
<file path=[Content_Types].xml><?xml version="1.0" encoding="utf-8"?>
<Types xmlns="http://schemas.openxmlformats.org/package/2006/content-types">
  <Default ContentType="image/jpeg" Extension="jpg"/>
  <Default ContentType="application/x-fontdata" Extension="fntdata"/>
  <Default ContentType="application/xml" Extension="xml"/>
  <Default ContentType="image/png" Extension="png"/>
  <Default ContentType="application/vnd.openxmlformats-package.relationships+xml" Extension="rels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9.xml"/>
  <Override ContentType="application/vnd.openxmlformats-officedocument.presentationml.notesSlide+xml" PartName="/ppt/notesSlides/notesSlide15.xml"/>
  <Override ContentType="application/vnd.openxmlformats-officedocument.presentationml.notesSlide+xml" PartName="/ppt/notesSlides/notesSlide11.xml"/>
  <Override ContentType="application/vnd.openxmlformats-officedocument.presentationml.notesSlide+xml" PartName="/ppt/notesSlides/notesSlide24.xml"/>
  <Override ContentType="application/vnd.openxmlformats-officedocument.presentationml.notesSlide+xml" PartName="/ppt/notesSlides/notesSlide12.xml"/>
  <Override ContentType="application/vnd.openxmlformats-officedocument.presentationml.notesSlide+xml" PartName="/ppt/notesSlides/notesSlide20.xml"/>
  <Override ContentType="application/vnd.openxmlformats-officedocument.presentationml.notesSlide+xml" PartName="/ppt/notesSlides/notesSlide17.xml"/>
  <Override ContentType="application/vnd.openxmlformats-officedocument.presentationml.notesSlide+xml" PartName="/ppt/notesSlides/notesSlide16.xml"/>
  <Override ContentType="application/vnd.openxmlformats-officedocument.presentationml.notesSlide+xml" PartName="/ppt/notesSlides/notesSlide21.xml"/>
  <Override ContentType="application/vnd.openxmlformats-officedocument.presentationml.notesSlide+xml" PartName="/ppt/notesSlides/notesSlide8.xml"/>
  <Override ContentType="application/vnd.openxmlformats-officedocument.presentationml.notesSlide+xml" PartName="/ppt/notesSlides/notesSlide4.xml"/>
  <Override ContentType="application/vnd.openxmlformats-officedocument.presentationml.notesSlide+xml" PartName="/ppt/notesSlides/notesSlide25.xml"/>
  <Override ContentType="application/vnd.openxmlformats-officedocument.presentationml.notesSlide+xml" PartName="/ppt/notesSlides/notesSlide18.xml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13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22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19.xml"/>
  <Override ContentType="application/vnd.openxmlformats-officedocument.presentationml.notesSlide+xml" PartName="/ppt/notesSlides/notesSlide14.xml"/>
  <Override ContentType="application/vnd.openxmlformats-officedocument.presentationml.notesSlide+xml" PartName="/ppt/notesSlides/notesSlide23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10.xml"/>
  <Override ContentType="application/vnd.openxmlformats-officedocument.presentationml.tableStyles+xml" PartName="/ppt/tableStyles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8.xml"/>
  <Override ContentType="application/vnd.openxmlformats-officedocument.presentationml.slideLayout+xml" PartName="/ppt/slideLayouts/slideLayout9.xml"/>
  <Override ContentType="application/vnd.openxmlformats-officedocument.presentationml.slideMaster+xml" PartName="/ppt/slideMasters/slideMaster1.xml"/>
  <Override ContentType="application/vnd.openxmlformats-officedocument.presentationml.slide+xml" PartName="/ppt/slides/slide4.xml"/>
  <Override ContentType="application/vnd.openxmlformats-officedocument.presentationml.slide+xml" PartName="/ppt/slides/slide18.xml"/>
  <Override ContentType="application/vnd.openxmlformats-officedocument.presentationml.slide+xml" PartName="/ppt/slides/slide22.xml"/>
  <Override ContentType="application/vnd.openxmlformats-officedocument.presentationml.slide+xml" PartName="/ppt/slides/slide19.xml"/>
  <Override ContentType="application/vnd.openxmlformats-officedocument.presentationml.slide+xml" PartName="/ppt/slides/slide3.xml"/>
  <Override ContentType="application/vnd.openxmlformats-officedocument.presentationml.slide+xml" PartName="/ppt/slides/slide9.xml"/>
  <Override ContentType="application/vnd.openxmlformats-officedocument.presentationml.slide+xml" PartName="/ppt/slides/slide13.xml"/>
  <Override ContentType="application/vnd.openxmlformats-officedocument.presentationml.slide+xml" PartName="/ppt/slides/slide5.xml"/>
  <Override ContentType="application/vnd.openxmlformats-officedocument.presentationml.slide+xml" PartName="/ppt/slides/slide12.xml"/>
  <Override ContentType="application/vnd.openxmlformats-officedocument.presentationml.slide+xml" PartName="/ppt/slides/slide17.xml"/>
  <Override ContentType="application/vnd.openxmlformats-officedocument.presentationml.slide+xml" PartName="/ppt/slides/slide25.xml"/>
  <Override ContentType="application/vnd.openxmlformats-officedocument.presentationml.slide+xml" PartName="/ppt/slides/slide20.xml"/>
  <Override ContentType="application/vnd.openxmlformats-officedocument.presentationml.slide+xml" PartName="/ppt/slides/slide21.xml"/>
  <Override ContentType="application/vnd.openxmlformats-officedocument.presentationml.slide+xml" PartName="/ppt/slides/slide16.xml"/>
  <Override ContentType="application/vnd.openxmlformats-officedocument.presentationml.slide+xml" PartName="/ppt/slides/slide8.xml"/>
  <Override ContentType="application/vnd.openxmlformats-officedocument.presentationml.slide+xml" PartName="/ppt/slides/slide24.xml"/>
  <Override ContentType="application/vnd.openxmlformats-officedocument.presentationml.slide+xml" PartName="/ppt/slides/slide11.xml"/>
  <Override ContentType="application/vnd.openxmlformats-officedocument.presentationml.slide+xml" PartName="/ppt/slides/slide1.xml"/>
  <Override ContentType="application/vnd.openxmlformats-officedocument.presentationml.slide+xml" PartName="/ppt/slides/slide7.xml"/>
  <Override ContentType="application/vnd.openxmlformats-officedocument.presentationml.slide+xml" PartName="/ppt/slides/slide15.xml"/>
  <Override ContentType="application/vnd.openxmlformats-officedocument.presentationml.slide+xml" PartName="/ppt/slides/slide23.xml"/>
  <Override ContentType="application/vnd.openxmlformats-officedocument.presentationml.slide+xml" PartName="/ppt/slides/slide10.xml"/>
  <Override ContentType="application/vnd.openxmlformats-officedocument.presentationml.slide+xml" PartName="/ppt/slides/slide2.xml"/>
  <Override ContentType="application/vnd.openxmlformats-officedocument.presentationml.slide+xml" PartName="/ppt/slides/slide6.xml"/>
  <Override ContentType="application/vnd.openxmlformats-officedocument.presentationml.slide+xml" PartName="/ppt/slides/slide14.xml"/>
  <Override ContentType="application/vnd.openxmlformats-officedocument.presentationml.notesMaster+xml" PartName="/ppt/notesMasters/notesMaster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2.xml"/>
  <Override ContentType="application/vnd.openxmlformats-officedocument.presentationml.viewProps+xml" PartName="/ppt/viewProps.xml"/>
</Types>
</file>

<file path=_rels/.rels><?xml version="1.0" encoding="UTF-8" standalone="yes"?><Relationships xmlns="http://schemas.openxmlformats.org/package/2006/relationships"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autoCompressPictures="0" embedTrueTypeFonts="1" strictFirstAndLastChars="0" saveSubsetFonts="1">
  <p:sldMasterIdLst>
    <p:sldMasterId id="2147483657" r:id="rId5"/>
  </p:sldMasterIdLst>
  <p:notesMasterIdLst>
    <p:notesMasterId r:id="rId6"/>
  </p:notesMasterIdLst>
  <p:sldIdLst>
    <p:sldId id="256" r:id="rId7"/>
    <p:sldId id="257" r:id="rId8"/>
    <p:sldId id="258" r:id="rId9"/>
    <p:sldId id="259" r:id="rId10"/>
    <p:sldId id="260" r:id="rId11"/>
    <p:sldId id="261" r:id="rId12"/>
    <p:sldId id="262" r:id="rId13"/>
    <p:sldId id="263" r:id="rId14"/>
    <p:sldId id="264" r:id="rId15"/>
    <p:sldId id="265" r:id="rId16"/>
    <p:sldId id="266" r:id="rId17"/>
    <p:sldId id="267" r:id="rId18"/>
    <p:sldId id="268" r:id="rId19"/>
    <p:sldId id="269" r:id="rId20"/>
    <p:sldId id="270" r:id="rId21"/>
    <p:sldId id="271" r:id="rId22"/>
    <p:sldId id="272" r:id="rId23"/>
    <p:sldId id="273" r:id="rId24"/>
    <p:sldId id="274" r:id="rId25"/>
    <p:sldId id="275" r:id="rId26"/>
    <p:sldId id="276" r:id="rId27"/>
    <p:sldId id="277" r:id="rId28"/>
    <p:sldId id="278" r:id="rId29"/>
    <p:sldId id="279" r:id="rId30"/>
    <p:sldId id="280" r:id="rId31"/>
  </p:sldIdLst>
  <p:sldSz cy="10287000" cx="18288000"/>
  <p:notesSz cx="6858000" cy="9144000"/>
  <p:embeddedFontLst>
    <p:embeddedFont>
      <p:font typeface="Pacifico"/>
      <p:regular r:id="rId32"/>
    </p:embeddedFont>
    <p:embeddedFont>
      <p:font typeface="Public Sans"/>
      <p:regular r:id="rId33"/>
      <p:bold r:id="rId34"/>
      <p:italic r:id="rId35"/>
      <p:boldItalic r:id="rId36"/>
    </p:embeddedFont>
    <p:embeddedFont>
      <p:font typeface="Open Sans Light"/>
      <p:regular r:id="rId37"/>
      <p:bold r:id="rId38"/>
      <p:italic r:id="rId39"/>
      <p:boldItalic r:id="rId40"/>
    </p:embeddedFont>
  </p:embeddedFontLst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/>
</file>

<file path=ppt/tableStyles.xml><?xml version="1.0" encoding="utf-8"?>
<a:tblStyleLst xmlns:a="http://schemas.openxmlformats.org/drawingml/2006/main" xmlns:r="http://schemas.openxmlformats.org/officeDocument/2006/relationships" def="{CB369831-EA04-462B-9E06-9D9C0BD09DC2}">
  <a:tblStyle styleId="{CB369831-EA04-462B-9E06-9D9C0BD09DC2}" styleName="Table_0">
    <a:wholeTbl>
      <a:tcTxStyle>
        <a:font>
          <a:latin typeface="Arial"/>
          <a:ea typeface="Arial"/>
          <a:cs typeface="Arial"/>
        </a:font>
        <a:srgbClr val="000000"/>
      </a:tcTxStyle>
    </a:wholeTbl>
    <a:band1H>
      <a:tcTxStyle/>
    </a:band1H>
    <a:band2H>
      <a:tcTxStyle/>
    </a:band2H>
    <a:band1V>
      <a:tcTxStyle/>
    </a:band1V>
    <a:band2V>
      <a:tcTxStyle/>
    </a:band2V>
    <a:lastCol>
      <a:tcTxStyle/>
    </a:lastCol>
    <a:firstCol>
      <a:tcTxStyle/>
    </a:firstCol>
    <a:lastRow>
      <a:tcTxStyle/>
    </a:lastRow>
    <a:seCell>
      <a:tcTxStyle/>
    </a:seCell>
    <a:swCell>
      <a:tcTxStyle/>
    </a:swCell>
    <a:firstRow>
      <a:tcTxStyle/>
    </a:firstRow>
    <a:neCell>
      <a:tcTxStyle/>
    </a:neCell>
    <a:nwCell>
      <a:tcTxStyle/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Comments="0">
  <p:slideViewPr>
    <p:cSldViewPr snapToGrid="0">
      <p:cViewPr varScale="1">
        <p:scale>
          <a:sx n="100" d="100"/>
          <a:sy n="100" d="100"/>
        </p:scale>
        <p:origin x="0" y="0"/>
      </p:cViewPr>
      <p:guideLst>
        <p:guide pos="2160" orient="horz"/>
        <p:guide pos="2880"/>
      </p:guideLst>
    </p:cSldViewPr>
  </p:slideViewPr>
</p:viewPr>
</file>

<file path=ppt/_rels/presentation.xml.rels><?xml version="1.0" encoding="UTF-8" standalone="yes"?><Relationships xmlns="http://schemas.openxmlformats.org/package/2006/relationships"><Relationship Id="rId40" Type="http://schemas.openxmlformats.org/officeDocument/2006/relationships/font" Target="fonts/OpenSansLight-boldItalic.fntdata"/><Relationship Id="rId20" Type="http://schemas.openxmlformats.org/officeDocument/2006/relationships/slide" Target="slides/slide14.xml"/><Relationship Id="rId22" Type="http://schemas.openxmlformats.org/officeDocument/2006/relationships/slide" Target="slides/slide16.xml"/><Relationship Id="rId21" Type="http://schemas.openxmlformats.org/officeDocument/2006/relationships/slide" Target="slides/slide15.xml"/><Relationship Id="rId24" Type="http://schemas.openxmlformats.org/officeDocument/2006/relationships/slide" Target="slides/slide18.xml"/><Relationship Id="rId23" Type="http://schemas.openxmlformats.org/officeDocument/2006/relationships/slide" Target="slides/slide17.xml"/><Relationship Id="rId1" Type="http://schemas.openxmlformats.org/officeDocument/2006/relationships/theme" Target="theme/theme1.xml"/><Relationship Id="rId2" Type="http://schemas.openxmlformats.org/officeDocument/2006/relationships/viewProps" Target="viewProps.xml"/><Relationship Id="rId3" Type="http://schemas.openxmlformats.org/officeDocument/2006/relationships/presProps" Target="presProps.xml"/><Relationship Id="rId4" Type="http://schemas.openxmlformats.org/officeDocument/2006/relationships/tableStyles" Target="tableStyles.xml"/><Relationship Id="rId9" Type="http://schemas.openxmlformats.org/officeDocument/2006/relationships/slide" Target="slides/slide3.xml"/><Relationship Id="rId26" Type="http://schemas.openxmlformats.org/officeDocument/2006/relationships/slide" Target="slides/slide20.xml"/><Relationship Id="rId25" Type="http://schemas.openxmlformats.org/officeDocument/2006/relationships/slide" Target="slides/slide19.xml"/><Relationship Id="rId28" Type="http://schemas.openxmlformats.org/officeDocument/2006/relationships/slide" Target="slides/slide22.xml"/><Relationship Id="rId27" Type="http://schemas.openxmlformats.org/officeDocument/2006/relationships/slide" Target="slides/slide21.xml"/><Relationship Id="rId5" Type="http://schemas.openxmlformats.org/officeDocument/2006/relationships/slideMaster" Target="slideMasters/slideMaster1.xml"/><Relationship Id="rId6" Type="http://schemas.openxmlformats.org/officeDocument/2006/relationships/notesMaster" Target="notesMasters/notesMaster1.xml"/><Relationship Id="rId29" Type="http://schemas.openxmlformats.org/officeDocument/2006/relationships/slide" Target="slides/slide23.xml"/><Relationship Id="rId7" Type="http://schemas.openxmlformats.org/officeDocument/2006/relationships/slide" Target="slides/slide1.xml"/><Relationship Id="rId8" Type="http://schemas.openxmlformats.org/officeDocument/2006/relationships/slide" Target="slides/slide2.xml"/><Relationship Id="rId31" Type="http://schemas.openxmlformats.org/officeDocument/2006/relationships/slide" Target="slides/slide25.xml"/><Relationship Id="rId30" Type="http://schemas.openxmlformats.org/officeDocument/2006/relationships/slide" Target="slides/slide24.xml"/><Relationship Id="rId11" Type="http://schemas.openxmlformats.org/officeDocument/2006/relationships/slide" Target="slides/slide5.xml"/><Relationship Id="rId33" Type="http://schemas.openxmlformats.org/officeDocument/2006/relationships/font" Target="fonts/PublicSans-regular.fntdata"/><Relationship Id="rId10" Type="http://schemas.openxmlformats.org/officeDocument/2006/relationships/slide" Target="slides/slide4.xml"/><Relationship Id="rId32" Type="http://schemas.openxmlformats.org/officeDocument/2006/relationships/font" Target="fonts/Pacifico-regular.fntdata"/><Relationship Id="rId13" Type="http://schemas.openxmlformats.org/officeDocument/2006/relationships/slide" Target="slides/slide7.xml"/><Relationship Id="rId35" Type="http://schemas.openxmlformats.org/officeDocument/2006/relationships/font" Target="fonts/PublicSans-italic.fntdata"/><Relationship Id="rId12" Type="http://schemas.openxmlformats.org/officeDocument/2006/relationships/slide" Target="slides/slide6.xml"/><Relationship Id="rId34" Type="http://schemas.openxmlformats.org/officeDocument/2006/relationships/font" Target="fonts/PublicSans-bold.fntdata"/><Relationship Id="rId15" Type="http://schemas.openxmlformats.org/officeDocument/2006/relationships/slide" Target="slides/slide9.xml"/><Relationship Id="rId37" Type="http://schemas.openxmlformats.org/officeDocument/2006/relationships/font" Target="fonts/OpenSansLight-regular.fntdata"/><Relationship Id="rId14" Type="http://schemas.openxmlformats.org/officeDocument/2006/relationships/slide" Target="slides/slide8.xml"/><Relationship Id="rId36" Type="http://schemas.openxmlformats.org/officeDocument/2006/relationships/font" Target="fonts/PublicSans-boldItalic.fntdata"/><Relationship Id="rId17" Type="http://schemas.openxmlformats.org/officeDocument/2006/relationships/slide" Target="slides/slide11.xml"/><Relationship Id="rId39" Type="http://schemas.openxmlformats.org/officeDocument/2006/relationships/font" Target="fonts/OpenSansLight-italic.fntdata"/><Relationship Id="rId16" Type="http://schemas.openxmlformats.org/officeDocument/2006/relationships/slide" Target="slides/slide10.xml"/><Relationship Id="rId38" Type="http://schemas.openxmlformats.org/officeDocument/2006/relationships/font" Target="fonts/OpenSansLight-bold.fntdata"/><Relationship Id="rId19" Type="http://schemas.openxmlformats.org/officeDocument/2006/relationships/slide" Target="slides/slide13.xml"/><Relationship Id="rId18" Type="http://schemas.openxmlformats.org/officeDocument/2006/relationships/slide" Target="slides/slide12.xml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1"/>
        </a:solidFill>
      </p:bgPr>
    </p:bg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 txBox="1"/>
          <p:nvPr>
            <p:ph idx="2" type="hdr"/>
          </p:nvPr>
        </p:nvSpPr>
        <p:spPr>
          <a:xfrm>
            <a:off x="0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4" name="Google Shape;4;n"/>
          <p:cNvSpPr txBox="1"/>
          <p:nvPr>
            <p:ph idx="10" type="dt"/>
          </p:nvPr>
        </p:nvSpPr>
        <p:spPr>
          <a:xfrm>
            <a:off x="3884613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lvl="0" marR="0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5" name="Google Shape;5;n"/>
          <p:cNvSpPr/>
          <p:nvPr>
            <p:ph idx="3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6" name="Google Shape;6;n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>
            <a:lvl1pPr indent="-228600" lvl="0" marL="457200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228600" lvl="1" marL="914400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-228600" lvl="2" marL="1371600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-228600" lvl="3" marL="1828800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-228600" lvl="4" marL="2286000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-228600" lvl="5" marL="2743200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-228600" lvl="6" marL="3200400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-228600" lvl="7" marL="3657600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-228600" lvl="8" marL="4114800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7" name="Google Shape;7;n"/>
          <p:cNvSpPr txBox="1"/>
          <p:nvPr>
            <p:ph idx="11" type="ftr"/>
          </p:nvPr>
        </p:nvSpPr>
        <p:spPr>
          <a:xfrm>
            <a:off x="0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>
            <a:lvl1pPr lvl="0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8" name="Google Shape;8;n"/>
          <p:cNvSpPr txBox="1"/>
          <p:nvPr>
            <p:ph idx="12" type="sldNum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marR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b="0" i="0" lang="en-US" sz="1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fld>
            <a:endParaRPr b="0" i="0" sz="12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9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50;p1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" name="Google Shape;51;p1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577" name="Shape 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" name="Google Shape;578;p11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9" name="Google Shape;579;p11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620" name="Shape 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1" name="Google Shape;621;p12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2" name="Google Shape;622;p12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637" name="Shape 6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8" name="Google Shape;638;p13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9" name="Google Shape;639;p13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647" name="Shape 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8" name="Google Shape;648;p14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9" name="Google Shape;649;p14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27" name="Shape 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8" name="Google Shape;728;p15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9" name="Google Shape;729;p15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59" name="Shape 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0" name="Google Shape;760;p16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1" name="Google Shape;761;p16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71" name="Shape 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2" name="Google Shape;872;p17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3" name="Google Shape;873;p17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94" name="Shape 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5" name="Google Shape;895;p18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6" name="Google Shape;896;p18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79" name="Shape 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0" name="Google Shape;980;p19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1" name="Google Shape;981;p19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90" name="Shape 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1" name="Google Shape;991;p20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2" name="Google Shape;992;p20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59" name="Shape 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Google Shape;60;p3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" name="Google Shape;61;p3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03" name="Shape 10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" name="Google Shape;1004;p21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5" name="Google Shape;1005;p21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18" name="Shape 10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9" name="Google Shape;1019;p22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0" name="Google Shape;1020;p22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43" name="Shape 1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" name="Google Shape;1044;p23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45" name="Google Shape;1045;p23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08" name="Shape 1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9" name="Google Shape;1109;p24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10" name="Google Shape;1110;p24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236" name="Shape 1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7" name="Google Shape;1237;p25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38" name="Google Shape;1238;p25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3026" name="Shape 30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7" name="Google Shape;3027;p26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28" name="Google Shape;3028;p26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Google Shape;112;p4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3" name="Google Shape;113;p4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19" name="Shape 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" name="Google Shape;220;p5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221" name="Google Shape;221;p5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2" name="Google Shape;222;p5:notes"/>
          <p:cNvSpPr txBox="1"/>
          <p:nvPr>
            <p:ph idx="12" type="sldNum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38" name="Shape 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" name="Google Shape;239;p6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0" name="Google Shape;240;p6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58" name="Shape 2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" name="Google Shape;259;p7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0" name="Google Shape;260;p7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301" name="Shape 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" name="Google Shape;302;p8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3" name="Google Shape;303;p8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07" name="Shape 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" name="Google Shape;408;p9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9" name="Google Shape;409;p9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26" name="Shape 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" name="Google Shape;427;p10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8" name="Google Shape;428;p10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spTree>
      <p:nvGrpSpPr>
        <p:cNvPr id="13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2"/>
          <p:cNvSpPr txBox="1"/>
          <p:nvPr>
            <p:ph idx="12" type="sldNum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15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3"/>
          <p:cNvSpPr txBox="1"/>
          <p:nvPr>
            <p:ph idx="1" type="subTitle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lvl="0" algn="ctr">
              <a:spcBef>
                <a:spcPts val="640"/>
              </a:spcBef>
              <a:spcAft>
                <a:spcPts val="0"/>
              </a:spcAft>
              <a:buClr>
                <a:srgbClr val="888888"/>
              </a:buClr>
              <a:buSzPts val="3200"/>
              <a:buNone/>
              <a:defRPr>
                <a:solidFill>
                  <a:srgbClr val="888888"/>
                </a:solidFill>
              </a:defRPr>
            </a:lvl1pPr>
            <a:lvl2pPr lvl="1" algn="ctr">
              <a:spcBef>
                <a:spcPts val="560"/>
              </a:spcBef>
              <a:spcAft>
                <a:spcPts val="0"/>
              </a:spcAft>
              <a:buClr>
                <a:srgbClr val="888888"/>
              </a:buClr>
              <a:buSzPts val="2800"/>
              <a:buNone/>
              <a:defRPr>
                <a:solidFill>
                  <a:srgbClr val="888888"/>
                </a:solidFill>
              </a:defRPr>
            </a:lvl2pPr>
            <a:lvl3pPr lvl="2" algn="ctr">
              <a:spcBef>
                <a:spcPts val="480"/>
              </a:spcBef>
              <a:spcAft>
                <a:spcPts val="0"/>
              </a:spcAft>
              <a:buClr>
                <a:srgbClr val="888888"/>
              </a:buClr>
              <a:buSzPts val="2400"/>
              <a:buNone/>
              <a:defRPr>
                <a:solidFill>
                  <a:srgbClr val="888888"/>
                </a:solidFill>
              </a:defRPr>
            </a:lvl3pPr>
            <a:lvl4pPr lvl="3" algn="ctr"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4pPr>
            <a:lvl5pPr lvl="4" algn="ctr"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5pPr>
            <a:lvl6pPr lvl="5" algn="ctr"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6pPr>
            <a:lvl7pPr lvl="6" algn="ctr"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7pPr>
            <a:lvl8pPr lvl="7" algn="ctr"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8pPr>
            <a:lvl9pPr lvl="8" algn="ctr"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9pPr>
          </a:lstStyle>
          <a:p/>
        </p:txBody>
      </p:sp>
      <p:sp>
        <p:nvSpPr>
          <p:cNvPr id="17" name="Google Shape;17;p3"/>
          <p:cNvSpPr txBox="1"/>
          <p:nvPr>
            <p:ph idx="12" type="sldNum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8" name="Google Shape;18;p3"/>
          <p:cNvSpPr txBox="1"/>
          <p:nvPr>
            <p:ph type="title"/>
          </p:nvPr>
        </p:nvSpPr>
        <p:spPr>
          <a:xfrm>
            <a:off x="711200" y="616113"/>
            <a:ext cx="8229600" cy="1143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/>
          </a:bodyPr>
          <a:lstStyle>
            <a:lvl1pPr lvl="0" marR="0" rtl="0" algn="ctr">
              <a:spcBef>
                <a:spcPts val="0"/>
              </a:spcBef>
              <a:spcAft>
                <a:spcPts val="0"/>
              </a:spcAft>
              <a:buClr>
                <a:srgbClr val="B35EFF"/>
              </a:buClr>
              <a:buSzPts val="5000"/>
              <a:buFont typeface="Calibri"/>
              <a:buNone/>
              <a:defRPr b="0" i="0" sz="5000" u="none" cap="none" strike="noStrike">
                <a:solidFill>
                  <a:srgbClr val="B35EF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/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Content" type="obj">
  <p:cSld name="OBJECT">
    <p:spTree>
      <p:nvGrpSpPr>
        <p:cNvPr id="19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Google Shape;20;p4"/>
          <p:cNvSpPr txBox="1"/>
          <p:nvPr>
            <p:ph type="title"/>
          </p:nvPr>
        </p:nvSpPr>
        <p:spPr>
          <a:xfrm>
            <a:off x="711200" y="616113"/>
            <a:ext cx="8229600" cy="1143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1" name="Google Shape;21;p4"/>
          <p:cNvSpPr txBox="1"/>
          <p:nvPr>
            <p:ph idx="1" type="body"/>
          </p:nvPr>
        </p:nvSpPr>
        <p:spPr>
          <a:xfrm>
            <a:off x="1719000" y="2493850"/>
            <a:ext cx="4589100" cy="4526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342900" lvl="0" marL="4572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indent="-342900" lvl="1" marL="9144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indent="-342900" lvl="2" marL="13716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indent="-342900" lvl="3" marL="18288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indent="-342900" lvl="4" marL="22860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indent="-342900" lvl="5" marL="27432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2" name="Google Shape;22;p4"/>
          <p:cNvSpPr txBox="1"/>
          <p:nvPr>
            <p:ph idx="12" type="sldNum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23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5"/>
          <p:cNvSpPr txBox="1"/>
          <p:nvPr>
            <p:ph idx="1" type="body"/>
          </p:nvPr>
        </p:nvSpPr>
        <p:spPr>
          <a:xfrm>
            <a:off x="1484313" y="3979163"/>
            <a:ext cx="7772400" cy="15003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rmAutofit/>
          </a:bodyPr>
          <a:lstStyle>
            <a:lvl1pPr indent="-228600" lvl="0" marL="457200" algn="l"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 sz="2000">
                <a:solidFill>
                  <a:srgbClr val="888888"/>
                </a:solidFill>
              </a:defRPr>
            </a:lvl1pPr>
            <a:lvl2pPr indent="-228600" lvl="1" marL="914400" algn="l">
              <a:spcBef>
                <a:spcPts val="360"/>
              </a:spcBef>
              <a:spcAft>
                <a:spcPts val="0"/>
              </a:spcAft>
              <a:buClr>
                <a:srgbClr val="888888"/>
              </a:buClr>
              <a:buSzPts val="1800"/>
              <a:buNone/>
              <a:defRPr sz="1800">
                <a:solidFill>
                  <a:srgbClr val="888888"/>
                </a:solidFill>
              </a:defRPr>
            </a:lvl2pPr>
            <a:lvl3pPr indent="-228600" lvl="2" marL="1371600" algn="l">
              <a:spcBef>
                <a:spcPts val="32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3pPr>
            <a:lvl4pPr indent="-228600" lvl="3" marL="1828800" algn="l">
              <a:spcBef>
                <a:spcPts val="280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 sz="1400">
                <a:solidFill>
                  <a:srgbClr val="888888"/>
                </a:solidFill>
              </a:defRPr>
            </a:lvl4pPr>
            <a:lvl5pPr indent="-228600" lvl="4" marL="2286000" algn="l">
              <a:spcBef>
                <a:spcPts val="280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 sz="1400">
                <a:solidFill>
                  <a:srgbClr val="888888"/>
                </a:solidFill>
              </a:defRPr>
            </a:lvl5pPr>
            <a:lvl6pPr indent="-228600" lvl="5" marL="2743200" algn="l">
              <a:spcBef>
                <a:spcPts val="280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 sz="1400">
                <a:solidFill>
                  <a:srgbClr val="888888"/>
                </a:solidFill>
              </a:defRPr>
            </a:lvl6pPr>
            <a:lvl7pPr indent="-228600" lvl="6" marL="3200400" algn="l">
              <a:spcBef>
                <a:spcPts val="280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 sz="1400">
                <a:solidFill>
                  <a:srgbClr val="888888"/>
                </a:solidFill>
              </a:defRPr>
            </a:lvl7pPr>
            <a:lvl8pPr indent="-228600" lvl="7" marL="3657600" algn="l">
              <a:spcBef>
                <a:spcPts val="280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 sz="1400">
                <a:solidFill>
                  <a:srgbClr val="888888"/>
                </a:solidFill>
              </a:defRPr>
            </a:lvl8pPr>
            <a:lvl9pPr indent="-228600" lvl="8" marL="4114800" algn="l">
              <a:spcBef>
                <a:spcPts val="280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 sz="1400">
                <a:solidFill>
                  <a:srgbClr val="888888"/>
                </a:solidFill>
              </a:defRPr>
            </a:lvl9pPr>
          </a:lstStyle>
          <a:p/>
        </p:txBody>
      </p:sp>
      <p:sp>
        <p:nvSpPr>
          <p:cNvPr id="25" name="Google Shape;25;p5"/>
          <p:cNvSpPr txBox="1"/>
          <p:nvPr>
            <p:ph idx="12" type="sldNum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6" name="Google Shape;26;p5"/>
          <p:cNvSpPr txBox="1"/>
          <p:nvPr>
            <p:ph type="title"/>
          </p:nvPr>
        </p:nvSpPr>
        <p:spPr>
          <a:xfrm>
            <a:off x="711200" y="616113"/>
            <a:ext cx="8229600" cy="1143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/>
          </a:bodyPr>
          <a:lstStyle>
            <a:lvl1pPr lvl="0" marR="0" rtl="0" algn="ctr">
              <a:spcBef>
                <a:spcPts val="0"/>
              </a:spcBef>
              <a:spcAft>
                <a:spcPts val="0"/>
              </a:spcAft>
              <a:buClr>
                <a:srgbClr val="B35EFF"/>
              </a:buClr>
              <a:buSzPts val="5000"/>
              <a:buFont typeface="Calibri"/>
              <a:buNone/>
              <a:defRPr b="0" i="0" sz="5000" u="none" cap="none" strike="noStrike">
                <a:solidFill>
                  <a:srgbClr val="B35EF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/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wo Content" type="twoObj">
  <p:cSld name="TWO_OBJECTS">
    <p:spTree>
      <p:nvGrpSpPr>
        <p:cNvPr id="27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6"/>
          <p:cNvSpPr txBox="1"/>
          <p:nvPr>
            <p:ph idx="1" type="body"/>
          </p:nvPr>
        </p:nvSpPr>
        <p:spPr>
          <a:xfrm>
            <a:off x="2517425" y="3547550"/>
            <a:ext cx="4038600" cy="4526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406400" lvl="0" marL="457200" algn="l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2800"/>
            </a:lvl1pPr>
            <a:lvl2pPr indent="-381000" lvl="1" marL="9144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–"/>
              <a:defRPr sz="2400"/>
            </a:lvl2pPr>
            <a:lvl3pPr indent="-355600" lvl="2" marL="137160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3pPr>
            <a:lvl4pPr indent="-342900" lvl="3" marL="18288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 sz="1800"/>
            </a:lvl4pPr>
            <a:lvl5pPr indent="-342900" lvl="4" marL="22860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 sz="1800"/>
            </a:lvl5pPr>
            <a:lvl6pPr indent="-342900" lvl="5" marL="27432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6pPr>
            <a:lvl7pPr indent="-342900" lvl="6" marL="32004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7pPr>
            <a:lvl8pPr indent="-342900" lvl="7" marL="36576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8pPr>
            <a:lvl9pPr indent="-342900" lvl="8" marL="41148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9pPr>
          </a:lstStyle>
          <a:p/>
        </p:txBody>
      </p:sp>
      <p:sp>
        <p:nvSpPr>
          <p:cNvPr id="29" name="Google Shape;29;p6"/>
          <p:cNvSpPr txBox="1"/>
          <p:nvPr>
            <p:ph idx="2" type="body"/>
          </p:nvPr>
        </p:nvSpPr>
        <p:spPr>
          <a:xfrm>
            <a:off x="6708425" y="3547550"/>
            <a:ext cx="4038600" cy="4526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406400" lvl="0" marL="457200" algn="l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2800"/>
            </a:lvl1pPr>
            <a:lvl2pPr indent="-381000" lvl="1" marL="9144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–"/>
              <a:defRPr sz="2400"/>
            </a:lvl2pPr>
            <a:lvl3pPr indent="-355600" lvl="2" marL="137160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3pPr>
            <a:lvl4pPr indent="-342900" lvl="3" marL="18288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 sz="1800"/>
            </a:lvl4pPr>
            <a:lvl5pPr indent="-342900" lvl="4" marL="22860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 sz="1800"/>
            </a:lvl5pPr>
            <a:lvl6pPr indent="-342900" lvl="5" marL="27432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6pPr>
            <a:lvl7pPr indent="-342900" lvl="6" marL="32004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7pPr>
            <a:lvl8pPr indent="-342900" lvl="7" marL="36576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8pPr>
            <a:lvl9pPr indent="-342900" lvl="8" marL="41148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9pPr>
          </a:lstStyle>
          <a:p/>
        </p:txBody>
      </p:sp>
      <p:sp>
        <p:nvSpPr>
          <p:cNvPr id="30" name="Google Shape;30;p6"/>
          <p:cNvSpPr txBox="1"/>
          <p:nvPr>
            <p:ph idx="12" type="sldNum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1" name="Google Shape;31;p6"/>
          <p:cNvSpPr txBox="1"/>
          <p:nvPr>
            <p:ph type="title"/>
          </p:nvPr>
        </p:nvSpPr>
        <p:spPr>
          <a:xfrm>
            <a:off x="711200" y="616113"/>
            <a:ext cx="8229600" cy="1143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/>
          </a:bodyPr>
          <a:lstStyle>
            <a:lvl1pPr lvl="0" marR="0" rtl="0" algn="ctr">
              <a:spcBef>
                <a:spcPts val="0"/>
              </a:spcBef>
              <a:spcAft>
                <a:spcPts val="0"/>
              </a:spcAft>
              <a:buClr>
                <a:srgbClr val="B35EFF"/>
              </a:buClr>
              <a:buSzPts val="5000"/>
              <a:buFont typeface="Calibri"/>
              <a:buNone/>
              <a:defRPr b="0" i="0" sz="5000" u="none" cap="none" strike="noStrike">
                <a:solidFill>
                  <a:srgbClr val="B35EF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/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omparison" type="twoTxTwoObj">
  <p:cSld name="TWO_OBJECTS_WITH_TEXT">
    <p:spTree>
      <p:nvGrpSpPr>
        <p:cNvPr id="32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7"/>
          <p:cNvSpPr txBox="1"/>
          <p:nvPr>
            <p:ph idx="1" type="body"/>
          </p:nvPr>
        </p:nvSpPr>
        <p:spPr>
          <a:xfrm>
            <a:off x="2573850" y="6219025"/>
            <a:ext cx="4040100" cy="6399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rmAutofit/>
          </a:bodyPr>
          <a:lstStyle>
            <a:lvl1pPr indent="-228600" lvl="0" marL="4572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b="1" sz="2400"/>
            </a:lvl1pPr>
            <a:lvl2pPr indent="-228600" lvl="1" marL="91440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 sz="2000"/>
            </a:lvl2pPr>
            <a:lvl3pPr indent="-228600" lvl="2" marL="13716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b="1" sz="1800"/>
            </a:lvl3pPr>
            <a:lvl4pPr indent="-228600" lvl="3" marL="18288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4pPr>
            <a:lvl5pPr indent="-228600" lvl="4" marL="22860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5pPr>
            <a:lvl6pPr indent="-228600" lvl="5" marL="27432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34" name="Google Shape;34;p7"/>
          <p:cNvSpPr txBox="1"/>
          <p:nvPr>
            <p:ph idx="2" type="body"/>
          </p:nvPr>
        </p:nvSpPr>
        <p:spPr>
          <a:xfrm>
            <a:off x="6761675" y="6219025"/>
            <a:ext cx="4041900" cy="6399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rmAutofit/>
          </a:bodyPr>
          <a:lstStyle>
            <a:lvl1pPr indent="-228600" lvl="0" marL="4572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b="1" sz="2400"/>
            </a:lvl1pPr>
            <a:lvl2pPr indent="-228600" lvl="1" marL="91440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 sz="2000"/>
            </a:lvl2pPr>
            <a:lvl3pPr indent="-228600" lvl="2" marL="13716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b="1" sz="1800"/>
            </a:lvl3pPr>
            <a:lvl4pPr indent="-228600" lvl="3" marL="18288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4pPr>
            <a:lvl5pPr indent="-228600" lvl="4" marL="22860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5pPr>
            <a:lvl6pPr indent="-228600" lvl="5" marL="27432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35" name="Google Shape;35;p7"/>
          <p:cNvSpPr txBox="1"/>
          <p:nvPr>
            <p:ph idx="12" type="sldNum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6" name="Google Shape;36;p7"/>
          <p:cNvSpPr txBox="1"/>
          <p:nvPr>
            <p:ph type="title"/>
          </p:nvPr>
        </p:nvSpPr>
        <p:spPr>
          <a:xfrm>
            <a:off x="711200" y="616113"/>
            <a:ext cx="8229600" cy="1143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/>
          </a:bodyPr>
          <a:lstStyle>
            <a:lvl1pPr lvl="0" marR="0" rtl="0" algn="ctr">
              <a:spcBef>
                <a:spcPts val="0"/>
              </a:spcBef>
              <a:spcAft>
                <a:spcPts val="0"/>
              </a:spcAft>
              <a:buClr>
                <a:srgbClr val="B35EFF"/>
              </a:buClr>
              <a:buSzPts val="5000"/>
              <a:buFont typeface="Calibri"/>
              <a:buNone/>
              <a:defRPr b="0" i="0" sz="5000" u="none" cap="none" strike="noStrike">
                <a:solidFill>
                  <a:srgbClr val="B35EF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/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37" name="Shape 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Google Shape;38;p8"/>
          <p:cNvSpPr txBox="1"/>
          <p:nvPr>
            <p:ph idx="12" type="sldNum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9" name="Google Shape;39;p8"/>
          <p:cNvSpPr txBox="1"/>
          <p:nvPr>
            <p:ph type="title"/>
          </p:nvPr>
        </p:nvSpPr>
        <p:spPr>
          <a:xfrm>
            <a:off x="711200" y="616113"/>
            <a:ext cx="8229600" cy="1143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/>
          </a:bodyPr>
          <a:lstStyle>
            <a:lvl1pPr lvl="0" marR="0" rtl="0" algn="ctr">
              <a:spcBef>
                <a:spcPts val="0"/>
              </a:spcBef>
              <a:spcAft>
                <a:spcPts val="0"/>
              </a:spcAft>
              <a:buClr>
                <a:srgbClr val="B35EFF"/>
              </a:buClr>
              <a:buSzPts val="5000"/>
              <a:buFont typeface="Calibri"/>
              <a:buNone/>
              <a:defRPr b="0" i="0" sz="5000" u="none" cap="none" strike="noStrike">
                <a:solidFill>
                  <a:srgbClr val="B35EF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/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ontent with Caption" type="objTx">
  <p:cSld name="OBJECT_WITH_CAPTION_TEXT">
    <p:spTree>
      <p:nvGrpSpPr>
        <p:cNvPr id="40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Google Shape;41;p9"/>
          <p:cNvSpPr txBox="1"/>
          <p:nvPr>
            <p:ph idx="1" type="body"/>
          </p:nvPr>
        </p:nvSpPr>
        <p:spPr>
          <a:xfrm>
            <a:off x="5522375" y="4433875"/>
            <a:ext cx="5111700" cy="58530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431800" lvl="0" marL="457200" algn="l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indent="-406400" lvl="1" marL="914400" algn="l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SzPts val="2800"/>
              <a:buChar char="–"/>
              <a:defRPr sz="2800"/>
            </a:lvl2pPr>
            <a:lvl3pPr indent="-381000" lvl="2" marL="13716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indent="-355600" lvl="3" marL="182880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–"/>
              <a:defRPr sz="2000"/>
            </a:lvl4pPr>
            <a:lvl5pPr indent="-355600" lvl="4" marL="228600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»"/>
              <a:defRPr sz="2000"/>
            </a:lvl5pPr>
            <a:lvl6pPr indent="-355600" lvl="5" marL="274320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indent="-355600" lvl="6" marL="320040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indent="-355600" lvl="7" marL="365760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indent="-355600" lvl="8" marL="411480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/>
        </p:txBody>
      </p:sp>
      <p:sp>
        <p:nvSpPr>
          <p:cNvPr id="42" name="Google Shape;42;p9"/>
          <p:cNvSpPr txBox="1"/>
          <p:nvPr>
            <p:ph idx="12" type="sldNum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3" name="Google Shape;43;p9"/>
          <p:cNvSpPr txBox="1"/>
          <p:nvPr>
            <p:ph type="title"/>
          </p:nvPr>
        </p:nvSpPr>
        <p:spPr>
          <a:xfrm>
            <a:off x="711200" y="616113"/>
            <a:ext cx="8229600" cy="1143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/>
          </a:bodyPr>
          <a:lstStyle>
            <a:lvl1pPr lvl="0" marR="0" rtl="0" algn="ctr">
              <a:spcBef>
                <a:spcPts val="0"/>
              </a:spcBef>
              <a:spcAft>
                <a:spcPts val="0"/>
              </a:spcAft>
              <a:buClr>
                <a:srgbClr val="B35EFF"/>
              </a:buClr>
              <a:buSzPts val="5000"/>
              <a:buFont typeface="Calibri"/>
              <a:buNone/>
              <a:defRPr b="0" i="0" sz="5000" u="none" cap="none" strike="noStrike">
                <a:solidFill>
                  <a:srgbClr val="B35EF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/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Picture with Caption" type="picTx">
  <p:cSld name="PICTURE_WITH_CAPTION_TEXT">
    <p:spTree>
      <p:nvGrpSpPr>
        <p:cNvPr id="44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Google Shape;45;p10"/>
          <p:cNvSpPr/>
          <p:nvPr>
            <p:ph idx="2" type="pic"/>
          </p:nvPr>
        </p:nvSpPr>
        <p:spPr>
          <a:xfrm>
            <a:off x="9200451" y="1973650"/>
            <a:ext cx="8429400" cy="6904200"/>
          </a:xfrm>
          <a:prstGeom prst="rect">
            <a:avLst/>
          </a:prstGeom>
          <a:noFill/>
          <a:ln>
            <a:noFill/>
          </a:ln>
        </p:spPr>
      </p:sp>
      <p:sp>
        <p:nvSpPr>
          <p:cNvPr id="46" name="Google Shape;46;p10"/>
          <p:cNvSpPr txBox="1"/>
          <p:nvPr>
            <p:ph idx="1" type="body"/>
          </p:nvPr>
        </p:nvSpPr>
        <p:spPr>
          <a:xfrm>
            <a:off x="1312513" y="2629788"/>
            <a:ext cx="5486400" cy="8049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228600" lvl="0" marL="457200" algn="l"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1pPr>
            <a:lvl2pPr indent="-228600" lvl="1" marL="9144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indent="-228600" lvl="2" marL="13716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3pPr>
            <a:lvl4pPr indent="-228600" lvl="3" marL="182880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4pPr>
            <a:lvl5pPr indent="-228600" lvl="4" marL="228600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5pPr>
            <a:lvl6pPr indent="-228600" lvl="5" marL="274320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indent="-228600" lvl="6" marL="320040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indent="-228600" lvl="7" marL="365760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indent="-228600" lvl="8" marL="411480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/>
        </p:txBody>
      </p:sp>
      <p:sp>
        <p:nvSpPr>
          <p:cNvPr id="47" name="Google Shape;47;p10"/>
          <p:cNvSpPr txBox="1"/>
          <p:nvPr>
            <p:ph idx="12" type="sldNum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8" name="Google Shape;48;p10"/>
          <p:cNvSpPr txBox="1"/>
          <p:nvPr>
            <p:ph type="title"/>
          </p:nvPr>
        </p:nvSpPr>
        <p:spPr>
          <a:xfrm>
            <a:off x="711200" y="616113"/>
            <a:ext cx="8229600" cy="1143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/>
          </a:bodyPr>
          <a:lstStyle>
            <a:lvl1pPr lvl="0" marR="0" rtl="0" algn="ctr">
              <a:spcBef>
                <a:spcPts val="0"/>
              </a:spcBef>
              <a:spcAft>
                <a:spcPts val="0"/>
              </a:spcAft>
              <a:buClr>
                <a:srgbClr val="B35EFF"/>
              </a:buClr>
              <a:buSzPts val="5000"/>
              <a:buFont typeface="Calibri"/>
              <a:buNone/>
              <a:defRPr b="0" i="0" sz="5000" u="none" cap="none" strike="noStrike">
                <a:solidFill>
                  <a:srgbClr val="B35EF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/>
        </p:txBody>
      </p: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10" Type="http://schemas.openxmlformats.org/officeDocument/2006/relationships/theme" Target="../theme/theme1.xml"/><Relationship Id="rId9" Type="http://schemas.openxmlformats.org/officeDocument/2006/relationships/slideLayout" Target="../slideLayouts/slideLayout9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1"/>
        </a:solidFill>
      </p:bgPr>
    </p:bg>
    <p:spTree>
      <p:nvGrpSpPr>
        <p:cNvPr id="9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1"/>
          <p:cNvSpPr txBox="1"/>
          <p:nvPr>
            <p:ph type="title"/>
          </p:nvPr>
        </p:nvSpPr>
        <p:spPr>
          <a:xfrm>
            <a:off x="711200" y="616113"/>
            <a:ext cx="8229600" cy="1143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/>
          </a:bodyPr>
          <a:lstStyle>
            <a:lvl1pPr lvl="0" marR="0" rtl="0" algn="ctr">
              <a:spcBef>
                <a:spcPts val="0"/>
              </a:spcBef>
              <a:spcAft>
                <a:spcPts val="0"/>
              </a:spcAft>
              <a:buClr>
                <a:srgbClr val="B35EFF"/>
              </a:buClr>
              <a:buSzPts val="5000"/>
              <a:buFont typeface="Calibri"/>
              <a:buNone/>
              <a:defRPr b="0" i="0" sz="5000" u="none" cap="none" strike="noStrike">
                <a:solidFill>
                  <a:srgbClr val="B35EF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/>
        </p:txBody>
      </p:sp>
      <p:sp>
        <p:nvSpPr>
          <p:cNvPr id="11" name="Google Shape;11;p1"/>
          <p:cNvSpPr txBox="1"/>
          <p:nvPr>
            <p:ph idx="1" type="body"/>
          </p:nvPr>
        </p:nvSpPr>
        <p:spPr>
          <a:xfrm>
            <a:off x="1719000" y="2493850"/>
            <a:ext cx="4589100" cy="4526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431800" lvl="0" marL="457200" marR="0" rtl="0" algn="l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b="0" i="0" sz="3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406400" lvl="1" marL="914400" marR="0" rtl="0" algn="l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b="0" i="0" sz="2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-381000" lvl="2" marL="1371600" marR="0" rtl="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b="0" i="0" sz="2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-355600" lvl="3" marL="1828800" marR="0" rtl="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b="0" i="0" sz="20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-355600" lvl="4" marL="2286000" marR="0" rtl="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b="0" i="0" sz="20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-355600" lvl="5" marL="2743200" marR="0" rtl="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b="0" i="0" sz="20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-355600" lvl="6" marL="3200400" marR="0" rtl="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b="0" i="0" sz="20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-355600" lvl="7" marL="3657600" marR="0" rtl="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b="0" i="0" sz="20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-355600" lvl="8" marL="4114800" marR="0" rtl="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b="0" i="0" sz="20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12" name="Google Shape;12;p1"/>
          <p:cNvSpPr txBox="1"/>
          <p:nvPr>
            <p:ph idx="12" type="sldNum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rtl="0" algn="r">
              <a:spcBef>
                <a:spcPts val="0"/>
              </a:spcBef>
              <a:buNone/>
              <a:defRPr b="0" i="0" sz="12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spcBef>
                <a:spcPts val="0"/>
              </a:spcBef>
              <a:buNone/>
              <a:defRPr b="0" i="0" sz="12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spcBef>
                <a:spcPts val="0"/>
              </a:spcBef>
              <a:buNone/>
              <a:defRPr b="0" i="0" sz="12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spcBef>
                <a:spcPts val="0"/>
              </a:spcBef>
              <a:buNone/>
              <a:defRPr b="0" i="0" sz="12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spcBef>
                <a:spcPts val="0"/>
              </a:spcBef>
              <a:buNone/>
              <a:defRPr b="0" i="0" sz="12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spcBef>
                <a:spcPts val="0"/>
              </a:spcBef>
              <a:buNone/>
              <a:defRPr b="0" i="0" sz="12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spcBef>
                <a:spcPts val="0"/>
              </a:spcBef>
              <a:buNone/>
              <a:defRPr b="0" i="0" sz="12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spcBef>
                <a:spcPts val="0"/>
              </a:spcBef>
              <a:buNone/>
              <a:defRPr b="0" i="0" sz="12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spcBef>
                <a:spcPts val="0"/>
              </a:spcBef>
              <a:buNone/>
              <a:defRPr b="0" i="0" sz="12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.xml"/><Relationship Id="rId3" Type="http://schemas.openxmlformats.org/officeDocument/2006/relationships/image" Target="../media/image1.png"/></Relationships>
</file>

<file path=ppt/slides/_rels/slide1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0.xml"/><Relationship Id="rId3" Type="http://schemas.openxmlformats.org/officeDocument/2006/relationships/image" Target="../media/image7.png"/></Relationships>
</file>

<file path=ppt/slides/_rels/slide1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1.xml"/></Relationships>
</file>

<file path=ppt/slides/_rels/slide1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2.xml"/></Relationships>
</file>

<file path=ppt/slides/_rels/slide1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3.xml"/></Relationships>
</file>

<file path=ppt/slides/_rels/slide1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4.xml"/></Relationships>
</file>

<file path=ppt/slides/_rels/slide1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5.xml"/><Relationship Id="rId3" Type="http://schemas.openxmlformats.org/officeDocument/2006/relationships/image" Target="../media/image6.png"/></Relationships>
</file>

<file path=ppt/slides/_rels/slide1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6.xml"/><Relationship Id="rId3" Type="http://schemas.openxmlformats.org/officeDocument/2006/relationships/image" Target="../media/image8.jpg"/><Relationship Id="rId4" Type="http://schemas.openxmlformats.org/officeDocument/2006/relationships/image" Target="../media/image10.png"/></Relationships>
</file>

<file path=ppt/slides/_rels/slide1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7.xml"/></Relationships>
</file>

<file path=ppt/slides/_rels/slide1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8.xml"/><Relationship Id="rId3" Type="http://schemas.openxmlformats.org/officeDocument/2006/relationships/image" Target="../media/image4.jpg"/></Relationships>
</file>

<file path=ppt/slides/_rels/slide1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9.xml"/><Relationship Id="rId3" Type="http://schemas.openxmlformats.org/officeDocument/2006/relationships/image" Target="../media/image11.jpg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2.xml"/></Relationships>
</file>

<file path=ppt/slides/_rels/slide2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notesSlide" Target="../notesSlides/notesSlide20.xml"/></Relationships>
</file>

<file path=ppt/slides/_rels/slide2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1.xml"/><Relationship Id="rId3" Type="http://schemas.openxmlformats.org/officeDocument/2006/relationships/image" Target="../media/image13.png"/></Relationships>
</file>

<file path=ppt/slides/_rels/slide2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2.xml"/><Relationship Id="rId3" Type="http://schemas.openxmlformats.org/officeDocument/2006/relationships/image" Target="../media/image12.png"/><Relationship Id="rId4" Type="http://schemas.openxmlformats.org/officeDocument/2006/relationships/image" Target="../media/image14.png"/></Relationships>
</file>

<file path=ppt/slides/_rels/slide2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3.xml"/></Relationships>
</file>

<file path=ppt/slides/_rels/slide2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4.xml"/></Relationships>
</file>

<file path=ppt/slides/_rels/slide2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5.xml"/><Relationship Id="rId3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3.xml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4.xml"/><Relationship Id="rId3" Type="http://schemas.openxmlformats.org/officeDocument/2006/relationships/image" Target="../media/image9.png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5.xml"/><Relationship Id="rId3" Type="http://schemas.openxmlformats.org/officeDocument/2006/relationships/image" Target="../media/image5.jpg"/><Relationship Id="rId4" Type="http://schemas.openxmlformats.org/officeDocument/2006/relationships/image" Target="../media/image2.png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6.xml"/></Relationships>
</file>

<file path=ppt/slides/_rels/slide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7.xml"/></Relationships>
</file>

<file path=ppt/slides/_rels/slide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8.xml"/><Relationship Id="rId3" Type="http://schemas.openxmlformats.org/officeDocument/2006/relationships/image" Target="../media/image3.jpg"/></Relationships>
</file>

<file path=ppt/slides/_rels/slide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9.xml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FFFCF3"/>
        </a:solidFill>
      </p:bgPr>
    </p:bg>
    <p:spTree>
      <p:nvGrpSpPr>
        <p:cNvPr id="52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descr="A picture containing pink, clipart, graphics, magenta&#10;&#10;Description automatically generated" id="53" name="Google Shape;53;p11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-457200" y="-876300"/>
            <a:ext cx="19621501" cy="11717232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4" name="Google Shape;54;p11"/>
          <p:cNvGrpSpPr/>
          <p:nvPr/>
        </p:nvGrpSpPr>
        <p:grpSpPr>
          <a:xfrm>
            <a:off x="3435801" y="6571979"/>
            <a:ext cx="3086100" cy="3303086"/>
            <a:chOff x="0" y="-57150"/>
            <a:chExt cx="812800" cy="869950"/>
          </a:xfrm>
        </p:grpSpPr>
        <p:sp>
          <p:nvSpPr>
            <p:cNvPr id="55" name="Google Shape;55;p11"/>
            <p:cNvSpPr/>
            <p:nvPr/>
          </p:nvSpPr>
          <p:spPr>
            <a:xfrm>
              <a:off x="0" y="0"/>
              <a:ext cx="812800" cy="214073"/>
            </a:xfrm>
            <a:custGeom>
              <a:rect b="b" l="l" r="r" t="t"/>
              <a:pathLst>
                <a:path extrusionOk="0" h="214073" w="812800">
                  <a:moveTo>
                    <a:pt x="107036" y="0"/>
                  </a:moveTo>
                  <a:lnTo>
                    <a:pt x="705764" y="0"/>
                  </a:lnTo>
                  <a:cubicBezTo>
                    <a:pt x="764878" y="0"/>
                    <a:pt x="812800" y="47922"/>
                    <a:pt x="812800" y="107036"/>
                  </a:cubicBezTo>
                  <a:lnTo>
                    <a:pt x="812800" y="107036"/>
                  </a:lnTo>
                  <a:cubicBezTo>
                    <a:pt x="812800" y="135424"/>
                    <a:pt x="801523" y="162649"/>
                    <a:pt x="781450" y="182722"/>
                  </a:cubicBezTo>
                  <a:cubicBezTo>
                    <a:pt x="761377" y="202796"/>
                    <a:pt x="734151" y="214073"/>
                    <a:pt x="705764" y="214073"/>
                  </a:cubicBezTo>
                  <a:lnTo>
                    <a:pt x="107036" y="214073"/>
                  </a:lnTo>
                  <a:cubicBezTo>
                    <a:pt x="47922" y="214073"/>
                    <a:pt x="0" y="166151"/>
                    <a:pt x="0" y="107036"/>
                  </a:cubicBezTo>
                  <a:lnTo>
                    <a:pt x="0" y="107036"/>
                  </a:lnTo>
                  <a:cubicBezTo>
                    <a:pt x="0" y="47922"/>
                    <a:pt x="47922" y="0"/>
                    <a:pt x="107036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cap="flat" cmpd="sng" w="38100">
              <a:solidFill>
                <a:srgbClr val="FFFCF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" name="Google Shape;56;p11"/>
            <p:cNvSpPr txBox="1"/>
            <p:nvPr/>
          </p:nvSpPr>
          <p:spPr>
            <a:xfrm>
              <a:off x="0" y="-57150"/>
              <a:ext cx="812800" cy="86995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50800" lIns="50800" spcFirstLastPara="1" rIns="50800" wrap="square" tIns="50800">
              <a:noAutofit/>
            </a:bodyPr>
            <a:lstStyle/>
            <a:p>
              <a:pPr indent="0" lvl="0" marL="0" marR="0" rtl="0" algn="ctr">
                <a:lnSpc>
                  <a:spcPct val="186611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7" name="Google Shape;57;p11"/>
          <p:cNvSpPr txBox="1"/>
          <p:nvPr/>
        </p:nvSpPr>
        <p:spPr>
          <a:xfrm>
            <a:off x="2299680" y="1685495"/>
            <a:ext cx="5677800" cy="4335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i="0" lang="en-US" sz="14084" u="none" cap="none" strike="noStrike">
                <a:solidFill>
                  <a:srgbClr val="FFFFFF"/>
                </a:solidFill>
                <a:latin typeface="Pacifico"/>
                <a:ea typeface="Pacifico"/>
                <a:cs typeface="Pacifico"/>
                <a:sym typeface="Pacifico"/>
              </a:rPr>
              <a:t>Dating </a:t>
            </a:r>
            <a:endParaRPr sz="3700">
              <a:latin typeface="Pacifico"/>
              <a:ea typeface="Pacifico"/>
              <a:cs typeface="Pacifico"/>
              <a:sym typeface="Pacifico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i="0" lang="en-US" sz="14084" u="none" cap="none" strike="noStrike">
                <a:solidFill>
                  <a:srgbClr val="FFFFFF"/>
                </a:solidFill>
                <a:latin typeface="Pacifico"/>
                <a:ea typeface="Pacifico"/>
                <a:cs typeface="Pacifico"/>
                <a:sym typeface="Pacifico"/>
              </a:rPr>
              <a:t>App</a:t>
            </a:r>
            <a:endParaRPr sz="3700">
              <a:latin typeface="Pacifico"/>
              <a:ea typeface="Pacifico"/>
              <a:cs typeface="Pacifico"/>
              <a:sym typeface="Pacifico"/>
            </a:endParaRPr>
          </a:p>
        </p:txBody>
      </p:sp>
      <p:sp>
        <p:nvSpPr>
          <p:cNvPr id="58" name="Google Shape;58;p11"/>
          <p:cNvSpPr txBox="1"/>
          <p:nvPr/>
        </p:nvSpPr>
        <p:spPr>
          <a:xfrm>
            <a:off x="3325815" y="6923911"/>
            <a:ext cx="3306074" cy="495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0" i="0" lang="en-US" sz="3200" u="none" cap="none" strike="noStrike">
                <a:solidFill>
                  <a:srgbClr val="FFFFFF"/>
                </a:solidFill>
                <a:latin typeface="Public Sans"/>
                <a:ea typeface="Public Sans"/>
                <a:cs typeface="Public Sans"/>
                <a:sym typeface="Public Sans"/>
              </a:rPr>
              <a:t>Pitch Deck</a:t>
            </a:r>
            <a:endParaRPr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FFFCF3"/>
        </a:solidFill>
      </p:bgPr>
    </p:bg>
    <p:spTree>
      <p:nvGrpSpPr>
        <p:cNvPr id="580" name="Shape 5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81" name="Google Shape;581;p20"/>
          <p:cNvCxnSpPr/>
          <p:nvPr/>
        </p:nvCxnSpPr>
        <p:spPr>
          <a:xfrm flipH="1" rot="10800000">
            <a:off x="1225831" y="5179760"/>
            <a:ext cx="12767458" cy="5812"/>
          </a:xfrm>
          <a:prstGeom prst="straightConnector1">
            <a:avLst/>
          </a:prstGeom>
          <a:noFill/>
          <a:ln cap="flat" cmpd="sng" w="38100">
            <a:solidFill>
              <a:srgbClr val="FF609A"/>
            </a:solidFill>
            <a:prstDash val="solid"/>
            <a:round/>
            <a:headEnd len="sm" w="sm" type="none"/>
            <a:tailEnd len="sm" w="sm" type="none"/>
          </a:ln>
        </p:spPr>
      </p:cxnSp>
      <p:grpSp>
        <p:nvGrpSpPr>
          <p:cNvPr id="582" name="Google Shape;582;p20"/>
          <p:cNvGrpSpPr/>
          <p:nvPr/>
        </p:nvGrpSpPr>
        <p:grpSpPr>
          <a:xfrm>
            <a:off x="645228" y="450929"/>
            <a:ext cx="17044036" cy="9213617"/>
            <a:chOff x="0" y="-289322"/>
            <a:chExt cx="22725381" cy="12284824"/>
          </a:xfrm>
        </p:grpSpPr>
        <p:grpSp>
          <p:nvGrpSpPr>
            <p:cNvPr id="583" name="Google Shape;583;p20"/>
            <p:cNvGrpSpPr/>
            <p:nvPr/>
          </p:nvGrpSpPr>
          <p:grpSpPr>
            <a:xfrm>
              <a:off x="0" y="-289322"/>
              <a:ext cx="22725381" cy="12284824"/>
              <a:chOff x="0" y="-57150"/>
              <a:chExt cx="4488964" cy="2426632"/>
            </a:xfrm>
          </p:grpSpPr>
          <p:sp>
            <p:nvSpPr>
              <p:cNvPr id="584" name="Google Shape;584;p20"/>
              <p:cNvSpPr/>
              <p:nvPr/>
            </p:nvSpPr>
            <p:spPr>
              <a:xfrm>
                <a:off x="0" y="0"/>
                <a:ext cx="4488964" cy="2369482"/>
              </a:xfrm>
              <a:custGeom>
                <a:rect b="b" l="l" r="r" t="t"/>
                <a:pathLst>
                  <a:path extrusionOk="0" h="2369482" w="4488964">
                    <a:moveTo>
                      <a:pt x="0" y="0"/>
                    </a:moveTo>
                    <a:lnTo>
                      <a:pt x="4488964" y="0"/>
                    </a:lnTo>
                    <a:lnTo>
                      <a:pt x="4488964" y="2369482"/>
                    </a:lnTo>
                    <a:lnTo>
                      <a:pt x="0" y="2369482"/>
                    </a:lnTo>
                    <a:close/>
                  </a:path>
                </a:pathLst>
              </a:custGeom>
              <a:solidFill>
                <a:srgbClr val="000000">
                  <a:alpha val="0"/>
                </a:srgbClr>
              </a:solidFill>
              <a:ln cap="flat" cmpd="sng" w="66675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</p:sp>
          <p:sp>
            <p:nvSpPr>
              <p:cNvPr id="585" name="Google Shape;585;p20"/>
              <p:cNvSpPr txBox="1"/>
              <p:nvPr/>
            </p:nvSpPr>
            <p:spPr>
              <a:xfrm>
                <a:off x="0" y="-57150"/>
                <a:ext cx="812800" cy="86995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Ctr="0" anchor="ctr" bIns="50800" lIns="50800" spcFirstLastPara="1" rIns="50800" wrap="square" tIns="50800">
                <a:noAutofit/>
              </a:bodyPr>
              <a:lstStyle/>
              <a:p>
                <a:pPr indent="0" lvl="0" marL="0" marR="0" rtl="0" algn="ctr">
                  <a:lnSpc>
                    <a:spcPct val="186611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586" name="Google Shape;586;p20"/>
            <p:cNvGrpSpPr/>
            <p:nvPr/>
          </p:nvGrpSpPr>
          <p:grpSpPr>
            <a:xfrm>
              <a:off x="212173" y="-92304"/>
              <a:ext cx="22301035" cy="11890789"/>
              <a:chOff x="0" y="-57150"/>
              <a:chExt cx="4405143" cy="2348798"/>
            </a:xfrm>
          </p:grpSpPr>
          <p:sp>
            <p:nvSpPr>
              <p:cNvPr id="587" name="Google Shape;587;p20"/>
              <p:cNvSpPr/>
              <p:nvPr/>
            </p:nvSpPr>
            <p:spPr>
              <a:xfrm>
                <a:off x="0" y="0"/>
                <a:ext cx="4405143" cy="2291648"/>
              </a:xfrm>
              <a:custGeom>
                <a:rect b="b" l="l" r="r" t="t"/>
                <a:pathLst>
                  <a:path extrusionOk="0" h="2291648" w="4405143">
                    <a:moveTo>
                      <a:pt x="0" y="0"/>
                    </a:moveTo>
                    <a:lnTo>
                      <a:pt x="4405143" y="0"/>
                    </a:lnTo>
                    <a:lnTo>
                      <a:pt x="4405143" y="2291648"/>
                    </a:lnTo>
                    <a:lnTo>
                      <a:pt x="0" y="2291648"/>
                    </a:lnTo>
                    <a:close/>
                  </a:path>
                </a:pathLst>
              </a:custGeom>
              <a:solidFill>
                <a:srgbClr val="000000">
                  <a:alpha val="0"/>
                </a:srgbClr>
              </a:solidFill>
              <a:ln cap="flat" cmpd="sng" w="38100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</p:sp>
          <p:sp>
            <p:nvSpPr>
              <p:cNvPr id="588" name="Google Shape;588;p20"/>
              <p:cNvSpPr txBox="1"/>
              <p:nvPr/>
            </p:nvSpPr>
            <p:spPr>
              <a:xfrm>
                <a:off x="0" y="-57150"/>
                <a:ext cx="812800" cy="86995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Ctr="0" anchor="ctr" bIns="50800" lIns="50800" spcFirstLastPara="1" rIns="50800" wrap="square" tIns="50800">
                <a:noAutofit/>
              </a:bodyPr>
              <a:lstStyle/>
              <a:p>
                <a:pPr indent="0" lvl="0" marL="0" marR="0" rtl="0" algn="ctr">
                  <a:lnSpc>
                    <a:spcPct val="186611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9" name="Google Shape;589;p20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192751" y="-2393051"/>
            <a:ext cx="21079307" cy="1405287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90" name="Google Shape;590;p20"/>
          <p:cNvGrpSpPr/>
          <p:nvPr/>
        </p:nvGrpSpPr>
        <p:grpSpPr>
          <a:xfrm>
            <a:off x="2067856" y="4642790"/>
            <a:ext cx="3086097" cy="3303104"/>
            <a:chOff x="0" y="-57150"/>
            <a:chExt cx="812800" cy="869950"/>
          </a:xfrm>
        </p:grpSpPr>
        <p:sp>
          <p:nvSpPr>
            <p:cNvPr id="591" name="Google Shape;591;p20"/>
            <p:cNvSpPr/>
            <p:nvPr/>
          </p:nvSpPr>
          <p:spPr>
            <a:xfrm>
              <a:off x="0" y="0"/>
              <a:ext cx="86364" cy="105947"/>
            </a:xfrm>
            <a:custGeom>
              <a:rect b="b" l="l" r="r" t="t"/>
              <a:pathLst>
                <a:path extrusionOk="0" h="105947" w="86364">
                  <a:moveTo>
                    <a:pt x="0" y="0"/>
                  </a:moveTo>
                  <a:lnTo>
                    <a:pt x="86364" y="0"/>
                  </a:lnTo>
                  <a:lnTo>
                    <a:pt x="86364" y="105947"/>
                  </a:lnTo>
                  <a:lnTo>
                    <a:pt x="0" y="105947"/>
                  </a:lnTo>
                  <a:close/>
                </a:path>
              </a:pathLst>
            </a:custGeom>
            <a:solidFill>
              <a:srgbClr val="FFFCF3"/>
            </a:solidFill>
            <a:ln>
              <a:noFill/>
            </a:ln>
          </p:spPr>
        </p:sp>
        <p:sp>
          <p:nvSpPr>
            <p:cNvPr id="592" name="Google Shape;592;p20"/>
            <p:cNvSpPr txBox="1"/>
            <p:nvPr/>
          </p:nvSpPr>
          <p:spPr>
            <a:xfrm>
              <a:off x="0" y="-57150"/>
              <a:ext cx="812800" cy="86995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50800" lIns="50800" spcFirstLastPara="1" rIns="50800" wrap="square" tIns="50800">
              <a:noAutofit/>
            </a:bodyPr>
            <a:lstStyle/>
            <a:p>
              <a:pPr indent="0" lvl="0" marL="0" marR="0" rtl="0" algn="ctr">
                <a:lnSpc>
                  <a:spcPct val="186611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93" name="Google Shape;593;p20"/>
          <p:cNvSpPr/>
          <p:nvPr/>
        </p:nvSpPr>
        <p:spPr>
          <a:xfrm>
            <a:off x="1342444" y="4331927"/>
            <a:ext cx="1730098" cy="1730098"/>
          </a:xfrm>
          <a:custGeom>
            <a:rect b="b" l="l" r="r" t="t"/>
            <a:pathLst>
              <a:path extrusionOk="0" h="1730098" w="1730098">
                <a:moveTo>
                  <a:pt x="0" y="0"/>
                </a:moveTo>
                <a:lnTo>
                  <a:pt x="1730098" y="0"/>
                </a:lnTo>
                <a:lnTo>
                  <a:pt x="1730098" y="1730098"/>
                </a:lnTo>
                <a:lnTo>
                  <a:pt x="0" y="1730098"/>
                </a:lnTo>
                <a:close/>
              </a:path>
            </a:pathLst>
          </a:cu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4" name="Google Shape;594;p20"/>
          <p:cNvSpPr/>
          <p:nvPr/>
        </p:nvSpPr>
        <p:spPr>
          <a:xfrm>
            <a:off x="1630793" y="4476101"/>
            <a:ext cx="1153398" cy="1441748"/>
          </a:xfrm>
          <a:custGeom>
            <a:rect b="b" l="l" r="r" t="t"/>
            <a:pathLst>
              <a:path extrusionOk="0" h="1441748" w="1153398">
                <a:moveTo>
                  <a:pt x="720874" y="0"/>
                </a:moveTo>
                <a:lnTo>
                  <a:pt x="144175" y="0"/>
                </a:lnTo>
                <a:cubicBezTo>
                  <a:pt x="64518" y="0"/>
                  <a:pt x="721" y="64518"/>
                  <a:pt x="721" y="144175"/>
                </a:cubicBezTo>
                <a:lnTo>
                  <a:pt x="0" y="1297574"/>
                </a:lnTo>
                <a:cubicBezTo>
                  <a:pt x="0" y="1377230"/>
                  <a:pt x="63797" y="1441748"/>
                  <a:pt x="143454" y="1441748"/>
                </a:cubicBezTo>
                <a:lnTo>
                  <a:pt x="1009224" y="1441748"/>
                </a:lnTo>
                <a:cubicBezTo>
                  <a:pt x="1088880" y="1441748"/>
                  <a:pt x="1153399" y="1377230"/>
                  <a:pt x="1153399" y="1297574"/>
                </a:cubicBezTo>
                <a:lnTo>
                  <a:pt x="1153399" y="432525"/>
                </a:lnTo>
                <a:lnTo>
                  <a:pt x="720874" y="0"/>
                </a:lnTo>
                <a:close/>
                <a:moveTo>
                  <a:pt x="865049" y="1153399"/>
                </a:moveTo>
                <a:lnTo>
                  <a:pt x="288350" y="1153399"/>
                </a:lnTo>
                <a:lnTo>
                  <a:pt x="288350" y="1009224"/>
                </a:lnTo>
                <a:lnTo>
                  <a:pt x="865049" y="1009224"/>
                </a:lnTo>
                <a:lnTo>
                  <a:pt x="865049" y="1153399"/>
                </a:lnTo>
                <a:close/>
                <a:moveTo>
                  <a:pt x="865049" y="865049"/>
                </a:moveTo>
                <a:lnTo>
                  <a:pt x="288350" y="865049"/>
                </a:lnTo>
                <a:lnTo>
                  <a:pt x="288350" y="720874"/>
                </a:lnTo>
                <a:lnTo>
                  <a:pt x="865049" y="720874"/>
                </a:lnTo>
                <a:lnTo>
                  <a:pt x="865049" y="865049"/>
                </a:lnTo>
                <a:close/>
                <a:moveTo>
                  <a:pt x="648787" y="504612"/>
                </a:moveTo>
                <a:lnTo>
                  <a:pt x="648787" y="108131"/>
                </a:lnTo>
                <a:lnTo>
                  <a:pt x="1045268" y="504612"/>
                </a:lnTo>
                <a:lnTo>
                  <a:pt x="648787" y="504612"/>
                </a:lnTo>
                <a:close/>
              </a:path>
            </a:pathLst>
          </a:custGeom>
          <a:solidFill>
            <a:srgbClr val="B35EFF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95" name="Google Shape;595;p20"/>
          <p:cNvGrpSpPr/>
          <p:nvPr/>
        </p:nvGrpSpPr>
        <p:grpSpPr>
          <a:xfrm>
            <a:off x="5179646" y="4642791"/>
            <a:ext cx="3086089" cy="3303088"/>
            <a:chOff x="0" y="-57150"/>
            <a:chExt cx="812800" cy="869950"/>
          </a:xfrm>
        </p:grpSpPr>
        <p:sp>
          <p:nvSpPr>
            <p:cNvPr id="596" name="Google Shape;596;p20"/>
            <p:cNvSpPr/>
            <p:nvPr/>
          </p:nvSpPr>
          <p:spPr>
            <a:xfrm>
              <a:off x="0" y="0"/>
              <a:ext cx="117846" cy="137893"/>
            </a:xfrm>
            <a:custGeom>
              <a:rect b="b" l="l" r="r" t="t"/>
              <a:pathLst>
                <a:path extrusionOk="0" h="137893" w="117846">
                  <a:moveTo>
                    <a:pt x="0" y="0"/>
                  </a:moveTo>
                  <a:lnTo>
                    <a:pt x="117846" y="0"/>
                  </a:lnTo>
                  <a:lnTo>
                    <a:pt x="117846" y="137893"/>
                  </a:lnTo>
                  <a:lnTo>
                    <a:pt x="0" y="137893"/>
                  </a:lnTo>
                  <a:close/>
                </a:path>
              </a:pathLst>
            </a:custGeom>
            <a:solidFill>
              <a:srgbClr val="FFFCF3"/>
            </a:solidFill>
            <a:ln>
              <a:noFill/>
            </a:ln>
          </p:spPr>
        </p:sp>
        <p:sp>
          <p:nvSpPr>
            <p:cNvPr id="597" name="Google Shape;597;p20"/>
            <p:cNvSpPr txBox="1"/>
            <p:nvPr/>
          </p:nvSpPr>
          <p:spPr>
            <a:xfrm>
              <a:off x="0" y="-57150"/>
              <a:ext cx="812800" cy="86995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50800" lIns="50800" spcFirstLastPara="1" rIns="50800" wrap="square" tIns="50800">
              <a:noAutofit/>
            </a:bodyPr>
            <a:lstStyle/>
            <a:p>
              <a:pPr indent="0" lvl="0" marL="0" marR="0" rtl="0" algn="ctr">
                <a:lnSpc>
                  <a:spcPct val="186611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98" name="Google Shape;598;p20"/>
          <p:cNvGrpSpPr/>
          <p:nvPr/>
        </p:nvGrpSpPr>
        <p:grpSpPr>
          <a:xfrm>
            <a:off x="4974902" y="4784902"/>
            <a:ext cx="1064960" cy="1139840"/>
            <a:chOff x="0" y="-57150"/>
            <a:chExt cx="812800" cy="869950"/>
          </a:xfrm>
        </p:grpSpPr>
        <p:sp>
          <p:nvSpPr>
            <p:cNvPr id="599" name="Google Shape;599;p20"/>
            <p:cNvSpPr/>
            <p:nvPr/>
          </p:nvSpPr>
          <p:spPr>
            <a:xfrm>
              <a:off x="0" y="0"/>
              <a:ext cx="657776" cy="713420"/>
            </a:xfrm>
            <a:custGeom>
              <a:rect b="b" l="l" r="r" t="t"/>
              <a:pathLst>
                <a:path extrusionOk="0" h="713420" w="657776">
                  <a:moveTo>
                    <a:pt x="0" y="0"/>
                  </a:moveTo>
                  <a:lnTo>
                    <a:pt x="657776" y="0"/>
                  </a:lnTo>
                  <a:lnTo>
                    <a:pt x="657776" y="713420"/>
                  </a:lnTo>
                  <a:lnTo>
                    <a:pt x="0" y="713420"/>
                  </a:lnTo>
                  <a:close/>
                </a:path>
              </a:pathLst>
            </a:custGeom>
            <a:solidFill>
              <a:srgbClr val="FFFCF3"/>
            </a:solidFill>
            <a:ln>
              <a:noFill/>
            </a:ln>
          </p:spPr>
        </p:sp>
        <p:sp>
          <p:nvSpPr>
            <p:cNvPr id="600" name="Google Shape;600;p20"/>
            <p:cNvSpPr txBox="1"/>
            <p:nvPr/>
          </p:nvSpPr>
          <p:spPr>
            <a:xfrm>
              <a:off x="0" y="-57150"/>
              <a:ext cx="812800" cy="86995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50800" lIns="50800" spcFirstLastPara="1" rIns="50800" wrap="square" tIns="50800">
              <a:noAutofit/>
            </a:bodyPr>
            <a:lstStyle/>
            <a:p>
              <a:pPr indent="0" lvl="0" marL="0" marR="0" rtl="0" algn="ctr">
                <a:lnSpc>
                  <a:spcPct val="186611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01" name="Google Shape;601;p20"/>
          <p:cNvSpPr/>
          <p:nvPr/>
        </p:nvSpPr>
        <p:spPr>
          <a:xfrm>
            <a:off x="4491767" y="4291026"/>
            <a:ext cx="1770998" cy="1770998"/>
          </a:xfrm>
          <a:custGeom>
            <a:rect b="b" l="l" r="r" t="t"/>
            <a:pathLst>
              <a:path extrusionOk="0" h="1770998" w="1770998">
                <a:moveTo>
                  <a:pt x="0" y="0"/>
                </a:moveTo>
                <a:lnTo>
                  <a:pt x="1770998" y="0"/>
                </a:lnTo>
                <a:lnTo>
                  <a:pt x="1770998" y="1770998"/>
                </a:lnTo>
                <a:lnTo>
                  <a:pt x="0" y="1770998"/>
                </a:lnTo>
                <a:close/>
              </a:path>
            </a:pathLst>
          </a:cu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2" name="Google Shape;602;p20"/>
          <p:cNvSpPr/>
          <p:nvPr/>
        </p:nvSpPr>
        <p:spPr>
          <a:xfrm>
            <a:off x="4786933" y="4438609"/>
            <a:ext cx="1180665" cy="1475831"/>
          </a:xfrm>
          <a:custGeom>
            <a:rect b="b" l="l" r="r" t="t"/>
            <a:pathLst>
              <a:path extrusionOk="0" h="1475831" w="1180665">
                <a:moveTo>
                  <a:pt x="1180665" y="1297625"/>
                </a:moveTo>
                <a:lnTo>
                  <a:pt x="1180665" y="442750"/>
                </a:lnTo>
                <a:lnTo>
                  <a:pt x="737916" y="0"/>
                </a:lnTo>
                <a:lnTo>
                  <a:pt x="147583" y="0"/>
                </a:lnTo>
                <a:cubicBezTo>
                  <a:pt x="66043" y="0"/>
                  <a:pt x="738" y="66043"/>
                  <a:pt x="738" y="147583"/>
                </a:cubicBezTo>
                <a:lnTo>
                  <a:pt x="0" y="1328249"/>
                </a:lnTo>
                <a:cubicBezTo>
                  <a:pt x="0" y="1409788"/>
                  <a:pt x="65306" y="1475832"/>
                  <a:pt x="146845" y="1475832"/>
                </a:cubicBezTo>
                <a:lnTo>
                  <a:pt x="1033082" y="1475832"/>
                </a:lnTo>
                <a:cubicBezTo>
                  <a:pt x="1065919" y="1475832"/>
                  <a:pt x="1096174" y="1464763"/>
                  <a:pt x="1120525" y="1446315"/>
                </a:cubicBezTo>
                <a:lnTo>
                  <a:pt x="793260" y="1119049"/>
                </a:lnTo>
                <a:cubicBezTo>
                  <a:pt x="735333" y="1157790"/>
                  <a:pt x="665600" y="1180665"/>
                  <a:pt x="590333" y="1180665"/>
                </a:cubicBezTo>
                <a:cubicBezTo>
                  <a:pt x="386668" y="1180665"/>
                  <a:pt x="221375" y="1015372"/>
                  <a:pt x="221375" y="811707"/>
                </a:cubicBezTo>
                <a:cubicBezTo>
                  <a:pt x="221375" y="608043"/>
                  <a:pt x="386668" y="442750"/>
                  <a:pt x="590333" y="442750"/>
                </a:cubicBezTo>
                <a:cubicBezTo>
                  <a:pt x="793997" y="442750"/>
                  <a:pt x="959291" y="608043"/>
                  <a:pt x="959291" y="811707"/>
                </a:cubicBezTo>
                <a:cubicBezTo>
                  <a:pt x="959291" y="886975"/>
                  <a:pt x="936415" y="956708"/>
                  <a:pt x="898044" y="1015003"/>
                </a:cubicBezTo>
                <a:lnTo>
                  <a:pt x="1180665" y="1297625"/>
                </a:lnTo>
                <a:close/>
                <a:moveTo>
                  <a:pt x="368958" y="811707"/>
                </a:moveTo>
                <a:cubicBezTo>
                  <a:pt x="368958" y="933832"/>
                  <a:pt x="468208" y="1033082"/>
                  <a:pt x="590333" y="1033082"/>
                </a:cubicBezTo>
                <a:cubicBezTo>
                  <a:pt x="712458" y="1033082"/>
                  <a:pt x="811707" y="933832"/>
                  <a:pt x="811707" y="811707"/>
                </a:cubicBezTo>
                <a:cubicBezTo>
                  <a:pt x="811707" y="689582"/>
                  <a:pt x="712458" y="590333"/>
                  <a:pt x="590333" y="590333"/>
                </a:cubicBezTo>
                <a:cubicBezTo>
                  <a:pt x="468208" y="590333"/>
                  <a:pt x="368958" y="689582"/>
                  <a:pt x="368958" y="811707"/>
                </a:cubicBezTo>
                <a:close/>
              </a:path>
            </a:pathLst>
          </a:custGeom>
          <a:solidFill>
            <a:srgbClr val="B35EFF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3" name="Google Shape;603;p20"/>
          <p:cNvSpPr/>
          <p:nvPr/>
        </p:nvSpPr>
        <p:spPr>
          <a:xfrm>
            <a:off x="7671706" y="4331927"/>
            <a:ext cx="1617875" cy="1617875"/>
          </a:xfrm>
          <a:custGeom>
            <a:rect b="b" l="l" r="r" t="t"/>
            <a:pathLst>
              <a:path extrusionOk="0" h="1617875" w="1617875">
                <a:moveTo>
                  <a:pt x="0" y="0"/>
                </a:moveTo>
                <a:lnTo>
                  <a:pt x="1617875" y="0"/>
                </a:lnTo>
                <a:lnTo>
                  <a:pt x="1617875" y="1617875"/>
                </a:lnTo>
                <a:lnTo>
                  <a:pt x="0" y="1617875"/>
                </a:lnTo>
                <a:close/>
              </a:path>
            </a:pathLst>
          </a:cu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4" name="Google Shape;604;p20"/>
          <p:cNvSpPr/>
          <p:nvPr/>
        </p:nvSpPr>
        <p:spPr>
          <a:xfrm>
            <a:off x="7941351" y="4466749"/>
            <a:ext cx="1078583" cy="1348229"/>
          </a:xfrm>
          <a:custGeom>
            <a:rect b="b" l="l" r="r" t="t"/>
            <a:pathLst>
              <a:path extrusionOk="0" h="1348229" w="1078583">
                <a:moveTo>
                  <a:pt x="943760" y="0"/>
                </a:moveTo>
                <a:lnTo>
                  <a:pt x="134823" y="0"/>
                </a:lnTo>
                <a:cubicBezTo>
                  <a:pt x="60333" y="0"/>
                  <a:pt x="0" y="60333"/>
                  <a:pt x="0" y="134823"/>
                </a:cubicBezTo>
                <a:lnTo>
                  <a:pt x="0" y="1213406"/>
                </a:lnTo>
                <a:cubicBezTo>
                  <a:pt x="0" y="1287896"/>
                  <a:pt x="60333" y="1348229"/>
                  <a:pt x="134823" y="1348229"/>
                </a:cubicBezTo>
                <a:lnTo>
                  <a:pt x="943760" y="1348229"/>
                </a:lnTo>
                <a:cubicBezTo>
                  <a:pt x="1018250" y="1348229"/>
                  <a:pt x="1078583" y="1287896"/>
                  <a:pt x="1078583" y="1213406"/>
                </a:cubicBezTo>
                <a:lnTo>
                  <a:pt x="1078583" y="134823"/>
                </a:lnTo>
                <a:cubicBezTo>
                  <a:pt x="1078583" y="60333"/>
                  <a:pt x="1018250" y="0"/>
                  <a:pt x="943760" y="0"/>
                </a:cubicBezTo>
                <a:close/>
                <a:moveTo>
                  <a:pt x="134823" y="134823"/>
                </a:moveTo>
                <a:lnTo>
                  <a:pt x="471880" y="134823"/>
                </a:lnTo>
                <a:lnTo>
                  <a:pt x="471880" y="674115"/>
                </a:lnTo>
                <a:lnTo>
                  <a:pt x="303352" y="572997"/>
                </a:lnTo>
                <a:lnTo>
                  <a:pt x="134823" y="674115"/>
                </a:lnTo>
                <a:lnTo>
                  <a:pt x="134823" y="134823"/>
                </a:lnTo>
                <a:close/>
              </a:path>
            </a:pathLst>
          </a:custGeom>
          <a:solidFill>
            <a:srgbClr val="B35EFF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5" name="Google Shape;605;p20"/>
          <p:cNvSpPr/>
          <p:nvPr/>
        </p:nvSpPr>
        <p:spPr>
          <a:xfrm>
            <a:off x="10698522" y="4510826"/>
            <a:ext cx="1745035" cy="1745035"/>
          </a:xfrm>
          <a:custGeom>
            <a:rect b="b" l="l" r="r" t="t"/>
            <a:pathLst>
              <a:path extrusionOk="0" h="1745035" w="1745035">
                <a:moveTo>
                  <a:pt x="0" y="0"/>
                </a:moveTo>
                <a:lnTo>
                  <a:pt x="1745035" y="0"/>
                </a:lnTo>
                <a:lnTo>
                  <a:pt x="1745035" y="1745035"/>
                </a:lnTo>
                <a:lnTo>
                  <a:pt x="0" y="1745035"/>
                </a:lnTo>
                <a:close/>
              </a:path>
            </a:pathLst>
          </a:cu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6" name="Google Shape;606;p20"/>
          <p:cNvSpPr/>
          <p:nvPr/>
        </p:nvSpPr>
        <p:spPr>
          <a:xfrm>
            <a:off x="11062070" y="4510826"/>
            <a:ext cx="1017937" cy="1745035"/>
          </a:xfrm>
          <a:custGeom>
            <a:rect b="b" l="l" r="r" t="t"/>
            <a:pathLst>
              <a:path extrusionOk="0" h="1745035" w="1017937">
                <a:moveTo>
                  <a:pt x="363549" y="1454196"/>
                </a:moveTo>
                <a:lnTo>
                  <a:pt x="0" y="1454196"/>
                </a:lnTo>
                <a:lnTo>
                  <a:pt x="0" y="1599615"/>
                </a:lnTo>
                <a:lnTo>
                  <a:pt x="363549" y="1599615"/>
                </a:lnTo>
                <a:lnTo>
                  <a:pt x="363549" y="1745035"/>
                </a:lnTo>
                <a:lnTo>
                  <a:pt x="581678" y="1526906"/>
                </a:lnTo>
                <a:lnTo>
                  <a:pt x="363549" y="1308776"/>
                </a:lnTo>
                <a:lnTo>
                  <a:pt x="363549" y="1454196"/>
                </a:lnTo>
                <a:close/>
                <a:moveTo>
                  <a:pt x="654388" y="1454196"/>
                </a:moveTo>
                <a:lnTo>
                  <a:pt x="654388" y="1599615"/>
                </a:lnTo>
                <a:lnTo>
                  <a:pt x="1017937" y="1599615"/>
                </a:lnTo>
                <a:lnTo>
                  <a:pt x="1017937" y="1454196"/>
                </a:lnTo>
                <a:lnTo>
                  <a:pt x="654388" y="1454196"/>
                </a:lnTo>
                <a:close/>
                <a:moveTo>
                  <a:pt x="872518" y="0"/>
                </a:moveTo>
                <a:lnTo>
                  <a:pt x="145420" y="0"/>
                </a:lnTo>
                <a:cubicBezTo>
                  <a:pt x="65075" y="0"/>
                  <a:pt x="0" y="65075"/>
                  <a:pt x="0" y="145420"/>
                </a:cubicBezTo>
                <a:lnTo>
                  <a:pt x="0" y="1163357"/>
                </a:lnTo>
                <a:cubicBezTo>
                  <a:pt x="0" y="1243701"/>
                  <a:pt x="65075" y="1308776"/>
                  <a:pt x="145420" y="1308776"/>
                </a:cubicBezTo>
                <a:lnTo>
                  <a:pt x="872518" y="1308776"/>
                </a:lnTo>
                <a:cubicBezTo>
                  <a:pt x="952862" y="1308776"/>
                  <a:pt x="1017937" y="1243701"/>
                  <a:pt x="1017937" y="1163357"/>
                </a:cubicBezTo>
                <a:lnTo>
                  <a:pt x="1017937" y="145420"/>
                </a:lnTo>
                <a:cubicBezTo>
                  <a:pt x="1017937" y="65075"/>
                  <a:pt x="952862" y="0"/>
                  <a:pt x="872518" y="0"/>
                </a:cubicBezTo>
                <a:close/>
                <a:moveTo>
                  <a:pt x="508605" y="436259"/>
                </a:moveTo>
                <a:cubicBezTo>
                  <a:pt x="428261" y="436259"/>
                  <a:pt x="363549" y="371184"/>
                  <a:pt x="363549" y="290839"/>
                </a:cubicBezTo>
                <a:cubicBezTo>
                  <a:pt x="363549" y="210495"/>
                  <a:pt x="428261" y="145420"/>
                  <a:pt x="508605" y="145420"/>
                </a:cubicBezTo>
                <a:cubicBezTo>
                  <a:pt x="588949" y="145420"/>
                  <a:pt x="654025" y="210495"/>
                  <a:pt x="654025" y="290839"/>
                </a:cubicBezTo>
                <a:cubicBezTo>
                  <a:pt x="654025" y="371184"/>
                  <a:pt x="588949" y="436259"/>
                  <a:pt x="508605" y="436259"/>
                </a:cubicBezTo>
                <a:close/>
              </a:path>
            </a:pathLst>
          </a:custGeom>
          <a:solidFill>
            <a:srgbClr val="B35EFF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7" name="Google Shape;607;p20"/>
          <p:cNvSpPr/>
          <p:nvPr/>
        </p:nvSpPr>
        <p:spPr>
          <a:xfrm>
            <a:off x="14099804" y="4401456"/>
            <a:ext cx="1562419" cy="1562419"/>
          </a:xfrm>
          <a:custGeom>
            <a:rect b="b" l="l" r="r" t="t"/>
            <a:pathLst>
              <a:path extrusionOk="0" h="1562419" w="1562419">
                <a:moveTo>
                  <a:pt x="0" y="0"/>
                </a:moveTo>
                <a:lnTo>
                  <a:pt x="1562419" y="0"/>
                </a:lnTo>
                <a:lnTo>
                  <a:pt x="1562419" y="1562419"/>
                </a:lnTo>
                <a:lnTo>
                  <a:pt x="0" y="1562419"/>
                </a:lnTo>
                <a:close/>
              </a:path>
            </a:pathLst>
          </a:cu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8" name="Google Shape;608;p20"/>
          <p:cNvSpPr/>
          <p:nvPr/>
        </p:nvSpPr>
        <p:spPr>
          <a:xfrm>
            <a:off x="14295106" y="4466556"/>
            <a:ext cx="1171814" cy="1432217"/>
          </a:xfrm>
          <a:custGeom>
            <a:rect b="b" l="l" r="r" t="t"/>
            <a:pathLst>
              <a:path extrusionOk="0" h="1432217" w="1171814">
                <a:moveTo>
                  <a:pt x="1041613" y="0"/>
                </a:moveTo>
                <a:lnTo>
                  <a:pt x="130202" y="0"/>
                </a:lnTo>
                <a:cubicBezTo>
                  <a:pt x="58265" y="0"/>
                  <a:pt x="651" y="58265"/>
                  <a:pt x="651" y="130202"/>
                </a:cubicBezTo>
                <a:lnTo>
                  <a:pt x="0" y="972280"/>
                </a:lnTo>
                <a:cubicBezTo>
                  <a:pt x="0" y="1017200"/>
                  <a:pt x="22785" y="1056911"/>
                  <a:pt x="57289" y="1080348"/>
                </a:cubicBezTo>
                <a:lnTo>
                  <a:pt x="585582" y="1432217"/>
                </a:lnTo>
                <a:lnTo>
                  <a:pt x="1113875" y="1080348"/>
                </a:lnTo>
                <a:cubicBezTo>
                  <a:pt x="1148378" y="1056911"/>
                  <a:pt x="1171163" y="1017200"/>
                  <a:pt x="1171163" y="972280"/>
                </a:cubicBezTo>
                <a:lnTo>
                  <a:pt x="1171814" y="130202"/>
                </a:lnTo>
                <a:cubicBezTo>
                  <a:pt x="1171814" y="58265"/>
                  <a:pt x="1113549" y="0"/>
                  <a:pt x="1041613" y="0"/>
                </a:cubicBezTo>
                <a:close/>
                <a:moveTo>
                  <a:pt x="455706" y="976512"/>
                </a:moveTo>
                <a:lnTo>
                  <a:pt x="130202" y="651008"/>
                </a:lnTo>
                <a:lnTo>
                  <a:pt x="222319" y="558890"/>
                </a:lnTo>
                <a:lnTo>
                  <a:pt x="455706" y="792277"/>
                </a:lnTo>
                <a:lnTo>
                  <a:pt x="949495" y="298487"/>
                </a:lnTo>
                <a:lnTo>
                  <a:pt x="1041613" y="390605"/>
                </a:lnTo>
                <a:lnTo>
                  <a:pt x="455706" y="976512"/>
                </a:lnTo>
                <a:close/>
              </a:path>
            </a:pathLst>
          </a:custGeom>
          <a:solidFill>
            <a:srgbClr val="FF609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9" name="Google Shape;609;p20"/>
          <p:cNvSpPr txBox="1"/>
          <p:nvPr/>
        </p:nvSpPr>
        <p:spPr>
          <a:xfrm>
            <a:off x="7213766" y="1211046"/>
            <a:ext cx="3860468" cy="112395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20002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6999">
                <a:solidFill>
                  <a:srgbClr val="B35EFF"/>
                </a:solidFill>
                <a:latin typeface="Arial"/>
                <a:ea typeface="Arial"/>
                <a:cs typeface="Arial"/>
                <a:sym typeface="Arial"/>
              </a:rPr>
              <a:t>Target</a:t>
            </a:r>
            <a:endParaRPr/>
          </a:p>
        </p:txBody>
      </p:sp>
      <p:sp>
        <p:nvSpPr>
          <p:cNvPr id="610" name="Google Shape;610;p20"/>
          <p:cNvSpPr txBox="1"/>
          <p:nvPr/>
        </p:nvSpPr>
        <p:spPr>
          <a:xfrm>
            <a:off x="831610" y="6566662"/>
            <a:ext cx="2807768" cy="495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u="none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Step 1</a:t>
            </a:r>
            <a:endParaRPr/>
          </a:p>
        </p:txBody>
      </p:sp>
      <p:sp>
        <p:nvSpPr>
          <p:cNvPr id="611" name="Google Shape;611;p20"/>
          <p:cNvSpPr txBox="1"/>
          <p:nvPr/>
        </p:nvSpPr>
        <p:spPr>
          <a:xfrm>
            <a:off x="3943459" y="6566662"/>
            <a:ext cx="2807768" cy="495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u="none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Step 2</a:t>
            </a:r>
            <a:endParaRPr/>
          </a:p>
        </p:txBody>
      </p:sp>
      <p:sp>
        <p:nvSpPr>
          <p:cNvPr id="612" name="Google Shape;612;p20"/>
          <p:cNvSpPr txBox="1"/>
          <p:nvPr/>
        </p:nvSpPr>
        <p:spPr>
          <a:xfrm>
            <a:off x="7055307" y="6566662"/>
            <a:ext cx="2807768" cy="495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u="none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Step 3</a:t>
            </a:r>
            <a:endParaRPr/>
          </a:p>
        </p:txBody>
      </p:sp>
      <p:sp>
        <p:nvSpPr>
          <p:cNvPr id="613" name="Google Shape;613;p20"/>
          <p:cNvSpPr txBox="1"/>
          <p:nvPr/>
        </p:nvSpPr>
        <p:spPr>
          <a:xfrm>
            <a:off x="10167156" y="6566662"/>
            <a:ext cx="2807768" cy="495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u="none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Step 4</a:t>
            </a:r>
            <a:endParaRPr/>
          </a:p>
        </p:txBody>
      </p:sp>
      <p:sp>
        <p:nvSpPr>
          <p:cNvPr id="614" name="Google Shape;614;p20"/>
          <p:cNvSpPr txBox="1"/>
          <p:nvPr/>
        </p:nvSpPr>
        <p:spPr>
          <a:xfrm>
            <a:off x="13632148" y="6632632"/>
            <a:ext cx="2807768" cy="495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u="none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Step 5</a:t>
            </a:r>
            <a:endParaRPr/>
          </a:p>
        </p:txBody>
      </p:sp>
      <p:sp>
        <p:nvSpPr>
          <p:cNvPr id="615" name="Google Shape;615;p20"/>
          <p:cNvSpPr txBox="1"/>
          <p:nvPr/>
        </p:nvSpPr>
        <p:spPr>
          <a:xfrm>
            <a:off x="1192751" y="7500112"/>
            <a:ext cx="2085486" cy="83439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39958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u="none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Elaborate on the step here</a:t>
            </a:r>
            <a:endParaRPr/>
          </a:p>
        </p:txBody>
      </p:sp>
      <p:sp>
        <p:nvSpPr>
          <p:cNvPr id="616" name="Google Shape;616;p20"/>
          <p:cNvSpPr txBox="1"/>
          <p:nvPr/>
        </p:nvSpPr>
        <p:spPr>
          <a:xfrm>
            <a:off x="4304600" y="7500112"/>
            <a:ext cx="2085486" cy="83439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39958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u="none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Elaborate on the step here</a:t>
            </a:r>
            <a:endParaRPr/>
          </a:p>
        </p:txBody>
      </p:sp>
      <p:sp>
        <p:nvSpPr>
          <p:cNvPr id="617" name="Google Shape;617;p20"/>
          <p:cNvSpPr txBox="1"/>
          <p:nvPr/>
        </p:nvSpPr>
        <p:spPr>
          <a:xfrm>
            <a:off x="7416448" y="7500112"/>
            <a:ext cx="2085486" cy="83439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39958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u="none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Elaborate on the step here</a:t>
            </a:r>
            <a:endParaRPr/>
          </a:p>
        </p:txBody>
      </p:sp>
      <p:sp>
        <p:nvSpPr>
          <p:cNvPr id="618" name="Google Shape;618;p20"/>
          <p:cNvSpPr txBox="1"/>
          <p:nvPr/>
        </p:nvSpPr>
        <p:spPr>
          <a:xfrm>
            <a:off x="10528296" y="7500112"/>
            <a:ext cx="2085486" cy="83439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39958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u="none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Elaborate on the step here</a:t>
            </a:r>
            <a:endParaRPr/>
          </a:p>
        </p:txBody>
      </p:sp>
      <p:sp>
        <p:nvSpPr>
          <p:cNvPr id="619" name="Google Shape;619;p20"/>
          <p:cNvSpPr txBox="1"/>
          <p:nvPr/>
        </p:nvSpPr>
        <p:spPr>
          <a:xfrm>
            <a:off x="13993289" y="7158627"/>
            <a:ext cx="2085486" cy="83439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39958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u="none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Elaborate on the step here</a:t>
            </a:r>
            <a:endParaRPr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FFFCF3"/>
        </a:solidFill>
      </p:bgPr>
    </p:bg>
    <p:spTree>
      <p:nvGrpSpPr>
        <p:cNvPr id="623" name="Shape 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" name="Google Shape;624;p21"/>
          <p:cNvSpPr txBox="1"/>
          <p:nvPr/>
        </p:nvSpPr>
        <p:spPr>
          <a:xfrm>
            <a:off x="5279484" y="962025"/>
            <a:ext cx="7729031" cy="112395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20002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6999">
                <a:solidFill>
                  <a:srgbClr val="B35EFF"/>
                </a:solidFill>
                <a:latin typeface="Arial"/>
                <a:ea typeface="Arial"/>
                <a:cs typeface="Arial"/>
                <a:sym typeface="Arial"/>
              </a:rPr>
              <a:t>SWOT</a:t>
            </a:r>
            <a:endParaRPr/>
          </a:p>
        </p:txBody>
      </p:sp>
      <p:sp>
        <p:nvSpPr>
          <p:cNvPr id="625" name="Google Shape;625;p21"/>
          <p:cNvSpPr txBox="1"/>
          <p:nvPr/>
        </p:nvSpPr>
        <p:spPr>
          <a:xfrm>
            <a:off x="4524470" y="3183551"/>
            <a:ext cx="2928332" cy="542926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l">
              <a:lnSpc>
                <a:spcPct val="150016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2999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STRENGTHS</a:t>
            </a:r>
            <a:endParaRPr/>
          </a:p>
        </p:txBody>
      </p:sp>
      <p:sp>
        <p:nvSpPr>
          <p:cNvPr id="626" name="Google Shape;626;p21"/>
          <p:cNvSpPr txBox="1"/>
          <p:nvPr/>
        </p:nvSpPr>
        <p:spPr>
          <a:xfrm>
            <a:off x="4524470" y="3705427"/>
            <a:ext cx="4062992" cy="182308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What are you doing well? </a:t>
            </a:r>
            <a:endParaRPr/>
          </a:p>
          <a:p>
            <a:pPr indent="0" lvl="0" marL="0" marR="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What sets you apart? </a:t>
            </a:r>
            <a:endParaRPr/>
          </a:p>
          <a:p>
            <a:pPr indent="0" lvl="0" marL="0" marR="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What are your good qualities?</a:t>
            </a:r>
            <a:endParaRPr/>
          </a:p>
        </p:txBody>
      </p:sp>
      <p:sp>
        <p:nvSpPr>
          <p:cNvPr id="627" name="Google Shape;627;p21"/>
          <p:cNvSpPr txBox="1"/>
          <p:nvPr/>
        </p:nvSpPr>
        <p:spPr>
          <a:xfrm>
            <a:off x="4524470" y="6563781"/>
            <a:ext cx="3190738" cy="542926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just">
              <a:lnSpc>
                <a:spcPct val="150016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2999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OPPORTUNITIES</a:t>
            </a:r>
            <a:endParaRPr/>
          </a:p>
        </p:txBody>
      </p:sp>
      <p:sp>
        <p:nvSpPr>
          <p:cNvPr id="628" name="Google Shape;628;p21"/>
          <p:cNvSpPr txBox="1"/>
          <p:nvPr/>
        </p:nvSpPr>
        <p:spPr>
          <a:xfrm>
            <a:off x="4524470" y="7095181"/>
            <a:ext cx="3598220" cy="1327786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l">
              <a:lnSpc>
                <a:spcPct val="15002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399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What are your goals? </a:t>
            </a:r>
            <a:endParaRPr/>
          </a:p>
          <a:p>
            <a:pPr indent="0" lvl="0" marL="0" marR="0" rtl="0" algn="l">
              <a:lnSpc>
                <a:spcPct val="15002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399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Are demands shifting? </a:t>
            </a:r>
            <a:endParaRPr/>
          </a:p>
          <a:p>
            <a:pPr indent="0" lvl="0" marL="0" marR="0" rtl="0" algn="l">
              <a:lnSpc>
                <a:spcPct val="15002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399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How can it be improved?</a:t>
            </a:r>
            <a:endParaRPr/>
          </a:p>
        </p:txBody>
      </p:sp>
      <p:sp>
        <p:nvSpPr>
          <p:cNvPr id="629" name="Google Shape;629;p21"/>
          <p:cNvSpPr txBox="1"/>
          <p:nvPr/>
        </p:nvSpPr>
        <p:spPr>
          <a:xfrm>
            <a:off x="9851712" y="3705427"/>
            <a:ext cx="4432581" cy="228028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Where do you need to improve? </a:t>
            </a:r>
            <a:endParaRPr/>
          </a:p>
          <a:p>
            <a:pPr indent="0" lvl="0" marL="0" marR="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Are resources adequate? </a:t>
            </a:r>
            <a:endParaRPr/>
          </a:p>
          <a:p>
            <a:pPr indent="0" lvl="0" marL="0" marR="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What do others do better than you?</a:t>
            </a:r>
            <a:endParaRPr/>
          </a:p>
          <a:p>
            <a:pPr indent="0" lvl="0" marL="0" marR="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2400">
              <a:solidFill>
                <a:srgbClr val="000000"/>
              </a:solidFill>
              <a:latin typeface="Public Sans"/>
              <a:ea typeface="Public Sans"/>
              <a:cs typeface="Public Sans"/>
              <a:sym typeface="Public Sans"/>
            </a:endParaRPr>
          </a:p>
        </p:txBody>
      </p:sp>
      <p:sp>
        <p:nvSpPr>
          <p:cNvPr id="630" name="Google Shape;630;p21"/>
          <p:cNvSpPr txBox="1"/>
          <p:nvPr/>
        </p:nvSpPr>
        <p:spPr>
          <a:xfrm>
            <a:off x="9851712" y="6563781"/>
            <a:ext cx="3040545" cy="542926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l">
              <a:lnSpc>
                <a:spcPct val="150016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2999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THREATS</a:t>
            </a:r>
            <a:endParaRPr/>
          </a:p>
        </p:txBody>
      </p:sp>
      <p:sp>
        <p:nvSpPr>
          <p:cNvPr id="631" name="Google Shape;631;p21"/>
          <p:cNvSpPr txBox="1"/>
          <p:nvPr/>
        </p:nvSpPr>
        <p:spPr>
          <a:xfrm>
            <a:off x="9851712" y="7095181"/>
            <a:ext cx="4432581" cy="1327786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l">
              <a:lnSpc>
                <a:spcPct val="15002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399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What are the blockers you're facing? What are factors outside of your control?</a:t>
            </a:r>
            <a:endParaRPr/>
          </a:p>
        </p:txBody>
      </p:sp>
      <p:cxnSp>
        <p:nvCxnSpPr>
          <p:cNvPr id="632" name="Google Shape;632;p21"/>
          <p:cNvCxnSpPr/>
          <p:nvPr/>
        </p:nvCxnSpPr>
        <p:spPr>
          <a:xfrm>
            <a:off x="4404291" y="5947434"/>
            <a:ext cx="9363953" cy="0"/>
          </a:xfrm>
          <a:prstGeom prst="straightConnector1">
            <a:avLst/>
          </a:prstGeom>
          <a:noFill/>
          <a:ln cap="flat" cmpd="sng" w="1905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633" name="Google Shape;633;p21"/>
          <p:cNvCxnSpPr/>
          <p:nvPr/>
        </p:nvCxnSpPr>
        <p:spPr>
          <a:xfrm>
            <a:off x="9086268" y="3278801"/>
            <a:ext cx="0" cy="5337265"/>
          </a:xfrm>
          <a:prstGeom prst="straightConnector1">
            <a:avLst/>
          </a:prstGeom>
          <a:noFill/>
          <a:ln cap="flat" cmpd="sng" w="1905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cxnSp>
      <p:sp>
        <p:nvSpPr>
          <p:cNvPr id="634" name="Google Shape;634;p21"/>
          <p:cNvSpPr txBox="1"/>
          <p:nvPr/>
        </p:nvSpPr>
        <p:spPr>
          <a:xfrm>
            <a:off x="9907818" y="3143451"/>
            <a:ext cx="2928332" cy="542926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l">
              <a:lnSpc>
                <a:spcPct val="150016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-US" sz="2999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WEAKNESSES</a:t>
            </a:r>
            <a:endParaRPr/>
          </a:p>
        </p:txBody>
      </p:sp>
      <p:sp>
        <p:nvSpPr>
          <p:cNvPr id="635" name="Google Shape;635;p21"/>
          <p:cNvSpPr/>
          <p:nvPr/>
        </p:nvSpPr>
        <p:spPr>
          <a:xfrm flipH="1" rot="10800000">
            <a:off x="-1295400" y="-1574985"/>
            <a:ext cx="4173400" cy="4685912"/>
          </a:xfrm>
          <a:custGeom>
            <a:rect b="b" l="l" r="r" t="t"/>
            <a:pathLst>
              <a:path extrusionOk="0" h="13602474" w="12114732">
                <a:moveTo>
                  <a:pt x="11948906" y="9303551"/>
                </a:moveTo>
                <a:cubicBezTo>
                  <a:pt x="12098658" y="9790571"/>
                  <a:pt x="12142278" y="10312579"/>
                  <a:pt x="12098658" y="10819591"/>
                </a:cubicBezTo>
                <a:cubicBezTo>
                  <a:pt x="12005306" y="11752540"/>
                  <a:pt x="11655515" y="12199578"/>
                  <a:pt x="11029558" y="12854308"/>
                </a:cubicBezTo>
                <a:cubicBezTo>
                  <a:pt x="10725887" y="13193057"/>
                  <a:pt x="10431384" y="13378259"/>
                  <a:pt x="9986852" y="13479606"/>
                </a:cubicBezTo>
                <a:cubicBezTo>
                  <a:pt x="9672902" y="13573178"/>
                  <a:pt x="9347559" y="13621214"/>
                  <a:pt x="9019995" y="13595669"/>
                </a:cubicBezTo>
                <a:cubicBezTo>
                  <a:pt x="8322913" y="13576788"/>
                  <a:pt x="7641667" y="13261918"/>
                  <a:pt x="7168518" y="12751573"/>
                </a:cubicBezTo>
                <a:cubicBezTo>
                  <a:pt x="6796500" y="12318696"/>
                  <a:pt x="6521168" y="11796133"/>
                  <a:pt x="6074691" y="11431006"/>
                </a:cubicBezTo>
                <a:cubicBezTo>
                  <a:pt x="5819085" y="11231644"/>
                  <a:pt x="5506523" y="11130020"/>
                  <a:pt x="5203408" y="11026729"/>
                </a:cubicBezTo>
                <a:cubicBezTo>
                  <a:pt x="4745818" y="10878457"/>
                  <a:pt x="4261000" y="10863185"/>
                  <a:pt x="3784517" y="10837362"/>
                </a:cubicBezTo>
                <a:cubicBezTo>
                  <a:pt x="3180786" y="10797657"/>
                  <a:pt x="2560108" y="10726019"/>
                  <a:pt x="1986661" y="10520826"/>
                </a:cubicBezTo>
                <a:cubicBezTo>
                  <a:pt x="1341812" y="10263155"/>
                  <a:pt x="766976" y="9867762"/>
                  <a:pt x="388568" y="9275229"/>
                </a:cubicBezTo>
                <a:cubicBezTo>
                  <a:pt x="-86526" y="8477503"/>
                  <a:pt x="-112364" y="7453759"/>
                  <a:pt x="236871" y="6602998"/>
                </a:cubicBezTo>
                <a:cubicBezTo>
                  <a:pt x="370787" y="6270080"/>
                  <a:pt x="599165" y="5987696"/>
                  <a:pt x="841435" y="5727248"/>
                </a:cubicBezTo>
                <a:cubicBezTo>
                  <a:pt x="1090929" y="5452639"/>
                  <a:pt x="1372374" y="5208296"/>
                  <a:pt x="1691881" y="5018096"/>
                </a:cubicBezTo>
                <a:cubicBezTo>
                  <a:pt x="2428971" y="4552733"/>
                  <a:pt x="3245799" y="4234253"/>
                  <a:pt x="4011228" y="3821090"/>
                </a:cubicBezTo>
                <a:cubicBezTo>
                  <a:pt x="4324068" y="3659768"/>
                  <a:pt x="4628572" y="3401263"/>
                  <a:pt x="4670247" y="3030583"/>
                </a:cubicBezTo>
                <a:cubicBezTo>
                  <a:pt x="4686361" y="2855377"/>
                  <a:pt x="4690807" y="2672952"/>
                  <a:pt x="4743317" y="2500246"/>
                </a:cubicBezTo>
                <a:cubicBezTo>
                  <a:pt x="4832502" y="2183710"/>
                  <a:pt x="4990310" y="1889942"/>
                  <a:pt x="5153954" y="1606170"/>
                </a:cubicBezTo>
                <a:cubicBezTo>
                  <a:pt x="5486797" y="1039460"/>
                  <a:pt x="6003010" y="594088"/>
                  <a:pt x="6583125" y="292545"/>
                </a:cubicBezTo>
                <a:cubicBezTo>
                  <a:pt x="6990983" y="104290"/>
                  <a:pt x="7436349" y="12938"/>
                  <a:pt x="7884215" y="999"/>
                </a:cubicBezTo>
                <a:cubicBezTo>
                  <a:pt x="8457106" y="-9275"/>
                  <a:pt x="9034720" y="59308"/>
                  <a:pt x="9584550" y="224518"/>
                </a:cubicBezTo>
                <a:cubicBezTo>
                  <a:pt x="9676514" y="266445"/>
                  <a:pt x="9755140" y="335583"/>
                  <a:pt x="9837656" y="391671"/>
                </a:cubicBezTo>
                <a:cubicBezTo>
                  <a:pt x="9964903" y="485521"/>
                  <a:pt x="10117434" y="572985"/>
                  <a:pt x="10208007" y="708207"/>
                </a:cubicBezTo>
                <a:cubicBezTo>
                  <a:pt x="10316362" y="877860"/>
                  <a:pt x="10351368" y="1082775"/>
                  <a:pt x="10457223" y="1253816"/>
                </a:cubicBezTo>
                <a:cubicBezTo>
                  <a:pt x="10560576" y="1406808"/>
                  <a:pt x="10687546" y="1544251"/>
                  <a:pt x="10827574" y="1664202"/>
                </a:cubicBezTo>
                <a:cubicBezTo>
                  <a:pt x="11204870" y="1988790"/>
                  <a:pt x="11523544" y="2415003"/>
                  <a:pt x="11594670" y="2918684"/>
                </a:cubicBezTo>
                <a:cubicBezTo>
                  <a:pt x="11612173" y="3135262"/>
                  <a:pt x="11596615" y="3340455"/>
                  <a:pt x="11569387" y="3560364"/>
                </a:cubicBezTo>
                <a:cubicBezTo>
                  <a:pt x="11484370" y="4138459"/>
                  <a:pt x="11247657" y="4681569"/>
                  <a:pt x="11141803" y="5255776"/>
                </a:cubicBezTo>
                <a:cubicBezTo>
                  <a:pt x="10985661" y="6058500"/>
                  <a:pt x="11083458" y="6898987"/>
                  <a:pt x="11318782" y="7676722"/>
                </a:cubicBezTo>
                <a:cubicBezTo>
                  <a:pt x="11409911" y="7950220"/>
                  <a:pt x="11498540" y="8225384"/>
                  <a:pt x="11600782" y="8494996"/>
                </a:cubicBezTo>
                <a:cubicBezTo>
                  <a:pt x="11707192" y="8768771"/>
                  <a:pt x="11853054" y="9025610"/>
                  <a:pt x="11948906" y="9303551"/>
                </a:cubicBezTo>
                <a:close/>
              </a:path>
            </a:pathLst>
          </a:custGeom>
          <a:solidFill>
            <a:srgbClr val="FF609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6" name="Google Shape;636;p21"/>
          <p:cNvSpPr/>
          <p:nvPr/>
        </p:nvSpPr>
        <p:spPr>
          <a:xfrm flipH="1" rot="-7860139">
            <a:off x="14593275" y="7209665"/>
            <a:ext cx="5332050" cy="5986849"/>
          </a:xfrm>
          <a:custGeom>
            <a:rect b="b" l="l" r="r" t="t"/>
            <a:pathLst>
              <a:path extrusionOk="0" h="13602474" w="12114732">
                <a:moveTo>
                  <a:pt x="11948906" y="9303551"/>
                </a:moveTo>
                <a:cubicBezTo>
                  <a:pt x="12098658" y="9790571"/>
                  <a:pt x="12142278" y="10312579"/>
                  <a:pt x="12098658" y="10819591"/>
                </a:cubicBezTo>
                <a:cubicBezTo>
                  <a:pt x="12005306" y="11752540"/>
                  <a:pt x="11655515" y="12199578"/>
                  <a:pt x="11029558" y="12854308"/>
                </a:cubicBezTo>
                <a:cubicBezTo>
                  <a:pt x="10725887" y="13193057"/>
                  <a:pt x="10431384" y="13378259"/>
                  <a:pt x="9986852" y="13479606"/>
                </a:cubicBezTo>
                <a:cubicBezTo>
                  <a:pt x="9672902" y="13573178"/>
                  <a:pt x="9347559" y="13621214"/>
                  <a:pt x="9019995" y="13595669"/>
                </a:cubicBezTo>
                <a:cubicBezTo>
                  <a:pt x="8322913" y="13576788"/>
                  <a:pt x="7641667" y="13261918"/>
                  <a:pt x="7168518" y="12751573"/>
                </a:cubicBezTo>
                <a:cubicBezTo>
                  <a:pt x="6796500" y="12318696"/>
                  <a:pt x="6521168" y="11796133"/>
                  <a:pt x="6074691" y="11431006"/>
                </a:cubicBezTo>
                <a:cubicBezTo>
                  <a:pt x="5819085" y="11231644"/>
                  <a:pt x="5506523" y="11130020"/>
                  <a:pt x="5203408" y="11026729"/>
                </a:cubicBezTo>
                <a:cubicBezTo>
                  <a:pt x="4745818" y="10878457"/>
                  <a:pt x="4261000" y="10863185"/>
                  <a:pt x="3784517" y="10837362"/>
                </a:cubicBezTo>
                <a:cubicBezTo>
                  <a:pt x="3180786" y="10797657"/>
                  <a:pt x="2560108" y="10726019"/>
                  <a:pt x="1986661" y="10520826"/>
                </a:cubicBezTo>
                <a:cubicBezTo>
                  <a:pt x="1341812" y="10263155"/>
                  <a:pt x="766976" y="9867762"/>
                  <a:pt x="388568" y="9275229"/>
                </a:cubicBezTo>
                <a:cubicBezTo>
                  <a:pt x="-86526" y="8477503"/>
                  <a:pt x="-112364" y="7453759"/>
                  <a:pt x="236871" y="6602998"/>
                </a:cubicBezTo>
                <a:cubicBezTo>
                  <a:pt x="370787" y="6270080"/>
                  <a:pt x="599165" y="5987696"/>
                  <a:pt x="841435" y="5727248"/>
                </a:cubicBezTo>
                <a:cubicBezTo>
                  <a:pt x="1090929" y="5452639"/>
                  <a:pt x="1372374" y="5208296"/>
                  <a:pt x="1691881" y="5018096"/>
                </a:cubicBezTo>
                <a:cubicBezTo>
                  <a:pt x="2428971" y="4552733"/>
                  <a:pt x="3245799" y="4234253"/>
                  <a:pt x="4011228" y="3821090"/>
                </a:cubicBezTo>
                <a:cubicBezTo>
                  <a:pt x="4324068" y="3659768"/>
                  <a:pt x="4628572" y="3401263"/>
                  <a:pt x="4670247" y="3030583"/>
                </a:cubicBezTo>
                <a:cubicBezTo>
                  <a:pt x="4686361" y="2855377"/>
                  <a:pt x="4690807" y="2672952"/>
                  <a:pt x="4743317" y="2500246"/>
                </a:cubicBezTo>
                <a:cubicBezTo>
                  <a:pt x="4832502" y="2183710"/>
                  <a:pt x="4990310" y="1889942"/>
                  <a:pt x="5153954" y="1606170"/>
                </a:cubicBezTo>
                <a:cubicBezTo>
                  <a:pt x="5486797" y="1039460"/>
                  <a:pt x="6003010" y="594088"/>
                  <a:pt x="6583125" y="292545"/>
                </a:cubicBezTo>
                <a:cubicBezTo>
                  <a:pt x="6990983" y="104290"/>
                  <a:pt x="7436349" y="12938"/>
                  <a:pt x="7884215" y="999"/>
                </a:cubicBezTo>
                <a:cubicBezTo>
                  <a:pt x="8457106" y="-9275"/>
                  <a:pt x="9034720" y="59308"/>
                  <a:pt x="9584550" y="224518"/>
                </a:cubicBezTo>
                <a:cubicBezTo>
                  <a:pt x="9676514" y="266445"/>
                  <a:pt x="9755140" y="335583"/>
                  <a:pt x="9837656" y="391671"/>
                </a:cubicBezTo>
                <a:cubicBezTo>
                  <a:pt x="9964903" y="485521"/>
                  <a:pt x="10117434" y="572985"/>
                  <a:pt x="10208007" y="708207"/>
                </a:cubicBezTo>
                <a:cubicBezTo>
                  <a:pt x="10316362" y="877860"/>
                  <a:pt x="10351368" y="1082775"/>
                  <a:pt x="10457223" y="1253816"/>
                </a:cubicBezTo>
                <a:cubicBezTo>
                  <a:pt x="10560576" y="1406808"/>
                  <a:pt x="10687546" y="1544251"/>
                  <a:pt x="10827574" y="1664202"/>
                </a:cubicBezTo>
                <a:cubicBezTo>
                  <a:pt x="11204870" y="1988790"/>
                  <a:pt x="11523544" y="2415003"/>
                  <a:pt x="11594670" y="2918684"/>
                </a:cubicBezTo>
                <a:cubicBezTo>
                  <a:pt x="11612173" y="3135262"/>
                  <a:pt x="11596615" y="3340455"/>
                  <a:pt x="11569387" y="3560364"/>
                </a:cubicBezTo>
                <a:cubicBezTo>
                  <a:pt x="11484370" y="4138459"/>
                  <a:pt x="11247657" y="4681569"/>
                  <a:pt x="11141803" y="5255776"/>
                </a:cubicBezTo>
                <a:cubicBezTo>
                  <a:pt x="10985661" y="6058500"/>
                  <a:pt x="11083458" y="6898987"/>
                  <a:pt x="11318782" y="7676722"/>
                </a:cubicBezTo>
                <a:cubicBezTo>
                  <a:pt x="11409911" y="7950220"/>
                  <a:pt x="11498540" y="8225384"/>
                  <a:pt x="11600782" y="8494996"/>
                </a:cubicBezTo>
                <a:cubicBezTo>
                  <a:pt x="11707192" y="8768771"/>
                  <a:pt x="11853054" y="9025610"/>
                  <a:pt x="11948906" y="9303551"/>
                </a:cubicBezTo>
                <a:close/>
              </a:path>
            </a:pathLst>
          </a:custGeom>
          <a:solidFill>
            <a:srgbClr val="FF609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FFFCF3"/>
        </a:solidFill>
      </p:bgPr>
    </p:bg>
    <p:spTree>
      <p:nvGrpSpPr>
        <p:cNvPr id="640" name="Shape 6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1" name="Google Shape;641;p22"/>
          <p:cNvSpPr txBox="1"/>
          <p:nvPr/>
        </p:nvSpPr>
        <p:spPr>
          <a:xfrm>
            <a:off x="1028700" y="962025"/>
            <a:ext cx="16230600" cy="112395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20002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6999">
                <a:solidFill>
                  <a:srgbClr val="B35EFF"/>
                </a:solidFill>
                <a:latin typeface="Arial"/>
                <a:ea typeface="Arial"/>
                <a:cs typeface="Arial"/>
                <a:sym typeface="Arial"/>
              </a:rPr>
              <a:t>Add A Table</a:t>
            </a:r>
            <a:endParaRPr/>
          </a:p>
        </p:txBody>
      </p:sp>
      <p:grpSp>
        <p:nvGrpSpPr>
          <p:cNvPr id="642" name="Google Shape;642;p22"/>
          <p:cNvGrpSpPr/>
          <p:nvPr/>
        </p:nvGrpSpPr>
        <p:grpSpPr>
          <a:xfrm>
            <a:off x="3567131" y="2915016"/>
            <a:ext cx="11607615" cy="7371984"/>
            <a:chOff x="0" y="-57150"/>
            <a:chExt cx="3057150" cy="1941593"/>
          </a:xfrm>
        </p:grpSpPr>
        <p:sp>
          <p:nvSpPr>
            <p:cNvPr id="643" name="Google Shape;643;p22"/>
            <p:cNvSpPr/>
            <p:nvPr/>
          </p:nvSpPr>
          <p:spPr>
            <a:xfrm>
              <a:off x="0" y="0"/>
              <a:ext cx="3057150" cy="1884443"/>
            </a:xfrm>
            <a:custGeom>
              <a:rect b="b" l="l" r="r" t="t"/>
              <a:pathLst>
                <a:path extrusionOk="0" h="1884443" w="3057150">
                  <a:moveTo>
                    <a:pt x="0" y="0"/>
                  </a:moveTo>
                  <a:lnTo>
                    <a:pt x="3057150" y="0"/>
                  </a:lnTo>
                  <a:lnTo>
                    <a:pt x="3057150" y="1884443"/>
                  </a:lnTo>
                  <a:lnTo>
                    <a:pt x="0" y="1884443"/>
                  </a:lnTo>
                  <a:close/>
                </a:path>
              </a:pathLst>
            </a:custGeom>
            <a:solidFill>
              <a:srgbClr val="FFFCF3"/>
            </a:solidFill>
            <a:ln>
              <a:noFill/>
            </a:ln>
          </p:spPr>
        </p:sp>
        <p:sp>
          <p:nvSpPr>
            <p:cNvPr id="644" name="Google Shape;644;p22"/>
            <p:cNvSpPr txBox="1"/>
            <p:nvPr/>
          </p:nvSpPr>
          <p:spPr>
            <a:xfrm>
              <a:off x="0" y="-57150"/>
              <a:ext cx="812800" cy="86995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50800" lIns="50800" spcFirstLastPara="1" rIns="50800" wrap="square" tIns="50800">
              <a:noAutofit/>
            </a:bodyPr>
            <a:lstStyle/>
            <a:p>
              <a:pPr indent="0" lvl="0" marL="0" marR="0" rtl="0" algn="ctr">
                <a:lnSpc>
                  <a:spcPct val="186611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aphicFrame>
        <p:nvGraphicFramePr>
          <p:cNvPr id="645" name="Google Shape;645;p22"/>
          <p:cNvGraphicFramePr/>
          <p:nvPr/>
        </p:nvGraphicFramePr>
        <p:xfrm>
          <a:off x="3944015" y="3650965"/>
          <a:ext cx="3000000" cy="3000000"/>
        </p:xfrm>
        <a:graphic>
          <a:graphicData uri="http://schemas.openxmlformats.org/drawingml/2006/table">
            <a:tbl>
              <a:tblPr>
                <a:noFill/>
                <a:tableStyleId>{CB369831-EA04-462B-9E06-9D9C0BD09DC2}</a:tableStyleId>
              </a:tblPr>
              <a:tblGrid>
                <a:gridCol w="2713450"/>
                <a:gridCol w="2713450"/>
                <a:gridCol w="2713450"/>
                <a:gridCol w="2713450"/>
              </a:tblGrid>
              <a:tr h="1195900"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20062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3225" u="none" cap="none" strike="noStrike">
                          <a:solidFill>
                            <a:srgbClr val="000000"/>
                          </a:solidFill>
                          <a:latin typeface="Public Sans"/>
                          <a:ea typeface="Public Sans"/>
                          <a:cs typeface="Public Sans"/>
                          <a:sym typeface="Public Sans"/>
                        </a:rPr>
                        <a:t>Table 1</a:t>
                      </a:r>
                      <a:endParaRPr sz="1100" u="none" cap="none" strike="noStrike"/>
                    </a:p>
                  </a:txBody>
                  <a:tcPr marT="192100" marB="192100" marR="192100" marL="192100" anchor="ctr">
                    <a:lnL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20062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3225" u="none" cap="none" strike="noStrike">
                          <a:solidFill>
                            <a:srgbClr val="000000"/>
                          </a:solidFill>
                          <a:latin typeface="Public Sans"/>
                          <a:ea typeface="Public Sans"/>
                          <a:cs typeface="Public Sans"/>
                          <a:sym typeface="Public Sans"/>
                        </a:rPr>
                        <a:t>Table 2</a:t>
                      </a:r>
                      <a:endParaRPr sz="1100" u="none" cap="none" strike="noStrike"/>
                    </a:p>
                  </a:txBody>
                  <a:tcPr marT="192100" marB="192100" marR="192100" marL="192100" anchor="ctr">
                    <a:lnL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20062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3225" u="none" cap="none" strike="noStrike">
                          <a:solidFill>
                            <a:srgbClr val="000000"/>
                          </a:solidFill>
                          <a:latin typeface="Public Sans"/>
                          <a:ea typeface="Public Sans"/>
                          <a:cs typeface="Public Sans"/>
                          <a:sym typeface="Public Sans"/>
                        </a:rPr>
                        <a:t>Table 3</a:t>
                      </a:r>
                      <a:endParaRPr sz="1100" u="none" cap="none" strike="noStrike"/>
                    </a:p>
                  </a:txBody>
                  <a:tcPr marT="192100" marB="192100" marR="192100" marL="192100" anchor="ctr">
                    <a:lnL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20062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3225" u="none" cap="none" strike="noStrike">
                          <a:solidFill>
                            <a:srgbClr val="000000"/>
                          </a:solidFill>
                          <a:latin typeface="Public Sans"/>
                          <a:ea typeface="Public Sans"/>
                          <a:cs typeface="Public Sans"/>
                          <a:sym typeface="Public Sans"/>
                        </a:rPr>
                        <a:t>Table 4</a:t>
                      </a:r>
                      <a:endParaRPr sz="1100" u="none" cap="none" strike="noStrike"/>
                    </a:p>
                  </a:txBody>
                  <a:tcPr marT="192100" marB="192100" marR="192100" marL="192100" anchor="ctr">
                    <a:lnL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141900"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19958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cap="none" strike="noStrike">
                          <a:solidFill>
                            <a:srgbClr val="000000"/>
                          </a:solidFill>
                          <a:latin typeface="Public Sans"/>
                          <a:ea typeface="Public Sans"/>
                          <a:cs typeface="Public Sans"/>
                          <a:sym typeface="Public Sans"/>
                        </a:rPr>
                        <a:t>42</a:t>
                      </a:r>
                      <a:endParaRPr sz="1100" u="none" cap="none" strike="noStrike"/>
                    </a:p>
                  </a:txBody>
                  <a:tcPr marT="192100" marB="192100" marR="192100" marL="192100" anchor="ctr">
                    <a:lnL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19958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cap="none" strike="noStrike">
                          <a:solidFill>
                            <a:srgbClr val="000000"/>
                          </a:solidFill>
                          <a:latin typeface="Public Sans"/>
                          <a:ea typeface="Public Sans"/>
                          <a:cs typeface="Public Sans"/>
                          <a:sym typeface="Public Sans"/>
                        </a:rPr>
                        <a:t>49</a:t>
                      </a:r>
                      <a:endParaRPr sz="1100" u="none" cap="none" strike="noStrike"/>
                    </a:p>
                  </a:txBody>
                  <a:tcPr marT="192100" marB="192100" marR="192100" marL="192100" anchor="ctr">
                    <a:lnL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19958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cap="none" strike="noStrike">
                          <a:solidFill>
                            <a:srgbClr val="000000"/>
                          </a:solidFill>
                          <a:latin typeface="Public Sans"/>
                          <a:ea typeface="Public Sans"/>
                          <a:cs typeface="Public Sans"/>
                          <a:sym typeface="Public Sans"/>
                        </a:rPr>
                        <a:t>74</a:t>
                      </a:r>
                      <a:endParaRPr sz="1100" u="none" cap="none" strike="noStrike"/>
                    </a:p>
                  </a:txBody>
                  <a:tcPr marT="192100" marB="192100" marR="192100" marL="192100" anchor="ctr">
                    <a:lnL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19958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cap="none" strike="noStrike">
                          <a:solidFill>
                            <a:srgbClr val="000000"/>
                          </a:solidFill>
                          <a:latin typeface="Public Sans"/>
                          <a:ea typeface="Public Sans"/>
                          <a:cs typeface="Public Sans"/>
                          <a:sym typeface="Public Sans"/>
                        </a:rPr>
                        <a:t>12</a:t>
                      </a:r>
                      <a:endParaRPr sz="1100" u="none" cap="none" strike="noStrike"/>
                    </a:p>
                  </a:txBody>
                  <a:tcPr marT="192100" marB="192100" marR="192100" marL="192100" anchor="ctr">
                    <a:lnL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141900"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19958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cap="none" strike="noStrike">
                          <a:solidFill>
                            <a:srgbClr val="000000"/>
                          </a:solidFill>
                          <a:latin typeface="Public Sans"/>
                          <a:ea typeface="Public Sans"/>
                          <a:cs typeface="Public Sans"/>
                          <a:sym typeface="Public Sans"/>
                        </a:rPr>
                        <a:t>89</a:t>
                      </a:r>
                      <a:endParaRPr sz="1100" u="none" cap="none" strike="noStrike"/>
                    </a:p>
                  </a:txBody>
                  <a:tcPr marT="192100" marB="192100" marR="192100" marL="192100" anchor="ctr">
                    <a:lnL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19958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cap="none" strike="noStrike">
                          <a:solidFill>
                            <a:srgbClr val="000000"/>
                          </a:solidFill>
                          <a:latin typeface="Public Sans"/>
                          <a:ea typeface="Public Sans"/>
                          <a:cs typeface="Public Sans"/>
                          <a:sym typeface="Public Sans"/>
                        </a:rPr>
                        <a:t>166</a:t>
                      </a:r>
                      <a:endParaRPr sz="1100" u="none" cap="none" strike="noStrike"/>
                    </a:p>
                  </a:txBody>
                  <a:tcPr marT="192100" marB="192100" marR="192100" marL="192100" anchor="ctr">
                    <a:lnL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19958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cap="none" strike="noStrike">
                          <a:solidFill>
                            <a:srgbClr val="000000"/>
                          </a:solidFill>
                          <a:latin typeface="Public Sans"/>
                          <a:ea typeface="Public Sans"/>
                          <a:cs typeface="Public Sans"/>
                          <a:sym typeface="Public Sans"/>
                        </a:rPr>
                        <a:t>196</a:t>
                      </a:r>
                      <a:endParaRPr sz="1100" u="none" cap="none" strike="noStrike"/>
                    </a:p>
                  </a:txBody>
                  <a:tcPr marT="192100" marB="192100" marR="192100" marL="192100" anchor="ctr">
                    <a:lnL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19958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cap="none" strike="noStrike">
                          <a:solidFill>
                            <a:srgbClr val="000000"/>
                          </a:solidFill>
                          <a:latin typeface="Public Sans"/>
                          <a:ea typeface="Public Sans"/>
                          <a:cs typeface="Public Sans"/>
                          <a:sym typeface="Public Sans"/>
                        </a:rPr>
                        <a:t>432</a:t>
                      </a:r>
                      <a:endParaRPr sz="1100" u="none" cap="none" strike="noStrike"/>
                    </a:p>
                  </a:txBody>
                  <a:tcPr marT="192100" marB="192100" marR="192100" marL="192100" anchor="ctr">
                    <a:lnL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141900"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19958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cap="none" strike="noStrike">
                          <a:solidFill>
                            <a:srgbClr val="000000"/>
                          </a:solidFill>
                          <a:latin typeface="Public Sans"/>
                          <a:ea typeface="Public Sans"/>
                          <a:cs typeface="Public Sans"/>
                          <a:sym typeface="Public Sans"/>
                        </a:rPr>
                        <a:t>275</a:t>
                      </a:r>
                      <a:endParaRPr sz="1100" u="none" cap="none" strike="noStrike"/>
                    </a:p>
                  </a:txBody>
                  <a:tcPr marT="192100" marB="192100" marR="192100" marL="192100" anchor="ctr">
                    <a:lnL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CF3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19958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cap="none" strike="noStrike">
                          <a:solidFill>
                            <a:srgbClr val="000000"/>
                          </a:solidFill>
                          <a:latin typeface="Public Sans"/>
                          <a:ea typeface="Public Sans"/>
                          <a:cs typeface="Public Sans"/>
                          <a:sym typeface="Public Sans"/>
                        </a:rPr>
                        <a:t>395</a:t>
                      </a:r>
                      <a:endParaRPr sz="1100" u="none" cap="none" strike="noStrike"/>
                    </a:p>
                  </a:txBody>
                  <a:tcPr marT="192100" marB="192100" marR="192100" marL="192100" anchor="ctr">
                    <a:lnL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19958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cap="none" strike="noStrike">
                          <a:solidFill>
                            <a:srgbClr val="000000"/>
                          </a:solidFill>
                          <a:latin typeface="Public Sans"/>
                          <a:ea typeface="Public Sans"/>
                          <a:cs typeface="Public Sans"/>
                          <a:sym typeface="Public Sans"/>
                        </a:rPr>
                        <a:t>397</a:t>
                      </a:r>
                      <a:endParaRPr sz="1100" u="none" cap="none" strike="noStrike"/>
                    </a:p>
                  </a:txBody>
                  <a:tcPr marT="192100" marB="192100" marR="192100" marL="192100" anchor="ctr">
                    <a:lnL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19958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cap="none" strike="noStrike">
                          <a:solidFill>
                            <a:srgbClr val="000000"/>
                          </a:solidFill>
                          <a:latin typeface="Public Sans"/>
                          <a:ea typeface="Public Sans"/>
                          <a:cs typeface="Public Sans"/>
                          <a:sym typeface="Public Sans"/>
                        </a:rPr>
                        <a:t>653</a:t>
                      </a:r>
                      <a:endParaRPr sz="1100" u="none" cap="none" strike="noStrike"/>
                    </a:p>
                  </a:txBody>
                  <a:tcPr marT="192100" marB="192100" marR="192100" marL="192100" anchor="ctr">
                    <a:lnL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141900"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19958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cap="none" strike="noStrike">
                          <a:solidFill>
                            <a:srgbClr val="000000"/>
                          </a:solidFill>
                          <a:latin typeface="Public Sans"/>
                          <a:ea typeface="Public Sans"/>
                          <a:cs typeface="Public Sans"/>
                          <a:sym typeface="Public Sans"/>
                        </a:rPr>
                        <a:t>402</a:t>
                      </a:r>
                      <a:endParaRPr sz="1100" u="none" cap="none" strike="noStrike"/>
                    </a:p>
                  </a:txBody>
                  <a:tcPr marT="192100" marB="192100" marR="192100" marL="192100" anchor="ctr">
                    <a:lnL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CF3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19958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cap="none" strike="noStrike">
                          <a:solidFill>
                            <a:srgbClr val="000000"/>
                          </a:solidFill>
                          <a:latin typeface="Public Sans"/>
                          <a:ea typeface="Public Sans"/>
                          <a:cs typeface="Public Sans"/>
                          <a:sym typeface="Public Sans"/>
                        </a:rPr>
                        <a:t>427</a:t>
                      </a:r>
                      <a:endParaRPr sz="1100" u="none" cap="none" strike="noStrike"/>
                    </a:p>
                  </a:txBody>
                  <a:tcPr marT="192100" marB="192100" marR="192100" marL="192100" anchor="ctr">
                    <a:lnL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CF3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19958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cap="none" strike="noStrike">
                          <a:solidFill>
                            <a:srgbClr val="000000"/>
                          </a:solidFill>
                          <a:latin typeface="Public Sans"/>
                          <a:ea typeface="Public Sans"/>
                          <a:cs typeface="Public Sans"/>
                          <a:sym typeface="Public Sans"/>
                        </a:rPr>
                        <a:t>487</a:t>
                      </a:r>
                      <a:endParaRPr sz="1100" u="none" cap="none" strike="noStrike"/>
                    </a:p>
                  </a:txBody>
                  <a:tcPr marT="192100" marB="192100" marR="192100" marL="192100" anchor="ctr">
                    <a:lnL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19958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cap="none" strike="noStrike">
                          <a:solidFill>
                            <a:srgbClr val="000000"/>
                          </a:solidFill>
                          <a:latin typeface="Public Sans"/>
                          <a:ea typeface="Public Sans"/>
                          <a:cs typeface="Public Sans"/>
                          <a:sym typeface="Public Sans"/>
                        </a:rPr>
                        <a:t>764</a:t>
                      </a:r>
                      <a:endParaRPr sz="1100" u="none" cap="none" strike="noStrike"/>
                    </a:p>
                  </a:txBody>
                  <a:tcPr marT="192100" marB="192100" marR="192100" marL="192100" anchor="ctr">
                    <a:lnL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sp>
        <p:nvSpPr>
          <p:cNvPr id="646" name="Google Shape;646;p22"/>
          <p:cNvSpPr/>
          <p:nvPr/>
        </p:nvSpPr>
        <p:spPr>
          <a:xfrm>
            <a:off x="2804806" y="2326714"/>
            <a:ext cx="13132264" cy="8765578"/>
          </a:xfrm>
          <a:custGeom>
            <a:rect b="b" l="l" r="r" t="t"/>
            <a:pathLst>
              <a:path extrusionOk="0" h="8765578" w="13132264">
                <a:moveTo>
                  <a:pt x="533215" y="0"/>
                </a:moveTo>
                <a:cubicBezTo>
                  <a:pt x="237815" y="0"/>
                  <a:pt x="0" y="218138"/>
                  <a:pt x="0" y="489103"/>
                </a:cubicBezTo>
                <a:lnTo>
                  <a:pt x="0" y="8276476"/>
                </a:lnTo>
                <a:cubicBezTo>
                  <a:pt x="0" y="8547435"/>
                  <a:pt x="237815" y="8765578"/>
                  <a:pt x="533215" y="8765578"/>
                </a:cubicBezTo>
                <a:lnTo>
                  <a:pt x="12599049" y="8765578"/>
                </a:lnTo>
                <a:cubicBezTo>
                  <a:pt x="12894451" y="8765578"/>
                  <a:pt x="13132265" y="8547441"/>
                  <a:pt x="13132265" y="8276476"/>
                </a:cubicBezTo>
                <a:lnTo>
                  <a:pt x="13132265" y="489103"/>
                </a:lnTo>
                <a:cubicBezTo>
                  <a:pt x="13132265" y="218144"/>
                  <a:pt x="12894451" y="0"/>
                  <a:pt x="12599049" y="0"/>
                </a:cubicBezTo>
                <a:lnTo>
                  <a:pt x="533215" y="0"/>
                </a:lnTo>
                <a:close/>
                <a:moveTo>
                  <a:pt x="6566072" y="195248"/>
                </a:moveTo>
                <a:cubicBezTo>
                  <a:pt x="6666982" y="195248"/>
                  <a:pt x="6748786" y="277059"/>
                  <a:pt x="6748786" y="377978"/>
                </a:cubicBezTo>
                <a:cubicBezTo>
                  <a:pt x="6748786" y="478898"/>
                  <a:pt x="6666982" y="560709"/>
                  <a:pt x="6566072" y="560709"/>
                </a:cubicBezTo>
                <a:cubicBezTo>
                  <a:pt x="6465161" y="560709"/>
                  <a:pt x="6383357" y="478898"/>
                  <a:pt x="6383357" y="377978"/>
                </a:cubicBezTo>
                <a:cubicBezTo>
                  <a:pt x="6383357" y="277059"/>
                  <a:pt x="6465161" y="195248"/>
                  <a:pt x="6566072" y="195248"/>
                </a:cubicBezTo>
                <a:close/>
                <a:moveTo>
                  <a:pt x="796323" y="753039"/>
                </a:moveTo>
                <a:lnTo>
                  <a:pt x="12335941" y="753039"/>
                </a:lnTo>
                <a:lnTo>
                  <a:pt x="12335941" y="8012320"/>
                </a:lnTo>
                <a:lnTo>
                  <a:pt x="796323" y="8012320"/>
                </a:lnTo>
                <a:lnTo>
                  <a:pt x="796323" y="753039"/>
                </a:lnTo>
                <a:close/>
                <a:moveTo>
                  <a:pt x="5549024" y="8268143"/>
                </a:moveTo>
                <a:lnTo>
                  <a:pt x="7583180" y="8268143"/>
                </a:lnTo>
                <a:cubicBezTo>
                  <a:pt x="7649469" y="8268143"/>
                  <a:pt x="7702834" y="8321516"/>
                  <a:pt x="7702834" y="8387807"/>
                </a:cubicBezTo>
                <a:cubicBezTo>
                  <a:pt x="7702834" y="8454102"/>
                  <a:pt x="7649467" y="8507465"/>
                  <a:pt x="7583180" y="8507465"/>
                </a:cubicBezTo>
                <a:lnTo>
                  <a:pt x="5549024" y="8507465"/>
                </a:lnTo>
                <a:cubicBezTo>
                  <a:pt x="5482735" y="8507465"/>
                  <a:pt x="5429370" y="8454105"/>
                  <a:pt x="5429370" y="8387807"/>
                </a:cubicBezTo>
                <a:cubicBezTo>
                  <a:pt x="5429370" y="8321513"/>
                  <a:pt x="5482738" y="8268143"/>
                  <a:pt x="5549024" y="8268143"/>
                </a:cubicBezTo>
                <a:close/>
              </a:path>
            </a:pathLst>
          </a:custGeom>
          <a:solidFill>
            <a:srgbClr val="6664A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FFFCF3"/>
        </a:solidFill>
      </p:bgPr>
    </p:bg>
    <p:spTree>
      <p:nvGrpSpPr>
        <p:cNvPr id="650" name="Shape 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1" name="Google Shape;651;p23"/>
          <p:cNvSpPr txBox="1"/>
          <p:nvPr/>
        </p:nvSpPr>
        <p:spPr>
          <a:xfrm>
            <a:off x="2233854" y="2829394"/>
            <a:ext cx="4559336" cy="10668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500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Elaborate on the featured statistic.</a:t>
            </a:r>
            <a:endParaRPr/>
          </a:p>
        </p:txBody>
      </p:sp>
      <p:sp>
        <p:nvSpPr>
          <p:cNvPr id="652" name="Google Shape;652;p23"/>
          <p:cNvSpPr txBox="1"/>
          <p:nvPr/>
        </p:nvSpPr>
        <p:spPr>
          <a:xfrm>
            <a:off x="4532572" y="9039371"/>
            <a:ext cx="10831273" cy="54292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500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Elaborate on the featured statistic.</a:t>
            </a:r>
            <a:endParaRPr/>
          </a:p>
        </p:txBody>
      </p:sp>
      <p:grpSp>
        <p:nvGrpSpPr>
          <p:cNvPr id="653" name="Google Shape;653;p23"/>
          <p:cNvGrpSpPr/>
          <p:nvPr/>
        </p:nvGrpSpPr>
        <p:grpSpPr>
          <a:xfrm>
            <a:off x="1085542" y="-221463"/>
            <a:ext cx="6928830" cy="4388052"/>
            <a:chOff x="-84365" y="-235918"/>
            <a:chExt cx="1824877" cy="1155700"/>
          </a:xfrm>
        </p:grpSpPr>
        <p:sp>
          <p:nvSpPr>
            <p:cNvPr id="654" name="Google Shape;654;p23"/>
            <p:cNvSpPr/>
            <p:nvPr/>
          </p:nvSpPr>
          <p:spPr>
            <a:xfrm>
              <a:off x="0" y="0"/>
              <a:ext cx="1636955" cy="710592"/>
            </a:xfrm>
            <a:custGeom>
              <a:rect b="b" l="l" r="r" t="t"/>
              <a:pathLst>
                <a:path extrusionOk="0" h="710592" w="1636955">
                  <a:moveTo>
                    <a:pt x="0" y="0"/>
                  </a:moveTo>
                  <a:lnTo>
                    <a:pt x="1636955" y="0"/>
                  </a:lnTo>
                  <a:lnTo>
                    <a:pt x="1636955" y="710592"/>
                  </a:lnTo>
                  <a:lnTo>
                    <a:pt x="0" y="710592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</p:sp>
        <p:sp>
          <p:nvSpPr>
            <p:cNvPr id="655" name="Google Shape;655;p23"/>
            <p:cNvSpPr txBox="1"/>
            <p:nvPr/>
          </p:nvSpPr>
          <p:spPr>
            <a:xfrm>
              <a:off x="-84365" y="-235918"/>
              <a:ext cx="1824877" cy="11557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254000" lIns="254000" spcFirstLastPara="1" rIns="254000" wrap="square" tIns="254000">
              <a:noAutofit/>
            </a:bodyPr>
            <a:lstStyle/>
            <a:p>
              <a:pPr indent="0" lvl="0" marL="0" marR="0" rtl="0" algn="ctr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9000">
                  <a:solidFill>
                    <a:srgbClr val="B35EFF"/>
                  </a:solidFill>
                  <a:latin typeface="Arial"/>
                  <a:ea typeface="Arial"/>
                  <a:cs typeface="Arial"/>
                  <a:sym typeface="Arial"/>
                </a:rPr>
                <a:t>2 out of 5</a:t>
              </a:r>
              <a:endParaRPr/>
            </a:p>
          </p:txBody>
        </p:sp>
      </p:grpSp>
      <p:grpSp>
        <p:nvGrpSpPr>
          <p:cNvPr id="656" name="Google Shape;656;p23"/>
          <p:cNvGrpSpPr/>
          <p:nvPr/>
        </p:nvGrpSpPr>
        <p:grpSpPr>
          <a:xfrm>
            <a:off x="11391267" y="-205012"/>
            <a:ext cx="6422400" cy="4388052"/>
            <a:chOff x="-245342" y="-231585"/>
            <a:chExt cx="1691496" cy="1155700"/>
          </a:xfrm>
        </p:grpSpPr>
        <p:sp>
          <p:nvSpPr>
            <p:cNvPr id="657" name="Google Shape;657;p23"/>
            <p:cNvSpPr/>
            <p:nvPr/>
          </p:nvSpPr>
          <p:spPr>
            <a:xfrm>
              <a:off x="0" y="0"/>
              <a:ext cx="1122888" cy="710592"/>
            </a:xfrm>
            <a:custGeom>
              <a:rect b="b" l="l" r="r" t="t"/>
              <a:pathLst>
                <a:path extrusionOk="0" h="710592" w="1122888">
                  <a:moveTo>
                    <a:pt x="0" y="0"/>
                  </a:moveTo>
                  <a:lnTo>
                    <a:pt x="1122888" y="0"/>
                  </a:lnTo>
                  <a:lnTo>
                    <a:pt x="1122888" y="710592"/>
                  </a:lnTo>
                  <a:lnTo>
                    <a:pt x="0" y="710592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</p:sp>
        <p:sp>
          <p:nvSpPr>
            <p:cNvPr id="658" name="Google Shape;658;p23"/>
            <p:cNvSpPr txBox="1"/>
            <p:nvPr/>
          </p:nvSpPr>
          <p:spPr>
            <a:xfrm>
              <a:off x="-245342" y="-231585"/>
              <a:ext cx="1691496" cy="11557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254000" lIns="254000" spcFirstLastPara="1" rIns="254000" wrap="square" tIns="254000">
              <a:noAutofit/>
            </a:bodyPr>
            <a:lstStyle/>
            <a:p>
              <a:pPr indent="0" lvl="0" marL="0" marR="0" rtl="0" algn="ctr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9000">
                  <a:solidFill>
                    <a:srgbClr val="B35EFF"/>
                  </a:solidFill>
                  <a:latin typeface="Arial"/>
                  <a:ea typeface="Arial"/>
                  <a:cs typeface="Arial"/>
                  <a:sym typeface="Arial"/>
                </a:rPr>
                <a:t>95%</a:t>
              </a:r>
              <a:endParaRPr/>
            </a:p>
          </p:txBody>
        </p:sp>
      </p:grpSp>
      <p:grpSp>
        <p:nvGrpSpPr>
          <p:cNvPr id="659" name="Google Shape;659;p23"/>
          <p:cNvGrpSpPr/>
          <p:nvPr/>
        </p:nvGrpSpPr>
        <p:grpSpPr>
          <a:xfrm>
            <a:off x="5738169" y="6040553"/>
            <a:ext cx="7794085" cy="2458415"/>
            <a:chOff x="-224546" y="0"/>
            <a:chExt cx="2052763" cy="4240032"/>
          </a:xfrm>
        </p:grpSpPr>
        <p:sp>
          <p:nvSpPr>
            <p:cNvPr id="660" name="Google Shape;660;p23"/>
            <p:cNvSpPr/>
            <p:nvPr/>
          </p:nvSpPr>
          <p:spPr>
            <a:xfrm>
              <a:off x="0" y="0"/>
              <a:ext cx="1636955" cy="710592"/>
            </a:xfrm>
            <a:custGeom>
              <a:rect b="b" l="l" r="r" t="t"/>
              <a:pathLst>
                <a:path extrusionOk="0" h="710592" w="1636955">
                  <a:moveTo>
                    <a:pt x="0" y="0"/>
                  </a:moveTo>
                  <a:lnTo>
                    <a:pt x="1636955" y="0"/>
                  </a:lnTo>
                  <a:lnTo>
                    <a:pt x="1636955" y="710592"/>
                  </a:lnTo>
                  <a:lnTo>
                    <a:pt x="0" y="710592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</p:sp>
        <p:sp>
          <p:nvSpPr>
            <p:cNvPr id="661" name="Google Shape;661;p23"/>
            <p:cNvSpPr txBox="1"/>
            <p:nvPr/>
          </p:nvSpPr>
          <p:spPr>
            <a:xfrm>
              <a:off x="-224546" y="3084332"/>
              <a:ext cx="2052763" cy="11557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254000" lIns="254000" spcFirstLastPara="1" rIns="254000" wrap="square" tIns="254000">
              <a:noAutofit/>
            </a:bodyPr>
            <a:lstStyle/>
            <a:p>
              <a:pPr indent="0" lvl="0" marL="0" marR="0" rtl="0" algn="ctr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9000">
                  <a:solidFill>
                    <a:srgbClr val="B35EFF"/>
                  </a:solidFill>
                  <a:latin typeface="Arial"/>
                  <a:ea typeface="Arial"/>
                  <a:cs typeface="Arial"/>
                  <a:sym typeface="Arial"/>
                </a:rPr>
                <a:t>12 million</a:t>
              </a:r>
              <a:endParaRPr/>
            </a:p>
          </p:txBody>
        </p:sp>
      </p:grpSp>
      <p:grpSp>
        <p:nvGrpSpPr>
          <p:cNvPr id="662" name="Google Shape;662;p23"/>
          <p:cNvGrpSpPr/>
          <p:nvPr/>
        </p:nvGrpSpPr>
        <p:grpSpPr>
          <a:xfrm>
            <a:off x="7136495" y="3784525"/>
            <a:ext cx="4791224" cy="1831998"/>
            <a:chOff x="7136495" y="3784525"/>
            <a:chExt cx="4791224" cy="1831998"/>
          </a:xfrm>
        </p:grpSpPr>
        <p:sp>
          <p:nvSpPr>
            <p:cNvPr id="663" name="Google Shape;663;p23"/>
            <p:cNvSpPr/>
            <p:nvPr/>
          </p:nvSpPr>
          <p:spPr>
            <a:xfrm>
              <a:off x="7136495" y="3784525"/>
              <a:ext cx="2680706" cy="1831998"/>
            </a:xfrm>
            <a:custGeom>
              <a:rect b="b" l="l" r="r" t="t"/>
              <a:pathLst>
                <a:path extrusionOk="0" h="1831998" w="2680706">
                  <a:moveTo>
                    <a:pt x="2593305" y="1831998"/>
                  </a:moveTo>
                  <a:lnTo>
                    <a:pt x="87503" y="1831998"/>
                  </a:lnTo>
                  <a:cubicBezTo>
                    <a:pt x="39183" y="1831998"/>
                    <a:pt x="0" y="1792877"/>
                    <a:pt x="0" y="1744635"/>
                  </a:cubicBezTo>
                  <a:lnTo>
                    <a:pt x="0" y="87363"/>
                  </a:lnTo>
                  <a:cubicBezTo>
                    <a:pt x="0" y="39121"/>
                    <a:pt x="39183" y="0"/>
                    <a:pt x="87503" y="0"/>
                  </a:cubicBezTo>
                  <a:lnTo>
                    <a:pt x="2593204" y="0"/>
                  </a:lnTo>
                  <a:cubicBezTo>
                    <a:pt x="2641523" y="0"/>
                    <a:pt x="2680706" y="39121"/>
                    <a:pt x="2680706" y="87363"/>
                  </a:cubicBezTo>
                  <a:lnTo>
                    <a:pt x="2680706" y="1744533"/>
                  </a:lnTo>
                  <a:cubicBezTo>
                    <a:pt x="2680808" y="1792877"/>
                    <a:pt x="2641625" y="1831998"/>
                    <a:pt x="2593305" y="1831998"/>
                  </a:cubicBez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4" name="Google Shape;664;p23"/>
            <p:cNvSpPr/>
            <p:nvPr/>
          </p:nvSpPr>
          <p:spPr>
            <a:xfrm>
              <a:off x="11305862" y="4389989"/>
              <a:ext cx="621857" cy="620868"/>
            </a:xfrm>
            <a:custGeom>
              <a:rect b="b" l="l" r="r" t="t"/>
              <a:pathLst>
                <a:path extrusionOk="0" h="620868" w="621857">
                  <a:moveTo>
                    <a:pt x="310928" y="0"/>
                  </a:moveTo>
                  <a:cubicBezTo>
                    <a:pt x="139172" y="0"/>
                    <a:pt x="0" y="138951"/>
                    <a:pt x="0" y="310434"/>
                  </a:cubicBezTo>
                  <a:lnTo>
                    <a:pt x="0" y="620869"/>
                  </a:lnTo>
                  <a:lnTo>
                    <a:pt x="121915" y="556512"/>
                  </a:lnTo>
                  <a:cubicBezTo>
                    <a:pt x="174294" y="596747"/>
                    <a:pt x="239769" y="620869"/>
                    <a:pt x="310928" y="620869"/>
                  </a:cubicBezTo>
                  <a:cubicBezTo>
                    <a:pt x="482685" y="620869"/>
                    <a:pt x="621857" y="481918"/>
                    <a:pt x="621857" y="310434"/>
                  </a:cubicBezTo>
                  <a:cubicBezTo>
                    <a:pt x="621857" y="138951"/>
                    <a:pt x="482584" y="0"/>
                    <a:pt x="310928" y="0"/>
                  </a:cubicBez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5" name="Google Shape;665;p23"/>
            <p:cNvSpPr/>
            <p:nvPr/>
          </p:nvSpPr>
          <p:spPr>
            <a:xfrm>
              <a:off x="7142179" y="4028474"/>
              <a:ext cx="2680807" cy="8918"/>
            </a:xfrm>
            <a:custGeom>
              <a:rect b="b" l="l" r="r" t="t"/>
              <a:pathLst>
                <a:path extrusionOk="0" h="8918" w="2680807">
                  <a:moveTo>
                    <a:pt x="0" y="0"/>
                  </a:moveTo>
                  <a:lnTo>
                    <a:pt x="2680808" y="0"/>
                  </a:lnTo>
                  <a:lnTo>
                    <a:pt x="2680808" y="8919"/>
                  </a:lnTo>
                  <a:lnTo>
                    <a:pt x="0" y="8919"/>
                  </a:ln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666" name="Google Shape;666;p23"/>
            <p:cNvGrpSpPr/>
            <p:nvPr/>
          </p:nvGrpSpPr>
          <p:grpSpPr>
            <a:xfrm>
              <a:off x="9576690" y="3856048"/>
              <a:ext cx="117045" cy="114766"/>
              <a:chOff x="9576690" y="3856048"/>
              <a:chExt cx="117045" cy="114766"/>
            </a:xfrm>
          </p:grpSpPr>
          <p:sp>
            <p:nvSpPr>
              <p:cNvPr id="667" name="Google Shape;667;p23"/>
              <p:cNvSpPr/>
              <p:nvPr/>
            </p:nvSpPr>
            <p:spPr>
              <a:xfrm rot="-2736000">
                <a:off x="9630824" y="3836087"/>
                <a:ext cx="8933" cy="154761"/>
              </a:xfrm>
              <a:custGeom>
                <a:rect b="b" l="l" r="r" t="t"/>
                <a:pathLst>
                  <a:path extrusionOk="0" h="154761" w="8933">
                    <a:moveTo>
                      <a:pt x="0" y="0"/>
                    </a:moveTo>
                    <a:lnTo>
                      <a:pt x="8933" y="0"/>
                    </a:lnTo>
                    <a:lnTo>
                      <a:pt x="8933" y="154761"/>
                    </a:lnTo>
                    <a:lnTo>
                      <a:pt x="0" y="154761"/>
                    </a:lnTo>
                    <a:close/>
                  </a:path>
                </a:pathLst>
              </a:custGeom>
              <a:solidFill>
                <a:srgbClr val="EBF2FA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8" name="Google Shape;668;p23"/>
              <p:cNvSpPr/>
              <p:nvPr/>
            </p:nvSpPr>
            <p:spPr>
              <a:xfrm rot="-2662080">
                <a:off x="9557709" y="3908972"/>
                <a:ext cx="155007" cy="8918"/>
              </a:xfrm>
              <a:custGeom>
                <a:rect b="b" l="l" r="r" t="t"/>
                <a:pathLst>
                  <a:path extrusionOk="0" h="8918" w="155007">
                    <a:moveTo>
                      <a:pt x="0" y="0"/>
                    </a:moveTo>
                    <a:lnTo>
                      <a:pt x="155007" y="0"/>
                    </a:lnTo>
                    <a:lnTo>
                      <a:pt x="155007" y="8919"/>
                    </a:lnTo>
                    <a:lnTo>
                      <a:pt x="0" y="8919"/>
                    </a:lnTo>
                    <a:close/>
                  </a:path>
                </a:pathLst>
              </a:custGeom>
              <a:solidFill>
                <a:srgbClr val="EBF2FA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669" name="Google Shape;669;p23"/>
            <p:cNvSpPr/>
            <p:nvPr/>
          </p:nvSpPr>
          <p:spPr>
            <a:xfrm>
              <a:off x="7274550" y="3873004"/>
              <a:ext cx="72072" cy="71958"/>
            </a:xfrm>
            <a:custGeom>
              <a:rect b="b" l="l" r="r" t="t"/>
              <a:pathLst>
                <a:path extrusionOk="0" h="71958" w="72072">
                  <a:moveTo>
                    <a:pt x="72073" y="35979"/>
                  </a:moveTo>
                  <a:cubicBezTo>
                    <a:pt x="72073" y="55850"/>
                    <a:pt x="55939" y="71958"/>
                    <a:pt x="36036" y="71958"/>
                  </a:cubicBezTo>
                  <a:cubicBezTo>
                    <a:pt x="16134" y="71958"/>
                    <a:pt x="0" y="55850"/>
                    <a:pt x="0" y="35979"/>
                  </a:cubicBezTo>
                  <a:cubicBezTo>
                    <a:pt x="0" y="16108"/>
                    <a:pt x="16134" y="0"/>
                    <a:pt x="36036" y="0"/>
                  </a:cubicBezTo>
                  <a:cubicBezTo>
                    <a:pt x="55939" y="0"/>
                    <a:pt x="72073" y="16108"/>
                    <a:pt x="72073" y="35979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0" name="Google Shape;670;p23"/>
            <p:cNvSpPr/>
            <p:nvPr/>
          </p:nvSpPr>
          <p:spPr>
            <a:xfrm>
              <a:off x="7422553" y="3873004"/>
              <a:ext cx="72072" cy="71958"/>
            </a:xfrm>
            <a:custGeom>
              <a:rect b="b" l="l" r="r" t="t"/>
              <a:pathLst>
                <a:path extrusionOk="0" h="71958" w="72072">
                  <a:moveTo>
                    <a:pt x="72073" y="35979"/>
                  </a:moveTo>
                  <a:cubicBezTo>
                    <a:pt x="72073" y="55850"/>
                    <a:pt x="55939" y="71958"/>
                    <a:pt x="36036" y="71958"/>
                  </a:cubicBezTo>
                  <a:cubicBezTo>
                    <a:pt x="16134" y="71958"/>
                    <a:pt x="0" y="55850"/>
                    <a:pt x="0" y="35979"/>
                  </a:cubicBezTo>
                  <a:cubicBezTo>
                    <a:pt x="0" y="16108"/>
                    <a:pt x="16134" y="0"/>
                    <a:pt x="36036" y="0"/>
                  </a:cubicBezTo>
                  <a:cubicBezTo>
                    <a:pt x="55939" y="0"/>
                    <a:pt x="72073" y="16108"/>
                    <a:pt x="72073" y="35979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1" name="Google Shape;671;p23"/>
            <p:cNvSpPr/>
            <p:nvPr/>
          </p:nvSpPr>
          <p:spPr>
            <a:xfrm>
              <a:off x="7567714" y="3873004"/>
              <a:ext cx="72072" cy="71958"/>
            </a:xfrm>
            <a:custGeom>
              <a:rect b="b" l="l" r="r" t="t"/>
              <a:pathLst>
                <a:path extrusionOk="0" h="71958" w="72072">
                  <a:moveTo>
                    <a:pt x="72073" y="35979"/>
                  </a:moveTo>
                  <a:cubicBezTo>
                    <a:pt x="72073" y="55850"/>
                    <a:pt x="55939" y="71958"/>
                    <a:pt x="36036" y="71958"/>
                  </a:cubicBezTo>
                  <a:cubicBezTo>
                    <a:pt x="16134" y="71958"/>
                    <a:pt x="0" y="55850"/>
                    <a:pt x="0" y="35979"/>
                  </a:cubicBezTo>
                  <a:cubicBezTo>
                    <a:pt x="0" y="16108"/>
                    <a:pt x="16134" y="0"/>
                    <a:pt x="36036" y="0"/>
                  </a:cubicBezTo>
                  <a:cubicBezTo>
                    <a:pt x="55939" y="0"/>
                    <a:pt x="72073" y="16108"/>
                    <a:pt x="72073" y="35979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72" name="Google Shape;672;p23"/>
          <p:cNvSpPr/>
          <p:nvPr/>
        </p:nvSpPr>
        <p:spPr>
          <a:xfrm>
            <a:off x="7381145" y="4132915"/>
            <a:ext cx="1836496" cy="1425129"/>
          </a:xfrm>
          <a:custGeom>
            <a:rect b="b" l="l" r="r" t="t"/>
            <a:pathLst>
              <a:path extrusionOk="0" h="1425129" w="1836496">
                <a:moveTo>
                  <a:pt x="1615" y="688722"/>
                </a:moveTo>
                <a:cubicBezTo>
                  <a:pt x="1615" y="688722"/>
                  <a:pt x="-47212" y="158258"/>
                  <a:pt x="392027" y="24273"/>
                </a:cubicBezTo>
                <a:cubicBezTo>
                  <a:pt x="831266" y="-109711"/>
                  <a:pt x="1801205" y="350417"/>
                  <a:pt x="1825669" y="443152"/>
                </a:cubicBezTo>
                <a:cubicBezTo>
                  <a:pt x="1850032" y="535887"/>
                  <a:pt x="1825669" y="1425130"/>
                  <a:pt x="1825669" y="1425130"/>
                </a:cubicBezTo>
                <a:lnTo>
                  <a:pt x="392129" y="1425130"/>
                </a:lnTo>
                <a:lnTo>
                  <a:pt x="1615" y="688722"/>
                </a:lnTo>
                <a:close/>
              </a:path>
            </a:pathLst>
          </a:custGeom>
          <a:solidFill>
            <a:srgbClr val="EBF2F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3" name="Google Shape;673;p23"/>
          <p:cNvSpPr/>
          <p:nvPr/>
        </p:nvSpPr>
        <p:spPr>
          <a:xfrm>
            <a:off x="7382862" y="3561211"/>
            <a:ext cx="2269281" cy="2083341"/>
          </a:xfrm>
          <a:custGeom>
            <a:rect b="b" l="l" r="r" t="t"/>
            <a:pathLst>
              <a:path extrusionOk="0" h="2083341" w="2269281">
                <a:moveTo>
                  <a:pt x="2269282" y="2055313"/>
                </a:moveTo>
                <a:cubicBezTo>
                  <a:pt x="2221774" y="1725217"/>
                  <a:pt x="2169598" y="1393499"/>
                  <a:pt x="2093363" y="1068673"/>
                </a:cubicBezTo>
                <a:cubicBezTo>
                  <a:pt x="2057631" y="916547"/>
                  <a:pt x="2006774" y="789252"/>
                  <a:pt x="1917748" y="660538"/>
                </a:cubicBezTo>
                <a:cubicBezTo>
                  <a:pt x="1866079" y="585843"/>
                  <a:pt x="1811162" y="512871"/>
                  <a:pt x="1752894" y="443142"/>
                </a:cubicBezTo>
                <a:cubicBezTo>
                  <a:pt x="1766192" y="401690"/>
                  <a:pt x="1771268" y="357704"/>
                  <a:pt x="1766497" y="312705"/>
                </a:cubicBezTo>
                <a:cubicBezTo>
                  <a:pt x="1745789" y="118012"/>
                  <a:pt x="1549771" y="-20837"/>
                  <a:pt x="1328679" y="2575"/>
                </a:cubicBezTo>
                <a:cubicBezTo>
                  <a:pt x="1136214" y="22946"/>
                  <a:pt x="988211" y="159464"/>
                  <a:pt x="966691" y="322840"/>
                </a:cubicBezTo>
                <a:cubicBezTo>
                  <a:pt x="947810" y="317773"/>
                  <a:pt x="927203" y="317975"/>
                  <a:pt x="910758" y="332874"/>
                </a:cubicBezTo>
                <a:cubicBezTo>
                  <a:pt x="879696" y="360846"/>
                  <a:pt x="878173" y="414359"/>
                  <a:pt x="932887" y="439088"/>
                </a:cubicBezTo>
                <a:cubicBezTo>
                  <a:pt x="944764" y="444460"/>
                  <a:pt x="952479" y="445372"/>
                  <a:pt x="966691" y="445980"/>
                </a:cubicBezTo>
                <a:lnTo>
                  <a:pt x="934410" y="833846"/>
                </a:lnTo>
                <a:cubicBezTo>
                  <a:pt x="934410" y="833846"/>
                  <a:pt x="1124946" y="1053775"/>
                  <a:pt x="1318325" y="868203"/>
                </a:cubicBezTo>
                <a:lnTo>
                  <a:pt x="1344109" y="709996"/>
                </a:lnTo>
                <a:cubicBezTo>
                  <a:pt x="1363701" y="710503"/>
                  <a:pt x="1383597" y="709692"/>
                  <a:pt x="1403594" y="707564"/>
                </a:cubicBezTo>
                <a:cubicBezTo>
                  <a:pt x="1467648" y="700773"/>
                  <a:pt x="1526728" y="681112"/>
                  <a:pt x="1577889" y="651923"/>
                </a:cubicBezTo>
                <a:cubicBezTo>
                  <a:pt x="1607632" y="686787"/>
                  <a:pt x="1668437" y="737259"/>
                  <a:pt x="1780201" y="754590"/>
                </a:cubicBezTo>
                <a:lnTo>
                  <a:pt x="1781216" y="1907444"/>
                </a:lnTo>
                <a:cubicBezTo>
                  <a:pt x="1748834" y="1897815"/>
                  <a:pt x="1712696" y="1891025"/>
                  <a:pt x="1673614" y="1889403"/>
                </a:cubicBezTo>
                <a:cubicBezTo>
                  <a:pt x="1529265" y="1883322"/>
                  <a:pt x="721947" y="1816330"/>
                  <a:pt x="683272" y="1712751"/>
                </a:cubicBezTo>
                <a:cubicBezTo>
                  <a:pt x="648453" y="1619306"/>
                  <a:pt x="618203" y="1235596"/>
                  <a:pt x="618203" y="1235596"/>
                </a:cubicBezTo>
                <a:lnTo>
                  <a:pt x="0" y="1260528"/>
                </a:lnTo>
                <a:cubicBezTo>
                  <a:pt x="0" y="1260528"/>
                  <a:pt x="508" y="1990956"/>
                  <a:pt x="250631" y="2054907"/>
                </a:cubicBezTo>
                <a:cubicBezTo>
                  <a:pt x="487659" y="2115515"/>
                  <a:pt x="1792585" y="2061293"/>
                  <a:pt x="1928306" y="2055414"/>
                </a:cubicBezTo>
                <a:lnTo>
                  <a:pt x="2269282" y="2055414"/>
                </a:lnTo>
                <a:close/>
              </a:path>
            </a:pathLst>
          </a:custGeom>
          <a:solidFill>
            <a:srgbClr val="FBA6E7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4" name="Google Shape;674;p23"/>
          <p:cNvSpPr/>
          <p:nvPr/>
        </p:nvSpPr>
        <p:spPr>
          <a:xfrm>
            <a:off x="9525559" y="5251766"/>
            <a:ext cx="2680807" cy="1831998"/>
          </a:xfrm>
          <a:custGeom>
            <a:rect b="b" l="l" r="r" t="t"/>
            <a:pathLst>
              <a:path extrusionOk="0" h="1831998" w="2680807">
                <a:moveTo>
                  <a:pt x="2606400" y="1831998"/>
                </a:moveTo>
                <a:lnTo>
                  <a:pt x="74408" y="1831998"/>
                </a:lnTo>
                <a:cubicBezTo>
                  <a:pt x="33296" y="1831998"/>
                  <a:pt x="0" y="1798755"/>
                  <a:pt x="0" y="1757709"/>
                </a:cubicBezTo>
                <a:lnTo>
                  <a:pt x="0" y="74289"/>
                </a:lnTo>
                <a:cubicBezTo>
                  <a:pt x="0" y="33243"/>
                  <a:pt x="33296" y="0"/>
                  <a:pt x="74408" y="0"/>
                </a:cubicBezTo>
                <a:lnTo>
                  <a:pt x="2606400" y="0"/>
                </a:lnTo>
                <a:cubicBezTo>
                  <a:pt x="2647512" y="0"/>
                  <a:pt x="2680808" y="33243"/>
                  <a:pt x="2680808" y="74289"/>
                </a:cubicBezTo>
                <a:lnTo>
                  <a:pt x="2680808" y="1757810"/>
                </a:lnTo>
                <a:cubicBezTo>
                  <a:pt x="2680808" y="1798755"/>
                  <a:pt x="2647512" y="1831998"/>
                  <a:pt x="2606400" y="1831998"/>
                </a:cubicBezTo>
                <a:close/>
              </a:path>
            </a:pathLst>
          </a:custGeom>
          <a:solidFill>
            <a:srgbClr val="EBF2F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5" name="Google Shape;675;p23"/>
          <p:cNvSpPr/>
          <p:nvPr/>
        </p:nvSpPr>
        <p:spPr>
          <a:xfrm>
            <a:off x="10077678" y="6241635"/>
            <a:ext cx="2020811" cy="842129"/>
          </a:xfrm>
          <a:custGeom>
            <a:rect b="b" l="l" r="r" t="t"/>
            <a:pathLst>
              <a:path extrusionOk="0" h="842129" w="2020811">
                <a:moveTo>
                  <a:pt x="1987284" y="4676"/>
                </a:moveTo>
                <a:cubicBezTo>
                  <a:pt x="1987284" y="4676"/>
                  <a:pt x="2148484" y="729428"/>
                  <a:pt x="1763959" y="842129"/>
                </a:cubicBezTo>
                <a:lnTo>
                  <a:pt x="0" y="842129"/>
                </a:lnTo>
                <a:lnTo>
                  <a:pt x="0" y="498047"/>
                </a:lnTo>
                <a:cubicBezTo>
                  <a:pt x="0" y="498047"/>
                  <a:pt x="1830956" y="-56235"/>
                  <a:pt x="1987284" y="4676"/>
                </a:cubicBezTo>
                <a:close/>
              </a:path>
            </a:pathLst>
          </a:custGeom>
          <a:solidFill>
            <a:srgbClr val="FBA6E7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676" name="Google Shape;676;p23"/>
          <p:cNvGrpSpPr/>
          <p:nvPr/>
        </p:nvGrpSpPr>
        <p:grpSpPr>
          <a:xfrm>
            <a:off x="9531244" y="5323521"/>
            <a:ext cx="2680807" cy="181213"/>
            <a:chOff x="9531244" y="5323521"/>
            <a:chExt cx="2680807" cy="181213"/>
          </a:xfrm>
        </p:grpSpPr>
        <p:sp>
          <p:nvSpPr>
            <p:cNvPr id="677" name="Google Shape;677;p23"/>
            <p:cNvSpPr/>
            <p:nvPr/>
          </p:nvSpPr>
          <p:spPr>
            <a:xfrm>
              <a:off x="9531244" y="5495816"/>
              <a:ext cx="2680807" cy="8918"/>
            </a:xfrm>
            <a:custGeom>
              <a:rect b="b" l="l" r="r" t="t"/>
              <a:pathLst>
                <a:path extrusionOk="0" h="8918" w="2680807">
                  <a:moveTo>
                    <a:pt x="0" y="0"/>
                  </a:moveTo>
                  <a:lnTo>
                    <a:pt x="2680808" y="0"/>
                  </a:lnTo>
                  <a:lnTo>
                    <a:pt x="2680808" y="8919"/>
                  </a:lnTo>
                  <a:lnTo>
                    <a:pt x="0" y="8919"/>
                  </a:ln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678" name="Google Shape;678;p23"/>
            <p:cNvGrpSpPr/>
            <p:nvPr/>
          </p:nvGrpSpPr>
          <p:grpSpPr>
            <a:xfrm>
              <a:off x="11965785" y="5323521"/>
              <a:ext cx="117042" cy="114727"/>
              <a:chOff x="11965785" y="5323521"/>
              <a:chExt cx="117042" cy="114727"/>
            </a:xfrm>
          </p:grpSpPr>
          <p:sp>
            <p:nvSpPr>
              <p:cNvPr id="679" name="Google Shape;679;p23"/>
              <p:cNvSpPr/>
              <p:nvPr/>
            </p:nvSpPr>
            <p:spPr>
              <a:xfrm>
                <a:off x="11965785" y="5323521"/>
                <a:ext cx="117042" cy="114727"/>
              </a:xfrm>
              <a:custGeom>
                <a:rect b="b" l="l" r="r" t="t"/>
                <a:pathLst>
                  <a:path extrusionOk="0" h="114727" w="117042">
                    <a:moveTo>
                      <a:pt x="110850" y="114728"/>
                    </a:moveTo>
                    <a:lnTo>
                      <a:pt x="0" y="6385"/>
                    </a:lnTo>
                    <a:lnTo>
                      <a:pt x="6294" y="0"/>
                    </a:lnTo>
                    <a:lnTo>
                      <a:pt x="117042" y="108343"/>
                    </a:lnTo>
                    <a:close/>
                  </a:path>
                </a:pathLst>
              </a:custGeom>
              <a:solidFill>
                <a:srgbClr val="6664AC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0" name="Google Shape;680;p23"/>
              <p:cNvSpPr/>
              <p:nvPr/>
            </p:nvSpPr>
            <p:spPr>
              <a:xfrm>
                <a:off x="11965785" y="5323521"/>
                <a:ext cx="117042" cy="114727"/>
              </a:xfrm>
              <a:custGeom>
                <a:rect b="b" l="l" r="r" t="t"/>
                <a:pathLst>
                  <a:path extrusionOk="0" h="114727" w="117042">
                    <a:moveTo>
                      <a:pt x="6294" y="114728"/>
                    </a:moveTo>
                    <a:lnTo>
                      <a:pt x="0" y="108343"/>
                    </a:lnTo>
                    <a:lnTo>
                      <a:pt x="110850" y="0"/>
                    </a:lnTo>
                    <a:lnTo>
                      <a:pt x="117042" y="6385"/>
                    </a:lnTo>
                    <a:close/>
                  </a:path>
                </a:pathLst>
              </a:custGeom>
              <a:solidFill>
                <a:srgbClr val="6664AC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681" name="Google Shape;681;p23"/>
            <p:cNvSpPr/>
            <p:nvPr/>
          </p:nvSpPr>
          <p:spPr>
            <a:xfrm>
              <a:off x="9663614" y="5340244"/>
              <a:ext cx="72072" cy="71958"/>
            </a:xfrm>
            <a:custGeom>
              <a:rect b="b" l="l" r="r" t="t"/>
              <a:pathLst>
                <a:path extrusionOk="0" h="71958" w="72072">
                  <a:moveTo>
                    <a:pt x="72073" y="35979"/>
                  </a:moveTo>
                  <a:cubicBezTo>
                    <a:pt x="72073" y="55850"/>
                    <a:pt x="55939" y="71958"/>
                    <a:pt x="36036" y="71958"/>
                  </a:cubicBezTo>
                  <a:cubicBezTo>
                    <a:pt x="16134" y="71958"/>
                    <a:pt x="0" y="55850"/>
                    <a:pt x="0" y="35979"/>
                  </a:cubicBezTo>
                  <a:cubicBezTo>
                    <a:pt x="0" y="16108"/>
                    <a:pt x="16134" y="0"/>
                    <a:pt x="36036" y="0"/>
                  </a:cubicBezTo>
                  <a:cubicBezTo>
                    <a:pt x="55939" y="0"/>
                    <a:pt x="72073" y="16108"/>
                    <a:pt x="72073" y="35979"/>
                  </a:cubicBez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2" name="Google Shape;682;p23"/>
            <p:cNvSpPr/>
            <p:nvPr/>
          </p:nvSpPr>
          <p:spPr>
            <a:xfrm>
              <a:off x="9811618" y="5340244"/>
              <a:ext cx="72072" cy="71958"/>
            </a:xfrm>
            <a:custGeom>
              <a:rect b="b" l="l" r="r" t="t"/>
              <a:pathLst>
                <a:path extrusionOk="0" h="71958" w="72072">
                  <a:moveTo>
                    <a:pt x="72073" y="35979"/>
                  </a:moveTo>
                  <a:cubicBezTo>
                    <a:pt x="72073" y="55850"/>
                    <a:pt x="55939" y="71958"/>
                    <a:pt x="36037" y="71958"/>
                  </a:cubicBezTo>
                  <a:cubicBezTo>
                    <a:pt x="16134" y="71958"/>
                    <a:pt x="0" y="55850"/>
                    <a:pt x="0" y="35979"/>
                  </a:cubicBezTo>
                  <a:cubicBezTo>
                    <a:pt x="0" y="16108"/>
                    <a:pt x="16134" y="0"/>
                    <a:pt x="36037" y="0"/>
                  </a:cubicBezTo>
                  <a:cubicBezTo>
                    <a:pt x="55939" y="0"/>
                    <a:pt x="72073" y="16108"/>
                    <a:pt x="72073" y="35979"/>
                  </a:cubicBez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3" name="Google Shape;683;p23"/>
            <p:cNvSpPr/>
            <p:nvPr/>
          </p:nvSpPr>
          <p:spPr>
            <a:xfrm>
              <a:off x="9956778" y="5340244"/>
              <a:ext cx="72072" cy="71958"/>
            </a:xfrm>
            <a:custGeom>
              <a:rect b="b" l="l" r="r" t="t"/>
              <a:pathLst>
                <a:path extrusionOk="0" h="71958" w="72072">
                  <a:moveTo>
                    <a:pt x="72073" y="35979"/>
                  </a:moveTo>
                  <a:cubicBezTo>
                    <a:pt x="72073" y="55850"/>
                    <a:pt x="55939" y="71958"/>
                    <a:pt x="36037" y="71958"/>
                  </a:cubicBezTo>
                  <a:cubicBezTo>
                    <a:pt x="16134" y="71958"/>
                    <a:pt x="0" y="55850"/>
                    <a:pt x="0" y="35979"/>
                  </a:cubicBezTo>
                  <a:cubicBezTo>
                    <a:pt x="0" y="16108"/>
                    <a:pt x="16134" y="0"/>
                    <a:pt x="36037" y="0"/>
                  </a:cubicBezTo>
                  <a:cubicBezTo>
                    <a:pt x="55939" y="0"/>
                    <a:pt x="72073" y="16108"/>
                    <a:pt x="72073" y="35979"/>
                  </a:cubicBez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684" name="Google Shape;684;p23"/>
          <p:cNvGrpSpPr/>
          <p:nvPr/>
        </p:nvGrpSpPr>
        <p:grpSpPr>
          <a:xfrm>
            <a:off x="7530358" y="2969978"/>
            <a:ext cx="4542927" cy="4068178"/>
            <a:chOff x="7530358" y="2969978"/>
            <a:chExt cx="4542927" cy="4068178"/>
          </a:xfrm>
        </p:grpSpPr>
        <p:sp>
          <p:nvSpPr>
            <p:cNvPr id="685" name="Google Shape;685;p23"/>
            <p:cNvSpPr/>
            <p:nvPr/>
          </p:nvSpPr>
          <p:spPr>
            <a:xfrm>
              <a:off x="10012102" y="5542091"/>
              <a:ext cx="2061183" cy="1496065"/>
            </a:xfrm>
            <a:custGeom>
              <a:rect b="b" l="l" r="r" t="t"/>
              <a:pathLst>
                <a:path extrusionOk="0" h="1496065" w="2061183">
                  <a:moveTo>
                    <a:pt x="0" y="274092"/>
                  </a:moveTo>
                  <a:cubicBezTo>
                    <a:pt x="0" y="274092"/>
                    <a:pt x="159576" y="-9485"/>
                    <a:pt x="1013995" y="245"/>
                  </a:cubicBezTo>
                  <a:cubicBezTo>
                    <a:pt x="1868516" y="9873"/>
                    <a:pt x="2015808" y="411927"/>
                    <a:pt x="2061184" y="765131"/>
                  </a:cubicBezTo>
                  <a:lnTo>
                    <a:pt x="1460542" y="850367"/>
                  </a:lnTo>
                  <a:lnTo>
                    <a:pt x="1483179" y="1227996"/>
                  </a:lnTo>
                  <a:lnTo>
                    <a:pt x="60907" y="1496066"/>
                  </a:lnTo>
                  <a:lnTo>
                    <a:pt x="0" y="274092"/>
                  </a:lnTo>
                  <a:close/>
                </a:path>
              </a:pathLst>
            </a:custGeom>
            <a:solidFill>
              <a:srgbClr val="EE508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6" name="Google Shape;686;p23"/>
            <p:cNvSpPr/>
            <p:nvPr/>
          </p:nvSpPr>
          <p:spPr>
            <a:xfrm>
              <a:off x="7530358" y="2969978"/>
              <a:ext cx="621857" cy="620868"/>
            </a:xfrm>
            <a:custGeom>
              <a:rect b="b" l="l" r="r" t="t"/>
              <a:pathLst>
                <a:path extrusionOk="0" h="620868" w="621857">
                  <a:moveTo>
                    <a:pt x="310929" y="0"/>
                  </a:moveTo>
                  <a:cubicBezTo>
                    <a:pt x="482685" y="0"/>
                    <a:pt x="621857" y="138951"/>
                    <a:pt x="621857" y="310434"/>
                  </a:cubicBezTo>
                  <a:lnTo>
                    <a:pt x="621857" y="620869"/>
                  </a:lnTo>
                  <a:lnTo>
                    <a:pt x="499942" y="556512"/>
                  </a:lnTo>
                  <a:cubicBezTo>
                    <a:pt x="447563" y="596747"/>
                    <a:pt x="382088" y="620869"/>
                    <a:pt x="310929" y="620869"/>
                  </a:cubicBezTo>
                  <a:cubicBezTo>
                    <a:pt x="139172" y="620869"/>
                    <a:pt x="0" y="481918"/>
                    <a:pt x="0" y="310434"/>
                  </a:cubicBezTo>
                  <a:cubicBezTo>
                    <a:pt x="0" y="138951"/>
                    <a:pt x="139172" y="0"/>
                    <a:pt x="310929" y="0"/>
                  </a:cubicBezTo>
                  <a:close/>
                </a:path>
              </a:pathLst>
            </a:custGeom>
            <a:solidFill>
              <a:srgbClr val="EE508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687" name="Google Shape;687;p23"/>
          <p:cNvGrpSpPr/>
          <p:nvPr/>
        </p:nvGrpSpPr>
        <p:grpSpPr>
          <a:xfrm>
            <a:off x="10016670" y="5682198"/>
            <a:ext cx="2041489" cy="1101367"/>
            <a:chOff x="10016670" y="5682198"/>
            <a:chExt cx="2041489" cy="1101367"/>
          </a:xfrm>
        </p:grpSpPr>
        <p:sp>
          <p:nvSpPr>
            <p:cNvPr id="688" name="Google Shape;688;p23"/>
            <p:cNvSpPr/>
            <p:nvPr/>
          </p:nvSpPr>
          <p:spPr>
            <a:xfrm>
              <a:off x="10164470" y="5682198"/>
              <a:ext cx="1541243" cy="8918"/>
            </a:xfrm>
            <a:custGeom>
              <a:rect b="b" l="l" r="r" t="t"/>
              <a:pathLst>
                <a:path extrusionOk="0" h="8918" w="1541243">
                  <a:moveTo>
                    <a:pt x="0" y="0"/>
                  </a:moveTo>
                  <a:lnTo>
                    <a:pt x="1541244" y="0"/>
                  </a:lnTo>
                  <a:lnTo>
                    <a:pt x="1541244" y="8919"/>
                  </a:lnTo>
                  <a:lnTo>
                    <a:pt x="0" y="8919"/>
                  </a:ln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9" name="Google Shape;689;p23"/>
            <p:cNvSpPr/>
            <p:nvPr/>
          </p:nvSpPr>
          <p:spPr>
            <a:xfrm>
              <a:off x="10016670" y="5936485"/>
              <a:ext cx="1947694" cy="8918"/>
            </a:xfrm>
            <a:custGeom>
              <a:rect b="b" l="l" r="r" t="t"/>
              <a:pathLst>
                <a:path extrusionOk="0" h="8918" w="1947694">
                  <a:moveTo>
                    <a:pt x="0" y="0"/>
                  </a:moveTo>
                  <a:lnTo>
                    <a:pt x="1947694" y="0"/>
                  </a:lnTo>
                  <a:lnTo>
                    <a:pt x="1947694" y="8919"/>
                  </a:lnTo>
                  <a:lnTo>
                    <a:pt x="0" y="8919"/>
                  </a:ln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0" name="Google Shape;690;p23"/>
            <p:cNvSpPr/>
            <p:nvPr/>
          </p:nvSpPr>
          <p:spPr>
            <a:xfrm>
              <a:off x="10069963" y="6206379"/>
              <a:ext cx="1988196" cy="8918"/>
            </a:xfrm>
            <a:custGeom>
              <a:rect b="b" l="l" r="r" t="t"/>
              <a:pathLst>
                <a:path extrusionOk="0" h="8918" w="1988196">
                  <a:moveTo>
                    <a:pt x="0" y="0"/>
                  </a:moveTo>
                  <a:lnTo>
                    <a:pt x="1988197" y="0"/>
                  </a:lnTo>
                  <a:lnTo>
                    <a:pt x="1988197" y="8919"/>
                  </a:lnTo>
                  <a:lnTo>
                    <a:pt x="0" y="8919"/>
                  </a:ln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1" name="Google Shape;691;p23"/>
            <p:cNvSpPr/>
            <p:nvPr/>
          </p:nvSpPr>
          <p:spPr>
            <a:xfrm>
              <a:off x="10210150" y="6273675"/>
              <a:ext cx="65644" cy="215874"/>
            </a:xfrm>
            <a:custGeom>
              <a:rect b="b" l="l" r="r" t="t"/>
              <a:pathLst>
                <a:path extrusionOk="0" h="215874" w="65644">
                  <a:moveTo>
                    <a:pt x="0" y="0"/>
                  </a:moveTo>
                  <a:cubicBezTo>
                    <a:pt x="0" y="0"/>
                    <a:pt x="44563" y="41249"/>
                    <a:pt x="12993" y="100843"/>
                  </a:cubicBezTo>
                  <a:cubicBezTo>
                    <a:pt x="-5279" y="135505"/>
                    <a:pt x="2944" y="187700"/>
                    <a:pt x="29844" y="215875"/>
                  </a:cubicBezTo>
                  <a:cubicBezTo>
                    <a:pt x="23347" y="208983"/>
                    <a:pt x="23550" y="186483"/>
                    <a:pt x="23550" y="177565"/>
                  </a:cubicBezTo>
                  <a:cubicBezTo>
                    <a:pt x="23449" y="163173"/>
                    <a:pt x="25987" y="148781"/>
                    <a:pt x="31265" y="135302"/>
                  </a:cubicBezTo>
                  <a:cubicBezTo>
                    <a:pt x="40604" y="111586"/>
                    <a:pt x="64460" y="95066"/>
                    <a:pt x="65576" y="67904"/>
                  </a:cubicBezTo>
                  <a:cubicBezTo>
                    <a:pt x="67302" y="30202"/>
                    <a:pt x="36036" y="2939"/>
                    <a:pt x="0" y="0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2" name="Google Shape;692;p23"/>
            <p:cNvSpPr/>
            <p:nvPr/>
          </p:nvSpPr>
          <p:spPr>
            <a:xfrm>
              <a:off x="10345465" y="6248439"/>
              <a:ext cx="60145" cy="197632"/>
            </a:xfrm>
            <a:custGeom>
              <a:rect b="b" l="l" r="r" t="t"/>
              <a:pathLst>
                <a:path extrusionOk="0" h="197632" w="60145">
                  <a:moveTo>
                    <a:pt x="0" y="0"/>
                  </a:moveTo>
                  <a:cubicBezTo>
                    <a:pt x="0" y="0"/>
                    <a:pt x="40808" y="37702"/>
                    <a:pt x="11978" y="92329"/>
                  </a:cubicBezTo>
                  <a:cubicBezTo>
                    <a:pt x="-4771" y="124052"/>
                    <a:pt x="2842" y="171788"/>
                    <a:pt x="27408" y="197632"/>
                  </a:cubicBezTo>
                  <a:cubicBezTo>
                    <a:pt x="21419" y="191348"/>
                    <a:pt x="21724" y="170673"/>
                    <a:pt x="21622" y="162565"/>
                  </a:cubicBezTo>
                  <a:cubicBezTo>
                    <a:pt x="21520" y="149389"/>
                    <a:pt x="23855" y="136214"/>
                    <a:pt x="28728" y="123951"/>
                  </a:cubicBezTo>
                  <a:cubicBezTo>
                    <a:pt x="37255" y="102262"/>
                    <a:pt x="59080" y="87161"/>
                    <a:pt x="60095" y="62229"/>
                  </a:cubicBezTo>
                  <a:cubicBezTo>
                    <a:pt x="61516" y="27668"/>
                    <a:pt x="32890" y="2736"/>
                    <a:pt x="0" y="0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3" name="Google Shape;693;p23"/>
            <p:cNvSpPr/>
            <p:nvPr/>
          </p:nvSpPr>
          <p:spPr>
            <a:xfrm>
              <a:off x="10149142" y="6483470"/>
              <a:ext cx="1329288" cy="8918"/>
            </a:xfrm>
            <a:custGeom>
              <a:rect b="b" l="l" r="r" t="t"/>
              <a:pathLst>
                <a:path extrusionOk="0" h="8918" w="1329288">
                  <a:moveTo>
                    <a:pt x="0" y="0"/>
                  </a:moveTo>
                  <a:lnTo>
                    <a:pt x="1329289" y="0"/>
                  </a:lnTo>
                  <a:lnTo>
                    <a:pt x="1329289" y="8919"/>
                  </a:lnTo>
                  <a:lnTo>
                    <a:pt x="0" y="8919"/>
                  </a:ln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4" name="Google Shape;694;p23"/>
            <p:cNvSpPr/>
            <p:nvPr/>
          </p:nvSpPr>
          <p:spPr>
            <a:xfrm>
              <a:off x="10223651" y="6774546"/>
              <a:ext cx="1271731" cy="9019"/>
            </a:xfrm>
            <a:custGeom>
              <a:rect b="b" l="l" r="r" t="t"/>
              <a:pathLst>
                <a:path extrusionOk="0" h="9019" w="1271731">
                  <a:moveTo>
                    <a:pt x="0" y="0"/>
                  </a:moveTo>
                  <a:lnTo>
                    <a:pt x="1271732" y="0"/>
                  </a:lnTo>
                  <a:lnTo>
                    <a:pt x="1271732" y="9020"/>
                  </a:lnTo>
                  <a:lnTo>
                    <a:pt x="0" y="9020"/>
                  </a:ln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695" name="Google Shape;695;p23"/>
          <p:cNvGrpSpPr/>
          <p:nvPr/>
        </p:nvGrpSpPr>
        <p:grpSpPr>
          <a:xfrm>
            <a:off x="9709888" y="4711823"/>
            <a:ext cx="1439053" cy="2372042"/>
            <a:chOff x="9709888" y="4711823"/>
            <a:chExt cx="1439053" cy="2372042"/>
          </a:xfrm>
        </p:grpSpPr>
        <p:sp>
          <p:nvSpPr>
            <p:cNvPr id="696" name="Google Shape;696;p23"/>
            <p:cNvSpPr/>
            <p:nvPr/>
          </p:nvSpPr>
          <p:spPr>
            <a:xfrm>
              <a:off x="10266341" y="4711823"/>
              <a:ext cx="882600" cy="946317"/>
            </a:xfrm>
            <a:custGeom>
              <a:rect b="b" l="l" r="r" t="t"/>
              <a:pathLst>
                <a:path extrusionOk="0" h="946317" w="882600">
                  <a:moveTo>
                    <a:pt x="860963" y="334202"/>
                  </a:moveTo>
                  <a:cubicBezTo>
                    <a:pt x="844417" y="319304"/>
                    <a:pt x="823708" y="319101"/>
                    <a:pt x="804726" y="324169"/>
                  </a:cubicBezTo>
                  <a:cubicBezTo>
                    <a:pt x="783104" y="160185"/>
                    <a:pt x="634491" y="23059"/>
                    <a:pt x="441316" y="2586"/>
                  </a:cubicBezTo>
                  <a:cubicBezTo>
                    <a:pt x="219311" y="-20927"/>
                    <a:pt x="22481" y="118530"/>
                    <a:pt x="1773" y="313932"/>
                  </a:cubicBezTo>
                  <a:cubicBezTo>
                    <a:pt x="-18936" y="509335"/>
                    <a:pt x="144193" y="686900"/>
                    <a:pt x="366197" y="710311"/>
                  </a:cubicBezTo>
                  <a:cubicBezTo>
                    <a:pt x="386398" y="712440"/>
                    <a:pt x="406294" y="713149"/>
                    <a:pt x="425988" y="712744"/>
                  </a:cubicBezTo>
                  <a:lnTo>
                    <a:pt x="451873" y="871559"/>
                  </a:lnTo>
                  <a:cubicBezTo>
                    <a:pt x="645962" y="1057941"/>
                    <a:pt x="837209" y="837100"/>
                    <a:pt x="837209" y="837100"/>
                  </a:cubicBezTo>
                  <a:lnTo>
                    <a:pt x="804827" y="447714"/>
                  </a:lnTo>
                  <a:cubicBezTo>
                    <a:pt x="819039" y="447106"/>
                    <a:pt x="826753" y="446194"/>
                    <a:pt x="838732" y="440822"/>
                  </a:cubicBezTo>
                  <a:cubicBezTo>
                    <a:pt x="893649" y="415992"/>
                    <a:pt x="892127" y="362276"/>
                    <a:pt x="860963" y="334202"/>
                  </a:cubicBezTo>
                  <a:close/>
                </a:path>
              </a:pathLst>
            </a:custGeom>
            <a:solidFill>
              <a:srgbClr val="FBA6E7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7" name="Google Shape;697;p23"/>
            <p:cNvSpPr/>
            <p:nvPr/>
          </p:nvSpPr>
          <p:spPr>
            <a:xfrm>
              <a:off x="9709888" y="5533647"/>
              <a:ext cx="662273" cy="1550218"/>
            </a:xfrm>
            <a:custGeom>
              <a:rect b="b" l="l" r="r" t="t"/>
              <a:pathLst>
                <a:path extrusionOk="0" h="1550218" w="662273">
                  <a:moveTo>
                    <a:pt x="310944" y="407297"/>
                  </a:moveTo>
                  <a:cubicBezTo>
                    <a:pt x="304548" y="355102"/>
                    <a:pt x="295108" y="303312"/>
                    <a:pt x="291961" y="250813"/>
                  </a:cubicBezTo>
                  <a:cubicBezTo>
                    <a:pt x="289626" y="212604"/>
                    <a:pt x="308000" y="156254"/>
                    <a:pt x="282622" y="122707"/>
                  </a:cubicBezTo>
                  <a:cubicBezTo>
                    <a:pt x="256534" y="88350"/>
                    <a:pt x="232577" y="126153"/>
                    <a:pt x="230242" y="157875"/>
                  </a:cubicBezTo>
                  <a:cubicBezTo>
                    <a:pt x="230242" y="157875"/>
                    <a:pt x="216031" y="30783"/>
                    <a:pt x="193597" y="17607"/>
                  </a:cubicBezTo>
                  <a:cubicBezTo>
                    <a:pt x="171163" y="4533"/>
                    <a:pt x="166696" y="34127"/>
                    <a:pt x="166696" y="34127"/>
                  </a:cubicBezTo>
                  <a:cubicBezTo>
                    <a:pt x="166696" y="34127"/>
                    <a:pt x="168523" y="8587"/>
                    <a:pt x="145277" y="1189"/>
                  </a:cubicBezTo>
                  <a:cubicBezTo>
                    <a:pt x="122031" y="-6210"/>
                    <a:pt x="120103" y="22168"/>
                    <a:pt x="116245" y="51965"/>
                  </a:cubicBezTo>
                  <a:cubicBezTo>
                    <a:pt x="112388" y="81762"/>
                    <a:pt x="114113" y="56323"/>
                    <a:pt x="114113" y="56323"/>
                  </a:cubicBezTo>
                  <a:cubicBezTo>
                    <a:pt x="114113" y="56323"/>
                    <a:pt x="123046" y="15580"/>
                    <a:pt x="101222" y="3114"/>
                  </a:cubicBezTo>
                  <a:cubicBezTo>
                    <a:pt x="79397" y="-9352"/>
                    <a:pt x="54933" y="62708"/>
                    <a:pt x="54425" y="81559"/>
                  </a:cubicBezTo>
                  <a:cubicBezTo>
                    <a:pt x="54323" y="85917"/>
                    <a:pt x="54222" y="88654"/>
                    <a:pt x="54222" y="90072"/>
                  </a:cubicBezTo>
                  <a:cubicBezTo>
                    <a:pt x="54222" y="90072"/>
                    <a:pt x="54831" y="40512"/>
                    <a:pt x="24581" y="57438"/>
                  </a:cubicBezTo>
                  <a:cubicBezTo>
                    <a:pt x="-5670" y="74363"/>
                    <a:pt x="522" y="288616"/>
                    <a:pt x="522" y="288616"/>
                  </a:cubicBezTo>
                  <a:lnTo>
                    <a:pt x="67824" y="1550218"/>
                  </a:lnTo>
                  <a:cubicBezTo>
                    <a:pt x="67824" y="1550218"/>
                    <a:pt x="662274" y="1550218"/>
                    <a:pt x="662274" y="1550218"/>
                  </a:cubicBezTo>
                  <a:cubicBezTo>
                    <a:pt x="569188" y="1322891"/>
                    <a:pt x="528279" y="1300999"/>
                    <a:pt x="466662" y="1063030"/>
                  </a:cubicBezTo>
                  <a:cubicBezTo>
                    <a:pt x="436411" y="946174"/>
                    <a:pt x="344544" y="655503"/>
                    <a:pt x="326982" y="536113"/>
                  </a:cubicBezTo>
                  <a:cubicBezTo>
                    <a:pt x="320689" y="493546"/>
                    <a:pt x="316222" y="450371"/>
                    <a:pt x="310944" y="407297"/>
                  </a:cubicBezTo>
                  <a:close/>
                  <a:moveTo>
                    <a:pt x="54019" y="91187"/>
                  </a:moveTo>
                  <a:cubicBezTo>
                    <a:pt x="54019" y="91491"/>
                    <a:pt x="54019" y="91795"/>
                    <a:pt x="54019" y="91998"/>
                  </a:cubicBezTo>
                  <a:cubicBezTo>
                    <a:pt x="54019" y="91694"/>
                    <a:pt x="54019" y="91390"/>
                    <a:pt x="54019" y="91187"/>
                  </a:cubicBezTo>
                  <a:close/>
                </a:path>
              </a:pathLst>
            </a:custGeom>
            <a:solidFill>
              <a:srgbClr val="FBA6E7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698" name="Google Shape;698;p23"/>
          <p:cNvGrpSpPr/>
          <p:nvPr/>
        </p:nvGrpSpPr>
        <p:grpSpPr>
          <a:xfrm>
            <a:off x="7693456" y="3167593"/>
            <a:ext cx="4071063" cy="1687996"/>
            <a:chOff x="7693456" y="3167593"/>
            <a:chExt cx="4071063" cy="1687996"/>
          </a:xfrm>
        </p:grpSpPr>
        <p:sp>
          <p:nvSpPr>
            <p:cNvPr id="699" name="Google Shape;699;p23"/>
            <p:cNvSpPr/>
            <p:nvPr/>
          </p:nvSpPr>
          <p:spPr>
            <a:xfrm>
              <a:off x="7693456" y="3167593"/>
              <a:ext cx="297894" cy="267883"/>
            </a:xfrm>
            <a:custGeom>
              <a:rect b="b" l="l" r="r" t="t"/>
              <a:pathLst>
                <a:path extrusionOk="0" h="267883" w="297894">
                  <a:moveTo>
                    <a:pt x="38402" y="5185"/>
                  </a:moveTo>
                  <a:cubicBezTo>
                    <a:pt x="101034" y="-20760"/>
                    <a:pt x="148947" y="59103"/>
                    <a:pt x="148947" y="59103"/>
                  </a:cubicBezTo>
                  <a:cubicBezTo>
                    <a:pt x="148947" y="59103"/>
                    <a:pt x="196860" y="-20760"/>
                    <a:pt x="259493" y="5185"/>
                  </a:cubicBezTo>
                  <a:cubicBezTo>
                    <a:pt x="298778" y="21502"/>
                    <a:pt x="309639" y="68225"/>
                    <a:pt x="284058" y="99947"/>
                  </a:cubicBezTo>
                  <a:lnTo>
                    <a:pt x="148947" y="267884"/>
                  </a:lnTo>
                  <a:lnTo>
                    <a:pt x="13836" y="99947"/>
                  </a:lnTo>
                  <a:cubicBezTo>
                    <a:pt x="-11745" y="68225"/>
                    <a:pt x="-883" y="21502"/>
                    <a:pt x="38402" y="5185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0" name="Google Shape;700;p23"/>
            <p:cNvSpPr/>
            <p:nvPr/>
          </p:nvSpPr>
          <p:spPr>
            <a:xfrm>
              <a:off x="11466625" y="4587706"/>
              <a:ext cx="297894" cy="267883"/>
            </a:xfrm>
            <a:custGeom>
              <a:rect b="b" l="l" r="r" t="t"/>
              <a:pathLst>
                <a:path extrusionOk="0" h="267883" w="297894">
                  <a:moveTo>
                    <a:pt x="259493" y="5185"/>
                  </a:moveTo>
                  <a:cubicBezTo>
                    <a:pt x="196860" y="-20760"/>
                    <a:pt x="148947" y="59103"/>
                    <a:pt x="148947" y="59103"/>
                  </a:cubicBezTo>
                  <a:cubicBezTo>
                    <a:pt x="148947" y="59103"/>
                    <a:pt x="101034" y="-20760"/>
                    <a:pt x="38402" y="5185"/>
                  </a:cubicBezTo>
                  <a:cubicBezTo>
                    <a:pt x="-883" y="21502"/>
                    <a:pt x="-11745" y="68225"/>
                    <a:pt x="13836" y="99947"/>
                  </a:cubicBezTo>
                  <a:lnTo>
                    <a:pt x="148947" y="267884"/>
                  </a:lnTo>
                  <a:lnTo>
                    <a:pt x="284058" y="99947"/>
                  </a:lnTo>
                  <a:cubicBezTo>
                    <a:pt x="309639" y="68123"/>
                    <a:pt x="298778" y="21401"/>
                    <a:pt x="259493" y="5185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01" name="Google Shape;701;p23"/>
          <p:cNvGrpSpPr/>
          <p:nvPr/>
        </p:nvGrpSpPr>
        <p:grpSpPr>
          <a:xfrm>
            <a:off x="7382761" y="3412084"/>
            <a:ext cx="4117088" cy="3671679"/>
            <a:chOff x="7382761" y="3412084"/>
            <a:chExt cx="4117088" cy="3671679"/>
          </a:xfrm>
        </p:grpSpPr>
        <p:sp>
          <p:nvSpPr>
            <p:cNvPr id="702" name="Google Shape;702;p23"/>
            <p:cNvSpPr/>
            <p:nvPr/>
          </p:nvSpPr>
          <p:spPr>
            <a:xfrm>
              <a:off x="8553212" y="4243572"/>
              <a:ext cx="176296" cy="83479"/>
            </a:xfrm>
            <a:custGeom>
              <a:rect b="b" l="l" r="r" t="t"/>
              <a:pathLst>
                <a:path extrusionOk="0" h="83479" w="176296">
                  <a:moveTo>
                    <a:pt x="176297" y="26723"/>
                  </a:moveTo>
                  <a:cubicBezTo>
                    <a:pt x="176297" y="26723"/>
                    <a:pt x="79049" y="39189"/>
                    <a:pt x="5657" y="474"/>
                  </a:cubicBezTo>
                  <a:cubicBezTo>
                    <a:pt x="2002" y="-1452"/>
                    <a:pt x="-1754" y="2906"/>
                    <a:pt x="885" y="6149"/>
                  </a:cubicBezTo>
                  <a:cubicBezTo>
                    <a:pt x="20376" y="30777"/>
                    <a:pt x="69405" y="82466"/>
                    <a:pt x="164522" y="83479"/>
                  </a:cubicBezTo>
                  <a:lnTo>
                    <a:pt x="176297" y="26723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3" name="Google Shape;703;p23"/>
            <p:cNvSpPr/>
            <p:nvPr/>
          </p:nvSpPr>
          <p:spPr>
            <a:xfrm>
              <a:off x="8932328" y="3985299"/>
              <a:ext cx="212767" cy="245570"/>
            </a:xfrm>
            <a:custGeom>
              <a:rect b="b" l="l" r="r" t="t"/>
              <a:pathLst>
                <a:path extrusionOk="0" h="245570" w="212767">
                  <a:moveTo>
                    <a:pt x="4060" y="245570"/>
                  </a:moveTo>
                  <a:lnTo>
                    <a:pt x="0" y="237564"/>
                  </a:lnTo>
                  <a:cubicBezTo>
                    <a:pt x="1421" y="236854"/>
                    <a:pt x="140593" y="164693"/>
                    <a:pt x="204443" y="0"/>
                  </a:cubicBezTo>
                  <a:lnTo>
                    <a:pt x="212767" y="3243"/>
                  </a:lnTo>
                  <a:cubicBezTo>
                    <a:pt x="147699" y="171281"/>
                    <a:pt x="5482" y="244861"/>
                    <a:pt x="4060" y="245570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4" name="Google Shape;704;p23"/>
            <p:cNvSpPr/>
            <p:nvPr/>
          </p:nvSpPr>
          <p:spPr>
            <a:xfrm>
              <a:off x="7996497" y="4372557"/>
              <a:ext cx="8932" cy="424250"/>
            </a:xfrm>
            <a:custGeom>
              <a:rect b="b" l="l" r="r" t="t"/>
              <a:pathLst>
                <a:path extrusionOk="0" h="424250" w="8932">
                  <a:moveTo>
                    <a:pt x="0" y="0"/>
                  </a:moveTo>
                  <a:lnTo>
                    <a:pt x="8933" y="0"/>
                  </a:lnTo>
                  <a:lnTo>
                    <a:pt x="8933" y="424250"/>
                  </a:lnTo>
                  <a:lnTo>
                    <a:pt x="0" y="424250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5" name="Google Shape;705;p23"/>
            <p:cNvSpPr/>
            <p:nvPr/>
          </p:nvSpPr>
          <p:spPr>
            <a:xfrm>
              <a:off x="7382761" y="4749983"/>
              <a:ext cx="618202" cy="8918"/>
            </a:xfrm>
            <a:custGeom>
              <a:rect b="b" l="l" r="r" t="t"/>
              <a:pathLst>
                <a:path extrusionOk="0" h="8918" w="618202">
                  <a:moveTo>
                    <a:pt x="0" y="0"/>
                  </a:moveTo>
                  <a:lnTo>
                    <a:pt x="618203" y="0"/>
                  </a:lnTo>
                  <a:lnTo>
                    <a:pt x="618203" y="8919"/>
                  </a:lnTo>
                  <a:lnTo>
                    <a:pt x="0" y="8919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6" name="Google Shape;706;p23"/>
            <p:cNvSpPr/>
            <p:nvPr/>
          </p:nvSpPr>
          <p:spPr>
            <a:xfrm>
              <a:off x="9144486" y="5458722"/>
              <a:ext cx="225456" cy="157903"/>
            </a:xfrm>
            <a:custGeom>
              <a:rect b="b" l="l" r="r" t="t"/>
              <a:pathLst>
                <a:path extrusionOk="0" h="157903" w="225456">
                  <a:moveTo>
                    <a:pt x="216523" y="157903"/>
                  </a:moveTo>
                  <a:cubicBezTo>
                    <a:pt x="213580" y="15202"/>
                    <a:pt x="2132" y="8919"/>
                    <a:pt x="0" y="8919"/>
                  </a:cubicBezTo>
                  <a:lnTo>
                    <a:pt x="203" y="0"/>
                  </a:lnTo>
                  <a:cubicBezTo>
                    <a:pt x="2436" y="0"/>
                    <a:pt x="222411" y="6486"/>
                    <a:pt x="225456" y="157700"/>
                  </a:cubicBezTo>
                  <a:lnTo>
                    <a:pt x="216523" y="157903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7" name="Google Shape;707;p23"/>
            <p:cNvSpPr/>
            <p:nvPr/>
          </p:nvSpPr>
          <p:spPr>
            <a:xfrm>
              <a:off x="9254423" y="5556423"/>
              <a:ext cx="113590" cy="55945"/>
            </a:xfrm>
            <a:custGeom>
              <a:rect b="b" l="l" r="r" t="t"/>
              <a:pathLst>
                <a:path extrusionOk="0" h="55945" w="113590">
                  <a:moveTo>
                    <a:pt x="105470" y="55945"/>
                  </a:moveTo>
                  <a:cubicBezTo>
                    <a:pt x="105267" y="55641"/>
                    <a:pt x="87909" y="20473"/>
                    <a:pt x="0" y="8919"/>
                  </a:cubicBezTo>
                  <a:lnTo>
                    <a:pt x="1117" y="0"/>
                  </a:lnTo>
                  <a:cubicBezTo>
                    <a:pt x="94710" y="12263"/>
                    <a:pt x="112880" y="50574"/>
                    <a:pt x="113591" y="52195"/>
                  </a:cubicBezTo>
                  <a:lnTo>
                    <a:pt x="105470" y="55945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8" name="Google Shape;708;p23"/>
            <p:cNvSpPr/>
            <p:nvPr/>
          </p:nvSpPr>
          <p:spPr>
            <a:xfrm>
              <a:off x="9254423" y="5528856"/>
              <a:ext cx="112778" cy="56958"/>
            </a:xfrm>
            <a:custGeom>
              <a:rect b="b" l="l" r="r" t="t"/>
              <a:pathLst>
                <a:path extrusionOk="0" h="56958" w="112778">
                  <a:moveTo>
                    <a:pt x="106079" y="56959"/>
                  </a:moveTo>
                  <a:cubicBezTo>
                    <a:pt x="105572" y="56452"/>
                    <a:pt x="104962" y="55540"/>
                    <a:pt x="104252" y="54425"/>
                  </a:cubicBezTo>
                  <a:cubicBezTo>
                    <a:pt x="88213" y="30405"/>
                    <a:pt x="53192" y="15101"/>
                    <a:pt x="0" y="8919"/>
                  </a:cubicBezTo>
                  <a:lnTo>
                    <a:pt x="1015" y="0"/>
                  </a:lnTo>
                  <a:cubicBezTo>
                    <a:pt x="85269" y="9730"/>
                    <a:pt x="105166" y="39628"/>
                    <a:pt x="111662" y="49459"/>
                  </a:cubicBezTo>
                  <a:cubicBezTo>
                    <a:pt x="112170" y="50168"/>
                    <a:pt x="112474" y="50776"/>
                    <a:pt x="112779" y="51080"/>
                  </a:cubicBezTo>
                  <a:lnTo>
                    <a:pt x="106079" y="56959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9" name="Google Shape;709;p23"/>
            <p:cNvSpPr/>
            <p:nvPr/>
          </p:nvSpPr>
          <p:spPr>
            <a:xfrm>
              <a:off x="10689689" y="5396830"/>
              <a:ext cx="177007" cy="83783"/>
            </a:xfrm>
            <a:custGeom>
              <a:rect b="b" l="l" r="r" t="t"/>
              <a:pathLst>
                <a:path extrusionOk="0" h="83783" w="177007">
                  <a:moveTo>
                    <a:pt x="0" y="26926"/>
                  </a:moveTo>
                  <a:cubicBezTo>
                    <a:pt x="0" y="26926"/>
                    <a:pt x="97654" y="39392"/>
                    <a:pt x="171351" y="474"/>
                  </a:cubicBezTo>
                  <a:cubicBezTo>
                    <a:pt x="175005" y="-1452"/>
                    <a:pt x="178761" y="2906"/>
                    <a:pt x="176122" y="6149"/>
                  </a:cubicBezTo>
                  <a:cubicBezTo>
                    <a:pt x="156530" y="30879"/>
                    <a:pt x="107399" y="82770"/>
                    <a:pt x="11775" y="83783"/>
                  </a:cubicBezTo>
                  <a:lnTo>
                    <a:pt x="0" y="26926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0" name="Google Shape;710;p23"/>
            <p:cNvSpPr/>
            <p:nvPr/>
          </p:nvSpPr>
          <p:spPr>
            <a:xfrm>
              <a:off x="10121937" y="6559988"/>
              <a:ext cx="397416" cy="523775"/>
            </a:xfrm>
            <a:custGeom>
              <a:rect b="b" l="l" r="r" t="t"/>
              <a:pathLst>
                <a:path extrusionOk="0" h="523775" w="397416">
                  <a:moveTo>
                    <a:pt x="312756" y="523775"/>
                  </a:moveTo>
                  <a:lnTo>
                    <a:pt x="84660" y="523775"/>
                  </a:lnTo>
                  <a:cubicBezTo>
                    <a:pt x="37863" y="523775"/>
                    <a:pt x="0" y="485972"/>
                    <a:pt x="0" y="439250"/>
                  </a:cubicBezTo>
                  <a:lnTo>
                    <a:pt x="0" y="0"/>
                  </a:lnTo>
                  <a:lnTo>
                    <a:pt x="397416" y="0"/>
                  </a:lnTo>
                  <a:lnTo>
                    <a:pt x="397416" y="439250"/>
                  </a:lnTo>
                  <a:cubicBezTo>
                    <a:pt x="397416" y="485972"/>
                    <a:pt x="359451" y="523775"/>
                    <a:pt x="312756" y="523775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1" name="Google Shape;711;p23"/>
            <p:cNvSpPr/>
            <p:nvPr/>
          </p:nvSpPr>
          <p:spPr>
            <a:xfrm>
              <a:off x="10253394" y="4700429"/>
              <a:ext cx="820311" cy="385426"/>
            </a:xfrm>
            <a:custGeom>
              <a:rect b="b" l="l" r="r" t="t"/>
              <a:pathLst>
                <a:path extrusionOk="0" h="385426" w="820311">
                  <a:moveTo>
                    <a:pt x="0" y="385427"/>
                  </a:moveTo>
                  <a:cubicBezTo>
                    <a:pt x="0" y="385427"/>
                    <a:pt x="89228" y="337691"/>
                    <a:pt x="135213" y="251443"/>
                  </a:cubicBezTo>
                  <a:cubicBezTo>
                    <a:pt x="135213" y="251443"/>
                    <a:pt x="302097" y="458297"/>
                    <a:pt x="644596" y="262895"/>
                  </a:cubicBezTo>
                  <a:cubicBezTo>
                    <a:pt x="644596" y="262895"/>
                    <a:pt x="656473" y="322793"/>
                    <a:pt x="820312" y="360394"/>
                  </a:cubicBezTo>
                  <a:cubicBezTo>
                    <a:pt x="820312" y="360394"/>
                    <a:pt x="808638" y="-9736"/>
                    <a:pt x="397112" y="196"/>
                  </a:cubicBezTo>
                  <a:cubicBezTo>
                    <a:pt x="-14414" y="10129"/>
                    <a:pt x="2944" y="324009"/>
                    <a:pt x="0" y="385427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2" name="Google Shape;712;p23"/>
            <p:cNvSpPr/>
            <p:nvPr/>
          </p:nvSpPr>
          <p:spPr>
            <a:xfrm rot="-4074840">
              <a:off x="8061855" y="5223162"/>
              <a:ext cx="8932" cy="137632"/>
            </a:xfrm>
            <a:custGeom>
              <a:rect b="b" l="l" r="r" t="t"/>
              <a:pathLst>
                <a:path extrusionOk="0" h="137632" w="8932">
                  <a:moveTo>
                    <a:pt x="0" y="0"/>
                  </a:moveTo>
                  <a:lnTo>
                    <a:pt x="8933" y="0"/>
                  </a:lnTo>
                  <a:lnTo>
                    <a:pt x="8933" y="137633"/>
                  </a:lnTo>
                  <a:lnTo>
                    <a:pt x="0" y="137633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3" name="Google Shape;713;p23"/>
            <p:cNvSpPr/>
            <p:nvPr/>
          </p:nvSpPr>
          <p:spPr>
            <a:xfrm>
              <a:off x="8334694" y="3412084"/>
              <a:ext cx="997126" cy="605941"/>
            </a:xfrm>
            <a:custGeom>
              <a:rect b="b" l="l" r="r" t="t"/>
              <a:pathLst>
                <a:path extrusionOk="0" h="605941" w="997126">
                  <a:moveTo>
                    <a:pt x="972921" y="135891"/>
                  </a:moveTo>
                  <a:cubicBezTo>
                    <a:pt x="923383" y="18427"/>
                    <a:pt x="765940" y="6265"/>
                    <a:pt x="656308" y="8191"/>
                  </a:cubicBezTo>
                  <a:cubicBezTo>
                    <a:pt x="590427" y="9407"/>
                    <a:pt x="524749" y="17110"/>
                    <a:pt x="459884" y="28157"/>
                  </a:cubicBezTo>
                  <a:cubicBezTo>
                    <a:pt x="436739" y="32109"/>
                    <a:pt x="412478" y="40521"/>
                    <a:pt x="388420" y="47109"/>
                  </a:cubicBezTo>
                  <a:cubicBezTo>
                    <a:pt x="378979" y="49643"/>
                    <a:pt x="325280" y="14474"/>
                    <a:pt x="311982" y="10420"/>
                  </a:cubicBezTo>
                  <a:cubicBezTo>
                    <a:pt x="275032" y="-829"/>
                    <a:pt x="236051" y="-3464"/>
                    <a:pt x="198188" y="4948"/>
                  </a:cubicBezTo>
                  <a:cubicBezTo>
                    <a:pt x="75055" y="32413"/>
                    <a:pt x="25111" y="147952"/>
                    <a:pt x="10595" y="262173"/>
                  </a:cubicBezTo>
                  <a:cubicBezTo>
                    <a:pt x="5824" y="299875"/>
                    <a:pt x="-13463" y="593992"/>
                    <a:pt x="16077" y="600175"/>
                  </a:cubicBezTo>
                  <a:cubicBezTo>
                    <a:pt x="238995" y="646593"/>
                    <a:pt x="62670" y="399198"/>
                    <a:pt x="394713" y="343557"/>
                  </a:cubicBezTo>
                  <a:cubicBezTo>
                    <a:pt x="726756" y="287916"/>
                    <a:pt x="762082" y="530851"/>
                    <a:pt x="835373" y="462136"/>
                  </a:cubicBezTo>
                  <a:cubicBezTo>
                    <a:pt x="908664" y="393421"/>
                    <a:pt x="835373" y="353388"/>
                    <a:pt x="835373" y="353388"/>
                  </a:cubicBezTo>
                  <a:cubicBezTo>
                    <a:pt x="835373" y="353388"/>
                    <a:pt x="1071894" y="370618"/>
                    <a:pt x="972921" y="135891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714" name="Google Shape;714;p23"/>
            <p:cNvGrpSpPr/>
            <p:nvPr/>
          </p:nvGrpSpPr>
          <p:grpSpPr>
            <a:xfrm>
              <a:off x="10572507" y="5096599"/>
              <a:ext cx="117894" cy="221854"/>
              <a:chOff x="10572507" y="5096599"/>
              <a:chExt cx="117894" cy="221854"/>
            </a:xfrm>
          </p:grpSpPr>
          <p:sp>
            <p:nvSpPr>
              <p:cNvPr id="715" name="Google Shape;715;p23"/>
              <p:cNvSpPr/>
              <p:nvPr/>
            </p:nvSpPr>
            <p:spPr>
              <a:xfrm>
                <a:off x="10577436" y="5096599"/>
                <a:ext cx="58248" cy="138241"/>
              </a:xfrm>
              <a:custGeom>
                <a:rect b="b" l="l" r="r" t="t"/>
                <a:pathLst>
                  <a:path extrusionOk="0" h="138241" w="58248">
                    <a:moveTo>
                      <a:pt x="30029" y="138241"/>
                    </a:moveTo>
                    <a:cubicBezTo>
                      <a:pt x="11148" y="131248"/>
                      <a:pt x="-1135" y="111181"/>
                      <a:pt x="83" y="89492"/>
                    </a:cubicBezTo>
                    <a:cubicBezTo>
                      <a:pt x="793" y="78343"/>
                      <a:pt x="4651" y="70844"/>
                      <a:pt x="11554" y="67296"/>
                    </a:cubicBezTo>
                    <a:cubicBezTo>
                      <a:pt x="21096" y="62431"/>
                      <a:pt x="33277" y="66789"/>
                      <a:pt x="40484" y="70235"/>
                    </a:cubicBezTo>
                    <a:lnTo>
                      <a:pt x="49316" y="0"/>
                    </a:lnTo>
                    <a:lnTo>
                      <a:pt x="58249" y="1115"/>
                    </a:lnTo>
                    <a:lnTo>
                      <a:pt x="47692" y="84830"/>
                    </a:lnTo>
                    <a:lnTo>
                      <a:pt x="41702" y="81080"/>
                    </a:lnTo>
                    <a:cubicBezTo>
                      <a:pt x="37033" y="78141"/>
                      <a:pt x="23228" y="71249"/>
                      <a:pt x="15614" y="75202"/>
                    </a:cubicBezTo>
                    <a:cubicBezTo>
                      <a:pt x="11655" y="77228"/>
                      <a:pt x="9422" y="82195"/>
                      <a:pt x="9016" y="89999"/>
                    </a:cubicBezTo>
                    <a:cubicBezTo>
                      <a:pt x="7899" y="107836"/>
                      <a:pt x="17848" y="124255"/>
                      <a:pt x="33074" y="129829"/>
                    </a:cubicBezTo>
                    <a:lnTo>
                      <a:pt x="30029" y="138241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6" name="Google Shape;716;p23"/>
              <p:cNvSpPr/>
              <p:nvPr/>
            </p:nvSpPr>
            <p:spPr>
              <a:xfrm>
                <a:off x="10572507" y="5250752"/>
                <a:ext cx="117894" cy="67701"/>
              </a:xfrm>
              <a:custGeom>
                <a:rect b="b" l="l" r="r" t="t"/>
                <a:pathLst>
                  <a:path extrusionOk="0" h="67701" w="117894">
                    <a:moveTo>
                      <a:pt x="56173" y="67702"/>
                    </a:moveTo>
                    <a:cubicBezTo>
                      <a:pt x="41251" y="67702"/>
                      <a:pt x="26837" y="62127"/>
                      <a:pt x="15467" y="51384"/>
                    </a:cubicBezTo>
                    <a:cubicBezTo>
                      <a:pt x="-4327" y="32736"/>
                      <a:pt x="444" y="16926"/>
                      <a:pt x="647" y="16216"/>
                    </a:cubicBezTo>
                    <a:lnTo>
                      <a:pt x="1560" y="13480"/>
                    </a:lnTo>
                    <a:lnTo>
                      <a:pt x="117791" y="0"/>
                    </a:lnTo>
                    <a:lnTo>
                      <a:pt x="117892" y="4966"/>
                    </a:lnTo>
                    <a:lnTo>
                      <a:pt x="113426" y="5067"/>
                    </a:lnTo>
                    <a:lnTo>
                      <a:pt x="117892" y="5067"/>
                    </a:lnTo>
                    <a:lnTo>
                      <a:pt x="117892" y="6892"/>
                    </a:lnTo>
                    <a:cubicBezTo>
                      <a:pt x="118095" y="31216"/>
                      <a:pt x="104086" y="52499"/>
                      <a:pt x="81246" y="62431"/>
                    </a:cubicBezTo>
                    <a:cubicBezTo>
                      <a:pt x="73024" y="65979"/>
                      <a:pt x="64497" y="67702"/>
                      <a:pt x="56173" y="67702"/>
                    </a:cubicBezTo>
                    <a:close/>
                    <a:moveTo>
                      <a:pt x="8869" y="21689"/>
                    </a:moveTo>
                    <a:cubicBezTo>
                      <a:pt x="8869" y="25844"/>
                      <a:pt x="10493" y="34459"/>
                      <a:pt x="21659" y="44999"/>
                    </a:cubicBezTo>
                    <a:cubicBezTo>
                      <a:pt x="36683" y="59188"/>
                      <a:pt x="58204" y="62736"/>
                      <a:pt x="77694" y="54222"/>
                    </a:cubicBezTo>
                    <a:cubicBezTo>
                      <a:pt x="96169" y="46216"/>
                      <a:pt x="107842" y="29493"/>
                      <a:pt x="108858" y="10135"/>
                    </a:cubicBezTo>
                    <a:lnTo>
                      <a:pt x="8869" y="21689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717" name="Google Shape;717;p23"/>
            <p:cNvGrpSpPr/>
            <p:nvPr/>
          </p:nvGrpSpPr>
          <p:grpSpPr>
            <a:xfrm>
              <a:off x="8744618" y="3910098"/>
              <a:ext cx="139502" cy="209185"/>
              <a:chOff x="8744618" y="3910098"/>
              <a:chExt cx="139502" cy="209185"/>
            </a:xfrm>
          </p:grpSpPr>
          <p:sp>
            <p:nvSpPr>
              <p:cNvPr id="718" name="Google Shape;718;p23"/>
              <p:cNvSpPr/>
              <p:nvPr/>
            </p:nvSpPr>
            <p:spPr>
              <a:xfrm>
                <a:off x="8834674" y="3910098"/>
                <a:ext cx="49446" cy="136518"/>
              </a:xfrm>
              <a:custGeom>
                <a:rect b="b" l="l" r="r" t="t"/>
                <a:pathLst>
                  <a:path extrusionOk="0" h="136518" w="49446">
                    <a:moveTo>
                      <a:pt x="2538" y="136518"/>
                    </a:moveTo>
                    <a:cubicBezTo>
                      <a:pt x="1726" y="136518"/>
                      <a:pt x="914" y="136518"/>
                      <a:pt x="0" y="136417"/>
                    </a:cubicBezTo>
                    <a:lnTo>
                      <a:pt x="508" y="127498"/>
                    </a:lnTo>
                    <a:cubicBezTo>
                      <a:pt x="16546" y="128511"/>
                      <a:pt x="32281" y="117464"/>
                      <a:pt x="38371" y="100742"/>
                    </a:cubicBezTo>
                    <a:cubicBezTo>
                      <a:pt x="41011" y="93444"/>
                      <a:pt x="41011" y="88073"/>
                      <a:pt x="38270" y="84627"/>
                    </a:cubicBezTo>
                    <a:cubicBezTo>
                      <a:pt x="32788" y="77938"/>
                      <a:pt x="17562" y="78647"/>
                      <a:pt x="12080" y="79560"/>
                    </a:cubicBezTo>
                    <a:lnTo>
                      <a:pt x="5076" y="80674"/>
                    </a:lnTo>
                    <a:lnTo>
                      <a:pt x="29032" y="0"/>
                    </a:lnTo>
                    <a:lnTo>
                      <a:pt x="37661" y="2534"/>
                    </a:lnTo>
                    <a:lnTo>
                      <a:pt x="17663" y="70134"/>
                    </a:lnTo>
                    <a:cubicBezTo>
                      <a:pt x="25682" y="69830"/>
                      <a:pt x="38574" y="70843"/>
                      <a:pt x="45274" y="79053"/>
                    </a:cubicBezTo>
                    <a:cubicBezTo>
                      <a:pt x="50248" y="85032"/>
                      <a:pt x="50756" y="93444"/>
                      <a:pt x="46898" y="103884"/>
                    </a:cubicBezTo>
                    <a:cubicBezTo>
                      <a:pt x="39691" y="123343"/>
                      <a:pt x="21622" y="136518"/>
                      <a:pt x="2538" y="136518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9" name="Google Shape;719;p23"/>
              <p:cNvSpPr/>
              <p:nvPr/>
            </p:nvSpPr>
            <p:spPr>
              <a:xfrm>
                <a:off x="8744618" y="4028170"/>
                <a:ext cx="108734" cy="91113"/>
              </a:xfrm>
              <a:custGeom>
                <a:rect b="b" l="l" r="r" t="t"/>
                <a:pathLst>
                  <a:path extrusionOk="0" h="91113" w="108734">
                    <a:moveTo>
                      <a:pt x="60720" y="91113"/>
                    </a:moveTo>
                    <a:cubicBezTo>
                      <a:pt x="44376" y="91113"/>
                      <a:pt x="28439" y="84222"/>
                      <a:pt x="16461" y="71350"/>
                    </a:cubicBezTo>
                    <a:cubicBezTo>
                      <a:pt x="-390" y="53107"/>
                      <a:pt x="-4654" y="28175"/>
                      <a:pt x="5295" y="6081"/>
                    </a:cubicBezTo>
                    <a:lnTo>
                      <a:pt x="8137" y="0"/>
                    </a:lnTo>
                    <a:lnTo>
                      <a:pt x="108734" y="58681"/>
                    </a:lnTo>
                    <a:lnTo>
                      <a:pt x="108430" y="61519"/>
                    </a:lnTo>
                    <a:cubicBezTo>
                      <a:pt x="108328" y="62229"/>
                      <a:pt x="106400" y="78546"/>
                      <a:pt x="80819" y="87667"/>
                    </a:cubicBezTo>
                    <a:cubicBezTo>
                      <a:pt x="74322" y="89999"/>
                      <a:pt x="67521" y="91113"/>
                      <a:pt x="60720" y="91113"/>
                    </a:cubicBezTo>
                    <a:close/>
                    <a:moveTo>
                      <a:pt x="12400" y="12669"/>
                    </a:moveTo>
                    <a:cubicBezTo>
                      <a:pt x="5599" y="30709"/>
                      <a:pt x="9558" y="50574"/>
                      <a:pt x="23160" y="65269"/>
                    </a:cubicBezTo>
                    <a:cubicBezTo>
                      <a:pt x="37474" y="80776"/>
                      <a:pt x="58486" y="86147"/>
                      <a:pt x="77977" y="79154"/>
                    </a:cubicBezTo>
                    <a:cubicBezTo>
                      <a:pt x="92290" y="74087"/>
                      <a:pt x="97162" y="66891"/>
                      <a:pt x="98888" y="63039"/>
                    </a:cubicBezTo>
                    <a:lnTo>
                      <a:pt x="12400" y="12669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720" name="Google Shape;720;p23"/>
            <p:cNvSpPr/>
            <p:nvPr/>
          </p:nvSpPr>
          <p:spPr>
            <a:xfrm>
              <a:off x="11451429" y="6014727"/>
              <a:ext cx="48420" cy="817790"/>
            </a:xfrm>
            <a:custGeom>
              <a:rect b="b" l="l" r="r" t="t"/>
              <a:pathLst>
                <a:path extrusionOk="0" h="817790" w="48420">
                  <a:moveTo>
                    <a:pt x="39386" y="817791"/>
                  </a:moveTo>
                  <a:lnTo>
                    <a:pt x="0" y="405"/>
                  </a:lnTo>
                  <a:lnTo>
                    <a:pt x="8933" y="0"/>
                  </a:lnTo>
                  <a:lnTo>
                    <a:pt x="48421" y="817386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1" name="Google Shape;721;p23"/>
            <p:cNvSpPr/>
            <p:nvPr/>
          </p:nvSpPr>
          <p:spPr>
            <a:xfrm rot="-366120">
              <a:off x="9761860" y="5618865"/>
              <a:ext cx="8933" cy="91214"/>
            </a:xfrm>
            <a:custGeom>
              <a:rect b="b" l="l" r="r" t="t"/>
              <a:pathLst>
                <a:path extrusionOk="0" h="91214" w="8933">
                  <a:moveTo>
                    <a:pt x="0" y="0"/>
                  </a:moveTo>
                  <a:lnTo>
                    <a:pt x="8933" y="0"/>
                  </a:lnTo>
                  <a:lnTo>
                    <a:pt x="8933" y="91215"/>
                  </a:lnTo>
                  <a:lnTo>
                    <a:pt x="0" y="91215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2" name="Google Shape;722;p23"/>
            <p:cNvSpPr/>
            <p:nvPr/>
          </p:nvSpPr>
          <p:spPr>
            <a:xfrm>
              <a:off x="9818419" y="5552471"/>
              <a:ext cx="12079" cy="157497"/>
            </a:xfrm>
            <a:custGeom>
              <a:rect b="b" l="l" r="r" t="t"/>
              <a:pathLst>
                <a:path extrusionOk="0" h="157497" w="12079">
                  <a:moveTo>
                    <a:pt x="3147" y="157498"/>
                  </a:moveTo>
                  <a:lnTo>
                    <a:pt x="0" y="203"/>
                  </a:lnTo>
                  <a:lnTo>
                    <a:pt x="9034" y="0"/>
                  </a:lnTo>
                  <a:lnTo>
                    <a:pt x="12080" y="157295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3" name="Google Shape;723;p23"/>
            <p:cNvSpPr/>
            <p:nvPr/>
          </p:nvSpPr>
          <p:spPr>
            <a:xfrm>
              <a:off x="9879224" y="5558045"/>
              <a:ext cx="8933" cy="151720"/>
            </a:xfrm>
            <a:custGeom>
              <a:rect b="b" l="l" r="r" t="t"/>
              <a:pathLst>
                <a:path extrusionOk="0" h="151720" w="8933">
                  <a:moveTo>
                    <a:pt x="0" y="0"/>
                  </a:moveTo>
                  <a:lnTo>
                    <a:pt x="8933" y="0"/>
                  </a:lnTo>
                  <a:lnTo>
                    <a:pt x="8933" y="151720"/>
                  </a:lnTo>
                  <a:lnTo>
                    <a:pt x="0" y="151720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4" name="Google Shape;724;p23"/>
            <p:cNvSpPr/>
            <p:nvPr/>
          </p:nvSpPr>
          <p:spPr>
            <a:xfrm>
              <a:off x="8214847" y="4167830"/>
              <a:ext cx="303721" cy="414419"/>
            </a:xfrm>
            <a:custGeom>
              <a:rect b="b" l="l" r="r" t="t"/>
              <a:pathLst>
                <a:path extrusionOk="0" h="414419" w="303721">
                  <a:moveTo>
                    <a:pt x="0" y="414419"/>
                  </a:moveTo>
                  <a:lnTo>
                    <a:pt x="109632" y="0"/>
                  </a:lnTo>
                  <a:lnTo>
                    <a:pt x="118260" y="2230"/>
                  </a:lnTo>
                  <a:lnTo>
                    <a:pt x="12486" y="402156"/>
                  </a:lnTo>
                  <a:lnTo>
                    <a:pt x="301590" y="331515"/>
                  </a:lnTo>
                  <a:lnTo>
                    <a:pt x="303721" y="340231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5" name="Google Shape;725;p23"/>
            <p:cNvSpPr/>
            <p:nvPr/>
          </p:nvSpPr>
          <p:spPr>
            <a:xfrm>
              <a:off x="8515320" y="4315395"/>
              <a:ext cx="247382" cy="327055"/>
            </a:xfrm>
            <a:custGeom>
              <a:rect b="b" l="l" r="r" t="t"/>
              <a:pathLst>
                <a:path extrusionOk="0" h="327055" w="247382">
                  <a:moveTo>
                    <a:pt x="247383" y="327056"/>
                  </a:moveTo>
                  <a:lnTo>
                    <a:pt x="0" y="192261"/>
                  </a:lnTo>
                  <a:lnTo>
                    <a:pt x="4365" y="184355"/>
                  </a:lnTo>
                  <a:lnTo>
                    <a:pt x="237333" y="311448"/>
                  </a:lnTo>
                  <a:lnTo>
                    <a:pt x="216523" y="608"/>
                  </a:lnTo>
                  <a:lnTo>
                    <a:pt x="225456" y="0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26" name="Google Shape;726;p23"/>
          <p:cNvSpPr txBox="1"/>
          <p:nvPr/>
        </p:nvSpPr>
        <p:spPr>
          <a:xfrm>
            <a:off x="12322800" y="2829394"/>
            <a:ext cx="4559336" cy="10668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500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Elaborate on the featured statistic.</a:t>
            </a:r>
            <a:endParaRPr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FFFCF3"/>
        </a:solidFill>
      </p:bgPr>
    </p:bg>
    <p:spTree>
      <p:nvGrpSpPr>
        <p:cNvPr id="730" name="Shape 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1" name="Google Shape;731;p24"/>
          <p:cNvGrpSpPr/>
          <p:nvPr/>
        </p:nvGrpSpPr>
        <p:grpSpPr>
          <a:xfrm>
            <a:off x="3264053" y="4056541"/>
            <a:ext cx="2875838" cy="3210141"/>
            <a:chOff x="0" y="-295275"/>
            <a:chExt cx="3834450" cy="4280189"/>
          </a:xfrm>
        </p:grpSpPr>
        <p:cxnSp>
          <p:nvCxnSpPr>
            <p:cNvPr id="732" name="Google Shape;732;p24"/>
            <p:cNvCxnSpPr/>
            <p:nvPr/>
          </p:nvCxnSpPr>
          <p:spPr>
            <a:xfrm>
              <a:off x="132711" y="1736887"/>
              <a:ext cx="3569028" cy="0"/>
            </a:xfrm>
            <a:prstGeom prst="straightConnector1">
              <a:avLst/>
            </a:prstGeom>
            <a:noFill/>
            <a:ln cap="flat" cmpd="sng" w="4417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</p:cxnSp>
        <p:cxnSp>
          <p:nvCxnSpPr>
            <p:cNvPr id="733" name="Google Shape;733;p24"/>
            <p:cNvCxnSpPr/>
            <p:nvPr/>
          </p:nvCxnSpPr>
          <p:spPr>
            <a:xfrm>
              <a:off x="132711" y="2772969"/>
              <a:ext cx="3569028" cy="0"/>
            </a:xfrm>
            <a:prstGeom prst="straightConnector1">
              <a:avLst/>
            </a:prstGeom>
            <a:noFill/>
            <a:ln cap="flat" cmpd="sng" w="4417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</p:cxnSp>
        <p:sp>
          <p:nvSpPr>
            <p:cNvPr id="734" name="Google Shape;734;p24"/>
            <p:cNvSpPr txBox="1"/>
            <p:nvPr/>
          </p:nvSpPr>
          <p:spPr>
            <a:xfrm>
              <a:off x="0" y="1990034"/>
              <a:ext cx="3834450" cy="572937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ctr">
                <a:lnSpc>
                  <a:spcPct val="120014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783">
                  <a:solidFill>
                    <a:srgbClr val="000000"/>
                  </a:solidFill>
                  <a:latin typeface="Public Sans"/>
                  <a:ea typeface="Public Sans"/>
                  <a:cs typeface="Public Sans"/>
                  <a:sym typeface="Public Sans"/>
                </a:rPr>
                <a:t>MONTHLY</a:t>
              </a:r>
              <a:endParaRPr/>
            </a:p>
          </p:txBody>
        </p:sp>
        <p:sp>
          <p:nvSpPr>
            <p:cNvPr id="735" name="Google Shape;735;p24"/>
            <p:cNvSpPr txBox="1"/>
            <p:nvPr/>
          </p:nvSpPr>
          <p:spPr>
            <a:xfrm>
              <a:off x="0" y="-295275"/>
              <a:ext cx="3834450" cy="1886084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ctr">
                <a:lnSpc>
                  <a:spcPct val="150012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7828" u="none">
                  <a:solidFill>
                    <a:srgbClr val="FF609A"/>
                  </a:solidFill>
                  <a:latin typeface="Arial"/>
                  <a:ea typeface="Arial"/>
                  <a:cs typeface="Arial"/>
                  <a:sym typeface="Arial"/>
                </a:rPr>
                <a:t>20$</a:t>
              </a:r>
              <a:endParaRPr/>
            </a:p>
          </p:txBody>
        </p:sp>
        <p:sp>
          <p:nvSpPr>
            <p:cNvPr id="736" name="Google Shape;736;p24"/>
            <p:cNvSpPr txBox="1"/>
            <p:nvPr/>
          </p:nvSpPr>
          <p:spPr>
            <a:xfrm>
              <a:off x="0" y="2914670"/>
              <a:ext cx="3834450" cy="472528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ctr">
                <a:lnSpc>
                  <a:spcPct val="140009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087">
                  <a:solidFill>
                    <a:srgbClr val="000000"/>
                  </a:solidFill>
                  <a:latin typeface="Public Sans"/>
                  <a:ea typeface="Public Sans"/>
                  <a:cs typeface="Public Sans"/>
                  <a:sym typeface="Public Sans"/>
                </a:rPr>
                <a:t>Add a feature</a:t>
              </a:r>
              <a:endParaRPr/>
            </a:p>
          </p:txBody>
        </p:sp>
        <p:sp>
          <p:nvSpPr>
            <p:cNvPr id="737" name="Google Shape;737;p24"/>
            <p:cNvSpPr txBox="1"/>
            <p:nvPr/>
          </p:nvSpPr>
          <p:spPr>
            <a:xfrm>
              <a:off x="0" y="3512386"/>
              <a:ext cx="3834450" cy="472528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ctr">
                <a:lnSpc>
                  <a:spcPct val="140009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087">
                  <a:solidFill>
                    <a:srgbClr val="000000"/>
                  </a:solidFill>
                  <a:latin typeface="Public Sans"/>
                  <a:ea typeface="Public Sans"/>
                  <a:cs typeface="Public Sans"/>
                  <a:sym typeface="Public Sans"/>
                </a:rPr>
                <a:t>Add a feature</a:t>
              </a:r>
              <a:endParaRPr/>
            </a:p>
          </p:txBody>
        </p:sp>
      </p:grpSp>
      <p:grpSp>
        <p:nvGrpSpPr>
          <p:cNvPr id="738" name="Google Shape;738;p24"/>
          <p:cNvGrpSpPr/>
          <p:nvPr/>
        </p:nvGrpSpPr>
        <p:grpSpPr>
          <a:xfrm>
            <a:off x="7490963" y="3277264"/>
            <a:ext cx="3306074" cy="4732976"/>
            <a:chOff x="0" y="-342900"/>
            <a:chExt cx="4408098" cy="6310635"/>
          </a:xfrm>
        </p:grpSpPr>
        <p:cxnSp>
          <p:nvCxnSpPr>
            <p:cNvPr id="739" name="Google Shape;739;p24"/>
            <p:cNvCxnSpPr/>
            <p:nvPr/>
          </p:nvCxnSpPr>
          <p:spPr>
            <a:xfrm>
              <a:off x="152565" y="1996731"/>
              <a:ext cx="4102968" cy="0"/>
            </a:xfrm>
            <a:prstGeom prst="straightConnector1">
              <a:avLst/>
            </a:prstGeom>
            <a:noFill/>
            <a:ln cap="flat" cmpd="sng" w="50800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</p:cxnSp>
        <p:cxnSp>
          <p:nvCxnSpPr>
            <p:cNvPr id="740" name="Google Shape;740;p24"/>
            <p:cNvCxnSpPr/>
            <p:nvPr/>
          </p:nvCxnSpPr>
          <p:spPr>
            <a:xfrm>
              <a:off x="152565" y="3187816"/>
              <a:ext cx="4102968" cy="0"/>
            </a:xfrm>
            <a:prstGeom prst="straightConnector1">
              <a:avLst/>
            </a:prstGeom>
            <a:noFill/>
            <a:ln cap="flat" cmpd="sng" w="50800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</p:cxnSp>
        <p:sp>
          <p:nvSpPr>
            <p:cNvPr id="741" name="Google Shape;741;p24"/>
            <p:cNvSpPr txBox="1"/>
            <p:nvPr/>
          </p:nvSpPr>
          <p:spPr>
            <a:xfrm>
              <a:off x="0" y="2289175"/>
              <a:ext cx="4408098" cy="657225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ctr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3200">
                  <a:solidFill>
                    <a:srgbClr val="000000"/>
                  </a:solidFill>
                  <a:latin typeface="Public Sans"/>
                  <a:ea typeface="Public Sans"/>
                  <a:cs typeface="Public Sans"/>
                  <a:sym typeface="Public Sans"/>
                </a:rPr>
                <a:t>YEARLY</a:t>
              </a:r>
              <a:endParaRPr/>
            </a:p>
          </p:txBody>
        </p:sp>
        <p:sp>
          <p:nvSpPr>
            <p:cNvPr id="742" name="Google Shape;742;p24"/>
            <p:cNvSpPr txBox="1"/>
            <p:nvPr/>
          </p:nvSpPr>
          <p:spPr>
            <a:xfrm>
              <a:off x="0" y="-342900"/>
              <a:ext cx="4408098" cy="21717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ctr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9000">
                  <a:solidFill>
                    <a:srgbClr val="FF609A"/>
                  </a:solidFill>
                  <a:latin typeface="Arial"/>
                  <a:ea typeface="Arial"/>
                  <a:cs typeface="Arial"/>
                  <a:sym typeface="Arial"/>
                </a:rPr>
                <a:t>50</a:t>
              </a:r>
              <a:r>
                <a:rPr lang="en-US" sz="9000" u="none">
                  <a:solidFill>
                    <a:srgbClr val="FF609A"/>
                  </a:solidFill>
                  <a:latin typeface="Arial"/>
                  <a:ea typeface="Arial"/>
                  <a:cs typeface="Arial"/>
                  <a:sym typeface="Arial"/>
                </a:rPr>
                <a:t>$</a:t>
              </a:r>
              <a:endParaRPr/>
            </a:p>
          </p:txBody>
        </p:sp>
        <p:sp>
          <p:nvSpPr>
            <p:cNvPr id="743" name="Google Shape;743;p24"/>
            <p:cNvSpPr txBox="1"/>
            <p:nvPr/>
          </p:nvSpPr>
          <p:spPr>
            <a:xfrm>
              <a:off x="0" y="3359266"/>
              <a:ext cx="4408098" cy="53467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ctr">
                <a:lnSpc>
                  <a:spcPct val="139958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>
                  <a:solidFill>
                    <a:srgbClr val="000000"/>
                  </a:solidFill>
                  <a:latin typeface="Public Sans"/>
                  <a:ea typeface="Public Sans"/>
                  <a:cs typeface="Public Sans"/>
                  <a:sym typeface="Public Sans"/>
                </a:rPr>
                <a:t>Add a feature</a:t>
              </a:r>
              <a:endParaRPr/>
            </a:p>
          </p:txBody>
        </p:sp>
        <p:sp>
          <p:nvSpPr>
            <p:cNvPr id="744" name="Google Shape;744;p24"/>
            <p:cNvSpPr txBox="1"/>
            <p:nvPr/>
          </p:nvSpPr>
          <p:spPr>
            <a:xfrm>
              <a:off x="0" y="4046402"/>
              <a:ext cx="4408098" cy="53467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ctr">
                <a:lnSpc>
                  <a:spcPct val="139958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>
                  <a:solidFill>
                    <a:srgbClr val="000000"/>
                  </a:solidFill>
                  <a:latin typeface="Public Sans"/>
                  <a:ea typeface="Public Sans"/>
                  <a:cs typeface="Public Sans"/>
                  <a:sym typeface="Public Sans"/>
                </a:rPr>
                <a:t>Add a feature</a:t>
              </a:r>
              <a:endParaRPr/>
            </a:p>
          </p:txBody>
        </p:sp>
        <p:sp>
          <p:nvSpPr>
            <p:cNvPr id="745" name="Google Shape;745;p24"/>
            <p:cNvSpPr txBox="1"/>
            <p:nvPr/>
          </p:nvSpPr>
          <p:spPr>
            <a:xfrm>
              <a:off x="0" y="5433065"/>
              <a:ext cx="4408098" cy="53467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ctr">
                <a:lnSpc>
                  <a:spcPct val="139958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>
                  <a:solidFill>
                    <a:srgbClr val="000000"/>
                  </a:solidFill>
                  <a:latin typeface="Public Sans"/>
                  <a:ea typeface="Public Sans"/>
                  <a:cs typeface="Public Sans"/>
                  <a:sym typeface="Public Sans"/>
                </a:rPr>
                <a:t>Add a feature</a:t>
              </a:r>
              <a:endParaRPr/>
            </a:p>
          </p:txBody>
        </p:sp>
        <p:sp>
          <p:nvSpPr>
            <p:cNvPr id="746" name="Google Shape;746;p24"/>
            <p:cNvSpPr txBox="1"/>
            <p:nvPr/>
          </p:nvSpPr>
          <p:spPr>
            <a:xfrm>
              <a:off x="0" y="4739733"/>
              <a:ext cx="4408098" cy="53467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ctr">
                <a:lnSpc>
                  <a:spcPct val="139958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>
                  <a:solidFill>
                    <a:srgbClr val="000000"/>
                  </a:solidFill>
                  <a:latin typeface="Public Sans"/>
                  <a:ea typeface="Public Sans"/>
                  <a:cs typeface="Public Sans"/>
                  <a:sym typeface="Public Sans"/>
                </a:rPr>
                <a:t>Add a feature</a:t>
              </a:r>
              <a:endParaRPr/>
            </a:p>
          </p:txBody>
        </p:sp>
      </p:grpSp>
      <p:grpSp>
        <p:nvGrpSpPr>
          <p:cNvPr id="747" name="Google Shape;747;p24"/>
          <p:cNvGrpSpPr/>
          <p:nvPr/>
        </p:nvGrpSpPr>
        <p:grpSpPr>
          <a:xfrm>
            <a:off x="11952538" y="3830312"/>
            <a:ext cx="2875838" cy="3662600"/>
            <a:chOff x="0" y="-295275"/>
            <a:chExt cx="3834450" cy="4883466"/>
          </a:xfrm>
        </p:grpSpPr>
        <p:cxnSp>
          <p:nvCxnSpPr>
            <p:cNvPr id="748" name="Google Shape;748;p24"/>
            <p:cNvCxnSpPr/>
            <p:nvPr/>
          </p:nvCxnSpPr>
          <p:spPr>
            <a:xfrm>
              <a:off x="132711" y="1714792"/>
              <a:ext cx="3569028" cy="0"/>
            </a:xfrm>
            <a:prstGeom prst="straightConnector1">
              <a:avLst/>
            </a:prstGeom>
            <a:noFill/>
            <a:ln cap="flat" cmpd="sng" w="4417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</p:cxnSp>
        <p:cxnSp>
          <p:nvCxnSpPr>
            <p:cNvPr id="749" name="Google Shape;749;p24"/>
            <p:cNvCxnSpPr/>
            <p:nvPr/>
          </p:nvCxnSpPr>
          <p:spPr>
            <a:xfrm>
              <a:off x="132711" y="2750875"/>
              <a:ext cx="3569028" cy="0"/>
            </a:xfrm>
            <a:prstGeom prst="straightConnector1">
              <a:avLst/>
            </a:prstGeom>
            <a:noFill/>
            <a:ln cap="flat" cmpd="sng" w="4417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</p:cxnSp>
        <p:sp>
          <p:nvSpPr>
            <p:cNvPr id="750" name="Google Shape;750;p24"/>
            <p:cNvSpPr txBox="1"/>
            <p:nvPr/>
          </p:nvSpPr>
          <p:spPr>
            <a:xfrm>
              <a:off x="0" y="1990034"/>
              <a:ext cx="3834450" cy="572937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ctr">
                <a:lnSpc>
                  <a:spcPct val="120014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783">
                  <a:solidFill>
                    <a:srgbClr val="000000"/>
                  </a:solidFill>
                  <a:latin typeface="Public Sans"/>
                  <a:ea typeface="Public Sans"/>
                  <a:cs typeface="Public Sans"/>
                  <a:sym typeface="Public Sans"/>
                </a:rPr>
                <a:t>MONTHLY</a:t>
              </a:r>
              <a:endParaRPr/>
            </a:p>
          </p:txBody>
        </p:sp>
        <p:sp>
          <p:nvSpPr>
            <p:cNvPr id="751" name="Google Shape;751;p24"/>
            <p:cNvSpPr txBox="1"/>
            <p:nvPr/>
          </p:nvSpPr>
          <p:spPr>
            <a:xfrm>
              <a:off x="0" y="-295275"/>
              <a:ext cx="3834450" cy="1886084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ctr">
                <a:lnSpc>
                  <a:spcPct val="150012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7828">
                  <a:solidFill>
                    <a:srgbClr val="FF609A"/>
                  </a:solidFill>
                  <a:latin typeface="Arial"/>
                  <a:ea typeface="Arial"/>
                  <a:cs typeface="Arial"/>
                  <a:sym typeface="Arial"/>
                </a:rPr>
                <a:t>30</a:t>
              </a:r>
              <a:r>
                <a:rPr lang="en-US" sz="7828" u="none">
                  <a:solidFill>
                    <a:srgbClr val="FF609A"/>
                  </a:solidFill>
                  <a:latin typeface="Arial"/>
                  <a:ea typeface="Arial"/>
                  <a:cs typeface="Arial"/>
                  <a:sym typeface="Arial"/>
                </a:rPr>
                <a:t>$</a:t>
              </a:r>
              <a:endParaRPr/>
            </a:p>
          </p:txBody>
        </p:sp>
        <p:sp>
          <p:nvSpPr>
            <p:cNvPr id="752" name="Google Shape;752;p24"/>
            <p:cNvSpPr txBox="1"/>
            <p:nvPr/>
          </p:nvSpPr>
          <p:spPr>
            <a:xfrm>
              <a:off x="0" y="2914689"/>
              <a:ext cx="3834450" cy="472528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ctr">
                <a:lnSpc>
                  <a:spcPct val="140009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087">
                  <a:solidFill>
                    <a:srgbClr val="000000"/>
                  </a:solidFill>
                  <a:latin typeface="Public Sans"/>
                  <a:ea typeface="Public Sans"/>
                  <a:cs typeface="Public Sans"/>
                  <a:sym typeface="Public Sans"/>
                </a:rPr>
                <a:t>Add a feature</a:t>
              </a:r>
              <a:endParaRPr/>
            </a:p>
          </p:txBody>
        </p:sp>
        <p:sp>
          <p:nvSpPr>
            <p:cNvPr id="753" name="Google Shape;753;p24"/>
            <p:cNvSpPr txBox="1"/>
            <p:nvPr/>
          </p:nvSpPr>
          <p:spPr>
            <a:xfrm>
              <a:off x="0" y="3512482"/>
              <a:ext cx="3834450" cy="472528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ctr">
                <a:lnSpc>
                  <a:spcPct val="140009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087">
                  <a:solidFill>
                    <a:srgbClr val="000000"/>
                  </a:solidFill>
                  <a:latin typeface="Public Sans"/>
                  <a:ea typeface="Public Sans"/>
                  <a:cs typeface="Public Sans"/>
                  <a:sym typeface="Public Sans"/>
                </a:rPr>
                <a:t>Add a feature</a:t>
              </a:r>
              <a:endParaRPr/>
            </a:p>
          </p:txBody>
        </p:sp>
        <p:sp>
          <p:nvSpPr>
            <p:cNvPr id="754" name="Google Shape;754;p24"/>
            <p:cNvSpPr txBox="1"/>
            <p:nvPr/>
          </p:nvSpPr>
          <p:spPr>
            <a:xfrm>
              <a:off x="0" y="4115663"/>
              <a:ext cx="3834450" cy="472528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ctr">
                <a:lnSpc>
                  <a:spcPct val="140009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087">
                  <a:solidFill>
                    <a:srgbClr val="000000"/>
                  </a:solidFill>
                  <a:latin typeface="Public Sans"/>
                  <a:ea typeface="Public Sans"/>
                  <a:cs typeface="Public Sans"/>
                  <a:sym typeface="Public Sans"/>
                </a:rPr>
                <a:t>Add a feature</a:t>
              </a:r>
              <a:endParaRPr/>
            </a:p>
          </p:txBody>
        </p:sp>
      </p:grpSp>
      <p:sp>
        <p:nvSpPr>
          <p:cNvPr id="755" name="Google Shape;755;p24"/>
          <p:cNvSpPr txBox="1"/>
          <p:nvPr/>
        </p:nvSpPr>
        <p:spPr>
          <a:xfrm>
            <a:off x="1028700" y="962025"/>
            <a:ext cx="16230600" cy="112395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20002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6999">
                <a:solidFill>
                  <a:srgbClr val="B35EFF"/>
                </a:solidFill>
                <a:latin typeface="Arial"/>
                <a:ea typeface="Arial"/>
                <a:cs typeface="Arial"/>
                <a:sym typeface="Arial"/>
              </a:rPr>
              <a:t>Add a Pricing Page</a:t>
            </a:r>
            <a:endParaRPr/>
          </a:p>
        </p:txBody>
      </p:sp>
      <p:sp>
        <p:nvSpPr>
          <p:cNvPr id="756" name="Google Shape;756;p24"/>
          <p:cNvSpPr/>
          <p:nvPr/>
        </p:nvSpPr>
        <p:spPr>
          <a:xfrm>
            <a:off x="3065089" y="3096723"/>
            <a:ext cx="3269464" cy="6032112"/>
          </a:xfrm>
          <a:custGeom>
            <a:rect b="b" l="l" r="r" t="t"/>
            <a:pathLst>
              <a:path extrusionOk="0" h="6032112" w="3269464">
                <a:moveTo>
                  <a:pt x="2993703" y="2231"/>
                </a:moveTo>
                <a:cubicBezTo>
                  <a:pt x="3000048" y="2262"/>
                  <a:pt x="3006389" y="2491"/>
                  <a:pt x="3012718" y="2952"/>
                </a:cubicBezTo>
                <a:cubicBezTo>
                  <a:pt x="3024596" y="3818"/>
                  <a:pt x="3036414" y="5467"/>
                  <a:pt x="3048074" y="7890"/>
                </a:cubicBezTo>
                <a:cubicBezTo>
                  <a:pt x="3063034" y="11000"/>
                  <a:pt x="3077725" y="15388"/>
                  <a:pt x="3091940" y="20994"/>
                </a:cubicBezTo>
                <a:cubicBezTo>
                  <a:pt x="3107191" y="27007"/>
                  <a:pt x="3121889" y="34419"/>
                  <a:pt x="3135793" y="43102"/>
                </a:cubicBezTo>
                <a:cubicBezTo>
                  <a:pt x="3150022" y="51988"/>
                  <a:pt x="3163427" y="62196"/>
                  <a:pt x="3175769" y="73556"/>
                </a:cubicBezTo>
                <a:cubicBezTo>
                  <a:pt x="3189684" y="86357"/>
                  <a:pt x="3202255" y="100609"/>
                  <a:pt x="3213213" y="116019"/>
                </a:cubicBezTo>
                <a:cubicBezTo>
                  <a:pt x="3223469" y="130437"/>
                  <a:pt x="3232302" y="145866"/>
                  <a:pt x="3239544" y="162010"/>
                </a:cubicBezTo>
                <a:cubicBezTo>
                  <a:pt x="3246796" y="178176"/>
                  <a:pt x="3252438" y="195060"/>
                  <a:pt x="3256370" y="212335"/>
                </a:cubicBezTo>
                <a:cubicBezTo>
                  <a:pt x="3259136" y="224478"/>
                  <a:pt x="3261055" y="236818"/>
                  <a:pt x="3262115" y="249230"/>
                </a:cubicBezTo>
                <a:cubicBezTo>
                  <a:pt x="3262726" y="256401"/>
                  <a:pt x="3263049" y="263596"/>
                  <a:pt x="3263101" y="270794"/>
                </a:cubicBezTo>
                <a:cubicBezTo>
                  <a:pt x="3271584" y="2100609"/>
                  <a:pt x="3271587" y="3930532"/>
                  <a:pt x="3263101" y="5760401"/>
                </a:cubicBezTo>
                <a:cubicBezTo>
                  <a:pt x="3263049" y="5767599"/>
                  <a:pt x="3262726" y="5774794"/>
                  <a:pt x="3262115" y="5781968"/>
                </a:cubicBezTo>
                <a:cubicBezTo>
                  <a:pt x="3261055" y="5794377"/>
                  <a:pt x="3259136" y="5806717"/>
                  <a:pt x="3256372" y="5818860"/>
                </a:cubicBezTo>
                <a:cubicBezTo>
                  <a:pt x="3252803" y="5834529"/>
                  <a:pt x="3247831" y="5849879"/>
                  <a:pt x="3241523" y="5864660"/>
                </a:cubicBezTo>
                <a:cubicBezTo>
                  <a:pt x="3234574" y="5880952"/>
                  <a:pt x="3226011" y="5896553"/>
                  <a:pt x="3216006" y="5911173"/>
                </a:cubicBezTo>
                <a:cubicBezTo>
                  <a:pt x="3205936" y="5925892"/>
                  <a:pt x="3194405" y="5939611"/>
                  <a:pt x="3181645" y="5952071"/>
                </a:cubicBezTo>
                <a:cubicBezTo>
                  <a:pt x="3168877" y="5964543"/>
                  <a:pt x="3154875" y="5975750"/>
                  <a:pt x="3139908" y="5985474"/>
                </a:cubicBezTo>
                <a:cubicBezTo>
                  <a:pt x="3126873" y="5993942"/>
                  <a:pt x="3113108" y="6001282"/>
                  <a:pt x="3098810" y="6007383"/>
                </a:cubicBezTo>
                <a:cubicBezTo>
                  <a:pt x="3084030" y="6013688"/>
                  <a:pt x="3068684" y="6018660"/>
                  <a:pt x="3053016" y="6022230"/>
                </a:cubicBezTo>
                <a:cubicBezTo>
                  <a:pt x="3040870" y="6024996"/>
                  <a:pt x="3028534" y="6026916"/>
                  <a:pt x="3016123" y="6027973"/>
                </a:cubicBezTo>
                <a:cubicBezTo>
                  <a:pt x="3008950" y="6028584"/>
                  <a:pt x="3001758" y="6028907"/>
                  <a:pt x="2994560" y="6028961"/>
                </a:cubicBezTo>
                <a:cubicBezTo>
                  <a:pt x="2088230" y="6033163"/>
                  <a:pt x="1181872" y="6033163"/>
                  <a:pt x="275541" y="6028961"/>
                </a:cubicBezTo>
                <a:cubicBezTo>
                  <a:pt x="268344" y="6028907"/>
                  <a:pt x="261151" y="6028584"/>
                  <a:pt x="253978" y="6027973"/>
                </a:cubicBezTo>
                <a:cubicBezTo>
                  <a:pt x="241568" y="6026916"/>
                  <a:pt x="229228" y="6024996"/>
                  <a:pt x="217085" y="6022230"/>
                </a:cubicBezTo>
                <a:cubicBezTo>
                  <a:pt x="201417" y="6018660"/>
                  <a:pt x="186072" y="6013688"/>
                  <a:pt x="171291" y="6007383"/>
                </a:cubicBezTo>
                <a:cubicBezTo>
                  <a:pt x="154001" y="6000004"/>
                  <a:pt x="137492" y="5990812"/>
                  <a:pt x="122108" y="5980010"/>
                </a:cubicBezTo>
                <a:cubicBezTo>
                  <a:pt x="107513" y="5969764"/>
                  <a:pt x="93931" y="5958071"/>
                  <a:pt x="81627" y="5945160"/>
                </a:cubicBezTo>
                <a:cubicBezTo>
                  <a:pt x="69687" y="5932634"/>
                  <a:pt x="58944" y="5918964"/>
                  <a:pt x="49603" y="5904393"/>
                </a:cubicBezTo>
                <a:cubicBezTo>
                  <a:pt x="40912" y="5890835"/>
                  <a:pt x="33433" y="5876501"/>
                  <a:pt x="27297" y="5861610"/>
                </a:cubicBezTo>
                <a:cubicBezTo>
                  <a:pt x="21383" y="5847249"/>
                  <a:pt x="16711" y="5832378"/>
                  <a:pt x="13360" y="5817214"/>
                </a:cubicBezTo>
                <a:cubicBezTo>
                  <a:pt x="10611" y="5804767"/>
                  <a:pt x="8746" y="5792124"/>
                  <a:pt x="7782" y="5779415"/>
                </a:cubicBezTo>
                <a:cubicBezTo>
                  <a:pt x="7301" y="5773096"/>
                  <a:pt x="7050" y="5766761"/>
                  <a:pt x="7001" y="5760423"/>
                </a:cubicBezTo>
                <a:cubicBezTo>
                  <a:pt x="-2335" y="3930581"/>
                  <a:pt x="-2332" y="2100685"/>
                  <a:pt x="7001" y="270816"/>
                </a:cubicBezTo>
                <a:cubicBezTo>
                  <a:pt x="7050" y="264478"/>
                  <a:pt x="7301" y="258143"/>
                  <a:pt x="7782" y="251824"/>
                </a:cubicBezTo>
                <a:cubicBezTo>
                  <a:pt x="8746" y="239112"/>
                  <a:pt x="10611" y="226472"/>
                  <a:pt x="13360" y="214025"/>
                </a:cubicBezTo>
                <a:cubicBezTo>
                  <a:pt x="16891" y="198050"/>
                  <a:pt x="21882" y="182403"/>
                  <a:pt x="28256" y="167337"/>
                </a:cubicBezTo>
                <a:cubicBezTo>
                  <a:pt x="34842" y="151767"/>
                  <a:pt x="42897" y="136821"/>
                  <a:pt x="52276" y="122755"/>
                </a:cubicBezTo>
                <a:cubicBezTo>
                  <a:pt x="61877" y="108364"/>
                  <a:pt x="72854" y="94894"/>
                  <a:pt x="85013" y="82589"/>
                </a:cubicBezTo>
                <a:cubicBezTo>
                  <a:pt x="97172" y="70284"/>
                  <a:pt x="110506" y="59146"/>
                  <a:pt x="124778" y="49378"/>
                </a:cubicBezTo>
                <a:cubicBezTo>
                  <a:pt x="138945" y="39684"/>
                  <a:pt x="154034" y="31338"/>
                  <a:pt x="169781" y="24506"/>
                </a:cubicBezTo>
                <a:cubicBezTo>
                  <a:pt x="185542" y="17668"/>
                  <a:pt x="201958" y="12349"/>
                  <a:pt x="218735" y="8641"/>
                </a:cubicBezTo>
                <a:cubicBezTo>
                  <a:pt x="230899" y="5951"/>
                  <a:pt x="243250" y="4110"/>
                  <a:pt x="255668" y="3127"/>
                </a:cubicBezTo>
                <a:cubicBezTo>
                  <a:pt x="262276" y="2603"/>
                  <a:pt x="268901" y="2333"/>
                  <a:pt x="275528" y="2278"/>
                </a:cubicBezTo>
                <a:cubicBezTo>
                  <a:pt x="1181585" y="-2028"/>
                  <a:pt x="2087642" y="831"/>
                  <a:pt x="2993700" y="2275"/>
                </a:cubicBezTo>
                <a:close/>
                <a:moveTo>
                  <a:pt x="1719210" y="5508223"/>
                </a:moveTo>
                <a:lnTo>
                  <a:pt x="1550275" y="5508223"/>
                </a:lnTo>
                <a:cubicBezTo>
                  <a:pt x="1483881" y="5508223"/>
                  <a:pt x="1429982" y="5562127"/>
                  <a:pt x="1429982" y="5628520"/>
                </a:cubicBezTo>
                <a:lnTo>
                  <a:pt x="1429982" y="5797468"/>
                </a:lnTo>
                <a:cubicBezTo>
                  <a:pt x="1429982" y="5863860"/>
                  <a:pt x="1483884" y="5917765"/>
                  <a:pt x="1550275" y="5917765"/>
                </a:cubicBezTo>
                <a:lnTo>
                  <a:pt x="1719210" y="5917765"/>
                </a:lnTo>
                <a:cubicBezTo>
                  <a:pt x="1785601" y="5917765"/>
                  <a:pt x="1839502" y="5863860"/>
                  <a:pt x="1839502" y="5797468"/>
                </a:cubicBezTo>
                <a:lnTo>
                  <a:pt x="1839502" y="5628520"/>
                </a:lnTo>
                <a:cubicBezTo>
                  <a:pt x="1839502" y="5562127"/>
                  <a:pt x="1785603" y="5508223"/>
                  <a:pt x="1719210" y="5508223"/>
                </a:cubicBezTo>
                <a:close/>
                <a:moveTo>
                  <a:pt x="1687562" y="5584943"/>
                </a:moveTo>
                <a:cubicBezTo>
                  <a:pt x="1729081" y="5584945"/>
                  <a:pt x="1762784" y="5618654"/>
                  <a:pt x="1762784" y="5660169"/>
                </a:cubicBezTo>
                <a:lnTo>
                  <a:pt x="1762784" y="5765816"/>
                </a:lnTo>
                <a:cubicBezTo>
                  <a:pt x="1762784" y="5807334"/>
                  <a:pt x="1729078" y="5841042"/>
                  <a:pt x="1687562" y="5841042"/>
                </a:cubicBezTo>
                <a:lnTo>
                  <a:pt x="1581922" y="5841042"/>
                </a:lnTo>
                <a:cubicBezTo>
                  <a:pt x="1540407" y="5841042"/>
                  <a:pt x="1506700" y="5807334"/>
                  <a:pt x="1506700" y="5765816"/>
                </a:cubicBezTo>
                <a:lnTo>
                  <a:pt x="1506700" y="5660169"/>
                </a:lnTo>
                <a:cubicBezTo>
                  <a:pt x="1506700" y="5618654"/>
                  <a:pt x="1540404" y="5584945"/>
                  <a:pt x="1581922" y="5584943"/>
                </a:cubicBezTo>
                <a:lnTo>
                  <a:pt x="1687562" y="5584943"/>
                </a:lnTo>
                <a:close/>
                <a:moveTo>
                  <a:pt x="3168022" y="420567"/>
                </a:moveTo>
                <a:lnTo>
                  <a:pt x="102685" y="420567"/>
                </a:lnTo>
                <a:cubicBezTo>
                  <a:pt x="100182" y="2082140"/>
                  <a:pt x="94630" y="3743605"/>
                  <a:pt x="101296" y="5405260"/>
                </a:cubicBezTo>
                <a:lnTo>
                  <a:pt x="3168271" y="5405260"/>
                </a:lnTo>
                <a:cubicBezTo>
                  <a:pt x="3171487" y="3743687"/>
                  <a:pt x="3175299" y="2082222"/>
                  <a:pt x="3168257" y="420567"/>
                </a:cubicBezTo>
                <a:close/>
                <a:moveTo>
                  <a:pt x="2171119" y="163266"/>
                </a:moveTo>
                <a:lnTo>
                  <a:pt x="1098387" y="163266"/>
                </a:lnTo>
                <a:cubicBezTo>
                  <a:pt x="1085707" y="163269"/>
                  <a:pt x="1075415" y="173561"/>
                  <a:pt x="1075415" y="186240"/>
                </a:cubicBezTo>
                <a:lnTo>
                  <a:pt x="1075415" y="232190"/>
                </a:lnTo>
                <a:cubicBezTo>
                  <a:pt x="1075415" y="244869"/>
                  <a:pt x="1085709" y="255164"/>
                  <a:pt x="1098387" y="255164"/>
                </a:cubicBezTo>
                <a:lnTo>
                  <a:pt x="2171119" y="255164"/>
                </a:lnTo>
                <a:cubicBezTo>
                  <a:pt x="2183800" y="255164"/>
                  <a:pt x="2194094" y="244869"/>
                  <a:pt x="2194094" y="232190"/>
                </a:cubicBezTo>
                <a:lnTo>
                  <a:pt x="2194094" y="186240"/>
                </a:lnTo>
                <a:cubicBezTo>
                  <a:pt x="2194094" y="173561"/>
                  <a:pt x="2183802" y="163269"/>
                  <a:pt x="2171119" y="163266"/>
                </a:cubicBezTo>
                <a:close/>
              </a:path>
            </a:pathLst>
          </a:custGeom>
          <a:solidFill>
            <a:srgbClr val="6664A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7" name="Google Shape;757;p24"/>
          <p:cNvSpPr/>
          <p:nvPr/>
        </p:nvSpPr>
        <p:spPr>
          <a:xfrm>
            <a:off x="7043925" y="2447125"/>
            <a:ext cx="3973322" cy="7330719"/>
          </a:xfrm>
          <a:custGeom>
            <a:rect b="b" l="l" r="r" t="t"/>
            <a:pathLst>
              <a:path extrusionOk="0" h="7330719" w="3973322">
                <a:moveTo>
                  <a:pt x="3638194" y="2712"/>
                </a:moveTo>
                <a:cubicBezTo>
                  <a:pt x="3645906" y="2748"/>
                  <a:pt x="3653611" y="3027"/>
                  <a:pt x="3661303" y="3588"/>
                </a:cubicBezTo>
                <a:cubicBezTo>
                  <a:pt x="3675738" y="4640"/>
                  <a:pt x="3690100" y="6644"/>
                  <a:pt x="3704270" y="9588"/>
                </a:cubicBezTo>
                <a:cubicBezTo>
                  <a:pt x="3722452" y="13368"/>
                  <a:pt x="3740305" y="18701"/>
                  <a:pt x="3757580" y="25514"/>
                </a:cubicBezTo>
                <a:cubicBezTo>
                  <a:pt x="3776114" y="32822"/>
                  <a:pt x="3793977" y="41828"/>
                  <a:pt x="3810874" y="52382"/>
                </a:cubicBezTo>
                <a:cubicBezTo>
                  <a:pt x="3828166" y="63180"/>
                  <a:pt x="3844456" y="75585"/>
                  <a:pt x="3859456" y="89391"/>
                </a:cubicBezTo>
                <a:cubicBezTo>
                  <a:pt x="3876366" y="104949"/>
                  <a:pt x="3891644" y="122269"/>
                  <a:pt x="3904961" y="140995"/>
                </a:cubicBezTo>
                <a:cubicBezTo>
                  <a:pt x="3917425" y="158518"/>
                  <a:pt x="3928160" y="177268"/>
                  <a:pt x="3936960" y="196888"/>
                </a:cubicBezTo>
                <a:cubicBezTo>
                  <a:pt x="3945774" y="216534"/>
                  <a:pt x="3952630" y="237053"/>
                  <a:pt x="3957408" y="258047"/>
                </a:cubicBezTo>
                <a:cubicBezTo>
                  <a:pt x="3960770" y="272804"/>
                  <a:pt x="3963103" y="287801"/>
                  <a:pt x="3964390" y="302884"/>
                </a:cubicBezTo>
                <a:cubicBezTo>
                  <a:pt x="3965134" y="311599"/>
                  <a:pt x="3965525" y="320344"/>
                  <a:pt x="3965589" y="329092"/>
                </a:cubicBezTo>
                <a:cubicBezTo>
                  <a:pt x="3975899" y="2552832"/>
                  <a:pt x="3975902" y="4776706"/>
                  <a:pt x="3965589" y="7000513"/>
                </a:cubicBezTo>
                <a:cubicBezTo>
                  <a:pt x="3965525" y="7009261"/>
                  <a:pt x="3965134" y="7018006"/>
                  <a:pt x="3964390" y="7026724"/>
                </a:cubicBezTo>
                <a:cubicBezTo>
                  <a:pt x="3963103" y="7041804"/>
                  <a:pt x="3960770" y="7056800"/>
                  <a:pt x="3957412" y="7071558"/>
                </a:cubicBezTo>
                <a:cubicBezTo>
                  <a:pt x="3953074" y="7090600"/>
                  <a:pt x="3947032" y="7109255"/>
                  <a:pt x="3939366" y="7127218"/>
                </a:cubicBezTo>
                <a:cubicBezTo>
                  <a:pt x="3930921" y="7147017"/>
                  <a:pt x="3920515" y="7165977"/>
                  <a:pt x="3908356" y="7183745"/>
                </a:cubicBezTo>
                <a:cubicBezTo>
                  <a:pt x="3896117" y="7201632"/>
                  <a:pt x="3882104" y="7218304"/>
                  <a:pt x="3866597" y="7233447"/>
                </a:cubicBezTo>
                <a:cubicBezTo>
                  <a:pt x="3851080" y="7248604"/>
                  <a:pt x="3834063" y="7262223"/>
                  <a:pt x="3815875" y="7274041"/>
                </a:cubicBezTo>
                <a:cubicBezTo>
                  <a:pt x="3800033" y="7284331"/>
                  <a:pt x="3783305" y="7293252"/>
                  <a:pt x="3765929" y="7300666"/>
                </a:cubicBezTo>
                <a:cubicBezTo>
                  <a:pt x="3747967" y="7308329"/>
                  <a:pt x="3729317" y="7314372"/>
                  <a:pt x="3710276" y="7318709"/>
                </a:cubicBezTo>
                <a:cubicBezTo>
                  <a:pt x="3695516" y="7322071"/>
                  <a:pt x="3680523" y="7324404"/>
                  <a:pt x="3665441" y="7325689"/>
                </a:cubicBezTo>
                <a:cubicBezTo>
                  <a:pt x="3656724" y="7326432"/>
                  <a:pt x="3647983" y="7326824"/>
                  <a:pt x="3639236" y="7326889"/>
                </a:cubicBezTo>
                <a:cubicBezTo>
                  <a:pt x="2537789" y="7331997"/>
                  <a:pt x="1436308" y="7331997"/>
                  <a:pt x="334861" y="7326889"/>
                </a:cubicBezTo>
                <a:cubicBezTo>
                  <a:pt x="326113" y="7326824"/>
                  <a:pt x="317373" y="7326432"/>
                  <a:pt x="308655" y="7325689"/>
                </a:cubicBezTo>
                <a:cubicBezTo>
                  <a:pt x="293573" y="7324404"/>
                  <a:pt x="278577" y="7322071"/>
                  <a:pt x="263820" y="7318709"/>
                </a:cubicBezTo>
                <a:cubicBezTo>
                  <a:pt x="244779" y="7314372"/>
                  <a:pt x="226129" y="7308329"/>
                  <a:pt x="208167" y="7300666"/>
                </a:cubicBezTo>
                <a:cubicBezTo>
                  <a:pt x="187155" y="7291699"/>
                  <a:pt x="167092" y="7280528"/>
                  <a:pt x="148396" y="7267400"/>
                </a:cubicBezTo>
                <a:cubicBezTo>
                  <a:pt x="130659" y="7254948"/>
                  <a:pt x="114153" y="7240738"/>
                  <a:pt x="99200" y="7225048"/>
                </a:cubicBezTo>
                <a:cubicBezTo>
                  <a:pt x="84689" y="7209825"/>
                  <a:pt x="71634" y="7193213"/>
                  <a:pt x="60282" y="7175504"/>
                </a:cubicBezTo>
                <a:cubicBezTo>
                  <a:pt x="49719" y="7159028"/>
                  <a:pt x="40630" y="7141608"/>
                  <a:pt x="33174" y="7123511"/>
                </a:cubicBezTo>
                <a:cubicBezTo>
                  <a:pt x="25986" y="7106058"/>
                  <a:pt x="20308" y="7087986"/>
                  <a:pt x="16237" y="7069557"/>
                </a:cubicBezTo>
                <a:cubicBezTo>
                  <a:pt x="12895" y="7054431"/>
                  <a:pt x="10628" y="7039065"/>
                  <a:pt x="9457" y="7023621"/>
                </a:cubicBezTo>
                <a:cubicBezTo>
                  <a:pt x="8873" y="7015941"/>
                  <a:pt x="8568" y="7008243"/>
                  <a:pt x="8508" y="7000540"/>
                </a:cubicBezTo>
                <a:cubicBezTo>
                  <a:pt x="-2838" y="4776766"/>
                  <a:pt x="-2834" y="2552925"/>
                  <a:pt x="8508" y="329118"/>
                </a:cubicBezTo>
                <a:cubicBezTo>
                  <a:pt x="8568" y="321416"/>
                  <a:pt x="8873" y="313716"/>
                  <a:pt x="9457" y="306037"/>
                </a:cubicBezTo>
                <a:cubicBezTo>
                  <a:pt x="10628" y="290589"/>
                  <a:pt x="12895" y="275227"/>
                  <a:pt x="16237" y="260101"/>
                </a:cubicBezTo>
                <a:cubicBezTo>
                  <a:pt x="20527" y="240687"/>
                  <a:pt x="26593" y="221671"/>
                  <a:pt x="34339" y="203362"/>
                </a:cubicBezTo>
                <a:cubicBezTo>
                  <a:pt x="42343" y="184440"/>
                  <a:pt x="52132" y="166277"/>
                  <a:pt x="63531" y="149183"/>
                </a:cubicBezTo>
                <a:cubicBezTo>
                  <a:pt x="75198" y="131693"/>
                  <a:pt x="88538" y="115323"/>
                  <a:pt x="103315" y="100369"/>
                </a:cubicBezTo>
                <a:cubicBezTo>
                  <a:pt x="118092" y="85415"/>
                  <a:pt x="134296" y="71879"/>
                  <a:pt x="151641" y="60008"/>
                </a:cubicBezTo>
                <a:cubicBezTo>
                  <a:pt x="168857" y="48227"/>
                  <a:pt x="187195" y="38085"/>
                  <a:pt x="206332" y="29782"/>
                </a:cubicBezTo>
                <a:cubicBezTo>
                  <a:pt x="225486" y="21472"/>
                  <a:pt x="245436" y="15007"/>
                  <a:pt x="265824" y="10501"/>
                </a:cubicBezTo>
                <a:cubicBezTo>
                  <a:pt x="280608" y="7232"/>
                  <a:pt x="295617" y="4995"/>
                  <a:pt x="310709" y="3800"/>
                </a:cubicBezTo>
                <a:cubicBezTo>
                  <a:pt x="318740" y="3163"/>
                  <a:pt x="326790" y="2835"/>
                  <a:pt x="334844" y="2768"/>
                </a:cubicBezTo>
                <a:cubicBezTo>
                  <a:pt x="1435959" y="-2465"/>
                  <a:pt x="2537075" y="1009"/>
                  <a:pt x="3638191" y="2765"/>
                </a:cubicBezTo>
                <a:close/>
                <a:moveTo>
                  <a:pt x="2089325" y="6694046"/>
                </a:moveTo>
                <a:lnTo>
                  <a:pt x="1884021" y="6694046"/>
                </a:lnTo>
                <a:cubicBezTo>
                  <a:pt x="1803334" y="6694046"/>
                  <a:pt x="1737832" y="6759555"/>
                  <a:pt x="1737832" y="6840241"/>
                </a:cubicBezTo>
                <a:lnTo>
                  <a:pt x="1737832" y="7045560"/>
                </a:lnTo>
                <a:cubicBezTo>
                  <a:pt x="1737832" y="7126246"/>
                  <a:pt x="1803338" y="7191755"/>
                  <a:pt x="1884021" y="7191755"/>
                </a:cubicBezTo>
                <a:lnTo>
                  <a:pt x="2089325" y="7191755"/>
                </a:lnTo>
                <a:cubicBezTo>
                  <a:pt x="2170009" y="7191755"/>
                  <a:pt x="2235514" y="7126246"/>
                  <a:pt x="2235514" y="7045560"/>
                </a:cubicBezTo>
                <a:lnTo>
                  <a:pt x="2235514" y="6840241"/>
                </a:lnTo>
                <a:cubicBezTo>
                  <a:pt x="2235514" y="6759555"/>
                  <a:pt x="2170012" y="6694046"/>
                  <a:pt x="2089325" y="6694046"/>
                </a:cubicBezTo>
                <a:close/>
                <a:moveTo>
                  <a:pt x="2050865" y="6787282"/>
                </a:moveTo>
                <a:cubicBezTo>
                  <a:pt x="2101321" y="6787285"/>
                  <a:pt x="2142280" y="6828250"/>
                  <a:pt x="2142280" y="6878703"/>
                </a:cubicBezTo>
                <a:lnTo>
                  <a:pt x="2142280" y="7007095"/>
                </a:lnTo>
                <a:cubicBezTo>
                  <a:pt x="2142280" y="7057550"/>
                  <a:pt x="2101318" y="7098515"/>
                  <a:pt x="2050865" y="7098515"/>
                </a:cubicBezTo>
                <a:lnTo>
                  <a:pt x="1922482" y="7098515"/>
                </a:lnTo>
                <a:cubicBezTo>
                  <a:pt x="1872029" y="7098515"/>
                  <a:pt x="1831066" y="7057550"/>
                  <a:pt x="1831066" y="7007095"/>
                </a:cubicBezTo>
                <a:lnTo>
                  <a:pt x="1831066" y="6878703"/>
                </a:lnTo>
                <a:cubicBezTo>
                  <a:pt x="1831066" y="6828250"/>
                  <a:pt x="1872025" y="6787285"/>
                  <a:pt x="1922482" y="6787282"/>
                </a:cubicBezTo>
                <a:lnTo>
                  <a:pt x="2050865" y="6787282"/>
                </a:lnTo>
                <a:close/>
                <a:moveTo>
                  <a:pt x="3850041" y="511108"/>
                </a:moveTo>
                <a:lnTo>
                  <a:pt x="124792" y="511108"/>
                </a:lnTo>
                <a:cubicBezTo>
                  <a:pt x="121749" y="2530389"/>
                  <a:pt x="115002" y="4549537"/>
                  <a:pt x="123103" y="6568917"/>
                </a:cubicBezTo>
                <a:lnTo>
                  <a:pt x="3850343" y="6568917"/>
                </a:lnTo>
                <a:cubicBezTo>
                  <a:pt x="3854252" y="4549636"/>
                  <a:pt x="3858885" y="2530488"/>
                  <a:pt x="3850327" y="511108"/>
                </a:cubicBezTo>
                <a:close/>
                <a:moveTo>
                  <a:pt x="2638522" y="198414"/>
                </a:moveTo>
                <a:lnTo>
                  <a:pt x="1334851" y="198414"/>
                </a:lnTo>
                <a:cubicBezTo>
                  <a:pt x="1319440" y="198418"/>
                  <a:pt x="1306933" y="210925"/>
                  <a:pt x="1306933" y="226334"/>
                </a:cubicBezTo>
                <a:lnTo>
                  <a:pt x="1306933" y="282176"/>
                </a:lnTo>
                <a:cubicBezTo>
                  <a:pt x="1306933" y="297585"/>
                  <a:pt x="1319443" y="310096"/>
                  <a:pt x="1334851" y="310096"/>
                </a:cubicBezTo>
                <a:lnTo>
                  <a:pt x="2638522" y="310096"/>
                </a:lnTo>
                <a:cubicBezTo>
                  <a:pt x="2653933" y="310096"/>
                  <a:pt x="2666443" y="297585"/>
                  <a:pt x="2666443" y="282176"/>
                </a:cubicBezTo>
                <a:lnTo>
                  <a:pt x="2666443" y="226334"/>
                </a:lnTo>
                <a:cubicBezTo>
                  <a:pt x="2666443" y="210925"/>
                  <a:pt x="2653936" y="198418"/>
                  <a:pt x="2638522" y="198414"/>
                </a:cubicBezTo>
                <a:close/>
              </a:path>
            </a:pathLst>
          </a:custGeom>
          <a:solidFill>
            <a:srgbClr val="6664A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8" name="Google Shape;758;p24"/>
          <p:cNvSpPr/>
          <p:nvPr/>
        </p:nvSpPr>
        <p:spPr>
          <a:xfrm>
            <a:off x="11727545" y="2899847"/>
            <a:ext cx="3269464" cy="6032112"/>
          </a:xfrm>
          <a:custGeom>
            <a:rect b="b" l="l" r="r" t="t"/>
            <a:pathLst>
              <a:path extrusionOk="0" h="6032112" w="3269464">
                <a:moveTo>
                  <a:pt x="2993703" y="2231"/>
                </a:moveTo>
                <a:cubicBezTo>
                  <a:pt x="3000048" y="2262"/>
                  <a:pt x="3006389" y="2491"/>
                  <a:pt x="3012718" y="2952"/>
                </a:cubicBezTo>
                <a:cubicBezTo>
                  <a:pt x="3024596" y="3818"/>
                  <a:pt x="3036414" y="5467"/>
                  <a:pt x="3048074" y="7890"/>
                </a:cubicBezTo>
                <a:cubicBezTo>
                  <a:pt x="3063034" y="11000"/>
                  <a:pt x="3077725" y="15388"/>
                  <a:pt x="3091940" y="20994"/>
                </a:cubicBezTo>
                <a:cubicBezTo>
                  <a:pt x="3107191" y="27007"/>
                  <a:pt x="3121889" y="34419"/>
                  <a:pt x="3135793" y="43102"/>
                </a:cubicBezTo>
                <a:cubicBezTo>
                  <a:pt x="3150022" y="51988"/>
                  <a:pt x="3163427" y="62196"/>
                  <a:pt x="3175769" y="73556"/>
                </a:cubicBezTo>
                <a:cubicBezTo>
                  <a:pt x="3189684" y="86357"/>
                  <a:pt x="3202255" y="100609"/>
                  <a:pt x="3213213" y="116019"/>
                </a:cubicBezTo>
                <a:cubicBezTo>
                  <a:pt x="3223469" y="130437"/>
                  <a:pt x="3232302" y="145866"/>
                  <a:pt x="3239544" y="162010"/>
                </a:cubicBezTo>
                <a:cubicBezTo>
                  <a:pt x="3246796" y="178176"/>
                  <a:pt x="3252438" y="195060"/>
                  <a:pt x="3256370" y="212335"/>
                </a:cubicBezTo>
                <a:cubicBezTo>
                  <a:pt x="3259136" y="224478"/>
                  <a:pt x="3261055" y="236818"/>
                  <a:pt x="3262115" y="249230"/>
                </a:cubicBezTo>
                <a:cubicBezTo>
                  <a:pt x="3262726" y="256401"/>
                  <a:pt x="3263049" y="263596"/>
                  <a:pt x="3263101" y="270794"/>
                </a:cubicBezTo>
                <a:cubicBezTo>
                  <a:pt x="3271584" y="2100609"/>
                  <a:pt x="3271587" y="3930532"/>
                  <a:pt x="3263101" y="5760401"/>
                </a:cubicBezTo>
                <a:cubicBezTo>
                  <a:pt x="3263049" y="5767599"/>
                  <a:pt x="3262726" y="5774794"/>
                  <a:pt x="3262115" y="5781968"/>
                </a:cubicBezTo>
                <a:cubicBezTo>
                  <a:pt x="3261055" y="5794377"/>
                  <a:pt x="3259136" y="5806717"/>
                  <a:pt x="3256372" y="5818860"/>
                </a:cubicBezTo>
                <a:cubicBezTo>
                  <a:pt x="3252803" y="5834529"/>
                  <a:pt x="3247831" y="5849879"/>
                  <a:pt x="3241523" y="5864660"/>
                </a:cubicBezTo>
                <a:cubicBezTo>
                  <a:pt x="3234574" y="5880952"/>
                  <a:pt x="3226011" y="5896553"/>
                  <a:pt x="3216006" y="5911173"/>
                </a:cubicBezTo>
                <a:cubicBezTo>
                  <a:pt x="3205936" y="5925892"/>
                  <a:pt x="3194405" y="5939611"/>
                  <a:pt x="3181645" y="5952071"/>
                </a:cubicBezTo>
                <a:cubicBezTo>
                  <a:pt x="3168877" y="5964543"/>
                  <a:pt x="3154875" y="5975750"/>
                  <a:pt x="3139908" y="5985474"/>
                </a:cubicBezTo>
                <a:cubicBezTo>
                  <a:pt x="3126873" y="5993942"/>
                  <a:pt x="3113108" y="6001282"/>
                  <a:pt x="3098810" y="6007383"/>
                </a:cubicBezTo>
                <a:cubicBezTo>
                  <a:pt x="3084030" y="6013688"/>
                  <a:pt x="3068684" y="6018660"/>
                  <a:pt x="3053016" y="6022230"/>
                </a:cubicBezTo>
                <a:cubicBezTo>
                  <a:pt x="3040870" y="6024996"/>
                  <a:pt x="3028534" y="6026916"/>
                  <a:pt x="3016123" y="6027973"/>
                </a:cubicBezTo>
                <a:cubicBezTo>
                  <a:pt x="3008950" y="6028584"/>
                  <a:pt x="3001758" y="6028907"/>
                  <a:pt x="2994560" y="6028961"/>
                </a:cubicBezTo>
                <a:cubicBezTo>
                  <a:pt x="2088230" y="6033163"/>
                  <a:pt x="1181872" y="6033163"/>
                  <a:pt x="275541" y="6028961"/>
                </a:cubicBezTo>
                <a:cubicBezTo>
                  <a:pt x="268344" y="6028907"/>
                  <a:pt x="261151" y="6028584"/>
                  <a:pt x="253978" y="6027973"/>
                </a:cubicBezTo>
                <a:cubicBezTo>
                  <a:pt x="241568" y="6026916"/>
                  <a:pt x="229228" y="6024996"/>
                  <a:pt x="217085" y="6022230"/>
                </a:cubicBezTo>
                <a:cubicBezTo>
                  <a:pt x="201417" y="6018660"/>
                  <a:pt x="186072" y="6013688"/>
                  <a:pt x="171291" y="6007383"/>
                </a:cubicBezTo>
                <a:cubicBezTo>
                  <a:pt x="154001" y="6000004"/>
                  <a:pt x="137492" y="5990812"/>
                  <a:pt x="122108" y="5980010"/>
                </a:cubicBezTo>
                <a:cubicBezTo>
                  <a:pt x="107513" y="5969764"/>
                  <a:pt x="93931" y="5958071"/>
                  <a:pt x="81627" y="5945160"/>
                </a:cubicBezTo>
                <a:cubicBezTo>
                  <a:pt x="69687" y="5932634"/>
                  <a:pt x="58944" y="5918964"/>
                  <a:pt x="49603" y="5904393"/>
                </a:cubicBezTo>
                <a:cubicBezTo>
                  <a:pt x="40912" y="5890835"/>
                  <a:pt x="33433" y="5876501"/>
                  <a:pt x="27297" y="5861610"/>
                </a:cubicBezTo>
                <a:cubicBezTo>
                  <a:pt x="21383" y="5847249"/>
                  <a:pt x="16711" y="5832378"/>
                  <a:pt x="13360" y="5817214"/>
                </a:cubicBezTo>
                <a:cubicBezTo>
                  <a:pt x="10611" y="5804767"/>
                  <a:pt x="8746" y="5792124"/>
                  <a:pt x="7782" y="5779415"/>
                </a:cubicBezTo>
                <a:cubicBezTo>
                  <a:pt x="7301" y="5773096"/>
                  <a:pt x="7050" y="5766761"/>
                  <a:pt x="7001" y="5760423"/>
                </a:cubicBezTo>
                <a:cubicBezTo>
                  <a:pt x="-2335" y="3930581"/>
                  <a:pt x="-2332" y="2100685"/>
                  <a:pt x="7001" y="270816"/>
                </a:cubicBezTo>
                <a:cubicBezTo>
                  <a:pt x="7050" y="264478"/>
                  <a:pt x="7301" y="258143"/>
                  <a:pt x="7782" y="251824"/>
                </a:cubicBezTo>
                <a:cubicBezTo>
                  <a:pt x="8746" y="239112"/>
                  <a:pt x="10611" y="226472"/>
                  <a:pt x="13360" y="214025"/>
                </a:cubicBezTo>
                <a:cubicBezTo>
                  <a:pt x="16891" y="198050"/>
                  <a:pt x="21882" y="182403"/>
                  <a:pt x="28256" y="167337"/>
                </a:cubicBezTo>
                <a:cubicBezTo>
                  <a:pt x="34842" y="151767"/>
                  <a:pt x="42897" y="136821"/>
                  <a:pt x="52276" y="122755"/>
                </a:cubicBezTo>
                <a:cubicBezTo>
                  <a:pt x="61877" y="108364"/>
                  <a:pt x="72854" y="94894"/>
                  <a:pt x="85013" y="82589"/>
                </a:cubicBezTo>
                <a:cubicBezTo>
                  <a:pt x="97172" y="70284"/>
                  <a:pt x="110506" y="59146"/>
                  <a:pt x="124778" y="49378"/>
                </a:cubicBezTo>
                <a:cubicBezTo>
                  <a:pt x="138945" y="39684"/>
                  <a:pt x="154034" y="31338"/>
                  <a:pt x="169781" y="24506"/>
                </a:cubicBezTo>
                <a:cubicBezTo>
                  <a:pt x="185542" y="17668"/>
                  <a:pt x="201958" y="12349"/>
                  <a:pt x="218735" y="8641"/>
                </a:cubicBezTo>
                <a:cubicBezTo>
                  <a:pt x="230899" y="5951"/>
                  <a:pt x="243250" y="4110"/>
                  <a:pt x="255668" y="3127"/>
                </a:cubicBezTo>
                <a:cubicBezTo>
                  <a:pt x="262276" y="2603"/>
                  <a:pt x="268901" y="2333"/>
                  <a:pt x="275528" y="2278"/>
                </a:cubicBezTo>
                <a:cubicBezTo>
                  <a:pt x="1181585" y="-2028"/>
                  <a:pt x="2087642" y="831"/>
                  <a:pt x="2993700" y="2275"/>
                </a:cubicBezTo>
                <a:close/>
                <a:moveTo>
                  <a:pt x="1719210" y="5508223"/>
                </a:moveTo>
                <a:lnTo>
                  <a:pt x="1550275" y="5508223"/>
                </a:lnTo>
                <a:cubicBezTo>
                  <a:pt x="1483881" y="5508223"/>
                  <a:pt x="1429982" y="5562127"/>
                  <a:pt x="1429982" y="5628520"/>
                </a:cubicBezTo>
                <a:lnTo>
                  <a:pt x="1429982" y="5797468"/>
                </a:lnTo>
                <a:cubicBezTo>
                  <a:pt x="1429982" y="5863860"/>
                  <a:pt x="1483884" y="5917765"/>
                  <a:pt x="1550275" y="5917765"/>
                </a:cubicBezTo>
                <a:lnTo>
                  <a:pt x="1719210" y="5917765"/>
                </a:lnTo>
                <a:cubicBezTo>
                  <a:pt x="1785601" y="5917765"/>
                  <a:pt x="1839502" y="5863860"/>
                  <a:pt x="1839502" y="5797468"/>
                </a:cubicBezTo>
                <a:lnTo>
                  <a:pt x="1839502" y="5628520"/>
                </a:lnTo>
                <a:cubicBezTo>
                  <a:pt x="1839502" y="5562127"/>
                  <a:pt x="1785603" y="5508223"/>
                  <a:pt x="1719210" y="5508223"/>
                </a:cubicBezTo>
                <a:close/>
                <a:moveTo>
                  <a:pt x="1687562" y="5584943"/>
                </a:moveTo>
                <a:cubicBezTo>
                  <a:pt x="1729081" y="5584945"/>
                  <a:pt x="1762784" y="5618654"/>
                  <a:pt x="1762784" y="5660169"/>
                </a:cubicBezTo>
                <a:lnTo>
                  <a:pt x="1762784" y="5765816"/>
                </a:lnTo>
                <a:cubicBezTo>
                  <a:pt x="1762784" y="5807334"/>
                  <a:pt x="1729078" y="5841042"/>
                  <a:pt x="1687562" y="5841042"/>
                </a:cubicBezTo>
                <a:lnTo>
                  <a:pt x="1581922" y="5841042"/>
                </a:lnTo>
                <a:cubicBezTo>
                  <a:pt x="1540407" y="5841042"/>
                  <a:pt x="1506700" y="5807334"/>
                  <a:pt x="1506700" y="5765816"/>
                </a:cubicBezTo>
                <a:lnTo>
                  <a:pt x="1506700" y="5660169"/>
                </a:lnTo>
                <a:cubicBezTo>
                  <a:pt x="1506700" y="5618654"/>
                  <a:pt x="1540404" y="5584945"/>
                  <a:pt x="1581922" y="5584943"/>
                </a:cubicBezTo>
                <a:lnTo>
                  <a:pt x="1687562" y="5584943"/>
                </a:lnTo>
                <a:close/>
                <a:moveTo>
                  <a:pt x="3168022" y="420567"/>
                </a:moveTo>
                <a:lnTo>
                  <a:pt x="102685" y="420567"/>
                </a:lnTo>
                <a:cubicBezTo>
                  <a:pt x="100182" y="2082140"/>
                  <a:pt x="94630" y="3743605"/>
                  <a:pt x="101296" y="5405260"/>
                </a:cubicBezTo>
                <a:lnTo>
                  <a:pt x="3168271" y="5405260"/>
                </a:lnTo>
                <a:cubicBezTo>
                  <a:pt x="3171487" y="3743687"/>
                  <a:pt x="3175299" y="2082222"/>
                  <a:pt x="3168257" y="420567"/>
                </a:cubicBezTo>
                <a:close/>
                <a:moveTo>
                  <a:pt x="2171119" y="163266"/>
                </a:moveTo>
                <a:lnTo>
                  <a:pt x="1098387" y="163266"/>
                </a:lnTo>
                <a:cubicBezTo>
                  <a:pt x="1085707" y="163269"/>
                  <a:pt x="1075415" y="173561"/>
                  <a:pt x="1075415" y="186240"/>
                </a:cubicBezTo>
                <a:lnTo>
                  <a:pt x="1075415" y="232190"/>
                </a:lnTo>
                <a:cubicBezTo>
                  <a:pt x="1075415" y="244869"/>
                  <a:pt x="1085709" y="255164"/>
                  <a:pt x="1098387" y="255164"/>
                </a:cubicBezTo>
                <a:lnTo>
                  <a:pt x="2171119" y="255164"/>
                </a:lnTo>
                <a:cubicBezTo>
                  <a:pt x="2183800" y="255164"/>
                  <a:pt x="2194094" y="244869"/>
                  <a:pt x="2194094" y="232190"/>
                </a:cubicBezTo>
                <a:lnTo>
                  <a:pt x="2194094" y="186240"/>
                </a:lnTo>
                <a:cubicBezTo>
                  <a:pt x="2194094" y="173561"/>
                  <a:pt x="2183802" y="163269"/>
                  <a:pt x="2171119" y="163266"/>
                </a:cubicBezTo>
                <a:close/>
              </a:path>
            </a:pathLst>
          </a:custGeom>
          <a:solidFill>
            <a:srgbClr val="6664A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FFFCF3"/>
        </a:solidFill>
      </p:bgPr>
    </p:bg>
    <p:spTree>
      <p:nvGrpSpPr>
        <p:cNvPr id="762" name="Shape 7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3" name="Google Shape;763;p25"/>
          <p:cNvSpPr/>
          <p:nvPr/>
        </p:nvSpPr>
        <p:spPr>
          <a:xfrm rot="-5667417">
            <a:off x="10666713" y="5056539"/>
            <a:ext cx="8888948" cy="9980278"/>
          </a:xfrm>
          <a:custGeom>
            <a:rect b="b" l="l" r="r" t="t"/>
            <a:pathLst>
              <a:path extrusionOk="0" h="24405985" w="21737225">
                <a:moveTo>
                  <a:pt x="21439688" y="16692721"/>
                </a:moveTo>
                <a:cubicBezTo>
                  <a:pt x="21708384" y="17566550"/>
                  <a:pt x="21786652" y="18503152"/>
                  <a:pt x="21708384" y="19412848"/>
                </a:cubicBezTo>
                <a:cubicBezTo>
                  <a:pt x="21540884" y="21086774"/>
                  <a:pt x="20913262" y="21888864"/>
                  <a:pt x="19790120" y="23063602"/>
                </a:cubicBezTo>
                <a:cubicBezTo>
                  <a:pt x="19245248" y="23671396"/>
                  <a:pt x="18716828" y="24003690"/>
                  <a:pt x="17919212" y="24185530"/>
                </a:cubicBezTo>
                <a:cubicBezTo>
                  <a:pt x="17355898" y="24353420"/>
                  <a:pt x="16772141" y="24439608"/>
                  <a:pt x="16184400" y="24393774"/>
                </a:cubicBezTo>
                <a:cubicBezTo>
                  <a:pt x="14933639" y="24359896"/>
                  <a:pt x="13711293" y="23794948"/>
                  <a:pt x="12862331" y="22879270"/>
                </a:cubicBezTo>
                <a:cubicBezTo>
                  <a:pt x="12194826" y="22102588"/>
                  <a:pt x="11700804" y="21164992"/>
                  <a:pt x="10899698" y="20509868"/>
                </a:cubicBezTo>
                <a:cubicBezTo>
                  <a:pt x="10441070" y="20152168"/>
                  <a:pt x="9880246" y="19969828"/>
                  <a:pt x="9336372" y="19784502"/>
                </a:cubicBezTo>
                <a:cubicBezTo>
                  <a:pt x="8515327" y="19518466"/>
                  <a:pt x="7645428" y="19491066"/>
                  <a:pt x="6790484" y="19444734"/>
                </a:cubicBezTo>
                <a:cubicBezTo>
                  <a:pt x="5707222" y="19373492"/>
                  <a:pt x="4593552" y="19244958"/>
                  <a:pt x="3564628" y="18876796"/>
                </a:cubicBezTo>
                <a:cubicBezTo>
                  <a:pt x="2407587" y="18414474"/>
                  <a:pt x="1376170" y="17705046"/>
                  <a:pt x="697200" y="16641905"/>
                </a:cubicBezTo>
                <a:cubicBezTo>
                  <a:pt x="-155251" y="15210600"/>
                  <a:pt x="-201613" y="13373766"/>
                  <a:pt x="425014" y="11847305"/>
                </a:cubicBezTo>
                <a:cubicBezTo>
                  <a:pt x="665295" y="11249972"/>
                  <a:pt x="1075071" y="10743311"/>
                  <a:pt x="1509771" y="10276008"/>
                </a:cubicBezTo>
                <a:cubicBezTo>
                  <a:pt x="1957433" y="9783296"/>
                  <a:pt x="2462423" y="9344887"/>
                  <a:pt x="3035709" y="9003625"/>
                </a:cubicBezTo>
                <a:cubicBezTo>
                  <a:pt x="4358255" y="8168655"/>
                  <a:pt x="5823873" y="7597229"/>
                  <a:pt x="7197267" y="6855919"/>
                </a:cubicBezTo>
                <a:cubicBezTo>
                  <a:pt x="7758590" y="6566469"/>
                  <a:pt x="8304956" y="6102653"/>
                  <a:pt x="8379732" y="5437566"/>
                </a:cubicBezTo>
                <a:cubicBezTo>
                  <a:pt x="8408646" y="5123207"/>
                  <a:pt x="8416622" y="4795895"/>
                  <a:pt x="8510840" y="4486019"/>
                </a:cubicBezTo>
                <a:cubicBezTo>
                  <a:pt x="8670862" y="3918080"/>
                  <a:pt x="8954015" y="3390993"/>
                  <a:pt x="9247637" y="2881841"/>
                </a:cubicBezTo>
                <a:cubicBezTo>
                  <a:pt x="9844852" y="1865031"/>
                  <a:pt x="10771083" y="1065931"/>
                  <a:pt x="11811971" y="524894"/>
                </a:cubicBezTo>
                <a:cubicBezTo>
                  <a:pt x="12543784" y="187120"/>
                  <a:pt x="13342895" y="23215"/>
                  <a:pt x="14146492" y="1792"/>
                </a:cubicBezTo>
                <a:cubicBezTo>
                  <a:pt x="15174419" y="-16641"/>
                  <a:pt x="16210821" y="106413"/>
                  <a:pt x="17197370" y="402837"/>
                </a:cubicBezTo>
                <a:cubicBezTo>
                  <a:pt x="17362378" y="478064"/>
                  <a:pt x="17503456" y="602114"/>
                  <a:pt x="17651514" y="702749"/>
                </a:cubicBezTo>
                <a:cubicBezTo>
                  <a:pt x="17879830" y="871138"/>
                  <a:pt x="18153512" y="1028068"/>
                  <a:pt x="18316026" y="1270688"/>
                </a:cubicBezTo>
                <a:cubicBezTo>
                  <a:pt x="18510446" y="1575083"/>
                  <a:pt x="18573258" y="1942749"/>
                  <a:pt x="18763190" y="2249635"/>
                </a:cubicBezTo>
                <a:cubicBezTo>
                  <a:pt x="18948634" y="2524139"/>
                  <a:pt x="19176454" y="2770744"/>
                  <a:pt x="19427704" y="2985963"/>
                </a:cubicBezTo>
                <a:cubicBezTo>
                  <a:pt x="20104678" y="3568349"/>
                  <a:pt x="20676470" y="4333074"/>
                  <a:pt x="20804088" y="5236795"/>
                </a:cubicBezTo>
                <a:cubicBezTo>
                  <a:pt x="20835494" y="5625385"/>
                  <a:pt x="20807578" y="5993549"/>
                  <a:pt x="20758724" y="6388117"/>
                </a:cubicBezTo>
                <a:cubicBezTo>
                  <a:pt x="20606180" y="7425353"/>
                  <a:pt x="20181450" y="8399816"/>
                  <a:pt x="19991518" y="9430077"/>
                </a:cubicBezTo>
                <a:cubicBezTo>
                  <a:pt x="19711356" y="10870350"/>
                  <a:pt x="19886830" y="12378378"/>
                  <a:pt x="20309068" y="13773814"/>
                </a:cubicBezTo>
                <a:cubicBezTo>
                  <a:pt x="20472580" y="14264532"/>
                  <a:pt x="20631604" y="14758241"/>
                  <a:pt x="20815054" y="15241986"/>
                </a:cubicBezTo>
                <a:cubicBezTo>
                  <a:pt x="21005984" y="15733203"/>
                  <a:pt x="21267702" y="16194031"/>
                  <a:pt x="21439688" y="16692721"/>
                </a:cubicBezTo>
                <a:close/>
              </a:path>
            </a:pathLst>
          </a:custGeom>
          <a:solidFill>
            <a:srgbClr val="FF609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4" name="Google Shape;764;p25"/>
          <p:cNvSpPr/>
          <p:nvPr/>
        </p:nvSpPr>
        <p:spPr>
          <a:xfrm rot="-4818847">
            <a:off x="-841040" y="4994967"/>
            <a:ext cx="8888948" cy="9980278"/>
          </a:xfrm>
          <a:custGeom>
            <a:rect b="b" l="l" r="r" t="t"/>
            <a:pathLst>
              <a:path extrusionOk="0" h="24405985" w="21737225">
                <a:moveTo>
                  <a:pt x="21439688" y="16692721"/>
                </a:moveTo>
                <a:cubicBezTo>
                  <a:pt x="21708384" y="17566550"/>
                  <a:pt x="21786652" y="18503152"/>
                  <a:pt x="21708384" y="19412848"/>
                </a:cubicBezTo>
                <a:cubicBezTo>
                  <a:pt x="21540884" y="21086774"/>
                  <a:pt x="20913262" y="21888864"/>
                  <a:pt x="19790120" y="23063602"/>
                </a:cubicBezTo>
                <a:cubicBezTo>
                  <a:pt x="19245248" y="23671396"/>
                  <a:pt x="18716828" y="24003690"/>
                  <a:pt x="17919212" y="24185530"/>
                </a:cubicBezTo>
                <a:cubicBezTo>
                  <a:pt x="17355898" y="24353420"/>
                  <a:pt x="16772141" y="24439608"/>
                  <a:pt x="16184400" y="24393774"/>
                </a:cubicBezTo>
                <a:cubicBezTo>
                  <a:pt x="14933639" y="24359896"/>
                  <a:pt x="13711293" y="23794948"/>
                  <a:pt x="12862331" y="22879270"/>
                </a:cubicBezTo>
                <a:cubicBezTo>
                  <a:pt x="12194826" y="22102588"/>
                  <a:pt x="11700804" y="21164992"/>
                  <a:pt x="10899698" y="20509868"/>
                </a:cubicBezTo>
                <a:cubicBezTo>
                  <a:pt x="10441070" y="20152168"/>
                  <a:pt x="9880246" y="19969828"/>
                  <a:pt x="9336372" y="19784502"/>
                </a:cubicBezTo>
                <a:cubicBezTo>
                  <a:pt x="8515327" y="19518466"/>
                  <a:pt x="7645428" y="19491066"/>
                  <a:pt x="6790484" y="19444734"/>
                </a:cubicBezTo>
                <a:cubicBezTo>
                  <a:pt x="5707222" y="19373492"/>
                  <a:pt x="4593552" y="19244958"/>
                  <a:pt x="3564628" y="18876796"/>
                </a:cubicBezTo>
                <a:cubicBezTo>
                  <a:pt x="2407587" y="18414474"/>
                  <a:pt x="1376170" y="17705046"/>
                  <a:pt x="697200" y="16641905"/>
                </a:cubicBezTo>
                <a:cubicBezTo>
                  <a:pt x="-155251" y="15210600"/>
                  <a:pt x="-201613" y="13373766"/>
                  <a:pt x="425014" y="11847305"/>
                </a:cubicBezTo>
                <a:cubicBezTo>
                  <a:pt x="665295" y="11249972"/>
                  <a:pt x="1075071" y="10743311"/>
                  <a:pt x="1509771" y="10276008"/>
                </a:cubicBezTo>
                <a:cubicBezTo>
                  <a:pt x="1957433" y="9783296"/>
                  <a:pt x="2462423" y="9344887"/>
                  <a:pt x="3035709" y="9003625"/>
                </a:cubicBezTo>
                <a:cubicBezTo>
                  <a:pt x="4358255" y="8168655"/>
                  <a:pt x="5823873" y="7597229"/>
                  <a:pt x="7197267" y="6855919"/>
                </a:cubicBezTo>
                <a:cubicBezTo>
                  <a:pt x="7758590" y="6566469"/>
                  <a:pt x="8304956" y="6102653"/>
                  <a:pt x="8379732" y="5437566"/>
                </a:cubicBezTo>
                <a:cubicBezTo>
                  <a:pt x="8408646" y="5123207"/>
                  <a:pt x="8416622" y="4795895"/>
                  <a:pt x="8510840" y="4486019"/>
                </a:cubicBezTo>
                <a:cubicBezTo>
                  <a:pt x="8670862" y="3918080"/>
                  <a:pt x="8954015" y="3390993"/>
                  <a:pt x="9247637" y="2881841"/>
                </a:cubicBezTo>
                <a:cubicBezTo>
                  <a:pt x="9844852" y="1865031"/>
                  <a:pt x="10771083" y="1065931"/>
                  <a:pt x="11811971" y="524894"/>
                </a:cubicBezTo>
                <a:cubicBezTo>
                  <a:pt x="12543784" y="187120"/>
                  <a:pt x="13342895" y="23215"/>
                  <a:pt x="14146492" y="1792"/>
                </a:cubicBezTo>
                <a:cubicBezTo>
                  <a:pt x="15174419" y="-16641"/>
                  <a:pt x="16210821" y="106413"/>
                  <a:pt x="17197370" y="402837"/>
                </a:cubicBezTo>
                <a:cubicBezTo>
                  <a:pt x="17362378" y="478064"/>
                  <a:pt x="17503456" y="602114"/>
                  <a:pt x="17651514" y="702749"/>
                </a:cubicBezTo>
                <a:cubicBezTo>
                  <a:pt x="17879830" y="871138"/>
                  <a:pt x="18153512" y="1028068"/>
                  <a:pt x="18316026" y="1270688"/>
                </a:cubicBezTo>
                <a:cubicBezTo>
                  <a:pt x="18510446" y="1575083"/>
                  <a:pt x="18573258" y="1942749"/>
                  <a:pt x="18763190" y="2249635"/>
                </a:cubicBezTo>
                <a:cubicBezTo>
                  <a:pt x="18948634" y="2524139"/>
                  <a:pt x="19176454" y="2770744"/>
                  <a:pt x="19427704" y="2985963"/>
                </a:cubicBezTo>
                <a:cubicBezTo>
                  <a:pt x="20104678" y="3568349"/>
                  <a:pt x="20676470" y="4333074"/>
                  <a:pt x="20804088" y="5236795"/>
                </a:cubicBezTo>
                <a:cubicBezTo>
                  <a:pt x="20835494" y="5625385"/>
                  <a:pt x="20807578" y="5993549"/>
                  <a:pt x="20758724" y="6388117"/>
                </a:cubicBezTo>
                <a:cubicBezTo>
                  <a:pt x="20606180" y="7425353"/>
                  <a:pt x="20181450" y="8399816"/>
                  <a:pt x="19991518" y="9430077"/>
                </a:cubicBezTo>
                <a:cubicBezTo>
                  <a:pt x="19711356" y="10870350"/>
                  <a:pt x="19886830" y="12378378"/>
                  <a:pt x="20309068" y="13773814"/>
                </a:cubicBezTo>
                <a:cubicBezTo>
                  <a:pt x="20472580" y="14264532"/>
                  <a:pt x="20631604" y="14758241"/>
                  <a:pt x="20815054" y="15241986"/>
                </a:cubicBezTo>
                <a:cubicBezTo>
                  <a:pt x="21005984" y="15733203"/>
                  <a:pt x="21267702" y="16194031"/>
                  <a:pt x="21439688" y="16692721"/>
                </a:cubicBezTo>
                <a:close/>
              </a:path>
            </a:pathLst>
          </a:custGeom>
          <a:solidFill>
            <a:srgbClr val="FF609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65" name="Google Shape;765;p25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6661231" y="3861300"/>
            <a:ext cx="4965538" cy="9968132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66" name="Google Shape;766;p25"/>
          <p:cNvGrpSpPr/>
          <p:nvPr/>
        </p:nvGrpSpPr>
        <p:grpSpPr>
          <a:xfrm>
            <a:off x="6926373" y="4764416"/>
            <a:ext cx="4421759" cy="5529023"/>
            <a:chOff x="0" y="-57150"/>
            <a:chExt cx="1164579" cy="1456204"/>
          </a:xfrm>
        </p:grpSpPr>
        <p:sp>
          <p:nvSpPr>
            <p:cNvPr id="767" name="Google Shape;767;p25"/>
            <p:cNvSpPr/>
            <p:nvPr/>
          </p:nvSpPr>
          <p:spPr>
            <a:xfrm>
              <a:off x="0" y="0"/>
              <a:ext cx="1164579" cy="1399054"/>
            </a:xfrm>
            <a:custGeom>
              <a:rect b="b" l="l" r="r" t="t"/>
              <a:pathLst>
                <a:path extrusionOk="0" h="1399054" w="1164579">
                  <a:moveTo>
                    <a:pt x="0" y="0"/>
                  </a:moveTo>
                  <a:lnTo>
                    <a:pt x="1164579" y="0"/>
                  </a:lnTo>
                  <a:lnTo>
                    <a:pt x="1164579" y="1399054"/>
                  </a:lnTo>
                  <a:lnTo>
                    <a:pt x="0" y="1399054"/>
                  </a:lnTo>
                  <a:close/>
                </a:path>
              </a:pathLst>
            </a:custGeom>
            <a:solidFill>
              <a:srgbClr val="FFFCF3"/>
            </a:solidFill>
            <a:ln>
              <a:noFill/>
            </a:ln>
          </p:spPr>
        </p:sp>
        <p:sp>
          <p:nvSpPr>
            <p:cNvPr id="768" name="Google Shape;768;p25"/>
            <p:cNvSpPr txBox="1"/>
            <p:nvPr/>
          </p:nvSpPr>
          <p:spPr>
            <a:xfrm>
              <a:off x="0" y="-57150"/>
              <a:ext cx="812800" cy="86995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50800" lIns="50800" spcFirstLastPara="1" rIns="50800" wrap="square" tIns="50800">
              <a:noAutofit/>
            </a:bodyPr>
            <a:lstStyle/>
            <a:p>
              <a:pPr indent="0" lvl="0" marL="0" marR="0" rtl="0" algn="ctr">
                <a:lnSpc>
                  <a:spcPct val="186611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69" name="Google Shape;769;p25"/>
          <p:cNvGrpSpPr/>
          <p:nvPr/>
        </p:nvGrpSpPr>
        <p:grpSpPr>
          <a:xfrm>
            <a:off x="7507034" y="5143827"/>
            <a:ext cx="3508182" cy="1977439"/>
            <a:chOff x="7507034" y="5143827"/>
            <a:chExt cx="3508182" cy="1977439"/>
          </a:xfrm>
        </p:grpSpPr>
        <p:sp>
          <p:nvSpPr>
            <p:cNvPr id="770" name="Google Shape;770;p25"/>
            <p:cNvSpPr/>
            <p:nvPr/>
          </p:nvSpPr>
          <p:spPr>
            <a:xfrm>
              <a:off x="7507034" y="5143827"/>
              <a:ext cx="2631034" cy="1977439"/>
            </a:xfrm>
            <a:custGeom>
              <a:rect b="b" l="l" r="r" t="t"/>
              <a:pathLst>
                <a:path extrusionOk="0" h="1977439" w="2631034">
                  <a:moveTo>
                    <a:pt x="2526614" y="0"/>
                  </a:moveTo>
                  <a:lnTo>
                    <a:pt x="104420" y="0"/>
                  </a:lnTo>
                  <a:cubicBezTo>
                    <a:pt x="46772" y="0"/>
                    <a:pt x="0" y="46793"/>
                    <a:pt x="0" y="104465"/>
                  </a:cubicBezTo>
                  <a:lnTo>
                    <a:pt x="0" y="1067312"/>
                  </a:lnTo>
                  <a:lnTo>
                    <a:pt x="0" y="1704820"/>
                  </a:lnTo>
                  <a:lnTo>
                    <a:pt x="0" y="1872766"/>
                  </a:lnTo>
                  <a:cubicBezTo>
                    <a:pt x="0" y="1954244"/>
                    <a:pt x="89048" y="2004390"/>
                    <a:pt x="158634" y="1962097"/>
                  </a:cubicBezTo>
                  <a:lnTo>
                    <a:pt x="557100" y="1720036"/>
                  </a:lnTo>
                  <a:cubicBezTo>
                    <a:pt x="573454" y="1710137"/>
                    <a:pt x="592179" y="1704820"/>
                    <a:pt x="611313" y="1704820"/>
                  </a:cubicBezTo>
                  <a:lnTo>
                    <a:pt x="2526614" y="1704820"/>
                  </a:lnTo>
                  <a:cubicBezTo>
                    <a:pt x="2584262" y="1704820"/>
                    <a:pt x="2631035" y="1658027"/>
                    <a:pt x="2631035" y="1600355"/>
                  </a:cubicBezTo>
                  <a:lnTo>
                    <a:pt x="2631035" y="104465"/>
                  </a:lnTo>
                  <a:cubicBezTo>
                    <a:pt x="2631035" y="46793"/>
                    <a:pt x="2584344" y="0"/>
                    <a:pt x="2526614" y="0"/>
                  </a:cubicBezTo>
                  <a:close/>
                </a:path>
              </a:pathLst>
            </a:custGeom>
            <a:solidFill>
              <a:srgbClr val="FFC845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1" name="Google Shape;771;p25"/>
            <p:cNvSpPr/>
            <p:nvPr/>
          </p:nvSpPr>
          <p:spPr>
            <a:xfrm>
              <a:off x="10643980" y="5839580"/>
              <a:ext cx="371236" cy="467352"/>
            </a:xfrm>
            <a:custGeom>
              <a:rect b="b" l="l" r="r" t="t"/>
              <a:pathLst>
                <a:path extrusionOk="0" h="467352" w="371236">
                  <a:moveTo>
                    <a:pt x="303040" y="467353"/>
                  </a:moveTo>
                  <a:lnTo>
                    <a:pt x="68196" y="467353"/>
                  </a:lnTo>
                  <a:cubicBezTo>
                    <a:pt x="30500" y="467353"/>
                    <a:pt x="0" y="436840"/>
                    <a:pt x="0" y="399128"/>
                  </a:cubicBezTo>
                  <a:lnTo>
                    <a:pt x="0" y="0"/>
                  </a:lnTo>
                  <a:lnTo>
                    <a:pt x="371236" y="0"/>
                  </a:lnTo>
                  <a:lnTo>
                    <a:pt x="371236" y="399128"/>
                  </a:lnTo>
                  <a:cubicBezTo>
                    <a:pt x="371236" y="436758"/>
                    <a:pt x="340654" y="467353"/>
                    <a:pt x="303040" y="467353"/>
                  </a:cubicBezTo>
                  <a:close/>
                </a:path>
              </a:pathLst>
            </a:custGeom>
            <a:solidFill>
              <a:srgbClr val="FFC845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72" name="Google Shape;772;p25"/>
          <p:cNvGrpSpPr/>
          <p:nvPr/>
        </p:nvGrpSpPr>
        <p:grpSpPr>
          <a:xfrm>
            <a:off x="7826428" y="5884900"/>
            <a:ext cx="2824011" cy="2379712"/>
            <a:chOff x="7826428" y="5884900"/>
            <a:chExt cx="2824011" cy="2379712"/>
          </a:xfrm>
        </p:grpSpPr>
        <p:sp>
          <p:nvSpPr>
            <p:cNvPr id="773" name="Google Shape;773;p25"/>
            <p:cNvSpPr/>
            <p:nvPr/>
          </p:nvSpPr>
          <p:spPr>
            <a:xfrm>
              <a:off x="10504235" y="5884900"/>
              <a:ext cx="146204" cy="251796"/>
            </a:xfrm>
            <a:custGeom>
              <a:rect b="b" l="l" r="r" t="t"/>
              <a:pathLst>
                <a:path extrusionOk="0" h="251796" w="146204">
                  <a:moveTo>
                    <a:pt x="146205" y="251796"/>
                  </a:moveTo>
                  <a:lnTo>
                    <a:pt x="81443" y="251796"/>
                  </a:lnTo>
                  <a:cubicBezTo>
                    <a:pt x="36551" y="251796"/>
                    <a:pt x="0" y="215557"/>
                    <a:pt x="0" y="171055"/>
                  </a:cubicBezTo>
                  <a:lnTo>
                    <a:pt x="0" y="80742"/>
                  </a:lnTo>
                  <a:cubicBezTo>
                    <a:pt x="0" y="36240"/>
                    <a:pt x="36551" y="0"/>
                    <a:pt x="81443" y="0"/>
                  </a:cubicBezTo>
                  <a:lnTo>
                    <a:pt x="126907" y="0"/>
                  </a:lnTo>
                  <a:lnTo>
                    <a:pt x="126907" y="8344"/>
                  </a:lnTo>
                  <a:lnTo>
                    <a:pt x="81443" y="8344"/>
                  </a:lnTo>
                  <a:cubicBezTo>
                    <a:pt x="41130" y="8344"/>
                    <a:pt x="8340" y="40821"/>
                    <a:pt x="8340" y="80742"/>
                  </a:cubicBezTo>
                  <a:lnTo>
                    <a:pt x="8340" y="170973"/>
                  </a:lnTo>
                  <a:cubicBezTo>
                    <a:pt x="8340" y="210894"/>
                    <a:pt x="41130" y="243370"/>
                    <a:pt x="81443" y="243370"/>
                  </a:cubicBezTo>
                  <a:lnTo>
                    <a:pt x="146205" y="243370"/>
                  </a:lnTo>
                  <a:lnTo>
                    <a:pt x="146205" y="251796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4" name="Google Shape;774;p25"/>
            <p:cNvSpPr/>
            <p:nvPr/>
          </p:nvSpPr>
          <p:spPr>
            <a:xfrm>
              <a:off x="7826428" y="8012898"/>
              <a:ext cx="146204" cy="251714"/>
            </a:xfrm>
            <a:custGeom>
              <a:rect b="b" l="l" r="r" t="t"/>
              <a:pathLst>
                <a:path extrusionOk="0" h="251714" w="146204">
                  <a:moveTo>
                    <a:pt x="64762" y="251714"/>
                  </a:moveTo>
                  <a:lnTo>
                    <a:pt x="0" y="251714"/>
                  </a:lnTo>
                  <a:lnTo>
                    <a:pt x="0" y="243370"/>
                  </a:lnTo>
                  <a:lnTo>
                    <a:pt x="64762" y="243370"/>
                  </a:lnTo>
                  <a:cubicBezTo>
                    <a:pt x="105075" y="243370"/>
                    <a:pt x="137864" y="210894"/>
                    <a:pt x="137864" y="170973"/>
                  </a:cubicBezTo>
                  <a:lnTo>
                    <a:pt x="137864" y="80742"/>
                  </a:lnTo>
                  <a:cubicBezTo>
                    <a:pt x="137864" y="40821"/>
                    <a:pt x="105075" y="8344"/>
                    <a:pt x="64762" y="8344"/>
                  </a:cubicBezTo>
                  <a:lnTo>
                    <a:pt x="19298" y="8344"/>
                  </a:lnTo>
                  <a:lnTo>
                    <a:pt x="19298" y="0"/>
                  </a:lnTo>
                  <a:lnTo>
                    <a:pt x="64762" y="0"/>
                  </a:lnTo>
                  <a:cubicBezTo>
                    <a:pt x="109654" y="0"/>
                    <a:pt x="146205" y="36240"/>
                    <a:pt x="146205" y="80742"/>
                  </a:cubicBezTo>
                  <a:lnTo>
                    <a:pt x="146205" y="170973"/>
                  </a:lnTo>
                  <a:cubicBezTo>
                    <a:pt x="146205" y="215475"/>
                    <a:pt x="109654" y="251714"/>
                    <a:pt x="64762" y="251714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75" name="Google Shape;775;p25"/>
          <p:cNvSpPr/>
          <p:nvPr/>
        </p:nvSpPr>
        <p:spPr>
          <a:xfrm>
            <a:off x="7853629" y="8017605"/>
            <a:ext cx="281562" cy="307331"/>
          </a:xfrm>
          <a:custGeom>
            <a:rect b="b" l="l" r="r" t="t"/>
            <a:pathLst>
              <a:path extrusionOk="0" h="307331" w="281562">
                <a:moveTo>
                  <a:pt x="281563" y="131416"/>
                </a:moveTo>
                <a:cubicBezTo>
                  <a:pt x="281563" y="131416"/>
                  <a:pt x="259403" y="68263"/>
                  <a:pt x="198648" y="32269"/>
                </a:cubicBezTo>
                <a:cubicBezTo>
                  <a:pt x="137893" y="-3726"/>
                  <a:pt x="50726" y="119"/>
                  <a:pt x="50726" y="119"/>
                </a:cubicBezTo>
                <a:cubicBezTo>
                  <a:pt x="50726" y="119"/>
                  <a:pt x="57758" y="54356"/>
                  <a:pt x="92183" y="58528"/>
                </a:cubicBezTo>
                <a:cubicBezTo>
                  <a:pt x="92183" y="58528"/>
                  <a:pt x="12457" y="7645"/>
                  <a:pt x="1091" y="107693"/>
                </a:cubicBezTo>
                <a:cubicBezTo>
                  <a:pt x="-10275" y="207741"/>
                  <a:pt x="68715" y="265168"/>
                  <a:pt x="164141" y="302798"/>
                </a:cubicBezTo>
                <a:cubicBezTo>
                  <a:pt x="259567" y="340429"/>
                  <a:pt x="281563" y="131416"/>
                  <a:pt x="281563" y="131416"/>
                </a:cubicBezTo>
                <a:close/>
              </a:path>
            </a:pathLst>
          </a:custGeom>
          <a:solidFill>
            <a:srgbClr val="B21E46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76" name="Google Shape;776;p25"/>
          <p:cNvGrpSpPr/>
          <p:nvPr/>
        </p:nvGrpSpPr>
        <p:grpSpPr>
          <a:xfrm>
            <a:off x="7461652" y="5889689"/>
            <a:ext cx="3535329" cy="3340514"/>
            <a:chOff x="7461652" y="5889689"/>
            <a:chExt cx="3535329" cy="3340514"/>
          </a:xfrm>
        </p:grpSpPr>
        <p:sp>
          <p:nvSpPr>
            <p:cNvPr id="777" name="Google Shape;777;p25"/>
            <p:cNvSpPr/>
            <p:nvPr/>
          </p:nvSpPr>
          <p:spPr>
            <a:xfrm>
              <a:off x="8365947" y="7252764"/>
              <a:ext cx="2631034" cy="1977439"/>
            </a:xfrm>
            <a:custGeom>
              <a:rect b="b" l="l" r="r" t="t"/>
              <a:pathLst>
                <a:path extrusionOk="0" h="1977439" w="2631034">
                  <a:moveTo>
                    <a:pt x="104420" y="0"/>
                  </a:moveTo>
                  <a:lnTo>
                    <a:pt x="2526614" y="0"/>
                  </a:lnTo>
                  <a:cubicBezTo>
                    <a:pt x="2584262" y="0"/>
                    <a:pt x="2631035" y="46793"/>
                    <a:pt x="2631035" y="104465"/>
                  </a:cubicBezTo>
                  <a:lnTo>
                    <a:pt x="2631035" y="1067312"/>
                  </a:lnTo>
                  <a:lnTo>
                    <a:pt x="2631035" y="1704820"/>
                  </a:lnTo>
                  <a:lnTo>
                    <a:pt x="2631035" y="1872766"/>
                  </a:lnTo>
                  <a:cubicBezTo>
                    <a:pt x="2631035" y="1954244"/>
                    <a:pt x="2541987" y="2004390"/>
                    <a:pt x="2472401" y="1962097"/>
                  </a:cubicBezTo>
                  <a:lnTo>
                    <a:pt x="2073935" y="1720036"/>
                  </a:lnTo>
                  <a:cubicBezTo>
                    <a:pt x="2057581" y="1710137"/>
                    <a:pt x="2038856" y="1704820"/>
                    <a:pt x="2019721" y="1704820"/>
                  </a:cubicBezTo>
                  <a:lnTo>
                    <a:pt x="104420" y="1704820"/>
                  </a:lnTo>
                  <a:cubicBezTo>
                    <a:pt x="46773" y="1704820"/>
                    <a:pt x="0" y="1658027"/>
                    <a:pt x="0" y="1600355"/>
                  </a:cubicBezTo>
                  <a:lnTo>
                    <a:pt x="0" y="104465"/>
                  </a:lnTo>
                  <a:cubicBezTo>
                    <a:pt x="-82" y="46793"/>
                    <a:pt x="46691" y="0"/>
                    <a:pt x="104420" y="0"/>
                  </a:cubicBezTo>
                  <a:close/>
                </a:path>
              </a:pathLst>
            </a:custGeom>
            <a:solidFill>
              <a:srgbClr val="FBA6E7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8" name="Google Shape;778;p25"/>
            <p:cNvSpPr/>
            <p:nvPr/>
          </p:nvSpPr>
          <p:spPr>
            <a:xfrm>
              <a:off x="7461652" y="7967496"/>
              <a:ext cx="371236" cy="467352"/>
            </a:xfrm>
            <a:custGeom>
              <a:rect b="b" l="l" r="r" t="t"/>
              <a:pathLst>
                <a:path extrusionOk="0" h="467352" w="371236">
                  <a:moveTo>
                    <a:pt x="68196" y="467353"/>
                  </a:moveTo>
                  <a:lnTo>
                    <a:pt x="303040" y="467353"/>
                  </a:lnTo>
                  <a:cubicBezTo>
                    <a:pt x="340736" y="467353"/>
                    <a:pt x="371236" y="436840"/>
                    <a:pt x="371236" y="399128"/>
                  </a:cubicBezTo>
                  <a:lnTo>
                    <a:pt x="371236" y="0"/>
                  </a:lnTo>
                  <a:lnTo>
                    <a:pt x="0" y="0"/>
                  </a:lnTo>
                  <a:lnTo>
                    <a:pt x="0" y="399128"/>
                  </a:lnTo>
                  <a:cubicBezTo>
                    <a:pt x="0" y="436840"/>
                    <a:pt x="30500" y="467353"/>
                    <a:pt x="68196" y="467353"/>
                  </a:cubicBezTo>
                  <a:close/>
                </a:path>
              </a:pathLst>
            </a:custGeom>
            <a:solidFill>
              <a:srgbClr val="FBA6E7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779" name="Google Shape;779;p25"/>
            <p:cNvGrpSpPr/>
            <p:nvPr/>
          </p:nvGrpSpPr>
          <p:grpSpPr>
            <a:xfrm>
              <a:off x="10341676" y="5889689"/>
              <a:ext cx="283333" cy="307348"/>
              <a:chOff x="10341676" y="5889689"/>
              <a:chExt cx="283333" cy="307348"/>
            </a:xfrm>
          </p:grpSpPr>
          <p:sp>
            <p:nvSpPr>
              <p:cNvPr id="780" name="Google Shape;780;p25"/>
              <p:cNvSpPr/>
              <p:nvPr/>
            </p:nvSpPr>
            <p:spPr>
              <a:xfrm>
                <a:off x="10341676" y="5889689"/>
                <a:ext cx="281562" cy="307348"/>
              </a:xfrm>
              <a:custGeom>
                <a:rect b="b" l="l" r="r" t="t"/>
                <a:pathLst>
                  <a:path extrusionOk="0" h="307348" w="281562">
                    <a:moveTo>
                      <a:pt x="0" y="131416"/>
                    </a:moveTo>
                    <a:cubicBezTo>
                      <a:pt x="0" y="131416"/>
                      <a:pt x="22160" y="68263"/>
                      <a:pt x="82915" y="32269"/>
                    </a:cubicBezTo>
                    <a:cubicBezTo>
                      <a:pt x="143670" y="-3726"/>
                      <a:pt x="230837" y="119"/>
                      <a:pt x="230837" y="119"/>
                    </a:cubicBezTo>
                    <a:cubicBezTo>
                      <a:pt x="230837" y="119"/>
                      <a:pt x="223805" y="54356"/>
                      <a:pt x="189380" y="58528"/>
                    </a:cubicBezTo>
                    <a:cubicBezTo>
                      <a:pt x="189380" y="58528"/>
                      <a:pt x="269105" y="7645"/>
                      <a:pt x="280471" y="107693"/>
                    </a:cubicBezTo>
                    <a:cubicBezTo>
                      <a:pt x="291837" y="207741"/>
                      <a:pt x="212848" y="265168"/>
                      <a:pt x="117422" y="302798"/>
                    </a:cubicBezTo>
                    <a:cubicBezTo>
                      <a:pt x="21996" y="340510"/>
                      <a:pt x="0" y="131416"/>
                      <a:pt x="0" y="131416"/>
                    </a:cubicBezTo>
                    <a:close/>
                  </a:path>
                </a:pathLst>
              </a:custGeom>
              <a:solidFill>
                <a:srgbClr val="FBA6E7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1" name="Google Shape;781;p25"/>
              <p:cNvSpPr/>
              <p:nvPr/>
            </p:nvSpPr>
            <p:spPr>
              <a:xfrm>
                <a:off x="10456439" y="5925311"/>
                <a:ext cx="149682" cy="80332"/>
              </a:xfrm>
              <a:custGeom>
                <a:rect b="b" l="l" r="r" t="t"/>
                <a:pathLst>
                  <a:path extrusionOk="0" h="80332" w="149682">
                    <a:moveTo>
                      <a:pt x="28908" y="80333"/>
                    </a:moveTo>
                    <a:cubicBezTo>
                      <a:pt x="27027" y="80333"/>
                      <a:pt x="25310" y="80251"/>
                      <a:pt x="23593" y="80005"/>
                    </a:cubicBezTo>
                    <a:cubicBezTo>
                      <a:pt x="11818" y="78451"/>
                      <a:pt x="4295" y="74115"/>
                      <a:pt x="1351" y="66998"/>
                    </a:cubicBezTo>
                    <a:cubicBezTo>
                      <a:pt x="-3718" y="54891"/>
                      <a:pt x="7075" y="40248"/>
                      <a:pt x="7566" y="39675"/>
                    </a:cubicBezTo>
                    <a:lnTo>
                      <a:pt x="8302" y="38776"/>
                    </a:lnTo>
                    <a:lnTo>
                      <a:pt x="105935" y="0"/>
                    </a:lnTo>
                    <a:lnTo>
                      <a:pt x="109043" y="7771"/>
                    </a:lnTo>
                    <a:lnTo>
                      <a:pt x="13617" y="45647"/>
                    </a:lnTo>
                    <a:cubicBezTo>
                      <a:pt x="11082" y="49492"/>
                      <a:pt x="6666" y="58000"/>
                      <a:pt x="9119" y="63808"/>
                    </a:cubicBezTo>
                    <a:cubicBezTo>
                      <a:pt x="10918" y="67980"/>
                      <a:pt x="16152" y="70680"/>
                      <a:pt x="24738" y="71743"/>
                    </a:cubicBezTo>
                    <a:cubicBezTo>
                      <a:pt x="58263" y="76079"/>
                      <a:pt x="144694" y="27487"/>
                      <a:pt x="145594" y="26996"/>
                    </a:cubicBezTo>
                    <a:lnTo>
                      <a:pt x="149682" y="34276"/>
                    </a:lnTo>
                    <a:cubicBezTo>
                      <a:pt x="146166" y="36240"/>
                      <a:pt x="67503" y="80333"/>
                      <a:pt x="28908" y="80333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2" name="Google Shape;782;p25"/>
              <p:cNvSpPr/>
              <p:nvPr/>
            </p:nvSpPr>
            <p:spPr>
              <a:xfrm>
                <a:off x="10478474" y="5985520"/>
                <a:ext cx="145145" cy="61190"/>
              </a:xfrm>
              <a:custGeom>
                <a:rect b="b" l="l" r="r" t="t"/>
                <a:pathLst>
                  <a:path extrusionOk="0" h="61190" w="145145">
                    <a:moveTo>
                      <a:pt x="24208" y="61190"/>
                    </a:moveTo>
                    <a:cubicBezTo>
                      <a:pt x="22654" y="61190"/>
                      <a:pt x="21101" y="61108"/>
                      <a:pt x="19629" y="60945"/>
                    </a:cubicBezTo>
                    <a:cubicBezTo>
                      <a:pt x="9653" y="59636"/>
                      <a:pt x="3356" y="55709"/>
                      <a:pt x="985" y="49247"/>
                    </a:cubicBezTo>
                    <a:cubicBezTo>
                      <a:pt x="-4330" y="34767"/>
                      <a:pt x="13496" y="14316"/>
                      <a:pt x="15540" y="12025"/>
                    </a:cubicBezTo>
                    <a:lnTo>
                      <a:pt x="21755" y="17588"/>
                    </a:lnTo>
                    <a:cubicBezTo>
                      <a:pt x="15295" y="24787"/>
                      <a:pt x="6055" y="39021"/>
                      <a:pt x="8753" y="46384"/>
                    </a:cubicBezTo>
                    <a:cubicBezTo>
                      <a:pt x="9980" y="49738"/>
                      <a:pt x="13987" y="51864"/>
                      <a:pt x="20610" y="52683"/>
                    </a:cubicBezTo>
                    <a:cubicBezTo>
                      <a:pt x="53727" y="57018"/>
                      <a:pt x="139667" y="573"/>
                      <a:pt x="140567" y="0"/>
                    </a:cubicBezTo>
                    <a:lnTo>
                      <a:pt x="145146" y="6953"/>
                    </a:lnTo>
                    <a:cubicBezTo>
                      <a:pt x="141793" y="9244"/>
                      <a:pt x="62640" y="61190"/>
                      <a:pt x="24208" y="61190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3" name="Google Shape;783;p25"/>
              <p:cNvSpPr/>
              <p:nvPr/>
            </p:nvSpPr>
            <p:spPr>
              <a:xfrm>
                <a:off x="10491861" y="6029450"/>
                <a:ext cx="133148" cy="59717"/>
              </a:xfrm>
              <a:custGeom>
                <a:rect b="b" l="l" r="r" t="t"/>
                <a:pathLst>
                  <a:path extrusionOk="0" h="59717" w="133148">
                    <a:moveTo>
                      <a:pt x="25867" y="59718"/>
                    </a:moveTo>
                    <a:cubicBezTo>
                      <a:pt x="24313" y="59718"/>
                      <a:pt x="22759" y="59636"/>
                      <a:pt x="21287" y="59472"/>
                    </a:cubicBezTo>
                    <a:cubicBezTo>
                      <a:pt x="11066" y="58163"/>
                      <a:pt x="4443" y="54073"/>
                      <a:pt x="1499" y="47283"/>
                    </a:cubicBezTo>
                    <a:cubicBezTo>
                      <a:pt x="-4634" y="32804"/>
                      <a:pt x="9921" y="12680"/>
                      <a:pt x="11639" y="10471"/>
                    </a:cubicBezTo>
                    <a:lnTo>
                      <a:pt x="18344" y="15461"/>
                    </a:lnTo>
                    <a:cubicBezTo>
                      <a:pt x="14582" y="20533"/>
                      <a:pt x="5588" y="35503"/>
                      <a:pt x="9267" y="44093"/>
                    </a:cubicBezTo>
                    <a:cubicBezTo>
                      <a:pt x="10903" y="47938"/>
                      <a:pt x="15318" y="50392"/>
                      <a:pt x="22432" y="51292"/>
                    </a:cubicBezTo>
                    <a:cubicBezTo>
                      <a:pt x="55631" y="55791"/>
                      <a:pt x="127343" y="491"/>
                      <a:pt x="128079" y="0"/>
                    </a:cubicBezTo>
                    <a:lnTo>
                      <a:pt x="133149" y="6626"/>
                    </a:lnTo>
                    <a:cubicBezTo>
                      <a:pt x="130042" y="8753"/>
                      <a:pt x="63399" y="59718"/>
                      <a:pt x="25867" y="59718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4" name="Google Shape;784;p25"/>
              <p:cNvSpPr/>
              <p:nvPr/>
            </p:nvSpPr>
            <p:spPr>
              <a:xfrm>
                <a:off x="10508280" y="6081478"/>
                <a:ext cx="100293" cy="40738"/>
              </a:xfrm>
              <a:custGeom>
                <a:rect b="b" l="l" r="r" t="t"/>
                <a:pathLst>
                  <a:path extrusionOk="0" h="40738" w="100293">
                    <a:moveTo>
                      <a:pt x="30135" y="40739"/>
                    </a:moveTo>
                    <a:cubicBezTo>
                      <a:pt x="27927" y="40739"/>
                      <a:pt x="25719" y="40575"/>
                      <a:pt x="23593" y="40330"/>
                    </a:cubicBezTo>
                    <a:cubicBezTo>
                      <a:pt x="11818" y="38776"/>
                      <a:pt x="4295" y="34440"/>
                      <a:pt x="1352" y="27323"/>
                    </a:cubicBezTo>
                    <a:cubicBezTo>
                      <a:pt x="-3718" y="15216"/>
                      <a:pt x="7076" y="573"/>
                      <a:pt x="7485" y="0"/>
                    </a:cubicBezTo>
                    <a:lnTo>
                      <a:pt x="14108" y="4990"/>
                    </a:lnTo>
                    <a:cubicBezTo>
                      <a:pt x="11737" y="8181"/>
                      <a:pt x="6258" y="17752"/>
                      <a:pt x="8956" y="24133"/>
                    </a:cubicBezTo>
                    <a:cubicBezTo>
                      <a:pt x="10755" y="28305"/>
                      <a:pt x="15989" y="31004"/>
                      <a:pt x="24575" y="32068"/>
                    </a:cubicBezTo>
                    <a:cubicBezTo>
                      <a:pt x="57446" y="36403"/>
                      <a:pt x="94161" y="491"/>
                      <a:pt x="94488" y="164"/>
                    </a:cubicBezTo>
                    <a:lnTo>
                      <a:pt x="100293" y="6135"/>
                    </a:lnTo>
                    <a:cubicBezTo>
                      <a:pt x="98822" y="7608"/>
                      <a:pt x="64724" y="40739"/>
                      <a:pt x="30135" y="40739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785" name="Google Shape;785;p25"/>
          <p:cNvGrpSpPr/>
          <p:nvPr/>
        </p:nvGrpSpPr>
        <p:grpSpPr>
          <a:xfrm>
            <a:off x="7663215" y="5143500"/>
            <a:ext cx="2297003" cy="3812529"/>
            <a:chOff x="7663215" y="5143500"/>
            <a:chExt cx="2297003" cy="3812529"/>
          </a:xfrm>
        </p:grpSpPr>
        <p:sp>
          <p:nvSpPr>
            <p:cNvPr id="786" name="Google Shape;786;p25"/>
            <p:cNvSpPr/>
            <p:nvPr/>
          </p:nvSpPr>
          <p:spPr>
            <a:xfrm>
              <a:off x="8543389" y="8118590"/>
              <a:ext cx="1063828" cy="837439"/>
            </a:xfrm>
            <a:custGeom>
              <a:rect b="b" l="l" r="r" t="t"/>
              <a:pathLst>
                <a:path extrusionOk="0" h="837439" w="1063828">
                  <a:moveTo>
                    <a:pt x="8341" y="837440"/>
                  </a:moveTo>
                  <a:lnTo>
                    <a:pt x="0" y="837440"/>
                  </a:lnTo>
                  <a:lnTo>
                    <a:pt x="0" y="0"/>
                  </a:lnTo>
                  <a:lnTo>
                    <a:pt x="1063829" y="0"/>
                  </a:lnTo>
                  <a:lnTo>
                    <a:pt x="1063829" y="809790"/>
                  </a:lnTo>
                  <a:lnTo>
                    <a:pt x="1055489" y="809790"/>
                  </a:lnTo>
                  <a:lnTo>
                    <a:pt x="1055489" y="8344"/>
                  </a:lnTo>
                  <a:lnTo>
                    <a:pt x="8341" y="8344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7" name="Google Shape;787;p25"/>
            <p:cNvSpPr/>
            <p:nvPr/>
          </p:nvSpPr>
          <p:spPr>
            <a:xfrm>
              <a:off x="8680762" y="8223628"/>
              <a:ext cx="776406" cy="307260"/>
            </a:xfrm>
            <a:custGeom>
              <a:rect b="b" l="l" r="r" t="t"/>
              <a:pathLst>
                <a:path extrusionOk="0" h="307260" w="776406">
                  <a:moveTo>
                    <a:pt x="776407" y="307260"/>
                  </a:moveTo>
                  <a:lnTo>
                    <a:pt x="0" y="307260"/>
                  </a:lnTo>
                  <a:lnTo>
                    <a:pt x="0" y="0"/>
                  </a:lnTo>
                  <a:lnTo>
                    <a:pt x="776407" y="0"/>
                  </a:lnTo>
                  <a:lnTo>
                    <a:pt x="776407" y="307260"/>
                  </a:lnTo>
                  <a:close/>
                  <a:moveTo>
                    <a:pt x="8422" y="298916"/>
                  </a:moveTo>
                  <a:lnTo>
                    <a:pt x="768148" y="298916"/>
                  </a:lnTo>
                  <a:lnTo>
                    <a:pt x="768148" y="8344"/>
                  </a:lnTo>
                  <a:lnTo>
                    <a:pt x="8422" y="8344"/>
                  </a:lnTo>
                  <a:lnTo>
                    <a:pt x="8422" y="298916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8" name="Google Shape;788;p25"/>
            <p:cNvSpPr/>
            <p:nvPr/>
          </p:nvSpPr>
          <p:spPr>
            <a:xfrm>
              <a:off x="8896145" y="8346499"/>
              <a:ext cx="228629" cy="47037"/>
            </a:xfrm>
            <a:custGeom>
              <a:rect b="b" l="l" r="r" t="t"/>
              <a:pathLst>
                <a:path extrusionOk="0" h="47037" w="228629">
                  <a:moveTo>
                    <a:pt x="228629" y="47038"/>
                  </a:moveTo>
                  <a:lnTo>
                    <a:pt x="0" y="47038"/>
                  </a:lnTo>
                  <a:lnTo>
                    <a:pt x="0" y="0"/>
                  </a:lnTo>
                  <a:lnTo>
                    <a:pt x="8340" y="0"/>
                  </a:lnTo>
                  <a:lnTo>
                    <a:pt x="8340" y="38776"/>
                  </a:lnTo>
                  <a:lnTo>
                    <a:pt x="228629" y="38776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9" name="Google Shape;789;p25"/>
            <p:cNvSpPr/>
            <p:nvPr/>
          </p:nvSpPr>
          <p:spPr>
            <a:xfrm>
              <a:off x="8922341" y="7635285"/>
              <a:ext cx="306168" cy="482814"/>
            </a:xfrm>
            <a:custGeom>
              <a:rect b="b" l="l" r="r" t="t"/>
              <a:pathLst>
                <a:path extrusionOk="0" h="482814" w="306168">
                  <a:moveTo>
                    <a:pt x="157868" y="482814"/>
                  </a:moveTo>
                  <a:cubicBezTo>
                    <a:pt x="156805" y="482814"/>
                    <a:pt x="155742" y="482732"/>
                    <a:pt x="154760" y="482651"/>
                  </a:cubicBezTo>
                  <a:lnTo>
                    <a:pt x="152880" y="482569"/>
                  </a:lnTo>
                  <a:lnTo>
                    <a:pt x="151244" y="482651"/>
                  </a:lnTo>
                  <a:cubicBezTo>
                    <a:pt x="150181" y="482732"/>
                    <a:pt x="149200" y="482814"/>
                    <a:pt x="148137" y="482814"/>
                  </a:cubicBezTo>
                  <a:lnTo>
                    <a:pt x="143967" y="482814"/>
                  </a:lnTo>
                  <a:lnTo>
                    <a:pt x="143967" y="481996"/>
                  </a:lnTo>
                  <a:cubicBezTo>
                    <a:pt x="71519" y="475288"/>
                    <a:pt x="12072" y="417206"/>
                    <a:pt x="1769" y="342518"/>
                  </a:cubicBezTo>
                  <a:cubicBezTo>
                    <a:pt x="-9516" y="260550"/>
                    <a:pt x="35540" y="179235"/>
                    <a:pt x="70374" y="125162"/>
                  </a:cubicBezTo>
                  <a:cubicBezTo>
                    <a:pt x="97358" y="83359"/>
                    <a:pt x="70210" y="6381"/>
                    <a:pt x="69965" y="5563"/>
                  </a:cubicBezTo>
                  <a:lnTo>
                    <a:pt x="68002" y="0"/>
                  </a:lnTo>
                  <a:lnTo>
                    <a:pt x="238166" y="0"/>
                  </a:lnTo>
                  <a:lnTo>
                    <a:pt x="236204" y="5563"/>
                  </a:lnTo>
                  <a:cubicBezTo>
                    <a:pt x="235958" y="6299"/>
                    <a:pt x="208811" y="83359"/>
                    <a:pt x="235795" y="125162"/>
                  </a:cubicBezTo>
                  <a:cubicBezTo>
                    <a:pt x="270629" y="179235"/>
                    <a:pt x="315684" y="260550"/>
                    <a:pt x="304400" y="342518"/>
                  </a:cubicBezTo>
                  <a:cubicBezTo>
                    <a:pt x="294097" y="417206"/>
                    <a:pt x="234650" y="475288"/>
                    <a:pt x="162202" y="481996"/>
                  </a:cubicBezTo>
                  <a:lnTo>
                    <a:pt x="162202" y="482323"/>
                  </a:lnTo>
                  <a:lnTo>
                    <a:pt x="157868" y="482814"/>
                  </a:lnTo>
                  <a:close/>
                  <a:moveTo>
                    <a:pt x="152798" y="474225"/>
                  </a:moveTo>
                  <a:lnTo>
                    <a:pt x="155251" y="474306"/>
                  </a:lnTo>
                  <a:cubicBezTo>
                    <a:pt x="155333" y="474306"/>
                    <a:pt x="155496" y="474306"/>
                    <a:pt x="155578" y="474306"/>
                  </a:cubicBezTo>
                  <a:lnTo>
                    <a:pt x="157541" y="473897"/>
                  </a:lnTo>
                  <a:cubicBezTo>
                    <a:pt x="227781" y="469153"/>
                    <a:pt x="286002" y="413443"/>
                    <a:pt x="295896" y="341291"/>
                  </a:cubicBezTo>
                  <a:cubicBezTo>
                    <a:pt x="306853" y="262022"/>
                    <a:pt x="262697" y="182507"/>
                    <a:pt x="228599" y="129579"/>
                  </a:cubicBezTo>
                  <a:lnTo>
                    <a:pt x="228599" y="129579"/>
                  </a:lnTo>
                  <a:cubicBezTo>
                    <a:pt x="203577" y="90722"/>
                    <a:pt x="220340" y="27405"/>
                    <a:pt x="226309" y="8262"/>
                  </a:cubicBezTo>
                  <a:lnTo>
                    <a:pt x="79450" y="8262"/>
                  </a:lnTo>
                  <a:cubicBezTo>
                    <a:pt x="85419" y="27405"/>
                    <a:pt x="102264" y="90722"/>
                    <a:pt x="77161" y="129579"/>
                  </a:cubicBezTo>
                  <a:cubicBezTo>
                    <a:pt x="42981" y="182507"/>
                    <a:pt x="-1093" y="262022"/>
                    <a:pt x="9782" y="341291"/>
                  </a:cubicBezTo>
                  <a:cubicBezTo>
                    <a:pt x="19758" y="413443"/>
                    <a:pt x="77897" y="469153"/>
                    <a:pt x="148219" y="473897"/>
                  </a:cubicBezTo>
                  <a:lnTo>
                    <a:pt x="152144" y="474143"/>
                  </a:lnTo>
                  <a:lnTo>
                    <a:pt x="152798" y="474225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0" name="Google Shape;790;p25"/>
            <p:cNvSpPr/>
            <p:nvPr/>
          </p:nvSpPr>
          <p:spPr>
            <a:xfrm>
              <a:off x="8958454" y="7338250"/>
              <a:ext cx="151524" cy="179153"/>
            </a:xfrm>
            <a:custGeom>
              <a:rect b="b" l="l" r="r" t="t"/>
              <a:pathLst>
                <a:path extrusionOk="0" h="179153" w="151524">
                  <a:moveTo>
                    <a:pt x="76210" y="179153"/>
                  </a:moveTo>
                  <a:cubicBezTo>
                    <a:pt x="66724" y="179153"/>
                    <a:pt x="56585" y="177272"/>
                    <a:pt x="47835" y="171545"/>
                  </a:cubicBezTo>
                  <a:cubicBezTo>
                    <a:pt x="34425" y="162792"/>
                    <a:pt x="26984" y="146922"/>
                    <a:pt x="25758" y="124344"/>
                  </a:cubicBezTo>
                  <a:lnTo>
                    <a:pt x="25758" y="124344"/>
                  </a:lnTo>
                  <a:cubicBezTo>
                    <a:pt x="21996" y="54319"/>
                    <a:pt x="6950" y="42620"/>
                    <a:pt x="6787" y="42539"/>
                  </a:cubicBezTo>
                  <a:lnTo>
                    <a:pt x="0" y="37630"/>
                  </a:lnTo>
                  <a:lnTo>
                    <a:pt x="7932" y="35094"/>
                  </a:lnTo>
                  <a:cubicBezTo>
                    <a:pt x="11039" y="34195"/>
                    <a:pt x="35979" y="27077"/>
                    <a:pt x="51433" y="34685"/>
                  </a:cubicBezTo>
                  <a:cubicBezTo>
                    <a:pt x="57075" y="18406"/>
                    <a:pt x="79562" y="5890"/>
                    <a:pt x="82424" y="4417"/>
                  </a:cubicBezTo>
                  <a:lnTo>
                    <a:pt x="90683" y="0"/>
                  </a:lnTo>
                  <a:lnTo>
                    <a:pt x="88393" y="9162"/>
                  </a:lnTo>
                  <a:cubicBezTo>
                    <a:pt x="88393" y="9162"/>
                    <a:pt x="86022" y="28059"/>
                    <a:pt x="132876" y="80251"/>
                  </a:cubicBezTo>
                  <a:cubicBezTo>
                    <a:pt x="148167" y="97266"/>
                    <a:pt x="154055" y="113873"/>
                    <a:pt x="150539" y="129743"/>
                  </a:cubicBezTo>
                  <a:cubicBezTo>
                    <a:pt x="144161" y="158047"/>
                    <a:pt x="109817" y="172691"/>
                    <a:pt x="108345" y="173345"/>
                  </a:cubicBezTo>
                  <a:lnTo>
                    <a:pt x="104502" y="174899"/>
                  </a:lnTo>
                  <a:lnTo>
                    <a:pt x="104339" y="174490"/>
                  </a:lnTo>
                  <a:cubicBezTo>
                    <a:pt x="98451" y="176290"/>
                    <a:pt x="87821" y="179153"/>
                    <a:pt x="76210" y="179153"/>
                  </a:cubicBezTo>
                  <a:close/>
                  <a:moveTo>
                    <a:pt x="34016" y="123935"/>
                  </a:moveTo>
                  <a:cubicBezTo>
                    <a:pt x="35079" y="143731"/>
                    <a:pt x="41212" y="157393"/>
                    <a:pt x="52333" y="164592"/>
                  </a:cubicBezTo>
                  <a:cubicBezTo>
                    <a:pt x="71958" y="177354"/>
                    <a:pt x="101804" y="166555"/>
                    <a:pt x="105156" y="165328"/>
                  </a:cubicBezTo>
                  <a:lnTo>
                    <a:pt x="107282" y="164510"/>
                  </a:lnTo>
                  <a:cubicBezTo>
                    <a:pt x="114560" y="160993"/>
                    <a:pt x="137864" y="148149"/>
                    <a:pt x="142443" y="127780"/>
                  </a:cubicBezTo>
                  <a:cubicBezTo>
                    <a:pt x="145387" y="114691"/>
                    <a:pt x="140072" y="100538"/>
                    <a:pt x="126744" y="85732"/>
                  </a:cubicBezTo>
                  <a:cubicBezTo>
                    <a:pt x="92318" y="47447"/>
                    <a:pt x="83078" y="25687"/>
                    <a:pt x="80789" y="15134"/>
                  </a:cubicBezTo>
                  <a:cubicBezTo>
                    <a:pt x="71712" y="21106"/>
                    <a:pt x="58629" y="31822"/>
                    <a:pt x="58466" y="41884"/>
                  </a:cubicBezTo>
                  <a:lnTo>
                    <a:pt x="58302" y="51537"/>
                  </a:lnTo>
                  <a:lnTo>
                    <a:pt x="51352" y="44747"/>
                  </a:lnTo>
                  <a:cubicBezTo>
                    <a:pt x="44156" y="37712"/>
                    <a:pt x="27229" y="39348"/>
                    <a:pt x="16599" y="41557"/>
                  </a:cubicBezTo>
                  <a:cubicBezTo>
                    <a:pt x="22487" y="50556"/>
                    <a:pt x="31318" y="72479"/>
                    <a:pt x="34016" y="123935"/>
                  </a:cubicBezTo>
                  <a:lnTo>
                    <a:pt x="34016" y="123935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1" name="Google Shape;791;p25"/>
            <p:cNvSpPr/>
            <p:nvPr/>
          </p:nvSpPr>
          <p:spPr>
            <a:xfrm>
              <a:off x="9057395" y="7507015"/>
              <a:ext cx="27245" cy="132606"/>
            </a:xfrm>
            <a:custGeom>
              <a:rect b="b" l="l" r="r" t="t"/>
              <a:pathLst>
                <a:path extrusionOk="0" h="132606" w="27245">
                  <a:moveTo>
                    <a:pt x="26902" y="132606"/>
                  </a:moveTo>
                  <a:lnTo>
                    <a:pt x="18562" y="132279"/>
                  </a:lnTo>
                  <a:cubicBezTo>
                    <a:pt x="20443" y="80660"/>
                    <a:pt x="14146" y="37221"/>
                    <a:pt x="0" y="3190"/>
                  </a:cubicBezTo>
                  <a:lnTo>
                    <a:pt x="7686" y="0"/>
                  </a:lnTo>
                  <a:cubicBezTo>
                    <a:pt x="22405" y="35176"/>
                    <a:pt x="28865" y="79842"/>
                    <a:pt x="26902" y="132606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2" name="Google Shape;792;p25"/>
            <p:cNvSpPr/>
            <p:nvPr/>
          </p:nvSpPr>
          <p:spPr>
            <a:xfrm>
              <a:off x="9076365" y="7508323"/>
              <a:ext cx="77437" cy="71497"/>
            </a:xfrm>
            <a:custGeom>
              <a:rect b="b" l="l" r="r" t="t"/>
              <a:pathLst>
                <a:path extrusionOk="0" h="71497" w="77437">
                  <a:moveTo>
                    <a:pt x="17827" y="71498"/>
                  </a:moveTo>
                  <a:cubicBezTo>
                    <a:pt x="13248" y="71498"/>
                    <a:pt x="8423" y="71007"/>
                    <a:pt x="3354" y="70107"/>
                  </a:cubicBezTo>
                  <a:lnTo>
                    <a:pt x="83" y="69534"/>
                  </a:lnTo>
                  <a:lnTo>
                    <a:pt x="1" y="66181"/>
                  </a:lnTo>
                  <a:cubicBezTo>
                    <a:pt x="1" y="65608"/>
                    <a:pt x="-1144" y="11944"/>
                    <a:pt x="72368" y="736"/>
                  </a:cubicBezTo>
                  <a:lnTo>
                    <a:pt x="77437" y="0"/>
                  </a:lnTo>
                  <a:lnTo>
                    <a:pt x="77192" y="5154"/>
                  </a:lnTo>
                  <a:cubicBezTo>
                    <a:pt x="77110" y="6626"/>
                    <a:pt x="74902" y="41966"/>
                    <a:pt x="51271" y="60536"/>
                  </a:cubicBezTo>
                  <a:cubicBezTo>
                    <a:pt x="41949" y="67817"/>
                    <a:pt x="30747" y="71498"/>
                    <a:pt x="17827" y="71498"/>
                  </a:cubicBezTo>
                  <a:close/>
                  <a:moveTo>
                    <a:pt x="8505" y="62499"/>
                  </a:moveTo>
                  <a:cubicBezTo>
                    <a:pt x="23714" y="64626"/>
                    <a:pt x="36307" y="61763"/>
                    <a:pt x="46119" y="53991"/>
                  </a:cubicBezTo>
                  <a:cubicBezTo>
                    <a:pt x="61819" y="41639"/>
                    <a:pt x="66725" y="19879"/>
                    <a:pt x="68279" y="9899"/>
                  </a:cubicBezTo>
                  <a:cubicBezTo>
                    <a:pt x="17336" y="19715"/>
                    <a:pt x="9650" y="51946"/>
                    <a:pt x="8505" y="62499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3" name="Google Shape;793;p25"/>
            <p:cNvSpPr/>
            <p:nvPr/>
          </p:nvSpPr>
          <p:spPr>
            <a:xfrm>
              <a:off x="7663215" y="5143827"/>
              <a:ext cx="8340" cy="1163105"/>
            </a:xfrm>
            <a:custGeom>
              <a:rect b="b" l="l" r="r" t="t"/>
              <a:pathLst>
                <a:path extrusionOk="0" h="1163105" w="8340">
                  <a:moveTo>
                    <a:pt x="0" y="0"/>
                  </a:moveTo>
                  <a:lnTo>
                    <a:pt x="8341" y="0"/>
                  </a:lnTo>
                  <a:lnTo>
                    <a:pt x="8341" y="1163106"/>
                  </a:lnTo>
                  <a:lnTo>
                    <a:pt x="0" y="1163106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4" name="Google Shape;794;p25"/>
            <p:cNvSpPr/>
            <p:nvPr/>
          </p:nvSpPr>
          <p:spPr>
            <a:xfrm>
              <a:off x="9951878" y="5143827"/>
              <a:ext cx="8340" cy="1699747"/>
            </a:xfrm>
            <a:custGeom>
              <a:rect b="b" l="l" r="r" t="t"/>
              <a:pathLst>
                <a:path extrusionOk="0" h="1699747" w="8340">
                  <a:moveTo>
                    <a:pt x="0" y="0"/>
                  </a:moveTo>
                  <a:lnTo>
                    <a:pt x="8341" y="0"/>
                  </a:lnTo>
                  <a:lnTo>
                    <a:pt x="8341" y="1699748"/>
                  </a:lnTo>
                  <a:lnTo>
                    <a:pt x="0" y="1699748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5" name="Google Shape;795;p25"/>
            <p:cNvSpPr/>
            <p:nvPr/>
          </p:nvSpPr>
          <p:spPr>
            <a:xfrm>
              <a:off x="7665014" y="5143500"/>
              <a:ext cx="712591" cy="1483782"/>
            </a:xfrm>
            <a:custGeom>
              <a:rect b="b" l="l" r="r" t="t"/>
              <a:pathLst>
                <a:path extrusionOk="0" h="1483782" w="712591">
                  <a:moveTo>
                    <a:pt x="4824" y="1483782"/>
                  </a:moveTo>
                  <a:lnTo>
                    <a:pt x="0" y="1476992"/>
                  </a:lnTo>
                  <a:cubicBezTo>
                    <a:pt x="398793" y="1196564"/>
                    <a:pt x="568629" y="810198"/>
                    <a:pt x="640832" y="535415"/>
                  </a:cubicBezTo>
                  <a:cubicBezTo>
                    <a:pt x="719168" y="237562"/>
                    <a:pt x="702896" y="2945"/>
                    <a:pt x="702732" y="654"/>
                  </a:cubicBezTo>
                  <a:lnTo>
                    <a:pt x="711073" y="0"/>
                  </a:lnTo>
                  <a:cubicBezTo>
                    <a:pt x="711236" y="2372"/>
                    <a:pt x="727590" y="238053"/>
                    <a:pt x="649009" y="537215"/>
                  </a:cubicBezTo>
                  <a:cubicBezTo>
                    <a:pt x="576397" y="813389"/>
                    <a:pt x="405743" y="1201800"/>
                    <a:pt x="4824" y="1483782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6" name="Google Shape;796;p25"/>
            <p:cNvSpPr/>
            <p:nvPr/>
          </p:nvSpPr>
          <p:spPr>
            <a:xfrm>
              <a:off x="9233810" y="5143500"/>
              <a:ext cx="712589" cy="1483782"/>
            </a:xfrm>
            <a:custGeom>
              <a:rect b="b" l="l" r="r" t="t"/>
              <a:pathLst>
                <a:path extrusionOk="0" h="1483782" w="712589">
                  <a:moveTo>
                    <a:pt x="707847" y="1483782"/>
                  </a:moveTo>
                  <a:cubicBezTo>
                    <a:pt x="306928" y="1201800"/>
                    <a:pt x="136192" y="813389"/>
                    <a:pt x="63662" y="537215"/>
                  </a:cubicBezTo>
                  <a:cubicBezTo>
                    <a:pt x="-15001" y="238053"/>
                    <a:pt x="1353" y="2372"/>
                    <a:pt x="1517" y="0"/>
                  </a:cubicBezTo>
                  <a:lnTo>
                    <a:pt x="9776" y="654"/>
                  </a:lnTo>
                  <a:cubicBezTo>
                    <a:pt x="9612" y="3027"/>
                    <a:pt x="-6660" y="237562"/>
                    <a:pt x="71676" y="535415"/>
                  </a:cubicBezTo>
                  <a:cubicBezTo>
                    <a:pt x="143960" y="810117"/>
                    <a:pt x="313797" y="1196482"/>
                    <a:pt x="712590" y="1476992"/>
                  </a:cubicBezTo>
                  <a:lnTo>
                    <a:pt x="707847" y="1483782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7" name="Google Shape;797;p25"/>
            <p:cNvSpPr/>
            <p:nvPr/>
          </p:nvSpPr>
          <p:spPr>
            <a:xfrm>
              <a:off x="9836551" y="6099475"/>
              <a:ext cx="53100" cy="400190"/>
            </a:xfrm>
            <a:custGeom>
              <a:rect b="b" l="l" r="r" t="t"/>
              <a:pathLst>
                <a:path extrusionOk="0" h="400190" w="53100">
                  <a:moveTo>
                    <a:pt x="45005" y="400191"/>
                  </a:moveTo>
                  <a:cubicBezTo>
                    <a:pt x="44433" y="397819"/>
                    <a:pt x="-13787" y="157230"/>
                    <a:pt x="3058" y="0"/>
                  </a:cubicBezTo>
                  <a:lnTo>
                    <a:pt x="11316" y="900"/>
                  </a:lnTo>
                  <a:cubicBezTo>
                    <a:pt x="-5447" y="156657"/>
                    <a:pt x="52447" y="395773"/>
                    <a:pt x="53101" y="398228"/>
                  </a:cubicBezTo>
                  <a:lnTo>
                    <a:pt x="45005" y="400191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8" name="Google Shape;798;p25"/>
            <p:cNvSpPr/>
            <p:nvPr/>
          </p:nvSpPr>
          <p:spPr>
            <a:xfrm>
              <a:off x="9729873" y="6173181"/>
              <a:ext cx="163785" cy="307996"/>
            </a:xfrm>
            <a:custGeom>
              <a:rect b="b" l="l" r="r" t="t"/>
              <a:pathLst>
                <a:path extrusionOk="0" h="307996" w="163785">
                  <a:moveTo>
                    <a:pt x="156917" y="307996"/>
                  </a:moveTo>
                  <a:cubicBezTo>
                    <a:pt x="155690" y="306279"/>
                    <a:pt x="33935" y="132933"/>
                    <a:pt x="0" y="2127"/>
                  </a:cubicBezTo>
                  <a:lnTo>
                    <a:pt x="8095" y="0"/>
                  </a:lnTo>
                  <a:cubicBezTo>
                    <a:pt x="41621" y="129334"/>
                    <a:pt x="162559" y="301452"/>
                    <a:pt x="163785" y="303170"/>
                  </a:cubicBezTo>
                  <a:lnTo>
                    <a:pt x="156917" y="307996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99" name="Google Shape;799;p25"/>
          <p:cNvSpPr/>
          <p:nvPr/>
        </p:nvSpPr>
        <p:spPr>
          <a:xfrm>
            <a:off x="7986943" y="7943231"/>
            <a:ext cx="3015906" cy="1290633"/>
          </a:xfrm>
          <a:custGeom>
            <a:rect b="b" l="l" r="r" t="t"/>
            <a:pathLst>
              <a:path extrusionOk="0" h="1290633" w="3015906">
                <a:moveTo>
                  <a:pt x="3009140" y="1027196"/>
                </a:moveTo>
                <a:cubicBezTo>
                  <a:pt x="3009221" y="1027196"/>
                  <a:pt x="3009467" y="1027196"/>
                  <a:pt x="3009467" y="1027196"/>
                </a:cubicBezTo>
                <a:cubicBezTo>
                  <a:pt x="3009467" y="1027196"/>
                  <a:pt x="2962776" y="-45842"/>
                  <a:pt x="1916282" y="1523"/>
                </a:cubicBezTo>
                <a:cubicBezTo>
                  <a:pt x="1434002" y="23365"/>
                  <a:pt x="1178880" y="221988"/>
                  <a:pt x="1043877" y="439426"/>
                </a:cubicBezTo>
                <a:cubicBezTo>
                  <a:pt x="1041015" y="443516"/>
                  <a:pt x="1038071" y="447525"/>
                  <a:pt x="1035373" y="451861"/>
                </a:cubicBezTo>
                <a:cubicBezTo>
                  <a:pt x="1012232" y="488509"/>
                  <a:pt x="983122" y="520904"/>
                  <a:pt x="947388" y="538492"/>
                </a:cubicBezTo>
                <a:cubicBezTo>
                  <a:pt x="856051" y="583976"/>
                  <a:pt x="656777" y="444907"/>
                  <a:pt x="583021" y="404577"/>
                </a:cubicBezTo>
                <a:cubicBezTo>
                  <a:pt x="470015" y="342733"/>
                  <a:pt x="360443" y="275162"/>
                  <a:pt x="251852" y="206036"/>
                </a:cubicBezTo>
                <a:cubicBezTo>
                  <a:pt x="242121" y="196874"/>
                  <a:pt x="197475" y="163825"/>
                  <a:pt x="174825" y="143946"/>
                </a:cubicBezTo>
                <a:lnTo>
                  <a:pt x="0" y="403187"/>
                </a:lnTo>
                <a:cubicBezTo>
                  <a:pt x="21833" y="434272"/>
                  <a:pt x="45710" y="463559"/>
                  <a:pt x="55931" y="478529"/>
                </a:cubicBezTo>
                <a:cubicBezTo>
                  <a:pt x="134103" y="593056"/>
                  <a:pt x="201236" y="642303"/>
                  <a:pt x="304512" y="734988"/>
                </a:cubicBezTo>
                <a:cubicBezTo>
                  <a:pt x="430765" y="848207"/>
                  <a:pt x="563560" y="957089"/>
                  <a:pt x="711482" y="1040940"/>
                </a:cubicBezTo>
                <a:cubicBezTo>
                  <a:pt x="841741" y="1114728"/>
                  <a:pt x="1030712" y="1206432"/>
                  <a:pt x="1178880" y="1134198"/>
                </a:cubicBezTo>
                <a:cubicBezTo>
                  <a:pt x="1216412" y="1115873"/>
                  <a:pt x="1286571" y="1027278"/>
                  <a:pt x="1322631" y="1027278"/>
                </a:cubicBezTo>
                <a:cubicBezTo>
                  <a:pt x="1322795" y="1027278"/>
                  <a:pt x="1952670" y="1027278"/>
                  <a:pt x="2442554" y="1027278"/>
                </a:cubicBezTo>
                <a:cubicBezTo>
                  <a:pt x="2516475" y="1083560"/>
                  <a:pt x="2793021" y="1287909"/>
                  <a:pt x="2915104" y="1290609"/>
                </a:cubicBezTo>
                <a:cubicBezTo>
                  <a:pt x="3041357" y="1293309"/>
                  <a:pt x="3016090" y="1074807"/>
                  <a:pt x="3009140" y="1027196"/>
                </a:cubicBezTo>
                <a:close/>
              </a:path>
            </a:pathLst>
          </a:custGeom>
          <a:solidFill>
            <a:srgbClr val="FFC845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0" name="Google Shape;800;p25"/>
          <p:cNvSpPr/>
          <p:nvPr/>
        </p:nvSpPr>
        <p:spPr>
          <a:xfrm>
            <a:off x="9957684" y="7011439"/>
            <a:ext cx="1103569" cy="1104042"/>
          </a:xfrm>
          <a:custGeom>
            <a:rect b="b" l="l" r="r" t="t"/>
            <a:pathLst>
              <a:path extrusionOk="0" h="1104042" w="1103569">
                <a:moveTo>
                  <a:pt x="1103569" y="552021"/>
                </a:moveTo>
                <a:cubicBezTo>
                  <a:pt x="1103569" y="856894"/>
                  <a:pt x="856527" y="1104043"/>
                  <a:pt x="551785" y="1104043"/>
                </a:cubicBezTo>
                <a:cubicBezTo>
                  <a:pt x="247042" y="1104043"/>
                  <a:pt x="0" y="856894"/>
                  <a:pt x="0" y="552021"/>
                </a:cubicBezTo>
                <a:cubicBezTo>
                  <a:pt x="0" y="247148"/>
                  <a:pt x="247042" y="0"/>
                  <a:pt x="551785" y="0"/>
                </a:cubicBezTo>
                <a:cubicBezTo>
                  <a:pt x="856527" y="0"/>
                  <a:pt x="1103569" y="247149"/>
                  <a:pt x="1103569" y="552021"/>
                </a:cubicBezTo>
                <a:close/>
              </a:path>
            </a:pathLst>
          </a:custGeom>
          <a:solidFill>
            <a:srgbClr val="141744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801" name="Google Shape;801;p25"/>
          <p:cNvGrpSpPr/>
          <p:nvPr/>
        </p:nvGrpSpPr>
        <p:grpSpPr>
          <a:xfrm>
            <a:off x="7469389" y="5818392"/>
            <a:ext cx="3194870" cy="2460297"/>
            <a:chOff x="7469389" y="5818392"/>
            <a:chExt cx="3194870" cy="2460297"/>
          </a:xfrm>
        </p:grpSpPr>
        <p:sp>
          <p:nvSpPr>
            <p:cNvPr id="802" name="Google Shape;802;p25"/>
            <p:cNvSpPr/>
            <p:nvPr/>
          </p:nvSpPr>
          <p:spPr>
            <a:xfrm>
              <a:off x="9280955" y="7249837"/>
              <a:ext cx="1383304" cy="1028852"/>
            </a:xfrm>
            <a:custGeom>
              <a:rect b="b" l="l" r="r" t="t"/>
              <a:pathLst>
                <a:path extrusionOk="0" h="1028852" w="1383304">
                  <a:moveTo>
                    <a:pt x="825469" y="695489"/>
                  </a:moveTo>
                  <a:lnTo>
                    <a:pt x="852453" y="483941"/>
                  </a:lnTo>
                  <a:cubicBezTo>
                    <a:pt x="863574" y="486395"/>
                    <a:pt x="870197" y="487213"/>
                    <a:pt x="880909" y="485414"/>
                  </a:cubicBezTo>
                  <a:cubicBezTo>
                    <a:pt x="932670" y="476988"/>
                    <a:pt x="943545" y="431340"/>
                    <a:pt x="923757" y="400745"/>
                  </a:cubicBezTo>
                  <a:cubicBezTo>
                    <a:pt x="913208" y="384466"/>
                    <a:pt x="895873" y="379558"/>
                    <a:pt x="878865" y="379558"/>
                  </a:cubicBezTo>
                  <a:cubicBezTo>
                    <a:pt x="897836" y="236644"/>
                    <a:pt x="804209" y="87595"/>
                    <a:pt x="646556" y="26650"/>
                  </a:cubicBezTo>
                  <a:cubicBezTo>
                    <a:pt x="465435" y="-43375"/>
                    <a:pt x="268533" y="29350"/>
                    <a:pt x="206797" y="189115"/>
                  </a:cubicBezTo>
                  <a:cubicBezTo>
                    <a:pt x="145060" y="348881"/>
                    <a:pt x="241876" y="535233"/>
                    <a:pt x="422997" y="605258"/>
                  </a:cubicBezTo>
                  <a:cubicBezTo>
                    <a:pt x="437388" y="610821"/>
                    <a:pt x="451862" y="615402"/>
                    <a:pt x="466335" y="619165"/>
                  </a:cubicBezTo>
                  <a:lnTo>
                    <a:pt x="456522" y="686573"/>
                  </a:lnTo>
                  <a:cubicBezTo>
                    <a:pt x="156590" y="725676"/>
                    <a:pt x="0" y="871779"/>
                    <a:pt x="0" y="871779"/>
                  </a:cubicBezTo>
                  <a:cubicBezTo>
                    <a:pt x="0" y="871779"/>
                    <a:pt x="375325" y="1171023"/>
                    <a:pt x="1383305" y="943441"/>
                  </a:cubicBezTo>
                  <a:cubicBezTo>
                    <a:pt x="1383305" y="943441"/>
                    <a:pt x="1263348" y="763388"/>
                    <a:pt x="825469" y="695489"/>
                  </a:cubicBezTo>
                  <a:close/>
                </a:path>
              </a:pathLst>
            </a:custGeom>
            <a:solidFill>
              <a:srgbClr val="B21E4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3" name="Google Shape;803;p25"/>
            <p:cNvSpPr/>
            <p:nvPr/>
          </p:nvSpPr>
          <p:spPr>
            <a:xfrm>
              <a:off x="7498786" y="5821373"/>
              <a:ext cx="3017714" cy="1299873"/>
            </a:xfrm>
            <a:custGeom>
              <a:rect b="b" l="l" r="r" t="t"/>
              <a:pathLst>
                <a:path extrusionOk="0" h="1299873" w="3017714">
                  <a:moveTo>
                    <a:pt x="2842890" y="143941"/>
                  </a:moveTo>
                  <a:cubicBezTo>
                    <a:pt x="2820240" y="163819"/>
                    <a:pt x="2775593" y="196869"/>
                    <a:pt x="2765863" y="206031"/>
                  </a:cubicBezTo>
                  <a:cubicBezTo>
                    <a:pt x="2657272" y="275238"/>
                    <a:pt x="2547782" y="342727"/>
                    <a:pt x="2434694" y="404572"/>
                  </a:cubicBezTo>
                  <a:cubicBezTo>
                    <a:pt x="2360937" y="444984"/>
                    <a:pt x="2161664" y="583971"/>
                    <a:pt x="2070326" y="538487"/>
                  </a:cubicBezTo>
                  <a:cubicBezTo>
                    <a:pt x="2034511" y="520899"/>
                    <a:pt x="2005483" y="488586"/>
                    <a:pt x="1982342" y="451855"/>
                  </a:cubicBezTo>
                  <a:cubicBezTo>
                    <a:pt x="1979643" y="447602"/>
                    <a:pt x="1976700" y="443593"/>
                    <a:pt x="1973838" y="439421"/>
                  </a:cubicBezTo>
                  <a:cubicBezTo>
                    <a:pt x="1838835" y="221983"/>
                    <a:pt x="1583713" y="23360"/>
                    <a:pt x="1101433" y="1518"/>
                  </a:cubicBezTo>
                  <a:cubicBezTo>
                    <a:pt x="54939" y="-45765"/>
                    <a:pt x="8248" y="1027273"/>
                    <a:pt x="8248" y="1027273"/>
                  </a:cubicBezTo>
                  <a:lnTo>
                    <a:pt x="8248" y="1027273"/>
                  </a:lnTo>
                  <a:cubicBezTo>
                    <a:pt x="8248" y="1027273"/>
                    <a:pt x="-40896" y="1302956"/>
                    <a:pt x="100730" y="1299848"/>
                  </a:cubicBezTo>
                  <a:cubicBezTo>
                    <a:pt x="231072" y="1296985"/>
                    <a:pt x="537382" y="1064331"/>
                    <a:pt x="585381" y="1027273"/>
                  </a:cubicBezTo>
                  <a:cubicBezTo>
                    <a:pt x="1073794" y="1027273"/>
                    <a:pt x="1694920" y="1027273"/>
                    <a:pt x="1695083" y="1027273"/>
                  </a:cubicBezTo>
                  <a:cubicBezTo>
                    <a:pt x="1731144" y="1027273"/>
                    <a:pt x="1801303" y="1115868"/>
                    <a:pt x="1838835" y="1134192"/>
                  </a:cubicBezTo>
                  <a:cubicBezTo>
                    <a:pt x="1986921" y="1206426"/>
                    <a:pt x="2175973" y="1114805"/>
                    <a:pt x="2306233" y="1040934"/>
                  </a:cubicBezTo>
                  <a:cubicBezTo>
                    <a:pt x="2454155" y="957084"/>
                    <a:pt x="2586950" y="848202"/>
                    <a:pt x="2713203" y="734983"/>
                  </a:cubicBezTo>
                  <a:cubicBezTo>
                    <a:pt x="2816478" y="642380"/>
                    <a:pt x="2883612" y="593051"/>
                    <a:pt x="2961784" y="478524"/>
                  </a:cubicBezTo>
                  <a:cubicBezTo>
                    <a:pt x="2972005" y="463554"/>
                    <a:pt x="2995800" y="434186"/>
                    <a:pt x="3017715" y="403181"/>
                  </a:cubicBezTo>
                  <a:lnTo>
                    <a:pt x="2842890" y="143941"/>
                  </a:lnTo>
                  <a:close/>
                </a:path>
              </a:pathLst>
            </a:custGeom>
            <a:solidFill>
              <a:srgbClr val="B21E4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4" name="Google Shape;804;p25"/>
            <p:cNvSpPr/>
            <p:nvPr/>
          </p:nvSpPr>
          <p:spPr>
            <a:xfrm>
              <a:off x="7710697" y="7588327"/>
              <a:ext cx="168209" cy="151669"/>
            </a:xfrm>
            <a:custGeom>
              <a:rect b="b" l="l" r="r" t="t"/>
              <a:pathLst>
                <a:path extrusionOk="0" h="151669" w="168209">
                  <a:moveTo>
                    <a:pt x="146477" y="2947"/>
                  </a:moveTo>
                  <a:cubicBezTo>
                    <a:pt x="111153" y="-11778"/>
                    <a:pt x="84087" y="33461"/>
                    <a:pt x="84087" y="33461"/>
                  </a:cubicBezTo>
                  <a:cubicBezTo>
                    <a:pt x="84087" y="33461"/>
                    <a:pt x="57021" y="-11778"/>
                    <a:pt x="21696" y="2947"/>
                  </a:cubicBezTo>
                  <a:cubicBezTo>
                    <a:pt x="-545" y="12191"/>
                    <a:pt x="-6596" y="38614"/>
                    <a:pt x="7795" y="56611"/>
                  </a:cubicBezTo>
                  <a:lnTo>
                    <a:pt x="84087" y="151669"/>
                  </a:lnTo>
                  <a:lnTo>
                    <a:pt x="160378" y="56611"/>
                  </a:lnTo>
                  <a:cubicBezTo>
                    <a:pt x="174851" y="38614"/>
                    <a:pt x="168719" y="12191"/>
                    <a:pt x="146477" y="2947"/>
                  </a:cubicBezTo>
                  <a:close/>
                </a:path>
              </a:pathLst>
            </a:custGeom>
            <a:solidFill>
              <a:srgbClr val="B21E4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5" name="Google Shape;805;p25"/>
            <p:cNvSpPr/>
            <p:nvPr/>
          </p:nvSpPr>
          <p:spPr>
            <a:xfrm>
              <a:off x="7469389" y="7729407"/>
              <a:ext cx="146595" cy="132069"/>
            </a:xfrm>
            <a:custGeom>
              <a:rect b="b" l="l" r="r" t="t"/>
              <a:pathLst>
                <a:path extrusionOk="0" h="132069" w="146595">
                  <a:moveTo>
                    <a:pt x="127675" y="2572"/>
                  </a:moveTo>
                  <a:cubicBezTo>
                    <a:pt x="96847" y="-10190"/>
                    <a:pt x="73298" y="29159"/>
                    <a:pt x="73298" y="29159"/>
                  </a:cubicBezTo>
                  <a:cubicBezTo>
                    <a:pt x="73298" y="29159"/>
                    <a:pt x="49748" y="-10271"/>
                    <a:pt x="18921" y="2572"/>
                  </a:cubicBezTo>
                  <a:cubicBezTo>
                    <a:pt x="-459" y="10589"/>
                    <a:pt x="-5774" y="33658"/>
                    <a:pt x="6819" y="49283"/>
                  </a:cubicBezTo>
                  <a:lnTo>
                    <a:pt x="73298" y="132070"/>
                  </a:lnTo>
                  <a:lnTo>
                    <a:pt x="139777" y="49283"/>
                  </a:lnTo>
                  <a:cubicBezTo>
                    <a:pt x="152369" y="33658"/>
                    <a:pt x="147054" y="10589"/>
                    <a:pt x="127675" y="2572"/>
                  </a:cubicBezTo>
                  <a:close/>
                </a:path>
              </a:pathLst>
            </a:custGeom>
            <a:solidFill>
              <a:srgbClr val="B21E4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6" name="Google Shape;806;p25"/>
            <p:cNvSpPr/>
            <p:nvPr/>
          </p:nvSpPr>
          <p:spPr>
            <a:xfrm>
              <a:off x="8789844" y="5818392"/>
              <a:ext cx="341962" cy="1057086"/>
            </a:xfrm>
            <a:custGeom>
              <a:rect b="b" l="l" r="r" t="t"/>
              <a:pathLst>
                <a:path extrusionOk="0" h="1057086" w="341962">
                  <a:moveTo>
                    <a:pt x="7359" y="1057086"/>
                  </a:moveTo>
                  <a:lnTo>
                    <a:pt x="0" y="1053323"/>
                  </a:lnTo>
                  <a:lnTo>
                    <a:pt x="265916" y="531652"/>
                  </a:lnTo>
                  <a:lnTo>
                    <a:pt x="144406" y="388493"/>
                  </a:lnTo>
                  <a:lnTo>
                    <a:pt x="327980" y="288363"/>
                  </a:lnTo>
                  <a:lnTo>
                    <a:pt x="29846" y="6054"/>
                  </a:lnTo>
                  <a:lnTo>
                    <a:pt x="35570" y="0"/>
                  </a:lnTo>
                  <a:lnTo>
                    <a:pt x="341962" y="290245"/>
                  </a:lnTo>
                  <a:lnTo>
                    <a:pt x="157407" y="390865"/>
                  </a:lnTo>
                  <a:lnTo>
                    <a:pt x="275810" y="530507"/>
                  </a:ln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7" name="Google Shape;807;p25"/>
            <p:cNvSpPr/>
            <p:nvPr/>
          </p:nvSpPr>
          <p:spPr>
            <a:xfrm>
              <a:off x="8426703" y="6068307"/>
              <a:ext cx="424059" cy="103401"/>
            </a:xfrm>
            <a:custGeom>
              <a:rect b="b" l="l" r="r" t="t"/>
              <a:pathLst>
                <a:path extrusionOk="0" h="103401" w="424059">
                  <a:moveTo>
                    <a:pt x="260029" y="103402"/>
                  </a:moveTo>
                  <a:cubicBezTo>
                    <a:pt x="103766" y="103402"/>
                    <a:pt x="1308" y="7281"/>
                    <a:pt x="0" y="5972"/>
                  </a:cubicBezTo>
                  <a:lnTo>
                    <a:pt x="5724" y="0"/>
                  </a:lnTo>
                  <a:cubicBezTo>
                    <a:pt x="7441" y="1636"/>
                    <a:pt x="181121" y="164347"/>
                    <a:pt x="420789" y="60372"/>
                  </a:cubicBezTo>
                  <a:lnTo>
                    <a:pt x="424060" y="67980"/>
                  </a:lnTo>
                  <a:cubicBezTo>
                    <a:pt x="364940" y="93667"/>
                    <a:pt x="309745" y="103402"/>
                    <a:pt x="260029" y="103402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8" name="Google Shape;808;p25"/>
            <p:cNvSpPr/>
            <p:nvPr/>
          </p:nvSpPr>
          <p:spPr>
            <a:xfrm rot="-4476540">
              <a:off x="7708038" y="6731083"/>
              <a:ext cx="512289" cy="8344"/>
            </a:xfrm>
            <a:custGeom>
              <a:rect b="b" l="l" r="r" t="t"/>
              <a:pathLst>
                <a:path extrusionOk="0" h="8344" w="512289">
                  <a:moveTo>
                    <a:pt x="0" y="0"/>
                  </a:moveTo>
                  <a:lnTo>
                    <a:pt x="512290" y="0"/>
                  </a:lnTo>
                  <a:lnTo>
                    <a:pt x="512290" y="8344"/>
                  </a:lnTo>
                  <a:lnTo>
                    <a:pt x="0" y="8344"/>
                  </a:ln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9" name="Google Shape;809;p25"/>
            <p:cNvSpPr/>
            <p:nvPr/>
          </p:nvSpPr>
          <p:spPr>
            <a:xfrm>
              <a:off x="8122600" y="5822646"/>
              <a:ext cx="346051" cy="1023546"/>
            </a:xfrm>
            <a:custGeom>
              <a:rect b="b" l="l" r="r" t="t"/>
              <a:pathLst>
                <a:path extrusionOk="0" h="1023546" w="346051">
                  <a:moveTo>
                    <a:pt x="187581" y="1023546"/>
                  </a:moveTo>
                  <a:lnTo>
                    <a:pt x="67133" y="503511"/>
                  </a:lnTo>
                  <a:lnTo>
                    <a:pt x="185209" y="364442"/>
                  </a:lnTo>
                  <a:lnTo>
                    <a:pt x="0" y="263495"/>
                  </a:lnTo>
                  <a:lnTo>
                    <a:pt x="340981" y="0"/>
                  </a:lnTo>
                  <a:lnTo>
                    <a:pt x="346051" y="6626"/>
                  </a:lnTo>
                  <a:lnTo>
                    <a:pt x="15209" y="262267"/>
                  </a:lnTo>
                  <a:lnTo>
                    <a:pt x="198129" y="361988"/>
                  </a:lnTo>
                  <a:lnTo>
                    <a:pt x="76210" y="505720"/>
                  </a:lnTo>
                  <a:lnTo>
                    <a:pt x="195676" y="1021747"/>
                  </a:ln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0" name="Google Shape;810;p25"/>
            <p:cNvSpPr/>
            <p:nvPr/>
          </p:nvSpPr>
          <p:spPr>
            <a:xfrm>
              <a:off x="9064591" y="6561183"/>
              <a:ext cx="132385" cy="290244"/>
            </a:xfrm>
            <a:custGeom>
              <a:rect b="b" l="l" r="r" t="t"/>
              <a:pathLst>
                <a:path extrusionOk="0" h="290244" w="132385">
                  <a:moveTo>
                    <a:pt x="126171" y="290245"/>
                  </a:moveTo>
                  <a:cubicBezTo>
                    <a:pt x="33280" y="187007"/>
                    <a:pt x="327" y="3272"/>
                    <a:pt x="0" y="1391"/>
                  </a:cubicBezTo>
                  <a:lnTo>
                    <a:pt x="8177" y="0"/>
                  </a:lnTo>
                  <a:cubicBezTo>
                    <a:pt x="8504" y="1800"/>
                    <a:pt x="41049" y="183325"/>
                    <a:pt x="132386" y="284682"/>
                  </a:cubicBezTo>
                  <a:lnTo>
                    <a:pt x="126171" y="290245"/>
                  </a:ln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1" name="Google Shape;811;p25"/>
            <p:cNvSpPr/>
            <p:nvPr/>
          </p:nvSpPr>
          <p:spPr>
            <a:xfrm rot="-1437660">
              <a:off x="9532131" y="6383597"/>
              <a:ext cx="159615" cy="8344"/>
            </a:xfrm>
            <a:custGeom>
              <a:rect b="b" l="l" r="r" t="t"/>
              <a:pathLst>
                <a:path extrusionOk="0" h="8344" w="159615">
                  <a:moveTo>
                    <a:pt x="0" y="0"/>
                  </a:moveTo>
                  <a:lnTo>
                    <a:pt x="159615" y="0"/>
                  </a:lnTo>
                  <a:lnTo>
                    <a:pt x="159615" y="8344"/>
                  </a:lnTo>
                  <a:lnTo>
                    <a:pt x="0" y="8344"/>
                  </a:ln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12" name="Google Shape;812;p25"/>
          <p:cNvSpPr/>
          <p:nvPr/>
        </p:nvSpPr>
        <p:spPr>
          <a:xfrm>
            <a:off x="10161700" y="7687231"/>
            <a:ext cx="73102" cy="73133"/>
          </a:xfrm>
          <a:custGeom>
            <a:rect b="b" l="l" r="r" t="t"/>
            <a:pathLst>
              <a:path extrusionOk="0" h="73133" w="73102">
                <a:moveTo>
                  <a:pt x="73102" y="36567"/>
                </a:moveTo>
                <a:cubicBezTo>
                  <a:pt x="73102" y="56762"/>
                  <a:pt x="56738" y="73134"/>
                  <a:pt x="36551" y="73134"/>
                </a:cubicBezTo>
                <a:cubicBezTo>
                  <a:pt x="16364" y="73134"/>
                  <a:pt x="0" y="56762"/>
                  <a:pt x="0" y="36567"/>
                </a:cubicBezTo>
                <a:cubicBezTo>
                  <a:pt x="0" y="16372"/>
                  <a:pt x="16364" y="0"/>
                  <a:pt x="36551" y="0"/>
                </a:cubicBezTo>
                <a:cubicBezTo>
                  <a:pt x="56738" y="0"/>
                  <a:pt x="73102" y="16372"/>
                  <a:pt x="73102" y="36567"/>
                </a:cubicBezTo>
                <a:close/>
              </a:path>
            </a:pathLst>
          </a:custGeom>
          <a:solidFill>
            <a:srgbClr val="FFC845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3" name="Google Shape;813;p25"/>
          <p:cNvSpPr/>
          <p:nvPr/>
        </p:nvSpPr>
        <p:spPr>
          <a:xfrm>
            <a:off x="8314269" y="5854714"/>
            <a:ext cx="559307" cy="990578"/>
          </a:xfrm>
          <a:custGeom>
            <a:rect b="b" l="l" r="r" t="t"/>
            <a:pathLst>
              <a:path extrusionOk="0" h="990578" w="559307">
                <a:moveTo>
                  <a:pt x="149885" y="4336"/>
                </a:moveTo>
                <a:lnTo>
                  <a:pt x="0" y="990579"/>
                </a:lnTo>
                <a:lnTo>
                  <a:pt x="472140" y="990579"/>
                </a:lnTo>
                <a:lnTo>
                  <a:pt x="559307" y="0"/>
                </a:lnTo>
                <a:close/>
              </a:path>
            </a:pathLst>
          </a:custGeom>
          <a:solidFill>
            <a:srgbClr val="141744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814" name="Google Shape;814;p25"/>
          <p:cNvGrpSpPr/>
          <p:nvPr/>
        </p:nvGrpSpPr>
        <p:grpSpPr>
          <a:xfrm>
            <a:off x="8429513" y="5216646"/>
            <a:ext cx="2490815" cy="870027"/>
            <a:chOff x="8429513" y="5216646"/>
            <a:chExt cx="2490815" cy="870027"/>
          </a:xfrm>
        </p:grpSpPr>
        <p:sp>
          <p:nvSpPr>
            <p:cNvPr id="815" name="Google Shape;815;p25"/>
            <p:cNvSpPr/>
            <p:nvPr/>
          </p:nvSpPr>
          <p:spPr>
            <a:xfrm>
              <a:off x="8429513" y="5216646"/>
              <a:ext cx="809003" cy="870027"/>
            </a:xfrm>
            <a:custGeom>
              <a:rect b="b" l="l" r="r" t="t"/>
              <a:pathLst>
                <a:path extrusionOk="0" h="870027" w="809003">
                  <a:moveTo>
                    <a:pt x="807367" y="288350"/>
                  </a:moveTo>
                  <a:cubicBezTo>
                    <a:pt x="788315" y="108870"/>
                    <a:pt x="608012" y="-19155"/>
                    <a:pt x="404486" y="2359"/>
                  </a:cubicBezTo>
                  <a:cubicBezTo>
                    <a:pt x="227372" y="21093"/>
                    <a:pt x="91225" y="146991"/>
                    <a:pt x="71355" y="297676"/>
                  </a:cubicBezTo>
                  <a:cubicBezTo>
                    <a:pt x="54019" y="293013"/>
                    <a:pt x="35049" y="293259"/>
                    <a:pt x="19840" y="306920"/>
                  </a:cubicBezTo>
                  <a:cubicBezTo>
                    <a:pt x="-8698" y="332689"/>
                    <a:pt x="-10170" y="382099"/>
                    <a:pt x="40200" y="404841"/>
                  </a:cubicBezTo>
                  <a:cubicBezTo>
                    <a:pt x="50667" y="409586"/>
                    <a:pt x="57617" y="410567"/>
                    <a:pt x="69556" y="411140"/>
                  </a:cubicBezTo>
                  <a:lnTo>
                    <a:pt x="12726" y="768956"/>
                  </a:lnTo>
                  <a:cubicBezTo>
                    <a:pt x="12726" y="768956"/>
                    <a:pt x="251658" y="972732"/>
                    <a:pt x="429589" y="801596"/>
                  </a:cubicBezTo>
                  <a:lnTo>
                    <a:pt x="447579" y="654674"/>
                  </a:lnTo>
                  <a:cubicBezTo>
                    <a:pt x="463360" y="654837"/>
                    <a:pt x="457146" y="654101"/>
                    <a:pt x="473336" y="652383"/>
                  </a:cubicBezTo>
                  <a:cubicBezTo>
                    <a:pt x="676862" y="630869"/>
                    <a:pt x="826420" y="467831"/>
                    <a:pt x="807367" y="288350"/>
                  </a:cubicBezTo>
                  <a:close/>
                </a:path>
              </a:pathLst>
            </a:custGeom>
            <a:solidFill>
              <a:srgbClr val="FBA6E7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16" name="Google Shape;816;p25"/>
            <p:cNvGrpSpPr/>
            <p:nvPr/>
          </p:nvGrpSpPr>
          <p:grpSpPr>
            <a:xfrm>
              <a:off x="10738834" y="5585902"/>
              <a:ext cx="181494" cy="224309"/>
              <a:chOff x="10738834" y="5585902"/>
              <a:chExt cx="181494" cy="224309"/>
            </a:xfrm>
          </p:grpSpPr>
          <p:sp>
            <p:nvSpPr>
              <p:cNvPr id="817" name="Google Shape;817;p25"/>
              <p:cNvSpPr/>
              <p:nvPr/>
            </p:nvSpPr>
            <p:spPr>
              <a:xfrm>
                <a:off x="10738834" y="5609298"/>
                <a:ext cx="61048" cy="200913"/>
              </a:xfrm>
              <a:custGeom>
                <a:rect b="b" l="l" r="r" t="t"/>
                <a:pathLst>
                  <a:path extrusionOk="0" h="200913" w="61048">
                    <a:moveTo>
                      <a:pt x="0" y="0"/>
                    </a:moveTo>
                    <a:cubicBezTo>
                      <a:pt x="0" y="0"/>
                      <a:pt x="41376" y="38367"/>
                      <a:pt x="12102" y="93831"/>
                    </a:cubicBezTo>
                    <a:cubicBezTo>
                      <a:pt x="-4906" y="126062"/>
                      <a:pt x="2780" y="174572"/>
                      <a:pt x="27802" y="200914"/>
                    </a:cubicBezTo>
                    <a:cubicBezTo>
                      <a:pt x="21751" y="194533"/>
                      <a:pt x="21996" y="173509"/>
                      <a:pt x="21914" y="165246"/>
                    </a:cubicBezTo>
                    <a:cubicBezTo>
                      <a:pt x="21832" y="151830"/>
                      <a:pt x="24204" y="138414"/>
                      <a:pt x="29110" y="125898"/>
                    </a:cubicBezTo>
                    <a:cubicBezTo>
                      <a:pt x="37778" y="103811"/>
                      <a:pt x="59937" y="88431"/>
                      <a:pt x="61000" y="63154"/>
                    </a:cubicBezTo>
                    <a:cubicBezTo>
                      <a:pt x="62390" y="28141"/>
                      <a:pt x="33444" y="2700"/>
                      <a:pt x="0" y="0"/>
                    </a:cubicBezTo>
                    <a:close/>
                  </a:path>
                </a:pathLst>
              </a:custGeom>
              <a:solidFill>
                <a:srgbClr val="FBA6E7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8" name="Google Shape;818;p25"/>
              <p:cNvSpPr/>
              <p:nvPr/>
            </p:nvSpPr>
            <p:spPr>
              <a:xfrm>
                <a:off x="10864433" y="5585902"/>
                <a:ext cx="55895" cy="183897"/>
              </a:xfrm>
              <a:custGeom>
                <a:rect b="b" l="l" r="r" t="t"/>
                <a:pathLst>
                  <a:path extrusionOk="0" h="183897" w="55895">
                    <a:moveTo>
                      <a:pt x="0" y="0"/>
                    </a:moveTo>
                    <a:cubicBezTo>
                      <a:pt x="0" y="0"/>
                      <a:pt x="37860" y="35094"/>
                      <a:pt x="11039" y="85895"/>
                    </a:cubicBezTo>
                    <a:cubicBezTo>
                      <a:pt x="-4497" y="115427"/>
                      <a:pt x="2535" y="159847"/>
                      <a:pt x="25431" y="183898"/>
                    </a:cubicBezTo>
                    <a:cubicBezTo>
                      <a:pt x="19870" y="178090"/>
                      <a:pt x="20115" y="158866"/>
                      <a:pt x="20034" y="151258"/>
                    </a:cubicBezTo>
                    <a:cubicBezTo>
                      <a:pt x="19952" y="138987"/>
                      <a:pt x="22160" y="126716"/>
                      <a:pt x="26657" y="115263"/>
                    </a:cubicBezTo>
                    <a:cubicBezTo>
                      <a:pt x="34589" y="95058"/>
                      <a:pt x="54868" y="80987"/>
                      <a:pt x="55849" y="57836"/>
                    </a:cubicBezTo>
                    <a:cubicBezTo>
                      <a:pt x="57157" y="25687"/>
                      <a:pt x="30582" y="2454"/>
                      <a:pt x="0" y="0"/>
                    </a:cubicBezTo>
                    <a:close/>
                  </a:path>
                </a:pathLst>
              </a:custGeom>
              <a:solidFill>
                <a:srgbClr val="FBA6E7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19" name="Google Shape;819;p25"/>
          <p:cNvGrpSpPr/>
          <p:nvPr/>
        </p:nvGrpSpPr>
        <p:grpSpPr>
          <a:xfrm>
            <a:off x="7454375" y="5162069"/>
            <a:ext cx="3568037" cy="3829689"/>
            <a:chOff x="7454375" y="5162069"/>
            <a:chExt cx="3568037" cy="3829689"/>
          </a:xfrm>
        </p:grpSpPr>
        <p:sp>
          <p:nvSpPr>
            <p:cNvPr id="820" name="Google Shape;820;p25"/>
            <p:cNvSpPr/>
            <p:nvPr/>
          </p:nvSpPr>
          <p:spPr>
            <a:xfrm>
              <a:off x="7870748" y="8053228"/>
              <a:ext cx="149600" cy="80332"/>
            </a:xfrm>
            <a:custGeom>
              <a:rect b="b" l="l" r="r" t="t"/>
              <a:pathLst>
                <a:path extrusionOk="0" h="80332" w="149600">
                  <a:moveTo>
                    <a:pt x="120774" y="80333"/>
                  </a:moveTo>
                  <a:cubicBezTo>
                    <a:pt x="82179" y="80333"/>
                    <a:pt x="3516" y="36240"/>
                    <a:pt x="0" y="34276"/>
                  </a:cubicBezTo>
                  <a:lnTo>
                    <a:pt x="4089" y="26996"/>
                  </a:lnTo>
                  <a:cubicBezTo>
                    <a:pt x="4988" y="27486"/>
                    <a:pt x="91664" y="76161"/>
                    <a:pt x="124945" y="71743"/>
                  </a:cubicBezTo>
                  <a:cubicBezTo>
                    <a:pt x="133531" y="70598"/>
                    <a:pt x="138846" y="67980"/>
                    <a:pt x="140563" y="63808"/>
                  </a:cubicBezTo>
                  <a:cubicBezTo>
                    <a:pt x="143261" y="57427"/>
                    <a:pt x="137864" y="48429"/>
                    <a:pt x="135984" y="45647"/>
                  </a:cubicBezTo>
                  <a:lnTo>
                    <a:pt x="40640" y="7772"/>
                  </a:lnTo>
                  <a:lnTo>
                    <a:pt x="43665" y="0"/>
                  </a:lnTo>
                  <a:lnTo>
                    <a:pt x="141299" y="38776"/>
                  </a:lnTo>
                  <a:lnTo>
                    <a:pt x="142035" y="39757"/>
                  </a:lnTo>
                  <a:cubicBezTo>
                    <a:pt x="142525" y="40412"/>
                    <a:pt x="153319" y="54973"/>
                    <a:pt x="148249" y="67080"/>
                  </a:cubicBezTo>
                  <a:cubicBezTo>
                    <a:pt x="145224" y="74197"/>
                    <a:pt x="137783" y="78533"/>
                    <a:pt x="126008" y="80087"/>
                  </a:cubicBezTo>
                  <a:cubicBezTo>
                    <a:pt x="124372" y="80251"/>
                    <a:pt x="122573" y="80333"/>
                    <a:pt x="120774" y="80333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1" name="Google Shape;821;p25"/>
            <p:cNvSpPr/>
            <p:nvPr/>
          </p:nvSpPr>
          <p:spPr>
            <a:xfrm>
              <a:off x="7853085" y="8113354"/>
              <a:ext cx="145169" cy="61271"/>
            </a:xfrm>
            <a:custGeom>
              <a:rect b="b" l="l" r="r" t="t"/>
              <a:pathLst>
                <a:path extrusionOk="0" h="61271" w="145169">
                  <a:moveTo>
                    <a:pt x="121020" y="61272"/>
                  </a:moveTo>
                  <a:cubicBezTo>
                    <a:pt x="82588" y="61272"/>
                    <a:pt x="3434" y="9326"/>
                    <a:pt x="0" y="6953"/>
                  </a:cubicBezTo>
                  <a:lnTo>
                    <a:pt x="4579" y="0"/>
                  </a:lnTo>
                  <a:cubicBezTo>
                    <a:pt x="5479" y="572"/>
                    <a:pt x="91092" y="57182"/>
                    <a:pt x="124536" y="52683"/>
                  </a:cubicBezTo>
                  <a:cubicBezTo>
                    <a:pt x="131159" y="51864"/>
                    <a:pt x="135166" y="49737"/>
                    <a:pt x="136393" y="46383"/>
                  </a:cubicBezTo>
                  <a:cubicBezTo>
                    <a:pt x="139418" y="38121"/>
                    <a:pt x="127725" y="22415"/>
                    <a:pt x="123391" y="17588"/>
                  </a:cubicBezTo>
                  <a:lnTo>
                    <a:pt x="129606" y="12025"/>
                  </a:lnTo>
                  <a:cubicBezTo>
                    <a:pt x="131650" y="14316"/>
                    <a:pt x="149558" y="34849"/>
                    <a:pt x="144161" y="49247"/>
                  </a:cubicBezTo>
                  <a:cubicBezTo>
                    <a:pt x="141789" y="55709"/>
                    <a:pt x="135493" y="59636"/>
                    <a:pt x="125517" y="60945"/>
                  </a:cubicBezTo>
                  <a:cubicBezTo>
                    <a:pt x="124127" y="61190"/>
                    <a:pt x="122655" y="61272"/>
                    <a:pt x="121020" y="61272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2" name="Google Shape;822;p25"/>
            <p:cNvSpPr/>
            <p:nvPr/>
          </p:nvSpPr>
          <p:spPr>
            <a:xfrm>
              <a:off x="7852022" y="8157284"/>
              <a:ext cx="133067" cy="59881"/>
            </a:xfrm>
            <a:custGeom>
              <a:rect b="b" l="l" r="r" t="t"/>
              <a:pathLst>
                <a:path extrusionOk="0" h="59881" w="133067">
                  <a:moveTo>
                    <a:pt x="107119" y="59881"/>
                  </a:moveTo>
                  <a:cubicBezTo>
                    <a:pt x="69505" y="59881"/>
                    <a:pt x="2944" y="8835"/>
                    <a:pt x="0" y="6626"/>
                  </a:cubicBezTo>
                  <a:lnTo>
                    <a:pt x="5070" y="0"/>
                  </a:lnTo>
                  <a:cubicBezTo>
                    <a:pt x="5806" y="573"/>
                    <a:pt x="77518" y="55627"/>
                    <a:pt x="110717" y="51374"/>
                  </a:cubicBezTo>
                  <a:cubicBezTo>
                    <a:pt x="117831" y="50474"/>
                    <a:pt x="122246" y="48020"/>
                    <a:pt x="123882" y="44175"/>
                  </a:cubicBezTo>
                  <a:cubicBezTo>
                    <a:pt x="127480" y="35585"/>
                    <a:pt x="118567" y="20615"/>
                    <a:pt x="114723" y="15543"/>
                  </a:cubicBezTo>
                  <a:lnTo>
                    <a:pt x="121429" y="10553"/>
                  </a:lnTo>
                  <a:cubicBezTo>
                    <a:pt x="123146" y="12843"/>
                    <a:pt x="137701" y="32967"/>
                    <a:pt x="131568" y="47365"/>
                  </a:cubicBezTo>
                  <a:cubicBezTo>
                    <a:pt x="128706" y="54155"/>
                    <a:pt x="122083" y="58245"/>
                    <a:pt x="111780" y="59554"/>
                  </a:cubicBezTo>
                  <a:cubicBezTo>
                    <a:pt x="110226" y="59800"/>
                    <a:pt x="108672" y="59881"/>
                    <a:pt x="107119" y="59881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3" name="Google Shape;823;p25"/>
            <p:cNvSpPr/>
            <p:nvPr/>
          </p:nvSpPr>
          <p:spPr>
            <a:xfrm>
              <a:off x="7868213" y="8209475"/>
              <a:ext cx="100374" cy="40738"/>
            </a:xfrm>
            <a:custGeom>
              <a:rect b="b" l="l" r="r" t="t"/>
              <a:pathLst>
                <a:path extrusionOk="0" h="40738" w="100374">
                  <a:moveTo>
                    <a:pt x="70241" y="40739"/>
                  </a:moveTo>
                  <a:cubicBezTo>
                    <a:pt x="35652" y="40739"/>
                    <a:pt x="1472" y="7608"/>
                    <a:pt x="0" y="6135"/>
                  </a:cubicBezTo>
                  <a:lnTo>
                    <a:pt x="5806" y="164"/>
                  </a:lnTo>
                  <a:cubicBezTo>
                    <a:pt x="6215" y="491"/>
                    <a:pt x="43093" y="36322"/>
                    <a:pt x="75719" y="32067"/>
                  </a:cubicBezTo>
                  <a:cubicBezTo>
                    <a:pt x="84305" y="30922"/>
                    <a:pt x="89620" y="28305"/>
                    <a:pt x="91337" y="24132"/>
                  </a:cubicBezTo>
                  <a:cubicBezTo>
                    <a:pt x="94526" y="16525"/>
                    <a:pt x="86267" y="5154"/>
                    <a:pt x="86186" y="4990"/>
                  </a:cubicBezTo>
                  <a:lnTo>
                    <a:pt x="92809" y="0"/>
                  </a:lnTo>
                  <a:cubicBezTo>
                    <a:pt x="93300" y="654"/>
                    <a:pt x="104093" y="15216"/>
                    <a:pt x="99024" y="27323"/>
                  </a:cubicBezTo>
                  <a:cubicBezTo>
                    <a:pt x="95998" y="34440"/>
                    <a:pt x="88557" y="38776"/>
                    <a:pt x="76782" y="40330"/>
                  </a:cubicBezTo>
                  <a:cubicBezTo>
                    <a:pt x="74574" y="40575"/>
                    <a:pt x="72367" y="40739"/>
                    <a:pt x="70241" y="40739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4" name="Google Shape;824;p25"/>
            <p:cNvSpPr/>
            <p:nvPr/>
          </p:nvSpPr>
          <p:spPr>
            <a:xfrm rot="-374400">
              <a:off x="10424237" y="8464654"/>
              <a:ext cx="8340" cy="528216"/>
            </a:xfrm>
            <a:custGeom>
              <a:rect b="b" l="l" r="r" t="t"/>
              <a:pathLst>
                <a:path extrusionOk="0" h="528216" w="8340">
                  <a:moveTo>
                    <a:pt x="0" y="0"/>
                  </a:moveTo>
                  <a:lnTo>
                    <a:pt x="8341" y="0"/>
                  </a:lnTo>
                  <a:lnTo>
                    <a:pt x="8341" y="528216"/>
                  </a:lnTo>
                  <a:lnTo>
                    <a:pt x="0" y="528216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5" name="Google Shape;825;p25"/>
            <p:cNvSpPr/>
            <p:nvPr/>
          </p:nvSpPr>
          <p:spPr>
            <a:xfrm>
              <a:off x="9738622" y="7867857"/>
              <a:ext cx="160785" cy="56437"/>
            </a:xfrm>
            <a:custGeom>
              <a:rect b="b" l="l" r="r" t="t"/>
              <a:pathLst>
                <a:path extrusionOk="0" h="56437" w="160785">
                  <a:moveTo>
                    <a:pt x="6787" y="0"/>
                  </a:moveTo>
                  <a:cubicBezTo>
                    <a:pt x="6787" y="0"/>
                    <a:pt x="85940" y="32640"/>
                    <a:pt x="156672" y="16606"/>
                  </a:cubicBezTo>
                  <a:cubicBezTo>
                    <a:pt x="160188" y="15788"/>
                    <a:pt x="162314" y="20288"/>
                    <a:pt x="159452" y="22496"/>
                  </a:cubicBezTo>
                  <a:cubicBezTo>
                    <a:pt x="137374" y="38857"/>
                    <a:pt x="80462" y="70352"/>
                    <a:pt x="0" y="49574"/>
                  </a:cubicBezTo>
                  <a:lnTo>
                    <a:pt x="6787" y="0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6" name="Google Shape;826;p25"/>
            <p:cNvSpPr/>
            <p:nvPr/>
          </p:nvSpPr>
          <p:spPr>
            <a:xfrm>
              <a:off x="9469033" y="7179729"/>
              <a:ext cx="722464" cy="449748"/>
            </a:xfrm>
            <a:custGeom>
              <a:rect b="b" l="l" r="r" t="t"/>
              <a:pathLst>
                <a:path extrusionOk="0" h="449748" w="722464">
                  <a:moveTo>
                    <a:pt x="690705" y="449748"/>
                  </a:moveTo>
                  <a:cubicBezTo>
                    <a:pt x="690705" y="449748"/>
                    <a:pt x="644832" y="386349"/>
                    <a:pt x="490613" y="203596"/>
                  </a:cubicBezTo>
                  <a:cubicBezTo>
                    <a:pt x="490613" y="203596"/>
                    <a:pt x="130743" y="309616"/>
                    <a:pt x="892" y="338739"/>
                  </a:cubicBezTo>
                  <a:cubicBezTo>
                    <a:pt x="892" y="338739"/>
                    <a:pt x="-34024" y="-11878"/>
                    <a:pt x="332961" y="311"/>
                  </a:cubicBezTo>
                  <a:cubicBezTo>
                    <a:pt x="699863" y="12418"/>
                    <a:pt x="776073" y="389376"/>
                    <a:pt x="690705" y="449748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7" name="Google Shape;827;p25"/>
            <p:cNvSpPr/>
            <p:nvPr/>
          </p:nvSpPr>
          <p:spPr>
            <a:xfrm>
              <a:off x="8717099" y="5845922"/>
              <a:ext cx="162200" cy="77017"/>
            </a:xfrm>
            <a:custGeom>
              <a:rect b="b" l="l" r="r" t="t"/>
              <a:pathLst>
                <a:path extrusionOk="0" h="77017" w="162200">
                  <a:moveTo>
                    <a:pt x="162201" y="24662"/>
                  </a:moveTo>
                  <a:cubicBezTo>
                    <a:pt x="162201" y="24662"/>
                    <a:pt x="72744" y="36115"/>
                    <a:pt x="5202" y="448"/>
                  </a:cubicBezTo>
                  <a:cubicBezTo>
                    <a:pt x="1849" y="-1352"/>
                    <a:pt x="-1585" y="2656"/>
                    <a:pt x="787" y="5683"/>
                  </a:cubicBezTo>
                  <a:cubicBezTo>
                    <a:pt x="18776" y="28343"/>
                    <a:pt x="68083" y="76036"/>
                    <a:pt x="155659" y="77017"/>
                  </a:cubicBezTo>
                  <a:lnTo>
                    <a:pt x="162201" y="24662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8" name="Google Shape;828;p25"/>
            <p:cNvSpPr/>
            <p:nvPr/>
          </p:nvSpPr>
          <p:spPr>
            <a:xfrm>
              <a:off x="8500602" y="5162069"/>
              <a:ext cx="738020" cy="384830"/>
            </a:xfrm>
            <a:custGeom>
              <a:rect b="b" l="l" r="r" t="t"/>
              <a:pathLst>
                <a:path extrusionOk="0" h="384830" w="738020">
                  <a:moveTo>
                    <a:pt x="348" y="347836"/>
                  </a:moveTo>
                  <a:cubicBezTo>
                    <a:pt x="348" y="347836"/>
                    <a:pt x="182287" y="430295"/>
                    <a:pt x="435529" y="218093"/>
                  </a:cubicBezTo>
                  <a:cubicBezTo>
                    <a:pt x="435529" y="218093"/>
                    <a:pt x="621883" y="411889"/>
                    <a:pt x="737751" y="381621"/>
                  </a:cubicBezTo>
                  <a:cubicBezTo>
                    <a:pt x="737751" y="381621"/>
                    <a:pt x="761301" y="0"/>
                    <a:pt x="367905" y="0"/>
                  </a:cubicBezTo>
                  <a:cubicBezTo>
                    <a:pt x="-25491" y="0"/>
                    <a:pt x="348" y="347836"/>
                    <a:pt x="348" y="347836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9" name="Google Shape;829;p25"/>
            <p:cNvSpPr/>
            <p:nvPr/>
          </p:nvSpPr>
          <p:spPr>
            <a:xfrm>
              <a:off x="8935967" y="5518822"/>
              <a:ext cx="41978" cy="168682"/>
            </a:xfrm>
            <a:custGeom>
              <a:rect b="b" l="l" r="r" t="t"/>
              <a:pathLst>
                <a:path extrusionOk="0" h="168682" w="41978">
                  <a:moveTo>
                    <a:pt x="245" y="168682"/>
                  </a:moveTo>
                  <a:lnTo>
                    <a:pt x="0" y="160338"/>
                  </a:lnTo>
                  <a:cubicBezTo>
                    <a:pt x="14882" y="159929"/>
                    <a:pt x="28292" y="148640"/>
                    <a:pt x="32626" y="132852"/>
                  </a:cubicBezTo>
                  <a:cubicBezTo>
                    <a:pt x="34507" y="125980"/>
                    <a:pt x="34016" y="120990"/>
                    <a:pt x="31236" y="118127"/>
                  </a:cubicBezTo>
                  <a:cubicBezTo>
                    <a:pt x="25758" y="112482"/>
                    <a:pt x="11775" y="114364"/>
                    <a:pt x="6869" y="115509"/>
                  </a:cubicBezTo>
                  <a:lnTo>
                    <a:pt x="981" y="116981"/>
                  </a:lnTo>
                  <a:lnTo>
                    <a:pt x="15945" y="0"/>
                  </a:lnTo>
                  <a:lnTo>
                    <a:pt x="24204" y="1063"/>
                  </a:lnTo>
                  <a:lnTo>
                    <a:pt x="10712" y="106347"/>
                  </a:lnTo>
                  <a:cubicBezTo>
                    <a:pt x="18071" y="105447"/>
                    <a:pt x="30173" y="105120"/>
                    <a:pt x="37124" y="112237"/>
                  </a:cubicBezTo>
                  <a:cubicBezTo>
                    <a:pt x="42112" y="117390"/>
                    <a:pt x="43256" y="124998"/>
                    <a:pt x="40558" y="134979"/>
                  </a:cubicBezTo>
                  <a:cubicBezTo>
                    <a:pt x="35325" y="154366"/>
                    <a:pt x="18725" y="168191"/>
                    <a:pt x="245" y="168682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0" name="Google Shape;830;p25"/>
            <p:cNvSpPr/>
            <p:nvPr/>
          </p:nvSpPr>
          <p:spPr>
            <a:xfrm>
              <a:off x="8871287" y="5662799"/>
              <a:ext cx="82587" cy="66098"/>
            </a:xfrm>
            <a:custGeom>
              <a:rect b="b" l="l" r="r" t="t"/>
              <a:pathLst>
                <a:path extrusionOk="0" h="66098" w="82587">
                  <a:moveTo>
                    <a:pt x="63862" y="66099"/>
                  </a:moveTo>
                  <a:cubicBezTo>
                    <a:pt x="50861" y="66099"/>
                    <a:pt x="39413" y="62581"/>
                    <a:pt x="29683" y="55628"/>
                  </a:cubicBezTo>
                  <a:cubicBezTo>
                    <a:pt x="4334" y="37467"/>
                    <a:pt x="164" y="2372"/>
                    <a:pt x="0" y="900"/>
                  </a:cubicBezTo>
                  <a:lnTo>
                    <a:pt x="8259" y="0"/>
                  </a:lnTo>
                  <a:cubicBezTo>
                    <a:pt x="8259" y="327"/>
                    <a:pt x="12184" y="32886"/>
                    <a:pt x="34507" y="48919"/>
                  </a:cubicBezTo>
                  <a:cubicBezTo>
                    <a:pt x="46691" y="57591"/>
                    <a:pt x="62227" y="59963"/>
                    <a:pt x="80789" y="55791"/>
                  </a:cubicBezTo>
                  <a:lnTo>
                    <a:pt x="82588" y="63890"/>
                  </a:lnTo>
                  <a:cubicBezTo>
                    <a:pt x="76046" y="65362"/>
                    <a:pt x="69832" y="66099"/>
                    <a:pt x="63862" y="66099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1" name="Google Shape;831;p25"/>
            <p:cNvSpPr/>
            <p:nvPr/>
          </p:nvSpPr>
          <p:spPr>
            <a:xfrm>
              <a:off x="9689231" y="7510205"/>
              <a:ext cx="46201" cy="170563"/>
            </a:xfrm>
            <a:custGeom>
              <a:rect b="b" l="l" r="r" t="t"/>
              <a:pathLst>
                <a:path extrusionOk="0" h="170563" w="46201">
                  <a:moveTo>
                    <a:pt x="28866" y="170564"/>
                  </a:moveTo>
                  <a:cubicBezTo>
                    <a:pt x="11940" y="165492"/>
                    <a:pt x="83" y="148640"/>
                    <a:pt x="2" y="129579"/>
                  </a:cubicBezTo>
                  <a:cubicBezTo>
                    <a:pt x="-80" y="119681"/>
                    <a:pt x="2945" y="112891"/>
                    <a:pt x="8915" y="109373"/>
                  </a:cubicBezTo>
                  <a:cubicBezTo>
                    <a:pt x="16764" y="104711"/>
                    <a:pt x="27395" y="107492"/>
                    <a:pt x="33936" y="110110"/>
                  </a:cubicBezTo>
                  <a:lnTo>
                    <a:pt x="37861" y="0"/>
                  </a:lnTo>
                  <a:lnTo>
                    <a:pt x="46202" y="327"/>
                  </a:lnTo>
                  <a:lnTo>
                    <a:pt x="41786" y="123444"/>
                  </a:lnTo>
                  <a:lnTo>
                    <a:pt x="35899" y="120172"/>
                  </a:lnTo>
                  <a:cubicBezTo>
                    <a:pt x="31728" y="117881"/>
                    <a:pt x="19463" y="112728"/>
                    <a:pt x="13167" y="116490"/>
                  </a:cubicBezTo>
                  <a:cubicBezTo>
                    <a:pt x="9978" y="118372"/>
                    <a:pt x="8342" y="122790"/>
                    <a:pt x="8342" y="129416"/>
                  </a:cubicBezTo>
                  <a:cubicBezTo>
                    <a:pt x="8424" y="144877"/>
                    <a:pt x="17827" y="158457"/>
                    <a:pt x="31238" y="162465"/>
                  </a:cubicBezTo>
                  <a:lnTo>
                    <a:pt x="28866" y="170564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2" name="Google Shape;832;p25"/>
            <p:cNvSpPr/>
            <p:nvPr/>
          </p:nvSpPr>
          <p:spPr>
            <a:xfrm>
              <a:off x="9692095" y="7671688"/>
              <a:ext cx="91582" cy="49328"/>
            </a:xfrm>
            <a:custGeom>
              <a:rect b="b" l="l" r="r" t="t"/>
              <a:pathLst>
                <a:path extrusionOk="0" h="49328" w="91582">
                  <a:moveTo>
                    <a:pt x="32463" y="49329"/>
                  </a:moveTo>
                  <a:cubicBezTo>
                    <a:pt x="22160" y="49329"/>
                    <a:pt x="11284" y="46384"/>
                    <a:pt x="0" y="40494"/>
                  </a:cubicBezTo>
                  <a:lnTo>
                    <a:pt x="3843" y="33131"/>
                  </a:lnTo>
                  <a:cubicBezTo>
                    <a:pt x="19788" y="41475"/>
                    <a:pt x="34589" y="43193"/>
                    <a:pt x="47836" y="38203"/>
                  </a:cubicBezTo>
                  <a:cubicBezTo>
                    <a:pt x="72203" y="29041"/>
                    <a:pt x="83732" y="327"/>
                    <a:pt x="83814" y="0"/>
                  </a:cubicBezTo>
                  <a:lnTo>
                    <a:pt x="91582" y="3027"/>
                  </a:lnTo>
                  <a:cubicBezTo>
                    <a:pt x="91092" y="4336"/>
                    <a:pt x="78581" y="35504"/>
                    <a:pt x="50779" y="45975"/>
                  </a:cubicBezTo>
                  <a:cubicBezTo>
                    <a:pt x="44892" y="48265"/>
                    <a:pt x="38841" y="49329"/>
                    <a:pt x="32463" y="49329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3" name="Google Shape;833;p25"/>
            <p:cNvSpPr/>
            <p:nvPr/>
          </p:nvSpPr>
          <p:spPr>
            <a:xfrm>
              <a:off x="9821864" y="8466098"/>
              <a:ext cx="73102" cy="73133"/>
            </a:xfrm>
            <a:custGeom>
              <a:rect b="b" l="l" r="r" t="t"/>
              <a:pathLst>
                <a:path extrusionOk="0" h="73133" w="73102">
                  <a:moveTo>
                    <a:pt x="73102" y="36567"/>
                  </a:moveTo>
                  <a:cubicBezTo>
                    <a:pt x="73102" y="56762"/>
                    <a:pt x="56738" y="73134"/>
                    <a:pt x="36551" y="73134"/>
                  </a:cubicBezTo>
                  <a:cubicBezTo>
                    <a:pt x="16364" y="73134"/>
                    <a:pt x="0" y="56762"/>
                    <a:pt x="0" y="36567"/>
                  </a:cubicBezTo>
                  <a:cubicBezTo>
                    <a:pt x="0" y="16372"/>
                    <a:pt x="16364" y="0"/>
                    <a:pt x="36551" y="0"/>
                  </a:cubicBezTo>
                  <a:cubicBezTo>
                    <a:pt x="56738" y="0"/>
                    <a:pt x="73102" y="16372"/>
                    <a:pt x="73102" y="36567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4" name="Google Shape;834;p25"/>
            <p:cNvSpPr/>
            <p:nvPr/>
          </p:nvSpPr>
          <p:spPr>
            <a:xfrm>
              <a:off x="9983196" y="8378076"/>
              <a:ext cx="73102" cy="73133"/>
            </a:xfrm>
            <a:custGeom>
              <a:rect b="b" l="l" r="r" t="t"/>
              <a:pathLst>
                <a:path extrusionOk="0" h="73133" w="73102">
                  <a:moveTo>
                    <a:pt x="73103" y="36567"/>
                  </a:moveTo>
                  <a:cubicBezTo>
                    <a:pt x="73103" y="56762"/>
                    <a:pt x="56738" y="73134"/>
                    <a:pt x="36551" y="73134"/>
                  </a:cubicBezTo>
                  <a:cubicBezTo>
                    <a:pt x="16365" y="73134"/>
                    <a:pt x="0" y="56762"/>
                    <a:pt x="0" y="36567"/>
                  </a:cubicBezTo>
                  <a:cubicBezTo>
                    <a:pt x="0" y="16371"/>
                    <a:pt x="16365" y="0"/>
                    <a:pt x="36551" y="0"/>
                  </a:cubicBezTo>
                  <a:cubicBezTo>
                    <a:pt x="56738" y="0"/>
                    <a:pt x="73103" y="16371"/>
                    <a:pt x="73103" y="36567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5" name="Google Shape;835;p25"/>
            <p:cNvSpPr/>
            <p:nvPr/>
          </p:nvSpPr>
          <p:spPr>
            <a:xfrm>
              <a:off x="9712864" y="8378076"/>
              <a:ext cx="73102" cy="73133"/>
            </a:xfrm>
            <a:custGeom>
              <a:rect b="b" l="l" r="r" t="t"/>
              <a:pathLst>
                <a:path extrusionOk="0" h="73133" w="73102">
                  <a:moveTo>
                    <a:pt x="73103" y="36567"/>
                  </a:moveTo>
                  <a:cubicBezTo>
                    <a:pt x="73103" y="56762"/>
                    <a:pt x="56738" y="73134"/>
                    <a:pt x="36551" y="73134"/>
                  </a:cubicBezTo>
                  <a:cubicBezTo>
                    <a:pt x="16365" y="73134"/>
                    <a:pt x="0" y="56762"/>
                    <a:pt x="0" y="36567"/>
                  </a:cubicBezTo>
                  <a:cubicBezTo>
                    <a:pt x="0" y="16371"/>
                    <a:pt x="16365" y="0"/>
                    <a:pt x="36551" y="0"/>
                  </a:cubicBezTo>
                  <a:cubicBezTo>
                    <a:pt x="56738" y="0"/>
                    <a:pt x="73103" y="16371"/>
                    <a:pt x="73103" y="36567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6" name="Google Shape;836;p25"/>
            <p:cNvSpPr/>
            <p:nvPr/>
          </p:nvSpPr>
          <p:spPr>
            <a:xfrm>
              <a:off x="9694039" y="7926184"/>
              <a:ext cx="448935" cy="564864"/>
            </a:xfrm>
            <a:custGeom>
              <a:rect b="b" l="l" r="r" t="t"/>
              <a:pathLst>
                <a:path extrusionOk="0" h="564864" w="448935">
                  <a:moveTo>
                    <a:pt x="191850" y="564865"/>
                  </a:moveTo>
                  <a:cubicBezTo>
                    <a:pt x="187844" y="564865"/>
                    <a:pt x="183837" y="564701"/>
                    <a:pt x="179830" y="564374"/>
                  </a:cubicBezTo>
                  <a:cubicBezTo>
                    <a:pt x="137555" y="561102"/>
                    <a:pt x="102149" y="541877"/>
                    <a:pt x="74429" y="507192"/>
                  </a:cubicBezTo>
                  <a:cubicBezTo>
                    <a:pt x="-38823" y="365505"/>
                    <a:pt x="10239" y="14807"/>
                    <a:pt x="12447" y="0"/>
                  </a:cubicBezTo>
                  <a:lnTo>
                    <a:pt x="20706" y="1227"/>
                  </a:lnTo>
                  <a:cubicBezTo>
                    <a:pt x="20215" y="4826"/>
                    <a:pt x="-30074" y="363215"/>
                    <a:pt x="80970" y="502038"/>
                  </a:cubicBezTo>
                  <a:cubicBezTo>
                    <a:pt x="107137" y="534760"/>
                    <a:pt x="140662" y="553003"/>
                    <a:pt x="180484" y="556112"/>
                  </a:cubicBezTo>
                  <a:cubicBezTo>
                    <a:pt x="219407" y="559220"/>
                    <a:pt x="255141" y="546622"/>
                    <a:pt x="286458" y="518727"/>
                  </a:cubicBezTo>
                  <a:cubicBezTo>
                    <a:pt x="423587" y="396919"/>
                    <a:pt x="440432" y="20615"/>
                    <a:pt x="440595" y="16852"/>
                  </a:cubicBezTo>
                  <a:lnTo>
                    <a:pt x="448936" y="17179"/>
                  </a:lnTo>
                  <a:cubicBezTo>
                    <a:pt x="448282" y="32804"/>
                    <a:pt x="431846" y="400763"/>
                    <a:pt x="292019" y="524944"/>
                  </a:cubicBezTo>
                  <a:cubicBezTo>
                    <a:pt x="262091" y="551530"/>
                    <a:pt x="228483" y="564865"/>
                    <a:pt x="191850" y="564865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7" name="Google Shape;837;p25"/>
            <p:cNvSpPr/>
            <p:nvPr/>
          </p:nvSpPr>
          <p:spPr>
            <a:xfrm>
              <a:off x="9661922" y="8211193"/>
              <a:ext cx="73102" cy="73133"/>
            </a:xfrm>
            <a:custGeom>
              <a:rect b="b" l="l" r="r" t="t"/>
              <a:pathLst>
                <a:path extrusionOk="0" h="73133" w="73102">
                  <a:moveTo>
                    <a:pt x="73102" y="36567"/>
                  </a:moveTo>
                  <a:cubicBezTo>
                    <a:pt x="73102" y="56762"/>
                    <a:pt x="56738" y="73134"/>
                    <a:pt x="36551" y="73134"/>
                  </a:cubicBezTo>
                  <a:cubicBezTo>
                    <a:pt x="16365" y="73134"/>
                    <a:pt x="0" y="56762"/>
                    <a:pt x="0" y="36567"/>
                  </a:cubicBezTo>
                  <a:cubicBezTo>
                    <a:pt x="0" y="16372"/>
                    <a:pt x="16365" y="0"/>
                    <a:pt x="36551" y="0"/>
                  </a:cubicBezTo>
                  <a:cubicBezTo>
                    <a:pt x="56738" y="0"/>
                    <a:pt x="73102" y="16372"/>
                    <a:pt x="73102" y="36567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8" name="Google Shape;838;p25"/>
            <p:cNvSpPr/>
            <p:nvPr/>
          </p:nvSpPr>
          <p:spPr>
            <a:xfrm>
              <a:off x="10056299" y="8211193"/>
              <a:ext cx="73102" cy="73133"/>
            </a:xfrm>
            <a:custGeom>
              <a:rect b="b" l="l" r="r" t="t"/>
              <a:pathLst>
                <a:path extrusionOk="0" h="73133" w="73102">
                  <a:moveTo>
                    <a:pt x="73103" y="36567"/>
                  </a:moveTo>
                  <a:cubicBezTo>
                    <a:pt x="73103" y="56762"/>
                    <a:pt x="56738" y="73134"/>
                    <a:pt x="36551" y="73134"/>
                  </a:cubicBezTo>
                  <a:cubicBezTo>
                    <a:pt x="16365" y="73134"/>
                    <a:pt x="0" y="56762"/>
                    <a:pt x="0" y="36567"/>
                  </a:cubicBezTo>
                  <a:cubicBezTo>
                    <a:pt x="0" y="16372"/>
                    <a:pt x="16365" y="0"/>
                    <a:pt x="36551" y="0"/>
                  </a:cubicBezTo>
                  <a:cubicBezTo>
                    <a:pt x="56738" y="0"/>
                    <a:pt x="73103" y="16372"/>
                    <a:pt x="73103" y="36567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9" name="Google Shape;839;p25"/>
            <p:cNvSpPr/>
            <p:nvPr/>
          </p:nvSpPr>
          <p:spPr>
            <a:xfrm>
              <a:off x="10621739" y="5884736"/>
              <a:ext cx="400673" cy="8344"/>
            </a:xfrm>
            <a:custGeom>
              <a:rect b="b" l="l" r="r" t="t"/>
              <a:pathLst>
                <a:path extrusionOk="0" h="8344" w="400673">
                  <a:moveTo>
                    <a:pt x="0" y="0"/>
                  </a:moveTo>
                  <a:lnTo>
                    <a:pt x="400673" y="0"/>
                  </a:lnTo>
                  <a:lnTo>
                    <a:pt x="400673" y="8344"/>
                  </a:lnTo>
                  <a:lnTo>
                    <a:pt x="0" y="8344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0" name="Google Shape;840;p25"/>
            <p:cNvSpPr/>
            <p:nvPr/>
          </p:nvSpPr>
          <p:spPr>
            <a:xfrm>
              <a:off x="7454375" y="8012652"/>
              <a:ext cx="400673" cy="8344"/>
            </a:xfrm>
            <a:custGeom>
              <a:rect b="b" l="l" r="r" t="t"/>
              <a:pathLst>
                <a:path extrusionOk="0" h="8344" w="400673">
                  <a:moveTo>
                    <a:pt x="0" y="0"/>
                  </a:moveTo>
                  <a:lnTo>
                    <a:pt x="400673" y="0"/>
                  </a:lnTo>
                  <a:lnTo>
                    <a:pt x="400673" y="8344"/>
                  </a:lnTo>
                  <a:lnTo>
                    <a:pt x="0" y="8344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1" name="Google Shape;841;p25"/>
            <p:cNvSpPr/>
            <p:nvPr/>
          </p:nvSpPr>
          <p:spPr>
            <a:xfrm>
              <a:off x="9307367" y="8622755"/>
              <a:ext cx="188152" cy="351026"/>
            </a:xfrm>
            <a:custGeom>
              <a:rect b="b" l="l" r="r" t="t"/>
              <a:pathLst>
                <a:path extrusionOk="0" h="351026" w="188152">
                  <a:moveTo>
                    <a:pt x="6705" y="351026"/>
                  </a:moveTo>
                  <a:lnTo>
                    <a:pt x="0" y="346118"/>
                  </a:lnTo>
                  <a:cubicBezTo>
                    <a:pt x="71140" y="249751"/>
                    <a:pt x="116522" y="145940"/>
                    <a:pt x="164685" y="36158"/>
                  </a:cubicBezTo>
                  <a:cubicBezTo>
                    <a:pt x="169918" y="24133"/>
                    <a:pt x="175233" y="12107"/>
                    <a:pt x="180548" y="0"/>
                  </a:cubicBezTo>
                  <a:lnTo>
                    <a:pt x="188153" y="3354"/>
                  </a:lnTo>
                  <a:cubicBezTo>
                    <a:pt x="182838" y="15461"/>
                    <a:pt x="177523" y="27487"/>
                    <a:pt x="172290" y="39512"/>
                  </a:cubicBezTo>
                  <a:cubicBezTo>
                    <a:pt x="123963" y="149703"/>
                    <a:pt x="78336" y="253923"/>
                    <a:pt x="6705" y="351026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2" name="Google Shape;842;p25"/>
            <p:cNvSpPr/>
            <p:nvPr/>
          </p:nvSpPr>
          <p:spPr>
            <a:xfrm rot="-3256920">
              <a:off x="7973081" y="8281148"/>
              <a:ext cx="335584" cy="8344"/>
            </a:xfrm>
            <a:custGeom>
              <a:rect b="b" l="l" r="r" t="t"/>
              <a:pathLst>
                <a:path extrusionOk="0" h="8344" w="335584">
                  <a:moveTo>
                    <a:pt x="0" y="0"/>
                  </a:moveTo>
                  <a:lnTo>
                    <a:pt x="335584" y="0"/>
                  </a:lnTo>
                  <a:lnTo>
                    <a:pt x="335584" y="8344"/>
                  </a:lnTo>
                  <a:lnTo>
                    <a:pt x="0" y="8344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43" name="Google Shape;843;p25"/>
          <p:cNvSpPr txBox="1"/>
          <p:nvPr/>
        </p:nvSpPr>
        <p:spPr>
          <a:xfrm>
            <a:off x="776234" y="7445874"/>
            <a:ext cx="3976233" cy="495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r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u="none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Example</a:t>
            </a:r>
            <a:endParaRPr/>
          </a:p>
        </p:txBody>
      </p:sp>
      <p:sp>
        <p:nvSpPr>
          <p:cNvPr id="844" name="Google Shape;844;p25"/>
          <p:cNvSpPr txBox="1"/>
          <p:nvPr/>
        </p:nvSpPr>
        <p:spPr>
          <a:xfrm>
            <a:off x="13535533" y="7445874"/>
            <a:ext cx="3976233" cy="495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just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u="none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Example</a:t>
            </a:r>
            <a:endParaRPr/>
          </a:p>
        </p:txBody>
      </p:sp>
      <p:sp>
        <p:nvSpPr>
          <p:cNvPr id="845" name="Google Shape;845;p25"/>
          <p:cNvSpPr txBox="1"/>
          <p:nvPr/>
        </p:nvSpPr>
        <p:spPr>
          <a:xfrm>
            <a:off x="776234" y="4039100"/>
            <a:ext cx="3976233" cy="495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r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u="none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Example</a:t>
            </a:r>
            <a:endParaRPr/>
          </a:p>
        </p:txBody>
      </p:sp>
      <p:sp>
        <p:nvSpPr>
          <p:cNvPr id="846" name="Google Shape;846;p25"/>
          <p:cNvSpPr txBox="1"/>
          <p:nvPr/>
        </p:nvSpPr>
        <p:spPr>
          <a:xfrm>
            <a:off x="13535533" y="4039100"/>
            <a:ext cx="3976233" cy="495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just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u="none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Example</a:t>
            </a:r>
            <a:endParaRPr/>
          </a:p>
        </p:txBody>
      </p:sp>
      <p:sp>
        <p:nvSpPr>
          <p:cNvPr id="847" name="Google Shape;847;p25"/>
          <p:cNvSpPr txBox="1"/>
          <p:nvPr/>
        </p:nvSpPr>
        <p:spPr>
          <a:xfrm>
            <a:off x="975310" y="7974796"/>
            <a:ext cx="3777157" cy="78867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r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u="none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Presentations are</a:t>
            </a:r>
            <a:endParaRPr/>
          </a:p>
          <a:p>
            <a:pPr indent="0" lvl="0" marL="0" marR="0" rtl="0" algn="r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u="none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communication tools</a:t>
            </a:r>
            <a:endParaRPr/>
          </a:p>
        </p:txBody>
      </p:sp>
      <p:sp>
        <p:nvSpPr>
          <p:cNvPr id="848" name="Google Shape;848;p25"/>
          <p:cNvSpPr txBox="1"/>
          <p:nvPr/>
        </p:nvSpPr>
        <p:spPr>
          <a:xfrm>
            <a:off x="13535533" y="7974796"/>
            <a:ext cx="3777157" cy="78867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u="none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Presentations are</a:t>
            </a:r>
            <a:endParaRPr/>
          </a:p>
          <a:p>
            <a:pPr indent="0" lvl="0" marL="0" marR="0" rtl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u="none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communication tools</a:t>
            </a:r>
            <a:endParaRPr/>
          </a:p>
        </p:txBody>
      </p:sp>
      <p:sp>
        <p:nvSpPr>
          <p:cNvPr id="849" name="Google Shape;849;p25"/>
          <p:cNvSpPr txBox="1"/>
          <p:nvPr/>
        </p:nvSpPr>
        <p:spPr>
          <a:xfrm>
            <a:off x="486905" y="4568022"/>
            <a:ext cx="4265562" cy="78867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r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u="none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Presentations are</a:t>
            </a:r>
            <a:endParaRPr/>
          </a:p>
          <a:p>
            <a:pPr indent="0" lvl="0" marL="0" marR="0" rtl="0" algn="r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u="none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communication tools</a:t>
            </a:r>
            <a:endParaRPr/>
          </a:p>
        </p:txBody>
      </p:sp>
      <p:sp>
        <p:nvSpPr>
          <p:cNvPr id="850" name="Google Shape;850;p25"/>
          <p:cNvSpPr txBox="1"/>
          <p:nvPr/>
        </p:nvSpPr>
        <p:spPr>
          <a:xfrm>
            <a:off x="13535533" y="4568022"/>
            <a:ext cx="3777157" cy="78867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u="none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Presentations are</a:t>
            </a:r>
            <a:endParaRPr/>
          </a:p>
          <a:p>
            <a:pPr indent="0" lvl="0" marL="0" marR="0" rtl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u="none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communication tools</a:t>
            </a:r>
            <a:endParaRPr/>
          </a:p>
        </p:txBody>
      </p:sp>
      <p:sp>
        <p:nvSpPr>
          <p:cNvPr id="851" name="Google Shape;851;p25"/>
          <p:cNvSpPr txBox="1"/>
          <p:nvPr/>
        </p:nvSpPr>
        <p:spPr>
          <a:xfrm>
            <a:off x="4946634" y="1330325"/>
            <a:ext cx="8394732" cy="112395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20002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6999">
                <a:solidFill>
                  <a:srgbClr val="B35EFF"/>
                </a:solidFill>
                <a:latin typeface="Arial"/>
                <a:ea typeface="Arial"/>
                <a:cs typeface="Arial"/>
                <a:sym typeface="Arial"/>
              </a:rPr>
              <a:t>Market Research</a:t>
            </a:r>
            <a:endParaRPr/>
          </a:p>
        </p:txBody>
      </p:sp>
      <p:sp>
        <p:nvSpPr>
          <p:cNvPr id="852" name="Google Shape;852;p25"/>
          <p:cNvSpPr txBox="1"/>
          <p:nvPr/>
        </p:nvSpPr>
        <p:spPr>
          <a:xfrm>
            <a:off x="4970353" y="2535487"/>
            <a:ext cx="8347293" cy="57467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500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Elaborate on what you want to discuss. </a:t>
            </a:r>
            <a:endParaRPr/>
          </a:p>
        </p:txBody>
      </p:sp>
      <p:sp>
        <p:nvSpPr>
          <p:cNvPr id="853" name="Google Shape;853;p25"/>
          <p:cNvSpPr/>
          <p:nvPr/>
        </p:nvSpPr>
        <p:spPr>
          <a:xfrm>
            <a:off x="12541169" y="4048625"/>
            <a:ext cx="771546" cy="682811"/>
          </a:xfrm>
          <a:custGeom>
            <a:rect b="b" l="l" r="r" t="t"/>
            <a:pathLst>
              <a:path extrusionOk="0" h="682811" w="771546">
                <a:moveTo>
                  <a:pt x="771546" y="103584"/>
                </a:moveTo>
                <a:lnTo>
                  <a:pt x="771546" y="435711"/>
                </a:lnTo>
                <a:cubicBezTo>
                  <a:pt x="771546" y="492828"/>
                  <a:pt x="727066" y="539296"/>
                  <a:pt x="672391" y="539296"/>
                </a:cubicBezTo>
                <a:lnTo>
                  <a:pt x="525317" y="539296"/>
                </a:lnTo>
                <a:lnTo>
                  <a:pt x="391679" y="678899"/>
                </a:lnTo>
                <a:cubicBezTo>
                  <a:pt x="389282" y="681405"/>
                  <a:pt x="386028" y="682812"/>
                  <a:pt x="382636" y="682812"/>
                </a:cubicBezTo>
                <a:cubicBezTo>
                  <a:pt x="379245" y="682812"/>
                  <a:pt x="375992" y="681405"/>
                  <a:pt x="373593" y="678900"/>
                </a:cubicBezTo>
                <a:lnTo>
                  <a:pt x="239938" y="539296"/>
                </a:lnTo>
                <a:lnTo>
                  <a:pt x="99155" y="539296"/>
                </a:lnTo>
                <a:cubicBezTo>
                  <a:pt x="44480" y="539296"/>
                  <a:pt x="0" y="492828"/>
                  <a:pt x="0" y="435711"/>
                </a:cubicBezTo>
                <a:lnTo>
                  <a:pt x="0" y="103584"/>
                </a:lnTo>
                <a:cubicBezTo>
                  <a:pt x="0" y="46468"/>
                  <a:pt x="44480" y="0"/>
                  <a:pt x="99155" y="0"/>
                </a:cubicBezTo>
                <a:lnTo>
                  <a:pt x="672391" y="0"/>
                </a:lnTo>
                <a:cubicBezTo>
                  <a:pt x="727066" y="0"/>
                  <a:pt x="771546" y="46468"/>
                  <a:pt x="771546" y="103584"/>
                </a:cubicBezTo>
                <a:close/>
              </a:path>
            </a:pathLst>
          </a:custGeom>
          <a:solidFill>
            <a:srgbClr val="6664A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4" name="Google Shape;854;p25"/>
          <p:cNvSpPr/>
          <p:nvPr/>
        </p:nvSpPr>
        <p:spPr>
          <a:xfrm>
            <a:off x="12541169" y="4048625"/>
            <a:ext cx="771546" cy="682811"/>
          </a:xfrm>
          <a:custGeom>
            <a:rect b="b" l="l" r="r" t="t"/>
            <a:pathLst>
              <a:path extrusionOk="0" h="682811" w="771546">
                <a:moveTo>
                  <a:pt x="672391" y="0"/>
                </a:moveTo>
                <a:lnTo>
                  <a:pt x="99155" y="0"/>
                </a:lnTo>
                <a:cubicBezTo>
                  <a:pt x="44480" y="0"/>
                  <a:pt x="0" y="46468"/>
                  <a:pt x="0" y="103584"/>
                </a:cubicBezTo>
                <a:lnTo>
                  <a:pt x="0" y="435711"/>
                </a:lnTo>
                <a:cubicBezTo>
                  <a:pt x="0" y="492828"/>
                  <a:pt x="44480" y="539296"/>
                  <a:pt x="99155" y="539296"/>
                </a:cubicBezTo>
                <a:lnTo>
                  <a:pt x="239938" y="539296"/>
                </a:lnTo>
                <a:lnTo>
                  <a:pt x="373593" y="678900"/>
                </a:lnTo>
                <a:cubicBezTo>
                  <a:pt x="375992" y="681405"/>
                  <a:pt x="379245" y="682812"/>
                  <a:pt x="382636" y="682812"/>
                </a:cubicBezTo>
                <a:cubicBezTo>
                  <a:pt x="386028" y="682812"/>
                  <a:pt x="389282" y="681405"/>
                  <a:pt x="391679" y="678899"/>
                </a:cubicBezTo>
                <a:lnTo>
                  <a:pt x="525317" y="539296"/>
                </a:lnTo>
                <a:lnTo>
                  <a:pt x="672391" y="539296"/>
                </a:lnTo>
                <a:cubicBezTo>
                  <a:pt x="727066" y="539296"/>
                  <a:pt x="771546" y="492828"/>
                  <a:pt x="771546" y="435711"/>
                </a:cubicBezTo>
                <a:lnTo>
                  <a:pt x="771546" y="103584"/>
                </a:lnTo>
                <a:cubicBezTo>
                  <a:pt x="771546" y="46468"/>
                  <a:pt x="727066" y="0"/>
                  <a:pt x="672391" y="0"/>
                </a:cubicBezTo>
                <a:close/>
                <a:moveTo>
                  <a:pt x="495214" y="284368"/>
                </a:moveTo>
                <a:lnTo>
                  <a:pt x="389102" y="390558"/>
                </a:lnTo>
                <a:cubicBezTo>
                  <a:pt x="388835" y="390801"/>
                  <a:pt x="387612" y="391869"/>
                  <a:pt x="385733" y="391856"/>
                </a:cubicBezTo>
                <a:cubicBezTo>
                  <a:pt x="383896" y="391844"/>
                  <a:pt x="382703" y="390808"/>
                  <a:pt x="382430" y="390558"/>
                </a:cubicBezTo>
                <a:lnTo>
                  <a:pt x="276317" y="284368"/>
                </a:lnTo>
                <a:cubicBezTo>
                  <a:pt x="251062" y="261497"/>
                  <a:pt x="242376" y="226636"/>
                  <a:pt x="254146" y="197695"/>
                </a:cubicBezTo>
                <a:cubicBezTo>
                  <a:pt x="267864" y="163965"/>
                  <a:pt x="302494" y="155164"/>
                  <a:pt x="304826" y="154619"/>
                </a:cubicBezTo>
                <a:cubicBezTo>
                  <a:pt x="334582" y="147669"/>
                  <a:pt x="366382" y="160616"/>
                  <a:pt x="385766" y="187028"/>
                </a:cubicBezTo>
                <a:cubicBezTo>
                  <a:pt x="405150" y="160616"/>
                  <a:pt x="436956" y="147671"/>
                  <a:pt x="466705" y="154619"/>
                </a:cubicBezTo>
                <a:cubicBezTo>
                  <a:pt x="468201" y="154969"/>
                  <a:pt x="503508" y="163566"/>
                  <a:pt x="517385" y="197695"/>
                </a:cubicBezTo>
                <a:cubicBezTo>
                  <a:pt x="529246" y="226864"/>
                  <a:pt x="520334" y="261682"/>
                  <a:pt x="495214" y="284368"/>
                </a:cubicBezTo>
                <a:close/>
              </a:path>
            </a:pathLst>
          </a:custGeom>
          <a:solidFill>
            <a:srgbClr val="6664A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5" name="Google Shape;855;p25"/>
          <p:cNvSpPr/>
          <p:nvPr/>
        </p:nvSpPr>
        <p:spPr>
          <a:xfrm>
            <a:off x="12790139" y="4201387"/>
            <a:ext cx="273605" cy="239093"/>
          </a:xfrm>
          <a:custGeom>
            <a:rect b="b" l="l" r="r" t="t"/>
            <a:pathLst>
              <a:path extrusionOk="0" h="239093" w="273605">
                <a:moveTo>
                  <a:pt x="268415" y="44932"/>
                </a:moveTo>
                <a:cubicBezTo>
                  <a:pt x="280276" y="74101"/>
                  <a:pt x="271364" y="108919"/>
                  <a:pt x="246244" y="131605"/>
                </a:cubicBezTo>
                <a:lnTo>
                  <a:pt x="140132" y="237795"/>
                </a:lnTo>
                <a:cubicBezTo>
                  <a:pt x="139865" y="238039"/>
                  <a:pt x="138642" y="239106"/>
                  <a:pt x="136763" y="239093"/>
                </a:cubicBezTo>
                <a:cubicBezTo>
                  <a:pt x="134926" y="239081"/>
                  <a:pt x="133733" y="238045"/>
                  <a:pt x="133460" y="237795"/>
                </a:cubicBezTo>
                <a:lnTo>
                  <a:pt x="27347" y="131605"/>
                </a:lnTo>
                <a:cubicBezTo>
                  <a:pt x="2092" y="108734"/>
                  <a:pt x="-6594" y="73874"/>
                  <a:pt x="5176" y="44932"/>
                </a:cubicBezTo>
                <a:cubicBezTo>
                  <a:pt x="18894" y="11203"/>
                  <a:pt x="53524" y="2401"/>
                  <a:pt x="55856" y="1857"/>
                </a:cubicBezTo>
                <a:cubicBezTo>
                  <a:pt x="85612" y="-5093"/>
                  <a:pt x="117412" y="7853"/>
                  <a:pt x="136796" y="34265"/>
                </a:cubicBezTo>
                <a:cubicBezTo>
                  <a:pt x="156180" y="7853"/>
                  <a:pt x="187986" y="-5092"/>
                  <a:pt x="217735" y="1857"/>
                </a:cubicBezTo>
                <a:cubicBezTo>
                  <a:pt x="219231" y="2206"/>
                  <a:pt x="254538" y="10803"/>
                  <a:pt x="268415" y="44932"/>
                </a:cubicBezTo>
                <a:close/>
              </a:path>
            </a:pathLst>
          </a:custGeom>
          <a:solidFill>
            <a:srgbClr val="FEFFFF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6" name="Google Shape;856;p25"/>
          <p:cNvSpPr/>
          <p:nvPr/>
        </p:nvSpPr>
        <p:spPr>
          <a:xfrm>
            <a:off x="5066760" y="7460125"/>
            <a:ext cx="771546" cy="682811"/>
          </a:xfrm>
          <a:custGeom>
            <a:rect b="b" l="l" r="r" t="t"/>
            <a:pathLst>
              <a:path extrusionOk="0" h="682811" w="771546">
                <a:moveTo>
                  <a:pt x="771546" y="103584"/>
                </a:moveTo>
                <a:lnTo>
                  <a:pt x="771546" y="435711"/>
                </a:lnTo>
                <a:cubicBezTo>
                  <a:pt x="771546" y="492828"/>
                  <a:pt x="727066" y="539296"/>
                  <a:pt x="672391" y="539296"/>
                </a:cubicBezTo>
                <a:lnTo>
                  <a:pt x="525317" y="539296"/>
                </a:lnTo>
                <a:lnTo>
                  <a:pt x="391679" y="678899"/>
                </a:lnTo>
                <a:cubicBezTo>
                  <a:pt x="389282" y="681405"/>
                  <a:pt x="386028" y="682812"/>
                  <a:pt x="382636" y="682812"/>
                </a:cubicBezTo>
                <a:cubicBezTo>
                  <a:pt x="379245" y="682812"/>
                  <a:pt x="375992" y="681405"/>
                  <a:pt x="373593" y="678900"/>
                </a:cubicBezTo>
                <a:lnTo>
                  <a:pt x="239938" y="539296"/>
                </a:lnTo>
                <a:lnTo>
                  <a:pt x="99155" y="539296"/>
                </a:lnTo>
                <a:cubicBezTo>
                  <a:pt x="44480" y="539296"/>
                  <a:pt x="0" y="492828"/>
                  <a:pt x="0" y="435711"/>
                </a:cubicBezTo>
                <a:lnTo>
                  <a:pt x="0" y="103584"/>
                </a:lnTo>
                <a:cubicBezTo>
                  <a:pt x="0" y="46468"/>
                  <a:pt x="44480" y="0"/>
                  <a:pt x="99155" y="0"/>
                </a:cubicBezTo>
                <a:lnTo>
                  <a:pt x="672391" y="0"/>
                </a:lnTo>
                <a:cubicBezTo>
                  <a:pt x="727066" y="0"/>
                  <a:pt x="771546" y="46468"/>
                  <a:pt x="771546" y="103584"/>
                </a:cubicBezTo>
                <a:close/>
              </a:path>
            </a:pathLst>
          </a:custGeom>
          <a:solidFill>
            <a:srgbClr val="6664A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7" name="Google Shape;857;p25"/>
          <p:cNvSpPr/>
          <p:nvPr/>
        </p:nvSpPr>
        <p:spPr>
          <a:xfrm>
            <a:off x="5066760" y="7460125"/>
            <a:ext cx="771546" cy="682811"/>
          </a:xfrm>
          <a:custGeom>
            <a:rect b="b" l="l" r="r" t="t"/>
            <a:pathLst>
              <a:path extrusionOk="0" h="682811" w="771546">
                <a:moveTo>
                  <a:pt x="672391" y="0"/>
                </a:moveTo>
                <a:lnTo>
                  <a:pt x="99155" y="0"/>
                </a:lnTo>
                <a:cubicBezTo>
                  <a:pt x="44480" y="0"/>
                  <a:pt x="0" y="46468"/>
                  <a:pt x="0" y="103584"/>
                </a:cubicBezTo>
                <a:lnTo>
                  <a:pt x="0" y="435711"/>
                </a:lnTo>
                <a:cubicBezTo>
                  <a:pt x="0" y="492828"/>
                  <a:pt x="44480" y="539296"/>
                  <a:pt x="99155" y="539296"/>
                </a:cubicBezTo>
                <a:lnTo>
                  <a:pt x="239938" y="539296"/>
                </a:lnTo>
                <a:lnTo>
                  <a:pt x="373593" y="678900"/>
                </a:lnTo>
                <a:cubicBezTo>
                  <a:pt x="375992" y="681405"/>
                  <a:pt x="379245" y="682812"/>
                  <a:pt x="382636" y="682812"/>
                </a:cubicBezTo>
                <a:cubicBezTo>
                  <a:pt x="386028" y="682812"/>
                  <a:pt x="389282" y="681405"/>
                  <a:pt x="391679" y="678899"/>
                </a:cubicBezTo>
                <a:lnTo>
                  <a:pt x="525317" y="539296"/>
                </a:lnTo>
                <a:lnTo>
                  <a:pt x="672391" y="539296"/>
                </a:lnTo>
                <a:cubicBezTo>
                  <a:pt x="727066" y="539296"/>
                  <a:pt x="771546" y="492828"/>
                  <a:pt x="771546" y="435711"/>
                </a:cubicBezTo>
                <a:lnTo>
                  <a:pt x="771546" y="103584"/>
                </a:lnTo>
                <a:cubicBezTo>
                  <a:pt x="771546" y="46468"/>
                  <a:pt x="727066" y="0"/>
                  <a:pt x="672391" y="0"/>
                </a:cubicBezTo>
                <a:close/>
                <a:moveTo>
                  <a:pt x="523536" y="385686"/>
                </a:moveTo>
                <a:cubicBezTo>
                  <a:pt x="523804" y="387046"/>
                  <a:pt x="523386" y="388451"/>
                  <a:pt x="522417" y="389443"/>
                </a:cubicBezTo>
                <a:cubicBezTo>
                  <a:pt x="521448" y="390434"/>
                  <a:pt x="520052" y="390882"/>
                  <a:pt x="518688" y="390644"/>
                </a:cubicBezTo>
                <a:lnTo>
                  <a:pt x="448115" y="378264"/>
                </a:lnTo>
                <a:cubicBezTo>
                  <a:pt x="440650" y="382025"/>
                  <a:pt x="432815" y="385117"/>
                  <a:pt x="424805" y="387461"/>
                </a:cubicBezTo>
                <a:cubicBezTo>
                  <a:pt x="424019" y="387689"/>
                  <a:pt x="405491" y="393023"/>
                  <a:pt x="385773" y="393023"/>
                </a:cubicBezTo>
                <a:cubicBezTo>
                  <a:pt x="348622" y="393023"/>
                  <a:pt x="313695" y="378545"/>
                  <a:pt x="287425" y="352256"/>
                </a:cubicBezTo>
                <a:cubicBezTo>
                  <a:pt x="261155" y="325968"/>
                  <a:pt x="246687" y="291015"/>
                  <a:pt x="246687" y="253837"/>
                </a:cubicBezTo>
                <a:cubicBezTo>
                  <a:pt x="246687" y="216660"/>
                  <a:pt x="261155" y="181707"/>
                  <a:pt x="287425" y="155418"/>
                </a:cubicBezTo>
                <a:cubicBezTo>
                  <a:pt x="313695" y="129129"/>
                  <a:pt x="348622" y="114652"/>
                  <a:pt x="385773" y="114652"/>
                </a:cubicBezTo>
                <a:cubicBezTo>
                  <a:pt x="422924" y="114652"/>
                  <a:pt x="457851" y="129129"/>
                  <a:pt x="484122" y="155418"/>
                </a:cubicBezTo>
                <a:cubicBezTo>
                  <a:pt x="510391" y="181707"/>
                  <a:pt x="524859" y="216660"/>
                  <a:pt x="524859" y="253837"/>
                </a:cubicBezTo>
                <a:cubicBezTo>
                  <a:pt x="524859" y="274544"/>
                  <a:pt x="519057" y="293748"/>
                  <a:pt x="518790" y="294620"/>
                </a:cubicBezTo>
                <a:cubicBezTo>
                  <a:pt x="516475" y="302206"/>
                  <a:pt x="513488" y="309635"/>
                  <a:pt x="509906" y="316725"/>
                </a:cubicBezTo>
                <a:lnTo>
                  <a:pt x="523536" y="385686"/>
                </a:lnTo>
                <a:close/>
              </a:path>
            </a:pathLst>
          </a:custGeom>
          <a:solidFill>
            <a:srgbClr val="6664A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8" name="Google Shape;858;p25"/>
          <p:cNvSpPr/>
          <p:nvPr/>
        </p:nvSpPr>
        <p:spPr>
          <a:xfrm>
            <a:off x="5313447" y="7574776"/>
            <a:ext cx="278171" cy="278371"/>
          </a:xfrm>
          <a:custGeom>
            <a:rect b="b" l="l" r="r" t="t"/>
            <a:pathLst>
              <a:path extrusionOk="0" h="278371" w="278171">
                <a:moveTo>
                  <a:pt x="272103" y="179968"/>
                </a:moveTo>
                <a:cubicBezTo>
                  <a:pt x="269787" y="187554"/>
                  <a:pt x="266801" y="194984"/>
                  <a:pt x="263218" y="202073"/>
                </a:cubicBezTo>
                <a:lnTo>
                  <a:pt x="276848" y="271034"/>
                </a:lnTo>
                <a:cubicBezTo>
                  <a:pt x="277117" y="272394"/>
                  <a:pt x="276699" y="273800"/>
                  <a:pt x="275729" y="274791"/>
                </a:cubicBezTo>
                <a:cubicBezTo>
                  <a:pt x="274760" y="275782"/>
                  <a:pt x="273365" y="276230"/>
                  <a:pt x="272001" y="275992"/>
                </a:cubicBezTo>
                <a:lnTo>
                  <a:pt x="201428" y="263613"/>
                </a:lnTo>
                <a:cubicBezTo>
                  <a:pt x="193962" y="267373"/>
                  <a:pt x="186127" y="270465"/>
                  <a:pt x="178118" y="272809"/>
                </a:cubicBezTo>
                <a:cubicBezTo>
                  <a:pt x="177332" y="273038"/>
                  <a:pt x="158804" y="278371"/>
                  <a:pt x="139086" y="278371"/>
                </a:cubicBezTo>
                <a:cubicBezTo>
                  <a:pt x="101935" y="278371"/>
                  <a:pt x="67007" y="263893"/>
                  <a:pt x="40737" y="237604"/>
                </a:cubicBezTo>
                <a:cubicBezTo>
                  <a:pt x="14467" y="211316"/>
                  <a:pt x="0" y="176363"/>
                  <a:pt x="0" y="139186"/>
                </a:cubicBezTo>
                <a:cubicBezTo>
                  <a:pt x="0" y="102008"/>
                  <a:pt x="14467" y="67055"/>
                  <a:pt x="40737" y="40767"/>
                </a:cubicBezTo>
                <a:cubicBezTo>
                  <a:pt x="67007" y="14478"/>
                  <a:pt x="101935" y="0"/>
                  <a:pt x="139086" y="0"/>
                </a:cubicBezTo>
                <a:cubicBezTo>
                  <a:pt x="176236" y="0"/>
                  <a:pt x="211164" y="14478"/>
                  <a:pt x="237434" y="40767"/>
                </a:cubicBezTo>
                <a:cubicBezTo>
                  <a:pt x="263704" y="67055"/>
                  <a:pt x="278171" y="102008"/>
                  <a:pt x="278171" y="139186"/>
                </a:cubicBezTo>
                <a:cubicBezTo>
                  <a:pt x="278171" y="159893"/>
                  <a:pt x="272370" y="179096"/>
                  <a:pt x="272103" y="179968"/>
                </a:cubicBezTo>
                <a:close/>
              </a:path>
            </a:pathLst>
          </a:custGeom>
          <a:solidFill>
            <a:srgbClr val="FEFFFF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9" name="Google Shape;859;p25"/>
          <p:cNvSpPr/>
          <p:nvPr/>
        </p:nvSpPr>
        <p:spPr>
          <a:xfrm>
            <a:off x="12555796" y="7460125"/>
            <a:ext cx="756935" cy="669881"/>
          </a:xfrm>
          <a:custGeom>
            <a:rect b="b" l="l" r="r" t="t"/>
            <a:pathLst>
              <a:path extrusionOk="0" h="669881" w="756935">
                <a:moveTo>
                  <a:pt x="756936" y="101623"/>
                </a:moveTo>
                <a:lnTo>
                  <a:pt x="756936" y="427460"/>
                </a:lnTo>
                <a:cubicBezTo>
                  <a:pt x="756936" y="483495"/>
                  <a:pt x="713298" y="529084"/>
                  <a:pt x="659659" y="529084"/>
                </a:cubicBezTo>
                <a:lnTo>
                  <a:pt x="515370" y="529084"/>
                </a:lnTo>
                <a:lnTo>
                  <a:pt x="384263" y="666043"/>
                </a:lnTo>
                <a:cubicBezTo>
                  <a:pt x="381910" y="668502"/>
                  <a:pt x="378718" y="669882"/>
                  <a:pt x="375390" y="669882"/>
                </a:cubicBezTo>
                <a:cubicBezTo>
                  <a:pt x="372063" y="669882"/>
                  <a:pt x="368872" y="668502"/>
                  <a:pt x="366519" y="666044"/>
                </a:cubicBezTo>
                <a:lnTo>
                  <a:pt x="235394" y="529084"/>
                </a:lnTo>
                <a:lnTo>
                  <a:pt x="97277" y="529084"/>
                </a:lnTo>
                <a:cubicBezTo>
                  <a:pt x="43638" y="529084"/>
                  <a:pt x="0" y="483495"/>
                  <a:pt x="0" y="427460"/>
                </a:cubicBezTo>
                <a:lnTo>
                  <a:pt x="0" y="101623"/>
                </a:lnTo>
                <a:cubicBezTo>
                  <a:pt x="0" y="45588"/>
                  <a:pt x="43638" y="0"/>
                  <a:pt x="97277" y="0"/>
                </a:cubicBezTo>
                <a:lnTo>
                  <a:pt x="659659" y="0"/>
                </a:lnTo>
                <a:cubicBezTo>
                  <a:pt x="713298" y="0"/>
                  <a:pt x="756936" y="45588"/>
                  <a:pt x="756936" y="101623"/>
                </a:cubicBezTo>
                <a:close/>
              </a:path>
            </a:pathLst>
          </a:custGeom>
          <a:solidFill>
            <a:srgbClr val="6664A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0" name="Google Shape;860;p25"/>
          <p:cNvSpPr/>
          <p:nvPr/>
        </p:nvSpPr>
        <p:spPr>
          <a:xfrm>
            <a:off x="12555796" y="7460125"/>
            <a:ext cx="756935" cy="669881"/>
          </a:xfrm>
          <a:custGeom>
            <a:rect b="b" l="l" r="r" t="t"/>
            <a:pathLst>
              <a:path extrusionOk="0" h="669881" w="756935">
                <a:moveTo>
                  <a:pt x="659659" y="0"/>
                </a:moveTo>
                <a:lnTo>
                  <a:pt x="97277" y="0"/>
                </a:lnTo>
                <a:cubicBezTo>
                  <a:pt x="43638" y="0"/>
                  <a:pt x="0" y="45588"/>
                  <a:pt x="0" y="101623"/>
                </a:cubicBezTo>
                <a:lnTo>
                  <a:pt x="0" y="427460"/>
                </a:lnTo>
                <a:cubicBezTo>
                  <a:pt x="0" y="483495"/>
                  <a:pt x="43638" y="529084"/>
                  <a:pt x="97277" y="529084"/>
                </a:cubicBezTo>
                <a:lnTo>
                  <a:pt x="235394" y="529084"/>
                </a:lnTo>
                <a:lnTo>
                  <a:pt x="366519" y="666044"/>
                </a:lnTo>
                <a:cubicBezTo>
                  <a:pt x="368872" y="668502"/>
                  <a:pt x="372063" y="669882"/>
                  <a:pt x="375390" y="669882"/>
                </a:cubicBezTo>
                <a:cubicBezTo>
                  <a:pt x="378718" y="669882"/>
                  <a:pt x="381910" y="668502"/>
                  <a:pt x="384263" y="666043"/>
                </a:cubicBezTo>
                <a:lnTo>
                  <a:pt x="515370" y="529084"/>
                </a:lnTo>
                <a:lnTo>
                  <a:pt x="659659" y="529084"/>
                </a:lnTo>
                <a:cubicBezTo>
                  <a:pt x="713298" y="529084"/>
                  <a:pt x="756936" y="483495"/>
                  <a:pt x="756936" y="427460"/>
                </a:cubicBezTo>
                <a:lnTo>
                  <a:pt x="756936" y="101623"/>
                </a:lnTo>
                <a:cubicBezTo>
                  <a:pt x="756936" y="45588"/>
                  <a:pt x="713298" y="0"/>
                  <a:pt x="659659" y="0"/>
                </a:cubicBezTo>
                <a:close/>
                <a:moveTo>
                  <a:pt x="378526" y="125073"/>
                </a:moveTo>
                <a:cubicBezTo>
                  <a:pt x="420307" y="125083"/>
                  <a:pt x="454290" y="159107"/>
                  <a:pt x="454280" y="200918"/>
                </a:cubicBezTo>
                <a:cubicBezTo>
                  <a:pt x="454271" y="242729"/>
                  <a:pt x="420271" y="276737"/>
                  <a:pt x="378490" y="276727"/>
                </a:cubicBezTo>
                <a:cubicBezTo>
                  <a:pt x="336709" y="276717"/>
                  <a:pt x="302726" y="242693"/>
                  <a:pt x="302736" y="200882"/>
                </a:cubicBezTo>
                <a:cubicBezTo>
                  <a:pt x="302746" y="159071"/>
                  <a:pt x="336745" y="125063"/>
                  <a:pt x="378526" y="125073"/>
                </a:cubicBezTo>
                <a:close/>
                <a:moveTo>
                  <a:pt x="511760" y="381303"/>
                </a:moveTo>
                <a:cubicBezTo>
                  <a:pt x="511759" y="386324"/>
                  <a:pt x="507691" y="390394"/>
                  <a:pt x="502673" y="390393"/>
                </a:cubicBezTo>
                <a:lnTo>
                  <a:pt x="254257" y="390334"/>
                </a:lnTo>
                <a:cubicBezTo>
                  <a:pt x="249239" y="390333"/>
                  <a:pt x="245173" y="386261"/>
                  <a:pt x="245174" y="381240"/>
                </a:cubicBezTo>
                <a:lnTo>
                  <a:pt x="245176" y="374032"/>
                </a:lnTo>
                <a:cubicBezTo>
                  <a:pt x="245186" y="327159"/>
                  <a:pt x="283167" y="289169"/>
                  <a:pt x="330007" y="289180"/>
                </a:cubicBezTo>
                <a:lnTo>
                  <a:pt x="426970" y="289203"/>
                </a:lnTo>
                <a:cubicBezTo>
                  <a:pt x="473810" y="289214"/>
                  <a:pt x="511773" y="327222"/>
                  <a:pt x="511762" y="374096"/>
                </a:cubicBezTo>
                <a:lnTo>
                  <a:pt x="511760" y="381303"/>
                </a:lnTo>
                <a:close/>
              </a:path>
            </a:pathLst>
          </a:custGeom>
          <a:solidFill>
            <a:srgbClr val="6664A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1" name="Google Shape;861;p25"/>
          <p:cNvSpPr/>
          <p:nvPr/>
        </p:nvSpPr>
        <p:spPr>
          <a:xfrm>
            <a:off x="12800969" y="7585198"/>
            <a:ext cx="266588" cy="265319"/>
          </a:xfrm>
          <a:custGeom>
            <a:rect b="b" l="l" r="r" t="t"/>
            <a:pathLst>
              <a:path extrusionOk="0" h="265319" w="266588">
                <a:moveTo>
                  <a:pt x="266588" y="249022"/>
                </a:moveTo>
                <a:lnTo>
                  <a:pt x="266587" y="256230"/>
                </a:lnTo>
                <a:cubicBezTo>
                  <a:pt x="266586" y="261251"/>
                  <a:pt x="262517" y="265321"/>
                  <a:pt x="257499" y="265319"/>
                </a:cubicBezTo>
                <a:lnTo>
                  <a:pt x="9083" y="265261"/>
                </a:lnTo>
                <a:cubicBezTo>
                  <a:pt x="4066" y="265260"/>
                  <a:pt x="-1" y="261188"/>
                  <a:pt x="0" y="256167"/>
                </a:cubicBezTo>
                <a:lnTo>
                  <a:pt x="2" y="248959"/>
                </a:lnTo>
                <a:cubicBezTo>
                  <a:pt x="13" y="202085"/>
                  <a:pt x="37993" y="164096"/>
                  <a:pt x="84833" y="164107"/>
                </a:cubicBezTo>
                <a:lnTo>
                  <a:pt x="181796" y="164129"/>
                </a:lnTo>
                <a:cubicBezTo>
                  <a:pt x="228637" y="164140"/>
                  <a:pt x="266599" y="202148"/>
                  <a:pt x="266588" y="249022"/>
                </a:cubicBezTo>
                <a:close/>
                <a:moveTo>
                  <a:pt x="133317" y="151654"/>
                </a:moveTo>
                <a:cubicBezTo>
                  <a:pt x="175098" y="151663"/>
                  <a:pt x="209097" y="117656"/>
                  <a:pt x="209107" y="75845"/>
                </a:cubicBezTo>
                <a:cubicBezTo>
                  <a:pt x="209116" y="34033"/>
                  <a:pt x="175133" y="10"/>
                  <a:pt x="133352" y="0"/>
                </a:cubicBezTo>
                <a:cubicBezTo>
                  <a:pt x="91571" y="-10"/>
                  <a:pt x="57572" y="33998"/>
                  <a:pt x="57562" y="75809"/>
                </a:cubicBezTo>
                <a:cubicBezTo>
                  <a:pt x="57552" y="117620"/>
                  <a:pt x="91536" y="151644"/>
                  <a:pt x="133317" y="151654"/>
                </a:cubicBezTo>
                <a:close/>
              </a:path>
            </a:pathLst>
          </a:custGeom>
          <a:solidFill>
            <a:srgbClr val="FEFFFF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862" name="Google Shape;862;p25"/>
          <p:cNvGrpSpPr/>
          <p:nvPr/>
        </p:nvGrpSpPr>
        <p:grpSpPr>
          <a:xfrm>
            <a:off x="4970353" y="4094813"/>
            <a:ext cx="1854312" cy="1821524"/>
            <a:chOff x="0" y="-63462"/>
            <a:chExt cx="2472414" cy="2428699"/>
          </a:xfrm>
        </p:grpSpPr>
        <p:sp>
          <p:nvSpPr>
            <p:cNvPr id="863" name="Google Shape;863;p25"/>
            <p:cNvSpPr/>
            <p:nvPr/>
          </p:nvSpPr>
          <p:spPr>
            <a:xfrm>
              <a:off x="0" y="0"/>
              <a:ext cx="1028726" cy="910416"/>
            </a:xfrm>
            <a:custGeom>
              <a:rect b="b" l="l" r="r" t="t"/>
              <a:pathLst>
                <a:path extrusionOk="0" h="910415" w="1028727">
                  <a:moveTo>
                    <a:pt x="1028728" y="138112"/>
                  </a:moveTo>
                  <a:lnTo>
                    <a:pt x="1028728" y="580948"/>
                  </a:lnTo>
                  <a:cubicBezTo>
                    <a:pt x="1028728" y="657103"/>
                    <a:pt x="969421" y="719061"/>
                    <a:pt x="896521" y="719061"/>
                  </a:cubicBezTo>
                  <a:lnTo>
                    <a:pt x="700423" y="719061"/>
                  </a:lnTo>
                  <a:lnTo>
                    <a:pt x="522239" y="905198"/>
                  </a:lnTo>
                  <a:cubicBezTo>
                    <a:pt x="519042" y="908539"/>
                    <a:pt x="514704" y="910416"/>
                    <a:pt x="510181" y="910416"/>
                  </a:cubicBezTo>
                  <a:cubicBezTo>
                    <a:pt x="505659" y="910416"/>
                    <a:pt x="501322" y="908539"/>
                    <a:pt x="498124" y="905200"/>
                  </a:cubicBezTo>
                  <a:lnTo>
                    <a:pt x="319917" y="719061"/>
                  </a:lnTo>
                  <a:lnTo>
                    <a:pt x="132207" y="719061"/>
                  </a:lnTo>
                  <a:cubicBezTo>
                    <a:pt x="59307" y="719061"/>
                    <a:pt x="0" y="657103"/>
                    <a:pt x="0" y="580948"/>
                  </a:cubicBezTo>
                  <a:lnTo>
                    <a:pt x="0" y="138112"/>
                  </a:lnTo>
                  <a:cubicBezTo>
                    <a:pt x="0" y="61957"/>
                    <a:pt x="59307" y="0"/>
                    <a:pt x="132207" y="0"/>
                  </a:cubicBezTo>
                  <a:lnTo>
                    <a:pt x="896521" y="0"/>
                  </a:lnTo>
                  <a:cubicBezTo>
                    <a:pt x="969421" y="0"/>
                    <a:pt x="1028728" y="61957"/>
                    <a:pt x="1028728" y="138112"/>
                  </a:cubicBez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4" name="Google Shape;864;p25"/>
            <p:cNvSpPr/>
            <p:nvPr/>
          </p:nvSpPr>
          <p:spPr>
            <a:xfrm>
              <a:off x="0" y="0"/>
              <a:ext cx="1028726" cy="910416"/>
            </a:xfrm>
            <a:custGeom>
              <a:rect b="b" l="l" r="r" t="t"/>
              <a:pathLst>
                <a:path extrusionOk="0" h="910415" w="1028727">
                  <a:moveTo>
                    <a:pt x="896521" y="0"/>
                  </a:moveTo>
                  <a:lnTo>
                    <a:pt x="132207" y="0"/>
                  </a:lnTo>
                  <a:cubicBezTo>
                    <a:pt x="59307" y="0"/>
                    <a:pt x="0" y="61957"/>
                    <a:pt x="0" y="138112"/>
                  </a:cubicBezTo>
                  <a:lnTo>
                    <a:pt x="0" y="580948"/>
                  </a:lnTo>
                  <a:cubicBezTo>
                    <a:pt x="0" y="657103"/>
                    <a:pt x="59307" y="719061"/>
                    <a:pt x="132207" y="719061"/>
                  </a:cubicBezTo>
                  <a:lnTo>
                    <a:pt x="319917" y="719061"/>
                  </a:lnTo>
                  <a:lnTo>
                    <a:pt x="498124" y="905200"/>
                  </a:lnTo>
                  <a:cubicBezTo>
                    <a:pt x="501322" y="908539"/>
                    <a:pt x="505659" y="910416"/>
                    <a:pt x="510181" y="910416"/>
                  </a:cubicBezTo>
                  <a:cubicBezTo>
                    <a:pt x="514704" y="910416"/>
                    <a:pt x="519042" y="908539"/>
                    <a:pt x="522239" y="905198"/>
                  </a:cubicBezTo>
                  <a:lnTo>
                    <a:pt x="700423" y="719061"/>
                  </a:lnTo>
                  <a:lnTo>
                    <a:pt x="896521" y="719061"/>
                  </a:lnTo>
                  <a:cubicBezTo>
                    <a:pt x="969421" y="719061"/>
                    <a:pt x="1028728" y="657103"/>
                    <a:pt x="1028728" y="580948"/>
                  </a:cubicBezTo>
                  <a:lnTo>
                    <a:pt x="1028728" y="138112"/>
                  </a:lnTo>
                  <a:cubicBezTo>
                    <a:pt x="1028728" y="61957"/>
                    <a:pt x="969421" y="0"/>
                    <a:pt x="896521" y="0"/>
                  </a:cubicBezTo>
                  <a:close/>
                  <a:moveTo>
                    <a:pt x="698047" y="514248"/>
                  </a:moveTo>
                  <a:cubicBezTo>
                    <a:pt x="698406" y="516061"/>
                    <a:pt x="697848" y="517935"/>
                    <a:pt x="696555" y="519257"/>
                  </a:cubicBezTo>
                  <a:cubicBezTo>
                    <a:pt x="695263" y="520579"/>
                    <a:pt x="693402" y="521176"/>
                    <a:pt x="691584" y="520858"/>
                  </a:cubicBezTo>
                  <a:lnTo>
                    <a:pt x="597487" y="504352"/>
                  </a:lnTo>
                  <a:cubicBezTo>
                    <a:pt x="587533" y="509366"/>
                    <a:pt x="577086" y="513489"/>
                    <a:pt x="566407" y="516614"/>
                  </a:cubicBezTo>
                  <a:cubicBezTo>
                    <a:pt x="565359" y="516919"/>
                    <a:pt x="540655" y="524030"/>
                    <a:pt x="514364" y="524030"/>
                  </a:cubicBezTo>
                  <a:cubicBezTo>
                    <a:pt x="464829" y="524030"/>
                    <a:pt x="418259" y="504727"/>
                    <a:pt x="383233" y="469675"/>
                  </a:cubicBezTo>
                  <a:cubicBezTo>
                    <a:pt x="348206" y="434623"/>
                    <a:pt x="328917" y="388020"/>
                    <a:pt x="328917" y="338449"/>
                  </a:cubicBezTo>
                  <a:cubicBezTo>
                    <a:pt x="328917" y="288879"/>
                    <a:pt x="348206" y="242276"/>
                    <a:pt x="383233" y="207224"/>
                  </a:cubicBezTo>
                  <a:cubicBezTo>
                    <a:pt x="418259" y="172172"/>
                    <a:pt x="464829" y="152869"/>
                    <a:pt x="514364" y="152869"/>
                  </a:cubicBezTo>
                  <a:cubicBezTo>
                    <a:pt x="563898" y="152869"/>
                    <a:pt x="610468" y="172172"/>
                    <a:pt x="645495" y="207224"/>
                  </a:cubicBezTo>
                  <a:cubicBezTo>
                    <a:pt x="680521" y="242276"/>
                    <a:pt x="699811" y="288879"/>
                    <a:pt x="699811" y="338449"/>
                  </a:cubicBezTo>
                  <a:cubicBezTo>
                    <a:pt x="699811" y="366059"/>
                    <a:pt x="692076" y="391663"/>
                    <a:pt x="691720" y="392826"/>
                  </a:cubicBezTo>
                  <a:cubicBezTo>
                    <a:pt x="688633" y="402941"/>
                    <a:pt x="684651" y="412847"/>
                    <a:pt x="679874" y="422299"/>
                  </a:cubicBezTo>
                  <a:lnTo>
                    <a:pt x="698047" y="514248"/>
                  </a:ln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5" name="Google Shape;865;p25"/>
            <p:cNvSpPr/>
            <p:nvPr/>
          </p:nvSpPr>
          <p:spPr>
            <a:xfrm>
              <a:off x="328916" y="152868"/>
              <a:ext cx="370895" cy="371161"/>
            </a:xfrm>
            <a:custGeom>
              <a:rect b="b" l="l" r="r" t="t"/>
              <a:pathLst>
                <a:path extrusionOk="0" h="371161" w="370894">
                  <a:moveTo>
                    <a:pt x="362804" y="239958"/>
                  </a:moveTo>
                  <a:cubicBezTo>
                    <a:pt x="359716" y="250072"/>
                    <a:pt x="355734" y="259978"/>
                    <a:pt x="350958" y="269431"/>
                  </a:cubicBezTo>
                  <a:lnTo>
                    <a:pt x="369131" y="361379"/>
                  </a:lnTo>
                  <a:cubicBezTo>
                    <a:pt x="369489" y="363192"/>
                    <a:pt x="368932" y="365066"/>
                    <a:pt x="367639" y="366388"/>
                  </a:cubicBezTo>
                  <a:cubicBezTo>
                    <a:pt x="366347" y="367710"/>
                    <a:pt x="364486" y="368307"/>
                    <a:pt x="362667" y="367989"/>
                  </a:cubicBezTo>
                  <a:lnTo>
                    <a:pt x="268570" y="351483"/>
                  </a:lnTo>
                  <a:cubicBezTo>
                    <a:pt x="258616" y="356497"/>
                    <a:pt x="248169" y="360620"/>
                    <a:pt x="237490" y="363745"/>
                  </a:cubicBezTo>
                  <a:cubicBezTo>
                    <a:pt x="236442" y="364050"/>
                    <a:pt x="211738" y="371161"/>
                    <a:pt x="185448" y="371161"/>
                  </a:cubicBezTo>
                  <a:cubicBezTo>
                    <a:pt x="135913" y="371161"/>
                    <a:pt x="89343" y="351858"/>
                    <a:pt x="54316" y="316806"/>
                  </a:cubicBezTo>
                  <a:cubicBezTo>
                    <a:pt x="19290" y="281755"/>
                    <a:pt x="0" y="235151"/>
                    <a:pt x="0" y="185581"/>
                  </a:cubicBezTo>
                  <a:cubicBezTo>
                    <a:pt x="0" y="136011"/>
                    <a:pt x="19290" y="89407"/>
                    <a:pt x="54316" y="54355"/>
                  </a:cubicBezTo>
                  <a:cubicBezTo>
                    <a:pt x="89343" y="19304"/>
                    <a:pt x="135913" y="0"/>
                    <a:pt x="185448" y="0"/>
                  </a:cubicBezTo>
                  <a:cubicBezTo>
                    <a:pt x="234982" y="0"/>
                    <a:pt x="281552" y="19304"/>
                    <a:pt x="316579" y="54355"/>
                  </a:cubicBezTo>
                  <a:cubicBezTo>
                    <a:pt x="351605" y="89407"/>
                    <a:pt x="370895" y="136011"/>
                    <a:pt x="370895" y="185581"/>
                  </a:cubicBezTo>
                  <a:cubicBezTo>
                    <a:pt x="370895" y="213190"/>
                    <a:pt x="363160" y="238795"/>
                    <a:pt x="362804" y="239958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66" name="Google Shape;866;p25"/>
            <p:cNvGrpSpPr/>
            <p:nvPr/>
          </p:nvGrpSpPr>
          <p:grpSpPr>
            <a:xfrm>
              <a:off x="203268" y="-63462"/>
              <a:ext cx="2269146" cy="2428699"/>
              <a:chOff x="0" y="-57150"/>
              <a:chExt cx="812800" cy="869950"/>
            </a:xfrm>
          </p:grpSpPr>
          <p:sp>
            <p:nvSpPr>
              <p:cNvPr id="867" name="Google Shape;867;p25"/>
              <p:cNvSpPr/>
              <p:nvPr/>
            </p:nvSpPr>
            <p:spPr>
              <a:xfrm>
                <a:off x="0" y="0"/>
                <a:ext cx="223290" cy="201775"/>
              </a:xfrm>
              <a:custGeom>
                <a:rect b="b" l="l" r="r" t="t"/>
                <a:pathLst>
                  <a:path extrusionOk="0" h="201775" w="223290">
                    <a:moveTo>
                      <a:pt x="0" y="0"/>
                    </a:moveTo>
                    <a:lnTo>
                      <a:pt x="223290" y="0"/>
                    </a:lnTo>
                    <a:lnTo>
                      <a:pt x="223290" y="201775"/>
                    </a:lnTo>
                    <a:lnTo>
                      <a:pt x="0" y="201775"/>
                    </a:lnTo>
                    <a:close/>
                  </a:path>
                </a:pathLst>
              </a:custGeom>
              <a:solidFill>
                <a:srgbClr val="6664AC"/>
              </a:solidFill>
              <a:ln>
                <a:noFill/>
              </a:ln>
            </p:spPr>
          </p:sp>
          <p:sp>
            <p:nvSpPr>
              <p:cNvPr id="868" name="Google Shape;868;p25"/>
              <p:cNvSpPr txBox="1"/>
              <p:nvPr/>
            </p:nvSpPr>
            <p:spPr>
              <a:xfrm>
                <a:off x="0" y="-57150"/>
                <a:ext cx="812800" cy="86995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Ctr="0" anchor="ctr" bIns="50800" lIns="50800" spcFirstLastPara="1" rIns="50800" wrap="square" tIns="50800">
                <a:noAutofit/>
              </a:bodyPr>
              <a:lstStyle/>
              <a:p>
                <a:pPr indent="0" lvl="0" marL="0" marR="0" rtl="0" algn="ctr">
                  <a:lnSpc>
                    <a:spcPct val="186666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869" name="Google Shape;869;p25"/>
            <p:cNvSpPr/>
            <p:nvPr/>
          </p:nvSpPr>
          <p:spPr>
            <a:xfrm>
              <a:off x="367933" y="107627"/>
              <a:ext cx="282342" cy="477811"/>
            </a:xfrm>
            <a:custGeom>
              <a:rect b="b" l="l" r="r" t="t"/>
              <a:pathLst>
                <a:path extrusionOk="0" h="477810" w="282342">
                  <a:moveTo>
                    <a:pt x="228046" y="0"/>
                  </a:moveTo>
                  <a:lnTo>
                    <a:pt x="54297" y="0"/>
                  </a:lnTo>
                  <a:cubicBezTo>
                    <a:pt x="24325" y="0"/>
                    <a:pt x="0" y="24325"/>
                    <a:pt x="0" y="54297"/>
                  </a:cubicBezTo>
                  <a:lnTo>
                    <a:pt x="0" y="423514"/>
                  </a:lnTo>
                  <a:cubicBezTo>
                    <a:pt x="0" y="453486"/>
                    <a:pt x="24325" y="477811"/>
                    <a:pt x="54297" y="477811"/>
                  </a:cubicBezTo>
                  <a:lnTo>
                    <a:pt x="228046" y="477811"/>
                  </a:lnTo>
                  <a:cubicBezTo>
                    <a:pt x="258018" y="477811"/>
                    <a:pt x="282343" y="453486"/>
                    <a:pt x="282343" y="423514"/>
                  </a:cubicBezTo>
                  <a:lnTo>
                    <a:pt x="282343" y="54297"/>
                  </a:lnTo>
                  <a:cubicBezTo>
                    <a:pt x="282343" y="24325"/>
                    <a:pt x="258018" y="0"/>
                    <a:pt x="228046" y="0"/>
                  </a:cubicBezTo>
                  <a:close/>
                  <a:moveTo>
                    <a:pt x="141171" y="456092"/>
                  </a:moveTo>
                  <a:cubicBezTo>
                    <a:pt x="123145" y="456092"/>
                    <a:pt x="108593" y="441541"/>
                    <a:pt x="108593" y="423514"/>
                  </a:cubicBezTo>
                  <a:cubicBezTo>
                    <a:pt x="108593" y="405488"/>
                    <a:pt x="123145" y="390936"/>
                    <a:pt x="141171" y="390936"/>
                  </a:cubicBezTo>
                  <a:cubicBezTo>
                    <a:pt x="159198" y="390936"/>
                    <a:pt x="173749" y="405488"/>
                    <a:pt x="173749" y="423514"/>
                  </a:cubicBezTo>
                  <a:cubicBezTo>
                    <a:pt x="173749" y="441541"/>
                    <a:pt x="159198" y="456092"/>
                    <a:pt x="141171" y="456092"/>
                  </a:cubicBezTo>
                  <a:close/>
                  <a:moveTo>
                    <a:pt x="238905" y="369217"/>
                  </a:moveTo>
                  <a:lnTo>
                    <a:pt x="43437" y="369217"/>
                  </a:lnTo>
                  <a:lnTo>
                    <a:pt x="43437" y="65156"/>
                  </a:lnTo>
                  <a:lnTo>
                    <a:pt x="238905" y="65156"/>
                  </a:lnTo>
                  <a:lnTo>
                    <a:pt x="238905" y="3692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0" name="Google Shape;870;p25"/>
            <p:cNvSpPr/>
            <p:nvPr/>
          </p:nvSpPr>
          <p:spPr>
            <a:xfrm>
              <a:off x="259340" y="85908"/>
              <a:ext cx="521248" cy="521248"/>
            </a:xfrm>
            <a:custGeom>
              <a:rect b="b" l="l" r="r" t="t"/>
              <a:pathLst>
                <a:path extrusionOk="0" h="521248" w="521248">
                  <a:moveTo>
                    <a:pt x="0" y="0"/>
                  </a:moveTo>
                  <a:lnTo>
                    <a:pt x="521248" y="0"/>
                  </a:lnTo>
                  <a:lnTo>
                    <a:pt x="521248" y="521248"/>
                  </a:lnTo>
                  <a:lnTo>
                    <a:pt x="0" y="521248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74" name="Shape 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5" name="Google Shape;875;p26"/>
          <p:cNvGrpSpPr/>
          <p:nvPr/>
        </p:nvGrpSpPr>
        <p:grpSpPr>
          <a:xfrm>
            <a:off x="645228" y="450929"/>
            <a:ext cx="17044036" cy="9213617"/>
            <a:chOff x="0" y="-289322"/>
            <a:chExt cx="22725381" cy="12284824"/>
          </a:xfrm>
        </p:grpSpPr>
        <p:grpSp>
          <p:nvGrpSpPr>
            <p:cNvPr id="876" name="Google Shape;876;p26"/>
            <p:cNvGrpSpPr/>
            <p:nvPr/>
          </p:nvGrpSpPr>
          <p:grpSpPr>
            <a:xfrm>
              <a:off x="0" y="-289322"/>
              <a:ext cx="22725381" cy="12284824"/>
              <a:chOff x="0" y="-57150"/>
              <a:chExt cx="4488964" cy="2426632"/>
            </a:xfrm>
          </p:grpSpPr>
          <p:sp>
            <p:nvSpPr>
              <p:cNvPr id="877" name="Google Shape;877;p26"/>
              <p:cNvSpPr/>
              <p:nvPr/>
            </p:nvSpPr>
            <p:spPr>
              <a:xfrm>
                <a:off x="0" y="0"/>
                <a:ext cx="4488964" cy="2369482"/>
              </a:xfrm>
              <a:custGeom>
                <a:rect b="b" l="l" r="r" t="t"/>
                <a:pathLst>
                  <a:path extrusionOk="0" h="2369482" w="4488964">
                    <a:moveTo>
                      <a:pt x="0" y="0"/>
                    </a:moveTo>
                    <a:lnTo>
                      <a:pt x="4488964" y="0"/>
                    </a:lnTo>
                    <a:lnTo>
                      <a:pt x="4488964" y="2369482"/>
                    </a:lnTo>
                    <a:lnTo>
                      <a:pt x="0" y="2369482"/>
                    </a:lnTo>
                    <a:close/>
                  </a:path>
                </a:pathLst>
              </a:custGeom>
              <a:solidFill>
                <a:srgbClr val="000000">
                  <a:alpha val="0"/>
                </a:srgbClr>
              </a:solidFill>
              <a:ln cap="flat" cmpd="sng" w="66675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</p:sp>
          <p:sp>
            <p:nvSpPr>
              <p:cNvPr id="878" name="Google Shape;878;p26"/>
              <p:cNvSpPr txBox="1"/>
              <p:nvPr/>
            </p:nvSpPr>
            <p:spPr>
              <a:xfrm>
                <a:off x="0" y="-57150"/>
                <a:ext cx="812800" cy="86995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Ctr="0" anchor="ctr" bIns="50800" lIns="50800" spcFirstLastPara="1" rIns="50800" wrap="square" tIns="50800">
                <a:noAutofit/>
              </a:bodyPr>
              <a:lstStyle/>
              <a:p>
                <a:pPr indent="0" lvl="0" marL="0" marR="0" rtl="0" algn="ctr">
                  <a:lnSpc>
                    <a:spcPct val="186611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879" name="Google Shape;879;p26"/>
            <p:cNvGrpSpPr/>
            <p:nvPr/>
          </p:nvGrpSpPr>
          <p:grpSpPr>
            <a:xfrm>
              <a:off x="212173" y="-92304"/>
              <a:ext cx="22301035" cy="11890789"/>
              <a:chOff x="0" y="-57150"/>
              <a:chExt cx="4405143" cy="2348798"/>
            </a:xfrm>
          </p:grpSpPr>
          <p:sp>
            <p:nvSpPr>
              <p:cNvPr id="880" name="Google Shape;880;p26"/>
              <p:cNvSpPr/>
              <p:nvPr/>
            </p:nvSpPr>
            <p:spPr>
              <a:xfrm>
                <a:off x="0" y="0"/>
                <a:ext cx="4405143" cy="2291648"/>
              </a:xfrm>
              <a:custGeom>
                <a:rect b="b" l="l" r="r" t="t"/>
                <a:pathLst>
                  <a:path extrusionOk="0" h="2291648" w="4405143">
                    <a:moveTo>
                      <a:pt x="0" y="0"/>
                    </a:moveTo>
                    <a:lnTo>
                      <a:pt x="4405143" y="0"/>
                    </a:lnTo>
                    <a:lnTo>
                      <a:pt x="4405143" y="2291648"/>
                    </a:lnTo>
                    <a:lnTo>
                      <a:pt x="0" y="2291648"/>
                    </a:lnTo>
                    <a:close/>
                  </a:path>
                </a:pathLst>
              </a:custGeom>
              <a:solidFill>
                <a:srgbClr val="000000">
                  <a:alpha val="0"/>
                </a:srgbClr>
              </a:solidFill>
              <a:ln cap="flat" cmpd="sng" w="38100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</p:sp>
          <p:sp>
            <p:nvSpPr>
              <p:cNvPr id="881" name="Google Shape;881;p26"/>
              <p:cNvSpPr txBox="1"/>
              <p:nvPr/>
            </p:nvSpPr>
            <p:spPr>
              <a:xfrm>
                <a:off x="0" y="-57150"/>
                <a:ext cx="812800" cy="86995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Ctr="0" anchor="ctr" bIns="50800" lIns="50800" spcFirstLastPara="1" rIns="50800" wrap="square" tIns="50800">
                <a:noAutofit/>
              </a:bodyPr>
              <a:lstStyle/>
              <a:p>
                <a:pPr indent="0" lvl="0" marL="0" marR="0" rtl="0" algn="ctr">
                  <a:lnSpc>
                    <a:spcPct val="186611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82" name="Google Shape;882;p26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0" y="0"/>
            <a:ext cx="18288000" cy="10287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883" name="Google Shape;883;p26"/>
          <p:cNvPicPr preferRelativeResize="0"/>
          <p:nvPr/>
        </p:nvPicPr>
        <p:blipFill rotWithShape="1">
          <a:blip r:embed="rId4">
            <a:alphaModFix/>
          </a:blip>
          <a:srcRect b="0" l="0" r="0" t="37894"/>
          <a:stretch/>
        </p:blipFill>
        <p:spPr>
          <a:xfrm rot="10773196">
            <a:off x="-80845" y="-33206"/>
            <a:ext cx="18470810" cy="8762431"/>
          </a:xfrm>
          <a:prstGeom prst="rect">
            <a:avLst/>
          </a:prstGeom>
          <a:noFill/>
          <a:ln>
            <a:noFill/>
          </a:ln>
        </p:spPr>
      </p:pic>
      <p:sp>
        <p:nvSpPr>
          <p:cNvPr id="884" name="Google Shape;884;p26"/>
          <p:cNvSpPr txBox="1"/>
          <p:nvPr/>
        </p:nvSpPr>
        <p:spPr>
          <a:xfrm>
            <a:off x="3919658" y="919623"/>
            <a:ext cx="10138647" cy="218122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20002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6999">
                <a:solidFill>
                  <a:srgbClr val="E772FF"/>
                </a:solidFill>
                <a:latin typeface="Arial"/>
                <a:ea typeface="Arial"/>
                <a:cs typeface="Arial"/>
                <a:sym typeface="Arial"/>
              </a:rPr>
              <a:t>A picture is worth a thousand words</a:t>
            </a:r>
            <a:endParaRPr/>
          </a:p>
        </p:txBody>
      </p:sp>
      <p:sp>
        <p:nvSpPr>
          <p:cNvPr id="885" name="Google Shape;885;p26"/>
          <p:cNvSpPr/>
          <p:nvPr/>
        </p:nvSpPr>
        <p:spPr>
          <a:xfrm>
            <a:off x="10784667" y="4088915"/>
            <a:ext cx="1399098" cy="1238190"/>
          </a:xfrm>
          <a:custGeom>
            <a:rect b="b" l="l" r="r" t="t"/>
            <a:pathLst>
              <a:path extrusionOk="0" h="1238190" w="1399098">
                <a:moveTo>
                  <a:pt x="1399099" y="187837"/>
                </a:moveTo>
                <a:lnTo>
                  <a:pt x="1399099" y="790106"/>
                </a:lnTo>
                <a:cubicBezTo>
                  <a:pt x="1399099" y="893679"/>
                  <a:pt x="1318439" y="977944"/>
                  <a:pt x="1219294" y="977944"/>
                </a:cubicBezTo>
                <a:lnTo>
                  <a:pt x="952594" y="977944"/>
                </a:lnTo>
                <a:lnTo>
                  <a:pt x="710260" y="1231095"/>
                </a:lnTo>
                <a:cubicBezTo>
                  <a:pt x="705912" y="1235639"/>
                  <a:pt x="700011" y="1238191"/>
                  <a:pt x="693860" y="1238191"/>
                </a:cubicBezTo>
                <a:cubicBezTo>
                  <a:pt x="687711" y="1238191"/>
                  <a:pt x="681812" y="1235639"/>
                  <a:pt x="677463" y="1231098"/>
                </a:cubicBezTo>
                <a:lnTo>
                  <a:pt x="435096" y="977944"/>
                </a:lnTo>
                <a:lnTo>
                  <a:pt x="179805" y="977944"/>
                </a:lnTo>
                <a:cubicBezTo>
                  <a:pt x="80659" y="977944"/>
                  <a:pt x="0" y="893679"/>
                  <a:pt x="0" y="790106"/>
                </a:cubicBezTo>
                <a:lnTo>
                  <a:pt x="0" y="187837"/>
                </a:lnTo>
                <a:cubicBezTo>
                  <a:pt x="0" y="84263"/>
                  <a:pt x="80659" y="0"/>
                  <a:pt x="179805" y="0"/>
                </a:cubicBezTo>
                <a:lnTo>
                  <a:pt x="1219294" y="0"/>
                </a:lnTo>
                <a:cubicBezTo>
                  <a:pt x="1318439" y="0"/>
                  <a:pt x="1399099" y="84263"/>
                  <a:pt x="1399099" y="187837"/>
                </a:cubicBezTo>
                <a:close/>
              </a:path>
            </a:pathLst>
          </a:custGeom>
          <a:solidFill>
            <a:srgbClr val="FF609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6" name="Google Shape;886;p26"/>
          <p:cNvSpPr/>
          <p:nvPr/>
        </p:nvSpPr>
        <p:spPr>
          <a:xfrm>
            <a:off x="11236141" y="4365930"/>
            <a:ext cx="496148" cy="433565"/>
          </a:xfrm>
          <a:custGeom>
            <a:rect b="b" l="l" r="r" t="t"/>
            <a:pathLst>
              <a:path extrusionOk="0" h="433565" w="496148">
                <a:moveTo>
                  <a:pt x="486736" y="81478"/>
                </a:moveTo>
                <a:cubicBezTo>
                  <a:pt x="508244" y="134373"/>
                  <a:pt x="492084" y="197510"/>
                  <a:pt x="446531" y="238649"/>
                </a:cubicBezTo>
                <a:lnTo>
                  <a:pt x="254110" y="431210"/>
                </a:lnTo>
                <a:cubicBezTo>
                  <a:pt x="253627" y="431652"/>
                  <a:pt x="251409" y="433587"/>
                  <a:pt x="248003" y="433565"/>
                </a:cubicBezTo>
                <a:cubicBezTo>
                  <a:pt x="244670" y="433543"/>
                  <a:pt x="242508" y="431664"/>
                  <a:pt x="242013" y="431210"/>
                </a:cubicBezTo>
                <a:lnTo>
                  <a:pt x="49591" y="238649"/>
                </a:lnTo>
                <a:cubicBezTo>
                  <a:pt x="3793" y="197175"/>
                  <a:pt x="-11958" y="133960"/>
                  <a:pt x="9386" y="81478"/>
                </a:cubicBezTo>
                <a:cubicBezTo>
                  <a:pt x="34262" y="20314"/>
                  <a:pt x="97059" y="4354"/>
                  <a:pt x="101288" y="3367"/>
                </a:cubicBezTo>
                <a:cubicBezTo>
                  <a:pt x="155246" y="-9236"/>
                  <a:pt x="212911" y="14240"/>
                  <a:pt x="248061" y="62135"/>
                </a:cubicBezTo>
                <a:cubicBezTo>
                  <a:pt x="283212" y="14240"/>
                  <a:pt x="340888" y="-9234"/>
                  <a:pt x="394834" y="3367"/>
                </a:cubicBezTo>
                <a:cubicBezTo>
                  <a:pt x="397546" y="4000"/>
                  <a:pt x="461571" y="19590"/>
                  <a:pt x="486736" y="81478"/>
                </a:cubicBezTo>
                <a:close/>
              </a:path>
            </a:pathLst>
          </a:custGeom>
          <a:solidFill>
            <a:srgbClr val="FEFFFF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7" name="Google Shape;887;p26"/>
          <p:cNvSpPr/>
          <p:nvPr/>
        </p:nvSpPr>
        <p:spPr>
          <a:xfrm>
            <a:off x="6461148" y="7837841"/>
            <a:ext cx="682881" cy="604344"/>
          </a:xfrm>
          <a:custGeom>
            <a:rect b="b" l="l" r="r" t="t"/>
            <a:pathLst>
              <a:path extrusionOk="0" h="604344" w="682881">
                <a:moveTo>
                  <a:pt x="682881" y="91680"/>
                </a:moveTo>
                <a:lnTo>
                  <a:pt x="682881" y="385639"/>
                </a:lnTo>
                <a:cubicBezTo>
                  <a:pt x="682881" y="436193"/>
                  <a:pt x="643514" y="477321"/>
                  <a:pt x="595121" y="477321"/>
                </a:cubicBezTo>
                <a:lnTo>
                  <a:pt x="464949" y="477321"/>
                </a:lnTo>
                <a:lnTo>
                  <a:pt x="346668" y="600882"/>
                </a:lnTo>
                <a:cubicBezTo>
                  <a:pt x="344547" y="603099"/>
                  <a:pt x="341667" y="604345"/>
                  <a:pt x="338664" y="604345"/>
                </a:cubicBezTo>
                <a:cubicBezTo>
                  <a:pt x="335663" y="604345"/>
                  <a:pt x="332784" y="603099"/>
                  <a:pt x="330660" y="600883"/>
                </a:cubicBezTo>
                <a:lnTo>
                  <a:pt x="212365" y="477321"/>
                </a:lnTo>
                <a:lnTo>
                  <a:pt x="87760" y="477321"/>
                </a:lnTo>
                <a:cubicBezTo>
                  <a:pt x="39369" y="477321"/>
                  <a:pt x="0" y="436193"/>
                  <a:pt x="0" y="385639"/>
                </a:cubicBezTo>
                <a:lnTo>
                  <a:pt x="0" y="91680"/>
                </a:lnTo>
                <a:cubicBezTo>
                  <a:pt x="0" y="41128"/>
                  <a:pt x="39369" y="0"/>
                  <a:pt x="87760" y="0"/>
                </a:cubicBezTo>
                <a:lnTo>
                  <a:pt x="595121" y="0"/>
                </a:lnTo>
                <a:cubicBezTo>
                  <a:pt x="643514" y="0"/>
                  <a:pt x="682881" y="41128"/>
                  <a:pt x="682881" y="91680"/>
                </a:cubicBezTo>
                <a:close/>
              </a:path>
            </a:pathLst>
          </a:custGeom>
          <a:solidFill>
            <a:srgbClr val="FF609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8" name="Google Shape;888;p26"/>
          <p:cNvSpPr/>
          <p:nvPr/>
        </p:nvSpPr>
        <p:spPr>
          <a:xfrm>
            <a:off x="6679486" y="7939317"/>
            <a:ext cx="246204" cy="246380"/>
          </a:xfrm>
          <a:custGeom>
            <a:rect b="b" l="l" r="r" t="t"/>
            <a:pathLst>
              <a:path extrusionOk="0" h="246380" w="246204">
                <a:moveTo>
                  <a:pt x="240833" y="159287"/>
                </a:moveTo>
                <a:cubicBezTo>
                  <a:pt x="238785" y="166001"/>
                  <a:pt x="236141" y="172576"/>
                  <a:pt x="232970" y="178852"/>
                </a:cubicBezTo>
                <a:lnTo>
                  <a:pt x="245033" y="239888"/>
                </a:lnTo>
                <a:cubicBezTo>
                  <a:pt x="245272" y="241092"/>
                  <a:pt x="244902" y="242336"/>
                  <a:pt x="244043" y="243212"/>
                </a:cubicBezTo>
                <a:cubicBezTo>
                  <a:pt x="243186" y="244090"/>
                  <a:pt x="241950" y="244487"/>
                  <a:pt x="240742" y="244275"/>
                </a:cubicBezTo>
                <a:lnTo>
                  <a:pt x="178280" y="233318"/>
                </a:lnTo>
                <a:cubicBezTo>
                  <a:pt x="171673" y="236647"/>
                  <a:pt x="164738" y="239384"/>
                  <a:pt x="157649" y="241459"/>
                </a:cubicBezTo>
                <a:cubicBezTo>
                  <a:pt x="156953" y="241661"/>
                  <a:pt x="140554" y="246381"/>
                  <a:pt x="123102" y="246381"/>
                </a:cubicBezTo>
                <a:cubicBezTo>
                  <a:pt x="90221" y="246381"/>
                  <a:pt x="59307" y="233568"/>
                  <a:pt x="36056" y="210300"/>
                </a:cubicBezTo>
                <a:cubicBezTo>
                  <a:pt x="12806" y="187033"/>
                  <a:pt x="0" y="156096"/>
                  <a:pt x="0" y="123190"/>
                </a:cubicBezTo>
                <a:cubicBezTo>
                  <a:pt x="0" y="90286"/>
                  <a:pt x="12806" y="59349"/>
                  <a:pt x="36056" y="36082"/>
                </a:cubicBezTo>
                <a:cubicBezTo>
                  <a:pt x="59307" y="12814"/>
                  <a:pt x="90221" y="0"/>
                  <a:pt x="123102" y="0"/>
                </a:cubicBezTo>
                <a:cubicBezTo>
                  <a:pt x="155985" y="0"/>
                  <a:pt x="186897" y="12814"/>
                  <a:pt x="210150" y="36082"/>
                </a:cubicBezTo>
                <a:cubicBezTo>
                  <a:pt x="233400" y="59349"/>
                  <a:pt x="246204" y="90286"/>
                  <a:pt x="246204" y="123190"/>
                </a:cubicBezTo>
                <a:cubicBezTo>
                  <a:pt x="246204" y="141517"/>
                  <a:pt x="241070" y="158514"/>
                  <a:pt x="240833" y="159287"/>
                </a:cubicBezTo>
                <a:close/>
              </a:path>
            </a:pathLst>
          </a:custGeom>
          <a:solidFill>
            <a:srgbClr val="FEFFFF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9" name="Google Shape;889;p26"/>
          <p:cNvSpPr/>
          <p:nvPr/>
        </p:nvSpPr>
        <p:spPr>
          <a:xfrm>
            <a:off x="6803114" y="3100909"/>
            <a:ext cx="4675621" cy="8625909"/>
          </a:xfrm>
          <a:custGeom>
            <a:rect b="b" l="l" r="r" t="t"/>
            <a:pathLst>
              <a:path extrusionOk="0" h="8625909" w="4675621">
                <a:moveTo>
                  <a:pt x="4281258" y="3191"/>
                </a:moveTo>
                <a:cubicBezTo>
                  <a:pt x="4290333" y="3234"/>
                  <a:pt x="4299400" y="3562"/>
                  <a:pt x="4308452" y="4222"/>
                </a:cubicBezTo>
                <a:cubicBezTo>
                  <a:pt x="4325438" y="5460"/>
                  <a:pt x="4342339" y="7818"/>
                  <a:pt x="4359013" y="11282"/>
                </a:cubicBezTo>
                <a:cubicBezTo>
                  <a:pt x="4380409" y="15730"/>
                  <a:pt x="4401417" y="22005"/>
                  <a:pt x="4421746" y="30022"/>
                </a:cubicBezTo>
                <a:cubicBezTo>
                  <a:pt x="4443556" y="38621"/>
                  <a:pt x="4464576" y="49219"/>
                  <a:pt x="4484460" y="61636"/>
                </a:cubicBezTo>
                <a:cubicBezTo>
                  <a:pt x="4504808" y="74343"/>
                  <a:pt x="4523978" y="88940"/>
                  <a:pt x="4541628" y="105184"/>
                </a:cubicBezTo>
                <a:cubicBezTo>
                  <a:pt x="4561528" y="123491"/>
                  <a:pt x="4579506" y="143871"/>
                  <a:pt x="4595177" y="165907"/>
                </a:cubicBezTo>
                <a:cubicBezTo>
                  <a:pt x="4609844" y="186525"/>
                  <a:pt x="4622477" y="208588"/>
                  <a:pt x="4632832" y="231674"/>
                </a:cubicBezTo>
                <a:cubicBezTo>
                  <a:pt x="4643204" y="254791"/>
                  <a:pt x="4651272" y="278935"/>
                  <a:pt x="4656895" y="303638"/>
                </a:cubicBezTo>
                <a:cubicBezTo>
                  <a:pt x="4660851" y="321003"/>
                  <a:pt x="4663596" y="338650"/>
                  <a:pt x="4665111" y="356398"/>
                </a:cubicBezTo>
                <a:cubicBezTo>
                  <a:pt x="4665985" y="366652"/>
                  <a:pt x="4666446" y="376942"/>
                  <a:pt x="4666521" y="387235"/>
                </a:cubicBezTo>
                <a:cubicBezTo>
                  <a:pt x="4678653" y="3003866"/>
                  <a:pt x="4678657" y="5620653"/>
                  <a:pt x="4666521" y="8237362"/>
                </a:cubicBezTo>
                <a:cubicBezTo>
                  <a:pt x="4666446" y="8247656"/>
                  <a:pt x="4665985" y="8257945"/>
                  <a:pt x="4665111" y="8268203"/>
                </a:cubicBezTo>
                <a:cubicBezTo>
                  <a:pt x="4663596" y="8285948"/>
                  <a:pt x="4660851" y="8303594"/>
                  <a:pt x="4656898" y="8320959"/>
                </a:cubicBezTo>
                <a:cubicBezTo>
                  <a:pt x="4651795" y="8343366"/>
                  <a:pt x="4644684" y="8365316"/>
                  <a:pt x="4635663" y="8386453"/>
                </a:cubicBezTo>
                <a:cubicBezTo>
                  <a:pt x="4625726" y="8409750"/>
                  <a:pt x="4613480" y="8432060"/>
                  <a:pt x="4599172" y="8452967"/>
                </a:cubicBezTo>
                <a:cubicBezTo>
                  <a:pt x="4584770" y="8474014"/>
                  <a:pt x="4568280" y="8493632"/>
                  <a:pt x="4550032" y="8511450"/>
                </a:cubicBezTo>
                <a:cubicBezTo>
                  <a:pt x="4531772" y="8529285"/>
                  <a:pt x="4511748" y="8545311"/>
                  <a:pt x="4490344" y="8559217"/>
                </a:cubicBezTo>
                <a:cubicBezTo>
                  <a:pt x="4471703" y="8571325"/>
                  <a:pt x="4452018" y="8581822"/>
                  <a:pt x="4431571" y="8590546"/>
                </a:cubicBezTo>
                <a:cubicBezTo>
                  <a:pt x="4410434" y="8599563"/>
                  <a:pt x="4388488" y="8606673"/>
                  <a:pt x="4366081" y="8611777"/>
                </a:cubicBezTo>
                <a:cubicBezTo>
                  <a:pt x="4348712" y="8615733"/>
                  <a:pt x="4331069" y="8618478"/>
                  <a:pt x="4313321" y="8619989"/>
                </a:cubicBezTo>
                <a:cubicBezTo>
                  <a:pt x="4303063" y="8620864"/>
                  <a:pt x="4292777" y="8621325"/>
                  <a:pt x="4282484" y="8621402"/>
                </a:cubicBezTo>
                <a:cubicBezTo>
                  <a:pt x="2986352" y="8627412"/>
                  <a:pt x="1690181" y="8627412"/>
                  <a:pt x="394048" y="8621402"/>
                </a:cubicBezTo>
                <a:cubicBezTo>
                  <a:pt x="383755" y="8621325"/>
                  <a:pt x="373469" y="8620864"/>
                  <a:pt x="363211" y="8619989"/>
                </a:cubicBezTo>
                <a:cubicBezTo>
                  <a:pt x="345463" y="8618478"/>
                  <a:pt x="327816" y="8615733"/>
                  <a:pt x="310451" y="8611777"/>
                </a:cubicBezTo>
                <a:cubicBezTo>
                  <a:pt x="288044" y="8606673"/>
                  <a:pt x="266099" y="8599563"/>
                  <a:pt x="244961" y="8590546"/>
                </a:cubicBezTo>
                <a:cubicBezTo>
                  <a:pt x="220235" y="8579995"/>
                  <a:pt x="196626" y="8566850"/>
                  <a:pt x="174625" y="8551403"/>
                </a:cubicBezTo>
                <a:cubicBezTo>
                  <a:pt x="153753" y="8536751"/>
                  <a:pt x="134330" y="8520030"/>
                  <a:pt x="116734" y="8501567"/>
                </a:cubicBezTo>
                <a:cubicBezTo>
                  <a:pt x="99658" y="8483655"/>
                  <a:pt x="84296" y="8464108"/>
                  <a:pt x="70937" y="8443270"/>
                </a:cubicBezTo>
                <a:cubicBezTo>
                  <a:pt x="58507" y="8423883"/>
                  <a:pt x="47812" y="8403385"/>
                  <a:pt x="39037" y="8382092"/>
                </a:cubicBezTo>
                <a:cubicBezTo>
                  <a:pt x="30579" y="8361555"/>
                  <a:pt x="23898" y="8340290"/>
                  <a:pt x="19106" y="8318605"/>
                </a:cubicBezTo>
                <a:cubicBezTo>
                  <a:pt x="15174" y="8300806"/>
                  <a:pt x="12507" y="8282726"/>
                  <a:pt x="11129" y="8264553"/>
                </a:cubicBezTo>
                <a:cubicBezTo>
                  <a:pt x="10441" y="8255516"/>
                  <a:pt x="10082" y="8246457"/>
                  <a:pt x="10012" y="8237394"/>
                </a:cubicBezTo>
                <a:cubicBezTo>
                  <a:pt x="-3339" y="5620724"/>
                  <a:pt x="-3335" y="3003976"/>
                  <a:pt x="10012" y="387267"/>
                </a:cubicBezTo>
                <a:cubicBezTo>
                  <a:pt x="10082" y="378203"/>
                  <a:pt x="10441" y="369144"/>
                  <a:pt x="11129" y="360108"/>
                </a:cubicBezTo>
                <a:cubicBezTo>
                  <a:pt x="12507" y="341930"/>
                  <a:pt x="15174" y="323854"/>
                  <a:pt x="19106" y="306055"/>
                </a:cubicBezTo>
                <a:cubicBezTo>
                  <a:pt x="24156" y="283211"/>
                  <a:pt x="31294" y="260836"/>
                  <a:pt x="40408" y="239292"/>
                </a:cubicBezTo>
                <a:cubicBezTo>
                  <a:pt x="49827" y="217026"/>
                  <a:pt x="61346" y="195654"/>
                  <a:pt x="74760" y="175540"/>
                </a:cubicBezTo>
                <a:cubicBezTo>
                  <a:pt x="88490" y="154961"/>
                  <a:pt x="104188" y="135698"/>
                  <a:pt x="121576" y="118102"/>
                </a:cubicBezTo>
                <a:cubicBezTo>
                  <a:pt x="138965" y="100506"/>
                  <a:pt x="158033" y="84578"/>
                  <a:pt x="178444" y="70610"/>
                </a:cubicBezTo>
                <a:cubicBezTo>
                  <a:pt x="198703" y="56747"/>
                  <a:pt x="220282" y="44814"/>
                  <a:pt x="242802" y="35044"/>
                </a:cubicBezTo>
                <a:cubicBezTo>
                  <a:pt x="265341" y="25266"/>
                  <a:pt x="288818" y="17659"/>
                  <a:pt x="312810" y="12356"/>
                </a:cubicBezTo>
                <a:cubicBezTo>
                  <a:pt x="330206" y="8510"/>
                  <a:pt x="347868" y="5878"/>
                  <a:pt x="365628" y="4472"/>
                </a:cubicBezTo>
                <a:cubicBezTo>
                  <a:pt x="375078" y="3722"/>
                  <a:pt x="384552" y="3336"/>
                  <a:pt x="394029" y="3257"/>
                </a:cubicBezTo>
                <a:cubicBezTo>
                  <a:pt x="1689770" y="-2901"/>
                  <a:pt x="2985512" y="1188"/>
                  <a:pt x="4281254" y="3254"/>
                </a:cubicBezTo>
                <a:close/>
                <a:moveTo>
                  <a:pt x="2458621" y="7876748"/>
                </a:moveTo>
                <a:lnTo>
                  <a:pt x="2217029" y="7876748"/>
                </a:lnTo>
                <a:cubicBezTo>
                  <a:pt x="2122080" y="7876748"/>
                  <a:pt x="2045000" y="7953832"/>
                  <a:pt x="2045000" y="8048773"/>
                </a:cubicBezTo>
                <a:lnTo>
                  <a:pt x="2045000" y="8290368"/>
                </a:lnTo>
                <a:cubicBezTo>
                  <a:pt x="2045000" y="8385309"/>
                  <a:pt x="2122084" y="8462393"/>
                  <a:pt x="2217029" y="8462393"/>
                </a:cubicBezTo>
                <a:lnTo>
                  <a:pt x="2458621" y="8462393"/>
                </a:lnTo>
                <a:cubicBezTo>
                  <a:pt x="2553566" y="8462393"/>
                  <a:pt x="2630649" y="8385309"/>
                  <a:pt x="2630649" y="8290368"/>
                </a:cubicBezTo>
                <a:lnTo>
                  <a:pt x="2630649" y="8048773"/>
                </a:lnTo>
                <a:cubicBezTo>
                  <a:pt x="2630649" y="7953832"/>
                  <a:pt x="2553570" y="7876748"/>
                  <a:pt x="2458621" y="7876748"/>
                </a:cubicBezTo>
                <a:close/>
                <a:moveTo>
                  <a:pt x="2413362" y="7986458"/>
                </a:moveTo>
                <a:cubicBezTo>
                  <a:pt x="2472737" y="7986461"/>
                  <a:pt x="2520936" y="8034664"/>
                  <a:pt x="2520936" y="8094031"/>
                </a:cubicBezTo>
                <a:lnTo>
                  <a:pt x="2520936" y="8245106"/>
                </a:lnTo>
                <a:cubicBezTo>
                  <a:pt x="2520936" y="8304477"/>
                  <a:pt x="2472733" y="8352680"/>
                  <a:pt x="2413362" y="8352680"/>
                </a:cubicBezTo>
                <a:lnTo>
                  <a:pt x="2262288" y="8352680"/>
                </a:lnTo>
                <a:cubicBezTo>
                  <a:pt x="2202917" y="8352680"/>
                  <a:pt x="2154714" y="8304477"/>
                  <a:pt x="2154714" y="8245106"/>
                </a:cubicBezTo>
                <a:lnTo>
                  <a:pt x="2154714" y="8094031"/>
                </a:lnTo>
                <a:cubicBezTo>
                  <a:pt x="2154714" y="8034664"/>
                  <a:pt x="2202913" y="7986461"/>
                  <a:pt x="2262288" y="7986458"/>
                </a:cubicBezTo>
                <a:lnTo>
                  <a:pt x="2413362" y="7986458"/>
                </a:lnTo>
                <a:close/>
                <a:moveTo>
                  <a:pt x="4530550" y="601410"/>
                </a:moveTo>
                <a:lnTo>
                  <a:pt x="146849" y="601410"/>
                </a:lnTo>
                <a:cubicBezTo>
                  <a:pt x="143268" y="2977457"/>
                  <a:pt x="135330" y="5353348"/>
                  <a:pt x="144862" y="7729512"/>
                </a:cubicBezTo>
                <a:lnTo>
                  <a:pt x="4530906" y="7729512"/>
                </a:lnTo>
                <a:cubicBezTo>
                  <a:pt x="4535506" y="5353465"/>
                  <a:pt x="4540957" y="2977574"/>
                  <a:pt x="4530886" y="601410"/>
                </a:cubicBezTo>
                <a:close/>
                <a:moveTo>
                  <a:pt x="3104891" y="233470"/>
                </a:moveTo>
                <a:lnTo>
                  <a:pt x="1570791" y="233470"/>
                </a:lnTo>
                <a:cubicBezTo>
                  <a:pt x="1552656" y="233474"/>
                  <a:pt x="1537938" y="248192"/>
                  <a:pt x="1537938" y="266322"/>
                </a:cubicBezTo>
                <a:lnTo>
                  <a:pt x="1537938" y="332031"/>
                </a:lnTo>
                <a:cubicBezTo>
                  <a:pt x="1537938" y="350162"/>
                  <a:pt x="1552660" y="364883"/>
                  <a:pt x="1570791" y="364883"/>
                </a:cubicBezTo>
                <a:lnTo>
                  <a:pt x="3104891" y="364883"/>
                </a:lnTo>
                <a:cubicBezTo>
                  <a:pt x="3123025" y="364883"/>
                  <a:pt x="3137747" y="350162"/>
                  <a:pt x="3137747" y="332031"/>
                </a:cubicBezTo>
                <a:lnTo>
                  <a:pt x="3137747" y="266322"/>
                </a:lnTo>
                <a:cubicBezTo>
                  <a:pt x="3137747" y="248192"/>
                  <a:pt x="3123029" y="233474"/>
                  <a:pt x="3104891" y="233470"/>
                </a:cubicBezTo>
                <a:close/>
              </a:path>
            </a:pathLst>
          </a:custGeom>
          <a:solidFill>
            <a:srgbClr val="FFFFFF">
              <a:alpha val="29803"/>
            </a:srgbClr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90" name="Google Shape;890;p26"/>
          <p:cNvSpPr/>
          <p:nvPr/>
        </p:nvSpPr>
        <p:spPr>
          <a:xfrm>
            <a:off x="10784667" y="4088915"/>
            <a:ext cx="1399098" cy="1238190"/>
          </a:xfrm>
          <a:custGeom>
            <a:rect b="b" l="l" r="r" t="t"/>
            <a:pathLst>
              <a:path extrusionOk="0" h="1238190" w="1399098">
                <a:moveTo>
                  <a:pt x="1219294" y="0"/>
                </a:moveTo>
                <a:lnTo>
                  <a:pt x="179805" y="0"/>
                </a:lnTo>
                <a:cubicBezTo>
                  <a:pt x="80659" y="0"/>
                  <a:pt x="0" y="84263"/>
                  <a:pt x="0" y="187837"/>
                </a:cubicBezTo>
                <a:lnTo>
                  <a:pt x="0" y="790106"/>
                </a:lnTo>
                <a:cubicBezTo>
                  <a:pt x="0" y="893679"/>
                  <a:pt x="80659" y="977944"/>
                  <a:pt x="179805" y="977944"/>
                </a:cubicBezTo>
                <a:lnTo>
                  <a:pt x="435096" y="977944"/>
                </a:lnTo>
                <a:lnTo>
                  <a:pt x="677463" y="1231098"/>
                </a:lnTo>
                <a:cubicBezTo>
                  <a:pt x="681812" y="1235639"/>
                  <a:pt x="687711" y="1238191"/>
                  <a:pt x="693860" y="1238191"/>
                </a:cubicBezTo>
                <a:cubicBezTo>
                  <a:pt x="700011" y="1238191"/>
                  <a:pt x="705912" y="1235639"/>
                  <a:pt x="710260" y="1231095"/>
                </a:cubicBezTo>
                <a:lnTo>
                  <a:pt x="952594" y="977944"/>
                </a:lnTo>
                <a:lnTo>
                  <a:pt x="1219294" y="977944"/>
                </a:lnTo>
                <a:cubicBezTo>
                  <a:pt x="1318439" y="977944"/>
                  <a:pt x="1399099" y="893679"/>
                  <a:pt x="1399099" y="790106"/>
                </a:cubicBezTo>
                <a:lnTo>
                  <a:pt x="1399099" y="187837"/>
                </a:lnTo>
                <a:cubicBezTo>
                  <a:pt x="1399099" y="84263"/>
                  <a:pt x="1318439" y="0"/>
                  <a:pt x="1219294" y="0"/>
                </a:cubicBezTo>
                <a:close/>
                <a:moveTo>
                  <a:pt x="898006" y="515665"/>
                </a:moveTo>
                <a:lnTo>
                  <a:pt x="705585" y="708225"/>
                </a:lnTo>
                <a:cubicBezTo>
                  <a:pt x="705102" y="708668"/>
                  <a:pt x="702884" y="710603"/>
                  <a:pt x="699477" y="710581"/>
                </a:cubicBezTo>
                <a:cubicBezTo>
                  <a:pt x="696145" y="710559"/>
                  <a:pt x="693983" y="708679"/>
                  <a:pt x="693487" y="708225"/>
                </a:cubicBezTo>
                <a:lnTo>
                  <a:pt x="501066" y="515665"/>
                </a:lnTo>
                <a:cubicBezTo>
                  <a:pt x="455268" y="474191"/>
                  <a:pt x="439517" y="410976"/>
                  <a:pt x="460861" y="358494"/>
                </a:cubicBezTo>
                <a:cubicBezTo>
                  <a:pt x="485737" y="297330"/>
                  <a:pt x="548534" y="281370"/>
                  <a:pt x="552763" y="280382"/>
                </a:cubicBezTo>
                <a:cubicBezTo>
                  <a:pt x="606720" y="267779"/>
                  <a:pt x="664386" y="291256"/>
                  <a:pt x="699536" y="339151"/>
                </a:cubicBezTo>
                <a:cubicBezTo>
                  <a:pt x="734687" y="291255"/>
                  <a:pt x="792363" y="267781"/>
                  <a:pt x="846308" y="280382"/>
                </a:cubicBezTo>
                <a:cubicBezTo>
                  <a:pt x="849021" y="281015"/>
                  <a:pt x="913046" y="296605"/>
                  <a:pt x="938211" y="358494"/>
                </a:cubicBezTo>
                <a:cubicBezTo>
                  <a:pt x="959719" y="411389"/>
                  <a:pt x="943559" y="474526"/>
                  <a:pt x="898006" y="515665"/>
                </a:cubicBezTo>
                <a:close/>
              </a:path>
            </a:pathLst>
          </a:custGeom>
          <a:solidFill>
            <a:srgbClr val="FF609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91" name="Google Shape;891;p26"/>
          <p:cNvSpPr/>
          <p:nvPr/>
        </p:nvSpPr>
        <p:spPr>
          <a:xfrm>
            <a:off x="6461148" y="7837841"/>
            <a:ext cx="682881" cy="604344"/>
          </a:xfrm>
          <a:custGeom>
            <a:rect b="b" l="l" r="r" t="t"/>
            <a:pathLst>
              <a:path extrusionOk="0" h="604344" w="682881">
                <a:moveTo>
                  <a:pt x="595121" y="0"/>
                </a:moveTo>
                <a:lnTo>
                  <a:pt x="87760" y="0"/>
                </a:lnTo>
                <a:cubicBezTo>
                  <a:pt x="39369" y="0"/>
                  <a:pt x="0" y="41128"/>
                  <a:pt x="0" y="91680"/>
                </a:cubicBezTo>
                <a:lnTo>
                  <a:pt x="0" y="385639"/>
                </a:lnTo>
                <a:cubicBezTo>
                  <a:pt x="0" y="436193"/>
                  <a:pt x="39369" y="477321"/>
                  <a:pt x="87760" y="477321"/>
                </a:cubicBezTo>
                <a:lnTo>
                  <a:pt x="212365" y="477321"/>
                </a:lnTo>
                <a:lnTo>
                  <a:pt x="330660" y="600883"/>
                </a:lnTo>
                <a:cubicBezTo>
                  <a:pt x="332784" y="603099"/>
                  <a:pt x="335663" y="604345"/>
                  <a:pt x="338664" y="604345"/>
                </a:cubicBezTo>
                <a:cubicBezTo>
                  <a:pt x="341667" y="604345"/>
                  <a:pt x="344547" y="603099"/>
                  <a:pt x="346668" y="600882"/>
                </a:cubicBezTo>
                <a:lnTo>
                  <a:pt x="464949" y="477321"/>
                </a:lnTo>
                <a:lnTo>
                  <a:pt x="595121" y="477321"/>
                </a:lnTo>
                <a:cubicBezTo>
                  <a:pt x="643514" y="477321"/>
                  <a:pt x="682881" y="436193"/>
                  <a:pt x="682881" y="385639"/>
                </a:cubicBezTo>
                <a:lnTo>
                  <a:pt x="682881" y="91680"/>
                </a:lnTo>
                <a:cubicBezTo>
                  <a:pt x="682881" y="41128"/>
                  <a:pt x="643514" y="0"/>
                  <a:pt x="595121" y="0"/>
                </a:cubicBezTo>
                <a:close/>
                <a:moveTo>
                  <a:pt x="463372" y="341364"/>
                </a:moveTo>
                <a:cubicBezTo>
                  <a:pt x="463610" y="342568"/>
                  <a:pt x="463240" y="343812"/>
                  <a:pt x="462382" y="344688"/>
                </a:cubicBezTo>
                <a:cubicBezTo>
                  <a:pt x="461524" y="345566"/>
                  <a:pt x="460288" y="345963"/>
                  <a:pt x="459081" y="345751"/>
                </a:cubicBezTo>
                <a:lnTo>
                  <a:pt x="396618" y="334794"/>
                </a:lnTo>
                <a:cubicBezTo>
                  <a:pt x="390011" y="338123"/>
                  <a:pt x="383076" y="340860"/>
                  <a:pt x="375988" y="342935"/>
                </a:cubicBezTo>
                <a:cubicBezTo>
                  <a:pt x="375292" y="343137"/>
                  <a:pt x="358893" y="347857"/>
                  <a:pt x="341441" y="347857"/>
                </a:cubicBezTo>
                <a:cubicBezTo>
                  <a:pt x="308560" y="347857"/>
                  <a:pt x="277645" y="335044"/>
                  <a:pt x="254395" y="311776"/>
                </a:cubicBezTo>
                <a:cubicBezTo>
                  <a:pt x="231144" y="288509"/>
                  <a:pt x="218338" y="257572"/>
                  <a:pt x="218338" y="224666"/>
                </a:cubicBezTo>
                <a:cubicBezTo>
                  <a:pt x="218338" y="191762"/>
                  <a:pt x="231144" y="160825"/>
                  <a:pt x="254395" y="137558"/>
                </a:cubicBezTo>
                <a:cubicBezTo>
                  <a:pt x="277645" y="114290"/>
                  <a:pt x="308560" y="101476"/>
                  <a:pt x="341441" y="101476"/>
                </a:cubicBezTo>
                <a:cubicBezTo>
                  <a:pt x="374323" y="101476"/>
                  <a:pt x="405236" y="114290"/>
                  <a:pt x="428488" y="137558"/>
                </a:cubicBezTo>
                <a:cubicBezTo>
                  <a:pt x="451739" y="160825"/>
                  <a:pt x="464543" y="191762"/>
                  <a:pt x="464543" y="224666"/>
                </a:cubicBezTo>
                <a:cubicBezTo>
                  <a:pt x="464543" y="242993"/>
                  <a:pt x="459408" y="259990"/>
                  <a:pt x="459172" y="260763"/>
                </a:cubicBezTo>
                <a:cubicBezTo>
                  <a:pt x="457124" y="267477"/>
                  <a:pt x="454479" y="274052"/>
                  <a:pt x="451309" y="280328"/>
                </a:cubicBezTo>
                <a:lnTo>
                  <a:pt x="463372" y="341364"/>
                </a:lnTo>
                <a:close/>
              </a:path>
            </a:pathLst>
          </a:custGeom>
          <a:solidFill>
            <a:srgbClr val="FF609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92" name="Google Shape;892;p26"/>
          <p:cNvSpPr/>
          <p:nvPr/>
        </p:nvSpPr>
        <p:spPr>
          <a:xfrm flipH="1" rot="10800000">
            <a:off x="-1166420" y="-1441132"/>
            <a:ext cx="4173400" cy="4685912"/>
          </a:xfrm>
          <a:custGeom>
            <a:rect b="b" l="l" r="r" t="t"/>
            <a:pathLst>
              <a:path extrusionOk="0" h="13602474" w="12114732">
                <a:moveTo>
                  <a:pt x="11948906" y="9303551"/>
                </a:moveTo>
                <a:cubicBezTo>
                  <a:pt x="12098658" y="9790571"/>
                  <a:pt x="12142278" y="10312579"/>
                  <a:pt x="12098658" y="10819591"/>
                </a:cubicBezTo>
                <a:cubicBezTo>
                  <a:pt x="12005306" y="11752540"/>
                  <a:pt x="11655515" y="12199578"/>
                  <a:pt x="11029558" y="12854308"/>
                </a:cubicBezTo>
                <a:cubicBezTo>
                  <a:pt x="10725887" y="13193057"/>
                  <a:pt x="10431384" y="13378259"/>
                  <a:pt x="9986852" y="13479606"/>
                </a:cubicBezTo>
                <a:cubicBezTo>
                  <a:pt x="9672902" y="13573178"/>
                  <a:pt x="9347559" y="13621214"/>
                  <a:pt x="9019995" y="13595669"/>
                </a:cubicBezTo>
                <a:cubicBezTo>
                  <a:pt x="8322913" y="13576788"/>
                  <a:pt x="7641667" y="13261918"/>
                  <a:pt x="7168518" y="12751573"/>
                </a:cubicBezTo>
                <a:cubicBezTo>
                  <a:pt x="6796500" y="12318696"/>
                  <a:pt x="6521168" y="11796133"/>
                  <a:pt x="6074691" y="11431006"/>
                </a:cubicBezTo>
                <a:cubicBezTo>
                  <a:pt x="5819085" y="11231644"/>
                  <a:pt x="5506523" y="11130020"/>
                  <a:pt x="5203408" y="11026729"/>
                </a:cubicBezTo>
                <a:cubicBezTo>
                  <a:pt x="4745818" y="10878457"/>
                  <a:pt x="4261000" y="10863185"/>
                  <a:pt x="3784517" y="10837362"/>
                </a:cubicBezTo>
                <a:cubicBezTo>
                  <a:pt x="3180786" y="10797657"/>
                  <a:pt x="2560108" y="10726019"/>
                  <a:pt x="1986661" y="10520826"/>
                </a:cubicBezTo>
                <a:cubicBezTo>
                  <a:pt x="1341812" y="10263155"/>
                  <a:pt x="766976" y="9867762"/>
                  <a:pt x="388568" y="9275229"/>
                </a:cubicBezTo>
                <a:cubicBezTo>
                  <a:pt x="-86526" y="8477503"/>
                  <a:pt x="-112364" y="7453759"/>
                  <a:pt x="236871" y="6602998"/>
                </a:cubicBezTo>
                <a:cubicBezTo>
                  <a:pt x="370787" y="6270080"/>
                  <a:pt x="599165" y="5987696"/>
                  <a:pt x="841435" y="5727248"/>
                </a:cubicBezTo>
                <a:cubicBezTo>
                  <a:pt x="1090929" y="5452639"/>
                  <a:pt x="1372374" y="5208296"/>
                  <a:pt x="1691881" y="5018096"/>
                </a:cubicBezTo>
                <a:cubicBezTo>
                  <a:pt x="2428971" y="4552733"/>
                  <a:pt x="3245799" y="4234253"/>
                  <a:pt x="4011228" y="3821090"/>
                </a:cubicBezTo>
                <a:cubicBezTo>
                  <a:pt x="4324068" y="3659768"/>
                  <a:pt x="4628572" y="3401263"/>
                  <a:pt x="4670247" y="3030583"/>
                </a:cubicBezTo>
                <a:cubicBezTo>
                  <a:pt x="4686361" y="2855377"/>
                  <a:pt x="4690807" y="2672952"/>
                  <a:pt x="4743317" y="2500246"/>
                </a:cubicBezTo>
                <a:cubicBezTo>
                  <a:pt x="4832502" y="2183710"/>
                  <a:pt x="4990310" y="1889942"/>
                  <a:pt x="5153954" y="1606170"/>
                </a:cubicBezTo>
                <a:cubicBezTo>
                  <a:pt x="5486797" y="1039460"/>
                  <a:pt x="6003010" y="594088"/>
                  <a:pt x="6583125" y="292545"/>
                </a:cubicBezTo>
                <a:cubicBezTo>
                  <a:pt x="6990983" y="104290"/>
                  <a:pt x="7436349" y="12938"/>
                  <a:pt x="7884215" y="999"/>
                </a:cubicBezTo>
                <a:cubicBezTo>
                  <a:pt x="8457106" y="-9275"/>
                  <a:pt x="9034720" y="59308"/>
                  <a:pt x="9584550" y="224518"/>
                </a:cubicBezTo>
                <a:cubicBezTo>
                  <a:pt x="9676514" y="266445"/>
                  <a:pt x="9755140" y="335583"/>
                  <a:pt x="9837656" y="391671"/>
                </a:cubicBezTo>
                <a:cubicBezTo>
                  <a:pt x="9964903" y="485521"/>
                  <a:pt x="10117434" y="572985"/>
                  <a:pt x="10208007" y="708207"/>
                </a:cubicBezTo>
                <a:cubicBezTo>
                  <a:pt x="10316362" y="877860"/>
                  <a:pt x="10351368" y="1082775"/>
                  <a:pt x="10457223" y="1253816"/>
                </a:cubicBezTo>
                <a:cubicBezTo>
                  <a:pt x="10560576" y="1406808"/>
                  <a:pt x="10687546" y="1544251"/>
                  <a:pt x="10827574" y="1664202"/>
                </a:cubicBezTo>
                <a:cubicBezTo>
                  <a:pt x="11204870" y="1988790"/>
                  <a:pt x="11523544" y="2415003"/>
                  <a:pt x="11594670" y="2918684"/>
                </a:cubicBezTo>
                <a:cubicBezTo>
                  <a:pt x="11612173" y="3135262"/>
                  <a:pt x="11596615" y="3340455"/>
                  <a:pt x="11569387" y="3560364"/>
                </a:cubicBezTo>
                <a:cubicBezTo>
                  <a:pt x="11484370" y="4138459"/>
                  <a:pt x="11247657" y="4681569"/>
                  <a:pt x="11141803" y="5255776"/>
                </a:cubicBezTo>
                <a:cubicBezTo>
                  <a:pt x="10985661" y="6058500"/>
                  <a:pt x="11083458" y="6898987"/>
                  <a:pt x="11318782" y="7676722"/>
                </a:cubicBezTo>
                <a:cubicBezTo>
                  <a:pt x="11409911" y="7950220"/>
                  <a:pt x="11498540" y="8225384"/>
                  <a:pt x="11600782" y="8494996"/>
                </a:cubicBezTo>
                <a:cubicBezTo>
                  <a:pt x="11707192" y="8768771"/>
                  <a:pt x="11853054" y="9025610"/>
                  <a:pt x="11948906" y="9303551"/>
                </a:cubicBezTo>
                <a:close/>
              </a:path>
            </a:pathLst>
          </a:custGeom>
          <a:solidFill>
            <a:srgbClr val="FF609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93" name="Google Shape;893;p26"/>
          <p:cNvSpPr/>
          <p:nvPr/>
        </p:nvSpPr>
        <p:spPr>
          <a:xfrm flipH="1" rot="10800000">
            <a:off x="14592411" y="7395472"/>
            <a:ext cx="4173400" cy="4685912"/>
          </a:xfrm>
          <a:custGeom>
            <a:rect b="b" l="l" r="r" t="t"/>
            <a:pathLst>
              <a:path extrusionOk="0" h="13602474" w="12114732">
                <a:moveTo>
                  <a:pt x="11948906" y="9303551"/>
                </a:moveTo>
                <a:cubicBezTo>
                  <a:pt x="12098658" y="9790571"/>
                  <a:pt x="12142278" y="10312579"/>
                  <a:pt x="12098658" y="10819591"/>
                </a:cubicBezTo>
                <a:cubicBezTo>
                  <a:pt x="12005306" y="11752540"/>
                  <a:pt x="11655515" y="12199578"/>
                  <a:pt x="11029558" y="12854308"/>
                </a:cubicBezTo>
                <a:cubicBezTo>
                  <a:pt x="10725887" y="13193057"/>
                  <a:pt x="10431384" y="13378259"/>
                  <a:pt x="9986852" y="13479606"/>
                </a:cubicBezTo>
                <a:cubicBezTo>
                  <a:pt x="9672902" y="13573178"/>
                  <a:pt x="9347559" y="13621214"/>
                  <a:pt x="9019995" y="13595669"/>
                </a:cubicBezTo>
                <a:cubicBezTo>
                  <a:pt x="8322913" y="13576788"/>
                  <a:pt x="7641667" y="13261918"/>
                  <a:pt x="7168518" y="12751573"/>
                </a:cubicBezTo>
                <a:cubicBezTo>
                  <a:pt x="6796500" y="12318696"/>
                  <a:pt x="6521168" y="11796133"/>
                  <a:pt x="6074691" y="11431006"/>
                </a:cubicBezTo>
                <a:cubicBezTo>
                  <a:pt x="5819085" y="11231644"/>
                  <a:pt x="5506523" y="11130020"/>
                  <a:pt x="5203408" y="11026729"/>
                </a:cubicBezTo>
                <a:cubicBezTo>
                  <a:pt x="4745818" y="10878457"/>
                  <a:pt x="4261000" y="10863185"/>
                  <a:pt x="3784517" y="10837362"/>
                </a:cubicBezTo>
                <a:cubicBezTo>
                  <a:pt x="3180786" y="10797657"/>
                  <a:pt x="2560108" y="10726019"/>
                  <a:pt x="1986661" y="10520826"/>
                </a:cubicBezTo>
                <a:cubicBezTo>
                  <a:pt x="1341812" y="10263155"/>
                  <a:pt x="766976" y="9867762"/>
                  <a:pt x="388568" y="9275229"/>
                </a:cubicBezTo>
                <a:cubicBezTo>
                  <a:pt x="-86526" y="8477503"/>
                  <a:pt x="-112364" y="7453759"/>
                  <a:pt x="236871" y="6602998"/>
                </a:cubicBezTo>
                <a:cubicBezTo>
                  <a:pt x="370787" y="6270080"/>
                  <a:pt x="599165" y="5987696"/>
                  <a:pt x="841435" y="5727248"/>
                </a:cubicBezTo>
                <a:cubicBezTo>
                  <a:pt x="1090929" y="5452639"/>
                  <a:pt x="1372374" y="5208296"/>
                  <a:pt x="1691881" y="5018096"/>
                </a:cubicBezTo>
                <a:cubicBezTo>
                  <a:pt x="2428971" y="4552733"/>
                  <a:pt x="3245799" y="4234253"/>
                  <a:pt x="4011228" y="3821090"/>
                </a:cubicBezTo>
                <a:cubicBezTo>
                  <a:pt x="4324068" y="3659768"/>
                  <a:pt x="4628572" y="3401263"/>
                  <a:pt x="4670247" y="3030583"/>
                </a:cubicBezTo>
                <a:cubicBezTo>
                  <a:pt x="4686361" y="2855377"/>
                  <a:pt x="4690807" y="2672952"/>
                  <a:pt x="4743317" y="2500246"/>
                </a:cubicBezTo>
                <a:cubicBezTo>
                  <a:pt x="4832502" y="2183710"/>
                  <a:pt x="4990310" y="1889942"/>
                  <a:pt x="5153954" y="1606170"/>
                </a:cubicBezTo>
                <a:cubicBezTo>
                  <a:pt x="5486797" y="1039460"/>
                  <a:pt x="6003010" y="594088"/>
                  <a:pt x="6583125" y="292545"/>
                </a:cubicBezTo>
                <a:cubicBezTo>
                  <a:pt x="6990983" y="104290"/>
                  <a:pt x="7436349" y="12938"/>
                  <a:pt x="7884215" y="999"/>
                </a:cubicBezTo>
                <a:cubicBezTo>
                  <a:pt x="8457106" y="-9275"/>
                  <a:pt x="9034720" y="59308"/>
                  <a:pt x="9584550" y="224518"/>
                </a:cubicBezTo>
                <a:cubicBezTo>
                  <a:pt x="9676514" y="266445"/>
                  <a:pt x="9755140" y="335583"/>
                  <a:pt x="9837656" y="391671"/>
                </a:cubicBezTo>
                <a:cubicBezTo>
                  <a:pt x="9964903" y="485521"/>
                  <a:pt x="10117434" y="572985"/>
                  <a:pt x="10208007" y="708207"/>
                </a:cubicBezTo>
                <a:cubicBezTo>
                  <a:pt x="10316362" y="877860"/>
                  <a:pt x="10351368" y="1082775"/>
                  <a:pt x="10457223" y="1253816"/>
                </a:cubicBezTo>
                <a:cubicBezTo>
                  <a:pt x="10560576" y="1406808"/>
                  <a:pt x="10687546" y="1544251"/>
                  <a:pt x="10827574" y="1664202"/>
                </a:cubicBezTo>
                <a:cubicBezTo>
                  <a:pt x="11204870" y="1988790"/>
                  <a:pt x="11523544" y="2415003"/>
                  <a:pt x="11594670" y="2918684"/>
                </a:cubicBezTo>
                <a:cubicBezTo>
                  <a:pt x="11612173" y="3135262"/>
                  <a:pt x="11596615" y="3340455"/>
                  <a:pt x="11569387" y="3560364"/>
                </a:cubicBezTo>
                <a:cubicBezTo>
                  <a:pt x="11484370" y="4138459"/>
                  <a:pt x="11247657" y="4681569"/>
                  <a:pt x="11141803" y="5255776"/>
                </a:cubicBezTo>
                <a:cubicBezTo>
                  <a:pt x="10985661" y="6058500"/>
                  <a:pt x="11083458" y="6898987"/>
                  <a:pt x="11318782" y="7676722"/>
                </a:cubicBezTo>
                <a:cubicBezTo>
                  <a:pt x="11409911" y="7950220"/>
                  <a:pt x="11498540" y="8225384"/>
                  <a:pt x="11600782" y="8494996"/>
                </a:cubicBezTo>
                <a:cubicBezTo>
                  <a:pt x="11707192" y="8768771"/>
                  <a:pt x="11853054" y="9025610"/>
                  <a:pt x="11948906" y="9303551"/>
                </a:cubicBezTo>
                <a:close/>
              </a:path>
            </a:pathLst>
          </a:custGeom>
          <a:solidFill>
            <a:srgbClr val="FF609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FFFCF3"/>
        </a:solidFill>
      </p:bgPr>
    </p:bg>
    <p:spTree>
      <p:nvGrpSpPr>
        <p:cNvPr id="897" name="Shape 8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8" name="Google Shape;898;p27"/>
          <p:cNvSpPr/>
          <p:nvPr/>
        </p:nvSpPr>
        <p:spPr>
          <a:xfrm flipH="1">
            <a:off x="15176214" y="-1998770"/>
            <a:ext cx="4844869" cy="5411915"/>
          </a:xfrm>
          <a:custGeom>
            <a:rect b="b" l="l" r="r" t="t"/>
            <a:pathLst>
              <a:path extrusionOk="0" h="13883379" w="12428716">
                <a:moveTo>
                  <a:pt x="12382255" y="9954211"/>
                </a:moveTo>
                <a:cubicBezTo>
                  <a:pt x="12339747" y="9522445"/>
                  <a:pt x="12164713" y="9126220"/>
                  <a:pt x="11979121" y="8739434"/>
                </a:cubicBezTo>
                <a:cubicBezTo>
                  <a:pt x="11737406" y="8139682"/>
                  <a:pt x="11524864" y="7531322"/>
                  <a:pt x="11431790" y="6887699"/>
                </a:cubicBezTo>
                <a:cubicBezTo>
                  <a:pt x="11337883" y="6241299"/>
                  <a:pt x="11372612" y="5592122"/>
                  <a:pt x="11559315" y="4962659"/>
                </a:cubicBezTo>
                <a:cubicBezTo>
                  <a:pt x="11724903" y="4374568"/>
                  <a:pt x="11935778" y="3789532"/>
                  <a:pt x="11916886" y="3169510"/>
                </a:cubicBezTo>
                <a:cubicBezTo>
                  <a:pt x="11916886" y="2892957"/>
                  <a:pt x="11815199" y="2625290"/>
                  <a:pt x="11689897" y="2382335"/>
                </a:cubicBezTo>
                <a:cubicBezTo>
                  <a:pt x="11561816" y="2146599"/>
                  <a:pt x="11381224" y="1941683"/>
                  <a:pt x="11186186" y="1758981"/>
                </a:cubicBezTo>
                <a:cubicBezTo>
                  <a:pt x="11013374" y="1600990"/>
                  <a:pt x="10829171" y="1445776"/>
                  <a:pt x="10715816" y="1236974"/>
                </a:cubicBezTo>
                <a:cubicBezTo>
                  <a:pt x="10521888" y="752174"/>
                  <a:pt x="10508275" y="659989"/>
                  <a:pt x="10049017" y="362334"/>
                </a:cubicBezTo>
                <a:cubicBezTo>
                  <a:pt x="9978448" y="307912"/>
                  <a:pt x="9889819" y="243217"/>
                  <a:pt x="9807581" y="202678"/>
                </a:cubicBezTo>
                <a:cubicBezTo>
                  <a:pt x="9778408" y="186018"/>
                  <a:pt x="9749514" y="167415"/>
                  <a:pt x="9716729" y="158530"/>
                </a:cubicBezTo>
                <a:cubicBezTo>
                  <a:pt x="9673943" y="146312"/>
                  <a:pt x="9628100" y="174634"/>
                  <a:pt x="9619210" y="217950"/>
                </a:cubicBezTo>
                <a:cubicBezTo>
                  <a:pt x="8719032" y="-28060"/>
                  <a:pt x="7727448" y="-116635"/>
                  <a:pt x="6840328" y="224613"/>
                </a:cubicBezTo>
                <a:cubicBezTo>
                  <a:pt x="6404687" y="397042"/>
                  <a:pt x="6024056" y="687756"/>
                  <a:pt x="5684822" y="1006791"/>
                </a:cubicBezTo>
                <a:cubicBezTo>
                  <a:pt x="5266962" y="1435781"/>
                  <a:pt x="4961068" y="1971671"/>
                  <a:pt x="4766586" y="2536160"/>
                </a:cubicBezTo>
                <a:cubicBezTo>
                  <a:pt x="4629614" y="2941271"/>
                  <a:pt x="4780199" y="3284740"/>
                  <a:pt x="4411237" y="3597667"/>
                </a:cubicBezTo>
                <a:cubicBezTo>
                  <a:pt x="4128682" y="3822851"/>
                  <a:pt x="3800005" y="3957518"/>
                  <a:pt x="3476886" y="4119951"/>
                </a:cubicBezTo>
                <a:cubicBezTo>
                  <a:pt x="3143487" y="4270722"/>
                  <a:pt x="2819812" y="4437320"/>
                  <a:pt x="2492247" y="4600864"/>
                </a:cubicBezTo>
                <a:cubicBezTo>
                  <a:pt x="2096614" y="4801614"/>
                  <a:pt x="1705425" y="5019580"/>
                  <a:pt x="1355356" y="5293634"/>
                </a:cubicBezTo>
                <a:cubicBezTo>
                  <a:pt x="1042516" y="5552416"/>
                  <a:pt x="762461" y="5853958"/>
                  <a:pt x="519913" y="6179102"/>
                </a:cubicBezTo>
                <a:cubicBezTo>
                  <a:pt x="110110" y="6751643"/>
                  <a:pt x="-31307" y="7482175"/>
                  <a:pt x="5645" y="8176333"/>
                </a:cubicBezTo>
                <a:cubicBezTo>
                  <a:pt x="46764" y="8652803"/>
                  <a:pt x="184291" y="9135382"/>
                  <a:pt x="449066" y="9536883"/>
                </a:cubicBezTo>
                <a:cubicBezTo>
                  <a:pt x="810248" y="10084713"/>
                  <a:pt x="1350911" y="10472608"/>
                  <a:pt x="1946306" y="10732779"/>
                </a:cubicBezTo>
                <a:cubicBezTo>
                  <a:pt x="2487246" y="10963239"/>
                  <a:pt x="3079308" y="11045428"/>
                  <a:pt x="3661367" y="11098184"/>
                </a:cubicBezTo>
                <a:cubicBezTo>
                  <a:pt x="4157576" y="11142610"/>
                  <a:pt x="4662398" y="11129004"/>
                  <a:pt x="5148050" y="11253397"/>
                </a:cubicBezTo>
                <a:cubicBezTo>
                  <a:pt x="5517289" y="11363352"/>
                  <a:pt x="5905144" y="11478583"/>
                  <a:pt x="6202147" y="11734865"/>
                </a:cubicBezTo>
                <a:cubicBezTo>
                  <a:pt x="6598336" y="12099159"/>
                  <a:pt x="6861166" y="12578684"/>
                  <a:pt x="7210679" y="12983517"/>
                </a:cubicBezTo>
                <a:cubicBezTo>
                  <a:pt x="7738561" y="13555503"/>
                  <a:pt x="8510102" y="13885367"/>
                  <a:pt x="9287755" y="13880647"/>
                </a:cubicBezTo>
                <a:cubicBezTo>
                  <a:pt x="9588092" y="13896752"/>
                  <a:pt x="9884540" y="13839830"/>
                  <a:pt x="10172375" y="13758475"/>
                </a:cubicBezTo>
                <a:cubicBezTo>
                  <a:pt x="10362690" y="13707107"/>
                  <a:pt x="10555229" y="13653240"/>
                  <a:pt x="10729429" y="13558835"/>
                </a:cubicBezTo>
                <a:cubicBezTo>
                  <a:pt x="11065329" y="13372245"/>
                  <a:pt x="11315100" y="13071536"/>
                  <a:pt x="11570428" y="12791374"/>
                </a:cubicBezTo>
                <a:cubicBezTo>
                  <a:pt x="11787972" y="12543420"/>
                  <a:pt x="12004959" y="12289081"/>
                  <a:pt x="12141652" y="11985873"/>
                </a:cubicBezTo>
                <a:cubicBezTo>
                  <a:pt x="12434766" y="11355855"/>
                  <a:pt x="12479775" y="10635042"/>
                  <a:pt x="12382255" y="9954211"/>
                </a:cubicBezTo>
                <a:close/>
              </a:path>
            </a:pathLst>
          </a:custGeom>
          <a:solidFill>
            <a:srgbClr val="FF609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99" name="Google Shape;899;p27"/>
          <p:cNvSpPr/>
          <p:nvPr/>
        </p:nvSpPr>
        <p:spPr>
          <a:xfrm flipH="1">
            <a:off x="-1346506" y="6928678"/>
            <a:ext cx="4844869" cy="5411915"/>
          </a:xfrm>
          <a:custGeom>
            <a:rect b="b" l="l" r="r" t="t"/>
            <a:pathLst>
              <a:path extrusionOk="0" h="13883379" w="12428716">
                <a:moveTo>
                  <a:pt x="12382255" y="9954211"/>
                </a:moveTo>
                <a:cubicBezTo>
                  <a:pt x="12339747" y="9522445"/>
                  <a:pt x="12164713" y="9126220"/>
                  <a:pt x="11979121" y="8739434"/>
                </a:cubicBezTo>
                <a:cubicBezTo>
                  <a:pt x="11737406" y="8139682"/>
                  <a:pt x="11524864" y="7531322"/>
                  <a:pt x="11431790" y="6887699"/>
                </a:cubicBezTo>
                <a:cubicBezTo>
                  <a:pt x="11337883" y="6241299"/>
                  <a:pt x="11372612" y="5592122"/>
                  <a:pt x="11559315" y="4962659"/>
                </a:cubicBezTo>
                <a:cubicBezTo>
                  <a:pt x="11724903" y="4374568"/>
                  <a:pt x="11935778" y="3789532"/>
                  <a:pt x="11916886" y="3169510"/>
                </a:cubicBezTo>
                <a:cubicBezTo>
                  <a:pt x="11916886" y="2892957"/>
                  <a:pt x="11815199" y="2625290"/>
                  <a:pt x="11689897" y="2382335"/>
                </a:cubicBezTo>
                <a:cubicBezTo>
                  <a:pt x="11561816" y="2146599"/>
                  <a:pt x="11381224" y="1941683"/>
                  <a:pt x="11186186" y="1758981"/>
                </a:cubicBezTo>
                <a:cubicBezTo>
                  <a:pt x="11013374" y="1600990"/>
                  <a:pt x="10829171" y="1445776"/>
                  <a:pt x="10715816" y="1236974"/>
                </a:cubicBezTo>
                <a:cubicBezTo>
                  <a:pt x="10521888" y="752174"/>
                  <a:pt x="10508275" y="659989"/>
                  <a:pt x="10049017" y="362334"/>
                </a:cubicBezTo>
                <a:cubicBezTo>
                  <a:pt x="9978448" y="307912"/>
                  <a:pt x="9889819" y="243217"/>
                  <a:pt x="9807581" y="202678"/>
                </a:cubicBezTo>
                <a:cubicBezTo>
                  <a:pt x="9778408" y="186018"/>
                  <a:pt x="9749514" y="167415"/>
                  <a:pt x="9716729" y="158530"/>
                </a:cubicBezTo>
                <a:cubicBezTo>
                  <a:pt x="9673943" y="146312"/>
                  <a:pt x="9628100" y="174634"/>
                  <a:pt x="9619210" y="217950"/>
                </a:cubicBezTo>
                <a:cubicBezTo>
                  <a:pt x="8719032" y="-28060"/>
                  <a:pt x="7727448" y="-116635"/>
                  <a:pt x="6840328" y="224613"/>
                </a:cubicBezTo>
                <a:cubicBezTo>
                  <a:pt x="6404687" y="397042"/>
                  <a:pt x="6024056" y="687756"/>
                  <a:pt x="5684822" y="1006791"/>
                </a:cubicBezTo>
                <a:cubicBezTo>
                  <a:pt x="5266962" y="1435781"/>
                  <a:pt x="4961068" y="1971671"/>
                  <a:pt x="4766586" y="2536160"/>
                </a:cubicBezTo>
                <a:cubicBezTo>
                  <a:pt x="4629614" y="2941271"/>
                  <a:pt x="4780199" y="3284740"/>
                  <a:pt x="4411237" y="3597667"/>
                </a:cubicBezTo>
                <a:cubicBezTo>
                  <a:pt x="4128682" y="3822851"/>
                  <a:pt x="3800005" y="3957518"/>
                  <a:pt x="3476886" y="4119951"/>
                </a:cubicBezTo>
                <a:cubicBezTo>
                  <a:pt x="3143487" y="4270722"/>
                  <a:pt x="2819812" y="4437320"/>
                  <a:pt x="2492247" y="4600864"/>
                </a:cubicBezTo>
                <a:cubicBezTo>
                  <a:pt x="2096614" y="4801614"/>
                  <a:pt x="1705425" y="5019580"/>
                  <a:pt x="1355356" y="5293634"/>
                </a:cubicBezTo>
                <a:cubicBezTo>
                  <a:pt x="1042516" y="5552416"/>
                  <a:pt x="762461" y="5853958"/>
                  <a:pt x="519913" y="6179102"/>
                </a:cubicBezTo>
                <a:cubicBezTo>
                  <a:pt x="110110" y="6751643"/>
                  <a:pt x="-31307" y="7482175"/>
                  <a:pt x="5645" y="8176333"/>
                </a:cubicBezTo>
                <a:cubicBezTo>
                  <a:pt x="46764" y="8652803"/>
                  <a:pt x="184291" y="9135382"/>
                  <a:pt x="449066" y="9536883"/>
                </a:cubicBezTo>
                <a:cubicBezTo>
                  <a:pt x="810248" y="10084713"/>
                  <a:pt x="1350911" y="10472608"/>
                  <a:pt x="1946306" y="10732779"/>
                </a:cubicBezTo>
                <a:cubicBezTo>
                  <a:pt x="2487246" y="10963239"/>
                  <a:pt x="3079308" y="11045428"/>
                  <a:pt x="3661367" y="11098184"/>
                </a:cubicBezTo>
                <a:cubicBezTo>
                  <a:pt x="4157576" y="11142610"/>
                  <a:pt x="4662398" y="11129004"/>
                  <a:pt x="5148050" y="11253397"/>
                </a:cubicBezTo>
                <a:cubicBezTo>
                  <a:pt x="5517289" y="11363352"/>
                  <a:pt x="5905144" y="11478583"/>
                  <a:pt x="6202147" y="11734865"/>
                </a:cubicBezTo>
                <a:cubicBezTo>
                  <a:pt x="6598336" y="12099159"/>
                  <a:pt x="6861166" y="12578684"/>
                  <a:pt x="7210679" y="12983517"/>
                </a:cubicBezTo>
                <a:cubicBezTo>
                  <a:pt x="7738561" y="13555503"/>
                  <a:pt x="8510102" y="13885367"/>
                  <a:pt x="9287755" y="13880647"/>
                </a:cubicBezTo>
                <a:cubicBezTo>
                  <a:pt x="9588092" y="13896752"/>
                  <a:pt x="9884540" y="13839830"/>
                  <a:pt x="10172375" y="13758475"/>
                </a:cubicBezTo>
                <a:cubicBezTo>
                  <a:pt x="10362690" y="13707107"/>
                  <a:pt x="10555229" y="13653240"/>
                  <a:pt x="10729429" y="13558835"/>
                </a:cubicBezTo>
                <a:cubicBezTo>
                  <a:pt x="11065329" y="13372245"/>
                  <a:pt x="11315100" y="13071536"/>
                  <a:pt x="11570428" y="12791374"/>
                </a:cubicBezTo>
                <a:cubicBezTo>
                  <a:pt x="11787972" y="12543420"/>
                  <a:pt x="12004959" y="12289081"/>
                  <a:pt x="12141652" y="11985873"/>
                </a:cubicBezTo>
                <a:cubicBezTo>
                  <a:pt x="12434766" y="11355855"/>
                  <a:pt x="12479775" y="10635042"/>
                  <a:pt x="12382255" y="9954211"/>
                </a:cubicBezTo>
                <a:close/>
              </a:path>
            </a:pathLst>
          </a:custGeom>
          <a:solidFill>
            <a:srgbClr val="FF609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0" name="Google Shape;900;p27"/>
          <p:cNvSpPr txBox="1"/>
          <p:nvPr/>
        </p:nvSpPr>
        <p:spPr>
          <a:xfrm>
            <a:off x="1075929" y="3491730"/>
            <a:ext cx="5320741" cy="130492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l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0">
                <a:solidFill>
                  <a:srgbClr val="B35EFF"/>
                </a:solidFill>
                <a:latin typeface="Arial"/>
                <a:ea typeface="Arial"/>
                <a:cs typeface="Arial"/>
                <a:sym typeface="Arial"/>
              </a:rPr>
              <a:t>About Us</a:t>
            </a:r>
            <a:endParaRPr/>
          </a:p>
        </p:txBody>
      </p:sp>
      <p:sp>
        <p:nvSpPr>
          <p:cNvPr id="901" name="Google Shape;901;p27"/>
          <p:cNvSpPr txBox="1"/>
          <p:nvPr/>
        </p:nvSpPr>
        <p:spPr>
          <a:xfrm>
            <a:off x="1075929" y="4977889"/>
            <a:ext cx="5320741" cy="104521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l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u="none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Elaborate on what you want to discuss. </a:t>
            </a:r>
            <a:endParaRPr/>
          </a:p>
        </p:txBody>
      </p:sp>
      <p:sp>
        <p:nvSpPr>
          <p:cNvPr id="902" name="Google Shape;902;p27"/>
          <p:cNvSpPr/>
          <p:nvPr/>
        </p:nvSpPr>
        <p:spPr>
          <a:xfrm>
            <a:off x="10239250" y="5790335"/>
            <a:ext cx="6256515" cy="3096406"/>
          </a:xfrm>
          <a:custGeom>
            <a:rect b="b" l="l" r="r" t="t"/>
            <a:pathLst>
              <a:path extrusionOk="0" h="3096406" w="6256515">
                <a:moveTo>
                  <a:pt x="5534678" y="114393"/>
                </a:moveTo>
                <a:lnTo>
                  <a:pt x="5534678" y="914959"/>
                </a:lnTo>
                <a:cubicBezTo>
                  <a:pt x="5534678" y="955814"/>
                  <a:pt x="5556499" y="993581"/>
                  <a:pt x="5591957" y="1013917"/>
                </a:cubicBezTo>
                <a:lnTo>
                  <a:pt x="5949079" y="1219825"/>
                </a:lnTo>
                <a:lnTo>
                  <a:pt x="6125459" y="1321506"/>
                </a:lnTo>
                <a:cubicBezTo>
                  <a:pt x="6300202" y="1422281"/>
                  <a:pt x="6300202" y="1674126"/>
                  <a:pt x="6125459" y="1774900"/>
                </a:cubicBezTo>
                <a:lnTo>
                  <a:pt x="5949079" y="1876583"/>
                </a:lnTo>
                <a:lnTo>
                  <a:pt x="5591957" y="2082489"/>
                </a:lnTo>
                <a:cubicBezTo>
                  <a:pt x="5556499" y="2102826"/>
                  <a:pt x="5534678" y="2140594"/>
                  <a:pt x="5534678" y="2181448"/>
                </a:cubicBezTo>
                <a:lnTo>
                  <a:pt x="5534678" y="2982014"/>
                </a:lnTo>
                <a:cubicBezTo>
                  <a:pt x="5534678" y="3045203"/>
                  <a:pt x="5483402" y="3096407"/>
                  <a:pt x="5420123" y="3096407"/>
                </a:cubicBezTo>
                <a:lnTo>
                  <a:pt x="114556" y="3096407"/>
                </a:lnTo>
                <a:cubicBezTo>
                  <a:pt x="51277" y="3096407"/>
                  <a:pt x="0" y="3045203"/>
                  <a:pt x="0" y="2982014"/>
                </a:cubicBezTo>
                <a:lnTo>
                  <a:pt x="0" y="114393"/>
                </a:lnTo>
                <a:cubicBezTo>
                  <a:pt x="0" y="51204"/>
                  <a:pt x="51277" y="0"/>
                  <a:pt x="114556" y="0"/>
                </a:cubicBezTo>
                <a:lnTo>
                  <a:pt x="5420305" y="0"/>
                </a:lnTo>
                <a:cubicBezTo>
                  <a:pt x="5483583" y="0"/>
                  <a:pt x="5534678" y="51204"/>
                  <a:pt x="5534678" y="114393"/>
                </a:cubicBezTo>
                <a:close/>
              </a:path>
            </a:pathLst>
          </a:custGeom>
          <a:solidFill>
            <a:srgbClr val="FFC845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3" name="Google Shape;903;p27"/>
          <p:cNvSpPr/>
          <p:nvPr/>
        </p:nvSpPr>
        <p:spPr>
          <a:xfrm>
            <a:off x="7404132" y="2296278"/>
            <a:ext cx="6256697" cy="3096406"/>
          </a:xfrm>
          <a:custGeom>
            <a:rect b="b" l="l" r="r" t="t"/>
            <a:pathLst>
              <a:path extrusionOk="0" h="3096406" w="6256697">
                <a:moveTo>
                  <a:pt x="721838" y="114393"/>
                </a:moveTo>
                <a:lnTo>
                  <a:pt x="721838" y="914959"/>
                </a:lnTo>
                <a:cubicBezTo>
                  <a:pt x="721838" y="955813"/>
                  <a:pt x="700017" y="993581"/>
                  <a:pt x="664560" y="1013918"/>
                </a:cubicBezTo>
                <a:lnTo>
                  <a:pt x="307437" y="1219824"/>
                </a:lnTo>
                <a:lnTo>
                  <a:pt x="131057" y="1321506"/>
                </a:lnTo>
                <a:cubicBezTo>
                  <a:pt x="-43686" y="1422281"/>
                  <a:pt x="-43686" y="1674126"/>
                  <a:pt x="131057" y="1774900"/>
                </a:cubicBezTo>
                <a:lnTo>
                  <a:pt x="307437" y="1876583"/>
                </a:lnTo>
                <a:lnTo>
                  <a:pt x="664560" y="2082489"/>
                </a:lnTo>
                <a:cubicBezTo>
                  <a:pt x="700017" y="2102826"/>
                  <a:pt x="721838" y="2140593"/>
                  <a:pt x="721838" y="2181448"/>
                </a:cubicBezTo>
                <a:lnTo>
                  <a:pt x="721838" y="2982014"/>
                </a:lnTo>
                <a:cubicBezTo>
                  <a:pt x="721838" y="3045203"/>
                  <a:pt x="773115" y="3096407"/>
                  <a:pt x="836393" y="3096407"/>
                </a:cubicBezTo>
                <a:lnTo>
                  <a:pt x="6142142" y="3096407"/>
                </a:lnTo>
                <a:cubicBezTo>
                  <a:pt x="6205420" y="3096407"/>
                  <a:pt x="6256698" y="3045203"/>
                  <a:pt x="6256698" y="2982014"/>
                </a:cubicBezTo>
                <a:lnTo>
                  <a:pt x="6256698" y="114393"/>
                </a:lnTo>
                <a:cubicBezTo>
                  <a:pt x="6256698" y="51204"/>
                  <a:pt x="6205420" y="0"/>
                  <a:pt x="6142142" y="0"/>
                </a:cubicBezTo>
                <a:lnTo>
                  <a:pt x="836211" y="0"/>
                </a:lnTo>
                <a:cubicBezTo>
                  <a:pt x="772933" y="182"/>
                  <a:pt x="721838" y="51386"/>
                  <a:pt x="721838" y="114393"/>
                </a:cubicBezTo>
                <a:close/>
              </a:path>
            </a:pathLst>
          </a:custGeom>
          <a:solidFill>
            <a:srgbClr val="EE5086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04" name="Google Shape;904;p27"/>
          <p:cNvGrpSpPr/>
          <p:nvPr/>
        </p:nvGrpSpPr>
        <p:grpSpPr>
          <a:xfrm>
            <a:off x="8317987" y="2599691"/>
            <a:ext cx="6932440" cy="6297400"/>
            <a:chOff x="8317987" y="2599691"/>
            <a:chExt cx="6932440" cy="6297400"/>
          </a:xfrm>
        </p:grpSpPr>
        <p:sp>
          <p:nvSpPr>
            <p:cNvPr id="905" name="Google Shape;905;p27"/>
            <p:cNvSpPr/>
            <p:nvPr/>
          </p:nvSpPr>
          <p:spPr>
            <a:xfrm>
              <a:off x="8879855" y="2609677"/>
              <a:ext cx="19819" cy="2772657"/>
            </a:xfrm>
            <a:custGeom>
              <a:rect b="b" l="l" r="r" t="t"/>
              <a:pathLst>
                <a:path extrusionOk="0" h="2772657" w="19819">
                  <a:moveTo>
                    <a:pt x="0" y="0"/>
                  </a:moveTo>
                  <a:lnTo>
                    <a:pt x="19820" y="0"/>
                  </a:lnTo>
                  <a:lnTo>
                    <a:pt x="19820" y="2772658"/>
                  </a:lnTo>
                  <a:lnTo>
                    <a:pt x="0" y="2772658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6" name="Google Shape;906;p27"/>
            <p:cNvSpPr/>
            <p:nvPr/>
          </p:nvSpPr>
          <p:spPr>
            <a:xfrm>
              <a:off x="8317987" y="2599872"/>
              <a:ext cx="581688" cy="922766"/>
            </a:xfrm>
            <a:custGeom>
              <a:rect b="b" l="l" r="r" t="t"/>
              <a:pathLst>
                <a:path extrusionOk="0" h="922766" w="581688">
                  <a:moveTo>
                    <a:pt x="325120" y="922767"/>
                  </a:moveTo>
                  <a:cubicBezTo>
                    <a:pt x="222384" y="922767"/>
                    <a:pt x="138922" y="851044"/>
                    <a:pt x="138922" y="762980"/>
                  </a:cubicBezTo>
                  <a:cubicBezTo>
                    <a:pt x="138922" y="701063"/>
                    <a:pt x="156923" y="654216"/>
                    <a:pt x="192563" y="623530"/>
                  </a:cubicBezTo>
                  <a:cubicBezTo>
                    <a:pt x="249477" y="574505"/>
                    <a:pt x="329848" y="585763"/>
                    <a:pt x="333303" y="586307"/>
                  </a:cubicBezTo>
                  <a:lnTo>
                    <a:pt x="330393" y="605917"/>
                  </a:lnTo>
                  <a:cubicBezTo>
                    <a:pt x="329666" y="605736"/>
                    <a:pt x="255477" y="595568"/>
                    <a:pt x="205473" y="638601"/>
                  </a:cubicBezTo>
                  <a:cubicBezTo>
                    <a:pt x="174561" y="665293"/>
                    <a:pt x="158923" y="707055"/>
                    <a:pt x="158923" y="762980"/>
                  </a:cubicBezTo>
                  <a:cubicBezTo>
                    <a:pt x="158923" y="840150"/>
                    <a:pt x="233476" y="902975"/>
                    <a:pt x="325302" y="902975"/>
                  </a:cubicBezTo>
                  <a:cubicBezTo>
                    <a:pt x="386762" y="902975"/>
                    <a:pt x="443131" y="874286"/>
                    <a:pt x="484225" y="821992"/>
                  </a:cubicBezTo>
                  <a:cubicBezTo>
                    <a:pt x="534957" y="757533"/>
                    <a:pt x="561869" y="657666"/>
                    <a:pt x="561869" y="533650"/>
                  </a:cubicBezTo>
                  <a:cubicBezTo>
                    <a:pt x="561869" y="45757"/>
                    <a:pt x="22911" y="20700"/>
                    <a:pt x="0" y="19792"/>
                  </a:cubicBezTo>
                  <a:lnTo>
                    <a:pt x="727" y="0"/>
                  </a:lnTo>
                  <a:cubicBezTo>
                    <a:pt x="6546" y="182"/>
                    <a:pt x="581689" y="26510"/>
                    <a:pt x="581689" y="533650"/>
                  </a:cubicBezTo>
                  <a:cubicBezTo>
                    <a:pt x="581689" y="664203"/>
                    <a:pt x="554050" y="765341"/>
                    <a:pt x="499863" y="834339"/>
                  </a:cubicBezTo>
                  <a:cubicBezTo>
                    <a:pt x="454768" y="891354"/>
                    <a:pt x="392763" y="922767"/>
                    <a:pt x="325120" y="922767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7" name="Google Shape;907;p27"/>
            <p:cNvSpPr/>
            <p:nvPr/>
          </p:nvSpPr>
          <p:spPr>
            <a:xfrm>
              <a:off x="8879855" y="2599691"/>
              <a:ext cx="581688" cy="922948"/>
            </a:xfrm>
            <a:custGeom>
              <a:rect b="b" l="l" r="r" t="t"/>
              <a:pathLst>
                <a:path extrusionOk="0" h="922948" w="581688">
                  <a:moveTo>
                    <a:pt x="256387" y="922948"/>
                  </a:moveTo>
                  <a:cubicBezTo>
                    <a:pt x="188744" y="922948"/>
                    <a:pt x="126739" y="891536"/>
                    <a:pt x="81826" y="834339"/>
                  </a:cubicBezTo>
                  <a:cubicBezTo>
                    <a:pt x="27457" y="765341"/>
                    <a:pt x="0" y="664203"/>
                    <a:pt x="0" y="533651"/>
                  </a:cubicBezTo>
                  <a:cubicBezTo>
                    <a:pt x="0" y="26692"/>
                    <a:pt x="575142" y="182"/>
                    <a:pt x="580961" y="0"/>
                  </a:cubicBezTo>
                  <a:lnTo>
                    <a:pt x="581689" y="19792"/>
                  </a:lnTo>
                  <a:cubicBezTo>
                    <a:pt x="558777" y="20700"/>
                    <a:pt x="19820" y="45757"/>
                    <a:pt x="19820" y="533651"/>
                  </a:cubicBezTo>
                  <a:cubicBezTo>
                    <a:pt x="19820" y="657848"/>
                    <a:pt x="46731" y="757533"/>
                    <a:pt x="97463" y="821992"/>
                  </a:cubicBezTo>
                  <a:cubicBezTo>
                    <a:pt x="138558" y="874286"/>
                    <a:pt x="195108" y="902975"/>
                    <a:pt x="256387" y="902975"/>
                  </a:cubicBezTo>
                  <a:cubicBezTo>
                    <a:pt x="348031" y="902975"/>
                    <a:pt x="422765" y="840150"/>
                    <a:pt x="422765" y="762980"/>
                  </a:cubicBezTo>
                  <a:cubicBezTo>
                    <a:pt x="422765" y="707237"/>
                    <a:pt x="407127" y="665293"/>
                    <a:pt x="376215" y="638601"/>
                  </a:cubicBezTo>
                  <a:cubicBezTo>
                    <a:pt x="326393" y="595568"/>
                    <a:pt x="252022" y="605736"/>
                    <a:pt x="251295" y="605917"/>
                  </a:cubicBezTo>
                  <a:lnTo>
                    <a:pt x="248386" y="586307"/>
                  </a:lnTo>
                  <a:cubicBezTo>
                    <a:pt x="251841" y="585763"/>
                    <a:pt x="332030" y="574505"/>
                    <a:pt x="389126" y="623530"/>
                  </a:cubicBezTo>
                  <a:cubicBezTo>
                    <a:pt x="424765" y="654217"/>
                    <a:pt x="442767" y="701063"/>
                    <a:pt x="442767" y="762980"/>
                  </a:cubicBezTo>
                  <a:cubicBezTo>
                    <a:pt x="442585" y="851226"/>
                    <a:pt x="359123" y="922948"/>
                    <a:pt x="256387" y="922948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8" name="Google Shape;908;p27"/>
            <p:cNvSpPr/>
            <p:nvPr/>
          </p:nvSpPr>
          <p:spPr>
            <a:xfrm>
              <a:off x="11604100" y="2599872"/>
              <a:ext cx="1570140" cy="2131333"/>
            </a:xfrm>
            <a:custGeom>
              <a:rect b="b" l="l" r="r" t="t"/>
              <a:pathLst>
                <a:path extrusionOk="0" h="2131333" w="1570140">
                  <a:moveTo>
                    <a:pt x="1570141" y="2131333"/>
                  </a:moveTo>
                  <a:lnTo>
                    <a:pt x="0" y="2131333"/>
                  </a:lnTo>
                  <a:lnTo>
                    <a:pt x="0" y="0"/>
                  </a:lnTo>
                  <a:lnTo>
                    <a:pt x="1570141" y="0"/>
                  </a:lnTo>
                  <a:lnTo>
                    <a:pt x="1570141" y="2131333"/>
                  </a:lnTo>
                  <a:close/>
                  <a:moveTo>
                    <a:pt x="19820" y="2111542"/>
                  </a:moveTo>
                  <a:lnTo>
                    <a:pt x="1550321" y="2111542"/>
                  </a:lnTo>
                  <a:lnTo>
                    <a:pt x="1550321" y="19792"/>
                  </a:lnTo>
                  <a:lnTo>
                    <a:pt x="19820" y="19792"/>
                  </a:lnTo>
                  <a:lnTo>
                    <a:pt x="19820" y="2111542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9" name="Google Shape;909;p27"/>
            <p:cNvSpPr/>
            <p:nvPr/>
          </p:nvSpPr>
          <p:spPr>
            <a:xfrm rot="-2906760">
              <a:off x="11913014" y="3252150"/>
              <a:ext cx="485134" cy="19791"/>
            </a:xfrm>
            <a:custGeom>
              <a:rect b="b" l="l" r="r" t="t"/>
              <a:pathLst>
                <a:path extrusionOk="0" h="19791" w="485134">
                  <a:moveTo>
                    <a:pt x="0" y="0"/>
                  </a:moveTo>
                  <a:lnTo>
                    <a:pt x="485134" y="0"/>
                  </a:lnTo>
                  <a:lnTo>
                    <a:pt x="485134" y="19792"/>
                  </a:lnTo>
                  <a:lnTo>
                    <a:pt x="0" y="19792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0" name="Google Shape;910;p27"/>
            <p:cNvSpPr/>
            <p:nvPr/>
          </p:nvSpPr>
          <p:spPr>
            <a:xfrm rot="-2906760">
              <a:off x="11984262" y="3245000"/>
              <a:ext cx="821709" cy="19791"/>
            </a:xfrm>
            <a:custGeom>
              <a:rect b="b" l="l" r="r" t="t"/>
              <a:pathLst>
                <a:path extrusionOk="0" h="19791" w="821709">
                  <a:moveTo>
                    <a:pt x="0" y="0"/>
                  </a:moveTo>
                  <a:lnTo>
                    <a:pt x="821710" y="0"/>
                  </a:lnTo>
                  <a:lnTo>
                    <a:pt x="821710" y="19792"/>
                  </a:lnTo>
                  <a:lnTo>
                    <a:pt x="0" y="19792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1" name="Google Shape;911;p27"/>
            <p:cNvSpPr/>
            <p:nvPr/>
          </p:nvSpPr>
          <p:spPr>
            <a:xfrm>
              <a:off x="12316345" y="4963259"/>
              <a:ext cx="1344120" cy="19791"/>
            </a:xfrm>
            <a:custGeom>
              <a:rect b="b" l="l" r="r" t="t"/>
              <a:pathLst>
                <a:path extrusionOk="0" h="19791" w="1344120">
                  <a:moveTo>
                    <a:pt x="0" y="0"/>
                  </a:moveTo>
                  <a:lnTo>
                    <a:pt x="1344121" y="0"/>
                  </a:lnTo>
                  <a:lnTo>
                    <a:pt x="1344121" y="19792"/>
                  </a:lnTo>
                  <a:lnTo>
                    <a:pt x="0" y="19792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2" name="Google Shape;912;p27"/>
            <p:cNvSpPr/>
            <p:nvPr/>
          </p:nvSpPr>
          <p:spPr>
            <a:xfrm>
              <a:off x="11702836" y="6809155"/>
              <a:ext cx="3547591" cy="2087936"/>
            </a:xfrm>
            <a:custGeom>
              <a:rect b="b" l="l" r="r" t="t"/>
              <a:pathLst>
                <a:path extrusionOk="0" h="2087936" w="3547591">
                  <a:moveTo>
                    <a:pt x="3547591" y="2087936"/>
                  </a:moveTo>
                  <a:lnTo>
                    <a:pt x="3527771" y="2087936"/>
                  </a:lnTo>
                  <a:lnTo>
                    <a:pt x="3527771" y="19792"/>
                  </a:lnTo>
                  <a:lnTo>
                    <a:pt x="3251201" y="19792"/>
                  </a:lnTo>
                  <a:lnTo>
                    <a:pt x="3251201" y="691076"/>
                  </a:lnTo>
                  <a:lnTo>
                    <a:pt x="320029" y="691076"/>
                  </a:lnTo>
                  <a:lnTo>
                    <a:pt x="320029" y="19792"/>
                  </a:lnTo>
                  <a:lnTo>
                    <a:pt x="20002" y="19792"/>
                  </a:lnTo>
                  <a:lnTo>
                    <a:pt x="20002" y="2087936"/>
                  </a:lnTo>
                  <a:lnTo>
                    <a:pt x="0" y="2087936"/>
                  </a:lnTo>
                  <a:lnTo>
                    <a:pt x="0" y="0"/>
                  </a:lnTo>
                  <a:lnTo>
                    <a:pt x="339849" y="0"/>
                  </a:lnTo>
                  <a:lnTo>
                    <a:pt x="339849" y="671285"/>
                  </a:lnTo>
                  <a:lnTo>
                    <a:pt x="3231381" y="671285"/>
                  </a:lnTo>
                  <a:lnTo>
                    <a:pt x="3231381" y="0"/>
                  </a:lnTo>
                  <a:lnTo>
                    <a:pt x="3547591" y="0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3" name="Google Shape;913;p27"/>
            <p:cNvSpPr/>
            <p:nvPr/>
          </p:nvSpPr>
          <p:spPr>
            <a:xfrm>
              <a:off x="10470725" y="6132060"/>
              <a:ext cx="1025182" cy="1023722"/>
            </a:xfrm>
            <a:custGeom>
              <a:rect b="b" l="l" r="r" t="t"/>
              <a:pathLst>
                <a:path extrusionOk="0" h="1023722" w="1025182">
                  <a:moveTo>
                    <a:pt x="512592" y="1023723"/>
                  </a:moveTo>
                  <a:cubicBezTo>
                    <a:pt x="230021" y="1023723"/>
                    <a:pt x="0" y="794030"/>
                    <a:pt x="0" y="511861"/>
                  </a:cubicBezTo>
                  <a:cubicBezTo>
                    <a:pt x="0" y="229693"/>
                    <a:pt x="230021" y="0"/>
                    <a:pt x="512592" y="0"/>
                  </a:cubicBezTo>
                  <a:cubicBezTo>
                    <a:pt x="795162" y="0"/>
                    <a:pt x="1025183" y="229693"/>
                    <a:pt x="1025183" y="511861"/>
                  </a:cubicBezTo>
                  <a:cubicBezTo>
                    <a:pt x="1025183" y="794030"/>
                    <a:pt x="795162" y="1023723"/>
                    <a:pt x="512592" y="1023723"/>
                  </a:cubicBezTo>
                  <a:close/>
                  <a:moveTo>
                    <a:pt x="512592" y="19792"/>
                  </a:moveTo>
                  <a:cubicBezTo>
                    <a:pt x="240931" y="19792"/>
                    <a:pt x="19820" y="240588"/>
                    <a:pt x="19820" y="511861"/>
                  </a:cubicBezTo>
                  <a:cubicBezTo>
                    <a:pt x="19820" y="783135"/>
                    <a:pt x="240931" y="1003931"/>
                    <a:pt x="512592" y="1003931"/>
                  </a:cubicBezTo>
                  <a:cubicBezTo>
                    <a:pt x="784252" y="1003931"/>
                    <a:pt x="1005363" y="783135"/>
                    <a:pt x="1005363" y="511861"/>
                  </a:cubicBezTo>
                  <a:cubicBezTo>
                    <a:pt x="1005363" y="240588"/>
                    <a:pt x="784252" y="19792"/>
                    <a:pt x="512592" y="19792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4" name="Google Shape;914;p27"/>
            <p:cNvSpPr/>
            <p:nvPr/>
          </p:nvSpPr>
          <p:spPr>
            <a:xfrm>
              <a:off x="10970043" y="6294389"/>
              <a:ext cx="393308" cy="400555"/>
            </a:xfrm>
            <a:custGeom>
              <a:rect b="b" l="l" r="r" t="t"/>
              <a:pathLst>
                <a:path extrusionOk="0" h="400555" w="393308">
                  <a:moveTo>
                    <a:pt x="393308" y="400555"/>
                  </a:moveTo>
                  <a:lnTo>
                    <a:pt x="0" y="400555"/>
                  </a:lnTo>
                  <a:lnTo>
                    <a:pt x="0" y="0"/>
                  </a:lnTo>
                  <a:lnTo>
                    <a:pt x="20002" y="0"/>
                  </a:lnTo>
                  <a:lnTo>
                    <a:pt x="20002" y="380582"/>
                  </a:lnTo>
                  <a:lnTo>
                    <a:pt x="393308" y="380582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915" name="Google Shape;915;p27"/>
          <p:cNvGrpSpPr/>
          <p:nvPr/>
        </p:nvGrpSpPr>
        <p:grpSpPr>
          <a:xfrm>
            <a:off x="11022681" y="7149217"/>
            <a:ext cx="4361393" cy="1747873"/>
            <a:chOff x="11022681" y="7149217"/>
            <a:chExt cx="4361393" cy="1747873"/>
          </a:xfrm>
        </p:grpSpPr>
        <p:sp>
          <p:nvSpPr>
            <p:cNvPr id="916" name="Google Shape;916;p27"/>
            <p:cNvSpPr/>
            <p:nvPr/>
          </p:nvSpPr>
          <p:spPr>
            <a:xfrm>
              <a:off x="11633375" y="7149217"/>
              <a:ext cx="3750699" cy="1747873"/>
            </a:xfrm>
            <a:custGeom>
              <a:rect b="b" l="l" r="r" t="t"/>
              <a:pathLst>
                <a:path extrusionOk="0" h="1747873" w="3750699">
                  <a:moveTo>
                    <a:pt x="3750700" y="1747874"/>
                  </a:moveTo>
                  <a:cubicBezTo>
                    <a:pt x="3750700" y="1747874"/>
                    <a:pt x="3595414" y="205572"/>
                    <a:pt x="2109826" y="17278"/>
                  </a:cubicBezTo>
                  <a:cubicBezTo>
                    <a:pt x="624238" y="-171016"/>
                    <a:pt x="19456" y="1230566"/>
                    <a:pt x="0" y="1747874"/>
                  </a:cubicBezTo>
                  <a:lnTo>
                    <a:pt x="3750700" y="1747874"/>
                  </a:lnTo>
                  <a:close/>
                </a:path>
              </a:pathLst>
            </a:custGeom>
            <a:solidFill>
              <a:srgbClr val="EE508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7" name="Google Shape;917;p27"/>
            <p:cNvSpPr/>
            <p:nvPr/>
          </p:nvSpPr>
          <p:spPr>
            <a:xfrm>
              <a:off x="11022681" y="7345970"/>
              <a:ext cx="1619685" cy="1456884"/>
            </a:xfrm>
            <a:custGeom>
              <a:rect b="b" l="l" r="r" t="t"/>
              <a:pathLst>
                <a:path extrusionOk="0" h="1456884" w="1619685">
                  <a:moveTo>
                    <a:pt x="1410766" y="28248"/>
                  </a:moveTo>
                  <a:cubicBezTo>
                    <a:pt x="1070371" y="-113017"/>
                    <a:pt x="809802" y="321493"/>
                    <a:pt x="809802" y="321493"/>
                  </a:cubicBezTo>
                  <a:cubicBezTo>
                    <a:pt x="809802" y="321493"/>
                    <a:pt x="549234" y="-113017"/>
                    <a:pt x="208840" y="28248"/>
                  </a:cubicBezTo>
                  <a:cubicBezTo>
                    <a:pt x="-4998" y="116857"/>
                    <a:pt x="-63730" y="370881"/>
                    <a:pt x="75191" y="543560"/>
                  </a:cubicBezTo>
                  <a:lnTo>
                    <a:pt x="809802" y="1456884"/>
                  </a:lnTo>
                  <a:lnTo>
                    <a:pt x="1544414" y="543560"/>
                  </a:lnTo>
                  <a:cubicBezTo>
                    <a:pt x="1683517" y="370881"/>
                    <a:pt x="1624603" y="116857"/>
                    <a:pt x="1410766" y="28248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918" name="Google Shape;918;p27"/>
          <p:cNvGrpSpPr/>
          <p:nvPr/>
        </p:nvGrpSpPr>
        <p:grpSpPr>
          <a:xfrm>
            <a:off x="11914127" y="5310249"/>
            <a:ext cx="3072640" cy="1329495"/>
            <a:chOff x="11914127" y="5310249"/>
            <a:chExt cx="3072640" cy="1329495"/>
          </a:xfrm>
        </p:grpSpPr>
        <p:sp>
          <p:nvSpPr>
            <p:cNvPr id="919" name="Google Shape;919;p27"/>
            <p:cNvSpPr/>
            <p:nvPr/>
          </p:nvSpPr>
          <p:spPr>
            <a:xfrm>
              <a:off x="11914127" y="5310249"/>
              <a:ext cx="1331392" cy="1329495"/>
            </a:xfrm>
            <a:custGeom>
              <a:rect b="b" l="l" r="r" t="t"/>
              <a:pathLst>
                <a:path extrusionOk="0" h="1329495" w="1331392">
                  <a:moveTo>
                    <a:pt x="1331392" y="664748"/>
                  </a:moveTo>
                  <a:cubicBezTo>
                    <a:pt x="1331392" y="1031878"/>
                    <a:pt x="1033350" y="1329496"/>
                    <a:pt x="665696" y="1329496"/>
                  </a:cubicBezTo>
                  <a:cubicBezTo>
                    <a:pt x="298043" y="1329496"/>
                    <a:pt x="0" y="1031878"/>
                    <a:pt x="0" y="664748"/>
                  </a:cubicBezTo>
                  <a:cubicBezTo>
                    <a:pt x="0" y="297618"/>
                    <a:pt x="298043" y="0"/>
                    <a:pt x="665696" y="0"/>
                  </a:cubicBezTo>
                  <a:cubicBezTo>
                    <a:pt x="1033350" y="0"/>
                    <a:pt x="1331392" y="297618"/>
                    <a:pt x="1331392" y="664748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0" name="Google Shape;920;p27"/>
            <p:cNvSpPr/>
            <p:nvPr/>
          </p:nvSpPr>
          <p:spPr>
            <a:xfrm>
              <a:off x="13655375" y="5310249"/>
              <a:ext cx="1331392" cy="1329495"/>
            </a:xfrm>
            <a:custGeom>
              <a:rect b="b" l="l" r="r" t="t"/>
              <a:pathLst>
                <a:path extrusionOk="0" h="1329495" w="1331392">
                  <a:moveTo>
                    <a:pt x="1331392" y="664748"/>
                  </a:moveTo>
                  <a:cubicBezTo>
                    <a:pt x="1331392" y="1031878"/>
                    <a:pt x="1033350" y="1329496"/>
                    <a:pt x="665697" y="1329496"/>
                  </a:cubicBezTo>
                  <a:cubicBezTo>
                    <a:pt x="298043" y="1329496"/>
                    <a:pt x="1" y="1031878"/>
                    <a:pt x="1" y="664748"/>
                  </a:cubicBezTo>
                  <a:cubicBezTo>
                    <a:pt x="1" y="297618"/>
                    <a:pt x="298043" y="0"/>
                    <a:pt x="665697" y="0"/>
                  </a:cubicBezTo>
                  <a:cubicBezTo>
                    <a:pt x="1033350" y="0"/>
                    <a:pt x="1331392" y="297618"/>
                    <a:pt x="1331392" y="664748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921" name="Google Shape;921;p27"/>
          <p:cNvGrpSpPr/>
          <p:nvPr/>
        </p:nvGrpSpPr>
        <p:grpSpPr>
          <a:xfrm>
            <a:off x="12169829" y="5791449"/>
            <a:ext cx="2198154" cy="3105460"/>
            <a:chOff x="12169829" y="5791449"/>
            <a:chExt cx="2198154" cy="3105460"/>
          </a:xfrm>
        </p:grpSpPr>
        <p:sp>
          <p:nvSpPr>
            <p:cNvPr id="922" name="Google Shape;922;p27"/>
            <p:cNvSpPr/>
            <p:nvPr/>
          </p:nvSpPr>
          <p:spPr>
            <a:xfrm>
              <a:off x="12667529" y="5791449"/>
              <a:ext cx="1489023" cy="2360404"/>
            </a:xfrm>
            <a:custGeom>
              <a:rect b="b" l="l" r="r" t="t"/>
              <a:pathLst>
                <a:path extrusionOk="0" h="2360404" w="1489023">
                  <a:moveTo>
                    <a:pt x="1471890" y="822331"/>
                  </a:moveTo>
                  <a:cubicBezTo>
                    <a:pt x="1451524" y="789103"/>
                    <a:pt x="1416976" y="778571"/>
                    <a:pt x="1382609" y="777845"/>
                  </a:cubicBezTo>
                  <a:cubicBezTo>
                    <a:pt x="1427340" y="492227"/>
                    <a:pt x="1246051" y="189359"/>
                    <a:pt x="932386" y="60077"/>
                  </a:cubicBezTo>
                  <a:cubicBezTo>
                    <a:pt x="571991" y="-88633"/>
                    <a:pt x="173409" y="48275"/>
                    <a:pt x="42125" y="365487"/>
                  </a:cubicBezTo>
                  <a:cubicBezTo>
                    <a:pt x="-89160" y="682881"/>
                    <a:pt x="96675" y="1060558"/>
                    <a:pt x="457071" y="1209268"/>
                  </a:cubicBezTo>
                  <a:cubicBezTo>
                    <a:pt x="485619" y="1221071"/>
                    <a:pt x="473982" y="1218892"/>
                    <a:pt x="502893" y="1227245"/>
                  </a:cubicBezTo>
                  <a:lnTo>
                    <a:pt x="467799" y="1438961"/>
                  </a:lnTo>
                  <a:cubicBezTo>
                    <a:pt x="467799" y="1438961"/>
                    <a:pt x="465617" y="1450582"/>
                    <a:pt x="462526" y="1471100"/>
                  </a:cubicBezTo>
                  <a:lnTo>
                    <a:pt x="456889" y="1505055"/>
                  </a:lnTo>
                  <a:cubicBezTo>
                    <a:pt x="457071" y="1505237"/>
                    <a:pt x="457071" y="1505418"/>
                    <a:pt x="457253" y="1505600"/>
                  </a:cubicBezTo>
                  <a:cubicBezTo>
                    <a:pt x="427250" y="1711506"/>
                    <a:pt x="358335" y="2325958"/>
                    <a:pt x="601266" y="2358278"/>
                  </a:cubicBezTo>
                  <a:cubicBezTo>
                    <a:pt x="770372" y="2380794"/>
                    <a:pt x="908930" y="2219736"/>
                    <a:pt x="1001847" y="2100441"/>
                  </a:cubicBezTo>
                  <a:cubicBezTo>
                    <a:pt x="1107675" y="1964441"/>
                    <a:pt x="1185682" y="1807015"/>
                    <a:pt x="1229504" y="1640329"/>
                  </a:cubicBezTo>
                  <a:cubicBezTo>
                    <a:pt x="1249688" y="1563340"/>
                    <a:pt x="1262052" y="1483629"/>
                    <a:pt x="1270781" y="1404462"/>
                  </a:cubicBezTo>
                  <a:cubicBezTo>
                    <a:pt x="1286055" y="1286257"/>
                    <a:pt x="1301329" y="1168233"/>
                    <a:pt x="1316603" y="1050027"/>
                  </a:cubicBezTo>
                  <a:cubicBezTo>
                    <a:pt x="1319330" y="1028601"/>
                    <a:pt x="1322058" y="1007175"/>
                    <a:pt x="1324967" y="985749"/>
                  </a:cubicBezTo>
                  <a:cubicBezTo>
                    <a:pt x="1347151" y="991196"/>
                    <a:pt x="1360425" y="993012"/>
                    <a:pt x="1382063" y="990107"/>
                  </a:cubicBezTo>
                  <a:cubicBezTo>
                    <a:pt x="1486255" y="975581"/>
                    <a:pt x="1510075" y="884611"/>
                    <a:pt x="1471890" y="822331"/>
                  </a:cubicBezTo>
                  <a:close/>
                </a:path>
              </a:pathLst>
            </a:custGeom>
            <a:solidFill>
              <a:srgbClr val="B21E4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3" name="Google Shape;923;p27"/>
            <p:cNvSpPr/>
            <p:nvPr/>
          </p:nvSpPr>
          <p:spPr>
            <a:xfrm>
              <a:off x="12169829" y="7947880"/>
              <a:ext cx="2198154" cy="949029"/>
            </a:xfrm>
            <a:custGeom>
              <a:rect b="b" l="l" r="r" t="t"/>
              <a:pathLst>
                <a:path extrusionOk="0" h="949029" w="2198154">
                  <a:moveTo>
                    <a:pt x="685" y="210926"/>
                  </a:moveTo>
                  <a:cubicBezTo>
                    <a:pt x="14868" y="163171"/>
                    <a:pt x="63054" y="215102"/>
                    <a:pt x="63054" y="215102"/>
                  </a:cubicBezTo>
                  <a:cubicBezTo>
                    <a:pt x="61600" y="213649"/>
                    <a:pt x="59054" y="210744"/>
                    <a:pt x="54871" y="206023"/>
                  </a:cubicBezTo>
                  <a:cubicBezTo>
                    <a:pt x="36870" y="186050"/>
                    <a:pt x="-9316" y="86728"/>
                    <a:pt x="25414" y="77831"/>
                  </a:cubicBezTo>
                  <a:cubicBezTo>
                    <a:pt x="59963" y="68933"/>
                    <a:pt x="91057" y="120138"/>
                    <a:pt x="91057" y="120138"/>
                  </a:cubicBezTo>
                  <a:cubicBezTo>
                    <a:pt x="91057" y="120138"/>
                    <a:pt x="114513" y="148282"/>
                    <a:pt x="88875" y="113420"/>
                  </a:cubicBezTo>
                  <a:cubicBezTo>
                    <a:pt x="63417" y="78739"/>
                    <a:pt x="37415" y="47145"/>
                    <a:pt x="68509" y="31711"/>
                  </a:cubicBezTo>
                  <a:cubicBezTo>
                    <a:pt x="99421" y="16277"/>
                    <a:pt x="122696" y="44421"/>
                    <a:pt x="122696" y="44421"/>
                  </a:cubicBezTo>
                  <a:cubicBezTo>
                    <a:pt x="122696" y="44421"/>
                    <a:pt x="98148" y="9195"/>
                    <a:pt x="133969" y="480"/>
                  </a:cubicBezTo>
                  <a:cubicBezTo>
                    <a:pt x="169791" y="-8417"/>
                    <a:pt x="309621" y="109425"/>
                    <a:pt x="309621" y="109425"/>
                  </a:cubicBezTo>
                  <a:cubicBezTo>
                    <a:pt x="280892" y="74199"/>
                    <a:pt x="267981" y="11011"/>
                    <a:pt x="328532" y="20635"/>
                  </a:cubicBezTo>
                  <a:cubicBezTo>
                    <a:pt x="387447" y="29895"/>
                    <a:pt x="424359" y="106883"/>
                    <a:pt x="464363" y="144288"/>
                  </a:cubicBezTo>
                  <a:cubicBezTo>
                    <a:pt x="467636" y="147374"/>
                    <a:pt x="469818" y="149372"/>
                    <a:pt x="471636" y="151188"/>
                  </a:cubicBezTo>
                  <a:cubicBezTo>
                    <a:pt x="641106" y="239251"/>
                    <a:pt x="1926858" y="904181"/>
                    <a:pt x="2198155" y="949030"/>
                  </a:cubicBezTo>
                  <a:lnTo>
                    <a:pt x="635469" y="949030"/>
                  </a:lnTo>
                  <a:lnTo>
                    <a:pt x="165790" y="435534"/>
                  </a:lnTo>
                  <a:cubicBezTo>
                    <a:pt x="103967" y="371075"/>
                    <a:pt x="-9862" y="245969"/>
                    <a:pt x="685" y="210926"/>
                  </a:cubicBezTo>
                  <a:close/>
                </a:path>
              </a:pathLst>
            </a:custGeom>
            <a:solidFill>
              <a:srgbClr val="B21E4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924" name="Google Shape;924;p27"/>
          <p:cNvGrpSpPr/>
          <p:nvPr/>
        </p:nvGrpSpPr>
        <p:grpSpPr>
          <a:xfrm>
            <a:off x="9541877" y="2976618"/>
            <a:ext cx="2061953" cy="519874"/>
            <a:chOff x="9541877" y="2976618"/>
            <a:chExt cx="2061953" cy="519874"/>
          </a:xfrm>
        </p:grpSpPr>
        <p:sp>
          <p:nvSpPr>
            <p:cNvPr id="925" name="Google Shape;925;p27"/>
            <p:cNvSpPr/>
            <p:nvPr/>
          </p:nvSpPr>
          <p:spPr>
            <a:xfrm>
              <a:off x="11083250" y="2977074"/>
              <a:ext cx="520580" cy="519417"/>
            </a:xfrm>
            <a:custGeom>
              <a:rect b="b" l="l" r="r" t="t"/>
              <a:pathLst>
                <a:path extrusionOk="0" h="519417" w="520580">
                  <a:moveTo>
                    <a:pt x="260099" y="519418"/>
                  </a:moveTo>
                  <a:cubicBezTo>
                    <a:pt x="198276" y="519418"/>
                    <a:pt x="137907" y="497266"/>
                    <a:pt x="90266" y="456229"/>
                  </a:cubicBezTo>
                  <a:cubicBezTo>
                    <a:pt x="43898" y="416283"/>
                    <a:pt x="12986" y="361084"/>
                    <a:pt x="3349" y="300619"/>
                  </a:cubicBezTo>
                  <a:cubicBezTo>
                    <a:pt x="-3015" y="261036"/>
                    <a:pt x="-288" y="221452"/>
                    <a:pt x="11350" y="183322"/>
                  </a:cubicBezTo>
                  <a:lnTo>
                    <a:pt x="25533" y="187679"/>
                  </a:lnTo>
                  <a:cubicBezTo>
                    <a:pt x="14441" y="223631"/>
                    <a:pt x="11895" y="260854"/>
                    <a:pt x="17896" y="298259"/>
                  </a:cubicBezTo>
                  <a:cubicBezTo>
                    <a:pt x="26988" y="355274"/>
                    <a:pt x="56081" y="407204"/>
                    <a:pt x="99903" y="444972"/>
                  </a:cubicBezTo>
                  <a:cubicBezTo>
                    <a:pt x="154817" y="492363"/>
                    <a:pt x="227551" y="512881"/>
                    <a:pt x="299012" y="501442"/>
                  </a:cubicBezTo>
                  <a:cubicBezTo>
                    <a:pt x="363745" y="491092"/>
                    <a:pt x="420477" y="456229"/>
                    <a:pt x="458845" y="403209"/>
                  </a:cubicBezTo>
                  <a:cubicBezTo>
                    <a:pt x="497211" y="350189"/>
                    <a:pt x="512667" y="285367"/>
                    <a:pt x="502303" y="220908"/>
                  </a:cubicBezTo>
                  <a:cubicBezTo>
                    <a:pt x="491938" y="156267"/>
                    <a:pt x="457026" y="99615"/>
                    <a:pt x="403930" y="61303"/>
                  </a:cubicBezTo>
                  <a:cubicBezTo>
                    <a:pt x="350835" y="22990"/>
                    <a:pt x="285920" y="7556"/>
                    <a:pt x="221368" y="17906"/>
                  </a:cubicBezTo>
                  <a:cubicBezTo>
                    <a:pt x="191730" y="22627"/>
                    <a:pt x="163727" y="32432"/>
                    <a:pt x="138088" y="47322"/>
                  </a:cubicBezTo>
                  <a:lnTo>
                    <a:pt x="130633" y="34430"/>
                  </a:lnTo>
                  <a:cubicBezTo>
                    <a:pt x="157908" y="18814"/>
                    <a:pt x="187729" y="8283"/>
                    <a:pt x="219005" y="3380"/>
                  </a:cubicBezTo>
                  <a:cubicBezTo>
                    <a:pt x="287556" y="-7696"/>
                    <a:pt x="356472" y="8646"/>
                    <a:pt x="412840" y="49500"/>
                  </a:cubicBezTo>
                  <a:cubicBezTo>
                    <a:pt x="469209" y="90173"/>
                    <a:pt x="506121" y="150275"/>
                    <a:pt x="517213" y="218910"/>
                  </a:cubicBezTo>
                  <a:cubicBezTo>
                    <a:pt x="528305" y="287364"/>
                    <a:pt x="511758" y="356181"/>
                    <a:pt x="471027" y="412470"/>
                  </a:cubicBezTo>
                  <a:cubicBezTo>
                    <a:pt x="430296" y="468758"/>
                    <a:pt x="370109" y="505618"/>
                    <a:pt x="301376" y="516694"/>
                  </a:cubicBezTo>
                  <a:cubicBezTo>
                    <a:pt x="287738" y="518328"/>
                    <a:pt x="273919" y="519418"/>
                    <a:pt x="260099" y="519418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6" name="Google Shape;926;p27"/>
            <p:cNvSpPr/>
            <p:nvPr/>
          </p:nvSpPr>
          <p:spPr>
            <a:xfrm>
              <a:off x="9541877" y="2976618"/>
              <a:ext cx="520523" cy="519874"/>
            </a:xfrm>
            <a:custGeom>
              <a:rect b="b" l="l" r="r" t="t"/>
              <a:pathLst>
                <a:path extrusionOk="0" h="519874" w="520523">
                  <a:moveTo>
                    <a:pt x="260425" y="519874"/>
                  </a:moveTo>
                  <a:cubicBezTo>
                    <a:pt x="246605" y="519874"/>
                    <a:pt x="232786" y="518785"/>
                    <a:pt x="218966" y="516606"/>
                  </a:cubicBezTo>
                  <a:cubicBezTo>
                    <a:pt x="77317" y="493909"/>
                    <a:pt x="-19419" y="360451"/>
                    <a:pt x="3311" y="218822"/>
                  </a:cubicBezTo>
                  <a:cubicBezTo>
                    <a:pt x="14402" y="150368"/>
                    <a:pt x="51315" y="90085"/>
                    <a:pt x="107684" y="49412"/>
                  </a:cubicBezTo>
                  <a:cubicBezTo>
                    <a:pt x="164052" y="8739"/>
                    <a:pt x="232786" y="-7603"/>
                    <a:pt x="301337" y="3292"/>
                  </a:cubicBezTo>
                  <a:cubicBezTo>
                    <a:pt x="332613" y="8376"/>
                    <a:pt x="362434" y="18726"/>
                    <a:pt x="389709" y="34341"/>
                  </a:cubicBezTo>
                  <a:lnTo>
                    <a:pt x="382254" y="47233"/>
                  </a:lnTo>
                  <a:cubicBezTo>
                    <a:pt x="356615" y="32526"/>
                    <a:pt x="328431" y="22539"/>
                    <a:pt x="298973" y="17818"/>
                  </a:cubicBezTo>
                  <a:cubicBezTo>
                    <a:pt x="234422" y="7468"/>
                    <a:pt x="169507" y="22902"/>
                    <a:pt x="116412" y="61215"/>
                  </a:cubicBezTo>
                  <a:cubicBezTo>
                    <a:pt x="63316" y="99527"/>
                    <a:pt x="28404" y="156360"/>
                    <a:pt x="18039" y="220819"/>
                  </a:cubicBezTo>
                  <a:cubicBezTo>
                    <a:pt x="-3417" y="354277"/>
                    <a:pt x="87864" y="480109"/>
                    <a:pt x="221512" y="501535"/>
                  </a:cubicBezTo>
                  <a:cubicBezTo>
                    <a:pt x="292973" y="512974"/>
                    <a:pt x="365707" y="492456"/>
                    <a:pt x="420621" y="445065"/>
                  </a:cubicBezTo>
                  <a:cubicBezTo>
                    <a:pt x="464261" y="407479"/>
                    <a:pt x="493354" y="355367"/>
                    <a:pt x="502628" y="298352"/>
                  </a:cubicBezTo>
                  <a:cubicBezTo>
                    <a:pt x="508629" y="260948"/>
                    <a:pt x="506083" y="223725"/>
                    <a:pt x="494991" y="187773"/>
                  </a:cubicBezTo>
                  <a:lnTo>
                    <a:pt x="509174" y="183415"/>
                  </a:lnTo>
                  <a:cubicBezTo>
                    <a:pt x="520812" y="221546"/>
                    <a:pt x="523539" y="260948"/>
                    <a:pt x="517175" y="300713"/>
                  </a:cubicBezTo>
                  <a:cubicBezTo>
                    <a:pt x="507538" y="361177"/>
                    <a:pt x="476626" y="416376"/>
                    <a:pt x="430258" y="456323"/>
                  </a:cubicBezTo>
                  <a:cubicBezTo>
                    <a:pt x="382617" y="497904"/>
                    <a:pt x="322430" y="519874"/>
                    <a:pt x="260425" y="519874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927" name="Google Shape;927;p27"/>
          <p:cNvGrpSpPr/>
          <p:nvPr/>
        </p:nvGrpSpPr>
        <p:grpSpPr>
          <a:xfrm>
            <a:off x="8533097" y="2349756"/>
            <a:ext cx="3750699" cy="3042928"/>
            <a:chOff x="8533097" y="2349756"/>
            <a:chExt cx="3750699" cy="3042928"/>
          </a:xfrm>
        </p:grpSpPr>
        <p:sp>
          <p:nvSpPr>
            <p:cNvPr id="928" name="Google Shape;928;p27"/>
            <p:cNvSpPr/>
            <p:nvPr/>
          </p:nvSpPr>
          <p:spPr>
            <a:xfrm>
              <a:off x="8533097" y="3660570"/>
              <a:ext cx="3750699" cy="1732114"/>
            </a:xfrm>
            <a:custGeom>
              <a:rect b="b" l="l" r="r" t="t"/>
              <a:pathLst>
                <a:path extrusionOk="0" h="1732114" w="3750699">
                  <a:moveTo>
                    <a:pt x="0" y="1732115"/>
                  </a:moveTo>
                  <a:cubicBezTo>
                    <a:pt x="0" y="1732115"/>
                    <a:pt x="155287" y="203794"/>
                    <a:pt x="1640875" y="17134"/>
                  </a:cubicBezTo>
                  <a:cubicBezTo>
                    <a:pt x="3126462" y="-169525"/>
                    <a:pt x="3731244" y="1219346"/>
                    <a:pt x="3750700" y="1732115"/>
                  </a:cubicBezTo>
                  <a:lnTo>
                    <a:pt x="0" y="1732115"/>
                  </a:lnTo>
                  <a:close/>
                </a:path>
              </a:pathLst>
            </a:custGeom>
            <a:solidFill>
              <a:srgbClr val="B21E4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9" name="Google Shape;929;p27"/>
            <p:cNvSpPr/>
            <p:nvPr/>
          </p:nvSpPr>
          <p:spPr>
            <a:xfrm>
              <a:off x="9944983" y="2349756"/>
              <a:ext cx="1541019" cy="1657454"/>
            </a:xfrm>
            <a:custGeom>
              <a:rect b="b" l="l" r="r" t="t"/>
              <a:pathLst>
                <a:path extrusionOk="0" h="1657454" w="1541019">
                  <a:moveTo>
                    <a:pt x="1537469" y="543361"/>
                  </a:moveTo>
                  <a:cubicBezTo>
                    <a:pt x="1498739" y="202180"/>
                    <a:pt x="1153071" y="-38770"/>
                    <a:pt x="765764" y="5171"/>
                  </a:cubicBezTo>
                  <a:cubicBezTo>
                    <a:pt x="428643" y="43484"/>
                    <a:pt x="170983" y="284797"/>
                    <a:pt x="135162" y="571687"/>
                  </a:cubicBezTo>
                  <a:cubicBezTo>
                    <a:pt x="102068" y="563153"/>
                    <a:pt x="65883" y="563697"/>
                    <a:pt x="37153" y="590026"/>
                  </a:cubicBezTo>
                  <a:cubicBezTo>
                    <a:pt x="-16852" y="639414"/>
                    <a:pt x="-18852" y="733470"/>
                    <a:pt x="77338" y="775959"/>
                  </a:cubicBezTo>
                  <a:cubicBezTo>
                    <a:pt x="97340" y="784856"/>
                    <a:pt x="110614" y="786490"/>
                    <a:pt x="133344" y="787398"/>
                  </a:cubicBezTo>
                  <a:lnTo>
                    <a:pt x="30243" y="1468851"/>
                  </a:lnTo>
                  <a:cubicBezTo>
                    <a:pt x="30243" y="1468851"/>
                    <a:pt x="488466" y="1852883"/>
                    <a:pt x="825042" y="1524958"/>
                  </a:cubicBezTo>
                  <a:lnTo>
                    <a:pt x="857227" y="1245332"/>
                  </a:lnTo>
                  <a:cubicBezTo>
                    <a:pt x="887411" y="1245332"/>
                    <a:pt x="875410" y="1244242"/>
                    <a:pt x="906322" y="1240611"/>
                  </a:cubicBezTo>
                  <a:cubicBezTo>
                    <a:pt x="1293629" y="1196670"/>
                    <a:pt x="1576200" y="884541"/>
                    <a:pt x="1537469" y="543361"/>
                  </a:cubicBezTo>
                  <a:close/>
                </a:path>
              </a:pathLst>
            </a:custGeom>
            <a:solidFill>
              <a:srgbClr val="B21E4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30" name="Google Shape;930;p27"/>
          <p:cNvSpPr/>
          <p:nvPr/>
        </p:nvSpPr>
        <p:spPr>
          <a:xfrm>
            <a:off x="8532549" y="3772305"/>
            <a:ext cx="4007634" cy="1640352"/>
          </a:xfrm>
          <a:custGeom>
            <a:rect b="b" l="l" r="r" t="t"/>
            <a:pathLst>
              <a:path extrusionOk="0" h="1640352" w="4007634">
                <a:moveTo>
                  <a:pt x="3635419" y="910056"/>
                </a:moveTo>
                <a:lnTo>
                  <a:pt x="2724247" y="556710"/>
                </a:lnTo>
                <a:lnTo>
                  <a:pt x="2632602" y="41944"/>
                </a:lnTo>
                <a:lnTo>
                  <a:pt x="2534593" y="9442"/>
                </a:lnTo>
                <a:lnTo>
                  <a:pt x="2426038" y="684358"/>
                </a:lnTo>
                <a:cubicBezTo>
                  <a:pt x="1999636" y="890265"/>
                  <a:pt x="1504501" y="800022"/>
                  <a:pt x="1337940" y="760256"/>
                </a:cubicBezTo>
                <a:lnTo>
                  <a:pt x="1231567" y="0"/>
                </a:lnTo>
                <a:lnTo>
                  <a:pt x="1107374" y="33047"/>
                </a:lnTo>
                <a:lnTo>
                  <a:pt x="1196655" y="781501"/>
                </a:lnTo>
                <a:cubicBezTo>
                  <a:pt x="701156" y="978329"/>
                  <a:pt x="331850" y="701063"/>
                  <a:pt x="331850" y="701063"/>
                </a:cubicBezTo>
                <a:cubicBezTo>
                  <a:pt x="-18909" y="1098350"/>
                  <a:pt x="184" y="1640353"/>
                  <a:pt x="184" y="1640353"/>
                </a:cubicBezTo>
                <a:lnTo>
                  <a:pt x="4007634" y="1640353"/>
                </a:lnTo>
                <a:lnTo>
                  <a:pt x="3635419" y="910056"/>
                </a:lnTo>
                <a:close/>
              </a:path>
            </a:pathLst>
          </a:custGeom>
          <a:solidFill>
            <a:srgbClr val="FFC845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1" name="Google Shape;931;p27"/>
          <p:cNvSpPr/>
          <p:nvPr/>
        </p:nvSpPr>
        <p:spPr>
          <a:xfrm>
            <a:off x="10960312" y="3661440"/>
            <a:ext cx="1619558" cy="1456884"/>
          </a:xfrm>
          <a:custGeom>
            <a:rect b="b" l="l" r="r" t="t"/>
            <a:pathLst>
              <a:path extrusionOk="0" h="1456884" w="1619558">
                <a:moveTo>
                  <a:pt x="1410766" y="28248"/>
                </a:moveTo>
                <a:cubicBezTo>
                  <a:pt x="1070371" y="-113017"/>
                  <a:pt x="809802" y="321493"/>
                  <a:pt x="809802" y="321493"/>
                </a:cubicBezTo>
                <a:cubicBezTo>
                  <a:pt x="809802" y="321493"/>
                  <a:pt x="549234" y="-113017"/>
                  <a:pt x="208839" y="28248"/>
                </a:cubicBezTo>
                <a:cubicBezTo>
                  <a:pt x="-4998" y="116857"/>
                  <a:pt x="-63730" y="370881"/>
                  <a:pt x="75191" y="543559"/>
                </a:cubicBezTo>
                <a:lnTo>
                  <a:pt x="809802" y="1456884"/>
                </a:lnTo>
                <a:lnTo>
                  <a:pt x="1544414" y="543559"/>
                </a:lnTo>
                <a:cubicBezTo>
                  <a:pt x="1683335" y="370881"/>
                  <a:pt x="1624421" y="116857"/>
                  <a:pt x="1410766" y="28248"/>
                </a:cubicBezTo>
                <a:close/>
              </a:path>
            </a:pathLst>
          </a:custGeom>
          <a:solidFill>
            <a:srgbClr val="EBF2F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32" name="Google Shape;932;p27"/>
          <p:cNvGrpSpPr/>
          <p:nvPr/>
        </p:nvGrpSpPr>
        <p:grpSpPr>
          <a:xfrm>
            <a:off x="9549188" y="4479255"/>
            <a:ext cx="2834799" cy="933220"/>
            <a:chOff x="9549188" y="4479255"/>
            <a:chExt cx="2834799" cy="933220"/>
          </a:xfrm>
        </p:grpSpPr>
        <p:sp>
          <p:nvSpPr>
            <p:cNvPr id="933" name="Google Shape;933;p27"/>
            <p:cNvSpPr/>
            <p:nvPr/>
          </p:nvSpPr>
          <p:spPr>
            <a:xfrm>
              <a:off x="9549188" y="4479255"/>
              <a:ext cx="2198133" cy="933039"/>
            </a:xfrm>
            <a:custGeom>
              <a:rect b="b" l="l" r="r" t="t"/>
              <a:pathLst>
                <a:path extrusionOk="0" h="933039" w="2198133">
                  <a:moveTo>
                    <a:pt x="2197470" y="207283"/>
                  </a:moveTo>
                  <a:cubicBezTo>
                    <a:pt x="2183287" y="160255"/>
                    <a:pt x="2135101" y="211459"/>
                    <a:pt x="2135101" y="211459"/>
                  </a:cubicBezTo>
                  <a:cubicBezTo>
                    <a:pt x="2136555" y="210006"/>
                    <a:pt x="2139101" y="207101"/>
                    <a:pt x="2143283" y="202562"/>
                  </a:cubicBezTo>
                  <a:cubicBezTo>
                    <a:pt x="2161285" y="182952"/>
                    <a:pt x="2207471" y="85264"/>
                    <a:pt x="2172741" y="76548"/>
                  </a:cubicBezTo>
                  <a:cubicBezTo>
                    <a:pt x="2138192" y="67833"/>
                    <a:pt x="2107098" y="118129"/>
                    <a:pt x="2107098" y="118129"/>
                  </a:cubicBezTo>
                  <a:cubicBezTo>
                    <a:pt x="2107098" y="118129"/>
                    <a:pt x="2083641" y="145729"/>
                    <a:pt x="2109280" y="111592"/>
                  </a:cubicBezTo>
                  <a:cubicBezTo>
                    <a:pt x="2134737" y="77456"/>
                    <a:pt x="2160739" y="46407"/>
                    <a:pt x="2129646" y="31155"/>
                  </a:cubicBezTo>
                  <a:cubicBezTo>
                    <a:pt x="2098734" y="15902"/>
                    <a:pt x="2075459" y="43683"/>
                    <a:pt x="2075459" y="43683"/>
                  </a:cubicBezTo>
                  <a:cubicBezTo>
                    <a:pt x="2075459" y="43683"/>
                    <a:pt x="2100007" y="9002"/>
                    <a:pt x="2064185" y="468"/>
                  </a:cubicBezTo>
                  <a:cubicBezTo>
                    <a:pt x="2028364" y="-8247"/>
                    <a:pt x="1888533" y="107598"/>
                    <a:pt x="1888533" y="107598"/>
                  </a:cubicBezTo>
                  <a:cubicBezTo>
                    <a:pt x="1917263" y="72917"/>
                    <a:pt x="1930173" y="10818"/>
                    <a:pt x="1869622" y="20260"/>
                  </a:cubicBezTo>
                  <a:cubicBezTo>
                    <a:pt x="1810708" y="29520"/>
                    <a:pt x="1773796" y="105056"/>
                    <a:pt x="1733792" y="141734"/>
                  </a:cubicBezTo>
                  <a:cubicBezTo>
                    <a:pt x="1730519" y="144821"/>
                    <a:pt x="1728337" y="146818"/>
                    <a:pt x="1726519" y="148452"/>
                  </a:cubicBezTo>
                  <a:cubicBezTo>
                    <a:pt x="1557049" y="235064"/>
                    <a:pt x="271297" y="888917"/>
                    <a:pt x="0" y="933040"/>
                  </a:cubicBezTo>
                  <a:lnTo>
                    <a:pt x="1562686" y="933040"/>
                  </a:lnTo>
                  <a:lnTo>
                    <a:pt x="2032364" y="428079"/>
                  </a:lnTo>
                  <a:cubicBezTo>
                    <a:pt x="2094188" y="364709"/>
                    <a:pt x="2207835" y="241600"/>
                    <a:pt x="2197470" y="207283"/>
                  </a:cubicBezTo>
                  <a:close/>
                </a:path>
              </a:pathLst>
            </a:custGeom>
            <a:solidFill>
              <a:srgbClr val="B21E4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4" name="Google Shape;934;p27"/>
            <p:cNvSpPr/>
            <p:nvPr/>
          </p:nvSpPr>
          <p:spPr>
            <a:xfrm>
              <a:off x="11749491" y="4580931"/>
              <a:ext cx="634496" cy="831544"/>
            </a:xfrm>
            <a:custGeom>
              <a:rect b="b" l="l" r="r" t="t"/>
              <a:pathLst>
                <a:path extrusionOk="0" h="831544" w="634496">
                  <a:moveTo>
                    <a:pt x="33898" y="831545"/>
                  </a:moveTo>
                  <a:lnTo>
                    <a:pt x="634497" y="831545"/>
                  </a:lnTo>
                  <a:cubicBezTo>
                    <a:pt x="529215" y="597313"/>
                    <a:pt x="446480" y="406840"/>
                    <a:pt x="421023" y="347646"/>
                  </a:cubicBezTo>
                  <a:cubicBezTo>
                    <a:pt x="420659" y="345286"/>
                    <a:pt x="420296" y="342381"/>
                    <a:pt x="419751" y="337841"/>
                  </a:cubicBezTo>
                  <a:cubicBezTo>
                    <a:pt x="412295" y="284095"/>
                    <a:pt x="432115" y="202386"/>
                    <a:pt x="392657" y="157900"/>
                  </a:cubicBezTo>
                  <a:cubicBezTo>
                    <a:pt x="352108" y="112143"/>
                    <a:pt x="322287" y="168250"/>
                    <a:pt x="322469" y="213281"/>
                  </a:cubicBezTo>
                  <a:cubicBezTo>
                    <a:pt x="322469" y="213281"/>
                    <a:pt x="288648" y="35155"/>
                    <a:pt x="255372" y="18995"/>
                  </a:cubicBezTo>
                  <a:cubicBezTo>
                    <a:pt x="222278" y="2834"/>
                    <a:pt x="219187" y="45142"/>
                    <a:pt x="219187" y="45142"/>
                  </a:cubicBezTo>
                  <a:cubicBezTo>
                    <a:pt x="219187" y="45142"/>
                    <a:pt x="219005" y="8826"/>
                    <a:pt x="185366" y="1019"/>
                  </a:cubicBezTo>
                  <a:cubicBezTo>
                    <a:pt x="151727" y="-6971"/>
                    <a:pt x="152090" y="33339"/>
                    <a:pt x="149908" y="76010"/>
                  </a:cubicBezTo>
                  <a:cubicBezTo>
                    <a:pt x="147726" y="118498"/>
                    <a:pt x="147363" y="82365"/>
                    <a:pt x="147363" y="82365"/>
                  </a:cubicBezTo>
                  <a:cubicBezTo>
                    <a:pt x="147363" y="82365"/>
                    <a:pt x="155545" y="23716"/>
                    <a:pt x="123360" y="8463"/>
                  </a:cubicBezTo>
                  <a:cubicBezTo>
                    <a:pt x="91176" y="-6789"/>
                    <a:pt x="64446" y="97799"/>
                    <a:pt x="65719" y="124308"/>
                  </a:cubicBezTo>
                  <a:cubicBezTo>
                    <a:pt x="66082" y="130482"/>
                    <a:pt x="66264" y="134295"/>
                    <a:pt x="66264" y="136293"/>
                  </a:cubicBezTo>
                  <a:cubicBezTo>
                    <a:pt x="66264" y="136293"/>
                    <a:pt x="61718" y="66204"/>
                    <a:pt x="20806" y="93441"/>
                  </a:cubicBezTo>
                  <a:cubicBezTo>
                    <a:pt x="-9197" y="113414"/>
                    <a:pt x="76" y="280645"/>
                    <a:pt x="6986" y="368709"/>
                  </a:cubicBezTo>
                  <a:lnTo>
                    <a:pt x="33898" y="831545"/>
                  </a:lnTo>
                  <a:close/>
                </a:path>
              </a:pathLst>
            </a:custGeom>
            <a:solidFill>
              <a:srgbClr val="B21E4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935" name="Google Shape;935;p27"/>
          <p:cNvGrpSpPr/>
          <p:nvPr/>
        </p:nvGrpSpPr>
        <p:grpSpPr>
          <a:xfrm>
            <a:off x="9441758" y="1028700"/>
            <a:ext cx="5036971" cy="7871297"/>
            <a:chOff x="9441758" y="1028700"/>
            <a:chExt cx="5036971" cy="7871297"/>
          </a:xfrm>
        </p:grpSpPr>
        <p:sp>
          <p:nvSpPr>
            <p:cNvPr id="936" name="Google Shape;936;p27"/>
            <p:cNvSpPr/>
            <p:nvPr/>
          </p:nvSpPr>
          <p:spPr>
            <a:xfrm>
              <a:off x="10496646" y="3548908"/>
              <a:ext cx="309564" cy="144230"/>
            </a:xfrm>
            <a:custGeom>
              <a:rect b="b" l="l" r="r" t="t"/>
              <a:pathLst>
                <a:path extrusionOk="0" h="144230" w="309564">
                  <a:moveTo>
                    <a:pt x="309564" y="44727"/>
                  </a:moveTo>
                  <a:cubicBezTo>
                    <a:pt x="309564" y="44727"/>
                    <a:pt x="139185" y="67787"/>
                    <a:pt x="9901" y="786"/>
                  </a:cubicBezTo>
                  <a:cubicBezTo>
                    <a:pt x="3355" y="-2482"/>
                    <a:pt x="-3009" y="5144"/>
                    <a:pt x="1537" y="10773"/>
                  </a:cubicBezTo>
                  <a:cubicBezTo>
                    <a:pt x="36085" y="53624"/>
                    <a:pt x="130639" y="143686"/>
                    <a:pt x="297563" y="144231"/>
                  </a:cubicBezTo>
                  <a:lnTo>
                    <a:pt x="309564" y="44727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7" name="Google Shape;937;p27"/>
            <p:cNvSpPr/>
            <p:nvPr/>
          </p:nvSpPr>
          <p:spPr>
            <a:xfrm>
              <a:off x="10911492" y="2923440"/>
              <a:ext cx="79174" cy="320662"/>
            </a:xfrm>
            <a:custGeom>
              <a:rect b="b" l="l" r="r" t="t"/>
              <a:pathLst>
                <a:path extrusionOk="0" h="320662" w="79174">
                  <a:moveTo>
                    <a:pt x="545" y="320662"/>
                  </a:moveTo>
                  <a:lnTo>
                    <a:pt x="0" y="305773"/>
                  </a:lnTo>
                  <a:cubicBezTo>
                    <a:pt x="28548" y="304865"/>
                    <a:pt x="54187" y="282895"/>
                    <a:pt x="62187" y="252572"/>
                  </a:cubicBezTo>
                  <a:cubicBezTo>
                    <a:pt x="65824" y="239317"/>
                    <a:pt x="64733" y="229693"/>
                    <a:pt x="59278" y="224064"/>
                  </a:cubicBezTo>
                  <a:cubicBezTo>
                    <a:pt x="48550" y="213170"/>
                    <a:pt x="21820" y="216983"/>
                    <a:pt x="12365" y="219343"/>
                  </a:cubicBezTo>
                  <a:lnTo>
                    <a:pt x="1818" y="222067"/>
                  </a:lnTo>
                  <a:lnTo>
                    <a:pt x="28730" y="0"/>
                  </a:lnTo>
                  <a:lnTo>
                    <a:pt x="43458" y="1816"/>
                  </a:lnTo>
                  <a:lnTo>
                    <a:pt x="19093" y="203001"/>
                  </a:lnTo>
                  <a:cubicBezTo>
                    <a:pt x="32912" y="201004"/>
                    <a:pt x="56369" y="200096"/>
                    <a:pt x="69824" y="213714"/>
                  </a:cubicBezTo>
                  <a:cubicBezTo>
                    <a:pt x="79280" y="223338"/>
                    <a:pt x="81644" y="237682"/>
                    <a:pt x="76552" y="256385"/>
                  </a:cubicBezTo>
                  <a:cubicBezTo>
                    <a:pt x="66915" y="293063"/>
                    <a:pt x="35640" y="319573"/>
                    <a:pt x="545" y="320662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38" name="Google Shape;938;p27"/>
            <p:cNvGrpSpPr/>
            <p:nvPr/>
          </p:nvGrpSpPr>
          <p:grpSpPr>
            <a:xfrm>
              <a:off x="11488519" y="4467889"/>
              <a:ext cx="229773" cy="259503"/>
              <a:chOff x="11488519" y="4467889"/>
              <a:chExt cx="229773" cy="259503"/>
            </a:xfrm>
          </p:grpSpPr>
          <p:sp>
            <p:nvSpPr>
              <p:cNvPr id="939" name="Google Shape;939;p27"/>
              <p:cNvSpPr/>
              <p:nvPr/>
            </p:nvSpPr>
            <p:spPr>
              <a:xfrm rot="-2712660">
                <a:off x="11464948" y="4534988"/>
                <a:ext cx="195290" cy="14889"/>
              </a:xfrm>
              <a:custGeom>
                <a:rect b="b" l="l" r="r" t="t"/>
                <a:pathLst>
                  <a:path extrusionOk="0" h="14889" w="195290">
                    <a:moveTo>
                      <a:pt x="0" y="0"/>
                    </a:moveTo>
                    <a:lnTo>
                      <a:pt x="195290" y="0"/>
                    </a:lnTo>
                    <a:lnTo>
                      <a:pt x="195290" y="14889"/>
                    </a:lnTo>
                    <a:lnTo>
                      <a:pt x="0" y="14889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0" name="Google Shape;940;p27"/>
              <p:cNvSpPr/>
              <p:nvPr/>
            </p:nvSpPr>
            <p:spPr>
              <a:xfrm>
                <a:off x="11531911" y="4515130"/>
                <a:ext cx="167105" cy="152523"/>
              </a:xfrm>
              <a:custGeom>
                <a:rect b="b" l="l" r="r" t="t"/>
                <a:pathLst>
                  <a:path extrusionOk="0" h="152523" w="167105">
                    <a:moveTo>
                      <a:pt x="6728" y="152524"/>
                    </a:moveTo>
                    <a:lnTo>
                      <a:pt x="0" y="139268"/>
                    </a:lnTo>
                    <a:cubicBezTo>
                      <a:pt x="87099" y="94964"/>
                      <a:pt x="154196" y="908"/>
                      <a:pt x="154923" y="0"/>
                    </a:cubicBezTo>
                    <a:lnTo>
                      <a:pt x="167106" y="8534"/>
                    </a:lnTo>
                    <a:cubicBezTo>
                      <a:pt x="164197" y="12529"/>
                      <a:pt x="97282" y="106585"/>
                      <a:pt x="6728" y="152524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1" name="Google Shape;941;p27"/>
              <p:cNvSpPr/>
              <p:nvPr/>
            </p:nvSpPr>
            <p:spPr>
              <a:xfrm>
                <a:off x="11596463" y="4623168"/>
                <a:ext cx="121829" cy="104224"/>
              </a:xfrm>
              <a:custGeom>
                <a:rect b="b" l="l" r="r" t="t"/>
                <a:pathLst>
                  <a:path extrusionOk="0" h="104224" w="121829">
                    <a:moveTo>
                      <a:pt x="8546" y="104224"/>
                    </a:moveTo>
                    <a:lnTo>
                      <a:pt x="0" y="92059"/>
                    </a:lnTo>
                    <a:cubicBezTo>
                      <a:pt x="70370" y="43397"/>
                      <a:pt x="110555" y="545"/>
                      <a:pt x="110919" y="0"/>
                    </a:cubicBezTo>
                    <a:lnTo>
                      <a:pt x="121829" y="10168"/>
                    </a:lnTo>
                    <a:cubicBezTo>
                      <a:pt x="120193" y="11984"/>
                      <a:pt x="80371" y="54473"/>
                      <a:pt x="8546" y="104224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942" name="Google Shape;942;p27"/>
            <p:cNvGrpSpPr/>
            <p:nvPr/>
          </p:nvGrpSpPr>
          <p:grpSpPr>
            <a:xfrm>
              <a:off x="11801026" y="4589213"/>
              <a:ext cx="200972" cy="214622"/>
              <a:chOff x="11801026" y="4589213"/>
              <a:chExt cx="200972" cy="214622"/>
            </a:xfrm>
          </p:grpSpPr>
          <p:sp>
            <p:nvSpPr>
              <p:cNvPr id="943" name="Google Shape;943;p27"/>
              <p:cNvSpPr/>
              <p:nvPr/>
            </p:nvSpPr>
            <p:spPr>
              <a:xfrm rot="-490200">
                <a:off x="11972546" y="4589435"/>
                <a:ext cx="14910" cy="205725"/>
              </a:xfrm>
              <a:custGeom>
                <a:rect b="b" l="l" r="r" t="t"/>
                <a:pathLst>
                  <a:path extrusionOk="0" h="205725" w="14910">
                    <a:moveTo>
                      <a:pt x="0" y="0"/>
                    </a:moveTo>
                    <a:lnTo>
                      <a:pt x="14911" y="0"/>
                    </a:lnTo>
                    <a:lnTo>
                      <a:pt x="14911" y="205725"/>
                    </a:lnTo>
                    <a:lnTo>
                      <a:pt x="0" y="205725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4" name="Google Shape;944;p27"/>
              <p:cNvSpPr/>
              <p:nvPr/>
            </p:nvSpPr>
            <p:spPr>
              <a:xfrm>
                <a:off x="11890590" y="4589213"/>
                <a:ext cx="30265" cy="214622"/>
              </a:xfrm>
              <a:custGeom>
                <a:rect b="b" l="l" r="r" t="t"/>
                <a:pathLst>
                  <a:path extrusionOk="0" h="214622" w="30265">
                    <a:moveTo>
                      <a:pt x="15901" y="214622"/>
                    </a:moveTo>
                    <a:cubicBezTo>
                      <a:pt x="-10647" y="117116"/>
                      <a:pt x="3899" y="4721"/>
                      <a:pt x="4627" y="0"/>
                    </a:cubicBezTo>
                    <a:lnTo>
                      <a:pt x="19355" y="1997"/>
                    </a:lnTo>
                    <a:cubicBezTo>
                      <a:pt x="19173" y="3087"/>
                      <a:pt x="4627" y="116208"/>
                      <a:pt x="30265" y="210809"/>
                    </a:cubicBezTo>
                    <a:lnTo>
                      <a:pt x="15901" y="214622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5" name="Google Shape;945;p27"/>
              <p:cNvSpPr/>
              <p:nvPr/>
            </p:nvSpPr>
            <p:spPr>
              <a:xfrm>
                <a:off x="11801026" y="4646591"/>
                <a:ext cx="39094" cy="148165"/>
              </a:xfrm>
              <a:custGeom>
                <a:rect b="b" l="l" r="r" t="t"/>
                <a:pathLst>
                  <a:path extrusionOk="0" h="148165" w="39094">
                    <a:moveTo>
                      <a:pt x="24184" y="148166"/>
                    </a:moveTo>
                    <a:cubicBezTo>
                      <a:pt x="13092" y="62825"/>
                      <a:pt x="0" y="3813"/>
                      <a:pt x="0" y="3268"/>
                    </a:cubicBezTo>
                    <a:lnTo>
                      <a:pt x="14547" y="0"/>
                    </a:lnTo>
                    <a:cubicBezTo>
                      <a:pt x="14729" y="545"/>
                      <a:pt x="27821" y="60101"/>
                      <a:pt x="39095" y="146168"/>
                    </a:cubicBezTo>
                    <a:lnTo>
                      <a:pt x="24184" y="148166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946" name="Google Shape;946;p27"/>
            <p:cNvSpPr/>
            <p:nvPr/>
          </p:nvSpPr>
          <p:spPr>
            <a:xfrm>
              <a:off x="10788572" y="3198345"/>
              <a:ext cx="157650" cy="124379"/>
            </a:xfrm>
            <a:custGeom>
              <a:rect b="b" l="l" r="r" t="t"/>
              <a:pathLst>
                <a:path extrusionOk="0" h="124379" w="157650">
                  <a:moveTo>
                    <a:pt x="121102" y="124379"/>
                  </a:moveTo>
                  <a:cubicBezTo>
                    <a:pt x="96736" y="124379"/>
                    <a:pt x="75461" y="117843"/>
                    <a:pt x="57096" y="105132"/>
                  </a:cubicBezTo>
                  <a:cubicBezTo>
                    <a:pt x="8728" y="70996"/>
                    <a:pt x="363" y="4539"/>
                    <a:pt x="0" y="1816"/>
                  </a:cubicBezTo>
                  <a:lnTo>
                    <a:pt x="14729" y="0"/>
                  </a:lnTo>
                  <a:cubicBezTo>
                    <a:pt x="14729" y="545"/>
                    <a:pt x="22729" y="62825"/>
                    <a:pt x="65642" y="92967"/>
                  </a:cubicBezTo>
                  <a:cubicBezTo>
                    <a:pt x="89099" y="109490"/>
                    <a:pt x="118920" y="113666"/>
                    <a:pt x="154377" y="105495"/>
                  </a:cubicBezTo>
                  <a:lnTo>
                    <a:pt x="157650" y="120021"/>
                  </a:lnTo>
                  <a:cubicBezTo>
                    <a:pt x="144922" y="122927"/>
                    <a:pt x="132557" y="124379"/>
                    <a:pt x="121102" y="124379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7" name="Google Shape;947;p27"/>
            <p:cNvSpPr/>
            <p:nvPr/>
          </p:nvSpPr>
          <p:spPr>
            <a:xfrm rot="-1198920">
              <a:off x="11588942" y="4982861"/>
              <a:ext cx="14910" cy="422525"/>
            </a:xfrm>
            <a:custGeom>
              <a:rect b="b" l="l" r="r" t="t"/>
              <a:pathLst>
                <a:path extrusionOk="0" h="422525" w="14910">
                  <a:moveTo>
                    <a:pt x="0" y="0"/>
                  </a:moveTo>
                  <a:lnTo>
                    <a:pt x="14911" y="0"/>
                  </a:lnTo>
                  <a:lnTo>
                    <a:pt x="14911" y="422526"/>
                  </a:lnTo>
                  <a:lnTo>
                    <a:pt x="0" y="422526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8" name="Google Shape;948;p27"/>
            <p:cNvSpPr/>
            <p:nvPr/>
          </p:nvSpPr>
          <p:spPr>
            <a:xfrm>
              <a:off x="9441758" y="4850500"/>
              <a:ext cx="162889" cy="536918"/>
            </a:xfrm>
            <a:custGeom>
              <a:rect b="b" l="l" r="r" t="t"/>
              <a:pathLst>
                <a:path extrusionOk="0" h="536918" w="162889">
                  <a:moveTo>
                    <a:pt x="145616" y="536919"/>
                  </a:moveTo>
                  <a:cubicBezTo>
                    <a:pt x="53244" y="376043"/>
                    <a:pt x="-43310" y="152160"/>
                    <a:pt x="20695" y="0"/>
                  </a:cubicBezTo>
                  <a:lnTo>
                    <a:pt x="39061" y="7626"/>
                  </a:lnTo>
                  <a:cubicBezTo>
                    <a:pt x="-21854" y="152342"/>
                    <a:pt x="72700" y="370051"/>
                    <a:pt x="162890" y="526932"/>
                  </a:cubicBezTo>
                  <a:lnTo>
                    <a:pt x="145616" y="536919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9" name="Google Shape;949;p27"/>
            <p:cNvSpPr/>
            <p:nvPr/>
          </p:nvSpPr>
          <p:spPr>
            <a:xfrm>
              <a:off x="13150965" y="7016151"/>
              <a:ext cx="324359" cy="115159"/>
            </a:xfrm>
            <a:custGeom>
              <a:rect b="b" l="l" r="r" t="t"/>
              <a:pathLst>
                <a:path extrusionOk="0" h="115159" w="324359">
                  <a:moveTo>
                    <a:pt x="16002" y="0"/>
                  </a:moveTo>
                  <a:cubicBezTo>
                    <a:pt x="16002" y="0"/>
                    <a:pt x="173470" y="68998"/>
                    <a:pt x="316210" y="40128"/>
                  </a:cubicBezTo>
                  <a:cubicBezTo>
                    <a:pt x="323302" y="38676"/>
                    <a:pt x="327484" y="47754"/>
                    <a:pt x="321484" y="51930"/>
                  </a:cubicBezTo>
                  <a:cubicBezTo>
                    <a:pt x="276389" y="83706"/>
                    <a:pt x="160742" y="144171"/>
                    <a:pt x="0" y="98959"/>
                  </a:cubicBezTo>
                  <a:lnTo>
                    <a:pt x="16002" y="0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0" name="Google Shape;950;p27"/>
            <p:cNvSpPr/>
            <p:nvPr/>
          </p:nvSpPr>
          <p:spPr>
            <a:xfrm>
              <a:off x="12686197" y="5689681"/>
              <a:ext cx="1402791" cy="872934"/>
            </a:xfrm>
            <a:custGeom>
              <a:rect b="b" l="l" r="r" t="t"/>
              <a:pathLst>
                <a:path extrusionOk="0" h="872934" w="1402791">
                  <a:moveTo>
                    <a:pt x="1366305" y="871442"/>
                  </a:moveTo>
                  <a:cubicBezTo>
                    <a:pt x="1366305" y="871442"/>
                    <a:pt x="989362" y="924281"/>
                    <a:pt x="640421" y="401162"/>
                  </a:cubicBezTo>
                  <a:cubicBezTo>
                    <a:pt x="640421" y="401162"/>
                    <a:pt x="195654" y="654641"/>
                    <a:pt x="0" y="537162"/>
                  </a:cubicBezTo>
                  <a:cubicBezTo>
                    <a:pt x="0" y="537162"/>
                    <a:pt x="162015" y="-171891"/>
                    <a:pt x="881352" y="39282"/>
                  </a:cubicBezTo>
                  <a:cubicBezTo>
                    <a:pt x="1600689" y="250636"/>
                    <a:pt x="1366305" y="871442"/>
                    <a:pt x="1366305" y="871442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1" name="Google Shape;951;p27"/>
            <p:cNvSpPr/>
            <p:nvPr/>
          </p:nvSpPr>
          <p:spPr>
            <a:xfrm>
              <a:off x="13105854" y="6332701"/>
              <a:ext cx="116572" cy="318302"/>
            </a:xfrm>
            <a:custGeom>
              <a:rect b="b" l="l" r="r" t="t"/>
              <a:pathLst>
                <a:path extrusionOk="0" h="318302" w="116572">
                  <a:moveTo>
                    <a:pt x="55476" y="318302"/>
                  </a:moveTo>
                  <a:cubicBezTo>
                    <a:pt x="22201" y="307589"/>
                    <a:pt x="-711" y="273634"/>
                    <a:pt x="17" y="235685"/>
                  </a:cubicBezTo>
                  <a:cubicBezTo>
                    <a:pt x="380" y="216256"/>
                    <a:pt x="6563" y="203002"/>
                    <a:pt x="18200" y="196465"/>
                  </a:cubicBezTo>
                  <a:cubicBezTo>
                    <a:pt x="34747" y="187205"/>
                    <a:pt x="57113" y="194468"/>
                    <a:pt x="69841" y="200097"/>
                  </a:cubicBezTo>
                  <a:lnTo>
                    <a:pt x="101844" y="0"/>
                  </a:lnTo>
                  <a:lnTo>
                    <a:pt x="116573" y="2361"/>
                  </a:lnTo>
                  <a:lnTo>
                    <a:pt x="81297" y="223156"/>
                  </a:lnTo>
                  <a:lnTo>
                    <a:pt x="71841" y="217709"/>
                  </a:lnTo>
                  <a:cubicBezTo>
                    <a:pt x="63477" y="212806"/>
                    <a:pt x="38748" y="201912"/>
                    <a:pt x="25474" y="209357"/>
                  </a:cubicBezTo>
                  <a:cubicBezTo>
                    <a:pt x="18564" y="213170"/>
                    <a:pt x="15109" y="222067"/>
                    <a:pt x="14745" y="235867"/>
                  </a:cubicBezTo>
                  <a:cubicBezTo>
                    <a:pt x="14200" y="267279"/>
                    <a:pt x="32747" y="295242"/>
                    <a:pt x="59840" y="304139"/>
                  </a:cubicBezTo>
                  <a:lnTo>
                    <a:pt x="55476" y="318302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2" name="Google Shape;952;p27"/>
            <p:cNvSpPr/>
            <p:nvPr/>
          </p:nvSpPr>
          <p:spPr>
            <a:xfrm>
              <a:off x="13108053" y="6636840"/>
              <a:ext cx="184198" cy="95145"/>
            </a:xfrm>
            <a:custGeom>
              <a:rect b="b" l="l" r="r" t="t"/>
              <a:pathLst>
                <a:path extrusionOk="0" h="95145" w="184198">
                  <a:moveTo>
                    <a:pt x="66733" y="95146"/>
                  </a:moveTo>
                  <a:cubicBezTo>
                    <a:pt x="45459" y="95146"/>
                    <a:pt x="23093" y="88791"/>
                    <a:pt x="0" y="76080"/>
                  </a:cubicBezTo>
                  <a:lnTo>
                    <a:pt x="7273" y="63007"/>
                  </a:lnTo>
                  <a:cubicBezTo>
                    <a:pt x="39094" y="80620"/>
                    <a:pt x="69097" y="84796"/>
                    <a:pt x="96009" y="75354"/>
                  </a:cubicBezTo>
                  <a:cubicBezTo>
                    <a:pt x="145831" y="57923"/>
                    <a:pt x="170379" y="545"/>
                    <a:pt x="170561" y="0"/>
                  </a:cubicBezTo>
                  <a:lnTo>
                    <a:pt x="184198" y="5811"/>
                  </a:lnTo>
                  <a:cubicBezTo>
                    <a:pt x="183107" y="8353"/>
                    <a:pt x="156741" y="70088"/>
                    <a:pt x="100918" y="89517"/>
                  </a:cubicBezTo>
                  <a:cubicBezTo>
                    <a:pt x="89826" y="93330"/>
                    <a:pt x="78371" y="95146"/>
                    <a:pt x="66733" y="95146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53" name="Google Shape;953;p27"/>
            <p:cNvGrpSpPr/>
            <p:nvPr/>
          </p:nvGrpSpPr>
          <p:grpSpPr>
            <a:xfrm>
              <a:off x="12198517" y="7956334"/>
              <a:ext cx="229916" cy="259667"/>
              <a:chOff x="12198517" y="7956334"/>
              <a:chExt cx="229916" cy="259667"/>
            </a:xfrm>
          </p:grpSpPr>
          <p:sp>
            <p:nvSpPr>
              <p:cNvPr id="954" name="Google Shape;954;p27"/>
              <p:cNvSpPr/>
              <p:nvPr/>
            </p:nvSpPr>
            <p:spPr>
              <a:xfrm rot="-2687340">
                <a:off x="12346995" y="7933281"/>
                <a:ext cx="14910" cy="195011"/>
              </a:xfrm>
              <a:custGeom>
                <a:rect b="b" l="l" r="r" t="t"/>
                <a:pathLst>
                  <a:path extrusionOk="0" h="195011" w="14910">
                    <a:moveTo>
                      <a:pt x="0" y="0"/>
                    </a:moveTo>
                    <a:lnTo>
                      <a:pt x="14911" y="0"/>
                    </a:lnTo>
                    <a:lnTo>
                      <a:pt x="14911" y="195012"/>
                    </a:lnTo>
                    <a:lnTo>
                      <a:pt x="0" y="195012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5" name="Google Shape;955;p27"/>
              <p:cNvSpPr/>
              <p:nvPr/>
            </p:nvSpPr>
            <p:spPr>
              <a:xfrm>
                <a:off x="12218155" y="8003740"/>
                <a:ext cx="167105" cy="152523"/>
              </a:xfrm>
              <a:custGeom>
                <a:rect b="b" l="l" r="r" t="t"/>
                <a:pathLst>
                  <a:path extrusionOk="0" h="152523" w="167105">
                    <a:moveTo>
                      <a:pt x="160378" y="152523"/>
                    </a:moveTo>
                    <a:cubicBezTo>
                      <a:pt x="69824" y="106585"/>
                      <a:pt x="2909" y="12528"/>
                      <a:pt x="0" y="8534"/>
                    </a:cubicBezTo>
                    <a:lnTo>
                      <a:pt x="12183" y="0"/>
                    </a:lnTo>
                    <a:cubicBezTo>
                      <a:pt x="12910" y="908"/>
                      <a:pt x="79826" y="94964"/>
                      <a:pt x="167106" y="139268"/>
                    </a:cubicBezTo>
                    <a:lnTo>
                      <a:pt x="160378" y="152523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6" name="Google Shape;956;p27"/>
              <p:cNvSpPr/>
              <p:nvPr/>
            </p:nvSpPr>
            <p:spPr>
              <a:xfrm>
                <a:off x="12198517" y="8111777"/>
                <a:ext cx="121828" cy="104224"/>
              </a:xfrm>
              <a:custGeom>
                <a:rect b="b" l="l" r="r" t="t"/>
                <a:pathLst>
                  <a:path extrusionOk="0" h="104224" w="121828">
                    <a:moveTo>
                      <a:pt x="113465" y="104224"/>
                    </a:moveTo>
                    <a:cubicBezTo>
                      <a:pt x="41640" y="54473"/>
                      <a:pt x="1818" y="11802"/>
                      <a:pt x="0" y="10168"/>
                    </a:cubicBezTo>
                    <a:lnTo>
                      <a:pt x="10910" y="0"/>
                    </a:lnTo>
                    <a:cubicBezTo>
                      <a:pt x="11274" y="363"/>
                      <a:pt x="51459" y="43397"/>
                      <a:pt x="121829" y="92059"/>
                    </a:cubicBezTo>
                    <a:lnTo>
                      <a:pt x="113465" y="104224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957" name="Google Shape;957;p27"/>
            <p:cNvSpPr/>
            <p:nvPr/>
          </p:nvSpPr>
          <p:spPr>
            <a:xfrm>
              <a:off x="14358165" y="8338929"/>
              <a:ext cx="120564" cy="561068"/>
            </a:xfrm>
            <a:custGeom>
              <a:rect b="b" l="l" r="r" t="t"/>
              <a:pathLst>
                <a:path extrusionOk="0" h="561068" w="120564">
                  <a:moveTo>
                    <a:pt x="18911" y="561068"/>
                  </a:moveTo>
                  <a:lnTo>
                    <a:pt x="0" y="555076"/>
                  </a:lnTo>
                  <a:cubicBezTo>
                    <a:pt x="6000" y="536011"/>
                    <a:pt x="12547" y="516219"/>
                    <a:pt x="19456" y="495520"/>
                  </a:cubicBezTo>
                  <a:cubicBezTo>
                    <a:pt x="71097" y="338820"/>
                    <a:pt x="135467" y="143626"/>
                    <a:pt x="78189" y="7626"/>
                  </a:cubicBezTo>
                  <a:lnTo>
                    <a:pt x="96554" y="0"/>
                  </a:lnTo>
                  <a:cubicBezTo>
                    <a:pt x="156741" y="142900"/>
                    <a:pt x="91099" y="341725"/>
                    <a:pt x="38367" y="501693"/>
                  </a:cubicBezTo>
                  <a:cubicBezTo>
                    <a:pt x="31458" y="522392"/>
                    <a:pt x="24911" y="542184"/>
                    <a:pt x="18911" y="561068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58" name="Google Shape;958;p27"/>
            <p:cNvGrpSpPr/>
            <p:nvPr/>
          </p:nvGrpSpPr>
          <p:grpSpPr>
            <a:xfrm>
              <a:off x="9558643" y="1028700"/>
              <a:ext cx="1927202" cy="1944071"/>
              <a:chOff x="9558643" y="1028700"/>
              <a:chExt cx="1927202" cy="1944071"/>
            </a:xfrm>
          </p:grpSpPr>
          <p:sp>
            <p:nvSpPr>
              <p:cNvPr id="959" name="Google Shape;959;p27"/>
              <p:cNvSpPr/>
              <p:nvPr/>
            </p:nvSpPr>
            <p:spPr>
              <a:xfrm>
                <a:off x="9558927" y="1028700"/>
                <a:ext cx="1926918" cy="1944071"/>
              </a:xfrm>
              <a:custGeom>
                <a:rect b="b" l="l" r="r" t="t"/>
                <a:pathLst>
                  <a:path extrusionOk="0" h="1944071" w="1926918">
                    <a:moveTo>
                      <a:pt x="1696232" y="1367082"/>
                    </a:moveTo>
                    <a:cubicBezTo>
                      <a:pt x="1778604" y="1275568"/>
                      <a:pt x="1828608" y="1154639"/>
                      <a:pt x="1828608" y="1022088"/>
                    </a:cubicBezTo>
                    <a:cubicBezTo>
                      <a:pt x="1828608" y="740283"/>
                      <a:pt x="1602769" y="511498"/>
                      <a:pt x="1321835" y="505869"/>
                    </a:cubicBezTo>
                    <a:cubicBezTo>
                      <a:pt x="1329109" y="475183"/>
                      <a:pt x="1333109" y="443226"/>
                      <a:pt x="1333109" y="410179"/>
                    </a:cubicBezTo>
                    <a:cubicBezTo>
                      <a:pt x="1333291" y="183573"/>
                      <a:pt x="1149456" y="0"/>
                      <a:pt x="922709" y="0"/>
                    </a:cubicBezTo>
                    <a:cubicBezTo>
                      <a:pt x="728691" y="0"/>
                      <a:pt x="566313" y="134366"/>
                      <a:pt x="523400" y="314852"/>
                    </a:cubicBezTo>
                    <a:cubicBezTo>
                      <a:pt x="501580" y="311220"/>
                      <a:pt x="479214" y="309405"/>
                      <a:pt x="456485" y="309405"/>
                    </a:cubicBezTo>
                    <a:cubicBezTo>
                      <a:pt x="229737" y="309405"/>
                      <a:pt x="45903" y="492977"/>
                      <a:pt x="45903" y="719402"/>
                    </a:cubicBezTo>
                    <a:cubicBezTo>
                      <a:pt x="45903" y="806377"/>
                      <a:pt x="72996" y="886996"/>
                      <a:pt x="119364" y="953271"/>
                    </a:cubicBezTo>
                    <a:cubicBezTo>
                      <a:pt x="117727" y="955632"/>
                      <a:pt x="116273" y="957811"/>
                      <a:pt x="114272" y="959808"/>
                    </a:cubicBezTo>
                    <a:cubicBezTo>
                      <a:pt x="112818" y="961079"/>
                      <a:pt x="112090" y="962713"/>
                      <a:pt x="110817" y="963984"/>
                    </a:cubicBezTo>
                    <a:cubicBezTo>
                      <a:pt x="109908" y="964892"/>
                      <a:pt x="109545" y="965982"/>
                      <a:pt x="108999" y="967071"/>
                    </a:cubicBezTo>
                    <a:cubicBezTo>
                      <a:pt x="108999" y="967253"/>
                      <a:pt x="109363" y="967616"/>
                      <a:pt x="109545" y="967979"/>
                    </a:cubicBezTo>
                    <a:lnTo>
                      <a:pt x="107544" y="968524"/>
                    </a:lnTo>
                    <a:lnTo>
                      <a:pt x="107726" y="968705"/>
                    </a:lnTo>
                    <a:cubicBezTo>
                      <a:pt x="108090" y="969250"/>
                      <a:pt x="109545" y="968705"/>
                      <a:pt x="109181" y="970158"/>
                    </a:cubicBezTo>
                    <a:lnTo>
                      <a:pt x="107544" y="969432"/>
                    </a:lnTo>
                    <a:cubicBezTo>
                      <a:pt x="107363" y="969432"/>
                      <a:pt x="106999" y="969432"/>
                      <a:pt x="106999" y="969613"/>
                    </a:cubicBezTo>
                    <a:cubicBezTo>
                      <a:pt x="105908" y="970884"/>
                      <a:pt x="104999" y="972337"/>
                      <a:pt x="103908" y="973426"/>
                    </a:cubicBezTo>
                    <a:cubicBezTo>
                      <a:pt x="101908" y="975787"/>
                      <a:pt x="99907" y="978147"/>
                      <a:pt x="99180" y="981234"/>
                    </a:cubicBezTo>
                    <a:cubicBezTo>
                      <a:pt x="98998" y="982323"/>
                      <a:pt x="98816" y="983413"/>
                      <a:pt x="97544" y="983776"/>
                    </a:cubicBezTo>
                    <a:cubicBezTo>
                      <a:pt x="96816" y="984139"/>
                      <a:pt x="95725" y="985047"/>
                      <a:pt x="95725" y="985229"/>
                    </a:cubicBezTo>
                    <a:cubicBezTo>
                      <a:pt x="96453" y="987952"/>
                      <a:pt x="91907" y="987589"/>
                      <a:pt x="92998" y="990494"/>
                    </a:cubicBezTo>
                    <a:cubicBezTo>
                      <a:pt x="92998" y="990676"/>
                      <a:pt x="92634" y="991765"/>
                      <a:pt x="91907" y="991039"/>
                    </a:cubicBezTo>
                    <a:lnTo>
                      <a:pt x="89543" y="995034"/>
                    </a:lnTo>
                    <a:lnTo>
                      <a:pt x="86997" y="999392"/>
                    </a:lnTo>
                    <a:cubicBezTo>
                      <a:pt x="85179" y="1002297"/>
                      <a:pt x="83724" y="1005565"/>
                      <a:pt x="81724" y="1008289"/>
                    </a:cubicBezTo>
                    <a:cubicBezTo>
                      <a:pt x="80997" y="1009378"/>
                      <a:pt x="82269" y="1009560"/>
                      <a:pt x="81724" y="1010104"/>
                    </a:cubicBezTo>
                    <a:lnTo>
                      <a:pt x="78815" y="1013191"/>
                    </a:lnTo>
                    <a:cubicBezTo>
                      <a:pt x="78633" y="1013373"/>
                      <a:pt x="78633" y="1013918"/>
                      <a:pt x="78269" y="1014281"/>
                    </a:cubicBezTo>
                    <a:cubicBezTo>
                      <a:pt x="78269" y="1014462"/>
                      <a:pt x="77724" y="1014462"/>
                      <a:pt x="77724" y="1014462"/>
                    </a:cubicBezTo>
                    <a:cubicBezTo>
                      <a:pt x="78087" y="1016460"/>
                      <a:pt x="75905" y="1017186"/>
                      <a:pt x="75178" y="1018638"/>
                    </a:cubicBezTo>
                    <a:cubicBezTo>
                      <a:pt x="73723" y="1021544"/>
                      <a:pt x="72087" y="1024267"/>
                      <a:pt x="70450" y="1027173"/>
                    </a:cubicBezTo>
                    <a:cubicBezTo>
                      <a:pt x="69541" y="1028625"/>
                      <a:pt x="70632" y="1030078"/>
                      <a:pt x="69905" y="1030804"/>
                    </a:cubicBezTo>
                    <a:cubicBezTo>
                      <a:pt x="69177" y="1031530"/>
                      <a:pt x="67541" y="1031530"/>
                      <a:pt x="69359" y="1032983"/>
                    </a:cubicBezTo>
                    <a:cubicBezTo>
                      <a:pt x="69177" y="1033165"/>
                      <a:pt x="69177" y="1033528"/>
                      <a:pt x="68996" y="1033528"/>
                    </a:cubicBezTo>
                    <a:cubicBezTo>
                      <a:pt x="66086" y="1033165"/>
                      <a:pt x="65904" y="1035707"/>
                      <a:pt x="65177" y="1037522"/>
                    </a:cubicBezTo>
                    <a:cubicBezTo>
                      <a:pt x="64632" y="1038793"/>
                      <a:pt x="64632" y="1041154"/>
                      <a:pt x="64086" y="1041517"/>
                    </a:cubicBezTo>
                    <a:cubicBezTo>
                      <a:pt x="61722" y="1042243"/>
                      <a:pt x="62268" y="1043333"/>
                      <a:pt x="62995" y="1044785"/>
                    </a:cubicBezTo>
                    <a:cubicBezTo>
                      <a:pt x="63177" y="1045149"/>
                      <a:pt x="62813" y="1045512"/>
                      <a:pt x="63359" y="1046056"/>
                    </a:cubicBezTo>
                    <a:cubicBezTo>
                      <a:pt x="63904" y="1046601"/>
                      <a:pt x="62631" y="1046056"/>
                      <a:pt x="62631" y="1046238"/>
                    </a:cubicBezTo>
                    <a:cubicBezTo>
                      <a:pt x="62450" y="1047509"/>
                      <a:pt x="59904" y="1046056"/>
                      <a:pt x="60449" y="1048417"/>
                    </a:cubicBezTo>
                    <a:cubicBezTo>
                      <a:pt x="60631" y="1049325"/>
                      <a:pt x="62631" y="1049143"/>
                      <a:pt x="61358" y="1050051"/>
                    </a:cubicBezTo>
                    <a:cubicBezTo>
                      <a:pt x="61177" y="1050233"/>
                      <a:pt x="60995" y="1051322"/>
                      <a:pt x="59722" y="1051141"/>
                    </a:cubicBezTo>
                    <a:cubicBezTo>
                      <a:pt x="58813" y="1050959"/>
                      <a:pt x="59358" y="1052593"/>
                      <a:pt x="59904" y="1053319"/>
                    </a:cubicBezTo>
                    <a:cubicBezTo>
                      <a:pt x="60631" y="1053138"/>
                      <a:pt x="61904" y="1053319"/>
                      <a:pt x="60449" y="1052048"/>
                    </a:cubicBezTo>
                    <a:lnTo>
                      <a:pt x="61540" y="1051322"/>
                    </a:lnTo>
                    <a:cubicBezTo>
                      <a:pt x="61540" y="1051504"/>
                      <a:pt x="61904" y="1051867"/>
                      <a:pt x="61722" y="1051867"/>
                    </a:cubicBezTo>
                    <a:lnTo>
                      <a:pt x="59358" y="1055680"/>
                    </a:lnTo>
                    <a:cubicBezTo>
                      <a:pt x="59358" y="1055317"/>
                      <a:pt x="59177" y="1055135"/>
                      <a:pt x="59177" y="1054772"/>
                    </a:cubicBezTo>
                    <a:cubicBezTo>
                      <a:pt x="59177" y="1054409"/>
                      <a:pt x="59358" y="1054046"/>
                      <a:pt x="59540" y="1053683"/>
                    </a:cubicBezTo>
                    <a:lnTo>
                      <a:pt x="58267" y="1052412"/>
                    </a:lnTo>
                    <a:cubicBezTo>
                      <a:pt x="58085" y="1052956"/>
                      <a:pt x="57540" y="1053501"/>
                      <a:pt x="57722" y="1053864"/>
                    </a:cubicBezTo>
                    <a:cubicBezTo>
                      <a:pt x="57904" y="1054409"/>
                      <a:pt x="58631" y="1054954"/>
                      <a:pt x="58631" y="1055680"/>
                    </a:cubicBezTo>
                    <a:cubicBezTo>
                      <a:pt x="58631" y="1056951"/>
                      <a:pt x="57722" y="1056043"/>
                      <a:pt x="57176" y="1056225"/>
                    </a:cubicBezTo>
                    <a:lnTo>
                      <a:pt x="56085" y="1056225"/>
                    </a:lnTo>
                    <a:lnTo>
                      <a:pt x="57176" y="1056769"/>
                    </a:lnTo>
                    <a:lnTo>
                      <a:pt x="57904" y="1057133"/>
                    </a:lnTo>
                    <a:cubicBezTo>
                      <a:pt x="57540" y="1057314"/>
                      <a:pt x="57176" y="1057314"/>
                      <a:pt x="56813" y="1057496"/>
                    </a:cubicBezTo>
                    <a:cubicBezTo>
                      <a:pt x="54631" y="1058585"/>
                      <a:pt x="53540" y="1060582"/>
                      <a:pt x="52812" y="1062761"/>
                    </a:cubicBezTo>
                    <a:cubicBezTo>
                      <a:pt x="52449" y="1063669"/>
                      <a:pt x="53721" y="1062217"/>
                      <a:pt x="54085" y="1062580"/>
                    </a:cubicBezTo>
                    <a:cubicBezTo>
                      <a:pt x="54267" y="1062761"/>
                      <a:pt x="54449" y="1063306"/>
                      <a:pt x="54449" y="1063851"/>
                    </a:cubicBezTo>
                    <a:cubicBezTo>
                      <a:pt x="54449" y="1065122"/>
                      <a:pt x="51903" y="1062398"/>
                      <a:pt x="52812" y="1064940"/>
                    </a:cubicBezTo>
                    <a:cubicBezTo>
                      <a:pt x="50994" y="1065122"/>
                      <a:pt x="51539" y="1066756"/>
                      <a:pt x="50994" y="1067846"/>
                    </a:cubicBezTo>
                    <a:cubicBezTo>
                      <a:pt x="50267" y="1069661"/>
                      <a:pt x="50630" y="1071840"/>
                      <a:pt x="48994" y="1073474"/>
                    </a:cubicBezTo>
                    <a:cubicBezTo>
                      <a:pt x="48085" y="1074382"/>
                      <a:pt x="48085" y="1072566"/>
                      <a:pt x="47721" y="1073474"/>
                    </a:cubicBezTo>
                    <a:cubicBezTo>
                      <a:pt x="46994" y="1075108"/>
                      <a:pt x="46084" y="1076561"/>
                      <a:pt x="45539" y="1078195"/>
                    </a:cubicBezTo>
                    <a:cubicBezTo>
                      <a:pt x="46994" y="1078558"/>
                      <a:pt x="43357" y="1080011"/>
                      <a:pt x="45903" y="1080193"/>
                    </a:cubicBezTo>
                    <a:cubicBezTo>
                      <a:pt x="46266" y="1080193"/>
                      <a:pt x="46630" y="1080919"/>
                      <a:pt x="46994" y="1081282"/>
                    </a:cubicBezTo>
                    <a:cubicBezTo>
                      <a:pt x="46630" y="1081282"/>
                      <a:pt x="46266" y="1081101"/>
                      <a:pt x="46084" y="1081101"/>
                    </a:cubicBezTo>
                    <a:cubicBezTo>
                      <a:pt x="45721" y="1081645"/>
                      <a:pt x="45357" y="1082190"/>
                      <a:pt x="44993" y="1082735"/>
                    </a:cubicBezTo>
                    <a:lnTo>
                      <a:pt x="46084" y="1082916"/>
                    </a:lnTo>
                    <a:cubicBezTo>
                      <a:pt x="46266" y="1082916"/>
                      <a:pt x="46448" y="1083098"/>
                      <a:pt x="46630" y="1083098"/>
                    </a:cubicBezTo>
                    <a:cubicBezTo>
                      <a:pt x="46448" y="1083279"/>
                      <a:pt x="46448" y="1083461"/>
                      <a:pt x="46266" y="1083461"/>
                    </a:cubicBezTo>
                    <a:cubicBezTo>
                      <a:pt x="44266" y="1083461"/>
                      <a:pt x="42993" y="1084914"/>
                      <a:pt x="42084" y="1086548"/>
                    </a:cubicBezTo>
                    <a:cubicBezTo>
                      <a:pt x="41357" y="1088182"/>
                      <a:pt x="41357" y="1090361"/>
                      <a:pt x="40266" y="1091813"/>
                    </a:cubicBezTo>
                    <a:cubicBezTo>
                      <a:pt x="39175" y="1093448"/>
                      <a:pt x="42630" y="1096171"/>
                      <a:pt x="38811" y="1096716"/>
                    </a:cubicBezTo>
                    <a:cubicBezTo>
                      <a:pt x="36629" y="1097079"/>
                      <a:pt x="37538" y="1099258"/>
                      <a:pt x="36811" y="1100347"/>
                    </a:cubicBezTo>
                    <a:cubicBezTo>
                      <a:pt x="35902" y="1101982"/>
                      <a:pt x="36629" y="1104887"/>
                      <a:pt x="35538" y="1105976"/>
                    </a:cubicBezTo>
                    <a:cubicBezTo>
                      <a:pt x="32265" y="1109245"/>
                      <a:pt x="31356" y="1113239"/>
                      <a:pt x="30629" y="1117416"/>
                    </a:cubicBezTo>
                    <a:cubicBezTo>
                      <a:pt x="30265" y="1119050"/>
                      <a:pt x="29537" y="1120684"/>
                      <a:pt x="28992" y="1122137"/>
                    </a:cubicBezTo>
                    <a:lnTo>
                      <a:pt x="27174" y="1128492"/>
                    </a:lnTo>
                    <a:cubicBezTo>
                      <a:pt x="26992" y="1129218"/>
                      <a:pt x="26628" y="1129763"/>
                      <a:pt x="26264" y="1130307"/>
                    </a:cubicBezTo>
                    <a:cubicBezTo>
                      <a:pt x="24628" y="1129218"/>
                      <a:pt x="26264" y="1132123"/>
                      <a:pt x="24992" y="1131397"/>
                    </a:cubicBezTo>
                    <a:cubicBezTo>
                      <a:pt x="24810" y="1131578"/>
                      <a:pt x="24810" y="1131942"/>
                      <a:pt x="24810" y="1131942"/>
                    </a:cubicBezTo>
                    <a:cubicBezTo>
                      <a:pt x="26446" y="1133213"/>
                      <a:pt x="23355" y="1135392"/>
                      <a:pt x="25537" y="1136481"/>
                    </a:cubicBezTo>
                    <a:cubicBezTo>
                      <a:pt x="25537" y="1136663"/>
                      <a:pt x="25355" y="1136844"/>
                      <a:pt x="25355" y="1136844"/>
                    </a:cubicBezTo>
                    <a:cubicBezTo>
                      <a:pt x="24810" y="1136481"/>
                      <a:pt x="23537" y="1135936"/>
                      <a:pt x="23719" y="1137026"/>
                    </a:cubicBezTo>
                    <a:cubicBezTo>
                      <a:pt x="23901" y="1138478"/>
                      <a:pt x="24992" y="1139931"/>
                      <a:pt x="25901" y="1141020"/>
                    </a:cubicBezTo>
                    <a:cubicBezTo>
                      <a:pt x="26264" y="1141384"/>
                      <a:pt x="27174" y="1141202"/>
                      <a:pt x="27901" y="1141384"/>
                    </a:cubicBezTo>
                    <a:lnTo>
                      <a:pt x="26992" y="1143199"/>
                    </a:lnTo>
                    <a:lnTo>
                      <a:pt x="26446" y="1142291"/>
                    </a:lnTo>
                    <a:cubicBezTo>
                      <a:pt x="25537" y="1143018"/>
                      <a:pt x="25719" y="1141928"/>
                      <a:pt x="25537" y="1141565"/>
                    </a:cubicBezTo>
                    <a:cubicBezTo>
                      <a:pt x="25537" y="1141565"/>
                      <a:pt x="24992" y="1141565"/>
                      <a:pt x="24992" y="1141565"/>
                    </a:cubicBezTo>
                    <a:lnTo>
                      <a:pt x="25173" y="1143562"/>
                    </a:lnTo>
                    <a:cubicBezTo>
                      <a:pt x="25173" y="1143562"/>
                      <a:pt x="25537" y="1143562"/>
                      <a:pt x="25719" y="1143562"/>
                    </a:cubicBezTo>
                    <a:cubicBezTo>
                      <a:pt x="25355" y="1143744"/>
                      <a:pt x="24992" y="1144289"/>
                      <a:pt x="24628" y="1144107"/>
                    </a:cubicBezTo>
                    <a:cubicBezTo>
                      <a:pt x="24264" y="1144107"/>
                      <a:pt x="24082" y="1143562"/>
                      <a:pt x="23719" y="1143199"/>
                    </a:cubicBezTo>
                    <a:lnTo>
                      <a:pt x="24082" y="1142836"/>
                    </a:lnTo>
                    <a:lnTo>
                      <a:pt x="24628" y="1142291"/>
                    </a:lnTo>
                    <a:cubicBezTo>
                      <a:pt x="24446" y="1142291"/>
                      <a:pt x="24264" y="1142110"/>
                      <a:pt x="24082" y="1142291"/>
                    </a:cubicBezTo>
                    <a:cubicBezTo>
                      <a:pt x="22264" y="1142836"/>
                      <a:pt x="21719" y="1144107"/>
                      <a:pt x="22810" y="1145923"/>
                    </a:cubicBezTo>
                    <a:cubicBezTo>
                      <a:pt x="22810" y="1146104"/>
                      <a:pt x="22810" y="1146286"/>
                      <a:pt x="22810" y="1146468"/>
                    </a:cubicBezTo>
                    <a:cubicBezTo>
                      <a:pt x="22628" y="1146286"/>
                      <a:pt x="22628" y="1146104"/>
                      <a:pt x="22446" y="1146104"/>
                    </a:cubicBezTo>
                    <a:cubicBezTo>
                      <a:pt x="22082" y="1146104"/>
                      <a:pt x="21537" y="1146286"/>
                      <a:pt x="21537" y="1146286"/>
                    </a:cubicBezTo>
                    <a:lnTo>
                      <a:pt x="21355" y="1148465"/>
                    </a:lnTo>
                    <a:lnTo>
                      <a:pt x="21537" y="1148465"/>
                    </a:lnTo>
                    <a:cubicBezTo>
                      <a:pt x="22628" y="1146468"/>
                      <a:pt x="22264" y="1147376"/>
                      <a:pt x="22810" y="1148828"/>
                    </a:cubicBezTo>
                    <a:cubicBezTo>
                      <a:pt x="22991" y="1149918"/>
                      <a:pt x="21537" y="1151370"/>
                      <a:pt x="23355" y="1151915"/>
                    </a:cubicBezTo>
                    <a:cubicBezTo>
                      <a:pt x="23537" y="1151915"/>
                      <a:pt x="23901" y="1151915"/>
                      <a:pt x="24082" y="1151915"/>
                    </a:cubicBezTo>
                    <a:cubicBezTo>
                      <a:pt x="24446" y="1152097"/>
                      <a:pt x="24810" y="1152278"/>
                      <a:pt x="24264" y="1152641"/>
                    </a:cubicBezTo>
                    <a:cubicBezTo>
                      <a:pt x="22628" y="1153912"/>
                      <a:pt x="22628" y="1151552"/>
                      <a:pt x="21719" y="1151370"/>
                    </a:cubicBezTo>
                    <a:cubicBezTo>
                      <a:pt x="21537" y="1151370"/>
                      <a:pt x="21355" y="1150825"/>
                      <a:pt x="21537" y="1150462"/>
                    </a:cubicBezTo>
                    <a:cubicBezTo>
                      <a:pt x="21719" y="1149918"/>
                      <a:pt x="21900" y="1149554"/>
                      <a:pt x="22082" y="1149191"/>
                    </a:cubicBezTo>
                    <a:cubicBezTo>
                      <a:pt x="21719" y="1149373"/>
                      <a:pt x="20991" y="1149554"/>
                      <a:pt x="20809" y="1149736"/>
                    </a:cubicBezTo>
                    <a:cubicBezTo>
                      <a:pt x="20628" y="1150462"/>
                      <a:pt x="20446" y="1151552"/>
                      <a:pt x="20628" y="1151915"/>
                    </a:cubicBezTo>
                    <a:cubicBezTo>
                      <a:pt x="22446" y="1153186"/>
                      <a:pt x="21355" y="1154457"/>
                      <a:pt x="20628" y="1155728"/>
                    </a:cubicBezTo>
                    <a:lnTo>
                      <a:pt x="19900" y="1156817"/>
                    </a:lnTo>
                    <a:lnTo>
                      <a:pt x="20991" y="1157362"/>
                    </a:lnTo>
                    <a:lnTo>
                      <a:pt x="21900" y="1157907"/>
                    </a:lnTo>
                    <a:cubicBezTo>
                      <a:pt x="21900" y="1157907"/>
                      <a:pt x="21900" y="1158088"/>
                      <a:pt x="21900" y="1158270"/>
                    </a:cubicBezTo>
                    <a:cubicBezTo>
                      <a:pt x="21719" y="1158088"/>
                      <a:pt x="21355" y="1157725"/>
                      <a:pt x="21173" y="1157725"/>
                    </a:cubicBezTo>
                    <a:cubicBezTo>
                      <a:pt x="20628" y="1157907"/>
                      <a:pt x="20082" y="1158270"/>
                      <a:pt x="19537" y="1158452"/>
                    </a:cubicBezTo>
                    <a:lnTo>
                      <a:pt x="20264" y="1158996"/>
                    </a:lnTo>
                    <a:lnTo>
                      <a:pt x="20809" y="1159541"/>
                    </a:lnTo>
                    <a:cubicBezTo>
                      <a:pt x="20628" y="1159723"/>
                      <a:pt x="20446" y="1159904"/>
                      <a:pt x="20446" y="1159904"/>
                    </a:cubicBezTo>
                    <a:cubicBezTo>
                      <a:pt x="19355" y="1159723"/>
                      <a:pt x="17536" y="1160086"/>
                      <a:pt x="17900" y="1160994"/>
                    </a:cubicBezTo>
                    <a:cubicBezTo>
                      <a:pt x="18991" y="1163354"/>
                      <a:pt x="19900" y="1159541"/>
                      <a:pt x="21173" y="1160449"/>
                    </a:cubicBezTo>
                    <a:cubicBezTo>
                      <a:pt x="21355" y="1160449"/>
                      <a:pt x="21173" y="1161175"/>
                      <a:pt x="21173" y="1161357"/>
                    </a:cubicBezTo>
                    <a:cubicBezTo>
                      <a:pt x="21537" y="1162265"/>
                      <a:pt x="22082" y="1161175"/>
                      <a:pt x="22082" y="1161175"/>
                    </a:cubicBezTo>
                    <a:cubicBezTo>
                      <a:pt x="21537" y="1157725"/>
                      <a:pt x="24082" y="1161902"/>
                      <a:pt x="24264" y="1160267"/>
                    </a:cubicBezTo>
                    <a:cubicBezTo>
                      <a:pt x="24264" y="1160449"/>
                      <a:pt x="24446" y="1160631"/>
                      <a:pt x="24446" y="1160812"/>
                    </a:cubicBezTo>
                    <a:lnTo>
                      <a:pt x="23901" y="1162809"/>
                    </a:lnTo>
                    <a:cubicBezTo>
                      <a:pt x="23719" y="1162809"/>
                      <a:pt x="23719" y="1162809"/>
                      <a:pt x="23537" y="1162628"/>
                    </a:cubicBezTo>
                    <a:lnTo>
                      <a:pt x="22991" y="1161357"/>
                    </a:lnTo>
                    <a:lnTo>
                      <a:pt x="23173" y="1163536"/>
                    </a:lnTo>
                    <a:cubicBezTo>
                      <a:pt x="23173" y="1163717"/>
                      <a:pt x="22991" y="1163899"/>
                      <a:pt x="22991" y="1163899"/>
                    </a:cubicBezTo>
                    <a:cubicBezTo>
                      <a:pt x="22628" y="1163899"/>
                      <a:pt x="22264" y="1163717"/>
                      <a:pt x="21900" y="1163717"/>
                    </a:cubicBezTo>
                    <a:cubicBezTo>
                      <a:pt x="21355" y="1163899"/>
                      <a:pt x="20628" y="1164081"/>
                      <a:pt x="20264" y="1164444"/>
                    </a:cubicBezTo>
                    <a:cubicBezTo>
                      <a:pt x="19900" y="1164988"/>
                      <a:pt x="20082" y="1165715"/>
                      <a:pt x="19900" y="1166441"/>
                    </a:cubicBezTo>
                    <a:cubicBezTo>
                      <a:pt x="19900" y="1166623"/>
                      <a:pt x="19355" y="1166623"/>
                      <a:pt x="18991" y="1166804"/>
                    </a:cubicBezTo>
                    <a:cubicBezTo>
                      <a:pt x="18446" y="1166804"/>
                      <a:pt x="19718" y="1165170"/>
                      <a:pt x="18446" y="1166259"/>
                    </a:cubicBezTo>
                    <a:cubicBezTo>
                      <a:pt x="18264" y="1166441"/>
                      <a:pt x="17718" y="1166986"/>
                      <a:pt x="17718" y="1166986"/>
                    </a:cubicBezTo>
                    <a:cubicBezTo>
                      <a:pt x="17900" y="1167349"/>
                      <a:pt x="18446" y="1167712"/>
                      <a:pt x="18627" y="1168257"/>
                    </a:cubicBezTo>
                    <a:cubicBezTo>
                      <a:pt x="18809" y="1168620"/>
                      <a:pt x="18991" y="1169165"/>
                      <a:pt x="19173" y="1169709"/>
                    </a:cubicBezTo>
                    <a:cubicBezTo>
                      <a:pt x="18991" y="1169891"/>
                      <a:pt x="18446" y="1170073"/>
                      <a:pt x="18446" y="1170073"/>
                    </a:cubicBezTo>
                    <a:lnTo>
                      <a:pt x="17900" y="1168983"/>
                    </a:lnTo>
                    <a:cubicBezTo>
                      <a:pt x="17718" y="1168802"/>
                      <a:pt x="17536" y="1168620"/>
                      <a:pt x="17536" y="1168438"/>
                    </a:cubicBezTo>
                    <a:cubicBezTo>
                      <a:pt x="17536" y="1168620"/>
                      <a:pt x="17536" y="1168983"/>
                      <a:pt x="17355" y="1168983"/>
                    </a:cubicBezTo>
                    <a:cubicBezTo>
                      <a:pt x="16082" y="1169709"/>
                      <a:pt x="18809" y="1170617"/>
                      <a:pt x="17355" y="1171707"/>
                    </a:cubicBezTo>
                    <a:cubicBezTo>
                      <a:pt x="17173" y="1171888"/>
                      <a:pt x="16264" y="1172433"/>
                      <a:pt x="16264" y="1173159"/>
                    </a:cubicBezTo>
                    <a:cubicBezTo>
                      <a:pt x="16264" y="1174067"/>
                      <a:pt x="16627" y="1175157"/>
                      <a:pt x="16809" y="1176064"/>
                    </a:cubicBezTo>
                    <a:lnTo>
                      <a:pt x="15354" y="1175701"/>
                    </a:lnTo>
                    <a:cubicBezTo>
                      <a:pt x="15718" y="1175338"/>
                      <a:pt x="16082" y="1175157"/>
                      <a:pt x="16264" y="1174793"/>
                    </a:cubicBezTo>
                    <a:cubicBezTo>
                      <a:pt x="16264" y="1174612"/>
                      <a:pt x="16082" y="1174249"/>
                      <a:pt x="15900" y="1174067"/>
                    </a:cubicBezTo>
                    <a:cubicBezTo>
                      <a:pt x="15536" y="1174612"/>
                      <a:pt x="15173" y="1174975"/>
                      <a:pt x="14809" y="1175520"/>
                    </a:cubicBezTo>
                    <a:cubicBezTo>
                      <a:pt x="13718" y="1177335"/>
                      <a:pt x="14263" y="1179151"/>
                      <a:pt x="14082" y="1181149"/>
                    </a:cubicBezTo>
                    <a:cubicBezTo>
                      <a:pt x="13900" y="1182964"/>
                      <a:pt x="12627" y="1184962"/>
                      <a:pt x="13536" y="1186959"/>
                    </a:cubicBezTo>
                    <a:cubicBezTo>
                      <a:pt x="13718" y="1187504"/>
                      <a:pt x="15536" y="1186233"/>
                      <a:pt x="14809" y="1188048"/>
                    </a:cubicBezTo>
                    <a:cubicBezTo>
                      <a:pt x="14445" y="1188956"/>
                      <a:pt x="10263" y="1189319"/>
                      <a:pt x="14263" y="1190772"/>
                    </a:cubicBezTo>
                    <a:lnTo>
                      <a:pt x="10627" y="1195312"/>
                    </a:lnTo>
                    <a:lnTo>
                      <a:pt x="10081" y="1195856"/>
                    </a:lnTo>
                    <a:cubicBezTo>
                      <a:pt x="10445" y="1195856"/>
                      <a:pt x="10809" y="1195856"/>
                      <a:pt x="10990" y="1196038"/>
                    </a:cubicBezTo>
                    <a:cubicBezTo>
                      <a:pt x="11354" y="1196219"/>
                      <a:pt x="11900" y="1196219"/>
                      <a:pt x="12263" y="1196583"/>
                    </a:cubicBezTo>
                    <a:cubicBezTo>
                      <a:pt x="12445" y="1196764"/>
                      <a:pt x="12445" y="1197127"/>
                      <a:pt x="12627" y="1197309"/>
                    </a:cubicBezTo>
                    <a:lnTo>
                      <a:pt x="12445" y="1197309"/>
                    </a:lnTo>
                    <a:lnTo>
                      <a:pt x="11718" y="1196401"/>
                    </a:lnTo>
                    <a:lnTo>
                      <a:pt x="10627" y="1198035"/>
                    </a:lnTo>
                    <a:cubicBezTo>
                      <a:pt x="11536" y="1197309"/>
                      <a:pt x="12627" y="1199125"/>
                      <a:pt x="13354" y="1197672"/>
                    </a:cubicBezTo>
                    <a:cubicBezTo>
                      <a:pt x="13536" y="1197309"/>
                      <a:pt x="13900" y="1197309"/>
                      <a:pt x="14263" y="1197127"/>
                    </a:cubicBezTo>
                    <a:cubicBezTo>
                      <a:pt x="14445" y="1197127"/>
                      <a:pt x="14627" y="1197309"/>
                      <a:pt x="14627" y="1197309"/>
                    </a:cubicBezTo>
                    <a:lnTo>
                      <a:pt x="14263" y="1203119"/>
                    </a:lnTo>
                    <a:cubicBezTo>
                      <a:pt x="14263" y="1203664"/>
                      <a:pt x="13718" y="1204209"/>
                      <a:pt x="13536" y="1204753"/>
                    </a:cubicBezTo>
                    <a:lnTo>
                      <a:pt x="13354" y="1204209"/>
                    </a:lnTo>
                    <a:cubicBezTo>
                      <a:pt x="13172" y="1203846"/>
                      <a:pt x="14445" y="1203482"/>
                      <a:pt x="13354" y="1203119"/>
                    </a:cubicBezTo>
                    <a:cubicBezTo>
                      <a:pt x="13172" y="1203119"/>
                      <a:pt x="12991" y="1203846"/>
                      <a:pt x="12809" y="1204390"/>
                    </a:cubicBezTo>
                    <a:lnTo>
                      <a:pt x="12263" y="1205843"/>
                    </a:lnTo>
                    <a:lnTo>
                      <a:pt x="10445" y="1205117"/>
                    </a:lnTo>
                    <a:cubicBezTo>
                      <a:pt x="10627" y="1204753"/>
                      <a:pt x="10990" y="1204390"/>
                      <a:pt x="10990" y="1204027"/>
                    </a:cubicBezTo>
                    <a:cubicBezTo>
                      <a:pt x="11172" y="1203664"/>
                      <a:pt x="10990" y="1203482"/>
                      <a:pt x="10990" y="1203119"/>
                    </a:cubicBezTo>
                    <a:cubicBezTo>
                      <a:pt x="10990" y="1202938"/>
                      <a:pt x="10809" y="1202938"/>
                      <a:pt x="10627" y="1202756"/>
                    </a:cubicBezTo>
                    <a:lnTo>
                      <a:pt x="10263" y="1203482"/>
                    </a:lnTo>
                    <a:cubicBezTo>
                      <a:pt x="10263" y="1203664"/>
                      <a:pt x="10081" y="1203664"/>
                      <a:pt x="9899" y="1203846"/>
                    </a:cubicBezTo>
                    <a:lnTo>
                      <a:pt x="9354" y="1202393"/>
                    </a:lnTo>
                    <a:cubicBezTo>
                      <a:pt x="9354" y="1202393"/>
                      <a:pt x="9718" y="1202211"/>
                      <a:pt x="9718" y="1202211"/>
                    </a:cubicBezTo>
                    <a:cubicBezTo>
                      <a:pt x="10081" y="1202211"/>
                      <a:pt x="10263" y="1202211"/>
                      <a:pt x="10627" y="1202211"/>
                    </a:cubicBezTo>
                    <a:lnTo>
                      <a:pt x="9718" y="1201122"/>
                    </a:lnTo>
                    <a:cubicBezTo>
                      <a:pt x="9536" y="1201485"/>
                      <a:pt x="9354" y="1201848"/>
                      <a:pt x="9172" y="1202030"/>
                    </a:cubicBezTo>
                    <a:cubicBezTo>
                      <a:pt x="8263" y="1202756"/>
                      <a:pt x="9899" y="1204027"/>
                      <a:pt x="8627" y="1204935"/>
                    </a:cubicBezTo>
                    <a:cubicBezTo>
                      <a:pt x="8263" y="1205298"/>
                      <a:pt x="8627" y="1206932"/>
                      <a:pt x="8808" y="1208022"/>
                    </a:cubicBezTo>
                    <a:cubicBezTo>
                      <a:pt x="8808" y="1208203"/>
                      <a:pt x="9172" y="1208385"/>
                      <a:pt x="9354" y="1208385"/>
                    </a:cubicBezTo>
                    <a:cubicBezTo>
                      <a:pt x="10263" y="1208203"/>
                      <a:pt x="11536" y="1209474"/>
                      <a:pt x="11900" y="1210382"/>
                    </a:cubicBezTo>
                    <a:cubicBezTo>
                      <a:pt x="12445" y="1211835"/>
                      <a:pt x="10809" y="1211653"/>
                      <a:pt x="10809" y="1212561"/>
                    </a:cubicBezTo>
                    <a:cubicBezTo>
                      <a:pt x="10809" y="1212743"/>
                      <a:pt x="11354" y="1212924"/>
                      <a:pt x="11536" y="1212924"/>
                    </a:cubicBezTo>
                    <a:cubicBezTo>
                      <a:pt x="11536" y="1212924"/>
                      <a:pt x="11354" y="1213106"/>
                      <a:pt x="11354" y="1213106"/>
                    </a:cubicBezTo>
                    <a:cubicBezTo>
                      <a:pt x="10809" y="1213106"/>
                      <a:pt x="10445" y="1213287"/>
                      <a:pt x="9899" y="1213106"/>
                    </a:cubicBezTo>
                    <a:cubicBezTo>
                      <a:pt x="9536" y="1212924"/>
                      <a:pt x="9172" y="1212743"/>
                      <a:pt x="8808" y="1212380"/>
                    </a:cubicBezTo>
                    <a:lnTo>
                      <a:pt x="8263" y="1216556"/>
                    </a:lnTo>
                    <a:cubicBezTo>
                      <a:pt x="8263" y="1216737"/>
                      <a:pt x="8808" y="1216919"/>
                      <a:pt x="8990" y="1216919"/>
                    </a:cubicBezTo>
                    <a:lnTo>
                      <a:pt x="10081" y="1217282"/>
                    </a:lnTo>
                    <a:cubicBezTo>
                      <a:pt x="9718" y="1217464"/>
                      <a:pt x="9172" y="1217827"/>
                      <a:pt x="8808" y="1217645"/>
                    </a:cubicBezTo>
                    <a:cubicBezTo>
                      <a:pt x="7172" y="1216919"/>
                      <a:pt x="8263" y="1219461"/>
                      <a:pt x="6990" y="1219098"/>
                    </a:cubicBezTo>
                    <a:cubicBezTo>
                      <a:pt x="6990" y="1219643"/>
                      <a:pt x="6990" y="1220006"/>
                      <a:pt x="7172" y="1220550"/>
                    </a:cubicBezTo>
                    <a:lnTo>
                      <a:pt x="9354" y="1224000"/>
                    </a:lnTo>
                    <a:cubicBezTo>
                      <a:pt x="8808" y="1223819"/>
                      <a:pt x="7535" y="1225090"/>
                      <a:pt x="7717" y="1223274"/>
                    </a:cubicBezTo>
                    <a:cubicBezTo>
                      <a:pt x="7535" y="1223274"/>
                      <a:pt x="7354" y="1223274"/>
                      <a:pt x="7172" y="1223456"/>
                    </a:cubicBezTo>
                    <a:cubicBezTo>
                      <a:pt x="6990" y="1223819"/>
                      <a:pt x="6808" y="1224182"/>
                      <a:pt x="6808" y="1224364"/>
                    </a:cubicBezTo>
                    <a:cubicBezTo>
                      <a:pt x="6808" y="1224727"/>
                      <a:pt x="7354" y="1224908"/>
                      <a:pt x="7535" y="1225090"/>
                    </a:cubicBezTo>
                    <a:cubicBezTo>
                      <a:pt x="7535" y="1224908"/>
                      <a:pt x="7535" y="1224545"/>
                      <a:pt x="7535" y="1224545"/>
                    </a:cubicBezTo>
                    <a:cubicBezTo>
                      <a:pt x="7717" y="1224364"/>
                      <a:pt x="8081" y="1224364"/>
                      <a:pt x="8263" y="1224364"/>
                    </a:cubicBezTo>
                    <a:cubicBezTo>
                      <a:pt x="8445" y="1224364"/>
                      <a:pt x="8808" y="1224364"/>
                      <a:pt x="8808" y="1224545"/>
                    </a:cubicBezTo>
                    <a:cubicBezTo>
                      <a:pt x="9172" y="1225635"/>
                      <a:pt x="9536" y="1224727"/>
                      <a:pt x="10081" y="1224545"/>
                    </a:cubicBezTo>
                    <a:cubicBezTo>
                      <a:pt x="10081" y="1226179"/>
                      <a:pt x="10263" y="1227814"/>
                      <a:pt x="8808" y="1229085"/>
                    </a:cubicBezTo>
                    <a:cubicBezTo>
                      <a:pt x="8808" y="1229085"/>
                      <a:pt x="8808" y="1229266"/>
                      <a:pt x="8990" y="1229448"/>
                    </a:cubicBezTo>
                    <a:lnTo>
                      <a:pt x="9354" y="1229085"/>
                    </a:lnTo>
                    <a:lnTo>
                      <a:pt x="10809" y="1227995"/>
                    </a:lnTo>
                    <a:cubicBezTo>
                      <a:pt x="10445" y="1228540"/>
                      <a:pt x="9899" y="1229266"/>
                      <a:pt x="9536" y="1229811"/>
                    </a:cubicBezTo>
                    <a:cubicBezTo>
                      <a:pt x="9354" y="1229992"/>
                      <a:pt x="8808" y="1229629"/>
                      <a:pt x="8445" y="1229266"/>
                    </a:cubicBezTo>
                    <a:cubicBezTo>
                      <a:pt x="8263" y="1229085"/>
                      <a:pt x="7899" y="1228903"/>
                      <a:pt x="7717" y="1228721"/>
                    </a:cubicBezTo>
                    <a:lnTo>
                      <a:pt x="8081" y="1229992"/>
                    </a:lnTo>
                    <a:cubicBezTo>
                      <a:pt x="8081" y="1230174"/>
                      <a:pt x="8263" y="1230719"/>
                      <a:pt x="8263" y="1230719"/>
                    </a:cubicBezTo>
                    <a:cubicBezTo>
                      <a:pt x="5899" y="1231627"/>
                      <a:pt x="7354" y="1232898"/>
                      <a:pt x="8081" y="1233987"/>
                    </a:cubicBezTo>
                    <a:cubicBezTo>
                      <a:pt x="8263" y="1234169"/>
                      <a:pt x="8990" y="1233987"/>
                      <a:pt x="9536" y="1233987"/>
                    </a:cubicBezTo>
                    <a:lnTo>
                      <a:pt x="10990" y="1233987"/>
                    </a:lnTo>
                    <a:lnTo>
                      <a:pt x="10809" y="1236892"/>
                    </a:lnTo>
                    <a:cubicBezTo>
                      <a:pt x="10809" y="1236892"/>
                      <a:pt x="10445" y="1237074"/>
                      <a:pt x="10263" y="1237074"/>
                    </a:cubicBezTo>
                    <a:cubicBezTo>
                      <a:pt x="9899" y="1235621"/>
                      <a:pt x="9172" y="1235076"/>
                      <a:pt x="8081" y="1236347"/>
                    </a:cubicBezTo>
                    <a:cubicBezTo>
                      <a:pt x="7535" y="1237074"/>
                      <a:pt x="7717" y="1238163"/>
                      <a:pt x="7535" y="1239071"/>
                    </a:cubicBezTo>
                    <a:cubicBezTo>
                      <a:pt x="7535" y="1239253"/>
                      <a:pt x="7717" y="1239434"/>
                      <a:pt x="7717" y="1239434"/>
                    </a:cubicBezTo>
                    <a:lnTo>
                      <a:pt x="8627" y="1239253"/>
                    </a:lnTo>
                    <a:cubicBezTo>
                      <a:pt x="8081" y="1239616"/>
                      <a:pt x="7717" y="1240161"/>
                      <a:pt x="7172" y="1240524"/>
                    </a:cubicBezTo>
                    <a:cubicBezTo>
                      <a:pt x="6990" y="1240705"/>
                      <a:pt x="6626" y="1240342"/>
                      <a:pt x="6263" y="1240161"/>
                    </a:cubicBezTo>
                    <a:cubicBezTo>
                      <a:pt x="6263" y="1240161"/>
                      <a:pt x="6445" y="1239797"/>
                      <a:pt x="6445" y="1239434"/>
                    </a:cubicBezTo>
                    <a:cubicBezTo>
                      <a:pt x="4990" y="1239797"/>
                      <a:pt x="5899" y="1242703"/>
                      <a:pt x="3717" y="1242158"/>
                    </a:cubicBezTo>
                    <a:cubicBezTo>
                      <a:pt x="6990" y="1243066"/>
                      <a:pt x="1899" y="1244700"/>
                      <a:pt x="3899" y="1245789"/>
                    </a:cubicBezTo>
                    <a:cubicBezTo>
                      <a:pt x="1353" y="1246334"/>
                      <a:pt x="6081" y="1248513"/>
                      <a:pt x="2990" y="1248876"/>
                    </a:cubicBezTo>
                    <a:cubicBezTo>
                      <a:pt x="2990" y="1248876"/>
                      <a:pt x="2808" y="1249239"/>
                      <a:pt x="2808" y="1249421"/>
                    </a:cubicBezTo>
                    <a:cubicBezTo>
                      <a:pt x="2626" y="1250692"/>
                      <a:pt x="2081" y="1251963"/>
                      <a:pt x="2990" y="1253234"/>
                    </a:cubicBezTo>
                    <a:cubicBezTo>
                      <a:pt x="3353" y="1253779"/>
                      <a:pt x="626" y="1255050"/>
                      <a:pt x="3353" y="1255595"/>
                    </a:cubicBezTo>
                    <a:cubicBezTo>
                      <a:pt x="3899" y="1255776"/>
                      <a:pt x="5717" y="1257047"/>
                      <a:pt x="3899" y="1258318"/>
                    </a:cubicBezTo>
                    <a:cubicBezTo>
                      <a:pt x="3172" y="1258863"/>
                      <a:pt x="6263" y="1258137"/>
                      <a:pt x="4081" y="1259044"/>
                    </a:cubicBezTo>
                    <a:cubicBezTo>
                      <a:pt x="1717" y="1260134"/>
                      <a:pt x="-283" y="1268123"/>
                      <a:pt x="989" y="1270665"/>
                    </a:cubicBezTo>
                    <a:cubicBezTo>
                      <a:pt x="1717" y="1271936"/>
                      <a:pt x="3535" y="1273207"/>
                      <a:pt x="2262" y="1275386"/>
                    </a:cubicBezTo>
                    <a:cubicBezTo>
                      <a:pt x="2081" y="1275568"/>
                      <a:pt x="2626" y="1276476"/>
                      <a:pt x="2808" y="1276839"/>
                    </a:cubicBezTo>
                    <a:cubicBezTo>
                      <a:pt x="2626" y="1276839"/>
                      <a:pt x="2444" y="1277020"/>
                      <a:pt x="2444" y="1277020"/>
                    </a:cubicBezTo>
                    <a:lnTo>
                      <a:pt x="989" y="1275931"/>
                    </a:lnTo>
                    <a:cubicBezTo>
                      <a:pt x="989" y="1276657"/>
                      <a:pt x="808" y="1277384"/>
                      <a:pt x="989" y="1277928"/>
                    </a:cubicBezTo>
                    <a:cubicBezTo>
                      <a:pt x="1171" y="1278655"/>
                      <a:pt x="2081" y="1279018"/>
                      <a:pt x="2262" y="1279744"/>
                    </a:cubicBezTo>
                    <a:cubicBezTo>
                      <a:pt x="2626" y="1281015"/>
                      <a:pt x="626" y="1278473"/>
                      <a:pt x="989" y="1280652"/>
                    </a:cubicBezTo>
                    <a:cubicBezTo>
                      <a:pt x="1171" y="1281923"/>
                      <a:pt x="626" y="1283376"/>
                      <a:pt x="444" y="1284647"/>
                    </a:cubicBezTo>
                    <a:cubicBezTo>
                      <a:pt x="2081" y="1283557"/>
                      <a:pt x="2081" y="1283557"/>
                      <a:pt x="1535" y="1282105"/>
                    </a:cubicBezTo>
                    <a:cubicBezTo>
                      <a:pt x="1535" y="1281923"/>
                      <a:pt x="1535" y="1281560"/>
                      <a:pt x="1717" y="1281378"/>
                    </a:cubicBezTo>
                    <a:cubicBezTo>
                      <a:pt x="1899" y="1281560"/>
                      <a:pt x="2081" y="1281741"/>
                      <a:pt x="2262" y="1281741"/>
                    </a:cubicBezTo>
                    <a:cubicBezTo>
                      <a:pt x="5172" y="1282831"/>
                      <a:pt x="626" y="1285010"/>
                      <a:pt x="2990" y="1286462"/>
                    </a:cubicBezTo>
                    <a:cubicBezTo>
                      <a:pt x="3535" y="1286826"/>
                      <a:pt x="3353" y="1289004"/>
                      <a:pt x="3899" y="1289186"/>
                    </a:cubicBezTo>
                    <a:cubicBezTo>
                      <a:pt x="5535" y="1289549"/>
                      <a:pt x="5172" y="1288278"/>
                      <a:pt x="4990" y="1287189"/>
                    </a:cubicBezTo>
                    <a:cubicBezTo>
                      <a:pt x="4990" y="1287007"/>
                      <a:pt x="5172" y="1286644"/>
                      <a:pt x="5172" y="1286462"/>
                    </a:cubicBezTo>
                    <a:cubicBezTo>
                      <a:pt x="5535" y="1285555"/>
                      <a:pt x="5899" y="1286099"/>
                      <a:pt x="5717" y="1286462"/>
                    </a:cubicBezTo>
                    <a:cubicBezTo>
                      <a:pt x="5354" y="1288641"/>
                      <a:pt x="4808" y="1291002"/>
                      <a:pt x="4262" y="1293181"/>
                    </a:cubicBezTo>
                    <a:cubicBezTo>
                      <a:pt x="4081" y="1293725"/>
                      <a:pt x="3353" y="1294088"/>
                      <a:pt x="2808" y="1294452"/>
                    </a:cubicBezTo>
                    <a:cubicBezTo>
                      <a:pt x="2808" y="1294270"/>
                      <a:pt x="2626" y="1294088"/>
                      <a:pt x="2808" y="1294088"/>
                    </a:cubicBezTo>
                    <a:lnTo>
                      <a:pt x="3172" y="1293181"/>
                    </a:lnTo>
                    <a:cubicBezTo>
                      <a:pt x="2990" y="1293181"/>
                      <a:pt x="2444" y="1293181"/>
                      <a:pt x="2444" y="1293181"/>
                    </a:cubicBezTo>
                    <a:cubicBezTo>
                      <a:pt x="2262" y="1293544"/>
                      <a:pt x="1899" y="1294270"/>
                      <a:pt x="2081" y="1294270"/>
                    </a:cubicBezTo>
                    <a:cubicBezTo>
                      <a:pt x="3172" y="1295178"/>
                      <a:pt x="2626" y="1295359"/>
                      <a:pt x="1717" y="1294996"/>
                    </a:cubicBezTo>
                    <a:cubicBezTo>
                      <a:pt x="2262" y="1296267"/>
                      <a:pt x="-1192" y="1294270"/>
                      <a:pt x="444" y="1296631"/>
                    </a:cubicBezTo>
                    <a:cubicBezTo>
                      <a:pt x="808" y="1297175"/>
                      <a:pt x="1171" y="1298446"/>
                      <a:pt x="1171" y="1298446"/>
                    </a:cubicBezTo>
                    <a:cubicBezTo>
                      <a:pt x="-1011" y="1299536"/>
                      <a:pt x="2262" y="1298809"/>
                      <a:pt x="1535" y="1299354"/>
                    </a:cubicBezTo>
                    <a:cubicBezTo>
                      <a:pt x="1535" y="1299354"/>
                      <a:pt x="1535" y="1299717"/>
                      <a:pt x="1535" y="1299717"/>
                    </a:cubicBezTo>
                    <a:cubicBezTo>
                      <a:pt x="-102" y="1300262"/>
                      <a:pt x="444" y="1301533"/>
                      <a:pt x="626" y="1302623"/>
                    </a:cubicBezTo>
                    <a:cubicBezTo>
                      <a:pt x="626" y="1303167"/>
                      <a:pt x="1717" y="1303712"/>
                      <a:pt x="1717" y="1304075"/>
                    </a:cubicBezTo>
                    <a:cubicBezTo>
                      <a:pt x="1171" y="1306073"/>
                      <a:pt x="989" y="1306254"/>
                      <a:pt x="2262" y="1306254"/>
                    </a:cubicBezTo>
                    <a:cubicBezTo>
                      <a:pt x="3353" y="1306254"/>
                      <a:pt x="3899" y="1306617"/>
                      <a:pt x="3353" y="1307707"/>
                    </a:cubicBezTo>
                    <a:cubicBezTo>
                      <a:pt x="3172" y="1308070"/>
                      <a:pt x="2262" y="1307707"/>
                      <a:pt x="1717" y="1307888"/>
                    </a:cubicBezTo>
                    <a:cubicBezTo>
                      <a:pt x="626" y="1308070"/>
                      <a:pt x="2808" y="1309523"/>
                      <a:pt x="1171" y="1309341"/>
                    </a:cubicBezTo>
                    <a:cubicBezTo>
                      <a:pt x="989" y="1309341"/>
                      <a:pt x="808" y="1309159"/>
                      <a:pt x="626" y="1309159"/>
                    </a:cubicBezTo>
                    <a:cubicBezTo>
                      <a:pt x="626" y="1309341"/>
                      <a:pt x="626" y="1309704"/>
                      <a:pt x="626" y="1309704"/>
                    </a:cubicBezTo>
                    <a:cubicBezTo>
                      <a:pt x="808" y="1309886"/>
                      <a:pt x="1171" y="1309886"/>
                      <a:pt x="1535" y="1309886"/>
                    </a:cubicBezTo>
                    <a:cubicBezTo>
                      <a:pt x="3535" y="1308978"/>
                      <a:pt x="2808" y="1310794"/>
                      <a:pt x="3353" y="1311520"/>
                    </a:cubicBezTo>
                    <a:lnTo>
                      <a:pt x="3899" y="1312065"/>
                    </a:lnTo>
                    <a:lnTo>
                      <a:pt x="4444" y="1312428"/>
                    </a:lnTo>
                    <a:cubicBezTo>
                      <a:pt x="4444" y="1312246"/>
                      <a:pt x="4444" y="1312065"/>
                      <a:pt x="4444" y="1312065"/>
                    </a:cubicBezTo>
                    <a:lnTo>
                      <a:pt x="5899" y="1312065"/>
                    </a:lnTo>
                    <a:lnTo>
                      <a:pt x="11718" y="1312065"/>
                    </a:lnTo>
                    <a:lnTo>
                      <a:pt x="12991" y="1312065"/>
                    </a:lnTo>
                    <a:cubicBezTo>
                      <a:pt x="12991" y="1312246"/>
                      <a:pt x="12991" y="1312428"/>
                      <a:pt x="12991" y="1312428"/>
                    </a:cubicBezTo>
                    <a:lnTo>
                      <a:pt x="4444" y="1312428"/>
                    </a:lnTo>
                    <a:lnTo>
                      <a:pt x="2444" y="1312428"/>
                    </a:lnTo>
                    <a:cubicBezTo>
                      <a:pt x="2444" y="1312972"/>
                      <a:pt x="2262" y="1313336"/>
                      <a:pt x="1353" y="1313336"/>
                    </a:cubicBezTo>
                    <a:cubicBezTo>
                      <a:pt x="1353" y="1313336"/>
                      <a:pt x="1171" y="1314243"/>
                      <a:pt x="1353" y="1314788"/>
                    </a:cubicBezTo>
                    <a:cubicBezTo>
                      <a:pt x="1353" y="1314788"/>
                      <a:pt x="1899" y="1314788"/>
                      <a:pt x="1899" y="1314970"/>
                    </a:cubicBezTo>
                    <a:lnTo>
                      <a:pt x="3535" y="1320054"/>
                    </a:lnTo>
                    <a:cubicBezTo>
                      <a:pt x="3535" y="1320235"/>
                      <a:pt x="3535" y="1320417"/>
                      <a:pt x="3535" y="1320417"/>
                    </a:cubicBezTo>
                    <a:lnTo>
                      <a:pt x="2808" y="1324048"/>
                    </a:lnTo>
                    <a:cubicBezTo>
                      <a:pt x="2808" y="1324230"/>
                      <a:pt x="2990" y="1324412"/>
                      <a:pt x="2990" y="1324412"/>
                    </a:cubicBezTo>
                    <a:cubicBezTo>
                      <a:pt x="2990" y="1324412"/>
                      <a:pt x="3172" y="1324412"/>
                      <a:pt x="3353" y="1324230"/>
                    </a:cubicBezTo>
                    <a:lnTo>
                      <a:pt x="3899" y="1323685"/>
                    </a:lnTo>
                    <a:cubicBezTo>
                      <a:pt x="3899" y="1324048"/>
                      <a:pt x="3717" y="1324775"/>
                      <a:pt x="3717" y="1324775"/>
                    </a:cubicBezTo>
                    <a:cubicBezTo>
                      <a:pt x="1899" y="1324775"/>
                      <a:pt x="5172" y="1326954"/>
                      <a:pt x="2990" y="1326772"/>
                    </a:cubicBezTo>
                    <a:cubicBezTo>
                      <a:pt x="4081" y="1331856"/>
                      <a:pt x="3172" y="1336940"/>
                      <a:pt x="3172" y="1342206"/>
                    </a:cubicBezTo>
                    <a:cubicBezTo>
                      <a:pt x="3172" y="1344748"/>
                      <a:pt x="3353" y="1347472"/>
                      <a:pt x="3717" y="1350014"/>
                    </a:cubicBezTo>
                    <a:cubicBezTo>
                      <a:pt x="3899" y="1351648"/>
                      <a:pt x="4626" y="1353282"/>
                      <a:pt x="4808" y="1354916"/>
                    </a:cubicBezTo>
                    <a:cubicBezTo>
                      <a:pt x="4808" y="1355098"/>
                      <a:pt x="4262" y="1355461"/>
                      <a:pt x="4081" y="1355643"/>
                    </a:cubicBezTo>
                    <a:cubicBezTo>
                      <a:pt x="5172" y="1356369"/>
                      <a:pt x="5172" y="1356914"/>
                      <a:pt x="4626" y="1358366"/>
                    </a:cubicBezTo>
                    <a:cubicBezTo>
                      <a:pt x="3535" y="1361271"/>
                      <a:pt x="3717" y="1364721"/>
                      <a:pt x="5172" y="1367627"/>
                    </a:cubicBezTo>
                    <a:cubicBezTo>
                      <a:pt x="6081" y="1369261"/>
                      <a:pt x="3899" y="1368171"/>
                      <a:pt x="4262" y="1369079"/>
                    </a:cubicBezTo>
                    <a:cubicBezTo>
                      <a:pt x="4808" y="1369987"/>
                      <a:pt x="5535" y="1371258"/>
                      <a:pt x="5354" y="1372166"/>
                    </a:cubicBezTo>
                    <a:cubicBezTo>
                      <a:pt x="4444" y="1375071"/>
                      <a:pt x="7172" y="1377250"/>
                      <a:pt x="6990" y="1380155"/>
                    </a:cubicBezTo>
                    <a:cubicBezTo>
                      <a:pt x="6808" y="1381245"/>
                      <a:pt x="5535" y="1382153"/>
                      <a:pt x="6626" y="1383605"/>
                    </a:cubicBezTo>
                    <a:cubicBezTo>
                      <a:pt x="6990" y="1384150"/>
                      <a:pt x="6445" y="1385421"/>
                      <a:pt x="6081" y="1386329"/>
                    </a:cubicBezTo>
                    <a:cubicBezTo>
                      <a:pt x="5717" y="1387963"/>
                      <a:pt x="7172" y="1389234"/>
                      <a:pt x="6990" y="1391231"/>
                    </a:cubicBezTo>
                    <a:cubicBezTo>
                      <a:pt x="6626" y="1394137"/>
                      <a:pt x="7535" y="1397042"/>
                      <a:pt x="7899" y="1400129"/>
                    </a:cubicBezTo>
                    <a:cubicBezTo>
                      <a:pt x="8445" y="1403579"/>
                      <a:pt x="9354" y="1407028"/>
                      <a:pt x="9354" y="1410297"/>
                    </a:cubicBezTo>
                    <a:cubicBezTo>
                      <a:pt x="9354" y="1412294"/>
                      <a:pt x="9899" y="1413928"/>
                      <a:pt x="9899" y="1415744"/>
                    </a:cubicBezTo>
                    <a:cubicBezTo>
                      <a:pt x="9899" y="1417015"/>
                      <a:pt x="10445" y="1418105"/>
                      <a:pt x="10809" y="1419194"/>
                    </a:cubicBezTo>
                    <a:cubicBezTo>
                      <a:pt x="10809" y="1419376"/>
                      <a:pt x="11536" y="1419376"/>
                      <a:pt x="11900" y="1419376"/>
                    </a:cubicBezTo>
                    <a:lnTo>
                      <a:pt x="10809" y="1421191"/>
                    </a:lnTo>
                    <a:lnTo>
                      <a:pt x="10990" y="1421191"/>
                    </a:lnTo>
                    <a:cubicBezTo>
                      <a:pt x="11718" y="1421373"/>
                      <a:pt x="12263" y="1419920"/>
                      <a:pt x="12991" y="1421010"/>
                    </a:cubicBezTo>
                    <a:lnTo>
                      <a:pt x="11354" y="1421736"/>
                    </a:lnTo>
                    <a:cubicBezTo>
                      <a:pt x="11172" y="1421736"/>
                      <a:pt x="10990" y="1422099"/>
                      <a:pt x="10990" y="1422281"/>
                    </a:cubicBezTo>
                    <a:cubicBezTo>
                      <a:pt x="11172" y="1423915"/>
                      <a:pt x="11536" y="1425549"/>
                      <a:pt x="11536" y="1427183"/>
                    </a:cubicBezTo>
                    <a:cubicBezTo>
                      <a:pt x="11718" y="1430270"/>
                      <a:pt x="11536" y="1433357"/>
                      <a:pt x="13172" y="1436080"/>
                    </a:cubicBezTo>
                    <a:cubicBezTo>
                      <a:pt x="13718" y="1436988"/>
                      <a:pt x="14445" y="1437896"/>
                      <a:pt x="13900" y="1438986"/>
                    </a:cubicBezTo>
                    <a:cubicBezTo>
                      <a:pt x="13536" y="1439712"/>
                      <a:pt x="13354" y="1441165"/>
                      <a:pt x="13718" y="1441346"/>
                    </a:cubicBezTo>
                    <a:cubicBezTo>
                      <a:pt x="16264" y="1442617"/>
                      <a:pt x="12809" y="1445704"/>
                      <a:pt x="15536" y="1446975"/>
                    </a:cubicBezTo>
                    <a:cubicBezTo>
                      <a:pt x="15718" y="1446975"/>
                      <a:pt x="16082" y="1448065"/>
                      <a:pt x="15173" y="1448065"/>
                    </a:cubicBezTo>
                    <a:lnTo>
                      <a:pt x="16264" y="1452422"/>
                    </a:lnTo>
                    <a:lnTo>
                      <a:pt x="17718" y="1457325"/>
                    </a:lnTo>
                    <a:cubicBezTo>
                      <a:pt x="18627" y="1460593"/>
                      <a:pt x="19718" y="1463862"/>
                      <a:pt x="20264" y="1467312"/>
                    </a:cubicBezTo>
                    <a:cubicBezTo>
                      <a:pt x="20446" y="1468583"/>
                      <a:pt x="21537" y="1467675"/>
                      <a:pt x="21537" y="1468583"/>
                    </a:cubicBezTo>
                    <a:lnTo>
                      <a:pt x="21719" y="1472759"/>
                    </a:lnTo>
                    <a:cubicBezTo>
                      <a:pt x="21719" y="1473122"/>
                      <a:pt x="22082" y="1473485"/>
                      <a:pt x="22082" y="1473848"/>
                    </a:cubicBezTo>
                    <a:cubicBezTo>
                      <a:pt x="22082" y="1474030"/>
                      <a:pt x="21900" y="1474211"/>
                      <a:pt x="21900" y="1474211"/>
                    </a:cubicBezTo>
                    <a:cubicBezTo>
                      <a:pt x="23719" y="1475482"/>
                      <a:pt x="22628" y="1477298"/>
                      <a:pt x="23173" y="1478932"/>
                    </a:cubicBezTo>
                    <a:cubicBezTo>
                      <a:pt x="24264" y="1482019"/>
                      <a:pt x="25173" y="1485106"/>
                      <a:pt x="25537" y="1488374"/>
                    </a:cubicBezTo>
                    <a:cubicBezTo>
                      <a:pt x="25719" y="1490008"/>
                      <a:pt x="27537" y="1490372"/>
                      <a:pt x="27356" y="1491461"/>
                    </a:cubicBezTo>
                    <a:cubicBezTo>
                      <a:pt x="27174" y="1492550"/>
                      <a:pt x="26264" y="1493640"/>
                      <a:pt x="28446" y="1493277"/>
                    </a:cubicBezTo>
                    <a:cubicBezTo>
                      <a:pt x="28446" y="1493458"/>
                      <a:pt x="28628" y="1493822"/>
                      <a:pt x="28446" y="1493822"/>
                    </a:cubicBezTo>
                    <a:cubicBezTo>
                      <a:pt x="26264" y="1495637"/>
                      <a:pt x="27901" y="1497635"/>
                      <a:pt x="28628" y="1499450"/>
                    </a:cubicBezTo>
                    <a:cubicBezTo>
                      <a:pt x="29174" y="1500721"/>
                      <a:pt x="30992" y="1502356"/>
                      <a:pt x="30629" y="1503082"/>
                    </a:cubicBezTo>
                    <a:cubicBezTo>
                      <a:pt x="29537" y="1505261"/>
                      <a:pt x="30629" y="1505624"/>
                      <a:pt x="32265" y="1506169"/>
                    </a:cubicBezTo>
                    <a:cubicBezTo>
                      <a:pt x="32629" y="1506350"/>
                      <a:pt x="32810" y="1506895"/>
                      <a:pt x="33538" y="1506895"/>
                    </a:cubicBezTo>
                    <a:cubicBezTo>
                      <a:pt x="34265" y="1506895"/>
                      <a:pt x="32992" y="1507440"/>
                      <a:pt x="33174" y="1507621"/>
                    </a:cubicBezTo>
                    <a:cubicBezTo>
                      <a:pt x="33902" y="1508711"/>
                      <a:pt x="30992" y="1509437"/>
                      <a:pt x="33356" y="1510708"/>
                    </a:cubicBezTo>
                    <a:cubicBezTo>
                      <a:pt x="34265" y="1511253"/>
                      <a:pt x="35356" y="1509619"/>
                      <a:pt x="35174" y="1511253"/>
                    </a:cubicBezTo>
                    <a:cubicBezTo>
                      <a:pt x="35174" y="1511434"/>
                      <a:pt x="35720" y="1512524"/>
                      <a:pt x="34811" y="1513250"/>
                    </a:cubicBezTo>
                    <a:cubicBezTo>
                      <a:pt x="34083" y="1513795"/>
                      <a:pt x="35538" y="1514521"/>
                      <a:pt x="36447" y="1514703"/>
                    </a:cubicBezTo>
                    <a:cubicBezTo>
                      <a:pt x="36811" y="1513976"/>
                      <a:pt x="37902" y="1513250"/>
                      <a:pt x="35902" y="1513432"/>
                    </a:cubicBezTo>
                    <a:lnTo>
                      <a:pt x="36265" y="1512161"/>
                    </a:lnTo>
                    <a:cubicBezTo>
                      <a:pt x="36447" y="1512161"/>
                      <a:pt x="36811" y="1512342"/>
                      <a:pt x="36811" y="1512524"/>
                    </a:cubicBezTo>
                    <a:lnTo>
                      <a:pt x="37902" y="1516882"/>
                    </a:lnTo>
                    <a:cubicBezTo>
                      <a:pt x="37720" y="1516700"/>
                      <a:pt x="37356" y="1516518"/>
                      <a:pt x="37175" y="1516337"/>
                    </a:cubicBezTo>
                    <a:cubicBezTo>
                      <a:pt x="36993" y="1515974"/>
                      <a:pt x="36811" y="1515611"/>
                      <a:pt x="36629" y="1515429"/>
                    </a:cubicBezTo>
                    <a:lnTo>
                      <a:pt x="34811" y="1515429"/>
                    </a:lnTo>
                    <a:cubicBezTo>
                      <a:pt x="34993" y="1515974"/>
                      <a:pt x="35174" y="1516700"/>
                      <a:pt x="35538" y="1516882"/>
                    </a:cubicBezTo>
                    <a:cubicBezTo>
                      <a:pt x="36084" y="1517245"/>
                      <a:pt x="36993" y="1517063"/>
                      <a:pt x="37356" y="1517426"/>
                    </a:cubicBezTo>
                    <a:cubicBezTo>
                      <a:pt x="38266" y="1518334"/>
                      <a:pt x="36993" y="1518334"/>
                      <a:pt x="36629" y="1518879"/>
                    </a:cubicBezTo>
                    <a:lnTo>
                      <a:pt x="35902" y="1519787"/>
                    </a:lnTo>
                    <a:lnTo>
                      <a:pt x="36993" y="1519424"/>
                    </a:lnTo>
                    <a:lnTo>
                      <a:pt x="37720" y="1519061"/>
                    </a:lnTo>
                    <a:cubicBezTo>
                      <a:pt x="37538" y="1519424"/>
                      <a:pt x="37356" y="1519605"/>
                      <a:pt x="37175" y="1519968"/>
                    </a:cubicBezTo>
                    <a:cubicBezTo>
                      <a:pt x="36447" y="1522147"/>
                      <a:pt x="37175" y="1524508"/>
                      <a:pt x="38084" y="1526505"/>
                    </a:cubicBezTo>
                    <a:cubicBezTo>
                      <a:pt x="38629" y="1527413"/>
                      <a:pt x="38266" y="1525597"/>
                      <a:pt x="38811" y="1525416"/>
                    </a:cubicBezTo>
                    <a:cubicBezTo>
                      <a:pt x="39175" y="1525416"/>
                      <a:pt x="39538" y="1525779"/>
                      <a:pt x="39902" y="1525960"/>
                    </a:cubicBezTo>
                    <a:cubicBezTo>
                      <a:pt x="40811" y="1526868"/>
                      <a:pt x="37175" y="1526687"/>
                      <a:pt x="39538" y="1527958"/>
                    </a:cubicBezTo>
                    <a:cubicBezTo>
                      <a:pt x="38447" y="1529410"/>
                      <a:pt x="39902" y="1530137"/>
                      <a:pt x="40448" y="1531226"/>
                    </a:cubicBezTo>
                    <a:cubicBezTo>
                      <a:pt x="41175" y="1533042"/>
                      <a:pt x="42993" y="1534131"/>
                      <a:pt x="43175" y="1536673"/>
                    </a:cubicBezTo>
                    <a:cubicBezTo>
                      <a:pt x="43175" y="1537944"/>
                      <a:pt x="41902" y="1536673"/>
                      <a:pt x="42266" y="1537581"/>
                    </a:cubicBezTo>
                    <a:lnTo>
                      <a:pt x="44084" y="1542665"/>
                    </a:lnTo>
                    <a:cubicBezTo>
                      <a:pt x="45357" y="1541939"/>
                      <a:pt x="43539" y="1545571"/>
                      <a:pt x="45539" y="1543936"/>
                    </a:cubicBezTo>
                    <a:cubicBezTo>
                      <a:pt x="45903" y="1543755"/>
                      <a:pt x="46630" y="1543936"/>
                      <a:pt x="46994" y="1543936"/>
                    </a:cubicBezTo>
                    <a:cubicBezTo>
                      <a:pt x="46812" y="1544118"/>
                      <a:pt x="46266" y="1544300"/>
                      <a:pt x="46266" y="1544481"/>
                    </a:cubicBezTo>
                    <a:cubicBezTo>
                      <a:pt x="46266" y="1545207"/>
                      <a:pt x="46448" y="1545752"/>
                      <a:pt x="46630" y="1546478"/>
                    </a:cubicBezTo>
                    <a:lnTo>
                      <a:pt x="47539" y="1545752"/>
                    </a:lnTo>
                    <a:cubicBezTo>
                      <a:pt x="47721" y="1545571"/>
                      <a:pt x="47903" y="1545571"/>
                      <a:pt x="48085" y="1545571"/>
                    </a:cubicBezTo>
                    <a:cubicBezTo>
                      <a:pt x="48085" y="1545752"/>
                      <a:pt x="48267" y="1546115"/>
                      <a:pt x="48085" y="1546115"/>
                    </a:cubicBezTo>
                    <a:cubicBezTo>
                      <a:pt x="46630" y="1547568"/>
                      <a:pt x="46630" y="1549565"/>
                      <a:pt x="47175" y="1551381"/>
                    </a:cubicBezTo>
                    <a:cubicBezTo>
                      <a:pt x="47721" y="1553197"/>
                      <a:pt x="49539" y="1554649"/>
                      <a:pt x="49721" y="1556284"/>
                    </a:cubicBezTo>
                    <a:cubicBezTo>
                      <a:pt x="50085" y="1558281"/>
                      <a:pt x="54631" y="1557736"/>
                      <a:pt x="52267" y="1560823"/>
                    </a:cubicBezTo>
                    <a:cubicBezTo>
                      <a:pt x="50994" y="1562457"/>
                      <a:pt x="53176" y="1563547"/>
                      <a:pt x="53540" y="1564818"/>
                    </a:cubicBezTo>
                    <a:cubicBezTo>
                      <a:pt x="54085" y="1566633"/>
                      <a:pt x="56631" y="1568086"/>
                      <a:pt x="56631" y="1569720"/>
                    </a:cubicBezTo>
                    <a:cubicBezTo>
                      <a:pt x="56631" y="1574259"/>
                      <a:pt x="58813" y="1577709"/>
                      <a:pt x="61358" y="1581159"/>
                    </a:cubicBezTo>
                    <a:cubicBezTo>
                      <a:pt x="62268" y="1582612"/>
                      <a:pt x="62813" y="1584246"/>
                      <a:pt x="63541" y="1585699"/>
                    </a:cubicBezTo>
                    <a:lnTo>
                      <a:pt x="66814" y="1591509"/>
                    </a:lnTo>
                    <a:cubicBezTo>
                      <a:pt x="67177" y="1592054"/>
                      <a:pt x="67359" y="1592780"/>
                      <a:pt x="67541" y="1593507"/>
                    </a:cubicBezTo>
                    <a:cubicBezTo>
                      <a:pt x="65723" y="1593870"/>
                      <a:pt x="68814" y="1594778"/>
                      <a:pt x="67359" y="1595141"/>
                    </a:cubicBezTo>
                    <a:cubicBezTo>
                      <a:pt x="67359" y="1595322"/>
                      <a:pt x="67541" y="1595685"/>
                      <a:pt x="67541" y="1595685"/>
                    </a:cubicBezTo>
                    <a:cubicBezTo>
                      <a:pt x="69541" y="1595504"/>
                      <a:pt x="68632" y="1599317"/>
                      <a:pt x="70996" y="1598591"/>
                    </a:cubicBezTo>
                    <a:cubicBezTo>
                      <a:pt x="70996" y="1598772"/>
                      <a:pt x="70996" y="1598954"/>
                      <a:pt x="70996" y="1598954"/>
                    </a:cubicBezTo>
                    <a:cubicBezTo>
                      <a:pt x="70268" y="1599135"/>
                      <a:pt x="69177" y="1599498"/>
                      <a:pt x="69905" y="1600225"/>
                    </a:cubicBezTo>
                    <a:cubicBezTo>
                      <a:pt x="70996" y="1601133"/>
                      <a:pt x="72632" y="1601496"/>
                      <a:pt x="74087" y="1601677"/>
                    </a:cubicBezTo>
                    <a:cubicBezTo>
                      <a:pt x="74632" y="1601677"/>
                      <a:pt x="75178" y="1600951"/>
                      <a:pt x="75723" y="1600588"/>
                    </a:cubicBezTo>
                    <a:lnTo>
                      <a:pt x="76269" y="1602404"/>
                    </a:lnTo>
                    <a:lnTo>
                      <a:pt x="75178" y="1602041"/>
                    </a:lnTo>
                    <a:cubicBezTo>
                      <a:pt x="74996" y="1603312"/>
                      <a:pt x="74451" y="1602222"/>
                      <a:pt x="74087" y="1602222"/>
                    </a:cubicBezTo>
                    <a:cubicBezTo>
                      <a:pt x="73905" y="1602222"/>
                      <a:pt x="73723" y="1602585"/>
                      <a:pt x="73723" y="1602585"/>
                    </a:cubicBezTo>
                    <a:lnTo>
                      <a:pt x="75360" y="1603856"/>
                    </a:lnTo>
                    <a:cubicBezTo>
                      <a:pt x="75360" y="1603856"/>
                      <a:pt x="75542" y="1603493"/>
                      <a:pt x="75723" y="1603493"/>
                    </a:cubicBezTo>
                    <a:cubicBezTo>
                      <a:pt x="75723" y="1603856"/>
                      <a:pt x="75723" y="1604401"/>
                      <a:pt x="75360" y="1604583"/>
                    </a:cubicBezTo>
                    <a:cubicBezTo>
                      <a:pt x="74996" y="1604764"/>
                      <a:pt x="74451" y="1604583"/>
                      <a:pt x="74087" y="1604583"/>
                    </a:cubicBezTo>
                    <a:lnTo>
                      <a:pt x="74087" y="1604219"/>
                    </a:lnTo>
                    <a:lnTo>
                      <a:pt x="73905" y="1603493"/>
                    </a:lnTo>
                    <a:cubicBezTo>
                      <a:pt x="73723" y="1603675"/>
                      <a:pt x="73542" y="1603675"/>
                      <a:pt x="73542" y="1603856"/>
                    </a:cubicBezTo>
                    <a:cubicBezTo>
                      <a:pt x="72814" y="1605490"/>
                      <a:pt x="73178" y="1606761"/>
                      <a:pt x="75178" y="1607306"/>
                    </a:cubicBezTo>
                    <a:cubicBezTo>
                      <a:pt x="75360" y="1607306"/>
                      <a:pt x="75360" y="1607488"/>
                      <a:pt x="75542" y="1607669"/>
                    </a:cubicBezTo>
                    <a:cubicBezTo>
                      <a:pt x="75360" y="1607669"/>
                      <a:pt x="75178" y="1607669"/>
                      <a:pt x="74996" y="1607669"/>
                    </a:cubicBezTo>
                    <a:cubicBezTo>
                      <a:pt x="74814" y="1607851"/>
                      <a:pt x="74451" y="1608396"/>
                      <a:pt x="74451" y="1608396"/>
                    </a:cubicBezTo>
                    <a:lnTo>
                      <a:pt x="75905" y="1610030"/>
                    </a:lnTo>
                    <a:lnTo>
                      <a:pt x="76087" y="1609848"/>
                    </a:lnTo>
                    <a:cubicBezTo>
                      <a:pt x="75542" y="1607669"/>
                      <a:pt x="75905" y="1608396"/>
                      <a:pt x="77178" y="1609304"/>
                    </a:cubicBezTo>
                    <a:cubicBezTo>
                      <a:pt x="78087" y="1609848"/>
                      <a:pt x="78087" y="1611846"/>
                      <a:pt x="79724" y="1611119"/>
                    </a:cubicBezTo>
                    <a:cubicBezTo>
                      <a:pt x="79906" y="1610938"/>
                      <a:pt x="80088" y="1610756"/>
                      <a:pt x="80269" y="1610575"/>
                    </a:cubicBezTo>
                    <a:cubicBezTo>
                      <a:pt x="80633" y="1610393"/>
                      <a:pt x="80997" y="1610211"/>
                      <a:pt x="80815" y="1611119"/>
                    </a:cubicBezTo>
                    <a:cubicBezTo>
                      <a:pt x="80451" y="1613117"/>
                      <a:pt x="78996" y="1611482"/>
                      <a:pt x="78087" y="1612027"/>
                    </a:cubicBezTo>
                    <a:cubicBezTo>
                      <a:pt x="77905" y="1612027"/>
                      <a:pt x="77360" y="1611846"/>
                      <a:pt x="77178" y="1611482"/>
                    </a:cubicBezTo>
                    <a:cubicBezTo>
                      <a:pt x="76996" y="1611119"/>
                      <a:pt x="76815" y="1610575"/>
                      <a:pt x="76633" y="1610211"/>
                    </a:cubicBezTo>
                    <a:cubicBezTo>
                      <a:pt x="76451" y="1610575"/>
                      <a:pt x="76087" y="1611119"/>
                      <a:pt x="76269" y="1611482"/>
                    </a:cubicBezTo>
                    <a:cubicBezTo>
                      <a:pt x="76633" y="1612027"/>
                      <a:pt x="77360" y="1613117"/>
                      <a:pt x="77724" y="1613117"/>
                    </a:cubicBezTo>
                    <a:cubicBezTo>
                      <a:pt x="80088" y="1612754"/>
                      <a:pt x="80088" y="1614388"/>
                      <a:pt x="80451" y="1615840"/>
                    </a:cubicBezTo>
                    <a:lnTo>
                      <a:pt x="80815" y="1617111"/>
                    </a:lnTo>
                    <a:lnTo>
                      <a:pt x="81906" y="1616748"/>
                    </a:lnTo>
                    <a:lnTo>
                      <a:pt x="82997" y="1616567"/>
                    </a:lnTo>
                    <a:cubicBezTo>
                      <a:pt x="82997" y="1616567"/>
                      <a:pt x="83179" y="1616748"/>
                      <a:pt x="83179" y="1616748"/>
                    </a:cubicBezTo>
                    <a:cubicBezTo>
                      <a:pt x="82815" y="1616748"/>
                      <a:pt x="82451" y="1616748"/>
                      <a:pt x="82451" y="1616930"/>
                    </a:cubicBezTo>
                    <a:cubicBezTo>
                      <a:pt x="82088" y="1617475"/>
                      <a:pt x="82088" y="1618019"/>
                      <a:pt x="81724" y="1618564"/>
                    </a:cubicBezTo>
                    <a:lnTo>
                      <a:pt x="82633" y="1618382"/>
                    </a:lnTo>
                    <a:lnTo>
                      <a:pt x="83542" y="1618382"/>
                    </a:lnTo>
                    <a:cubicBezTo>
                      <a:pt x="83542" y="1618564"/>
                      <a:pt x="83542" y="1618746"/>
                      <a:pt x="83542" y="1618746"/>
                    </a:cubicBezTo>
                    <a:cubicBezTo>
                      <a:pt x="82633" y="1619472"/>
                      <a:pt x="81542" y="1620924"/>
                      <a:pt x="82633" y="1621288"/>
                    </a:cubicBezTo>
                    <a:cubicBezTo>
                      <a:pt x="84997" y="1622195"/>
                      <a:pt x="82997" y="1618927"/>
                      <a:pt x="84452" y="1618564"/>
                    </a:cubicBezTo>
                    <a:cubicBezTo>
                      <a:pt x="84633" y="1618564"/>
                      <a:pt x="84815" y="1619109"/>
                      <a:pt x="85179" y="1619109"/>
                    </a:cubicBezTo>
                    <a:cubicBezTo>
                      <a:pt x="86088" y="1619472"/>
                      <a:pt x="85724" y="1618382"/>
                      <a:pt x="85724" y="1618382"/>
                    </a:cubicBezTo>
                    <a:cubicBezTo>
                      <a:pt x="82815" y="1616203"/>
                      <a:pt x="87725" y="1617656"/>
                      <a:pt x="86633" y="1616203"/>
                    </a:cubicBezTo>
                    <a:cubicBezTo>
                      <a:pt x="86815" y="1616385"/>
                      <a:pt x="86997" y="1616385"/>
                      <a:pt x="87179" y="1616567"/>
                    </a:cubicBezTo>
                    <a:lnTo>
                      <a:pt x="88270" y="1618382"/>
                    </a:lnTo>
                    <a:cubicBezTo>
                      <a:pt x="88088" y="1618382"/>
                      <a:pt x="88088" y="1618564"/>
                      <a:pt x="87906" y="1618564"/>
                    </a:cubicBezTo>
                    <a:lnTo>
                      <a:pt x="86452" y="1618019"/>
                    </a:lnTo>
                    <a:lnTo>
                      <a:pt x="88088" y="1619472"/>
                    </a:lnTo>
                    <a:cubicBezTo>
                      <a:pt x="88270" y="1619653"/>
                      <a:pt x="88270" y="1619835"/>
                      <a:pt x="88270" y="1619835"/>
                    </a:cubicBezTo>
                    <a:cubicBezTo>
                      <a:pt x="87906" y="1620017"/>
                      <a:pt x="87543" y="1620198"/>
                      <a:pt x="87361" y="1620561"/>
                    </a:cubicBezTo>
                    <a:cubicBezTo>
                      <a:pt x="86997" y="1621106"/>
                      <a:pt x="86633" y="1621832"/>
                      <a:pt x="86815" y="1622195"/>
                    </a:cubicBezTo>
                    <a:cubicBezTo>
                      <a:pt x="86997" y="1622740"/>
                      <a:pt x="87725" y="1623285"/>
                      <a:pt x="87906" y="1623830"/>
                    </a:cubicBezTo>
                    <a:cubicBezTo>
                      <a:pt x="88088" y="1624011"/>
                      <a:pt x="87725" y="1624374"/>
                      <a:pt x="87543" y="1624738"/>
                    </a:cubicBezTo>
                    <a:cubicBezTo>
                      <a:pt x="87361" y="1625101"/>
                      <a:pt x="86815" y="1622922"/>
                      <a:pt x="86815" y="1624738"/>
                    </a:cubicBezTo>
                    <a:cubicBezTo>
                      <a:pt x="86815" y="1624919"/>
                      <a:pt x="86815" y="1625827"/>
                      <a:pt x="86815" y="1625827"/>
                    </a:cubicBezTo>
                    <a:cubicBezTo>
                      <a:pt x="87361" y="1626009"/>
                      <a:pt x="87906" y="1625827"/>
                      <a:pt x="88270" y="1626009"/>
                    </a:cubicBezTo>
                    <a:cubicBezTo>
                      <a:pt x="88816" y="1626190"/>
                      <a:pt x="89179" y="1626372"/>
                      <a:pt x="89725" y="1626553"/>
                    </a:cubicBezTo>
                    <a:cubicBezTo>
                      <a:pt x="89543" y="1626735"/>
                      <a:pt x="89361" y="1627280"/>
                      <a:pt x="89361" y="1627280"/>
                    </a:cubicBezTo>
                    <a:lnTo>
                      <a:pt x="88270" y="1626916"/>
                    </a:lnTo>
                    <a:cubicBezTo>
                      <a:pt x="88088" y="1626916"/>
                      <a:pt x="87906" y="1626916"/>
                      <a:pt x="87543" y="1626916"/>
                    </a:cubicBezTo>
                    <a:cubicBezTo>
                      <a:pt x="87725" y="1627098"/>
                      <a:pt x="87906" y="1627280"/>
                      <a:pt x="87906" y="1627461"/>
                    </a:cubicBezTo>
                    <a:cubicBezTo>
                      <a:pt x="87543" y="1628914"/>
                      <a:pt x="90088" y="1627643"/>
                      <a:pt x="89725" y="1629277"/>
                    </a:cubicBezTo>
                    <a:cubicBezTo>
                      <a:pt x="89725" y="1629458"/>
                      <a:pt x="89543" y="1630729"/>
                      <a:pt x="89906" y="1631093"/>
                    </a:cubicBezTo>
                    <a:cubicBezTo>
                      <a:pt x="90634" y="1631819"/>
                      <a:pt x="91543" y="1632182"/>
                      <a:pt x="92452" y="1632727"/>
                    </a:cubicBezTo>
                    <a:lnTo>
                      <a:pt x="91179" y="1633453"/>
                    </a:lnTo>
                    <a:cubicBezTo>
                      <a:pt x="91179" y="1633090"/>
                      <a:pt x="91179" y="1632545"/>
                      <a:pt x="91179" y="1632182"/>
                    </a:cubicBezTo>
                    <a:cubicBezTo>
                      <a:pt x="91179" y="1632000"/>
                      <a:pt x="90634" y="1632000"/>
                      <a:pt x="90452" y="1632000"/>
                    </a:cubicBezTo>
                    <a:cubicBezTo>
                      <a:pt x="90452" y="1632545"/>
                      <a:pt x="90634" y="1633271"/>
                      <a:pt x="90634" y="1633816"/>
                    </a:cubicBezTo>
                    <a:cubicBezTo>
                      <a:pt x="91179" y="1635814"/>
                      <a:pt x="92998" y="1636721"/>
                      <a:pt x="94271" y="1638174"/>
                    </a:cubicBezTo>
                    <a:cubicBezTo>
                      <a:pt x="95543" y="1639627"/>
                      <a:pt x="96089" y="1641806"/>
                      <a:pt x="98089" y="1642532"/>
                    </a:cubicBezTo>
                    <a:cubicBezTo>
                      <a:pt x="98635" y="1642713"/>
                      <a:pt x="98998" y="1640535"/>
                      <a:pt x="99726" y="1642532"/>
                    </a:cubicBezTo>
                    <a:cubicBezTo>
                      <a:pt x="100089" y="1643440"/>
                      <a:pt x="97362" y="1646527"/>
                      <a:pt x="101362" y="1644892"/>
                    </a:cubicBezTo>
                    <a:lnTo>
                      <a:pt x="101726" y="1650884"/>
                    </a:lnTo>
                    <a:lnTo>
                      <a:pt x="101726" y="1651611"/>
                    </a:lnTo>
                    <a:cubicBezTo>
                      <a:pt x="101908" y="1651429"/>
                      <a:pt x="102271" y="1651248"/>
                      <a:pt x="102453" y="1651066"/>
                    </a:cubicBezTo>
                    <a:cubicBezTo>
                      <a:pt x="102817" y="1650884"/>
                      <a:pt x="103180" y="1650703"/>
                      <a:pt x="103726" y="1650521"/>
                    </a:cubicBezTo>
                    <a:cubicBezTo>
                      <a:pt x="103908" y="1650521"/>
                      <a:pt x="104090" y="1650703"/>
                      <a:pt x="104453" y="1650884"/>
                    </a:cubicBezTo>
                    <a:lnTo>
                      <a:pt x="104271" y="1651066"/>
                    </a:lnTo>
                    <a:lnTo>
                      <a:pt x="103180" y="1650884"/>
                    </a:lnTo>
                    <a:cubicBezTo>
                      <a:pt x="103180" y="1651611"/>
                      <a:pt x="103362" y="1652155"/>
                      <a:pt x="103544" y="1652882"/>
                    </a:cubicBezTo>
                    <a:cubicBezTo>
                      <a:pt x="103544" y="1651792"/>
                      <a:pt x="105726" y="1652155"/>
                      <a:pt x="105181" y="1650703"/>
                    </a:cubicBezTo>
                    <a:cubicBezTo>
                      <a:pt x="105181" y="1650340"/>
                      <a:pt x="105363" y="1649977"/>
                      <a:pt x="105363" y="1649613"/>
                    </a:cubicBezTo>
                    <a:cubicBezTo>
                      <a:pt x="105363" y="1649432"/>
                      <a:pt x="105726" y="1649432"/>
                      <a:pt x="105726" y="1649432"/>
                    </a:cubicBezTo>
                    <a:lnTo>
                      <a:pt x="109545" y="1653790"/>
                    </a:lnTo>
                    <a:cubicBezTo>
                      <a:pt x="109908" y="1654153"/>
                      <a:pt x="109908" y="1654879"/>
                      <a:pt x="110090" y="1655605"/>
                    </a:cubicBezTo>
                    <a:lnTo>
                      <a:pt x="109545" y="1655424"/>
                    </a:lnTo>
                    <a:cubicBezTo>
                      <a:pt x="109181" y="1655242"/>
                      <a:pt x="109727" y="1654153"/>
                      <a:pt x="108817" y="1654697"/>
                    </a:cubicBezTo>
                    <a:cubicBezTo>
                      <a:pt x="108636" y="1654697"/>
                      <a:pt x="109181" y="1655605"/>
                      <a:pt x="109363" y="1655968"/>
                    </a:cubicBezTo>
                    <a:lnTo>
                      <a:pt x="110090" y="1657239"/>
                    </a:lnTo>
                    <a:lnTo>
                      <a:pt x="108454" y="1657966"/>
                    </a:lnTo>
                    <a:cubicBezTo>
                      <a:pt x="108272" y="1657603"/>
                      <a:pt x="108272" y="1657239"/>
                      <a:pt x="108090" y="1656876"/>
                    </a:cubicBezTo>
                    <a:cubicBezTo>
                      <a:pt x="107908" y="1656695"/>
                      <a:pt x="107726" y="1656332"/>
                      <a:pt x="107363" y="1656150"/>
                    </a:cubicBezTo>
                    <a:cubicBezTo>
                      <a:pt x="107181" y="1656150"/>
                      <a:pt x="106999" y="1656150"/>
                      <a:pt x="106817" y="1656150"/>
                    </a:cubicBezTo>
                    <a:lnTo>
                      <a:pt x="106999" y="1656876"/>
                    </a:lnTo>
                    <a:cubicBezTo>
                      <a:pt x="106999" y="1657058"/>
                      <a:pt x="106999" y="1657239"/>
                      <a:pt x="106999" y="1657421"/>
                    </a:cubicBezTo>
                    <a:lnTo>
                      <a:pt x="105544" y="1656876"/>
                    </a:lnTo>
                    <a:cubicBezTo>
                      <a:pt x="105544" y="1656876"/>
                      <a:pt x="105544" y="1656513"/>
                      <a:pt x="105726" y="1656332"/>
                    </a:cubicBezTo>
                    <a:cubicBezTo>
                      <a:pt x="105908" y="1656150"/>
                      <a:pt x="106090" y="1655968"/>
                      <a:pt x="106454" y="1655787"/>
                    </a:cubicBezTo>
                    <a:lnTo>
                      <a:pt x="104999" y="1655605"/>
                    </a:lnTo>
                    <a:cubicBezTo>
                      <a:pt x="104999" y="1655968"/>
                      <a:pt x="105181" y="1656332"/>
                      <a:pt x="105181" y="1656695"/>
                    </a:cubicBezTo>
                    <a:cubicBezTo>
                      <a:pt x="104999" y="1657966"/>
                      <a:pt x="107181" y="1657603"/>
                      <a:pt x="106817" y="1659237"/>
                    </a:cubicBezTo>
                    <a:cubicBezTo>
                      <a:pt x="106635" y="1659782"/>
                      <a:pt x="108272" y="1660689"/>
                      <a:pt x="109181" y="1661416"/>
                    </a:cubicBezTo>
                    <a:cubicBezTo>
                      <a:pt x="109363" y="1661416"/>
                      <a:pt x="109727" y="1661416"/>
                      <a:pt x="109727" y="1661234"/>
                    </a:cubicBezTo>
                    <a:cubicBezTo>
                      <a:pt x="110272" y="1660508"/>
                      <a:pt x="112090" y="1660508"/>
                      <a:pt x="113000" y="1660871"/>
                    </a:cubicBezTo>
                    <a:cubicBezTo>
                      <a:pt x="114454" y="1661597"/>
                      <a:pt x="113181" y="1662505"/>
                      <a:pt x="113727" y="1663231"/>
                    </a:cubicBezTo>
                    <a:cubicBezTo>
                      <a:pt x="113727" y="1663413"/>
                      <a:pt x="114272" y="1663050"/>
                      <a:pt x="114636" y="1663050"/>
                    </a:cubicBezTo>
                    <a:cubicBezTo>
                      <a:pt x="114636" y="1663231"/>
                      <a:pt x="114636" y="1663413"/>
                      <a:pt x="114636" y="1663413"/>
                    </a:cubicBezTo>
                    <a:cubicBezTo>
                      <a:pt x="114272" y="1663776"/>
                      <a:pt x="114091" y="1664139"/>
                      <a:pt x="113727" y="1664321"/>
                    </a:cubicBezTo>
                    <a:cubicBezTo>
                      <a:pt x="113363" y="1664502"/>
                      <a:pt x="112818" y="1664502"/>
                      <a:pt x="112454" y="1664684"/>
                    </a:cubicBezTo>
                    <a:lnTo>
                      <a:pt x="115000" y="1668134"/>
                    </a:lnTo>
                    <a:cubicBezTo>
                      <a:pt x="115000" y="1668316"/>
                      <a:pt x="115545" y="1667952"/>
                      <a:pt x="115909" y="1667952"/>
                    </a:cubicBezTo>
                    <a:lnTo>
                      <a:pt x="117000" y="1667408"/>
                    </a:lnTo>
                    <a:cubicBezTo>
                      <a:pt x="116818" y="1667771"/>
                      <a:pt x="116636" y="1668497"/>
                      <a:pt x="116454" y="1668679"/>
                    </a:cubicBezTo>
                    <a:cubicBezTo>
                      <a:pt x="114818" y="1669223"/>
                      <a:pt x="117364" y="1670313"/>
                      <a:pt x="116273" y="1671039"/>
                    </a:cubicBezTo>
                    <a:cubicBezTo>
                      <a:pt x="116636" y="1671402"/>
                      <a:pt x="117000" y="1671766"/>
                      <a:pt x="117364" y="1671766"/>
                    </a:cubicBezTo>
                    <a:lnTo>
                      <a:pt x="121364" y="1672673"/>
                    </a:lnTo>
                    <a:cubicBezTo>
                      <a:pt x="120818" y="1672855"/>
                      <a:pt x="120818" y="1674671"/>
                      <a:pt x="119727" y="1673400"/>
                    </a:cubicBezTo>
                    <a:cubicBezTo>
                      <a:pt x="119727" y="1673581"/>
                      <a:pt x="119364" y="1673763"/>
                      <a:pt x="119546" y="1673944"/>
                    </a:cubicBezTo>
                    <a:cubicBezTo>
                      <a:pt x="119546" y="1674308"/>
                      <a:pt x="119727" y="1674671"/>
                      <a:pt x="119909" y="1674852"/>
                    </a:cubicBezTo>
                    <a:cubicBezTo>
                      <a:pt x="120273" y="1675034"/>
                      <a:pt x="120637" y="1674852"/>
                      <a:pt x="121000" y="1674852"/>
                    </a:cubicBezTo>
                    <a:cubicBezTo>
                      <a:pt x="120818" y="1674671"/>
                      <a:pt x="120637" y="1674489"/>
                      <a:pt x="120637" y="1674489"/>
                    </a:cubicBezTo>
                    <a:cubicBezTo>
                      <a:pt x="120637" y="1674308"/>
                      <a:pt x="120818" y="1673944"/>
                      <a:pt x="121000" y="1673944"/>
                    </a:cubicBezTo>
                    <a:cubicBezTo>
                      <a:pt x="121182" y="1673763"/>
                      <a:pt x="121364" y="1673581"/>
                      <a:pt x="121546" y="1673763"/>
                    </a:cubicBezTo>
                    <a:cubicBezTo>
                      <a:pt x="122637" y="1674308"/>
                      <a:pt x="122273" y="1673218"/>
                      <a:pt x="122455" y="1672855"/>
                    </a:cubicBezTo>
                    <a:cubicBezTo>
                      <a:pt x="123546" y="1674126"/>
                      <a:pt x="124819" y="1675034"/>
                      <a:pt x="124637" y="1676850"/>
                    </a:cubicBezTo>
                    <a:cubicBezTo>
                      <a:pt x="124637" y="1676850"/>
                      <a:pt x="124819" y="1676850"/>
                      <a:pt x="125001" y="1677031"/>
                    </a:cubicBezTo>
                    <a:lnTo>
                      <a:pt x="125001" y="1676487"/>
                    </a:lnTo>
                    <a:lnTo>
                      <a:pt x="125182" y="1674671"/>
                    </a:lnTo>
                    <a:cubicBezTo>
                      <a:pt x="125364" y="1675397"/>
                      <a:pt x="125546" y="1676123"/>
                      <a:pt x="125546" y="1676850"/>
                    </a:cubicBezTo>
                    <a:cubicBezTo>
                      <a:pt x="125546" y="1677031"/>
                      <a:pt x="124819" y="1677213"/>
                      <a:pt x="124455" y="1677394"/>
                    </a:cubicBezTo>
                    <a:cubicBezTo>
                      <a:pt x="124091" y="1677394"/>
                      <a:pt x="123910" y="1677394"/>
                      <a:pt x="123546" y="1677394"/>
                    </a:cubicBezTo>
                    <a:lnTo>
                      <a:pt x="124637" y="1678121"/>
                    </a:lnTo>
                    <a:cubicBezTo>
                      <a:pt x="124819" y="1678302"/>
                      <a:pt x="125182" y="1678484"/>
                      <a:pt x="125182" y="1678484"/>
                    </a:cubicBezTo>
                    <a:cubicBezTo>
                      <a:pt x="124273" y="1680844"/>
                      <a:pt x="126092" y="1680663"/>
                      <a:pt x="127364" y="1680844"/>
                    </a:cubicBezTo>
                    <a:cubicBezTo>
                      <a:pt x="127728" y="1680844"/>
                      <a:pt x="128092" y="1680118"/>
                      <a:pt x="128455" y="1679936"/>
                    </a:cubicBezTo>
                    <a:lnTo>
                      <a:pt x="129546" y="1678847"/>
                    </a:lnTo>
                    <a:lnTo>
                      <a:pt x="131365" y="1681026"/>
                    </a:lnTo>
                    <a:cubicBezTo>
                      <a:pt x="131365" y="1681026"/>
                      <a:pt x="131183" y="1681389"/>
                      <a:pt x="131183" y="1681389"/>
                    </a:cubicBezTo>
                    <a:cubicBezTo>
                      <a:pt x="129910" y="1680481"/>
                      <a:pt x="128819" y="1680844"/>
                      <a:pt x="129183" y="1682479"/>
                    </a:cubicBezTo>
                    <a:cubicBezTo>
                      <a:pt x="129365" y="1683386"/>
                      <a:pt x="130274" y="1684113"/>
                      <a:pt x="130819" y="1684839"/>
                    </a:cubicBezTo>
                    <a:cubicBezTo>
                      <a:pt x="130819" y="1685021"/>
                      <a:pt x="131183" y="1685021"/>
                      <a:pt x="131183" y="1685021"/>
                    </a:cubicBezTo>
                    <a:lnTo>
                      <a:pt x="131728" y="1684113"/>
                    </a:lnTo>
                    <a:cubicBezTo>
                      <a:pt x="131728" y="1684657"/>
                      <a:pt x="131728" y="1685384"/>
                      <a:pt x="131547" y="1685928"/>
                    </a:cubicBezTo>
                    <a:cubicBezTo>
                      <a:pt x="131547" y="1686110"/>
                      <a:pt x="131001" y="1686292"/>
                      <a:pt x="130638" y="1686292"/>
                    </a:cubicBezTo>
                    <a:cubicBezTo>
                      <a:pt x="130638" y="1686292"/>
                      <a:pt x="130456" y="1685928"/>
                      <a:pt x="130274" y="1685747"/>
                    </a:cubicBezTo>
                    <a:cubicBezTo>
                      <a:pt x="129546" y="1687018"/>
                      <a:pt x="132092" y="1688470"/>
                      <a:pt x="130274" y="1689560"/>
                    </a:cubicBezTo>
                    <a:cubicBezTo>
                      <a:pt x="133183" y="1687926"/>
                      <a:pt x="130819" y="1692647"/>
                      <a:pt x="133001" y="1691920"/>
                    </a:cubicBezTo>
                    <a:cubicBezTo>
                      <a:pt x="131547" y="1694099"/>
                      <a:pt x="136456" y="1692284"/>
                      <a:pt x="134638" y="1694644"/>
                    </a:cubicBezTo>
                    <a:cubicBezTo>
                      <a:pt x="134638" y="1694644"/>
                      <a:pt x="134820" y="1695007"/>
                      <a:pt x="134820" y="1695189"/>
                    </a:cubicBezTo>
                    <a:cubicBezTo>
                      <a:pt x="135729" y="1696097"/>
                      <a:pt x="135911" y="1697549"/>
                      <a:pt x="137547" y="1697912"/>
                    </a:cubicBezTo>
                    <a:cubicBezTo>
                      <a:pt x="138275" y="1698094"/>
                      <a:pt x="137002" y="1700999"/>
                      <a:pt x="139366" y="1699365"/>
                    </a:cubicBezTo>
                    <a:cubicBezTo>
                      <a:pt x="139729" y="1699002"/>
                      <a:pt x="142093" y="1698639"/>
                      <a:pt x="141729" y="1700818"/>
                    </a:cubicBezTo>
                    <a:cubicBezTo>
                      <a:pt x="141548" y="1701726"/>
                      <a:pt x="143184" y="1699002"/>
                      <a:pt x="142457" y="1701181"/>
                    </a:cubicBezTo>
                    <a:cubicBezTo>
                      <a:pt x="141548" y="1703723"/>
                      <a:pt x="145912" y="1710623"/>
                      <a:pt x="148639" y="1711531"/>
                    </a:cubicBezTo>
                    <a:cubicBezTo>
                      <a:pt x="150094" y="1712075"/>
                      <a:pt x="152276" y="1711531"/>
                      <a:pt x="152821" y="1713891"/>
                    </a:cubicBezTo>
                    <a:cubicBezTo>
                      <a:pt x="152821" y="1714254"/>
                      <a:pt x="153730" y="1714254"/>
                      <a:pt x="154276" y="1714617"/>
                    </a:cubicBezTo>
                    <a:cubicBezTo>
                      <a:pt x="154276" y="1714799"/>
                      <a:pt x="154094" y="1714980"/>
                      <a:pt x="154094" y="1714980"/>
                    </a:cubicBezTo>
                    <a:lnTo>
                      <a:pt x="152276" y="1715162"/>
                    </a:lnTo>
                    <a:cubicBezTo>
                      <a:pt x="152821" y="1715707"/>
                      <a:pt x="153185" y="1716251"/>
                      <a:pt x="153730" y="1716615"/>
                    </a:cubicBezTo>
                    <a:cubicBezTo>
                      <a:pt x="154458" y="1716978"/>
                      <a:pt x="155367" y="1716615"/>
                      <a:pt x="155913" y="1716978"/>
                    </a:cubicBezTo>
                    <a:cubicBezTo>
                      <a:pt x="157185" y="1717704"/>
                      <a:pt x="153912" y="1717341"/>
                      <a:pt x="155549" y="1718612"/>
                    </a:cubicBezTo>
                    <a:cubicBezTo>
                      <a:pt x="156640" y="1719338"/>
                      <a:pt x="157185" y="1720791"/>
                      <a:pt x="158094" y="1721880"/>
                    </a:cubicBezTo>
                    <a:cubicBezTo>
                      <a:pt x="158458" y="1719883"/>
                      <a:pt x="158458" y="1719883"/>
                      <a:pt x="157003" y="1719338"/>
                    </a:cubicBezTo>
                    <a:cubicBezTo>
                      <a:pt x="156822" y="1719157"/>
                      <a:pt x="156640" y="1718975"/>
                      <a:pt x="156458" y="1718612"/>
                    </a:cubicBezTo>
                    <a:cubicBezTo>
                      <a:pt x="156640" y="1718612"/>
                      <a:pt x="157003" y="1718612"/>
                      <a:pt x="157185" y="1718430"/>
                    </a:cubicBezTo>
                    <a:cubicBezTo>
                      <a:pt x="160095" y="1716978"/>
                      <a:pt x="158458" y="1721880"/>
                      <a:pt x="161004" y="1721336"/>
                    </a:cubicBezTo>
                    <a:cubicBezTo>
                      <a:pt x="161731" y="1721154"/>
                      <a:pt x="163004" y="1722788"/>
                      <a:pt x="163550" y="1722607"/>
                    </a:cubicBezTo>
                    <a:cubicBezTo>
                      <a:pt x="165004" y="1721880"/>
                      <a:pt x="163731" y="1721154"/>
                      <a:pt x="163004" y="1720428"/>
                    </a:cubicBezTo>
                    <a:cubicBezTo>
                      <a:pt x="162822" y="1720246"/>
                      <a:pt x="162640" y="1719883"/>
                      <a:pt x="162640" y="1719701"/>
                    </a:cubicBezTo>
                    <a:cubicBezTo>
                      <a:pt x="162277" y="1718975"/>
                      <a:pt x="162822" y="1718975"/>
                      <a:pt x="163004" y="1719338"/>
                    </a:cubicBezTo>
                    <a:cubicBezTo>
                      <a:pt x="164277" y="1721154"/>
                      <a:pt x="165550" y="1723151"/>
                      <a:pt x="166641" y="1725149"/>
                    </a:cubicBezTo>
                    <a:cubicBezTo>
                      <a:pt x="166823" y="1725693"/>
                      <a:pt x="166641" y="1726420"/>
                      <a:pt x="166459" y="1727146"/>
                    </a:cubicBezTo>
                    <a:cubicBezTo>
                      <a:pt x="166277" y="1727146"/>
                      <a:pt x="166095" y="1726965"/>
                      <a:pt x="166095" y="1726965"/>
                    </a:cubicBezTo>
                    <a:lnTo>
                      <a:pt x="165550" y="1724967"/>
                    </a:lnTo>
                    <a:cubicBezTo>
                      <a:pt x="165368" y="1725149"/>
                      <a:pt x="165004" y="1725330"/>
                      <a:pt x="165004" y="1725512"/>
                    </a:cubicBezTo>
                    <a:cubicBezTo>
                      <a:pt x="165004" y="1725875"/>
                      <a:pt x="165368" y="1726601"/>
                      <a:pt x="165550" y="1726601"/>
                    </a:cubicBezTo>
                    <a:cubicBezTo>
                      <a:pt x="167004" y="1726601"/>
                      <a:pt x="166641" y="1726965"/>
                      <a:pt x="165732" y="1727509"/>
                    </a:cubicBezTo>
                    <a:cubicBezTo>
                      <a:pt x="167004" y="1728054"/>
                      <a:pt x="163186" y="1729143"/>
                      <a:pt x="166095" y="1729507"/>
                    </a:cubicBezTo>
                    <a:cubicBezTo>
                      <a:pt x="166823" y="1729688"/>
                      <a:pt x="167914" y="1730414"/>
                      <a:pt x="167914" y="1730414"/>
                    </a:cubicBezTo>
                    <a:cubicBezTo>
                      <a:pt x="167186" y="1732775"/>
                      <a:pt x="169005" y="1730051"/>
                      <a:pt x="168823" y="1730959"/>
                    </a:cubicBezTo>
                    <a:cubicBezTo>
                      <a:pt x="168823" y="1731141"/>
                      <a:pt x="169005" y="1731322"/>
                      <a:pt x="169005" y="1731322"/>
                    </a:cubicBezTo>
                    <a:cubicBezTo>
                      <a:pt x="168277" y="1732775"/>
                      <a:pt x="169550" y="1733320"/>
                      <a:pt x="170459" y="1734046"/>
                    </a:cubicBezTo>
                    <a:cubicBezTo>
                      <a:pt x="170823" y="1734409"/>
                      <a:pt x="172096" y="1733864"/>
                      <a:pt x="172278" y="1734228"/>
                    </a:cubicBezTo>
                    <a:cubicBezTo>
                      <a:pt x="173368" y="1736043"/>
                      <a:pt x="173368" y="1736225"/>
                      <a:pt x="174278" y="1735317"/>
                    </a:cubicBezTo>
                    <a:cubicBezTo>
                      <a:pt x="175005" y="1734591"/>
                      <a:pt x="175732" y="1734409"/>
                      <a:pt x="176096" y="1735499"/>
                    </a:cubicBezTo>
                    <a:cubicBezTo>
                      <a:pt x="176278" y="1735862"/>
                      <a:pt x="175369" y="1736406"/>
                      <a:pt x="175005" y="1736770"/>
                    </a:cubicBezTo>
                    <a:cubicBezTo>
                      <a:pt x="174278" y="1737677"/>
                      <a:pt x="176823" y="1737133"/>
                      <a:pt x="175732" y="1738222"/>
                    </a:cubicBezTo>
                    <a:cubicBezTo>
                      <a:pt x="175551" y="1738404"/>
                      <a:pt x="175369" y="1738404"/>
                      <a:pt x="175187" y="1738404"/>
                    </a:cubicBezTo>
                    <a:cubicBezTo>
                      <a:pt x="175369" y="1738585"/>
                      <a:pt x="175551" y="1738767"/>
                      <a:pt x="175732" y="1738767"/>
                    </a:cubicBezTo>
                    <a:cubicBezTo>
                      <a:pt x="175914" y="1738767"/>
                      <a:pt x="176278" y="1738585"/>
                      <a:pt x="176460" y="1738222"/>
                    </a:cubicBezTo>
                    <a:cubicBezTo>
                      <a:pt x="177187" y="1736225"/>
                      <a:pt x="178096" y="1738041"/>
                      <a:pt x="179006" y="1738041"/>
                    </a:cubicBezTo>
                    <a:cubicBezTo>
                      <a:pt x="179187" y="1738041"/>
                      <a:pt x="179369" y="1738041"/>
                      <a:pt x="179733" y="1738041"/>
                    </a:cubicBezTo>
                    <a:lnTo>
                      <a:pt x="180460" y="1738041"/>
                    </a:lnTo>
                    <a:cubicBezTo>
                      <a:pt x="180460" y="1737859"/>
                      <a:pt x="180278" y="1737859"/>
                      <a:pt x="180278" y="1737677"/>
                    </a:cubicBezTo>
                    <a:lnTo>
                      <a:pt x="181369" y="1736588"/>
                    </a:lnTo>
                    <a:lnTo>
                      <a:pt x="185370" y="1732593"/>
                    </a:lnTo>
                    <a:lnTo>
                      <a:pt x="186279" y="1731686"/>
                    </a:lnTo>
                    <a:cubicBezTo>
                      <a:pt x="186461" y="1731867"/>
                      <a:pt x="186461" y="1731867"/>
                      <a:pt x="186643" y="1732049"/>
                    </a:cubicBezTo>
                    <a:lnTo>
                      <a:pt x="180642" y="1738041"/>
                    </a:lnTo>
                    <a:lnTo>
                      <a:pt x="179187" y="1739493"/>
                    </a:lnTo>
                    <a:cubicBezTo>
                      <a:pt x="179551" y="1739856"/>
                      <a:pt x="179733" y="1740219"/>
                      <a:pt x="179187" y="1740946"/>
                    </a:cubicBezTo>
                    <a:cubicBezTo>
                      <a:pt x="179187" y="1740946"/>
                      <a:pt x="179733" y="1741672"/>
                      <a:pt x="180097" y="1742035"/>
                    </a:cubicBezTo>
                    <a:cubicBezTo>
                      <a:pt x="180097" y="1742035"/>
                      <a:pt x="180460" y="1741672"/>
                      <a:pt x="180642" y="1741672"/>
                    </a:cubicBezTo>
                    <a:lnTo>
                      <a:pt x="185370" y="1744214"/>
                    </a:lnTo>
                    <a:cubicBezTo>
                      <a:pt x="185552" y="1744214"/>
                      <a:pt x="185552" y="1744396"/>
                      <a:pt x="185552" y="1744577"/>
                    </a:cubicBezTo>
                    <a:lnTo>
                      <a:pt x="187552" y="1747846"/>
                    </a:lnTo>
                    <a:cubicBezTo>
                      <a:pt x="187552" y="1747846"/>
                      <a:pt x="187915" y="1748027"/>
                      <a:pt x="187915" y="1747846"/>
                    </a:cubicBezTo>
                    <a:cubicBezTo>
                      <a:pt x="187915" y="1747846"/>
                      <a:pt x="188097" y="1747664"/>
                      <a:pt x="188097" y="1747482"/>
                    </a:cubicBezTo>
                    <a:lnTo>
                      <a:pt x="188097" y="1746756"/>
                    </a:lnTo>
                    <a:cubicBezTo>
                      <a:pt x="188279" y="1747119"/>
                      <a:pt x="188825" y="1747664"/>
                      <a:pt x="188825" y="1747664"/>
                    </a:cubicBezTo>
                    <a:cubicBezTo>
                      <a:pt x="187552" y="1748935"/>
                      <a:pt x="191370" y="1748027"/>
                      <a:pt x="189734" y="1749480"/>
                    </a:cubicBezTo>
                    <a:cubicBezTo>
                      <a:pt x="194098" y="1752385"/>
                      <a:pt x="197189" y="1756561"/>
                      <a:pt x="200644" y="1760193"/>
                    </a:cubicBezTo>
                    <a:cubicBezTo>
                      <a:pt x="202462" y="1762009"/>
                      <a:pt x="204462" y="1763643"/>
                      <a:pt x="206462" y="1765277"/>
                    </a:cubicBezTo>
                    <a:cubicBezTo>
                      <a:pt x="207735" y="1766366"/>
                      <a:pt x="209372" y="1767093"/>
                      <a:pt x="210827" y="1768001"/>
                    </a:cubicBezTo>
                    <a:cubicBezTo>
                      <a:pt x="211008" y="1768182"/>
                      <a:pt x="210827" y="1768727"/>
                      <a:pt x="210827" y="1769090"/>
                    </a:cubicBezTo>
                    <a:cubicBezTo>
                      <a:pt x="212099" y="1768727"/>
                      <a:pt x="212463" y="1769090"/>
                      <a:pt x="213190" y="1770543"/>
                    </a:cubicBezTo>
                    <a:cubicBezTo>
                      <a:pt x="214463" y="1773448"/>
                      <a:pt x="217009" y="1775808"/>
                      <a:pt x="220100" y="1776716"/>
                    </a:cubicBezTo>
                    <a:cubicBezTo>
                      <a:pt x="221919" y="1777261"/>
                      <a:pt x="219555" y="1777987"/>
                      <a:pt x="220464" y="1778350"/>
                    </a:cubicBezTo>
                    <a:cubicBezTo>
                      <a:pt x="221373" y="1778713"/>
                      <a:pt x="223009" y="1778895"/>
                      <a:pt x="223555" y="1779621"/>
                    </a:cubicBezTo>
                    <a:cubicBezTo>
                      <a:pt x="225191" y="1782163"/>
                      <a:pt x="228646" y="1781800"/>
                      <a:pt x="230464" y="1784161"/>
                    </a:cubicBezTo>
                    <a:cubicBezTo>
                      <a:pt x="231192" y="1785069"/>
                      <a:pt x="230828" y="1786521"/>
                      <a:pt x="232647" y="1786884"/>
                    </a:cubicBezTo>
                    <a:cubicBezTo>
                      <a:pt x="233374" y="1787066"/>
                      <a:pt x="233738" y="1788337"/>
                      <a:pt x="234283" y="1789245"/>
                    </a:cubicBezTo>
                    <a:cubicBezTo>
                      <a:pt x="235192" y="1790698"/>
                      <a:pt x="237011" y="1790516"/>
                      <a:pt x="238284" y="1792150"/>
                    </a:cubicBezTo>
                    <a:cubicBezTo>
                      <a:pt x="239920" y="1794511"/>
                      <a:pt x="242829" y="1795963"/>
                      <a:pt x="245193" y="1797779"/>
                    </a:cubicBezTo>
                    <a:cubicBezTo>
                      <a:pt x="247921" y="1799958"/>
                      <a:pt x="251012" y="1801592"/>
                      <a:pt x="253376" y="1804134"/>
                    </a:cubicBezTo>
                    <a:cubicBezTo>
                      <a:pt x="254649" y="1805587"/>
                      <a:pt x="256285" y="1806313"/>
                      <a:pt x="257558" y="1807584"/>
                    </a:cubicBezTo>
                    <a:cubicBezTo>
                      <a:pt x="258467" y="1808492"/>
                      <a:pt x="259558" y="1808855"/>
                      <a:pt x="260649" y="1809400"/>
                    </a:cubicBezTo>
                    <a:cubicBezTo>
                      <a:pt x="260831" y="1809400"/>
                      <a:pt x="261195" y="1809037"/>
                      <a:pt x="261558" y="1808855"/>
                    </a:cubicBezTo>
                    <a:lnTo>
                      <a:pt x="262104" y="1810852"/>
                    </a:lnTo>
                    <a:lnTo>
                      <a:pt x="262286" y="1810671"/>
                    </a:lnTo>
                    <a:cubicBezTo>
                      <a:pt x="262831" y="1810308"/>
                      <a:pt x="262286" y="1808855"/>
                      <a:pt x="263740" y="1809218"/>
                    </a:cubicBezTo>
                    <a:lnTo>
                      <a:pt x="263013" y="1810852"/>
                    </a:lnTo>
                    <a:cubicBezTo>
                      <a:pt x="263013" y="1811034"/>
                      <a:pt x="263013" y="1811397"/>
                      <a:pt x="263195" y="1811397"/>
                    </a:cubicBezTo>
                    <a:cubicBezTo>
                      <a:pt x="264468" y="1812487"/>
                      <a:pt x="265922" y="1813394"/>
                      <a:pt x="267013" y="1814484"/>
                    </a:cubicBezTo>
                    <a:cubicBezTo>
                      <a:pt x="269377" y="1816481"/>
                      <a:pt x="271741" y="1818479"/>
                      <a:pt x="274832" y="1819205"/>
                    </a:cubicBezTo>
                    <a:cubicBezTo>
                      <a:pt x="275923" y="1819386"/>
                      <a:pt x="277014" y="1819568"/>
                      <a:pt x="277378" y="1820839"/>
                    </a:cubicBezTo>
                    <a:cubicBezTo>
                      <a:pt x="277742" y="1821565"/>
                      <a:pt x="278651" y="1822655"/>
                      <a:pt x="278833" y="1822655"/>
                    </a:cubicBezTo>
                    <a:cubicBezTo>
                      <a:pt x="281560" y="1821928"/>
                      <a:pt x="281196" y="1826468"/>
                      <a:pt x="284106" y="1825378"/>
                    </a:cubicBezTo>
                    <a:cubicBezTo>
                      <a:pt x="284288" y="1825378"/>
                      <a:pt x="285379" y="1825742"/>
                      <a:pt x="284651" y="1826468"/>
                    </a:cubicBezTo>
                    <a:lnTo>
                      <a:pt x="288652" y="1828828"/>
                    </a:lnTo>
                    <a:lnTo>
                      <a:pt x="293016" y="1831370"/>
                    </a:lnTo>
                    <a:cubicBezTo>
                      <a:pt x="295925" y="1833186"/>
                      <a:pt x="299198" y="1834639"/>
                      <a:pt x="301926" y="1836636"/>
                    </a:cubicBezTo>
                    <a:cubicBezTo>
                      <a:pt x="303017" y="1837362"/>
                      <a:pt x="303198" y="1836091"/>
                      <a:pt x="303744" y="1836636"/>
                    </a:cubicBezTo>
                    <a:lnTo>
                      <a:pt x="306835" y="1839541"/>
                    </a:lnTo>
                    <a:cubicBezTo>
                      <a:pt x="307017" y="1839723"/>
                      <a:pt x="307562" y="1839723"/>
                      <a:pt x="307926" y="1840086"/>
                    </a:cubicBezTo>
                    <a:cubicBezTo>
                      <a:pt x="308108" y="1840086"/>
                      <a:pt x="308108" y="1840631"/>
                      <a:pt x="308108" y="1840631"/>
                    </a:cubicBezTo>
                    <a:cubicBezTo>
                      <a:pt x="310108" y="1840268"/>
                      <a:pt x="310836" y="1842447"/>
                      <a:pt x="312290" y="1843173"/>
                    </a:cubicBezTo>
                    <a:cubicBezTo>
                      <a:pt x="315199" y="1844625"/>
                      <a:pt x="317927" y="1846260"/>
                      <a:pt x="320836" y="1847894"/>
                    </a:cubicBezTo>
                    <a:cubicBezTo>
                      <a:pt x="322291" y="1848802"/>
                      <a:pt x="323746" y="1847712"/>
                      <a:pt x="324473" y="1848439"/>
                    </a:cubicBezTo>
                    <a:cubicBezTo>
                      <a:pt x="325200" y="1849165"/>
                      <a:pt x="325200" y="1850799"/>
                      <a:pt x="326655" y="1848983"/>
                    </a:cubicBezTo>
                    <a:cubicBezTo>
                      <a:pt x="326837" y="1849165"/>
                      <a:pt x="327201" y="1849165"/>
                      <a:pt x="327201" y="1849346"/>
                    </a:cubicBezTo>
                    <a:cubicBezTo>
                      <a:pt x="326837" y="1852252"/>
                      <a:pt x="329383" y="1852433"/>
                      <a:pt x="331201" y="1853159"/>
                    </a:cubicBezTo>
                    <a:cubicBezTo>
                      <a:pt x="332474" y="1853704"/>
                      <a:pt x="334838" y="1853704"/>
                      <a:pt x="335201" y="1854249"/>
                    </a:cubicBezTo>
                    <a:cubicBezTo>
                      <a:pt x="335929" y="1856609"/>
                      <a:pt x="337020" y="1856065"/>
                      <a:pt x="338474" y="1855338"/>
                    </a:cubicBezTo>
                    <a:cubicBezTo>
                      <a:pt x="338838" y="1855157"/>
                      <a:pt x="339202" y="1855520"/>
                      <a:pt x="339747" y="1854975"/>
                    </a:cubicBezTo>
                    <a:cubicBezTo>
                      <a:pt x="340293" y="1854430"/>
                      <a:pt x="339747" y="1855701"/>
                      <a:pt x="339929" y="1855701"/>
                    </a:cubicBezTo>
                    <a:cubicBezTo>
                      <a:pt x="341202" y="1855883"/>
                      <a:pt x="339747" y="1858425"/>
                      <a:pt x="342111" y="1857880"/>
                    </a:cubicBezTo>
                    <a:cubicBezTo>
                      <a:pt x="343020" y="1857699"/>
                      <a:pt x="342838" y="1855701"/>
                      <a:pt x="343748" y="1856972"/>
                    </a:cubicBezTo>
                    <a:cubicBezTo>
                      <a:pt x="343929" y="1857154"/>
                      <a:pt x="345020" y="1857336"/>
                      <a:pt x="344839" y="1858607"/>
                    </a:cubicBezTo>
                    <a:cubicBezTo>
                      <a:pt x="344657" y="1859515"/>
                      <a:pt x="346293" y="1858970"/>
                      <a:pt x="347020" y="1858425"/>
                    </a:cubicBezTo>
                    <a:cubicBezTo>
                      <a:pt x="346839" y="1857699"/>
                      <a:pt x="347020" y="1856428"/>
                      <a:pt x="345748" y="1857880"/>
                    </a:cubicBezTo>
                    <a:lnTo>
                      <a:pt x="345020" y="1856791"/>
                    </a:lnTo>
                    <a:cubicBezTo>
                      <a:pt x="345202" y="1856791"/>
                      <a:pt x="345566" y="1856428"/>
                      <a:pt x="345566" y="1856609"/>
                    </a:cubicBezTo>
                    <a:lnTo>
                      <a:pt x="349384" y="1858970"/>
                    </a:lnTo>
                    <a:cubicBezTo>
                      <a:pt x="349021" y="1858970"/>
                      <a:pt x="348839" y="1859151"/>
                      <a:pt x="348475" y="1859151"/>
                    </a:cubicBezTo>
                    <a:cubicBezTo>
                      <a:pt x="348111" y="1859151"/>
                      <a:pt x="347748" y="1858970"/>
                      <a:pt x="347384" y="1858788"/>
                    </a:cubicBezTo>
                    <a:lnTo>
                      <a:pt x="346111" y="1860059"/>
                    </a:lnTo>
                    <a:cubicBezTo>
                      <a:pt x="346657" y="1860241"/>
                      <a:pt x="347202" y="1860786"/>
                      <a:pt x="347566" y="1860604"/>
                    </a:cubicBezTo>
                    <a:cubicBezTo>
                      <a:pt x="348111" y="1860422"/>
                      <a:pt x="348657" y="1859696"/>
                      <a:pt x="349384" y="1859696"/>
                    </a:cubicBezTo>
                    <a:cubicBezTo>
                      <a:pt x="350657" y="1859696"/>
                      <a:pt x="349748" y="1860604"/>
                      <a:pt x="349930" y="1861149"/>
                    </a:cubicBezTo>
                    <a:lnTo>
                      <a:pt x="349930" y="1862238"/>
                    </a:lnTo>
                    <a:lnTo>
                      <a:pt x="350475" y="1861149"/>
                    </a:lnTo>
                    <a:lnTo>
                      <a:pt x="350839" y="1860422"/>
                    </a:lnTo>
                    <a:cubicBezTo>
                      <a:pt x="351021" y="1860786"/>
                      <a:pt x="351021" y="1861149"/>
                      <a:pt x="351203" y="1861512"/>
                    </a:cubicBezTo>
                    <a:cubicBezTo>
                      <a:pt x="352294" y="1863691"/>
                      <a:pt x="354294" y="1864780"/>
                      <a:pt x="356476" y="1865507"/>
                    </a:cubicBezTo>
                    <a:cubicBezTo>
                      <a:pt x="357385" y="1865870"/>
                      <a:pt x="355930" y="1864599"/>
                      <a:pt x="356294" y="1864236"/>
                    </a:cubicBezTo>
                    <a:cubicBezTo>
                      <a:pt x="356476" y="1864054"/>
                      <a:pt x="357021" y="1863872"/>
                      <a:pt x="357567" y="1863872"/>
                    </a:cubicBezTo>
                    <a:cubicBezTo>
                      <a:pt x="358840" y="1863872"/>
                      <a:pt x="356112" y="1866414"/>
                      <a:pt x="358658" y="1865507"/>
                    </a:cubicBezTo>
                    <a:cubicBezTo>
                      <a:pt x="358840" y="1867322"/>
                      <a:pt x="360476" y="1866778"/>
                      <a:pt x="361567" y="1867322"/>
                    </a:cubicBezTo>
                    <a:cubicBezTo>
                      <a:pt x="363386" y="1868049"/>
                      <a:pt x="365568" y="1867686"/>
                      <a:pt x="367204" y="1869320"/>
                    </a:cubicBezTo>
                    <a:cubicBezTo>
                      <a:pt x="368113" y="1870228"/>
                      <a:pt x="366295" y="1870228"/>
                      <a:pt x="367204" y="1870591"/>
                    </a:cubicBezTo>
                    <a:cubicBezTo>
                      <a:pt x="368841" y="1871317"/>
                      <a:pt x="370295" y="1872225"/>
                      <a:pt x="371932" y="1872770"/>
                    </a:cubicBezTo>
                    <a:cubicBezTo>
                      <a:pt x="372295" y="1871317"/>
                      <a:pt x="373750" y="1874949"/>
                      <a:pt x="373932" y="1872407"/>
                    </a:cubicBezTo>
                    <a:cubicBezTo>
                      <a:pt x="373932" y="1872043"/>
                      <a:pt x="374659" y="1871680"/>
                      <a:pt x="375023" y="1871317"/>
                    </a:cubicBezTo>
                    <a:cubicBezTo>
                      <a:pt x="375023" y="1871680"/>
                      <a:pt x="374841" y="1872043"/>
                      <a:pt x="374841" y="1872225"/>
                    </a:cubicBezTo>
                    <a:cubicBezTo>
                      <a:pt x="375387" y="1872588"/>
                      <a:pt x="375932" y="1872951"/>
                      <a:pt x="376478" y="1873314"/>
                    </a:cubicBezTo>
                    <a:lnTo>
                      <a:pt x="376660" y="1872225"/>
                    </a:lnTo>
                    <a:cubicBezTo>
                      <a:pt x="376660" y="1872043"/>
                      <a:pt x="376841" y="1871862"/>
                      <a:pt x="376841" y="1871680"/>
                    </a:cubicBezTo>
                    <a:cubicBezTo>
                      <a:pt x="377023" y="1871862"/>
                      <a:pt x="377205" y="1871862"/>
                      <a:pt x="377205" y="1872043"/>
                    </a:cubicBezTo>
                    <a:cubicBezTo>
                      <a:pt x="377205" y="1874041"/>
                      <a:pt x="378660" y="1875312"/>
                      <a:pt x="380296" y="1876220"/>
                    </a:cubicBezTo>
                    <a:cubicBezTo>
                      <a:pt x="381933" y="1876946"/>
                      <a:pt x="384115" y="1876946"/>
                      <a:pt x="385570" y="1878035"/>
                    </a:cubicBezTo>
                    <a:cubicBezTo>
                      <a:pt x="387206" y="1879125"/>
                      <a:pt x="389933" y="1875675"/>
                      <a:pt x="390479" y="1879488"/>
                    </a:cubicBezTo>
                    <a:cubicBezTo>
                      <a:pt x="390843" y="1881667"/>
                      <a:pt x="393025" y="1880759"/>
                      <a:pt x="394116" y="1881485"/>
                    </a:cubicBezTo>
                    <a:cubicBezTo>
                      <a:pt x="395752" y="1882393"/>
                      <a:pt x="398661" y="1881667"/>
                      <a:pt x="399753" y="1882756"/>
                    </a:cubicBezTo>
                    <a:cubicBezTo>
                      <a:pt x="403026" y="1886025"/>
                      <a:pt x="407026" y="1886932"/>
                      <a:pt x="411208" y="1887659"/>
                    </a:cubicBezTo>
                    <a:cubicBezTo>
                      <a:pt x="412845" y="1888022"/>
                      <a:pt x="414481" y="1888748"/>
                      <a:pt x="415936" y="1889293"/>
                    </a:cubicBezTo>
                    <a:lnTo>
                      <a:pt x="422300" y="1891109"/>
                    </a:lnTo>
                    <a:cubicBezTo>
                      <a:pt x="423027" y="1891290"/>
                      <a:pt x="423573" y="1891653"/>
                      <a:pt x="424118" y="1892017"/>
                    </a:cubicBezTo>
                    <a:cubicBezTo>
                      <a:pt x="423027" y="1893651"/>
                      <a:pt x="425937" y="1892017"/>
                      <a:pt x="425209" y="1893288"/>
                    </a:cubicBezTo>
                    <a:cubicBezTo>
                      <a:pt x="425391" y="1893288"/>
                      <a:pt x="425755" y="1893469"/>
                      <a:pt x="425755" y="1893469"/>
                    </a:cubicBezTo>
                    <a:cubicBezTo>
                      <a:pt x="427028" y="1891835"/>
                      <a:pt x="429210" y="1894922"/>
                      <a:pt x="430301" y="1892743"/>
                    </a:cubicBezTo>
                    <a:cubicBezTo>
                      <a:pt x="430482" y="1892743"/>
                      <a:pt x="430664" y="1892924"/>
                      <a:pt x="430664" y="1892924"/>
                    </a:cubicBezTo>
                    <a:cubicBezTo>
                      <a:pt x="430301" y="1893469"/>
                      <a:pt x="429755" y="1894740"/>
                      <a:pt x="430846" y="1894559"/>
                    </a:cubicBezTo>
                    <a:cubicBezTo>
                      <a:pt x="432301" y="1894377"/>
                      <a:pt x="433756" y="1893288"/>
                      <a:pt x="434847" y="1892380"/>
                    </a:cubicBezTo>
                    <a:cubicBezTo>
                      <a:pt x="435210" y="1892017"/>
                      <a:pt x="435028" y="1891109"/>
                      <a:pt x="435210" y="1890382"/>
                    </a:cubicBezTo>
                    <a:lnTo>
                      <a:pt x="437028" y="1891290"/>
                    </a:lnTo>
                    <a:lnTo>
                      <a:pt x="436120" y="1891835"/>
                    </a:lnTo>
                    <a:cubicBezTo>
                      <a:pt x="436847" y="1892743"/>
                      <a:pt x="435756" y="1892561"/>
                      <a:pt x="435392" y="1892743"/>
                    </a:cubicBezTo>
                    <a:cubicBezTo>
                      <a:pt x="435392" y="1892743"/>
                      <a:pt x="435392" y="1893288"/>
                      <a:pt x="435392" y="1893288"/>
                    </a:cubicBezTo>
                    <a:lnTo>
                      <a:pt x="437392" y="1893106"/>
                    </a:lnTo>
                    <a:cubicBezTo>
                      <a:pt x="437392" y="1893106"/>
                      <a:pt x="437392" y="1892743"/>
                      <a:pt x="437392" y="1892561"/>
                    </a:cubicBezTo>
                    <a:cubicBezTo>
                      <a:pt x="437574" y="1892924"/>
                      <a:pt x="438120" y="1893288"/>
                      <a:pt x="437938" y="1893651"/>
                    </a:cubicBezTo>
                    <a:cubicBezTo>
                      <a:pt x="437938" y="1894014"/>
                      <a:pt x="437392" y="1894196"/>
                      <a:pt x="437028" y="1894559"/>
                    </a:cubicBezTo>
                    <a:lnTo>
                      <a:pt x="436665" y="1894196"/>
                    </a:lnTo>
                    <a:lnTo>
                      <a:pt x="436120" y="1893651"/>
                    </a:lnTo>
                    <a:cubicBezTo>
                      <a:pt x="436120" y="1893832"/>
                      <a:pt x="435938" y="1894014"/>
                      <a:pt x="436120" y="1894196"/>
                    </a:cubicBezTo>
                    <a:cubicBezTo>
                      <a:pt x="436665" y="1896011"/>
                      <a:pt x="437938" y="1896556"/>
                      <a:pt x="439756" y="1895467"/>
                    </a:cubicBezTo>
                    <a:cubicBezTo>
                      <a:pt x="439938" y="1895467"/>
                      <a:pt x="440120" y="1895467"/>
                      <a:pt x="440302" y="1895467"/>
                    </a:cubicBezTo>
                    <a:cubicBezTo>
                      <a:pt x="440120" y="1895648"/>
                      <a:pt x="439938" y="1895648"/>
                      <a:pt x="439938" y="1895830"/>
                    </a:cubicBezTo>
                    <a:cubicBezTo>
                      <a:pt x="439938" y="1896193"/>
                      <a:pt x="440120" y="1896738"/>
                      <a:pt x="440120" y="1896738"/>
                    </a:cubicBezTo>
                    <a:lnTo>
                      <a:pt x="442302" y="1896919"/>
                    </a:lnTo>
                    <a:lnTo>
                      <a:pt x="442302" y="1896738"/>
                    </a:lnTo>
                    <a:cubicBezTo>
                      <a:pt x="440302" y="1895648"/>
                      <a:pt x="441211" y="1896011"/>
                      <a:pt x="442666" y="1895467"/>
                    </a:cubicBezTo>
                    <a:cubicBezTo>
                      <a:pt x="443757" y="1895285"/>
                      <a:pt x="445211" y="1896738"/>
                      <a:pt x="445757" y="1894922"/>
                    </a:cubicBezTo>
                    <a:cubicBezTo>
                      <a:pt x="445757" y="1894740"/>
                      <a:pt x="445757" y="1894377"/>
                      <a:pt x="445757" y="1894196"/>
                    </a:cubicBezTo>
                    <a:cubicBezTo>
                      <a:pt x="445938" y="1893832"/>
                      <a:pt x="446120" y="1893469"/>
                      <a:pt x="446484" y="1894014"/>
                    </a:cubicBezTo>
                    <a:cubicBezTo>
                      <a:pt x="447757" y="1895648"/>
                      <a:pt x="445393" y="1895648"/>
                      <a:pt x="445211" y="1896556"/>
                    </a:cubicBezTo>
                    <a:cubicBezTo>
                      <a:pt x="445211" y="1896738"/>
                      <a:pt x="444666" y="1896919"/>
                      <a:pt x="444302" y="1896738"/>
                    </a:cubicBezTo>
                    <a:cubicBezTo>
                      <a:pt x="443757" y="1896556"/>
                      <a:pt x="443393" y="1896374"/>
                      <a:pt x="443029" y="1896193"/>
                    </a:cubicBezTo>
                    <a:cubicBezTo>
                      <a:pt x="443211" y="1896556"/>
                      <a:pt x="443393" y="1897282"/>
                      <a:pt x="443575" y="1897464"/>
                    </a:cubicBezTo>
                    <a:cubicBezTo>
                      <a:pt x="444302" y="1897645"/>
                      <a:pt x="445393" y="1897827"/>
                      <a:pt x="445757" y="1897645"/>
                    </a:cubicBezTo>
                    <a:cubicBezTo>
                      <a:pt x="447029" y="1895830"/>
                      <a:pt x="448302" y="1896919"/>
                      <a:pt x="449575" y="1897645"/>
                    </a:cubicBezTo>
                    <a:lnTo>
                      <a:pt x="450666" y="1898372"/>
                    </a:lnTo>
                    <a:lnTo>
                      <a:pt x="451212" y="1897282"/>
                    </a:lnTo>
                    <a:lnTo>
                      <a:pt x="451757" y="1896374"/>
                    </a:lnTo>
                    <a:cubicBezTo>
                      <a:pt x="451757" y="1896374"/>
                      <a:pt x="451939" y="1896374"/>
                      <a:pt x="452121" y="1896374"/>
                    </a:cubicBezTo>
                    <a:cubicBezTo>
                      <a:pt x="451939" y="1896556"/>
                      <a:pt x="451575" y="1896919"/>
                      <a:pt x="451575" y="1897101"/>
                    </a:cubicBezTo>
                    <a:cubicBezTo>
                      <a:pt x="451757" y="1897645"/>
                      <a:pt x="452121" y="1898190"/>
                      <a:pt x="452303" y="1898735"/>
                    </a:cubicBezTo>
                    <a:lnTo>
                      <a:pt x="452848" y="1898009"/>
                    </a:lnTo>
                    <a:lnTo>
                      <a:pt x="453394" y="1897464"/>
                    </a:lnTo>
                    <a:cubicBezTo>
                      <a:pt x="453575" y="1897645"/>
                      <a:pt x="453758" y="1897827"/>
                      <a:pt x="453758" y="1897827"/>
                    </a:cubicBezTo>
                    <a:cubicBezTo>
                      <a:pt x="453575" y="1898917"/>
                      <a:pt x="453939" y="1900732"/>
                      <a:pt x="454848" y="1900369"/>
                    </a:cubicBezTo>
                    <a:cubicBezTo>
                      <a:pt x="457212" y="1899280"/>
                      <a:pt x="453394" y="1898372"/>
                      <a:pt x="454303" y="1897101"/>
                    </a:cubicBezTo>
                    <a:cubicBezTo>
                      <a:pt x="454303" y="1896919"/>
                      <a:pt x="455030" y="1897101"/>
                      <a:pt x="455212" y="1897101"/>
                    </a:cubicBezTo>
                    <a:cubicBezTo>
                      <a:pt x="456121" y="1896738"/>
                      <a:pt x="455030" y="1896193"/>
                      <a:pt x="455030" y="1896193"/>
                    </a:cubicBezTo>
                    <a:cubicBezTo>
                      <a:pt x="451575" y="1896738"/>
                      <a:pt x="455758" y="1894196"/>
                      <a:pt x="454121" y="1894014"/>
                    </a:cubicBezTo>
                    <a:cubicBezTo>
                      <a:pt x="454303" y="1894014"/>
                      <a:pt x="454485" y="1893832"/>
                      <a:pt x="454666" y="1893832"/>
                    </a:cubicBezTo>
                    <a:lnTo>
                      <a:pt x="456667" y="1894377"/>
                    </a:lnTo>
                    <a:cubicBezTo>
                      <a:pt x="456667" y="1894559"/>
                      <a:pt x="456667" y="1894559"/>
                      <a:pt x="456485" y="1894740"/>
                    </a:cubicBezTo>
                    <a:lnTo>
                      <a:pt x="455212" y="1895285"/>
                    </a:lnTo>
                    <a:lnTo>
                      <a:pt x="457394" y="1895103"/>
                    </a:lnTo>
                    <a:cubicBezTo>
                      <a:pt x="457576" y="1895103"/>
                      <a:pt x="457758" y="1895285"/>
                      <a:pt x="457758" y="1895285"/>
                    </a:cubicBezTo>
                    <a:cubicBezTo>
                      <a:pt x="457758" y="1895648"/>
                      <a:pt x="457576" y="1896011"/>
                      <a:pt x="457576" y="1896374"/>
                    </a:cubicBezTo>
                    <a:cubicBezTo>
                      <a:pt x="457758" y="1896919"/>
                      <a:pt x="457940" y="1897645"/>
                      <a:pt x="458303" y="1898009"/>
                    </a:cubicBezTo>
                    <a:cubicBezTo>
                      <a:pt x="458849" y="1898372"/>
                      <a:pt x="459576" y="1898190"/>
                      <a:pt x="460304" y="1898372"/>
                    </a:cubicBezTo>
                    <a:cubicBezTo>
                      <a:pt x="460485" y="1898372"/>
                      <a:pt x="460485" y="1898917"/>
                      <a:pt x="460667" y="1899280"/>
                    </a:cubicBezTo>
                    <a:cubicBezTo>
                      <a:pt x="460667" y="1899824"/>
                      <a:pt x="459031" y="1898553"/>
                      <a:pt x="460122" y="1899824"/>
                    </a:cubicBezTo>
                    <a:cubicBezTo>
                      <a:pt x="460304" y="1900006"/>
                      <a:pt x="460849" y="1900551"/>
                      <a:pt x="460849" y="1900551"/>
                    </a:cubicBezTo>
                    <a:cubicBezTo>
                      <a:pt x="461213" y="1900369"/>
                      <a:pt x="461576" y="1899824"/>
                      <a:pt x="462122" y="1899643"/>
                    </a:cubicBezTo>
                    <a:cubicBezTo>
                      <a:pt x="462485" y="1899461"/>
                      <a:pt x="463031" y="1899280"/>
                      <a:pt x="463576" y="1899098"/>
                    </a:cubicBezTo>
                    <a:cubicBezTo>
                      <a:pt x="463758" y="1899280"/>
                      <a:pt x="463940" y="1899824"/>
                      <a:pt x="463940" y="1899824"/>
                    </a:cubicBezTo>
                    <a:lnTo>
                      <a:pt x="462849" y="1900369"/>
                    </a:lnTo>
                    <a:cubicBezTo>
                      <a:pt x="462667" y="1900551"/>
                      <a:pt x="462485" y="1900732"/>
                      <a:pt x="462303" y="1900732"/>
                    </a:cubicBezTo>
                    <a:cubicBezTo>
                      <a:pt x="462485" y="1900732"/>
                      <a:pt x="462849" y="1900732"/>
                      <a:pt x="462849" y="1900914"/>
                    </a:cubicBezTo>
                    <a:cubicBezTo>
                      <a:pt x="463576" y="1902185"/>
                      <a:pt x="464486" y="1899461"/>
                      <a:pt x="465577" y="1900914"/>
                    </a:cubicBezTo>
                    <a:cubicBezTo>
                      <a:pt x="465758" y="1901095"/>
                      <a:pt x="466304" y="1902003"/>
                      <a:pt x="467031" y="1902003"/>
                    </a:cubicBezTo>
                    <a:cubicBezTo>
                      <a:pt x="467941" y="1902003"/>
                      <a:pt x="469032" y="1901640"/>
                      <a:pt x="469941" y="1901459"/>
                    </a:cubicBezTo>
                    <a:lnTo>
                      <a:pt x="469577" y="1902911"/>
                    </a:lnTo>
                    <a:cubicBezTo>
                      <a:pt x="469213" y="1902548"/>
                      <a:pt x="469032" y="1902185"/>
                      <a:pt x="468668" y="1902003"/>
                    </a:cubicBezTo>
                    <a:cubicBezTo>
                      <a:pt x="468486" y="1902003"/>
                      <a:pt x="468122" y="1902185"/>
                      <a:pt x="467941" y="1902366"/>
                    </a:cubicBezTo>
                    <a:cubicBezTo>
                      <a:pt x="468486" y="1902730"/>
                      <a:pt x="468850" y="1903093"/>
                      <a:pt x="469395" y="1903456"/>
                    </a:cubicBezTo>
                    <a:cubicBezTo>
                      <a:pt x="471213" y="1904545"/>
                      <a:pt x="473032" y="1904001"/>
                      <a:pt x="475032" y="1904182"/>
                    </a:cubicBezTo>
                    <a:cubicBezTo>
                      <a:pt x="476850" y="1904364"/>
                      <a:pt x="478850" y="1905635"/>
                      <a:pt x="480851" y="1904727"/>
                    </a:cubicBezTo>
                    <a:cubicBezTo>
                      <a:pt x="481396" y="1904545"/>
                      <a:pt x="480123" y="1902730"/>
                      <a:pt x="481942" y="1903456"/>
                    </a:cubicBezTo>
                    <a:cubicBezTo>
                      <a:pt x="482851" y="1903819"/>
                      <a:pt x="483215" y="1907995"/>
                      <a:pt x="484669" y="1904001"/>
                    </a:cubicBezTo>
                    <a:lnTo>
                      <a:pt x="489215" y="1907632"/>
                    </a:lnTo>
                    <a:lnTo>
                      <a:pt x="489761" y="1908177"/>
                    </a:lnTo>
                    <a:cubicBezTo>
                      <a:pt x="489761" y="1907814"/>
                      <a:pt x="489761" y="1907451"/>
                      <a:pt x="489942" y="1907269"/>
                    </a:cubicBezTo>
                    <a:cubicBezTo>
                      <a:pt x="490124" y="1906906"/>
                      <a:pt x="490124" y="1906361"/>
                      <a:pt x="490488" y="1905998"/>
                    </a:cubicBezTo>
                    <a:cubicBezTo>
                      <a:pt x="490670" y="1905816"/>
                      <a:pt x="491033" y="1905816"/>
                      <a:pt x="491215" y="1905635"/>
                    </a:cubicBezTo>
                    <a:lnTo>
                      <a:pt x="491215" y="1905816"/>
                    </a:lnTo>
                    <a:lnTo>
                      <a:pt x="490306" y="1906543"/>
                    </a:lnTo>
                    <a:lnTo>
                      <a:pt x="491943" y="1907632"/>
                    </a:lnTo>
                    <a:cubicBezTo>
                      <a:pt x="491215" y="1906724"/>
                      <a:pt x="493034" y="1905635"/>
                      <a:pt x="491579" y="1904909"/>
                    </a:cubicBezTo>
                    <a:cubicBezTo>
                      <a:pt x="491215" y="1904727"/>
                      <a:pt x="491215" y="1904364"/>
                      <a:pt x="491033" y="1904001"/>
                    </a:cubicBezTo>
                    <a:cubicBezTo>
                      <a:pt x="491033" y="1903819"/>
                      <a:pt x="491215" y="1903637"/>
                      <a:pt x="491215" y="1903637"/>
                    </a:cubicBezTo>
                    <a:lnTo>
                      <a:pt x="497034" y="1904001"/>
                    </a:lnTo>
                    <a:cubicBezTo>
                      <a:pt x="497579" y="1904001"/>
                      <a:pt x="498125" y="1904545"/>
                      <a:pt x="498670" y="1904727"/>
                    </a:cubicBezTo>
                    <a:lnTo>
                      <a:pt x="498125" y="1904909"/>
                    </a:lnTo>
                    <a:cubicBezTo>
                      <a:pt x="497761" y="1905090"/>
                      <a:pt x="497398" y="1903819"/>
                      <a:pt x="497034" y="1904909"/>
                    </a:cubicBezTo>
                    <a:cubicBezTo>
                      <a:pt x="497034" y="1905090"/>
                      <a:pt x="497761" y="1905272"/>
                      <a:pt x="498307" y="1905453"/>
                    </a:cubicBezTo>
                    <a:lnTo>
                      <a:pt x="499762" y="1905998"/>
                    </a:lnTo>
                    <a:lnTo>
                      <a:pt x="499034" y="1907814"/>
                    </a:lnTo>
                    <a:cubicBezTo>
                      <a:pt x="498670" y="1907632"/>
                      <a:pt x="498307" y="1907269"/>
                      <a:pt x="497943" y="1907269"/>
                    </a:cubicBezTo>
                    <a:cubicBezTo>
                      <a:pt x="497579" y="1907087"/>
                      <a:pt x="497398" y="1907269"/>
                      <a:pt x="497034" y="1907269"/>
                    </a:cubicBezTo>
                    <a:cubicBezTo>
                      <a:pt x="496852" y="1907269"/>
                      <a:pt x="496852" y="1907451"/>
                      <a:pt x="496670" y="1907632"/>
                    </a:cubicBezTo>
                    <a:lnTo>
                      <a:pt x="497398" y="1907995"/>
                    </a:lnTo>
                    <a:cubicBezTo>
                      <a:pt x="497579" y="1907995"/>
                      <a:pt x="497579" y="1908177"/>
                      <a:pt x="497761" y="1908358"/>
                    </a:cubicBezTo>
                    <a:lnTo>
                      <a:pt x="496307" y="1908903"/>
                    </a:lnTo>
                    <a:cubicBezTo>
                      <a:pt x="496307" y="1908903"/>
                      <a:pt x="496125" y="1908540"/>
                      <a:pt x="496125" y="1908540"/>
                    </a:cubicBezTo>
                    <a:cubicBezTo>
                      <a:pt x="496125" y="1908177"/>
                      <a:pt x="496125" y="1907995"/>
                      <a:pt x="496125" y="1907632"/>
                    </a:cubicBezTo>
                    <a:lnTo>
                      <a:pt x="495034" y="1908540"/>
                    </a:lnTo>
                    <a:cubicBezTo>
                      <a:pt x="495397" y="1908722"/>
                      <a:pt x="495761" y="1908903"/>
                      <a:pt x="495943" y="1909085"/>
                    </a:cubicBezTo>
                    <a:cubicBezTo>
                      <a:pt x="496670" y="1909993"/>
                      <a:pt x="497943" y="1908358"/>
                      <a:pt x="498852" y="1909629"/>
                    </a:cubicBezTo>
                    <a:cubicBezTo>
                      <a:pt x="499216" y="1909993"/>
                      <a:pt x="500853" y="1909629"/>
                      <a:pt x="501944" y="1909448"/>
                    </a:cubicBezTo>
                    <a:cubicBezTo>
                      <a:pt x="502125" y="1909448"/>
                      <a:pt x="502307" y="1909085"/>
                      <a:pt x="502307" y="1908903"/>
                    </a:cubicBezTo>
                    <a:cubicBezTo>
                      <a:pt x="502125" y="1907995"/>
                      <a:pt x="503398" y="1906724"/>
                      <a:pt x="504307" y="1906361"/>
                    </a:cubicBezTo>
                    <a:cubicBezTo>
                      <a:pt x="505762" y="1905816"/>
                      <a:pt x="505580" y="1907451"/>
                      <a:pt x="506489" y="1907451"/>
                    </a:cubicBezTo>
                    <a:cubicBezTo>
                      <a:pt x="506671" y="1907451"/>
                      <a:pt x="506853" y="1906906"/>
                      <a:pt x="506853" y="1906724"/>
                    </a:cubicBezTo>
                    <a:cubicBezTo>
                      <a:pt x="506853" y="1906724"/>
                      <a:pt x="507035" y="1906906"/>
                      <a:pt x="507035" y="1906906"/>
                    </a:cubicBezTo>
                    <a:cubicBezTo>
                      <a:pt x="507035" y="1907451"/>
                      <a:pt x="507217" y="1907814"/>
                      <a:pt x="507035" y="1908358"/>
                    </a:cubicBezTo>
                    <a:cubicBezTo>
                      <a:pt x="506853" y="1908722"/>
                      <a:pt x="506671" y="1909085"/>
                      <a:pt x="506308" y="1909448"/>
                    </a:cubicBezTo>
                    <a:lnTo>
                      <a:pt x="510490" y="1909993"/>
                    </a:lnTo>
                    <a:cubicBezTo>
                      <a:pt x="510672" y="1909993"/>
                      <a:pt x="510854" y="1909448"/>
                      <a:pt x="510854" y="1909266"/>
                    </a:cubicBezTo>
                    <a:lnTo>
                      <a:pt x="511217" y="1908177"/>
                    </a:lnTo>
                    <a:cubicBezTo>
                      <a:pt x="511399" y="1908540"/>
                      <a:pt x="511762" y="1909085"/>
                      <a:pt x="511581" y="1909448"/>
                    </a:cubicBezTo>
                    <a:cubicBezTo>
                      <a:pt x="510854" y="1911082"/>
                      <a:pt x="513399" y="1909993"/>
                      <a:pt x="513035" y="1911264"/>
                    </a:cubicBezTo>
                    <a:cubicBezTo>
                      <a:pt x="513581" y="1911264"/>
                      <a:pt x="513945" y="1911264"/>
                      <a:pt x="514490" y="1911082"/>
                    </a:cubicBezTo>
                    <a:lnTo>
                      <a:pt x="517945" y="1908903"/>
                    </a:lnTo>
                    <a:cubicBezTo>
                      <a:pt x="517763" y="1909448"/>
                      <a:pt x="519036" y="1910719"/>
                      <a:pt x="517218" y="1910537"/>
                    </a:cubicBezTo>
                    <a:cubicBezTo>
                      <a:pt x="517218" y="1910719"/>
                      <a:pt x="517218" y="1910900"/>
                      <a:pt x="517400" y="1911082"/>
                    </a:cubicBezTo>
                    <a:cubicBezTo>
                      <a:pt x="517763" y="1911264"/>
                      <a:pt x="518127" y="1911445"/>
                      <a:pt x="518309" y="1911445"/>
                    </a:cubicBezTo>
                    <a:cubicBezTo>
                      <a:pt x="518672" y="1911264"/>
                      <a:pt x="518854" y="1910900"/>
                      <a:pt x="519036" y="1910719"/>
                    </a:cubicBezTo>
                    <a:cubicBezTo>
                      <a:pt x="518854" y="1910719"/>
                      <a:pt x="518491" y="1910719"/>
                      <a:pt x="518491" y="1910719"/>
                    </a:cubicBezTo>
                    <a:cubicBezTo>
                      <a:pt x="518309" y="1910537"/>
                      <a:pt x="518309" y="1910174"/>
                      <a:pt x="518309" y="1909993"/>
                    </a:cubicBezTo>
                    <a:cubicBezTo>
                      <a:pt x="518309" y="1909811"/>
                      <a:pt x="518309" y="1909448"/>
                      <a:pt x="518491" y="1909448"/>
                    </a:cubicBezTo>
                    <a:cubicBezTo>
                      <a:pt x="519582" y="1909085"/>
                      <a:pt x="518672" y="1908722"/>
                      <a:pt x="518491" y="1908177"/>
                    </a:cubicBezTo>
                    <a:cubicBezTo>
                      <a:pt x="520127" y="1908177"/>
                      <a:pt x="521763" y="1907995"/>
                      <a:pt x="523036" y="1909448"/>
                    </a:cubicBezTo>
                    <a:cubicBezTo>
                      <a:pt x="523036" y="1909448"/>
                      <a:pt x="523218" y="1909448"/>
                      <a:pt x="523400" y="1909266"/>
                    </a:cubicBezTo>
                    <a:lnTo>
                      <a:pt x="523036" y="1908903"/>
                    </a:lnTo>
                    <a:lnTo>
                      <a:pt x="521945" y="1907451"/>
                    </a:lnTo>
                    <a:cubicBezTo>
                      <a:pt x="522491" y="1907814"/>
                      <a:pt x="523218" y="1908358"/>
                      <a:pt x="523764" y="1908722"/>
                    </a:cubicBezTo>
                    <a:cubicBezTo>
                      <a:pt x="523946" y="1908903"/>
                      <a:pt x="523582" y="1909448"/>
                      <a:pt x="523218" y="1909811"/>
                    </a:cubicBezTo>
                    <a:cubicBezTo>
                      <a:pt x="523036" y="1909993"/>
                      <a:pt x="522854" y="1910356"/>
                      <a:pt x="522673" y="1910537"/>
                    </a:cubicBezTo>
                    <a:lnTo>
                      <a:pt x="523946" y="1910174"/>
                    </a:lnTo>
                    <a:cubicBezTo>
                      <a:pt x="524127" y="1910174"/>
                      <a:pt x="524491" y="1909993"/>
                      <a:pt x="524491" y="1909993"/>
                    </a:cubicBezTo>
                    <a:cubicBezTo>
                      <a:pt x="525400" y="1912353"/>
                      <a:pt x="526673" y="1910900"/>
                      <a:pt x="527764" y="1910174"/>
                    </a:cubicBezTo>
                    <a:cubicBezTo>
                      <a:pt x="527946" y="1909993"/>
                      <a:pt x="527764" y="1909266"/>
                      <a:pt x="527764" y="1908722"/>
                    </a:cubicBezTo>
                    <a:lnTo>
                      <a:pt x="527764" y="1907269"/>
                    </a:lnTo>
                    <a:lnTo>
                      <a:pt x="530673" y="1907451"/>
                    </a:lnTo>
                    <a:cubicBezTo>
                      <a:pt x="530673" y="1907451"/>
                      <a:pt x="530855" y="1907814"/>
                      <a:pt x="530855" y="1907995"/>
                    </a:cubicBezTo>
                    <a:cubicBezTo>
                      <a:pt x="529400" y="1908358"/>
                      <a:pt x="528855" y="1909085"/>
                      <a:pt x="530128" y="1910174"/>
                    </a:cubicBezTo>
                    <a:cubicBezTo>
                      <a:pt x="530855" y="1910719"/>
                      <a:pt x="531946" y="1910537"/>
                      <a:pt x="532855" y="1910719"/>
                    </a:cubicBezTo>
                    <a:cubicBezTo>
                      <a:pt x="533037" y="1910719"/>
                      <a:pt x="533219" y="1910537"/>
                      <a:pt x="533219" y="1910537"/>
                    </a:cubicBezTo>
                    <a:lnTo>
                      <a:pt x="533037" y="1909629"/>
                    </a:lnTo>
                    <a:cubicBezTo>
                      <a:pt x="533401" y="1910174"/>
                      <a:pt x="533946" y="1910537"/>
                      <a:pt x="534310" y="1911082"/>
                    </a:cubicBezTo>
                    <a:cubicBezTo>
                      <a:pt x="534492" y="1911264"/>
                      <a:pt x="534128" y="1911627"/>
                      <a:pt x="533946" y="1911990"/>
                    </a:cubicBezTo>
                    <a:cubicBezTo>
                      <a:pt x="533946" y="1911990"/>
                      <a:pt x="533583" y="1911808"/>
                      <a:pt x="533219" y="1911808"/>
                    </a:cubicBezTo>
                    <a:cubicBezTo>
                      <a:pt x="533583" y="1913261"/>
                      <a:pt x="536492" y="1912353"/>
                      <a:pt x="535947" y="1914532"/>
                    </a:cubicBezTo>
                    <a:cubicBezTo>
                      <a:pt x="536856" y="1911264"/>
                      <a:pt x="538492" y="1916348"/>
                      <a:pt x="539583" y="1914350"/>
                    </a:cubicBezTo>
                    <a:cubicBezTo>
                      <a:pt x="540129" y="1916892"/>
                      <a:pt x="542311" y="1912171"/>
                      <a:pt x="542675" y="1915258"/>
                    </a:cubicBezTo>
                    <a:cubicBezTo>
                      <a:pt x="542675" y="1915258"/>
                      <a:pt x="543038" y="1915440"/>
                      <a:pt x="543220" y="1915440"/>
                    </a:cubicBezTo>
                    <a:cubicBezTo>
                      <a:pt x="544493" y="1915621"/>
                      <a:pt x="545766" y="1916166"/>
                      <a:pt x="547038" y="1915258"/>
                    </a:cubicBezTo>
                    <a:cubicBezTo>
                      <a:pt x="547584" y="1914895"/>
                      <a:pt x="548857" y="1917619"/>
                      <a:pt x="549402" y="1914895"/>
                    </a:cubicBezTo>
                    <a:cubicBezTo>
                      <a:pt x="549584" y="1914350"/>
                      <a:pt x="550857" y="1912535"/>
                      <a:pt x="552130" y="1914350"/>
                    </a:cubicBezTo>
                    <a:cubicBezTo>
                      <a:pt x="552675" y="1915077"/>
                      <a:pt x="551948" y="1911990"/>
                      <a:pt x="552857" y="1914169"/>
                    </a:cubicBezTo>
                    <a:cubicBezTo>
                      <a:pt x="553948" y="1916529"/>
                      <a:pt x="561949" y="1918527"/>
                      <a:pt x="564495" y="1917256"/>
                    </a:cubicBezTo>
                    <a:cubicBezTo>
                      <a:pt x="565767" y="1916529"/>
                      <a:pt x="567040" y="1914713"/>
                      <a:pt x="569222" y="1915985"/>
                    </a:cubicBezTo>
                    <a:cubicBezTo>
                      <a:pt x="569404" y="1916166"/>
                      <a:pt x="570313" y="1915621"/>
                      <a:pt x="570677" y="1915440"/>
                    </a:cubicBezTo>
                    <a:cubicBezTo>
                      <a:pt x="570677" y="1915621"/>
                      <a:pt x="570859" y="1915803"/>
                      <a:pt x="570859" y="1915803"/>
                    </a:cubicBezTo>
                    <a:lnTo>
                      <a:pt x="569768" y="1917256"/>
                    </a:lnTo>
                    <a:cubicBezTo>
                      <a:pt x="570495" y="1917256"/>
                      <a:pt x="571222" y="1917437"/>
                      <a:pt x="571768" y="1917256"/>
                    </a:cubicBezTo>
                    <a:cubicBezTo>
                      <a:pt x="572495" y="1917074"/>
                      <a:pt x="572859" y="1916166"/>
                      <a:pt x="573586" y="1915985"/>
                    </a:cubicBezTo>
                    <a:cubicBezTo>
                      <a:pt x="574859" y="1915621"/>
                      <a:pt x="572313" y="1917619"/>
                      <a:pt x="574496" y="1917256"/>
                    </a:cubicBezTo>
                    <a:cubicBezTo>
                      <a:pt x="575768" y="1917074"/>
                      <a:pt x="577223" y="1917619"/>
                      <a:pt x="578496" y="1917800"/>
                    </a:cubicBezTo>
                    <a:cubicBezTo>
                      <a:pt x="577405" y="1916166"/>
                      <a:pt x="577405" y="1916166"/>
                      <a:pt x="575950" y="1916711"/>
                    </a:cubicBezTo>
                    <a:cubicBezTo>
                      <a:pt x="575768" y="1916711"/>
                      <a:pt x="575405" y="1916711"/>
                      <a:pt x="575223" y="1916529"/>
                    </a:cubicBezTo>
                    <a:cubicBezTo>
                      <a:pt x="575405" y="1916348"/>
                      <a:pt x="575587" y="1916166"/>
                      <a:pt x="575587" y="1915985"/>
                    </a:cubicBezTo>
                    <a:cubicBezTo>
                      <a:pt x="576678" y="1913079"/>
                      <a:pt x="578859" y="1917619"/>
                      <a:pt x="580314" y="1915258"/>
                    </a:cubicBezTo>
                    <a:cubicBezTo>
                      <a:pt x="580678" y="1914713"/>
                      <a:pt x="582860" y="1914895"/>
                      <a:pt x="583042" y="1914350"/>
                    </a:cubicBezTo>
                    <a:cubicBezTo>
                      <a:pt x="583405" y="1912716"/>
                      <a:pt x="582133" y="1913079"/>
                      <a:pt x="581042" y="1913261"/>
                    </a:cubicBezTo>
                    <a:cubicBezTo>
                      <a:pt x="580860" y="1913261"/>
                      <a:pt x="580496" y="1913079"/>
                      <a:pt x="580314" y="1913079"/>
                    </a:cubicBezTo>
                    <a:cubicBezTo>
                      <a:pt x="579405" y="1912716"/>
                      <a:pt x="579950" y="1912353"/>
                      <a:pt x="580314" y="1912535"/>
                    </a:cubicBezTo>
                    <a:cubicBezTo>
                      <a:pt x="582496" y="1912898"/>
                      <a:pt x="584860" y="1913442"/>
                      <a:pt x="587042" y="1913987"/>
                    </a:cubicBezTo>
                    <a:cubicBezTo>
                      <a:pt x="587588" y="1914169"/>
                      <a:pt x="587951" y="1914895"/>
                      <a:pt x="588315" y="1915440"/>
                    </a:cubicBezTo>
                    <a:cubicBezTo>
                      <a:pt x="588133" y="1915440"/>
                      <a:pt x="587951" y="1915621"/>
                      <a:pt x="587951" y="1915440"/>
                    </a:cubicBezTo>
                    <a:lnTo>
                      <a:pt x="587042" y="1915077"/>
                    </a:lnTo>
                    <a:cubicBezTo>
                      <a:pt x="587042" y="1915258"/>
                      <a:pt x="587042" y="1915803"/>
                      <a:pt x="587042" y="1915803"/>
                    </a:cubicBezTo>
                    <a:cubicBezTo>
                      <a:pt x="587406" y="1915985"/>
                      <a:pt x="588133" y="1916348"/>
                      <a:pt x="588133" y="1916166"/>
                    </a:cubicBezTo>
                    <a:cubicBezTo>
                      <a:pt x="589042" y="1915077"/>
                      <a:pt x="589224" y="1915621"/>
                      <a:pt x="588860" y="1916529"/>
                    </a:cubicBezTo>
                    <a:cubicBezTo>
                      <a:pt x="590133" y="1915985"/>
                      <a:pt x="588133" y="1919434"/>
                      <a:pt x="590497" y="1917800"/>
                    </a:cubicBezTo>
                    <a:cubicBezTo>
                      <a:pt x="591042" y="1917437"/>
                      <a:pt x="592315" y="1917074"/>
                      <a:pt x="592315" y="1917074"/>
                    </a:cubicBezTo>
                    <a:cubicBezTo>
                      <a:pt x="593406" y="1919253"/>
                      <a:pt x="592679" y="1915985"/>
                      <a:pt x="593225" y="1916711"/>
                    </a:cubicBezTo>
                    <a:cubicBezTo>
                      <a:pt x="593225" y="1916711"/>
                      <a:pt x="593588" y="1916711"/>
                      <a:pt x="593588" y="1916711"/>
                    </a:cubicBezTo>
                    <a:cubicBezTo>
                      <a:pt x="594134" y="1918345"/>
                      <a:pt x="595406" y="1917800"/>
                      <a:pt x="596497" y="1917619"/>
                    </a:cubicBezTo>
                    <a:cubicBezTo>
                      <a:pt x="597043" y="1917619"/>
                      <a:pt x="597588" y="1916529"/>
                      <a:pt x="597952" y="1916529"/>
                    </a:cubicBezTo>
                    <a:cubicBezTo>
                      <a:pt x="599952" y="1917074"/>
                      <a:pt x="600134" y="1917256"/>
                      <a:pt x="600134" y="1915985"/>
                    </a:cubicBezTo>
                    <a:cubicBezTo>
                      <a:pt x="600134" y="1914895"/>
                      <a:pt x="600498" y="1914350"/>
                      <a:pt x="601589" y="1914895"/>
                    </a:cubicBezTo>
                    <a:cubicBezTo>
                      <a:pt x="601953" y="1915077"/>
                      <a:pt x="601589" y="1915985"/>
                      <a:pt x="601771" y="1916529"/>
                    </a:cubicBezTo>
                    <a:cubicBezTo>
                      <a:pt x="601953" y="1917619"/>
                      <a:pt x="603407" y="1915440"/>
                      <a:pt x="603225" y="1917074"/>
                    </a:cubicBezTo>
                    <a:cubicBezTo>
                      <a:pt x="603225" y="1917256"/>
                      <a:pt x="603043" y="1917437"/>
                      <a:pt x="603043" y="1917619"/>
                    </a:cubicBezTo>
                    <a:cubicBezTo>
                      <a:pt x="603225" y="1917619"/>
                      <a:pt x="603589" y="1917619"/>
                      <a:pt x="603589" y="1917619"/>
                    </a:cubicBezTo>
                    <a:cubicBezTo>
                      <a:pt x="603771" y="1917437"/>
                      <a:pt x="603771" y="1917074"/>
                      <a:pt x="603771" y="1916711"/>
                    </a:cubicBezTo>
                    <a:cubicBezTo>
                      <a:pt x="602862" y="1914713"/>
                      <a:pt x="604680" y="1915440"/>
                      <a:pt x="605407" y="1914895"/>
                    </a:cubicBezTo>
                    <a:lnTo>
                      <a:pt x="605953" y="1914350"/>
                    </a:lnTo>
                    <a:lnTo>
                      <a:pt x="606317" y="1913806"/>
                    </a:lnTo>
                    <a:cubicBezTo>
                      <a:pt x="606135" y="1913806"/>
                      <a:pt x="605953" y="1913806"/>
                      <a:pt x="605953" y="1913806"/>
                    </a:cubicBezTo>
                    <a:lnTo>
                      <a:pt x="605953" y="1912353"/>
                    </a:lnTo>
                    <a:lnTo>
                      <a:pt x="605953" y="1906543"/>
                    </a:lnTo>
                    <a:lnTo>
                      <a:pt x="605953" y="1905453"/>
                    </a:lnTo>
                    <a:cubicBezTo>
                      <a:pt x="606135" y="1905453"/>
                      <a:pt x="606317" y="1905453"/>
                      <a:pt x="606317" y="1905453"/>
                    </a:cubicBezTo>
                    <a:lnTo>
                      <a:pt x="606317" y="1913806"/>
                    </a:lnTo>
                    <a:lnTo>
                      <a:pt x="606317" y="1915803"/>
                    </a:lnTo>
                    <a:cubicBezTo>
                      <a:pt x="606862" y="1915803"/>
                      <a:pt x="607226" y="1915985"/>
                      <a:pt x="607226" y="1916892"/>
                    </a:cubicBezTo>
                    <a:cubicBezTo>
                      <a:pt x="607226" y="1916892"/>
                      <a:pt x="608135" y="1917074"/>
                      <a:pt x="608680" y="1916892"/>
                    </a:cubicBezTo>
                    <a:cubicBezTo>
                      <a:pt x="608680" y="1916892"/>
                      <a:pt x="608680" y="1916348"/>
                      <a:pt x="608862" y="1916348"/>
                    </a:cubicBezTo>
                    <a:lnTo>
                      <a:pt x="613954" y="1914713"/>
                    </a:lnTo>
                    <a:cubicBezTo>
                      <a:pt x="614135" y="1914713"/>
                      <a:pt x="614317" y="1914713"/>
                      <a:pt x="614317" y="1914713"/>
                    </a:cubicBezTo>
                    <a:lnTo>
                      <a:pt x="617954" y="1915621"/>
                    </a:lnTo>
                    <a:cubicBezTo>
                      <a:pt x="618136" y="1915621"/>
                      <a:pt x="618318" y="1915440"/>
                      <a:pt x="618318" y="1915440"/>
                    </a:cubicBezTo>
                    <a:cubicBezTo>
                      <a:pt x="618318" y="1915440"/>
                      <a:pt x="618318" y="1915258"/>
                      <a:pt x="618136" y="1915077"/>
                    </a:cubicBezTo>
                    <a:lnTo>
                      <a:pt x="617590" y="1914532"/>
                    </a:lnTo>
                    <a:cubicBezTo>
                      <a:pt x="617954" y="1914532"/>
                      <a:pt x="618681" y="1914713"/>
                      <a:pt x="618681" y="1914713"/>
                    </a:cubicBezTo>
                    <a:cubicBezTo>
                      <a:pt x="618681" y="1916529"/>
                      <a:pt x="620863" y="1913261"/>
                      <a:pt x="620681" y="1915440"/>
                    </a:cubicBezTo>
                    <a:cubicBezTo>
                      <a:pt x="625773" y="1914350"/>
                      <a:pt x="630864" y="1915258"/>
                      <a:pt x="636138" y="1915258"/>
                    </a:cubicBezTo>
                    <a:cubicBezTo>
                      <a:pt x="638683" y="1915258"/>
                      <a:pt x="641411" y="1915077"/>
                      <a:pt x="643956" y="1914713"/>
                    </a:cubicBezTo>
                    <a:cubicBezTo>
                      <a:pt x="645593" y="1914532"/>
                      <a:pt x="647229" y="1913806"/>
                      <a:pt x="648866" y="1913624"/>
                    </a:cubicBezTo>
                    <a:cubicBezTo>
                      <a:pt x="649048" y="1913624"/>
                      <a:pt x="649411" y="1914169"/>
                      <a:pt x="649593" y="1914350"/>
                    </a:cubicBezTo>
                    <a:cubicBezTo>
                      <a:pt x="650321" y="1913261"/>
                      <a:pt x="650866" y="1913261"/>
                      <a:pt x="652321" y="1913806"/>
                    </a:cubicBezTo>
                    <a:cubicBezTo>
                      <a:pt x="655230" y="1914895"/>
                      <a:pt x="658685" y="1914713"/>
                      <a:pt x="661594" y="1913261"/>
                    </a:cubicBezTo>
                    <a:cubicBezTo>
                      <a:pt x="663231" y="1912353"/>
                      <a:pt x="662140" y="1914532"/>
                      <a:pt x="663049" y="1914169"/>
                    </a:cubicBezTo>
                    <a:cubicBezTo>
                      <a:pt x="663958" y="1913624"/>
                      <a:pt x="665231" y="1912898"/>
                      <a:pt x="666140" y="1913079"/>
                    </a:cubicBezTo>
                    <a:cubicBezTo>
                      <a:pt x="668322" y="1913806"/>
                      <a:pt x="669959" y="1912535"/>
                      <a:pt x="671777" y="1911808"/>
                    </a:cubicBezTo>
                    <a:cubicBezTo>
                      <a:pt x="673050" y="1911808"/>
                      <a:pt x="674323" y="1911990"/>
                      <a:pt x="675596" y="1911990"/>
                    </a:cubicBezTo>
                    <a:cubicBezTo>
                      <a:pt x="675777" y="1911990"/>
                      <a:pt x="675959" y="1911990"/>
                      <a:pt x="675959" y="1911990"/>
                    </a:cubicBezTo>
                    <a:cubicBezTo>
                      <a:pt x="677232" y="1911990"/>
                      <a:pt x="678505" y="1912171"/>
                      <a:pt x="679778" y="1912171"/>
                    </a:cubicBezTo>
                    <a:cubicBezTo>
                      <a:pt x="679959" y="1912171"/>
                      <a:pt x="680141" y="1912353"/>
                      <a:pt x="680323" y="1912353"/>
                    </a:cubicBezTo>
                    <a:cubicBezTo>
                      <a:pt x="680687" y="1912353"/>
                      <a:pt x="680869" y="1912171"/>
                      <a:pt x="681232" y="1912171"/>
                    </a:cubicBezTo>
                    <a:cubicBezTo>
                      <a:pt x="828155" y="1915803"/>
                      <a:pt x="1065267" y="1871135"/>
                      <a:pt x="1348201" y="1630911"/>
                    </a:cubicBezTo>
                    <a:cubicBezTo>
                      <a:pt x="1348201" y="1630911"/>
                      <a:pt x="1706052" y="1996786"/>
                      <a:pt x="1926435" y="1937592"/>
                    </a:cubicBezTo>
                    <a:cubicBezTo>
                      <a:pt x="1926799" y="1938137"/>
                      <a:pt x="1946255" y="1578254"/>
                      <a:pt x="1696232" y="1367082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0" name="Google Shape;960;p27"/>
              <p:cNvSpPr/>
              <p:nvPr/>
            </p:nvSpPr>
            <p:spPr>
              <a:xfrm>
                <a:off x="10138150" y="2944427"/>
                <a:ext cx="6909" cy="2617"/>
              </a:xfrm>
              <a:custGeom>
                <a:rect b="b" l="l" r="r" t="t"/>
                <a:pathLst>
                  <a:path extrusionOk="0" h="2617" w="6909">
                    <a:moveTo>
                      <a:pt x="4910" y="75"/>
                    </a:moveTo>
                    <a:cubicBezTo>
                      <a:pt x="3455" y="-106"/>
                      <a:pt x="2000" y="75"/>
                      <a:pt x="0" y="257"/>
                    </a:cubicBezTo>
                    <a:cubicBezTo>
                      <a:pt x="2364" y="1165"/>
                      <a:pt x="4182" y="1891"/>
                      <a:pt x="6001" y="2617"/>
                    </a:cubicBezTo>
                    <a:cubicBezTo>
                      <a:pt x="6182" y="2617"/>
                      <a:pt x="6910" y="1709"/>
                      <a:pt x="6910" y="1709"/>
                    </a:cubicBezTo>
                    <a:cubicBezTo>
                      <a:pt x="6364" y="1165"/>
                      <a:pt x="5637" y="257"/>
                      <a:pt x="4910" y="75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1" name="Google Shape;961;p27"/>
              <p:cNvSpPr/>
              <p:nvPr/>
            </p:nvSpPr>
            <p:spPr>
              <a:xfrm>
                <a:off x="10080131" y="2939963"/>
                <a:ext cx="4923" cy="2047"/>
              </a:xfrm>
              <a:custGeom>
                <a:rect b="b" l="l" r="r" t="t"/>
                <a:pathLst>
                  <a:path extrusionOk="0" h="2047" w="4923">
                    <a:moveTo>
                      <a:pt x="14" y="1089"/>
                    </a:moveTo>
                    <a:cubicBezTo>
                      <a:pt x="559" y="3450"/>
                      <a:pt x="2560" y="545"/>
                      <a:pt x="3651" y="1816"/>
                    </a:cubicBezTo>
                    <a:cubicBezTo>
                      <a:pt x="4014" y="1634"/>
                      <a:pt x="4560" y="1634"/>
                      <a:pt x="4924" y="1452"/>
                    </a:cubicBezTo>
                    <a:cubicBezTo>
                      <a:pt x="4014" y="908"/>
                      <a:pt x="3287" y="181"/>
                      <a:pt x="2196" y="0"/>
                    </a:cubicBezTo>
                    <a:cubicBezTo>
                      <a:pt x="1469" y="0"/>
                      <a:pt x="-168" y="0"/>
                      <a:pt x="14" y="1089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2" name="Google Shape;962;p27"/>
              <p:cNvSpPr/>
              <p:nvPr/>
            </p:nvSpPr>
            <p:spPr>
              <a:xfrm>
                <a:off x="10137059" y="2945955"/>
                <a:ext cx="3138" cy="1271"/>
              </a:xfrm>
              <a:custGeom>
                <a:rect b="b" l="l" r="r" t="t"/>
                <a:pathLst>
                  <a:path extrusionOk="0" h="1271" w="3138">
                    <a:moveTo>
                      <a:pt x="3091" y="0"/>
                    </a:moveTo>
                    <a:lnTo>
                      <a:pt x="0" y="726"/>
                    </a:lnTo>
                    <a:cubicBezTo>
                      <a:pt x="364" y="908"/>
                      <a:pt x="909" y="1271"/>
                      <a:pt x="909" y="1271"/>
                    </a:cubicBezTo>
                    <a:cubicBezTo>
                      <a:pt x="1636" y="545"/>
                      <a:pt x="3455" y="1816"/>
                      <a:pt x="3091" y="0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3" name="Google Shape;963;p27"/>
              <p:cNvSpPr/>
              <p:nvPr/>
            </p:nvSpPr>
            <p:spPr>
              <a:xfrm>
                <a:off x="10137059" y="2946500"/>
                <a:ext cx="181" cy="181"/>
              </a:xfrm>
              <a:custGeom>
                <a:rect b="b" l="l" r="r" t="t"/>
                <a:pathLst>
                  <a:path extrusionOk="0" h="181" w="181">
                    <a:moveTo>
                      <a:pt x="182" y="0"/>
                    </a:moveTo>
                    <a:lnTo>
                      <a:pt x="182" y="0"/>
                    </a:lnTo>
                    <a:lnTo>
                      <a:pt x="182" y="0"/>
                    </a:lnTo>
                    <a:lnTo>
                      <a:pt x="0" y="0"/>
                    </a:lnTo>
                    <a:lnTo>
                      <a:pt x="182" y="181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4" name="Google Shape;964;p27"/>
              <p:cNvSpPr/>
              <p:nvPr/>
            </p:nvSpPr>
            <p:spPr>
              <a:xfrm>
                <a:off x="9718840" y="2748946"/>
                <a:ext cx="3863" cy="5891"/>
              </a:xfrm>
              <a:custGeom>
                <a:rect b="b" l="l" r="r" t="t"/>
                <a:pathLst>
                  <a:path extrusionOk="0" h="5891" w="3863">
                    <a:moveTo>
                      <a:pt x="0" y="0"/>
                    </a:moveTo>
                    <a:cubicBezTo>
                      <a:pt x="1091" y="2361"/>
                      <a:pt x="1818" y="4176"/>
                      <a:pt x="2546" y="5810"/>
                    </a:cubicBezTo>
                    <a:cubicBezTo>
                      <a:pt x="2546" y="5992"/>
                      <a:pt x="3819" y="5810"/>
                      <a:pt x="3819" y="5810"/>
                    </a:cubicBezTo>
                    <a:cubicBezTo>
                      <a:pt x="3819" y="4903"/>
                      <a:pt x="4000" y="3813"/>
                      <a:pt x="3637" y="3268"/>
                    </a:cubicBezTo>
                    <a:cubicBezTo>
                      <a:pt x="2727" y="2179"/>
                      <a:pt x="1636" y="1453"/>
                      <a:pt x="0" y="0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5" name="Google Shape;965;p27"/>
              <p:cNvSpPr/>
              <p:nvPr/>
            </p:nvSpPr>
            <p:spPr>
              <a:xfrm>
                <a:off x="9680190" y="2704940"/>
                <a:ext cx="3373" cy="4059"/>
              </a:xfrm>
              <a:custGeom>
                <a:rect b="b" l="l" r="r" t="t"/>
                <a:pathLst>
                  <a:path extrusionOk="0" h="4059" w="3373">
                    <a:moveTo>
                      <a:pt x="282" y="428"/>
                    </a:moveTo>
                    <a:cubicBezTo>
                      <a:pt x="-991" y="2425"/>
                      <a:pt x="2464" y="1880"/>
                      <a:pt x="2282" y="3515"/>
                    </a:cubicBezTo>
                    <a:cubicBezTo>
                      <a:pt x="2646" y="3696"/>
                      <a:pt x="3010" y="3878"/>
                      <a:pt x="3373" y="4059"/>
                    </a:cubicBezTo>
                    <a:cubicBezTo>
                      <a:pt x="3010" y="3151"/>
                      <a:pt x="3010" y="1880"/>
                      <a:pt x="2464" y="1154"/>
                    </a:cubicBezTo>
                    <a:cubicBezTo>
                      <a:pt x="2101" y="609"/>
                      <a:pt x="828" y="-662"/>
                      <a:pt x="282" y="428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6" name="Google Shape;966;p27"/>
              <p:cNvSpPr/>
              <p:nvPr/>
            </p:nvSpPr>
            <p:spPr>
              <a:xfrm>
                <a:off x="9716839" y="2749490"/>
                <a:ext cx="2727" cy="2238"/>
              </a:xfrm>
              <a:custGeom>
                <a:rect b="b" l="l" r="r" t="t"/>
                <a:pathLst>
                  <a:path extrusionOk="0" h="2238" w="2727">
                    <a:moveTo>
                      <a:pt x="2727" y="1634"/>
                    </a:moveTo>
                    <a:lnTo>
                      <a:pt x="0" y="0"/>
                    </a:lnTo>
                    <a:cubicBezTo>
                      <a:pt x="0" y="363"/>
                      <a:pt x="182" y="908"/>
                      <a:pt x="182" y="908"/>
                    </a:cubicBezTo>
                    <a:cubicBezTo>
                      <a:pt x="1091" y="1090"/>
                      <a:pt x="1455" y="3268"/>
                      <a:pt x="2727" y="1634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7" name="Google Shape;967;p27"/>
              <p:cNvSpPr/>
              <p:nvPr/>
            </p:nvSpPr>
            <p:spPr>
              <a:xfrm>
                <a:off x="9716839" y="2749490"/>
                <a:ext cx="18183" cy="18157"/>
              </a:xfrm>
              <a:custGeom>
                <a:rect b="b" l="l" r="r" t="t"/>
                <a:pathLst>
                  <a:path extrusionOk="0" h="18157" w="18183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8" name="Google Shape;968;p27"/>
              <p:cNvSpPr/>
              <p:nvPr/>
            </p:nvSpPr>
            <p:spPr>
              <a:xfrm>
                <a:off x="9558805" y="2314254"/>
                <a:ext cx="2641" cy="6899"/>
              </a:xfrm>
              <a:custGeom>
                <a:rect b="b" l="l" r="r" t="t"/>
                <a:pathLst>
                  <a:path extrusionOk="0" h="6899" w="2641">
                    <a:moveTo>
                      <a:pt x="930" y="6900"/>
                    </a:moveTo>
                    <a:cubicBezTo>
                      <a:pt x="1475" y="6355"/>
                      <a:pt x="2384" y="5629"/>
                      <a:pt x="2566" y="4902"/>
                    </a:cubicBezTo>
                    <a:cubicBezTo>
                      <a:pt x="2748" y="3450"/>
                      <a:pt x="2566" y="1997"/>
                      <a:pt x="2384" y="0"/>
                    </a:cubicBezTo>
                    <a:cubicBezTo>
                      <a:pt x="1475" y="2360"/>
                      <a:pt x="748" y="4176"/>
                      <a:pt x="20" y="5992"/>
                    </a:cubicBezTo>
                    <a:cubicBezTo>
                      <a:pt x="-161" y="6174"/>
                      <a:pt x="930" y="6900"/>
                      <a:pt x="930" y="6900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9" name="Google Shape;969;p27"/>
              <p:cNvSpPr/>
              <p:nvPr/>
            </p:nvSpPr>
            <p:spPr>
              <a:xfrm>
                <a:off x="9563860" y="2256319"/>
                <a:ext cx="1964" cy="5096"/>
              </a:xfrm>
              <a:custGeom>
                <a:rect b="b" l="l" r="r" t="t"/>
                <a:pathLst>
                  <a:path extrusionOk="0" h="5096" w="1964">
                    <a:moveTo>
                      <a:pt x="56" y="3826"/>
                    </a:moveTo>
                    <a:cubicBezTo>
                      <a:pt x="238" y="4189"/>
                      <a:pt x="238" y="4734"/>
                      <a:pt x="420" y="5097"/>
                    </a:cubicBezTo>
                    <a:cubicBezTo>
                      <a:pt x="965" y="4189"/>
                      <a:pt x="1693" y="3463"/>
                      <a:pt x="1874" y="2373"/>
                    </a:cubicBezTo>
                    <a:cubicBezTo>
                      <a:pt x="2056" y="1647"/>
                      <a:pt x="2056" y="-169"/>
                      <a:pt x="965" y="13"/>
                    </a:cubicBezTo>
                    <a:cubicBezTo>
                      <a:pt x="-1399" y="739"/>
                      <a:pt x="1511" y="2736"/>
                      <a:pt x="56" y="3826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0" name="Google Shape;970;p27"/>
              <p:cNvSpPr/>
              <p:nvPr/>
            </p:nvSpPr>
            <p:spPr>
              <a:xfrm>
                <a:off x="9558643" y="2313346"/>
                <a:ext cx="1272" cy="3099"/>
              </a:xfrm>
              <a:custGeom>
                <a:rect b="b" l="l" r="r" t="t"/>
                <a:pathLst>
                  <a:path extrusionOk="0" h="3099" w="1272">
                    <a:moveTo>
                      <a:pt x="1273" y="3087"/>
                    </a:moveTo>
                    <a:lnTo>
                      <a:pt x="545" y="0"/>
                    </a:lnTo>
                    <a:cubicBezTo>
                      <a:pt x="364" y="363"/>
                      <a:pt x="0" y="908"/>
                      <a:pt x="0" y="908"/>
                    </a:cubicBezTo>
                    <a:cubicBezTo>
                      <a:pt x="727" y="1453"/>
                      <a:pt x="-545" y="3268"/>
                      <a:pt x="1273" y="3087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1" name="Google Shape;971;p27"/>
              <p:cNvSpPr/>
              <p:nvPr/>
            </p:nvSpPr>
            <p:spPr>
              <a:xfrm>
                <a:off x="9559189" y="2313346"/>
                <a:ext cx="18183" cy="18157"/>
              </a:xfrm>
              <a:custGeom>
                <a:rect b="b" l="l" r="r" t="t"/>
                <a:pathLst>
                  <a:path extrusionOk="0" h="18157" w="18183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972" name="Google Shape;972;p27"/>
          <p:cNvGrpSpPr/>
          <p:nvPr/>
        </p:nvGrpSpPr>
        <p:grpSpPr>
          <a:xfrm>
            <a:off x="645228" y="450929"/>
            <a:ext cx="17044036" cy="9213617"/>
            <a:chOff x="0" y="-289322"/>
            <a:chExt cx="22725381" cy="12284824"/>
          </a:xfrm>
        </p:grpSpPr>
        <p:grpSp>
          <p:nvGrpSpPr>
            <p:cNvPr id="973" name="Google Shape;973;p27"/>
            <p:cNvGrpSpPr/>
            <p:nvPr/>
          </p:nvGrpSpPr>
          <p:grpSpPr>
            <a:xfrm>
              <a:off x="0" y="-289322"/>
              <a:ext cx="22725381" cy="12284824"/>
              <a:chOff x="0" y="-57150"/>
              <a:chExt cx="4488964" cy="2426632"/>
            </a:xfrm>
          </p:grpSpPr>
          <p:sp>
            <p:nvSpPr>
              <p:cNvPr id="974" name="Google Shape;974;p27"/>
              <p:cNvSpPr/>
              <p:nvPr/>
            </p:nvSpPr>
            <p:spPr>
              <a:xfrm>
                <a:off x="0" y="0"/>
                <a:ext cx="4488964" cy="2369482"/>
              </a:xfrm>
              <a:custGeom>
                <a:rect b="b" l="l" r="r" t="t"/>
                <a:pathLst>
                  <a:path extrusionOk="0" h="2369482" w="4488964">
                    <a:moveTo>
                      <a:pt x="0" y="0"/>
                    </a:moveTo>
                    <a:lnTo>
                      <a:pt x="4488964" y="0"/>
                    </a:lnTo>
                    <a:lnTo>
                      <a:pt x="4488964" y="2369482"/>
                    </a:lnTo>
                    <a:lnTo>
                      <a:pt x="0" y="2369482"/>
                    </a:lnTo>
                    <a:close/>
                  </a:path>
                </a:pathLst>
              </a:custGeom>
              <a:solidFill>
                <a:srgbClr val="000000">
                  <a:alpha val="0"/>
                </a:srgbClr>
              </a:solidFill>
              <a:ln cap="flat" cmpd="sng" w="66675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</p:sp>
          <p:sp>
            <p:nvSpPr>
              <p:cNvPr id="975" name="Google Shape;975;p27"/>
              <p:cNvSpPr txBox="1"/>
              <p:nvPr/>
            </p:nvSpPr>
            <p:spPr>
              <a:xfrm>
                <a:off x="0" y="-57150"/>
                <a:ext cx="812800" cy="86995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Ctr="0" anchor="ctr" bIns="50800" lIns="50800" spcFirstLastPara="1" rIns="50800" wrap="square" tIns="50800">
                <a:noAutofit/>
              </a:bodyPr>
              <a:lstStyle/>
              <a:p>
                <a:pPr indent="0" lvl="0" marL="0" marR="0" rtl="0" algn="ctr">
                  <a:lnSpc>
                    <a:spcPct val="186611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976" name="Google Shape;976;p27"/>
            <p:cNvGrpSpPr/>
            <p:nvPr/>
          </p:nvGrpSpPr>
          <p:grpSpPr>
            <a:xfrm>
              <a:off x="212173" y="-92304"/>
              <a:ext cx="22301035" cy="11890789"/>
              <a:chOff x="0" y="-57150"/>
              <a:chExt cx="4405143" cy="2348798"/>
            </a:xfrm>
          </p:grpSpPr>
          <p:sp>
            <p:nvSpPr>
              <p:cNvPr id="977" name="Google Shape;977;p27"/>
              <p:cNvSpPr/>
              <p:nvPr/>
            </p:nvSpPr>
            <p:spPr>
              <a:xfrm>
                <a:off x="0" y="0"/>
                <a:ext cx="4405143" cy="2291648"/>
              </a:xfrm>
              <a:custGeom>
                <a:rect b="b" l="l" r="r" t="t"/>
                <a:pathLst>
                  <a:path extrusionOk="0" h="2291648" w="4405143">
                    <a:moveTo>
                      <a:pt x="0" y="0"/>
                    </a:moveTo>
                    <a:lnTo>
                      <a:pt x="4405143" y="0"/>
                    </a:lnTo>
                    <a:lnTo>
                      <a:pt x="4405143" y="2291648"/>
                    </a:lnTo>
                    <a:lnTo>
                      <a:pt x="0" y="2291648"/>
                    </a:lnTo>
                    <a:close/>
                  </a:path>
                </a:pathLst>
              </a:custGeom>
              <a:solidFill>
                <a:srgbClr val="000000">
                  <a:alpha val="0"/>
                </a:srgbClr>
              </a:solidFill>
              <a:ln cap="flat" cmpd="sng" w="38100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</p:sp>
          <p:sp>
            <p:nvSpPr>
              <p:cNvPr id="978" name="Google Shape;978;p27"/>
              <p:cNvSpPr txBox="1"/>
              <p:nvPr/>
            </p:nvSpPr>
            <p:spPr>
              <a:xfrm>
                <a:off x="0" y="-57150"/>
                <a:ext cx="812800" cy="86995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Ctr="0" anchor="ctr" bIns="50800" lIns="50800" spcFirstLastPara="1" rIns="50800" wrap="square" tIns="50800">
                <a:noAutofit/>
              </a:bodyPr>
              <a:lstStyle/>
              <a:p>
                <a:pPr indent="0" lvl="0" marL="0" marR="0" rtl="0" algn="ctr">
                  <a:lnSpc>
                    <a:spcPct val="186611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FFFCF3"/>
        </a:solidFill>
      </p:bgPr>
    </p:bg>
    <p:spTree>
      <p:nvGrpSpPr>
        <p:cNvPr id="982" name="Shape 9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" name="Google Shape;983;p28"/>
          <p:cNvSpPr/>
          <p:nvPr/>
        </p:nvSpPr>
        <p:spPr>
          <a:xfrm rot="-2077864">
            <a:off x="14400189" y="-1824027"/>
            <a:ext cx="5081110" cy="5675806"/>
          </a:xfrm>
          <a:custGeom>
            <a:rect b="b" l="l" r="r" t="t"/>
            <a:pathLst>
              <a:path extrusionOk="0" h="13883379" w="12428716">
                <a:moveTo>
                  <a:pt x="12382255" y="9954211"/>
                </a:moveTo>
                <a:cubicBezTo>
                  <a:pt x="12339747" y="9522445"/>
                  <a:pt x="12164713" y="9126220"/>
                  <a:pt x="11979121" y="8739434"/>
                </a:cubicBezTo>
                <a:cubicBezTo>
                  <a:pt x="11737406" y="8139682"/>
                  <a:pt x="11524864" y="7531322"/>
                  <a:pt x="11431790" y="6887699"/>
                </a:cubicBezTo>
                <a:cubicBezTo>
                  <a:pt x="11337883" y="6241299"/>
                  <a:pt x="11372612" y="5592122"/>
                  <a:pt x="11559315" y="4962659"/>
                </a:cubicBezTo>
                <a:cubicBezTo>
                  <a:pt x="11724903" y="4374568"/>
                  <a:pt x="11935778" y="3789532"/>
                  <a:pt x="11916886" y="3169510"/>
                </a:cubicBezTo>
                <a:cubicBezTo>
                  <a:pt x="11916886" y="2892957"/>
                  <a:pt x="11815199" y="2625290"/>
                  <a:pt x="11689897" y="2382335"/>
                </a:cubicBezTo>
                <a:cubicBezTo>
                  <a:pt x="11561816" y="2146599"/>
                  <a:pt x="11381224" y="1941683"/>
                  <a:pt x="11186186" y="1758981"/>
                </a:cubicBezTo>
                <a:cubicBezTo>
                  <a:pt x="11013374" y="1600990"/>
                  <a:pt x="10829171" y="1445776"/>
                  <a:pt x="10715816" y="1236974"/>
                </a:cubicBezTo>
                <a:cubicBezTo>
                  <a:pt x="10521888" y="752174"/>
                  <a:pt x="10508275" y="659989"/>
                  <a:pt x="10049017" y="362334"/>
                </a:cubicBezTo>
                <a:cubicBezTo>
                  <a:pt x="9978448" y="307912"/>
                  <a:pt x="9889819" y="243217"/>
                  <a:pt x="9807581" y="202678"/>
                </a:cubicBezTo>
                <a:cubicBezTo>
                  <a:pt x="9778408" y="186018"/>
                  <a:pt x="9749514" y="167415"/>
                  <a:pt x="9716729" y="158530"/>
                </a:cubicBezTo>
                <a:cubicBezTo>
                  <a:pt x="9673943" y="146312"/>
                  <a:pt x="9628100" y="174634"/>
                  <a:pt x="9619210" y="217950"/>
                </a:cubicBezTo>
                <a:cubicBezTo>
                  <a:pt x="8719032" y="-28060"/>
                  <a:pt x="7727448" y="-116635"/>
                  <a:pt x="6840328" y="224613"/>
                </a:cubicBezTo>
                <a:cubicBezTo>
                  <a:pt x="6404687" y="397042"/>
                  <a:pt x="6024056" y="687756"/>
                  <a:pt x="5684822" y="1006791"/>
                </a:cubicBezTo>
                <a:cubicBezTo>
                  <a:pt x="5266962" y="1435781"/>
                  <a:pt x="4961068" y="1971671"/>
                  <a:pt x="4766586" y="2536160"/>
                </a:cubicBezTo>
                <a:cubicBezTo>
                  <a:pt x="4629614" y="2941271"/>
                  <a:pt x="4780199" y="3284740"/>
                  <a:pt x="4411237" y="3597667"/>
                </a:cubicBezTo>
                <a:cubicBezTo>
                  <a:pt x="4128682" y="3822851"/>
                  <a:pt x="3800005" y="3957518"/>
                  <a:pt x="3476886" y="4119951"/>
                </a:cubicBezTo>
                <a:cubicBezTo>
                  <a:pt x="3143487" y="4270722"/>
                  <a:pt x="2819812" y="4437320"/>
                  <a:pt x="2492247" y="4600864"/>
                </a:cubicBezTo>
                <a:cubicBezTo>
                  <a:pt x="2096614" y="4801614"/>
                  <a:pt x="1705425" y="5019580"/>
                  <a:pt x="1355356" y="5293634"/>
                </a:cubicBezTo>
                <a:cubicBezTo>
                  <a:pt x="1042516" y="5552416"/>
                  <a:pt x="762461" y="5853958"/>
                  <a:pt x="519913" y="6179102"/>
                </a:cubicBezTo>
                <a:cubicBezTo>
                  <a:pt x="110110" y="6751643"/>
                  <a:pt x="-31307" y="7482175"/>
                  <a:pt x="5645" y="8176333"/>
                </a:cubicBezTo>
                <a:cubicBezTo>
                  <a:pt x="46764" y="8652803"/>
                  <a:pt x="184291" y="9135382"/>
                  <a:pt x="449066" y="9536883"/>
                </a:cubicBezTo>
                <a:cubicBezTo>
                  <a:pt x="810248" y="10084713"/>
                  <a:pt x="1350911" y="10472608"/>
                  <a:pt x="1946306" y="10732779"/>
                </a:cubicBezTo>
                <a:cubicBezTo>
                  <a:pt x="2487246" y="10963239"/>
                  <a:pt x="3079308" y="11045428"/>
                  <a:pt x="3661367" y="11098184"/>
                </a:cubicBezTo>
                <a:cubicBezTo>
                  <a:pt x="4157576" y="11142610"/>
                  <a:pt x="4662398" y="11129004"/>
                  <a:pt x="5148050" y="11253397"/>
                </a:cubicBezTo>
                <a:cubicBezTo>
                  <a:pt x="5517289" y="11363352"/>
                  <a:pt x="5905144" y="11478583"/>
                  <a:pt x="6202147" y="11734865"/>
                </a:cubicBezTo>
                <a:cubicBezTo>
                  <a:pt x="6598336" y="12099159"/>
                  <a:pt x="6861166" y="12578684"/>
                  <a:pt x="7210679" y="12983517"/>
                </a:cubicBezTo>
                <a:cubicBezTo>
                  <a:pt x="7738561" y="13555503"/>
                  <a:pt x="8510102" y="13885367"/>
                  <a:pt x="9287755" y="13880647"/>
                </a:cubicBezTo>
                <a:cubicBezTo>
                  <a:pt x="9588092" y="13896752"/>
                  <a:pt x="9884540" y="13839830"/>
                  <a:pt x="10172375" y="13758475"/>
                </a:cubicBezTo>
                <a:cubicBezTo>
                  <a:pt x="10362690" y="13707107"/>
                  <a:pt x="10555229" y="13653240"/>
                  <a:pt x="10729429" y="13558835"/>
                </a:cubicBezTo>
                <a:cubicBezTo>
                  <a:pt x="11065329" y="13372245"/>
                  <a:pt x="11315100" y="13071536"/>
                  <a:pt x="11570428" y="12791374"/>
                </a:cubicBezTo>
                <a:cubicBezTo>
                  <a:pt x="11787972" y="12543420"/>
                  <a:pt x="12004959" y="12289081"/>
                  <a:pt x="12141652" y="11985873"/>
                </a:cubicBezTo>
                <a:cubicBezTo>
                  <a:pt x="12434766" y="11355855"/>
                  <a:pt x="12479775" y="10635042"/>
                  <a:pt x="12382255" y="9954211"/>
                </a:cubicBezTo>
                <a:close/>
              </a:path>
            </a:pathLst>
          </a:custGeom>
          <a:solidFill>
            <a:srgbClr val="FF609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4" name="Google Shape;984;p28"/>
          <p:cNvSpPr/>
          <p:nvPr/>
        </p:nvSpPr>
        <p:spPr>
          <a:xfrm>
            <a:off x="152423" y="231604"/>
            <a:ext cx="11534623" cy="11006179"/>
          </a:xfrm>
          <a:custGeom>
            <a:rect b="b" l="l" r="r" t="t"/>
            <a:pathLst>
              <a:path extrusionOk="0" h="5977891" w="6264910">
                <a:moveTo>
                  <a:pt x="3576320" y="342901"/>
                </a:moveTo>
                <a:cubicBezTo>
                  <a:pt x="4768850" y="509271"/>
                  <a:pt x="6264910" y="971551"/>
                  <a:pt x="5435600" y="3060701"/>
                </a:cubicBezTo>
                <a:cubicBezTo>
                  <a:pt x="4606290" y="5149851"/>
                  <a:pt x="2889250" y="5520691"/>
                  <a:pt x="2059940" y="5749291"/>
                </a:cubicBezTo>
                <a:cubicBezTo>
                  <a:pt x="1230630" y="5977891"/>
                  <a:pt x="256540" y="5434331"/>
                  <a:pt x="600710" y="4203701"/>
                </a:cubicBezTo>
                <a:cubicBezTo>
                  <a:pt x="901700" y="3126740"/>
                  <a:pt x="0" y="1772921"/>
                  <a:pt x="86360" y="886460"/>
                </a:cubicBezTo>
                <a:cubicBezTo>
                  <a:pt x="172720" y="0"/>
                  <a:pt x="2145030" y="142240"/>
                  <a:pt x="3576320" y="342900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b="0" l="0" r="0" t="0"/>
            </a:stretch>
          </a:blip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5" name="Google Shape;985;p28"/>
          <p:cNvSpPr txBox="1"/>
          <p:nvPr/>
        </p:nvSpPr>
        <p:spPr>
          <a:xfrm>
            <a:off x="11056437" y="2418500"/>
            <a:ext cx="6202863" cy="282892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l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9000">
                <a:solidFill>
                  <a:srgbClr val="B35EFF"/>
                </a:solidFill>
                <a:latin typeface="Arial"/>
                <a:ea typeface="Arial"/>
                <a:cs typeface="Arial"/>
                <a:sym typeface="Arial"/>
              </a:rPr>
              <a:t>Our</a:t>
            </a:r>
            <a:endParaRPr/>
          </a:p>
          <a:p>
            <a:pPr indent="0" lvl="0" marL="0" marR="0" rtl="0" algn="l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9000">
                <a:solidFill>
                  <a:srgbClr val="B35EFF"/>
                </a:solidFill>
                <a:latin typeface="Arial"/>
                <a:ea typeface="Arial"/>
                <a:cs typeface="Arial"/>
                <a:sym typeface="Arial"/>
              </a:rPr>
              <a:t>History</a:t>
            </a:r>
            <a:endParaRPr/>
          </a:p>
        </p:txBody>
      </p:sp>
      <p:sp>
        <p:nvSpPr>
          <p:cNvPr id="986" name="Google Shape;986;p28"/>
          <p:cNvSpPr txBox="1"/>
          <p:nvPr/>
        </p:nvSpPr>
        <p:spPr>
          <a:xfrm>
            <a:off x="11056437" y="5690405"/>
            <a:ext cx="6202863" cy="1672586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l">
              <a:lnSpc>
                <a:spcPct val="14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Presentations are communication tools that can be used as demonstrations, lectures, speeches, reports, and more. It is mostly presented before an audience. </a:t>
            </a:r>
            <a:endParaRPr/>
          </a:p>
        </p:txBody>
      </p:sp>
      <p:cxnSp>
        <p:nvCxnSpPr>
          <p:cNvPr id="987" name="Google Shape;987;p28"/>
          <p:cNvCxnSpPr/>
          <p:nvPr/>
        </p:nvCxnSpPr>
        <p:spPr>
          <a:xfrm>
            <a:off x="14427738" y="8085505"/>
            <a:ext cx="2513007" cy="0"/>
          </a:xfrm>
          <a:prstGeom prst="straightConnector1">
            <a:avLst/>
          </a:prstGeom>
          <a:noFill/>
          <a:ln cap="flat" cmpd="sng" w="66675">
            <a:solidFill>
              <a:srgbClr val="FF609A"/>
            </a:solidFill>
            <a:prstDash val="solid"/>
            <a:round/>
            <a:headEnd len="sm" w="sm" type="none"/>
            <a:tailEnd len="med" w="med" type="stealth"/>
          </a:ln>
        </p:spPr>
      </p:cxnSp>
      <p:sp>
        <p:nvSpPr>
          <p:cNvPr id="988" name="Google Shape;988;p28"/>
          <p:cNvSpPr/>
          <p:nvPr/>
        </p:nvSpPr>
        <p:spPr>
          <a:xfrm>
            <a:off x="15263646" y="7745965"/>
            <a:ext cx="802558" cy="700222"/>
          </a:xfrm>
          <a:custGeom>
            <a:rect b="b" l="l" r="r" t="t"/>
            <a:pathLst>
              <a:path extrusionOk="0" h="700222" w="802558">
                <a:moveTo>
                  <a:pt x="401163" y="700222"/>
                </a:moveTo>
                <a:cubicBezTo>
                  <a:pt x="395773" y="700187"/>
                  <a:pt x="392275" y="697151"/>
                  <a:pt x="391474" y="696419"/>
                </a:cubicBezTo>
                <a:lnTo>
                  <a:pt x="80217" y="385427"/>
                </a:lnTo>
                <a:cubicBezTo>
                  <a:pt x="6135" y="318444"/>
                  <a:pt x="-19343" y="216350"/>
                  <a:pt x="15183" y="131590"/>
                </a:cubicBezTo>
                <a:cubicBezTo>
                  <a:pt x="55421" y="32808"/>
                  <a:pt x="157001" y="7032"/>
                  <a:pt x="163841" y="5437"/>
                </a:cubicBezTo>
                <a:cubicBezTo>
                  <a:pt x="251122" y="-14917"/>
                  <a:pt x="344400" y="22998"/>
                  <a:pt x="401257" y="100350"/>
                </a:cubicBezTo>
                <a:cubicBezTo>
                  <a:pt x="458117" y="22998"/>
                  <a:pt x="551412" y="-14914"/>
                  <a:pt x="638674" y="5437"/>
                </a:cubicBezTo>
                <a:cubicBezTo>
                  <a:pt x="643061" y="6460"/>
                  <a:pt x="746627" y="31638"/>
                  <a:pt x="787333" y="131590"/>
                </a:cubicBezTo>
                <a:cubicBezTo>
                  <a:pt x="822123" y="217017"/>
                  <a:pt x="795983" y="318985"/>
                  <a:pt x="722298" y="385427"/>
                </a:cubicBezTo>
                <a:lnTo>
                  <a:pt x="411043" y="696419"/>
                </a:lnTo>
                <a:cubicBezTo>
                  <a:pt x="410262" y="697133"/>
                  <a:pt x="406674" y="700258"/>
                  <a:pt x="401163" y="700222"/>
                </a:cubicBezTo>
                <a:close/>
              </a:path>
            </a:pathLst>
          </a:custGeom>
          <a:solidFill>
            <a:srgbClr val="E772FF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9" name="Google Shape;989;p28"/>
          <p:cNvSpPr/>
          <p:nvPr/>
        </p:nvSpPr>
        <p:spPr>
          <a:xfrm rot="-2077864">
            <a:off x="-2261540" y="6144935"/>
            <a:ext cx="5081110" cy="5675806"/>
          </a:xfrm>
          <a:custGeom>
            <a:rect b="b" l="l" r="r" t="t"/>
            <a:pathLst>
              <a:path extrusionOk="0" h="13883379" w="12428716">
                <a:moveTo>
                  <a:pt x="12382255" y="9954211"/>
                </a:moveTo>
                <a:cubicBezTo>
                  <a:pt x="12339747" y="9522445"/>
                  <a:pt x="12164713" y="9126220"/>
                  <a:pt x="11979121" y="8739434"/>
                </a:cubicBezTo>
                <a:cubicBezTo>
                  <a:pt x="11737406" y="8139682"/>
                  <a:pt x="11524864" y="7531322"/>
                  <a:pt x="11431790" y="6887699"/>
                </a:cubicBezTo>
                <a:cubicBezTo>
                  <a:pt x="11337883" y="6241299"/>
                  <a:pt x="11372612" y="5592122"/>
                  <a:pt x="11559315" y="4962659"/>
                </a:cubicBezTo>
                <a:cubicBezTo>
                  <a:pt x="11724903" y="4374568"/>
                  <a:pt x="11935778" y="3789532"/>
                  <a:pt x="11916886" y="3169510"/>
                </a:cubicBezTo>
                <a:cubicBezTo>
                  <a:pt x="11916886" y="2892957"/>
                  <a:pt x="11815199" y="2625290"/>
                  <a:pt x="11689897" y="2382335"/>
                </a:cubicBezTo>
                <a:cubicBezTo>
                  <a:pt x="11561816" y="2146599"/>
                  <a:pt x="11381224" y="1941683"/>
                  <a:pt x="11186186" y="1758981"/>
                </a:cubicBezTo>
                <a:cubicBezTo>
                  <a:pt x="11013374" y="1600990"/>
                  <a:pt x="10829171" y="1445776"/>
                  <a:pt x="10715816" y="1236974"/>
                </a:cubicBezTo>
                <a:cubicBezTo>
                  <a:pt x="10521888" y="752174"/>
                  <a:pt x="10508275" y="659989"/>
                  <a:pt x="10049017" y="362334"/>
                </a:cubicBezTo>
                <a:cubicBezTo>
                  <a:pt x="9978448" y="307912"/>
                  <a:pt x="9889819" y="243217"/>
                  <a:pt x="9807581" y="202678"/>
                </a:cubicBezTo>
                <a:cubicBezTo>
                  <a:pt x="9778408" y="186018"/>
                  <a:pt x="9749514" y="167415"/>
                  <a:pt x="9716729" y="158530"/>
                </a:cubicBezTo>
                <a:cubicBezTo>
                  <a:pt x="9673943" y="146312"/>
                  <a:pt x="9628100" y="174634"/>
                  <a:pt x="9619210" y="217950"/>
                </a:cubicBezTo>
                <a:cubicBezTo>
                  <a:pt x="8719032" y="-28060"/>
                  <a:pt x="7727448" y="-116635"/>
                  <a:pt x="6840328" y="224613"/>
                </a:cubicBezTo>
                <a:cubicBezTo>
                  <a:pt x="6404687" y="397042"/>
                  <a:pt x="6024056" y="687756"/>
                  <a:pt x="5684822" y="1006791"/>
                </a:cubicBezTo>
                <a:cubicBezTo>
                  <a:pt x="5266962" y="1435781"/>
                  <a:pt x="4961068" y="1971671"/>
                  <a:pt x="4766586" y="2536160"/>
                </a:cubicBezTo>
                <a:cubicBezTo>
                  <a:pt x="4629614" y="2941271"/>
                  <a:pt x="4780199" y="3284740"/>
                  <a:pt x="4411237" y="3597667"/>
                </a:cubicBezTo>
                <a:cubicBezTo>
                  <a:pt x="4128682" y="3822851"/>
                  <a:pt x="3800005" y="3957518"/>
                  <a:pt x="3476886" y="4119951"/>
                </a:cubicBezTo>
                <a:cubicBezTo>
                  <a:pt x="3143487" y="4270722"/>
                  <a:pt x="2819812" y="4437320"/>
                  <a:pt x="2492247" y="4600864"/>
                </a:cubicBezTo>
                <a:cubicBezTo>
                  <a:pt x="2096614" y="4801614"/>
                  <a:pt x="1705425" y="5019580"/>
                  <a:pt x="1355356" y="5293634"/>
                </a:cubicBezTo>
                <a:cubicBezTo>
                  <a:pt x="1042516" y="5552416"/>
                  <a:pt x="762461" y="5853958"/>
                  <a:pt x="519913" y="6179102"/>
                </a:cubicBezTo>
                <a:cubicBezTo>
                  <a:pt x="110110" y="6751643"/>
                  <a:pt x="-31307" y="7482175"/>
                  <a:pt x="5645" y="8176333"/>
                </a:cubicBezTo>
                <a:cubicBezTo>
                  <a:pt x="46764" y="8652803"/>
                  <a:pt x="184291" y="9135382"/>
                  <a:pt x="449066" y="9536883"/>
                </a:cubicBezTo>
                <a:cubicBezTo>
                  <a:pt x="810248" y="10084713"/>
                  <a:pt x="1350911" y="10472608"/>
                  <a:pt x="1946306" y="10732779"/>
                </a:cubicBezTo>
                <a:cubicBezTo>
                  <a:pt x="2487246" y="10963239"/>
                  <a:pt x="3079308" y="11045428"/>
                  <a:pt x="3661367" y="11098184"/>
                </a:cubicBezTo>
                <a:cubicBezTo>
                  <a:pt x="4157576" y="11142610"/>
                  <a:pt x="4662398" y="11129004"/>
                  <a:pt x="5148050" y="11253397"/>
                </a:cubicBezTo>
                <a:cubicBezTo>
                  <a:pt x="5517289" y="11363352"/>
                  <a:pt x="5905144" y="11478583"/>
                  <a:pt x="6202147" y="11734865"/>
                </a:cubicBezTo>
                <a:cubicBezTo>
                  <a:pt x="6598336" y="12099159"/>
                  <a:pt x="6861166" y="12578684"/>
                  <a:pt x="7210679" y="12983517"/>
                </a:cubicBezTo>
                <a:cubicBezTo>
                  <a:pt x="7738561" y="13555503"/>
                  <a:pt x="8510102" y="13885367"/>
                  <a:pt x="9287755" y="13880647"/>
                </a:cubicBezTo>
                <a:cubicBezTo>
                  <a:pt x="9588092" y="13896752"/>
                  <a:pt x="9884540" y="13839830"/>
                  <a:pt x="10172375" y="13758475"/>
                </a:cubicBezTo>
                <a:cubicBezTo>
                  <a:pt x="10362690" y="13707107"/>
                  <a:pt x="10555229" y="13653240"/>
                  <a:pt x="10729429" y="13558835"/>
                </a:cubicBezTo>
                <a:cubicBezTo>
                  <a:pt x="11065329" y="13372245"/>
                  <a:pt x="11315100" y="13071536"/>
                  <a:pt x="11570428" y="12791374"/>
                </a:cubicBezTo>
                <a:cubicBezTo>
                  <a:pt x="11787972" y="12543420"/>
                  <a:pt x="12004959" y="12289081"/>
                  <a:pt x="12141652" y="11985873"/>
                </a:cubicBezTo>
                <a:cubicBezTo>
                  <a:pt x="12434766" y="11355855"/>
                  <a:pt x="12479775" y="10635042"/>
                  <a:pt x="12382255" y="9954211"/>
                </a:cubicBezTo>
                <a:close/>
              </a:path>
            </a:pathLst>
          </a:custGeom>
          <a:solidFill>
            <a:srgbClr val="FF609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FFFCF3"/>
        </a:solidFill>
      </p:bgPr>
    </p:bg>
    <p:spTree>
      <p:nvGrpSpPr>
        <p:cNvPr id="993" name="Shape 9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4" name="Google Shape;994;p29"/>
          <p:cNvSpPr/>
          <p:nvPr/>
        </p:nvSpPr>
        <p:spPr>
          <a:xfrm flipH="1" rot="10800000">
            <a:off x="-887868" y="-1874183"/>
            <a:ext cx="4173400" cy="4685912"/>
          </a:xfrm>
          <a:custGeom>
            <a:rect b="b" l="l" r="r" t="t"/>
            <a:pathLst>
              <a:path extrusionOk="0" h="13602474" w="12114732">
                <a:moveTo>
                  <a:pt x="11948906" y="9303551"/>
                </a:moveTo>
                <a:cubicBezTo>
                  <a:pt x="12098658" y="9790571"/>
                  <a:pt x="12142278" y="10312579"/>
                  <a:pt x="12098658" y="10819591"/>
                </a:cubicBezTo>
                <a:cubicBezTo>
                  <a:pt x="12005306" y="11752540"/>
                  <a:pt x="11655515" y="12199578"/>
                  <a:pt x="11029558" y="12854308"/>
                </a:cubicBezTo>
                <a:cubicBezTo>
                  <a:pt x="10725887" y="13193057"/>
                  <a:pt x="10431384" y="13378259"/>
                  <a:pt x="9986852" y="13479606"/>
                </a:cubicBezTo>
                <a:cubicBezTo>
                  <a:pt x="9672902" y="13573178"/>
                  <a:pt x="9347559" y="13621214"/>
                  <a:pt x="9019995" y="13595669"/>
                </a:cubicBezTo>
                <a:cubicBezTo>
                  <a:pt x="8322913" y="13576788"/>
                  <a:pt x="7641667" y="13261918"/>
                  <a:pt x="7168518" y="12751573"/>
                </a:cubicBezTo>
                <a:cubicBezTo>
                  <a:pt x="6796500" y="12318696"/>
                  <a:pt x="6521168" y="11796133"/>
                  <a:pt x="6074691" y="11431006"/>
                </a:cubicBezTo>
                <a:cubicBezTo>
                  <a:pt x="5819085" y="11231644"/>
                  <a:pt x="5506523" y="11130020"/>
                  <a:pt x="5203408" y="11026729"/>
                </a:cubicBezTo>
                <a:cubicBezTo>
                  <a:pt x="4745818" y="10878457"/>
                  <a:pt x="4261000" y="10863185"/>
                  <a:pt x="3784517" y="10837362"/>
                </a:cubicBezTo>
                <a:cubicBezTo>
                  <a:pt x="3180786" y="10797657"/>
                  <a:pt x="2560108" y="10726019"/>
                  <a:pt x="1986661" y="10520826"/>
                </a:cubicBezTo>
                <a:cubicBezTo>
                  <a:pt x="1341812" y="10263155"/>
                  <a:pt x="766976" y="9867762"/>
                  <a:pt x="388568" y="9275229"/>
                </a:cubicBezTo>
                <a:cubicBezTo>
                  <a:pt x="-86526" y="8477503"/>
                  <a:pt x="-112364" y="7453759"/>
                  <a:pt x="236871" y="6602998"/>
                </a:cubicBezTo>
                <a:cubicBezTo>
                  <a:pt x="370787" y="6270080"/>
                  <a:pt x="599165" y="5987696"/>
                  <a:pt x="841435" y="5727248"/>
                </a:cubicBezTo>
                <a:cubicBezTo>
                  <a:pt x="1090929" y="5452639"/>
                  <a:pt x="1372374" y="5208296"/>
                  <a:pt x="1691881" y="5018096"/>
                </a:cubicBezTo>
                <a:cubicBezTo>
                  <a:pt x="2428971" y="4552733"/>
                  <a:pt x="3245799" y="4234253"/>
                  <a:pt x="4011228" y="3821090"/>
                </a:cubicBezTo>
                <a:cubicBezTo>
                  <a:pt x="4324068" y="3659768"/>
                  <a:pt x="4628572" y="3401263"/>
                  <a:pt x="4670247" y="3030583"/>
                </a:cubicBezTo>
                <a:cubicBezTo>
                  <a:pt x="4686361" y="2855377"/>
                  <a:pt x="4690807" y="2672952"/>
                  <a:pt x="4743317" y="2500246"/>
                </a:cubicBezTo>
                <a:cubicBezTo>
                  <a:pt x="4832502" y="2183710"/>
                  <a:pt x="4990310" y="1889942"/>
                  <a:pt x="5153954" y="1606170"/>
                </a:cubicBezTo>
                <a:cubicBezTo>
                  <a:pt x="5486797" y="1039460"/>
                  <a:pt x="6003010" y="594088"/>
                  <a:pt x="6583125" y="292545"/>
                </a:cubicBezTo>
                <a:cubicBezTo>
                  <a:pt x="6990983" y="104290"/>
                  <a:pt x="7436349" y="12938"/>
                  <a:pt x="7884215" y="999"/>
                </a:cubicBezTo>
                <a:cubicBezTo>
                  <a:pt x="8457106" y="-9275"/>
                  <a:pt x="9034720" y="59308"/>
                  <a:pt x="9584550" y="224518"/>
                </a:cubicBezTo>
                <a:cubicBezTo>
                  <a:pt x="9676514" y="266445"/>
                  <a:pt x="9755140" y="335583"/>
                  <a:pt x="9837656" y="391671"/>
                </a:cubicBezTo>
                <a:cubicBezTo>
                  <a:pt x="9964903" y="485521"/>
                  <a:pt x="10117434" y="572985"/>
                  <a:pt x="10208007" y="708207"/>
                </a:cubicBezTo>
                <a:cubicBezTo>
                  <a:pt x="10316362" y="877860"/>
                  <a:pt x="10351368" y="1082775"/>
                  <a:pt x="10457223" y="1253816"/>
                </a:cubicBezTo>
                <a:cubicBezTo>
                  <a:pt x="10560576" y="1406808"/>
                  <a:pt x="10687546" y="1544251"/>
                  <a:pt x="10827574" y="1664202"/>
                </a:cubicBezTo>
                <a:cubicBezTo>
                  <a:pt x="11204870" y="1988790"/>
                  <a:pt x="11523544" y="2415003"/>
                  <a:pt x="11594670" y="2918684"/>
                </a:cubicBezTo>
                <a:cubicBezTo>
                  <a:pt x="11612173" y="3135262"/>
                  <a:pt x="11596615" y="3340455"/>
                  <a:pt x="11569387" y="3560364"/>
                </a:cubicBezTo>
                <a:cubicBezTo>
                  <a:pt x="11484370" y="4138459"/>
                  <a:pt x="11247657" y="4681569"/>
                  <a:pt x="11141803" y="5255776"/>
                </a:cubicBezTo>
                <a:cubicBezTo>
                  <a:pt x="10985661" y="6058500"/>
                  <a:pt x="11083458" y="6898987"/>
                  <a:pt x="11318782" y="7676722"/>
                </a:cubicBezTo>
                <a:cubicBezTo>
                  <a:pt x="11409911" y="7950220"/>
                  <a:pt x="11498540" y="8225384"/>
                  <a:pt x="11600782" y="8494996"/>
                </a:cubicBezTo>
                <a:cubicBezTo>
                  <a:pt x="11707192" y="8768771"/>
                  <a:pt x="11853054" y="9025610"/>
                  <a:pt x="11948906" y="9303551"/>
                </a:cubicBezTo>
                <a:close/>
              </a:path>
            </a:pathLst>
          </a:custGeom>
          <a:solidFill>
            <a:srgbClr val="FF609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5" name="Google Shape;995;p29"/>
          <p:cNvSpPr txBox="1"/>
          <p:nvPr/>
        </p:nvSpPr>
        <p:spPr>
          <a:xfrm>
            <a:off x="8445520" y="2646840"/>
            <a:ext cx="8813780" cy="130492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0">
                <a:solidFill>
                  <a:srgbClr val="B35EFF"/>
                </a:solidFill>
                <a:latin typeface="Arial"/>
                <a:ea typeface="Arial"/>
                <a:cs typeface="Arial"/>
                <a:sym typeface="Arial"/>
              </a:rPr>
              <a:t>Our Founder</a:t>
            </a:r>
            <a:endParaRPr/>
          </a:p>
        </p:txBody>
      </p:sp>
      <p:sp>
        <p:nvSpPr>
          <p:cNvPr id="996" name="Google Shape;996;p29"/>
          <p:cNvSpPr txBox="1"/>
          <p:nvPr/>
        </p:nvSpPr>
        <p:spPr>
          <a:xfrm>
            <a:off x="10529730" y="4806107"/>
            <a:ext cx="4645361" cy="495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u="none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Name Surname</a:t>
            </a:r>
            <a:endParaRPr/>
          </a:p>
        </p:txBody>
      </p:sp>
      <p:sp>
        <p:nvSpPr>
          <p:cNvPr id="997" name="Google Shape;997;p29"/>
          <p:cNvSpPr txBox="1"/>
          <p:nvPr/>
        </p:nvSpPr>
        <p:spPr>
          <a:xfrm>
            <a:off x="9750978" y="5955658"/>
            <a:ext cx="6202863" cy="1598926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4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300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Presentations are communication tools that can be used as demonstrations, lectures, speeches, reports, and more. It is mostly presented before an audience. </a:t>
            </a:r>
            <a:endParaRPr/>
          </a:p>
        </p:txBody>
      </p:sp>
      <p:sp>
        <p:nvSpPr>
          <p:cNvPr id="998" name="Google Shape;998;p29"/>
          <p:cNvSpPr/>
          <p:nvPr/>
        </p:nvSpPr>
        <p:spPr>
          <a:xfrm>
            <a:off x="-2817256" y="-851745"/>
            <a:ext cx="12205577" cy="11338357"/>
          </a:xfrm>
          <a:custGeom>
            <a:rect b="b" l="l" r="r" t="t"/>
            <a:pathLst>
              <a:path extrusionOk="0" h="6027420" w="6488430">
                <a:moveTo>
                  <a:pt x="5344160" y="1055370"/>
                </a:moveTo>
                <a:cubicBezTo>
                  <a:pt x="4573270" y="651510"/>
                  <a:pt x="3856990" y="1112520"/>
                  <a:pt x="3284220" y="1112520"/>
                </a:cubicBezTo>
                <a:cubicBezTo>
                  <a:pt x="2839720" y="1112520"/>
                  <a:pt x="2001520" y="0"/>
                  <a:pt x="1000760" y="1314450"/>
                </a:cubicBezTo>
                <a:cubicBezTo>
                  <a:pt x="0" y="2628900"/>
                  <a:pt x="1247140" y="3865880"/>
                  <a:pt x="2368550" y="4946650"/>
                </a:cubicBezTo>
                <a:cubicBezTo>
                  <a:pt x="3489960" y="6027420"/>
                  <a:pt x="5013960" y="6009640"/>
                  <a:pt x="5894070" y="4725670"/>
                </a:cubicBezTo>
                <a:cubicBezTo>
                  <a:pt x="6488430" y="3859530"/>
                  <a:pt x="6229350" y="1520190"/>
                  <a:pt x="5344160" y="1055370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b="0" l="0" r="0" t="0"/>
            </a:stretch>
          </a:blip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9" name="Google Shape;999;p29"/>
          <p:cNvSpPr/>
          <p:nvPr/>
        </p:nvSpPr>
        <p:spPr>
          <a:xfrm>
            <a:off x="16047329" y="1792780"/>
            <a:ext cx="1146911" cy="1015008"/>
          </a:xfrm>
          <a:custGeom>
            <a:rect b="b" l="l" r="r" t="t"/>
            <a:pathLst>
              <a:path extrusionOk="0" h="1015008" w="1146911">
                <a:moveTo>
                  <a:pt x="1146912" y="153979"/>
                </a:moveTo>
                <a:lnTo>
                  <a:pt x="1146912" y="647692"/>
                </a:lnTo>
                <a:cubicBezTo>
                  <a:pt x="1146912" y="732595"/>
                  <a:pt x="1080794" y="801670"/>
                  <a:pt x="999518" y="801670"/>
                </a:cubicBezTo>
                <a:lnTo>
                  <a:pt x="780890" y="801670"/>
                </a:lnTo>
                <a:lnTo>
                  <a:pt x="582236" y="1009192"/>
                </a:lnTo>
                <a:cubicBezTo>
                  <a:pt x="578672" y="1012919"/>
                  <a:pt x="573836" y="1015009"/>
                  <a:pt x="568792" y="1015009"/>
                </a:cubicBezTo>
                <a:cubicBezTo>
                  <a:pt x="563753" y="1015009"/>
                  <a:pt x="558917" y="1012919"/>
                  <a:pt x="555350" y="1009195"/>
                </a:cubicBezTo>
                <a:lnTo>
                  <a:pt x="356671" y="801670"/>
                </a:lnTo>
                <a:lnTo>
                  <a:pt x="147395" y="801670"/>
                </a:lnTo>
                <a:cubicBezTo>
                  <a:pt x="66121" y="801670"/>
                  <a:pt x="0" y="732595"/>
                  <a:pt x="0" y="647692"/>
                </a:cubicBezTo>
                <a:lnTo>
                  <a:pt x="0" y="153979"/>
                </a:lnTo>
                <a:cubicBezTo>
                  <a:pt x="0" y="69075"/>
                  <a:pt x="66121" y="0"/>
                  <a:pt x="147395" y="0"/>
                </a:cubicBezTo>
                <a:lnTo>
                  <a:pt x="999518" y="0"/>
                </a:lnTo>
                <a:cubicBezTo>
                  <a:pt x="1080794" y="0"/>
                  <a:pt x="1146912" y="69075"/>
                  <a:pt x="1146912" y="153979"/>
                </a:cubicBezTo>
                <a:close/>
              </a:path>
            </a:pathLst>
          </a:custGeom>
          <a:solidFill>
            <a:srgbClr val="FF609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0" name="Google Shape;1000;p29"/>
          <p:cNvSpPr/>
          <p:nvPr/>
        </p:nvSpPr>
        <p:spPr>
          <a:xfrm>
            <a:off x="16047329" y="1792780"/>
            <a:ext cx="1146911" cy="1015008"/>
          </a:xfrm>
          <a:custGeom>
            <a:rect b="b" l="l" r="r" t="t"/>
            <a:pathLst>
              <a:path extrusionOk="0" h="1015008" w="1146911">
                <a:moveTo>
                  <a:pt x="999518" y="0"/>
                </a:moveTo>
                <a:lnTo>
                  <a:pt x="147395" y="0"/>
                </a:lnTo>
                <a:cubicBezTo>
                  <a:pt x="66121" y="0"/>
                  <a:pt x="0" y="69075"/>
                  <a:pt x="0" y="153979"/>
                </a:cubicBezTo>
                <a:lnTo>
                  <a:pt x="0" y="647692"/>
                </a:lnTo>
                <a:cubicBezTo>
                  <a:pt x="0" y="732595"/>
                  <a:pt x="66121" y="801670"/>
                  <a:pt x="147395" y="801670"/>
                </a:cubicBezTo>
                <a:lnTo>
                  <a:pt x="356671" y="801670"/>
                </a:lnTo>
                <a:lnTo>
                  <a:pt x="555350" y="1009195"/>
                </a:lnTo>
                <a:cubicBezTo>
                  <a:pt x="558917" y="1012919"/>
                  <a:pt x="563753" y="1015009"/>
                  <a:pt x="568792" y="1015009"/>
                </a:cubicBezTo>
                <a:cubicBezTo>
                  <a:pt x="573836" y="1015009"/>
                  <a:pt x="578672" y="1012919"/>
                  <a:pt x="582236" y="1009192"/>
                </a:cubicBezTo>
                <a:lnTo>
                  <a:pt x="780890" y="801670"/>
                </a:lnTo>
                <a:lnTo>
                  <a:pt x="999518" y="801670"/>
                </a:lnTo>
                <a:cubicBezTo>
                  <a:pt x="1080794" y="801670"/>
                  <a:pt x="1146912" y="732595"/>
                  <a:pt x="1146912" y="647692"/>
                </a:cubicBezTo>
                <a:lnTo>
                  <a:pt x="1146912" y="153979"/>
                </a:lnTo>
                <a:cubicBezTo>
                  <a:pt x="1146912" y="69075"/>
                  <a:pt x="1080794" y="0"/>
                  <a:pt x="999518" y="0"/>
                </a:cubicBezTo>
                <a:close/>
                <a:moveTo>
                  <a:pt x="573545" y="189512"/>
                </a:moveTo>
                <a:cubicBezTo>
                  <a:pt x="636852" y="189526"/>
                  <a:pt x="688342" y="241079"/>
                  <a:pt x="688327" y="304431"/>
                </a:cubicBezTo>
                <a:cubicBezTo>
                  <a:pt x="688312" y="367784"/>
                  <a:pt x="636796" y="419314"/>
                  <a:pt x="573491" y="419298"/>
                </a:cubicBezTo>
                <a:cubicBezTo>
                  <a:pt x="510184" y="419283"/>
                  <a:pt x="458691" y="367731"/>
                  <a:pt x="458706" y="304378"/>
                </a:cubicBezTo>
                <a:cubicBezTo>
                  <a:pt x="458722" y="241025"/>
                  <a:pt x="510237" y="189497"/>
                  <a:pt x="573545" y="189512"/>
                </a:cubicBezTo>
                <a:close/>
                <a:moveTo>
                  <a:pt x="775423" y="577751"/>
                </a:moveTo>
                <a:cubicBezTo>
                  <a:pt x="775420" y="585361"/>
                  <a:pt x="769256" y="591527"/>
                  <a:pt x="761652" y="591525"/>
                </a:cubicBezTo>
                <a:lnTo>
                  <a:pt x="385253" y="591436"/>
                </a:lnTo>
                <a:cubicBezTo>
                  <a:pt x="377649" y="591434"/>
                  <a:pt x="371487" y="585265"/>
                  <a:pt x="371489" y="577658"/>
                </a:cubicBezTo>
                <a:lnTo>
                  <a:pt x="371492" y="566735"/>
                </a:lnTo>
                <a:cubicBezTo>
                  <a:pt x="371507" y="495712"/>
                  <a:pt x="429055" y="438150"/>
                  <a:pt x="500028" y="438168"/>
                </a:cubicBezTo>
                <a:lnTo>
                  <a:pt x="646948" y="438201"/>
                </a:lnTo>
                <a:cubicBezTo>
                  <a:pt x="717920" y="438219"/>
                  <a:pt x="775441" y="495808"/>
                  <a:pt x="775425" y="566832"/>
                </a:cubicBezTo>
                <a:lnTo>
                  <a:pt x="775423" y="577751"/>
                </a:lnTo>
                <a:close/>
              </a:path>
            </a:pathLst>
          </a:custGeom>
          <a:solidFill>
            <a:srgbClr val="FF609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1" name="Google Shape;1001;p29"/>
          <p:cNvSpPr/>
          <p:nvPr/>
        </p:nvSpPr>
        <p:spPr>
          <a:xfrm>
            <a:off x="16418818" y="1982291"/>
            <a:ext cx="403936" cy="402013"/>
          </a:xfrm>
          <a:custGeom>
            <a:rect b="b" l="l" r="r" t="t"/>
            <a:pathLst>
              <a:path extrusionOk="0" h="402013" w="403936">
                <a:moveTo>
                  <a:pt x="403936" y="377320"/>
                </a:moveTo>
                <a:lnTo>
                  <a:pt x="403934" y="388240"/>
                </a:lnTo>
                <a:cubicBezTo>
                  <a:pt x="403931" y="395849"/>
                  <a:pt x="397767" y="402016"/>
                  <a:pt x="390162" y="402013"/>
                </a:cubicBezTo>
                <a:lnTo>
                  <a:pt x="13764" y="401924"/>
                </a:lnTo>
                <a:cubicBezTo>
                  <a:pt x="6159" y="401922"/>
                  <a:pt x="-3" y="395753"/>
                  <a:pt x="0" y="388146"/>
                </a:cubicBezTo>
                <a:lnTo>
                  <a:pt x="3" y="377224"/>
                </a:lnTo>
                <a:cubicBezTo>
                  <a:pt x="18" y="306200"/>
                  <a:pt x="57566" y="248638"/>
                  <a:pt x="128538" y="248656"/>
                </a:cubicBezTo>
                <a:lnTo>
                  <a:pt x="275459" y="248689"/>
                </a:lnTo>
                <a:cubicBezTo>
                  <a:pt x="346431" y="248707"/>
                  <a:pt x="403951" y="306297"/>
                  <a:pt x="403936" y="377320"/>
                </a:cubicBezTo>
                <a:close/>
                <a:moveTo>
                  <a:pt x="202002" y="229787"/>
                </a:moveTo>
                <a:cubicBezTo>
                  <a:pt x="265307" y="229802"/>
                  <a:pt x="316823" y="178272"/>
                  <a:pt x="316838" y="114919"/>
                </a:cubicBezTo>
                <a:cubicBezTo>
                  <a:pt x="316853" y="51568"/>
                  <a:pt x="265363" y="15"/>
                  <a:pt x="202056" y="0"/>
                </a:cubicBezTo>
                <a:cubicBezTo>
                  <a:pt x="138748" y="-15"/>
                  <a:pt x="87233" y="51514"/>
                  <a:pt x="87217" y="114866"/>
                </a:cubicBezTo>
                <a:cubicBezTo>
                  <a:pt x="87202" y="178219"/>
                  <a:pt x="138695" y="229772"/>
                  <a:pt x="202002" y="229787"/>
                </a:cubicBezTo>
                <a:close/>
              </a:path>
            </a:pathLst>
          </a:custGeom>
          <a:solidFill>
            <a:srgbClr val="FEFFFF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2" name="Google Shape;1002;p29"/>
          <p:cNvSpPr/>
          <p:nvPr/>
        </p:nvSpPr>
        <p:spPr>
          <a:xfrm flipH="1" rot="-7860139">
            <a:off x="14593275" y="7209665"/>
            <a:ext cx="5332050" cy="5986849"/>
          </a:xfrm>
          <a:custGeom>
            <a:rect b="b" l="l" r="r" t="t"/>
            <a:pathLst>
              <a:path extrusionOk="0" h="13602474" w="12114732">
                <a:moveTo>
                  <a:pt x="11948906" y="9303551"/>
                </a:moveTo>
                <a:cubicBezTo>
                  <a:pt x="12098658" y="9790571"/>
                  <a:pt x="12142278" y="10312579"/>
                  <a:pt x="12098658" y="10819591"/>
                </a:cubicBezTo>
                <a:cubicBezTo>
                  <a:pt x="12005306" y="11752540"/>
                  <a:pt x="11655515" y="12199578"/>
                  <a:pt x="11029558" y="12854308"/>
                </a:cubicBezTo>
                <a:cubicBezTo>
                  <a:pt x="10725887" y="13193057"/>
                  <a:pt x="10431384" y="13378259"/>
                  <a:pt x="9986852" y="13479606"/>
                </a:cubicBezTo>
                <a:cubicBezTo>
                  <a:pt x="9672902" y="13573178"/>
                  <a:pt x="9347559" y="13621214"/>
                  <a:pt x="9019995" y="13595669"/>
                </a:cubicBezTo>
                <a:cubicBezTo>
                  <a:pt x="8322913" y="13576788"/>
                  <a:pt x="7641667" y="13261918"/>
                  <a:pt x="7168518" y="12751573"/>
                </a:cubicBezTo>
                <a:cubicBezTo>
                  <a:pt x="6796500" y="12318696"/>
                  <a:pt x="6521168" y="11796133"/>
                  <a:pt x="6074691" y="11431006"/>
                </a:cubicBezTo>
                <a:cubicBezTo>
                  <a:pt x="5819085" y="11231644"/>
                  <a:pt x="5506523" y="11130020"/>
                  <a:pt x="5203408" y="11026729"/>
                </a:cubicBezTo>
                <a:cubicBezTo>
                  <a:pt x="4745818" y="10878457"/>
                  <a:pt x="4261000" y="10863185"/>
                  <a:pt x="3784517" y="10837362"/>
                </a:cubicBezTo>
                <a:cubicBezTo>
                  <a:pt x="3180786" y="10797657"/>
                  <a:pt x="2560108" y="10726019"/>
                  <a:pt x="1986661" y="10520826"/>
                </a:cubicBezTo>
                <a:cubicBezTo>
                  <a:pt x="1341812" y="10263155"/>
                  <a:pt x="766976" y="9867762"/>
                  <a:pt x="388568" y="9275229"/>
                </a:cubicBezTo>
                <a:cubicBezTo>
                  <a:pt x="-86526" y="8477503"/>
                  <a:pt x="-112364" y="7453759"/>
                  <a:pt x="236871" y="6602998"/>
                </a:cubicBezTo>
                <a:cubicBezTo>
                  <a:pt x="370787" y="6270080"/>
                  <a:pt x="599165" y="5987696"/>
                  <a:pt x="841435" y="5727248"/>
                </a:cubicBezTo>
                <a:cubicBezTo>
                  <a:pt x="1090929" y="5452639"/>
                  <a:pt x="1372374" y="5208296"/>
                  <a:pt x="1691881" y="5018096"/>
                </a:cubicBezTo>
                <a:cubicBezTo>
                  <a:pt x="2428971" y="4552733"/>
                  <a:pt x="3245799" y="4234253"/>
                  <a:pt x="4011228" y="3821090"/>
                </a:cubicBezTo>
                <a:cubicBezTo>
                  <a:pt x="4324068" y="3659768"/>
                  <a:pt x="4628572" y="3401263"/>
                  <a:pt x="4670247" y="3030583"/>
                </a:cubicBezTo>
                <a:cubicBezTo>
                  <a:pt x="4686361" y="2855377"/>
                  <a:pt x="4690807" y="2672952"/>
                  <a:pt x="4743317" y="2500246"/>
                </a:cubicBezTo>
                <a:cubicBezTo>
                  <a:pt x="4832502" y="2183710"/>
                  <a:pt x="4990310" y="1889942"/>
                  <a:pt x="5153954" y="1606170"/>
                </a:cubicBezTo>
                <a:cubicBezTo>
                  <a:pt x="5486797" y="1039460"/>
                  <a:pt x="6003010" y="594088"/>
                  <a:pt x="6583125" y="292545"/>
                </a:cubicBezTo>
                <a:cubicBezTo>
                  <a:pt x="6990983" y="104290"/>
                  <a:pt x="7436349" y="12938"/>
                  <a:pt x="7884215" y="999"/>
                </a:cubicBezTo>
                <a:cubicBezTo>
                  <a:pt x="8457106" y="-9275"/>
                  <a:pt x="9034720" y="59308"/>
                  <a:pt x="9584550" y="224518"/>
                </a:cubicBezTo>
                <a:cubicBezTo>
                  <a:pt x="9676514" y="266445"/>
                  <a:pt x="9755140" y="335583"/>
                  <a:pt x="9837656" y="391671"/>
                </a:cubicBezTo>
                <a:cubicBezTo>
                  <a:pt x="9964903" y="485521"/>
                  <a:pt x="10117434" y="572985"/>
                  <a:pt x="10208007" y="708207"/>
                </a:cubicBezTo>
                <a:cubicBezTo>
                  <a:pt x="10316362" y="877860"/>
                  <a:pt x="10351368" y="1082775"/>
                  <a:pt x="10457223" y="1253816"/>
                </a:cubicBezTo>
                <a:cubicBezTo>
                  <a:pt x="10560576" y="1406808"/>
                  <a:pt x="10687546" y="1544251"/>
                  <a:pt x="10827574" y="1664202"/>
                </a:cubicBezTo>
                <a:cubicBezTo>
                  <a:pt x="11204870" y="1988790"/>
                  <a:pt x="11523544" y="2415003"/>
                  <a:pt x="11594670" y="2918684"/>
                </a:cubicBezTo>
                <a:cubicBezTo>
                  <a:pt x="11612173" y="3135262"/>
                  <a:pt x="11596615" y="3340455"/>
                  <a:pt x="11569387" y="3560364"/>
                </a:cubicBezTo>
                <a:cubicBezTo>
                  <a:pt x="11484370" y="4138459"/>
                  <a:pt x="11247657" y="4681569"/>
                  <a:pt x="11141803" y="5255776"/>
                </a:cubicBezTo>
                <a:cubicBezTo>
                  <a:pt x="10985661" y="6058500"/>
                  <a:pt x="11083458" y="6898987"/>
                  <a:pt x="11318782" y="7676722"/>
                </a:cubicBezTo>
                <a:cubicBezTo>
                  <a:pt x="11409911" y="7950220"/>
                  <a:pt x="11498540" y="8225384"/>
                  <a:pt x="11600782" y="8494996"/>
                </a:cubicBezTo>
                <a:cubicBezTo>
                  <a:pt x="11707192" y="8768771"/>
                  <a:pt x="11853054" y="9025610"/>
                  <a:pt x="11948906" y="9303551"/>
                </a:cubicBezTo>
                <a:close/>
              </a:path>
            </a:pathLst>
          </a:custGeom>
          <a:solidFill>
            <a:srgbClr val="FF609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FFFCF3"/>
        </a:solidFill>
      </p:bgPr>
    </p:bg>
    <p:spTree>
      <p:nvGrpSpPr>
        <p:cNvPr id="62" name="Shape 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Google Shape;63;p12"/>
          <p:cNvSpPr/>
          <p:nvPr/>
        </p:nvSpPr>
        <p:spPr>
          <a:xfrm>
            <a:off x="3635154" y="3891770"/>
            <a:ext cx="1864099" cy="1864099"/>
          </a:xfrm>
          <a:custGeom>
            <a:rect b="b" l="l" r="r" t="t"/>
            <a:pathLst>
              <a:path extrusionOk="0" h="1864099" w="1864099">
                <a:moveTo>
                  <a:pt x="1864099" y="932050"/>
                </a:moveTo>
                <a:cubicBezTo>
                  <a:pt x="1864099" y="1446806"/>
                  <a:pt x="1446806" y="1864099"/>
                  <a:pt x="932050" y="1864099"/>
                </a:cubicBezTo>
                <a:cubicBezTo>
                  <a:pt x="417293" y="1864099"/>
                  <a:pt x="0" y="1446806"/>
                  <a:pt x="0" y="932050"/>
                </a:cubicBezTo>
                <a:cubicBezTo>
                  <a:pt x="0" y="417293"/>
                  <a:pt x="417293" y="0"/>
                  <a:pt x="932050" y="0"/>
                </a:cubicBezTo>
                <a:cubicBezTo>
                  <a:pt x="1446806" y="0"/>
                  <a:pt x="1864099" y="417293"/>
                  <a:pt x="1864099" y="932050"/>
                </a:cubicBezTo>
                <a:close/>
              </a:path>
            </a:pathLst>
          </a:custGeom>
          <a:solidFill>
            <a:srgbClr val="FF609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" name="Google Shape;64;p12"/>
          <p:cNvSpPr/>
          <p:nvPr/>
        </p:nvSpPr>
        <p:spPr>
          <a:xfrm>
            <a:off x="4083656" y="4433751"/>
            <a:ext cx="860493" cy="1040639"/>
          </a:xfrm>
          <a:custGeom>
            <a:rect b="b" l="l" r="r" t="t"/>
            <a:pathLst>
              <a:path extrusionOk="0" h="1040639" w="860493">
                <a:moveTo>
                  <a:pt x="860468" y="110081"/>
                </a:moveTo>
                <a:cubicBezTo>
                  <a:pt x="861214" y="75781"/>
                  <a:pt x="845183" y="44464"/>
                  <a:pt x="816848" y="25078"/>
                </a:cubicBezTo>
                <a:cubicBezTo>
                  <a:pt x="784040" y="2336"/>
                  <a:pt x="747504" y="-5121"/>
                  <a:pt x="711340" y="3454"/>
                </a:cubicBezTo>
                <a:cubicBezTo>
                  <a:pt x="672940" y="12402"/>
                  <a:pt x="637149" y="38127"/>
                  <a:pt x="604714" y="79882"/>
                </a:cubicBezTo>
                <a:cubicBezTo>
                  <a:pt x="538725" y="26569"/>
                  <a:pt x="476091" y="-1765"/>
                  <a:pt x="426879" y="1590"/>
                </a:cubicBezTo>
                <a:cubicBezTo>
                  <a:pt x="391461" y="3827"/>
                  <a:pt x="362754" y="21722"/>
                  <a:pt x="341130" y="54158"/>
                </a:cubicBezTo>
                <a:cubicBezTo>
                  <a:pt x="296392" y="122757"/>
                  <a:pt x="368719" y="185390"/>
                  <a:pt x="445520" y="251752"/>
                </a:cubicBezTo>
                <a:cubicBezTo>
                  <a:pt x="449621" y="255481"/>
                  <a:pt x="454095" y="259209"/>
                  <a:pt x="458196" y="262937"/>
                </a:cubicBezTo>
                <a:cubicBezTo>
                  <a:pt x="426506" y="259954"/>
                  <a:pt x="395562" y="266292"/>
                  <a:pt x="369837" y="282324"/>
                </a:cubicBezTo>
                <a:cubicBezTo>
                  <a:pt x="342249" y="299100"/>
                  <a:pt x="322862" y="325198"/>
                  <a:pt x="315778" y="355023"/>
                </a:cubicBezTo>
                <a:cubicBezTo>
                  <a:pt x="284462" y="345703"/>
                  <a:pt x="249789" y="350922"/>
                  <a:pt x="218845" y="370309"/>
                </a:cubicBezTo>
                <a:cubicBezTo>
                  <a:pt x="183800" y="391933"/>
                  <a:pt x="159567" y="427723"/>
                  <a:pt x="153602" y="465751"/>
                </a:cubicBezTo>
                <a:cubicBezTo>
                  <a:pt x="109982" y="460531"/>
                  <a:pt x="72700" y="469479"/>
                  <a:pt x="45484" y="492594"/>
                </a:cubicBezTo>
                <a:cubicBezTo>
                  <a:pt x="16031" y="517200"/>
                  <a:pt x="0" y="556719"/>
                  <a:pt x="0" y="604067"/>
                </a:cubicBezTo>
                <a:cubicBezTo>
                  <a:pt x="0" y="699136"/>
                  <a:pt x="66362" y="764007"/>
                  <a:pt x="130114" y="827013"/>
                </a:cubicBezTo>
                <a:cubicBezTo>
                  <a:pt x="196476" y="892257"/>
                  <a:pt x="253890" y="948180"/>
                  <a:pt x="230775" y="1027590"/>
                </a:cubicBezTo>
                <a:cubicBezTo>
                  <a:pt x="230030" y="1030573"/>
                  <a:pt x="230403" y="1033928"/>
                  <a:pt x="232267" y="1036538"/>
                </a:cubicBezTo>
                <a:cubicBezTo>
                  <a:pt x="234131" y="1039148"/>
                  <a:pt x="237486" y="1040639"/>
                  <a:pt x="240469" y="1040639"/>
                </a:cubicBezTo>
                <a:lnTo>
                  <a:pt x="776584" y="1040639"/>
                </a:lnTo>
                <a:cubicBezTo>
                  <a:pt x="781430" y="1040639"/>
                  <a:pt x="785531" y="1037284"/>
                  <a:pt x="786650" y="1032810"/>
                </a:cubicBezTo>
                <a:cubicBezTo>
                  <a:pt x="879855" y="643959"/>
                  <a:pt x="875754" y="430333"/>
                  <a:pt x="760925" y="253616"/>
                </a:cubicBezTo>
                <a:cubicBezTo>
                  <a:pt x="824305" y="210369"/>
                  <a:pt x="859350" y="160039"/>
                  <a:pt x="860468" y="110081"/>
                </a:cubicBezTo>
                <a:close/>
              </a:path>
            </a:pathLst>
          </a:custGeom>
          <a:solidFill>
            <a:srgbClr val="FFB5F7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" name="Google Shape;65;p12"/>
          <p:cNvSpPr/>
          <p:nvPr/>
        </p:nvSpPr>
        <p:spPr>
          <a:xfrm>
            <a:off x="3695924" y="3952540"/>
            <a:ext cx="1742186" cy="1742186"/>
          </a:xfrm>
          <a:custGeom>
            <a:rect b="b" l="l" r="r" t="t"/>
            <a:pathLst>
              <a:path extrusionOk="0" h="1742186" w="1742186">
                <a:moveTo>
                  <a:pt x="871280" y="1742187"/>
                </a:moveTo>
                <a:cubicBezTo>
                  <a:pt x="638640" y="1742187"/>
                  <a:pt x="419795" y="1651592"/>
                  <a:pt x="255382" y="1487178"/>
                </a:cubicBezTo>
                <a:cubicBezTo>
                  <a:pt x="90968" y="1322765"/>
                  <a:pt x="0" y="1103920"/>
                  <a:pt x="0" y="871280"/>
                </a:cubicBezTo>
                <a:cubicBezTo>
                  <a:pt x="0" y="638640"/>
                  <a:pt x="90595" y="419795"/>
                  <a:pt x="255009" y="255382"/>
                </a:cubicBezTo>
                <a:cubicBezTo>
                  <a:pt x="419795" y="90595"/>
                  <a:pt x="638640" y="0"/>
                  <a:pt x="871280" y="0"/>
                </a:cubicBezTo>
                <a:cubicBezTo>
                  <a:pt x="1103919" y="0"/>
                  <a:pt x="1322765" y="90595"/>
                  <a:pt x="1487178" y="255009"/>
                </a:cubicBezTo>
                <a:cubicBezTo>
                  <a:pt x="1651592" y="419422"/>
                  <a:pt x="1742187" y="638268"/>
                  <a:pt x="1742187" y="870907"/>
                </a:cubicBezTo>
                <a:cubicBezTo>
                  <a:pt x="1742187" y="1103547"/>
                  <a:pt x="1651592" y="1322392"/>
                  <a:pt x="1487178" y="1486805"/>
                </a:cubicBezTo>
                <a:cubicBezTo>
                  <a:pt x="1322765" y="1651219"/>
                  <a:pt x="1103919" y="1742187"/>
                  <a:pt x="871280" y="1742187"/>
                </a:cubicBezTo>
                <a:close/>
                <a:moveTo>
                  <a:pt x="871280" y="9693"/>
                </a:moveTo>
                <a:cubicBezTo>
                  <a:pt x="641250" y="9693"/>
                  <a:pt x="425015" y="99170"/>
                  <a:pt x="262092" y="262092"/>
                </a:cubicBezTo>
                <a:cubicBezTo>
                  <a:pt x="99543" y="424642"/>
                  <a:pt x="10066" y="641250"/>
                  <a:pt x="10066" y="871280"/>
                </a:cubicBezTo>
                <a:cubicBezTo>
                  <a:pt x="10066" y="1101310"/>
                  <a:pt x="99543" y="1317545"/>
                  <a:pt x="262465" y="1480468"/>
                </a:cubicBezTo>
                <a:cubicBezTo>
                  <a:pt x="425015" y="1643017"/>
                  <a:pt x="641250" y="1732866"/>
                  <a:pt x="871653" y="1732866"/>
                </a:cubicBezTo>
                <a:cubicBezTo>
                  <a:pt x="1102055" y="1732866"/>
                  <a:pt x="1317918" y="1643390"/>
                  <a:pt x="1480840" y="1480468"/>
                </a:cubicBezTo>
                <a:cubicBezTo>
                  <a:pt x="1643390" y="1317918"/>
                  <a:pt x="1733239" y="1101683"/>
                  <a:pt x="1733239" y="871280"/>
                </a:cubicBezTo>
                <a:cubicBezTo>
                  <a:pt x="1733239" y="640877"/>
                  <a:pt x="1643763" y="425015"/>
                  <a:pt x="1480840" y="262092"/>
                </a:cubicBezTo>
                <a:cubicBezTo>
                  <a:pt x="1317545" y="99543"/>
                  <a:pt x="1101310" y="9693"/>
                  <a:pt x="871280" y="9693"/>
                </a:cubicBezTo>
                <a:close/>
                <a:moveTo>
                  <a:pt x="323235" y="666229"/>
                </a:moveTo>
                <a:lnTo>
                  <a:pt x="329200" y="667720"/>
                </a:lnTo>
                <a:lnTo>
                  <a:pt x="302357" y="764653"/>
                </a:lnTo>
                <a:lnTo>
                  <a:pt x="296392" y="763162"/>
                </a:lnTo>
                <a:lnTo>
                  <a:pt x="287444" y="735574"/>
                </a:lnTo>
                <a:lnTo>
                  <a:pt x="133842" y="692699"/>
                </a:lnTo>
                <a:lnTo>
                  <a:pt x="112219" y="711713"/>
                </a:lnTo>
                <a:lnTo>
                  <a:pt x="106254" y="710222"/>
                </a:lnTo>
                <a:lnTo>
                  <a:pt x="133097" y="613289"/>
                </a:lnTo>
                <a:lnTo>
                  <a:pt x="139062" y="614780"/>
                </a:lnTo>
                <a:lnTo>
                  <a:pt x="147637" y="642369"/>
                </a:lnTo>
                <a:lnTo>
                  <a:pt x="301238" y="685243"/>
                </a:lnTo>
                <a:lnTo>
                  <a:pt x="323235" y="666229"/>
                </a:lnTo>
                <a:close/>
                <a:moveTo>
                  <a:pt x="394816" y="420914"/>
                </a:moveTo>
                <a:lnTo>
                  <a:pt x="420168" y="500324"/>
                </a:lnTo>
                <a:lnTo>
                  <a:pt x="389224" y="542826"/>
                </a:lnTo>
                <a:lnTo>
                  <a:pt x="247180" y="439927"/>
                </a:lnTo>
                <a:lnTo>
                  <a:pt x="247180" y="413084"/>
                </a:lnTo>
                <a:lnTo>
                  <a:pt x="242333" y="409356"/>
                </a:lnTo>
                <a:lnTo>
                  <a:pt x="186037" y="486903"/>
                </a:lnTo>
                <a:lnTo>
                  <a:pt x="190884" y="490631"/>
                </a:lnTo>
                <a:lnTo>
                  <a:pt x="216608" y="482056"/>
                </a:lnTo>
                <a:lnTo>
                  <a:pt x="345604" y="575634"/>
                </a:lnTo>
                <a:lnTo>
                  <a:pt x="345977" y="602850"/>
                </a:lnTo>
                <a:lnTo>
                  <a:pt x="350823" y="606578"/>
                </a:lnTo>
                <a:lnTo>
                  <a:pt x="457823" y="458941"/>
                </a:lnTo>
                <a:lnTo>
                  <a:pt x="398544" y="416067"/>
                </a:lnTo>
                <a:lnTo>
                  <a:pt x="394816" y="420914"/>
                </a:lnTo>
                <a:close/>
                <a:moveTo>
                  <a:pt x="578616" y="249044"/>
                </a:moveTo>
                <a:cubicBezTo>
                  <a:pt x="612170" y="297883"/>
                  <a:pt x="600240" y="362754"/>
                  <a:pt x="548045" y="398544"/>
                </a:cubicBezTo>
                <a:cubicBezTo>
                  <a:pt x="495478" y="434708"/>
                  <a:pt x="430607" y="422405"/>
                  <a:pt x="397426" y="373565"/>
                </a:cubicBezTo>
                <a:cubicBezTo>
                  <a:pt x="363872" y="324726"/>
                  <a:pt x="375802" y="259855"/>
                  <a:pt x="428370" y="224065"/>
                </a:cubicBezTo>
                <a:cubicBezTo>
                  <a:pt x="480565" y="187901"/>
                  <a:pt x="545435" y="200204"/>
                  <a:pt x="578616" y="249044"/>
                </a:cubicBezTo>
                <a:close/>
                <a:moveTo>
                  <a:pt x="531641" y="281479"/>
                </a:moveTo>
                <a:cubicBezTo>
                  <a:pt x="495105" y="228166"/>
                  <a:pt x="458568" y="210643"/>
                  <a:pt x="431725" y="228911"/>
                </a:cubicBezTo>
                <a:cubicBezTo>
                  <a:pt x="404510" y="247552"/>
                  <a:pt x="408238" y="287817"/>
                  <a:pt x="444774" y="341130"/>
                </a:cubicBezTo>
                <a:cubicBezTo>
                  <a:pt x="481310" y="394443"/>
                  <a:pt x="517847" y="412339"/>
                  <a:pt x="544690" y="393698"/>
                </a:cubicBezTo>
                <a:cubicBezTo>
                  <a:pt x="571533" y="375057"/>
                  <a:pt x="568177" y="334792"/>
                  <a:pt x="531641" y="281479"/>
                </a:cubicBezTo>
                <a:close/>
                <a:moveTo>
                  <a:pt x="738183" y="100289"/>
                </a:moveTo>
                <a:lnTo>
                  <a:pt x="739675" y="106254"/>
                </a:lnTo>
                <a:lnTo>
                  <a:pt x="766890" y="115201"/>
                </a:lnTo>
                <a:lnTo>
                  <a:pt x="744148" y="252399"/>
                </a:lnTo>
                <a:lnTo>
                  <a:pt x="742657" y="252772"/>
                </a:lnTo>
                <a:lnTo>
                  <a:pt x="650198" y="146145"/>
                </a:lnTo>
                <a:lnTo>
                  <a:pt x="661755" y="125640"/>
                </a:lnTo>
                <a:lnTo>
                  <a:pt x="660264" y="119675"/>
                </a:lnTo>
                <a:lnTo>
                  <a:pt x="570414" y="142417"/>
                </a:lnTo>
                <a:lnTo>
                  <a:pt x="571906" y="148382"/>
                </a:lnTo>
                <a:lnTo>
                  <a:pt x="593156" y="161804"/>
                </a:lnTo>
                <a:lnTo>
                  <a:pt x="727744" y="312423"/>
                </a:lnTo>
                <a:lnTo>
                  <a:pt x="741166" y="309068"/>
                </a:lnTo>
                <a:lnTo>
                  <a:pt x="773601" y="113337"/>
                </a:lnTo>
                <a:lnTo>
                  <a:pt x="790751" y="93205"/>
                </a:lnTo>
                <a:lnTo>
                  <a:pt x="789260" y="87240"/>
                </a:lnTo>
                <a:lnTo>
                  <a:pt x="738183" y="100289"/>
                </a:lnTo>
                <a:close/>
                <a:moveTo>
                  <a:pt x="848538" y="92086"/>
                </a:moveTo>
                <a:lnTo>
                  <a:pt x="869043" y="109609"/>
                </a:lnTo>
                <a:lnTo>
                  <a:pt x="854876" y="268430"/>
                </a:lnTo>
                <a:lnTo>
                  <a:pt x="831761" y="282597"/>
                </a:lnTo>
                <a:lnTo>
                  <a:pt x="831388" y="288563"/>
                </a:lnTo>
                <a:lnTo>
                  <a:pt x="1009596" y="304221"/>
                </a:lnTo>
                <a:lnTo>
                  <a:pt x="1015561" y="236368"/>
                </a:lnTo>
                <a:lnTo>
                  <a:pt x="1009223" y="235622"/>
                </a:lnTo>
                <a:lnTo>
                  <a:pt x="966722" y="294528"/>
                </a:lnTo>
                <a:lnTo>
                  <a:pt x="905579" y="288935"/>
                </a:lnTo>
                <a:lnTo>
                  <a:pt x="913781" y="196103"/>
                </a:lnTo>
                <a:lnTo>
                  <a:pt x="957028" y="199831"/>
                </a:lnTo>
                <a:lnTo>
                  <a:pt x="980889" y="235622"/>
                </a:lnTo>
                <a:lnTo>
                  <a:pt x="987227" y="236368"/>
                </a:lnTo>
                <a:lnTo>
                  <a:pt x="993565" y="164041"/>
                </a:lnTo>
                <a:lnTo>
                  <a:pt x="987227" y="163295"/>
                </a:lnTo>
                <a:lnTo>
                  <a:pt x="957401" y="193866"/>
                </a:lnTo>
                <a:lnTo>
                  <a:pt x="914154" y="190138"/>
                </a:lnTo>
                <a:lnTo>
                  <a:pt x="922356" y="98424"/>
                </a:lnTo>
                <a:lnTo>
                  <a:pt x="980516" y="103644"/>
                </a:lnTo>
                <a:lnTo>
                  <a:pt x="1011833" y="168887"/>
                </a:lnTo>
                <a:lnTo>
                  <a:pt x="1018171" y="169633"/>
                </a:lnTo>
                <a:lnTo>
                  <a:pt x="1024136" y="101780"/>
                </a:lnTo>
                <a:lnTo>
                  <a:pt x="849284" y="86121"/>
                </a:lnTo>
                <a:lnTo>
                  <a:pt x="848538" y="92086"/>
                </a:lnTo>
                <a:close/>
                <a:moveTo>
                  <a:pt x="1314563" y="251653"/>
                </a:moveTo>
                <a:lnTo>
                  <a:pt x="1339169" y="246807"/>
                </a:lnTo>
                <a:lnTo>
                  <a:pt x="1342151" y="241587"/>
                </a:lnTo>
                <a:lnTo>
                  <a:pt x="1301887" y="218845"/>
                </a:lnTo>
                <a:lnTo>
                  <a:pt x="1298904" y="224065"/>
                </a:lnTo>
                <a:lnTo>
                  <a:pt x="1309716" y="247180"/>
                </a:lnTo>
                <a:lnTo>
                  <a:pt x="1224713" y="301611"/>
                </a:lnTo>
                <a:lnTo>
                  <a:pt x="1221731" y="300120"/>
                </a:lnTo>
                <a:lnTo>
                  <a:pt x="1220985" y="197595"/>
                </a:lnTo>
                <a:lnTo>
                  <a:pt x="1239626" y="190138"/>
                </a:lnTo>
                <a:lnTo>
                  <a:pt x="1242609" y="184919"/>
                </a:lnTo>
                <a:lnTo>
                  <a:pt x="1168045" y="142790"/>
                </a:lnTo>
                <a:lnTo>
                  <a:pt x="1165062" y="148009"/>
                </a:lnTo>
                <a:lnTo>
                  <a:pt x="1172518" y="175225"/>
                </a:lnTo>
                <a:lnTo>
                  <a:pt x="1173637" y="288563"/>
                </a:lnTo>
                <a:lnTo>
                  <a:pt x="1145675" y="338148"/>
                </a:lnTo>
                <a:lnTo>
                  <a:pt x="1118459" y="341130"/>
                </a:lnTo>
                <a:lnTo>
                  <a:pt x="1115477" y="346350"/>
                </a:lnTo>
                <a:lnTo>
                  <a:pt x="1198989" y="393698"/>
                </a:lnTo>
                <a:lnTo>
                  <a:pt x="1201971" y="388478"/>
                </a:lnTo>
                <a:lnTo>
                  <a:pt x="1190786" y="363499"/>
                </a:lnTo>
                <a:lnTo>
                  <a:pt x="1218748" y="313914"/>
                </a:lnTo>
                <a:lnTo>
                  <a:pt x="1314563" y="251653"/>
                </a:lnTo>
                <a:close/>
                <a:moveTo>
                  <a:pt x="1454370" y="507781"/>
                </a:moveTo>
                <a:cubicBezTo>
                  <a:pt x="1409632" y="546927"/>
                  <a:pt x="1344015" y="542453"/>
                  <a:pt x="1302260" y="494732"/>
                </a:cubicBezTo>
                <a:cubicBezTo>
                  <a:pt x="1260131" y="446638"/>
                  <a:pt x="1264978" y="381022"/>
                  <a:pt x="1309343" y="342249"/>
                </a:cubicBezTo>
                <a:cubicBezTo>
                  <a:pt x="1354082" y="303475"/>
                  <a:pt x="1419698" y="307576"/>
                  <a:pt x="1461454" y="355297"/>
                </a:cubicBezTo>
                <a:cubicBezTo>
                  <a:pt x="1503582" y="403018"/>
                  <a:pt x="1499108" y="468634"/>
                  <a:pt x="1454370" y="507781"/>
                </a:cubicBezTo>
                <a:close/>
                <a:moveTo>
                  <a:pt x="1457353" y="359025"/>
                </a:moveTo>
                <a:cubicBezTo>
                  <a:pt x="1435729" y="334419"/>
                  <a:pt x="1396210" y="342621"/>
                  <a:pt x="1347371" y="385123"/>
                </a:cubicBezTo>
                <a:cubicBezTo>
                  <a:pt x="1298531" y="427624"/>
                  <a:pt x="1285483" y="466025"/>
                  <a:pt x="1307106" y="490631"/>
                </a:cubicBezTo>
                <a:cubicBezTo>
                  <a:pt x="1328357" y="515237"/>
                  <a:pt x="1368249" y="507035"/>
                  <a:pt x="1417088" y="464534"/>
                </a:cubicBezTo>
                <a:cubicBezTo>
                  <a:pt x="1465555" y="422032"/>
                  <a:pt x="1478603" y="383632"/>
                  <a:pt x="1457353" y="359025"/>
                </a:cubicBezTo>
                <a:close/>
                <a:moveTo>
                  <a:pt x="1621766" y="650943"/>
                </a:moveTo>
                <a:lnTo>
                  <a:pt x="1616174" y="653180"/>
                </a:lnTo>
                <a:lnTo>
                  <a:pt x="1609090" y="679278"/>
                </a:lnTo>
                <a:lnTo>
                  <a:pt x="1515513" y="713950"/>
                </a:lnTo>
                <a:cubicBezTo>
                  <a:pt x="1486060" y="724762"/>
                  <a:pt x="1448032" y="724389"/>
                  <a:pt x="1433865" y="686361"/>
                </a:cubicBezTo>
                <a:cubicBezTo>
                  <a:pt x="1421935" y="654299"/>
                  <a:pt x="1441694" y="625219"/>
                  <a:pt x="1477485" y="611797"/>
                </a:cubicBezTo>
                <a:lnTo>
                  <a:pt x="1571063" y="577125"/>
                </a:lnTo>
                <a:lnTo>
                  <a:pt x="1593432" y="592411"/>
                </a:lnTo>
                <a:lnTo>
                  <a:pt x="1599024" y="590174"/>
                </a:lnTo>
                <a:lnTo>
                  <a:pt x="1565470" y="499579"/>
                </a:lnTo>
                <a:lnTo>
                  <a:pt x="1559878" y="501815"/>
                </a:lnTo>
                <a:lnTo>
                  <a:pt x="1552795" y="527913"/>
                </a:lnTo>
                <a:lnTo>
                  <a:pt x="1459217" y="562585"/>
                </a:lnTo>
                <a:cubicBezTo>
                  <a:pt x="1405904" y="582345"/>
                  <a:pt x="1391364" y="625964"/>
                  <a:pt x="1408140" y="671449"/>
                </a:cubicBezTo>
                <a:cubicBezTo>
                  <a:pt x="1427154" y="722525"/>
                  <a:pt x="1471147" y="737438"/>
                  <a:pt x="1517749" y="719915"/>
                </a:cubicBezTo>
                <a:lnTo>
                  <a:pt x="1611327" y="685243"/>
                </a:lnTo>
                <a:lnTo>
                  <a:pt x="1633696" y="700528"/>
                </a:lnTo>
                <a:lnTo>
                  <a:pt x="1639289" y="698292"/>
                </a:lnTo>
                <a:lnTo>
                  <a:pt x="1621766" y="650943"/>
                </a:lnTo>
                <a:close/>
              </a:path>
            </a:pathLst>
          </a:custGeom>
          <a:solidFill>
            <a:srgbClr val="FFB5F7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" name="Google Shape;66;p12"/>
          <p:cNvSpPr/>
          <p:nvPr/>
        </p:nvSpPr>
        <p:spPr>
          <a:xfrm>
            <a:off x="4083656" y="4433751"/>
            <a:ext cx="860493" cy="1040639"/>
          </a:xfrm>
          <a:custGeom>
            <a:rect b="b" l="l" r="r" t="t"/>
            <a:pathLst>
              <a:path extrusionOk="0" h="1040639" w="860493">
                <a:moveTo>
                  <a:pt x="860468" y="110081"/>
                </a:moveTo>
                <a:cubicBezTo>
                  <a:pt x="861214" y="75781"/>
                  <a:pt x="845183" y="44464"/>
                  <a:pt x="816848" y="25078"/>
                </a:cubicBezTo>
                <a:cubicBezTo>
                  <a:pt x="784040" y="2336"/>
                  <a:pt x="747504" y="-5121"/>
                  <a:pt x="711340" y="3454"/>
                </a:cubicBezTo>
                <a:cubicBezTo>
                  <a:pt x="672940" y="12402"/>
                  <a:pt x="637149" y="38127"/>
                  <a:pt x="604714" y="79882"/>
                </a:cubicBezTo>
                <a:cubicBezTo>
                  <a:pt x="538725" y="26569"/>
                  <a:pt x="476091" y="-1765"/>
                  <a:pt x="426879" y="1590"/>
                </a:cubicBezTo>
                <a:cubicBezTo>
                  <a:pt x="391461" y="3827"/>
                  <a:pt x="362754" y="21722"/>
                  <a:pt x="341130" y="54158"/>
                </a:cubicBezTo>
                <a:cubicBezTo>
                  <a:pt x="296392" y="122757"/>
                  <a:pt x="368719" y="185390"/>
                  <a:pt x="445520" y="251752"/>
                </a:cubicBezTo>
                <a:cubicBezTo>
                  <a:pt x="449621" y="255481"/>
                  <a:pt x="454095" y="259209"/>
                  <a:pt x="458196" y="262937"/>
                </a:cubicBezTo>
                <a:cubicBezTo>
                  <a:pt x="426506" y="259954"/>
                  <a:pt x="395562" y="266292"/>
                  <a:pt x="369837" y="282324"/>
                </a:cubicBezTo>
                <a:cubicBezTo>
                  <a:pt x="342249" y="299100"/>
                  <a:pt x="322862" y="325198"/>
                  <a:pt x="315778" y="355023"/>
                </a:cubicBezTo>
                <a:cubicBezTo>
                  <a:pt x="284462" y="345703"/>
                  <a:pt x="249789" y="350922"/>
                  <a:pt x="218845" y="370309"/>
                </a:cubicBezTo>
                <a:cubicBezTo>
                  <a:pt x="183800" y="391933"/>
                  <a:pt x="159567" y="427723"/>
                  <a:pt x="153602" y="465751"/>
                </a:cubicBezTo>
                <a:cubicBezTo>
                  <a:pt x="109982" y="460531"/>
                  <a:pt x="72700" y="469479"/>
                  <a:pt x="45484" y="492594"/>
                </a:cubicBezTo>
                <a:cubicBezTo>
                  <a:pt x="16031" y="517200"/>
                  <a:pt x="0" y="556719"/>
                  <a:pt x="0" y="604067"/>
                </a:cubicBezTo>
                <a:cubicBezTo>
                  <a:pt x="0" y="699136"/>
                  <a:pt x="66362" y="764007"/>
                  <a:pt x="130114" y="827013"/>
                </a:cubicBezTo>
                <a:cubicBezTo>
                  <a:pt x="196476" y="892257"/>
                  <a:pt x="253890" y="948180"/>
                  <a:pt x="230775" y="1027590"/>
                </a:cubicBezTo>
                <a:cubicBezTo>
                  <a:pt x="230030" y="1030573"/>
                  <a:pt x="230403" y="1033928"/>
                  <a:pt x="232267" y="1036538"/>
                </a:cubicBezTo>
                <a:cubicBezTo>
                  <a:pt x="234131" y="1039148"/>
                  <a:pt x="237486" y="1040639"/>
                  <a:pt x="240469" y="1040639"/>
                </a:cubicBezTo>
                <a:lnTo>
                  <a:pt x="776584" y="1040639"/>
                </a:lnTo>
                <a:cubicBezTo>
                  <a:pt x="781430" y="1040639"/>
                  <a:pt x="785531" y="1037284"/>
                  <a:pt x="786650" y="1032810"/>
                </a:cubicBezTo>
                <a:cubicBezTo>
                  <a:pt x="879855" y="643959"/>
                  <a:pt x="875754" y="430333"/>
                  <a:pt x="760925" y="253616"/>
                </a:cubicBezTo>
                <a:cubicBezTo>
                  <a:pt x="824305" y="210369"/>
                  <a:pt x="859350" y="160039"/>
                  <a:pt x="860468" y="110081"/>
                </a:cubicBezTo>
                <a:close/>
                <a:moveTo>
                  <a:pt x="804918" y="41855"/>
                </a:moveTo>
                <a:cubicBezTo>
                  <a:pt x="827660" y="57513"/>
                  <a:pt x="840336" y="82119"/>
                  <a:pt x="839590" y="109335"/>
                </a:cubicBezTo>
                <a:cubicBezTo>
                  <a:pt x="838845" y="152209"/>
                  <a:pt x="807155" y="196575"/>
                  <a:pt x="750113" y="235348"/>
                </a:cubicBezTo>
                <a:cubicBezTo>
                  <a:pt x="736692" y="215962"/>
                  <a:pt x="721779" y="197321"/>
                  <a:pt x="705748" y="178680"/>
                </a:cubicBezTo>
                <a:cubicBezTo>
                  <a:pt x="677414" y="145871"/>
                  <a:pt x="648706" y="117164"/>
                  <a:pt x="620372" y="92931"/>
                </a:cubicBezTo>
                <a:cubicBezTo>
                  <a:pt x="677041" y="19858"/>
                  <a:pt x="745267" y="845"/>
                  <a:pt x="804918" y="41855"/>
                </a:cubicBezTo>
                <a:close/>
                <a:moveTo>
                  <a:pt x="829524" y="520555"/>
                </a:moveTo>
                <a:cubicBezTo>
                  <a:pt x="840336" y="643959"/>
                  <a:pt x="821695" y="798306"/>
                  <a:pt x="769127" y="1019388"/>
                </a:cubicBezTo>
                <a:lnTo>
                  <a:pt x="254263" y="1019388"/>
                </a:lnTo>
                <a:cubicBezTo>
                  <a:pt x="271040" y="935131"/>
                  <a:pt x="209525" y="875107"/>
                  <a:pt x="145027" y="811355"/>
                </a:cubicBezTo>
                <a:cubicBezTo>
                  <a:pt x="83884" y="751704"/>
                  <a:pt x="20878" y="689443"/>
                  <a:pt x="20878" y="603321"/>
                </a:cubicBezTo>
                <a:cubicBezTo>
                  <a:pt x="20878" y="562311"/>
                  <a:pt x="34299" y="528385"/>
                  <a:pt x="58906" y="507879"/>
                </a:cubicBezTo>
                <a:cubicBezTo>
                  <a:pt x="83139" y="487374"/>
                  <a:pt x="117811" y="480291"/>
                  <a:pt x="159194" y="487002"/>
                </a:cubicBezTo>
                <a:cubicBezTo>
                  <a:pt x="204305" y="512353"/>
                  <a:pt x="249789" y="569768"/>
                  <a:pt x="250162" y="570513"/>
                </a:cubicBezTo>
                <a:cubicBezTo>
                  <a:pt x="252026" y="573123"/>
                  <a:pt x="255382" y="574614"/>
                  <a:pt x="258364" y="574614"/>
                </a:cubicBezTo>
                <a:cubicBezTo>
                  <a:pt x="260601" y="574614"/>
                  <a:pt x="262838" y="573869"/>
                  <a:pt x="264702" y="572377"/>
                </a:cubicBezTo>
                <a:cubicBezTo>
                  <a:pt x="269176" y="568649"/>
                  <a:pt x="269922" y="562311"/>
                  <a:pt x="266566" y="557837"/>
                </a:cubicBezTo>
                <a:cubicBezTo>
                  <a:pt x="264702" y="555228"/>
                  <a:pt x="220709" y="499678"/>
                  <a:pt x="173734" y="471716"/>
                </a:cubicBezTo>
                <a:cubicBezTo>
                  <a:pt x="177835" y="438535"/>
                  <a:pt x="198713" y="406473"/>
                  <a:pt x="229657" y="387459"/>
                </a:cubicBezTo>
                <a:cubicBezTo>
                  <a:pt x="256127" y="371055"/>
                  <a:pt x="285580" y="366581"/>
                  <a:pt x="311305" y="374783"/>
                </a:cubicBezTo>
                <a:cubicBezTo>
                  <a:pt x="312050" y="375901"/>
                  <a:pt x="313169" y="376647"/>
                  <a:pt x="314287" y="377393"/>
                </a:cubicBezTo>
                <a:cubicBezTo>
                  <a:pt x="360144" y="402372"/>
                  <a:pt x="432471" y="483273"/>
                  <a:pt x="433217" y="484019"/>
                </a:cubicBezTo>
                <a:cubicBezTo>
                  <a:pt x="435081" y="486256"/>
                  <a:pt x="438063" y="487374"/>
                  <a:pt x="441046" y="487374"/>
                </a:cubicBezTo>
                <a:cubicBezTo>
                  <a:pt x="443656" y="487374"/>
                  <a:pt x="445892" y="486629"/>
                  <a:pt x="448129" y="484765"/>
                </a:cubicBezTo>
                <a:cubicBezTo>
                  <a:pt x="452230" y="481037"/>
                  <a:pt x="452603" y="474326"/>
                  <a:pt x="448875" y="470225"/>
                </a:cubicBezTo>
                <a:cubicBezTo>
                  <a:pt x="445892" y="466869"/>
                  <a:pt x="382886" y="396779"/>
                  <a:pt x="334792" y="365462"/>
                </a:cubicBezTo>
                <a:cubicBezTo>
                  <a:pt x="339266" y="338619"/>
                  <a:pt x="356043" y="314759"/>
                  <a:pt x="380649" y="299473"/>
                </a:cubicBezTo>
                <a:cubicBezTo>
                  <a:pt x="411966" y="280459"/>
                  <a:pt x="451485" y="277104"/>
                  <a:pt x="489885" y="290526"/>
                </a:cubicBezTo>
                <a:cubicBezTo>
                  <a:pt x="537606" y="334145"/>
                  <a:pt x="578616" y="379629"/>
                  <a:pt x="587564" y="430706"/>
                </a:cubicBezTo>
                <a:cubicBezTo>
                  <a:pt x="588682" y="436298"/>
                  <a:pt x="593902" y="440026"/>
                  <a:pt x="599494" y="439281"/>
                </a:cubicBezTo>
                <a:cubicBezTo>
                  <a:pt x="605087" y="438162"/>
                  <a:pt x="608815" y="432943"/>
                  <a:pt x="608069" y="427350"/>
                </a:cubicBezTo>
                <a:cubicBezTo>
                  <a:pt x="598376" y="370309"/>
                  <a:pt x="552519" y="319606"/>
                  <a:pt x="502934" y="274122"/>
                </a:cubicBezTo>
                <a:cubicBezTo>
                  <a:pt x="502561" y="273749"/>
                  <a:pt x="502188" y="273749"/>
                  <a:pt x="502188" y="273376"/>
                </a:cubicBezTo>
                <a:cubicBezTo>
                  <a:pt x="488021" y="260327"/>
                  <a:pt x="473481" y="247651"/>
                  <a:pt x="459314" y="235721"/>
                </a:cubicBezTo>
                <a:cubicBezTo>
                  <a:pt x="386614" y="172714"/>
                  <a:pt x="323980" y="118656"/>
                  <a:pt x="358653" y="65342"/>
                </a:cubicBezTo>
                <a:cubicBezTo>
                  <a:pt x="376548" y="38127"/>
                  <a:pt x="399290" y="23959"/>
                  <a:pt x="427997" y="22095"/>
                </a:cubicBezTo>
                <a:cubicBezTo>
                  <a:pt x="495478" y="17621"/>
                  <a:pt x="593529" y="81374"/>
                  <a:pt x="689717" y="192474"/>
                </a:cubicBezTo>
                <a:cubicBezTo>
                  <a:pt x="706494" y="211861"/>
                  <a:pt x="721406" y="231247"/>
                  <a:pt x="735201" y="250634"/>
                </a:cubicBezTo>
                <a:cubicBezTo>
                  <a:pt x="735201" y="252498"/>
                  <a:pt x="735574" y="254362"/>
                  <a:pt x="736692" y="256226"/>
                </a:cubicBezTo>
                <a:cubicBezTo>
                  <a:pt x="737810" y="258090"/>
                  <a:pt x="739674" y="259582"/>
                  <a:pt x="741539" y="260327"/>
                </a:cubicBezTo>
                <a:cubicBezTo>
                  <a:pt x="793361" y="338247"/>
                  <a:pt x="820949" y="421385"/>
                  <a:pt x="829524" y="520555"/>
                </a:cubicBezTo>
                <a:close/>
              </a:path>
            </a:pathLst>
          </a:custGeom>
          <a:solidFill>
            <a:srgbClr val="FFB5F7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" name="Google Shape;67;p12"/>
          <p:cNvSpPr/>
          <p:nvPr/>
        </p:nvSpPr>
        <p:spPr>
          <a:xfrm>
            <a:off x="4104907" y="4454720"/>
            <a:ext cx="818370" cy="998792"/>
          </a:xfrm>
          <a:custGeom>
            <a:rect b="b" l="l" r="r" t="t"/>
            <a:pathLst>
              <a:path extrusionOk="0" h="998792" w="818370">
                <a:moveTo>
                  <a:pt x="818340" y="88739"/>
                </a:moveTo>
                <a:cubicBezTo>
                  <a:pt x="817594" y="131613"/>
                  <a:pt x="785904" y="175979"/>
                  <a:pt x="728863" y="214752"/>
                </a:cubicBezTo>
                <a:cubicBezTo>
                  <a:pt x="715441" y="195366"/>
                  <a:pt x="700528" y="176725"/>
                  <a:pt x="684497" y="158084"/>
                </a:cubicBezTo>
                <a:cubicBezTo>
                  <a:pt x="656163" y="125275"/>
                  <a:pt x="627456" y="96568"/>
                  <a:pt x="599121" y="72335"/>
                </a:cubicBezTo>
                <a:cubicBezTo>
                  <a:pt x="655790" y="-738"/>
                  <a:pt x="724016" y="-19752"/>
                  <a:pt x="783667" y="21259"/>
                </a:cubicBezTo>
                <a:cubicBezTo>
                  <a:pt x="806409" y="36544"/>
                  <a:pt x="819085" y="61150"/>
                  <a:pt x="818340" y="88739"/>
                </a:cubicBezTo>
                <a:close/>
                <a:moveTo>
                  <a:pt x="808273" y="499586"/>
                </a:moveTo>
                <a:cubicBezTo>
                  <a:pt x="799699" y="400416"/>
                  <a:pt x="772110" y="317650"/>
                  <a:pt x="720661" y="239731"/>
                </a:cubicBezTo>
                <a:cubicBezTo>
                  <a:pt x="718797" y="238985"/>
                  <a:pt x="716932" y="237494"/>
                  <a:pt x="715814" y="235630"/>
                </a:cubicBezTo>
                <a:cubicBezTo>
                  <a:pt x="714696" y="233766"/>
                  <a:pt x="714323" y="231902"/>
                  <a:pt x="714323" y="230038"/>
                </a:cubicBezTo>
                <a:cubicBezTo>
                  <a:pt x="700901" y="210278"/>
                  <a:pt x="685616" y="190892"/>
                  <a:pt x="668839" y="171878"/>
                </a:cubicBezTo>
                <a:cubicBezTo>
                  <a:pt x="572278" y="60405"/>
                  <a:pt x="474600" y="-3347"/>
                  <a:pt x="407119" y="1499"/>
                </a:cubicBezTo>
                <a:cubicBezTo>
                  <a:pt x="378039" y="3363"/>
                  <a:pt x="355297" y="17530"/>
                  <a:pt x="337775" y="44746"/>
                </a:cubicBezTo>
                <a:cubicBezTo>
                  <a:pt x="302730" y="98060"/>
                  <a:pt x="365736" y="152491"/>
                  <a:pt x="438436" y="215125"/>
                </a:cubicBezTo>
                <a:cubicBezTo>
                  <a:pt x="452603" y="227428"/>
                  <a:pt x="467143" y="239731"/>
                  <a:pt x="481310" y="252780"/>
                </a:cubicBezTo>
                <a:cubicBezTo>
                  <a:pt x="481683" y="253153"/>
                  <a:pt x="482056" y="253153"/>
                  <a:pt x="482056" y="253525"/>
                </a:cubicBezTo>
                <a:cubicBezTo>
                  <a:pt x="531641" y="299009"/>
                  <a:pt x="577498" y="349340"/>
                  <a:pt x="587191" y="406754"/>
                </a:cubicBezTo>
                <a:cubicBezTo>
                  <a:pt x="588310" y="412347"/>
                  <a:pt x="584209" y="417939"/>
                  <a:pt x="578616" y="418685"/>
                </a:cubicBezTo>
                <a:cubicBezTo>
                  <a:pt x="573024" y="419803"/>
                  <a:pt x="567432" y="415702"/>
                  <a:pt x="566686" y="410110"/>
                </a:cubicBezTo>
                <a:cubicBezTo>
                  <a:pt x="558111" y="359033"/>
                  <a:pt x="516728" y="313549"/>
                  <a:pt x="469007" y="269929"/>
                </a:cubicBezTo>
                <a:cubicBezTo>
                  <a:pt x="430607" y="256508"/>
                  <a:pt x="390715" y="259863"/>
                  <a:pt x="359771" y="278877"/>
                </a:cubicBezTo>
                <a:cubicBezTo>
                  <a:pt x="335165" y="294163"/>
                  <a:pt x="318388" y="318023"/>
                  <a:pt x="313914" y="344866"/>
                </a:cubicBezTo>
                <a:cubicBezTo>
                  <a:pt x="362008" y="376183"/>
                  <a:pt x="425387" y="446273"/>
                  <a:pt x="427997" y="449629"/>
                </a:cubicBezTo>
                <a:cubicBezTo>
                  <a:pt x="431725" y="453730"/>
                  <a:pt x="431353" y="460440"/>
                  <a:pt x="427252" y="464169"/>
                </a:cubicBezTo>
                <a:cubicBezTo>
                  <a:pt x="425387" y="466033"/>
                  <a:pt x="422778" y="466778"/>
                  <a:pt x="420168" y="466778"/>
                </a:cubicBezTo>
                <a:cubicBezTo>
                  <a:pt x="417185" y="466778"/>
                  <a:pt x="414576" y="465660"/>
                  <a:pt x="412339" y="463423"/>
                </a:cubicBezTo>
                <a:cubicBezTo>
                  <a:pt x="411593" y="462677"/>
                  <a:pt x="338893" y="381775"/>
                  <a:pt x="293409" y="356796"/>
                </a:cubicBezTo>
                <a:cubicBezTo>
                  <a:pt x="292291" y="356051"/>
                  <a:pt x="291172" y="355305"/>
                  <a:pt x="290427" y="354187"/>
                </a:cubicBezTo>
                <a:cubicBezTo>
                  <a:pt x="264702" y="345985"/>
                  <a:pt x="235249" y="350459"/>
                  <a:pt x="208779" y="366863"/>
                </a:cubicBezTo>
                <a:cubicBezTo>
                  <a:pt x="177835" y="385876"/>
                  <a:pt x="156957" y="417566"/>
                  <a:pt x="152856" y="451120"/>
                </a:cubicBezTo>
                <a:cubicBezTo>
                  <a:pt x="199831" y="479454"/>
                  <a:pt x="243824" y="535004"/>
                  <a:pt x="245688" y="537241"/>
                </a:cubicBezTo>
                <a:cubicBezTo>
                  <a:pt x="249416" y="541715"/>
                  <a:pt x="248298" y="548426"/>
                  <a:pt x="243824" y="551781"/>
                </a:cubicBezTo>
                <a:cubicBezTo>
                  <a:pt x="241960" y="553273"/>
                  <a:pt x="239723" y="554018"/>
                  <a:pt x="237486" y="554018"/>
                </a:cubicBezTo>
                <a:cubicBezTo>
                  <a:pt x="234504" y="554018"/>
                  <a:pt x="231521" y="552527"/>
                  <a:pt x="229284" y="549917"/>
                </a:cubicBezTo>
                <a:cubicBezTo>
                  <a:pt x="228911" y="549171"/>
                  <a:pt x="183055" y="491757"/>
                  <a:pt x="138316" y="466405"/>
                </a:cubicBezTo>
                <a:cubicBezTo>
                  <a:pt x="96933" y="459695"/>
                  <a:pt x="62261" y="466778"/>
                  <a:pt x="38028" y="487283"/>
                </a:cubicBezTo>
                <a:cubicBezTo>
                  <a:pt x="13422" y="507788"/>
                  <a:pt x="0" y="541715"/>
                  <a:pt x="0" y="582725"/>
                </a:cubicBezTo>
                <a:cubicBezTo>
                  <a:pt x="0" y="668847"/>
                  <a:pt x="63007" y="730735"/>
                  <a:pt x="124149" y="790759"/>
                </a:cubicBezTo>
                <a:cubicBezTo>
                  <a:pt x="189020" y="854511"/>
                  <a:pt x="250162" y="914535"/>
                  <a:pt x="233385" y="998792"/>
                </a:cubicBezTo>
                <a:lnTo>
                  <a:pt x="748249" y="998792"/>
                </a:lnTo>
                <a:cubicBezTo>
                  <a:pt x="800444" y="776964"/>
                  <a:pt x="819085" y="622990"/>
                  <a:pt x="808273" y="49958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" name="Google Shape;68;p12"/>
          <p:cNvSpPr/>
          <p:nvPr/>
        </p:nvSpPr>
        <p:spPr>
          <a:xfrm>
            <a:off x="12602854" y="3927934"/>
            <a:ext cx="1788789" cy="1788789"/>
          </a:xfrm>
          <a:custGeom>
            <a:rect b="b" l="l" r="r" t="t"/>
            <a:pathLst>
              <a:path extrusionOk="0" h="1788789" w="1788789">
                <a:moveTo>
                  <a:pt x="1788789" y="894395"/>
                </a:moveTo>
                <a:cubicBezTo>
                  <a:pt x="1788789" y="1388355"/>
                  <a:pt x="1388355" y="1788790"/>
                  <a:pt x="894395" y="1788790"/>
                </a:cubicBezTo>
                <a:cubicBezTo>
                  <a:pt x="400434" y="1788790"/>
                  <a:pt x="0" y="1388355"/>
                  <a:pt x="0" y="894395"/>
                </a:cubicBezTo>
                <a:cubicBezTo>
                  <a:pt x="0" y="400434"/>
                  <a:pt x="400434" y="0"/>
                  <a:pt x="894395" y="0"/>
                </a:cubicBezTo>
                <a:cubicBezTo>
                  <a:pt x="1388355" y="0"/>
                  <a:pt x="1788789" y="400434"/>
                  <a:pt x="1788789" y="894395"/>
                </a:cubicBezTo>
                <a:close/>
              </a:path>
            </a:pathLst>
          </a:custGeom>
          <a:solidFill>
            <a:srgbClr val="FF609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" name="Google Shape;69;p12"/>
          <p:cNvSpPr/>
          <p:nvPr/>
        </p:nvSpPr>
        <p:spPr>
          <a:xfrm>
            <a:off x="13082741" y="4492756"/>
            <a:ext cx="831003" cy="718423"/>
          </a:xfrm>
          <a:custGeom>
            <a:rect b="b" l="l" r="r" t="t"/>
            <a:pathLst>
              <a:path extrusionOk="0" h="718423" w="831003">
                <a:moveTo>
                  <a:pt x="26776" y="498087"/>
                </a:moveTo>
                <a:cubicBezTo>
                  <a:pt x="-44060" y="413830"/>
                  <a:pt x="43552" y="292664"/>
                  <a:pt x="83817" y="292664"/>
                </a:cubicBezTo>
                <a:cubicBezTo>
                  <a:pt x="80462" y="215117"/>
                  <a:pt x="120726" y="154720"/>
                  <a:pt x="221760" y="127877"/>
                </a:cubicBezTo>
                <a:cubicBezTo>
                  <a:pt x="322794" y="101034"/>
                  <a:pt x="450672" y="60397"/>
                  <a:pt x="430539" y="0"/>
                </a:cubicBezTo>
                <a:cubicBezTo>
                  <a:pt x="490936" y="74191"/>
                  <a:pt x="706426" y="101034"/>
                  <a:pt x="693005" y="228911"/>
                </a:cubicBezTo>
                <a:cubicBezTo>
                  <a:pt x="827592" y="269176"/>
                  <a:pt x="868603" y="403764"/>
                  <a:pt x="794412" y="498087"/>
                </a:cubicBezTo>
                <a:lnTo>
                  <a:pt x="570347" y="718424"/>
                </a:lnTo>
                <a:lnTo>
                  <a:pt x="80834" y="625964"/>
                </a:lnTo>
                <a:lnTo>
                  <a:pt x="26776" y="49808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" name="Google Shape;70;p12"/>
          <p:cNvSpPr/>
          <p:nvPr/>
        </p:nvSpPr>
        <p:spPr>
          <a:xfrm>
            <a:off x="13075891" y="4486147"/>
            <a:ext cx="845802" cy="732488"/>
          </a:xfrm>
          <a:custGeom>
            <a:rect b="b" l="l" r="r" t="t"/>
            <a:pathLst>
              <a:path extrusionOk="0" h="732488" w="845802">
                <a:moveTo>
                  <a:pt x="577197" y="732489"/>
                </a:moveTo>
                <a:cubicBezTo>
                  <a:pt x="576824" y="732489"/>
                  <a:pt x="576451" y="732489"/>
                  <a:pt x="575706" y="732489"/>
                </a:cubicBezTo>
                <a:lnTo>
                  <a:pt x="86193" y="640029"/>
                </a:lnTo>
                <a:cubicBezTo>
                  <a:pt x="83956" y="639657"/>
                  <a:pt x="81719" y="637793"/>
                  <a:pt x="80974" y="635556"/>
                </a:cubicBezTo>
                <a:lnTo>
                  <a:pt x="27660" y="508797"/>
                </a:lnTo>
                <a:cubicBezTo>
                  <a:pt x="-4402" y="469651"/>
                  <a:pt x="-8876" y="417456"/>
                  <a:pt x="15730" y="364516"/>
                </a:cubicBezTo>
                <a:cubicBezTo>
                  <a:pt x="32880" y="327606"/>
                  <a:pt x="60841" y="298527"/>
                  <a:pt x="83583" y="293307"/>
                </a:cubicBezTo>
                <a:cubicBezTo>
                  <a:pt x="82465" y="210168"/>
                  <a:pt x="132050" y="153127"/>
                  <a:pt x="227119" y="127775"/>
                </a:cubicBezTo>
                <a:cubicBezTo>
                  <a:pt x="309512" y="105779"/>
                  <a:pt x="406445" y="75580"/>
                  <a:pt x="428442" y="35316"/>
                </a:cubicBezTo>
                <a:cubicBezTo>
                  <a:pt x="432916" y="26741"/>
                  <a:pt x="433661" y="18166"/>
                  <a:pt x="431052" y="9591"/>
                </a:cubicBezTo>
                <a:cubicBezTo>
                  <a:pt x="429933" y="6236"/>
                  <a:pt x="431424" y="2508"/>
                  <a:pt x="434407" y="1016"/>
                </a:cubicBezTo>
                <a:cubicBezTo>
                  <a:pt x="437389" y="-848"/>
                  <a:pt x="441490" y="-102"/>
                  <a:pt x="443727" y="2880"/>
                </a:cubicBezTo>
                <a:cubicBezTo>
                  <a:pt x="464978" y="28605"/>
                  <a:pt x="506734" y="49110"/>
                  <a:pt x="551099" y="70361"/>
                </a:cubicBezTo>
                <a:cubicBezTo>
                  <a:pt x="627155" y="107270"/>
                  <a:pt x="712903" y="148653"/>
                  <a:pt x="708429" y="231046"/>
                </a:cubicBezTo>
                <a:cubicBezTo>
                  <a:pt x="773300" y="252297"/>
                  <a:pt x="820275" y="296662"/>
                  <a:pt x="838171" y="353704"/>
                </a:cubicBezTo>
                <a:cubicBezTo>
                  <a:pt x="854948" y="407017"/>
                  <a:pt x="843763" y="464059"/>
                  <a:pt x="807600" y="510288"/>
                </a:cubicBezTo>
                <a:cubicBezTo>
                  <a:pt x="807227" y="510661"/>
                  <a:pt x="807227" y="510661"/>
                  <a:pt x="806854" y="511034"/>
                </a:cubicBezTo>
                <a:lnTo>
                  <a:pt x="582416" y="730252"/>
                </a:lnTo>
                <a:cubicBezTo>
                  <a:pt x="580925" y="731743"/>
                  <a:pt x="579061" y="732489"/>
                  <a:pt x="577197" y="732489"/>
                </a:cubicBezTo>
                <a:close/>
                <a:moveTo>
                  <a:pt x="92904" y="626235"/>
                </a:moveTo>
                <a:lnTo>
                  <a:pt x="574960" y="717203"/>
                </a:lnTo>
                <a:lnTo>
                  <a:pt x="796042" y="499849"/>
                </a:lnTo>
                <a:cubicBezTo>
                  <a:pt x="829223" y="457721"/>
                  <a:pt x="839289" y="405899"/>
                  <a:pt x="824004" y="357059"/>
                </a:cubicBezTo>
                <a:cubicBezTo>
                  <a:pt x="806854" y="303000"/>
                  <a:pt x="760997" y="261245"/>
                  <a:pt x="698363" y="242604"/>
                </a:cubicBezTo>
                <a:cubicBezTo>
                  <a:pt x="695008" y="241485"/>
                  <a:pt x="692771" y="238503"/>
                  <a:pt x="693144" y="234774"/>
                </a:cubicBezTo>
                <a:cubicBezTo>
                  <a:pt x="700973" y="158719"/>
                  <a:pt x="621562" y="120319"/>
                  <a:pt x="544389" y="83037"/>
                </a:cubicBezTo>
                <a:cubicBezTo>
                  <a:pt x="507107" y="64768"/>
                  <a:pt x="471316" y="47619"/>
                  <a:pt x="446710" y="26368"/>
                </a:cubicBezTo>
                <a:cubicBezTo>
                  <a:pt x="445964" y="31588"/>
                  <a:pt x="444100" y="36807"/>
                  <a:pt x="441118" y="42026"/>
                </a:cubicBezTo>
                <a:cubicBezTo>
                  <a:pt x="416884" y="87138"/>
                  <a:pt x="321070" y="117709"/>
                  <a:pt x="230847" y="141942"/>
                </a:cubicBezTo>
                <a:cubicBezTo>
                  <a:pt x="139506" y="166175"/>
                  <a:pt x="94768" y="219489"/>
                  <a:pt x="98123" y="299272"/>
                </a:cubicBezTo>
                <a:cubicBezTo>
                  <a:pt x="98123" y="301136"/>
                  <a:pt x="97378" y="303373"/>
                  <a:pt x="96259" y="304492"/>
                </a:cubicBezTo>
                <a:cubicBezTo>
                  <a:pt x="94768" y="305983"/>
                  <a:pt x="92904" y="306729"/>
                  <a:pt x="91040" y="306729"/>
                </a:cubicBezTo>
                <a:cubicBezTo>
                  <a:pt x="75381" y="306729"/>
                  <a:pt x="46674" y="332453"/>
                  <a:pt x="28779" y="370481"/>
                </a:cubicBezTo>
                <a:cubicBezTo>
                  <a:pt x="18340" y="393223"/>
                  <a:pt x="-1792" y="451010"/>
                  <a:pt x="39591" y="499849"/>
                </a:cubicBezTo>
                <a:cubicBezTo>
                  <a:pt x="39963" y="500595"/>
                  <a:pt x="40336" y="500968"/>
                  <a:pt x="40709" y="501713"/>
                </a:cubicBezTo>
                <a:lnTo>
                  <a:pt x="92904" y="626235"/>
                </a:lnTo>
                <a:close/>
              </a:path>
            </a:pathLst>
          </a:custGeom>
          <a:solidFill>
            <a:srgbClr val="F993A0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1" name="Google Shape;71;p12"/>
          <p:cNvGrpSpPr/>
          <p:nvPr/>
        </p:nvGrpSpPr>
        <p:grpSpPr>
          <a:xfrm>
            <a:off x="12565199" y="3890279"/>
            <a:ext cx="1864099" cy="1864098"/>
            <a:chOff x="12565199" y="3890279"/>
            <a:chExt cx="1864099" cy="1864098"/>
          </a:xfrm>
        </p:grpSpPr>
        <p:sp>
          <p:nvSpPr>
            <p:cNvPr id="72" name="Google Shape;72;p12"/>
            <p:cNvSpPr/>
            <p:nvPr/>
          </p:nvSpPr>
          <p:spPr>
            <a:xfrm>
              <a:off x="14028144" y="4932683"/>
              <a:ext cx="209529" cy="187901"/>
            </a:xfrm>
            <a:custGeom>
              <a:rect b="b" l="l" r="r" t="t"/>
              <a:pathLst>
                <a:path extrusionOk="0" h="187901" w="209529">
                  <a:moveTo>
                    <a:pt x="157703" y="0"/>
                  </a:moveTo>
                  <a:cubicBezTo>
                    <a:pt x="128623" y="0"/>
                    <a:pt x="105135" y="26843"/>
                    <a:pt x="105135" y="60024"/>
                  </a:cubicBezTo>
                  <a:cubicBezTo>
                    <a:pt x="105135" y="26843"/>
                    <a:pt x="81648" y="0"/>
                    <a:pt x="52568" y="0"/>
                  </a:cubicBezTo>
                  <a:cubicBezTo>
                    <a:pt x="23488" y="0"/>
                    <a:pt x="0" y="22742"/>
                    <a:pt x="0" y="60024"/>
                  </a:cubicBezTo>
                  <a:cubicBezTo>
                    <a:pt x="0" y="100661"/>
                    <a:pt x="49585" y="158821"/>
                    <a:pt x="104762" y="187901"/>
                  </a:cubicBezTo>
                  <a:cubicBezTo>
                    <a:pt x="159940" y="158821"/>
                    <a:pt x="209525" y="100289"/>
                    <a:pt x="209525" y="60024"/>
                  </a:cubicBezTo>
                  <a:cubicBezTo>
                    <a:pt x="209898" y="22742"/>
                    <a:pt x="186410" y="0"/>
                    <a:pt x="157703" y="0"/>
                  </a:cubicBezTo>
                  <a:close/>
                </a:path>
              </a:pathLst>
            </a:custGeom>
            <a:solidFill>
              <a:srgbClr val="FFB5F7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" name="Google Shape;73;p12"/>
            <p:cNvSpPr/>
            <p:nvPr/>
          </p:nvSpPr>
          <p:spPr>
            <a:xfrm>
              <a:off x="13415974" y="4691469"/>
              <a:ext cx="33553" cy="33553"/>
            </a:xfrm>
            <a:custGeom>
              <a:rect b="b" l="l" r="r" t="t"/>
              <a:pathLst>
                <a:path extrusionOk="0" h="33553" w="33553">
                  <a:moveTo>
                    <a:pt x="33554" y="16777"/>
                  </a:moveTo>
                  <a:cubicBezTo>
                    <a:pt x="33554" y="26042"/>
                    <a:pt x="26042" y="33554"/>
                    <a:pt x="16777" y="33554"/>
                  </a:cubicBezTo>
                  <a:cubicBezTo>
                    <a:pt x="7511" y="33554"/>
                    <a:pt x="0" y="26042"/>
                    <a:pt x="0" y="16777"/>
                  </a:cubicBezTo>
                  <a:cubicBezTo>
                    <a:pt x="0" y="7511"/>
                    <a:pt x="7511" y="0"/>
                    <a:pt x="16777" y="0"/>
                  </a:cubicBezTo>
                  <a:cubicBezTo>
                    <a:pt x="26042" y="0"/>
                    <a:pt x="33554" y="7511"/>
                    <a:pt x="33554" y="16777"/>
                  </a:cubicBezTo>
                  <a:close/>
                </a:path>
              </a:pathLst>
            </a:custGeom>
            <a:solidFill>
              <a:srgbClr val="FFB5F7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" name="Google Shape;74;p12"/>
            <p:cNvSpPr/>
            <p:nvPr/>
          </p:nvSpPr>
          <p:spPr>
            <a:xfrm>
              <a:off x="12756083" y="4932683"/>
              <a:ext cx="209542" cy="187901"/>
            </a:xfrm>
            <a:custGeom>
              <a:rect b="b" l="l" r="r" t="t"/>
              <a:pathLst>
                <a:path extrusionOk="0" h="187901" w="209542">
                  <a:moveTo>
                    <a:pt x="157703" y="0"/>
                  </a:moveTo>
                  <a:cubicBezTo>
                    <a:pt x="128623" y="0"/>
                    <a:pt x="105135" y="26843"/>
                    <a:pt x="105135" y="60024"/>
                  </a:cubicBezTo>
                  <a:cubicBezTo>
                    <a:pt x="105135" y="26843"/>
                    <a:pt x="81648" y="0"/>
                    <a:pt x="52568" y="0"/>
                  </a:cubicBezTo>
                  <a:cubicBezTo>
                    <a:pt x="23488" y="0"/>
                    <a:pt x="0" y="22742"/>
                    <a:pt x="0" y="60024"/>
                  </a:cubicBezTo>
                  <a:cubicBezTo>
                    <a:pt x="0" y="100661"/>
                    <a:pt x="49585" y="158821"/>
                    <a:pt x="104762" y="187901"/>
                  </a:cubicBezTo>
                  <a:cubicBezTo>
                    <a:pt x="159940" y="158821"/>
                    <a:pt x="209525" y="100289"/>
                    <a:pt x="209525" y="60024"/>
                  </a:cubicBezTo>
                  <a:cubicBezTo>
                    <a:pt x="210270" y="22742"/>
                    <a:pt x="186783" y="0"/>
                    <a:pt x="157703" y="0"/>
                  </a:cubicBezTo>
                  <a:close/>
                </a:path>
              </a:pathLst>
            </a:custGeom>
            <a:solidFill>
              <a:srgbClr val="FFB5F7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" name="Google Shape;75;p12"/>
            <p:cNvSpPr/>
            <p:nvPr/>
          </p:nvSpPr>
          <p:spPr>
            <a:xfrm>
              <a:off x="13570694" y="4873032"/>
              <a:ext cx="33553" cy="33553"/>
            </a:xfrm>
            <a:custGeom>
              <a:rect b="b" l="l" r="r" t="t"/>
              <a:pathLst>
                <a:path extrusionOk="0" h="33553" w="33553">
                  <a:moveTo>
                    <a:pt x="33554" y="16777"/>
                  </a:moveTo>
                  <a:cubicBezTo>
                    <a:pt x="33554" y="26043"/>
                    <a:pt x="26043" y="33554"/>
                    <a:pt x="16777" y="33554"/>
                  </a:cubicBezTo>
                  <a:cubicBezTo>
                    <a:pt x="7511" y="33554"/>
                    <a:pt x="0" y="26043"/>
                    <a:pt x="0" y="16777"/>
                  </a:cubicBezTo>
                  <a:cubicBezTo>
                    <a:pt x="0" y="7511"/>
                    <a:pt x="7511" y="0"/>
                    <a:pt x="16777" y="0"/>
                  </a:cubicBezTo>
                  <a:cubicBezTo>
                    <a:pt x="26043" y="0"/>
                    <a:pt x="33554" y="7511"/>
                    <a:pt x="33554" y="16777"/>
                  </a:cubicBezTo>
                  <a:close/>
                </a:path>
              </a:pathLst>
            </a:custGeom>
            <a:solidFill>
              <a:srgbClr val="FFB5F7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" name="Google Shape;76;p12"/>
            <p:cNvSpPr/>
            <p:nvPr/>
          </p:nvSpPr>
          <p:spPr>
            <a:xfrm>
              <a:off x="13710875" y="4810025"/>
              <a:ext cx="33553" cy="33553"/>
            </a:xfrm>
            <a:custGeom>
              <a:rect b="b" l="l" r="r" t="t"/>
              <a:pathLst>
                <a:path extrusionOk="0" h="33553" w="33553">
                  <a:moveTo>
                    <a:pt x="16777" y="33554"/>
                  </a:moveTo>
                  <a:cubicBezTo>
                    <a:pt x="26097" y="33554"/>
                    <a:pt x="33554" y="26097"/>
                    <a:pt x="33554" y="16777"/>
                  </a:cubicBezTo>
                  <a:cubicBezTo>
                    <a:pt x="33554" y="7456"/>
                    <a:pt x="26097" y="0"/>
                    <a:pt x="16777" y="0"/>
                  </a:cubicBezTo>
                  <a:cubicBezTo>
                    <a:pt x="7456" y="0"/>
                    <a:pt x="0" y="7456"/>
                    <a:pt x="0" y="16777"/>
                  </a:cubicBezTo>
                  <a:cubicBezTo>
                    <a:pt x="0" y="25725"/>
                    <a:pt x="7456" y="33554"/>
                    <a:pt x="16777" y="33554"/>
                  </a:cubicBezTo>
                  <a:close/>
                </a:path>
              </a:pathLst>
            </a:custGeom>
            <a:solidFill>
              <a:srgbClr val="FFB5F7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" name="Google Shape;77;p12"/>
            <p:cNvSpPr/>
            <p:nvPr/>
          </p:nvSpPr>
          <p:spPr>
            <a:xfrm>
              <a:off x="13613488" y="4081115"/>
              <a:ext cx="161592" cy="261815"/>
            </a:xfrm>
            <a:custGeom>
              <a:rect b="b" l="l" r="r" t="t"/>
              <a:pathLst>
                <a:path extrusionOk="0" h="261815" w="161592">
                  <a:moveTo>
                    <a:pt x="454" y="228586"/>
                  </a:moveTo>
                  <a:cubicBezTo>
                    <a:pt x="-1038" y="232687"/>
                    <a:pt x="1199" y="235670"/>
                    <a:pt x="6419" y="237534"/>
                  </a:cubicBezTo>
                  <a:lnTo>
                    <a:pt x="78746" y="261022"/>
                  </a:lnTo>
                  <a:cubicBezTo>
                    <a:pt x="83965" y="262886"/>
                    <a:pt x="87321" y="261395"/>
                    <a:pt x="88812" y="257294"/>
                  </a:cubicBezTo>
                  <a:lnTo>
                    <a:pt x="89185" y="255802"/>
                  </a:lnTo>
                  <a:cubicBezTo>
                    <a:pt x="89930" y="253192"/>
                    <a:pt x="88812" y="248346"/>
                    <a:pt x="85829" y="241262"/>
                  </a:cubicBezTo>
                  <a:cubicBezTo>
                    <a:pt x="82847" y="234179"/>
                    <a:pt x="82101" y="227841"/>
                    <a:pt x="83965" y="222248"/>
                  </a:cubicBezTo>
                  <a:lnTo>
                    <a:pt x="136906" y="58208"/>
                  </a:lnTo>
                  <a:cubicBezTo>
                    <a:pt x="138770" y="52615"/>
                    <a:pt x="142871" y="47769"/>
                    <a:pt x="149581" y="44041"/>
                  </a:cubicBezTo>
                  <a:cubicBezTo>
                    <a:pt x="156292" y="40312"/>
                    <a:pt x="160020" y="36957"/>
                    <a:pt x="160766" y="34347"/>
                  </a:cubicBezTo>
                  <a:lnTo>
                    <a:pt x="161139" y="32856"/>
                  </a:lnTo>
                  <a:cubicBezTo>
                    <a:pt x="162630" y="28755"/>
                    <a:pt x="160393" y="25772"/>
                    <a:pt x="155174" y="23908"/>
                  </a:cubicBezTo>
                  <a:lnTo>
                    <a:pt x="83220" y="793"/>
                  </a:lnTo>
                  <a:cubicBezTo>
                    <a:pt x="78000" y="-1071"/>
                    <a:pt x="74645" y="421"/>
                    <a:pt x="73153" y="4522"/>
                  </a:cubicBezTo>
                  <a:lnTo>
                    <a:pt x="72781" y="6013"/>
                  </a:lnTo>
                  <a:cubicBezTo>
                    <a:pt x="72035" y="8623"/>
                    <a:pt x="72781" y="13469"/>
                    <a:pt x="75390" y="20180"/>
                  </a:cubicBezTo>
                  <a:cubicBezTo>
                    <a:pt x="78000" y="26891"/>
                    <a:pt x="78373" y="33229"/>
                    <a:pt x="76882" y="38821"/>
                  </a:cubicBezTo>
                  <a:lnTo>
                    <a:pt x="23941" y="202862"/>
                  </a:lnTo>
                  <a:cubicBezTo>
                    <a:pt x="22077" y="208454"/>
                    <a:pt x="17976" y="213301"/>
                    <a:pt x="12011" y="217029"/>
                  </a:cubicBezTo>
                  <a:cubicBezTo>
                    <a:pt x="5673" y="221130"/>
                    <a:pt x="2318" y="224485"/>
                    <a:pt x="1572" y="227095"/>
                  </a:cubicBezTo>
                  <a:lnTo>
                    <a:pt x="454" y="228586"/>
                  </a:lnTo>
                  <a:close/>
                </a:path>
              </a:pathLst>
            </a:custGeom>
            <a:solidFill>
              <a:srgbClr val="FFB5F7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" name="Google Shape;78;p12"/>
            <p:cNvSpPr/>
            <p:nvPr/>
          </p:nvSpPr>
          <p:spPr>
            <a:xfrm>
              <a:off x="13309674" y="4051291"/>
              <a:ext cx="306912" cy="265161"/>
            </a:xfrm>
            <a:custGeom>
              <a:rect b="b" l="l" r="r" t="t"/>
              <a:pathLst>
                <a:path extrusionOk="0" h="265161" w="306912">
                  <a:moveTo>
                    <a:pt x="8994" y="265121"/>
                  </a:moveTo>
                  <a:lnTo>
                    <a:pt x="52241" y="262139"/>
                  </a:lnTo>
                  <a:cubicBezTo>
                    <a:pt x="57834" y="261766"/>
                    <a:pt x="60443" y="259529"/>
                    <a:pt x="60071" y="255055"/>
                  </a:cubicBezTo>
                  <a:lnTo>
                    <a:pt x="60071" y="253564"/>
                  </a:lnTo>
                  <a:cubicBezTo>
                    <a:pt x="60071" y="250954"/>
                    <a:pt x="57461" y="246853"/>
                    <a:pt x="52241" y="241634"/>
                  </a:cubicBezTo>
                  <a:cubicBezTo>
                    <a:pt x="47022" y="236041"/>
                    <a:pt x="44785" y="230449"/>
                    <a:pt x="45531" y="224111"/>
                  </a:cubicBezTo>
                  <a:lnTo>
                    <a:pt x="55597" y="95115"/>
                  </a:lnTo>
                  <a:lnTo>
                    <a:pt x="127551" y="246853"/>
                  </a:lnTo>
                  <a:cubicBezTo>
                    <a:pt x="130906" y="253191"/>
                    <a:pt x="136126" y="256174"/>
                    <a:pt x="142837" y="255801"/>
                  </a:cubicBezTo>
                  <a:cubicBezTo>
                    <a:pt x="148802" y="255428"/>
                    <a:pt x="152903" y="251700"/>
                    <a:pt x="154767" y="244989"/>
                  </a:cubicBezTo>
                  <a:lnTo>
                    <a:pt x="198014" y="91387"/>
                  </a:lnTo>
                  <a:lnTo>
                    <a:pt x="227467" y="212181"/>
                  </a:lnTo>
                  <a:cubicBezTo>
                    <a:pt x="228958" y="218146"/>
                    <a:pt x="227839" y="224111"/>
                    <a:pt x="223366" y="230449"/>
                  </a:cubicBezTo>
                  <a:cubicBezTo>
                    <a:pt x="219265" y="236787"/>
                    <a:pt x="217028" y="240888"/>
                    <a:pt x="217401" y="243498"/>
                  </a:cubicBezTo>
                  <a:lnTo>
                    <a:pt x="217401" y="244989"/>
                  </a:lnTo>
                  <a:cubicBezTo>
                    <a:pt x="217773" y="249463"/>
                    <a:pt x="220756" y="251327"/>
                    <a:pt x="226348" y="250954"/>
                  </a:cubicBezTo>
                  <a:lnTo>
                    <a:pt x="299048" y="246107"/>
                  </a:lnTo>
                  <a:cubicBezTo>
                    <a:pt x="304640" y="245735"/>
                    <a:pt x="307250" y="243498"/>
                    <a:pt x="306877" y="239024"/>
                  </a:cubicBezTo>
                  <a:lnTo>
                    <a:pt x="306877" y="237533"/>
                  </a:lnTo>
                  <a:cubicBezTo>
                    <a:pt x="306504" y="234550"/>
                    <a:pt x="304268" y="230449"/>
                    <a:pt x="299794" y="224857"/>
                  </a:cubicBezTo>
                  <a:cubicBezTo>
                    <a:pt x="295320" y="219264"/>
                    <a:pt x="291965" y="213672"/>
                    <a:pt x="290473" y="208080"/>
                  </a:cubicBezTo>
                  <a:lnTo>
                    <a:pt x="246853" y="39565"/>
                  </a:lnTo>
                  <a:cubicBezTo>
                    <a:pt x="245362" y="33227"/>
                    <a:pt x="246853" y="26889"/>
                    <a:pt x="251700" y="20551"/>
                  </a:cubicBezTo>
                  <a:cubicBezTo>
                    <a:pt x="256547" y="14214"/>
                    <a:pt x="258784" y="9740"/>
                    <a:pt x="258411" y="7503"/>
                  </a:cubicBezTo>
                  <a:lnTo>
                    <a:pt x="258411" y="6011"/>
                  </a:lnTo>
                  <a:cubicBezTo>
                    <a:pt x="258038" y="1538"/>
                    <a:pt x="255428" y="-326"/>
                    <a:pt x="249836" y="46"/>
                  </a:cubicBezTo>
                  <a:lnTo>
                    <a:pt x="202115" y="3402"/>
                  </a:lnTo>
                  <a:cubicBezTo>
                    <a:pt x="193167" y="4147"/>
                    <a:pt x="187575" y="8994"/>
                    <a:pt x="184965" y="17942"/>
                  </a:cubicBezTo>
                  <a:lnTo>
                    <a:pt x="146192" y="168934"/>
                  </a:lnTo>
                  <a:lnTo>
                    <a:pt x="85050" y="23161"/>
                  </a:lnTo>
                  <a:cubicBezTo>
                    <a:pt x="81321" y="14959"/>
                    <a:pt x="74983" y="11231"/>
                    <a:pt x="65290" y="11977"/>
                  </a:cubicBezTo>
                  <a:lnTo>
                    <a:pt x="19060" y="14959"/>
                  </a:lnTo>
                  <a:cubicBezTo>
                    <a:pt x="13841" y="15332"/>
                    <a:pt x="11231" y="17569"/>
                    <a:pt x="11604" y="22043"/>
                  </a:cubicBezTo>
                  <a:lnTo>
                    <a:pt x="11604" y="23534"/>
                  </a:lnTo>
                  <a:cubicBezTo>
                    <a:pt x="11604" y="26144"/>
                    <a:pt x="14587" y="30245"/>
                    <a:pt x="19806" y="35464"/>
                  </a:cubicBezTo>
                  <a:cubicBezTo>
                    <a:pt x="25398" y="41057"/>
                    <a:pt x="27635" y="46649"/>
                    <a:pt x="27262" y="52987"/>
                  </a:cubicBezTo>
                  <a:lnTo>
                    <a:pt x="12350" y="225975"/>
                  </a:lnTo>
                  <a:cubicBezTo>
                    <a:pt x="11977" y="231940"/>
                    <a:pt x="9740" y="237905"/>
                    <a:pt x="5639" y="243871"/>
                  </a:cubicBezTo>
                  <a:cubicBezTo>
                    <a:pt x="1538" y="249836"/>
                    <a:pt x="-326" y="254309"/>
                    <a:pt x="47" y="257292"/>
                  </a:cubicBezTo>
                  <a:lnTo>
                    <a:pt x="47" y="258783"/>
                  </a:lnTo>
                  <a:cubicBezTo>
                    <a:pt x="419" y="263257"/>
                    <a:pt x="3402" y="265494"/>
                    <a:pt x="8994" y="265121"/>
                  </a:cubicBezTo>
                  <a:close/>
                </a:path>
              </a:pathLst>
            </a:custGeom>
            <a:solidFill>
              <a:srgbClr val="FFB5F7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" name="Google Shape;79;p12"/>
            <p:cNvSpPr/>
            <p:nvPr/>
          </p:nvSpPr>
          <p:spPr>
            <a:xfrm>
              <a:off x="13280641" y="4408126"/>
              <a:ext cx="175598" cy="263210"/>
            </a:xfrm>
            <a:custGeom>
              <a:rect b="b" l="l" r="r" t="t"/>
              <a:pathLst>
                <a:path extrusionOk="0" h="263210" w="175598">
                  <a:moveTo>
                    <a:pt x="87985" y="263211"/>
                  </a:moveTo>
                  <a:cubicBezTo>
                    <a:pt x="136452" y="263211"/>
                    <a:pt x="175598" y="224065"/>
                    <a:pt x="175598" y="175598"/>
                  </a:cubicBezTo>
                  <a:cubicBezTo>
                    <a:pt x="175598" y="127132"/>
                    <a:pt x="136452" y="87985"/>
                    <a:pt x="87985" y="87985"/>
                  </a:cubicBezTo>
                  <a:cubicBezTo>
                    <a:pt x="71209" y="87985"/>
                    <a:pt x="55177" y="92832"/>
                    <a:pt x="41756" y="101034"/>
                  </a:cubicBezTo>
                  <a:cubicBezTo>
                    <a:pt x="27961" y="68599"/>
                    <a:pt x="35791" y="29453"/>
                    <a:pt x="63752" y="5220"/>
                  </a:cubicBezTo>
                  <a:lnTo>
                    <a:pt x="59278" y="0"/>
                  </a:lnTo>
                  <a:cubicBezTo>
                    <a:pt x="28707" y="26843"/>
                    <a:pt x="20505" y="69345"/>
                    <a:pt x="35791" y="104762"/>
                  </a:cubicBezTo>
                  <a:cubicBezTo>
                    <a:pt x="14167" y="120794"/>
                    <a:pt x="0" y="146518"/>
                    <a:pt x="0" y="175225"/>
                  </a:cubicBezTo>
                  <a:cubicBezTo>
                    <a:pt x="746" y="223692"/>
                    <a:pt x="39892" y="263211"/>
                    <a:pt x="87985" y="263211"/>
                  </a:cubicBezTo>
                  <a:close/>
                </a:path>
              </a:pathLst>
            </a:custGeom>
            <a:solidFill>
              <a:srgbClr val="FFB5F7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" name="Google Shape;80;p12"/>
            <p:cNvSpPr/>
            <p:nvPr/>
          </p:nvSpPr>
          <p:spPr>
            <a:xfrm>
              <a:off x="13717948" y="4142816"/>
              <a:ext cx="336675" cy="325645"/>
            </a:xfrm>
            <a:custGeom>
              <a:rect b="b" l="l" r="r" t="t"/>
              <a:pathLst>
                <a:path extrusionOk="0" h="325645" w="336675">
                  <a:moveTo>
                    <a:pt x="320262" y="154582"/>
                  </a:moveTo>
                  <a:cubicBezTo>
                    <a:pt x="328091" y="153091"/>
                    <a:pt x="332565" y="151227"/>
                    <a:pt x="334429" y="148990"/>
                  </a:cubicBezTo>
                  <a:lnTo>
                    <a:pt x="335175" y="147871"/>
                  </a:lnTo>
                  <a:cubicBezTo>
                    <a:pt x="337785" y="144516"/>
                    <a:pt x="337039" y="140788"/>
                    <a:pt x="332565" y="137433"/>
                  </a:cubicBezTo>
                  <a:lnTo>
                    <a:pt x="296029" y="109844"/>
                  </a:lnTo>
                  <a:cubicBezTo>
                    <a:pt x="291555" y="106488"/>
                    <a:pt x="287827" y="106488"/>
                    <a:pt x="285217" y="110217"/>
                  </a:cubicBezTo>
                  <a:lnTo>
                    <a:pt x="284471" y="111335"/>
                  </a:lnTo>
                  <a:cubicBezTo>
                    <a:pt x="282607" y="113572"/>
                    <a:pt x="282234" y="118419"/>
                    <a:pt x="282980" y="126248"/>
                  </a:cubicBezTo>
                  <a:cubicBezTo>
                    <a:pt x="283726" y="134077"/>
                    <a:pt x="282234" y="140042"/>
                    <a:pt x="278506" y="144889"/>
                  </a:cubicBezTo>
                  <a:lnTo>
                    <a:pt x="199096" y="249651"/>
                  </a:lnTo>
                  <a:lnTo>
                    <a:pt x="203942" y="54667"/>
                  </a:lnTo>
                  <a:cubicBezTo>
                    <a:pt x="204315" y="45346"/>
                    <a:pt x="201333" y="38635"/>
                    <a:pt x="195740" y="34161"/>
                  </a:cubicBezTo>
                  <a:lnTo>
                    <a:pt x="153984" y="2472"/>
                  </a:lnTo>
                  <a:cubicBezTo>
                    <a:pt x="149511" y="-884"/>
                    <a:pt x="145782" y="-884"/>
                    <a:pt x="143173" y="2845"/>
                  </a:cubicBezTo>
                  <a:lnTo>
                    <a:pt x="142427" y="3963"/>
                  </a:lnTo>
                  <a:cubicBezTo>
                    <a:pt x="140563" y="6200"/>
                    <a:pt x="139817" y="11047"/>
                    <a:pt x="140190" y="18503"/>
                  </a:cubicBezTo>
                  <a:cubicBezTo>
                    <a:pt x="140563" y="25959"/>
                    <a:pt x="138699" y="31925"/>
                    <a:pt x="135343" y="36771"/>
                  </a:cubicBezTo>
                  <a:lnTo>
                    <a:pt x="31700" y="173596"/>
                  </a:lnTo>
                  <a:cubicBezTo>
                    <a:pt x="28344" y="178070"/>
                    <a:pt x="22752" y="181425"/>
                    <a:pt x="15668" y="183289"/>
                  </a:cubicBezTo>
                  <a:cubicBezTo>
                    <a:pt x="8585" y="185153"/>
                    <a:pt x="4111" y="187018"/>
                    <a:pt x="2247" y="189255"/>
                  </a:cubicBezTo>
                  <a:lnTo>
                    <a:pt x="1501" y="190373"/>
                  </a:lnTo>
                  <a:cubicBezTo>
                    <a:pt x="-1109" y="193728"/>
                    <a:pt x="-363" y="197457"/>
                    <a:pt x="4111" y="200812"/>
                  </a:cubicBezTo>
                  <a:lnTo>
                    <a:pt x="39902" y="228028"/>
                  </a:lnTo>
                  <a:cubicBezTo>
                    <a:pt x="44375" y="231383"/>
                    <a:pt x="48104" y="231383"/>
                    <a:pt x="51086" y="228028"/>
                  </a:cubicBezTo>
                  <a:lnTo>
                    <a:pt x="51832" y="226909"/>
                  </a:lnTo>
                  <a:cubicBezTo>
                    <a:pt x="53696" y="224672"/>
                    <a:pt x="54069" y="219453"/>
                    <a:pt x="52950" y="211624"/>
                  </a:cubicBezTo>
                  <a:cubicBezTo>
                    <a:pt x="52205" y="203794"/>
                    <a:pt x="53323" y="197457"/>
                    <a:pt x="57051" y="192610"/>
                  </a:cubicBezTo>
                  <a:lnTo>
                    <a:pt x="140936" y="81510"/>
                  </a:lnTo>
                  <a:lnTo>
                    <a:pt x="140190" y="289543"/>
                  </a:lnTo>
                  <a:cubicBezTo>
                    <a:pt x="140190" y="299236"/>
                    <a:pt x="142427" y="305947"/>
                    <a:pt x="147646" y="309675"/>
                  </a:cubicBezTo>
                  <a:lnTo>
                    <a:pt x="163678" y="321606"/>
                  </a:lnTo>
                  <a:cubicBezTo>
                    <a:pt x="172253" y="327943"/>
                    <a:pt x="179709" y="326825"/>
                    <a:pt x="186420" y="318250"/>
                  </a:cubicBezTo>
                  <a:lnTo>
                    <a:pt x="303485" y="163530"/>
                  </a:lnTo>
                  <a:cubicBezTo>
                    <a:pt x="307213" y="159056"/>
                    <a:pt x="312806" y="156074"/>
                    <a:pt x="320262" y="154582"/>
                  </a:cubicBezTo>
                  <a:close/>
                </a:path>
              </a:pathLst>
            </a:custGeom>
            <a:solidFill>
              <a:srgbClr val="FFB5F7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" name="Google Shape;81;p12"/>
            <p:cNvSpPr/>
            <p:nvPr/>
          </p:nvSpPr>
          <p:spPr>
            <a:xfrm>
              <a:off x="13907297" y="4371976"/>
              <a:ext cx="299340" cy="279616"/>
            </a:xfrm>
            <a:custGeom>
              <a:rect b="b" l="l" r="r" t="t"/>
              <a:pathLst>
                <a:path extrusionOk="0" h="279616" w="299340">
                  <a:moveTo>
                    <a:pt x="148436" y="258723"/>
                  </a:moveTo>
                  <a:cubicBezTo>
                    <a:pt x="149555" y="256487"/>
                    <a:pt x="149555" y="254250"/>
                    <a:pt x="148436" y="252013"/>
                  </a:cubicBezTo>
                  <a:lnTo>
                    <a:pt x="146945" y="249403"/>
                  </a:lnTo>
                  <a:cubicBezTo>
                    <a:pt x="144708" y="245302"/>
                    <a:pt x="140607" y="242319"/>
                    <a:pt x="134642" y="240828"/>
                  </a:cubicBezTo>
                  <a:cubicBezTo>
                    <a:pt x="128677" y="239337"/>
                    <a:pt x="122339" y="238218"/>
                    <a:pt x="116374" y="238218"/>
                  </a:cubicBezTo>
                  <a:cubicBezTo>
                    <a:pt x="110036" y="238218"/>
                    <a:pt x="104070" y="237100"/>
                    <a:pt x="97733" y="235236"/>
                  </a:cubicBezTo>
                  <a:cubicBezTo>
                    <a:pt x="91395" y="233372"/>
                    <a:pt x="86921" y="229644"/>
                    <a:pt x="84311" y="224797"/>
                  </a:cubicBezTo>
                  <a:lnTo>
                    <a:pt x="66416" y="192734"/>
                  </a:lnTo>
                  <a:cubicBezTo>
                    <a:pt x="62687" y="186024"/>
                    <a:pt x="62315" y="180431"/>
                    <a:pt x="65297" y="174839"/>
                  </a:cubicBezTo>
                  <a:cubicBezTo>
                    <a:pt x="68280" y="169620"/>
                    <a:pt x="72754" y="165146"/>
                    <a:pt x="78719" y="161790"/>
                  </a:cubicBezTo>
                  <a:lnTo>
                    <a:pt x="135387" y="130846"/>
                  </a:lnTo>
                  <a:lnTo>
                    <a:pt x="153283" y="162909"/>
                  </a:lnTo>
                  <a:cubicBezTo>
                    <a:pt x="155147" y="166637"/>
                    <a:pt x="155892" y="170365"/>
                    <a:pt x="155147" y="174839"/>
                  </a:cubicBezTo>
                  <a:cubicBezTo>
                    <a:pt x="154401" y="178940"/>
                    <a:pt x="152910" y="182668"/>
                    <a:pt x="150673" y="185651"/>
                  </a:cubicBezTo>
                  <a:cubicBezTo>
                    <a:pt x="148436" y="188633"/>
                    <a:pt x="146945" y="191989"/>
                    <a:pt x="145453" y="194971"/>
                  </a:cubicBezTo>
                  <a:cubicBezTo>
                    <a:pt x="143962" y="198327"/>
                    <a:pt x="143962" y="200936"/>
                    <a:pt x="144708" y="202801"/>
                  </a:cubicBezTo>
                  <a:lnTo>
                    <a:pt x="146199" y="205410"/>
                  </a:lnTo>
                  <a:cubicBezTo>
                    <a:pt x="148436" y="209511"/>
                    <a:pt x="151791" y="210257"/>
                    <a:pt x="156638" y="207647"/>
                  </a:cubicBezTo>
                  <a:lnTo>
                    <a:pt x="211815" y="177076"/>
                  </a:lnTo>
                  <a:cubicBezTo>
                    <a:pt x="216662" y="174466"/>
                    <a:pt x="217780" y="171111"/>
                    <a:pt x="215544" y="167010"/>
                  </a:cubicBezTo>
                  <a:lnTo>
                    <a:pt x="214052" y="164400"/>
                  </a:lnTo>
                  <a:cubicBezTo>
                    <a:pt x="212934" y="162536"/>
                    <a:pt x="210697" y="161418"/>
                    <a:pt x="206969" y="160672"/>
                  </a:cubicBezTo>
                  <a:cubicBezTo>
                    <a:pt x="203241" y="160299"/>
                    <a:pt x="199512" y="159926"/>
                    <a:pt x="195784" y="160299"/>
                  </a:cubicBezTo>
                  <a:cubicBezTo>
                    <a:pt x="192056" y="160672"/>
                    <a:pt x="187955" y="159926"/>
                    <a:pt x="183854" y="158435"/>
                  </a:cubicBezTo>
                  <a:cubicBezTo>
                    <a:pt x="179753" y="156944"/>
                    <a:pt x="176770" y="154334"/>
                    <a:pt x="174533" y="150606"/>
                  </a:cubicBezTo>
                  <a:lnTo>
                    <a:pt x="156638" y="118543"/>
                  </a:lnTo>
                  <a:lnTo>
                    <a:pt x="216662" y="85362"/>
                  </a:lnTo>
                  <a:cubicBezTo>
                    <a:pt x="226728" y="79770"/>
                    <a:pt x="234185" y="81634"/>
                    <a:pt x="239404" y="90955"/>
                  </a:cubicBezTo>
                  <a:lnTo>
                    <a:pt x="254317" y="117798"/>
                  </a:lnTo>
                  <a:cubicBezTo>
                    <a:pt x="256927" y="122644"/>
                    <a:pt x="257672" y="128609"/>
                    <a:pt x="256554" y="135320"/>
                  </a:cubicBezTo>
                  <a:cubicBezTo>
                    <a:pt x="255435" y="142031"/>
                    <a:pt x="253198" y="147996"/>
                    <a:pt x="250589" y="153588"/>
                  </a:cubicBezTo>
                  <a:cubicBezTo>
                    <a:pt x="247979" y="158808"/>
                    <a:pt x="245742" y="164773"/>
                    <a:pt x="243878" y="170738"/>
                  </a:cubicBezTo>
                  <a:cubicBezTo>
                    <a:pt x="242387" y="176703"/>
                    <a:pt x="242387" y="181923"/>
                    <a:pt x="244624" y="185651"/>
                  </a:cubicBezTo>
                  <a:lnTo>
                    <a:pt x="245369" y="187142"/>
                  </a:lnTo>
                  <a:cubicBezTo>
                    <a:pt x="246860" y="189752"/>
                    <a:pt x="248725" y="191243"/>
                    <a:pt x="251334" y="191989"/>
                  </a:cubicBezTo>
                  <a:cubicBezTo>
                    <a:pt x="253571" y="192362"/>
                    <a:pt x="256181" y="191989"/>
                    <a:pt x="258791" y="190125"/>
                  </a:cubicBezTo>
                  <a:lnTo>
                    <a:pt x="293463" y="161418"/>
                  </a:lnTo>
                  <a:cubicBezTo>
                    <a:pt x="296445" y="158808"/>
                    <a:pt x="298310" y="156571"/>
                    <a:pt x="299055" y="153961"/>
                  </a:cubicBezTo>
                  <a:cubicBezTo>
                    <a:pt x="299801" y="151724"/>
                    <a:pt x="299055" y="148742"/>
                    <a:pt x="297191" y="145386"/>
                  </a:cubicBezTo>
                  <a:lnTo>
                    <a:pt x="219645" y="4833"/>
                  </a:lnTo>
                  <a:cubicBezTo>
                    <a:pt x="217035" y="-13"/>
                    <a:pt x="213679" y="-1132"/>
                    <a:pt x="209951" y="1105"/>
                  </a:cubicBezTo>
                  <a:lnTo>
                    <a:pt x="208833" y="1851"/>
                  </a:lnTo>
                  <a:cubicBezTo>
                    <a:pt x="206223" y="3342"/>
                    <a:pt x="203613" y="7443"/>
                    <a:pt x="201004" y="14154"/>
                  </a:cubicBezTo>
                  <a:cubicBezTo>
                    <a:pt x="198394" y="20864"/>
                    <a:pt x="194293" y="26084"/>
                    <a:pt x="188701" y="28694"/>
                  </a:cubicBezTo>
                  <a:lnTo>
                    <a:pt x="38081" y="111460"/>
                  </a:lnTo>
                  <a:cubicBezTo>
                    <a:pt x="32862" y="114442"/>
                    <a:pt x="26524" y="115188"/>
                    <a:pt x="19068" y="113697"/>
                  </a:cubicBezTo>
                  <a:cubicBezTo>
                    <a:pt x="11611" y="112205"/>
                    <a:pt x="6764" y="112205"/>
                    <a:pt x="4528" y="113697"/>
                  </a:cubicBezTo>
                  <a:lnTo>
                    <a:pt x="3409" y="114442"/>
                  </a:lnTo>
                  <a:cubicBezTo>
                    <a:pt x="-319" y="116679"/>
                    <a:pt x="-1065" y="120035"/>
                    <a:pt x="1545" y="124881"/>
                  </a:cubicBezTo>
                  <a:lnTo>
                    <a:pt x="82820" y="272891"/>
                  </a:lnTo>
                  <a:cubicBezTo>
                    <a:pt x="84684" y="276246"/>
                    <a:pt x="86921" y="278483"/>
                    <a:pt x="89158" y="279229"/>
                  </a:cubicBezTo>
                  <a:cubicBezTo>
                    <a:pt x="91395" y="279974"/>
                    <a:pt x="94750" y="279601"/>
                    <a:pt x="98478" y="278483"/>
                  </a:cubicBezTo>
                  <a:lnTo>
                    <a:pt x="142471" y="263197"/>
                  </a:lnTo>
                  <a:cubicBezTo>
                    <a:pt x="145081" y="262825"/>
                    <a:pt x="146945" y="261333"/>
                    <a:pt x="148436" y="258723"/>
                  </a:cubicBezTo>
                  <a:close/>
                </a:path>
              </a:pathLst>
            </a:custGeom>
            <a:solidFill>
              <a:srgbClr val="FFB5F7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" name="Google Shape;82;p12"/>
            <p:cNvSpPr/>
            <p:nvPr/>
          </p:nvSpPr>
          <p:spPr>
            <a:xfrm>
              <a:off x="13109516" y="4990843"/>
              <a:ext cx="767263" cy="441045"/>
            </a:xfrm>
            <a:custGeom>
              <a:rect b="b" l="l" r="r" t="t"/>
              <a:pathLst>
                <a:path extrusionOk="0" h="441045" w="767263">
                  <a:moveTo>
                    <a:pt x="575634" y="0"/>
                  </a:moveTo>
                  <a:lnTo>
                    <a:pt x="473854" y="42874"/>
                  </a:lnTo>
                  <a:lnTo>
                    <a:pt x="383632" y="0"/>
                  </a:lnTo>
                  <a:lnTo>
                    <a:pt x="293782" y="42874"/>
                  </a:lnTo>
                  <a:lnTo>
                    <a:pt x="192002" y="0"/>
                  </a:lnTo>
                  <a:lnTo>
                    <a:pt x="113337" y="42874"/>
                  </a:lnTo>
                  <a:lnTo>
                    <a:pt x="0" y="0"/>
                  </a:lnTo>
                  <a:lnTo>
                    <a:pt x="87240" y="441046"/>
                  </a:lnTo>
                  <a:lnTo>
                    <a:pt x="383632" y="441046"/>
                  </a:lnTo>
                  <a:lnTo>
                    <a:pt x="680023" y="441046"/>
                  </a:lnTo>
                  <a:lnTo>
                    <a:pt x="767263" y="0"/>
                  </a:lnTo>
                  <a:lnTo>
                    <a:pt x="653926" y="42874"/>
                  </a:lnTo>
                  <a:close/>
                </a:path>
              </a:pathLst>
            </a:custGeom>
            <a:solidFill>
              <a:srgbClr val="FFB5F7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" name="Google Shape;83;p12"/>
            <p:cNvSpPr/>
            <p:nvPr/>
          </p:nvSpPr>
          <p:spPr>
            <a:xfrm>
              <a:off x="12565199" y="3890279"/>
              <a:ext cx="1864099" cy="1864098"/>
            </a:xfrm>
            <a:custGeom>
              <a:rect b="b" l="l" r="r" t="t"/>
              <a:pathLst>
                <a:path extrusionOk="0" h="1864098" w="1864099">
                  <a:moveTo>
                    <a:pt x="1591195" y="272904"/>
                  </a:moveTo>
                  <a:cubicBezTo>
                    <a:pt x="1415224" y="96933"/>
                    <a:pt x="1181093" y="0"/>
                    <a:pt x="932050" y="0"/>
                  </a:cubicBezTo>
                  <a:cubicBezTo>
                    <a:pt x="683006" y="0"/>
                    <a:pt x="448875" y="96933"/>
                    <a:pt x="272904" y="272904"/>
                  </a:cubicBezTo>
                  <a:cubicBezTo>
                    <a:pt x="96933" y="448875"/>
                    <a:pt x="0" y="683006"/>
                    <a:pt x="0" y="932050"/>
                  </a:cubicBezTo>
                  <a:cubicBezTo>
                    <a:pt x="0" y="1181093"/>
                    <a:pt x="96933" y="1415224"/>
                    <a:pt x="272904" y="1591195"/>
                  </a:cubicBezTo>
                  <a:cubicBezTo>
                    <a:pt x="448875" y="1767166"/>
                    <a:pt x="683006" y="1864099"/>
                    <a:pt x="932050" y="1864099"/>
                  </a:cubicBezTo>
                  <a:cubicBezTo>
                    <a:pt x="1181093" y="1864099"/>
                    <a:pt x="1415224" y="1767166"/>
                    <a:pt x="1591195" y="1591195"/>
                  </a:cubicBezTo>
                  <a:cubicBezTo>
                    <a:pt x="1767166" y="1415224"/>
                    <a:pt x="1864099" y="1181093"/>
                    <a:pt x="1864099" y="932050"/>
                  </a:cubicBezTo>
                  <a:cubicBezTo>
                    <a:pt x="1864099" y="683006"/>
                    <a:pt x="1767166" y="448875"/>
                    <a:pt x="1591195" y="272904"/>
                  </a:cubicBezTo>
                  <a:close/>
                  <a:moveTo>
                    <a:pt x="1537882" y="1537509"/>
                  </a:moveTo>
                  <a:cubicBezTo>
                    <a:pt x="1376078" y="1699313"/>
                    <a:pt x="1160961" y="1788417"/>
                    <a:pt x="932050" y="1788417"/>
                  </a:cubicBezTo>
                  <a:cubicBezTo>
                    <a:pt x="703138" y="1788417"/>
                    <a:pt x="488394" y="1699313"/>
                    <a:pt x="326590" y="1537509"/>
                  </a:cubicBezTo>
                  <a:cubicBezTo>
                    <a:pt x="164786" y="1375705"/>
                    <a:pt x="75682" y="1160588"/>
                    <a:pt x="75682" y="932050"/>
                  </a:cubicBezTo>
                  <a:cubicBezTo>
                    <a:pt x="75682" y="703511"/>
                    <a:pt x="164786" y="488394"/>
                    <a:pt x="326590" y="326590"/>
                  </a:cubicBezTo>
                  <a:cubicBezTo>
                    <a:pt x="488394" y="164786"/>
                    <a:pt x="703511" y="75682"/>
                    <a:pt x="932050" y="75682"/>
                  </a:cubicBezTo>
                  <a:cubicBezTo>
                    <a:pt x="1160588" y="75682"/>
                    <a:pt x="1375705" y="164786"/>
                    <a:pt x="1537509" y="326590"/>
                  </a:cubicBezTo>
                  <a:cubicBezTo>
                    <a:pt x="1699313" y="488394"/>
                    <a:pt x="1788417" y="703511"/>
                    <a:pt x="1788417" y="932050"/>
                  </a:cubicBezTo>
                  <a:cubicBezTo>
                    <a:pt x="1788417" y="1160588"/>
                    <a:pt x="1699313" y="1375705"/>
                    <a:pt x="1537882" y="1537509"/>
                  </a:cubicBezTo>
                  <a:close/>
                </a:path>
              </a:pathLst>
            </a:custGeom>
            <a:solidFill>
              <a:srgbClr val="FFB5F7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" name="Google Shape;84;p12"/>
            <p:cNvSpPr/>
            <p:nvPr/>
          </p:nvSpPr>
          <p:spPr>
            <a:xfrm>
              <a:off x="12783323" y="4384655"/>
              <a:ext cx="292732" cy="269057"/>
            </a:xfrm>
            <a:custGeom>
              <a:rect b="b" l="l" r="r" t="t"/>
              <a:pathLst>
                <a:path extrusionOk="0" h="269057" w="292732">
                  <a:moveTo>
                    <a:pt x="263560" y="44348"/>
                  </a:moveTo>
                  <a:cubicBezTo>
                    <a:pt x="249020" y="35773"/>
                    <a:pt x="233734" y="33909"/>
                    <a:pt x="218076" y="38383"/>
                  </a:cubicBezTo>
                  <a:cubicBezTo>
                    <a:pt x="202417" y="42857"/>
                    <a:pt x="188250" y="52923"/>
                    <a:pt x="175574" y="68954"/>
                  </a:cubicBezTo>
                  <a:cubicBezTo>
                    <a:pt x="178930" y="56651"/>
                    <a:pt x="178557" y="45094"/>
                    <a:pt x="174456" y="33909"/>
                  </a:cubicBezTo>
                  <a:cubicBezTo>
                    <a:pt x="170355" y="23098"/>
                    <a:pt x="162526" y="14150"/>
                    <a:pt x="151341" y="7812"/>
                  </a:cubicBezTo>
                  <a:cubicBezTo>
                    <a:pt x="135310" y="-1509"/>
                    <a:pt x="118160" y="-2627"/>
                    <a:pt x="100265" y="5202"/>
                  </a:cubicBezTo>
                  <a:cubicBezTo>
                    <a:pt x="82369" y="12659"/>
                    <a:pt x="65965" y="29435"/>
                    <a:pt x="50680" y="55533"/>
                  </a:cubicBezTo>
                  <a:lnTo>
                    <a:pt x="1840" y="139417"/>
                  </a:lnTo>
                  <a:cubicBezTo>
                    <a:pt x="-1142" y="144264"/>
                    <a:pt x="-397" y="147992"/>
                    <a:pt x="3332" y="149856"/>
                  </a:cubicBezTo>
                  <a:lnTo>
                    <a:pt x="4450" y="150602"/>
                  </a:lnTo>
                  <a:cubicBezTo>
                    <a:pt x="7060" y="152093"/>
                    <a:pt x="11907" y="152093"/>
                    <a:pt x="18990" y="150975"/>
                  </a:cubicBezTo>
                  <a:cubicBezTo>
                    <a:pt x="26446" y="149856"/>
                    <a:pt x="32412" y="150602"/>
                    <a:pt x="37631" y="153584"/>
                  </a:cubicBezTo>
                  <a:lnTo>
                    <a:pt x="186759" y="240079"/>
                  </a:lnTo>
                  <a:cubicBezTo>
                    <a:pt x="191978" y="243061"/>
                    <a:pt x="195707" y="247908"/>
                    <a:pt x="198316" y="254991"/>
                  </a:cubicBezTo>
                  <a:cubicBezTo>
                    <a:pt x="200926" y="262075"/>
                    <a:pt x="203536" y="266176"/>
                    <a:pt x="205773" y="267294"/>
                  </a:cubicBezTo>
                  <a:lnTo>
                    <a:pt x="206891" y="268040"/>
                  </a:lnTo>
                  <a:cubicBezTo>
                    <a:pt x="210619" y="270277"/>
                    <a:pt x="213975" y="268786"/>
                    <a:pt x="216957" y="263939"/>
                  </a:cubicBezTo>
                  <a:lnTo>
                    <a:pt x="265051" y="180800"/>
                  </a:lnTo>
                  <a:cubicBezTo>
                    <a:pt x="284811" y="146874"/>
                    <a:pt x="293758" y="118539"/>
                    <a:pt x="292640" y="95052"/>
                  </a:cubicBezTo>
                  <a:cubicBezTo>
                    <a:pt x="291894" y="72310"/>
                    <a:pt x="282201" y="55160"/>
                    <a:pt x="263560" y="44348"/>
                  </a:cubicBezTo>
                  <a:close/>
                  <a:moveTo>
                    <a:pt x="136801" y="116302"/>
                  </a:moveTo>
                  <a:cubicBezTo>
                    <a:pt x="133819" y="121149"/>
                    <a:pt x="130463" y="124132"/>
                    <a:pt x="125617" y="125623"/>
                  </a:cubicBezTo>
                  <a:cubicBezTo>
                    <a:pt x="121143" y="127114"/>
                    <a:pt x="116296" y="126369"/>
                    <a:pt x="111449" y="123386"/>
                  </a:cubicBezTo>
                  <a:lnTo>
                    <a:pt x="73422" y="101390"/>
                  </a:lnTo>
                  <a:cubicBezTo>
                    <a:pt x="62983" y="95425"/>
                    <a:pt x="60373" y="87595"/>
                    <a:pt x="65965" y="77902"/>
                  </a:cubicBezTo>
                  <a:lnTo>
                    <a:pt x="70812" y="69327"/>
                  </a:lnTo>
                  <a:cubicBezTo>
                    <a:pt x="76777" y="58888"/>
                    <a:pt x="85352" y="52550"/>
                    <a:pt x="96164" y="50686"/>
                  </a:cubicBezTo>
                  <a:cubicBezTo>
                    <a:pt x="106976" y="48822"/>
                    <a:pt x="118906" y="51432"/>
                    <a:pt x="131954" y="58888"/>
                  </a:cubicBezTo>
                  <a:cubicBezTo>
                    <a:pt x="140529" y="64108"/>
                    <a:pt x="146122" y="70446"/>
                    <a:pt x="148731" y="77902"/>
                  </a:cubicBezTo>
                  <a:cubicBezTo>
                    <a:pt x="151341" y="85358"/>
                    <a:pt x="150223" y="93188"/>
                    <a:pt x="145749" y="101017"/>
                  </a:cubicBezTo>
                  <a:lnTo>
                    <a:pt x="136801" y="116302"/>
                  </a:lnTo>
                  <a:close/>
                  <a:moveTo>
                    <a:pt x="252002" y="155076"/>
                  </a:moveTo>
                  <a:lnTo>
                    <a:pt x="243428" y="169616"/>
                  </a:lnTo>
                  <a:cubicBezTo>
                    <a:pt x="239327" y="176326"/>
                    <a:pt x="233734" y="180427"/>
                    <a:pt x="226651" y="181919"/>
                  </a:cubicBezTo>
                  <a:cubicBezTo>
                    <a:pt x="219567" y="183410"/>
                    <a:pt x="212111" y="181919"/>
                    <a:pt x="204654" y="177445"/>
                  </a:cubicBezTo>
                  <a:lnTo>
                    <a:pt x="148731" y="145010"/>
                  </a:lnTo>
                  <a:lnTo>
                    <a:pt x="156188" y="132334"/>
                  </a:lnTo>
                  <a:cubicBezTo>
                    <a:pt x="165881" y="115184"/>
                    <a:pt x="178930" y="105118"/>
                    <a:pt x="195334" y="101390"/>
                  </a:cubicBezTo>
                  <a:cubicBezTo>
                    <a:pt x="211365" y="97661"/>
                    <a:pt x="225905" y="99526"/>
                    <a:pt x="238581" y="106609"/>
                  </a:cubicBezTo>
                  <a:cubicBezTo>
                    <a:pt x="247901" y="112201"/>
                    <a:pt x="254239" y="119285"/>
                    <a:pt x="256849" y="127860"/>
                  </a:cubicBezTo>
                  <a:cubicBezTo>
                    <a:pt x="258713" y="136435"/>
                    <a:pt x="257222" y="145755"/>
                    <a:pt x="252002" y="155076"/>
                  </a:cubicBezTo>
                  <a:close/>
                </a:path>
              </a:pathLst>
            </a:custGeom>
            <a:solidFill>
              <a:srgbClr val="FFB5F7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" name="Google Shape;85;p12"/>
            <p:cNvSpPr/>
            <p:nvPr/>
          </p:nvSpPr>
          <p:spPr>
            <a:xfrm>
              <a:off x="12960567" y="4163858"/>
              <a:ext cx="295560" cy="300904"/>
            </a:xfrm>
            <a:custGeom>
              <a:rect b="b" l="l" r="r" t="t"/>
              <a:pathLst>
                <a:path extrusionOk="0" h="300904" w="295560">
                  <a:moveTo>
                    <a:pt x="155660" y="298327"/>
                  </a:moveTo>
                  <a:lnTo>
                    <a:pt x="290248" y="196174"/>
                  </a:lnTo>
                  <a:cubicBezTo>
                    <a:pt x="293230" y="193937"/>
                    <a:pt x="295094" y="191327"/>
                    <a:pt x="295467" y="188717"/>
                  </a:cubicBezTo>
                  <a:cubicBezTo>
                    <a:pt x="295840" y="186108"/>
                    <a:pt x="295094" y="183125"/>
                    <a:pt x="293230" y="179770"/>
                  </a:cubicBezTo>
                  <a:lnTo>
                    <a:pt x="271607" y="138387"/>
                  </a:lnTo>
                  <a:cubicBezTo>
                    <a:pt x="270488" y="136150"/>
                    <a:pt x="268624" y="134286"/>
                    <a:pt x="266014" y="133540"/>
                  </a:cubicBezTo>
                  <a:cubicBezTo>
                    <a:pt x="263405" y="132795"/>
                    <a:pt x="261168" y="132795"/>
                    <a:pt x="259304" y="134659"/>
                  </a:cubicBezTo>
                  <a:lnTo>
                    <a:pt x="256694" y="136523"/>
                  </a:lnTo>
                  <a:cubicBezTo>
                    <a:pt x="252966" y="139505"/>
                    <a:pt x="250729" y="143979"/>
                    <a:pt x="249983" y="149944"/>
                  </a:cubicBezTo>
                  <a:cubicBezTo>
                    <a:pt x="249237" y="156282"/>
                    <a:pt x="249237" y="162247"/>
                    <a:pt x="250356" y="168585"/>
                  </a:cubicBezTo>
                  <a:cubicBezTo>
                    <a:pt x="251102" y="174550"/>
                    <a:pt x="251102" y="180888"/>
                    <a:pt x="249983" y="187599"/>
                  </a:cubicBezTo>
                  <a:cubicBezTo>
                    <a:pt x="248865" y="194310"/>
                    <a:pt x="246255" y="199156"/>
                    <a:pt x="241781" y="202512"/>
                  </a:cubicBezTo>
                  <a:lnTo>
                    <a:pt x="212328" y="224881"/>
                  </a:lnTo>
                  <a:cubicBezTo>
                    <a:pt x="206363" y="229355"/>
                    <a:pt x="200398" y="230473"/>
                    <a:pt x="194806" y="228609"/>
                  </a:cubicBezTo>
                  <a:cubicBezTo>
                    <a:pt x="189213" y="226745"/>
                    <a:pt x="184367" y="222644"/>
                    <a:pt x="179893" y="217052"/>
                  </a:cubicBezTo>
                  <a:lnTo>
                    <a:pt x="140747" y="165603"/>
                  </a:lnTo>
                  <a:lnTo>
                    <a:pt x="170200" y="143233"/>
                  </a:lnTo>
                  <a:cubicBezTo>
                    <a:pt x="173555" y="140624"/>
                    <a:pt x="177283" y="139505"/>
                    <a:pt x="181757" y="139878"/>
                  </a:cubicBezTo>
                  <a:cubicBezTo>
                    <a:pt x="186231" y="140251"/>
                    <a:pt x="189959" y="140997"/>
                    <a:pt x="193314" y="142861"/>
                  </a:cubicBezTo>
                  <a:cubicBezTo>
                    <a:pt x="196670" y="144352"/>
                    <a:pt x="200025" y="145843"/>
                    <a:pt x="203381" y="146589"/>
                  </a:cubicBezTo>
                  <a:cubicBezTo>
                    <a:pt x="206736" y="147334"/>
                    <a:pt x="209346" y="147334"/>
                    <a:pt x="211210" y="145843"/>
                  </a:cubicBezTo>
                  <a:lnTo>
                    <a:pt x="213447" y="143979"/>
                  </a:lnTo>
                  <a:cubicBezTo>
                    <a:pt x="217175" y="140997"/>
                    <a:pt x="217548" y="137641"/>
                    <a:pt x="214192" y="133167"/>
                  </a:cubicBezTo>
                  <a:lnTo>
                    <a:pt x="176165" y="82837"/>
                  </a:lnTo>
                  <a:cubicBezTo>
                    <a:pt x="172809" y="78736"/>
                    <a:pt x="169454" y="77990"/>
                    <a:pt x="165726" y="80600"/>
                  </a:cubicBezTo>
                  <a:lnTo>
                    <a:pt x="163489" y="82464"/>
                  </a:lnTo>
                  <a:cubicBezTo>
                    <a:pt x="161998" y="83582"/>
                    <a:pt x="160879" y="86192"/>
                    <a:pt x="160879" y="89920"/>
                  </a:cubicBezTo>
                  <a:cubicBezTo>
                    <a:pt x="160879" y="93648"/>
                    <a:pt x="161252" y="97377"/>
                    <a:pt x="161998" y="101105"/>
                  </a:cubicBezTo>
                  <a:cubicBezTo>
                    <a:pt x="162743" y="104833"/>
                    <a:pt x="162743" y="108934"/>
                    <a:pt x="161998" y="113408"/>
                  </a:cubicBezTo>
                  <a:cubicBezTo>
                    <a:pt x="161252" y="117882"/>
                    <a:pt x="159015" y="121237"/>
                    <a:pt x="155660" y="123847"/>
                  </a:cubicBezTo>
                  <a:lnTo>
                    <a:pt x="126207" y="146216"/>
                  </a:lnTo>
                  <a:lnTo>
                    <a:pt x="84824" y="91412"/>
                  </a:lnTo>
                  <a:cubicBezTo>
                    <a:pt x="77740" y="82464"/>
                    <a:pt x="78486" y="74635"/>
                    <a:pt x="87061" y="68297"/>
                  </a:cubicBezTo>
                  <a:lnTo>
                    <a:pt x="111667" y="49656"/>
                  </a:lnTo>
                  <a:cubicBezTo>
                    <a:pt x="116141" y="46300"/>
                    <a:pt x="121733" y="44809"/>
                    <a:pt x="128444" y="44809"/>
                  </a:cubicBezTo>
                  <a:cubicBezTo>
                    <a:pt x="135155" y="45182"/>
                    <a:pt x="141493" y="46300"/>
                    <a:pt x="147085" y="48164"/>
                  </a:cubicBezTo>
                  <a:cubicBezTo>
                    <a:pt x="152677" y="50029"/>
                    <a:pt x="158642" y="51520"/>
                    <a:pt x="164980" y="52265"/>
                  </a:cubicBezTo>
                  <a:cubicBezTo>
                    <a:pt x="171318" y="53011"/>
                    <a:pt x="176165" y="51893"/>
                    <a:pt x="179520" y="49283"/>
                  </a:cubicBezTo>
                  <a:lnTo>
                    <a:pt x="181011" y="48164"/>
                  </a:lnTo>
                  <a:cubicBezTo>
                    <a:pt x="183248" y="46300"/>
                    <a:pt x="184740" y="44063"/>
                    <a:pt x="184740" y="41826"/>
                  </a:cubicBezTo>
                  <a:cubicBezTo>
                    <a:pt x="184740" y="39217"/>
                    <a:pt x="183994" y="36980"/>
                    <a:pt x="181757" y="34743"/>
                  </a:cubicBezTo>
                  <a:lnTo>
                    <a:pt x="148203" y="4545"/>
                  </a:lnTo>
                  <a:cubicBezTo>
                    <a:pt x="145221" y="1935"/>
                    <a:pt x="142611" y="443"/>
                    <a:pt x="140001" y="71"/>
                  </a:cubicBezTo>
                  <a:cubicBezTo>
                    <a:pt x="137764" y="-302"/>
                    <a:pt x="134782" y="816"/>
                    <a:pt x="131799" y="3053"/>
                  </a:cubicBezTo>
                  <a:lnTo>
                    <a:pt x="3922" y="99986"/>
                  </a:lnTo>
                  <a:cubicBezTo>
                    <a:pt x="-179" y="103342"/>
                    <a:pt x="-1297" y="106697"/>
                    <a:pt x="1685" y="110052"/>
                  </a:cubicBezTo>
                  <a:lnTo>
                    <a:pt x="2431" y="111171"/>
                  </a:lnTo>
                  <a:cubicBezTo>
                    <a:pt x="4295" y="113408"/>
                    <a:pt x="8396" y="115272"/>
                    <a:pt x="15852" y="117136"/>
                  </a:cubicBezTo>
                  <a:cubicBezTo>
                    <a:pt x="22936" y="119000"/>
                    <a:pt x="28528" y="121983"/>
                    <a:pt x="32256" y="126829"/>
                  </a:cubicBezTo>
                  <a:lnTo>
                    <a:pt x="136273" y="263654"/>
                  </a:lnTo>
                  <a:cubicBezTo>
                    <a:pt x="140001" y="268501"/>
                    <a:pt x="141493" y="274466"/>
                    <a:pt x="141493" y="281922"/>
                  </a:cubicBezTo>
                  <a:cubicBezTo>
                    <a:pt x="141120" y="289379"/>
                    <a:pt x="141865" y="294226"/>
                    <a:pt x="143729" y="296462"/>
                  </a:cubicBezTo>
                  <a:lnTo>
                    <a:pt x="144475" y="297581"/>
                  </a:lnTo>
                  <a:cubicBezTo>
                    <a:pt x="147830" y="301682"/>
                    <a:pt x="151186" y="302055"/>
                    <a:pt x="155660" y="298327"/>
                  </a:cubicBezTo>
                  <a:close/>
                </a:path>
              </a:pathLst>
            </a:custGeom>
            <a:solidFill>
              <a:srgbClr val="FFB5F7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" name="Google Shape;86;p12"/>
            <p:cNvSpPr/>
            <p:nvPr/>
          </p:nvSpPr>
          <p:spPr>
            <a:xfrm>
              <a:off x="13185944" y="4836868"/>
              <a:ext cx="33553" cy="33553"/>
            </a:xfrm>
            <a:custGeom>
              <a:rect b="b" l="l" r="r" t="t"/>
              <a:pathLst>
                <a:path extrusionOk="0" h="33553" w="33553">
                  <a:moveTo>
                    <a:pt x="33554" y="16777"/>
                  </a:moveTo>
                  <a:cubicBezTo>
                    <a:pt x="33554" y="26043"/>
                    <a:pt x="26042" y="33554"/>
                    <a:pt x="16777" y="33554"/>
                  </a:cubicBezTo>
                  <a:cubicBezTo>
                    <a:pt x="7511" y="33554"/>
                    <a:pt x="0" y="26043"/>
                    <a:pt x="0" y="16777"/>
                  </a:cubicBezTo>
                  <a:cubicBezTo>
                    <a:pt x="0" y="7511"/>
                    <a:pt x="7511" y="0"/>
                    <a:pt x="16777" y="0"/>
                  </a:cubicBezTo>
                  <a:cubicBezTo>
                    <a:pt x="26042" y="0"/>
                    <a:pt x="33554" y="7511"/>
                    <a:pt x="33554" y="16777"/>
                  </a:cubicBezTo>
                  <a:close/>
                </a:path>
              </a:pathLst>
            </a:custGeom>
            <a:solidFill>
              <a:srgbClr val="FFB5F7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7" name="Google Shape;87;p12"/>
          <p:cNvSpPr/>
          <p:nvPr/>
        </p:nvSpPr>
        <p:spPr>
          <a:xfrm>
            <a:off x="13166931" y="4721294"/>
            <a:ext cx="609187" cy="64124"/>
          </a:xfrm>
          <a:custGeom>
            <a:rect b="b" l="l" r="r" t="t"/>
            <a:pathLst>
              <a:path extrusionOk="0" h="64124" w="609187">
                <a:moveTo>
                  <a:pt x="0" y="64125"/>
                </a:moveTo>
                <a:cubicBezTo>
                  <a:pt x="222201" y="-23488"/>
                  <a:pt x="565195" y="131605"/>
                  <a:pt x="609188" y="0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" name="Google Shape;88;p12"/>
          <p:cNvSpPr/>
          <p:nvPr/>
        </p:nvSpPr>
        <p:spPr>
          <a:xfrm>
            <a:off x="13159705" y="4714862"/>
            <a:ext cx="623590" cy="78386"/>
          </a:xfrm>
          <a:custGeom>
            <a:rect b="b" l="l" r="r" t="t"/>
            <a:pathLst>
              <a:path extrusionOk="0" h="78386" w="623590">
                <a:moveTo>
                  <a:pt x="7226" y="78014"/>
                </a:moveTo>
                <a:cubicBezTo>
                  <a:pt x="4243" y="78014"/>
                  <a:pt x="1633" y="76150"/>
                  <a:pt x="515" y="73540"/>
                </a:cubicBezTo>
                <a:cubicBezTo>
                  <a:pt x="-976" y="69812"/>
                  <a:pt x="888" y="65338"/>
                  <a:pt x="4616" y="64219"/>
                </a:cubicBezTo>
                <a:cubicBezTo>
                  <a:pt x="111242" y="22091"/>
                  <a:pt x="243220" y="35139"/>
                  <a:pt x="359913" y="46324"/>
                </a:cubicBezTo>
                <a:cubicBezTo>
                  <a:pt x="482571" y="58254"/>
                  <a:pt x="588452" y="68320"/>
                  <a:pt x="609330" y="4941"/>
                </a:cubicBezTo>
                <a:cubicBezTo>
                  <a:pt x="610448" y="1213"/>
                  <a:pt x="614922" y="-1024"/>
                  <a:pt x="618650" y="467"/>
                </a:cubicBezTo>
                <a:cubicBezTo>
                  <a:pt x="622378" y="1586"/>
                  <a:pt x="624615" y="6059"/>
                  <a:pt x="623124" y="9788"/>
                </a:cubicBezTo>
                <a:cubicBezTo>
                  <a:pt x="598145" y="84352"/>
                  <a:pt x="487045" y="73913"/>
                  <a:pt x="358049" y="61237"/>
                </a:cubicBezTo>
                <a:cubicBezTo>
                  <a:pt x="243220" y="50052"/>
                  <a:pt x="113106" y="37376"/>
                  <a:pt x="9462" y="78386"/>
                </a:cubicBezTo>
                <a:cubicBezTo>
                  <a:pt x="9090" y="78014"/>
                  <a:pt x="7971" y="78014"/>
                  <a:pt x="7226" y="78014"/>
                </a:cubicBezTo>
                <a:close/>
              </a:path>
            </a:pathLst>
          </a:custGeom>
          <a:solidFill>
            <a:srgbClr val="F993A0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9" name="Google Shape;89;p12"/>
          <p:cNvSpPr/>
          <p:nvPr/>
        </p:nvSpPr>
        <p:spPr>
          <a:xfrm>
            <a:off x="13361170" y="4514007"/>
            <a:ext cx="79037" cy="78664"/>
          </a:xfrm>
          <a:custGeom>
            <a:rect b="b" l="l" r="r" t="t"/>
            <a:pathLst>
              <a:path extrusionOk="0" h="78664" w="79037">
                <a:moveTo>
                  <a:pt x="79038" y="78665"/>
                </a:moveTo>
                <a:lnTo>
                  <a:pt x="70836" y="78665"/>
                </a:lnTo>
                <a:cubicBezTo>
                  <a:pt x="70836" y="39519"/>
                  <a:pt x="39146" y="7829"/>
                  <a:pt x="0" y="7829"/>
                </a:cubicBezTo>
                <a:lnTo>
                  <a:pt x="0" y="0"/>
                </a:lnTo>
                <a:cubicBezTo>
                  <a:pt x="43620" y="0"/>
                  <a:pt x="79038" y="35418"/>
                  <a:pt x="79038" y="7866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" name="Google Shape;90;p12"/>
          <p:cNvSpPr/>
          <p:nvPr/>
        </p:nvSpPr>
        <p:spPr>
          <a:xfrm>
            <a:off x="13288097" y="4651204"/>
            <a:ext cx="496596" cy="780684"/>
          </a:xfrm>
          <a:custGeom>
            <a:rect b="b" l="l" r="r" t="t"/>
            <a:pathLst>
              <a:path extrusionOk="0" h="780684" w="496596">
                <a:moveTo>
                  <a:pt x="249044" y="16777"/>
                </a:moveTo>
                <a:cubicBezTo>
                  <a:pt x="249044" y="26097"/>
                  <a:pt x="241587" y="33554"/>
                  <a:pt x="232267" y="33554"/>
                </a:cubicBezTo>
                <a:cubicBezTo>
                  <a:pt x="222946" y="33554"/>
                  <a:pt x="215490" y="26097"/>
                  <a:pt x="215490" y="16777"/>
                </a:cubicBezTo>
                <a:cubicBezTo>
                  <a:pt x="215490" y="7456"/>
                  <a:pt x="222946" y="0"/>
                  <a:pt x="232267" y="0"/>
                </a:cubicBezTo>
                <a:cubicBezTo>
                  <a:pt x="241587" y="0"/>
                  <a:pt x="249044" y="7456"/>
                  <a:pt x="249044" y="16777"/>
                </a:cubicBezTo>
                <a:close/>
                <a:moveTo>
                  <a:pt x="16777" y="228539"/>
                </a:moveTo>
                <a:cubicBezTo>
                  <a:pt x="7456" y="228539"/>
                  <a:pt x="0" y="235995"/>
                  <a:pt x="0" y="245316"/>
                </a:cubicBezTo>
                <a:cubicBezTo>
                  <a:pt x="0" y="254636"/>
                  <a:pt x="7456" y="262092"/>
                  <a:pt x="16777" y="262092"/>
                </a:cubicBezTo>
                <a:cubicBezTo>
                  <a:pt x="26097" y="262092"/>
                  <a:pt x="33554" y="254636"/>
                  <a:pt x="33554" y="245316"/>
                </a:cubicBezTo>
                <a:cubicBezTo>
                  <a:pt x="33554" y="235995"/>
                  <a:pt x="26097" y="228539"/>
                  <a:pt x="16777" y="228539"/>
                </a:cubicBezTo>
                <a:close/>
                <a:moveTo>
                  <a:pt x="178208" y="161431"/>
                </a:moveTo>
                <a:cubicBezTo>
                  <a:pt x="168887" y="161431"/>
                  <a:pt x="161431" y="168887"/>
                  <a:pt x="161431" y="178208"/>
                </a:cubicBezTo>
                <a:cubicBezTo>
                  <a:pt x="161431" y="187528"/>
                  <a:pt x="168887" y="194985"/>
                  <a:pt x="178208" y="194985"/>
                </a:cubicBezTo>
                <a:cubicBezTo>
                  <a:pt x="187528" y="194985"/>
                  <a:pt x="194985" y="187528"/>
                  <a:pt x="194985" y="178208"/>
                </a:cubicBezTo>
                <a:cubicBezTo>
                  <a:pt x="194985" y="168887"/>
                  <a:pt x="187528" y="161431"/>
                  <a:pt x="178208" y="161431"/>
                </a:cubicBezTo>
                <a:close/>
                <a:moveTo>
                  <a:pt x="479819" y="246061"/>
                </a:moveTo>
                <a:cubicBezTo>
                  <a:pt x="470499" y="246061"/>
                  <a:pt x="463042" y="253517"/>
                  <a:pt x="463042" y="262838"/>
                </a:cubicBezTo>
                <a:cubicBezTo>
                  <a:pt x="463042" y="272158"/>
                  <a:pt x="470499" y="279615"/>
                  <a:pt x="479819" y="279615"/>
                </a:cubicBezTo>
                <a:cubicBezTo>
                  <a:pt x="489140" y="279615"/>
                  <a:pt x="496596" y="272158"/>
                  <a:pt x="496596" y="262838"/>
                </a:cubicBezTo>
                <a:cubicBezTo>
                  <a:pt x="496596" y="253517"/>
                  <a:pt x="489140" y="246061"/>
                  <a:pt x="479819" y="246061"/>
                </a:cubicBezTo>
                <a:close/>
                <a:moveTo>
                  <a:pt x="205051" y="339639"/>
                </a:moveTo>
                <a:lnTo>
                  <a:pt x="205051" y="780312"/>
                </a:lnTo>
                <a:moveTo>
                  <a:pt x="208406" y="339639"/>
                </a:moveTo>
                <a:lnTo>
                  <a:pt x="201696" y="339639"/>
                </a:lnTo>
                <a:lnTo>
                  <a:pt x="201696" y="780312"/>
                </a:lnTo>
                <a:lnTo>
                  <a:pt x="208406" y="780312"/>
                </a:lnTo>
                <a:lnTo>
                  <a:pt x="208406" y="339639"/>
                </a:lnTo>
                <a:close/>
                <a:moveTo>
                  <a:pt x="13422" y="339639"/>
                </a:moveTo>
                <a:lnTo>
                  <a:pt x="66735" y="780312"/>
                </a:lnTo>
                <a:moveTo>
                  <a:pt x="70090" y="779939"/>
                </a:moveTo>
                <a:lnTo>
                  <a:pt x="16777" y="339266"/>
                </a:lnTo>
                <a:lnTo>
                  <a:pt x="10066" y="340012"/>
                </a:lnTo>
                <a:lnTo>
                  <a:pt x="63379" y="780685"/>
                </a:lnTo>
                <a:lnTo>
                  <a:pt x="70090" y="779939"/>
                </a:lnTo>
                <a:close/>
                <a:moveTo>
                  <a:pt x="397053" y="339639"/>
                </a:moveTo>
                <a:lnTo>
                  <a:pt x="343740" y="780312"/>
                </a:lnTo>
                <a:moveTo>
                  <a:pt x="400408" y="340012"/>
                </a:moveTo>
                <a:lnTo>
                  <a:pt x="393698" y="339266"/>
                </a:lnTo>
                <a:lnTo>
                  <a:pt x="340385" y="779939"/>
                </a:lnTo>
                <a:lnTo>
                  <a:pt x="347095" y="780685"/>
                </a:lnTo>
                <a:lnTo>
                  <a:pt x="400408" y="340012"/>
                </a:lnTo>
                <a:close/>
              </a:path>
            </a:pathLst>
          </a:custGeom>
          <a:solidFill>
            <a:srgbClr val="F993A0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" name="Google Shape;91;p12"/>
          <p:cNvSpPr/>
          <p:nvPr/>
        </p:nvSpPr>
        <p:spPr>
          <a:xfrm>
            <a:off x="8188996" y="3926070"/>
            <a:ext cx="1790280" cy="1790280"/>
          </a:xfrm>
          <a:custGeom>
            <a:rect b="b" l="l" r="r" t="t"/>
            <a:pathLst>
              <a:path extrusionOk="0" h="1790280" w="1790280">
                <a:moveTo>
                  <a:pt x="1790281" y="895140"/>
                </a:moveTo>
                <a:cubicBezTo>
                  <a:pt x="1790281" y="1389513"/>
                  <a:pt x="1389513" y="1790281"/>
                  <a:pt x="895140" y="1790281"/>
                </a:cubicBezTo>
                <a:cubicBezTo>
                  <a:pt x="400768" y="1790281"/>
                  <a:pt x="0" y="1389513"/>
                  <a:pt x="0" y="895140"/>
                </a:cubicBezTo>
                <a:cubicBezTo>
                  <a:pt x="0" y="400768"/>
                  <a:pt x="400768" y="0"/>
                  <a:pt x="895140" y="0"/>
                </a:cubicBezTo>
                <a:cubicBezTo>
                  <a:pt x="1389513" y="0"/>
                  <a:pt x="1790281" y="400768"/>
                  <a:pt x="1790281" y="895140"/>
                </a:cubicBezTo>
                <a:close/>
              </a:path>
            </a:pathLst>
          </a:custGeom>
          <a:solidFill>
            <a:srgbClr val="FF609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" name="Google Shape;92;p12"/>
          <p:cNvSpPr/>
          <p:nvPr/>
        </p:nvSpPr>
        <p:spPr>
          <a:xfrm>
            <a:off x="8152087" y="3889161"/>
            <a:ext cx="1864099" cy="1864099"/>
          </a:xfrm>
          <a:custGeom>
            <a:rect b="b" l="l" r="r" t="t"/>
            <a:pathLst>
              <a:path extrusionOk="0" h="1864099" w="1864099">
                <a:moveTo>
                  <a:pt x="932050" y="1864099"/>
                </a:moveTo>
                <a:cubicBezTo>
                  <a:pt x="683006" y="1864099"/>
                  <a:pt x="448875" y="1767166"/>
                  <a:pt x="272904" y="1591195"/>
                </a:cubicBezTo>
                <a:cubicBezTo>
                  <a:pt x="96933" y="1415224"/>
                  <a:pt x="0" y="1181093"/>
                  <a:pt x="0" y="932050"/>
                </a:cubicBezTo>
                <a:cubicBezTo>
                  <a:pt x="0" y="683006"/>
                  <a:pt x="96933" y="448875"/>
                  <a:pt x="272904" y="272904"/>
                </a:cubicBezTo>
                <a:cubicBezTo>
                  <a:pt x="448875" y="96933"/>
                  <a:pt x="683006" y="0"/>
                  <a:pt x="932050" y="0"/>
                </a:cubicBezTo>
                <a:cubicBezTo>
                  <a:pt x="1181093" y="0"/>
                  <a:pt x="1415224" y="96933"/>
                  <a:pt x="1591195" y="272904"/>
                </a:cubicBezTo>
                <a:cubicBezTo>
                  <a:pt x="1767166" y="448875"/>
                  <a:pt x="1864099" y="683006"/>
                  <a:pt x="1864099" y="932050"/>
                </a:cubicBezTo>
                <a:cubicBezTo>
                  <a:pt x="1864099" y="1181093"/>
                  <a:pt x="1767166" y="1415224"/>
                  <a:pt x="1591195" y="1591195"/>
                </a:cubicBezTo>
                <a:cubicBezTo>
                  <a:pt x="1415224" y="1767166"/>
                  <a:pt x="1181093" y="1864099"/>
                  <a:pt x="932050" y="1864099"/>
                </a:cubicBezTo>
                <a:close/>
                <a:moveTo>
                  <a:pt x="932050" y="73818"/>
                </a:moveTo>
                <a:cubicBezTo>
                  <a:pt x="702765" y="73818"/>
                  <a:pt x="487275" y="162922"/>
                  <a:pt x="325099" y="325099"/>
                </a:cubicBezTo>
                <a:cubicBezTo>
                  <a:pt x="162922" y="487275"/>
                  <a:pt x="73818" y="702765"/>
                  <a:pt x="73818" y="932050"/>
                </a:cubicBezTo>
                <a:cubicBezTo>
                  <a:pt x="73818" y="1161334"/>
                  <a:pt x="162922" y="1376824"/>
                  <a:pt x="325099" y="1539000"/>
                </a:cubicBezTo>
                <a:cubicBezTo>
                  <a:pt x="487275" y="1701177"/>
                  <a:pt x="702765" y="1790281"/>
                  <a:pt x="932050" y="1790281"/>
                </a:cubicBezTo>
                <a:cubicBezTo>
                  <a:pt x="1161334" y="1790281"/>
                  <a:pt x="1376824" y="1701177"/>
                  <a:pt x="1539000" y="1539000"/>
                </a:cubicBezTo>
                <a:cubicBezTo>
                  <a:pt x="1701177" y="1376824"/>
                  <a:pt x="1790281" y="1161334"/>
                  <a:pt x="1790281" y="932050"/>
                </a:cubicBezTo>
                <a:cubicBezTo>
                  <a:pt x="1790281" y="702765"/>
                  <a:pt x="1701177" y="487275"/>
                  <a:pt x="1539000" y="325099"/>
                </a:cubicBezTo>
                <a:cubicBezTo>
                  <a:pt x="1376824" y="162922"/>
                  <a:pt x="1161334" y="73818"/>
                  <a:pt x="932050" y="73818"/>
                </a:cubicBezTo>
                <a:close/>
                <a:moveTo>
                  <a:pt x="716187" y="1583739"/>
                </a:moveTo>
                <a:lnTo>
                  <a:pt x="713204" y="1582247"/>
                </a:lnTo>
                <a:cubicBezTo>
                  <a:pt x="710967" y="1581129"/>
                  <a:pt x="707985" y="1581874"/>
                  <a:pt x="704257" y="1584111"/>
                </a:cubicBezTo>
                <a:cubicBezTo>
                  <a:pt x="700528" y="1586348"/>
                  <a:pt x="696800" y="1588958"/>
                  <a:pt x="693072" y="1592313"/>
                </a:cubicBezTo>
                <a:cubicBezTo>
                  <a:pt x="689344" y="1595669"/>
                  <a:pt x="685243" y="1597906"/>
                  <a:pt x="680023" y="1599770"/>
                </a:cubicBezTo>
                <a:cubicBezTo>
                  <a:pt x="675177" y="1601634"/>
                  <a:pt x="670703" y="1601261"/>
                  <a:pt x="666229" y="1599397"/>
                </a:cubicBezTo>
                <a:lnTo>
                  <a:pt x="643114" y="1588958"/>
                </a:lnTo>
                <a:cubicBezTo>
                  <a:pt x="639386" y="1587467"/>
                  <a:pt x="637522" y="1584857"/>
                  <a:pt x="636776" y="1581129"/>
                </a:cubicBezTo>
                <a:cubicBezTo>
                  <a:pt x="636031" y="1577401"/>
                  <a:pt x="636776" y="1573672"/>
                  <a:pt x="638640" y="1569571"/>
                </a:cubicBezTo>
                <a:lnTo>
                  <a:pt x="684870" y="1465555"/>
                </a:lnTo>
                <a:cubicBezTo>
                  <a:pt x="686361" y="1461827"/>
                  <a:pt x="689717" y="1458844"/>
                  <a:pt x="694936" y="1456607"/>
                </a:cubicBezTo>
                <a:cubicBezTo>
                  <a:pt x="699783" y="1454370"/>
                  <a:pt x="702765" y="1452506"/>
                  <a:pt x="703511" y="1450642"/>
                </a:cubicBezTo>
                <a:lnTo>
                  <a:pt x="703884" y="1449896"/>
                </a:lnTo>
                <a:cubicBezTo>
                  <a:pt x="705002" y="1446914"/>
                  <a:pt x="703884" y="1445050"/>
                  <a:pt x="700528" y="1443186"/>
                </a:cubicBezTo>
                <a:lnTo>
                  <a:pt x="651316" y="1421562"/>
                </a:lnTo>
                <a:cubicBezTo>
                  <a:pt x="647588" y="1420071"/>
                  <a:pt x="645351" y="1420444"/>
                  <a:pt x="644233" y="1423426"/>
                </a:cubicBezTo>
                <a:lnTo>
                  <a:pt x="643860" y="1424172"/>
                </a:lnTo>
                <a:cubicBezTo>
                  <a:pt x="643114" y="1426036"/>
                  <a:pt x="643487" y="1429391"/>
                  <a:pt x="644605" y="1434238"/>
                </a:cubicBezTo>
                <a:cubicBezTo>
                  <a:pt x="646097" y="1439084"/>
                  <a:pt x="645724" y="1443558"/>
                  <a:pt x="644233" y="1447287"/>
                </a:cubicBezTo>
                <a:lnTo>
                  <a:pt x="595393" y="1556896"/>
                </a:lnTo>
                <a:cubicBezTo>
                  <a:pt x="593902" y="1560624"/>
                  <a:pt x="590547" y="1563606"/>
                  <a:pt x="586073" y="1565843"/>
                </a:cubicBezTo>
                <a:cubicBezTo>
                  <a:pt x="581599" y="1568080"/>
                  <a:pt x="578616" y="1570317"/>
                  <a:pt x="577871" y="1572181"/>
                </a:cubicBezTo>
                <a:lnTo>
                  <a:pt x="577498" y="1572927"/>
                </a:lnTo>
                <a:cubicBezTo>
                  <a:pt x="576379" y="1575909"/>
                  <a:pt x="577498" y="1577774"/>
                  <a:pt x="580853" y="1579638"/>
                </a:cubicBezTo>
                <a:lnTo>
                  <a:pt x="685988" y="1626240"/>
                </a:lnTo>
                <a:cubicBezTo>
                  <a:pt x="690462" y="1628104"/>
                  <a:pt x="693818" y="1626986"/>
                  <a:pt x="696800" y="1622512"/>
                </a:cubicBezTo>
                <a:lnTo>
                  <a:pt x="718051" y="1590449"/>
                </a:lnTo>
                <a:cubicBezTo>
                  <a:pt x="720661" y="1587840"/>
                  <a:pt x="719915" y="1585230"/>
                  <a:pt x="716187" y="1583739"/>
                </a:cubicBezTo>
                <a:close/>
                <a:moveTo>
                  <a:pt x="818339" y="1536763"/>
                </a:moveTo>
                <a:cubicBezTo>
                  <a:pt x="800817" y="1533408"/>
                  <a:pt x="784413" y="1536390"/>
                  <a:pt x="769500" y="1545338"/>
                </a:cubicBezTo>
                <a:cubicBezTo>
                  <a:pt x="754587" y="1554286"/>
                  <a:pt x="745640" y="1567334"/>
                  <a:pt x="742284" y="1584484"/>
                </a:cubicBezTo>
                <a:cubicBezTo>
                  <a:pt x="738929" y="1601634"/>
                  <a:pt x="742657" y="1617292"/>
                  <a:pt x="753469" y="1631087"/>
                </a:cubicBezTo>
                <a:cubicBezTo>
                  <a:pt x="764281" y="1644881"/>
                  <a:pt x="778821" y="1653456"/>
                  <a:pt x="797462" y="1656811"/>
                </a:cubicBezTo>
                <a:cubicBezTo>
                  <a:pt x="815357" y="1660167"/>
                  <a:pt x="831388" y="1657184"/>
                  <a:pt x="845928" y="1648236"/>
                </a:cubicBezTo>
                <a:cubicBezTo>
                  <a:pt x="860468" y="1639289"/>
                  <a:pt x="869416" y="1626240"/>
                  <a:pt x="872398" y="1609090"/>
                </a:cubicBezTo>
                <a:cubicBezTo>
                  <a:pt x="875754" y="1591568"/>
                  <a:pt x="872026" y="1576282"/>
                  <a:pt x="861214" y="1562488"/>
                </a:cubicBezTo>
                <a:cubicBezTo>
                  <a:pt x="850775" y="1548693"/>
                  <a:pt x="836235" y="1540119"/>
                  <a:pt x="818339" y="1536763"/>
                </a:cubicBezTo>
                <a:close/>
                <a:moveTo>
                  <a:pt x="825423" y="1619529"/>
                </a:moveTo>
                <a:cubicBezTo>
                  <a:pt x="821695" y="1639289"/>
                  <a:pt x="814984" y="1648236"/>
                  <a:pt x="804545" y="1645999"/>
                </a:cubicBezTo>
                <a:cubicBezTo>
                  <a:pt x="800071" y="1645254"/>
                  <a:pt x="796343" y="1641898"/>
                  <a:pt x="793361" y="1635933"/>
                </a:cubicBezTo>
                <a:cubicBezTo>
                  <a:pt x="790378" y="1630341"/>
                  <a:pt x="788514" y="1623630"/>
                  <a:pt x="787395" y="1615801"/>
                </a:cubicBezTo>
                <a:cubicBezTo>
                  <a:pt x="786650" y="1607972"/>
                  <a:pt x="786277" y="1600515"/>
                  <a:pt x="786277" y="1593059"/>
                </a:cubicBezTo>
                <a:cubicBezTo>
                  <a:pt x="786277" y="1585603"/>
                  <a:pt x="787023" y="1579265"/>
                  <a:pt x="787768" y="1574045"/>
                </a:cubicBezTo>
                <a:cubicBezTo>
                  <a:pt x="789632" y="1563979"/>
                  <a:pt x="792242" y="1556523"/>
                  <a:pt x="795597" y="1552049"/>
                </a:cubicBezTo>
                <a:cubicBezTo>
                  <a:pt x="798953" y="1547575"/>
                  <a:pt x="803427" y="1545711"/>
                  <a:pt x="809019" y="1546829"/>
                </a:cubicBezTo>
                <a:cubicBezTo>
                  <a:pt x="814611" y="1547948"/>
                  <a:pt x="819085" y="1553167"/>
                  <a:pt x="822441" y="1562861"/>
                </a:cubicBezTo>
                <a:cubicBezTo>
                  <a:pt x="825423" y="1572554"/>
                  <a:pt x="827287" y="1582620"/>
                  <a:pt x="827287" y="1592686"/>
                </a:cubicBezTo>
                <a:cubicBezTo>
                  <a:pt x="827660" y="1603498"/>
                  <a:pt x="826914" y="1612073"/>
                  <a:pt x="825423" y="1619529"/>
                </a:cubicBezTo>
                <a:close/>
                <a:moveTo>
                  <a:pt x="1012579" y="1547575"/>
                </a:moveTo>
                <a:lnTo>
                  <a:pt x="980143" y="1548321"/>
                </a:lnTo>
                <a:cubicBezTo>
                  <a:pt x="976415" y="1548321"/>
                  <a:pt x="974551" y="1550185"/>
                  <a:pt x="974551" y="1553167"/>
                </a:cubicBezTo>
                <a:lnTo>
                  <a:pt x="974551" y="1554286"/>
                </a:lnTo>
                <a:cubicBezTo>
                  <a:pt x="974551" y="1555777"/>
                  <a:pt x="976042" y="1557641"/>
                  <a:pt x="978652" y="1559878"/>
                </a:cubicBezTo>
                <a:cubicBezTo>
                  <a:pt x="981262" y="1562115"/>
                  <a:pt x="983126" y="1564725"/>
                  <a:pt x="984617" y="1567334"/>
                </a:cubicBezTo>
                <a:cubicBezTo>
                  <a:pt x="986108" y="1569944"/>
                  <a:pt x="985736" y="1574791"/>
                  <a:pt x="984244" y="1581502"/>
                </a:cubicBezTo>
                <a:lnTo>
                  <a:pt x="967840" y="1631087"/>
                </a:lnTo>
                <a:lnTo>
                  <a:pt x="945471" y="1576655"/>
                </a:lnTo>
                <a:cubicBezTo>
                  <a:pt x="943980" y="1571808"/>
                  <a:pt x="943607" y="1568826"/>
                  <a:pt x="943980" y="1566962"/>
                </a:cubicBezTo>
                <a:cubicBezTo>
                  <a:pt x="944353" y="1565098"/>
                  <a:pt x="945471" y="1563233"/>
                  <a:pt x="946962" y="1560997"/>
                </a:cubicBezTo>
                <a:cubicBezTo>
                  <a:pt x="948454" y="1558760"/>
                  <a:pt x="949199" y="1556896"/>
                  <a:pt x="948826" y="1555031"/>
                </a:cubicBezTo>
                <a:lnTo>
                  <a:pt x="948826" y="1553913"/>
                </a:lnTo>
                <a:cubicBezTo>
                  <a:pt x="948826" y="1550558"/>
                  <a:pt x="946962" y="1549066"/>
                  <a:pt x="943234" y="1549066"/>
                </a:cubicBezTo>
                <a:lnTo>
                  <a:pt x="887311" y="1550558"/>
                </a:lnTo>
                <a:cubicBezTo>
                  <a:pt x="883583" y="1550558"/>
                  <a:pt x="881719" y="1552422"/>
                  <a:pt x="881719" y="1555404"/>
                </a:cubicBezTo>
                <a:lnTo>
                  <a:pt x="881719" y="1556523"/>
                </a:lnTo>
                <a:cubicBezTo>
                  <a:pt x="881719" y="1559133"/>
                  <a:pt x="883583" y="1562115"/>
                  <a:pt x="887311" y="1566589"/>
                </a:cubicBezTo>
                <a:cubicBezTo>
                  <a:pt x="891039" y="1570690"/>
                  <a:pt x="893649" y="1574418"/>
                  <a:pt x="895140" y="1577401"/>
                </a:cubicBezTo>
                <a:lnTo>
                  <a:pt x="934659" y="1660539"/>
                </a:lnTo>
                <a:cubicBezTo>
                  <a:pt x="936896" y="1664640"/>
                  <a:pt x="939879" y="1666877"/>
                  <a:pt x="943607" y="1666505"/>
                </a:cubicBezTo>
                <a:lnTo>
                  <a:pt x="965230" y="1665759"/>
                </a:lnTo>
                <a:cubicBezTo>
                  <a:pt x="969332" y="1665759"/>
                  <a:pt x="972314" y="1663522"/>
                  <a:pt x="973433" y="1659048"/>
                </a:cubicBezTo>
                <a:lnTo>
                  <a:pt x="1002512" y="1574045"/>
                </a:lnTo>
                <a:cubicBezTo>
                  <a:pt x="1004004" y="1570317"/>
                  <a:pt x="1006986" y="1566589"/>
                  <a:pt x="1011460" y="1562488"/>
                </a:cubicBezTo>
                <a:cubicBezTo>
                  <a:pt x="1015934" y="1558387"/>
                  <a:pt x="1018171" y="1555031"/>
                  <a:pt x="1018171" y="1552795"/>
                </a:cubicBezTo>
                <a:lnTo>
                  <a:pt x="1018171" y="1551676"/>
                </a:lnTo>
                <a:cubicBezTo>
                  <a:pt x="1018171" y="1549066"/>
                  <a:pt x="1016307" y="1547575"/>
                  <a:pt x="1012579" y="1547575"/>
                </a:cubicBezTo>
                <a:close/>
                <a:moveTo>
                  <a:pt x="1134864" y="1598651"/>
                </a:moveTo>
                <a:cubicBezTo>
                  <a:pt x="1132627" y="1598279"/>
                  <a:pt x="1130762" y="1599397"/>
                  <a:pt x="1129271" y="1601634"/>
                </a:cubicBezTo>
                <a:cubicBezTo>
                  <a:pt x="1127780" y="1604989"/>
                  <a:pt x="1124797" y="1608345"/>
                  <a:pt x="1121069" y="1611327"/>
                </a:cubicBezTo>
                <a:cubicBezTo>
                  <a:pt x="1116968" y="1614310"/>
                  <a:pt x="1112867" y="1616174"/>
                  <a:pt x="1107648" y="1617292"/>
                </a:cubicBezTo>
                <a:cubicBezTo>
                  <a:pt x="1096090" y="1619902"/>
                  <a:pt x="1086024" y="1616920"/>
                  <a:pt x="1077076" y="1607972"/>
                </a:cubicBezTo>
                <a:lnTo>
                  <a:pt x="1118459" y="1570690"/>
                </a:lnTo>
                <a:cubicBezTo>
                  <a:pt x="1124052" y="1566216"/>
                  <a:pt x="1125916" y="1560624"/>
                  <a:pt x="1124425" y="1553913"/>
                </a:cubicBezTo>
                <a:cubicBezTo>
                  <a:pt x="1122561" y="1545338"/>
                  <a:pt x="1116968" y="1539000"/>
                  <a:pt x="1107648" y="1533781"/>
                </a:cubicBezTo>
                <a:cubicBezTo>
                  <a:pt x="1098327" y="1528934"/>
                  <a:pt x="1086397" y="1528188"/>
                  <a:pt x="1071857" y="1531171"/>
                </a:cubicBezTo>
                <a:cubicBezTo>
                  <a:pt x="1055826" y="1534899"/>
                  <a:pt x="1043150" y="1543474"/>
                  <a:pt x="1034202" y="1556896"/>
                </a:cubicBezTo>
                <a:cubicBezTo>
                  <a:pt x="1025254" y="1570317"/>
                  <a:pt x="1022645" y="1585975"/>
                  <a:pt x="1026373" y="1603125"/>
                </a:cubicBezTo>
                <a:cubicBezTo>
                  <a:pt x="1030474" y="1621021"/>
                  <a:pt x="1039049" y="1634442"/>
                  <a:pt x="1052470" y="1643017"/>
                </a:cubicBezTo>
                <a:cubicBezTo>
                  <a:pt x="1065892" y="1651592"/>
                  <a:pt x="1081177" y="1654202"/>
                  <a:pt x="1098700" y="1650101"/>
                </a:cubicBezTo>
                <a:cubicBezTo>
                  <a:pt x="1112867" y="1647118"/>
                  <a:pt x="1123306" y="1640407"/>
                  <a:pt x="1130390" y="1629968"/>
                </a:cubicBezTo>
                <a:cubicBezTo>
                  <a:pt x="1137473" y="1619902"/>
                  <a:pt x="1140083" y="1610582"/>
                  <a:pt x="1138965" y="1602752"/>
                </a:cubicBezTo>
                <a:cubicBezTo>
                  <a:pt x="1138592" y="1600143"/>
                  <a:pt x="1137100" y="1598651"/>
                  <a:pt x="1134864" y="1598651"/>
                </a:cubicBezTo>
                <a:close/>
                <a:moveTo>
                  <a:pt x="1059927" y="1572554"/>
                </a:moveTo>
                <a:cubicBezTo>
                  <a:pt x="1058435" y="1565470"/>
                  <a:pt x="1058435" y="1559133"/>
                  <a:pt x="1060300" y="1553540"/>
                </a:cubicBezTo>
                <a:cubicBezTo>
                  <a:pt x="1062164" y="1547948"/>
                  <a:pt x="1065519" y="1544965"/>
                  <a:pt x="1070366" y="1543847"/>
                </a:cubicBezTo>
                <a:cubicBezTo>
                  <a:pt x="1075585" y="1542728"/>
                  <a:pt x="1080432" y="1544592"/>
                  <a:pt x="1084160" y="1549439"/>
                </a:cubicBezTo>
                <a:cubicBezTo>
                  <a:pt x="1087888" y="1554286"/>
                  <a:pt x="1090498" y="1559505"/>
                  <a:pt x="1091616" y="1564725"/>
                </a:cubicBezTo>
                <a:cubicBezTo>
                  <a:pt x="1092735" y="1569944"/>
                  <a:pt x="1091616" y="1574418"/>
                  <a:pt x="1088261" y="1578146"/>
                </a:cubicBezTo>
                <a:lnTo>
                  <a:pt x="1069247" y="1596414"/>
                </a:lnTo>
                <a:cubicBezTo>
                  <a:pt x="1065146" y="1590077"/>
                  <a:pt x="1062164" y="1581874"/>
                  <a:pt x="1059927" y="1572554"/>
                </a:cubicBezTo>
                <a:close/>
                <a:moveTo>
                  <a:pt x="1345507" y="1364521"/>
                </a:moveTo>
                <a:cubicBezTo>
                  <a:pt x="1344388" y="1359674"/>
                  <a:pt x="1344388" y="1354827"/>
                  <a:pt x="1345880" y="1349608"/>
                </a:cubicBezTo>
                <a:cubicBezTo>
                  <a:pt x="1346252" y="1347744"/>
                  <a:pt x="1346625" y="1346252"/>
                  <a:pt x="1346998" y="1345134"/>
                </a:cubicBezTo>
                <a:cubicBezTo>
                  <a:pt x="1351099" y="1347371"/>
                  <a:pt x="1355573" y="1348489"/>
                  <a:pt x="1360419" y="1347744"/>
                </a:cubicBezTo>
                <a:cubicBezTo>
                  <a:pt x="1367503" y="1346998"/>
                  <a:pt x="1373468" y="1343643"/>
                  <a:pt x="1379060" y="1337305"/>
                </a:cubicBezTo>
                <a:cubicBezTo>
                  <a:pt x="1384653" y="1331340"/>
                  <a:pt x="1387263" y="1324629"/>
                  <a:pt x="1387263" y="1317918"/>
                </a:cubicBezTo>
                <a:cubicBezTo>
                  <a:pt x="1387263" y="1310835"/>
                  <a:pt x="1384653" y="1305242"/>
                  <a:pt x="1379806" y="1300395"/>
                </a:cubicBezTo>
                <a:cubicBezTo>
                  <a:pt x="1374587" y="1295549"/>
                  <a:pt x="1368622" y="1293685"/>
                  <a:pt x="1361538" y="1294430"/>
                </a:cubicBezTo>
                <a:cubicBezTo>
                  <a:pt x="1354454" y="1295176"/>
                  <a:pt x="1348489" y="1298531"/>
                  <a:pt x="1342897" y="1304497"/>
                </a:cubicBezTo>
                <a:cubicBezTo>
                  <a:pt x="1337305" y="1310462"/>
                  <a:pt x="1334322" y="1317172"/>
                  <a:pt x="1334322" y="1324256"/>
                </a:cubicBezTo>
                <a:cubicBezTo>
                  <a:pt x="1334322" y="1329475"/>
                  <a:pt x="1335441" y="1333577"/>
                  <a:pt x="1338423" y="1337677"/>
                </a:cubicBezTo>
                <a:cubicBezTo>
                  <a:pt x="1338423" y="1337677"/>
                  <a:pt x="1338423" y="1337677"/>
                  <a:pt x="1338423" y="1337677"/>
                </a:cubicBezTo>
                <a:lnTo>
                  <a:pt x="1307479" y="1357810"/>
                </a:lnTo>
                <a:cubicBezTo>
                  <a:pt x="1304124" y="1360047"/>
                  <a:pt x="1303378" y="1362284"/>
                  <a:pt x="1305242" y="1364893"/>
                </a:cubicBezTo>
                <a:lnTo>
                  <a:pt x="1305615" y="1365639"/>
                </a:lnTo>
                <a:cubicBezTo>
                  <a:pt x="1306733" y="1367130"/>
                  <a:pt x="1308598" y="1368249"/>
                  <a:pt x="1311580" y="1368622"/>
                </a:cubicBezTo>
                <a:cubicBezTo>
                  <a:pt x="1314563" y="1368994"/>
                  <a:pt x="1317172" y="1370113"/>
                  <a:pt x="1320155" y="1371231"/>
                </a:cubicBezTo>
                <a:cubicBezTo>
                  <a:pt x="1322765" y="1372350"/>
                  <a:pt x="1324629" y="1374587"/>
                  <a:pt x="1325747" y="1377942"/>
                </a:cubicBezTo>
                <a:lnTo>
                  <a:pt x="1351845" y="1470401"/>
                </a:lnTo>
                <a:lnTo>
                  <a:pt x="1279518" y="1408140"/>
                </a:lnTo>
                <a:cubicBezTo>
                  <a:pt x="1277281" y="1406276"/>
                  <a:pt x="1275789" y="1404039"/>
                  <a:pt x="1275417" y="1401430"/>
                </a:cubicBezTo>
                <a:cubicBezTo>
                  <a:pt x="1275044" y="1398820"/>
                  <a:pt x="1275044" y="1396956"/>
                  <a:pt x="1275789" y="1395092"/>
                </a:cubicBezTo>
                <a:cubicBezTo>
                  <a:pt x="1276535" y="1393228"/>
                  <a:pt x="1277281" y="1391364"/>
                  <a:pt x="1277654" y="1389127"/>
                </a:cubicBezTo>
                <a:cubicBezTo>
                  <a:pt x="1278026" y="1386890"/>
                  <a:pt x="1277654" y="1385398"/>
                  <a:pt x="1276908" y="1384280"/>
                </a:cubicBezTo>
                <a:lnTo>
                  <a:pt x="1276535" y="1383534"/>
                </a:lnTo>
                <a:cubicBezTo>
                  <a:pt x="1274671" y="1380925"/>
                  <a:pt x="1272434" y="1380552"/>
                  <a:pt x="1269079" y="1382789"/>
                </a:cubicBezTo>
                <a:lnTo>
                  <a:pt x="1219866" y="1415224"/>
                </a:lnTo>
                <a:cubicBezTo>
                  <a:pt x="1216884" y="1417088"/>
                  <a:pt x="1216138" y="1419698"/>
                  <a:pt x="1217630" y="1422308"/>
                </a:cubicBezTo>
                <a:lnTo>
                  <a:pt x="1218002" y="1423053"/>
                </a:lnTo>
                <a:cubicBezTo>
                  <a:pt x="1219121" y="1424917"/>
                  <a:pt x="1222849" y="1426409"/>
                  <a:pt x="1229187" y="1427154"/>
                </a:cubicBezTo>
                <a:cubicBezTo>
                  <a:pt x="1235525" y="1427900"/>
                  <a:pt x="1239999" y="1429764"/>
                  <a:pt x="1242981" y="1432001"/>
                </a:cubicBezTo>
                <a:lnTo>
                  <a:pt x="1257894" y="1443931"/>
                </a:lnTo>
                <a:lnTo>
                  <a:pt x="1278399" y="1519241"/>
                </a:lnTo>
                <a:lnTo>
                  <a:pt x="1199734" y="1460708"/>
                </a:lnTo>
                <a:cubicBezTo>
                  <a:pt x="1197124" y="1458471"/>
                  <a:pt x="1195633" y="1456234"/>
                  <a:pt x="1195260" y="1453252"/>
                </a:cubicBezTo>
                <a:cubicBezTo>
                  <a:pt x="1195260" y="1450269"/>
                  <a:pt x="1195260" y="1447287"/>
                  <a:pt x="1196006" y="1444677"/>
                </a:cubicBezTo>
                <a:cubicBezTo>
                  <a:pt x="1196752" y="1441694"/>
                  <a:pt x="1196379" y="1439830"/>
                  <a:pt x="1195633" y="1437966"/>
                </a:cubicBezTo>
                <a:lnTo>
                  <a:pt x="1195260" y="1437220"/>
                </a:lnTo>
                <a:cubicBezTo>
                  <a:pt x="1193396" y="1434611"/>
                  <a:pt x="1191159" y="1434238"/>
                  <a:pt x="1188177" y="1436475"/>
                </a:cubicBezTo>
                <a:lnTo>
                  <a:pt x="1137100" y="1468910"/>
                </a:lnTo>
                <a:cubicBezTo>
                  <a:pt x="1133745" y="1471147"/>
                  <a:pt x="1132999" y="1473384"/>
                  <a:pt x="1134864" y="1475994"/>
                </a:cubicBezTo>
                <a:lnTo>
                  <a:pt x="1135236" y="1476739"/>
                </a:lnTo>
                <a:cubicBezTo>
                  <a:pt x="1136355" y="1478603"/>
                  <a:pt x="1140083" y="1480095"/>
                  <a:pt x="1145675" y="1480840"/>
                </a:cubicBezTo>
                <a:cubicBezTo>
                  <a:pt x="1151268" y="1481586"/>
                  <a:pt x="1156114" y="1483450"/>
                  <a:pt x="1160215" y="1486060"/>
                </a:cubicBezTo>
                <a:lnTo>
                  <a:pt x="1281754" y="1567707"/>
                </a:lnTo>
                <a:cubicBezTo>
                  <a:pt x="1285483" y="1570317"/>
                  <a:pt x="1288465" y="1571436"/>
                  <a:pt x="1291448" y="1571808"/>
                </a:cubicBezTo>
                <a:cubicBezTo>
                  <a:pt x="1294430" y="1571808"/>
                  <a:pt x="1297413" y="1571063"/>
                  <a:pt x="1301141" y="1568453"/>
                </a:cubicBezTo>
                <a:cubicBezTo>
                  <a:pt x="1307106" y="1564725"/>
                  <a:pt x="1308970" y="1558387"/>
                  <a:pt x="1306733" y="1550185"/>
                </a:cubicBezTo>
                <a:lnTo>
                  <a:pt x="1284364" y="1464809"/>
                </a:lnTo>
                <a:lnTo>
                  <a:pt x="1353709" y="1520359"/>
                </a:lnTo>
                <a:cubicBezTo>
                  <a:pt x="1359674" y="1525206"/>
                  <a:pt x="1366385" y="1525579"/>
                  <a:pt x="1373468" y="1521105"/>
                </a:cubicBezTo>
                <a:cubicBezTo>
                  <a:pt x="1380179" y="1516631"/>
                  <a:pt x="1382416" y="1510293"/>
                  <a:pt x="1380552" y="1502091"/>
                </a:cubicBezTo>
                <a:lnTo>
                  <a:pt x="1345507" y="1364521"/>
                </a:lnTo>
                <a:close/>
                <a:moveTo>
                  <a:pt x="1493889" y="1397701"/>
                </a:moveTo>
                <a:cubicBezTo>
                  <a:pt x="1492398" y="1396210"/>
                  <a:pt x="1489042" y="1395837"/>
                  <a:pt x="1483450" y="1395837"/>
                </a:cubicBezTo>
                <a:cubicBezTo>
                  <a:pt x="1477858" y="1395837"/>
                  <a:pt x="1473757" y="1394346"/>
                  <a:pt x="1470774" y="1391736"/>
                </a:cubicBezTo>
                <a:lnTo>
                  <a:pt x="1407022" y="1333577"/>
                </a:lnTo>
                <a:cubicBezTo>
                  <a:pt x="1405158" y="1331712"/>
                  <a:pt x="1402921" y="1331340"/>
                  <a:pt x="1401057" y="1332085"/>
                </a:cubicBezTo>
                <a:cubicBezTo>
                  <a:pt x="1398820" y="1332831"/>
                  <a:pt x="1397329" y="1334695"/>
                  <a:pt x="1395837" y="1338423"/>
                </a:cubicBezTo>
                <a:lnTo>
                  <a:pt x="1384280" y="1377942"/>
                </a:lnTo>
                <a:cubicBezTo>
                  <a:pt x="1383162" y="1382043"/>
                  <a:pt x="1383162" y="1384653"/>
                  <a:pt x="1384653" y="1385771"/>
                </a:cubicBezTo>
                <a:lnTo>
                  <a:pt x="1385398" y="1386517"/>
                </a:lnTo>
                <a:cubicBezTo>
                  <a:pt x="1386517" y="1387635"/>
                  <a:pt x="1389500" y="1388008"/>
                  <a:pt x="1394719" y="1388381"/>
                </a:cubicBezTo>
                <a:cubicBezTo>
                  <a:pt x="1399938" y="1388754"/>
                  <a:pt x="1404039" y="1390245"/>
                  <a:pt x="1407022" y="1393228"/>
                </a:cubicBezTo>
                <a:lnTo>
                  <a:pt x="1441321" y="1424545"/>
                </a:lnTo>
                <a:cubicBezTo>
                  <a:pt x="1444304" y="1427154"/>
                  <a:pt x="1446168" y="1431255"/>
                  <a:pt x="1446914" y="1436475"/>
                </a:cubicBezTo>
                <a:cubicBezTo>
                  <a:pt x="1447659" y="1441694"/>
                  <a:pt x="1448778" y="1444677"/>
                  <a:pt x="1450269" y="1446168"/>
                </a:cubicBezTo>
                <a:lnTo>
                  <a:pt x="1451015" y="1446914"/>
                </a:lnTo>
                <a:cubicBezTo>
                  <a:pt x="1453252" y="1449151"/>
                  <a:pt x="1455861" y="1448405"/>
                  <a:pt x="1458471" y="1445795"/>
                </a:cubicBezTo>
                <a:lnTo>
                  <a:pt x="1493889" y="1407022"/>
                </a:lnTo>
                <a:cubicBezTo>
                  <a:pt x="1496499" y="1404039"/>
                  <a:pt x="1496872" y="1401430"/>
                  <a:pt x="1494635" y="1399566"/>
                </a:cubicBezTo>
                <a:lnTo>
                  <a:pt x="1493889" y="1397701"/>
                </a:lnTo>
                <a:close/>
                <a:moveTo>
                  <a:pt x="1589704" y="1257894"/>
                </a:moveTo>
                <a:lnTo>
                  <a:pt x="1588958" y="1257521"/>
                </a:lnTo>
                <a:cubicBezTo>
                  <a:pt x="1587094" y="1256403"/>
                  <a:pt x="1583739" y="1256030"/>
                  <a:pt x="1578892" y="1256030"/>
                </a:cubicBezTo>
                <a:cubicBezTo>
                  <a:pt x="1574045" y="1256403"/>
                  <a:pt x="1569944" y="1255284"/>
                  <a:pt x="1566216" y="1253420"/>
                </a:cubicBezTo>
                <a:lnTo>
                  <a:pt x="1528934" y="1233661"/>
                </a:lnTo>
                <a:cubicBezTo>
                  <a:pt x="1512903" y="1225459"/>
                  <a:pt x="1499481" y="1222849"/>
                  <a:pt x="1487924" y="1225832"/>
                </a:cubicBezTo>
                <a:cubicBezTo>
                  <a:pt x="1476366" y="1229187"/>
                  <a:pt x="1467419" y="1235898"/>
                  <a:pt x="1461081" y="1246337"/>
                </a:cubicBezTo>
                <a:cubicBezTo>
                  <a:pt x="1452506" y="1260131"/>
                  <a:pt x="1451387" y="1273180"/>
                  <a:pt x="1458098" y="1285483"/>
                </a:cubicBezTo>
                <a:lnTo>
                  <a:pt x="1448405" y="1279518"/>
                </a:lnTo>
                <a:cubicBezTo>
                  <a:pt x="1446168" y="1278026"/>
                  <a:pt x="1443931" y="1277654"/>
                  <a:pt x="1442067" y="1278399"/>
                </a:cubicBezTo>
                <a:cubicBezTo>
                  <a:pt x="1440203" y="1279145"/>
                  <a:pt x="1439084" y="1281009"/>
                  <a:pt x="1438339" y="1284364"/>
                </a:cubicBezTo>
                <a:lnTo>
                  <a:pt x="1434611" y="1322392"/>
                </a:lnTo>
                <a:cubicBezTo>
                  <a:pt x="1434238" y="1326866"/>
                  <a:pt x="1434983" y="1329475"/>
                  <a:pt x="1436848" y="1330594"/>
                </a:cubicBezTo>
                <a:lnTo>
                  <a:pt x="1437593" y="1330967"/>
                </a:lnTo>
                <a:cubicBezTo>
                  <a:pt x="1439084" y="1332085"/>
                  <a:pt x="1441321" y="1332085"/>
                  <a:pt x="1443931" y="1330967"/>
                </a:cubicBezTo>
                <a:cubicBezTo>
                  <a:pt x="1446541" y="1329848"/>
                  <a:pt x="1449523" y="1329103"/>
                  <a:pt x="1452506" y="1328730"/>
                </a:cubicBezTo>
                <a:cubicBezTo>
                  <a:pt x="1455489" y="1328357"/>
                  <a:pt x="1458471" y="1328730"/>
                  <a:pt x="1461454" y="1330594"/>
                </a:cubicBezTo>
                <a:lnTo>
                  <a:pt x="1502091" y="1355946"/>
                </a:lnTo>
                <a:cubicBezTo>
                  <a:pt x="1505446" y="1358183"/>
                  <a:pt x="1508056" y="1361911"/>
                  <a:pt x="1509547" y="1367130"/>
                </a:cubicBezTo>
                <a:cubicBezTo>
                  <a:pt x="1511039" y="1372350"/>
                  <a:pt x="1512530" y="1375332"/>
                  <a:pt x="1514394" y="1376451"/>
                </a:cubicBezTo>
                <a:lnTo>
                  <a:pt x="1515140" y="1376824"/>
                </a:lnTo>
                <a:cubicBezTo>
                  <a:pt x="1517749" y="1378315"/>
                  <a:pt x="1519986" y="1377569"/>
                  <a:pt x="1522223" y="1374214"/>
                </a:cubicBezTo>
                <a:lnTo>
                  <a:pt x="1550185" y="1329475"/>
                </a:lnTo>
                <a:cubicBezTo>
                  <a:pt x="1552422" y="1326120"/>
                  <a:pt x="1552049" y="1323883"/>
                  <a:pt x="1549439" y="1322019"/>
                </a:cubicBezTo>
                <a:lnTo>
                  <a:pt x="1548693" y="1321646"/>
                </a:lnTo>
                <a:cubicBezTo>
                  <a:pt x="1547202" y="1320528"/>
                  <a:pt x="1543474" y="1320528"/>
                  <a:pt x="1538255" y="1321273"/>
                </a:cubicBezTo>
                <a:cubicBezTo>
                  <a:pt x="1533035" y="1322019"/>
                  <a:pt x="1528561" y="1321646"/>
                  <a:pt x="1525206" y="1319409"/>
                </a:cubicBezTo>
                <a:lnTo>
                  <a:pt x="1480095" y="1291075"/>
                </a:lnTo>
                <a:cubicBezTo>
                  <a:pt x="1473757" y="1287347"/>
                  <a:pt x="1469656" y="1282873"/>
                  <a:pt x="1467419" y="1278399"/>
                </a:cubicBezTo>
                <a:cubicBezTo>
                  <a:pt x="1465182" y="1273925"/>
                  <a:pt x="1465555" y="1269451"/>
                  <a:pt x="1468164" y="1264978"/>
                </a:cubicBezTo>
                <a:cubicBezTo>
                  <a:pt x="1471147" y="1260131"/>
                  <a:pt x="1475248" y="1258267"/>
                  <a:pt x="1480840" y="1258640"/>
                </a:cubicBezTo>
                <a:cubicBezTo>
                  <a:pt x="1486433" y="1259013"/>
                  <a:pt x="1494635" y="1262368"/>
                  <a:pt x="1505074" y="1268333"/>
                </a:cubicBezTo>
                <a:lnTo>
                  <a:pt x="1543474" y="1289584"/>
                </a:lnTo>
                <a:cubicBezTo>
                  <a:pt x="1547202" y="1291448"/>
                  <a:pt x="1549812" y="1294803"/>
                  <a:pt x="1551676" y="1299650"/>
                </a:cubicBezTo>
                <a:cubicBezTo>
                  <a:pt x="1553540" y="1304497"/>
                  <a:pt x="1555031" y="1307479"/>
                  <a:pt x="1556896" y="1308225"/>
                </a:cubicBezTo>
                <a:lnTo>
                  <a:pt x="1557641" y="1308598"/>
                </a:lnTo>
                <a:cubicBezTo>
                  <a:pt x="1560251" y="1310089"/>
                  <a:pt x="1562488" y="1309343"/>
                  <a:pt x="1564725" y="1305988"/>
                </a:cubicBezTo>
                <a:lnTo>
                  <a:pt x="1590449" y="1264605"/>
                </a:lnTo>
                <a:cubicBezTo>
                  <a:pt x="1592686" y="1261995"/>
                  <a:pt x="1592313" y="1259385"/>
                  <a:pt x="1589704" y="1257894"/>
                </a:cubicBezTo>
                <a:close/>
                <a:moveTo>
                  <a:pt x="1629595" y="1140829"/>
                </a:moveTo>
                <a:cubicBezTo>
                  <a:pt x="1626613" y="1129644"/>
                  <a:pt x="1619902" y="1122188"/>
                  <a:pt x="1610209" y="1118832"/>
                </a:cubicBezTo>
                <a:cubicBezTo>
                  <a:pt x="1602380" y="1115850"/>
                  <a:pt x="1595296" y="1115850"/>
                  <a:pt x="1588958" y="1118087"/>
                </a:cubicBezTo>
                <a:cubicBezTo>
                  <a:pt x="1582620" y="1120324"/>
                  <a:pt x="1577401" y="1124052"/>
                  <a:pt x="1573300" y="1128898"/>
                </a:cubicBezTo>
                <a:cubicBezTo>
                  <a:pt x="1569199" y="1133745"/>
                  <a:pt x="1565098" y="1138965"/>
                  <a:pt x="1560997" y="1143811"/>
                </a:cubicBezTo>
                <a:cubicBezTo>
                  <a:pt x="1557268" y="1149031"/>
                  <a:pt x="1552795" y="1152759"/>
                  <a:pt x="1547575" y="1155741"/>
                </a:cubicBezTo>
                <a:cubicBezTo>
                  <a:pt x="1542728" y="1158351"/>
                  <a:pt x="1537136" y="1159097"/>
                  <a:pt x="1531544" y="1156860"/>
                </a:cubicBezTo>
                <a:cubicBezTo>
                  <a:pt x="1528188" y="1155741"/>
                  <a:pt x="1525206" y="1153505"/>
                  <a:pt x="1523342" y="1150522"/>
                </a:cubicBezTo>
                <a:cubicBezTo>
                  <a:pt x="1521478" y="1147539"/>
                  <a:pt x="1521105" y="1144557"/>
                  <a:pt x="1522223" y="1141201"/>
                </a:cubicBezTo>
                <a:cubicBezTo>
                  <a:pt x="1523342" y="1137846"/>
                  <a:pt x="1525951" y="1135609"/>
                  <a:pt x="1530052" y="1134491"/>
                </a:cubicBezTo>
                <a:cubicBezTo>
                  <a:pt x="1534154" y="1133745"/>
                  <a:pt x="1538255" y="1133372"/>
                  <a:pt x="1542356" y="1133745"/>
                </a:cubicBezTo>
                <a:cubicBezTo>
                  <a:pt x="1546457" y="1134118"/>
                  <a:pt x="1550930" y="1133372"/>
                  <a:pt x="1555031" y="1131881"/>
                </a:cubicBezTo>
                <a:cubicBezTo>
                  <a:pt x="1559133" y="1130017"/>
                  <a:pt x="1562488" y="1126662"/>
                  <a:pt x="1563979" y="1121815"/>
                </a:cubicBezTo>
                <a:cubicBezTo>
                  <a:pt x="1565470" y="1117714"/>
                  <a:pt x="1565470" y="1113240"/>
                  <a:pt x="1563979" y="1109512"/>
                </a:cubicBezTo>
                <a:cubicBezTo>
                  <a:pt x="1562488" y="1105411"/>
                  <a:pt x="1559505" y="1102801"/>
                  <a:pt x="1555777" y="1101310"/>
                </a:cubicBezTo>
                <a:cubicBezTo>
                  <a:pt x="1547948" y="1098700"/>
                  <a:pt x="1540119" y="1100564"/>
                  <a:pt x="1531544" y="1107648"/>
                </a:cubicBezTo>
                <a:cubicBezTo>
                  <a:pt x="1522969" y="1114731"/>
                  <a:pt x="1516258" y="1125170"/>
                  <a:pt x="1511039" y="1139710"/>
                </a:cubicBezTo>
                <a:cubicBezTo>
                  <a:pt x="1505819" y="1153877"/>
                  <a:pt x="1505074" y="1166553"/>
                  <a:pt x="1508429" y="1178111"/>
                </a:cubicBezTo>
                <a:cubicBezTo>
                  <a:pt x="1511784" y="1189295"/>
                  <a:pt x="1518495" y="1197124"/>
                  <a:pt x="1528561" y="1200853"/>
                </a:cubicBezTo>
                <a:cubicBezTo>
                  <a:pt x="1536763" y="1203835"/>
                  <a:pt x="1544220" y="1204208"/>
                  <a:pt x="1550930" y="1201598"/>
                </a:cubicBezTo>
                <a:cubicBezTo>
                  <a:pt x="1557641" y="1199361"/>
                  <a:pt x="1562861" y="1195633"/>
                  <a:pt x="1567334" y="1190414"/>
                </a:cubicBezTo>
                <a:cubicBezTo>
                  <a:pt x="1571436" y="1185194"/>
                  <a:pt x="1575537" y="1179975"/>
                  <a:pt x="1579638" y="1174755"/>
                </a:cubicBezTo>
                <a:cubicBezTo>
                  <a:pt x="1583366" y="1169536"/>
                  <a:pt x="1587840" y="1165062"/>
                  <a:pt x="1592313" y="1162079"/>
                </a:cubicBezTo>
                <a:cubicBezTo>
                  <a:pt x="1597160" y="1159097"/>
                  <a:pt x="1602007" y="1158351"/>
                  <a:pt x="1607599" y="1160588"/>
                </a:cubicBezTo>
                <a:cubicBezTo>
                  <a:pt x="1616174" y="1163571"/>
                  <a:pt x="1618784" y="1169163"/>
                  <a:pt x="1615801" y="1177365"/>
                </a:cubicBezTo>
                <a:cubicBezTo>
                  <a:pt x="1614310" y="1181466"/>
                  <a:pt x="1611327" y="1184449"/>
                  <a:pt x="1607226" y="1185567"/>
                </a:cubicBezTo>
                <a:cubicBezTo>
                  <a:pt x="1603125" y="1187058"/>
                  <a:pt x="1598651" y="1187431"/>
                  <a:pt x="1594550" y="1187058"/>
                </a:cubicBezTo>
                <a:cubicBezTo>
                  <a:pt x="1590449" y="1186685"/>
                  <a:pt x="1585975" y="1187431"/>
                  <a:pt x="1581502" y="1189295"/>
                </a:cubicBezTo>
                <a:cubicBezTo>
                  <a:pt x="1577028" y="1191159"/>
                  <a:pt x="1574045" y="1194888"/>
                  <a:pt x="1572181" y="1199734"/>
                </a:cubicBezTo>
                <a:cubicBezTo>
                  <a:pt x="1570317" y="1204581"/>
                  <a:pt x="1570317" y="1209055"/>
                  <a:pt x="1571436" y="1212783"/>
                </a:cubicBezTo>
                <a:cubicBezTo>
                  <a:pt x="1572927" y="1216511"/>
                  <a:pt x="1575909" y="1219494"/>
                  <a:pt x="1580756" y="1221358"/>
                </a:cubicBezTo>
                <a:cubicBezTo>
                  <a:pt x="1588585" y="1224340"/>
                  <a:pt x="1596787" y="1221731"/>
                  <a:pt x="1605362" y="1214274"/>
                </a:cubicBezTo>
                <a:cubicBezTo>
                  <a:pt x="1613564" y="1206445"/>
                  <a:pt x="1620648" y="1195260"/>
                  <a:pt x="1625867" y="1180720"/>
                </a:cubicBezTo>
                <a:cubicBezTo>
                  <a:pt x="1631460" y="1165435"/>
                  <a:pt x="1632578" y="1152013"/>
                  <a:pt x="1629595" y="1140829"/>
                </a:cubicBezTo>
                <a:close/>
                <a:moveTo>
                  <a:pt x="1499109" y="583090"/>
                </a:moveTo>
                <a:cubicBezTo>
                  <a:pt x="1478976" y="589801"/>
                  <a:pt x="1471147" y="606951"/>
                  <a:pt x="1476366" y="622609"/>
                </a:cubicBezTo>
                <a:cubicBezTo>
                  <a:pt x="1480095" y="633048"/>
                  <a:pt x="1489415" y="639759"/>
                  <a:pt x="1500600" y="641623"/>
                </a:cubicBezTo>
                <a:lnTo>
                  <a:pt x="1421935" y="668466"/>
                </a:lnTo>
                <a:cubicBezTo>
                  <a:pt x="1421562" y="668093"/>
                  <a:pt x="1421562" y="667720"/>
                  <a:pt x="1421189" y="667347"/>
                </a:cubicBezTo>
                <a:cubicBezTo>
                  <a:pt x="1418207" y="657281"/>
                  <a:pt x="1411496" y="648334"/>
                  <a:pt x="1401057" y="642369"/>
                </a:cubicBezTo>
                <a:cubicBezTo>
                  <a:pt x="1394719" y="638640"/>
                  <a:pt x="1388008" y="636776"/>
                  <a:pt x="1381670" y="636031"/>
                </a:cubicBezTo>
                <a:cubicBezTo>
                  <a:pt x="1373468" y="609933"/>
                  <a:pt x="1375332" y="583090"/>
                  <a:pt x="1383162" y="554010"/>
                </a:cubicBezTo>
                <a:cubicBezTo>
                  <a:pt x="1397701" y="501070"/>
                  <a:pt x="1380552" y="458568"/>
                  <a:pt x="1335441" y="426879"/>
                </a:cubicBezTo>
                <a:cubicBezTo>
                  <a:pt x="1294803" y="398544"/>
                  <a:pt x="1248201" y="373193"/>
                  <a:pt x="1265723" y="307204"/>
                </a:cubicBezTo>
                <a:cubicBezTo>
                  <a:pt x="1226204" y="342621"/>
                  <a:pt x="1235898" y="370583"/>
                  <a:pt x="1249692" y="386614"/>
                </a:cubicBezTo>
                <a:cubicBezTo>
                  <a:pt x="1249692" y="386614"/>
                  <a:pt x="1249692" y="386614"/>
                  <a:pt x="1250065" y="386614"/>
                </a:cubicBezTo>
                <a:lnTo>
                  <a:pt x="1134864" y="699783"/>
                </a:lnTo>
                <a:cubicBezTo>
                  <a:pt x="1133745" y="699410"/>
                  <a:pt x="1132254" y="699410"/>
                  <a:pt x="1131135" y="699037"/>
                </a:cubicBezTo>
                <a:cubicBezTo>
                  <a:pt x="1113613" y="690090"/>
                  <a:pt x="1097582" y="678159"/>
                  <a:pt x="1084533" y="663246"/>
                </a:cubicBezTo>
                <a:cubicBezTo>
                  <a:pt x="1093480" y="658400"/>
                  <a:pt x="1146794" y="637149"/>
                  <a:pt x="1165062" y="575261"/>
                </a:cubicBezTo>
                <a:cubicBezTo>
                  <a:pt x="1172145" y="551400"/>
                  <a:pt x="1169909" y="529777"/>
                  <a:pt x="1151268" y="514864"/>
                </a:cubicBezTo>
                <a:cubicBezTo>
                  <a:pt x="1132999" y="499951"/>
                  <a:pt x="1124797" y="483547"/>
                  <a:pt x="1132254" y="462669"/>
                </a:cubicBezTo>
                <a:cubicBezTo>
                  <a:pt x="1152013" y="405628"/>
                  <a:pt x="1115477" y="373565"/>
                  <a:pt x="1131135" y="345231"/>
                </a:cubicBezTo>
                <a:cubicBezTo>
                  <a:pt x="1143066" y="323980"/>
                  <a:pt x="1131508" y="301611"/>
                  <a:pt x="1109885" y="286698"/>
                </a:cubicBezTo>
                <a:cubicBezTo>
                  <a:pt x="1084160" y="323608"/>
                  <a:pt x="1069993" y="328454"/>
                  <a:pt x="1030101" y="308695"/>
                </a:cubicBezTo>
                <a:cubicBezTo>
                  <a:pt x="995802" y="291545"/>
                  <a:pt x="961875" y="282597"/>
                  <a:pt x="924593" y="294155"/>
                </a:cubicBezTo>
                <a:cubicBezTo>
                  <a:pt x="905952" y="299747"/>
                  <a:pt x="886938" y="304594"/>
                  <a:pt x="867925" y="309813"/>
                </a:cubicBezTo>
                <a:cubicBezTo>
                  <a:pt x="861214" y="301984"/>
                  <a:pt x="871653" y="295273"/>
                  <a:pt x="863451" y="280733"/>
                </a:cubicBezTo>
                <a:cubicBezTo>
                  <a:pt x="853757" y="300493"/>
                  <a:pt x="837726" y="306831"/>
                  <a:pt x="835116" y="317270"/>
                </a:cubicBezTo>
                <a:cubicBezTo>
                  <a:pt x="832507" y="327709"/>
                  <a:pt x="841454" y="339266"/>
                  <a:pt x="846674" y="344486"/>
                </a:cubicBezTo>
                <a:cubicBezTo>
                  <a:pt x="846674" y="350451"/>
                  <a:pt x="841082" y="352688"/>
                  <a:pt x="835489" y="353806"/>
                </a:cubicBezTo>
                <a:cubicBezTo>
                  <a:pt x="740047" y="376548"/>
                  <a:pt x="754214" y="490631"/>
                  <a:pt x="781803" y="553265"/>
                </a:cubicBezTo>
                <a:cubicBezTo>
                  <a:pt x="801935" y="599121"/>
                  <a:pt x="835116" y="609560"/>
                  <a:pt x="891412" y="665111"/>
                </a:cubicBezTo>
                <a:cubicBezTo>
                  <a:pt x="868670" y="705002"/>
                  <a:pt x="826169" y="713577"/>
                  <a:pt x="794479" y="680396"/>
                </a:cubicBezTo>
                <a:cubicBezTo>
                  <a:pt x="781058" y="666602"/>
                  <a:pt x="772483" y="647588"/>
                  <a:pt x="764281" y="629693"/>
                </a:cubicBezTo>
                <a:cubicBezTo>
                  <a:pt x="740420" y="577125"/>
                  <a:pt x="706494" y="533878"/>
                  <a:pt x="651316" y="513746"/>
                </a:cubicBezTo>
                <a:cubicBezTo>
                  <a:pt x="601358" y="495105"/>
                  <a:pt x="549536" y="481310"/>
                  <a:pt x="498087" y="466025"/>
                </a:cubicBezTo>
                <a:cubicBezTo>
                  <a:pt x="490631" y="463788"/>
                  <a:pt x="463042" y="459314"/>
                  <a:pt x="454095" y="459687"/>
                </a:cubicBezTo>
                <a:cubicBezTo>
                  <a:pt x="422032" y="460060"/>
                  <a:pt x="432844" y="491749"/>
                  <a:pt x="451485" y="516355"/>
                </a:cubicBezTo>
                <a:cubicBezTo>
                  <a:pt x="464161" y="532760"/>
                  <a:pt x="496223" y="547672"/>
                  <a:pt x="519711" y="561467"/>
                </a:cubicBezTo>
                <a:cubicBezTo>
                  <a:pt x="483920" y="576007"/>
                  <a:pt x="479073" y="615898"/>
                  <a:pt x="541334" y="627456"/>
                </a:cubicBezTo>
                <a:cubicBezTo>
                  <a:pt x="534251" y="631184"/>
                  <a:pt x="517847" y="640504"/>
                  <a:pt x="520456" y="654299"/>
                </a:cubicBezTo>
                <a:cubicBezTo>
                  <a:pt x="524930" y="677414"/>
                  <a:pt x="548418" y="681887"/>
                  <a:pt x="564076" y="680023"/>
                </a:cubicBezTo>
                <a:cubicBezTo>
                  <a:pt x="562212" y="682633"/>
                  <a:pt x="550655" y="696800"/>
                  <a:pt x="558111" y="709849"/>
                </a:cubicBezTo>
                <a:cubicBezTo>
                  <a:pt x="567432" y="725880"/>
                  <a:pt x="594648" y="716187"/>
                  <a:pt x="604341" y="713577"/>
                </a:cubicBezTo>
                <a:cubicBezTo>
                  <a:pt x="593529" y="722898"/>
                  <a:pt x="584209" y="739302"/>
                  <a:pt x="597257" y="752723"/>
                </a:cubicBezTo>
                <a:cubicBezTo>
                  <a:pt x="610306" y="766145"/>
                  <a:pt x="633048" y="755706"/>
                  <a:pt x="643860" y="755333"/>
                </a:cubicBezTo>
                <a:cubicBezTo>
                  <a:pt x="640132" y="760180"/>
                  <a:pt x="628201" y="779939"/>
                  <a:pt x="656163" y="788887"/>
                </a:cubicBezTo>
                <a:cubicBezTo>
                  <a:pt x="670330" y="793361"/>
                  <a:pt x="690835" y="781430"/>
                  <a:pt x="704629" y="772110"/>
                </a:cubicBezTo>
                <a:cubicBezTo>
                  <a:pt x="710222" y="792242"/>
                  <a:pt x="737438" y="776211"/>
                  <a:pt x="742657" y="766890"/>
                </a:cubicBezTo>
                <a:cubicBezTo>
                  <a:pt x="747877" y="757570"/>
                  <a:pt x="773974" y="742657"/>
                  <a:pt x="794479" y="766890"/>
                </a:cubicBezTo>
                <a:cubicBezTo>
                  <a:pt x="787768" y="813493"/>
                  <a:pt x="758688" y="837726"/>
                  <a:pt x="710967" y="834371"/>
                </a:cubicBezTo>
                <a:cubicBezTo>
                  <a:pt x="672940" y="831761"/>
                  <a:pt x="639013" y="846674"/>
                  <a:pt x="625219" y="879855"/>
                </a:cubicBezTo>
                <a:cubicBezTo>
                  <a:pt x="609933" y="916391"/>
                  <a:pt x="587191" y="919001"/>
                  <a:pt x="555129" y="917510"/>
                </a:cubicBezTo>
                <a:cubicBezTo>
                  <a:pt x="514864" y="915645"/>
                  <a:pt x="473108" y="864569"/>
                  <a:pt x="481310" y="824677"/>
                </a:cubicBezTo>
                <a:cubicBezTo>
                  <a:pt x="488394" y="790378"/>
                  <a:pt x="478328" y="777329"/>
                  <a:pt x="442910" y="771364"/>
                </a:cubicBezTo>
                <a:cubicBezTo>
                  <a:pt x="419049" y="767263"/>
                  <a:pt x="394816" y="763908"/>
                  <a:pt x="372447" y="754960"/>
                </a:cubicBezTo>
                <a:cubicBezTo>
                  <a:pt x="325099" y="735946"/>
                  <a:pt x="272531" y="751232"/>
                  <a:pt x="274768" y="786650"/>
                </a:cubicBezTo>
                <a:cubicBezTo>
                  <a:pt x="276632" y="821695"/>
                  <a:pt x="324353" y="820576"/>
                  <a:pt x="351196" y="833252"/>
                </a:cubicBezTo>
                <a:cubicBezTo>
                  <a:pt x="382513" y="848538"/>
                  <a:pt x="396680" y="871653"/>
                  <a:pt x="402645" y="904834"/>
                </a:cubicBezTo>
                <a:cubicBezTo>
                  <a:pt x="417558" y="984617"/>
                  <a:pt x="467516" y="1038303"/>
                  <a:pt x="542080" y="1064773"/>
                </a:cubicBezTo>
                <a:cubicBezTo>
                  <a:pt x="570414" y="1074840"/>
                  <a:pt x="604714" y="1071111"/>
                  <a:pt x="636031" y="1069247"/>
                </a:cubicBezTo>
                <a:cubicBezTo>
                  <a:pt x="661382" y="1067756"/>
                  <a:pt x="678159" y="1077822"/>
                  <a:pt x="685616" y="1098327"/>
                </a:cubicBezTo>
                <a:cubicBezTo>
                  <a:pt x="687480" y="1103920"/>
                  <a:pt x="667720" y="1117714"/>
                  <a:pt x="656909" y="1127034"/>
                </a:cubicBezTo>
                <a:cubicBezTo>
                  <a:pt x="642741" y="1139337"/>
                  <a:pt x="628574" y="1152013"/>
                  <a:pt x="612543" y="1161334"/>
                </a:cubicBezTo>
                <a:cubicBezTo>
                  <a:pt x="603595" y="1166553"/>
                  <a:pt x="589801" y="1171027"/>
                  <a:pt x="580853" y="1167672"/>
                </a:cubicBezTo>
                <a:cubicBezTo>
                  <a:pt x="546181" y="1154996"/>
                  <a:pt x="536115" y="1158351"/>
                  <a:pt x="525676" y="1193023"/>
                </a:cubicBezTo>
                <a:cubicBezTo>
                  <a:pt x="519338" y="1214274"/>
                  <a:pt x="517101" y="1237016"/>
                  <a:pt x="508153" y="1256776"/>
                </a:cubicBezTo>
                <a:cubicBezTo>
                  <a:pt x="488394" y="1298904"/>
                  <a:pt x="521202" y="1393600"/>
                  <a:pt x="554010" y="1377196"/>
                </a:cubicBezTo>
                <a:cubicBezTo>
                  <a:pt x="586818" y="1360419"/>
                  <a:pt x="575261" y="1315681"/>
                  <a:pt x="583463" y="1295549"/>
                </a:cubicBezTo>
                <a:cubicBezTo>
                  <a:pt x="593902" y="1271316"/>
                  <a:pt x="607696" y="1254166"/>
                  <a:pt x="634167" y="1247455"/>
                </a:cubicBezTo>
                <a:cubicBezTo>
                  <a:pt x="655790" y="1241863"/>
                  <a:pt x="676668" y="1235152"/>
                  <a:pt x="698292" y="1229187"/>
                </a:cubicBezTo>
                <a:cubicBezTo>
                  <a:pt x="755706" y="1213529"/>
                  <a:pt x="805664" y="1185567"/>
                  <a:pt x="838845" y="1135236"/>
                </a:cubicBezTo>
                <a:cubicBezTo>
                  <a:pt x="855621" y="1109885"/>
                  <a:pt x="875754" y="1097582"/>
                  <a:pt x="904461" y="1090871"/>
                </a:cubicBezTo>
                <a:cubicBezTo>
                  <a:pt x="1000276" y="1068129"/>
                  <a:pt x="1059181" y="995802"/>
                  <a:pt x="1066265" y="896632"/>
                </a:cubicBezTo>
                <a:cubicBezTo>
                  <a:pt x="1067756" y="874635"/>
                  <a:pt x="1068502" y="852639"/>
                  <a:pt x="1071484" y="831015"/>
                </a:cubicBezTo>
                <a:cubicBezTo>
                  <a:pt x="1110257" y="828778"/>
                  <a:pt x="1148285" y="821695"/>
                  <a:pt x="1184821" y="809765"/>
                </a:cubicBezTo>
                <a:cubicBezTo>
                  <a:pt x="1189295" y="810883"/>
                  <a:pt x="1193396" y="812374"/>
                  <a:pt x="1197497" y="814611"/>
                </a:cubicBezTo>
                <a:lnTo>
                  <a:pt x="1407395" y="1029356"/>
                </a:lnTo>
                <a:cubicBezTo>
                  <a:pt x="1407395" y="1030101"/>
                  <a:pt x="1407395" y="1030474"/>
                  <a:pt x="1407022" y="1031220"/>
                </a:cubicBezTo>
                <a:lnTo>
                  <a:pt x="1436102" y="1091244"/>
                </a:lnTo>
                <a:cubicBezTo>
                  <a:pt x="1427527" y="1046132"/>
                  <a:pt x="1428273" y="1021153"/>
                  <a:pt x="1446541" y="988718"/>
                </a:cubicBezTo>
                <a:cubicBezTo>
                  <a:pt x="1487551" y="916018"/>
                  <a:pt x="1477858" y="848538"/>
                  <a:pt x="1424545" y="785904"/>
                </a:cubicBezTo>
                <a:cubicBezTo>
                  <a:pt x="1413360" y="772855"/>
                  <a:pt x="1404039" y="758315"/>
                  <a:pt x="1392855" y="743030"/>
                </a:cubicBezTo>
                <a:cubicBezTo>
                  <a:pt x="1395092" y="741911"/>
                  <a:pt x="1397329" y="740420"/>
                  <a:pt x="1399193" y="739302"/>
                </a:cubicBezTo>
                <a:cubicBezTo>
                  <a:pt x="1417088" y="731472"/>
                  <a:pt x="1430510" y="712086"/>
                  <a:pt x="1428273" y="690462"/>
                </a:cubicBezTo>
                <a:cubicBezTo>
                  <a:pt x="1427900" y="685988"/>
                  <a:pt x="1426781" y="681515"/>
                  <a:pt x="1425290" y="677414"/>
                </a:cubicBezTo>
                <a:lnTo>
                  <a:pt x="1502464" y="651316"/>
                </a:lnTo>
                <a:cubicBezTo>
                  <a:pt x="1495007" y="659518"/>
                  <a:pt x="1492025" y="670330"/>
                  <a:pt x="1495380" y="680396"/>
                </a:cubicBezTo>
                <a:cubicBezTo>
                  <a:pt x="1500600" y="696055"/>
                  <a:pt x="1517377" y="704629"/>
                  <a:pt x="1537509" y="697919"/>
                </a:cubicBezTo>
                <a:cubicBezTo>
                  <a:pt x="1559505" y="690462"/>
                  <a:pt x="1581874" y="652808"/>
                  <a:pt x="1587467" y="617390"/>
                </a:cubicBezTo>
                <a:cubicBezTo>
                  <a:pt x="1561742" y="591665"/>
                  <a:pt x="1521105" y="575634"/>
                  <a:pt x="1499109" y="583090"/>
                </a:cubicBezTo>
                <a:close/>
                <a:moveTo>
                  <a:pt x="1440949" y="936896"/>
                </a:moveTo>
                <a:cubicBezTo>
                  <a:pt x="1434611" y="962621"/>
                  <a:pt x="1416715" y="991701"/>
                  <a:pt x="1410377" y="1017798"/>
                </a:cubicBezTo>
                <a:lnTo>
                  <a:pt x="1219121" y="822441"/>
                </a:lnTo>
                <a:cubicBezTo>
                  <a:pt x="1214274" y="816103"/>
                  <a:pt x="1209427" y="810137"/>
                  <a:pt x="1204208" y="803427"/>
                </a:cubicBezTo>
                <a:cubicBezTo>
                  <a:pt x="1255657" y="782176"/>
                  <a:pt x="1305988" y="761298"/>
                  <a:pt x="1350726" y="743030"/>
                </a:cubicBezTo>
                <a:cubicBezTo>
                  <a:pt x="1350726" y="743030"/>
                  <a:pt x="1351099" y="743030"/>
                  <a:pt x="1351099" y="743030"/>
                </a:cubicBezTo>
                <a:cubicBezTo>
                  <a:pt x="1355573" y="744521"/>
                  <a:pt x="1360419" y="745640"/>
                  <a:pt x="1364893" y="745640"/>
                </a:cubicBezTo>
                <a:cubicBezTo>
                  <a:pt x="1386517" y="778448"/>
                  <a:pt x="1402921" y="804172"/>
                  <a:pt x="1420816" y="829151"/>
                </a:cubicBezTo>
                <a:cubicBezTo>
                  <a:pt x="1444304" y="862332"/>
                  <a:pt x="1450269" y="898496"/>
                  <a:pt x="1440949" y="936896"/>
                </a:cubicBezTo>
                <a:close/>
                <a:moveTo>
                  <a:pt x="1345507" y="643114"/>
                </a:moveTo>
                <a:cubicBezTo>
                  <a:pt x="1336932" y="647588"/>
                  <a:pt x="1328730" y="653180"/>
                  <a:pt x="1321273" y="659145"/>
                </a:cubicBezTo>
                <a:cubicBezTo>
                  <a:pt x="1320901" y="659518"/>
                  <a:pt x="1320528" y="659891"/>
                  <a:pt x="1320155" y="659891"/>
                </a:cubicBezTo>
                <a:cubicBezTo>
                  <a:pt x="1283246" y="672567"/>
                  <a:pt x="1245964" y="684870"/>
                  <a:pt x="1209427" y="698664"/>
                </a:cubicBezTo>
                <a:cubicBezTo>
                  <a:pt x="1195260" y="703884"/>
                  <a:pt x="1168044" y="703138"/>
                  <a:pt x="1143438" y="699783"/>
                </a:cubicBezTo>
                <a:lnTo>
                  <a:pt x="1257148" y="391461"/>
                </a:lnTo>
                <a:cubicBezTo>
                  <a:pt x="1284364" y="413084"/>
                  <a:pt x="1313444" y="433217"/>
                  <a:pt x="1336186" y="458568"/>
                </a:cubicBezTo>
                <a:cubicBezTo>
                  <a:pt x="1358555" y="483547"/>
                  <a:pt x="1356318" y="517847"/>
                  <a:pt x="1351472" y="550655"/>
                </a:cubicBezTo>
                <a:cubicBezTo>
                  <a:pt x="1347371" y="580108"/>
                  <a:pt x="1347371" y="609933"/>
                  <a:pt x="1345507" y="643114"/>
                </a:cubicBezTo>
                <a:close/>
                <a:moveTo>
                  <a:pt x="1512903" y="642369"/>
                </a:moveTo>
                <a:lnTo>
                  <a:pt x="1512530" y="641250"/>
                </a:lnTo>
                <a:cubicBezTo>
                  <a:pt x="1514394" y="640877"/>
                  <a:pt x="1516631" y="640504"/>
                  <a:pt x="1518495" y="639759"/>
                </a:cubicBezTo>
                <a:cubicBezTo>
                  <a:pt x="1516631" y="640504"/>
                  <a:pt x="1514394" y="641250"/>
                  <a:pt x="1512903" y="642369"/>
                </a:cubicBezTo>
                <a:close/>
              </a:path>
            </a:pathLst>
          </a:custGeom>
          <a:solidFill>
            <a:srgbClr val="FFB5F7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3" name="Google Shape;93;p12"/>
          <p:cNvGrpSpPr/>
          <p:nvPr/>
        </p:nvGrpSpPr>
        <p:grpSpPr>
          <a:xfrm>
            <a:off x="7478725" y="6168859"/>
            <a:ext cx="3306074" cy="1625846"/>
            <a:chOff x="0" y="-9525"/>
            <a:chExt cx="4408098" cy="2167794"/>
          </a:xfrm>
        </p:grpSpPr>
        <p:sp>
          <p:nvSpPr>
            <p:cNvPr id="94" name="Google Shape;94;p12"/>
            <p:cNvSpPr txBox="1"/>
            <p:nvPr/>
          </p:nvSpPr>
          <p:spPr>
            <a:xfrm>
              <a:off x="0" y="-9525"/>
              <a:ext cx="4408098" cy="657225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ctr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3200">
                  <a:solidFill>
                    <a:srgbClr val="000000"/>
                  </a:solidFill>
                  <a:latin typeface="Public Sans"/>
                  <a:ea typeface="Public Sans"/>
                  <a:cs typeface="Public Sans"/>
                  <a:sym typeface="Public Sans"/>
                </a:rPr>
                <a:t>Our Products</a:t>
              </a:r>
              <a:endParaRPr/>
            </a:p>
          </p:txBody>
        </p:sp>
        <p:sp>
          <p:nvSpPr>
            <p:cNvPr id="95" name="Google Shape;95;p12"/>
            <p:cNvSpPr txBox="1"/>
            <p:nvPr/>
          </p:nvSpPr>
          <p:spPr>
            <a:xfrm>
              <a:off x="0" y="1064799"/>
              <a:ext cx="4408098" cy="109347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ctr">
                <a:lnSpc>
                  <a:spcPct val="139958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>
                  <a:solidFill>
                    <a:srgbClr val="000000"/>
                  </a:solidFill>
                  <a:latin typeface="Public Sans"/>
                  <a:ea typeface="Public Sans"/>
                  <a:cs typeface="Public Sans"/>
                  <a:sym typeface="Public Sans"/>
                </a:rPr>
                <a:t>Elaborate on what you want to discuss. </a:t>
              </a:r>
              <a:endParaRPr/>
            </a:p>
          </p:txBody>
        </p:sp>
      </p:grpSp>
      <p:grpSp>
        <p:nvGrpSpPr>
          <p:cNvPr id="96" name="Google Shape;96;p12"/>
          <p:cNvGrpSpPr/>
          <p:nvPr/>
        </p:nvGrpSpPr>
        <p:grpSpPr>
          <a:xfrm>
            <a:off x="2925184" y="6199448"/>
            <a:ext cx="3306074" cy="1625846"/>
            <a:chOff x="0" y="-9525"/>
            <a:chExt cx="4408098" cy="2167794"/>
          </a:xfrm>
        </p:grpSpPr>
        <p:sp>
          <p:nvSpPr>
            <p:cNvPr id="97" name="Google Shape;97;p12"/>
            <p:cNvSpPr txBox="1"/>
            <p:nvPr/>
          </p:nvSpPr>
          <p:spPr>
            <a:xfrm>
              <a:off x="0" y="-9525"/>
              <a:ext cx="4408098" cy="657225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ctr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3200">
                  <a:solidFill>
                    <a:srgbClr val="000000"/>
                  </a:solidFill>
                  <a:latin typeface="Public Sans"/>
                  <a:ea typeface="Public Sans"/>
                  <a:cs typeface="Public Sans"/>
                  <a:sym typeface="Public Sans"/>
                </a:rPr>
                <a:t>Introduction</a:t>
              </a:r>
              <a:endParaRPr/>
            </a:p>
          </p:txBody>
        </p:sp>
        <p:sp>
          <p:nvSpPr>
            <p:cNvPr id="98" name="Google Shape;98;p12"/>
            <p:cNvSpPr txBox="1"/>
            <p:nvPr/>
          </p:nvSpPr>
          <p:spPr>
            <a:xfrm>
              <a:off x="0" y="1064799"/>
              <a:ext cx="4408098" cy="109347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ctr">
                <a:lnSpc>
                  <a:spcPct val="139958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>
                  <a:solidFill>
                    <a:srgbClr val="000000"/>
                  </a:solidFill>
                  <a:latin typeface="Public Sans"/>
                  <a:ea typeface="Public Sans"/>
                  <a:cs typeface="Public Sans"/>
                  <a:sym typeface="Public Sans"/>
                </a:rPr>
                <a:t>Elaborate on what you want to discuss. </a:t>
              </a:r>
              <a:endParaRPr/>
            </a:p>
          </p:txBody>
        </p:sp>
      </p:grpSp>
      <p:grpSp>
        <p:nvGrpSpPr>
          <p:cNvPr id="99" name="Google Shape;99;p12"/>
          <p:cNvGrpSpPr/>
          <p:nvPr/>
        </p:nvGrpSpPr>
        <p:grpSpPr>
          <a:xfrm>
            <a:off x="11698818" y="6168859"/>
            <a:ext cx="3794478" cy="1622687"/>
            <a:chOff x="0" y="-9525"/>
            <a:chExt cx="5059304" cy="2163582"/>
          </a:xfrm>
        </p:grpSpPr>
        <p:sp>
          <p:nvSpPr>
            <p:cNvPr id="100" name="Google Shape;100;p12"/>
            <p:cNvSpPr txBox="1"/>
            <p:nvPr/>
          </p:nvSpPr>
          <p:spPr>
            <a:xfrm>
              <a:off x="0" y="-9525"/>
              <a:ext cx="5059304" cy="657225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ctr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3200">
                  <a:solidFill>
                    <a:srgbClr val="000000"/>
                  </a:solidFill>
                  <a:latin typeface="Public Sans"/>
                  <a:ea typeface="Public Sans"/>
                  <a:cs typeface="Public Sans"/>
                  <a:sym typeface="Public Sans"/>
                </a:rPr>
                <a:t>About Us</a:t>
              </a:r>
              <a:endParaRPr/>
            </a:p>
          </p:txBody>
        </p:sp>
        <p:sp>
          <p:nvSpPr>
            <p:cNvPr id="101" name="Google Shape;101;p12"/>
            <p:cNvSpPr txBox="1"/>
            <p:nvPr/>
          </p:nvSpPr>
          <p:spPr>
            <a:xfrm>
              <a:off x="325603" y="1060587"/>
              <a:ext cx="4408098" cy="109347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ctr">
                <a:lnSpc>
                  <a:spcPct val="139958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>
                  <a:solidFill>
                    <a:srgbClr val="000000"/>
                  </a:solidFill>
                  <a:latin typeface="Public Sans"/>
                  <a:ea typeface="Public Sans"/>
                  <a:cs typeface="Public Sans"/>
                  <a:sym typeface="Public Sans"/>
                </a:rPr>
                <a:t>Elaborate on what you want to discuss. </a:t>
              </a:r>
              <a:endParaRPr/>
            </a:p>
          </p:txBody>
        </p:sp>
      </p:grpSp>
      <p:sp>
        <p:nvSpPr>
          <p:cNvPr id="102" name="Google Shape;102;p12"/>
          <p:cNvSpPr txBox="1"/>
          <p:nvPr/>
        </p:nvSpPr>
        <p:spPr>
          <a:xfrm>
            <a:off x="890224" y="952500"/>
            <a:ext cx="16507551" cy="14097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800">
                <a:solidFill>
                  <a:srgbClr val="B35EFF"/>
                </a:solidFill>
                <a:latin typeface="Arial"/>
                <a:ea typeface="Arial"/>
                <a:cs typeface="Arial"/>
                <a:sym typeface="Arial"/>
              </a:rPr>
              <a:t>Table Of Contents</a:t>
            </a:r>
            <a:endParaRPr/>
          </a:p>
        </p:txBody>
      </p:sp>
      <p:sp>
        <p:nvSpPr>
          <p:cNvPr id="103" name="Google Shape;103;p12"/>
          <p:cNvSpPr/>
          <p:nvPr/>
        </p:nvSpPr>
        <p:spPr>
          <a:xfrm>
            <a:off x="-6666461" y="-5632747"/>
            <a:ext cx="9866891" cy="10108865"/>
          </a:xfrm>
          <a:custGeom>
            <a:rect b="b" l="l" r="r" t="t"/>
            <a:pathLst>
              <a:path extrusionOk="0" h="10108865" w="9866891">
                <a:moveTo>
                  <a:pt x="6274070" y="602063"/>
                </a:moveTo>
                <a:cubicBezTo>
                  <a:pt x="6254689" y="492717"/>
                  <a:pt x="6253780" y="388822"/>
                  <a:pt x="6271647" y="275538"/>
                </a:cubicBezTo>
                <a:cubicBezTo>
                  <a:pt x="6297691" y="111366"/>
                  <a:pt x="6459403" y="5352"/>
                  <a:pt x="6617785" y="202"/>
                </a:cubicBezTo>
                <a:cubicBezTo>
                  <a:pt x="6656547" y="-1009"/>
                  <a:pt x="6695007" y="3231"/>
                  <a:pt x="6732255" y="12621"/>
                </a:cubicBezTo>
                <a:cubicBezTo>
                  <a:pt x="6858839" y="43517"/>
                  <a:pt x="6971190" y="130449"/>
                  <a:pt x="7025397" y="241916"/>
                </a:cubicBezTo>
                <a:cubicBezTo>
                  <a:pt x="7055075" y="284019"/>
                  <a:pt x="7071730" y="333695"/>
                  <a:pt x="7067490" y="384582"/>
                </a:cubicBezTo>
                <a:cubicBezTo>
                  <a:pt x="7058224" y="497745"/>
                  <a:pt x="7022520" y="596793"/>
                  <a:pt x="6954201" y="679485"/>
                </a:cubicBezTo>
                <a:lnTo>
                  <a:pt x="6954746" y="679878"/>
                </a:lnTo>
                <a:cubicBezTo>
                  <a:pt x="6952475" y="682635"/>
                  <a:pt x="6949931" y="685270"/>
                  <a:pt x="6947478" y="687966"/>
                </a:cubicBezTo>
                <a:cubicBezTo>
                  <a:pt x="6944541" y="691176"/>
                  <a:pt x="6941724" y="694448"/>
                  <a:pt x="6938757" y="697659"/>
                </a:cubicBezTo>
                <a:lnTo>
                  <a:pt x="6938757" y="697659"/>
                </a:lnTo>
                <a:cubicBezTo>
                  <a:pt x="6934153" y="702687"/>
                  <a:pt x="6930005" y="707927"/>
                  <a:pt x="6925129" y="712834"/>
                </a:cubicBezTo>
                <a:cubicBezTo>
                  <a:pt x="6921707" y="716256"/>
                  <a:pt x="6917861" y="719467"/>
                  <a:pt x="6914318" y="722829"/>
                </a:cubicBezTo>
                <a:cubicBezTo>
                  <a:pt x="6914318" y="722739"/>
                  <a:pt x="6914318" y="722678"/>
                  <a:pt x="6914348" y="722587"/>
                </a:cubicBezTo>
                <a:cubicBezTo>
                  <a:pt x="6904203" y="732280"/>
                  <a:pt x="6894059" y="742003"/>
                  <a:pt x="6882763" y="751120"/>
                </a:cubicBezTo>
                <a:cubicBezTo>
                  <a:pt x="6854781" y="773686"/>
                  <a:pt x="6826012" y="791769"/>
                  <a:pt x="6796607" y="806702"/>
                </a:cubicBezTo>
                <a:cubicBezTo>
                  <a:pt x="6796728" y="806763"/>
                  <a:pt x="6796849" y="806763"/>
                  <a:pt x="6796970" y="806823"/>
                </a:cubicBezTo>
                <a:cubicBezTo>
                  <a:pt x="6791216" y="809792"/>
                  <a:pt x="6785372" y="812518"/>
                  <a:pt x="6779558" y="815183"/>
                </a:cubicBezTo>
                <a:lnTo>
                  <a:pt x="6779527" y="815214"/>
                </a:lnTo>
                <a:lnTo>
                  <a:pt x="6779527" y="815214"/>
                </a:lnTo>
                <a:cubicBezTo>
                  <a:pt x="6776651" y="816546"/>
                  <a:pt x="6773683" y="817637"/>
                  <a:pt x="6770776" y="818909"/>
                </a:cubicBezTo>
                <a:cubicBezTo>
                  <a:pt x="6762690" y="822423"/>
                  <a:pt x="6754635" y="826088"/>
                  <a:pt x="6746458" y="829177"/>
                </a:cubicBezTo>
                <a:cubicBezTo>
                  <a:pt x="6745883" y="829389"/>
                  <a:pt x="6745368" y="829662"/>
                  <a:pt x="6744793" y="829874"/>
                </a:cubicBezTo>
                <a:cubicBezTo>
                  <a:pt x="6744793" y="829813"/>
                  <a:pt x="6744823" y="829753"/>
                  <a:pt x="6744823" y="829692"/>
                </a:cubicBezTo>
                <a:cubicBezTo>
                  <a:pt x="6707181" y="843414"/>
                  <a:pt x="6668206" y="851562"/>
                  <a:pt x="6628050" y="855620"/>
                </a:cubicBezTo>
                <a:cubicBezTo>
                  <a:pt x="6628233" y="855711"/>
                  <a:pt x="6628475" y="855772"/>
                  <a:pt x="6628656" y="855863"/>
                </a:cubicBezTo>
                <a:cubicBezTo>
                  <a:pt x="6625991" y="856135"/>
                  <a:pt x="6623296" y="856317"/>
                  <a:pt x="6620601" y="856499"/>
                </a:cubicBezTo>
                <a:cubicBezTo>
                  <a:pt x="6618875" y="856620"/>
                  <a:pt x="6617149" y="856771"/>
                  <a:pt x="6615423" y="856893"/>
                </a:cubicBezTo>
                <a:cubicBezTo>
                  <a:pt x="6597979" y="858256"/>
                  <a:pt x="6580294" y="858862"/>
                  <a:pt x="6562336" y="858649"/>
                </a:cubicBezTo>
                <a:cubicBezTo>
                  <a:pt x="6562033" y="858649"/>
                  <a:pt x="6561761" y="858649"/>
                  <a:pt x="6561458" y="858649"/>
                </a:cubicBezTo>
                <a:cubicBezTo>
                  <a:pt x="6559671" y="858649"/>
                  <a:pt x="6557915" y="858619"/>
                  <a:pt x="6556128" y="858589"/>
                </a:cubicBezTo>
                <a:cubicBezTo>
                  <a:pt x="6556037" y="858559"/>
                  <a:pt x="6555977" y="858498"/>
                  <a:pt x="6555886" y="858468"/>
                </a:cubicBezTo>
                <a:cubicBezTo>
                  <a:pt x="6530538" y="858013"/>
                  <a:pt x="6504889" y="856590"/>
                  <a:pt x="6478452" y="853258"/>
                </a:cubicBezTo>
                <a:cubicBezTo>
                  <a:pt x="6448501" y="849502"/>
                  <a:pt x="6418915" y="835962"/>
                  <a:pt x="6392084" y="816668"/>
                </a:cubicBezTo>
                <a:cubicBezTo>
                  <a:pt x="6392084" y="816668"/>
                  <a:pt x="6392084" y="816668"/>
                  <a:pt x="6392084" y="816668"/>
                </a:cubicBezTo>
                <a:cubicBezTo>
                  <a:pt x="6384695" y="811367"/>
                  <a:pt x="6377457" y="805733"/>
                  <a:pt x="6370583" y="799614"/>
                </a:cubicBezTo>
                <a:lnTo>
                  <a:pt x="6370643" y="799433"/>
                </a:lnTo>
                <a:cubicBezTo>
                  <a:pt x="6356380" y="786771"/>
                  <a:pt x="6343297" y="772566"/>
                  <a:pt x="6331820" y="757421"/>
                </a:cubicBezTo>
                <a:cubicBezTo>
                  <a:pt x="6331790" y="757451"/>
                  <a:pt x="6331820" y="757481"/>
                  <a:pt x="6331790" y="757542"/>
                </a:cubicBezTo>
                <a:cubicBezTo>
                  <a:pt x="6331608" y="757299"/>
                  <a:pt x="6331457" y="756996"/>
                  <a:pt x="6331245" y="756754"/>
                </a:cubicBezTo>
                <a:cubicBezTo>
                  <a:pt x="6325521" y="749151"/>
                  <a:pt x="6320222" y="741367"/>
                  <a:pt x="6315376" y="733431"/>
                </a:cubicBezTo>
                <a:cubicBezTo>
                  <a:pt x="6315376" y="733431"/>
                  <a:pt x="6315376" y="733431"/>
                  <a:pt x="6315376" y="733401"/>
                </a:cubicBezTo>
                <a:cubicBezTo>
                  <a:pt x="6314619" y="732128"/>
                  <a:pt x="6313772" y="730917"/>
                  <a:pt x="6313014" y="729675"/>
                </a:cubicBezTo>
                <a:lnTo>
                  <a:pt x="6313014" y="729675"/>
                </a:lnTo>
                <a:cubicBezTo>
                  <a:pt x="6312984" y="729645"/>
                  <a:pt x="6312984" y="729584"/>
                  <a:pt x="6312954" y="729554"/>
                </a:cubicBezTo>
                <a:cubicBezTo>
                  <a:pt x="6309350" y="723405"/>
                  <a:pt x="6306140" y="717195"/>
                  <a:pt x="6303112" y="710956"/>
                </a:cubicBezTo>
                <a:cubicBezTo>
                  <a:pt x="6296147" y="696507"/>
                  <a:pt x="6290695" y="681877"/>
                  <a:pt x="6287395" y="667581"/>
                </a:cubicBezTo>
                <a:cubicBezTo>
                  <a:pt x="6282247" y="645378"/>
                  <a:pt x="6277704" y="623569"/>
                  <a:pt x="6274070" y="602063"/>
                </a:cubicBezTo>
                <a:close/>
                <a:moveTo>
                  <a:pt x="9866871" y="3382861"/>
                </a:moveTo>
                <a:cubicBezTo>
                  <a:pt x="9866780" y="3366596"/>
                  <a:pt x="9866508" y="3350360"/>
                  <a:pt x="9866174" y="3334095"/>
                </a:cubicBezTo>
                <a:cubicBezTo>
                  <a:pt x="9865509" y="3299564"/>
                  <a:pt x="9864328" y="3265003"/>
                  <a:pt x="9862601" y="3230503"/>
                </a:cubicBezTo>
                <a:cubicBezTo>
                  <a:pt x="9862601" y="3230503"/>
                  <a:pt x="9862632" y="3230473"/>
                  <a:pt x="9862632" y="3230473"/>
                </a:cubicBezTo>
                <a:cubicBezTo>
                  <a:pt x="9862571" y="3229049"/>
                  <a:pt x="9862510" y="3227595"/>
                  <a:pt x="9862450" y="3226172"/>
                </a:cubicBezTo>
                <a:cubicBezTo>
                  <a:pt x="9862359" y="3223991"/>
                  <a:pt x="9862298" y="3221810"/>
                  <a:pt x="9862177" y="3219659"/>
                </a:cubicBezTo>
                <a:lnTo>
                  <a:pt x="9862177" y="3219659"/>
                </a:lnTo>
                <a:lnTo>
                  <a:pt x="9862026" y="3216873"/>
                </a:lnTo>
                <a:cubicBezTo>
                  <a:pt x="9862026" y="3216873"/>
                  <a:pt x="9862056" y="3216842"/>
                  <a:pt x="9862056" y="3216812"/>
                </a:cubicBezTo>
                <a:cubicBezTo>
                  <a:pt x="9861814" y="3212299"/>
                  <a:pt x="9861541" y="3207755"/>
                  <a:pt x="9861269" y="3203242"/>
                </a:cubicBezTo>
                <a:lnTo>
                  <a:pt x="9861269" y="3203182"/>
                </a:lnTo>
                <a:lnTo>
                  <a:pt x="9861269" y="3203182"/>
                </a:lnTo>
                <a:cubicBezTo>
                  <a:pt x="9859421" y="3171195"/>
                  <a:pt x="9857029" y="3139209"/>
                  <a:pt x="9854303" y="3107253"/>
                </a:cubicBezTo>
                <a:lnTo>
                  <a:pt x="9854364" y="3107344"/>
                </a:lnTo>
                <a:cubicBezTo>
                  <a:pt x="9854303" y="3106405"/>
                  <a:pt x="9854182" y="3105466"/>
                  <a:pt x="9854092" y="3104497"/>
                </a:cubicBezTo>
                <a:cubicBezTo>
                  <a:pt x="9853637" y="3099499"/>
                  <a:pt x="9853093" y="3094532"/>
                  <a:pt x="9852638" y="3089564"/>
                </a:cubicBezTo>
                <a:lnTo>
                  <a:pt x="9852638" y="3089564"/>
                </a:lnTo>
                <a:cubicBezTo>
                  <a:pt x="9852396" y="3086989"/>
                  <a:pt x="9852123" y="3084415"/>
                  <a:pt x="9851881" y="3081870"/>
                </a:cubicBezTo>
                <a:cubicBezTo>
                  <a:pt x="9851276" y="3075358"/>
                  <a:pt x="9850639" y="3068846"/>
                  <a:pt x="9850003" y="3062333"/>
                </a:cubicBezTo>
                <a:cubicBezTo>
                  <a:pt x="9849730" y="3059547"/>
                  <a:pt x="9849488" y="3056730"/>
                  <a:pt x="9849186" y="3053943"/>
                </a:cubicBezTo>
                <a:cubicBezTo>
                  <a:pt x="9848701" y="3049218"/>
                  <a:pt x="9848307" y="3044493"/>
                  <a:pt x="9847823" y="3039737"/>
                </a:cubicBezTo>
                <a:cubicBezTo>
                  <a:pt x="9847520" y="3037011"/>
                  <a:pt x="9847339" y="3034285"/>
                  <a:pt x="9847035" y="3031529"/>
                </a:cubicBezTo>
                <a:cubicBezTo>
                  <a:pt x="9843220" y="2996301"/>
                  <a:pt x="9838950" y="2961104"/>
                  <a:pt x="9834044" y="2925998"/>
                </a:cubicBezTo>
                <a:cubicBezTo>
                  <a:pt x="9833711" y="2923666"/>
                  <a:pt x="9833348" y="2921364"/>
                  <a:pt x="9832984" y="2919062"/>
                </a:cubicBezTo>
                <a:cubicBezTo>
                  <a:pt x="9832349" y="2914912"/>
                  <a:pt x="9831682" y="2910793"/>
                  <a:pt x="9831076" y="2906613"/>
                </a:cubicBezTo>
                <a:cubicBezTo>
                  <a:pt x="9831046" y="2906613"/>
                  <a:pt x="9831016" y="2906613"/>
                  <a:pt x="9831016" y="2906613"/>
                </a:cubicBezTo>
                <a:cubicBezTo>
                  <a:pt x="9786711" y="2601896"/>
                  <a:pt x="9701494" y="2302056"/>
                  <a:pt x="9574638" y="2016604"/>
                </a:cubicBezTo>
                <a:cubicBezTo>
                  <a:pt x="9382036" y="1582852"/>
                  <a:pt x="9058006" y="1062773"/>
                  <a:pt x="8607089" y="863466"/>
                </a:cubicBezTo>
                <a:cubicBezTo>
                  <a:pt x="8073196" y="627204"/>
                  <a:pt x="7472680" y="974327"/>
                  <a:pt x="7110190" y="1365976"/>
                </a:cubicBezTo>
                <a:cubicBezTo>
                  <a:pt x="6983939" y="1502462"/>
                  <a:pt x="6875737" y="1656002"/>
                  <a:pt x="6790187" y="1821082"/>
                </a:cubicBezTo>
                <a:cubicBezTo>
                  <a:pt x="6790187" y="1821082"/>
                  <a:pt x="6790187" y="1821112"/>
                  <a:pt x="6790157" y="1821112"/>
                </a:cubicBezTo>
                <a:cubicBezTo>
                  <a:pt x="6786856" y="1827473"/>
                  <a:pt x="6783918" y="1834016"/>
                  <a:pt x="6780708" y="1840407"/>
                </a:cubicBezTo>
                <a:cubicBezTo>
                  <a:pt x="6780708" y="1840407"/>
                  <a:pt x="6780708" y="1840407"/>
                  <a:pt x="6780708" y="1840407"/>
                </a:cubicBezTo>
                <a:cubicBezTo>
                  <a:pt x="6755997" y="1889355"/>
                  <a:pt x="6732891" y="1939152"/>
                  <a:pt x="6712268" y="1989918"/>
                </a:cubicBezTo>
                <a:cubicBezTo>
                  <a:pt x="6604763" y="2253138"/>
                  <a:pt x="6570846" y="2518780"/>
                  <a:pt x="6546922" y="2800780"/>
                </a:cubicBezTo>
                <a:cubicBezTo>
                  <a:pt x="6530569" y="2989486"/>
                  <a:pt x="6511490" y="3273606"/>
                  <a:pt x="6320706" y="3378106"/>
                </a:cubicBezTo>
                <a:cubicBezTo>
                  <a:pt x="6318889" y="3379105"/>
                  <a:pt x="6317193" y="3379742"/>
                  <a:pt x="6315407" y="3380650"/>
                </a:cubicBezTo>
                <a:cubicBezTo>
                  <a:pt x="6300053" y="3388586"/>
                  <a:pt x="6285426" y="3394160"/>
                  <a:pt x="6271526" y="3397461"/>
                </a:cubicBezTo>
                <a:cubicBezTo>
                  <a:pt x="6263683" y="3399309"/>
                  <a:pt x="6256112" y="3400430"/>
                  <a:pt x="6248693" y="3400975"/>
                </a:cubicBezTo>
                <a:cubicBezTo>
                  <a:pt x="6240032" y="3401611"/>
                  <a:pt x="6231643" y="3401338"/>
                  <a:pt x="6223467" y="3400278"/>
                </a:cubicBezTo>
                <a:cubicBezTo>
                  <a:pt x="6216350" y="3399369"/>
                  <a:pt x="6209385" y="3397916"/>
                  <a:pt x="6202632" y="3395856"/>
                </a:cubicBezTo>
                <a:cubicBezTo>
                  <a:pt x="6159357" y="3382558"/>
                  <a:pt x="6123139" y="3346635"/>
                  <a:pt x="6090342" y="3300836"/>
                </a:cubicBezTo>
                <a:lnTo>
                  <a:pt x="6090342" y="3300836"/>
                </a:lnTo>
                <a:cubicBezTo>
                  <a:pt x="6085527" y="3294112"/>
                  <a:pt x="6080742" y="3287206"/>
                  <a:pt x="6076048" y="3280088"/>
                </a:cubicBezTo>
                <a:cubicBezTo>
                  <a:pt x="6071142" y="3272636"/>
                  <a:pt x="6066267" y="3265003"/>
                  <a:pt x="6061482" y="3257279"/>
                </a:cubicBezTo>
                <a:cubicBezTo>
                  <a:pt x="6057515" y="3250888"/>
                  <a:pt x="6053578" y="3244406"/>
                  <a:pt x="6049671" y="3237833"/>
                </a:cubicBezTo>
                <a:cubicBezTo>
                  <a:pt x="6046704" y="3232805"/>
                  <a:pt x="6044160" y="3227595"/>
                  <a:pt x="6041253" y="3222537"/>
                </a:cubicBezTo>
                <a:cubicBezTo>
                  <a:pt x="6035044" y="3211693"/>
                  <a:pt x="6029079" y="3200758"/>
                  <a:pt x="6023234" y="3189733"/>
                </a:cubicBezTo>
                <a:cubicBezTo>
                  <a:pt x="6022508" y="3188370"/>
                  <a:pt x="6021750" y="3186977"/>
                  <a:pt x="6020963" y="3185613"/>
                </a:cubicBezTo>
                <a:cubicBezTo>
                  <a:pt x="6019267" y="3182554"/>
                  <a:pt x="6017511" y="3179525"/>
                  <a:pt x="6015906" y="3176435"/>
                </a:cubicBezTo>
                <a:cubicBezTo>
                  <a:pt x="6006639" y="3158353"/>
                  <a:pt x="5998069" y="3139997"/>
                  <a:pt x="5989650" y="3121550"/>
                </a:cubicBezTo>
                <a:cubicBezTo>
                  <a:pt x="5983048" y="3107041"/>
                  <a:pt x="5976719" y="3092472"/>
                  <a:pt x="5970602" y="3077781"/>
                </a:cubicBezTo>
                <a:cubicBezTo>
                  <a:pt x="5970602" y="3077781"/>
                  <a:pt x="5970602" y="3077781"/>
                  <a:pt x="5970602" y="3077751"/>
                </a:cubicBezTo>
                <a:cubicBezTo>
                  <a:pt x="5961365" y="3055669"/>
                  <a:pt x="5952492" y="3033437"/>
                  <a:pt x="5944044" y="3010992"/>
                </a:cubicBezTo>
                <a:cubicBezTo>
                  <a:pt x="5943165" y="3008629"/>
                  <a:pt x="5942287" y="3006267"/>
                  <a:pt x="5941409" y="3003874"/>
                </a:cubicBezTo>
                <a:cubicBezTo>
                  <a:pt x="5937260" y="2992757"/>
                  <a:pt x="5932960" y="2981671"/>
                  <a:pt x="5928963" y="2970494"/>
                </a:cubicBezTo>
                <a:cubicBezTo>
                  <a:pt x="5928963" y="2970464"/>
                  <a:pt x="5928963" y="2970464"/>
                  <a:pt x="5928932" y="2970434"/>
                </a:cubicBezTo>
                <a:cubicBezTo>
                  <a:pt x="5926298" y="2963073"/>
                  <a:pt x="5923815" y="2955652"/>
                  <a:pt x="5921240" y="2948261"/>
                </a:cubicBezTo>
                <a:cubicBezTo>
                  <a:pt x="5906613" y="2906340"/>
                  <a:pt x="5892623" y="2864146"/>
                  <a:pt x="5878753" y="2821922"/>
                </a:cubicBezTo>
                <a:cubicBezTo>
                  <a:pt x="5876542" y="2815168"/>
                  <a:pt x="5874301" y="2808443"/>
                  <a:pt x="5872091" y="2801689"/>
                </a:cubicBezTo>
                <a:lnTo>
                  <a:pt x="5872091" y="2801689"/>
                </a:lnTo>
                <a:cubicBezTo>
                  <a:pt x="5870516" y="2796903"/>
                  <a:pt x="5868941" y="2792147"/>
                  <a:pt x="5867367" y="2787361"/>
                </a:cubicBezTo>
                <a:cubicBezTo>
                  <a:pt x="5867367" y="2787361"/>
                  <a:pt x="5867367" y="2787361"/>
                  <a:pt x="5867367" y="2787361"/>
                </a:cubicBezTo>
                <a:cubicBezTo>
                  <a:pt x="5867185" y="2786755"/>
                  <a:pt x="5866973" y="2786180"/>
                  <a:pt x="5866791" y="2785604"/>
                </a:cubicBezTo>
                <a:cubicBezTo>
                  <a:pt x="5864520" y="2778668"/>
                  <a:pt x="5862249" y="2771732"/>
                  <a:pt x="5859947" y="2764826"/>
                </a:cubicBezTo>
                <a:cubicBezTo>
                  <a:pt x="5858251" y="2759707"/>
                  <a:pt x="5856434" y="2754618"/>
                  <a:pt x="5854708" y="2749469"/>
                </a:cubicBezTo>
                <a:cubicBezTo>
                  <a:pt x="5854708" y="2749438"/>
                  <a:pt x="5854738" y="2749438"/>
                  <a:pt x="5854769" y="2749408"/>
                </a:cubicBezTo>
                <a:cubicBezTo>
                  <a:pt x="5850892" y="2737807"/>
                  <a:pt x="5846865" y="2726266"/>
                  <a:pt x="5842898" y="2714726"/>
                </a:cubicBezTo>
                <a:cubicBezTo>
                  <a:pt x="5842898" y="2714726"/>
                  <a:pt x="5842867" y="2714726"/>
                  <a:pt x="5842867" y="2714726"/>
                </a:cubicBezTo>
                <a:cubicBezTo>
                  <a:pt x="5839718" y="2705548"/>
                  <a:pt x="5836690" y="2696279"/>
                  <a:pt x="5833449" y="2687132"/>
                </a:cubicBezTo>
                <a:cubicBezTo>
                  <a:pt x="5831026" y="2680286"/>
                  <a:pt x="5828362" y="2673532"/>
                  <a:pt x="5825878" y="2666717"/>
                </a:cubicBezTo>
                <a:cubicBezTo>
                  <a:pt x="5824607" y="2663354"/>
                  <a:pt x="5823365" y="2659992"/>
                  <a:pt x="5822153" y="2656630"/>
                </a:cubicBezTo>
                <a:cubicBezTo>
                  <a:pt x="5821457" y="2654691"/>
                  <a:pt x="5820700" y="2652753"/>
                  <a:pt x="5819973" y="2650784"/>
                </a:cubicBezTo>
                <a:cubicBezTo>
                  <a:pt x="5818035" y="2645513"/>
                  <a:pt x="5816097" y="2640273"/>
                  <a:pt x="5814159" y="2635033"/>
                </a:cubicBezTo>
                <a:cubicBezTo>
                  <a:pt x="5813674" y="2633791"/>
                  <a:pt x="5813220" y="2632519"/>
                  <a:pt x="5812766" y="2631277"/>
                </a:cubicBezTo>
                <a:cubicBezTo>
                  <a:pt x="5812736" y="2631277"/>
                  <a:pt x="5812705" y="2631277"/>
                  <a:pt x="5812705" y="2631277"/>
                </a:cubicBezTo>
                <a:cubicBezTo>
                  <a:pt x="5809132" y="2621766"/>
                  <a:pt x="5805316" y="2612346"/>
                  <a:pt x="5801652" y="2602896"/>
                </a:cubicBezTo>
                <a:cubicBezTo>
                  <a:pt x="5801470" y="2600836"/>
                  <a:pt x="5800955" y="2598867"/>
                  <a:pt x="5799684" y="2597231"/>
                </a:cubicBezTo>
                <a:cubicBezTo>
                  <a:pt x="5799563" y="2597110"/>
                  <a:pt x="5799411" y="2597019"/>
                  <a:pt x="5799320" y="2596898"/>
                </a:cubicBezTo>
                <a:cubicBezTo>
                  <a:pt x="5794657" y="2584964"/>
                  <a:pt x="5790174" y="2572969"/>
                  <a:pt x="5785359" y="2561096"/>
                </a:cubicBezTo>
                <a:cubicBezTo>
                  <a:pt x="5783785" y="2557188"/>
                  <a:pt x="5782210" y="2553281"/>
                  <a:pt x="5780605" y="2549343"/>
                </a:cubicBezTo>
                <a:lnTo>
                  <a:pt x="5780605" y="2549343"/>
                </a:lnTo>
                <a:cubicBezTo>
                  <a:pt x="5775305" y="2536439"/>
                  <a:pt x="5770097" y="2523475"/>
                  <a:pt x="5764616" y="2510632"/>
                </a:cubicBezTo>
                <a:cubicBezTo>
                  <a:pt x="5757893" y="2494851"/>
                  <a:pt x="5750867" y="2479222"/>
                  <a:pt x="5743872" y="2463562"/>
                </a:cubicBezTo>
                <a:cubicBezTo>
                  <a:pt x="5738390" y="2451325"/>
                  <a:pt x="5732970" y="2439057"/>
                  <a:pt x="5727307" y="2426881"/>
                </a:cubicBezTo>
                <a:cubicBezTo>
                  <a:pt x="5723855" y="2419429"/>
                  <a:pt x="5720190" y="2412069"/>
                  <a:pt x="5716677" y="2404678"/>
                </a:cubicBezTo>
                <a:cubicBezTo>
                  <a:pt x="5693056" y="2354912"/>
                  <a:pt x="5668042" y="2305842"/>
                  <a:pt x="5641514" y="2257621"/>
                </a:cubicBezTo>
                <a:cubicBezTo>
                  <a:pt x="5638335" y="2251866"/>
                  <a:pt x="5635064" y="2246141"/>
                  <a:pt x="5631824" y="2240386"/>
                </a:cubicBezTo>
                <a:cubicBezTo>
                  <a:pt x="5629825" y="2236842"/>
                  <a:pt x="5627614" y="2233419"/>
                  <a:pt x="5625616" y="2229875"/>
                </a:cubicBezTo>
                <a:cubicBezTo>
                  <a:pt x="5625585" y="2229724"/>
                  <a:pt x="5625676" y="2229572"/>
                  <a:pt x="5625646" y="2229421"/>
                </a:cubicBezTo>
                <a:cubicBezTo>
                  <a:pt x="5624979" y="2228209"/>
                  <a:pt x="5624314" y="2227028"/>
                  <a:pt x="5623617" y="2225816"/>
                </a:cubicBezTo>
                <a:cubicBezTo>
                  <a:pt x="5623405" y="2225574"/>
                  <a:pt x="5623041" y="2225392"/>
                  <a:pt x="5622799" y="2225150"/>
                </a:cubicBezTo>
                <a:cubicBezTo>
                  <a:pt x="5604145" y="2192225"/>
                  <a:pt x="5585218" y="2159451"/>
                  <a:pt x="5565140" y="2127434"/>
                </a:cubicBezTo>
                <a:cubicBezTo>
                  <a:pt x="5565110" y="2127404"/>
                  <a:pt x="5565079" y="2127344"/>
                  <a:pt x="5565079" y="2127313"/>
                </a:cubicBezTo>
                <a:cubicBezTo>
                  <a:pt x="5562899" y="2123830"/>
                  <a:pt x="5560719" y="2120377"/>
                  <a:pt x="5558538" y="2116894"/>
                </a:cubicBezTo>
                <a:cubicBezTo>
                  <a:pt x="5558538" y="2116894"/>
                  <a:pt x="5558538" y="2116894"/>
                  <a:pt x="5558508" y="2116894"/>
                </a:cubicBezTo>
                <a:cubicBezTo>
                  <a:pt x="5558387" y="2116712"/>
                  <a:pt x="5558266" y="2116500"/>
                  <a:pt x="5558145" y="2116318"/>
                </a:cubicBezTo>
                <a:cubicBezTo>
                  <a:pt x="5558145" y="2116318"/>
                  <a:pt x="5558145" y="2116318"/>
                  <a:pt x="5558145" y="2116318"/>
                </a:cubicBezTo>
                <a:cubicBezTo>
                  <a:pt x="5557630" y="2115500"/>
                  <a:pt x="5557085" y="2114713"/>
                  <a:pt x="5556570" y="2113895"/>
                </a:cubicBezTo>
                <a:cubicBezTo>
                  <a:pt x="5542973" y="2092540"/>
                  <a:pt x="5529103" y="2071368"/>
                  <a:pt x="5514931" y="2050437"/>
                </a:cubicBezTo>
                <a:lnTo>
                  <a:pt x="5514931" y="2050437"/>
                </a:lnTo>
                <a:cubicBezTo>
                  <a:pt x="5513992" y="2049074"/>
                  <a:pt x="5513113" y="2047620"/>
                  <a:pt x="5512175" y="2046227"/>
                </a:cubicBezTo>
                <a:cubicBezTo>
                  <a:pt x="5505119" y="2035898"/>
                  <a:pt x="5497729" y="2025781"/>
                  <a:pt x="5490522" y="2015513"/>
                </a:cubicBezTo>
                <a:cubicBezTo>
                  <a:pt x="5477107" y="1996400"/>
                  <a:pt x="5463570" y="1977408"/>
                  <a:pt x="5449700" y="1958629"/>
                </a:cubicBezTo>
                <a:cubicBezTo>
                  <a:pt x="5447823" y="1956084"/>
                  <a:pt x="5445915" y="1953570"/>
                  <a:pt x="5444007" y="1951056"/>
                </a:cubicBezTo>
                <a:cubicBezTo>
                  <a:pt x="5442554" y="1949118"/>
                  <a:pt x="5441100" y="1947209"/>
                  <a:pt x="5439677" y="1945271"/>
                </a:cubicBezTo>
                <a:lnTo>
                  <a:pt x="5439616" y="1945271"/>
                </a:lnTo>
                <a:cubicBezTo>
                  <a:pt x="5439253" y="1944756"/>
                  <a:pt x="5438859" y="1944271"/>
                  <a:pt x="5438465" y="1943756"/>
                </a:cubicBezTo>
                <a:cubicBezTo>
                  <a:pt x="5438465" y="1943756"/>
                  <a:pt x="5438465" y="1943756"/>
                  <a:pt x="5438496" y="1943726"/>
                </a:cubicBezTo>
                <a:cubicBezTo>
                  <a:pt x="5431440" y="1934245"/>
                  <a:pt x="5424414" y="1924764"/>
                  <a:pt x="5417267" y="1915405"/>
                </a:cubicBezTo>
                <a:cubicBezTo>
                  <a:pt x="5417267" y="1915405"/>
                  <a:pt x="5417237" y="1915435"/>
                  <a:pt x="5417237" y="1915465"/>
                </a:cubicBezTo>
                <a:cubicBezTo>
                  <a:pt x="5417267" y="1915435"/>
                  <a:pt x="5417237" y="1915435"/>
                  <a:pt x="5417267" y="1915405"/>
                </a:cubicBezTo>
                <a:lnTo>
                  <a:pt x="5417206" y="1915314"/>
                </a:lnTo>
                <a:cubicBezTo>
                  <a:pt x="5417176" y="1915405"/>
                  <a:pt x="5417146" y="1915435"/>
                  <a:pt x="5417115" y="1915526"/>
                </a:cubicBezTo>
                <a:cubicBezTo>
                  <a:pt x="5412392" y="1909317"/>
                  <a:pt x="5407758" y="1903016"/>
                  <a:pt x="5402973" y="1896837"/>
                </a:cubicBezTo>
                <a:cubicBezTo>
                  <a:pt x="5402973" y="1896837"/>
                  <a:pt x="5403004" y="1896807"/>
                  <a:pt x="5403004" y="1896807"/>
                </a:cubicBezTo>
                <a:cubicBezTo>
                  <a:pt x="5402519" y="1896171"/>
                  <a:pt x="5402034" y="1895595"/>
                  <a:pt x="5401550" y="1894989"/>
                </a:cubicBezTo>
                <a:cubicBezTo>
                  <a:pt x="5396220" y="1888205"/>
                  <a:pt x="5390769" y="1881510"/>
                  <a:pt x="5385409" y="1874726"/>
                </a:cubicBezTo>
                <a:cubicBezTo>
                  <a:pt x="5367694" y="1852341"/>
                  <a:pt x="5349675" y="1830230"/>
                  <a:pt x="5331353" y="1808390"/>
                </a:cubicBezTo>
                <a:cubicBezTo>
                  <a:pt x="5324086" y="1799697"/>
                  <a:pt x="5316817" y="1791034"/>
                  <a:pt x="5309428" y="1782432"/>
                </a:cubicBezTo>
                <a:cubicBezTo>
                  <a:pt x="5272634" y="1739541"/>
                  <a:pt x="5234326" y="1697984"/>
                  <a:pt x="5195261" y="1657153"/>
                </a:cubicBezTo>
                <a:cubicBezTo>
                  <a:pt x="5195412" y="1657123"/>
                  <a:pt x="5195564" y="1657153"/>
                  <a:pt x="5195715" y="1657123"/>
                </a:cubicBezTo>
                <a:cubicBezTo>
                  <a:pt x="5190779" y="1651973"/>
                  <a:pt x="5185934" y="1646703"/>
                  <a:pt x="5180967" y="1641584"/>
                </a:cubicBezTo>
                <a:cubicBezTo>
                  <a:pt x="5180876" y="1641826"/>
                  <a:pt x="5180755" y="1642069"/>
                  <a:pt x="5180634" y="1642281"/>
                </a:cubicBezTo>
                <a:cubicBezTo>
                  <a:pt x="5159012" y="1619987"/>
                  <a:pt x="5137571" y="1597482"/>
                  <a:pt x="5115253" y="1575855"/>
                </a:cubicBezTo>
                <a:cubicBezTo>
                  <a:pt x="5115253" y="1575855"/>
                  <a:pt x="5115253" y="1575855"/>
                  <a:pt x="5115253" y="1575855"/>
                </a:cubicBezTo>
                <a:cubicBezTo>
                  <a:pt x="5115222" y="1575824"/>
                  <a:pt x="5115222" y="1575824"/>
                  <a:pt x="5115192" y="1575794"/>
                </a:cubicBezTo>
                <a:cubicBezTo>
                  <a:pt x="5097174" y="1558347"/>
                  <a:pt x="5078852" y="1541203"/>
                  <a:pt x="5060440" y="1524210"/>
                </a:cubicBezTo>
                <a:cubicBezTo>
                  <a:pt x="5060470" y="1524574"/>
                  <a:pt x="5060712" y="1524846"/>
                  <a:pt x="5060773" y="1525210"/>
                </a:cubicBezTo>
                <a:cubicBezTo>
                  <a:pt x="5025008" y="1492254"/>
                  <a:pt x="4988608" y="1459996"/>
                  <a:pt x="4951360" y="1428706"/>
                </a:cubicBezTo>
                <a:cubicBezTo>
                  <a:pt x="4951390" y="1428615"/>
                  <a:pt x="4951481" y="1428585"/>
                  <a:pt x="4951511" y="1428464"/>
                </a:cubicBezTo>
                <a:cubicBezTo>
                  <a:pt x="4946090" y="1423920"/>
                  <a:pt x="4940700" y="1419347"/>
                  <a:pt x="4935249" y="1414833"/>
                </a:cubicBezTo>
                <a:cubicBezTo>
                  <a:pt x="4935249" y="1414833"/>
                  <a:pt x="4935219" y="1414833"/>
                  <a:pt x="4935219" y="1414864"/>
                </a:cubicBezTo>
                <a:cubicBezTo>
                  <a:pt x="4934219" y="1414046"/>
                  <a:pt x="4933250" y="1413167"/>
                  <a:pt x="4932251" y="1412319"/>
                </a:cubicBezTo>
                <a:cubicBezTo>
                  <a:pt x="4932160" y="1412259"/>
                  <a:pt x="4932100" y="1412198"/>
                  <a:pt x="4932009" y="1412107"/>
                </a:cubicBezTo>
                <a:cubicBezTo>
                  <a:pt x="4925710" y="1406928"/>
                  <a:pt x="4919532" y="1401627"/>
                  <a:pt x="4913203" y="1396478"/>
                </a:cubicBezTo>
                <a:lnTo>
                  <a:pt x="4913173" y="1396447"/>
                </a:lnTo>
                <a:cubicBezTo>
                  <a:pt x="4896577" y="1382938"/>
                  <a:pt x="4879740" y="1369762"/>
                  <a:pt x="4862842" y="1356616"/>
                </a:cubicBezTo>
                <a:cubicBezTo>
                  <a:pt x="4862842" y="1356616"/>
                  <a:pt x="4862842" y="1356616"/>
                  <a:pt x="4862842" y="1356616"/>
                </a:cubicBezTo>
                <a:cubicBezTo>
                  <a:pt x="4860086" y="1354465"/>
                  <a:pt x="4857391" y="1352224"/>
                  <a:pt x="4854605" y="1350104"/>
                </a:cubicBezTo>
                <a:cubicBezTo>
                  <a:pt x="4821475" y="1324448"/>
                  <a:pt x="4787740" y="1299610"/>
                  <a:pt x="4753610" y="1275318"/>
                </a:cubicBezTo>
                <a:lnTo>
                  <a:pt x="4753610" y="1275318"/>
                </a:lnTo>
                <a:cubicBezTo>
                  <a:pt x="4751248" y="1273622"/>
                  <a:pt x="4748856" y="1271956"/>
                  <a:pt x="4746463" y="1270290"/>
                </a:cubicBezTo>
                <a:cubicBezTo>
                  <a:pt x="4742951" y="1267806"/>
                  <a:pt x="4739438" y="1265353"/>
                  <a:pt x="4735925" y="1262869"/>
                </a:cubicBezTo>
                <a:cubicBezTo>
                  <a:pt x="4735895" y="1262899"/>
                  <a:pt x="4735864" y="1262960"/>
                  <a:pt x="4735834" y="1262960"/>
                </a:cubicBezTo>
                <a:cubicBezTo>
                  <a:pt x="4720874" y="1252449"/>
                  <a:pt x="4705793" y="1242120"/>
                  <a:pt x="4690651" y="1231912"/>
                </a:cubicBezTo>
                <a:cubicBezTo>
                  <a:pt x="4690651" y="1231791"/>
                  <a:pt x="4690712" y="1231700"/>
                  <a:pt x="4690712" y="1231579"/>
                </a:cubicBezTo>
                <a:cubicBezTo>
                  <a:pt x="4685624" y="1228156"/>
                  <a:pt x="4680507" y="1224794"/>
                  <a:pt x="4675389" y="1221432"/>
                </a:cubicBezTo>
                <a:cubicBezTo>
                  <a:pt x="4673905" y="1220463"/>
                  <a:pt x="4672391" y="1219463"/>
                  <a:pt x="4670907" y="1218464"/>
                </a:cubicBezTo>
                <a:cubicBezTo>
                  <a:pt x="4670483" y="1218191"/>
                  <a:pt x="4670059" y="1217918"/>
                  <a:pt x="4669665" y="1217646"/>
                </a:cubicBezTo>
                <a:lnTo>
                  <a:pt x="4669665" y="1217646"/>
                </a:lnTo>
                <a:cubicBezTo>
                  <a:pt x="4666546" y="1215586"/>
                  <a:pt x="4663457" y="1213526"/>
                  <a:pt x="4660368" y="1211497"/>
                </a:cubicBezTo>
                <a:lnTo>
                  <a:pt x="4660368" y="1211497"/>
                </a:lnTo>
                <a:cubicBezTo>
                  <a:pt x="4606706" y="1176149"/>
                  <a:pt x="4551894" y="1142527"/>
                  <a:pt x="4496143" y="1110541"/>
                </a:cubicBezTo>
                <a:cubicBezTo>
                  <a:pt x="4496173" y="1110541"/>
                  <a:pt x="4496203" y="1110510"/>
                  <a:pt x="4496233" y="1110510"/>
                </a:cubicBezTo>
                <a:cubicBezTo>
                  <a:pt x="4490419" y="1107178"/>
                  <a:pt x="4484725" y="1103665"/>
                  <a:pt x="4478881" y="1100393"/>
                </a:cubicBezTo>
                <a:cubicBezTo>
                  <a:pt x="4477458" y="1099576"/>
                  <a:pt x="4475974" y="1098849"/>
                  <a:pt x="4474550" y="1098031"/>
                </a:cubicBezTo>
                <a:lnTo>
                  <a:pt x="4474550" y="1098031"/>
                </a:lnTo>
                <a:cubicBezTo>
                  <a:pt x="4443631" y="1080675"/>
                  <a:pt x="4412470" y="1064015"/>
                  <a:pt x="4381096" y="1047901"/>
                </a:cubicBezTo>
                <a:cubicBezTo>
                  <a:pt x="4381096" y="1047901"/>
                  <a:pt x="4381096" y="1047871"/>
                  <a:pt x="4381096" y="1047871"/>
                </a:cubicBezTo>
                <a:cubicBezTo>
                  <a:pt x="4377432" y="1045993"/>
                  <a:pt x="4373768" y="1044175"/>
                  <a:pt x="4370104" y="1042297"/>
                </a:cubicBezTo>
                <a:cubicBezTo>
                  <a:pt x="4370043" y="1042297"/>
                  <a:pt x="4370013" y="1042358"/>
                  <a:pt x="4369952" y="1042358"/>
                </a:cubicBezTo>
                <a:cubicBezTo>
                  <a:pt x="4352994" y="1033725"/>
                  <a:pt x="4335944" y="1025244"/>
                  <a:pt x="4318864" y="1016945"/>
                </a:cubicBezTo>
                <a:cubicBezTo>
                  <a:pt x="4318894" y="1016793"/>
                  <a:pt x="4318955" y="1016642"/>
                  <a:pt x="4318955" y="1016490"/>
                </a:cubicBezTo>
                <a:cubicBezTo>
                  <a:pt x="4312414" y="1013310"/>
                  <a:pt x="4305812" y="1010311"/>
                  <a:pt x="4299271" y="1007191"/>
                </a:cubicBezTo>
                <a:cubicBezTo>
                  <a:pt x="4298998" y="1007070"/>
                  <a:pt x="4298726" y="1006949"/>
                  <a:pt x="4298454" y="1006828"/>
                </a:cubicBezTo>
                <a:cubicBezTo>
                  <a:pt x="3483199" y="617178"/>
                  <a:pt x="2538211" y="618602"/>
                  <a:pt x="1729740" y="1045872"/>
                </a:cubicBezTo>
                <a:cubicBezTo>
                  <a:pt x="1662693" y="1081311"/>
                  <a:pt x="1597130" y="1119718"/>
                  <a:pt x="1532899" y="1160398"/>
                </a:cubicBezTo>
                <a:cubicBezTo>
                  <a:pt x="1532899" y="1160398"/>
                  <a:pt x="1532868" y="1160398"/>
                  <a:pt x="1532868" y="1160398"/>
                </a:cubicBezTo>
                <a:cubicBezTo>
                  <a:pt x="1532202" y="1160822"/>
                  <a:pt x="1531566" y="1161276"/>
                  <a:pt x="1530900" y="1161700"/>
                </a:cubicBezTo>
                <a:cubicBezTo>
                  <a:pt x="1509339" y="1175391"/>
                  <a:pt x="1487959" y="1189355"/>
                  <a:pt x="1466730" y="1203591"/>
                </a:cubicBezTo>
                <a:cubicBezTo>
                  <a:pt x="1465064" y="1204712"/>
                  <a:pt x="1463399" y="1205833"/>
                  <a:pt x="1461733" y="1206954"/>
                </a:cubicBezTo>
                <a:cubicBezTo>
                  <a:pt x="1440444" y="1221281"/>
                  <a:pt x="1419337" y="1235911"/>
                  <a:pt x="1398411" y="1250783"/>
                </a:cubicBezTo>
                <a:cubicBezTo>
                  <a:pt x="1397139" y="1251692"/>
                  <a:pt x="1395897" y="1252570"/>
                  <a:pt x="1394656" y="1253479"/>
                </a:cubicBezTo>
                <a:cubicBezTo>
                  <a:pt x="1373215" y="1268775"/>
                  <a:pt x="1351987" y="1284344"/>
                  <a:pt x="1330940" y="1300186"/>
                </a:cubicBezTo>
                <a:cubicBezTo>
                  <a:pt x="1330758" y="1300337"/>
                  <a:pt x="1330577" y="1300489"/>
                  <a:pt x="1330365" y="1300610"/>
                </a:cubicBezTo>
                <a:cubicBezTo>
                  <a:pt x="1178736" y="1415015"/>
                  <a:pt x="1037465" y="1543838"/>
                  <a:pt x="908883" y="1684535"/>
                </a:cubicBezTo>
                <a:cubicBezTo>
                  <a:pt x="907641" y="1685868"/>
                  <a:pt x="906400" y="1687200"/>
                  <a:pt x="905188" y="1688533"/>
                </a:cubicBezTo>
                <a:cubicBezTo>
                  <a:pt x="889320" y="1705950"/>
                  <a:pt x="873724" y="1723609"/>
                  <a:pt x="858249" y="1741389"/>
                </a:cubicBezTo>
                <a:cubicBezTo>
                  <a:pt x="854948" y="1745206"/>
                  <a:pt x="851587" y="1748962"/>
                  <a:pt x="848286" y="1752808"/>
                </a:cubicBezTo>
                <a:cubicBezTo>
                  <a:pt x="834083" y="1769256"/>
                  <a:pt x="820153" y="1785915"/>
                  <a:pt x="806313" y="1802666"/>
                </a:cubicBezTo>
                <a:cubicBezTo>
                  <a:pt x="801922" y="1807997"/>
                  <a:pt x="797501" y="1813298"/>
                  <a:pt x="793140" y="1818659"/>
                </a:cubicBezTo>
                <a:cubicBezTo>
                  <a:pt x="780149" y="1834591"/>
                  <a:pt x="767339" y="1850675"/>
                  <a:pt x="754650" y="1866880"/>
                </a:cubicBezTo>
                <a:cubicBezTo>
                  <a:pt x="749684" y="1873181"/>
                  <a:pt x="744748" y="1879542"/>
                  <a:pt x="739842" y="1885902"/>
                </a:cubicBezTo>
                <a:cubicBezTo>
                  <a:pt x="727759" y="1901593"/>
                  <a:pt x="715827" y="1917374"/>
                  <a:pt x="704017" y="1933276"/>
                </a:cubicBezTo>
                <a:cubicBezTo>
                  <a:pt x="698778" y="1940333"/>
                  <a:pt x="693599" y="1947452"/>
                  <a:pt x="688421" y="1954570"/>
                </a:cubicBezTo>
                <a:cubicBezTo>
                  <a:pt x="677095" y="1970108"/>
                  <a:pt x="665890" y="1985738"/>
                  <a:pt x="654867" y="2001489"/>
                </a:cubicBezTo>
                <a:cubicBezTo>
                  <a:pt x="649507" y="2009152"/>
                  <a:pt x="644238" y="2016876"/>
                  <a:pt x="638938" y="2024570"/>
                </a:cubicBezTo>
                <a:cubicBezTo>
                  <a:pt x="628278" y="2040048"/>
                  <a:pt x="617710" y="2055587"/>
                  <a:pt x="607353" y="2071277"/>
                </a:cubicBezTo>
                <a:cubicBezTo>
                  <a:pt x="601993" y="2079425"/>
                  <a:pt x="596754" y="2087633"/>
                  <a:pt x="591454" y="2095812"/>
                </a:cubicBezTo>
                <a:cubicBezTo>
                  <a:pt x="581370" y="2111381"/>
                  <a:pt x="571316" y="2126950"/>
                  <a:pt x="561534" y="2142701"/>
                </a:cubicBezTo>
                <a:cubicBezTo>
                  <a:pt x="556386" y="2150939"/>
                  <a:pt x="551450" y="2159330"/>
                  <a:pt x="546393" y="2167629"/>
                </a:cubicBezTo>
                <a:cubicBezTo>
                  <a:pt x="536732" y="2183501"/>
                  <a:pt x="527011" y="2199403"/>
                  <a:pt x="517654" y="2215457"/>
                </a:cubicBezTo>
                <a:cubicBezTo>
                  <a:pt x="513111" y="2223242"/>
                  <a:pt x="508781" y="2231117"/>
                  <a:pt x="504329" y="2238932"/>
                </a:cubicBezTo>
                <a:cubicBezTo>
                  <a:pt x="473895" y="2292121"/>
                  <a:pt x="445125" y="2346219"/>
                  <a:pt x="418022" y="2401104"/>
                </a:cubicBezTo>
                <a:cubicBezTo>
                  <a:pt x="411844" y="2413583"/>
                  <a:pt x="405576" y="2426033"/>
                  <a:pt x="399580" y="2438603"/>
                </a:cubicBezTo>
                <a:cubicBezTo>
                  <a:pt x="393614" y="2451082"/>
                  <a:pt x="387951" y="2463713"/>
                  <a:pt x="382197" y="2476284"/>
                </a:cubicBezTo>
                <a:cubicBezTo>
                  <a:pt x="375989" y="2489823"/>
                  <a:pt x="369690" y="2503302"/>
                  <a:pt x="363694" y="2516903"/>
                </a:cubicBezTo>
                <a:cubicBezTo>
                  <a:pt x="358273" y="2529170"/>
                  <a:pt x="353125" y="2541528"/>
                  <a:pt x="347886" y="2553856"/>
                </a:cubicBezTo>
                <a:cubicBezTo>
                  <a:pt x="341860" y="2568002"/>
                  <a:pt x="335833" y="2582177"/>
                  <a:pt x="330049" y="2596414"/>
                </a:cubicBezTo>
                <a:cubicBezTo>
                  <a:pt x="325143" y="2608469"/>
                  <a:pt x="320419" y="2620645"/>
                  <a:pt x="315695" y="2632761"/>
                </a:cubicBezTo>
                <a:cubicBezTo>
                  <a:pt x="309972" y="2647422"/>
                  <a:pt x="304278" y="2662082"/>
                  <a:pt x="298767" y="2676833"/>
                </a:cubicBezTo>
                <a:cubicBezTo>
                  <a:pt x="294315" y="2688798"/>
                  <a:pt x="290015" y="2700823"/>
                  <a:pt x="285715" y="2712848"/>
                </a:cubicBezTo>
                <a:cubicBezTo>
                  <a:pt x="280324" y="2727963"/>
                  <a:pt x="275025" y="2743077"/>
                  <a:pt x="269877" y="2758253"/>
                </a:cubicBezTo>
                <a:cubicBezTo>
                  <a:pt x="265879" y="2770096"/>
                  <a:pt x="261973" y="2781970"/>
                  <a:pt x="258127" y="2793843"/>
                </a:cubicBezTo>
                <a:cubicBezTo>
                  <a:pt x="253100" y="2809412"/>
                  <a:pt x="248194" y="2825042"/>
                  <a:pt x="243439" y="2840702"/>
                </a:cubicBezTo>
                <a:cubicBezTo>
                  <a:pt x="239896" y="2852363"/>
                  <a:pt x="236383" y="2864025"/>
                  <a:pt x="232992" y="2875717"/>
                </a:cubicBezTo>
                <a:cubicBezTo>
                  <a:pt x="228328" y="2891831"/>
                  <a:pt x="223846" y="2908006"/>
                  <a:pt x="219455" y="2924211"/>
                </a:cubicBezTo>
                <a:cubicBezTo>
                  <a:pt x="216366" y="2935570"/>
                  <a:pt x="213277" y="2946898"/>
                  <a:pt x="210370" y="2958287"/>
                </a:cubicBezTo>
                <a:cubicBezTo>
                  <a:pt x="206009" y="2975219"/>
                  <a:pt x="201951" y="2992182"/>
                  <a:pt x="197924" y="3009205"/>
                </a:cubicBezTo>
                <a:cubicBezTo>
                  <a:pt x="195380" y="3019988"/>
                  <a:pt x="192745" y="3030741"/>
                  <a:pt x="190322" y="3041555"/>
                </a:cubicBezTo>
                <a:cubicBezTo>
                  <a:pt x="186265" y="3059668"/>
                  <a:pt x="182540" y="3077872"/>
                  <a:pt x="178875" y="3096046"/>
                </a:cubicBezTo>
                <a:cubicBezTo>
                  <a:pt x="176877" y="3105890"/>
                  <a:pt x="174757" y="3115674"/>
                  <a:pt x="172879" y="3125549"/>
                </a:cubicBezTo>
                <a:cubicBezTo>
                  <a:pt x="168912" y="3146388"/>
                  <a:pt x="165339" y="3167288"/>
                  <a:pt x="161856" y="3188218"/>
                </a:cubicBezTo>
                <a:cubicBezTo>
                  <a:pt x="160645" y="3195488"/>
                  <a:pt x="159282" y="3202697"/>
                  <a:pt x="158131" y="3209966"/>
                </a:cubicBezTo>
                <a:cubicBezTo>
                  <a:pt x="153650" y="3238439"/>
                  <a:pt x="149561" y="3266972"/>
                  <a:pt x="146018" y="3295627"/>
                </a:cubicBezTo>
                <a:cubicBezTo>
                  <a:pt x="142354" y="3325220"/>
                  <a:pt x="139386" y="3354964"/>
                  <a:pt x="136782" y="3384770"/>
                </a:cubicBezTo>
                <a:cubicBezTo>
                  <a:pt x="136085" y="3392918"/>
                  <a:pt x="135480" y="3401066"/>
                  <a:pt x="134844" y="3409184"/>
                </a:cubicBezTo>
                <a:cubicBezTo>
                  <a:pt x="133057" y="3431992"/>
                  <a:pt x="131603" y="3454891"/>
                  <a:pt x="130453" y="3477790"/>
                </a:cubicBezTo>
                <a:cubicBezTo>
                  <a:pt x="130029" y="3485938"/>
                  <a:pt x="129544" y="3494056"/>
                  <a:pt x="129211" y="3502204"/>
                </a:cubicBezTo>
                <a:cubicBezTo>
                  <a:pt x="128030" y="3531161"/>
                  <a:pt x="127243" y="3560149"/>
                  <a:pt x="127031" y="3589166"/>
                </a:cubicBezTo>
                <a:cubicBezTo>
                  <a:pt x="126970" y="3597284"/>
                  <a:pt x="127152" y="3605402"/>
                  <a:pt x="127182" y="3613489"/>
                </a:cubicBezTo>
                <a:cubicBezTo>
                  <a:pt x="127243" y="3634662"/>
                  <a:pt x="127485" y="3655865"/>
                  <a:pt x="128060" y="3677037"/>
                </a:cubicBezTo>
                <a:cubicBezTo>
                  <a:pt x="128393" y="3689335"/>
                  <a:pt x="128817" y="3701633"/>
                  <a:pt x="129302" y="3713930"/>
                </a:cubicBezTo>
                <a:cubicBezTo>
                  <a:pt x="130029" y="3731499"/>
                  <a:pt x="130967" y="3749037"/>
                  <a:pt x="132058" y="3766574"/>
                </a:cubicBezTo>
                <a:cubicBezTo>
                  <a:pt x="132845" y="3779296"/>
                  <a:pt x="133451" y="3792048"/>
                  <a:pt x="134420" y="3804770"/>
                </a:cubicBezTo>
                <a:cubicBezTo>
                  <a:pt x="136358" y="3830244"/>
                  <a:pt x="138659" y="3855718"/>
                  <a:pt x="141324" y="3881161"/>
                </a:cubicBezTo>
                <a:cubicBezTo>
                  <a:pt x="143050" y="3897730"/>
                  <a:pt x="145140" y="3914238"/>
                  <a:pt x="147169" y="3930746"/>
                </a:cubicBezTo>
                <a:cubicBezTo>
                  <a:pt x="148592" y="3942286"/>
                  <a:pt x="150046" y="3953796"/>
                  <a:pt x="151621" y="3965307"/>
                </a:cubicBezTo>
                <a:cubicBezTo>
                  <a:pt x="154104" y="3983269"/>
                  <a:pt x="156678" y="4001231"/>
                  <a:pt x="159494" y="4019162"/>
                </a:cubicBezTo>
                <a:cubicBezTo>
                  <a:pt x="160705" y="4026795"/>
                  <a:pt x="162068" y="4034368"/>
                  <a:pt x="163340" y="4042001"/>
                </a:cubicBezTo>
                <a:cubicBezTo>
                  <a:pt x="170426" y="4084285"/>
                  <a:pt x="178391" y="4126419"/>
                  <a:pt x="187536" y="4168280"/>
                </a:cubicBezTo>
                <a:cubicBezTo>
                  <a:pt x="187597" y="4168582"/>
                  <a:pt x="187658" y="4168855"/>
                  <a:pt x="187718" y="4169158"/>
                </a:cubicBezTo>
                <a:cubicBezTo>
                  <a:pt x="192473" y="4190815"/>
                  <a:pt x="197560" y="4212382"/>
                  <a:pt x="202860" y="4233888"/>
                </a:cubicBezTo>
                <a:cubicBezTo>
                  <a:pt x="203980" y="4238401"/>
                  <a:pt x="205101" y="4242914"/>
                  <a:pt x="206251" y="4247427"/>
                </a:cubicBezTo>
                <a:cubicBezTo>
                  <a:pt x="223513" y="4316034"/>
                  <a:pt x="243530" y="4383762"/>
                  <a:pt x="266424" y="4450340"/>
                </a:cubicBezTo>
                <a:cubicBezTo>
                  <a:pt x="266515" y="4450612"/>
                  <a:pt x="266606" y="4450915"/>
                  <a:pt x="266697" y="4451188"/>
                </a:cubicBezTo>
                <a:cubicBezTo>
                  <a:pt x="389102" y="4807095"/>
                  <a:pt x="591121" y="5129410"/>
                  <a:pt x="870726" y="5365974"/>
                </a:cubicBezTo>
                <a:cubicBezTo>
                  <a:pt x="870726" y="5365974"/>
                  <a:pt x="870726" y="5365974"/>
                  <a:pt x="870726" y="5365974"/>
                </a:cubicBezTo>
                <a:cubicBezTo>
                  <a:pt x="875087" y="5369669"/>
                  <a:pt x="879569" y="5373214"/>
                  <a:pt x="883960" y="5376848"/>
                </a:cubicBezTo>
                <a:cubicBezTo>
                  <a:pt x="883899" y="5376697"/>
                  <a:pt x="883869" y="5376545"/>
                  <a:pt x="883808" y="5376424"/>
                </a:cubicBezTo>
                <a:cubicBezTo>
                  <a:pt x="909276" y="5397567"/>
                  <a:pt x="935350" y="5418012"/>
                  <a:pt x="962060" y="5437731"/>
                </a:cubicBezTo>
                <a:lnTo>
                  <a:pt x="961969" y="5437822"/>
                </a:lnTo>
                <a:cubicBezTo>
                  <a:pt x="968268" y="5442456"/>
                  <a:pt x="974809" y="5446788"/>
                  <a:pt x="981169" y="5451362"/>
                </a:cubicBezTo>
                <a:lnTo>
                  <a:pt x="981260" y="5451271"/>
                </a:lnTo>
                <a:cubicBezTo>
                  <a:pt x="992555" y="5459358"/>
                  <a:pt x="1003821" y="5467476"/>
                  <a:pt x="1015328" y="5475290"/>
                </a:cubicBezTo>
                <a:cubicBezTo>
                  <a:pt x="1015298" y="5475321"/>
                  <a:pt x="1015237" y="5475290"/>
                  <a:pt x="1015207" y="5475321"/>
                </a:cubicBezTo>
                <a:cubicBezTo>
                  <a:pt x="1020961" y="5479228"/>
                  <a:pt x="1026472" y="5483408"/>
                  <a:pt x="1032257" y="5487225"/>
                </a:cubicBezTo>
                <a:cubicBezTo>
                  <a:pt x="1032257" y="5487225"/>
                  <a:pt x="1032257" y="5487225"/>
                  <a:pt x="1032257" y="5487225"/>
                </a:cubicBezTo>
                <a:cubicBezTo>
                  <a:pt x="1063388" y="5507792"/>
                  <a:pt x="1095488" y="5527086"/>
                  <a:pt x="1128164" y="5545654"/>
                </a:cubicBezTo>
                <a:cubicBezTo>
                  <a:pt x="1133887" y="5548925"/>
                  <a:pt x="1139853" y="5551924"/>
                  <a:pt x="1145637" y="5555104"/>
                </a:cubicBezTo>
                <a:cubicBezTo>
                  <a:pt x="1146091" y="5555347"/>
                  <a:pt x="1146576" y="5555589"/>
                  <a:pt x="1147030" y="5555862"/>
                </a:cubicBezTo>
                <a:lnTo>
                  <a:pt x="1147030" y="5555862"/>
                </a:lnTo>
                <a:cubicBezTo>
                  <a:pt x="1153571" y="5559466"/>
                  <a:pt x="1160173" y="5563010"/>
                  <a:pt x="1166744" y="5566524"/>
                </a:cubicBezTo>
                <a:cubicBezTo>
                  <a:pt x="1181099" y="5574187"/>
                  <a:pt x="1195453" y="5581790"/>
                  <a:pt x="1210049" y="5589090"/>
                </a:cubicBezTo>
                <a:cubicBezTo>
                  <a:pt x="1209777" y="5589090"/>
                  <a:pt x="1209565" y="5589059"/>
                  <a:pt x="1209292" y="5588969"/>
                </a:cubicBezTo>
                <a:cubicBezTo>
                  <a:pt x="1210928" y="5589786"/>
                  <a:pt x="1212593" y="5590543"/>
                  <a:pt x="1214259" y="5591271"/>
                </a:cubicBezTo>
                <a:cubicBezTo>
                  <a:pt x="1215440" y="5591816"/>
                  <a:pt x="1216621" y="5592331"/>
                  <a:pt x="1217772" y="5592906"/>
                </a:cubicBezTo>
                <a:lnTo>
                  <a:pt x="1217772" y="5592906"/>
                </a:lnTo>
                <a:cubicBezTo>
                  <a:pt x="1242119" y="5604810"/>
                  <a:pt x="1266618" y="5616532"/>
                  <a:pt x="1291754" y="5627316"/>
                </a:cubicBezTo>
                <a:lnTo>
                  <a:pt x="1291754" y="5627316"/>
                </a:lnTo>
                <a:cubicBezTo>
                  <a:pt x="1291754" y="5627316"/>
                  <a:pt x="1291784" y="5627316"/>
                  <a:pt x="1291784" y="5627316"/>
                </a:cubicBezTo>
                <a:cubicBezTo>
                  <a:pt x="1310257" y="5635252"/>
                  <a:pt x="1329335" y="5642248"/>
                  <a:pt x="1348232" y="5649579"/>
                </a:cubicBezTo>
                <a:cubicBezTo>
                  <a:pt x="1348232" y="5649579"/>
                  <a:pt x="1348201" y="5649549"/>
                  <a:pt x="1348201" y="5649549"/>
                </a:cubicBezTo>
                <a:cubicBezTo>
                  <a:pt x="1359164" y="5653759"/>
                  <a:pt x="1369824" y="5658424"/>
                  <a:pt x="1380938" y="5662452"/>
                </a:cubicBezTo>
                <a:lnTo>
                  <a:pt x="1380968" y="5662482"/>
                </a:lnTo>
                <a:cubicBezTo>
                  <a:pt x="1389689" y="5665632"/>
                  <a:pt x="1398653" y="5668449"/>
                  <a:pt x="1407466" y="5671509"/>
                </a:cubicBezTo>
                <a:lnTo>
                  <a:pt x="1407587" y="5671509"/>
                </a:lnTo>
                <a:cubicBezTo>
                  <a:pt x="1407647" y="5671509"/>
                  <a:pt x="1407708" y="5671479"/>
                  <a:pt x="1407769" y="5671448"/>
                </a:cubicBezTo>
                <a:cubicBezTo>
                  <a:pt x="1413341" y="5673326"/>
                  <a:pt x="1419094" y="5674932"/>
                  <a:pt x="1424697" y="5676749"/>
                </a:cubicBezTo>
                <a:cubicBezTo>
                  <a:pt x="1424727" y="5676870"/>
                  <a:pt x="1424727" y="5676991"/>
                  <a:pt x="1424757" y="5677112"/>
                </a:cubicBezTo>
                <a:cubicBezTo>
                  <a:pt x="1430511" y="5679021"/>
                  <a:pt x="1436295" y="5680868"/>
                  <a:pt x="1442110" y="5682746"/>
                </a:cubicBezTo>
                <a:cubicBezTo>
                  <a:pt x="1442261" y="5682655"/>
                  <a:pt x="1442352" y="5682444"/>
                  <a:pt x="1442503" y="5682322"/>
                </a:cubicBezTo>
                <a:cubicBezTo>
                  <a:pt x="1456191" y="5686654"/>
                  <a:pt x="1469728" y="5691197"/>
                  <a:pt x="1483658" y="5695195"/>
                </a:cubicBezTo>
                <a:cubicBezTo>
                  <a:pt x="1483658" y="5695498"/>
                  <a:pt x="1483477" y="5695832"/>
                  <a:pt x="1483507" y="5696134"/>
                </a:cubicBezTo>
                <a:cubicBezTo>
                  <a:pt x="1496408" y="5699890"/>
                  <a:pt x="1509762" y="5702919"/>
                  <a:pt x="1522875" y="5706403"/>
                </a:cubicBezTo>
                <a:cubicBezTo>
                  <a:pt x="1522905" y="5706403"/>
                  <a:pt x="1522966" y="5706433"/>
                  <a:pt x="1522996" y="5706433"/>
                </a:cubicBezTo>
                <a:cubicBezTo>
                  <a:pt x="1524843" y="5706918"/>
                  <a:pt x="1526721" y="5707372"/>
                  <a:pt x="1528599" y="5707856"/>
                </a:cubicBezTo>
                <a:cubicBezTo>
                  <a:pt x="1535745" y="5709735"/>
                  <a:pt x="1542923" y="5711552"/>
                  <a:pt x="1550069" y="5713399"/>
                </a:cubicBezTo>
                <a:cubicBezTo>
                  <a:pt x="1555732" y="5714884"/>
                  <a:pt x="1561365" y="5716429"/>
                  <a:pt x="1567089" y="5717792"/>
                </a:cubicBezTo>
                <a:cubicBezTo>
                  <a:pt x="1567210" y="5717640"/>
                  <a:pt x="1567331" y="5717549"/>
                  <a:pt x="1567482" y="5717458"/>
                </a:cubicBezTo>
                <a:cubicBezTo>
                  <a:pt x="1608213" y="5727303"/>
                  <a:pt x="1649429" y="5736360"/>
                  <a:pt x="1691916" y="5743296"/>
                </a:cubicBezTo>
                <a:cubicBezTo>
                  <a:pt x="1736341" y="5750535"/>
                  <a:pt x="1780827" y="5756108"/>
                  <a:pt x="1825283" y="5760167"/>
                </a:cubicBezTo>
                <a:cubicBezTo>
                  <a:pt x="1825283" y="5760167"/>
                  <a:pt x="1825283" y="5760167"/>
                  <a:pt x="1825283" y="5760167"/>
                </a:cubicBezTo>
                <a:cubicBezTo>
                  <a:pt x="1825707" y="5760198"/>
                  <a:pt x="1826131" y="5760228"/>
                  <a:pt x="1826555" y="5760288"/>
                </a:cubicBezTo>
                <a:cubicBezTo>
                  <a:pt x="1831794" y="5760773"/>
                  <a:pt x="1837063" y="5761349"/>
                  <a:pt x="1842302" y="5761772"/>
                </a:cubicBezTo>
                <a:lnTo>
                  <a:pt x="1842363" y="5761772"/>
                </a:lnTo>
                <a:cubicBezTo>
                  <a:pt x="1846118" y="5762076"/>
                  <a:pt x="1849904" y="5762257"/>
                  <a:pt x="1853659" y="5762560"/>
                </a:cubicBezTo>
                <a:lnTo>
                  <a:pt x="1853659" y="5762560"/>
                </a:lnTo>
                <a:cubicBezTo>
                  <a:pt x="1853719" y="5762560"/>
                  <a:pt x="1853749" y="5762560"/>
                  <a:pt x="1853810" y="5762560"/>
                </a:cubicBezTo>
                <a:cubicBezTo>
                  <a:pt x="1872162" y="5763954"/>
                  <a:pt x="1890513" y="5765044"/>
                  <a:pt x="1908865" y="5765862"/>
                </a:cubicBezTo>
                <a:cubicBezTo>
                  <a:pt x="1908865" y="5765831"/>
                  <a:pt x="1908865" y="5765771"/>
                  <a:pt x="1908895" y="5765741"/>
                </a:cubicBezTo>
                <a:cubicBezTo>
                  <a:pt x="1962497" y="5768134"/>
                  <a:pt x="2015977" y="5767891"/>
                  <a:pt x="2069305" y="5765104"/>
                </a:cubicBezTo>
                <a:cubicBezTo>
                  <a:pt x="2069669" y="5765074"/>
                  <a:pt x="2070063" y="5765104"/>
                  <a:pt x="2070426" y="5765044"/>
                </a:cubicBezTo>
                <a:cubicBezTo>
                  <a:pt x="2079329" y="5764590"/>
                  <a:pt x="2088232" y="5764105"/>
                  <a:pt x="2097166" y="5763469"/>
                </a:cubicBezTo>
                <a:cubicBezTo>
                  <a:pt x="2097196" y="5763560"/>
                  <a:pt x="2097196" y="5763681"/>
                  <a:pt x="2097227" y="5763772"/>
                </a:cubicBezTo>
                <a:cubicBezTo>
                  <a:pt x="2102254" y="5763439"/>
                  <a:pt x="2107250" y="5762984"/>
                  <a:pt x="2112247" y="5762560"/>
                </a:cubicBezTo>
                <a:cubicBezTo>
                  <a:pt x="2115578" y="5762288"/>
                  <a:pt x="2118909" y="5762045"/>
                  <a:pt x="2122241" y="5761772"/>
                </a:cubicBezTo>
                <a:cubicBezTo>
                  <a:pt x="2122241" y="5761772"/>
                  <a:pt x="2122241" y="5761772"/>
                  <a:pt x="2122241" y="5761772"/>
                </a:cubicBezTo>
                <a:cubicBezTo>
                  <a:pt x="2229352" y="5752655"/>
                  <a:pt x="2335465" y="5731907"/>
                  <a:pt x="2439912" y="5699285"/>
                </a:cubicBezTo>
                <a:cubicBezTo>
                  <a:pt x="2440366" y="5699345"/>
                  <a:pt x="2440790" y="5699436"/>
                  <a:pt x="2441244" y="5699496"/>
                </a:cubicBezTo>
                <a:cubicBezTo>
                  <a:pt x="2444999" y="5698315"/>
                  <a:pt x="2448724" y="5697043"/>
                  <a:pt x="2452479" y="5695832"/>
                </a:cubicBezTo>
                <a:cubicBezTo>
                  <a:pt x="2452630" y="5695680"/>
                  <a:pt x="2452691" y="5695438"/>
                  <a:pt x="2452812" y="5695286"/>
                </a:cubicBezTo>
                <a:cubicBezTo>
                  <a:pt x="2461867" y="5692378"/>
                  <a:pt x="2470952" y="5689985"/>
                  <a:pt x="2479976" y="5686896"/>
                </a:cubicBezTo>
                <a:cubicBezTo>
                  <a:pt x="2499146" y="5680293"/>
                  <a:pt x="2518587" y="5672932"/>
                  <a:pt x="2538181" y="5665269"/>
                </a:cubicBezTo>
                <a:lnTo>
                  <a:pt x="2538181" y="5665269"/>
                </a:lnTo>
                <a:cubicBezTo>
                  <a:pt x="2538241" y="5665239"/>
                  <a:pt x="2538302" y="5665209"/>
                  <a:pt x="2538362" y="5665178"/>
                </a:cubicBezTo>
                <a:cubicBezTo>
                  <a:pt x="2548962" y="5661059"/>
                  <a:pt x="2559591" y="5656848"/>
                  <a:pt x="2570251" y="5652547"/>
                </a:cubicBezTo>
                <a:cubicBezTo>
                  <a:pt x="2570251" y="5652517"/>
                  <a:pt x="2570251" y="5652487"/>
                  <a:pt x="2570251" y="5652456"/>
                </a:cubicBezTo>
                <a:cubicBezTo>
                  <a:pt x="2580305" y="5648428"/>
                  <a:pt x="2590238" y="5644551"/>
                  <a:pt x="2600382" y="5640431"/>
                </a:cubicBezTo>
                <a:cubicBezTo>
                  <a:pt x="2609225" y="5636857"/>
                  <a:pt x="2618098" y="5633283"/>
                  <a:pt x="2627032" y="5629708"/>
                </a:cubicBezTo>
                <a:cubicBezTo>
                  <a:pt x="2634996" y="5626528"/>
                  <a:pt x="2642991" y="5623408"/>
                  <a:pt x="2651016" y="5620258"/>
                </a:cubicBezTo>
                <a:cubicBezTo>
                  <a:pt x="2664280" y="5615079"/>
                  <a:pt x="2677604" y="5610020"/>
                  <a:pt x="2690959" y="5605144"/>
                </a:cubicBezTo>
                <a:cubicBezTo>
                  <a:pt x="2691080" y="5605113"/>
                  <a:pt x="2691172" y="5605052"/>
                  <a:pt x="2691293" y="5605022"/>
                </a:cubicBezTo>
                <a:cubicBezTo>
                  <a:pt x="2695502" y="5603477"/>
                  <a:pt x="2699711" y="5601993"/>
                  <a:pt x="2703921" y="5600479"/>
                </a:cubicBezTo>
                <a:cubicBezTo>
                  <a:pt x="2703921" y="5600479"/>
                  <a:pt x="2703921" y="5600479"/>
                  <a:pt x="2703921" y="5600479"/>
                </a:cubicBezTo>
                <a:cubicBezTo>
                  <a:pt x="2706343" y="5599631"/>
                  <a:pt x="2708766" y="5598813"/>
                  <a:pt x="2711189" y="5597995"/>
                </a:cubicBezTo>
                <a:cubicBezTo>
                  <a:pt x="2724150" y="5593482"/>
                  <a:pt x="2737141" y="5589272"/>
                  <a:pt x="2750163" y="5585334"/>
                </a:cubicBezTo>
                <a:lnTo>
                  <a:pt x="2750163" y="5585334"/>
                </a:lnTo>
                <a:lnTo>
                  <a:pt x="2750224" y="5585304"/>
                </a:lnTo>
                <a:cubicBezTo>
                  <a:pt x="2764760" y="5580881"/>
                  <a:pt x="2779326" y="5576944"/>
                  <a:pt x="2793922" y="5573430"/>
                </a:cubicBezTo>
                <a:cubicBezTo>
                  <a:pt x="2797254" y="5572642"/>
                  <a:pt x="2800585" y="5571734"/>
                  <a:pt x="2803916" y="5571007"/>
                </a:cubicBezTo>
                <a:cubicBezTo>
                  <a:pt x="2807762" y="5570128"/>
                  <a:pt x="2811608" y="5569311"/>
                  <a:pt x="2815454" y="5568523"/>
                </a:cubicBezTo>
                <a:cubicBezTo>
                  <a:pt x="2825538" y="5566463"/>
                  <a:pt x="2835653" y="5564616"/>
                  <a:pt x="2845767" y="5563131"/>
                </a:cubicBezTo>
                <a:cubicBezTo>
                  <a:pt x="2850613" y="5562435"/>
                  <a:pt x="2855488" y="5562041"/>
                  <a:pt x="2860334" y="5561495"/>
                </a:cubicBezTo>
                <a:lnTo>
                  <a:pt x="2860334" y="5561495"/>
                </a:lnTo>
                <a:cubicBezTo>
                  <a:pt x="2877656" y="5559496"/>
                  <a:pt x="2894947" y="5558527"/>
                  <a:pt x="2912178" y="5558648"/>
                </a:cubicBezTo>
                <a:cubicBezTo>
                  <a:pt x="2918962" y="5558709"/>
                  <a:pt x="2925745" y="5558982"/>
                  <a:pt x="2932529" y="5559405"/>
                </a:cubicBezTo>
                <a:cubicBezTo>
                  <a:pt x="2952092" y="5560678"/>
                  <a:pt x="2971594" y="5563464"/>
                  <a:pt x="2990975" y="5568250"/>
                </a:cubicBezTo>
                <a:cubicBezTo>
                  <a:pt x="2994579" y="5569128"/>
                  <a:pt x="2998153" y="5570007"/>
                  <a:pt x="3001756" y="5571037"/>
                </a:cubicBezTo>
                <a:cubicBezTo>
                  <a:pt x="3001756" y="5571037"/>
                  <a:pt x="3001756" y="5571037"/>
                  <a:pt x="3001756" y="5571037"/>
                </a:cubicBezTo>
                <a:cubicBezTo>
                  <a:pt x="3005057" y="5571976"/>
                  <a:pt x="3008328" y="5573278"/>
                  <a:pt x="3011598" y="5574339"/>
                </a:cubicBezTo>
                <a:cubicBezTo>
                  <a:pt x="3019926" y="5576974"/>
                  <a:pt x="3028254" y="5579579"/>
                  <a:pt x="3036552" y="5583001"/>
                </a:cubicBezTo>
                <a:cubicBezTo>
                  <a:pt x="3048029" y="5587727"/>
                  <a:pt x="3059476" y="5593058"/>
                  <a:pt x="3070862" y="5599358"/>
                </a:cubicBezTo>
                <a:cubicBezTo>
                  <a:pt x="3075950" y="5602175"/>
                  <a:pt x="3080583" y="5605234"/>
                  <a:pt x="3085459" y="5608203"/>
                </a:cubicBezTo>
                <a:cubicBezTo>
                  <a:pt x="3089365" y="5610565"/>
                  <a:pt x="3093393" y="5612837"/>
                  <a:pt x="3097148" y="5615260"/>
                </a:cubicBezTo>
                <a:cubicBezTo>
                  <a:pt x="3104113" y="5619774"/>
                  <a:pt x="3110624" y="5624499"/>
                  <a:pt x="3117075" y="5629224"/>
                </a:cubicBezTo>
                <a:cubicBezTo>
                  <a:pt x="3117105" y="5629254"/>
                  <a:pt x="3117105" y="5629254"/>
                  <a:pt x="3117135" y="5629285"/>
                </a:cubicBezTo>
                <a:cubicBezTo>
                  <a:pt x="3123252" y="5633798"/>
                  <a:pt x="3129188" y="5638372"/>
                  <a:pt x="3134851" y="5643097"/>
                </a:cubicBezTo>
                <a:cubicBezTo>
                  <a:pt x="3136123" y="5644127"/>
                  <a:pt x="3137304" y="5645217"/>
                  <a:pt x="3138545" y="5646277"/>
                </a:cubicBezTo>
                <a:cubicBezTo>
                  <a:pt x="3146146" y="5652759"/>
                  <a:pt x="3153384" y="5659423"/>
                  <a:pt x="3160168" y="5666268"/>
                </a:cubicBezTo>
                <a:cubicBezTo>
                  <a:pt x="3168617" y="5674780"/>
                  <a:pt x="3176460" y="5683534"/>
                  <a:pt x="3183668" y="5692500"/>
                </a:cubicBezTo>
                <a:cubicBezTo>
                  <a:pt x="3185666" y="5695014"/>
                  <a:pt x="3187847" y="5697437"/>
                  <a:pt x="3189754" y="5699981"/>
                </a:cubicBezTo>
                <a:cubicBezTo>
                  <a:pt x="3194902" y="5706797"/>
                  <a:pt x="3199596" y="5713763"/>
                  <a:pt x="3204078" y="5720790"/>
                </a:cubicBezTo>
                <a:lnTo>
                  <a:pt x="3204078" y="5720790"/>
                </a:lnTo>
                <a:cubicBezTo>
                  <a:pt x="3214768" y="5737631"/>
                  <a:pt x="3223641" y="5754988"/>
                  <a:pt x="3230606" y="5772798"/>
                </a:cubicBezTo>
                <a:cubicBezTo>
                  <a:pt x="3233423" y="5779977"/>
                  <a:pt x="3235815" y="5787216"/>
                  <a:pt x="3238026" y="5794516"/>
                </a:cubicBezTo>
                <a:cubicBezTo>
                  <a:pt x="3255590" y="5852006"/>
                  <a:pt x="3255166" y="5912556"/>
                  <a:pt x="3239934" y="5969955"/>
                </a:cubicBezTo>
                <a:cubicBezTo>
                  <a:pt x="3239298" y="5972257"/>
                  <a:pt x="3238722" y="5974590"/>
                  <a:pt x="3238086" y="5976892"/>
                </a:cubicBezTo>
                <a:cubicBezTo>
                  <a:pt x="3238086" y="5976892"/>
                  <a:pt x="3238086" y="5976892"/>
                  <a:pt x="3238086" y="5976892"/>
                </a:cubicBezTo>
                <a:cubicBezTo>
                  <a:pt x="3233847" y="5991613"/>
                  <a:pt x="3228638" y="6006091"/>
                  <a:pt x="3222491" y="6020237"/>
                </a:cubicBezTo>
                <a:cubicBezTo>
                  <a:pt x="3219371" y="6027476"/>
                  <a:pt x="3216040" y="6034594"/>
                  <a:pt x="3212437" y="6041622"/>
                </a:cubicBezTo>
                <a:cubicBezTo>
                  <a:pt x="3196841" y="6072093"/>
                  <a:pt x="3176975" y="6100626"/>
                  <a:pt x="3153233" y="6126070"/>
                </a:cubicBezTo>
                <a:cubicBezTo>
                  <a:pt x="3147600" y="6132098"/>
                  <a:pt x="3141816" y="6138004"/>
                  <a:pt x="3135729" y="6143699"/>
                </a:cubicBezTo>
                <a:cubicBezTo>
                  <a:pt x="3135729" y="6143699"/>
                  <a:pt x="3135729" y="6143699"/>
                  <a:pt x="3135729" y="6143699"/>
                </a:cubicBezTo>
                <a:cubicBezTo>
                  <a:pt x="3123858" y="6154815"/>
                  <a:pt x="3111139" y="6165144"/>
                  <a:pt x="3097724" y="6174685"/>
                </a:cubicBezTo>
                <a:cubicBezTo>
                  <a:pt x="3088760" y="6181076"/>
                  <a:pt x="3079554" y="6187165"/>
                  <a:pt x="3069954" y="6192738"/>
                </a:cubicBezTo>
                <a:lnTo>
                  <a:pt x="3069954" y="6192738"/>
                </a:lnTo>
                <a:cubicBezTo>
                  <a:pt x="3054994" y="6201461"/>
                  <a:pt x="3039216" y="6209064"/>
                  <a:pt x="3022803" y="6215607"/>
                </a:cubicBezTo>
                <a:cubicBezTo>
                  <a:pt x="3022803" y="6215607"/>
                  <a:pt x="3022773" y="6215577"/>
                  <a:pt x="3022773" y="6215577"/>
                </a:cubicBezTo>
                <a:cubicBezTo>
                  <a:pt x="2986312" y="6230116"/>
                  <a:pt x="2946489" y="6239142"/>
                  <a:pt x="2903941" y="6240929"/>
                </a:cubicBezTo>
                <a:cubicBezTo>
                  <a:pt x="2475131" y="6259406"/>
                  <a:pt x="1927610" y="6128554"/>
                  <a:pt x="1702909" y="6615919"/>
                </a:cubicBezTo>
                <a:cubicBezTo>
                  <a:pt x="1672928" y="6681042"/>
                  <a:pt x="1654758" y="6747680"/>
                  <a:pt x="1637497" y="6816741"/>
                </a:cubicBezTo>
                <a:cubicBezTo>
                  <a:pt x="1631138" y="6841276"/>
                  <a:pt x="1623870" y="6866416"/>
                  <a:pt x="1618116" y="6891254"/>
                </a:cubicBezTo>
                <a:cubicBezTo>
                  <a:pt x="1582079" y="6892466"/>
                  <a:pt x="1515456" y="6875806"/>
                  <a:pt x="1469728" y="6854906"/>
                </a:cubicBezTo>
                <a:cubicBezTo>
                  <a:pt x="1452679" y="6847091"/>
                  <a:pt x="1435659" y="6839004"/>
                  <a:pt x="1418670" y="6830765"/>
                </a:cubicBezTo>
                <a:cubicBezTo>
                  <a:pt x="1416823" y="6829857"/>
                  <a:pt x="1414976" y="6828948"/>
                  <a:pt x="1413129" y="6828039"/>
                </a:cubicBezTo>
                <a:cubicBezTo>
                  <a:pt x="1397684" y="6820497"/>
                  <a:pt x="1382270" y="6812864"/>
                  <a:pt x="1366856" y="6805140"/>
                </a:cubicBezTo>
                <a:cubicBezTo>
                  <a:pt x="1365796" y="6804625"/>
                  <a:pt x="1364766" y="6804080"/>
                  <a:pt x="1363706" y="6803565"/>
                </a:cubicBezTo>
                <a:cubicBezTo>
                  <a:pt x="1343720" y="6793509"/>
                  <a:pt x="1323702" y="6783452"/>
                  <a:pt x="1303715" y="6773396"/>
                </a:cubicBezTo>
                <a:cubicBezTo>
                  <a:pt x="1294964" y="6769004"/>
                  <a:pt x="1286181" y="6764612"/>
                  <a:pt x="1277430" y="6760281"/>
                </a:cubicBezTo>
                <a:cubicBezTo>
                  <a:pt x="1269768" y="6756464"/>
                  <a:pt x="1262076" y="6752708"/>
                  <a:pt x="1254384" y="6748952"/>
                </a:cubicBezTo>
                <a:cubicBezTo>
                  <a:pt x="1244966" y="6744348"/>
                  <a:pt x="1235548" y="6739865"/>
                  <a:pt x="1226130" y="6735382"/>
                </a:cubicBezTo>
                <a:cubicBezTo>
                  <a:pt x="1219013" y="6732020"/>
                  <a:pt x="1211897" y="6728658"/>
                  <a:pt x="1204750" y="6725356"/>
                </a:cubicBezTo>
                <a:cubicBezTo>
                  <a:pt x="1194877" y="6720813"/>
                  <a:pt x="1184975" y="6716421"/>
                  <a:pt x="1175072" y="6712059"/>
                </a:cubicBezTo>
                <a:cubicBezTo>
                  <a:pt x="1168380" y="6709121"/>
                  <a:pt x="1161687" y="6706122"/>
                  <a:pt x="1154995" y="6703275"/>
                </a:cubicBezTo>
                <a:cubicBezTo>
                  <a:pt x="1144153" y="6698671"/>
                  <a:pt x="1133251" y="6694369"/>
                  <a:pt x="1122349" y="6690099"/>
                </a:cubicBezTo>
                <a:cubicBezTo>
                  <a:pt x="1116535" y="6687827"/>
                  <a:pt x="1110751" y="6685404"/>
                  <a:pt x="1104936" y="6683223"/>
                </a:cubicBezTo>
                <a:cubicBezTo>
                  <a:pt x="1090128" y="6677680"/>
                  <a:pt x="1075228" y="6672531"/>
                  <a:pt x="1060238" y="6667715"/>
                </a:cubicBezTo>
                <a:cubicBezTo>
                  <a:pt x="1058421" y="6667139"/>
                  <a:pt x="1056665" y="6666412"/>
                  <a:pt x="1054848" y="6665836"/>
                </a:cubicBezTo>
                <a:cubicBezTo>
                  <a:pt x="1054848" y="6665836"/>
                  <a:pt x="1054848" y="6665836"/>
                  <a:pt x="1054878" y="6665867"/>
                </a:cubicBezTo>
                <a:cubicBezTo>
                  <a:pt x="943708" y="6630851"/>
                  <a:pt x="827966" y="6618039"/>
                  <a:pt x="702351" y="6653569"/>
                </a:cubicBezTo>
                <a:cubicBezTo>
                  <a:pt x="457966" y="6722933"/>
                  <a:pt x="235384" y="6946170"/>
                  <a:pt x="272027" y="7216356"/>
                </a:cubicBezTo>
                <a:cubicBezTo>
                  <a:pt x="274146" y="7232410"/>
                  <a:pt x="277478" y="7248160"/>
                  <a:pt x="281414" y="7263608"/>
                </a:cubicBezTo>
                <a:cubicBezTo>
                  <a:pt x="80334" y="7527131"/>
                  <a:pt x="-69568" y="7858806"/>
                  <a:pt x="33395" y="8148377"/>
                </a:cubicBezTo>
                <a:cubicBezTo>
                  <a:pt x="120308" y="8393119"/>
                  <a:pt x="391040" y="8498529"/>
                  <a:pt x="625129" y="8397966"/>
                </a:cubicBezTo>
                <a:cubicBezTo>
                  <a:pt x="725064" y="8355257"/>
                  <a:pt x="806223" y="8285591"/>
                  <a:pt x="886473" y="8213198"/>
                </a:cubicBezTo>
                <a:cubicBezTo>
                  <a:pt x="942194" y="8162917"/>
                  <a:pt x="998521" y="8094158"/>
                  <a:pt x="1074835" y="8075075"/>
                </a:cubicBezTo>
                <a:cubicBezTo>
                  <a:pt x="1272887" y="8026006"/>
                  <a:pt x="1452467" y="8229252"/>
                  <a:pt x="1545436" y="8372221"/>
                </a:cubicBezTo>
                <a:cubicBezTo>
                  <a:pt x="1551583" y="8381640"/>
                  <a:pt x="1557337" y="8391302"/>
                  <a:pt x="1563333" y="8400813"/>
                </a:cubicBezTo>
                <a:cubicBezTo>
                  <a:pt x="1665388" y="8562592"/>
                  <a:pt x="1747879" y="8735850"/>
                  <a:pt x="1844665" y="8900779"/>
                </a:cubicBezTo>
                <a:cubicBezTo>
                  <a:pt x="1847178" y="8905020"/>
                  <a:pt x="1849570" y="8909351"/>
                  <a:pt x="1852084" y="8913592"/>
                </a:cubicBezTo>
                <a:cubicBezTo>
                  <a:pt x="1866983" y="8938703"/>
                  <a:pt x="1882216" y="8963631"/>
                  <a:pt x="1897933" y="8988256"/>
                </a:cubicBezTo>
                <a:lnTo>
                  <a:pt x="1897933" y="8988256"/>
                </a:lnTo>
                <a:cubicBezTo>
                  <a:pt x="1897933" y="8988256"/>
                  <a:pt x="1897933" y="8988256"/>
                  <a:pt x="1897933" y="8988287"/>
                </a:cubicBezTo>
                <a:cubicBezTo>
                  <a:pt x="1903687" y="8997283"/>
                  <a:pt x="1909804" y="9006188"/>
                  <a:pt x="1915679" y="9015154"/>
                </a:cubicBezTo>
                <a:cubicBezTo>
                  <a:pt x="1924067" y="9028027"/>
                  <a:pt x="1932486" y="9040870"/>
                  <a:pt x="1941086" y="9053652"/>
                </a:cubicBezTo>
                <a:cubicBezTo>
                  <a:pt x="1941086" y="9053744"/>
                  <a:pt x="1940995" y="9053834"/>
                  <a:pt x="1940995" y="9053956"/>
                </a:cubicBezTo>
                <a:cubicBezTo>
                  <a:pt x="1944781" y="9059650"/>
                  <a:pt x="1948657" y="9065284"/>
                  <a:pt x="1952503" y="9070948"/>
                </a:cubicBezTo>
                <a:cubicBezTo>
                  <a:pt x="1952594" y="9071069"/>
                  <a:pt x="1952685" y="9071191"/>
                  <a:pt x="1952776" y="9071312"/>
                </a:cubicBezTo>
                <a:cubicBezTo>
                  <a:pt x="1952806" y="9071372"/>
                  <a:pt x="1952866" y="9071433"/>
                  <a:pt x="1952897" y="9071494"/>
                </a:cubicBezTo>
                <a:cubicBezTo>
                  <a:pt x="1952897" y="9071494"/>
                  <a:pt x="1952897" y="9071494"/>
                  <a:pt x="1952897" y="9071494"/>
                </a:cubicBezTo>
                <a:cubicBezTo>
                  <a:pt x="1988056" y="9123410"/>
                  <a:pt x="2024880" y="9174660"/>
                  <a:pt x="2063158" y="9224972"/>
                </a:cubicBezTo>
                <a:lnTo>
                  <a:pt x="2063158" y="9224972"/>
                </a:lnTo>
                <a:cubicBezTo>
                  <a:pt x="2067670" y="9230879"/>
                  <a:pt x="2072213" y="9236786"/>
                  <a:pt x="2076755" y="9242662"/>
                </a:cubicBezTo>
                <a:lnTo>
                  <a:pt x="2076755" y="9242662"/>
                </a:lnTo>
                <a:cubicBezTo>
                  <a:pt x="2084871" y="9253172"/>
                  <a:pt x="2092896" y="9263774"/>
                  <a:pt x="2101164" y="9274194"/>
                </a:cubicBezTo>
                <a:cubicBezTo>
                  <a:pt x="2101164" y="9274194"/>
                  <a:pt x="2101164" y="9274194"/>
                  <a:pt x="2101164" y="9274194"/>
                </a:cubicBezTo>
                <a:cubicBezTo>
                  <a:pt x="2104464" y="9278343"/>
                  <a:pt x="2107826" y="9282402"/>
                  <a:pt x="2111187" y="9286491"/>
                </a:cubicBezTo>
                <a:cubicBezTo>
                  <a:pt x="2113004" y="9288703"/>
                  <a:pt x="2114791" y="9290914"/>
                  <a:pt x="2116578" y="9293125"/>
                </a:cubicBezTo>
                <a:lnTo>
                  <a:pt x="2116578" y="9293125"/>
                </a:lnTo>
                <a:cubicBezTo>
                  <a:pt x="2143257" y="9326262"/>
                  <a:pt x="2170603" y="9358884"/>
                  <a:pt x="2198736" y="9390840"/>
                </a:cubicBezTo>
                <a:lnTo>
                  <a:pt x="2198736" y="9390840"/>
                </a:lnTo>
                <a:cubicBezTo>
                  <a:pt x="2198857" y="9390962"/>
                  <a:pt x="2198978" y="9391083"/>
                  <a:pt x="2199069" y="9391204"/>
                </a:cubicBezTo>
                <a:cubicBezTo>
                  <a:pt x="2201734" y="9394202"/>
                  <a:pt x="2204459" y="9397140"/>
                  <a:pt x="2207155" y="9400109"/>
                </a:cubicBezTo>
                <a:cubicBezTo>
                  <a:pt x="2209062" y="9402229"/>
                  <a:pt x="2210970" y="9404319"/>
                  <a:pt x="2212878" y="9406439"/>
                </a:cubicBezTo>
                <a:cubicBezTo>
                  <a:pt x="2221358" y="9415829"/>
                  <a:pt x="2229807" y="9425280"/>
                  <a:pt x="2238377" y="9434579"/>
                </a:cubicBezTo>
                <a:cubicBezTo>
                  <a:pt x="2238740" y="9435003"/>
                  <a:pt x="2239104" y="9435396"/>
                  <a:pt x="2239497" y="9435821"/>
                </a:cubicBezTo>
                <a:cubicBezTo>
                  <a:pt x="2239497" y="9435821"/>
                  <a:pt x="2239497" y="9435821"/>
                  <a:pt x="2239497" y="9435821"/>
                </a:cubicBezTo>
                <a:cubicBezTo>
                  <a:pt x="2260847" y="9458993"/>
                  <a:pt x="2282620" y="9481740"/>
                  <a:pt x="2304788" y="9504094"/>
                </a:cubicBezTo>
                <a:cubicBezTo>
                  <a:pt x="2304788" y="9504094"/>
                  <a:pt x="2304788" y="9504094"/>
                  <a:pt x="2304758" y="9504094"/>
                </a:cubicBezTo>
                <a:cubicBezTo>
                  <a:pt x="2307695" y="9507062"/>
                  <a:pt x="2310633" y="9510031"/>
                  <a:pt x="2313570" y="9512999"/>
                </a:cubicBezTo>
                <a:cubicBezTo>
                  <a:pt x="2316084" y="9515604"/>
                  <a:pt x="2318627" y="9518209"/>
                  <a:pt x="2321201" y="9520754"/>
                </a:cubicBezTo>
                <a:lnTo>
                  <a:pt x="2321201" y="9520754"/>
                </a:lnTo>
                <a:cubicBezTo>
                  <a:pt x="2332921" y="9532355"/>
                  <a:pt x="2344943" y="9543653"/>
                  <a:pt x="2356905" y="9555011"/>
                </a:cubicBezTo>
                <a:cubicBezTo>
                  <a:pt x="2359207" y="9557192"/>
                  <a:pt x="2361539" y="9559343"/>
                  <a:pt x="2363840" y="9561554"/>
                </a:cubicBezTo>
                <a:cubicBezTo>
                  <a:pt x="2369352" y="9566794"/>
                  <a:pt x="2374833" y="9572035"/>
                  <a:pt x="2380405" y="9577184"/>
                </a:cubicBezTo>
                <a:cubicBezTo>
                  <a:pt x="2380405" y="9577184"/>
                  <a:pt x="2380405" y="9577184"/>
                  <a:pt x="2380405" y="9577184"/>
                </a:cubicBezTo>
                <a:cubicBezTo>
                  <a:pt x="2386704" y="9583000"/>
                  <a:pt x="2393275" y="9588452"/>
                  <a:pt x="2399605" y="9594207"/>
                </a:cubicBezTo>
                <a:cubicBezTo>
                  <a:pt x="2406146" y="9600114"/>
                  <a:pt x="2412778" y="9605898"/>
                  <a:pt x="2419410" y="9611714"/>
                </a:cubicBezTo>
                <a:cubicBezTo>
                  <a:pt x="2419561" y="9611836"/>
                  <a:pt x="2419713" y="9612018"/>
                  <a:pt x="2419864" y="9612108"/>
                </a:cubicBezTo>
                <a:cubicBezTo>
                  <a:pt x="2424164" y="9615925"/>
                  <a:pt x="2428434" y="9619771"/>
                  <a:pt x="2432795" y="9623558"/>
                </a:cubicBezTo>
                <a:cubicBezTo>
                  <a:pt x="2439821" y="9629676"/>
                  <a:pt x="2446634" y="9636098"/>
                  <a:pt x="2453751" y="9642095"/>
                </a:cubicBezTo>
                <a:cubicBezTo>
                  <a:pt x="2453751" y="9642095"/>
                  <a:pt x="2453751" y="9642095"/>
                  <a:pt x="2453751" y="9642095"/>
                </a:cubicBezTo>
                <a:cubicBezTo>
                  <a:pt x="2453872" y="9642186"/>
                  <a:pt x="2453993" y="9642277"/>
                  <a:pt x="2454114" y="9642368"/>
                </a:cubicBezTo>
                <a:cubicBezTo>
                  <a:pt x="2459626" y="9647032"/>
                  <a:pt x="2465289" y="9651454"/>
                  <a:pt x="2470861" y="9656059"/>
                </a:cubicBezTo>
                <a:cubicBezTo>
                  <a:pt x="2471648" y="9656695"/>
                  <a:pt x="2472436" y="9657331"/>
                  <a:pt x="2473223" y="9657967"/>
                </a:cubicBezTo>
                <a:cubicBezTo>
                  <a:pt x="2473344" y="9658058"/>
                  <a:pt x="2473465" y="9658149"/>
                  <a:pt x="2473586" y="9658270"/>
                </a:cubicBezTo>
                <a:lnTo>
                  <a:pt x="2473586" y="9658270"/>
                </a:lnTo>
                <a:cubicBezTo>
                  <a:pt x="2475464" y="9659814"/>
                  <a:pt x="2477372" y="9661268"/>
                  <a:pt x="2479219" y="9662783"/>
                </a:cubicBezTo>
                <a:cubicBezTo>
                  <a:pt x="2490575" y="9672082"/>
                  <a:pt x="2501932" y="9681321"/>
                  <a:pt x="2513469" y="9690347"/>
                </a:cubicBezTo>
                <a:cubicBezTo>
                  <a:pt x="2513469" y="9690347"/>
                  <a:pt x="2513469" y="9690347"/>
                  <a:pt x="2513469" y="9690377"/>
                </a:cubicBezTo>
                <a:cubicBezTo>
                  <a:pt x="2513712" y="9690559"/>
                  <a:pt x="2513924" y="9690741"/>
                  <a:pt x="2514166" y="9690922"/>
                </a:cubicBezTo>
                <a:cubicBezTo>
                  <a:pt x="2516165" y="9692467"/>
                  <a:pt x="2518163" y="9693982"/>
                  <a:pt x="2520162" y="9695527"/>
                </a:cubicBezTo>
                <a:cubicBezTo>
                  <a:pt x="2521071" y="9696224"/>
                  <a:pt x="2521979" y="9696920"/>
                  <a:pt x="2522857" y="9697586"/>
                </a:cubicBezTo>
                <a:cubicBezTo>
                  <a:pt x="2527672" y="9701312"/>
                  <a:pt x="2532487" y="9705038"/>
                  <a:pt x="2537333" y="9708703"/>
                </a:cubicBezTo>
                <a:cubicBezTo>
                  <a:pt x="2537636" y="9708914"/>
                  <a:pt x="2537908" y="9709127"/>
                  <a:pt x="2538181" y="9709339"/>
                </a:cubicBezTo>
                <a:lnTo>
                  <a:pt x="2538181" y="9709308"/>
                </a:lnTo>
                <a:cubicBezTo>
                  <a:pt x="2542269" y="9712398"/>
                  <a:pt x="2546418" y="9715336"/>
                  <a:pt x="2550536" y="9718396"/>
                </a:cubicBezTo>
                <a:cubicBezTo>
                  <a:pt x="2559954" y="9725392"/>
                  <a:pt x="2569342" y="9732419"/>
                  <a:pt x="2578851" y="9739235"/>
                </a:cubicBezTo>
                <a:cubicBezTo>
                  <a:pt x="2579820" y="9739932"/>
                  <a:pt x="2580789" y="9740689"/>
                  <a:pt x="2581789" y="9741415"/>
                </a:cubicBezTo>
                <a:cubicBezTo>
                  <a:pt x="2581789" y="9741415"/>
                  <a:pt x="2581758" y="9741415"/>
                  <a:pt x="2581758" y="9741415"/>
                </a:cubicBezTo>
                <a:cubicBezTo>
                  <a:pt x="2585271" y="9743930"/>
                  <a:pt x="2588693" y="9746626"/>
                  <a:pt x="2592236" y="9749109"/>
                </a:cubicBezTo>
                <a:cubicBezTo>
                  <a:pt x="2592236" y="9749079"/>
                  <a:pt x="2592206" y="9749079"/>
                  <a:pt x="2592206" y="9749049"/>
                </a:cubicBezTo>
                <a:cubicBezTo>
                  <a:pt x="2596506" y="9752078"/>
                  <a:pt x="2600927" y="9754895"/>
                  <a:pt x="2605288" y="9757833"/>
                </a:cubicBezTo>
                <a:cubicBezTo>
                  <a:pt x="2614585" y="9764103"/>
                  <a:pt x="2623882" y="9770373"/>
                  <a:pt x="2633209" y="9776582"/>
                </a:cubicBezTo>
                <a:cubicBezTo>
                  <a:pt x="2633209" y="9776582"/>
                  <a:pt x="2633209" y="9776582"/>
                  <a:pt x="2633209" y="9776613"/>
                </a:cubicBezTo>
                <a:cubicBezTo>
                  <a:pt x="2634451" y="9777431"/>
                  <a:pt x="2635723" y="9778248"/>
                  <a:pt x="2636965" y="9779097"/>
                </a:cubicBezTo>
                <a:cubicBezTo>
                  <a:pt x="2647352" y="9785972"/>
                  <a:pt x="2657587" y="9792999"/>
                  <a:pt x="2668096" y="9799694"/>
                </a:cubicBezTo>
                <a:cubicBezTo>
                  <a:pt x="2668459" y="9799936"/>
                  <a:pt x="2668823" y="9800178"/>
                  <a:pt x="2669186" y="9800391"/>
                </a:cubicBezTo>
                <a:cubicBezTo>
                  <a:pt x="2669368" y="9800512"/>
                  <a:pt x="2669549" y="9800633"/>
                  <a:pt x="2669761" y="9800754"/>
                </a:cubicBezTo>
                <a:lnTo>
                  <a:pt x="2669852" y="9800814"/>
                </a:lnTo>
                <a:cubicBezTo>
                  <a:pt x="2669852" y="9800814"/>
                  <a:pt x="2669852" y="9800814"/>
                  <a:pt x="2669852" y="9800814"/>
                </a:cubicBezTo>
                <a:cubicBezTo>
                  <a:pt x="2674788" y="9803935"/>
                  <a:pt x="2679846" y="9806872"/>
                  <a:pt x="2684873" y="9809841"/>
                </a:cubicBezTo>
                <a:cubicBezTo>
                  <a:pt x="2688840" y="9812295"/>
                  <a:pt x="2692837" y="9814657"/>
                  <a:pt x="2696834" y="9817050"/>
                </a:cubicBezTo>
                <a:cubicBezTo>
                  <a:pt x="2698258" y="9817898"/>
                  <a:pt x="2699651" y="9818746"/>
                  <a:pt x="2701074" y="9819595"/>
                </a:cubicBezTo>
                <a:cubicBezTo>
                  <a:pt x="2701074" y="9819595"/>
                  <a:pt x="2701074" y="9819595"/>
                  <a:pt x="2701074" y="9819595"/>
                </a:cubicBezTo>
                <a:cubicBezTo>
                  <a:pt x="2701650" y="9819927"/>
                  <a:pt x="2702255" y="9820261"/>
                  <a:pt x="2702830" y="9820624"/>
                </a:cubicBezTo>
                <a:cubicBezTo>
                  <a:pt x="2715882" y="9828530"/>
                  <a:pt x="2728844" y="9836586"/>
                  <a:pt x="2742108" y="9844099"/>
                </a:cubicBezTo>
                <a:cubicBezTo>
                  <a:pt x="2742108" y="9844099"/>
                  <a:pt x="2742138" y="9844129"/>
                  <a:pt x="2742138" y="9844159"/>
                </a:cubicBezTo>
                <a:lnTo>
                  <a:pt x="2742138" y="9844159"/>
                </a:lnTo>
                <a:cubicBezTo>
                  <a:pt x="2745106" y="9845855"/>
                  <a:pt x="2748225" y="9847340"/>
                  <a:pt x="2751193" y="9849005"/>
                </a:cubicBezTo>
                <a:cubicBezTo>
                  <a:pt x="2751193" y="9849005"/>
                  <a:pt x="2751223" y="9849005"/>
                  <a:pt x="2751223" y="9849005"/>
                </a:cubicBezTo>
                <a:cubicBezTo>
                  <a:pt x="2753373" y="9850217"/>
                  <a:pt x="2755614" y="9851308"/>
                  <a:pt x="2757764" y="9852519"/>
                </a:cubicBezTo>
                <a:cubicBezTo>
                  <a:pt x="2764184" y="9856063"/>
                  <a:pt x="2770695" y="9859455"/>
                  <a:pt x="2777176" y="9862909"/>
                </a:cubicBezTo>
                <a:cubicBezTo>
                  <a:pt x="2784383" y="9866726"/>
                  <a:pt x="2791500" y="9870693"/>
                  <a:pt x="2798737" y="9874449"/>
                </a:cubicBezTo>
                <a:cubicBezTo>
                  <a:pt x="2798737" y="9874449"/>
                  <a:pt x="2798707" y="9874449"/>
                  <a:pt x="2798707" y="9874449"/>
                </a:cubicBezTo>
                <a:cubicBezTo>
                  <a:pt x="2799283" y="9874752"/>
                  <a:pt x="2799858" y="9875055"/>
                  <a:pt x="2800433" y="9875328"/>
                </a:cubicBezTo>
                <a:cubicBezTo>
                  <a:pt x="2807520" y="9878993"/>
                  <a:pt x="2814515" y="9882749"/>
                  <a:pt x="2821662" y="9886323"/>
                </a:cubicBezTo>
                <a:cubicBezTo>
                  <a:pt x="2821904" y="9886444"/>
                  <a:pt x="2822146" y="9886595"/>
                  <a:pt x="2822419" y="9886717"/>
                </a:cubicBezTo>
                <a:cubicBezTo>
                  <a:pt x="2822449" y="9886717"/>
                  <a:pt x="2822449" y="9886747"/>
                  <a:pt x="2822480" y="9886747"/>
                </a:cubicBezTo>
                <a:cubicBezTo>
                  <a:pt x="2822480" y="9886747"/>
                  <a:pt x="2822480" y="9886747"/>
                  <a:pt x="2822480" y="9886747"/>
                </a:cubicBezTo>
                <a:cubicBezTo>
                  <a:pt x="2846161" y="9898499"/>
                  <a:pt x="2870054" y="9909888"/>
                  <a:pt x="2894372" y="9920521"/>
                </a:cubicBezTo>
                <a:cubicBezTo>
                  <a:pt x="2895704" y="9921096"/>
                  <a:pt x="2897097" y="9921580"/>
                  <a:pt x="2898430" y="9922156"/>
                </a:cubicBezTo>
                <a:cubicBezTo>
                  <a:pt x="2912148" y="9928123"/>
                  <a:pt x="2926048" y="9933363"/>
                  <a:pt x="2939857" y="9938906"/>
                </a:cubicBezTo>
                <a:lnTo>
                  <a:pt x="2939857" y="9938906"/>
                </a:lnTo>
                <a:cubicBezTo>
                  <a:pt x="2947186" y="9941875"/>
                  <a:pt x="2954514" y="9944934"/>
                  <a:pt x="2961903" y="9947812"/>
                </a:cubicBezTo>
                <a:cubicBezTo>
                  <a:pt x="2961903" y="9947812"/>
                  <a:pt x="2961903" y="9947812"/>
                  <a:pt x="2961903" y="9947812"/>
                </a:cubicBezTo>
                <a:cubicBezTo>
                  <a:pt x="2964175" y="9948690"/>
                  <a:pt x="2966446" y="9949689"/>
                  <a:pt x="2968717" y="9950567"/>
                </a:cubicBezTo>
                <a:cubicBezTo>
                  <a:pt x="2968717" y="9950567"/>
                  <a:pt x="2968717" y="9950567"/>
                  <a:pt x="2968717" y="9950567"/>
                </a:cubicBezTo>
                <a:cubicBezTo>
                  <a:pt x="2969232" y="9950780"/>
                  <a:pt x="2969777" y="9950992"/>
                  <a:pt x="2970292" y="9951204"/>
                </a:cubicBezTo>
                <a:cubicBezTo>
                  <a:pt x="2972866" y="9952173"/>
                  <a:pt x="2975410" y="9953354"/>
                  <a:pt x="2977984" y="9954324"/>
                </a:cubicBezTo>
                <a:cubicBezTo>
                  <a:pt x="2982496" y="9956050"/>
                  <a:pt x="2986978" y="9957959"/>
                  <a:pt x="2991520" y="9959655"/>
                </a:cubicBezTo>
                <a:lnTo>
                  <a:pt x="2991520" y="9959655"/>
                </a:lnTo>
                <a:cubicBezTo>
                  <a:pt x="2995942" y="9961290"/>
                  <a:pt x="3000424" y="9962623"/>
                  <a:pt x="3004845" y="9964229"/>
                </a:cubicBezTo>
                <a:cubicBezTo>
                  <a:pt x="3025771" y="9971801"/>
                  <a:pt x="3046787" y="9979010"/>
                  <a:pt x="3067895" y="9985855"/>
                </a:cubicBezTo>
                <a:cubicBezTo>
                  <a:pt x="3076011" y="9988491"/>
                  <a:pt x="3084127" y="9991247"/>
                  <a:pt x="3092273" y="9993791"/>
                </a:cubicBezTo>
                <a:cubicBezTo>
                  <a:pt x="3111866" y="9999850"/>
                  <a:pt x="3131611" y="10005271"/>
                  <a:pt x="3151355" y="10010754"/>
                </a:cubicBezTo>
                <a:cubicBezTo>
                  <a:pt x="3159380" y="10012995"/>
                  <a:pt x="3167345" y="10015479"/>
                  <a:pt x="3175400" y="10017660"/>
                </a:cubicBezTo>
                <a:cubicBezTo>
                  <a:pt x="3176127" y="10017872"/>
                  <a:pt x="3176884" y="10018084"/>
                  <a:pt x="3177611" y="10018296"/>
                </a:cubicBezTo>
                <a:cubicBezTo>
                  <a:pt x="3177611" y="10018266"/>
                  <a:pt x="3177580" y="10018235"/>
                  <a:pt x="3177580" y="10018205"/>
                </a:cubicBezTo>
                <a:cubicBezTo>
                  <a:pt x="3185182" y="10020204"/>
                  <a:pt x="3192843" y="10021991"/>
                  <a:pt x="3200475" y="10023900"/>
                </a:cubicBezTo>
                <a:cubicBezTo>
                  <a:pt x="3221128" y="10029079"/>
                  <a:pt x="3241811" y="10034016"/>
                  <a:pt x="3262585" y="10038621"/>
                </a:cubicBezTo>
                <a:cubicBezTo>
                  <a:pt x="3273336" y="10041014"/>
                  <a:pt x="3284117" y="10043346"/>
                  <a:pt x="3294898" y="10045588"/>
                </a:cubicBezTo>
                <a:cubicBezTo>
                  <a:pt x="3307465" y="10048193"/>
                  <a:pt x="3320124" y="10050464"/>
                  <a:pt x="3332721" y="10052857"/>
                </a:cubicBezTo>
                <a:cubicBezTo>
                  <a:pt x="3333539" y="10053009"/>
                  <a:pt x="3334357" y="10053160"/>
                  <a:pt x="3335174" y="10053312"/>
                </a:cubicBezTo>
                <a:cubicBezTo>
                  <a:pt x="3342806" y="10054735"/>
                  <a:pt x="3350407" y="10056340"/>
                  <a:pt x="3358038" y="10057703"/>
                </a:cubicBezTo>
                <a:cubicBezTo>
                  <a:pt x="3365488" y="10059036"/>
                  <a:pt x="3372907" y="10060612"/>
                  <a:pt x="3380387" y="10061884"/>
                </a:cubicBezTo>
                <a:cubicBezTo>
                  <a:pt x="3380417" y="10061884"/>
                  <a:pt x="3380478" y="10061884"/>
                  <a:pt x="3380508" y="10061914"/>
                </a:cubicBezTo>
                <a:cubicBezTo>
                  <a:pt x="3380508" y="10061914"/>
                  <a:pt x="3380508" y="10061914"/>
                  <a:pt x="3380508" y="10061914"/>
                </a:cubicBezTo>
                <a:cubicBezTo>
                  <a:pt x="3382810" y="10062308"/>
                  <a:pt x="3385142" y="10062580"/>
                  <a:pt x="3387443" y="10062973"/>
                </a:cubicBezTo>
                <a:cubicBezTo>
                  <a:pt x="3412790" y="10067214"/>
                  <a:pt x="3438228" y="10071031"/>
                  <a:pt x="3463727" y="10074575"/>
                </a:cubicBezTo>
                <a:cubicBezTo>
                  <a:pt x="3476809" y="10076393"/>
                  <a:pt x="3489891" y="10077997"/>
                  <a:pt x="3503004" y="10079633"/>
                </a:cubicBezTo>
                <a:cubicBezTo>
                  <a:pt x="3518994" y="10081633"/>
                  <a:pt x="3535013" y="10083510"/>
                  <a:pt x="3551063" y="10085237"/>
                </a:cubicBezTo>
                <a:cubicBezTo>
                  <a:pt x="3565176" y="10086782"/>
                  <a:pt x="3579318" y="10088357"/>
                  <a:pt x="3593460" y="10089690"/>
                </a:cubicBezTo>
                <a:cubicBezTo>
                  <a:pt x="3609843" y="10091265"/>
                  <a:pt x="3626287" y="10092567"/>
                  <a:pt x="3642731" y="10093900"/>
                </a:cubicBezTo>
                <a:cubicBezTo>
                  <a:pt x="3669017" y="10096050"/>
                  <a:pt x="3695333" y="10097929"/>
                  <a:pt x="3721679" y="10099533"/>
                </a:cubicBezTo>
                <a:cubicBezTo>
                  <a:pt x="3723920" y="10099655"/>
                  <a:pt x="3726161" y="10099806"/>
                  <a:pt x="3728402" y="10099927"/>
                </a:cubicBezTo>
                <a:cubicBezTo>
                  <a:pt x="3735519" y="10100351"/>
                  <a:pt x="3742635" y="10100806"/>
                  <a:pt x="3749782" y="10101200"/>
                </a:cubicBezTo>
                <a:lnTo>
                  <a:pt x="3749782" y="10101200"/>
                </a:lnTo>
                <a:cubicBezTo>
                  <a:pt x="3750872" y="10101260"/>
                  <a:pt x="3751962" y="10101321"/>
                  <a:pt x="3753052" y="10101381"/>
                </a:cubicBezTo>
                <a:cubicBezTo>
                  <a:pt x="3755415" y="10101502"/>
                  <a:pt x="3757746" y="10101684"/>
                  <a:pt x="3760109" y="10101805"/>
                </a:cubicBezTo>
                <a:cubicBezTo>
                  <a:pt x="3760351" y="10101805"/>
                  <a:pt x="3760623" y="10101836"/>
                  <a:pt x="3760866" y="10101836"/>
                </a:cubicBezTo>
                <a:cubicBezTo>
                  <a:pt x="3767286" y="10102169"/>
                  <a:pt x="3773706" y="10102654"/>
                  <a:pt x="3780126" y="10102956"/>
                </a:cubicBezTo>
                <a:lnTo>
                  <a:pt x="3780428" y="10102987"/>
                </a:lnTo>
                <a:cubicBezTo>
                  <a:pt x="3780428" y="10102987"/>
                  <a:pt x="3780428" y="10102987"/>
                  <a:pt x="3780428" y="10102987"/>
                </a:cubicBezTo>
                <a:cubicBezTo>
                  <a:pt x="3790483" y="10103442"/>
                  <a:pt x="3800537" y="10103684"/>
                  <a:pt x="3810591" y="10104078"/>
                </a:cubicBezTo>
                <a:cubicBezTo>
                  <a:pt x="3817132" y="10104350"/>
                  <a:pt x="3823643" y="10104562"/>
                  <a:pt x="3830184" y="10104804"/>
                </a:cubicBezTo>
                <a:cubicBezTo>
                  <a:pt x="3859528" y="10105864"/>
                  <a:pt x="3888903" y="10106743"/>
                  <a:pt x="3918308" y="10107349"/>
                </a:cubicBezTo>
                <a:cubicBezTo>
                  <a:pt x="3918308" y="10107349"/>
                  <a:pt x="3918308" y="10107349"/>
                  <a:pt x="3918308" y="10107349"/>
                </a:cubicBezTo>
                <a:cubicBezTo>
                  <a:pt x="3924243" y="10107470"/>
                  <a:pt x="3930179" y="10107561"/>
                  <a:pt x="3936114" y="10107682"/>
                </a:cubicBezTo>
                <a:cubicBezTo>
                  <a:pt x="3936114" y="10107682"/>
                  <a:pt x="3936114" y="10107682"/>
                  <a:pt x="3936114" y="10107682"/>
                </a:cubicBezTo>
                <a:cubicBezTo>
                  <a:pt x="3943897" y="10107803"/>
                  <a:pt x="3951680" y="10107772"/>
                  <a:pt x="3959463" y="10107893"/>
                </a:cubicBezTo>
                <a:cubicBezTo>
                  <a:pt x="3975120" y="10108106"/>
                  <a:pt x="3990745" y="10108348"/>
                  <a:pt x="4006372" y="10108469"/>
                </a:cubicBezTo>
                <a:cubicBezTo>
                  <a:pt x="4006372" y="10108530"/>
                  <a:pt x="4006372" y="10108560"/>
                  <a:pt x="4006372" y="10108621"/>
                </a:cubicBezTo>
                <a:cubicBezTo>
                  <a:pt x="4015972" y="10108681"/>
                  <a:pt x="4025571" y="10108681"/>
                  <a:pt x="4035171" y="10108711"/>
                </a:cubicBezTo>
                <a:cubicBezTo>
                  <a:pt x="4035171" y="10108711"/>
                  <a:pt x="4035171" y="10108681"/>
                  <a:pt x="4035171" y="10108681"/>
                </a:cubicBezTo>
                <a:cubicBezTo>
                  <a:pt x="4035534" y="10108681"/>
                  <a:pt x="4035898" y="10108681"/>
                  <a:pt x="4036261" y="10108681"/>
                </a:cubicBezTo>
                <a:cubicBezTo>
                  <a:pt x="4036322" y="10108621"/>
                  <a:pt x="4036382" y="10108590"/>
                  <a:pt x="4036443" y="10108530"/>
                </a:cubicBezTo>
                <a:cubicBezTo>
                  <a:pt x="4049647" y="10108590"/>
                  <a:pt x="4062850" y="10108894"/>
                  <a:pt x="4076023" y="10108863"/>
                </a:cubicBezTo>
                <a:cubicBezTo>
                  <a:pt x="4076023" y="10108863"/>
                  <a:pt x="4076023" y="10108863"/>
                  <a:pt x="4076023" y="10108863"/>
                </a:cubicBezTo>
                <a:cubicBezTo>
                  <a:pt x="4076295" y="10108863"/>
                  <a:pt x="4076538" y="10108863"/>
                  <a:pt x="4076780" y="10108863"/>
                </a:cubicBezTo>
                <a:cubicBezTo>
                  <a:pt x="4109698" y="10108802"/>
                  <a:pt x="4142586" y="10108590"/>
                  <a:pt x="4175473" y="10108227"/>
                </a:cubicBezTo>
                <a:cubicBezTo>
                  <a:pt x="4176987" y="10108227"/>
                  <a:pt x="4178501" y="10108227"/>
                  <a:pt x="4179986" y="10108197"/>
                </a:cubicBezTo>
                <a:cubicBezTo>
                  <a:pt x="4179986" y="10108197"/>
                  <a:pt x="4179986" y="10108197"/>
                  <a:pt x="4179986" y="10108197"/>
                </a:cubicBezTo>
                <a:cubicBezTo>
                  <a:pt x="4195763" y="10108015"/>
                  <a:pt x="4211480" y="10107803"/>
                  <a:pt x="4227257" y="10107561"/>
                </a:cubicBezTo>
                <a:lnTo>
                  <a:pt x="4227257" y="10107561"/>
                </a:lnTo>
                <a:cubicBezTo>
                  <a:pt x="4230013" y="10107530"/>
                  <a:pt x="4232799" y="10107470"/>
                  <a:pt x="4235555" y="10107440"/>
                </a:cubicBezTo>
                <a:cubicBezTo>
                  <a:pt x="4240219" y="10107379"/>
                  <a:pt x="4244852" y="10107318"/>
                  <a:pt x="4249516" y="10107257"/>
                </a:cubicBezTo>
                <a:cubicBezTo>
                  <a:pt x="4250606" y="10107257"/>
                  <a:pt x="4251696" y="10107228"/>
                  <a:pt x="4252756" y="10107228"/>
                </a:cubicBezTo>
                <a:cubicBezTo>
                  <a:pt x="4257390" y="10107167"/>
                  <a:pt x="4262053" y="10107106"/>
                  <a:pt x="4266656" y="10107046"/>
                </a:cubicBezTo>
                <a:cubicBezTo>
                  <a:pt x="4267867" y="10107015"/>
                  <a:pt x="4269079" y="10107015"/>
                  <a:pt x="4270290" y="10106985"/>
                </a:cubicBezTo>
                <a:lnTo>
                  <a:pt x="4270290" y="10106985"/>
                </a:lnTo>
                <a:cubicBezTo>
                  <a:pt x="4270986" y="10106985"/>
                  <a:pt x="4271713" y="10106955"/>
                  <a:pt x="4272410" y="10106955"/>
                </a:cubicBezTo>
                <a:cubicBezTo>
                  <a:pt x="4292579" y="10106652"/>
                  <a:pt x="4312686" y="10106319"/>
                  <a:pt x="4332794" y="10105985"/>
                </a:cubicBezTo>
                <a:lnTo>
                  <a:pt x="4340002" y="10105864"/>
                </a:lnTo>
                <a:cubicBezTo>
                  <a:pt x="4340002" y="10105864"/>
                  <a:pt x="4340002" y="10105864"/>
                  <a:pt x="4340002" y="10105864"/>
                </a:cubicBezTo>
                <a:cubicBezTo>
                  <a:pt x="4359807" y="10105532"/>
                  <a:pt x="4379612" y="10105198"/>
                  <a:pt x="4399357" y="10104895"/>
                </a:cubicBezTo>
                <a:cubicBezTo>
                  <a:pt x="4400477" y="10104865"/>
                  <a:pt x="4401598" y="10104865"/>
                  <a:pt x="4402719" y="10104835"/>
                </a:cubicBezTo>
                <a:cubicBezTo>
                  <a:pt x="4409593" y="10104714"/>
                  <a:pt x="4416437" y="10104622"/>
                  <a:pt x="4423311" y="10104501"/>
                </a:cubicBezTo>
                <a:cubicBezTo>
                  <a:pt x="4444752" y="10104138"/>
                  <a:pt x="4466222" y="10103774"/>
                  <a:pt x="4487572" y="10103471"/>
                </a:cubicBezTo>
                <a:cubicBezTo>
                  <a:pt x="4497354" y="10103320"/>
                  <a:pt x="4507135" y="10103138"/>
                  <a:pt x="4516916" y="10102987"/>
                </a:cubicBezTo>
                <a:cubicBezTo>
                  <a:pt x="4521762" y="10102896"/>
                  <a:pt x="4526637" y="10102835"/>
                  <a:pt x="4531483" y="10102745"/>
                </a:cubicBezTo>
                <a:lnTo>
                  <a:pt x="4531483" y="10102745"/>
                </a:lnTo>
                <a:cubicBezTo>
                  <a:pt x="4537721" y="10102654"/>
                  <a:pt x="4543960" y="10102533"/>
                  <a:pt x="4550198" y="10102441"/>
                </a:cubicBezTo>
                <a:cubicBezTo>
                  <a:pt x="4554862" y="10102381"/>
                  <a:pt x="4559555" y="10102290"/>
                  <a:pt x="4564219" y="10102230"/>
                </a:cubicBezTo>
                <a:cubicBezTo>
                  <a:pt x="4564219" y="10102230"/>
                  <a:pt x="4564219" y="10102230"/>
                  <a:pt x="4564219" y="10102230"/>
                </a:cubicBezTo>
                <a:cubicBezTo>
                  <a:pt x="4580420" y="10101957"/>
                  <a:pt x="4596653" y="10101623"/>
                  <a:pt x="4612854" y="10101321"/>
                </a:cubicBezTo>
                <a:cubicBezTo>
                  <a:pt x="4612854" y="10101321"/>
                  <a:pt x="4612854" y="10101321"/>
                  <a:pt x="4612854" y="10101321"/>
                </a:cubicBezTo>
                <a:cubicBezTo>
                  <a:pt x="4618517" y="10101200"/>
                  <a:pt x="4624180" y="10101079"/>
                  <a:pt x="4629843" y="10100958"/>
                </a:cubicBezTo>
                <a:cubicBezTo>
                  <a:pt x="4633113" y="10100897"/>
                  <a:pt x="4636414" y="10100806"/>
                  <a:pt x="4639685" y="10100745"/>
                </a:cubicBezTo>
                <a:cubicBezTo>
                  <a:pt x="4639655" y="10100745"/>
                  <a:pt x="4639655" y="10100745"/>
                  <a:pt x="4639624" y="10100745"/>
                </a:cubicBezTo>
                <a:cubicBezTo>
                  <a:pt x="4653403" y="10100443"/>
                  <a:pt x="4667182" y="10100109"/>
                  <a:pt x="4680961" y="10099776"/>
                </a:cubicBezTo>
                <a:cubicBezTo>
                  <a:pt x="4680961" y="10099806"/>
                  <a:pt x="4680961" y="10099837"/>
                  <a:pt x="4680961" y="10099867"/>
                </a:cubicBezTo>
                <a:cubicBezTo>
                  <a:pt x="4689743" y="10099655"/>
                  <a:pt x="4698525" y="10099412"/>
                  <a:pt x="4707277" y="10099201"/>
                </a:cubicBezTo>
                <a:cubicBezTo>
                  <a:pt x="4707277" y="10099201"/>
                  <a:pt x="4707277" y="10099170"/>
                  <a:pt x="4707277" y="10099140"/>
                </a:cubicBezTo>
                <a:cubicBezTo>
                  <a:pt x="4711395" y="10099049"/>
                  <a:pt x="4715514" y="10098958"/>
                  <a:pt x="4719632" y="10098837"/>
                </a:cubicBezTo>
                <a:lnTo>
                  <a:pt x="4719632" y="10098837"/>
                </a:lnTo>
                <a:cubicBezTo>
                  <a:pt x="4724690" y="10098716"/>
                  <a:pt x="4729747" y="10098565"/>
                  <a:pt x="4734774" y="10098413"/>
                </a:cubicBezTo>
                <a:cubicBezTo>
                  <a:pt x="4734774" y="10098413"/>
                  <a:pt x="4734774" y="10098413"/>
                  <a:pt x="4734774" y="10098413"/>
                </a:cubicBezTo>
                <a:cubicBezTo>
                  <a:pt x="4762877" y="10097656"/>
                  <a:pt x="4790949" y="10096778"/>
                  <a:pt x="4819052" y="10095869"/>
                </a:cubicBezTo>
                <a:lnTo>
                  <a:pt x="4819355" y="10095869"/>
                </a:lnTo>
                <a:cubicBezTo>
                  <a:pt x="4821778" y="10095808"/>
                  <a:pt x="4824170" y="10095747"/>
                  <a:pt x="4826593" y="10095656"/>
                </a:cubicBezTo>
                <a:cubicBezTo>
                  <a:pt x="4826593" y="10095656"/>
                  <a:pt x="4826593" y="10095656"/>
                  <a:pt x="4826593" y="10095656"/>
                </a:cubicBezTo>
                <a:cubicBezTo>
                  <a:pt x="4834830" y="10095384"/>
                  <a:pt x="4843097" y="10095082"/>
                  <a:pt x="4851365" y="10094809"/>
                </a:cubicBezTo>
                <a:lnTo>
                  <a:pt x="4851365" y="10094809"/>
                </a:lnTo>
                <a:cubicBezTo>
                  <a:pt x="4858300" y="10094567"/>
                  <a:pt x="4865234" y="10094142"/>
                  <a:pt x="4872169" y="10093900"/>
                </a:cubicBezTo>
                <a:cubicBezTo>
                  <a:pt x="4878650" y="10093657"/>
                  <a:pt x="4885130" y="10093415"/>
                  <a:pt x="4891611" y="10093173"/>
                </a:cubicBezTo>
                <a:cubicBezTo>
                  <a:pt x="4891641" y="10093234"/>
                  <a:pt x="4891671" y="10093294"/>
                  <a:pt x="4891732" y="10093355"/>
                </a:cubicBezTo>
                <a:lnTo>
                  <a:pt x="4891792" y="10093415"/>
                </a:lnTo>
                <a:cubicBezTo>
                  <a:pt x="4899454" y="10093142"/>
                  <a:pt x="4907146" y="10092779"/>
                  <a:pt x="4914808" y="10092446"/>
                </a:cubicBezTo>
                <a:cubicBezTo>
                  <a:pt x="4914808" y="10092385"/>
                  <a:pt x="4914808" y="10092355"/>
                  <a:pt x="4914808" y="10092295"/>
                </a:cubicBezTo>
                <a:cubicBezTo>
                  <a:pt x="4927799" y="10091780"/>
                  <a:pt x="4940760" y="10090902"/>
                  <a:pt x="4953752" y="10090326"/>
                </a:cubicBezTo>
                <a:cubicBezTo>
                  <a:pt x="5011835" y="10087811"/>
                  <a:pt x="5069888" y="10084964"/>
                  <a:pt x="5127881" y="10081541"/>
                </a:cubicBezTo>
                <a:cubicBezTo>
                  <a:pt x="5135876" y="10081057"/>
                  <a:pt x="5143901" y="10080815"/>
                  <a:pt x="5151895" y="10080330"/>
                </a:cubicBezTo>
                <a:cubicBezTo>
                  <a:pt x="5151956" y="10080360"/>
                  <a:pt x="5151986" y="10080451"/>
                  <a:pt x="5152047" y="10080512"/>
                </a:cubicBezTo>
                <a:cubicBezTo>
                  <a:pt x="5160647" y="10079997"/>
                  <a:pt x="5169247" y="10079512"/>
                  <a:pt x="5177818" y="10078936"/>
                </a:cubicBezTo>
                <a:cubicBezTo>
                  <a:pt x="5177818" y="10078876"/>
                  <a:pt x="5177818" y="10078815"/>
                  <a:pt x="5177818" y="10078785"/>
                </a:cubicBezTo>
                <a:cubicBezTo>
                  <a:pt x="5199712" y="10077392"/>
                  <a:pt x="5221577" y="10075757"/>
                  <a:pt x="5243472" y="10074181"/>
                </a:cubicBezTo>
                <a:cubicBezTo>
                  <a:pt x="5257886" y="10073152"/>
                  <a:pt x="5272301" y="10072515"/>
                  <a:pt x="5286686" y="10071425"/>
                </a:cubicBezTo>
                <a:cubicBezTo>
                  <a:pt x="5286686" y="10071425"/>
                  <a:pt x="5286686" y="10071425"/>
                  <a:pt x="5286686" y="10071425"/>
                </a:cubicBezTo>
                <a:cubicBezTo>
                  <a:pt x="5286958" y="10071394"/>
                  <a:pt x="5287231" y="10071394"/>
                  <a:pt x="5287534" y="10071364"/>
                </a:cubicBezTo>
                <a:cubicBezTo>
                  <a:pt x="5295407" y="10070758"/>
                  <a:pt x="5303311" y="10070153"/>
                  <a:pt x="5311185" y="10069547"/>
                </a:cubicBezTo>
                <a:lnTo>
                  <a:pt x="5311851" y="10069516"/>
                </a:lnTo>
                <a:cubicBezTo>
                  <a:pt x="5311851" y="10069516"/>
                  <a:pt x="5311851" y="10069516"/>
                  <a:pt x="5311851" y="10069516"/>
                </a:cubicBezTo>
                <a:cubicBezTo>
                  <a:pt x="5339712" y="10067335"/>
                  <a:pt x="5367542" y="10064792"/>
                  <a:pt x="5395372" y="10062337"/>
                </a:cubicBezTo>
                <a:cubicBezTo>
                  <a:pt x="5395372" y="10062429"/>
                  <a:pt x="5395342" y="10062519"/>
                  <a:pt x="5395342" y="10062641"/>
                </a:cubicBezTo>
                <a:cubicBezTo>
                  <a:pt x="5403004" y="10061974"/>
                  <a:pt x="5410665" y="10061248"/>
                  <a:pt x="5418327" y="10060551"/>
                </a:cubicBezTo>
                <a:cubicBezTo>
                  <a:pt x="5418296" y="10060490"/>
                  <a:pt x="5418266" y="10060429"/>
                  <a:pt x="5418236" y="10060368"/>
                </a:cubicBezTo>
                <a:cubicBezTo>
                  <a:pt x="5425353" y="10059732"/>
                  <a:pt x="5432500" y="10059187"/>
                  <a:pt x="5439616" y="10058522"/>
                </a:cubicBezTo>
                <a:cubicBezTo>
                  <a:pt x="5446702" y="10057855"/>
                  <a:pt x="5453788" y="10057189"/>
                  <a:pt x="5460875" y="10056522"/>
                </a:cubicBezTo>
                <a:cubicBezTo>
                  <a:pt x="5472776" y="10055371"/>
                  <a:pt x="5484677" y="10054342"/>
                  <a:pt x="5496548" y="10053130"/>
                </a:cubicBezTo>
                <a:cubicBezTo>
                  <a:pt x="5496548" y="10053130"/>
                  <a:pt x="5496548" y="10053130"/>
                  <a:pt x="5496548" y="10053130"/>
                </a:cubicBezTo>
                <a:cubicBezTo>
                  <a:pt x="5496730" y="10053099"/>
                  <a:pt x="5496912" y="10053099"/>
                  <a:pt x="5497094" y="10053069"/>
                </a:cubicBezTo>
                <a:cubicBezTo>
                  <a:pt x="5508419" y="10051918"/>
                  <a:pt x="5519775" y="10050676"/>
                  <a:pt x="5531102" y="10049465"/>
                </a:cubicBezTo>
                <a:cubicBezTo>
                  <a:pt x="5531132" y="10049404"/>
                  <a:pt x="5531132" y="10049313"/>
                  <a:pt x="5531132" y="10049253"/>
                </a:cubicBezTo>
                <a:cubicBezTo>
                  <a:pt x="5572377" y="10044891"/>
                  <a:pt x="5613623" y="10040438"/>
                  <a:pt x="5654808" y="10035410"/>
                </a:cubicBezTo>
                <a:cubicBezTo>
                  <a:pt x="5654808" y="10035410"/>
                  <a:pt x="5654808" y="10035410"/>
                  <a:pt x="5654808" y="10035410"/>
                </a:cubicBezTo>
                <a:cubicBezTo>
                  <a:pt x="5662470" y="10034471"/>
                  <a:pt x="5670162" y="10033532"/>
                  <a:pt x="5677824" y="10032593"/>
                </a:cubicBezTo>
                <a:cubicBezTo>
                  <a:pt x="5678793" y="10032472"/>
                  <a:pt x="5679762" y="10032351"/>
                  <a:pt x="5680731" y="10032230"/>
                </a:cubicBezTo>
                <a:cubicBezTo>
                  <a:pt x="5680731" y="10032230"/>
                  <a:pt x="5680731" y="10032230"/>
                  <a:pt x="5680731" y="10032199"/>
                </a:cubicBezTo>
                <a:cubicBezTo>
                  <a:pt x="5697054" y="10030140"/>
                  <a:pt x="5713346" y="10028050"/>
                  <a:pt x="5729638" y="10025899"/>
                </a:cubicBezTo>
                <a:lnTo>
                  <a:pt x="5729638" y="10025899"/>
                </a:lnTo>
                <a:cubicBezTo>
                  <a:pt x="5730335" y="10025808"/>
                  <a:pt x="5731062" y="10025687"/>
                  <a:pt x="5731758" y="10025596"/>
                </a:cubicBezTo>
                <a:cubicBezTo>
                  <a:pt x="5738814" y="10024657"/>
                  <a:pt x="5745870" y="10023658"/>
                  <a:pt x="5752926" y="10022688"/>
                </a:cubicBezTo>
                <a:cubicBezTo>
                  <a:pt x="5752926" y="10022688"/>
                  <a:pt x="5752926" y="10022688"/>
                  <a:pt x="5752896" y="10022688"/>
                </a:cubicBezTo>
                <a:cubicBezTo>
                  <a:pt x="5763041" y="10021295"/>
                  <a:pt x="5773216" y="10019962"/>
                  <a:pt x="5783391" y="10018508"/>
                </a:cubicBezTo>
                <a:cubicBezTo>
                  <a:pt x="5783391" y="10018508"/>
                  <a:pt x="5783391" y="10018508"/>
                  <a:pt x="5783391" y="10018508"/>
                </a:cubicBezTo>
                <a:cubicBezTo>
                  <a:pt x="5784724" y="10018326"/>
                  <a:pt x="5786086" y="10018145"/>
                  <a:pt x="5787419" y="10017932"/>
                </a:cubicBezTo>
                <a:lnTo>
                  <a:pt x="5787419" y="10017932"/>
                </a:lnTo>
                <a:cubicBezTo>
                  <a:pt x="5794505" y="10016933"/>
                  <a:pt x="5801622" y="10015994"/>
                  <a:pt x="5808678" y="10014964"/>
                </a:cubicBezTo>
                <a:cubicBezTo>
                  <a:pt x="5808859" y="10014934"/>
                  <a:pt x="5809071" y="10014904"/>
                  <a:pt x="5809283" y="10014873"/>
                </a:cubicBezTo>
                <a:lnTo>
                  <a:pt x="5809283" y="10014873"/>
                </a:lnTo>
                <a:cubicBezTo>
                  <a:pt x="5813069" y="10014328"/>
                  <a:pt x="5816824" y="10013692"/>
                  <a:pt x="5820579" y="10013147"/>
                </a:cubicBezTo>
                <a:lnTo>
                  <a:pt x="5820579" y="10013147"/>
                </a:lnTo>
                <a:cubicBezTo>
                  <a:pt x="5828604" y="10011965"/>
                  <a:pt x="5836599" y="10010663"/>
                  <a:pt x="5844624" y="10009482"/>
                </a:cubicBezTo>
                <a:cubicBezTo>
                  <a:pt x="5844624" y="10009482"/>
                  <a:pt x="5844624" y="10009482"/>
                  <a:pt x="5844624" y="10009482"/>
                </a:cubicBezTo>
                <a:cubicBezTo>
                  <a:pt x="5859008" y="10007301"/>
                  <a:pt x="5873393" y="10005150"/>
                  <a:pt x="5887777" y="10002879"/>
                </a:cubicBezTo>
                <a:cubicBezTo>
                  <a:pt x="5887777" y="10002879"/>
                  <a:pt x="5887777" y="10002879"/>
                  <a:pt x="5887747" y="10002879"/>
                </a:cubicBezTo>
                <a:cubicBezTo>
                  <a:pt x="5888171" y="10002818"/>
                  <a:pt x="5888595" y="10002758"/>
                  <a:pt x="5889019" y="10002666"/>
                </a:cubicBezTo>
                <a:cubicBezTo>
                  <a:pt x="5896953" y="10001394"/>
                  <a:pt x="5904888" y="10000182"/>
                  <a:pt x="5912822" y="9998910"/>
                </a:cubicBezTo>
                <a:cubicBezTo>
                  <a:pt x="5912852" y="9998880"/>
                  <a:pt x="5912852" y="9998789"/>
                  <a:pt x="5912882" y="9998759"/>
                </a:cubicBezTo>
                <a:cubicBezTo>
                  <a:pt x="5914790" y="9998457"/>
                  <a:pt x="5916728" y="9998123"/>
                  <a:pt x="5918666" y="9997821"/>
                </a:cubicBezTo>
                <a:cubicBezTo>
                  <a:pt x="5918606" y="9997850"/>
                  <a:pt x="5918575" y="9997911"/>
                  <a:pt x="5918515" y="9997971"/>
                </a:cubicBezTo>
                <a:cubicBezTo>
                  <a:pt x="5925480" y="9996820"/>
                  <a:pt x="5932415" y="9995579"/>
                  <a:pt x="5939380" y="9994428"/>
                </a:cubicBezTo>
                <a:lnTo>
                  <a:pt x="5939380" y="9994398"/>
                </a:lnTo>
                <a:cubicBezTo>
                  <a:pt x="5940500" y="9994216"/>
                  <a:pt x="5941590" y="9994034"/>
                  <a:pt x="5942711" y="9993852"/>
                </a:cubicBezTo>
                <a:cubicBezTo>
                  <a:pt x="5942711" y="9993852"/>
                  <a:pt x="5942711" y="9993852"/>
                  <a:pt x="5942711" y="9993852"/>
                </a:cubicBezTo>
                <a:cubicBezTo>
                  <a:pt x="5952432" y="9992216"/>
                  <a:pt x="5962183" y="9990581"/>
                  <a:pt x="5971904" y="9988885"/>
                </a:cubicBezTo>
                <a:cubicBezTo>
                  <a:pt x="6009970" y="9982311"/>
                  <a:pt x="6047945" y="9975345"/>
                  <a:pt x="6085921" y="9968046"/>
                </a:cubicBezTo>
                <a:cubicBezTo>
                  <a:pt x="6085951" y="9968046"/>
                  <a:pt x="6085951" y="9968075"/>
                  <a:pt x="6085981" y="9968106"/>
                </a:cubicBezTo>
                <a:cubicBezTo>
                  <a:pt x="6089040" y="9967531"/>
                  <a:pt x="6092098" y="9966985"/>
                  <a:pt x="6095157" y="9966379"/>
                </a:cubicBezTo>
                <a:cubicBezTo>
                  <a:pt x="6095157" y="9966379"/>
                  <a:pt x="6095187" y="9966349"/>
                  <a:pt x="6095187" y="9966349"/>
                </a:cubicBezTo>
                <a:cubicBezTo>
                  <a:pt x="6097065" y="9965985"/>
                  <a:pt x="6098942" y="9965683"/>
                  <a:pt x="6100789" y="9965319"/>
                </a:cubicBezTo>
                <a:lnTo>
                  <a:pt x="6100789" y="9965319"/>
                </a:lnTo>
                <a:cubicBezTo>
                  <a:pt x="6102485" y="9964986"/>
                  <a:pt x="6104212" y="9964683"/>
                  <a:pt x="6105908" y="9964350"/>
                </a:cubicBezTo>
                <a:cubicBezTo>
                  <a:pt x="6110631" y="9963411"/>
                  <a:pt x="6115386" y="9962350"/>
                  <a:pt x="6120141" y="9961411"/>
                </a:cubicBezTo>
                <a:lnTo>
                  <a:pt x="6120141" y="9961411"/>
                </a:lnTo>
                <a:cubicBezTo>
                  <a:pt x="6140430" y="9957352"/>
                  <a:pt x="6160690" y="9953172"/>
                  <a:pt x="6180949" y="9948811"/>
                </a:cubicBezTo>
                <a:cubicBezTo>
                  <a:pt x="6180949" y="9948811"/>
                  <a:pt x="6180949" y="9948811"/>
                  <a:pt x="6180949" y="9948811"/>
                </a:cubicBezTo>
                <a:lnTo>
                  <a:pt x="6181434" y="9948690"/>
                </a:lnTo>
                <a:cubicBezTo>
                  <a:pt x="6188702" y="9947115"/>
                  <a:pt x="6196000" y="9945509"/>
                  <a:pt x="6203268" y="9943904"/>
                </a:cubicBezTo>
                <a:lnTo>
                  <a:pt x="6203389" y="9943874"/>
                </a:lnTo>
                <a:lnTo>
                  <a:pt x="6203389" y="9943874"/>
                </a:lnTo>
                <a:cubicBezTo>
                  <a:pt x="6221074" y="9939967"/>
                  <a:pt x="6238760" y="9935847"/>
                  <a:pt x="6256415" y="9931728"/>
                </a:cubicBezTo>
                <a:lnTo>
                  <a:pt x="6256415" y="9931788"/>
                </a:lnTo>
                <a:cubicBezTo>
                  <a:pt x="6263774" y="9930062"/>
                  <a:pt x="6271163" y="9928426"/>
                  <a:pt x="6278522" y="9926669"/>
                </a:cubicBezTo>
                <a:cubicBezTo>
                  <a:pt x="6278522" y="9926669"/>
                  <a:pt x="6278522" y="9926669"/>
                  <a:pt x="6278522" y="9926669"/>
                </a:cubicBezTo>
                <a:cubicBezTo>
                  <a:pt x="6299902" y="9921550"/>
                  <a:pt x="6321191" y="9916007"/>
                  <a:pt x="6342510" y="9910524"/>
                </a:cubicBezTo>
                <a:lnTo>
                  <a:pt x="6342995" y="9910615"/>
                </a:lnTo>
                <a:cubicBezTo>
                  <a:pt x="6352867" y="9908102"/>
                  <a:pt x="6362770" y="9905526"/>
                  <a:pt x="6372642" y="9902921"/>
                </a:cubicBezTo>
                <a:cubicBezTo>
                  <a:pt x="6372733" y="9902892"/>
                  <a:pt x="6372824" y="9902892"/>
                  <a:pt x="6372915" y="9902861"/>
                </a:cubicBezTo>
                <a:lnTo>
                  <a:pt x="6372915" y="9902861"/>
                </a:lnTo>
                <a:cubicBezTo>
                  <a:pt x="6379153" y="9901225"/>
                  <a:pt x="6385361" y="9899469"/>
                  <a:pt x="6391599" y="9897803"/>
                </a:cubicBezTo>
                <a:lnTo>
                  <a:pt x="6391599" y="9897803"/>
                </a:lnTo>
                <a:cubicBezTo>
                  <a:pt x="6393992" y="9897166"/>
                  <a:pt x="6396384" y="9896501"/>
                  <a:pt x="6398807" y="9895864"/>
                </a:cubicBezTo>
                <a:lnTo>
                  <a:pt x="6398807" y="9895864"/>
                </a:lnTo>
                <a:cubicBezTo>
                  <a:pt x="6410587" y="9892684"/>
                  <a:pt x="6422367" y="9889594"/>
                  <a:pt x="6434117" y="9886293"/>
                </a:cubicBezTo>
                <a:cubicBezTo>
                  <a:pt x="6434117" y="9886293"/>
                  <a:pt x="6434117" y="9886293"/>
                  <a:pt x="6434117" y="9886293"/>
                </a:cubicBezTo>
                <a:lnTo>
                  <a:pt x="6434571" y="9886172"/>
                </a:lnTo>
                <a:cubicBezTo>
                  <a:pt x="6439840" y="9884687"/>
                  <a:pt x="6445110" y="9883203"/>
                  <a:pt x="6450379" y="9881689"/>
                </a:cubicBezTo>
                <a:cubicBezTo>
                  <a:pt x="6450591" y="9881628"/>
                  <a:pt x="6450773" y="9881567"/>
                  <a:pt x="6450984" y="9881506"/>
                </a:cubicBezTo>
                <a:cubicBezTo>
                  <a:pt x="6450984" y="9881506"/>
                  <a:pt x="6450984" y="9881506"/>
                  <a:pt x="6450984" y="9881506"/>
                </a:cubicBezTo>
                <a:cubicBezTo>
                  <a:pt x="6460100" y="9878902"/>
                  <a:pt x="6469215" y="9876145"/>
                  <a:pt x="6478300" y="9873511"/>
                </a:cubicBezTo>
                <a:lnTo>
                  <a:pt x="6478300" y="9873511"/>
                </a:lnTo>
                <a:cubicBezTo>
                  <a:pt x="6485598" y="9871390"/>
                  <a:pt x="6492927" y="9869239"/>
                  <a:pt x="6500225" y="9867089"/>
                </a:cubicBezTo>
                <a:cubicBezTo>
                  <a:pt x="6500225" y="9867089"/>
                  <a:pt x="6500225" y="9867089"/>
                  <a:pt x="6500225" y="9867089"/>
                </a:cubicBezTo>
                <a:cubicBezTo>
                  <a:pt x="6507281" y="9864999"/>
                  <a:pt x="6514398" y="9862999"/>
                  <a:pt x="6521454" y="9860879"/>
                </a:cubicBezTo>
                <a:cubicBezTo>
                  <a:pt x="6521454" y="9860879"/>
                  <a:pt x="6521454" y="9860879"/>
                  <a:pt x="6521454" y="9860879"/>
                </a:cubicBezTo>
                <a:cubicBezTo>
                  <a:pt x="6521544" y="9860849"/>
                  <a:pt x="6521635" y="9860819"/>
                  <a:pt x="6521726" y="9860788"/>
                </a:cubicBezTo>
                <a:cubicBezTo>
                  <a:pt x="6529448" y="9858456"/>
                  <a:pt x="6537110" y="9855942"/>
                  <a:pt x="6544802" y="9853579"/>
                </a:cubicBezTo>
                <a:cubicBezTo>
                  <a:pt x="6544772" y="9853550"/>
                  <a:pt x="6544772" y="9853489"/>
                  <a:pt x="6544742" y="9853428"/>
                </a:cubicBezTo>
                <a:cubicBezTo>
                  <a:pt x="6557036" y="9849612"/>
                  <a:pt x="6569271" y="9845583"/>
                  <a:pt x="6581536" y="9841646"/>
                </a:cubicBezTo>
                <a:cubicBezTo>
                  <a:pt x="6581354" y="9841857"/>
                  <a:pt x="6581051" y="9841948"/>
                  <a:pt x="6580869" y="9842191"/>
                </a:cubicBezTo>
                <a:cubicBezTo>
                  <a:pt x="6596556" y="9837162"/>
                  <a:pt x="6612213" y="9832104"/>
                  <a:pt x="6627839" y="9826894"/>
                </a:cubicBezTo>
                <a:cubicBezTo>
                  <a:pt x="6627839" y="9826894"/>
                  <a:pt x="6627839" y="9826864"/>
                  <a:pt x="6627839" y="9826864"/>
                </a:cubicBezTo>
                <a:cubicBezTo>
                  <a:pt x="6668025" y="9813415"/>
                  <a:pt x="6708059" y="9799451"/>
                  <a:pt x="6747851" y="9784821"/>
                </a:cubicBezTo>
                <a:cubicBezTo>
                  <a:pt x="6747851" y="9784821"/>
                  <a:pt x="6747851" y="9784821"/>
                  <a:pt x="6747821" y="9784821"/>
                </a:cubicBezTo>
                <a:cubicBezTo>
                  <a:pt x="6750607" y="9783792"/>
                  <a:pt x="6753423" y="9782822"/>
                  <a:pt x="6756209" y="9781762"/>
                </a:cubicBezTo>
                <a:cubicBezTo>
                  <a:pt x="6766657" y="9777885"/>
                  <a:pt x="6776923" y="9773614"/>
                  <a:pt x="6787310" y="9769646"/>
                </a:cubicBezTo>
                <a:cubicBezTo>
                  <a:pt x="6787492" y="9769707"/>
                  <a:pt x="6787643" y="9769797"/>
                  <a:pt x="6787825" y="9769858"/>
                </a:cubicBezTo>
                <a:cubicBezTo>
                  <a:pt x="6800211" y="9765133"/>
                  <a:pt x="6812536" y="9760317"/>
                  <a:pt x="6824891" y="9755471"/>
                </a:cubicBezTo>
                <a:cubicBezTo>
                  <a:pt x="6824831" y="9755349"/>
                  <a:pt x="6824710" y="9755228"/>
                  <a:pt x="6824649" y="9755107"/>
                </a:cubicBezTo>
                <a:cubicBezTo>
                  <a:pt x="6833159" y="9751775"/>
                  <a:pt x="6841759" y="9748534"/>
                  <a:pt x="6850239" y="9745142"/>
                </a:cubicBezTo>
                <a:cubicBezTo>
                  <a:pt x="6850269" y="9745293"/>
                  <a:pt x="6850208" y="9745474"/>
                  <a:pt x="6850239" y="9745626"/>
                </a:cubicBezTo>
                <a:cubicBezTo>
                  <a:pt x="6857476" y="9742748"/>
                  <a:pt x="6864653" y="9739659"/>
                  <a:pt x="6871861" y="9736721"/>
                </a:cubicBezTo>
                <a:cubicBezTo>
                  <a:pt x="6871891" y="9736721"/>
                  <a:pt x="6871891" y="9736691"/>
                  <a:pt x="6871922" y="9736691"/>
                </a:cubicBezTo>
                <a:cubicBezTo>
                  <a:pt x="6879189" y="9733722"/>
                  <a:pt x="6886427" y="9730694"/>
                  <a:pt x="6893695" y="9727664"/>
                </a:cubicBezTo>
                <a:lnTo>
                  <a:pt x="6893695" y="9727664"/>
                </a:lnTo>
                <a:cubicBezTo>
                  <a:pt x="6896148" y="9726635"/>
                  <a:pt x="6898570" y="9725665"/>
                  <a:pt x="6901024" y="9724635"/>
                </a:cubicBezTo>
                <a:cubicBezTo>
                  <a:pt x="6901024" y="9724635"/>
                  <a:pt x="6901024" y="9724635"/>
                  <a:pt x="6901024" y="9724635"/>
                </a:cubicBezTo>
                <a:cubicBezTo>
                  <a:pt x="6948235" y="9704947"/>
                  <a:pt x="6995053" y="9684320"/>
                  <a:pt x="7041386" y="9662783"/>
                </a:cubicBezTo>
                <a:cubicBezTo>
                  <a:pt x="7045838" y="9660693"/>
                  <a:pt x="7050320" y="9658603"/>
                  <a:pt x="7054771" y="9656513"/>
                </a:cubicBezTo>
                <a:lnTo>
                  <a:pt x="7054771" y="9656513"/>
                </a:lnTo>
                <a:cubicBezTo>
                  <a:pt x="7057860" y="9655059"/>
                  <a:pt x="7060919" y="9653605"/>
                  <a:pt x="7063978" y="9652151"/>
                </a:cubicBezTo>
                <a:cubicBezTo>
                  <a:pt x="7063978" y="9652151"/>
                  <a:pt x="7063978" y="9652182"/>
                  <a:pt x="7063978" y="9652182"/>
                </a:cubicBezTo>
                <a:cubicBezTo>
                  <a:pt x="7074880" y="9647032"/>
                  <a:pt x="7085842" y="9641943"/>
                  <a:pt x="7096683" y="9636674"/>
                </a:cubicBezTo>
                <a:cubicBezTo>
                  <a:pt x="7096683" y="9636674"/>
                  <a:pt x="7096683" y="9636674"/>
                  <a:pt x="7096714" y="9636674"/>
                </a:cubicBezTo>
                <a:cubicBezTo>
                  <a:pt x="7105011" y="9632645"/>
                  <a:pt x="7113036" y="9628162"/>
                  <a:pt x="7121304" y="9624072"/>
                </a:cubicBezTo>
                <a:cubicBezTo>
                  <a:pt x="7121364" y="9624163"/>
                  <a:pt x="7121364" y="9624285"/>
                  <a:pt x="7121425" y="9624376"/>
                </a:cubicBezTo>
                <a:cubicBezTo>
                  <a:pt x="7129329" y="9620468"/>
                  <a:pt x="7137233" y="9616561"/>
                  <a:pt x="7145106" y="9612593"/>
                </a:cubicBezTo>
                <a:cubicBezTo>
                  <a:pt x="7144985" y="9612411"/>
                  <a:pt x="7144773" y="9612289"/>
                  <a:pt x="7144622" y="9612139"/>
                </a:cubicBezTo>
                <a:cubicBezTo>
                  <a:pt x="7179296" y="9594631"/>
                  <a:pt x="7213819" y="9576941"/>
                  <a:pt x="7247857" y="9558344"/>
                </a:cubicBezTo>
                <a:cubicBezTo>
                  <a:pt x="7248009" y="9558434"/>
                  <a:pt x="7248100" y="9558586"/>
                  <a:pt x="7248221" y="9558707"/>
                </a:cubicBezTo>
                <a:cubicBezTo>
                  <a:pt x="7253853" y="9555617"/>
                  <a:pt x="7259425" y="9552407"/>
                  <a:pt x="7265028" y="9549287"/>
                </a:cubicBezTo>
                <a:cubicBezTo>
                  <a:pt x="7264998" y="9549075"/>
                  <a:pt x="7264968" y="9548862"/>
                  <a:pt x="7264968" y="9548651"/>
                </a:cubicBezTo>
                <a:cubicBezTo>
                  <a:pt x="7281381" y="9539563"/>
                  <a:pt x="7297643" y="9530204"/>
                  <a:pt x="7313905" y="9520875"/>
                </a:cubicBezTo>
                <a:cubicBezTo>
                  <a:pt x="7313875" y="9521269"/>
                  <a:pt x="7313724" y="9521663"/>
                  <a:pt x="7313693" y="9522057"/>
                </a:cubicBezTo>
                <a:cubicBezTo>
                  <a:pt x="7330106" y="9512636"/>
                  <a:pt x="7346308" y="9502943"/>
                  <a:pt x="7362570" y="9493250"/>
                </a:cubicBezTo>
                <a:lnTo>
                  <a:pt x="7362873" y="9493069"/>
                </a:lnTo>
                <a:cubicBezTo>
                  <a:pt x="7364630" y="9492009"/>
                  <a:pt x="7366416" y="9490979"/>
                  <a:pt x="7368172" y="9489919"/>
                </a:cubicBezTo>
                <a:lnTo>
                  <a:pt x="7368172" y="9489919"/>
                </a:lnTo>
                <a:cubicBezTo>
                  <a:pt x="7368203" y="9489919"/>
                  <a:pt x="7368203" y="9489888"/>
                  <a:pt x="7368233" y="9489858"/>
                </a:cubicBezTo>
                <a:cubicBezTo>
                  <a:pt x="7385131" y="9479741"/>
                  <a:pt x="7401938" y="9469473"/>
                  <a:pt x="7418655" y="9459053"/>
                </a:cubicBezTo>
                <a:lnTo>
                  <a:pt x="7418776" y="9458993"/>
                </a:lnTo>
                <a:lnTo>
                  <a:pt x="7418776" y="9458993"/>
                </a:lnTo>
                <a:cubicBezTo>
                  <a:pt x="7422319" y="9456782"/>
                  <a:pt x="7425741" y="9454449"/>
                  <a:pt x="7429284" y="9452208"/>
                </a:cubicBezTo>
                <a:cubicBezTo>
                  <a:pt x="7429314" y="9452238"/>
                  <a:pt x="7429375" y="9452268"/>
                  <a:pt x="7429375" y="9452299"/>
                </a:cubicBezTo>
                <a:cubicBezTo>
                  <a:pt x="7453359" y="9437214"/>
                  <a:pt x="7477162" y="9421826"/>
                  <a:pt x="7500722" y="9406167"/>
                </a:cubicBezTo>
                <a:cubicBezTo>
                  <a:pt x="7500783" y="9406107"/>
                  <a:pt x="7500874" y="9406076"/>
                  <a:pt x="7500934" y="9406015"/>
                </a:cubicBezTo>
                <a:cubicBezTo>
                  <a:pt x="7500934" y="9406015"/>
                  <a:pt x="7500934" y="9406015"/>
                  <a:pt x="7500934" y="9406015"/>
                </a:cubicBezTo>
                <a:cubicBezTo>
                  <a:pt x="7522072" y="9391961"/>
                  <a:pt x="7542574" y="9377028"/>
                  <a:pt x="7563378" y="9362489"/>
                </a:cubicBezTo>
                <a:cubicBezTo>
                  <a:pt x="7563439" y="9362791"/>
                  <a:pt x="7563469" y="9363064"/>
                  <a:pt x="7563499" y="9363367"/>
                </a:cubicBezTo>
                <a:cubicBezTo>
                  <a:pt x="7577460" y="9353584"/>
                  <a:pt x="7591178" y="9343497"/>
                  <a:pt x="7604987" y="9333501"/>
                </a:cubicBezTo>
                <a:cubicBezTo>
                  <a:pt x="7610832" y="9329260"/>
                  <a:pt x="7616737" y="9325111"/>
                  <a:pt x="7622552" y="9320870"/>
                </a:cubicBezTo>
                <a:cubicBezTo>
                  <a:pt x="7626034" y="9318296"/>
                  <a:pt x="7629608" y="9315842"/>
                  <a:pt x="7633090" y="9313268"/>
                </a:cubicBezTo>
                <a:cubicBezTo>
                  <a:pt x="7632939" y="9313176"/>
                  <a:pt x="7632757" y="9313237"/>
                  <a:pt x="7632606" y="9313176"/>
                </a:cubicBezTo>
                <a:cubicBezTo>
                  <a:pt x="7641872" y="9306301"/>
                  <a:pt x="7650867" y="9299092"/>
                  <a:pt x="7660073" y="9292126"/>
                </a:cubicBezTo>
                <a:cubicBezTo>
                  <a:pt x="7660284" y="9292277"/>
                  <a:pt x="7660496" y="9292428"/>
                  <a:pt x="7660708" y="9292579"/>
                </a:cubicBezTo>
                <a:cubicBezTo>
                  <a:pt x="7672852" y="9283372"/>
                  <a:pt x="7684602" y="9273709"/>
                  <a:pt x="7696503" y="9264198"/>
                </a:cubicBezTo>
                <a:cubicBezTo>
                  <a:pt x="7707102" y="9255898"/>
                  <a:pt x="7718065" y="9248084"/>
                  <a:pt x="7728543" y="9239633"/>
                </a:cubicBezTo>
                <a:lnTo>
                  <a:pt x="7728543" y="9239633"/>
                </a:lnTo>
                <a:cubicBezTo>
                  <a:pt x="7732419" y="9236483"/>
                  <a:pt x="7736417" y="9233484"/>
                  <a:pt x="7740293" y="9230334"/>
                </a:cubicBezTo>
                <a:cubicBezTo>
                  <a:pt x="7759765" y="9214522"/>
                  <a:pt x="7778662" y="9198105"/>
                  <a:pt x="7797679" y="9181749"/>
                </a:cubicBezTo>
                <a:cubicBezTo>
                  <a:pt x="7797376" y="9182142"/>
                  <a:pt x="7797074" y="9182506"/>
                  <a:pt x="7796922" y="9182960"/>
                </a:cubicBezTo>
                <a:cubicBezTo>
                  <a:pt x="7799951" y="9180386"/>
                  <a:pt x="7803070" y="9177872"/>
                  <a:pt x="7806099" y="9175236"/>
                </a:cubicBezTo>
                <a:cubicBezTo>
                  <a:pt x="7805463" y="9175327"/>
                  <a:pt x="7805038" y="9175661"/>
                  <a:pt x="7804553" y="9175903"/>
                </a:cubicBezTo>
                <a:cubicBezTo>
                  <a:pt x="7809944" y="9171268"/>
                  <a:pt x="7815486" y="9166815"/>
                  <a:pt x="7820846" y="9162120"/>
                </a:cubicBezTo>
                <a:cubicBezTo>
                  <a:pt x="7820846" y="9162181"/>
                  <a:pt x="7820846" y="9162242"/>
                  <a:pt x="7820876" y="9162303"/>
                </a:cubicBezTo>
                <a:cubicBezTo>
                  <a:pt x="7822481" y="9160909"/>
                  <a:pt x="7824026" y="9159486"/>
                  <a:pt x="7825631" y="9158061"/>
                </a:cubicBezTo>
                <a:cubicBezTo>
                  <a:pt x="7829477" y="9154609"/>
                  <a:pt x="7833353" y="9151155"/>
                  <a:pt x="7837229" y="9147733"/>
                </a:cubicBezTo>
                <a:lnTo>
                  <a:pt x="7837229" y="9147733"/>
                </a:lnTo>
                <a:cubicBezTo>
                  <a:pt x="7852795" y="9133920"/>
                  <a:pt x="7868179" y="9119927"/>
                  <a:pt x="7883472" y="9105782"/>
                </a:cubicBezTo>
                <a:lnTo>
                  <a:pt x="7883805" y="9105751"/>
                </a:lnTo>
                <a:cubicBezTo>
                  <a:pt x="7886046" y="9103661"/>
                  <a:pt x="7888287" y="9101541"/>
                  <a:pt x="7890497" y="9099421"/>
                </a:cubicBezTo>
                <a:cubicBezTo>
                  <a:pt x="7893284" y="9096786"/>
                  <a:pt x="7896069" y="9094120"/>
                  <a:pt x="7898856" y="9091515"/>
                </a:cubicBezTo>
                <a:cubicBezTo>
                  <a:pt x="7898856" y="9091515"/>
                  <a:pt x="7898856" y="9091515"/>
                  <a:pt x="7898856" y="9091515"/>
                </a:cubicBezTo>
                <a:cubicBezTo>
                  <a:pt x="7901702" y="9088850"/>
                  <a:pt x="7904488" y="9086184"/>
                  <a:pt x="7907304" y="9083518"/>
                </a:cubicBezTo>
                <a:cubicBezTo>
                  <a:pt x="7907304" y="9083518"/>
                  <a:pt x="7907304" y="9083518"/>
                  <a:pt x="7907304" y="9083518"/>
                </a:cubicBezTo>
                <a:cubicBezTo>
                  <a:pt x="7911787" y="9079278"/>
                  <a:pt x="7916298" y="9075067"/>
                  <a:pt x="7920750" y="9070797"/>
                </a:cubicBezTo>
                <a:lnTo>
                  <a:pt x="7920750" y="9070797"/>
                </a:lnTo>
                <a:cubicBezTo>
                  <a:pt x="7928019" y="9063799"/>
                  <a:pt x="7935377" y="9056924"/>
                  <a:pt x="7942585" y="9049836"/>
                </a:cubicBezTo>
                <a:cubicBezTo>
                  <a:pt x="7942585" y="9049836"/>
                  <a:pt x="7942585" y="9049836"/>
                  <a:pt x="7942585" y="9049836"/>
                </a:cubicBezTo>
                <a:cubicBezTo>
                  <a:pt x="7944250" y="9048200"/>
                  <a:pt x="7945886" y="9046504"/>
                  <a:pt x="7947521" y="9044838"/>
                </a:cubicBezTo>
                <a:cubicBezTo>
                  <a:pt x="7950155" y="9042173"/>
                  <a:pt x="7952790" y="9039508"/>
                  <a:pt x="7955455" y="9036872"/>
                </a:cubicBezTo>
                <a:cubicBezTo>
                  <a:pt x="7955667" y="9036660"/>
                  <a:pt x="7955909" y="9036417"/>
                  <a:pt x="7956121" y="9036206"/>
                </a:cubicBezTo>
                <a:cubicBezTo>
                  <a:pt x="7958423" y="9033903"/>
                  <a:pt x="7960694" y="9031601"/>
                  <a:pt x="7962996" y="9029269"/>
                </a:cubicBezTo>
                <a:cubicBezTo>
                  <a:pt x="7968113" y="9024119"/>
                  <a:pt x="7973171" y="9018880"/>
                  <a:pt x="7978289" y="9013730"/>
                </a:cubicBezTo>
                <a:cubicBezTo>
                  <a:pt x="7978319" y="9013730"/>
                  <a:pt x="7978349" y="9013761"/>
                  <a:pt x="7978380" y="9013791"/>
                </a:cubicBezTo>
                <a:cubicBezTo>
                  <a:pt x="7987464" y="9004552"/>
                  <a:pt x="7996579" y="8995375"/>
                  <a:pt x="8005513" y="8986015"/>
                </a:cubicBezTo>
                <a:lnTo>
                  <a:pt x="8005513" y="8986015"/>
                </a:lnTo>
                <a:cubicBezTo>
                  <a:pt x="8009965" y="8981350"/>
                  <a:pt x="8014325" y="8976534"/>
                  <a:pt x="8018747" y="8971840"/>
                </a:cubicBezTo>
                <a:cubicBezTo>
                  <a:pt x="8018747" y="8971840"/>
                  <a:pt x="8018747" y="8971840"/>
                  <a:pt x="8018747" y="8971840"/>
                </a:cubicBezTo>
                <a:cubicBezTo>
                  <a:pt x="8029195" y="8960754"/>
                  <a:pt x="8039672" y="8949697"/>
                  <a:pt x="8049939" y="8938399"/>
                </a:cubicBezTo>
                <a:cubicBezTo>
                  <a:pt x="8049999" y="8938338"/>
                  <a:pt x="8050060" y="8938248"/>
                  <a:pt x="8050120" y="8938188"/>
                </a:cubicBezTo>
                <a:cubicBezTo>
                  <a:pt x="8062567" y="8924526"/>
                  <a:pt x="8074741" y="8910563"/>
                  <a:pt x="8086945" y="8896630"/>
                </a:cubicBezTo>
                <a:cubicBezTo>
                  <a:pt x="8086975" y="8896569"/>
                  <a:pt x="8087035" y="8896539"/>
                  <a:pt x="8087066" y="8896478"/>
                </a:cubicBezTo>
                <a:cubicBezTo>
                  <a:pt x="8087066" y="8896478"/>
                  <a:pt x="8087066" y="8896478"/>
                  <a:pt x="8087066" y="8896478"/>
                </a:cubicBezTo>
                <a:cubicBezTo>
                  <a:pt x="8097786" y="8884241"/>
                  <a:pt x="8108264" y="8871792"/>
                  <a:pt x="8118742" y="8859342"/>
                </a:cubicBezTo>
                <a:cubicBezTo>
                  <a:pt x="8118864" y="8859373"/>
                  <a:pt x="8119014" y="8859403"/>
                  <a:pt x="8119135" y="8859464"/>
                </a:cubicBezTo>
                <a:cubicBezTo>
                  <a:pt x="8123193" y="8854618"/>
                  <a:pt x="8127161" y="8849680"/>
                  <a:pt x="8131158" y="8844773"/>
                </a:cubicBezTo>
                <a:cubicBezTo>
                  <a:pt x="8131188" y="8844743"/>
                  <a:pt x="8131188" y="8844713"/>
                  <a:pt x="8131219" y="8844682"/>
                </a:cubicBezTo>
                <a:cubicBezTo>
                  <a:pt x="8131703" y="8844076"/>
                  <a:pt x="8132187" y="8843501"/>
                  <a:pt x="8132673" y="8842895"/>
                </a:cubicBezTo>
                <a:cubicBezTo>
                  <a:pt x="8133157" y="8842320"/>
                  <a:pt x="8133612" y="8841744"/>
                  <a:pt x="8134096" y="8841169"/>
                </a:cubicBezTo>
                <a:lnTo>
                  <a:pt x="8134096" y="8841169"/>
                </a:lnTo>
                <a:cubicBezTo>
                  <a:pt x="8137184" y="8837383"/>
                  <a:pt x="8140304" y="8833626"/>
                  <a:pt x="8143393" y="8829840"/>
                </a:cubicBezTo>
                <a:cubicBezTo>
                  <a:pt x="8152418" y="8818815"/>
                  <a:pt x="8161562" y="8807940"/>
                  <a:pt x="8170406" y="8796764"/>
                </a:cubicBezTo>
                <a:cubicBezTo>
                  <a:pt x="8170406" y="8796764"/>
                  <a:pt x="8170406" y="8796764"/>
                  <a:pt x="8170406" y="8796764"/>
                </a:cubicBezTo>
                <a:cubicBezTo>
                  <a:pt x="8175705" y="8790069"/>
                  <a:pt x="8180762" y="8783163"/>
                  <a:pt x="8186001" y="8776409"/>
                </a:cubicBezTo>
                <a:cubicBezTo>
                  <a:pt x="8192784" y="8767686"/>
                  <a:pt x="8199508" y="8758901"/>
                  <a:pt x="8206170" y="8750086"/>
                </a:cubicBezTo>
                <a:cubicBezTo>
                  <a:pt x="8206775" y="8749269"/>
                  <a:pt x="8207411" y="8748451"/>
                  <a:pt x="8208047" y="8747664"/>
                </a:cubicBezTo>
                <a:cubicBezTo>
                  <a:pt x="8208865" y="8746603"/>
                  <a:pt x="8209683" y="8745574"/>
                  <a:pt x="8210470" y="8744513"/>
                </a:cubicBezTo>
                <a:cubicBezTo>
                  <a:pt x="8210470" y="8744513"/>
                  <a:pt x="8210470" y="8744513"/>
                  <a:pt x="8210470" y="8744483"/>
                </a:cubicBezTo>
                <a:cubicBezTo>
                  <a:pt x="8212832" y="8741333"/>
                  <a:pt x="8215316" y="8738274"/>
                  <a:pt x="8217647" y="8735093"/>
                </a:cubicBezTo>
                <a:cubicBezTo>
                  <a:pt x="8218041" y="8734578"/>
                  <a:pt x="8218435" y="8734094"/>
                  <a:pt x="8218828" y="8733548"/>
                </a:cubicBezTo>
                <a:cubicBezTo>
                  <a:pt x="8228610" y="8720372"/>
                  <a:pt x="8238088" y="8706893"/>
                  <a:pt x="8247627" y="8693505"/>
                </a:cubicBezTo>
                <a:cubicBezTo>
                  <a:pt x="8247627" y="8693505"/>
                  <a:pt x="8247627" y="8693505"/>
                  <a:pt x="8247627" y="8693505"/>
                </a:cubicBezTo>
                <a:cubicBezTo>
                  <a:pt x="8248597" y="8692142"/>
                  <a:pt x="8249565" y="8690779"/>
                  <a:pt x="8250535" y="8689447"/>
                </a:cubicBezTo>
                <a:cubicBezTo>
                  <a:pt x="8252321" y="8686932"/>
                  <a:pt x="8254108" y="8684448"/>
                  <a:pt x="8255895" y="8681934"/>
                </a:cubicBezTo>
                <a:cubicBezTo>
                  <a:pt x="8257470" y="8679754"/>
                  <a:pt x="8259045" y="8677573"/>
                  <a:pt x="8260558" y="8675391"/>
                </a:cubicBezTo>
                <a:lnTo>
                  <a:pt x="8260558" y="8675391"/>
                </a:lnTo>
                <a:cubicBezTo>
                  <a:pt x="8260740" y="8675120"/>
                  <a:pt x="8260922" y="8674877"/>
                  <a:pt x="8261104" y="8674604"/>
                </a:cubicBezTo>
                <a:cubicBezTo>
                  <a:pt x="8265222" y="8668758"/>
                  <a:pt x="8269462" y="8663033"/>
                  <a:pt x="8273520" y="8657157"/>
                </a:cubicBezTo>
                <a:cubicBezTo>
                  <a:pt x="8274095" y="8656310"/>
                  <a:pt x="8274640" y="8655430"/>
                  <a:pt x="8275216" y="8654583"/>
                </a:cubicBezTo>
                <a:lnTo>
                  <a:pt x="8275216" y="8654583"/>
                </a:lnTo>
                <a:cubicBezTo>
                  <a:pt x="8279697" y="8648010"/>
                  <a:pt x="8284058" y="8641315"/>
                  <a:pt x="8288449" y="8634682"/>
                </a:cubicBezTo>
                <a:cubicBezTo>
                  <a:pt x="8293143" y="8627716"/>
                  <a:pt x="8297807" y="8620658"/>
                  <a:pt x="8302440" y="8613630"/>
                </a:cubicBezTo>
                <a:cubicBezTo>
                  <a:pt x="8324607" y="8580009"/>
                  <a:pt x="8346290" y="8545963"/>
                  <a:pt x="8366974" y="8511099"/>
                </a:cubicBezTo>
                <a:cubicBezTo>
                  <a:pt x="8367216" y="8510706"/>
                  <a:pt x="8367428" y="8510312"/>
                  <a:pt x="8367670" y="8509918"/>
                </a:cubicBezTo>
                <a:lnTo>
                  <a:pt x="8367670" y="8509918"/>
                </a:lnTo>
                <a:cubicBezTo>
                  <a:pt x="8371486" y="8503496"/>
                  <a:pt x="8375241" y="8496833"/>
                  <a:pt x="8379026" y="8490290"/>
                </a:cubicBezTo>
                <a:lnTo>
                  <a:pt x="8379026" y="8490290"/>
                </a:lnTo>
                <a:cubicBezTo>
                  <a:pt x="8385174" y="8479659"/>
                  <a:pt x="8391290" y="8468905"/>
                  <a:pt x="8397408" y="8457971"/>
                </a:cubicBezTo>
                <a:cubicBezTo>
                  <a:pt x="8398832" y="8455426"/>
                  <a:pt x="8400255" y="8452852"/>
                  <a:pt x="8401678" y="8450277"/>
                </a:cubicBezTo>
                <a:cubicBezTo>
                  <a:pt x="8411096" y="8433224"/>
                  <a:pt x="8420454" y="8415837"/>
                  <a:pt x="8429660" y="8398118"/>
                </a:cubicBezTo>
                <a:cubicBezTo>
                  <a:pt x="8429660" y="8398118"/>
                  <a:pt x="8429690" y="8398118"/>
                  <a:pt x="8429690" y="8398148"/>
                </a:cubicBezTo>
                <a:cubicBezTo>
                  <a:pt x="8430144" y="8397300"/>
                  <a:pt x="8430569" y="8396421"/>
                  <a:pt x="8431022" y="8395574"/>
                </a:cubicBezTo>
                <a:cubicBezTo>
                  <a:pt x="8431204" y="8395209"/>
                  <a:pt x="8431416" y="8394816"/>
                  <a:pt x="8431628" y="8394422"/>
                </a:cubicBezTo>
                <a:cubicBezTo>
                  <a:pt x="8434627" y="8388637"/>
                  <a:pt x="8437625" y="8382852"/>
                  <a:pt x="8440592" y="8377006"/>
                </a:cubicBezTo>
                <a:cubicBezTo>
                  <a:pt x="8440623" y="8376915"/>
                  <a:pt x="8440683" y="8376824"/>
                  <a:pt x="8440744" y="8376733"/>
                </a:cubicBezTo>
                <a:lnTo>
                  <a:pt x="8440744" y="8376733"/>
                </a:lnTo>
                <a:cubicBezTo>
                  <a:pt x="8458277" y="8342263"/>
                  <a:pt x="8475266" y="8306643"/>
                  <a:pt x="8491558" y="8270204"/>
                </a:cubicBezTo>
                <a:cubicBezTo>
                  <a:pt x="8491650" y="8270022"/>
                  <a:pt x="8491740" y="8269870"/>
                  <a:pt x="8491800" y="8269689"/>
                </a:cubicBezTo>
                <a:cubicBezTo>
                  <a:pt x="8491800" y="8269689"/>
                  <a:pt x="8491800" y="8269689"/>
                  <a:pt x="8491771" y="8269689"/>
                </a:cubicBezTo>
                <a:cubicBezTo>
                  <a:pt x="8506912" y="8235794"/>
                  <a:pt x="8521539" y="8201233"/>
                  <a:pt x="8535197" y="8166006"/>
                </a:cubicBezTo>
                <a:lnTo>
                  <a:pt x="8535227" y="8165885"/>
                </a:lnTo>
                <a:cubicBezTo>
                  <a:pt x="8537892" y="8159010"/>
                  <a:pt x="8540466" y="8152073"/>
                  <a:pt x="8543071" y="8145167"/>
                </a:cubicBezTo>
                <a:cubicBezTo>
                  <a:pt x="8543010" y="8145106"/>
                  <a:pt x="8542889" y="8145106"/>
                  <a:pt x="8542829" y="8145046"/>
                </a:cubicBezTo>
                <a:cubicBezTo>
                  <a:pt x="8550096" y="8125721"/>
                  <a:pt x="8557333" y="8106365"/>
                  <a:pt x="8564057" y="8086737"/>
                </a:cubicBezTo>
                <a:cubicBezTo>
                  <a:pt x="8564057" y="8086677"/>
                  <a:pt x="8564087" y="8086647"/>
                  <a:pt x="8564117" y="8086586"/>
                </a:cubicBezTo>
                <a:cubicBezTo>
                  <a:pt x="8564693" y="8084920"/>
                  <a:pt x="8565268" y="8083224"/>
                  <a:pt x="8565843" y="8081558"/>
                </a:cubicBezTo>
                <a:cubicBezTo>
                  <a:pt x="8567994" y="8075318"/>
                  <a:pt x="8570174" y="8069139"/>
                  <a:pt x="8572233" y="8062869"/>
                </a:cubicBezTo>
                <a:cubicBezTo>
                  <a:pt x="8571991" y="8062929"/>
                  <a:pt x="8571870" y="8063172"/>
                  <a:pt x="8571628" y="8063232"/>
                </a:cubicBezTo>
                <a:cubicBezTo>
                  <a:pt x="8578472" y="8042332"/>
                  <a:pt x="8585315" y="8021402"/>
                  <a:pt x="8591463" y="8000259"/>
                </a:cubicBezTo>
                <a:lnTo>
                  <a:pt x="8591493" y="8000109"/>
                </a:lnTo>
                <a:cubicBezTo>
                  <a:pt x="8595581" y="7986053"/>
                  <a:pt x="8599518" y="7971969"/>
                  <a:pt x="8603243" y="7957853"/>
                </a:cubicBezTo>
                <a:cubicBezTo>
                  <a:pt x="8603001" y="7957763"/>
                  <a:pt x="8602850" y="7957611"/>
                  <a:pt x="8602608" y="7957490"/>
                </a:cubicBezTo>
                <a:cubicBezTo>
                  <a:pt x="8606120" y="7944163"/>
                  <a:pt x="8609845" y="7930896"/>
                  <a:pt x="8613055" y="7917507"/>
                </a:cubicBezTo>
                <a:cubicBezTo>
                  <a:pt x="8613206" y="7917568"/>
                  <a:pt x="8613236" y="7917780"/>
                  <a:pt x="8613388" y="7917841"/>
                </a:cubicBezTo>
                <a:cubicBezTo>
                  <a:pt x="8614236" y="7914236"/>
                  <a:pt x="8614993" y="7910601"/>
                  <a:pt x="8615810" y="7906997"/>
                </a:cubicBezTo>
                <a:cubicBezTo>
                  <a:pt x="8616023" y="7906058"/>
                  <a:pt x="8616234" y="7905149"/>
                  <a:pt x="8616417" y="7904210"/>
                </a:cubicBezTo>
                <a:cubicBezTo>
                  <a:pt x="8617870" y="7897698"/>
                  <a:pt x="8619354" y="7891186"/>
                  <a:pt x="8620777" y="7884643"/>
                </a:cubicBezTo>
                <a:cubicBezTo>
                  <a:pt x="8620596" y="7884643"/>
                  <a:pt x="8620475" y="7884795"/>
                  <a:pt x="8620292" y="7884795"/>
                </a:cubicBezTo>
                <a:cubicBezTo>
                  <a:pt x="8625622" y="7860229"/>
                  <a:pt x="8630892" y="7835694"/>
                  <a:pt x="8634950" y="7811069"/>
                </a:cubicBezTo>
                <a:cubicBezTo>
                  <a:pt x="8635949" y="7805101"/>
                  <a:pt x="8636797" y="7799165"/>
                  <a:pt x="8637645" y="7793197"/>
                </a:cubicBezTo>
                <a:cubicBezTo>
                  <a:pt x="8638038" y="7790592"/>
                  <a:pt x="8638463" y="7787987"/>
                  <a:pt x="8638826" y="7785383"/>
                </a:cubicBezTo>
                <a:cubicBezTo>
                  <a:pt x="8638795" y="7785353"/>
                  <a:pt x="8638735" y="7785383"/>
                  <a:pt x="8638674" y="7785353"/>
                </a:cubicBezTo>
                <a:cubicBezTo>
                  <a:pt x="8643823" y="7750398"/>
                  <a:pt x="8647760" y="7715473"/>
                  <a:pt x="8650030" y="7680701"/>
                </a:cubicBezTo>
                <a:cubicBezTo>
                  <a:pt x="8650030" y="7680701"/>
                  <a:pt x="8650030" y="7680671"/>
                  <a:pt x="8650030" y="7680671"/>
                </a:cubicBezTo>
                <a:cubicBezTo>
                  <a:pt x="8650606" y="7671705"/>
                  <a:pt x="8651121" y="7662769"/>
                  <a:pt x="8651484" y="7653864"/>
                </a:cubicBezTo>
                <a:lnTo>
                  <a:pt x="8651484" y="7653864"/>
                </a:lnTo>
                <a:cubicBezTo>
                  <a:pt x="8653393" y="7609035"/>
                  <a:pt x="8652877" y="7564539"/>
                  <a:pt x="8649243" y="7520709"/>
                </a:cubicBezTo>
                <a:cubicBezTo>
                  <a:pt x="8649243" y="7520709"/>
                  <a:pt x="8649243" y="7520709"/>
                  <a:pt x="8649243" y="7520709"/>
                </a:cubicBezTo>
                <a:cubicBezTo>
                  <a:pt x="8648153" y="7507654"/>
                  <a:pt x="8646639" y="7494721"/>
                  <a:pt x="8645004" y="7481787"/>
                </a:cubicBezTo>
                <a:cubicBezTo>
                  <a:pt x="8644762" y="7479878"/>
                  <a:pt x="8644641" y="7477940"/>
                  <a:pt x="8644368" y="7476032"/>
                </a:cubicBezTo>
                <a:cubicBezTo>
                  <a:pt x="8644307" y="7476001"/>
                  <a:pt x="8644216" y="7476032"/>
                  <a:pt x="8644155" y="7476001"/>
                </a:cubicBezTo>
                <a:cubicBezTo>
                  <a:pt x="8642884" y="7466672"/>
                  <a:pt x="8641582" y="7457343"/>
                  <a:pt x="8640068" y="7448044"/>
                </a:cubicBezTo>
                <a:cubicBezTo>
                  <a:pt x="8639068" y="7441986"/>
                  <a:pt x="8638190" y="7435928"/>
                  <a:pt x="8637070" y="7429900"/>
                </a:cubicBezTo>
                <a:cubicBezTo>
                  <a:pt x="8611813" y="7293868"/>
                  <a:pt x="8553912" y="7166741"/>
                  <a:pt x="8452433" y="7058273"/>
                </a:cubicBezTo>
                <a:cubicBezTo>
                  <a:pt x="8447254" y="7052730"/>
                  <a:pt x="8442197" y="7047126"/>
                  <a:pt x="8436776" y="7041704"/>
                </a:cubicBezTo>
                <a:cubicBezTo>
                  <a:pt x="8435353" y="7040280"/>
                  <a:pt x="8434111" y="7038766"/>
                  <a:pt x="8432658" y="7037342"/>
                </a:cubicBezTo>
                <a:cubicBezTo>
                  <a:pt x="8401496" y="7006477"/>
                  <a:pt x="8368124" y="6980458"/>
                  <a:pt x="8333359" y="6957650"/>
                </a:cubicBezTo>
                <a:cubicBezTo>
                  <a:pt x="8327666" y="6953924"/>
                  <a:pt x="8322064" y="6950017"/>
                  <a:pt x="8316279" y="6946442"/>
                </a:cubicBezTo>
                <a:cubicBezTo>
                  <a:pt x="8282514" y="6925754"/>
                  <a:pt x="8247264" y="6908519"/>
                  <a:pt x="8211015" y="6893798"/>
                </a:cubicBezTo>
                <a:cubicBezTo>
                  <a:pt x="8211015" y="6893798"/>
                  <a:pt x="8211015" y="6893798"/>
                  <a:pt x="8211015" y="6893798"/>
                </a:cubicBezTo>
                <a:cubicBezTo>
                  <a:pt x="8206957" y="6892163"/>
                  <a:pt x="8202899" y="6890618"/>
                  <a:pt x="8198841" y="6889043"/>
                </a:cubicBezTo>
                <a:cubicBezTo>
                  <a:pt x="8196479" y="6888134"/>
                  <a:pt x="8194148" y="6887165"/>
                  <a:pt x="8191785" y="6886286"/>
                </a:cubicBezTo>
                <a:cubicBezTo>
                  <a:pt x="8191785" y="6886377"/>
                  <a:pt x="8191816" y="6886469"/>
                  <a:pt x="8191816" y="6886559"/>
                </a:cubicBezTo>
                <a:cubicBezTo>
                  <a:pt x="8163440" y="6875867"/>
                  <a:pt x="8134550" y="6866568"/>
                  <a:pt x="8105115" y="6858692"/>
                </a:cubicBezTo>
                <a:cubicBezTo>
                  <a:pt x="8105115" y="6858692"/>
                  <a:pt x="8105115" y="6858692"/>
                  <a:pt x="8105115" y="6858692"/>
                </a:cubicBezTo>
                <a:cubicBezTo>
                  <a:pt x="8096393" y="6856360"/>
                  <a:pt x="8087702" y="6853967"/>
                  <a:pt x="8078920" y="6851847"/>
                </a:cubicBezTo>
                <a:cubicBezTo>
                  <a:pt x="8078890" y="6851999"/>
                  <a:pt x="8078950" y="6852150"/>
                  <a:pt x="8078920" y="6852271"/>
                </a:cubicBezTo>
                <a:cubicBezTo>
                  <a:pt x="8060265" y="6847788"/>
                  <a:pt x="8041489" y="6843669"/>
                  <a:pt x="8022533" y="6840064"/>
                </a:cubicBezTo>
                <a:cubicBezTo>
                  <a:pt x="8022562" y="6840003"/>
                  <a:pt x="8022593" y="6839913"/>
                  <a:pt x="8022683" y="6839882"/>
                </a:cubicBezTo>
                <a:cubicBezTo>
                  <a:pt x="8018625" y="6839125"/>
                  <a:pt x="8014568" y="6838398"/>
                  <a:pt x="8010510" y="6837671"/>
                </a:cubicBezTo>
                <a:cubicBezTo>
                  <a:pt x="8005816" y="6836823"/>
                  <a:pt x="8001152" y="6835914"/>
                  <a:pt x="7996458" y="6835127"/>
                </a:cubicBezTo>
                <a:cubicBezTo>
                  <a:pt x="7996458" y="6835127"/>
                  <a:pt x="7996458" y="6835127"/>
                  <a:pt x="7996458" y="6835127"/>
                </a:cubicBezTo>
                <a:cubicBezTo>
                  <a:pt x="7963753" y="6829554"/>
                  <a:pt x="7930683" y="6825343"/>
                  <a:pt x="7897523" y="6821588"/>
                </a:cubicBezTo>
                <a:cubicBezTo>
                  <a:pt x="7897553" y="6821496"/>
                  <a:pt x="7897614" y="6821436"/>
                  <a:pt x="7897644" y="6821345"/>
                </a:cubicBezTo>
                <a:cubicBezTo>
                  <a:pt x="7890286" y="6820527"/>
                  <a:pt x="7882957" y="6819709"/>
                  <a:pt x="7875567" y="6818952"/>
                </a:cubicBezTo>
                <a:cubicBezTo>
                  <a:pt x="7875567" y="6819043"/>
                  <a:pt x="7875598" y="6819164"/>
                  <a:pt x="7875598" y="6819255"/>
                </a:cubicBezTo>
                <a:cubicBezTo>
                  <a:pt x="7867694" y="6818437"/>
                  <a:pt x="7859790" y="6817498"/>
                  <a:pt x="7851887" y="6816741"/>
                </a:cubicBezTo>
                <a:cubicBezTo>
                  <a:pt x="7852008" y="6816680"/>
                  <a:pt x="7852129" y="6816741"/>
                  <a:pt x="7852250" y="6816680"/>
                </a:cubicBezTo>
                <a:cubicBezTo>
                  <a:pt x="7848949" y="6816377"/>
                  <a:pt x="7845648" y="6816014"/>
                  <a:pt x="7842347" y="6815711"/>
                </a:cubicBezTo>
                <a:cubicBezTo>
                  <a:pt x="7842378" y="6815741"/>
                  <a:pt x="7842407" y="6815711"/>
                  <a:pt x="7842438" y="6815741"/>
                </a:cubicBezTo>
                <a:cubicBezTo>
                  <a:pt x="7790381" y="6811016"/>
                  <a:pt x="7738294" y="6807654"/>
                  <a:pt x="7686813" y="6804413"/>
                </a:cubicBezTo>
                <a:cubicBezTo>
                  <a:pt x="7641479" y="6801475"/>
                  <a:pt x="7594661" y="6800839"/>
                  <a:pt x="7551204" y="6790661"/>
                </a:cubicBezTo>
                <a:cubicBezTo>
                  <a:pt x="7542755" y="6788692"/>
                  <a:pt x="7534488" y="6786239"/>
                  <a:pt x="7526342" y="6783452"/>
                </a:cubicBezTo>
                <a:cubicBezTo>
                  <a:pt x="7507233" y="6776879"/>
                  <a:pt x="7488942" y="6768065"/>
                  <a:pt x="7472105" y="6755343"/>
                </a:cubicBezTo>
                <a:cubicBezTo>
                  <a:pt x="7470590" y="6754132"/>
                  <a:pt x="7468773" y="6752617"/>
                  <a:pt x="7467259" y="6751102"/>
                </a:cubicBezTo>
                <a:cubicBezTo>
                  <a:pt x="7473407" y="6748679"/>
                  <a:pt x="7479494" y="6746105"/>
                  <a:pt x="7485611" y="6743651"/>
                </a:cubicBezTo>
                <a:cubicBezTo>
                  <a:pt x="7486640" y="6743227"/>
                  <a:pt x="7487670" y="6742803"/>
                  <a:pt x="7488700" y="6742379"/>
                </a:cubicBezTo>
                <a:cubicBezTo>
                  <a:pt x="7494393" y="6740077"/>
                  <a:pt x="7500086" y="6737745"/>
                  <a:pt x="7505780" y="6735443"/>
                </a:cubicBezTo>
                <a:cubicBezTo>
                  <a:pt x="7505780" y="6735443"/>
                  <a:pt x="7505749" y="6735443"/>
                  <a:pt x="7505749" y="6735413"/>
                </a:cubicBezTo>
                <a:cubicBezTo>
                  <a:pt x="7521496" y="6729082"/>
                  <a:pt x="7537244" y="6722751"/>
                  <a:pt x="7552870" y="6716178"/>
                </a:cubicBezTo>
                <a:cubicBezTo>
                  <a:pt x="7559865" y="6713240"/>
                  <a:pt x="7566830" y="6710120"/>
                  <a:pt x="7573796" y="6707152"/>
                </a:cubicBezTo>
                <a:cubicBezTo>
                  <a:pt x="7573796" y="6707152"/>
                  <a:pt x="7573796" y="6707152"/>
                  <a:pt x="7573796" y="6707152"/>
                </a:cubicBezTo>
                <a:cubicBezTo>
                  <a:pt x="7646384" y="6676165"/>
                  <a:pt x="7717792" y="6642543"/>
                  <a:pt x="7788474" y="6607377"/>
                </a:cubicBezTo>
                <a:lnTo>
                  <a:pt x="7788927" y="6607952"/>
                </a:lnTo>
                <a:cubicBezTo>
                  <a:pt x="7801586" y="6601652"/>
                  <a:pt x="7814154" y="6595140"/>
                  <a:pt x="7826751" y="6588688"/>
                </a:cubicBezTo>
                <a:cubicBezTo>
                  <a:pt x="7826751" y="6588658"/>
                  <a:pt x="7826751" y="6588627"/>
                  <a:pt x="7826751" y="6588567"/>
                </a:cubicBezTo>
                <a:cubicBezTo>
                  <a:pt x="7828962" y="6587446"/>
                  <a:pt x="7831233" y="6586416"/>
                  <a:pt x="7833444" y="6585295"/>
                </a:cubicBezTo>
                <a:cubicBezTo>
                  <a:pt x="7833444" y="6585295"/>
                  <a:pt x="7833444" y="6585295"/>
                  <a:pt x="7833444" y="6585295"/>
                </a:cubicBezTo>
                <a:cubicBezTo>
                  <a:pt x="7840561" y="6581630"/>
                  <a:pt x="7847707" y="6578087"/>
                  <a:pt x="7854794" y="6574422"/>
                </a:cubicBezTo>
                <a:cubicBezTo>
                  <a:pt x="7855611" y="6573997"/>
                  <a:pt x="7856398" y="6573603"/>
                  <a:pt x="7857216" y="6573180"/>
                </a:cubicBezTo>
                <a:cubicBezTo>
                  <a:pt x="7857216" y="6573180"/>
                  <a:pt x="7857216" y="6573180"/>
                  <a:pt x="7857216" y="6573149"/>
                </a:cubicBezTo>
                <a:cubicBezTo>
                  <a:pt x="7859699" y="6571877"/>
                  <a:pt x="7862183" y="6570575"/>
                  <a:pt x="7864666" y="6569272"/>
                </a:cubicBezTo>
                <a:cubicBezTo>
                  <a:pt x="7864666" y="6569272"/>
                  <a:pt x="7864666" y="6569272"/>
                  <a:pt x="7864666" y="6569272"/>
                </a:cubicBezTo>
                <a:cubicBezTo>
                  <a:pt x="7869148" y="6566910"/>
                  <a:pt x="7873539" y="6564456"/>
                  <a:pt x="7877991" y="6562124"/>
                </a:cubicBezTo>
                <a:cubicBezTo>
                  <a:pt x="7885258" y="6558277"/>
                  <a:pt x="7892466" y="6554248"/>
                  <a:pt x="7899704" y="6550341"/>
                </a:cubicBezTo>
                <a:cubicBezTo>
                  <a:pt x="7899704" y="6550371"/>
                  <a:pt x="7899704" y="6550432"/>
                  <a:pt x="7899704" y="6550462"/>
                </a:cubicBezTo>
                <a:cubicBezTo>
                  <a:pt x="7907819" y="6546131"/>
                  <a:pt x="7915935" y="6541829"/>
                  <a:pt x="7924021" y="6537437"/>
                </a:cubicBezTo>
                <a:cubicBezTo>
                  <a:pt x="7923990" y="6537377"/>
                  <a:pt x="7923930" y="6537316"/>
                  <a:pt x="7923900" y="6537226"/>
                </a:cubicBezTo>
                <a:cubicBezTo>
                  <a:pt x="7929260" y="6534317"/>
                  <a:pt x="7934620" y="6531470"/>
                  <a:pt x="7939950" y="6528532"/>
                </a:cubicBezTo>
                <a:lnTo>
                  <a:pt x="7940101" y="6528714"/>
                </a:lnTo>
                <a:cubicBezTo>
                  <a:pt x="7944402" y="6526351"/>
                  <a:pt x="7948642" y="6523928"/>
                  <a:pt x="7952881" y="6521505"/>
                </a:cubicBezTo>
                <a:cubicBezTo>
                  <a:pt x="7955212" y="6520172"/>
                  <a:pt x="7957575" y="6518839"/>
                  <a:pt x="7959937" y="6517537"/>
                </a:cubicBezTo>
                <a:lnTo>
                  <a:pt x="7959937" y="6517537"/>
                </a:lnTo>
                <a:cubicBezTo>
                  <a:pt x="7971414" y="6511146"/>
                  <a:pt x="7982649" y="6504330"/>
                  <a:pt x="7994036" y="6497818"/>
                </a:cubicBezTo>
                <a:cubicBezTo>
                  <a:pt x="7994157" y="6497909"/>
                  <a:pt x="7994188" y="6498091"/>
                  <a:pt x="7994309" y="6498151"/>
                </a:cubicBezTo>
                <a:cubicBezTo>
                  <a:pt x="8001818" y="6493881"/>
                  <a:pt x="8009359" y="6489670"/>
                  <a:pt x="8016808" y="6485339"/>
                </a:cubicBezTo>
                <a:cubicBezTo>
                  <a:pt x="8016748" y="6485157"/>
                  <a:pt x="8016566" y="6485036"/>
                  <a:pt x="8016506" y="6484824"/>
                </a:cubicBezTo>
                <a:cubicBezTo>
                  <a:pt x="8026560" y="6478978"/>
                  <a:pt x="8036705" y="6473283"/>
                  <a:pt x="8046728" y="6467346"/>
                </a:cubicBezTo>
                <a:cubicBezTo>
                  <a:pt x="8046759" y="6467407"/>
                  <a:pt x="8046728" y="6467498"/>
                  <a:pt x="8046759" y="6467589"/>
                </a:cubicBezTo>
                <a:cubicBezTo>
                  <a:pt x="8053118" y="6463833"/>
                  <a:pt x="8059508" y="6460047"/>
                  <a:pt x="8065868" y="6456260"/>
                </a:cubicBezTo>
                <a:cubicBezTo>
                  <a:pt x="8069229" y="6454261"/>
                  <a:pt x="8072621" y="6452293"/>
                  <a:pt x="8075982" y="6450263"/>
                </a:cubicBezTo>
                <a:lnTo>
                  <a:pt x="8075982" y="6450263"/>
                </a:lnTo>
                <a:cubicBezTo>
                  <a:pt x="8081797" y="6446780"/>
                  <a:pt x="8087550" y="6443175"/>
                  <a:pt x="8093334" y="6439631"/>
                </a:cubicBezTo>
                <a:cubicBezTo>
                  <a:pt x="8093395" y="6439631"/>
                  <a:pt x="8093455" y="6439661"/>
                  <a:pt x="8093516" y="6439661"/>
                </a:cubicBezTo>
                <a:cubicBezTo>
                  <a:pt x="8098816" y="6436451"/>
                  <a:pt x="8104055" y="6433119"/>
                  <a:pt x="8109294" y="6429847"/>
                </a:cubicBezTo>
                <a:cubicBezTo>
                  <a:pt x="8113200" y="6427394"/>
                  <a:pt x="8117107" y="6425001"/>
                  <a:pt x="8120983" y="6422578"/>
                </a:cubicBezTo>
                <a:lnTo>
                  <a:pt x="8120983" y="6422578"/>
                </a:lnTo>
                <a:cubicBezTo>
                  <a:pt x="8145301" y="6407494"/>
                  <a:pt x="8169012" y="6391501"/>
                  <a:pt x="8193027" y="6375901"/>
                </a:cubicBezTo>
                <a:cubicBezTo>
                  <a:pt x="8193360" y="6375962"/>
                  <a:pt x="8193693" y="6376053"/>
                  <a:pt x="8194057" y="6376113"/>
                </a:cubicBezTo>
                <a:cubicBezTo>
                  <a:pt x="8206624" y="6367935"/>
                  <a:pt x="8218980" y="6359393"/>
                  <a:pt x="8231426" y="6351033"/>
                </a:cubicBezTo>
                <a:cubicBezTo>
                  <a:pt x="8244357" y="6342370"/>
                  <a:pt x="8257378" y="6333859"/>
                  <a:pt x="8270188" y="6325014"/>
                </a:cubicBezTo>
                <a:cubicBezTo>
                  <a:pt x="8295687" y="6307416"/>
                  <a:pt x="8321004" y="6289575"/>
                  <a:pt x="8346169" y="6271492"/>
                </a:cubicBezTo>
                <a:cubicBezTo>
                  <a:pt x="8346199" y="6271704"/>
                  <a:pt x="8346078" y="6271916"/>
                  <a:pt x="8346138" y="6272128"/>
                </a:cubicBezTo>
                <a:cubicBezTo>
                  <a:pt x="8356526" y="6264677"/>
                  <a:pt x="8366974" y="6257346"/>
                  <a:pt x="8377270" y="6249774"/>
                </a:cubicBezTo>
                <a:cubicBezTo>
                  <a:pt x="8377240" y="6249683"/>
                  <a:pt x="8377209" y="6249622"/>
                  <a:pt x="8377149" y="6249532"/>
                </a:cubicBezTo>
                <a:cubicBezTo>
                  <a:pt x="8379026" y="6248169"/>
                  <a:pt x="8380934" y="6246896"/>
                  <a:pt x="8382811" y="6245533"/>
                </a:cubicBezTo>
                <a:cubicBezTo>
                  <a:pt x="8382782" y="6245594"/>
                  <a:pt x="8382690" y="6245654"/>
                  <a:pt x="8382661" y="6245745"/>
                </a:cubicBezTo>
                <a:cubicBezTo>
                  <a:pt x="8383387" y="6245200"/>
                  <a:pt x="8384114" y="6244655"/>
                  <a:pt x="8384871" y="6244110"/>
                </a:cubicBezTo>
                <a:cubicBezTo>
                  <a:pt x="8387082" y="6242444"/>
                  <a:pt x="8389323" y="6240747"/>
                  <a:pt x="8391533" y="6239112"/>
                </a:cubicBezTo>
                <a:lnTo>
                  <a:pt x="8391533" y="6239112"/>
                </a:lnTo>
                <a:cubicBezTo>
                  <a:pt x="8396439" y="6235477"/>
                  <a:pt x="8401133" y="6231539"/>
                  <a:pt x="8406039" y="6227874"/>
                </a:cubicBezTo>
                <a:cubicBezTo>
                  <a:pt x="8419272" y="6217848"/>
                  <a:pt x="8432476" y="6207792"/>
                  <a:pt x="8445649" y="6197675"/>
                </a:cubicBezTo>
                <a:cubicBezTo>
                  <a:pt x="8445377" y="6198311"/>
                  <a:pt x="8444710" y="6198735"/>
                  <a:pt x="8444559" y="6199402"/>
                </a:cubicBezTo>
                <a:cubicBezTo>
                  <a:pt x="8451494" y="6194101"/>
                  <a:pt x="8458247" y="6188649"/>
                  <a:pt x="8465152" y="6183287"/>
                </a:cubicBezTo>
                <a:cubicBezTo>
                  <a:pt x="8464879" y="6183287"/>
                  <a:pt x="8464637" y="6183348"/>
                  <a:pt x="8464394" y="6183348"/>
                </a:cubicBezTo>
                <a:cubicBezTo>
                  <a:pt x="8477659" y="6173049"/>
                  <a:pt x="8490741" y="6162569"/>
                  <a:pt x="8503853" y="6152119"/>
                </a:cubicBezTo>
                <a:cubicBezTo>
                  <a:pt x="8509183" y="6147848"/>
                  <a:pt x="8514725" y="6143850"/>
                  <a:pt x="8520055" y="6139579"/>
                </a:cubicBezTo>
                <a:cubicBezTo>
                  <a:pt x="8520025" y="6139731"/>
                  <a:pt x="8520025" y="6139882"/>
                  <a:pt x="8520025" y="6140033"/>
                </a:cubicBezTo>
                <a:cubicBezTo>
                  <a:pt x="8523205" y="6137489"/>
                  <a:pt x="8526324" y="6134884"/>
                  <a:pt x="8529473" y="6132279"/>
                </a:cubicBezTo>
                <a:cubicBezTo>
                  <a:pt x="8531321" y="6130765"/>
                  <a:pt x="8533138" y="6129281"/>
                  <a:pt x="8534985" y="6127766"/>
                </a:cubicBezTo>
                <a:cubicBezTo>
                  <a:pt x="8563118" y="6104867"/>
                  <a:pt x="8590918" y="6081604"/>
                  <a:pt x="8618415" y="6057947"/>
                </a:cubicBezTo>
                <a:lnTo>
                  <a:pt x="8618415" y="6057947"/>
                </a:lnTo>
                <a:cubicBezTo>
                  <a:pt x="8619596" y="6056918"/>
                  <a:pt x="8620807" y="6055888"/>
                  <a:pt x="8621988" y="6054888"/>
                </a:cubicBezTo>
                <a:cubicBezTo>
                  <a:pt x="8624260" y="6052950"/>
                  <a:pt x="8626501" y="6051041"/>
                  <a:pt x="8628772" y="6049073"/>
                </a:cubicBezTo>
                <a:lnTo>
                  <a:pt x="8628772" y="6049043"/>
                </a:lnTo>
                <a:cubicBezTo>
                  <a:pt x="8629801" y="6048164"/>
                  <a:pt x="8630801" y="6047286"/>
                  <a:pt x="8631831" y="6046407"/>
                </a:cubicBezTo>
                <a:cubicBezTo>
                  <a:pt x="8631860" y="6046407"/>
                  <a:pt x="8631891" y="6046407"/>
                  <a:pt x="8631891" y="6046377"/>
                </a:cubicBezTo>
                <a:cubicBezTo>
                  <a:pt x="8637160" y="6041803"/>
                  <a:pt x="8642460" y="6037290"/>
                  <a:pt x="8647699" y="6032716"/>
                </a:cubicBezTo>
                <a:cubicBezTo>
                  <a:pt x="8647729" y="6032686"/>
                  <a:pt x="8647760" y="6032656"/>
                  <a:pt x="8647789" y="6032656"/>
                </a:cubicBezTo>
                <a:cubicBezTo>
                  <a:pt x="8647789" y="6032656"/>
                  <a:pt x="8647789" y="6032656"/>
                  <a:pt x="8647789" y="6032656"/>
                </a:cubicBezTo>
                <a:cubicBezTo>
                  <a:pt x="8657208" y="6024387"/>
                  <a:pt x="8666474" y="6015936"/>
                  <a:pt x="8675802" y="6007545"/>
                </a:cubicBezTo>
                <a:cubicBezTo>
                  <a:pt x="8676741" y="6006727"/>
                  <a:pt x="8677649" y="6005879"/>
                  <a:pt x="8678588" y="6005062"/>
                </a:cubicBezTo>
                <a:cubicBezTo>
                  <a:pt x="8689248" y="5995490"/>
                  <a:pt x="8699816" y="5985797"/>
                  <a:pt x="8710385" y="5976135"/>
                </a:cubicBezTo>
                <a:cubicBezTo>
                  <a:pt x="8710416" y="5976165"/>
                  <a:pt x="8710445" y="5976225"/>
                  <a:pt x="8710476" y="5976256"/>
                </a:cubicBezTo>
                <a:cubicBezTo>
                  <a:pt x="8710506" y="5976286"/>
                  <a:pt x="8710567" y="5976286"/>
                  <a:pt x="8710597" y="5976316"/>
                </a:cubicBezTo>
                <a:cubicBezTo>
                  <a:pt x="8715261" y="5972045"/>
                  <a:pt x="8719834" y="5967654"/>
                  <a:pt x="8724467" y="5963352"/>
                </a:cubicBezTo>
                <a:cubicBezTo>
                  <a:pt x="8734037" y="5954417"/>
                  <a:pt x="8743605" y="5945481"/>
                  <a:pt x="8753145" y="5936516"/>
                </a:cubicBezTo>
                <a:cubicBezTo>
                  <a:pt x="8764501" y="5925793"/>
                  <a:pt x="8775767" y="5915040"/>
                  <a:pt x="8786971" y="5904196"/>
                </a:cubicBezTo>
                <a:cubicBezTo>
                  <a:pt x="8787334" y="5903832"/>
                  <a:pt x="8787699" y="5903469"/>
                  <a:pt x="8788092" y="5903105"/>
                </a:cubicBezTo>
                <a:cubicBezTo>
                  <a:pt x="8789151" y="5902076"/>
                  <a:pt x="8790182" y="5901046"/>
                  <a:pt x="8791241" y="5900016"/>
                </a:cubicBezTo>
                <a:cubicBezTo>
                  <a:pt x="8791271" y="5899986"/>
                  <a:pt x="8791302" y="5899956"/>
                  <a:pt x="8791302" y="5899925"/>
                </a:cubicBezTo>
                <a:cubicBezTo>
                  <a:pt x="8791907" y="5899350"/>
                  <a:pt x="8792483" y="5898744"/>
                  <a:pt x="8793088" y="5898168"/>
                </a:cubicBezTo>
                <a:lnTo>
                  <a:pt x="8793119" y="5898168"/>
                </a:lnTo>
                <a:cubicBezTo>
                  <a:pt x="8800236" y="5891232"/>
                  <a:pt x="8807321" y="5884296"/>
                  <a:pt x="8814378" y="5877329"/>
                </a:cubicBezTo>
                <a:cubicBezTo>
                  <a:pt x="8814347" y="5877299"/>
                  <a:pt x="8814317" y="5877299"/>
                  <a:pt x="8814256" y="5877268"/>
                </a:cubicBezTo>
                <a:cubicBezTo>
                  <a:pt x="8823069" y="5868605"/>
                  <a:pt x="8831942" y="5860033"/>
                  <a:pt x="8840633" y="5851249"/>
                </a:cubicBezTo>
                <a:cubicBezTo>
                  <a:pt x="8840633" y="5851249"/>
                  <a:pt x="8840633" y="5851249"/>
                  <a:pt x="8840633" y="5851249"/>
                </a:cubicBezTo>
                <a:cubicBezTo>
                  <a:pt x="8844359" y="5847493"/>
                  <a:pt x="8848022" y="5843707"/>
                  <a:pt x="8851686" y="5839921"/>
                </a:cubicBezTo>
                <a:cubicBezTo>
                  <a:pt x="8853080" y="5838497"/>
                  <a:pt x="8854503" y="5837074"/>
                  <a:pt x="8855865" y="5835619"/>
                </a:cubicBezTo>
                <a:cubicBezTo>
                  <a:pt x="8857259" y="5834165"/>
                  <a:pt x="8858682" y="5832742"/>
                  <a:pt x="8860105" y="5831288"/>
                </a:cubicBezTo>
                <a:lnTo>
                  <a:pt x="8860105" y="5831288"/>
                </a:lnTo>
                <a:cubicBezTo>
                  <a:pt x="8878276" y="5812720"/>
                  <a:pt x="8896022" y="5793759"/>
                  <a:pt x="8913798" y="5774827"/>
                </a:cubicBezTo>
                <a:cubicBezTo>
                  <a:pt x="8913798" y="5774979"/>
                  <a:pt x="8913798" y="5775100"/>
                  <a:pt x="8913828" y="5775252"/>
                </a:cubicBezTo>
                <a:cubicBezTo>
                  <a:pt x="8920157" y="5768497"/>
                  <a:pt x="8926426" y="5761682"/>
                  <a:pt x="8932725" y="5754927"/>
                </a:cubicBezTo>
                <a:cubicBezTo>
                  <a:pt x="8933240" y="5754382"/>
                  <a:pt x="8933784" y="5753837"/>
                  <a:pt x="8934300" y="5753291"/>
                </a:cubicBezTo>
                <a:cubicBezTo>
                  <a:pt x="8935753" y="5751747"/>
                  <a:pt x="8937176" y="5750202"/>
                  <a:pt x="8938629" y="5748657"/>
                </a:cubicBezTo>
                <a:cubicBezTo>
                  <a:pt x="8938994" y="5748263"/>
                  <a:pt x="8939326" y="5747869"/>
                  <a:pt x="8939690" y="5747476"/>
                </a:cubicBezTo>
                <a:cubicBezTo>
                  <a:pt x="8944504" y="5742296"/>
                  <a:pt x="8949411" y="5737147"/>
                  <a:pt x="8954165" y="5731907"/>
                </a:cubicBezTo>
                <a:cubicBezTo>
                  <a:pt x="8954135" y="5731816"/>
                  <a:pt x="8954044" y="5731695"/>
                  <a:pt x="8953984" y="5731574"/>
                </a:cubicBezTo>
                <a:cubicBezTo>
                  <a:pt x="8968671" y="5715429"/>
                  <a:pt x="8983358" y="5699315"/>
                  <a:pt x="8997773" y="5682898"/>
                </a:cubicBezTo>
                <a:cubicBezTo>
                  <a:pt x="9003648" y="5676204"/>
                  <a:pt x="9009492" y="5669479"/>
                  <a:pt x="9015307" y="5662725"/>
                </a:cubicBezTo>
                <a:cubicBezTo>
                  <a:pt x="9016851" y="5660937"/>
                  <a:pt x="9018426" y="5659181"/>
                  <a:pt x="9019970" y="5657393"/>
                </a:cubicBezTo>
                <a:cubicBezTo>
                  <a:pt x="9020364" y="5656939"/>
                  <a:pt x="9020788" y="5656485"/>
                  <a:pt x="9021182" y="5656030"/>
                </a:cubicBezTo>
                <a:lnTo>
                  <a:pt x="9021151" y="5656000"/>
                </a:lnTo>
                <a:cubicBezTo>
                  <a:pt x="9023181" y="5653638"/>
                  <a:pt x="9025149" y="5651245"/>
                  <a:pt x="9027117" y="5648852"/>
                </a:cubicBezTo>
                <a:cubicBezTo>
                  <a:pt x="9030691" y="5644672"/>
                  <a:pt x="9034355" y="5640522"/>
                  <a:pt x="9037929" y="5636312"/>
                </a:cubicBezTo>
                <a:cubicBezTo>
                  <a:pt x="9041956" y="5631587"/>
                  <a:pt x="9045984" y="5626861"/>
                  <a:pt x="9049981" y="5622106"/>
                </a:cubicBezTo>
                <a:cubicBezTo>
                  <a:pt x="9063518" y="5606022"/>
                  <a:pt x="9076842" y="5589786"/>
                  <a:pt x="9090107" y="5573491"/>
                </a:cubicBezTo>
                <a:cubicBezTo>
                  <a:pt x="9093892" y="5568856"/>
                  <a:pt x="9097677" y="5564191"/>
                  <a:pt x="9101432" y="5559527"/>
                </a:cubicBezTo>
                <a:cubicBezTo>
                  <a:pt x="9148705" y="5500734"/>
                  <a:pt x="9194160" y="5440487"/>
                  <a:pt x="9237737" y="5378787"/>
                </a:cubicBezTo>
                <a:cubicBezTo>
                  <a:pt x="9241886" y="5372910"/>
                  <a:pt x="9245944" y="5367004"/>
                  <a:pt x="9250062" y="5361128"/>
                </a:cubicBezTo>
                <a:cubicBezTo>
                  <a:pt x="9268445" y="5334775"/>
                  <a:pt x="9286463" y="5308150"/>
                  <a:pt x="9304148" y="5281283"/>
                </a:cubicBezTo>
                <a:cubicBezTo>
                  <a:pt x="9307480" y="5276225"/>
                  <a:pt x="9310872" y="5271197"/>
                  <a:pt x="9314172" y="5266139"/>
                </a:cubicBezTo>
                <a:cubicBezTo>
                  <a:pt x="9320865" y="5255840"/>
                  <a:pt x="9327194" y="5245299"/>
                  <a:pt x="9333796" y="5234940"/>
                </a:cubicBezTo>
                <a:cubicBezTo>
                  <a:pt x="9333856" y="5234849"/>
                  <a:pt x="9333917" y="5234758"/>
                  <a:pt x="9333978" y="5234637"/>
                </a:cubicBezTo>
                <a:cubicBezTo>
                  <a:pt x="9347301" y="5213707"/>
                  <a:pt x="9360718" y="5192837"/>
                  <a:pt x="9373618" y="5171573"/>
                </a:cubicBezTo>
                <a:cubicBezTo>
                  <a:pt x="9373951" y="5170998"/>
                  <a:pt x="9374284" y="5170422"/>
                  <a:pt x="9374648" y="5169847"/>
                </a:cubicBezTo>
                <a:cubicBezTo>
                  <a:pt x="9374648" y="5169847"/>
                  <a:pt x="9374648" y="5169847"/>
                  <a:pt x="9374648" y="5169847"/>
                </a:cubicBezTo>
                <a:cubicBezTo>
                  <a:pt x="9377313" y="5165425"/>
                  <a:pt x="9379947" y="5160972"/>
                  <a:pt x="9382551" y="5156519"/>
                </a:cubicBezTo>
                <a:cubicBezTo>
                  <a:pt x="9383066" y="5155641"/>
                  <a:pt x="9383582" y="5154793"/>
                  <a:pt x="9384096" y="5153945"/>
                </a:cubicBezTo>
                <a:cubicBezTo>
                  <a:pt x="9388971" y="5145796"/>
                  <a:pt x="9393847" y="5137618"/>
                  <a:pt x="9398662" y="5129410"/>
                </a:cubicBezTo>
                <a:lnTo>
                  <a:pt x="9398662" y="5129410"/>
                </a:lnTo>
                <a:cubicBezTo>
                  <a:pt x="9402448" y="5122958"/>
                  <a:pt x="9406385" y="5116597"/>
                  <a:pt x="9410109" y="5110115"/>
                </a:cubicBezTo>
                <a:cubicBezTo>
                  <a:pt x="9414258" y="5102966"/>
                  <a:pt x="9418255" y="5095697"/>
                  <a:pt x="9422344" y="5088518"/>
                </a:cubicBezTo>
                <a:lnTo>
                  <a:pt x="9422344" y="5088518"/>
                </a:lnTo>
                <a:cubicBezTo>
                  <a:pt x="9422707" y="5087882"/>
                  <a:pt x="9423070" y="5087216"/>
                  <a:pt x="9423434" y="5086579"/>
                </a:cubicBezTo>
                <a:cubicBezTo>
                  <a:pt x="9425675" y="5082642"/>
                  <a:pt x="9427855" y="5078704"/>
                  <a:pt x="9430065" y="5074766"/>
                </a:cubicBezTo>
                <a:cubicBezTo>
                  <a:pt x="9432519" y="5070344"/>
                  <a:pt x="9435002" y="5065983"/>
                  <a:pt x="9437486" y="5061560"/>
                </a:cubicBezTo>
                <a:cubicBezTo>
                  <a:pt x="9439303" y="5058289"/>
                  <a:pt x="9441150" y="5055048"/>
                  <a:pt x="9442967" y="5051777"/>
                </a:cubicBezTo>
                <a:cubicBezTo>
                  <a:pt x="9451748" y="5035905"/>
                  <a:pt x="9460379" y="5019942"/>
                  <a:pt x="9468919" y="5003919"/>
                </a:cubicBezTo>
                <a:cubicBezTo>
                  <a:pt x="9475672" y="4991257"/>
                  <a:pt x="9482425" y="4978626"/>
                  <a:pt x="9489028" y="4965875"/>
                </a:cubicBezTo>
                <a:cubicBezTo>
                  <a:pt x="9489996" y="4964027"/>
                  <a:pt x="9490966" y="4962179"/>
                  <a:pt x="9491934" y="4960331"/>
                </a:cubicBezTo>
                <a:cubicBezTo>
                  <a:pt x="9491934" y="4960331"/>
                  <a:pt x="9491934" y="4960331"/>
                  <a:pt x="9491934" y="4960331"/>
                </a:cubicBezTo>
                <a:cubicBezTo>
                  <a:pt x="9493055" y="4958180"/>
                  <a:pt x="9494206" y="4956060"/>
                  <a:pt x="9495326" y="4953910"/>
                </a:cubicBezTo>
                <a:cubicBezTo>
                  <a:pt x="9498536" y="4947640"/>
                  <a:pt x="9501504" y="4941279"/>
                  <a:pt x="9504653" y="4935009"/>
                </a:cubicBezTo>
                <a:cubicBezTo>
                  <a:pt x="9506470" y="4931435"/>
                  <a:pt x="9508166" y="4927830"/>
                  <a:pt x="9509953" y="4924256"/>
                </a:cubicBezTo>
                <a:cubicBezTo>
                  <a:pt x="9509953" y="4924256"/>
                  <a:pt x="9509953" y="4924256"/>
                  <a:pt x="9509953" y="4924256"/>
                </a:cubicBezTo>
                <a:cubicBezTo>
                  <a:pt x="9513284" y="4917562"/>
                  <a:pt x="9516585" y="4910868"/>
                  <a:pt x="9519886" y="4904143"/>
                </a:cubicBezTo>
                <a:cubicBezTo>
                  <a:pt x="9519886" y="4904143"/>
                  <a:pt x="9519886" y="4904113"/>
                  <a:pt x="9519886" y="4904113"/>
                </a:cubicBezTo>
                <a:cubicBezTo>
                  <a:pt x="9526275" y="4891209"/>
                  <a:pt x="9532817" y="4878336"/>
                  <a:pt x="9538995" y="4865312"/>
                </a:cubicBezTo>
                <a:cubicBezTo>
                  <a:pt x="9540236" y="4862707"/>
                  <a:pt x="9541357" y="4860071"/>
                  <a:pt x="9542568" y="4857467"/>
                </a:cubicBezTo>
                <a:cubicBezTo>
                  <a:pt x="9553379" y="4834567"/>
                  <a:pt x="9563948" y="4811577"/>
                  <a:pt x="9574214" y="4788497"/>
                </a:cubicBezTo>
                <a:cubicBezTo>
                  <a:pt x="9574214" y="4788497"/>
                  <a:pt x="9574214" y="4788466"/>
                  <a:pt x="9574214" y="4788466"/>
                </a:cubicBezTo>
                <a:cubicBezTo>
                  <a:pt x="9576000" y="4784438"/>
                  <a:pt x="9577818" y="4780439"/>
                  <a:pt x="9579605" y="4776411"/>
                </a:cubicBezTo>
                <a:cubicBezTo>
                  <a:pt x="9582148" y="4770656"/>
                  <a:pt x="9584480" y="4764810"/>
                  <a:pt x="9586993" y="4759055"/>
                </a:cubicBezTo>
                <a:cubicBezTo>
                  <a:pt x="9597441" y="4734914"/>
                  <a:pt x="9607768" y="4710712"/>
                  <a:pt x="9617640" y="4686359"/>
                </a:cubicBezTo>
                <a:cubicBezTo>
                  <a:pt x="9620366" y="4679634"/>
                  <a:pt x="9622879" y="4672849"/>
                  <a:pt x="9625544" y="4666125"/>
                </a:cubicBezTo>
                <a:cubicBezTo>
                  <a:pt x="9625786" y="4665520"/>
                  <a:pt x="9625998" y="4664914"/>
                  <a:pt x="9626241" y="4664338"/>
                </a:cubicBezTo>
                <a:lnTo>
                  <a:pt x="9626241" y="4664338"/>
                </a:lnTo>
                <a:cubicBezTo>
                  <a:pt x="9628724" y="4658068"/>
                  <a:pt x="9631146" y="4651798"/>
                  <a:pt x="9633599" y="4645528"/>
                </a:cubicBezTo>
                <a:cubicBezTo>
                  <a:pt x="9637506" y="4635623"/>
                  <a:pt x="9641473" y="4625749"/>
                  <a:pt x="9645228" y="4615844"/>
                </a:cubicBezTo>
                <a:cubicBezTo>
                  <a:pt x="9646682" y="4612027"/>
                  <a:pt x="9648287" y="4608211"/>
                  <a:pt x="9649710" y="4604394"/>
                </a:cubicBezTo>
                <a:cubicBezTo>
                  <a:pt x="9650406" y="4602516"/>
                  <a:pt x="9651043" y="4600638"/>
                  <a:pt x="9651739" y="4598760"/>
                </a:cubicBezTo>
                <a:lnTo>
                  <a:pt x="9651739" y="4598760"/>
                </a:lnTo>
                <a:cubicBezTo>
                  <a:pt x="9652194" y="4597549"/>
                  <a:pt x="9652617" y="4596367"/>
                  <a:pt x="9653041" y="4595156"/>
                </a:cubicBezTo>
                <a:cubicBezTo>
                  <a:pt x="9655555" y="4588401"/>
                  <a:pt x="9657886" y="4581586"/>
                  <a:pt x="9660339" y="4574801"/>
                </a:cubicBezTo>
                <a:cubicBezTo>
                  <a:pt x="9661702" y="4571075"/>
                  <a:pt x="9663004" y="4567349"/>
                  <a:pt x="9664367" y="4563624"/>
                </a:cubicBezTo>
                <a:cubicBezTo>
                  <a:pt x="9667153" y="4555991"/>
                  <a:pt x="9669909" y="4548358"/>
                  <a:pt x="9672604" y="4540695"/>
                </a:cubicBezTo>
                <a:cubicBezTo>
                  <a:pt x="9673210" y="4538938"/>
                  <a:pt x="9673876" y="4537211"/>
                  <a:pt x="9674482" y="4535484"/>
                </a:cubicBezTo>
                <a:cubicBezTo>
                  <a:pt x="9675179" y="4533516"/>
                  <a:pt x="9675874" y="4531547"/>
                  <a:pt x="9676602" y="4529609"/>
                </a:cubicBezTo>
                <a:cubicBezTo>
                  <a:pt x="9677207" y="4527942"/>
                  <a:pt x="9677812" y="4526277"/>
                  <a:pt x="9678388" y="4524610"/>
                </a:cubicBezTo>
                <a:cubicBezTo>
                  <a:pt x="9678358" y="4524641"/>
                  <a:pt x="9678327" y="4524671"/>
                  <a:pt x="9678298" y="4524732"/>
                </a:cubicBezTo>
                <a:cubicBezTo>
                  <a:pt x="9680205" y="4519280"/>
                  <a:pt x="9682143" y="4513858"/>
                  <a:pt x="9684021" y="4508375"/>
                </a:cubicBezTo>
                <a:cubicBezTo>
                  <a:pt x="9684657" y="4506558"/>
                  <a:pt x="9685202" y="4504740"/>
                  <a:pt x="9685807" y="4502893"/>
                </a:cubicBezTo>
                <a:cubicBezTo>
                  <a:pt x="9687928" y="4496502"/>
                  <a:pt x="9689987" y="4490080"/>
                  <a:pt x="9692107" y="4483689"/>
                </a:cubicBezTo>
                <a:cubicBezTo>
                  <a:pt x="9692107" y="4483658"/>
                  <a:pt x="9692107" y="4483628"/>
                  <a:pt x="9692137" y="4483598"/>
                </a:cubicBezTo>
                <a:cubicBezTo>
                  <a:pt x="9694863" y="4475389"/>
                  <a:pt x="9697527" y="4467211"/>
                  <a:pt x="9700223" y="4459002"/>
                </a:cubicBezTo>
                <a:cubicBezTo>
                  <a:pt x="9704553" y="4445614"/>
                  <a:pt x="9709065" y="4432257"/>
                  <a:pt x="9713214" y="4418838"/>
                </a:cubicBezTo>
                <a:cubicBezTo>
                  <a:pt x="9713123" y="4418868"/>
                  <a:pt x="9713062" y="4418929"/>
                  <a:pt x="9712972" y="4418989"/>
                </a:cubicBezTo>
                <a:cubicBezTo>
                  <a:pt x="9713941" y="4415870"/>
                  <a:pt x="9714971" y="4412780"/>
                  <a:pt x="9715939" y="4409660"/>
                </a:cubicBezTo>
                <a:cubicBezTo>
                  <a:pt x="9717726" y="4403875"/>
                  <a:pt x="9719392" y="4398029"/>
                  <a:pt x="9721118" y="4392213"/>
                </a:cubicBezTo>
                <a:cubicBezTo>
                  <a:pt x="9725297" y="4378371"/>
                  <a:pt x="9729204" y="4364468"/>
                  <a:pt x="9733201" y="4350595"/>
                </a:cubicBezTo>
                <a:cubicBezTo>
                  <a:pt x="9733262" y="4350746"/>
                  <a:pt x="9733231" y="4350898"/>
                  <a:pt x="9733322" y="4351079"/>
                </a:cubicBezTo>
                <a:cubicBezTo>
                  <a:pt x="9734716" y="4346263"/>
                  <a:pt x="9736229" y="4341477"/>
                  <a:pt x="9737592" y="4336661"/>
                </a:cubicBezTo>
                <a:cubicBezTo>
                  <a:pt x="9737410" y="4336782"/>
                  <a:pt x="9737289" y="4336965"/>
                  <a:pt x="9737107" y="4337086"/>
                </a:cubicBezTo>
                <a:cubicBezTo>
                  <a:pt x="9739016" y="4330452"/>
                  <a:pt x="9741075" y="4323819"/>
                  <a:pt x="9742892" y="4317155"/>
                </a:cubicBezTo>
                <a:cubicBezTo>
                  <a:pt x="9743043" y="4316579"/>
                  <a:pt x="9743195" y="4316004"/>
                  <a:pt x="9743345" y="4315428"/>
                </a:cubicBezTo>
                <a:cubicBezTo>
                  <a:pt x="9744739" y="4310309"/>
                  <a:pt x="9746101" y="4305160"/>
                  <a:pt x="9747464" y="4300041"/>
                </a:cubicBezTo>
                <a:cubicBezTo>
                  <a:pt x="9748676" y="4295498"/>
                  <a:pt x="9749887" y="4290954"/>
                  <a:pt x="9751098" y="4286410"/>
                </a:cubicBezTo>
                <a:cubicBezTo>
                  <a:pt x="9751068" y="4286441"/>
                  <a:pt x="9751037" y="4286441"/>
                  <a:pt x="9750977" y="4286441"/>
                </a:cubicBezTo>
                <a:cubicBezTo>
                  <a:pt x="9756822" y="4264481"/>
                  <a:pt x="9762666" y="4242490"/>
                  <a:pt x="9768087" y="4220439"/>
                </a:cubicBezTo>
                <a:cubicBezTo>
                  <a:pt x="9769086" y="4216350"/>
                  <a:pt x="9770025" y="4212291"/>
                  <a:pt x="9770995" y="4208202"/>
                </a:cubicBezTo>
                <a:cubicBezTo>
                  <a:pt x="9770995" y="4208202"/>
                  <a:pt x="9770995" y="4208202"/>
                  <a:pt x="9770995" y="4208202"/>
                </a:cubicBezTo>
                <a:cubicBezTo>
                  <a:pt x="9771055" y="4207960"/>
                  <a:pt x="9771085" y="4207747"/>
                  <a:pt x="9771145" y="4207505"/>
                </a:cubicBezTo>
                <a:cubicBezTo>
                  <a:pt x="9772084" y="4203598"/>
                  <a:pt x="9773023" y="4199660"/>
                  <a:pt x="9773932" y="4195753"/>
                </a:cubicBezTo>
                <a:lnTo>
                  <a:pt x="9773932" y="4195753"/>
                </a:lnTo>
                <a:cubicBezTo>
                  <a:pt x="9777717" y="4179820"/>
                  <a:pt x="9781230" y="4163857"/>
                  <a:pt x="9784804" y="4147895"/>
                </a:cubicBezTo>
                <a:cubicBezTo>
                  <a:pt x="9784955" y="4147895"/>
                  <a:pt x="9785106" y="4147955"/>
                  <a:pt x="9785228" y="4147925"/>
                </a:cubicBezTo>
                <a:cubicBezTo>
                  <a:pt x="9786863" y="4140564"/>
                  <a:pt x="9788255" y="4133204"/>
                  <a:pt x="9789830" y="4125844"/>
                </a:cubicBezTo>
                <a:lnTo>
                  <a:pt x="9789801" y="4125813"/>
                </a:lnTo>
                <a:lnTo>
                  <a:pt x="9789801" y="4125813"/>
                </a:lnTo>
                <a:cubicBezTo>
                  <a:pt x="9789891" y="4125389"/>
                  <a:pt x="9789982" y="4124995"/>
                  <a:pt x="9790072" y="4124571"/>
                </a:cubicBezTo>
                <a:cubicBezTo>
                  <a:pt x="9790800" y="4121088"/>
                  <a:pt x="9791497" y="4117635"/>
                  <a:pt x="9792253" y="4114152"/>
                </a:cubicBezTo>
                <a:cubicBezTo>
                  <a:pt x="9796039" y="4096311"/>
                  <a:pt x="9799915" y="4078500"/>
                  <a:pt x="9803428" y="4060599"/>
                </a:cubicBezTo>
                <a:cubicBezTo>
                  <a:pt x="9803428" y="4060599"/>
                  <a:pt x="9803428" y="4060599"/>
                  <a:pt x="9803428" y="4060599"/>
                </a:cubicBezTo>
                <a:cubicBezTo>
                  <a:pt x="9804881" y="4053147"/>
                  <a:pt x="9806153" y="4045635"/>
                  <a:pt x="9807547" y="4038184"/>
                </a:cubicBezTo>
                <a:lnTo>
                  <a:pt x="9807576" y="4038002"/>
                </a:lnTo>
                <a:cubicBezTo>
                  <a:pt x="9808212" y="4034701"/>
                  <a:pt x="9808757" y="4031399"/>
                  <a:pt x="9809364" y="4028067"/>
                </a:cubicBezTo>
                <a:cubicBezTo>
                  <a:pt x="9809848" y="4025432"/>
                  <a:pt x="9810302" y="4022797"/>
                  <a:pt x="9810787" y="4020192"/>
                </a:cubicBezTo>
                <a:cubicBezTo>
                  <a:pt x="9813300" y="4006501"/>
                  <a:pt x="9815753" y="3992780"/>
                  <a:pt x="9818145" y="3979089"/>
                </a:cubicBezTo>
                <a:cubicBezTo>
                  <a:pt x="9818145" y="3979089"/>
                  <a:pt x="9818145" y="3979089"/>
                  <a:pt x="9818145" y="3979089"/>
                </a:cubicBezTo>
                <a:cubicBezTo>
                  <a:pt x="9819053" y="3973788"/>
                  <a:pt x="9820113" y="3968487"/>
                  <a:pt x="9820992" y="3963186"/>
                </a:cubicBezTo>
                <a:cubicBezTo>
                  <a:pt x="9820992" y="3963186"/>
                  <a:pt x="9820992" y="3963186"/>
                  <a:pt x="9820992" y="3963186"/>
                </a:cubicBezTo>
                <a:cubicBezTo>
                  <a:pt x="9822748" y="3952494"/>
                  <a:pt x="9824202" y="3941741"/>
                  <a:pt x="9825867" y="3931018"/>
                </a:cubicBezTo>
                <a:cubicBezTo>
                  <a:pt x="9826140" y="3929201"/>
                  <a:pt x="9826413" y="3927384"/>
                  <a:pt x="9826685" y="3925536"/>
                </a:cubicBezTo>
                <a:cubicBezTo>
                  <a:pt x="9831379" y="3894913"/>
                  <a:pt x="9835710" y="3864229"/>
                  <a:pt x="9839586" y="3833485"/>
                </a:cubicBezTo>
                <a:cubicBezTo>
                  <a:pt x="9839737" y="3832395"/>
                  <a:pt x="9839858" y="3831304"/>
                  <a:pt x="9839979" y="3830214"/>
                </a:cubicBezTo>
                <a:cubicBezTo>
                  <a:pt x="9842796" y="3807648"/>
                  <a:pt x="9845551" y="3785082"/>
                  <a:pt x="9847944" y="3762485"/>
                </a:cubicBezTo>
                <a:cubicBezTo>
                  <a:pt x="9848247" y="3759547"/>
                  <a:pt x="9848520" y="3756609"/>
                  <a:pt x="9848792" y="3753671"/>
                </a:cubicBezTo>
                <a:cubicBezTo>
                  <a:pt x="9849428" y="3747643"/>
                  <a:pt x="9849943" y="3741585"/>
                  <a:pt x="9850518" y="3735558"/>
                </a:cubicBezTo>
                <a:cubicBezTo>
                  <a:pt x="9850548" y="3735164"/>
                  <a:pt x="9850579" y="3734770"/>
                  <a:pt x="9850639" y="3734376"/>
                </a:cubicBezTo>
                <a:cubicBezTo>
                  <a:pt x="9852638" y="3713900"/>
                  <a:pt x="9854213" y="3693394"/>
                  <a:pt x="9855848" y="3672888"/>
                </a:cubicBezTo>
                <a:cubicBezTo>
                  <a:pt x="9855969" y="3672948"/>
                  <a:pt x="9856091" y="3673039"/>
                  <a:pt x="9856241" y="3673069"/>
                </a:cubicBezTo>
                <a:cubicBezTo>
                  <a:pt x="9856847" y="3665285"/>
                  <a:pt x="9857272" y="3657470"/>
                  <a:pt x="9857816" y="3649685"/>
                </a:cubicBezTo>
                <a:lnTo>
                  <a:pt x="9857816" y="3649685"/>
                </a:lnTo>
                <a:cubicBezTo>
                  <a:pt x="9859240" y="3630239"/>
                  <a:pt x="9860239" y="3610793"/>
                  <a:pt x="9861299" y="3591347"/>
                </a:cubicBezTo>
                <a:cubicBezTo>
                  <a:pt x="9861451" y="3591468"/>
                  <a:pt x="9861572" y="3591620"/>
                  <a:pt x="9861753" y="3591680"/>
                </a:cubicBezTo>
                <a:cubicBezTo>
                  <a:pt x="9862298" y="3581806"/>
                  <a:pt x="9862571" y="3571931"/>
                  <a:pt x="9863025" y="3562026"/>
                </a:cubicBezTo>
                <a:cubicBezTo>
                  <a:pt x="9863025" y="3561966"/>
                  <a:pt x="9863025" y="3561905"/>
                  <a:pt x="9863025" y="3561845"/>
                </a:cubicBezTo>
                <a:cubicBezTo>
                  <a:pt x="9863419" y="3552970"/>
                  <a:pt x="9863752" y="3544095"/>
                  <a:pt x="9864085" y="3535220"/>
                </a:cubicBezTo>
                <a:cubicBezTo>
                  <a:pt x="9864146" y="3533887"/>
                  <a:pt x="9864206" y="3532554"/>
                  <a:pt x="9864236" y="3531222"/>
                </a:cubicBezTo>
                <a:cubicBezTo>
                  <a:pt x="9864418" y="3527102"/>
                  <a:pt x="9864599" y="3522952"/>
                  <a:pt x="9864751" y="3518833"/>
                </a:cubicBezTo>
                <a:cubicBezTo>
                  <a:pt x="9864691" y="3518772"/>
                  <a:pt x="9864660" y="3518682"/>
                  <a:pt x="9864599" y="3518591"/>
                </a:cubicBezTo>
                <a:cubicBezTo>
                  <a:pt x="9865327" y="3497448"/>
                  <a:pt x="9865841" y="3476336"/>
                  <a:pt x="9866174" y="3455194"/>
                </a:cubicBezTo>
                <a:cubicBezTo>
                  <a:pt x="9866205" y="3455194"/>
                  <a:pt x="9866235" y="3455164"/>
                  <a:pt x="9866266" y="3455164"/>
                </a:cubicBezTo>
                <a:cubicBezTo>
                  <a:pt x="9866295" y="3453043"/>
                  <a:pt x="9866326" y="3450923"/>
                  <a:pt x="9866356" y="3448772"/>
                </a:cubicBezTo>
                <a:cubicBezTo>
                  <a:pt x="9866387" y="3445471"/>
                  <a:pt x="9866447" y="3442139"/>
                  <a:pt x="9866477" y="3438837"/>
                </a:cubicBezTo>
                <a:cubicBezTo>
                  <a:pt x="9866447" y="3438807"/>
                  <a:pt x="9866417" y="3438807"/>
                  <a:pt x="9866417" y="3438807"/>
                </a:cubicBezTo>
                <a:cubicBezTo>
                  <a:pt x="9866750" y="3420027"/>
                  <a:pt x="9866962" y="3401459"/>
                  <a:pt x="9866871" y="3382861"/>
                </a:cubicBezTo>
                <a:close/>
              </a:path>
            </a:pathLst>
          </a:custGeom>
          <a:solidFill>
            <a:srgbClr val="B21E46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4" name="Google Shape;104;p12"/>
          <p:cNvSpPr/>
          <p:nvPr/>
        </p:nvSpPr>
        <p:spPr>
          <a:xfrm>
            <a:off x="-6666522" y="-5620035"/>
            <a:ext cx="9866892" cy="10096213"/>
          </a:xfrm>
          <a:custGeom>
            <a:rect b="b" l="l" r="r" t="t"/>
            <a:pathLst>
              <a:path extrusionOk="0" h="10096213" w="9866892">
                <a:moveTo>
                  <a:pt x="6733224" y="229204"/>
                </a:moveTo>
                <a:cubicBezTo>
                  <a:pt x="6707544" y="319498"/>
                  <a:pt x="6645191" y="403977"/>
                  <a:pt x="6564729" y="460074"/>
                </a:cubicBezTo>
                <a:cubicBezTo>
                  <a:pt x="6564759" y="465163"/>
                  <a:pt x="6560913" y="470282"/>
                  <a:pt x="6556249" y="471736"/>
                </a:cubicBezTo>
                <a:cubicBezTo>
                  <a:pt x="6553524" y="472584"/>
                  <a:pt x="6551010" y="472220"/>
                  <a:pt x="6548709" y="471311"/>
                </a:cubicBezTo>
                <a:cubicBezTo>
                  <a:pt x="6536444" y="479035"/>
                  <a:pt x="6523876" y="486123"/>
                  <a:pt x="6510915" y="492424"/>
                </a:cubicBezTo>
                <a:cubicBezTo>
                  <a:pt x="6507039" y="495695"/>
                  <a:pt x="6502951" y="498603"/>
                  <a:pt x="6498984" y="501692"/>
                </a:cubicBezTo>
                <a:cubicBezTo>
                  <a:pt x="6502981" y="504661"/>
                  <a:pt x="6505404" y="510264"/>
                  <a:pt x="6503586" y="514899"/>
                </a:cubicBezTo>
                <a:lnTo>
                  <a:pt x="6501618" y="519927"/>
                </a:lnTo>
                <a:cubicBezTo>
                  <a:pt x="6499135" y="526227"/>
                  <a:pt x="6493411" y="529771"/>
                  <a:pt x="6486567" y="528075"/>
                </a:cubicBezTo>
                <a:cubicBezTo>
                  <a:pt x="6481965" y="526924"/>
                  <a:pt x="6478330" y="522108"/>
                  <a:pt x="6477907" y="517292"/>
                </a:cubicBezTo>
                <a:cubicBezTo>
                  <a:pt x="6470881" y="522108"/>
                  <a:pt x="6463794" y="526894"/>
                  <a:pt x="6456496" y="531255"/>
                </a:cubicBezTo>
                <a:cubicBezTo>
                  <a:pt x="6455527" y="534436"/>
                  <a:pt x="6453377" y="537253"/>
                  <a:pt x="6450137" y="538737"/>
                </a:cubicBezTo>
                <a:cubicBezTo>
                  <a:pt x="6447563" y="539918"/>
                  <a:pt x="6444686" y="539888"/>
                  <a:pt x="6442021" y="539161"/>
                </a:cubicBezTo>
                <a:cubicBezTo>
                  <a:pt x="6389691" y="567633"/>
                  <a:pt x="6332305" y="584596"/>
                  <a:pt x="6274101" y="589382"/>
                </a:cubicBezTo>
                <a:cubicBezTo>
                  <a:pt x="6277734" y="610887"/>
                  <a:pt x="6282277" y="632696"/>
                  <a:pt x="6287425" y="654808"/>
                </a:cubicBezTo>
                <a:cubicBezTo>
                  <a:pt x="6290756" y="669105"/>
                  <a:pt x="6296177" y="683705"/>
                  <a:pt x="6303142" y="698183"/>
                </a:cubicBezTo>
                <a:cubicBezTo>
                  <a:pt x="6311137" y="697244"/>
                  <a:pt x="6319677" y="703029"/>
                  <a:pt x="6315982" y="712419"/>
                </a:cubicBezTo>
                <a:cubicBezTo>
                  <a:pt x="6315255" y="714237"/>
                  <a:pt x="6314256" y="715721"/>
                  <a:pt x="6313045" y="716902"/>
                </a:cubicBezTo>
                <a:cubicBezTo>
                  <a:pt x="6313772" y="718174"/>
                  <a:pt x="6314619" y="719386"/>
                  <a:pt x="6315407" y="720628"/>
                </a:cubicBezTo>
                <a:cubicBezTo>
                  <a:pt x="6320403" y="719416"/>
                  <a:pt x="6326733" y="721234"/>
                  <a:pt x="6328792" y="725989"/>
                </a:cubicBezTo>
                <a:lnTo>
                  <a:pt x="6331820" y="732956"/>
                </a:lnTo>
                <a:cubicBezTo>
                  <a:pt x="6333607" y="737045"/>
                  <a:pt x="6333607" y="741165"/>
                  <a:pt x="6331851" y="744648"/>
                </a:cubicBezTo>
                <a:cubicBezTo>
                  <a:pt x="6343328" y="759793"/>
                  <a:pt x="6356441" y="773999"/>
                  <a:pt x="6370674" y="786660"/>
                </a:cubicBezTo>
                <a:lnTo>
                  <a:pt x="6371945" y="783449"/>
                </a:lnTo>
                <a:cubicBezTo>
                  <a:pt x="6374338" y="777331"/>
                  <a:pt x="6380122" y="773181"/>
                  <a:pt x="6386905" y="775120"/>
                </a:cubicBezTo>
                <a:cubicBezTo>
                  <a:pt x="6392357" y="776664"/>
                  <a:pt x="6396717" y="783055"/>
                  <a:pt x="6395385" y="788841"/>
                </a:cubicBezTo>
                <a:cubicBezTo>
                  <a:pt x="6396959" y="791567"/>
                  <a:pt x="6397474" y="794929"/>
                  <a:pt x="6395990" y="798746"/>
                </a:cubicBezTo>
                <a:cubicBezTo>
                  <a:pt x="6395082" y="801048"/>
                  <a:pt x="6393719" y="802744"/>
                  <a:pt x="6392174" y="803925"/>
                </a:cubicBezTo>
                <a:cubicBezTo>
                  <a:pt x="6418975" y="823220"/>
                  <a:pt x="6448592" y="836760"/>
                  <a:pt x="6478542" y="840516"/>
                </a:cubicBezTo>
                <a:cubicBezTo>
                  <a:pt x="6504980" y="843847"/>
                  <a:pt x="6530630" y="845271"/>
                  <a:pt x="6555977" y="845725"/>
                </a:cubicBezTo>
                <a:cubicBezTo>
                  <a:pt x="6550283" y="843817"/>
                  <a:pt x="6545802" y="836881"/>
                  <a:pt x="6548133" y="830944"/>
                </a:cubicBezTo>
                <a:lnTo>
                  <a:pt x="6550102" y="825916"/>
                </a:lnTo>
                <a:cubicBezTo>
                  <a:pt x="6552494" y="819827"/>
                  <a:pt x="6558369" y="815738"/>
                  <a:pt x="6565122" y="817707"/>
                </a:cubicBezTo>
                <a:cubicBezTo>
                  <a:pt x="6570997" y="819434"/>
                  <a:pt x="6575721" y="826643"/>
                  <a:pt x="6573329" y="832731"/>
                </a:cubicBezTo>
                <a:lnTo>
                  <a:pt x="6571361" y="837759"/>
                </a:lnTo>
                <a:cubicBezTo>
                  <a:pt x="6569725" y="841909"/>
                  <a:pt x="6566425" y="844938"/>
                  <a:pt x="6562397" y="845968"/>
                </a:cubicBezTo>
                <a:cubicBezTo>
                  <a:pt x="6580355" y="846180"/>
                  <a:pt x="6598040" y="845574"/>
                  <a:pt x="6615483" y="844211"/>
                </a:cubicBezTo>
                <a:cubicBezTo>
                  <a:pt x="6616846" y="842999"/>
                  <a:pt x="6618300" y="841939"/>
                  <a:pt x="6620480" y="841515"/>
                </a:cubicBezTo>
                <a:cubicBezTo>
                  <a:pt x="6623266" y="840970"/>
                  <a:pt x="6625810" y="841697"/>
                  <a:pt x="6628111" y="842939"/>
                </a:cubicBezTo>
                <a:cubicBezTo>
                  <a:pt x="6668267" y="838880"/>
                  <a:pt x="6707241" y="830732"/>
                  <a:pt x="6744883" y="817010"/>
                </a:cubicBezTo>
                <a:cubicBezTo>
                  <a:pt x="6745035" y="815769"/>
                  <a:pt x="6745277" y="814496"/>
                  <a:pt x="6745792" y="813345"/>
                </a:cubicBezTo>
                <a:cubicBezTo>
                  <a:pt x="6747609" y="809287"/>
                  <a:pt x="6751697" y="807075"/>
                  <a:pt x="6755906" y="806863"/>
                </a:cubicBezTo>
                <a:cubicBezTo>
                  <a:pt x="6758450" y="804531"/>
                  <a:pt x="6761751" y="803229"/>
                  <a:pt x="6765930" y="803865"/>
                </a:cubicBezTo>
                <a:cubicBezTo>
                  <a:pt x="6767687" y="804107"/>
                  <a:pt x="6769292" y="805016"/>
                  <a:pt x="6770806" y="806197"/>
                </a:cubicBezTo>
                <a:cubicBezTo>
                  <a:pt x="6773713" y="804925"/>
                  <a:pt x="6776650" y="803834"/>
                  <a:pt x="6779558" y="802502"/>
                </a:cubicBezTo>
                <a:cubicBezTo>
                  <a:pt x="6779709" y="801532"/>
                  <a:pt x="6779679" y="800624"/>
                  <a:pt x="6780072" y="799594"/>
                </a:cubicBezTo>
                <a:cubicBezTo>
                  <a:pt x="6783131" y="791809"/>
                  <a:pt x="6790914" y="791022"/>
                  <a:pt x="6796668" y="794020"/>
                </a:cubicBezTo>
                <a:cubicBezTo>
                  <a:pt x="6826073" y="779088"/>
                  <a:pt x="6854842" y="761035"/>
                  <a:pt x="6882824" y="738438"/>
                </a:cubicBezTo>
                <a:cubicBezTo>
                  <a:pt x="6894149" y="729321"/>
                  <a:pt x="6904264" y="719598"/>
                  <a:pt x="6914409" y="709905"/>
                </a:cubicBezTo>
                <a:cubicBezTo>
                  <a:pt x="6914469" y="709057"/>
                  <a:pt x="6914348" y="708209"/>
                  <a:pt x="6914621" y="707422"/>
                </a:cubicBezTo>
                <a:cubicBezTo>
                  <a:pt x="6916286" y="702727"/>
                  <a:pt x="6920678" y="700394"/>
                  <a:pt x="6925220" y="700152"/>
                </a:cubicBezTo>
                <a:cubicBezTo>
                  <a:pt x="6930095" y="695245"/>
                  <a:pt x="6934244" y="690005"/>
                  <a:pt x="6938847" y="684977"/>
                </a:cubicBezTo>
                <a:cubicBezTo>
                  <a:pt x="6934547" y="681130"/>
                  <a:pt x="6932276" y="675708"/>
                  <a:pt x="6935304" y="669983"/>
                </a:cubicBezTo>
                <a:cubicBezTo>
                  <a:pt x="6937272" y="666257"/>
                  <a:pt x="6942027" y="663441"/>
                  <a:pt x="6946539" y="663441"/>
                </a:cubicBezTo>
                <a:cubicBezTo>
                  <a:pt x="6945116" y="663077"/>
                  <a:pt x="6943753" y="662471"/>
                  <a:pt x="6942542" y="661593"/>
                </a:cubicBezTo>
                <a:lnTo>
                  <a:pt x="6938181" y="658443"/>
                </a:lnTo>
                <a:cubicBezTo>
                  <a:pt x="6936637" y="657322"/>
                  <a:pt x="6935516" y="655898"/>
                  <a:pt x="6934729" y="654323"/>
                </a:cubicBezTo>
                <a:cubicBezTo>
                  <a:pt x="6929066" y="654566"/>
                  <a:pt x="6923433" y="652809"/>
                  <a:pt x="6919072" y="648265"/>
                </a:cubicBezTo>
                <a:cubicBezTo>
                  <a:pt x="6916286" y="645357"/>
                  <a:pt x="6914560" y="642086"/>
                  <a:pt x="6913652" y="638663"/>
                </a:cubicBezTo>
                <a:cubicBezTo>
                  <a:pt x="6912107" y="638512"/>
                  <a:pt x="6910563" y="637906"/>
                  <a:pt x="6909079" y="637149"/>
                </a:cubicBezTo>
                <a:cubicBezTo>
                  <a:pt x="6911744" y="640511"/>
                  <a:pt x="6913076" y="645024"/>
                  <a:pt x="6911138" y="649931"/>
                </a:cubicBezTo>
                <a:cubicBezTo>
                  <a:pt x="6909715" y="653536"/>
                  <a:pt x="6907322" y="655444"/>
                  <a:pt x="6904627" y="656171"/>
                </a:cubicBezTo>
                <a:lnTo>
                  <a:pt x="6904779" y="656504"/>
                </a:lnTo>
                <a:cubicBezTo>
                  <a:pt x="6911078" y="658715"/>
                  <a:pt x="6916438" y="665864"/>
                  <a:pt x="6913258" y="673951"/>
                </a:cubicBezTo>
                <a:cubicBezTo>
                  <a:pt x="6909503" y="683432"/>
                  <a:pt x="6899116" y="681614"/>
                  <a:pt x="6894028" y="675223"/>
                </a:cubicBezTo>
                <a:lnTo>
                  <a:pt x="6896027" y="679797"/>
                </a:lnTo>
                <a:cubicBezTo>
                  <a:pt x="6898631" y="685825"/>
                  <a:pt x="6895149" y="693155"/>
                  <a:pt x="6889213" y="695518"/>
                </a:cubicBezTo>
                <a:cubicBezTo>
                  <a:pt x="6882975" y="697971"/>
                  <a:pt x="6876131" y="694700"/>
                  <a:pt x="6873526" y="688702"/>
                </a:cubicBezTo>
                <a:lnTo>
                  <a:pt x="6870498" y="681736"/>
                </a:lnTo>
                <a:cubicBezTo>
                  <a:pt x="6867894" y="675738"/>
                  <a:pt x="6871376" y="668378"/>
                  <a:pt x="6877312" y="666045"/>
                </a:cubicBezTo>
                <a:cubicBezTo>
                  <a:pt x="6879220" y="665288"/>
                  <a:pt x="6881128" y="665621"/>
                  <a:pt x="6883005" y="665864"/>
                </a:cubicBezTo>
                <a:cubicBezTo>
                  <a:pt x="6882581" y="665167"/>
                  <a:pt x="6882036" y="664531"/>
                  <a:pt x="6881703" y="663774"/>
                </a:cubicBezTo>
                <a:lnTo>
                  <a:pt x="6878674" y="656807"/>
                </a:lnTo>
                <a:cubicBezTo>
                  <a:pt x="6876040" y="650779"/>
                  <a:pt x="6880946" y="643449"/>
                  <a:pt x="6886669" y="641662"/>
                </a:cubicBezTo>
                <a:cubicBezTo>
                  <a:pt x="6887638" y="641359"/>
                  <a:pt x="6888547" y="641450"/>
                  <a:pt x="6889455" y="641389"/>
                </a:cubicBezTo>
                <a:cubicBezTo>
                  <a:pt x="6889607" y="640420"/>
                  <a:pt x="6889486" y="639481"/>
                  <a:pt x="6889910" y="638482"/>
                </a:cubicBezTo>
                <a:cubicBezTo>
                  <a:pt x="6892756" y="631273"/>
                  <a:pt x="6899449" y="630546"/>
                  <a:pt x="6904749" y="633423"/>
                </a:cubicBezTo>
                <a:cubicBezTo>
                  <a:pt x="6902295" y="629455"/>
                  <a:pt x="6902114" y="623942"/>
                  <a:pt x="6904839" y="620156"/>
                </a:cubicBezTo>
                <a:lnTo>
                  <a:pt x="6911108" y="611402"/>
                </a:lnTo>
                <a:cubicBezTo>
                  <a:pt x="6913712" y="607768"/>
                  <a:pt x="6917649" y="606011"/>
                  <a:pt x="6921707" y="606193"/>
                </a:cubicBezTo>
                <a:cubicBezTo>
                  <a:pt x="6921768" y="606041"/>
                  <a:pt x="6921889" y="605920"/>
                  <a:pt x="6921980" y="605769"/>
                </a:cubicBezTo>
                <a:cubicBezTo>
                  <a:pt x="6914893" y="603527"/>
                  <a:pt x="6909503" y="595197"/>
                  <a:pt x="6915105" y="587383"/>
                </a:cubicBezTo>
                <a:cubicBezTo>
                  <a:pt x="6921919" y="577902"/>
                  <a:pt x="6934638" y="583384"/>
                  <a:pt x="6936849" y="592017"/>
                </a:cubicBezTo>
                <a:cubicBezTo>
                  <a:pt x="6945025" y="589775"/>
                  <a:pt x="6955230" y="594077"/>
                  <a:pt x="6961196" y="599680"/>
                </a:cubicBezTo>
                <a:cubicBezTo>
                  <a:pt x="6965376" y="603618"/>
                  <a:pt x="6965920" y="610706"/>
                  <a:pt x="6965133" y="617430"/>
                </a:cubicBezTo>
                <a:cubicBezTo>
                  <a:pt x="6973279" y="617915"/>
                  <a:pt x="6980971" y="629213"/>
                  <a:pt x="6974400" y="638360"/>
                </a:cubicBezTo>
                <a:cubicBezTo>
                  <a:pt x="6969918" y="644600"/>
                  <a:pt x="6963377" y="643691"/>
                  <a:pt x="6958955" y="639663"/>
                </a:cubicBezTo>
                <a:cubicBezTo>
                  <a:pt x="6958653" y="640753"/>
                  <a:pt x="6958228" y="641813"/>
                  <a:pt x="6957653" y="642752"/>
                </a:cubicBezTo>
                <a:cubicBezTo>
                  <a:pt x="6962620" y="646811"/>
                  <a:pt x="6963044" y="654081"/>
                  <a:pt x="6959561" y="659200"/>
                </a:cubicBezTo>
                <a:cubicBezTo>
                  <a:pt x="6957320" y="662502"/>
                  <a:pt x="6953474" y="664016"/>
                  <a:pt x="6949628" y="663925"/>
                </a:cubicBezTo>
                <a:cubicBezTo>
                  <a:pt x="6950385" y="664167"/>
                  <a:pt x="6951082" y="664561"/>
                  <a:pt x="6951748" y="665016"/>
                </a:cubicBezTo>
                <a:lnTo>
                  <a:pt x="6954322" y="666863"/>
                </a:lnTo>
                <a:cubicBezTo>
                  <a:pt x="7022611" y="584172"/>
                  <a:pt x="7058315" y="485124"/>
                  <a:pt x="7067611" y="371960"/>
                </a:cubicBezTo>
                <a:cubicBezTo>
                  <a:pt x="7071851" y="321073"/>
                  <a:pt x="7055196" y="271398"/>
                  <a:pt x="7025518" y="229295"/>
                </a:cubicBezTo>
                <a:cubicBezTo>
                  <a:pt x="6971311" y="117828"/>
                  <a:pt x="6858960" y="30896"/>
                  <a:pt x="6732376" y="0"/>
                </a:cubicBezTo>
                <a:cubicBezTo>
                  <a:pt x="6753514" y="74119"/>
                  <a:pt x="6754725" y="154085"/>
                  <a:pt x="6733224" y="229204"/>
                </a:cubicBezTo>
                <a:close/>
                <a:moveTo>
                  <a:pt x="6328338" y="666560"/>
                </a:moveTo>
                <a:cubicBezTo>
                  <a:pt x="6326006" y="672618"/>
                  <a:pt x="6318768" y="675920"/>
                  <a:pt x="6312712" y="673527"/>
                </a:cubicBezTo>
                <a:lnTo>
                  <a:pt x="6307715" y="671558"/>
                </a:lnTo>
                <a:cubicBezTo>
                  <a:pt x="6301628" y="669135"/>
                  <a:pt x="6298387" y="662077"/>
                  <a:pt x="6300750" y="655898"/>
                </a:cubicBezTo>
                <a:cubicBezTo>
                  <a:pt x="6303082" y="649840"/>
                  <a:pt x="6310289" y="646539"/>
                  <a:pt x="6316376" y="648932"/>
                </a:cubicBezTo>
                <a:lnTo>
                  <a:pt x="6321372" y="650901"/>
                </a:lnTo>
                <a:cubicBezTo>
                  <a:pt x="6327490" y="653324"/>
                  <a:pt x="6330730" y="660381"/>
                  <a:pt x="6328338" y="666560"/>
                </a:cubicBezTo>
                <a:close/>
                <a:moveTo>
                  <a:pt x="6363072" y="724929"/>
                </a:moveTo>
                <a:cubicBezTo>
                  <a:pt x="6357440" y="739226"/>
                  <a:pt x="6333910" y="733471"/>
                  <a:pt x="6339603" y="718992"/>
                </a:cubicBezTo>
                <a:cubicBezTo>
                  <a:pt x="6345236" y="704695"/>
                  <a:pt x="6368766" y="710451"/>
                  <a:pt x="6363072" y="724929"/>
                </a:cubicBezTo>
                <a:close/>
                <a:moveTo>
                  <a:pt x="6374641" y="700576"/>
                </a:moveTo>
                <a:cubicBezTo>
                  <a:pt x="6372309" y="701576"/>
                  <a:pt x="6369977" y="702575"/>
                  <a:pt x="6367676" y="703605"/>
                </a:cubicBezTo>
                <a:cubicBezTo>
                  <a:pt x="6361649" y="706210"/>
                  <a:pt x="6354351" y="703181"/>
                  <a:pt x="6351807" y="697184"/>
                </a:cubicBezTo>
                <a:cubicBezTo>
                  <a:pt x="6349233" y="691126"/>
                  <a:pt x="6352231" y="683917"/>
                  <a:pt x="6358227" y="681312"/>
                </a:cubicBezTo>
                <a:lnTo>
                  <a:pt x="6365192" y="678283"/>
                </a:lnTo>
                <a:cubicBezTo>
                  <a:pt x="6371188" y="675678"/>
                  <a:pt x="6378517" y="678707"/>
                  <a:pt x="6381061" y="684704"/>
                </a:cubicBezTo>
                <a:cubicBezTo>
                  <a:pt x="6383635" y="690762"/>
                  <a:pt x="6380637" y="697971"/>
                  <a:pt x="6374641" y="700576"/>
                </a:cubicBezTo>
                <a:close/>
                <a:moveTo>
                  <a:pt x="6406196" y="564211"/>
                </a:moveTo>
                <a:cubicBezTo>
                  <a:pt x="6411919" y="549672"/>
                  <a:pt x="6434299" y="558880"/>
                  <a:pt x="6428605" y="573358"/>
                </a:cubicBezTo>
                <a:cubicBezTo>
                  <a:pt x="6422882" y="587897"/>
                  <a:pt x="6400503" y="578659"/>
                  <a:pt x="6406196" y="564211"/>
                </a:cubicBezTo>
                <a:close/>
                <a:moveTo>
                  <a:pt x="6417431" y="660866"/>
                </a:moveTo>
                <a:cubicBezTo>
                  <a:pt x="6417340" y="660957"/>
                  <a:pt x="6417310" y="661017"/>
                  <a:pt x="6417189" y="661138"/>
                </a:cubicBezTo>
                <a:cubicBezTo>
                  <a:pt x="6416644" y="661956"/>
                  <a:pt x="6416038" y="662714"/>
                  <a:pt x="6415493" y="663531"/>
                </a:cubicBezTo>
                <a:cubicBezTo>
                  <a:pt x="6415099" y="664167"/>
                  <a:pt x="6413070" y="667772"/>
                  <a:pt x="6414826" y="664470"/>
                </a:cubicBezTo>
                <a:cubicBezTo>
                  <a:pt x="6412616" y="668711"/>
                  <a:pt x="6410314" y="672225"/>
                  <a:pt x="6405227" y="673224"/>
                </a:cubicBezTo>
                <a:cubicBezTo>
                  <a:pt x="6400109" y="674254"/>
                  <a:pt x="6395264" y="671922"/>
                  <a:pt x="6392508" y="667681"/>
                </a:cubicBezTo>
                <a:cubicBezTo>
                  <a:pt x="6391932" y="666833"/>
                  <a:pt x="6391478" y="665894"/>
                  <a:pt x="6391115" y="664955"/>
                </a:cubicBezTo>
                <a:cubicBezTo>
                  <a:pt x="6386391" y="658503"/>
                  <a:pt x="6386693" y="649386"/>
                  <a:pt x="6387784" y="641844"/>
                </a:cubicBezTo>
                <a:cubicBezTo>
                  <a:pt x="6388601" y="636058"/>
                  <a:pt x="6392659" y="632000"/>
                  <a:pt x="6398140" y="631121"/>
                </a:cubicBezTo>
                <a:cubicBezTo>
                  <a:pt x="6390842" y="630273"/>
                  <a:pt x="6383453" y="622277"/>
                  <a:pt x="6387057" y="613099"/>
                </a:cubicBezTo>
                <a:cubicBezTo>
                  <a:pt x="6392750" y="598590"/>
                  <a:pt x="6414009" y="610251"/>
                  <a:pt x="6408376" y="624548"/>
                </a:cubicBezTo>
                <a:cubicBezTo>
                  <a:pt x="6406953" y="628183"/>
                  <a:pt x="6404561" y="630152"/>
                  <a:pt x="6401865" y="630879"/>
                </a:cubicBezTo>
                <a:cubicBezTo>
                  <a:pt x="6405530" y="631424"/>
                  <a:pt x="6408861" y="633999"/>
                  <a:pt x="6410647" y="637361"/>
                </a:cubicBezTo>
                <a:cubicBezTo>
                  <a:pt x="6411284" y="637179"/>
                  <a:pt x="6411889" y="636907"/>
                  <a:pt x="6412555" y="636816"/>
                </a:cubicBezTo>
                <a:cubicBezTo>
                  <a:pt x="6419036" y="635877"/>
                  <a:pt x="6425456" y="639724"/>
                  <a:pt x="6426728" y="646387"/>
                </a:cubicBezTo>
                <a:cubicBezTo>
                  <a:pt x="6427848" y="652233"/>
                  <a:pt x="6424002" y="658685"/>
                  <a:pt x="6418127" y="660199"/>
                </a:cubicBezTo>
                <a:cubicBezTo>
                  <a:pt x="6417885" y="660412"/>
                  <a:pt x="6417643" y="660624"/>
                  <a:pt x="6417431" y="660866"/>
                </a:cubicBezTo>
                <a:close/>
                <a:moveTo>
                  <a:pt x="6443081" y="756673"/>
                </a:moveTo>
                <a:cubicBezTo>
                  <a:pt x="6437418" y="771030"/>
                  <a:pt x="6414039" y="764821"/>
                  <a:pt x="6419732" y="750373"/>
                </a:cubicBezTo>
                <a:cubicBezTo>
                  <a:pt x="6425365" y="735985"/>
                  <a:pt x="6448774" y="742194"/>
                  <a:pt x="6443081" y="756673"/>
                </a:cubicBezTo>
                <a:close/>
                <a:moveTo>
                  <a:pt x="6452378" y="682008"/>
                </a:moveTo>
                <a:lnTo>
                  <a:pt x="6454346" y="676980"/>
                </a:lnTo>
                <a:cubicBezTo>
                  <a:pt x="6456738" y="670862"/>
                  <a:pt x="6462613" y="666803"/>
                  <a:pt x="6469367" y="668772"/>
                </a:cubicBezTo>
                <a:cubicBezTo>
                  <a:pt x="6475242" y="670498"/>
                  <a:pt x="6479966" y="677677"/>
                  <a:pt x="6477573" y="683795"/>
                </a:cubicBezTo>
                <a:lnTo>
                  <a:pt x="6475605" y="688793"/>
                </a:lnTo>
                <a:cubicBezTo>
                  <a:pt x="6473182" y="694912"/>
                  <a:pt x="6467338" y="699001"/>
                  <a:pt x="6460584" y="697002"/>
                </a:cubicBezTo>
                <a:cubicBezTo>
                  <a:pt x="6454709" y="695306"/>
                  <a:pt x="6449986" y="688097"/>
                  <a:pt x="6452378" y="682008"/>
                </a:cubicBezTo>
                <a:close/>
                <a:moveTo>
                  <a:pt x="6454891" y="759338"/>
                </a:moveTo>
                <a:lnTo>
                  <a:pt x="6456859" y="754341"/>
                </a:lnTo>
                <a:cubicBezTo>
                  <a:pt x="6459343" y="748040"/>
                  <a:pt x="6465157" y="744527"/>
                  <a:pt x="6471971" y="746253"/>
                </a:cubicBezTo>
                <a:cubicBezTo>
                  <a:pt x="6477967" y="747768"/>
                  <a:pt x="6482388" y="755431"/>
                  <a:pt x="6480057" y="761338"/>
                </a:cubicBezTo>
                <a:lnTo>
                  <a:pt x="6478088" y="766366"/>
                </a:lnTo>
                <a:cubicBezTo>
                  <a:pt x="6475605" y="772666"/>
                  <a:pt x="6469790" y="776180"/>
                  <a:pt x="6463007" y="774453"/>
                </a:cubicBezTo>
                <a:cubicBezTo>
                  <a:pt x="6456981" y="772908"/>
                  <a:pt x="6452559" y="765245"/>
                  <a:pt x="6454891" y="759338"/>
                </a:cubicBezTo>
                <a:close/>
                <a:moveTo>
                  <a:pt x="6486780" y="792627"/>
                </a:moveTo>
                <a:cubicBezTo>
                  <a:pt x="6485053" y="798685"/>
                  <a:pt x="6477361" y="802562"/>
                  <a:pt x="6471456" y="800230"/>
                </a:cubicBezTo>
                <a:lnTo>
                  <a:pt x="6466459" y="798261"/>
                </a:lnTo>
                <a:cubicBezTo>
                  <a:pt x="6460161" y="795747"/>
                  <a:pt x="6456951" y="789507"/>
                  <a:pt x="6458858" y="782934"/>
                </a:cubicBezTo>
                <a:cubicBezTo>
                  <a:pt x="6460615" y="776876"/>
                  <a:pt x="6468276" y="772999"/>
                  <a:pt x="6474182" y="775332"/>
                </a:cubicBezTo>
                <a:lnTo>
                  <a:pt x="6479178" y="777300"/>
                </a:lnTo>
                <a:cubicBezTo>
                  <a:pt x="6485477" y="779784"/>
                  <a:pt x="6488657" y="786024"/>
                  <a:pt x="6486780" y="792627"/>
                </a:cubicBezTo>
                <a:close/>
                <a:moveTo>
                  <a:pt x="6486870" y="572116"/>
                </a:moveTo>
                <a:cubicBezTo>
                  <a:pt x="6481177" y="586565"/>
                  <a:pt x="6458071" y="579325"/>
                  <a:pt x="6463794" y="564816"/>
                </a:cubicBezTo>
                <a:cubicBezTo>
                  <a:pt x="6469488" y="550398"/>
                  <a:pt x="6492594" y="557577"/>
                  <a:pt x="6486870" y="572116"/>
                </a:cubicBezTo>
                <a:close/>
                <a:moveTo>
                  <a:pt x="6528328" y="503752"/>
                </a:moveTo>
                <a:lnTo>
                  <a:pt x="6530296" y="498754"/>
                </a:lnTo>
                <a:cubicBezTo>
                  <a:pt x="6532689" y="492636"/>
                  <a:pt x="6538625" y="488577"/>
                  <a:pt x="6545347" y="490576"/>
                </a:cubicBezTo>
                <a:cubicBezTo>
                  <a:pt x="6551222" y="492333"/>
                  <a:pt x="6555916" y="499511"/>
                  <a:pt x="6553524" y="505630"/>
                </a:cubicBezTo>
                <a:lnTo>
                  <a:pt x="6551555" y="510628"/>
                </a:lnTo>
                <a:cubicBezTo>
                  <a:pt x="6549163" y="516746"/>
                  <a:pt x="6543227" y="520805"/>
                  <a:pt x="6536504" y="518806"/>
                </a:cubicBezTo>
                <a:cubicBezTo>
                  <a:pt x="6530599" y="517049"/>
                  <a:pt x="6525936" y="509840"/>
                  <a:pt x="6528328" y="503752"/>
                </a:cubicBezTo>
                <a:close/>
                <a:moveTo>
                  <a:pt x="6522907" y="584141"/>
                </a:moveTo>
                <a:cubicBezTo>
                  <a:pt x="6525996" y="583202"/>
                  <a:pt x="6528843" y="583657"/>
                  <a:pt x="6531296" y="584868"/>
                </a:cubicBezTo>
                <a:cubicBezTo>
                  <a:pt x="6531720" y="583657"/>
                  <a:pt x="6532204" y="582476"/>
                  <a:pt x="6532901" y="581506"/>
                </a:cubicBezTo>
                <a:cubicBezTo>
                  <a:pt x="6537050" y="575842"/>
                  <a:pt x="6544590" y="576236"/>
                  <a:pt x="6549920" y="579628"/>
                </a:cubicBezTo>
                <a:cubicBezTo>
                  <a:pt x="6558521" y="585141"/>
                  <a:pt x="6561609" y="595046"/>
                  <a:pt x="6560398" y="604799"/>
                </a:cubicBezTo>
                <a:cubicBezTo>
                  <a:pt x="6559580" y="611312"/>
                  <a:pt x="6553009" y="615946"/>
                  <a:pt x="6546650" y="614977"/>
                </a:cubicBezTo>
                <a:cubicBezTo>
                  <a:pt x="6543318" y="614492"/>
                  <a:pt x="6540563" y="612614"/>
                  <a:pt x="6538715" y="610039"/>
                </a:cubicBezTo>
                <a:cubicBezTo>
                  <a:pt x="6537140" y="611948"/>
                  <a:pt x="6535263" y="613553"/>
                  <a:pt x="6533082" y="614219"/>
                </a:cubicBezTo>
                <a:cubicBezTo>
                  <a:pt x="6526359" y="616309"/>
                  <a:pt x="6520545" y="612220"/>
                  <a:pt x="6517941" y="606223"/>
                </a:cubicBezTo>
                <a:lnTo>
                  <a:pt x="6514913" y="599256"/>
                </a:lnTo>
                <a:cubicBezTo>
                  <a:pt x="6512308" y="593259"/>
                  <a:pt x="6517214" y="585929"/>
                  <a:pt x="6522907" y="584141"/>
                </a:cubicBezTo>
                <a:close/>
                <a:moveTo>
                  <a:pt x="6512399" y="818525"/>
                </a:moveTo>
                <a:cubicBezTo>
                  <a:pt x="6505797" y="820706"/>
                  <a:pt x="6499710" y="816829"/>
                  <a:pt x="6497106" y="810862"/>
                </a:cubicBezTo>
                <a:lnTo>
                  <a:pt x="6494078" y="803895"/>
                </a:lnTo>
                <a:cubicBezTo>
                  <a:pt x="6491473" y="797867"/>
                  <a:pt x="6495986" y="790507"/>
                  <a:pt x="6501770" y="788599"/>
                </a:cubicBezTo>
                <a:cubicBezTo>
                  <a:pt x="6508371" y="786418"/>
                  <a:pt x="6514458" y="790295"/>
                  <a:pt x="6517063" y="796262"/>
                </a:cubicBezTo>
                <a:lnTo>
                  <a:pt x="6520091" y="803229"/>
                </a:lnTo>
                <a:cubicBezTo>
                  <a:pt x="6522696" y="809256"/>
                  <a:pt x="6518153" y="816617"/>
                  <a:pt x="6512399" y="818525"/>
                </a:cubicBezTo>
                <a:close/>
                <a:moveTo>
                  <a:pt x="6523937" y="726110"/>
                </a:moveTo>
                <a:cubicBezTo>
                  <a:pt x="6517335" y="728291"/>
                  <a:pt x="6511248" y="724414"/>
                  <a:pt x="6508644" y="718417"/>
                </a:cubicBezTo>
                <a:lnTo>
                  <a:pt x="6505615" y="711450"/>
                </a:lnTo>
                <a:cubicBezTo>
                  <a:pt x="6503011" y="705422"/>
                  <a:pt x="6507523" y="698062"/>
                  <a:pt x="6513307" y="696154"/>
                </a:cubicBezTo>
                <a:cubicBezTo>
                  <a:pt x="6519909" y="693973"/>
                  <a:pt x="6525996" y="697850"/>
                  <a:pt x="6528601" y="703847"/>
                </a:cubicBezTo>
                <a:lnTo>
                  <a:pt x="6531629" y="710814"/>
                </a:lnTo>
                <a:cubicBezTo>
                  <a:pt x="6534233" y="716842"/>
                  <a:pt x="6529721" y="724202"/>
                  <a:pt x="6523937" y="726110"/>
                </a:cubicBezTo>
                <a:close/>
                <a:moveTo>
                  <a:pt x="6527874" y="668620"/>
                </a:moveTo>
                <a:cubicBezTo>
                  <a:pt x="6523028" y="670165"/>
                  <a:pt x="6518971" y="668378"/>
                  <a:pt x="6514822" y="666045"/>
                </a:cubicBezTo>
                <a:cubicBezTo>
                  <a:pt x="6511612" y="664228"/>
                  <a:pt x="6510098" y="660896"/>
                  <a:pt x="6509886" y="657413"/>
                </a:cubicBezTo>
                <a:cubicBezTo>
                  <a:pt x="6509734" y="657231"/>
                  <a:pt x="6509552" y="657049"/>
                  <a:pt x="6509401" y="656837"/>
                </a:cubicBezTo>
                <a:cubicBezTo>
                  <a:pt x="6505615" y="652385"/>
                  <a:pt x="6506191" y="646266"/>
                  <a:pt x="6509461" y="641844"/>
                </a:cubicBezTo>
                <a:lnTo>
                  <a:pt x="6503405" y="639451"/>
                </a:lnTo>
                <a:cubicBezTo>
                  <a:pt x="6497318" y="637058"/>
                  <a:pt x="6494259" y="629758"/>
                  <a:pt x="6496712" y="623700"/>
                </a:cubicBezTo>
                <a:cubicBezTo>
                  <a:pt x="6499165" y="617612"/>
                  <a:pt x="6506373" y="614613"/>
                  <a:pt x="6512459" y="617006"/>
                </a:cubicBezTo>
                <a:lnTo>
                  <a:pt x="6522483" y="620944"/>
                </a:lnTo>
                <a:cubicBezTo>
                  <a:pt x="6528570" y="623367"/>
                  <a:pt x="6531629" y="630667"/>
                  <a:pt x="6529176" y="636695"/>
                </a:cubicBezTo>
                <a:cubicBezTo>
                  <a:pt x="6528601" y="638118"/>
                  <a:pt x="6527723" y="639299"/>
                  <a:pt x="6526723" y="640360"/>
                </a:cubicBezTo>
                <a:cubicBezTo>
                  <a:pt x="6527147" y="640753"/>
                  <a:pt x="6527692" y="640996"/>
                  <a:pt x="6528086" y="641420"/>
                </a:cubicBezTo>
                <a:cubicBezTo>
                  <a:pt x="6531084" y="644964"/>
                  <a:pt x="6534506" y="648477"/>
                  <a:pt x="6535899" y="652960"/>
                </a:cubicBezTo>
                <a:cubicBezTo>
                  <a:pt x="6537898" y="659533"/>
                  <a:pt x="6534475" y="666470"/>
                  <a:pt x="6527874" y="668620"/>
                </a:cubicBezTo>
                <a:close/>
                <a:moveTo>
                  <a:pt x="6538897" y="722052"/>
                </a:moveTo>
                <a:cubicBezTo>
                  <a:pt x="6540653" y="715994"/>
                  <a:pt x="6548315" y="712116"/>
                  <a:pt x="6554220" y="714449"/>
                </a:cubicBezTo>
                <a:lnTo>
                  <a:pt x="6559217" y="716418"/>
                </a:lnTo>
                <a:cubicBezTo>
                  <a:pt x="6565546" y="718901"/>
                  <a:pt x="6568726" y="725171"/>
                  <a:pt x="6566818" y="731744"/>
                </a:cubicBezTo>
                <a:cubicBezTo>
                  <a:pt x="6565092" y="737802"/>
                  <a:pt x="6557400" y="741679"/>
                  <a:pt x="6551495" y="739347"/>
                </a:cubicBezTo>
                <a:lnTo>
                  <a:pt x="6546468" y="737378"/>
                </a:lnTo>
                <a:cubicBezTo>
                  <a:pt x="6540199" y="734894"/>
                  <a:pt x="6537019" y="728624"/>
                  <a:pt x="6538897" y="722052"/>
                </a:cubicBezTo>
                <a:close/>
                <a:moveTo>
                  <a:pt x="6570815" y="755310"/>
                </a:moveTo>
                <a:lnTo>
                  <a:pt x="6568847" y="760338"/>
                </a:lnTo>
                <a:cubicBezTo>
                  <a:pt x="6566364" y="766638"/>
                  <a:pt x="6560550" y="770152"/>
                  <a:pt x="6553736" y="768425"/>
                </a:cubicBezTo>
                <a:cubicBezTo>
                  <a:pt x="6547770" y="766911"/>
                  <a:pt x="6543348" y="759217"/>
                  <a:pt x="6545650" y="753311"/>
                </a:cubicBezTo>
                <a:lnTo>
                  <a:pt x="6547619" y="748313"/>
                </a:lnTo>
                <a:cubicBezTo>
                  <a:pt x="6550102" y="742013"/>
                  <a:pt x="6555916" y="738499"/>
                  <a:pt x="6562730" y="740226"/>
                </a:cubicBezTo>
                <a:cubicBezTo>
                  <a:pt x="6568696" y="741770"/>
                  <a:pt x="6573117" y="749403"/>
                  <a:pt x="6570815" y="755310"/>
                </a:cubicBezTo>
                <a:close/>
                <a:moveTo>
                  <a:pt x="6572360" y="556244"/>
                </a:moveTo>
                <a:cubicBezTo>
                  <a:pt x="6569423" y="562454"/>
                  <a:pt x="6562306" y="564392"/>
                  <a:pt x="6556249" y="561969"/>
                </a:cubicBezTo>
                <a:lnTo>
                  <a:pt x="6546225" y="558032"/>
                </a:lnTo>
                <a:cubicBezTo>
                  <a:pt x="6540108" y="555608"/>
                  <a:pt x="6537807" y="547491"/>
                  <a:pt x="6540502" y="541887"/>
                </a:cubicBezTo>
                <a:cubicBezTo>
                  <a:pt x="6543439" y="535708"/>
                  <a:pt x="6550556" y="533739"/>
                  <a:pt x="6556613" y="536162"/>
                </a:cubicBezTo>
                <a:lnTo>
                  <a:pt x="6566606" y="540100"/>
                </a:lnTo>
                <a:cubicBezTo>
                  <a:pt x="6572723" y="542493"/>
                  <a:pt x="6575025" y="550610"/>
                  <a:pt x="6572360" y="556244"/>
                </a:cubicBezTo>
                <a:close/>
                <a:moveTo>
                  <a:pt x="7053257" y="462830"/>
                </a:moveTo>
                <a:cubicBezTo>
                  <a:pt x="7043536" y="471736"/>
                  <a:pt x="7025578" y="461013"/>
                  <a:pt x="7034088" y="449169"/>
                </a:cubicBezTo>
                <a:cubicBezTo>
                  <a:pt x="7040236" y="440597"/>
                  <a:pt x="7051955" y="443475"/>
                  <a:pt x="7055892" y="450139"/>
                </a:cubicBezTo>
                <a:cubicBezTo>
                  <a:pt x="7055014" y="454379"/>
                  <a:pt x="7054196" y="458620"/>
                  <a:pt x="7053257" y="462830"/>
                </a:cubicBezTo>
                <a:close/>
                <a:moveTo>
                  <a:pt x="7042022" y="354998"/>
                </a:moveTo>
                <a:lnTo>
                  <a:pt x="7045172" y="350606"/>
                </a:lnTo>
                <a:cubicBezTo>
                  <a:pt x="7048988" y="345275"/>
                  <a:pt x="7055862" y="342943"/>
                  <a:pt x="7061797" y="346547"/>
                </a:cubicBezTo>
                <a:cubicBezTo>
                  <a:pt x="7067067" y="349758"/>
                  <a:pt x="7069671" y="357876"/>
                  <a:pt x="7065855" y="363176"/>
                </a:cubicBezTo>
                <a:lnTo>
                  <a:pt x="7062706" y="367538"/>
                </a:lnTo>
                <a:cubicBezTo>
                  <a:pt x="7058890" y="372869"/>
                  <a:pt x="7052016" y="375232"/>
                  <a:pt x="7046080" y="371597"/>
                </a:cubicBezTo>
                <a:cubicBezTo>
                  <a:pt x="7040811" y="368417"/>
                  <a:pt x="7038207" y="360329"/>
                  <a:pt x="7042022" y="354998"/>
                </a:cubicBezTo>
                <a:close/>
                <a:moveTo>
                  <a:pt x="7031907" y="410307"/>
                </a:moveTo>
                <a:cubicBezTo>
                  <a:pt x="7037571" y="408369"/>
                  <a:pt x="7045929" y="412216"/>
                  <a:pt x="7046959" y="418486"/>
                </a:cubicBezTo>
                <a:cubicBezTo>
                  <a:pt x="7047352" y="421000"/>
                  <a:pt x="7047776" y="423514"/>
                  <a:pt x="7048200" y="425998"/>
                </a:cubicBezTo>
                <a:cubicBezTo>
                  <a:pt x="7049321" y="432692"/>
                  <a:pt x="7046898" y="438659"/>
                  <a:pt x="7040054" y="441052"/>
                </a:cubicBezTo>
                <a:cubicBezTo>
                  <a:pt x="7034421" y="443021"/>
                  <a:pt x="7026033" y="439174"/>
                  <a:pt x="7025003" y="432904"/>
                </a:cubicBezTo>
                <a:lnTo>
                  <a:pt x="7023761" y="425392"/>
                </a:lnTo>
                <a:cubicBezTo>
                  <a:pt x="7022641" y="418637"/>
                  <a:pt x="7025064" y="412670"/>
                  <a:pt x="7031907" y="410307"/>
                </a:cubicBezTo>
                <a:close/>
                <a:moveTo>
                  <a:pt x="7027759" y="487638"/>
                </a:moveTo>
                <a:lnTo>
                  <a:pt x="7032120" y="490788"/>
                </a:lnTo>
                <a:cubicBezTo>
                  <a:pt x="7037450" y="494604"/>
                  <a:pt x="7038842" y="502268"/>
                  <a:pt x="7035057" y="507659"/>
                </a:cubicBezTo>
                <a:cubicBezTo>
                  <a:pt x="7031302" y="512960"/>
                  <a:pt x="7023489" y="514414"/>
                  <a:pt x="7018190" y="510597"/>
                </a:cubicBezTo>
                <a:lnTo>
                  <a:pt x="7013828" y="507447"/>
                </a:lnTo>
                <a:cubicBezTo>
                  <a:pt x="7008499" y="503631"/>
                  <a:pt x="7007106" y="495967"/>
                  <a:pt x="7010921" y="490576"/>
                </a:cubicBezTo>
                <a:cubicBezTo>
                  <a:pt x="7014646" y="485245"/>
                  <a:pt x="7022459" y="483821"/>
                  <a:pt x="7027759" y="487638"/>
                </a:cubicBezTo>
                <a:close/>
                <a:moveTo>
                  <a:pt x="7012829" y="436963"/>
                </a:moveTo>
                <a:cubicBezTo>
                  <a:pt x="7003865" y="449472"/>
                  <a:pt x="6982455" y="438114"/>
                  <a:pt x="6991540" y="425452"/>
                </a:cubicBezTo>
                <a:cubicBezTo>
                  <a:pt x="7000504" y="412973"/>
                  <a:pt x="7021914" y="424332"/>
                  <a:pt x="7012829" y="436963"/>
                </a:cubicBezTo>
                <a:close/>
                <a:moveTo>
                  <a:pt x="6976247" y="354453"/>
                </a:moveTo>
                <a:lnTo>
                  <a:pt x="6979397" y="350091"/>
                </a:lnTo>
                <a:cubicBezTo>
                  <a:pt x="6983212" y="344760"/>
                  <a:pt x="6989814" y="342125"/>
                  <a:pt x="6995931" y="345669"/>
                </a:cubicBezTo>
                <a:cubicBezTo>
                  <a:pt x="7001201" y="348728"/>
                  <a:pt x="7004138" y="356906"/>
                  <a:pt x="7000353" y="362207"/>
                </a:cubicBezTo>
                <a:lnTo>
                  <a:pt x="6997203" y="366569"/>
                </a:lnTo>
                <a:cubicBezTo>
                  <a:pt x="6993388" y="371900"/>
                  <a:pt x="6986786" y="374535"/>
                  <a:pt x="6980669" y="370991"/>
                </a:cubicBezTo>
                <a:cubicBezTo>
                  <a:pt x="6975399" y="367962"/>
                  <a:pt x="6972432" y="359754"/>
                  <a:pt x="6976247" y="354453"/>
                </a:cubicBezTo>
                <a:close/>
                <a:moveTo>
                  <a:pt x="6712692" y="431601"/>
                </a:moveTo>
                <a:lnTo>
                  <a:pt x="6714661" y="426573"/>
                </a:lnTo>
                <a:cubicBezTo>
                  <a:pt x="6717144" y="420273"/>
                  <a:pt x="6722958" y="416759"/>
                  <a:pt x="6729742" y="418486"/>
                </a:cubicBezTo>
                <a:cubicBezTo>
                  <a:pt x="6735738" y="420000"/>
                  <a:pt x="6740159" y="427694"/>
                  <a:pt x="6737827" y="433600"/>
                </a:cubicBezTo>
                <a:lnTo>
                  <a:pt x="6735859" y="438598"/>
                </a:lnTo>
                <a:cubicBezTo>
                  <a:pt x="6733376" y="444899"/>
                  <a:pt x="6727562" y="448412"/>
                  <a:pt x="6720778" y="446686"/>
                </a:cubicBezTo>
                <a:cubicBezTo>
                  <a:pt x="6714782" y="445171"/>
                  <a:pt x="6710360" y="437508"/>
                  <a:pt x="6712692" y="431601"/>
                </a:cubicBezTo>
                <a:close/>
                <a:moveTo>
                  <a:pt x="6705818" y="568845"/>
                </a:moveTo>
                <a:cubicBezTo>
                  <a:pt x="6699852" y="567361"/>
                  <a:pt x="6695340" y="559698"/>
                  <a:pt x="6697672" y="553791"/>
                </a:cubicBezTo>
                <a:lnTo>
                  <a:pt x="6699640" y="548793"/>
                </a:lnTo>
                <a:cubicBezTo>
                  <a:pt x="6702123" y="542463"/>
                  <a:pt x="6707847" y="538919"/>
                  <a:pt x="6714691" y="540615"/>
                </a:cubicBezTo>
                <a:cubicBezTo>
                  <a:pt x="6720657" y="542099"/>
                  <a:pt x="6725169" y="549762"/>
                  <a:pt x="6722837" y="555669"/>
                </a:cubicBezTo>
                <a:lnTo>
                  <a:pt x="6720869" y="560667"/>
                </a:lnTo>
                <a:cubicBezTo>
                  <a:pt x="6718385" y="566997"/>
                  <a:pt x="6712662" y="570541"/>
                  <a:pt x="6705818" y="568845"/>
                </a:cubicBezTo>
                <a:close/>
                <a:moveTo>
                  <a:pt x="6716417" y="674860"/>
                </a:moveTo>
                <a:cubicBezTo>
                  <a:pt x="6714782" y="680888"/>
                  <a:pt x="6707060" y="684977"/>
                  <a:pt x="6701185" y="682644"/>
                </a:cubicBezTo>
                <a:lnTo>
                  <a:pt x="6696188" y="680676"/>
                </a:lnTo>
                <a:cubicBezTo>
                  <a:pt x="6689889" y="678192"/>
                  <a:pt x="6686558" y="672103"/>
                  <a:pt x="6688375" y="665440"/>
                </a:cubicBezTo>
                <a:cubicBezTo>
                  <a:pt x="6690010" y="659412"/>
                  <a:pt x="6697702" y="655323"/>
                  <a:pt x="6703607" y="657625"/>
                </a:cubicBezTo>
                <a:lnTo>
                  <a:pt x="6708604" y="659594"/>
                </a:lnTo>
                <a:cubicBezTo>
                  <a:pt x="6714903" y="662108"/>
                  <a:pt x="6718234" y="668196"/>
                  <a:pt x="6716417" y="674860"/>
                </a:cubicBezTo>
                <a:close/>
                <a:moveTo>
                  <a:pt x="6631291" y="462073"/>
                </a:moveTo>
                <a:cubicBezTo>
                  <a:pt x="6635652" y="450987"/>
                  <a:pt x="6649764" y="453592"/>
                  <a:pt x="6653640" y="461922"/>
                </a:cubicBezTo>
                <a:cubicBezTo>
                  <a:pt x="6656033" y="461528"/>
                  <a:pt x="6658606" y="461922"/>
                  <a:pt x="6660938" y="463163"/>
                </a:cubicBezTo>
                <a:cubicBezTo>
                  <a:pt x="6660969" y="462012"/>
                  <a:pt x="6661120" y="460892"/>
                  <a:pt x="6661453" y="459862"/>
                </a:cubicBezTo>
                <a:cubicBezTo>
                  <a:pt x="6655669" y="457136"/>
                  <a:pt x="6653458" y="450199"/>
                  <a:pt x="6655578" y="444353"/>
                </a:cubicBezTo>
                <a:cubicBezTo>
                  <a:pt x="6656941" y="440597"/>
                  <a:pt x="6660302" y="438174"/>
                  <a:pt x="6664058" y="437356"/>
                </a:cubicBezTo>
                <a:cubicBezTo>
                  <a:pt x="6663270" y="437296"/>
                  <a:pt x="6662513" y="437114"/>
                  <a:pt x="6661725" y="436811"/>
                </a:cubicBezTo>
                <a:lnTo>
                  <a:pt x="6656729" y="434842"/>
                </a:lnTo>
                <a:cubicBezTo>
                  <a:pt x="6650612" y="432419"/>
                  <a:pt x="6646130" y="427240"/>
                  <a:pt x="6647886" y="420182"/>
                </a:cubicBezTo>
                <a:cubicBezTo>
                  <a:pt x="6649310" y="414457"/>
                  <a:pt x="6656456" y="408914"/>
                  <a:pt x="6662543" y="411337"/>
                </a:cubicBezTo>
                <a:lnTo>
                  <a:pt x="6667540" y="413306"/>
                </a:lnTo>
                <a:cubicBezTo>
                  <a:pt x="6673324" y="415578"/>
                  <a:pt x="6677473" y="420424"/>
                  <a:pt x="6676443" y="426937"/>
                </a:cubicBezTo>
                <a:cubicBezTo>
                  <a:pt x="6679714" y="424604"/>
                  <a:pt x="6683984" y="423726"/>
                  <a:pt x="6687890" y="425271"/>
                </a:cubicBezTo>
                <a:lnTo>
                  <a:pt x="6697914" y="429208"/>
                </a:lnTo>
                <a:cubicBezTo>
                  <a:pt x="6704001" y="431632"/>
                  <a:pt x="6707060" y="438901"/>
                  <a:pt x="6704606" y="444959"/>
                </a:cubicBezTo>
                <a:cubicBezTo>
                  <a:pt x="6703910" y="446686"/>
                  <a:pt x="6702790" y="448079"/>
                  <a:pt x="6701487" y="449230"/>
                </a:cubicBezTo>
                <a:cubicBezTo>
                  <a:pt x="6702638" y="450502"/>
                  <a:pt x="6704243" y="451502"/>
                  <a:pt x="6705061" y="452986"/>
                </a:cubicBezTo>
                <a:cubicBezTo>
                  <a:pt x="6706939" y="452713"/>
                  <a:pt x="6708877" y="452804"/>
                  <a:pt x="6710845" y="453380"/>
                </a:cubicBezTo>
                <a:cubicBezTo>
                  <a:pt x="6716932" y="455227"/>
                  <a:pt x="6720535" y="462921"/>
                  <a:pt x="6718204" y="468828"/>
                </a:cubicBezTo>
                <a:lnTo>
                  <a:pt x="6714267" y="478854"/>
                </a:lnTo>
                <a:cubicBezTo>
                  <a:pt x="6712632" y="483003"/>
                  <a:pt x="6709240" y="485699"/>
                  <a:pt x="6705273" y="486517"/>
                </a:cubicBezTo>
                <a:cubicBezTo>
                  <a:pt x="6705243" y="486668"/>
                  <a:pt x="6705152" y="486850"/>
                  <a:pt x="6705121" y="487002"/>
                </a:cubicBezTo>
                <a:cubicBezTo>
                  <a:pt x="6712541" y="487456"/>
                  <a:pt x="6719809" y="494211"/>
                  <a:pt x="6716266" y="503176"/>
                </a:cubicBezTo>
                <a:cubicBezTo>
                  <a:pt x="6711996" y="514020"/>
                  <a:pt x="6698308" y="511839"/>
                  <a:pt x="6694068" y="503994"/>
                </a:cubicBezTo>
                <a:cubicBezTo>
                  <a:pt x="6686679" y="508174"/>
                  <a:pt x="6675747" y="506508"/>
                  <a:pt x="6668569" y="502510"/>
                </a:cubicBezTo>
                <a:cubicBezTo>
                  <a:pt x="6663543" y="499723"/>
                  <a:pt x="6661302" y="492969"/>
                  <a:pt x="6660393" y="486275"/>
                </a:cubicBezTo>
                <a:cubicBezTo>
                  <a:pt x="6655063" y="487274"/>
                  <a:pt x="6649128" y="483427"/>
                  <a:pt x="6646705" y="477793"/>
                </a:cubicBezTo>
                <a:cubicBezTo>
                  <a:pt x="6638286" y="480398"/>
                  <a:pt x="6627051" y="472796"/>
                  <a:pt x="6631291" y="462073"/>
                </a:cubicBezTo>
                <a:close/>
                <a:moveTo>
                  <a:pt x="6663845" y="627517"/>
                </a:moveTo>
                <a:cubicBezTo>
                  <a:pt x="6662119" y="626850"/>
                  <a:pt x="6660726" y="625760"/>
                  <a:pt x="6659606" y="624457"/>
                </a:cubicBezTo>
                <a:cubicBezTo>
                  <a:pt x="6658304" y="625639"/>
                  <a:pt x="6656820" y="626578"/>
                  <a:pt x="6655245" y="627062"/>
                </a:cubicBezTo>
                <a:cubicBezTo>
                  <a:pt x="6651883" y="628092"/>
                  <a:pt x="6648734" y="627608"/>
                  <a:pt x="6646130" y="626093"/>
                </a:cubicBezTo>
                <a:cubicBezTo>
                  <a:pt x="6647492" y="628728"/>
                  <a:pt x="6647916" y="631848"/>
                  <a:pt x="6647038" y="635180"/>
                </a:cubicBezTo>
                <a:cubicBezTo>
                  <a:pt x="6645433" y="641177"/>
                  <a:pt x="6637771" y="645418"/>
                  <a:pt x="6631866" y="643086"/>
                </a:cubicBezTo>
                <a:lnTo>
                  <a:pt x="6626869" y="641117"/>
                </a:lnTo>
                <a:cubicBezTo>
                  <a:pt x="6620540" y="638633"/>
                  <a:pt x="6617149" y="632666"/>
                  <a:pt x="6618935" y="625942"/>
                </a:cubicBezTo>
                <a:cubicBezTo>
                  <a:pt x="6620510" y="619944"/>
                  <a:pt x="6628202" y="615704"/>
                  <a:pt x="6634108" y="618036"/>
                </a:cubicBezTo>
                <a:lnTo>
                  <a:pt x="6639104" y="620005"/>
                </a:lnTo>
                <a:cubicBezTo>
                  <a:pt x="6640043" y="620368"/>
                  <a:pt x="6640769" y="620974"/>
                  <a:pt x="6641587" y="621489"/>
                </a:cubicBezTo>
                <a:cubicBezTo>
                  <a:pt x="6641073" y="620701"/>
                  <a:pt x="6640467" y="619974"/>
                  <a:pt x="6640104" y="619096"/>
                </a:cubicBezTo>
                <a:lnTo>
                  <a:pt x="6637075" y="612129"/>
                </a:lnTo>
                <a:cubicBezTo>
                  <a:pt x="6634471" y="606102"/>
                  <a:pt x="6639316" y="598741"/>
                  <a:pt x="6645040" y="596984"/>
                </a:cubicBezTo>
                <a:cubicBezTo>
                  <a:pt x="6651762" y="594894"/>
                  <a:pt x="6657577" y="598953"/>
                  <a:pt x="6660181" y="604951"/>
                </a:cubicBezTo>
                <a:lnTo>
                  <a:pt x="6661090" y="607010"/>
                </a:lnTo>
                <a:cubicBezTo>
                  <a:pt x="6664512" y="604405"/>
                  <a:pt x="6669387" y="603709"/>
                  <a:pt x="6673445" y="605314"/>
                </a:cubicBezTo>
                <a:lnTo>
                  <a:pt x="6678442" y="607283"/>
                </a:lnTo>
                <a:cubicBezTo>
                  <a:pt x="6684741" y="609767"/>
                  <a:pt x="6687012" y="617218"/>
                  <a:pt x="6684741" y="623185"/>
                </a:cubicBezTo>
                <a:cubicBezTo>
                  <a:pt x="6682379" y="629425"/>
                  <a:pt x="6674717" y="631818"/>
                  <a:pt x="6668812" y="629485"/>
                </a:cubicBezTo>
                <a:lnTo>
                  <a:pt x="6663845" y="627517"/>
                </a:lnTo>
                <a:close/>
                <a:moveTo>
                  <a:pt x="6666056" y="655959"/>
                </a:moveTo>
                <a:cubicBezTo>
                  <a:pt x="6660333" y="670468"/>
                  <a:pt x="6637923" y="661381"/>
                  <a:pt x="6643616" y="646902"/>
                </a:cubicBezTo>
                <a:cubicBezTo>
                  <a:pt x="6649340" y="632363"/>
                  <a:pt x="6671749" y="641480"/>
                  <a:pt x="6666056" y="655959"/>
                </a:cubicBezTo>
                <a:close/>
                <a:moveTo>
                  <a:pt x="6636469" y="551762"/>
                </a:moveTo>
                <a:cubicBezTo>
                  <a:pt x="6638075" y="545764"/>
                  <a:pt x="6645736" y="541524"/>
                  <a:pt x="6651641" y="543856"/>
                </a:cubicBezTo>
                <a:lnTo>
                  <a:pt x="6656638" y="545825"/>
                </a:lnTo>
                <a:cubicBezTo>
                  <a:pt x="6658849" y="546673"/>
                  <a:pt x="6660484" y="548066"/>
                  <a:pt x="6661908" y="549641"/>
                </a:cubicBezTo>
                <a:cubicBezTo>
                  <a:pt x="6662846" y="549672"/>
                  <a:pt x="6663785" y="549611"/>
                  <a:pt x="6664814" y="549884"/>
                </a:cubicBezTo>
                <a:cubicBezTo>
                  <a:pt x="6670689" y="551640"/>
                  <a:pt x="6675383" y="558849"/>
                  <a:pt x="6672991" y="564938"/>
                </a:cubicBezTo>
                <a:lnTo>
                  <a:pt x="6671023" y="569966"/>
                </a:lnTo>
                <a:cubicBezTo>
                  <a:pt x="6668630" y="576054"/>
                  <a:pt x="6662695" y="580113"/>
                  <a:pt x="6655972" y="578144"/>
                </a:cubicBezTo>
                <a:cubicBezTo>
                  <a:pt x="6651671" y="576872"/>
                  <a:pt x="6648098" y="572662"/>
                  <a:pt x="6647371" y="568118"/>
                </a:cubicBezTo>
                <a:lnTo>
                  <a:pt x="6644434" y="566937"/>
                </a:lnTo>
                <a:cubicBezTo>
                  <a:pt x="6638075" y="564453"/>
                  <a:pt x="6634683" y="558486"/>
                  <a:pt x="6636469" y="551762"/>
                </a:cubicBezTo>
                <a:close/>
                <a:moveTo>
                  <a:pt x="6628929" y="512445"/>
                </a:moveTo>
                <a:cubicBezTo>
                  <a:pt x="6631866" y="506266"/>
                  <a:pt x="6638983" y="504297"/>
                  <a:pt x="6645040" y="506720"/>
                </a:cubicBezTo>
                <a:lnTo>
                  <a:pt x="6655063" y="510658"/>
                </a:lnTo>
                <a:cubicBezTo>
                  <a:pt x="6661181" y="513051"/>
                  <a:pt x="6663482" y="521169"/>
                  <a:pt x="6660787" y="526772"/>
                </a:cubicBezTo>
                <a:cubicBezTo>
                  <a:pt x="6657849" y="532982"/>
                  <a:pt x="6650733" y="534920"/>
                  <a:pt x="6644676" y="532497"/>
                </a:cubicBezTo>
                <a:lnTo>
                  <a:pt x="6634683" y="528559"/>
                </a:lnTo>
                <a:cubicBezTo>
                  <a:pt x="6628565" y="526167"/>
                  <a:pt x="6626264" y="518049"/>
                  <a:pt x="6628929" y="512445"/>
                </a:cubicBezTo>
                <a:close/>
                <a:moveTo>
                  <a:pt x="6617785" y="565271"/>
                </a:moveTo>
                <a:cubicBezTo>
                  <a:pt x="6611122" y="567391"/>
                  <a:pt x="6605157" y="563423"/>
                  <a:pt x="6602552" y="557426"/>
                </a:cubicBezTo>
                <a:lnTo>
                  <a:pt x="6601825" y="555730"/>
                </a:lnTo>
                <a:cubicBezTo>
                  <a:pt x="6598040" y="552822"/>
                  <a:pt x="6595829" y="548066"/>
                  <a:pt x="6598100" y="542341"/>
                </a:cubicBezTo>
                <a:cubicBezTo>
                  <a:pt x="6600281" y="536768"/>
                  <a:pt x="6604914" y="534708"/>
                  <a:pt x="6609487" y="535011"/>
                </a:cubicBezTo>
                <a:cubicBezTo>
                  <a:pt x="6615241" y="534254"/>
                  <a:pt x="6620268" y="537737"/>
                  <a:pt x="6622600" y="543068"/>
                </a:cubicBezTo>
                <a:lnTo>
                  <a:pt x="6625628" y="550035"/>
                </a:lnTo>
                <a:cubicBezTo>
                  <a:pt x="6628233" y="556063"/>
                  <a:pt x="6623538" y="563423"/>
                  <a:pt x="6617785" y="565271"/>
                </a:cubicBezTo>
                <a:close/>
                <a:moveTo>
                  <a:pt x="6598313" y="472644"/>
                </a:moveTo>
                <a:lnTo>
                  <a:pt x="6600281" y="467646"/>
                </a:lnTo>
                <a:cubicBezTo>
                  <a:pt x="6602704" y="461528"/>
                  <a:pt x="6609578" y="458166"/>
                  <a:pt x="6615816" y="460468"/>
                </a:cubicBezTo>
                <a:cubicBezTo>
                  <a:pt x="6621842" y="462679"/>
                  <a:pt x="6625386" y="469918"/>
                  <a:pt x="6622993" y="476006"/>
                </a:cubicBezTo>
                <a:lnTo>
                  <a:pt x="6621025" y="481004"/>
                </a:lnTo>
                <a:cubicBezTo>
                  <a:pt x="6618633" y="487123"/>
                  <a:pt x="6611758" y="490485"/>
                  <a:pt x="6605490" y="488183"/>
                </a:cubicBezTo>
                <a:cubicBezTo>
                  <a:pt x="6599463" y="485972"/>
                  <a:pt x="6595920" y="478732"/>
                  <a:pt x="6598313" y="472644"/>
                </a:cubicBezTo>
                <a:close/>
                <a:moveTo>
                  <a:pt x="6583504" y="503419"/>
                </a:moveTo>
                <a:cubicBezTo>
                  <a:pt x="6590166" y="501268"/>
                  <a:pt x="6596132" y="505266"/>
                  <a:pt x="6598736" y="511234"/>
                </a:cubicBezTo>
                <a:lnTo>
                  <a:pt x="6599463" y="512960"/>
                </a:lnTo>
                <a:cubicBezTo>
                  <a:pt x="6603249" y="515838"/>
                  <a:pt x="6605459" y="520623"/>
                  <a:pt x="6603188" y="526348"/>
                </a:cubicBezTo>
                <a:cubicBezTo>
                  <a:pt x="6601008" y="531891"/>
                  <a:pt x="6596375" y="533981"/>
                  <a:pt x="6591802" y="533678"/>
                </a:cubicBezTo>
                <a:cubicBezTo>
                  <a:pt x="6586017" y="534405"/>
                  <a:pt x="6581021" y="530952"/>
                  <a:pt x="6578689" y="525621"/>
                </a:cubicBezTo>
                <a:lnTo>
                  <a:pt x="6575661" y="518655"/>
                </a:lnTo>
                <a:cubicBezTo>
                  <a:pt x="6573056" y="512627"/>
                  <a:pt x="6577750" y="505236"/>
                  <a:pt x="6583504" y="503419"/>
                </a:cubicBezTo>
                <a:close/>
                <a:moveTo>
                  <a:pt x="6578265" y="592653"/>
                </a:moveTo>
                <a:lnTo>
                  <a:pt x="6580233" y="587625"/>
                </a:lnTo>
                <a:cubicBezTo>
                  <a:pt x="6582626" y="581537"/>
                  <a:pt x="6589500" y="578144"/>
                  <a:pt x="6595769" y="580446"/>
                </a:cubicBezTo>
                <a:cubicBezTo>
                  <a:pt x="6601795" y="582688"/>
                  <a:pt x="6605338" y="589897"/>
                  <a:pt x="6602946" y="595985"/>
                </a:cubicBezTo>
                <a:lnTo>
                  <a:pt x="6600977" y="601013"/>
                </a:lnTo>
                <a:cubicBezTo>
                  <a:pt x="6598555" y="607101"/>
                  <a:pt x="6591681" y="610494"/>
                  <a:pt x="6585442" y="608192"/>
                </a:cubicBezTo>
                <a:cubicBezTo>
                  <a:pt x="6579416" y="605981"/>
                  <a:pt x="6575873" y="598741"/>
                  <a:pt x="6578265" y="592653"/>
                </a:cubicBezTo>
                <a:close/>
                <a:moveTo>
                  <a:pt x="6605974" y="764336"/>
                </a:moveTo>
                <a:cubicBezTo>
                  <a:pt x="6600311" y="778694"/>
                  <a:pt x="6576902" y="772515"/>
                  <a:pt x="6582626" y="758036"/>
                </a:cubicBezTo>
                <a:cubicBezTo>
                  <a:pt x="6588259" y="743648"/>
                  <a:pt x="6611667" y="749858"/>
                  <a:pt x="6605974" y="764336"/>
                </a:cubicBezTo>
                <a:close/>
                <a:moveTo>
                  <a:pt x="6621146" y="691610"/>
                </a:moveTo>
                <a:lnTo>
                  <a:pt x="6611122" y="687672"/>
                </a:lnTo>
                <a:cubicBezTo>
                  <a:pt x="6604823" y="685189"/>
                  <a:pt x="6602643" y="677586"/>
                  <a:pt x="6604944" y="671710"/>
                </a:cubicBezTo>
                <a:cubicBezTo>
                  <a:pt x="6607398" y="665440"/>
                  <a:pt x="6615029" y="663228"/>
                  <a:pt x="6620904" y="665531"/>
                </a:cubicBezTo>
                <a:lnTo>
                  <a:pt x="6630897" y="669468"/>
                </a:lnTo>
                <a:cubicBezTo>
                  <a:pt x="6637196" y="671952"/>
                  <a:pt x="6639377" y="679555"/>
                  <a:pt x="6637075" y="685431"/>
                </a:cubicBezTo>
                <a:cubicBezTo>
                  <a:pt x="6634652" y="691701"/>
                  <a:pt x="6627021" y="693942"/>
                  <a:pt x="6621146" y="691610"/>
                </a:cubicBezTo>
                <a:close/>
                <a:moveTo>
                  <a:pt x="6638741" y="739589"/>
                </a:moveTo>
                <a:cubicBezTo>
                  <a:pt x="6633290" y="738045"/>
                  <a:pt x="6628929" y="731653"/>
                  <a:pt x="6630261" y="725868"/>
                </a:cubicBezTo>
                <a:cubicBezTo>
                  <a:pt x="6628687" y="723172"/>
                  <a:pt x="6628172" y="719780"/>
                  <a:pt x="6629656" y="715963"/>
                </a:cubicBezTo>
                <a:cubicBezTo>
                  <a:pt x="6633381" y="706513"/>
                  <a:pt x="6644101" y="707058"/>
                  <a:pt x="6649642" y="712510"/>
                </a:cubicBezTo>
                <a:cubicBezTo>
                  <a:pt x="6654337" y="715176"/>
                  <a:pt x="6657698" y="721022"/>
                  <a:pt x="6655639" y="726232"/>
                </a:cubicBezTo>
                <a:lnTo>
                  <a:pt x="6653670" y="731260"/>
                </a:lnTo>
                <a:cubicBezTo>
                  <a:pt x="6651278" y="737378"/>
                  <a:pt x="6645524" y="741528"/>
                  <a:pt x="6638741" y="739589"/>
                </a:cubicBezTo>
                <a:close/>
                <a:moveTo>
                  <a:pt x="6667479" y="833337"/>
                </a:moveTo>
                <a:lnTo>
                  <a:pt x="6660514" y="836366"/>
                </a:lnTo>
                <a:cubicBezTo>
                  <a:pt x="6654518" y="838971"/>
                  <a:pt x="6647190" y="835942"/>
                  <a:pt x="6644646" y="829944"/>
                </a:cubicBezTo>
                <a:cubicBezTo>
                  <a:pt x="6642072" y="823886"/>
                  <a:pt x="6645070" y="816677"/>
                  <a:pt x="6651066" y="814072"/>
                </a:cubicBezTo>
                <a:cubicBezTo>
                  <a:pt x="6653398" y="813073"/>
                  <a:pt x="6655729" y="812043"/>
                  <a:pt x="6658031" y="811043"/>
                </a:cubicBezTo>
                <a:cubicBezTo>
                  <a:pt x="6664027" y="808438"/>
                  <a:pt x="6671356" y="811467"/>
                  <a:pt x="6673900" y="817465"/>
                </a:cubicBezTo>
                <a:cubicBezTo>
                  <a:pt x="6676473" y="823523"/>
                  <a:pt x="6673475" y="830732"/>
                  <a:pt x="6667479" y="833337"/>
                </a:cubicBezTo>
                <a:close/>
                <a:moveTo>
                  <a:pt x="6686104" y="795686"/>
                </a:moveTo>
                <a:cubicBezTo>
                  <a:pt x="6680471" y="809983"/>
                  <a:pt x="6656941" y="804228"/>
                  <a:pt x="6662634" y="789750"/>
                </a:cubicBezTo>
                <a:cubicBezTo>
                  <a:pt x="6668267" y="775422"/>
                  <a:pt x="6691797" y="781208"/>
                  <a:pt x="6686104" y="795686"/>
                </a:cubicBezTo>
                <a:close/>
                <a:moveTo>
                  <a:pt x="6683893" y="722112"/>
                </a:moveTo>
                <a:lnTo>
                  <a:pt x="6678896" y="720143"/>
                </a:lnTo>
                <a:cubicBezTo>
                  <a:pt x="6672779" y="717750"/>
                  <a:pt x="6670538" y="709572"/>
                  <a:pt x="6673233" y="703999"/>
                </a:cubicBezTo>
                <a:cubicBezTo>
                  <a:pt x="6676201" y="697789"/>
                  <a:pt x="6683318" y="695942"/>
                  <a:pt x="6689374" y="698304"/>
                </a:cubicBezTo>
                <a:lnTo>
                  <a:pt x="6694371" y="700273"/>
                </a:lnTo>
                <a:cubicBezTo>
                  <a:pt x="6695552" y="700727"/>
                  <a:pt x="6696430" y="701545"/>
                  <a:pt x="6697308" y="702363"/>
                </a:cubicBezTo>
                <a:cubicBezTo>
                  <a:pt x="6700125" y="697305"/>
                  <a:pt x="6705454" y="694185"/>
                  <a:pt x="6711450" y="696033"/>
                </a:cubicBezTo>
                <a:cubicBezTo>
                  <a:pt x="6717356" y="697850"/>
                  <a:pt x="6721868" y="705089"/>
                  <a:pt x="6719476" y="711177"/>
                </a:cubicBezTo>
                <a:lnTo>
                  <a:pt x="6717507" y="716206"/>
                </a:lnTo>
                <a:cubicBezTo>
                  <a:pt x="6715115" y="722294"/>
                  <a:pt x="6709028" y="726262"/>
                  <a:pt x="6702366" y="724232"/>
                </a:cubicBezTo>
                <a:cubicBezTo>
                  <a:pt x="6700246" y="723596"/>
                  <a:pt x="6698489" y="722112"/>
                  <a:pt x="6696975" y="720386"/>
                </a:cubicBezTo>
                <a:cubicBezTo>
                  <a:pt x="6693432" y="723263"/>
                  <a:pt x="6688375" y="723869"/>
                  <a:pt x="6683893" y="722112"/>
                </a:cubicBezTo>
                <a:close/>
                <a:moveTo>
                  <a:pt x="6696854" y="788720"/>
                </a:moveTo>
                <a:lnTo>
                  <a:pt x="6693826" y="781753"/>
                </a:lnTo>
                <a:cubicBezTo>
                  <a:pt x="6691100" y="775513"/>
                  <a:pt x="6691979" y="769122"/>
                  <a:pt x="6698066" y="765154"/>
                </a:cubicBezTo>
                <a:cubicBezTo>
                  <a:pt x="6703062" y="761883"/>
                  <a:pt x="6712117" y="763549"/>
                  <a:pt x="6714661" y="769395"/>
                </a:cubicBezTo>
                <a:cubicBezTo>
                  <a:pt x="6715660" y="771727"/>
                  <a:pt x="6716690" y="774029"/>
                  <a:pt x="6717689" y="776361"/>
                </a:cubicBezTo>
                <a:cubicBezTo>
                  <a:pt x="6720384" y="782601"/>
                  <a:pt x="6719506" y="788962"/>
                  <a:pt x="6713449" y="792930"/>
                </a:cubicBezTo>
                <a:cubicBezTo>
                  <a:pt x="6708452" y="796232"/>
                  <a:pt x="6699398" y="794535"/>
                  <a:pt x="6696854" y="788720"/>
                </a:cubicBezTo>
                <a:close/>
                <a:moveTo>
                  <a:pt x="6733043" y="808590"/>
                </a:moveTo>
                <a:cubicBezTo>
                  <a:pt x="6727410" y="822947"/>
                  <a:pt x="6703971" y="816798"/>
                  <a:pt x="6709664" y="802290"/>
                </a:cubicBezTo>
                <a:cubicBezTo>
                  <a:pt x="6715327" y="787962"/>
                  <a:pt x="6738766" y="794081"/>
                  <a:pt x="6733043" y="808590"/>
                </a:cubicBezTo>
                <a:close/>
                <a:moveTo>
                  <a:pt x="6754725" y="768213"/>
                </a:moveTo>
                <a:cubicBezTo>
                  <a:pt x="6749032" y="782692"/>
                  <a:pt x="6727895" y="770818"/>
                  <a:pt x="6733527" y="756552"/>
                </a:cubicBezTo>
                <a:cubicBezTo>
                  <a:pt x="6739220" y="742043"/>
                  <a:pt x="6760328" y="753917"/>
                  <a:pt x="6754725" y="768213"/>
                </a:cubicBezTo>
                <a:close/>
                <a:moveTo>
                  <a:pt x="6756027" y="691731"/>
                </a:moveTo>
                <a:lnTo>
                  <a:pt x="6754059" y="696759"/>
                </a:lnTo>
                <a:cubicBezTo>
                  <a:pt x="6751576" y="703060"/>
                  <a:pt x="6744096" y="705301"/>
                  <a:pt x="6738130" y="703060"/>
                </a:cubicBezTo>
                <a:cubicBezTo>
                  <a:pt x="6731892" y="700667"/>
                  <a:pt x="6729530" y="693003"/>
                  <a:pt x="6731831" y="687127"/>
                </a:cubicBezTo>
                <a:lnTo>
                  <a:pt x="6733800" y="682129"/>
                </a:lnTo>
                <a:cubicBezTo>
                  <a:pt x="6736283" y="675829"/>
                  <a:pt x="6743763" y="673557"/>
                  <a:pt x="6749729" y="675829"/>
                </a:cubicBezTo>
                <a:cubicBezTo>
                  <a:pt x="6755967" y="678192"/>
                  <a:pt x="6758329" y="685855"/>
                  <a:pt x="6756027" y="691731"/>
                </a:cubicBezTo>
                <a:close/>
                <a:moveTo>
                  <a:pt x="6800726" y="754129"/>
                </a:moveTo>
                <a:cubicBezTo>
                  <a:pt x="6799302" y="759672"/>
                  <a:pt x="6792640" y="764730"/>
                  <a:pt x="6786704" y="762943"/>
                </a:cubicBezTo>
                <a:cubicBezTo>
                  <a:pt x="6788461" y="765730"/>
                  <a:pt x="6789097" y="769243"/>
                  <a:pt x="6787552" y="773211"/>
                </a:cubicBezTo>
                <a:cubicBezTo>
                  <a:pt x="6781859" y="787720"/>
                  <a:pt x="6759419" y="778633"/>
                  <a:pt x="6765112" y="764124"/>
                </a:cubicBezTo>
                <a:cubicBezTo>
                  <a:pt x="6767081" y="759066"/>
                  <a:pt x="6771108" y="757036"/>
                  <a:pt x="6775257" y="756915"/>
                </a:cubicBezTo>
                <a:cubicBezTo>
                  <a:pt x="6772623" y="754159"/>
                  <a:pt x="6771169" y="750585"/>
                  <a:pt x="6772259" y="746193"/>
                </a:cubicBezTo>
                <a:cubicBezTo>
                  <a:pt x="6773713" y="740438"/>
                  <a:pt x="6780890" y="735046"/>
                  <a:pt x="6786977" y="737439"/>
                </a:cubicBezTo>
                <a:lnTo>
                  <a:pt x="6791974" y="739408"/>
                </a:lnTo>
                <a:cubicBezTo>
                  <a:pt x="6798060" y="741801"/>
                  <a:pt x="6802512" y="747132"/>
                  <a:pt x="6800726" y="754129"/>
                </a:cubicBezTo>
                <a:close/>
                <a:moveTo>
                  <a:pt x="6794093" y="505963"/>
                </a:moveTo>
                <a:cubicBezTo>
                  <a:pt x="6798727" y="510931"/>
                  <a:pt x="6796335" y="519109"/>
                  <a:pt x="6791731" y="522925"/>
                </a:cubicBezTo>
                <a:cubicBezTo>
                  <a:pt x="6786341" y="527408"/>
                  <a:pt x="6779103" y="525167"/>
                  <a:pt x="6774773" y="520563"/>
                </a:cubicBezTo>
                <a:cubicBezTo>
                  <a:pt x="6767808" y="513112"/>
                  <a:pt x="6767202" y="502752"/>
                  <a:pt x="6770775" y="493605"/>
                </a:cubicBezTo>
                <a:cubicBezTo>
                  <a:pt x="6773168" y="487486"/>
                  <a:pt x="6780648" y="484609"/>
                  <a:pt x="6786614" y="487092"/>
                </a:cubicBezTo>
                <a:cubicBezTo>
                  <a:pt x="6792731" y="489637"/>
                  <a:pt x="6795517" y="496846"/>
                  <a:pt x="6793124" y="502904"/>
                </a:cubicBezTo>
                <a:cubicBezTo>
                  <a:pt x="6792912" y="503540"/>
                  <a:pt x="6792791" y="503843"/>
                  <a:pt x="6792731" y="503934"/>
                </a:cubicBezTo>
                <a:lnTo>
                  <a:pt x="6792701" y="504146"/>
                </a:lnTo>
                <a:cubicBezTo>
                  <a:pt x="6792701" y="504176"/>
                  <a:pt x="6792701" y="504206"/>
                  <a:pt x="6792701" y="504237"/>
                </a:cubicBezTo>
                <a:cubicBezTo>
                  <a:pt x="6793155" y="504842"/>
                  <a:pt x="6793579" y="505418"/>
                  <a:pt x="6794093" y="505963"/>
                </a:cubicBezTo>
                <a:close/>
                <a:moveTo>
                  <a:pt x="6786372" y="599892"/>
                </a:moveTo>
                <a:cubicBezTo>
                  <a:pt x="6780648" y="614401"/>
                  <a:pt x="6758693" y="604254"/>
                  <a:pt x="6764356" y="589806"/>
                </a:cubicBezTo>
                <a:cubicBezTo>
                  <a:pt x="6770109" y="575267"/>
                  <a:pt x="6792064" y="585444"/>
                  <a:pt x="6786372" y="599892"/>
                </a:cubicBezTo>
                <a:close/>
                <a:moveTo>
                  <a:pt x="6856053" y="731229"/>
                </a:moveTo>
                <a:cubicBezTo>
                  <a:pt x="6855326" y="733107"/>
                  <a:pt x="6854054" y="734470"/>
                  <a:pt x="6852570" y="735621"/>
                </a:cubicBezTo>
                <a:cubicBezTo>
                  <a:pt x="6852782" y="737621"/>
                  <a:pt x="6852691" y="739650"/>
                  <a:pt x="6851965" y="741558"/>
                </a:cubicBezTo>
                <a:cubicBezTo>
                  <a:pt x="6849663" y="747798"/>
                  <a:pt x="6842002" y="750312"/>
                  <a:pt x="6836097" y="747980"/>
                </a:cubicBezTo>
                <a:lnTo>
                  <a:pt x="6821076" y="742073"/>
                </a:lnTo>
                <a:cubicBezTo>
                  <a:pt x="6814777" y="739589"/>
                  <a:pt x="6812415" y="732229"/>
                  <a:pt x="6814656" y="726201"/>
                </a:cubicBezTo>
                <a:cubicBezTo>
                  <a:pt x="6816776" y="720507"/>
                  <a:pt x="6823287" y="718114"/>
                  <a:pt x="6828889" y="719477"/>
                </a:cubicBezTo>
                <a:cubicBezTo>
                  <a:pt x="6828889" y="719477"/>
                  <a:pt x="6828889" y="719447"/>
                  <a:pt x="6828889" y="719416"/>
                </a:cubicBezTo>
                <a:cubicBezTo>
                  <a:pt x="6831342" y="713146"/>
                  <a:pt x="6838973" y="710935"/>
                  <a:pt x="6844848" y="713237"/>
                </a:cubicBezTo>
                <a:lnTo>
                  <a:pt x="6849845" y="715206"/>
                </a:lnTo>
                <a:cubicBezTo>
                  <a:pt x="6856205" y="717750"/>
                  <a:pt x="6858355" y="725323"/>
                  <a:pt x="6856053" y="731229"/>
                </a:cubicBezTo>
                <a:close/>
                <a:moveTo>
                  <a:pt x="6825891" y="624639"/>
                </a:moveTo>
                <a:lnTo>
                  <a:pt x="6827859" y="619641"/>
                </a:lnTo>
                <a:cubicBezTo>
                  <a:pt x="6830282" y="613523"/>
                  <a:pt x="6839125" y="612038"/>
                  <a:pt x="6844303" y="614855"/>
                </a:cubicBezTo>
                <a:cubicBezTo>
                  <a:pt x="6850572" y="618309"/>
                  <a:pt x="6851480" y="625215"/>
                  <a:pt x="6849088" y="631303"/>
                </a:cubicBezTo>
                <a:lnTo>
                  <a:pt x="6847120" y="636301"/>
                </a:lnTo>
                <a:cubicBezTo>
                  <a:pt x="6844697" y="642419"/>
                  <a:pt x="6835854" y="643903"/>
                  <a:pt x="6830676" y="641087"/>
                </a:cubicBezTo>
                <a:cubicBezTo>
                  <a:pt x="6824407" y="637634"/>
                  <a:pt x="6823499" y="630727"/>
                  <a:pt x="6825891" y="624639"/>
                </a:cubicBezTo>
                <a:close/>
                <a:moveTo>
                  <a:pt x="6889274" y="720174"/>
                </a:moveTo>
                <a:cubicBezTo>
                  <a:pt x="6883580" y="734622"/>
                  <a:pt x="6860384" y="727685"/>
                  <a:pt x="6866077" y="713207"/>
                </a:cubicBezTo>
                <a:cubicBezTo>
                  <a:pt x="6871770" y="698789"/>
                  <a:pt x="6894997" y="705695"/>
                  <a:pt x="6889274" y="720174"/>
                </a:cubicBezTo>
                <a:close/>
                <a:moveTo>
                  <a:pt x="6921707" y="375111"/>
                </a:moveTo>
                <a:cubicBezTo>
                  <a:pt x="6930701" y="362571"/>
                  <a:pt x="6951899" y="374323"/>
                  <a:pt x="6942815" y="386954"/>
                </a:cubicBezTo>
                <a:cubicBezTo>
                  <a:pt x="6933851" y="399494"/>
                  <a:pt x="6912653" y="387741"/>
                  <a:pt x="6921707" y="375111"/>
                </a:cubicBezTo>
                <a:close/>
                <a:moveTo>
                  <a:pt x="6922313" y="474734"/>
                </a:moveTo>
                <a:cubicBezTo>
                  <a:pt x="6922585" y="474583"/>
                  <a:pt x="6922858" y="474431"/>
                  <a:pt x="6923130" y="474280"/>
                </a:cubicBezTo>
                <a:cubicBezTo>
                  <a:pt x="6923221" y="474219"/>
                  <a:pt x="6923282" y="474159"/>
                  <a:pt x="6923433" y="474068"/>
                </a:cubicBezTo>
                <a:cubicBezTo>
                  <a:pt x="6924160" y="473432"/>
                  <a:pt x="6924947" y="472826"/>
                  <a:pt x="6925644" y="472190"/>
                </a:cubicBezTo>
                <a:cubicBezTo>
                  <a:pt x="6926189" y="471675"/>
                  <a:pt x="6929036" y="468646"/>
                  <a:pt x="6926522" y="471463"/>
                </a:cubicBezTo>
                <a:cubicBezTo>
                  <a:pt x="6929702" y="467889"/>
                  <a:pt x="6932791" y="465041"/>
                  <a:pt x="6937969" y="465314"/>
                </a:cubicBezTo>
                <a:cubicBezTo>
                  <a:pt x="6943178" y="465587"/>
                  <a:pt x="6947296" y="469040"/>
                  <a:pt x="6948932" y="473795"/>
                </a:cubicBezTo>
                <a:cubicBezTo>
                  <a:pt x="6949265" y="474764"/>
                  <a:pt x="6949477" y="475764"/>
                  <a:pt x="6949628" y="476794"/>
                </a:cubicBezTo>
                <a:cubicBezTo>
                  <a:pt x="6952626" y="484185"/>
                  <a:pt x="6950082" y="492969"/>
                  <a:pt x="6947205" y="499996"/>
                </a:cubicBezTo>
                <a:cubicBezTo>
                  <a:pt x="6944995" y="505418"/>
                  <a:pt x="6940089" y="508326"/>
                  <a:pt x="6934547" y="507871"/>
                </a:cubicBezTo>
                <a:cubicBezTo>
                  <a:pt x="6941421" y="510446"/>
                  <a:pt x="6946600" y="520048"/>
                  <a:pt x="6940876" y="528045"/>
                </a:cubicBezTo>
                <a:cubicBezTo>
                  <a:pt x="6931791" y="540675"/>
                  <a:pt x="6914045" y="524198"/>
                  <a:pt x="6923009" y="511688"/>
                </a:cubicBezTo>
                <a:cubicBezTo>
                  <a:pt x="6925280" y="508538"/>
                  <a:pt x="6928066" y="507205"/>
                  <a:pt x="6930883" y="507144"/>
                </a:cubicBezTo>
                <a:cubicBezTo>
                  <a:pt x="6927461" y="505721"/>
                  <a:pt x="6924857" y="502419"/>
                  <a:pt x="6923948" y="498724"/>
                </a:cubicBezTo>
                <a:cubicBezTo>
                  <a:pt x="6923282" y="498724"/>
                  <a:pt x="6922646" y="498845"/>
                  <a:pt x="6921949" y="498784"/>
                </a:cubicBezTo>
                <a:cubicBezTo>
                  <a:pt x="6915438" y="498118"/>
                  <a:pt x="6910169" y="492787"/>
                  <a:pt x="6910563" y="486002"/>
                </a:cubicBezTo>
                <a:cubicBezTo>
                  <a:pt x="6910926" y="480035"/>
                  <a:pt x="6916226" y="474764"/>
                  <a:pt x="6922313" y="474734"/>
                </a:cubicBezTo>
                <a:close/>
                <a:moveTo>
                  <a:pt x="6910351" y="570753"/>
                </a:moveTo>
                <a:cubicBezTo>
                  <a:pt x="6901236" y="583445"/>
                  <a:pt x="6881794" y="569027"/>
                  <a:pt x="6890849" y="556396"/>
                </a:cubicBezTo>
                <a:cubicBezTo>
                  <a:pt x="6899964" y="543674"/>
                  <a:pt x="6919405" y="558122"/>
                  <a:pt x="6910351" y="570753"/>
                </a:cubicBezTo>
                <a:close/>
                <a:moveTo>
                  <a:pt x="6870437" y="437296"/>
                </a:moveTo>
                <a:lnTo>
                  <a:pt x="6873587" y="432934"/>
                </a:lnTo>
                <a:cubicBezTo>
                  <a:pt x="6877403" y="427603"/>
                  <a:pt x="6884095" y="425059"/>
                  <a:pt x="6890152" y="428633"/>
                </a:cubicBezTo>
                <a:cubicBezTo>
                  <a:pt x="6895421" y="431753"/>
                  <a:pt x="6898268" y="439901"/>
                  <a:pt x="6894452" y="445202"/>
                </a:cubicBezTo>
                <a:lnTo>
                  <a:pt x="6891303" y="449594"/>
                </a:lnTo>
                <a:cubicBezTo>
                  <a:pt x="6887487" y="454925"/>
                  <a:pt x="6880795" y="457439"/>
                  <a:pt x="6874738" y="453895"/>
                </a:cubicBezTo>
                <a:cubicBezTo>
                  <a:pt x="6869468" y="450775"/>
                  <a:pt x="6866622" y="442627"/>
                  <a:pt x="6870437" y="437296"/>
                </a:cubicBezTo>
                <a:close/>
                <a:moveTo>
                  <a:pt x="6875555" y="594470"/>
                </a:moveTo>
                <a:lnTo>
                  <a:pt x="6876797" y="601982"/>
                </a:lnTo>
                <a:cubicBezTo>
                  <a:pt x="6877857" y="608464"/>
                  <a:pt x="6873587" y="614855"/>
                  <a:pt x="6867046" y="616067"/>
                </a:cubicBezTo>
                <a:cubicBezTo>
                  <a:pt x="6860686" y="617218"/>
                  <a:pt x="6854024" y="612765"/>
                  <a:pt x="6852964" y="606314"/>
                </a:cubicBezTo>
                <a:cubicBezTo>
                  <a:pt x="6852540" y="603800"/>
                  <a:pt x="6852147" y="601286"/>
                  <a:pt x="6851722" y="598802"/>
                </a:cubicBezTo>
                <a:cubicBezTo>
                  <a:pt x="6850662" y="592350"/>
                  <a:pt x="6854933" y="585929"/>
                  <a:pt x="6861474" y="584747"/>
                </a:cubicBezTo>
                <a:cubicBezTo>
                  <a:pt x="6867833" y="583566"/>
                  <a:pt x="6874495" y="587988"/>
                  <a:pt x="6875555" y="594470"/>
                </a:cubicBezTo>
                <a:close/>
                <a:moveTo>
                  <a:pt x="6854660" y="556063"/>
                </a:moveTo>
                <a:cubicBezTo>
                  <a:pt x="6845635" y="568663"/>
                  <a:pt x="6824982" y="556002"/>
                  <a:pt x="6834068" y="543311"/>
                </a:cubicBezTo>
                <a:cubicBezTo>
                  <a:pt x="6843122" y="530710"/>
                  <a:pt x="6863775" y="543371"/>
                  <a:pt x="6854660" y="556063"/>
                </a:cubicBezTo>
                <a:close/>
                <a:moveTo>
                  <a:pt x="6817957" y="439719"/>
                </a:moveTo>
                <a:cubicBezTo>
                  <a:pt x="6823014" y="439386"/>
                  <a:pt x="6826527" y="442142"/>
                  <a:pt x="6829979" y="445414"/>
                </a:cubicBezTo>
                <a:cubicBezTo>
                  <a:pt x="6832644" y="447958"/>
                  <a:pt x="6833280" y="451562"/>
                  <a:pt x="6832644" y="454955"/>
                </a:cubicBezTo>
                <a:cubicBezTo>
                  <a:pt x="6832765" y="455167"/>
                  <a:pt x="6832856" y="455409"/>
                  <a:pt x="6832977" y="455621"/>
                </a:cubicBezTo>
                <a:cubicBezTo>
                  <a:pt x="6835975" y="461710"/>
                  <a:pt x="6832947" y="468707"/>
                  <a:pt x="6827224" y="471736"/>
                </a:cubicBezTo>
                <a:cubicBezTo>
                  <a:pt x="6821409" y="474825"/>
                  <a:pt x="6813899" y="471675"/>
                  <a:pt x="6811113" y="465980"/>
                </a:cubicBezTo>
                <a:cubicBezTo>
                  <a:pt x="6809084" y="461831"/>
                  <a:pt x="6806631" y="457590"/>
                  <a:pt x="6806389" y="452865"/>
                </a:cubicBezTo>
                <a:cubicBezTo>
                  <a:pt x="6806025" y="446050"/>
                  <a:pt x="6811022" y="440173"/>
                  <a:pt x="6817957" y="439719"/>
                </a:cubicBezTo>
                <a:close/>
                <a:moveTo>
                  <a:pt x="6802482" y="665379"/>
                </a:moveTo>
                <a:cubicBezTo>
                  <a:pt x="6805177" y="664349"/>
                  <a:pt x="6808175" y="664137"/>
                  <a:pt x="6810810" y="665197"/>
                </a:cubicBezTo>
                <a:lnTo>
                  <a:pt x="6815807" y="667166"/>
                </a:lnTo>
                <a:cubicBezTo>
                  <a:pt x="6822136" y="669650"/>
                  <a:pt x="6825164" y="676132"/>
                  <a:pt x="6823196" y="682614"/>
                </a:cubicBezTo>
                <a:cubicBezTo>
                  <a:pt x="6821349" y="688733"/>
                  <a:pt x="6813656" y="692337"/>
                  <a:pt x="6807751" y="690005"/>
                </a:cubicBezTo>
                <a:lnTo>
                  <a:pt x="6802755" y="688036"/>
                </a:lnTo>
                <a:cubicBezTo>
                  <a:pt x="6802391" y="687884"/>
                  <a:pt x="6802058" y="687672"/>
                  <a:pt x="6801695" y="687491"/>
                </a:cubicBezTo>
                <a:cubicBezTo>
                  <a:pt x="6800756" y="688157"/>
                  <a:pt x="6799787" y="688763"/>
                  <a:pt x="6798727" y="689126"/>
                </a:cubicBezTo>
                <a:cubicBezTo>
                  <a:pt x="6792186" y="691368"/>
                  <a:pt x="6785947" y="687612"/>
                  <a:pt x="6783343" y="681584"/>
                </a:cubicBezTo>
                <a:lnTo>
                  <a:pt x="6780315" y="674617"/>
                </a:lnTo>
                <a:cubicBezTo>
                  <a:pt x="6777710" y="668590"/>
                  <a:pt x="6782010" y="661229"/>
                  <a:pt x="6787825" y="659230"/>
                </a:cubicBezTo>
                <a:cubicBezTo>
                  <a:pt x="6793851" y="657170"/>
                  <a:pt x="6799575" y="660230"/>
                  <a:pt x="6802482" y="665379"/>
                </a:cubicBezTo>
                <a:close/>
                <a:moveTo>
                  <a:pt x="6780739" y="256404"/>
                </a:moveTo>
                <a:cubicBezTo>
                  <a:pt x="6787462" y="254314"/>
                  <a:pt x="6793276" y="258403"/>
                  <a:pt x="6795880" y="264401"/>
                </a:cubicBezTo>
                <a:lnTo>
                  <a:pt x="6798908" y="271368"/>
                </a:lnTo>
                <a:cubicBezTo>
                  <a:pt x="6801543" y="277395"/>
                  <a:pt x="6796637" y="284725"/>
                  <a:pt x="6790914" y="286513"/>
                </a:cubicBezTo>
                <a:cubicBezTo>
                  <a:pt x="6784191" y="288603"/>
                  <a:pt x="6778377" y="284513"/>
                  <a:pt x="6775772" y="278516"/>
                </a:cubicBezTo>
                <a:lnTo>
                  <a:pt x="6772744" y="271549"/>
                </a:lnTo>
                <a:cubicBezTo>
                  <a:pt x="6770109" y="265491"/>
                  <a:pt x="6775015" y="258161"/>
                  <a:pt x="6780739" y="256404"/>
                </a:cubicBezTo>
                <a:close/>
                <a:moveTo>
                  <a:pt x="6763901" y="330736"/>
                </a:moveTo>
                <a:lnTo>
                  <a:pt x="6765870" y="325738"/>
                </a:lnTo>
                <a:cubicBezTo>
                  <a:pt x="6768353" y="319438"/>
                  <a:pt x="6775833" y="317166"/>
                  <a:pt x="6781799" y="319438"/>
                </a:cubicBezTo>
                <a:cubicBezTo>
                  <a:pt x="6788037" y="321831"/>
                  <a:pt x="6790399" y="329494"/>
                  <a:pt x="6788097" y="335340"/>
                </a:cubicBezTo>
                <a:lnTo>
                  <a:pt x="6786129" y="340368"/>
                </a:lnTo>
                <a:cubicBezTo>
                  <a:pt x="6783646" y="346668"/>
                  <a:pt x="6776166" y="348940"/>
                  <a:pt x="6770200" y="346668"/>
                </a:cubicBezTo>
                <a:cubicBezTo>
                  <a:pt x="6763931" y="344275"/>
                  <a:pt x="6761570" y="336612"/>
                  <a:pt x="6763901" y="330736"/>
                </a:cubicBezTo>
                <a:close/>
                <a:moveTo>
                  <a:pt x="6771108" y="368386"/>
                </a:moveTo>
                <a:cubicBezTo>
                  <a:pt x="6777710" y="366205"/>
                  <a:pt x="6783797" y="370082"/>
                  <a:pt x="6786402" y="376050"/>
                </a:cubicBezTo>
                <a:cubicBezTo>
                  <a:pt x="6787401" y="378382"/>
                  <a:pt x="6788431" y="380714"/>
                  <a:pt x="6789430" y="383016"/>
                </a:cubicBezTo>
                <a:cubicBezTo>
                  <a:pt x="6792034" y="389044"/>
                  <a:pt x="6787522" y="396404"/>
                  <a:pt x="6781738" y="398313"/>
                </a:cubicBezTo>
                <a:cubicBezTo>
                  <a:pt x="6775136" y="400494"/>
                  <a:pt x="6769049" y="396616"/>
                  <a:pt x="6766445" y="390649"/>
                </a:cubicBezTo>
                <a:lnTo>
                  <a:pt x="6763417" y="383683"/>
                </a:lnTo>
                <a:cubicBezTo>
                  <a:pt x="6760812" y="377685"/>
                  <a:pt x="6765324" y="370295"/>
                  <a:pt x="6771108" y="368386"/>
                </a:cubicBezTo>
                <a:close/>
                <a:moveTo>
                  <a:pt x="6767868" y="604708"/>
                </a:moveTo>
                <a:cubicBezTo>
                  <a:pt x="6771472" y="611130"/>
                  <a:pt x="6772865" y="618611"/>
                  <a:pt x="6770321" y="625699"/>
                </a:cubicBezTo>
                <a:cubicBezTo>
                  <a:pt x="6768110" y="631878"/>
                  <a:pt x="6762690" y="636331"/>
                  <a:pt x="6755755" y="634665"/>
                </a:cubicBezTo>
                <a:cubicBezTo>
                  <a:pt x="6749910" y="633302"/>
                  <a:pt x="6744550" y="626244"/>
                  <a:pt x="6746761" y="620096"/>
                </a:cubicBezTo>
                <a:cubicBezTo>
                  <a:pt x="6747064" y="619399"/>
                  <a:pt x="6747276" y="618672"/>
                  <a:pt x="6747458" y="617915"/>
                </a:cubicBezTo>
                <a:cubicBezTo>
                  <a:pt x="6747427" y="617824"/>
                  <a:pt x="6747427" y="617794"/>
                  <a:pt x="6747397" y="617672"/>
                </a:cubicBezTo>
                <a:cubicBezTo>
                  <a:pt x="6747306" y="617491"/>
                  <a:pt x="6747276" y="617491"/>
                  <a:pt x="6747094" y="617158"/>
                </a:cubicBezTo>
                <a:cubicBezTo>
                  <a:pt x="6743763" y="611251"/>
                  <a:pt x="6745641" y="604254"/>
                  <a:pt x="6751243" y="600559"/>
                </a:cubicBezTo>
                <a:cubicBezTo>
                  <a:pt x="6756603" y="597015"/>
                  <a:pt x="6764779" y="599196"/>
                  <a:pt x="6767868" y="604708"/>
                </a:cubicBezTo>
                <a:close/>
                <a:moveTo>
                  <a:pt x="9864206" y="3522356"/>
                </a:moveTo>
                <a:cubicBezTo>
                  <a:pt x="9864237" y="3522356"/>
                  <a:pt x="9864266" y="3522356"/>
                  <a:pt x="9864297" y="3522326"/>
                </a:cubicBezTo>
                <a:cubicBezTo>
                  <a:pt x="9863964" y="3531201"/>
                  <a:pt x="9863630" y="3540076"/>
                  <a:pt x="9863237" y="3548951"/>
                </a:cubicBezTo>
                <a:cubicBezTo>
                  <a:pt x="9863116" y="3548951"/>
                  <a:pt x="9863025" y="3549042"/>
                  <a:pt x="9862934" y="3549072"/>
                </a:cubicBezTo>
                <a:cubicBezTo>
                  <a:pt x="9863298" y="3540167"/>
                  <a:pt x="9863843" y="3531262"/>
                  <a:pt x="9864206" y="3522356"/>
                </a:cubicBezTo>
                <a:close/>
                <a:moveTo>
                  <a:pt x="9861299" y="3578362"/>
                </a:moveTo>
                <a:cubicBezTo>
                  <a:pt x="9861360" y="3578393"/>
                  <a:pt x="9861390" y="3578423"/>
                  <a:pt x="9861450" y="3578483"/>
                </a:cubicBezTo>
                <a:cubicBezTo>
                  <a:pt x="9860390" y="3597930"/>
                  <a:pt x="9859361" y="3617376"/>
                  <a:pt x="9857968" y="3636822"/>
                </a:cubicBezTo>
                <a:lnTo>
                  <a:pt x="9857786" y="3636852"/>
                </a:lnTo>
                <a:cubicBezTo>
                  <a:pt x="9859179" y="3617346"/>
                  <a:pt x="9860239" y="3597869"/>
                  <a:pt x="9861299" y="3578362"/>
                </a:cubicBezTo>
                <a:close/>
                <a:moveTo>
                  <a:pt x="9855878" y="3659964"/>
                </a:moveTo>
                <a:cubicBezTo>
                  <a:pt x="9855909" y="3659964"/>
                  <a:pt x="9855969" y="3659994"/>
                  <a:pt x="9856000" y="3660024"/>
                </a:cubicBezTo>
                <a:cubicBezTo>
                  <a:pt x="9854364" y="3680530"/>
                  <a:pt x="9852789" y="3701037"/>
                  <a:pt x="9850791" y="3721513"/>
                </a:cubicBezTo>
                <a:cubicBezTo>
                  <a:pt x="9852759" y="3701037"/>
                  <a:pt x="9854243" y="3680500"/>
                  <a:pt x="9855878" y="3659964"/>
                </a:cubicBezTo>
                <a:close/>
                <a:moveTo>
                  <a:pt x="5558538" y="2104212"/>
                </a:moveTo>
                <a:cubicBezTo>
                  <a:pt x="5558477" y="2104000"/>
                  <a:pt x="5558296" y="2103879"/>
                  <a:pt x="5558205" y="2103667"/>
                </a:cubicBezTo>
                <a:cubicBezTo>
                  <a:pt x="5558326" y="2103848"/>
                  <a:pt x="5558447" y="2104060"/>
                  <a:pt x="5558569" y="2104242"/>
                </a:cubicBezTo>
                <a:cubicBezTo>
                  <a:pt x="5558538" y="2104212"/>
                  <a:pt x="5558538" y="2104212"/>
                  <a:pt x="5558538" y="2104212"/>
                </a:cubicBezTo>
                <a:close/>
                <a:moveTo>
                  <a:pt x="4670392" y="1205842"/>
                </a:moveTo>
                <a:cubicBezTo>
                  <a:pt x="4670210" y="1205509"/>
                  <a:pt x="4669938" y="1205237"/>
                  <a:pt x="4669726" y="1204904"/>
                </a:cubicBezTo>
                <a:cubicBezTo>
                  <a:pt x="4670150" y="1205176"/>
                  <a:pt x="4670543" y="1205449"/>
                  <a:pt x="4670967" y="1205721"/>
                </a:cubicBezTo>
                <a:cubicBezTo>
                  <a:pt x="4670786" y="1205782"/>
                  <a:pt x="4670574" y="1205782"/>
                  <a:pt x="4670392" y="1205842"/>
                </a:cubicBezTo>
                <a:close/>
                <a:moveTo>
                  <a:pt x="5727064" y="2414229"/>
                </a:moveTo>
                <a:cubicBezTo>
                  <a:pt x="5727155" y="2414229"/>
                  <a:pt x="5727246" y="2414229"/>
                  <a:pt x="5727367" y="2414260"/>
                </a:cubicBezTo>
                <a:cubicBezTo>
                  <a:pt x="5733030" y="2426436"/>
                  <a:pt x="5738451" y="2438704"/>
                  <a:pt x="5743932" y="2450941"/>
                </a:cubicBezTo>
                <a:cubicBezTo>
                  <a:pt x="5742872" y="2453758"/>
                  <a:pt x="5742266" y="2456726"/>
                  <a:pt x="5742055" y="2459876"/>
                </a:cubicBezTo>
                <a:cubicBezTo>
                  <a:pt x="5742024" y="2460209"/>
                  <a:pt x="5742236" y="2460512"/>
                  <a:pt x="5742236" y="2460846"/>
                </a:cubicBezTo>
                <a:cubicBezTo>
                  <a:pt x="5740298" y="2459876"/>
                  <a:pt x="5738087" y="2459301"/>
                  <a:pt x="5735301" y="2459846"/>
                </a:cubicBezTo>
                <a:cubicBezTo>
                  <a:pt x="5720160" y="2462693"/>
                  <a:pt x="5723218" y="2486562"/>
                  <a:pt x="5738451" y="2483714"/>
                </a:cubicBezTo>
                <a:cubicBezTo>
                  <a:pt x="5745870" y="2482321"/>
                  <a:pt x="5748868" y="2475900"/>
                  <a:pt x="5748262" y="2470023"/>
                </a:cubicBezTo>
                <a:cubicBezTo>
                  <a:pt x="5749020" y="2470478"/>
                  <a:pt x="5749747" y="2470841"/>
                  <a:pt x="5750564" y="2471114"/>
                </a:cubicBezTo>
                <a:cubicBezTo>
                  <a:pt x="5750140" y="2471750"/>
                  <a:pt x="5749504" y="2472204"/>
                  <a:pt x="5749141" y="2472901"/>
                </a:cubicBezTo>
                <a:cubicBezTo>
                  <a:pt x="5746294" y="2478141"/>
                  <a:pt x="5748505" y="2485501"/>
                  <a:pt x="5753683" y="2488500"/>
                </a:cubicBezTo>
                <a:cubicBezTo>
                  <a:pt x="5754501" y="2490136"/>
                  <a:pt x="5755561" y="2491711"/>
                  <a:pt x="5757075" y="2492953"/>
                </a:cubicBezTo>
                <a:lnTo>
                  <a:pt x="5761012" y="2496254"/>
                </a:lnTo>
                <a:cubicBezTo>
                  <a:pt x="5762102" y="2497163"/>
                  <a:pt x="5763374" y="2497708"/>
                  <a:pt x="5764706" y="2498041"/>
                </a:cubicBezTo>
                <a:cubicBezTo>
                  <a:pt x="5770188" y="2510885"/>
                  <a:pt x="5775396" y="2523848"/>
                  <a:pt x="5780696" y="2536752"/>
                </a:cubicBezTo>
                <a:cubicBezTo>
                  <a:pt x="5779909" y="2536237"/>
                  <a:pt x="5779272" y="2535662"/>
                  <a:pt x="5778303" y="2535298"/>
                </a:cubicBezTo>
                <a:cubicBezTo>
                  <a:pt x="5773428" y="2533541"/>
                  <a:pt x="5769370" y="2535026"/>
                  <a:pt x="5766524" y="2537812"/>
                </a:cubicBezTo>
                <a:lnTo>
                  <a:pt x="5764888" y="2536449"/>
                </a:lnTo>
                <a:cubicBezTo>
                  <a:pt x="5760224" y="2532542"/>
                  <a:pt x="5752563" y="2534601"/>
                  <a:pt x="5749141" y="2539175"/>
                </a:cubicBezTo>
                <a:cubicBezTo>
                  <a:pt x="5747203" y="2538721"/>
                  <a:pt x="5745234" y="2538630"/>
                  <a:pt x="5743266" y="2539509"/>
                </a:cubicBezTo>
                <a:cubicBezTo>
                  <a:pt x="5742872" y="2539690"/>
                  <a:pt x="5742509" y="2539781"/>
                  <a:pt x="5742115" y="2539933"/>
                </a:cubicBezTo>
                <a:cubicBezTo>
                  <a:pt x="5744023" y="2535874"/>
                  <a:pt x="5743751" y="2530936"/>
                  <a:pt x="5739268" y="2527180"/>
                </a:cubicBezTo>
                <a:cubicBezTo>
                  <a:pt x="5735180" y="2523758"/>
                  <a:pt x="5730638" y="2523879"/>
                  <a:pt x="5726974" y="2525787"/>
                </a:cubicBezTo>
                <a:cubicBezTo>
                  <a:pt x="5732727" y="2522274"/>
                  <a:pt x="5736482" y="2513913"/>
                  <a:pt x="5731395" y="2506735"/>
                </a:cubicBezTo>
                <a:cubicBezTo>
                  <a:pt x="5728457" y="2502615"/>
                  <a:pt x="5724641" y="2501797"/>
                  <a:pt x="5721099" y="2502736"/>
                </a:cubicBezTo>
                <a:cubicBezTo>
                  <a:pt x="5721765" y="2501010"/>
                  <a:pt x="5722158" y="2499193"/>
                  <a:pt x="5721856" y="2497284"/>
                </a:cubicBezTo>
                <a:cubicBezTo>
                  <a:pt x="5721522" y="2495164"/>
                  <a:pt x="5720553" y="2493316"/>
                  <a:pt x="5719342" y="2491650"/>
                </a:cubicBezTo>
                <a:cubicBezTo>
                  <a:pt x="5718979" y="2490348"/>
                  <a:pt x="5718494" y="2489015"/>
                  <a:pt x="5717555" y="2487743"/>
                </a:cubicBezTo>
                <a:cubicBezTo>
                  <a:pt x="5713952" y="2482745"/>
                  <a:pt x="5708834" y="2482472"/>
                  <a:pt x="5704624" y="2484562"/>
                </a:cubicBezTo>
                <a:cubicBezTo>
                  <a:pt x="5704443" y="2484260"/>
                  <a:pt x="5704443" y="2483896"/>
                  <a:pt x="5704231" y="2483593"/>
                </a:cubicBezTo>
                <a:cubicBezTo>
                  <a:pt x="5703050" y="2481988"/>
                  <a:pt x="5701475" y="2480716"/>
                  <a:pt x="5699718" y="2479807"/>
                </a:cubicBezTo>
                <a:cubicBezTo>
                  <a:pt x="5700960" y="2477626"/>
                  <a:pt x="5701172" y="2475173"/>
                  <a:pt x="5700809" y="2472689"/>
                </a:cubicBezTo>
                <a:cubicBezTo>
                  <a:pt x="5702989" y="2470690"/>
                  <a:pt x="5704594" y="2468024"/>
                  <a:pt x="5704897" y="2465116"/>
                </a:cubicBezTo>
                <a:cubicBezTo>
                  <a:pt x="5705654" y="2458483"/>
                  <a:pt x="5700900" y="2453243"/>
                  <a:pt x="5694722" y="2451971"/>
                </a:cubicBezTo>
                <a:cubicBezTo>
                  <a:pt x="5696418" y="2448881"/>
                  <a:pt x="5697417" y="2445367"/>
                  <a:pt x="5697387" y="2441399"/>
                </a:cubicBezTo>
                <a:cubicBezTo>
                  <a:pt x="5697356" y="2435129"/>
                  <a:pt x="5694510" y="2430010"/>
                  <a:pt x="5690270" y="2426285"/>
                </a:cubicBezTo>
                <a:cubicBezTo>
                  <a:pt x="5690785" y="2424619"/>
                  <a:pt x="5690937" y="2422832"/>
                  <a:pt x="5690603" y="2420954"/>
                </a:cubicBezTo>
                <a:lnTo>
                  <a:pt x="5689604" y="2415713"/>
                </a:lnTo>
                <a:cubicBezTo>
                  <a:pt x="5689331" y="2414260"/>
                  <a:pt x="5688756" y="2412897"/>
                  <a:pt x="5687999" y="2411655"/>
                </a:cubicBezTo>
                <a:cubicBezTo>
                  <a:pt x="5691209" y="2414744"/>
                  <a:pt x="5696569" y="2415986"/>
                  <a:pt x="5700566" y="2414653"/>
                </a:cubicBezTo>
                <a:cubicBezTo>
                  <a:pt x="5701233" y="2414441"/>
                  <a:pt x="5701657" y="2414017"/>
                  <a:pt x="5702232" y="2413684"/>
                </a:cubicBezTo>
                <a:cubicBezTo>
                  <a:pt x="5703655" y="2415017"/>
                  <a:pt x="5705291" y="2415986"/>
                  <a:pt x="5707017" y="2416592"/>
                </a:cubicBezTo>
                <a:cubicBezTo>
                  <a:pt x="5706532" y="2418288"/>
                  <a:pt x="5706351" y="2420045"/>
                  <a:pt x="5706653" y="2421862"/>
                </a:cubicBezTo>
                <a:cubicBezTo>
                  <a:pt x="5704837" y="2422317"/>
                  <a:pt x="5703141" y="2423013"/>
                  <a:pt x="5701778" y="2424164"/>
                </a:cubicBezTo>
                <a:cubicBezTo>
                  <a:pt x="5696448" y="2428678"/>
                  <a:pt x="5696660" y="2435796"/>
                  <a:pt x="5700445" y="2441127"/>
                </a:cubicBezTo>
                <a:lnTo>
                  <a:pt x="5701687" y="2442884"/>
                </a:lnTo>
                <a:cubicBezTo>
                  <a:pt x="5701657" y="2443065"/>
                  <a:pt x="5701505" y="2443247"/>
                  <a:pt x="5701475" y="2443459"/>
                </a:cubicBezTo>
                <a:cubicBezTo>
                  <a:pt x="5700506" y="2450214"/>
                  <a:pt x="5705200" y="2454939"/>
                  <a:pt x="5711226" y="2456544"/>
                </a:cubicBezTo>
                <a:cubicBezTo>
                  <a:pt x="5718161" y="2458392"/>
                  <a:pt x="5725156" y="2456544"/>
                  <a:pt x="5731001" y="2452607"/>
                </a:cubicBezTo>
                <a:cubicBezTo>
                  <a:pt x="5735998" y="2449214"/>
                  <a:pt x="5737360" y="2441248"/>
                  <a:pt x="5733575" y="2436492"/>
                </a:cubicBezTo>
                <a:cubicBezTo>
                  <a:pt x="5730880" y="2433100"/>
                  <a:pt x="5726883" y="2431616"/>
                  <a:pt x="5722946" y="2432070"/>
                </a:cubicBezTo>
                <a:cubicBezTo>
                  <a:pt x="5722582" y="2431343"/>
                  <a:pt x="5722340" y="2430586"/>
                  <a:pt x="5721856" y="2429889"/>
                </a:cubicBezTo>
                <a:lnTo>
                  <a:pt x="5721643" y="2429586"/>
                </a:lnTo>
                <a:cubicBezTo>
                  <a:pt x="5726277" y="2426618"/>
                  <a:pt x="5729245" y="2420439"/>
                  <a:pt x="5727034" y="2414411"/>
                </a:cubicBezTo>
                <a:cubicBezTo>
                  <a:pt x="5726974" y="2414290"/>
                  <a:pt x="5727004" y="2414260"/>
                  <a:pt x="5727064" y="2414229"/>
                </a:cubicBezTo>
                <a:close/>
                <a:moveTo>
                  <a:pt x="1529265" y="5693570"/>
                </a:moveTo>
                <a:cubicBezTo>
                  <a:pt x="1528962" y="5693993"/>
                  <a:pt x="1528871" y="5694569"/>
                  <a:pt x="1528629" y="5695054"/>
                </a:cubicBezTo>
                <a:cubicBezTo>
                  <a:pt x="1526782" y="5694569"/>
                  <a:pt x="1524904" y="5694115"/>
                  <a:pt x="1523026" y="5693630"/>
                </a:cubicBezTo>
                <a:cubicBezTo>
                  <a:pt x="1525813" y="5693024"/>
                  <a:pt x="1528538" y="5691752"/>
                  <a:pt x="1530506" y="5689480"/>
                </a:cubicBezTo>
                <a:cubicBezTo>
                  <a:pt x="1531445" y="5689813"/>
                  <a:pt x="1532354" y="5690116"/>
                  <a:pt x="1533353" y="5690207"/>
                </a:cubicBezTo>
                <a:cubicBezTo>
                  <a:pt x="1531839" y="5690964"/>
                  <a:pt x="1530385" y="5691964"/>
                  <a:pt x="1529265" y="5693570"/>
                </a:cubicBezTo>
                <a:close/>
                <a:moveTo>
                  <a:pt x="908943" y="1671732"/>
                </a:moveTo>
                <a:cubicBezTo>
                  <a:pt x="1037526" y="1531035"/>
                  <a:pt x="1178797" y="1402212"/>
                  <a:pt x="1330425" y="1287807"/>
                </a:cubicBezTo>
                <a:cubicBezTo>
                  <a:pt x="1178797" y="1402182"/>
                  <a:pt x="1037526" y="1531065"/>
                  <a:pt x="908943" y="1671732"/>
                </a:cubicBezTo>
                <a:close/>
                <a:moveTo>
                  <a:pt x="9847490" y="3029024"/>
                </a:moveTo>
                <a:cubicBezTo>
                  <a:pt x="9847793" y="3028328"/>
                  <a:pt x="9847732" y="3027691"/>
                  <a:pt x="9847883" y="3027025"/>
                </a:cubicBezTo>
                <a:cubicBezTo>
                  <a:pt x="9848398" y="3031750"/>
                  <a:pt x="9848792" y="3036475"/>
                  <a:pt x="9849247" y="3041231"/>
                </a:cubicBezTo>
                <a:cubicBezTo>
                  <a:pt x="9847551" y="3038081"/>
                  <a:pt x="9844492" y="3035597"/>
                  <a:pt x="9841070" y="3035022"/>
                </a:cubicBezTo>
                <a:cubicBezTo>
                  <a:pt x="9843704" y="3034355"/>
                  <a:pt x="9846067" y="3032477"/>
                  <a:pt x="9847490" y="3029024"/>
                </a:cubicBezTo>
                <a:close/>
                <a:moveTo>
                  <a:pt x="7870359" y="6281134"/>
                </a:moveTo>
                <a:cubicBezTo>
                  <a:pt x="7869966" y="6277681"/>
                  <a:pt x="7868391" y="6275439"/>
                  <a:pt x="7866361" y="6273985"/>
                </a:cubicBezTo>
                <a:cubicBezTo>
                  <a:pt x="7870117" y="6275439"/>
                  <a:pt x="7873932" y="6276712"/>
                  <a:pt x="7877718" y="6278135"/>
                </a:cubicBezTo>
                <a:cubicBezTo>
                  <a:pt x="7878111" y="6280013"/>
                  <a:pt x="7878778" y="6281830"/>
                  <a:pt x="7879899" y="6283405"/>
                </a:cubicBezTo>
                <a:cubicBezTo>
                  <a:pt x="7876507" y="6282769"/>
                  <a:pt x="7872933" y="6283375"/>
                  <a:pt x="7870117" y="6285889"/>
                </a:cubicBezTo>
                <a:lnTo>
                  <a:pt x="7869966" y="6286041"/>
                </a:lnTo>
                <a:cubicBezTo>
                  <a:pt x="7870359" y="6284526"/>
                  <a:pt x="7870540" y="6282921"/>
                  <a:pt x="7870359" y="6281134"/>
                </a:cubicBezTo>
                <a:close/>
                <a:moveTo>
                  <a:pt x="9861360" y="3205524"/>
                </a:moveTo>
                <a:cubicBezTo>
                  <a:pt x="9861662" y="3205100"/>
                  <a:pt x="9861844" y="3204585"/>
                  <a:pt x="9862117" y="3204130"/>
                </a:cubicBezTo>
                <a:lnTo>
                  <a:pt x="9862268" y="3206917"/>
                </a:lnTo>
                <a:cubicBezTo>
                  <a:pt x="9862086" y="3206614"/>
                  <a:pt x="9862056" y="3206311"/>
                  <a:pt x="9861844" y="3206008"/>
                </a:cubicBezTo>
                <a:cubicBezTo>
                  <a:pt x="9861692" y="3205857"/>
                  <a:pt x="9861511" y="3205705"/>
                  <a:pt x="9861360" y="3205524"/>
                </a:cubicBezTo>
                <a:close/>
                <a:moveTo>
                  <a:pt x="206282" y="4234564"/>
                </a:moveTo>
                <a:cubicBezTo>
                  <a:pt x="223573" y="4303140"/>
                  <a:pt x="243591" y="4370899"/>
                  <a:pt x="266455" y="4437476"/>
                </a:cubicBezTo>
                <a:cubicBezTo>
                  <a:pt x="243560" y="4370899"/>
                  <a:pt x="223543" y="4303140"/>
                  <a:pt x="206282" y="4234564"/>
                </a:cubicBezTo>
                <a:close/>
                <a:moveTo>
                  <a:pt x="7977985" y="9000776"/>
                </a:moveTo>
                <a:cubicBezTo>
                  <a:pt x="7978077" y="9000807"/>
                  <a:pt x="7978137" y="9000867"/>
                  <a:pt x="7978228" y="9000957"/>
                </a:cubicBezTo>
                <a:cubicBezTo>
                  <a:pt x="7973110" y="9006107"/>
                  <a:pt x="7968083" y="9011378"/>
                  <a:pt x="7962935" y="9016496"/>
                </a:cubicBezTo>
                <a:cubicBezTo>
                  <a:pt x="7968083" y="9011347"/>
                  <a:pt x="7972898" y="9005925"/>
                  <a:pt x="7977985" y="9000776"/>
                </a:cubicBezTo>
                <a:close/>
                <a:moveTo>
                  <a:pt x="5730214" y="10012763"/>
                </a:moveTo>
                <a:lnTo>
                  <a:pt x="5729487" y="10013096"/>
                </a:lnTo>
                <a:cubicBezTo>
                  <a:pt x="5713195" y="10015276"/>
                  <a:pt x="5696902" y="10017366"/>
                  <a:pt x="5680579" y="10019396"/>
                </a:cubicBezTo>
                <a:cubicBezTo>
                  <a:pt x="5680549" y="10019335"/>
                  <a:pt x="5680519" y="10019275"/>
                  <a:pt x="5680489" y="10019185"/>
                </a:cubicBezTo>
                <a:cubicBezTo>
                  <a:pt x="5697084" y="10017095"/>
                  <a:pt x="5713649" y="10014944"/>
                  <a:pt x="5730214" y="10012763"/>
                </a:cubicBezTo>
                <a:close/>
                <a:moveTo>
                  <a:pt x="5753865" y="10009461"/>
                </a:moveTo>
                <a:cubicBezTo>
                  <a:pt x="5753532" y="10009643"/>
                  <a:pt x="5753108" y="10009673"/>
                  <a:pt x="5752775" y="10009885"/>
                </a:cubicBezTo>
                <a:cubicBezTo>
                  <a:pt x="5745719" y="10010854"/>
                  <a:pt x="5738663" y="10011824"/>
                  <a:pt x="5731607" y="10012793"/>
                </a:cubicBezTo>
                <a:cubicBezTo>
                  <a:pt x="5733363" y="10012550"/>
                  <a:pt x="5735120" y="10012308"/>
                  <a:pt x="5736876" y="10012066"/>
                </a:cubicBezTo>
                <a:cubicBezTo>
                  <a:pt x="5735968" y="10011854"/>
                  <a:pt x="5735089" y="10012187"/>
                  <a:pt x="5734181" y="10012187"/>
                </a:cubicBezTo>
                <a:cubicBezTo>
                  <a:pt x="5740722" y="10011309"/>
                  <a:pt x="5747293" y="10010370"/>
                  <a:pt x="5753865" y="10009461"/>
                </a:cubicBezTo>
                <a:close/>
                <a:moveTo>
                  <a:pt x="5496458" y="10039903"/>
                </a:moveTo>
                <a:cubicBezTo>
                  <a:pt x="5496458" y="10040024"/>
                  <a:pt x="5496397" y="10040145"/>
                  <a:pt x="5496397" y="10040296"/>
                </a:cubicBezTo>
                <a:cubicBezTo>
                  <a:pt x="5484526" y="10041478"/>
                  <a:pt x="5472625" y="10042538"/>
                  <a:pt x="5460723" y="10043689"/>
                </a:cubicBezTo>
                <a:lnTo>
                  <a:pt x="5460693" y="10043628"/>
                </a:lnTo>
                <a:cubicBezTo>
                  <a:pt x="5472625" y="10042447"/>
                  <a:pt x="5484526" y="10041115"/>
                  <a:pt x="5496458" y="10039903"/>
                </a:cubicBezTo>
                <a:close/>
                <a:moveTo>
                  <a:pt x="5395251" y="10049414"/>
                </a:moveTo>
                <a:cubicBezTo>
                  <a:pt x="5395251" y="10049444"/>
                  <a:pt x="5395251" y="10049444"/>
                  <a:pt x="5395251" y="10049475"/>
                </a:cubicBezTo>
                <a:cubicBezTo>
                  <a:pt x="5367421" y="10051928"/>
                  <a:pt x="5339590" y="10054502"/>
                  <a:pt x="5311730" y="10056653"/>
                </a:cubicBezTo>
                <a:cubicBezTo>
                  <a:pt x="5311669" y="10056592"/>
                  <a:pt x="5311578" y="10056562"/>
                  <a:pt x="5311518" y="10056471"/>
                </a:cubicBezTo>
                <a:cubicBezTo>
                  <a:pt x="5339469" y="10054320"/>
                  <a:pt x="5367360" y="10051867"/>
                  <a:pt x="5395251" y="10049414"/>
                </a:cubicBezTo>
                <a:close/>
                <a:moveTo>
                  <a:pt x="5439525" y="10045566"/>
                </a:moveTo>
                <a:cubicBezTo>
                  <a:pt x="5439525" y="10045597"/>
                  <a:pt x="5439495" y="10045627"/>
                  <a:pt x="5439465" y="10045688"/>
                </a:cubicBezTo>
                <a:cubicBezTo>
                  <a:pt x="5432348" y="10046354"/>
                  <a:pt x="5425201" y="10046869"/>
                  <a:pt x="5418084" y="10047535"/>
                </a:cubicBezTo>
                <a:cubicBezTo>
                  <a:pt x="5418054" y="10047506"/>
                  <a:pt x="5418054" y="10047475"/>
                  <a:pt x="5418024" y="10047445"/>
                </a:cubicBezTo>
                <a:cubicBezTo>
                  <a:pt x="5425201" y="10046778"/>
                  <a:pt x="5432378" y="10046233"/>
                  <a:pt x="5439525" y="10045566"/>
                </a:cubicBezTo>
                <a:close/>
                <a:moveTo>
                  <a:pt x="5654627" y="10022304"/>
                </a:moveTo>
                <a:cubicBezTo>
                  <a:pt x="5654657" y="10022395"/>
                  <a:pt x="5654657" y="10022486"/>
                  <a:pt x="5654687" y="10022577"/>
                </a:cubicBezTo>
                <a:cubicBezTo>
                  <a:pt x="5613502" y="10027605"/>
                  <a:pt x="5572256" y="10032058"/>
                  <a:pt x="5531011" y="10036420"/>
                </a:cubicBezTo>
                <a:cubicBezTo>
                  <a:pt x="5531011" y="10036389"/>
                  <a:pt x="5531011" y="10036359"/>
                  <a:pt x="5531011" y="10036328"/>
                </a:cubicBezTo>
                <a:cubicBezTo>
                  <a:pt x="5572256" y="10031997"/>
                  <a:pt x="5613442" y="10027332"/>
                  <a:pt x="5654627" y="10022304"/>
                </a:cubicBezTo>
                <a:close/>
                <a:moveTo>
                  <a:pt x="7883108" y="9093069"/>
                </a:moveTo>
                <a:lnTo>
                  <a:pt x="7883442" y="9093039"/>
                </a:lnTo>
                <a:cubicBezTo>
                  <a:pt x="7868149" y="9107185"/>
                  <a:pt x="7852765" y="9121179"/>
                  <a:pt x="7837199" y="9134991"/>
                </a:cubicBezTo>
                <a:cubicBezTo>
                  <a:pt x="7837048" y="9134870"/>
                  <a:pt x="7836775" y="9134960"/>
                  <a:pt x="7836594" y="9134839"/>
                </a:cubicBezTo>
                <a:cubicBezTo>
                  <a:pt x="7852159" y="9121058"/>
                  <a:pt x="7867634" y="9107154"/>
                  <a:pt x="7882897" y="9093039"/>
                </a:cubicBezTo>
                <a:cubicBezTo>
                  <a:pt x="7882957" y="9093039"/>
                  <a:pt x="7883018" y="9093069"/>
                  <a:pt x="7883108" y="9093069"/>
                </a:cubicBezTo>
                <a:close/>
                <a:moveTo>
                  <a:pt x="7798103" y="9168218"/>
                </a:moveTo>
                <a:cubicBezTo>
                  <a:pt x="7797952" y="9168491"/>
                  <a:pt x="7797801" y="9168733"/>
                  <a:pt x="7797649" y="9168946"/>
                </a:cubicBezTo>
                <a:cubicBezTo>
                  <a:pt x="7778632" y="9185272"/>
                  <a:pt x="7759705" y="9201720"/>
                  <a:pt x="7740262" y="9217531"/>
                </a:cubicBezTo>
                <a:cubicBezTo>
                  <a:pt x="7739960" y="9217531"/>
                  <a:pt x="7739687" y="9217380"/>
                  <a:pt x="7739384" y="9217380"/>
                </a:cubicBezTo>
                <a:cubicBezTo>
                  <a:pt x="7739384" y="9217380"/>
                  <a:pt x="7739354" y="9217380"/>
                  <a:pt x="7739324" y="9217380"/>
                </a:cubicBezTo>
                <a:cubicBezTo>
                  <a:pt x="7759129" y="9201295"/>
                  <a:pt x="7778692" y="9184848"/>
                  <a:pt x="7798103" y="9168218"/>
                </a:cubicBezTo>
                <a:close/>
                <a:moveTo>
                  <a:pt x="7820665" y="9148621"/>
                </a:moveTo>
                <a:cubicBezTo>
                  <a:pt x="7820725" y="9148864"/>
                  <a:pt x="7820725" y="9149106"/>
                  <a:pt x="7820786" y="9149379"/>
                </a:cubicBezTo>
                <a:cubicBezTo>
                  <a:pt x="7815426" y="9154043"/>
                  <a:pt x="7809883" y="9158496"/>
                  <a:pt x="7804493" y="9163160"/>
                </a:cubicBezTo>
                <a:cubicBezTo>
                  <a:pt x="7804130" y="9163372"/>
                  <a:pt x="7803736" y="9163524"/>
                  <a:pt x="7803312" y="9163675"/>
                </a:cubicBezTo>
                <a:cubicBezTo>
                  <a:pt x="7809157" y="9158677"/>
                  <a:pt x="7814941" y="9153649"/>
                  <a:pt x="7820665" y="9148621"/>
                </a:cubicBezTo>
                <a:close/>
                <a:moveTo>
                  <a:pt x="7504992" y="9113394"/>
                </a:moveTo>
                <a:cubicBezTo>
                  <a:pt x="7505780" y="9111486"/>
                  <a:pt x="7505507" y="9109335"/>
                  <a:pt x="7505265" y="9107275"/>
                </a:cubicBezTo>
                <a:cubicBezTo>
                  <a:pt x="7505901" y="9108518"/>
                  <a:pt x="7506567" y="9109729"/>
                  <a:pt x="7507233" y="9110971"/>
                </a:cubicBezTo>
                <a:cubicBezTo>
                  <a:pt x="7506930" y="9111516"/>
                  <a:pt x="7506385" y="9111910"/>
                  <a:pt x="7506143" y="9112485"/>
                </a:cubicBezTo>
                <a:cubicBezTo>
                  <a:pt x="7505659" y="9112758"/>
                  <a:pt x="7505386" y="9113121"/>
                  <a:pt x="7504992" y="9113394"/>
                </a:cubicBezTo>
                <a:close/>
                <a:moveTo>
                  <a:pt x="5820367" y="10000223"/>
                </a:moveTo>
                <a:cubicBezTo>
                  <a:pt x="5820397" y="10000283"/>
                  <a:pt x="5820367" y="10000344"/>
                  <a:pt x="5820428" y="10000404"/>
                </a:cubicBezTo>
                <a:cubicBezTo>
                  <a:pt x="5816672" y="10000950"/>
                  <a:pt x="5812917" y="10001585"/>
                  <a:pt x="5809132" y="10002131"/>
                </a:cubicBezTo>
                <a:lnTo>
                  <a:pt x="5808980" y="10001828"/>
                </a:lnTo>
                <a:cubicBezTo>
                  <a:pt x="5812796" y="10001253"/>
                  <a:pt x="5816582" y="10000768"/>
                  <a:pt x="5820367" y="10000223"/>
                </a:cubicBezTo>
                <a:close/>
                <a:moveTo>
                  <a:pt x="6391448" y="9885121"/>
                </a:moveTo>
                <a:cubicBezTo>
                  <a:pt x="6385209" y="9886787"/>
                  <a:pt x="6379001" y="9888544"/>
                  <a:pt x="6372763" y="9890180"/>
                </a:cubicBezTo>
                <a:cubicBezTo>
                  <a:pt x="6372824" y="9888332"/>
                  <a:pt x="6372612" y="9886454"/>
                  <a:pt x="6371703" y="9884515"/>
                </a:cubicBezTo>
                <a:cubicBezTo>
                  <a:pt x="6370976" y="9882910"/>
                  <a:pt x="6370038" y="9881728"/>
                  <a:pt x="6368978" y="9880820"/>
                </a:cubicBezTo>
                <a:lnTo>
                  <a:pt x="6370068" y="9881002"/>
                </a:lnTo>
                <a:cubicBezTo>
                  <a:pt x="6374035" y="9881728"/>
                  <a:pt x="6378214" y="9880305"/>
                  <a:pt x="6381030" y="9877519"/>
                </a:cubicBezTo>
                <a:cubicBezTo>
                  <a:pt x="6382545" y="9882092"/>
                  <a:pt x="6386936" y="9884757"/>
                  <a:pt x="6391448" y="9885121"/>
                </a:cubicBezTo>
                <a:close/>
                <a:moveTo>
                  <a:pt x="5787358" y="10004797"/>
                </a:moveTo>
                <a:cubicBezTo>
                  <a:pt x="5787358" y="10004918"/>
                  <a:pt x="5787267" y="10005039"/>
                  <a:pt x="5787267" y="10005160"/>
                </a:cubicBezTo>
                <a:cubicBezTo>
                  <a:pt x="5785935" y="10005342"/>
                  <a:pt x="5784572" y="10005523"/>
                  <a:pt x="5783240" y="10005736"/>
                </a:cubicBezTo>
                <a:cubicBezTo>
                  <a:pt x="5783300" y="10005614"/>
                  <a:pt x="5783300" y="10005463"/>
                  <a:pt x="5783391" y="10005372"/>
                </a:cubicBezTo>
                <a:cubicBezTo>
                  <a:pt x="5784693" y="10005160"/>
                  <a:pt x="5786026" y="10005008"/>
                  <a:pt x="5787358" y="10004797"/>
                </a:cubicBezTo>
                <a:close/>
                <a:moveTo>
                  <a:pt x="3366366" y="10046475"/>
                </a:moveTo>
                <a:cubicBezTo>
                  <a:pt x="3370999" y="10047354"/>
                  <a:pt x="3375603" y="10048323"/>
                  <a:pt x="3380236" y="10049110"/>
                </a:cubicBezTo>
                <a:cubicBezTo>
                  <a:pt x="3372756" y="10047838"/>
                  <a:pt x="3365367" y="10046263"/>
                  <a:pt x="3357887" y="10044930"/>
                </a:cubicBezTo>
                <a:cubicBezTo>
                  <a:pt x="3360733" y="10045416"/>
                  <a:pt x="3363550" y="10045960"/>
                  <a:pt x="3366366" y="10046475"/>
                </a:cubicBezTo>
                <a:close/>
                <a:moveTo>
                  <a:pt x="2991127" y="9946459"/>
                </a:moveTo>
                <a:cubicBezTo>
                  <a:pt x="2995639" y="9948124"/>
                  <a:pt x="3000151" y="9949820"/>
                  <a:pt x="3004694" y="9951456"/>
                </a:cubicBezTo>
                <a:cubicBezTo>
                  <a:pt x="3000272" y="9949851"/>
                  <a:pt x="2995790" y="9948518"/>
                  <a:pt x="2991369" y="9946882"/>
                </a:cubicBezTo>
                <a:cubicBezTo>
                  <a:pt x="2991308" y="9946730"/>
                  <a:pt x="2991187" y="9946609"/>
                  <a:pt x="2991127" y="9946459"/>
                </a:cubicBezTo>
                <a:close/>
                <a:moveTo>
                  <a:pt x="3380327" y="10049050"/>
                </a:moveTo>
                <a:cubicBezTo>
                  <a:pt x="3382659" y="10049444"/>
                  <a:pt x="3384960" y="10049807"/>
                  <a:pt x="3387292" y="10050201"/>
                </a:cubicBezTo>
                <a:cubicBezTo>
                  <a:pt x="3384990" y="10049807"/>
                  <a:pt x="3382659" y="10049535"/>
                  <a:pt x="3380357" y="10049141"/>
                </a:cubicBezTo>
                <a:cubicBezTo>
                  <a:pt x="3380357" y="10049110"/>
                  <a:pt x="3380327" y="10049081"/>
                  <a:pt x="3380327" y="10049050"/>
                </a:cubicBezTo>
                <a:close/>
                <a:moveTo>
                  <a:pt x="2980043" y="9942400"/>
                </a:moveTo>
                <a:cubicBezTo>
                  <a:pt x="2983798" y="9943944"/>
                  <a:pt x="2987584" y="9945489"/>
                  <a:pt x="2991369" y="9946882"/>
                </a:cubicBezTo>
                <a:cubicBezTo>
                  <a:pt x="2986826" y="9945216"/>
                  <a:pt x="2982345" y="9943278"/>
                  <a:pt x="2977832" y="9941551"/>
                </a:cubicBezTo>
                <a:cubicBezTo>
                  <a:pt x="2978559" y="9941854"/>
                  <a:pt x="2979316" y="9942096"/>
                  <a:pt x="2980043" y="9942400"/>
                </a:cubicBezTo>
                <a:close/>
                <a:moveTo>
                  <a:pt x="4268109" y="10093364"/>
                </a:moveTo>
                <a:cubicBezTo>
                  <a:pt x="4268776" y="10093698"/>
                  <a:pt x="4269442" y="10093970"/>
                  <a:pt x="4270138" y="10094213"/>
                </a:cubicBezTo>
                <a:cubicBezTo>
                  <a:pt x="4268927" y="10094243"/>
                  <a:pt x="4267716" y="10094243"/>
                  <a:pt x="4266505" y="10094273"/>
                </a:cubicBezTo>
                <a:cubicBezTo>
                  <a:pt x="4267050" y="10093940"/>
                  <a:pt x="4267625" y="10093788"/>
                  <a:pt x="4268109" y="10093364"/>
                </a:cubicBezTo>
                <a:close/>
                <a:moveTo>
                  <a:pt x="4250212" y="10092426"/>
                </a:moveTo>
                <a:cubicBezTo>
                  <a:pt x="4250848" y="10093334"/>
                  <a:pt x="4251757" y="10093849"/>
                  <a:pt x="4252605" y="10094455"/>
                </a:cubicBezTo>
                <a:cubicBezTo>
                  <a:pt x="4251515" y="10094455"/>
                  <a:pt x="4250424" y="10094485"/>
                  <a:pt x="4249365" y="10094485"/>
                </a:cubicBezTo>
                <a:cubicBezTo>
                  <a:pt x="4249546" y="10093758"/>
                  <a:pt x="4250091" y="10093183"/>
                  <a:pt x="4250212" y="10092426"/>
                </a:cubicBezTo>
                <a:close/>
                <a:moveTo>
                  <a:pt x="3918278" y="10094455"/>
                </a:moveTo>
                <a:cubicBezTo>
                  <a:pt x="3918217" y="10094485"/>
                  <a:pt x="3918156" y="10094485"/>
                  <a:pt x="3918126" y="10094545"/>
                </a:cubicBezTo>
                <a:cubicBezTo>
                  <a:pt x="3888721" y="10093940"/>
                  <a:pt x="3859347" y="10093062"/>
                  <a:pt x="3830002" y="10092001"/>
                </a:cubicBezTo>
                <a:cubicBezTo>
                  <a:pt x="3859407" y="10093091"/>
                  <a:pt x="3888843" y="10093879"/>
                  <a:pt x="3918278" y="10094455"/>
                </a:cubicBezTo>
                <a:close/>
                <a:moveTo>
                  <a:pt x="5286776" y="10058319"/>
                </a:moveTo>
                <a:cubicBezTo>
                  <a:pt x="5286746" y="10058410"/>
                  <a:pt x="5286655" y="10058500"/>
                  <a:pt x="5286595" y="10058621"/>
                </a:cubicBezTo>
                <a:cubicBezTo>
                  <a:pt x="5272211" y="10059712"/>
                  <a:pt x="5257765" y="10060348"/>
                  <a:pt x="5243381" y="10061378"/>
                </a:cubicBezTo>
                <a:cubicBezTo>
                  <a:pt x="5257826" y="10060318"/>
                  <a:pt x="5272301" y="10059409"/>
                  <a:pt x="5286776" y="10058319"/>
                </a:cubicBezTo>
                <a:close/>
                <a:moveTo>
                  <a:pt x="4851183" y="10081855"/>
                </a:moveTo>
                <a:cubicBezTo>
                  <a:pt x="4858148" y="10081611"/>
                  <a:pt x="4865083" y="10081339"/>
                  <a:pt x="4872048" y="10081067"/>
                </a:cubicBezTo>
                <a:cubicBezTo>
                  <a:pt x="4865113" y="10081309"/>
                  <a:pt x="4858178" y="10081733"/>
                  <a:pt x="4851244" y="10081976"/>
                </a:cubicBezTo>
                <a:cubicBezTo>
                  <a:pt x="4851244" y="10081945"/>
                  <a:pt x="4851183" y="10081915"/>
                  <a:pt x="4851183" y="10081855"/>
                </a:cubicBezTo>
                <a:close/>
                <a:moveTo>
                  <a:pt x="3759866" y="10088942"/>
                </a:moveTo>
                <a:lnTo>
                  <a:pt x="3759896" y="10089033"/>
                </a:lnTo>
                <a:cubicBezTo>
                  <a:pt x="3757534" y="10088911"/>
                  <a:pt x="3755203" y="10088730"/>
                  <a:pt x="3752841" y="10088609"/>
                </a:cubicBezTo>
                <a:cubicBezTo>
                  <a:pt x="3755203" y="10088730"/>
                  <a:pt x="3757534" y="10088821"/>
                  <a:pt x="3759866" y="10088942"/>
                </a:cubicBezTo>
                <a:close/>
                <a:moveTo>
                  <a:pt x="3780338" y="10089911"/>
                </a:moveTo>
                <a:cubicBezTo>
                  <a:pt x="3790361" y="10090365"/>
                  <a:pt x="3800385" y="10090911"/>
                  <a:pt x="3810409" y="10091304"/>
                </a:cubicBezTo>
                <a:cubicBezTo>
                  <a:pt x="3800355" y="10090911"/>
                  <a:pt x="3790271" y="10090668"/>
                  <a:pt x="3780247" y="10090214"/>
                </a:cubicBezTo>
                <a:cubicBezTo>
                  <a:pt x="3780307" y="10090093"/>
                  <a:pt x="3780277" y="10090002"/>
                  <a:pt x="3780338" y="10089911"/>
                </a:cubicBezTo>
                <a:close/>
                <a:moveTo>
                  <a:pt x="8210924" y="8730923"/>
                </a:moveTo>
                <a:cubicBezTo>
                  <a:pt x="8213135" y="8727985"/>
                  <a:pt x="8215497" y="8725228"/>
                  <a:pt x="8217677" y="8722290"/>
                </a:cubicBezTo>
                <a:cubicBezTo>
                  <a:pt x="8215315" y="8725441"/>
                  <a:pt x="8212862" y="8728530"/>
                  <a:pt x="8210500" y="8731680"/>
                </a:cubicBezTo>
                <a:cubicBezTo>
                  <a:pt x="8210621" y="8731408"/>
                  <a:pt x="8210742" y="8731165"/>
                  <a:pt x="8210924" y="8730923"/>
                </a:cubicBezTo>
                <a:close/>
                <a:moveTo>
                  <a:pt x="8260316" y="8661922"/>
                </a:moveTo>
                <a:cubicBezTo>
                  <a:pt x="8260437" y="8662135"/>
                  <a:pt x="8260467" y="8662437"/>
                  <a:pt x="8260619" y="8662619"/>
                </a:cubicBezTo>
                <a:cubicBezTo>
                  <a:pt x="8259075" y="8664830"/>
                  <a:pt x="8257500" y="8666980"/>
                  <a:pt x="8255956" y="8669162"/>
                </a:cubicBezTo>
                <a:cubicBezTo>
                  <a:pt x="8255713" y="8669222"/>
                  <a:pt x="8255441" y="8669162"/>
                  <a:pt x="8255228" y="8669222"/>
                </a:cubicBezTo>
                <a:cubicBezTo>
                  <a:pt x="8255199" y="8669222"/>
                  <a:pt x="8255199" y="8669253"/>
                  <a:pt x="8255168" y="8669283"/>
                </a:cubicBezTo>
                <a:cubicBezTo>
                  <a:pt x="8256864" y="8666859"/>
                  <a:pt x="8258590" y="8664406"/>
                  <a:pt x="8260316" y="8661922"/>
                </a:cubicBezTo>
                <a:close/>
                <a:moveTo>
                  <a:pt x="9661793" y="4558000"/>
                </a:moveTo>
                <a:cubicBezTo>
                  <a:pt x="9662671" y="4555607"/>
                  <a:pt x="9663519" y="4553214"/>
                  <a:pt x="9664367" y="4550821"/>
                </a:cubicBezTo>
                <a:cubicBezTo>
                  <a:pt x="9663035" y="4554547"/>
                  <a:pt x="9661702" y="4558272"/>
                  <a:pt x="9660340" y="4561998"/>
                </a:cubicBezTo>
                <a:cubicBezTo>
                  <a:pt x="9660854" y="4560665"/>
                  <a:pt x="9661308" y="4559332"/>
                  <a:pt x="9661793" y="4558000"/>
                </a:cubicBezTo>
                <a:cubicBezTo>
                  <a:pt x="9661793" y="4558000"/>
                  <a:pt x="9661793" y="4558000"/>
                  <a:pt x="9661793" y="4558000"/>
                </a:cubicBezTo>
                <a:close/>
                <a:moveTo>
                  <a:pt x="8617779" y="6045205"/>
                </a:moveTo>
                <a:cubicBezTo>
                  <a:pt x="8617991" y="6045205"/>
                  <a:pt x="8618203" y="6045235"/>
                  <a:pt x="8618415" y="6045205"/>
                </a:cubicBezTo>
                <a:cubicBezTo>
                  <a:pt x="8590918" y="6068862"/>
                  <a:pt x="8563118" y="6092124"/>
                  <a:pt x="8534985" y="6115023"/>
                </a:cubicBezTo>
                <a:cubicBezTo>
                  <a:pt x="8534743" y="6114963"/>
                  <a:pt x="8534500" y="6115023"/>
                  <a:pt x="8534258" y="6114993"/>
                </a:cubicBezTo>
                <a:cubicBezTo>
                  <a:pt x="8562421" y="6092094"/>
                  <a:pt x="8590252" y="6068862"/>
                  <a:pt x="8617779" y="6045205"/>
                </a:cubicBezTo>
                <a:close/>
                <a:moveTo>
                  <a:pt x="2894190" y="9907687"/>
                </a:moveTo>
                <a:cubicBezTo>
                  <a:pt x="2895553" y="9908293"/>
                  <a:pt x="2896916" y="9908777"/>
                  <a:pt x="2898278" y="9909384"/>
                </a:cubicBezTo>
                <a:cubicBezTo>
                  <a:pt x="2896946" y="9908808"/>
                  <a:pt x="2895553" y="9908323"/>
                  <a:pt x="2894220" y="9907748"/>
                </a:cubicBezTo>
                <a:cubicBezTo>
                  <a:pt x="2869903" y="9897115"/>
                  <a:pt x="2846010" y="9885727"/>
                  <a:pt x="2822328" y="9873975"/>
                </a:cubicBezTo>
                <a:cubicBezTo>
                  <a:pt x="2822328" y="9873975"/>
                  <a:pt x="2822328" y="9873944"/>
                  <a:pt x="2822328" y="9873944"/>
                </a:cubicBezTo>
                <a:cubicBezTo>
                  <a:pt x="2828142" y="9876822"/>
                  <a:pt x="2834138" y="9879396"/>
                  <a:pt x="2839983" y="9882213"/>
                </a:cubicBezTo>
                <a:lnTo>
                  <a:pt x="2839983" y="9882243"/>
                </a:lnTo>
                <a:cubicBezTo>
                  <a:pt x="2850401" y="9887272"/>
                  <a:pt x="2860848" y="9892178"/>
                  <a:pt x="2871357" y="9896994"/>
                </a:cubicBezTo>
                <a:cubicBezTo>
                  <a:pt x="2871357" y="9896994"/>
                  <a:pt x="2871357" y="9896965"/>
                  <a:pt x="2871357" y="9896965"/>
                </a:cubicBezTo>
                <a:cubicBezTo>
                  <a:pt x="2878988" y="9900448"/>
                  <a:pt x="2886468" y="9904325"/>
                  <a:pt x="2894190" y="9907687"/>
                </a:cubicBezTo>
                <a:close/>
                <a:moveTo>
                  <a:pt x="8383388" y="6232034"/>
                </a:moveTo>
                <a:cubicBezTo>
                  <a:pt x="8383236" y="6232306"/>
                  <a:pt x="8382994" y="6232519"/>
                  <a:pt x="8382812" y="6232791"/>
                </a:cubicBezTo>
                <a:cubicBezTo>
                  <a:pt x="8380964" y="6234154"/>
                  <a:pt x="8379026" y="6235426"/>
                  <a:pt x="8377149" y="6236789"/>
                </a:cubicBezTo>
                <a:cubicBezTo>
                  <a:pt x="8377119" y="6236729"/>
                  <a:pt x="8377058" y="6236668"/>
                  <a:pt x="8377058" y="6236577"/>
                </a:cubicBezTo>
                <a:cubicBezTo>
                  <a:pt x="8379148" y="6235032"/>
                  <a:pt x="8381298" y="6233578"/>
                  <a:pt x="8383388" y="6232034"/>
                </a:cubicBezTo>
                <a:close/>
                <a:moveTo>
                  <a:pt x="7729482" y="9225194"/>
                </a:moveTo>
                <a:cubicBezTo>
                  <a:pt x="7729239" y="9225800"/>
                  <a:pt x="7728634" y="9226193"/>
                  <a:pt x="7728513" y="9226829"/>
                </a:cubicBezTo>
                <a:cubicBezTo>
                  <a:pt x="7718035" y="9235250"/>
                  <a:pt x="7707072" y="9243096"/>
                  <a:pt x="7696473" y="9251395"/>
                </a:cubicBezTo>
                <a:cubicBezTo>
                  <a:pt x="7707435" y="9242611"/>
                  <a:pt x="7718519" y="9234008"/>
                  <a:pt x="7729482" y="9225194"/>
                </a:cubicBezTo>
                <a:close/>
                <a:moveTo>
                  <a:pt x="6097670" y="9951244"/>
                </a:moveTo>
                <a:cubicBezTo>
                  <a:pt x="6098518" y="9951910"/>
                  <a:pt x="6099578" y="9952213"/>
                  <a:pt x="6100608" y="9952607"/>
                </a:cubicBezTo>
                <a:cubicBezTo>
                  <a:pt x="6098730" y="9952971"/>
                  <a:pt x="6096853" y="9953273"/>
                  <a:pt x="6095006" y="9953637"/>
                </a:cubicBezTo>
                <a:cubicBezTo>
                  <a:pt x="6095975" y="9952971"/>
                  <a:pt x="6096944" y="9952274"/>
                  <a:pt x="6097670" y="9951244"/>
                </a:cubicBezTo>
                <a:close/>
                <a:moveTo>
                  <a:pt x="7657165" y="9277293"/>
                </a:moveTo>
                <a:cubicBezTo>
                  <a:pt x="7658134" y="9277959"/>
                  <a:pt x="7659073" y="9278655"/>
                  <a:pt x="7660042" y="9279322"/>
                </a:cubicBezTo>
                <a:cubicBezTo>
                  <a:pt x="7650867" y="9286289"/>
                  <a:pt x="7641842" y="9293498"/>
                  <a:pt x="7632575" y="9300374"/>
                </a:cubicBezTo>
                <a:cubicBezTo>
                  <a:pt x="7628487" y="9298435"/>
                  <a:pt x="7624126" y="9298829"/>
                  <a:pt x="7620523" y="9301464"/>
                </a:cubicBezTo>
                <a:cubicBezTo>
                  <a:pt x="7621794" y="9295194"/>
                  <a:pt x="7616011" y="9288894"/>
                  <a:pt x="7609106" y="9288227"/>
                </a:cubicBezTo>
                <a:cubicBezTo>
                  <a:pt x="7608833" y="9287288"/>
                  <a:pt x="7608530" y="9286380"/>
                  <a:pt x="7608046" y="9285501"/>
                </a:cubicBezTo>
                <a:cubicBezTo>
                  <a:pt x="7609560" y="9286289"/>
                  <a:pt x="7611196" y="9286865"/>
                  <a:pt x="7613164" y="9286865"/>
                </a:cubicBezTo>
                <a:cubicBezTo>
                  <a:pt x="7619009" y="9286865"/>
                  <a:pt x="7625640" y="9281382"/>
                  <a:pt x="7624944" y="9275021"/>
                </a:cubicBezTo>
                <a:lnTo>
                  <a:pt x="7624369" y="9269811"/>
                </a:lnTo>
                <a:cubicBezTo>
                  <a:pt x="7624248" y="9268812"/>
                  <a:pt x="7623914" y="9267934"/>
                  <a:pt x="7623611" y="9266994"/>
                </a:cubicBezTo>
                <a:lnTo>
                  <a:pt x="7624157" y="9266297"/>
                </a:lnTo>
                <a:cubicBezTo>
                  <a:pt x="7626852" y="9262936"/>
                  <a:pt x="7627851" y="9258694"/>
                  <a:pt x="7626821" y="9254787"/>
                </a:cubicBezTo>
                <a:cubicBezTo>
                  <a:pt x="7630880" y="9258028"/>
                  <a:pt x="7634877" y="9261360"/>
                  <a:pt x="7639026" y="9264450"/>
                </a:cubicBezTo>
                <a:cubicBezTo>
                  <a:pt x="7631606" y="9274748"/>
                  <a:pt x="7643386" y="9291045"/>
                  <a:pt x="7653986" y="9281715"/>
                </a:cubicBezTo>
                <a:cubicBezTo>
                  <a:pt x="7655530" y="9280382"/>
                  <a:pt x="7656469" y="9278868"/>
                  <a:pt x="7657165" y="9277293"/>
                </a:cubicBezTo>
                <a:close/>
                <a:moveTo>
                  <a:pt x="9866265" y="3442361"/>
                </a:moveTo>
                <a:cubicBezTo>
                  <a:pt x="9866296" y="3442330"/>
                  <a:pt x="9866326" y="3442330"/>
                  <a:pt x="9866356" y="3442300"/>
                </a:cubicBezTo>
                <a:cubicBezTo>
                  <a:pt x="9866023" y="3463442"/>
                  <a:pt x="9865508" y="3484554"/>
                  <a:pt x="9864782" y="3505697"/>
                </a:cubicBezTo>
                <a:cubicBezTo>
                  <a:pt x="9864721" y="3505606"/>
                  <a:pt x="9864660" y="3505545"/>
                  <a:pt x="9864630" y="3505455"/>
                </a:cubicBezTo>
                <a:cubicBezTo>
                  <a:pt x="9865357" y="3484433"/>
                  <a:pt x="9865933" y="3463412"/>
                  <a:pt x="9866265" y="3442361"/>
                </a:cubicBezTo>
                <a:close/>
                <a:moveTo>
                  <a:pt x="8440592" y="8363779"/>
                </a:moveTo>
                <a:cubicBezTo>
                  <a:pt x="8458126" y="8329279"/>
                  <a:pt x="8475267" y="8293869"/>
                  <a:pt x="8491559" y="8257431"/>
                </a:cubicBezTo>
                <a:cubicBezTo>
                  <a:pt x="8475236" y="8293869"/>
                  <a:pt x="8458278" y="8329490"/>
                  <a:pt x="8440743" y="8363960"/>
                </a:cubicBezTo>
                <a:lnTo>
                  <a:pt x="8440592" y="8363779"/>
                </a:lnTo>
                <a:close/>
                <a:moveTo>
                  <a:pt x="8066988" y="6336201"/>
                </a:moveTo>
                <a:cubicBezTo>
                  <a:pt x="8048152" y="6331627"/>
                  <a:pt x="8029285" y="6327084"/>
                  <a:pt x="8010631" y="6321843"/>
                </a:cubicBezTo>
                <a:cubicBezTo>
                  <a:pt x="8010329" y="6322146"/>
                  <a:pt x="8010116" y="6322570"/>
                  <a:pt x="8009783" y="6322873"/>
                </a:cubicBezTo>
                <a:cubicBezTo>
                  <a:pt x="8008057" y="6324327"/>
                  <a:pt x="8006150" y="6325327"/>
                  <a:pt x="8004211" y="6325993"/>
                </a:cubicBezTo>
                <a:cubicBezTo>
                  <a:pt x="8001516" y="6330264"/>
                  <a:pt x="7996338" y="6332203"/>
                  <a:pt x="7991159" y="6331476"/>
                </a:cubicBezTo>
                <a:lnTo>
                  <a:pt x="7983588" y="6330415"/>
                </a:lnTo>
                <a:cubicBezTo>
                  <a:pt x="7977047" y="6329507"/>
                  <a:pt x="7973080" y="6321783"/>
                  <a:pt x="7974473" y="6315785"/>
                </a:cubicBezTo>
                <a:cubicBezTo>
                  <a:pt x="7974836" y="6314120"/>
                  <a:pt x="7975896" y="6313029"/>
                  <a:pt x="7976804" y="6311817"/>
                </a:cubicBezTo>
                <a:cubicBezTo>
                  <a:pt x="7965690" y="6308425"/>
                  <a:pt x="7954577" y="6305033"/>
                  <a:pt x="7943554" y="6301428"/>
                </a:cubicBezTo>
                <a:cubicBezTo>
                  <a:pt x="7943584" y="6301731"/>
                  <a:pt x="7943796" y="6302034"/>
                  <a:pt x="7943796" y="6302367"/>
                </a:cubicBezTo>
                <a:cubicBezTo>
                  <a:pt x="7944129" y="6309243"/>
                  <a:pt x="7938739" y="6314392"/>
                  <a:pt x="7932228" y="6315149"/>
                </a:cubicBezTo>
                <a:lnTo>
                  <a:pt x="7926837" y="6315755"/>
                </a:lnTo>
                <a:cubicBezTo>
                  <a:pt x="7920265" y="6316512"/>
                  <a:pt x="7914361" y="6310454"/>
                  <a:pt x="7914058" y="6304184"/>
                </a:cubicBezTo>
                <a:cubicBezTo>
                  <a:pt x="7913846" y="6299550"/>
                  <a:pt x="7916299" y="6295854"/>
                  <a:pt x="7919842" y="6293613"/>
                </a:cubicBezTo>
                <a:cubicBezTo>
                  <a:pt x="7912331" y="6291038"/>
                  <a:pt x="7904973" y="6288131"/>
                  <a:pt x="7897523" y="6285435"/>
                </a:cubicBezTo>
                <a:lnTo>
                  <a:pt x="7896463" y="6286222"/>
                </a:lnTo>
                <a:cubicBezTo>
                  <a:pt x="7893587" y="6288403"/>
                  <a:pt x="7890649" y="6288888"/>
                  <a:pt x="7887923" y="6288464"/>
                </a:cubicBezTo>
                <a:cubicBezTo>
                  <a:pt x="7891497" y="6293431"/>
                  <a:pt x="7890316" y="6300610"/>
                  <a:pt x="7885834" y="6304578"/>
                </a:cubicBezTo>
                <a:lnTo>
                  <a:pt x="7882442" y="6307577"/>
                </a:lnTo>
                <a:cubicBezTo>
                  <a:pt x="7882866" y="6311151"/>
                  <a:pt x="7881927" y="6314846"/>
                  <a:pt x="7879171" y="6317694"/>
                </a:cubicBezTo>
                <a:cubicBezTo>
                  <a:pt x="7875598" y="6321389"/>
                  <a:pt x="7871147" y="6321722"/>
                  <a:pt x="7866332" y="6321601"/>
                </a:cubicBezTo>
                <a:cubicBezTo>
                  <a:pt x="7862606" y="6321510"/>
                  <a:pt x="7859699" y="6319269"/>
                  <a:pt x="7857853" y="6316270"/>
                </a:cubicBezTo>
                <a:lnTo>
                  <a:pt x="7857156" y="6315997"/>
                </a:lnTo>
                <a:cubicBezTo>
                  <a:pt x="7850826" y="6313483"/>
                  <a:pt x="7848313" y="6306214"/>
                  <a:pt x="7850524" y="6300095"/>
                </a:cubicBezTo>
                <a:cubicBezTo>
                  <a:pt x="7851190" y="6298248"/>
                  <a:pt x="7852401" y="6296824"/>
                  <a:pt x="7853855" y="6295643"/>
                </a:cubicBezTo>
                <a:cubicBezTo>
                  <a:pt x="7850251" y="6294764"/>
                  <a:pt x="7847253" y="6292189"/>
                  <a:pt x="7846647" y="6287071"/>
                </a:cubicBezTo>
                <a:cubicBezTo>
                  <a:pt x="7845557" y="6277620"/>
                  <a:pt x="7854097" y="6271713"/>
                  <a:pt x="7861214" y="6272168"/>
                </a:cubicBezTo>
                <a:cubicBezTo>
                  <a:pt x="7840954" y="6264262"/>
                  <a:pt x="7820998" y="6255751"/>
                  <a:pt x="7801162" y="6247027"/>
                </a:cubicBezTo>
                <a:cubicBezTo>
                  <a:pt x="7799466" y="6247663"/>
                  <a:pt x="7797770" y="6248299"/>
                  <a:pt x="7795953" y="6248208"/>
                </a:cubicBezTo>
                <a:cubicBezTo>
                  <a:pt x="7796347" y="6249208"/>
                  <a:pt x="7796862" y="6250117"/>
                  <a:pt x="7796983" y="6251359"/>
                </a:cubicBezTo>
                <a:cubicBezTo>
                  <a:pt x="7798346" y="6263111"/>
                  <a:pt x="7784960" y="6268503"/>
                  <a:pt x="7777572" y="6263687"/>
                </a:cubicBezTo>
                <a:cubicBezTo>
                  <a:pt x="7779237" y="6265322"/>
                  <a:pt x="7780236" y="6266655"/>
                  <a:pt x="7781266" y="6268654"/>
                </a:cubicBezTo>
                <a:cubicBezTo>
                  <a:pt x="7783658" y="6273197"/>
                  <a:pt x="7783628" y="6277681"/>
                  <a:pt x="7783326" y="6282709"/>
                </a:cubicBezTo>
                <a:cubicBezTo>
                  <a:pt x="7783234" y="6284162"/>
                  <a:pt x="7782568" y="6285616"/>
                  <a:pt x="7781659" y="6286979"/>
                </a:cubicBezTo>
                <a:cubicBezTo>
                  <a:pt x="7781932" y="6289282"/>
                  <a:pt x="7781720" y="6291674"/>
                  <a:pt x="7780812" y="6293734"/>
                </a:cubicBezTo>
                <a:cubicBezTo>
                  <a:pt x="7780085" y="6295370"/>
                  <a:pt x="7779268" y="6296945"/>
                  <a:pt x="7778389" y="6298520"/>
                </a:cubicBezTo>
                <a:cubicBezTo>
                  <a:pt x="7778450" y="6299005"/>
                  <a:pt x="7778540" y="6299459"/>
                  <a:pt x="7778540" y="6299974"/>
                </a:cubicBezTo>
                <a:cubicBezTo>
                  <a:pt x="7778540" y="6306274"/>
                  <a:pt x="7772968" y="6312605"/>
                  <a:pt x="7766367" y="6312181"/>
                </a:cubicBezTo>
                <a:lnTo>
                  <a:pt x="7762824" y="6311969"/>
                </a:lnTo>
                <a:cubicBezTo>
                  <a:pt x="7761764" y="6312241"/>
                  <a:pt x="7760704" y="6312484"/>
                  <a:pt x="7759553" y="6312605"/>
                </a:cubicBezTo>
                <a:cubicBezTo>
                  <a:pt x="7750892" y="6313453"/>
                  <a:pt x="7742504" y="6308637"/>
                  <a:pt x="7734660" y="6305608"/>
                </a:cubicBezTo>
                <a:cubicBezTo>
                  <a:pt x="7727998" y="6303033"/>
                  <a:pt x="7726635" y="6297066"/>
                  <a:pt x="7728392" y="6291856"/>
                </a:cubicBezTo>
                <a:cubicBezTo>
                  <a:pt x="7724939" y="6290342"/>
                  <a:pt x="7722123" y="6287434"/>
                  <a:pt x="7721548" y="6282588"/>
                </a:cubicBezTo>
                <a:cubicBezTo>
                  <a:pt x="7720730" y="6275439"/>
                  <a:pt x="7725393" y="6271229"/>
                  <a:pt x="7730814" y="6270048"/>
                </a:cubicBezTo>
                <a:cubicBezTo>
                  <a:pt x="7731238" y="6264353"/>
                  <a:pt x="7734781" y="6259083"/>
                  <a:pt x="7741413" y="6259355"/>
                </a:cubicBezTo>
                <a:cubicBezTo>
                  <a:pt x="7743685" y="6259446"/>
                  <a:pt x="7745986" y="6259294"/>
                  <a:pt x="7748257" y="6259385"/>
                </a:cubicBezTo>
                <a:cubicBezTo>
                  <a:pt x="7748833" y="6259355"/>
                  <a:pt x="7749408" y="6259294"/>
                  <a:pt x="7749953" y="6259204"/>
                </a:cubicBezTo>
                <a:cubicBezTo>
                  <a:pt x="7751588" y="6258810"/>
                  <a:pt x="7753072" y="6258507"/>
                  <a:pt x="7754587" y="6258507"/>
                </a:cubicBezTo>
                <a:cubicBezTo>
                  <a:pt x="7756797" y="6255599"/>
                  <a:pt x="7760249" y="6253479"/>
                  <a:pt x="7763641" y="6253237"/>
                </a:cubicBezTo>
                <a:cubicBezTo>
                  <a:pt x="7768002" y="6252903"/>
                  <a:pt x="7771363" y="6254903"/>
                  <a:pt x="7773695" y="6257901"/>
                </a:cubicBezTo>
                <a:cubicBezTo>
                  <a:pt x="7773483" y="6257204"/>
                  <a:pt x="7773120" y="6256659"/>
                  <a:pt x="7773028" y="6255841"/>
                </a:cubicBezTo>
                <a:cubicBezTo>
                  <a:pt x="7771999" y="6247027"/>
                  <a:pt x="7779297" y="6241938"/>
                  <a:pt x="7786142" y="6241908"/>
                </a:cubicBezTo>
                <a:cubicBezTo>
                  <a:pt x="7785869" y="6241423"/>
                  <a:pt x="7785869" y="6240939"/>
                  <a:pt x="7785657" y="6240454"/>
                </a:cubicBezTo>
                <a:cubicBezTo>
                  <a:pt x="7771666" y="6234093"/>
                  <a:pt x="7758009" y="6227157"/>
                  <a:pt x="7744260" y="6220372"/>
                </a:cubicBezTo>
                <a:cubicBezTo>
                  <a:pt x="7744926" y="6220917"/>
                  <a:pt x="7745623" y="6221432"/>
                  <a:pt x="7746289" y="6222008"/>
                </a:cubicBezTo>
                <a:cubicBezTo>
                  <a:pt x="7751467" y="6226097"/>
                  <a:pt x="7752618" y="6233790"/>
                  <a:pt x="7748530" y="6239091"/>
                </a:cubicBezTo>
                <a:cubicBezTo>
                  <a:pt x="7744563" y="6244241"/>
                  <a:pt x="7736598" y="6245422"/>
                  <a:pt x="7731450" y="6241363"/>
                </a:cubicBezTo>
                <a:cubicBezTo>
                  <a:pt x="7729452" y="6239758"/>
                  <a:pt x="7727453" y="6238183"/>
                  <a:pt x="7725454" y="6236577"/>
                </a:cubicBezTo>
                <a:cubicBezTo>
                  <a:pt x="7720275" y="6232488"/>
                  <a:pt x="7719125" y="6224794"/>
                  <a:pt x="7723183" y="6219494"/>
                </a:cubicBezTo>
                <a:cubicBezTo>
                  <a:pt x="7724242" y="6218131"/>
                  <a:pt x="7725575" y="6217070"/>
                  <a:pt x="7727059" y="6216313"/>
                </a:cubicBezTo>
                <a:cubicBezTo>
                  <a:pt x="7726060" y="6214708"/>
                  <a:pt x="7725636" y="6212981"/>
                  <a:pt x="7725484" y="6211225"/>
                </a:cubicBezTo>
                <a:cubicBezTo>
                  <a:pt x="7718883" y="6207862"/>
                  <a:pt x="7712281" y="6204470"/>
                  <a:pt x="7705770" y="6200987"/>
                </a:cubicBezTo>
                <a:cubicBezTo>
                  <a:pt x="7699713" y="6207468"/>
                  <a:pt x="7685450" y="6205439"/>
                  <a:pt x="7684087" y="6193686"/>
                </a:cubicBezTo>
                <a:cubicBezTo>
                  <a:pt x="7683905" y="6191960"/>
                  <a:pt x="7684117" y="6190476"/>
                  <a:pt x="7684481" y="6189083"/>
                </a:cubicBezTo>
                <a:cubicBezTo>
                  <a:pt x="7426468" y="6045902"/>
                  <a:pt x="7222541" y="5823816"/>
                  <a:pt x="7152041" y="5518827"/>
                </a:cubicBezTo>
                <a:cubicBezTo>
                  <a:pt x="7044172" y="5052210"/>
                  <a:pt x="7242497" y="4616035"/>
                  <a:pt x="7516136" y="4249224"/>
                </a:cubicBezTo>
                <a:cubicBezTo>
                  <a:pt x="7645870" y="4075330"/>
                  <a:pt x="7782871" y="3884594"/>
                  <a:pt x="7960936" y="3756952"/>
                </a:cubicBezTo>
                <a:cubicBezTo>
                  <a:pt x="8158504" y="3615316"/>
                  <a:pt x="8386173" y="3612348"/>
                  <a:pt x="8611207" y="3681742"/>
                </a:cubicBezTo>
                <a:cubicBezTo>
                  <a:pt x="8799963" y="3739929"/>
                  <a:pt x="8970609" y="3775247"/>
                  <a:pt x="9169751" y="3746381"/>
                </a:cubicBezTo>
                <a:cubicBezTo>
                  <a:pt x="9353661" y="3719726"/>
                  <a:pt x="9530970" y="3646909"/>
                  <a:pt x="9689048" y="3551283"/>
                </a:cubicBezTo>
                <a:cubicBezTo>
                  <a:pt x="9721633" y="3531565"/>
                  <a:pt x="9753430" y="3510725"/>
                  <a:pt x="9784713" y="3489128"/>
                </a:cubicBezTo>
                <a:cubicBezTo>
                  <a:pt x="9785106" y="3484524"/>
                  <a:pt x="9787014" y="3480253"/>
                  <a:pt x="9791859" y="3478587"/>
                </a:cubicBezTo>
                <a:cubicBezTo>
                  <a:pt x="9794131" y="3477800"/>
                  <a:pt x="9796674" y="3478042"/>
                  <a:pt x="9799067" y="3478739"/>
                </a:cubicBezTo>
                <a:cubicBezTo>
                  <a:pt x="9815329" y="3467289"/>
                  <a:pt x="9831440" y="3455658"/>
                  <a:pt x="9847369" y="3443754"/>
                </a:cubicBezTo>
                <a:cubicBezTo>
                  <a:pt x="9845097" y="3442300"/>
                  <a:pt x="9843250" y="3440150"/>
                  <a:pt x="9842312" y="3437060"/>
                </a:cubicBezTo>
                <a:cubicBezTo>
                  <a:pt x="9840676" y="3431396"/>
                  <a:pt x="9844824" y="3423763"/>
                  <a:pt x="9850912" y="3422945"/>
                </a:cubicBezTo>
                <a:lnTo>
                  <a:pt x="9856060" y="3422248"/>
                </a:lnTo>
                <a:cubicBezTo>
                  <a:pt x="9860360" y="3421642"/>
                  <a:pt x="9863812" y="3423339"/>
                  <a:pt x="9866538" y="3426034"/>
                </a:cubicBezTo>
                <a:cubicBezTo>
                  <a:pt x="9866749" y="3407436"/>
                  <a:pt x="9866962" y="3388869"/>
                  <a:pt x="9866871" y="3370301"/>
                </a:cubicBezTo>
                <a:cubicBezTo>
                  <a:pt x="9860784" y="3370846"/>
                  <a:pt x="9853697" y="3367332"/>
                  <a:pt x="9852638" y="3359548"/>
                </a:cubicBezTo>
                <a:cubicBezTo>
                  <a:pt x="9851638" y="3352218"/>
                  <a:pt x="9856817" y="3348492"/>
                  <a:pt x="9862601" y="3348341"/>
                </a:cubicBezTo>
                <a:cubicBezTo>
                  <a:pt x="9862056" y="3347371"/>
                  <a:pt x="9861662" y="3346372"/>
                  <a:pt x="9861450" y="3345312"/>
                </a:cubicBezTo>
                <a:cubicBezTo>
                  <a:pt x="9855272" y="3345766"/>
                  <a:pt x="9850125" y="3340950"/>
                  <a:pt x="9849155" y="3335043"/>
                </a:cubicBezTo>
                <a:cubicBezTo>
                  <a:pt x="9848519" y="3331227"/>
                  <a:pt x="9850215" y="3327592"/>
                  <a:pt x="9852971" y="3325139"/>
                </a:cubicBezTo>
                <a:cubicBezTo>
                  <a:pt x="9852274" y="3325441"/>
                  <a:pt x="9851548" y="3325684"/>
                  <a:pt x="9850760" y="3325775"/>
                </a:cubicBezTo>
                <a:lnTo>
                  <a:pt x="9845612" y="3326471"/>
                </a:lnTo>
                <a:cubicBezTo>
                  <a:pt x="9839343" y="3327319"/>
                  <a:pt x="9833075" y="3325078"/>
                  <a:pt x="9831228" y="3318323"/>
                </a:cubicBezTo>
                <a:cubicBezTo>
                  <a:pt x="9829713" y="3312811"/>
                  <a:pt x="9833105" y="3304784"/>
                  <a:pt x="9839374" y="3303936"/>
                </a:cubicBezTo>
                <a:lnTo>
                  <a:pt x="9844522" y="3303239"/>
                </a:lnTo>
                <a:cubicBezTo>
                  <a:pt x="9850820" y="3302391"/>
                  <a:pt x="9857060" y="3304632"/>
                  <a:pt x="9858907" y="3311387"/>
                </a:cubicBezTo>
                <a:cubicBezTo>
                  <a:pt x="9859997" y="3315294"/>
                  <a:pt x="9858543" y="3320444"/>
                  <a:pt x="9855393" y="3323412"/>
                </a:cubicBezTo>
                <a:cubicBezTo>
                  <a:pt x="9856635" y="3322746"/>
                  <a:pt x="9857999" y="3322231"/>
                  <a:pt x="9859422" y="3322049"/>
                </a:cubicBezTo>
                <a:lnTo>
                  <a:pt x="9864569" y="3321352"/>
                </a:lnTo>
                <a:cubicBezTo>
                  <a:pt x="9865145" y="3321292"/>
                  <a:pt x="9865629" y="3321504"/>
                  <a:pt x="9866175" y="3321534"/>
                </a:cubicBezTo>
                <a:cubicBezTo>
                  <a:pt x="9865508" y="3287004"/>
                  <a:pt x="9864327" y="3252443"/>
                  <a:pt x="9862601" y="3217942"/>
                </a:cubicBezTo>
                <a:cubicBezTo>
                  <a:pt x="9861813" y="3219608"/>
                  <a:pt x="9860784" y="3221214"/>
                  <a:pt x="9859361" y="3222546"/>
                </a:cubicBezTo>
                <a:lnTo>
                  <a:pt x="9855545" y="3226091"/>
                </a:lnTo>
                <a:cubicBezTo>
                  <a:pt x="9850881" y="3230392"/>
                  <a:pt x="9842644" y="3228302"/>
                  <a:pt x="9839193" y="3223667"/>
                </a:cubicBezTo>
                <a:cubicBezTo>
                  <a:pt x="9836588" y="3220123"/>
                  <a:pt x="9836437" y="3216125"/>
                  <a:pt x="9837920" y="3212551"/>
                </a:cubicBezTo>
                <a:cubicBezTo>
                  <a:pt x="9836043" y="3211884"/>
                  <a:pt x="9834286" y="3210794"/>
                  <a:pt x="9832924" y="3209310"/>
                </a:cubicBezTo>
                <a:cubicBezTo>
                  <a:pt x="9828502" y="3204554"/>
                  <a:pt x="9829744" y="3196982"/>
                  <a:pt x="9834226" y="3192832"/>
                </a:cubicBezTo>
                <a:lnTo>
                  <a:pt x="9838041" y="3189288"/>
                </a:lnTo>
                <a:cubicBezTo>
                  <a:pt x="9841221" y="3186350"/>
                  <a:pt x="9845552" y="3185956"/>
                  <a:pt x="9849337" y="3187259"/>
                </a:cubicBezTo>
                <a:cubicBezTo>
                  <a:pt x="9852910" y="3185593"/>
                  <a:pt x="9857211" y="3185896"/>
                  <a:pt x="9860814" y="3189773"/>
                </a:cubicBezTo>
                <a:cubicBezTo>
                  <a:pt x="9861057" y="3190015"/>
                  <a:pt x="9861118" y="3190288"/>
                  <a:pt x="9861299" y="3190560"/>
                </a:cubicBezTo>
                <a:cubicBezTo>
                  <a:pt x="9859451" y="3158574"/>
                  <a:pt x="9857060" y="3126588"/>
                  <a:pt x="9854334" y="3094632"/>
                </a:cubicBezTo>
                <a:lnTo>
                  <a:pt x="9851487" y="3091573"/>
                </a:lnTo>
                <a:cubicBezTo>
                  <a:pt x="9847732" y="3087514"/>
                  <a:pt x="9849216" y="3080850"/>
                  <a:pt x="9852698" y="3076943"/>
                </a:cubicBezTo>
                <a:cubicBezTo>
                  <a:pt x="9852456" y="3074368"/>
                  <a:pt x="9852184" y="3071794"/>
                  <a:pt x="9851941" y="3069249"/>
                </a:cubicBezTo>
                <a:cubicBezTo>
                  <a:pt x="9849973" y="3072551"/>
                  <a:pt x="9847793" y="3075337"/>
                  <a:pt x="9843522" y="3076095"/>
                </a:cubicBezTo>
                <a:cubicBezTo>
                  <a:pt x="9838556" y="3076973"/>
                  <a:pt x="9833923" y="3074641"/>
                  <a:pt x="9831349" y="3070491"/>
                </a:cubicBezTo>
                <a:cubicBezTo>
                  <a:pt x="9830834" y="3069643"/>
                  <a:pt x="9830410" y="3068734"/>
                  <a:pt x="9830047" y="3067826"/>
                </a:cubicBezTo>
                <a:cubicBezTo>
                  <a:pt x="9825626" y="3061525"/>
                  <a:pt x="9826080" y="3052711"/>
                  <a:pt x="9827261" y="3045471"/>
                </a:cubicBezTo>
                <a:cubicBezTo>
                  <a:pt x="9828169" y="3039868"/>
                  <a:pt x="9832137" y="3036051"/>
                  <a:pt x="9837466" y="3035294"/>
                </a:cubicBezTo>
                <a:cubicBezTo>
                  <a:pt x="9830441" y="3034355"/>
                  <a:pt x="9823445" y="3026480"/>
                  <a:pt x="9827109" y="3017696"/>
                </a:cubicBezTo>
                <a:cubicBezTo>
                  <a:pt x="9831319" y="3007579"/>
                  <a:pt x="9843129" y="3011062"/>
                  <a:pt x="9847096" y="3018968"/>
                </a:cubicBezTo>
                <a:cubicBezTo>
                  <a:pt x="9843280" y="2983741"/>
                  <a:pt x="9839010" y="2948544"/>
                  <a:pt x="9834105" y="2913438"/>
                </a:cubicBezTo>
                <a:cubicBezTo>
                  <a:pt x="9828230" y="2918678"/>
                  <a:pt x="9818267" y="2918890"/>
                  <a:pt x="9816147" y="2909318"/>
                </a:cubicBezTo>
                <a:cubicBezTo>
                  <a:pt x="9813936" y="2899292"/>
                  <a:pt x="9823717" y="2892538"/>
                  <a:pt x="9831046" y="2894052"/>
                </a:cubicBezTo>
                <a:cubicBezTo>
                  <a:pt x="9786741" y="2589335"/>
                  <a:pt x="9701524" y="2289495"/>
                  <a:pt x="9574668" y="2004043"/>
                </a:cubicBezTo>
                <a:cubicBezTo>
                  <a:pt x="9382067" y="1570291"/>
                  <a:pt x="9058037" y="1050213"/>
                  <a:pt x="8607119" y="850905"/>
                </a:cubicBezTo>
                <a:cubicBezTo>
                  <a:pt x="8073227" y="614643"/>
                  <a:pt x="7472710" y="961766"/>
                  <a:pt x="7110220" y="1353415"/>
                </a:cubicBezTo>
                <a:cubicBezTo>
                  <a:pt x="6983969" y="1489902"/>
                  <a:pt x="6875767" y="1643441"/>
                  <a:pt x="6790217" y="1808521"/>
                </a:cubicBezTo>
                <a:cubicBezTo>
                  <a:pt x="6793367" y="1812762"/>
                  <a:pt x="6794518" y="1818820"/>
                  <a:pt x="6790550" y="1824090"/>
                </a:cubicBezTo>
                <a:cubicBezTo>
                  <a:pt x="6787704" y="1827907"/>
                  <a:pt x="6784100" y="1828694"/>
                  <a:pt x="6780739" y="1827877"/>
                </a:cubicBezTo>
                <a:cubicBezTo>
                  <a:pt x="6756027" y="1876825"/>
                  <a:pt x="6732921" y="1926622"/>
                  <a:pt x="6712298" y="1977388"/>
                </a:cubicBezTo>
                <a:cubicBezTo>
                  <a:pt x="6604793" y="2240607"/>
                  <a:pt x="6570876" y="2506250"/>
                  <a:pt x="6546952" y="2788249"/>
                </a:cubicBezTo>
                <a:cubicBezTo>
                  <a:pt x="6530599" y="2976956"/>
                  <a:pt x="6511521" y="3261075"/>
                  <a:pt x="6320737" y="3365576"/>
                </a:cubicBezTo>
                <a:cubicBezTo>
                  <a:pt x="6322220" y="3364758"/>
                  <a:pt x="6323462" y="3363728"/>
                  <a:pt x="6324946" y="3362910"/>
                </a:cubicBezTo>
                <a:cubicBezTo>
                  <a:pt x="6331517" y="3363031"/>
                  <a:pt x="6338210" y="3367999"/>
                  <a:pt x="6336484" y="3376329"/>
                </a:cubicBezTo>
                <a:cubicBezTo>
                  <a:pt x="6333486" y="3390807"/>
                  <a:pt x="6311046" y="3385961"/>
                  <a:pt x="6314044" y="3371482"/>
                </a:cubicBezTo>
                <a:cubicBezTo>
                  <a:pt x="6314316" y="3370149"/>
                  <a:pt x="6314892" y="3369150"/>
                  <a:pt x="6315467" y="3368150"/>
                </a:cubicBezTo>
                <a:cubicBezTo>
                  <a:pt x="6300114" y="3376086"/>
                  <a:pt x="6285487" y="3381660"/>
                  <a:pt x="6271587" y="3384961"/>
                </a:cubicBezTo>
                <a:cubicBezTo>
                  <a:pt x="6271617" y="3385809"/>
                  <a:pt x="6271799" y="3386597"/>
                  <a:pt x="6271587" y="3387566"/>
                </a:cubicBezTo>
                <a:cubicBezTo>
                  <a:pt x="6268861" y="3400773"/>
                  <a:pt x="6249420" y="3400015"/>
                  <a:pt x="6248723" y="3388475"/>
                </a:cubicBezTo>
                <a:cubicBezTo>
                  <a:pt x="6248723" y="3388475"/>
                  <a:pt x="6248723" y="3388475"/>
                  <a:pt x="6248753" y="3388475"/>
                </a:cubicBezTo>
                <a:cubicBezTo>
                  <a:pt x="6240093" y="3389111"/>
                  <a:pt x="6231704" y="3388838"/>
                  <a:pt x="6223527" y="3387778"/>
                </a:cubicBezTo>
                <a:cubicBezTo>
                  <a:pt x="6223527" y="3387778"/>
                  <a:pt x="6223558" y="3387778"/>
                  <a:pt x="6223558" y="3387778"/>
                </a:cubicBezTo>
                <a:cubicBezTo>
                  <a:pt x="6217562" y="3396229"/>
                  <a:pt x="6202360" y="3394078"/>
                  <a:pt x="6202693" y="3383356"/>
                </a:cubicBezTo>
                <a:cubicBezTo>
                  <a:pt x="6159418" y="3370059"/>
                  <a:pt x="6123199" y="3334135"/>
                  <a:pt x="6090402" y="3288336"/>
                </a:cubicBezTo>
                <a:cubicBezTo>
                  <a:pt x="6089706" y="3288336"/>
                  <a:pt x="6089100" y="3288579"/>
                  <a:pt x="6088373" y="3288457"/>
                </a:cubicBezTo>
                <a:cubicBezTo>
                  <a:pt x="6084315" y="3287761"/>
                  <a:pt x="6081015" y="3284308"/>
                  <a:pt x="6079833" y="3280340"/>
                </a:cubicBezTo>
                <a:cubicBezTo>
                  <a:pt x="6076533" y="3277644"/>
                  <a:pt x="6074928" y="3272919"/>
                  <a:pt x="6075654" y="3268739"/>
                </a:cubicBezTo>
                <a:cubicBezTo>
                  <a:pt x="6075715" y="3268284"/>
                  <a:pt x="6076018" y="3267981"/>
                  <a:pt x="6076139" y="3267557"/>
                </a:cubicBezTo>
                <a:cubicBezTo>
                  <a:pt x="6071233" y="3260106"/>
                  <a:pt x="6066358" y="3252473"/>
                  <a:pt x="6061573" y="3244749"/>
                </a:cubicBezTo>
                <a:cubicBezTo>
                  <a:pt x="6058090" y="3245537"/>
                  <a:pt x="6054154" y="3244628"/>
                  <a:pt x="6051156" y="3241962"/>
                </a:cubicBezTo>
                <a:lnTo>
                  <a:pt x="6053760" y="3245900"/>
                </a:lnTo>
                <a:cubicBezTo>
                  <a:pt x="6056182" y="3249596"/>
                  <a:pt x="6055728" y="3254321"/>
                  <a:pt x="6053517" y="3257925"/>
                </a:cubicBezTo>
                <a:cubicBezTo>
                  <a:pt x="6053972" y="3258682"/>
                  <a:pt x="6054517" y="3259440"/>
                  <a:pt x="6054729" y="3260288"/>
                </a:cubicBezTo>
                <a:cubicBezTo>
                  <a:pt x="6056304" y="3265982"/>
                  <a:pt x="6053154" y="3271071"/>
                  <a:pt x="6048279" y="3273615"/>
                </a:cubicBezTo>
                <a:cubicBezTo>
                  <a:pt x="6052336" y="3275312"/>
                  <a:pt x="6055244" y="3279128"/>
                  <a:pt x="6054063" y="3284823"/>
                </a:cubicBezTo>
                <a:cubicBezTo>
                  <a:pt x="6051095" y="3299241"/>
                  <a:pt x="6028261" y="3296545"/>
                  <a:pt x="6031259" y="3282066"/>
                </a:cubicBezTo>
                <a:cubicBezTo>
                  <a:pt x="6031835" y="3279280"/>
                  <a:pt x="6033288" y="3277311"/>
                  <a:pt x="6035014" y="3275766"/>
                </a:cubicBezTo>
                <a:cubicBezTo>
                  <a:pt x="6031562" y="3274433"/>
                  <a:pt x="6028625" y="3271616"/>
                  <a:pt x="6027656" y="3268133"/>
                </a:cubicBezTo>
                <a:cubicBezTo>
                  <a:pt x="6026232" y="3263014"/>
                  <a:pt x="6028625" y="3258349"/>
                  <a:pt x="6032683" y="3255593"/>
                </a:cubicBezTo>
                <a:lnTo>
                  <a:pt x="6030200" y="3251807"/>
                </a:lnTo>
                <a:cubicBezTo>
                  <a:pt x="6026777" y="3246597"/>
                  <a:pt x="6028867" y="3239176"/>
                  <a:pt x="6034015" y="3236025"/>
                </a:cubicBezTo>
                <a:cubicBezTo>
                  <a:pt x="6035681" y="3234996"/>
                  <a:pt x="6037498" y="3234996"/>
                  <a:pt x="6039315" y="3234935"/>
                </a:cubicBezTo>
                <a:cubicBezTo>
                  <a:pt x="6038800" y="3234360"/>
                  <a:pt x="6038194" y="3233845"/>
                  <a:pt x="6037770" y="3233178"/>
                </a:cubicBezTo>
                <a:lnTo>
                  <a:pt x="6037710" y="3233057"/>
                </a:lnTo>
                <a:cubicBezTo>
                  <a:pt x="6036740" y="3233996"/>
                  <a:pt x="6035681" y="3234814"/>
                  <a:pt x="6034409" y="3235238"/>
                </a:cubicBezTo>
                <a:lnTo>
                  <a:pt x="6029594" y="3236965"/>
                </a:lnTo>
                <a:cubicBezTo>
                  <a:pt x="6023507" y="3239115"/>
                  <a:pt x="6017299" y="3236843"/>
                  <a:pt x="6014422" y="3230907"/>
                </a:cubicBezTo>
                <a:cubicBezTo>
                  <a:pt x="6011817" y="3225545"/>
                  <a:pt x="6014785" y="3217761"/>
                  <a:pt x="6020479" y="3215731"/>
                </a:cubicBezTo>
                <a:lnTo>
                  <a:pt x="6025324" y="3214005"/>
                </a:lnTo>
                <a:cubicBezTo>
                  <a:pt x="6028867" y="3212733"/>
                  <a:pt x="6032198" y="3213369"/>
                  <a:pt x="6035136" y="3214974"/>
                </a:cubicBezTo>
                <a:cubicBezTo>
                  <a:pt x="6036165" y="3213581"/>
                  <a:pt x="6037407" y="3212399"/>
                  <a:pt x="6038830" y="3211672"/>
                </a:cubicBezTo>
                <a:cubicBezTo>
                  <a:pt x="6039678" y="3211248"/>
                  <a:pt x="6040526" y="3211157"/>
                  <a:pt x="6041404" y="3210976"/>
                </a:cubicBezTo>
                <a:cubicBezTo>
                  <a:pt x="6041404" y="3210643"/>
                  <a:pt x="6041404" y="3210279"/>
                  <a:pt x="6041374" y="3209946"/>
                </a:cubicBezTo>
                <a:cubicBezTo>
                  <a:pt x="6035166" y="3199102"/>
                  <a:pt x="6029200" y="3188168"/>
                  <a:pt x="6023355" y="3177142"/>
                </a:cubicBezTo>
                <a:cubicBezTo>
                  <a:pt x="6024839" y="3182806"/>
                  <a:pt x="6022023" y="3188925"/>
                  <a:pt x="6016390" y="3190984"/>
                </a:cubicBezTo>
                <a:cubicBezTo>
                  <a:pt x="6010636" y="3193105"/>
                  <a:pt x="6003702" y="3190015"/>
                  <a:pt x="6001673" y="3184139"/>
                </a:cubicBezTo>
                <a:cubicBezTo>
                  <a:pt x="6000885" y="3181867"/>
                  <a:pt x="6000098" y="3179595"/>
                  <a:pt x="5999311" y="3177324"/>
                </a:cubicBezTo>
                <a:cubicBezTo>
                  <a:pt x="5997282" y="3171447"/>
                  <a:pt x="6000219" y="3164753"/>
                  <a:pt x="6006154" y="3162603"/>
                </a:cubicBezTo>
                <a:cubicBezTo>
                  <a:pt x="6009486" y="3161361"/>
                  <a:pt x="6013119" y="3162058"/>
                  <a:pt x="6016057" y="3163845"/>
                </a:cubicBezTo>
                <a:cubicBezTo>
                  <a:pt x="6006790" y="3145762"/>
                  <a:pt x="5998220" y="3127406"/>
                  <a:pt x="5989802" y="3108959"/>
                </a:cubicBezTo>
                <a:cubicBezTo>
                  <a:pt x="5989802" y="3108959"/>
                  <a:pt x="5989802" y="3108989"/>
                  <a:pt x="5989802" y="3108989"/>
                </a:cubicBezTo>
                <a:lnTo>
                  <a:pt x="5985501" y="3110504"/>
                </a:lnTo>
                <a:cubicBezTo>
                  <a:pt x="5983775" y="3111110"/>
                  <a:pt x="5982049" y="3111201"/>
                  <a:pt x="5980414" y="3110989"/>
                </a:cubicBezTo>
                <a:cubicBezTo>
                  <a:pt x="5977537" y="3115562"/>
                  <a:pt x="5973085" y="3119015"/>
                  <a:pt x="5967150" y="3119985"/>
                </a:cubicBezTo>
                <a:cubicBezTo>
                  <a:pt x="5963364" y="3120591"/>
                  <a:pt x="5959851" y="3120167"/>
                  <a:pt x="5956672" y="3119015"/>
                </a:cubicBezTo>
                <a:cubicBezTo>
                  <a:pt x="5955521" y="3120378"/>
                  <a:pt x="5954067" y="3121530"/>
                  <a:pt x="5952250" y="3122317"/>
                </a:cubicBezTo>
                <a:cubicBezTo>
                  <a:pt x="5949373" y="3123620"/>
                  <a:pt x="5946042" y="3123317"/>
                  <a:pt x="5943196" y="3121984"/>
                </a:cubicBezTo>
                <a:cubicBezTo>
                  <a:pt x="5941379" y="3121469"/>
                  <a:pt x="5939653" y="3120681"/>
                  <a:pt x="5938320" y="3119409"/>
                </a:cubicBezTo>
                <a:cubicBezTo>
                  <a:pt x="5935625" y="3116774"/>
                  <a:pt x="5934777" y="3113351"/>
                  <a:pt x="5935171" y="3109989"/>
                </a:cubicBezTo>
                <a:lnTo>
                  <a:pt x="5933808" y="3106173"/>
                </a:lnTo>
                <a:cubicBezTo>
                  <a:pt x="5932384" y="3102144"/>
                  <a:pt x="5933142" y="3098085"/>
                  <a:pt x="5935473" y="3095026"/>
                </a:cubicBezTo>
                <a:cubicBezTo>
                  <a:pt x="5935413" y="3094874"/>
                  <a:pt x="5935352" y="3094723"/>
                  <a:pt x="5935292" y="3094572"/>
                </a:cubicBezTo>
                <a:cubicBezTo>
                  <a:pt x="5933475" y="3095965"/>
                  <a:pt x="5931203" y="3096540"/>
                  <a:pt x="5928932" y="3096843"/>
                </a:cubicBezTo>
                <a:cubicBezTo>
                  <a:pt x="5928902" y="3096965"/>
                  <a:pt x="5928963" y="3097055"/>
                  <a:pt x="5928932" y="3097176"/>
                </a:cubicBezTo>
                <a:cubicBezTo>
                  <a:pt x="5928842" y="3097813"/>
                  <a:pt x="5928781" y="3098116"/>
                  <a:pt x="5928720" y="3098206"/>
                </a:cubicBezTo>
                <a:cubicBezTo>
                  <a:pt x="5928720" y="3098267"/>
                  <a:pt x="5928720" y="3098327"/>
                  <a:pt x="5928720" y="3098418"/>
                </a:cubicBezTo>
                <a:cubicBezTo>
                  <a:pt x="5928720" y="3098449"/>
                  <a:pt x="5928720" y="3098479"/>
                  <a:pt x="5928720" y="3098509"/>
                </a:cubicBezTo>
                <a:cubicBezTo>
                  <a:pt x="5929235" y="3098964"/>
                  <a:pt x="5929720" y="3099448"/>
                  <a:pt x="5930295" y="3099872"/>
                </a:cubicBezTo>
                <a:cubicBezTo>
                  <a:pt x="5935443" y="3103749"/>
                  <a:pt x="5934534" y="3111807"/>
                  <a:pt x="5930840" y="3116108"/>
                </a:cubicBezTo>
                <a:cubicBezTo>
                  <a:pt x="5926509" y="3121166"/>
                  <a:pt x="5919393" y="3120257"/>
                  <a:pt x="5914608" y="3116653"/>
                </a:cubicBezTo>
                <a:cubicBezTo>
                  <a:pt x="5906947" y="3110898"/>
                  <a:pt x="5904736" y="3101417"/>
                  <a:pt x="5906492" y="3092360"/>
                </a:cubicBezTo>
                <a:cubicBezTo>
                  <a:pt x="5902980" y="3088514"/>
                  <a:pt x="5902192" y="3081910"/>
                  <a:pt x="5905584" y="3077882"/>
                </a:cubicBezTo>
                <a:lnTo>
                  <a:pt x="5908885" y="3073944"/>
                </a:lnTo>
                <a:cubicBezTo>
                  <a:pt x="5913034" y="3068976"/>
                  <a:pt x="5919544" y="3067826"/>
                  <a:pt x="5925026" y="3071491"/>
                </a:cubicBezTo>
                <a:cubicBezTo>
                  <a:pt x="5926358" y="3072369"/>
                  <a:pt x="5927388" y="3073641"/>
                  <a:pt x="5928175" y="3075095"/>
                </a:cubicBezTo>
                <a:cubicBezTo>
                  <a:pt x="5929690" y="3075065"/>
                  <a:pt x="5931203" y="3074913"/>
                  <a:pt x="5932596" y="3075428"/>
                </a:cubicBezTo>
                <a:cubicBezTo>
                  <a:pt x="5934444" y="3070218"/>
                  <a:pt x="5939228" y="3066038"/>
                  <a:pt x="5944467" y="3063343"/>
                </a:cubicBezTo>
                <a:cubicBezTo>
                  <a:pt x="5943680" y="3062979"/>
                  <a:pt x="5942953" y="3062585"/>
                  <a:pt x="5942257" y="3062040"/>
                </a:cubicBezTo>
                <a:cubicBezTo>
                  <a:pt x="5941772" y="3061768"/>
                  <a:pt x="5941227" y="3061586"/>
                  <a:pt x="5940773" y="3061222"/>
                </a:cubicBezTo>
                <a:lnTo>
                  <a:pt x="5936836" y="3057921"/>
                </a:lnTo>
                <a:cubicBezTo>
                  <a:pt x="5933959" y="3055497"/>
                  <a:pt x="5932990" y="3051984"/>
                  <a:pt x="5933323" y="3048531"/>
                </a:cubicBezTo>
                <a:cubicBezTo>
                  <a:pt x="5933293" y="3048440"/>
                  <a:pt x="5933232" y="3048379"/>
                  <a:pt x="5933202" y="3048289"/>
                </a:cubicBezTo>
                <a:cubicBezTo>
                  <a:pt x="5931749" y="3041958"/>
                  <a:pt x="5935473" y="3035627"/>
                  <a:pt x="5941894" y="3034082"/>
                </a:cubicBezTo>
                <a:cubicBezTo>
                  <a:pt x="5946588" y="3032962"/>
                  <a:pt x="5950312" y="3034961"/>
                  <a:pt x="5954067" y="3037445"/>
                </a:cubicBezTo>
                <a:cubicBezTo>
                  <a:pt x="5956975" y="3039383"/>
                  <a:pt x="5958155" y="3042655"/>
                  <a:pt x="5958125" y="3045956"/>
                </a:cubicBezTo>
                <a:lnTo>
                  <a:pt x="5958549" y="3046532"/>
                </a:lnTo>
                <a:cubicBezTo>
                  <a:pt x="5962002" y="3051287"/>
                  <a:pt x="5960760" y="3057466"/>
                  <a:pt x="5956793" y="3061374"/>
                </a:cubicBezTo>
                <a:cubicBezTo>
                  <a:pt x="5960639" y="3062192"/>
                  <a:pt x="5964515" y="3064070"/>
                  <a:pt x="5967877" y="3067038"/>
                </a:cubicBezTo>
                <a:cubicBezTo>
                  <a:pt x="5968573" y="3066160"/>
                  <a:pt x="5969694" y="3065736"/>
                  <a:pt x="5970663" y="3065130"/>
                </a:cubicBezTo>
                <a:cubicBezTo>
                  <a:pt x="5961426" y="3043048"/>
                  <a:pt x="5952553" y="3020816"/>
                  <a:pt x="5944104" y="2998371"/>
                </a:cubicBezTo>
                <a:cubicBezTo>
                  <a:pt x="5945921" y="3003278"/>
                  <a:pt x="5947708" y="3008185"/>
                  <a:pt x="5949586" y="3013092"/>
                </a:cubicBezTo>
                <a:lnTo>
                  <a:pt x="5944134" y="3013576"/>
                </a:lnTo>
                <a:cubicBezTo>
                  <a:pt x="5937896" y="3014122"/>
                  <a:pt x="5932536" y="3007973"/>
                  <a:pt x="5932505" y="3002127"/>
                </a:cubicBezTo>
                <a:cubicBezTo>
                  <a:pt x="5932475" y="2996493"/>
                  <a:pt x="5936473" y="2992676"/>
                  <a:pt x="5941469" y="2991283"/>
                </a:cubicBezTo>
                <a:cubicBezTo>
                  <a:pt x="5937321" y="2980166"/>
                  <a:pt x="5933021" y="2969080"/>
                  <a:pt x="5929023" y="2957903"/>
                </a:cubicBezTo>
                <a:cubicBezTo>
                  <a:pt x="5924026" y="2962507"/>
                  <a:pt x="5917485" y="2961235"/>
                  <a:pt x="5912731" y="2957237"/>
                </a:cubicBezTo>
                <a:lnTo>
                  <a:pt x="5908794" y="2953935"/>
                </a:lnTo>
                <a:cubicBezTo>
                  <a:pt x="5903979" y="2949907"/>
                  <a:pt x="5905311" y="2941426"/>
                  <a:pt x="5909430" y="2937609"/>
                </a:cubicBezTo>
                <a:cubicBezTo>
                  <a:pt x="5913003" y="2934307"/>
                  <a:pt x="5917334" y="2934096"/>
                  <a:pt x="5921301" y="2935670"/>
                </a:cubicBezTo>
                <a:cubicBezTo>
                  <a:pt x="5906674" y="2893749"/>
                  <a:pt x="5892683" y="2851555"/>
                  <a:pt x="5878813" y="2809331"/>
                </a:cubicBezTo>
                <a:cubicBezTo>
                  <a:pt x="5875210" y="2812845"/>
                  <a:pt x="5869849" y="2814238"/>
                  <a:pt x="5864823" y="2810028"/>
                </a:cubicBezTo>
                <a:cubicBezTo>
                  <a:pt x="5855617" y="2802304"/>
                  <a:pt x="5862975" y="2788885"/>
                  <a:pt x="5872121" y="2789098"/>
                </a:cubicBezTo>
                <a:cubicBezTo>
                  <a:pt x="5870546" y="2784312"/>
                  <a:pt x="5868972" y="2779556"/>
                  <a:pt x="5867397" y="2774770"/>
                </a:cubicBezTo>
                <a:cubicBezTo>
                  <a:pt x="5862218" y="2773983"/>
                  <a:pt x="5856767" y="2769561"/>
                  <a:pt x="5857282" y="2764017"/>
                </a:cubicBezTo>
                <a:lnTo>
                  <a:pt x="5857736" y="2758929"/>
                </a:lnTo>
                <a:cubicBezTo>
                  <a:pt x="5857948" y="2756445"/>
                  <a:pt x="5858796" y="2754234"/>
                  <a:pt x="5859977" y="2752265"/>
                </a:cubicBezTo>
                <a:cubicBezTo>
                  <a:pt x="5858282" y="2747146"/>
                  <a:pt x="5856465" y="2742057"/>
                  <a:pt x="5854738" y="2736908"/>
                </a:cubicBezTo>
                <a:cubicBezTo>
                  <a:pt x="5854496" y="2737241"/>
                  <a:pt x="5854315" y="2737605"/>
                  <a:pt x="5853921" y="2737877"/>
                </a:cubicBezTo>
                <a:cubicBezTo>
                  <a:pt x="5851922" y="2739422"/>
                  <a:pt x="5849378" y="2739816"/>
                  <a:pt x="5846834" y="2739725"/>
                </a:cubicBezTo>
                <a:cubicBezTo>
                  <a:pt x="5844654" y="2741027"/>
                  <a:pt x="5842141" y="2741845"/>
                  <a:pt x="5839536" y="2741663"/>
                </a:cubicBezTo>
                <a:cubicBezTo>
                  <a:pt x="5834963" y="2741361"/>
                  <a:pt x="5831481" y="2737938"/>
                  <a:pt x="5830057" y="2733818"/>
                </a:cubicBezTo>
                <a:cubicBezTo>
                  <a:pt x="5829967" y="2733727"/>
                  <a:pt x="5829815" y="2733667"/>
                  <a:pt x="5829724" y="2733576"/>
                </a:cubicBezTo>
                <a:cubicBezTo>
                  <a:pt x="5827362" y="2730487"/>
                  <a:pt x="5827241" y="2726791"/>
                  <a:pt x="5828362" y="2723429"/>
                </a:cubicBezTo>
                <a:cubicBezTo>
                  <a:pt x="5828271" y="2723187"/>
                  <a:pt x="5828241" y="2722944"/>
                  <a:pt x="5828150" y="2722702"/>
                </a:cubicBezTo>
                <a:cubicBezTo>
                  <a:pt x="5826514" y="2720703"/>
                  <a:pt x="5825303" y="2718371"/>
                  <a:pt x="5825334" y="2715554"/>
                </a:cubicBezTo>
                <a:cubicBezTo>
                  <a:pt x="5825394" y="2710707"/>
                  <a:pt x="5828241" y="2707557"/>
                  <a:pt x="5831632" y="2704498"/>
                </a:cubicBezTo>
                <a:cubicBezTo>
                  <a:pt x="5834237" y="2702135"/>
                  <a:pt x="5837689" y="2701802"/>
                  <a:pt x="5840899" y="2702650"/>
                </a:cubicBezTo>
                <a:cubicBezTo>
                  <a:pt x="5841111" y="2702559"/>
                  <a:pt x="5841323" y="2702468"/>
                  <a:pt x="5841565" y="2702377"/>
                </a:cubicBezTo>
                <a:cubicBezTo>
                  <a:pt x="5841989" y="2702196"/>
                  <a:pt x="5842413" y="2702256"/>
                  <a:pt x="5842837" y="2702165"/>
                </a:cubicBezTo>
                <a:cubicBezTo>
                  <a:pt x="5839688" y="2692988"/>
                  <a:pt x="5836659" y="2683719"/>
                  <a:pt x="5833419" y="2674571"/>
                </a:cubicBezTo>
                <a:cubicBezTo>
                  <a:pt x="5830996" y="2667726"/>
                  <a:pt x="5828332" y="2660971"/>
                  <a:pt x="5825848" y="2654156"/>
                </a:cubicBezTo>
                <a:cubicBezTo>
                  <a:pt x="5827484" y="2658518"/>
                  <a:pt x="5829149" y="2662879"/>
                  <a:pt x="5830693" y="2667271"/>
                </a:cubicBezTo>
                <a:cubicBezTo>
                  <a:pt x="5829301" y="2666969"/>
                  <a:pt x="5827938" y="2666393"/>
                  <a:pt x="5826787" y="2665424"/>
                </a:cubicBezTo>
                <a:lnTo>
                  <a:pt x="5822850" y="2662122"/>
                </a:lnTo>
                <a:cubicBezTo>
                  <a:pt x="5818065" y="2658094"/>
                  <a:pt x="5816127" y="2651551"/>
                  <a:pt x="5819943" y="2646038"/>
                </a:cubicBezTo>
                <a:cubicBezTo>
                  <a:pt x="5820488" y="2645251"/>
                  <a:pt x="5821306" y="2644675"/>
                  <a:pt x="5822093" y="2644039"/>
                </a:cubicBezTo>
                <a:cubicBezTo>
                  <a:pt x="5821397" y="2642101"/>
                  <a:pt x="5820639" y="2640162"/>
                  <a:pt x="5819913" y="2638193"/>
                </a:cubicBezTo>
                <a:cubicBezTo>
                  <a:pt x="5819034" y="2637769"/>
                  <a:pt x="5818217" y="2637284"/>
                  <a:pt x="5817430" y="2636709"/>
                </a:cubicBezTo>
                <a:cubicBezTo>
                  <a:pt x="5812705" y="2642010"/>
                  <a:pt x="5803590" y="2643797"/>
                  <a:pt x="5798260" y="2636285"/>
                </a:cubicBezTo>
                <a:cubicBezTo>
                  <a:pt x="5790901" y="2625865"/>
                  <a:pt x="5803075" y="2615143"/>
                  <a:pt x="5812614" y="2618656"/>
                </a:cubicBezTo>
                <a:cubicBezTo>
                  <a:pt x="5809041" y="2609145"/>
                  <a:pt x="5805225" y="2599725"/>
                  <a:pt x="5801561" y="2590274"/>
                </a:cubicBezTo>
                <a:cubicBezTo>
                  <a:pt x="5801924" y="2594515"/>
                  <a:pt x="5800289" y="2599028"/>
                  <a:pt x="5796776" y="2601391"/>
                </a:cubicBezTo>
                <a:cubicBezTo>
                  <a:pt x="5795565" y="2602178"/>
                  <a:pt x="5794232" y="2602572"/>
                  <a:pt x="5792961" y="2603117"/>
                </a:cubicBezTo>
                <a:cubicBezTo>
                  <a:pt x="5795656" y="2606934"/>
                  <a:pt x="5796474" y="2612053"/>
                  <a:pt x="5792597" y="2616717"/>
                </a:cubicBezTo>
                <a:lnTo>
                  <a:pt x="5790568" y="2619171"/>
                </a:lnTo>
                <a:cubicBezTo>
                  <a:pt x="5789751" y="2620140"/>
                  <a:pt x="5788751" y="2620231"/>
                  <a:pt x="5787843" y="2620837"/>
                </a:cubicBezTo>
                <a:cubicBezTo>
                  <a:pt x="5787510" y="2621988"/>
                  <a:pt x="5787176" y="2623139"/>
                  <a:pt x="5786541" y="2624108"/>
                </a:cubicBezTo>
                <a:cubicBezTo>
                  <a:pt x="5791083" y="2634225"/>
                  <a:pt x="5779303" y="2643888"/>
                  <a:pt x="5770369" y="2639495"/>
                </a:cubicBezTo>
                <a:cubicBezTo>
                  <a:pt x="5770399" y="2643554"/>
                  <a:pt x="5768462" y="2647674"/>
                  <a:pt x="5765100" y="2650067"/>
                </a:cubicBezTo>
                <a:lnTo>
                  <a:pt x="5764161" y="2650703"/>
                </a:lnTo>
                <a:cubicBezTo>
                  <a:pt x="5765585" y="2650612"/>
                  <a:pt x="5767129" y="2650733"/>
                  <a:pt x="5768825" y="2651339"/>
                </a:cubicBezTo>
                <a:cubicBezTo>
                  <a:pt x="5774336" y="2653308"/>
                  <a:pt x="5776941" y="2658003"/>
                  <a:pt x="5777274" y="2662698"/>
                </a:cubicBezTo>
                <a:cubicBezTo>
                  <a:pt x="5782028" y="2663425"/>
                  <a:pt x="5786753" y="2664879"/>
                  <a:pt x="5791234" y="2665878"/>
                </a:cubicBezTo>
                <a:cubicBezTo>
                  <a:pt x="5802924" y="2668513"/>
                  <a:pt x="5800864" y="2683355"/>
                  <a:pt x="5792082" y="2687323"/>
                </a:cubicBezTo>
                <a:cubicBezTo>
                  <a:pt x="5792355" y="2687475"/>
                  <a:pt x="5792597" y="2687657"/>
                  <a:pt x="5792839" y="2687808"/>
                </a:cubicBezTo>
                <a:cubicBezTo>
                  <a:pt x="5796140" y="2689080"/>
                  <a:pt x="5798139" y="2691594"/>
                  <a:pt x="5798987" y="2694472"/>
                </a:cubicBezTo>
                <a:cubicBezTo>
                  <a:pt x="5801470" y="2700833"/>
                  <a:pt x="5799259" y="2709314"/>
                  <a:pt x="5791356" y="2710132"/>
                </a:cubicBezTo>
                <a:cubicBezTo>
                  <a:pt x="5789205" y="2710374"/>
                  <a:pt x="5787086" y="2710859"/>
                  <a:pt x="5784966" y="2711071"/>
                </a:cubicBezTo>
                <a:cubicBezTo>
                  <a:pt x="5784421" y="2711192"/>
                  <a:pt x="5783906" y="2711343"/>
                  <a:pt x="5783391" y="2711495"/>
                </a:cubicBezTo>
                <a:cubicBezTo>
                  <a:pt x="5782846" y="2711707"/>
                  <a:pt x="5782331" y="2711798"/>
                  <a:pt x="5781816" y="2711979"/>
                </a:cubicBezTo>
                <a:cubicBezTo>
                  <a:pt x="5781756" y="2712706"/>
                  <a:pt x="5781847" y="2713494"/>
                  <a:pt x="5781605" y="2714191"/>
                </a:cubicBezTo>
                <a:cubicBezTo>
                  <a:pt x="5786813" y="2709920"/>
                  <a:pt x="5795989" y="2709223"/>
                  <a:pt x="5801107" y="2716432"/>
                </a:cubicBezTo>
                <a:cubicBezTo>
                  <a:pt x="5803196" y="2719400"/>
                  <a:pt x="5803226" y="2722127"/>
                  <a:pt x="5802560" y="2724641"/>
                </a:cubicBezTo>
                <a:cubicBezTo>
                  <a:pt x="5803257" y="2728487"/>
                  <a:pt x="5802045" y="2732395"/>
                  <a:pt x="5799623" y="2735242"/>
                </a:cubicBezTo>
                <a:cubicBezTo>
                  <a:pt x="5803257" y="2737181"/>
                  <a:pt x="5805589" y="2740937"/>
                  <a:pt x="5805891" y="2745056"/>
                </a:cubicBezTo>
                <a:cubicBezTo>
                  <a:pt x="5807466" y="2745571"/>
                  <a:pt x="5808980" y="2746328"/>
                  <a:pt x="5810161" y="2747479"/>
                </a:cubicBezTo>
                <a:cubicBezTo>
                  <a:pt x="5814886" y="2751992"/>
                  <a:pt x="5814522" y="2759020"/>
                  <a:pt x="5810525" y="2763805"/>
                </a:cubicBezTo>
                <a:lnTo>
                  <a:pt x="5807224" y="2767743"/>
                </a:lnTo>
                <a:cubicBezTo>
                  <a:pt x="5803196" y="2772529"/>
                  <a:pt x="5795171" y="2772196"/>
                  <a:pt x="5790901" y="2768107"/>
                </a:cubicBezTo>
                <a:cubicBezTo>
                  <a:pt x="5787691" y="2765017"/>
                  <a:pt x="5786964" y="2760807"/>
                  <a:pt x="5788024" y="2756899"/>
                </a:cubicBezTo>
                <a:lnTo>
                  <a:pt x="5784239" y="2756263"/>
                </a:lnTo>
                <a:cubicBezTo>
                  <a:pt x="5777819" y="2755173"/>
                  <a:pt x="5773610" y="2748267"/>
                  <a:pt x="5774912" y="2742057"/>
                </a:cubicBezTo>
                <a:cubicBezTo>
                  <a:pt x="5775427" y="2739573"/>
                  <a:pt x="5776850" y="2737665"/>
                  <a:pt x="5778576" y="2736090"/>
                </a:cubicBezTo>
                <a:cubicBezTo>
                  <a:pt x="5777849" y="2737393"/>
                  <a:pt x="5776911" y="2738604"/>
                  <a:pt x="5775639" y="2739483"/>
                </a:cubicBezTo>
                <a:lnTo>
                  <a:pt x="5766917" y="2745662"/>
                </a:lnTo>
                <a:cubicBezTo>
                  <a:pt x="5762223" y="2748963"/>
                  <a:pt x="5756136" y="2748903"/>
                  <a:pt x="5751776" y="2745268"/>
                </a:cubicBezTo>
                <a:cubicBezTo>
                  <a:pt x="5747930" y="2750084"/>
                  <a:pt x="5740510" y="2752598"/>
                  <a:pt x="5734393" y="2747479"/>
                </a:cubicBezTo>
                <a:cubicBezTo>
                  <a:pt x="5727367" y="2741573"/>
                  <a:pt x="5730850" y="2733091"/>
                  <a:pt x="5737209" y="2729669"/>
                </a:cubicBezTo>
                <a:cubicBezTo>
                  <a:pt x="5736028" y="2729305"/>
                  <a:pt x="5734878" y="2728911"/>
                  <a:pt x="5733908" y="2728094"/>
                </a:cubicBezTo>
                <a:lnTo>
                  <a:pt x="5729972" y="2724792"/>
                </a:lnTo>
                <a:cubicBezTo>
                  <a:pt x="5725005" y="2720642"/>
                  <a:pt x="5723612" y="2714312"/>
                  <a:pt x="5727216" y="2708708"/>
                </a:cubicBezTo>
                <a:cubicBezTo>
                  <a:pt x="5730395" y="2703740"/>
                  <a:pt x="5738693" y="2702075"/>
                  <a:pt x="5743326" y="2705952"/>
                </a:cubicBezTo>
                <a:lnTo>
                  <a:pt x="5747263" y="2709253"/>
                </a:lnTo>
                <a:cubicBezTo>
                  <a:pt x="5752230" y="2713433"/>
                  <a:pt x="5753623" y="2719734"/>
                  <a:pt x="5750019" y="2725368"/>
                </a:cubicBezTo>
                <a:cubicBezTo>
                  <a:pt x="5749141" y="2726761"/>
                  <a:pt x="5747778" y="2727821"/>
                  <a:pt x="5746294" y="2728608"/>
                </a:cubicBezTo>
                <a:cubicBezTo>
                  <a:pt x="5747233" y="2728911"/>
                  <a:pt x="5748141" y="2729547"/>
                  <a:pt x="5749050" y="2730123"/>
                </a:cubicBezTo>
                <a:cubicBezTo>
                  <a:pt x="5749747" y="2728851"/>
                  <a:pt x="5750655" y="2727700"/>
                  <a:pt x="5751897" y="2726852"/>
                </a:cubicBezTo>
                <a:lnTo>
                  <a:pt x="5760618" y="2720672"/>
                </a:lnTo>
                <a:cubicBezTo>
                  <a:pt x="5761193" y="2720248"/>
                  <a:pt x="5761890" y="2720067"/>
                  <a:pt x="5762496" y="2719764"/>
                </a:cubicBezTo>
                <a:cubicBezTo>
                  <a:pt x="5761193" y="2718916"/>
                  <a:pt x="5759922" y="2717977"/>
                  <a:pt x="5758862" y="2716523"/>
                </a:cubicBezTo>
                <a:cubicBezTo>
                  <a:pt x="5757529" y="2714645"/>
                  <a:pt x="5757045" y="2712797"/>
                  <a:pt x="5756893" y="2711071"/>
                </a:cubicBezTo>
                <a:cubicBezTo>
                  <a:pt x="5755107" y="2709799"/>
                  <a:pt x="5754016" y="2708708"/>
                  <a:pt x="5752775" y="2706982"/>
                </a:cubicBezTo>
                <a:cubicBezTo>
                  <a:pt x="5749898" y="2703044"/>
                  <a:pt x="5749292" y="2698833"/>
                  <a:pt x="5748899" y="2694108"/>
                </a:cubicBezTo>
                <a:cubicBezTo>
                  <a:pt x="5748778" y="2692715"/>
                  <a:pt x="5749201" y="2691291"/>
                  <a:pt x="5749868" y="2689868"/>
                </a:cubicBezTo>
                <a:cubicBezTo>
                  <a:pt x="5749686" y="2689171"/>
                  <a:pt x="5749898" y="2688444"/>
                  <a:pt x="5749837" y="2687687"/>
                </a:cubicBezTo>
                <a:cubicBezTo>
                  <a:pt x="5747263" y="2689141"/>
                  <a:pt x="5744295" y="2689444"/>
                  <a:pt x="5741479" y="2688626"/>
                </a:cubicBezTo>
                <a:cubicBezTo>
                  <a:pt x="5741267" y="2697107"/>
                  <a:pt x="5731789" y="2705043"/>
                  <a:pt x="5723491" y="2698076"/>
                </a:cubicBezTo>
                <a:cubicBezTo>
                  <a:pt x="5713679" y="2689837"/>
                  <a:pt x="5722704" y="2674935"/>
                  <a:pt x="5732697" y="2677267"/>
                </a:cubicBezTo>
                <a:cubicBezTo>
                  <a:pt x="5732697" y="2674965"/>
                  <a:pt x="5733303" y="2672754"/>
                  <a:pt x="5734544" y="2670785"/>
                </a:cubicBezTo>
                <a:cubicBezTo>
                  <a:pt x="5734393" y="2670785"/>
                  <a:pt x="5734241" y="2670846"/>
                  <a:pt x="5734090" y="2670815"/>
                </a:cubicBezTo>
                <a:cubicBezTo>
                  <a:pt x="5731062" y="2674783"/>
                  <a:pt x="5726216" y="2676904"/>
                  <a:pt x="5721099" y="2675056"/>
                </a:cubicBezTo>
                <a:cubicBezTo>
                  <a:pt x="5717616" y="2673784"/>
                  <a:pt x="5714981" y="2670482"/>
                  <a:pt x="5713982" y="2666847"/>
                </a:cubicBezTo>
                <a:cubicBezTo>
                  <a:pt x="5713709" y="2666878"/>
                  <a:pt x="5713497" y="2666999"/>
                  <a:pt x="5713225" y="2667029"/>
                </a:cubicBezTo>
                <a:lnTo>
                  <a:pt x="5705987" y="2667665"/>
                </a:lnTo>
                <a:cubicBezTo>
                  <a:pt x="5699749" y="2668210"/>
                  <a:pt x="5694449" y="2661880"/>
                  <a:pt x="5694480" y="2656094"/>
                </a:cubicBezTo>
                <a:cubicBezTo>
                  <a:pt x="5694480" y="2651490"/>
                  <a:pt x="5697175" y="2648068"/>
                  <a:pt x="5700839" y="2646190"/>
                </a:cubicBezTo>
                <a:cubicBezTo>
                  <a:pt x="5700900" y="2643918"/>
                  <a:pt x="5701384" y="2641677"/>
                  <a:pt x="5702899" y="2639889"/>
                </a:cubicBezTo>
                <a:lnTo>
                  <a:pt x="5709500" y="2632044"/>
                </a:lnTo>
                <a:cubicBezTo>
                  <a:pt x="5713467" y="2627289"/>
                  <a:pt x="5720251" y="2625805"/>
                  <a:pt x="5725489" y="2629560"/>
                </a:cubicBezTo>
                <a:cubicBezTo>
                  <a:pt x="5725489" y="2628561"/>
                  <a:pt x="5725399" y="2627561"/>
                  <a:pt x="5725671" y="2626622"/>
                </a:cubicBezTo>
                <a:cubicBezTo>
                  <a:pt x="5727518" y="2619898"/>
                  <a:pt x="5734060" y="2617142"/>
                  <a:pt x="5740480" y="2618232"/>
                </a:cubicBezTo>
                <a:lnTo>
                  <a:pt x="5741358" y="2618383"/>
                </a:lnTo>
                <a:cubicBezTo>
                  <a:pt x="5742055" y="2617687"/>
                  <a:pt x="5742691" y="2616930"/>
                  <a:pt x="5743538" y="2616324"/>
                </a:cubicBezTo>
                <a:lnTo>
                  <a:pt x="5747899" y="2613234"/>
                </a:lnTo>
                <a:cubicBezTo>
                  <a:pt x="5753229" y="2609448"/>
                  <a:pt x="5761375" y="2612689"/>
                  <a:pt x="5764252" y="2617899"/>
                </a:cubicBezTo>
                <a:cubicBezTo>
                  <a:pt x="5765221" y="2619656"/>
                  <a:pt x="5765494" y="2621412"/>
                  <a:pt x="5765555" y="2623139"/>
                </a:cubicBezTo>
                <a:cubicBezTo>
                  <a:pt x="5766099" y="2622291"/>
                  <a:pt x="5766766" y="2621564"/>
                  <a:pt x="5767462" y="2620867"/>
                </a:cubicBezTo>
                <a:cubicBezTo>
                  <a:pt x="5765615" y="2616596"/>
                  <a:pt x="5766372" y="2611720"/>
                  <a:pt x="5768734" y="2608236"/>
                </a:cubicBezTo>
                <a:cubicBezTo>
                  <a:pt x="5767220" y="2605359"/>
                  <a:pt x="5766978" y="2602178"/>
                  <a:pt x="5767795" y="2599271"/>
                </a:cubicBezTo>
                <a:cubicBezTo>
                  <a:pt x="5766432" y="2597150"/>
                  <a:pt x="5765766" y="2594576"/>
                  <a:pt x="5766251" y="2591577"/>
                </a:cubicBezTo>
                <a:cubicBezTo>
                  <a:pt x="5767159" y="2585670"/>
                  <a:pt x="5773731" y="2579794"/>
                  <a:pt x="5779999" y="2581521"/>
                </a:cubicBezTo>
                <a:cubicBezTo>
                  <a:pt x="5780757" y="2581763"/>
                  <a:pt x="5781514" y="2581945"/>
                  <a:pt x="5782301" y="2582066"/>
                </a:cubicBezTo>
                <a:cubicBezTo>
                  <a:pt x="5782392" y="2582066"/>
                  <a:pt x="5782361" y="2582066"/>
                  <a:pt x="5782453" y="2582066"/>
                </a:cubicBezTo>
                <a:cubicBezTo>
                  <a:pt x="5782513" y="2582066"/>
                  <a:pt x="5782543" y="2582036"/>
                  <a:pt x="5782604" y="2582036"/>
                </a:cubicBezTo>
                <a:cubicBezTo>
                  <a:pt x="5782725" y="2581945"/>
                  <a:pt x="5782816" y="2581884"/>
                  <a:pt x="5782997" y="2581793"/>
                </a:cubicBezTo>
                <a:cubicBezTo>
                  <a:pt x="5788479" y="2578159"/>
                  <a:pt x="5795232" y="2579370"/>
                  <a:pt x="5799411" y="2584307"/>
                </a:cubicBezTo>
                <a:cubicBezTo>
                  <a:pt x="5794747" y="2572373"/>
                  <a:pt x="5790265" y="2560378"/>
                  <a:pt x="5785451" y="2548505"/>
                </a:cubicBezTo>
                <a:cubicBezTo>
                  <a:pt x="5784088" y="2555047"/>
                  <a:pt x="5778091" y="2560802"/>
                  <a:pt x="5769945" y="2557894"/>
                </a:cubicBezTo>
                <a:cubicBezTo>
                  <a:pt x="5769855" y="2557864"/>
                  <a:pt x="5769824" y="2557804"/>
                  <a:pt x="5769733" y="2557773"/>
                </a:cubicBezTo>
                <a:cubicBezTo>
                  <a:pt x="5765887" y="2561014"/>
                  <a:pt x="5759740" y="2562196"/>
                  <a:pt x="5755743" y="2558834"/>
                </a:cubicBezTo>
                <a:lnTo>
                  <a:pt x="5755622" y="2558742"/>
                </a:lnTo>
                <a:cubicBezTo>
                  <a:pt x="5754198" y="2560257"/>
                  <a:pt x="5752593" y="2561590"/>
                  <a:pt x="5750685" y="2562438"/>
                </a:cubicBezTo>
                <a:cubicBezTo>
                  <a:pt x="5743660" y="2565588"/>
                  <a:pt x="5736270" y="2564710"/>
                  <a:pt x="5729881" y="2561348"/>
                </a:cubicBezTo>
                <a:cubicBezTo>
                  <a:pt x="5727216" y="2565709"/>
                  <a:pt x="5722855" y="2568526"/>
                  <a:pt x="5717192" y="2567284"/>
                </a:cubicBezTo>
                <a:cubicBezTo>
                  <a:pt x="5711438" y="2566012"/>
                  <a:pt x="5705836" y="2559045"/>
                  <a:pt x="5708047" y="2552927"/>
                </a:cubicBezTo>
                <a:lnTo>
                  <a:pt x="5709864" y="2547899"/>
                </a:lnTo>
                <a:cubicBezTo>
                  <a:pt x="5711650" y="2542931"/>
                  <a:pt x="5715435" y="2539175"/>
                  <a:pt x="5720493" y="2538691"/>
                </a:cubicBezTo>
                <a:cubicBezTo>
                  <a:pt x="5719433" y="2534117"/>
                  <a:pt x="5721704" y="2529452"/>
                  <a:pt x="5725520" y="2526756"/>
                </a:cubicBezTo>
                <a:cubicBezTo>
                  <a:pt x="5721613" y="2528453"/>
                  <a:pt x="5717041" y="2527786"/>
                  <a:pt x="5713709" y="2523061"/>
                </a:cubicBezTo>
                <a:cubicBezTo>
                  <a:pt x="5712680" y="2521637"/>
                  <a:pt x="5712104" y="2520123"/>
                  <a:pt x="5711741" y="2518639"/>
                </a:cubicBezTo>
                <a:lnTo>
                  <a:pt x="5711680" y="2518821"/>
                </a:lnTo>
                <a:cubicBezTo>
                  <a:pt x="5710408" y="2522334"/>
                  <a:pt x="5707622" y="2524545"/>
                  <a:pt x="5704382" y="2525605"/>
                </a:cubicBezTo>
                <a:cubicBezTo>
                  <a:pt x="5709833" y="2528180"/>
                  <a:pt x="5713679" y="2534299"/>
                  <a:pt x="5710499" y="2541356"/>
                </a:cubicBezTo>
                <a:lnTo>
                  <a:pt x="5709137" y="2544385"/>
                </a:lnTo>
                <a:cubicBezTo>
                  <a:pt x="5702777" y="2558500"/>
                  <a:pt x="5681034" y="2548171"/>
                  <a:pt x="5687393" y="2534056"/>
                </a:cubicBezTo>
                <a:lnTo>
                  <a:pt x="5688756" y="2531027"/>
                </a:lnTo>
                <a:cubicBezTo>
                  <a:pt x="5690210" y="2527786"/>
                  <a:pt x="5692541" y="2525969"/>
                  <a:pt x="5695085" y="2525060"/>
                </a:cubicBezTo>
                <a:cubicBezTo>
                  <a:pt x="5689634" y="2522455"/>
                  <a:pt x="5687242" y="2515670"/>
                  <a:pt x="5689241" y="2510127"/>
                </a:cubicBezTo>
                <a:lnTo>
                  <a:pt x="5690755" y="2505917"/>
                </a:lnTo>
                <a:cubicBezTo>
                  <a:pt x="5690391" y="2505402"/>
                  <a:pt x="5690270" y="2504766"/>
                  <a:pt x="5689998" y="2504221"/>
                </a:cubicBezTo>
                <a:cubicBezTo>
                  <a:pt x="5688483" y="2504100"/>
                  <a:pt x="5686939" y="2503887"/>
                  <a:pt x="5685546" y="2503221"/>
                </a:cubicBezTo>
                <a:cubicBezTo>
                  <a:pt x="5684335" y="2503615"/>
                  <a:pt x="5683093" y="2503373"/>
                  <a:pt x="5681821" y="2503312"/>
                </a:cubicBezTo>
                <a:cubicBezTo>
                  <a:pt x="5681821" y="2507098"/>
                  <a:pt x="5680065" y="2510854"/>
                  <a:pt x="5676946" y="2513156"/>
                </a:cubicBezTo>
                <a:cubicBezTo>
                  <a:pt x="5671828" y="2516942"/>
                  <a:pt x="5664469" y="2514913"/>
                  <a:pt x="5660926" y="2510006"/>
                </a:cubicBezTo>
                <a:lnTo>
                  <a:pt x="5659139" y="2507553"/>
                </a:lnTo>
                <a:cubicBezTo>
                  <a:pt x="5657050" y="2509491"/>
                  <a:pt x="5654445" y="2510642"/>
                  <a:pt x="5651780" y="2510824"/>
                </a:cubicBezTo>
                <a:cubicBezTo>
                  <a:pt x="5653295" y="2512883"/>
                  <a:pt x="5654143" y="2515519"/>
                  <a:pt x="5653991" y="2518215"/>
                </a:cubicBezTo>
                <a:cubicBezTo>
                  <a:pt x="5658291" y="2518094"/>
                  <a:pt x="5662743" y="2520184"/>
                  <a:pt x="5664984" y="2523818"/>
                </a:cubicBezTo>
                <a:cubicBezTo>
                  <a:pt x="5668527" y="2529604"/>
                  <a:pt x="5666316" y="2536631"/>
                  <a:pt x="5661017" y="2540387"/>
                </a:cubicBezTo>
                <a:lnTo>
                  <a:pt x="5656656" y="2543476"/>
                </a:lnTo>
                <a:cubicBezTo>
                  <a:pt x="5651326" y="2547263"/>
                  <a:pt x="5643331" y="2544809"/>
                  <a:pt x="5640091" y="2539539"/>
                </a:cubicBezTo>
                <a:cubicBezTo>
                  <a:pt x="5638547" y="2537025"/>
                  <a:pt x="5638274" y="2534329"/>
                  <a:pt x="5638668" y="2531724"/>
                </a:cubicBezTo>
                <a:cubicBezTo>
                  <a:pt x="5635488" y="2531875"/>
                  <a:pt x="5632369" y="2530876"/>
                  <a:pt x="5629704" y="2528150"/>
                </a:cubicBezTo>
                <a:cubicBezTo>
                  <a:pt x="5625646" y="2524000"/>
                  <a:pt x="5625737" y="2515398"/>
                  <a:pt x="5630643" y="2511854"/>
                </a:cubicBezTo>
                <a:lnTo>
                  <a:pt x="5634791" y="2508855"/>
                </a:lnTo>
                <a:cubicBezTo>
                  <a:pt x="5637305" y="2507038"/>
                  <a:pt x="5640030" y="2506129"/>
                  <a:pt x="5642725" y="2506129"/>
                </a:cubicBezTo>
                <a:cubicBezTo>
                  <a:pt x="5637093" y="2497830"/>
                  <a:pt x="5643089" y="2488470"/>
                  <a:pt x="5650418" y="2486652"/>
                </a:cubicBezTo>
                <a:cubicBezTo>
                  <a:pt x="5648086" y="2485290"/>
                  <a:pt x="5646602" y="2483109"/>
                  <a:pt x="5645633" y="2480595"/>
                </a:cubicBezTo>
                <a:cubicBezTo>
                  <a:pt x="5644724" y="2480655"/>
                  <a:pt x="5643755" y="2480807"/>
                  <a:pt x="5642877" y="2480716"/>
                </a:cubicBezTo>
                <a:cubicBezTo>
                  <a:pt x="5640878" y="2482836"/>
                  <a:pt x="5638122" y="2484048"/>
                  <a:pt x="5635367" y="2484502"/>
                </a:cubicBezTo>
                <a:cubicBezTo>
                  <a:pt x="5632308" y="2488591"/>
                  <a:pt x="5627129" y="2491045"/>
                  <a:pt x="5621133" y="2488349"/>
                </a:cubicBezTo>
                <a:cubicBezTo>
                  <a:pt x="5614077" y="2485168"/>
                  <a:pt x="5613290" y="2478262"/>
                  <a:pt x="5615895" y="2472840"/>
                </a:cubicBezTo>
                <a:cubicBezTo>
                  <a:pt x="5611958" y="2473173"/>
                  <a:pt x="5607809" y="2471659"/>
                  <a:pt x="5605477" y="2468448"/>
                </a:cubicBezTo>
                <a:lnTo>
                  <a:pt x="5602479" y="2464299"/>
                </a:lnTo>
                <a:cubicBezTo>
                  <a:pt x="5598694" y="2459058"/>
                  <a:pt x="5599935" y="2452152"/>
                  <a:pt x="5604841" y="2448124"/>
                </a:cubicBezTo>
                <a:cubicBezTo>
                  <a:pt x="5609081" y="2444640"/>
                  <a:pt x="5615652" y="2445519"/>
                  <a:pt x="5619559" y="2449184"/>
                </a:cubicBezTo>
                <a:cubicBezTo>
                  <a:pt x="5619620" y="2447124"/>
                  <a:pt x="5619952" y="2445034"/>
                  <a:pt x="5620952" y="2443308"/>
                </a:cubicBezTo>
                <a:cubicBezTo>
                  <a:pt x="5621830" y="2441763"/>
                  <a:pt x="5622829" y="2440309"/>
                  <a:pt x="5623859" y="2438885"/>
                </a:cubicBezTo>
                <a:cubicBezTo>
                  <a:pt x="5623859" y="2438401"/>
                  <a:pt x="5623829" y="2437946"/>
                  <a:pt x="5623859" y="2437431"/>
                </a:cubicBezTo>
                <a:cubicBezTo>
                  <a:pt x="5624525" y="2431252"/>
                  <a:pt x="5630703" y="2425649"/>
                  <a:pt x="5637093" y="2426739"/>
                </a:cubicBezTo>
                <a:lnTo>
                  <a:pt x="5640575" y="2427345"/>
                </a:lnTo>
                <a:cubicBezTo>
                  <a:pt x="5640606" y="2427345"/>
                  <a:pt x="5640666" y="2427345"/>
                  <a:pt x="5640697" y="2427345"/>
                </a:cubicBezTo>
                <a:cubicBezTo>
                  <a:pt x="5639001" y="2420863"/>
                  <a:pt x="5642059" y="2412351"/>
                  <a:pt x="5650690" y="2410716"/>
                </a:cubicBezTo>
                <a:cubicBezTo>
                  <a:pt x="5658200" y="2409322"/>
                  <a:pt x="5662289" y="2414472"/>
                  <a:pt x="5662712" y="2420378"/>
                </a:cubicBezTo>
                <a:cubicBezTo>
                  <a:pt x="5663681" y="2419772"/>
                  <a:pt x="5664681" y="2419318"/>
                  <a:pt x="5665741" y="2419076"/>
                </a:cubicBezTo>
                <a:cubicBezTo>
                  <a:pt x="5664953" y="2412775"/>
                  <a:pt x="5669647" y="2407232"/>
                  <a:pt x="5675674" y="2405930"/>
                </a:cubicBezTo>
                <a:cubicBezTo>
                  <a:pt x="5679580" y="2405082"/>
                  <a:pt x="5683366" y="2406627"/>
                  <a:pt x="5686061" y="2409353"/>
                </a:cubicBezTo>
                <a:cubicBezTo>
                  <a:pt x="5685697" y="2408656"/>
                  <a:pt x="5685425" y="2407929"/>
                  <a:pt x="5685274" y="2407111"/>
                </a:cubicBezTo>
                <a:lnTo>
                  <a:pt x="5684274" y="2401871"/>
                </a:lnTo>
                <a:cubicBezTo>
                  <a:pt x="5683063" y="2395480"/>
                  <a:pt x="5685062" y="2388937"/>
                  <a:pt x="5691906" y="2386665"/>
                </a:cubicBezTo>
                <a:cubicBezTo>
                  <a:pt x="5697356" y="2384848"/>
                  <a:pt x="5705442" y="2387847"/>
                  <a:pt x="5706926" y="2393935"/>
                </a:cubicBezTo>
                <a:cubicBezTo>
                  <a:pt x="5709712" y="2392542"/>
                  <a:pt x="5712649" y="2391633"/>
                  <a:pt x="5715951" y="2391936"/>
                </a:cubicBezTo>
                <a:cubicBezTo>
                  <a:pt x="5716253" y="2391966"/>
                  <a:pt x="5716405" y="2392148"/>
                  <a:pt x="5716677" y="2392209"/>
                </a:cubicBezTo>
                <a:cubicBezTo>
                  <a:pt x="5693056" y="2342442"/>
                  <a:pt x="5668043" y="2293373"/>
                  <a:pt x="5641514" y="2245151"/>
                </a:cubicBezTo>
                <a:cubicBezTo>
                  <a:pt x="5640787" y="2245060"/>
                  <a:pt x="5640060" y="2245393"/>
                  <a:pt x="5639334" y="2245151"/>
                </a:cubicBezTo>
                <a:cubicBezTo>
                  <a:pt x="5637910" y="2247604"/>
                  <a:pt x="5635730" y="2249634"/>
                  <a:pt x="5632944" y="2250694"/>
                </a:cubicBezTo>
                <a:lnTo>
                  <a:pt x="5625888" y="2253360"/>
                </a:lnTo>
                <a:cubicBezTo>
                  <a:pt x="5619801" y="2255661"/>
                  <a:pt x="5612654" y="2251845"/>
                  <a:pt x="5610625" y="2245848"/>
                </a:cubicBezTo>
                <a:cubicBezTo>
                  <a:pt x="5608808" y="2240486"/>
                  <a:pt x="5611140" y="2234883"/>
                  <a:pt x="5615622" y="2231914"/>
                </a:cubicBezTo>
                <a:cubicBezTo>
                  <a:pt x="5613169" y="2232459"/>
                  <a:pt x="5610474" y="2232278"/>
                  <a:pt x="5607718" y="2231036"/>
                </a:cubicBezTo>
                <a:cubicBezTo>
                  <a:pt x="5604114" y="2229400"/>
                  <a:pt x="5602267" y="2226856"/>
                  <a:pt x="5601752" y="2224069"/>
                </a:cubicBezTo>
                <a:cubicBezTo>
                  <a:pt x="5599421" y="2230369"/>
                  <a:pt x="5591880" y="2235640"/>
                  <a:pt x="5583855" y="2232005"/>
                </a:cubicBezTo>
                <a:cubicBezTo>
                  <a:pt x="5569773" y="2225674"/>
                  <a:pt x="5582401" y="2205138"/>
                  <a:pt x="5596362" y="2211438"/>
                </a:cubicBezTo>
                <a:cubicBezTo>
                  <a:pt x="5599996" y="2213074"/>
                  <a:pt x="5601813" y="2215648"/>
                  <a:pt x="5602358" y="2218435"/>
                </a:cubicBezTo>
                <a:cubicBezTo>
                  <a:pt x="5604690" y="2212104"/>
                  <a:pt x="5612261" y="2206864"/>
                  <a:pt x="5620286" y="2210469"/>
                </a:cubicBezTo>
                <a:cubicBezTo>
                  <a:pt x="5621527" y="2211014"/>
                  <a:pt x="5622163" y="2211862"/>
                  <a:pt x="5622890" y="2212650"/>
                </a:cubicBezTo>
                <a:cubicBezTo>
                  <a:pt x="5604235" y="2179725"/>
                  <a:pt x="5585308" y="2146951"/>
                  <a:pt x="5565231" y="2114934"/>
                </a:cubicBezTo>
                <a:cubicBezTo>
                  <a:pt x="5565261" y="2115995"/>
                  <a:pt x="5565291" y="2117055"/>
                  <a:pt x="5565019" y="2118206"/>
                </a:cubicBezTo>
                <a:cubicBezTo>
                  <a:pt x="5564110" y="2121901"/>
                  <a:pt x="5562021" y="2124052"/>
                  <a:pt x="5559477" y="2125021"/>
                </a:cubicBezTo>
                <a:cubicBezTo>
                  <a:pt x="5565806" y="2126111"/>
                  <a:pt x="5572014" y="2132321"/>
                  <a:pt x="5569985" y="2140499"/>
                </a:cubicBezTo>
                <a:cubicBezTo>
                  <a:pt x="5567654" y="2149889"/>
                  <a:pt x="5557660" y="2149465"/>
                  <a:pt x="5552058" y="2144073"/>
                </a:cubicBezTo>
                <a:lnTo>
                  <a:pt x="5554510" y="2148132"/>
                </a:lnTo>
                <a:cubicBezTo>
                  <a:pt x="5555813" y="2150283"/>
                  <a:pt x="5555994" y="2152736"/>
                  <a:pt x="5555661" y="2155099"/>
                </a:cubicBezTo>
                <a:cubicBezTo>
                  <a:pt x="5555964" y="2155190"/>
                  <a:pt x="5556267" y="2155159"/>
                  <a:pt x="5556539" y="2155281"/>
                </a:cubicBezTo>
                <a:lnTo>
                  <a:pt x="5563141" y="2158219"/>
                </a:lnTo>
                <a:cubicBezTo>
                  <a:pt x="5568835" y="2160733"/>
                  <a:pt x="5571530" y="2167639"/>
                  <a:pt x="5569046" y="2173333"/>
                </a:cubicBezTo>
                <a:cubicBezTo>
                  <a:pt x="5566563" y="2178998"/>
                  <a:pt x="5559598" y="2181754"/>
                  <a:pt x="5553935" y="2179240"/>
                </a:cubicBezTo>
                <a:lnTo>
                  <a:pt x="5551755" y="2178271"/>
                </a:lnTo>
                <a:cubicBezTo>
                  <a:pt x="5549696" y="2180845"/>
                  <a:pt x="5546819" y="2182602"/>
                  <a:pt x="5543578" y="2182784"/>
                </a:cubicBezTo>
                <a:cubicBezTo>
                  <a:pt x="5540853" y="2185813"/>
                  <a:pt x="5536643" y="2187236"/>
                  <a:pt x="5531677" y="2184995"/>
                </a:cubicBezTo>
                <a:cubicBezTo>
                  <a:pt x="5525136" y="2182027"/>
                  <a:pt x="5523470" y="2175605"/>
                  <a:pt x="5524833" y="2170153"/>
                </a:cubicBezTo>
                <a:cubicBezTo>
                  <a:pt x="5524621" y="2170062"/>
                  <a:pt x="5524379" y="2169971"/>
                  <a:pt x="5524167" y="2169850"/>
                </a:cubicBezTo>
                <a:cubicBezTo>
                  <a:pt x="5518140" y="2166276"/>
                  <a:pt x="5517232" y="2159279"/>
                  <a:pt x="5519897" y="2153372"/>
                </a:cubicBezTo>
                <a:lnTo>
                  <a:pt x="5522108" y="2148496"/>
                </a:lnTo>
                <a:cubicBezTo>
                  <a:pt x="5523621" y="2145164"/>
                  <a:pt x="5526983" y="2143437"/>
                  <a:pt x="5530556" y="2142953"/>
                </a:cubicBezTo>
                <a:cubicBezTo>
                  <a:pt x="5531556" y="2140711"/>
                  <a:pt x="5533070" y="2138682"/>
                  <a:pt x="5535220" y="2137500"/>
                </a:cubicBezTo>
                <a:cubicBezTo>
                  <a:pt x="5539944" y="2134865"/>
                  <a:pt x="5545577" y="2136107"/>
                  <a:pt x="5549150" y="2139803"/>
                </a:cubicBezTo>
                <a:cubicBezTo>
                  <a:pt x="5548212" y="2137591"/>
                  <a:pt x="5547939" y="2135017"/>
                  <a:pt x="5548636" y="2132230"/>
                </a:cubicBezTo>
                <a:cubicBezTo>
                  <a:pt x="5549544" y="2128565"/>
                  <a:pt x="5551634" y="2126414"/>
                  <a:pt x="5554147" y="2125445"/>
                </a:cubicBezTo>
                <a:cubicBezTo>
                  <a:pt x="5552481" y="2125172"/>
                  <a:pt x="5550877" y="2124476"/>
                  <a:pt x="5549362" y="2123567"/>
                </a:cubicBezTo>
                <a:cubicBezTo>
                  <a:pt x="5547242" y="2125051"/>
                  <a:pt x="5545153" y="2126596"/>
                  <a:pt x="5542518" y="2127323"/>
                </a:cubicBezTo>
                <a:cubicBezTo>
                  <a:pt x="5536219" y="2128989"/>
                  <a:pt x="5529527" y="2127172"/>
                  <a:pt x="5526892" y="2120538"/>
                </a:cubicBezTo>
                <a:cubicBezTo>
                  <a:pt x="5524712" y="2114995"/>
                  <a:pt x="5527377" y="2106605"/>
                  <a:pt x="5533676" y="2104909"/>
                </a:cubicBezTo>
                <a:cubicBezTo>
                  <a:pt x="5534433" y="2104727"/>
                  <a:pt x="5535220" y="2104515"/>
                  <a:pt x="5535947" y="2104212"/>
                </a:cubicBezTo>
                <a:cubicBezTo>
                  <a:pt x="5536038" y="2104181"/>
                  <a:pt x="5536008" y="2104181"/>
                  <a:pt x="5536068" y="2104151"/>
                </a:cubicBezTo>
                <a:cubicBezTo>
                  <a:pt x="5536098" y="2104121"/>
                  <a:pt x="5536129" y="2104091"/>
                  <a:pt x="5536159" y="2104030"/>
                </a:cubicBezTo>
                <a:cubicBezTo>
                  <a:pt x="5536219" y="2103909"/>
                  <a:pt x="5536280" y="2103788"/>
                  <a:pt x="5536371" y="2103606"/>
                </a:cubicBezTo>
                <a:cubicBezTo>
                  <a:pt x="5539339" y="2097548"/>
                  <a:pt x="5546062" y="2095094"/>
                  <a:pt x="5552269" y="2097548"/>
                </a:cubicBezTo>
                <a:cubicBezTo>
                  <a:pt x="5553602" y="2098093"/>
                  <a:pt x="5554723" y="2098972"/>
                  <a:pt x="5555722" y="2100001"/>
                </a:cubicBezTo>
                <a:cubicBezTo>
                  <a:pt x="5556025" y="2100456"/>
                  <a:pt x="5556327" y="2100940"/>
                  <a:pt x="5556631" y="2101395"/>
                </a:cubicBezTo>
                <a:cubicBezTo>
                  <a:pt x="5543033" y="2080040"/>
                  <a:pt x="5529163" y="2058868"/>
                  <a:pt x="5514991" y="2037937"/>
                </a:cubicBezTo>
                <a:cubicBezTo>
                  <a:pt x="5512265" y="2040512"/>
                  <a:pt x="5508359" y="2040966"/>
                  <a:pt x="5504755" y="2039603"/>
                </a:cubicBezTo>
                <a:cubicBezTo>
                  <a:pt x="5504877" y="2040694"/>
                  <a:pt x="5504877" y="2041754"/>
                  <a:pt x="5504694" y="2042753"/>
                </a:cubicBezTo>
                <a:cubicBezTo>
                  <a:pt x="5510479" y="2044601"/>
                  <a:pt x="5513416" y="2050841"/>
                  <a:pt x="5512144" y="2056596"/>
                </a:cubicBezTo>
                <a:cubicBezTo>
                  <a:pt x="5511327" y="2060322"/>
                  <a:pt x="5508480" y="2062987"/>
                  <a:pt x="5505058" y="2064229"/>
                </a:cubicBezTo>
                <a:cubicBezTo>
                  <a:pt x="5505815" y="2064199"/>
                  <a:pt x="5506542" y="2064259"/>
                  <a:pt x="5507299" y="2064441"/>
                </a:cubicBezTo>
                <a:lnTo>
                  <a:pt x="5512235" y="2065683"/>
                </a:lnTo>
                <a:cubicBezTo>
                  <a:pt x="5518262" y="2067167"/>
                  <a:pt x="5523137" y="2071499"/>
                  <a:pt x="5522380" y="2078344"/>
                </a:cubicBezTo>
                <a:cubicBezTo>
                  <a:pt x="5521744" y="2083918"/>
                  <a:pt x="5515748" y="2089975"/>
                  <a:pt x="5509721" y="2088491"/>
                </a:cubicBezTo>
                <a:lnTo>
                  <a:pt x="5504785" y="2087249"/>
                </a:lnTo>
                <a:cubicBezTo>
                  <a:pt x="5498759" y="2085765"/>
                  <a:pt x="5493884" y="2081434"/>
                  <a:pt x="5494640" y="2074588"/>
                </a:cubicBezTo>
                <a:cubicBezTo>
                  <a:pt x="5495065" y="2070620"/>
                  <a:pt x="5498275" y="2066470"/>
                  <a:pt x="5502242" y="2064895"/>
                </a:cubicBezTo>
                <a:cubicBezTo>
                  <a:pt x="5500849" y="2065047"/>
                  <a:pt x="5499425" y="2065017"/>
                  <a:pt x="5498093" y="2064683"/>
                </a:cubicBezTo>
                <a:lnTo>
                  <a:pt x="5493157" y="2063441"/>
                </a:lnTo>
                <a:cubicBezTo>
                  <a:pt x="5491400" y="2062987"/>
                  <a:pt x="5489917" y="2062139"/>
                  <a:pt x="5488675" y="2061018"/>
                </a:cubicBezTo>
                <a:cubicBezTo>
                  <a:pt x="5483769" y="2063230"/>
                  <a:pt x="5478227" y="2063654"/>
                  <a:pt x="5472776" y="2061200"/>
                </a:cubicBezTo>
                <a:cubicBezTo>
                  <a:pt x="5469294" y="2059625"/>
                  <a:pt x="5466629" y="2057353"/>
                  <a:pt x="5464630" y="2054657"/>
                </a:cubicBezTo>
                <a:cubicBezTo>
                  <a:pt x="5462934" y="2055142"/>
                  <a:pt x="5461087" y="2055294"/>
                  <a:pt x="5459149" y="2054991"/>
                </a:cubicBezTo>
                <a:cubicBezTo>
                  <a:pt x="5453183" y="2053991"/>
                  <a:pt x="5448852" y="2047206"/>
                  <a:pt x="5450306" y="2041390"/>
                </a:cubicBezTo>
                <a:lnTo>
                  <a:pt x="5452759" y="2031486"/>
                </a:lnTo>
                <a:cubicBezTo>
                  <a:pt x="5453788" y="2027396"/>
                  <a:pt x="5456635" y="2024428"/>
                  <a:pt x="5460239" y="2023186"/>
                </a:cubicBezTo>
                <a:cubicBezTo>
                  <a:pt x="5460269" y="2023035"/>
                  <a:pt x="5460300" y="2022853"/>
                  <a:pt x="5460330" y="2022701"/>
                </a:cubicBezTo>
                <a:cubicBezTo>
                  <a:pt x="5454636" y="2023125"/>
                  <a:pt x="5448792" y="2019491"/>
                  <a:pt x="5447853" y="2013402"/>
                </a:cubicBezTo>
                <a:cubicBezTo>
                  <a:pt x="5447550" y="2013312"/>
                  <a:pt x="5447217" y="2013372"/>
                  <a:pt x="5446944" y="2013221"/>
                </a:cubicBezTo>
                <a:cubicBezTo>
                  <a:pt x="5444734" y="2012251"/>
                  <a:pt x="5442554" y="2011282"/>
                  <a:pt x="5440373" y="2010283"/>
                </a:cubicBezTo>
                <a:cubicBezTo>
                  <a:pt x="5436890" y="2008738"/>
                  <a:pt x="5434498" y="2005739"/>
                  <a:pt x="5433529" y="2002286"/>
                </a:cubicBezTo>
                <a:cubicBezTo>
                  <a:pt x="5431197" y="2003892"/>
                  <a:pt x="5428411" y="2004406"/>
                  <a:pt x="5425595" y="2004013"/>
                </a:cubicBezTo>
                <a:cubicBezTo>
                  <a:pt x="5423354" y="2008889"/>
                  <a:pt x="5418509" y="2012373"/>
                  <a:pt x="5412725" y="2009949"/>
                </a:cubicBezTo>
                <a:cubicBezTo>
                  <a:pt x="5410756" y="2009132"/>
                  <a:pt x="5408667" y="2008526"/>
                  <a:pt x="5406728" y="2007678"/>
                </a:cubicBezTo>
                <a:cubicBezTo>
                  <a:pt x="5406213" y="2007526"/>
                  <a:pt x="5405699" y="2007405"/>
                  <a:pt x="5405154" y="2007284"/>
                </a:cubicBezTo>
                <a:cubicBezTo>
                  <a:pt x="5403579" y="2007102"/>
                  <a:pt x="5402186" y="2006860"/>
                  <a:pt x="5400823" y="2006375"/>
                </a:cubicBezTo>
                <a:cubicBezTo>
                  <a:pt x="5397916" y="2008223"/>
                  <a:pt x="5394191" y="2008919"/>
                  <a:pt x="5391102" y="2008041"/>
                </a:cubicBezTo>
                <a:cubicBezTo>
                  <a:pt x="5387165" y="2006920"/>
                  <a:pt x="5384864" y="2004043"/>
                  <a:pt x="5383774" y="2000620"/>
                </a:cubicBezTo>
                <a:cubicBezTo>
                  <a:pt x="5383713" y="2001317"/>
                  <a:pt x="5383865" y="2001892"/>
                  <a:pt x="5383683" y="2002650"/>
                </a:cubicBezTo>
                <a:cubicBezTo>
                  <a:pt x="5381684" y="2010767"/>
                  <a:pt x="5373569" y="2012827"/>
                  <a:pt x="5367542" y="2010616"/>
                </a:cubicBezTo>
                <a:cubicBezTo>
                  <a:pt x="5369662" y="2022732"/>
                  <a:pt x="5350159" y="2027851"/>
                  <a:pt x="5345193" y="2014947"/>
                </a:cubicBezTo>
                <a:cubicBezTo>
                  <a:pt x="5341196" y="2004497"/>
                  <a:pt x="5352794" y="1998288"/>
                  <a:pt x="5360971" y="2001802"/>
                </a:cubicBezTo>
                <a:cubicBezTo>
                  <a:pt x="5360940" y="2000772"/>
                  <a:pt x="5360819" y="1999802"/>
                  <a:pt x="5361092" y="1998651"/>
                </a:cubicBezTo>
                <a:cubicBezTo>
                  <a:pt x="5362667" y="1992381"/>
                  <a:pt x="5367845" y="1989958"/>
                  <a:pt x="5372932" y="1990079"/>
                </a:cubicBezTo>
                <a:cubicBezTo>
                  <a:pt x="5372569" y="1988050"/>
                  <a:pt x="5372539" y="1985990"/>
                  <a:pt x="5373265" y="1984051"/>
                </a:cubicBezTo>
                <a:cubicBezTo>
                  <a:pt x="5375022" y="1979478"/>
                  <a:pt x="5377899" y="1975782"/>
                  <a:pt x="5382380" y="1973692"/>
                </a:cubicBezTo>
                <a:cubicBezTo>
                  <a:pt x="5383410" y="1973208"/>
                  <a:pt x="5384410" y="1973511"/>
                  <a:pt x="5385439" y="1973299"/>
                </a:cubicBezTo>
                <a:cubicBezTo>
                  <a:pt x="5385773" y="1972996"/>
                  <a:pt x="5385954" y="1972602"/>
                  <a:pt x="5386348" y="1972299"/>
                </a:cubicBezTo>
                <a:cubicBezTo>
                  <a:pt x="5386863" y="1970179"/>
                  <a:pt x="5387832" y="1968149"/>
                  <a:pt x="5389315" y="1966635"/>
                </a:cubicBezTo>
                <a:cubicBezTo>
                  <a:pt x="5390497" y="1965423"/>
                  <a:pt x="5391738" y="1964302"/>
                  <a:pt x="5393040" y="1963212"/>
                </a:cubicBezTo>
                <a:cubicBezTo>
                  <a:pt x="5393131" y="1962758"/>
                  <a:pt x="5393222" y="1962334"/>
                  <a:pt x="5393373" y="1961879"/>
                </a:cubicBezTo>
                <a:cubicBezTo>
                  <a:pt x="5395433" y="1956306"/>
                  <a:pt x="5402459" y="1952580"/>
                  <a:pt x="5408121" y="1955094"/>
                </a:cubicBezTo>
                <a:lnTo>
                  <a:pt x="5411180" y="1956457"/>
                </a:lnTo>
                <a:cubicBezTo>
                  <a:pt x="5412179" y="1956548"/>
                  <a:pt x="5413239" y="1956700"/>
                  <a:pt x="5414269" y="1956972"/>
                </a:cubicBezTo>
                <a:cubicBezTo>
                  <a:pt x="5422203" y="1959093"/>
                  <a:pt x="5427987" y="1966090"/>
                  <a:pt x="5433892" y="1971360"/>
                </a:cubicBezTo>
                <a:cubicBezTo>
                  <a:pt x="5438919" y="1975843"/>
                  <a:pt x="5438162" y="1981537"/>
                  <a:pt x="5434892" y="1985566"/>
                </a:cubicBezTo>
                <a:cubicBezTo>
                  <a:pt x="5436285" y="1986899"/>
                  <a:pt x="5437345" y="1988504"/>
                  <a:pt x="5437829" y="1990473"/>
                </a:cubicBezTo>
                <a:cubicBezTo>
                  <a:pt x="5440888" y="1988231"/>
                  <a:pt x="5444855" y="1987232"/>
                  <a:pt x="5448429" y="1988807"/>
                </a:cubicBezTo>
                <a:lnTo>
                  <a:pt x="5455000" y="1991745"/>
                </a:lnTo>
                <a:cubicBezTo>
                  <a:pt x="5459027" y="1993532"/>
                  <a:pt x="5461723" y="1997167"/>
                  <a:pt x="5462238" y="2001286"/>
                </a:cubicBezTo>
                <a:cubicBezTo>
                  <a:pt x="5464751" y="2002044"/>
                  <a:pt x="5467053" y="2003255"/>
                  <a:pt x="5468567" y="2005345"/>
                </a:cubicBezTo>
                <a:cubicBezTo>
                  <a:pt x="5474411" y="2000923"/>
                  <a:pt x="5483527" y="2000832"/>
                  <a:pt x="5490583" y="2002983"/>
                </a:cubicBezTo>
                <a:cubicBezTo>
                  <a:pt x="5477167" y="1983870"/>
                  <a:pt x="5463631" y="1964878"/>
                  <a:pt x="5449761" y="1946098"/>
                </a:cubicBezTo>
                <a:cubicBezTo>
                  <a:pt x="5449700" y="1946674"/>
                  <a:pt x="5449912" y="1947128"/>
                  <a:pt x="5449761" y="1947704"/>
                </a:cubicBezTo>
                <a:cubicBezTo>
                  <a:pt x="5446218" y="1962031"/>
                  <a:pt x="5424807" y="1953731"/>
                  <a:pt x="5428321" y="1939586"/>
                </a:cubicBezTo>
                <a:cubicBezTo>
                  <a:pt x="5429199" y="1936012"/>
                  <a:pt x="5431197" y="1933861"/>
                  <a:pt x="5433650" y="1932831"/>
                </a:cubicBezTo>
                <a:cubicBezTo>
                  <a:pt x="5430137" y="1932801"/>
                  <a:pt x="5426685" y="1930772"/>
                  <a:pt x="5424596" y="1927833"/>
                </a:cubicBezTo>
                <a:cubicBezTo>
                  <a:pt x="5423990" y="1928076"/>
                  <a:pt x="5423475" y="1928409"/>
                  <a:pt x="5422839" y="1928591"/>
                </a:cubicBezTo>
                <a:cubicBezTo>
                  <a:pt x="5416873" y="1930287"/>
                  <a:pt x="5410363" y="1927470"/>
                  <a:pt x="5408334" y="1921351"/>
                </a:cubicBezTo>
                <a:cubicBezTo>
                  <a:pt x="5406547" y="1915990"/>
                  <a:pt x="5409363" y="1909447"/>
                  <a:pt x="5414723" y="1907327"/>
                </a:cubicBezTo>
                <a:cubicBezTo>
                  <a:pt x="5414905" y="1907085"/>
                  <a:pt x="5415117" y="1906873"/>
                  <a:pt x="5415299" y="1906630"/>
                </a:cubicBezTo>
                <a:cubicBezTo>
                  <a:pt x="5415359" y="1906540"/>
                  <a:pt x="5415390" y="1906479"/>
                  <a:pt x="5415480" y="1906328"/>
                </a:cubicBezTo>
                <a:cubicBezTo>
                  <a:pt x="5415904" y="1905510"/>
                  <a:pt x="5416389" y="1904722"/>
                  <a:pt x="5416782" y="1903874"/>
                </a:cubicBezTo>
                <a:cubicBezTo>
                  <a:pt x="5416873" y="1903723"/>
                  <a:pt x="5417025" y="1903329"/>
                  <a:pt x="5417176" y="1902965"/>
                </a:cubicBezTo>
                <a:cubicBezTo>
                  <a:pt x="5412452" y="1896756"/>
                  <a:pt x="5407819" y="1890456"/>
                  <a:pt x="5403034" y="1884276"/>
                </a:cubicBezTo>
                <a:cubicBezTo>
                  <a:pt x="5400763" y="1889668"/>
                  <a:pt x="5393131" y="1891576"/>
                  <a:pt x="5388225" y="1889365"/>
                </a:cubicBezTo>
                <a:cubicBezTo>
                  <a:pt x="5384652" y="1887730"/>
                  <a:pt x="5382744" y="1884852"/>
                  <a:pt x="5382078" y="1881550"/>
                </a:cubicBezTo>
                <a:cubicBezTo>
                  <a:pt x="5379050" y="1879036"/>
                  <a:pt x="5377444" y="1875038"/>
                  <a:pt x="5377959" y="1870828"/>
                </a:cubicBezTo>
                <a:cubicBezTo>
                  <a:pt x="5378474" y="1866739"/>
                  <a:pt x="5381684" y="1863558"/>
                  <a:pt x="5385470" y="1862135"/>
                </a:cubicBezTo>
                <a:cubicBezTo>
                  <a:pt x="5367754" y="1839750"/>
                  <a:pt x="5349736" y="1817639"/>
                  <a:pt x="5331414" y="1795800"/>
                </a:cubicBezTo>
                <a:cubicBezTo>
                  <a:pt x="5331051" y="1795769"/>
                  <a:pt x="5330687" y="1795890"/>
                  <a:pt x="5330294" y="1795800"/>
                </a:cubicBezTo>
                <a:lnTo>
                  <a:pt x="5327507" y="1795103"/>
                </a:lnTo>
                <a:cubicBezTo>
                  <a:pt x="5331596" y="1799162"/>
                  <a:pt x="5332838" y="1804675"/>
                  <a:pt x="5332504" y="1810308"/>
                </a:cubicBezTo>
                <a:cubicBezTo>
                  <a:pt x="5332141" y="1816518"/>
                  <a:pt x="5325115" y="1820789"/>
                  <a:pt x="5319422" y="1819880"/>
                </a:cubicBezTo>
                <a:cubicBezTo>
                  <a:pt x="5314849" y="1819183"/>
                  <a:pt x="5311851" y="1816064"/>
                  <a:pt x="5310549" y="1812126"/>
                </a:cubicBezTo>
                <a:cubicBezTo>
                  <a:pt x="5305703" y="1811157"/>
                  <a:pt x="5301676" y="1807734"/>
                  <a:pt x="5301101" y="1802372"/>
                </a:cubicBezTo>
                <a:cubicBezTo>
                  <a:pt x="5300707" y="1798707"/>
                  <a:pt x="5302524" y="1794921"/>
                  <a:pt x="5305340" y="1792437"/>
                </a:cubicBezTo>
                <a:cubicBezTo>
                  <a:pt x="5305189" y="1792225"/>
                  <a:pt x="5304977" y="1792074"/>
                  <a:pt x="5304825" y="1791832"/>
                </a:cubicBezTo>
                <a:lnTo>
                  <a:pt x="5301101" y="1785652"/>
                </a:lnTo>
                <a:cubicBezTo>
                  <a:pt x="5297891" y="1780321"/>
                  <a:pt x="5301222" y="1772840"/>
                  <a:pt x="5306430" y="1770326"/>
                </a:cubicBezTo>
                <a:cubicBezTo>
                  <a:pt x="5307460" y="1769811"/>
                  <a:pt x="5308429" y="1769993"/>
                  <a:pt x="5309459" y="1769811"/>
                </a:cubicBezTo>
                <a:cubicBezTo>
                  <a:pt x="5272665" y="1726920"/>
                  <a:pt x="5234357" y="1685362"/>
                  <a:pt x="5195291" y="1644532"/>
                </a:cubicBezTo>
                <a:cubicBezTo>
                  <a:pt x="5187841" y="1646682"/>
                  <a:pt x="5177757" y="1640594"/>
                  <a:pt x="5180240" y="1630538"/>
                </a:cubicBezTo>
                <a:cubicBezTo>
                  <a:pt x="5180331" y="1630205"/>
                  <a:pt x="5180513" y="1629932"/>
                  <a:pt x="5180664" y="1629690"/>
                </a:cubicBezTo>
                <a:cubicBezTo>
                  <a:pt x="5159042" y="1607396"/>
                  <a:pt x="5137601" y="1584891"/>
                  <a:pt x="5115283" y="1563264"/>
                </a:cubicBezTo>
                <a:cubicBezTo>
                  <a:pt x="5110892" y="1563900"/>
                  <a:pt x="5106077" y="1562264"/>
                  <a:pt x="5103472" y="1558660"/>
                </a:cubicBezTo>
                <a:cubicBezTo>
                  <a:pt x="5097870" y="1562900"/>
                  <a:pt x="5089270" y="1563143"/>
                  <a:pt x="5082335" y="1561265"/>
                </a:cubicBezTo>
                <a:cubicBezTo>
                  <a:pt x="5073674" y="1567898"/>
                  <a:pt x="5058138" y="1561507"/>
                  <a:pt x="5063408" y="1549664"/>
                </a:cubicBezTo>
                <a:cubicBezTo>
                  <a:pt x="5064074" y="1548149"/>
                  <a:pt x="5065012" y="1546968"/>
                  <a:pt x="5066042" y="1545908"/>
                </a:cubicBezTo>
                <a:cubicBezTo>
                  <a:pt x="5062075" y="1545635"/>
                  <a:pt x="5058017" y="1543787"/>
                  <a:pt x="5055746" y="1539971"/>
                </a:cubicBezTo>
                <a:cubicBezTo>
                  <a:pt x="5048145" y="1543484"/>
                  <a:pt x="5036668" y="1537760"/>
                  <a:pt x="5039302" y="1527128"/>
                </a:cubicBezTo>
                <a:cubicBezTo>
                  <a:pt x="5042027" y="1516193"/>
                  <a:pt x="5055595" y="1516890"/>
                  <a:pt x="5060289" y="1524190"/>
                </a:cubicBezTo>
                <a:cubicBezTo>
                  <a:pt x="5062499" y="1523523"/>
                  <a:pt x="5064952" y="1523554"/>
                  <a:pt x="5067284" y="1524462"/>
                </a:cubicBezTo>
                <a:cubicBezTo>
                  <a:pt x="5067163" y="1523372"/>
                  <a:pt x="5067163" y="1522312"/>
                  <a:pt x="5067344" y="1521312"/>
                </a:cubicBezTo>
                <a:cubicBezTo>
                  <a:pt x="5063347" y="1520040"/>
                  <a:pt x="5061500" y="1516466"/>
                  <a:pt x="5060773" y="1512589"/>
                </a:cubicBezTo>
                <a:cubicBezTo>
                  <a:pt x="5025008" y="1479633"/>
                  <a:pt x="4988608" y="1447374"/>
                  <a:pt x="4951360" y="1416085"/>
                </a:cubicBezTo>
                <a:cubicBezTo>
                  <a:pt x="4944909" y="1429352"/>
                  <a:pt x="4922712" y="1422416"/>
                  <a:pt x="4928890" y="1408543"/>
                </a:cubicBezTo>
                <a:cubicBezTo>
                  <a:pt x="4930313" y="1405362"/>
                  <a:pt x="4932644" y="1403393"/>
                  <a:pt x="4935249" y="1402242"/>
                </a:cubicBezTo>
                <a:cubicBezTo>
                  <a:pt x="4934250" y="1401425"/>
                  <a:pt x="4933281" y="1400546"/>
                  <a:pt x="4932281" y="1399698"/>
                </a:cubicBezTo>
                <a:cubicBezTo>
                  <a:pt x="4927163" y="1402212"/>
                  <a:pt x="4918987" y="1400243"/>
                  <a:pt x="4916806" y="1394640"/>
                </a:cubicBezTo>
                <a:lnTo>
                  <a:pt x="4914111" y="1387643"/>
                </a:lnTo>
                <a:cubicBezTo>
                  <a:pt x="4913627" y="1386370"/>
                  <a:pt x="4913384" y="1385098"/>
                  <a:pt x="4913203" y="1383826"/>
                </a:cubicBezTo>
                <a:cubicBezTo>
                  <a:pt x="4896608" y="1370317"/>
                  <a:pt x="4879770" y="1357141"/>
                  <a:pt x="4862872" y="1343995"/>
                </a:cubicBezTo>
                <a:cubicBezTo>
                  <a:pt x="4862478" y="1343904"/>
                  <a:pt x="4862085" y="1343995"/>
                  <a:pt x="4861661" y="1343843"/>
                </a:cubicBezTo>
                <a:cubicBezTo>
                  <a:pt x="4858723" y="1342874"/>
                  <a:pt x="4856149" y="1340421"/>
                  <a:pt x="4854665" y="1337483"/>
                </a:cubicBezTo>
                <a:cubicBezTo>
                  <a:pt x="4821536" y="1311827"/>
                  <a:pt x="4787800" y="1286989"/>
                  <a:pt x="4753671" y="1262697"/>
                </a:cubicBezTo>
                <a:cubicBezTo>
                  <a:pt x="4753549" y="1263000"/>
                  <a:pt x="4753610" y="1263242"/>
                  <a:pt x="4753489" y="1263545"/>
                </a:cubicBezTo>
                <a:cubicBezTo>
                  <a:pt x="4747281" y="1277508"/>
                  <a:pt x="4724750" y="1269724"/>
                  <a:pt x="4730959" y="1255730"/>
                </a:cubicBezTo>
                <a:cubicBezTo>
                  <a:pt x="4732109" y="1253155"/>
                  <a:pt x="4733896" y="1251550"/>
                  <a:pt x="4735895" y="1250369"/>
                </a:cubicBezTo>
                <a:cubicBezTo>
                  <a:pt x="4720935" y="1239858"/>
                  <a:pt x="4705853" y="1229529"/>
                  <a:pt x="4690712" y="1219321"/>
                </a:cubicBezTo>
                <a:cubicBezTo>
                  <a:pt x="4690712" y="1220775"/>
                  <a:pt x="4690561" y="1222290"/>
                  <a:pt x="4690046" y="1223774"/>
                </a:cubicBezTo>
                <a:cubicBezTo>
                  <a:pt x="4687986" y="1229711"/>
                  <a:pt x="4680264" y="1232952"/>
                  <a:pt x="4674541" y="1230408"/>
                </a:cubicBezTo>
                <a:lnTo>
                  <a:pt x="4669695" y="1228257"/>
                </a:lnTo>
                <a:cubicBezTo>
                  <a:pt x="4669332" y="1228106"/>
                  <a:pt x="4669029" y="1227863"/>
                  <a:pt x="4668666" y="1227682"/>
                </a:cubicBezTo>
                <a:cubicBezTo>
                  <a:pt x="4667727" y="1228318"/>
                  <a:pt x="4666728" y="1228863"/>
                  <a:pt x="4665668" y="1229166"/>
                </a:cubicBezTo>
                <a:cubicBezTo>
                  <a:pt x="4659157" y="1231074"/>
                  <a:pt x="4653161" y="1227136"/>
                  <a:pt x="4650829" y="1221109"/>
                </a:cubicBezTo>
                <a:lnTo>
                  <a:pt x="4648134" y="1214112"/>
                </a:lnTo>
                <a:cubicBezTo>
                  <a:pt x="4645802" y="1208084"/>
                  <a:pt x="4650375" y="1200996"/>
                  <a:pt x="4656159" y="1199300"/>
                </a:cubicBezTo>
                <a:cubicBezTo>
                  <a:pt x="4657612" y="1198876"/>
                  <a:pt x="4659005" y="1198755"/>
                  <a:pt x="4660338" y="1198876"/>
                </a:cubicBezTo>
                <a:cubicBezTo>
                  <a:pt x="4606676" y="1163527"/>
                  <a:pt x="4551864" y="1129906"/>
                  <a:pt x="4496112" y="1097919"/>
                </a:cubicBezTo>
                <a:cubicBezTo>
                  <a:pt x="4495022" y="1098677"/>
                  <a:pt x="4493901" y="1099373"/>
                  <a:pt x="4492690" y="1099707"/>
                </a:cubicBezTo>
                <a:cubicBezTo>
                  <a:pt x="4486028" y="1101524"/>
                  <a:pt x="4480335" y="1097374"/>
                  <a:pt x="4478033" y="1091377"/>
                </a:cubicBezTo>
                <a:lnTo>
                  <a:pt x="4477367" y="1089650"/>
                </a:lnTo>
                <a:cubicBezTo>
                  <a:pt x="4476034" y="1088529"/>
                  <a:pt x="4475277" y="1086985"/>
                  <a:pt x="4474550" y="1085440"/>
                </a:cubicBezTo>
                <a:cubicBezTo>
                  <a:pt x="4443631" y="1068084"/>
                  <a:pt x="4412470" y="1051424"/>
                  <a:pt x="4381096" y="1035310"/>
                </a:cubicBezTo>
                <a:cubicBezTo>
                  <a:pt x="4383004" y="1038369"/>
                  <a:pt x="4383852" y="1042125"/>
                  <a:pt x="4382398" y="1045366"/>
                </a:cubicBezTo>
                <a:lnTo>
                  <a:pt x="4380248" y="1050213"/>
                </a:lnTo>
                <a:cubicBezTo>
                  <a:pt x="4377523" y="1056331"/>
                  <a:pt x="4371739" y="1059572"/>
                  <a:pt x="4365107" y="1057634"/>
                </a:cubicBezTo>
                <a:cubicBezTo>
                  <a:pt x="4359292" y="1055907"/>
                  <a:pt x="4355174" y="1048183"/>
                  <a:pt x="4357718" y="1042489"/>
                </a:cubicBezTo>
                <a:lnTo>
                  <a:pt x="4359868" y="1037642"/>
                </a:lnTo>
                <a:cubicBezTo>
                  <a:pt x="4361867" y="1033159"/>
                  <a:pt x="4365531" y="1030282"/>
                  <a:pt x="4369952" y="1029828"/>
                </a:cubicBezTo>
                <a:cubicBezTo>
                  <a:pt x="4352994" y="1021195"/>
                  <a:pt x="4335944" y="1012714"/>
                  <a:pt x="4318864" y="1004414"/>
                </a:cubicBezTo>
                <a:cubicBezTo>
                  <a:pt x="4318743" y="1005323"/>
                  <a:pt x="4318682" y="1006232"/>
                  <a:pt x="4318259" y="1007171"/>
                </a:cubicBezTo>
                <a:cubicBezTo>
                  <a:pt x="4312021" y="1021225"/>
                  <a:pt x="4290822" y="1010291"/>
                  <a:pt x="4297030" y="996327"/>
                </a:cubicBezTo>
                <a:cubicBezTo>
                  <a:pt x="4297424" y="995449"/>
                  <a:pt x="4297999" y="994964"/>
                  <a:pt x="4298484" y="994267"/>
                </a:cubicBezTo>
                <a:cubicBezTo>
                  <a:pt x="3483229" y="604617"/>
                  <a:pt x="2538241" y="606041"/>
                  <a:pt x="1729770" y="1033311"/>
                </a:cubicBezTo>
                <a:cubicBezTo>
                  <a:pt x="1662723" y="1068750"/>
                  <a:pt x="1597160" y="1107158"/>
                  <a:pt x="1532929" y="1147837"/>
                </a:cubicBezTo>
                <a:cubicBezTo>
                  <a:pt x="1705543" y="1195635"/>
                  <a:pt x="1868649" y="1276691"/>
                  <a:pt x="2009557" y="1392247"/>
                </a:cubicBezTo>
                <a:cubicBezTo>
                  <a:pt x="2369927" y="1687786"/>
                  <a:pt x="2513379" y="2218072"/>
                  <a:pt x="2330317" y="2648158"/>
                </a:cubicBezTo>
                <a:cubicBezTo>
                  <a:pt x="2240739" y="2858583"/>
                  <a:pt x="2078269" y="3028933"/>
                  <a:pt x="1886274" y="3150456"/>
                </a:cubicBezTo>
                <a:cubicBezTo>
                  <a:pt x="1788156" y="3212551"/>
                  <a:pt x="1678561" y="3260682"/>
                  <a:pt x="1569330" y="3299271"/>
                </a:cubicBezTo>
                <a:cubicBezTo>
                  <a:pt x="1563182" y="3301452"/>
                  <a:pt x="1556883" y="3303239"/>
                  <a:pt x="1550705" y="3305329"/>
                </a:cubicBezTo>
                <a:cubicBezTo>
                  <a:pt x="1572630" y="3382659"/>
                  <a:pt x="1582987" y="3465896"/>
                  <a:pt x="1579323" y="3545952"/>
                </a:cubicBezTo>
                <a:cubicBezTo>
                  <a:pt x="1571570" y="3714788"/>
                  <a:pt x="1512639" y="3875780"/>
                  <a:pt x="1414885" y="4012660"/>
                </a:cubicBezTo>
                <a:cubicBezTo>
                  <a:pt x="1220315" y="4285027"/>
                  <a:pt x="904007" y="4407974"/>
                  <a:pt x="580734" y="4442625"/>
                </a:cubicBezTo>
                <a:cubicBezTo>
                  <a:pt x="471623" y="4454348"/>
                  <a:pt x="366965" y="4453136"/>
                  <a:pt x="266697" y="4438536"/>
                </a:cubicBezTo>
                <a:cubicBezTo>
                  <a:pt x="389102" y="4794443"/>
                  <a:pt x="591121" y="5116758"/>
                  <a:pt x="870726" y="5353323"/>
                </a:cubicBezTo>
                <a:cubicBezTo>
                  <a:pt x="876571" y="5352777"/>
                  <a:pt x="881446" y="5356594"/>
                  <a:pt x="883263" y="5362137"/>
                </a:cubicBezTo>
                <a:cubicBezTo>
                  <a:pt x="883445" y="5362682"/>
                  <a:pt x="883627" y="5363227"/>
                  <a:pt x="883808" y="5363803"/>
                </a:cubicBezTo>
                <a:cubicBezTo>
                  <a:pt x="909276" y="5384945"/>
                  <a:pt x="935350" y="5405391"/>
                  <a:pt x="962060" y="5425110"/>
                </a:cubicBezTo>
                <a:lnTo>
                  <a:pt x="962454" y="5424655"/>
                </a:lnTo>
                <a:cubicBezTo>
                  <a:pt x="966603" y="5419839"/>
                  <a:pt x="973295" y="5417992"/>
                  <a:pt x="978837" y="5421959"/>
                </a:cubicBezTo>
                <a:cubicBezTo>
                  <a:pt x="983652" y="5425412"/>
                  <a:pt x="985681" y="5433530"/>
                  <a:pt x="981532" y="5438346"/>
                </a:cubicBezTo>
                <a:lnTo>
                  <a:pt x="981260" y="5438650"/>
                </a:lnTo>
                <a:cubicBezTo>
                  <a:pt x="992555" y="5446737"/>
                  <a:pt x="1003821" y="5454854"/>
                  <a:pt x="1015328" y="5462669"/>
                </a:cubicBezTo>
                <a:cubicBezTo>
                  <a:pt x="1017236" y="5461700"/>
                  <a:pt x="1019295" y="5461094"/>
                  <a:pt x="1021869" y="5461458"/>
                </a:cubicBezTo>
                <a:cubicBezTo>
                  <a:pt x="1026866" y="5462185"/>
                  <a:pt x="1030561" y="5465850"/>
                  <a:pt x="1031711" y="5470605"/>
                </a:cubicBezTo>
                <a:cubicBezTo>
                  <a:pt x="1031954" y="5471574"/>
                  <a:pt x="1032075" y="5472574"/>
                  <a:pt x="1032135" y="5473574"/>
                </a:cubicBezTo>
                <a:cubicBezTo>
                  <a:pt x="1032226" y="5473907"/>
                  <a:pt x="1032196" y="5474270"/>
                  <a:pt x="1032257" y="5474604"/>
                </a:cubicBezTo>
                <a:cubicBezTo>
                  <a:pt x="1063388" y="5495170"/>
                  <a:pt x="1095488" y="5514465"/>
                  <a:pt x="1128164" y="5533033"/>
                </a:cubicBezTo>
                <a:lnTo>
                  <a:pt x="1126831" y="5528368"/>
                </a:lnTo>
                <a:cubicBezTo>
                  <a:pt x="1125075" y="5522189"/>
                  <a:pt x="1128709" y="5515495"/>
                  <a:pt x="1134886" y="5513708"/>
                </a:cubicBezTo>
                <a:cubicBezTo>
                  <a:pt x="1141004" y="5511951"/>
                  <a:pt x="1147787" y="5515616"/>
                  <a:pt x="1149543" y="5521795"/>
                </a:cubicBezTo>
                <a:lnTo>
                  <a:pt x="1151572" y="5528943"/>
                </a:lnTo>
                <a:cubicBezTo>
                  <a:pt x="1153117" y="5534335"/>
                  <a:pt x="1150391" y="5539908"/>
                  <a:pt x="1145607" y="5542513"/>
                </a:cubicBezTo>
                <a:cubicBezTo>
                  <a:pt x="1146061" y="5542756"/>
                  <a:pt x="1146545" y="5542998"/>
                  <a:pt x="1147000" y="5543271"/>
                </a:cubicBezTo>
                <a:cubicBezTo>
                  <a:pt x="1155479" y="5534244"/>
                  <a:pt x="1168925" y="5543877"/>
                  <a:pt x="1166714" y="5553933"/>
                </a:cubicBezTo>
                <a:cubicBezTo>
                  <a:pt x="1181068" y="5561596"/>
                  <a:pt x="1195423" y="5569199"/>
                  <a:pt x="1210019" y="5576499"/>
                </a:cubicBezTo>
                <a:cubicBezTo>
                  <a:pt x="1210776" y="5576529"/>
                  <a:pt x="1211564" y="5576468"/>
                  <a:pt x="1212230" y="5576832"/>
                </a:cubicBezTo>
                <a:lnTo>
                  <a:pt x="1216833" y="5579376"/>
                </a:lnTo>
                <a:cubicBezTo>
                  <a:pt x="1217257" y="5579619"/>
                  <a:pt x="1217408" y="5580043"/>
                  <a:pt x="1217772" y="5580315"/>
                </a:cubicBezTo>
                <a:cubicBezTo>
                  <a:pt x="1242119" y="5592219"/>
                  <a:pt x="1266618" y="5603941"/>
                  <a:pt x="1291754" y="5614725"/>
                </a:cubicBezTo>
                <a:cubicBezTo>
                  <a:pt x="1293692" y="5611999"/>
                  <a:pt x="1296659" y="5610272"/>
                  <a:pt x="1299930" y="5610000"/>
                </a:cubicBezTo>
                <a:cubicBezTo>
                  <a:pt x="1299173" y="5609848"/>
                  <a:pt x="1298446" y="5609545"/>
                  <a:pt x="1297750" y="5609182"/>
                </a:cubicBezTo>
                <a:lnTo>
                  <a:pt x="1293147" y="5606637"/>
                </a:lnTo>
                <a:cubicBezTo>
                  <a:pt x="1287544" y="5603517"/>
                  <a:pt x="1283850" y="5597883"/>
                  <a:pt x="1286454" y="5591311"/>
                </a:cubicBezTo>
                <a:cubicBezTo>
                  <a:pt x="1288574" y="5585949"/>
                  <a:pt x="1296205" y="5581497"/>
                  <a:pt x="1301777" y="5584617"/>
                </a:cubicBezTo>
                <a:lnTo>
                  <a:pt x="1306380" y="5587161"/>
                </a:lnTo>
                <a:cubicBezTo>
                  <a:pt x="1311983" y="5590281"/>
                  <a:pt x="1315677" y="5595914"/>
                  <a:pt x="1313073" y="5602518"/>
                </a:cubicBezTo>
                <a:cubicBezTo>
                  <a:pt x="1311559" y="5606335"/>
                  <a:pt x="1307258" y="5609606"/>
                  <a:pt x="1302898" y="5610121"/>
                </a:cubicBezTo>
                <a:cubicBezTo>
                  <a:pt x="1304321" y="5610333"/>
                  <a:pt x="1305714" y="5610757"/>
                  <a:pt x="1306986" y="5611453"/>
                </a:cubicBezTo>
                <a:lnTo>
                  <a:pt x="1311589" y="5613998"/>
                </a:lnTo>
                <a:cubicBezTo>
                  <a:pt x="1313224" y="5614907"/>
                  <a:pt x="1314466" y="5616179"/>
                  <a:pt x="1315405" y="5617602"/>
                </a:cubicBezTo>
                <a:cubicBezTo>
                  <a:pt x="1320886" y="5616724"/>
                  <a:pt x="1326519" y="5617784"/>
                  <a:pt x="1331303" y="5621722"/>
                </a:cubicBezTo>
                <a:cubicBezTo>
                  <a:pt x="1334332" y="5624236"/>
                  <a:pt x="1336391" y="5627204"/>
                  <a:pt x="1337663" y="5630445"/>
                </a:cubicBezTo>
                <a:cubicBezTo>
                  <a:pt x="1339510" y="5630415"/>
                  <a:pt x="1341388" y="5630748"/>
                  <a:pt x="1343205" y="5631596"/>
                </a:cubicBezTo>
                <a:cubicBezTo>
                  <a:pt x="1345536" y="5632657"/>
                  <a:pt x="1347111" y="5634716"/>
                  <a:pt x="1348232" y="5637018"/>
                </a:cubicBezTo>
                <a:cubicBezTo>
                  <a:pt x="1359194" y="5641228"/>
                  <a:pt x="1369854" y="5645893"/>
                  <a:pt x="1380968" y="5649922"/>
                </a:cubicBezTo>
                <a:cubicBezTo>
                  <a:pt x="1382240" y="5648710"/>
                  <a:pt x="1383693" y="5647741"/>
                  <a:pt x="1385480" y="5647196"/>
                </a:cubicBezTo>
                <a:cubicBezTo>
                  <a:pt x="1387085" y="5646711"/>
                  <a:pt x="1388720" y="5646650"/>
                  <a:pt x="1390356" y="5646862"/>
                </a:cubicBezTo>
                <a:cubicBezTo>
                  <a:pt x="1390810" y="5640865"/>
                  <a:pt x="1395595" y="5636443"/>
                  <a:pt x="1401530" y="5635837"/>
                </a:cubicBezTo>
                <a:lnTo>
                  <a:pt x="1406769" y="5635291"/>
                </a:lnTo>
                <a:cubicBezTo>
                  <a:pt x="1413159" y="5634656"/>
                  <a:pt x="1418822" y="5640592"/>
                  <a:pt x="1419034" y="5646681"/>
                </a:cubicBezTo>
                <a:cubicBezTo>
                  <a:pt x="1419276" y="5653314"/>
                  <a:pt x="1414098" y="5658161"/>
                  <a:pt x="1407829" y="5658888"/>
                </a:cubicBezTo>
                <a:cubicBezTo>
                  <a:pt x="1413401" y="5660765"/>
                  <a:pt x="1419155" y="5662371"/>
                  <a:pt x="1424757" y="5664188"/>
                </a:cubicBezTo>
                <a:cubicBezTo>
                  <a:pt x="1423788" y="5661371"/>
                  <a:pt x="1423698" y="5658252"/>
                  <a:pt x="1425091" y="5655737"/>
                </a:cubicBezTo>
                <a:lnTo>
                  <a:pt x="1427634" y="5651133"/>
                </a:lnTo>
                <a:cubicBezTo>
                  <a:pt x="1429815" y="5647226"/>
                  <a:pt x="1433328" y="5644893"/>
                  <a:pt x="1437295" y="5644470"/>
                </a:cubicBezTo>
                <a:lnTo>
                  <a:pt x="1437264" y="5644197"/>
                </a:lnTo>
                <a:cubicBezTo>
                  <a:pt x="1436598" y="5637624"/>
                  <a:pt x="1441201" y="5632111"/>
                  <a:pt x="1447621" y="5631051"/>
                </a:cubicBezTo>
                <a:cubicBezTo>
                  <a:pt x="1453860" y="5630021"/>
                  <a:pt x="1460128" y="5635261"/>
                  <a:pt x="1460764" y="5641410"/>
                </a:cubicBezTo>
                <a:lnTo>
                  <a:pt x="1461309" y="5646650"/>
                </a:lnTo>
                <a:cubicBezTo>
                  <a:pt x="1461975" y="5653253"/>
                  <a:pt x="1457372" y="5658736"/>
                  <a:pt x="1450952" y="5659796"/>
                </a:cubicBezTo>
                <a:cubicBezTo>
                  <a:pt x="1450468" y="5659887"/>
                  <a:pt x="1450014" y="5659705"/>
                  <a:pt x="1449529" y="5659705"/>
                </a:cubicBezTo>
                <a:cubicBezTo>
                  <a:pt x="1449378" y="5660069"/>
                  <a:pt x="1449438" y="5660463"/>
                  <a:pt x="1449226" y="5660826"/>
                </a:cubicBezTo>
                <a:lnTo>
                  <a:pt x="1446682" y="5665430"/>
                </a:lnTo>
                <a:cubicBezTo>
                  <a:pt x="1445623" y="5667338"/>
                  <a:pt x="1444139" y="5668641"/>
                  <a:pt x="1442534" y="5669792"/>
                </a:cubicBezTo>
                <a:cubicBezTo>
                  <a:pt x="1456222" y="5674123"/>
                  <a:pt x="1469758" y="5678667"/>
                  <a:pt x="1483689" y="5682665"/>
                </a:cubicBezTo>
                <a:cubicBezTo>
                  <a:pt x="1483567" y="5680636"/>
                  <a:pt x="1483658" y="5678576"/>
                  <a:pt x="1484627" y="5676577"/>
                </a:cubicBezTo>
                <a:cubicBezTo>
                  <a:pt x="1487413" y="5670973"/>
                  <a:pt x="1495378" y="5668792"/>
                  <a:pt x="1500708" y="5671943"/>
                </a:cubicBezTo>
                <a:cubicBezTo>
                  <a:pt x="1505129" y="5674577"/>
                  <a:pt x="1508309" y="5678576"/>
                  <a:pt x="1510520" y="5683150"/>
                </a:cubicBezTo>
                <a:cubicBezTo>
                  <a:pt x="1511125" y="5675183"/>
                  <a:pt x="1518726" y="5670519"/>
                  <a:pt x="1525177" y="5671397"/>
                </a:cubicBezTo>
                <a:cubicBezTo>
                  <a:pt x="1532202" y="5663068"/>
                  <a:pt x="1545799" y="5669398"/>
                  <a:pt x="1545709" y="5679182"/>
                </a:cubicBezTo>
                <a:cubicBezTo>
                  <a:pt x="1549312" y="5677425"/>
                  <a:pt x="1553764" y="5677394"/>
                  <a:pt x="1557307" y="5679363"/>
                </a:cubicBezTo>
                <a:lnTo>
                  <a:pt x="1558276" y="5679909"/>
                </a:lnTo>
                <a:cubicBezTo>
                  <a:pt x="1557580" y="5678667"/>
                  <a:pt x="1557065" y="5677243"/>
                  <a:pt x="1556883" y="5675487"/>
                </a:cubicBezTo>
                <a:cubicBezTo>
                  <a:pt x="1555369" y="5660735"/>
                  <a:pt x="1577688" y="5655192"/>
                  <a:pt x="1579777" y="5669580"/>
                </a:cubicBezTo>
                <a:cubicBezTo>
                  <a:pt x="1582321" y="5669368"/>
                  <a:pt x="1584986" y="5669792"/>
                  <a:pt x="1587348" y="5671124"/>
                </a:cubicBezTo>
                <a:lnTo>
                  <a:pt x="1596524" y="5676213"/>
                </a:lnTo>
                <a:cubicBezTo>
                  <a:pt x="1602126" y="5679333"/>
                  <a:pt x="1603307" y="5687511"/>
                  <a:pt x="1600006" y="5692600"/>
                </a:cubicBezTo>
                <a:cubicBezTo>
                  <a:pt x="1596342" y="5698234"/>
                  <a:pt x="1589226" y="5699203"/>
                  <a:pt x="1583654" y="5696084"/>
                </a:cubicBezTo>
                <a:lnTo>
                  <a:pt x="1574478" y="5690964"/>
                </a:lnTo>
                <a:cubicBezTo>
                  <a:pt x="1571843" y="5689511"/>
                  <a:pt x="1570268" y="5686906"/>
                  <a:pt x="1569602" y="5684028"/>
                </a:cubicBezTo>
                <a:cubicBezTo>
                  <a:pt x="1567634" y="5684513"/>
                  <a:pt x="1565665" y="5684362"/>
                  <a:pt x="1563848" y="5683907"/>
                </a:cubicBezTo>
                <a:cubicBezTo>
                  <a:pt x="1566089" y="5686148"/>
                  <a:pt x="1567482" y="5688965"/>
                  <a:pt x="1567422" y="5692116"/>
                </a:cubicBezTo>
                <a:cubicBezTo>
                  <a:pt x="1570177" y="5695054"/>
                  <a:pt x="1571237" y="5699264"/>
                  <a:pt x="1568603" y="5703989"/>
                </a:cubicBezTo>
                <a:cubicBezTo>
                  <a:pt x="1568330" y="5704474"/>
                  <a:pt x="1567906" y="5704656"/>
                  <a:pt x="1567513" y="5704928"/>
                </a:cubicBezTo>
                <a:cubicBezTo>
                  <a:pt x="1608243" y="5714773"/>
                  <a:pt x="1649459" y="5723829"/>
                  <a:pt x="1691946" y="5730766"/>
                </a:cubicBezTo>
                <a:cubicBezTo>
                  <a:pt x="1736372" y="5738005"/>
                  <a:pt x="1780858" y="5743578"/>
                  <a:pt x="1825314" y="5747637"/>
                </a:cubicBezTo>
                <a:cubicBezTo>
                  <a:pt x="1827221" y="5745941"/>
                  <a:pt x="1829402" y="5744669"/>
                  <a:pt x="1831885" y="5744365"/>
                </a:cubicBezTo>
                <a:lnTo>
                  <a:pt x="1826858" y="5742760"/>
                </a:lnTo>
                <a:cubicBezTo>
                  <a:pt x="1820438" y="5740731"/>
                  <a:pt x="1816592" y="5735188"/>
                  <a:pt x="1817834" y="5728342"/>
                </a:cubicBezTo>
                <a:cubicBezTo>
                  <a:pt x="1818924" y="5722315"/>
                  <a:pt x="1826222" y="5717407"/>
                  <a:pt x="1832248" y="5719316"/>
                </a:cubicBezTo>
                <a:lnTo>
                  <a:pt x="1837336" y="5720921"/>
                </a:lnTo>
                <a:cubicBezTo>
                  <a:pt x="1837790" y="5721073"/>
                  <a:pt x="1838093" y="5721345"/>
                  <a:pt x="1838517" y="5721527"/>
                </a:cubicBezTo>
                <a:cubicBezTo>
                  <a:pt x="1838032" y="5720588"/>
                  <a:pt x="1837487" y="5719649"/>
                  <a:pt x="1837215" y="5718589"/>
                </a:cubicBezTo>
                <a:lnTo>
                  <a:pt x="1836609" y="5716499"/>
                </a:lnTo>
                <a:cubicBezTo>
                  <a:pt x="1832945" y="5718589"/>
                  <a:pt x="1828130" y="5718619"/>
                  <a:pt x="1824405" y="5716529"/>
                </a:cubicBezTo>
                <a:lnTo>
                  <a:pt x="1819802" y="5713985"/>
                </a:lnTo>
                <a:cubicBezTo>
                  <a:pt x="1814018" y="5710774"/>
                  <a:pt x="1812776" y="5703262"/>
                  <a:pt x="1815744" y="5697749"/>
                </a:cubicBezTo>
                <a:cubicBezTo>
                  <a:pt x="1818863" y="5691995"/>
                  <a:pt x="1826585" y="5690692"/>
                  <a:pt x="1831976" y="5693691"/>
                </a:cubicBezTo>
                <a:lnTo>
                  <a:pt x="1836579" y="5696235"/>
                </a:lnTo>
                <a:cubicBezTo>
                  <a:pt x="1838154" y="5697113"/>
                  <a:pt x="1839395" y="5698355"/>
                  <a:pt x="1840304" y="5699749"/>
                </a:cubicBezTo>
                <a:cubicBezTo>
                  <a:pt x="1841727" y="5698779"/>
                  <a:pt x="1843271" y="5698052"/>
                  <a:pt x="1844846" y="5697810"/>
                </a:cubicBezTo>
                <a:cubicBezTo>
                  <a:pt x="1851630" y="5696659"/>
                  <a:pt x="1856748" y="5701324"/>
                  <a:pt x="1858504" y="5707473"/>
                </a:cubicBezTo>
                <a:lnTo>
                  <a:pt x="1860533" y="5714621"/>
                </a:lnTo>
                <a:cubicBezTo>
                  <a:pt x="1862289" y="5720800"/>
                  <a:pt x="1856626" y="5727282"/>
                  <a:pt x="1850873" y="5728282"/>
                </a:cubicBezTo>
                <a:cubicBezTo>
                  <a:pt x="1848813" y="5728615"/>
                  <a:pt x="1846996" y="5728312"/>
                  <a:pt x="1845301" y="5727706"/>
                </a:cubicBezTo>
                <a:cubicBezTo>
                  <a:pt x="1846360" y="5729948"/>
                  <a:pt x="1846905" y="5732492"/>
                  <a:pt x="1846391" y="5735339"/>
                </a:cubicBezTo>
                <a:cubicBezTo>
                  <a:pt x="1845482" y="5740307"/>
                  <a:pt x="1840395" y="5744275"/>
                  <a:pt x="1835277" y="5744548"/>
                </a:cubicBezTo>
                <a:cubicBezTo>
                  <a:pt x="1836155" y="5744699"/>
                  <a:pt x="1837003" y="5744729"/>
                  <a:pt x="1837881" y="5745123"/>
                </a:cubicBezTo>
                <a:cubicBezTo>
                  <a:pt x="1839728" y="5745941"/>
                  <a:pt x="1841182" y="5747486"/>
                  <a:pt x="1842393" y="5749242"/>
                </a:cubicBezTo>
                <a:cubicBezTo>
                  <a:pt x="1846148" y="5749545"/>
                  <a:pt x="1849934" y="5749727"/>
                  <a:pt x="1853689" y="5750030"/>
                </a:cubicBezTo>
                <a:cubicBezTo>
                  <a:pt x="1853386" y="5748334"/>
                  <a:pt x="1853265" y="5746547"/>
                  <a:pt x="1853689" y="5744729"/>
                </a:cubicBezTo>
                <a:cubicBezTo>
                  <a:pt x="1855112" y="5738550"/>
                  <a:pt x="1862501" y="5734461"/>
                  <a:pt x="1868497" y="5736369"/>
                </a:cubicBezTo>
                <a:lnTo>
                  <a:pt x="1878673" y="5739580"/>
                </a:lnTo>
                <a:cubicBezTo>
                  <a:pt x="1882912" y="5740912"/>
                  <a:pt x="1885819" y="5744093"/>
                  <a:pt x="1886879" y="5747970"/>
                </a:cubicBezTo>
                <a:cubicBezTo>
                  <a:pt x="1887031" y="5748001"/>
                  <a:pt x="1887212" y="5748061"/>
                  <a:pt x="1887364" y="5748091"/>
                </a:cubicBezTo>
                <a:cubicBezTo>
                  <a:pt x="1887334" y="5745123"/>
                  <a:pt x="1888545" y="5742336"/>
                  <a:pt x="1890301" y="5739974"/>
                </a:cubicBezTo>
                <a:cubicBezTo>
                  <a:pt x="1890301" y="5738095"/>
                  <a:pt x="1890574" y="5736248"/>
                  <a:pt x="1891513" y="5734552"/>
                </a:cubicBezTo>
                <a:lnTo>
                  <a:pt x="1894057" y="5729948"/>
                </a:lnTo>
                <a:cubicBezTo>
                  <a:pt x="1897176" y="5724344"/>
                  <a:pt x="1904262" y="5721951"/>
                  <a:pt x="1910046" y="5725010"/>
                </a:cubicBezTo>
                <a:cubicBezTo>
                  <a:pt x="1915618" y="5727949"/>
                  <a:pt x="1918101" y="5735400"/>
                  <a:pt x="1914982" y="5741004"/>
                </a:cubicBezTo>
                <a:lnTo>
                  <a:pt x="1912438" y="5745607"/>
                </a:lnTo>
                <a:cubicBezTo>
                  <a:pt x="1911893" y="5746547"/>
                  <a:pt x="1911136" y="5747274"/>
                  <a:pt x="1910379" y="5748031"/>
                </a:cubicBezTo>
                <a:cubicBezTo>
                  <a:pt x="1910197" y="5749818"/>
                  <a:pt x="1909652" y="5751544"/>
                  <a:pt x="1908895" y="5753180"/>
                </a:cubicBezTo>
                <a:cubicBezTo>
                  <a:pt x="1962497" y="5755573"/>
                  <a:pt x="2015977" y="5755330"/>
                  <a:pt x="2069305" y="5752544"/>
                </a:cubicBezTo>
                <a:cubicBezTo>
                  <a:pt x="2068034" y="5752665"/>
                  <a:pt x="2066731" y="5752726"/>
                  <a:pt x="2065369" y="5752453"/>
                </a:cubicBezTo>
                <a:cubicBezTo>
                  <a:pt x="2059282" y="5751211"/>
                  <a:pt x="2054709" y="5743881"/>
                  <a:pt x="2056587" y="5737884"/>
                </a:cubicBezTo>
                <a:lnTo>
                  <a:pt x="2058192" y="5732795"/>
                </a:lnTo>
                <a:cubicBezTo>
                  <a:pt x="2060220" y="5726373"/>
                  <a:pt x="2066035" y="5722678"/>
                  <a:pt x="2072758" y="5724011"/>
                </a:cubicBezTo>
                <a:cubicBezTo>
                  <a:pt x="2078845" y="5725253"/>
                  <a:pt x="2083418" y="5732583"/>
                  <a:pt x="2081540" y="5738580"/>
                </a:cubicBezTo>
                <a:lnTo>
                  <a:pt x="2079935" y="5743669"/>
                </a:lnTo>
                <a:cubicBezTo>
                  <a:pt x="2078451" y="5748394"/>
                  <a:pt x="2074878" y="5751635"/>
                  <a:pt x="2070426" y="5752483"/>
                </a:cubicBezTo>
                <a:cubicBezTo>
                  <a:pt x="2079329" y="5752029"/>
                  <a:pt x="2088232" y="5751544"/>
                  <a:pt x="2097166" y="5750908"/>
                </a:cubicBezTo>
                <a:cubicBezTo>
                  <a:pt x="2096258" y="5748061"/>
                  <a:pt x="2095440" y="5745214"/>
                  <a:pt x="2095682" y="5742245"/>
                </a:cubicBezTo>
                <a:cubicBezTo>
                  <a:pt x="2095803" y="5740610"/>
                  <a:pt x="2096258" y="5739095"/>
                  <a:pt x="2096954" y="5737702"/>
                </a:cubicBezTo>
                <a:cubicBezTo>
                  <a:pt x="2094531" y="5735036"/>
                  <a:pt x="2093199" y="5731523"/>
                  <a:pt x="2094138" y="5727524"/>
                </a:cubicBezTo>
                <a:cubicBezTo>
                  <a:pt x="2095531" y="5721557"/>
                  <a:pt x="2102375" y="5716590"/>
                  <a:pt x="2108583" y="5718559"/>
                </a:cubicBezTo>
                <a:lnTo>
                  <a:pt x="2113670" y="5720164"/>
                </a:lnTo>
                <a:cubicBezTo>
                  <a:pt x="2119878" y="5722133"/>
                  <a:pt x="2124239" y="5727888"/>
                  <a:pt x="2122634" y="5734612"/>
                </a:cubicBezTo>
                <a:cubicBezTo>
                  <a:pt x="2122241" y="5736309"/>
                  <a:pt x="2121090" y="5737672"/>
                  <a:pt x="2119909" y="5739035"/>
                </a:cubicBezTo>
                <a:cubicBezTo>
                  <a:pt x="2120938" y="5740670"/>
                  <a:pt x="2121332" y="5742458"/>
                  <a:pt x="2121272" y="5744305"/>
                </a:cubicBezTo>
                <a:cubicBezTo>
                  <a:pt x="2121877" y="5745911"/>
                  <a:pt x="2122180" y="5747576"/>
                  <a:pt x="2122210" y="5749273"/>
                </a:cubicBezTo>
                <a:cubicBezTo>
                  <a:pt x="2229322" y="5740155"/>
                  <a:pt x="2335435" y="5719407"/>
                  <a:pt x="2439881" y="5686784"/>
                </a:cubicBezTo>
                <a:cubicBezTo>
                  <a:pt x="2439578" y="5686754"/>
                  <a:pt x="2439276" y="5686754"/>
                  <a:pt x="2439003" y="5686633"/>
                </a:cubicBezTo>
                <a:cubicBezTo>
                  <a:pt x="2432674" y="5684119"/>
                  <a:pt x="2430251" y="5677213"/>
                  <a:pt x="2432220" y="5671034"/>
                </a:cubicBezTo>
                <a:lnTo>
                  <a:pt x="2435430" y="5660856"/>
                </a:lnTo>
                <a:cubicBezTo>
                  <a:pt x="2436369" y="5657918"/>
                  <a:pt x="2438640" y="5655828"/>
                  <a:pt x="2441335" y="5654586"/>
                </a:cubicBezTo>
                <a:cubicBezTo>
                  <a:pt x="2440457" y="5652708"/>
                  <a:pt x="2440214" y="5650740"/>
                  <a:pt x="2440305" y="5648831"/>
                </a:cubicBezTo>
                <a:cubicBezTo>
                  <a:pt x="2438519" y="5651497"/>
                  <a:pt x="2435975" y="5653496"/>
                  <a:pt x="2432856" y="5654072"/>
                </a:cubicBezTo>
                <a:cubicBezTo>
                  <a:pt x="2430494" y="5657403"/>
                  <a:pt x="2426526" y="5659311"/>
                  <a:pt x="2421287" y="5657676"/>
                </a:cubicBezTo>
                <a:cubicBezTo>
                  <a:pt x="2418229" y="5656706"/>
                  <a:pt x="2416200" y="5654889"/>
                  <a:pt x="2414807" y="5652708"/>
                </a:cubicBezTo>
                <a:lnTo>
                  <a:pt x="2413535" y="5653345"/>
                </a:lnTo>
                <a:cubicBezTo>
                  <a:pt x="2407751" y="5656373"/>
                  <a:pt x="2400120" y="5652193"/>
                  <a:pt x="2397909" y="5646620"/>
                </a:cubicBezTo>
                <a:cubicBezTo>
                  <a:pt x="2395335" y="5640168"/>
                  <a:pt x="2398878" y="5633989"/>
                  <a:pt x="2404632" y="5630990"/>
                </a:cubicBezTo>
                <a:lnTo>
                  <a:pt x="2405419" y="5630567"/>
                </a:lnTo>
                <a:cubicBezTo>
                  <a:pt x="2405540" y="5629597"/>
                  <a:pt x="2405601" y="5628598"/>
                  <a:pt x="2405903" y="5627628"/>
                </a:cubicBezTo>
                <a:lnTo>
                  <a:pt x="2407509" y="5622540"/>
                </a:lnTo>
                <a:cubicBezTo>
                  <a:pt x="2409477" y="5616300"/>
                  <a:pt x="2417926" y="5613998"/>
                  <a:pt x="2423347" y="5616391"/>
                </a:cubicBezTo>
                <a:cubicBezTo>
                  <a:pt x="2425164" y="5617208"/>
                  <a:pt x="2426466" y="5618420"/>
                  <a:pt x="2427556" y="5619783"/>
                </a:cubicBezTo>
                <a:cubicBezTo>
                  <a:pt x="2427465" y="5618784"/>
                  <a:pt x="2427556" y="5617814"/>
                  <a:pt x="2427707" y="5616815"/>
                </a:cubicBezTo>
                <a:cubicBezTo>
                  <a:pt x="2421560" y="5613332"/>
                  <a:pt x="2418774" y="5605093"/>
                  <a:pt x="2422559" y="5599762"/>
                </a:cubicBezTo>
                <a:cubicBezTo>
                  <a:pt x="2417290" y="5600913"/>
                  <a:pt x="2411900" y="5599550"/>
                  <a:pt x="2409023" y="5594188"/>
                </a:cubicBezTo>
                <a:cubicBezTo>
                  <a:pt x="2406206" y="5588948"/>
                  <a:pt x="2407872" y="5580315"/>
                  <a:pt x="2413898" y="5577892"/>
                </a:cubicBezTo>
                <a:cubicBezTo>
                  <a:pt x="2414655" y="5577620"/>
                  <a:pt x="2415382" y="5577286"/>
                  <a:pt x="2416079" y="5576923"/>
                </a:cubicBezTo>
                <a:cubicBezTo>
                  <a:pt x="2416170" y="5576893"/>
                  <a:pt x="2416139" y="5576893"/>
                  <a:pt x="2416200" y="5576862"/>
                </a:cubicBezTo>
                <a:cubicBezTo>
                  <a:pt x="2416230" y="5576832"/>
                  <a:pt x="2416260" y="5576772"/>
                  <a:pt x="2416291" y="5576741"/>
                </a:cubicBezTo>
                <a:cubicBezTo>
                  <a:pt x="2416321" y="5576620"/>
                  <a:pt x="2416381" y="5576499"/>
                  <a:pt x="2416442" y="5576317"/>
                </a:cubicBezTo>
                <a:cubicBezTo>
                  <a:pt x="2418683" y="5569956"/>
                  <a:pt x="2425043" y="5566745"/>
                  <a:pt x="2431523" y="5568442"/>
                </a:cubicBezTo>
                <a:cubicBezTo>
                  <a:pt x="2437640" y="5570077"/>
                  <a:pt x="2441456" y="5577589"/>
                  <a:pt x="2439397" y="5583526"/>
                </a:cubicBezTo>
                <a:cubicBezTo>
                  <a:pt x="2437671" y="5588494"/>
                  <a:pt x="2434339" y="5592461"/>
                  <a:pt x="2430251" y="5595582"/>
                </a:cubicBezTo>
                <a:cubicBezTo>
                  <a:pt x="2438306" y="5594551"/>
                  <a:pt x="2444484" y="5601215"/>
                  <a:pt x="2444908" y="5607789"/>
                </a:cubicBezTo>
                <a:cubicBezTo>
                  <a:pt x="2454629" y="5613089"/>
                  <a:pt x="2451086" y="5627931"/>
                  <a:pt x="2441335" y="5629840"/>
                </a:cubicBezTo>
                <a:cubicBezTo>
                  <a:pt x="2443818" y="5633050"/>
                  <a:pt x="2444757" y="5637503"/>
                  <a:pt x="2443515" y="5641440"/>
                </a:cubicBezTo>
                <a:lnTo>
                  <a:pt x="2443182" y="5642531"/>
                </a:lnTo>
                <a:cubicBezTo>
                  <a:pt x="2444242" y="5641592"/>
                  <a:pt x="2445575" y="5640774"/>
                  <a:pt x="2447301" y="5640229"/>
                </a:cubicBezTo>
                <a:cubicBezTo>
                  <a:pt x="2461685" y="5635716"/>
                  <a:pt x="2471709" y="5656798"/>
                  <a:pt x="2457809" y="5661826"/>
                </a:cubicBezTo>
                <a:cubicBezTo>
                  <a:pt x="2458536" y="5664340"/>
                  <a:pt x="2458657" y="5667035"/>
                  <a:pt x="2457809" y="5669701"/>
                </a:cubicBezTo>
                <a:lnTo>
                  <a:pt x="2454599" y="5679878"/>
                </a:lnTo>
                <a:cubicBezTo>
                  <a:pt x="2454235" y="5681030"/>
                  <a:pt x="2453509" y="5681938"/>
                  <a:pt x="2452782" y="5682816"/>
                </a:cubicBezTo>
                <a:cubicBezTo>
                  <a:pt x="2461837" y="5679909"/>
                  <a:pt x="2470922" y="5677516"/>
                  <a:pt x="2479946" y="5674426"/>
                </a:cubicBezTo>
                <a:cubicBezTo>
                  <a:pt x="2499115" y="5667823"/>
                  <a:pt x="2518557" y="5660463"/>
                  <a:pt x="2538150" y="5652799"/>
                </a:cubicBezTo>
                <a:cubicBezTo>
                  <a:pt x="2538726" y="5651072"/>
                  <a:pt x="2539422" y="5649437"/>
                  <a:pt x="2540391" y="5648074"/>
                </a:cubicBezTo>
                <a:cubicBezTo>
                  <a:pt x="2540119" y="5643107"/>
                  <a:pt x="2543177" y="5638593"/>
                  <a:pt x="2547750" y="5636200"/>
                </a:cubicBezTo>
                <a:lnTo>
                  <a:pt x="2554443" y="5632717"/>
                </a:lnTo>
                <a:cubicBezTo>
                  <a:pt x="2560227" y="5629688"/>
                  <a:pt x="2567828" y="5633626"/>
                  <a:pt x="2570160" y="5639229"/>
                </a:cubicBezTo>
                <a:cubicBezTo>
                  <a:pt x="2570281" y="5639502"/>
                  <a:pt x="2570190" y="5639744"/>
                  <a:pt x="2570220" y="5640017"/>
                </a:cubicBezTo>
                <a:cubicBezTo>
                  <a:pt x="2580274" y="5635988"/>
                  <a:pt x="2590207" y="5632111"/>
                  <a:pt x="2600352" y="5627992"/>
                </a:cubicBezTo>
                <a:cubicBezTo>
                  <a:pt x="2599292" y="5623569"/>
                  <a:pt x="2600927" y="5618784"/>
                  <a:pt x="2604470" y="5615573"/>
                </a:cubicBezTo>
                <a:lnTo>
                  <a:pt x="2608438" y="5611999"/>
                </a:lnTo>
                <a:cubicBezTo>
                  <a:pt x="2613283" y="5607637"/>
                  <a:pt x="2621490" y="5609121"/>
                  <a:pt x="2625336" y="5613968"/>
                </a:cubicBezTo>
                <a:cubicBezTo>
                  <a:pt x="2626153" y="5614997"/>
                  <a:pt x="2626577" y="5616148"/>
                  <a:pt x="2627001" y="5617269"/>
                </a:cubicBezTo>
                <a:cubicBezTo>
                  <a:pt x="2634966" y="5614089"/>
                  <a:pt x="2642961" y="5610969"/>
                  <a:pt x="2650986" y="5607819"/>
                </a:cubicBezTo>
                <a:cubicBezTo>
                  <a:pt x="2648502" y="5604911"/>
                  <a:pt x="2646928" y="5601306"/>
                  <a:pt x="2647806" y="5597550"/>
                </a:cubicBezTo>
                <a:lnTo>
                  <a:pt x="2648805" y="5593188"/>
                </a:lnTo>
                <a:cubicBezTo>
                  <a:pt x="2646413" y="5590584"/>
                  <a:pt x="2645050" y="5587040"/>
                  <a:pt x="2645625" y="5583193"/>
                </a:cubicBezTo>
                <a:cubicBezTo>
                  <a:pt x="2646383" y="5578195"/>
                  <a:pt x="2649774" y="5575378"/>
                  <a:pt x="2653711" y="5572713"/>
                </a:cubicBezTo>
                <a:cubicBezTo>
                  <a:pt x="2656740" y="5570653"/>
                  <a:pt x="2660373" y="5570804"/>
                  <a:pt x="2663553" y="5572137"/>
                </a:cubicBezTo>
                <a:lnTo>
                  <a:pt x="2664250" y="5571955"/>
                </a:lnTo>
                <a:cubicBezTo>
                  <a:pt x="2670791" y="5570350"/>
                  <a:pt x="2676938" y="5574742"/>
                  <a:pt x="2678695" y="5580952"/>
                </a:cubicBezTo>
                <a:cubicBezTo>
                  <a:pt x="2679210" y="5582829"/>
                  <a:pt x="2679028" y="5584677"/>
                  <a:pt x="2678574" y="5586434"/>
                </a:cubicBezTo>
                <a:cubicBezTo>
                  <a:pt x="2681996" y="5585101"/>
                  <a:pt x="2685872" y="5585434"/>
                  <a:pt x="2689264" y="5589190"/>
                </a:cubicBezTo>
                <a:cubicBezTo>
                  <a:pt x="2690202" y="5590250"/>
                  <a:pt x="2690747" y="5591402"/>
                  <a:pt x="2691262" y="5592553"/>
                </a:cubicBezTo>
                <a:cubicBezTo>
                  <a:pt x="2695472" y="5591008"/>
                  <a:pt x="2699681" y="5589523"/>
                  <a:pt x="2703890" y="5588009"/>
                </a:cubicBezTo>
                <a:cubicBezTo>
                  <a:pt x="2703164" y="5587737"/>
                  <a:pt x="2702437" y="5587615"/>
                  <a:pt x="2701680" y="5587191"/>
                </a:cubicBezTo>
                <a:cubicBezTo>
                  <a:pt x="2691626" y="5581103"/>
                  <a:pt x="2696622" y="5568018"/>
                  <a:pt x="2705344" y="5565564"/>
                </a:cubicBezTo>
                <a:cubicBezTo>
                  <a:pt x="2702558" y="5562293"/>
                  <a:pt x="2701347" y="5557568"/>
                  <a:pt x="2702921" y="5553569"/>
                </a:cubicBezTo>
                <a:cubicBezTo>
                  <a:pt x="2703224" y="5552842"/>
                  <a:pt x="2703800" y="5552327"/>
                  <a:pt x="2704133" y="5551661"/>
                </a:cubicBezTo>
                <a:cubicBezTo>
                  <a:pt x="2703285" y="5551479"/>
                  <a:pt x="2702528" y="5551207"/>
                  <a:pt x="2701710" y="5550873"/>
                </a:cubicBezTo>
                <a:cubicBezTo>
                  <a:pt x="2702982" y="5556598"/>
                  <a:pt x="2700771" y="5563323"/>
                  <a:pt x="2693564" y="5565595"/>
                </a:cubicBezTo>
                <a:cubicBezTo>
                  <a:pt x="2678755" y="5570229"/>
                  <a:pt x="2672941" y="5546905"/>
                  <a:pt x="2687628" y="5542271"/>
                </a:cubicBezTo>
                <a:cubicBezTo>
                  <a:pt x="2690323" y="5541423"/>
                  <a:pt x="2692595" y="5541726"/>
                  <a:pt x="2694624" y="5542453"/>
                </a:cubicBezTo>
                <a:cubicBezTo>
                  <a:pt x="2694563" y="5542120"/>
                  <a:pt x="2694351" y="5541847"/>
                  <a:pt x="2694321" y="5541514"/>
                </a:cubicBezTo>
                <a:cubicBezTo>
                  <a:pt x="2694018" y="5535577"/>
                  <a:pt x="2694745" y="5529883"/>
                  <a:pt x="2698621" y="5525097"/>
                </a:cubicBezTo>
                <a:cubicBezTo>
                  <a:pt x="2702830" y="5519857"/>
                  <a:pt x="2709160" y="5518615"/>
                  <a:pt x="2715519" y="5518887"/>
                </a:cubicBezTo>
                <a:cubicBezTo>
                  <a:pt x="2722030" y="5519160"/>
                  <a:pt x="2726603" y="5526460"/>
                  <a:pt x="2725785" y="5532427"/>
                </a:cubicBezTo>
                <a:cubicBezTo>
                  <a:pt x="2725482" y="5534578"/>
                  <a:pt x="2724544" y="5536274"/>
                  <a:pt x="2723393" y="5537758"/>
                </a:cubicBezTo>
                <a:cubicBezTo>
                  <a:pt x="2726149" y="5537849"/>
                  <a:pt x="2728541" y="5539060"/>
                  <a:pt x="2730630" y="5540878"/>
                </a:cubicBezTo>
                <a:cubicBezTo>
                  <a:pt x="2731418" y="5540333"/>
                  <a:pt x="2732054" y="5539545"/>
                  <a:pt x="2732962" y="5539242"/>
                </a:cubicBezTo>
                <a:cubicBezTo>
                  <a:pt x="2730116" y="5531397"/>
                  <a:pt x="2733538" y="5521008"/>
                  <a:pt x="2738595" y="5514707"/>
                </a:cubicBezTo>
                <a:cubicBezTo>
                  <a:pt x="2742138" y="5510285"/>
                  <a:pt x="2749073" y="5509225"/>
                  <a:pt x="2755735" y="5509467"/>
                </a:cubicBezTo>
                <a:cubicBezTo>
                  <a:pt x="2755584" y="5501410"/>
                  <a:pt x="2766092" y="5492989"/>
                  <a:pt x="2775601" y="5498714"/>
                </a:cubicBezTo>
                <a:cubicBezTo>
                  <a:pt x="2781688" y="5502379"/>
                  <a:pt x="2781597" y="5508286"/>
                  <a:pt x="2778599" y="5512860"/>
                </a:cubicBezTo>
                <a:cubicBezTo>
                  <a:pt x="2779084" y="5513375"/>
                  <a:pt x="2779599" y="5513829"/>
                  <a:pt x="2779992" y="5514435"/>
                </a:cubicBezTo>
                <a:cubicBezTo>
                  <a:pt x="2780386" y="5514586"/>
                  <a:pt x="2780840" y="5514647"/>
                  <a:pt x="2781234" y="5514859"/>
                </a:cubicBezTo>
                <a:cubicBezTo>
                  <a:pt x="2784837" y="5509679"/>
                  <a:pt x="2791954" y="5508649"/>
                  <a:pt x="2797284" y="5511708"/>
                </a:cubicBezTo>
                <a:cubicBezTo>
                  <a:pt x="2800706" y="5513677"/>
                  <a:pt x="2802493" y="5517343"/>
                  <a:pt x="2802705" y="5521099"/>
                </a:cubicBezTo>
                <a:cubicBezTo>
                  <a:pt x="2802886" y="5520341"/>
                  <a:pt x="2803189" y="5519614"/>
                  <a:pt x="2803613" y="5518948"/>
                </a:cubicBezTo>
                <a:lnTo>
                  <a:pt x="2806369" y="5514404"/>
                </a:lnTo>
                <a:cubicBezTo>
                  <a:pt x="2809700" y="5508861"/>
                  <a:pt x="2815514" y="5505348"/>
                  <a:pt x="2822056" y="5508195"/>
                </a:cubicBezTo>
                <a:cubicBezTo>
                  <a:pt x="2827416" y="5510527"/>
                  <a:pt x="2831595" y="5518372"/>
                  <a:pt x="2828263" y="5523915"/>
                </a:cubicBezTo>
                <a:lnTo>
                  <a:pt x="2825508" y="5528459"/>
                </a:lnTo>
                <a:cubicBezTo>
                  <a:pt x="2822177" y="5534002"/>
                  <a:pt x="2816362" y="5537516"/>
                  <a:pt x="2809791" y="5534669"/>
                </a:cubicBezTo>
                <a:cubicBezTo>
                  <a:pt x="2806006" y="5533002"/>
                  <a:pt x="2802826" y="5528550"/>
                  <a:pt x="2802493" y="5524127"/>
                </a:cubicBezTo>
                <a:cubicBezTo>
                  <a:pt x="2802220" y="5525551"/>
                  <a:pt x="2801735" y="5526945"/>
                  <a:pt x="2801009" y="5528186"/>
                </a:cubicBezTo>
                <a:lnTo>
                  <a:pt x="2798253" y="5532730"/>
                </a:lnTo>
                <a:cubicBezTo>
                  <a:pt x="2797284" y="5534335"/>
                  <a:pt x="2795982" y="5535547"/>
                  <a:pt x="2794498" y="5536455"/>
                </a:cubicBezTo>
                <a:cubicBezTo>
                  <a:pt x="2794801" y="5538970"/>
                  <a:pt x="2794558" y="5541514"/>
                  <a:pt x="2793983" y="5543967"/>
                </a:cubicBezTo>
                <a:cubicBezTo>
                  <a:pt x="2793983" y="5544210"/>
                  <a:pt x="2793983" y="5544452"/>
                  <a:pt x="2793953" y="5544694"/>
                </a:cubicBezTo>
                <a:cubicBezTo>
                  <a:pt x="2793953" y="5544725"/>
                  <a:pt x="2793922" y="5544755"/>
                  <a:pt x="2793922" y="5544785"/>
                </a:cubicBezTo>
                <a:cubicBezTo>
                  <a:pt x="2793650" y="5546633"/>
                  <a:pt x="2792681" y="5548299"/>
                  <a:pt x="2791197" y="5549783"/>
                </a:cubicBezTo>
                <a:cubicBezTo>
                  <a:pt x="2790652" y="5550601"/>
                  <a:pt x="2790500" y="5551570"/>
                  <a:pt x="2789804" y="5552327"/>
                </a:cubicBezTo>
                <a:cubicBezTo>
                  <a:pt x="2787169" y="5555296"/>
                  <a:pt x="2784111" y="5557265"/>
                  <a:pt x="2780780" y="5558416"/>
                </a:cubicBezTo>
                <a:cubicBezTo>
                  <a:pt x="2780749" y="5559960"/>
                  <a:pt x="2780265" y="5561506"/>
                  <a:pt x="2779659" y="5563050"/>
                </a:cubicBezTo>
                <a:cubicBezTo>
                  <a:pt x="2782748" y="5560142"/>
                  <a:pt x="2787079" y="5558506"/>
                  <a:pt x="2792045" y="5559991"/>
                </a:cubicBezTo>
                <a:cubicBezTo>
                  <a:pt x="2792832" y="5560233"/>
                  <a:pt x="2793286" y="5560657"/>
                  <a:pt x="2793892" y="5560990"/>
                </a:cubicBezTo>
                <a:cubicBezTo>
                  <a:pt x="2797223" y="5560203"/>
                  <a:pt x="2800555" y="5559294"/>
                  <a:pt x="2803885" y="5558567"/>
                </a:cubicBezTo>
                <a:cubicBezTo>
                  <a:pt x="2806853" y="5556023"/>
                  <a:pt x="2810820" y="5554630"/>
                  <a:pt x="2815454" y="5556053"/>
                </a:cubicBezTo>
                <a:cubicBezTo>
                  <a:pt x="2815484" y="5556053"/>
                  <a:pt x="2815484" y="5556084"/>
                  <a:pt x="2815484" y="5556084"/>
                </a:cubicBezTo>
                <a:cubicBezTo>
                  <a:pt x="2815454" y="5556084"/>
                  <a:pt x="2815424" y="5556084"/>
                  <a:pt x="2815393" y="5556084"/>
                </a:cubicBezTo>
                <a:cubicBezTo>
                  <a:pt x="2825478" y="5554024"/>
                  <a:pt x="2835592" y="5552176"/>
                  <a:pt x="2845707" y="5550692"/>
                </a:cubicBezTo>
                <a:cubicBezTo>
                  <a:pt x="2845676" y="5550692"/>
                  <a:pt x="2845676" y="5550692"/>
                  <a:pt x="2845646" y="5550692"/>
                </a:cubicBezTo>
                <a:cubicBezTo>
                  <a:pt x="2841134" y="5547935"/>
                  <a:pt x="2839226" y="5542211"/>
                  <a:pt x="2840437" y="5537092"/>
                </a:cubicBezTo>
                <a:cubicBezTo>
                  <a:pt x="2840952" y="5534941"/>
                  <a:pt x="2841891" y="5533063"/>
                  <a:pt x="2843072" y="5531427"/>
                </a:cubicBezTo>
                <a:cubicBezTo>
                  <a:pt x="2842769" y="5526490"/>
                  <a:pt x="2845707" y="5521977"/>
                  <a:pt x="2850249" y="5519554"/>
                </a:cubicBezTo>
                <a:lnTo>
                  <a:pt x="2856881" y="5516040"/>
                </a:lnTo>
                <a:cubicBezTo>
                  <a:pt x="2862605" y="5512981"/>
                  <a:pt x="2870176" y="5516797"/>
                  <a:pt x="2872538" y="5522340"/>
                </a:cubicBezTo>
                <a:cubicBezTo>
                  <a:pt x="2873719" y="5525067"/>
                  <a:pt x="2873507" y="5527732"/>
                  <a:pt x="2872689" y="5530216"/>
                </a:cubicBezTo>
                <a:cubicBezTo>
                  <a:pt x="2873719" y="5535032"/>
                  <a:pt x="2872205" y="5540091"/>
                  <a:pt x="2868601" y="5542635"/>
                </a:cubicBezTo>
                <a:cubicBezTo>
                  <a:pt x="2866935" y="5545694"/>
                  <a:pt x="2864089" y="5548117"/>
                  <a:pt x="2860636" y="5548844"/>
                </a:cubicBezTo>
                <a:cubicBezTo>
                  <a:pt x="2860545" y="5548935"/>
                  <a:pt x="2860394" y="5548935"/>
                  <a:pt x="2860303" y="5549026"/>
                </a:cubicBezTo>
                <a:cubicBezTo>
                  <a:pt x="2877625" y="5547027"/>
                  <a:pt x="2894917" y="5546057"/>
                  <a:pt x="2912148" y="5546178"/>
                </a:cubicBezTo>
                <a:lnTo>
                  <a:pt x="2912148" y="5546178"/>
                </a:lnTo>
                <a:lnTo>
                  <a:pt x="2909301" y="5543029"/>
                </a:lnTo>
                <a:cubicBezTo>
                  <a:pt x="2904941" y="5538182"/>
                  <a:pt x="2907515" y="5529640"/>
                  <a:pt x="2912360" y="5526309"/>
                </a:cubicBezTo>
                <a:cubicBezTo>
                  <a:pt x="2918174" y="5522280"/>
                  <a:pt x="2924746" y="5524521"/>
                  <a:pt x="2929076" y="5529337"/>
                </a:cubicBezTo>
                <a:lnTo>
                  <a:pt x="2932650" y="5533306"/>
                </a:lnTo>
                <a:cubicBezTo>
                  <a:pt x="2936011" y="5537031"/>
                  <a:pt x="2935224" y="5542877"/>
                  <a:pt x="2932529" y="5546936"/>
                </a:cubicBezTo>
                <a:cubicBezTo>
                  <a:pt x="2952092" y="5548208"/>
                  <a:pt x="2971594" y="5550995"/>
                  <a:pt x="2990975" y="5555780"/>
                </a:cubicBezTo>
                <a:cubicBezTo>
                  <a:pt x="2991551" y="5555690"/>
                  <a:pt x="2992126" y="5555629"/>
                  <a:pt x="2992671" y="5555508"/>
                </a:cubicBezTo>
                <a:cubicBezTo>
                  <a:pt x="2996790" y="5554781"/>
                  <a:pt x="2999606" y="5556326"/>
                  <a:pt x="3001756" y="5558537"/>
                </a:cubicBezTo>
                <a:cubicBezTo>
                  <a:pt x="3005057" y="5559476"/>
                  <a:pt x="3008328" y="5560779"/>
                  <a:pt x="3011598" y="5561838"/>
                </a:cubicBezTo>
                <a:cubicBezTo>
                  <a:pt x="3011810" y="5561172"/>
                  <a:pt x="3011598" y="5560385"/>
                  <a:pt x="3011962" y="5559748"/>
                </a:cubicBezTo>
                <a:cubicBezTo>
                  <a:pt x="3012900" y="5557719"/>
                  <a:pt x="3014203" y="5555871"/>
                  <a:pt x="3016262" y="5554781"/>
                </a:cubicBezTo>
                <a:lnTo>
                  <a:pt x="3022894" y="5551237"/>
                </a:lnTo>
                <a:cubicBezTo>
                  <a:pt x="3028587" y="5548208"/>
                  <a:pt x="3035764" y="5549420"/>
                  <a:pt x="3039307" y="5555235"/>
                </a:cubicBezTo>
                <a:cubicBezTo>
                  <a:pt x="3042214" y="5560021"/>
                  <a:pt x="3041064" y="5566957"/>
                  <a:pt x="3036582" y="5570502"/>
                </a:cubicBezTo>
                <a:lnTo>
                  <a:pt x="3036582" y="5570502"/>
                </a:lnTo>
                <a:cubicBezTo>
                  <a:pt x="3048059" y="5575226"/>
                  <a:pt x="3059506" y="5580558"/>
                  <a:pt x="3070893" y="5586858"/>
                </a:cubicBezTo>
                <a:cubicBezTo>
                  <a:pt x="3062989" y="5582466"/>
                  <a:pt x="3055024" y="5579104"/>
                  <a:pt x="3047060" y="5575499"/>
                </a:cubicBezTo>
                <a:cubicBezTo>
                  <a:pt x="3048665" y="5572531"/>
                  <a:pt x="3051572" y="5570835"/>
                  <a:pt x="3054782" y="5570380"/>
                </a:cubicBezTo>
                <a:cubicBezTo>
                  <a:pt x="3054964" y="5570229"/>
                  <a:pt x="3055115" y="5570047"/>
                  <a:pt x="3055297" y="5569865"/>
                </a:cubicBezTo>
                <a:cubicBezTo>
                  <a:pt x="3060021" y="5565170"/>
                  <a:pt x="3067531" y="5565746"/>
                  <a:pt x="3072165" y="5570138"/>
                </a:cubicBezTo>
                <a:cubicBezTo>
                  <a:pt x="3073558" y="5571440"/>
                  <a:pt x="3074375" y="5573106"/>
                  <a:pt x="3074860" y="5574863"/>
                </a:cubicBezTo>
                <a:cubicBezTo>
                  <a:pt x="3077071" y="5571986"/>
                  <a:pt x="3080553" y="5570289"/>
                  <a:pt x="3085338" y="5571743"/>
                </a:cubicBezTo>
                <a:cubicBezTo>
                  <a:pt x="3098329" y="5575711"/>
                  <a:pt x="3096543" y="5594945"/>
                  <a:pt x="3085459" y="5595672"/>
                </a:cubicBezTo>
                <a:cubicBezTo>
                  <a:pt x="3089365" y="5598035"/>
                  <a:pt x="3093393" y="5600307"/>
                  <a:pt x="3097148" y="5602730"/>
                </a:cubicBezTo>
                <a:cubicBezTo>
                  <a:pt x="3097148" y="5602730"/>
                  <a:pt x="3097148" y="5602730"/>
                  <a:pt x="3097118" y="5602730"/>
                </a:cubicBezTo>
                <a:cubicBezTo>
                  <a:pt x="3097784" y="5602215"/>
                  <a:pt x="3098299" y="5601640"/>
                  <a:pt x="3099147" y="5601246"/>
                </a:cubicBezTo>
                <a:cubicBezTo>
                  <a:pt x="3099359" y="5601155"/>
                  <a:pt x="3099662" y="5601155"/>
                  <a:pt x="3099904" y="5601064"/>
                </a:cubicBezTo>
                <a:cubicBezTo>
                  <a:pt x="3101388" y="5595733"/>
                  <a:pt x="3106354" y="5591886"/>
                  <a:pt x="3112017" y="5592159"/>
                </a:cubicBezTo>
                <a:cubicBezTo>
                  <a:pt x="3112653" y="5592159"/>
                  <a:pt x="3112986" y="5592159"/>
                  <a:pt x="3113108" y="5592189"/>
                </a:cubicBezTo>
                <a:cubicBezTo>
                  <a:pt x="3113168" y="5592189"/>
                  <a:pt x="3113259" y="5592189"/>
                  <a:pt x="3113319" y="5592159"/>
                </a:cubicBezTo>
                <a:cubicBezTo>
                  <a:pt x="3113350" y="5592159"/>
                  <a:pt x="3113380" y="5592159"/>
                  <a:pt x="3113410" y="5592159"/>
                </a:cubicBezTo>
                <a:cubicBezTo>
                  <a:pt x="3113804" y="5591553"/>
                  <a:pt x="3114198" y="5590977"/>
                  <a:pt x="3114561" y="5590311"/>
                </a:cubicBezTo>
                <a:cubicBezTo>
                  <a:pt x="3117711" y="5584435"/>
                  <a:pt x="3126099" y="5584041"/>
                  <a:pt x="3131126" y="5587161"/>
                </a:cubicBezTo>
                <a:cubicBezTo>
                  <a:pt x="3137031" y="5590796"/>
                  <a:pt x="3137213" y="5598247"/>
                  <a:pt x="3134276" y="5603730"/>
                </a:cubicBezTo>
                <a:cubicBezTo>
                  <a:pt x="3130672" y="5610454"/>
                  <a:pt x="3124343" y="5614270"/>
                  <a:pt x="3117287" y="5615512"/>
                </a:cubicBezTo>
                <a:cubicBezTo>
                  <a:pt x="3117317" y="5615966"/>
                  <a:pt x="3117105" y="5616330"/>
                  <a:pt x="3117105" y="5616785"/>
                </a:cubicBezTo>
                <a:cubicBezTo>
                  <a:pt x="3123222" y="5621298"/>
                  <a:pt x="3129158" y="5625872"/>
                  <a:pt x="3134821" y="5630597"/>
                </a:cubicBezTo>
                <a:cubicBezTo>
                  <a:pt x="3136062" y="5629476"/>
                  <a:pt x="3136850" y="5628052"/>
                  <a:pt x="3138666" y="5627446"/>
                </a:cubicBezTo>
                <a:cubicBezTo>
                  <a:pt x="3149447" y="5623933"/>
                  <a:pt x="3154505" y="5635837"/>
                  <a:pt x="3150659" y="5644197"/>
                </a:cubicBezTo>
                <a:cubicBezTo>
                  <a:pt x="3146843" y="5640623"/>
                  <a:pt x="3142664" y="5637230"/>
                  <a:pt x="3138515" y="5633777"/>
                </a:cubicBezTo>
                <a:cubicBezTo>
                  <a:pt x="3146116" y="5640259"/>
                  <a:pt x="3153354" y="5646923"/>
                  <a:pt x="3160137" y="5653768"/>
                </a:cubicBezTo>
                <a:cubicBezTo>
                  <a:pt x="3160137" y="5653768"/>
                  <a:pt x="3160168" y="5653768"/>
                  <a:pt x="3160168" y="5653738"/>
                </a:cubicBezTo>
                <a:lnTo>
                  <a:pt x="3160955" y="5653314"/>
                </a:lnTo>
                <a:cubicBezTo>
                  <a:pt x="3161076" y="5652345"/>
                  <a:pt x="3161106" y="5651345"/>
                  <a:pt x="3161409" y="5650376"/>
                </a:cubicBezTo>
                <a:lnTo>
                  <a:pt x="3162954" y="5645318"/>
                </a:lnTo>
                <a:cubicBezTo>
                  <a:pt x="3164831" y="5639108"/>
                  <a:pt x="3173190" y="5636715"/>
                  <a:pt x="3178640" y="5639017"/>
                </a:cubicBezTo>
                <a:cubicBezTo>
                  <a:pt x="3180457" y="5639805"/>
                  <a:pt x="3181760" y="5641017"/>
                  <a:pt x="3182850" y="5642349"/>
                </a:cubicBezTo>
                <a:cubicBezTo>
                  <a:pt x="3182759" y="5641349"/>
                  <a:pt x="3182850" y="5640411"/>
                  <a:pt x="3182971" y="5639411"/>
                </a:cubicBezTo>
                <a:cubicBezTo>
                  <a:pt x="3176823" y="5636019"/>
                  <a:pt x="3173977" y="5627871"/>
                  <a:pt x="3177671" y="5622540"/>
                </a:cubicBezTo>
                <a:cubicBezTo>
                  <a:pt x="3172432" y="5623721"/>
                  <a:pt x="3167072" y="5622418"/>
                  <a:pt x="3164195" y="5617148"/>
                </a:cubicBezTo>
                <a:cubicBezTo>
                  <a:pt x="3161349" y="5611969"/>
                  <a:pt x="3162923" y="5603366"/>
                  <a:pt x="3168889" y="5600913"/>
                </a:cubicBezTo>
                <a:cubicBezTo>
                  <a:pt x="3169616" y="5600640"/>
                  <a:pt x="3170343" y="5600307"/>
                  <a:pt x="3171039" y="5599943"/>
                </a:cubicBezTo>
                <a:cubicBezTo>
                  <a:pt x="3171130" y="5599883"/>
                  <a:pt x="3171100" y="5599913"/>
                  <a:pt x="3171161" y="5599852"/>
                </a:cubicBezTo>
                <a:cubicBezTo>
                  <a:pt x="3171191" y="5599822"/>
                  <a:pt x="3171221" y="5599792"/>
                  <a:pt x="3171251" y="5599731"/>
                </a:cubicBezTo>
                <a:cubicBezTo>
                  <a:pt x="3171312" y="5599610"/>
                  <a:pt x="3171342" y="5599489"/>
                  <a:pt x="3171403" y="5599307"/>
                </a:cubicBezTo>
                <a:cubicBezTo>
                  <a:pt x="3173553" y="5592976"/>
                  <a:pt x="3179852" y="5589705"/>
                  <a:pt x="3186272" y="5591341"/>
                </a:cubicBezTo>
                <a:cubicBezTo>
                  <a:pt x="3192359" y="5592886"/>
                  <a:pt x="3196235" y="5600307"/>
                  <a:pt x="3194236" y="5606213"/>
                </a:cubicBezTo>
                <a:cubicBezTo>
                  <a:pt x="3192571" y="5611181"/>
                  <a:pt x="3189300" y="5615118"/>
                  <a:pt x="3185272" y="5618269"/>
                </a:cubicBezTo>
                <a:cubicBezTo>
                  <a:pt x="3193267" y="5617178"/>
                  <a:pt x="3199475" y="5623721"/>
                  <a:pt x="3199960" y="5630233"/>
                </a:cubicBezTo>
                <a:cubicBezTo>
                  <a:pt x="3209650" y="5635413"/>
                  <a:pt x="3206289" y="5650164"/>
                  <a:pt x="3196629" y="5652133"/>
                </a:cubicBezTo>
                <a:cubicBezTo>
                  <a:pt x="3199112" y="5655313"/>
                  <a:pt x="3200111" y="5659705"/>
                  <a:pt x="3198900" y="5663613"/>
                </a:cubicBezTo>
                <a:lnTo>
                  <a:pt x="3198567" y="5664673"/>
                </a:lnTo>
                <a:cubicBezTo>
                  <a:pt x="3199627" y="5663734"/>
                  <a:pt x="3200929" y="5662916"/>
                  <a:pt x="3202625" y="5662341"/>
                </a:cubicBezTo>
                <a:cubicBezTo>
                  <a:pt x="3216858" y="5657706"/>
                  <a:pt x="3227033" y="5678546"/>
                  <a:pt x="3213284" y="5683665"/>
                </a:cubicBezTo>
                <a:cubicBezTo>
                  <a:pt x="3214042" y="5686148"/>
                  <a:pt x="3214193" y="5688844"/>
                  <a:pt x="3213375" y="5691480"/>
                </a:cubicBezTo>
                <a:lnTo>
                  <a:pt x="3210286" y="5701627"/>
                </a:lnTo>
                <a:cubicBezTo>
                  <a:pt x="3209347" y="5704716"/>
                  <a:pt x="3206925" y="5706988"/>
                  <a:pt x="3204048" y="5708199"/>
                </a:cubicBezTo>
                <a:cubicBezTo>
                  <a:pt x="3214738" y="5725040"/>
                  <a:pt x="3223611" y="5742397"/>
                  <a:pt x="3230576" y="5760207"/>
                </a:cubicBezTo>
                <a:lnTo>
                  <a:pt x="3230576" y="5760177"/>
                </a:lnTo>
                <a:cubicBezTo>
                  <a:pt x="3230576" y="5760177"/>
                  <a:pt x="3230606" y="5760177"/>
                  <a:pt x="3230637" y="5760177"/>
                </a:cubicBezTo>
                <a:lnTo>
                  <a:pt x="3235724" y="5761722"/>
                </a:lnTo>
                <a:cubicBezTo>
                  <a:pt x="3241932" y="5763600"/>
                  <a:pt x="3244082" y="5772202"/>
                  <a:pt x="3241690" y="5777503"/>
                </a:cubicBezTo>
                <a:cubicBezTo>
                  <a:pt x="3240812" y="5779441"/>
                  <a:pt x="3239479" y="5780804"/>
                  <a:pt x="3238026" y="5781895"/>
                </a:cubicBezTo>
                <a:cubicBezTo>
                  <a:pt x="3255590" y="5839385"/>
                  <a:pt x="3255166" y="5899935"/>
                  <a:pt x="3239934" y="5957334"/>
                </a:cubicBezTo>
                <a:cubicBezTo>
                  <a:pt x="3240479" y="5955275"/>
                  <a:pt x="3241084" y="5953215"/>
                  <a:pt x="3241599" y="5951125"/>
                </a:cubicBezTo>
                <a:cubicBezTo>
                  <a:pt x="3243598" y="5956213"/>
                  <a:pt x="3241720" y="5960969"/>
                  <a:pt x="3238086" y="5964240"/>
                </a:cubicBezTo>
                <a:cubicBezTo>
                  <a:pt x="3238086" y="5964240"/>
                  <a:pt x="3238086" y="5964240"/>
                  <a:pt x="3238086" y="5964240"/>
                </a:cubicBezTo>
                <a:cubicBezTo>
                  <a:pt x="3238086" y="5964240"/>
                  <a:pt x="3238086" y="5964240"/>
                  <a:pt x="3238086" y="5964240"/>
                </a:cubicBezTo>
                <a:cubicBezTo>
                  <a:pt x="3233847" y="5978961"/>
                  <a:pt x="3228638" y="5993440"/>
                  <a:pt x="3222491" y="6007585"/>
                </a:cubicBezTo>
                <a:cubicBezTo>
                  <a:pt x="3227245" y="6010221"/>
                  <a:pt x="3230061" y="6015642"/>
                  <a:pt x="3228517" y="6021125"/>
                </a:cubicBezTo>
                <a:cubicBezTo>
                  <a:pt x="3226791" y="6027243"/>
                  <a:pt x="3219977" y="6031272"/>
                  <a:pt x="3213799" y="6029394"/>
                </a:cubicBezTo>
                <a:lnTo>
                  <a:pt x="3212406" y="6028970"/>
                </a:lnTo>
                <a:cubicBezTo>
                  <a:pt x="3212406" y="6028970"/>
                  <a:pt x="3212406" y="6028970"/>
                  <a:pt x="3212406" y="6028970"/>
                </a:cubicBezTo>
                <a:cubicBezTo>
                  <a:pt x="3196810" y="6059442"/>
                  <a:pt x="3176944" y="6087975"/>
                  <a:pt x="3153203" y="6113418"/>
                </a:cubicBezTo>
                <a:lnTo>
                  <a:pt x="3153324" y="6113297"/>
                </a:lnTo>
                <a:cubicBezTo>
                  <a:pt x="3156503" y="6115963"/>
                  <a:pt x="3158230" y="6119870"/>
                  <a:pt x="3157442" y="6124595"/>
                </a:cubicBezTo>
                <a:cubicBezTo>
                  <a:pt x="3156443" y="6130562"/>
                  <a:pt x="3149266" y="6135621"/>
                  <a:pt x="3143300" y="6133804"/>
                </a:cubicBezTo>
                <a:lnTo>
                  <a:pt x="3138243" y="6132258"/>
                </a:lnTo>
                <a:cubicBezTo>
                  <a:pt x="3137304" y="6131986"/>
                  <a:pt x="3136547" y="6131471"/>
                  <a:pt x="3135729" y="6131047"/>
                </a:cubicBezTo>
                <a:cubicBezTo>
                  <a:pt x="3123858" y="6142164"/>
                  <a:pt x="3111139" y="6152492"/>
                  <a:pt x="3097724" y="6162033"/>
                </a:cubicBezTo>
                <a:cubicBezTo>
                  <a:pt x="3099117" y="6162852"/>
                  <a:pt x="3100388" y="6163912"/>
                  <a:pt x="3101449" y="6165244"/>
                </a:cubicBezTo>
                <a:cubicBezTo>
                  <a:pt x="3105325" y="6170242"/>
                  <a:pt x="3103841" y="6178420"/>
                  <a:pt x="3098662" y="6181904"/>
                </a:cubicBezTo>
                <a:cubicBezTo>
                  <a:pt x="3092636" y="6185963"/>
                  <a:pt x="3085398" y="6187901"/>
                  <a:pt x="3078221" y="6185963"/>
                </a:cubicBezTo>
                <a:cubicBezTo>
                  <a:pt x="3074678" y="6184994"/>
                  <a:pt x="3071771" y="6182873"/>
                  <a:pt x="3069954" y="6180056"/>
                </a:cubicBezTo>
                <a:cubicBezTo>
                  <a:pt x="3054994" y="6188780"/>
                  <a:pt x="3039216" y="6196382"/>
                  <a:pt x="3022803" y="6202925"/>
                </a:cubicBezTo>
                <a:cubicBezTo>
                  <a:pt x="3165376" y="6378879"/>
                  <a:pt x="3256014" y="6600723"/>
                  <a:pt x="3255318" y="6826504"/>
                </a:cubicBezTo>
                <a:cubicBezTo>
                  <a:pt x="3254288" y="7159481"/>
                  <a:pt x="3022016" y="7435392"/>
                  <a:pt x="2697985" y="7503272"/>
                </a:cubicBezTo>
                <a:cubicBezTo>
                  <a:pt x="2425497" y="7560369"/>
                  <a:pt x="2131810" y="7513025"/>
                  <a:pt x="1857444" y="7491459"/>
                </a:cubicBezTo>
                <a:cubicBezTo>
                  <a:pt x="1556489" y="7467833"/>
                  <a:pt x="1272978" y="7376539"/>
                  <a:pt x="1159658" y="7067460"/>
                </a:cubicBezTo>
                <a:cubicBezTo>
                  <a:pt x="1116777" y="6950572"/>
                  <a:pt x="1107298" y="6838650"/>
                  <a:pt x="1123106" y="6734725"/>
                </a:cubicBezTo>
                <a:cubicBezTo>
                  <a:pt x="1094186" y="6711281"/>
                  <a:pt x="1071746" y="6683475"/>
                  <a:pt x="1054878" y="6653124"/>
                </a:cubicBezTo>
                <a:cubicBezTo>
                  <a:pt x="943708" y="6618109"/>
                  <a:pt x="827966" y="6605297"/>
                  <a:pt x="702351" y="6640827"/>
                </a:cubicBezTo>
                <a:cubicBezTo>
                  <a:pt x="457966" y="6710190"/>
                  <a:pt x="235384" y="6933428"/>
                  <a:pt x="272027" y="7203614"/>
                </a:cubicBezTo>
                <a:cubicBezTo>
                  <a:pt x="274146" y="7219667"/>
                  <a:pt x="277478" y="7235418"/>
                  <a:pt x="281414" y="7250866"/>
                </a:cubicBezTo>
                <a:cubicBezTo>
                  <a:pt x="80334" y="7514388"/>
                  <a:pt x="-69568" y="7846063"/>
                  <a:pt x="33395" y="8135635"/>
                </a:cubicBezTo>
                <a:cubicBezTo>
                  <a:pt x="120308" y="8380378"/>
                  <a:pt x="391040" y="8485786"/>
                  <a:pt x="625129" y="8385225"/>
                </a:cubicBezTo>
                <a:cubicBezTo>
                  <a:pt x="725064" y="8342516"/>
                  <a:pt x="806223" y="8272848"/>
                  <a:pt x="886473" y="8200456"/>
                </a:cubicBezTo>
                <a:cubicBezTo>
                  <a:pt x="942194" y="8150174"/>
                  <a:pt x="998521" y="8081416"/>
                  <a:pt x="1074835" y="8062334"/>
                </a:cubicBezTo>
                <a:cubicBezTo>
                  <a:pt x="1272887" y="8013263"/>
                  <a:pt x="1452467" y="8216509"/>
                  <a:pt x="1545436" y="8359478"/>
                </a:cubicBezTo>
                <a:cubicBezTo>
                  <a:pt x="1551584" y="8368898"/>
                  <a:pt x="1557337" y="8378561"/>
                  <a:pt x="1563333" y="8388072"/>
                </a:cubicBezTo>
                <a:lnTo>
                  <a:pt x="1563212" y="8387890"/>
                </a:lnTo>
                <a:cubicBezTo>
                  <a:pt x="1634075" y="8241983"/>
                  <a:pt x="1704393" y="8097651"/>
                  <a:pt x="1831249" y="7986972"/>
                </a:cubicBezTo>
                <a:cubicBezTo>
                  <a:pt x="2071244" y="7777547"/>
                  <a:pt x="2414686" y="7774428"/>
                  <a:pt x="2717548" y="7777941"/>
                </a:cubicBezTo>
                <a:cubicBezTo>
                  <a:pt x="3022864" y="7781485"/>
                  <a:pt x="3336658" y="7816772"/>
                  <a:pt x="3632707" y="7892861"/>
                </a:cubicBezTo>
                <a:cubicBezTo>
                  <a:pt x="3871097" y="7954137"/>
                  <a:pt x="4118843" y="8056669"/>
                  <a:pt x="4293184" y="8236409"/>
                </a:cubicBezTo>
                <a:cubicBezTo>
                  <a:pt x="4504107" y="8453892"/>
                  <a:pt x="4595865" y="8758184"/>
                  <a:pt x="4569337" y="9057933"/>
                </a:cubicBezTo>
                <a:cubicBezTo>
                  <a:pt x="4541143" y="9376583"/>
                  <a:pt x="4410744" y="9675909"/>
                  <a:pt x="4209209" y="9917652"/>
                </a:cubicBezTo>
                <a:cubicBezTo>
                  <a:pt x="4211632" y="9916501"/>
                  <a:pt x="4214266" y="9915835"/>
                  <a:pt x="4216659" y="9916259"/>
                </a:cubicBezTo>
                <a:cubicBezTo>
                  <a:pt x="4223684" y="9917471"/>
                  <a:pt x="4226803" y="9923741"/>
                  <a:pt x="4226531" y="9930253"/>
                </a:cubicBezTo>
                <a:lnTo>
                  <a:pt x="4226288" y="9935644"/>
                </a:lnTo>
                <a:cubicBezTo>
                  <a:pt x="4226016" y="9942217"/>
                  <a:pt x="4218112" y="9946519"/>
                  <a:pt x="4212298" y="9945519"/>
                </a:cubicBezTo>
                <a:cubicBezTo>
                  <a:pt x="4205272" y="9944277"/>
                  <a:pt x="4202153" y="9938037"/>
                  <a:pt x="4202425" y="9931525"/>
                </a:cubicBezTo>
                <a:lnTo>
                  <a:pt x="4202668" y="9926133"/>
                </a:lnTo>
                <a:cubicBezTo>
                  <a:pt x="4202668" y="9925831"/>
                  <a:pt x="4202910" y="9925588"/>
                  <a:pt x="4202940" y="9925286"/>
                </a:cubicBezTo>
                <a:cubicBezTo>
                  <a:pt x="4195278" y="9934372"/>
                  <a:pt x="4187465" y="9943308"/>
                  <a:pt x="4179622" y="9952213"/>
                </a:cubicBezTo>
                <a:cubicBezTo>
                  <a:pt x="4183771" y="9954425"/>
                  <a:pt x="4186375" y="9959210"/>
                  <a:pt x="4186193" y="9963965"/>
                </a:cubicBezTo>
                <a:lnTo>
                  <a:pt x="4185951" y="9969357"/>
                </a:lnTo>
                <a:cubicBezTo>
                  <a:pt x="4185648" y="9976142"/>
                  <a:pt x="4179349" y="9980716"/>
                  <a:pt x="4172960" y="9980504"/>
                </a:cubicBezTo>
                <a:cubicBezTo>
                  <a:pt x="4167660" y="9980353"/>
                  <a:pt x="4163723" y="9976234"/>
                  <a:pt x="4162391" y="9971387"/>
                </a:cubicBezTo>
                <a:cubicBezTo>
                  <a:pt x="4162149" y="9972598"/>
                  <a:pt x="4161876" y="9973810"/>
                  <a:pt x="4161119" y="9974840"/>
                </a:cubicBezTo>
                <a:cubicBezTo>
                  <a:pt x="4160634" y="9975446"/>
                  <a:pt x="4160241" y="9976112"/>
                  <a:pt x="4159847" y="9976748"/>
                </a:cubicBezTo>
                <a:cubicBezTo>
                  <a:pt x="4159847" y="9976748"/>
                  <a:pt x="4159847" y="9976748"/>
                  <a:pt x="4159847" y="9976748"/>
                </a:cubicBezTo>
                <a:lnTo>
                  <a:pt x="4159847" y="9976991"/>
                </a:lnTo>
                <a:cubicBezTo>
                  <a:pt x="4159877" y="9977202"/>
                  <a:pt x="4159907" y="9977233"/>
                  <a:pt x="4159968" y="9977596"/>
                </a:cubicBezTo>
                <a:cubicBezTo>
                  <a:pt x="4161543" y="9984199"/>
                  <a:pt x="4157818" y="9990409"/>
                  <a:pt x="4151428" y="9992438"/>
                </a:cubicBezTo>
                <a:cubicBezTo>
                  <a:pt x="4148945" y="9993225"/>
                  <a:pt x="4146341" y="9992772"/>
                  <a:pt x="4143948" y="9991802"/>
                </a:cubicBezTo>
                <a:cubicBezTo>
                  <a:pt x="4109728" y="10028089"/>
                  <a:pt x="4073812" y="10062832"/>
                  <a:pt x="4036291" y="10095878"/>
                </a:cubicBezTo>
                <a:cubicBezTo>
                  <a:pt x="4049495" y="10095939"/>
                  <a:pt x="4062699" y="10096242"/>
                  <a:pt x="4075872" y="10096212"/>
                </a:cubicBezTo>
                <a:cubicBezTo>
                  <a:pt x="4074448" y="10090790"/>
                  <a:pt x="4077143" y="10086398"/>
                  <a:pt x="4081414" y="10084187"/>
                </a:cubicBezTo>
                <a:cubicBezTo>
                  <a:pt x="4079990" y="10080733"/>
                  <a:pt x="4079960" y="10076674"/>
                  <a:pt x="4082928" y="10072828"/>
                </a:cubicBezTo>
                <a:cubicBezTo>
                  <a:pt x="4087258" y="10067133"/>
                  <a:pt x="4093527" y="10067346"/>
                  <a:pt x="4098190" y="10070283"/>
                </a:cubicBezTo>
                <a:cubicBezTo>
                  <a:pt x="4102430" y="10066497"/>
                  <a:pt x="4108578" y="10065164"/>
                  <a:pt x="4113150" y="10069950"/>
                </a:cubicBezTo>
                <a:cubicBezTo>
                  <a:pt x="4114695" y="10071586"/>
                  <a:pt x="4116451" y="10073040"/>
                  <a:pt x="4117995" y="10074676"/>
                </a:cubicBezTo>
                <a:cubicBezTo>
                  <a:pt x="4118420" y="10075039"/>
                  <a:pt x="4118874" y="10075372"/>
                  <a:pt x="4119328" y="10075706"/>
                </a:cubicBezTo>
                <a:cubicBezTo>
                  <a:pt x="4120782" y="10076553"/>
                  <a:pt x="4122023" y="10077371"/>
                  <a:pt x="4123144" y="10078401"/>
                </a:cubicBezTo>
                <a:cubicBezTo>
                  <a:pt x="4126717" y="10077825"/>
                  <a:pt x="4130654" y="10078734"/>
                  <a:pt x="4133228" y="10080885"/>
                </a:cubicBezTo>
                <a:cubicBezTo>
                  <a:pt x="4136590" y="10083641"/>
                  <a:pt x="4137589" y="10087397"/>
                  <a:pt x="4137195" y="10091153"/>
                </a:cubicBezTo>
                <a:cubicBezTo>
                  <a:pt x="4137528" y="10090517"/>
                  <a:pt x="4137649" y="10089881"/>
                  <a:pt x="4138134" y="10089245"/>
                </a:cubicBezTo>
                <a:cubicBezTo>
                  <a:pt x="4143494" y="10082248"/>
                  <a:pt x="4152216" y="10083611"/>
                  <a:pt x="4157122" y="10088306"/>
                </a:cubicBezTo>
                <a:cubicBezTo>
                  <a:pt x="4160180" y="10075675"/>
                  <a:pt x="4181197" y="10078946"/>
                  <a:pt x="4180591" y="10093516"/>
                </a:cubicBezTo>
                <a:cubicBezTo>
                  <a:pt x="4180561" y="10094394"/>
                  <a:pt x="4180016" y="10094788"/>
                  <a:pt x="4179834" y="10095545"/>
                </a:cubicBezTo>
                <a:cubicBezTo>
                  <a:pt x="4195612" y="10095363"/>
                  <a:pt x="4211328" y="10095152"/>
                  <a:pt x="4227106" y="10094910"/>
                </a:cubicBezTo>
                <a:cubicBezTo>
                  <a:pt x="4226955" y="10094334"/>
                  <a:pt x="4226592" y="10093849"/>
                  <a:pt x="4226592" y="10093243"/>
                </a:cubicBezTo>
                <a:cubicBezTo>
                  <a:pt x="4226592" y="10092455"/>
                  <a:pt x="4226531" y="10091638"/>
                  <a:pt x="4226440" y="10090851"/>
                </a:cubicBezTo>
                <a:cubicBezTo>
                  <a:pt x="4226410" y="10090759"/>
                  <a:pt x="4226440" y="10090790"/>
                  <a:pt x="4226410" y="10090699"/>
                </a:cubicBezTo>
                <a:cubicBezTo>
                  <a:pt x="4226379" y="10090668"/>
                  <a:pt x="4226349" y="10090638"/>
                  <a:pt x="4226319" y="10090578"/>
                </a:cubicBezTo>
                <a:cubicBezTo>
                  <a:pt x="4226198" y="10090486"/>
                  <a:pt x="4226107" y="10090426"/>
                  <a:pt x="4225986" y="10090275"/>
                </a:cubicBezTo>
                <a:cubicBezTo>
                  <a:pt x="4220717" y="10086004"/>
                  <a:pt x="4219838" y="10078855"/>
                  <a:pt x="4223684" y="10073312"/>
                </a:cubicBezTo>
                <a:cubicBezTo>
                  <a:pt x="4227318" y="10068042"/>
                  <a:pt x="4235737" y="10067012"/>
                  <a:pt x="4240643" y="10071011"/>
                </a:cubicBezTo>
                <a:cubicBezTo>
                  <a:pt x="4244761" y="10074373"/>
                  <a:pt x="4247366" y="10078885"/>
                  <a:pt x="4248910" y="10083793"/>
                </a:cubicBezTo>
                <a:cubicBezTo>
                  <a:pt x="4250697" y="10075796"/>
                  <a:pt x="4259115" y="10072252"/>
                  <a:pt x="4265475" y="10074069"/>
                </a:cubicBezTo>
                <a:cubicBezTo>
                  <a:pt x="4273833" y="10066679"/>
                  <a:pt x="4286643" y="10075130"/>
                  <a:pt x="4285099" y="10085004"/>
                </a:cubicBezTo>
                <a:cubicBezTo>
                  <a:pt x="4289005" y="10083732"/>
                  <a:pt x="4293517" y="10084368"/>
                  <a:pt x="4296818" y="10086913"/>
                </a:cubicBezTo>
                <a:lnTo>
                  <a:pt x="4297727" y="10087609"/>
                </a:lnTo>
                <a:cubicBezTo>
                  <a:pt x="4297212" y="10086277"/>
                  <a:pt x="4296879" y="10084731"/>
                  <a:pt x="4296969" y="10082914"/>
                </a:cubicBezTo>
                <a:cubicBezTo>
                  <a:pt x="4297605" y="10067769"/>
                  <a:pt x="4321015" y="10065467"/>
                  <a:pt x="4321015" y="10080340"/>
                </a:cubicBezTo>
                <a:cubicBezTo>
                  <a:pt x="4323619" y="10080522"/>
                  <a:pt x="4326253" y="10081339"/>
                  <a:pt x="4328464" y="10083035"/>
                </a:cubicBezTo>
                <a:lnTo>
                  <a:pt x="4337004" y="10089578"/>
                </a:lnTo>
                <a:cubicBezTo>
                  <a:pt x="4338276" y="10090547"/>
                  <a:pt x="4339215" y="10091789"/>
                  <a:pt x="4339851" y="10093183"/>
                </a:cubicBezTo>
                <a:cubicBezTo>
                  <a:pt x="4359656" y="10092849"/>
                  <a:pt x="4379461" y="10092516"/>
                  <a:pt x="4399206" y="10092213"/>
                </a:cubicBezTo>
                <a:cubicBezTo>
                  <a:pt x="4399478" y="10091819"/>
                  <a:pt x="4399600" y="10091395"/>
                  <a:pt x="4399902" y="10091001"/>
                </a:cubicBezTo>
                <a:lnTo>
                  <a:pt x="4403173" y="10086731"/>
                </a:lnTo>
                <a:cubicBezTo>
                  <a:pt x="4407170" y="10081490"/>
                  <a:pt x="4416104" y="10082491"/>
                  <a:pt x="4420283" y="10086671"/>
                </a:cubicBezTo>
                <a:cubicBezTo>
                  <a:pt x="4421858" y="10088246"/>
                  <a:pt x="4422675" y="10090002"/>
                  <a:pt x="4423160" y="10091819"/>
                </a:cubicBezTo>
                <a:cubicBezTo>
                  <a:pt x="4444600" y="10091456"/>
                  <a:pt x="4466071" y="10091093"/>
                  <a:pt x="4487421" y="10090790"/>
                </a:cubicBezTo>
                <a:cubicBezTo>
                  <a:pt x="4497202" y="10090638"/>
                  <a:pt x="4506984" y="10090457"/>
                  <a:pt x="4516765" y="10090305"/>
                </a:cubicBezTo>
                <a:cubicBezTo>
                  <a:pt x="4514191" y="10090336"/>
                  <a:pt x="4511587" y="10090396"/>
                  <a:pt x="4508983" y="10090426"/>
                </a:cubicBezTo>
                <a:cubicBezTo>
                  <a:pt x="4508407" y="10089214"/>
                  <a:pt x="4507862" y="10088003"/>
                  <a:pt x="4507710" y="10086519"/>
                </a:cubicBezTo>
                <a:cubicBezTo>
                  <a:pt x="4507226" y="10082612"/>
                  <a:pt x="4508468" y="10079704"/>
                  <a:pt x="4510587" y="10077825"/>
                </a:cubicBezTo>
                <a:cubicBezTo>
                  <a:pt x="4504016" y="10079098"/>
                  <a:pt x="4495658" y="10075372"/>
                  <a:pt x="4494598" y="10066649"/>
                </a:cubicBezTo>
                <a:cubicBezTo>
                  <a:pt x="4493629" y="10058561"/>
                  <a:pt x="4499867" y="10055078"/>
                  <a:pt x="4506257" y="10055623"/>
                </a:cubicBezTo>
                <a:cubicBezTo>
                  <a:pt x="4506227" y="10054684"/>
                  <a:pt x="4506348" y="10053805"/>
                  <a:pt x="4506560" y="10052958"/>
                </a:cubicBezTo>
                <a:cubicBezTo>
                  <a:pt x="4504803" y="10051352"/>
                  <a:pt x="4503683" y="10049323"/>
                  <a:pt x="4503168" y="10047081"/>
                </a:cubicBezTo>
                <a:cubicBezTo>
                  <a:pt x="4502835" y="10047081"/>
                  <a:pt x="4502562" y="10047233"/>
                  <a:pt x="4502229" y="10047233"/>
                </a:cubicBezTo>
                <a:lnTo>
                  <a:pt x="4494719" y="10046809"/>
                </a:lnTo>
                <a:cubicBezTo>
                  <a:pt x="4488239" y="10046445"/>
                  <a:pt x="4483029" y="10040750"/>
                  <a:pt x="4483363" y="10034269"/>
                </a:cubicBezTo>
                <a:cubicBezTo>
                  <a:pt x="4483696" y="10027847"/>
                  <a:pt x="4489450" y="10022547"/>
                  <a:pt x="4495900" y="10022910"/>
                </a:cubicBezTo>
                <a:lnTo>
                  <a:pt x="4503410" y="10023304"/>
                </a:lnTo>
                <a:cubicBezTo>
                  <a:pt x="4508740" y="10023607"/>
                  <a:pt x="4513010" y="10027574"/>
                  <a:pt x="4514252" y="10032572"/>
                </a:cubicBezTo>
                <a:cubicBezTo>
                  <a:pt x="4517068" y="10032542"/>
                  <a:pt x="4519915" y="10033329"/>
                  <a:pt x="4522246" y="10035147"/>
                </a:cubicBezTo>
                <a:lnTo>
                  <a:pt x="4528121" y="10039751"/>
                </a:lnTo>
                <a:cubicBezTo>
                  <a:pt x="4532906" y="10039539"/>
                  <a:pt x="4537600" y="10041751"/>
                  <a:pt x="4540053" y="10045355"/>
                </a:cubicBezTo>
                <a:cubicBezTo>
                  <a:pt x="4538751" y="10040963"/>
                  <a:pt x="4539902" y="10035753"/>
                  <a:pt x="4543384" y="10032784"/>
                </a:cubicBezTo>
                <a:cubicBezTo>
                  <a:pt x="4548956" y="10028089"/>
                  <a:pt x="4555982" y="10025424"/>
                  <a:pt x="4563341" y="10026575"/>
                </a:cubicBezTo>
                <a:cubicBezTo>
                  <a:pt x="4569761" y="10027605"/>
                  <a:pt x="4575091" y="10031936"/>
                  <a:pt x="4574818" y="10039025"/>
                </a:cubicBezTo>
                <a:cubicBezTo>
                  <a:pt x="4574697" y="10041841"/>
                  <a:pt x="4573274" y="10044749"/>
                  <a:pt x="4571184" y="10046991"/>
                </a:cubicBezTo>
                <a:cubicBezTo>
                  <a:pt x="4575272" y="10045385"/>
                  <a:pt x="4580057" y="10046173"/>
                  <a:pt x="4583752" y="10048989"/>
                </a:cubicBezTo>
                <a:lnTo>
                  <a:pt x="4588022" y="10052261"/>
                </a:lnTo>
                <a:cubicBezTo>
                  <a:pt x="4591171" y="10054684"/>
                  <a:pt x="4592201" y="10058713"/>
                  <a:pt x="4591747" y="10062590"/>
                </a:cubicBezTo>
                <a:cubicBezTo>
                  <a:pt x="4592685" y="10064376"/>
                  <a:pt x="4593442" y="10066285"/>
                  <a:pt x="4593715" y="10068375"/>
                </a:cubicBezTo>
                <a:lnTo>
                  <a:pt x="4594351" y="10073645"/>
                </a:lnTo>
                <a:cubicBezTo>
                  <a:pt x="4595138" y="10080097"/>
                  <a:pt x="4588112" y="10085580"/>
                  <a:pt x="4582298" y="10085549"/>
                </a:cubicBezTo>
                <a:cubicBezTo>
                  <a:pt x="4575242" y="10085489"/>
                  <a:pt x="4571214" y="10079886"/>
                  <a:pt x="4570427" y="10073495"/>
                </a:cubicBezTo>
                <a:lnTo>
                  <a:pt x="4569852" y="10068769"/>
                </a:lnTo>
                <a:lnTo>
                  <a:pt x="4567702" y="10067133"/>
                </a:lnTo>
                <a:cubicBezTo>
                  <a:pt x="4562493" y="10063135"/>
                  <a:pt x="4562553" y="10054654"/>
                  <a:pt x="4566672" y="10050050"/>
                </a:cubicBezTo>
                <a:cubicBezTo>
                  <a:pt x="4566672" y="10050050"/>
                  <a:pt x="4566672" y="10050050"/>
                  <a:pt x="4566702" y="10050019"/>
                </a:cubicBezTo>
                <a:cubicBezTo>
                  <a:pt x="4565339" y="10050504"/>
                  <a:pt x="4563886" y="10050747"/>
                  <a:pt x="4562402" y="10050534"/>
                </a:cubicBezTo>
                <a:cubicBezTo>
                  <a:pt x="4561614" y="10050383"/>
                  <a:pt x="4560858" y="10050292"/>
                  <a:pt x="4560070" y="10050261"/>
                </a:cubicBezTo>
                <a:cubicBezTo>
                  <a:pt x="4559979" y="10050261"/>
                  <a:pt x="4560010" y="10050261"/>
                  <a:pt x="4559919" y="10050261"/>
                </a:cubicBezTo>
                <a:cubicBezTo>
                  <a:pt x="4559858" y="10050261"/>
                  <a:pt x="4559828" y="10050292"/>
                  <a:pt x="4559768" y="10050322"/>
                </a:cubicBezTo>
                <a:cubicBezTo>
                  <a:pt x="4559646" y="10050413"/>
                  <a:pt x="4559585" y="10050474"/>
                  <a:pt x="4559434" y="10050625"/>
                </a:cubicBezTo>
                <a:cubicBezTo>
                  <a:pt x="4554316" y="10054957"/>
                  <a:pt x="4547200" y="10054472"/>
                  <a:pt x="4542536" y="10049746"/>
                </a:cubicBezTo>
                <a:cubicBezTo>
                  <a:pt x="4541749" y="10048959"/>
                  <a:pt x="4541295" y="10047929"/>
                  <a:pt x="4540841" y="10046930"/>
                </a:cubicBezTo>
                <a:cubicBezTo>
                  <a:pt x="4542203" y="10049898"/>
                  <a:pt x="4542173" y="10053412"/>
                  <a:pt x="4539417" y="10057017"/>
                </a:cubicBezTo>
                <a:cubicBezTo>
                  <a:pt x="4538629" y="10058046"/>
                  <a:pt x="4537751" y="10058834"/>
                  <a:pt x="4536843" y="10059531"/>
                </a:cubicBezTo>
                <a:cubicBezTo>
                  <a:pt x="4536328" y="10060893"/>
                  <a:pt x="4535601" y="10062196"/>
                  <a:pt x="4534662" y="10063317"/>
                </a:cubicBezTo>
                <a:cubicBezTo>
                  <a:pt x="4533270" y="10064983"/>
                  <a:pt x="4531452" y="10066043"/>
                  <a:pt x="4529514" y="10066588"/>
                </a:cubicBezTo>
                <a:cubicBezTo>
                  <a:pt x="4529091" y="10067618"/>
                  <a:pt x="4528697" y="10068648"/>
                  <a:pt x="4528031" y="10069557"/>
                </a:cubicBezTo>
                <a:lnTo>
                  <a:pt x="4524760" y="10073827"/>
                </a:lnTo>
                <a:cubicBezTo>
                  <a:pt x="4524033" y="10074766"/>
                  <a:pt x="4523094" y="10075341"/>
                  <a:pt x="4522186" y="10075978"/>
                </a:cubicBezTo>
                <a:cubicBezTo>
                  <a:pt x="4526789" y="10077281"/>
                  <a:pt x="4530968" y="10080703"/>
                  <a:pt x="4531664" y="10086610"/>
                </a:cubicBezTo>
                <a:cubicBezTo>
                  <a:pt x="4531816" y="10087943"/>
                  <a:pt x="4531574" y="10089003"/>
                  <a:pt x="4531362" y="10090123"/>
                </a:cubicBezTo>
                <a:cubicBezTo>
                  <a:pt x="4537600" y="10090033"/>
                  <a:pt x="4543839" y="10089911"/>
                  <a:pt x="4550077" y="10089821"/>
                </a:cubicBezTo>
                <a:lnTo>
                  <a:pt x="4537782" y="10090033"/>
                </a:lnTo>
                <a:cubicBezTo>
                  <a:pt x="4538054" y="10088548"/>
                  <a:pt x="4538629" y="10087034"/>
                  <a:pt x="4539508" y="10085580"/>
                </a:cubicBezTo>
                <a:cubicBezTo>
                  <a:pt x="4542748" y="10080249"/>
                  <a:pt x="4551258" y="10078401"/>
                  <a:pt x="4556315" y="10082248"/>
                </a:cubicBezTo>
                <a:lnTo>
                  <a:pt x="4560585" y="10085519"/>
                </a:lnTo>
                <a:cubicBezTo>
                  <a:pt x="4562099" y="10086671"/>
                  <a:pt x="4563220" y="10088094"/>
                  <a:pt x="4564098" y="10089578"/>
                </a:cubicBezTo>
                <a:cubicBezTo>
                  <a:pt x="4580299" y="10089305"/>
                  <a:pt x="4596531" y="10088972"/>
                  <a:pt x="4612733" y="10088669"/>
                </a:cubicBezTo>
                <a:cubicBezTo>
                  <a:pt x="4608705" y="10087064"/>
                  <a:pt x="4605525" y="10083490"/>
                  <a:pt x="4604980" y="10079037"/>
                </a:cubicBezTo>
                <a:cubicBezTo>
                  <a:pt x="4604162" y="10072494"/>
                  <a:pt x="4609038" y="10066406"/>
                  <a:pt x="4615519" y="10065528"/>
                </a:cubicBezTo>
                <a:lnTo>
                  <a:pt x="4623059" y="10064528"/>
                </a:lnTo>
                <a:cubicBezTo>
                  <a:pt x="4629570" y="10063650"/>
                  <a:pt x="4635748" y="10068587"/>
                  <a:pt x="4636566" y="10075069"/>
                </a:cubicBezTo>
                <a:cubicBezTo>
                  <a:pt x="4637141" y="10079582"/>
                  <a:pt x="4634870" y="10083762"/>
                  <a:pt x="4631357" y="10086306"/>
                </a:cubicBezTo>
                <a:lnTo>
                  <a:pt x="4633053" y="10086367"/>
                </a:lnTo>
                <a:cubicBezTo>
                  <a:pt x="4635415" y="10086458"/>
                  <a:pt x="4637565" y="10087155"/>
                  <a:pt x="4639564" y="10088094"/>
                </a:cubicBezTo>
                <a:cubicBezTo>
                  <a:pt x="4653343" y="10087791"/>
                  <a:pt x="4667121" y="10087458"/>
                  <a:pt x="4680900" y="10087124"/>
                </a:cubicBezTo>
                <a:cubicBezTo>
                  <a:pt x="4680900" y="10083641"/>
                  <a:pt x="4681839" y="10080188"/>
                  <a:pt x="4684655" y="10077675"/>
                </a:cubicBezTo>
                <a:lnTo>
                  <a:pt x="4688622" y="10074130"/>
                </a:lnTo>
                <a:cubicBezTo>
                  <a:pt x="4693437" y="10069799"/>
                  <a:pt x="4701614" y="10071313"/>
                  <a:pt x="4705430" y="10076129"/>
                </a:cubicBezTo>
                <a:cubicBezTo>
                  <a:pt x="4707913" y="10079279"/>
                  <a:pt x="4708216" y="10083035"/>
                  <a:pt x="4707247" y="10086488"/>
                </a:cubicBezTo>
                <a:cubicBezTo>
                  <a:pt x="4711365" y="10086398"/>
                  <a:pt x="4715484" y="10086306"/>
                  <a:pt x="4719602" y="10086185"/>
                </a:cubicBezTo>
                <a:cubicBezTo>
                  <a:pt x="4717664" y="10084489"/>
                  <a:pt x="4716089" y="10082430"/>
                  <a:pt x="4715786" y="10079915"/>
                </a:cubicBezTo>
                <a:lnTo>
                  <a:pt x="4715151" y="10074645"/>
                </a:lnTo>
                <a:cubicBezTo>
                  <a:pt x="4714605" y="10070132"/>
                  <a:pt x="4716089" y="10066164"/>
                  <a:pt x="4719087" y="10063438"/>
                </a:cubicBezTo>
                <a:lnTo>
                  <a:pt x="4718906" y="10063226"/>
                </a:lnTo>
                <a:cubicBezTo>
                  <a:pt x="4714454" y="10058228"/>
                  <a:pt x="4714939" y="10050989"/>
                  <a:pt x="4719572" y="10046324"/>
                </a:cubicBezTo>
                <a:cubicBezTo>
                  <a:pt x="4724054" y="10041780"/>
                  <a:pt x="4732291" y="10042325"/>
                  <a:pt x="4736470" y="10046960"/>
                </a:cubicBezTo>
                <a:lnTo>
                  <a:pt x="4740013" y="10050928"/>
                </a:lnTo>
                <a:cubicBezTo>
                  <a:pt x="4744495" y="10055926"/>
                  <a:pt x="4743980" y="10063166"/>
                  <a:pt x="4739377" y="10067860"/>
                </a:cubicBezTo>
                <a:cubicBezTo>
                  <a:pt x="4739014" y="10068224"/>
                  <a:pt x="4738529" y="10068345"/>
                  <a:pt x="4738136" y="10068618"/>
                </a:cubicBezTo>
                <a:cubicBezTo>
                  <a:pt x="4738226" y="10068981"/>
                  <a:pt x="4738529" y="10069284"/>
                  <a:pt x="4738559" y="10069708"/>
                </a:cubicBezTo>
                <a:lnTo>
                  <a:pt x="4739195" y="10074978"/>
                </a:lnTo>
                <a:cubicBezTo>
                  <a:pt x="4739740" y="10079492"/>
                  <a:pt x="4737772" y="10083035"/>
                  <a:pt x="4734774" y="10085762"/>
                </a:cubicBezTo>
                <a:cubicBezTo>
                  <a:pt x="4762877" y="10085004"/>
                  <a:pt x="4790949" y="10084126"/>
                  <a:pt x="4819052" y="10083217"/>
                </a:cubicBezTo>
                <a:cubicBezTo>
                  <a:pt x="4820476" y="10072676"/>
                  <a:pt x="4822444" y="10062105"/>
                  <a:pt x="4824170" y="10051565"/>
                </a:cubicBezTo>
                <a:cubicBezTo>
                  <a:pt x="4823958" y="10050777"/>
                  <a:pt x="4823625" y="10049989"/>
                  <a:pt x="4823625" y="10049171"/>
                </a:cubicBezTo>
                <a:cubicBezTo>
                  <a:pt x="4823595" y="10047203"/>
                  <a:pt x="4824200" y="10045506"/>
                  <a:pt x="4824957" y="10043962"/>
                </a:cubicBezTo>
                <a:cubicBezTo>
                  <a:pt x="4824079" y="10044477"/>
                  <a:pt x="4823171" y="10044779"/>
                  <a:pt x="4822202" y="10045051"/>
                </a:cubicBezTo>
                <a:cubicBezTo>
                  <a:pt x="4821566" y="10052049"/>
                  <a:pt x="4815267" y="10057985"/>
                  <a:pt x="4808907" y="10056744"/>
                </a:cubicBezTo>
                <a:cubicBezTo>
                  <a:pt x="4812117" y="10061076"/>
                  <a:pt x="4813086" y="10066497"/>
                  <a:pt x="4809453" y="10071282"/>
                </a:cubicBezTo>
                <a:cubicBezTo>
                  <a:pt x="4805879" y="10076008"/>
                  <a:pt x="4797339" y="10078038"/>
                  <a:pt x="4792706" y="10073585"/>
                </a:cubicBezTo>
                <a:cubicBezTo>
                  <a:pt x="4792161" y="10073009"/>
                  <a:pt x="4791555" y="10072494"/>
                  <a:pt x="4790949" y="10072010"/>
                </a:cubicBezTo>
                <a:cubicBezTo>
                  <a:pt x="4790889" y="10071979"/>
                  <a:pt x="4790889" y="10071979"/>
                  <a:pt x="4790828" y="10071919"/>
                </a:cubicBezTo>
                <a:cubicBezTo>
                  <a:pt x="4790768" y="10071919"/>
                  <a:pt x="4790738" y="10071919"/>
                  <a:pt x="4790677" y="10071919"/>
                </a:cubicBezTo>
                <a:cubicBezTo>
                  <a:pt x="4790526" y="10071919"/>
                  <a:pt x="4790404" y="10071919"/>
                  <a:pt x="4790223" y="10071949"/>
                </a:cubicBezTo>
                <a:cubicBezTo>
                  <a:pt x="4783561" y="10072555"/>
                  <a:pt x="4777988" y="10068103"/>
                  <a:pt x="4776868" y="10061529"/>
                </a:cubicBezTo>
                <a:cubicBezTo>
                  <a:pt x="4775808" y="10055290"/>
                  <a:pt x="4781047" y="10048747"/>
                  <a:pt x="4787285" y="10048202"/>
                </a:cubicBezTo>
                <a:cubicBezTo>
                  <a:pt x="4792494" y="10047717"/>
                  <a:pt x="4797460" y="10049110"/>
                  <a:pt x="4801973" y="10051534"/>
                </a:cubicBezTo>
                <a:cubicBezTo>
                  <a:pt x="4797733" y="10044658"/>
                  <a:pt x="4801215" y="10036328"/>
                  <a:pt x="4806969" y="10033208"/>
                </a:cubicBezTo>
                <a:cubicBezTo>
                  <a:pt x="4807757" y="10022365"/>
                  <a:pt x="4822232" y="10019487"/>
                  <a:pt x="4828107" y="10027181"/>
                </a:cubicBezTo>
                <a:cubicBezTo>
                  <a:pt x="4829258" y="10021062"/>
                  <a:pt x="4830832" y="10014944"/>
                  <a:pt x="4832074" y="10008825"/>
                </a:cubicBezTo>
                <a:cubicBezTo>
                  <a:pt x="4832134" y="10007220"/>
                  <a:pt x="4832468" y="10005644"/>
                  <a:pt x="4833073" y="10004161"/>
                </a:cubicBezTo>
                <a:cubicBezTo>
                  <a:pt x="4836465" y="9987683"/>
                  <a:pt x="4839766" y="9971205"/>
                  <a:pt x="4843733" y="9954758"/>
                </a:cubicBezTo>
                <a:cubicBezTo>
                  <a:pt x="4840735" y="9952879"/>
                  <a:pt x="4838373" y="9949790"/>
                  <a:pt x="4837858" y="9945489"/>
                </a:cubicBezTo>
                <a:cubicBezTo>
                  <a:pt x="4836919" y="9937674"/>
                  <a:pt x="4842703" y="9934069"/>
                  <a:pt x="4848881" y="9934312"/>
                </a:cubicBezTo>
                <a:cubicBezTo>
                  <a:pt x="4849123" y="9933404"/>
                  <a:pt x="4849336" y="9932495"/>
                  <a:pt x="4849548" y="9931585"/>
                </a:cubicBezTo>
                <a:cubicBezTo>
                  <a:pt x="4845126" y="9927436"/>
                  <a:pt x="4844793" y="9920015"/>
                  <a:pt x="4848669" y="9915441"/>
                </a:cubicBezTo>
                <a:cubicBezTo>
                  <a:pt x="4850244" y="9913564"/>
                  <a:pt x="4852334" y="9912533"/>
                  <a:pt x="4854514" y="9911928"/>
                </a:cubicBezTo>
                <a:cubicBezTo>
                  <a:pt x="4857694" y="9900084"/>
                  <a:pt x="4861207" y="9888332"/>
                  <a:pt x="4864629" y="9876579"/>
                </a:cubicBezTo>
                <a:cubicBezTo>
                  <a:pt x="4862478" y="9874520"/>
                  <a:pt x="4860994" y="9871733"/>
                  <a:pt x="4860631" y="9868734"/>
                </a:cubicBezTo>
                <a:cubicBezTo>
                  <a:pt x="4859874" y="9862524"/>
                  <a:pt x="4864780" y="9857466"/>
                  <a:pt x="4870503" y="9856225"/>
                </a:cubicBezTo>
                <a:cubicBezTo>
                  <a:pt x="4879982" y="9824905"/>
                  <a:pt x="4890248" y="9794070"/>
                  <a:pt x="4900877" y="9763688"/>
                </a:cubicBezTo>
                <a:cubicBezTo>
                  <a:pt x="4895972" y="9763416"/>
                  <a:pt x="4890793" y="9760205"/>
                  <a:pt x="4889915" y="9755389"/>
                </a:cubicBezTo>
                <a:cubicBezTo>
                  <a:pt x="4888915" y="9749816"/>
                  <a:pt x="4888825" y="9744152"/>
                  <a:pt x="4892792" y="9739639"/>
                </a:cubicBezTo>
                <a:cubicBezTo>
                  <a:pt x="4893186" y="9739184"/>
                  <a:pt x="4893640" y="9738881"/>
                  <a:pt x="4894064" y="9738487"/>
                </a:cubicBezTo>
                <a:cubicBezTo>
                  <a:pt x="4896305" y="9730249"/>
                  <a:pt x="4906601" y="9726674"/>
                  <a:pt x="4912627" y="9730521"/>
                </a:cubicBezTo>
                <a:cubicBezTo>
                  <a:pt x="4920713" y="9708289"/>
                  <a:pt x="4928920" y="9686480"/>
                  <a:pt x="4937217" y="9665004"/>
                </a:cubicBezTo>
                <a:cubicBezTo>
                  <a:pt x="4935703" y="9665034"/>
                  <a:pt x="4934219" y="9664852"/>
                  <a:pt x="4932827" y="9664247"/>
                </a:cubicBezTo>
                <a:lnTo>
                  <a:pt x="4927951" y="9662126"/>
                </a:lnTo>
                <a:cubicBezTo>
                  <a:pt x="4921803" y="9659461"/>
                  <a:pt x="4919017" y="9652949"/>
                  <a:pt x="4921198" y="9646618"/>
                </a:cubicBezTo>
                <a:cubicBezTo>
                  <a:pt x="4923227" y="9640651"/>
                  <a:pt x="4930949" y="9637349"/>
                  <a:pt x="4936702" y="9639833"/>
                </a:cubicBezTo>
                <a:lnTo>
                  <a:pt x="4941578" y="9641953"/>
                </a:lnTo>
                <a:cubicBezTo>
                  <a:pt x="4941942" y="9642105"/>
                  <a:pt x="4942275" y="9642317"/>
                  <a:pt x="4942608" y="9642528"/>
                </a:cubicBezTo>
                <a:cubicBezTo>
                  <a:pt x="4943546" y="9641892"/>
                  <a:pt x="4944515" y="9641347"/>
                  <a:pt x="4945575" y="9641014"/>
                </a:cubicBezTo>
                <a:cubicBezTo>
                  <a:pt x="4945879" y="9640924"/>
                  <a:pt x="4946211" y="9640984"/>
                  <a:pt x="4946514" y="9640924"/>
                </a:cubicBezTo>
                <a:cubicBezTo>
                  <a:pt x="4947271" y="9638985"/>
                  <a:pt x="4948029" y="9636955"/>
                  <a:pt x="4948786" y="9635017"/>
                </a:cubicBezTo>
                <a:cubicBezTo>
                  <a:pt x="4956598" y="9615237"/>
                  <a:pt x="4964745" y="9595004"/>
                  <a:pt x="4973103" y="9574619"/>
                </a:cubicBezTo>
                <a:cubicBezTo>
                  <a:pt x="4964896" y="9575951"/>
                  <a:pt x="4955206" y="9568319"/>
                  <a:pt x="4959566" y="9558293"/>
                </a:cubicBezTo>
                <a:cubicBezTo>
                  <a:pt x="4963836" y="9548448"/>
                  <a:pt x="4975617" y="9550327"/>
                  <a:pt x="4980341" y="9557081"/>
                </a:cubicBezTo>
                <a:cubicBezTo>
                  <a:pt x="5051748" y="9385761"/>
                  <a:pt x="5144536" y="9200538"/>
                  <a:pt x="5273755" y="9073956"/>
                </a:cubicBezTo>
                <a:cubicBezTo>
                  <a:pt x="5469203" y="8882524"/>
                  <a:pt x="5796867" y="8912239"/>
                  <a:pt x="5897680" y="9187756"/>
                </a:cubicBezTo>
                <a:cubicBezTo>
                  <a:pt x="5916274" y="9238582"/>
                  <a:pt x="5929235" y="9295073"/>
                  <a:pt x="5937139" y="9354683"/>
                </a:cubicBezTo>
                <a:cubicBezTo>
                  <a:pt x="5938926" y="9353563"/>
                  <a:pt x="5940955" y="9352745"/>
                  <a:pt x="5943438" y="9352866"/>
                </a:cubicBezTo>
                <a:cubicBezTo>
                  <a:pt x="5949252" y="9353108"/>
                  <a:pt x="5955642" y="9358803"/>
                  <a:pt x="5954703" y="9365073"/>
                </a:cubicBezTo>
                <a:cubicBezTo>
                  <a:pt x="5954552" y="9365800"/>
                  <a:pt x="5954461" y="9366527"/>
                  <a:pt x="5954461" y="9367285"/>
                </a:cubicBezTo>
                <a:cubicBezTo>
                  <a:pt x="5954461" y="9367285"/>
                  <a:pt x="5954461" y="9367285"/>
                  <a:pt x="5954461" y="9367285"/>
                </a:cubicBezTo>
                <a:cubicBezTo>
                  <a:pt x="5954491" y="9367375"/>
                  <a:pt x="5954522" y="9367375"/>
                  <a:pt x="5954552" y="9367496"/>
                </a:cubicBezTo>
                <a:cubicBezTo>
                  <a:pt x="5954673" y="9367648"/>
                  <a:pt x="5954703" y="9367648"/>
                  <a:pt x="5954915" y="9367951"/>
                </a:cubicBezTo>
                <a:cubicBezTo>
                  <a:pt x="5959155" y="9372979"/>
                  <a:pt x="5958671" y="9379946"/>
                  <a:pt x="5954037" y="9384520"/>
                </a:cubicBezTo>
                <a:cubicBezTo>
                  <a:pt x="5950646" y="9387851"/>
                  <a:pt x="5945073" y="9388275"/>
                  <a:pt x="5940864" y="9386185"/>
                </a:cubicBezTo>
                <a:cubicBezTo>
                  <a:pt x="5940894" y="9386610"/>
                  <a:pt x="5940924" y="9387033"/>
                  <a:pt x="5940985" y="9387457"/>
                </a:cubicBezTo>
                <a:cubicBezTo>
                  <a:pt x="5943105" y="9389881"/>
                  <a:pt x="5944316" y="9393152"/>
                  <a:pt x="5943559" y="9397150"/>
                </a:cubicBezTo>
                <a:cubicBezTo>
                  <a:pt x="5943286" y="9398574"/>
                  <a:pt x="5942711" y="9399634"/>
                  <a:pt x="5942136" y="9400694"/>
                </a:cubicBezTo>
                <a:cubicBezTo>
                  <a:pt x="5944255" y="9425471"/>
                  <a:pt x="5945770" y="9450551"/>
                  <a:pt x="5946133" y="9476085"/>
                </a:cubicBezTo>
                <a:cubicBezTo>
                  <a:pt x="5950767" y="9477964"/>
                  <a:pt x="5954340" y="9482265"/>
                  <a:pt x="5953189" y="9488595"/>
                </a:cubicBezTo>
                <a:cubicBezTo>
                  <a:pt x="5952311" y="9493260"/>
                  <a:pt x="5949404" y="9495835"/>
                  <a:pt x="5945982" y="9496925"/>
                </a:cubicBezTo>
                <a:cubicBezTo>
                  <a:pt x="5945921" y="9514584"/>
                  <a:pt x="5945436" y="9532304"/>
                  <a:pt x="5944528" y="9550145"/>
                </a:cubicBezTo>
                <a:cubicBezTo>
                  <a:pt x="5945770" y="9550902"/>
                  <a:pt x="5947011" y="9551689"/>
                  <a:pt x="5947920" y="9552810"/>
                </a:cubicBezTo>
                <a:cubicBezTo>
                  <a:pt x="5948495" y="9552507"/>
                  <a:pt x="5949010" y="9552144"/>
                  <a:pt x="5949646" y="9551931"/>
                </a:cubicBezTo>
                <a:cubicBezTo>
                  <a:pt x="5955642" y="9549812"/>
                  <a:pt x="5962456" y="9552325"/>
                  <a:pt x="5964909" y="9558414"/>
                </a:cubicBezTo>
                <a:cubicBezTo>
                  <a:pt x="5967059" y="9563775"/>
                  <a:pt x="5964576" y="9570620"/>
                  <a:pt x="5959276" y="9573135"/>
                </a:cubicBezTo>
                <a:cubicBezTo>
                  <a:pt x="5959094" y="9573377"/>
                  <a:pt x="5958913" y="9573619"/>
                  <a:pt x="5958731" y="9573861"/>
                </a:cubicBezTo>
                <a:cubicBezTo>
                  <a:pt x="5958671" y="9573953"/>
                  <a:pt x="5958640" y="9574043"/>
                  <a:pt x="5958549" y="9574164"/>
                </a:cubicBezTo>
                <a:cubicBezTo>
                  <a:pt x="5958186" y="9575043"/>
                  <a:pt x="5957732" y="9575891"/>
                  <a:pt x="5957368" y="9576739"/>
                </a:cubicBezTo>
                <a:cubicBezTo>
                  <a:pt x="5957096" y="9577405"/>
                  <a:pt x="5955854" y="9581222"/>
                  <a:pt x="5956884" y="9577769"/>
                </a:cubicBezTo>
                <a:cubicBezTo>
                  <a:pt x="5955551" y="9582192"/>
                  <a:pt x="5954037" y="9585978"/>
                  <a:pt x="5949373" y="9587886"/>
                </a:cubicBezTo>
                <a:cubicBezTo>
                  <a:pt x="5946951" y="9588856"/>
                  <a:pt x="5944467" y="9588946"/>
                  <a:pt x="5942136" y="9588340"/>
                </a:cubicBezTo>
                <a:cubicBezTo>
                  <a:pt x="5941530" y="9595549"/>
                  <a:pt x="5940682" y="9602819"/>
                  <a:pt x="5939955" y="9610027"/>
                </a:cubicBezTo>
                <a:cubicBezTo>
                  <a:pt x="5940743" y="9610058"/>
                  <a:pt x="5941530" y="9610119"/>
                  <a:pt x="5942378" y="9610271"/>
                </a:cubicBezTo>
                <a:cubicBezTo>
                  <a:pt x="5950373" y="9611845"/>
                  <a:pt x="5956611" y="9618418"/>
                  <a:pt x="5962789" y="9623264"/>
                </a:cubicBezTo>
                <a:cubicBezTo>
                  <a:pt x="5972116" y="9630564"/>
                  <a:pt x="5964061" y="9642953"/>
                  <a:pt x="5954522" y="9642801"/>
                </a:cubicBezTo>
                <a:cubicBezTo>
                  <a:pt x="5954673" y="9643044"/>
                  <a:pt x="5954825" y="9643316"/>
                  <a:pt x="5955006" y="9643559"/>
                </a:cubicBezTo>
                <a:cubicBezTo>
                  <a:pt x="5957398" y="9646103"/>
                  <a:pt x="5958155" y="9649163"/>
                  <a:pt x="5957671" y="9652100"/>
                </a:cubicBezTo>
                <a:cubicBezTo>
                  <a:pt x="5957217" y="9658825"/>
                  <a:pt x="5951675" y="9665459"/>
                  <a:pt x="5944255" y="9662884"/>
                </a:cubicBezTo>
                <a:cubicBezTo>
                  <a:pt x="5942257" y="9662187"/>
                  <a:pt x="5940137" y="9661703"/>
                  <a:pt x="5938138" y="9661006"/>
                </a:cubicBezTo>
                <a:cubicBezTo>
                  <a:pt x="5937624" y="9660885"/>
                  <a:pt x="5937078" y="9660794"/>
                  <a:pt x="5936563" y="9660703"/>
                </a:cubicBezTo>
                <a:cubicBezTo>
                  <a:pt x="5935595" y="9660643"/>
                  <a:pt x="5934747" y="9660460"/>
                  <a:pt x="5933838" y="9660309"/>
                </a:cubicBezTo>
                <a:cubicBezTo>
                  <a:pt x="5931991" y="9673152"/>
                  <a:pt x="5930113" y="9685995"/>
                  <a:pt x="5927842" y="9698807"/>
                </a:cubicBezTo>
                <a:lnTo>
                  <a:pt x="5930537" y="9697566"/>
                </a:lnTo>
                <a:cubicBezTo>
                  <a:pt x="5933111" y="9696384"/>
                  <a:pt x="5935958" y="9696627"/>
                  <a:pt x="5938502" y="9697626"/>
                </a:cubicBezTo>
                <a:cubicBezTo>
                  <a:pt x="5940016" y="9691962"/>
                  <a:pt x="5944437" y="9687570"/>
                  <a:pt x="5950797" y="9688115"/>
                </a:cubicBezTo>
                <a:cubicBezTo>
                  <a:pt x="5956278" y="9688600"/>
                  <a:pt x="5961608" y="9693840"/>
                  <a:pt x="5961396" y="9699595"/>
                </a:cubicBezTo>
                <a:cubicBezTo>
                  <a:pt x="5963394" y="9701897"/>
                  <a:pt x="5964515" y="9704987"/>
                  <a:pt x="5963788" y="9708925"/>
                </a:cubicBezTo>
                <a:cubicBezTo>
                  <a:pt x="5962002" y="9718587"/>
                  <a:pt x="5951705" y="9720072"/>
                  <a:pt x="5945436" y="9715892"/>
                </a:cubicBezTo>
                <a:cubicBezTo>
                  <a:pt x="5944740" y="9715648"/>
                  <a:pt x="5944134" y="9715255"/>
                  <a:pt x="5943498" y="9714891"/>
                </a:cubicBezTo>
                <a:cubicBezTo>
                  <a:pt x="5942257" y="9716527"/>
                  <a:pt x="5940743" y="9717982"/>
                  <a:pt x="5938774" y="9718860"/>
                </a:cubicBezTo>
                <a:lnTo>
                  <a:pt x="5934171" y="9720980"/>
                </a:lnTo>
                <a:cubicBezTo>
                  <a:pt x="5930719" y="9722555"/>
                  <a:pt x="5926964" y="9721495"/>
                  <a:pt x="5923936" y="9719375"/>
                </a:cubicBezTo>
                <a:cubicBezTo>
                  <a:pt x="5923845" y="9719889"/>
                  <a:pt x="5923754" y="9720374"/>
                  <a:pt x="5923633" y="9720889"/>
                </a:cubicBezTo>
                <a:cubicBezTo>
                  <a:pt x="5924693" y="9723312"/>
                  <a:pt x="5925268" y="9725917"/>
                  <a:pt x="5924602" y="9728371"/>
                </a:cubicBezTo>
                <a:cubicBezTo>
                  <a:pt x="5923996" y="9730643"/>
                  <a:pt x="5922724" y="9732308"/>
                  <a:pt x="5921149" y="9733701"/>
                </a:cubicBezTo>
                <a:cubicBezTo>
                  <a:pt x="5919332" y="9742576"/>
                  <a:pt x="5917334" y="9751391"/>
                  <a:pt x="5915305" y="9760236"/>
                </a:cubicBezTo>
                <a:cubicBezTo>
                  <a:pt x="5916698" y="9762386"/>
                  <a:pt x="5917515" y="9764900"/>
                  <a:pt x="5917303" y="9767808"/>
                </a:cubicBezTo>
                <a:cubicBezTo>
                  <a:pt x="5917061" y="9771019"/>
                  <a:pt x="5915063" y="9773957"/>
                  <a:pt x="5912367" y="9775896"/>
                </a:cubicBezTo>
                <a:cubicBezTo>
                  <a:pt x="5915093" y="9776531"/>
                  <a:pt x="5917515" y="9778197"/>
                  <a:pt x="5919363" y="9780984"/>
                </a:cubicBezTo>
                <a:cubicBezTo>
                  <a:pt x="5922512" y="9785800"/>
                  <a:pt x="5920786" y="9794100"/>
                  <a:pt x="5915365" y="9796614"/>
                </a:cubicBezTo>
                <a:lnTo>
                  <a:pt x="5910763" y="9798734"/>
                </a:lnTo>
                <a:cubicBezTo>
                  <a:pt x="5909097" y="9799491"/>
                  <a:pt x="5907492" y="9799218"/>
                  <a:pt x="5905857" y="9799370"/>
                </a:cubicBezTo>
                <a:cubicBezTo>
                  <a:pt x="5901284" y="9816514"/>
                  <a:pt x="5896378" y="9833567"/>
                  <a:pt x="5891048" y="9850408"/>
                </a:cubicBezTo>
                <a:cubicBezTo>
                  <a:pt x="5892017" y="9849984"/>
                  <a:pt x="5892986" y="9849440"/>
                  <a:pt x="5893955" y="9849137"/>
                </a:cubicBezTo>
                <a:cubicBezTo>
                  <a:pt x="5899134" y="9847531"/>
                  <a:pt x="5905190" y="9850408"/>
                  <a:pt x="5910338" y="9854164"/>
                </a:cubicBezTo>
                <a:cubicBezTo>
                  <a:pt x="5914517" y="9847713"/>
                  <a:pt x="5927357" y="9846653"/>
                  <a:pt x="5931809" y="9856285"/>
                </a:cubicBezTo>
                <a:cubicBezTo>
                  <a:pt x="5934504" y="9862101"/>
                  <a:pt x="5931719" y="9866493"/>
                  <a:pt x="5927388" y="9868704"/>
                </a:cubicBezTo>
                <a:cubicBezTo>
                  <a:pt x="5928024" y="9869733"/>
                  <a:pt x="5928569" y="9870734"/>
                  <a:pt x="5928872" y="9871854"/>
                </a:cubicBezTo>
                <a:cubicBezTo>
                  <a:pt x="5934141" y="9870521"/>
                  <a:pt x="5939622" y="9873278"/>
                  <a:pt x="5942015" y="9878155"/>
                </a:cubicBezTo>
                <a:cubicBezTo>
                  <a:pt x="5943680" y="9881547"/>
                  <a:pt x="5943135" y="9885393"/>
                  <a:pt x="5941257" y="9888484"/>
                </a:cubicBezTo>
                <a:cubicBezTo>
                  <a:pt x="5941803" y="9887998"/>
                  <a:pt x="5942438" y="9887575"/>
                  <a:pt x="5943135" y="9887241"/>
                </a:cubicBezTo>
                <a:lnTo>
                  <a:pt x="5947738" y="9885121"/>
                </a:lnTo>
                <a:cubicBezTo>
                  <a:pt x="5953340" y="9882546"/>
                  <a:pt x="5959821" y="9882849"/>
                  <a:pt x="5963486" y="9888634"/>
                </a:cubicBezTo>
                <a:cubicBezTo>
                  <a:pt x="5966453" y="9893360"/>
                  <a:pt x="5965575" y="9901811"/>
                  <a:pt x="5959973" y="9904386"/>
                </a:cubicBezTo>
                <a:lnTo>
                  <a:pt x="5955369" y="9906506"/>
                </a:lnTo>
                <a:cubicBezTo>
                  <a:pt x="5949737" y="9909111"/>
                  <a:pt x="5943286" y="9908777"/>
                  <a:pt x="5939622" y="9902992"/>
                </a:cubicBezTo>
                <a:cubicBezTo>
                  <a:pt x="5937502" y="9899660"/>
                  <a:pt x="5937381" y="9894420"/>
                  <a:pt x="5939471" y="9890755"/>
                </a:cubicBezTo>
                <a:cubicBezTo>
                  <a:pt x="5938502" y="9891755"/>
                  <a:pt x="5937351" y="9892603"/>
                  <a:pt x="5936109" y="9893178"/>
                </a:cubicBezTo>
                <a:lnTo>
                  <a:pt x="5931506" y="9895298"/>
                </a:lnTo>
                <a:cubicBezTo>
                  <a:pt x="5929871" y="9896056"/>
                  <a:pt x="5928175" y="9896298"/>
                  <a:pt x="5926540" y="9896237"/>
                </a:cubicBezTo>
                <a:cubicBezTo>
                  <a:pt x="5924117" y="9900993"/>
                  <a:pt x="5920059" y="9904779"/>
                  <a:pt x="5914305" y="9906263"/>
                </a:cubicBezTo>
                <a:cubicBezTo>
                  <a:pt x="5910641" y="9907202"/>
                  <a:pt x="5907159" y="9907112"/>
                  <a:pt x="5903888" y="9906263"/>
                </a:cubicBezTo>
                <a:cubicBezTo>
                  <a:pt x="5902859" y="9907717"/>
                  <a:pt x="5901526" y="9908990"/>
                  <a:pt x="5899861" y="9909928"/>
                </a:cubicBezTo>
                <a:cubicBezTo>
                  <a:pt x="5894621" y="9912897"/>
                  <a:pt x="5887020" y="9910322"/>
                  <a:pt x="5884537" y="9904900"/>
                </a:cubicBezTo>
                <a:lnTo>
                  <a:pt x="5880297" y="9895692"/>
                </a:lnTo>
                <a:cubicBezTo>
                  <a:pt x="5878541" y="9891876"/>
                  <a:pt x="5878904" y="9887817"/>
                  <a:pt x="5880934" y="9884576"/>
                </a:cubicBezTo>
                <a:cubicBezTo>
                  <a:pt x="5880842" y="9884454"/>
                  <a:pt x="5880782" y="9884304"/>
                  <a:pt x="5880721" y="9884152"/>
                </a:cubicBezTo>
                <a:cubicBezTo>
                  <a:pt x="5880267" y="9884576"/>
                  <a:pt x="5879692" y="9884818"/>
                  <a:pt x="5879177" y="9885151"/>
                </a:cubicBezTo>
                <a:cubicBezTo>
                  <a:pt x="5874513" y="9898327"/>
                  <a:pt x="5869577" y="9911292"/>
                  <a:pt x="5864459" y="9924195"/>
                </a:cubicBezTo>
                <a:cubicBezTo>
                  <a:pt x="5870274" y="9930071"/>
                  <a:pt x="5872212" y="9938401"/>
                  <a:pt x="5870728" y="9946580"/>
                </a:cubicBezTo>
                <a:cubicBezTo>
                  <a:pt x="5869910" y="9951062"/>
                  <a:pt x="5866246" y="9954364"/>
                  <a:pt x="5862007" y="9955455"/>
                </a:cubicBezTo>
                <a:lnTo>
                  <a:pt x="5860916" y="9957302"/>
                </a:lnTo>
                <a:cubicBezTo>
                  <a:pt x="5858493" y="9961481"/>
                  <a:pt x="5853194" y="9962936"/>
                  <a:pt x="5848682" y="9961846"/>
                </a:cubicBezTo>
                <a:cubicBezTo>
                  <a:pt x="5845956" y="9967964"/>
                  <a:pt x="5843110" y="9973992"/>
                  <a:pt x="5840263" y="9980049"/>
                </a:cubicBezTo>
                <a:cubicBezTo>
                  <a:pt x="5841172" y="9981837"/>
                  <a:pt x="5841595" y="9983836"/>
                  <a:pt x="5841595" y="9985956"/>
                </a:cubicBezTo>
                <a:cubicBezTo>
                  <a:pt x="5842807" y="9987804"/>
                  <a:pt x="5843836" y="9989742"/>
                  <a:pt x="5844382" y="9991893"/>
                </a:cubicBezTo>
                <a:cubicBezTo>
                  <a:pt x="5844775" y="9993468"/>
                  <a:pt x="5844836" y="9995073"/>
                  <a:pt x="5844624" y="9996618"/>
                </a:cubicBezTo>
                <a:cubicBezTo>
                  <a:pt x="5859008" y="9994437"/>
                  <a:pt x="5873393" y="9992287"/>
                  <a:pt x="5887777" y="9990015"/>
                </a:cubicBezTo>
                <a:cubicBezTo>
                  <a:pt x="5890351" y="9988409"/>
                  <a:pt x="5893349" y="9987531"/>
                  <a:pt x="5896378" y="9988198"/>
                </a:cubicBezTo>
                <a:cubicBezTo>
                  <a:pt x="5895469" y="9987470"/>
                  <a:pt x="5894591" y="9986713"/>
                  <a:pt x="5894076" y="9985623"/>
                </a:cubicBezTo>
                <a:cubicBezTo>
                  <a:pt x="5893773" y="9984957"/>
                  <a:pt x="5893440" y="9984351"/>
                  <a:pt x="5893047" y="9983745"/>
                </a:cubicBezTo>
                <a:lnTo>
                  <a:pt x="5893047" y="9983745"/>
                </a:lnTo>
                <a:cubicBezTo>
                  <a:pt x="5892986" y="9983715"/>
                  <a:pt x="5892956" y="9983684"/>
                  <a:pt x="5892835" y="9983624"/>
                </a:cubicBezTo>
                <a:cubicBezTo>
                  <a:pt x="5892653" y="9983593"/>
                  <a:pt x="5892623" y="9983593"/>
                  <a:pt x="5892290" y="9983503"/>
                </a:cubicBezTo>
                <a:cubicBezTo>
                  <a:pt x="5886112" y="9981897"/>
                  <a:pt x="5882569" y="9976082"/>
                  <a:pt x="5883689" y="9969842"/>
                </a:cubicBezTo>
                <a:cubicBezTo>
                  <a:pt x="5884749" y="9963905"/>
                  <a:pt x="5891563" y="9959756"/>
                  <a:pt x="5897347" y="9961239"/>
                </a:cubicBezTo>
                <a:cubicBezTo>
                  <a:pt x="5904070" y="9962966"/>
                  <a:pt x="5910066" y="9966904"/>
                  <a:pt x="5913246" y="9973234"/>
                </a:cubicBezTo>
                <a:cubicBezTo>
                  <a:pt x="5915365" y="9977475"/>
                  <a:pt x="5915456" y="9982260"/>
                  <a:pt x="5912913" y="9985926"/>
                </a:cubicBezTo>
                <a:cubicBezTo>
                  <a:pt x="5914820" y="9985623"/>
                  <a:pt x="5916759" y="9985290"/>
                  <a:pt x="5918697" y="9984986"/>
                </a:cubicBezTo>
                <a:cubicBezTo>
                  <a:pt x="5918999" y="9984654"/>
                  <a:pt x="5919272" y="9984290"/>
                  <a:pt x="5919666" y="9984018"/>
                </a:cubicBezTo>
                <a:cubicBezTo>
                  <a:pt x="5915244" y="9975203"/>
                  <a:pt x="5923936" y="9962391"/>
                  <a:pt x="5934413" y="9968509"/>
                </a:cubicBezTo>
                <a:cubicBezTo>
                  <a:pt x="5939744" y="9971629"/>
                  <a:pt x="5940713" y="9976930"/>
                  <a:pt x="5939410" y="9981564"/>
                </a:cubicBezTo>
                <a:cubicBezTo>
                  <a:pt x="5940531" y="9981382"/>
                  <a:pt x="5941621" y="9981200"/>
                  <a:pt x="5942742" y="9981019"/>
                </a:cubicBezTo>
                <a:cubicBezTo>
                  <a:pt x="5942742" y="9980898"/>
                  <a:pt x="5942711" y="9980746"/>
                  <a:pt x="5942742" y="9980625"/>
                </a:cubicBezTo>
                <a:cubicBezTo>
                  <a:pt x="5943953" y="9974355"/>
                  <a:pt x="5950252" y="9970175"/>
                  <a:pt x="5956490" y="9971326"/>
                </a:cubicBezTo>
                <a:lnTo>
                  <a:pt x="5966726" y="9973204"/>
                </a:lnTo>
                <a:cubicBezTo>
                  <a:pt x="5968785" y="9973598"/>
                  <a:pt x="5970481" y="9974719"/>
                  <a:pt x="5971934" y="9976051"/>
                </a:cubicBezTo>
                <a:cubicBezTo>
                  <a:pt x="6010000" y="9969478"/>
                  <a:pt x="6047975" y="9962512"/>
                  <a:pt x="6085951" y="9955212"/>
                </a:cubicBezTo>
                <a:cubicBezTo>
                  <a:pt x="6082953" y="9954364"/>
                  <a:pt x="6080258" y="9952395"/>
                  <a:pt x="6078350" y="9949638"/>
                </a:cubicBezTo>
                <a:lnTo>
                  <a:pt x="6074171" y="9943550"/>
                </a:lnTo>
                <a:cubicBezTo>
                  <a:pt x="6070567" y="9938310"/>
                  <a:pt x="6073837" y="9930405"/>
                  <a:pt x="6078925" y="9927678"/>
                </a:cubicBezTo>
                <a:cubicBezTo>
                  <a:pt x="6084921" y="9924437"/>
                  <a:pt x="6091220" y="9927224"/>
                  <a:pt x="6094824" y="9932434"/>
                </a:cubicBezTo>
                <a:lnTo>
                  <a:pt x="6096065" y="9934251"/>
                </a:lnTo>
                <a:cubicBezTo>
                  <a:pt x="6098852" y="9931131"/>
                  <a:pt x="6103364" y="9929587"/>
                  <a:pt x="6107512" y="9930344"/>
                </a:cubicBezTo>
                <a:lnTo>
                  <a:pt x="6112630" y="9931283"/>
                </a:lnTo>
                <a:cubicBezTo>
                  <a:pt x="6119081" y="9932495"/>
                  <a:pt x="6122624" y="9939158"/>
                  <a:pt x="6121564" y="9945247"/>
                </a:cubicBezTo>
                <a:cubicBezTo>
                  <a:pt x="6121352" y="9946519"/>
                  <a:pt x="6120777" y="9947548"/>
                  <a:pt x="6120141" y="9948578"/>
                </a:cubicBezTo>
                <a:cubicBezTo>
                  <a:pt x="6140430" y="9944519"/>
                  <a:pt x="6160690" y="9940339"/>
                  <a:pt x="6180949" y="9935978"/>
                </a:cubicBezTo>
                <a:cubicBezTo>
                  <a:pt x="6180192" y="9934372"/>
                  <a:pt x="6179708" y="9932646"/>
                  <a:pt x="6180010" y="9930828"/>
                </a:cubicBezTo>
                <a:cubicBezTo>
                  <a:pt x="6180162" y="9930102"/>
                  <a:pt x="6180252" y="9929374"/>
                  <a:pt x="6180283" y="9928617"/>
                </a:cubicBezTo>
                <a:cubicBezTo>
                  <a:pt x="6180283" y="9928617"/>
                  <a:pt x="6180283" y="9928617"/>
                  <a:pt x="6180283" y="9928617"/>
                </a:cubicBezTo>
                <a:cubicBezTo>
                  <a:pt x="6180252" y="9928527"/>
                  <a:pt x="6180222" y="9928527"/>
                  <a:pt x="6180192" y="9928405"/>
                </a:cubicBezTo>
                <a:cubicBezTo>
                  <a:pt x="6180071" y="9928254"/>
                  <a:pt x="6180041" y="9928223"/>
                  <a:pt x="6179829" y="9927951"/>
                </a:cubicBezTo>
                <a:cubicBezTo>
                  <a:pt x="6175589" y="9922953"/>
                  <a:pt x="6176074" y="9915956"/>
                  <a:pt x="6180707" y="9911382"/>
                </a:cubicBezTo>
                <a:cubicBezTo>
                  <a:pt x="6185128" y="9907021"/>
                  <a:pt x="6193305" y="9907596"/>
                  <a:pt x="6197272" y="9912260"/>
                </a:cubicBezTo>
                <a:cubicBezTo>
                  <a:pt x="6201724" y="9917531"/>
                  <a:pt x="6204237" y="9924104"/>
                  <a:pt x="6203420" y="9931041"/>
                </a:cubicBezTo>
                <a:cubicBezTo>
                  <a:pt x="6221105" y="9927134"/>
                  <a:pt x="6238790" y="9923014"/>
                  <a:pt x="6256445" y="9918895"/>
                </a:cubicBezTo>
                <a:lnTo>
                  <a:pt x="6257081" y="9915381"/>
                </a:lnTo>
                <a:cubicBezTo>
                  <a:pt x="6258232" y="9909111"/>
                  <a:pt x="6266408" y="9906051"/>
                  <a:pt x="6271829" y="9907809"/>
                </a:cubicBezTo>
                <a:cubicBezTo>
                  <a:pt x="6275191" y="9908898"/>
                  <a:pt x="6277341" y="9911109"/>
                  <a:pt x="6278552" y="9913866"/>
                </a:cubicBezTo>
                <a:cubicBezTo>
                  <a:pt x="6299932" y="9908747"/>
                  <a:pt x="6321221" y="9903204"/>
                  <a:pt x="6342541" y="9897722"/>
                </a:cubicBezTo>
                <a:lnTo>
                  <a:pt x="6334394" y="9896207"/>
                </a:lnTo>
                <a:cubicBezTo>
                  <a:pt x="6328126" y="9895025"/>
                  <a:pt x="6324431" y="9887726"/>
                  <a:pt x="6325945" y="9881910"/>
                </a:cubicBezTo>
                <a:cubicBezTo>
                  <a:pt x="6327611" y="9875489"/>
                  <a:pt x="6334001" y="9872308"/>
                  <a:pt x="6340239" y="9873460"/>
                </a:cubicBezTo>
                <a:lnTo>
                  <a:pt x="6350505" y="9875337"/>
                </a:lnTo>
                <a:cubicBezTo>
                  <a:pt x="6353442" y="9875882"/>
                  <a:pt x="6355744" y="9877851"/>
                  <a:pt x="6357258" y="9880305"/>
                </a:cubicBezTo>
                <a:cubicBezTo>
                  <a:pt x="6358984" y="9879215"/>
                  <a:pt x="6360862" y="9878760"/>
                  <a:pt x="6362739" y="9878608"/>
                </a:cubicBezTo>
                <a:cubicBezTo>
                  <a:pt x="6359923" y="9877215"/>
                  <a:pt x="6357712" y="9874974"/>
                  <a:pt x="6356774" y="9872006"/>
                </a:cubicBezTo>
                <a:cubicBezTo>
                  <a:pt x="6353261" y="9870127"/>
                  <a:pt x="6350929" y="9866493"/>
                  <a:pt x="6351898" y="9861252"/>
                </a:cubicBezTo>
                <a:cubicBezTo>
                  <a:pt x="6352473" y="9858163"/>
                  <a:pt x="6353988" y="9855982"/>
                  <a:pt x="6355926" y="9854377"/>
                </a:cubicBezTo>
                <a:lnTo>
                  <a:pt x="6355138" y="9853226"/>
                </a:lnTo>
                <a:cubicBezTo>
                  <a:pt x="6351535" y="9847986"/>
                  <a:pt x="6354654" y="9840080"/>
                  <a:pt x="6359772" y="9837293"/>
                </a:cubicBezTo>
                <a:cubicBezTo>
                  <a:pt x="6365737" y="9834022"/>
                  <a:pt x="6372127" y="9836687"/>
                  <a:pt x="6375701" y="9841927"/>
                </a:cubicBezTo>
                <a:lnTo>
                  <a:pt x="6376215" y="9842655"/>
                </a:lnTo>
                <a:cubicBezTo>
                  <a:pt x="6377184" y="9842655"/>
                  <a:pt x="6378153" y="9842594"/>
                  <a:pt x="6379122" y="9842776"/>
                </a:cubicBezTo>
                <a:lnTo>
                  <a:pt x="6384240" y="9843715"/>
                </a:lnTo>
                <a:cubicBezTo>
                  <a:pt x="6390509" y="9844866"/>
                  <a:pt x="6393780" y="9852771"/>
                  <a:pt x="6392114" y="9858315"/>
                </a:cubicBezTo>
                <a:cubicBezTo>
                  <a:pt x="6391539" y="9860192"/>
                  <a:pt x="6390509" y="9861586"/>
                  <a:pt x="6389328" y="9862797"/>
                </a:cubicBezTo>
                <a:cubicBezTo>
                  <a:pt x="6390267" y="9862585"/>
                  <a:pt x="6391236" y="9862555"/>
                  <a:pt x="6392205" y="9862585"/>
                </a:cubicBezTo>
                <a:cubicBezTo>
                  <a:pt x="6394840" y="9856225"/>
                  <a:pt x="6402501" y="9852529"/>
                  <a:pt x="6408103" y="9855558"/>
                </a:cubicBezTo>
                <a:cubicBezTo>
                  <a:pt x="6406347" y="9850591"/>
                  <a:pt x="6407044" y="9845199"/>
                  <a:pt x="6411859" y="9841776"/>
                </a:cubicBezTo>
                <a:cubicBezTo>
                  <a:pt x="6416583" y="9838414"/>
                  <a:pt x="6425184" y="9838990"/>
                  <a:pt x="6428212" y="9844563"/>
                </a:cubicBezTo>
                <a:cubicBezTo>
                  <a:pt x="6428545" y="9845260"/>
                  <a:pt x="6428938" y="9845896"/>
                  <a:pt x="6429393" y="9846532"/>
                </a:cubicBezTo>
                <a:cubicBezTo>
                  <a:pt x="6429453" y="9846592"/>
                  <a:pt x="6429423" y="9846592"/>
                  <a:pt x="6429484" y="9846653"/>
                </a:cubicBezTo>
                <a:lnTo>
                  <a:pt x="6429605" y="9846714"/>
                </a:lnTo>
                <a:cubicBezTo>
                  <a:pt x="6429756" y="9846743"/>
                  <a:pt x="6429847" y="9846774"/>
                  <a:pt x="6430029" y="9846804"/>
                </a:cubicBezTo>
                <a:cubicBezTo>
                  <a:pt x="6436449" y="9848197"/>
                  <a:pt x="6440355" y="9853983"/>
                  <a:pt x="6439477" y="9860465"/>
                </a:cubicBezTo>
                <a:cubicBezTo>
                  <a:pt x="6438629" y="9866614"/>
                  <a:pt x="6431815" y="9871188"/>
                  <a:pt x="6425819" y="9869885"/>
                </a:cubicBezTo>
                <a:cubicBezTo>
                  <a:pt x="6420792" y="9868794"/>
                  <a:pt x="6416583" y="9866068"/>
                  <a:pt x="6413070" y="9862464"/>
                </a:cubicBezTo>
                <a:cubicBezTo>
                  <a:pt x="6415038" y="9870127"/>
                  <a:pt x="6409315" y="9876943"/>
                  <a:pt x="6403016" y="9878124"/>
                </a:cubicBezTo>
                <a:cubicBezTo>
                  <a:pt x="6402138" y="9880366"/>
                  <a:pt x="6400563" y="9881820"/>
                  <a:pt x="6398867" y="9882940"/>
                </a:cubicBezTo>
                <a:cubicBezTo>
                  <a:pt x="6410647" y="9879759"/>
                  <a:pt x="6422428" y="9876670"/>
                  <a:pt x="6434178" y="9873368"/>
                </a:cubicBezTo>
                <a:cubicBezTo>
                  <a:pt x="6436267" y="9868976"/>
                  <a:pt x="6440355" y="9865887"/>
                  <a:pt x="6445715" y="9866402"/>
                </a:cubicBezTo>
                <a:cubicBezTo>
                  <a:pt x="6447593" y="9866583"/>
                  <a:pt x="6449410" y="9867462"/>
                  <a:pt x="6451045" y="9868613"/>
                </a:cubicBezTo>
                <a:cubicBezTo>
                  <a:pt x="6460161" y="9866008"/>
                  <a:pt x="6469276" y="9863252"/>
                  <a:pt x="6478361" y="9860616"/>
                </a:cubicBezTo>
                <a:lnTo>
                  <a:pt x="6478663" y="9858951"/>
                </a:lnTo>
                <a:cubicBezTo>
                  <a:pt x="6479875" y="9852468"/>
                  <a:pt x="6484659" y="9848046"/>
                  <a:pt x="6491473" y="9848410"/>
                </a:cubicBezTo>
                <a:cubicBezTo>
                  <a:pt x="6495017" y="9848591"/>
                  <a:pt x="6498287" y="9851044"/>
                  <a:pt x="6500286" y="9854225"/>
                </a:cubicBezTo>
                <a:cubicBezTo>
                  <a:pt x="6507342" y="9852135"/>
                  <a:pt x="6514458" y="9850136"/>
                  <a:pt x="6521514" y="9848016"/>
                </a:cubicBezTo>
                <a:cubicBezTo>
                  <a:pt x="6521484" y="9847986"/>
                  <a:pt x="6521454" y="9847955"/>
                  <a:pt x="6521454" y="9847894"/>
                </a:cubicBezTo>
                <a:cubicBezTo>
                  <a:pt x="6517850" y="9842655"/>
                  <a:pt x="6518940" y="9835264"/>
                  <a:pt x="6524209" y="9831538"/>
                </a:cubicBezTo>
                <a:cubicBezTo>
                  <a:pt x="6529297" y="9827904"/>
                  <a:pt x="6536989" y="9829055"/>
                  <a:pt x="6540563" y="9834295"/>
                </a:cubicBezTo>
                <a:cubicBezTo>
                  <a:pt x="6541955" y="9836324"/>
                  <a:pt x="6543348" y="9838354"/>
                  <a:pt x="6544742" y="9840383"/>
                </a:cubicBezTo>
                <a:cubicBezTo>
                  <a:pt x="6544772" y="9840444"/>
                  <a:pt x="6544802" y="9840504"/>
                  <a:pt x="6544832" y="9840565"/>
                </a:cubicBezTo>
                <a:cubicBezTo>
                  <a:pt x="6557127" y="9836748"/>
                  <a:pt x="6569362" y="9832720"/>
                  <a:pt x="6581627" y="9828782"/>
                </a:cubicBezTo>
                <a:cubicBezTo>
                  <a:pt x="6582808" y="9827418"/>
                  <a:pt x="6584110" y="9826146"/>
                  <a:pt x="6585775" y="9825449"/>
                </a:cubicBezTo>
                <a:cubicBezTo>
                  <a:pt x="6585775" y="9825299"/>
                  <a:pt x="6585836" y="9825117"/>
                  <a:pt x="6585836" y="9824965"/>
                </a:cubicBezTo>
                <a:cubicBezTo>
                  <a:pt x="6580052" y="9825722"/>
                  <a:pt x="6573844" y="9822391"/>
                  <a:pt x="6572542" y="9816242"/>
                </a:cubicBezTo>
                <a:cubicBezTo>
                  <a:pt x="6572238" y="9816151"/>
                  <a:pt x="6571906" y="9816242"/>
                  <a:pt x="6571603" y="9816121"/>
                </a:cubicBezTo>
                <a:cubicBezTo>
                  <a:pt x="6569301" y="9815272"/>
                  <a:pt x="6567000" y="9814394"/>
                  <a:pt x="6564698" y="9813546"/>
                </a:cubicBezTo>
                <a:cubicBezTo>
                  <a:pt x="6561034" y="9812183"/>
                  <a:pt x="6558399" y="9809245"/>
                  <a:pt x="6557218" y="9805792"/>
                </a:cubicBezTo>
                <a:cubicBezTo>
                  <a:pt x="6554947" y="9807578"/>
                  <a:pt x="6552131" y="9808275"/>
                  <a:pt x="6549223" y="9808033"/>
                </a:cubicBezTo>
                <a:cubicBezTo>
                  <a:pt x="6547225" y="9813152"/>
                  <a:pt x="6542501" y="9817029"/>
                  <a:pt x="6536444" y="9814878"/>
                </a:cubicBezTo>
                <a:cubicBezTo>
                  <a:pt x="6534384" y="9814152"/>
                  <a:pt x="6532234" y="9813667"/>
                  <a:pt x="6530175" y="9812940"/>
                </a:cubicBezTo>
                <a:cubicBezTo>
                  <a:pt x="6529630" y="9812819"/>
                  <a:pt x="6529085" y="9812728"/>
                  <a:pt x="6528540" y="9812638"/>
                </a:cubicBezTo>
                <a:cubicBezTo>
                  <a:pt x="6526935" y="9812546"/>
                  <a:pt x="6525481" y="9812394"/>
                  <a:pt x="6524088" y="9811971"/>
                </a:cubicBezTo>
                <a:cubicBezTo>
                  <a:pt x="6521242" y="9814031"/>
                  <a:pt x="6517456" y="9814999"/>
                  <a:pt x="6514277" y="9814273"/>
                </a:cubicBezTo>
                <a:cubicBezTo>
                  <a:pt x="6510188" y="9813364"/>
                  <a:pt x="6507645" y="9810577"/>
                  <a:pt x="6506342" y="9807155"/>
                </a:cubicBezTo>
                <a:cubicBezTo>
                  <a:pt x="6506342" y="9807851"/>
                  <a:pt x="6506524" y="9808458"/>
                  <a:pt x="6506373" y="9809215"/>
                </a:cubicBezTo>
                <a:cubicBezTo>
                  <a:pt x="6504798" y="9817604"/>
                  <a:pt x="6496652" y="9820240"/>
                  <a:pt x="6490383" y="9818362"/>
                </a:cubicBezTo>
                <a:cubicBezTo>
                  <a:pt x="6493290" y="9830599"/>
                  <a:pt x="6473697" y="9837021"/>
                  <a:pt x="6467822" y="9824147"/>
                </a:cubicBezTo>
                <a:cubicBezTo>
                  <a:pt x="6463098" y="9813727"/>
                  <a:pt x="6474545" y="9806670"/>
                  <a:pt x="6483115" y="9809760"/>
                </a:cubicBezTo>
                <a:cubicBezTo>
                  <a:pt x="6483024" y="9808729"/>
                  <a:pt x="6482843" y="9807761"/>
                  <a:pt x="6483055" y="9806549"/>
                </a:cubicBezTo>
                <a:cubicBezTo>
                  <a:pt x="6485114" y="9795372"/>
                  <a:pt x="6498984" y="9794160"/>
                  <a:pt x="6504404" y="9800703"/>
                </a:cubicBezTo>
                <a:cubicBezTo>
                  <a:pt x="6503314" y="9798734"/>
                  <a:pt x="6502799" y="9797220"/>
                  <a:pt x="6502375" y="9795069"/>
                </a:cubicBezTo>
                <a:cubicBezTo>
                  <a:pt x="6501467" y="9790192"/>
                  <a:pt x="6502769" y="9786103"/>
                  <a:pt x="6504465" y="9781560"/>
                </a:cubicBezTo>
                <a:cubicBezTo>
                  <a:pt x="6504949" y="9780227"/>
                  <a:pt x="6505979" y="9779106"/>
                  <a:pt x="6507221" y="9778107"/>
                </a:cubicBezTo>
                <a:cubicBezTo>
                  <a:pt x="6507614" y="9775896"/>
                  <a:pt x="6508492" y="9773744"/>
                  <a:pt x="6509916" y="9772109"/>
                </a:cubicBezTo>
                <a:cubicBezTo>
                  <a:pt x="6511067" y="9770807"/>
                  <a:pt x="6512248" y="9769595"/>
                  <a:pt x="6513519" y="9768383"/>
                </a:cubicBezTo>
                <a:cubicBezTo>
                  <a:pt x="6513610" y="9767929"/>
                  <a:pt x="6513641" y="9767474"/>
                  <a:pt x="6513792" y="9767021"/>
                </a:cubicBezTo>
                <a:cubicBezTo>
                  <a:pt x="6515548" y="9761235"/>
                  <a:pt x="6522483" y="9756964"/>
                  <a:pt x="6528419" y="9759206"/>
                </a:cubicBezTo>
                <a:lnTo>
                  <a:pt x="6531629" y="9760418"/>
                </a:lnTo>
                <a:cubicBezTo>
                  <a:pt x="6532689" y="9760447"/>
                  <a:pt x="6533749" y="9760539"/>
                  <a:pt x="6534839" y="9760781"/>
                </a:cubicBezTo>
                <a:cubicBezTo>
                  <a:pt x="6543046" y="9762447"/>
                  <a:pt x="6549435" y="9769232"/>
                  <a:pt x="6555765" y="9774230"/>
                </a:cubicBezTo>
                <a:cubicBezTo>
                  <a:pt x="6561185" y="9778500"/>
                  <a:pt x="6560731" y="9784377"/>
                  <a:pt x="6557642" y="9788678"/>
                </a:cubicBezTo>
                <a:cubicBezTo>
                  <a:pt x="6559126" y="9789950"/>
                  <a:pt x="6560307" y="9791494"/>
                  <a:pt x="6560943" y="9793463"/>
                </a:cubicBezTo>
                <a:cubicBezTo>
                  <a:pt x="6563941" y="9791010"/>
                  <a:pt x="6567938" y="9789738"/>
                  <a:pt x="6571663" y="9791131"/>
                </a:cubicBezTo>
                <a:lnTo>
                  <a:pt x="6578568" y="9793706"/>
                </a:lnTo>
                <a:cubicBezTo>
                  <a:pt x="6582777" y="9795281"/>
                  <a:pt x="6585775" y="9798825"/>
                  <a:pt x="6586532" y="9803005"/>
                </a:cubicBezTo>
                <a:cubicBezTo>
                  <a:pt x="6589137" y="9803611"/>
                  <a:pt x="6591590" y="9804731"/>
                  <a:pt x="6593255" y="9806761"/>
                </a:cubicBezTo>
                <a:cubicBezTo>
                  <a:pt x="6595102" y="9805156"/>
                  <a:pt x="6597404" y="9804126"/>
                  <a:pt x="6599857" y="9803369"/>
                </a:cubicBezTo>
                <a:cubicBezTo>
                  <a:pt x="6600705" y="9800340"/>
                  <a:pt x="6602280" y="9797522"/>
                  <a:pt x="6604218" y="9794887"/>
                </a:cubicBezTo>
                <a:cubicBezTo>
                  <a:pt x="6608155" y="9789556"/>
                  <a:pt x="6616876" y="9789829"/>
                  <a:pt x="6621449" y="9793918"/>
                </a:cubicBezTo>
                <a:cubicBezTo>
                  <a:pt x="6625113" y="9797189"/>
                  <a:pt x="6625991" y="9801733"/>
                  <a:pt x="6624871" y="9805974"/>
                </a:cubicBezTo>
                <a:cubicBezTo>
                  <a:pt x="6627082" y="9808154"/>
                  <a:pt x="6627839" y="9811001"/>
                  <a:pt x="6627960" y="9813970"/>
                </a:cubicBezTo>
                <a:cubicBezTo>
                  <a:pt x="6668146" y="9800521"/>
                  <a:pt x="6708180" y="9786557"/>
                  <a:pt x="6747972" y="9771927"/>
                </a:cubicBezTo>
                <a:cubicBezTo>
                  <a:pt x="6750425" y="9769808"/>
                  <a:pt x="6753362" y="9768777"/>
                  <a:pt x="6756330" y="9768899"/>
                </a:cubicBezTo>
                <a:cubicBezTo>
                  <a:pt x="6766778" y="9765021"/>
                  <a:pt x="6777044" y="9760751"/>
                  <a:pt x="6787431" y="9756782"/>
                </a:cubicBezTo>
                <a:cubicBezTo>
                  <a:pt x="6782949" y="9755510"/>
                  <a:pt x="6779618" y="9751815"/>
                  <a:pt x="6780739" y="9745696"/>
                </a:cubicBezTo>
                <a:cubicBezTo>
                  <a:pt x="6782647" y="9735277"/>
                  <a:pt x="6795002" y="9732944"/>
                  <a:pt x="6801028" y="9737730"/>
                </a:cubicBezTo>
                <a:cubicBezTo>
                  <a:pt x="6801301" y="9737276"/>
                  <a:pt x="6801392" y="9736821"/>
                  <a:pt x="6801755" y="9736427"/>
                </a:cubicBezTo>
                <a:cubicBezTo>
                  <a:pt x="6805571" y="9731611"/>
                  <a:pt x="6814595" y="9730582"/>
                  <a:pt x="6818956" y="9735246"/>
                </a:cubicBezTo>
                <a:lnTo>
                  <a:pt x="6822651" y="9739214"/>
                </a:lnTo>
                <a:cubicBezTo>
                  <a:pt x="6823529" y="9740154"/>
                  <a:pt x="6824165" y="9741214"/>
                  <a:pt x="6824770" y="9742244"/>
                </a:cubicBezTo>
                <a:cubicBezTo>
                  <a:pt x="6833280" y="9738911"/>
                  <a:pt x="6841880" y="9735670"/>
                  <a:pt x="6850360" y="9732278"/>
                </a:cubicBezTo>
                <a:cubicBezTo>
                  <a:pt x="6849845" y="9729249"/>
                  <a:pt x="6850360" y="9726098"/>
                  <a:pt x="6852722" y="9723221"/>
                </a:cubicBezTo>
                <a:cubicBezTo>
                  <a:pt x="6856507" y="9718618"/>
                  <a:pt x="6865380" y="9716679"/>
                  <a:pt x="6869893" y="9721495"/>
                </a:cubicBezTo>
                <a:lnTo>
                  <a:pt x="6872073" y="9723827"/>
                </a:lnTo>
                <a:cubicBezTo>
                  <a:pt x="6879341" y="9720858"/>
                  <a:pt x="6886578" y="9717830"/>
                  <a:pt x="6893847" y="9714801"/>
                </a:cubicBezTo>
                <a:cubicBezTo>
                  <a:pt x="6891242" y="9714891"/>
                  <a:pt x="6888577" y="9714467"/>
                  <a:pt x="6886276" y="9713165"/>
                </a:cubicBezTo>
                <a:cubicBezTo>
                  <a:pt x="6884307" y="9712044"/>
                  <a:pt x="6882733" y="9710621"/>
                  <a:pt x="6881430" y="9709015"/>
                </a:cubicBezTo>
                <a:cubicBezTo>
                  <a:pt x="6876494" y="9707955"/>
                  <a:pt x="6872891" y="9703775"/>
                  <a:pt x="6871770" y="9698657"/>
                </a:cubicBezTo>
                <a:lnTo>
                  <a:pt x="6870135" y="9691175"/>
                </a:lnTo>
                <a:cubicBezTo>
                  <a:pt x="6868711" y="9684693"/>
                  <a:pt x="6874586" y="9678301"/>
                  <a:pt x="6880703" y="9677513"/>
                </a:cubicBezTo>
                <a:cubicBezTo>
                  <a:pt x="6885912" y="9676848"/>
                  <a:pt x="6890182" y="9679513"/>
                  <a:pt x="6892605" y="9683602"/>
                </a:cubicBezTo>
                <a:cubicBezTo>
                  <a:pt x="6894452" y="9683783"/>
                  <a:pt x="6896299" y="9684238"/>
                  <a:pt x="6898086" y="9685329"/>
                </a:cubicBezTo>
                <a:cubicBezTo>
                  <a:pt x="6901841" y="9687570"/>
                  <a:pt x="6903780" y="9692265"/>
                  <a:pt x="6903476" y="9696627"/>
                </a:cubicBezTo>
                <a:cubicBezTo>
                  <a:pt x="6905718" y="9700564"/>
                  <a:pt x="6905475" y="9705865"/>
                  <a:pt x="6903174" y="9709712"/>
                </a:cubicBezTo>
                <a:cubicBezTo>
                  <a:pt x="6902659" y="9710621"/>
                  <a:pt x="6901872" y="9711136"/>
                  <a:pt x="6901175" y="9711802"/>
                </a:cubicBezTo>
                <a:cubicBezTo>
                  <a:pt x="6948387" y="9692114"/>
                  <a:pt x="6995205" y="9671486"/>
                  <a:pt x="7041538" y="9649950"/>
                </a:cubicBezTo>
                <a:cubicBezTo>
                  <a:pt x="7034421" y="9647890"/>
                  <a:pt x="7028758" y="9639773"/>
                  <a:pt x="7033967" y="9631655"/>
                </a:cubicBezTo>
                <a:cubicBezTo>
                  <a:pt x="7042174" y="9618933"/>
                  <a:pt x="7061192" y="9630928"/>
                  <a:pt x="7054923" y="9643650"/>
                </a:cubicBezTo>
                <a:cubicBezTo>
                  <a:pt x="7058012" y="9642196"/>
                  <a:pt x="7061071" y="9640742"/>
                  <a:pt x="7064129" y="9639288"/>
                </a:cubicBezTo>
                <a:cubicBezTo>
                  <a:pt x="7061676" y="9635835"/>
                  <a:pt x="7060525" y="9631261"/>
                  <a:pt x="7062554" y="9627656"/>
                </a:cubicBezTo>
                <a:cubicBezTo>
                  <a:pt x="7065371" y="9622629"/>
                  <a:pt x="7068974" y="9618145"/>
                  <a:pt x="7075061" y="9617177"/>
                </a:cubicBezTo>
                <a:cubicBezTo>
                  <a:pt x="7075667" y="9617085"/>
                  <a:pt x="7076212" y="9617146"/>
                  <a:pt x="7076788" y="9617116"/>
                </a:cubicBezTo>
                <a:cubicBezTo>
                  <a:pt x="7084207" y="9611906"/>
                  <a:pt x="7095321" y="9616297"/>
                  <a:pt x="7096865" y="9623779"/>
                </a:cubicBezTo>
                <a:cubicBezTo>
                  <a:pt x="7105163" y="9619751"/>
                  <a:pt x="7113188" y="9615268"/>
                  <a:pt x="7121455" y="9611179"/>
                </a:cubicBezTo>
                <a:cubicBezTo>
                  <a:pt x="7118427" y="9607241"/>
                  <a:pt x="7117700" y="9601728"/>
                  <a:pt x="7120516" y="9597306"/>
                </a:cubicBezTo>
                <a:cubicBezTo>
                  <a:pt x="7124029" y="9591763"/>
                  <a:pt x="7131812" y="9589945"/>
                  <a:pt x="7137354" y="9593520"/>
                </a:cubicBezTo>
                <a:lnTo>
                  <a:pt x="7141927" y="9596458"/>
                </a:lnTo>
                <a:cubicBezTo>
                  <a:pt x="7143077" y="9597216"/>
                  <a:pt x="7143986" y="9598215"/>
                  <a:pt x="7144804" y="9599245"/>
                </a:cubicBezTo>
                <a:cubicBezTo>
                  <a:pt x="7179478" y="9581737"/>
                  <a:pt x="7214001" y="9564048"/>
                  <a:pt x="7248039" y="9545450"/>
                </a:cubicBezTo>
                <a:cubicBezTo>
                  <a:pt x="7246585" y="9544420"/>
                  <a:pt x="7245162" y="9543329"/>
                  <a:pt x="7244254" y="9541815"/>
                </a:cubicBezTo>
                <a:cubicBezTo>
                  <a:pt x="7240862" y="9538150"/>
                  <a:pt x="7239408" y="9532819"/>
                  <a:pt x="7242861" y="9527397"/>
                </a:cubicBezTo>
                <a:cubicBezTo>
                  <a:pt x="7250189" y="9515978"/>
                  <a:pt x="7266179" y="9524428"/>
                  <a:pt x="7265089" y="9535424"/>
                </a:cubicBezTo>
                <a:cubicBezTo>
                  <a:pt x="7265119" y="9535514"/>
                  <a:pt x="7265119" y="9535605"/>
                  <a:pt x="7265119" y="9535697"/>
                </a:cubicBezTo>
                <a:cubicBezTo>
                  <a:pt x="7281532" y="9526609"/>
                  <a:pt x="7297794" y="9517250"/>
                  <a:pt x="7314056" y="9507920"/>
                </a:cubicBezTo>
                <a:cubicBezTo>
                  <a:pt x="7314147" y="9506982"/>
                  <a:pt x="7314238" y="9506012"/>
                  <a:pt x="7314541" y="9505073"/>
                </a:cubicBezTo>
                <a:cubicBezTo>
                  <a:pt x="7309999" y="9501923"/>
                  <a:pt x="7307333" y="9496350"/>
                  <a:pt x="7310847" y="9490958"/>
                </a:cubicBezTo>
                <a:cubicBezTo>
                  <a:pt x="7312058" y="9489111"/>
                  <a:pt x="7313027" y="9487111"/>
                  <a:pt x="7314238" y="9485264"/>
                </a:cubicBezTo>
                <a:cubicBezTo>
                  <a:pt x="7314480" y="9484779"/>
                  <a:pt x="7314723" y="9484264"/>
                  <a:pt x="7314935" y="9483749"/>
                </a:cubicBezTo>
                <a:cubicBezTo>
                  <a:pt x="7315389" y="9482204"/>
                  <a:pt x="7315873" y="9480811"/>
                  <a:pt x="7316631" y="9479539"/>
                </a:cubicBezTo>
                <a:cubicBezTo>
                  <a:pt x="7315298" y="9476268"/>
                  <a:pt x="7315237" y="9472360"/>
                  <a:pt x="7316691" y="9469392"/>
                </a:cubicBezTo>
                <a:cubicBezTo>
                  <a:pt x="7318539" y="9465606"/>
                  <a:pt x="7321870" y="9463788"/>
                  <a:pt x="7325534" y="9463334"/>
                </a:cubicBezTo>
                <a:cubicBezTo>
                  <a:pt x="7324837" y="9463152"/>
                  <a:pt x="7324231" y="9463213"/>
                  <a:pt x="7323505" y="9462879"/>
                </a:cubicBezTo>
                <a:cubicBezTo>
                  <a:pt x="7315662" y="9459365"/>
                  <a:pt x="7315025" y="9450794"/>
                  <a:pt x="7318356" y="9445099"/>
                </a:cubicBezTo>
                <a:cubicBezTo>
                  <a:pt x="7313663" y="9445069"/>
                  <a:pt x="7310483" y="9442191"/>
                  <a:pt x="7309060" y="9438465"/>
                </a:cubicBezTo>
                <a:cubicBezTo>
                  <a:pt x="7307939" y="9439496"/>
                  <a:pt x="7306607" y="9440374"/>
                  <a:pt x="7305093" y="9440979"/>
                </a:cubicBezTo>
                <a:cubicBezTo>
                  <a:pt x="7299127" y="9443433"/>
                  <a:pt x="7291465" y="9439677"/>
                  <a:pt x="7289497" y="9433589"/>
                </a:cubicBezTo>
                <a:cubicBezTo>
                  <a:pt x="7287195" y="9426531"/>
                  <a:pt x="7287286" y="9418868"/>
                  <a:pt x="7291193" y="9412355"/>
                </a:cubicBezTo>
                <a:cubicBezTo>
                  <a:pt x="7294615" y="9406661"/>
                  <a:pt x="7300823" y="9403330"/>
                  <a:pt x="7307364" y="9406328"/>
                </a:cubicBezTo>
                <a:cubicBezTo>
                  <a:pt x="7312875" y="9408842"/>
                  <a:pt x="7316782" y="9416869"/>
                  <a:pt x="7313390" y="9422503"/>
                </a:cubicBezTo>
                <a:cubicBezTo>
                  <a:pt x="7312966" y="9423139"/>
                  <a:pt x="7312603" y="9423835"/>
                  <a:pt x="7312270" y="9424532"/>
                </a:cubicBezTo>
                <a:cubicBezTo>
                  <a:pt x="7312270" y="9424532"/>
                  <a:pt x="7312270" y="9424532"/>
                  <a:pt x="7312270" y="9424532"/>
                </a:cubicBezTo>
                <a:lnTo>
                  <a:pt x="7312270" y="9424593"/>
                </a:lnTo>
                <a:cubicBezTo>
                  <a:pt x="7313784" y="9423230"/>
                  <a:pt x="7315571" y="9422079"/>
                  <a:pt x="7318024" y="9421624"/>
                </a:cubicBezTo>
                <a:cubicBezTo>
                  <a:pt x="7329319" y="9419443"/>
                  <a:pt x="7333529" y="9432347"/>
                  <a:pt x="7328471" y="9439980"/>
                </a:cubicBezTo>
                <a:cubicBezTo>
                  <a:pt x="7329501" y="9440132"/>
                  <a:pt x="7330500" y="9440161"/>
                  <a:pt x="7331621" y="9440676"/>
                </a:cubicBezTo>
                <a:cubicBezTo>
                  <a:pt x="7342068" y="9445342"/>
                  <a:pt x="7339979" y="9459154"/>
                  <a:pt x="7332317" y="9462909"/>
                </a:cubicBezTo>
                <a:cubicBezTo>
                  <a:pt x="7334498" y="9462304"/>
                  <a:pt x="7336103" y="9462152"/>
                  <a:pt x="7338283" y="9462273"/>
                </a:cubicBezTo>
                <a:cubicBezTo>
                  <a:pt x="7343280" y="9462516"/>
                  <a:pt x="7346974" y="9464788"/>
                  <a:pt x="7351002" y="9467483"/>
                </a:cubicBezTo>
                <a:cubicBezTo>
                  <a:pt x="7352183" y="9468271"/>
                  <a:pt x="7353031" y="9469543"/>
                  <a:pt x="7353727" y="9470997"/>
                </a:cubicBezTo>
                <a:cubicBezTo>
                  <a:pt x="7355787" y="9471905"/>
                  <a:pt x="7357664" y="9473269"/>
                  <a:pt x="7358936" y="9475025"/>
                </a:cubicBezTo>
                <a:cubicBezTo>
                  <a:pt x="7359935" y="9476419"/>
                  <a:pt x="7360844" y="9477903"/>
                  <a:pt x="7361722" y="9479418"/>
                </a:cubicBezTo>
                <a:cubicBezTo>
                  <a:pt x="7362146" y="9479599"/>
                  <a:pt x="7362601" y="9479751"/>
                  <a:pt x="7362994" y="9480023"/>
                </a:cubicBezTo>
                <a:lnTo>
                  <a:pt x="7363024" y="9480054"/>
                </a:lnTo>
                <a:cubicBezTo>
                  <a:pt x="7364781" y="9478993"/>
                  <a:pt x="7366568" y="9477964"/>
                  <a:pt x="7368324" y="9476903"/>
                </a:cubicBezTo>
                <a:cubicBezTo>
                  <a:pt x="7366780" y="9476510"/>
                  <a:pt x="7365266" y="9476085"/>
                  <a:pt x="7363842" y="9474904"/>
                </a:cubicBezTo>
                <a:cubicBezTo>
                  <a:pt x="7359391" y="9471118"/>
                  <a:pt x="7357876" y="9462637"/>
                  <a:pt x="7362540" y="9458275"/>
                </a:cubicBezTo>
                <a:cubicBezTo>
                  <a:pt x="7363115" y="9457790"/>
                  <a:pt x="7363630" y="9457246"/>
                  <a:pt x="7364114" y="9456670"/>
                </a:cubicBezTo>
                <a:cubicBezTo>
                  <a:pt x="7364114" y="9456670"/>
                  <a:pt x="7364114" y="9456670"/>
                  <a:pt x="7364114" y="9456670"/>
                </a:cubicBezTo>
                <a:cubicBezTo>
                  <a:pt x="7364114" y="9456579"/>
                  <a:pt x="7364114" y="9456579"/>
                  <a:pt x="7364145" y="9456428"/>
                </a:cubicBezTo>
                <a:cubicBezTo>
                  <a:pt x="7364145" y="9456246"/>
                  <a:pt x="7364145" y="9456215"/>
                  <a:pt x="7364145" y="9455852"/>
                </a:cubicBezTo>
                <a:cubicBezTo>
                  <a:pt x="7363903" y="9449522"/>
                  <a:pt x="7368294" y="9444554"/>
                  <a:pt x="7374381" y="9443524"/>
                </a:cubicBezTo>
                <a:cubicBezTo>
                  <a:pt x="7372836" y="9439738"/>
                  <a:pt x="7373078" y="9435285"/>
                  <a:pt x="7375289" y="9431711"/>
                </a:cubicBezTo>
                <a:cubicBezTo>
                  <a:pt x="7378862" y="9426017"/>
                  <a:pt x="7386918" y="9425168"/>
                  <a:pt x="7392278" y="9428591"/>
                </a:cubicBezTo>
                <a:lnTo>
                  <a:pt x="7396851" y="9431530"/>
                </a:lnTo>
                <a:cubicBezTo>
                  <a:pt x="7398426" y="9432559"/>
                  <a:pt x="7399607" y="9433891"/>
                  <a:pt x="7400424" y="9435376"/>
                </a:cubicBezTo>
                <a:cubicBezTo>
                  <a:pt x="7401938" y="9434467"/>
                  <a:pt x="7403604" y="9433831"/>
                  <a:pt x="7405239" y="9433680"/>
                </a:cubicBezTo>
                <a:cubicBezTo>
                  <a:pt x="7412295" y="9432953"/>
                  <a:pt x="7417262" y="9438102"/>
                  <a:pt x="7418655" y="9444524"/>
                </a:cubicBezTo>
                <a:lnTo>
                  <a:pt x="7418957" y="9445978"/>
                </a:lnTo>
                <a:cubicBezTo>
                  <a:pt x="7422501" y="9443766"/>
                  <a:pt x="7425923" y="9441434"/>
                  <a:pt x="7429466" y="9439193"/>
                </a:cubicBezTo>
                <a:cubicBezTo>
                  <a:pt x="7429314" y="9439011"/>
                  <a:pt x="7429072" y="9438950"/>
                  <a:pt x="7428951" y="9438708"/>
                </a:cubicBezTo>
                <a:cubicBezTo>
                  <a:pt x="7426437" y="9433134"/>
                  <a:pt x="7428890" y="9425381"/>
                  <a:pt x="7434856" y="9423109"/>
                </a:cubicBezTo>
                <a:cubicBezTo>
                  <a:pt x="7437158" y="9422230"/>
                  <a:pt x="7439459" y="9421322"/>
                  <a:pt x="7441791" y="9420443"/>
                </a:cubicBezTo>
                <a:cubicBezTo>
                  <a:pt x="7443124" y="9419928"/>
                  <a:pt x="7444516" y="9419716"/>
                  <a:pt x="7445910" y="9419625"/>
                </a:cubicBezTo>
                <a:lnTo>
                  <a:pt x="7447636" y="9418110"/>
                </a:lnTo>
                <a:cubicBezTo>
                  <a:pt x="7450573" y="9415536"/>
                  <a:pt x="7454207" y="9414839"/>
                  <a:pt x="7457690" y="9415445"/>
                </a:cubicBezTo>
                <a:cubicBezTo>
                  <a:pt x="7457266" y="9414566"/>
                  <a:pt x="7456872" y="9413719"/>
                  <a:pt x="7456660" y="9412780"/>
                </a:cubicBezTo>
                <a:cubicBezTo>
                  <a:pt x="7454389" y="9410447"/>
                  <a:pt x="7452996" y="9407388"/>
                  <a:pt x="7452966" y="9404208"/>
                </a:cubicBezTo>
                <a:cubicBezTo>
                  <a:pt x="7450785" y="9404056"/>
                  <a:pt x="7448605" y="9403541"/>
                  <a:pt x="7446757" y="9402360"/>
                </a:cubicBezTo>
                <a:lnTo>
                  <a:pt x="7437642" y="9396484"/>
                </a:lnTo>
                <a:cubicBezTo>
                  <a:pt x="7431888" y="9392788"/>
                  <a:pt x="7431253" y="9384852"/>
                  <a:pt x="7434674" y="9379460"/>
                </a:cubicBezTo>
                <a:cubicBezTo>
                  <a:pt x="7437733" y="9374675"/>
                  <a:pt x="7443759" y="9373584"/>
                  <a:pt x="7448817" y="9375341"/>
                </a:cubicBezTo>
                <a:cubicBezTo>
                  <a:pt x="7451482" y="9372222"/>
                  <a:pt x="7455630" y="9370647"/>
                  <a:pt x="7460657" y="9372888"/>
                </a:cubicBezTo>
                <a:cubicBezTo>
                  <a:pt x="7468622" y="9376432"/>
                  <a:pt x="7469107" y="9385064"/>
                  <a:pt x="7465715" y="9390759"/>
                </a:cubicBezTo>
                <a:cubicBezTo>
                  <a:pt x="7465836" y="9391789"/>
                  <a:pt x="7465745" y="9392849"/>
                  <a:pt x="7465593" y="9393909"/>
                </a:cubicBezTo>
                <a:cubicBezTo>
                  <a:pt x="7467592" y="9394242"/>
                  <a:pt x="7469561" y="9394757"/>
                  <a:pt x="7471196" y="9396059"/>
                </a:cubicBezTo>
                <a:cubicBezTo>
                  <a:pt x="7471923" y="9395545"/>
                  <a:pt x="7472649" y="9394939"/>
                  <a:pt x="7473467" y="9394576"/>
                </a:cubicBezTo>
                <a:cubicBezTo>
                  <a:pt x="7474103" y="9391789"/>
                  <a:pt x="7475799" y="9389366"/>
                  <a:pt x="7477919" y="9387639"/>
                </a:cubicBezTo>
                <a:cubicBezTo>
                  <a:pt x="7478464" y="9382641"/>
                  <a:pt x="7481583" y="9377977"/>
                  <a:pt x="7488003" y="9377249"/>
                </a:cubicBezTo>
                <a:cubicBezTo>
                  <a:pt x="7497512" y="9376189"/>
                  <a:pt x="7501843" y="9385094"/>
                  <a:pt x="7499995" y="9392273"/>
                </a:cubicBezTo>
                <a:cubicBezTo>
                  <a:pt x="7500328" y="9392515"/>
                  <a:pt x="7500722" y="9392576"/>
                  <a:pt x="7501086" y="9392880"/>
                </a:cubicBezTo>
                <a:cubicBezTo>
                  <a:pt x="7501146" y="9392909"/>
                  <a:pt x="7501146" y="9392970"/>
                  <a:pt x="7501207" y="9393001"/>
                </a:cubicBezTo>
                <a:cubicBezTo>
                  <a:pt x="7522344" y="9378946"/>
                  <a:pt x="7542846" y="9364013"/>
                  <a:pt x="7563651" y="9349474"/>
                </a:cubicBezTo>
                <a:cubicBezTo>
                  <a:pt x="7563530" y="9348807"/>
                  <a:pt x="7563378" y="9348171"/>
                  <a:pt x="7563348" y="9347474"/>
                </a:cubicBezTo>
                <a:cubicBezTo>
                  <a:pt x="7555141" y="9348081"/>
                  <a:pt x="7545996" y="9337782"/>
                  <a:pt x="7551356" y="9327755"/>
                </a:cubicBezTo>
                <a:cubicBezTo>
                  <a:pt x="7555020" y="9320941"/>
                  <a:pt x="7561682" y="9321001"/>
                  <a:pt x="7566619" y="9324424"/>
                </a:cubicBezTo>
                <a:cubicBezTo>
                  <a:pt x="7566770" y="9323273"/>
                  <a:pt x="7567042" y="9322182"/>
                  <a:pt x="7567527" y="9321183"/>
                </a:cubicBezTo>
                <a:cubicBezTo>
                  <a:pt x="7562046" y="9317760"/>
                  <a:pt x="7560653" y="9310551"/>
                  <a:pt x="7563469" y="9304978"/>
                </a:cubicBezTo>
                <a:cubicBezTo>
                  <a:pt x="7565286" y="9301373"/>
                  <a:pt x="7568920" y="9299344"/>
                  <a:pt x="7572766" y="9298950"/>
                </a:cubicBezTo>
                <a:cubicBezTo>
                  <a:pt x="7571978" y="9298798"/>
                  <a:pt x="7571222" y="9298526"/>
                  <a:pt x="7570525" y="9298132"/>
                </a:cubicBezTo>
                <a:lnTo>
                  <a:pt x="7565740" y="9295558"/>
                </a:lnTo>
                <a:cubicBezTo>
                  <a:pt x="7559926" y="9292438"/>
                  <a:pt x="7556019" y="9286683"/>
                  <a:pt x="7558594" y="9279837"/>
                </a:cubicBezTo>
                <a:cubicBezTo>
                  <a:pt x="7559563" y="9277232"/>
                  <a:pt x="7561985" y="9275203"/>
                  <a:pt x="7564680" y="9273718"/>
                </a:cubicBezTo>
                <a:cubicBezTo>
                  <a:pt x="7563742" y="9272750"/>
                  <a:pt x="7562954" y="9271720"/>
                  <a:pt x="7562409" y="9270568"/>
                </a:cubicBezTo>
                <a:cubicBezTo>
                  <a:pt x="7557564" y="9267721"/>
                  <a:pt x="7554990" y="9261754"/>
                  <a:pt x="7556837" y="9256302"/>
                </a:cubicBezTo>
                <a:cubicBezTo>
                  <a:pt x="7557624" y="9253939"/>
                  <a:pt x="7559260" y="9252152"/>
                  <a:pt x="7561167" y="9250728"/>
                </a:cubicBezTo>
                <a:lnTo>
                  <a:pt x="7560198" y="9242095"/>
                </a:lnTo>
                <a:cubicBezTo>
                  <a:pt x="7559502" y="9235735"/>
                  <a:pt x="7565438" y="9230071"/>
                  <a:pt x="7571494" y="9229798"/>
                </a:cubicBezTo>
                <a:cubicBezTo>
                  <a:pt x="7578156" y="9229526"/>
                  <a:pt x="7583092" y="9234766"/>
                  <a:pt x="7583789" y="9241096"/>
                </a:cubicBezTo>
                <a:lnTo>
                  <a:pt x="7584970" y="9251516"/>
                </a:lnTo>
                <a:cubicBezTo>
                  <a:pt x="7585091" y="9252576"/>
                  <a:pt x="7584819" y="9253576"/>
                  <a:pt x="7584576" y="9254575"/>
                </a:cubicBezTo>
                <a:cubicBezTo>
                  <a:pt x="7586121" y="9256332"/>
                  <a:pt x="7587151" y="9258392"/>
                  <a:pt x="7587544" y="9260694"/>
                </a:cubicBezTo>
                <a:cubicBezTo>
                  <a:pt x="7588332" y="9259270"/>
                  <a:pt x="7588634" y="9257544"/>
                  <a:pt x="7589997" y="9256604"/>
                </a:cubicBezTo>
                <a:cubicBezTo>
                  <a:pt x="7590784" y="9252697"/>
                  <a:pt x="7593601" y="9249366"/>
                  <a:pt x="7598930" y="9248790"/>
                </a:cubicBezTo>
                <a:cubicBezTo>
                  <a:pt x="7602050" y="9248427"/>
                  <a:pt x="7604624" y="9249275"/>
                  <a:pt x="7606713" y="9250638"/>
                </a:cubicBezTo>
                <a:lnTo>
                  <a:pt x="7607592" y="9249547"/>
                </a:lnTo>
                <a:cubicBezTo>
                  <a:pt x="7609802" y="9246761"/>
                  <a:pt x="7613346" y="9245882"/>
                  <a:pt x="7616798" y="9246215"/>
                </a:cubicBezTo>
                <a:cubicBezTo>
                  <a:pt x="7597265" y="9229707"/>
                  <a:pt x="7579065" y="9211624"/>
                  <a:pt x="7562379" y="9191966"/>
                </a:cubicBezTo>
                <a:cubicBezTo>
                  <a:pt x="7562136" y="9197206"/>
                  <a:pt x="7560017" y="9202052"/>
                  <a:pt x="7554232" y="9203506"/>
                </a:cubicBezTo>
                <a:cubicBezTo>
                  <a:pt x="7548630" y="9204900"/>
                  <a:pt x="7540636" y="9201265"/>
                  <a:pt x="7539939" y="9194904"/>
                </a:cubicBezTo>
                <a:lnTo>
                  <a:pt x="7539364" y="9189694"/>
                </a:lnTo>
                <a:cubicBezTo>
                  <a:pt x="7538667" y="9183334"/>
                  <a:pt x="7541090" y="9177093"/>
                  <a:pt x="7547934" y="9175368"/>
                </a:cubicBezTo>
                <a:cubicBezTo>
                  <a:pt x="7548297" y="9175276"/>
                  <a:pt x="7548751" y="9175458"/>
                  <a:pt x="7549145" y="9175428"/>
                </a:cubicBezTo>
                <a:cubicBezTo>
                  <a:pt x="7538546" y="9161706"/>
                  <a:pt x="7528704" y="9147258"/>
                  <a:pt x="7519589" y="9132144"/>
                </a:cubicBezTo>
                <a:cubicBezTo>
                  <a:pt x="7518953" y="9132659"/>
                  <a:pt x="7518559" y="9133295"/>
                  <a:pt x="7517741" y="9133719"/>
                </a:cubicBezTo>
                <a:cubicBezTo>
                  <a:pt x="7507021" y="9139140"/>
                  <a:pt x="7498299" y="9127630"/>
                  <a:pt x="7500995" y="9118755"/>
                </a:cubicBezTo>
                <a:cubicBezTo>
                  <a:pt x="7497391" y="9122602"/>
                  <a:pt x="7493121" y="9125722"/>
                  <a:pt x="7487701" y="9126510"/>
                </a:cubicBezTo>
                <a:cubicBezTo>
                  <a:pt x="7481371" y="9127418"/>
                  <a:pt x="7475072" y="9124783"/>
                  <a:pt x="7473316" y="9118059"/>
                </a:cubicBezTo>
                <a:cubicBezTo>
                  <a:pt x="7473013" y="9116938"/>
                  <a:pt x="7473074" y="9115696"/>
                  <a:pt x="7473164" y="9114484"/>
                </a:cubicBezTo>
                <a:cubicBezTo>
                  <a:pt x="7460960" y="9116332"/>
                  <a:pt x="7451633" y="9099006"/>
                  <a:pt x="7464291" y="9092615"/>
                </a:cubicBezTo>
                <a:cubicBezTo>
                  <a:pt x="7473649" y="9087890"/>
                  <a:pt x="7482370" y="9095674"/>
                  <a:pt x="7482946" y="9103429"/>
                </a:cubicBezTo>
                <a:cubicBezTo>
                  <a:pt x="7483279" y="9103368"/>
                  <a:pt x="7483643" y="9103337"/>
                  <a:pt x="7483976" y="9103247"/>
                </a:cubicBezTo>
                <a:lnTo>
                  <a:pt x="7483976" y="9103247"/>
                </a:lnTo>
                <a:cubicBezTo>
                  <a:pt x="7484036" y="9103186"/>
                  <a:pt x="7484066" y="9103186"/>
                  <a:pt x="7484157" y="9103095"/>
                </a:cubicBezTo>
                <a:cubicBezTo>
                  <a:pt x="7484278" y="9102944"/>
                  <a:pt x="7484278" y="9102914"/>
                  <a:pt x="7484490" y="9102580"/>
                </a:cubicBezTo>
                <a:cubicBezTo>
                  <a:pt x="7488064" y="9097038"/>
                  <a:pt x="7494938" y="9095463"/>
                  <a:pt x="7500692" y="9098612"/>
                </a:cubicBezTo>
                <a:cubicBezTo>
                  <a:pt x="7501297" y="9098946"/>
                  <a:pt x="7501388" y="9099733"/>
                  <a:pt x="7501903" y="9100187"/>
                </a:cubicBezTo>
                <a:cubicBezTo>
                  <a:pt x="7476223" y="9048513"/>
                  <a:pt x="7459022" y="8989599"/>
                  <a:pt x="7452541" y="8923415"/>
                </a:cubicBezTo>
                <a:cubicBezTo>
                  <a:pt x="7448362" y="8921749"/>
                  <a:pt x="7445516" y="8917660"/>
                  <a:pt x="7444971" y="8912935"/>
                </a:cubicBezTo>
                <a:lnTo>
                  <a:pt x="7443790" y="8902515"/>
                </a:lnTo>
                <a:cubicBezTo>
                  <a:pt x="7443275" y="8897912"/>
                  <a:pt x="7446273" y="8893732"/>
                  <a:pt x="7450240" y="8891642"/>
                </a:cubicBezTo>
                <a:cubicBezTo>
                  <a:pt x="7449543" y="8875982"/>
                  <a:pt x="7449634" y="8860595"/>
                  <a:pt x="7450210" y="8845419"/>
                </a:cubicBezTo>
                <a:cubicBezTo>
                  <a:pt x="7446576" y="8844117"/>
                  <a:pt x="7443517" y="8841814"/>
                  <a:pt x="7442427" y="8837453"/>
                </a:cubicBezTo>
                <a:cubicBezTo>
                  <a:pt x="7441004" y="8831728"/>
                  <a:pt x="7445425" y="8824519"/>
                  <a:pt x="7451421" y="8823641"/>
                </a:cubicBezTo>
                <a:cubicBezTo>
                  <a:pt x="7452753" y="8806012"/>
                  <a:pt x="7454874" y="8788716"/>
                  <a:pt x="7457841" y="8771784"/>
                </a:cubicBezTo>
                <a:cubicBezTo>
                  <a:pt x="7447000" y="8768967"/>
                  <a:pt x="7447333" y="8750127"/>
                  <a:pt x="7460748" y="8748612"/>
                </a:cubicBezTo>
                <a:cubicBezTo>
                  <a:pt x="7461384" y="8748552"/>
                  <a:pt x="7461839" y="8748733"/>
                  <a:pt x="7462444" y="8748764"/>
                </a:cubicBezTo>
                <a:cubicBezTo>
                  <a:pt x="7495090" y="8601463"/>
                  <a:pt x="7588059" y="8482576"/>
                  <a:pt x="7710646" y="8404185"/>
                </a:cubicBezTo>
                <a:cubicBezTo>
                  <a:pt x="7730996" y="8305956"/>
                  <a:pt x="7762188" y="8238136"/>
                  <a:pt x="7844104" y="8186158"/>
                </a:cubicBezTo>
                <a:cubicBezTo>
                  <a:pt x="7838047" y="8186250"/>
                  <a:pt x="7832081" y="8184977"/>
                  <a:pt x="7827387" y="8180858"/>
                </a:cubicBezTo>
                <a:cubicBezTo>
                  <a:pt x="7822451" y="8176496"/>
                  <a:pt x="7820301" y="8169803"/>
                  <a:pt x="7824389" y="8163926"/>
                </a:cubicBezTo>
                <a:cubicBezTo>
                  <a:pt x="7826024" y="8161593"/>
                  <a:pt x="7828780" y="8159927"/>
                  <a:pt x="7831748" y="8159170"/>
                </a:cubicBezTo>
                <a:lnTo>
                  <a:pt x="7828720" y="8158746"/>
                </a:lnTo>
                <a:cubicBezTo>
                  <a:pt x="7821997" y="8157777"/>
                  <a:pt x="7818030" y="8151022"/>
                  <a:pt x="7818878" y="8144661"/>
                </a:cubicBezTo>
                <a:cubicBezTo>
                  <a:pt x="7819755" y="8137998"/>
                  <a:pt x="7826661" y="8133908"/>
                  <a:pt x="7832959" y="8134817"/>
                </a:cubicBezTo>
                <a:lnTo>
                  <a:pt x="7838319" y="8135575"/>
                </a:lnTo>
                <a:cubicBezTo>
                  <a:pt x="7845043" y="8136544"/>
                  <a:pt x="7849009" y="8143299"/>
                  <a:pt x="7848162" y="8149659"/>
                </a:cubicBezTo>
                <a:cubicBezTo>
                  <a:pt x="7847465" y="8154929"/>
                  <a:pt x="7842984" y="8158473"/>
                  <a:pt x="7838017" y="8159322"/>
                </a:cubicBezTo>
                <a:cubicBezTo>
                  <a:pt x="7839198" y="8159685"/>
                  <a:pt x="7840379" y="8160079"/>
                  <a:pt x="7841348" y="8160927"/>
                </a:cubicBezTo>
                <a:cubicBezTo>
                  <a:pt x="7841893" y="8161472"/>
                  <a:pt x="7842498" y="8161927"/>
                  <a:pt x="7843134" y="8162381"/>
                </a:cubicBezTo>
                <a:lnTo>
                  <a:pt x="7843134" y="8162381"/>
                </a:lnTo>
                <a:cubicBezTo>
                  <a:pt x="7843226" y="8162381"/>
                  <a:pt x="7843255" y="8162381"/>
                  <a:pt x="7843377" y="8162411"/>
                </a:cubicBezTo>
                <a:cubicBezTo>
                  <a:pt x="7843589" y="8162381"/>
                  <a:pt x="7843619" y="8162381"/>
                  <a:pt x="7843983" y="8162351"/>
                </a:cubicBezTo>
                <a:cubicBezTo>
                  <a:pt x="7850736" y="8161442"/>
                  <a:pt x="7856550" y="8165773"/>
                  <a:pt x="7857943" y="8172377"/>
                </a:cubicBezTo>
                <a:cubicBezTo>
                  <a:pt x="7858367" y="8174346"/>
                  <a:pt x="7857974" y="8176344"/>
                  <a:pt x="7857307" y="8178223"/>
                </a:cubicBezTo>
                <a:cubicBezTo>
                  <a:pt x="7867513" y="8172346"/>
                  <a:pt x="7878233" y="8166591"/>
                  <a:pt x="7889953" y="8161109"/>
                </a:cubicBezTo>
                <a:cubicBezTo>
                  <a:pt x="7894555" y="8158928"/>
                  <a:pt x="7899219" y="8157050"/>
                  <a:pt x="7903883" y="8155021"/>
                </a:cubicBezTo>
                <a:cubicBezTo>
                  <a:pt x="7902581" y="8152628"/>
                  <a:pt x="7901763" y="8150084"/>
                  <a:pt x="7902156" y="8147448"/>
                </a:cubicBezTo>
                <a:lnTo>
                  <a:pt x="7901884" y="8147418"/>
                </a:lnTo>
                <a:cubicBezTo>
                  <a:pt x="7895161" y="8146448"/>
                  <a:pt x="7890831" y="8140481"/>
                  <a:pt x="7891376" y="8133818"/>
                </a:cubicBezTo>
                <a:cubicBezTo>
                  <a:pt x="7891891" y="8127336"/>
                  <a:pt x="7898674" y="8122399"/>
                  <a:pt x="7904943" y="8123277"/>
                </a:cubicBezTo>
                <a:lnTo>
                  <a:pt x="7910303" y="8124034"/>
                </a:lnTo>
                <a:cubicBezTo>
                  <a:pt x="7917025" y="8125004"/>
                  <a:pt x="7921356" y="8130970"/>
                  <a:pt x="7920811" y="8137634"/>
                </a:cubicBezTo>
                <a:cubicBezTo>
                  <a:pt x="7920781" y="8138149"/>
                  <a:pt x="7920478" y="8138543"/>
                  <a:pt x="7920357" y="8139027"/>
                </a:cubicBezTo>
                <a:cubicBezTo>
                  <a:pt x="7920690" y="8139269"/>
                  <a:pt x="7921114" y="8139300"/>
                  <a:pt x="7921417" y="8139603"/>
                </a:cubicBezTo>
                <a:lnTo>
                  <a:pt x="7925354" y="8143299"/>
                </a:lnTo>
                <a:cubicBezTo>
                  <a:pt x="7926050" y="8143964"/>
                  <a:pt x="7926505" y="8144752"/>
                  <a:pt x="7927050" y="8145479"/>
                </a:cubicBezTo>
                <a:cubicBezTo>
                  <a:pt x="7942676" y="8139482"/>
                  <a:pt x="7958392" y="8134151"/>
                  <a:pt x="7974292" y="8129699"/>
                </a:cubicBezTo>
                <a:cubicBezTo>
                  <a:pt x="7975079" y="8129334"/>
                  <a:pt x="7975926" y="8129092"/>
                  <a:pt x="7976835" y="8128911"/>
                </a:cubicBezTo>
                <a:cubicBezTo>
                  <a:pt x="7982861" y="8127275"/>
                  <a:pt x="7988978" y="8125942"/>
                  <a:pt x="7995065" y="8124489"/>
                </a:cubicBezTo>
                <a:cubicBezTo>
                  <a:pt x="7996125" y="8122883"/>
                  <a:pt x="7997398" y="8121399"/>
                  <a:pt x="7998942" y="8120278"/>
                </a:cubicBezTo>
                <a:cubicBezTo>
                  <a:pt x="8005240" y="8115764"/>
                  <a:pt x="8012720" y="8115128"/>
                  <a:pt x="8019746" y="8117128"/>
                </a:cubicBezTo>
                <a:cubicBezTo>
                  <a:pt x="8021503" y="8112281"/>
                  <a:pt x="8025227" y="8108586"/>
                  <a:pt x="8031102" y="8108677"/>
                </a:cubicBezTo>
                <a:cubicBezTo>
                  <a:pt x="8035342" y="8108737"/>
                  <a:pt x="8039915" y="8111706"/>
                  <a:pt x="8041974" y="8115704"/>
                </a:cubicBezTo>
                <a:cubicBezTo>
                  <a:pt x="8070471" y="8111797"/>
                  <a:pt x="8099543" y="8110161"/>
                  <a:pt x="8129311" y="8111100"/>
                </a:cubicBezTo>
                <a:cubicBezTo>
                  <a:pt x="8134974" y="8111282"/>
                  <a:pt x="8140577" y="8112070"/>
                  <a:pt x="8146239" y="8112433"/>
                </a:cubicBezTo>
                <a:cubicBezTo>
                  <a:pt x="8145816" y="8111888"/>
                  <a:pt x="8145271" y="8111463"/>
                  <a:pt x="8144967" y="8110858"/>
                </a:cubicBezTo>
                <a:cubicBezTo>
                  <a:pt x="8142575" y="8106223"/>
                  <a:pt x="8143575" y="8101316"/>
                  <a:pt x="8146573" y="8097651"/>
                </a:cubicBezTo>
                <a:cubicBezTo>
                  <a:pt x="8146118" y="8095865"/>
                  <a:pt x="8145906" y="8093956"/>
                  <a:pt x="8146300" y="8091957"/>
                </a:cubicBezTo>
                <a:cubicBezTo>
                  <a:pt x="8147118" y="8087686"/>
                  <a:pt x="8150812" y="8084264"/>
                  <a:pt x="8155021" y="8083052"/>
                </a:cubicBezTo>
                <a:cubicBezTo>
                  <a:pt x="8157929" y="8079598"/>
                  <a:pt x="8162955" y="8077994"/>
                  <a:pt x="8167347" y="8078841"/>
                </a:cubicBezTo>
                <a:cubicBezTo>
                  <a:pt x="8174100" y="8080113"/>
                  <a:pt x="8177401" y="8087201"/>
                  <a:pt x="8176371" y="8093441"/>
                </a:cubicBezTo>
                <a:cubicBezTo>
                  <a:pt x="8176007" y="8095652"/>
                  <a:pt x="8175191" y="8097651"/>
                  <a:pt x="8174130" y="8099409"/>
                </a:cubicBezTo>
                <a:cubicBezTo>
                  <a:pt x="8174826" y="8104376"/>
                  <a:pt x="8172162" y="8109192"/>
                  <a:pt x="8167741" y="8112009"/>
                </a:cubicBezTo>
                <a:lnTo>
                  <a:pt x="8164772" y="8113887"/>
                </a:lnTo>
                <a:cubicBezTo>
                  <a:pt x="8202233" y="8117612"/>
                  <a:pt x="8239299" y="8124821"/>
                  <a:pt x="8275307" y="8136029"/>
                </a:cubicBezTo>
                <a:cubicBezTo>
                  <a:pt x="8274549" y="8134666"/>
                  <a:pt x="8273944" y="8133212"/>
                  <a:pt x="8273702" y="8131758"/>
                </a:cubicBezTo>
                <a:cubicBezTo>
                  <a:pt x="8263465" y="8127244"/>
                  <a:pt x="8265768" y="8112009"/>
                  <a:pt x="8275397" y="8109252"/>
                </a:cubicBezTo>
                <a:cubicBezTo>
                  <a:pt x="8272611" y="8106223"/>
                  <a:pt x="8271309" y="8101831"/>
                  <a:pt x="8272217" y="8097772"/>
                </a:cubicBezTo>
                <a:lnTo>
                  <a:pt x="8272459" y="8096652"/>
                </a:lnTo>
                <a:cubicBezTo>
                  <a:pt x="8271460" y="8097712"/>
                  <a:pt x="8270218" y="8098621"/>
                  <a:pt x="8268523" y="8099317"/>
                </a:cubicBezTo>
                <a:cubicBezTo>
                  <a:pt x="8254441" y="8105072"/>
                  <a:pt x="8242510" y="8084717"/>
                  <a:pt x="8256077" y="8078478"/>
                </a:cubicBezTo>
                <a:cubicBezTo>
                  <a:pt x="8255138" y="8076025"/>
                  <a:pt x="8254775" y="8073299"/>
                  <a:pt x="8255380" y="8070542"/>
                </a:cubicBezTo>
                <a:lnTo>
                  <a:pt x="8257742" y="8060002"/>
                </a:lnTo>
                <a:cubicBezTo>
                  <a:pt x="8259196" y="8053580"/>
                  <a:pt x="8266888" y="8050036"/>
                  <a:pt x="8272853" y="8051792"/>
                </a:cubicBezTo>
                <a:cubicBezTo>
                  <a:pt x="8279455" y="8053761"/>
                  <a:pt x="8282453" y="8060516"/>
                  <a:pt x="8281030" y="8066937"/>
                </a:cubicBezTo>
                <a:lnTo>
                  <a:pt x="8278668" y="8077479"/>
                </a:lnTo>
                <a:cubicBezTo>
                  <a:pt x="8278002" y="8080507"/>
                  <a:pt x="8275882" y="8082810"/>
                  <a:pt x="8273277" y="8084293"/>
                </a:cubicBezTo>
                <a:cubicBezTo>
                  <a:pt x="8274307" y="8086111"/>
                  <a:pt x="8274762" y="8088079"/>
                  <a:pt x="8274822" y="8090019"/>
                </a:cubicBezTo>
                <a:cubicBezTo>
                  <a:pt x="8276366" y="8087171"/>
                  <a:pt x="8278759" y="8084960"/>
                  <a:pt x="8281878" y="8084112"/>
                </a:cubicBezTo>
                <a:cubicBezTo>
                  <a:pt x="8283967" y="8080568"/>
                  <a:pt x="8287814" y="8078296"/>
                  <a:pt x="8293203" y="8079508"/>
                </a:cubicBezTo>
                <a:cubicBezTo>
                  <a:pt x="8296353" y="8080205"/>
                  <a:pt x="8298564" y="8081901"/>
                  <a:pt x="8300169" y="8083930"/>
                </a:cubicBezTo>
                <a:lnTo>
                  <a:pt x="8301380" y="8083173"/>
                </a:lnTo>
                <a:cubicBezTo>
                  <a:pt x="8306952" y="8079629"/>
                  <a:pt x="8314978" y="8083173"/>
                  <a:pt x="8317673" y="8088595"/>
                </a:cubicBezTo>
                <a:cubicBezTo>
                  <a:pt x="8320822" y="8094895"/>
                  <a:pt x="8317794" y="8101407"/>
                  <a:pt x="8312251" y="8104921"/>
                </a:cubicBezTo>
                <a:lnTo>
                  <a:pt x="8311495" y="8105406"/>
                </a:lnTo>
                <a:cubicBezTo>
                  <a:pt x="8311465" y="8106405"/>
                  <a:pt x="8311495" y="8107404"/>
                  <a:pt x="8311252" y="8108405"/>
                </a:cubicBezTo>
                <a:lnTo>
                  <a:pt x="8310071" y="8113674"/>
                </a:lnTo>
                <a:cubicBezTo>
                  <a:pt x="8308618" y="8120096"/>
                  <a:pt x="8300320" y="8123186"/>
                  <a:pt x="8294628" y="8121247"/>
                </a:cubicBezTo>
                <a:cubicBezTo>
                  <a:pt x="8292719" y="8120611"/>
                  <a:pt x="8291326" y="8119460"/>
                  <a:pt x="8290115" y="8118188"/>
                </a:cubicBezTo>
                <a:cubicBezTo>
                  <a:pt x="8290297" y="8119187"/>
                  <a:pt x="8290297" y="8120157"/>
                  <a:pt x="8290236" y="8121187"/>
                </a:cubicBezTo>
                <a:cubicBezTo>
                  <a:pt x="8296716" y="8124186"/>
                  <a:pt x="8300259" y="8132242"/>
                  <a:pt x="8296898" y="8137907"/>
                </a:cubicBezTo>
                <a:cubicBezTo>
                  <a:pt x="8302107" y="8136301"/>
                  <a:pt x="8307649" y="8137210"/>
                  <a:pt x="8311010" y="8142329"/>
                </a:cubicBezTo>
                <a:cubicBezTo>
                  <a:pt x="8312282" y="8144298"/>
                  <a:pt x="8312737" y="8146842"/>
                  <a:pt x="8312676" y="8149417"/>
                </a:cubicBezTo>
                <a:cubicBezTo>
                  <a:pt x="8322336" y="8153143"/>
                  <a:pt x="8331815" y="8157262"/>
                  <a:pt x="8341263" y="8161472"/>
                </a:cubicBezTo>
                <a:cubicBezTo>
                  <a:pt x="8340990" y="8158867"/>
                  <a:pt x="8341324" y="8156141"/>
                  <a:pt x="8342384" y="8153688"/>
                </a:cubicBezTo>
                <a:cubicBezTo>
                  <a:pt x="8345534" y="8146600"/>
                  <a:pt x="8351651" y="8142239"/>
                  <a:pt x="8358736" y="8140421"/>
                </a:cubicBezTo>
                <a:cubicBezTo>
                  <a:pt x="8357798" y="8135362"/>
                  <a:pt x="8359130" y="8130273"/>
                  <a:pt x="8364248" y="8127366"/>
                </a:cubicBezTo>
                <a:cubicBezTo>
                  <a:pt x="8369426" y="8124428"/>
                  <a:pt x="8378330" y="8125882"/>
                  <a:pt x="8380813" y="8131940"/>
                </a:cubicBezTo>
                <a:lnTo>
                  <a:pt x="8382872" y="8136937"/>
                </a:lnTo>
                <a:cubicBezTo>
                  <a:pt x="8385386" y="8143026"/>
                  <a:pt x="8384598" y="8149932"/>
                  <a:pt x="8378299" y="8153506"/>
                </a:cubicBezTo>
                <a:cubicBezTo>
                  <a:pt x="8378088" y="8153627"/>
                  <a:pt x="8377784" y="8153627"/>
                  <a:pt x="8377542" y="8153748"/>
                </a:cubicBezTo>
                <a:cubicBezTo>
                  <a:pt x="8376453" y="8159291"/>
                  <a:pt x="8371698" y="8163562"/>
                  <a:pt x="8365913" y="8163714"/>
                </a:cubicBezTo>
                <a:cubicBezTo>
                  <a:pt x="8365278" y="8163744"/>
                  <a:pt x="8364914" y="8163775"/>
                  <a:pt x="8364824" y="8163744"/>
                </a:cubicBezTo>
                <a:cubicBezTo>
                  <a:pt x="8364763" y="8163744"/>
                  <a:pt x="8364672" y="8163775"/>
                  <a:pt x="8364582" y="8163775"/>
                </a:cubicBezTo>
                <a:cubicBezTo>
                  <a:pt x="8364551" y="8163775"/>
                  <a:pt x="8364521" y="8163775"/>
                  <a:pt x="8364490" y="8163804"/>
                </a:cubicBezTo>
                <a:cubicBezTo>
                  <a:pt x="8364127" y="8164441"/>
                  <a:pt x="8363764" y="8165077"/>
                  <a:pt x="8363461" y="8165744"/>
                </a:cubicBezTo>
                <a:cubicBezTo>
                  <a:pt x="8362643" y="8167591"/>
                  <a:pt x="8361250" y="8168833"/>
                  <a:pt x="8359675" y="8169803"/>
                </a:cubicBezTo>
                <a:cubicBezTo>
                  <a:pt x="8388869" y="8184038"/>
                  <a:pt x="8416850" y="8200607"/>
                  <a:pt x="8443438" y="8219205"/>
                </a:cubicBezTo>
                <a:cubicBezTo>
                  <a:pt x="8444590" y="8213359"/>
                  <a:pt x="8450676" y="8207967"/>
                  <a:pt x="8456854" y="8209361"/>
                </a:cubicBezTo>
                <a:lnTo>
                  <a:pt x="8462123" y="8210542"/>
                </a:lnTo>
                <a:cubicBezTo>
                  <a:pt x="8468543" y="8211996"/>
                  <a:pt x="8473510" y="8217176"/>
                  <a:pt x="8472571" y="8224172"/>
                </a:cubicBezTo>
                <a:cubicBezTo>
                  <a:pt x="8471996" y="8228595"/>
                  <a:pt x="8468392" y="8232836"/>
                  <a:pt x="8464001" y="8234290"/>
                </a:cubicBezTo>
                <a:cubicBezTo>
                  <a:pt x="8465303" y="8235289"/>
                  <a:pt x="8466575" y="8236349"/>
                  <a:pt x="8467907" y="8237379"/>
                </a:cubicBezTo>
                <a:cubicBezTo>
                  <a:pt x="8468332" y="8237227"/>
                  <a:pt x="8468695" y="8236895"/>
                  <a:pt x="8469149" y="8236803"/>
                </a:cubicBezTo>
                <a:cubicBezTo>
                  <a:pt x="8471754" y="8233532"/>
                  <a:pt x="8475933" y="8231745"/>
                  <a:pt x="8480414" y="8232200"/>
                </a:cubicBezTo>
                <a:cubicBezTo>
                  <a:pt x="8486865" y="8232836"/>
                  <a:pt x="8491710" y="8239711"/>
                  <a:pt x="8490681" y="8245981"/>
                </a:cubicBezTo>
                <a:cubicBezTo>
                  <a:pt x="8490257" y="8248647"/>
                  <a:pt x="8489318" y="8251070"/>
                  <a:pt x="8487985" y="8253251"/>
                </a:cubicBezTo>
                <a:cubicBezTo>
                  <a:pt x="8489318" y="8254372"/>
                  <a:pt x="8490771" y="8255371"/>
                  <a:pt x="8492104" y="8256522"/>
                </a:cubicBezTo>
                <a:cubicBezTo>
                  <a:pt x="8507246" y="8222628"/>
                  <a:pt x="8521873" y="8188067"/>
                  <a:pt x="8535530" y="8152839"/>
                </a:cubicBezTo>
                <a:cubicBezTo>
                  <a:pt x="8534894" y="8152779"/>
                  <a:pt x="8534318" y="8152961"/>
                  <a:pt x="8533652" y="8152810"/>
                </a:cubicBezTo>
                <a:cubicBezTo>
                  <a:pt x="8518420" y="8149387"/>
                  <a:pt x="8522447" y="8125427"/>
                  <a:pt x="8537710" y="8128850"/>
                </a:cubicBezTo>
                <a:cubicBezTo>
                  <a:pt x="8540042" y="8129365"/>
                  <a:pt x="8541708" y="8130546"/>
                  <a:pt x="8543161" y="8131879"/>
                </a:cubicBezTo>
                <a:cubicBezTo>
                  <a:pt x="8550429" y="8112554"/>
                  <a:pt x="8557667" y="8093199"/>
                  <a:pt x="8564390" y="8073571"/>
                </a:cubicBezTo>
                <a:cubicBezTo>
                  <a:pt x="8562633" y="8071390"/>
                  <a:pt x="8561513" y="8068725"/>
                  <a:pt x="8561876" y="8065968"/>
                </a:cubicBezTo>
                <a:cubicBezTo>
                  <a:pt x="8559362" y="8068118"/>
                  <a:pt x="8556001" y="8069330"/>
                  <a:pt x="8551822" y="8068391"/>
                </a:cubicBezTo>
                <a:cubicBezTo>
                  <a:pt x="8536559" y="8064968"/>
                  <a:pt x="8542131" y="8041282"/>
                  <a:pt x="8557394" y="8044735"/>
                </a:cubicBezTo>
                <a:cubicBezTo>
                  <a:pt x="8562694" y="8045916"/>
                  <a:pt x="8565329" y="8049581"/>
                  <a:pt x="8566086" y="8053670"/>
                </a:cubicBezTo>
                <a:cubicBezTo>
                  <a:pt x="8567539" y="8051792"/>
                  <a:pt x="8569629" y="8050793"/>
                  <a:pt x="8571930" y="8050066"/>
                </a:cubicBezTo>
                <a:cubicBezTo>
                  <a:pt x="8578775" y="8029166"/>
                  <a:pt x="8585618" y="8008236"/>
                  <a:pt x="8591766" y="7987093"/>
                </a:cubicBezTo>
                <a:cubicBezTo>
                  <a:pt x="8588616" y="7984548"/>
                  <a:pt x="8586648" y="7980793"/>
                  <a:pt x="8587314" y="7976310"/>
                </a:cubicBezTo>
                <a:cubicBezTo>
                  <a:pt x="8587648" y="7974129"/>
                  <a:pt x="8588829" y="7972130"/>
                  <a:pt x="8590312" y="7970373"/>
                </a:cubicBezTo>
                <a:cubicBezTo>
                  <a:pt x="8586860" y="7967313"/>
                  <a:pt x="8585497" y="7962407"/>
                  <a:pt x="8586557" y="7957681"/>
                </a:cubicBezTo>
                <a:lnTo>
                  <a:pt x="8587738" y="7952412"/>
                </a:lnTo>
                <a:cubicBezTo>
                  <a:pt x="8589192" y="7945990"/>
                  <a:pt x="8596944" y="7942476"/>
                  <a:pt x="8602880" y="7944294"/>
                </a:cubicBezTo>
                <a:cubicBezTo>
                  <a:pt x="8602910" y="7944294"/>
                  <a:pt x="8602910" y="7944324"/>
                  <a:pt x="8602941" y="7944324"/>
                </a:cubicBezTo>
                <a:cubicBezTo>
                  <a:pt x="8606454" y="7930997"/>
                  <a:pt x="8610178" y="7917729"/>
                  <a:pt x="8613388" y="7904341"/>
                </a:cubicBezTo>
                <a:cubicBezTo>
                  <a:pt x="8608513" y="7901827"/>
                  <a:pt x="8605908" y="7896072"/>
                  <a:pt x="8607119" y="7890741"/>
                </a:cubicBezTo>
                <a:lnTo>
                  <a:pt x="8609481" y="7880200"/>
                </a:lnTo>
                <a:cubicBezTo>
                  <a:pt x="8610662" y="7874899"/>
                  <a:pt x="8615538" y="7872021"/>
                  <a:pt x="8620626" y="7871658"/>
                </a:cubicBezTo>
                <a:cubicBezTo>
                  <a:pt x="8625955" y="7847093"/>
                  <a:pt x="8631225" y="7822558"/>
                  <a:pt x="8635283" y="7797933"/>
                </a:cubicBezTo>
                <a:cubicBezTo>
                  <a:pt x="8634314" y="7798690"/>
                  <a:pt x="8633436" y="7799629"/>
                  <a:pt x="8632285" y="7800174"/>
                </a:cubicBezTo>
                <a:cubicBezTo>
                  <a:pt x="8626076" y="7803203"/>
                  <a:pt x="8618688" y="7800870"/>
                  <a:pt x="8615569" y="7794631"/>
                </a:cubicBezTo>
                <a:cubicBezTo>
                  <a:pt x="8613297" y="7790088"/>
                  <a:pt x="8614448" y="7785756"/>
                  <a:pt x="8616114" y="7781273"/>
                </a:cubicBezTo>
                <a:cubicBezTo>
                  <a:pt x="8617416" y="7777820"/>
                  <a:pt x="8620474" y="7775821"/>
                  <a:pt x="8623896" y="7775033"/>
                </a:cubicBezTo>
                <a:cubicBezTo>
                  <a:pt x="8624048" y="7774852"/>
                  <a:pt x="8624229" y="7774670"/>
                  <a:pt x="8624381" y="7774458"/>
                </a:cubicBezTo>
                <a:cubicBezTo>
                  <a:pt x="8628166" y="7770096"/>
                  <a:pt x="8634162" y="7769733"/>
                  <a:pt x="8639007" y="7772156"/>
                </a:cubicBezTo>
                <a:cubicBezTo>
                  <a:pt x="8644156" y="7737201"/>
                  <a:pt x="8648093" y="7702277"/>
                  <a:pt x="8650364" y="7667504"/>
                </a:cubicBezTo>
                <a:cubicBezTo>
                  <a:pt x="8647759" y="7669231"/>
                  <a:pt x="8644580" y="7670109"/>
                  <a:pt x="8640824" y="7669261"/>
                </a:cubicBezTo>
                <a:cubicBezTo>
                  <a:pt x="8637009" y="7668413"/>
                  <a:pt x="8634677" y="7666323"/>
                  <a:pt x="8633557" y="7663748"/>
                </a:cubicBezTo>
                <a:cubicBezTo>
                  <a:pt x="8633587" y="7667474"/>
                  <a:pt x="8631528" y="7671199"/>
                  <a:pt x="8628500" y="7673471"/>
                </a:cubicBezTo>
                <a:cubicBezTo>
                  <a:pt x="8628772" y="7674077"/>
                  <a:pt x="8629135" y="7674652"/>
                  <a:pt x="8629347" y="7675288"/>
                </a:cubicBezTo>
                <a:cubicBezTo>
                  <a:pt x="8631285" y="7681589"/>
                  <a:pt x="8628439" y="7688556"/>
                  <a:pt x="8622018" y="7690827"/>
                </a:cubicBezTo>
                <a:cubicBezTo>
                  <a:pt x="8616387" y="7692857"/>
                  <a:pt x="8609421" y="7690010"/>
                  <a:pt x="8606998" y="7684406"/>
                </a:cubicBezTo>
                <a:cubicBezTo>
                  <a:pt x="8606756" y="7684194"/>
                  <a:pt x="8606514" y="7684012"/>
                  <a:pt x="8606241" y="7683800"/>
                </a:cubicBezTo>
                <a:cubicBezTo>
                  <a:pt x="8606120" y="7683740"/>
                  <a:pt x="8606060" y="7683709"/>
                  <a:pt x="8605939" y="7683618"/>
                </a:cubicBezTo>
                <a:cubicBezTo>
                  <a:pt x="8605757" y="7683527"/>
                  <a:pt x="8605575" y="7683436"/>
                  <a:pt x="8605423" y="7683346"/>
                </a:cubicBezTo>
                <a:cubicBezTo>
                  <a:pt x="8605332" y="7683527"/>
                  <a:pt x="8605332" y="7683770"/>
                  <a:pt x="8605242" y="7683982"/>
                </a:cubicBezTo>
                <a:cubicBezTo>
                  <a:pt x="8602880" y="7688343"/>
                  <a:pt x="8598459" y="7690191"/>
                  <a:pt x="8593976" y="7689767"/>
                </a:cubicBezTo>
                <a:cubicBezTo>
                  <a:pt x="8592795" y="7691070"/>
                  <a:pt x="8591433" y="7692251"/>
                  <a:pt x="8589646" y="7693038"/>
                </a:cubicBezTo>
                <a:cubicBezTo>
                  <a:pt x="8585831" y="7694674"/>
                  <a:pt x="8581166" y="7693614"/>
                  <a:pt x="8577957" y="7690918"/>
                </a:cubicBezTo>
                <a:cubicBezTo>
                  <a:pt x="8573687" y="7690464"/>
                  <a:pt x="8569750" y="7687374"/>
                  <a:pt x="8568054" y="7683467"/>
                </a:cubicBezTo>
                <a:cubicBezTo>
                  <a:pt x="8566570" y="7680044"/>
                  <a:pt x="8567297" y="7676561"/>
                  <a:pt x="8569114" y="7673683"/>
                </a:cubicBezTo>
                <a:cubicBezTo>
                  <a:pt x="8568356" y="7668867"/>
                  <a:pt x="8570113" y="7663688"/>
                  <a:pt x="8575988" y="7661355"/>
                </a:cubicBezTo>
                <a:lnTo>
                  <a:pt x="8578956" y="7660174"/>
                </a:lnTo>
                <a:cubicBezTo>
                  <a:pt x="8585043" y="7657751"/>
                  <a:pt x="8589889" y="7660719"/>
                  <a:pt x="8592371" y="7665142"/>
                </a:cubicBezTo>
                <a:cubicBezTo>
                  <a:pt x="8592432" y="7665142"/>
                  <a:pt x="8592493" y="7665142"/>
                  <a:pt x="8592553" y="7665172"/>
                </a:cubicBezTo>
                <a:cubicBezTo>
                  <a:pt x="8593280" y="7663324"/>
                  <a:pt x="8594158" y="7661506"/>
                  <a:pt x="8595703" y="7660143"/>
                </a:cubicBezTo>
                <a:cubicBezTo>
                  <a:pt x="8596460" y="7659477"/>
                  <a:pt x="8597308" y="7658872"/>
                  <a:pt x="8598216" y="7658326"/>
                </a:cubicBezTo>
                <a:cubicBezTo>
                  <a:pt x="8603879" y="7652662"/>
                  <a:pt x="8612964" y="7651572"/>
                  <a:pt x="8620595" y="7651450"/>
                </a:cubicBezTo>
                <a:cubicBezTo>
                  <a:pt x="8626470" y="7651390"/>
                  <a:pt x="8631104" y="7654752"/>
                  <a:pt x="8632860" y="7660083"/>
                </a:cubicBezTo>
                <a:cubicBezTo>
                  <a:pt x="8632648" y="7654752"/>
                  <a:pt x="8636222" y="7648906"/>
                  <a:pt x="8641854" y="7646846"/>
                </a:cubicBezTo>
                <a:cubicBezTo>
                  <a:pt x="8643914" y="7643302"/>
                  <a:pt x="8647699" y="7640818"/>
                  <a:pt x="8651938" y="7640607"/>
                </a:cubicBezTo>
                <a:cubicBezTo>
                  <a:pt x="8653847" y="7595777"/>
                  <a:pt x="8653331" y="7551282"/>
                  <a:pt x="8649697" y="7507452"/>
                </a:cubicBezTo>
                <a:cubicBezTo>
                  <a:pt x="8645821" y="7509360"/>
                  <a:pt x="8640764" y="7509027"/>
                  <a:pt x="8637342" y="7506422"/>
                </a:cubicBezTo>
                <a:cubicBezTo>
                  <a:pt x="8632133" y="7502484"/>
                  <a:pt x="8631679" y="7495427"/>
                  <a:pt x="8635131" y="7490217"/>
                </a:cubicBezTo>
                <a:lnTo>
                  <a:pt x="8637978" y="7485916"/>
                </a:lnTo>
                <a:cubicBezTo>
                  <a:pt x="8638160" y="7485643"/>
                  <a:pt x="8638462" y="7485522"/>
                  <a:pt x="8638675" y="7485280"/>
                </a:cubicBezTo>
                <a:cubicBezTo>
                  <a:pt x="8637766" y="7484886"/>
                  <a:pt x="8636887" y="7484523"/>
                  <a:pt x="8635979" y="7484098"/>
                </a:cubicBezTo>
                <a:cubicBezTo>
                  <a:pt x="8630225" y="7481615"/>
                  <a:pt x="8627288" y="7474860"/>
                  <a:pt x="8629710" y="7468984"/>
                </a:cubicBezTo>
                <a:cubicBezTo>
                  <a:pt x="8632043" y="7463350"/>
                  <a:pt x="8638886" y="7460351"/>
                  <a:pt x="8644610" y="7462683"/>
                </a:cubicBezTo>
                <a:cubicBezTo>
                  <a:pt x="8643338" y="7453354"/>
                  <a:pt x="8642036" y="7444025"/>
                  <a:pt x="8640522" y="7434726"/>
                </a:cubicBezTo>
                <a:cubicBezTo>
                  <a:pt x="8639825" y="7435302"/>
                  <a:pt x="8639159" y="7435877"/>
                  <a:pt x="8638372" y="7436271"/>
                </a:cubicBezTo>
                <a:cubicBezTo>
                  <a:pt x="8639371" y="7441602"/>
                  <a:pt x="8637433" y="7447296"/>
                  <a:pt x="8631285" y="7448659"/>
                </a:cubicBezTo>
                <a:cubicBezTo>
                  <a:pt x="8629166" y="7449144"/>
                  <a:pt x="8627106" y="7449871"/>
                  <a:pt x="8625016" y="7450325"/>
                </a:cubicBezTo>
                <a:cubicBezTo>
                  <a:pt x="8624502" y="7450507"/>
                  <a:pt x="8623987" y="7450689"/>
                  <a:pt x="8623503" y="7450901"/>
                </a:cubicBezTo>
                <a:cubicBezTo>
                  <a:pt x="8622110" y="7451658"/>
                  <a:pt x="8620808" y="7452294"/>
                  <a:pt x="8619414" y="7452688"/>
                </a:cubicBezTo>
                <a:cubicBezTo>
                  <a:pt x="8618112" y="7455899"/>
                  <a:pt x="8615448" y="7458655"/>
                  <a:pt x="8612419" y="7459745"/>
                </a:cubicBezTo>
                <a:cubicBezTo>
                  <a:pt x="8608513" y="7461139"/>
                  <a:pt x="8604939" y="7460109"/>
                  <a:pt x="8602062" y="7457928"/>
                </a:cubicBezTo>
                <a:cubicBezTo>
                  <a:pt x="8602425" y="7458534"/>
                  <a:pt x="8602910" y="7458928"/>
                  <a:pt x="8603183" y="7459655"/>
                </a:cubicBezTo>
                <a:cubicBezTo>
                  <a:pt x="8606271" y="7467499"/>
                  <a:pt x="8600851" y="7473952"/>
                  <a:pt x="8594583" y="7475648"/>
                </a:cubicBezTo>
                <a:cubicBezTo>
                  <a:pt x="8603425" y="7484371"/>
                  <a:pt x="8590373" y="7499970"/>
                  <a:pt x="8578744" y="7492277"/>
                </a:cubicBezTo>
                <a:cubicBezTo>
                  <a:pt x="8569356" y="7486067"/>
                  <a:pt x="8575231" y="7474163"/>
                  <a:pt x="8584014" y="7472255"/>
                </a:cubicBezTo>
                <a:cubicBezTo>
                  <a:pt x="8583407" y="7471437"/>
                  <a:pt x="8582711" y="7470710"/>
                  <a:pt x="8582287" y="7469620"/>
                </a:cubicBezTo>
                <a:cubicBezTo>
                  <a:pt x="8578168" y="7459170"/>
                  <a:pt x="8589101" y="7450931"/>
                  <a:pt x="8597066" y="7453566"/>
                </a:cubicBezTo>
                <a:cubicBezTo>
                  <a:pt x="8595127" y="7452476"/>
                  <a:pt x="8593916" y="7451506"/>
                  <a:pt x="8592463" y="7449931"/>
                </a:cubicBezTo>
                <a:cubicBezTo>
                  <a:pt x="8589161" y="7446327"/>
                  <a:pt x="8588101" y="7442238"/>
                  <a:pt x="8587133" y="7437543"/>
                </a:cubicBezTo>
                <a:cubicBezTo>
                  <a:pt x="8586860" y="7436180"/>
                  <a:pt x="8587133" y="7434696"/>
                  <a:pt x="8587617" y="7433212"/>
                </a:cubicBezTo>
                <a:cubicBezTo>
                  <a:pt x="8586799" y="7431152"/>
                  <a:pt x="8586405" y="7428910"/>
                  <a:pt x="8586739" y="7426820"/>
                </a:cubicBezTo>
                <a:cubicBezTo>
                  <a:pt x="8587012" y="7425124"/>
                  <a:pt x="8587375" y="7423489"/>
                  <a:pt x="8587799" y="7421822"/>
                </a:cubicBezTo>
                <a:cubicBezTo>
                  <a:pt x="8587617" y="7421399"/>
                  <a:pt x="8587435" y="7420974"/>
                  <a:pt x="8587314" y="7420520"/>
                </a:cubicBezTo>
                <a:cubicBezTo>
                  <a:pt x="8585770" y="7414765"/>
                  <a:pt x="8589343" y="7407586"/>
                  <a:pt x="8595461" y="7406344"/>
                </a:cubicBezTo>
                <a:lnTo>
                  <a:pt x="8598762" y="7405678"/>
                </a:lnTo>
                <a:cubicBezTo>
                  <a:pt x="8599670" y="7405163"/>
                  <a:pt x="8600608" y="7404678"/>
                  <a:pt x="8601608" y="7404315"/>
                </a:cubicBezTo>
                <a:cubicBezTo>
                  <a:pt x="8609360" y="7401407"/>
                  <a:pt x="8618233" y="7403770"/>
                  <a:pt x="8626137" y="7404648"/>
                </a:cubicBezTo>
                <a:cubicBezTo>
                  <a:pt x="8632890" y="7405375"/>
                  <a:pt x="8635585" y="7410524"/>
                  <a:pt x="8635253" y="7415734"/>
                </a:cubicBezTo>
                <a:cubicBezTo>
                  <a:pt x="8636040" y="7415855"/>
                  <a:pt x="8636737" y="7416370"/>
                  <a:pt x="8637494" y="7416643"/>
                </a:cubicBezTo>
                <a:cubicBezTo>
                  <a:pt x="8612237" y="7280611"/>
                  <a:pt x="8554336" y="7153484"/>
                  <a:pt x="8452856" y="7045015"/>
                </a:cubicBezTo>
                <a:cubicBezTo>
                  <a:pt x="8448738" y="7048651"/>
                  <a:pt x="8443983" y="7051346"/>
                  <a:pt x="8438321" y="7051467"/>
                </a:cubicBezTo>
                <a:cubicBezTo>
                  <a:pt x="8432052" y="7051589"/>
                  <a:pt x="8426207" y="7048347"/>
                  <a:pt x="8425299" y="7041562"/>
                </a:cubicBezTo>
                <a:cubicBezTo>
                  <a:pt x="8424511" y="7035868"/>
                  <a:pt x="8428933" y="7028659"/>
                  <a:pt x="8435171" y="7028538"/>
                </a:cubicBezTo>
                <a:cubicBezTo>
                  <a:pt x="8435838" y="7028538"/>
                  <a:pt x="8436534" y="7028508"/>
                  <a:pt x="8437200" y="7028416"/>
                </a:cubicBezTo>
                <a:cubicBezTo>
                  <a:pt x="8435777" y="7026993"/>
                  <a:pt x="8434536" y="7025478"/>
                  <a:pt x="8433082" y="7024055"/>
                </a:cubicBezTo>
                <a:cubicBezTo>
                  <a:pt x="8401921" y="6993189"/>
                  <a:pt x="8368548" y="6967171"/>
                  <a:pt x="8333784" y="6944362"/>
                </a:cubicBezTo>
                <a:cubicBezTo>
                  <a:pt x="8333571" y="6949602"/>
                  <a:pt x="8329937" y="6954812"/>
                  <a:pt x="8324547" y="6955479"/>
                </a:cubicBezTo>
                <a:cubicBezTo>
                  <a:pt x="8322155" y="6955751"/>
                  <a:pt x="8319732" y="6956054"/>
                  <a:pt x="8317340" y="6956357"/>
                </a:cubicBezTo>
                <a:cubicBezTo>
                  <a:pt x="8311131" y="6957114"/>
                  <a:pt x="8305074" y="6953510"/>
                  <a:pt x="8303894" y="6947028"/>
                </a:cubicBezTo>
                <a:cubicBezTo>
                  <a:pt x="8302834" y="6941151"/>
                  <a:pt x="8307013" y="6934336"/>
                  <a:pt x="8313221" y="6933579"/>
                </a:cubicBezTo>
                <a:lnTo>
                  <a:pt x="8316734" y="6933155"/>
                </a:lnTo>
                <a:cubicBezTo>
                  <a:pt x="8282968" y="6912467"/>
                  <a:pt x="8247718" y="6895232"/>
                  <a:pt x="8211470" y="6880511"/>
                </a:cubicBezTo>
                <a:cubicBezTo>
                  <a:pt x="8208743" y="6883419"/>
                  <a:pt x="8205050" y="6885327"/>
                  <a:pt x="8201476" y="6885115"/>
                </a:cubicBezTo>
                <a:cubicBezTo>
                  <a:pt x="8203596" y="6889567"/>
                  <a:pt x="8203414" y="6895414"/>
                  <a:pt x="8199477" y="6898473"/>
                </a:cubicBezTo>
                <a:lnTo>
                  <a:pt x="8195449" y="6901593"/>
                </a:lnTo>
                <a:cubicBezTo>
                  <a:pt x="8190362" y="6905500"/>
                  <a:pt x="8183791" y="6905258"/>
                  <a:pt x="8179278" y="6900532"/>
                </a:cubicBezTo>
                <a:cubicBezTo>
                  <a:pt x="8175191" y="6896262"/>
                  <a:pt x="8175583" y="6888023"/>
                  <a:pt x="8180338" y="6884358"/>
                </a:cubicBezTo>
                <a:lnTo>
                  <a:pt x="8184366" y="6881238"/>
                </a:lnTo>
                <a:cubicBezTo>
                  <a:pt x="8187061" y="6879178"/>
                  <a:pt x="8190120" y="6878451"/>
                  <a:pt x="8193118" y="6878754"/>
                </a:cubicBezTo>
                <a:cubicBezTo>
                  <a:pt x="8192361" y="6876876"/>
                  <a:pt x="8192209" y="6875028"/>
                  <a:pt x="8192300" y="6873272"/>
                </a:cubicBezTo>
                <a:cubicBezTo>
                  <a:pt x="8163925" y="6862579"/>
                  <a:pt x="8135034" y="6853280"/>
                  <a:pt x="8105600" y="6845405"/>
                </a:cubicBezTo>
                <a:cubicBezTo>
                  <a:pt x="8105114" y="6846253"/>
                  <a:pt x="8104630" y="6847071"/>
                  <a:pt x="8103812" y="6847707"/>
                </a:cubicBezTo>
                <a:lnTo>
                  <a:pt x="8099482" y="6850948"/>
                </a:lnTo>
                <a:cubicBezTo>
                  <a:pt x="8094213" y="6854916"/>
                  <a:pt x="8087308" y="6855946"/>
                  <a:pt x="8082251" y="6850736"/>
                </a:cubicBezTo>
                <a:cubicBezTo>
                  <a:pt x="8079495" y="6847889"/>
                  <a:pt x="8078466" y="6843103"/>
                  <a:pt x="8079404" y="6839014"/>
                </a:cubicBezTo>
                <a:cubicBezTo>
                  <a:pt x="8060750" y="6834531"/>
                  <a:pt x="8041974" y="6830412"/>
                  <a:pt x="8023017" y="6826807"/>
                </a:cubicBezTo>
                <a:cubicBezTo>
                  <a:pt x="8022957" y="6826928"/>
                  <a:pt x="8022865" y="6827080"/>
                  <a:pt x="8022744" y="6827170"/>
                </a:cubicBezTo>
                <a:cubicBezTo>
                  <a:pt x="8023502" y="6828109"/>
                  <a:pt x="8024259" y="6829079"/>
                  <a:pt x="8024683" y="6830139"/>
                </a:cubicBezTo>
                <a:cubicBezTo>
                  <a:pt x="8027257" y="6836257"/>
                  <a:pt x="8023259" y="6842194"/>
                  <a:pt x="8017929" y="6844860"/>
                </a:cubicBezTo>
                <a:cubicBezTo>
                  <a:pt x="8009269" y="6849161"/>
                  <a:pt x="7999729" y="6846859"/>
                  <a:pt x="7992401" y="6841104"/>
                </a:cubicBezTo>
                <a:cubicBezTo>
                  <a:pt x="7987525" y="6837287"/>
                  <a:pt x="7986950" y="6829715"/>
                  <a:pt x="7990795" y="6824990"/>
                </a:cubicBezTo>
                <a:cubicBezTo>
                  <a:pt x="7992370" y="6823081"/>
                  <a:pt x="7994642" y="6822415"/>
                  <a:pt x="7996883" y="6821839"/>
                </a:cubicBezTo>
                <a:cubicBezTo>
                  <a:pt x="7964177" y="6816266"/>
                  <a:pt x="7931107" y="6812056"/>
                  <a:pt x="7897947" y="6808300"/>
                </a:cubicBezTo>
                <a:cubicBezTo>
                  <a:pt x="7895707" y="6817053"/>
                  <a:pt x="7885198" y="6823233"/>
                  <a:pt x="7878505" y="6814358"/>
                </a:cubicBezTo>
                <a:cubicBezTo>
                  <a:pt x="7876476" y="6811692"/>
                  <a:pt x="7875901" y="6808784"/>
                  <a:pt x="7876052" y="6805998"/>
                </a:cubicBezTo>
                <a:cubicBezTo>
                  <a:pt x="7868149" y="6805180"/>
                  <a:pt x="7860244" y="6804241"/>
                  <a:pt x="7852341" y="6803484"/>
                </a:cubicBezTo>
                <a:cubicBezTo>
                  <a:pt x="7849312" y="6804938"/>
                  <a:pt x="7845921" y="6804816"/>
                  <a:pt x="7842892" y="6802484"/>
                </a:cubicBezTo>
                <a:cubicBezTo>
                  <a:pt x="7790835" y="6797759"/>
                  <a:pt x="7738748" y="6794396"/>
                  <a:pt x="7687267" y="6791156"/>
                </a:cubicBezTo>
                <a:cubicBezTo>
                  <a:pt x="7641933" y="6788217"/>
                  <a:pt x="7595115" y="6787582"/>
                  <a:pt x="7551659" y="6777404"/>
                </a:cubicBezTo>
                <a:cubicBezTo>
                  <a:pt x="7551023" y="6778161"/>
                  <a:pt x="7550447" y="6778949"/>
                  <a:pt x="7549660" y="6779555"/>
                </a:cubicBezTo>
                <a:lnTo>
                  <a:pt x="7541605" y="6785764"/>
                </a:lnTo>
                <a:cubicBezTo>
                  <a:pt x="7539303" y="6787551"/>
                  <a:pt x="7536366" y="6787945"/>
                  <a:pt x="7533580" y="6787460"/>
                </a:cubicBezTo>
                <a:cubicBezTo>
                  <a:pt x="7533246" y="6789399"/>
                  <a:pt x="7532368" y="6791095"/>
                  <a:pt x="7531248" y="6792519"/>
                </a:cubicBezTo>
                <a:cubicBezTo>
                  <a:pt x="7534094" y="6791398"/>
                  <a:pt x="7537153" y="6791247"/>
                  <a:pt x="7539939" y="6792489"/>
                </a:cubicBezTo>
                <a:cubicBezTo>
                  <a:pt x="7543603" y="6791186"/>
                  <a:pt x="7547752" y="6791852"/>
                  <a:pt x="7550932" y="6795972"/>
                </a:cubicBezTo>
                <a:cubicBezTo>
                  <a:pt x="7552779" y="6798395"/>
                  <a:pt x="7553385" y="6800939"/>
                  <a:pt x="7553324" y="6803393"/>
                </a:cubicBezTo>
                <a:lnTo>
                  <a:pt x="7554657" y="6803575"/>
                </a:lnTo>
                <a:cubicBezTo>
                  <a:pt x="7560834" y="6804362"/>
                  <a:pt x="7564529" y="6811783"/>
                  <a:pt x="7563227" y="6817357"/>
                </a:cubicBezTo>
                <a:cubicBezTo>
                  <a:pt x="7561713" y="6823808"/>
                  <a:pt x="7555595" y="6826716"/>
                  <a:pt x="7549478" y="6825928"/>
                </a:cubicBezTo>
                <a:lnTo>
                  <a:pt x="7548630" y="6825807"/>
                </a:lnTo>
                <a:cubicBezTo>
                  <a:pt x="7547994" y="6826504"/>
                  <a:pt x="7547419" y="6827261"/>
                  <a:pt x="7546662" y="6827867"/>
                </a:cubicBezTo>
                <a:lnTo>
                  <a:pt x="7542634" y="6830987"/>
                </a:lnTo>
                <a:cubicBezTo>
                  <a:pt x="7537698" y="6834773"/>
                  <a:pt x="7529824" y="6832017"/>
                  <a:pt x="7526887" y="6827170"/>
                </a:cubicBezTo>
                <a:cubicBezTo>
                  <a:pt x="7525888" y="6825535"/>
                  <a:pt x="7525555" y="6823869"/>
                  <a:pt x="7525464" y="6822203"/>
                </a:cubicBezTo>
                <a:cubicBezTo>
                  <a:pt x="7524979" y="6823051"/>
                  <a:pt x="7524404" y="6823748"/>
                  <a:pt x="7523738" y="6824444"/>
                </a:cubicBezTo>
                <a:cubicBezTo>
                  <a:pt x="7526645" y="6830533"/>
                  <a:pt x="7524343" y="6838499"/>
                  <a:pt x="7518499" y="6840589"/>
                </a:cubicBezTo>
                <a:cubicBezTo>
                  <a:pt x="7523253" y="6842558"/>
                  <a:pt x="7526705" y="6846586"/>
                  <a:pt x="7526069" y="6852311"/>
                </a:cubicBezTo>
                <a:cubicBezTo>
                  <a:pt x="7525433" y="6857945"/>
                  <a:pt x="7519407" y="6863791"/>
                  <a:pt x="7513380" y="6862398"/>
                </a:cubicBezTo>
                <a:cubicBezTo>
                  <a:pt x="7512654" y="6862186"/>
                  <a:pt x="7511927" y="6862034"/>
                  <a:pt x="7511170" y="6861973"/>
                </a:cubicBezTo>
                <a:cubicBezTo>
                  <a:pt x="7511079" y="6861973"/>
                  <a:pt x="7511109" y="6861973"/>
                  <a:pt x="7511018" y="6861973"/>
                </a:cubicBezTo>
                <a:cubicBezTo>
                  <a:pt x="7510958" y="6861973"/>
                  <a:pt x="7510928" y="6862004"/>
                  <a:pt x="7510867" y="6862004"/>
                </a:cubicBezTo>
                <a:cubicBezTo>
                  <a:pt x="7510746" y="6862094"/>
                  <a:pt x="7510655" y="6862155"/>
                  <a:pt x="7510504" y="6862246"/>
                </a:cubicBezTo>
                <a:cubicBezTo>
                  <a:pt x="7505295" y="6866032"/>
                  <a:pt x="7498542" y="6865063"/>
                  <a:pt x="7494423" y="6860217"/>
                </a:cubicBezTo>
                <a:cubicBezTo>
                  <a:pt x="7490517" y="6855613"/>
                  <a:pt x="7491607" y="6847647"/>
                  <a:pt x="7496482" y="6844132"/>
                </a:cubicBezTo>
                <a:cubicBezTo>
                  <a:pt x="7500540" y="6841194"/>
                  <a:pt x="7505295" y="6839922"/>
                  <a:pt x="7510201" y="6839710"/>
                </a:cubicBezTo>
                <a:cubicBezTo>
                  <a:pt x="7503326" y="6836106"/>
                  <a:pt x="7502145" y="6827564"/>
                  <a:pt x="7505386" y="6822173"/>
                </a:cubicBezTo>
                <a:cubicBezTo>
                  <a:pt x="7500662" y="6812722"/>
                  <a:pt x="7511503" y="6803060"/>
                  <a:pt x="7520194" y="6806876"/>
                </a:cubicBezTo>
                <a:cubicBezTo>
                  <a:pt x="7520013" y="6802999"/>
                  <a:pt x="7521678" y="6799031"/>
                  <a:pt x="7524797" y="6796638"/>
                </a:cubicBezTo>
                <a:lnTo>
                  <a:pt x="7525645" y="6795972"/>
                </a:lnTo>
                <a:cubicBezTo>
                  <a:pt x="7524313" y="6796123"/>
                  <a:pt x="7522829" y="6796032"/>
                  <a:pt x="7521194" y="6795517"/>
                </a:cubicBezTo>
                <a:cubicBezTo>
                  <a:pt x="7507506" y="6791216"/>
                  <a:pt x="7511109" y="6769256"/>
                  <a:pt x="7524707" y="6772891"/>
                </a:cubicBezTo>
                <a:cubicBezTo>
                  <a:pt x="7525070" y="6771831"/>
                  <a:pt x="7526009" y="6771074"/>
                  <a:pt x="7526615" y="6770134"/>
                </a:cubicBezTo>
                <a:cubicBezTo>
                  <a:pt x="7526705" y="6770165"/>
                  <a:pt x="7526796" y="6770165"/>
                  <a:pt x="7526887" y="6770195"/>
                </a:cubicBezTo>
                <a:cubicBezTo>
                  <a:pt x="7507778" y="6763622"/>
                  <a:pt x="7489487" y="6754808"/>
                  <a:pt x="7472649" y="6742086"/>
                </a:cubicBezTo>
                <a:cubicBezTo>
                  <a:pt x="7471136" y="6740874"/>
                  <a:pt x="7469318" y="6739360"/>
                  <a:pt x="7467805" y="6737845"/>
                </a:cubicBezTo>
                <a:cubicBezTo>
                  <a:pt x="7473952" y="6735422"/>
                  <a:pt x="7480039" y="6732847"/>
                  <a:pt x="7486156" y="6730394"/>
                </a:cubicBezTo>
                <a:cubicBezTo>
                  <a:pt x="7484945" y="6724457"/>
                  <a:pt x="7490063" y="6719369"/>
                  <a:pt x="7496270" y="6718520"/>
                </a:cubicBezTo>
                <a:lnTo>
                  <a:pt x="7491577" y="6717884"/>
                </a:lnTo>
                <a:cubicBezTo>
                  <a:pt x="7485429" y="6717096"/>
                  <a:pt x="7481159" y="6710675"/>
                  <a:pt x="7482128" y="6704708"/>
                </a:cubicBezTo>
                <a:cubicBezTo>
                  <a:pt x="7483158" y="6698438"/>
                  <a:pt x="7489154" y="6694470"/>
                  <a:pt x="7495301" y="6695258"/>
                </a:cubicBezTo>
                <a:lnTo>
                  <a:pt x="7502448" y="6696197"/>
                </a:lnTo>
                <a:cubicBezTo>
                  <a:pt x="7508596" y="6696984"/>
                  <a:pt x="7512866" y="6703406"/>
                  <a:pt x="7511897" y="6709373"/>
                </a:cubicBezTo>
                <a:cubicBezTo>
                  <a:pt x="7511018" y="6714674"/>
                  <a:pt x="7506537" y="6718338"/>
                  <a:pt x="7501449" y="6718823"/>
                </a:cubicBezTo>
                <a:cubicBezTo>
                  <a:pt x="7503236" y="6719369"/>
                  <a:pt x="7504811" y="6720701"/>
                  <a:pt x="7506294" y="6722155"/>
                </a:cubicBezTo>
                <a:cubicBezTo>
                  <a:pt x="7522042" y="6715825"/>
                  <a:pt x="7537789" y="6709494"/>
                  <a:pt x="7553415" y="6702921"/>
                </a:cubicBezTo>
                <a:lnTo>
                  <a:pt x="7550599" y="6699256"/>
                </a:lnTo>
                <a:cubicBezTo>
                  <a:pt x="7546813" y="6694318"/>
                  <a:pt x="7549902" y="6686383"/>
                  <a:pt x="7554717" y="6683566"/>
                </a:cubicBezTo>
                <a:cubicBezTo>
                  <a:pt x="7560562" y="6680173"/>
                  <a:pt x="7566619" y="6682778"/>
                  <a:pt x="7570404" y="6687685"/>
                </a:cubicBezTo>
                <a:lnTo>
                  <a:pt x="7573523" y="6691714"/>
                </a:lnTo>
                <a:cubicBezTo>
                  <a:pt x="7574007" y="6692350"/>
                  <a:pt x="7574098" y="6693138"/>
                  <a:pt x="7574371" y="6693895"/>
                </a:cubicBezTo>
                <a:cubicBezTo>
                  <a:pt x="7646960" y="6662908"/>
                  <a:pt x="7718367" y="6629286"/>
                  <a:pt x="7789049" y="6594119"/>
                </a:cubicBezTo>
                <a:lnTo>
                  <a:pt x="7786656" y="6591030"/>
                </a:lnTo>
                <a:cubicBezTo>
                  <a:pt x="7785869" y="6590000"/>
                  <a:pt x="7786081" y="6588728"/>
                  <a:pt x="7785657" y="6587547"/>
                </a:cubicBezTo>
                <a:cubicBezTo>
                  <a:pt x="7781357" y="6587395"/>
                  <a:pt x="7777208" y="6585184"/>
                  <a:pt x="7775118" y="6581186"/>
                </a:cubicBezTo>
                <a:cubicBezTo>
                  <a:pt x="7772120" y="6575370"/>
                  <a:pt x="7774513" y="6567767"/>
                  <a:pt x="7780388" y="6564769"/>
                </a:cubicBezTo>
                <a:lnTo>
                  <a:pt x="7787202" y="6561285"/>
                </a:lnTo>
                <a:cubicBezTo>
                  <a:pt x="7792047" y="6558832"/>
                  <a:pt x="7797830" y="6560134"/>
                  <a:pt x="7801465" y="6563890"/>
                </a:cubicBezTo>
                <a:cubicBezTo>
                  <a:pt x="7803918" y="6562436"/>
                  <a:pt x="7806855" y="6561679"/>
                  <a:pt x="7809853" y="6562073"/>
                </a:cubicBezTo>
                <a:lnTo>
                  <a:pt x="7817424" y="6563133"/>
                </a:lnTo>
                <a:cubicBezTo>
                  <a:pt x="7823299" y="6563981"/>
                  <a:pt x="7827236" y="6569585"/>
                  <a:pt x="7827236" y="6575309"/>
                </a:cubicBezTo>
                <a:cubicBezTo>
                  <a:pt x="7829446" y="6574189"/>
                  <a:pt x="7831718" y="6573159"/>
                  <a:pt x="7833929" y="6572038"/>
                </a:cubicBezTo>
                <a:cubicBezTo>
                  <a:pt x="7833656" y="6569464"/>
                  <a:pt x="7834111" y="6566768"/>
                  <a:pt x="7835442" y="6564587"/>
                </a:cubicBezTo>
                <a:cubicBezTo>
                  <a:pt x="7835352" y="6564587"/>
                  <a:pt x="7835231" y="6564587"/>
                  <a:pt x="7835140" y="6564556"/>
                </a:cubicBezTo>
                <a:cubicBezTo>
                  <a:pt x="7829688" y="6563072"/>
                  <a:pt x="7826327" y="6556984"/>
                  <a:pt x="7827024" y="6551441"/>
                </a:cubicBezTo>
                <a:cubicBezTo>
                  <a:pt x="7825570" y="6548806"/>
                  <a:pt x="7824995" y="6545595"/>
                  <a:pt x="7825661" y="6542899"/>
                </a:cubicBezTo>
                <a:cubicBezTo>
                  <a:pt x="7827236" y="6536417"/>
                  <a:pt x="7833353" y="6533661"/>
                  <a:pt x="7839500" y="6534448"/>
                </a:cubicBezTo>
                <a:lnTo>
                  <a:pt x="7840288" y="6534539"/>
                </a:lnTo>
                <a:cubicBezTo>
                  <a:pt x="7840833" y="6534297"/>
                  <a:pt x="7841166" y="6533782"/>
                  <a:pt x="7841711" y="6533540"/>
                </a:cubicBezTo>
                <a:cubicBezTo>
                  <a:pt x="7841741" y="6533540"/>
                  <a:pt x="7841772" y="6533540"/>
                  <a:pt x="7841802" y="6533540"/>
                </a:cubicBezTo>
                <a:cubicBezTo>
                  <a:pt x="7841802" y="6529844"/>
                  <a:pt x="7843316" y="6526119"/>
                  <a:pt x="7846253" y="6523847"/>
                </a:cubicBezTo>
                <a:lnTo>
                  <a:pt x="7850282" y="6520727"/>
                </a:lnTo>
                <a:cubicBezTo>
                  <a:pt x="7855369" y="6516819"/>
                  <a:pt x="7862546" y="6518607"/>
                  <a:pt x="7866271" y="6523332"/>
                </a:cubicBezTo>
                <a:cubicBezTo>
                  <a:pt x="7870208" y="6528300"/>
                  <a:pt x="7868391" y="6535690"/>
                  <a:pt x="7863667" y="6539325"/>
                </a:cubicBezTo>
                <a:lnTo>
                  <a:pt x="7859639" y="6542445"/>
                </a:lnTo>
                <a:cubicBezTo>
                  <a:pt x="7859518" y="6542506"/>
                  <a:pt x="7859397" y="6542506"/>
                  <a:pt x="7859276" y="6542597"/>
                </a:cubicBezTo>
                <a:cubicBezTo>
                  <a:pt x="7859912" y="6547564"/>
                  <a:pt x="7857853" y="6553258"/>
                  <a:pt x="7853067" y="6555106"/>
                </a:cubicBezTo>
                <a:cubicBezTo>
                  <a:pt x="7852310" y="6555379"/>
                  <a:pt x="7851553" y="6555682"/>
                  <a:pt x="7850857" y="6556075"/>
                </a:cubicBezTo>
                <a:cubicBezTo>
                  <a:pt x="7850766" y="6556106"/>
                  <a:pt x="7850797" y="6556106"/>
                  <a:pt x="7850736" y="6556136"/>
                </a:cubicBezTo>
                <a:cubicBezTo>
                  <a:pt x="7850705" y="6556166"/>
                  <a:pt x="7850675" y="6556196"/>
                  <a:pt x="7850645" y="6556257"/>
                </a:cubicBezTo>
                <a:cubicBezTo>
                  <a:pt x="7850614" y="6556318"/>
                  <a:pt x="7850584" y="6556378"/>
                  <a:pt x="7850584" y="6556469"/>
                </a:cubicBezTo>
                <a:cubicBezTo>
                  <a:pt x="7853128" y="6556772"/>
                  <a:pt x="7855611" y="6557711"/>
                  <a:pt x="7857701" y="6559801"/>
                </a:cubicBezTo>
                <a:cubicBezTo>
                  <a:pt x="7857701" y="6559832"/>
                  <a:pt x="7857731" y="6559832"/>
                  <a:pt x="7857731" y="6559862"/>
                </a:cubicBezTo>
                <a:cubicBezTo>
                  <a:pt x="7860215" y="6558590"/>
                  <a:pt x="7862698" y="6557287"/>
                  <a:pt x="7865180" y="6555984"/>
                </a:cubicBezTo>
                <a:cubicBezTo>
                  <a:pt x="7867028" y="6553228"/>
                  <a:pt x="7869845" y="6551078"/>
                  <a:pt x="7873085" y="6550411"/>
                </a:cubicBezTo>
                <a:cubicBezTo>
                  <a:pt x="7873115" y="6550381"/>
                  <a:pt x="7873145" y="6550320"/>
                  <a:pt x="7873206" y="6550290"/>
                </a:cubicBezTo>
                <a:cubicBezTo>
                  <a:pt x="7874992" y="6549290"/>
                  <a:pt x="7876749" y="6548897"/>
                  <a:pt x="7878505" y="6548836"/>
                </a:cubicBezTo>
                <a:cubicBezTo>
                  <a:pt x="7885774" y="6544989"/>
                  <a:pt x="7892981" y="6540961"/>
                  <a:pt x="7900218" y="6537053"/>
                </a:cubicBezTo>
                <a:cubicBezTo>
                  <a:pt x="7898856" y="6532752"/>
                  <a:pt x="7899915" y="6527482"/>
                  <a:pt x="7903459" y="6524725"/>
                </a:cubicBezTo>
                <a:lnTo>
                  <a:pt x="7907486" y="6521605"/>
                </a:lnTo>
                <a:cubicBezTo>
                  <a:pt x="7912574" y="6517698"/>
                  <a:pt x="7919145" y="6517971"/>
                  <a:pt x="7923658" y="6522666"/>
                </a:cubicBezTo>
                <a:cubicBezTo>
                  <a:pt x="7923991" y="6523029"/>
                  <a:pt x="7924173" y="6523483"/>
                  <a:pt x="7924385" y="6523938"/>
                </a:cubicBezTo>
                <a:cubicBezTo>
                  <a:pt x="7929745" y="6521030"/>
                  <a:pt x="7935105" y="6518183"/>
                  <a:pt x="7940435" y="6515245"/>
                </a:cubicBezTo>
                <a:lnTo>
                  <a:pt x="7940253" y="6515002"/>
                </a:lnTo>
                <a:cubicBezTo>
                  <a:pt x="7939314" y="6515214"/>
                  <a:pt x="7938406" y="6515578"/>
                  <a:pt x="7937467" y="6515547"/>
                </a:cubicBezTo>
                <a:cubicBezTo>
                  <a:pt x="7930048" y="6515275"/>
                  <a:pt x="7922900" y="6512518"/>
                  <a:pt x="7918146" y="6506612"/>
                </a:cubicBezTo>
                <a:cubicBezTo>
                  <a:pt x="7914027" y="6501463"/>
                  <a:pt x="7913028" y="6494466"/>
                  <a:pt x="7918116" y="6489377"/>
                </a:cubicBezTo>
                <a:cubicBezTo>
                  <a:pt x="7920115" y="6487348"/>
                  <a:pt x="7923142" y="6486197"/>
                  <a:pt x="7926201" y="6485954"/>
                </a:cubicBezTo>
                <a:lnTo>
                  <a:pt x="7923264" y="6484985"/>
                </a:lnTo>
                <a:cubicBezTo>
                  <a:pt x="7916783" y="6482865"/>
                  <a:pt x="7914058" y="6475504"/>
                  <a:pt x="7915965" y="6469356"/>
                </a:cubicBezTo>
                <a:cubicBezTo>
                  <a:pt x="7917964" y="6462934"/>
                  <a:pt x="7925535" y="6460087"/>
                  <a:pt x="7931592" y="6462055"/>
                </a:cubicBezTo>
                <a:lnTo>
                  <a:pt x="7936740" y="6463721"/>
                </a:lnTo>
                <a:cubicBezTo>
                  <a:pt x="7943221" y="6465842"/>
                  <a:pt x="7945946" y="6473202"/>
                  <a:pt x="7944038" y="6479351"/>
                </a:cubicBezTo>
                <a:cubicBezTo>
                  <a:pt x="7942434" y="6484439"/>
                  <a:pt x="7937406" y="6487166"/>
                  <a:pt x="7932349" y="6487135"/>
                </a:cubicBezTo>
                <a:cubicBezTo>
                  <a:pt x="7933440" y="6487711"/>
                  <a:pt x="7934529" y="6488287"/>
                  <a:pt x="7935347" y="6489286"/>
                </a:cubicBezTo>
                <a:cubicBezTo>
                  <a:pt x="7935801" y="6489922"/>
                  <a:pt x="7936316" y="6490498"/>
                  <a:pt x="7936861" y="6491043"/>
                </a:cubicBezTo>
                <a:cubicBezTo>
                  <a:pt x="7936861" y="6491043"/>
                  <a:pt x="7936861" y="6491043"/>
                  <a:pt x="7936861" y="6491043"/>
                </a:cubicBezTo>
                <a:cubicBezTo>
                  <a:pt x="7936952" y="6491073"/>
                  <a:pt x="7936982" y="6491073"/>
                  <a:pt x="7937103" y="6491103"/>
                </a:cubicBezTo>
                <a:cubicBezTo>
                  <a:pt x="7937315" y="6491103"/>
                  <a:pt x="7937346" y="6491103"/>
                  <a:pt x="7937709" y="6491103"/>
                </a:cubicBezTo>
                <a:cubicBezTo>
                  <a:pt x="7940646" y="6491225"/>
                  <a:pt x="7943160" y="6492406"/>
                  <a:pt x="7945189" y="6494132"/>
                </a:cubicBezTo>
                <a:cubicBezTo>
                  <a:pt x="7949398" y="6493436"/>
                  <a:pt x="7953971" y="6495253"/>
                  <a:pt x="7956606" y="6498676"/>
                </a:cubicBezTo>
                <a:lnTo>
                  <a:pt x="7959725" y="6502705"/>
                </a:lnTo>
                <a:cubicBezTo>
                  <a:pt x="7960088" y="6503189"/>
                  <a:pt x="7960149" y="6503704"/>
                  <a:pt x="7960422" y="6504219"/>
                </a:cubicBezTo>
                <a:cubicBezTo>
                  <a:pt x="7971899" y="6497828"/>
                  <a:pt x="7983134" y="6491013"/>
                  <a:pt x="7994521" y="6484500"/>
                </a:cubicBezTo>
                <a:cubicBezTo>
                  <a:pt x="7990221" y="6481562"/>
                  <a:pt x="7988040" y="6476383"/>
                  <a:pt x="7989433" y="6471082"/>
                </a:cubicBezTo>
                <a:cubicBezTo>
                  <a:pt x="7991068" y="6464782"/>
                  <a:pt x="7998608" y="6461056"/>
                  <a:pt x="8004665" y="6463025"/>
                </a:cubicBezTo>
                <a:lnTo>
                  <a:pt x="8009813" y="6464691"/>
                </a:lnTo>
                <a:cubicBezTo>
                  <a:pt x="8013327" y="6465842"/>
                  <a:pt x="8015658" y="6468446"/>
                  <a:pt x="8016990" y="6471506"/>
                </a:cubicBezTo>
                <a:cubicBezTo>
                  <a:pt x="8027044" y="6465660"/>
                  <a:pt x="8037190" y="6459965"/>
                  <a:pt x="8047213" y="6454028"/>
                </a:cubicBezTo>
                <a:cubicBezTo>
                  <a:pt x="8044094" y="6449000"/>
                  <a:pt x="8045275" y="6441610"/>
                  <a:pt x="8050121" y="6438187"/>
                </a:cubicBezTo>
                <a:cubicBezTo>
                  <a:pt x="8054481" y="6435097"/>
                  <a:pt x="8059568" y="6433795"/>
                  <a:pt x="8064748" y="6433613"/>
                </a:cubicBezTo>
                <a:cubicBezTo>
                  <a:pt x="8057479" y="6429736"/>
                  <a:pt x="8056298" y="6420589"/>
                  <a:pt x="8059811" y="6414924"/>
                </a:cubicBezTo>
                <a:cubicBezTo>
                  <a:pt x="8054905" y="6404807"/>
                  <a:pt x="8066534" y="6394660"/>
                  <a:pt x="8075710" y="6398840"/>
                </a:cubicBezTo>
                <a:cubicBezTo>
                  <a:pt x="8075558" y="6394721"/>
                  <a:pt x="8077406" y="6390510"/>
                  <a:pt x="8080737" y="6387997"/>
                </a:cubicBezTo>
                <a:lnTo>
                  <a:pt x="8081645" y="6387330"/>
                </a:lnTo>
                <a:cubicBezTo>
                  <a:pt x="8080191" y="6387482"/>
                  <a:pt x="8078647" y="6387361"/>
                  <a:pt x="8076891" y="6386785"/>
                </a:cubicBezTo>
                <a:cubicBezTo>
                  <a:pt x="8062385" y="6382060"/>
                  <a:pt x="8066473" y="6358736"/>
                  <a:pt x="8080888" y="6362765"/>
                </a:cubicBezTo>
                <a:cubicBezTo>
                  <a:pt x="8081766" y="6360281"/>
                  <a:pt x="8083281" y="6357949"/>
                  <a:pt x="8085521" y="6356253"/>
                </a:cubicBezTo>
                <a:lnTo>
                  <a:pt x="8094182" y="6349740"/>
                </a:lnTo>
                <a:cubicBezTo>
                  <a:pt x="8099452" y="6345773"/>
                  <a:pt x="8107659" y="6348044"/>
                  <a:pt x="8111050" y="6353284"/>
                </a:cubicBezTo>
                <a:cubicBezTo>
                  <a:pt x="8114805" y="6359070"/>
                  <a:pt x="8112746" y="6366218"/>
                  <a:pt x="8107477" y="6370156"/>
                </a:cubicBezTo>
                <a:lnTo>
                  <a:pt x="8098816" y="6376668"/>
                </a:lnTo>
                <a:cubicBezTo>
                  <a:pt x="8096333" y="6378546"/>
                  <a:pt x="8093214" y="6378910"/>
                  <a:pt x="8090276" y="6378364"/>
                </a:cubicBezTo>
                <a:cubicBezTo>
                  <a:pt x="8089882" y="6380424"/>
                  <a:pt x="8088943" y="6382181"/>
                  <a:pt x="8087733" y="6383726"/>
                </a:cubicBezTo>
                <a:cubicBezTo>
                  <a:pt x="8090760" y="6382544"/>
                  <a:pt x="8094031" y="6382423"/>
                  <a:pt x="8096969" y="6383786"/>
                </a:cubicBezTo>
                <a:cubicBezTo>
                  <a:pt x="8100875" y="6382423"/>
                  <a:pt x="8105296" y="6383181"/>
                  <a:pt x="8108627" y="6387633"/>
                </a:cubicBezTo>
                <a:cubicBezTo>
                  <a:pt x="8110566" y="6390208"/>
                  <a:pt x="8111171" y="6392934"/>
                  <a:pt x="8111081" y="6395539"/>
                </a:cubicBezTo>
                <a:lnTo>
                  <a:pt x="8112504" y="6395751"/>
                </a:lnTo>
                <a:cubicBezTo>
                  <a:pt x="8118652" y="6396599"/>
                  <a:pt x="8122224" y="6403565"/>
                  <a:pt x="8121498" y="6409291"/>
                </a:cubicBezTo>
                <a:cubicBezTo>
                  <a:pt x="8145816" y="6394206"/>
                  <a:pt x="8169527" y="6378213"/>
                  <a:pt x="8193542" y="6362614"/>
                </a:cubicBezTo>
                <a:cubicBezTo>
                  <a:pt x="8153689" y="6355496"/>
                  <a:pt x="8114139" y="6346954"/>
                  <a:pt x="8074862" y="6337594"/>
                </a:cubicBezTo>
                <a:cubicBezTo>
                  <a:pt x="8071833" y="6338200"/>
                  <a:pt x="8069290" y="6337685"/>
                  <a:pt x="8066988" y="6336201"/>
                </a:cubicBezTo>
                <a:close/>
                <a:moveTo>
                  <a:pt x="9729052" y="3489583"/>
                </a:moveTo>
                <a:cubicBezTo>
                  <a:pt x="9727023" y="3474892"/>
                  <a:pt x="9749554" y="3468531"/>
                  <a:pt x="9751614" y="3483434"/>
                </a:cubicBezTo>
                <a:cubicBezTo>
                  <a:pt x="9753642" y="3498124"/>
                  <a:pt x="9731112" y="3504485"/>
                  <a:pt x="9729052" y="3489583"/>
                </a:cubicBezTo>
                <a:close/>
                <a:moveTo>
                  <a:pt x="9762515" y="3390292"/>
                </a:moveTo>
                <a:cubicBezTo>
                  <a:pt x="9756216" y="3391140"/>
                  <a:pt x="9750675" y="3384719"/>
                  <a:pt x="9750493" y="3378933"/>
                </a:cubicBezTo>
                <a:cubicBezTo>
                  <a:pt x="9750371" y="3374511"/>
                  <a:pt x="9752552" y="3371179"/>
                  <a:pt x="9755822" y="3369120"/>
                </a:cubicBezTo>
                <a:cubicBezTo>
                  <a:pt x="9754672" y="3367454"/>
                  <a:pt x="9753854" y="3365576"/>
                  <a:pt x="9753581" y="3363577"/>
                </a:cubicBezTo>
                <a:cubicBezTo>
                  <a:pt x="9752673" y="3357155"/>
                  <a:pt x="9758033" y="3351642"/>
                  <a:pt x="9764090" y="3350824"/>
                </a:cubicBezTo>
                <a:lnTo>
                  <a:pt x="9769237" y="3350128"/>
                </a:lnTo>
                <a:cubicBezTo>
                  <a:pt x="9773508" y="3349522"/>
                  <a:pt x="9777293" y="3351672"/>
                  <a:pt x="9779656" y="3354944"/>
                </a:cubicBezTo>
                <a:cubicBezTo>
                  <a:pt x="9783562" y="3355610"/>
                  <a:pt x="9786893" y="3358336"/>
                  <a:pt x="9787620" y="3363607"/>
                </a:cubicBezTo>
                <a:cubicBezTo>
                  <a:pt x="9788558" y="3370513"/>
                  <a:pt x="9784137" y="3375208"/>
                  <a:pt x="9778928" y="3376874"/>
                </a:cubicBezTo>
                <a:cubicBezTo>
                  <a:pt x="9778959" y="3377116"/>
                  <a:pt x="9779020" y="3377358"/>
                  <a:pt x="9779020" y="3377570"/>
                </a:cubicBezTo>
                <a:cubicBezTo>
                  <a:pt x="9779201" y="3384386"/>
                  <a:pt x="9773902" y="3388747"/>
                  <a:pt x="9767664" y="3389595"/>
                </a:cubicBezTo>
                <a:lnTo>
                  <a:pt x="9762515" y="3390292"/>
                </a:lnTo>
                <a:close/>
                <a:moveTo>
                  <a:pt x="9772539" y="3425035"/>
                </a:moveTo>
                <a:cubicBezTo>
                  <a:pt x="9770480" y="3410132"/>
                  <a:pt x="9793434" y="3405649"/>
                  <a:pt x="9795493" y="3420552"/>
                </a:cubicBezTo>
                <a:cubicBezTo>
                  <a:pt x="9797553" y="3435454"/>
                  <a:pt x="9774568" y="3439937"/>
                  <a:pt x="9772539" y="3425035"/>
                </a:cubicBezTo>
                <a:close/>
                <a:moveTo>
                  <a:pt x="9833771" y="3432062"/>
                </a:moveTo>
                <a:lnTo>
                  <a:pt x="9834468" y="3437211"/>
                </a:lnTo>
                <a:cubicBezTo>
                  <a:pt x="9835377" y="3443693"/>
                  <a:pt x="9830168" y="3449146"/>
                  <a:pt x="9824051" y="3450054"/>
                </a:cubicBezTo>
                <a:cubicBezTo>
                  <a:pt x="9817661" y="3450993"/>
                  <a:pt x="9812058" y="3445662"/>
                  <a:pt x="9811211" y="3439634"/>
                </a:cubicBezTo>
                <a:lnTo>
                  <a:pt x="9810514" y="3434485"/>
                </a:lnTo>
                <a:cubicBezTo>
                  <a:pt x="9809636" y="3428003"/>
                  <a:pt x="9814844" y="3422551"/>
                  <a:pt x="9820931" y="3421642"/>
                </a:cubicBezTo>
                <a:cubicBezTo>
                  <a:pt x="9827322" y="3420703"/>
                  <a:pt x="9832924" y="3426004"/>
                  <a:pt x="9833771" y="3432062"/>
                </a:cubicBezTo>
                <a:close/>
                <a:moveTo>
                  <a:pt x="9847793" y="3265952"/>
                </a:moveTo>
                <a:cubicBezTo>
                  <a:pt x="9854697" y="3265891"/>
                  <a:pt x="9858725" y="3271283"/>
                  <a:pt x="9859572" y="3277523"/>
                </a:cubicBezTo>
                <a:lnTo>
                  <a:pt x="9860269" y="3282672"/>
                </a:lnTo>
                <a:cubicBezTo>
                  <a:pt x="9861147" y="3288972"/>
                  <a:pt x="9854364" y="3294425"/>
                  <a:pt x="9848701" y="3294485"/>
                </a:cubicBezTo>
                <a:cubicBezTo>
                  <a:pt x="9841797" y="3294546"/>
                  <a:pt x="9837768" y="3289154"/>
                  <a:pt x="9836890" y="3282884"/>
                </a:cubicBezTo>
                <a:lnTo>
                  <a:pt x="9836195" y="3277735"/>
                </a:lnTo>
                <a:cubicBezTo>
                  <a:pt x="9835346" y="3271465"/>
                  <a:pt x="9842099" y="3265982"/>
                  <a:pt x="9847793" y="3265952"/>
                </a:cubicBezTo>
                <a:close/>
                <a:moveTo>
                  <a:pt x="9840706" y="3249141"/>
                </a:moveTo>
                <a:cubicBezTo>
                  <a:pt x="9840555" y="3254926"/>
                  <a:pt x="9834983" y="3261439"/>
                  <a:pt x="9828745" y="3260530"/>
                </a:cubicBezTo>
                <a:cubicBezTo>
                  <a:pt x="9827987" y="3260409"/>
                  <a:pt x="9827230" y="3260318"/>
                  <a:pt x="9826443" y="3260288"/>
                </a:cubicBezTo>
                <a:cubicBezTo>
                  <a:pt x="9826352" y="3260288"/>
                  <a:pt x="9826383" y="3260288"/>
                  <a:pt x="9826291" y="3260288"/>
                </a:cubicBezTo>
                <a:cubicBezTo>
                  <a:pt x="9826231" y="3260288"/>
                  <a:pt x="9826201" y="3260318"/>
                  <a:pt x="9826140" y="3260348"/>
                </a:cubicBezTo>
                <a:cubicBezTo>
                  <a:pt x="9826049" y="3260439"/>
                  <a:pt x="9825958" y="3260500"/>
                  <a:pt x="9825807" y="3260651"/>
                </a:cubicBezTo>
                <a:cubicBezTo>
                  <a:pt x="9820871" y="3264952"/>
                  <a:pt x="9813936" y="3264619"/>
                  <a:pt x="9809273" y="3260045"/>
                </a:cubicBezTo>
                <a:cubicBezTo>
                  <a:pt x="9804881" y="3255714"/>
                  <a:pt x="9805275" y="3247536"/>
                  <a:pt x="9809878" y="3243537"/>
                </a:cubicBezTo>
                <a:cubicBezTo>
                  <a:pt x="9815238" y="3238843"/>
                  <a:pt x="9822082" y="3236147"/>
                  <a:pt x="9829260" y="3237177"/>
                </a:cubicBezTo>
                <a:cubicBezTo>
                  <a:pt x="9835558" y="3238055"/>
                  <a:pt x="9840858" y="3242235"/>
                  <a:pt x="9840706" y="3249141"/>
                </a:cubicBezTo>
                <a:close/>
                <a:moveTo>
                  <a:pt x="9831864" y="3127800"/>
                </a:moveTo>
                <a:cubicBezTo>
                  <a:pt x="9842070" y="3138825"/>
                  <a:pt x="9823020" y="3152395"/>
                  <a:pt x="9812906" y="3141460"/>
                </a:cubicBezTo>
                <a:cubicBezTo>
                  <a:pt x="9810302" y="3138643"/>
                  <a:pt x="9809605" y="3135645"/>
                  <a:pt x="9810211" y="3132919"/>
                </a:cubicBezTo>
                <a:cubicBezTo>
                  <a:pt x="9805760" y="3137705"/>
                  <a:pt x="9796977" y="3139522"/>
                  <a:pt x="9791163" y="3133252"/>
                </a:cubicBezTo>
                <a:cubicBezTo>
                  <a:pt x="9784471" y="3126013"/>
                  <a:pt x="9790406" y="3117743"/>
                  <a:pt x="9798128" y="3115987"/>
                </a:cubicBezTo>
                <a:lnTo>
                  <a:pt x="9793313" y="3115805"/>
                </a:lnTo>
                <a:cubicBezTo>
                  <a:pt x="9786984" y="3115562"/>
                  <a:pt x="9782047" y="3109444"/>
                  <a:pt x="9782502" y="3103295"/>
                </a:cubicBezTo>
                <a:cubicBezTo>
                  <a:pt x="9782986" y="3096843"/>
                  <a:pt x="9788710" y="3092239"/>
                  <a:pt x="9795009" y="3092512"/>
                </a:cubicBezTo>
                <a:lnTo>
                  <a:pt x="9802338" y="3092784"/>
                </a:lnTo>
                <a:cubicBezTo>
                  <a:pt x="9808666" y="3093027"/>
                  <a:pt x="9813603" y="3099145"/>
                  <a:pt x="9813149" y="3105294"/>
                </a:cubicBezTo>
                <a:cubicBezTo>
                  <a:pt x="9812755" y="3110777"/>
                  <a:pt x="9808516" y="3114896"/>
                  <a:pt x="9803398" y="3115865"/>
                </a:cubicBezTo>
                <a:cubicBezTo>
                  <a:pt x="9805789" y="3116320"/>
                  <a:pt x="9808152" y="3117501"/>
                  <a:pt x="9810150" y="3119652"/>
                </a:cubicBezTo>
                <a:cubicBezTo>
                  <a:pt x="9812755" y="3122468"/>
                  <a:pt x="9813421" y="3125467"/>
                  <a:pt x="9812845" y="3128163"/>
                </a:cubicBezTo>
                <a:cubicBezTo>
                  <a:pt x="9817297" y="3123347"/>
                  <a:pt x="9826049" y="3121530"/>
                  <a:pt x="9831864" y="3127800"/>
                </a:cubicBezTo>
                <a:close/>
                <a:moveTo>
                  <a:pt x="9778898" y="3156454"/>
                </a:moveTo>
                <a:cubicBezTo>
                  <a:pt x="9775688" y="3141824"/>
                  <a:pt x="9798007" y="3134887"/>
                  <a:pt x="9801247" y="3149548"/>
                </a:cubicBezTo>
                <a:cubicBezTo>
                  <a:pt x="9804458" y="3164208"/>
                  <a:pt x="9782108" y="3171144"/>
                  <a:pt x="9778898" y="3156454"/>
                </a:cubicBezTo>
                <a:close/>
                <a:moveTo>
                  <a:pt x="9817631" y="3071884"/>
                </a:moveTo>
                <a:cubicBezTo>
                  <a:pt x="9819690" y="3073187"/>
                  <a:pt x="9821749" y="3074520"/>
                  <a:pt x="9823808" y="3075852"/>
                </a:cubicBezTo>
                <a:cubicBezTo>
                  <a:pt x="9829139" y="3079245"/>
                  <a:pt x="9831530" y="3085969"/>
                  <a:pt x="9828260" y="3091754"/>
                </a:cubicBezTo>
                <a:cubicBezTo>
                  <a:pt x="9825292" y="3097025"/>
                  <a:pt x="9817661" y="3099630"/>
                  <a:pt x="9812331" y="3096207"/>
                </a:cubicBezTo>
                <a:lnTo>
                  <a:pt x="9806153" y="3092239"/>
                </a:lnTo>
                <a:cubicBezTo>
                  <a:pt x="9800824" y="3088847"/>
                  <a:pt x="9798431" y="3082122"/>
                  <a:pt x="9801702" y="3076337"/>
                </a:cubicBezTo>
                <a:cubicBezTo>
                  <a:pt x="9804669" y="3071067"/>
                  <a:pt x="9812301" y="3068462"/>
                  <a:pt x="9817631" y="3071884"/>
                </a:cubicBezTo>
                <a:close/>
                <a:moveTo>
                  <a:pt x="9796705" y="2847224"/>
                </a:moveTo>
                <a:lnTo>
                  <a:pt x="9798704" y="2842408"/>
                </a:lnTo>
                <a:cubicBezTo>
                  <a:pt x="9801156" y="2836562"/>
                  <a:pt x="9809726" y="2835259"/>
                  <a:pt x="9814662" y="2838107"/>
                </a:cubicBezTo>
                <a:cubicBezTo>
                  <a:pt x="9820629" y="2841560"/>
                  <a:pt x="9821386" y="2848254"/>
                  <a:pt x="9818963" y="2854069"/>
                </a:cubicBezTo>
                <a:lnTo>
                  <a:pt x="9816964" y="2858855"/>
                </a:lnTo>
                <a:cubicBezTo>
                  <a:pt x="9814512" y="2864732"/>
                  <a:pt x="9805911" y="2866004"/>
                  <a:pt x="9801005" y="2863156"/>
                </a:cubicBezTo>
                <a:cubicBezTo>
                  <a:pt x="9795039" y="2859734"/>
                  <a:pt x="9794312" y="2853040"/>
                  <a:pt x="9796705" y="2847224"/>
                </a:cubicBezTo>
                <a:close/>
                <a:moveTo>
                  <a:pt x="9789891" y="2992040"/>
                </a:moveTo>
                <a:cubicBezTo>
                  <a:pt x="9793889" y="2991919"/>
                  <a:pt x="9796947" y="2993706"/>
                  <a:pt x="9799036" y="2996402"/>
                </a:cubicBezTo>
                <a:cubicBezTo>
                  <a:pt x="9802943" y="2997341"/>
                  <a:pt x="9806214" y="3000218"/>
                  <a:pt x="9807667" y="3004338"/>
                </a:cubicBezTo>
                <a:cubicBezTo>
                  <a:pt x="9809726" y="3010214"/>
                  <a:pt x="9805699" y="3017241"/>
                  <a:pt x="9799824" y="3018907"/>
                </a:cubicBezTo>
                <a:cubicBezTo>
                  <a:pt x="9795221" y="3020179"/>
                  <a:pt x="9790678" y="3020089"/>
                  <a:pt x="9786469" y="3017787"/>
                </a:cubicBezTo>
                <a:cubicBezTo>
                  <a:pt x="9781200" y="3014939"/>
                  <a:pt x="9779474" y="3009578"/>
                  <a:pt x="9778596" y="3004095"/>
                </a:cubicBezTo>
                <a:cubicBezTo>
                  <a:pt x="9777596" y="2997825"/>
                  <a:pt x="9784198" y="2992222"/>
                  <a:pt x="9789891" y="2992040"/>
                </a:cubicBezTo>
                <a:close/>
                <a:moveTo>
                  <a:pt x="9770691" y="3234935"/>
                </a:moveTo>
                <a:cubicBezTo>
                  <a:pt x="9775900" y="3235117"/>
                  <a:pt x="9780140" y="3238933"/>
                  <a:pt x="9781412" y="3243780"/>
                </a:cubicBezTo>
                <a:cubicBezTo>
                  <a:pt x="9784167" y="3243689"/>
                  <a:pt x="9786984" y="3244416"/>
                  <a:pt x="9789286" y="3246173"/>
                </a:cubicBezTo>
                <a:lnTo>
                  <a:pt x="9795130" y="3250595"/>
                </a:lnTo>
                <a:cubicBezTo>
                  <a:pt x="9800187" y="3254412"/>
                  <a:pt x="9800702" y="3262257"/>
                  <a:pt x="9796826" y="3267042"/>
                </a:cubicBezTo>
                <a:cubicBezTo>
                  <a:pt x="9793344" y="3271313"/>
                  <a:pt x="9787529" y="3272252"/>
                  <a:pt x="9782775" y="3270132"/>
                </a:cubicBezTo>
                <a:cubicBezTo>
                  <a:pt x="9784471" y="3271889"/>
                  <a:pt x="9785742" y="3274191"/>
                  <a:pt x="9786136" y="3277099"/>
                </a:cubicBezTo>
                <a:cubicBezTo>
                  <a:pt x="9786651" y="3280915"/>
                  <a:pt x="9785500" y="3283732"/>
                  <a:pt x="9783471" y="3285610"/>
                </a:cubicBezTo>
                <a:cubicBezTo>
                  <a:pt x="9789861" y="3284247"/>
                  <a:pt x="9798097" y="3287761"/>
                  <a:pt x="9799249" y="3296242"/>
                </a:cubicBezTo>
                <a:cubicBezTo>
                  <a:pt x="9801308" y="3311114"/>
                  <a:pt x="9777899" y="3311326"/>
                  <a:pt x="9775870" y="3296575"/>
                </a:cubicBezTo>
                <a:cubicBezTo>
                  <a:pt x="9775355" y="3292759"/>
                  <a:pt x="9776506" y="3289911"/>
                  <a:pt x="9778565" y="3288033"/>
                </a:cubicBezTo>
                <a:cubicBezTo>
                  <a:pt x="9772175" y="3289396"/>
                  <a:pt x="9763938" y="3285883"/>
                  <a:pt x="9762757" y="3277371"/>
                </a:cubicBezTo>
                <a:cubicBezTo>
                  <a:pt x="9761425" y="3267588"/>
                  <a:pt x="9771025" y="3264225"/>
                  <a:pt x="9778383" y="3267194"/>
                </a:cubicBezTo>
                <a:lnTo>
                  <a:pt x="9774538" y="3264286"/>
                </a:lnTo>
                <a:cubicBezTo>
                  <a:pt x="9772508" y="3262741"/>
                  <a:pt x="9771388" y="3260500"/>
                  <a:pt x="9770812" y="3258107"/>
                </a:cubicBezTo>
                <a:cubicBezTo>
                  <a:pt x="9770510" y="3258107"/>
                  <a:pt x="9770207" y="3258289"/>
                  <a:pt x="9769874" y="3258258"/>
                </a:cubicBezTo>
                <a:lnTo>
                  <a:pt x="9762546" y="3257986"/>
                </a:lnTo>
                <a:cubicBezTo>
                  <a:pt x="9756216" y="3257743"/>
                  <a:pt x="9751038" y="3252261"/>
                  <a:pt x="9751249" y="3245900"/>
                </a:cubicBezTo>
                <a:cubicBezTo>
                  <a:pt x="9751462" y="3239600"/>
                  <a:pt x="9757003" y="3234360"/>
                  <a:pt x="9763333" y="3234602"/>
                </a:cubicBezTo>
                <a:lnTo>
                  <a:pt x="9770691" y="3234935"/>
                </a:lnTo>
                <a:close/>
                <a:moveTo>
                  <a:pt x="9759093" y="3133191"/>
                </a:moveTo>
                <a:cubicBezTo>
                  <a:pt x="9769177" y="3144065"/>
                  <a:pt x="9754339" y="3162179"/>
                  <a:pt x="9744133" y="3151153"/>
                </a:cubicBezTo>
                <a:cubicBezTo>
                  <a:pt x="9734049" y="3140279"/>
                  <a:pt x="9748887" y="3122166"/>
                  <a:pt x="9759093" y="3133191"/>
                </a:cubicBezTo>
                <a:close/>
                <a:moveTo>
                  <a:pt x="9714970" y="3378540"/>
                </a:moveTo>
                <a:cubicBezTo>
                  <a:pt x="9722057" y="3377782"/>
                  <a:pt x="9729203" y="3379479"/>
                  <a:pt x="9734503" y="3384416"/>
                </a:cubicBezTo>
                <a:cubicBezTo>
                  <a:pt x="9739136" y="3388747"/>
                  <a:pt x="9741105" y="3395199"/>
                  <a:pt x="9736987" y="3400773"/>
                </a:cubicBezTo>
                <a:cubicBezTo>
                  <a:pt x="9733564" y="3405437"/>
                  <a:pt x="9725266" y="3407588"/>
                  <a:pt x="9720633" y="3403287"/>
                </a:cubicBezTo>
                <a:cubicBezTo>
                  <a:pt x="9720088" y="3402741"/>
                  <a:pt x="9719512" y="3402226"/>
                  <a:pt x="9718877" y="3401772"/>
                </a:cubicBezTo>
                <a:cubicBezTo>
                  <a:pt x="9718817" y="3401742"/>
                  <a:pt x="9718817" y="3401742"/>
                  <a:pt x="9718756" y="3401681"/>
                </a:cubicBezTo>
                <a:cubicBezTo>
                  <a:pt x="9718696" y="3401681"/>
                  <a:pt x="9718665" y="3401681"/>
                  <a:pt x="9718604" y="3401681"/>
                </a:cubicBezTo>
                <a:cubicBezTo>
                  <a:pt x="9718453" y="3401681"/>
                  <a:pt x="9718362" y="3401711"/>
                  <a:pt x="9718181" y="3401711"/>
                </a:cubicBezTo>
                <a:cubicBezTo>
                  <a:pt x="9711670" y="3402408"/>
                  <a:pt x="9706189" y="3398137"/>
                  <a:pt x="9704977" y="3391746"/>
                </a:cubicBezTo>
                <a:cubicBezTo>
                  <a:pt x="9703887" y="3385688"/>
                  <a:pt x="9708884" y="3379206"/>
                  <a:pt x="9714970" y="3378540"/>
                </a:cubicBezTo>
                <a:close/>
                <a:moveTo>
                  <a:pt x="9665548" y="3346887"/>
                </a:moveTo>
                <a:cubicBezTo>
                  <a:pt x="9669334" y="3341859"/>
                  <a:pt x="9676874" y="3340738"/>
                  <a:pt x="9681902" y="3344554"/>
                </a:cubicBezTo>
                <a:lnTo>
                  <a:pt x="9687746" y="3348977"/>
                </a:lnTo>
                <a:cubicBezTo>
                  <a:pt x="9692803" y="3352793"/>
                  <a:pt x="9693894" y="3360275"/>
                  <a:pt x="9690078" y="3365364"/>
                </a:cubicBezTo>
                <a:cubicBezTo>
                  <a:pt x="9686292" y="3370392"/>
                  <a:pt x="9678752" y="3371512"/>
                  <a:pt x="9673724" y="3367696"/>
                </a:cubicBezTo>
                <a:lnTo>
                  <a:pt x="9667880" y="3363274"/>
                </a:lnTo>
                <a:cubicBezTo>
                  <a:pt x="9662823" y="3359427"/>
                  <a:pt x="9661732" y="3351975"/>
                  <a:pt x="9665548" y="3346887"/>
                </a:cubicBezTo>
                <a:close/>
                <a:moveTo>
                  <a:pt x="8456854" y="1969149"/>
                </a:moveTo>
                <a:cubicBezTo>
                  <a:pt x="8478083" y="1956185"/>
                  <a:pt x="8523962" y="1937920"/>
                  <a:pt x="8553760" y="1928924"/>
                </a:cubicBezTo>
                <a:cubicBezTo>
                  <a:pt x="8576866" y="1919685"/>
                  <a:pt x="8601305" y="1915627"/>
                  <a:pt x="8627076" y="1916656"/>
                </a:cubicBezTo>
                <a:cubicBezTo>
                  <a:pt x="8651908" y="1919746"/>
                  <a:pt x="8668897" y="1921806"/>
                  <a:pt x="8679617" y="1923108"/>
                </a:cubicBezTo>
                <a:cubicBezTo>
                  <a:pt x="8671290" y="1921957"/>
                  <a:pt x="8662749" y="1920806"/>
                  <a:pt x="8653574" y="1919413"/>
                </a:cubicBezTo>
                <a:cubicBezTo>
                  <a:pt x="8694183" y="1924683"/>
                  <a:pt x="8702330" y="1925834"/>
                  <a:pt x="8679617" y="1923108"/>
                </a:cubicBezTo>
                <a:cubicBezTo>
                  <a:pt x="8715775" y="1928045"/>
                  <a:pt x="8745392" y="1932286"/>
                  <a:pt x="8781369" y="1950248"/>
                </a:cubicBezTo>
                <a:cubicBezTo>
                  <a:pt x="8827066" y="1973086"/>
                  <a:pt x="8869160" y="2022217"/>
                  <a:pt x="8886754" y="2072801"/>
                </a:cubicBezTo>
                <a:lnTo>
                  <a:pt x="9040048" y="2238215"/>
                </a:lnTo>
                <a:cubicBezTo>
                  <a:pt x="9147311" y="2354013"/>
                  <a:pt x="9139408" y="2494013"/>
                  <a:pt x="9048618" y="2614052"/>
                </a:cubicBezTo>
                <a:cubicBezTo>
                  <a:pt x="8899474" y="2811240"/>
                  <a:pt x="8566601" y="2812088"/>
                  <a:pt x="8395136" y="2646614"/>
                </a:cubicBezTo>
                <a:cubicBezTo>
                  <a:pt x="8205716" y="2463814"/>
                  <a:pt x="8222674" y="2112087"/>
                  <a:pt x="8456854" y="1969149"/>
                </a:cubicBezTo>
                <a:close/>
                <a:moveTo>
                  <a:pt x="5722249" y="2586216"/>
                </a:moveTo>
                <a:cubicBezTo>
                  <a:pt x="5723097" y="2587427"/>
                  <a:pt x="5723491" y="2588669"/>
                  <a:pt x="5723885" y="2589881"/>
                </a:cubicBezTo>
                <a:cubicBezTo>
                  <a:pt x="5726883" y="2585034"/>
                  <a:pt x="5732818" y="2581551"/>
                  <a:pt x="5739541" y="2583944"/>
                </a:cubicBezTo>
                <a:cubicBezTo>
                  <a:pt x="5754107" y="2589184"/>
                  <a:pt x="5742963" y="2610538"/>
                  <a:pt x="5728578" y="2605389"/>
                </a:cubicBezTo>
                <a:cubicBezTo>
                  <a:pt x="5725308" y="2604208"/>
                  <a:pt x="5723491" y="2602178"/>
                  <a:pt x="5722582" y="2599846"/>
                </a:cubicBezTo>
                <a:cubicBezTo>
                  <a:pt x="5718464" y="2606207"/>
                  <a:pt x="5709016" y="2609115"/>
                  <a:pt x="5703413" y="2601209"/>
                </a:cubicBezTo>
                <a:cubicBezTo>
                  <a:pt x="5694480" y="2588578"/>
                  <a:pt x="5713316" y="2573585"/>
                  <a:pt x="5722249" y="2586216"/>
                </a:cubicBezTo>
                <a:close/>
                <a:moveTo>
                  <a:pt x="5384743" y="1923926"/>
                </a:moveTo>
                <a:cubicBezTo>
                  <a:pt x="5391132" y="1924471"/>
                  <a:pt x="5395494" y="1928803"/>
                  <a:pt x="5398673" y="1933982"/>
                </a:cubicBezTo>
                <a:cubicBezTo>
                  <a:pt x="5401913" y="1939283"/>
                  <a:pt x="5398613" y="1946795"/>
                  <a:pt x="5393434" y="1949339"/>
                </a:cubicBezTo>
                <a:cubicBezTo>
                  <a:pt x="5389285" y="1951369"/>
                  <a:pt x="5385015" y="1950551"/>
                  <a:pt x="5381715" y="1948067"/>
                </a:cubicBezTo>
                <a:cubicBezTo>
                  <a:pt x="5377172" y="1950036"/>
                  <a:pt x="5371933" y="1949551"/>
                  <a:pt x="5368390" y="1945492"/>
                </a:cubicBezTo>
                <a:cubicBezTo>
                  <a:pt x="5364544" y="1941070"/>
                  <a:pt x="5364544" y="1933013"/>
                  <a:pt x="5369510" y="1929318"/>
                </a:cubicBezTo>
                <a:cubicBezTo>
                  <a:pt x="5374053" y="1925895"/>
                  <a:pt x="5378928" y="1923441"/>
                  <a:pt x="5384743" y="1923926"/>
                </a:cubicBezTo>
                <a:close/>
                <a:moveTo>
                  <a:pt x="5357155" y="1887518"/>
                </a:moveTo>
                <a:cubicBezTo>
                  <a:pt x="5358639" y="1881490"/>
                  <a:pt x="5363666" y="1876886"/>
                  <a:pt x="5370237" y="1877916"/>
                </a:cubicBezTo>
                <a:cubicBezTo>
                  <a:pt x="5375961" y="1878794"/>
                  <a:pt x="5381321" y="1884973"/>
                  <a:pt x="5379837" y="1891001"/>
                </a:cubicBezTo>
                <a:lnTo>
                  <a:pt x="5378595" y="1895938"/>
                </a:lnTo>
                <a:cubicBezTo>
                  <a:pt x="5377081" y="1901966"/>
                  <a:pt x="5372084" y="1906570"/>
                  <a:pt x="5365513" y="1905540"/>
                </a:cubicBezTo>
                <a:cubicBezTo>
                  <a:pt x="5359790" y="1904662"/>
                  <a:pt x="5354429" y="1898482"/>
                  <a:pt x="5355913" y="1892455"/>
                </a:cubicBezTo>
                <a:lnTo>
                  <a:pt x="5357155" y="1887518"/>
                </a:lnTo>
                <a:close/>
                <a:moveTo>
                  <a:pt x="888472" y="5322730"/>
                </a:moveTo>
                <a:lnTo>
                  <a:pt x="886140" y="5327394"/>
                </a:lnTo>
                <a:cubicBezTo>
                  <a:pt x="883203" y="5333271"/>
                  <a:pt x="875783" y="5334785"/>
                  <a:pt x="870211" y="5332089"/>
                </a:cubicBezTo>
                <a:cubicBezTo>
                  <a:pt x="864397" y="5329242"/>
                  <a:pt x="862792" y="5321639"/>
                  <a:pt x="865517" y="5316157"/>
                </a:cubicBezTo>
                <a:lnTo>
                  <a:pt x="867849" y="5311492"/>
                </a:lnTo>
                <a:cubicBezTo>
                  <a:pt x="870786" y="5305616"/>
                  <a:pt x="878206" y="5304102"/>
                  <a:pt x="883778" y="5306797"/>
                </a:cubicBezTo>
                <a:cubicBezTo>
                  <a:pt x="889592" y="5309645"/>
                  <a:pt x="891197" y="5317247"/>
                  <a:pt x="888472" y="5322730"/>
                </a:cubicBezTo>
                <a:close/>
                <a:moveTo>
                  <a:pt x="895467" y="5275811"/>
                </a:moveTo>
                <a:cubicBezTo>
                  <a:pt x="888805" y="5277234"/>
                  <a:pt x="883536" y="5272781"/>
                  <a:pt x="881537" y="5266784"/>
                </a:cubicBezTo>
                <a:lnTo>
                  <a:pt x="879205" y="5259787"/>
                </a:lnTo>
                <a:cubicBezTo>
                  <a:pt x="877207" y="5253729"/>
                  <a:pt x="882567" y="5247065"/>
                  <a:pt x="888230" y="5245854"/>
                </a:cubicBezTo>
                <a:cubicBezTo>
                  <a:pt x="894892" y="5244430"/>
                  <a:pt x="900161" y="5248883"/>
                  <a:pt x="902160" y="5254880"/>
                </a:cubicBezTo>
                <a:lnTo>
                  <a:pt x="904492" y="5261877"/>
                </a:lnTo>
                <a:cubicBezTo>
                  <a:pt x="906490" y="5267905"/>
                  <a:pt x="901130" y="5274599"/>
                  <a:pt x="895467" y="5275811"/>
                </a:cubicBezTo>
                <a:close/>
                <a:moveTo>
                  <a:pt x="1117352" y="5416356"/>
                </a:moveTo>
                <a:cubicBezTo>
                  <a:pt x="1122985" y="5414962"/>
                  <a:pt x="1130738" y="5419415"/>
                  <a:pt x="1131192" y="5425534"/>
                </a:cubicBezTo>
                <a:lnTo>
                  <a:pt x="1131737" y="5432894"/>
                </a:lnTo>
                <a:cubicBezTo>
                  <a:pt x="1132222" y="5439467"/>
                  <a:pt x="1129375" y="5445010"/>
                  <a:pt x="1122561" y="5446706"/>
                </a:cubicBezTo>
                <a:cubicBezTo>
                  <a:pt x="1116928" y="5448100"/>
                  <a:pt x="1109206" y="5443647"/>
                  <a:pt x="1108752" y="5437529"/>
                </a:cubicBezTo>
                <a:lnTo>
                  <a:pt x="1108207" y="5430168"/>
                </a:lnTo>
                <a:cubicBezTo>
                  <a:pt x="1107692" y="5423595"/>
                  <a:pt x="1110539" y="5418022"/>
                  <a:pt x="1117352" y="5416356"/>
                </a:cubicBezTo>
                <a:close/>
                <a:moveTo>
                  <a:pt x="1033407" y="5386035"/>
                </a:moveTo>
                <a:cubicBezTo>
                  <a:pt x="1023626" y="5397364"/>
                  <a:pt x="1004214" y="5384158"/>
                  <a:pt x="1014056" y="5372769"/>
                </a:cubicBezTo>
                <a:cubicBezTo>
                  <a:pt x="1023838" y="5361440"/>
                  <a:pt x="1043249" y="5374616"/>
                  <a:pt x="1033407" y="5386035"/>
                </a:cubicBezTo>
                <a:close/>
                <a:moveTo>
                  <a:pt x="1068506" y="5357563"/>
                </a:moveTo>
                <a:lnTo>
                  <a:pt x="1071897" y="5353625"/>
                </a:lnTo>
                <a:cubicBezTo>
                  <a:pt x="1076046" y="5348809"/>
                  <a:pt x="1082648" y="5346841"/>
                  <a:pt x="1088250" y="5350808"/>
                </a:cubicBezTo>
                <a:cubicBezTo>
                  <a:pt x="1093065" y="5354201"/>
                  <a:pt x="1095215" y="5362379"/>
                  <a:pt x="1091067" y="5367165"/>
                </a:cubicBezTo>
                <a:lnTo>
                  <a:pt x="1087645" y="5371103"/>
                </a:lnTo>
                <a:cubicBezTo>
                  <a:pt x="1083496" y="5375919"/>
                  <a:pt x="1076894" y="5377858"/>
                  <a:pt x="1071292" y="5373920"/>
                </a:cubicBezTo>
                <a:cubicBezTo>
                  <a:pt x="1066507" y="5370527"/>
                  <a:pt x="1064357" y="5362349"/>
                  <a:pt x="1068506" y="5357563"/>
                </a:cubicBezTo>
                <a:close/>
                <a:moveTo>
                  <a:pt x="1077076" y="5427472"/>
                </a:moveTo>
                <a:cubicBezTo>
                  <a:pt x="1086827" y="5416174"/>
                  <a:pt x="1106511" y="5429017"/>
                  <a:pt x="1096639" y="5440436"/>
                </a:cubicBezTo>
                <a:cubicBezTo>
                  <a:pt x="1086887" y="5451705"/>
                  <a:pt x="1067203" y="5438861"/>
                  <a:pt x="1077076" y="5427472"/>
                </a:cubicBezTo>
                <a:close/>
                <a:moveTo>
                  <a:pt x="1111932" y="5510618"/>
                </a:moveTo>
                <a:cubicBezTo>
                  <a:pt x="1107844" y="5515434"/>
                  <a:pt x="1100182" y="5516131"/>
                  <a:pt x="1095397" y="5511951"/>
                </a:cubicBezTo>
                <a:lnTo>
                  <a:pt x="1091460" y="5508559"/>
                </a:lnTo>
                <a:cubicBezTo>
                  <a:pt x="1086645" y="5504409"/>
                  <a:pt x="1085979" y="5496897"/>
                  <a:pt x="1090098" y="5492020"/>
                </a:cubicBezTo>
                <a:cubicBezTo>
                  <a:pt x="1094186" y="5487234"/>
                  <a:pt x="1101847" y="5486538"/>
                  <a:pt x="1106632" y="5490687"/>
                </a:cubicBezTo>
                <a:lnTo>
                  <a:pt x="1110569" y="5494080"/>
                </a:lnTo>
                <a:cubicBezTo>
                  <a:pt x="1115414" y="5498230"/>
                  <a:pt x="1116081" y="5505742"/>
                  <a:pt x="1111932" y="5510618"/>
                </a:cubicBezTo>
                <a:close/>
                <a:moveTo>
                  <a:pt x="1135462" y="5467304"/>
                </a:moveTo>
                <a:cubicBezTo>
                  <a:pt x="1125680" y="5478602"/>
                  <a:pt x="1106208" y="5465456"/>
                  <a:pt x="1116081" y="5454037"/>
                </a:cubicBezTo>
                <a:cubicBezTo>
                  <a:pt x="1125862" y="5442739"/>
                  <a:pt x="1145334" y="5455885"/>
                  <a:pt x="1135462" y="5467304"/>
                </a:cubicBezTo>
                <a:close/>
                <a:moveTo>
                  <a:pt x="1134432" y="5380250"/>
                </a:moveTo>
                <a:cubicBezTo>
                  <a:pt x="1129617" y="5376706"/>
                  <a:pt x="1127800" y="5368649"/>
                  <a:pt x="1131949" y="5363833"/>
                </a:cubicBezTo>
                <a:lnTo>
                  <a:pt x="1135371" y="5359896"/>
                </a:lnTo>
                <a:cubicBezTo>
                  <a:pt x="1139520" y="5355080"/>
                  <a:pt x="1146364" y="5353413"/>
                  <a:pt x="1151784" y="5357412"/>
                </a:cubicBezTo>
                <a:cubicBezTo>
                  <a:pt x="1156600" y="5360956"/>
                  <a:pt x="1158417" y="5369013"/>
                  <a:pt x="1154268" y="5373829"/>
                </a:cubicBezTo>
                <a:lnTo>
                  <a:pt x="1150846" y="5377766"/>
                </a:lnTo>
                <a:cubicBezTo>
                  <a:pt x="1146667" y="5382582"/>
                  <a:pt x="1139853" y="5384249"/>
                  <a:pt x="1134432" y="5380250"/>
                </a:cubicBezTo>
                <a:close/>
                <a:moveTo>
                  <a:pt x="1152572" y="5419809"/>
                </a:moveTo>
                <a:cubicBezTo>
                  <a:pt x="1162444" y="5408420"/>
                  <a:pt x="1177949" y="5426049"/>
                  <a:pt x="1168228" y="5437317"/>
                </a:cubicBezTo>
                <a:cubicBezTo>
                  <a:pt x="1158356" y="5448736"/>
                  <a:pt x="1142851" y="5431107"/>
                  <a:pt x="1152572" y="5419809"/>
                </a:cubicBezTo>
                <a:close/>
                <a:moveTo>
                  <a:pt x="1180099" y="5508407"/>
                </a:moveTo>
                <a:cubicBezTo>
                  <a:pt x="1176920" y="5513223"/>
                  <a:pt x="1168622" y="5515858"/>
                  <a:pt x="1163837" y="5511708"/>
                </a:cubicBezTo>
                <a:lnTo>
                  <a:pt x="1159900" y="5508286"/>
                </a:lnTo>
                <a:cubicBezTo>
                  <a:pt x="1155085" y="5504136"/>
                  <a:pt x="1152754" y="5497836"/>
                  <a:pt x="1156630" y="5492020"/>
                </a:cubicBezTo>
                <a:cubicBezTo>
                  <a:pt x="1159810" y="5487234"/>
                  <a:pt x="1168107" y="5484569"/>
                  <a:pt x="1172892" y="5488749"/>
                </a:cubicBezTo>
                <a:lnTo>
                  <a:pt x="1176829" y="5492141"/>
                </a:lnTo>
                <a:cubicBezTo>
                  <a:pt x="1181644" y="5496291"/>
                  <a:pt x="1183976" y="5502591"/>
                  <a:pt x="1180099" y="5508407"/>
                </a:cubicBezTo>
                <a:close/>
                <a:moveTo>
                  <a:pt x="1214471" y="5514223"/>
                </a:moveTo>
                <a:lnTo>
                  <a:pt x="1202630" y="5503985"/>
                </a:lnTo>
                <a:cubicBezTo>
                  <a:pt x="1197664" y="5499684"/>
                  <a:pt x="1197845" y="5492202"/>
                  <a:pt x="1201843" y="5487416"/>
                </a:cubicBezTo>
                <a:cubicBezTo>
                  <a:pt x="1205961" y="5482449"/>
                  <a:pt x="1213774" y="5482600"/>
                  <a:pt x="1218408" y="5486629"/>
                </a:cubicBezTo>
                <a:lnTo>
                  <a:pt x="1230248" y="5496836"/>
                </a:lnTo>
                <a:cubicBezTo>
                  <a:pt x="1235215" y="5501137"/>
                  <a:pt x="1235003" y="5508619"/>
                  <a:pt x="1231036" y="5513405"/>
                </a:cubicBezTo>
                <a:cubicBezTo>
                  <a:pt x="1226917" y="5518372"/>
                  <a:pt x="1219104" y="5518221"/>
                  <a:pt x="1214471" y="5514223"/>
                </a:cubicBezTo>
                <a:close/>
                <a:moveTo>
                  <a:pt x="1255383" y="5580891"/>
                </a:moveTo>
                <a:cubicBezTo>
                  <a:pt x="1252173" y="5586404"/>
                  <a:pt x="1243785" y="5587040"/>
                  <a:pt x="1239000" y="5583587"/>
                </a:cubicBezTo>
                <a:cubicBezTo>
                  <a:pt x="1235154" y="5580831"/>
                  <a:pt x="1233852" y="5576589"/>
                  <a:pt x="1234488" y="5572410"/>
                </a:cubicBezTo>
                <a:cubicBezTo>
                  <a:pt x="1230521" y="5569260"/>
                  <a:pt x="1228431" y="5564292"/>
                  <a:pt x="1230369" y="5559112"/>
                </a:cubicBezTo>
                <a:cubicBezTo>
                  <a:pt x="1232489" y="5553509"/>
                  <a:pt x="1239757" y="5549631"/>
                  <a:pt x="1245511" y="5552297"/>
                </a:cubicBezTo>
                <a:cubicBezTo>
                  <a:pt x="1250780" y="5554751"/>
                  <a:pt x="1255323" y="5557961"/>
                  <a:pt x="1257715" y="5563474"/>
                </a:cubicBezTo>
                <a:cubicBezTo>
                  <a:pt x="1260320" y="5569502"/>
                  <a:pt x="1258502" y="5575560"/>
                  <a:pt x="1255383" y="5580891"/>
                </a:cubicBezTo>
                <a:close/>
                <a:moveTo>
                  <a:pt x="1289694" y="5528701"/>
                </a:moveTo>
                <a:cubicBezTo>
                  <a:pt x="1284304" y="5530034"/>
                  <a:pt x="1279004" y="5527278"/>
                  <a:pt x="1276461" y="5522643"/>
                </a:cubicBezTo>
                <a:cubicBezTo>
                  <a:pt x="1276763" y="5525097"/>
                  <a:pt x="1276400" y="5527702"/>
                  <a:pt x="1274946" y="5530306"/>
                </a:cubicBezTo>
                <a:cubicBezTo>
                  <a:pt x="1273069" y="5533699"/>
                  <a:pt x="1270404" y="5535305"/>
                  <a:pt x="1267618" y="5535577"/>
                </a:cubicBezTo>
                <a:cubicBezTo>
                  <a:pt x="1273614" y="5538364"/>
                  <a:pt x="1278126" y="5546209"/>
                  <a:pt x="1273917" y="5553781"/>
                </a:cubicBezTo>
                <a:cubicBezTo>
                  <a:pt x="1266528" y="5567079"/>
                  <a:pt x="1247479" y="5553024"/>
                  <a:pt x="1254778" y="5539848"/>
                </a:cubicBezTo>
                <a:cubicBezTo>
                  <a:pt x="1256686" y="5536425"/>
                  <a:pt x="1259351" y="5534850"/>
                  <a:pt x="1262137" y="5534578"/>
                </a:cubicBezTo>
                <a:cubicBezTo>
                  <a:pt x="1256140" y="5531791"/>
                  <a:pt x="1251598" y="5523915"/>
                  <a:pt x="1255838" y="5516343"/>
                </a:cubicBezTo>
                <a:cubicBezTo>
                  <a:pt x="1260683" y="5507620"/>
                  <a:pt x="1270525" y="5510739"/>
                  <a:pt x="1274643" y="5517615"/>
                </a:cubicBezTo>
                <a:lnTo>
                  <a:pt x="1273311" y="5512920"/>
                </a:lnTo>
                <a:cubicBezTo>
                  <a:pt x="1272615" y="5510437"/>
                  <a:pt x="1273069" y="5507922"/>
                  <a:pt x="1274068" y="5505651"/>
                </a:cubicBezTo>
                <a:cubicBezTo>
                  <a:pt x="1273796" y="5505469"/>
                  <a:pt x="1273462" y="5505438"/>
                  <a:pt x="1273220" y="5505227"/>
                </a:cubicBezTo>
                <a:lnTo>
                  <a:pt x="1272584" y="5504712"/>
                </a:lnTo>
                <a:cubicBezTo>
                  <a:pt x="1272342" y="5505075"/>
                  <a:pt x="1272281" y="5505408"/>
                  <a:pt x="1271979" y="5505772"/>
                </a:cubicBezTo>
                <a:cubicBezTo>
                  <a:pt x="1262137" y="5517161"/>
                  <a:pt x="1243149" y="5503379"/>
                  <a:pt x="1252991" y="5491960"/>
                </a:cubicBezTo>
                <a:cubicBezTo>
                  <a:pt x="1256019" y="5488476"/>
                  <a:pt x="1259865" y="5487537"/>
                  <a:pt x="1263499" y="5487992"/>
                </a:cubicBezTo>
                <a:cubicBezTo>
                  <a:pt x="1263923" y="5486538"/>
                  <a:pt x="1264620" y="5485144"/>
                  <a:pt x="1265619" y="5483902"/>
                </a:cubicBezTo>
                <a:cubicBezTo>
                  <a:pt x="1269616" y="5478935"/>
                  <a:pt x="1277308" y="5478087"/>
                  <a:pt x="1282245" y="5482085"/>
                </a:cubicBezTo>
                <a:lnTo>
                  <a:pt x="1288029" y="5486780"/>
                </a:lnTo>
                <a:cubicBezTo>
                  <a:pt x="1292117" y="5490112"/>
                  <a:pt x="1293237" y="5495776"/>
                  <a:pt x="1291330" y="5500501"/>
                </a:cubicBezTo>
                <a:cubicBezTo>
                  <a:pt x="1293601" y="5502107"/>
                  <a:pt x="1295418" y="5504379"/>
                  <a:pt x="1296235" y="5507226"/>
                </a:cubicBezTo>
                <a:lnTo>
                  <a:pt x="1298264" y="5514374"/>
                </a:lnTo>
                <a:cubicBezTo>
                  <a:pt x="1300081" y="5520553"/>
                  <a:pt x="1295751" y="5527187"/>
                  <a:pt x="1289694" y="5528701"/>
                </a:cubicBezTo>
                <a:close/>
                <a:moveTo>
                  <a:pt x="3104780" y="6199533"/>
                </a:moveTo>
                <a:cubicBezTo>
                  <a:pt x="3090062" y="6195050"/>
                  <a:pt x="3098329" y="6172665"/>
                  <a:pt x="3112986" y="6177118"/>
                </a:cubicBezTo>
                <a:cubicBezTo>
                  <a:pt x="3127704" y="6181601"/>
                  <a:pt x="3119407" y="6204015"/>
                  <a:pt x="3104780" y="6199533"/>
                </a:cubicBezTo>
                <a:close/>
                <a:moveTo>
                  <a:pt x="4148279" y="10043931"/>
                </a:moveTo>
                <a:lnTo>
                  <a:pt x="4142919" y="10043689"/>
                </a:lnTo>
                <a:cubicBezTo>
                  <a:pt x="4142586" y="10043689"/>
                  <a:pt x="4142283" y="10043476"/>
                  <a:pt x="4141980" y="10043416"/>
                </a:cubicBezTo>
                <a:cubicBezTo>
                  <a:pt x="4142132" y="10044446"/>
                  <a:pt x="4142253" y="10045445"/>
                  <a:pt x="4142374" y="10046445"/>
                </a:cubicBezTo>
                <a:cubicBezTo>
                  <a:pt x="4143252" y="10052958"/>
                  <a:pt x="4138770" y="10059228"/>
                  <a:pt x="4132199" y="10060227"/>
                </a:cubicBezTo>
                <a:cubicBezTo>
                  <a:pt x="4125809" y="10061197"/>
                  <a:pt x="4119298" y="10056531"/>
                  <a:pt x="4118420" y="10050050"/>
                </a:cubicBezTo>
                <a:lnTo>
                  <a:pt x="4117420" y="10042508"/>
                </a:lnTo>
                <a:cubicBezTo>
                  <a:pt x="4116542" y="10036026"/>
                  <a:pt x="4121024" y="10029725"/>
                  <a:pt x="4127595" y="10028725"/>
                </a:cubicBezTo>
                <a:cubicBezTo>
                  <a:pt x="4129291" y="10028483"/>
                  <a:pt x="4130957" y="10028665"/>
                  <a:pt x="4132562" y="10029119"/>
                </a:cubicBezTo>
                <a:cubicBezTo>
                  <a:pt x="4133894" y="10023092"/>
                  <a:pt x="4139406" y="10019335"/>
                  <a:pt x="4145493" y="10019608"/>
                </a:cubicBezTo>
                <a:lnTo>
                  <a:pt x="4150853" y="10019850"/>
                </a:lnTo>
                <a:cubicBezTo>
                  <a:pt x="4157424" y="10020123"/>
                  <a:pt x="4162270" y="10026999"/>
                  <a:pt x="4161573" y="10033178"/>
                </a:cubicBezTo>
                <a:cubicBezTo>
                  <a:pt x="4160876" y="10039993"/>
                  <a:pt x="4154820" y="10044204"/>
                  <a:pt x="4148279" y="10043931"/>
                </a:cubicBezTo>
                <a:close/>
                <a:moveTo>
                  <a:pt x="4204454" y="10039448"/>
                </a:moveTo>
                <a:cubicBezTo>
                  <a:pt x="4204151" y="10046233"/>
                  <a:pt x="4198670" y="10051110"/>
                  <a:pt x="4192008" y="10051231"/>
                </a:cubicBezTo>
                <a:cubicBezTo>
                  <a:pt x="4191493" y="10051231"/>
                  <a:pt x="4191069" y="10050989"/>
                  <a:pt x="4190554" y="10050928"/>
                </a:cubicBezTo>
                <a:cubicBezTo>
                  <a:pt x="4190342" y="10051261"/>
                  <a:pt x="4190342" y="10051686"/>
                  <a:pt x="4190100" y="10052018"/>
                </a:cubicBezTo>
                <a:lnTo>
                  <a:pt x="4186829" y="10056289"/>
                </a:lnTo>
                <a:cubicBezTo>
                  <a:pt x="4182711" y="10061681"/>
                  <a:pt x="4176230" y="10063498"/>
                  <a:pt x="4170113" y="10060015"/>
                </a:cubicBezTo>
                <a:cubicBezTo>
                  <a:pt x="4164783" y="10056956"/>
                  <a:pt x="4162542" y="10048353"/>
                  <a:pt x="4166388" y="10043295"/>
                </a:cubicBezTo>
                <a:lnTo>
                  <a:pt x="4169659" y="10039025"/>
                </a:lnTo>
                <a:cubicBezTo>
                  <a:pt x="4172445" y="10035359"/>
                  <a:pt x="4176321" y="10033542"/>
                  <a:pt x="4180440" y="10033693"/>
                </a:cubicBezTo>
                <a:lnTo>
                  <a:pt x="4180440" y="10033420"/>
                </a:lnTo>
                <a:cubicBezTo>
                  <a:pt x="4180742" y="10026635"/>
                  <a:pt x="4186224" y="10021759"/>
                  <a:pt x="4192886" y="10021638"/>
                </a:cubicBezTo>
                <a:cubicBezTo>
                  <a:pt x="4199367" y="10021517"/>
                  <a:pt x="4204939" y="10027756"/>
                  <a:pt x="4204666" y="10034087"/>
                </a:cubicBezTo>
                <a:lnTo>
                  <a:pt x="4204454" y="10039448"/>
                </a:lnTo>
                <a:close/>
                <a:moveTo>
                  <a:pt x="4206817" y="9981746"/>
                </a:moveTo>
                <a:cubicBezTo>
                  <a:pt x="4200003" y="9981443"/>
                  <a:pt x="4194764" y="9977445"/>
                  <a:pt x="4194007" y="9970387"/>
                </a:cubicBezTo>
                <a:cubicBezTo>
                  <a:pt x="4193371" y="9964329"/>
                  <a:pt x="4199034" y="9957302"/>
                  <a:pt x="4205363" y="9957605"/>
                </a:cubicBezTo>
                <a:lnTo>
                  <a:pt x="4210723" y="9957817"/>
                </a:lnTo>
                <a:cubicBezTo>
                  <a:pt x="4217537" y="9958120"/>
                  <a:pt x="4222776" y="9962118"/>
                  <a:pt x="4223533" y="9969176"/>
                </a:cubicBezTo>
                <a:cubicBezTo>
                  <a:pt x="4224169" y="9975233"/>
                  <a:pt x="4218506" y="9982260"/>
                  <a:pt x="4212176" y="9981988"/>
                </a:cubicBezTo>
                <a:lnTo>
                  <a:pt x="4206817" y="9981746"/>
                </a:lnTo>
                <a:close/>
                <a:moveTo>
                  <a:pt x="4273651" y="10059015"/>
                </a:moveTo>
                <a:cubicBezTo>
                  <a:pt x="4265324" y="10069889"/>
                  <a:pt x="4249758" y="10059531"/>
                  <a:pt x="4252544" y="10048444"/>
                </a:cubicBezTo>
                <a:lnTo>
                  <a:pt x="4251303" y="10048384"/>
                </a:lnTo>
                <a:cubicBezTo>
                  <a:pt x="4245609" y="10048142"/>
                  <a:pt x="4241036" y="10043780"/>
                  <a:pt x="4240037" y="10038328"/>
                </a:cubicBezTo>
                <a:cubicBezTo>
                  <a:pt x="4239341" y="10039236"/>
                  <a:pt x="4238432" y="10039933"/>
                  <a:pt x="4237493" y="10040629"/>
                </a:cubicBezTo>
                <a:cubicBezTo>
                  <a:pt x="4242217" y="10044173"/>
                  <a:pt x="4244459" y="10051807"/>
                  <a:pt x="4240643" y="10056774"/>
                </a:cubicBezTo>
                <a:lnTo>
                  <a:pt x="4237372" y="10061045"/>
                </a:lnTo>
                <a:cubicBezTo>
                  <a:pt x="4233375" y="10066255"/>
                  <a:pt x="4226561" y="10068557"/>
                  <a:pt x="4220656" y="10064770"/>
                </a:cubicBezTo>
                <a:cubicBezTo>
                  <a:pt x="4215478" y="10061499"/>
                  <a:pt x="4212964" y="10053261"/>
                  <a:pt x="4216931" y="10048050"/>
                </a:cubicBezTo>
                <a:lnTo>
                  <a:pt x="4220201" y="10043780"/>
                </a:lnTo>
                <a:cubicBezTo>
                  <a:pt x="4221140" y="10042568"/>
                  <a:pt x="4222230" y="10041538"/>
                  <a:pt x="4223412" y="10040690"/>
                </a:cubicBezTo>
                <a:cubicBezTo>
                  <a:pt x="4220807" y="10038812"/>
                  <a:pt x="4218899" y="10035965"/>
                  <a:pt x="4218476" y="10032633"/>
                </a:cubicBezTo>
                <a:lnTo>
                  <a:pt x="4217476" y="10025091"/>
                </a:lnTo>
                <a:cubicBezTo>
                  <a:pt x="4216598" y="10018609"/>
                  <a:pt x="4221292" y="10012339"/>
                  <a:pt x="4227833" y="10011430"/>
                </a:cubicBezTo>
                <a:cubicBezTo>
                  <a:pt x="4234283" y="10010552"/>
                  <a:pt x="4240613" y="10015276"/>
                  <a:pt x="4241491" y="10021790"/>
                </a:cubicBezTo>
                <a:lnTo>
                  <a:pt x="4242430" y="10028907"/>
                </a:lnTo>
                <a:cubicBezTo>
                  <a:pt x="4244761" y="10025970"/>
                  <a:pt x="4248213" y="10023970"/>
                  <a:pt x="4252120" y="10024122"/>
                </a:cubicBezTo>
                <a:lnTo>
                  <a:pt x="4257480" y="10024364"/>
                </a:lnTo>
                <a:cubicBezTo>
                  <a:pt x="4264052" y="10024637"/>
                  <a:pt x="4269412" y="10030271"/>
                  <a:pt x="4269170" y="10036874"/>
                </a:cubicBezTo>
                <a:cubicBezTo>
                  <a:pt x="4269139" y="10038145"/>
                  <a:pt x="4268715" y="10039296"/>
                  <a:pt x="4268292" y="10040418"/>
                </a:cubicBezTo>
                <a:cubicBezTo>
                  <a:pt x="4274832" y="10043386"/>
                  <a:pt x="4279284" y="10051625"/>
                  <a:pt x="4273651" y="10059015"/>
                </a:cubicBezTo>
                <a:close/>
                <a:moveTo>
                  <a:pt x="4271925" y="9940612"/>
                </a:moveTo>
                <a:cubicBezTo>
                  <a:pt x="4272592" y="9925013"/>
                  <a:pt x="4296697" y="9927466"/>
                  <a:pt x="4296031" y="9942975"/>
                </a:cubicBezTo>
                <a:cubicBezTo>
                  <a:pt x="4295365" y="9958605"/>
                  <a:pt x="4271259" y="9956151"/>
                  <a:pt x="4271925" y="9940612"/>
                </a:cubicBezTo>
                <a:close/>
                <a:moveTo>
                  <a:pt x="4304934" y="9928527"/>
                </a:moveTo>
                <a:cubicBezTo>
                  <a:pt x="4301058" y="9933615"/>
                  <a:pt x="4292609" y="9934221"/>
                  <a:pt x="4287884" y="9930011"/>
                </a:cubicBezTo>
                <a:cubicBezTo>
                  <a:pt x="4282373" y="9925104"/>
                  <a:pt x="4278618" y="9918501"/>
                  <a:pt x="4278709" y="9910958"/>
                </a:cubicBezTo>
                <a:cubicBezTo>
                  <a:pt x="4278800" y="9904386"/>
                  <a:pt x="4282464" y="9898419"/>
                  <a:pt x="4289550" y="9897691"/>
                </a:cubicBezTo>
                <a:cubicBezTo>
                  <a:pt x="4295546" y="9897086"/>
                  <a:pt x="4302875" y="9902023"/>
                  <a:pt x="4302814" y="9908535"/>
                </a:cubicBezTo>
                <a:cubicBezTo>
                  <a:pt x="4302784" y="9909292"/>
                  <a:pt x="4302784" y="9910049"/>
                  <a:pt x="4302875" y="9910837"/>
                </a:cubicBezTo>
                <a:cubicBezTo>
                  <a:pt x="4302875" y="9910837"/>
                  <a:pt x="4302875" y="9910837"/>
                  <a:pt x="4302875" y="9910837"/>
                </a:cubicBezTo>
                <a:cubicBezTo>
                  <a:pt x="4302935" y="9910898"/>
                  <a:pt x="4302935" y="9910928"/>
                  <a:pt x="4302996" y="9911049"/>
                </a:cubicBezTo>
                <a:cubicBezTo>
                  <a:pt x="4303148" y="9911170"/>
                  <a:pt x="4303178" y="9911201"/>
                  <a:pt x="4303450" y="9911443"/>
                </a:cubicBezTo>
                <a:cubicBezTo>
                  <a:pt x="4308507" y="9915986"/>
                  <a:pt x="4309023" y="9923196"/>
                  <a:pt x="4304934" y="9928527"/>
                </a:cubicBezTo>
                <a:close/>
                <a:moveTo>
                  <a:pt x="4333612" y="10004584"/>
                </a:moveTo>
                <a:lnTo>
                  <a:pt x="4330978" y="10002555"/>
                </a:lnTo>
                <a:cubicBezTo>
                  <a:pt x="4325527" y="9998375"/>
                  <a:pt x="4325557" y="9992468"/>
                  <a:pt x="4328192" y="9987864"/>
                </a:cubicBezTo>
                <a:cubicBezTo>
                  <a:pt x="4328040" y="9987289"/>
                  <a:pt x="4327616" y="9986895"/>
                  <a:pt x="4327556" y="9986289"/>
                </a:cubicBezTo>
                <a:lnTo>
                  <a:pt x="4326556" y="9978747"/>
                </a:lnTo>
                <a:cubicBezTo>
                  <a:pt x="4325678" y="9972235"/>
                  <a:pt x="4332007" y="9966389"/>
                  <a:pt x="4338125" y="9966116"/>
                </a:cubicBezTo>
                <a:cubicBezTo>
                  <a:pt x="4343333" y="9965874"/>
                  <a:pt x="4347331" y="9968842"/>
                  <a:pt x="4349390" y="9973083"/>
                </a:cubicBezTo>
                <a:cubicBezTo>
                  <a:pt x="4351207" y="9973416"/>
                  <a:pt x="4352994" y="9974022"/>
                  <a:pt x="4354659" y="9975233"/>
                </a:cubicBezTo>
                <a:cubicBezTo>
                  <a:pt x="4358172" y="9977748"/>
                  <a:pt x="4359747" y="9982533"/>
                  <a:pt x="4359081" y="9986834"/>
                </a:cubicBezTo>
                <a:cubicBezTo>
                  <a:pt x="4360988" y="9990893"/>
                  <a:pt x="4360322" y="9996134"/>
                  <a:pt x="4357748" y="9999768"/>
                </a:cubicBezTo>
                <a:cubicBezTo>
                  <a:pt x="4355477" y="10002949"/>
                  <a:pt x="4351994" y="10004161"/>
                  <a:pt x="4348421" y="10004100"/>
                </a:cubicBezTo>
                <a:cubicBezTo>
                  <a:pt x="4344454" y="10007371"/>
                  <a:pt x="4338851" y="10008583"/>
                  <a:pt x="4333612" y="10004584"/>
                </a:cubicBezTo>
                <a:close/>
                <a:moveTo>
                  <a:pt x="4391392" y="10073312"/>
                </a:moveTo>
                <a:cubicBezTo>
                  <a:pt x="4387880" y="10078492"/>
                  <a:pt x="4379764" y="10080551"/>
                  <a:pt x="4374585" y="10076584"/>
                </a:cubicBezTo>
                <a:lnTo>
                  <a:pt x="4366046" y="10070041"/>
                </a:lnTo>
                <a:cubicBezTo>
                  <a:pt x="4365470" y="10069586"/>
                  <a:pt x="4365107" y="10069011"/>
                  <a:pt x="4364622" y="10068496"/>
                </a:cubicBezTo>
                <a:cubicBezTo>
                  <a:pt x="4364198" y="10070011"/>
                  <a:pt x="4363683" y="10071526"/>
                  <a:pt x="4362593" y="10072949"/>
                </a:cubicBezTo>
                <a:cubicBezTo>
                  <a:pt x="4353145" y="10085307"/>
                  <a:pt x="4335944" y="10068224"/>
                  <a:pt x="4345302" y="10055987"/>
                </a:cubicBezTo>
                <a:cubicBezTo>
                  <a:pt x="4347724" y="10052806"/>
                  <a:pt x="4350662" y="10051594"/>
                  <a:pt x="4353538" y="10051715"/>
                </a:cubicBezTo>
                <a:cubicBezTo>
                  <a:pt x="4347876" y="10047990"/>
                  <a:pt x="4344454" y="10039357"/>
                  <a:pt x="4349844" y="10032330"/>
                </a:cubicBezTo>
                <a:cubicBezTo>
                  <a:pt x="4356052" y="10024212"/>
                  <a:pt x="4365561" y="10028817"/>
                  <a:pt x="4368711" y="10036389"/>
                </a:cubicBezTo>
                <a:lnTo>
                  <a:pt x="4368044" y="10031422"/>
                </a:lnTo>
                <a:cubicBezTo>
                  <a:pt x="4367166" y="10024909"/>
                  <a:pt x="4372556" y="10018820"/>
                  <a:pt x="4378916" y="10018185"/>
                </a:cubicBezTo>
                <a:cubicBezTo>
                  <a:pt x="4385578" y="10017518"/>
                  <a:pt x="4391271" y="10022577"/>
                  <a:pt x="4392150" y="10029028"/>
                </a:cubicBezTo>
                <a:lnTo>
                  <a:pt x="4393149" y="10036570"/>
                </a:lnTo>
                <a:cubicBezTo>
                  <a:pt x="4393997" y="10043083"/>
                  <a:pt x="4388637" y="10049202"/>
                  <a:pt x="4382277" y="10049807"/>
                </a:cubicBezTo>
                <a:cubicBezTo>
                  <a:pt x="4379764" y="10050050"/>
                  <a:pt x="4377492" y="10049232"/>
                  <a:pt x="4375433" y="10048081"/>
                </a:cubicBezTo>
                <a:cubicBezTo>
                  <a:pt x="4376917" y="10048384"/>
                  <a:pt x="4378340" y="10048959"/>
                  <a:pt x="4379582" y="10049898"/>
                </a:cubicBezTo>
                <a:lnTo>
                  <a:pt x="4388122" y="10056441"/>
                </a:lnTo>
                <a:cubicBezTo>
                  <a:pt x="4393361" y="10060469"/>
                  <a:pt x="4395239" y="10067618"/>
                  <a:pt x="4391392" y="10073312"/>
                </a:cubicBezTo>
                <a:close/>
                <a:moveTo>
                  <a:pt x="5884719" y="9954031"/>
                </a:moveTo>
                <a:cubicBezTo>
                  <a:pt x="5878541" y="9940673"/>
                  <a:pt x="5899800" y="9932313"/>
                  <a:pt x="5905917" y="9945610"/>
                </a:cubicBezTo>
                <a:cubicBezTo>
                  <a:pt x="5912095" y="9958938"/>
                  <a:pt x="5890836" y="9967298"/>
                  <a:pt x="5884719" y="9954031"/>
                </a:cubicBezTo>
                <a:close/>
                <a:moveTo>
                  <a:pt x="7841651" y="6354981"/>
                </a:moveTo>
                <a:lnTo>
                  <a:pt x="7842287" y="6360372"/>
                </a:lnTo>
                <a:cubicBezTo>
                  <a:pt x="7843044" y="6366945"/>
                  <a:pt x="7839773" y="6373367"/>
                  <a:pt x="7832838" y="6374790"/>
                </a:cubicBezTo>
                <a:cubicBezTo>
                  <a:pt x="7826812" y="6376062"/>
                  <a:pt x="7819181" y="6371882"/>
                  <a:pt x="7818424" y="6365340"/>
                </a:cubicBezTo>
                <a:lnTo>
                  <a:pt x="7817788" y="6359948"/>
                </a:lnTo>
                <a:cubicBezTo>
                  <a:pt x="7817030" y="6353375"/>
                  <a:pt x="7820301" y="6346954"/>
                  <a:pt x="7827236" y="6345530"/>
                </a:cubicBezTo>
                <a:cubicBezTo>
                  <a:pt x="7833262" y="6344288"/>
                  <a:pt x="7840894" y="6348438"/>
                  <a:pt x="7841651" y="6354981"/>
                </a:cubicBezTo>
                <a:close/>
                <a:moveTo>
                  <a:pt x="7783113" y="6312302"/>
                </a:moveTo>
                <a:cubicBezTo>
                  <a:pt x="7784628" y="6310727"/>
                  <a:pt x="7786414" y="6309879"/>
                  <a:pt x="7788231" y="6309334"/>
                </a:cubicBezTo>
                <a:cubicBezTo>
                  <a:pt x="7784839" y="6306729"/>
                  <a:pt x="7782719" y="6302851"/>
                  <a:pt x="7783568" y="6297975"/>
                </a:cubicBezTo>
                <a:cubicBezTo>
                  <a:pt x="7784597" y="6292008"/>
                  <a:pt x="7791350" y="6286222"/>
                  <a:pt x="7797680" y="6288070"/>
                </a:cubicBezTo>
                <a:cubicBezTo>
                  <a:pt x="7798406" y="6288312"/>
                  <a:pt x="7799163" y="6288494"/>
                  <a:pt x="7799920" y="6288646"/>
                </a:cubicBezTo>
                <a:lnTo>
                  <a:pt x="7799920" y="6288646"/>
                </a:lnTo>
                <a:cubicBezTo>
                  <a:pt x="7800011" y="6288615"/>
                  <a:pt x="7800042" y="6288615"/>
                  <a:pt x="7800163" y="6288555"/>
                </a:cubicBezTo>
                <a:cubicBezTo>
                  <a:pt x="7800344" y="6288464"/>
                  <a:pt x="7800344" y="6288434"/>
                  <a:pt x="7800678" y="6288221"/>
                </a:cubicBezTo>
                <a:cubicBezTo>
                  <a:pt x="7806401" y="6284526"/>
                  <a:pt x="7813548" y="6285980"/>
                  <a:pt x="7817636" y="6291402"/>
                </a:cubicBezTo>
                <a:cubicBezTo>
                  <a:pt x="7821512" y="6296551"/>
                  <a:pt x="7819816" y="6304911"/>
                  <a:pt x="7814456" y="6308364"/>
                </a:cubicBezTo>
                <a:cubicBezTo>
                  <a:pt x="7813790" y="6308788"/>
                  <a:pt x="7813003" y="6308879"/>
                  <a:pt x="7812307" y="6309243"/>
                </a:cubicBezTo>
                <a:cubicBezTo>
                  <a:pt x="7812912" y="6309879"/>
                  <a:pt x="7813366" y="6310545"/>
                  <a:pt x="7813820" y="6311303"/>
                </a:cubicBezTo>
                <a:cubicBezTo>
                  <a:pt x="7816152" y="6305790"/>
                  <a:pt x="7821937" y="6301580"/>
                  <a:pt x="7829204" y="6303942"/>
                </a:cubicBezTo>
                <a:cubicBezTo>
                  <a:pt x="7844165" y="6308819"/>
                  <a:pt x="7835261" y="6331506"/>
                  <a:pt x="7820392" y="6326659"/>
                </a:cubicBezTo>
                <a:cubicBezTo>
                  <a:pt x="7817667" y="6325781"/>
                  <a:pt x="7815970" y="6324175"/>
                  <a:pt x="7814729" y="6322389"/>
                </a:cubicBezTo>
                <a:cubicBezTo>
                  <a:pt x="7814577" y="6322691"/>
                  <a:pt x="7814608" y="6323055"/>
                  <a:pt x="7814426" y="6323358"/>
                </a:cubicBezTo>
                <a:cubicBezTo>
                  <a:pt x="7813306" y="6325115"/>
                  <a:pt x="7811913" y="6326569"/>
                  <a:pt x="7810550" y="6328053"/>
                </a:cubicBezTo>
                <a:cubicBezTo>
                  <a:pt x="7811519" y="6329961"/>
                  <a:pt x="7812185" y="6332081"/>
                  <a:pt x="7812094" y="6334323"/>
                </a:cubicBezTo>
                <a:cubicBezTo>
                  <a:pt x="7811761" y="6340562"/>
                  <a:pt x="7805553" y="6345106"/>
                  <a:pt x="7799587" y="6344621"/>
                </a:cubicBezTo>
                <a:cubicBezTo>
                  <a:pt x="7795226" y="6344258"/>
                  <a:pt x="7790563" y="6344167"/>
                  <a:pt x="7786656" y="6342107"/>
                </a:cubicBezTo>
                <a:cubicBezTo>
                  <a:pt x="7781023" y="6339139"/>
                  <a:pt x="7778722" y="6332445"/>
                  <a:pt x="7781478" y="6326659"/>
                </a:cubicBezTo>
                <a:cubicBezTo>
                  <a:pt x="7778934" y="6322176"/>
                  <a:pt x="7779721" y="6315906"/>
                  <a:pt x="7783113" y="6312302"/>
                </a:cubicBezTo>
                <a:close/>
                <a:moveTo>
                  <a:pt x="7752103" y="6335141"/>
                </a:moveTo>
                <a:cubicBezTo>
                  <a:pt x="7752557" y="6339018"/>
                  <a:pt x="7751377" y="6341926"/>
                  <a:pt x="7749317" y="6343834"/>
                </a:cubicBezTo>
                <a:cubicBezTo>
                  <a:pt x="7752830" y="6342592"/>
                  <a:pt x="7757009" y="6343289"/>
                  <a:pt x="7760189" y="6345439"/>
                </a:cubicBezTo>
                <a:cubicBezTo>
                  <a:pt x="7760673" y="6344985"/>
                  <a:pt x="7761097" y="6344440"/>
                  <a:pt x="7761643" y="6344046"/>
                </a:cubicBezTo>
                <a:cubicBezTo>
                  <a:pt x="7766972" y="6340138"/>
                  <a:pt x="7774482" y="6340532"/>
                  <a:pt x="7778782" y="6345863"/>
                </a:cubicBezTo>
                <a:cubicBezTo>
                  <a:pt x="7782568" y="6350528"/>
                  <a:pt x="7782174" y="6358070"/>
                  <a:pt x="7777662" y="6362220"/>
                </a:cubicBezTo>
                <a:cubicBezTo>
                  <a:pt x="7777541" y="6362523"/>
                  <a:pt x="7777451" y="6362825"/>
                  <a:pt x="7777359" y="6363129"/>
                </a:cubicBezTo>
                <a:cubicBezTo>
                  <a:pt x="7777330" y="6363250"/>
                  <a:pt x="7777330" y="6363341"/>
                  <a:pt x="7777299" y="6363492"/>
                </a:cubicBezTo>
                <a:cubicBezTo>
                  <a:pt x="7777208" y="6364461"/>
                  <a:pt x="7776996" y="6365431"/>
                  <a:pt x="7776936" y="6366430"/>
                </a:cubicBezTo>
                <a:cubicBezTo>
                  <a:pt x="7776875" y="6367157"/>
                  <a:pt x="7776814" y="6371368"/>
                  <a:pt x="7776784" y="6367581"/>
                </a:cubicBezTo>
                <a:cubicBezTo>
                  <a:pt x="7776814" y="6372397"/>
                  <a:pt x="7776451" y="6376607"/>
                  <a:pt x="7772393" y="6379909"/>
                </a:cubicBezTo>
                <a:cubicBezTo>
                  <a:pt x="7768335" y="6383241"/>
                  <a:pt x="7762914" y="6383483"/>
                  <a:pt x="7758463" y="6381000"/>
                </a:cubicBezTo>
                <a:cubicBezTo>
                  <a:pt x="7757554" y="6380485"/>
                  <a:pt x="7756707" y="6379909"/>
                  <a:pt x="7755919" y="6379243"/>
                </a:cubicBezTo>
                <a:cubicBezTo>
                  <a:pt x="7748681" y="6375759"/>
                  <a:pt x="7744623" y="6367490"/>
                  <a:pt x="7742019" y="6360312"/>
                </a:cubicBezTo>
                <a:cubicBezTo>
                  <a:pt x="7739990" y="6354769"/>
                  <a:pt x="7741686" y="6349256"/>
                  <a:pt x="7746137" y="6345863"/>
                </a:cubicBezTo>
                <a:cubicBezTo>
                  <a:pt x="7739263" y="6348559"/>
                  <a:pt x="7728876" y="6344954"/>
                  <a:pt x="7727756" y="6335110"/>
                </a:cubicBezTo>
                <a:cubicBezTo>
                  <a:pt x="7725938" y="6319450"/>
                  <a:pt x="7750347" y="6319723"/>
                  <a:pt x="7752103" y="6335141"/>
                </a:cubicBezTo>
                <a:close/>
                <a:moveTo>
                  <a:pt x="7721426" y="6387663"/>
                </a:moveTo>
                <a:cubicBezTo>
                  <a:pt x="7725575" y="6383544"/>
                  <a:pt x="7733964" y="6383695"/>
                  <a:pt x="7737628" y="6388451"/>
                </a:cubicBezTo>
                <a:lnTo>
                  <a:pt x="7740020" y="6391571"/>
                </a:lnTo>
                <a:cubicBezTo>
                  <a:pt x="7741989" y="6390177"/>
                  <a:pt x="7744199" y="6389178"/>
                  <a:pt x="7746683" y="6389329"/>
                </a:cubicBezTo>
                <a:cubicBezTo>
                  <a:pt x="7749226" y="6389481"/>
                  <a:pt x="7751770" y="6389662"/>
                  <a:pt x="7754314" y="6389814"/>
                </a:cubicBezTo>
                <a:cubicBezTo>
                  <a:pt x="7760915" y="6390208"/>
                  <a:pt x="7766488" y="6395115"/>
                  <a:pt x="7766458" y="6402051"/>
                </a:cubicBezTo>
                <a:cubicBezTo>
                  <a:pt x="7766427" y="6408351"/>
                  <a:pt x="7760794" y="6414621"/>
                  <a:pt x="7754223" y="6414197"/>
                </a:cubicBezTo>
                <a:lnTo>
                  <a:pt x="7746592" y="6413713"/>
                </a:lnTo>
                <a:cubicBezTo>
                  <a:pt x="7743230" y="6413501"/>
                  <a:pt x="7740171" y="6412107"/>
                  <a:pt x="7737931" y="6409896"/>
                </a:cubicBezTo>
                <a:cubicBezTo>
                  <a:pt x="7733509" y="6412471"/>
                  <a:pt x="7726908" y="6412017"/>
                  <a:pt x="7723728" y="6407897"/>
                </a:cubicBezTo>
                <a:lnTo>
                  <a:pt x="7720609" y="6403869"/>
                </a:lnTo>
                <a:cubicBezTo>
                  <a:pt x="7716733" y="6398780"/>
                  <a:pt x="7716702" y="6392358"/>
                  <a:pt x="7721426" y="6387663"/>
                </a:cubicBezTo>
                <a:close/>
                <a:moveTo>
                  <a:pt x="7730663" y="6420982"/>
                </a:moveTo>
                <a:cubicBezTo>
                  <a:pt x="7731298" y="6421831"/>
                  <a:pt x="7731602" y="6422800"/>
                  <a:pt x="7731965" y="6423769"/>
                </a:cubicBezTo>
                <a:cubicBezTo>
                  <a:pt x="7733146" y="6422103"/>
                  <a:pt x="7734569" y="6420619"/>
                  <a:pt x="7736508" y="6419619"/>
                </a:cubicBezTo>
                <a:lnTo>
                  <a:pt x="7743321" y="6416136"/>
                </a:lnTo>
                <a:cubicBezTo>
                  <a:pt x="7749196" y="6413137"/>
                  <a:pt x="7756797" y="6416197"/>
                  <a:pt x="7759523" y="6422042"/>
                </a:cubicBezTo>
                <a:cubicBezTo>
                  <a:pt x="7761945" y="6427252"/>
                  <a:pt x="7760189" y="6433128"/>
                  <a:pt x="7756010" y="6436612"/>
                </a:cubicBezTo>
                <a:cubicBezTo>
                  <a:pt x="7758432" y="6435824"/>
                  <a:pt x="7761158" y="6435673"/>
                  <a:pt x="7764065" y="6436612"/>
                </a:cubicBezTo>
                <a:cubicBezTo>
                  <a:pt x="7767881" y="6437854"/>
                  <a:pt x="7770001" y="6440246"/>
                  <a:pt x="7770848" y="6442973"/>
                </a:cubicBezTo>
                <a:cubicBezTo>
                  <a:pt x="7772484" y="6436370"/>
                  <a:pt x="7779540" y="6430251"/>
                  <a:pt x="7788019" y="6433007"/>
                </a:cubicBezTo>
                <a:cubicBezTo>
                  <a:pt x="7802918" y="6437854"/>
                  <a:pt x="7792441" y="6459905"/>
                  <a:pt x="7777693" y="6455089"/>
                </a:cubicBezTo>
                <a:cubicBezTo>
                  <a:pt x="7773877" y="6453817"/>
                  <a:pt x="7771726" y="6451454"/>
                  <a:pt x="7770909" y="6448667"/>
                </a:cubicBezTo>
                <a:cubicBezTo>
                  <a:pt x="7769274" y="6455301"/>
                  <a:pt x="7762218" y="6461419"/>
                  <a:pt x="7753708" y="6458663"/>
                </a:cubicBezTo>
                <a:cubicBezTo>
                  <a:pt x="7743927" y="6455482"/>
                  <a:pt x="7745138" y="6444911"/>
                  <a:pt x="7751286" y="6439398"/>
                </a:cubicBezTo>
                <a:lnTo>
                  <a:pt x="7746804" y="6441670"/>
                </a:lnTo>
                <a:cubicBezTo>
                  <a:pt x="7740929" y="6444669"/>
                  <a:pt x="7733327" y="6441579"/>
                  <a:pt x="7730602" y="6435764"/>
                </a:cubicBezTo>
                <a:cubicBezTo>
                  <a:pt x="7730451" y="6435430"/>
                  <a:pt x="7730481" y="6435097"/>
                  <a:pt x="7730360" y="6434764"/>
                </a:cubicBezTo>
                <a:cubicBezTo>
                  <a:pt x="7729754" y="6435522"/>
                  <a:pt x="7729239" y="6436370"/>
                  <a:pt x="7728452" y="6436976"/>
                </a:cubicBezTo>
                <a:lnTo>
                  <a:pt x="7720366" y="6443185"/>
                </a:lnTo>
                <a:cubicBezTo>
                  <a:pt x="7715461" y="6446971"/>
                  <a:pt x="7708041" y="6445911"/>
                  <a:pt x="7704316" y="6440974"/>
                </a:cubicBezTo>
                <a:cubicBezTo>
                  <a:pt x="7700561" y="6436006"/>
                  <a:pt x="7701621" y="6428676"/>
                  <a:pt x="7706527" y="6424920"/>
                </a:cubicBezTo>
                <a:lnTo>
                  <a:pt x="7714582" y="6418710"/>
                </a:lnTo>
                <a:cubicBezTo>
                  <a:pt x="7719549" y="6414955"/>
                  <a:pt x="7726938" y="6416045"/>
                  <a:pt x="7730663" y="6420982"/>
                </a:cubicBezTo>
                <a:close/>
                <a:moveTo>
                  <a:pt x="7751891" y="6499403"/>
                </a:moveTo>
                <a:lnTo>
                  <a:pt x="7759947" y="6493193"/>
                </a:lnTo>
                <a:cubicBezTo>
                  <a:pt x="7764883" y="6489407"/>
                  <a:pt x="7772575" y="6491467"/>
                  <a:pt x="7775845" y="6496344"/>
                </a:cubicBezTo>
                <a:cubicBezTo>
                  <a:pt x="7779449" y="6501766"/>
                  <a:pt x="7777572" y="6508460"/>
                  <a:pt x="7772665" y="6512246"/>
                </a:cubicBezTo>
                <a:lnTo>
                  <a:pt x="7764610" y="6518486"/>
                </a:lnTo>
                <a:cubicBezTo>
                  <a:pt x="7759674" y="6522272"/>
                  <a:pt x="7751982" y="6520182"/>
                  <a:pt x="7748712" y="6515305"/>
                </a:cubicBezTo>
                <a:cubicBezTo>
                  <a:pt x="7745108" y="6509883"/>
                  <a:pt x="7746985" y="6503159"/>
                  <a:pt x="7751891" y="6499403"/>
                </a:cubicBezTo>
                <a:close/>
                <a:moveTo>
                  <a:pt x="7771182" y="6468416"/>
                </a:moveTo>
                <a:cubicBezTo>
                  <a:pt x="7781538" y="6480108"/>
                  <a:pt x="7764731" y="6497767"/>
                  <a:pt x="7754345" y="6486045"/>
                </a:cubicBezTo>
                <a:cubicBezTo>
                  <a:pt x="7743987" y="6474323"/>
                  <a:pt x="7760794" y="6456664"/>
                  <a:pt x="7771182" y="6468416"/>
                </a:cubicBezTo>
                <a:close/>
                <a:moveTo>
                  <a:pt x="7720003" y="6498888"/>
                </a:moveTo>
                <a:cubicBezTo>
                  <a:pt x="7716036" y="6497585"/>
                  <a:pt x="7713553" y="6494860"/>
                  <a:pt x="7712190" y="6491679"/>
                </a:cubicBezTo>
                <a:cubicBezTo>
                  <a:pt x="7711039" y="6490982"/>
                  <a:pt x="7709919" y="6490134"/>
                  <a:pt x="7708950" y="6488862"/>
                </a:cubicBezTo>
                <a:cubicBezTo>
                  <a:pt x="7699956" y="6477170"/>
                  <a:pt x="7718095" y="6463176"/>
                  <a:pt x="7727119" y="6474868"/>
                </a:cubicBezTo>
                <a:cubicBezTo>
                  <a:pt x="7727634" y="6475535"/>
                  <a:pt x="7727786" y="6476231"/>
                  <a:pt x="7728119" y="6476928"/>
                </a:cubicBezTo>
                <a:cubicBezTo>
                  <a:pt x="7738112" y="6484258"/>
                  <a:pt x="7733449" y="6503250"/>
                  <a:pt x="7720003" y="6498888"/>
                </a:cubicBezTo>
                <a:close/>
                <a:moveTo>
                  <a:pt x="7691415" y="6330052"/>
                </a:moveTo>
                <a:cubicBezTo>
                  <a:pt x="7695443" y="6328901"/>
                  <a:pt x="7699895" y="6329901"/>
                  <a:pt x="7703287" y="6332899"/>
                </a:cubicBezTo>
                <a:cubicBezTo>
                  <a:pt x="7708162" y="6337231"/>
                  <a:pt x="7708071" y="6345651"/>
                  <a:pt x="7703559" y="6350134"/>
                </a:cubicBezTo>
                <a:cubicBezTo>
                  <a:pt x="7700046" y="6353648"/>
                  <a:pt x="7695837" y="6355859"/>
                  <a:pt x="7690840" y="6355919"/>
                </a:cubicBezTo>
                <a:cubicBezTo>
                  <a:pt x="7684602" y="6356010"/>
                  <a:pt x="7680302" y="6352012"/>
                  <a:pt x="7676728" y="6347438"/>
                </a:cubicBezTo>
                <a:cubicBezTo>
                  <a:pt x="7672640" y="6342228"/>
                  <a:pt x="7675820" y="6333777"/>
                  <a:pt x="7680907" y="6330718"/>
                </a:cubicBezTo>
                <a:cubicBezTo>
                  <a:pt x="7684450" y="6328568"/>
                  <a:pt x="7688145" y="6328628"/>
                  <a:pt x="7691415" y="6330052"/>
                </a:cubicBezTo>
                <a:close/>
                <a:moveTo>
                  <a:pt x="7678727" y="6223522"/>
                </a:moveTo>
                <a:cubicBezTo>
                  <a:pt x="7688993" y="6235123"/>
                  <a:pt x="7673094" y="6253661"/>
                  <a:pt x="7662707" y="6241908"/>
                </a:cubicBezTo>
                <a:cubicBezTo>
                  <a:pt x="7652471" y="6230337"/>
                  <a:pt x="7668340" y="6211770"/>
                  <a:pt x="7678727" y="6223522"/>
                </a:cubicBezTo>
                <a:close/>
                <a:moveTo>
                  <a:pt x="7625277" y="6177936"/>
                </a:moveTo>
                <a:cubicBezTo>
                  <a:pt x="7632454" y="6178027"/>
                  <a:pt x="7636542" y="6183752"/>
                  <a:pt x="7637300" y="6190294"/>
                </a:cubicBezTo>
                <a:lnTo>
                  <a:pt x="7637936" y="6195686"/>
                </a:lnTo>
                <a:cubicBezTo>
                  <a:pt x="7638692" y="6202259"/>
                  <a:pt x="7631515" y="6207802"/>
                  <a:pt x="7625580" y="6207711"/>
                </a:cubicBezTo>
                <a:cubicBezTo>
                  <a:pt x="7618403" y="6207620"/>
                  <a:pt x="7614315" y="6201895"/>
                  <a:pt x="7613557" y="6195353"/>
                </a:cubicBezTo>
                <a:lnTo>
                  <a:pt x="7612921" y="6189961"/>
                </a:lnTo>
                <a:cubicBezTo>
                  <a:pt x="7612165" y="6183388"/>
                  <a:pt x="7619342" y="6177845"/>
                  <a:pt x="7625277" y="6177936"/>
                </a:cubicBezTo>
                <a:close/>
                <a:moveTo>
                  <a:pt x="7539999" y="6342077"/>
                </a:moveTo>
                <a:lnTo>
                  <a:pt x="7544421" y="6336382"/>
                </a:lnTo>
                <a:cubicBezTo>
                  <a:pt x="7548236" y="6331476"/>
                  <a:pt x="7555686" y="6330688"/>
                  <a:pt x="7560501" y="6334504"/>
                </a:cubicBezTo>
                <a:cubicBezTo>
                  <a:pt x="7563863" y="6337170"/>
                  <a:pt x="7565134" y="6341501"/>
                  <a:pt x="7564438" y="6345530"/>
                </a:cubicBezTo>
                <a:lnTo>
                  <a:pt x="7565619" y="6344440"/>
                </a:lnTo>
                <a:cubicBezTo>
                  <a:pt x="7570222" y="6340260"/>
                  <a:pt x="7576521" y="6338654"/>
                  <a:pt x="7581760" y="6343077"/>
                </a:cubicBezTo>
                <a:cubicBezTo>
                  <a:pt x="7584788" y="6345651"/>
                  <a:pt x="7586484" y="6350619"/>
                  <a:pt x="7585546" y="6354769"/>
                </a:cubicBezTo>
                <a:cubicBezTo>
                  <a:pt x="7586182" y="6353527"/>
                  <a:pt x="7587029" y="6352376"/>
                  <a:pt x="7588059" y="6351437"/>
                </a:cubicBezTo>
                <a:lnTo>
                  <a:pt x="7591844" y="6348014"/>
                </a:lnTo>
                <a:cubicBezTo>
                  <a:pt x="7593177" y="6346802"/>
                  <a:pt x="7594721" y="6346075"/>
                  <a:pt x="7596326" y="6345651"/>
                </a:cubicBezTo>
                <a:cubicBezTo>
                  <a:pt x="7597235" y="6340381"/>
                  <a:pt x="7599990" y="6335504"/>
                  <a:pt x="7605048" y="6332354"/>
                </a:cubicBezTo>
                <a:cubicBezTo>
                  <a:pt x="7608288" y="6330355"/>
                  <a:pt x="7611650" y="6329416"/>
                  <a:pt x="7615011" y="6329234"/>
                </a:cubicBezTo>
                <a:cubicBezTo>
                  <a:pt x="7615556" y="6327538"/>
                  <a:pt x="7616434" y="6325933"/>
                  <a:pt x="7617797" y="6324509"/>
                </a:cubicBezTo>
                <a:cubicBezTo>
                  <a:pt x="7621916" y="6320086"/>
                  <a:pt x="7629971" y="6320299"/>
                  <a:pt x="7633999" y="6324751"/>
                </a:cubicBezTo>
                <a:lnTo>
                  <a:pt x="7640843" y="6332324"/>
                </a:lnTo>
                <a:cubicBezTo>
                  <a:pt x="7643689" y="6335474"/>
                  <a:pt x="7644537" y="6339472"/>
                  <a:pt x="7643568" y="6343168"/>
                </a:cubicBezTo>
                <a:cubicBezTo>
                  <a:pt x="7643689" y="6343258"/>
                  <a:pt x="7643780" y="6343410"/>
                  <a:pt x="7643901" y="6343500"/>
                </a:cubicBezTo>
                <a:cubicBezTo>
                  <a:pt x="7647384" y="6337382"/>
                  <a:pt x="7656196" y="6334050"/>
                  <a:pt x="7662313" y="6340835"/>
                </a:cubicBezTo>
                <a:cubicBezTo>
                  <a:pt x="7669733" y="6349044"/>
                  <a:pt x="7662102" y="6359736"/>
                  <a:pt x="7653683" y="6360039"/>
                </a:cubicBezTo>
                <a:cubicBezTo>
                  <a:pt x="7654137" y="6368066"/>
                  <a:pt x="7648111" y="6376638"/>
                  <a:pt x="7641721" y="6381030"/>
                </a:cubicBezTo>
                <a:cubicBezTo>
                  <a:pt x="7637239" y="6384119"/>
                  <a:pt x="7630577" y="6383181"/>
                  <a:pt x="7624520" y="6381121"/>
                </a:cubicBezTo>
                <a:cubicBezTo>
                  <a:pt x="7622461" y="6388572"/>
                  <a:pt x="7610469" y="6393419"/>
                  <a:pt x="7603292" y="6385513"/>
                </a:cubicBezTo>
                <a:cubicBezTo>
                  <a:pt x="7598416" y="6380121"/>
                  <a:pt x="7600566" y="6374215"/>
                  <a:pt x="7605169" y="6370943"/>
                </a:cubicBezTo>
                <a:cubicBezTo>
                  <a:pt x="7604200" y="6370428"/>
                  <a:pt x="7603322" y="6369853"/>
                  <a:pt x="7602595" y="6369126"/>
                </a:cubicBezTo>
                <a:cubicBezTo>
                  <a:pt x="7597840" y="6372912"/>
                  <a:pt x="7591027" y="6371852"/>
                  <a:pt x="7586969" y="6367581"/>
                </a:cubicBezTo>
                <a:cubicBezTo>
                  <a:pt x="7584365" y="6364825"/>
                  <a:pt x="7583728" y="6360978"/>
                  <a:pt x="7584576" y="6357464"/>
                </a:cubicBezTo>
                <a:cubicBezTo>
                  <a:pt x="7584183" y="6358100"/>
                  <a:pt x="7583728" y="6358706"/>
                  <a:pt x="7583153" y="6359221"/>
                </a:cubicBezTo>
                <a:lnTo>
                  <a:pt x="7579368" y="6362644"/>
                </a:lnTo>
                <a:cubicBezTo>
                  <a:pt x="7574765" y="6366824"/>
                  <a:pt x="7568466" y="6368429"/>
                  <a:pt x="7563227" y="6363977"/>
                </a:cubicBezTo>
                <a:cubicBezTo>
                  <a:pt x="7560713" y="6361856"/>
                  <a:pt x="7559290" y="6358100"/>
                  <a:pt x="7559351" y="6354496"/>
                </a:cubicBezTo>
                <a:cubicBezTo>
                  <a:pt x="7558896" y="6355102"/>
                  <a:pt x="7558442" y="6355677"/>
                  <a:pt x="7557988" y="6356253"/>
                </a:cubicBezTo>
                <a:cubicBezTo>
                  <a:pt x="7554172" y="6361160"/>
                  <a:pt x="7546722" y="6361947"/>
                  <a:pt x="7541907" y="6358131"/>
                </a:cubicBezTo>
                <a:cubicBezTo>
                  <a:pt x="7537001" y="6354284"/>
                  <a:pt x="7536214" y="6346954"/>
                  <a:pt x="7539999" y="6342077"/>
                </a:cubicBezTo>
                <a:close/>
                <a:moveTo>
                  <a:pt x="7615011" y="6489104"/>
                </a:moveTo>
                <a:lnTo>
                  <a:pt x="7623067" y="6482865"/>
                </a:lnTo>
                <a:cubicBezTo>
                  <a:pt x="7628154" y="6478957"/>
                  <a:pt x="7635361" y="6480896"/>
                  <a:pt x="7639056" y="6485621"/>
                </a:cubicBezTo>
                <a:cubicBezTo>
                  <a:pt x="7642963" y="6490649"/>
                  <a:pt x="7641055" y="6497949"/>
                  <a:pt x="7636300" y="6501584"/>
                </a:cubicBezTo>
                <a:lnTo>
                  <a:pt x="7628215" y="6507823"/>
                </a:lnTo>
                <a:cubicBezTo>
                  <a:pt x="7623127" y="6511731"/>
                  <a:pt x="7615919" y="6509823"/>
                  <a:pt x="7612255" y="6505067"/>
                </a:cubicBezTo>
                <a:cubicBezTo>
                  <a:pt x="7608349" y="6500039"/>
                  <a:pt x="7610257" y="6492769"/>
                  <a:pt x="7615011" y="6489104"/>
                </a:cubicBezTo>
                <a:close/>
                <a:moveTo>
                  <a:pt x="7608803" y="6425495"/>
                </a:moveTo>
                <a:cubicBezTo>
                  <a:pt x="7604715" y="6421134"/>
                  <a:pt x="7605321" y="6412986"/>
                  <a:pt x="7610075" y="6409351"/>
                </a:cubicBezTo>
                <a:lnTo>
                  <a:pt x="7614103" y="6406231"/>
                </a:lnTo>
                <a:cubicBezTo>
                  <a:pt x="7619190" y="6402324"/>
                  <a:pt x="7625822" y="6402778"/>
                  <a:pt x="7630244" y="6407503"/>
                </a:cubicBezTo>
                <a:cubicBezTo>
                  <a:pt x="7634332" y="6411865"/>
                  <a:pt x="7633726" y="6420013"/>
                  <a:pt x="7628972" y="6423648"/>
                </a:cubicBezTo>
                <a:lnTo>
                  <a:pt x="7624944" y="6426768"/>
                </a:lnTo>
                <a:cubicBezTo>
                  <a:pt x="7619886" y="6430675"/>
                  <a:pt x="7613224" y="6430221"/>
                  <a:pt x="7608803" y="6425495"/>
                </a:cubicBezTo>
                <a:close/>
                <a:moveTo>
                  <a:pt x="7640419" y="6529117"/>
                </a:moveTo>
                <a:cubicBezTo>
                  <a:pt x="7649443" y="6540809"/>
                  <a:pt x="7631122" y="6554621"/>
                  <a:pt x="7622128" y="6542929"/>
                </a:cubicBezTo>
                <a:cubicBezTo>
                  <a:pt x="7613103" y="6531238"/>
                  <a:pt x="7631425" y="6517456"/>
                  <a:pt x="7640419" y="6529117"/>
                </a:cubicBezTo>
                <a:close/>
                <a:moveTo>
                  <a:pt x="7529703" y="6401142"/>
                </a:moveTo>
                <a:cubicBezTo>
                  <a:pt x="7531066" y="6406897"/>
                  <a:pt x="7526554" y="6413804"/>
                  <a:pt x="7520588" y="6414530"/>
                </a:cubicBezTo>
                <a:lnTo>
                  <a:pt x="7515531" y="6415167"/>
                </a:lnTo>
                <a:cubicBezTo>
                  <a:pt x="7509171" y="6415954"/>
                  <a:pt x="7503630" y="6412410"/>
                  <a:pt x="7502145" y="6406049"/>
                </a:cubicBezTo>
                <a:cubicBezTo>
                  <a:pt x="7500783" y="6400294"/>
                  <a:pt x="7505295" y="6393388"/>
                  <a:pt x="7511261" y="6392661"/>
                </a:cubicBezTo>
                <a:lnTo>
                  <a:pt x="7516318" y="6392025"/>
                </a:lnTo>
                <a:cubicBezTo>
                  <a:pt x="7522647" y="6391237"/>
                  <a:pt x="7528189" y="6394782"/>
                  <a:pt x="7529703" y="6401142"/>
                </a:cubicBezTo>
                <a:close/>
                <a:moveTo>
                  <a:pt x="7507688" y="6352073"/>
                </a:moveTo>
                <a:lnTo>
                  <a:pt x="7512745" y="6351437"/>
                </a:lnTo>
                <a:cubicBezTo>
                  <a:pt x="7518922" y="6350649"/>
                  <a:pt x="7524495" y="6356434"/>
                  <a:pt x="7524797" y="6362250"/>
                </a:cubicBezTo>
                <a:cubicBezTo>
                  <a:pt x="7525130" y="6368762"/>
                  <a:pt x="7520103" y="6373548"/>
                  <a:pt x="7513956" y="6374306"/>
                </a:cubicBezTo>
                <a:lnTo>
                  <a:pt x="7508899" y="6374942"/>
                </a:lnTo>
                <a:cubicBezTo>
                  <a:pt x="7502721" y="6375699"/>
                  <a:pt x="7497149" y="6369944"/>
                  <a:pt x="7496846" y="6364098"/>
                </a:cubicBezTo>
                <a:cubicBezTo>
                  <a:pt x="7496513" y="6357616"/>
                  <a:pt x="7501540" y="6352830"/>
                  <a:pt x="7507688" y="6352073"/>
                </a:cubicBezTo>
                <a:close/>
                <a:moveTo>
                  <a:pt x="7459961" y="6388784"/>
                </a:moveTo>
                <a:cubicBezTo>
                  <a:pt x="7460324" y="6388360"/>
                  <a:pt x="7460748" y="6388057"/>
                  <a:pt x="7461172" y="6387693"/>
                </a:cubicBezTo>
                <a:cubicBezTo>
                  <a:pt x="7464049" y="6376941"/>
                  <a:pt x="7481492" y="6374063"/>
                  <a:pt x="7483097" y="6386906"/>
                </a:cubicBezTo>
                <a:cubicBezTo>
                  <a:pt x="7483249" y="6388118"/>
                  <a:pt x="7483188" y="6389239"/>
                  <a:pt x="7483037" y="6390299"/>
                </a:cubicBezTo>
                <a:cubicBezTo>
                  <a:pt x="7483582" y="6391571"/>
                  <a:pt x="7483976" y="6392904"/>
                  <a:pt x="7484066" y="6394297"/>
                </a:cubicBezTo>
                <a:cubicBezTo>
                  <a:pt x="7484248" y="6396357"/>
                  <a:pt x="7483703" y="6398265"/>
                  <a:pt x="7482764" y="6399931"/>
                </a:cubicBezTo>
                <a:cubicBezTo>
                  <a:pt x="7483158" y="6400900"/>
                  <a:pt x="7483612" y="6401869"/>
                  <a:pt x="7483734" y="6402899"/>
                </a:cubicBezTo>
                <a:lnTo>
                  <a:pt x="7484369" y="6407958"/>
                </a:lnTo>
                <a:cubicBezTo>
                  <a:pt x="7485157" y="6414319"/>
                  <a:pt x="7479978" y="6419589"/>
                  <a:pt x="7473982" y="6420407"/>
                </a:cubicBezTo>
                <a:cubicBezTo>
                  <a:pt x="7467713" y="6421285"/>
                  <a:pt x="7462263" y="6415984"/>
                  <a:pt x="7461536" y="6410048"/>
                </a:cubicBezTo>
                <a:lnTo>
                  <a:pt x="7461475" y="6409502"/>
                </a:lnTo>
                <a:cubicBezTo>
                  <a:pt x="7459416" y="6408079"/>
                  <a:pt x="7457720" y="6406261"/>
                  <a:pt x="7457266" y="6403838"/>
                </a:cubicBezTo>
                <a:cubicBezTo>
                  <a:pt x="7456266" y="6398537"/>
                  <a:pt x="7456145" y="6393146"/>
                  <a:pt x="7459961" y="6388784"/>
                </a:cubicBezTo>
                <a:close/>
                <a:moveTo>
                  <a:pt x="7486156" y="6570857"/>
                </a:moveTo>
                <a:cubicBezTo>
                  <a:pt x="7495150" y="6582549"/>
                  <a:pt x="7476859" y="6596361"/>
                  <a:pt x="7467865" y="6584669"/>
                </a:cubicBezTo>
                <a:cubicBezTo>
                  <a:pt x="7458841" y="6572977"/>
                  <a:pt x="7477132" y="6559165"/>
                  <a:pt x="7486156" y="6570857"/>
                </a:cubicBezTo>
                <a:close/>
                <a:moveTo>
                  <a:pt x="7466320" y="6885993"/>
                </a:moveTo>
                <a:lnTo>
                  <a:pt x="7469440" y="6890022"/>
                </a:lnTo>
                <a:cubicBezTo>
                  <a:pt x="7473376" y="6895111"/>
                  <a:pt x="7473467" y="6901472"/>
                  <a:pt x="7468743" y="6906197"/>
                </a:cubicBezTo>
                <a:cubicBezTo>
                  <a:pt x="7464655" y="6910346"/>
                  <a:pt x="7456236" y="6910286"/>
                  <a:pt x="7452572" y="6905530"/>
                </a:cubicBezTo>
                <a:lnTo>
                  <a:pt x="7449453" y="6901502"/>
                </a:lnTo>
                <a:cubicBezTo>
                  <a:pt x="7446788" y="6898049"/>
                  <a:pt x="7446061" y="6894051"/>
                  <a:pt x="7447212" y="6890355"/>
                </a:cubicBezTo>
                <a:lnTo>
                  <a:pt x="7446970" y="6890264"/>
                </a:lnTo>
                <a:cubicBezTo>
                  <a:pt x="7440852" y="6888356"/>
                  <a:pt x="7437733" y="6882116"/>
                  <a:pt x="7439247" y="6875998"/>
                </a:cubicBezTo>
                <a:cubicBezTo>
                  <a:pt x="7440731" y="6870061"/>
                  <a:pt x="7447787" y="6866487"/>
                  <a:pt x="7453480" y="6868274"/>
                </a:cubicBezTo>
                <a:lnTo>
                  <a:pt x="7458326" y="6869788"/>
                </a:lnTo>
                <a:cubicBezTo>
                  <a:pt x="7464443" y="6871696"/>
                  <a:pt x="7467562" y="6877936"/>
                  <a:pt x="7466048" y="6884055"/>
                </a:cubicBezTo>
                <a:cubicBezTo>
                  <a:pt x="7465927" y="6884509"/>
                  <a:pt x="7465593" y="6884872"/>
                  <a:pt x="7465412" y="6885297"/>
                </a:cubicBezTo>
                <a:cubicBezTo>
                  <a:pt x="7465715" y="6885569"/>
                  <a:pt x="7466109" y="6885660"/>
                  <a:pt x="7466320" y="6885993"/>
                </a:cubicBezTo>
                <a:close/>
                <a:moveTo>
                  <a:pt x="7442185" y="6907469"/>
                </a:moveTo>
                <a:cubicBezTo>
                  <a:pt x="7448211" y="6909802"/>
                  <a:pt x="7450603" y="6916374"/>
                  <a:pt x="7448726" y="6922311"/>
                </a:cubicBezTo>
                <a:lnTo>
                  <a:pt x="7447212" y="6927158"/>
                </a:lnTo>
                <a:cubicBezTo>
                  <a:pt x="7447121" y="6927460"/>
                  <a:pt x="7446849" y="6927672"/>
                  <a:pt x="7446727" y="6927945"/>
                </a:cubicBezTo>
                <a:cubicBezTo>
                  <a:pt x="7447666" y="6928066"/>
                  <a:pt x="7448635" y="6928187"/>
                  <a:pt x="7449604" y="6928308"/>
                </a:cubicBezTo>
                <a:cubicBezTo>
                  <a:pt x="7455751" y="6929096"/>
                  <a:pt x="7460415" y="6934730"/>
                  <a:pt x="7459719" y="6940970"/>
                </a:cubicBezTo>
                <a:cubicBezTo>
                  <a:pt x="7459022" y="6947058"/>
                  <a:pt x="7453178" y="6951874"/>
                  <a:pt x="7447060" y="6951056"/>
                </a:cubicBezTo>
                <a:lnTo>
                  <a:pt x="7439914" y="6950147"/>
                </a:lnTo>
                <a:cubicBezTo>
                  <a:pt x="7433766" y="6949360"/>
                  <a:pt x="7429103" y="6943726"/>
                  <a:pt x="7429829" y="6937486"/>
                </a:cubicBezTo>
                <a:cubicBezTo>
                  <a:pt x="7430011" y="6935881"/>
                  <a:pt x="7430586" y="6934366"/>
                  <a:pt x="7431404" y="6933034"/>
                </a:cubicBezTo>
                <a:cubicBezTo>
                  <a:pt x="7426226" y="6930338"/>
                  <a:pt x="7424136" y="6924371"/>
                  <a:pt x="7425892" y="6918888"/>
                </a:cubicBezTo>
                <a:lnTo>
                  <a:pt x="7427407" y="6914012"/>
                </a:lnTo>
                <a:cubicBezTo>
                  <a:pt x="7429224" y="6908075"/>
                  <a:pt x="7436673" y="6905318"/>
                  <a:pt x="7442185" y="6907469"/>
                </a:cubicBezTo>
                <a:close/>
                <a:moveTo>
                  <a:pt x="7432736" y="6743328"/>
                </a:moveTo>
                <a:cubicBezTo>
                  <a:pt x="7426559" y="6742540"/>
                  <a:pt x="7422773" y="6735331"/>
                  <a:pt x="7424015" y="6729667"/>
                </a:cubicBezTo>
                <a:cubicBezTo>
                  <a:pt x="7425075" y="6724851"/>
                  <a:pt x="7428769" y="6721913"/>
                  <a:pt x="7433160" y="6721065"/>
                </a:cubicBezTo>
                <a:cubicBezTo>
                  <a:pt x="7433918" y="6719490"/>
                  <a:pt x="7434917" y="6717975"/>
                  <a:pt x="7436401" y="6716733"/>
                </a:cubicBezTo>
                <a:cubicBezTo>
                  <a:pt x="7439550" y="6714128"/>
                  <a:pt x="7444305" y="6713856"/>
                  <a:pt x="7448090" y="6715552"/>
                </a:cubicBezTo>
                <a:cubicBezTo>
                  <a:pt x="7452269" y="6714795"/>
                  <a:pt x="7456903" y="6716673"/>
                  <a:pt x="7459567" y="6719944"/>
                </a:cubicBezTo>
                <a:cubicBezTo>
                  <a:pt x="7463686" y="6724942"/>
                  <a:pt x="7461808" y="6732060"/>
                  <a:pt x="7457326" y="6735998"/>
                </a:cubicBezTo>
                <a:cubicBezTo>
                  <a:pt x="7455721" y="6737391"/>
                  <a:pt x="7453935" y="6738330"/>
                  <a:pt x="7452118" y="6738966"/>
                </a:cubicBezTo>
                <a:cubicBezTo>
                  <a:pt x="7449634" y="6742995"/>
                  <a:pt x="7444789" y="6744873"/>
                  <a:pt x="7439914" y="6744237"/>
                </a:cubicBezTo>
                <a:lnTo>
                  <a:pt x="7432736" y="6743328"/>
                </a:lnTo>
                <a:close/>
                <a:moveTo>
                  <a:pt x="7408237" y="7161905"/>
                </a:moveTo>
                <a:cubicBezTo>
                  <a:pt x="7413174" y="7158118"/>
                  <a:pt x="7420865" y="7160117"/>
                  <a:pt x="7424136" y="7165024"/>
                </a:cubicBezTo>
                <a:cubicBezTo>
                  <a:pt x="7427739" y="7170416"/>
                  <a:pt x="7425923" y="7177140"/>
                  <a:pt x="7421017" y="7180926"/>
                </a:cubicBezTo>
                <a:lnTo>
                  <a:pt x="7416989" y="7184046"/>
                </a:lnTo>
                <a:cubicBezTo>
                  <a:pt x="7412053" y="7187832"/>
                  <a:pt x="7404361" y="7185803"/>
                  <a:pt x="7401091" y="7180926"/>
                </a:cubicBezTo>
                <a:cubicBezTo>
                  <a:pt x="7397487" y="7175535"/>
                  <a:pt x="7399304" y="7168811"/>
                  <a:pt x="7404210" y="7165024"/>
                </a:cubicBezTo>
                <a:lnTo>
                  <a:pt x="7408237" y="7161905"/>
                </a:lnTo>
                <a:close/>
                <a:moveTo>
                  <a:pt x="7409812" y="7083575"/>
                </a:moveTo>
                <a:lnTo>
                  <a:pt x="7413839" y="7080455"/>
                </a:lnTo>
                <a:cubicBezTo>
                  <a:pt x="7418927" y="7076517"/>
                  <a:pt x="7425196" y="7076214"/>
                  <a:pt x="7430041" y="7080909"/>
                </a:cubicBezTo>
                <a:cubicBezTo>
                  <a:pt x="7434190" y="7084907"/>
                  <a:pt x="7434372" y="7093449"/>
                  <a:pt x="7429617" y="7097114"/>
                </a:cubicBezTo>
                <a:lnTo>
                  <a:pt x="7425589" y="7100234"/>
                </a:lnTo>
                <a:cubicBezTo>
                  <a:pt x="7420502" y="7104172"/>
                  <a:pt x="7414233" y="7104475"/>
                  <a:pt x="7409388" y="7099780"/>
                </a:cubicBezTo>
                <a:cubicBezTo>
                  <a:pt x="7405209" y="7095782"/>
                  <a:pt x="7405027" y="7087240"/>
                  <a:pt x="7409812" y="7083575"/>
                </a:cubicBezTo>
                <a:close/>
                <a:moveTo>
                  <a:pt x="7400152" y="7119862"/>
                </a:moveTo>
                <a:cubicBezTo>
                  <a:pt x="7395185" y="7123769"/>
                  <a:pt x="7387826" y="7121982"/>
                  <a:pt x="7384162" y="7117257"/>
                </a:cubicBezTo>
                <a:lnTo>
                  <a:pt x="7381043" y="7113228"/>
                </a:lnTo>
                <a:cubicBezTo>
                  <a:pt x="7377136" y="7108140"/>
                  <a:pt x="7378923" y="7100991"/>
                  <a:pt x="7383647" y="7097235"/>
                </a:cubicBezTo>
                <a:cubicBezTo>
                  <a:pt x="7388614" y="7093328"/>
                  <a:pt x="7395972" y="7095115"/>
                  <a:pt x="7399637" y="7099840"/>
                </a:cubicBezTo>
                <a:lnTo>
                  <a:pt x="7402756" y="7103869"/>
                </a:lnTo>
                <a:cubicBezTo>
                  <a:pt x="7406693" y="7108958"/>
                  <a:pt x="7404906" y="7116106"/>
                  <a:pt x="7400152" y="7119862"/>
                </a:cubicBezTo>
                <a:close/>
                <a:moveTo>
                  <a:pt x="7409872" y="8921932"/>
                </a:moveTo>
                <a:cubicBezTo>
                  <a:pt x="7424984" y="8920235"/>
                  <a:pt x="7427588" y="8943710"/>
                  <a:pt x="7412477" y="8945376"/>
                </a:cubicBezTo>
                <a:cubicBezTo>
                  <a:pt x="7397396" y="8947102"/>
                  <a:pt x="7394761" y="8923628"/>
                  <a:pt x="7409872" y="8921932"/>
                </a:cubicBezTo>
                <a:close/>
                <a:moveTo>
                  <a:pt x="7413779" y="9050693"/>
                </a:moveTo>
                <a:cubicBezTo>
                  <a:pt x="7398668" y="9052390"/>
                  <a:pt x="7396276" y="9028915"/>
                  <a:pt x="7411356" y="9027219"/>
                </a:cubicBezTo>
                <a:cubicBezTo>
                  <a:pt x="7426498" y="9025523"/>
                  <a:pt x="7428860" y="9048997"/>
                  <a:pt x="7413779" y="9050693"/>
                </a:cubicBezTo>
                <a:close/>
                <a:moveTo>
                  <a:pt x="7406632" y="9082862"/>
                </a:moveTo>
                <a:cubicBezTo>
                  <a:pt x="7407783" y="9078621"/>
                  <a:pt x="7410993" y="9075320"/>
                  <a:pt x="7415778" y="9074229"/>
                </a:cubicBezTo>
                <a:cubicBezTo>
                  <a:pt x="7421743" y="9072896"/>
                  <a:pt x="7428769" y="9077652"/>
                  <a:pt x="7429435" y="9083801"/>
                </a:cubicBezTo>
                <a:lnTo>
                  <a:pt x="7430041" y="9089011"/>
                </a:lnTo>
                <a:cubicBezTo>
                  <a:pt x="7430374" y="9092161"/>
                  <a:pt x="7429587" y="9095038"/>
                  <a:pt x="7428073" y="9097401"/>
                </a:cubicBezTo>
                <a:cubicBezTo>
                  <a:pt x="7433857" y="9095250"/>
                  <a:pt x="7440368" y="9098400"/>
                  <a:pt x="7443093" y="9103762"/>
                </a:cubicBezTo>
                <a:lnTo>
                  <a:pt x="7445546" y="9108608"/>
                </a:lnTo>
                <a:cubicBezTo>
                  <a:pt x="7448635" y="9114696"/>
                  <a:pt x="7445183" y="9121875"/>
                  <a:pt x="7439489" y="9124752"/>
                </a:cubicBezTo>
                <a:cubicBezTo>
                  <a:pt x="7437006" y="9126025"/>
                  <a:pt x="7434372" y="9125964"/>
                  <a:pt x="7431888" y="9125328"/>
                </a:cubicBezTo>
                <a:cubicBezTo>
                  <a:pt x="7433433" y="9127206"/>
                  <a:pt x="7434584" y="9129387"/>
                  <a:pt x="7434887" y="9131841"/>
                </a:cubicBezTo>
                <a:cubicBezTo>
                  <a:pt x="7435674" y="9138322"/>
                  <a:pt x="7430162" y="9143835"/>
                  <a:pt x="7424045" y="9144502"/>
                </a:cubicBezTo>
                <a:lnTo>
                  <a:pt x="7419321" y="9145047"/>
                </a:lnTo>
                <a:cubicBezTo>
                  <a:pt x="7420623" y="9149742"/>
                  <a:pt x="7419382" y="9154891"/>
                  <a:pt x="7413688" y="9157739"/>
                </a:cubicBezTo>
                <a:cubicBezTo>
                  <a:pt x="7399697" y="9164796"/>
                  <a:pt x="7387524" y="9143653"/>
                  <a:pt x="7401545" y="9136566"/>
                </a:cubicBezTo>
                <a:cubicBezTo>
                  <a:pt x="7403241" y="9135717"/>
                  <a:pt x="7404876" y="9135294"/>
                  <a:pt x="7406481" y="9135203"/>
                </a:cubicBezTo>
                <a:cubicBezTo>
                  <a:pt x="7406420" y="9134870"/>
                  <a:pt x="7406208" y="9134567"/>
                  <a:pt x="7406178" y="9134234"/>
                </a:cubicBezTo>
                <a:cubicBezTo>
                  <a:pt x="7406118" y="9133779"/>
                  <a:pt x="7406299" y="9133355"/>
                  <a:pt x="7406330" y="9132931"/>
                </a:cubicBezTo>
                <a:cubicBezTo>
                  <a:pt x="7402907" y="9135445"/>
                  <a:pt x="7398486" y="9137081"/>
                  <a:pt x="7393610" y="9137505"/>
                </a:cubicBezTo>
                <a:cubicBezTo>
                  <a:pt x="7394761" y="9145380"/>
                  <a:pt x="7385464" y="9154952"/>
                  <a:pt x="7375441" y="9150469"/>
                </a:cubicBezTo>
                <a:cubicBezTo>
                  <a:pt x="7372533" y="9149166"/>
                  <a:pt x="7370958" y="9147197"/>
                  <a:pt x="7370141" y="9145017"/>
                </a:cubicBezTo>
                <a:cubicBezTo>
                  <a:pt x="7371080" y="9149984"/>
                  <a:pt x="7370020" y="9155134"/>
                  <a:pt x="7365266" y="9157920"/>
                </a:cubicBezTo>
                <a:cubicBezTo>
                  <a:pt x="7359814" y="9161070"/>
                  <a:pt x="7351547" y="9159405"/>
                  <a:pt x="7348579" y="9153498"/>
                </a:cubicBezTo>
                <a:lnTo>
                  <a:pt x="7343674" y="9143835"/>
                </a:lnTo>
                <a:cubicBezTo>
                  <a:pt x="7343340" y="9143199"/>
                  <a:pt x="7343280" y="9142473"/>
                  <a:pt x="7343037" y="9141806"/>
                </a:cubicBezTo>
                <a:cubicBezTo>
                  <a:pt x="7341978" y="9142988"/>
                  <a:pt x="7340857" y="9144138"/>
                  <a:pt x="7339252" y="9144957"/>
                </a:cubicBezTo>
                <a:cubicBezTo>
                  <a:pt x="7338889" y="9145138"/>
                  <a:pt x="7338586" y="9145078"/>
                  <a:pt x="7338253" y="9145228"/>
                </a:cubicBezTo>
                <a:cubicBezTo>
                  <a:pt x="7335648" y="9147107"/>
                  <a:pt x="7332439" y="9147955"/>
                  <a:pt x="7328714" y="9146864"/>
                </a:cubicBezTo>
                <a:cubicBezTo>
                  <a:pt x="7323202" y="9145228"/>
                  <a:pt x="7318114" y="9138020"/>
                  <a:pt x="7320719" y="9132204"/>
                </a:cubicBezTo>
                <a:lnTo>
                  <a:pt x="7322839" y="9127418"/>
                </a:lnTo>
                <a:cubicBezTo>
                  <a:pt x="7325443" y="9121573"/>
                  <a:pt x="7330712" y="9117422"/>
                  <a:pt x="7337496" y="9119422"/>
                </a:cubicBezTo>
                <a:cubicBezTo>
                  <a:pt x="7338435" y="9119694"/>
                  <a:pt x="7339222" y="9120572"/>
                  <a:pt x="7340100" y="9121148"/>
                </a:cubicBezTo>
                <a:cubicBezTo>
                  <a:pt x="7336951" y="9115272"/>
                  <a:pt x="7337738" y="9106428"/>
                  <a:pt x="7345460" y="9102520"/>
                </a:cubicBezTo>
                <a:cubicBezTo>
                  <a:pt x="7348761" y="9100854"/>
                  <a:pt x="7351517" y="9101247"/>
                  <a:pt x="7353939" y="9102308"/>
                </a:cubicBezTo>
                <a:cubicBezTo>
                  <a:pt x="7354364" y="9101430"/>
                  <a:pt x="7354424" y="9100490"/>
                  <a:pt x="7354999" y="9099672"/>
                </a:cubicBezTo>
                <a:cubicBezTo>
                  <a:pt x="7357210" y="9096431"/>
                  <a:pt x="7359996" y="9094130"/>
                  <a:pt x="7363115" y="9092585"/>
                </a:cubicBezTo>
                <a:cubicBezTo>
                  <a:pt x="7362933" y="9090768"/>
                  <a:pt x="7363085" y="9088859"/>
                  <a:pt x="7363751" y="9086982"/>
                </a:cubicBezTo>
                <a:cubicBezTo>
                  <a:pt x="7364811" y="9083952"/>
                  <a:pt x="7367385" y="9081711"/>
                  <a:pt x="7370414" y="9080529"/>
                </a:cubicBezTo>
                <a:cubicBezTo>
                  <a:pt x="7372079" y="9079560"/>
                  <a:pt x="7373866" y="9078833"/>
                  <a:pt x="7375743" y="9078743"/>
                </a:cubicBezTo>
                <a:cubicBezTo>
                  <a:pt x="7379589" y="9078591"/>
                  <a:pt x="7382708" y="9080378"/>
                  <a:pt x="7384919" y="9083044"/>
                </a:cubicBezTo>
                <a:lnTo>
                  <a:pt x="7388705" y="9084740"/>
                </a:lnTo>
                <a:cubicBezTo>
                  <a:pt x="7392672" y="9086527"/>
                  <a:pt x="7395155" y="9089919"/>
                  <a:pt x="7395791" y="9093827"/>
                </a:cubicBezTo>
                <a:cubicBezTo>
                  <a:pt x="7395942" y="9093857"/>
                  <a:pt x="7396094" y="9093948"/>
                  <a:pt x="7396245" y="9094009"/>
                </a:cubicBezTo>
                <a:cubicBezTo>
                  <a:pt x="7396760" y="9088556"/>
                  <a:pt x="7400909" y="9083376"/>
                  <a:pt x="7406632" y="9082862"/>
                </a:cubicBezTo>
                <a:close/>
                <a:moveTo>
                  <a:pt x="7323717" y="9221408"/>
                </a:moveTo>
                <a:cubicBezTo>
                  <a:pt x="7324474" y="9220044"/>
                  <a:pt x="7325534" y="9218985"/>
                  <a:pt x="7326442" y="9217743"/>
                </a:cubicBezTo>
                <a:cubicBezTo>
                  <a:pt x="7325655" y="9218167"/>
                  <a:pt x="7324958" y="9218742"/>
                  <a:pt x="7324080" y="9218894"/>
                </a:cubicBezTo>
                <a:cubicBezTo>
                  <a:pt x="7318599" y="9219833"/>
                  <a:pt x="7313027" y="9219894"/>
                  <a:pt x="7308606" y="9215895"/>
                </a:cubicBezTo>
                <a:cubicBezTo>
                  <a:pt x="7308181" y="9215501"/>
                  <a:pt x="7307879" y="9215047"/>
                  <a:pt x="7307485" y="9214623"/>
                </a:cubicBezTo>
                <a:cubicBezTo>
                  <a:pt x="7296431" y="9211503"/>
                  <a:pt x="7293737" y="9193511"/>
                  <a:pt x="7306970" y="9192027"/>
                </a:cubicBezTo>
                <a:cubicBezTo>
                  <a:pt x="7308212" y="9191875"/>
                  <a:pt x="7309362" y="9191966"/>
                  <a:pt x="7310483" y="9192148"/>
                </a:cubicBezTo>
                <a:cubicBezTo>
                  <a:pt x="7311785" y="9191572"/>
                  <a:pt x="7313178" y="9191239"/>
                  <a:pt x="7314632" y="9191118"/>
                </a:cubicBezTo>
                <a:cubicBezTo>
                  <a:pt x="7318962" y="9190815"/>
                  <a:pt x="7322718" y="9193360"/>
                  <a:pt x="7324837" y="9196873"/>
                </a:cubicBezTo>
                <a:cubicBezTo>
                  <a:pt x="7328017" y="9197993"/>
                  <a:pt x="7330622" y="9200266"/>
                  <a:pt x="7331984" y="9204142"/>
                </a:cubicBezTo>
                <a:cubicBezTo>
                  <a:pt x="7333014" y="9207081"/>
                  <a:pt x="7332347" y="9210685"/>
                  <a:pt x="7330682" y="9213624"/>
                </a:cubicBezTo>
                <a:cubicBezTo>
                  <a:pt x="7332347" y="9212442"/>
                  <a:pt x="7333983" y="9211231"/>
                  <a:pt x="7336224" y="9210867"/>
                </a:cubicBezTo>
                <a:cubicBezTo>
                  <a:pt x="7336829" y="9210776"/>
                  <a:pt x="7337374" y="9210837"/>
                  <a:pt x="7337950" y="9210806"/>
                </a:cubicBezTo>
                <a:cubicBezTo>
                  <a:pt x="7347671" y="9203991"/>
                  <a:pt x="7363842" y="9213563"/>
                  <a:pt x="7356393" y="9225164"/>
                </a:cubicBezTo>
                <a:cubicBezTo>
                  <a:pt x="7355696" y="9226254"/>
                  <a:pt x="7354878" y="9227133"/>
                  <a:pt x="7354000" y="9227890"/>
                </a:cubicBezTo>
                <a:cubicBezTo>
                  <a:pt x="7353606" y="9229313"/>
                  <a:pt x="7352970" y="9230646"/>
                  <a:pt x="7352122" y="9231889"/>
                </a:cubicBezTo>
                <a:cubicBezTo>
                  <a:pt x="7349518" y="9235554"/>
                  <a:pt x="7345066" y="9236916"/>
                  <a:pt x="7340827" y="9236311"/>
                </a:cubicBezTo>
                <a:cubicBezTo>
                  <a:pt x="7337859" y="9238128"/>
                  <a:pt x="7334316" y="9238734"/>
                  <a:pt x="7330318" y="9237310"/>
                </a:cubicBezTo>
                <a:cubicBezTo>
                  <a:pt x="7324656" y="9235281"/>
                  <a:pt x="7320568" y="9226981"/>
                  <a:pt x="7323717" y="9221408"/>
                </a:cubicBezTo>
                <a:close/>
                <a:moveTo>
                  <a:pt x="7323353" y="9276748"/>
                </a:moveTo>
                <a:cubicBezTo>
                  <a:pt x="7314844" y="9289954"/>
                  <a:pt x="7294463" y="9276536"/>
                  <a:pt x="7302973" y="9263329"/>
                </a:cubicBezTo>
                <a:cubicBezTo>
                  <a:pt x="7311452" y="9250123"/>
                  <a:pt x="7331833" y="9263541"/>
                  <a:pt x="7323353" y="9276748"/>
                </a:cubicBezTo>
                <a:close/>
                <a:moveTo>
                  <a:pt x="7245162" y="9274112"/>
                </a:moveTo>
                <a:cubicBezTo>
                  <a:pt x="7241619" y="9272537"/>
                  <a:pt x="7239802" y="9270024"/>
                  <a:pt x="7239257" y="9267267"/>
                </a:cubicBezTo>
                <a:cubicBezTo>
                  <a:pt x="7237016" y="9273476"/>
                  <a:pt x="7229596" y="9278655"/>
                  <a:pt x="7221693" y="9275142"/>
                </a:cubicBezTo>
                <a:cubicBezTo>
                  <a:pt x="7212608" y="9271083"/>
                  <a:pt x="7214818" y="9261057"/>
                  <a:pt x="7221299" y="9256332"/>
                </a:cubicBezTo>
                <a:lnTo>
                  <a:pt x="7216756" y="9258089"/>
                </a:lnTo>
                <a:cubicBezTo>
                  <a:pt x="7213304" y="9259422"/>
                  <a:pt x="7209610" y="9258604"/>
                  <a:pt x="7206642" y="9256635"/>
                </a:cubicBezTo>
                <a:cubicBezTo>
                  <a:pt x="7202856" y="9260058"/>
                  <a:pt x="7196921" y="9261360"/>
                  <a:pt x="7192469" y="9258513"/>
                </a:cubicBezTo>
                <a:lnTo>
                  <a:pt x="7183354" y="9252637"/>
                </a:lnTo>
                <a:cubicBezTo>
                  <a:pt x="7177782" y="9249062"/>
                  <a:pt x="7175299" y="9242035"/>
                  <a:pt x="7178690" y="9236008"/>
                </a:cubicBezTo>
                <a:cubicBezTo>
                  <a:pt x="7181779" y="9230495"/>
                  <a:pt x="7189774" y="9227799"/>
                  <a:pt x="7195316" y="9231343"/>
                </a:cubicBezTo>
                <a:lnTo>
                  <a:pt x="7204431" y="9237219"/>
                </a:lnTo>
                <a:cubicBezTo>
                  <a:pt x="7204794" y="9237462"/>
                  <a:pt x="7205037" y="9237825"/>
                  <a:pt x="7205370" y="9238067"/>
                </a:cubicBezTo>
                <a:cubicBezTo>
                  <a:pt x="7206460" y="9237129"/>
                  <a:pt x="7207702" y="9236311"/>
                  <a:pt x="7209095" y="9235796"/>
                </a:cubicBezTo>
                <a:lnTo>
                  <a:pt x="7216030" y="9233130"/>
                </a:lnTo>
                <a:cubicBezTo>
                  <a:pt x="7221996" y="9230828"/>
                  <a:pt x="7228991" y="9234553"/>
                  <a:pt x="7231020" y="9240460"/>
                </a:cubicBezTo>
                <a:cubicBezTo>
                  <a:pt x="7231837" y="9242792"/>
                  <a:pt x="7231565" y="9245125"/>
                  <a:pt x="7230929" y="9247336"/>
                </a:cubicBezTo>
                <a:cubicBezTo>
                  <a:pt x="7230899" y="9245882"/>
                  <a:pt x="7231081" y="9244398"/>
                  <a:pt x="7231716" y="9243005"/>
                </a:cubicBezTo>
                <a:lnTo>
                  <a:pt x="7235835" y="9233766"/>
                </a:lnTo>
                <a:cubicBezTo>
                  <a:pt x="7229445" y="9231282"/>
                  <a:pt x="7224872" y="9224437"/>
                  <a:pt x="7229627" y="9217076"/>
                </a:cubicBezTo>
                <a:cubicBezTo>
                  <a:pt x="7237591" y="9204688"/>
                  <a:pt x="7256488" y="9214623"/>
                  <a:pt x="7251703" y="9226860"/>
                </a:cubicBezTo>
                <a:cubicBezTo>
                  <a:pt x="7257094" y="9229284"/>
                  <a:pt x="7260606" y="9236129"/>
                  <a:pt x="7258093" y="9241732"/>
                </a:cubicBezTo>
                <a:lnTo>
                  <a:pt x="7253823" y="9251304"/>
                </a:lnTo>
                <a:cubicBezTo>
                  <a:pt x="7253520" y="9251940"/>
                  <a:pt x="7253066" y="9252424"/>
                  <a:pt x="7252672" y="9253031"/>
                </a:cubicBezTo>
                <a:cubicBezTo>
                  <a:pt x="7254187" y="9253091"/>
                  <a:pt x="7255761" y="9253212"/>
                  <a:pt x="7257366" y="9253939"/>
                </a:cubicBezTo>
                <a:cubicBezTo>
                  <a:pt x="7271145" y="9260088"/>
                  <a:pt x="7258881" y="9280261"/>
                  <a:pt x="7245162" y="9274112"/>
                </a:cubicBezTo>
                <a:close/>
                <a:moveTo>
                  <a:pt x="7251431" y="9308340"/>
                </a:moveTo>
                <a:cubicBezTo>
                  <a:pt x="7247766" y="9314065"/>
                  <a:pt x="7239802" y="9314731"/>
                  <a:pt x="7234442" y="9311278"/>
                </a:cubicBezTo>
                <a:lnTo>
                  <a:pt x="7229869" y="9308340"/>
                </a:lnTo>
                <a:cubicBezTo>
                  <a:pt x="7224115" y="9304644"/>
                  <a:pt x="7223479" y="9296708"/>
                  <a:pt x="7226931" y="9291317"/>
                </a:cubicBezTo>
                <a:cubicBezTo>
                  <a:pt x="7230596" y="9285592"/>
                  <a:pt x="7238560" y="9284925"/>
                  <a:pt x="7243921" y="9288379"/>
                </a:cubicBezTo>
                <a:lnTo>
                  <a:pt x="7248493" y="9291317"/>
                </a:lnTo>
                <a:cubicBezTo>
                  <a:pt x="7254217" y="9295012"/>
                  <a:pt x="7254883" y="9302948"/>
                  <a:pt x="7251431" y="9308340"/>
                </a:cubicBezTo>
                <a:close/>
                <a:moveTo>
                  <a:pt x="7136294" y="9414839"/>
                </a:moveTo>
                <a:lnTo>
                  <a:pt x="7127179" y="9408963"/>
                </a:lnTo>
                <a:cubicBezTo>
                  <a:pt x="7124575" y="9407297"/>
                  <a:pt x="7123121" y="9404511"/>
                  <a:pt x="7122606" y="9401511"/>
                </a:cubicBezTo>
                <a:cubicBezTo>
                  <a:pt x="7120547" y="9401876"/>
                  <a:pt x="7118548" y="9401603"/>
                  <a:pt x="7116671" y="9400997"/>
                </a:cubicBezTo>
                <a:cubicBezTo>
                  <a:pt x="7118821" y="9403451"/>
                  <a:pt x="7120092" y="9406479"/>
                  <a:pt x="7119820" y="9409690"/>
                </a:cubicBezTo>
                <a:cubicBezTo>
                  <a:pt x="7122454" y="9412870"/>
                  <a:pt x="7123272" y="9417293"/>
                  <a:pt x="7120274" y="9421958"/>
                </a:cubicBezTo>
                <a:cubicBezTo>
                  <a:pt x="7118518" y="9424684"/>
                  <a:pt x="7116186" y="9426198"/>
                  <a:pt x="7113703" y="9427016"/>
                </a:cubicBezTo>
                <a:lnTo>
                  <a:pt x="7114006" y="9428409"/>
                </a:lnTo>
                <a:cubicBezTo>
                  <a:pt x="7115398" y="9434892"/>
                  <a:pt x="7109311" y="9441222"/>
                  <a:pt x="7103255" y="9441919"/>
                </a:cubicBezTo>
                <a:cubicBezTo>
                  <a:pt x="7096229" y="9442706"/>
                  <a:pt x="7091142" y="9437618"/>
                  <a:pt x="7089749" y="9431165"/>
                </a:cubicBezTo>
                <a:lnTo>
                  <a:pt x="7089567" y="9430287"/>
                </a:lnTo>
                <a:cubicBezTo>
                  <a:pt x="7088628" y="9429893"/>
                  <a:pt x="7087689" y="9429590"/>
                  <a:pt x="7086811" y="9429015"/>
                </a:cubicBezTo>
                <a:lnTo>
                  <a:pt x="7082269" y="9426077"/>
                </a:lnTo>
                <a:cubicBezTo>
                  <a:pt x="7076696" y="9422473"/>
                  <a:pt x="7076636" y="9413598"/>
                  <a:pt x="7080452" y="9408903"/>
                </a:cubicBezTo>
                <a:cubicBezTo>
                  <a:pt x="7081724" y="9407328"/>
                  <a:pt x="7083298" y="9406388"/>
                  <a:pt x="7084903" y="9405691"/>
                </a:cubicBezTo>
                <a:cubicBezTo>
                  <a:pt x="7083904" y="9405510"/>
                  <a:pt x="7082965" y="9405147"/>
                  <a:pt x="7082026" y="9404753"/>
                </a:cubicBezTo>
                <a:cubicBezTo>
                  <a:pt x="7076969" y="9409842"/>
                  <a:pt x="7068157" y="9410386"/>
                  <a:pt x="7063948" y="9405268"/>
                </a:cubicBezTo>
                <a:cubicBezTo>
                  <a:pt x="7063675" y="9410751"/>
                  <a:pt x="7060889" y="9415657"/>
                  <a:pt x="7054893" y="9417050"/>
                </a:cubicBezTo>
                <a:cubicBezTo>
                  <a:pt x="7049018" y="9418414"/>
                  <a:pt x="7040993" y="9414476"/>
                  <a:pt x="7040236" y="9407933"/>
                </a:cubicBezTo>
                <a:cubicBezTo>
                  <a:pt x="7040175" y="9407145"/>
                  <a:pt x="7040054" y="9406328"/>
                  <a:pt x="7039872" y="9405541"/>
                </a:cubicBezTo>
                <a:cubicBezTo>
                  <a:pt x="7039842" y="9405449"/>
                  <a:pt x="7039872" y="9405480"/>
                  <a:pt x="7039842" y="9405389"/>
                </a:cubicBezTo>
                <a:cubicBezTo>
                  <a:pt x="7039811" y="9405359"/>
                  <a:pt x="7039781" y="9405328"/>
                  <a:pt x="7039751" y="9405268"/>
                </a:cubicBezTo>
                <a:cubicBezTo>
                  <a:pt x="7039630" y="9405177"/>
                  <a:pt x="7039539" y="9405116"/>
                  <a:pt x="7039388" y="9404995"/>
                </a:cubicBezTo>
                <a:cubicBezTo>
                  <a:pt x="7033755" y="9401118"/>
                  <a:pt x="7032301" y="9394030"/>
                  <a:pt x="7035693" y="9388124"/>
                </a:cubicBezTo>
                <a:cubicBezTo>
                  <a:pt x="7038903" y="9382551"/>
                  <a:pt x="7047292" y="9380824"/>
                  <a:pt x="7052561" y="9384428"/>
                </a:cubicBezTo>
                <a:cubicBezTo>
                  <a:pt x="7056952" y="9387457"/>
                  <a:pt x="7059950" y="9391789"/>
                  <a:pt x="7061919" y="9396605"/>
                </a:cubicBezTo>
                <a:cubicBezTo>
                  <a:pt x="7063069" y="9388427"/>
                  <a:pt x="7071215" y="9384155"/>
                  <a:pt x="7077787" y="9385488"/>
                </a:cubicBezTo>
                <a:cubicBezTo>
                  <a:pt x="7085569" y="9377370"/>
                  <a:pt x="7099136" y="9384822"/>
                  <a:pt x="7098409" y="9394878"/>
                </a:cubicBezTo>
                <a:cubicBezTo>
                  <a:pt x="7102225" y="9393303"/>
                  <a:pt x="7106798" y="9393576"/>
                  <a:pt x="7110341" y="9395848"/>
                </a:cubicBezTo>
                <a:lnTo>
                  <a:pt x="7111310" y="9396484"/>
                </a:lnTo>
                <a:cubicBezTo>
                  <a:pt x="7110675" y="9395181"/>
                  <a:pt x="7110220" y="9393667"/>
                  <a:pt x="7110159" y="9391849"/>
                </a:cubicBezTo>
                <a:cubicBezTo>
                  <a:pt x="7109554" y="9376583"/>
                  <a:pt x="7132902" y="9372343"/>
                  <a:pt x="7134113" y="9387306"/>
                </a:cubicBezTo>
                <a:cubicBezTo>
                  <a:pt x="7136748" y="9387276"/>
                  <a:pt x="7139474" y="9387881"/>
                  <a:pt x="7141836" y="9389396"/>
                </a:cubicBezTo>
                <a:lnTo>
                  <a:pt x="7150951" y="9395272"/>
                </a:lnTo>
                <a:cubicBezTo>
                  <a:pt x="7156523" y="9398846"/>
                  <a:pt x="7157189" y="9407328"/>
                  <a:pt x="7153465" y="9412355"/>
                </a:cubicBezTo>
                <a:cubicBezTo>
                  <a:pt x="7149255" y="9417899"/>
                  <a:pt x="7141836" y="9418414"/>
                  <a:pt x="7136294" y="9414839"/>
                </a:cubicBezTo>
                <a:close/>
                <a:moveTo>
                  <a:pt x="7137808" y="9480569"/>
                </a:moveTo>
                <a:cubicBezTo>
                  <a:pt x="7138050" y="9487171"/>
                  <a:pt x="7134053" y="9493291"/>
                  <a:pt x="7127088" y="9494077"/>
                </a:cubicBezTo>
                <a:cubicBezTo>
                  <a:pt x="7120910" y="9494805"/>
                  <a:pt x="7113824" y="9489958"/>
                  <a:pt x="7113551" y="9483356"/>
                </a:cubicBezTo>
                <a:lnTo>
                  <a:pt x="7113339" y="9477933"/>
                </a:lnTo>
                <a:cubicBezTo>
                  <a:pt x="7113097" y="9471330"/>
                  <a:pt x="7117094" y="9465212"/>
                  <a:pt x="7124059" y="9464394"/>
                </a:cubicBezTo>
                <a:cubicBezTo>
                  <a:pt x="7130237" y="9463697"/>
                  <a:pt x="7137323" y="9468543"/>
                  <a:pt x="7137596" y="9475117"/>
                </a:cubicBezTo>
                <a:lnTo>
                  <a:pt x="7137808" y="9480569"/>
                </a:lnTo>
                <a:close/>
                <a:moveTo>
                  <a:pt x="6998596" y="9598639"/>
                </a:moveTo>
                <a:cubicBezTo>
                  <a:pt x="6997445" y="9600759"/>
                  <a:pt x="6996416" y="9602061"/>
                  <a:pt x="6994750" y="9603667"/>
                </a:cubicBezTo>
                <a:cubicBezTo>
                  <a:pt x="6990995" y="9607211"/>
                  <a:pt x="6986695" y="9608392"/>
                  <a:pt x="6981789" y="9609452"/>
                </a:cubicBezTo>
                <a:cubicBezTo>
                  <a:pt x="6980336" y="9609755"/>
                  <a:pt x="6978791" y="9609483"/>
                  <a:pt x="6977216" y="9608998"/>
                </a:cubicBezTo>
                <a:cubicBezTo>
                  <a:pt x="6975066" y="9609906"/>
                  <a:pt x="6972704" y="9610331"/>
                  <a:pt x="6970493" y="9610027"/>
                </a:cubicBezTo>
                <a:cubicBezTo>
                  <a:pt x="6968707" y="9609785"/>
                  <a:pt x="6966950" y="9609391"/>
                  <a:pt x="6965224" y="9608968"/>
                </a:cubicBezTo>
                <a:cubicBezTo>
                  <a:pt x="6964770" y="9609149"/>
                  <a:pt x="6964346" y="9609391"/>
                  <a:pt x="6963861" y="9609513"/>
                </a:cubicBezTo>
                <a:cubicBezTo>
                  <a:pt x="6957805" y="9611239"/>
                  <a:pt x="6950203" y="9607544"/>
                  <a:pt x="6948780" y="9601123"/>
                </a:cubicBezTo>
                <a:lnTo>
                  <a:pt x="6948023" y="9597639"/>
                </a:lnTo>
                <a:cubicBezTo>
                  <a:pt x="6947478" y="9596700"/>
                  <a:pt x="6946933" y="9595731"/>
                  <a:pt x="6946509" y="9594640"/>
                </a:cubicBezTo>
                <a:cubicBezTo>
                  <a:pt x="6943329" y="9586522"/>
                  <a:pt x="6945691" y="9577133"/>
                  <a:pt x="6946509" y="9568773"/>
                </a:cubicBezTo>
                <a:cubicBezTo>
                  <a:pt x="6947720" y="9556142"/>
                  <a:pt x="6963559" y="9556324"/>
                  <a:pt x="6968888" y="9564986"/>
                </a:cubicBezTo>
                <a:cubicBezTo>
                  <a:pt x="6969009" y="9564714"/>
                  <a:pt x="6969161" y="9564411"/>
                  <a:pt x="6969282" y="9564139"/>
                </a:cubicBezTo>
                <a:cubicBezTo>
                  <a:pt x="6970190" y="9560504"/>
                  <a:pt x="6972522" y="9558080"/>
                  <a:pt x="6975460" y="9556808"/>
                </a:cubicBezTo>
                <a:cubicBezTo>
                  <a:pt x="6981789" y="9553355"/>
                  <a:pt x="6990965" y="9554536"/>
                  <a:pt x="6992903" y="9562715"/>
                </a:cubicBezTo>
                <a:cubicBezTo>
                  <a:pt x="6993418" y="9564926"/>
                  <a:pt x="6994205" y="9567107"/>
                  <a:pt x="6994720" y="9569318"/>
                </a:cubicBezTo>
                <a:cubicBezTo>
                  <a:pt x="6994901" y="9569863"/>
                  <a:pt x="6995113" y="9570378"/>
                  <a:pt x="6995356" y="9570924"/>
                </a:cubicBezTo>
                <a:cubicBezTo>
                  <a:pt x="6996204" y="9572378"/>
                  <a:pt x="6996870" y="9573740"/>
                  <a:pt x="6997294" y="9575194"/>
                </a:cubicBezTo>
                <a:cubicBezTo>
                  <a:pt x="7000686" y="9576527"/>
                  <a:pt x="7003653" y="9579284"/>
                  <a:pt x="7004834" y="9582494"/>
                </a:cubicBezTo>
                <a:cubicBezTo>
                  <a:pt x="7007288" y="9589127"/>
                  <a:pt x="7003502" y="9595247"/>
                  <a:pt x="6997597" y="9598184"/>
                </a:cubicBezTo>
                <a:cubicBezTo>
                  <a:pt x="7001806" y="9596064"/>
                  <a:pt x="7000019" y="9596004"/>
                  <a:pt x="6998596" y="9598639"/>
                </a:cubicBezTo>
                <a:close/>
                <a:moveTo>
                  <a:pt x="6871831" y="9506830"/>
                </a:moveTo>
                <a:cubicBezTo>
                  <a:pt x="6866591" y="9506830"/>
                  <a:pt x="6862231" y="9503589"/>
                  <a:pt x="6860353" y="9498833"/>
                </a:cubicBezTo>
                <a:cubicBezTo>
                  <a:pt x="6859960" y="9497864"/>
                  <a:pt x="6859717" y="9496864"/>
                  <a:pt x="6859505" y="9495835"/>
                </a:cubicBezTo>
                <a:cubicBezTo>
                  <a:pt x="6856114" y="9488535"/>
                  <a:pt x="6858233" y="9479569"/>
                  <a:pt x="6860777" y="9472360"/>
                </a:cubicBezTo>
                <a:cubicBezTo>
                  <a:pt x="6862715" y="9466787"/>
                  <a:pt x="6867530" y="9463576"/>
                  <a:pt x="6873133" y="9463758"/>
                </a:cubicBezTo>
                <a:cubicBezTo>
                  <a:pt x="6866077" y="9461516"/>
                  <a:pt x="6860353" y="9452127"/>
                  <a:pt x="6865713" y="9443766"/>
                </a:cubicBezTo>
                <a:cubicBezTo>
                  <a:pt x="6874223" y="9430560"/>
                  <a:pt x="6892908" y="9446250"/>
                  <a:pt x="6884519" y="9459305"/>
                </a:cubicBezTo>
                <a:cubicBezTo>
                  <a:pt x="6882399" y="9462607"/>
                  <a:pt x="6879643" y="9464091"/>
                  <a:pt x="6876828" y="9464303"/>
                </a:cubicBezTo>
                <a:cubicBezTo>
                  <a:pt x="6880340" y="9465575"/>
                  <a:pt x="6883126" y="9468755"/>
                  <a:pt x="6884247" y="9472420"/>
                </a:cubicBezTo>
                <a:cubicBezTo>
                  <a:pt x="6884913" y="9472391"/>
                  <a:pt x="6885579" y="9472239"/>
                  <a:pt x="6886245" y="9472270"/>
                </a:cubicBezTo>
                <a:cubicBezTo>
                  <a:pt x="6892847" y="9472602"/>
                  <a:pt x="6898419" y="9477691"/>
                  <a:pt x="6898389" y="9484537"/>
                </a:cubicBezTo>
                <a:cubicBezTo>
                  <a:pt x="6898359" y="9490564"/>
                  <a:pt x="6893271" y="9496167"/>
                  <a:pt x="6887154" y="9496501"/>
                </a:cubicBezTo>
                <a:cubicBezTo>
                  <a:pt x="6886882" y="9496653"/>
                  <a:pt x="6886609" y="9496834"/>
                  <a:pt x="6886336" y="9497016"/>
                </a:cubicBezTo>
                <a:cubicBezTo>
                  <a:pt x="6886245" y="9497077"/>
                  <a:pt x="6886185" y="9497137"/>
                  <a:pt x="6886034" y="9497258"/>
                </a:cubicBezTo>
                <a:cubicBezTo>
                  <a:pt x="6885337" y="9497955"/>
                  <a:pt x="6884580" y="9498591"/>
                  <a:pt x="6883883" y="9499288"/>
                </a:cubicBezTo>
                <a:cubicBezTo>
                  <a:pt x="6883368" y="9499833"/>
                  <a:pt x="6880643" y="9503044"/>
                  <a:pt x="6883035" y="9500076"/>
                </a:cubicBezTo>
                <a:cubicBezTo>
                  <a:pt x="6880007" y="9503801"/>
                  <a:pt x="6877070" y="9506830"/>
                  <a:pt x="6871831" y="9506830"/>
                </a:cubicBezTo>
                <a:close/>
                <a:moveTo>
                  <a:pt x="6889819" y="9425381"/>
                </a:moveTo>
                <a:cubicBezTo>
                  <a:pt x="6886306" y="9419140"/>
                  <a:pt x="6889032" y="9413658"/>
                  <a:pt x="6893695" y="9410751"/>
                </a:cubicBezTo>
                <a:cubicBezTo>
                  <a:pt x="6892756" y="9408933"/>
                  <a:pt x="6892241" y="9406964"/>
                  <a:pt x="6892423" y="9404813"/>
                </a:cubicBezTo>
                <a:cubicBezTo>
                  <a:pt x="6888577" y="9405995"/>
                  <a:pt x="6884216" y="9405662"/>
                  <a:pt x="6881188" y="9402844"/>
                </a:cubicBezTo>
                <a:lnTo>
                  <a:pt x="6875555" y="9397635"/>
                </a:lnTo>
                <a:cubicBezTo>
                  <a:pt x="6872133" y="9394455"/>
                  <a:pt x="6870649" y="9389881"/>
                  <a:pt x="6871558" y="9385549"/>
                </a:cubicBezTo>
                <a:cubicBezTo>
                  <a:pt x="6869287" y="9383944"/>
                  <a:pt x="6867379" y="9381915"/>
                  <a:pt x="6866561" y="9379279"/>
                </a:cubicBezTo>
                <a:cubicBezTo>
                  <a:pt x="6858445" y="9381944"/>
                  <a:pt x="6847937" y="9378128"/>
                  <a:pt x="6841638" y="9372797"/>
                </a:cubicBezTo>
                <a:cubicBezTo>
                  <a:pt x="6837217" y="9369041"/>
                  <a:pt x="6836339" y="9361923"/>
                  <a:pt x="6836762" y="9355138"/>
                </a:cubicBezTo>
                <a:cubicBezTo>
                  <a:pt x="6828526" y="9355077"/>
                  <a:pt x="6820228" y="9344082"/>
                  <a:pt x="6826345" y="9334540"/>
                </a:cubicBezTo>
                <a:cubicBezTo>
                  <a:pt x="6830524" y="9328028"/>
                  <a:pt x="6837187" y="9328604"/>
                  <a:pt x="6841850" y="9332421"/>
                </a:cubicBezTo>
                <a:cubicBezTo>
                  <a:pt x="6842093" y="9331300"/>
                  <a:pt x="6842456" y="9330210"/>
                  <a:pt x="6843001" y="9329271"/>
                </a:cubicBezTo>
                <a:cubicBezTo>
                  <a:pt x="6837792" y="9325454"/>
                  <a:pt x="6837005" y="9318123"/>
                  <a:pt x="6840245" y="9312793"/>
                </a:cubicBezTo>
                <a:cubicBezTo>
                  <a:pt x="6842365" y="9309339"/>
                  <a:pt x="6846151" y="9307643"/>
                  <a:pt x="6849997" y="9307552"/>
                </a:cubicBezTo>
                <a:cubicBezTo>
                  <a:pt x="6849239" y="9307341"/>
                  <a:pt x="6848512" y="9307007"/>
                  <a:pt x="6847816" y="9306553"/>
                </a:cubicBezTo>
                <a:lnTo>
                  <a:pt x="6843243" y="9303614"/>
                </a:lnTo>
                <a:cubicBezTo>
                  <a:pt x="6837671" y="9300041"/>
                  <a:pt x="6834249" y="9294013"/>
                  <a:pt x="6837368" y="9287380"/>
                </a:cubicBezTo>
                <a:cubicBezTo>
                  <a:pt x="6839912" y="9281988"/>
                  <a:pt x="6848058" y="9277929"/>
                  <a:pt x="6853600" y="9281503"/>
                </a:cubicBezTo>
                <a:lnTo>
                  <a:pt x="6858143" y="9284441"/>
                </a:lnTo>
                <a:cubicBezTo>
                  <a:pt x="6863714" y="9288016"/>
                  <a:pt x="6867137" y="9294044"/>
                  <a:pt x="6864018" y="9300677"/>
                </a:cubicBezTo>
                <a:cubicBezTo>
                  <a:pt x="6862201" y="9304494"/>
                  <a:pt x="6857567" y="9307613"/>
                  <a:pt x="6853055" y="9307825"/>
                </a:cubicBezTo>
                <a:cubicBezTo>
                  <a:pt x="6854509" y="9308128"/>
                  <a:pt x="6855902" y="9308674"/>
                  <a:pt x="6857174" y="9309491"/>
                </a:cubicBezTo>
                <a:lnTo>
                  <a:pt x="6861716" y="9312429"/>
                </a:lnTo>
                <a:cubicBezTo>
                  <a:pt x="6863321" y="9313490"/>
                  <a:pt x="6864532" y="9314852"/>
                  <a:pt x="6865410" y="9316397"/>
                </a:cubicBezTo>
                <a:cubicBezTo>
                  <a:pt x="6871104" y="9315852"/>
                  <a:pt x="6876858" y="9317336"/>
                  <a:pt x="6881491" y="9321668"/>
                </a:cubicBezTo>
                <a:cubicBezTo>
                  <a:pt x="6884459" y="9324455"/>
                  <a:pt x="6886366" y="9327634"/>
                  <a:pt x="6887457" y="9331088"/>
                </a:cubicBezTo>
                <a:cubicBezTo>
                  <a:pt x="6889334" y="9331178"/>
                  <a:pt x="6891242" y="9331663"/>
                  <a:pt x="6893089" y="9332632"/>
                </a:cubicBezTo>
                <a:cubicBezTo>
                  <a:pt x="6898753" y="9335662"/>
                  <a:pt x="6900782" y="9343991"/>
                  <a:pt x="6897329" y="9349353"/>
                </a:cubicBezTo>
                <a:lnTo>
                  <a:pt x="6891454" y="9358470"/>
                </a:lnTo>
                <a:cubicBezTo>
                  <a:pt x="6889001" y="9362256"/>
                  <a:pt x="6885125" y="9364255"/>
                  <a:pt x="6881037" y="9364286"/>
                </a:cubicBezTo>
                <a:cubicBezTo>
                  <a:pt x="6880976" y="9364437"/>
                  <a:pt x="6880855" y="9364559"/>
                  <a:pt x="6880764" y="9364709"/>
                </a:cubicBezTo>
                <a:cubicBezTo>
                  <a:pt x="6886639" y="9366255"/>
                  <a:pt x="6891272" y="9371918"/>
                  <a:pt x="6890122" y="9378340"/>
                </a:cubicBezTo>
                <a:cubicBezTo>
                  <a:pt x="6890394" y="9378552"/>
                  <a:pt x="6890758" y="9378582"/>
                  <a:pt x="6891000" y="9378824"/>
                </a:cubicBezTo>
                <a:cubicBezTo>
                  <a:pt x="6892878" y="9380551"/>
                  <a:pt x="6894755" y="9382308"/>
                  <a:pt x="6896632" y="9384034"/>
                </a:cubicBezTo>
                <a:cubicBezTo>
                  <a:pt x="6899631" y="9386791"/>
                  <a:pt x="6900993" y="9390638"/>
                  <a:pt x="6900751" y="9394455"/>
                </a:cubicBezTo>
                <a:cubicBezTo>
                  <a:pt x="6903658" y="9393637"/>
                  <a:pt x="6906657" y="9394061"/>
                  <a:pt x="6909321" y="9395454"/>
                </a:cubicBezTo>
                <a:cubicBezTo>
                  <a:pt x="6913258" y="9391334"/>
                  <a:pt x="6919345" y="9389457"/>
                  <a:pt x="6924311" y="9393909"/>
                </a:cubicBezTo>
                <a:cubicBezTo>
                  <a:pt x="6926007" y="9395423"/>
                  <a:pt x="6927885" y="9396756"/>
                  <a:pt x="6929581" y="9398271"/>
                </a:cubicBezTo>
                <a:cubicBezTo>
                  <a:pt x="6930065" y="9398604"/>
                  <a:pt x="6930520" y="9398907"/>
                  <a:pt x="6931034" y="9399210"/>
                </a:cubicBezTo>
                <a:cubicBezTo>
                  <a:pt x="6932549" y="9399937"/>
                  <a:pt x="6933881" y="9400633"/>
                  <a:pt x="6935092" y="9401603"/>
                </a:cubicBezTo>
                <a:cubicBezTo>
                  <a:pt x="6938636" y="9400754"/>
                  <a:pt x="6942663" y="9401330"/>
                  <a:pt x="6945449" y="9403269"/>
                </a:cubicBezTo>
                <a:cubicBezTo>
                  <a:pt x="6949053" y="9405752"/>
                  <a:pt x="6950355" y="9409448"/>
                  <a:pt x="6950264" y="9413264"/>
                </a:cubicBezTo>
                <a:cubicBezTo>
                  <a:pt x="6950567" y="9412598"/>
                  <a:pt x="6950597" y="9411961"/>
                  <a:pt x="6951051" y="9411265"/>
                </a:cubicBezTo>
                <a:cubicBezTo>
                  <a:pt x="6955867" y="9403784"/>
                  <a:pt x="6964740" y="9404481"/>
                  <a:pt x="6970039" y="9408782"/>
                </a:cubicBezTo>
                <a:cubicBezTo>
                  <a:pt x="6972068" y="9395848"/>
                  <a:pt x="6993448" y="9397423"/>
                  <a:pt x="6994023" y="9412113"/>
                </a:cubicBezTo>
                <a:cubicBezTo>
                  <a:pt x="6994478" y="9424017"/>
                  <a:pt x="6980669" y="9426289"/>
                  <a:pt x="6973613" y="9419928"/>
                </a:cubicBezTo>
                <a:cubicBezTo>
                  <a:pt x="6973310" y="9420958"/>
                  <a:pt x="6973098" y="9421958"/>
                  <a:pt x="6972401" y="9423048"/>
                </a:cubicBezTo>
                <a:cubicBezTo>
                  <a:pt x="6965981" y="9433013"/>
                  <a:pt x="6952202" y="9428712"/>
                  <a:pt x="6949568" y="9420292"/>
                </a:cubicBezTo>
                <a:cubicBezTo>
                  <a:pt x="6949840" y="9422624"/>
                  <a:pt x="6949749" y="9424259"/>
                  <a:pt x="6949295" y="9426501"/>
                </a:cubicBezTo>
                <a:cubicBezTo>
                  <a:pt x="6948265" y="9431559"/>
                  <a:pt x="6945388" y="9434982"/>
                  <a:pt x="6941966" y="9438678"/>
                </a:cubicBezTo>
                <a:cubicBezTo>
                  <a:pt x="6940967" y="9439768"/>
                  <a:pt x="6939544" y="9440434"/>
                  <a:pt x="6937969" y="9440919"/>
                </a:cubicBezTo>
                <a:cubicBezTo>
                  <a:pt x="6936697" y="9442888"/>
                  <a:pt x="6935032" y="9444614"/>
                  <a:pt x="6933033" y="9445614"/>
                </a:cubicBezTo>
                <a:cubicBezTo>
                  <a:pt x="6931428" y="9446402"/>
                  <a:pt x="6929793" y="9447128"/>
                  <a:pt x="6928127" y="9447764"/>
                </a:cubicBezTo>
                <a:cubicBezTo>
                  <a:pt x="6927855" y="9448189"/>
                  <a:pt x="6927643" y="9448582"/>
                  <a:pt x="6927309" y="9449007"/>
                </a:cubicBezTo>
                <a:cubicBezTo>
                  <a:pt x="6923342" y="9453883"/>
                  <a:pt x="6914984" y="9455246"/>
                  <a:pt x="6910139" y="9450763"/>
                </a:cubicBezTo>
                <a:lnTo>
                  <a:pt x="6907534" y="9448340"/>
                </a:lnTo>
                <a:cubicBezTo>
                  <a:pt x="6906535" y="9447885"/>
                  <a:pt x="6905566" y="9447401"/>
                  <a:pt x="6904597" y="9446735"/>
                </a:cubicBezTo>
                <a:cubicBezTo>
                  <a:pt x="6897390" y="9441737"/>
                  <a:pt x="6893937" y="9432680"/>
                  <a:pt x="6889819" y="9425381"/>
                </a:cubicBezTo>
                <a:close/>
                <a:moveTo>
                  <a:pt x="6751848" y="9527882"/>
                </a:moveTo>
                <a:cubicBezTo>
                  <a:pt x="6752000" y="9527124"/>
                  <a:pt x="6752394" y="9526579"/>
                  <a:pt x="6752636" y="9525913"/>
                </a:cubicBezTo>
                <a:cubicBezTo>
                  <a:pt x="6751758" y="9523338"/>
                  <a:pt x="6751970" y="9520339"/>
                  <a:pt x="6754029" y="9517159"/>
                </a:cubicBezTo>
                <a:cubicBezTo>
                  <a:pt x="6762448" y="9504104"/>
                  <a:pt x="6784403" y="9514766"/>
                  <a:pt x="6775893" y="9527972"/>
                </a:cubicBezTo>
                <a:cubicBezTo>
                  <a:pt x="6775681" y="9528305"/>
                  <a:pt x="6775379" y="9528426"/>
                  <a:pt x="6775166" y="9528730"/>
                </a:cubicBezTo>
                <a:cubicBezTo>
                  <a:pt x="6775136" y="9529275"/>
                  <a:pt x="6775288" y="9529669"/>
                  <a:pt x="6775197" y="9530214"/>
                </a:cubicBezTo>
                <a:cubicBezTo>
                  <a:pt x="6774712" y="9532788"/>
                  <a:pt x="6773501" y="9534636"/>
                  <a:pt x="6772017" y="9536211"/>
                </a:cubicBezTo>
                <a:cubicBezTo>
                  <a:pt x="6777529" y="9535061"/>
                  <a:pt x="6784676" y="9538210"/>
                  <a:pt x="6785917" y="9543905"/>
                </a:cubicBezTo>
                <a:lnTo>
                  <a:pt x="6787552" y="9551416"/>
                </a:lnTo>
                <a:cubicBezTo>
                  <a:pt x="6789006" y="9558111"/>
                  <a:pt x="6786886" y="9564260"/>
                  <a:pt x="6780103" y="9566986"/>
                </a:cubicBezTo>
                <a:cubicBezTo>
                  <a:pt x="6774531" y="9569258"/>
                  <a:pt x="6765900" y="9565774"/>
                  <a:pt x="6764537" y="9559534"/>
                </a:cubicBezTo>
                <a:cubicBezTo>
                  <a:pt x="6763992" y="9557020"/>
                  <a:pt x="6763447" y="9554536"/>
                  <a:pt x="6762902" y="9552023"/>
                </a:cubicBezTo>
                <a:cubicBezTo>
                  <a:pt x="6761902" y="9547358"/>
                  <a:pt x="6762750" y="9543056"/>
                  <a:pt x="6765567" y="9539906"/>
                </a:cubicBezTo>
                <a:cubicBezTo>
                  <a:pt x="6758359" y="9541360"/>
                  <a:pt x="6750152" y="9537029"/>
                  <a:pt x="6751848" y="9527882"/>
                </a:cubicBezTo>
                <a:close/>
                <a:moveTo>
                  <a:pt x="6713540" y="9677726"/>
                </a:moveTo>
                <a:cubicBezTo>
                  <a:pt x="6713510" y="9677695"/>
                  <a:pt x="6713510" y="9677635"/>
                  <a:pt x="6713479" y="9677605"/>
                </a:cubicBezTo>
                <a:cubicBezTo>
                  <a:pt x="6713389" y="9677484"/>
                  <a:pt x="6713328" y="9677392"/>
                  <a:pt x="6713177" y="9677242"/>
                </a:cubicBezTo>
                <a:cubicBezTo>
                  <a:pt x="6708665" y="9672122"/>
                  <a:pt x="6708968" y="9664852"/>
                  <a:pt x="6713722" y="9659976"/>
                </a:cubicBezTo>
                <a:cubicBezTo>
                  <a:pt x="6714358" y="9659310"/>
                  <a:pt x="6715266" y="9658946"/>
                  <a:pt x="6716054" y="9658492"/>
                </a:cubicBezTo>
                <a:cubicBezTo>
                  <a:pt x="6711390" y="9656341"/>
                  <a:pt x="6707726" y="9651737"/>
                  <a:pt x="6708907" y="9645315"/>
                </a:cubicBezTo>
                <a:cubicBezTo>
                  <a:pt x="6711663" y="9630474"/>
                  <a:pt x="6734314" y="9636562"/>
                  <a:pt x="6731589" y="9651343"/>
                </a:cubicBezTo>
                <a:cubicBezTo>
                  <a:pt x="6730983" y="9654524"/>
                  <a:pt x="6729378" y="9656584"/>
                  <a:pt x="6727410" y="9657977"/>
                </a:cubicBezTo>
                <a:cubicBezTo>
                  <a:pt x="6728743" y="9658613"/>
                  <a:pt x="6729984" y="9659431"/>
                  <a:pt x="6730983" y="9660521"/>
                </a:cubicBezTo>
                <a:cubicBezTo>
                  <a:pt x="6735889" y="9666125"/>
                  <a:pt x="6738766" y="9673212"/>
                  <a:pt x="6737737" y="9680725"/>
                </a:cubicBezTo>
                <a:cubicBezTo>
                  <a:pt x="6736858" y="9687267"/>
                  <a:pt x="6732528" y="9692810"/>
                  <a:pt x="6725320" y="9692689"/>
                </a:cubicBezTo>
                <a:cubicBezTo>
                  <a:pt x="6719264" y="9692598"/>
                  <a:pt x="6712450" y="9686782"/>
                  <a:pt x="6713358" y="9680270"/>
                </a:cubicBezTo>
                <a:cubicBezTo>
                  <a:pt x="6713510" y="9679482"/>
                  <a:pt x="6713570" y="9678665"/>
                  <a:pt x="6713601" y="9677878"/>
                </a:cubicBezTo>
                <a:cubicBezTo>
                  <a:pt x="6713540" y="9677786"/>
                  <a:pt x="6713540" y="9677816"/>
                  <a:pt x="6713540" y="9677726"/>
                </a:cubicBezTo>
                <a:close/>
                <a:moveTo>
                  <a:pt x="6701821" y="9697748"/>
                </a:moveTo>
                <a:lnTo>
                  <a:pt x="6700882" y="9702866"/>
                </a:lnTo>
                <a:cubicBezTo>
                  <a:pt x="6699671" y="9709318"/>
                  <a:pt x="6693765" y="9713256"/>
                  <a:pt x="6687345" y="9712469"/>
                </a:cubicBezTo>
                <a:cubicBezTo>
                  <a:pt x="6681137" y="9711711"/>
                  <a:pt x="6676625" y="9704956"/>
                  <a:pt x="6677745" y="9698928"/>
                </a:cubicBezTo>
                <a:lnTo>
                  <a:pt x="6678684" y="9693810"/>
                </a:lnTo>
                <a:cubicBezTo>
                  <a:pt x="6679532" y="9689206"/>
                  <a:pt x="6682833" y="9685995"/>
                  <a:pt x="6686921" y="9684753"/>
                </a:cubicBezTo>
                <a:cubicBezTo>
                  <a:pt x="6684166" y="9680936"/>
                  <a:pt x="6683772" y="9675939"/>
                  <a:pt x="6688375" y="9671637"/>
                </a:cubicBezTo>
                <a:cubicBezTo>
                  <a:pt x="6699701" y="9661066"/>
                  <a:pt x="6718658" y="9676454"/>
                  <a:pt x="6707211" y="9687176"/>
                </a:cubicBezTo>
                <a:cubicBezTo>
                  <a:pt x="6705121" y="9689115"/>
                  <a:pt x="6702760" y="9689963"/>
                  <a:pt x="6700367" y="9690326"/>
                </a:cubicBezTo>
                <a:cubicBezTo>
                  <a:pt x="6701608" y="9692629"/>
                  <a:pt x="6702275" y="9695234"/>
                  <a:pt x="6701821" y="9697748"/>
                </a:cubicBezTo>
                <a:close/>
                <a:moveTo>
                  <a:pt x="6534475" y="9404268"/>
                </a:moveTo>
                <a:lnTo>
                  <a:pt x="6536656" y="9399543"/>
                </a:lnTo>
                <a:cubicBezTo>
                  <a:pt x="6538412" y="9395696"/>
                  <a:pt x="6541895" y="9393516"/>
                  <a:pt x="6545741" y="9392970"/>
                </a:cubicBezTo>
                <a:cubicBezTo>
                  <a:pt x="6550132" y="9391062"/>
                  <a:pt x="6556067" y="9392243"/>
                  <a:pt x="6559338" y="9395333"/>
                </a:cubicBezTo>
                <a:cubicBezTo>
                  <a:pt x="6562366" y="9398180"/>
                  <a:pt x="6563305" y="9401755"/>
                  <a:pt x="6562851" y="9405298"/>
                </a:cubicBezTo>
                <a:cubicBezTo>
                  <a:pt x="6565031" y="9408872"/>
                  <a:pt x="6565304" y="9413446"/>
                  <a:pt x="6563335" y="9417505"/>
                </a:cubicBezTo>
                <a:cubicBezTo>
                  <a:pt x="6560489" y="9423351"/>
                  <a:pt x="6552342" y="9425562"/>
                  <a:pt x="6546801" y="9422442"/>
                </a:cubicBezTo>
                <a:cubicBezTo>
                  <a:pt x="6545862" y="9421897"/>
                  <a:pt x="6545196" y="9421140"/>
                  <a:pt x="6544378" y="9420504"/>
                </a:cubicBezTo>
                <a:cubicBezTo>
                  <a:pt x="6543106" y="9420413"/>
                  <a:pt x="6541804" y="9420231"/>
                  <a:pt x="6540532" y="9419747"/>
                </a:cubicBezTo>
                <a:cubicBezTo>
                  <a:pt x="6534657" y="9417474"/>
                  <a:pt x="6531932" y="9409842"/>
                  <a:pt x="6534475" y="9404268"/>
                </a:cubicBezTo>
                <a:close/>
                <a:moveTo>
                  <a:pt x="6531659" y="9215259"/>
                </a:moveTo>
                <a:cubicBezTo>
                  <a:pt x="6537958" y="9201538"/>
                  <a:pt x="6557763" y="9214139"/>
                  <a:pt x="6551555" y="9227678"/>
                </a:cubicBezTo>
                <a:cubicBezTo>
                  <a:pt x="6545256" y="9241369"/>
                  <a:pt x="6525451" y="9228769"/>
                  <a:pt x="6531659" y="9215259"/>
                </a:cubicBezTo>
                <a:close/>
                <a:moveTo>
                  <a:pt x="6657789" y="9316609"/>
                </a:moveTo>
                <a:cubicBezTo>
                  <a:pt x="6663512" y="9317488"/>
                  <a:pt x="6668812" y="9319305"/>
                  <a:pt x="6672627" y="9323940"/>
                </a:cubicBezTo>
                <a:cubicBezTo>
                  <a:pt x="6676807" y="9328998"/>
                  <a:pt x="6676746" y="9335298"/>
                  <a:pt x="6675232" y="9341325"/>
                </a:cubicBezTo>
                <a:cubicBezTo>
                  <a:pt x="6673687" y="9347505"/>
                  <a:pt x="6665783" y="9350443"/>
                  <a:pt x="6660242" y="9348474"/>
                </a:cubicBezTo>
                <a:cubicBezTo>
                  <a:pt x="6655790" y="9346899"/>
                  <a:pt x="6653337" y="9343173"/>
                  <a:pt x="6652792" y="9339024"/>
                </a:cubicBezTo>
                <a:cubicBezTo>
                  <a:pt x="6648098" y="9337116"/>
                  <a:pt x="6644706" y="9332905"/>
                  <a:pt x="6645161" y="9327392"/>
                </a:cubicBezTo>
                <a:cubicBezTo>
                  <a:pt x="6645615" y="9321395"/>
                  <a:pt x="6651520" y="9315640"/>
                  <a:pt x="6657789" y="9316609"/>
                </a:cubicBezTo>
                <a:close/>
                <a:moveTo>
                  <a:pt x="6648219" y="9256575"/>
                </a:moveTo>
                <a:cubicBezTo>
                  <a:pt x="6654488" y="9242883"/>
                  <a:pt x="6676595" y="9250849"/>
                  <a:pt x="6670296" y="9264541"/>
                </a:cubicBezTo>
                <a:cubicBezTo>
                  <a:pt x="6663997" y="9278202"/>
                  <a:pt x="6641920" y="9270266"/>
                  <a:pt x="6648219" y="9256575"/>
                </a:cubicBezTo>
                <a:close/>
                <a:moveTo>
                  <a:pt x="6791853" y="9402965"/>
                </a:moveTo>
                <a:cubicBezTo>
                  <a:pt x="6789339" y="9408569"/>
                  <a:pt x="6780829" y="9411780"/>
                  <a:pt x="6775439" y="9408327"/>
                </a:cubicBezTo>
                <a:lnTo>
                  <a:pt x="6770866" y="9405389"/>
                </a:lnTo>
                <a:cubicBezTo>
                  <a:pt x="6765112" y="9401663"/>
                  <a:pt x="6762569" y="9395514"/>
                  <a:pt x="6765506" y="9388972"/>
                </a:cubicBezTo>
                <a:cubicBezTo>
                  <a:pt x="6768020" y="9383398"/>
                  <a:pt x="6776529" y="9380157"/>
                  <a:pt x="6781920" y="9383611"/>
                </a:cubicBezTo>
                <a:lnTo>
                  <a:pt x="6786493" y="9386549"/>
                </a:lnTo>
                <a:cubicBezTo>
                  <a:pt x="6792247" y="9390275"/>
                  <a:pt x="6794790" y="9396423"/>
                  <a:pt x="6791853" y="9402965"/>
                </a:cubicBezTo>
                <a:close/>
                <a:moveTo>
                  <a:pt x="6793306" y="9468271"/>
                </a:moveTo>
                <a:cubicBezTo>
                  <a:pt x="6798878" y="9471845"/>
                  <a:pt x="6800665" y="9479478"/>
                  <a:pt x="6797122" y="9485112"/>
                </a:cubicBezTo>
                <a:cubicBezTo>
                  <a:pt x="6793639" y="9490655"/>
                  <a:pt x="6785826" y="9492503"/>
                  <a:pt x="6780285" y="9488929"/>
                </a:cubicBezTo>
                <a:lnTo>
                  <a:pt x="6775712" y="9485990"/>
                </a:lnTo>
                <a:cubicBezTo>
                  <a:pt x="6770139" y="9482416"/>
                  <a:pt x="6768353" y="9474783"/>
                  <a:pt x="6771926" y="9469149"/>
                </a:cubicBezTo>
                <a:cubicBezTo>
                  <a:pt x="6775409" y="9463606"/>
                  <a:pt x="6783222" y="9461759"/>
                  <a:pt x="6788764" y="9465333"/>
                </a:cubicBezTo>
                <a:lnTo>
                  <a:pt x="6793306" y="9468271"/>
                </a:lnTo>
                <a:close/>
                <a:moveTo>
                  <a:pt x="6771926" y="9293619"/>
                </a:moveTo>
                <a:cubicBezTo>
                  <a:pt x="6767989" y="9299738"/>
                  <a:pt x="6761297" y="9300464"/>
                  <a:pt x="6756027" y="9298253"/>
                </a:cubicBezTo>
                <a:cubicBezTo>
                  <a:pt x="6755876" y="9298466"/>
                  <a:pt x="6755785" y="9298708"/>
                  <a:pt x="6755634" y="9298889"/>
                </a:cubicBezTo>
                <a:cubicBezTo>
                  <a:pt x="6751152" y="9304402"/>
                  <a:pt x="6744005" y="9304250"/>
                  <a:pt x="6738463" y="9300707"/>
                </a:cubicBezTo>
                <a:lnTo>
                  <a:pt x="6733891" y="9297769"/>
                </a:lnTo>
                <a:cubicBezTo>
                  <a:pt x="6728318" y="9294165"/>
                  <a:pt x="6728288" y="9285290"/>
                  <a:pt x="6732073" y="9280595"/>
                </a:cubicBezTo>
                <a:cubicBezTo>
                  <a:pt x="6734981" y="9277020"/>
                  <a:pt x="6738978" y="9275839"/>
                  <a:pt x="6742945" y="9276415"/>
                </a:cubicBezTo>
                <a:cubicBezTo>
                  <a:pt x="6743157" y="9274354"/>
                  <a:pt x="6743793" y="9272295"/>
                  <a:pt x="6744914" y="9270508"/>
                </a:cubicBezTo>
                <a:cubicBezTo>
                  <a:pt x="6748548" y="9264783"/>
                  <a:pt x="6756543" y="9264086"/>
                  <a:pt x="6761902" y="9267540"/>
                </a:cubicBezTo>
                <a:lnTo>
                  <a:pt x="6766475" y="9270477"/>
                </a:lnTo>
                <a:cubicBezTo>
                  <a:pt x="6770260" y="9272931"/>
                  <a:pt x="6771805" y="9277202"/>
                  <a:pt x="6771442" y="9281352"/>
                </a:cubicBezTo>
                <a:cubicBezTo>
                  <a:pt x="6774137" y="9284532"/>
                  <a:pt x="6774954" y="9288924"/>
                  <a:pt x="6771926" y="9293619"/>
                </a:cubicBezTo>
                <a:close/>
                <a:moveTo>
                  <a:pt x="6739493" y="9344143"/>
                </a:moveTo>
                <a:cubicBezTo>
                  <a:pt x="6731014" y="9357349"/>
                  <a:pt x="6709755" y="9345324"/>
                  <a:pt x="6718264" y="9332118"/>
                </a:cubicBezTo>
                <a:cubicBezTo>
                  <a:pt x="6726714" y="9318911"/>
                  <a:pt x="6747972" y="9330906"/>
                  <a:pt x="6739493" y="9344143"/>
                </a:cubicBezTo>
                <a:close/>
                <a:moveTo>
                  <a:pt x="6724442" y="9403845"/>
                </a:moveTo>
                <a:cubicBezTo>
                  <a:pt x="6728894" y="9405570"/>
                  <a:pt x="6732467" y="9408418"/>
                  <a:pt x="6734496" y="9412780"/>
                </a:cubicBezTo>
                <a:cubicBezTo>
                  <a:pt x="6737010" y="9418262"/>
                  <a:pt x="6735132" y="9423593"/>
                  <a:pt x="6732528" y="9428531"/>
                </a:cubicBezTo>
                <a:cubicBezTo>
                  <a:pt x="6731831" y="9429833"/>
                  <a:pt x="6730771" y="9430802"/>
                  <a:pt x="6729591" y="9431559"/>
                </a:cubicBezTo>
                <a:cubicBezTo>
                  <a:pt x="6732528" y="9430954"/>
                  <a:pt x="6735677" y="9431408"/>
                  <a:pt x="6738524" y="9432983"/>
                </a:cubicBezTo>
                <a:cubicBezTo>
                  <a:pt x="6744217" y="9436163"/>
                  <a:pt x="6745883" y="9444433"/>
                  <a:pt x="6742430" y="9449794"/>
                </a:cubicBezTo>
                <a:lnTo>
                  <a:pt x="6739493" y="9454338"/>
                </a:lnTo>
                <a:cubicBezTo>
                  <a:pt x="6735798" y="9460093"/>
                  <a:pt x="6728530" y="9461547"/>
                  <a:pt x="6722686" y="9458245"/>
                </a:cubicBezTo>
                <a:cubicBezTo>
                  <a:pt x="6716993" y="9455064"/>
                  <a:pt x="6715327" y="9446825"/>
                  <a:pt x="6718779" y="9441434"/>
                </a:cubicBezTo>
                <a:lnTo>
                  <a:pt x="6721717" y="9436860"/>
                </a:lnTo>
                <a:cubicBezTo>
                  <a:pt x="6723019" y="9434831"/>
                  <a:pt x="6724866" y="9433559"/>
                  <a:pt x="6726835" y="9432589"/>
                </a:cubicBezTo>
                <a:cubicBezTo>
                  <a:pt x="6723231" y="9433680"/>
                  <a:pt x="6718991" y="9433286"/>
                  <a:pt x="6716175" y="9431286"/>
                </a:cubicBezTo>
                <a:cubicBezTo>
                  <a:pt x="6712904" y="9428954"/>
                  <a:pt x="6711511" y="9425683"/>
                  <a:pt x="6711481" y="9422261"/>
                </a:cubicBezTo>
                <a:cubicBezTo>
                  <a:pt x="6708907" y="9419140"/>
                  <a:pt x="6708029" y="9414839"/>
                  <a:pt x="6709361" y="9410690"/>
                </a:cubicBezTo>
                <a:cubicBezTo>
                  <a:pt x="6711269" y="9404813"/>
                  <a:pt x="6718719" y="9401603"/>
                  <a:pt x="6724442" y="9403845"/>
                </a:cubicBezTo>
                <a:close/>
                <a:moveTo>
                  <a:pt x="6706545" y="9288712"/>
                </a:moveTo>
                <a:cubicBezTo>
                  <a:pt x="6700670" y="9290075"/>
                  <a:pt x="6692645" y="9286137"/>
                  <a:pt x="6691888" y="9279595"/>
                </a:cubicBezTo>
                <a:cubicBezTo>
                  <a:pt x="6691827" y="9278807"/>
                  <a:pt x="6691706" y="9277990"/>
                  <a:pt x="6691524" y="9277202"/>
                </a:cubicBezTo>
                <a:cubicBezTo>
                  <a:pt x="6691494" y="9277111"/>
                  <a:pt x="6691494" y="9277141"/>
                  <a:pt x="6691494" y="9277051"/>
                </a:cubicBezTo>
                <a:cubicBezTo>
                  <a:pt x="6691464" y="9277020"/>
                  <a:pt x="6691433" y="9276990"/>
                  <a:pt x="6691403" y="9276930"/>
                </a:cubicBezTo>
                <a:cubicBezTo>
                  <a:pt x="6691282" y="9276838"/>
                  <a:pt x="6691191" y="9276778"/>
                  <a:pt x="6691040" y="9276657"/>
                </a:cubicBezTo>
                <a:cubicBezTo>
                  <a:pt x="6685407" y="9272779"/>
                  <a:pt x="6683954" y="9265692"/>
                  <a:pt x="6687345" y="9259785"/>
                </a:cubicBezTo>
                <a:cubicBezTo>
                  <a:pt x="6690555" y="9254212"/>
                  <a:pt x="6698944" y="9252455"/>
                  <a:pt x="6704213" y="9256090"/>
                </a:cubicBezTo>
                <a:cubicBezTo>
                  <a:pt x="6710360" y="9260300"/>
                  <a:pt x="6714873" y="9266509"/>
                  <a:pt x="6715721" y="9274022"/>
                </a:cubicBezTo>
                <a:cubicBezTo>
                  <a:pt x="6716417" y="9280655"/>
                  <a:pt x="6713570" y="9287076"/>
                  <a:pt x="6706545" y="9288712"/>
                </a:cubicBezTo>
                <a:close/>
                <a:moveTo>
                  <a:pt x="6705788" y="9516856"/>
                </a:moveTo>
                <a:cubicBezTo>
                  <a:pt x="6697278" y="9530093"/>
                  <a:pt x="6676867" y="9516674"/>
                  <a:pt x="6685377" y="9503468"/>
                </a:cubicBezTo>
                <a:cubicBezTo>
                  <a:pt x="6693856" y="9490262"/>
                  <a:pt x="6714267" y="9503649"/>
                  <a:pt x="6705788" y="9516856"/>
                </a:cubicBezTo>
                <a:close/>
                <a:moveTo>
                  <a:pt x="6688344" y="9429711"/>
                </a:moveTo>
                <a:lnTo>
                  <a:pt x="6683772" y="9426774"/>
                </a:lnTo>
                <a:cubicBezTo>
                  <a:pt x="6678200" y="9423199"/>
                  <a:pt x="6677473" y="9414748"/>
                  <a:pt x="6681228" y="9409721"/>
                </a:cubicBezTo>
                <a:cubicBezTo>
                  <a:pt x="6685316" y="9404177"/>
                  <a:pt x="6692766" y="9403601"/>
                  <a:pt x="6698277" y="9407176"/>
                </a:cubicBezTo>
                <a:lnTo>
                  <a:pt x="6702850" y="9410115"/>
                </a:lnTo>
                <a:cubicBezTo>
                  <a:pt x="6708422" y="9413688"/>
                  <a:pt x="6709149" y="9422139"/>
                  <a:pt x="6705394" y="9427167"/>
                </a:cubicBezTo>
                <a:cubicBezTo>
                  <a:pt x="6701306" y="9432680"/>
                  <a:pt x="6693887" y="9433255"/>
                  <a:pt x="6688344" y="9429711"/>
                </a:cubicBezTo>
                <a:close/>
                <a:moveTo>
                  <a:pt x="6693432" y="9228769"/>
                </a:moveTo>
                <a:cubicBezTo>
                  <a:pt x="6687012" y="9230192"/>
                  <a:pt x="6680259" y="9225951"/>
                  <a:pt x="6678866" y="9219500"/>
                </a:cubicBezTo>
                <a:lnTo>
                  <a:pt x="6677231" y="9212018"/>
                </a:lnTo>
                <a:cubicBezTo>
                  <a:pt x="6675838" y="9205566"/>
                  <a:pt x="6680017" y="9198873"/>
                  <a:pt x="6686497" y="9197448"/>
                </a:cubicBezTo>
                <a:cubicBezTo>
                  <a:pt x="6692917" y="9196025"/>
                  <a:pt x="6699671" y="9200296"/>
                  <a:pt x="6701064" y="9206717"/>
                </a:cubicBezTo>
                <a:lnTo>
                  <a:pt x="6702699" y="9214229"/>
                </a:lnTo>
                <a:cubicBezTo>
                  <a:pt x="6704092" y="9220681"/>
                  <a:pt x="6699913" y="9227344"/>
                  <a:pt x="6693432" y="9228769"/>
                </a:cubicBezTo>
                <a:close/>
                <a:moveTo>
                  <a:pt x="6691312" y="9489171"/>
                </a:moveTo>
                <a:cubicBezTo>
                  <a:pt x="6682803" y="9502408"/>
                  <a:pt x="6663391" y="9487596"/>
                  <a:pt x="6671840" y="9474450"/>
                </a:cubicBezTo>
                <a:cubicBezTo>
                  <a:pt x="6680350" y="9461213"/>
                  <a:pt x="6699762" y="9476025"/>
                  <a:pt x="6691312" y="9489171"/>
                </a:cubicBezTo>
                <a:close/>
                <a:moveTo>
                  <a:pt x="6663845" y="9359378"/>
                </a:moveTo>
                <a:cubicBezTo>
                  <a:pt x="6665027" y="9360439"/>
                  <a:pt x="6665965" y="9361711"/>
                  <a:pt x="6666541" y="9363226"/>
                </a:cubicBezTo>
                <a:lnTo>
                  <a:pt x="6667752" y="9366436"/>
                </a:lnTo>
                <a:cubicBezTo>
                  <a:pt x="6668388" y="9367254"/>
                  <a:pt x="6669024" y="9368102"/>
                  <a:pt x="6669569" y="9369071"/>
                </a:cubicBezTo>
                <a:cubicBezTo>
                  <a:pt x="6673687" y="9376371"/>
                  <a:pt x="6672718" y="9385640"/>
                  <a:pt x="6673082" y="9393697"/>
                </a:cubicBezTo>
                <a:cubicBezTo>
                  <a:pt x="6673627" y="9405874"/>
                  <a:pt x="6658546" y="9407842"/>
                  <a:pt x="6652277" y="9400300"/>
                </a:cubicBezTo>
                <a:cubicBezTo>
                  <a:pt x="6652187" y="9400603"/>
                  <a:pt x="6652096" y="9400875"/>
                  <a:pt x="6652005" y="9401179"/>
                </a:cubicBezTo>
                <a:cubicBezTo>
                  <a:pt x="6651641" y="9404753"/>
                  <a:pt x="6649733" y="9407388"/>
                  <a:pt x="6647129" y="9408993"/>
                </a:cubicBezTo>
                <a:cubicBezTo>
                  <a:pt x="6641557" y="9413143"/>
                  <a:pt x="6632684" y="9413264"/>
                  <a:pt x="6629716" y="9405722"/>
                </a:cubicBezTo>
                <a:cubicBezTo>
                  <a:pt x="6628929" y="9403693"/>
                  <a:pt x="6627869" y="9401724"/>
                  <a:pt x="6627082" y="9399694"/>
                </a:cubicBezTo>
                <a:cubicBezTo>
                  <a:pt x="6626809" y="9399210"/>
                  <a:pt x="6626537" y="9398725"/>
                  <a:pt x="6626264" y="9398271"/>
                </a:cubicBezTo>
                <a:cubicBezTo>
                  <a:pt x="6625295" y="9396999"/>
                  <a:pt x="6624447" y="9395787"/>
                  <a:pt x="6623841" y="9394455"/>
                </a:cubicBezTo>
                <a:cubicBezTo>
                  <a:pt x="6620419" y="9393637"/>
                  <a:pt x="6617240" y="9391395"/>
                  <a:pt x="6615665" y="9388548"/>
                </a:cubicBezTo>
                <a:cubicBezTo>
                  <a:pt x="6612425" y="9382551"/>
                  <a:pt x="6615211" y="9376220"/>
                  <a:pt x="6620419" y="9372646"/>
                </a:cubicBezTo>
                <a:cubicBezTo>
                  <a:pt x="6616725" y="9375159"/>
                  <a:pt x="6618451" y="9375008"/>
                  <a:pt x="6619450" y="9372282"/>
                </a:cubicBezTo>
                <a:cubicBezTo>
                  <a:pt x="6620238" y="9370101"/>
                  <a:pt x="6621055" y="9368708"/>
                  <a:pt x="6622418" y="9366981"/>
                </a:cubicBezTo>
                <a:cubicBezTo>
                  <a:pt x="6625507" y="9363105"/>
                  <a:pt x="6629444" y="9361378"/>
                  <a:pt x="6633986" y="9359712"/>
                </a:cubicBezTo>
                <a:cubicBezTo>
                  <a:pt x="6635258" y="9359227"/>
                  <a:pt x="6636742" y="9359288"/>
                  <a:pt x="6638226" y="9359530"/>
                </a:cubicBezTo>
                <a:cubicBezTo>
                  <a:pt x="6638226" y="9357682"/>
                  <a:pt x="6638589" y="9355744"/>
                  <a:pt x="6639921" y="9353684"/>
                </a:cubicBezTo>
                <a:cubicBezTo>
                  <a:pt x="6647281" y="9342325"/>
                  <a:pt x="6665148" y="9348747"/>
                  <a:pt x="6663845" y="9359378"/>
                </a:cubicBezTo>
                <a:close/>
                <a:moveTo>
                  <a:pt x="6656033" y="9600850"/>
                </a:moveTo>
                <a:cubicBezTo>
                  <a:pt x="6653277" y="9615692"/>
                  <a:pt x="6630988" y="9608331"/>
                  <a:pt x="6633683" y="9593672"/>
                </a:cubicBezTo>
                <a:cubicBezTo>
                  <a:pt x="6634562" y="9589006"/>
                  <a:pt x="6637408" y="9586735"/>
                  <a:pt x="6640769" y="9586008"/>
                </a:cubicBezTo>
                <a:cubicBezTo>
                  <a:pt x="6640588" y="9585917"/>
                  <a:pt x="6640346" y="9585886"/>
                  <a:pt x="6640134" y="9585765"/>
                </a:cubicBezTo>
                <a:lnTo>
                  <a:pt x="6626446" y="9576951"/>
                </a:lnTo>
                <a:cubicBezTo>
                  <a:pt x="6620692" y="9573256"/>
                  <a:pt x="6619814" y="9565532"/>
                  <a:pt x="6623206" y="9559989"/>
                </a:cubicBezTo>
                <a:cubicBezTo>
                  <a:pt x="6623538" y="9559413"/>
                  <a:pt x="6624114" y="9559141"/>
                  <a:pt x="6624538" y="9558656"/>
                </a:cubicBezTo>
                <a:cubicBezTo>
                  <a:pt x="6622963" y="9557384"/>
                  <a:pt x="6621570" y="9555900"/>
                  <a:pt x="6620843" y="9553900"/>
                </a:cubicBezTo>
                <a:lnTo>
                  <a:pt x="6618269" y="9546994"/>
                </a:lnTo>
                <a:cubicBezTo>
                  <a:pt x="6616058" y="9541027"/>
                  <a:pt x="6619148" y="9534121"/>
                  <a:pt x="6625113" y="9531880"/>
                </a:cubicBezTo>
                <a:cubicBezTo>
                  <a:pt x="6631018" y="9529669"/>
                  <a:pt x="6638014" y="9532788"/>
                  <a:pt x="6640225" y="9538726"/>
                </a:cubicBezTo>
                <a:lnTo>
                  <a:pt x="6642768" y="9545661"/>
                </a:lnTo>
                <a:cubicBezTo>
                  <a:pt x="6644252" y="9549630"/>
                  <a:pt x="6643192" y="9553931"/>
                  <a:pt x="6640648" y="9557112"/>
                </a:cubicBezTo>
                <a:lnTo>
                  <a:pt x="6653791" y="9565562"/>
                </a:lnTo>
                <a:cubicBezTo>
                  <a:pt x="6659545" y="9569258"/>
                  <a:pt x="6660423" y="9576981"/>
                  <a:pt x="6657032" y="9582524"/>
                </a:cubicBezTo>
                <a:cubicBezTo>
                  <a:pt x="6655306" y="9585341"/>
                  <a:pt x="6652459" y="9586977"/>
                  <a:pt x="6649400" y="9587523"/>
                </a:cubicBezTo>
                <a:cubicBezTo>
                  <a:pt x="6653852" y="9589976"/>
                  <a:pt x="6657183" y="9594701"/>
                  <a:pt x="6656033" y="9600850"/>
                </a:cubicBezTo>
                <a:close/>
                <a:moveTo>
                  <a:pt x="6642889" y="9643256"/>
                </a:moveTo>
                <a:cubicBezTo>
                  <a:pt x="6640164" y="9657946"/>
                  <a:pt x="6616725" y="9656462"/>
                  <a:pt x="6619481" y="9641590"/>
                </a:cubicBezTo>
                <a:cubicBezTo>
                  <a:pt x="6622206" y="9626930"/>
                  <a:pt x="6645645" y="9628414"/>
                  <a:pt x="6642889" y="9643256"/>
                </a:cubicBezTo>
                <a:close/>
                <a:moveTo>
                  <a:pt x="6649310" y="9469786"/>
                </a:moveTo>
                <a:cubicBezTo>
                  <a:pt x="6653489" y="9467725"/>
                  <a:pt x="6651671" y="9467635"/>
                  <a:pt x="6650279" y="9470301"/>
                </a:cubicBezTo>
                <a:cubicBezTo>
                  <a:pt x="6649128" y="9472420"/>
                  <a:pt x="6648098" y="9473723"/>
                  <a:pt x="6646433" y="9475328"/>
                </a:cubicBezTo>
                <a:cubicBezTo>
                  <a:pt x="6646221" y="9475510"/>
                  <a:pt x="6645979" y="9475571"/>
                  <a:pt x="6645796" y="9475753"/>
                </a:cubicBezTo>
                <a:cubicBezTo>
                  <a:pt x="6646130" y="9477600"/>
                  <a:pt x="6646130" y="9479599"/>
                  <a:pt x="6645070" y="9481902"/>
                </a:cubicBezTo>
                <a:cubicBezTo>
                  <a:pt x="6640013" y="9492927"/>
                  <a:pt x="6624356" y="9490352"/>
                  <a:pt x="6622085" y="9481659"/>
                </a:cubicBezTo>
                <a:cubicBezTo>
                  <a:pt x="6620813" y="9481477"/>
                  <a:pt x="6619571" y="9481174"/>
                  <a:pt x="6618330" y="9480901"/>
                </a:cubicBezTo>
                <a:cubicBezTo>
                  <a:pt x="6618844" y="9481689"/>
                  <a:pt x="6619511" y="9482386"/>
                  <a:pt x="6619753" y="9483356"/>
                </a:cubicBezTo>
                <a:cubicBezTo>
                  <a:pt x="6619904" y="9484113"/>
                  <a:pt x="6620147" y="9484839"/>
                  <a:pt x="6620419" y="9485567"/>
                </a:cubicBezTo>
                <a:cubicBezTo>
                  <a:pt x="6620450" y="9485627"/>
                  <a:pt x="6620450" y="9485627"/>
                  <a:pt x="6620480" y="9485688"/>
                </a:cubicBezTo>
                <a:cubicBezTo>
                  <a:pt x="6620510" y="9485718"/>
                  <a:pt x="6620540" y="9485748"/>
                  <a:pt x="6620601" y="9485778"/>
                </a:cubicBezTo>
                <a:cubicBezTo>
                  <a:pt x="6620722" y="9485839"/>
                  <a:pt x="6620813" y="9485869"/>
                  <a:pt x="6620994" y="9485961"/>
                </a:cubicBezTo>
                <a:cubicBezTo>
                  <a:pt x="6626869" y="9488898"/>
                  <a:pt x="6629232" y="9495441"/>
                  <a:pt x="6626779" y="9501529"/>
                </a:cubicBezTo>
                <a:cubicBezTo>
                  <a:pt x="6625174" y="9505497"/>
                  <a:pt x="6620964" y="9507890"/>
                  <a:pt x="6616694" y="9508193"/>
                </a:cubicBezTo>
                <a:cubicBezTo>
                  <a:pt x="6616997" y="9509708"/>
                  <a:pt x="6617633" y="9511131"/>
                  <a:pt x="6617240" y="9512797"/>
                </a:cubicBezTo>
                <a:cubicBezTo>
                  <a:pt x="6615877" y="9518885"/>
                  <a:pt x="6608942" y="9523944"/>
                  <a:pt x="6602643" y="9522035"/>
                </a:cubicBezTo>
                <a:cubicBezTo>
                  <a:pt x="6596889" y="9520279"/>
                  <a:pt x="6591711" y="9517643"/>
                  <a:pt x="6588440" y="9512313"/>
                </a:cubicBezTo>
                <a:cubicBezTo>
                  <a:pt x="6584897" y="9506496"/>
                  <a:pt x="6585866" y="9500015"/>
                  <a:pt x="6588319" y="9494048"/>
                </a:cubicBezTo>
                <a:cubicBezTo>
                  <a:pt x="6589833" y="9490352"/>
                  <a:pt x="6593498" y="9488414"/>
                  <a:pt x="6597374" y="9487899"/>
                </a:cubicBezTo>
                <a:cubicBezTo>
                  <a:pt x="6597313" y="9483598"/>
                  <a:pt x="6599160" y="9479720"/>
                  <a:pt x="6603127" y="9477479"/>
                </a:cubicBezTo>
                <a:cubicBezTo>
                  <a:pt x="6601856" y="9476146"/>
                  <a:pt x="6600826" y="9474571"/>
                  <a:pt x="6600432" y="9472723"/>
                </a:cubicBezTo>
                <a:lnTo>
                  <a:pt x="6599675" y="9469240"/>
                </a:lnTo>
                <a:cubicBezTo>
                  <a:pt x="6599130" y="9468301"/>
                  <a:pt x="6598615" y="9467332"/>
                  <a:pt x="6598191" y="9466242"/>
                </a:cubicBezTo>
                <a:cubicBezTo>
                  <a:pt x="6595012" y="9458124"/>
                  <a:pt x="6597374" y="9448704"/>
                  <a:pt x="6598191" y="9440374"/>
                </a:cubicBezTo>
                <a:cubicBezTo>
                  <a:pt x="6599403" y="9427743"/>
                  <a:pt x="6615241" y="9427925"/>
                  <a:pt x="6620571" y="9436588"/>
                </a:cubicBezTo>
                <a:cubicBezTo>
                  <a:pt x="6620692" y="9436315"/>
                  <a:pt x="6620843" y="9436012"/>
                  <a:pt x="6620964" y="9435739"/>
                </a:cubicBezTo>
                <a:cubicBezTo>
                  <a:pt x="6621873" y="9432105"/>
                  <a:pt x="6624205" y="9429682"/>
                  <a:pt x="6627142" y="9428409"/>
                </a:cubicBezTo>
                <a:cubicBezTo>
                  <a:pt x="6633471" y="9424956"/>
                  <a:pt x="6642647" y="9426138"/>
                  <a:pt x="6644585" y="9434316"/>
                </a:cubicBezTo>
                <a:cubicBezTo>
                  <a:pt x="6645100" y="9436527"/>
                  <a:pt x="6645887" y="9438708"/>
                  <a:pt x="6646402" y="9440919"/>
                </a:cubicBezTo>
                <a:cubicBezTo>
                  <a:pt x="6646584" y="9441464"/>
                  <a:pt x="6646826" y="9441980"/>
                  <a:pt x="6647038" y="9442495"/>
                </a:cubicBezTo>
                <a:cubicBezTo>
                  <a:pt x="6647856" y="9443948"/>
                  <a:pt x="6648552" y="9445311"/>
                  <a:pt x="6648977" y="9446796"/>
                </a:cubicBezTo>
                <a:cubicBezTo>
                  <a:pt x="6652368" y="9448128"/>
                  <a:pt x="6655336" y="9450884"/>
                  <a:pt x="6656517" y="9454095"/>
                </a:cubicBezTo>
                <a:cubicBezTo>
                  <a:pt x="6659000" y="9460759"/>
                  <a:pt x="6655215" y="9466847"/>
                  <a:pt x="6649310" y="9469786"/>
                </a:cubicBezTo>
                <a:close/>
                <a:moveTo>
                  <a:pt x="6611910" y="9553113"/>
                </a:moveTo>
                <a:lnTo>
                  <a:pt x="6610971" y="9558232"/>
                </a:lnTo>
                <a:cubicBezTo>
                  <a:pt x="6609820" y="9564502"/>
                  <a:pt x="6604763" y="9569379"/>
                  <a:pt x="6598070" y="9568682"/>
                </a:cubicBezTo>
                <a:cubicBezTo>
                  <a:pt x="6592104" y="9568046"/>
                  <a:pt x="6586502" y="9561988"/>
                  <a:pt x="6587653" y="9555748"/>
                </a:cubicBezTo>
                <a:lnTo>
                  <a:pt x="6588592" y="9550629"/>
                </a:lnTo>
                <a:cubicBezTo>
                  <a:pt x="6589742" y="9544359"/>
                  <a:pt x="6594800" y="9539483"/>
                  <a:pt x="6601492" y="9540209"/>
                </a:cubicBezTo>
                <a:cubicBezTo>
                  <a:pt x="6607428" y="9540845"/>
                  <a:pt x="6613060" y="9546873"/>
                  <a:pt x="6611910" y="9553113"/>
                </a:cubicBezTo>
                <a:close/>
                <a:moveTo>
                  <a:pt x="6610880" y="9394424"/>
                </a:moveTo>
                <a:cubicBezTo>
                  <a:pt x="6616967" y="9392728"/>
                  <a:pt x="6624508" y="9396484"/>
                  <a:pt x="6625900" y="9402905"/>
                </a:cubicBezTo>
                <a:cubicBezTo>
                  <a:pt x="6626446" y="9405420"/>
                  <a:pt x="6626991" y="9407903"/>
                  <a:pt x="6627536" y="9410417"/>
                </a:cubicBezTo>
                <a:cubicBezTo>
                  <a:pt x="6628929" y="9416869"/>
                  <a:pt x="6625719" y="9423593"/>
                  <a:pt x="6619056" y="9425441"/>
                </a:cubicBezTo>
                <a:cubicBezTo>
                  <a:pt x="6612969" y="9427137"/>
                  <a:pt x="6605429" y="9423412"/>
                  <a:pt x="6604036" y="9416960"/>
                </a:cubicBezTo>
                <a:lnTo>
                  <a:pt x="6602401" y="9409448"/>
                </a:lnTo>
                <a:cubicBezTo>
                  <a:pt x="6601008" y="9402996"/>
                  <a:pt x="6604218" y="9396272"/>
                  <a:pt x="6610880" y="9394424"/>
                </a:cubicBezTo>
                <a:close/>
                <a:moveTo>
                  <a:pt x="6633048" y="9283260"/>
                </a:moveTo>
                <a:cubicBezTo>
                  <a:pt x="6630473" y="9289167"/>
                  <a:pt x="6622933" y="9291196"/>
                  <a:pt x="6617361" y="9288652"/>
                </a:cubicBezTo>
                <a:lnTo>
                  <a:pt x="6603158" y="9282139"/>
                </a:lnTo>
                <a:cubicBezTo>
                  <a:pt x="6597192" y="9279383"/>
                  <a:pt x="6595284" y="9272143"/>
                  <a:pt x="6597767" y="9266419"/>
                </a:cubicBezTo>
                <a:cubicBezTo>
                  <a:pt x="6600342" y="9260512"/>
                  <a:pt x="6607882" y="9258483"/>
                  <a:pt x="6613454" y="9261027"/>
                </a:cubicBezTo>
                <a:lnTo>
                  <a:pt x="6627657" y="9267569"/>
                </a:lnTo>
                <a:cubicBezTo>
                  <a:pt x="6633653" y="9270326"/>
                  <a:pt x="6635531" y="9277566"/>
                  <a:pt x="6633048" y="9283260"/>
                </a:cubicBezTo>
                <a:close/>
                <a:moveTo>
                  <a:pt x="6598343" y="9371282"/>
                </a:moveTo>
                <a:cubicBezTo>
                  <a:pt x="6592044" y="9385034"/>
                  <a:pt x="6571542" y="9373555"/>
                  <a:pt x="6577841" y="9359893"/>
                </a:cubicBezTo>
                <a:cubicBezTo>
                  <a:pt x="6584140" y="9346172"/>
                  <a:pt x="6604611" y="9357622"/>
                  <a:pt x="6598343" y="9371282"/>
                </a:cubicBezTo>
                <a:close/>
                <a:moveTo>
                  <a:pt x="6582747" y="9292650"/>
                </a:moveTo>
                <a:cubicBezTo>
                  <a:pt x="6581021" y="9298132"/>
                  <a:pt x="6573813" y="9302979"/>
                  <a:pt x="6568029" y="9300314"/>
                </a:cubicBezTo>
                <a:lnTo>
                  <a:pt x="6563305" y="9298132"/>
                </a:lnTo>
                <a:cubicBezTo>
                  <a:pt x="6557521" y="9295497"/>
                  <a:pt x="6553524" y="9290106"/>
                  <a:pt x="6555613" y="9283442"/>
                </a:cubicBezTo>
                <a:cubicBezTo>
                  <a:pt x="6557339" y="9277929"/>
                  <a:pt x="6564547" y="9273113"/>
                  <a:pt x="6570331" y="9275748"/>
                </a:cubicBezTo>
                <a:lnTo>
                  <a:pt x="6575055" y="9277929"/>
                </a:lnTo>
                <a:cubicBezTo>
                  <a:pt x="6580839" y="9280595"/>
                  <a:pt x="6584836" y="9285986"/>
                  <a:pt x="6582747" y="9292650"/>
                </a:cubicBezTo>
                <a:close/>
                <a:moveTo>
                  <a:pt x="6560307" y="9335510"/>
                </a:moveTo>
                <a:cubicBezTo>
                  <a:pt x="6566606" y="9321758"/>
                  <a:pt x="6587835" y="9331754"/>
                  <a:pt x="6581536" y="9345505"/>
                </a:cubicBezTo>
                <a:cubicBezTo>
                  <a:pt x="6575237" y="9359227"/>
                  <a:pt x="6554008" y="9349232"/>
                  <a:pt x="6560307" y="9335510"/>
                </a:cubicBezTo>
                <a:close/>
                <a:moveTo>
                  <a:pt x="6572784" y="9420836"/>
                </a:moveTo>
                <a:cubicBezTo>
                  <a:pt x="6575933" y="9414991"/>
                  <a:pt x="6582929" y="9413446"/>
                  <a:pt x="6588683" y="9416081"/>
                </a:cubicBezTo>
                <a:lnTo>
                  <a:pt x="6593407" y="9418262"/>
                </a:lnTo>
                <a:cubicBezTo>
                  <a:pt x="6599191" y="9420928"/>
                  <a:pt x="6601008" y="9428864"/>
                  <a:pt x="6598161" y="9434164"/>
                </a:cubicBezTo>
                <a:cubicBezTo>
                  <a:pt x="6595012" y="9440011"/>
                  <a:pt x="6588016" y="9441555"/>
                  <a:pt x="6582262" y="9438920"/>
                </a:cubicBezTo>
                <a:lnTo>
                  <a:pt x="6577538" y="9436739"/>
                </a:lnTo>
                <a:cubicBezTo>
                  <a:pt x="6571754" y="9434073"/>
                  <a:pt x="6569937" y="9426138"/>
                  <a:pt x="6572784" y="9420836"/>
                </a:cubicBezTo>
                <a:close/>
                <a:moveTo>
                  <a:pt x="6603703" y="9585250"/>
                </a:moveTo>
                <a:cubicBezTo>
                  <a:pt x="6595224" y="9598427"/>
                  <a:pt x="6573662" y="9587008"/>
                  <a:pt x="6582141" y="9573801"/>
                </a:cubicBezTo>
                <a:cubicBezTo>
                  <a:pt x="6590590" y="9560656"/>
                  <a:pt x="6612182" y="9572074"/>
                  <a:pt x="6603703" y="9585250"/>
                </a:cubicBezTo>
                <a:close/>
                <a:moveTo>
                  <a:pt x="6601553" y="9608423"/>
                </a:moveTo>
                <a:cubicBezTo>
                  <a:pt x="6605702" y="9604394"/>
                  <a:pt x="6614635" y="9604303"/>
                  <a:pt x="6618118" y="9609391"/>
                </a:cubicBezTo>
                <a:cubicBezTo>
                  <a:pt x="6619511" y="9611421"/>
                  <a:pt x="6620904" y="9613450"/>
                  <a:pt x="6622297" y="9615480"/>
                </a:cubicBezTo>
                <a:cubicBezTo>
                  <a:pt x="6626022" y="9620902"/>
                  <a:pt x="6626385" y="9627141"/>
                  <a:pt x="6621358" y="9632049"/>
                </a:cubicBezTo>
                <a:cubicBezTo>
                  <a:pt x="6617209" y="9636077"/>
                  <a:pt x="6608276" y="9636168"/>
                  <a:pt x="6604793" y="9631110"/>
                </a:cubicBezTo>
                <a:lnTo>
                  <a:pt x="6600614" y="9625022"/>
                </a:lnTo>
                <a:cubicBezTo>
                  <a:pt x="6596859" y="9619569"/>
                  <a:pt x="6596526" y="9613329"/>
                  <a:pt x="6601553" y="9608423"/>
                </a:cubicBezTo>
                <a:close/>
                <a:moveTo>
                  <a:pt x="6629807" y="9677968"/>
                </a:moveTo>
                <a:lnTo>
                  <a:pt x="6634925" y="9678907"/>
                </a:lnTo>
                <a:cubicBezTo>
                  <a:pt x="6641194" y="9680089"/>
                  <a:pt x="6645554" y="9686207"/>
                  <a:pt x="6644434" y="9692508"/>
                </a:cubicBezTo>
                <a:cubicBezTo>
                  <a:pt x="6643344" y="9698717"/>
                  <a:pt x="6637075" y="9703200"/>
                  <a:pt x="6630837" y="9702018"/>
                </a:cubicBezTo>
                <a:lnTo>
                  <a:pt x="6625719" y="9701079"/>
                </a:lnTo>
                <a:cubicBezTo>
                  <a:pt x="6619450" y="9699928"/>
                  <a:pt x="6615089" y="9693780"/>
                  <a:pt x="6616210" y="9687479"/>
                </a:cubicBezTo>
                <a:cubicBezTo>
                  <a:pt x="6617331" y="9681300"/>
                  <a:pt x="6623599" y="9676817"/>
                  <a:pt x="6629807" y="9677968"/>
                </a:cubicBezTo>
                <a:close/>
                <a:moveTo>
                  <a:pt x="6638317" y="9716497"/>
                </a:moveTo>
                <a:cubicBezTo>
                  <a:pt x="6638529" y="9709893"/>
                  <a:pt x="6643313" y="9704169"/>
                  <a:pt x="6650218" y="9703987"/>
                </a:cubicBezTo>
                <a:cubicBezTo>
                  <a:pt x="6656547" y="9703836"/>
                  <a:pt x="6662937" y="9709318"/>
                  <a:pt x="6662725" y="9715892"/>
                </a:cubicBezTo>
                <a:cubicBezTo>
                  <a:pt x="6662634" y="9718435"/>
                  <a:pt x="6662543" y="9721010"/>
                  <a:pt x="6662452" y="9723555"/>
                </a:cubicBezTo>
                <a:cubicBezTo>
                  <a:pt x="6662240" y="9730157"/>
                  <a:pt x="6657456" y="9735882"/>
                  <a:pt x="6650551" y="9736064"/>
                </a:cubicBezTo>
                <a:cubicBezTo>
                  <a:pt x="6644252" y="9736216"/>
                  <a:pt x="6637832" y="9730733"/>
                  <a:pt x="6638044" y="9724130"/>
                </a:cubicBezTo>
                <a:lnTo>
                  <a:pt x="6638317" y="9716497"/>
                </a:lnTo>
                <a:close/>
                <a:moveTo>
                  <a:pt x="6651762" y="9433134"/>
                </a:moveTo>
                <a:cubicBezTo>
                  <a:pt x="6650914" y="9430833"/>
                  <a:pt x="6650067" y="9428531"/>
                  <a:pt x="6649188" y="9426228"/>
                </a:cubicBezTo>
                <a:cubicBezTo>
                  <a:pt x="6646978" y="9420261"/>
                  <a:pt x="6649128" y="9413446"/>
                  <a:pt x="6655215" y="9410751"/>
                </a:cubicBezTo>
                <a:cubicBezTo>
                  <a:pt x="6660787" y="9408327"/>
                  <a:pt x="6668479" y="9410841"/>
                  <a:pt x="6670659" y="9416808"/>
                </a:cubicBezTo>
                <a:lnTo>
                  <a:pt x="6673233" y="9423744"/>
                </a:lnTo>
                <a:cubicBezTo>
                  <a:pt x="6675444" y="9429711"/>
                  <a:pt x="6673294" y="9436527"/>
                  <a:pt x="6667207" y="9439193"/>
                </a:cubicBezTo>
                <a:cubicBezTo>
                  <a:pt x="6661635" y="9441615"/>
                  <a:pt x="6653973" y="9439102"/>
                  <a:pt x="6651762" y="9433134"/>
                </a:cubicBezTo>
                <a:close/>
                <a:moveTo>
                  <a:pt x="6675898" y="9566410"/>
                </a:moveTo>
                <a:cubicBezTo>
                  <a:pt x="6674960" y="9563745"/>
                  <a:pt x="6674899" y="9560777"/>
                  <a:pt x="6676383" y="9557687"/>
                </a:cubicBezTo>
                <a:cubicBezTo>
                  <a:pt x="6678957" y="9552265"/>
                  <a:pt x="6687103" y="9548358"/>
                  <a:pt x="6692645" y="9551931"/>
                </a:cubicBezTo>
                <a:lnTo>
                  <a:pt x="6697218" y="9554870"/>
                </a:lnTo>
                <a:cubicBezTo>
                  <a:pt x="6702790" y="9558444"/>
                  <a:pt x="6706121" y="9564563"/>
                  <a:pt x="6702971" y="9571135"/>
                </a:cubicBezTo>
                <a:cubicBezTo>
                  <a:pt x="6701821" y="9573528"/>
                  <a:pt x="6699519" y="9575528"/>
                  <a:pt x="6696885" y="9576800"/>
                </a:cubicBezTo>
                <a:cubicBezTo>
                  <a:pt x="6696975" y="9577497"/>
                  <a:pt x="6697218" y="9578133"/>
                  <a:pt x="6697187" y="9578920"/>
                </a:cubicBezTo>
                <a:cubicBezTo>
                  <a:pt x="6696854" y="9584675"/>
                  <a:pt x="6691040" y="9591127"/>
                  <a:pt x="6684802" y="9589976"/>
                </a:cubicBezTo>
                <a:lnTo>
                  <a:pt x="6679683" y="9589037"/>
                </a:lnTo>
                <a:cubicBezTo>
                  <a:pt x="6673415" y="9587886"/>
                  <a:pt x="6668237" y="9583645"/>
                  <a:pt x="6668630" y="9576648"/>
                </a:cubicBezTo>
                <a:cubicBezTo>
                  <a:pt x="6668903" y="9572559"/>
                  <a:pt x="6671962" y="9568228"/>
                  <a:pt x="6675898" y="9566410"/>
                </a:cubicBezTo>
                <a:close/>
                <a:moveTo>
                  <a:pt x="6708968" y="9630443"/>
                </a:moveTo>
                <a:cubicBezTo>
                  <a:pt x="6706212" y="9645315"/>
                  <a:pt x="6683166" y="9640832"/>
                  <a:pt x="6685922" y="9625990"/>
                </a:cubicBezTo>
                <a:cubicBezTo>
                  <a:pt x="6688677" y="9611088"/>
                  <a:pt x="6711723" y="9615571"/>
                  <a:pt x="6708968" y="9630443"/>
                </a:cubicBezTo>
                <a:close/>
                <a:moveTo>
                  <a:pt x="6727228" y="9631382"/>
                </a:moveTo>
                <a:cubicBezTo>
                  <a:pt x="6720657" y="9631170"/>
                  <a:pt x="6715175" y="9625415"/>
                  <a:pt x="6715387" y="9618812"/>
                </a:cubicBezTo>
                <a:lnTo>
                  <a:pt x="6715660" y="9611149"/>
                </a:lnTo>
                <a:cubicBezTo>
                  <a:pt x="6715872" y="9604545"/>
                  <a:pt x="6721565" y="9599123"/>
                  <a:pt x="6728227" y="9599306"/>
                </a:cubicBezTo>
                <a:cubicBezTo>
                  <a:pt x="6734799" y="9599487"/>
                  <a:pt x="6740280" y="9605272"/>
                  <a:pt x="6740068" y="9611875"/>
                </a:cubicBezTo>
                <a:lnTo>
                  <a:pt x="6739796" y="9619539"/>
                </a:lnTo>
                <a:cubicBezTo>
                  <a:pt x="6739554" y="9626142"/>
                  <a:pt x="6733860" y="9631564"/>
                  <a:pt x="6727228" y="9631382"/>
                </a:cubicBezTo>
                <a:close/>
                <a:moveTo>
                  <a:pt x="6724048" y="9565501"/>
                </a:moveTo>
                <a:lnTo>
                  <a:pt x="6714418" y="9563714"/>
                </a:lnTo>
                <a:cubicBezTo>
                  <a:pt x="6707968" y="9562502"/>
                  <a:pt x="6704334" y="9555961"/>
                  <a:pt x="6705364" y="9549812"/>
                </a:cubicBezTo>
                <a:cubicBezTo>
                  <a:pt x="6706423" y="9543450"/>
                  <a:pt x="6713237" y="9539634"/>
                  <a:pt x="6719264" y="9540755"/>
                </a:cubicBezTo>
                <a:lnTo>
                  <a:pt x="6734648" y="9543602"/>
                </a:lnTo>
                <a:cubicBezTo>
                  <a:pt x="6740250" y="9544632"/>
                  <a:pt x="6743491" y="9549720"/>
                  <a:pt x="6743642" y="9555051"/>
                </a:cubicBezTo>
                <a:cubicBezTo>
                  <a:pt x="6745822" y="9558959"/>
                  <a:pt x="6746306" y="9563896"/>
                  <a:pt x="6743339" y="9568530"/>
                </a:cubicBezTo>
                <a:cubicBezTo>
                  <a:pt x="6737676" y="9577345"/>
                  <a:pt x="6727652" y="9573135"/>
                  <a:pt x="6724048" y="9565501"/>
                </a:cubicBezTo>
                <a:close/>
                <a:moveTo>
                  <a:pt x="6742097" y="9386942"/>
                </a:moveTo>
                <a:cubicBezTo>
                  <a:pt x="6736374" y="9383368"/>
                  <a:pt x="6735556" y="9375341"/>
                  <a:pt x="6738978" y="9369950"/>
                </a:cubicBezTo>
                <a:lnTo>
                  <a:pt x="6741916" y="9365406"/>
                </a:lnTo>
                <a:cubicBezTo>
                  <a:pt x="6745610" y="9359651"/>
                  <a:pt x="6753423" y="9358894"/>
                  <a:pt x="6758904" y="9362286"/>
                </a:cubicBezTo>
                <a:cubicBezTo>
                  <a:pt x="6764628" y="9365861"/>
                  <a:pt x="6765446" y="9373887"/>
                  <a:pt x="6762024" y="9379279"/>
                </a:cubicBezTo>
                <a:lnTo>
                  <a:pt x="6759086" y="9383823"/>
                </a:lnTo>
                <a:cubicBezTo>
                  <a:pt x="6755392" y="9389578"/>
                  <a:pt x="6747548" y="9390365"/>
                  <a:pt x="6742097" y="9386942"/>
                </a:cubicBezTo>
                <a:close/>
                <a:moveTo>
                  <a:pt x="6775833" y="9583767"/>
                </a:moveTo>
                <a:cubicBezTo>
                  <a:pt x="6781587" y="9583221"/>
                  <a:pt x="6787158" y="9583706"/>
                  <a:pt x="6792004" y="9587250"/>
                </a:cubicBezTo>
                <a:cubicBezTo>
                  <a:pt x="6797273" y="9591127"/>
                  <a:pt x="6798757" y="9597276"/>
                  <a:pt x="6798787" y="9603455"/>
                </a:cubicBezTo>
                <a:cubicBezTo>
                  <a:pt x="6798787" y="9609816"/>
                  <a:pt x="6791853" y="9614601"/>
                  <a:pt x="6786008" y="9614057"/>
                </a:cubicBezTo>
                <a:cubicBezTo>
                  <a:pt x="6781284" y="9613602"/>
                  <a:pt x="6778043" y="9610634"/>
                  <a:pt x="6776469" y="9606696"/>
                </a:cubicBezTo>
                <a:cubicBezTo>
                  <a:pt x="6771442" y="9605999"/>
                  <a:pt x="6767141" y="9602758"/>
                  <a:pt x="6766203" y="9597306"/>
                </a:cubicBezTo>
                <a:cubicBezTo>
                  <a:pt x="6765203" y="9591369"/>
                  <a:pt x="6769504" y="9584372"/>
                  <a:pt x="6775833" y="9583767"/>
                </a:cubicBezTo>
                <a:close/>
                <a:moveTo>
                  <a:pt x="6797939" y="9539149"/>
                </a:moveTo>
                <a:cubicBezTo>
                  <a:pt x="6806328" y="9526125"/>
                  <a:pt x="6828465" y="9536454"/>
                  <a:pt x="6819985" y="9549660"/>
                </a:cubicBezTo>
                <a:cubicBezTo>
                  <a:pt x="6811567" y="9562685"/>
                  <a:pt x="6789430" y="9552356"/>
                  <a:pt x="6797939" y="9539149"/>
                </a:cubicBezTo>
                <a:close/>
                <a:moveTo>
                  <a:pt x="6808115" y="9232555"/>
                </a:moveTo>
                <a:cubicBezTo>
                  <a:pt x="6810295" y="9229163"/>
                  <a:pt x="6813142" y="9227708"/>
                  <a:pt x="6816049" y="9227587"/>
                </a:cubicBezTo>
                <a:cubicBezTo>
                  <a:pt x="6810053" y="9224316"/>
                  <a:pt x="6805934" y="9215925"/>
                  <a:pt x="6810749" y="9208413"/>
                </a:cubicBezTo>
                <a:cubicBezTo>
                  <a:pt x="6816322" y="9199751"/>
                  <a:pt x="6826224" y="9203597"/>
                  <a:pt x="6830040" y="9210958"/>
                </a:cubicBezTo>
                <a:lnTo>
                  <a:pt x="6828980" y="9206051"/>
                </a:lnTo>
                <a:cubicBezTo>
                  <a:pt x="6828404" y="9203446"/>
                  <a:pt x="6829071" y="9200902"/>
                  <a:pt x="6830252" y="9198600"/>
                </a:cubicBezTo>
                <a:cubicBezTo>
                  <a:pt x="6829979" y="9198418"/>
                  <a:pt x="6829646" y="9198327"/>
                  <a:pt x="6829404" y="9198115"/>
                </a:cubicBezTo>
                <a:lnTo>
                  <a:pt x="6823771" y="9192905"/>
                </a:lnTo>
                <a:cubicBezTo>
                  <a:pt x="6818926" y="9188423"/>
                  <a:pt x="6818532" y="9180547"/>
                  <a:pt x="6823014" y="9175670"/>
                </a:cubicBezTo>
                <a:cubicBezTo>
                  <a:pt x="6827466" y="9170823"/>
                  <a:pt x="6835430" y="9170460"/>
                  <a:pt x="6840245" y="9174943"/>
                </a:cubicBezTo>
                <a:lnTo>
                  <a:pt x="6845878" y="9180153"/>
                </a:lnTo>
                <a:cubicBezTo>
                  <a:pt x="6849875" y="9183849"/>
                  <a:pt x="6850662" y="9189755"/>
                  <a:pt x="6848361" y="9194480"/>
                </a:cubicBezTo>
                <a:cubicBezTo>
                  <a:pt x="6850602" y="9196268"/>
                  <a:pt x="6852328" y="9198751"/>
                  <a:pt x="6852964" y="9201720"/>
                </a:cubicBezTo>
                <a:lnTo>
                  <a:pt x="6854599" y="9209231"/>
                </a:lnTo>
                <a:cubicBezTo>
                  <a:pt x="6855993" y="9215683"/>
                  <a:pt x="6851117" y="9222286"/>
                  <a:pt x="6844787" y="9223407"/>
                </a:cubicBezTo>
                <a:cubicBezTo>
                  <a:pt x="6839125" y="9224437"/>
                  <a:pt x="6833886" y="9221256"/>
                  <a:pt x="6831554" y="9216319"/>
                </a:cubicBezTo>
                <a:cubicBezTo>
                  <a:pt x="6831735" y="9218863"/>
                  <a:pt x="6831160" y="9221529"/>
                  <a:pt x="6829495" y="9224134"/>
                </a:cubicBezTo>
                <a:cubicBezTo>
                  <a:pt x="6827314" y="9227496"/>
                  <a:pt x="6824498" y="9228950"/>
                  <a:pt x="6821621" y="9229071"/>
                </a:cubicBezTo>
                <a:cubicBezTo>
                  <a:pt x="6827617" y="9232342"/>
                  <a:pt x="6831735" y="9240702"/>
                  <a:pt x="6826920" y="9248215"/>
                </a:cubicBezTo>
                <a:cubicBezTo>
                  <a:pt x="6818411" y="9261360"/>
                  <a:pt x="6799726" y="9245640"/>
                  <a:pt x="6808115" y="9232555"/>
                </a:cubicBezTo>
                <a:close/>
                <a:moveTo>
                  <a:pt x="6944722" y="9101066"/>
                </a:moveTo>
                <a:cubicBezTo>
                  <a:pt x="6939877" y="9096583"/>
                  <a:pt x="6940119" y="9088375"/>
                  <a:pt x="6944662" y="9083801"/>
                </a:cubicBezTo>
                <a:cubicBezTo>
                  <a:pt x="6949416" y="9079015"/>
                  <a:pt x="6957078" y="9079257"/>
                  <a:pt x="6961923" y="9083740"/>
                </a:cubicBezTo>
                <a:lnTo>
                  <a:pt x="6967556" y="9088950"/>
                </a:lnTo>
                <a:cubicBezTo>
                  <a:pt x="6972401" y="9093433"/>
                  <a:pt x="6972159" y="9101641"/>
                  <a:pt x="6967616" y="9106215"/>
                </a:cubicBezTo>
                <a:cubicBezTo>
                  <a:pt x="6963559" y="9110274"/>
                  <a:pt x="6957441" y="9110668"/>
                  <a:pt x="6952717" y="9107972"/>
                </a:cubicBezTo>
                <a:cubicBezTo>
                  <a:pt x="6954322" y="9109971"/>
                  <a:pt x="6955382" y="9112485"/>
                  <a:pt x="6955503" y="9115545"/>
                </a:cubicBezTo>
                <a:cubicBezTo>
                  <a:pt x="6955655" y="9119543"/>
                  <a:pt x="6954171" y="9122390"/>
                  <a:pt x="6951869" y="9124116"/>
                </a:cubicBezTo>
                <a:cubicBezTo>
                  <a:pt x="6958653" y="9123359"/>
                  <a:pt x="6966829" y="9127843"/>
                  <a:pt x="6967162" y="9136778"/>
                </a:cubicBezTo>
                <a:cubicBezTo>
                  <a:pt x="6967768" y="9152437"/>
                  <a:pt x="6943451" y="9150257"/>
                  <a:pt x="6942845" y="9134749"/>
                </a:cubicBezTo>
                <a:cubicBezTo>
                  <a:pt x="6942693" y="9130720"/>
                  <a:pt x="6944207" y="9127872"/>
                  <a:pt x="6946509" y="9126146"/>
                </a:cubicBezTo>
                <a:cubicBezTo>
                  <a:pt x="6939726" y="9126903"/>
                  <a:pt x="6931519" y="9122390"/>
                  <a:pt x="6931186" y="9113485"/>
                </a:cubicBezTo>
                <a:cubicBezTo>
                  <a:pt x="6930792" y="9103186"/>
                  <a:pt x="6941118" y="9100672"/>
                  <a:pt x="6948447" y="9104519"/>
                </a:cubicBezTo>
                <a:lnTo>
                  <a:pt x="6944722" y="9101066"/>
                </a:lnTo>
                <a:close/>
                <a:moveTo>
                  <a:pt x="7148195" y="6746750"/>
                </a:moveTo>
                <a:cubicBezTo>
                  <a:pt x="7151527" y="6744691"/>
                  <a:pt x="7155009" y="6744721"/>
                  <a:pt x="7158098" y="6746023"/>
                </a:cubicBezTo>
                <a:cubicBezTo>
                  <a:pt x="7161883" y="6744903"/>
                  <a:pt x="7166062" y="6745781"/>
                  <a:pt x="7169273" y="6748568"/>
                </a:cubicBezTo>
                <a:cubicBezTo>
                  <a:pt x="7173906" y="6752566"/>
                  <a:pt x="7173875" y="6760502"/>
                  <a:pt x="7169696" y="6764773"/>
                </a:cubicBezTo>
                <a:cubicBezTo>
                  <a:pt x="7166426" y="6768105"/>
                  <a:pt x="7162489" y="6770225"/>
                  <a:pt x="7157795" y="6770347"/>
                </a:cubicBezTo>
                <a:cubicBezTo>
                  <a:pt x="7151920" y="6770498"/>
                  <a:pt x="7147832" y="6766772"/>
                  <a:pt x="7144440" y="6762531"/>
                </a:cubicBezTo>
                <a:cubicBezTo>
                  <a:pt x="7140534" y="6757655"/>
                  <a:pt x="7143441" y="6749659"/>
                  <a:pt x="7148195" y="6746750"/>
                </a:cubicBezTo>
                <a:close/>
                <a:moveTo>
                  <a:pt x="7130207" y="6663423"/>
                </a:moveTo>
                <a:cubicBezTo>
                  <a:pt x="7120456" y="6652640"/>
                  <a:pt x="7135204" y="6635041"/>
                  <a:pt x="7145076" y="6645976"/>
                </a:cubicBezTo>
                <a:cubicBezTo>
                  <a:pt x="7154827" y="6656759"/>
                  <a:pt x="7140079" y="6674358"/>
                  <a:pt x="7130207" y="6663423"/>
                </a:cubicBezTo>
                <a:close/>
                <a:moveTo>
                  <a:pt x="7155978" y="8956189"/>
                </a:moveTo>
                <a:cubicBezTo>
                  <a:pt x="7170029" y="8949102"/>
                  <a:pt x="7179750" y="8971485"/>
                  <a:pt x="7165790" y="8978543"/>
                </a:cubicBezTo>
                <a:cubicBezTo>
                  <a:pt x="7151738" y="8985662"/>
                  <a:pt x="7142017" y="8963246"/>
                  <a:pt x="7155978" y="8956189"/>
                </a:cubicBezTo>
                <a:close/>
                <a:moveTo>
                  <a:pt x="7149649" y="9004411"/>
                </a:moveTo>
                <a:cubicBezTo>
                  <a:pt x="7153495" y="8999534"/>
                  <a:pt x="7160157" y="8998565"/>
                  <a:pt x="7165548" y="9001443"/>
                </a:cubicBezTo>
                <a:lnTo>
                  <a:pt x="7170332" y="9004017"/>
                </a:lnTo>
                <a:cubicBezTo>
                  <a:pt x="7176177" y="9007137"/>
                  <a:pt x="7177570" y="9015497"/>
                  <a:pt x="7174239" y="9020828"/>
                </a:cubicBezTo>
                <a:cubicBezTo>
                  <a:pt x="7170575" y="9026673"/>
                  <a:pt x="7163216" y="9027825"/>
                  <a:pt x="7157432" y="9024735"/>
                </a:cubicBezTo>
                <a:lnTo>
                  <a:pt x="7152647" y="9022161"/>
                </a:lnTo>
                <a:cubicBezTo>
                  <a:pt x="7152344" y="9022009"/>
                  <a:pt x="7152192" y="9021676"/>
                  <a:pt x="7151920" y="9021494"/>
                </a:cubicBezTo>
                <a:cubicBezTo>
                  <a:pt x="7151617" y="9022464"/>
                  <a:pt x="7151284" y="9023433"/>
                  <a:pt x="7150951" y="9024433"/>
                </a:cubicBezTo>
                <a:cubicBezTo>
                  <a:pt x="7148892" y="9030703"/>
                  <a:pt x="7142078" y="9034459"/>
                  <a:pt x="7135688" y="9032459"/>
                </a:cubicBezTo>
                <a:cubicBezTo>
                  <a:pt x="7129480" y="9030551"/>
                  <a:pt x="7125604" y="9023463"/>
                  <a:pt x="7127663" y="9017193"/>
                </a:cubicBezTo>
                <a:cubicBezTo>
                  <a:pt x="7128451" y="9014770"/>
                  <a:pt x="7129268" y="9012347"/>
                  <a:pt x="7130056" y="9009893"/>
                </a:cubicBezTo>
                <a:cubicBezTo>
                  <a:pt x="7132115" y="9003623"/>
                  <a:pt x="7138929" y="8999867"/>
                  <a:pt x="7145318" y="9001866"/>
                </a:cubicBezTo>
                <a:cubicBezTo>
                  <a:pt x="7146954" y="9002382"/>
                  <a:pt x="7148377" y="9003290"/>
                  <a:pt x="7149649" y="9004411"/>
                </a:cubicBezTo>
                <a:close/>
                <a:moveTo>
                  <a:pt x="7192893" y="6623592"/>
                </a:moveTo>
                <a:lnTo>
                  <a:pt x="7196679" y="6620169"/>
                </a:lnTo>
                <a:cubicBezTo>
                  <a:pt x="7201282" y="6615989"/>
                  <a:pt x="7209125" y="6617413"/>
                  <a:pt x="7212789" y="6622017"/>
                </a:cubicBezTo>
                <a:cubicBezTo>
                  <a:pt x="7216817" y="6627105"/>
                  <a:pt x="7215515" y="6633981"/>
                  <a:pt x="7210942" y="6638131"/>
                </a:cubicBezTo>
                <a:lnTo>
                  <a:pt x="7207157" y="6641554"/>
                </a:lnTo>
                <a:cubicBezTo>
                  <a:pt x="7206914" y="6641765"/>
                  <a:pt x="7206581" y="6641796"/>
                  <a:pt x="7206339" y="6642008"/>
                </a:cubicBezTo>
                <a:cubicBezTo>
                  <a:pt x="7207096" y="6642614"/>
                  <a:pt x="7207883" y="6643189"/>
                  <a:pt x="7208641" y="6643795"/>
                </a:cubicBezTo>
                <a:cubicBezTo>
                  <a:pt x="7213546" y="6647581"/>
                  <a:pt x="7214697" y="6654790"/>
                  <a:pt x="7210942" y="6659849"/>
                </a:cubicBezTo>
                <a:cubicBezTo>
                  <a:pt x="7207278" y="6664756"/>
                  <a:pt x="7199798" y="6665937"/>
                  <a:pt x="7194892" y="6662151"/>
                </a:cubicBezTo>
                <a:cubicBezTo>
                  <a:pt x="7193014" y="6660667"/>
                  <a:pt x="7191106" y="6659213"/>
                  <a:pt x="7189199" y="6657728"/>
                </a:cubicBezTo>
                <a:cubicBezTo>
                  <a:pt x="7184293" y="6653942"/>
                  <a:pt x="7183142" y="6646733"/>
                  <a:pt x="7186897" y="6641705"/>
                </a:cubicBezTo>
                <a:cubicBezTo>
                  <a:pt x="7187866" y="6640402"/>
                  <a:pt x="7189138" y="6639403"/>
                  <a:pt x="7190531" y="6638646"/>
                </a:cubicBezTo>
                <a:cubicBezTo>
                  <a:pt x="7187412" y="6633648"/>
                  <a:pt x="7188623" y="6627469"/>
                  <a:pt x="7192893" y="6623592"/>
                </a:cubicBezTo>
                <a:close/>
                <a:moveTo>
                  <a:pt x="7225629" y="6609628"/>
                </a:moveTo>
                <a:cubicBezTo>
                  <a:pt x="7221329" y="6604873"/>
                  <a:pt x="7221783" y="6597936"/>
                  <a:pt x="7226205" y="6593423"/>
                </a:cubicBezTo>
                <a:cubicBezTo>
                  <a:pt x="7230475" y="6589031"/>
                  <a:pt x="7238379" y="6589546"/>
                  <a:pt x="7242406" y="6593968"/>
                </a:cubicBezTo>
                <a:lnTo>
                  <a:pt x="7245828" y="6597755"/>
                </a:lnTo>
                <a:cubicBezTo>
                  <a:pt x="7250129" y="6602510"/>
                  <a:pt x="7249674" y="6609446"/>
                  <a:pt x="7245283" y="6613959"/>
                </a:cubicBezTo>
                <a:cubicBezTo>
                  <a:pt x="7244950" y="6614293"/>
                  <a:pt x="7244466" y="6614414"/>
                  <a:pt x="7244102" y="6614717"/>
                </a:cubicBezTo>
                <a:cubicBezTo>
                  <a:pt x="7244193" y="6615080"/>
                  <a:pt x="7244466" y="6615353"/>
                  <a:pt x="7244526" y="6615747"/>
                </a:cubicBezTo>
                <a:lnTo>
                  <a:pt x="7245162" y="6620805"/>
                </a:lnTo>
                <a:cubicBezTo>
                  <a:pt x="7245980" y="6627196"/>
                  <a:pt x="7242800" y="6632739"/>
                  <a:pt x="7236380" y="6634436"/>
                </a:cubicBezTo>
                <a:cubicBezTo>
                  <a:pt x="7230747" y="6635920"/>
                  <a:pt x="7223510" y="6631588"/>
                  <a:pt x="7222783" y="6625621"/>
                </a:cubicBezTo>
                <a:lnTo>
                  <a:pt x="7222147" y="6620563"/>
                </a:lnTo>
                <a:cubicBezTo>
                  <a:pt x="7221602" y="6616261"/>
                  <a:pt x="7222995" y="6612445"/>
                  <a:pt x="7225871" y="6609840"/>
                </a:cubicBezTo>
                <a:lnTo>
                  <a:pt x="7225629" y="6609628"/>
                </a:lnTo>
                <a:close/>
                <a:moveTo>
                  <a:pt x="7225266" y="6672964"/>
                </a:moveTo>
                <a:cubicBezTo>
                  <a:pt x="7229354" y="6672601"/>
                  <a:pt x="7232534" y="6674449"/>
                  <a:pt x="7234745" y="6677266"/>
                </a:cubicBezTo>
                <a:cubicBezTo>
                  <a:pt x="7234533" y="6676599"/>
                  <a:pt x="7234200" y="6676084"/>
                  <a:pt x="7234079" y="6675357"/>
                </a:cubicBezTo>
                <a:cubicBezTo>
                  <a:pt x="7233049" y="6667088"/>
                  <a:pt x="7239832" y="6662211"/>
                  <a:pt x="7246252" y="6662121"/>
                </a:cubicBezTo>
                <a:cubicBezTo>
                  <a:pt x="7239923" y="6651580"/>
                  <a:pt x="7256276" y="6639797"/>
                  <a:pt x="7265543" y="6650065"/>
                </a:cubicBezTo>
                <a:cubicBezTo>
                  <a:pt x="7273023" y="6658334"/>
                  <a:pt x="7264452" y="6668330"/>
                  <a:pt x="7255549" y="6667997"/>
                </a:cubicBezTo>
                <a:cubicBezTo>
                  <a:pt x="7255943" y="6668936"/>
                  <a:pt x="7256397" y="6669784"/>
                  <a:pt x="7256548" y="6670965"/>
                </a:cubicBezTo>
                <a:cubicBezTo>
                  <a:pt x="7257942" y="6681991"/>
                  <a:pt x="7245404" y="6687231"/>
                  <a:pt x="7238439" y="6682748"/>
                </a:cubicBezTo>
                <a:cubicBezTo>
                  <a:pt x="7240044" y="6684262"/>
                  <a:pt x="7240953" y="6685504"/>
                  <a:pt x="7241983" y="6687382"/>
                </a:cubicBezTo>
                <a:cubicBezTo>
                  <a:pt x="7244284" y="6691653"/>
                  <a:pt x="7244284" y="6695833"/>
                  <a:pt x="7244042" y="6700589"/>
                </a:cubicBezTo>
                <a:cubicBezTo>
                  <a:pt x="7243981" y="6701952"/>
                  <a:pt x="7243345" y="6703315"/>
                  <a:pt x="7242497" y="6704617"/>
                </a:cubicBezTo>
                <a:cubicBezTo>
                  <a:pt x="7242770" y="6706798"/>
                  <a:pt x="7242618" y="6709040"/>
                  <a:pt x="7241770" y="6710978"/>
                </a:cubicBezTo>
                <a:cubicBezTo>
                  <a:pt x="7241104" y="6712523"/>
                  <a:pt x="7240347" y="6714037"/>
                  <a:pt x="7239529" y="6715491"/>
                </a:cubicBezTo>
                <a:cubicBezTo>
                  <a:pt x="7239590" y="6715946"/>
                  <a:pt x="7239681" y="6716370"/>
                  <a:pt x="7239681" y="6716854"/>
                </a:cubicBezTo>
                <a:cubicBezTo>
                  <a:pt x="7239772" y="6722761"/>
                  <a:pt x="7234563" y="6728788"/>
                  <a:pt x="7228385" y="6728455"/>
                </a:cubicBezTo>
                <a:lnTo>
                  <a:pt x="7225024" y="6728304"/>
                </a:lnTo>
                <a:cubicBezTo>
                  <a:pt x="7224055" y="6728577"/>
                  <a:pt x="7223025" y="6728819"/>
                  <a:pt x="7221935" y="6728940"/>
                </a:cubicBezTo>
                <a:cubicBezTo>
                  <a:pt x="7213789" y="6729819"/>
                  <a:pt x="7205854" y="6725366"/>
                  <a:pt x="7198465" y="6722609"/>
                </a:cubicBezTo>
                <a:cubicBezTo>
                  <a:pt x="7192167" y="6720217"/>
                  <a:pt x="7190834" y="6714643"/>
                  <a:pt x="7192439" y="6709736"/>
                </a:cubicBezTo>
                <a:cubicBezTo>
                  <a:pt x="7189169" y="6708373"/>
                  <a:pt x="7186504" y="6705647"/>
                  <a:pt x="7185928" y="6701103"/>
                </a:cubicBezTo>
                <a:cubicBezTo>
                  <a:pt x="7185080" y="6694379"/>
                  <a:pt x="7189441" y="6690381"/>
                  <a:pt x="7194529" y="6689230"/>
                </a:cubicBezTo>
                <a:cubicBezTo>
                  <a:pt x="7194892" y="6683868"/>
                  <a:pt x="7198132" y="6678871"/>
                  <a:pt x="7204401" y="6679052"/>
                </a:cubicBezTo>
                <a:cubicBezTo>
                  <a:pt x="7206551" y="6679113"/>
                  <a:pt x="7208701" y="6678931"/>
                  <a:pt x="7210821" y="6679022"/>
                </a:cubicBezTo>
                <a:cubicBezTo>
                  <a:pt x="7211366" y="6678992"/>
                  <a:pt x="7211881" y="6678901"/>
                  <a:pt x="7212426" y="6678841"/>
                </a:cubicBezTo>
                <a:cubicBezTo>
                  <a:pt x="7213970" y="6678447"/>
                  <a:pt x="7215333" y="6678144"/>
                  <a:pt x="7216787" y="6678144"/>
                </a:cubicBezTo>
                <a:cubicBezTo>
                  <a:pt x="7218846" y="6675236"/>
                  <a:pt x="7222086" y="6673237"/>
                  <a:pt x="7225266" y="6672964"/>
                </a:cubicBezTo>
                <a:close/>
                <a:moveTo>
                  <a:pt x="7421138" y="6620048"/>
                </a:moveTo>
                <a:cubicBezTo>
                  <a:pt x="7430102" y="6631709"/>
                  <a:pt x="7412749" y="6646672"/>
                  <a:pt x="7403755" y="6634981"/>
                </a:cubicBezTo>
                <a:cubicBezTo>
                  <a:pt x="7394761" y="6623319"/>
                  <a:pt x="7412114" y="6608356"/>
                  <a:pt x="7421138" y="6620048"/>
                </a:cubicBezTo>
                <a:close/>
                <a:moveTo>
                  <a:pt x="7411054" y="6497494"/>
                </a:moveTo>
                <a:cubicBezTo>
                  <a:pt x="7410266" y="6491315"/>
                  <a:pt x="7416959" y="6486045"/>
                  <a:pt x="7422531" y="6486075"/>
                </a:cubicBezTo>
                <a:cubicBezTo>
                  <a:pt x="7429284" y="6486106"/>
                  <a:pt x="7433191" y="6491437"/>
                  <a:pt x="7433978" y="6497555"/>
                </a:cubicBezTo>
                <a:lnTo>
                  <a:pt x="7434614" y="6502614"/>
                </a:lnTo>
                <a:cubicBezTo>
                  <a:pt x="7435401" y="6508793"/>
                  <a:pt x="7428709" y="6514063"/>
                  <a:pt x="7423137" y="6514033"/>
                </a:cubicBezTo>
                <a:cubicBezTo>
                  <a:pt x="7416383" y="6514033"/>
                  <a:pt x="7412477" y="6508672"/>
                  <a:pt x="7411689" y="6502553"/>
                </a:cubicBezTo>
                <a:lnTo>
                  <a:pt x="7411054" y="6497494"/>
                </a:lnTo>
                <a:close/>
                <a:moveTo>
                  <a:pt x="7386857" y="6457512"/>
                </a:moveTo>
                <a:cubicBezTo>
                  <a:pt x="7385010" y="6442912"/>
                  <a:pt x="7407571" y="6438793"/>
                  <a:pt x="7409418" y="6453453"/>
                </a:cubicBezTo>
                <a:cubicBezTo>
                  <a:pt x="7411266" y="6468023"/>
                  <a:pt x="7388705" y="6472142"/>
                  <a:pt x="7386857" y="6457512"/>
                </a:cubicBezTo>
                <a:close/>
                <a:moveTo>
                  <a:pt x="7381558" y="6787612"/>
                </a:moveTo>
                <a:cubicBezTo>
                  <a:pt x="7381012" y="6792428"/>
                  <a:pt x="7378590" y="6795851"/>
                  <a:pt x="7375683" y="6799607"/>
                </a:cubicBezTo>
                <a:cubicBezTo>
                  <a:pt x="7374835" y="6800697"/>
                  <a:pt x="7373533" y="6801454"/>
                  <a:pt x="7372109" y="6802029"/>
                </a:cubicBezTo>
                <a:cubicBezTo>
                  <a:pt x="7371110" y="6803968"/>
                  <a:pt x="7369656" y="6805725"/>
                  <a:pt x="7367870" y="6806815"/>
                </a:cubicBezTo>
                <a:cubicBezTo>
                  <a:pt x="7366447" y="6807694"/>
                  <a:pt x="7364962" y="6808512"/>
                  <a:pt x="7363449" y="6809239"/>
                </a:cubicBezTo>
                <a:cubicBezTo>
                  <a:pt x="7363236" y="6809663"/>
                  <a:pt x="7363055" y="6810056"/>
                  <a:pt x="7362812" y="6810450"/>
                </a:cubicBezTo>
                <a:cubicBezTo>
                  <a:pt x="7359481" y="6815357"/>
                  <a:pt x="7351789" y="6817296"/>
                  <a:pt x="7346883" y="6813479"/>
                </a:cubicBezTo>
                <a:lnTo>
                  <a:pt x="7344249" y="6811420"/>
                </a:lnTo>
                <a:lnTo>
                  <a:pt x="7344128" y="6811389"/>
                </a:lnTo>
                <a:cubicBezTo>
                  <a:pt x="7342614" y="6817599"/>
                  <a:pt x="7336254" y="6823384"/>
                  <a:pt x="7328259" y="6820870"/>
                </a:cubicBezTo>
                <a:cubicBezTo>
                  <a:pt x="7321324" y="6818689"/>
                  <a:pt x="7320204" y="6812540"/>
                  <a:pt x="7322506" y="6807361"/>
                </a:cubicBezTo>
                <a:cubicBezTo>
                  <a:pt x="7321415" y="6807421"/>
                  <a:pt x="7320355" y="6807361"/>
                  <a:pt x="7319356" y="6807118"/>
                </a:cubicBezTo>
                <a:cubicBezTo>
                  <a:pt x="7317176" y="6812783"/>
                  <a:pt x="7310786" y="6815327"/>
                  <a:pt x="7305123" y="6813691"/>
                </a:cubicBezTo>
                <a:cubicBezTo>
                  <a:pt x="7301489" y="6812631"/>
                  <a:pt x="7298975" y="6809632"/>
                  <a:pt x="7297946" y="6806149"/>
                </a:cubicBezTo>
                <a:cubicBezTo>
                  <a:pt x="7297946" y="6806876"/>
                  <a:pt x="7297825" y="6807634"/>
                  <a:pt x="7297582" y="6808391"/>
                </a:cubicBezTo>
                <a:lnTo>
                  <a:pt x="7296068" y="6813237"/>
                </a:lnTo>
                <a:cubicBezTo>
                  <a:pt x="7294221" y="6819174"/>
                  <a:pt x="7289587" y="6823778"/>
                  <a:pt x="7282835" y="6822596"/>
                </a:cubicBezTo>
                <a:cubicBezTo>
                  <a:pt x="7277444" y="6821658"/>
                  <a:pt x="7271993" y="6815539"/>
                  <a:pt x="7273477" y="6809724"/>
                </a:cubicBezTo>
                <a:cubicBezTo>
                  <a:pt x="7270509" y="6809632"/>
                  <a:pt x="7267632" y="6809087"/>
                  <a:pt x="7264998" y="6807361"/>
                </a:cubicBezTo>
                <a:cubicBezTo>
                  <a:pt x="7263271" y="6806240"/>
                  <a:pt x="7262151" y="6804786"/>
                  <a:pt x="7261212" y="6803211"/>
                </a:cubicBezTo>
                <a:cubicBezTo>
                  <a:pt x="7258850" y="6803665"/>
                  <a:pt x="7256337" y="6803605"/>
                  <a:pt x="7253854" y="6802848"/>
                </a:cubicBezTo>
                <a:lnTo>
                  <a:pt x="7249008" y="6801303"/>
                </a:lnTo>
                <a:cubicBezTo>
                  <a:pt x="7243073" y="6799425"/>
                  <a:pt x="7241074" y="6791186"/>
                  <a:pt x="7243406" y="6786097"/>
                </a:cubicBezTo>
                <a:cubicBezTo>
                  <a:pt x="7246252" y="6779979"/>
                  <a:pt x="7252702" y="6778616"/>
                  <a:pt x="7258608" y="6780493"/>
                </a:cubicBezTo>
                <a:lnTo>
                  <a:pt x="7263453" y="6782008"/>
                </a:lnTo>
                <a:cubicBezTo>
                  <a:pt x="7264362" y="6782281"/>
                  <a:pt x="7265028" y="6782947"/>
                  <a:pt x="7265755" y="6783523"/>
                </a:cubicBezTo>
                <a:cubicBezTo>
                  <a:pt x="7267360" y="6782856"/>
                  <a:pt x="7269025" y="6782432"/>
                  <a:pt x="7270630" y="6782523"/>
                </a:cubicBezTo>
                <a:cubicBezTo>
                  <a:pt x="7274537" y="6782735"/>
                  <a:pt x="7277383" y="6784764"/>
                  <a:pt x="7279170" y="6787582"/>
                </a:cubicBezTo>
                <a:cubicBezTo>
                  <a:pt x="7282592" y="6788732"/>
                  <a:pt x="7285166" y="6791580"/>
                  <a:pt x="7286408" y="6795184"/>
                </a:cubicBezTo>
                <a:cubicBezTo>
                  <a:pt x="7287044" y="6795184"/>
                  <a:pt x="7287589" y="6795033"/>
                  <a:pt x="7288255" y="6795123"/>
                </a:cubicBezTo>
                <a:cubicBezTo>
                  <a:pt x="7292192" y="6795790"/>
                  <a:pt x="7296129" y="6799243"/>
                  <a:pt x="7297461" y="6803302"/>
                </a:cubicBezTo>
                <a:cubicBezTo>
                  <a:pt x="7297370" y="6801908"/>
                  <a:pt x="7297522" y="6800515"/>
                  <a:pt x="7297946" y="6799152"/>
                </a:cubicBezTo>
                <a:lnTo>
                  <a:pt x="7299460" y="6794306"/>
                </a:lnTo>
                <a:cubicBezTo>
                  <a:pt x="7300005" y="6792579"/>
                  <a:pt x="7300944" y="6791156"/>
                  <a:pt x="7302125" y="6789974"/>
                </a:cubicBezTo>
                <a:cubicBezTo>
                  <a:pt x="7300247" y="6784946"/>
                  <a:pt x="7300126" y="6779373"/>
                  <a:pt x="7302912" y="6774102"/>
                </a:cubicBezTo>
                <a:cubicBezTo>
                  <a:pt x="7304669" y="6770740"/>
                  <a:pt x="7307091" y="6768257"/>
                  <a:pt x="7309877" y="6766409"/>
                </a:cubicBezTo>
                <a:cubicBezTo>
                  <a:pt x="7305244" y="6762562"/>
                  <a:pt x="7303609" y="6756019"/>
                  <a:pt x="7307212" y="6750779"/>
                </a:cubicBezTo>
                <a:cubicBezTo>
                  <a:pt x="7310574" y="6745872"/>
                  <a:pt x="7318266" y="6744024"/>
                  <a:pt x="7323141" y="6747811"/>
                </a:cubicBezTo>
                <a:cubicBezTo>
                  <a:pt x="7325049" y="6749295"/>
                  <a:pt x="7326927" y="6750749"/>
                  <a:pt x="7328835" y="6752233"/>
                </a:cubicBezTo>
                <a:cubicBezTo>
                  <a:pt x="7329955" y="6753081"/>
                  <a:pt x="7330833" y="6754111"/>
                  <a:pt x="7331591" y="6755232"/>
                </a:cubicBezTo>
                <a:lnTo>
                  <a:pt x="7333741" y="6755898"/>
                </a:lnTo>
                <a:cubicBezTo>
                  <a:pt x="7337374" y="6757049"/>
                  <a:pt x="7339767" y="6759684"/>
                  <a:pt x="7341008" y="6762895"/>
                </a:cubicBezTo>
                <a:cubicBezTo>
                  <a:pt x="7341554" y="6762108"/>
                  <a:pt x="7342008" y="6761351"/>
                  <a:pt x="7342674" y="6760684"/>
                </a:cubicBezTo>
                <a:cubicBezTo>
                  <a:pt x="7344158" y="6754929"/>
                  <a:pt x="7349245" y="6750082"/>
                  <a:pt x="7356544" y="6752385"/>
                </a:cubicBezTo>
                <a:cubicBezTo>
                  <a:pt x="7356604" y="6752385"/>
                  <a:pt x="7356604" y="6752445"/>
                  <a:pt x="7356665" y="6752476"/>
                </a:cubicBezTo>
                <a:cubicBezTo>
                  <a:pt x="7356120" y="6751385"/>
                  <a:pt x="7355605" y="6750264"/>
                  <a:pt x="7355393" y="6748780"/>
                </a:cubicBezTo>
                <a:cubicBezTo>
                  <a:pt x="7353546" y="6734210"/>
                  <a:pt x="7375955" y="6729303"/>
                  <a:pt x="7377803" y="6743933"/>
                </a:cubicBezTo>
                <a:cubicBezTo>
                  <a:pt x="7379014" y="6753626"/>
                  <a:pt x="7369596" y="6758867"/>
                  <a:pt x="7362570" y="6757110"/>
                </a:cubicBezTo>
                <a:cubicBezTo>
                  <a:pt x="7363903" y="6759321"/>
                  <a:pt x="7364175" y="6761805"/>
                  <a:pt x="7363872" y="6764349"/>
                </a:cubicBezTo>
                <a:cubicBezTo>
                  <a:pt x="7364690" y="6764712"/>
                  <a:pt x="7365538" y="6765015"/>
                  <a:pt x="7366234" y="6765500"/>
                </a:cubicBezTo>
                <a:cubicBezTo>
                  <a:pt x="7368869" y="6764621"/>
                  <a:pt x="7371716" y="6764834"/>
                  <a:pt x="7374229" y="6765682"/>
                </a:cubicBezTo>
                <a:cubicBezTo>
                  <a:pt x="7378651" y="6763622"/>
                  <a:pt x="7384101" y="6763864"/>
                  <a:pt x="7387917" y="6768832"/>
                </a:cubicBezTo>
                <a:cubicBezTo>
                  <a:pt x="7393580" y="6776192"/>
                  <a:pt x="7388372" y="6784250"/>
                  <a:pt x="7381467" y="6786340"/>
                </a:cubicBezTo>
                <a:cubicBezTo>
                  <a:pt x="7381497" y="6786794"/>
                  <a:pt x="7381618" y="6787157"/>
                  <a:pt x="7381558" y="6787612"/>
                </a:cubicBezTo>
                <a:close/>
                <a:moveTo>
                  <a:pt x="7334013" y="8982541"/>
                </a:moveTo>
                <a:cubicBezTo>
                  <a:pt x="7331166" y="8975665"/>
                  <a:pt x="7330652" y="8968033"/>
                  <a:pt x="7334013" y="8961217"/>
                </a:cubicBezTo>
                <a:cubicBezTo>
                  <a:pt x="7336951" y="8955311"/>
                  <a:pt x="7342886" y="8951464"/>
                  <a:pt x="7349670" y="8953948"/>
                </a:cubicBezTo>
                <a:cubicBezTo>
                  <a:pt x="7355363" y="8956008"/>
                  <a:pt x="7359875" y="8963701"/>
                  <a:pt x="7356937" y="8969608"/>
                </a:cubicBezTo>
                <a:cubicBezTo>
                  <a:pt x="7356574" y="8970274"/>
                  <a:pt x="7356241" y="8970971"/>
                  <a:pt x="7355999" y="8971728"/>
                </a:cubicBezTo>
                <a:cubicBezTo>
                  <a:pt x="7355999" y="8971819"/>
                  <a:pt x="7356029" y="8971849"/>
                  <a:pt x="7356029" y="8971970"/>
                </a:cubicBezTo>
                <a:cubicBezTo>
                  <a:pt x="7356120" y="8972152"/>
                  <a:pt x="7356120" y="8972182"/>
                  <a:pt x="7356271" y="8972546"/>
                </a:cubicBezTo>
                <a:cubicBezTo>
                  <a:pt x="7358906" y="8978846"/>
                  <a:pt x="7356210" y="8985631"/>
                  <a:pt x="7350154" y="8988690"/>
                </a:cubicBezTo>
                <a:cubicBezTo>
                  <a:pt x="7344370" y="8991568"/>
                  <a:pt x="7336466" y="8988448"/>
                  <a:pt x="7334013" y="8982541"/>
                </a:cubicBezTo>
                <a:close/>
                <a:moveTo>
                  <a:pt x="7335739" y="8997868"/>
                </a:moveTo>
                <a:cubicBezTo>
                  <a:pt x="7328289" y="9011741"/>
                  <a:pt x="7307515" y="8998959"/>
                  <a:pt x="7314904" y="8985176"/>
                </a:cubicBezTo>
                <a:cubicBezTo>
                  <a:pt x="7322324" y="8971304"/>
                  <a:pt x="7343128" y="8984087"/>
                  <a:pt x="7335739" y="8997868"/>
                </a:cubicBezTo>
                <a:close/>
                <a:moveTo>
                  <a:pt x="7345248" y="9052693"/>
                </a:moveTo>
                <a:cubicBezTo>
                  <a:pt x="7345369" y="9052118"/>
                  <a:pt x="7345157" y="9051542"/>
                  <a:pt x="7345339" y="9050997"/>
                </a:cubicBezTo>
                <a:lnTo>
                  <a:pt x="7347731" y="9043697"/>
                </a:lnTo>
                <a:cubicBezTo>
                  <a:pt x="7349791" y="9037396"/>
                  <a:pt x="7358118" y="9034852"/>
                  <a:pt x="7363751" y="9037275"/>
                </a:cubicBezTo>
                <a:cubicBezTo>
                  <a:pt x="7368566" y="9039335"/>
                  <a:pt x="7370928" y="9043818"/>
                  <a:pt x="7370928" y="9048543"/>
                </a:cubicBezTo>
                <a:cubicBezTo>
                  <a:pt x="7372443" y="9049634"/>
                  <a:pt x="7373805" y="9050997"/>
                  <a:pt x="7374774" y="9052783"/>
                </a:cubicBezTo>
                <a:cubicBezTo>
                  <a:pt x="7376864" y="9056631"/>
                  <a:pt x="7376198" y="9061629"/>
                  <a:pt x="7373684" y="9065263"/>
                </a:cubicBezTo>
                <a:cubicBezTo>
                  <a:pt x="7373624" y="9069776"/>
                  <a:pt x="7370747" y="9074259"/>
                  <a:pt x="7366810" y="9076410"/>
                </a:cubicBezTo>
                <a:cubicBezTo>
                  <a:pt x="7363358" y="9078288"/>
                  <a:pt x="7359633" y="9077864"/>
                  <a:pt x="7356423" y="9076259"/>
                </a:cubicBezTo>
                <a:cubicBezTo>
                  <a:pt x="7351426" y="9077531"/>
                  <a:pt x="7345793" y="9076167"/>
                  <a:pt x="7342826" y="9070231"/>
                </a:cubicBezTo>
                <a:lnTo>
                  <a:pt x="7341311" y="9067232"/>
                </a:lnTo>
                <a:cubicBezTo>
                  <a:pt x="7338222" y="9061083"/>
                  <a:pt x="7340857" y="9055722"/>
                  <a:pt x="7345248" y="9052693"/>
                </a:cubicBezTo>
                <a:close/>
                <a:moveTo>
                  <a:pt x="7375198" y="9039184"/>
                </a:moveTo>
                <a:cubicBezTo>
                  <a:pt x="7368687" y="9039941"/>
                  <a:pt x="7363267" y="9034368"/>
                  <a:pt x="7362601" y="9028249"/>
                </a:cubicBezTo>
                <a:lnTo>
                  <a:pt x="7361420" y="9017829"/>
                </a:lnTo>
                <a:cubicBezTo>
                  <a:pt x="7360693" y="9011286"/>
                  <a:pt x="7366234" y="9005925"/>
                  <a:pt x="7372352" y="9005229"/>
                </a:cubicBezTo>
                <a:cubicBezTo>
                  <a:pt x="7378862" y="9004472"/>
                  <a:pt x="7384283" y="9010045"/>
                  <a:pt x="7384949" y="9016163"/>
                </a:cubicBezTo>
                <a:lnTo>
                  <a:pt x="7386130" y="9026583"/>
                </a:lnTo>
                <a:cubicBezTo>
                  <a:pt x="7386857" y="9033156"/>
                  <a:pt x="7381316" y="9038487"/>
                  <a:pt x="7375198" y="9039184"/>
                </a:cubicBezTo>
                <a:close/>
                <a:moveTo>
                  <a:pt x="7367930" y="8923900"/>
                </a:moveTo>
                <a:cubicBezTo>
                  <a:pt x="7361571" y="8924567"/>
                  <a:pt x="7355666" y="8919720"/>
                  <a:pt x="7354969" y="8913389"/>
                </a:cubicBezTo>
                <a:lnTo>
                  <a:pt x="7353788" y="8902970"/>
                </a:lnTo>
                <a:cubicBezTo>
                  <a:pt x="7353091" y="8896639"/>
                  <a:pt x="7357967" y="8890672"/>
                  <a:pt x="7364297" y="8890005"/>
                </a:cubicBezTo>
                <a:cubicBezTo>
                  <a:pt x="7370656" y="8889339"/>
                  <a:pt x="7376561" y="8894185"/>
                  <a:pt x="7377258" y="8900517"/>
                </a:cubicBezTo>
                <a:lnTo>
                  <a:pt x="7378439" y="8910936"/>
                </a:lnTo>
                <a:cubicBezTo>
                  <a:pt x="7379165" y="8917297"/>
                  <a:pt x="7374260" y="8923264"/>
                  <a:pt x="7367930" y="8923900"/>
                </a:cubicBezTo>
                <a:close/>
                <a:moveTo>
                  <a:pt x="7349124" y="8889127"/>
                </a:moveTo>
                <a:lnTo>
                  <a:pt x="7343916" y="8889733"/>
                </a:lnTo>
                <a:cubicBezTo>
                  <a:pt x="7337344" y="8890460"/>
                  <a:pt x="7331681" y="8887037"/>
                  <a:pt x="7330076" y="8880404"/>
                </a:cubicBezTo>
                <a:cubicBezTo>
                  <a:pt x="7328653" y="8874558"/>
                  <a:pt x="7333256" y="8867228"/>
                  <a:pt x="7339404" y="8866531"/>
                </a:cubicBezTo>
                <a:lnTo>
                  <a:pt x="7344612" y="8865955"/>
                </a:lnTo>
                <a:cubicBezTo>
                  <a:pt x="7351183" y="8865228"/>
                  <a:pt x="7356847" y="8868621"/>
                  <a:pt x="7358452" y="8875285"/>
                </a:cubicBezTo>
                <a:cubicBezTo>
                  <a:pt x="7359845" y="8881131"/>
                  <a:pt x="7355272" y="8888461"/>
                  <a:pt x="7349124" y="8889127"/>
                </a:cubicBezTo>
                <a:close/>
                <a:moveTo>
                  <a:pt x="7333892" y="8788595"/>
                </a:moveTo>
                <a:cubicBezTo>
                  <a:pt x="7331257" y="8792230"/>
                  <a:pt x="7328714" y="8796289"/>
                  <a:pt x="7324777" y="8798651"/>
                </a:cubicBezTo>
                <a:cubicBezTo>
                  <a:pt x="7319023" y="8802105"/>
                  <a:pt x="7311695" y="8800469"/>
                  <a:pt x="7308151" y="8794683"/>
                </a:cubicBezTo>
                <a:cubicBezTo>
                  <a:pt x="7305547" y="8790443"/>
                  <a:pt x="7306304" y="8786172"/>
                  <a:pt x="7307576" y="8781719"/>
                </a:cubicBezTo>
                <a:cubicBezTo>
                  <a:pt x="7308545" y="8778266"/>
                  <a:pt x="7311361" y="8776055"/>
                  <a:pt x="7314602" y="8775056"/>
                </a:cubicBezTo>
                <a:lnTo>
                  <a:pt x="7315025" y="8774480"/>
                </a:lnTo>
                <a:cubicBezTo>
                  <a:pt x="7318902" y="8769118"/>
                  <a:pt x="7326321" y="8768543"/>
                  <a:pt x="7331530" y="8772087"/>
                </a:cubicBezTo>
                <a:cubicBezTo>
                  <a:pt x="7336799" y="8775692"/>
                  <a:pt x="7337496" y="8783627"/>
                  <a:pt x="7333892" y="8788595"/>
                </a:cubicBezTo>
                <a:close/>
                <a:moveTo>
                  <a:pt x="7267632" y="6985950"/>
                </a:moveTo>
                <a:cubicBezTo>
                  <a:pt x="7265149" y="6985617"/>
                  <a:pt x="7263120" y="6984254"/>
                  <a:pt x="7261454" y="6982497"/>
                </a:cubicBezTo>
                <a:cubicBezTo>
                  <a:pt x="7261182" y="6982649"/>
                  <a:pt x="7261031" y="6982921"/>
                  <a:pt x="7260758" y="6983073"/>
                </a:cubicBezTo>
                <a:lnTo>
                  <a:pt x="7254368" y="6986405"/>
                </a:lnTo>
                <a:cubicBezTo>
                  <a:pt x="7248857" y="6989282"/>
                  <a:pt x="7241800" y="6987132"/>
                  <a:pt x="7238894" y="6981619"/>
                </a:cubicBezTo>
                <a:cubicBezTo>
                  <a:pt x="7236017" y="6976167"/>
                  <a:pt x="7238197" y="6968988"/>
                  <a:pt x="7243678" y="6966140"/>
                </a:cubicBezTo>
                <a:lnTo>
                  <a:pt x="7250068" y="6962809"/>
                </a:lnTo>
                <a:cubicBezTo>
                  <a:pt x="7254580" y="6960446"/>
                  <a:pt x="7260062" y="6961597"/>
                  <a:pt x="7263514" y="6965111"/>
                </a:cubicBezTo>
                <a:cubicBezTo>
                  <a:pt x="7265815" y="6963718"/>
                  <a:pt x="7268541" y="6962960"/>
                  <a:pt x="7271387" y="6963324"/>
                </a:cubicBezTo>
                <a:lnTo>
                  <a:pt x="7278534" y="6964232"/>
                </a:lnTo>
                <a:cubicBezTo>
                  <a:pt x="7284682" y="6965020"/>
                  <a:pt x="7288952" y="6971441"/>
                  <a:pt x="7287983" y="6977408"/>
                </a:cubicBezTo>
                <a:cubicBezTo>
                  <a:pt x="7287104" y="6982739"/>
                  <a:pt x="7282622" y="6986374"/>
                  <a:pt x="7277535" y="6986859"/>
                </a:cubicBezTo>
                <a:cubicBezTo>
                  <a:pt x="7279837" y="6987525"/>
                  <a:pt x="7282017" y="6988858"/>
                  <a:pt x="7283804" y="6991160"/>
                </a:cubicBezTo>
                <a:cubicBezTo>
                  <a:pt x="7286105" y="6994129"/>
                  <a:pt x="7286499" y="6997097"/>
                  <a:pt x="7285681" y="6999702"/>
                </a:cubicBezTo>
                <a:cubicBezTo>
                  <a:pt x="7290466" y="6995431"/>
                  <a:pt x="7299157" y="6994431"/>
                  <a:pt x="7304305" y="7001065"/>
                </a:cubicBezTo>
                <a:cubicBezTo>
                  <a:pt x="7313299" y="7012727"/>
                  <a:pt x="7293494" y="7024297"/>
                  <a:pt x="7284560" y="7012727"/>
                </a:cubicBezTo>
                <a:cubicBezTo>
                  <a:pt x="7282259" y="7009728"/>
                  <a:pt x="7281866" y="7006759"/>
                  <a:pt x="7282683" y="7004154"/>
                </a:cubicBezTo>
                <a:cubicBezTo>
                  <a:pt x="7277898" y="7008425"/>
                  <a:pt x="7269177" y="7009425"/>
                  <a:pt x="7264059" y="7002791"/>
                </a:cubicBezTo>
                <a:cubicBezTo>
                  <a:pt x="7258154" y="6995128"/>
                  <a:pt x="7264695" y="6987586"/>
                  <a:pt x="7272387" y="6986526"/>
                </a:cubicBezTo>
                <a:lnTo>
                  <a:pt x="7267632" y="6985950"/>
                </a:lnTo>
                <a:close/>
                <a:moveTo>
                  <a:pt x="7211306" y="6850403"/>
                </a:moveTo>
                <a:cubicBezTo>
                  <a:pt x="7205794" y="6853280"/>
                  <a:pt x="7198647" y="6850463"/>
                  <a:pt x="7196012" y="6845011"/>
                </a:cubicBezTo>
                <a:cubicBezTo>
                  <a:pt x="7193287" y="6839286"/>
                  <a:pt x="7195921" y="6832592"/>
                  <a:pt x="7201403" y="6829715"/>
                </a:cubicBezTo>
                <a:lnTo>
                  <a:pt x="7207793" y="6826383"/>
                </a:lnTo>
                <a:cubicBezTo>
                  <a:pt x="7213304" y="6823505"/>
                  <a:pt x="7220451" y="6826322"/>
                  <a:pt x="7223086" y="6831775"/>
                </a:cubicBezTo>
                <a:cubicBezTo>
                  <a:pt x="7225417" y="6836651"/>
                  <a:pt x="7223812" y="6842194"/>
                  <a:pt x="7219936" y="6845526"/>
                </a:cubicBezTo>
                <a:cubicBezTo>
                  <a:pt x="7222208" y="6844738"/>
                  <a:pt x="7224781" y="6844587"/>
                  <a:pt x="7227507" y="6845465"/>
                </a:cubicBezTo>
                <a:cubicBezTo>
                  <a:pt x="7231111" y="6846586"/>
                  <a:pt x="7233140" y="6848797"/>
                  <a:pt x="7233927" y="6851372"/>
                </a:cubicBezTo>
                <a:cubicBezTo>
                  <a:pt x="7235411" y="6845132"/>
                  <a:pt x="7241952" y="6839316"/>
                  <a:pt x="7249947" y="6841831"/>
                </a:cubicBezTo>
                <a:cubicBezTo>
                  <a:pt x="7263998" y="6846253"/>
                  <a:pt x="7254398" y="6867062"/>
                  <a:pt x="7240468" y="6862700"/>
                </a:cubicBezTo>
                <a:cubicBezTo>
                  <a:pt x="7236864" y="6861550"/>
                  <a:pt x="7234835" y="6859338"/>
                  <a:pt x="7234018" y="6856733"/>
                </a:cubicBezTo>
                <a:cubicBezTo>
                  <a:pt x="7232534" y="6862973"/>
                  <a:pt x="7225963" y="6868819"/>
                  <a:pt x="7217968" y="6866275"/>
                </a:cubicBezTo>
                <a:cubicBezTo>
                  <a:pt x="7208731" y="6863397"/>
                  <a:pt x="7209761" y="6853462"/>
                  <a:pt x="7215485" y="6848191"/>
                </a:cubicBezTo>
                <a:lnTo>
                  <a:pt x="7211306" y="6850403"/>
                </a:lnTo>
                <a:close/>
                <a:moveTo>
                  <a:pt x="7222873" y="6759745"/>
                </a:moveTo>
                <a:cubicBezTo>
                  <a:pt x="7223328" y="6759321"/>
                  <a:pt x="7223691" y="6758806"/>
                  <a:pt x="7224206" y="6758442"/>
                </a:cubicBezTo>
                <a:cubicBezTo>
                  <a:pt x="7229173" y="6754687"/>
                  <a:pt x="7236229" y="6754989"/>
                  <a:pt x="7240347" y="6759957"/>
                </a:cubicBezTo>
                <a:cubicBezTo>
                  <a:pt x="7243951" y="6764319"/>
                  <a:pt x="7243648" y="6771407"/>
                  <a:pt x="7239469" y="6775314"/>
                </a:cubicBezTo>
                <a:cubicBezTo>
                  <a:pt x="7239348" y="6775586"/>
                  <a:pt x="7239257" y="6775890"/>
                  <a:pt x="7239166" y="6776162"/>
                </a:cubicBezTo>
                <a:cubicBezTo>
                  <a:pt x="7239136" y="6776283"/>
                  <a:pt x="7239136" y="6776344"/>
                  <a:pt x="7239106" y="6776495"/>
                </a:cubicBezTo>
                <a:cubicBezTo>
                  <a:pt x="7239015" y="6777404"/>
                  <a:pt x="7238863" y="6778343"/>
                  <a:pt x="7238802" y="6779251"/>
                </a:cubicBezTo>
                <a:cubicBezTo>
                  <a:pt x="7238742" y="6779948"/>
                  <a:pt x="7238742" y="6783886"/>
                  <a:pt x="7238651" y="6780342"/>
                </a:cubicBezTo>
                <a:cubicBezTo>
                  <a:pt x="7238742" y="6784856"/>
                  <a:pt x="7238439" y="6788823"/>
                  <a:pt x="7234654" y="6791973"/>
                </a:cubicBezTo>
                <a:cubicBezTo>
                  <a:pt x="7230868" y="6795123"/>
                  <a:pt x="7225781" y="6795396"/>
                  <a:pt x="7221571" y="6793155"/>
                </a:cubicBezTo>
                <a:cubicBezTo>
                  <a:pt x="7220723" y="6792670"/>
                  <a:pt x="7219906" y="6792125"/>
                  <a:pt x="7219149" y="6791519"/>
                </a:cubicBezTo>
                <a:cubicBezTo>
                  <a:pt x="7212305" y="6788309"/>
                  <a:pt x="7208429" y="6780584"/>
                  <a:pt x="7205885" y="6773830"/>
                </a:cubicBezTo>
                <a:cubicBezTo>
                  <a:pt x="7203946" y="6768650"/>
                  <a:pt x="7205461" y="6763471"/>
                  <a:pt x="7209610" y="6760199"/>
                </a:cubicBezTo>
                <a:cubicBezTo>
                  <a:pt x="7203190" y="6762804"/>
                  <a:pt x="7193408" y="6759533"/>
                  <a:pt x="7192227" y="6750264"/>
                </a:cubicBezTo>
                <a:cubicBezTo>
                  <a:pt x="7190380" y="6735634"/>
                  <a:pt x="7213335" y="6735664"/>
                  <a:pt x="7215152" y="6750113"/>
                </a:cubicBezTo>
                <a:cubicBezTo>
                  <a:pt x="7215606" y="6753778"/>
                  <a:pt x="7214515" y="6756504"/>
                  <a:pt x="7212608" y="6758321"/>
                </a:cubicBezTo>
                <a:cubicBezTo>
                  <a:pt x="7215939" y="6757170"/>
                  <a:pt x="7219875" y="6757776"/>
                  <a:pt x="7222873" y="6759745"/>
                </a:cubicBezTo>
                <a:close/>
                <a:moveTo>
                  <a:pt x="7229385" y="6812904"/>
                </a:moveTo>
                <a:cubicBezTo>
                  <a:pt x="7229415" y="6818841"/>
                  <a:pt x="7224206" y="6824777"/>
                  <a:pt x="7218029" y="6824444"/>
                </a:cubicBezTo>
                <a:lnTo>
                  <a:pt x="7210821" y="6824081"/>
                </a:lnTo>
                <a:cubicBezTo>
                  <a:pt x="7204613" y="6823778"/>
                  <a:pt x="7199313" y="6819204"/>
                  <a:pt x="7199283" y="6812722"/>
                </a:cubicBezTo>
                <a:cubicBezTo>
                  <a:pt x="7199253" y="6806785"/>
                  <a:pt x="7204462" y="6800849"/>
                  <a:pt x="7210639" y="6801181"/>
                </a:cubicBezTo>
                <a:lnTo>
                  <a:pt x="7217816" y="6801545"/>
                </a:lnTo>
                <a:cubicBezTo>
                  <a:pt x="7224025" y="6801818"/>
                  <a:pt x="7229324" y="6806392"/>
                  <a:pt x="7229385" y="6812904"/>
                </a:cubicBezTo>
                <a:close/>
                <a:moveTo>
                  <a:pt x="7218816" y="6891991"/>
                </a:moveTo>
                <a:cubicBezTo>
                  <a:pt x="7208973" y="6881117"/>
                  <a:pt x="7224569" y="6864306"/>
                  <a:pt x="7234472" y="6875240"/>
                </a:cubicBezTo>
                <a:cubicBezTo>
                  <a:pt x="7244344" y="6886145"/>
                  <a:pt x="7228718" y="6902926"/>
                  <a:pt x="7218816" y="6891991"/>
                </a:cubicBezTo>
                <a:close/>
                <a:moveTo>
                  <a:pt x="7227840" y="7099295"/>
                </a:moveTo>
                <a:lnTo>
                  <a:pt x="7234987" y="7100234"/>
                </a:lnTo>
                <a:cubicBezTo>
                  <a:pt x="7241135" y="7101022"/>
                  <a:pt x="7245707" y="7106837"/>
                  <a:pt x="7244950" y="7113017"/>
                </a:cubicBezTo>
                <a:cubicBezTo>
                  <a:pt x="7244193" y="7119135"/>
                  <a:pt x="7238288" y="7123769"/>
                  <a:pt x="7232171" y="7122982"/>
                </a:cubicBezTo>
                <a:lnTo>
                  <a:pt x="7225024" y="7122043"/>
                </a:lnTo>
                <a:cubicBezTo>
                  <a:pt x="7218876" y="7121255"/>
                  <a:pt x="7214304" y="7115439"/>
                  <a:pt x="7215061" y="7109260"/>
                </a:cubicBezTo>
                <a:cubicBezTo>
                  <a:pt x="7215818" y="7103142"/>
                  <a:pt x="7221723" y="7098508"/>
                  <a:pt x="7227840" y="7099295"/>
                </a:cubicBezTo>
                <a:close/>
                <a:moveTo>
                  <a:pt x="7302821" y="6919676"/>
                </a:moveTo>
                <a:cubicBezTo>
                  <a:pt x="7298854" y="6917949"/>
                  <a:pt x="7296825" y="6914587"/>
                  <a:pt x="7296341" y="6910831"/>
                </a:cubicBezTo>
                <a:cubicBezTo>
                  <a:pt x="7294402" y="6911165"/>
                  <a:pt x="7292374" y="6911104"/>
                  <a:pt x="7290496" y="6910498"/>
                </a:cubicBezTo>
                <a:cubicBezTo>
                  <a:pt x="7284409" y="6908620"/>
                  <a:pt x="7281775" y="6901563"/>
                  <a:pt x="7283591" y="6895837"/>
                </a:cubicBezTo>
                <a:lnTo>
                  <a:pt x="7285106" y="6890991"/>
                </a:lnTo>
                <a:cubicBezTo>
                  <a:pt x="7286377" y="6886963"/>
                  <a:pt x="7289860" y="6884509"/>
                  <a:pt x="7293706" y="6883782"/>
                </a:cubicBezTo>
                <a:cubicBezTo>
                  <a:pt x="7295947" y="6880602"/>
                  <a:pt x="7299733" y="6878754"/>
                  <a:pt x="7304729" y="6880329"/>
                </a:cubicBezTo>
                <a:cubicBezTo>
                  <a:pt x="7311240" y="6882359"/>
                  <a:pt x="7313572" y="6888265"/>
                  <a:pt x="7312875" y="6893596"/>
                </a:cubicBezTo>
                <a:cubicBezTo>
                  <a:pt x="7313087" y="6893687"/>
                  <a:pt x="7313329" y="6893717"/>
                  <a:pt x="7313542" y="6893808"/>
                </a:cubicBezTo>
                <a:cubicBezTo>
                  <a:pt x="7319659" y="6896504"/>
                  <a:pt x="7321294" y="6903016"/>
                  <a:pt x="7319447" y="6908923"/>
                </a:cubicBezTo>
                <a:lnTo>
                  <a:pt x="7317902" y="6913799"/>
                </a:lnTo>
                <a:cubicBezTo>
                  <a:pt x="7316055" y="6919706"/>
                  <a:pt x="7308030" y="6921947"/>
                  <a:pt x="7302821" y="6919676"/>
                </a:cubicBezTo>
                <a:close/>
                <a:moveTo>
                  <a:pt x="7311906" y="6956327"/>
                </a:moveTo>
                <a:cubicBezTo>
                  <a:pt x="7311179" y="6956569"/>
                  <a:pt x="7310513" y="6956902"/>
                  <a:pt x="7309847" y="6957235"/>
                </a:cubicBezTo>
                <a:cubicBezTo>
                  <a:pt x="7309756" y="6957265"/>
                  <a:pt x="7309787" y="6957265"/>
                  <a:pt x="7309726" y="6957296"/>
                </a:cubicBezTo>
                <a:cubicBezTo>
                  <a:pt x="7309696" y="6957326"/>
                  <a:pt x="7309696" y="6957356"/>
                  <a:pt x="7309635" y="6957417"/>
                </a:cubicBezTo>
                <a:cubicBezTo>
                  <a:pt x="7309575" y="6957538"/>
                  <a:pt x="7309544" y="6957659"/>
                  <a:pt x="7309483" y="6957841"/>
                </a:cubicBezTo>
                <a:cubicBezTo>
                  <a:pt x="7307364" y="6963899"/>
                  <a:pt x="7301307" y="6966988"/>
                  <a:pt x="7295129" y="6965383"/>
                </a:cubicBezTo>
                <a:cubicBezTo>
                  <a:pt x="7289285" y="6963839"/>
                  <a:pt x="7285620" y="6956690"/>
                  <a:pt x="7287589" y="6951026"/>
                </a:cubicBezTo>
                <a:cubicBezTo>
                  <a:pt x="7289891" y="6944423"/>
                  <a:pt x="7294372" y="6938789"/>
                  <a:pt x="7301004" y="6936154"/>
                </a:cubicBezTo>
                <a:cubicBezTo>
                  <a:pt x="7306758" y="6933851"/>
                  <a:pt x="7313299" y="6934821"/>
                  <a:pt x="7316540" y="6940757"/>
                </a:cubicBezTo>
                <a:cubicBezTo>
                  <a:pt x="7319235" y="6945786"/>
                  <a:pt x="7317660" y="6954025"/>
                  <a:pt x="7311906" y="6956327"/>
                </a:cubicBezTo>
                <a:close/>
                <a:moveTo>
                  <a:pt x="7297189" y="6848858"/>
                </a:moveTo>
                <a:lnTo>
                  <a:pt x="7294070" y="6849252"/>
                </a:lnTo>
                <a:cubicBezTo>
                  <a:pt x="7279412" y="6851100"/>
                  <a:pt x="7277020" y="6828322"/>
                  <a:pt x="7291647" y="6826474"/>
                </a:cubicBezTo>
                <a:lnTo>
                  <a:pt x="7294766" y="6826080"/>
                </a:lnTo>
                <a:cubicBezTo>
                  <a:pt x="7309393" y="6824202"/>
                  <a:pt x="7311816" y="6847010"/>
                  <a:pt x="7297189" y="6848858"/>
                </a:cubicBezTo>
                <a:close/>
                <a:moveTo>
                  <a:pt x="7272508" y="7112138"/>
                </a:moveTo>
                <a:cubicBezTo>
                  <a:pt x="7278171" y="7108049"/>
                  <a:pt x="7285075" y="7105989"/>
                  <a:pt x="7292010" y="7107625"/>
                </a:cubicBezTo>
                <a:cubicBezTo>
                  <a:pt x="7298067" y="7109048"/>
                  <a:pt x="7302852" y="7113592"/>
                  <a:pt x="7302095" y="7120316"/>
                </a:cubicBezTo>
                <a:cubicBezTo>
                  <a:pt x="7301458" y="7125981"/>
                  <a:pt x="7295432" y="7131826"/>
                  <a:pt x="7289406" y="7130403"/>
                </a:cubicBezTo>
                <a:cubicBezTo>
                  <a:pt x="7288679" y="7130191"/>
                  <a:pt x="7287922" y="7130070"/>
                  <a:pt x="7287195" y="7129979"/>
                </a:cubicBezTo>
                <a:cubicBezTo>
                  <a:pt x="7287104" y="7129979"/>
                  <a:pt x="7287135" y="7129979"/>
                  <a:pt x="7287044" y="7129979"/>
                </a:cubicBezTo>
                <a:cubicBezTo>
                  <a:pt x="7286983" y="7129979"/>
                  <a:pt x="7286953" y="7130009"/>
                  <a:pt x="7286893" y="7130040"/>
                </a:cubicBezTo>
                <a:cubicBezTo>
                  <a:pt x="7286771" y="7130100"/>
                  <a:pt x="7286681" y="7130161"/>
                  <a:pt x="7286529" y="7130282"/>
                </a:cubicBezTo>
                <a:cubicBezTo>
                  <a:pt x="7281320" y="7134038"/>
                  <a:pt x="7274567" y="7133099"/>
                  <a:pt x="7270448" y="7128222"/>
                </a:cubicBezTo>
                <a:cubicBezTo>
                  <a:pt x="7266542" y="7123588"/>
                  <a:pt x="7267662" y="7115652"/>
                  <a:pt x="7272508" y="7112138"/>
                </a:cubicBezTo>
                <a:close/>
                <a:moveTo>
                  <a:pt x="7298854" y="8971243"/>
                </a:moveTo>
                <a:cubicBezTo>
                  <a:pt x="7304881" y="8969971"/>
                  <a:pt x="7311725" y="8974847"/>
                  <a:pt x="7312421" y="8980996"/>
                </a:cubicBezTo>
                <a:lnTo>
                  <a:pt x="7312997" y="8986206"/>
                </a:lnTo>
                <a:cubicBezTo>
                  <a:pt x="7313723" y="8992779"/>
                  <a:pt x="7309787" y="8998383"/>
                  <a:pt x="7303276" y="8999776"/>
                </a:cubicBezTo>
                <a:cubicBezTo>
                  <a:pt x="7297249" y="9001049"/>
                  <a:pt x="7290405" y="8996172"/>
                  <a:pt x="7289709" y="8990023"/>
                </a:cubicBezTo>
                <a:lnTo>
                  <a:pt x="7289133" y="8984813"/>
                </a:lnTo>
                <a:cubicBezTo>
                  <a:pt x="7288406" y="8978210"/>
                  <a:pt x="7292343" y="8972607"/>
                  <a:pt x="7298854" y="8971243"/>
                </a:cubicBezTo>
                <a:close/>
                <a:moveTo>
                  <a:pt x="7326564" y="7080091"/>
                </a:moveTo>
                <a:cubicBezTo>
                  <a:pt x="7330046" y="7085786"/>
                  <a:pt x="7327654" y="7092086"/>
                  <a:pt x="7322748" y="7095872"/>
                </a:cubicBezTo>
                <a:lnTo>
                  <a:pt x="7318720" y="7098992"/>
                </a:lnTo>
                <a:cubicBezTo>
                  <a:pt x="7313784" y="7102778"/>
                  <a:pt x="7305910" y="7100022"/>
                  <a:pt x="7302973" y="7095176"/>
                </a:cubicBezTo>
                <a:cubicBezTo>
                  <a:pt x="7300732" y="7091480"/>
                  <a:pt x="7300974" y="7087573"/>
                  <a:pt x="7302700" y="7084241"/>
                </a:cubicBezTo>
                <a:cubicBezTo>
                  <a:pt x="7300914" y="7083393"/>
                  <a:pt x="7299308" y="7082181"/>
                  <a:pt x="7298097" y="7080606"/>
                </a:cubicBezTo>
                <a:cubicBezTo>
                  <a:pt x="7294191" y="7075578"/>
                  <a:pt x="7296098" y="7068278"/>
                  <a:pt x="7300823" y="7064644"/>
                </a:cubicBezTo>
                <a:lnTo>
                  <a:pt x="7304850" y="7061523"/>
                </a:lnTo>
                <a:cubicBezTo>
                  <a:pt x="7308212" y="7058949"/>
                  <a:pt x="7312451" y="7058919"/>
                  <a:pt x="7316025" y="7060554"/>
                </a:cubicBezTo>
                <a:cubicBezTo>
                  <a:pt x="7319689" y="7059252"/>
                  <a:pt x="7323838" y="7059918"/>
                  <a:pt x="7327048" y="7064038"/>
                </a:cubicBezTo>
                <a:cubicBezTo>
                  <a:pt x="7331197" y="7069429"/>
                  <a:pt x="7329743" y="7075609"/>
                  <a:pt x="7326109" y="7079576"/>
                </a:cubicBezTo>
                <a:cubicBezTo>
                  <a:pt x="7326260" y="7079758"/>
                  <a:pt x="7326442" y="7079910"/>
                  <a:pt x="7326564" y="7080091"/>
                </a:cubicBezTo>
                <a:close/>
                <a:moveTo>
                  <a:pt x="7325625" y="6702648"/>
                </a:moveTo>
                <a:cubicBezTo>
                  <a:pt x="7328259" y="6700255"/>
                  <a:pt x="7331591" y="6699650"/>
                  <a:pt x="7334800" y="6700225"/>
                </a:cubicBezTo>
                <a:cubicBezTo>
                  <a:pt x="7331378" y="6695621"/>
                  <a:pt x="7330894" y="6688745"/>
                  <a:pt x="7336739" y="6684232"/>
                </a:cubicBezTo>
                <a:lnTo>
                  <a:pt x="7339252" y="6682324"/>
                </a:lnTo>
                <a:cubicBezTo>
                  <a:pt x="7350941" y="6673328"/>
                  <a:pt x="7364569" y="6691774"/>
                  <a:pt x="7352879" y="6700771"/>
                </a:cubicBezTo>
                <a:lnTo>
                  <a:pt x="7350366" y="6702679"/>
                </a:lnTo>
                <a:cubicBezTo>
                  <a:pt x="7347671" y="6704739"/>
                  <a:pt x="7344915" y="6705223"/>
                  <a:pt x="7342371" y="6704860"/>
                </a:cubicBezTo>
                <a:cubicBezTo>
                  <a:pt x="7345763" y="6709494"/>
                  <a:pt x="7344733" y="6716248"/>
                  <a:pt x="7340585" y="6720035"/>
                </a:cubicBezTo>
                <a:lnTo>
                  <a:pt x="7337435" y="6722882"/>
                </a:lnTo>
                <a:cubicBezTo>
                  <a:pt x="7337889" y="6726244"/>
                  <a:pt x="7337041" y="6729728"/>
                  <a:pt x="7334468" y="6732424"/>
                </a:cubicBezTo>
                <a:cubicBezTo>
                  <a:pt x="7331166" y="6735907"/>
                  <a:pt x="7326957" y="6736270"/>
                  <a:pt x="7322445" y="6736210"/>
                </a:cubicBezTo>
                <a:cubicBezTo>
                  <a:pt x="7318962" y="6736179"/>
                  <a:pt x="7316176" y="6734089"/>
                  <a:pt x="7314420" y="6731272"/>
                </a:cubicBezTo>
                <a:cubicBezTo>
                  <a:pt x="7314208" y="6731212"/>
                  <a:pt x="7313966" y="6731121"/>
                  <a:pt x="7313754" y="6731030"/>
                </a:cubicBezTo>
                <a:cubicBezTo>
                  <a:pt x="7307758" y="6728728"/>
                  <a:pt x="7305335" y="6721943"/>
                  <a:pt x="7307364" y="6716127"/>
                </a:cubicBezTo>
                <a:cubicBezTo>
                  <a:pt x="7307970" y="6714371"/>
                  <a:pt x="7309120" y="6713038"/>
                  <a:pt x="7310453" y="6711887"/>
                </a:cubicBezTo>
                <a:cubicBezTo>
                  <a:pt x="7307061" y="6711099"/>
                  <a:pt x="7304214" y="6708706"/>
                  <a:pt x="7303609" y="6703920"/>
                </a:cubicBezTo>
                <a:cubicBezTo>
                  <a:pt x="7301792" y="6689472"/>
                  <a:pt x="7323959" y="6683505"/>
                  <a:pt x="7325776" y="6698135"/>
                </a:cubicBezTo>
                <a:cubicBezTo>
                  <a:pt x="7325988" y="6699801"/>
                  <a:pt x="7325806" y="6701316"/>
                  <a:pt x="7325443" y="6702739"/>
                </a:cubicBezTo>
                <a:lnTo>
                  <a:pt x="7325625" y="6702648"/>
                </a:lnTo>
                <a:close/>
                <a:moveTo>
                  <a:pt x="7384283" y="6729515"/>
                </a:moveTo>
                <a:lnTo>
                  <a:pt x="7379226" y="6730151"/>
                </a:lnTo>
                <a:cubicBezTo>
                  <a:pt x="7373048" y="6730909"/>
                  <a:pt x="7367446" y="6725275"/>
                  <a:pt x="7367082" y="6719399"/>
                </a:cubicBezTo>
                <a:cubicBezTo>
                  <a:pt x="7366689" y="6712947"/>
                  <a:pt x="7371685" y="6708040"/>
                  <a:pt x="7377833" y="6707252"/>
                </a:cubicBezTo>
                <a:lnTo>
                  <a:pt x="7382890" y="6706616"/>
                </a:lnTo>
                <a:cubicBezTo>
                  <a:pt x="7389068" y="6705859"/>
                  <a:pt x="7394670" y="6711493"/>
                  <a:pt x="7395034" y="6717369"/>
                </a:cubicBezTo>
                <a:cubicBezTo>
                  <a:pt x="7395397" y="6723821"/>
                  <a:pt x="7390401" y="6728728"/>
                  <a:pt x="7384283" y="6729515"/>
                </a:cubicBezTo>
                <a:close/>
                <a:moveTo>
                  <a:pt x="7346974" y="6641190"/>
                </a:moveTo>
                <a:cubicBezTo>
                  <a:pt x="7346793" y="6639797"/>
                  <a:pt x="7347035" y="6638585"/>
                  <a:pt x="7347247" y="6637404"/>
                </a:cubicBezTo>
                <a:cubicBezTo>
                  <a:pt x="7342553" y="6640130"/>
                  <a:pt x="7336012" y="6640402"/>
                  <a:pt x="7331409" y="6635344"/>
                </a:cubicBezTo>
                <a:cubicBezTo>
                  <a:pt x="7321537" y="6624409"/>
                  <a:pt x="7340464" y="6611475"/>
                  <a:pt x="7350214" y="6622259"/>
                </a:cubicBezTo>
                <a:cubicBezTo>
                  <a:pt x="7352425" y="6624713"/>
                  <a:pt x="7353031" y="6627257"/>
                  <a:pt x="7352789" y="6629620"/>
                </a:cubicBezTo>
                <a:cubicBezTo>
                  <a:pt x="7359087" y="6626106"/>
                  <a:pt x="7368354" y="6627923"/>
                  <a:pt x="7369505" y="6637071"/>
                </a:cubicBezTo>
                <a:cubicBezTo>
                  <a:pt x="7371352" y="6651671"/>
                  <a:pt x="7348791" y="6655820"/>
                  <a:pt x="7346974" y="6641190"/>
                </a:cubicBezTo>
                <a:close/>
                <a:moveTo>
                  <a:pt x="7329380" y="6658758"/>
                </a:moveTo>
                <a:cubicBezTo>
                  <a:pt x="7333559" y="6656274"/>
                  <a:pt x="7338495" y="6655851"/>
                  <a:pt x="7342704" y="6659455"/>
                </a:cubicBezTo>
                <a:cubicBezTo>
                  <a:pt x="7346974" y="6663120"/>
                  <a:pt x="7348549" y="6671450"/>
                  <a:pt x="7343946" y="6675630"/>
                </a:cubicBezTo>
                <a:lnTo>
                  <a:pt x="7340160" y="6679052"/>
                </a:lnTo>
                <a:cubicBezTo>
                  <a:pt x="7335558" y="6683232"/>
                  <a:pt x="7329168" y="6684747"/>
                  <a:pt x="7323989" y="6680294"/>
                </a:cubicBezTo>
                <a:cubicBezTo>
                  <a:pt x="7323808" y="6680143"/>
                  <a:pt x="7323717" y="6679870"/>
                  <a:pt x="7323535" y="6679689"/>
                </a:cubicBezTo>
                <a:cubicBezTo>
                  <a:pt x="7318266" y="6680476"/>
                  <a:pt x="7312966" y="6677629"/>
                  <a:pt x="7310968" y="6672571"/>
                </a:cubicBezTo>
                <a:cubicBezTo>
                  <a:pt x="7310725" y="6671995"/>
                  <a:pt x="7310604" y="6671692"/>
                  <a:pt x="7310574" y="6671601"/>
                </a:cubicBezTo>
                <a:lnTo>
                  <a:pt x="7310453" y="6671419"/>
                </a:lnTo>
                <a:cubicBezTo>
                  <a:pt x="7310422" y="6671389"/>
                  <a:pt x="7310422" y="6671389"/>
                  <a:pt x="7310392" y="6671359"/>
                </a:cubicBezTo>
                <a:cubicBezTo>
                  <a:pt x="7309726" y="6671238"/>
                  <a:pt x="7309060" y="6671117"/>
                  <a:pt x="7308333" y="6671086"/>
                </a:cubicBezTo>
                <a:cubicBezTo>
                  <a:pt x="7301943" y="6670632"/>
                  <a:pt x="7298309" y="6663423"/>
                  <a:pt x="7299066" y="6657789"/>
                </a:cubicBezTo>
                <a:cubicBezTo>
                  <a:pt x="7299945" y="6651186"/>
                  <a:pt x="7306395" y="6648096"/>
                  <a:pt x="7312360" y="6648520"/>
                </a:cubicBezTo>
                <a:cubicBezTo>
                  <a:pt x="7319689" y="6649005"/>
                  <a:pt x="7325504" y="6653064"/>
                  <a:pt x="7329380" y="6658758"/>
                </a:cubicBezTo>
                <a:close/>
                <a:moveTo>
                  <a:pt x="7299581" y="6767893"/>
                </a:moveTo>
                <a:lnTo>
                  <a:pt x="7300217" y="6772951"/>
                </a:lnTo>
                <a:cubicBezTo>
                  <a:pt x="7301004" y="6779130"/>
                  <a:pt x="7297976" y="6785188"/>
                  <a:pt x="7291465" y="6786612"/>
                </a:cubicBezTo>
                <a:cubicBezTo>
                  <a:pt x="7285802" y="6787854"/>
                  <a:pt x="7278595" y="6784007"/>
                  <a:pt x="7277808" y="6777858"/>
                </a:cubicBezTo>
                <a:lnTo>
                  <a:pt x="7277171" y="6772800"/>
                </a:lnTo>
                <a:cubicBezTo>
                  <a:pt x="7276384" y="6766651"/>
                  <a:pt x="7279412" y="6760563"/>
                  <a:pt x="7285923" y="6759139"/>
                </a:cubicBezTo>
                <a:cubicBezTo>
                  <a:pt x="7291586" y="6757928"/>
                  <a:pt x="7298824" y="6761774"/>
                  <a:pt x="7299581" y="6767893"/>
                </a:cubicBezTo>
                <a:close/>
                <a:moveTo>
                  <a:pt x="7276354" y="6708373"/>
                </a:moveTo>
                <a:cubicBezTo>
                  <a:pt x="7280048" y="6713189"/>
                  <a:pt x="7278564" y="6721034"/>
                  <a:pt x="7273537" y="6724336"/>
                </a:cubicBezTo>
                <a:cubicBezTo>
                  <a:pt x="7272932" y="6724760"/>
                  <a:pt x="7272175" y="6724851"/>
                  <a:pt x="7271539" y="6725184"/>
                </a:cubicBezTo>
                <a:cubicBezTo>
                  <a:pt x="7272114" y="6725790"/>
                  <a:pt x="7272538" y="6726426"/>
                  <a:pt x="7272993" y="6727123"/>
                </a:cubicBezTo>
                <a:cubicBezTo>
                  <a:pt x="7275112" y="6721943"/>
                  <a:pt x="7280502" y="6717884"/>
                  <a:pt x="7287377" y="6720035"/>
                </a:cubicBezTo>
                <a:cubicBezTo>
                  <a:pt x="7301489" y="6724457"/>
                  <a:pt x="7293343" y="6745902"/>
                  <a:pt x="7279322" y="6741480"/>
                </a:cubicBezTo>
                <a:cubicBezTo>
                  <a:pt x="7276748" y="6740662"/>
                  <a:pt x="7275143" y="6739178"/>
                  <a:pt x="7273931" y="6737512"/>
                </a:cubicBezTo>
                <a:cubicBezTo>
                  <a:pt x="7273810" y="6737785"/>
                  <a:pt x="7273810" y="6738148"/>
                  <a:pt x="7273628" y="6738421"/>
                </a:cubicBezTo>
                <a:cubicBezTo>
                  <a:pt x="7270630" y="6743207"/>
                  <a:pt x="7266966" y="6747265"/>
                  <a:pt x="7261333" y="6748901"/>
                </a:cubicBezTo>
                <a:cubicBezTo>
                  <a:pt x="7255186" y="6750718"/>
                  <a:pt x="7249553" y="6748235"/>
                  <a:pt x="7244738" y="6744539"/>
                </a:cubicBezTo>
                <a:cubicBezTo>
                  <a:pt x="7239802" y="6740753"/>
                  <a:pt x="7240196" y="6732545"/>
                  <a:pt x="7244102" y="6728334"/>
                </a:cubicBezTo>
                <a:cubicBezTo>
                  <a:pt x="7245495" y="6726820"/>
                  <a:pt x="7247161" y="6726002"/>
                  <a:pt x="7248887" y="6725457"/>
                </a:cubicBezTo>
                <a:cubicBezTo>
                  <a:pt x="7245677" y="6723034"/>
                  <a:pt x="7243648" y="6719429"/>
                  <a:pt x="7244375" y="6714855"/>
                </a:cubicBezTo>
                <a:cubicBezTo>
                  <a:pt x="7245283" y="6709221"/>
                  <a:pt x="7251582" y="6703709"/>
                  <a:pt x="7257518" y="6705405"/>
                </a:cubicBezTo>
                <a:cubicBezTo>
                  <a:pt x="7258214" y="6705617"/>
                  <a:pt x="7258911" y="6705799"/>
                  <a:pt x="7259637" y="6705920"/>
                </a:cubicBezTo>
                <a:lnTo>
                  <a:pt x="7259637" y="6705920"/>
                </a:lnTo>
                <a:cubicBezTo>
                  <a:pt x="7259728" y="6705889"/>
                  <a:pt x="7259728" y="6705889"/>
                  <a:pt x="7259850" y="6705859"/>
                </a:cubicBezTo>
                <a:cubicBezTo>
                  <a:pt x="7260001" y="6705768"/>
                  <a:pt x="7260031" y="6705738"/>
                  <a:pt x="7260334" y="6705556"/>
                </a:cubicBezTo>
                <a:cubicBezTo>
                  <a:pt x="7265755" y="6702043"/>
                  <a:pt x="7272447" y="6703345"/>
                  <a:pt x="7276354" y="6708373"/>
                </a:cubicBezTo>
                <a:close/>
                <a:moveTo>
                  <a:pt x="7294191" y="6643644"/>
                </a:moveTo>
                <a:cubicBezTo>
                  <a:pt x="7304093" y="6654578"/>
                  <a:pt x="7286953" y="6669814"/>
                  <a:pt x="7277050" y="6658879"/>
                </a:cubicBezTo>
                <a:cubicBezTo>
                  <a:pt x="7267148" y="6647945"/>
                  <a:pt x="7284288" y="6632709"/>
                  <a:pt x="7294191" y="6643644"/>
                </a:cubicBezTo>
                <a:close/>
                <a:moveTo>
                  <a:pt x="7190652" y="6881844"/>
                </a:moveTo>
                <a:cubicBezTo>
                  <a:pt x="7204522" y="6886205"/>
                  <a:pt x="7200737" y="6908832"/>
                  <a:pt x="7186685" y="6904410"/>
                </a:cubicBezTo>
                <a:cubicBezTo>
                  <a:pt x="7172785" y="6900078"/>
                  <a:pt x="7176601" y="6877452"/>
                  <a:pt x="7190652" y="6881844"/>
                </a:cubicBezTo>
                <a:close/>
                <a:moveTo>
                  <a:pt x="7179508" y="8925082"/>
                </a:moveTo>
                <a:cubicBezTo>
                  <a:pt x="7186927" y="8911269"/>
                  <a:pt x="7209065" y="8921568"/>
                  <a:pt x="7201615" y="8935410"/>
                </a:cubicBezTo>
                <a:cubicBezTo>
                  <a:pt x="7194226" y="8949192"/>
                  <a:pt x="7172089" y="8938924"/>
                  <a:pt x="7179508" y="8925082"/>
                </a:cubicBezTo>
                <a:close/>
                <a:moveTo>
                  <a:pt x="7185353" y="8947527"/>
                </a:moveTo>
                <a:cubicBezTo>
                  <a:pt x="7191167" y="8944376"/>
                  <a:pt x="7198223" y="8944649"/>
                  <a:pt x="7202342" y="8950555"/>
                </a:cubicBezTo>
                <a:cubicBezTo>
                  <a:pt x="7203977" y="8952888"/>
                  <a:pt x="7204583" y="8956068"/>
                  <a:pt x="7204280" y="8959127"/>
                </a:cubicBezTo>
                <a:lnTo>
                  <a:pt x="7205733" y="8956401"/>
                </a:lnTo>
                <a:cubicBezTo>
                  <a:pt x="7208519" y="8951221"/>
                  <a:pt x="7214546" y="8949677"/>
                  <a:pt x="7219815" y="8951192"/>
                </a:cubicBezTo>
                <a:cubicBezTo>
                  <a:pt x="7220118" y="8948223"/>
                  <a:pt x="7220542" y="8945315"/>
                  <a:pt x="7221874" y="8942922"/>
                </a:cubicBezTo>
                <a:cubicBezTo>
                  <a:pt x="7220663" y="8941529"/>
                  <a:pt x="7219724" y="8939893"/>
                  <a:pt x="7219179" y="8937955"/>
                </a:cubicBezTo>
                <a:cubicBezTo>
                  <a:pt x="7217514" y="8931957"/>
                  <a:pt x="7221996" y="8924990"/>
                  <a:pt x="7228052" y="8923809"/>
                </a:cubicBezTo>
                <a:lnTo>
                  <a:pt x="7238348" y="8921810"/>
                </a:lnTo>
                <a:cubicBezTo>
                  <a:pt x="7242618" y="8920992"/>
                  <a:pt x="7246616" y="8922385"/>
                  <a:pt x="7249371" y="8925203"/>
                </a:cubicBezTo>
                <a:cubicBezTo>
                  <a:pt x="7249523" y="8925172"/>
                  <a:pt x="7249674" y="8925142"/>
                  <a:pt x="7249856" y="8925111"/>
                </a:cubicBezTo>
                <a:cubicBezTo>
                  <a:pt x="7246343" y="8918781"/>
                  <a:pt x="7248100" y="8909270"/>
                  <a:pt x="7257336" y="8907453"/>
                </a:cubicBezTo>
                <a:cubicBezTo>
                  <a:pt x="7268510" y="8905302"/>
                  <a:pt x="7273871" y="8917721"/>
                  <a:pt x="7269631" y="8925293"/>
                </a:cubicBezTo>
                <a:cubicBezTo>
                  <a:pt x="7276929" y="8929170"/>
                  <a:pt x="7281290" y="8939075"/>
                  <a:pt x="7281744" y="8947041"/>
                </a:cubicBezTo>
                <a:cubicBezTo>
                  <a:pt x="7281956" y="8950767"/>
                  <a:pt x="7280018" y="8954341"/>
                  <a:pt x="7277262" y="8957612"/>
                </a:cubicBezTo>
                <a:lnTo>
                  <a:pt x="7275718" y="8960521"/>
                </a:lnTo>
                <a:cubicBezTo>
                  <a:pt x="7275082" y="8961671"/>
                  <a:pt x="7274113" y="8962429"/>
                  <a:pt x="7273114" y="8963186"/>
                </a:cubicBezTo>
                <a:cubicBezTo>
                  <a:pt x="7277717" y="8969305"/>
                  <a:pt x="7275536" y="8981330"/>
                  <a:pt x="7265210" y="8983299"/>
                </a:cubicBezTo>
                <a:cubicBezTo>
                  <a:pt x="7262575" y="8983814"/>
                  <a:pt x="7260546" y="8983299"/>
                  <a:pt x="7258759" y="8982420"/>
                </a:cubicBezTo>
                <a:cubicBezTo>
                  <a:pt x="7259395" y="8984723"/>
                  <a:pt x="7259486" y="8987237"/>
                  <a:pt x="7258517" y="8989932"/>
                </a:cubicBezTo>
                <a:cubicBezTo>
                  <a:pt x="7256427" y="8995687"/>
                  <a:pt x="7248221" y="8999595"/>
                  <a:pt x="7242588" y="8996566"/>
                </a:cubicBezTo>
                <a:lnTo>
                  <a:pt x="7237803" y="8994022"/>
                </a:lnTo>
                <a:cubicBezTo>
                  <a:pt x="7234835" y="8992416"/>
                  <a:pt x="7232594" y="8990144"/>
                  <a:pt x="7231383" y="8987479"/>
                </a:cubicBezTo>
                <a:lnTo>
                  <a:pt x="7232292" y="8992203"/>
                </a:lnTo>
                <a:cubicBezTo>
                  <a:pt x="7233503" y="8998504"/>
                  <a:pt x="7231565" y="9004895"/>
                  <a:pt x="7224872" y="9007167"/>
                </a:cubicBezTo>
                <a:cubicBezTo>
                  <a:pt x="7221662" y="9008258"/>
                  <a:pt x="7217604" y="9007470"/>
                  <a:pt x="7214455" y="9005531"/>
                </a:cubicBezTo>
                <a:cubicBezTo>
                  <a:pt x="7214727" y="9006228"/>
                  <a:pt x="7215000" y="9006956"/>
                  <a:pt x="7215273" y="9007682"/>
                </a:cubicBezTo>
                <a:cubicBezTo>
                  <a:pt x="7217544" y="9013649"/>
                  <a:pt x="7214273" y="9020647"/>
                  <a:pt x="7208338" y="9022858"/>
                </a:cubicBezTo>
                <a:cubicBezTo>
                  <a:pt x="7207187" y="9023281"/>
                  <a:pt x="7206006" y="9023342"/>
                  <a:pt x="7204825" y="9023403"/>
                </a:cubicBezTo>
                <a:cubicBezTo>
                  <a:pt x="7205794" y="9023615"/>
                  <a:pt x="7206793" y="9023736"/>
                  <a:pt x="7207762" y="9024160"/>
                </a:cubicBezTo>
                <a:cubicBezTo>
                  <a:pt x="7213667" y="9026886"/>
                  <a:pt x="7215999" y="9034973"/>
                  <a:pt x="7213001" y="9040607"/>
                </a:cubicBezTo>
                <a:lnTo>
                  <a:pt x="7210427" y="9045393"/>
                </a:lnTo>
                <a:cubicBezTo>
                  <a:pt x="7209882" y="9046392"/>
                  <a:pt x="7209095" y="9047150"/>
                  <a:pt x="7208338" y="9047907"/>
                </a:cubicBezTo>
                <a:cubicBezTo>
                  <a:pt x="7208883" y="9050572"/>
                  <a:pt x="7208822" y="9053420"/>
                  <a:pt x="7207641" y="9056085"/>
                </a:cubicBezTo>
                <a:lnTo>
                  <a:pt x="7205491" y="9060872"/>
                </a:lnTo>
                <a:cubicBezTo>
                  <a:pt x="7202887" y="9066717"/>
                  <a:pt x="7194831" y="9068565"/>
                  <a:pt x="7189502" y="9065717"/>
                </a:cubicBezTo>
                <a:cubicBezTo>
                  <a:pt x="7184959" y="9063264"/>
                  <a:pt x="7183778" y="9058539"/>
                  <a:pt x="7184323" y="9053844"/>
                </a:cubicBezTo>
                <a:cubicBezTo>
                  <a:pt x="7179023" y="9055389"/>
                  <a:pt x="7173663" y="9053995"/>
                  <a:pt x="7170241" y="9048997"/>
                </a:cubicBezTo>
                <a:cubicBezTo>
                  <a:pt x="7166759" y="9043879"/>
                  <a:pt x="7168485" y="9035094"/>
                  <a:pt x="7174178" y="9032186"/>
                </a:cubicBezTo>
                <a:lnTo>
                  <a:pt x="7179023" y="9029733"/>
                </a:lnTo>
                <a:cubicBezTo>
                  <a:pt x="7183142" y="9027643"/>
                  <a:pt x="7187503" y="9027704"/>
                  <a:pt x="7191137" y="9029643"/>
                </a:cubicBezTo>
                <a:lnTo>
                  <a:pt x="7191258" y="9029400"/>
                </a:lnTo>
                <a:cubicBezTo>
                  <a:pt x="7193469" y="9025280"/>
                  <a:pt x="7197527" y="9023190"/>
                  <a:pt x="7201796" y="9023100"/>
                </a:cubicBezTo>
                <a:cubicBezTo>
                  <a:pt x="7198011" y="9022251"/>
                  <a:pt x="7194589" y="9019767"/>
                  <a:pt x="7193136" y="9015952"/>
                </a:cubicBezTo>
                <a:lnTo>
                  <a:pt x="7190501" y="9009015"/>
                </a:lnTo>
                <a:cubicBezTo>
                  <a:pt x="7188200" y="9003047"/>
                  <a:pt x="7191470" y="8996051"/>
                  <a:pt x="7197436" y="8993840"/>
                </a:cubicBezTo>
                <a:cubicBezTo>
                  <a:pt x="7201585" y="8992295"/>
                  <a:pt x="7206067" y="8993476"/>
                  <a:pt x="7209246" y="8996262"/>
                </a:cubicBezTo>
                <a:lnTo>
                  <a:pt x="7208943" y="8994658"/>
                </a:lnTo>
                <a:cubicBezTo>
                  <a:pt x="7207732" y="8988357"/>
                  <a:pt x="7209670" y="8981966"/>
                  <a:pt x="7216363" y="8979694"/>
                </a:cubicBezTo>
                <a:cubicBezTo>
                  <a:pt x="7220239" y="8978391"/>
                  <a:pt x="7225508" y="8979573"/>
                  <a:pt x="7228688" y="8982602"/>
                </a:cubicBezTo>
                <a:cubicBezTo>
                  <a:pt x="7227931" y="8981361"/>
                  <a:pt x="7227356" y="8980028"/>
                  <a:pt x="7227083" y="8978634"/>
                </a:cubicBezTo>
                <a:lnTo>
                  <a:pt x="7226084" y="8973485"/>
                </a:lnTo>
                <a:cubicBezTo>
                  <a:pt x="7225841" y="8972243"/>
                  <a:pt x="7226114" y="8971092"/>
                  <a:pt x="7226296" y="8969910"/>
                </a:cubicBezTo>
                <a:lnTo>
                  <a:pt x="7224327" y="8973575"/>
                </a:lnTo>
                <a:cubicBezTo>
                  <a:pt x="7221087" y="8979603"/>
                  <a:pt x="7213365" y="8980996"/>
                  <a:pt x="7207641" y="8977998"/>
                </a:cubicBezTo>
                <a:cubicBezTo>
                  <a:pt x="7202917" y="8975514"/>
                  <a:pt x="7201131" y="8970062"/>
                  <a:pt x="7202039" y="8965094"/>
                </a:cubicBezTo>
                <a:cubicBezTo>
                  <a:pt x="7201282" y="8966064"/>
                  <a:pt x="7200494" y="8967033"/>
                  <a:pt x="7199374" y="8967669"/>
                </a:cubicBezTo>
                <a:cubicBezTo>
                  <a:pt x="7198677" y="8968002"/>
                  <a:pt x="7198041" y="8968396"/>
                  <a:pt x="7197406" y="8968850"/>
                </a:cubicBezTo>
                <a:cubicBezTo>
                  <a:pt x="7197406" y="8968850"/>
                  <a:pt x="7197406" y="8968850"/>
                  <a:pt x="7197406" y="8968850"/>
                </a:cubicBezTo>
                <a:cubicBezTo>
                  <a:pt x="7197375" y="8968911"/>
                  <a:pt x="7197345" y="8968942"/>
                  <a:pt x="7197285" y="8969063"/>
                </a:cubicBezTo>
                <a:cubicBezTo>
                  <a:pt x="7197254" y="8969274"/>
                  <a:pt x="7197254" y="8969305"/>
                  <a:pt x="7197163" y="8969668"/>
                </a:cubicBezTo>
                <a:cubicBezTo>
                  <a:pt x="7195710" y="8976332"/>
                  <a:pt x="7189592" y="8980360"/>
                  <a:pt x="7182900" y="8979392"/>
                </a:cubicBezTo>
                <a:cubicBezTo>
                  <a:pt x="7176510" y="8978483"/>
                  <a:pt x="7171816" y="8971364"/>
                  <a:pt x="7173179" y="8965125"/>
                </a:cubicBezTo>
                <a:cubicBezTo>
                  <a:pt x="7174723" y="8957734"/>
                  <a:pt x="7178690" y="8951161"/>
                  <a:pt x="7185353" y="8947527"/>
                </a:cubicBezTo>
                <a:close/>
                <a:moveTo>
                  <a:pt x="7264604" y="9093373"/>
                </a:moveTo>
                <a:cubicBezTo>
                  <a:pt x="7252279" y="9099612"/>
                  <a:pt x="7242709" y="9083346"/>
                  <a:pt x="7250068" y="9074502"/>
                </a:cubicBezTo>
                <a:lnTo>
                  <a:pt x="7248978" y="9073927"/>
                </a:lnTo>
                <a:cubicBezTo>
                  <a:pt x="7247857" y="9073320"/>
                  <a:pt x="7247464" y="9072139"/>
                  <a:pt x="7246616" y="9071291"/>
                </a:cubicBezTo>
                <a:cubicBezTo>
                  <a:pt x="7246585" y="9071382"/>
                  <a:pt x="7246616" y="9071533"/>
                  <a:pt x="7246555" y="9071624"/>
                </a:cubicBezTo>
                <a:lnTo>
                  <a:pt x="7244405" y="9076410"/>
                </a:lnTo>
                <a:cubicBezTo>
                  <a:pt x="7241710" y="9082468"/>
                  <a:pt x="7235623" y="9085406"/>
                  <a:pt x="7229233" y="9083346"/>
                </a:cubicBezTo>
                <a:cubicBezTo>
                  <a:pt x="7227719" y="9082862"/>
                  <a:pt x="7226387" y="9081953"/>
                  <a:pt x="7225206" y="9080802"/>
                </a:cubicBezTo>
                <a:cubicBezTo>
                  <a:pt x="7220845" y="9081165"/>
                  <a:pt x="7216575" y="9079560"/>
                  <a:pt x="7213970" y="9075380"/>
                </a:cubicBezTo>
                <a:cubicBezTo>
                  <a:pt x="7210730" y="9070140"/>
                  <a:pt x="7212032" y="9061537"/>
                  <a:pt x="7217907" y="9058569"/>
                </a:cubicBezTo>
                <a:lnTo>
                  <a:pt x="7222752" y="9056116"/>
                </a:lnTo>
                <a:cubicBezTo>
                  <a:pt x="7224115" y="9055419"/>
                  <a:pt x="7225569" y="9054995"/>
                  <a:pt x="7227023" y="9054723"/>
                </a:cubicBezTo>
                <a:cubicBezTo>
                  <a:pt x="7225478" y="9051875"/>
                  <a:pt x="7224994" y="9048453"/>
                  <a:pt x="7226054" y="9045272"/>
                </a:cubicBezTo>
                <a:lnTo>
                  <a:pt x="7228446" y="9037972"/>
                </a:lnTo>
                <a:cubicBezTo>
                  <a:pt x="7230505" y="9031702"/>
                  <a:pt x="7237500" y="9028067"/>
                  <a:pt x="7243829" y="9030127"/>
                </a:cubicBezTo>
                <a:cubicBezTo>
                  <a:pt x="7250068" y="9032156"/>
                  <a:pt x="7253732" y="9039244"/>
                  <a:pt x="7251703" y="9045484"/>
                </a:cubicBezTo>
                <a:lnTo>
                  <a:pt x="7249432" y="9052390"/>
                </a:lnTo>
                <a:cubicBezTo>
                  <a:pt x="7252824" y="9050754"/>
                  <a:pt x="7256852" y="9050451"/>
                  <a:pt x="7260304" y="9052329"/>
                </a:cubicBezTo>
                <a:lnTo>
                  <a:pt x="7265089" y="9054873"/>
                </a:lnTo>
                <a:cubicBezTo>
                  <a:pt x="7270903" y="9057994"/>
                  <a:pt x="7273325" y="9065475"/>
                  <a:pt x="7270206" y="9071351"/>
                </a:cubicBezTo>
                <a:cubicBezTo>
                  <a:pt x="7269600" y="9072473"/>
                  <a:pt x="7268753" y="9073351"/>
                  <a:pt x="7267844" y="9074198"/>
                </a:cubicBezTo>
                <a:cubicBezTo>
                  <a:pt x="7272508" y="9079711"/>
                  <a:pt x="7272962" y="9089162"/>
                  <a:pt x="7264604" y="9093373"/>
                </a:cubicBezTo>
                <a:close/>
                <a:moveTo>
                  <a:pt x="7142078" y="9192117"/>
                </a:moveTo>
                <a:cubicBezTo>
                  <a:pt x="7137445" y="9190058"/>
                  <a:pt x="7135385" y="9186150"/>
                  <a:pt x="7135022" y="9182122"/>
                </a:cubicBezTo>
                <a:cubicBezTo>
                  <a:pt x="7131267" y="9185242"/>
                  <a:pt x="7126028" y="9186423"/>
                  <a:pt x="7121698" y="9184091"/>
                </a:cubicBezTo>
                <a:lnTo>
                  <a:pt x="7117700" y="9181940"/>
                </a:lnTo>
                <a:cubicBezTo>
                  <a:pt x="7114490" y="9183606"/>
                  <a:pt x="7110705" y="9183999"/>
                  <a:pt x="7107071" y="9182395"/>
                </a:cubicBezTo>
                <a:cubicBezTo>
                  <a:pt x="7102377" y="9180335"/>
                  <a:pt x="7100529" y="9176246"/>
                  <a:pt x="7098955" y="9171702"/>
                </a:cubicBezTo>
                <a:cubicBezTo>
                  <a:pt x="7097744" y="9168189"/>
                  <a:pt x="7098864" y="9164674"/>
                  <a:pt x="7101014" y="9161888"/>
                </a:cubicBezTo>
                <a:cubicBezTo>
                  <a:pt x="7101014" y="9161646"/>
                  <a:pt x="7101014" y="9161404"/>
                  <a:pt x="7101014" y="9161161"/>
                </a:cubicBezTo>
                <a:cubicBezTo>
                  <a:pt x="7101196" y="9154316"/>
                  <a:pt x="7107131" y="9149469"/>
                  <a:pt x="7113673" y="9149439"/>
                </a:cubicBezTo>
                <a:cubicBezTo>
                  <a:pt x="7115641" y="9149439"/>
                  <a:pt x="7117397" y="9150075"/>
                  <a:pt x="7119032" y="9151014"/>
                </a:cubicBezTo>
                <a:cubicBezTo>
                  <a:pt x="7118639" y="9147470"/>
                  <a:pt x="7120062" y="9143987"/>
                  <a:pt x="7124181" y="9141655"/>
                </a:cubicBezTo>
                <a:cubicBezTo>
                  <a:pt x="7121667" y="9133295"/>
                  <a:pt x="7129783" y="9122269"/>
                  <a:pt x="7140231" y="9126934"/>
                </a:cubicBezTo>
                <a:cubicBezTo>
                  <a:pt x="7149437" y="9131053"/>
                  <a:pt x="7148104" y="9141745"/>
                  <a:pt x="7142169" y="9146774"/>
                </a:cubicBezTo>
                <a:cubicBezTo>
                  <a:pt x="7145197" y="9151741"/>
                  <a:pt x="7145015" y="9158072"/>
                  <a:pt x="7138292" y="9161464"/>
                </a:cubicBezTo>
                <a:cubicBezTo>
                  <a:pt x="7136688" y="9162252"/>
                  <a:pt x="7135113" y="9162645"/>
                  <a:pt x="7133569" y="9162766"/>
                </a:cubicBezTo>
                <a:lnTo>
                  <a:pt x="7133750" y="9162857"/>
                </a:lnTo>
                <a:cubicBezTo>
                  <a:pt x="7136990" y="9164614"/>
                  <a:pt x="7138747" y="9167643"/>
                  <a:pt x="7139383" y="9170975"/>
                </a:cubicBezTo>
                <a:cubicBezTo>
                  <a:pt x="7139837" y="9170581"/>
                  <a:pt x="7140231" y="9170097"/>
                  <a:pt x="7140746" y="9169794"/>
                </a:cubicBezTo>
                <a:cubicBezTo>
                  <a:pt x="7144380" y="9165675"/>
                  <a:pt x="7150254" y="9163585"/>
                  <a:pt x="7156190" y="9167401"/>
                </a:cubicBezTo>
                <a:lnTo>
                  <a:pt x="7159006" y="9169219"/>
                </a:lnTo>
                <a:cubicBezTo>
                  <a:pt x="7169999" y="9176276"/>
                  <a:pt x="7162398" y="9191239"/>
                  <a:pt x="7151950" y="9191300"/>
                </a:cubicBezTo>
                <a:cubicBezTo>
                  <a:pt x="7149376" y="9193178"/>
                  <a:pt x="7146045" y="9193905"/>
                  <a:pt x="7142078" y="9192117"/>
                </a:cubicBezTo>
                <a:close/>
                <a:moveTo>
                  <a:pt x="7143834" y="9237765"/>
                </a:moveTo>
                <a:cubicBezTo>
                  <a:pt x="7137505" y="9240460"/>
                  <a:pt x="7130782" y="9237189"/>
                  <a:pt x="7127815" y="9231343"/>
                </a:cubicBezTo>
                <a:lnTo>
                  <a:pt x="7125362" y="9226497"/>
                </a:lnTo>
                <a:cubicBezTo>
                  <a:pt x="7122394" y="9220590"/>
                  <a:pt x="7126028" y="9212927"/>
                  <a:pt x="7131812" y="9210473"/>
                </a:cubicBezTo>
                <a:cubicBezTo>
                  <a:pt x="7138141" y="9207777"/>
                  <a:pt x="7144864" y="9211048"/>
                  <a:pt x="7147832" y="9216895"/>
                </a:cubicBezTo>
                <a:lnTo>
                  <a:pt x="7150285" y="9221741"/>
                </a:lnTo>
                <a:cubicBezTo>
                  <a:pt x="7153283" y="9227647"/>
                  <a:pt x="7149619" y="9235311"/>
                  <a:pt x="7143834" y="9237765"/>
                </a:cubicBezTo>
                <a:close/>
                <a:moveTo>
                  <a:pt x="7159279" y="9134294"/>
                </a:moveTo>
                <a:cubicBezTo>
                  <a:pt x="7157432" y="9127722"/>
                  <a:pt x="7163367" y="9121512"/>
                  <a:pt x="7169273" y="9120240"/>
                </a:cubicBezTo>
                <a:cubicBezTo>
                  <a:pt x="7176207" y="9118755"/>
                  <a:pt x="7181628" y="9124116"/>
                  <a:pt x="7183324" y="9130265"/>
                </a:cubicBezTo>
                <a:cubicBezTo>
                  <a:pt x="7185413" y="9137777"/>
                  <a:pt x="7183445" y="9145047"/>
                  <a:pt x="7179114" y="9150983"/>
                </a:cubicBezTo>
                <a:cubicBezTo>
                  <a:pt x="7183081" y="9154316"/>
                  <a:pt x="7185292" y="9159101"/>
                  <a:pt x="7183172" y="9164614"/>
                </a:cubicBezTo>
                <a:cubicBezTo>
                  <a:pt x="7181022" y="9170218"/>
                  <a:pt x="7173209" y="9174761"/>
                  <a:pt x="7167395" y="9171641"/>
                </a:cubicBezTo>
                <a:lnTo>
                  <a:pt x="7162610" y="9169098"/>
                </a:lnTo>
                <a:cubicBezTo>
                  <a:pt x="7156765" y="9165947"/>
                  <a:pt x="7152980" y="9160131"/>
                  <a:pt x="7155584" y="9153316"/>
                </a:cubicBezTo>
                <a:cubicBezTo>
                  <a:pt x="7155675" y="9153073"/>
                  <a:pt x="7155917" y="9152892"/>
                  <a:pt x="7156038" y="9152650"/>
                </a:cubicBezTo>
                <a:cubicBezTo>
                  <a:pt x="7153343" y="9147652"/>
                  <a:pt x="7154312" y="9141291"/>
                  <a:pt x="7158673" y="9137505"/>
                </a:cubicBezTo>
                <a:cubicBezTo>
                  <a:pt x="7159158" y="9137050"/>
                  <a:pt x="7159400" y="9136839"/>
                  <a:pt x="7159491" y="9136778"/>
                </a:cubicBezTo>
                <a:cubicBezTo>
                  <a:pt x="7159521" y="9136718"/>
                  <a:pt x="7159582" y="9136657"/>
                  <a:pt x="7159642" y="9136596"/>
                </a:cubicBezTo>
                <a:cubicBezTo>
                  <a:pt x="7159673" y="9136566"/>
                  <a:pt x="7159673" y="9136535"/>
                  <a:pt x="7159703" y="9136505"/>
                </a:cubicBezTo>
                <a:cubicBezTo>
                  <a:pt x="7159582" y="9135748"/>
                  <a:pt x="7159491" y="9135021"/>
                  <a:pt x="7159279" y="9134294"/>
                </a:cubicBezTo>
                <a:close/>
                <a:moveTo>
                  <a:pt x="7160278" y="9098521"/>
                </a:moveTo>
                <a:cubicBezTo>
                  <a:pt x="7167698" y="9084648"/>
                  <a:pt x="7189108" y="9096401"/>
                  <a:pt x="7181688" y="9110243"/>
                </a:cubicBezTo>
                <a:cubicBezTo>
                  <a:pt x="7174239" y="9124086"/>
                  <a:pt x="7152859" y="9112364"/>
                  <a:pt x="7160278" y="9098521"/>
                </a:cubicBezTo>
                <a:close/>
                <a:moveTo>
                  <a:pt x="7163034" y="9201144"/>
                </a:moveTo>
                <a:lnTo>
                  <a:pt x="7165154" y="9196358"/>
                </a:lnTo>
                <a:cubicBezTo>
                  <a:pt x="7167849" y="9190330"/>
                  <a:pt x="7175329" y="9188544"/>
                  <a:pt x="7180962" y="9191057"/>
                </a:cubicBezTo>
                <a:cubicBezTo>
                  <a:pt x="7186958" y="9193723"/>
                  <a:pt x="7188775" y="9201234"/>
                  <a:pt x="7186261" y="9206868"/>
                </a:cubicBezTo>
                <a:lnTo>
                  <a:pt x="7184111" y="9211655"/>
                </a:lnTo>
                <a:cubicBezTo>
                  <a:pt x="7181416" y="9217682"/>
                  <a:pt x="7173936" y="9219470"/>
                  <a:pt x="7168304" y="9216955"/>
                </a:cubicBezTo>
                <a:cubicBezTo>
                  <a:pt x="7162307" y="9214320"/>
                  <a:pt x="7160521" y="9206778"/>
                  <a:pt x="7163034" y="9201144"/>
                </a:cubicBezTo>
                <a:close/>
                <a:moveTo>
                  <a:pt x="7125998" y="8961490"/>
                </a:moveTo>
                <a:cubicBezTo>
                  <a:pt x="7118669" y="8975151"/>
                  <a:pt x="7095745" y="8966639"/>
                  <a:pt x="7103164" y="8952827"/>
                </a:cubicBezTo>
                <a:cubicBezTo>
                  <a:pt x="7110492" y="8939167"/>
                  <a:pt x="7133417" y="8947678"/>
                  <a:pt x="7125998" y="8961490"/>
                </a:cubicBezTo>
                <a:close/>
                <a:moveTo>
                  <a:pt x="7094927" y="6631649"/>
                </a:moveTo>
                <a:cubicBezTo>
                  <a:pt x="7088174" y="6631649"/>
                  <a:pt x="7084267" y="6626288"/>
                  <a:pt x="7083510" y="6620169"/>
                </a:cubicBezTo>
                <a:lnTo>
                  <a:pt x="7082875" y="6615111"/>
                </a:lnTo>
                <a:cubicBezTo>
                  <a:pt x="7082087" y="6608931"/>
                  <a:pt x="7088780" y="6603661"/>
                  <a:pt x="7094352" y="6603691"/>
                </a:cubicBezTo>
                <a:cubicBezTo>
                  <a:pt x="7101105" y="6603721"/>
                  <a:pt x="7105011" y="6609053"/>
                  <a:pt x="7105799" y="6615171"/>
                </a:cubicBezTo>
                <a:lnTo>
                  <a:pt x="7106435" y="6620229"/>
                </a:lnTo>
                <a:cubicBezTo>
                  <a:pt x="7107192" y="6626409"/>
                  <a:pt x="7100499" y="6631679"/>
                  <a:pt x="7094927" y="6631649"/>
                </a:cubicBezTo>
                <a:close/>
                <a:moveTo>
                  <a:pt x="7085479" y="9022222"/>
                </a:moveTo>
                <a:cubicBezTo>
                  <a:pt x="7091899" y="9018980"/>
                  <a:pt x="7097471" y="9021888"/>
                  <a:pt x="7100469" y="9026583"/>
                </a:cubicBezTo>
                <a:cubicBezTo>
                  <a:pt x="7105980" y="9025008"/>
                  <a:pt x="7112128" y="9026492"/>
                  <a:pt x="7114187" y="9032853"/>
                </a:cubicBezTo>
                <a:cubicBezTo>
                  <a:pt x="7114884" y="9035004"/>
                  <a:pt x="7115853" y="9037124"/>
                  <a:pt x="7116519" y="9039275"/>
                </a:cubicBezTo>
                <a:cubicBezTo>
                  <a:pt x="7116761" y="9039820"/>
                  <a:pt x="7117004" y="9040304"/>
                  <a:pt x="7117276" y="9040819"/>
                </a:cubicBezTo>
                <a:cubicBezTo>
                  <a:pt x="7118215" y="9042212"/>
                  <a:pt x="7119002" y="9043485"/>
                  <a:pt x="7119548" y="9044939"/>
                </a:cubicBezTo>
                <a:cubicBezTo>
                  <a:pt x="7123030" y="9045998"/>
                  <a:pt x="7126210" y="9048513"/>
                  <a:pt x="7127633" y="9051603"/>
                </a:cubicBezTo>
                <a:cubicBezTo>
                  <a:pt x="7129480" y="9055570"/>
                  <a:pt x="7128754" y="9059418"/>
                  <a:pt x="7126725" y="9062658"/>
                </a:cubicBezTo>
                <a:cubicBezTo>
                  <a:pt x="7127330" y="9062234"/>
                  <a:pt x="7127694" y="9061689"/>
                  <a:pt x="7128420" y="9061326"/>
                </a:cubicBezTo>
                <a:cubicBezTo>
                  <a:pt x="7136354" y="9057328"/>
                  <a:pt x="7143653" y="9062416"/>
                  <a:pt x="7146045" y="9068807"/>
                </a:cubicBezTo>
                <a:cubicBezTo>
                  <a:pt x="7154343" y="9058690"/>
                  <a:pt x="7171998" y="9070867"/>
                  <a:pt x="7165033" y="9083831"/>
                </a:cubicBezTo>
                <a:cubicBezTo>
                  <a:pt x="7159400" y="9094311"/>
                  <a:pt x="7146348" y="9089283"/>
                  <a:pt x="7143502" y="9080226"/>
                </a:cubicBezTo>
                <a:cubicBezTo>
                  <a:pt x="7142714" y="9080954"/>
                  <a:pt x="7142017" y="9081741"/>
                  <a:pt x="7140897" y="9082287"/>
                </a:cubicBezTo>
                <a:cubicBezTo>
                  <a:pt x="7130328" y="9087618"/>
                  <a:pt x="7120607" y="9076925"/>
                  <a:pt x="7122606" y="9068322"/>
                </a:cubicBezTo>
                <a:cubicBezTo>
                  <a:pt x="7121667" y="9070473"/>
                  <a:pt x="7120759" y="9071837"/>
                  <a:pt x="7119244" y="9073533"/>
                </a:cubicBezTo>
                <a:cubicBezTo>
                  <a:pt x="7115792" y="9077349"/>
                  <a:pt x="7111583" y="9078864"/>
                  <a:pt x="7106768" y="9080318"/>
                </a:cubicBezTo>
                <a:cubicBezTo>
                  <a:pt x="7105375" y="9080741"/>
                  <a:pt x="7103770" y="9080590"/>
                  <a:pt x="7102195" y="9080226"/>
                </a:cubicBezTo>
                <a:cubicBezTo>
                  <a:pt x="7100105" y="9081286"/>
                  <a:pt x="7097804" y="9081922"/>
                  <a:pt x="7095563" y="9081771"/>
                </a:cubicBezTo>
                <a:cubicBezTo>
                  <a:pt x="7093776" y="9081650"/>
                  <a:pt x="7091990" y="9081438"/>
                  <a:pt x="7090233" y="9081135"/>
                </a:cubicBezTo>
                <a:cubicBezTo>
                  <a:pt x="7089809" y="9081347"/>
                  <a:pt x="7089385" y="9081590"/>
                  <a:pt x="7088931" y="9081771"/>
                </a:cubicBezTo>
                <a:cubicBezTo>
                  <a:pt x="7083026" y="9083983"/>
                  <a:pt x="7075152" y="9080893"/>
                  <a:pt x="7073244" y="9074592"/>
                </a:cubicBezTo>
                <a:lnTo>
                  <a:pt x="7072215" y="9071170"/>
                </a:lnTo>
                <a:cubicBezTo>
                  <a:pt x="7071579" y="9070291"/>
                  <a:pt x="7071003" y="9069353"/>
                  <a:pt x="7070488" y="9068293"/>
                </a:cubicBezTo>
                <a:cubicBezTo>
                  <a:pt x="7066673" y="9060447"/>
                  <a:pt x="7068308" y="9050906"/>
                  <a:pt x="7068429" y="9042485"/>
                </a:cubicBezTo>
                <a:cubicBezTo>
                  <a:pt x="7068550" y="9035306"/>
                  <a:pt x="7073698" y="9031975"/>
                  <a:pt x="7079180" y="9031823"/>
                </a:cubicBezTo>
                <a:cubicBezTo>
                  <a:pt x="7079361" y="9028067"/>
                  <a:pt x="7081118" y="9024402"/>
                  <a:pt x="7085479" y="9022222"/>
                </a:cubicBezTo>
                <a:close/>
                <a:moveTo>
                  <a:pt x="7078786" y="9090343"/>
                </a:moveTo>
                <a:cubicBezTo>
                  <a:pt x="7080815" y="9091222"/>
                  <a:pt x="7082208" y="9092585"/>
                  <a:pt x="7083359" y="9094130"/>
                </a:cubicBezTo>
                <a:cubicBezTo>
                  <a:pt x="7084631" y="9090040"/>
                  <a:pt x="7087508" y="9086709"/>
                  <a:pt x="7092383" y="9085830"/>
                </a:cubicBezTo>
                <a:cubicBezTo>
                  <a:pt x="7098349" y="9084740"/>
                  <a:pt x="7106132" y="9089041"/>
                  <a:pt x="7106586" y="9095644"/>
                </a:cubicBezTo>
                <a:cubicBezTo>
                  <a:pt x="7106617" y="9096401"/>
                  <a:pt x="7106707" y="9097188"/>
                  <a:pt x="7106828" y="9097946"/>
                </a:cubicBezTo>
                <a:cubicBezTo>
                  <a:pt x="7106828" y="9097946"/>
                  <a:pt x="7106828" y="9097946"/>
                  <a:pt x="7106828" y="9097946"/>
                </a:cubicBezTo>
                <a:cubicBezTo>
                  <a:pt x="7106889" y="9098007"/>
                  <a:pt x="7106919" y="9098037"/>
                  <a:pt x="7106980" y="9098128"/>
                </a:cubicBezTo>
                <a:cubicBezTo>
                  <a:pt x="7107131" y="9098249"/>
                  <a:pt x="7107161" y="9098279"/>
                  <a:pt x="7107464" y="9098491"/>
                </a:cubicBezTo>
                <a:cubicBezTo>
                  <a:pt x="7112915" y="9102611"/>
                  <a:pt x="7114036" y="9109820"/>
                  <a:pt x="7110341" y="9115514"/>
                </a:cubicBezTo>
                <a:cubicBezTo>
                  <a:pt x="7106859" y="9120936"/>
                  <a:pt x="7098409" y="9122239"/>
                  <a:pt x="7093322" y="9118422"/>
                </a:cubicBezTo>
                <a:cubicBezTo>
                  <a:pt x="7092686" y="9117937"/>
                  <a:pt x="7092353" y="9117241"/>
                  <a:pt x="7091748" y="9116726"/>
                </a:cubicBezTo>
                <a:cubicBezTo>
                  <a:pt x="7091354" y="9117514"/>
                  <a:pt x="7090869" y="9118180"/>
                  <a:pt x="7090324" y="9118876"/>
                </a:cubicBezTo>
                <a:cubicBezTo>
                  <a:pt x="7096290" y="9119149"/>
                  <a:pt x="7102286" y="9123117"/>
                  <a:pt x="7102589" y="9130780"/>
                </a:cubicBezTo>
                <a:cubicBezTo>
                  <a:pt x="7103194" y="9146531"/>
                  <a:pt x="7078786" y="9146016"/>
                  <a:pt x="7078180" y="9130387"/>
                </a:cubicBezTo>
                <a:cubicBezTo>
                  <a:pt x="7078059" y="9127509"/>
                  <a:pt x="7078968" y="9125359"/>
                  <a:pt x="7080240" y="9123571"/>
                </a:cubicBezTo>
                <a:cubicBezTo>
                  <a:pt x="7079907" y="9123542"/>
                  <a:pt x="7079573" y="9123663"/>
                  <a:pt x="7079240" y="9123602"/>
                </a:cubicBezTo>
                <a:cubicBezTo>
                  <a:pt x="7073365" y="9122299"/>
                  <a:pt x="7067975" y="9120088"/>
                  <a:pt x="7064341" y="9115030"/>
                </a:cubicBezTo>
                <a:cubicBezTo>
                  <a:pt x="7060344" y="9109486"/>
                  <a:pt x="7060798" y="9102974"/>
                  <a:pt x="7062766" y="9096825"/>
                </a:cubicBezTo>
                <a:cubicBezTo>
                  <a:pt x="7064795" y="9090465"/>
                  <a:pt x="7073184" y="9087950"/>
                  <a:pt x="7078786" y="9090343"/>
                </a:cubicBezTo>
                <a:close/>
                <a:moveTo>
                  <a:pt x="7062918" y="9143290"/>
                </a:moveTo>
                <a:cubicBezTo>
                  <a:pt x="7066188" y="9148500"/>
                  <a:pt x="7064917" y="9157132"/>
                  <a:pt x="7059042" y="9160101"/>
                </a:cubicBezTo>
                <a:lnTo>
                  <a:pt x="7054196" y="9162555"/>
                </a:lnTo>
                <a:cubicBezTo>
                  <a:pt x="7048291" y="9165523"/>
                  <a:pt x="7041144" y="9164674"/>
                  <a:pt x="7037389" y="9158677"/>
                </a:cubicBezTo>
                <a:cubicBezTo>
                  <a:pt x="7034119" y="9153438"/>
                  <a:pt x="7035390" y="9144835"/>
                  <a:pt x="7041265" y="9141866"/>
                </a:cubicBezTo>
                <a:lnTo>
                  <a:pt x="7046111" y="9139413"/>
                </a:lnTo>
                <a:cubicBezTo>
                  <a:pt x="7051986" y="9136445"/>
                  <a:pt x="7059163" y="9137262"/>
                  <a:pt x="7062918" y="9143290"/>
                </a:cubicBezTo>
                <a:close/>
                <a:moveTo>
                  <a:pt x="7046625" y="9069080"/>
                </a:moveTo>
                <a:cubicBezTo>
                  <a:pt x="7043143" y="9070867"/>
                  <a:pt x="7039994" y="9070746"/>
                  <a:pt x="7037480" y="9069474"/>
                </a:cubicBezTo>
                <a:cubicBezTo>
                  <a:pt x="7039872" y="9072351"/>
                  <a:pt x="7040659" y="9076531"/>
                  <a:pt x="7039751" y="9080226"/>
                </a:cubicBezTo>
                <a:cubicBezTo>
                  <a:pt x="7040357" y="9080529"/>
                  <a:pt x="7040993" y="9080712"/>
                  <a:pt x="7041568" y="9081105"/>
                </a:cubicBezTo>
                <a:cubicBezTo>
                  <a:pt x="7047080" y="9084740"/>
                  <a:pt x="7049321" y="9091949"/>
                  <a:pt x="7045807" y="9097825"/>
                </a:cubicBezTo>
                <a:cubicBezTo>
                  <a:pt x="7042719" y="9103005"/>
                  <a:pt x="7035511" y="9105246"/>
                  <a:pt x="7030061" y="9102429"/>
                </a:cubicBezTo>
                <a:cubicBezTo>
                  <a:pt x="7029727" y="9102429"/>
                  <a:pt x="7029424" y="9102429"/>
                  <a:pt x="7029092" y="9102429"/>
                </a:cubicBezTo>
                <a:cubicBezTo>
                  <a:pt x="7028970" y="9102459"/>
                  <a:pt x="7028879" y="9102459"/>
                  <a:pt x="7028728" y="9102490"/>
                </a:cubicBezTo>
                <a:cubicBezTo>
                  <a:pt x="7027789" y="9102732"/>
                  <a:pt x="7026820" y="9102914"/>
                  <a:pt x="7025851" y="9103156"/>
                </a:cubicBezTo>
                <a:cubicBezTo>
                  <a:pt x="7025124" y="9103337"/>
                  <a:pt x="7021188" y="9104731"/>
                  <a:pt x="7024700" y="9103398"/>
                </a:cubicBezTo>
                <a:cubicBezTo>
                  <a:pt x="7020188" y="9105095"/>
                  <a:pt x="7016130" y="9106215"/>
                  <a:pt x="7011618" y="9103550"/>
                </a:cubicBezTo>
                <a:cubicBezTo>
                  <a:pt x="7007106" y="9100884"/>
                  <a:pt x="7004986" y="9095886"/>
                  <a:pt x="7005773" y="9090858"/>
                </a:cubicBezTo>
                <a:cubicBezTo>
                  <a:pt x="7005925" y="9089829"/>
                  <a:pt x="7006197" y="9088859"/>
                  <a:pt x="7006530" y="9087860"/>
                </a:cubicBezTo>
                <a:cubicBezTo>
                  <a:pt x="7007288" y="9079863"/>
                  <a:pt x="7013647" y="9073199"/>
                  <a:pt x="7019492" y="9068232"/>
                </a:cubicBezTo>
                <a:cubicBezTo>
                  <a:pt x="7024004" y="9064415"/>
                  <a:pt x="7029757" y="9064082"/>
                  <a:pt x="7034482" y="9067081"/>
                </a:cubicBezTo>
                <a:cubicBezTo>
                  <a:pt x="7029546" y="9061568"/>
                  <a:pt x="7029364" y="9050572"/>
                  <a:pt x="7038237" y="9046090"/>
                </a:cubicBezTo>
                <a:cubicBezTo>
                  <a:pt x="7052288" y="9039092"/>
                  <a:pt x="7060465" y="9062083"/>
                  <a:pt x="7046625" y="9069080"/>
                </a:cubicBezTo>
                <a:close/>
                <a:moveTo>
                  <a:pt x="7031817" y="9022464"/>
                </a:moveTo>
                <a:cubicBezTo>
                  <a:pt x="7029455" y="9028521"/>
                  <a:pt x="7021521" y="9031339"/>
                  <a:pt x="7015736" y="9028673"/>
                </a:cubicBezTo>
                <a:cubicBezTo>
                  <a:pt x="7011224" y="9026583"/>
                  <a:pt x="7007681" y="9023403"/>
                  <a:pt x="7005894" y="9018707"/>
                </a:cubicBezTo>
                <a:cubicBezTo>
                  <a:pt x="7003653" y="9012892"/>
                  <a:pt x="7005925" y="9007440"/>
                  <a:pt x="7008953" y="9002503"/>
                </a:cubicBezTo>
                <a:cubicBezTo>
                  <a:pt x="7012436" y="8996838"/>
                  <a:pt x="7021490" y="8996899"/>
                  <a:pt x="7026124" y="9000625"/>
                </a:cubicBezTo>
                <a:cubicBezTo>
                  <a:pt x="7029364" y="9003229"/>
                  <a:pt x="7030575" y="9006743"/>
                  <a:pt x="7030394" y="9010287"/>
                </a:cubicBezTo>
                <a:cubicBezTo>
                  <a:pt x="7032816" y="9013710"/>
                  <a:pt x="7033452" y="9018253"/>
                  <a:pt x="7031817" y="9022464"/>
                </a:cubicBezTo>
                <a:close/>
                <a:moveTo>
                  <a:pt x="7007711" y="9148864"/>
                </a:moveTo>
                <a:cubicBezTo>
                  <a:pt x="7006742" y="9145865"/>
                  <a:pt x="7006258" y="9142775"/>
                  <a:pt x="7007075" y="9139534"/>
                </a:cubicBezTo>
                <a:cubicBezTo>
                  <a:pt x="7007590" y="9137414"/>
                  <a:pt x="7008650" y="9135748"/>
                  <a:pt x="7009892" y="9134263"/>
                </a:cubicBezTo>
                <a:cubicBezTo>
                  <a:pt x="7008590" y="9132052"/>
                  <a:pt x="7007742" y="9129508"/>
                  <a:pt x="7007651" y="9126752"/>
                </a:cubicBezTo>
                <a:lnTo>
                  <a:pt x="7007439" y="9121329"/>
                </a:lnTo>
                <a:cubicBezTo>
                  <a:pt x="7007167" y="9114696"/>
                  <a:pt x="7014767" y="9109729"/>
                  <a:pt x="7020673" y="9110243"/>
                </a:cubicBezTo>
                <a:cubicBezTo>
                  <a:pt x="7027850" y="9110880"/>
                  <a:pt x="7031484" y="9116907"/>
                  <a:pt x="7031726" y="9123511"/>
                </a:cubicBezTo>
                <a:lnTo>
                  <a:pt x="7031938" y="9128932"/>
                </a:lnTo>
                <a:cubicBezTo>
                  <a:pt x="7031968" y="9129962"/>
                  <a:pt x="7031544" y="9130841"/>
                  <a:pt x="7031242" y="9131780"/>
                </a:cubicBezTo>
                <a:cubicBezTo>
                  <a:pt x="7032483" y="9133143"/>
                  <a:pt x="7033513" y="9134688"/>
                  <a:pt x="7033997" y="9136324"/>
                </a:cubicBezTo>
                <a:cubicBezTo>
                  <a:pt x="7035148" y="9140322"/>
                  <a:pt x="7034149" y="9143896"/>
                  <a:pt x="7031968" y="9146682"/>
                </a:cubicBezTo>
                <a:cubicBezTo>
                  <a:pt x="7032029" y="9150530"/>
                  <a:pt x="7030091" y="9154134"/>
                  <a:pt x="7026941" y="9156648"/>
                </a:cubicBezTo>
                <a:cubicBezTo>
                  <a:pt x="7027153" y="9157284"/>
                  <a:pt x="7027517" y="9157768"/>
                  <a:pt x="7027638" y="9158465"/>
                </a:cubicBezTo>
                <a:cubicBezTo>
                  <a:pt x="7028365" y="9162645"/>
                  <a:pt x="7026336" y="9167855"/>
                  <a:pt x="7022762" y="9170612"/>
                </a:cubicBezTo>
                <a:cubicBezTo>
                  <a:pt x="7024125" y="9170036"/>
                  <a:pt x="7025578" y="9169672"/>
                  <a:pt x="7027093" y="9169612"/>
                </a:cubicBezTo>
                <a:lnTo>
                  <a:pt x="7032513" y="9169400"/>
                </a:lnTo>
                <a:cubicBezTo>
                  <a:pt x="7034421" y="9169340"/>
                  <a:pt x="7036208" y="9169764"/>
                  <a:pt x="7037813" y="9170521"/>
                </a:cubicBezTo>
                <a:cubicBezTo>
                  <a:pt x="7042174" y="9166825"/>
                  <a:pt x="7047715" y="9164735"/>
                  <a:pt x="7054015" y="9165644"/>
                </a:cubicBezTo>
                <a:cubicBezTo>
                  <a:pt x="7058012" y="9166220"/>
                  <a:pt x="7061373" y="9167734"/>
                  <a:pt x="7064220" y="9169915"/>
                </a:cubicBezTo>
                <a:cubicBezTo>
                  <a:pt x="7066430" y="9163888"/>
                  <a:pt x="7072396" y="9159919"/>
                  <a:pt x="7078938" y="9161646"/>
                </a:cubicBezTo>
                <a:cubicBezTo>
                  <a:pt x="7085055" y="9163281"/>
                  <a:pt x="7089658" y="9170308"/>
                  <a:pt x="7087598" y="9176578"/>
                </a:cubicBezTo>
                <a:cubicBezTo>
                  <a:pt x="7086811" y="9179002"/>
                  <a:pt x="7085994" y="9181425"/>
                  <a:pt x="7085206" y="9183878"/>
                </a:cubicBezTo>
                <a:cubicBezTo>
                  <a:pt x="7084752" y="9185272"/>
                  <a:pt x="7084025" y="9186544"/>
                  <a:pt x="7083177" y="9187695"/>
                </a:cubicBezTo>
                <a:lnTo>
                  <a:pt x="7083268" y="9190088"/>
                </a:lnTo>
                <a:cubicBezTo>
                  <a:pt x="7083419" y="9194147"/>
                  <a:pt x="7081602" y="9197509"/>
                  <a:pt x="7078847" y="9199902"/>
                </a:cubicBezTo>
                <a:cubicBezTo>
                  <a:pt x="7079816" y="9200145"/>
                  <a:pt x="7080755" y="9200356"/>
                  <a:pt x="7081663" y="9200780"/>
                </a:cubicBezTo>
                <a:cubicBezTo>
                  <a:pt x="7087962" y="9200205"/>
                  <a:pt x="7094624" y="9203597"/>
                  <a:pt x="7094957" y="9211715"/>
                </a:cubicBezTo>
                <a:cubicBezTo>
                  <a:pt x="7094957" y="9211776"/>
                  <a:pt x="7094927" y="9211806"/>
                  <a:pt x="7094927" y="9211867"/>
                </a:cubicBezTo>
                <a:cubicBezTo>
                  <a:pt x="7095805" y="9210927"/>
                  <a:pt x="7096775" y="9209988"/>
                  <a:pt x="7098167" y="9209292"/>
                </a:cubicBezTo>
                <a:cubicBezTo>
                  <a:pt x="7112128" y="9202235"/>
                  <a:pt x="7125029" y="9222953"/>
                  <a:pt x="7111038" y="9230041"/>
                </a:cubicBezTo>
                <a:cubicBezTo>
                  <a:pt x="7101771" y="9234736"/>
                  <a:pt x="7093140" y="9227163"/>
                  <a:pt x="7092383" y="9219470"/>
                </a:cubicBezTo>
                <a:cubicBezTo>
                  <a:pt x="7090657" y="9221590"/>
                  <a:pt x="7088265" y="9222771"/>
                  <a:pt x="7085600" y="9223346"/>
                </a:cubicBezTo>
                <a:cubicBezTo>
                  <a:pt x="7085539" y="9224286"/>
                  <a:pt x="7085539" y="9225254"/>
                  <a:pt x="7085297" y="9226133"/>
                </a:cubicBezTo>
                <a:cubicBezTo>
                  <a:pt x="7087114" y="9228466"/>
                  <a:pt x="7087932" y="9231403"/>
                  <a:pt x="7087962" y="9234251"/>
                </a:cubicBezTo>
                <a:cubicBezTo>
                  <a:pt x="7091626" y="9237946"/>
                  <a:pt x="7093322" y="9243489"/>
                  <a:pt x="7089688" y="9249093"/>
                </a:cubicBezTo>
                <a:cubicBezTo>
                  <a:pt x="7084328" y="9257423"/>
                  <a:pt x="7074365" y="9255060"/>
                  <a:pt x="7069822" y="9248911"/>
                </a:cubicBezTo>
                <a:cubicBezTo>
                  <a:pt x="7069398" y="9249002"/>
                  <a:pt x="7069096" y="9249275"/>
                  <a:pt x="7068611" y="9249396"/>
                </a:cubicBezTo>
                <a:cubicBezTo>
                  <a:pt x="7063584" y="9250578"/>
                  <a:pt x="7059253" y="9249396"/>
                  <a:pt x="7054499" y="9247821"/>
                </a:cubicBezTo>
                <a:cubicBezTo>
                  <a:pt x="7053106" y="9247366"/>
                  <a:pt x="7051895" y="9246336"/>
                  <a:pt x="7050804" y="9245125"/>
                </a:cubicBezTo>
                <a:cubicBezTo>
                  <a:pt x="7048503" y="9244792"/>
                  <a:pt x="7046232" y="9243974"/>
                  <a:pt x="7044475" y="9242581"/>
                </a:cubicBezTo>
                <a:cubicBezTo>
                  <a:pt x="7043082" y="9241459"/>
                  <a:pt x="7041750" y="9240249"/>
                  <a:pt x="7040448" y="9239006"/>
                </a:cubicBezTo>
                <a:cubicBezTo>
                  <a:pt x="7039963" y="9238946"/>
                  <a:pt x="7039509" y="9238916"/>
                  <a:pt x="7038994" y="9238795"/>
                </a:cubicBezTo>
                <a:cubicBezTo>
                  <a:pt x="7032907" y="9237219"/>
                  <a:pt x="7028183" y="9230162"/>
                  <a:pt x="7030242" y="9223892"/>
                </a:cubicBezTo>
                <a:lnTo>
                  <a:pt x="7031363" y="9220499"/>
                </a:lnTo>
                <a:cubicBezTo>
                  <a:pt x="7031363" y="9220469"/>
                  <a:pt x="7031363" y="9220409"/>
                  <a:pt x="7031363" y="9220378"/>
                </a:cubicBezTo>
                <a:cubicBezTo>
                  <a:pt x="7024579" y="9221105"/>
                  <a:pt x="7016524" y="9216773"/>
                  <a:pt x="7016161" y="9207869"/>
                </a:cubicBezTo>
                <a:cubicBezTo>
                  <a:pt x="7015857" y="9200145"/>
                  <a:pt x="7021642" y="9196783"/>
                  <a:pt x="7027638" y="9197236"/>
                </a:cubicBezTo>
                <a:cubicBezTo>
                  <a:pt x="7027184" y="9196176"/>
                  <a:pt x="7026880" y="9195086"/>
                  <a:pt x="7026759" y="9193996"/>
                </a:cubicBezTo>
                <a:cubicBezTo>
                  <a:pt x="7020309" y="9193844"/>
                  <a:pt x="7015464" y="9188301"/>
                  <a:pt x="7015070" y="9182061"/>
                </a:cubicBezTo>
                <a:cubicBezTo>
                  <a:pt x="7014798" y="9178033"/>
                  <a:pt x="7016948" y="9174459"/>
                  <a:pt x="7020037" y="9172156"/>
                </a:cubicBezTo>
                <a:cubicBezTo>
                  <a:pt x="7019310" y="9172398"/>
                  <a:pt x="7018492" y="9172581"/>
                  <a:pt x="7017674" y="9172611"/>
                </a:cubicBezTo>
                <a:lnTo>
                  <a:pt x="7012254" y="9172823"/>
                </a:lnTo>
                <a:cubicBezTo>
                  <a:pt x="7005652" y="9173065"/>
                  <a:pt x="6999384" y="9170097"/>
                  <a:pt x="6998142" y="9162888"/>
                </a:cubicBezTo>
                <a:cubicBezTo>
                  <a:pt x="6997203" y="9157102"/>
                  <a:pt x="7001382" y="9149439"/>
                  <a:pt x="7007711" y="9148864"/>
                </a:cubicBezTo>
                <a:close/>
                <a:moveTo>
                  <a:pt x="7051440" y="9370283"/>
                </a:moveTo>
                <a:lnTo>
                  <a:pt x="7048503" y="9374857"/>
                </a:lnTo>
                <a:cubicBezTo>
                  <a:pt x="7044930" y="9380430"/>
                  <a:pt x="7038267" y="9383247"/>
                  <a:pt x="7032029" y="9379946"/>
                </a:cubicBezTo>
                <a:cubicBezTo>
                  <a:pt x="7026578" y="9377068"/>
                  <a:pt x="7023338" y="9369010"/>
                  <a:pt x="7026911" y="9363468"/>
                </a:cubicBezTo>
                <a:lnTo>
                  <a:pt x="7029848" y="9358925"/>
                </a:lnTo>
                <a:cubicBezTo>
                  <a:pt x="7030696" y="9357622"/>
                  <a:pt x="7031726" y="9356501"/>
                  <a:pt x="7032846" y="9355562"/>
                </a:cubicBezTo>
                <a:cubicBezTo>
                  <a:pt x="7030091" y="9353865"/>
                  <a:pt x="7027940" y="9351170"/>
                  <a:pt x="7027214" y="9347899"/>
                </a:cubicBezTo>
                <a:lnTo>
                  <a:pt x="7025578" y="9340387"/>
                </a:lnTo>
                <a:cubicBezTo>
                  <a:pt x="7024186" y="9333935"/>
                  <a:pt x="7028365" y="9327271"/>
                  <a:pt x="7034845" y="9325817"/>
                </a:cubicBezTo>
                <a:cubicBezTo>
                  <a:pt x="7041265" y="9324394"/>
                  <a:pt x="7048019" y="9328664"/>
                  <a:pt x="7049411" y="9335086"/>
                </a:cubicBezTo>
                <a:lnTo>
                  <a:pt x="7050956" y="9342174"/>
                </a:lnTo>
                <a:cubicBezTo>
                  <a:pt x="7053076" y="9339054"/>
                  <a:pt x="7056377" y="9336752"/>
                  <a:pt x="7060313" y="9336601"/>
                </a:cubicBezTo>
                <a:lnTo>
                  <a:pt x="7065734" y="9336388"/>
                </a:lnTo>
                <a:cubicBezTo>
                  <a:pt x="7072336" y="9336146"/>
                  <a:pt x="7078180" y="9341356"/>
                  <a:pt x="7078513" y="9348020"/>
                </a:cubicBezTo>
                <a:cubicBezTo>
                  <a:pt x="7078817" y="9354562"/>
                  <a:pt x="7073486" y="9360529"/>
                  <a:pt x="7066885" y="9360772"/>
                </a:cubicBezTo>
                <a:lnTo>
                  <a:pt x="7061464" y="9360984"/>
                </a:lnTo>
                <a:cubicBezTo>
                  <a:pt x="7055740" y="9361196"/>
                  <a:pt x="7050774" y="9357198"/>
                  <a:pt x="7049321" y="9351806"/>
                </a:cubicBezTo>
                <a:cubicBezTo>
                  <a:pt x="7048684" y="9352776"/>
                  <a:pt x="7047836" y="9353563"/>
                  <a:pt x="7046959" y="9354320"/>
                </a:cubicBezTo>
                <a:cubicBezTo>
                  <a:pt x="7051986" y="9357470"/>
                  <a:pt x="7054863" y="9364982"/>
                  <a:pt x="7051440" y="9370283"/>
                </a:cubicBezTo>
                <a:close/>
                <a:moveTo>
                  <a:pt x="7007136" y="9496046"/>
                </a:moveTo>
                <a:cubicBezTo>
                  <a:pt x="7013980" y="9495774"/>
                  <a:pt x="7019128" y="9501620"/>
                  <a:pt x="7019492" y="9508072"/>
                </a:cubicBezTo>
                <a:cubicBezTo>
                  <a:pt x="7019885" y="9514766"/>
                  <a:pt x="7013828" y="9520187"/>
                  <a:pt x="7007469" y="9520430"/>
                </a:cubicBezTo>
                <a:lnTo>
                  <a:pt x="7002926" y="9520612"/>
                </a:lnTo>
                <a:cubicBezTo>
                  <a:pt x="7000988" y="9523671"/>
                  <a:pt x="6997930" y="9525943"/>
                  <a:pt x="6993993" y="9526367"/>
                </a:cubicBezTo>
                <a:cubicBezTo>
                  <a:pt x="6988905" y="9526973"/>
                  <a:pt x="6985241" y="9524398"/>
                  <a:pt x="6981577" y="9521248"/>
                </a:cubicBezTo>
                <a:cubicBezTo>
                  <a:pt x="6978761" y="9518825"/>
                  <a:pt x="6977943" y="9515250"/>
                  <a:pt x="6978397" y="9511767"/>
                </a:cubicBezTo>
                <a:cubicBezTo>
                  <a:pt x="6978276" y="9511556"/>
                  <a:pt x="6978155" y="9511343"/>
                  <a:pt x="6978034" y="9511131"/>
                </a:cubicBezTo>
                <a:cubicBezTo>
                  <a:pt x="6974733" y="9505164"/>
                  <a:pt x="6977398" y="9497955"/>
                  <a:pt x="6983000" y="9494593"/>
                </a:cubicBezTo>
                <a:cubicBezTo>
                  <a:pt x="6984696" y="9493593"/>
                  <a:pt x="6986543" y="9493260"/>
                  <a:pt x="6988391" y="9493260"/>
                </a:cubicBezTo>
                <a:cubicBezTo>
                  <a:pt x="6986180" y="9490291"/>
                  <a:pt x="6985484" y="9486384"/>
                  <a:pt x="6988240" y="9482083"/>
                </a:cubicBezTo>
                <a:cubicBezTo>
                  <a:pt x="6996628" y="9469058"/>
                  <a:pt x="7018795" y="9479326"/>
                  <a:pt x="7010316" y="9492503"/>
                </a:cubicBezTo>
                <a:cubicBezTo>
                  <a:pt x="7009347" y="9494017"/>
                  <a:pt x="7008166" y="9495138"/>
                  <a:pt x="7006894" y="9496046"/>
                </a:cubicBezTo>
                <a:lnTo>
                  <a:pt x="7007136" y="9496046"/>
                </a:lnTo>
                <a:close/>
                <a:moveTo>
                  <a:pt x="6977338" y="9540966"/>
                </a:moveTo>
                <a:cubicBezTo>
                  <a:pt x="6977610" y="9547812"/>
                  <a:pt x="6973067" y="9552052"/>
                  <a:pt x="6967859" y="9553567"/>
                </a:cubicBezTo>
                <a:cubicBezTo>
                  <a:pt x="6967677" y="9553628"/>
                  <a:pt x="6967556" y="9553749"/>
                  <a:pt x="6967374" y="9553810"/>
                </a:cubicBezTo>
                <a:cubicBezTo>
                  <a:pt x="6967223" y="9553840"/>
                  <a:pt x="6967071" y="9553810"/>
                  <a:pt x="6966920" y="9553840"/>
                </a:cubicBezTo>
                <a:cubicBezTo>
                  <a:pt x="6965588" y="9554142"/>
                  <a:pt x="6964285" y="9554203"/>
                  <a:pt x="6962953" y="9554082"/>
                </a:cubicBezTo>
                <a:cubicBezTo>
                  <a:pt x="6962832" y="9554082"/>
                  <a:pt x="6962680" y="9554082"/>
                  <a:pt x="6962559" y="9554082"/>
                </a:cubicBezTo>
                <a:cubicBezTo>
                  <a:pt x="6960015" y="9553810"/>
                  <a:pt x="6957805" y="9552780"/>
                  <a:pt x="6956048" y="9550932"/>
                </a:cubicBezTo>
                <a:cubicBezTo>
                  <a:pt x="6954322" y="9549448"/>
                  <a:pt x="6952838" y="9547661"/>
                  <a:pt x="6952354" y="9545329"/>
                </a:cubicBezTo>
                <a:lnTo>
                  <a:pt x="6950718" y="9537816"/>
                </a:lnTo>
                <a:cubicBezTo>
                  <a:pt x="6949325" y="9531365"/>
                  <a:pt x="6952536" y="9524640"/>
                  <a:pt x="6959197" y="9522793"/>
                </a:cubicBezTo>
                <a:cubicBezTo>
                  <a:pt x="6965285" y="9521097"/>
                  <a:pt x="6972825" y="9524822"/>
                  <a:pt x="6974218" y="9531274"/>
                </a:cubicBezTo>
                <a:cubicBezTo>
                  <a:pt x="6974461" y="9532425"/>
                  <a:pt x="6974703" y="9533546"/>
                  <a:pt x="6974945" y="9534667"/>
                </a:cubicBezTo>
                <a:cubicBezTo>
                  <a:pt x="6976247" y="9536271"/>
                  <a:pt x="6977216" y="9538240"/>
                  <a:pt x="6977338" y="9540966"/>
                </a:cubicBezTo>
                <a:close/>
                <a:moveTo>
                  <a:pt x="6951839" y="9367981"/>
                </a:moveTo>
                <a:cubicBezTo>
                  <a:pt x="6953232" y="9374433"/>
                  <a:pt x="6949265" y="9381127"/>
                  <a:pt x="6942754" y="9382641"/>
                </a:cubicBezTo>
                <a:cubicBezTo>
                  <a:pt x="6936425" y="9384126"/>
                  <a:pt x="6929490" y="9380006"/>
                  <a:pt x="6928097" y="9373555"/>
                </a:cubicBezTo>
                <a:cubicBezTo>
                  <a:pt x="6927552" y="9371040"/>
                  <a:pt x="6927007" y="9368556"/>
                  <a:pt x="6926461" y="9366042"/>
                </a:cubicBezTo>
                <a:cubicBezTo>
                  <a:pt x="6925068" y="9359591"/>
                  <a:pt x="6929036" y="9352897"/>
                  <a:pt x="6935547" y="9351382"/>
                </a:cubicBezTo>
                <a:cubicBezTo>
                  <a:pt x="6937212" y="9350988"/>
                  <a:pt x="6938938" y="9351049"/>
                  <a:pt x="6940574" y="9351382"/>
                </a:cubicBezTo>
                <a:cubicBezTo>
                  <a:pt x="6941421" y="9345234"/>
                  <a:pt x="6946661" y="9341023"/>
                  <a:pt x="6952808" y="9340781"/>
                </a:cubicBezTo>
                <a:lnTo>
                  <a:pt x="6958228" y="9340568"/>
                </a:lnTo>
                <a:cubicBezTo>
                  <a:pt x="6964861" y="9340296"/>
                  <a:pt x="6970281" y="9346838"/>
                  <a:pt x="6970099" y="9353078"/>
                </a:cubicBezTo>
                <a:cubicBezTo>
                  <a:pt x="6969918" y="9359985"/>
                  <a:pt x="6964164" y="9364709"/>
                  <a:pt x="6957593" y="9364951"/>
                </a:cubicBezTo>
                <a:lnTo>
                  <a:pt x="6952172" y="9365164"/>
                </a:lnTo>
                <a:cubicBezTo>
                  <a:pt x="6951839" y="9365164"/>
                  <a:pt x="6951536" y="9364982"/>
                  <a:pt x="6951203" y="9364951"/>
                </a:cubicBezTo>
                <a:cubicBezTo>
                  <a:pt x="6951415" y="9365982"/>
                  <a:pt x="6951627" y="9366981"/>
                  <a:pt x="6951839" y="9367981"/>
                </a:cubicBezTo>
                <a:close/>
                <a:moveTo>
                  <a:pt x="6941391" y="9320880"/>
                </a:moveTo>
                <a:cubicBezTo>
                  <a:pt x="6932882" y="9334147"/>
                  <a:pt x="6913167" y="9319729"/>
                  <a:pt x="6921616" y="9306584"/>
                </a:cubicBezTo>
                <a:cubicBezTo>
                  <a:pt x="6930156" y="9293347"/>
                  <a:pt x="6949870" y="9307734"/>
                  <a:pt x="6941391" y="9320880"/>
                </a:cubicBezTo>
                <a:close/>
                <a:moveTo>
                  <a:pt x="6926159" y="9267813"/>
                </a:moveTo>
                <a:cubicBezTo>
                  <a:pt x="6925553" y="9252122"/>
                  <a:pt x="6949840" y="9249820"/>
                  <a:pt x="6950446" y="9265479"/>
                </a:cubicBezTo>
                <a:cubicBezTo>
                  <a:pt x="6951082" y="9281200"/>
                  <a:pt x="6926764" y="9283532"/>
                  <a:pt x="6926159" y="9267813"/>
                </a:cubicBezTo>
                <a:close/>
                <a:moveTo>
                  <a:pt x="6965769" y="9290802"/>
                </a:moveTo>
                <a:cubicBezTo>
                  <a:pt x="6965618" y="9292044"/>
                  <a:pt x="6965436" y="9293286"/>
                  <a:pt x="6964770" y="9294376"/>
                </a:cubicBezTo>
                <a:cubicBezTo>
                  <a:pt x="6964346" y="9295012"/>
                  <a:pt x="6963982" y="9295709"/>
                  <a:pt x="6963649" y="9296406"/>
                </a:cubicBezTo>
                <a:cubicBezTo>
                  <a:pt x="6963649" y="9296406"/>
                  <a:pt x="6963649" y="9296406"/>
                  <a:pt x="6963649" y="9296406"/>
                </a:cubicBezTo>
                <a:cubicBezTo>
                  <a:pt x="6963649" y="9296497"/>
                  <a:pt x="6963649" y="9296527"/>
                  <a:pt x="6963649" y="9296648"/>
                </a:cubicBezTo>
                <a:cubicBezTo>
                  <a:pt x="6963710" y="9296830"/>
                  <a:pt x="6963740" y="9296860"/>
                  <a:pt x="6963831" y="9297223"/>
                </a:cubicBezTo>
                <a:cubicBezTo>
                  <a:pt x="6965951" y="9303736"/>
                  <a:pt x="6962711" y="9310278"/>
                  <a:pt x="6956442" y="9312823"/>
                </a:cubicBezTo>
                <a:cubicBezTo>
                  <a:pt x="6950476" y="9315276"/>
                  <a:pt x="6942815" y="9311521"/>
                  <a:pt x="6940846" y="9305432"/>
                </a:cubicBezTo>
                <a:cubicBezTo>
                  <a:pt x="6938545" y="9298374"/>
                  <a:pt x="6938636" y="9290711"/>
                  <a:pt x="6942542" y="9284199"/>
                </a:cubicBezTo>
                <a:cubicBezTo>
                  <a:pt x="6945964" y="9278505"/>
                  <a:pt x="6952172" y="9275172"/>
                  <a:pt x="6958713" y="9278171"/>
                </a:cubicBezTo>
                <a:cubicBezTo>
                  <a:pt x="6961287" y="9279352"/>
                  <a:pt x="6963438" y="9281806"/>
                  <a:pt x="6964740" y="9284593"/>
                </a:cubicBezTo>
                <a:lnTo>
                  <a:pt x="6964618" y="9281503"/>
                </a:lnTo>
                <a:cubicBezTo>
                  <a:pt x="6964346" y="9274658"/>
                  <a:pt x="6970312" y="9269538"/>
                  <a:pt x="6976762" y="9269236"/>
                </a:cubicBezTo>
                <a:cubicBezTo>
                  <a:pt x="6983515" y="9268902"/>
                  <a:pt x="6988784" y="9274991"/>
                  <a:pt x="6989026" y="9281382"/>
                </a:cubicBezTo>
                <a:lnTo>
                  <a:pt x="6989239" y="9286804"/>
                </a:lnTo>
                <a:cubicBezTo>
                  <a:pt x="6989511" y="9293650"/>
                  <a:pt x="6983545" y="9298768"/>
                  <a:pt x="6977095" y="9299071"/>
                </a:cubicBezTo>
                <a:cubicBezTo>
                  <a:pt x="6971826" y="9299344"/>
                  <a:pt x="6967495" y="9295558"/>
                  <a:pt x="6965769" y="9290802"/>
                </a:cubicBezTo>
                <a:close/>
                <a:moveTo>
                  <a:pt x="6975763" y="9362801"/>
                </a:moveTo>
                <a:lnTo>
                  <a:pt x="6978700" y="9358258"/>
                </a:lnTo>
                <a:cubicBezTo>
                  <a:pt x="6981214" y="9354351"/>
                  <a:pt x="6984969" y="9352200"/>
                  <a:pt x="6989087" y="9352018"/>
                </a:cubicBezTo>
                <a:lnTo>
                  <a:pt x="6989087" y="9351746"/>
                </a:lnTo>
                <a:cubicBezTo>
                  <a:pt x="6988815" y="9344900"/>
                  <a:pt x="6993932" y="9339569"/>
                  <a:pt x="7000625" y="9338903"/>
                </a:cubicBezTo>
                <a:cubicBezTo>
                  <a:pt x="7007106" y="9338267"/>
                  <a:pt x="7013223" y="9344052"/>
                  <a:pt x="7013465" y="9350443"/>
                </a:cubicBezTo>
                <a:lnTo>
                  <a:pt x="7013677" y="9355865"/>
                </a:lnTo>
                <a:cubicBezTo>
                  <a:pt x="7013950" y="9362711"/>
                  <a:pt x="7008832" y="9368042"/>
                  <a:pt x="7002139" y="9368708"/>
                </a:cubicBezTo>
                <a:cubicBezTo>
                  <a:pt x="7001624" y="9368738"/>
                  <a:pt x="7001170" y="9368556"/>
                  <a:pt x="7000655" y="9368526"/>
                </a:cubicBezTo>
                <a:cubicBezTo>
                  <a:pt x="7000474" y="9368889"/>
                  <a:pt x="7000504" y="9369314"/>
                  <a:pt x="7000292" y="9369647"/>
                </a:cubicBezTo>
                <a:lnTo>
                  <a:pt x="6997355" y="9374221"/>
                </a:lnTo>
                <a:cubicBezTo>
                  <a:pt x="6993660" y="9379975"/>
                  <a:pt x="6987270" y="9382338"/>
                  <a:pt x="6980880" y="9379310"/>
                </a:cubicBezTo>
                <a:cubicBezTo>
                  <a:pt x="6975248" y="9376644"/>
                  <a:pt x="6972311" y="9368193"/>
                  <a:pt x="6975763" y="9362801"/>
                </a:cubicBezTo>
                <a:close/>
                <a:moveTo>
                  <a:pt x="6997415" y="9427106"/>
                </a:moveTo>
                <a:cubicBezTo>
                  <a:pt x="6996809" y="9411387"/>
                  <a:pt x="7021218" y="9410690"/>
                  <a:pt x="7021823" y="9426380"/>
                </a:cubicBezTo>
                <a:cubicBezTo>
                  <a:pt x="7022429" y="9442070"/>
                  <a:pt x="6998021" y="9442827"/>
                  <a:pt x="6997415" y="9427106"/>
                </a:cubicBezTo>
                <a:close/>
                <a:moveTo>
                  <a:pt x="7016705" y="9297496"/>
                </a:moveTo>
                <a:lnTo>
                  <a:pt x="7011285" y="9297709"/>
                </a:lnTo>
                <a:cubicBezTo>
                  <a:pt x="7004411" y="9297980"/>
                  <a:pt x="6998808" y="9294376"/>
                  <a:pt x="6997506" y="9287319"/>
                </a:cubicBezTo>
                <a:cubicBezTo>
                  <a:pt x="6996386" y="9281291"/>
                  <a:pt x="7001473" y="9273779"/>
                  <a:pt x="7007893" y="9273537"/>
                </a:cubicBezTo>
                <a:lnTo>
                  <a:pt x="7013314" y="9273325"/>
                </a:lnTo>
                <a:cubicBezTo>
                  <a:pt x="7020158" y="9273052"/>
                  <a:pt x="7025790" y="9276657"/>
                  <a:pt x="7027093" y="9283715"/>
                </a:cubicBezTo>
                <a:cubicBezTo>
                  <a:pt x="7028213" y="9289742"/>
                  <a:pt x="7023126" y="9297254"/>
                  <a:pt x="7016705" y="9297496"/>
                </a:cubicBezTo>
                <a:close/>
                <a:moveTo>
                  <a:pt x="7024428" y="9266964"/>
                </a:moveTo>
                <a:cubicBezTo>
                  <a:pt x="7020158" y="9271507"/>
                  <a:pt x="7011648" y="9272385"/>
                  <a:pt x="7007167" y="9267540"/>
                </a:cubicBezTo>
                <a:cubicBezTo>
                  <a:pt x="7003078" y="9263117"/>
                  <a:pt x="6999959" y="9258210"/>
                  <a:pt x="6999868" y="9251971"/>
                </a:cubicBezTo>
                <a:cubicBezTo>
                  <a:pt x="6999747" y="9245155"/>
                  <a:pt x="7003865" y="9240036"/>
                  <a:pt x="7009013" y="9236159"/>
                </a:cubicBezTo>
                <a:cubicBezTo>
                  <a:pt x="7014283" y="9232131"/>
                  <a:pt x="7022580" y="9234857"/>
                  <a:pt x="7025821" y="9240036"/>
                </a:cubicBezTo>
                <a:cubicBezTo>
                  <a:pt x="7028425" y="9244216"/>
                  <a:pt x="7028001" y="9248820"/>
                  <a:pt x="7025730" y="9252576"/>
                </a:cubicBezTo>
                <a:cubicBezTo>
                  <a:pt x="7028304" y="9257150"/>
                  <a:pt x="7028365" y="9262753"/>
                  <a:pt x="7024428" y="9266964"/>
                </a:cubicBezTo>
                <a:close/>
                <a:moveTo>
                  <a:pt x="6998990" y="9176094"/>
                </a:moveTo>
                <a:cubicBezTo>
                  <a:pt x="7006076" y="9190119"/>
                  <a:pt x="6984090" y="9200690"/>
                  <a:pt x="6977004" y="9186665"/>
                </a:cubicBezTo>
                <a:lnTo>
                  <a:pt x="6975490" y="9183667"/>
                </a:lnTo>
                <a:cubicBezTo>
                  <a:pt x="6968404" y="9169642"/>
                  <a:pt x="6990390" y="9159071"/>
                  <a:pt x="6997476" y="9173065"/>
                </a:cubicBezTo>
                <a:lnTo>
                  <a:pt x="6998990" y="9176094"/>
                </a:lnTo>
                <a:close/>
                <a:moveTo>
                  <a:pt x="6988784" y="9105791"/>
                </a:moveTo>
                <a:cubicBezTo>
                  <a:pt x="6982849" y="9107942"/>
                  <a:pt x="6975036" y="9104822"/>
                  <a:pt x="6973128" y="9098521"/>
                </a:cubicBezTo>
                <a:lnTo>
                  <a:pt x="6970917" y="9091191"/>
                </a:lnTo>
                <a:cubicBezTo>
                  <a:pt x="6969009" y="9084861"/>
                  <a:pt x="6971674" y="9077925"/>
                  <a:pt x="6978185" y="9075531"/>
                </a:cubicBezTo>
                <a:cubicBezTo>
                  <a:pt x="6984121" y="9073381"/>
                  <a:pt x="6991934" y="9076501"/>
                  <a:pt x="6993842" y="9082802"/>
                </a:cubicBezTo>
                <a:cubicBezTo>
                  <a:pt x="6994569" y="9085255"/>
                  <a:pt x="6995326" y="9087708"/>
                  <a:pt x="6996052" y="9090131"/>
                </a:cubicBezTo>
                <a:cubicBezTo>
                  <a:pt x="6997960" y="9096462"/>
                  <a:pt x="6995295" y="9103398"/>
                  <a:pt x="6988784" y="9105791"/>
                </a:cubicBezTo>
                <a:close/>
                <a:moveTo>
                  <a:pt x="6940725" y="9195692"/>
                </a:moveTo>
                <a:cubicBezTo>
                  <a:pt x="6944722" y="9196812"/>
                  <a:pt x="6947902" y="9199962"/>
                  <a:pt x="6948114" y="9205506"/>
                </a:cubicBezTo>
                <a:cubicBezTo>
                  <a:pt x="6948387" y="9212775"/>
                  <a:pt x="6943299" y="9217197"/>
                  <a:pt x="6937727" y="9218409"/>
                </a:cubicBezTo>
                <a:cubicBezTo>
                  <a:pt x="6937727" y="9218651"/>
                  <a:pt x="6937757" y="9218894"/>
                  <a:pt x="6937757" y="9219136"/>
                </a:cubicBezTo>
                <a:cubicBezTo>
                  <a:pt x="6937242" y="9226224"/>
                  <a:pt x="6931307" y="9230192"/>
                  <a:pt x="6924736" y="9230465"/>
                </a:cubicBezTo>
                <a:lnTo>
                  <a:pt x="6919315" y="9230677"/>
                </a:lnTo>
                <a:cubicBezTo>
                  <a:pt x="6912683" y="9230949"/>
                  <a:pt x="6907565" y="9223680"/>
                  <a:pt x="6907989" y="9217652"/>
                </a:cubicBezTo>
                <a:cubicBezTo>
                  <a:pt x="6908322" y="9213078"/>
                  <a:pt x="6910926" y="9209807"/>
                  <a:pt x="6914530" y="9207990"/>
                </a:cubicBezTo>
                <a:cubicBezTo>
                  <a:pt x="6913500" y="9206172"/>
                  <a:pt x="6912864" y="9204112"/>
                  <a:pt x="6912774" y="9202022"/>
                </a:cubicBezTo>
                <a:cubicBezTo>
                  <a:pt x="6912470" y="9195237"/>
                  <a:pt x="6918618" y="9190088"/>
                  <a:pt x="6925008" y="9189846"/>
                </a:cubicBezTo>
                <a:lnTo>
                  <a:pt x="6930428" y="9189633"/>
                </a:lnTo>
                <a:cubicBezTo>
                  <a:pt x="6934911" y="9189482"/>
                  <a:pt x="6938636" y="9192088"/>
                  <a:pt x="6940725" y="9195692"/>
                </a:cubicBezTo>
                <a:close/>
                <a:moveTo>
                  <a:pt x="6928097" y="9133234"/>
                </a:moveTo>
                <a:cubicBezTo>
                  <a:pt x="6920708" y="9147016"/>
                  <a:pt x="6898298" y="9137354"/>
                  <a:pt x="6905687" y="9123511"/>
                </a:cubicBezTo>
                <a:cubicBezTo>
                  <a:pt x="6913107" y="9109729"/>
                  <a:pt x="6935516" y="9119391"/>
                  <a:pt x="6928097" y="9133234"/>
                </a:cubicBezTo>
                <a:close/>
                <a:moveTo>
                  <a:pt x="6881733" y="9095705"/>
                </a:moveTo>
                <a:cubicBezTo>
                  <a:pt x="6881128" y="9080226"/>
                  <a:pt x="6905172" y="9075956"/>
                  <a:pt x="6905778" y="9091615"/>
                </a:cubicBezTo>
                <a:cubicBezTo>
                  <a:pt x="6906384" y="9107094"/>
                  <a:pt x="6882339" y="9111365"/>
                  <a:pt x="6881733" y="9095705"/>
                </a:cubicBezTo>
                <a:close/>
                <a:moveTo>
                  <a:pt x="6890818" y="9221741"/>
                </a:moveTo>
                <a:cubicBezTo>
                  <a:pt x="6895209" y="9226708"/>
                  <a:pt x="6896572" y="9233614"/>
                  <a:pt x="6891757" y="9238976"/>
                </a:cubicBezTo>
                <a:cubicBezTo>
                  <a:pt x="6887699" y="9243459"/>
                  <a:pt x="6878887" y="9244822"/>
                  <a:pt x="6874526" y="9239884"/>
                </a:cubicBezTo>
                <a:cubicBezTo>
                  <a:pt x="6874011" y="9239248"/>
                  <a:pt x="6873466" y="9238673"/>
                  <a:pt x="6872860" y="9238128"/>
                </a:cubicBezTo>
                <a:cubicBezTo>
                  <a:pt x="6872800" y="9238067"/>
                  <a:pt x="6872800" y="9238098"/>
                  <a:pt x="6872739" y="9238037"/>
                </a:cubicBezTo>
                <a:cubicBezTo>
                  <a:pt x="6872678" y="9238037"/>
                  <a:pt x="6872648" y="9238037"/>
                  <a:pt x="6872588" y="9238007"/>
                </a:cubicBezTo>
                <a:lnTo>
                  <a:pt x="6872133" y="9238007"/>
                </a:lnTo>
                <a:cubicBezTo>
                  <a:pt x="6865289" y="9238037"/>
                  <a:pt x="6860020" y="9233070"/>
                  <a:pt x="6859445" y="9226285"/>
                </a:cubicBezTo>
                <a:cubicBezTo>
                  <a:pt x="6858900" y="9219863"/>
                  <a:pt x="6864774" y="9213653"/>
                  <a:pt x="6871134" y="9213593"/>
                </a:cubicBezTo>
                <a:cubicBezTo>
                  <a:pt x="6878553" y="9213563"/>
                  <a:pt x="6885822" y="9216047"/>
                  <a:pt x="6890818" y="9221741"/>
                </a:cubicBezTo>
                <a:close/>
                <a:moveTo>
                  <a:pt x="6887457" y="9274325"/>
                </a:moveTo>
                <a:lnTo>
                  <a:pt x="6884519" y="9278899"/>
                </a:lnTo>
                <a:cubicBezTo>
                  <a:pt x="6880946" y="9284472"/>
                  <a:pt x="6871861" y="9284199"/>
                  <a:pt x="6867318" y="9280382"/>
                </a:cubicBezTo>
                <a:cubicBezTo>
                  <a:pt x="6861807" y="9275748"/>
                  <a:pt x="6862261" y="9268721"/>
                  <a:pt x="6865835" y="9263178"/>
                </a:cubicBezTo>
                <a:lnTo>
                  <a:pt x="6868772" y="9258634"/>
                </a:lnTo>
                <a:cubicBezTo>
                  <a:pt x="6872345" y="9253031"/>
                  <a:pt x="6881430" y="9253304"/>
                  <a:pt x="6885973" y="9257150"/>
                </a:cubicBezTo>
                <a:cubicBezTo>
                  <a:pt x="6891454" y="9261754"/>
                  <a:pt x="6891000" y="9268781"/>
                  <a:pt x="6887457" y="9274325"/>
                </a:cubicBezTo>
                <a:close/>
                <a:moveTo>
                  <a:pt x="6923009" y="9461365"/>
                </a:moveTo>
                <a:cubicBezTo>
                  <a:pt x="6927885" y="9460729"/>
                  <a:pt x="6931882" y="9463030"/>
                  <a:pt x="6934365" y="9466665"/>
                </a:cubicBezTo>
                <a:cubicBezTo>
                  <a:pt x="6939605" y="9466211"/>
                  <a:pt x="6944722" y="9468513"/>
                  <a:pt x="6946903" y="9473844"/>
                </a:cubicBezTo>
                <a:cubicBezTo>
                  <a:pt x="6949265" y="9479599"/>
                  <a:pt x="6946509" y="9487717"/>
                  <a:pt x="6940240" y="9489747"/>
                </a:cubicBezTo>
                <a:cubicBezTo>
                  <a:pt x="6934517" y="9491624"/>
                  <a:pt x="6928763" y="9492412"/>
                  <a:pt x="6923039" y="9489928"/>
                </a:cubicBezTo>
                <a:cubicBezTo>
                  <a:pt x="6916801" y="9487202"/>
                  <a:pt x="6913894" y="9481326"/>
                  <a:pt x="6912470" y="9475025"/>
                </a:cubicBezTo>
                <a:cubicBezTo>
                  <a:pt x="6911017" y="9468543"/>
                  <a:pt x="6916953" y="9462122"/>
                  <a:pt x="6923009" y="9461365"/>
                </a:cubicBezTo>
                <a:close/>
                <a:moveTo>
                  <a:pt x="6999898" y="9554142"/>
                </a:moveTo>
                <a:cubicBezTo>
                  <a:pt x="7008347" y="9540997"/>
                  <a:pt x="7030000" y="9552325"/>
                  <a:pt x="7021490" y="9565501"/>
                </a:cubicBezTo>
                <a:cubicBezTo>
                  <a:pt x="7013072" y="9578648"/>
                  <a:pt x="6991419" y="9567319"/>
                  <a:pt x="6999898" y="9554142"/>
                </a:cubicBezTo>
                <a:close/>
                <a:moveTo>
                  <a:pt x="7021127" y="9476692"/>
                </a:moveTo>
                <a:cubicBezTo>
                  <a:pt x="7021097" y="9476419"/>
                  <a:pt x="7021188" y="9476146"/>
                  <a:pt x="7021157" y="9475904"/>
                </a:cubicBezTo>
                <a:cubicBezTo>
                  <a:pt x="7016312" y="9472966"/>
                  <a:pt x="7013919" y="9466999"/>
                  <a:pt x="7015767" y="9461486"/>
                </a:cubicBezTo>
                <a:cubicBezTo>
                  <a:pt x="7015948" y="9460850"/>
                  <a:pt x="7016070" y="9460547"/>
                  <a:pt x="7016100" y="9460426"/>
                </a:cubicBezTo>
                <a:cubicBezTo>
                  <a:pt x="7016100" y="9460365"/>
                  <a:pt x="7016100" y="9460274"/>
                  <a:pt x="7016130" y="9460214"/>
                </a:cubicBezTo>
                <a:cubicBezTo>
                  <a:pt x="7016130" y="9460153"/>
                  <a:pt x="7016130" y="9460153"/>
                  <a:pt x="7016130" y="9460093"/>
                </a:cubicBezTo>
                <a:cubicBezTo>
                  <a:pt x="7015646" y="9459547"/>
                  <a:pt x="7015192" y="9458972"/>
                  <a:pt x="7014646" y="9458457"/>
                </a:cubicBezTo>
                <a:cubicBezTo>
                  <a:pt x="7009710" y="9453732"/>
                  <a:pt x="7011709" y="9445342"/>
                  <a:pt x="7016161" y="9441283"/>
                </a:cubicBezTo>
                <a:cubicBezTo>
                  <a:pt x="7021369" y="9436497"/>
                  <a:pt x="7028758" y="9438375"/>
                  <a:pt x="7033361" y="9442797"/>
                </a:cubicBezTo>
                <a:cubicBezTo>
                  <a:pt x="7038994" y="9448219"/>
                  <a:pt x="7040963" y="9455488"/>
                  <a:pt x="7040236" y="9462788"/>
                </a:cubicBezTo>
                <a:cubicBezTo>
                  <a:pt x="7045353" y="9463637"/>
                  <a:pt x="7049684" y="9466665"/>
                  <a:pt x="7050623" y="9472481"/>
                </a:cubicBezTo>
                <a:cubicBezTo>
                  <a:pt x="7051592" y="9478388"/>
                  <a:pt x="7047171" y="9486293"/>
                  <a:pt x="7040599" y="9486535"/>
                </a:cubicBezTo>
                <a:lnTo>
                  <a:pt x="7035178" y="9486748"/>
                </a:lnTo>
                <a:cubicBezTo>
                  <a:pt x="7028546" y="9486990"/>
                  <a:pt x="7022308" y="9483870"/>
                  <a:pt x="7021127" y="9476692"/>
                </a:cubicBezTo>
                <a:close/>
                <a:moveTo>
                  <a:pt x="7122727" y="9369980"/>
                </a:moveTo>
                <a:cubicBezTo>
                  <a:pt x="7116489" y="9371373"/>
                  <a:pt x="7110008" y="9369253"/>
                  <a:pt x="7107707" y="9362680"/>
                </a:cubicBezTo>
                <a:cubicBezTo>
                  <a:pt x="7105799" y="9357137"/>
                  <a:pt x="7108767" y="9349049"/>
                  <a:pt x="7115005" y="9347656"/>
                </a:cubicBezTo>
                <a:cubicBezTo>
                  <a:pt x="7115732" y="9347535"/>
                  <a:pt x="7116458" y="9347324"/>
                  <a:pt x="7117155" y="9347080"/>
                </a:cubicBezTo>
                <a:cubicBezTo>
                  <a:pt x="7117155" y="9347080"/>
                  <a:pt x="7117155" y="9347080"/>
                  <a:pt x="7117155" y="9347080"/>
                </a:cubicBezTo>
                <a:cubicBezTo>
                  <a:pt x="7117215" y="9347020"/>
                  <a:pt x="7117246" y="9346990"/>
                  <a:pt x="7117336" y="9346899"/>
                </a:cubicBezTo>
                <a:cubicBezTo>
                  <a:pt x="7117427" y="9346748"/>
                  <a:pt x="7117427" y="9346717"/>
                  <a:pt x="7117609" y="9346384"/>
                </a:cubicBezTo>
                <a:cubicBezTo>
                  <a:pt x="7120729" y="9340568"/>
                  <a:pt x="7127451" y="9338448"/>
                  <a:pt x="7133447" y="9341114"/>
                </a:cubicBezTo>
                <a:cubicBezTo>
                  <a:pt x="7139140" y="9343658"/>
                  <a:pt x="7141624" y="9351504"/>
                  <a:pt x="7138717" y="9356956"/>
                </a:cubicBezTo>
                <a:cubicBezTo>
                  <a:pt x="7135325" y="9363316"/>
                  <a:pt x="7129904" y="9368374"/>
                  <a:pt x="7122727" y="9369980"/>
                </a:cubicBezTo>
                <a:close/>
                <a:moveTo>
                  <a:pt x="7132933" y="9292377"/>
                </a:moveTo>
                <a:lnTo>
                  <a:pt x="7131297" y="9284865"/>
                </a:lnTo>
                <a:cubicBezTo>
                  <a:pt x="7129904" y="9278413"/>
                  <a:pt x="7135749" y="9271993"/>
                  <a:pt x="7141866" y="9271235"/>
                </a:cubicBezTo>
                <a:cubicBezTo>
                  <a:pt x="7147075" y="9270568"/>
                  <a:pt x="7151345" y="9273234"/>
                  <a:pt x="7153767" y="9277323"/>
                </a:cubicBezTo>
                <a:cubicBezTo>
                  <a:pt x="7155615" y="9277505"/>
                  <a:pt x="7157462" y="9277959"/>
                  <a:pt x="7159248" y="9279020"/>
                </a:cubicBezTo>
                <a:cubicBezTo>
                  <a:pt x="7163004" y="9281261"/>
                  <a:pt x="7164972" y="9285956"/>
                  <a:pt x="7164639" y="9290348"/>
                </a:cubicBezTo>
                <a:cubicBezTo>
                  <a:pt x="7164639" y="9290348"/>
                  <a:pt x="7164639" y="9290378"/>
                  <a:pt x="7164639" y="9290408"/>
                </a:cubicBezTo>
                <a:cubicBezTo>
                  <a:pt x="7165033" y="9289985"/>
                  <a:pt x="7165184" y="9289378"/>
                  <a:pt x="7165669" y="9288984"/>
                </a:cubicBezTo>
                <a:cubicBezTo>
                  <a:pt x="7165578" y="9287198"/>
                  <a:pt x="7165729" y="9285350"/>
                  <a:pt x="7166486" y="9283502"/>
                </a:cubicBezTo>
                <a:cubicBezTo>
                  <a:pt x="7168061" y="9279595"/>
                  <a:pt x="7172271" y="9277051"/>
                  <a:pt x="7176510" y="9276687"/>
                </a:cubicBezTo>
                <a:cubicBezTo>
                  <a:pt x="7179932" y="9273961"/>
                  <a:pt x="7185050" y="9273416"/>
                  <a:pt x="7189047" y="9275051"/>
                </a:cubicBezTo>
                <a:cubicBezTo>
                  <a:pt x="7192590" y="9276475"/>
                  <a:pt x="7194529" y="9279535"/>
                  <a:pt x="7195256" y="9282927"/>
                </a:cubicBezTo>
                <a:cubicBezTo>
                  <a:pt x="7199253" y="9285895"/>
                  <a:pt x="7201675" y="9290953"/>
                  <a:pt x="7199041" y="9296799"/>
                </a:cubicBezTo>
                <a:lnTo>
                  <a:pt x="7197739" y="9299768"/>
                </a:lnTo>
                <a:cubicBezTo>
                  <a:pt x="7195013" y="9305887"/>
                  <a:pt x="7189411" y="9307189"/>
                  <a:pt x="7184444" y="9305735"/>
                </a:cubicBezTo>
                <a:cubicBezTo>
                  <a:pt x="7183929" y="9305977"/>
                  <a:pt x="7183627" y="9306492"/>
                  <a:pt x="7183112" y="9306705"/>
                </a:cubicBezTo>
                <a:lnTo>
                  <a:pt x="7176177" y="9309339"/>
                </a:lnTo>
                <a:cubicBezTo>
                  <a:pt x="7171423" y="9311187"/>
                  <a:pt x="7166123" y="9308522"/>
                  <a:pt x="7163307" y="9304494"/>
                </a:cubicBezTo>
                <a:cubicBezTo>
                  <a:pt x="7159461" y="9309249"/>
                  <a:pt x="7152556" y="9309794"/>
                  <a:pt x="7147408" y="9306916"/>
                </a:cubicBezTo>
                <a:cubicBezTo>
                  <a:pt x="7145440" y="9305796"/>
                  <a:pt x="7143865" y="9304372"/>
                  <a:pt x="7142563" y="9302767"/>
                </a:cubicBezTo>
                <a:cubicBezTo>
                  <a:pt x="7137657" y="9301676"/>
                  <a:pt x="7134023" y="9297496"/>
                  <a:pt x="7132933" y="9292377"/>
                </a:cubicBezTo>
                <a:close/>
                <a:moveTo>
                  <a:pt x="7221481" y="9190269"/>
                </a:moveTo>
                <a:cubicBezTo>
                  <a:pt x="7235320" y="9196449"/>
                  <a:pt x="7226901" y="9218500"/>
                  <a:pt x="7213032" y="9212291"/>
                </a:cubicBezTo>
                <a:cubicBezTo>
                  <a:pt x="7199192" y="9206142"/>
                  <a:pt x="7207581" y="9184091"/>
                  <a:pt x="7221481" y="9190269"/>
                </a:cubicBezTo>
                <a:close/>
                <a:moveTo>
                  <a:pt x="7261152" y="9212351"/>
                </a:moveTo>
                <a:cubicBezTo>
                  <a:pt x="7255307" y="9209746"/>
                  <a:pt x="7254217" y="9201023"/>
                  <a:pt x="7257215" y="9196116"/>
                </a:cubicBezTo>
                <a:cubicBezTo>
                  <a:pt x="7260849" y="9190179"/>
                  <a:pt x="7267632" y="9189573"/>
                  <a:pt x="7273416" y="9192178"/>
                </a:cubicBezTo>
                <a:lnTo>
                  <a:pt x="7278201" y="9194299"/>
                </a:lnTo>
                <a:cubicBezTo>
                  <a:pt x="7284046" y="9196904"/>
                  <a:pt x="7285136" y="9205627"/>
                  <a:pt x="7282138" y="9210534"/>
                </a:cubicBezTo>
                <a:cubicBezTo>
                  <a:pt x="7278504" y="9216471"/>
                  <a:pt x="7271751" y="9217076"/>
                  <a:pt x="7265937" y="9214471"/>
                </a:cubicBezTo>
                <a:lnTo>
                  <a:pt x="7261152" y="9212351"/>
                </a:lnTo>
                <a:close/>
                <a:moveTo>
                  <a:pt x="7282925" y="9159041"/>
                </a:moveTo>
                <a:cubicBezTo>
                  <a:pt x="7276839" y="9168522"/>
                  <a:pt x="7264029" y="9165220"/>
                  <a:pt x="7260455" y="9157739"/>
                </a:cubicBezTo>
                <a:lnTo>
                  <a:pt x="7260152" y="9158677"/>
                </a:lnTo>
                <a:cubicBezTo>
                  <a:pt x="7258093" y="9164978"/>
                  <a:pt x="7249614" y="9167371"/>
                  <a:pt x="7244042" y="9164887"/>
                </a:cubicBezTo>
                <a:cubicBezTo>
                  <a:pt x="7242558" y="9164251"/>
                  <a:pt x="7241346" y="9163312"/>
                  <a:pt x="7240347" y="9162252"/>
                </a:cubicBezTo>
                <a:cubicBezTo>
                  <a:pt x="7239106" y="9164493"/>
                  <a:pt x="7237167" y="9166371"/>
                  <a:pt x="7234745" y="9167613"/>
                </a:cubicBezTo>
                <a:cubicBezTo>
                  <a:pt x="7235653" y="9170279"/>
                  <a:pt x="7235714" y="9173186"/>
                  <a:pt x="7234563" y="9175731"/>
                </a:cubicBezTo>
                <a:lnTo>
                  <a:pt x="7232443" y="9180516"/>
                </a:lnTo>
                <a:cubicBezTo>
                  <a:pt x="7229748" y="9186575"/>
                  <a:pt x="7223298" y="9189240"/>
                  <a:pt x="7217090" y="9187059"/>
                </a:cubicBezTo>
                <a:cubicBezTo>
                  <a:pt x="7215424" y="9186483"/>
                  <a:pt x="7214061" y="9185393"/>
                  <a:pt x="7212910" y="9184060"/>
                </a:cubicBezTo>
                <a:cubicBezTo>
                  <a:pt x="7199979" y="9187847"/>
                  <a:pt x="7189804" y="9168976"/>
                  <a:pt x="7203008" y="9162282"/>
                </a:cubicBezTo>
                <a:cubicBezTo>
                  <a:pt x="7204340" y="9161616"/>
                  <a:pt x="7205642" y="9161404"/>
                  <a:pt x="7206914" y="9161191"/>
                </a:cubicBezTo>
                <a:cubicBezTo>
                  <a:pt x="7202493" y="9157436"/>
                  <a:pt x="7199889" y="9150983"/>
                  <a:pt x="7203311" y="9144592"/>
                </a:cubicBezTo>
                <a:cubicBezTo>
                  <a:pt x="7208459" y="9135021"/>
                  <a:pt x="7219361" y="9139050"/>
                  <a:pt x="7223207" y="9146955"/>
                </a:cubicBezTo>
                <a:lnTo>
                  <a:pt x="7226689" y="9145622"/>
                </a:lnTo>
                <a:cubicBezTo>
                  <a:pt x="7230626" y="9144108"/>
                  <a:pt x="7234866" y="9145683"/>
                  <a:pt x="7237894" y="9148500"/>
                </a:cubicBezTo>
                <a:lnTo>
                  <a:pt x="7238076" y="9147894"/>
                </a:lnTo>
                <a:cubicBezTo>
                  <a:pt x="7237470" y="9147076"/>
                  <a:pt x="7236804" y="9146350"/>
                  <a:pt x="7236350" y="9145410"/>
                </a:cubicBezTo>
                <a:lnTo>
                  <a:pt x="7233897" y="9140564"/>
                </a:lnTo>
                <a:cubicBezTo>
                  <a:pt x="7230899" y="9134657"/>
                  <a:pt x="7235381" y="9126964"/>
                  <a:pt x="7241044" y="9124844"/>
                </a:cubicBezTo>
                <a:cubicBezTo>
                  <a:pt x="7242921" y="9124147"/>
                  <a:pt x="7244738" y="9124116"/>
                  <a:pt x="7246495" y="9124329"/>
                </a:cubicBezTo>
                <a:cubicBezTo>
                  <a:pt x="7245737" y="9123663"/>
                  <a:pt x="7245102" y="9122905"/>
                  <a:pt x="7244496" y="9122057"/>
                </a:cubicBezTo>
                <a:cubicBezTo>
                  <a:pt x="7237561" y="9123905"/>
                  <a:pt x="7229687" y="9119906"/>
                  <a:pt x="7228658" y="9113363"/>
                </a:cubicBezTo>
                <a:cubicBezTo>
                  <a:pt x="7228173" y="9114121"/>
                  <a:pt x="7227537" y="9114727"/>
                  <a:pt x="7226962" y="9115363"/>
                </a:cubicBezTo>
                <a:cubicBezTo>
                  <a:pt x="7226901" y="9115484"/>
                  <a:pt x="7226931" y="9115605"/>
                  <a:pt x="7226871" y="9115726"/>
                </a:cubicBezTo>
                <a:cubicBezTo>
                  <a:pt x="7224297" y="9121723"/>
                  <a:pt x="7216726" y="9123663"/>
                  <a:pt x="7211094" y="9121179"/>
                </a:cubicBezTo>
                <a:lnTo>
                  <a:pt x="7210579" y="9120936"/>
                </a:lnTo>
                <a:cubicBezTo>
                  <a:pt x="7208247" y="9121996"/>
                  <a:pt x="7205703" y="9122511"/>
                  <a:pt x="7203371" y="9121633"/>
                </a:cubicBezTo>
                <a:cubicBezTo>
                  <a:pt x="7198163" y="9119664"/>
                  <a:pt x="7193317" y="9116878"/>
                  <a:pt x="7191531" y="9111213"/>
                </a:cubicBezTo>
                <a:cubicBezTo>
                  <a:pt x="7191349" y="9110668"/>
                  <a:pt x="7191319" y="9110122"/>
                  <a:pt x="7191228" y="9109577"/>
                </a:cubicBezTo>
                <a:cubicBezTo>
                  <a:pt x="7183294" y="9101278"/>
                  <a:pt x="7190046" y="9084406"/>
                  <a:pt x="7202251" y="9089859"/>
                </a:cubicBezTo>
                <a:cubicBezTo>
                  <a:pt x="7203402" y="9090374"/>
                  <a:pt x="7204340" y="9091040"/>
                  <a:pt x="7205219" y="9091737"/>
                </a:cubicBezTo>
                <a:cubicBezTo>
                  <a:pt x="7205794" y="9091798"/>
                  <a:pt x="7206339" y="9092100"/>
                  <a:pt x="7206914" y="9092251"/>
                </a:cubicBezTo>
                <a:cubicBezTo>
                  <a:pt x="7207732" y="9089011"/>
                  <a:pt x="7209791" y="9086102"/>
                  <a:pt x="7213001" y="9084285"/>
                </a:cubicBezTo>
                <a:cubicBezTo>
                  <a:pt x="7218604" y="9081105"/>
                  <a:pt x="7226689" y="9083861"/>
                  <a:pt x="7229415" y="9089647"/>
                </a:cubicBezTo>
                <a:cubicBezTo>
                  <a:pt x="7231686" y="9094493"/>
                  <a:pt x="7232080" y="9099733"/>
                  <a:pt x="7231323" y="9104882"/>
                </a:cubicBezTo>
                <a:cubicBezTo>
                  <a:pt x="7236441" y="9098431"/>
                  <a:pt x="7245647" y="9098855"/>
                  <a:pt x="7250613" y="9103337"/>
                </a:cubicBezTo>
                <a:cubicBezTo>
                  <a:pt x="7255428" y="9101975"/>
                  <a:pt x="7259456" y="9104125"/>
                  <a:pt x="7262181" y="9107366"/>
                </a:cubicBezTo>
                <a:cubicBezTo>
                  <a:pt x="7265179" y="9107094"/>
                  <a:pt x="7268268" y="9107911"/>
                  <a:pt x="7270721" y="9109880"/>
                </a:cubicBezTo>
                <a:lnTo>
                  <a:pt x="7276505" y="9114484"/>
                </a:lnTo>
                <a:cubicBezTo>
                  <a:pt x="7276596" y="9114545"/>
                  <a:pt x="7276626" y="9114667"/>
                  <a:pt x="7276717" y="9114757"/>
                </a:cubicBezTo>
                <a:cubicBezTo>
                  <a:pt x="7278231" y="9114545"/>
                  <a:pt x="7279776" y="9114696"/>
                  <a:pt x="7281229" y="9115303"/>
                </a:cubicBezTo>
                <a:cubicBezTo>
                  <a:pt x="7281896" y="9115605"/>
                  <a:pt x="7282622" y="9115878"/>
                  <a:pt x="7283319" y="9116060"/>
                </a:cubicBezTo>
                <a:lnTo>
                  <a:pt x="7283319" y="9116060"/>
                </a:lnTo>
                <a:cubicBezTo>
                  <a:pt x="7283410" y="9116060"/>
                  <a:pt x="7283440" y="9116029"/>
                  <a:pt x="7283561" y="9116029"/>
                </a:cubicBezTo>
                <a:cubicBezTo>
                  <a:pt x="7283743" y="9115939"/>
                  <a:pt x="7283773" y="9115908"/>
                  <a:pt x="7284106" y="9115756"/>
                </a:cubicBezTo>
                <a:cubicBezTo>
                  <a:pt x="7290012" y="9112758"/>
                  <a:pt x="7296735" y="9114909"/>
                  <a:pt x="7300096" y="9120512"/>
                </a:cubicBezTo>
                <a:cubicBezTo>
                  <a:pt x="7302549" y="9124601"/>
                  <a:pt x="7301641" y="9130144"/>
                  <a:pt x="7298612" y="9133779"/>
                </a:cubicBezTo>
                <a:cubicBezTo>
                  <a:pt x="7300702" y="9135051"/>
                  <a:pt x="7302640" y="9136747"/>
                  <a:pt x="7303821" y="9139080"/>
                </a:cubicBezTo>
                <a:lnTo>
                  <a:pt x="7308727" y="9148743"/>
                </a:lnTo>
                <a:cubicBezTo>
                  <a:pt x="7311695" y="9154649"/>
                  <a:pt x="7308000" y="9162313"/>
                  <a:pt x="7302216" y="9164735"/>
                </a:cubicBezTo>
                <a:cubicBezTo>
                  <a:pt x="7295856" y="9167401"/>
                  <a:pt x="7289194" y="9164099"/>
                  <a:pt x="7286226" y="9158254"/>
                </a:cubicBezTo>
                <a:lnTo>
                  <a:pt x="7284500" y="9154831"/>
                </a:lnTo>
                <a:cubicBezTo>
                  <a:pt x="7284258" y="9156224"/>
                  <a:pt x="7283834" y="9157618"/>
                  <a:pt x="7282925" y="9159041"/>
                </a:cubicBezTo>
                <a:close/>
                <a:moveTo>
                  <a:pt x="7357422" y="9190603"/>
                </a:moveTo>
                <a:cubicBezTo>
                  <a:pt x="7356756" y="9184969"/>
                  <a:pt x="7360117" y="9180213"/>
                  <a:pt x="7365205" y="9177639"/>
                </a:cubicBezTo>
                <a:lnTo>
                  <a:pt x="7370050" y="9175185"/>
                </a:lnTo>
                <a:cubicBezTo>
                  <a:pt x="7375985" y="9172187"/>
                  <a:pt x="7383647" y="9177003"/>
                  <a:pt x="7385616" y="9182606"/>
                </a:cubicBezTo>
                <a:cubicBezTo>
                  <a:pt x="7388008" y="9189391"/>
                  <a:pt x="7384071" y="9195237"/>
                  <a:pt x="7378196" y="9198206"/>
                </a:cubicBezTo>
                <a:lnTo>
                  <a:pt x="7378196" y="9198206"/>
                </a:lnTo>
                <a:cubicBezTo>
                  <a:pt x="7377833" y="9203295"/>
                  <a:pt x="7374744" y="9208111"/>
                  <a:pt x="7368203" y="9208868"/>
                </a:cubicBezTo>
                <a:cubicBezTo>
                  <a:pt x="7357149" y="9210109"/>
                  <a:pt x="7353001" y="9197933"/>
                  <a:pt x="7357422" y="9190603"/>
                </a:cubicBezTo>
                <a:close/>
                <a:moveTo>
                  <a:pt x="7397456" y="8795047"/>
                </a:moveTo>
                <a:cubicBezTo>
                  <a:pt x="7394216" y="8804467"/>
                  <a:pt x="7385555" y="8809677"/>
                  <a:pt x="7376046" y="8810767"/>
                </a:cubicBezTo>
                <a:cubicBezTo>
                  <a:pt x="7369687" y="8811495"/>
                  <a:pt x="7363781" y="8806345"/>
                  <a:pt x="7363206" y="8800105"/>
                </a:cubicBezTo>
                <a:cubicBezTo>
                  <a:pt x="7362601" y="8793653"/>
                  <a:pt x="7367537" y="8787990"/>
                  <a:pt x="7373866" y="8787262"/>
                </a:cubicBezTo>
                <a:cubicBezTo>
                  <a:pt x="7374502" y="8787171"/>
                  <a:pt x="7374835" y="8787141"/>
                  <a:pt x="7374926" y="8787141"/>
                </a:cubicBezTo>
                <a:cubicBezTo>
                  <a:pt x="7374986" y="8787110"/>
                  <a:pt x="7375077" y="8787110"/>
                  <a:pt x="7375137" y="8787081"/>
                </a:cubicBezTo>
                <a:cubicBezTo>
                  <a:pt x="7375168" y="8787081"/>
                  <a:pt x="7375198" y="8787081"/>
                  <a:pt x="7375229" y="8787050"/>
                </a:cubicBezTo>
                <a:cubicBezTo>
                  <a:pt x="7375531" y="8786414"/>
                  <a:pt x="7375834" y="8785778"/>
                  <a:pt x="7376076" y="8785081"/>
                </a:cubicBezTo>
                <a:cubicBezTo>
                  <a:pt x="7378227" y="8778811"/>
                  <a:pt x="7386373" y="8777146"/>
                  <a:pt x="7391763" y="8779387"/>
                </a:cubicBezTo>
                <a:cubicBezTo>
                  <a:pt x="7398092" y="8781962"/>
                  <a:pt x="7399455" y="8789231"/>
                  <a:pt x="7397456" y="8795047"/>
                </a:cubicBezTo>
                <a:close/>
                <a:moveTo>
                  <a:pt x="7384768" y="7228633"/>
                </a:moveTo>
                <a:cubicBezTo>
                  <a:pt x="7390915" y="7229421"/>
                  <a:pt x="7395851" y="7234388"/>
                  <a:pt x="7395367" y="7240901"/>
                </a:cubicBezTo>
                <a:cubicBezTo>
                  <a:pt x="7394943" y="7246807"/>
                  <a:pt x="7389250" y="7252290"/>
                  <a:pt x="7383132" y="7251502"/>
                </a:cubicBezTo>
                <a:lnTo>
                  <a:pt x="7375985" y="7250593"/>
                </a:lnTo>
                <a:cubicBezTo>
                  <a:pt x="7369838" y="7249806"/>
                  <a:pt x="7364902" y="7244838"/>
                  <a:pt x="7365356" y="7238356"/>
                </a:cubicBezTo>
                <a:cubicBezTo>
                  <a:pt x="7365780" y="7232419"/>
                  <a:pt x="7371474" y="7226937"/>
                  <a:pt x="7377621" y="7227724"/>
                </a:cubicBezTo>
                <a:lnTo>
                  <a:pt x="7384768" y="7228633"/>
                </a:lnTo>
                <a:close/>
                <a:moveTo>
                  <a:pt x="7370777" y="7287699"/>
                </a:moveTo>
                <a:cubicBezTo>
                  <a:pt x="7375077" y="7292060"/>
                  <a:pt x="7374441" y="7299966"/>
                  <a:pt x="7369899" y="7303903"/>
                </a:cubicBezTo>
                <a:cubicBezTo>
                  <a:pt x="7366386" y="7306963"/>
                  <a:pt x="7362298" y="7308780"/>
                  <a:pt x="7357604" y="7308508"/>
                </a:cubicBezTo>
                <a:cubicBezTo>
                  <a:pt x="7351759" y="7308175"/>
                  <a:pt x="7347974" y="7304146"/>
                  <a:pt x="7344915" y="7299663"/>
                </a:cubicBezTo>
                <a:cubicBezTo>
                  <a:pt x="7341402" y="7294514"/>
                  <a:pt x="7344945" y="7286790"/>
                  <a:pt x="7349912" y="7284246"/>
                </a:cubicBezTo>
                <a:cubicBezTo>
                  <a:pt x="7353395" y="7282458"/>
                  <a:pt x="7356847" y="7282761"/>
                  <a:pt x="7359845" y="7284276"/>
                </a:cubicBezTo>
                <a:cubicBezTo>
                  <a:pt x="7363691" y="7283458"/>
                  <a:pt x="7367809" y="7284670"/>
                  <a:pt x="7370777" y="7287699"/>
                </a:cubicBezTo>
                <a:close/>
                <a:moveTo>
                  <a:pt x="7344128" y="7123678"/>
                </a:moveTo>
                <a:cubicBezTo>
                  <a:pt x="7335133" y="7112017"/>
                  <a:pt x="7352486" y="7096993"/>
                  <a:pt x="7361480" y="7108685"/>
                </a:cubicBezTo>
                <a:cubicBezTo>
                  <a:pt x="7370474" y="7120347"/>
                  <a:pt x="7353122" y="7135370"/>
                  <a:pt x="7344128" y="7123678"/>
                </a:cubicBezTo>
                <a:close/>
                <a:moveTo>
                  <a:pt x="7354757" y="7183531"/>
                </a:moveTo>
                <a:cubicBezTo>
                  <a:pt x="7363630" y="7195042"/>
                  <a:pt x="7347550" y="7211428"/>
                  <a:pt x="7338556" y="7199767"/>
                </a:cubicBezTo>
                <a:cubicBezTo>
                  <a:pt x="7329683" y="7188226"/>
                  <a:pt x="7345763" y="7171870"/>
                  <a:pt x="7354757" y="7183531"/>
                </a:cubicBezTo>
                <a:close/>
                <a:moveTo>
                  <a:pt x="7329743" y="6971351"/>
                </a:moveTo>
                <a:lnTo>
                  <a:pt x="7326624" y="6967322"/>
                </a:lnTo>
                <a:cubicBezTo>
                  <a:pt x="7322839" y="6962385"/>
                  <a:pt x="7325927" y="6954449"/>
                  <a:pt x="7330743" y="6951632"/>
                </a:cubicBezTo>
                <a:cubicBezTo>
                  <a:pt x="7336557" y="6948239"/>
                  <a:pt x="7342644" y="6950844"/>
                  <a:pt x="7346429" y="6955751"/>
                </a:cubicBezTo>
                <a:lnTo>
                  <a:pt x="7349549" y="6959780"/>
                </a:lnTo>
                <a:cubicBezTo>
                  <a:pt x="7353334" y="6964717"/>
                  <a:pt x="7350245" y="6972653"/>
                  <a:pt x="7345430" y="6975470"/>
                </a:cubicBezTo>
                <a:cubicBezTo>
                  <a:pt x="7339585" y="6978863"/>
                  <a:pt x="7333529" y="6976257"/>
                  <a:pt x="7329743" y="6971351"/>
                </a:cubicBezTo>
                <a:close/>
                <a:moveTo>
                  <a:pt x="7358543" y="6897201"/>
                </a:moveTo>
                <a:cubicBezTo>
                  <a:pt x="7372594" y="6901623"/>
                  <a:pt x="7366991" y="6923826"/>
                  <a:pt x="7352910" y="6919434"/>
                </a:cubicBezTo>
                <a:cubicBezTo>
                  <a:pt x="7338858" y="6915011"/>
                  <a:pt x="7344461" y="6892809"/>
                  <a:pt x="7358543" y="6897201"/>
                </a:cubicBezTo>
                <a:close/>
                <a:moveTo>
                  <a:pt x="7362146" y="6849222"/>
                </a:moveTo>
                <a:cubicBezTo>
                  <a:pt x="7356089" y="6847162"/>
                  <a:pt x="7352879" y="6841891"/>
                  <a:pt x="7351032" y="6836136"/>
                </a:cubicBezTo>
                <a:cubicBezTo>
                  <a:pt x="7349155" y="6830199"/>
                  <a:pt x="7354182" y="6823717"/>
                  <a:pt x="7359784" y="6822475"/>
                </a:cubicBezTo>
                <a:cubicBezTo>
                  <a:pt x="7364297" y="6821506"/>
                  <a:pt x="7368233" y="6823323"/>
                  <a:pt x="7370837" y="6826504"/>
                </a:cubicBezTo>
                <a:cubicBezTo>
                  <a:pt x="7375713" y="6825656"/>
                  <a:pt x="7380680" y="6827382"/>
                  <a:pt x="7383163" y="6832198"/>
                </a:cubicBezTo>
                <a:cubicBezTo>
                  <a:pt x="7385828" y="6837408"/>
                  <a:pt x="7383920" y="6845223"/>
                  <a:pt x="7378227" y="6847647"/>
                </a:cubicBezTo>
                <a:cubicBezTo>
                  <a:pt x="7372987" y="6849888"/>
                  <a:pt x="7367658" y="6851100"/>
                  <a:pt x="7362146" y="6849222"/>
                </a:cubicBezTo>
                <a:close/>
                <a:moveTo>
                  <a:pt x="7377197" y="6889689"/>
                </a:moveTo>
                <a:cubicBezTo>
                  <a:pt x="7371080" y="6887781"/>
                  <a:pt x="7368415" y="6880875"/>
                  <a:pt x="7370171" y="6875089"/>
                </a:cubicBezTo>
                <a:cubicBezTo>
                  <a:pt x="7371988" y="6869031"/>
                  <a:pt x="7379044" y="6866275"/>
                  <a:pt x="7384768" y="6868092"/>
                </a:cubicBezTo>
                <a:lnTo>
                  <a:pt x="7389613" y="6869606"/>
                </a:lnTo>
                <a:cubicBezTo>
                  <a:pt x="7395730" y="6871515"/>
                  <a:pt x="7398365" y="6878421"/>
                  <a:pt x="7396639" y="6884206"/>
                </a:cubicBezTo>
                <a:cubicBezTo>
                  <a:pt x="7395185" y="6889022"/>
                  <a:pt x="7390461" y="6891627"/>
                  <a:pt x="7385737" y="6891657"/>
                </a:cubicBezTo>
                <a:cubicBezTo>
                  <a:pt x="7386766" y="6892173"/>
                  <a:pt x="7387826" y="6892718"/>
                  <a:pt x="7388583" y="6893657"/>
                </a:cubicBezTo>
                <a:cubicBezTo>
                  <a:pt x="7389007" y="6894232"/>
                  <a:pt x="7389492" y="6894778"/>
                  <a:pt x="7390007" y="6895262"/>
                </a:cubicBezTo>
                <a:cubicBezTo>
                  <a:pt x="7390007" y="6895262"/>
                  <a:pt x="7390007" y="6895262"/>
                  <a:pt x="7390007" y="6895262"/>
                </a:cubicBezTo>
                <a:cubicBezTo>
                  <a:pt x="7390098" y="6895293"/>
                  <a:pt x="7390128" y="6895293"/>
                  <a:pt x="7390219" y="6895323"/>
                </a:cubicBezTo>
                <a:cubicBezTo>
                  <a:pt x="7390401" y="6895323"/>
                  <a:pt x="7390431" y="6895323"/>
                  <a:pt x="7390794" y="6895323"/>
                </a:cubicBezTo>
                <a:cubicBezTo>
                  <a:pt x="7397214" y="6895505"/>
                  <a:pt x="7401968" y="6900411"/>
                  <a:pt x="7402272" y="6906772"/>
                </a:cubicBezTo>
                <a:cubicBezTo>
                  <a:pt x="7402544" y="6912830"/>
                  <a:pt x="7396820" y="6918404"/>
                  <a:pt x="7390824" y="6918252"/>
                </a:cubicBezTo>
                <a:cubicBezTo>
                  <a:pt x="7383859" y="6918040"/>
                  <a:pt x="7377106" y="6915556"/>
                  <a:pt x="7372564" y="6910044"/>
                </a:cubicBezTo>
                <a:cubicBezTo>
                  <a:pt x="7368627" y="6905258"/>
                  <a:pt x="7367628" y="6898685"/>
                  <a:pt x="7372352" y="6893838"/>
                </a:cubicBezTo>
                <a:cubicBezTo>
                  <a:pt x="7374229" y="6891930"/>
                  <a:pt x="7377045" y="6890779"/>
                  <a:pt x="7379922" y="6890537"/>
                </a:cubicBezTo>
                <a:lnTo>
                  <a:pt x="7377197" y="6889689"/>
                </a:lnTo>
                <a:close/>
                <a:moveTo>
                  <a:pt x="7404634" y="6922705"/>
                </a:moveTo>
                <a:cubicBezTo>
                  <a:pt x="7413658" y="6934427"/>
                  <a:pt x="7394701" y="6947331"/>
                  <a:pt x="7385737" y="6935699"/>
                </a:cubicBezTo>
                <a:cubicBezTo>
                  <a:pt x="7376743" y="6923977"/>
                  <a:pt x="7395670" y="6911043"/>
                  <a:pt x="7404634" y="6922705"/>
                </a:cubicBezTo>
                <a:close/>
                <a:moveTo>
                  <a:pt x="7406208" y="6853553"/>
                </a:moveTo>
                <a:cubicBezTo>
                  <a:pt x="7404270" y="6859702"/>
                  <a:pt x="7399334" y="6863549"/>
                  <a:pt x="7392672" y="6862458"/>
                </a:cubicBezTo>
                <a:cubicBezTo>
                  <a:pt x="7386978" y="6861550"/>
                  <a:pt x="7381951" y="6854674"/>
                  <a:pt x="7383768" y="6848949"/>
                </a:cubicBezTo>
                <a:lnTo>
                  <a:pt x="7385283" y="6844072"/>
                </a:lnTo>
                <a:cubicBezTo>
                  <a:pt x="7387221" y="6837923"/>
                  <a:pt x="7392157" y="6834077"/>
                  <a:pt x="7398819" y="6835167"/>
                </a:cubicBezTo>
                <a:cubicBezTo>
                  <a:pt x="7404512" y="6836076"/>
                  <a:pt x="7409539" y="6842952"/>
                  <a:pt x="7407722" y="6848706"/>
                </a:cubicBezTo>
                <a:lnTo>
                  <a:pt x="7406208" y="6853553"/>
                </a:lnTo>
                <a:close/>
                <a:moveTo>
                  <a:pt x="7404452" y="6685958"/>
                </a:moveTo>
                <a:cubicBezTo>
                  <a:pt x="7400576" y="6681476"/>
                  <a:pt x="7400666" y="6673570"/>
                  <a:pt x="7405572" y="6669784"/>
                </a:cubicBezTo>
                <a:lnTo>
                  <a:pt x="7408903" y="6667239"/>
                </a:lnTo>
                <a:cubicBezTo>
                  <a:pt x="7410085" y="6669360"/>
                  <a:pt x="7411266" y="6671450"/>
                  <a:pt x="7412144" y="6673086"/>
                </a:cubicBezTo>
                <a:cubicBezTo>
                  <a:pt x="7407904" y="6665210"/>
                  <a:pt x="7398516" y="6650065"/>
                  <a:pt x="7403059" y="6647945"/>
                </a:cubicBezTo>
                <a:cubicBezTo>
                  <a:pt x="7419836" y="6640402"/>
                  <a:pt x="7421653" y="6648005"/>
                  <a:pt x="7416747" y="6661939"/>
                </a:cubicBezTo>
                <a:cubicBezTo>
                  <a:pt x="7416747" y="6661939"/>
                  <a:pt x="7416747" y="6661939"/>
                  <a:pt x="7416747" y="6661939"/>
                </a:cubicBezTo>
                <a:cubicBezTo>
                  <a:pt x="7421199" y="6660091"/>
                  <a:pt x="7426377" y="6660758"/>
                  <a:pt x="7429799" y="6664695"/>
                </a:cubicBezTo>
                <a:cubicBezTo>
                  <a:pt x="7433675" y="6669178"/>
                  <a:pt x="7433584" y="6677084"/>
                  <a:pt x="7428678" y="6680870"/>
                </a:cubicBezTo>
                <a:lnTo>
                  <a:pt x="7420623" y="6687079"/>
                </a:lnTo>
                <a:cubicBezTo>
                  <a:pt x="7415717" y="6690865"/>
                  <a:pt x="7408722" y="6690865"/>
                  <a:pt x="7404452" y="6685958"/>
                </a:cubicBezTo>
                <a:close/>
                <a:moveTo>
                  <a:pt x="7455933" y="6542657"/>
                </a:moveTo>
                <a:cubicBezTo>
                  <a:pt x="7456599" y="6545867"/>
                  <a:pt x="7456024" y="6549169"/>
                  <a:pt x="7453480" y="6552259"/>
                </a:cubicBezTo>
                <a:cubicBezTo>
                  <a:pt x="7449877" y="6556651"/>
                  <a:pt x="7441246" y="6557620"/>
                  <a:pt x="7437309" y="6553077"/>
                </a:cubicBezTo>
                <a:cubicBezTo>
                  <a:pt x="7433766" y="6548988"/>
                  <a:pt x="7430919" y="6544383"/>
                  <a:pt x="7432010" y="6538689"/>
                </a:cubicBezTo>
                <a:cubicBezTo>
                  <a:pt x="7432101" y="6538113"/>
                  <a:pt x="7432343" y="6537659"/>
                  <a:pt x="7432494" y="6537144"/>
                </a:cubicBezTo>
                <a:cubicBezTo>
                  <a:pt x="7429526" y="6526391"/>
                  <a:pt x="7443093" y="6515093"/>
                  <a:pt x="7450997" y="6525362"/>
                </a:cubicBezTo>
                <a:cubicBezTo>
                  <a:pt x="7451724" y="6526331"/>
                  <a:pt x="7452269" y="6527330"/>
                  <a:pt x="7452663" y="6528330"/>
                </a:cubicBezTo>
                <a:cubicBezTo>
                  <a:pt x="7453783" y="6529148"/>
                  <a:pt x="7454783" y="6530117"/>
                  <a:pt x="7455600" y="6531268"/>
                </a:cubicBezTo>
                <a:cubicBezTo>
                  <a:pt x="7457993" y="6534721"/>
                  <a:pt x="7457781" y="6539113"/>
                  <a:pt x="7455933" y="6542657"/>
                </a:cubicBezTo>
                <a:close/>
                <a:moveTo>
                  <a:pt x="7424409" y="6434401"/>
                </a:moveTo>
                <a:cubicBezTo>
                  <a:pt x="7424802" y="6434370"/>
                  <a:pt x="7425166" y="6434401"/>
                  <a:pt x="7425529" y="6434370"/>
                </a:cubicBezTo>
                <a:cubicBezTo>
                  <a:pt x="7425983" y="6433371"/>
                  <a:pt x="7426528" y="6432462"/>
                  <a:pt x="7427255" y="6431675"/>
                </a:cubicBezTo>
                <a:cubicBezTo>
                  <a:pt x="7431646" y="6426859"/>
                  <a:pt x="7438551" y="6427131"/>
                  <a:pt x="7443426" y="6430948"/>
                </a:cubicBezTo>
                <a:lnTo>
                  <a:pt x="7449120" y="6435370"/>
                </a:lnTo>
                <a:cubicBezTo>
                  <a:pt x="7454026" y="6439156"/>
                  <a:pt x="7453783" y="6447274"/>
                  <a:pt x="7449877" y="6451545"/>
                </a:cubicBezTo>
                <a:cubicBezTo>
                  <a:pt x="7445819" y="6455967"/>
                  <a:pt x="7439671" y="6456058"/>
                  <a:pt x="7434917" y="6453090"/>
                </a:cubicBezTo>
                <a:cubicBezTo>
                  <a:pt x="7433160" y="6455180"/>
                  <a:pt x="7430768" y="6456694"/>
                  <a:pt x="7428103" y="6457027"/>
                </a:cubicBezTo>
                <a:lnTo>
                  <a:pt x="7423046" y="6457664"/>
                </a:lnTo>
                <a:cubicBezTo>
                  <a:pt x="7416686" y="6458481"/>
                  <a:pt x="7411205" y="6454483"/>
                  <a:pt x="7409903" y="6448213"/>
                </a:cubicBezTo>
                <a:cubicBezTo>
                  <a:pt x="7408661" y="6442306"/>
                  <a:pt x="7413416" y="6435794"/>
                  <a:pt x="7419351" y="6435067"/>
                </a:cubicBezTo>
                <a:lnTo>
                  <a:pt x="7424409" y="6434401"/>
                </a:lnTo>
                <a:close/>
                <a:moveTo>
                  <a:pt x="7421138" y="6354072"/>
                </a:moveTo>
                <a:cubicBezTo>
                  <a:pt x="7422985" y="6368702"/>
                  <a:pt x="7400212" y="6371337"/>
                  <a:pt x="7398365" y="6356707"/>
                </a:cubicBezTo>
                <a:cubicBezTo>
                  <a:pt x="7396518" y="6342077"/>
                  <a:pt x="7419291" y="6339411"/>
                  <a:pt x="7421138" y="6354072"/>
                </a:cubicBezTo>
                <a:close/>
                <a:moveTo>
                  <a:pt x="7390340" y="6383574"/>
                </a:moveTo>
                <a:cubicBezTo>
                  <a:pt x="7392187" y="6398143"/>
                  <a:pt x="7369778" y="6403020"/>
                  <a:pt x="7367930" y="6388420"/>
                </a:cubicBezTo>
                <a:cubicBezTo>
                  <a:pt x="7366083" y="6373851"/>
                  <a:pt x="7388493" y="6368944"/>
                  <a:pt x="7390340" y="6383574"/>
                </a:cubicBezTo>
                <a:close/>
                <a:moveTo>
                  <a:pt x="7370958" y="6410350"/>
                </a:moveTo>
                <a:lnTo>
                  <a:pt x="7376016" y="6409714"/>
                </a:lnTo>
                <a:cubicBezTo>
                  <a:pt x="7382376" y="6408927"/>
                  <a:pt x="7387614" y="6414228"/>
                  <a:pt x="7388372" y="6420195"/>
                </a:cubicBezTo>
                <a:cubicBezTo>
                  <a:pt x="7389189" y="6426526"/>
                  <a:pt x="7383859" y="6431826"/>
                  <a:pt x="7377924" y="6432583"/>
                </a:cubicBezTo>
                <a:lnTo>
                  <a:pt x="7372866" y="6433219"/>
                </a:lnTo>
                <a:cubicBezTo>
                  <a:pt x="7366507" y="6434007"/>
                  <a:pt x="7361268" y="6428706"/>
                  <a:pt x="7360511" y="6422739"/>
                </a:cubicBezTo>
                <a:cubicBezTo>
                  <a:pt x="7359693" y="6416378"/>
                  <a:pt x="7365023" y="6411077"/>
                  <a:pt x="7370958" y="6410350"/>
                </a:cubicBezTo>
                <a:close/>
                <a:moveTo>
                  <a:pt x="7354485" y="6486560"/>
                </a:moveTo>
                <a:lnTo>
                  <a:pt x="7350729" y="6483652"/>
                </a:lnTo>
                <a:cubicBezTo>
                  <a:pt x="7345824" y="6479866"/>
                  <a:pt x="7345400" y="6472172"/>
                  <a:pt x="7349276" y="6467508"/>
                </a:cubicBezTo>
                <a:cubicBezTo>
                  <a:pt x="7353334" y="6462631"/>
                  <a:pt x="7360511" y="6462237"/>
                  <a:pt x="7365417" y="6466054"/>
                </a:cubicBezTo>
                <a:lnTo>
                  <a:pt x="7371110" y="6470476"/>
                </a:lnTo>
                <a:cubicBezTo>
                  <a:pt x="7376016" y="6474293"/>
                  <a:pt x="7376440" y="6481986"/>
                  <a:pt x="7372564" y="6486621"/>
                </a:cubicBezTo>
                <a:cubicBezTo>
                  <a:pt x="7371019" y="6488468"/>
                  <a:pt x="7368960" y="6489438"/>
                  <a:pt x="7366810" y="6490013"/>
                </a:cubicBezTo>
                <a:cubicBezTo>
                  <a:pt x="7368021" y="6489225"/>
                  <a:pt x="7369324" y="6488681"/>
                  <a:pt x="7370807" y="6488468"/>
                </a:cubicBezTo>
                <a:lnTo>
                  <a:pt x="7380922" y="6487196"/>
                </a:lnTo>
                <a:cubicBezTo>
                  <a:pt x="7387069" y="6486439"/>
                  <a:pt x="7393096" y="6489983"/>
                  <a:pt x="7394277" y="6496374"/>
                </a:cubicBezTo>
                <a:cubicBezTo>
                  <a:pt x="7395367" y="6502190"/>
                  <a:pt x="7391249" y="6508975"/>
                  <a:pt x="7385131" y="6509732"/>
                </a:cubicBezTo>
                <a:lnTo>
                  <a:pt x="7375016" y="6511004"/>
                </a:lnTo>
                <a:cubicBezTo>
                  <a:pt x="7374351" y="6511095"/>
                  <a:pt x="7373684" y="6510943"/>
                  <a:pt x="7373018" y="6510913"/>
                </a:cubicBezTo>
                <a:cubicBezTo>
                  <a:pt x="7373745" y="6512216"/>
                  <a:pt x="7374411" y="6513579"/>
                  <a:pt x="7374593" y="6515275"/>
                </a:cubicBezTo>
                <a:cubicBezTo>
                  <a:pt x="7376440" y="6529874"/>
                  <a:pt x="7353485" y="6529814"/>
                  <a:pt x="7351668" y="6515335"/>
                </a:cubicBezTo>
                <a:cubicBezTo>
                  <a:pt x="7351183" y="6511580"/>
                  <a:pt x="7352365" y="6508823"/>
                  <a:pt x="7354394" y="6507006"/>
                </a:cubicBezTo>
                <a:cubicBezTo>
                  <a:pt x="7348095" y="6508278"/>
                  <a:pt x="7340070" y="6504704"/>
                  <a:pt x="7339010" y="6496374"/>
                </a:cubicBezTo>
                <a:cubicBezTo>
                  <a:pt x="7337859" y="6486772"/>
                  <a:pt x="7347307" y="6483561"/>
                  <a:pt x="7354485" y="6486560"/>
                </a:cubicBezTo>
                <a:close/>
                <a:moveTo>
                  <a:pt x="7336951" y="6565556"/>
                </a:moveTo>
                <a:cubicBezTo>
                  <a:pt x="7327320" y="6554894"/>
                  <a:pt x="7341554" y="6537811"/>
                  <a:pt x="7351456" y="6547836"/>
                </a:cubicBezTo>
                <a:cubicBezTo>
                  <a:pt x="7353334" y="6546201"/>
                  <a:pt x="7355635" y="6545019"/>
                  <a:pt x="7358270" y="6544687"/>
                </a:cubicBezTo>
                <a:lnTo>
                  <a:pt x="7368354" y="6543414"/>
                </a:lnTo>
                <a:cubicBezTo>
                  <a:pt x="7374532" y="6542627"/>
                  <a:pt x="7380134" y="6548351"/>
                  <a:pt x="7380437" y="6554197"/>
                </a:cubicBezTo>
                <a:cubicBezTo>
                  <a:pt x="7380801" y="6560680"/>
                  <a:pt x="7375774" y="6565526"/>
                  <a:pt x="7369656" y="6566283"/>
                </a:cubicBezTo>
                <a:lnTo>
                  <a:pt x="7366113" y="6566738"/>
                </a:lnTo>
                <a:cubicBezTo>
                  <a:pt x="7367234" y="6567404"/>
                  <a:pt x="7368324" y="6568222"/>
                  <a:pt x="7369293" y="6569464"/>
                </a:cubicBezTo>
                <a:cubicBezTo>
                  <a:pt x="7375743" y="6577854"/>
                  <a:pt x="7368778" y="6588122"/>
                  <a:pt x="7361056" y="6588910"/>
                </a:cubicBezTo>
                <a:lnTo>
                  <a:pt x="7361813" y="6589516"/>
                </a:lnTo>
                <a:cubicBezTo>
                  <a:pt x="7366719" y="6593332"/>
                  <a:pt x="7366174" y="6601571"/>
                  <a:pt x="7362237" y="6605721"/>
                </a:cubicBezTo>
                <a:cubicBezTo>
                  <a:pt x="7357664" y="6610537"/>
                  <a:pt x="7350911" y="6609931"/>
                  <a:pt x="7346035" y="6606145"/>
                </a:cubicBezTo>
                <a:lnTo>
                  <a:pt x="7345369" y="6605630"/>
                </a:lnTo>
                <a:cubicBezTo>
                  <a:pt x="7344461" y="6605902"/>
                  <a:pt x="7343583" y="6606266"/>
                  <a:pt x="7342644" y="6606387"/>
                </a:cubicBezTo>
                <a:lnTo>
                  <a:pt x="7337587" y="6607023"/>
                </a:lnTo>
                <a:cubicBezTo>
                  <a:pt x="7331409" y="6607811"/>
                  <a:pt x="7326018" y="6601419"/>
                  <a:pt x="7325927" y="6595755"/>
                </a:cubicBezTo>
                <a:cubicBezTo>
                  <a:pt x="7325897" y="6593847"/>
                  <a:pt x="7326442" y="6592242"/>
                  <a:pt x="7327199" y="6590757"/>
                </a:cubicBezTo>
                <a:cubicBezTo>
                  <a:pt x="7326381" y="6591242"/>
                  <a:pt x="7325504" y="6591515"/>
                  <a:pt x="7324565" y="6591818"/>
                </a:cubicBezTo>
                <a:cubicBezTo>
                  <a:pt x="7323989" y="6598542"/>
                  <a:pt x="7317963" y="6604236"/>
                  <a:pt x="7311876" y="6603085"/>
                </a:cubicBezTo>
                <a:cubicBezTo>
                  <a:pt x="7314965" y="6607205"/>
                  <a:pt x="7315934" y="6612415"/>
                  <a:pt x="7312451" y="6617019"/>
                </a:cubicBezTo>
                <a:cubicBezTo>
                  <a:pt x="7309029" y="6621562"/>
                  <a:pt x="7300883" y="6623561"/>
                  <a:pt x="7296401" y="6619291"/>
                </a:cubicBezTo>
                <a:cubicBezTo>
                  <a:pt x="7295856" y="6618745"/>
                  <a:pt x="7295311" y="6618261"/>
                  <a:pt x="7294706" y="6617806"/>
                </a:cubicBezTo>
                <a:cubicBezTo>
                  <a:pt x="7294645" y="6617746"/>
                  <a:pt x="7294645" y="6617776"/>
                  <a:pt x="7294584" y="6617715"/>
                </a:cubicBezTo>
                <a:cubicBezTo>
                  <a:pt x="7294524" y="6617715"/>
                  <a:pt x="7294493" y="6617715"/>
                  <a:pt x="7294433" y="6617685"/>
                </a:cubicBezTo>
                <a:cubicBezTo>
                  <a:pt x="7294281" y="6617685"/>
                  <a:pt x="7294191" y="6617715"/>
                  <a:pt x="7294009" y="6617715"/>
                </a:cubicBezTo>
                <a:cubicBezTo>
                  <a:pt x="7287619" y="6618321"/>
                  <a:pt x="7282289" y="6614081"/>
                  <a:pt x="7281169" y="6607811"/>
                </a:cubicBezTo>
                <a:cubicBezTo>
                  <a:pt x="7280139" y="6601843"/>
                  <a:pt x="7285106" y="6595543"/>
                  <a:pt x="7291072" y="6594998"/>
                </a:cubicBezTo>
                <a:cubicBezTo>
                  <a:pt x="7296068" y="6594513"/>
                  <a:pt x="7300823" y="6595816"/>
                  <a:pt x="7305153" y="6598118"/>
                </a:cubicBezTo>
                <a:cubicBezTo>
                  <a:pt x="7301065" y="6591545"/>
                  <a:pt x="7304335" y="6583548"/>
                  <a:pt x="7309877" y="6580550"/>
                </a:cubicBezTo>
                <a:cubicBezTo>
                  <a:pt x="7310604" y="6570009"/>
                  <a:pt x="7324837" y="6567161"/>
                  <a:pt x="7330379" y="6574855"/>
                </a:cubicBezTo>
                <a:cubicBezTo>
                  <a:pt x="7332196" y="6571432"/>
                  <a:pt x="7335648" y="6568858"/>
                  <a:pt x="7339555" y="6568373"/>
                </a:cubicBezTo>
                <a:lnTo>
                  <a:pt x="7340615" y="6568252"/>
                </a:lnTo>
                <a:cubicBezTo>
                  <a:pt x="7339343" y="6567616"/>
                  <a:pt x="7338101" y="6566828"/>
                  <a:pt x="7336951" y="6565556"/>
                </a:cubicBezTo>
                <a:close/>
                <a:moveTo>
                  <a:pt x="7287135" y="6459541"/>
                </a:moveTo>
                <a:cubicBezTo>
                  <a:pt x="7290496" y="6455907"/>
                  <a:pt x="7295160" y="6455240"/>
                  <a:pt x="7299369" y="6456755"/>
                </a:cubicBezTo>
                <a:cubicBezTo>
                  <a:pt x="7300823" y="6455755"/>
                  <a:pt x="7302428" y="6454968"/>
                  <a:pt x="7304335" y="6454665"/>
                </a:cubicBezTo>
                <a:cubicBezTo>
                  <a:pt x="7308393" y="6454028"/>
                  <a:pt x="7312603" y="6456210"/>
                  <a:pt x="7315025" y="6459571"/>
                </a:cubicBezTo>
                <a:cubicBezTo>
                  <a:pt x="7319023" y="6461026"/>
                  <a:pt x="7322051" y="6464993"/>
                  <a:pt x="7322718" y="6469143"/>
                </a:cubicBezTo>
                <a:cubicBezTo>
                  <a:pt x="7323323" y="6472809"/>
                  <a:pt x="7321748" y="6475958"/>
                  <a:pt x="7319326" y="6478291"/>
                </a:cubicBezTo>
                <a:cubicBezTo>
                  <a:pt x="7318872" y="6483107"/>
                  <a:pt x="7315873" y="6487650"/>
                  <a:pt x="7309696" y="6488408"/>
                </a:cubicBezTo>
                <a:lnTo>
                  <a:pt x="7306577" y="6488802"/>
                </a:lnTo>
                <a:cubicBezTo>
                  <a:pt x="7300126" y="6489619"/>
                  <a:pt x="7296220" y="6485621"/>
                  <a:pt x="7294918" y="6480744"/>
                </a:cubicBezTo>
                <a:cubicBezTo>
                  <a:pt x="7294433" y="6480472"/>
                  <a:pt x="7293888" y="6480472"/>
                  <a:pt x="7293433" y="6480108"/>
                </a:cubicBezTo>
                <a:lnTo>
                  <a:pt x="7287741" y="6475686"/>
                </a:lnTo>
                <a:cubicBezTo>
                  <a:pt x="7282835" y="6471930"/>
                  <a:pt x="7283198" y="6463782"/>
                  <a:pt x="7287135" y="6459541"/>
                </a:cubicBezTo>
                <a:close/>
                <a:moveTo>
                  <a:pt x="7259032" y="6561255"/>
                </a:moveTo>
                <a:lnTo>
                  <a:pt x="7264422" y="6565435"/>
                </a:lnTo>
                <a:cubicBezTo>
                  <a:pt x="7264059" y="6561922"/>
                  <a:pt x="7265058" y="6558256"/>
                  <a:pt x="7267784" y="6555773"/>
                </a:cubicBezTo>
                <a:lnTo>
                  <a:pt x="7271569" y="6552350"/>
                </a:lnTo>
                <a:cubicBezTo>
                  <a:pt x="7276172" y="6548170"/>
                  <a:pt x="7283531" y="6548412"/>
                  <a:pt x="7287771" y="6553016"/>
                </a:cubicBezTo>
                <a:cubicBezTo>
                  <a:pt x="7288558" y="6553895"/>
                  <a:pt x="7289043" y="6554925"/>
                  <a:pt x="7289527" y="6555984"/>
                </a:cubicBezTo>
                <a:cubicBezTo>
                  <a:pt x="7295856" y="6553652"/>
                  <a:pt x="7304335" y="6556227"/>
                  <a:pt x="7305456" y="6564950"/>
                </a:cubicBezTo>
                <a:cubicBezTo>
                  <a:pt x="7307061" y="6577824"/>
                  <a:pt x="7289679" y="6581156"/>
                  <a:pt x="7284197" y="6571856"/>
                </a:cubicBezTo>
                <a:lnTo>
                  <a:pt x="7283319" y="6572614"/>
                </a:lnTo>
                <a:cubicBezTo>
                  <a:pt x="7279322" y="6576248"/>
                  <a:pt x="7273356" y="6576340"/>
                  <a:pt x="7269056" y="6573341"/>
                </a:cubicBezTo>
                <a:cubicBezTo>
                  <a:pt x="7269177" y="6574401"/>
                  <a:pt x="7269025" y="6575491"/>
                  <a:pt x="7268874" y="6576551"/>
                </a:cubicBezTo>
                <a:cubicBezTo>
                  <a:pt x="7274416" y="6575794"/>
                  <a:pt x="7280987" y="6579459"/>
                  <a:pt x="7281744" y="6585336"/>
                </a:cubicBezTo>
                <a:lnTo>
                  <a:pt x="7282380" y="6590394"/>
                </a:lnTo>
                <a:cubicBezTo>
                  <a:pt x="7283168" y="6596573"/>
                  <a:pt x="7280079" y="6602631"/>
                  <a:pt x="7273598" y="6604025"/>
                </a:cubicBezTo>
                <a:cubicBezTo>
                  <a:pt x="7267935" y="6605236"/>
                  <a:pt x="7260758" y="6601389"/>
                  <a:pt x="7259971" y="6595210"/>
                </a:cubicBezTo>
                <a:lnTo>
                  <a:pt x="7259335" y="6590152"/>
                </a:lnTo>
                <a:cubicBezTo>
                  <a:pt x="7259153" y="6588728"/>
                  <a:pt x="7259244" y="6587304"/>
                  <a:pt x="7259456" y="6585911"/>
                </a:cubicBezTo>
                <a:cubicBezTo>
                  <a:pt x="7256458" y="6586365"/>
                  <a:pt x="7253278" y="6585729"/>
                  <a:pt x="7250764" y="6583791"/>
                </a:cubicBezTo>
                <a:lnTo>
                  <a:pt x="7245071" y="6579368"/>
                </a:lnTo>
                <a:cubicBezTo>
                  <a:pt x="7240165" y="6575552"/>
                  <a:pt x="7239166" y="6568222"/>
                  <a:pt x="7242982" y="6563285"/>
                </a:cubicBezTo>
                <a:cubicBezTo>
                  <a:pt x="7246737" y="6558468"/>
                  <a:pt x="7254156" y="6557469"/>
                  <a:pt x="7259032" y="6561255"/>
                </a:cubicBezTo>
                <a:close/>
                <a:moveTo>
                  <a:pt x="7225629" y="6486318"/>
                </a:moveTo>
                <a:cubicBezTo>
                  <a:pt x="7215727" y="6475353"/>
                  <a:pt x="7233564" y="6460995"/>
                  <a:pt x="7243436" y="6471869"/>
                </a:cubicBezTo>
                <a:cubicBezTo>
                  <a:pt x="7253339" y="6482865"/>
                  <a:pt x="7235471" y="6497222"/>
                  <a:pt x="7225629" y="6486318"/>
                </a:cubicBezTo>
                <a:close/>
                <a:moveTo>
                  <a:pt x="7208973" y="6445729"/>
                </a:moveTo>
                <a:cubicBezTo>
                  <a:pt x="7212608" y="6441337"/>
                  <a:pt x="7220814" y="6439762"/>
                  <a:pt x="7225115" y="6444245"/>
                </a:cubicBezTo>
                <a:cubicBezTo>
                  <a:pt x="7225599" y="6444790"/>
                  <a:pt x="7226114" y="6445275"/>
                  <a:pt x="7226689" y="6445729"/>
                </a:cubicBezTo>
                <a:cubicBezTo>
                  <a:pt x="7226689" y="6445729"/>
                  <a:pt x="7226689" y="6445729"/>
                  <a:pt x="7226689" y="6445729"/>
                </a:cubicBezTo>
                <a:cubicBezTo>
                  <a:pt x="7226780" y="6445729"/>
                  <a:pt x="7226810" y="6445729"/>
                  <a:pt x="7226931" y="6445759"/>
                </a:cubicBezTo>
                <a:cubicBezTo>
                  <a:pt x="7227113" y="6445759"/>
                  <a:pt x="7227144" y="6445759"/>
                  <a:pt x="7227507" y="6445729"/>
                </a:cubicBezTo>
                <a:cubicBezTo>
                  <a:pt x="7233927" y="6445396"/>
                  <a:pt x="7239045" y="6449939"/>
                  <a:pt x="7239832" y="6456240"/>
                </a:cubicBezTo>
                <a:cubicBezTo>
                  <a:pt x="7240589" y="6462267"/>
                  <a:pt x="7235320" y="6468265"/>
                  <a:pt x="7229324" y="6468598"/>
                </a:cubicBezTo>
                <a:cubicBezTo>
                  <a:pt x="7222359" y="6468962"/>
                  <a:pt x="7215424" y="6466993"/>
                  <a:pt x="7210488" y="6461844"/>
                </a:cubicBezTo>
                <a:cubicBezTo>
                  <a:pt x="7206158" y="6457360"/>
                  <a:pt x="7204673" y="6450909"/>
                  <a:pt x="7208973" y="6445729"/>
                </a:cubicBezTo>
                <a:close/>
                <a:moveTo>
                  <a:pt x="7212002" y="6537720"/>
                </a:moveTo>
                <a:cubicBezTo>
                  <a:pt x="7216454" y="6541385"/>
                  <a:pt x="7217302" y="6549866"/>
                  <a:pt x="7212850" y="6553895"/>
                </a:cubicBezTo>
                <a:lnTo>
                  <a:pt x="7209065" y="6557317"/>
                </a:lnTo>
                <a:cubicBezTo>
                  <a:pt x="7204280" y="6561649"/>
                  <a:pt x="7198072" y="6562436"/>
                  <a:pt x="7192893" y="6558135"/>
                </a:cubicBezTo>
                <a:cubicBezTo>
                  <a:pt x="7188442" y="6554470"/>
                  <a:pt x="7187594" y="6545989"/>
                  <a:pt x="7192045" y="6541960"/>
                </a:cubicBezTo>
                <a:lnTo>
                  <a:pt x="7195831" y="6538538"/>
                </a:lnTo>
                <a:cubicBezTo>
                  <a:pt x="7200585" y="6534237"/>
                  <a:pt x="7206793" y="6533449"/>
                  <a:pt x="7212002" y="6537720"/>
                </a:cubicBezTo>
                <a:close/>
                <a:moveTo>
                  <a:pt x="7172058" y="6506582"/>
                </a:moveTo>
                <a:cubicBezTo>
                  <a:pt x="7177600" y="6502735"/>
                  <a:pt x="7183869" y="6504855"/>
                  <a:pt x="7188017" y="6509459"/>
                </a:cubicBezTo>
                <a:lnTo>
                  <a:pt x="7191440" y="6513245"/>
                </a:lnTo>
                <a:cubicBezTo>
                  <a:pt x="7195619" y="6517850"/>
                  <a:pt x="7193166" y="6526028"/>
                  <a:pt x="7188593" y="6529208"/>
                </a:cubicBezTo>
                <a:cubicBezTo>
                  <a:pt x="7183051" y="6533055"/>
                  <a:pt x="7176783" y="6530935"/>
                  <a:pt x="7172634" y="6526331"/>
                </a:cubicBezTo>
                <a:lnTo>
                  <a:pt x="7169212" y="6522545"/>
                </a:lnTo>
                <a:cubicBezTo>
                  <a:pt x="7165033" y="6517910"/>
                  <a:pt x="7167486" y="6509762"/>
                  <a:pt x="7172058" y="6506582"/>
                </a:cubicBezTo>
                <a:close/>
                <a:moveTo>
                  <a:pt x="7159461" y="6574946"/>
                </a:moveTo>
                <a:cubicBezTo>
                  <a:pt x="7162035" y="6574250"/>
                  <a:pt x="7165063" y="6574704"/>
                  <a:pt x="7167667" y="6575946"/>
                </a:cubicBezTo>
                <a:lnTo>
                  <a:pt x="7165729" y="6573795"/>
                </a:lnTo>
                <a:cubicBezTo>
                  <a:pt x="7161429" y="6569040"/>
                  <a:pt x="7162640" y="6561739"/>
                  <a:pt x="7167062" y="6557650"/>
                </a:cubicBezTo>
                <a:cubicBezTo>
                  <a:pt x="7171725" y="6553319"/>
                  <a:pt x="7179205" y="6554531"/>
                  <a:pt x="7183203" y="6558983"/>
                </a:cubicBezTo>
                <a:lnTo>
                  <a:pt x="7186625" y="6562770"/>
                </a:lnTo>
                <a:cubicBezTo>
                  <a:pt x="7190925" y="6567525"/>
                  <a:pt x="7189714" y="6574825"/>
                  <a:pt x="7185292" y="6578944"/>
                </a:cubicBezTo>
                <a:cubicBezTo>
                  <a:pt x="7181598" y="6582337"/>
                  <a:pt x="7176207" y="6582216"/>
                  <a:pt x="7172119" y="6579823"/>
                </a:cubicBezTo>
                <a:cubicBezTo>
                  <a:pt x="7172755" y="6580792"/>
                  <a:pt x="7173361" y="6581791"/>
                  <a:pt x="7173542" y="6583003"/>
                </a:cubicBezTo>
                <a:cubicBezTo>
                  <a:pt x="7173633" y="6583700"/>
                  <a:pt x="7173785" y="6584427"/>
                  <a:pt x="7173966" y="6585123"/>
                </a:cubicBezTo>
                <a:lnTo>
                  <a:pt x="7173966" y="6585123"/>
                </a:lnTo>
                <a:cubicBezTo>
                  <a:pt x="7174027" y="6585184"/>
                  <a:pt x="7174027" y="6585214"/>
                  <a:pt x="7174117" y="6585305"/>
                </a:cubicBezTo>
                <a:cubicBezTo>
                  <a:pt x="7174269" y="6585396"/>
                  <a:pt x="7174300" y="6585426"/>
                  <a:pt x="7174602" y="6585608"/>
                </a:cubicBezTo>
                <a:cubicBezTo>
                  <a:pt x="7180053" y="6589001"/>
                  <a:pt x="7181658" y="6595665"/>
                  <a:pt x="7178690" y="6601298"/>
                </a:cubicBezTo>
                <a:cubicBezTo>
                  <a:pt x="7175874" y="6606659"/>
                  <a:pt x="7168091" y="6608568"/>
                  <a:pt x="7163004" y="6605388"/>
                </a:cubicBezTo>
                <a:cubicBezTo>
                  <a:pt x="7157068" y="6601662"/>
                  <a:pt x="7152526" y="6596088"/>
                  <a:pt x="7151436" y="6589061"/>
                </a:cubicBezTo>
                <a:cubicBezTo>
                  <a:pt x="7150497" y="6582912"/>
                  <a:pt x="7152950" y="6576733"/>
                  <a:pt x="7159461" y="6574946"/>
                </a:cubicBezTo>
                <a:close/>
                <a:moveTo>
                  <a:pt x="7172694" y="6616171"/>
                </a:moveTo>
                <a:cubicBezTo>
                  <a:pt x="7174542" y="6630831"/>
                  <a:pt x="7151678" y="6632376"/>
                  <a:pt x="7149831" y="6617806"/>
                </a:cubicBezTo>
                <a:cubicBezTo>
                  <a:pt x="7148013" y="6603116"/>
                  <a:pt x="7170877" y="6601601"/>
                  <a:pt x="7172694" y="6616171"/>
                </a:cubicBezTo>
                <a:close/>
                <a:moveTo>
                  <a:pt x="7145863" y="6570827"/>
                </a:moveTo>
                <a:cubicBezTo>
                  <a:pt x="7155736" y="6581761"/>
                  <a:pt x="7139656" y="6598057"/>
                  <a:pt x="7129753" y="6587153"/>
                </a:cubicBezTo>
                <a:cubicBezTo>
                  <a:pt x="7119850" y="6576248"/>
                  <a:pt x="7135961" y="6559892"/>
                  <a:pt x="7145863" y="6570827"/>
                </a:cubicBezTo>
                <a:close/>
                <a:moveTo>
                  <a:pt x="7129844" y="8890491"/>
                </a:moveTo>
                <a:lnTo>
                  <a:pt x="7134689" y="8888037"/>
                </a:lnTo>
                <a:cubicBezTo>
                  <a:pt x="7140625" y="8885038"/>
                  <a:pt x="7148286" y="8889884"/>
                  <a:pt x="7150254" y="8895488"/>
                </a:cubicBezTo>
                <a:cubicBezTo>
                  <a:pt x="7152647" y="8902273"/>
                  <a:pt x="7148710" y="8908120"/>
                  <a:pt x="7142835" y="8911057"/>
                </a:cubicBezTo>
                <a:lnTo>
                  <a:pt x="7137990" y="8913510"/>
                </a:lnTo>
                <a:cubicBezTo>
                  <a:pt x="7132085" y="8916509"/>
                  <a:pt x="7124392" y="8911663"/>
                  <a:pt x="7122424" y="8906090"/>
                </a:cubicBezTo>
                <a:cubicBezTo>
                  <a:pt x="7120032" y="8899274"/>
                  <a:pt x="7123969" y="8893459"/>
                  <a:pt x="7129844" y="8890491"/>
                </a:cubicBezTo>
                <a:close/>
                <a:moveTo>
                  <a:pt x="6899207" y="2925372"/>
                </a:moveTo>
                <a:cubicBezTo>
                  <a:pt x="6982213" y="2921010"/>
                  <a:pt x="7079876" y="2988981"/>
                  <a:pt x="7096169" y="3072308"/>
                </a:cubicBezTo>
                <a:cubicBezTo>
                  <a:pt x="7102104" y="3102719"/>
                  <a:pt x="7104981" y="3130526"/>
                  <a:pt x="7104284" y="3158090"/>
                </a:cubicBezTo>
                <a:lnTo>
                  <a:pt x="7168061" y="3233542"/>
                </a:lnTo>
                <a:cubicBezTo>
                  <a:pt x="7260667" y="3343070"/>
                  <a:pt x="7268753" y="3473680"/>
                  <a:pt x="7176086" y="3585905"/>
                </a:cubicBezTo>
                <a:cubicBezTo>
                  <a:pt x="7021460" y="3773187"/>
                  <a:pt x="6727289" y="3693434"/>
                  <a:pt x="6613636" y="3506606"/>
                </a:cubicBezTo>
                <a:cubicBezTo>
                  <a:pt x="6478754" y="3284853"/>
                  <a:pt x="6631200" y="2939457"/>
                  <a:pt x="6899207" y="2925372"/>
                </a:cubicBezTo>
                <a:close/>
                <a:moveTo>
                  <a:pt x="6485629" y="3400348"/>
                </a:moveTo>
                <a:cubicBezTo>
                  <a:pt x="6490262" y="3401015"/>
                  <a:pt x="6494320" y="3402953"/>
                  <a:pt x="6497167" y="3406679"/>
                </a:cubicBezTo>
                <a:cubicBezTo>
                  <a:pt x="6500771" y="3411344"/>
                  <a:pt x="6500165" y="3416826"/>
                  <a:pt x="6498742" y="3422127"/>
                </a:cubicBezTo>
                <a:cubicBezTo>
                  <a:pt x="6497136" y="3428155"/>
                  <a:pt x="6488960" y="3430517"/>
                  <a:pt x="6483781" y="3428427"/>
                </a:cubicBezTo>
                <a:cubicBezTo>
                  <a:pt x="6480147" y="3426943"/>
                  <a:pt x="6478119" y="3424126"/>
                  <a:pt x="6477331" y="3420855"/>
                </a:cubicBezTo>
                <a:cubicBezTo>
                  <a:pt x="6474182" y="3418432"/>
                  <a:pt x="6472425" y="3414555"/>
                  <a:pt x="6472758" y="3410284"/>
                </a:cubicBezTo>
                <a:cubicBezTo>
                  <a:pt x="6473273" y="3404165"/>
                  <a:pt x="6479663" y="3399500"/>
                  <a:pt x="6485629" y="3400348"/>
                </a:cubicBezTo>
                <a:close/>
                <a:moveTo>
                  <a:pt x="6404167" y="3490552"/>
                </a:moveTo>
                <a:cubicBezTo>
                  <a:pt x="6407104" y="3476285"/>
                  <a:pt x="6430059" y="3477800"/>
                  <a:pt x="6427061" y="3492248"/>
                </a:cubicBezTo>
                <a:cubicBezTo>
                  <a:pt x="6424124" y="3506515"/>
                  <a:pt x="6401169" y="3505000"/>
                  <a:pt x="6404167" y="3490552"/>
                </a:cubicBezTo>
                <a:close/>
                <a:moveTo>
                  <a:pt x="6417249" y="3590751"/>
                </a:moveTo>
                <a:cubicBezTo>
                  <a:pt x="6416311" y="3596748"/>
                  <a:pt x="6409557" y="3601080"/>
                  <a:pt x="6403682" y="3599687"/>
                </a:cubicBezTo>
                <a:cubicBezTo>
                  <a:pt x="6396868" y="3598081"/>
                  <a:pt x="6390812" y="3594144"/>
                  <a:pt x="6387511" y="3587813"/>
                </a:cubicBezTo>
                <a:cubicBezTo>
                  <a:pt x="6384634" y="3582300"/>
                  <a:pt x="6384937" y="3575667"/>
                  <a:pt x="6390570" y="3571850"/>
                </a:cubicBezTo>
                <a:cubicBezTo>
                  <a:pt x="6395294" y="3568670"/>
                  <a:pt x="6403652" y="3569397"/>
                  <a:pt x="6406529" y="3574909"/>
                </a:cubicBezTo>
                <a:cubicBezTo>
                  <a:pt x="6406862" y="3575576"/>
                  <a:pt x="6407226" y="3576242"/>
                  <a:pt x="6407649" y="3576878"/>
                </a:cubicBezTo>
                <a:cubicBezTo>
                  <a:pt x="6407710" y="3576939"/>
                  <a:pt x="6407680" y="3576909"/>
                  <a:pt x="6407740" y="3576999"/>
                </a:cubicBezTo>
                <a:cubicBezTo>
                  <a:pt x="6407770" y="3576999"/>
                  <a:pt x="6407801" y="3577030"/>
                  <a:pt x="6407861" y="3577060"/>
                </a:cubicBezTo>
                <a:cubicBezTo>
                  <a:pt x="6407982" y="3577090"/>
                  <a:pt x="6408103" y="3577121"/>
                  <a:pt x="6408286" y="3577151"/>
                </a:cubicBezTo>
                <a:cubicBezTo>
                  <a:pt x="6414554" y="3578665"/>
                  <a:pt x="6418249" y="3584421"/>
                  <a:pt x="6417249" y="3590751"/>
                </a:cubicBezTo>
                <a:close/>
                <a:moveTo>
                  <a:pt x="6422397" y="3620041"/>
                </a:moveTo>
                <a:cubicBezTo>
                  <a:pt x="6427545" y="3616619"/>
                  <a:pt x="6434904" y="3618072"/>
                  <a:pt x="6438326" y="3623252"/>
                </a:cubicBezTo>
                <a:lnTo>
                  <a:pt x="6442293" y="3629280"/>
                </a:lnTo>
                <a:cubicBezTo>
                  <a:pt x="6445715" y="3634459"/>
                  <a:pt x="6444292" y="3641759"/>
                  <a:pt x="6439084" y="3645182"/>
                </a:cubicBezTo>
                <a:cubicBezTo>
                  <a:pt x="6433935" y="3648605"/>
                  <a:pt x="6426576" y="3647151"/>
                  <a:pt x="6423155" y="3641971"/>
                </a:cubicBezTo>
                <a:lnTo>
                  <a:pt x="6419188" y="3635944"/>
                </a:lnTo>
                <a:cubicBezTo>
                  <a:pt x="6415765" y="3630764"/>
                  <a:pt x="6417189" y="3623525"/>
                  <a:pt x="6422397" y="3620041"/>
                </a:cubicBezTo>
                <a:close/>
                <a:moveTo>
                  <a:pt x="6441173" y="3430608"/>
                </a:moveTo>
                <a:cubicBezTo>
                  <a:pt x="6444595" y="3435788"/>
                  <a:pt x="6444050" y="3442785"/>
                  <a:pt x="6438811" y="3446692"/>
                </a:cubicBezTo>
                <a:cubicBezTo>
                  <a:pt x="6434026" y="3450236"/>
                  <a:pt x="6426153" y="3449509"/>
                  <a:pt x="6422730" y="3444330"/>
                </a:cubicBezTo>
                <a:lnTo>
                  <a:pt x="6418763" y="3438302"/>
                </a:lnTo>
                <a:cubicBezTo>
                  <a:pt x="6415341" y="3433122"/>
                  <a:pt x="6415886" y="3426125"/>
                  <a:pt x="6421126" y="3422248"/>
                </a:cubicBezTo>
                <a:cubicBezTo>
                  <a:pt x="6425910" y="3418704"/>
                  <a:pt x="6433784" y="3419431"/>
                  <a:pt x="6437206" y="3424611"/>
                </a:cubicBezTo>
                <a:lnTo>
                  <a:pt x="6441173" y="3430608"/>
                </a:lnTo>
                <a:close/>
                <a:moveTo>
                  <a:pt x="6402834" y="3331833"/>
                </a:moveTo>
                <a:cubicBezTo>
                  <a:pt x="6408497" y="3331409"/>
                  <a:pt x="6413918" y="3331984"/>
                  <a:pt x="6418582" y="3335558"/>
                </a:cubicBezTo>
                <a:cubicBezTo>
                  <a:pt x="6423669" y="3339466"/>
                  <a:pt x="6425001" y="3345493"/>
                  <a:pt x="6424880" y="3351551"/>
                </a:cubicBezTo>
                <a:cubicBezTo>
                  <a:pt x="6424759" y="3357791"/>
                  <a:pt x="6417885" y="3362335"/>
                  <a:pt x="6412162" y="3361668"/>
                </a:cubicBezTo>
                <a:cubicBezTo>
                  <a:pt x="6407559" y="3361153"/>
                  <a:pt x="6404409" y="3358124"/>
                  <a:pt x="6402986" y="3354277"/>
                </a:cubicBezTo>
                <a:cubicBezTo>
                  <a:pt x="6398080" y="3353490"/>
                  <a:pt x="6393931" y="3350249"/>
                  <a:pt x="6393144" y="3344857"/>
                </a:cubicBezTo>
                <a:cubicBezTo>
                  <a:pt x="6392296" y="3339072"/>
                  <a:pt x="6396657" y="3332257"/>
                  <a:pt x="6402834" y="3331833"/>
                </a:cubicBezTo>
                <a:close/>
                <a:moveTo>
                  <a:pt x="6378547" y="3393412"/>
                </a:moveTo>
                <a:cubicBezTo>
                  <a:pt x="6378820" y="3391140"/>
                  <a:pt x="6379304" y="3389656"/>
                  <a:pt x="6380213" y="3387718"/>
                </a:cubicBezTo>
                <a:cubicBezTo>
                  <a:pt x="6382302" y="3383325"/>
                  <a:pt x="6385694" y="3380842"/>
                  <a:pt x="6389661" y="3378237"/>
                </a:cubicBezTo>
                <a:cubicBezTo>
                  <a:pt x="6390812" y="3377480"/>
                  <a:pt x="6392296" y="3377177"/>
                  <a:pt x="6393810" y="3377086"/>
                </a:cubicBezTo>
                <a:cubicBezTo>
                  <a:pt x="6395385" y="3375571"/>
                  <a:pt x="6397323" y="3374390"/>
                  <a:pt x="6399382" y="3373936"/>
                </a:cubicBezTo>
                <a:cubicBezTo>
                  <a:pt x="6401017" y="3373542"/>
                  <a:pt x="6402713" y="3373269"/>
                  <a:pt x="6404379" y="3373057"/>
                </a:cubicBezTo>
                <a:cubicBezTo>
                  <a:pt x="6404712" y="3372724"/>
                  <a:pt x="6405015" y="3372421"/>
                  <a:pt x="6405378" y="3372118"/>
                </a:cubicBezTo>
                <a:cubicBezTo>
                  <a:pt x="6410102" y="3368544"/>
                  <a:pt x="6418036" y="3369210"/>
                  <a:pt x="6421459" y="3374390"/>
                </a:cubicBezTo>
                <a:lnTo>
                  <a:pt x="6423306" y="3377207"/>
                </a:lnTo>
                <a:cubicBezTo>
                  <a:pt x="6424093" y="3377843"/>
                  <a:pt x="6424880" y="3378509"/>
                  <a:pt x="6425638" y="3379327"/>
                </a:cubicBezTo>
                <a:cubicBezTo>
                  <a:pt x="6431180" y="3385385"/>
                  <a:pt x="6432270" y="3394442"/>
                  <a:pt x="6434390" y="3402045"/>
                </a:cubicBezTo>
                <a:cubicBezTo>
                  <a:pt x="6437599" y="3413525"/>
                  <a:pt x="6423639" y="3418735"/>
                  <a:pt x="6416007" y="3412919"/>
                </a:cubicBezTo>
                <a:lnTo>
                  <a:pt x="6415947" y="3413797"/>
                </a:lnTo>
                <a:cubicBezTo>
                  <a:pt x="6416371" y="3417280"/>
                  <a:pt x="6415160" y="3420219"/>
                  <a:pt x="6413009" y="3422339"/>
                </a:cubicBezTo>
                <a:cubicBezTo>
                  <a:pt x="6408618" y="3427488"/>
                  <a:pt x="6400169" y="3429578"/>
                  <a:pt x="6395688" y="3423036"/>
                </a:cubicBezTo>
                <a:cubicBezTo>
                  <a:pt x="6394476" y="3421279"/>
                  <a:pt x="6393053" y="3419643"/>
                  <a:pt x="6391872" y="3417886"/>
                </a:cubicBezTo>
                <a:cubicBezTo>
                  <a:pt x="6391539" y="3417462"/>
                  <a:pt x="6391145" y="3417099"/>
                  <a:pt x="6390782" y="3416705"/>
                </a:cubicBezTo>
                <a:cubicBezTo>
                  <a:pt x="6389570" y="3415705"/>
                  <a:pt x="6388511" y="3414766"/>
                  <a:pt x="6387632" y="3413585"/>
                </a:cubicBezTo>
                <a:cubicBezTo>
                  <a:pt x="6384180" y="3413585"/>
                  <a:pt x="6380667" y="3412131"/>
                  <a:pt x="6378547" y="3409738"/>
                </a:cubicBezTo>
                <a:cubicBezTo>
                  <a:pt x="6374126" y="3404740"/>
                  <a:pt x="6375398" y="3398107"/>
                  <a:pt x="6379577" y="3393533"/>
                </a:cubicBezTo>
                <a:cubicBezTo>
                  <a:pt x="6376579" y="3396744"/>
                  <a:pt x="6378184" y="3396199"/>
                  <a:pt x="6378547" y="3393412"/>
                </a:cubicBezTo>
                <a:close/>
                <a:moveTo>
                  <a:pt x="6363830" y="3442966"/>
                </a:moveTo>
                <a:cubicBezTo>
                  <a:pt x="6369916" y="3444239"/>
                  <a:pt x="6373430" y="3451387"/>
                  <a:pt x="6371855" y="3457082"/>
                </a:cubicBezTo>
                <a:cubicBezTo>
                  <a:pt x="6370128" y="3463352"/>
                  <a:pt x="6363799" y="3466381"/>
                  <a:pt x="6357743" y="3465108"/>
                </a:cubicBezTo>
                <a:lnTo>
                  <a:pt x="6352746" y="3464078"/>
                </a:lnTo>
                <a:cubicBezTo>
                  <a:pt x="6346659" y="3462806"/>
                  <a:pt x="6343146" y="3455658"/>
                  <a:pt x="6344721" y="3449963"/>
                </a:cubicBezTo>
                <a:cubicBezTo>
                  <a:pt x="6346447" y="3443693"/>
                  <a:pt x="6352776" y="3440695"/>
                  <a:pt x="6358833" y="3441937"/>
                </a:cubicBezTo>
                <a:lnTo>
                  <a:pt x="6363830" y="3442966"/>
                </a:lnTo>
                <a:close/>
                <a:moveTo>
                  <a:pt x="6363042" y="3600898"/>
                </a:moveTo>
                <a:cubicBezTo>
                  <a:pt x="6361770" y="3607168"/>
                  <a:pt x="6354987" y="3610470"/>
                  <a:pt x="6349112" y="3609258"/>
                </a:cubicBezTo>
                <a:lnTo>
                  <a:pt x="6344115" y="3608228"/>
                </a:lnTo>
                <a:cubicBezTo>
                  <a:pt x="6339966" y="3607380"/>
                  <a:pt x="6337180" y="3604139"/>
                  <a:pt x="6336060" y="3600383"/>
                </a:cubicBezTo>
                <a:cubicBezTo>
                  <a:pt x="6332668" y="3598475"/>
                  <a:pt x="6330457" y="3594870"/>
                  <a:pt x="6331517" y="3589751"/>
                </a:cubicBezTo>
                <a:cubicBezTo>
                  <a:pt x="6332910" y="3583027"/>
                  <a:pt x="6338543" y="3580149"/>
                  <a:pt x="6343903" y="3580301"/>
                </a:cubicBezTo>
                <a:cubicBezTo>
                  <a:pt x="6343964" y="3580089"/>
                  <a:pt x="6343964" y="3579847"/>
                  <a:pt x="6344055" y="3579635"/>
                </a:cubicBezTo>
                <a:cubicBezTo>
                  <a:pt x="6346114" y="3573274"/>
                  <a:pt x="6352443" y="3570972"/>
                  <a:pt x="6358530" y="3572244"/>
                </a:cubicBezTo>
                <a:lnTo>
                  <a:pt x="6363527" y="3573274"/>
                </a:lnTo>
                <a:cubicBezTo>
                  <a:pt x="6369644" y="3574546"/>
                  <a:pt x="6372672" y="3582331"/>
                  <a:pt x="6370916" y="3587752"/>
                </a:cubicBezTo>
                <a:cubicBezTo>
                  <a:pt x="6369584" y="3591872"/>
                  <a:pt x="6366464" y="3594265"/>
                  <a:pt x="6362770" y="3595113"/>
                </a:cubicBezTo>
                <a:cubicBezTo>
                  <a:pt x="6363284" y="3596930"/>
                  <a:pt x="6363436" y="3598960"/>
                  <a:pt x="6363042" y="3600898"/>
                </a:cubicBezTo>
                <a:close/>
                <a:moveTo>
                  <a:pt x="6342934" y="3534382"/>
                </a:moveTo>
                <a:cubicBezTo>
                  <a:pt x="6345932" y="3519903"/>
                  <a:pt x="6368645" y="3523265"/>
                  <a:pt x="6365647" y="3537744"/>
                </a:cubicBezTo>
                <a:cubicBezTo>
                  <a:pt x="6362649" y="3552222"/>
                  <a:pt x="6339936" y="3548860"/>
                  <a:pt x="6342934" y="3534382"/>
                </a:cubicBezTo>
                <a:close/>
                <a:moveTo>
                  <a:pt x="6336120" y="3390716"/>
                </a:moveTo>
                <a:cubicBezTo>
                  <a:pt x="6339118" y="3376238"/>
                  <a:pt x="6361165" y="3382659"/>
                  <a:pt x="6358197" y="3397047"/>
                </a:cubicBezTo>
                <a:cubicBezTo>
                  <a:pt x="6355199" y="3411556"/>
                  <a:pt x="6333153" y="3405104"/>
                  <a:pt x="6336120" y="3390716"/>
                </a:cubicBezTo>
                <a:close/>
                <a:moveTo>
                  <a:pt x="6334576" y="3511543"/>
                </a:moveTo>
                <a:lnTo>
                  <a:pt x="6333546" y="3516541"/>
                </a:lnTo>
                <a:cubicBezTo>
                  <a:pt x="6332244" y="3522841"/>
                  <a:pt x="6325643" y="3526173"/>
                  <a:pt x="6319707" y="3525022"/>
                </a:cubicBezTo>
                <a:cubicBezTo>
                  <a:pt x="6313468" y="3523810"/>
                  <a:pt x="6310016" y="3517056"/>
                  <a:pt x="6311228" y="3511149"/>
                </a:cubicBezTo>
                <a:lnTo>
                  <a:pt x="6312257" y="3506151"/>
                </a:lnTo>
                <a:cubicBezTo>
                  <a:pt x="6313559" y="3499851"/>
                  <a:pt x="6320161" y="3496519"/>
                  <a:pt x="6326097" y="3497670"/>
                </a:cubicBezTo>
                <a:cubicBezTo>
                  <a:pt x="6332335" y="3498882"/>
                  <a:pt x="6335787" y="3505667"/>
                  <a:pt x="6334576" y="3511543"/>
                </a:cubicBezTo>
                <a:close/>
                <a:moveTo>
                  <a:pt x="6297964" y="3702672"/>
                </a:moveTo>
                <a:cubicBezTo>
                  <a:pt x="6295389" y="3701855"/>
                  <a:pt x="6293028" y="3700249"/>
                  <a:pt x="6291483" y="3697856"/>
                </a:cubicBezTo>
                <a:lnTo>
                  <a:pt x="6287516" y="3691829"/>
                </a:lnTo>
                <a:cubicBezTo>
                  <a:pt x="6284094" y="3686619"/>
                  <a:pt x="6286183" y="3679198"/>
                  <a:pt x="6291332" y="3676047"/>
                </a:cubicBezTo>
                <a:cubicBezTo>
                  <a:pt x="6295935" y="3673231"/>
                  <a:pt x="6301658" y="3674260"/>
                  <a:pt x="6305353" y="3677804"/>
                </a:cubicBezTo>
                <a:cubicBezTo>
                  <a:pt x="6304353" y="3675623"/>
                  <a:pt x="6303930" y="3673079"/>
                  <a:pt x="6304535" y="3670232"/>
                </a:cubicBezTo>
                <a:cubicBezTo>
                  <a:pt x="6305292" y="3666537"/>
                  <a:pt x="6307291" y="3664295"/>
                  <a:pt x="6309804" y="3663235"/>
                </a:cubicBezTo>
                <a:cubicBezTo>
                  <a:pt x="6303445" y="3662387"/>
                  <a:pt x="6296964" y="3656450"/>
                  <a:pt x="6298660" y="3648211"/>
                </a:cubicBezTo>
                <a:cubicBezTo>
                  <a:pt x="6301658" y="3633763"/>
                  <a:pt x="6323371" y="3641244"/>
                  <a:pt x="6320434" y="3655572"/>
                </a:cubicBezTo>
                <a:cubicBezTo>
                  <a:pt x="6319677" y="3659297"/>
                  <a:pt x="6317648" y="3661539"/>
                  <a:pt x="6315164" y="3662599"/>
                </a:cubicBezTo>
                <a:cubicBezTo>
                  <a:pt x="6321524" y="3663447"/>
                  <a:pt x="6328005" y="3669414"/>
                  <a:pt x="6326309" y="3677653"/>
                </a:cubicBezTo>
                <a:cubicBezTo>
                  <a:pt x="6324340" y="3687134"/>
                  <a:pt x="6314347" y="3687103"/>
                  <a:pt x="6308532" y="3681954"/>
                </a:cubicBezTo>
                <a:lnTo>
                  <a:pt x="6311137" y="3685892"/>
                </a:lnTo>
                <a:cubicBezTo>
                  <a:pt x="6312499" y="3687982"/>
                  <a:pt x="6312803" y="3690435"/>
                  <a:pt x="6312530" y="3692828"/>
                </a:cubicBezTo>
                <a:cubicBezTo>
                  <a:pt x="6312833" y="3692919"/>
                  <a:pt x="6313135" y="3692858"/>
                  <a:pt x="6313438" y="3692980"/>
                </a:cubicBezTo>
                <a:lnTo>
                  <a:pt x="6320131" y="3695645"/>
                </a:lnTo>
                <a:cubicBezTo>
                  <a:pt x="6325915" y="3697947"/>
                  <a:pt x="6328913" y="3704702"/>
                  <a:pt x="6326612" y="3710548"/>
                </a:cubicBezTo>
                <a:cubicBezTo>
                  <a:pt x="6324370" y="3716273"/>
                  <a:pt x="6317496" y="3719332"/>
                  <a:pt x="6311743" y="3717030"/>
                </a:cubicBezTo>
                <a:lnTo>
                  <a:pt x="6305050" y="3714364"/>
                </a:lnTo>
                <a:cubicBezTo>
                  <a:pt x="6300235" y="3712517"/>
                  <a:pt x="6297570" y="3707610"/>
                  <a:pt x="6297964" y="3702672"/>
                </a:cubicBezTo>
                <a:close/>
                <a:moveTo>
                  <a:pt x="6282398" y="3812443"/>
                </a:moveTo>
                <a:cubicBezTo>
                  <a:pt x="6276644" y="3799055"/>
                  <a:pt x="6296298" y="3787151"/>
                  <a:pt x="6302143" y="3800691"/>
                </a:cubicBezTo>
                <a:cubicBezTo>
                  <a:pt x="6307897" y="3814079"/>
                  <a:pt x="6288212" y="3825983"/>
                  <a:pt x="6282398" y="3812443"/>
                </a:cubicBezTo>
                <a:close/>
                <a:moveTo>
                  <a:pt x="6305564" y="3437605"/>
                </a:moveTo>
                <a:cubicBezTo>
                  <a:pt x="6306867" y="3431305"/>
                  <a:pt x="6312772" y="3427579"/>
                  <a:pt x="6319010" y="3428458"/>
                </a:cubicBezTo>
                <a:cubicBezTo>
                  <a:pt x="6325067" y="3429336"/>
                  <a:pt x="6329367" y="3436030"/>
                  <a:pt x="6328156" y="3441906"/>
                </a:cubicBezTo>
                <a:lnTo>
                  <a:pt x="6327126" y="3446904"/>
                </a:lnTo>
                <a:cubicBezTo>
                  <a:pt x="6325824" y="3453204"/>
                  <a:pt x="6319949" y="3456930"/>
                  <a:pt x="6313681" y="3456021"/>
                </a:cubicBezTo>
                <a:cubicBezTo>
                  <a:pt x="6307624" y="3455143"/>
                  <a:pt x="6303324" y="3448479"/>
                  <a:pt x="6304535" y="3442603"/>
                </a:cubicBezTo>
                <a:lnTo>
                  <a:pt x="6305564" y="3437605"/>
                </a:lnTo>
                <a:close/>
                <a:moveTo>
                  <a:pt x="6289605" y="3490189"/>
                </a:moveTo>
                <a:lnTo>
                  <a:pt x="6294602" y="3491218"/>
                </a:lnTo>
                <a:cubicBezTo>
                  <a:pt x="6300931" y="3492521"/>
                  <a:pt x="6305232" y="3497064"/>
                  <a:pt x="6304868" y="3503819"/>
                </a:cubicBezTo>
                <a:cubicBezTo>
                  <a:pt x="6304535" y="3509574"/>
                  <a:pt x="6298176" y="3515299"/>
                  <a:pt x="6292270" y="3514087"/>
                </a:cubicBezTo>
                <a:lnTo>
                  <a:pt x="6287274" y="3513057"/>
                </a:lnTo>
                <a:cubicBezTo>
                  <a:pt x="6280945" y="3511755"/>
                  <a:pt x="6276614" y="3507211"/>
                  <a:pt x="6277008" y="3500457"/>
                </a:cubicBezTo>
                <a:cubicBezTo>
                  <a:pt x="6277341" y="3494702"/>
                  <a:pt x="6283700" y="3488977"/>
                  <a:pt x="6289605" y="3490189"/>
                </a:cubicBezTo>
                <a:close/>
                <a:moveTo>
                  <a:pt x="6244998" y="3817289"/>
                </a:moveTo>
                <a:cubicBezTo>
                  <a:pt x="6250782" y="3819592"/>
                  <a:pt x="6253326" y="3826891"/>
                  <a:pt x="6250903" y="3832434"/>
                </a:cubicBezTo>
                <a:cubicBezTo>
                  <a:pt x="6248360" y="3838250"/>
                  <a:pt x="6241546" y="3840643"/>
                  <a:pt x="6235762" y="3838341"/>
                </a:cubicBezTo>
                <a:lnTo>
                  <a:pt x="6229069" y="3835676"/>
                </a:lnTo>
                <a:cubicBezTo>
                  <a:pt x="6223285" y="3833373"/>
                  <a:pt x="6220741" y="3826104"/>
                  <a:pt x="6223164" y="3820531"/>
                </a:cubicBezTo>
                <a:cubicBezTo>
                  <a:pt x="6225345" y="3815563"/>
                  <a:pt x="6230583" y="3813140"/>
                  <a:pt x="6235671" y="3813927"/>
                </a:cubicBezTo>
                <a:cubicBezTo>
                  <a:pt x="6233612" y="3812716"/>
                  <a:pt x="6231825" y="3810868"/>
                  <a:pt x="6230674" y="3808233"/>
                </a:cubicBezTo>
                <a:cubicBezTo>
                  <a:pt x="6229191" y="3804749"/>
                  <a:pt x="6229524" y="3801781"/>
                  <a:pt x="6230977" y="3799479"/>
                </a:cubicBezTo>
                <a:cubicBezTo>
                  <a:pt x="6225284" y="3802447"/>
                  <a:pt x="6216562" y="3801266"/>
                  <a:pt x="6213262" y="3793542"/>
                </a:cubicBezTo>
                <a:cubicBezTo>
                  <a:pt x="6207417" y="3779972"/>
                  <a:pt x="6229524" y="3773672"/>
                  <a:pt x="6235308" y="3787090"/>
                </a:cubicBezTo>
                <a:cubicBezTo>
                  <a:pt x="6236822" y="3790574"/>
                  <a:pt x="6236458" y="3793573"/>
                  <a:pt x="6235005" y="3795874"/>
                </a:cubicBezTo>
                <a:cubicBezTo>
                  <a:pt x="6240698" y="3792906"/>
                  <a:pt x="6249420" y="3794087"/>
                  <a:pt x="6252751" y="3801811"/>
                </a:cubicBezTo>
                <a:cubicBezTo>
                  <a:pt x="6256566" y="3810716"/>
                  <a:pt x="6248360" y="3816411"/>
                  <a:pt x="6240637" y="3815533"/>
                </a:cubicBezTo>
                <a:lnTo>
                  <a:pt x="6244998" y="3817289"/>
                </a:lnTo>
                <a:close/>
                <a:moveTo>
                  <a:pt x="6181464" y="3897194"/>
                </a:moveTo>
                <a:cubicBezTo>
                  <a:pt x="6171562" y="3908159"/>
                  <a:pt x="6156571" y="3890742"/>
                  <a:pt x="6166352" y="3879899"/>
                </a:cubicBezTo>
                <a:cubicBezTo>
                  <a:pt x="6168836" y="3877173"/>
                  <a:pt x="6171622" y="3876203"/>
                  <a:pt x="6174256" y="3876446"/>
                </a:cubicBezTo>
                <a:cubicBezTo>
                  <a:pt x="6171168" y="3874749"/>
                  <a:pt x="6169078" y="3871357"/>
                  <a:pt x="6168624" y="3867752"/>
                </a:cubicBezTo>
                <a:cubicBezTo>
                  <a:pt x="6167988" y="3867692"/>
                  <a:pt x="6167352" y="3867752"/>
                  <a:pt x="6166746" y="3867601"/>
                </a:cubicBezTo>
                <a:cubicBezTo>
                  <a:pt x="6160660" y="3866268"/>
                  <a:pt x="6156268" y="3860695"/>
                  <a:pt x="6157358" y="3854364"/>
                </a:cubicBezTo>
                <a:cubicBezTo>
                  <a:pt x="6158297" y="3848761"/>
                  <a:pt x="6163900" y="3844369"/>
                  <a:pt x="6169623" y="3844974"/>
                </a:cubicBezTo>
                <a:cubicBezTo>
                  <a:pt x="6169896" y="3844884"/>
                  <a:pt x="6170168" y="3844762"/>
                  <a:pt x="6170471" y="3844641"/>
                </a:cubicBezTo>
                <a:cubicBezTo>
                  <a:pt x="6170562" y="3844581"/>
                  <a:pt x="6170623" y="3844550"/>
                  <a:pt x="6170774" y="3844460"/>
                </a:cubicBezTo>
                <a:cubicBezTo>
                  <a:pt x="6171531" y="3843914"/>
                  <a:pt x="6172318" y="3843460"/>
                  <a:pt x="6173075" y="3842884"/>
                </a:cubicBezTo>
                <a:cubicBezTo>
                  <a:pt x="6173651" y="3842460"/>
                  <a:pt x="6176649" y="3839916"/>
                  <a:pt x="6173984" y="3842279"/>
                </a:cubicBezTo>
                <a:cubicBezTo>
                  <a:pt x="6177376" y="3839250"/>
                  <a:pt x="6180556" y="3836887"/>
                  <a:pt x="6185431" y="3837705"/>
                </a:cubicBezTo>
                <a:cubicBezTo>
                  <a:pt x="6190307" y="3838523"/>
                  <a:pt x="6193850" y="3842188"/>
                  <a:pt x="6194879" y="3846883"/>
                </a:cubicBezTo>
                <a:cubicBezTo>
                  <a:pt x="6195091" y="3847852"/>
                  <a:pt x="6195182" y="3848791"/>
                  <a:pt x="6195212" y="3849790"/>
                </a:cubicBezTo>
                <a:cubicBezTo>
                  <a:pt x="6197242" y="3857091"/>
                  <a:pt x="6193941" y="3865087"/>
                  <a:pt x="6190458" y="3871417"/>
                </a:cubicBezTo>
                <a:cubicBezTo>
                  <a:pt x="6187793" y="3876294"/>
                  <a:pt x="6182857" y="3878536"/>
                  <a:pt x="6177679" y="3877506"/>
                </a:cubicBezTo>
                <a:cubicBezTo>
                  <a:pt x="6183826" y="3880656"/>
                  <a:pt x="6187702" y="3890258"/>
                  <a:pt x="6181464" y="3897194"/>
                </a:cubicBezTo>
                <a:close/>
                <a:moveTo>
                  <a:pt x="5966756" y="3932391"/>
                </a:moveTo>
                <a:cubicBezTo>
                  <a:pt x="5975478" y="3922759"/>
                  <a:pt x="5989378" y="3933754"/>
                  <a:pt x="5985895" y="3944022"/>
                </a:cubicBezTo>
                <a:lnTo>
                  <a:pt x="5987046" y="3944174"/>
                </a:lnTo>
                <a:cubicBezTo>
                  <a:pt x="5992406" y="3944841"/>
                  <a:pt x="5996373" y="3949293"/>
                  <a:pt x="5996918" y="3954533"/>
                </a:cubicBezTo>
                <a:cubicBezTo>
                  <a:pt x="5997645" y="3953746"/>
                  <a:pt x="5998584" y="3953140"/>
                  <a:pt x="5999492" y="3952564"/>
                </a:cubicBezTo>
                <a:cubicBezTo>
                  <a:pt x="5995283" y="3948838"/>
                  <a:pt x="5993769" y="3941448"/>
                  <a:pt x="5997766" y="3937025"/>
                </a:cubicBezTo>
                <a:lnTo>
                  <a:pt x="6001188" y="3933239"/>
                </a:lnTo>
                <a:cubicBezTo>
                  <a:pt x="6005367" y="3928635"/>
                  <a:pt x="6011969" y="3927000"/>
                  <a:pt x="6017269" y="3930998"/>
                </a:cubicBezTo>
                <a:cubicBezTo>
                  <a:pt x="6021902" y="3934512"/>
                  <a:pt x="6023658" y="3942478"/>
                  <a:pt x="6019479" y="3947082"/>
                </a:cubicBezTo>
                <a:lnTo>
                  <a:pt x="6016057" y="3950868"/>
                </a:lnTo>
                <a:cubicBezTo>
                  <a:pt x="6015088" y="3951959"/>
                  <a:pt x="6013967" y="3952807"/>
                  <a:pt x="6012786" y="3953533"/>
                </a:cubicBezTo>
                <a:cubicBezTo>
                  <a:pt x="6015088" y="3955502"/>
                  <a:pt x="6016693" y="3958350"/>
                  <a:pt x="6016844" y="3961530"/>
                </a:cubicBezTo>
                <a:lnTo>
                  <a:pt x="6017208" y="3968739"/>
                </a:lnTo>
                <a:cubicBezTo>
                  <a:pt x="6017511" y="3974948"/>
                  <a:pt x="6012605" y="3980491"/>
                  <a:pt x="6006367" y="3980855"/>
                </a:cubicBezTo>
                <a:cubicBezTo>
                  <a:pt x="6000188" y="3981188"/>
                  <a:pt x="5994586" y="3976221"/>
                  <a:pt x="5994283" y="3970011"/>
                </a:cubicBezTo>
                <a:lnTo>
                  <a:pt x="5993950" y="3963196"/>
                </a:lnTo>
                <a:cubicBezTo>
                  <a:pt x="5991528" y="3965771"/>
                  <a:pt x="5988106" y="3967436"/>
                  <a:pt x="5984411" y="3966982"/>
                </a:cubicBezTo>
                <a:lnTo>
                  <a:pt x="5979354" y="3966346"/>
                </a:lnTo>
                <a:cubicBezTo>
                  <a:pt x="5973176" y="3965589"/>
                  <a:pt x="5968543" y="3959834"/>
                  <a:pt x="5969269" y="3953624"/>
                </a:cubicBezTo>
                <a:cubicBezTo>
                  <a:pt x="5969421" y="3952443"/>
                  <a:pt x="5969905" y="3951383"/>
                  <a:pt x="5970359" y="3950353"/>
                </a:cubicBezTo>
                <a:cubicBezTo>
                  <a:pt x="5964424" y="3947082"/>
                  <a:pt x="5960851" y="3938934"/>
                  <a:pt x="5966756" y="3932391"/>
                </a:cubicBezTo>
                <a:close/>
                <a:moveTo>
                  <a:pt x="5927691" y="4070150"/>
                </a:moveTo>
                <a:cubicBezTo>
                  <a:pt x="5927661" y="4070089"/>
                  <a:pt x="5927630" y="4070059"/>
                  <a:pt x="5927569" y="4069968"/>
                </a:cubicBezTo>
                <a:cubicBezTo>
                  <a:pt x="5927448" y="4069817"/>
                  <a:pt x="5927418" y="4069817"/>
                  <a:pt x="5927176" y="4069544"/>
                </a:cubicBezTo>
                <a:cubicBezTo>
                  <a:pt x="5922755" y="4064879"/>
                  <a:pt x="5922815" y="4058034"/>
                  <a:pt x="5927085" y="4053278"/>
                </a:cubicBezTo>
                <a:cubicBezTo>
                  <a:pt x="5931173" y="4048765"/>
                  <a:pt x="5939168" y="4048856"/>
                  <a:pt x="5943317" y="4053188"/>
                </a:cubicBezTo>
                <a:cubicBezTo>
                  <a:pt x="5948162" y="4058246"/>
                  <a:pt x="5951190" y="4064788"/>
                  <a:pt x="5950524" y="4071907"/>
                </a:cubicBezTo>
                <a:cubicBezTo>
                  <a:pt x="5949949" y="4078116"/>
                  <a:pt x="5946012" y="4083477"/>
                  <a:pt x="5939259" y="4083599"/>
                </a:cubicBezTo>
                <a:cubicBezTo>
                  <a:pt x="5933565" y="4083690"/>
                  <a:pt x="5926994" y="4078510"/>
                  <a:pt x="5927569" y="4072300"/>
                </a:cubicBezTo>
                <a:cubicBezTo>
                  <a:pt x="5927661" y="4071634"/>
                  <a:pt x="5927721" y="4070907"/>
                  <a:pt x="5927691" y="4070150"/>
                </a:cubicBezTo>
                <a:cubicBezTo>
                  <a:pt x="5927691" y="4070180"/>
                  <a:pt x="5927691" y="4070180"/>
                  <a:pt x="5927691" y="4070150"/>
                </a:cubicBezTo>
                <a:close/>
                <a:moveTo>
                  <a:pt x="5936624" y="4040345"/>
                </a:moveTo>
                <a:cubicBezTo>
                  <a:pt x="5938471" y="4025654"/>
                  <a:pt x="5961032" y="4029834"/>
                  <a:pt x="5959215" y="4044434"/>
                </a:cubicBezTo>
                <a:cubicBezTo>
                  <a:pt x="5957368" y="4059154"/>
                  <a:pt x="5934807" y="4054944"/>
                  <a:pt x="5936624" y="4040345"/>
                </a:cubicBezTo>
                <a:close/>
                <a:moveTo>
                  <a:pt x="5957944" y="3907039"/>
                </a:moveTo>
                <a:cubicBezTo>
                  <a:pt x="5954158" y="3907917"/>
                  <a:pt x="5949949" y="3906978"/>
                  <a:pt x="5947011" y="3904312"/>
                </a:cubicBezTo>
                <a:lnTo>
                  <a:pt x="5946194" y="3903586"/>
                </a:lnTo>
                <a:cubicBezTo>
                  <a:pt x="5946588" y="3904888"/>
                  <a:pt x="5946769" y="3906372"/>
                  <a:pt x="5946557" y="3908068"/>
                </a:cubicBezTo>
                <a:cubicBezTo>
                  <a:pt x="5944771" y="3922365"/>
                  <a:pt x="5922482" y="3922699"/>
                  <a:pt x="5923633" y="3908644"/>
                </a:cubicBezTo>
                <a:cubicBezTo>
                  <a:pt x="5921180" y="3908281"/>
                  <a:pt x="5918757" y="3907311"/>
                  <a:pt x="5916789" y="3905524"/>
                </a:cubicBezTo>
                <a:lnTo>
                  <a:pt x="5909218" y="3898679"/>
                </a:lnTo>
                <a:cubicBezTo>
                  <a:pt x="5904584" y="3894499"/>
                  <a:pt x="5905281" y="3886532"/>
                  <a:pt x="5909521" y="3882443"/>
                </a:cubicBezTo>
                <a:cubicBezTo>
                  <a:pt x="5914215" y="3877930"/>
                  <a:pt x="5921149" y="3878566"/>
                  <a:pt x="5925753" y="3882716"/>
                </a:cubicBezTo>
                <a:lnTo>
                  <a:pt x="5928417" y="3885139"/>
                </a:lnTo>
                <a:cubicBezTo>
                  <a:pt x="5928205" y="3883867"/>
                  <a:pt x="5928084" y="3882504"/>
                  <a:pt x="5928417" y="3880929"/>
                </a:cubicBezTo>
                <a:cubicBezTo>
                  <a:pt x="5930567" y="3870539"/>
                  <a:pt x="5942893" y="3869116"/>
                  <a:pt x="5948586" y="3874477"/>
                </a:cubicBezTo>
                <a:lnTo>
                  <a:pt x="5948525" y="3873538"/>
                </a:lnTo>
                <a:cubicBezTo>
                  <a:pt x="5948223" y="3867298"/>
                  <a:pt x="5954825" y="3862331"/>
                  <a:pt x="5960548" y="3862634"/>
                </a:cubicBezTo>
                <a:cubicBezTo>
                  <a:pt x="5967180" y="3862967"/>
                  <a:pt x="5971147" y="3868479"/>
                  <a:pt x="5971450" y="3874659"/>
                </a:cubicBezTo>
                <a:lnTo>
                  <a:pt x="5971480" y="3875507"/>
                </a:lnTo>
                <a:cubicBezTo>
                  <a:pt x="5972298" y="3876022"/>
                  <a:pt x="5973115" y="3876446"/>
                  <a:pt x="5973842" y="3877112"/>
                </a:cubicBezTo>
                <a:lnTo>
                  <a:pt x="5977628" y="3880535"/>
                </a:lnTo>
                <a:cubicBezTo>
                  <a:pt x="5982261" y="3884715"/>
                  <a:pt x="5980929" y="3892984"/>
                  <a:pt x="5976689" y="3896770"/>
                </a:cubicBezTo>
                <a:cubicBezTo>
                  <a:pt x="5975265" y="3898042"/>
                  <a:pt x="5973691" y="3898648"/>
                  <a:pt x="5972086" y="3899072"/>
                </a:cubicBezTo>
                <a:cubicBezTo>
                  <a:pt x="5972994" y="3899406"/>
                  <a:pt x="5973812" y="3899860"/>
                  <a:pt x="5974600" y="3900375"/>
                </a:cubicBezTo>
                <a:cubicBezTo>
                  <a:pt x="5980081" y="3896407"/>
                  <a:pt x="5988348" y="3897255"/>
                  <a:pt x="5991467" y="3902677"/>
                </a:cubicBezTo>
                <a:cubicBezTo>
                  <a:pt x="5992557" y="3897618"/>
                  <a:pt x="5995888" y="3893499"/>
                  <a:pt x="6001673" y="3893136"/>
                </a:cubicBezTo>
                <a:cubicBezTo>
                  <a:pt x="6007366" y="3892742"/>
                  <a:pt x="6014210" y="3897649"/>
                  <a:pt x="6013877" y="3903858"/>
                </a:cubicBezTo>
                <a:cubicBezTo>
                  <a:pt x="6013816" y="3904615"/>
                  <a:pt x="6013816" y="3905372"/>
                  <a:pt x="6013846" y="3906130"/>
                </a:cubicBezTo>
                <a:cubicBezTo>
                  <a:pt x="6013846" y="3906221"/>
                  <a:pt x="6013846" y="3906191"/>
                  <a:pt x="6013846" y="3906281"/>
                </a:cubicBezTo>
                <a:cubicBezTo>
                  <a:pt x="6013877" y="3906312"/>
                  <a:pt x="6013877" y="3906342"/>
                  <a:pt x="6013937" y="3906402"/>
                </a:cubicBezTo>
                <a:cubicBezTo>
                  <a:pt x="6014028" y="3906493"/>
                  <a:pt x="6014119" y="3906554"/>
                  <a:pt x="6014240" y="3906705"/>
                </a:cubicBezTo>
                <a:cubicBezTo>
                  <a:pt x="6018873" y="3911158"/>
                  <a:pt x="6019176" y="3918004"/>
                  <a:pt x="6015118" y="3922941"/>
                </a:cubicBezTo>
                <a:cubicBezTo>
                  <a:pt x="6011273" y="3927636"/>
                  <a:pt x="6003217" y="3927969"/>
                  <a:pt x="5998886" y="3923789"/>
                </a:cubicBezTo>
                <a:cubicBezTo>
                  <a:pt x="5995252" y="3920305"/>
                  <a:pt x="5993133" y="3915823"/>
                  <a:pt x="5992042" y="3911067"/>
                </a:cubicBezTo>
                <a:cubicBezTo>
                  <a:pt x="5989741" y="3918488"/>
                  <a:pt x="5981504" y="3921184"/>
                  <a:pt x="5975629" y="3918973"/>
                </a:cubicBezTo>
                <a:cubicBezTo>
                  <a:pt x="5967180" y="3925243"/>
                  <a:pt x="5955703" y="3916277"/>
                  <a:pt x="5957944" y="3907039"/>
                </a:cubicBezTo>
                <a:close/>
                <a:moveTo>
                  <a:pt x="5910217" y="3996969"/>
                </a:moveTo>
                <a:lnTo>
                  <a:pt x="5910580" y="4004179"/>
                </a:lnTo>
                <a:cubicBezTo>
                  <a:pt x="5910884" y="4010418"/>
                  <a:pt x="5904463" y="4015446"/>
                  <a:pt x="5898679" y="4015234"/>
                </a:cubicBezTo>
                <a:cubicBezTo>
                  <a:pt x="5893743" y="4015052"/>
                  <a:pt x="5890170" y="4011933"/>
                  <a:pt x="5888565" y="4007783"/>
                </a:cubicBezTo>
                <a:cubicBezTo>
                  <a:pt x="5886869" y="4007328"/>
                  <a:pt x="5885234" y="4006602"/>
                  <a:pt x="5883750" y="4005360"/>
                </a:cubicBezTo>
                <a:cubicBezTo>
                  <a:pt x="5880600" y="4002724"/>
                  <a:pt x="5879510" y="3998060"/>
                  <a:pt x="5880479" y="3994031"/>
                </a:cubicBezTo>
                <a:cubicBezTo>
                  <a:pt x="5878995" y="3990033"/>
                  <a:pt x="5880025" y="3985156"/>
                  <a:pt x="5882750" y="3981915"/>
                </a:cubicBezTo>
                <a:cubicBezTo>
                  <a:pt x="5885143" y="3979098"/>
                  <a:pt x="5888534" y="3978190"/>
                  <a:pt x="5891896" y="3978553"/>
                </a:cubicBezTo>
                <a:cubicBezTo>
                  <a:pt x="5895863" y="3975736"/>
                  <a:pt x="5901253" y="3975039"/>
                  <a:pt x="5905887" y="3979219"/>
                </a:cubicBezTo>
                <a:lnTo>
                  <a:pt x="5908219" y="3981340"/>
                </a:lnTo>
                <a:cubicBezTo>
                  <a:pt x="5913064" y="3985702"/>
                  <a:pt x="5912549" y="3991305"/>
                  <a:pt x="5909733" y="3995455"/>
                </a:cubicBezTo>
                <a:cubicBezTo>
                  <a:pt x="5909824" y="3995970"/>
                  <a:pt x="5910187" y="3996394"/>
                  <a:pt x="5910217" y="3996969"/>
                </a:cubicBezTo>
                <a:close/>
                <a:moveTo>
                  <a:pt x="5875392" y="3951141"/>
                </a:moveTo>
                <a:cubicBezTo>
                  <a:pt x="5875694" y="3957381"/>
                  <a:pt x="5870153" y="3962712"/>
                  <a:pt x="5864096" y="3962802"/>
                </a:cubicBezTo>
                <a:cubicBezTo>
                  <a:pt x="5857767" y="3962893"/>
                  <a:pt x="5852740" y="3957713"/>
                  <a:pt x="5852437" y="3951504"/>
                </a:cubicBezTo>
                <a:lnTo>
                  <a:pt x="5852074" y="3944295"/>
                </a:lnTo>
                <a:cubicBezTo>
                  <a:pt x="5851952" y="3941842"/>
                  <a:pt x="5852921" y="3939661"/>
                  <a:pt x="5854284" y="3937752"/>
                </a:cubicBezTo>
                <a:cubicBezTo>
                  <a:pt x="5850378" y="3937389"/>
                  <a:pt x="5846562" y="3935450"/>
                  <a:pt x="5845139" y="3931755"/>
                </a:cubicBezTo>
                <a:lnTo>
                  <a:pt x="5843291" y="3926969"/>
                </a:lnTo>
                <a:cubicBezTo>
                  <a:pt x="5841050" y="3921153"/>
                  <a:pt x="5842413" y="3914551"/>
                  <a:pt x="5848409" y="3911552"/>
                </a:cubicBezTo>
                <a:cubicBezTo>
                  <a:pt x="5850650" y="3910401"/>
                  <a:pt x="5853406" y="3910280"/>
                  <a:pt x="5856041" y="3910825"/>
                </a:cubicBezTo>
                <a:cubicBezTo>
                  <a:pt x="5856253" y="3910461"/>
                  <a:pt x="5856313" y="3910098"/>
                  <a:pt x="5856586" y="3909734"/>
                </a:cubicBezTo>
                <a:cubicBezTo>
                  <a:pt x="5860311" y="3905100"/>
                  <a:pt x="5868124" y="3903797"/>
                  <a:pt x="5872726" y="3907947"/>
                </a:cubicBezTo>
                <a:lnTo>
                  <a:pt x="5880297" y="3914793"/>
                </a:lnTo>
                <a:cubicBezTo>
                  <a:pt x="5880812" y="3915247"/>
                  <a:pt x="5881115" y="3915853"/>
                  <a:pt x="5881539" y="3916368"/>
                </a:cubicBezTo>
                <a:cubicBezTo>
                  <a:pt x="5882054" y="3914974"/>
                  <a:pt x="5882659" y="3913581"/>
                  <a:pt x="5883810" y="3912309"/>
                </a:cubicBezTo>
                <a:cubicBezTo>
                  <a:pt x="5893713" y="3901374"/>
                  <a:pt x="5908642" y="3918821"/>
                  <a:pt x="5898861" y="3929665"/>
                </a:cubicBezTo>
                <a:cubicBezTo>
                  <a:pt x="5896317" y="3932482"/>
                  <a:pt x="5893440" y="3933391"/>
                  <a:pt x="5890745" y="3933058"/>
                </a:cubicBezTo>
                <a:cubicBezTo>
                  <a:pt x="5895802" y="3937025"/>
                  <a:pt x="5898376" y="3945446"/>
                  <a:pt x="5892713" y="3951686"/>
                </a:cubicBezTo>
                <a:cubicBezTo>
                  <a:pt x="5886233" y="3958895"/>
                  <a:pt x="5877602" y="3953776"/>
                  <a:pt x="5875210" y="3946385"/>
                </a:cubicBezTo>
                <a:lnTo>
                  <a:pt x="5875392" y="3951141"/>
                </a:lnTo>
                <a:close/>
                <a:moveTo>
                  <a:pt x="5204830" y="3667687"/>
                </a:moveTo>
                <a:cubicBezTo>
                  <a:pt x="5208070" y="3673533"/>
                  <a:pt x="5205436" y="3679743"/>
                  <a:pt x="5200348" y="3683317"/>
                </a:cubicBezTo>
                <a:lnTo>
                  <a:pt x="5196169" y="3686286"/>
                </a:lnTo>
                <a:cubicBezTo>
                  <a:pt x="5191082" y="3689890"/>
                  <a:pt x="5183299" y="3686800"/>
                  <a:pt x="5180543" y="3681803"/>
                </a:cubicBezTo>
                <a:cubicBezTo>
                  <a:pt x="5178453" y="3678016"/>
                  <a:pt x="5178847" y="3674109"/>
                  <a:pt x="5180725" y="3670838"/>
                </a:cubicBezTo>
                <a:cubicBezTo>
                  <a:pt x="5178968" y="3669929"/>
                  <a:pt x="5177424" y="3668627"/>
                  <a:pt x="5176273" y="3667021"/>
                </a:cubicBezTo>
                <a:cubicBezTo>
                  <a:pt x="5172548" y="3661811"/>
                  <a:pt x="5174759" y="3654572"/>
                  <a:pt x="5179665" y="3651119"/>
                </a:cubicBezTo>
                <a:lnTo>
                  <a:pt x="5183844" y="3648181"/>
                </a:lnTo>
                <a:cubicBezTo>
                  <a:pt x="5187296" y="3645727"/>
                  <a:pt x="5191566" y="3645879"/>
                  <a:pt x="5195079" y="3647666"/>
                </a:cubicBezTo>
                <a:cubicBezTo>
                  <a:pt x="5198683" y="3646515"/>
                  <a:pt x="5202650" y="3647423"/>
                  <a:pt x="5205618" y="3651361"/>
                </a:cubicBezTo>
                <a:cubicBezTo>
                  <a:pt x="5205708" y="3650059"/>
                  <a:pt x="5205951" y="3648787"/>
                  <a:pt x="5206647" y="3647605"/>
                </a:cubicBezTo>
                <a:cubicBezTo>
                  <a:pt x="5207041" y="3646969"/>
                  <a:pt x="5207404" y="3646333"/>
                  <a:pt x="5207677" y="3645697"/>
                </a:cubicBezTo>
                <a:cubicBezTo>
                  <a:pt x="5207677" y="3645697"/>
                  <a:pt x="5207677" y="3645697"/>
                  <a:pt x="5207677" y="3645697"/>
                </a:cubicBezTo>
                <a:cubicBezTo>
                  <a:pt x="5207677" y="3645606"/>
                  <a:pt x="5207677" y="3645576"/>
                  <a:pt x="5207647" y="3645455"/>
                </a:cubicBezTo>
                <a:cubicBezTo>
                  <a:pt x="5207586" y="3645273"/>
                  <a:pt x="5207586" y="3645243"/>
                  <a:pt x="5207465" y="3644909"/>
                </a:cubicBezTo>
                <a:cubicBezTo>
                  <a:pt x="5205436" y="3638730"/>
                  <a:pt x="5208464" y="3632521"/>
                  <a:pt x="5214400" y="3630067"/>
                </a:cubicBezTo>
                <a:cubicBezTo>
                  <a:pt x="5220063" y="3627705"/>
                  <a:pt x="5227331" y="3631249"/>
                  <a:pt x="5229239" y="3637004"/>
                </a:cubicBezTo>
                <a:cubicBezTo>
                  <a:pt x="5231449" y="3643698"/>
                  <a:pt x="5231419" y="3650967"/>
                  <a:pt x="5227724" y="3657177"/>
                </a:cubicBezTo>
                <a:cubicBezTo>
                  <a:pt x="5224514" y="3662568"/>
                  <a:pt x="5218609" y="3665779"/>
                  <a:pt x="5212401" y="3662962"/>
                </a:cubicBezTo>
                <a:cubicBezTo>
                  <a:pt x="5210645" y="3662175"/>
                  <a:pt x="5209221" y="3660691"/>
                  <a:pt x="5207980" y="3659025"/>
                </a:cubicBezTo>
                <a:cubicBezTo>
                  <a:pt x="5207798" y="3662144"/>
                  <a:pt x="5206466" y="3665052"/>
                  <a:pt x="5204346" y="3667203"/>
                </a:cubicBezTo>
                <a:cubicBezTo>
                  <a:pt x="5204558" y="3667324"/>
                  <a:pt x="5204709" y="3667475"/>
                  <a:pt x="5204830" y="3667687"/>
                </a:cubicBezTo>
                <a:close/>
                <a:moveTo>
                  <a:pt x="5016983" y="3614862"/>
                </a:moveTo>
                <a:cubicBezTo>
                  <a:pt x="5015015" y="3618133"/>
                  <a:pt x="5011411" y="3619799"/>
                  <a:pt x="5007747" y="3619890"/>
                </a:cubicBezTo>
                <a:cubicBezTo>
                  <a:pt x="5008474" y="3620102"/>
                  <a:pt x="5009170" y="3620405"/>
                  <a:pt x="5009837" y="3620829"/>
                </a:cubicBezTo>
                <a:lnTo>
                  <a:pt x="5014167" y="3623585"/>
                </a:lnTo>
                <a:cubicBezTo>
                  <a:pt x="5019467" y="3626948"/>
                  <a:pt x="5022737" y="3632672"/>
                  <a:pt x="5019830" y="3638973"/>
                </a:cubicBezTo>
                <a:cubicBezTo>
                  <a:pt x="5017438" y="3644092"/>
                  <a:pt x="5009746" y="3647999"/>
                  <a:pt x="5004446" y="3644637"/>
                </a:cubicBezTo>
                <a:lnTo>
                  <a:pt x="5000116" y="3641880"/>
                </a:lnTo>
                <a:cubicBezTo>
                  <a:pt x="4995089" y="3638700"/>
                  <a:pt x="4992060" y="3633369"/>
                  <a:pt x="4994241" y="3627462"/>
                </a:cubicBezTo>
                <a:cubicBezTo>
                  <a:pt x="4990728" y="3629038"/>
                  <a:pt x="4986579" y="3629098"/>
                  <a:pt x="4983187" y="3626917"/>
                </a:cubicBezTo>
                <a:lnTo>
                  <a:pt x="4974496" y="3621374"/>
                </a:lnTo>
                <a:cubicBezTo>
                  <a:pt x="4969196" y="3618012"/>
                  <a:pt x="4967683" y="3610591"/>
                  <a:pt x="4971074" y="3605351"/>
                </a:cubicBezTo>
                <a:cubicBezTo>
                  <a:pt x="4972043" y="3603867"/>
                  <a:pt x="4973345" y="3602776"/>
                  <a:pt x="4974769" y="3601898"/>
                </a:cubicBezTo>
                <a:cubicBezTo>
                  <a:pt x="4973921" y="3600504"/>
                  <a:pt x="4972588" y="3599263"/>
                  <a:pt x="4972104" y="3597748"/>
                </a:cubicBezTo>
                <a:cubicBezTo>
                  <a:pt x="4970317" y="3597657"/>
                  <a:pt x="4968500" y="3597233"/>
                  <a:pt x="4966744" y="3596324"/>
                </a:cubicBezTo>
                <a:cubicBezTo>
                  <a:pt x="4961353" y="3593477"/>
                  <a:pt x="4959385" y="3585571"/>
                  <a:pt x="4962625" y="3580452"/>
                </a:cubicBezTo>
                <a:lnTo>
                  <a:pt x="4968137" y="3571759"/>
                </a:lnTo>
                <a:cubicBezTo>
                  <a:pt x="4970438" y="3568155"/>
                  <a:pt x="4974102" y="3566246"/>
                  <a:pt x="4977979" y="3566186"/>
                </a:cubicBezTo>
                <a:cubicBezTo>
                  <a:pt x="4978039" y="3566034"/>
                  <a:pt x="4978160" y="3565913"/>
                  <a:pt x="4978221" y="3565762"/>
                </a:cubicBezTo>
                <a:cubicBezTo>
                  <a:pt x="4971316" y="3564005"/>
                  <a:pt x="4965744" y="3556311"/>
                  <a:pt x="4970681" y="3548557"/>
                </a:cubicBezTo>
                <a:cubicBezTo>
                  <a:pt x="4976677" y="3539137"/>
                  <a:pt x="4989153" y="3543681"/>
                  <a:pt x="4991697" y="3551828"/>
                </a:cubicBezTo>
                <a:cubicBezTo>
                  <a:pt x="4999389" y="3549254"/>
                  <a:pt x="5009382" y="3552828"/>
                  <a:pt x="5015379" y="3557856"/>
                </a:cubicBezTo>
                <a:cubicBezTo>
                  <a:pt x="5019588" y="3561400"/>
                  <a:pt x="5020466" y="3568124"/>
                  <a:pt x="5020102" y="3574606"/>
                </a:cubicBezTo>
                <a:cubicBezTo>
                  <a:pt x="5025281" y="3574606"/>
                  <a:pt x="5030156" y="3579332"/>
                  <a:pt x="5031398" y="3585057"/>
                </a:cubicBezTo>
                <a:cubicBezTo>
                  <a:pt x="5039817" y="3584148"/>
                  <a:pt x="5048962" y="3593295"/>
                  <a:pt x="5043027" y="3602625"/>
                </a:cubicBezTo>
                <a:cubicBezTo>
                  <a:pt x="5036910" y="3612227"/>
                  <a:pt x="5024130" y="3607199"/>
                  <a:pt x="5021980" y="3598687"/>
                </a:cubicBezTo>
                <a:cubicBezTo>
                  <a:pt x="5019648" y="3598626"/>
                  <a:pt x="5017316" y="3597778"/>
                  <a:pt x="5015348" y="3596173"/>
                </a:cubicBezTo>
                <a:cubicBezTo>
                  <a:pt x="5015136" y="3597233"/>
                  <a:pt x="5014773" y="3598263"/>
                  <a:pt x="5014288" y="3599202"/>
                </a:cubicBezTo>
                <a:cubicBezTo>
                  <a:pt x="5019254" y="3602837"/>
                  <a:pt x="5020042" y="3609773"/>
                  <a:pt x="5016983" y="3614862"/>
                </a:cubicBezTo>
                <a:close/>
                <a:moveTo>
                  <a:pt x="5017286" y="3719635"/>
                </a:moveTo>
                <a:cubicBezTo>
                  <a:pt x="5014531" y="3725026"/>
                  <a:pt x="5006627" y="3727268"/>
                  <a:pt x="5001509" y="3723996"/>
                </a:cubicBezTo>
                <a:lnTo>
                  <a:pt x="4997148" y="3721240"/>
                </a:lnTo>
                <a:cubicBezTo>
                  <a:pt x="4991667" y="3717757"/>
                  <a:pt x="4989819" y="3711275"/>
                  <a:pt x="4992787" y="3705459"/>
                </a:cubicBezTo>
                <a:cubicBezTo>
                  <a:pt x="4995543" y="3700067"/>
                  <a:pt x="5003477" y="3697826"/>
                  <a:pt x="5008565" y="3701097"/>
                </a:cubicBezTo>
                <a:lnTo>
                  <a:pt x="5012895" y="3703854"/>
                </a:lnTo>
                <a:cubicBezTo>
                  <a:pt x="5018407" y="3707337"/>
                  <a:pt x="5020254" y="3713819"/>
                  <a:pt x="5017286" y="3719635"/>
                </a:cubicBezTo>
                <a:close/>
                <a:moveTo>
                  <a:pt x="4816327" y="3466684"/>
                </a:moveTo>
                <a:cubicBezTo>
                  <a:pt x="4805455" y="3476952"/>
                  <a:pt x="4789799" y="3459838"/>
                  <a:pt x="4800610" y="3449630"/>
                </a:cubicBezTo>
                <a:cubicBezTo>
                  <a:pt x="4811512" y="3439392"/>
                  <a:pt x="4827168" y="3456476"/>
                  <a:pt x="4816327" y="3466684"/>
                </a:cubicBezTo>
                <a:close/>
                <a:moveTo>
                  <a:pt x="4813813" y="3582300"/>
                </a:moveTo>
                <a:lnTo>
                  <a:pt x="4810058" y="3585844"/>
                </a:lnTo>
                <a:cubicBezTo>
                  <a:pt x="4805486" y="3590145"/>
                  <a:pt x="4798732" y="3591327"/>
                  <a:pt x="4793705" y="3586844"/>
                </a:cubicBezTo>
                <a:cubicBezTo>
                  <a:pt x="4789314" y="3582966"/>
                  <a:pt x="4788133" y="3574788"/>
                  <a:pt x="4792706" y="3570487"/>
                </a:cubicBezTo>
                <a:lnTo>
                  <a:pt x="4796461" y="3566943"/>
                </a:lnTo>
                <a:cubicBezTo>
                  <a:pt x="4801034" y="3562612"/>
                  <a:pt x="4807787" y="3561461"/>
                  <a:pt x="4812814" y="3565913"/>
                </a:cubicBezTo>
                <a:cubicBezTo>
                  <a:pt x="4817205" y="3569821"/>
                  <a:pt x="4818386" y="3577999"/>
                  <a:pt x="4813813" y="3582300"/>
                </a:cubicBezTo>
                <a:close/>
                <a:moveTo>
                  <a:pt x="4814873" y="3404347"/>
                </a:moveTo>
                <a:lnTo>
                  <a:pt x="4807393" y="3411404"/>
                </a:lnTo>
                <a:cubicBezTo>
                  <a:pt x="4804274" y="3414342"/>
                  <a:pt x="4800246" y="3415281"/>
                  <a:pt x="4796491" y="3414403"/>
                </a:cubicBezTo>
                <a:cubicBezTo>
                  <a:pt x="4796400" y="3414524"/>
                  <a:pt x="4796249" y="3414615"/>
                  <a:pt x="4796158" y="3414736"/>
                </a:cubicBezTo>
                <a:cubicBezTo>
                  <a:pt x="4802396" y="3418129"/>
                  <a:pt x="4805940" y="3426943"/>
                  <a:pt x="4799247" y="3433274"/>
                </a:cubicBezTo>
                <a:cubicBezTo>
                  <a:pt x="4791131" y="3440937"/>
                  <a:pt x="4780169" y="3433486"/>
                  <a:pt x="4779684" y="3424944"/>
                </a:cubicBezTo>
                <a:cubicBezTo>
                  <a:pt x="4771599" y="3425580"/>
                  <a:pt x="4762786" y="3419673"/>
                  <a:pt x="4758213" y="3413313"/>
                </a:cubicBezTo>
                <a:cubicBezTo>
                  <a:pt x="4755003" y="3408860"/>
                  <a:pt x="4755791" y="3402075"/>
                  <a:pt x="4757759" y="3395926"/>
                </a:cubicBezTo>
                <a:cubicBezTo>
                  <a:pt x="4750188" y="3393988"/>
                  <a:pt x="4745040" y="3381962"/>
                  <a:pt x="4752853" y="3374572"/>
                </a:cubicBezTo>
                <a:cubicBezTo>
                  <a:pt x="4758213" y="3369513"/>
                  <a:pt x="4764209" y="3371573"/>
                  <a:pt x="4767632" y="3376147"/>
                </a:cubicBezTo>
                <a:cubicBezTo>
                  <a:pt x="4768116" y="3375147"/>
                  <a:pt x="4768691" y="3374269"/>
                  <a:pt x="4769418" y="3373481"/>
                </a:cubicBezTo>
                <a:cubicBezTo>
                  <a:pt x="4765511" y="3368756"/>
                  <a:pt x="4766420" y="3361850"/>
                  <a:pt x="4770630" y="3357670"/>
                </a:cubicBezTo>
                <a:cubicBezTo>
                  <a:pt x="4773355" y="3354974"/>
                  <a:pt x="4777231" y="3354247"/>
                  <a:pt x="4780805" y="3355065"/>
                </a:cubicBezTo>
                <a:cubicBezTo>
                  <a:pt x="4780169" y="3354701"/>
                  <a:pt x="4779533" y="3354217"/>
                  <a:pt x="4779018" y="3353672"/>
                </a:cubicBezTo>
                <a:lnTo>
                  <a:pt x="4775475" y="3349916"/>
                </a:lnTo>
                <a:cubicBezTo>
                  <a:pt x="4771144" y="3345342"/>
                  <a:pt x="4769388" y="3339011"/>
                  <a:pt x="4773749" y="3333620"/>
                </a:cubicBezTo>
                <a:cubicBezTo>
                  <a:pt x="4777322" y="3329228"/>
                  <a:pt x="4785741" y="3327350"/>
                  <a:pt x="4790041" y="3331923"/>
                </a:cubicBezTo>
                <a:lnTo>
                  <a:pt x="4793584" y="3335679"/>
                </a:lnTo>
                <a:cubicBezTo>
                  <a:pt x="4797884" y="3340253"/>
                  <a:pt x="4799671" y="3346584"/>
                  <a:pt x="4795280" y="3351975"/>
                </a:cubicBezTo>
                <a:cubicBezTo>
                  <a:pt x="4792736" y="3355095"/>
                  <a:pt x="4787770" y="3356882"/>
                  <a:pt x="4783561" y="3356065"/>
                </a:cubicBezTo>
                <a:cubicBezTo>
                  <a:pt x="4784832" y="3356701"/>
                  <a:pt x="4786013" y="3357488"/>
                  <a:pt x="4786982" y="3358548"/>
                </a:cubicBezTo>
                <a:lnTo>
                  <a:pt x="4790526" y="3362304"/>
                </a:lnTo>
                <a:cubicBezTo>
                  <a:pt x="4791767" y="3363637"/>
                  <a:pt x="4792555" y="3365182"/>
                  <a:pt x="4793009" y="3366787"/>
                </a:cubicBezTo>
                <a:cubicBezTo>
                  <a:pt x="4798369" y="3367605"/>
                  <a:pt x="4803335" y="3370270"/>
                  <a:pt x="4806606" y="3375329"/>
                </a:cubicBezTo>
                <a:cubicBezTo>
                  <a:pt x="4808696" y="3378540"/>
                  <a:pt x="4809725" y="3381932"/>
                  <a:pt x="4809967" y="3385355"/>
                </a:cubicBezTo>
                <a:cubicBezTo>
                  <a:pt x="4811421" y="3385779"/>
                  <a:pt x="4812753" y="3386627"/>
                  <a:pt x="4813995" y="3387596"/>
                </a:cubicBezTo>
                <a:cubicBezTo>
                  <a:pt x="4812087" y="3383962"/>
                  <a:pt x="4811663" y="3379479"/>
                  <a:pt x="4814358" y="3375208"/>
                </a:cubicBezTo>
                <a:cubicBezTo>
                  <a:pt x="4816357" y="3372088"/>
                  <a:pt x="4818961" y="3370755"/>
                  <a:pt x="4821626" y="3370543"/>
                </a:cubicBezTo>
                <a:lnTo>
                  <a:pt x="4821536" y="3370210"/>
                </a:lnTo>
                <a:cubicBezTo>
                  <a:pt x="4816024" y="3366999"/>
                  <a:pt x="4812299" y="3359306"/>
                  <a:pt x="4816751" y="3352278"/>
                </a:cubicBezTo>
                <a:cubicBezTo>
                  <a:pt x="4821990" y="3344039"/>
                  <a:pt x="4831438" y="3347644"/>
                  <a:pt x="4835072" y="3354611"/>
                </a:cubicBezTo>
                <a:lnTo>
                  <a:pt x="4834042" y="3349946"/>
                </a:lnTo>
                <a:cubicBezTo>
                  <a:pt x="4832680" y="3343828"/>
                  <a:pt x="4837313" y="3337557"/>
                  <a:pt x="4843309" y="3336437"/>
                </a:cubicBezTo>
                <a:cubicBezTo>
                  <a:pt x="4849608" y="3335255"/>
                  <a:pt x="4855453" y="3339587"/>
                  <a:pt x="4856815" y="3345705"/>
                </a:cubicBezTo>
                <a:lnTo>
                  <a:pt x="4858390" y="3352793"/>
                </a:lnTo>
                <a:cubicBezTo>
                  <a:pt x="4859753" y="3358942"/>
                  <a:pt x="4855119" y="3365182"/>
                  <a:pt x="4849123" y="3366303"/>
                </a:cubicBezTo>
                <a:cubicBezTo>
                  <a:pt x="4847185" y="3366666"/>
                  <a:pt x="4845459" y="3366000"/>
                  <a:pt x="4843733" y="3365424"/>
                </a:cubicBezTo>
                <a:cubicBezTo>
                  <a:pt x="4844005" y="3366151"/>
                  <a:pt x="4844399" y="3366848"/>
                  <a:pt x="4844581" y="3367635"/>
                </a:cubicBezTo>
                <a:lnTo>
                  <a:pt x="4846156" y="3374723"/>
                </a:lnTo>
                <a:cubicBezTo>
                  <a:pt x="4847519" y="3380872"/>
                  <a:pt x="4841583" y="3386869"/>
                  <a:pt x="4835890" y="3387505"/>
                </a:cubicBezTo>
                <a:cubicBezTo>
                  <a:pt x="4834921" y="3387596"/>
                  <a:pt x="4834103" y="3387354"/>
                  <a:pt x="4833194" y="3387233"/>
                </a:cubicBezTo>
                <a:cubicBezTo>
                  <a:pt x="4832892" y="3388142"/>
                  <a:pt x="4832801" y="3389020"/>
                  <a:pt x="4832256" y="3389898"/>
                </a:cubicBezTo>
                <a:cubicBezTo>
                  <a:pt x="4828258" y="3396168"/>
                  <a:pt x="4821838" y="3395593"/>
                  <a:pt x="4817387" y="3391928"/>
                </a:cubicBezTo>
                <a:cubicBezTo>
                  <a:pt x="4818931" y="3396078"/>
                  <a:pt x="4818113" y="3401287"/>
                  <a:pt x="4814873" y="3404347"/>
                </a:cubicBezTo>
                <a:close/>
                <a:moveTo>
                  <a:pt x="4755457" y="3543711"/>
                </a:moveTo>
                <a:cubicBezTo>
                  <a:pt x="4750612" y="3542499"/>
                  <a:pt x="4747372" y="3538531"/>
                  <a:pt x="4746706" y="3533715"/>
                </a:cubicBezTo>
                <a:cubicBezTo>
                  <a:pt x="4746584" y="3532746"/>
                  <a:pt x="4746554" y="3531776"/>
                  <a:pt x="4746584" y="3530777"/>
                </a:cubicBezTo>
                <a:cubicBezTo>
                  <a:pt x="4745131" y="3523295"/>
                  <a:pt x="4749098" y="3515511"/>
                  <a:pt x="4753095" y="3509422"/>
                </a:cubicBezTo>
                <a:cubicBezTo>
                  <a:pt x="4756154" y="3504728"/>
                  <a:pt x="4761302" y="3502880"/>
                  <a:pt x="4766450" y="3504334"/>
                </a:cubicBezTo>
                <a:cubicBezTo>
                  <a:pt x="4760454" y="3500638"/>
                  <a:pt x="4757335" y="3490703"/>
                  <a:pt x="4764179" y="3484221"/>
                </a:cubicBezTo>
                <a:cubicBezTo>
                  <a:pt x="4775020" y="3474014"/>
                  <a:pt x="4788678" y="3492733"/>
                  <a:pt x="4777988" y="3502850"/>
                </a:cubicBezTo>
                <a:cubicBezTo>
                  <a:pt x="4775293" y="3505394"/>
                  <a:pt x="4772416" y="3506151"/>
                  <a:pt x="4769782" y="3505667"/>
                </a:cubicBezTo>
                <a:cubicBezTo>
                  <a:pt x="4772749" y="3507635"/>
                  <a:pt x="4774566" y="3511240"/>
                  <a:pt x="4774748" y="3514844"/>
                </a:cubicBezTo>
                <a:cubicBezTo>
                  <a:pt x="4775384" y="3514935"/>
                  <a:pt x="4776020" y="3514965"/>
                  <a:pt x="4776626" y="3515147"/>
                </a:cubicBezTo>
                <a:cubicBezTo>
                  <a:pt x="4782622" y="3516965"/>
                  <a:pt x="4786619" y="3522901"/>
                  <a:pt x="4785014" y="3529202"/>
                </a:cubicBezTo>
                <a:cubicBezTo>
                  <a:pt x="4783591" y="3534745"/>
                  <a:pt x="4777625" y="3538743"/>
                  <a:pt x="4771932" y="3537653"/>
                </a:cubicBezTo>
                <a:cubicBezTo>
                  <a:pt x="4771629" y="3537713"/>
                  <a:pt x="4771356" y="3537835"/>
                  <a:pt x="4771053" y="3537925"/>
                </a:cubicBezTo>
                <a:cubicBezTo>
                  <a:pt x="4770932" y="3537986"/>
                  <a:pt x="4770872" y="3538016"/>
                  <a:pt x="4770720" y="3538077"/>
                </a:cubicBezTo>
                <a:cubicBezTo>
                  <a:pt x="4769933" y="3538561"/>
                  <a:pt x="4769085" y="3538955"/>
                  <a:pt x="4768297" y="3539440"/>
                </a:cubicBezTo>
                <a:cubicBezTo>
                  <a:pt x="4767692" y="3539803"/>
                  <a:pt x="4764482" y="3542136"/>
                  <a:pt x="4767328" y="3539985"/>
                </a:cubicBezTo>
                <a:cubicBezTo>
                  <a:pt x="4763695" y="3542772"/>
                  <a:pt x="4760272" y="3544892"/>
                  <a:pt x="4755457" y="3543711"/>
                </a:cubicBezTo>
                <a:close/>
                <a:moveTo>
                  <a:pt x="4452050" y="2032364"/>
                </a:moveTo>
                <a:cubicBezTo>
                  <a:pt x="4451959" y="2032213"/>
                  <a:pt x="4451929" y="2032182"/>
                  <a:pt x="4451747" y="2031849"/>
                </a:cubicBezTo>
                <a:cubicBezTo>
                  <a:pt x="4448265" y="2026154"/>
                  <a:pt x="4449869" y="2019218"/>
                  <a:pt x="4455230" y="2015341"/>
                </a:cubicBezTo>
                <a:cubicBezTo>
                  <a:pt x="4460348" y="2011646"/>
                  <a:pt x="4468494" y="2013493"/>
                  <a:pt x="4471734" y="2018824"/>
                </a:cubicBezTo>
                <a:cubicBezTo>
                  <a:pt x="4475519" y="2025034"/>
                  <a:pt x="4477155" y="2032334"/>
                  <a:pt x="4474914" y="2039422"/>
                </a:cubicBezTo>
                <a:cubicBezTo>
                  <a:pt x="4472945" y="2045601"/>
                  <a:pt x="4467797" y="2050175"/>
                  <a:pt x="4460893" y="2048811"/>
                </a:cubicBezTo>
                <a:cubicBezTo>
                  <a:pt x="4455078" y="2047660"/>
                  <a:pt x="4449567" y="2040936"/>
                  <a:pt x="4451505" y="2034787"/>
                </a:cubicBezTo>
                <a:cubicBezTo>
                  <a:pt x="4451777" y="2034090"/>
                  <a:pt x="4451959" y="2033364"/>
                  <a:pt x="4452110" y="2032606"/>
                </a:cubicBezTo>
                <a:lnTo>
                  <a:pt x="4452110" y="2032606"/>
                </a:lnTo>
                <a:cubicBezTo>
                  <a:pt x="4452110" y="2032516"/>
                  <a:pt x="4452080" y="2032485"/>
                  <a:pt x="4452050" y="2032364"/>
                </a:cubicBezTo>
                <a:close/>
                <a:moveTo>
                  <a:pt x="4382853" y="1724739"/>
                </a:moveTo>
                <a:lnTo>
                  <a:pt x="4385942" y="1729040"/>
                </a:lnTo>
                <a:cubicBezTo>
                  <a:pt x="4389727" y="1734281"/>
                  <a:pt x="4390636" y="1741005"/>
                  <a:pt x="4385427" y="1745912"/>
                </a:cubicBezTo>
                <a:cubicBezTo>
                  <a:pt x="4381187" y="1749910"/>
                  <a:pt x="4372314" y="1750637"/>
                  <a:pt x="4368559" y="1745397"/>
                </a:cubicBezTo>
                <a:lnTo>
                  <a:pt x="4365470" y="1741066"/>
                </a:lnTo>
                <a:cubicBezTo>
                  <a:pt x="4361685" y="1735826"/>
                  <a:pt x="4360777" y="1729101"/>
                  <a:pt x="4365985" y="1724194"/>
                </a:cubicBezTo>
                <a:cubicBezTo>
                  <a:pt x="4369013" y="1721377"/>
                  <a:pt x="4374343" y="1720226"/>
                  <a:pt x="4378522" y="1721650"/>
                </a:cubicBezTo>
                <a:cubicBezTo>
                  <a:pt x="4377311" y="1720832"/>
                  <a:pt x="4376221" y="1719832"/>
                  <a:pt x="4375373" y="1718651"/>
                </a:cubicBezTo>
                <a:lnTo>
                  <a:pt x="4372284" y="1714350"/>
                </a:lnTo>
                <a:cubicBezTo>
                  <a:pt x="4371194" y="1712835"/>
                  <a:pt x="4370588" y="1711139"/>
                  <a:pt x="4370376" y="1709413"/>
                </a:cubicBezTo>
                <a:cubicBezTo>
                  <a:pt x="4365016" y="1707838"/>
                  <a:pt x="4360322" y="1704445"/>
                  <a:pt x="4357687" y="1698811"/>
                </a:cubicBezTo>
                <a:cubicBezTo>
                  <a:pt x="4355992" y="1695237"/>
                  <a:pt x="4355416" y="1691633"/>
                  <a:pt x="4355658" y="1688119"/>
                </a:cubicBezTo>
                <a:cubicBezTo>
                  <a:pt x="4353963" y="1687362"/>
                  <a:pt x="4352418" y="1686241"/>
                  <a:pt x="4351116" y="1684696"/>
                </a:cubicBezTo>
                <a:cubicBezTo>
                  <a:pt x="4349027" y="1682212"/>
                  <a:pt x="4348360" y="1678820"/>
                  <a:pt x="4348875" y="1675609"/>
                </a:cubicBezTo>
                <a:cubicBezTo>
                  <a:pt x="4348875" y="1673671"/>
                  <a:pt x="4349148" y="1671732"/>
                  <a:pt x="4350056" y="1670036"/>
                </a:cubicBezTo>
                <a:cubicBezTo>
                  <a:pt x="4351903" y="1666583"/>
                  <a:pt x="4355053" y="1664796"/>
                  <a:pt x="4358505" y="1664250"/>
                </a:cubicBezTo>
                <a:lnTo>
                  <a:pt x="4361897" y="1661797"/>
                </a:lnTo>
                <a:cubicBezTo>
                  <a:pt x="4365470" y="1659222"/>
                  <a:pt x="4369740" y="1658798"/>
                  <a:pt x="4373435" y="1660252"/>
                </a:cubicBezTo>
                <a:cubicBezTo>
                  <a:pt x="4373556" y="1660161"/>
                  <a:pt x="4373707" y="1660040"/>
                  <a:pt x="4373829" y="1659949"/>
                </a:cubicBezTo>
                <a:cubicBezTo>
                  <a:pt x="4369346" y="1656648"/>
                  <a:pt x="4366954" y="1650408"/>
                  <a:pt x="4369437" y="1645137"/>
                </a:cubicBezTo>
                <a:cubicBezTo>
                  <a:pt x="4366318" y="1641987"/>
                  <a:pt x="4365077" y="1637474"/>
                  <a:pt x="4366590" y="1632749"/>
                </a:cubicBezTo>
                <a:cubicBezTo>
                  <a:pt x="4368468" y="1626873"/>
                  <a:pt x="4376221" y="1623177"/>
                  <a:pt x="4381914" y="1625722"/>
                </a:cubicBezTo>
                <a:lnTo>
                  <a:pt x="4386759" y="1627872"/>
                </a:lnTo>
                <a:cubicBezTo>
                  <a:pt x="4392877" y="1630568"/>
                  <a:pt x="4395875" y="1636717"/>
                  <a:pt x="4393815" y="1643199"/>
                </a:cubicBezTo>
                <a:cubicBezTo>
                  <a:pt x="4393300" y="1644774"/>
                  <a:pt x="4392331" y="1646167"/>
                  <a:pt x="4391150" y="1647349"/>
                </a:cubicBezTo>
                <a:cubicBezTo>
                  <a:pt x="4391635" y="1648833"/>
                  <a:pt x="4392210" y="1650287"/>
                  <a:pt x="4392089" y="1651831"/>
                </a:cubicBezTo>
                <a:cubicBezTo>
                  <a:pt x="4397783" y="1652165"/>
                  <a:pt x="4403324" y="1655739"/>
                  <a:pt x="4407504" y="1660192"/>
                </a:cubicBezTo>
                <a:cubicBezTo>
                  <a:pt x="4407594" y="1658707"/>
                  <a:pt x="4407897" y="1657253"/>
                  <a:pt x="4408503" y="1655890"/>
                </a:cubicBezTo>
                <a:lnTo>
                  <a:pt x="4410653" y="1651044"/>
                </a:lnTo>
                <a:cubicBezTo>
                  <a:pt x="4413348" y="1644956"/>
                  <a:pt x="4420828" y="1643047"/>
                  <a:pt x="4426582" y="1645531"/>
                </a:cubicBezTo>
                <a:cubicBezTo>
                  <a:pt x="4432638" y="1648136"/>
                  <a:pt x="4434637" y="1655769"/>
                  <a:pt x="4432093" y="1661464"/>
                </a:cubicBezTo>
                <a:lnTo>
                  <a:pt x="4429943" y="1666310"/>
                </a:lnTo>
                <a:cubicBezTo>
                  <a:pt x="4427248" y="1672398"/>
                  <a:pt x="4419768" y="1674307"/>
                  <a:pt x="4414014" y="1671823"/>
                </a:cubicBezTo>
                <a:cubicBezTo>
                  <a:pt x="4413590" y="1671641"/>
                  <a:pt x="4413317" y="1671247"/>
                  <a:pt x="4412924" y="1671035"/>
                </a:cubicBezTo>
                <a:cubicBezTo>
                  <a:pt x="4413378" y="1675306"/>
                  <a:pt x="4412561" y="1679971"/>
                  <a:pt x="4410441" y="1684454"/>
                </a:cubicBezTo>
                <a:cubicBezTo>
                  <a:pt x="4417890" y="1687483"/>
                  <a:pt x="4421494" y="1700447"/>
                  <a:pt x="4412470" y="1706929"/>
                </a:cubicBezTo>
                <a:cubicBezTo>
                  <a:pt x="4406322" y="1711351"/>
                  <a:pt x="4400478" y="1708413"/>
                  <a:pt x="4397631" y="1703264"/>
                </a:cubicBezTo>
                <a:cubicBezTo>
                  <a:pt x="4396995" y="1704203"/>
                  <a:pt x="4396298" y="1705051"/>
                  <a:pt x="4395450" y="1705748"/>
                </a:cubicBezTo>
                <a:cubicBezTo>
                  <a:pt x="4398782" y="1711109"/>
                  <a:pt x="4396904" y="1718015"/>
                  <a:pt x="4392029" y="1721710"/>
                </a:cubicBezTo>
                <a:cubicBezTo>
                  <a:pt x="4388879" y="1724073"/>
                  <a:pt x="4384821" y="1724285"/>
                  <a:pt x="4381278" y="1722983"/>
                </a:cubicBezTo>
                <a:cubicBezTo>
                  <a:pt x="4381823" y="1723528"/>
                  <a:pt x="4382368" y="1724073"/>
                  <a:pt x="4382853" y="1724739"/>
                </a:cubicBezTo>
                <a:close/>
                <a:moveTo>
                  <a:pt x="4383489" y="1880218"/>
                </a:moveTo>
                <a:cubicBezTo>
                  <a:pt x="4371042" y="1889123"/>
                  <a:pt x="4356113" y="1870555"/>
                  <a:pt x="4368589" y="1861589"/>
                </a:cubicBezTo>
                <a:cubicBezTo>
                  <a:pt x="4381006" y="1852654"/>
                  <a:pt x="4395965" y="1871252"/>
                  <a:pt x="4383489" y="1880218"/>
                </a:cubicBezTo>
                <a:close/>
                <a:moveTo>
                  <a:pt x="4250364" y="1415025"/>
                </a:moveTo>
                <a:lnTo>
                  <a:pt x="4253059" y="1422022"/>
                </a:lnTo>
                <a:cubicBezTo>
                  <a:pt x="4255391" y="1428049"/>
                  <a:pt x="4250273" y="1435107"/>
                  <a:pt x="4244580" y="1436591"/>
                </a:cubicBezTo>
                <a:cubicBezTo>
                  <a:pt x="4237887" y="1438378"/>
                  <a:pt x="4232315" y="1434107"/>
                  <a:pt x="4230013" y="1428110"/>
                </a:cubicBezTo>
                <a:lnTo>
                  <a:pt x="4229226" y="1426050"/>
                </a:lnTo>
                <a:cubicBezTo>
                  <a:pt x="4225744" y="1428474"/>
                  <a:pt x="4220898" y="1428958"/>
                  <a:pt x="4216992" y="1427201"/>
                </a:cubicBezTo>
                <a:lnTo>
                  <a:pt x="4212146" y="1425051"/>
                </a:lnTo>
                <a:cubicBezTo>
                  <a:pt x="4206059" y="1422355"/>
                  <a:pt x="4204121" y="1414904"/>
                  <a:pt x="4206605" y="1409118"/>
                </a:cubicBezTo>
                <a:cubicBezTo>
                  <a:pt x="4209209" y="1403060"/>
                  <a:pt x="4216840" y="1401061"/>
                  <a:pt x="4222534" y="1403575"/>
                </a:cubicBezTo>
                <a:lnTo>
                  <a:pt x="4227379" y="1405726"/>
                </a:lnTo>
                <a:cubicBezTo>
                  <a:pt x="4229044" y="1406453"/>
                  <a:pt x="4230377" y="1407604"/>
                  <a:pt x="4231437" y="1408906"/>
                </a:cubicBezTo>
                <a:cubicBezTo>
                  <a:pt x="4232769" y="1407785"/>
                  <a:pt x="4234283" y="1406937"/>
                  <a:pt x="4235828" y="1406513"/>
                </a:cubicBezTo>
                <a:cubicBezTo>
                  <a:pt x="4239189" y="1405635"/>
                  <a:pt x="4242248" y="1406241"/>
                  <a:pt x="4244761" y="1407846"/>
                </a:cubicBezTo>
                <a:cubicBezTo>
                  <a:pt x="4243520" y="1405211"/>
                  <a:pt x="4243247" y="1402121"/>
                  <a:pt x="4244246" y="1398880"/>
                </a:cubicBezTo>
                <a:cubicBezTo>
                  <a:pt x="4246063" y="1393034"/>
                  <a:pt x="4253786" y="1389187"/>
                  <a:pt x="4259509" y="1391702"/>
                </a:cubicBezTo>
                <a:lnTo>
                  <a:pt x="4264355" y="1393852"/>
                </a:lnTo>
                <a:cubicBezTo>
                  <a:pt x="4270472" y="1396578"/>
                  <a:pt x="4273561" y="1402576"/>
                  <a:pt x="4271532" y="1409118"/>
                </a:cubicBezTo>
                <a:cubicBezTo>
                  <a:pt x="4269715" y="1414964"/>
                  <a:pt x="4261992" y="1418811"/>
                  <a:pt x="4256269" y="1416297"/>
                </a:cubicBezTo>
                <a:lnTo>
                  <a:pt x="4251424" y="1414146"/>
                </a:lnTo>
                <a:cubicBezTo>
                  <a:pt x="4250515" y="1413753"/>
                  <a:pt x="4249819" y="1413117"/>
                  <a:pt x="4249031" y="1412602"/>
                </a:cubicBezTo>
                <a:cubicBezTo>
                  <a:pt x="4249486" y="1413389"/>
                  <a:pt x="4250030" y="1414116"/>
                  <a:pt x="4250364" y="1415025"/>
                </a:cubicBezTo>
                <a:close/>
                <a:moveTo>
                  <a:pt x="4251121" y="1481420"/>
                </a:moveTo>
                <a:cubicBezTo>
                  <a:pt x="4249304" y="1487266"/>
                  <a:pt x="4241582" y="1491113"/>
                  <a:pt x="4235858" y="1488599"/>
                </a:cubicBezTo>
                <a:lnTo>
                  <a:pt x="4231013" y="1486448"/>
                </a:lnTo>
                <a:cubicBezTo>
                  <a:pt x="4228893" y="1485509"/>
                  <a:pt x="4227318" y="1484086"/>
                  <a:pt x="4226016" y="1482480"/>
                </a:cubicBezTo>
                <a:cubicBezTo>
                  <a:pt x="4225077" y="1482390"/>
                  <a:pt x="4224138" y="1482450"/>
                  <a:pt x="4223169" y="1482117"/>
                </a:cubicBezTo>
                <a:cubicBezTo>
                  <a:pt x="4217476" y="1480148"/>
                  <a:pt x="4213146" y="1472848"/>
                  <a:pt x="4215780" y="1466972"/>
                </a:cubicBezTo>
                <a:lnTo>
                  <a:pt x="4217930" y="1462126"/>
                </a:lnTo>
                <a:cubicBezTo>
                  <a:pt x="4220535" y="1456219"/>
                  <a:pt x="4226561" y="1452463"/>
                  <a:pt x="4233072" y="1454705"/>
                </a:cubicBezTo>
                <a:cubicBezTo>
                  <a:pt x="4237221" y="1456128"/>
                  <a:pt x="4240582" y="1460429"/>
                  <a:pt x="4241127" y="1464912"/>
                </a:cubicBezTo>
                <a:lnTo>
                  <a:pt x="4243974" y="1466184"/>
                </a:lnTo>
                <a:cubicBezTo>
                  <a:pt x="4250061" y="1468880"/>
                  <a:pt x="4253150" y="1474908"/>
                  <a:pt x="4251121" y="1481420"/>
                </a:cubicBezTo>
                <a:close/>
                <a:moveTo>
                  <a:pt x="4177593" y="1356898"/>
                </a:moveTo>
                <a:cubicBezTo>
                  <a:pt x="4179471" y="1351052"/>
                  <a:pt x="4187223" y="1347327"/>
                  <a:pt x="4192916" y="1349871"/>
                </a:cubicBezTo>
                <a:lnTo>
                  <a:pt x="4197762" y="1352022"/>
                </a:lnTo>
                <a:cubicBezTo>
                  <a:pt x="4203879" y="1354748"/>
                  <a:pt x="4206877" y="1360866"/>
                  <a:pt x="4204818" y="1367348"/>
                </a:cubicBezTo>
                <a:cubicBezTo>
                  <a:pt x="4202940" y="1373194"/>
                  <a:pt x="4195188" y="1376920"/>
                  <a:pt x="4189494" y="1374376"/>
                </a:cubicBezTo>
                <a:lnTo>
                  <a:pt x="4184649" y="1372225"/>
                </a:lnTo>
                <a:cubicBezTo>
                  <a:pt x="4178532" y="1369529"/>
                  <a:pt x="4175534" y="1363380"/>
                  <a:pt x="4177593" y="1356898"/>
                </a:cubicBezTo>
                <a:close/>
                <a:moveTo>
                  <a:pt x="4176140" y="1321035"/>
                </a:moveTo>
                <a:lnTo>
                  <a:pt x="4178290" y="1316189"/>
                </a:lnTo>
                <a:cubicBezTo>
                  <a:pt x="4180894" y="1310282"/>
                  <a:pt x="4187072" y="1306647"/>
                  <a:pt x="4193522" y="1308919"/>
                </a:cubicBezTo>
                <a:cubicBezTo>
                  <a:pt x="4195582" y="1309646"/>
                  <a:pt x="4197247" y="1311191"/>
                  <a:pt x="4198670" y="1312948"/>
                </a:cubicBezTo>
                <a:cubicBezTo>
                  <a:pt x="4202274" y="1310222"/>
                  <a:pt x="4207240" y="1309828"/>
                  <a:pt x="4211601" y="1311766"/>
                </a:cubicBezTo>
                <a:lnTo>
                  <a:pt x="4216447" y="1313917"/>
                </a:lnTo>
                <a:cubicBezTo>
                  <a:pt x="4222351" y="1316522"/>
                  <a:pt x="4224229" y="1324670"/>
                  <a:pt x="4221352" y="1330062"/>
                </a:cubicBezTo>
                <a:cubicBezTo>
                  <a:pt x="4218173" y="1336029"/>
                  <a:pt x="4211086" y="1337604"/>
                  <a:pt x="4205211" y="1334968"/>
                </a:cubicBezTo>
                <a:lnTo>
                  <a:pt x="4200366" y="1332818"/>
                </a:lnTo>
                <a:cubicBezTo>
                  <a:pt x="4199246" y="1332303"/>
                  <a:pt x="4198398" y="1331455"/>
                  <a:pt x="4197550" y="1330607"/>
                </a:cubicBezTo>
                <a:cubicBezTo>
                  <a:pt x="4194582" y="1335453"/>
                  <a:pt x="4189192" y="1338300"/>
                  <a:pt x="4183377" y="1336241"/>
                </a:cubicBezTo>
                <a:cubicBezTo>
                  <a:pt x="4177653" y="1334242"/>
                  <a:pt x="4173505" y="1326911"/>
                  <a:pt x="4176140" y="1321035"/>
                </a:cubicBezTo>
                <a:close/>
                <a:moveTo>
                  <a:pt x="4195369" y="1577773"/>
                </a:moveTo>
                <a:lnTo>
                  <a:pt x="4205060" y="1582074"/>
                </a:lnTo>
                <a:cubicBezTo>
                  <a:pt x="4210965" y="1584679"/>
                  <a:pt x="4213661" y="1592009"/>
                  <a:pt x="4210995" y="1597855"/>
                </a:cubicBezTo>
                <a:cubicBezTo>
                  <a:pt x="4208330" y="1603761"/>
                  <a:pt x="4201093" y="1606427"/>
                  <a:pt x="4195218" y="1603792"/>
                </a:cubicBezTo>
                <a:lnTo>
                  <a:pt x="4185527" y="1599491"/>
                </a:lnTo>
                <a:cubicBezTo>
                  <a:pt x="4179622" y="1596886"/>
                  <a:pt x="4176927" y="1589555"/>
                  <a:pt x="4179592" y="1583709"/>
                </a:cubicBezTo>
                <a:cubicBezTo>
                  <a:pt x="4182257" y="1577833"/>
                  <a:pt x="4189494" y="1575168"/>
                  <a:pt x="4195369" y="1577773"/>
                </a:cubicBezTo>
                <a:close/>
                <a:moveTo>
                  <a:pt x="4226349" y="1377617"/>
                </a:moveTo>
                <a:cubicBezTo>
                  <a:pt x="4232588" y="1363562"/>
                  <a:pt x="4254270" y="1373467"/>
                  <a:pt x="4248062" y="1387491"/>
                </a:cubicBezTo>
                <a:cubicBezTo>
                  <a:pt x="4241824" y="1401546"/>
                  <a:pt x="4220141" y="1391641"/>
                  <a:pt x="4226349" y="1377617"/>
                </a:cubicBezTo>
                <a:close/>
                <a:moveTo>
                  <a:pt x="4385790" y="1400667"/>
                </a:moveTo>
                <a:cubicBezTo>
                  <a:pt x="4391696" y="1403272"/>
                  <a:pt x="4394390" y="1410602"/>
                  <a:pt x="4391726" y="1416448"/>
                </a:cubicBezTo>
                <a:cubicBezTo>
                  <a:pt x="4389061" y="1422355"/>
                  <a:pt x="4381823" y="1424990"/>
                  <a:pt x="4375948" y="1422385"/>
                </a:cubicBezTo>
                <a:lnTo>
                  <a:pt x="4366258" y="1418084"/>
                </a:lnTo>
                <a:cubicBezTo>
                  <a:pt x="4360352" y="1415479"/>
                  <a:pt x="4357657" y="1408149"/>
                  <a:pt x="4360322" y="1402303"/>
                </a:cubicBezTo>
                <a:cubicBezTo>
                  <a:pt x="4360958" y="1400940"/>
                  <a:pt x="4361836" y="1399789"/>
                  <a:pt x="4362866" y="1398789"/>
                </a:cubicBezTo>
                <a:cubicBezTo>
                  <a:pt x="4362442" y="1398396"/>
                  <a:pt x="4361927" y="1398123"/>
                  <a:pt x="4361594" y="1397669"/>
                </a:cubicBezTo>
                <a:cubicBezTo>
                  <a:pt x="4358808" y="1394064"/>
                  <a:pt x="4355567" y="1390460"/>
                  <a:pt x="4354386" y="1385977"/>
                </a:cubicBezTo>
                <a:cubicBezTo>
                  <a:pt x="4352660" y="1379434"/>
                  <a:pt x="4356325" y="1372740"/>
                  <a:pt x="4362927" y="1370923"/>
                </a:cubicBezTo>
                <a:cubicBezTo>
                  <a:pt x="4367742" y="1369590"/>
                  <a:pt x="4371678" y="1371528"/>
                  <a:pt x="4375676" y="1374012"/>
                </a:cubicBezTo>
                <a:cubicBezTo>
                  <a:pt x="4378765" y="1375920"/>
                  <a:pt x="4380097" y="1379252"/>
                  <a:pt x="4380158" y="1382705"/>
                </a:cubicBezTo>
                <a:cubicBezTo>
                  <a:pt x="4380309" y="1382887"/>
                  <a:pt x="4380460" y="1383099"/>
                  <a:pt x="4380612" y="1383281"/>
                </a:cubicBezTo>
                <a:cubicBezTo>
                  <a:pt x="4384155" y="1387824"/>
                  <a:pt x="4383337" y="1393822"/>
                  <a:pt x="4379915" y="1398032"/>
                </a:cubicBezTo>
                <a:lnTo>
                  <a:pt x="4385790" y="1400667"/>
                </a:lnTo>
                <a:close/>
                <a:moveTo>
                  <a:pt x="4483847" y="1371559"/>
                </a:moveTo>
                <a:cubicBezTo>
                  <a:pt x="4488904" y="1370771"/>
                  <a:pt x="4493598" y="1373255"/>
                  <a:pt x="4496112" y="1377556"/>
                </a:cubicBezTo>
                <a:cubicBezTo>
                  <a:pt x="4496627" y="1378435"/>
                  <a:pt x="4497051" y="1379373"/>
                  <a:pt x="4497384" y="1380313"/>
                </a:cubicBezTo>
                <a:cubicBezTo>
                  <a:pt x="4501775" y="1386855"/>
                  <a:pt x="4501079" y="1395821"/>
                  <a:pt x="4499716" y="1403181"/>
                </a:cubicBezTo>
                <a:cubicBezTo>
                  <a:pt x="4498656" y="1408876"/>
                  <a:pt x="4494507" y="1412632"/>
                  <a:pt x="4489056" y="1413329"/>
                </a:cubicBezTo>
                <a:cubicBezTo>
                  <a:pt x="4496203" y="1414449"/>
                  <a:pt x="4503138" y="1422658"/>
                  <a:pt x="4499201" y="1431533"/>
                </a:cubicBezTo>
                <a:cubicBezTo>
                  <a:pt x="4492993" y="1445557"/>
                  <a:pt x="4472552" y="1433199"/>
                  <a:pt x="4478699" y="1419356"/>
                </a:cubicBezTo>
                <a:cubicBezTo>
                  <a:pt x="4480244" y="1415843"/>
                  <a:pt x="4482696" y="1413995"/>
                  <a:pt x="4485362" y="1413389"/>
                </a:cubicBezTo>
                <a:cubicBezTo>
                  <a:pt x="4481788" y="1412723"/>
                  <a:pt x="4478608" y="1410027"/>
                  <a:pt x="4477003" y="1406634"/>
                </a:cubicBezTo>
                <a:cubicBezTo>
                  <a:pt x="4476367" y="1406786"/>
                  <a:pt x="4475762" y="1407028"/>
                  <a:pt x="4475095" y="1407119"/>
                </a:cubicBezTo>
                <a:cubicBezTo>
                  <a:pt x="4468675" y="1407755"/>
                  <a:pt x="4462528" y="1403696"/>
                  <a:pt x="4461529" y="1397063"/>
                </a:cubicBezTo>
                <a:cubicBezTo>
                  <a:pt x="4460650" y="1391247"/>
                  <a:pt x="4464739" y="1385068"/>
                  <a:pt x="4470583" y="1383826"/>
                </a:cubicBezTo>
                <a:cubicBezTo>
                  <a:pt x="4470825" y="1383644"/>
                  <a:pt x="4471068" y="1383432"/>
                  <a:pt x="4471280" y="1383220"/>
                </a:cubicBezTo>
                <a:cubicBezTo>
                  <a:pt x="4471371" y="1383129"/>
                  <a:pt x="4471401" y="1383069"/>
                  <a:pt x="4471522" y="1382948"/>
                </a:cubicBezTo>
                <a:cubicBezTo>
                  <a:pt x="4472097" y="1382160"/>
                  <a:pt x="4472733" y="1381464"/>
                  <a:pt x="4473279" y="1380676"/>
                </a:cubicBezTo>
                <a:cubicBezTo>
                  <a:pt x="4473702" y="1380070"/>
                  <a:pt x="4475822" y="1376587"/>
                  <a:pt x="4473975" y="1379767"/>
                </a:cubicBezTo>
                <a:cubicBezTo>
                  <a:pt x="4476398" y="1375708"/>
                  <a:pt x="4478790" y="1372316"/>
                  <a:pt x="4483847" y="1371559"/>
                </a:cubicBezTo>
                <a:close/>
                <a:moveTo>
                  <a:pt x="4635112" y="1396063"/>
                </a:moveTo>
                <a:cubicBezTo>
                  <a:pt x="4641078" y="1398305"/>
                  <a:pt x="4643955" y="1406029"/>
                  <a:pt x="4641411" y="1411723"/>
                </a:cubicBezTo>
                <a:lnTo>
                  <a:pt x="4639261" y="1416570"/>
                </a:lnTo>
                <a:cubicBezTo>
                  <a:pt x="4636566" y="1422658"/>
                  <a:pt x="4629752" y="1425172"/>
                  <a:pt x="4623635" y="1422870"/>
                </a:cubicBezTo>
                <a:cubicBezTo>
                  <a:pt x="4617669" y="1420628"/>
                  <a:pt x="4614792" y="1412935"/>
                  <a:pt x="4617336" y="1407210"/>
                </a:cubicBezTo>
                <a:lnTo>
                  <a:pt x="4619486" y="1402364"/>
                </a:lnTo>
                <a:cubicBezTo>
                  <a:pt x="4622181" y="1396245"/>
                  <a:pt x="4628995" y="1393761"/>
                  <a:pt x="4635112" y="1396063"/>
                </a:cubicBezTo>
                <a:close/>
                <a:moveTo>
                  <a:pt x="4605253" y="1356202"/>
                </a:moveTo>
                <a:cubicBezTo>
                  <a:pt x="4605768" y="1355020"/>
                  <a:pt x="4606434" y="1354081"/>
                  <a:pt x="4607160" y="1353203"/>
                </a:cubicBezTo>
                <a:cubicBezTo>
                  <a:pt x="4607342" y="1351779"/>
                  <a:pt x="4607736" y="1350356"/>
                  <a:pt x="4608372" y="1349053"/>
                </a:cubicBezTo>
                <a:cubicBezTo>
                  <a:pt x="4610340" y="1345116"/>
                  <a:pt x="4614459" y="1343147"/>
                  <a:pt x="4618608" y="1343086"/>
                </a:cubicBezTo>
                <a:cubicBezTo>
                  <a:pt x="4621212" y="1340875"/>
                  <a:pt x="4624543" y="1339754"/>
                  <a:pt x="4628601" y="1340572"/>
                </a:cubicBezTo>
                <a:cubicBezTo>
                  <a:pt x="4634385" y="1341693"/>
                  <a:pt x="4639594" y="1349114"/>
                  <a:pt x="4637383" y="1354960"/>
                </a:cubicBezTo>
                <a:cubicBezTo>
                  <a:pt x="4635415" y="1360230"/>
                  <a:pt x="4632599" y="1365137"/>
                  <a:pt x="4626875" y="1366955"/>
                </a:cubicBezTo>
                <a:cubicBezTo>
                  <a:pt x="4626330" y="1367136"/>
                  <a:pt x="4625785" y="1367167"/>
                  <a:pt x="4625209" y="1367288"/>
                </a:cubicBezTo>
                <a:cubicBezTo>
                  <a:pt x="4616851" y="1375345"/>
                  <a:pt x="4599802" y="1368499"/>
                  <a:pt x="4605253" y="1356202"/>
                </a:cubicBezTo>
                <a:close/>
                <a:moveTo>
                  <a:pt x="4703280" y="1373618"/>
                </a:moveTo>
                <a:cubicBezTo>
                  <a:pt x="4704067" y="1371377"/>
                  <a:pt x="4704854" y="1369984"/>
                  <a:pt x="4706247" y="1368197"/>
                </a:cubicBezTo>
                <a:cubicBezTo>
                  <a:pt x="4709336" y="1364198"/>
                  <a:pt x="4713334" y="1362441"/>
                  <a:pt x="4717907" y="1360654"/>
                </a:cubicBezTo>
                <a:cubicBezTo>
                  <a:pt x="4719239" y="1360139"/>
                  <a:pt x="4720813" y="1360170"/>
                  <a:pt x="4722388" y="1360412"/>
                </a:cubicBezTo>
                <a:cubicBezTo>
                  <a:pt x="4724326" y="1359231"/>
                  <a:pt x="4726537" y="1358443"/>
                  <a:pt x="4728747" y="1358413"/>
                </a:cubicBezTo>
                <a:cubicBezTo>
                  <a:pt x="4730504" y="1358413"/>
                  <a:pt x="4732261" y="1358473"/>
                  <a:pt x="4733987" y="1358625"/>
                </a:cubicBezTo>
                <a:cubicBezTo>
                  <a:pt x="4734380" y="1358383"/>
                  <a:pt x="4734774" y="1358110"/>
                  <a:pt x="4735228" y="1357898"/>
                </a:cubicBezTo>
                <a:cubicBezTo>
                  <a:pt x="4740831" y="1355323"/>
                  <a:pt x="4748735" y="1357746"/>
                  <a:pt x="4751036" y="1363744"/>
                </a:cubicBezTo>
                <a:lnTo>
                  <a:pt x="4752278" y="1366985"/>
                </a:lnTo>
                <a:cubicBezTo>
                  <a:pt x="4752944" y="1367803"/>
                  <a:pt x="4753610" y="1368681"/>
                  <a:pt x="4754155" y="1369650"/>
                </a:cubicBezTo>
                <a:cubicBezTo>
                  <a:pt x="4758425" y="1377041"/>
                  <a:pt x="4757577" y="1386461"/>
                  <a:pt x="4758032" y="1394640"/>
                </a:cubicBezTo>
                <a:cubicBezTo>
                  <a:pt x="4758759" y="1406998"/>
                  <a:pt x="4743435" y="1409209"/>
                  <a:pt x="4736985" y="1401606"/>
                </a:cubicBezTo>
                <a:cubicBezTo>
                  <a:pt x="4736894" y="1401909"/>
                  <a:pt x="4736803" y="1402212"/>
                  <a:pt x="4736712" y="1402515"/>
                </a:cubicBezTo>
                <a:cubicBezTo>
                  <a:pt x="4736379" y="1406150"/>
                  <a:pt x="4734501" y="1408846"/>
                  <a:pt x="4731837" y="1410512"/>
                </a:cubicBezTo>
                <a:cubicBezTo>
                  <a:pt x="4726234" y="1414782"/>
                  <a:pt x="4717210" y="1415025"/>
                  <a:pt x="4714121" y="1407392"/>
                </a:cubicBezTo>
                <a:cubicBezTo>
                  <a:pt x="4713273" y="1405332"/>
                  <a:pt x="4712213" y="1403363"/>
                  <a:pt x="4711365" y="1401303"/>
                </a:cubicBezTo>
                <a:cubicBezTo>
                  <a:pt x="4711093" y="1400819"/>
                  <a:pt x="4710820" y="1400334"/>
                  <a:pt x="4710517" y="1399849"/>
                </a:cubicBezTo>
                <a:cubicBezTo>
                  <a:pt x="4709488" y="1398577"/>
                  <a:pt x="4708640" y="1397366"/>
                  <a:pt x="4708004" y="1396033"/>
                </a:cubicBezTo>
                <a:cubicBezTo>
                  <a:pt x="4704521" y="1395245"/>
                  <a:pt x="4701251" y="1393004"/>
                  <a:pt x="4699645" y="1390126"/>
                </a:cubicBezTo>
                <a:cubicBezTo>
                  <a:pt x="4696284" y="1384068"/>
                  <a:pt x="4699010" y="1377617"/>
                  <a:pt x="4704279" y="1373891"/>
                </a:cubicBezTo>
                <a:cubicBezTo>
                  <a:pt x="4700554" y="1376587"/>
                  <a:pt x="4702311" y="1376375"/>
                  <a:pt x="4703280" y="1373618"/>
                </a:cubicBezTo>
                <a:close/>
                <a:moveTo>
                  <a:pt x="4782985" y="1589343"/>
                </a:moveTo>
                <a:cubicBezTo>
                  <a:pt x="4780653" y="1583316"/>
                  <a:pt x="4783500" y="1576258"/>
                  <a:pt x="4789557" y="1573805"/>
                </a:cubicBezTo>
                <a:cubicBezTo>
                  <a:pt x="4795462" y="1571412"/>
                  <a:pt x="4802760" y="1574380"/>
                  <a:pt x="4805092" y="1580378"/>
                </a:cubicBezTo>
                <a:cubicBezTo>
                  <a:pt x="4806000" y="1582710"/>
                  <a:pt x="4806878" y="1585042"/>
                  <a:pt x="4807787" y="1587375"/>
                </a:cubicBezTo>
                <a:cubicBezTo>
                  <a:pt x="4810119" y="1593402"/>
                  <a:pt x="4807272" y="1600460"/>
                  <a:pt x="4801215" y="1602913"/>
                </a:cubicBezTo>
                <a:cubicBezTo>
                  <a:pt x="4799641" y="1603549"/>
                  <a:pt x="4798005" y="1603731"/>
                  <a:pt x="4796370" y="1603670"/>
                </a:cubicBezTo>
                <a:cubicBezTo>
                  <a:pt x="4796461" y="1609759"/>
                  <a:pt x="4792040" y="1614605"/>
                  <a:pt x="4786165" y="1615756"/>
                </a:cubicBezTo>
                <a:lnTo>
                  <a:pt x="4780956" y="1616786"/>
                </a:lnTo>
                <a:cubicBezTo>
                  <a:pt x="4774627" y="1618028"/>
                  <a:pt x="4768388" y="1612545"/>
                  <a:pt x="4767601" y="1606457"/>
                </a:cubicBezTo>
                <a:cubicBezTo>
                  <a:pt x="4766753" y="1599763"/>
                  <a:pt x="4771599" y="1594341"/>
                  <a:pt x="4777928" y="1593130"/>
                </a:cubicBezTo>
                <a:lnTo>
                  <a:pt x="4783136" y="1592100"/>
                </a:lnTo>
                <a:cubicBezTo>
                  <a:pt x="4783469" y="1592039"/>
                  <a:pt x="4783772" y="1592191"/>
                  <a:pt x="4784105" y="1592160"/>
                </a:cubicBezTo>
                <a:cubicBezTo>
                  <a:pt x="4783712" y="1591221"/>
                  <a:pt x="4783348" y="1590282"/>
                  <a:pt x="4782985" y="1589343"/>
                </a:cubicBezTo>
                <a:close/>
                <a:moveTo>
                  <a:pt x="4828743" y="1699356"/>
                </a:moveTo>
                <a:cubicBezTo>
                  <a:pt x="4832286" y="1685029"/>
                  <a:pt x="4853696" y="1693329"/>
                  <a:pt x="4850183" y="1707474"/>
                </a:cubicBezTo>
                <a:cubicBezTo>
                  <a:pt x="4849305" y="1711048"/>
                  <a:pt x="4847307" y="1713199"/>
                  <a:pt x="4844853" y="1714229"/>
                </a:cubicBezTo>
                <a:cubicBezTo>
                  <a:pt x="4848367" y="1714289"/>
                  <a:pt x="4851819" y="1716289"/>
                  <a:pt x="4853908" y="1719227"/>
                </a:cubicBezTo>
                <a:cubicBezTo>
                  <a:pt x="4854484" y="1718984"/>
                  <a:pt x="4855029" y="1718651"/>
                  <a:pt x="4855634" y="1718469"/>
                </a:cubicBezTo>
                <a:cubicBezTo>
                  <a:pt x="4857663" y="1717894"/>
                  <a:pt x="4859632" y="1718500"/>
                  <a:pt x="4861600" y="1718954"/>
                </a:cubicBezTo>
                <a:cubicBezTo>
                  <a:pt x="4858360" y="1714956"/>
                  <a:pt x="4857209" y="1709776"/>
                  <a:pt x="4860389" y="1704930"/>
                </a:cubicBezTo>
                <a:cubicBezTo>
                  <a:pt x="4863599" y="1699962"/>
                  <a:pt x="4871957" y="1697327"/>
                  <a:pt x="4876893" y="1701446"/>
                </a:cubicBezTo>
                <a:cubicBezTo>
                  <a:pt x="4877469" y="1701961"/>
                  <a:pt x="4878105" y="1702446"/>
                  <a:pt x="4878771" y="1702870"/>
                </a:cubicBezTo>
                <a:cubicBezTo>
                  <a:pt x="4878861" y="1702900"/>
                  <a:pt x="4878831" y="1702900"/>
                  <a:pt x="4878892" y="1702931"/>
                </a:cubicBezTo>
                <a:cubicBezTo>
                  <a:pt x="4878952" y="1702931"/>
                  <a:pt x="4878983" y="1702931"/>
                  <a:pt x="4879043" y="1702931"/>
                </a:cubicBezTo>
                <a:cubicBezTo>
                  <a:pt x="4879195" y="1702931"/>
                  <a:pt x="4879286" y="1702900"/>
                  <a:pt x="4879498" y="1702870"/>
                </a:cubicBezTo>
                <a:cubicBezTo>
                  <a:pt x="4886100" y="1701780"/>
                  <a:pt x="4891913" y="1705808"/>
                  <a:pt x="4893519" y="1712260"/>
                </a:cubicBezTo>
                <a:cubicBezTo>
                  <a:pt x="4895003" y="1718379"/>
                  <a:pt x="4890278" y="1725254"/>
                  <a:pt x="4884131" y="1726254"/>
                </a:cubicBezTo>
                <a:cubicBezTo>
                  <a:pt x="4878619" y="1727163"/>
                  <a:pt x="4873199" y="1725981"/>
                  <a:pt x="4868323" y="1723528"/>
                </a:cubicBezTo>
                <a:cubicBezTo>
                  <a:pt x="4868868" y="1724346"/>
                  <a:pt x="4869867" y="1724679"/>
                  <a:pt x="4870201" y="1725678"/>
                </a:cubicBezTo>
                <a:cubicBezTo>
                  <a:pt x="4871987" y="1731040"/>
                  <a:pt x="4869171" y="1737552"/>
                  <a:pt x="4863841" y="1739703"/>
                </a:cubicBezTo>
                <a:cubicBezTo>
                  <a:pt x="4863629" y="1739915"/>
                  <a:pt x="4863448" y="1740157"/>
                  <a:pt x="4863266" y="1740399"/>
                </a:cubicBezTo>
                <a:cubicBezTo>
                  <a:pt x="4863205" y="1740490"/>
                  <a:pt x="4863175" y="1740551"/>
                  <a:pt x="4863084" y="1740702"/>
                </a:cubicBezTo>
                <a:cubicBezTo>
                  <a:pt x="4862660" y="1741520"/>
                  <a:pt x="4862176" y="1742308"/>
                  <a:pt x="4861782" y="1743156"/>
                </a:cubicBezTo>
                <a:cubicBezTo>
                  <a:pt x="4861479" y="1743792"/>
                  <a:pt x="4860056" y="1747457"/>
                  <a:pt x="4861267" y="1744125"/>
                </a:cubicBezTo>
                <a:cubicBezTo>
                  <a:pt x="4859723" y="1748365"/>
                  <a:pt x="4857996" y="1751970"/>
                  <a:pt x="4853363" y="1753545"/>
                </a:cubicBezTo>
                <a:cubicBezTo>
                  <a:pt x="4849911" y="1754726"/>
                  <a:pt x="4846640" y="1753727"/>
                  <a:pt x="4843763" y="1751909"/>
                </a:cubicBezTo>
                <a:cubicBezTo>
                  <a:pt x="4841886" y="1754605"/>
                  <a:pt x="4838979" y="1756665"/>
                  <a:pt x="4835708" y="1757301"/>
                </a:cubicBezTo>
                <a:lnTo>
                  <a:pt x="4830499" y="1758301"/>
                </a:lnTo>
                <a:cubicBezTo>
                  <a:pt x="4826169" y="1759149"/>
                  <a:pt x="4822202" y="1757180"/>
                  <a:pt x="4819628" y="1753999"/>
                </a:cubicBezTo>
                <a:cubicBezTo>
                  <a:pt x="4815600" y="1753515"/>
                  <a:pt x="4812057" y="1750970"/>
                  <a:pt x="4811027" y="1745639"/>
                </a:cubicBezTo>
                <a:cubicBezTo>
                  <a:pt x="4809665" y="1738673"/>
                  <a:pt x="4813904" y="1733645"/>
                  <a:pt x="4819113" y="1731615"/>
                </a:cubicBezTo>
                <a:cubicBezTo>
                  <a:pt x="4819082" y="1731373"/>
                  <a:pt x="4818992" y="1731131"/>
                  <a:pt x="4818961" y="1730918"/>
                </a:cubicBezTo>
                <a:cubicBezTo>
                  <a:pt x="4818386" y="1723982"/>
                  <a:pt x="4823534" y="1719257"/>
                  <a:pt x="4829833" y="1718045"/>
                </a:cubicBezTo>
                <a:lnTo>
                  <a:pt x="4835042" y="1717015"/>
                </a:lnTo>
                <a:cubicBezTo>
                  <a:pt x="4836041" y="1716834"/>
                  <a:pt x="4837010" y="1717076"/>
                  <a:pt x="4837979" y="1717227"/>
                </a:cubicBezTo>
                <a:cubicBezTo>
                  <a:pt x="4839100" y="1716379"/>
                  <a:pt x="4839978" y="1715289"/>
                  <a:pt x="4841432" y="1714865"/>
                </a:cubicBezTo>
                <a:cubicBezTo>
                  <a:pt x="4834436" y="1715016"/>
                  <a:pt x="4826472" y="1708413"/>
                  <a:pt x="4828743" y="1699356"/>
                </a:cubicBezTo>
                <a:close/>
                <a:moveTo>
                  <a:pt x="4862842" y="1656829"/>
                </a:moveTo>
                <a:cubicBezTo>
                  <a:pt x="4859269" y="1671217"/>
                  <a:pt x="4837101" y="1665310"/>
                  <a:pt x="4840644" y="1651044"/>
                </a:cubicBezTo>
                <a:cubicBezTo>
                  <a:pt x="4844187" y="1636656"/>
                  <a:pt x="4866385" y="1642532"/>
                  <a:pt x="4862842" y="1656829"/>
                </a:cubicBezTo>
                <a:close/>
                <a:moveTo>
                  <a:pt x="4877771" y="1661282"/>
                </a:moveTo>
                <a:cubicBezTo>
                  <a:pt x="4883767" y="1664947"/>
                  <a:pt x="4884404" y="1671793"/>
                  <a:pt x="4881769" y="1677669"/>
                </a:cubicBezTo>
                <a:lnTo>
                  <a:pt x="4879619" y="1682515"/>
                </a:lnTo>
                <a:cubicBezTo>
                  <a:pt x="4876984" y="1688452"/>
                  <a:pt x="4868202" y="1689543"/>
                  <a:pt x="4863236" y="1686513"/>
                </a:cubicBezTo>
                <a:cubicBezTo>
                  <a:pt x="4857240" y="1682879"/>
                  <a:pt x="4856603" y="1676003"/>
                  <a:pt x="4859238" y="1670127"/>
                </a:cubicBezTo>
                <a:lnTo>
                  <a:pt x="4861388" y="1665280"/>
                </a:lnTo>
                <a:cubicBezTo>
                  <a:pt x="4864023" y="1659343"/>
                  <a:pt x="4872805" y="1658253"/>
                  <a:pt x="4877771" y="1661282"/>
                </a:cubicBezTo>
                <a:close/>
                <a:moveTo>
                  <a:pt x="4903391" y="1735068"/>
                </a:moveTo>
                <a:lnTo>
                  <a:pt x="4900696" y="1728071"/>
                </a:lnTo>
                <a:cubicBezTo>
                  <a:pt x="4898364" y="1722044"/>
                  <a:pt x="4902119" y="1714956"/>
                  <a:pt x="4908055" y="1712926"/>
                </a:cubicBezTo>
                <a:cubicBezTo>
                  <a:pt x="4913354" y="1711079"/>
                  <a:pt x="4918927" y="1713381"/>
                  <a:pt x="4921894" y="1717803"/>
                </a:cubicBezTo>
                <a:cubicBezTo>
                  <a:pt x="4921349" y="1715349"/>
                  <a:pt x="4921500" y="1712684"/>
                  <a:pt x="4922712" y="1709958"/>
                </a:cubicBezTo>
                <a:cubicBezTo>
                  <a:pt x="4924286" y="1706384"/>
                  <a:pt x="4926830" y="1704536"/>
                  <a:pt x="4929586" y="1703991"/>
                </a:cubicBezTo>
                <a:cubicBezTo>
                  <a:pt x="4923317" y="1701719"/>
                  <a:pt x="4918079" y="1694268"/>
                  <a:pt x="4921621" y="1686301"/>
                </a:cubicBezTo>
                <a:cubicBezTo>
                  <a:pt x="4926043" y="1676366"/>
                  <a:pt x="4937429" y="1679819"/>
                  <a:pt x="4941578" y="1687574"/>
                </a:cubicBezTo>
                <a:cubicBezTo>
                  <a:pt x="4943335" y="1687119"/>
                  <a:pt x="4945152" y="1686968"/>
                  <a:pt x="4946999" y="1687422"/>
                </a:cubicBezTo>
                <a:lnTo>
                  <a:pt x="4956902" y="1689876"/>
                </a:lnTo>
                <a:cubicBezTo>
                  <a:pt x="4962928" y="1691360"/>
                  <a:pt x="4966683" y="1697872"/>
                  <a:pt x="4965169" y="1703839"/>
                </a:cubicBezTo>
                <a:cubicBezTo>
                  <a:pt x="4964806" y="1705233"/>
                  <a:pt x="4964139" y="1706475"/>
                  <a:pt x="4963321" y="1707595"/>
                </a:cubicBezTo>
                <a:cubicBezTo>
                  <a:pt x="4963776" y="1707898"/>
                  <a:pt x="4964321" y="1708080"/>
                  <a:pt x="4964745" y="1708443"/>
                </a:cubicBezTo>
                <a:cubicBezTo>
                  <a:pt x="4967985" y="1711381"/>
                  <a:pt x="4971650" y="1714259"/>
                  <a:pt x="4973527" y="1718318"/>
                </a:cubicBezTo>
                <a:cubicBezTo>
                  <a:pt x="4976252" y="1724224"/>
                  <a:pt x="4973890" y="1731161"/>
                  <a:pt x="4967955" y="1733978"/>
                </a:cubicBezTo>
                <a:cubicBezTo>
                  <a:pt x="4963594" y="1736038"/>
                  <a:pt x="4959566" y="1734856"/>
                  <a:pt x="4955357" y="1733190"/>
                </a:cubicBezTo>
                <a:cubicBezTo>
                  <a:pt x="4952117" y="1731888"/>
                  <a:pt x="4950300" y="1728950"/>
                  <a:pt x="4949633" y="1725709"/>
                </a:cubicBezTo>
                <a:cubicBezTo>
                  <a:pt x="4949452" y="1725557"/>
                  <a:pt x="4949300" y="1725406"/>
                  <a:pt x="4949119" y="1725254"/>
                </a:cubicBezTo>
                <a:cubicBezTo>
                  <a:pt x="4945000" y="1721529"/>
                  <a:pt x="4944788" y="1715713"/>
                  <a:pt x="4947302" y="1711169"/>
                </a:cubicBezTo>
                <a:lnTo>
                  <a:pt x="4941669" y="1709776"/>
                </a:lnTo>
                <a:cubicBezTo>
                  <a:pt x="4944122" y="1713169"/>
                  <a:pt x="4945303" y="1717591"/>
                  <a:pt x="4943183" y="1722316"/>
                </a:cubicBezTo>
                <a:cubicBezTo>
                  <a:pt x="4939095" y="1731524"/>
                  <a:pt x="4928950" y="1729283"/>
                  <a:pt x="4924196" y="1722740"/>
                </a:cubicBezTo>
                <a:lnTo>
                  <a:pt x="4925952" y="1727344"/>
                </a:lnTo>
                <a:cubicBezTo>
                  <a:pt x="4926891" y="1729768"/>
                  <a:pt x="4926648" y="1732342"/>
                  <a:pt x="4925861" y="1734705"/>
                </a:cubicBezTo>
                <a:cubicBezTo>
                  <a:pt x="4926134" y="1734856"/>
                  <a:pt x="4926467" y="1734886"/>
                  <a:pt x="4926739" y="1735068"/>
                </a:cubicBezTo>
                <a:lnTo>
                  <a:pt x="4932948" y="1739248"/>
                </a:lnTo>
                <a:cubicBezTo>
                  <a:pt x="4938308" y="1742853"/>
                  <a:pt x="4939852" y="1750395"/>
                  <a:pt x="4936248" y="1755787"/>
                </a:cubicBezTo>
                <a:cubicBezTo>
                  <a:pt x="4933008" y="1760663"/>
                  <a:pt x="4926467" y="1762147"/>
                  <a:pt x="4921258" y="1759724"/>
                </a:cubicBezTo>
                <a:cubicBezTo>
                  <a:pt x="4919683" y="1765631"/>
                  <a:pt x="4914747" y="1770083"/>
                  <a:pt x="4908267" y="1769084"/>
                </a:cubicBezTo>
                <a:cubicBezTo>
                  <a:pt x="4902543" y="1768205"/>
                  <a:pt x="4897183" y="1762026"/>
                  <a:pt x="4898667" y="1755999"/>
                </a:cubicBezTo>
                <a:lnTo>
                  <a:pt x="4899908" y="1751061"/>
                </a:lnTo>
                <a:cubicBezTo>
                  <a:pt x="4901090" y="1746366"/>
                  <a:pt x="4904421" y="1742641"/>
                  <a:pt x="4908933" y="1741671"/>
                </a:cubicBezTo>
                <a:cubicBezTo>
                  <a:pt x="4908963" y="1741611"/>
                  <a:pt x="4908903" y="1741520"/>
                  <a:pt x="4908933" y="1741459"/>
                </a:cubicBezTo>
                <a:cubicBezTo>
                  <a:pt x="4906480" y="1740006"/>
                  <a:pt x="4904451" y="1737855"/>
                  <a:pt x="4903391" y="1735068"/>
                </a:cubicBezTo>
                <a:close/>
                <a:moveTo>
                  <a:pt x="4982703" y="1539577"/>
                </a:moveTo>
                <a:cubicBezTo>
                  <a:pt x="4988760" y="1542182"/>
                  <a:pt x="4990758" y="1549815"/>
                  <a:pt x="4988244" y="1555509"/>
                </a:cubicBezTo>
                <a:lnTo>
                  <a:pt x="4986094" y="1560356"/>
                </a:lnTo>
                <a:cubicBezTo>
                  <a:pt x="4983369" y="1566474"/>
                  <a:pt x="4975950" y="1568383"/>
                  <a:pt x="4970165" y="1565899"/>
                </a:cubicBezTo>
                <a:cubicBezTo>
                  <a:pt x="4964109" y="1563294"/>
                  <a:pt x="4962110" y="1555661"/>
                  <a:pt x="4964624" y="1549966"/>
                </a:cubicBezTo>
                <a:lnTo>
                  <a:pt x="4966229" y="1546362"/>
                </a:lnTo>
                <a:cubicBezTo>
                  <a:pt x="4963321" y="1546574"/>
                  <a:pt x="4960566" y="1545574"/>
                  <a:pt x="4958325" y="1543757"/>
                </a:cubicBezTo>
                <a:cubicBezTo>
                  <a:pt x="4955478" y="1548088"/>
                  <a:pt x="4949512" y="1550875"/>
                  <a:pt x="4944758" y="1548785"/>
                </a:cubicBezTo>
                <a:lnTo>
                  <a:pt x="4939913" y="1546635"/>
                </a:lnTo>
                <a:cubicBezTo>
                  <a:pt x="4935219" y="1544544"/>
                  <a:pt x="4932190" y="1540789"/>
                  <a:pt x="4931857" y="1536094"/>
                </a:cubicBezTo>
                <a:cubicBezTo>
                  <a:pt x="4929646" y="1533246"/>
                  <a:pt x="4928647" y="1529430"/>
                  <a:pt x="4929495" y="1525825"/>
                </a:cubicBezTo>
                <a:cubicBezTo>
                  <a:pt x="4930949" y="1519646"/>
                  <a:pt x="4937854" y="1516466"/>
                  <a:pt x="4943668" y="1517920"/>
                </a:cubicBezTo>
                <a:lnTo>
                  <a:pt x="4948604" y="1519162"/>
                </a:lnTo>
                <a:cubicBezTo>
                  <a:pt x="4950330" y="1519586"/>
                  <a:pt x="4951754" y="1520434"/>
                  <a:pt x="4952965" y="1521524"/>
                </a:cubicBezTo>
                <a:cubicBezTo>
                  <a:pt x="4954025" y="1520252"/>
                  <a:pt x="4955327" y="1519192"/>
                  <a:pt x="4956720" y="1518526"/>
                </a:cubicBezTo>
                <a:cubicBezTo>
                  <a:pt x="4962777" y="1515739"/>
                  <a:pt x="4968742" y="1518828"/>
                  <a:pt x="4971952" y="1524129"/>
                </a:cubicBezTo>
                <a:lnTo>
                  <a:pt x="4975677" y="1530308"/>
                </a:lnTo>
                <a:cubicBezTo>
                  <a:pt x="4977252" y="1532913"/>
                  <a:pt x="4977131" y="1536063"/>
                  <a:pt x="4976040" y="1538880"/>
                </a:cubicBezTo>
                <a:cubicBezTo>
                  <a:pt x="4978251" y="1538577"/>
                  <a:pt x="4980583" y="1538699"/>
                  <a:pt x="4982703" y="1539577"/>
                </a:cubicBezTo>
                <a:close/>
                <a:moveTo>
                  <a:pt x="5025129" y="1644622"/>
                </a:moveTo>
                <a:cubicBezTo>
                  <a:pt x="5023434" y="1638383"/>
                  <a:pt x="5025190" y="1631719"/>
                  <a:pt x="5031762" y="1629084"/>
                </a:cubicBezTo>
                <a:cubicBezTo>
                  <a:pt x="5037243" y="1626873"/>
                  <a:pt x="5045571" y="1629478"/>
                  <a:pt x="5047267" y="1635717"/>
                </a:cubicBezTo>
                <a:cubicBezTo>
                  <a:pt x="5047448" y="1636474"/>
                  <a:pt x="5047691" y="1637232"/>
                  <a:pt x="5047963" y="1637959"/>
                </a:cubicBezTo>
                <a:cubicBezTo>
                  <a:pt x="5047993" y="1638050"/>
                  <a:pt x="5047993" y="1638019"/>
                  <a:pt x="5048024" y="1638110"/>
                </a:cubicBezTo>
                <a:cubicBezTo>
                  <a:pt x="5048054" y="1638140"/>
                  <a:pt x="5048084" y="1638171"/>
                  <a:pt x="5048145" y="1638201"/>
                </a:cubicBezTo>
                <a:cubicBezTo>
                  <a:pt x="5048266" y="1638262"/>
                  <a:pt x="5048387" y="1638292"/>
                  <a:pt x="5048539" y="1638383"/>
                </a:cubicBezTo>
                <a:cubicBezTo>
                  <a:pt x="5054565" y="1641291"/>
                  <a:pt x="5057048" y="1647924"/>
                  <a:pt x="5054625" y="1654103"/>
                </a:cubicBezTo>
                <a:cubicBezTo>
                  <a:pt x="5052354" y="1659979"/>
                  <a:pt x="5044541" y="1662918"/>
                  <a:pt x="5038908" y="1660222"/>
                </a:cubicBezTo>
                <a:cubicBezTo>
                  <a:pt x="5035123" y="1658404"/>
                  <a:pt x="5032034" y="1655678"/>
                  <a:pt x="5029490" y="1652498"/>
                </a:cubicBezTo>
                <a:cubicBezTo>
                  <a:pt x="5029672" y="1653770"/>
                  <a:pt x="5029733" y="1655073"/>
                  <a:pt x="5029400" y="1656405"/>
                </a:cubicBezTo>
                <a:lnTo>
                  <a:pt x="5028158" y="1661343"/>
                </a:lnTo>
                <a:cubicBezTo>
                  <a:pt x="5026644" y="1667370"/>
                  <a:pt x="5020617" y="1671429"/>
                  <a:pt x="5014440" y="1670036"/>
                </a:cubicBezTo>
                <a:cubicBezTo>
                  <a:pt x="5008504" y="1668703"/>
                  <a:pt x="5004264" y="1662342"/>
                  <a:pt x="5005748" y="1656314"/>
                </a:cubicBezTo>
                <a:lnTo>
                  <a:pt x="5006990" y="1651377"/>
                </a:lnTo>
                <a:cubicBezTo>
                  <a:pt x="5008504" y="1645349"/>
                  <a:pt x="5014531" y="1641291"/>
                  <a:pt x="5020708" y="1642684"/>
                </a:cubicBezTo>
                <a:cubicBezTo>
                  <a:pt x="5022556" y="1643108"/>
                  <a:pt x="5024100" y="1644077"/>
                  <a:pt x="5025493" y="1645289"/>
                </a:cubicBezTo>
                <a:cubicBezTo>
                  <a:pt x="5025433" y="1645047"/>
                  <a:pt x="5025190" y="1644895"/>
                  <a:pt x="5025129" y="1644622"/>
                </a:cubicBezTo>
                <a:close/>
                <a:moveTo>
                  <a:pt x="5259431" y="1836873"/>
                </a:moveTo>
                <a:lnTo>
                  <a:pt x="5260672" y="1831905"/>
                </a:lnTo>
                <a:cubicBezTo>
                  <a:pt x="5262217" y="1825665"/>
                  <a:pt x="5267244" y="1821667"/>
                  <a:pt x="5273845" y="1822455"/>
                </a:cubicBezTo>
                <a:cubicBezTo>
                  <a:pt x="5279660" y="1823121"/>
                  <a:pt x="5284747" y="1829785"/>
                  <a:pt x="5283294" y="1835631"/>
                </a:cubicBezTo>
                <a:lnTo>
                  <a:pt x="5282053" y="1840598"/>
                </a:lnTo>
                <a:cubicBezTo>
                  <a:pt x="5280508" y="1846838"/>
                  <a:pt x="5275481" y="1850836"/>
                  <a:pt x="5268879" y="1850049"/>
                </a:cubicBezTo>
                <a:cubicBezTo>
                  <a:pt x="5267244" y="1849867"/>
                  <a:pt x="5265730" y="1849140"/>
                  <a:pt x="5264337" y="1848141"/>
                </a:cubicBezTo>
                <a:cubicBezTo>
                  <a:pt x="5264579" y="1849625"/>
                  <a:pt x="5264549" y="1851260"/>
                  <a:pt x="5264125" y="1852957"/>
                </a:cubicBezTo>
                <a:cubicBezTo>
                  <a:pt x="5260551" y="1867284"/>
                  <a:pt x="5238808" y="1860014"/>
                  <a:pt x="5242351" y="1845748"/>
                </a:cubicBezTo>
                <a:cubicBezTo>
                  <a:pt x="5244532" y="1836903"/>
                  <a:pt x="5253616" y="1836327"/>
                  <a:pt x="5259461" y="1840477"/>
                </a:cubicBezTo>
                <a:cubicBezTo>
                  <a:pt x="5259280" y="1839296"/>
                  <a:pt x="5259159" y="1838054"/>
                  <a:pt x="5259431" y="1836873"/>
                </a:cubicBezTo>
                <a:close/>
                <a:moveTo>
                  <a:pt x="5311034" y="2199837"/>
                </a:moveTo>
                <a:cubicBezTo>
                  <a:pt x="5316999" y="2202533"/>
                  <a:pt x="5318907" y="2208197"/>
                  <a:pt x="5318271" y="2213377"/>
                </a:cubicBezTo>
                <a:cubicBezTo>
                  <a:pt x="5319149" y="2212347"/>
                  <a:pt x="5319755" y="2211044"/>
                  <a:pt x="5320966" y="2210317"/>
                </a:cubicBezTo>
                <a:cubicBezTo>
                  <a:pt x="5320754" y="2209469"/>
                  <a:pt x="5320451" y="2208591"/>
                  <a:pt x="5320391" y="2207773"/>
                </a:cubicBezTo>
                <a:cubicBezTo>
                  <a:pt x="5318059" y="2206259"/>
                  <a:pt x="5316454" y="2203896"/>
                  <a:pt x="5315546" y="2201382"/>
                </a:cubicBezTo>
                <a:cubicBezTo>
                  <a:pt x="5311185" y="2199201"/>
                  <a:pt x="5308005" y="2194779"/>
                  <a:pt x="5309519" y="2188690"/>
                </a:cubicBezTo>
                <a:cubicBezTo>
                  <a:pt x="5311760" y="2179664"/>
                  <a:pt x="5321330" y="2178725"/>
                  <a:pt x="5327235" y="2182844"/>
                </a:cubicBezTo>
                <a:cubicBezTo>
                  <a:pt x="5327568" y="2182632"/>
                  <a:pt x="5327780" y="2182269"/>
                  <a:pt x="5328144" y="2182057"/>
                </a:cubicBezTo>
                <a:cubicBezTo>
                  <a:pt x="5332262" y="2179513"/>
                  <a:pt x="5336441" y="2179240"/>
                  <a:pt x="5341196" y="2179210"/>
                </a:cubicBezTo>
                <a:cubicBezTo>
                  <a:pt x="5342588" y="2179210"/>
                  <a:pt x="5343982" y="2179725"/>
                  <a:pt x="5345314" y="2180482"/>
                </a:cubicBezTo>
                <a:cubicBezTo>
                  <a:pt x="5347464" y="2180088"/>
                  <a:pt x="5349736" y="2180118"/>
                  <a:pt x="5351704" y="2180845"/>
                </a:cubicBezTo>
                <a:cubicBezTo>
                  <a:pt x="5353278" y="2181421"/>
                  <a:pt x="5354853" y="2182087"/>
                  <a:pt x="5356367" y="2182784"/>
                </a:cubicBezTo>
                <a:cubicBezTo>
                  <a:pt x="5356822" y="2182693"/>
                  <a:pt x="5357246" y="2182572"/>
                  <a:pt x="5357730" y="2182541"/>
                </a:cubicBezTo>
                <a:cubicBezTo>
                  <a:pt x="5363636" y="2182087"/>
                  <a:pt x="5369934" y="2186934"/>
                  <a:pt x="5370025" y="2193143"/>
                </a:cubicBezTo>
                <a:lnTo>
                  <a:pt x="5370055" y="2196505"/>
                </a:lnTo>
                <a:cubicBezTo>
                  <a:pt x="5370055" y="2196535"/>
                  <a:pt x="5370086" y="2196566"/>
                  <a:pt x="5370086" y="2196626"/>
                </a:cubicBezTo>
                <a:cubicBezTo>
                  <a:pt x="5375900" y="2193930"/>
                  <a:pt x="5384379" y="2195354"/>
                  <a:pt x="5387408" y="2203169"/>
                </a:cubicBezTo>
                <a:cubicBezTo>
                  <a:pt x="5390012" y="2209954"/>
                  <a:pt x="5385894" y="2214679"/>
                  <a:pt x="5380412" y="2216073"/>
                </a:cubicBezTo>
                <a:cubicBezTo>
                  <a:pt x="5381139" y="2216890"/>
                  <a:pt x="5381745" y="2217769"/>
                  <a:pt x="5382169" y="2218708"/>
                </a:cubicBezTo>
                <a:cubicBezTo>
                  <a:pt x="5387953" y="2216890"/>
                  <a:pt x="5393949" y="2220343"/>
                  <a:pt x="5396190" y="2225765"/>
                </a:cubicBezTo>
                <a:cubicBezTo>
                  <a:pt x="5397644" y="2229279"/>
                  <a:pt x="5396826" y="2233126"/>
                  <a:pt x="5394767" y="2236064"/>
                </a:cubicBezTo>
                <a:cubicBezTo>
                  <a:pt x="5395342" y="2235609"/>
                  <a:pt x="5396008" y="2235246"/>
                  <a:pt x="5396735" y="2234973"/>
                </a:cubicBezTo>
                <a:lnTo>
                  <a:pt x="5401490" y="2233126"/>
                </a:lnTo>
                <a:cubicBezTo>
                  <a:pt x="5407304" y="2230884"/>
                  <a:pt x="5413784" y="2231672"/>
                  <a:pt x="5417055" y="2237669"/>
                </a:cubicBezTo>
                <a:cubicBezTo>
                  <a:pt x="5418811" y="2240880"/>
                  <a:pt x="5418600" y="2245484"/>
                  <a:pt x="5416722" y="2248967"/>
                </a:cubicBezTo>
                <a:cubicBezTo>
                  <a:pt x="5421961" y="2249997"/>
                  <a:pt x="5426140" y="2255540"/>
                  <a:pt x="5426170" y="2260568"/>
                </a:cubicBezTo>
                <a:cubicBezTo>
                  <a:pt x="5426170" y="2264688"/>
                  <a:pt x="5424263" y="2267777"/>
                  <a:pt x="5421416" y="2269837"/>
                </a:cubicBezTo>
                <a:cubicBezTo>
                  <a:pt x="5421113" y="2270988"/>
                  <a:pt x="5420296" y="2271867"/>
                  <a:pt x="5419690" y="2272896"/>
                </a:cubicBezTo>
                <a:lnTo>
                  <a:pt x="5421416" y="2277410"/>
                </a:lnTo>
                <a:cubicBezTo>
                  <a:pt x="5423657" y="2283225"/>
                  <a:pt x="5418418" y="2289950"/>
                  <a:pt x="5412997" y="2291282"/>
                </a:cubicBezTo>
                <a:cubicBezTo>
                  <a:pt x="5406426" y="2292888"/>
                  <a:pt x="5401368" y="2288647"/>
                  <a:pt x="5399127" y="2282862"/>
                </a:cubicBezTo>
                <a:lnTo>
                  <a:pt x="5397280" y="2278106"/>
                </a:lnTo>
                <a:cubicBezTo>
                  <a:pt x="5396947" y="2277198"/>
                  <a:pt x="5397068" y="2276259"/>
                  <a:pt x="5397038" y="2275350"/>
                </a:cubicBezTo>
                <a:cubicBezTo>
                  <a:pt x="5395494" y="2274502"/>
                  <a:pt x="5394130" y="2273472"/>
                  <a:pt x="5393222" y="2272139"/>
                </a:cubicBezTo>
                <a:cubicBezTo>
                  <a:pt x="5390981" y="2268929"/>
                  <a:pt x="5390769" y="2265475"/>
                  <a:pt x="5391890" y="2262295"/>
                </a:cubicBezTo>
                <a:cubicBezTo>
                  <a:pt x="5390678" y="2258903"/>
                  <a:pt x="5391284" y="2255116"/>
                  <a:pt x="5393343" y="2251905"/>
                </a:cubicBezTo>
                <a:cubicBezTo>
                  <a:pt x="5392980" y="2251421"/>
                  <a:pt x="5392496" y="2251088"/>
                  <a:pt x="5392162" y="2250512"/>
                </a:cubicBezTo>
                <a:cubicBezTo>
                  <a:pt x="5390254" y="2247029"/>
                  <a:pt x="5390497" y="2241758"/>
                  <a:pt x="5392828" y="2238215"/>
                </a:cubicBezTo>
                <a:cubicBezTo>
                  <a:pt x="5391799" y="2239153"/>
                  <a:pt x="5390588" y="2239911"/>
                  <a:pt x="5389285" y="2240426"/>
                </a:cubicBezTo>
                <a:lnTo>
                  <a:pt x="5384531" y="2242273"/>
                </a:lnTo>
                <a:cubicBezTo>
                  <a:pt x="5382835" y="2242909"/>
                  <a:pt x="5381139" y="2243061"/>
                  <a:pt x="5379474" y="2242879"/>
                </a:cubicBezTo>
                <a:cubicBezTo>
                  <a:pt x="5376718" y="2247483"/>
                  <a:pt x="5372417" y="2251027"/>
                  <a:pt x="5366543" y="2252148"/>
                </a:cubicBezTo>
                <a:cubicBezTo>
                  <a:pt x="5362818" y="2252844"/>
                  <a:pt x="5359365" y="2252511"/>
                  <a:pt x="5356155" y="2251451"/>
                </a:cubicBezTo>
                <a:cubicBezTo>
                  <a:pt x="5356034" y="2257479"/>
                  <a:pt x="5351916" y="2262810"/>
                  <a:pt x="5345586" y="2263264"/>
                </a:cubicBezTo>
                <a:cubicBezTo>
                  <a:pt x="5339651" y="2263658"/>
                  <a:pt x="5333413" y="2258811"/>
                  <a:pt x="5333352" y="2252602"/>
                </a:cubicBezTo>
                <a:cubicBezTo>
                  <a:pt x="5333322" y="2250209"/>
                  <a:pt x="5333292" y="2247786"/>
                  <a:pt x="5333261" y="2245393"/>
                </a:cubicBezTo>
                <a:cubicBezTo>
                  <a:pt x="5333261" y="2244000"/>
                  <a:pt x="5333503" y="2242637"/>
                  <a:pt x="5333897" y="2241365"/>
                </a:cubicBezTo>
                <a:lnTo>
                  <a:pt x="5333080" y="2239275"/>
                </a:lnTo>
                <a:cubicBezTo>
                  <a:pt x="5331717" y="2235731"/>
                  <a:pt x="5332292" y="2232187"/>
                  <a:pt x="5334019" y="2229218"/>
                </a:cubicBezTo>
                <a:cubicBezTo>
                  <a:pt x="5333080" y="2229279"/>
                  <a:pt x="5332171" y="2229370"/>
                  <a:pt x="5331232" y="2229279"/>
                </a:cubicBezTo>
                <a:cubicBezTo>
                  <a:pt x="5325812" y="2231702"/>
                  <a:pt x="5318847" y="2230703"/>
                  <a:pt x="5316091" y="2223584"/>
                </a:cubicBezTo>
                <a:cubicBezTo>
                  <a:pt x="5316091" y="2223524"/>
                  <a:pt x="5316091" y="2223494"/>
                  <a:pt x="5316091" y="2223433"/>
                </a:cubicBezTo>
                <a:cubicBezTo>
                  <a:pt x="5315576" y="2224554"/>
                  <a:pt x="5315031" y="2225644"/>
                  <a:pt x="5313971" y="2226704"/>
                </a:cubicBezTo>
                <a:cubicBezTo>
                  <a:pt x="5308005" y="2232823"/>
                  <a:pt x="5299647" y="2230369"/>
                  <a:pt x="5295589" y="2225281"/>
                </a:cubicBezTo>
                <a:cubicBezTo>
                  <a:pt x="5295226" y="2229400"/>
                  <a:pt x="5293227" y="2233489"/>
                  <a:pt x="5289502" y="2234883"/>
                </a:cubicBezTo>
                <a:lnTo>
                  <a:pt x="5282446" y="2237548"/>
                </a:lnTo>
                <a:cubicBezTo>
                  <a:pt x="5280417" y="2238305"/>
                  <a:pt x="5278449" y="2238548"/>
                  <a:pt x="5276511" y="2238548"/>
                </a:cubicBezTo>
                <a:cubicBezTo>
                  <a:pt x="5275723" y="2238578"/>
                  <a:pt x="5274936" y="2238517"/>
                  <a:pt x="5274149" y="2238366"/>
                </a:cubicBezTo>
                <a:cubicBezTo>
                  <a:pt x="5273664" y="2238275"/>
                  <a:pt x="5273180" y="2238154"/>
                  <a:pt x="5272695" y="2237972"/>
                </a:cubicBezTo>
                <a:cubicBezTo>
                  <a:pt x="5270787" y="2237366"/>
                  <a:pt x="5268970" y="2236488"/>
                  <a:pt x="5267456" y="2235004"/>
                </a:cubicBezTo>
                <a:lnTo>
                  <a:pt x="5263822" y="2231429"/>
                </a:lnTo>
                <a:cubicBezTo>
                  <a:pt x="5259370" y="2227068"/>
                  <a:pt x="5260309" y="2219162"/>
                  <a:pt x="5264700" y="2215224"/>
                </a:cubicBezTo>
                <a:cubicBezTo>
                  <a:pt x="5268486" y="2211862"/>
                  <a:pt x="5273482" y="2211711"/>
                  <a:pt x="5277631" y="2213831"/>
                </a:cubicBezTo>
                <a:cubicBezTo>
                  <a:pt x="5277843" y="2213770"/>
                  <a:pt x="5278055" y="2213680"/>
                  <a:pt x="5278267" y="2213589"/>
                </a:cubicBezTo>
                <a:cubicBezTo>
                  <a:pt x="5284082" y="2211378"/>
                  <a:pt x="5289805" y="2212407"/>
                  <a:pt x="5293530" y="2217436"/>
                </a:cubicBezTo>
                <a:cubicBezTo>
                  <a:pt x="5293863" y="2215618"/>
                  <a:pt x="5294590" y="2213831"/>
                  <a:pt x="5296255" y="2212135"/>
                </a:cubicBezTo>
                <a:lnTo>
                  <a:pt x="5296255" y="2212135"/>
                </a:lnTo>
                <a:cubicBezTo>
                  <a:pt x="5295680" y="2204047"/>
                  <a:pt x="5301827" y="2195687"/>
                  <a:pt x="5311034" y="2199837"/>
                </a:cubicBezTo>
                <a:close/>
                <a:moveTo>
                  <a:pt x="5314395" y="2130897"/>
                </a:moveTo>
                <a:cubicBezTo>
                  <a:pt x="5328507" y="2137258"/>
                  <a:pt x="5318422" y="2159128"/>
                  <a:pt x="5304311" y="2152736"/>
                </a:cubicBezTo>
                <a:cubicBezTo>
                  <a:pt x="5290199" y="2146375"/>
                  <a:pt x="5300283" y="2124506"/>
                  <a:pt x="5314395" y="2130897"/>
                </a:cubicBezTo>
                <a:close/>
                <a:moveTo>
                  <a:pt x="5340741" y="2113480"/>
                </a:moveTo>
                <a:cubicBezTo>
                  <a:pt x="5354884" y="2119841"/>
                  <a:pt x="5343255" y="2140923"/>
                  <a:pt x="5329203" y="2134593"/>
                </a:cubicBezTo>
                <a:cubicBezTo>
                  <a:pt x="5315092" y="2128232"/>
                  <a:pt x="5326690" y="2107150"/>
                  <a:pt x="5340741" y="2113480"/>
                </a:cubicBezTo>
                <a:close/>
                <a:moveTo>
                  <a:pt x="5406880" y="2110542"/>
                </a:moveTo>
                <a:cubicBezTo>
                  <a:pt x="5407061" y="2109846"/>
                  <a:pt x="5407182" y="2109119"/>
                  <a:pt x="5407243" y="2108392"/>
                </a:cubicBezTo>
                <a:cubicBezTo>
                  <a:pt x="5407213" y="2108301"/>
                  <a:pt x="5407213" y="2108271"/>
                  <a:pt x="5407152" y="2108180"/>
                </a:cubicBezTo>
                <a:cubicBezTo>
                  <a:pt x="5407031" y="2108028"/>
                  <a:pt x="5407001" y="2107998"/>
                  <a:pt x="5406819" y="2107725"/>
                </a:cubicBezTo>
                <a:cubicBezTo>
                  <a:pt x="5402973" y="2102576"/>
                  <a:pt x="5403852" y="2095791"/>
                  <a:pt x="5408667" y="2091611"/>
                </a:cubicBezTo>
                <a:cubicBezTo>
                  <a:pt x="5413239" y="2087613"/>
                  <a:pt x="5421173" y="2088643"/>
                  <a:pt x="5424777" y="2093459"/>
                </a:cubicBezTo>
                <a:cubicBezTo>
                  <a:pt x="5428956" y="2099063"/>
                  <a:pt x="5431197" y="2105908"/>
                  <a:pt x="5429713" y="2112875"/>
                </a:cubicBezTo>
                <a:cubicBezTo>
                  <a:pt x="5428411" y="2118963"/>
                  <a:pt x="5423869" y="2123809"/>
                  <a:pt x="5417146" y="2123143"/>
                </a:cubicBezTo>
                <a:cubicBezTo>
                  <a:pt x="5414693" y="2122901"/>
                  <a:pt x="5412331" y="2121538"/>
                  <a:pt x="5410423" y="2119720"/>
                </a:cubicBezTo>
                <a:cubicBezTo>
                  <a:pt x="5410696" y="2120447"/>
                  <a:pt x="5410726" y="2121083"/>
                  <a:pt x="5410847" y="2121841"/>
                </a:cubicBezTo>
                <a:lnTo>
                  <a:pt x="5410877" y="2121962"/>
                </a:lnTo>
                <a:cubicBezTo>
                  <a:pt x="5412361" y="2125808"/>
                  <a:pt x="5411180" y="2129686"/>
                  <a:pt x="5408788" y="2132684"/>
                </a:cubicBezTo>
                <a:lnTo>
                  <a:pt x="5408000" y="2134411"/>
                </a:lnTo>
                <a:cubicBezTo>
                  <a:pt x="5405305" y="2140378"/>
                  <a:pt x="5397189" y="2142317"/>
                  <a:pt x="5391738" y="2139409"/>
                </a:cubicBezTo>
                <a:cubicBezTo>
                  <a:pt x="5385742" y="2136228"/>
                  <a:pt x="5384107" y="2129050"/>
                  <a:pt x="5386772" y="2123143"/>
                </a:cubicBezTo>
                <a:lnTo>
                  <a:pt x="5387075" y="2122477"/>
                </a:lnTo>
                <a:cubicBezTo>
                  <a:pt x="5386348" y="2117236"/>
                  <a:pt x="5389588" y="2112117"/>
                  <a:pt x="5394494" y="2110179"/>
                </a:cubicBezTo>
                <a:cubicBezTo>
                  <a:pt x="5399157" y="2108331"/>
                  <a:pt x="5404154" y="2110391"/>
                  <a:pt x="5407122" y="2114086"/>
                </a:cubicBezTo>
                <a:cubicBezTo>
                  <a:pt x="5406850" y="2112875"/>
                  <a:pt x="5406638" y="2111724"/>
                  <a:pt x="5406880" y="2110542"/>
                </a:cubicBezTo>
                <a:close/>
                <a:moveTo>
                  <a:pt x="5428381" y="2131897"/>
                </a:moveTo>
                <a:cubicBezTo>
                  <a:pt x="5423081" y="2118115"/>
                  <a:pt x="5444007" y="2108695"/>
                  <a:pt x="5449277" y="2122477"/>
                </a:cubicBezTo>
                <a:cubicBezTo>
                  <a:pt x="5454576" y="2136228"/>
                  <a:pt x="5433680" y="2145649"/>
                  <a:pt x="5428381" y="2131897"/>
                </a:cubicBezTo>
                <a:close/>
                <a:moveTo>
                  <a:pt x="5437678" y="2192446"/>
                </a:moveTo>
                <a:cubicBezTo>
                  <a:pt x="5443492" y="2194112"/>
                  <a:pt x="5447883" y="2201897"/>
                  <a:pt x="5445279" y="2207652"/>
                </a:cubicBezTo>
                <a:lnTo>
                  <a:pt x="5443068" y="2212528"/>
                </a:lnTo>
                <a:cubicBezTo>
                  <a:pt x="5441221" y="2216618"/>
                  <a:pt x="5438071" y="2219283"/>
                  <a:pt x="5434226" y="2220162"/>
                </a:cubicBezTo>
                <a:cubicBezTo>
                  <a:pt x="5433923" y="2228734"/>
                  <a:pt x="5422597" y="2236215"/>
                  <a:pt x="5414542" y="2228340"/>
                </a:cubicBezTo>
                <a:lnTo>
                  <a:pt x="5412301" y="2226129"/>
                </a:lnTo>
                <a:cubicBezTo>
                  <a:pt x="5404457" y="2218435"/>
                  <a:pt x="5411483" y="2207622"/>
                  <a:pt x="5419962" y="2206804"/>
                </a:cubicBezTo>
                <a:cubicBezTo>
                  <a:pt x="5420083" y="2206168"/>
                  <a:pt x="5419992" y="2205501"/>
                  <a:pt x="5420265" y="2204895"/>
                </a:cubicBezTo>
                <a:lnTo>
                  <a:pt x="5422476" y="2200019"/>
                </a:lnTo>
                <a:cubicBezTo>
                  <a:pt x="5425232" y="2193870"/>
                  <a:pt x="5430864" y="2190508"/>
                  <a:pt x="5437678" y="2192446"/>
                </a:cubicBezTo>
                <a:close/>
                <a:moveTo>
                  <a:pt x="5388528" y="2158915"/>
                </a:moveTo>
                <a:cubicBezTo>
                  <a:pt x="5388619" y="2159158"/>
                  <a:pt x="5388498" y="2159370"/>
                  <a:pt x="5388559" y="2159612"/>
                </a:cubicBezTo>
                <a:cubicBezTo>
                  <a:pt x="5391617" y="2163005"/>
                  <a:pt x="5392556" y="2167911"/>
                  <a:pt x="5390830" y="2172485"/>
                </a:cubicBezTo>
                <a:cubicBezTo>
                  <a:pt x="5389013" y="2177271"/>
                  <a:pt x="5383744" y="2179906"/>
                  <a:pt x="5378777" y="2179543"/>
                </a:cubicBezTo>
                <a:cubicBezTo>
                  <a:pt x="5375355" y="2180179"/>
                  <a:pt x="5371630" y="2179482"/>
                  <a:pt x="5369086" y="2177392"/>
                </a:cubicBezTo>
                <a:cubicBezTo>
                  <a:pt x="5367996" y="2176514"/>
                  <a:pt x="5367572" y="2175363"/>
                  <a:pt x="5366967" y="2174272"/>
                </a:cubicBezTo>
                <a:cubicBezTo>
                  <a:pt x="5363908" y="2171455"/>
                  <a:pt x="5362697" y="2167336"/>
                  <a:pt x="5363453" y="2163186"/>
                </a:cubicBezTo>
                <a:cubicBezTo>
                  <a:pt x="5361515" y="2160157"/>
                  <a:pt x="5360516" y="2156704"/>
                  <a:pt x="5362182" y="2153009"/>
                </a:cubicBezTo>
                <a:cubicBezTo>
                  <a:pt x="5364605" y="2147678"/>
                  <a:pt x="5371933" y="2144316"/>
                  <a:pt x="5377354" y="2147284"/>
                </a:cubicBezTo>
                <a:cubicBezTo>
                  <a:pt x="5382290" y="2150010"/>
                  <a:pt x="5386560" y="2153433"/>
                  <a:pt x="5388528" y="2158915"/>
                </a:cubicBezTo>
                <a:close/>
                <a:moveTo>
                  <a:pt x="5374871" y="2142135"/>
                </a:moveTo>
                <a:lnTo>
                  <a:pt x="5370116" y="2143952"/>
                </a:lnTo>
                <a:cubicBezTo>
                  <a:pt x="5364090" y="2146284"/>
                  <a:pt x="5358033" y="2144770"/>
                  <a:pt x="5354702" y="2138894"/>
                </a:cubicBezTo>
                <a:cubicBezTo>
                  <a:pt x="5351855" y="2133866"/>
                  <a:pt x="5354126" y="2125627"/>
                  <a:pt x="5359759" y="2123476"/>
                </a:cubicBezTo>
                <a:lnTo>
                  <a:pt x="5364513" y="2121659"/>
                </a:lnTo>
                <a:cubicBezTo>
                  <a:pt x="5370540" y="2119326"/>
                  <a:pt x="5376597" y="2120841"/>
                  <a:pt x="5379928" y="2126717"/>
                </a:cubicBezTo>
                <a:cubicBezTo>
                  <a:pt x="5382744" y="2131745"/>
                  <a:pt x="5380473" y="2139984"/>
                  <a:pt x="5374871" y="2142135"/>
                </a:cubicBezTo>
                <a:close/>
                <a:moveTo>
                  <a:pt x="5385076" y="2269413"/>
                </a:moveTo>
                <a:lnTo>
                  <a:pt x="5381503" y="2273048"/>
                </a:lnTo>
                <a:cubicBezTo>
                  <a:pt x="5377142" y="2277470"/>
                  <a:pt x="5370510" y="2278894"/>
                  <a:pt x="5365361" y="2274683"/>
                </a:cubicBezTo>
                <a:cubicBezTo>
                  <a:pt x="5360880" y="2271019"/>
                  <a:pt x="5359396" y="2262961"/>
                  <a:pt x="5363726" y="2258539"/>
                </a:cubicBezTo>
                <a:lnTo>
                  <a:pt x="5367300" y="2254874"/>
                </a:lnTo>
                <a:cubicBezTo>
                  <a:pt x="5371661" y="2250452"/>
                  <a:pt x="5378262" y="2249028"/>
                  <a:pt x="5383441" y="2253238"/>
                </a:cubicBezTo>
                <a:cubicBezTo>
                  <a:pt x="5387923" y="2256934"/>
                  <a:pt x="5389406" y="2264991"/>
                  <a:pt x="5385076" y="2269413"/>
                </a:cubicBezTo>
                <a:close/>
                <a:moveTo>
                  <a:pt x="5326054" y="2270352"/>
                </a:moveTo>
                <a:cubicBezTo>
                  <a:pt x="5327962" y="2276471"/>
                  <a:pt x="5324146" y="2282589"/>
                  <a:pt x="5318362" y="2284619"/>
                </a:cubicBezTo>
                <a:cubicBezTo>
                  <a:pt x="5316605" y="2285224"/>
                  <a:pt x="5314849" y="2285194"/>
                  <a:pt x="5313123" y="2284831"/>
                </a:cubicBezTo>
                <a:cubicBezTo>
                  <a:pt x="5314607" y="2287981"/>
                  <a:pt x="5314516" y="2291707"/>
                  <a:pt x="5311124" y="2295160"/>
                </a:cubicBezTo>
                <a:cubicBezTo>
                  <a:pt x="5300949" y="2305579"/>
                  <a:pt x="5282476" y="2291918"/>
                  <a:pt x="5292803" y="2281378"/>
                </a:cubicBezTo>
                <a:cubicBezTo>
                  <a:pt x="5293984" y="2280166"/>
                  <a:pt x="5295286" y="2279378"/>
                  <a:pt x="5296619" y="2278773"/>
                </a:cubicBezTo>
                <a:lnTo>
                  <a:pt x="5296407" y="2278742"/>
                </a:lnTo>
                <a:cubicBezTo>
                  <a:pt x="5292924" y="2278167"/>
                  <a:pt x="5290350" y="2275925"/>
                  <a:pt x="5288805" y="2273048"/>
                </a:cubicBezTo>
                <a:cubicBezTo>
                  <a:pt x="5287322" y="2278591"/>
                  <a:pt x="5282234" y="2283256"/>
                  <a:pt x="5275057" y="2281468"/>
                </a:cubicBezTo>
                <a:lnTo>
                  <a:pt x="5271998" y="2280711"/>
                </a:lnTo>
                <a:cubicBezTo>
                  <a:pt x="5257674" y="2277167"/>
                  <a:pt x="5263640" y="2254995"/>
                  <a:pt x="5277964" y="2258569"/>
                </a:cubicBezTo>
                <a:lnTo>
                  <a:pt x="5281023" y="2259327"/>
                </a:lnTo>
                <a:cubicBezTo>
                  <a:pt x="5281326" y="2259387"/>
                  <a:pt x="5281507" y="2259599"/>
                  <a:pt x="5281780" y="2259690"/>
                </a:cubicBezTo>
                <a:cubicBezTo>
                  <a:pt x="5280054" y="2251178"/>
                  <a:pt x="5286171" y="2241425"/>
                  <a:pt x="5295953" y="2245848"/>
                </a:cubicBezTo>
                <a:cubicBezTo>
                  <a:pt x="5300828" y="2248059"/>
                  <a:pt x="5303039" y="2252330"/>
                  <a:pt x="5303402" y="2256661"/>
                </a:cubicBezTo>
                <a:lnTo>
                  <a:pt x="5304916" y="2256903"/>
                </a:lnTo>
                <a:cubicBezTo>
                  <a:pt x="5307278" y="2254450"/>
                  <a:pt x="5310519" y="2252966"/>
                  <a:pt x="5314243" y="2253268"/>
                </a:cubicBezTo>
                <a:cubicBezTo>
                  <a:pt x="5319028" y="2253693"/>
                  <a:pt x="5321936" y="2256752"/>
                  <a:pt x="5324691" y="2260326"/>
                </a:cubicBezTo>
                <a:cubicBezTo>
                  <a:pt x="5326841" y="2263083"/>
                  <a:pt x="5326902" y="2266566"/>
                  <a:pt x="5325812" y="2269686"/>
                </a:cubicBezTo>
                <a:cubicBezTo>
                  <a:pt x="5325903" y="2269928"/>
                  <a:pt x="5325993" y="2270140"/>
                  <a:pt x="5326054" y="2270352"/>
                </a:cubicBezTo>
                <a:close/>
                <a:moveTo>
                  <a:pt x="5296558" y="2416653"/>
                </a:moveTo>
                <a:cubicBezTo>
                  <a:pt x="5299556" y="2416925"/>
                  <a:pt x="5301736" y="2418440"/>
                  <a:pt x="5303402" y="2420378"/>
                </a:cubicBezTo>
                <a:cubicBezTo>
                  <a:pt x="5303342" y="2419348"/>
                  <a:pt x="5303251" y="2418349"/>
                  <a:pt x="5303463" y="2417349"/>
                </a:cubicBezTo>
                <a:cubicBezTo>
                  <a:pt x="5303917" y="2415380"/>
                  <a:pt x="5304947" y="2413836"/>
                  <a:pt x="5306188" y="2412503"/>
                </a:cubicBezTo>
                <a:cubicBezTo>
                  <a:pt x="5305794" y="2411321"/>
                  <a:pt x="5305522" y="2410170"/>
                  <a:pt x="5305431" y="2408959"/>
                </a:cubicBezTo>
                <a:cubicBezTo>
                  <a:pt x="5305431" y="2408838"/>
                  <a:pt x="5305401" y="2408717"/>
                  <a:pt x="5305401" y="2408595"/>
                </a:cubicBezTo>
                <a:cubicBezTo>
                  <a:pt x="5305310" y="2406081"/>
                  <a:pt x="5306007" y="2403749"/>
                  <a:pt x="5307521" y="2401780"/>
                </a:cubicBezTo>
                <a:cubicBezTo>
                  <a:pt x="5308732" y="2399872"/>
                  <a:pt x="5310276" y="2398176"/>
                  <a:pt x="5312457" y="2397358"/>
                </a:cubicBezTo>
                <a:lnTo>
                  <a:pt x="5319543" y="2394692"/>
                </a:lnTo>
                <a:cubicBezTo>
                  <a:pt x="5323389" y="2393238"/>
                  <a:pt x="5327235" y="2394177"/>
                  <a:pt x="5330536" y="2396207"/>
                </a:cubicBezTo>
                <a:cubicBezTo>
                  <a:pt x="5331717" y="2395722"/>
                  <a:pt x="5332959" y="2395359"/>
                  <a:pt x="5334291" y="2395328"/>
                </a:cubicBezTo>
                <a:cubicBezTo>
                  <a:pt x="5340408" y="2395147"/>
                  <a:pt x="5346011" y="2400296"/>
                  <a:pt x="5346071" y="2406475"/>
                </a:cubicBezTo>
                <a:cubicBezTo>
                  <a:pt x="5346101" y="2408868"/>
                  <a:pt x="5346132" y="2411261"/>
                  <a:pt x="5346162" y="2413684"/>
                </a:cubicBezTo>
                <a:cubicBezTo>
                  <a:pt x="5346192" y="2415532"/>
                  <a:pt x="5345647" y="2417228"/>
                  <a:pt x="5344890" y="2418803"/>
                </a:cubicBezTo>
                <a:cubicBezTo>
                  <a:pt x="5346192" y="2418318"/>
                  <a:pt x="5347525" y="2417925"/>
                  <a:pt x="5348948" y="2417894"/>
                </a:cubicBezTo>
                <a:lnTo>
                  <a:pt x="5349523" y="2417440"/>
                </a:lnTo>
                <a:cubicBezTo>
                  <a:pt x="5354884" y="2413351"/>
                  <a:pt x="5362273" y="2414896"/>
                  <a:pt x="5366361" y="2419893"/>
                </a:cubicBezTo>
                <a:cubicBezTo>
                  <a:pt x="5367027" y="2420711"/>
                  <a:pt x="5367148" y="2421711"/>
                  <a:pt x="5367481" y="2422620"/>
                </a:cubicBezTo>
                <a:cubicBezTo>
                  <a:pt x="5369117" y="2422347"/>
                  <a:pt x="5370752" y="2422407"/>
                  <a:pt x="5372357" y="2422771"/>
                </a:cubicBezTo>
                <a:cubicBezTo>
                  <a:pt x="5374386" y="2422135"/>
                  <a:pt x="5376657" y="2422014"/>
                  <a:pt x="5379352" y="2423225"/>
                </a:cubicBezTo>
                <a:cubicBezTo>
                  <a:pt x="5389588" y="2427829"/>
                  <a:pt x="5388559" y="2441490"/>
                  <a:pt x="5381745" y="2445912"/>
                </a:cubicBezTo>
                <a:cubicBezTo>
                  <a:pt x="5385379" y="2447306"/>
                  <a:pt x="5387862" y="2450607"/>
                  <a:pt x="5387347" y="2455636"/>
                </a:cubicBezTo>
                <a:cubicBezTo>
                  <a:pt x="5388044" y="2455242"/>
                  <a:pt x="5388589" y="2454757"/>
                  <a:pt x="5389406" y="2454485"/>
                </a:cubicBezTo>
                <a:cubicBezTo>
                  <a:pt x="5389649" y="2454424"/>
                  <a:pt x="5389951" y="2454485"/>
                  <a:pt x="5390194" y="2454424"/>
                </a:cubicBezTo>
                <a:cubicBezTo>
                  <a:pt x="5392374" y="2449275"/>
                  <a:pt x="5397825" y="2446094"/>
                  <a:pt x="5403458" y="2447064"/>
                </a:cubicBezTo>
                <a:cubicBezTo>
                  <a:pt x="5404094" y="2447124"/>
                  <a:pt x="5404427" y="2447185"/>
                  <a:pt x="5404548" y="2447245"/>
                </a:cubicBezTo>
                <a:cubicBezTo>
                  <a:pt x="5404609" y="2447245"/>
                  <a:pt x="5404700" y="2447245"/>
                  <a:pt x="5404790" y="2447245"/>
                </a:cubicBezTo>
                <a:lnTo>
                  <a:pt x="5404881" y="2447245"/>
                </a:lnTo>
                <a:cubicBezTo>
                  <a:pt x="5405366" y="2446700"/>
                  <a:pt x="5405820" y="2446155"/>
                  <a:pt x="5406274" y="2445549"/>
                </a:cubicBezTo>
                <a:cubicBezTo>
                  <a:pt x="5410181" y="2440067"/>
                  <a:pt x="5418630" y="2440794"/>
                  <a:pt x="5423263" y="2444519"/>
                </a:cubicBezTo>
                <a:cubicBezTo>
                  <a:pt x="5428684" y="2448911"/>
                  <a:pt x="5427927" y="2456393"/>
                  <a:pt x="5424293" y="2461512"/>
                </a:cubicBezTo>
                <a:cubicBezTo>
                  <a:pt x="5419841" y="2467782"/>
                  <a:pt x="5413027" y="2470781"/>
                  <a:pt x="5405790" y="2471114"/>
                </a:cubicBezTo>
                <a:cubicBezTo>
                  <a:pt x="5405699" y="2476202"/>
                  <a:pt x="5403397" y="2480867"/>
                  <a:pt x="5397855" y="2482654"/>
                </a:cubicBezTo>
                <a:cubicBezTo>
                  <a:pt x="5392223" y="2484472"/>
                  <a:pt x="5383895" y="2481321"/>
                  <a:pt x="5382714" y="2474930"/>
                </a:cubicBezTo>
                <a:lnTo>
                  <a:pt x="5381715" y="2469660"/>
                </a:lnTo>
                <a:cubicBezTo>
                  <a:pt x="5381411" y="2468055"/>
                  <a:pt x="5381321" y="2466419"/>
                  <a:pt x="5381472" y="2464874"/>
                </a:cubicBezTo>
                <a:cubicBezTo>
                  <a:pt x="5374053" y="2469175"/>
                  <a:pt x="5362788" y="2466025"/>
                  <a:pt x="5364513" y="2455605"/>
                </a:cubicBezTo>
                <a:cubicBezTo>
                  <a:pt x="5364635" y="2454878"/>
                  <a:pt x="5365028" y="2454333"/>
                  <a:pt x="5365240" y="2453697"/>
                </a:cubicBezTo>
                <a:cubicBezTo>
                  <a:pt x="5363453" y="2455545"/>
                  <a:pt x="5361213" y="2456999"/>
                  <a:pt x="5358639" y="2457544"/>
                </a:cubicBezTo>
                <a:cubicBezTo>
                  <a:pt x="5352158" y="2458877"/>
                  <a:pt x="5346011" y="2453788"/>
                  <a:pt x="5344830" y="2447609"/>
                </a:cubicBezTo>
                <a:lnTo>
                  <a:pt x="5344012" y="2443187"/>
                </a:lnTo>
                <a:cubicBezTo>
                  <a:pt x="5340772" y="2441763"/>
                  <a:pt x="5338107" y="2439067"/>
                  <a:pt x="5337077" y="2435311"/>
                </a:cubicBezTo>
                <a:cubicBezTo>
                  <a:pt x="5335987" y="2431282"/>
                  <a:pt x="5337349" y="2427890"/>
                  <a:pt x="5339227" y="2424558"/>
                </a:cubicBezTo>
                <a:cubicBezTo>
                  <a:pt x="5337955" y="2425103"/>
                  <a:pt x="5336592" y="2425497"/>
                  <a:pt x="5335139" y="2425527"/>
                </a:cubicBezTo>
                <a:cubicBezTo>
                  <a:pt x="5333503" y="2425558"/>
                  <a:pt x="5331959" y="2425194"/>
                  <a:pt x="5330505" y="2424589"/>
                </a:cubicBezTo>
                <a:cubicBezTo>
                  <a:pt x="5328567" y="2430101"/>
                  <a:pt x="5322935" y="2432979"/>
                  <a:pt x="5317242" y="2432040"/>
                </a:cubicBezTo>
                <a:lnTo>
                  <a:pt x="5312215" y="2431222"/>
                </a:lnTo>
                <a:cubicBezTo>
                  <a:pt x="5310307" y="2430889"/>
                  <a:pt x="5308732" y="2429889"/>
                  <a:pt x="5307369" y="2428647"/>
                </a:cubicBezTo>
                <a:cubicBezTo>
                  <a:pt x="5307945" y="2433100"/>
                  <a:pt x="5306491" y="2437583"/>
                  <a:pt x="5301524" y="2439552"/>
                </a:cubicBezTo>
                <a:cubicBezTo>
                  <a:pt x="5299435" y="2440400"/>
                  <a:pt x="5297436" y="2441460"/>
                  <a:pt x="5295377" y="2442278"/>
                </a:cubicBezTo>
                <a:cubicBezTo>
                  <a:pt x="5294892" y="2442550"/>
                  <a:pt x="5294408" y="2442853"/>
                  <a:pt x="5293924" y="2443126"/>
                </a:cubicBezTo>
                <a:cubicBezTo>
                  <a:pt x="5292621" y="2444156"/>
                  <a:pt x="5291410" y="2445004"/>
                  <a:pt x="5290017" y="2445640"/>
                </a:cubicBezTo>
                <a:cubicBezTo>
                  <a:pt x="5289199" y="2449154"/>
                  <a:pt x="5286928" y="2452455"/>
                  <a:pt x="5284021" y="2454061"/>
                </a:cubicBezTo>
                <a:cubicBezTo>
                  <a:pt x="5277903" y="2457423"/>
                  <a:pt x="5271393" y="2454606"/>
                  <a:pt x="5267668" y="2449305"/>
                </a:cubicBezTo>
                <a:cubicBezTo>
                  <a:pt x="5270303" y="2453061"/>
                  <a:pt x="5270121" y="2451304"/>
                  <a:pt x="5267335" y="2450305"/>
                </a:cubicBezTo>
                <a:cubicBezTo>
                  <a:pt x="5265094" y="2449517"/>
                  <a:pt x="5263670" y="2448669"/>
                  <a:pt x="5261884" y="2447275"/>
                </a:cubicBezTo>
                <a:cubicBezTo>
                  <a:pt x="5257886" y="2444125"/>
                  <a:pt x="5256100" y="2440097"/>
                  <a:pt x="5254374" y="2435462"/>
                </a:cubicBezTo>
                <a:cubicBezTo>
                  <a:pt x="5253859" y="2434099"/>
                  <a:pt x="5253889" y="2432524"/>
                  <a:pt x="5254162" y="2430949"/>
                </a:cubicBezTo>
                <a:cubicBezTo>
                  <a:pt x="5252980" y="2428980"/>
                  <a:pt x="5252224" y="2426739"/>
                  <a:pt x="5252193" y="2424528"/>
                </a:cubicBezTo>
                <a:cubicBezTo>
                  <a:pt x="5252193" y="2422741"/>
                  <a:pt x="5252284" y="2420984"/>
                  <a:pt x="5252436" y="2419227"/>
                </a:cubicBezTo>
                <a:cubicBezTo>
                  <a:pt x="5252193" y="2418833"/>
                  <a:pt x="5251920" y="2418440"/>
                  <a:pt x="5251709" y="2417985"/>
                </a:cubicBezTo>
                <a:cubicBezTo>
                  <a:pt x="5249135" y="2412321"/>
                  <a:pt x="5251618" y="2404355"/>
                  <a:pt x="5257705" y="2402083"/>
                </a:cubicBezTo>
                <a:lnTo>
                  <a:pt x="5261005" y="2400811"/>
                </a:lnTo>
                <a:cubicBezTo>
                  <a:pt x="5261853" y="2400144"/>
                  <a:pt x="5262701" y="2399508"/>
                  <a:pt x="5263701" y="2398933"/>
                </a:cubicBezTo>
                <a:cubicBezTo>
                  <a:pt x="5268576" y="2396146"/>
                  <a:pt x="5274330" y="2395631"/>
                  <a:pt x="5280054" y="2395449"/>
                </a:cubicBezTo>
                <a:lnTo>
                  <a:pt x="5282567" y="2392875"/>
                </a:lnTo>
                <a:cubicBezTo>
                  <a:pt x="5287080" y="2388271"/>
                  <a:pt x="5293378" y="2387302"/>
                  <a:pt x="5298708" y="2391300"/>
                </a:cubicBezTo>
                <a:cubicBezTo>
                  <a:pt x="5303372" y="2394783"/>
                  <a:pt x="5304492" y="2403143"/>
                  <a:pt x="5300283" y="2407444"/>
                </a:cubicBezTo>
                <a:lnTo>
                  <a:pt x="5299828" y="2407929"/>
                </a:lnTo>
                <a:cubicBezTo>
                  <a:pt x="5299495" y="2411170"/>
                  <a:pt x="5298436" y="2414320"/>
                  <a:pt x="5295861" y="2416501"/>
                </a:cubicBezTo>
                <a:cubicBezTo>
                  <a:pt x="5295953" y="2416501"/>
                  <a:pt x="5296255" y="2416592"/>
                  <a:pt x="5296558" y="2416653"/>
                </a:cubicBezTo>
                <a:close/>
                <a:moveTo>
                  <a:pt x="5465115" y="2485865"/>
                </a:moveTo>
                <a:cubicBezTo>
                  <a:pt x="5459724" y="2486380"/>
                  <a:pt x="5454546" y="2484381"/>
                  <a:pt x="5452305" y="2478747"/>
                </a:cubicBezTo>
                <a:cubicBezTo>
                  <a:pt x="5450124" y="2473204"/>
                  <a:pt x="5452789" y="2464813"/>
                  <a:pt x="5459058" y="2463117"/>
                </a:cubicBezTo>
                <a:cubicBezTo>
                  <a:pt x="5459845" y="2462966"/>
                  <a:pt x="5460602" y="2462723"/>
                  <a:pt x="5461329" y="2462420"/>
                </a:cubicBezTo>
                <a:cubicBezTo>
                  <a:pt x="5461420" y="2462390"/>
                  <a:pt x="5461390" y="2462390"/>
                  <a:pt x="5461481" y="2462360"/>
                </a:cubicBezTo>
                <a:cubicBezTo>
                  <a:pt x="5461511" y="2462330"/>
                  <a:pt x="5461541" y="2462299"/>
                  <a:pt x="5461571" y="2462239"/>
                </a:cubicBezTo>
                <a:cubicBezTo>
                  <a:pt x="5461632" y="2462118"/>
                  <a:pt x="5461692" y="2462027"/>
                  <a:pt x="5461783" y="2461845"/>
                </a:cubicBezTo>
                <a:cubicBezTo>
                  <a:pt x="5464751" y="2455787"/>
                  <a:pt x="5471474" y="2453334"/>
                  <a:pt x="5477682" y="2455787"/>
                </a:cubicBezTo>
                <a:cubicBezTo>
                  <a:pt x="5483587" y="2458119"/>
                  <a:pt x="5486494" y="2466025"/>
                  <a:pt x="5483738" y="2471689"/>
                </a:cubicBezTo>
                <a:cubicBezTo>
                  <a:pt x="5481437" y="2476415"/>
                  <a:pt x="5477652" y="2479958"/>
                  <a:pt x="5473230" y="2482594"/>
                </a:cubicBezTo>
                <a:cubicBezTo>
                  <a:pt x="5481377" y="2482533"/>
                  <a:pt x="5486706" y="2489863"/>
                  <a:pt x="5486373" y="2496436"/>
                </a:cubicBezTo>
                <a:cubicBezTo>
                  <a:pt x="5493399" y="2501434"/>
                  <a:pt x="5491673" y="2511006"/>
                  <a:pt x="5485919" y="2515458"/>
                </a:cubicBezTo>
                <a:cubicBezTo>
                  <a:pt x="5486071" y="2515579"/>
                  <a:pt x="5486222" y="2515701"/>
                  <a:pt x="5486373" y="2515822"/>
                </a:cubicBezTo>
                <a:cubicBezTo>
                  <a:pt x="5490401" y="2519275"/>
                  <a:pt x="5491431" y="2524273"/>
                  <a:pt x="5489735" y="2528937"/>
                </a:cubicBezTo>
                <a:cubicBezTo>
                  <a:pt x="5489947" y="2528968"/>
                  <a:pt x="5490189" y="2529028"/>
                  <a:pt x="5490401" y="2529089"/>
                </a:cubicBezTo>
                <a:cubicBezTo>
                  <a:pt x="5495095" y="2524212"/>
                  <a:pt x="5504573" y="2522788"/>
                  <a:pt x="5509813" y="2530058"/>
                </a:cubicBezTo>
                <a:cubicBezTo>
                  <a:pt x="5515809" y="2538357"/>
                  <a:pt x="5507996" y="2546021"/>
                  <a:pt x="5499728" y="2546172"/>
                </a:cubicBezTo>
                <a:cubicBezTo>
                  <a:pt x="5498668" y="2548717"/>
                  <a:pt x="5496427" y="2550746"/>
                  <a:pt x="5492793" y="2551594"/>
                </a:cubicBezTo>
                <a:cubicBezTo>
                  <a:pt x="5493217" y="2554169"/>
                  <a:pt x="5493036" y="2556895"/>
                  <a:pt x="5491885" y="2559439"/>
                </a:cubicBezTo>
                <a:lnTo>
                  <a:pt x="5487494" y="2569193"/>
                </a:lnTo>
                <a:cubicBezTo>
                  <a:pt x="5484829" y="2575129"/>
                  <a:pt x="5476652" y="2577038"/>
                  <a:pt x="5471202" y="2574130"/>
                </a:cubicBezTo>
                <a:cubicBezTo>
                  <a:pt x="5465205" y="2570889"/>
                  <a:pt x="5463600" y="2563740"/>
                  <a:pt x="5466265" y="2557834"/>
                </a:cubicBezTo>
                <a:lnTo>
                  <a:pt x="5470656" y="2548080"/>
                </a:lnTo>
                <a:cubicBezTo>
                  <a:pt x="5471928" y="2545294"/>
                  <a:pt x="5474442" y="2543476"/>
                  <a:pt x="5477258" y="2542537"/>
                </a:cubicBezTo>
                <a:cubicBezTo>
                  <a:pt x="5476894" y="2541386"/>
                  <a:pt x="5477077" y="2540235"/>
                  <a:pt x="5477046" y="2539115"/>
                </a:cubicBezTo>
                <a:cubicBezTo>
                  <a:pt x="5474230" y="2544234"/>
                  <a:pt x="5468294" y="2547051"/>
                  <a:pt x="5462601" y="2544779"/>
                </a:cubicBezTo>
                <a:cubicBezTo>
                  <a:pt x="5461995" y="2544537"/>
                  <a:pt x="5461571" y="2544082"/>
                  <a:pt x="5461026" y="2543749"/>
                </a:cubicBezTo>
                <a:cubicBezTo>
                  <a:pt x="5459694" y="2543689"/>
                  <a:pt x="5458482" y="2543900"/>
                  <a:pt x="5456968" y="2543234"/>
                </a:cubicBezTo>
                <a:cubicBezTo>
                  <a:pt x="5454061" y="2541932"/>
                  <a:pt x="5452244" y="2539872"/>
                  <a:pt x="5451093" y="2537540"/>
                </a:cubicBezTo>
                <a:lnTo>
                  <a:pt x="5449761" y="2538054"/>
                </a:lnTo>
                <a:cubicBezTo>
                  <a:pt x="5443644" y="2540357"/>
                  <a:pt x="5436588" y="2535328"/>
                  <a:pt x="5435013" y="2529543"/>
                </a:cubicBezTo>
                <a:cubicBezTo>
                  <a:pt x="5433226" y="2522819"/>
                  <a:pt x="5437466" y="2517094"/>
                  <a:pt x="5443523" y="2514822"/>
                </a:cubicBezTo>
                <a:lnTo>
                  <a:pt x="5444371" y="2514489"/>
                </a:lnTo>
                <a:cubicBezTo>
                  <a:pt x="5444613" y="2513520"/>
                  <a:pt x="5444764" y="2512550"/>
                  <a:pt x="5445188" y="2511611"/>
                </a:cubicBezTo>
                <a:lnTo>
                  <a:pt x="5447399" y="2506735"/>
                </a:lnTo>
                <a:cubicBezTo>
                  <a:pt x="5450094" y="2500798"/>
                  <a:pt x="5458755" y="2499465"/>
                  <a:pt x="5463873" y="2502464"/>
                </a:cubicBezTo>
                <a:cubicBezTo>
                  <a:pt x="5465599" y="2503494"/>
                  <a:pt x="5466719" y="2504857"/>
                  <a:pt x="5467658" y="2506341"/>
                </a:cubicBezTo>
                <a:cubicBezTo>
                  <a:pt x="5467688" y="2505342"/>
                  <a:pt x="5467900" y="2504402"/>
                  <a:pt x="5468143" y="2503403"/>
                </a:cubicBezTo>
                <a:cubicBezTo>
                  <a:pt x="5462540" y="2499223"/>
                  <a:pt x="5460754" y="2490711"/>
                  <a:pt x="5465115" y="2485865"/>
                </a:cubicBezTo>
                <a:close/>
                <a:moveTo>
                  <a:pt x="5512811" y="2375367"/>
                </a:moveTo>
                <a:lnTo>
                  <a:pt x="5516959" y="2372368"/>
                </a:lnTo>
                <a:cubicBezTo>
                  <a:pt x="5522017" y="2368704"/>
                  <a:pt x="5528588" y="2367886"/>
                  <a:pt x="5533282" y="2372914"/>
                </a:cubicBezTo>
                <a:cubicBezTo>
                  <a:pt x="5537158" y="2377064"/>
                  <a:pt x="5537794" y="2385575"/>
                  <a:pt x="5532737" y="2389240"/>
                </a:cubicBezTo>
                <a:lnTo>
                  <a:pt x="5528588" y="2392239"/>
                </a:lnTo>
                <a:cubicBezTo>
                  <a:pt x="5523531" y="2395904"/>
                  <a:pt x="5516959" y="2396722"/>
                  <a:pt x="5512265" y="2391693"/>
                </a:cubicBezTo>
                <a:cubicBezTo>
                  <a:pt x="5510297" y="2389573"/>
                  <a:pt x="5509177" y="2386363"/>
                  <a:pt x="5509207" y="2383182"/>
                </a:cubicBezTo>
                <a:cubicBezTo>
                  <a:pt x="5507299" y="2385030"/>
                  <a:pt x="5504967" y="2386423"/>
                  <a:pt x="5502393" y="2386756"/>
                </a:cubicBezTo>
                <a:cubicBezTo>
                  <a:pt x="5495640" y="2387574"/>
                  <a:pt x="5490189" y="2382667"/>
                  <a:pt x="5488978" y="2376276"/>
                </a:cubicBezTo>
                <a:lnTo>
                  <a:pt x="5487979" y="2371036"/>
                </a:lnTo>
                <a:cubicBezTo>
                  <a:pt x="5487918" y="2370703"/>
                  <a:pt x="5488069" y="2370400"/>
                  <a:pt x="5488039" y="2370067"/>
                </a:cubicBezTo>
                <a:cubicBezTo>
                  <a:pt x="5487100" y="2370430"/>
                  <a:pt x="5486161" y="2370763"/>
                  <a:pt x="5485192" y="2371127"/>
                </a:cubicBezTo>
                <a:cubicBezTo>
                  <a:pt x="5479105" y="2373429"/>
                  <a:pt x="5472019" y="2370521"/>
                  <a:pt x="5469566" y="2364402"/>
                </a:cubicBezTo>
                <a:cubicBezTo>
                  <a:pt x="5467204" y="2358435"/>
                  <a:pt x="5470232" y="2351075"/>
                  <a:pt x="5476289" y="2348773"/>
                </a:cubicBezTo>
                <a:cubicBezTo>
                  <a:pt x="5478651" y="2347894"/>
                  <a:pt x="5481013" y="2346986"/>
                  <a:pt x="5483375" y="2346107"/>
                </a:cubicBezTo>
                <a:cubicBezTo>
                  <a:pt x="5489462" y="2343805"/>
                  <a:pt x="5496548" y="2346713"/>
                  <a:pt x="5499002" y="2352862"/>
                </a:cubicBezTo>
                <a:cubicBezTo>
                  <a:pt x="5499637" y="2354437"/>
                  <a:pt x="5499819" y="2356103"/>
                  <a:pt x="5499728" y="2357769"/>
                </a:cubicBezTo>
                <a:cubicBezTo>
                  <a:pt x="5505846" y="2357708"/>
                  <a:pt x="5510721" y="2362191"/>
                  <a:pt x="5511842" y="2368158"/>
                </a:cubicBezTo>
                <a:lnTo>
                  <a:pt x="5512841" y="2373398"/>
                </a:lnTo>
                <a:cubicBezTo>
                  <a:pt x="5512962" y="2374095"/>
                  <a:pt x="5512750" y="2374761"/>
                  <a:pt x="5512719" y="2375458"/>
                </a:cubicBezTo>
                <a:cubicBezTo>
                  <a:pt x="5512780" y="2375428"/>
                  <a:pt x="5512780" y="2375398"/>
                  <a:pt x="5512811" y="2375367"/>
                </a:cubicBezTo>
                <a:close/>
                <a:moveTo>
                  <a:pt x="5573771" y="2364826"/>
                </a:moveTo>
                <a:cubicBezTo>
                  <a:pt x="5572983" y="2367522"/>
                  <a:pt x="5570924" y="2369976"/>
                  <a:pt x="5568410" y="2371642"/>
                </a:cubicBezTo>
                <a:lnTo>
                  <a:pt x="5571378" y="2371066"/>
                </a:lnTo>
                <a:cubicBezTo>
                  <a:pt x="5578010" y="2369824"/>
                  <a:pt x="5583855" y="2374883"/>
                  <a:pt x="5585096" y="2381122"/>
                </a:cubicBezTo>
                <a:cubicBezTo>
                  <a:pt x="5586399" y="2387635"/>
                  <a:pt x="5581220" y="2393693"/>
                  <a:pt x="5575043" y="2394844"/>
                </a:cubicBezTo>
                <a:lnTo>
                  <a:pt x="5571923" y="2395449"/>
                </a:lnTo>
                <a:cubicBezTo>
                  <a:pt x="5574134" y="2396055"/>
                  <a:pt x="5576254" y="2397206"/>
                  <a:pt x="5577950" y="2399569"/>
                </a:cubicBezTo>
                <a:cubicBezTo>
                  <a:pt x="5579312" y="2401447"/>
                  <a:pt x="5579827" y="2403355"/>
                  <a:pt x="5579979" y="2405203"/>
                </a:cubicBezTo>
                <a:cubicBezTo>
                  <a:pt x="5582704" y="2406717"/>
                  <a:pt x="5584885" y="2409110"/>
                  <a:pt x="5585430" y="2412079"/>
                </a:cubicBezTo>
                <a:lnTo>
                  <a:pt x="5586429" y="2417319"/>
                </a:lnTo>
                <a:cubicBezTo>
                  <a:pt x="5587671" y="2423952"/>
                  <a:pt x="5585006" y="2429950"/>
                  <a:pt x="5578313" y="2432282"/>
                </a:cubicBezTo>
                <a:cubicBezTo>
                  <a:pt x="5572590" y="2434251"/>
                  <a:pt x="5564534" y="2430374"/>
                  <a:pt x="5563353" y="2424164"/>
                </a:cubicBezTo>
                <a:lnTo>
                  <a:pt x="5562354" y="2418924"/>
                </a:lnTo>
                <a:cubicBezTo>
                  <a:pt x="5562172" y="2417955"/>
                  <a:pt x="5562687" y="2417167"/>
                  <a:pt x="5562657" y="2416259"/>
                </a:cubicBezTo>
                <a:cubicBezTo>
                  <a:pt x="5561354" y="2415501"/>
                  <a:pt x="5560143" y="2414411"/>
                  <a:pt x="5559083" y="2412957"/>
                </a:cubicBezTo>
                <a:cubicBezTo>
                  <a:pt x="5553844" y="2405718"/>
                  <a:pt x="5558599" y="2398115"/>
                  <a:pt x="5565079" y="2395722"/>
                </a:cubicBezTo>
                <a:cubicBezTo>
                  <a:pt x="5560537" y="2394541"/>
                  <a:pt x="5556964" y="2390543"/>
                  <a:pt x="5556025" y="2385847"/>
                </a:cubicBezTo>
                <a:cubicBezTo>
                  <a:pt x="5554995" y="2380668"/>
                  <a:pt x="5558054" y="2375913"/>
                  <a:pt x="5562445" y="2373550"/>
                </a:cubicBezTo>
                <a:cubicBezTo>
                  <a:pt x="5561233" y="2373580"/>
                  <a:pt x="5559992" y="2373580"/>
                  <a:pt x="5558811" y="2373096"/>
                </a:cubicBezTo>
                <a:cubicBezTo>
                  <a:pt x="5558114" y="2372762"/>
                  <a:pt x="5557418" y="2372490"/>
                  <a:pt x="5556661" y="2372308"/>
                </a:cubicBezTo>
                <a:lnTo>
                  <a:pt x="5556661" y="2372308"/>
                </a:lnTo>
                <a:cubicBezTo>
                  <a:pt x="5556570" y="2372308"/>
                  <a:pt x="5556539" y="2372338"/>
                  <a:pt x="5556418" y="2372368"/>
                </a:cubicBezTo>
                <a:cubicBezTo>
                  <a:pt x="5556237" y="2372460"/>
                  <a:pt x="5556206" y="2372460"/>
                  <a:pt x="5555873" y="2372641"/>
                </a:cubicBezTo>
                <a:cubicBezTo>
                  <a:pt x="5549847" y="2375640"/>
                  <a:pt x="5543003" y="2373429"/>
                  <a:pt x="5539581" y="2367704"/>
                </a:cubicBezTo>
                <a:cubicBezTo>
                  <a:pt x="5536341" y="2362221"/>
                  <a:pt x="5538885" y="2354225"/>
                  <a:pt x="5544517" y="2351408"/>
                </a:cubicBezTo>
                <a:cubicBezTo>
                  <a:pt x="5551089" y="2348137"/>
                  <a:pt x="5558569" y="2347107"/>
                  <a:pt x="5565473" y="2349984"/>
                </a:cubicBezTo>
                <a:cubicBezTo>
                  <a:pt x="5571560" y="2352408"/>
                  <a:pt x="5575739" y="2357981"/>
                  <a:pt x="5573771" y="2364826"/>
                </a:cubicBezTo>
                <a:close/>
                <a:moveTo>
                  <a:pt x="5579131" y="2331507"/>
                </a:moveTo>
                <a:cubicBezTo>
                  <a:pt x="5594333" y="2328630"/>
                  <a:pt x="5600117" y="2352014"/>
                  <a:pt x="5584915" y="2354861"/>
                </a:cubicBezTo>
                <a:cubicBezTo>
                  <a:pt x="5569713" y="2357739"/>
                  <a:pt x="5563929" y="2334385"/>
                  <a:pt x="5579131" y="2331507"/>
                </a:cubicBezTo>
                <a:close/>
                <a:moveTo>
                  <a:pt x="5550695" y="2586155"/>
                </a:moveTo>
                <a:cubicBezTo>
                  <a:pt x="5556782" y="2583853"/>
                  <a:pt x="5563929" y="2587669"/>
                  <a:pt x="5565958" y="2593697"/>
                </a:cubicBezTo>
                <a:cubicBezTo>
                  <a:pt x="5568108" y="2599998"/>
                  <a:pt x="5564504" y="2606661"/>
                  <a:pt x="5558417" y="2608963"/>
                </a:cubicBezTo>
                <a:lnTo>
                  <a:pt x="5555268" y="2610145"/>
                </a:lnTo>
                <a:cubicBezTo>
                  <a:pt x="5555934" y="2610235"/>
                  <a:pt x="5556631" y="2610357"/>
                  <a:pt x="5557296" y="2610478"/>
                </a:cubicBezTo>
                <a:cubicBezTo>
                  <a:pt x="5563474" y="2611477"/>
                  <a:pt x="5567987" y="2617293"/>
                  <a:pt x="5567078" y="2623563"/>
                </a:cubicBezTo>
                <a:cubicBezTo>
                  <a:pt x="5566200" y="2629682"/>
                  <a:pt x="5560173" y="2634346"/>
                  <a:pt x="5553996" y="2633347"/>
                </a:cubicBezTo>
                <a:cubicBezTo>
                  <a:pt x="5551604" y="2632953"/>
                  <a:pt x="5549211" y="2632589"/>
                  <a:pt x="5546849" y="2632165"/>
                </a:cubicBezTo>
                <a:cubicBezTo>
                  <a:pt x="5540671" y="2631166"/>
                  <a:pt x="5536159" y="2625380"/>
                  <a:pt x="5537067" y="2619080"/>
                </a:cubicBezTo>
                <a:cubicBezTo>
                  <a:pt x="5537552" y="2615688"/>
                  <a:pt x="5539733" y="2612871"/>
                  <a:pt x="5542548" y="2611084"/>
                </a:cubicBezTo>
                <a:cubicBezTo>
                  <a:pt x="5539611" y="2609690"/>
                  <a:pt x="5537128" y="2607237"/>
                  <a:pt x="5536068" y="2604117"/>
                </a:cubicBezTo>
                <a:cubicBezTo>
                  <a:pt x="5534251" y="2598756"/>
                  <a:pt x="5536613" y="2593152"/>
                  <a:pt x="5541065" y="2590183"/>
                </a:cubicBezTo>
                <a:cubicBezTo>
                  <a:pt x="5538612" y="2590729"/>
                  <a:pt x="5535917" y="2590547"/>
                  <a:pt x="5533161" y="2589305"/>
                </a:cubicBezTo>
                <a:cubicBezTo>
                  <a:pt x="5532555" y="2589032"/>
                  <a:pt x="5532283" y="2588608"/>
                  <a:pt x="5531768" y="2588275"/>
                </a:cubicBezTo>
                <a:cubicBezTo>
                  <a:pt x="5529163" y="2588911"/>
                  <a:pt x="5526377" y="2588730"/>
                  <a:pt x="5523894" y="2587245"/>
                </a:cubicBezTo>
                <a:cubicBezTo>
                  <a:pt x="5520381" y="2590820"/>
                  <a:pt x="5514991" y="2592849"/>
                  <a:pt x="5509298" y="2590274"/>
                </a:cubicBezTo>
                <a:cubicBezTo>
                  <a:pt x="5495216" y="2583913"/>
                  <a:pt x="5507814" y="2563407"/>
                  <a:pt x="5521775" y="2569708"/>
                </a:cubicBezTo>
                <a:cubicBezTo>
                  <a:pt x="5525711" y="2565921"/>
                  <a:pt x="5531950" y="2564619"/>
                  <a:pt x="5536765" y="2568435"/>
                </a:cubicBezTo>
                <a:cubicBezTo>
                  <a:pt x="5539490" y="2567587"/>
                  <a:pt x="5542518" y="2567345"/>
                  <a:pt x="5545698" y="2568768"/>
                </a:cubicBezTo>
                <a:cubicBezTo>
                  <a:pt x="5554935" y="2572948"/>
                  <a:pt x="5552633" y="2583187"/>
                  <a:pt x="5546001" y="2587942"/>
                </a:cubicBezTo>
                <a:lnTo>
                  <a:pt x="5550695" y="2586155"/>
                </a:lnTo>
                <a:close/>
                <a:moveTo>
                  <a:pt x="5619347" y="2775740"/>
                </a:moveTo>
                <a:lnTo>
                  <a:pt x="5623708" y="2772650"/>
                </a:lnTo>
                <a:cubicBezTo>
                  <a:pt x="5629037" y="2768864"/>
                  <a:pt x="5635821" y="2767985"/>
                  <a:pt x="5640727" y="2773286"/>
                </a:cubicBezTo>
                <a:cubicBezTo>
                  <a:pt x="5644724" y="2777587"/>
                  <a:pt x="5645421" y="2786553"/>
                  <a:pt x="5640121" y="2790309"/>
                </a:cubicBezTo>
                <a:lnTo>
                  <a:pt x="5635760" y="2793399"/>
                </a:lnTo>
                <a:cubicBezTo>
                  <a:pt x="5630431" y="2797185"/>
                  <a:pt x="5623647" y="2798063"/>
                  <a:pt x="5618741" y="2792793"/>
                </a:cubicBezTo>
                <a:cubicBezTo>
                  <a:pt x="5615895" y="2789734"/>
                  <a:pt x="5614774" y="2784342"/>
                  <a:pt x="5616228" y="2780132"/>
                </a:cubicBezTo>
                <a:cubicBezTo>
                  <a:pt x="5615410" y="2781374"/>
                  <a:pt x="5614381" y="2782434"/>
                  <a:pt x="5613199" y="2783282"/>
                </a:cubicBezTo>
                <a:lnTo>
                  <a:pt x="5608960" y="2786281"/>
                </a:lnTo>
                <a:lnTo>
                  <a:pt x="5612442" y="2789219"/>
                </a:lnTo>
                <a:cubicBezTo>
                  <a:pt x="5617227" y="2793247"/>
                  <a:pt x="5618983" y="2799941"/>
                  <a:pt x="5615107" y="2805333"/>
                </a:cubicBezTo>
                <a:cubicBezTo>
                  <a:pt x="5613866" y="2807060"/>
                  <a:pt x="5612018" y="2808210"/>
                  <a:pt x="5609989" y="2809059"/>
                </a:cubicBezTo>
                <a:cubicBezTo>
                  <a:pt x="5611564" y="2813148"/>
                  <a:pt x="5610595" y="2817873"/>
                  <a:pt x="5607627" y="2821417"/>
                </a:cubicBezTo>
                <a:lnTo>
                  <a:pt x="5604327" y="2825355"/>
                </a:lnTo>
                <a:cubicBezTo>
                  <a:pt x="5600299" y="2830171"/>
                  <a:pt x="5592213" y="2829716"/>
                  <a:pt x="5588004" y="2825597"/>
                </a:cubicBezTo>
                <a:cubicBezTo>
                  <a:pt x="5583310" y="2821023"/>
                  <a:pt x="5583764" y="2814056"/>
                  <a:pt x="5587762" y="2809271"/>
                </a:cubicBezTo>
                <a:lnTo>
                  <a:pt x="5591062" y="2805333"/>
                </a:lnTo>
                <a:cubicBezTo>
                  <a:pt x="5591819" y="2804424"/>
                  <a:pt x="5592849" y="2803849"/>
                  <a:pt x="5593848" y="2803304"/>
                </a:cubicBezTo>
                <a:cubicBezTo>
                  <a:pt x="5593243" y="2802667"/>
                  <a:pt x="5592849" y="2801910"/>
                  <a:pt x="5592395" y="2801183"/>
                </a:cubicBezTo>
                <a:cubicBezTo>
                  <a:pt x="5589003" y="2802637"/>
                  <a:pt x="5585612" y="2803273"/>
                  <a:pt x="5582310" y="2803061"/>
                </a:cubicBezTo>
                <a:cubicBezTo>
                  <a:pt x="5581523" y="2804757"/>
                  <a:pt x="5580403" y="2806333"/>
                  <a:pt x="5578828" y="2807635"/>
                </a:cubicBezTo>
                <a:cubicBezTo>
                  <a:pt x="5576314" y="2809725"/>
                  <a:pt x="5572862" y="2810361"/>
                  <a:pt x="5569622" y="2809846"/>
                </a:cubicBezTo>
                <a:cubicBezTo>
                  <a:pt x="5567654" y="2809846"/>
                  <a:pt x="5565715" y="2809543"/>
                  <a:pt x="5564019" y="2808634"/>
                </a:cubicBezTo>
                <a:cubicBezTo>
                  <a:pt x="5560719" y="2806847"/>
                  <a:pt x="5558992" y="2803818"/>
                  <a:pt x="5558387" y="2800517"/>
                </a:cubicBezTo>
                <a:cubicBezTo>
                  <a:pt x="5558175" y="2800396"/>
                  <a:pt x="5557963" y="2800365"/>
                  <a:pt x="5557751" y="2800244"/>
                </a:cubicBezTo>
                <a:cubicBezTo>
                  <a:pt x="5553572" y="2797427"/>
                  <a:pt x="5552148" y="2791248"/>
                  <a:pt x="5554087" y="2786583"/>
                </a:cubicBezTo>
                <a:cubicBezTo>
                  <a:pt x="5554208" y="2786038"/>
                  <a:pt x="5554087" y="2785493"/>
                  <a:pt x="5554298" y="2784978"/>
                </a:cubicBezTo>
                <a:cubicBezTo>
                  <a:pt x="5554177" y="2784857"/>
                  <a:pt x="5554087" y="2784706"/>
                  <a:pt x="5553996" y="2784584"/>
                </a:cubicBezTo>
                <a:cubicBezTo>
                  <a:pt x="5550635" y="2789098"/>
                  <a:pt x="5544305" y="2791491"/>
                  <a:pt x="5539036" y="2788946"/>
                </a:cubicBezTo>
                <a:cubicBezTo>
                  <a:pt x="5535826" y="2792066"/>
                  <a:pt x="5531283" y="2793308"/>
                  <a:pt x="5526529" y="2791733"/>
                </a:cubicBezTo>
                <a:cubicBezTo>
                  <a:pt x="5520623" y="2789825"/>
                  <a:pt x="5516929" y="2781979"/>
                  <a:pt x="5519503" y="2776224"/>
                </a:cubicBezTo>
                <a:lnTo>
                  <a:pt x="5521714" y="2771348"/>
                </a:lnTo>
                <a:cubicBezTo>
                  <a:pt x="5524500" y="2765199"/>
                  <a:pt x="5530678" y="2762200"/>
                  <a:pt x="5537219" y="2764351"/>
                </a:cubicBezTo>
                <a:cubicBezTo>
                  <a:pt x="5538794" y="2764865"/>
                  <a:pt x="5540187" y="2765865"/>
                  <a:pt x="5541367" y="2767077"/>
                </a:cubicBezTo>
                <a:cubicBezTo>
                  <a:pt x="5542852" y="2766592"/>
                  <a:pt x="5544335" y="2766047"/>
                  <a:pt x="5545880" y="2766168"/>
                </a:cubicBezTo>
                <a:cubicBezTo>
                  <a:pt x="5546243" y="2760413"/>
                  <a:pt x="5549908" y="2754870"/>
                  <a:pt x="5554420" y="2750660"/>
                </a:cubicBezTo>
                <a:cubicBezTo>
                  <a:pt x="5552936" y="2750569"/>
                  <a:pt x="5551452" y="2750236"/>
                  <a:pt x="5550089" y="2749630"/>
                </a:cubicBezTo>
                <a:lnTo>
                  <a:pt x="5545214" y="2747449"/>
                </a:lnTo>
                <a:cubicBezTo>
                  <a:pt x="5540459" y="2745298"/>
                  <a:pt x="5538339" y="2740300"/>
                  <a:pt x="5538763" y="2735454"/>
                </a:cubicBezTo>
                <a:cubicBezTo>
                  <a:pt x="5537189" y="2735272"/>
                  <a:pt x="5535674" y="2734757"/>
                  <a:pt x="5534402" y="2733727"/>
                </a:cubicBezTo>
                <a:cubicBezTo>
                  <a:pt x="5533858" y="2733243"/>
                  <a:pt x="5533252" y="2732819"/>
                  <a:pt x="5532646" y="2732455"/>
                </a:cubicBezTo>
                <a:lnTo>
                  <a:pt x="5532646" y="2732455"/>
                </a:lnTo>
                <a:cubicBezTo>
                  <a:pt x="5532555" y="2732455"/>
                  <a:pt x="5532525" y="2732455"/>
                  <a:pt x="5532404" y="2732455"/>
                </a:cubicBezTo>
                <a:cubicBezTo>
                  <a:pt x="5532222" y="2732486"/>
                  <a:pt x="5532192" y="2732486"/>
                  <a:pt x="5531829" y="2732546"/>
                </a:cubicBezTo>
                <a:cubicBezTo>
                  <a:pt x="5525469" y="2733758"/>
                  <a:pt x="5519715" y="2729941"/>
                  <a:pt x="5518050" y="2723762"/>
                </a:cubicBezTo>
                <a:cubicBezTo>
                  <a:pt x="5516475" y="2717856"/>
                  <a:pt x="5520896" y="2711131"/>
                  <a:pt x="5526832" y="2709980"/>
                </a:cubicBezTo>
                <a:cubicBezTo>
                  <a:pt x="5533736" y="2708678"/>
                  <a:pt x="5540913" y="2709647"/>
                  <a:pt x="5546576" y="2714100"/>
                </a:cubicBezTo>
                <a:cubicBezTo>
                  <a:pt x="5550059" y="2716856"/>
                  <a:pt x="5552148" y="2720794"/>
                  <a:pt x="5551876" y="2724913"/>
                </a:cubicBezTo>
                <a:cubicBezTo>
                  <a:pt x="5553239" y="2725034"/>
                  <a:pt x="5554602" y="2725307"/>
                  <a:pt x="5555843" y="2725852"/>
                </a:cubicBezTo>
                <a:lnTo>
                  <a:pt x="5560719" y="2728063"/>
                </a:lnTo>
                <a:cubicBezTo>
                  <a:pt x="5566866" y="2730820"/>
                  <a:pt x="5568744" y="2738362"/>
                  <a:pt x="5566200" y="2744178"/>
                </a:cubicBezTo>
                <a:cubicBezTo>
                  <a:pt x="5566018" y="2744632"/>
                  <a:pt x="5565625" y="2744874"/>
                  <a:pt x="5565382" y="2745268"/>
                </a:cubicBezTo>
                <a:cubicBezTo>
                  <a:pt x="5569683" y="2744844"/>
                  <a:pt x="5574406" y="2745722"/>
                  <a:pt x="5578919" y="2747873"/>
                </a:cubicBezTo>
                <a:cubicBezTo>
                  <a:pt x="5582008" y="2740361"/>
                  <a:pt x="5595120" y="2736817"/>
                  <a:pt x="5601601" y="2745965"/>
                </a:cubicBezTo>
                <a:cubicBezTo>
                  <a:pt x="5601904" y="2746389"/>
                  <a:pt x="5601904" y="2746782"/>
                  <a:pt x="5602146" y="2747206"/>
                </a:cubicBezTo>
                <a:lnTo>
                  <a:pt x="5605901" y="2750357"/>
                </a:lnTo>
                <a:cubicBezTo>
                  <a:pt x="5609384" y="2753265"/>
                  <a:pt x="5610171" y="2757778"/>
                  <a:pt x="5609081" y="2761837"/>
                </a:cubicBezTo>
                <a:cubicBezTo>
                  <a:pt x="5611927" y="2762533"/>
                  <a:pt x="5614532" y="2764230"/>
                  <a:pt x="5616349" y="2766683"/>
                </a:cubicBezTo>
                <a:cubicBezTo>
                  <a:pt x="5618741" y="2769863"/>
                  <a:pt x="5618893" y="2773983"/>
                  <a:pt x="5617560" y="2777527"/>
                </a:cubicBezTo>
                <a:cubicBezTo>
                  <a:pt x="5618105" y="2776770"/>
                  <a:pt x="5618681" y="2776224"/>
                  <a:pt x="5619347" y="2775740"/>
                </a:cubicBezTo>
                <a:close/>
                <a:moveTo>
                  <a:pt x="5651689" y="2669059"/>
                </a:moveTo>
                <a:cubicBezTo>
                  <a:pt x="5655838" y="2664091"/>
                  <a:pt x="5663349" y="2664455"/>
                  <a:pt x="5668012" y="2668332"/>
                </a:cubicBezTo>
                <a:cubicBezTo>
                  <a:pt x="5669496" y="2669573"/>
                  <a:pt x="5670344" y="2671118"/>
                  <a:pt x="5670949" y="2672784"/>
                </a:cubicBezTo>
                <a:cubicBezTo>
                  <a:pt x="5672827" y="2673208"/>
                  <a:pt x="5674644" y="2673905"/>
                  <a:pt x="5676158" y="2675116"/>
                </a:cubicBezTo>
                <a:cubicBezTo>
                  <a:pt x="5681095" y="2679115"/>
                  <a:pt x="5681064" y="2686808"/>
                  <a:pt x="5677188" y="2691413"/>
                </a:cubicBezTo>
                <a:lnTo>
                  <a:pt x="5667285" y="2703226"/>
                </a:lnTo>
                <a:cubicBezTo>
                  <a:pt x="5663137" y="2708193"/>
                  <a:pt x="5655778" y="2708102"/>
                  <a:pt x="5650993" y="2704255"/>
                </a:cubicBezTo>
                <a:cubicBezTo>
                  <a:pt x="5646481" y="2700621"/>
                  <a:pt x="5646299" y="2694017"/>
                  <a:pt x="5649206" y="2689323"/>
                </a:cubicBezTo>
                <a:cubicBezTo>
                  <a:pt x="5649206" y="2689323"/>
                  <a:pt x="5649176" y="2689323"/>
                  <a:pt x="5649146" y="2689323"/>
                </a:cubicBezTo>
                <a:cubicBezTo>
                  <a:pt x="5644210" y="2685203"/>
                  <a:pt x="5644512" y="2677631"/>
                  <a:pt x="5648419" y="2672996"/>
                </a:cubicBezTo>
                <a:lnTo>
                  <a:pt x="5651689" y="2669059"/>
                </a:lnTo>
                <a:close/>
                <a:moveTo>
                  <a:pt x="5657231" y="2633559"/>
                </a:moveTo>
                <a:cubicBezTo>
                  <a:pt x="5655899" y="2625199"/>
                  <a:pt x="5662894" y="2615627"/>
                  <a:pt x="5672766" y="2620080"/>
                </a:cubicBezTo>
                <a:cubicBezTo>
                  <a:pt x="5683759" y="2625047"/>
                  <a:pt x="5680791" y="2639647"/>
                  <a:pt x="5672282" y="2642827"/>
                </a:cubicBezTo>
                <a:cubicBezTo>
                  <a:pt x="5673100" y="2651824"/>
                  <a:pt x="5663409" y="2661032"/>
                  <a:pt x="5654778" y="2653762"/>
                </a:cubicBezTo>
                <a:cubicBezTo>
                  <a:pt x="5647147" y="2647401"/>
                  <a:pt x="5650660" y="2636951"/>
                  <a:pt x="5657231" y="2633559"/>
                </a:cubicBezTo>
                <a:close/>
                <a:moveTo>
                  <a:pt x="5659079" y="2949876"/>
                </a:moveTo>
                <a:cubicBezTo>
                  <a:pt x="5661168" y="2950331"/>
                  <a:pt x="5663046" y="2951724"/>
                  <a:pt x="5664681" y="2953390"/>
                </a:cubicBezTo>
                <a:cubicBezTo>
                  <a:pt x="5665892" y="2953027"/>
                  <a:pt x="5667104" y="2952936"/>
                  <a:pt x="5668345" y="2952966"/>
                </a:cubicBezTo>
                <a:cubicBezTo>
                  <a:pt x="5670162" y="2947393"/>
                  <a:pt x="5675916" y="2943667"/>
                  <a:pt x="5681730" y="2944758"/>
                </a:cubicBezTo>
                <a:cubicBezTo>
                  <a:pt x="5688150" y="2945909"/>
                  <a:pt x="5692511" y="2952330"/>
                  <a:pt x="5691421" y="2958721"/>
                </a:cubicBezTo>
                <a:lnTo>
                  <a:pt x="5690149" y="2966173"/>
                </a:lnTo>
                <a:cubicBezTo>
                  <a:pt x="5689241" y="2971504"/>
                  <a:pt x="5684577" y="2975260"/>
                  <a:pt x="5679368" y="2975774"/>
                </a:cubicBezTo>
                <a:cubicBezTo>
                  <a:pt x="5675553" y="2979288"/>
                  <a:pt x="5669133" y="2980590"/>
                  <a:pt x="5664953" y="2977107"/>
                </a:cubicBezTo>
                <a:lnTo>
                  <a:pt x="5662652" y="2975169"/>
                </a:lnTo>
                <a:cubicBezTo>
                  <a:pt x="5660017" y="2977804"/>
                  <a:pt x="5656565" y="2979379"/>
                  <a:pt x="5652235" y="2978440"/>
                </a:cubicBezTo>
                <a:cubicBezTo>
                  <a:pt x="5648146" y="2977562"/>
                  <a:pt x="5644149" y="2973775"/>
                  <a:pt x="5642937" y="2969474"/>
                </a:cubicBezTo>
                <a:cubicBezTo>
                  <a:pt x="5642968" y="2970958"/>
                  <a:pt x="5642756" y="2972412"/>
                  <a:pt x="5642271" y="2973806"/>
                </a:cubicBezTo>
                <a:lnTo>
                  <a:pt x="5640454" y="2978864"/>
                </a:lnTo>
                <a:cubicBezTo>
                  <a:pt x="5639818" y="2980651"/>
                  <a:pt x="5638758" y="2982105"/>
                  <a:pt x="5637487" y="2983286"/>
                </a:cubicBezTo>
                <a:cubicBezTo>
                  <a:pt x="5637941" y="2984680"/>
                  <a:pt x="5637880" y="2986164"/>
                  <a:pt x="5638062" y="2987618"/>
                </a:cubicBezTo>
                <a:cubicBezTo>
                  <a:pt x="5640939" y="2987981"/>
                  <a:pt x="5643695" y="2989223"/>
                  <a:pt x="5645330" y="2991525"/>
                </a:cubicBezTo>
                <a:lnTo>
                  <a:pt x="5648268" y="2995705"/>
                </a:lnTo>
                <a:cubicBezTo>
                  <a:pt x="5648389" y="2995887"/>
                  <a:pt x="5648419" y="2996099"/>
                  <a:pt x="5648540" y="2996281"/>
                </a:cubicBezTo>
                <a:lnTo>
                  <a:pt x="5650872" y="2996765"/>
                </a:lnTo>
                <a:cubicBezTo>
                  <a:pt x="5656958" y="2998038"/>
                  <a:pt x="5660381" y="3005307"/>
                  <a:pt x="5658776" y="3010941"/>
                </a:cubicBezTo>
                <a:cubicBezTo>
                  <a:pt x="5656989" y="3017241"/>
                  <a:pt x="5650660" y="3020119"/>
                  <a:pt x="5644603" y="3018877"/>
                </a:cubicBezTo>
                <a:lnTo>
                  <a:pt x="5639606" y="3017847"/>
                </a:lnTo>
                <a:cubicBezTo>
                  <a:pt x="5638244" y="3017575"/>
                  <a:pt x="5637062" y="3016908"/>
                  <a:pt x="5636002" y="3016090"/>
                </a:cubicBezTo>
                <a:cubicBezTo>
                  <a:pt x="5634579" y="3016726"/>
                  <a:pt x="5633035" y="3017150"/>
                  <a:pt x="5631430" y="3017302"/>
                </a:cubicBezTo>
                <a:cubicBezTo>
                  <a:pt x="5629462" y="3017484"/>
                  <a:pt x="5627523" y="3017635"/>
                  <a:pt x="5625555" y="3017817"/>
                </a:cubicBezTo>
                <a:cubicBezTo>
                  <a:pt x="5622436" y="3021209"/>
                  <a:pt x="5617258" y="3022875"/>
                  <a:pt x="5612927" y="3021300"/>
                </a:cubicBezTo>
                <a:lnTo>
                  <a:pt x="5609777" y="3020179"/>
                </a:lnTo>
                <a:cubicBezTo>
                  <a:pt x="5610474" y="3020482"/>
                  <a:pt x="5611170" y="3020664"/>
                  <a:pt x="5611837" y="3021119"/>
                </a:cubicBezTo>
                <a:cubicBezTo>
                  <a:pt x="5613290" y="3022118"/>
                  <a:pt x="5614320" y="3023602"/>
                  <a:pt x="5615077" y="3025177"/>
                </a:cubicBezTo>
                <a:lnTo>
                  <a:pt x="5621012" y="3020967"/>
                </a:lnTo>
                <a:cubicBezTo>
                  <a:pt x="5626100" y="3017363"/>
                  <a:pt x="5633489" y="3018756"/>
                  <a:pt x="5637002" y="3023845"/>
                </a:cubicBezTo>
                <a:cubicBezTo>
                  <a:pt x="5639485" y="3027419"/>
                  <a:pt x="5639455" y="3032023"/>
                  <a:pt x="5637547" y="3035688"/>
                </a:cubicBezTo>
                <a:lnTo>
                  <a:pt x="5641090" y="3036415"/>
                </a:lnTo>
                <a:cubicBezTo>
                  <a:pt x="5647389" y="3037717"/>
                  <a:pt x="5651477" y="3042867"/>
                  <a:pt x="5650841" y="3049379"/>
                </a:cubicBezTo>
                <a:cubicBezTo>
                  <a:pt x="5650266" y="3055286"/>
                  <a:pt x="5643755" y="3060374"/>
                  <a:pt x="5637850" y="3059163"/>
                </a:cubicBezTo>
                <a:lnTo>
                  <a:pt x="5632853" y="3058133"/>
                </a:lnTo>
                <a:cubicBezTo>
                  <a:pt x="5627129" y="3056952"/>
                  <a:pt x="5623435" y="3052499"/>
                  <a:pt x="5623223" y="3046835"/>
                </a:cubicBezTo>
                <a:cubicBezTo>
                  <a:pt x="5618439" y="3048591"/>
                  <a:pt x="5612775" y="3047168"/>
                  <a:pt x="5609777" y="3042867"/>
                </a:cubicBezTo>
                <a:cubicBezTo>
                  <a:pt x="5609656" y="3042685"/>
                  <a:pt x="5609626" y="3042443"/>
                  <a:pt x="5609505" y="3042261"/>
                </a:cubicBezTo>
                <a:cubicBezTo>
                  <a:pt x="5605356" y="3046138"/>
                  <a:pt x="5599481" y="3046835"/>
                  <a:pt x="5594575" y="3043473"/>
                </a:cubicBezTo>
                <a:cubicBezTo>
                  <a:pt x="5589609" y="3040050"/>
                  <a:pt x="5588428" y="3031932"/>
                  <a:pt x="5592334" y="3027298"/>
                </a:cubicBezTo>
                <a:lnTo>
                  <a:pt x="5595635" y="3023360"/>
                </a:lnTo>
                <a:cubicBezTo>
                  <a:pt x="5598603" y="3019816"/>
                  <a:pt x="5602812" y="3018392"/>
                  <a:pt x="5606961" y="3019150"/>
                </a:cubicBezTo>
                <a:lnTo>
                  <a:pt x="5602843" y="3017665"/>
                </a:lnTo>
                <a:cubicBezTo>
                  <a:pt x="5598664" y="3016181"/>
                  <a:pt x="5595877" y="3012880"/>
                  <a:pt x="5594969" y="3008942"/>
                </a:cubicBezTo>
                <a:cubicBezTo>
                  <a:pt x="5594818" y="3008912"/>
                  <a:pt x="5594666" y="3008851"/>
                  <a:pt x="5594485" y="3008790"/>
                </a:cubicBezTo>
                <a:cubicBezTo>
                  <a:pt x="5594333" y="3014243"/>
                  <a:pt x="5590699" y="3019634"/>
                  <a:pt x="5585248" y="3020846"/>
                </a:cubicBezTo>
                <a:lnTo>
                  <a:pt x="5585460" y="3021028"/>
                </a:lnTo>
                <a:cubicBezTo>
                  <a:pt x="5590427" y="3025177"/>
                  <a:pt x="5591819" y="3031508"/>
                  <a:pt x="5588185" y="3037142"/>
                </a:cubicBezTo>
                <a:cubicBezTo>
                  <a:pt x="5585006" y="3042079"/>
                  <a:pt x="5576739" y="3043775"/>
                  <a:pt x="5572105" y="3039868"/>
                </a:cubicBezTo>
                <a:lnTo>
                  <a:pt x="5568168" y="3036566"/>
                </a:lnTo>
                <a:cubicBezTo>
                  <a:pt x="5563202" y="3032417"/>
                  <a:pt x="5561809" y="3026086"/>
                  <a:pt x="5565412" y="3020482"/>
                </a:cubicBezTo>
                <a:cubicBezTo>
                  <a:pt x="5566987" y="3018029"/>
                  <a:pt x="5569834" y="3016393"/>
                  <a:pt x="5572832" y="3015818"/>
                </a:cubicBezTo>
                <a:cubicBezTo>
                  <a:pt x="5569137" y="3010123"/>
                  <a:pt x="5571560" y="3001672"/>
                  <a:pt x="5577283" y="2998340"/>
                </a:cubicBezTo>
                <a:cubicBezTo>
                  <a:pt x="5572892" y="2991131"/>
                  <a:pt x="5574225" y="2980197"/>
                  <a:pt x="5577980" y="2972957"/>
                </a:cubicBezTo>
                <a:cubicBezTo>
                  <a:pt x="5580615" y="2967869"/>
                  <a:pt x="5587247" y="2965446"/>
                  <a:pt x="5593879" y="2964355"/>
                </a:cubicBezTo>
                <a:cubicBezTo>
                  <a:pt x="5593303" y="2961780"/>
                  <a:pt x="5594121" y="2959085"/>
                  <a:pt x="5595484" y="2956540"/>
                </a:cubicBezTo>
                <a:cubicBezTo>
                  <a:pt x="5595060" y="2956298"/>
                  <a:pt x="5594515" y="2956237"/>
                  <a:pt x="5594121" y="2955904"/>
                </a:cubicBezTo>
                <a:lnTo>
                  <a:pt x="5590184" y="2952603"/>
                </a:lnTo>
                <a:cubicBezTo>
                  <a:pt x="5586792" y="2949755"/>
                  <a:pt x="5585218" y="2945878"/>
                  <a:pt x="5585642" y="2941910"/>
                </a:cubicBezTo>
                <a:cubicBezTo>
                  <a:pt x="5585521" y="2941971"/>
                  <a:pt x="5585399" y="2942092"/>
                  <a:pt x="5585278" y="2942153"/>
                </a:cubicBezTo>
                <a:cubicBezTo>
                  <a:pt x="5584945" y="2943697"/>
                  <a:pt x="5584309" y="2945151"/>
                  <a:pt x="5583279" y="2946363"/>
                </a:cubicBezTo>
                <a:lnTo>
                  <a:pt x="5579979" y="2950301"/>
                </a:lnTo>
                <a:cubicBezTo>
                  <a:pt x="5577738" y="2952966"/>
                  <a:pt x="5574800" y="2954390"/>
                  <a:pt x="5571712" y="2954662"/>
                </a:cubicBezTo>
                <a:cubicBezTo>
                  <a:pt x="5569379" y="2957510"/>
                  <a:pt x="5566048" y="2959660"/>
                  <a:pt x="5562414" y="2959630"/>
                </a:cubicBezTo>
                <a:cubicBezTo>
                  <a:pt x="5562414" y="2960690"/>
                  <a:pt x="5562081" y="2961720"/>
                  <a:pt x="5561869" y="2962780"/>
                </a:cubicBezTo>
                <a:cubicBezTo>
                  <a:pt x="5562536" y="2964264"/>
                  <a:pt x="5562929" y="2965809"/>
                  <a:pt x="5562929" y="2967354"/>
                </a:cubicBezTo>
                <a:cubicBezTo>
                  <a:pt x="5562899" y="2973987"/>
                  <a:pt x="5557569" y="2978319"/>
                  <a:pt x="5551331" y="2978864"/>
                </a:cubicBezTo>
                <a:lnTo>
                  <a:pt x="5551179" y="2978864"/>
                </a:lnTo>
                <a:cubicBezTo>
                  <a:pt x="5550604" y="2979288"/>
                  <a:pt x="5550089" y="2979833"/>
                  <a:pt x="5549514" y="2980166"/>
                </a:cubicBezTo>
                <a:cubicBezTo>
                  <a:pt x="5544881" y="2983074"/>
                  <a:pt x="5538248" y="2981863"/>
                  <a:pt x="5532252" y="2979561"/>
                </a:cubicBezTo>
                <a:cubicBezTo>
                  <a:pt x="5529860" y="2986921"/>
                  <a:pt x="5517656" y="2991313"/>
                  <a:pt x="5510812" y="2983074"/>
                </a:cubicBezTo>
                <a:cubicBezTo>
                  <a:pt x="5506148" y="2977471"/>
                  <a:pt x="5508540" y="2971655"/>
                  <a:pt x="5513295" y="2968566"/>
                </a:cubicBezTo>
                <a:cubicBezTo>
                  <a:pt x="5512356" y="2968020"/>
                  <a:pt x="5511478" y="2967384"/>
                  <a:pt x="5510782" y="2966657"/>
                </a:cubicBezTo>
                <a:cubicBezTo>
                  <a:pt x="5507814" y="2968838"/>
                  <a:pt x="5504210" y="2969020"/>
                  <a:pt x="5500940" y="2967990"/>
                </a:cubicBezTo>
                <a:lnTo>
                  <a:pt x="5498577" y="2972443"/>
                </a:lnTo>
                <a:cubicBezTo>
                  <a:pt x="5496579" y="2976229"/>
                  <a:pt x="5493066" y="2978410"/>
                  <a:pt x="5489190" y="2978773"/>
                </a:cubicBezTo>
                <a:cubicBezTo>
                  <a:pt x="5489129" y="2978925"/>
                  <a:pt x="5489038" y="2979076"/>
                  <a:pt x="5488978" y="2979197"/>
                </a:cubicBezTo>
                <a:cubicBezTo>
                  <a:pt x="5495549" y="2980348"/>
                  <a:pt x="5501031" y="2986800"/>
                  <a:pt x="5498214" y="2994312"/>
                </a:cubicBezTo>
                <a:cubicBezTo>
                  <a:pt x="5498638" y="2994766"/>
                  <a:pt x="5498971" y="2995251"/>
                  <a:pt x="5499304" y="2995766"/>
                </a:cubicBezTo>
                <a:cubicBezTo>
                  <a:pt x="5502969" y="2994069"/>
                  <a:pt x="5507450" y="2993888"/>
                  <a:pt x="5510600" y="2996523"/>
                </a:cubicBezTo>
                <a:lnTo>
                  <a:pt x="5514537" y="2999825"/>
                </a:lnTo>
                <a:cubicBezTo>
                  <a:pt x="5516505" y="3001460"/>
                  <a:pt x="5517807" y="3003581"/>
                  <a:pt x="5518594" y="3005822"/>
                </a:cubicBezTo>
                <a:lnTo>
                  <a:pt x="5520806" y="3004277"/>
                </a:lnTo>
                <a:cubicBezTo>
                  <a:pt x="5526075" y="3000552"/>
                  <a:pt x="5532707" y="3001278"/>
                  <a:pt x="5536946" y="3006216"/>
                </a:cubicBezTo>
                <a:cubicBezTo>
                  <a:pt x="5540853" y="3010759"/>
                  <a:pt x="5539944" y="3018877"/>
                  <a:pt x="5535008" y="3022360"/>
                </a:cubicBezTo>
                <a:lnTo>
                  <a:pt x="5530829" y="3025329"/>
                </a:lnTo>
                <a:cubicBezTo>
                  <a:pt x="5525560" y="3029054"/>
                  <a:pt x="5518928" y="3028328"/>
                  <a:pt x="5514688" y="3023390"/>
                </a:cubicBezTo>
                <a:cubicBezTo>
                  <a:pt x="5513749" y="3022269"/>
                  <a:pt x="5513113" y="3020967"/>
                  <a:pt x="5512719" y="3019574"/>
                </a:cubicBezTo>
                <a:cubicBezTo>
                  <a:pt x="5509025" y="3021300"/>
                  <a:pt x="5504513" y="3021482"/>
                  <a:pt x="5501363" y="3018847"/>
                </a:cubicBezTo>
                <a:lnTo>
                  <a:pt x="5497427" y="3015545"/>
                </a:lnTo>
                <a:cubicBezTo>
                  <a:pt x="5496488" y="3014788"/>
                  <a:pt x="5495791" y="3013819"/>
                  <a:pt x="5495095" y="3012910"/>
                </a:cubicBezTo>
                <a:cubicBezTo>
                  <a:pt x="5492097" y="3014515"/>
                  <a:pt x="5488554" y="3015030"/>
                  <a:pt x="5485556" y="3013667"/>
                </a:cubicBezTo>
                <a:lnTo>
                  <a:pt x="5480680" y="3011486"/>
                </a:lnTo>
                <a:cubicBezTo>
                  <a:pt x="5474533" y="3008700"/>
                  <a:pt x="5471353" y="3002763"/>
                  <a:pt x="5473382" y="2996099"/>
                </a:cubicBezTo>
                <a:cubicBezTo>
                  <a:pt x="5473533" y="2995614"/>
                  <a:pt x="5473927" y="2995281"/>
                  <a:pt x="5474139" y="2994827"/>
                </a:cubicBezTo>
                <a:cubicBezTo>
                  <a:pt x="5466992" y="2996614"/>
                  <a:pt x="5458271" y="2994191"/>
                  <a:pt x="5452577" y="2990132"/>
                </a:cubicBezTo>
                <a:cubicBezTo>
                  <a:pt x="5448095" y="2986951"/>
                  <a:pt x="5446702" y="2980288"/>
                  <a:pt x="5446551" y="2973806"/>
                </a:cubicBezTo>
                <a:cubicBezTo>
                  <a:pt x="5438768" y="2974381"/>
                  <a:pt x="5430016" y="2964658"/>
                  <a:pt x="5435073" y="2955147"/>
                </a:cubicBezTo>
                <a:cubicBezTo>
                  <a:pt x="5438526" y="2948665"/>
                  <a:pt x="5444855" y="2948665"/>
                  <a:pt x="5449549" y="2951906"/>
                </a:cubicBezTo>
                <a:cubicBezTo>
                  <a:pt x="5449549" y="2951815"/>
                  <a:pt x="5449609" y="2951724"/>
                  <a:pt x="5449609" y="2951633"/>
                </a:cubicBezTo>
                <a:cubicBezTo>
                  <a:pt x="5447732" y="2949362"/>
                  <a:pt x="5446793" y="2946817"/>
                  <a:pt x="5446944" y="2944000"/>
                </a:cubicBezTo>
                <a:cubicBezTo>
                  <a:pt x="5445884" y="2941789"/>
                  <a:pt x="5445642" y="2939639"/>
                  <a:pt x="5446036" y="2937185"/>
                </a:cubicBezTo>
                <a:lnTo>
                  <a:pt x="5445461" y="2937215"/>
                </a:lnTo>
                <a:cubicBezTo>
                  <a:pt x="5439223" y="2937760"/>
                  <a:pt x="5434044" y="2931097"/>
                  <a:pt x="5434195" y="2925402"/>
                </a:cubicBezTo>
                <a:cubicBezTo>
                  <a:pt x="5434256" y="2922343"/>
                  <a:pt x="5435528" y="2919890"/>
                  <a:pt x="5437405" y="2918042"/>
                </a:cubicBezTo>
                <a:cubicBezTo>
                  <a:pt x="5436436" y="2917285"/>
                  <a:pt x="5435528" y="2916497"/>
                  <a:pt x="5434861" y="2915558"/>
                </a:cubicBezTo>
                <a:cubicBezTo>
                  <a:pt x="5430985" y="2910106"/>
                  <a:pt x="5433620" y="2903382"/>
                  <a:pt x="5438314" y="2899595"/>
                </a:cubicBezTo>
                <a:cubicBezTo>
                  <a:pt x="5439404" y="2898717"/>
                  <a:pt x="5440615" y="2898262"/>
                  <a:pt x="5441796" y="2897626"/>
                </a:cubicBezTo>
                <a:cubicBezTo>
                  <a:pt x="5440494" y="2895809"/>
                  <a:pt x="5439616" y="2893719"/>
                  <a:pt x="5439495" y="2891477"/>
                </a:cubicBezTo>
                <a:cubicBezTo>
                  <a:pt x="5436981" y="2888146"/>
                  <a:pt x="5436012" y="2883723"/>
                  <a:pt x="5437769" y="2879604"/>
                </a:cubicBezTo>
                <a:cubicBezTo>
                  <a:pt x="5440282" y="2873728"/>
                  <a:pt x="5447611" y="2870547"/>
                  <a:pt x="5453546" y="2873243"/>
                </a:cubicBezTo>
                <a:lnTo>
                  <a:pt x="5453698" y="2873304"/>
                </a:lnTo>
                <a:cubicBezTo>
                  <a:pt x="5449973" y="2869154"/>
                  <a:pt x="5449337" y="2862853"/>
                  <a:pt x="5452940" y="2858340"/>
                </a:cubicBezTo>
                <a:cubicBezTo>
                  <a:pt x="5456786" y="2853554"/>
                  <a:pt x="5464388" y="2852555"/>
                  <a:pt x="5469173" y="2856553"/>
                </a:cubicBezTo>
                <a:lnTo>
                  <a:pt x="5473109" y="2859855"/>
                </a:lnTo>
                <a:cubicBezTo>
                  <a:pt x="5477894" y="2863883"/>
                  <a:pt x="5478893" y="2871123"/>
                  <a:pt x="5474896" y="2876090"/>
                </a:cubicBezTo>
                <a:cubicBezTo>
                  <a:pt x="5472201" y="2879452"/>
                  <a:pt x="5467628" y="2880815"/>
                  <a:pt x="5463509" y="2880028"/>
                </a:cubicBezTo>
                <a:cubicBezTo>
                  <a:pt x="5464388" y="2881361"/>
                  <a:pt x="5464993" y="2882784"/>
                  <a:pt x="5465296" y="2884359"/>
                </a:cubicBezTo>
                <a:cubicBezTo>
                  <a:pt x="5468779" y="2887358"/>
                  <a:pt x="5470414" y="2892356"/>
                  <a:pt x="5468900" y="2896869"/>
                </a:cubicBezTo>
                <a:cubicBezTo>
                  <a:pt x="5468506" y="2898050"/>
                  <a:pt x="5467598" y="2898808"/>
                  <a:pt x="5466871" y="2899777"/>
                </a:cubicBezTo>
                <a:cubicBezTo>
                  <a:pt x="5470414" y="2903200"/>
                  <a:pt x="5471625" y="2908773"/>
                  <a:pt x="5469354" y="2913256"/>
                </a:cubicBezTo>
                <a:cubicBezTo>
                  <a:pt x="5469263" y="2913438"/>
                  <a:pt x="5469021" y="2913438"/>
                  <a:pt x="5468900" y="2913619"/>
                </a:cubicBezTo>
                <a:cubicBezTo>
                  <a:pt x="5470232" y="2918466"/>
                  <a:pt x="5468113" y="2923918"/>
                  <a:pt x="5464176" y="2927038"/>
                </a:cubicBezTo>
                <a:cubicBezTo>
                  <a:pt x="5464085" y="2927462"/>
                  <a:pt x="5464024" y="2927856"/>
                  <a:pt x="5463903" y="2928250"/>
                </a:cubicBezTo>
                <a:cubicBezTo>
                  <a:pt x="5466114" y="2928522"/>
                  <a:pt x="5468385" y="2928764"/>
                  <a:pt x="5470111" y="2930249"/>
                </a:cubicBezTo>
                <a:cubicBezTo>
                  <a:pt x="5471383" y="2931369"/>
                  <a:pt x="5472080" y="2932823"/>
                  <a:pt x="5472715" y="2934307"/>
                </a:cubicBezTo>
                <a:cubicBezTo>
                  <a:pt x="5476471" y="2933066"/>
                  <a:pt x="5480559" y="2933005"/>
                  <a:pt x="5483678" y="2935670"/>
                </a:cubicBezTo>
                <a:cubicBezTo>
                  <a:pt x="5484132" y="2936064"/>
                  <a:pt x="5484375" y="2936610"/>
                  <a:pt x="5484738" y="2937034"/>
                </a:cubicBezTo>
                <a:cubicBezTo>
                  <a:pt x="5485858" y="2937124"/>
                  <a:pt x="5486979" y="2937397"/>
                  <a:pt x="5488069" y="2937912"/>
                </a:cubicBezTo>
                <a:cubicBezTo>
                  <a:pt x="5492036" y="2936307"/>
                  <a:pt x="5496094" y="2934429"/>
                  <a:pt x="5500425" y="2934520"/>
                </a:cubicBezTo>
                <a:cubicBezTo>
                  <a:pt x="5503332" y="2934580"/>
                  <a:pt x="5505846" y="2935761"/>
                  <a:pt x="5507905" y="2937488"/>
                </a:cubicBezTo>
                <a:cubicBezTo>
                  <a:pt x="5509510" y="2934520"/>
                  <a:pt x="5511599" y="2931824"/>
                  <a:pt x="5514900" y="2929976"/>
                </a:cubicBezTo>
                <a:cubicBezTo>
                  <a:pt x="5518231" y="2928098"/>
                  <a:pt x="5521623" y="2927311"/>
                  <a:pt x="5525015" y="2927280"/>
                </a:cubicBezTo>
                <a:cubicBezTo>
                  <a:pt x="5525650" y="2925614"/>
                  <a:pt x="5526589" y="2924009"/>
                  <a:pt x="5527983" y="2922646"/>
                </a:cubicBezTo>
                <a:cubicBezTo>
                  <a:pt x="5532313" y="2918405"/>
                  <a:pt x="5540368" y="2918920"/>
                  <a:pt x="5544214" y="2923555"/>
                </a:cubicBezTo>
                <a:lnTo>
                  <a:pt x="5550756" y="2931400"/>
                </a:lnTo>
                <a:cubicBezTo>
                  <a:pt x="5553481" y="2934641"/>
                  <a:pt x="5554147" y="2938700"/>
                  <a:pt x="5553027" y="2942395"/>
                </a:cubicBezTo>
                <a:cubicBezTo>
                  <a:pt x="5553148" y="2942486"/>
                  <a:pt x="5553239" y="2942637"/>
                  <a:pt x="5553360" y="2942758"/>
                </a:cubicBezTo>
                <a:cubicBezTo>
                  <a:pt x="5555116" y="2939942"/>
                  <a:pt x="5558054" y="2937912"/>
                  <a:pt x="5561233" y="2937155"/>
                </a:cubicBezTo>
                <a:cubicBezTo>
                  <a:pt x="5561385" y="2936943"/>
                  <a:pt x="5561415" y="2936670"/>
                  <a:pt x="5561567" y="2936488"/>
                </a:cubicBezTo>
                <a:lnTo>
                  <a:pt x="5564867" y="2932551"/>
                </a:lnTo>
                <a:cubicBezTo>
                  <a:pt x="5565897" y="2931339"/>
                  <a:pt x="5567078" y="2930370"/>
                  <a:pt x="5568320" y="2929643"/>
                </a:cubicBezTo>
                <a:cubicBezTo>
                  <a:pt x="5568471" y="2928855"/>
                  <a:pt x="5568410" y="2928037"/>
                  <a:pt x="5568744" y="2927311"/>
                </a:cubicBezTo>
                <a:lnTo>
                  <a:pt x="5570954" y="2922434"/>
                </a:lnTo>
                <a:cubicBezTo>
                  <a:pt x="5573740" y="2916285"/>
                  <a:pt x="5580100" y="2913438"/>
                  <a:pt x="5586550" y="2915619"/>
                </a:cubicBezTo>
                <a:cubicBezTo>
                  <a:pt x="5592486" y="2917618"/>
                  <a:pt x="5595968" y="2925463"/>
                  <a:pt x="5593364" y="2931188"/>
                </a:cubicBezTo>
                <a:lnTo>
                  <a:pt x="5592667" y="2932763"/>
                </a:lnTo>
                <a:cubicBezTo>
                  <a:pt x="5596301" y="2931339"/>
                  <a:pt x="5600632" y="2931369"/>
                  <a:pt x="5603569" y="2933853"/>
                </a:cubicBezTo>
                <a:lnTo>
                  <a:pt x="5607506" y="2937155"/>
                </a:lnTo>
                <a:cubicBezTo>
                  <a:pt x="5611534" y="2940517"/>
                  <a:pt x="5613048" y="2945333"/>
                  <a:pt x="5611594" y="2949998"/>
                </a:cubicBezTo>
                <a:cubicBezTo>
                  <a:pt x="5618529" y="2952633"/>
                  <a:pt x="5619438" y="2959024"/>
                  <a:pt x="5616864" y="2964294"/>
                </a:cubicBezTo>
                <a:cubicBezTo>
                  <a:pt x="5618014" y="2964294"/>
                  <a:pt x="5619104" y="2964385"/>
                  <a:pt x="5620164" y="2964688"/>
                </a:cubicBezTo>
                <a:cubicBezTo>
                  <a:pt x="5622678" y="2958842"/>
                  <a:pt x="5629522" y="2956449"/>
                  <a:pt x="5635367" y="2958388"/>
                </a:cubicBezTo>
                <a:cubicBezTo>
                  <a:pt x="5639152" y="2959660"/>
                  <a:pt x="5641635" y="2962901"/>
                  <a:pt x="5642574" y="2966597"/>
                </a:cubicBezTo>
                <a:cubicBezTo>
                  <a:pt x="5642604" y="2965839"/>
                  <a:pt x="5642756" y="2965052"/>
                  <a:pt x="5643028" y="2964264"/>
                </a:cubicBezTo>
                <a:lnTo>
                  <a:pt x="5644845" y="2959236"/>
                </a:lnTo>
                <a:cubicBezTo>
                  <a:pt x="5646995" y="2952966"/>
                  <a:pt x="5652022" y="2948362"/>
                  <a:pt x="5659079" y="2949876"/>
                </a:cubicBezTo>
                <a:close/>
                <a:moveTo>
                  <a:pt x="5670768" y="2771227"/>
                </a:moveTo>
                <a:cubicBezTo>
                  <a:pt x="5682124" y="2780768"/>
                  <a:pt x="5665014" y="2796307"/>
                  <a:pt x="5653779" y="2786886"/>
                </a:cubicBezTo>
                <a:cubicBezTo>
                  <a:pt x="5642423" y="2777315"/>
                  <a:pt x="5659533" y="2761776"/>
                  <a:pt x="5670768" y="2771227"/>
                </a:cubicBezTo>
                <a:close/>
                <a:moveTo>
                  <a:pt x="5680277" y="2871668"/>
                </a:moveTo>
                <a:cubicBezTo>
                  <a:pt x="5679731" y="2865428"/>
                  <a:pt x="5684698" y="2859734"/>
                  <a:pt x="5690876" y="2859249"/>
                </a:cubicBezTo>
                <a:cubicBezTo>
                  <a:pt x="5697145" y="2858764"/>
                  <a:pt x="5702747" y="2863641"/>
                  <a:pt x="5703292" y="2869851"/>
                </a:cubicBezTo>
                <a:lnTo>
                  <a:pt x="5703928" y="2877090"/>
                </a:lnTo>
                <a:cubicBezTo>
                  <a:pt x="5704352" y="2881906"/>
                  <a:pt x="5701475" y="2886328"/>
                  <a:pt x="5697296" y="2888358"/>
                </a:cubicBezTo>
                <a:cubicBezTo>
                  <a:pt x="5697266" y="2891962"/>
                  <a:pt x="5695903" y="2895567"/>
                  <a:pt x="5693026" y="2897626"/>
                </a:cubicBezTo>
                <a:lnTo>
                  <a:pt x="5688665" y="2900716"/>
                </a:lnTo>
                <a:cubicBezTo>
                  <a:pt x="5683154" y="2904623"/>
                  <a:pt x="5676279" y="2904048"/>
                  <a:pt x="5671737" y="2898899"/>
                </a:cubicBezTo>
                <a:cubicBezTo>
                  <a:pt x="5667618" y="2894264"/>
                  <a:pt x="5668406" y="2885631"/>
                  <a:pt x="5673554" y="2881967"/>
                </a:cubicBezTo>
                <a:lnTo>
                  <a:pt x="5677915" y="2878877"/>
                </a:lnTo>
                <a:cubicBezTo>
                  <a:pt x="5678823" y="2878241"/>
                  <a:pt x="5679853" y="2878453"/>
                  <a:pt x="5680822" y="2878059"/>
                </a:cubicBezTo>
                <a:cubicBezTo>
                  <a:pt x="5680670" y="2875939"/>
                  <a:pt x="5680489" y="2873788"/>
                  <a:pt x="5680277" y="2871668"/>
                </a:cubicBezTo>
                <a:close/>
                <a:moveTo>
                  <a:pt x="5721947" y="2889024"/>
                </a:moveTo>
                <a:cubicBezTo>
                  <a:pt x="5721220" y="2887994"/>
                  <a:pt x="5720705" y="2886904"/>
                  <a:pt x="5720311" y="2885844"/>
                </a:cubicBezTo>
                <a:cubicBezTo>
                  <a:pt x="5719191" y="2884965"/>
                  <a:pt x="5718161" y="2883905"/>
                  <a:pt x="5717374" y="2882663"/>
                </a:cubicBezTo>
                <a:cubicBezTo>
                  <a:pt x="5716193" y="2880846"/>
                  <a:pt x="5715738" y="2878847"/>
                  <a:pt x="5715799" y="2876817"/>
                </a:cubicBezTo>
                <a:cubicBezTo>
                  <a:pt x="5714951" y="2876121"/>
                  <a:pt x="5714073" y="2875454"/>
                  <a:pt x="5713437" y="2874545"/>
                </a:cubicBezTo>
                <a:lnTo>
                  <a:pt x="5710348" y="2870153"/>
                </a:lnTo>
                <a:cubicBezTo>
                  <a:pt x="5706472" y="2864671"/>
                  <a:pt x="5708652" y="2857220"/>
                  <a:pt x="5713800" y="2853494"/>
                </a:cubicBezTo>
                <a:cubicBezTo>
                  <a:pt x="5719191" y="2849617"/>
                  <a:pt x="5726822" y="2851798"/>
                  <a:pt x="5730456" y="2856947"/>
                </a:cubicBezTo>
                <a:lnTo>
                  <a:pt x="5730789" y="2857432"/>
                </a:lnTo>
                <a:cubicBezTo>
                  <a:pt x="5733393" y="2857704"/>
                  <a:pt x="5735877" y="2858583"/>
                  <a:pt x="5737482" y="2860582"/>
                </a:cubicBezTo>
                <a:cubicBezTo>
                  <a:pt x="5741025" y="2865004"/>
                  <a:pt x="5743811" y="2869972"/>
                  <a:pt x="5742448" y="2875878"/>
                </a:cubicBezTo>
                <a:cubicBezTo>
                  <a:pt x="5742327" y="2876454"/>
                  <a:pt x="5742055" y="2876938"/>
                  <a:pt x="5741873" y="2877484"/>
                </a:cubicBezTo>
                <a:cubicBezTo>
                  <a:pt x="5744507" y="2888873"/>
                  <a:pt x="5729820" y="2900140"/>
                  <a:pt x="5721947" y="2889024"/>
                </a:cubicBezTo>
                <a:close/>
                <a:moveTo>
                  <a:pt x="5730062" y="2908561"/>
                </a:moveTo>
                <a:cubicBezTo>
                  <a:pt x="5735059" y="2911075"/>
                  <a:pt x="5737482" y="2915952"/>
                  <a:pt x="5736634" y="2921192"/>
                </a:cubicBezTo>
                <a:cubicBezTo>
                  <a:pt x="5739602" y="2914861"/>
                  <a:pt x="5749080" y="2910560"/>
                  <a:pt x="5756287" y="2916618"/>
                </a:cubicBezTo>
                <a:cubicBezTo>
                  <a:pt x="5767674" y="2926160"/>
                  <a:pt x="5750716" y="2941850"/>
                  <a:pt x="5739480" y="2932430"/>
                </a:cubicBezTo>
                <a:cubicBezTo>
                  <a:pt x="5736634" y="2930037"/>
                  <a:pt x="5735574" y="2927280"/>
                  <a:pt x="5735726" y="2924615"/>
                </a:cubicBezTo>
                <a:cubicBezTo>
                  <a:pt x="5734120" y="2927765"/>
                  <a:pt x="5730789" y="2930006"/>
                  <a:pt x="5727216" y="2930582"/>
                </a:cubicBezTo>
                <a:cubicBezTo>
                  <a:pt x="5727185" y="2931218"/>
                  <a:pt x="5727246" y="2931854"/>
                  <a:pt x="5727125" y="2932490"/>
                </a:cubicBezTo>
                <a:cubicBezTo>
                  <a:pt x="5726549" y="2935761"/>
                  <a:pt x="5724672" y="2938548"/>
                  <a:pt x="5722128" y="2940335"/>
                </a:cubicBezTo>
                <a:cubicBezTo>
                  <a:pt x="5721522" y="2946575"/>
                  <a:pt x="5715103" y="2950876"/>
                  <a:pt x="5709167" y="2950119"/>
                </a:cubicBezTo>
                <a:cubicBezTo>
                  <a:pt x="5704806" y="2949574"/>
                  <a:pt x="5700143" y="2949331"/>
                  <a:pt x="5696297" y="2947059"/>
                </a:cubicBezTo>
                <a:cubicBezTo>
                  <a:pt x="5690664" y="2943788"/>
                  <a:pt x="5688605" y="2936731"/>
                  <a:pt x="5691875" y="2931006"/>
                </a:cubicBezTo>
                <a:cubicBezTo>
                  <a:pt x="5692481" y="2929946"/>
                  <a:pt x="5693450" y="2929461"/>
                  <a:pt x="5694237" y="2928734"/>
                </a:cubicBezTo>
                <a:cubicBezTo>
                  <a:pt x="5693480" y="2925039"/>
                  <a:pt x="5694631" y="2921374"/>
                  <a:pt x="5697084" y="2918496"/>
                </a:cubicBezTo>
                <a:cubicBezTo>
                  <a:pt x="5696811" y="2917315"/>
                  <a:pt x="5696266" y="2916285"/>
                  <a:pt x="5696448" y="2914831"/>
                </a:cubicBezTo>
                <a:cubicBezTo>
                  <a:pt x="5697084" y="2909894"/>
                  <a:pt x="5700627" y="2906198"/>
                  <a:pt x="5705321" y="2905017"/>
                </a:cubicBezTo>
                <a:cubicBezTo>
                  <a:pt x="5706260" y="2904775"/>
                  <a:pt x="5707229" y="2904623"/>
                  <a:pt x="5708228" y="2904563"/>
                </a:cubicBezTo>
                <a:cubicBezTo>
                  <a:pt x="5715405" y="2902261"/>
                  <a:pt x="5723582" y="2905320"/>
                  <a:pt x="5730062" y="2908561"/>
                </a:cubicBezTo>
                <a:close/>
                <a:moveTo>
                  <a:pt x="5774276" y="3076973"/>
                </a:moveTo>
                <a:cubicBezTo>
                  <a:pt x="5774760" y="3077458"/>
                  <a:pt x="5774972" y="3078033"/>
                  <a:pt x="5775366" y="3078578"/>
                </a:cubicBezTo>
                <a:cubicBezTo>
                  <a:pt x="5780454" y="3075004"/>
                  <a:pt x="5788327" y="3076307"/>
                  <a:pt x="5791870" y="3081426"/>
                </a:cubicBezTo>
                <a:cubicBezTo>
                  <a:pt x="5793142" y="3081002"/>
                  <a:pt x="5794535" y="3081365"/>
                  <a:pt x="5795928" y="3081426"/>
                </a:cubicBezTo>
                <a:cubicBezTo>
                  <a:pt x="5796110" y="3081062"/>
                  <a:pt x="5796140" y="3080699"/>
                  <a:pt x="5796383" y="3080365"/>
                </a:cubicBezTo>
                <a:cubicBezTo>
                  <a:pt x="5796504" y="3080214"/>
                  <a:pt x="5796686" y="3080123"/>
                  <a:pt x="5796807" y="3079972"/>
                </a:cubicBezTo>
                <a:cubicBezTo>
                  <a:pt x="5796746" y="3079941"/>
                  <a:pt x="5796716" y="3079851"/>
                  <a:pt x="5796655" y="3079820"/>
                </a:cubicBezTo>
                <a:cubicBezTo>
                  <a:pt x="5796655" y="3079820"/>
                  <a:pt x="5796655" y="3079820"/>
                  <a:pt x="5796655" y="3079820"/>
                </a:cubicBezTo>
                <a:cubicBezTo>
                  <a:pt x="5796564" y="3079790"/>
                  <a:pt x="5796564" y="3079790"/>
                  <a:pt x="5796443" y="3079760"/>
                </a:cubicBezTo>
                <a:cubicBezTo>
                  <a:pt x="5796261" y="3079760"/>
                  <a:pt x="5796231" y="3079760"/>
                  <a:pt x="5795868" y="3079730"/>
                </a:cubicBezTo>
                <a:cubicBezTo>
                  <a:pt x="5789448" y="3079275"/>
                  <a:pt x="5784875" y="3074156"/>
                  <a:pt x="5784845" y="3067765"/>
                </a:cubicBezTo>
                <a:cubicBezTo>
                  <a:pt x="5784814" y="3061707"/>
                  <a:pt x="5790720" y="3056406"/>
                  <a:pt x="5796686" y="3056739"/>
                </a:cubicBezTo>
                <a:cubicBezTo>
                  <a:pt x="5796261" y="3056739"/>
                  <a:pt x="5795838" y="3056739"/>
                  <a:pt x="5795383" y="3056679"/>
                </a:cubicBezTo>
                <a:lnTo>
                  <a:pt x="5794202" y="3056436"/>
                </a:lnTo>
                <a:cubicBezTo>
                  <a:pt x="5790750" y="3056952"/>
                  <a:pt x="5787176" y="3055952"/>
                  <a:pt x="5784360" y="3052923"/>
                </a:cubicBezTo>
                <a:cubicBezTo>
                  <a:pt x="5781423" y="3050803"/>
                  <a:pt x="5779424" y="3047713"/>
                  <a:pt x="5779727" y="3043412"/>
                </a:cubicBezTo>
                <a:cubicBezTo>
                  <a:pt x="5780120" y="3037808"/>
                  <a:pt x="5785905" y="3031508"/>
                  <a:pt x="5791991" y="3032750"/>
                </a:cubicBezTo>
                <a:lnTo>
                  <a:pt x="5796988" y="3033780"/>
                </a:lnTo>
                <a:cubicBezTo>
                  <a:pt x="5798745" y="3034143"/>
                  <a:pt x="5800320" y="3034840"/>
                  <a:pt x="5801773" y="3035688"/>
                </a:cubicBezTo>
                <a:cubicBezTo>
                  <a:pt x="5802106" y="3034598"/>
                  <a:pt x="5802439" y="3033537"/>
                  <a:pt x="5803105" y="3032477"/>
                </a:cubicBezTo>
                <a:cubicBezTo>
                  <a:pt x="5806255" y="3027510"/>
                  <a:pt x="5814553" y="3025753"/>
                  <a:pt x="5819186" y="3029630"/>
                </a:cubicBezTo>
                <a:lnTo>
                  <a:pt x="5823122" y="3032932"/>
                </a:lnTo>
                <a:cubicBezTo>
                  <a:pt x="5826545" y="3035809"/>
                  <a:pt x="5828150" y="3039686"/>
                  <a:pt x="5827726" y="3043684"/>
                </a:cubicBezTo>
                <a:lnTo>
                  <a:pt x="5827938" y="3043715"/>
                </a:lnTo>
                <a:cubicBezTo>
                  <a:pt x="5834024" y="3044987"/>
                  <a:pt x="5838052" y="3051287"/>
                  <a:pt x="5836780" y="3057345"/>
                </a:cubicBezTo>
                <a:cubicBezTo>
                  <a:pt x="5836417" y="3059072"/>
                  <a:pt x="5835599" y="3060526"/>
                  <a:pt x="5834570" y="3061828"/>
                </a:cubicBezTo>
                <a:cubicBezTo>
                  <a:pt x="5835842" y="3062828"/>
                  <a:pt x="5837507" y="3063524"/>
                  <a:pt x="5838507" y="3064766"/>
                </a:cubicBezTo>
                <a:cubicBezTo>
                  <a:pt x="5840203" y="3064191"/>
                  <a:pt x="5842050" y="3063979"/>
                  <a:pt x="5843957" y="3064191"/>
                </a:cubicBezTo>
                <a:cubicBezTo>
                  <a:pt x="5849953" y="3064918"/>
                  <a:pt x="5854557" y="3071551"/>
                  <a:pt x="5853345" y="3077458"/>
                </a:cubicBezTo>
                <a:lnTo>
                  <a:pt x="5851468" y="3086484"/>
                </a:lnTo>
                <a:lnTo>
                  <a:pt x="5852376" y="3085394"/>
                </a:lnTo>
                <a:cubicBezTo>
                  <a:pt x="5856525" y="3080426"/>
                  <a:pt x="5863975" y="3080638"/>
                  <a:pt x="5868669" y="3084485"/>
                </a:cubicBezTo>
                <a:cubicBezTo>
                  <a:pt x="5873605" y="3088514"/>
                  <a:pt x="5873423" y="3096177"/>
                  <a:pt x="5869577" y="3100811"/>
                </a:cubicBezTo>
                <a:lnTo>
                  <a:pt x="5866276" y="3104749"/>
                </a:lnTo>
                <a:cubicBezTo>
                  <a:pt x="5865126" y="3106112"/>
                  <a:pt x="5863732" y="3107051"/>
                  <a:pt x="5862218" y="3107657"/>
                </a:cubicBezTo>
                <a:cubicBezTo>
                  <a:pt x="5862884" y="3109202"/>
                  <a:pt x="5863278" y="3110807"/>
                  <a:pt x="5863248" y="3112382"/>
                </a:cubicBezTo>
                <a:cubicBezTo>
                  <a:pt x="5863218" y="3113563"/>
                  <a:pt x="5862854" y="3114533"/>
                  <a:pt x="5862521" y="3115532"/>
                </a:cubicBezTo>
                <a:lnTo>
                  <a:pt x="5862612" y="3115653"/>
                </a:lnTo>
                <a:cubicBezTo>
                  <a:pt x="5866337" y="3120894"/>
                  <a:pt x="5864217" y="3128012"/>
                  <a:pt x="5859311" y="3131556"/>
                </a:cubicBezTo>
                <a:cubicBezTo>
                  <a:pt x="5854163" y="3135281"/>
                  <a:pt x="5846865" y="3133161"/>
                  <a:pt x="5843382" y="3128254"/>
                </a:cubicBezTo>
                <a:lnTo>
                  <a:pt x="5840445" y="3124074"/>
                </a:lnTo>
                <a:cubicBezTo>
                  <a:pt x="5840324" y="3123923"/>
                  <a:pt x="5840324" y="3123710"/>
                  <a:pt x="5840233" y="3123559"/>
                </a:cubicBezTo>
                <a:cubicBezTo>
                  <a:pt x="5836992" y="3122226"/>
                  <a:pt x="5834570" y="3119137"/>
                  <a:pt x="5833570" y="3115775"/>
                </a:cubicBezTo>
                <a:cubicBezTo>
                  <a:pt x="5827302" y="3119106"/>
                  <a:pt x="5818701" y="3119167"/>
                  <a:pt x="5812342" y="3116956"/>
                </a:cubicBezTo>
                <a:cubicBezTo>
                  <a:pt x="5807194" y="3115138"/>
                  <a:pt x="5804014" y="3109202"/>
                  <a:pt x="5802076" y="3103083"/>
                </a:cubicBezTo>
                <a:cubicBezTo>
                  <a:pt x="5797261" y="3104900"/>
                  <a:pt x="5791083" y="3102235"/>
                  <a:pt x="5787903" y="3097389"/>
                </a:cubicBezTo>
                <a:cubicBezTo>
                  <a:pt x="5783209" y="3099782"/>
                  <a:pt x="5777153" y="3098267"/>
                  <a:pt x="5773610" y="3094390"/>
                </a:cubicBezTo>
                <a:lnTo>
                  <a:pt x="5767916" y="3101205"/>
                </a:lnTo>
                <a:cubicBezTo>
                  <a:pt x="5767008" y="3102295"/>
                  <a:pt x="5765857" y="3103022"/>
                  <a:pt x="5764646" y="3103598"/>
                </a:cubicBezTo>
                <a:lnTo>
                  <a:pt x="5764434" y="3104628"/>
                </a:lnTo>
                <a:cubicBezTo>
                  <a:pt x="5763162" y="3110716"/>
                  <a:pt x="5757287" y="3114987"/>
                  <a:pt x="5751079" y="3113866"/>
                </a:cubicBezTo>
                <a:cubicBezTo>
                  <a:pt x="5745083" y="3112745"/>
                  <a:pt x="5740601" y="3106566"/>
                  <a:pt x="5741873" y="3100508"/>
                </a:cubicBezTo>
                <a:lnTo>
                  <a:pt x="5742903" y="3095510"/>
                </a:lnTo>
                <a:cubicBezTo>
                  <a:pt x="5743720" y="3091512"/>
                  <a:pt x="5746658" y="3088453"/>
                  <a:pt x="5750261" y="3087029"/>
                </a:cubicBezTo>
                <a:cubicBezTo>
                  <a:pt x="5750625" y="3086424"/>
                  <a:pt x="5750867" y="3085757"/>
                  <a:pt x="5751321" y="3085212"/>
                </a:cubicBezTo>
                <a:lnTo>
                  <a:pt x="5757923" y="3077337"/>
                </a:lnTo>
                <a:cubicBezTo>
                  <a:pt x="5761981" y="3072490"/>
                  <a:pt x="5770006" y="3072884"/>
                  <a:pt x="5774276" y="3076973"/>
                </a:cubicBezTo>
                <a:close/>
                <a:moveTo>
                  <a:pt x="5776759" y="3000673"/>
                </a:moveTo>
                <a:cubicBezTo>
                  <a:pt x="5788085" y="3010153"/>
                  <a:pt x="5774579" y="3028903"/>
                  <a:pt x="5763162" y="3019331"/>
                </a:cubicBezTo>
                <a:cubicBezTo>
                  <a:pt x="5751836" y="3009820"/>
                  <a:pt x="5765342" y="2991101"/>
                  <a:pt x="5776759" y="3000673"/>
                </a:cubicBezTo>
                <a:close/>
                <a:moveTo>
                  <a:pt x="5795565" y="2888782"/>
                </a:moveTo>
                <a:cubicBezTo>
                  <a:pt x="5786632" y="2876151"/>
                  <a:pt x="5806407" y="2862429"/>
                  <a:pt x="5815370" y="2875060"/>
                </a:cubicBezTo>
                <a:cubicBezTo>
                  <a:pt x="5824304" y="2887721"/>
                  <a:pt x="5804529" y="2901413"/>
                  <a:pt x="5795565" y="2888782"/>
                </a:cubicBezTo>
                <a:close/>
                <a:moveTo>
                  <a:pt x="5804499" y="2996220"/>
                </a:moveTo>
                <a:cubicBezTo>
                  <a:pt x="5803863" y="2990102"/>
                  <a:pt x="5808557" y="2984074"/>
                  <a:pt x="5814795" y="2983529"/>
                </a:cubicBezTo>
                <a:cubicBezTo>
                  <a:pt x="5817187" y="2983317"/>
                  <a:pt x="5819610" y="2983105"/>
                  <a:pt x="5822032" y="2982893"/>
                </a:cubicBezTo>
                <a:cubicBezTo>
                  <a:pt x="5828271" y="2982347"/>
                  <a:pt x="5834055" y="2986861"/>
                  <a:pt x="5834721" y="2993161"/>
                </a:cubicBezTo>
                <a:cubicBezTo>
                  <a:pt x="5835357" y="2999280"/>
                  <a:pt x="5830663" y="3005307"/>
                  <a:pt x="5824455" y="3005822"/>
                </a:cubicBezTo>
                <a:cubicBezTo>
                  <a:pt x="5822032" y="3006034"/>
                  <a:pt x="5819640" y="3006246"/>
                  <a:pt x="5817218" y="3006458"/>
                </a:cubicBezTo>
                <a:cubicBezTo>
                  <a:pt x="5810949" y="3007064"/>
                  <a:pt x="5805165" y="3002551"/>
                  <a:pt x="5804499" y="2996220"/>
                </a:cubicBezTo>
                <a:close/>
                <a:moveTo>
                  <a:pt x="5842171" y="3043503"/>
                </a:moveTo>
                <a:lnTo>
                  <a:pt x="5843201" y="3038505"/>
                </a:lnTo>
                <a:cubicBezTo>
                  <a:pt x="5844503" y="3032205"/>
                  <a:pt x="5849378" y="3027994"/>
                  <a:pt x="5856010" y="3028509"/>
                </a:cubicBezTo>
                <a:cubicBezTo>
                  <a:pt x="5861855" y="3028964"/>
                  <a:pt x="5867215" y="3035415"/>
                  <a:pt x="5866004" y="3041322"/>
                </a:cubicBezTo>
                <a:lnTo>
                  <a:pt x="5864974" y="3046320"/>
                </a:lnTo>
                <a:cubicBezTo>
                  <a:pt x="5863672" y="3052620"/>
                  <a:pt x="5858796" y="3056830"/>
                  <a:pt x="5852164" y="3056315"/>
                </a:cubicBezTo>
                <a:cubicBezTo>
                  <a:pt x="5846320" y="3055861"/>
                  <a:pt x="5840959" y="3049409"/>
                  <a:pt x="5842171" y="3043503"/>
                </a:cubicBezTo>
                <a:close/>
                <a:moveTo>
                  <a:pt x="5878147" y="3350340"/>
                </a:moveTo>
                <a:cubicBezTo>
                  <a:pt x="5873726" y="3354096"/>
                  <a:pt x="5865519" y="3354126"/>
                  <a:pt x="5861946" y="3349068"/>
                </a:cubicBezTo>
                <a:lnTo>
                  <a:pt x="5858978" y="3344888"/>
                </a:lnTo>
                <a:cubicBezTo>
                  <a:pt x="5855374" y="3339799"/>
                  <a:pt x="5855193" y="3332984"/>
                  <a:pt x="5860280" y="3328683"/>
                </a:cubicBezTo>
                <a:cubicBezTo>
                  <a:pt x="5864701" y="3324896"/>
                  <a:pt x="5872908" y="3324896"/>
                  <a:pt x="5876482" y="3329955"/>
                </a:cubicBezTo>
                <a:lnTo>
                  <a:pt x="5879419" y="3334135"/>
                </a:lnTo>
                <a:cubicBezTo>
                  <a:pt x="5883053" y="3339223"/>
                  <a:pt x="5883235" y="3346039"/>
                  <a:pt x="5878147" y="3350340"/>
                </a:cubicBezTo>
                <a:close/>
                <a:moveTo>
                  <a:pt x="5882508" y="3357731"/>
                </a:moveTo>
                <a:cubicBezTo>
                  <a:pt x="5886657" y="3353853"/>
                  <a:pt x="5895378" y="3353944"/>
                  <a:pt x="5898709" y="3359003"/>
                </a:cubicBezTo>
                <a:lnTo>
                  <a:pt x="5902677" y="3365030"/>
                </a:lnTo>
                <a:cubicBezTo>
                  <a:pt x="5906220" y="3370422"/>
                  <a:pt x="5906432" y="3376510"/>
                  <a:pt x="5901405" y="3381236"/>
                </a:cubicBezTo>
                <a:cubicBezTo>
                  <a:pt x="5897256" y="3385082"/>
                  <a:pt x="5888504" y="3384991"/>
                  <a:pt x="5885203" y="3379963"/>
                </a:cubicBezTo>
                <a:lnTo>
                  <a:pt x="5881236" y="3373936"/>
                </a:lnTo>
                <a:cubicBezTo>
                  <a:pt x="5877693" y="3368544"/>
                  <a:pt x="5877481" y="3362426"/>
                  <a:pt x="5882508" y="3357731"/>
                </a:cubicBezTo>
                <a:close/>
                <a:moveTo>
                  <a:pt x="5876270" y="3388202"/>
                </a:moveTo>
                <a:cubicBezTo>
                  <a:pt x="5876028" y="3389414"/>
                  <a:pt x="5875452" y="3390322"/>
                  <a:pt x="5874968" y="3391322"/>
                </a:cubicBezTo>
                <a:cubicBezTo>
                  <a:pt x="5876482" y="3392685"/>
                  <a:pt x="5877936" y="3394230"/>
                  <a:pt x="5878662" y="3396229"/>
                </a:cubicBezTo>
                <a:lnTo>
                  <a:pt x="5883719" y="3392655"/>
                </a:lnTo>
                <a:cubicBezTo>
                  <a:pt x="5888686" y="3389141"/>
                  <a:pt x="5895802" y="3390444"/>
                  <a:pt x="5899436" y="3395230"/>
                </a:cubicBezTo>
                <a:cubicBezTo>
                  <a:pt x="5899134" y="3393867"/>
                  <a:pt x="5899073" y="3392322"/>
                  <a:pt x="5899436" y="3390565"/>
                </a:cubicBezTo>
                <a:cubicBezTo>
                  <a:pt x="5902404" y="3376238"/>
                  <a:pt x="5925298" y="3378176"/>
                  <a:pt x="5922300" y="3392655"/>
                </a:cubicBezTo>
                <a:cubicBezTo>
                  <a:pt x="5919969" y="3403953"/>
                  <a:pt x="5905432" y="3404983"/>
                  <a:pt x="5900769" y="3397925"/>
                </a:cubicBezTo>
                <a:cubicBezTo>
                  <a:pt x="5902616" y="3402741"/>
                  <a:pt x="5901193" y="3408466"/>
                  <a:pt x="5896863" y="3411526"/>
                </a:cubicBezTo>
                <a:lnTo>
                  <a:pt x="5888504" y="3417432"/>
                </a:lnTo>
                <a:cubicBezTo>
                  <a:pt x="5883417" y="3421036"/>
                  <a:pt x="5876028" y="3419643"/>
                  <a:pt x="5872515" y="3414555"/>
                </a:cubicBezTo>
                <a:cubicBezTo>
                  <a:pt x="5871697" y="3413343"/>
                  <a:pt x="5871182" y="3412040"/>
                  <a:pt x="5870879" y="3410708"/>
                </a:cubicBezTo>
                <a:cubicBezTo>
                  <a:pt x="5870365" y="3410859"/>
                  <a:pt x="5869880" y="3411162"/>
                  <a:pt x="5869305" y="3411223"/>
                </a:cubicBezTo>
                <a:cubicBezTo>
                  <a:pt x="5869093" y="3411253"/>
                  <a:pt x="5868880" y="3411253"/>
                  <a:pt x="5868669" y="3411283"/>
                </a:cubicBezTo>
                <a:cubicBezTo>
                  <a:pt x="5871515" y="3416463"/>
                  <a:pt x="5869941" y="3423187"/>
                  <a:pt x="5864974" y="3426428"/>
                </a:cubicBezTo>
                <a:lnTo>
                  <a:pt x="5858948" y="3430396"/>
                </a:lnTo>
                <a:cubicBezTo>
                  <a:pt x="5853739" y="3433819"/>
                  <a:pt x="5846411" y="3432153"/>
                  <a:pt x="5843079" y="3426973"/>
                </a:cubicBezTo>
                <a:cubicBezTo>
                  <a:pt x="5839688" y="3421733"/>
                  <a:pt x="5841323" y="3414494"/>
                  <a:pt x="5846501" y="3411102"/>
                </a:cubicBezTo>
                <a:cubicBezTo>
                  <a:pt x="5847985" y="3410132"/>
                  <a:pt x="5849469" y="3409163"/>
                  <a:pt x="5850953" y="3408163"/>
                </a:cubicBezTo>
                <a:cubicBezTo>
                  <a:pt x="5848107" y="3405286"/>
                  <a:pt x="5846683" y="3401166"/>
                  <a:pt x="5847834" y="3396895"/>
                </a:cubicBezTo>
                <a:cubicBezTo>
                  <a:pt x="5848742" y="3393654"/>
                  <a:pt x="5850892" y="3391685"/>
                  <a:pt x="5853376" y="3389989"/>
                </a:cubicBezTo>
                <a:cubicBezTo>
                  <a:pt x="5853255" y="3388869"/>
                  <a:pt x="5853103" y="3387748"/>
                  <a:pt x="5853376" y="3386415"/>
                </a:cubicBezTo>
                <a:cubicBezTo>
                  <a:pt x="5856313" y="3372149"/>
                  <a:pt x="5879268" y="3373754"/>
                  <a:pt x="5876270" y="3388202"/>
                </a:cubicBezTo>
                <a:close/>
                <a:moveTo>
                  <a:pt x="5963607" y="3400076"/>
                </a:moveTo>
                <a:cubicBezTo>
                  <a:pt x="5972116" y="3412101"/>
                  <a:pt x="5954340" y="3426701"/>
                  <a:pt x="5945800" y="3414585"/>
                </a:cubicBezTo>
                <a:cubicBezTo>
                  <a:pt x="5945649" y="3414373"/>
                  <a:pt x="5945649" y="3414130"/>
                  <a:pt x="5945497" y="3413918"/>
                </a:cubicBezTo>
                <a:cubicBezTo>
                  <a:pt x="5938744" y="3414736"/>
                  <a:pt x="5931749" y="3410738"/>
                  <a:pt x="5933475" y="3402348"/>
                </a:cubicBezTo>
                <a:cubicBezTo>
                  <a:pt x="5933717" y="3401136"/>
                  <a:pt x="5934141" y="3400106"/>
                  <a:pt x="5934656" y="3399137"/>
                </a:cubicBezTo>
                <a:cubicBezTo>
                  <a:pt x="5934534" y="3397774"/>
                  <a:pt x="5934626" y="3396350"/>
                  <a:pt x="5934959" y="3394987"/>
                </a:cubicBezTo>
                <a:cubicBezTo>
                  <a:pt x="5935988" y="3390898"/>
                  <a:pt x="5939471" y="3388172"/>
                  <a:pt x="5943377" y="3387294"/>
                </a:cubicBezTo>
                <a:cubicBezTo>
                  <a:pt x="5945376" y="3384689"/>
                  <a:pt x="5948283" y="3382962"/>
                  <a:pt x="5952250" y="3382871"/>
                </a:cubicBezTo>
                <a:cubicBezTo>
                  <a:pt x="5957944" y="3382750"/>
                  <a:pt x="5964333" y="3388657"/>
                  <a:pt x="5963455" y="3394624"/>
                </a:cubicBezTo>
                <a:cubicBezTo>
                  <a:pt x="5963243" y="3396078"/>
                  <a:pt x="5962668" y="3397410"/>
                  <a:pt x="5962274" y="3398834"/>
                </a:cubicBezTo>
                <a:cubicBezTo>
                  <a:pt x="5962698" y="3399258"/>
                  <a:pt x="5963213" y="3399500"/>
                  <a:pt x="5963607" y="3400076"/>
                </a:cubicBezTo>
                <a:close/>
                <a:moveTo>
                  <a:pt x="5975144" y="3367666"/>
                </a:moveTo>
                <a:cubicBezTo>
                  <a:pt x="5966574" y="3355550"/>
                  <a:pt x="5985562" y="3342555"/>
                  <a:pt x="5994071" y="3354611"/>
                </a:cubicBezTo>
                <a:cubicBezTo>
                  <a:pt x="5999946" y="3362940"/>
                  <a:pt x="5992830" y="3371482"/>
                  <a:pt x="5985047" y="3372209"/>
                </a:cubicBezTo>
                <a:cubicBezTo>
                  <a:pt x="5986955" y="3374511"/>
                  <a:pt x="5987984" y="3377601"/>
                  <a:pt x="5987197" y="3381417"/>
                </a:cubicBezTo>
                <a:cubicBezTo>
                  <a:pt x="5984199" y="3395896"/>
                  <a:pt x="5961759" y="3391049"/>
                  <a:pt x="5964757" y="3376571"/>
                </a:cubicBezTo>
                <a:cubicBezTo>
                  <a:pt x="5966029" y="3370483"/>
                  <a:pt x="5970693" y="3367969"/>
                  <a:pt x="5975508" y="3367999"/>
                </a:cubicBezTo>
                <a:cubicBezTo>
                  <a:pt x="5975387" y="3367878"/>
                  <a:pt x="5975235" y="3367817"/>
                  <a:pt x="5975144" y="3367666"/>
                </a:cubicBezTo>
                <a:close/>
                <a:moveTo>
                  <a:pt x="6003550" y="3386415"/>
                </a:moveTo>
                <a:lnTo>
                  <a:pt x="6004580" y="3381417"/>
                </a:lnTo>
                <a:cubicBezTo>
                  <a:pt x="6005882" y="3375117"/>
                  <a:pt x="6010757" y="3370907"/>
                  <a:pt x="6017390" y="3371422"/>
                </a:cubicBezTo>
                <a:cubicBezTo>
                  <a:pt x="6023234" y="3371876"/>
                  <a:pt x="6028594" y="3378358"/>
                  <a:pt x="6027383" y="3384234"/>
                </a:cubicBezTo>
                <a:lnTo>
                  <a:pt x="6026354" y="3389232"/>
                </a:lnTo>
                <a:cubicBezTo>
                  <a:pt x="6025415" y="3393775"/>
                  <a:pt x="6022568" y="3397168"/>
                  <a:pt x="6018571" y="3398561"/>
                </a:cubicBezTo>
                <a:cubicBezTo>
                  <a:pt x="6020630" y="3401015"/>
                  <a:pt x="6021811" y="3404195"/>
                  <a:pt x="6021266" y="3407588"/>
                </a:cubicBezTo>
                <a:cubicBezTo>
                  <a:pt x="6020327" y="3413646"/>
                  <a:pt x="6014271" y="3418250"/>
                  <a:pt x="6008153" y="3417190"/>
                </a:cubicBezTo>
                <a:cubicBezTo>
                  <a:pt x="6005761" y="3416796"/>
                  <a:pt x="6003399" y="3416372"/>
                  <a:pt x="6001036" y="3415948"/>
                </a:cubicBezTo>
                <a:cubicBezTo>
                  <a:pt x="5996827" y="3415221"/>
                  <a:pt x="5993527" y="3412162"/>
                  <a:pt x="5992133" y="3408345"/>
                </a:cubicBezTo>
                <a:cubicBezTo>
                  <a:pt x="5988318" y="3405922"/>
                  <a:pt x="5985653" y="3401590"/>
                  <a:pt x="5986804" y="3395987"/>
                </a:cubicBezTo>
                <a:cubicBezTo>
                  <a:pt x="5988651" y="3387051"/>
                  <a:pt x="5997705" y="3386112"/>
                  <a:pt x="6003732" y="3390050"/>
                </a:cubicBezTo>
                <a:cubicBezTo>
                  <a:pt x="6003490" y="3388838"/>
                  <a:pt x="6003278" y="3387627"/>
                  <a:pt x="6003550" y="3386415"/>
                </a:cubicBezTo>
                <a:close/>
                <a:moveTo>
                  <a:pt x="6077774" y="3497519"/>
                </a:moveTo>
                <a:cubicBezTo>
                  <a:pt x="6077260" y="3500063"/>
                  <a:pt x="6075958" y="3501941"/>
                  <a:pt x="6074413" y="3503516"/>
                </a:cubicBezTo>
                <a:cubicBezTo>
                  <a:pt x="6079228" y="3501214"/>
                  <a:pt x="6084648" y="3501578"/>
                  <a:pt x="6088434" y="3505848"/>
                </a:cubicBezTo>
                <a:cubicBezTo>
                  <a:pt x="6092371" y="3510301"/>
                  <a:pt x="6091614" y="3518540"/>
                  <a:pt x="6086708" y="3522023"/>
                </a:cubicBezTo>
                <a:lnTo>
                  <a:pt x="6082529" y="3524992"/>
                </a:lnTo>
                <a:cubicBezTo>
                  <a:pt x="6077260" y="3528717"/>
                  <a:pt x="6070718" y="3528172"/>
                  <a:pt x="6066358" y="3523235"/>
                </a:cubicBezTo>
                <a:cubicBezTo>
                  <a:pt x="6062451" y="3518813"/>
                  <a:pt x="6063178" y="3510604"/>
                  <a:pt x="6068054" y="3507121"/>
                </a:cubicBezTo>
                <a:cubicBezTo>
                  <a:pt x="6060967" y="3508665"/>
                  <a:pt x="6053033" y="3504697"/>
                  <a:pt x="6054880" y="3495853"/>
                </a:cubicBezTo>
                <a:cubicBezTo>
                  <a:pt x="6055213" y="3494187"/>
                  <a:pt x="6055879" y="3492793"/>
                  <a:pt x="6056697" y="3491582"/>
                </a:cubicBezTo>
                <a:lnTo>
                  <a:pt x="6056515" y="3491673"/>
                </a:lnTo>
                <a:cubicBezTo>
                  <a:pt x="6050610" y="3494217"/>
                  <a:pt x="6044100" y="3490855"/>
                  <a:pt x="6041586" y="3485281"/>
                </a:cubicBezTo>
                <a:cubicBezTo>
                  <a:pt x="6038981" y="3479557"/>
                  <a:pt x="6042464" y="3472711"/>
                  <a:pt x="6047975" y="3470348"/>
                </a:cubicBezTo>
                <a:lnTo>
                  <a:pt x="6051882" y="3468652"/>
                </a:lnTo>
                <a:cubicBezTo>
                  <a:pt x="6052548" y="3465320"/>
                  <a:pt x="6054486" y="3462291"/>
                  <a:pt x="6057787" y="3460565"/>
                </a:cubicBezTo>
                <a:cubicBezTo>
                  <a:pt x="6062057" y="3458323"/>
                  <a:pt x="6066146" y="3459323"/>
                  <a:pt x="6070415" y="3460838"/>
                </a:cubicBezTo>
                <a:cubicBezTo>
                  <a:pt x="6073716" y="3462019"/>
                  <a:pt x="6075654" y="3464896"/>
                  <a:pt x="6076412" y="3468107"/>
                </a:cubicBezTo>
                <a:cubicBezTo>
                  <a:pt x="6076593" y="3468258"/>
                  <a:pt x="6076775" y="3468410"/>
                  <a:pt x="6076957" y="3468561"/>
                </a:cubicBezTo>
                <a:cubicBezTo>
                  <a:pt x="6081893" y="3472681"/>
                  <a:pt x="6081984" y="3479920"/>
                  <a:pt x="6078198" y="3484767"/>
                </a:cubicBezTo>
                <a:cubicBezTo>
                  <a:pt x="6077048" y="3486220"/>
                  <a:pt x="6075533" y="3487129"/>
                  <a:pt x="6073898" y="3487765"/>
                </a:cubicBezTo>
                <a:cubicBezTo>
                  <a:pt x="6076805" y="3489613"/>
                  <a:pt x="6078743" y="3492793"/>
                  <a:pt x="6077774" y="3497519"/>
                </a:cubicBezTo>
                <a:close/>
                <a:moveTo>
                  <a:pt x="6089010" y="3628553"/>
                </a:moveTo>
                <a:lnTo>
                  <a:pt x="6092977" y="3634581"/>
                </a:lnTo>
                <a:cubicBezTo>
                  <a:pt x="6096398" y="3639790"/>
                  <a:pt x="6094975" y="3647060"/>
                  <a:pt x="6089766" y="3650513"/>
                </a:cubicBezTo>
                <a:cubicBezTo>
                  <a:pt x="6084618" y="3653936"/>
                  <a:pt x="6077260" y="3652482"/>
                  <a:pt x="6073837" y="3647302"/>
                </a:cubicBezTo>
                <a:lnTo>
                  <a:pt x="6070083" y="3641608"/>
                </a:lnTo>
                <a:cubicBezTo>
                  <a:pt x="6069295" y="3645061"/>
                  <a:pt x="6067175" y="3648211"/>
                  <a:pt x="6063783" y="3649695"/>
                </a:cubicBezTo>
                <a:lnTo>
                  <a:pt x="6059090" y="3651694"/>
                </a:lnTo>
                <a:cubicBezTo>
                  <a:pt x="6056667" y="3652755"/>
                  <a:pt x="6054032" y="3652724"/>
                  <a:pt x="6051610" y="3652088"/>
                </a:cubicBezTo>
                <a:cubicBezTo>
                  <a:pt x="6053003" y="3652785"/>
                  <a:pt x="6054547" y="3652997"/>
                  <a:pt x="6055667" y="3654299"/>
                </a:cubicBezTo>
                <a:cubicBezTo>
                  <a:pt x="6059574" y="3658843"/>
                  <a:pt x="6058665" y="3666961"/>
                  <a:pt x="6053729" y="3670444"/>
                </a:cubicBezTo>
                <a:lnTo>
                  <a:pt x="6049550" y="3673382"/>
                </a:lnTo>
                <a:cubicBezTo>
                  <a:pt x="6044281" y="3677108"/>
                  <a:pt x="6037649" y="3676381"/>
                  <a:pt x="6033409" y="3671443"/>
                </a:cubicBezTo>
                <a:cubicBezTo>
                  <a:pt x="6029503" y="3666900"/>
                  <a:pt x="6030442" y="3658782"/>
                  <a:pt x="6035348" y="3655299"/>
                </a:cubicBezTo>
                <a:lnTo>
                  <a:pt x="6039527" y="3652361"/>
                </a:lnTo>
                <a:cubicBezTo>
                  <a:pt x="6042040" y="3650574"/>
                  <a:pt x="6044917" y="3649937"/>
                  <a:pt x="6047642" y="3650180"/>
                </a:cubicBezTo>
                <a:cubicBezTo>
                  <a:pt x="6046098" y="3649029"/>
                  <a:pt x="6044735" y="3647666"/>
                  <a:pt x="6043917" y="3645818"/>
                </a:cubicBezTo>
                <a:cubicBezTo>
                  <a:pt x="6041434" y="3640184"/>
                  <a:pt x="6044100" y="3633127"/>
                  <a:pt x="6049792" y="3630673"/>
                </a:cubicBezTo>
                <a:lnTo>
                  <a:pt x="6054486" y="3628674"/>
                </a:lnTo>
                <a:cubicBezTo>
                  <a:pt x="6059453" y="3626524"/>
                  <a:pt x="6065146" y="3628371"/>
                  <a:pt x="6068235" y="3632612"/>
                </a:cubicBezTo>
                <a:cubicBezTo>
                  <a:pt x="6068447" y="3631552"/>
                  <a:pt x="6068962" y="3630582"/>
                  <a:pt x="6069446" y="3629613"/>
                </a:cubicBezTo>
                <a:cubicBezTo>
                  <a:pt x="6063965" y="3628553"/>
                  <a:pt x="6058877" y="3622919"/>
                  <a:pt x="6060089" y="3617103"/>
                </a:cubicBezTo>
                <a:lnTo>
                  <a:pt x="6061119" y="3612105"/>
                </a:lnTo>
                <a:cubicBezTo>
                  <a:pt x="6062390" y="3606017"/>
                  <a:pt x="6067266" y="3601262"/>
                  <a:pt x="6073868" y="3602019"/>
                </a:cubicBezTo>
                <a:cubicBezTo>
                  <a:pt x="6079652" y="3602685"/>
                  <a:pt x="6085194" y="3608683"/>
                  <a:pt x="6083952" y="3614771"/>
                </a:cubicBezTo>
                <a:lnTo>
                  <a:pt x="6082923" y="3619769"/>
                </a:lnTo>
                <a:cubicBezTo>
                  <a:pt x="6082619" y="3621192"/>
                  <a:pt x="6082105" y="3622495"/>
                  <a:pt x="6081439" y="3623737"/>
                </a:cubicBezTo>
                <a:cubicBezTo>
                  <a:pt x="6084467" y="3624252"/>
                  <a:pt x="6087283" y="3625887"/>
                  <a:pt x="6089010" y="3628553"/>
                </a:cubicBezTo>
                <a:close/>
                <a:moveTo>
                  <a:pt x="6105302" y="3600323"/>
                </a:moveTo>
                <a:lnTo>
                  <a:pt x="6106331" y="3595325"/>
                </a:lnTo>
                <a:cubicBezTo>
                  <a:pt x="6107633" y="3589024"/>
                  <a:pt x="6112418" y="3584784"/>
                  <a:pt x="6119081" y="3585269"/>
                </a:cubicBezTo>
                <a:cubicBezTo>
                  <a:pt x="6124895" y="3585693"/>
                  <a:pt x="6130376" y="3592114"/>
                  <a:pt x="6129135" y="3597990"/>
                </a:cubicBezTo>
                <a:lnTo>
                  <a:pt x="6128105" y="3602988"/>
                </a:lnTo>
                <a:cubicBezTo>
                  <a:pt x="6127227" y="3607259"/>
                  <a:pt x="6124653" y="3610439"/>
                  <a:pt x="6121110" y="3611984"/>
                </a:cubicBezTo>
                <a:lnTo>
                  <a:pt x="6121200" y="3612227"/>
                </a:lnTo>
                <a:cubicBezTo>
                  <a:pt x="6123744" y="3618133"/>
                  <a:pt x="6121049" y="3624555"/>
                  <a:pt x="6115416" y="3627402"/>
                </a:cubicBezTo>
                <a:cubicBezTo>
                  <a:pt x="6109935" y="3630158"/>
                  <a:pt x="6102606" y="3627159"/>
                  <a:pt x="6100244" y="3621647"/>
                </a:cubicBezTo>
                <a:lnTo>
                  <a:pt x="6098215" y="3616952"/>
                </a:lnTo>
                <a:cubicBezTo>
                  <a:pt x="6095671" y="3611045"/>
                  <a:pt x="6098367" y="3604624"/>
                  <a:pt x="6103969" y="3601777"/>
                </a:cubicBezTo>
                <a:cubicBezTo>
                  <a:pt x="6104393" y="3601564"/>
                  <a:pt x="6104878" y="3601595"/>
                  <a:pt x="6105332" y="3601443"/>
                </a:cubicBezTo>
                <a:cubicBezTo>
                  <a:pt x="6105362" y="3601050"/>
                  <a:pt x="6105211" y="3600686"/>
                  <a:pt x="6105302" y="3600323"/>
                </a:cubicBezTo>
                <a:close/>
                <a:moveTo>
                  <a:pt x="6148395" y="3585359"/>
                </a:moveTo>
                <a:cubicBezTo>
                  <a:pt x="6144973" y="3580149"/>
                  <a:pt x="6146184" y="3572940"/>
                  <a:pt x="6151423" y="3569397"/>
                </a:cubicBezTo>
                <a:cubicBezTo>
                  <a:pt x="6156480" y="3565944"/>
                  <a:pt x="6163960" y="3567216"/>
                  <a:pt x="6167382" y="3572426"/>
                </a:cubicBezTo>
                <a:cubicBezTo>
                  <a:pt x="6168715" y="3574425"/>
                  <a:pt x="6170017" y="3576424"/>
                  <a:pt x="6171349" y="3578453"/>
                </a:cubicBezTo>
                <a:cubicBezTo>
                  <a:pt x="6174771" y="3583663"/>
                  <a:pt x="6173530" y="3590872"/>
                  <a:pt x="6168321" y="3594416"/>
                </a:cubicBezTo>
                <a:cubicBezTo>
                  <a:pt x="6166989" y="3595325"/>
                  <a:pt x="6165475" y="3595870"/>
                  <a:pt x="6163900" y="3596143"/>
                </a:cubicBezTo>
                <a:cubicBezTo>
                  <a:pt x="6165232" y="3601837"/>
                  <a:pt x="6162083" y="3607320"/>
                  <a:pt x="6156753" y="3609591"/>
                </a:cubicBezTo>
                <a:lnTo>
                  <a:pt x="6152059" y="3611621"/>
                </a:lnTo>
                <a:cubicBezTo>
                  <a:pt x="6146335" y="3614074"/>
                  <a:pt x="6139370" y="3610197"/>
                  <a:pt x="6137402" y="3604654"/>
                </a:cubicBezTo>
                <a:cubicBezTo>
                  <a:pt x="6135221" y="3598536"/>
                  <a:pt x="6138674" y="3592447"/>
                  <a:pt x="6144367" y="3589994"/>
                </a:cubicBezTo>
                <a:lnTo>
                  <a:pt x="6149061" y="3587995"/>
                </a:lnTo>
                <a:cubicBezTo>
                  <a:pt x="6149364" y="3587874"/>
                  <a:pt x="6149697" y="3587934"/>
                  <a:pt x="6149969" y="3587843"/>
                </a:cubicBezTo>
                <a:cubicBezTo>
                  <a:pt x="6149454" y="3586995"/>
                  <a:pt x="6148910" y="3586177"/>
                  <a:pt x="6148395" y="3585359"/>
                </a:cubicBezTo>
                <a:close/>
                <a:moveTo>
                  <a:pt x="6211111" y="3711244"/>
                </a:moveTo>
                <a:cubicBezTo>
                  <a:pt x="6209173" y="3704853"/>
                  <a:pt x="6213019" y="3699341"/>
                  <a:pt x="6218712" y="3696887"/>
                </a:cubicBezTo>
                <a:lnTo>
                  <a:pt x="6223406" y="3694888"/>
                </a:lnTo>
                <a:cubicBezTo>
                  <a:pt x="6229130" y="3692404"/>
                  <a:pt x="6236095" y="3697038"/>
                  <a:pt x="6237760" y="3702491"/>
                </a:cubicBezTo>
                <a:cubicBezTo>
                  <a:pt x="6239032" y="3706640"/>
                  <a:pt x="6237821" y="3710366"/>
                  <a:pt x="6235308" y="3713183"/>
                </a:cubicBezTo>
                <a:cubicBezTo>
                  <a:pt x="6236822" y="3714455"/>
                  <a:pt x="6238094" y="3716030"/>
                  <a:pt x="6238881" y="3717817"/>
                </a:cubicBezTo>
                <a:cubicBezTo>
                  <a:pt x="6241425" y="3723663"/>
                  <a:pt x="6237791" y="3730297"/>
                  <a:pt x="6232279" y="3732659"/>
                </a:cubicBezTo>
                <a:lnTo>
                  <a:pt x="6227585" y="3734689"/>
                </a:lnTo>
                <a:cubicBezTo>
                  <a:pt x="6223679" y="3736355"/>
                  <a:pt x="6219560" y="3735325"/>
                  <a:pt x="6216472" y="3732841"/>
                </a:cubicBezTo>
                <a:cubicBezTo>
                  <a:pt x="6212595" y="3733235"/>
                  <a:pt x="6208719" y="3731539"/>
                  <a:pt x="6206660" y="3726723"/>
                </a:cubicBezTo>
                <a:cubicBezTo>
                  <a:pt x="6203964" y="3720422"/>
                  <a:pt x="6206932" y="3714818"/>
                  <a:pt x="6211414" y="3711880"/>
                </a:cubicBezTo>
                <a:cubicBezTo>
                  <a:pt x="6211323" y="3711668"/>
                  <a:pt x="6211202" y="3711487"/>
                  <a:pt x="6211111" y="3711244"/>
                </a:cubicBezTo>
                <a:close/>
                <a:moveTo>
                  <a:pt x="6236640" y="3645788"/>
                </a:moveTo>
                <a:lnTo>
                  <a:pt x="6237670" y="3640790"/>
                </a:lnTo>
                <a:cubicBezTo>
                  <a:pt x="6238941" y="3634671"/>
                  <a:pt x="6246997" y="3631854"/>
                  <a:pt x="6252266" y="3633672"/>
                </a:cubicBezTo>
                <a:cubicBezTo>
                  <a:pt x="6258656" y="3635883"/>
                  <a:pt x="6260655" y="3642214"/>
                  <a:pt x="6259383" y="3648272"/>
                </a:cubicBezTo>
                <a:lnTo>
                  <a:pt x="6258353" y="3653269"/>
                </a:lnTo>
                <a:cubicBezTo>
                  <a:pt x="6257081" y="3659388"/>
                  <a:pt x="6249056" y="3662205"/>
                  <a:pt x="6243756" y="3660388"/>
                </a:cubicBezTo>
                <a:cubicBezTo>
                  <a:pt x="6237367" y="3658176"/>
                  <a:pt x="6235399" y="3651846"/>
                  <a:pt x="6236640" y="3645788"/>
                </a:cubicBezTo>
                <a:close/>
                <a:moveTo>
                  <a:pt x="6184280" y="3674866"/>
                </a:moveTo>
                <a:cubicBezTo>
                  <a:pt x="6178436" y="3661296"/>
                  <a:pt x="6198998" y="3651028"/>
                  <a:pt x="6204812" y="3664598"/>
                </a:cubicBezTo>
                <a:cubicBezTo>
                  <a:pt x="6210687" y="3678168"/>
                  <a:pt x="6190125" y="3688436"/>
                  <a:pt x="6184280" y="3674866"/>
                </a:cubicBezTo>
                <a:close/>
                <a:moveTo>
                  <a:pt x="6174287" y="3771945"/>
                </a:moveTo>
                <a:lnTo>
                  <a:pt x="6171955" y="3769825"/>
                </a:lnTo>
                <a:cubicBezTo>
                  <a:pt x="6160993" y="3759920"/>
                  <a:pt x="6176710" y="3743170"/>
                  <a:pt x="6187702" y="3753075"/>
                </a:cubicBezTo>
                <a:lnTo>
                  <a:pt x="6190034" y="3755195"/>
                </a:lnTo>
                <a:cubicBezTo>
                  <a:pt x="6200997" y="3765130"/>
                  <a:pt x="6185280" y="3781850"/>
                  <a:pt x="6174287" y="3771945"/>
                </a:cubicBezTo>
                <a:close/>
                <a:moveTo>
                  <a:pt x="6195697" y="3629038"/>
                </a:moveTo>
                <a:cubicBezTo>
                  <a:pt x="6192699" y="3643546"/>
                  <a:pt x="6170532" y="3637579"/>
                  <a:pt x="6173500" y="3623161"/>
                </a:cubicBezTo>
                <a:cubicBezTo>
                  <a:pt x="6176498" y="3608652"/>
                  <a:pt x="6198665" y="3614619"/>
                  <a:pt x="6195697" y="3629038"/>
                </a:cubicBezTo>
                <a:close/>
                <a:moveTo>
                  <a:pt x="6179162" y="3636519"/>
                </a:moveTo>
                <a:cubicBezTo>
                  <a:pt x="6183584" y="3641941"/>
                  <a:pt x="6186097" y="3648696"/>
                  <a:pt x="6184856" y="3655753"/>
                </a:cubicBezTo>
                <a:cubicBezTo>
                  <a:pt x="6183796" y="3661872"/>
                  <a:pt x="6179466" y="3666930"/>
                  <a:pt x="6172712" y="3666506"/>
                </a:cubicBezTo>
                <a:cubicBezTo>
                  <a:pt x="6170047" y="3666355"/>
                  <a:pt x="6167322" y="3664931"/>
                  <a:pt x="6165232" y="3662902"/>
                </a:cubicBezTo>
                <a:lnTo>
                  <a:pt x="6166383" y="3665567"/>
                </a:lnTo>
                <a:cubicBezTo>
                  <a:pt x="6168927" y="3671474"/>
                  <a:pt x="6165414" y="3677986"/>
                  <a:pt x="6159872" y="3680440"/>
                </a:cubicBezTo>
                <a:cubicBezTo>
                  <a:pt x="6154088" y="3683014"/>
                  <a:pt x="6147365" y="3679470"/>
                  <a:pt x="6145003" y="3673957"/>
                </a:cubicBezTo>
                <a:lnTo>
                  <a:pt x="6142974" y="3669262"/>
                </a:lnTo>
                <a:cubicBezTo>
                  <a:pt x="6140430" y="3663356"/>
                  <a:pt x="6143943" y="3656844"/>
                  <a:pt x="6149485" y="3654390"/>
                </a:cubicBezTo>
                <a:cubicBezTo>
                  <a:pt x="6154088" y="3652330"/>
                  <a:pt x="6159145" y="3654239"/>
                  <a:pt x="6162264" y="3657813"/>
                </a:cubicBezTo>
                <a:cubicBezTo>
                  <a:pt x="6161992" y="3656662"/>
                  <a:pt x="6161719" y="3655541"/>
                  <a:pt x="6161931" y="3654330"/>
                </a:cubicBezTo>
                <a:cubicBezTo>
                  <a:pt x="6162083" y="3653633"/>
                  <a:pt x="6162173" y="3652906"/>
                  <a:pt x="6162234" y="3652179"/>
                </a:cubicBezTo>
                <a:cubicBezTo>
                  <a:pt x="6162234" y="3652179"/>
                  <a:pt x="6162234" y="3652179"/>
                  <a:pt x="6162234" y="3652179"/>
                </a:cubicBezTo>
                <a:cubicBezTo>
                  <a:pt x="6162204" y="3652118"/>
                  <a:pt x="6162173" y="3652088"/>
                  <a:pt x="6162143" y="3651967"/>
                </a:cubicBezTo>
                <a:cubicBezTo>
                  <a:pt x="6162022" y="3651816"/>
                  <a:pt x="6161992" y="3651816"/>
                  <a:pt x="6161780" y="3651513"/>
                </a:cubicBezTo>
                <a:cubicBezTo>
                  <a:pt x="6157722" y="3646515"/>
                  <a:pt x="6158327" y="3639669"/>
                  <a:pt x="6162991" y="3635307"/>
                </a:cubicBezTo>
                <a:cubicBezTo>
                  <a:pt x="6167382" y="3631158"/>
                  <a:pt x="6175377" y="3631885"/>
                  <a:pt x="6179162" y="3636519"/>
                </a:cubicBezTo>
                <a:close/>
                <a:moveTo>
                  <a:pt x="6142823" y="3720483"/>
                </a:moveTo>
                <a:cubicBezTo>
                  <a:pt x="6139552" y="3725784"/>
                  <a:pt x="6131345" y="3726208"/>
                  <a:pt x="6126742" y="3722754"/>
                </a:cubicBezTo>
                <a:cubicBezTo>
                  <a:pt x="6123048" y="3719968"/>
                  <a:pt x="6121867" y="3715788"/>
                  <a:pt x="6122563" y="3711729"/>
                </a:cubicBezTo>
                <a:cubicBezTo>
                  <a:pt x="6118748" y="3708579"/>
                  <a:pt x="6116810" y="3703672"/>
                  <a:pt x="6118838" y="3698644"/>
                </a:cubicBezTo>
                <a:cubicBezTo>
                  <a:pt x="6121049" y="3693192"/>
                  <a:pt x="6128226" y="3689557"/>
                  <a:pt x="6133798" y="3692313"/>
                </a:cubicBezTo>
                <a:cubicBezTo>
                  <a:pt x="6138886" y="3694827"/>
                  <a:pt x="6143277" y="3698068"/>
                  <a:pt x="6145487" y="3703490"/>
                </a:cubicBezTo>
                <a:cubicBezTo>
                  <a:pt x="6147910" y="3709457"/>
                  <a:pt x="6146002" y="3715303"/>
                  <a:pt x="6142823" y="3720483"/>
                </a:cubicBezTo>
                <a:close/>
                <a:moveTo>
                  <a:pt x="6131133" y="3687255"/>
                </a:moveTo>
                <a:lnTo>
                  <a:pt x="6126439" y="3689254"/>
                </a:lnTo>
                <a:cubicBezTo>
                  <a:pt x="6120504" y="3691798"/>
                  <a:pt x="6114387" y="3690556"/>
                  <a:pt x="6110813" y="3684832"/>
                </a:cubicBezTo>
                <a:cubicBezTo>
                  <a:pt x="6107785" y="3679925"/>
                  <a:pt x="6109723" y="3671595"/>
                  <a:pt x="6115265" y="3669202"/>
                </a:cubicBezTo>
                <a:lnTo>
                  <a:pt x="6119959" y="3667172"/>
                </a:lnTo>
                <a:cubicBezTo>
                  <a:pt x="6125894" y="3664628"/>
                  <a:pt x="6132042" y="3665870"/>
                  <a:pt x="6135585" y="3671595"/>
                </a:cubicBezTo>
                <a:cubicBezTo>
                  <a:pt x="6138613" y="3676532"/>
                  <a:pt x="6136675" y="3684892"/>
                  <a:pt x="6131133" y="3687255"/>
                </a:cubicBezTo>
                <a:close/>
                <a:moveTo>
                  <a:pt x="6098942" y="3725632"/>
                </a:moveTo>
                <a:cubicBezTo>
                  <a:pt x="6100335" y="3725572"/>
                  <a:pt x="6101728" y="3726056"/>
                  <a:pt x="6103121" y="3726753"/>
                </a:cubicBezTo>
                <a:cubicBezTo>
                  <a:pt x="6105241" y="3726268"/>
                  <a:pt x="6107512" y="3726208"/>
                  <a:pt x="6109541" y="3726844"/>
                </a:cubicBezTo>
                <a:cubicBezTo>
                  <a:pt x="6111146" y="3727359"/>
                  <a:pt x="6112721" y="3727964"/>
                  <a:pt x="6114266" y="3728631"/>
                </a:cubicBezTo>
                <a:cubicBezTo>
                  <a:pt x="6114720" y="3728540"/>
                  <a:pt x="6115144" y="3728389"/>
                  <a:pt x="6115598" y="3728358"/>
                </a:cubicBezTo>
                <a:cubicBezTo>
                  <a:pt x="6121473" y="3727692"/>
                  <a:pt x="6127984" y="3732266"/>
                  <a:pt x="6128317" y="3738445"/>
                </a:cubicBezTo>
                <a:lnTo>
                  <a:pt x="6128498" y="3741807"/>
                </a:lnTo>
                <a:cubicBezTo>
                  <a:pt x="6128498" y="3741837"/>
                  <a:pt x="6128529" y="3741868"/>
                  <a:pt x="6128529" y="3741928"/>
                </a:cubicBezTo>
                <a:cubicBezTo>
                  <a:pt x="6134222" y="3738990"/>
                  <a:pt x="6142792" y="3740050"/>
                  <a:pt x="6146123" y="3747774"/>
                </a:cubicBezTo>
                <a:cubicBezTo>
                  <a:pt x="6149000" y="3754468"/>
                  <a:pt x="6145064" y="3759345"/>
                  <a:pt x="6139643" y="3760980"/>
                </a:cubicBezTo>
                <a:cubicBezTo>
                  <a:pt x="6140400" y="3761768"/>
                  <a:pt x="6141036" y="3762616"/>
                  <a:pt x="6141520" y="3763555"/>
                </a:cubicBezTo>
                <a:cubicBezTo>
                  <a:pt x="6147244" y="3761495"/>
                  <a:pt x="6153361" y="3764706"/>
                  <a:pt x="6155844" y="3770067"/>
                </a:cubicBezTo>
                <a:cubicBezTo>
                  <a:pt x="6157449" y="3773520"/>
                  <a:pt x="6156783" y="3777398"/>
                  <a:pt x="6154815" y="3780427"/>
                </a:cubicBezTo>
                <a:cubicBezTo>
                  <a:pt x="6155390" y="3779942"/>
                  <a:pt x="6156026" y="3779548"/>
                  <a:pt x="6156753" y="3779245"/>
                </a:cubicBezTo>
                <a:lnTo>
                  <a:pt x="6161447" y="3777246"/>
                </a:lnTo>
                <a:cubicBezTo>
                  <a:pt x="6167170" y="3774762"/>
                  <a:pt x="6173681" y="3775277"/>
                  <a:pt x="6177194" y="3781184"/>
                </a:cubicBezTo>
                <a:cubicBezTo>
                  <a:pt x="6180010" y="3785909"/>
                  <a:pt x="6178920" y="3794057"/>
                  <a:pt x="6173530" y="3796692"/>
                </a:cubicBezTo>
                <a:cubicBezTo>
                  <a:pt x="6175408" y="3799025"/>
                  <a:pt x="6176891" y="3801569"/>
                  <a:pt x="6177285" y="3804689"/>
                </a:cubicBezTo>
                <a:cubicBezTo>
                  <a:pt x="6177558" y="3806718"/>
                  <a:pt x="6177194" y="3808536"/>
                  <a:pt x="6176619" y="3810292"/>
                </a:cubicBezTo>
                <a:cubicBezTo>
                  <a:pt x="6178496" y="3811777"/>
                  <a:pt x="6180101" y="3813746"/>
                  <a:pt x="6181131" y="3816108"/>
                </a:cubicBezTo>
                <a:lnTo>
                  <a:pt x="6183160" y="3820803"/>
                </a:lnTo>
                <a:cubicBezTo>
                  <a:pt x="6185643" y="3826528"/>
                  <a:pt x="6180646" y="3833464"/>
                  <a:pt x="6175286" y="3835009"/>
                </a:cubicBezTo>
                <a:cubicBezTo>
                  <a:pt x="6168775" y="3836887"/>
                  <a:pt x="6163537" y="3832828"/>
                  <a:pt x="6161083" y="3827134"/>
                </a:cubicBezTo>
                <a:lnTo>
                  <a:pt x="6159054" y="3822439"/>
                </a:lnTo>
                <a:cubicBezTo>
                  <a:pt x="6158661" y="3821560"/>
                  <a:pt x="6158752" y="3820621"/>
                  <a:pt x="6158721" y="3819713"/>
                </a:cubicBezTo>
                <a:cubicBezTo>
                  <a:pt x="6157147" y="3818925"/>
                  <a:pt x="6155754" y="3817926"/>
                  <a:pt x="6154754" y="3816653"/>
                </a:cubicBezTo>
                <a:cubicBezTo>
                  <a:pt x="6152362" y="3813533"/>
                  <a:pt x="6152059" y="3810080"/>
                  <a:pt x="6153028" y="3806839"/>
                </a:cubicBezTo>
                <a:cubicBezTo>
                  <a:pt x="6151666" y="3803507"/>
                  <a:pt x="6152150" y="3799691"/>
                  <a:pt x="6154058" y="3796389"/>
                </a:cubicBezTo>
                <a:cubicBezTo>
                  <a:pt x="6153664" y="3795905"/>
                  <a:pt x="6153149" y="3795602"/>
                  <a:pt x="6152816" y="3795026"/>
                </a:cubicBezTo>
                <a:cubicBezTo>
                  <a:pt x="6150757" y="3791604"/>
                  <a:pt x="6150787" y="3786333"/>
                  <a:pt x="6152998" y="3782698"/>
                </a:cubicBezTo>
                <a:cubicBezTo>
                  <a:pt x="6151998" y="3783668"/>
                  <a:pt x="6150817" y="3784485"/>
                  <a:pt x="6149546" y="3785061"/>
                </a:cubicBezTo>
                <a:lnTo>
                  <a:pt x="6144852" y="3787060"/>
                </a:lnTo>
                <a:cubicBezTo>
                  <a:pt x="6143186" y="3787787"/>
                  <a:pt x="6141490" y="3787999"/>
                  <a:pt x="6139825" y="3787848"/>
                </a:cubicBezTo>
                <a:cubicBezTo>
                  <a:pt x="6137250" y="3792573"/>
                  <a:pt x="6133071" y="3796298"/>
                  <a:pt x="6127257" y="3797631"/>
                </a:cubicBezTo>
                <a:cubicBezTo>
                  <a:pt x="6123562" y="3798479"/>
                  <a:pt x="6120080" y="3798298"/>
                  <a:pt x="6116840" y="3797359"/>
                </a:cubicBezTo>
                <a:cubicBezTo>
                  <a:pt x="6116961" y="3803386"/>
                  <a:pt x="6113054" y="3808899"/>
                  <a:pt x="6106725" y="3809596"/>
                </a:cubicBezTo>
                <a:cubicBezTo>
                  <a:pt x="6100820" y="3810232"/>
                  <a:pt x="6094369" y="3805628"/>
                  <a:pt x="6094067" y="3799418"/>
                </a:cubicBezTo>
                <a:lnTo>
                  <a:pt x="6093703" y="3792209"/>
                </a:lnTo>
                <a:cubicBezTo>
                  <a:pt x="6093643" y="3790816"/>
                  <a:pt x="6093855" y="3789453"/>
                  <a:pt x="6094188" y="3788151"/>
                </a:cubicBezTo>
                <a:lnTo>
                  <a:pt x="6093310" y="3786091"/>
                </a:lnTo>
                <a:cubicBezTo>
                  <a:pt x="6091795" y="3782608"/>
                  <a:pt x="6092250" y="3779033"/>
                  <a:pt x="6093855" y="3776004"/>
                </a:cubicBezTo>
                <a:cubicBezTo>
                  <a:pt x="6092916" y="3776125"/>
                  <a:pt x="6092008" y="3776246"/>
                  <a:pt x="6091099" y="3776156"/>
                </a:cubicBezTo>
                <a:cubicBezTo>
                  <a:pt x="6085769" y="3778791"/>
                  <a:pt x="6078773" y="3778094"/>
                  <a:pt x="6075715" y="3771067"/>
                </a:cubicBezTo>
                <a:cubicBezTo>
                  <a:pt x="6075685" y="3771006"/>
                  <a:pt x="6075715" y="3770976"/>
                  <a:pt x="6075715" y="3770916"/>
                </a:cubicBezTo>
                <a:cubicBezTo>
                  <a:pt x="6075261" y="3772036"/>
                  <a:pt x="6074746" y="3773187"/>
                  <a:pt x="6073746" y="3774278"/>
                </a:cubicBezTo>
                <a:cubicBezTo>
                  <a:pt x="6063874" y="3785182"/>
                  <a:pt x="6045523" y="3771370"/>
                  <a:pt x="6055425" y="3760405"/>
                </a:cubicBezTo>
                <a:cubicBezTo>
                  <a:pt x="6061967" y="3753135"/>
                  <a:pt x="6072111" y="3756861"/>
                  <a:pt x="6075382" y="3763373"/>
                </a:cubicBezTo>
                <a:cubicBezTo>
                  <a:pt x="6076169" y="3760920"/>
                  <a:pt x="6077896" y="3759072"/>
                  <a:pt x="6080046" y="3757679"/>
                </a:cubicBezTo>
                <a:cubicBezTo>
                  <a:pt x="6079803" y="3756831"/>
                  <a:pt x="6079470" y="3755983"/>
                  <a:pt x="6079379" y="3755134"/>
                </a:cubicBezTo>
                <a:cubicBezTo>
                  <a:pt x="6076987" y="3753711"/>
                  <a:pt x="6075291" y="3751378"/>
                  <a:pt x="6074292" y="3748925"/>
                </a:cubicBezTo>
                <a:cubicBezTo>
                  <a:pt x="6069840" y="3746926"/>
                  <a:pt x="6066479" y="3742625"/>
                  <a:pt x="6067720" y="3736446"/>
                </a:cubicBezTo>
                <a:cubicBezTo>
                  <a:pt x="6069598" y="3727328"/>
                  <a:pt x="6079137" y="3726026"/>
                  <a:pt x="6085224" y="3729903"/>
                </a:cubicBezTo>
                <a:cubicBezTo>
                  <a:pt x="6085557" y="3729661"/>
                  <a:pt x="6085739" y="3729297"/>
                  <a:pt x="6086102" y="3729055"/>
                </a:cubicBezTo>
                <a:cubicBezTo>
                  <a:pt x="6090039" y="3726299"/>
                  <a:pt x="6094218" y="3725874"/>
                  <a:pt x="6098942" y="3725632"/>
                </a:cubicBezTo>
                <a:close/>
                <a:moveTo>
                  <a:pt x="6096308" y="3844732"/>
                </a:moveTo>
                <a:cubicBezTo>
                  <a:pt x="6090463" y="3831132"/>
                  <a:pt x="6112055" y="3823287"/>
                  <a:pt x="6117869" y="3836796"/>
                </a:cubicBezTo>
                <a:cubicBezTo>
                  <a:pt x="6118929" y="3839280"/>
                  <a:pt x="6118869" y="3841461"/>
                  <a:pt x="6118384" y="3843490"/>
                </a:cubicBezTo>
                <a:cubicBezTo>
                  <a:pt x="6118687" y="3843399"/>
                  <a:pt x="6118929" y="3843157"/>
                  <a:pt x="6119262" y="3843127"/>
                </a:cubicBezTo>
                <a:cubicBezTo>
                  <a:pt x="6124865" y="3842279"/>
                  <a:pt x="6130346" y="3842400"/>
                  <a:pt x="6135252" y="3845610"/>
                </a:cubicBezTo>
                <a:cubicBezTo>
                  <a:pt x="6140642" y="3849094"/>
                  <a:pt x="6142429" y="3855000"/>
                  <a:pt x="6142792" y="3861058"/>
                </a:cubicBezTo>
                <a:cubicBezTo>
                  <a:pt x="6143156" y="3867298"/>
                  <a:pt x="6136675" y="3872357"/>
                  <a:pt x="6130921" y="3872144"/>
                </a:cubicBezTo>
                <a:cubicBezTo>
                  <a:pt x="6128862" y="3872084"/>
                  <a:pt x="6127136" y="3871327"/>
                  <a:pt x="6125622" y="3870388"/>
                </a:cubicBezTo>
                <a:cubicBezTo>
                  <a:pt x="6125894" y="3874416"/>
                  <a:pt x="6124471" y="3878293"/>
                  <a:pt x="6120504" y="3880747"/>
                </a:cubicBezTo>
                <a:cubicBezTo>
                  <a:pt x="6115628" y="3883715"/>
                  <a:pt x="6107331" y="3882564"/>
                  <a:pt x="6104726" y="3876960"/>
                </a:cubicBezTo>
                <a:cubicBezTo>
                  <a:pt x="6104454" y="3876294"/>
                  <a:pt x="6104121" y="3875658"/>
                  <a:pt x="6103727" y="3875022"/>
                </a:cubicBezTo>
                <a:lnTo>
                  <a:pt x="6103727" y="3875022"/>
                </a:lnTo>
                <a:cubicBezTo>
                  <a:pt x="6103636" y="3874992"/>
                  <a:pt x="6103636" y="3874992"/>
                  <a:pt x="6103515" y="3874901"/>
                </a:cubicBezTo>
                <a:cubicBezTo>
                  <a:pt x="6103333" y="3874870"/>
                  <a:pt x="6103303" y="3874840"/>
                  <a:pt x="6102970" y="3874749"/>
                </a:cubicBezTo>
                <a:cubicBezTo>
                  <a:pt x="6096792" y="3872963"/>
                  <a:pt x="6093370" y="3867026"/>
                  <a:pt x="6094672" y="3860786"/>
                </a:cubicBezTo>
                <a:cubicBezTo>
                  <a:pt x="6095914" y="3854819"/>
                  <a:pt x="6102849" y="3850820"/>
                  <a:pt x="6108633" y="3852486"/>
                </a:cubicBezTo>
                <a:cubicBezTo>
                  <a:pt x="6109329" y="3852698"/>
                  <a:pt x="6109905" y="3853183"/>
                  <a:pt x="6110571" y="3853456"/>
                </a:cubicBezTo>
                <a:cubicBezTo>
                  <a:pt x="6110662" y="3852638"/>
                  <a:pt x="6110844" y="3851880"/>
                  <a:pt x="6111086" y="3851093"/>
                </a:cubicBezTo>
                <a:cubicBezTo>
                  <a:pt x="6105756" y="3852819"/>
                  <a:pt x="6099154" y="3851366"/>
                  <a:pt x="6096308" y="3844732"/>
                </a:cubicBezTo>
                <a:close/>
                <a:moveTo>
                  <a:pt x="6126954" y="3820258"/>
                </a:moveTo>
                <a:cubicBezTo>
                  <a:pt x="6122321" y="3816775"/>
                  <a:pt x="6120504" y="3808778"/>
                  <a:pt x="6124683" y="3804174"/>
                </a:cubicBezTo>
                <a:lnTo>
                  <a:pt x="6128105" y="3800388"/>
                </a:lnTo>
                <a:cubicBezTo>
                  <a:pt x="6132284" y="3795784"/>
                  <a:pt x="6138856" y="3794087"/>
                  <a:pt x="6144185" y="3798086"/>
                </a:cubicBezTo>
                <a:cubicBezTo>
                  <a:pt x="6148819" y="3801569"/>
                  <a:pt x="6150636" y="3809566"/>
                  <a:pt x="6146456" y="3814170"/>
                </a:cubicBezTo>
                <a:lnTo>
                  <a:pt x="6143035" y="3817956"/>
                </a:lnTo>
                <a:cubicBezTo>
                  <a:pt x="6138856" y="3822590"/>
                  <a:pt x="6132284" y="3824256"/>
                  <a:pt x="6126954" y="3820258"/>
                </a:cubicBezTo>
                <a:close/>
                <a:moveTo>
                  <a:pt x="6073474" y="3842915"/>
                </a:moveTo>
                <a:cubicBezTo>
                  <a:pt x="6063692" y="3853728"/>
                  <a:pt x="6044675" y="3840794"/>
                  <a:pt x="6054577" y="3829860"/>
                </a:cubicBezTo>
                <a:cubicBezTo>
                  <a:pt x="6055698" y="3828588"/>
                  <a:pt x="6056970" y="3827740"/>
                  <a:pt x="6058302" y="3827103"/>
                </a:cubicBezTo>
                <a:lnTo>
                  <a:pt x="6058090" y="3827073"/>
                </a:lnTo>
                <a:cubicBezTo>
                  <a:pt x="6054577" y="3826619"/>
                  <a:pt x="6051912" y="3824498"/>
                  <a:pt x="6050247" y="3821681"/>
                </a:cubicBezTo>
                <a:cubicBezTo>
                  <a:pt x="6048975" y="3827285"/>
                  <a:pt x="6044069" y="3832162"/>
                  <a:pt x="6036831" y="3830647"/>
                </a:cubicBezTo>
                <a:lnTo>
                  <a:pt x="6033742" y="3830011"/>
                </a:lnTo>
                <a:cubicBezTo>
                  <a:pt x="6027807" y="3828769"/>
                  <a:pt x="6025294" y="3824287"/>
                  <a:pt x="6025233" y="3819592"/>
                </a:cubicBezTo>
                <a:lnTo>
                  <a:pt x="6022113" y="3819046"/>
                </a:lnTo>
                <a:cubicBezTo>
                  <a:pt x="6015966" y="3817986"/>
                  <a:pt x="6012665" y="3810262"/>
                  <a:pt x="6014240" y="3804810"/>
                </a:cubicBezTo>
                <a:cubicBezTo>
                  <a:pt x="6016087" y="3798389"/>
                  <a:pt x="6022356" y="3795905"/>
                  <a:pt x="6028473" y="3796935"/>
                </a:cubicBezTo>
                <a:lnTo>
                  <a:pt x="6035590" y="3798177"/>
                </a:lnTo>
                <a:cubicBezTo>
                  <a:pt x="6040677" y="3799055"/>
                  <a:pt x="6043615" y="3804477"/>
                  <a:pt x="6043645" y="3809414"/>
                </a:cubicBezTo>
                <a:cubicBezTo>
                  <a:pt x="6045704" y="3810292"/>
                  <a:pt x="6047733" y="3811262"/>
                  <a:pt x="6048763" y="3812867"/>
                </a:cubicBezTo>
                <a:cubicBezTo>
                  <a:pt x="6050035" y="3807233"/>
                  <a:pt x="6055879" y="3803598"/>
                  <a:pt x="6061452" y="3804295"/>
                </a:cubicBezTo>
                <a:lnTo>
                  <a:pt x="6065691" y="3804840"/>
                </a:lnTo>
                <a:cubicBezTo>
                  <a:pt x="6067963" y="3802296"/>
                  <a:pt x="6071142" y="3800660"/>
                  <a:pt x="6074867" y="3800842"/>
                </a:cubicBezTo>
                <a:cubicBezTo>
                  <a:pt x="6079682" y="3801084"/>
                  <a:pt x="6082710" y="3804023"/>
                  <a:pt x="6085617" y="3807476"/>
                </a:cubicBezTo>
                <a:cubicBezTo>
                  <a:pt x="6087859" y="3810171"/>
                  <a:pt x="6088101" y="3813624"/>
                  <a:pt x="6087132" y="3816775"/>
                </a:cubicBezTo>
                <a:cubicBezTo>
                  <a:pt x="6087223" y="3816986"/>
                  <a:pt x="6087283" y="3817229"/>
                  <a:pt x="6087374" y="3817441"/>
                </a:cubicBezTo>
                <a:cubicBezTo>
                  <a:pt x="6089554" y="3823499"/>
                  <a:pt x="6085951" y="3829769"/>
                  <a:pt x="6080227" y="3832010"/>
                </a:cubicBezTo>
                <a:cubicBezTo>
                  <a:pt x="6078501" y="3832677"/>
                  <a:pt x="6076744" y="3832707"/>
                  <a:pt x="6074988" y="3832434"/>
                </a:cubicBezTo>
                <a:cubicBezTo>
                  <a:pt x="6076654" y="3835615"/>
                  <a:pt x="6076714" y="3839340"/>
                  <a:pt x="6073474" y="3842915"/>
                </a:cubicBezTo>
                <a:close/>
                <a:moveTo>
                  <a:pt x="6014119" y="3842309"/>
                </a:moveTo>
                <a:cubicBezTo>
                  <a:pt x="6014119" y="3836675"/>
                  <a:pt x="6019419" y="3830041"/>
                  <a:pt x="6025566" y="3830799"/>
                </a:cubicBezTo>
                <a:lnTo>
                  <a:pt x="6030623" y="3831435"/>
                </a:lnTo>
                <a:cubicBezTo>
                  <a:pt x="6036801" y="3832192"/>
                  <a:pt x="6042131" y="3836039"/>
                  <a:pt x="6042131" y="3842884"/>
                </a:cubicBezTo>
                <a:cubicBezTo>
                  <a:pt x="6042131" y="3843127"/>
                  <a:pt x="6041979" y="3843369"/>
                  <a:pt x="6041979" y="3843611"/>
                </a:cubicBezTo>
                <a:cubicBezTo>
                  <a:pt x="6046038" y="3847065"/>
                  <a:pt x="6047340" y="3852971"/>
                  <a:pt x="6044796" y="3857787"/>
                </a:cubicBezTo>
                <a:cubicBezTo>
                  <a:pt x="6044523" y="3858363"/>
                  <a:pt x="6044372" y="3858635"/>
                  <a:pt x="6044311" y="3858726"/>
                </a:cubicBezTo>
                <a:cubicBezTo>
                  <a:pt x="6044281" y="3858787"/>
                  <a:pt x="6044281" y="3858847"/>
                  <a:pt x="6044251" y="3858938"/>
                </a:cubicBezTo>
                <a:cubicBezTo>
                  <a:pt x="6044251" y="3858968"/>
                  <a:pt x="6044251" y="3858999"/>
                  <a:pt x="6044251" y="3859029"/>
                </a:cubicBezTo>
                <a:cubicBezTo>
                  <a:pt x="6044614" y="3859635"/>
                  <a:pt x="6044947" y="3860210"/>
                  <a:pt x="6045371" y="3860786"/>
                </a:cubicBezTo>
                <a:cubicBezTo>
                  <a:pt x="6049217" y="3865935"/>
                  <a:pt x="6046098" y="3873386"/>
                  <a:pt x="6041344" y="3876537"/>
                </a:cubicBezTo>
                <a:cubicBezTo>
                  <a:pt x="6035771" y="3880171"/>
                  <a:pt x="6029200" y="3877294"/>
                  <a:pt x="6025627" y="3872508"/>
                </a:cubicBezTo>
                <a:cubicBezTo>
                  <a:pt x="6021236" y="3866632"/>
                  <a:pt x="6020509" y="3859574"/>
                  <a:pt x="6022296" y="3852910"/>
                </a:cubicBezTo>
                <a:cubicBezTo>
                  <a:pt x="6017662" y="3851335"/>
                  <a:pt x="6014119" y="3847852"/>
                  <a:pt x="6014119" y="3842309"/>
                </a:cubicBezTo>
                <a:close/>
                <a:moveTo>
                  <a:pt x="6056606" y="3892560"/>
                </a:moveTo>
                <a:cubicBezTo>
                  <a:pt x="6054759" y="3907220"/>
                  <a:pt x="6032016" y="3904191"/>
                  <a:pt x="6033833" y="3889501"/>
                </a:cubicBezTo>
                <a:cubicBezTo>
                  <a:pt x="6035681" y="3874840"/>
                  <a:pt x="6058454" y="3877870"/>
                  <a:pt x="6056606" y="3892560"/>
                </a:cubicBezTo>
                <a:close/>
                <a:moveTo>
                  <a:pt x="5979596" y="3836614"/>
                </a:moveTo>
                <a:cubicBezTo>
                  <a:pt x="5989499" y="3825649"/>
                  <a:pt x="6007366" y="3840067"/>
                  <a:pt x="5997494" y="3851032"/>
                </a:cubicBezTo>
                <a:cubicBezTo>
                  <a:pt x="5996555" y="3852093"/>
                  <a:pt x="5995465" y="3852698"/>
                  <a:pt x="5994405" y="3853304"/>
                </a:cubicBezTo>
                <a:cubicBezTo>
                  <a:pt x="5999553" y="3855091"/>
                  <a:pt x="6004035" y="3859877"/>
                  <a:pt x="6003186" y="3866662"/>
                </a:cubicBezTo>
                <a:cubicBezTo>
                  <a:pt x="6001370" y="3881292"/>
                  <a:pt x="5979142" y="3875386"/>
                  <a:pt x="5980959" y="3860937"/>
                </a:cubicBezTo>
                <a:cubicBezTo>
                  <a:pt x="5981383" y="3857636"/>
                  <a:pt x="5982897" y="3855515"/>
                  <a:pt x="5984865" y="3854183"/>
                </a:cubicBezTo>
                <a:cubicBezTo>
                  <a:pt x="5978052" y="3851669"/>
                  <a:pt x="5973388" y="3843460"/>
                  <a:pt x="5979596" y="3836614"/>
                </a:cubicBezTo>
                <a:close/>
                <a:moveTo>
                  <a:pt x="5970875" y="3785727"/>
                </a:moveTo>
                <a:cubicBezTo>
                  <a:pt x="5964788" y="3784455"/>
                  <a:pt x="5960215" y="3779154"/>
                  <a:pt x="5961154" y="3772703"/>
                </a:cubicBezTo>
                <a:cubicBezTo>
                  <a:pt x="5961971" y="3767220"/>
                  <a:pt x="5967331" y="3762616"/>
                  <a:pt x="5972994" y="3763040"/>
                </a:cubicBezTo>
                <a:cubicBezTo>
                  <a:pt x="5973842" y="3760708"/>
                  <a:pt x="5975235" y="3758527"/>
                  <a:pt x="5977294" y="3757043"/>
                </a:cubicBezTo>
                <a:cubicBezTo>
                  <a:pt x="5982443" y="3753317"/>
                  <a:pt x="5989741" y="3755437"/>
                  <a:pt x="5993223" y="3760344"/>
                </a:cubicBezTo>
                <a:lnTo>
                  <a:pt x="5996161" y="3764524"/>
                </a:lnTo>
                <a:cubicBezTo>
                  <a:pt x="5999795" y="3769674"/>
                  <a:pt x="5997796" y="3776580"/>
                  <a:pt x="5993102" y="3780215"/>
                </a:cubicBezTo>
                <a:cubicBezTo>
                  <a:pt x="5991255" y="3785091"/>
                  <a:pt x="5986167" y="3788908"/>
                  <a:pt x="5980868" y="3787817"/>
                </a:cubicBezTo>
                <a:lnTo>
                  <a:pt x="5970875" y="3785727"/>
                </a:lnTo>
                <a:close/>
                <a:moveTo>
                  <a:pt x="6001794" y="3733356"/>
                </a:moveTo>
                <a:cubicBezTo>
                  <a:pt x="6000098" y="3733841"/>
                  <a:pt x="5998311" y="3734022"/>
                  <a:pt x="5996403" y="3733719"/>
                </a:cubicBezTo>
                <a:cubicBezTo>
                  <a:pt x="5992346" y="3733023"/>
                  <a:pt x="5989044" y="3729570"/>
                  <a:pt x="5987863" y="3725602"/>
                </a:cubicBezTo>
                <a:cubicBezTo>
                  <a:pt x="5984563" y="3722906"/>
                  <a:pt x="5982957" y="3718181"/>
                  <a:pt x="5983684" y="3714001"/>
                </a:cubicBezTo>
                <a:cubicBezTo>
                  <a:pt x="5984775" y="3707610"/>
                  <a:pt x="5991407" y="3704369"/>
                  <a:pt x="5997342" y="3705217"/>
                </a:cubicBezTo>
                <a:cubicBezTo>
                  <a:pt x="5999462" y="3705520"/>
                  <a:pt x="6001340" y="3706247"/>
                  <a:pt x="6003005" y="3707216"/>
                </a:cubicBezTo>
                <a:cubicBezTo>
                  <a:pt x="6007699" y="3706489"/>
                  <a:pt x="6012272" y="3708912"/>
                  <a:pt x="6014997" y="3713031"/>
                </a:cubicBezTo>
                <a:lnTo>
                  <a:pt x="6018964" y="3719059"/>
                </a:lnTo>
                <a:cubicBezTo>
                  <a:pt x="6022386" y="3724269"/>
                  <a:pt x="6019388" y="3731872"/>
                  <a:pt x="6014301" y="3734628"/>
                </a:cubicBezTo>
                <a:cubicBezTo>
                  <a:pt x="6009940" y="3736991"/>
                  <a:pt x="6005307" y="3736112"/>
                  <a:pt x="6001794" y="3733356"/>
                </a:cubicBezTo>
                <a:close/>
                <a:moveTo>
                  <a:pt x="6023900" y="3764736"/>
                </a:moveTo>
                <a:cubicBezTo>
                  <a:pt x="6028564" y="3760223"/>
                  <a:pt x="6035529" y="3760799"/>
                  <a:pt x="6040132" y="3764949"/>
                </a:cubicBezTo>
                <a:lnTo>
                  <a:pt x="6043917" y="3768371"/>
                </a:lnTo>
                <a:cubicBezTo>
                  <a:pt x="6048551" y="3772551"/>
                  <a:pt x="6047915" y="3780518"/>
                  <a:pt x="6043675" y="3784637"/>
                </a:cubicBezTo>
                <a:cubicBezTo>
                  <a:pt x="6039012" y="3789150"/>
                  <a:pt x="6032046" y="3788544"/>
                  <a:pt x="6027444" y="3784395"/>
                </a:cubicBezTo>
                <a:lnTo>
                  <a:pt x="6023658" y="3780972"/>
                </a:lnTo>
                <a:cubicBezTo>
                  <a:pt x="6019025" y="3776792"/>
                  <a:pt x="6019661" y="3768826"/>
                  <a:pt x="6023900" y="3764736"/>
                </a:cubicBezTo>
                <a:close/>
                <a:moveTo>
                  <a:pt x="6054396" y="3604957"/>
                </a:moveTo>
                <a:cubicBezTo>
                  <a:pt x="6049520" y="3603776"/>
                  <a:pt x="6045432" y="3601019"/>
                  <a:pt x="6042070" y="3597445"/>
                </a:cubicBezTo>
                <a:cubicBezTo>
                  <a:pt x="6043827" y="3605017"/>
                  <a:pt x="6038134" y="3611500"/>
                  <a:pt x="6031925" y="3612590"/>
                </a:cubicBezTo>
                <a:cubicBezTo>
                  <a:pt x="6027837" y="3622343"/>
                  <a:pt x="6013423" y="3620435"/>
                  <a:pt x="6010636" y="3611318"/>
                </a:cubicBezTo>
                <a:cubicBezTo>
                  <a:pt x="6007820" y="3613983"/>
                  <a:pt x="6003702" y="3615316"/>
                  <a:pt x="5999856" y="3614529"/>
                </a:cubicBezTo>
                <a:lnTo>
                  <a:pt x="5998796" y="3614317"/>
                </a:lnTo>
                <a:cubicBezTo>
                  <a:pt x="5999795" y="3615256"/>
                  <a:pt x="6000704" y="3616407"/>
                  <a:pt x="6001370" y="3618012"/>
                </a:cubicBezTo>
                <a:cubicBezTo>
                  <a:pt x="6006306" y="3629492"/>
                  <a:pt x="5992588" y="3639730"/>
                  <a:pt x="5984896" y="3633884"/>
                </a:cubicBezTo>
                <a:cubicBezTo>
                  <a:pt x="5984320" y="3635459"/>
                  <a:pt x="5983442" y="3636883"/>
                  <a:pt x="5982019" y="3637852"/>
                </a:cubicBezTo>
                <a:lnTo>
                  <a:pt x="5977840" y="3640820"/>
                </a:lnTo>
                <a:cubicBezTo>
                  <a:pt x="5973025" y="3644213"/>
                  <a:pt x="5966998" y="3645000"/>
                  <a:pt x="5962395" y="3640790"/>
                </a:cubicBezTo>
                <a:cubicBezTo>
                  <a:pt x="5962456" y="3642668"/>
                  <a:pt x="5962092" y="3644516"/>
                  <a:pt x="5961365" y="3646212"/>
                </a:cubicBezTo>
                <a:cubicBezTo>
                  <a:pt x="5967240" y="3647666"/>
                  <a:pt x="5972692" y="3653209"/>
                  <a:pt x="5971117" y="3660872"/>
                </a:cubicBezTo>
                <a:cubicBezTo>
                  <a:pt x="5970359" y="3664598"/>
                  <a:pt x="5968331" y="3666839"/>
                  <a:pt x="5965848" y="3667899"/>
                </a:cubicBezTo>
                <a:cubicBezTo>
                  <a:pt x="5972207" y="3668748"/>
                  <a:pt x="5978688" y="3674715"/>
                  <a:pt x="5976992" y="3682954"/>
                </a:cubicBezTo>
                <a:cubicBezTo>
                  <a:pt x="5975023" y="3692434"/>
                  <a:pt x="5965030" y="3692404"/>
                  <a:pt x="5959185" y="3687255"/>
                </a:cubicBezTo>
                <a:lnTo>
                  <a:pt x="5961790" y="3691223"/>
                </a:lnTo>
                <a:cubicBezTo>
                  <a:pt x="5965211" y="3696402"/>
                  <a:pt x="5963122" y="3703854"/>
                  <a:pt x="5957974" y="3707004"/>
                </a:cubicBezTo>
                <a:cubicBezTo>
                  <a:pt x="5952553" y="3710305"/>
                  <a:pt x="5945619" y="3708337"/>
                  <a:pt x="5942196" y="3703187"/>
                </a:cubicBezTo>
                <a:lnTo>
                  <a:pt x="5938229" y="3697159"/>
                </a:lnTo>
                <a:cubicBezTo>
                  <a:pt x="5936776" y="3694918"/>
                  <a:pt x="5936473" y="3692313"/>
                  <a:pt x="5936836" y="3689769"/>
                </a:cubicBezTo>
                <a:cubicBezTo>
                  <a:pt x="5932596" y="3690799"/>
                  <a:pt x="5927600" y="3689648"/>
                  <a:pt x="5925117" y="3686134"/>
                </a:cubicBezTo>
                <a:lnTo>
                  <a:pt x="5922179" y="3681954"/>
                </a:lnTo>
                <a:cubicBezTo>
                  <a:pt x="5918454" y="3676684"/>
                  <a:pt x="5918727" y="3670262"/>
                  <a:pt x="5923633" y="3665749"/>
                </a:cubicBezTo>
                <a:cubicBezTo>
                  <a:pt x="5927963" y="3661781"/>
                  <a:pt x="5936352" y="3662266"/>
                  <a:pt x="5939834" y="3667172"/>
                </a:cubicBezTo>
                <a:lnTo>
                  <a:pt x="5942772" y="3671353"/>
                </a:lnTo>
                <a:cubicBezTo>
                  <a:pt x="5944861" y="3674321"/>
                  <a:pt x="5945558" y="3677623"/>
                  <a:pt x="5945013" y="3680742"/>
                </a:cubicBezTo>
                <a:cubicBezTo>
                  <a:pt x="5948950" y="3679682"/>
                  <a:pt x="5953128" y="3680258"/>
                  <a:pt x="5956096" y="3683105"/>
                </a:cubicBezTo>
                <a:cubicBezTo>
                  <a:pt x="5955097" y="3680924"/>
                  <a:pt x="5954673" y="3678380"/>
                  <a:pt x="5955279" y="3675533"/>
                </a:cubicBezTo>
                <a:cubicBezTo>
                  <a:pt x="5956036" y="3671837"/>
                  <a:pt x="5958034" y="3669596"/>
                  <a:pt x="5960518" y="3668535"/>
                </a:cubicBezTo>
                <a:cubicBezTo>
                  <a:pt x="5955036" y="3667809"/>
                  <a:pt x="5949798" y="3663174"/>
                  <a:pt x="5949464" y="3656632"/>
                </a:cubicBezTo>
                <a:lnTo>
                  <a:pt x="5949434" y="3656662"/>
                </a:lnTo>
                <a:cubicBezTo>
                  <a:pt x="5944346" y="3660266"/>
                  <a:pt x="5936957" y="3658873"/>
                  <a:pt x="5933444" y="3653784"/>
                </a:cubicBezTo>
                <a:cubicBezTo>
                  <a:pt x="5932445" y="3652330"/>
                  <a:pt x="5931930" y="3650725"/>
                  <a:pt x="5931688" y="3649089"/>
                </a:cubicBezTo>
                <a:cubicBezTo>
                  <a:pt x="5930083" y="3649332"/>
                  <a:pt x="5928448" y="3650089"/>
                  <a:pt x="5926873" y="3649968"/>
                </a:cubicBezTo>
                <a:cubicBezTo>
                  <a:pt x="5926116" y="3651573"/>
                  <a:pt x="5925026" y="3653088"/>
                  <a:pt x="5923542" y="3654360"/>
                </a:cubicBezTo>
                <a:cubicBezTo>
                  <a:pt x="5919787" y="3657510"/>
                  <a:pt x="5913942" y="3657207"/>
                  <a:pt x="5909975" y="3654420"/>
                </a:cubicBezTo>
                <a:lnTo>
                  <a:pt x="5909127" y="3658540"/>
                </a:lnTo>
                <a:cubicBezTo>
                  <a:pt x="5907855" y="3664658"/>
                  <a:pt x="5899830" y="3667506"/>
                  <a:pt x="5894530" y="3665658"/>
                </a:cubicBezTo>
                <a:cubicBezTo>
                  <a:pt x="5888141" y="3663447"/>
                  <a:pt x="5886142" y="3657146"/>
                  <a:pt x="5887414" y="3651058"/>
                </a:cubicBezTo>
                <a:lnTo>
                  <a:pt x="5888444" y="3646060"/>
                </a:lnTo>
                <a:cubicBezTo>
                  <a:pt x="5889443" y="3641214"/>
                  <a:pt x="5894712" y="3638548"/>
                  <a:pt x="5899497" y="3638518"/>
                </a:cubicBezTo>
                <a:cubicBezTo>
                  <a:pt x="5899224" y="3636549"/>
                  <a:pt x="5899406" y="3634520"/>
                  <a:pt x="5900133" y="3632672"/>
                </a:cubicBezTo>
                <a:cubicBezTo>
                  <a:pt x="5900042" y="3632551"/>
                  <a:pt x="5899951" y="3632430"/>
                  <a:pt x="5899830" y="3632278"/>
                </a:cubicBezTo>
                <a:cubicBezTo>
                  <a:pt x="5895621" y="3637943"/>
                  <a:pt x="5886475" y="3640214"/>
                  <a:pt x="5881206" y="3632733"/>
                </a:cubicBezTo>
                <a:cubicBezTo>
                  <a:pt x="5874816" y="3623676"/>
                  <a:pt x="5883659" y="3613953"/>
                  <a:pt x="5892108" y="3614650"/>
                </a:cubicBezTo>
                <a:cubicBezTo>
                  <a:pt x="5892259" y="3612227"/>
                  <a:pt x="5893138" y="3609864"/>
                  <a:pt x="5894319" y="3607592"/>
                </a:cubicBezTo>
                <a:cubicBezTo>
                  <a:pt x="5893743" y="3607259"/>
                  <a:pt x="5893017" y="3607107"/>
                  <a:pt x="5892501" y="3606714"/>
                </a:cubicBezTo>
                <a:cubicBezTo>
                  <a:pt x="5887686" y="3609107"/>
                  <a:pt x="5882145" y="3609773"/>
                  <a:pt x="5876603" y="3607532"/>
                </a:cubicBezTo>
                <a:cubicBezTo>
                  <a:pt x="5873060" y="3606108"/>
                  <a:pt x="5870304" y="3603927"/>
                  <a:pt x="5868184" y="3601292"/>
                </a:cubicBezTo>
                <a:cubicBezTo>
                  <a:pt x="5866488" y="3601867"/>
                  <a:pt x="5864641" y="3602079"/>
                  <a:pt x="5862733" y="3601867"/>
                </a:cubicBezTo>
                <a:cubicBezTo>
                  <a:pt x="5856737" y="3601110"/>
                  <a:pt x="5852134" y="3594507"/>
                  <a:pt x="5853345" y="3588600"/>
                </a:cubicBezTo>
                <a:lnTo>
                  <a:pt x="5855405" y="3578605"/>
                </a:lnTo>
                <a:cubicBezTo>
                  <a:pt x="5856253" y="3574546"/>
                  <a:pt x="5858917" y="3571577"/>
                  <a:pt x="5862370" y="3570124"/>
                </a:cubicBezTo>
                <a:cubicBezTo>
                  <a:pt x="5860977" y="3570033"/>
                  <a:pt x="5859614" y="3569669"/>
                  <a:pt x="5858372" y="3569094"/>
                </a:cubicBezTo>
                <a:cubicBezTo>
                  <a:pt x="5853224" y="3567943"/>
                  <a:pt x="5849045" y="3563793"/>
                  <a:pt x="5849681" y="3557432"/>
                </a:cubicBezTo>
                <a:cubicBezTo>
                  <a:pt x="5848561" y="3553282"/>
                  <a:pt x="5849439" y="3548860"/>
                  <a:pt x="5853103" y="3545771"/>
                </a:cubicBezTo>
                <a:cubicBezTo>
                  <a:pt x="5856343" y="3543044"/>
                  <a:pt x="5861552" y="3542378"/>
                  <a:pt x="5865549" y="3544165"/>
                </a:cubicBezTo>
                <a:lnTo>
                  <a:pt x="5868003" y="3542439"/>
                </a:lnTo>
                <a:cubicBezTo>
                  <a:pt x="5873272" y="3538713"/>
                  <a:pt x="5879782" y="3539137"/>
                  <a:pt x="5884174" y="3544044"/>
                </a:cubicBezTo>
                <a:cubicBezTo>
                  <a:pt x="5885082" y="3545074"/>
                  <a:pt x="5885718" y="3546346"/>
                  <a:pt x="5886142" y="3547679"/>
                </a:cubicBezTo>
                <a:cubicBezTo>
                  <a:pt x="5889019" y="3547830"/>
                  <a:pt x="5891866" y="3548224"/>
                  <a:pt x="5894319" y="3549072"/>
                </a:cubicBezTo>
                <a:cubicBezTo>
                  <a:pt x="5897407" y="3550162"/>
                  <a:pt x="5899618" y="3552889"/>
                  <a:pt x="5901465" y="3556130"/>
                </a:cubicBezTo>
                <a:lnTo>
                  <a:pt x="5903525" y="3554676"/>
                </a:lnTo>
                <a:cubicBezTo>
                  <a:pt x="5908612" y="3551071"/>
                  <a:pt x="5916274" y="3553464"/>
                  <a:pt x="5919332" y="3558523"/>
                </a:cubicBezTo>
                <a:cubicBezTo>
                  <a:pt x="5921543" y="3562157"/>
                  <a:pt x="5921210" y="3566156"/>
                  <a:pt x="5919423" y="3569578"/>
                </a:cubicBezTo>
                <a:cubicBezTo>
                  <a:pt x="5920634" y="3571880"/>
                  <a:pt x="5921301" y="3574485"/>
                  <a:pt x="5920695" y="3577514"/>
                </a:cubicBezTo>
                <a:cubicBezTo>
                  <a:pt x="5919211" y="3584663"/>
                  <a:pt x="5913185" y="3586389"/>
                  <a:pt x="5907795" y="3584632"/>
                </a:cubicBezTo>
                <a:cubicBezTo>
                  <a:pt x="5907976" y="3585693"/>
                  <a:pt x="5908007" y="3586753"/>
                  <a:pt x="5907855" y="3587782"/>
                </a:cubicBezTo>
                <a:cubicBezTo>
                  <a:pt x="5911217" y="3588691"/>
                  <a:pt x="5913336" y="3591205"/>
                  <a:pt x="5914638" y="3594174"/>
                </a:cubicBezTo>
                <a:cubicBezTo>
                  <a:pt x="5917636" y="3594628"/>
                  <a:pt x="5920756" y="3595718"/>
                  <a:pt x="5923724" y="3597142"/>
                </a:cubicBezTo>
                <a:cubicBezTo>
                  <a:pt x="5925692" y="3592387"/>
                  <a:pt x="5931840" y="3589661"/>
                  <a:pt x="5937563" y="3590690"/>
                </a:cubicBezTo>
                <a:cubicBezTo>
                  <a:pt x="5939895" y="3582633"/>
                  <a:pt x="5951736" y="3577666"/>
                  <a:pt x="5958065" y="3586601"/>
                </a:cubicBezTo>
                <a:cubicBezTo>
                  <a:pt x="5964606" y="3595840"/>
                  <a:pt x="5955157" y="3605684"/>
                  <a:pt x="5946557" y="3604442"/>
                </a:cubicBezTo>
                <a:cubicBezTo>
                  <a:pt x="5945619" y="3606562"/>
                  <a:pt x="5943983" y="3608380"/>
                  <a:pt x="5941772" y="3609591"/>
                </a:cubicBezTo>
                <a:cubicBezTo>
                  <a:pt x="5942681" y="3610197"/>
                  <a:pt x="5943468" y="3610894"/>
                  <a:pt x="5944134" y="3611712"/>
                </a:cubicBezTo>
                <a:cubicBezTo>
                  <a:pt x="5948525" y="3609016"/>
                  <a:pt x="5953886" y="3610076"/>
                  <a:pt x="5957580" y="3613317"/>
                </a:cubicBezTo>
                <a:cubicBezTo>
                  <a:pt x="5959942" y="3608259"/>
                  <a:pt x="5965181" y="3605533"/>
                  <a:pt x="5970663" y="3606683"/>
                </a:cubicBezTo>
                <a:lnTo>
                  <a:pt x="5980656" y="3608743"/>
                </a:lnTo>
                <a:cubicBezTo>
                  <a:pt x="5983533" y="3609349"/>
                  <a:pt x="5985713" y="3611288"/>
                  <a:pt x="5987197" y="3613741"/>
                </a:cubicBezTo>
                <a:cubicBezTo>
                  <a:pt x="5988893" y="3612711"/>
                  <a:pt x="5990740" y="3612287"/>
                  <a:pt x="5992588" y="3612196"/>
                </a:cubicBezTo>
                <a:cubicBezTo>
                  <a:pt x="5989862" y="3610773"/>
                  <a:pt x="5987742" y="3608531"/>
                  <a:pt x="5986894" y="3605623"/>
                </a:cubicBezTo>
                <a:cubicBezTo>
                  <a:pt x="5983503" y="3603715"/>
                  <a:pt x="5981292" y="3600111"/>
                  <a:pt x="5982352" y="3594992"/>
                </a:cubicBezTo>
                <a:cubicBezTo>
                  <a:pt x="5982957" y="3591993"/>
                  <a:pt x="5984502" y="3589903"/>
                  <a:pt x="5986440" y="3588358"/>
                </a:cubicBezTo>
                <a:lnTo>
                  <a:pt x="5985683" y="3587207"/>
                </a:lnTo>
                <a:cubicBezTo>
                  <a:pt x="5982261" y="3581997"/>
                  <a:pt x="5985441" y="3574364"/>
                  <a:pt x="5990528" y="3571699"/>
                </a:cubicBezTo>
                <a:cubicBezTo>
                  <a:pt x="5996434" y="3568609"/>
                  <a:pt x="6002611" y="3571365"/>
                  <a:pt x="6006033" y="3576545"/>
                </a:cubicBezTo>
                <a:lnTo>
                  <a:pt x="6006518" y="3577272"/>
                </a:lnTo>
                <a:cubicBezTo>
                  <a:pt x="6007457" y="3577272"/>
                  <a:pt x="6008396" y="3577242"/>
                  <a:pt x="6009365" y="3577423"/>
                </a:cubicBezTo>
                <a:lnTo>
                  <a:pt x="6014361" y="3578453"/>
                </a:lnTo>
                <a:cubicBezTo>
                  <a:pt x="6020479" y="3579725"/>
                  <a:pt x="6023507" y="3587510"/>
                  <a:pt x="6021781" y="3592932"/>
                </a:cubicBezTo>
                <a:cubicBezTo>
                  <a:pt x="6021175" y="3594749"/>
                  <a:pt x="6020145" y="3596082"/>
                  <a:pt x="6018964" y="3597263"/>
                </a:cubicBezTo>
                <a:cubicBezTo>
                  <a:pt x="6019903" y="3597082"/>
                  <a:pt x="6020842" y="3597082"/>
                  <a:pt x="6021811" y="3597112"/>
                </a:cubicBezTo>
                <a:cubicBezTo>
                  <a:pt x="6022962" y="3594477"/>
                  <a:pt x="6025051" y="3592538"/>
                  <a:pt x="6027413" y="3591175"/>
                </a:cubicBezTo>
                <a:cubicBezTo>
                  <a:pt x="6025021" y="3586147"/>
                  <a:pt x="6027019" y="3579968"/>
                  <a:pt x="6031471" y="3576818"/>
                </a:cubicBezTo>
                <a:lnTo>
                  <a:pt x="6039799" y="3570941"/>
                </a:lnTo>
                <a:cubicBezTo>
                  <a:pt x="6045038" y="3567216"/>
                  <a:pt x="6052215" y="3569457"/>
                  <a:pt x="6055698" y="3574334"/>
                </a:cubicBezTo>
                <a:cubicBezTo>
                  <a:pt x="6056970" y="3576121"/>
                  <a:pt x="6057333" y="3578120"/>
                  <a:pt x="6057333" y="3580119"/>
                </a:cubicBezTo>
                <a:cubicBezTo>
                  <a:pt x="6057333" y="3580149"/>
                  <a:pt x="6057363" y="3580149"/>
                  <a:pt x="6057394" y="3580180"/>
                </a:cubicBezTo>
                <a:cubicBezTo>
                  <a:pt x="6057727" y="3580846"/>
                  <a:pt x="6058090" y="3581513"/>
                  <a:pt x="6058514" y="3582149"/>
                </a:cubicBezTo>
                <a:cubicBezTo>
                  <a:pt x="6058575" y="3582209"/>
                  <a:pt x="6058544" y="3582209"/>
                  <a:pt x="6058605" y="3582270"/>
                </a:cubicBezTo>
                <a:cubicBezTo>
                  <a:pt x="6058635" y="3582300"/>
                  <a:pt x="6058696" y="3582300"/>
                  <a:pt x="6058726" y="3582331"/>
                </a:cubicBezTo>
                <a:cubicBezTo>
                  <a:pt x="6058877" y="3582361"/>
                  <a:pt x="6058968" y="3582391"/>
                  <a:pt x="6059150" y="3582421"/>
                </a:cubicBezTo>
                <a:cubicBezTo>
                  <a:pt x="6065419" y="3583905"/>
                  <a:pt x="6069113" y="3589661"/>
                  <a:pt x="6068114" y="3595961"/>
                </a:cubicBezTo>
                <a:cubicBezTo>
                  <a:pt x="6066994" y="3601989"/>
                  <a:pt x="6060240" y="3606350"/>
                  <a:pt x="6054396" y="3604957"/>
                </a:cubicBezTo>
                <a:close/>
                <a:moveTo>
                  <a:pt x="5945497" y="3754620"/>
                </a:moveTo>
                <a:cubicBezTo>
                  <a:pt x="5943135" y="3754195"/>
                  <a:pt x="5940743" y="3753802"/>
                  <a:pt x="5938380" y="3753378"/>
                </a:cubicBezTo>
                <a:cubicBezTo>
                  <a:pt x="5935443" y="3752863"/>
                  <a:pt x="5933142" y="3750864"/>
                  <a:pt x="5931688" y="3748319"/>
                </a:cubicBezTo>
                <a:cubicBezTo>
                  <a:pt x="5929296" y="3752833"/>
                  <a:pt x="5923875" y="3755195"/>
                  <a:pt x="5918909" y="3754165"/>
                </a:cubicBezTo>
                <a:lnTo>
                  <a:pt x="5913912" y="3753135"/>
                </a:lnTo>
                <a:cubicBezTo>
                  <a:pt x="5907613" y="3751833"/>
                  <a:pt x="5904373" y="3745078"/>
                  <a:pt x="5905584" y="3739202"/>
                </a:cubicBezTo>
                <a:cubicBezTo>
                  <a:pt x="5906856" y="3732932"/>
                  <a:pt x="5913639" y="3729661"/>
                  <a:pt x="5919514" y="3730872"/>
                </a:cubicBezTo>
                <a:lnTo>
                  <a:pt x="5924511" y="3731902"/>
                </a:lnTo>
                <a:cubicBezTo>
                  <a:pt x="5927812" y="3732599"/>
                  <a:pt x="5930234" y="3734810"/>
                  <a:pt x="5931658" y="3737597"/>
                </a:cubicBezTo>
                <a:cubicBezTo>
                  <a:pt x="5934080" y="3732841"/>
                  <a:pt x="5939017" y="3730297"/>
                  <a:pt x="5944346" y="3731205"/>
                </a:cubicBezTo>
                <a:lnTo>
                  <a:pt x="5951463" y="3732447"/>
                </a:lnTo>
                <a:cubicBezTo>
                  <a:pt x="5957611" y="3733508"/>
                  <a:pt x="5961093" y="3740929"/>
                  <a:pt x="5959609" y="3746502"/>
                </a:cubicBezTo>
                <a:cubicBezTo>
                  <a:pt x="5957853" y="3752833"/>
                  <a:pt x="5951584" y="3755650"/>
                  <a:pt x="5945497" y="3754620"/>
                </a:cubicBezTo>
                <a:close/>
                <a:moveTo>
                  <a:pt x="5955642" y="3811958"/>
                </a:moveTo>
                <a:cubicBezTo>
                  <a:pt x="5952644" y="3826407"/>
                  <a:pt x="5929932" y="3822984"/>
                  <a:pt x="5932930" y="3808505"/>
                </a:cubicBezTo>
                <a:cubicBezTo>
                  <a:pt x="5935898" y="3794057"/>
                  <a:pt x="5958610" y="3797480"/>
                  <a:pt x="5955642" y="3811958"/>
                </a:cubicBezTo>
                <a:close/>
                <a:moveTo>
                  <a:pt x="5817218" y="3751197"/>
                </a:moveTo>
                <a:cubicBezTo>
                  <a:pt x="5824849" y="3752499"/>
                  <a:pt x="5830905" y="3763979"/>
                  <a:pt x="5823728" y="3771915"/>
                </a:cubicBezTo>
                <a:cubicBezTo>
                  <a:pt x="5818853" y="3777307"/>
                  <a:pt x="5812766" y="3775762"/>
                  <a:pt x="5809011" y="3771521"/>
                </a:cubicBezTo>
                <a:cubicBezTo>
                  <a:pt x="5808617" y="3772521"/>
                  <a:pt x="5808102" y="3773460"/>
                  <a:pt x="5807466" y="3774278"/>
                </a:cubicBezTo>
                <a:cubicBezTo>
                  <a:pt x="5811706" y="3778639"/>
                  <a:pt x="5811343" y="3785546"/>
                  <a:pt x="5807497" y="3789998"/>
                </a:cubicBezTo>
                <a:cubicBezTo>
                  <a:pt x="5805013" y="3792876"/>
                  <a:pt x="5801228" y="3793906"/>
                  <a:pt x="5797624" y="3793391"/>
                </a:cubicBezTo>
                <a:cubicBezTo>
                  <a:pt x="5798290" y="3793724"/>
                  <a:pt x="5798926" y="3794118"/>
                  <a:pt x="5799502" y="3794663"/>
                </a:cubicBezTo>
                <a:lnTo>
                  <a:pt x="5803287" y="3798086"/>
                </a:lnTo>
                <a:cubicBezTo>
                  <a:pt x="5807920" y="3802266"/>
                  <a:pt x="5810161" y="3808384"/>
                  <a:pt x="5806255" y="3814048"/>
                </a:cubicBezTo>
                <a:cubicBezTo>
                  <a:pt x="5804378" y="3816775"/>
                  <a:pt x="5800774" y="3818562"/>
                  <a:pt x="5797170" y="3818865"/>
                </a:cubicBezTo>
                <a:cubicBezTo>
                  <a:pt x="5797836" y="3822227"/>
                  <a:pt x="5798018" y="3825437"/>
                  <a:pt x="5795686" y="3828588"/>
                </a:cubicBezTo>
                <a:cubicBezTo>
                  <a:pt x="5792749" y="3832586"/>
                  <a:pt x="5787873" y="3834070"/>
                  <a:pt x="5783240" y="3832889"/>
                </a:cubicBezTo>
                <a:cubicBezTo>
                  <a:pt x="5782301" y="3832647"/>
                  <a:pt x="5781392" y="3832283"/>
                  <a:pt x="5780484" y="3831889"/>
                </a:cubicBezTo>
                <a:cubicBezTo>
                  <a:pt x="5773064" y="3830405"/>
                  <a:pt x="5767401" y="3823832"/>
                  <a:pt x="5763313" y="3817865"/>
                </a:cubicBezTo>
                <a:cubicBezTo>
                  <a:pt x="5760164" y="3813291"/>
                  <a:pt x="5760406" y="3807869"/>
                  <a:pt x="5763647" y="3803689"/>
                </a:cubicBezTo>
                <a:cubicBezTo>
                  <a:pt x="5758014" y="3807809"/>
                  <a:pt x="5747687" y="3806930"/>
                  <a:pt x="5744326" y="3798207"/>
                </a:cubicBezTo>
                <a:cubicBezTo>
                  <a:pt x="5738996" y="3784395"/>
                  <a:pt x="5761345" y="3778882"/>
                  <a:pt x="5766614" y="3792512"/>
                </a:cubicBezTo>
                <a:cubicBezTo>
                  <a:pt x="5767947" y="3795965"/>
                  <a:pt x="5767553" y="3798873"/>
                  <a:pt x="5766130" y="3801115"/>
                </a:cubicBezTo>
                <a:cubicBezTo>
                  <a:pt x="5769037" y="3799146"/>
                  <a:pt x="5773034" y="3798813"/>
                  <a:pt x="5776426" y="3799994"/>
                </a:cubicBezTo>
                <a:cubicBezTo>
                  <a:pt x="5776759" y="3799449"/>
                  <a:pt x="5777001" y="3798873"/>
                  <a:pt x="5777425" y="3798389"/>
                </a:cubicBezTo>
                <a:cubicBezTo>
                  <a:pt x="5780060" y="3795147"/>
                  <a:pt x="5784057" y="3793603"/>
                  <a:pt x="5787994" y="3793997"/>
                </a:cubicBezTo>
                <a:cubicBezTo>
                  <a:pt x="5790114" y="3792936"/>
                  <a:pt x="5792507" y="3792331"/>
                  <a:pt x="5794808" y="3792603"/>
                </a:cubicBezTo>
                <a:cubicBezTo>
                  <a:pt x="5793506" y="3792088"/>
                  <a:pt x="5792294" y="3791361"/>
                  <a:pt x="5791234" y="3790453"/>
                </a:cubicBezTo>
                <a:lnTo>
                  <a:pt x="5787449" y="3787030"/>
                </a:lnTo>
                <a:cubicBezTo>
                  <a:pt x="5786116" y="3785818"/>
                  <a:pt x="5785208" y="3784364"/>
                  <a:pt x="5784633" y="3782789"/>
                </a:cubicBezTo>
                <a:cubicBezTo>
                  <a:pt x="5779272" y="3782395"/>
                  <a:pt x="5774155" y="3780154"/>
                  <a:pt x="5770491" y="3775429"/>
                </a:cubicBezTo>
                <a:cubicBezTo>
                  <a:pt x="5768159" y="3772400"/>
                  <a:pt x="5766887" y="3769129"/>
                  <a:pt x="5766402" y="3765797"/>
                </a:cubicBezTo>
                <a:cubicBezTo>
                  <a:pt x="5764646" y="3765433"/>
                  <a:pt x="5762950" y="3764706"/>
                  <a:pt x="5761405" y="3763494"/>
                </a:cubicBezTo>
                <a:cubicBezTo>
                  <a:pt x="5758922" y="3761617"/>
                  <a:pt x="5757620" y="3758527"/>
                  <a:pt x="5757438" y="3755377"/>
                </a:cubicBezTo>
                <a:cubicBezTo>
                  <a:pt x="5757045" y="3753529"/>
                  <a:pt x="5756893" y="3751651"/>
                  <a:pt x="5757408" y="3749894"/>
                </a:cubicBezTo>
                <a:cubicBezTo>
                  <a:pt x="5758438" y="3746290"/>
                  <a:pt x="5761042" y="3743927"/>
                  <a:pt x="5764161" y="3742716"/>
                </a:cubicBezTo>
                <a:lnTo>
                  <a:pt x="5766857" y="3739717"/>
                </a:lnTo>
                <a:cubicBezTo>
                  <a:pt x="5769703" y="3736567"/>
                  <a:pt x="5773610" y="3735295"/>
                  <a:pt x="5777395" y="3735931"/>
                </a:cubicBezTo>
                <a:cubicBezTo>
                  <a:pt x="5777486" y="3735809"/>
                  <a:pt x="5777607" y="3735688"/>
                  <a:pt x="5777698" y="3735567"/>
                </a:cubicBezTo>
                <a:cubicBezTo>
                  <a:pt x="5772792" y="3733386"/>
                  <a:pt x="5769279" y="3727995"/>
                  <a:pt x="5770521" y="3722512"/>
                </a:cubicBezTo>
                <a:cubicBezTo>
                  <a:pt x="5766947" y="3720180"/>
                  <a:pt x="5764858" y="3716212"/>
                  <a:pt x="5765312" y="3711426"/>
                </a:cubicBezTo>
                <a:cubicBezTo>
                  <a:pt x="5765463" y="3709881"/>
                  <a:pt x="5766069" y="3708397"/>
                  <a:pt x="5766917" y="3707034"/>
                </a:cubicBezTo>
                <a:cubicBezTo>
                  <a:pt x="5769915" y="3698674"/>
                  <a:pt x="5782240" y="3695039"/>
                  <a:pt x="5787025" y="3704157"/>
                </a:cubicBezTo>
                <a:cubicBezTo>
                  <a:pt x="5791083" y="3706398"/>
                  <a:pt x="5793536" y="3710578"/>
                  <a:pt x="5793021" y="3715667"/>
                </a:cubicBezTo>
                <a:cubicBezTo>
                  <a:pt x="5792870" y="3717242"/>
                  <a:pt x="5792234" y="3718756"/>
                  <a:pt x="5791356" y="3720089"/>
                </a:cubicBezTo>
                <a:cubicBezTo>
                  <a:pt x="5792113" y="3721361"/>
                  <a:pt x="5792961" y="3722633"/>
                  <a:pt x="5793142" y="3724118"/>
                </a:cubicBezTo>
                <a:cubicBezTo>
                  <a:pt x="5798593" y="3723270"/>
                  <a:pt x="5804499" y="3725511"/>
                  <a:pt x="5809374" y="3728843"/>
                </a:cubicBezTo>
                <a:cubicBezTo>
                  <a:pt x="5809162" y="3727449"/>
                  <a:pt x="5809132" y="3725996"/>
                  <a:pt x="5809435" y="3724602"/>
                </a:cubicBezTo>
                <a:lnTo>
                  <a:pt x="5810464" y="3719604"/>
                </a:lnTo>
                <a:cubicBezTo>
                  <a:pt x="5811766" y="3713304"/>
                  <a:pt x="5818399" y="3710002"/>
                  <a:pt x="5824334" y="3711154"/>
                </a:cubicBezTo>
                <a:cubicBezTo>
                  <a:pt x="5830572" y="3712365"/>
                  <a:pt x="5833994" y="3719150"/>
                  <a:pt x="5832783" y="3725026"/>
                </a:cubicBezTo>
                <a:lnTo>
                  <a:pt x="5831753" y="3730024"/>
                </a:lnTo>
                <a:cubicBezTo>
                  <a:pt x="5830451" y="3736325"/>
                  <a:pt x="5823819" y="3739626"/>
                  <a:pt x="5817884" y="3738475"/>
                </a:cubicBezTo>
                <a:cubicBezTo>
                  <a:pt x="5817430" y="3738384"/>
                  <a:pt x="5817126" y="3738081"/>
                  <a:pt x="5816703" y="3737930"/>
                </a:cubicBezTo>
                <a:cubicBezTo>
                  <a:pt x="5818126" y="3741958"/>
                  <a:pt x="5818278" y="3746532"/>
                  <a:pt x="5817218" y="3751197"/>
                </a:cubicBezTo>
                <a:close/>
                <a:moveTo>
                  <a:pt x="5764070" y="3845883"/>
                </a:moveTo>
                <a:cubicBezTo>
                  <a:pt x="5763101" y="3839522"/>
                  <a:pt x="5767099" y="3833949"/>
                  <a:pt x="5773307" y="3832525"/>
                </a:cubicBezTo>
                <a:cubicBezTo>
                  <a:pt x="5779242" y="3831162"/>
                  <a:pt x="5785753" y="3835827"/>
                  <a:pt x="5786662" y="3841764"/>
                </a:cubicBezTo>
                <a:cubicBezTo>
                  <a:pt x="5787722" y="3848700"/>
                  <a:pt x="5786480" y="3855788"/>
                  <a:pt x="5781847" y="3861240"/>
                </a:cubicBezTo>
                <a:cubicBezTo>
                  <a:pt x="5780726" y="3862543"/>
                  <a:pt x="5779394" y="3863603"/>
                  <a:pt x="5777970" y="3864451"/>
                </a:cubicBezTo>
                <a:cubicBezTo>
                  <a:pt x="5777365" y="3867389"/>
                  <a:pt x="5775669" y="3870115"/>
                  <a:pt x="5773034" y="3871842"/>
                </a:cubicBezTo>
                <a:lnTo>
                  <a:pt x="5767008" y="3875810"/>
                </a:lnTo>
                <a:cubicBezTo>
                  <a:pt x="5761799" y="3879233"/>
                  <a:pt x="5754470" y="3877566"/>
                  <a:pt x="5751139" y="3872387"/>
                </a:cubicBezTo>
                <a:cubicBezTo>
                  <a:pt x="5747748" y="3867147"/>
                  <a:pt x="5749383" y="3859907"/>
                  <a:pt x="5754562" y="3856515"/>
                </a:cubicBezTo>
                <a:cubicBezTo>
                  <a:pt x="5756560" y="3855212"/>
                  <a:pt x="5758589" y="3853880"/>
                  <a:pt x="5760588" y="3852547"/>
                </a:cubicBezTo>
                <a:cubicBezTo>
                  <a:pt x="5760679" y="3852486"/>
                  <a:pt x="5760800" y="3852486"/>
                  <a:pt x="5760921" y="3852426"/>
                </a:cubicBezTo>
                <a:cubicBezTo>
                  <a:pt x="5761193" y="3850972"/>
                  <a:pt x="5761799" y="3849579"/>
                  <a:pt x="5762799" y="3848427"/>
                </a:cubicBezTo>
                <a:cubicBezTo>
                  <a:pt x="5763283" y="3847882"/>
                  <a:pt x="5763737" y="3847307"/>
                  <a:pt x="5764131" y="3846701"/>
                </a:cubicBezTo>
                <a:cubicBezTo>
                  <a:pt x="5764131" y="3846701"/>
                  <a:pt x="5764131" y="3846701"/>
                  <a:pt x="5764131" y="3846701"/>
                </a:cubicBezTo>
                <a:cubicBezTo>
                  <a:pt x="5764131" y="3846610"/>
                  <a:pt x="5764131" y="3846580"/>
                  <a:pt x="5764161" y="3846459"/>
                </a:cubicBezTo>
                <a:cubicBezTo>
                  <a:pt x="5764131" y="3846247"/>
                  <a:pt x="5764101" y="3846216"/>
                  <a:pt x="5764070" y="3845883"/>
                </a:cubicBezTo>
                <a:close/>
                <a:moveTo>
                  <a:pt x="5695812" y="3761707"/>
                </a:moveTo>
                <a:cubicBezTo>
                  <a:pt x="5693329" y="3769371"/>
                  <a:pt x="5684607" y="3775247"/>
                  <a:pt x="5677037" y="3777064"/>
                </a:cubicBezTo>
                <a:cubicBezTo>
                  <a:pt x="5671737" y="3778336"/>
                  <a:pt x="5665831" y="3775065"/>
                  <a:pt x="5660895" y="3770946"/>
                </a:cubicBezTo>
                <a:cubicBezTo>
                  <a:pt x="5656262" y="3777155"/>
                  <a:pt x="5643301" y="3777367"/>
                  <a:pt x="5639455" y="3767402"/>
                </a:cubicBezTo>
                <a:cubicBezTo>
                  <a:pt x="5636820" y="3760617"/>
                  <a:pt x="5640969" y="3755861"/>
                  <a:pt x="5646450" y="3754438"/>
                </a:cubicBezTo>
                <a:cubicBezTo>
                  <a:pt x="5645724" y="3753620"/>
                  <a:pt x="5645118" y="3752742"/>
                  <a:pt x="5644694" y="3751803"/>
                </a:cubicBezTo>
                <a:cubicBezTo>
                  <a:pt x="5638879" y="3753620"/>
                  <a:pt x="5632883" y="3750197"/>
                  <a:pt x="5630612" y="3744745"/>
                </a:cubicBezTo>
                <a:cubicBezTo>
                  <a:pt x="5629159" y="3741231"/>
                  <a:pt x="5629946" y="3737385"/>
                  <a:pt x="5632035" y="3734416"/>
                </a:cubicBezTo>
                <a:cubicBezTo>
                  <a:pt x="5631430" y="3734871"/>
                  <a:pt x="5630794" y="3735234"/>
                  <a:pt x="5630067" y="3735537"/>
                </a:cubicBezTo>
                <a:lnTo>
                  <a:pt x="5625313" y="3737385"/>
                </a:lnTo>
                <a:cubicBezTo>
                  <a:pt x="5619498" y="3739626"/>
                  <a:pt x="5613018" y="3738869"/>
                  <a:pt x="5609717" y="3732841"/>
                </a:cubicBezTo>
                <a:cubicBezTo>
                  <a:pt x="5607022" y="3727904"/>
                  <a:pt x="5608475" y="3719453"/>
                  <a:pt x="5614259" y="3717211"/>
                </a:cubicBezTo>
                <a:lnTo>
                  <a:pt x="5619014" y="3715364"/>
                </a:lnTo>
                <a:cubicBezTo>
                  <a:pt x="5624828" y="3713122"/>
                  <a:pt x="5631309" y="3713880"/>
                  <a:pt x="5634610" y="3719907"/>
                </a:cubicBezTo>
                <a:cubicBezTo>
                  <a:pt x="5636518" y="3723421"/>
                  <a:pt x="5636306" y="3728661"/>
                  <a:pt x="5633943" y="3732235"/>
                </a:cubicBezTo>
                <a:cubicBezTo>
                  <a:pt x="5635003" y="3731296"/>
                  <a:pt x="5636185" y="3730539"/>
                  <a:pt x="5637487" y="3730024"/>
                </a:cubicBezTo>
                <a:lnTo>
                  <a:pt x="5642241" y="3728176"/>
                </a:lnTo>
                <a:cubicBezTo>
                  <a:pt x="5643937" y="3727540"/>
                  <a:pt x="5645633" y="3727389"/>
                  <a:pt x="5647298" y="3727571"/>
                </a:cubicBezTo>
                <a:cubicBezTo>
                  <a:pt x="5650054" y="3722967"/>
                  <a:pt x="5654385" y="3719392"/>
                  <a:pt x="5660260" y="3718272"/>
                </a:cubicBezTo>
                <a:cubicBezTo>
                  <a:pt x="5664015" y="3717575"/>
                  <a:pt x="5667497" y="3717878"/>
                  <a:pt x="5670707" y="3718968"/>
                </a:cubicBezTo>
                <a:cubicBezTo>
                  <a:pt x="5671646" y="3717787"/>
                  <a:pt x="5672918" y="3716909"/>
                  <a:pt x="5674281" y="3716091"/>
                </a:cubicBezTo>
                <a:cubicBezTo>
                  <a:pt x="5670223" y="3716484"/>
                  <a:pt x="5665953" y="3715182"/>
                  <a:pt x="5663046" y="3711093"/>
                </a:cubicBezTo>
                <a:cubicBezTo>
                  <a:pt x="5660926" y="3708094"/>
                  <a:pt x="5660683" y="3705186"/>
                  <a:pt x="5661501" y="3702703"/>
                </a:cubicBezTo>
                <a:lnTo>
                  <a:pt x="5661168" y="3702642"/>
                </a:lnTo>
                <a:cubicBezTo>
                  <a:pt x="5656141" y="3706489"/>
                  <a:pt x="5647662" y="3707034"/>
                  <a:pt x="5642907" y="3700279"/>
                </a:cubicBezTo>
                <a:cubicBezTo>
                  <a:pt x="5637305" y="3692374"/>
                  <a:pt x="5644179" y="3685074"/>
                  <a:pt x="5651931" y="3684347"/>
                </a:cubicBezTo>
                <a:lnTo>
                  <a:pt x="5647268" y="3683559"/>
                </a:lnTo>
                <a:cubicBezTo>
                  <a:pt x="5645330" y="3683226"/>
                  <a:pt x="5643725" y="3682227"/>
                  <a:pt x="5642302" y="3680985"/>
                </a:cubicBezTo>
                <a:cubicBezTo>
                  <a:pt x="5635548" y="3688254"/>
                  <a:pt x="5620104" y="3683196"/>
                  <a:pt x="5622618" y="3670989"/>
                </a:cubicBezTo>
                <a:cubicBezTo>
                  <a:pt x="5624616" y="3661387"/>
                  <a:pt x="5635094" y="3660327"/>
                  <a:pt x="5641121" y="3664871"/>
                </a:cubicBezTo>
                <a:cubicBezTo>
                  <a:pt x="5643513" y="3662235"/>
                  <a:pt x="5646965" y="3660842"/>
                  <a:pt x="5650660" y="3661054"/>
                </a:cubicBezTo>
                <a:lnTo>
                  <a:pt x="5651659" y="3656268"/>
                </a:lnTo>
                <a:cubicBezTo>
                  <a:pt x="5652931" y="3650180"/>
                  <a:pt x="5658806" y="3645879"/>
                  <a:pt x="5665014" y="3647030"/>
                </a:cubicBezTo>
                <a:cubicBezTo>
                  <a:pt x="5671010" y="3648150"/>
                  <a:pt x="5675492" y="3654330"/>
                  <a:pt x="5674220" y="3660388"/>
                </a:cubicBezTo>
                <a:lnTo>
                  <a:pt x="5673191" y="3665385"/>
                </a:lnTo>
                <a:cubicBezTo>
                  <a:pt x="5672524" y="3668596"/>
                  <a:pt x="5670556" y="3671231"/>
                  <a:pt x="5667951" y="3672897"/>
                </a:cubicBezTo>
                <a:cubicBezTo>
                  <a:pt x="5668012" y="3673897"/>
                  <a:pt x="5668164" y="3674866"/>
                  <a:pt x="5667951" y="3675835"/>
                </a:cubicBezTo>
                <a:cubicBezTo>
                  <a:pt x="5667558" y="3677744"/>
                  <a:pt x="5666286" y="3679077"/>
                  <a:pt x="5665105" y="3680470"/>
                </a:cubicBezTo>
                <a:cubicBezTo>
                  <a:pt x="5665892" y="3680470"/>
                  <a:pt x="5666679" y="3680409"/>
                  <a:pt x="5667437" y="3680530"/>
                </a:cubicBezTo>
                <a:lnTo>
                  <a:pt x="5674553" y="3681772"/>
                </a:lnTo>
                <a:cubicBezTo>
                  <a:pt x="5680701" y="3682832"/>
                  <a:pt x="5684002" y="3690556"/>
                  <a:pt x="5682427" y="3696009"/>
                </a:cubicBezTo>
                <a:cubicBezTo>
                  <a:pt x="5682154" y="3696948"/>
                  <a:pt x="5681639" y="3697614"/>
                  <a:pt x="5681185" y="3698371"/>
                </a:cubicBezTo>
                <a:cubicBezTo>
                  <a:pt x="5681882" y="3699007"/>
                  <a:pt x="5682669" y="3699401"/>
                  <a:pt x="5683275" y="3700249"/>
                </a:cubicBezTo>
                <a:cubicBezTo>
                  <a:pt x="5687514" y="3706277"/>
                  <a:pt x="5684607" y="3711971"/>
                  <a:pt x="5679550" y="3714667"/>
                </a:cubicBezTo>
                <a:cubicBezTo>
                  <a:pt x="5683972" y="3714788"/>
                  <a:pt x="5688423" y="3717514"/>
                  <a:pt x="5690028" y="3721634"/>
                </a:cubicBezTo>
                <a:lnTo>
                  <a:pt x="5691572" y="3725602"/>
                </a:lnTo>
                <a:cubicBezTo>
                  <a:pt x="5694389" y="3723027"/>
                  <a:pt x="5698447" y="3721725"/>
                  <a:pt x="5702262" y="3722512"/>
                </a:cubicBezTo>
                <a:lnTo>
                  <a:pt x="5712256" y="3724572"/>
                </a:lnTo>
                <a:cubicBezTo>
                  <a:pt x="5718555" y="3725874"/>
                  <a:pt x="5721795" y="3732629"/>
                  <a:pt x="5720614" y="3738505"/>
                </a:cubicBezTo>
                <a:cubicBezTo>
                  <a:pt x="5719645" y="3743352"/>
                  <a:pt x="5715345" y="3746350"/>
                  <a:pt x="5710742" y="3746926"/>
                </a:cubicBezTo>
                <a:cubicBezTo>
                  <a:pt x="5714739" y="3757224"/>
                  <a:pt x="5703807" y="3764494"/>
                  <a:pt x="5695812" y="3761707"/>
                </a:cubicBezTo>
                <a:close/>
                <a:moveTo>
                  <a:pt x="5662500" y="3793148"/>
                </a:moveTo>
                <a:cubicBezTo>
                  <a:pt x="5661864" y="3799116"/>
                  <a:pt x="5655293" y="3803962"/>
                  <a:pt x="5649418" y="3802750"/>
                </a:cubicBezTo>
                <a:lnTo>
                  <a:pt x="5644422" y="3801720"/>
                </a:lnTo>
                <a:cubicBezTo>
                  <a:pt x="5638122" y="3800418"/>
                  <a:pt x="5634125" y="3795087"/>
                  <a:pt x="5634822" y="3788635"/>
                </a:cubicBezTo>
                <a:cubicBezTo>
                  <a:pt x="5635458" y="3782668"/>
                  <a:pt x="5642029" y="3777822"/>
                  <a:pt x="5647904" y="3779033"/>
                </a:cubicBezTo>
                <a:lnTo>
                  <a:pt x="5652901" y="3780063"/>
                </a:lnTo>
                <a:cubicBezTo>
                  <a:pt x="5659230" y="3781366"/>
                  <a:pt x="5663227" y="3786697"/>
                  <a:pt x="5662500" y="3793148"/>
                </a:cubicBezTo>
                <a:close/>
                <a:moveTo>
                  <a:pt x="5561869" y="3647636"/>
                </a:moveTo>
                <a:cubicBezTo>
                  <a:pt x="5558175" y="3643001"/>
                  <a:pt x="5558599" y="3635065"/>
                  <a:pt x="5563656" y="3631461"/>
                </a:cubicBezTo>
                <a:lnTo>
                  <a:pt x="5565988" y="3629825"/>
                </a:lnTo>
                <a:cubicBezTo>
                  <a:pt x="5560234" y="3630279"/>
                  <a:pt x="5555268" y="3627584"/>
                  <a:pt x="5551179" y="3623646"/>
                </a:cubicBezTo>
                <a:cubicBezTo>
                  <a:pt x="5548454" y="3620980"/>
                  <a:pt x="5548090" y="3616982"/>
                  <a:pt x="5549090" y="3613347"/>
                </a:cubicBezTo>
                <a:cubicBezTo>
                  <a:pt x="5546001" y="3610985"/>
                  <a:pt x="5543912" y="3607229"/>
                  <a:pt x="5544426" y="3603473"/>
                </a:cubicBezTo>
                <a:cubicBezTo>
                  <a:pt x="5542216" y="3605048"/>
                  <a:pt x="5539581" y="3605987"/>
                  <a:pt x="5536825" y="3605533"/>
                </a:cubicBezTo>
                <a:lnTo>
                  <a:pt x="5533524" y="3604957"/>
                </a:lnTo>
                <a:cubicBezTo>
                  <a:pt x="5532525" y="3605109"/>
                  <a:pt x="5531465" y="3605230"/>
                  <a:pt x="5530375" y="3605199"/>
                </a:cubicBezTo>
                <a:cubicBezTo>
                  <a:pt x="5522168" y="3605109"/>
                  <a:pt x="5514779" y="3599717"/>
                  <a:pt x="5507783" y="3596082"/>
                </a:cubicBezTo>
                <a:cubicBezTo>
                  <a:pt x="5497184" y="3590569"/>
                  <a:pt x="5502938" y="3576787"/>
                  <a:pt x="5512387" y="3575212"/>
                </a:cubicBezTo>
                <a:cubicBezTo>
                  <a:pt x="5512175" y="3575000"/>
                  <a:pt x="5511993" y="3574758"/>
                  <a:pt x="5511781" y="3574546"/>
                </a:cubicBezTo>
                <a:cubicBezTo>
                  <a:pt x="5509177" y="3572668"/>
                  <a:pt x="5507996" y="3570002"/>
                  <a:pt x="5507723" y="3567276"/>
                </a:cubicBezTo>
                <a:cubicBezTo>
                  <a:pt x="5505694" y="3568155"/>
                  <a:pt x="5503513" y="3568458"/>
                  <a:pt x="5501303" y="3568124"/>
                </a:cubicBezTo>
                <a:cubicBezTo>
                  <a:pt x="5501575" y="3569457"/>
                  <a:pt x="5502181" y="3570760"/>
                  <a:pt x="5502030" y="3572092"/>
                </a:cubicBezTo>
                <a:cubicBezTo>
                  <a:pt x="5502030" y="3572274"/>
                  <a:pt x="5502090" y="3572426"/>
                  <a:pt x="5502090" y="3572607"/>
                </a:cubicBezTo>
                <a:cubicBezTo>
                  <a:pt x="5502060" y="3572759"/>
                  <a:pt x="5501969" y="3572880"/>
                  <a:pt x="5501939" y="3573031"/>
                </a:cubicBezTo>
                <a:cubicBezTo>
                  <a:pt x="5501727" y="3574303"/>
                  <a:pt x="5501303" y="3575455"/>
                  <a:pt x="5500758" y="3576575"/>
                </a:cubicBezTo>
                <a:cubicBezTo>
                  <a:pt x="5500697" y="3576696"/>
                  <a:pt x="5500667" y="3576787"/>
                  <a:pt x="5500606" y="3576909"/>
                </a:cubicBezTo>
                <a:cubicBezTo>
                  <a:pt x="5500485" y="3577151"/>
                  <a:pt x="5500183" y="3577211"/>
                  <a:pt x="5500031" y="3577454"/>
                </a:cubicBezTo>
                <a:cubicBezTo>
                  <a:pt x="5500001" y="3577575"/>
                  <a:pt x="5500061" y="3577696"/>
                  <a:pt x="5500031" y="3577817"/>
                </a:cubicBezTo>
                <a:cubicBezTo>
                  <a:pt x="5497729" y="3588934"/>
                  <a:pt x="5484284" y="3587995"/>
                  <a:pt x="5479408" y="3580513"/>
                </a:cubicBezTo>
                <a:cubicBezTo>
                  <a:pt x="5474775" y="3578575"/>
                  <a:pt x="5471534" y="3574213"/>
                  <a:pt x="5472140" y="3568821"/>
                </a:cubicBezTo>
                <a:cubicBezTo>
                  <a:pt x="5472806" y="3562914"/>
                  <a:pt x="5478742" y="3557644"/>
                  <a:pt x="5484859" y="3558704"/>
                </a:cubicBezTo>
                <a:cubicBezTo>
                  <a:pt x="5485919" y="3558886"/>
                  <a:pt x="5487009" y="3559068"/>
                  <a:pt x="5488069" y="3559250"/>
                </a:cubicBezTo>
                <a:cubicBezTo>
                  <a:pt x="5489099" y="3558947"/>
                  <a:pt x="5490371" y="3559310"/>
                  <a:pt x="5491552" y="3559340"/>
                </a:cubicBezTo>
                <a:cubicBezTo>
                  <a:pt x="5489281" y="3554979"/>
                  <a:pt x="5487796" y="3550284"/>
                  <a:pt x="5488675" y="3545255"/>
                </a:cubicBezTo>
                <a:cubicBezTo>
                  <a:pt x="5489735" y="3539107"/>
                  <a:pt x="5494065" y="3534079"/>
                  <a:pt x="5500849" y="3534503"/>
                </a:cubicBezTo>
                <a:cubicBezTo>
                  <a:pt x="5506542" y="3534866"/>
                  <a:pt x="5512689" y="3540561"/>
                  <a:pt x="5511599" y="3546679"/>
                </a:cubicBezTo>
                <a:cubicBezTo>
                  <a:pt x="5511448" y="3547376"/>
                  <a:pt x="5511357" y="3548103"/>
                  <a:pt x="5511296" y="3548830"/>
                </a:cubicBezTo>
                <a:cubicBezTo>
                  <a:pt x="5511296" y="3548830"/>
                  <a:pt x="5511296" y="3548830"/>
                  <a:pt x="5511296" y="3548830"/>
                </a:cubicBezTo>
                <a:cubicBezTo>
                  <a:pt x="5511327" y="3548921"/>
                  <a:pt x="5511327" y="3548921"/>
                  <a:pt x="5511387" y="3549042"/>
                </a:cubicBezTo>
                <a:cubicBezTo>
                  <a:pt x="5511508" y="3549193"/>
                  <a:pt x="5511539" y="3549193"/>
                  <a:pt x="5511750" y="3549496"/>
                </a:cubicBezTo>
                <a:cubicBezTo>
                  <a:pt x="5512902" y="3550890"/>
                  <a:pt x="5513567" y="3552434"/>
                  <a:pt x="5513992" y="3554040"/>
                </a:cubicBezTo>
                <a:cubicBezTo>
                  <a:pt x="5515415" y="3553464"/>
                  <a:pt x="5517050" y="3553191"/>
                  <a:pt x="5518898" y="3553464"/>
                </a:cubicBezTo>
                <a:cubicBezTo>
                  <a:pt x="5521017" y="3553797"/>
                  <a:pt x="5523198" y="3553858"/>
                  <a:pt x="5525287" y="3554191"/>
                </a:cubicBezTo>
                <a:cubicBezTo>
                  <a:pt x="5525833" y="3554221"/>
                  <a:pt x="5526377" y="3554221"/>
                  <a:pt x="5526892" y="3554191"/>
                </a:cubicBezTo>
                <a:cubicBezTo>
                  <a:pt x="5528467" y="3553979"/>
                  <a:pt x="5529890" y="3553858"/>
                  <a:pt x="5531314" y="3554009"/>
                </a:cubicBezTo>
                <a:cubicBezTo>
                  <a:pt x="5533676" y="3551495"/>
                  <a:pt x="5537128" y="3549920"/>
                  <a:pt x="5540338" y="3550011"/>
                </a:cubicBezTo>
                <a:cubicBezTo>
                  <a:pt x="5547000" y="3550193"/>
                  <a:pt x="5550998" y="3555675"/>
                  <a:pt x="5551482" y="3561854"/>
                </a:cubicBezTo>
                <a:cubicBezTo>
                  <a:pt x="5551149" y="3557462"/>
                  <a:pt x="5550452" y="3559037"/>
                  <a:pt x="5552269" y="3561218"/>
                </a:cubicBezTo>
                <a:cubicBezTo>
                  <a:pt x="5553723" y="3562975"/>
                  <a:pt x="5554510" y="3564338"/>
                  <a:pt x="5555298" y="3566337"/>
                </a:cubicBezTo>
                <a:cubicBezTo>
                  <a:pt x="5557085" y="3570850"/>
                  <a:pt x="5556570" y="3575061"/>
                  <a:pt x="5555783" y="3579695"/>
                </a:cubicBezTo>
                <a:cubicBezTo>
                  <a:pt x="5555540" y="3581058"/>
                  <a:pt x="5554753" y="3582331"/>
                  <a:pt x="5553784" y="3583512"/>
                </a:cubicBezTo>
                <a:cubicBezTo>
                  <a:pt x="5553814" y="3585450"/>
                  <a:pt x="5553299" y="3587328"/>
                  <a:pt x="5552481" y="3589024"/>
                </a:cubicBezTo>
                <a:cubicBezTo>
                  <a:pt x="5554177" y="3588267"/>
                  <a:pt x="5556055" y="3587782"/>
                  <a:pt x="5558205" y="3587934"/>
                </a:cubicBezTo>
                <a:cubicBezTo>
                  <a:pt x="5559265" y="3587995"/>
                  <a:pt x="5560264" y="3588479"/>
                  <a:pt x="5561264" y="3588903"/>
                </a:cubicBezTo>
                <a:cubicBezTo>
                  <a:pt x="5562112" y="3579635"/>
                  <a:pt x="5574558" y="3572729"/>
                  <a:pt x="5581311" y="3582270"/>
                </a:cubicBezTo>
                <a:cubicBezTo>
                  <a:pt x="5588398" y="3592296"/>
                  <a:pt x="5577162" y="3603624"/>
                  <a:pt x="5568259" y="3600292"/>
                </a:cubicBezTo>
                <a:cubicBezTo>
                  <a:pt x="5568229" y="3600414"/>
                  <a:pt x="5568289" y="3600535"/>
                  <a:pt x="5568289" y="3600686"/>
                </a:cubicBezTo>
                <a:lnTo>
                  <a:pt x="5567502" y="3604472"/>
                </a:lnTo>
                <a:cubicBezTo>
                  <a:pt x="5570833" y="3603109"/>
                  <a:pt x="5574437" y="3602716"/>
                  <a:pt x="5577798" y="3605048"/>
                </a:cubicBezTo>
                <a:cubicBezTo>
                  <a:pt x="5580827" y="3607138"/>
                  <a:pt x="5582523" y="3610985"/>
                  <a:pt x="5582553" y="3614771"/>
                </a:cubicBezTo>
                <a:cubicBezTo>
                  <a:pt x="5582825" y="3614801"/>
                  <a:pt x="5583068" y="3614741"/>
                  <a:pt x="5583340" y="3614771"/>
                </a:cubicBezTo>
                <a:lnTo>
                  <a:pt x="5590457" y="3616013"/>
                </a:lnTo>
                <a:cubicBezTo>
                  <a:pt x="5596604" y="3617073"/>
                  <a:pt x="5600087" y="3624494"/>
                  <a:pt x="5598603" y="3630067"/>
                </a:cubicBezTo>
                <a:cubicBezTo>
                  <a:pt x="5597422" y="3634520"/>
                  <a:pt x="5593970" y="3637095"/>
                  <a:pt x="5589942" y="3638003"/>
                </a:cubicBezTo>
                <a:cubicBezTo>
                  <a:pt x="5589306" y="3640184"/>
                  <a:pt x="5588276" y="3642214"/>
                  <a:pt x="5586368" y="3643577"/>
                </a:cubicBezTo>
                <a:lnTo>
                  <a:pt x="5578010" y="3649483"/>
                </a:lnTo>
                <a:cubicBezTo>
                  <a:pt x="5572953" y="3653027"/>
                  <a:pt x="5565927" y="3652724"/>
                  <a:pt x="5561869" y="3647636"/>
                </a:cubicBezTo>
                <a:close/>
                <a:moveTo>
                  <a:pt x="5574013" y="3717333"/>
                </a:moveTo>
                <a:lnTo>
                  <a:pt x="5572983" y="3722330"/>
                </a:lnTo>
                <a:cubicBezTo>
                  <a:pt x="5571681" y="3728631"/>
                  <a:pt x="5566806" y="3732841"/>
                  <a:pt x="5560173" y="3732326"/>
                </a:cubicBezTo>
                <a:cubicBezTo>
                  <a:pt x="5554329" y="3731872"/>
                  <a:pt x="5548969" y="3725420"/>
                  <a:pt x="5550180" y="3719514"/>
                </a:cubicBezTo>
                <a:lnTo>
                  <a:pt x="5551210" y="3714516"/>
                </a:lnTo>
                <a:cubicBezTo>
                  <a:pt x="5552512" y="3708215"/>
                  <a:pt x="5557387" y="3704005"/>
                  <a:pt x="5564019" y="3704520"/>
                </a:cubicBezTo>
                <a:cubicBezTo>
                  <a:pt x="5569864" y="3705005"/>
                  <a:pt x="5575254" y="3711456"/>
                  <a:pt x="5574013" y="3717333"/>
                </a:cubicBezTo>
                <a:close/>
                <a:moveTo>
                  <a:pt x="5487463" y="3662356"/>
                </a:moveTo>
                <a:cubicBezTo>
                  <a:pt x="5486949" y="3661872"/>
                  <a:pt x="5486464" y="3661418"/>
                  <a:pt x="5485889" y="3660993"/>
                </a:cubicBezTo>
                <a:cubicBezTo>
                  <a:pt x="5480740" y="3657146"/>
                  <a:pt x="5481649" y="3649089"/>
                  <a:pt x="5485344" y="3644758"/>
                </a:cubicBezTo>
                <a:cubicBezTo>
                  <a:pt x="5488190" y="3641426"/>
                  <a:pt x="5492218" y="3640851"/>
                  <a:pt x="5496004" y="3641759"/>
                </a:cubicBezTo>
                <a:lnTo>
                  <a:pt x="5496669" y="3641275"/>
                </a:lnTo>
                <a:cubicBezTo>
                  <a:pt x="5506269" y="3634490"/>
                  <a:pt x="5516142" y="3645061"/>
                  <a:pt x="5513871" y="3653966"/>
                </a:cubicBezTo>
                <a:cubicBezTo>
                  <a:pt x="5517747" y="3660721"/>
                  <a:pt x="5514022" y="3668081"/>
                  <a:pt x="5508631" y="3671050"/>
                </a:cubicBezTo>
                <a:cubicBezTo>
                  <a:pt x="5506390" y="3675714"/>
                  <a:pt x="5501061" y="3678561"/>
                  <a:pt x="5495913" y="3677411"/>
                </a:cubicBezTo>
                <a:cubicBezTo>
                  <a:pt x="5489765" y="3676017"/>
                  <a:pt x="5486010" y="3669747"/>
                  <a:pt x="5487252" y="3663659"/>
                </a:cubicBezTo>
                <a:cubicBezTo>
                  <a:pt x="5487342" y="3663023"/>
                  <a:pt x="5487403" y="3662720"/>
                  <a:pt x="5487433" y="3662629"/>
                </a:cubicBezTo>
                <a:cubicBezTo>
                  <a:pt x="5487433" y="3662568"/>
                  <a:pt x="5487433" y="3662478"/>
                  <a:pt x="5487433" y="3662417"/>
                </a:cubicBezTo>
                <a:cubicBezTo>
                  <a:pt x="5487463" y="3662417"/>
                  <a:pt x="5487463" y="3662387"/>
                  <a:pt x="5487463" y="3662356"/>
                </a:cubicBezTo>
                <a:close/>
                <a:moveTo>
                  <a:pt x="5494065" y="3767099"/>
                </a:moveTo>
                <a:lnTo>
                  <a:pt x="5497003" y="3771279"/>
                </a:lnTo>
                <a:cubicBezTo>
                  <a:pt x="5500606" y="3776368"/>
                  <a:pt x="5500576" y="3783274"/>
                  <a:pt x="5495488" y="3787484"/>
                </a:cubicBezTo>
                <a:cubicBezTo>
                  <a:pt x="5490977" y="3791240"/>
                  <a:pt x="5482891" y="3791058"/>
                  <a:pt x="5479317" y="3785970"/>
                </a:cubicBezTo>
                <a:lnTo>
                  <a:pt x="5476380" y="3781790"/>
                </a:lnTo>
                <a:cubicBezTo>
                  <a:pt x="5472776" y="3776701"/>
                  <a:pt x="5472806" y="3769795"/>
                  <a:pt x="5477894" y="3765584"/>
                </a:cubicBezTo>
                <a:cubicBezTo>
                  <a:pt x="5482406" y="3761859"/>
                  <a:pt x="5490492" y="3762041"/>
                  <a:pt x="5494065" y="3767099"/>
                </a:cubicBezTo>
                <a:close/>
                <a:moveTo>
                  <a:pt x="5497608" y="3723300"/>
                </a:moveTo>
                <a:cubicBezTo>
                  <a:pt x="5494005" y="3718211"/>
                  <a:pt x="5493702" y="3711456"/>
                  <a:pt x="5498789" y="3707064"/>
                </a:cubicBezTo>
                <a:cubicBezTo>
                  <a:pt x="5503150" y="3703278"/>
                  <a:pt x="5511417" y="3703187"/>
                  <a:pt x="5514991" y="3708246"/>
                </a:cubicBezTo>
                <a:lnTo>
                  <a:pt x="5517929" y="3712426"/>
                </a:lnTo>
                <a:cubicBezTo>
                  <a:pt x="5521532" y="3717514"/>
                  <a:pt x="5521835" y="3724269"/>
                  <a:pt x="5516747" y="3728631"/>
                </a:cubicBezTo>
                <a:cubicBezTo>
                  <a:pt x="5512387" y="3732417"/>
                  <a:pt x="5504119" y="3732538"/>
                  <a:pt x="5500546" y="3727449"/>
                </a:cubicBezTo>
                <a:lnTo>
                  <a:pt x="5497608" y="3723300"/>
                </a:lnTo>
                <a:close/>
                <a:moveTo>
                  <a:pt x="5511933" y="3816775"/>
                </a:moveTo>
                <a:cubicBezTo>
                  <a:pt x="5518534" y="3814442"/>
                  <a:pt x="5525772" y="3814472"/>
                  <a:pt x="5531950" y="3818016"/>
                </a:cubicBezTo>
                <a:cubicBezTo>
                  <a:pt x="5537370" y="3821106"/>
                  <a:pt x="5540671" y="3826861"/>
                  <a:pt x="5538006" y="3833101"/>
                </a:cubicBezTo>
                <a:cubicBezTo>
                  <a:pt x="5535765" y="3838341"/>
                  <a:pt x="5528315" y="3842248"/>
                  <a:pt x="5522925" y="3839189"/>
                </a:cubicBezTo>
                <a:cubicBezTo>
                  <a:pt x="5522289" y="3838795"/>
                  <a:pt x="5521623" y="3838432"/>
                  <a:pt x="5520927" y="3838129"/>
                </a:cubicBezTo>
                <a:cubicBezTo>
                  <a:pt x="5520836" y="3838099"/>
                  <a:pt x="5520866" y="3838099"/>
                  <a:pt x="5520806" y="3838099"/>
                </a:cubicBezTo>
                <a:lnTo>
                  <a:pt x="5520654" y="3838099"/>
                </a:lnTo>
                <a:cubicBezTo>
                  <a:pt x="5520533" y="3838129"/>
                  <a:pt x="5520412" y="3838190"/>
                  <a:pt x="5520230" y="3838250"/>
                </a:cubicBezTo>
                <a:cubicBezTo>
                  <a:pt x="5514173" y="3840370"/>
                  <a:pt x="5507935" y="3837553"/>
                  <a:pt x="5505361" y="3831677"/>
                </a:cubicBezTo>
                <a:cubicBezTo>
                  <a:pt x="5502938" y="3826104"/>
                  <a:pt x="5506269" y="3818774"/>
                  <a:pt x="5511933" y="3816775"/>
                </a:cubicBezTo>
                <a:close/>
                <a:moveTo>
                  <a:pt x="5522834" y="3742897"/>
                </a:moveTo>
                <a:cubicBezTo>
                  <a:pt x="5514294" y="3730812"/>
                  <a:pt x="5533373" y="3717969"/>
                  <a:pt x="5541913" y="3730055"/>
                </a:cubicBezTo>
                <a:cubicBezTo>
                  <a:pt x="5550452" y="3742140"/>
                  <a:pt x="5531374" y="3754983"/>
                  <a:pt x="5522834" y="3742897"/>
                </a:cubicBezTo>
                <a:close/>
                <a:moveTo>
                  <a:pt x="5413482" y="3646424"/>
                </a:moveTo>
                <a:cubicBezTo>
                  <a:pt x="5405911" y="3646818"/>
                  <a:pt x="5398825" y="3641820"/>
                  <a:pt x="5393404" y="3637034"/>
                </a:cubicBezTo>
                <a:cubicBezTo>
                  <a:pt x="5389225" y="3633369"/>
                  <a:pt x="5388134" y="3628068"/>
                  <a:pt x="5390254" y="3623222"/>
                </a:cubicBezTo>
                <a:cubicBezTo>
                  <a:pt x="5385803" y="3628583"/>
                  <a:pt x="5375567" y="3630279"/>
                  <a:pt x="5370176" y="3622616"/>
                </a:cubicBezTo>
                <a:cubicBezTo>
                  <a:pt x="5361637" y="3610561"/>
                  <a:pt x="5381957" y="3599747"/>
                  <a:pt x="5390375" y="3611681"/>
                </a:cubicBezTo>
                <a:cubicBezTo>
                  <a:pt x="5392496" y="3614680"/>
                  <a:pt x="5392828" y="3617618"/>
                  <a:pt x="5392011" y="3620132"/>
                </a:cubicBezTo>
                <a:cubicBezTo>
                  <a:pt x="5394342" y="3617527"/>
                  <a:pt x="5398128" y="3616195"/>
                  <a:pt x="5401732" y="3616528"/>
                </a:cubicBezTo>
                <a:cubicBezTo>
                  <a:pt x="5401944" y="3615922"/>
                  <a:pt x="5402034" y="3615286"/>
                  <a:pt x="5402307" y="3614710"/>
                </a:cubicBezTo>
                <a:cubicBezTo>
                  <a:pt x="5404942" y="3609046"/>
                  <a:pt x="5411332" y="3605987"/>
                  <a:pt x="5417297" y="3608440"/>
                </a:cubicBezTo>
                <a:cubicBezTo>
                  <a:pt x="5422536" y="3610591"/>
                  <a:pt x="5425625" y="3617012"/>
                  <a:pt x="5423778" y="3622465"/>
                </a:cubicBezTo>
                <a:cubicBezTo>
                  <a:pt x="5423808" y="3622768"/>
                  <a:pt x="5423869" y="3623070"/>
                  <a:pt x="5423929" y="3623343"/>
                </a:cubicBezTo>
                <a:cubicBezTo>
                  <a:pt x="5423959" y="3623434"/>
                  <a:pt x="5423990" y="3623525"/>
                  <a:pt x="5424020" y="3623676"/>
                </a:cubicBezTo>
                <a:cubicBezTo>
                  <a:pt x="5424384" y="3624524"/>
                  <a:pt x="5424656" y="3625403"/>
                  <a:pt x="5425050" y="3626251"/>
                </a:cubicBezTo>
                <a:cubicBezTo>
                  <a:pt x="5425323" y="3626887"/>
                  <a:pt x="5427169" y="3630370"/>
                  <a:pt x="5425444" y="3627281"/>
                </a:cubicBezTo>
                <a:cubicBezTo>
                  <a:pt x="5427654" y="3631249"/>
                  <a:pt x="5429259" y="3634883"/>
                  <a:pt x="5427412" y="3639457"/>
                </a:cubicBezTo>
                <a:cubicBezTo>
                  <a:pt x="5425534" y="3644031"/>
                  <a:pt x="5421173" y="3646697"/>
                  <a:pt x="5416389" y="3646666"/>
                </a:cubicBezTo>
                <a:cubicBezTo>
                  <a:pt x="5415420" y="3646727"/>
                  <a:pt x="5414451" y="3646606"/>
                  <a:pt x="5413482" y="3646424"/>
                </a:cubicBezTo>
                <a:close/>
                <a:moveTo>
                  <a:pt x="5394888" y="3746078"/>
                </a:moveTo>
                <a:cubicBezTo>
                  <a:pt x="5386439" y="3734113"/>
                  <a:pt x="5403519" y="3718696"/>
                  <a:pt x="5412058" y="3730781"/>
                </a:cubicBezTo>
                <a:cubicBezTo>
                  <a:pt x="5420507" y="3742716"/>
                  <a:pt x="5403428" y="3758163"/>
                  <a:pt x="5394888" y="3746078"/>
                </a:cubicBezTo>
                <a:close/>
                <a:moveTo>
                  <a:pt x="5321390" y="3596991"/>
                </a:moveTo>
                <a:cubicBezTo>
                  <a:pt x="5319180" y="3598384"/>
                  <a:pt x="5316726" y="3599353"/>
                  <a:pt x="5314153" y="3599141"/>
                </a:cubicBezTo>
                <a:cubicBezTo>
                  <a:pt x="5313638" y="3607199"/>
                  <a:pt x="5306582" y="3615013"/>
                  <a:pt x="5299707" y="3618618"/>
                </a:cubicBezTo>
                <a:cubicBezTo>
                  <a:pt x="5294862" y="3621162"/>
                  <a:pt x="5288351" y="3619436"/>
                  <a:pt x="5282567" y="3616649"/>
                </a:cubicBezTo>
                <a:cubicBezTo>
                  <a:pt x="5279599" y="3623797"/>
                  <a:pt x="5267093" y="3627190"/>
                  <a:pt x="5260915" y="3618466"/>
                </a:cubicBezTo>
                <a:cubicBezTo>
                  <a:pt x="5256705" y="3612499"/>
                  <a:pt x="5259552" y="3606896"/>
                  <a:pt x="5264518" y="3604169"/>
                </a:cubicBezTo>
                <a:cubicBezTo>
                  <a:pt x="5263610" y="3603564"/>
                  <a:pt x="5262822" y="3602867"/>
                  <a:pt x="5262157" y="3602049"/>
                </a:cubicBezTo>
                <a:cubicBezTo>
                  <a:pt x="5256978" y="3605230"/>
                  <a:pt x="5250316" y="3603382"/>
                  <a:pt x="5246803" y="3598626"/>
                </a:cubicBezTo>
                <a:cubicBezTo>
                  <a:pt x="5244532" y="3595567"/>
                  <a:pt x="5244350" y="3591660"/>
                  <a:pt x="5245652" y="3588267"/>
                </a:cubicBezTo>
                <a:cubicBezTo>
                  <a:pt x="5245198" y="3588873"/>
                  <a:pt x="5244653" y="3589388"/>
                  <a:pt x="5244017" y="3589842"/>
                </a:cubicBezTo>
                <a:lnTo>
                  <a:pt x="5239838" y="3592780"/>
                </a:lnTo>
                <a:cubicBezTo>
                  <a:pt x="5234750" y="3596385"/>
                  <a:pt x="5228270" y="3597233"/>
                  <a:pt x="5223606" y="3592175"/>
                </a:cubicBezTo>
                <a:cubicBezTo>
                  <a:pt x="5222273" y="3590751"/>
                  <a:pt x="5221516" y="3588722"/>
                  <a:pt x="5221062" y="3586601"/>
                </a:cubicBezTo>
                <a:cubicBezTo>
                  <a:pt x="5220789" y="3585965"/>
                  <a:pt x="5220366" y="3585420"/>
                  <a:pt x="5220184" y="3584723"/>
                </a:cubicBezTo>
                <a:cubicBezTo>
                  <a:pt x="5219669" y="3582361"/>
                  <a:pt x="5219124" y="3579968"/>
                  <a:pt x="5218609" y="3577605"/>
                </a:cubicBezTo>
                <a:cubicBezTo>
                  <a:pt x="5217337" y="3571850"/>
                  <a:pt x="5220638" y="3566034"/>
                  <a:pt x="5226180" y="3564126"/>
                </a:cubicBezTo>
                <a:cubicBezTo>
                  <a:pt x="5220850" y="3565853"/>
                  <a:pt x="5215732" y="3563339"/>
                  <a:pt x="5212522" y="3558795"/>
                </a:cubicBezTo>
                <a:lnTo>
                  <a:pt x="5209585" y="3554615"/>
                </a:lnTo>
                <a:cubicBezTo>
                  <a:pt x="5206889" y="3550799"/>
                  <a:pt x="5208131" y="3545468"/>
                  <a:pt x="5210978" y="3541924"/>
                </a:cubicBezTo>
                <a:cubicBezTo>
                  <a:pt x="5206980" y="3542499"/>
                  <a:pt x="5202832" y="3540985"/>
                  <a:pt x="5200076" y="3538259"/>
                </a:cubicBezTo>
                <a:cubicBezTo>
                  <a:pt x="5199016" y="3540349"/>
                  <a:pt x="5197532" y="3542196"/>
                  <a:pt x="5195261" y="3542984"/>
                </a:cubicBezTo>
                <a:cubicBezTo>
                  <a:pt x="5194534" y="3543196"/>
                  <a:pt x="5193837" y="3543499"/>
                  <a:pt x="5193141" y="3543832"/>
                </a:cubicBezTo>
                <a:cubicBezTo>
                  <a:pt x="5193050" y="3543862"/>
                  <a:pt x="5193080" y="3543862"/>
                  <a:pt x="5193020" y="3543892"/>
                </a:cubicBezTo>
                <a:cubicBezTo>
                  <a:pt x="5192989" y="3543923"/>
                  <a:pt x="5192959" y="3543953"/>
                  <a:pt x="5192929" y="3544014"/>
                </a:cubicBezTo>
                <a:cubicBezTo>
                  <a:pt x="5192868" y="3544135"/>
                  <a:pt x="5192838" y="3544256"/>
                  <a:pt x="5192778" y="3544438"/>
                </a:cubicBezTo>
                <a:cubicBezTo>
                  <a:pt x="5190415" y="3550435"/>
                  <a:pt x="5184207" y="3553282"/>
                  <a:pt x="5178090" y="3551374"/>
                </a:cubicBezTo>
                <a:cubicBezTo>
                  <a:pt x="5172306" y="3549587"/>
                  <a:pt x="5168945" y="3542287"/>
                  <a:pt x="5171125" y="3536683"/>
                </a:cubicBezTo>
                <a:cubicBezTo>
                  <a:pt x="5173699" y="3530141"/>
                  <a:pt x="5178423" y="3524689"/>
                  <a:pt x="5185176" y="3522326"/>
                </a:cubicBezTo>
                <a:cubicBezTo>
                  <a:pt x="5190173" y="3520539"/>
                  <a:pt x="5195533" y="3521417"/>
                  <a:pt x="5198864" y="3525416"/>
                </a:cubicBezTo>
                <a:cubicBezTo>
                  <a:pt x="5206889" y="3513088"/>
                  <a:pt x="5227118" y="3524022"/>
                  <a:pt x="5219124" y="3536593"/>
                </a:cubicBezTo>
                <a:cubicBezTo>
                  <a:pt x="5218730" y="3537229"/>
                  <a:pt x="5218185" y="3537562"/>
                  <a:pt x="5217731" y="3538077"/>
                </a:cubicBezTo>
                <a:cubicBezTo>
                  <a:pt x="5222516" y="3537259"/>
                  <a:pt x="5226997" y="3539743"/>
                  <a:pt x="5229905" y="3543832"/>
                </a:cubicBezTo>
                <a:lnTo>
                  <a:pt x="5232842" y="3548012"/>
                </a:lnTo>
                <a:cubicBezTo>
                  <a:pt x="5236446" y="3553101"/>
                  <a:pt x="5233024" y="3560946"/>
                  <a:pt x="5228088" y="3563551"/>
                </a:cubicBezTo>
                <a:cubicBezTo>
                  <a:pt x="5228027" y="3563581"/>
                  <a:pt x="5227936" y="3563581"/>
                  <a:pt x="5227876" y="3563611"/>
                </a:cubicBezTo>
                <a:cubicBezTo>
                  <a:pt x="5233175" y="3562672"/>
                  <a:pt x="5238535" y="3565762"/>
                  <a:pt x="5240504" y="3570729"/>
                </a:cubicBezTo>
                <a:cubicBezTo>
                  <a:pt x="5241988" y="3571305"/>
                  <a:pt x="5243381" y="3572153"/>
                  <a:pt x="5244653" y="3573516"/>
                </a:cubicBezTo>
                <a:cubicBezTo>
                  <a:pt x="5247378" y="3576454"/>
                  <a:pt x="5248438" y="3581603"/>
                  <a:pt x="5247045" y="3585632"/>
                </a:cubicBezTo>
                <a:cubicBezTo>
                  <a:pt x="5247832" y="3584451"/>
                  <a:pt x="5248801" y="3583421"/>
                  <a:pt x="5249922" y="3582603"/>
                </a:cubicBezTo>
                <a:lnTo>
                  <a:pt x="5254101" y="3579635"/>
                </a:lnTo>
                <a:cubicBezTo>
                  <a:pt x="5255585" y="3578605"/>
                  <a:pt x="5257220" y="3578029"/>
                  <a:pt x="5258855" y="3577817"/>
                </a:cubicBezTo>
                <a:cubicBezTo>
                  <a:pt x="5260400" y="3572668"/>
                  <a:pt x="5263701" y="3568155"/>
                  <a:pt x="5269152" y="3565641"/>
                </a:cubicBezTo>
                <a:cubicBezTo>
                  <a:pt x="5272634" y="3564035"/>
                  <a:pt x="5276087" y="3563490"/>
                  <a:pt x="5279448" y="3563763"/>
                </a:cubicBezTo>
                <a:cubicBezTo>
                  <a:pt x="5280205" y="3562127"/>
                  <a:pt x="5281295" y="3560613"/>
                  <a:pt x="5282779" y="3559371"/>
                </a:cubicBezTo>
                <a:cubicBezTo>
                  <a:pt x="5287443" y="3555494"/>
                  <a:pt x="5295407" y="3556644"/>
                  <a:pt x="5298890" y="3561551"/>
                </a:cubicBezTo>
                <a:lnTo>
                  <a:pt x="5304795" y="3569881"/>
                </a:lnTo>
                <a:cubicBezTo>
                  <a:pt x="5307248" y="3573334"/>
                  <a:pt x="5307611" y="3577454"/>
                  <a:pt x="5306188" y="3581028"/>
                </a:cubicBezTo>
                <a:cubicBezTo>
                  <a:pt x="5306279" y="3581149"/>
                  <a:pt x="5306370" y="3581301"/>
                  <a:pt x="5306491" y="3581422"/>
                </a:cubicBezTo>
                <a:cubicBezTo>
                  <a:pt x="5309913" y="3576818"/>
                  <a:pt x="5316484" y="3574788"/>
                  <a:pt x="5321693" y="3578059"/>
                </a:cubicBezTo>
                <a:cubicBezTo>
                  <a:pt x="5321966" y="3577908"/>
                  <a:pt x="5322117" y="3577605"/>
                  <a:pt x="5322420" y="3577454"/>
                </a:cubicBezTo>
                <a:cubicBezTo>
                  <a:pt x="5324600" y="3576424"/>
                  <a:pt x="5326781" y="3575394"/>
                  <a:pt x="5328961" y="3574364"/>
                </a:cubicBezTo>
                <a:cubicBezTo>
                  <a:pt x="5332413" y="3572729"/>
                  <a:pt x="5336259" y="3572880"/>
                  <a:pt x="5339500" y="3574425"/>
                </a:cubicBezTo>
                <a:cubicBezTo>
                  <a:pt x="5339803" y="3571608"/>
                  <a:pt x="5341256" y="3569154"/>
                  <a:pt x="5343406" y="3567276"/>
                </a:cubicBezTo>
                <a:cubicBezTo>
                  <a:pt x="5341196" y="3562369"/>
                  <a:pt x="5341711" y="3556402"/>
                  <a:pt x="5347343" y="3553615"/>
                </a:cubicBezTo>
                <a:cubicBezTo>
                  <a:pt x="5349251" y="3552677"/>
                  <a:pt x="5351098" y="3551495"/>
                  <a:pt x="5353006" y="3550556"/>
                </a:cubicBezTo>
                <a:cubicBezTo>
                  <a:pt x="5353460" y="3550253"/>
                  <a:pt x="5353915" y="3549951"/>
                  <a:pt x="5354338" y="3549648"/>
                </a:cubicBezTo>
                <a:cubicBezTo>
                  <a:pt x="5355519" y="3548557"/>
                  <a:pt x="5356610" y="3547648"/>
                  <a:pt x="5357851" y="3546952"/>
                </a:cubicBezTo>
                <a:cubicBezTo>
                  <a:pt x="5358366" y="3543559"/>
                  <a:pt x="5360274" y="3540258"/>
                  <a:pt x="5362939" y="3538501"/>
                </a:cubicBezTo>
                <a:cubicBezTo>
                  <a:pt x="5366391" y="3536229"/>
                  <a:pt x="5370086" y="3536381"/>
                  <a:pt x="5373356" y="3537804"/>
                </a:cubicBezTo>
                <a:cubicBezTo>
                  <a:pt x="5372872" y="3537320"/>
                  <a:pt x="5372327" y="3537047"/>
                  <a:pt x="5371873" y="3536411"/>
                </a:cubicBezTo>
                <a:cubicBezTo>
                  <a:pt x="5367057" y="3529565"/>
                  <a:pt x="5370782" y="3522053"/>
                  <a:pt x="5376415" y="3518934"/>
                </a:cubicBezTo>
                <a:cubicBezTo>
                  <a:pt x="5365846" y="3512603"/>
                  <a:pt x="5374749" y="3494459"/>
                  <a:pt x="5387771" y="3499154"/>
                </a:cubicBezTo>
                <a:cubicBezTo>
                  <a:pt x="5398309" y="3502941"/>
                  <a:pt x="5395433" y="3515844"/>
                  <a:pt x="5387408" y="3519751"/>
                </a:cubicBezTo>
                <a:cubicBezTo>
                  <a:pt x="5388195" y="3520387"/>
                  <a:pt x="5389013" y="3520933"/>
                  <a:pt x="5389709" y="3521902"/>
                </a:cubicBezTo>
                <a:cubicBezTo>
                  <a:pt x="5396159" y="3531019"/>
                  <a:pt x="5387499" y="3541560"/>
                  <a:pt x="5379231" y="3540894"/>
                </a:cubicBezTo>
                <a:cubicBezTo>
                  <a:pt x="5381351" y="3541469"/>
                  <a:pt x="5382774" y="3542136"/>
                  <a:pt x="5384561" y="3543317"/>
                </a:cubicBezTo>
                <a:cubicBezTo>
                  <a:pt x="5388619" y="3546013"/>
                  <a:pt x="5390588" y="3549738"/>
                  <a:pt x="5392617" y="3554040"/>
                </a:cubicBezTo>
                <a:cubicBezTo>
                  <a:pt x="5393222" y="3555312"/>
                  <a:pt x="5393282" y="3556796"/>
                  <a:pt x="5393161" y="3558310"/>
                </a:cubicBezTo>
                <a:cubicBezTo>
                  <a:pt x="5394434" y="3560098"/>
                  <a:pt x="5395342" y="3562157"/>
                  <a:pt x="5395524" y="3564278"/>
                </a:cubicBezTo>
                <a:cubicBezTo>
                  <a:pt x="5395675" y="3565974"/>
                  <a:pt x="5395705" y="3567640"/>
                  <a:pt x="5395675" y="3569336"/>
                </a:cubicBezTo>
                <a:cubicBezTo>
                  <a:pt x="5395948" y="3569700"/>
                  <a:pt x="5396220" y="3570063"/>
                  <a:pt x="5396463" y="3570487"/>
                </a:cubicBezTo>
                <a:cubicBezTo>
                  <a:pt x="5399309" y="3575667"/>
                  <a:pt x="5397553" y="3583451"/>
                  <a:pt x="5391950" y="3586117"/>
                </a:cubicBezTo>
                <a:lnTo>
                  <a:pt x="5388892" y="3587540"/>
                </a:lnTo>
                <a:cubicBezTo>
                  <a:pt x="5388134" y="3588237"/>
                  <a:pt x="5387347" y="3588934"/>
                  <a:pt x="5386469" y="3589539"/>
                </a:cubicBezTo>
                <a:cubicBezTo>
                  <a:pt x="5379686" y="3594174"/>
                  <a:pt x="5370570" y="3593992"/>
                  <a:pt x="5362727" y="3595022"/>
                </a:cubicBezTo>
                <a:cubicBezTo>
                  <a:pt x="5356034" y="3595900"/>
                  <a:pt x="5352219" y="3591569"/>
                  <a:pt x="5351310" y="3586480"/>
                </a:cubicBezTo>
                <a:cubicBezTo>
                  <a:pt x="5349402" y="3586662"/>
                  <a:pt x="5347494" y="3586419"/>
                  <a:pt x="5345678" y="3585511"/>
                </a:cubicBezTo>
                <a:cubicBezTo>
                  <a:pt x="5345344" y="3589297"/>
                  <a:pt x="5343527" y="3592962"/>
                  <a:pt x="5339984" y="3594628"/>
                </a:cubicBezTo>
                <a:lnTo>
                  <a:pt x="5333443" y="3597718"/>
                </a:lnTo>
                <a:cubicBezTo>
                  <a:pt x="5329385" y="3599626"/>
                  <a:pt x="5324843" y="3599293"/>
                  <a:pt x="5321390" y="3596991"/>
                </a:cubicBezTo>
                <a:close/>
                <a:moveTo>
                  <a:pt x="5331990" y="3732417"/>
                </a:moveTo>
                <a:lnTo>
                  <a:pt x="5334927" y="3736597"/>
                </a:lnTo>
                <a:cubicBezTo>
                  <a:pt x="5338652" y="3741868"/>
                  <a:pt x="5337349" y="3748713"/>
                  <a:pt x="5332413" y="3752681"/>
                </a:cubicBezTo>
                <a:cubicBezTo>
                  <a:pt x="5327628" y="3756498"/>
                  <a:pt x="5319816" y="3755074"/>
                  <a:pt x="5316333" y="3750167"/>
                </a:cubicBezTo>
                <a:lnTo>
                  <a:pt x="5313395" y="3745987"/>
                </a:lnTo>
                <a:cubicBezTo>
                  <a:pt x="5309671" y="3740747"/>
                  <a:pt x="5310973" y="3733871"/>
                  <a:pt x="5315909" y="3729933"/>
                </a:cubicBezTo>
                <a:cubicBezTo>
                  <a:pt x="5320724" y="3726086"/>
                  <a:pt x="5328537" y="3727510"/>
                  <a:pt x="5331990" y="3732417"/>
                </a:cubicBezTo>
                <a:close/>
                <a:moveTo>
                  <a:pt x="5287019" y="3690799"/>
                </a:moveTo>
                <a:cubicBezTo>
                  <a:pt x="5283022" y="3686619"/>
                  <a:pt x="5283203" y="3678077"/>
                  <a:pt x="5288139" y="3674594"/>
                </a:cubicBezTo>
                <a:lnTo>
                  <a:pt x="5292318" y="3671625"/>
                </a:lnTo>
                <a:cubicBezTo>
                  <a:pt x="5297588" y="3667899"/>
                  <a:pt x="5303856" y="3667839"/>
                  <a:pt x="5308520" y="3672746"/>
                </a:cubicBezTo>
                <a:cubicBezTo>
                  <a:pt x="5312517" y="3676926"/>
                  <a:pt x="5312336" y="3685468"/>
                  <a:pt x="5307399" y="3688981"/>
                </a:cubicBezTo>
                <a:lnTo>
                  <a:pt x="5303220" y="3691919"/>
                </a:lnTo>
                <a:cubicBezTo>
                  <a:pt x="5297951" y="3695645"/>
                  <a:pt x="5291682" y="3695706"/>
                  <a:pt x="5287019" y="3690799"/>
                </a:cubicBezTo>
                <a:close/>
                <a:moveTo>
                  <a:pt x="5295347" y="3772612"/>
                </a:moveTo>
                <a:lnTo>
                  <a:pt x="5291168" y="3775550"/>
                </a:lnTo>
                <a:cubicBezTo>
                  <a:pt x="5286080" y="3779154"/>
                  <a:pt x="5278449" y="3776822"/>
                  <a:pt x="5275360" y="3771764"/>
                </a:cubicBezTo>
                <a:cubicBezTo>
                  <a:pt x="5271968" y="3766221"/>
                  <a:pt x="5274088" y="3759527"/>
                  <a:pt x="5279145" y="3755952"/>
                </a:cubicBezTo>
                <a:lnTo>
                  <a:pt x="5283324" y="3752984"/>
                </a:lnTo>
                <a:cubicBezTo>
                  <a:pt x="5288412" y="3749380"/>
                  <a:pt x="5296043" y="3751742"/>
                  <a:pt x="5299132" y="3756770"/>
                </a:cubicBezTo>
                <a:cubicBezTo>
                  <a:pt x="5302524" y="3762343"/>
                  <a:pt x="5300434" y="3769007"/>
                  <a:pt x="5295347" y="3772612"/>
                </a:cubicBezTo>
                <a:close/>
                <a:moveTo>
                  <a:pt x="5228754" y="3622283"/>
                </a:moveTo>
                <a:cubicBezTo>
                  <a:pt x="5236779" y="3609682"/>
                  <a:pt x="5255555" y="3623252"/>
                  <a:pt x="5247590" y="3635762"/>
                </a:cubicBezTo>
                <a:cubicBezTo>
                  <a:pt x="5239565" y="3648393"/>
                  <a:pt x="5220789" y="3634823"/>
                  <a:pt x="5228754" y="3622283"/>
                </a:cubicBezTo>
                <a:close/>
                <a:moveTo>
                  <a:pt x="5220668" y="3712062"/>
                </a:moveTo>
                <a:cubicBezTo>
                  <a:pt x="5212159" y="3700007"/>
                  <a:pt x="5230116" y="3685680"/>
                  <a:pt x="5238657" y="3697735"/>
                </a:cubicBezTo>
                <a:cubicBezTo>
                  <a:pt x="5247197" y="3709791"/>
                  <a:pt x="5229208" y="3724148"/>
                  <a:pt x="5220668" y="3712062"/>
                </a:cubicBezTo>
                <a:close/>
                <a:moveTo>
                  <a:pt x="5145324" y="3587631"/>
                </a:moveTo>
                <a:cubicBezTo>
                  <a:pt x="5144991" y="3587177"/>
                  <a:pt x="5145081" y="3586753"/>
                  <a:pt x="5144839" y="3586298"/>
                </a:cubicBezTo>
                <a:lnTo>
                  <a:pt x="5144627" y="3586632"/>
                </a:lnTo>
                <a:cubicBezTo>
                  <a:pt x="5141266" y="3591932"/>
                  <a:pt x="5134937" y="3594658"/>
                  <a:pt x="5129001" y="3591569"/>
                </a:cubicBezTo>
                <a:cubicBezTo>
                  <a:pt x="5123792" y="3588873"/>
                  <a:pt x="5120703" y="3581240"/>
                  <a:pt x="5124065" y="3575939"/>
                </a:cubicBezTo>
                <a:lnTo>
                  <a:pt x="5126821" y="3571577"/>
                </a:lnTo>
                <a:cubicBezTo>
                  <a:pt x="5126942" y="3571365"/>
                  <a:pt x="5127154" y="3571244"/>
                  <a:pt x="5127305" y="3571032"/>
                </a:cubicBezTo>
                <a:cubicBezTo>
                  <a:pt x="5124640" y="3570002"/>
                  <a:pt x="5122339" y="3568094"/>
                  <a:pt x="5121037" y="3565368"/>
                </a:cubicBezTo>
                <a:cubicBezTo>
                  <a:pt x="5118372" y="3559764"/>
                  <a:pt x="5120855" y="3552677"/>
                  <a:pt x="5126457" y="3550041"/>
                </a:cubicBezTo>
                <a:lnTo>
                  <a:pt x="5130364" y="3548194"/>
                </a:lnTo>
                <a:cubicBezTo>
                  <a:pt x="5129092" y="3547830"/>
                  <a:pt x="5127850" y="3547376"/>
                  <a:pt x="5126699" y="3546649"/>
                </a:cubicBezTo>
                <a:lnTo>
                  <a:pt x="5118008" y="3541106"/>
                </a:lnTo>
                <a:cubicBezTo>
                  <a:pt x="5112708" y="3537744"/>
                  <a:pt x="5112012" y="3529686"/>
                  <a:pt x="5115555" y="3524901"/>
                </a:cubicBezTo>
                <a:cubicBezTo>
                  <a:pt x="5119462" y="3519630"/>
                  <a:pt x="5126487" y="3519085"/>
                  <a:pt x="5131757" y="3522447"/>
                </a:cubicBezTo>
                <a:lnTo>
                  <a:pt x="5140448" y="3527990"/>
                </a:lnTo>
                <a:cubicBezTo>
                  <a:pt x="5145748" y="3531352"/>
                  <a:pt x="5146444" y="3539410"/>
                  <a:pt x="5142901" y="3544195"/>
                </a:cubicBezTo>
                <a:cubicBezTo>
                  <a:pt x="5142204" y="3545134"/>
                  <a:pt x="5141326" y="3545740"/>
                  <a:pt x="5140478" y="3546376"/>
                </a:cubicBezTo>
                <a:cubicBezTo>
                  <a:pt x="5142689" y="3546952"/>
                  <a:pt x="5144809" y="3548103"/>
                  <a:pt x="5146383" y="3549829"/>
                </a:cubicBezTo>
                <a:cubicBezTo>
                  <a:pt x="5148746" y="3548527"/>
                  <a:pt x="5151532" y="3547891"/>
                  <a:pt x="5154318" y="3548375"/>
                </a:cubicBezTo>
                <a:lnTo>
                  <a:pt x="5161434" y="3549587"/>
                </a:lnTo>
                <a:cubicBezTo>
                  <a:pt x="5167582" y="3550647"/>
                  <a:pt x="5171579" y="3557250"/>
                  <a:pt x="5170337" y="3563187"/>
                </a:cubicBezTo>
                <a:cubicBezTo>
                  <a:pt x="5169247" y="3568488"/>
                  <a:pt x="5164614" y="3571971"/>
                  <a:pt x="5159466" y="3572244"/>
                </a:cubicBezTo>
                <a:cubicBezTo>
                  <a:pt x="5161737" y="3573001"/>
                  <a:pt x="5163887" y="3574455"/>
                  <a:pt x="5165553" y="3576787"/>
                </a:cubicBezTo>
                <a:cubicBezTo>
                  <a:pt x="5167733" y="3579877"/>
                  <a:pt x="5168006" y="3582876"/>
                  <a:pt x="5167097" y="3585420"/>
                </a:cubicBezTo>
                <a:cubicBezTo>
                  <a:pt x="5168369" y="3584360"/>
                  <a:pt x="5169914" y="3583572"/>
                  <a:pt x="5171579" y="3583027"/>
                </a:cubicBezTo>
                <a:cubicBezTo>
                  <a:pt x="5171216" y="3580665"/>
                  <a:pt x="5171337" y="3578272"/>
                  <a:pt x="5172609" y="3576272"/>
                </a:cubicBezTo>
                <a:lnTo>
                  <a:pt x="5175364" y="3571941"/>
                </a:lnTo>
                <a:cubicBezTo>
                  <a:pt x="5178847" y="3566428"/>
                  <a:pt x="5184874" y="3564187"/>
                  <a:pt x="5190991" y="3567004"/>
                </a:cubicBezTo>
                <a:cubicBezTo>
                  <a:pt x="5196320" y="3569487"/>
                  <a:pt x="5199167" y="3577514"/>
                  <a:pt x="5195927" y="3582633"/>
                </a:cubicBezTo>
                <a:lnTo>
                  <a:pt x="5193171" y="3586995"/>
                </a:lnTo>
                <a:cubicBezTo>
                  <a:pt x="5191718" y="3589297"/>
                  <a:pt x="5189749" y="3590842"/>
                  <a:pt x="5187599" y="3591902"/>
                </a:cubicBezTo>
                <a:cubicBezTo>
                  <a:pt x="5189416" y="3601928"/>
                  <a:pt x="5172881" y="3608925"/>
                  <a:pt x="5165462" y="3598445"/>
                </a:cubicBezTo>
                <a:cubicBezTo>
                  <a:pt x="5163282" y="3595355"/>
                  <a:pt x="5163009" y="3592326"/>
                  <a:pt x="5163948" y="3589782"/>
                </a:cubicBezTo>
                <a:cubicBezTo>
                  <a:pt x="5158951" y="3593841"/>
                  <a:pt x="5150169" y="3594507"/>
                  <a:pt x="5145324" y="3587631"/>
                </a:cubicBezTo>
                <a:close/>
                <a:moveTo>
                  <a:pt x="5054716" y="3473408"/>
                </a:moveTo>
                <a:cubicBezTo>
                  <a:pt x="5048024" y="3474135"/>
                  <a:pt x="5043300" y="3469258"/>
                  <a:pt x="5041937" y="3463170"/>
                </a:cubicBezTo>
                <a:lnTo>
                  <a:pt x="5041483" y="3461080"/>
                </a:lnTo>
                <a:cubicBezTo>
                  <a:pt x="5037788" y="3462897"/>
                  <a:pt x="5033064" y="3462655"/>
                  <a:pt x="5029551" y="3460413"/>
                </a:cubicBezTo>
                <a:lnTo>
                  <a:pt x="5025220" y="3457657"/>
                </a:lnTo>
                <a:cubicBezTo>
                  <a:pt x="5019769" y="3454174"/>
                  <a:pt x="5018982" y="3446753"/>
                  <a:pt x="5022192" y="3441543"/>
                </a:cubicBezTo>
                <a:cubicBezTo>
                  <a:pt x="5025554" y="3436091"/>
                  <a:pt x="5033185" y="3435273"/>
                  <a:pt x="5038273" y="3438514"/>
                </a:cubicBezTo>
                <a:lnTo>
                  <a:pt x="5042633" y="3441270"/>
                </a:lnTo>
                <a:cubicBezTo>
                  <a:pt x="5044147" y="3442240"/>
                  <a:pt x="5045238" y="3443512"/>
                  <a:pt x="5046055" y="3444935"/>
                </a:cubicBezTo>
                <a:cubicBezTo>
                  <a:pt x="5047479" y="3444057"/>
                  <a:pt x="5049053" y="3443451"/>
                  <a:pt x="5050628" y="3443269"/>
                </a:cubicBezTo>
                <a:cubicBezTo>
                  <a:pt x="5053989" y="3442906"/>
                  <a:pt x="5056836" y="3443936"/>
                  <a:pt x="5059016" y="3445844"/>
                </a:cubicBezTo>
                <a:cubicBezTo>
                  <a:pt x="5058199" y="3443118"/>
                  <a:pt x="5058411" y="3440119"/>
                  <a:pt x="5059834" y="3437151"/>
                </a:cubicBezTo>
                <a:cubicBezTo>
                  <a:pt x="5062439" y="3431789"/>
                  <a:pt x="5070403" y="3429215"/>
                  <a:pt x="5075551" y="3432486"/>
                </a:cubicBezTo>
                <a:lnTo>
                  <a:pt x="5079881" y="3435242"/>
                </a:lnTo>
                <a:cubicBezTo>
                  <a:pt x="5085363" y="3438726"/>
                  <a:pt x="5087452" y="3444935"/>
                  <a:pt x="5084575" y="3450933"/>
                </a:cubicBezTo>
                <a:cubicBezTo>
                  <a:pt x="5081971" y="3456294"/>
                  <a:pt x="5074007" y="3458869"/>
                  <a:pt x="5068889" y="3455628"/>
                </a:cubicBezTo>
                <a:lnTo>
                  <a:pt x="5064558" y="3452871"/>
                </a:lnTo>
                <a:cubicBezTo>
                  <a:pt x="5063741" y="3452356"/>
                  <a:pt x="5063166" y="3451660"/>
                  <a:pt x="5062499" y="3451023"/>
                </a:cubicBezTo>
                <a:cubicBezTo>
                  <a:pt x="5062832" y="3451841"/>
                  <a:pt x="5063256" y="3452659"/>
                  <a:pt x="5063468" y="3453538"/>
                </a:cubicBezTo>
                <a:lnTo>
                  <a:pt x="5065043" y="3460656"/>
                </a:lnTo>
                <a:cubicBezTo>
                  <a:pt x="5066315" y="3466744"/>
                  <a:pt x="5060410" y="3472772"/>
                  <a:pt x="5054716" y="3473408"/>
                </a:cubicBezTo>
                <a:close/>
                <a:moveTo>
                  <a:pt x="5054504" y="3517419"/>
                </a:moveTo>
                <a:cubicBezTo>
                  <a:pt x="5051900" y="3522780"/>
                  <a:pt x="5043935" y="3525355"/>
                  <a:pt x="5038818" y="3522084"/>
                </a:cubicBezTo>
                <a:lnTo>
                  <a:pt x="5034487" y="3519327"/>
                </a:lnTo>
                <a:cubicBezTo>
                  <a:pt x="5032579" y="3518116"/>
                  <a:pt x="5031277" y="3516510"/>
                  <a:pt x="5030247" y="3514754"/>
                </a:cubicBezTo>
                <a:cubicBezTo>
                  <a:pt x="5029339" y="3514541"/>
                  <a:pt x="5028461" y="3514451"/>
                  <a:pt x="5027583" y="3513996"/>
                </a:cubicBezTo>
                <a:cubicBezTo>
                  <a:pt x="5022374" y="3511270"/>
                  <a:pt x="5019285" y="3503637"/>
                  <a:pt x="5022646" y="3498367"/>
                </a:cubicBezTo>
                <a:lnTo>
                  <a:pt x="5025402" y="3494005"/>
                </a:lnTo>
                <a:cubicBezTo>
                  <a:pt x="5028764" y="3488704"/>
                  <a:pt x="5035093" y="3485978"/>
                  <a:pt x="5041028" y="3489068"/>
                </a:cubicBezTo>
                <a:cubicBezTo>
                  <a:pt x="5044814" y="3491037"/>
                  <a:pt x="5047418" y="3495641"/>
                  <a:pt x="5047297" y="3500033"/>
                </a:cubicBezTo>
                <a:lnTo>
                  <a:pt x="5049841" y="3501668"/>
                </a:lnTo>
                <a:cubicBezTo>
                  <a:pt x="5055322" y="3505212"/>
                  <a:pt x="5057412" y="3511452"/>
                  <a:pt x="5054504" y="3517419"/>
                </a:cubicBezTo>
                <a:close/>
                <a:moveTo>
                  <a:pt x="4962292" y="3435273"/>
                </a:moveTo>
                <a:cubicBezTo>
                  <a:pt x="4962352" y="3435454"/>
                  <a:pt x="4962352" y="3435485"/>
                  <a:pt x="4962473" y="3435818"/>
                </a:cubicBezTo>
                <a:cubicBezTo>
                  <a:pt x="4964502" y="3441967"/>
                  <a:pt x="4961474" y="3448207"/>
                  <a:pt x="4955539" y="3450660"/>
                </a:cubicBezTo>
                <a:cubicBezTo>
                  <a:pt x="4949876" y="3453023"/>
                  <a:pt x="4942608" y="3449479"/>
                  <a:pt x="4940700" y="3443724"/>
                </a:cubicBezTo>
                <a:cubicBezTo>
                  <a:pt x="4938489" y="3437030"/>
                  <a:pt x="4938519" y="3429760"/>
                  <a:pt x="4942214" y="3423520"/>
                </a:cubicBezTo>
                <a:cubicBezTo>
                  <a:pt x="4945424" y="3418129"/>
                  <a:pt x="4951329" y="3414918"/>
                  <a:pt x="4957537" y="3417735"/>
                </a:cubicBezTo>
                <a:cubicBezTo>
                  <a:pt x="4962777" y="3420098"/>
                  <a:pt x="4966531" y="3427700"/>
                  <a:pt x="4963321" y="3433062"/>
                </a:cubicBezTo>
                <a:cubicBezTo>
                  <a:pt x="4962928" y="3433698"/>
                  <a:pt x="4962564" y="3434334"/>
                  <a:pt x="4962262" y="3435000"/>
                </a:cubicBezTo>
                <a:cubicBezTo>
                  <a:pt x="4962262" y="3435000"/>
                  <a:pt x="4962262" y="3435000"/>
                  <a:pt x="4962262" y="3435000"/>
                </a:cubicBezTo>
                <a:cubicBezTo>
                  <a:pt x="4962292" y="3435121"/>
                  <a:pt x="4962292" y="3435121"/>
                  <a:pt x="4962292" y="3435273"/>
                </a:cubicBezTo>
                <a:close/>
                <a:moveTo>
                  <a:pt x="4852334" y="3571911"/>
                </a:moveTo>
                <a:cubicBezTo>
                  <a:pt x="4850638" y="3565641"/>
                  <a:pt x="4854756" y="3559613"/>
                  <a:pt x="4860692" y="3557796"/>
                </a:cubicBezTo>
                <a:cubicBezTo>
                  <a:pt x="4866718" y="3555948"/>
                  <a:pt x="4873199" y="3560310"/>
                  <a:pt x="4874804" y="3566156"/>
                </a:cubicBezTo>
                <a:cubicBezTo>
                  <a:pt x="4875954" y="3570426"/>
                  <a:pt x="4877499" y="3574879"/>
                  <a:pt x="4876863" y="3579332"/>
                </a:cubicBezTo>
                <a:cubicBezTo>
                  <a:pt x="4875954" y="3585844"/>
                  <a:pt x="4870171" y="3590448"/>
                  <a:pt x="4863569" y="3589600"/>
                </a:cubicBezTo>
                <a:cubicBezTo>
                  <a:pt x="4858754" y="3588964"/>
                  <a:pt x="4855967" y="3585784"/>
                  <a:pt x="4853303" y="3582058"/>
                </a:cubicBezTo>
                <a:cubicBezTo>
                  <a:pt x="4851244" y="3579180"/>
                  <a:pt x="4851304" y="3575697"/>
                  <a:pt x="4852515" y="3572607"/>
                </a:cubicBezTo>
                <a:cubicBezTo>
                  <a:pt x="4852485" y="3572335"/>
                  <a:pt x="4852394" y="3572123"/>
                  <a:pt x="4852334" y="3571911"/>
                </a:cubicBezTo>
                <a:close/>
                <a:moveTo>
                  <a:pt x="4870746" y="3420249"/>
                </a:moveTo>
                <a:cubicBezTo>
                  <a:pt x="4865507" y="3415857"/>
                  <a:pt x="4865900" y="3409193"/>
                  <a:pt x="4869262" y="3403923"/>
                </a:cubicBezTo>
                <a:lnTo>
                  <a:pt x="4872017" y="3399591"/>
                </a:lnTo>
                <a:cubicBezTo>
                  <a:pt x="4875409" y="3394260"/>
                  <a:pt x="4884010" y="3394502"/>
                  <a:pt x="4888340" y="3398107"/>
                </a:cubicBezTo>
                <a:cubicBezTo>
                  <a:pt x="4893579" y="3402499"/>
                  <a:pt x="4893186" y="3409163"/>
                  <a:pt x="4889824" y="3414433"/>
                </a:cubicBezTo>
                <a:lnTo>
                  <a:pt x="4887069" y="3418795"/>
                </a:lnTo>
                <a:cubicBezTo>
                  <a:pt x="4883677" y="3424065"/>
                  <a:pt x="4875076" y="3423853"/>
                  <a:pt x="4870746" y="3420249"/>
                </a:cubicBezTo>
                <a:close/>
                <a:moveTo>
                  <a:pt x="4635657" y="3299907"/>
                </a:moveTo>
                <a:cubicBezTo>
                  <a:pt x="4624967" y="3309994"/>
                  <a:pt x="4606888" y="3295485"/>
                  <a:pt x="4617699" y="3285247"/>
                </a:cubicBezTo>
                <a:cubicBezTo>
                  <a:pt x="4628389" y="3275160"/>
                  <a:pt x="4646468" y="3289669"/>
                  <a:pt x="4635657" y="3299907"/>
                </a:cubicBezTo>
                <a:close/>
                <a:moveTo>
                  <a:pt x="4634143" y="3421763"/>
                </a:moveTo>
                <a:cubicBezTo>
                  <a:pt x="4623301" y="3432001"/>
                  <a:pt x="4608796" y="3413949"/>
                  <a:pt x="4619577" y="3403741"/>
                </a:cubicBezTo>
                <a:cubicBezTo>
                  <a:pt x="4630418" y="3393503"/>
                  <a:pt x="4644954" y="3411586"/>
                  <a:pt x="4634143" y="3421763"/>
                </a:cubicBezTo>
                <a:close/>
                <a:moveTo>
                  <a:pt x="4540144" y="1917868"/>
                </a:moveTo>
                <a:cubicBezTo>
                  <a:pt x="4545443" y="1919746"/>
                  <a:pt x="4548472" y="1925138"/>
                  <a:pt x="4547866" y="1930559"/>
                </a:cubicBezTo>
                <a:cubicBezTo>
                  <a:pt x="4548775" y="1929923"/>
                  <a:pt x="4549835" y="1929499"/>
                  <a:pt x="4550925" y="1929136"/>
                </a:cubicBezTo>
                <a:cubicBezTo>
                  <a:pt x="4547472" y="1924441"/>
                  <a:pt x="4547563" y="1916596"/>
                  <a:pt x="4552590" y="1912991"/>
                </a:cubicBezTo>
                <a:lnTo>
                  <a:pt x="4556891" y="1909902"/>
                </a:lnTo>
                <a:cubicBezTo>
                  <a:pt x="4562129" y="1906146"/>
                  <a:pt x="4569216" y="1905964"/>
                  <a:pt x="4573698" y="1911204"/>
                </a:cubicBezTo>
                <a:cubicBezTo>
                  <a:pt x="4577635" y="1915778"/>
                  <a:pt x="4577635" y="1924259"/>
                  <a:pt x="4572426" y="1928015"/>
                </a:cubicBezTo>
                <a:lnTo>
                  <a:pt x="4568126" y="1931105"/>
                </a:lnTo>
                <a:cubicBezTo>
                  <a:pt x="4566884" y="1931983"/>
                  <a:pt x="4565582" y="1932619"/>
                  <a:pt x="4564189" y="1933074"/>
                </a:cubicBezTo>
                <a:cubicBezTo>
                  <a:pt x="4566097" y="1935588"/>
                  <a:pt x="4567066" y="1938798"/>
                  <a:pt x="4566551" y="1942070"/>
                </a:cubicBezTo>
                <a:lnTo>
                  <a:pt x="4565339" y="1949460"/>
                </a:lnTo>
                <a:cubicBezTo>
                  <a:pt x="4564279" y="1955821"/>
                  <a:pt x="4558072" y="1960395"/>
                  <a:pt x="4551682" y="1959365"/>
                </a:cubicBezTo>
                <a:cubicBezTo>
                  <a:pt x="4545352" y="1958335"/>
                  <a:pt x="4540749" y="1952065"/>
                  <a:pt x="4541810" y="1945704"/>
                </a:cubicBezTo>
                <a:lnTo>
                  <a:pt x="4542960" y="1938738"/>
                </a:lnTo>
                <a:cubicBezTo>
                  <a:pt x="4539932" y="1940828"/>
                  <a:pt x="4536086" y="1941737"/>
                  <a:pt x="4532452" y="1940434"/>
                </a:cubicBezTo>
                <a:lnTo>
                  <a:pt x="4527455" y="1938677"/>
                </a:lnTo>
                <a:cubicBezTo>
                  <a:pt x="4521368" y="1936527"/>
                  <a:pt x="4517916" y="1929681"/>
                  <a:pt x="4520036" y="1923532"/>
                </a:cubicBezTo>
                <a:cubicBezTo>
                  <a:pt x="4520429" y="1922351"/>
                  <a:pt x="4521156" y="1921412"/>
                  <a:pt x="4521883" y="1920443"/>
                </a:cubicBezTo>
                <a:cubicBezTo>
                  <a:pt x="4516614" y="1915808"/>
                  <a:pt x="4514766" y="1906752"/>
                  <a:pt x="4522186" y="1901451"/>
                </a:cubicBezTo>
                <a:cubicBezTo>
                  <a:pt x="4533148" y="1893576"/>
                  <a:pt x="4544838" y="1907842"/>
                  <a:pt x="4539054" y="1917474"/>
                </a:cubicBezTo>
                <a:lnTo>
                  <a:pt x="4540144" y="1917868"/>
                </a:lnTo>
                <a:close/>
                <a:moveTo>
                  <a:pt x="4542870" y="3022421"/>
                </a:moveTo>
                <a:cubicBezTo>
                  <a:pt x="4548623" y="3020785"/>
                  <a:pt x="4555800" y="3024299"/>
                  <a:pt x="4557163" y="3030418"/>
                </a:cubicBezTo>
                <a:cubicBezTo>
                  <a:pt x="4557678" y="3032780"/>
                  <a:pt x="4558223" y="3035143"/>
                  <a:pt x="4558738" y="3037536"/>
                </a:cubicBezTo>
                <a:cubicBezTo>
                  <a:pt x="4560100" y="3043654"/>
                  <a:pt x="4557072" y="3050045"/>
                  <a:pt x="4550743" y="3051833"/>
                </a:cubicBezTo>
                <a:cubicBezTo>
                  <a:pt x="4544989" y="3053468"/>
                  <a:pt x="4537812" y="3049954"/>
                  <a:pt x="4536449" y="3043836"/>
                </a:cubicBezTo>
                <a:lnTo>
                  <a:pt x="4534875" y="3036718"/>
                </a:lnTo>
                <a:cubicBezTo>
                  <a:pt x="4533512" y="3030599"/>
                  <a:pt x="4536540" y="3024208"/>
                  <a:pt x="4542870" y="3022421"/>
                </a:cubicBezTo>
                <a:close/>
                <a:moveTo>
                  <a:pt x="4529575" y="2036393"/>
                </a:moveTo>
                <a:lnTo>
                  <a:pt x="4531331" y="2031395"/>
                </a:lnTo>
                <a:cubicBezTo>
                  <a:pt x="4533481" y="2025276"/>
                  <a:pt x="4542173" y="2023489"/>
                  <a:pt x="4547351" y="2026094"/>
                </a:cubicBezTo>
                <a:cubicBezTo>
                  <a:pt x="4553620" y="2029244"/>
                  <a:pt x="4554771" y="2036059"/>
                  <a:pt x="4552651" y="2042117"/>
                </a:cubicBezTo>
                <a:lnTo>
                  <a:pt x="4550895" y="2047115"/>
                </a:lnTo>
                <a:cubicBezTo>
                  <a:pt x="4548744" y="2053234"/>
                  <a:pt x="4540083" y="2055021"/>
                  <a:pt x="4534875" y="2052416"/>
                </a:cubicBezTo>
                <a:cubicBezTo>
                  <a:pt x="4528606" y="2049266"/>
                  <a:pt x="4527455" y="2042450"/>
                  <a:pt x="4529575" y="2036393"/>
                </a:cubicBezTo>
                <a:close/>
                <a:moveTo>
                  <a:pt x="4557345" y="2016553"/>
                </a:moveTo>
                <a:lnTo>
                  <a:pt x="4552348" y="2014796"/>
                </a:lnTo>
                <a:cubicBezTo>
                  <a:pt x="4546019" y="2012585"/>
                  <a:pt x="4542233" y="2007284"/>
                  <a:pt x="4543566" y="2000408"/>
                </a:cubicBezTo>
                <a:cubicBezTo>
                  <a:pt x="4544716" y="1994532"/>
                  <a:pt x="4552045" y="1989534"/>
                  <a:pt x="4557950" y="1991624"/>
                </a:cubicBezTo>
                <a:lnTo>
                  <a:pt x="4562947" y="1993381"/>
                </a:lnTo>
                <a:cubicBezTo>
                  <a:pt x="4569276" y="1995592"/>
                  <a:pt x="4573062" y="2000893"/>
                  <a:pt x="4571729" y="2007769"/>
                </a:cubicBezTo>
                <a:cubicBezTo>
                  <a:pt x="4570609" y="2013675"/>
                  <a:pt x="4563250" y="2018643"/>
                  <a:pt x="4557345" y="2016553"/>
                </a:cubicBezTo>
                <a:close/>
                <a:moveTo>
                  <a:pt x="4570276" y="2983650"/>
                </a:moveTo>
                <a:cubicBezTo>
                  <a:pt x="4578179" y="2971231"/>
                  <a:pt x="4599257" y="2980893"/>
                  <a:pt x="4591262" y="2993464"/>
                </a:cubicBezTo>
                <a:cubicBezTo>
                  <a:pt x="4583388" y="3005883"/>
                  <a:pt x="4562281" y="2996220"/>
                  <a:pt x="4570276" y="2983650"/>
                </a:cubicBezTo>
                <a:close/>
                <a:moveTo>
                  <a:pt x="4536934" y="3203615"/>
                </a:moveTo>
                <a:cubicBezTo>
                  <a:pt x="4528969" y="3216155"/>
                  <a:pt x="4508437" y="3205433"/>
                  <a:pt x="4516432" y="3192862"/>
                </a:cubicBezTo>
                <a:cubicBezTo>
                  <a:pt x="4524397" y="3180322"/>
                  <a:pt x="4544929" y="3191045"/>
                  <a:pt x="4536934" y="3203615"/>
                </a:cubicBezTo>
                <a:close/>
                <a:moveTo>
                  <a:pt x="4535631" y="3143611"/>
                </a:moveTo>
                <a:cubicBezTo>
                  <a:pt x="4530150" y="3141975"/>
                  <a:pt x="4525214" y="3139492"/>
                  <a:pt x="4522125" y="3134433"/>
                </a:cubicBezTo>
                <a:cubicBezTo>
                  <a:pt x="4518733" y="3128920"/>
                  <a:pt x="4519642" y="3122771"/>
                  <a:pt x="4521914" y="3117107"/>
                </a:cubicBezTo>
                <a:cubicBezTo>
                  <a:pt x="4524275" y="3111261"/>
                  <a:pt x="4532361" y="3109444"/>
                  <a:pt x="4537539" y="3112109"/>
                </a:cubicBezTo>
                <a:cubicBezTo>
                  <a:pt x="4541688" y="3114260"/>
                  <a:pt x="4543566" y="3118228"/>
                  <a:pt x="4543535" y="3122378"/>
                </a:cubicBezTo>
                <a:cubicBezTo>
                  <a:pt x="4547866" y="3124892"/>
                  <a:pt x="4550622" y="3129435"/>
                  <a:pt x="4549441" y="3134766"/>
                </a:cubicBezTo>
                <a:cubicBezTo>
                  <a:pt x="4548169" y="3140552"/>
                  <a:pt x="4541628" y="3145398"/>
                  <a:pt x="4535631" y="3143611"/>
                </a:cubicBezTo>
                <a:close/>
                <a:moveTo>
                  <a:pt x="4548956" y="3104204"/>
                </a:moveTo>
                <a:cubicBezTo>
                  <a:pt x="4548532" y="3104385"/>
                  <a:pt x="4548139" y="3104598"/>
                  <a:pt x="4547684" y="3104719"/>
                </a:cubicBezTo>
                <a:cubicBezTo>
                  <a:pt x="4541931" y="3106385"/>
                  <a:pt x="4534693" y="3102932"/>
                  <a:pt x="4533330" y="3096813"/>
                </a:cubicBezTo>
                <a:lnTo>
                  <a:pt x="4532603" y="3093511"/>
                </a:lnTo>
                <a:cubicBezTo>
                  <a:pt x="4532089" y="3092633"/>
                  <a:pt x="4531574" y="3091694"/>
                  <a:pt x="4531180" y="3090694"/>
                </a:cubicBezTo>
                <a:cubicBezTo>
                  <a:pt x="4528121" y="3083001"/>
                  <a:pt x="4530332" y="3074065"/>
                  <a:pt x="4531059" y="3066099"/>
                </a:cubicBezTo>
                <a:cubicBezTo>
                  <a:pt x="4532179" y="3054104"/>
                  <a:pt x="4547170" y="3054225"/>
                  <a:pt x="4552287" y="3062434"/>
                </a:cubicBezTo>
                <a:lnTo>
                  <a:pt x="4552681" y="3061616"/>
                </a:lnTo>
                <a:cubicBezTo>
                  <a:pt x="4553529" y="3058163"/>
                  <a:pt x="4555740" y="3055861"/>
                  <a:pt x="4558495" y="3054619"/>
                </a:cubicBezTo>
                <a:cubicBezTo>
                  <a:pt x="4564491" y="3051317"/>
                  <a:pt x="4573213" y="3052408"/>
                  <a:pt x="4575091" y="3060162"/>
                </a:cubicBezTo>
                <a:cubicBezTo>
                  <a:pt x="4575606" y="3062252"/>
                  <a:pt x="4576362" y="3064312"/>
                  <a:pt x="4576847" y="3066402"/>
                </a:cubicBezTo>
                <a:cubicBezTo>
                  <a:pt x="4577029" y="3066917"/>
                  <a:pt x="4577241" y="3067432"/>
                  <a:pt x="4577453" y="3067916"/>
                </a:cubicBezTo>
                <a:cubicBezTo>
                  <a:pt x="4578240" y="3069279"/>
                  <a:pt x="4578906" y="3070582"/>
                  <a:pt x="4579330" y="3071975"/>
                </a:cubicBezTo>
                <a:cubicBezTo>
                  <a:pt x="4582571" y="3073217"/>
                  <a:pt x="4585387" y="3075822"/>
                  <a:pt x="4586507" y="3078851"/>
                </a:cubicBezTo>
                <a:cubicBezTo>
                  <a:pt x="4588870" y="3085151"/>
                  <a:pt x="4585296" y="3090967"/>
                  <a:pt x="4579724" y="3093784"/>
                </a:cubicBezTo>
                <a:cubicBezTo>
                  <a:pt x="4583691" y="3091785"/>
                  <a:pt x="4581965" y="3091754"/>
                  <a:pt x="4580633" y="3094269"/>
                </a:cubicBezTo>
                <a:cubicBezTo>
                  <a:pt x="4579573" y="3096298"/>
                  <a:pt x="4578604" y="3097540"/>
                  <a:pt x="4576999" y="3099055"/>
                </a:cubicBezTo>
                <a:cubicBezTo>
                  <a:pt x="4573455" y="3102447"/>
                  <a:pt x="4569367" y="3103568"/>
                  <a:pt x="4564704" y="3104598"/>
                </a:cubicBezTo>
                <a:cubicBezTo>
                  <a:pt x="4563341" y="3104900"/>
                  <a:pt x="4561857" y="3104658"/>
                  <a:pt x="4560373" y="3104204"/>
                </a:cubicBezTo>
                <a:cubicBezTo>
                  <a:pt x="4558344" y="3105052"/>
                  <a:pt x="4556103" y="3105476"/>
                  <a:pt x="4553983" y="3105203"/>
                </a:cubicBezTo>
                <a:cubicBezTo>
                  <a:pt x="4552257" y="3104931"/>
                  <a:pt x="4550591" y="3104598"/>
                  <a:pt x="4548956" y="3104204"/>
                </a:cubicBezTo>
                <a:close/>
                <a:moveTo>
                  <a:pt x="4555346" y="3179535"/>
                </a:moveTo>
                <a:cubicBezTo>
                  <a:pt x="4558647" y="3174083"/>
                  <a:pt x="4566308" y="3173144"/>
                  <a:pt x="4571426" y="3176385"/>
                </a:cubicBezTo>
                <a:lnTo>
                  <a:pt x="4584448" y="3184654"/>
                </a:lnTo>
                <a:cubicBezTo>
                  <a:pt x="4589929" y="3188137"/>
                  <a:pt x="4590808" y="3195467"/>
                  <a:pt x="4587598" y="3200738"/>
                </a:cubicBezTo>
                <a:cubicBezTo>
                  <a:pt x="4584297" y="3206190"/>
                  <a:pt x="4576635" y="3207129"/>
                  <a:pt x="4571517" y="3203888"/>
                </a:cubicBezTo>
                <a:lnTo>
                  <a:pt x="4558495" y="3195588"/>
                </a:lnTo>
                <a:cubicBezTo>
                  <a:pt x="4553045" y="3192135"/>
                  <a:pt x="4552166" y="3184775"/>
                  <a:pt x="4555346" y="3179535"/>
                </a:cubicBezTo>
                <a:close/>
                <a:moveTo>
                  <a:pt x="4570397" y="3328046"/>
                </a:moveTo>
                <a:cubicBezTo>
                  <a:pt x="4570578" y="3321776"/>
                  <a:pt x="4575060" y="3316324"/>
                  <a:pt x="4581632" y="3316112"/>
                </a:cubicBezTo>
                <a:cubicBezTo>
                  <a:pt x="4587628" y="3315961"/>
                  <a:pt x="4593715" y="3321110"/>
                  <a:pt x="4593533" y="3327380"/>
                </a:cubicBezTo>
                <a:cubicBezTo>
                  <a:pt x="4593472" y="3329803"/>
                  <a:pt x="4593412" y="3332226"/>
                  <a:pt x="4593321" y="3334650"/>
                </a:cubicBezTo>
                <a:cubicBezTo>
                  <a:pt x="4593139" y="3340920"/>
                  <a:pt x="4588658" y="3346372"/>
                  <a:pt x="4582086" y="3346584"/>
                </a:cubicBezTo>
                <a:cubicBezTo>
                  <a:pt x="4576090" y="3346735"/>
                  <a:pt x="4570003" y="3341586"/>
                  <a:pt x="4570154" y="3335316"/>
                </a:cubicBezTo>
                <a:lnTo>
                  <a:pt x="4570397" y="3328046"/>
                </a:lnTo>
                <a:close/>
                <a:moveTo>
                  <a:pt x="4584054" y="2031667"/>
                </a:moveTo>
                <a:cubicBezTo>
                  <a:pt x="4577816" y="2029547"/>
                  <a:pt x="4575212" y="2022126"/>
                  <a:pt x="4577271" y="2016219"/>
                </a:cubicBezTo>
                <a:lnTo>
                  <a:pt x="4579027" y="2011222"/>
                </a:lnTo>
                <a:cubicBezTo>
                  <a:pt x="4581238" y="2004921"/>
                  <a:pt x="4588506" y="2002407"/>
                  <a:pt x="4594472" y="2004437"/>
                </a:cubicBezTo>
                <a:cubicBezTo>
                  <a:pt x="4599408" y="2006133"/>
                  <a:pt x="4601982" y="2011131"/>
                  <a:pt x="4601831" y="2016068"/>
                </a:cubicBezTo>
                <a:cubicBezTo>
                  <a:pt x="4602406" y="2015008"/>
                  <a:pt x="4603012" y="2013948"/>
                  <a:pt x="4604011" y="2013191"/>
                </a:cubicBezTo>
                <a:cubicBezTo>
                  <a:pt x="4604647" y="2012766"/>
                  <a:pt x="4605222" y="2012282"/>
                  <a:pt x="4605737" y="2011736"/>
                </a:cubicBezTo>
                <a:lnTo>
                  <a:pt x="4605737" y="2011736"/>
                </a:lnTo>
                <a:cubicBezTo>
                  <a:pt x="4605768" y="2011646"/>
                  <a:pt x="4605768" y="2011615"/>
                  <a:pt x="4605798" y="2011494"/>
                </a:cubicBezTo>
                <a:cubicBezTo>
                  <a:pt x="4605798" y="2011312"/>
                  <a:pt x="4605798" y="2011282"/>
                  <a:pt x="4605828" y="2010888"/>
                </a:cubicBezTo>
                <a:cubicBezTo>
                  <a:pt x="4606222" y="2004225"/>
                  <a:pt x="4611522" y="1999439"/>
                  <a:pt x="4618123" y="1999378"/>
                </a:cubicBezTo>
                <a:cubicBezTo>
                  <a:pt x="4624422" y="1999318"/>
                  <a:pt x="4630024" y="2005466"/>
                  <a:pt x="4629661" y="2011706"/>
                </a:cubicBezTo>
                <a:cubicBezTo>
                  <a:pt x="4629207" y="2018976"/>
                  <a:pt x="4626360" y="2025882"/>
                  <a:pt x="4620485" y="2030395"/>
                </a:cubicBezTo>
                <a:cubicBezTo>
                  <a:pt x="4615337" y="2034303"/>
                  <a:pt x="4608493" y="2035120"/>
                  <a:pt x="4603618" y="2030032"/>
                </a:cubicBezTo>
                <a:cubicBezTo>
                  <a:pt x="4601679" y="2028033"/>
                  <a:pt x="4600620" y="2025034"/>
                  <a:pt x="4600438" y="2022035"/>
                </a:cubicBezTo>
                <a:lnTo>
                  <a:pt x="4599438" y="2024852"/>
                </a:lnTo>
                <a:cubicBezTo>
                  <a:pt x="4597288" y="2031183"/>
                  <a:pt x="4590020" y="2033666"/>
                  <a:pt x="4584054" y="2031667"/>
                </a:cubicBezTo>
                <a:close/>
                <a:moveTo>
                  <a:pt x="4573607" y="1842779"/>
                </a:moveTo>
                <a:cubicBezTo>
                  <a:pt x="4568519" y="1857258"/>
                  <a:pt x="4547291" y="1846323"/>
                  <a:pt x="4552318" y="1832057"/>
                </a:cubicBezTo>
                <a:cubicBezTo>
                  <a:pt x="4553468" y="1828816"/>
                  <a:pt x="4555467" y="1826998"/>
                  <a:pt x="4557769" y="1826059"/>
                </a:cubicBezTo>
                <a:cubicBezTo>
                  <a:pt x="4551439" y="1822000"/>
                  <a:pt x="4548502" y="1812671"/>
                  <a:pt x="4556285" y="1807098"/>
                </a:cubicBezTo>
                <a:cubicBezTo>
                  <a:pt x="4568731" y="1798162"/>
                  <a:pt x="4583722" y="1816730"/>
                  <a:pt x="4571245" y="1825665"/>
                </a:cubicBezTo>
                <a:cubicBezTo>
                  <a:pt x="4570064" y="1826514"/>
                  <a:pt x="4568822" y="1826938"/>
                  <a:pt x="4567611" y="1827301"/>
                </a:cubicBezTo>
                <a:cubicBezTo>
                  <a:pt x="4572486" y="1830209"/>
                  <a:pt x="4575969" y="1836055"/>
                  <a:pt x="4573607" y="1842779"/>
                </a:cubicBezTo>
                <a:close/>
                <a:moveTo>
                  <a:pt x="4568368" y="1757786"/>
                </a:moveTo>
                <a:lnTo>
                  <a:pt x="4558677" y="1753485"/>
                </a:lnTo>
                <a:cubicBezTo>
                  <a:pt x="4552772" y="1750849"/>
                  <a:pt x="4549320" y="1744458"/>
                  <a:pt x="4551682" y="1738128"/>
                </a:cubicBezTo>
                <a:cubicBezTo>
                  <a:pt x="4553862" y="1732342"/>
                  <a:pt x="4561130" y="1728526"/>
                  <a:pt x="4567035" y="1731131"/>
                </a:cubicBezTo>
                <a:lnTo>
                  <a:pt x="4576726" y="1735432"/>
                </a:lnTo>
                <a:cubicBezTo>
                  <a:pt x="4582631" y="1738037"/>
                  <a:pt x="4586083" y="1744458"/>
                  <a:pt x="4583722" y="1750789"/>
                </a:cubicBezTo>
                <a:cubicBezTo>
                  <a:pt x="4581541" y="1756574"/>
                  <a:pt x="4574243" y="1760421"/>
                  <a:pt x="4568368" y="1757786"/>
                </a:cubicBezTo>
                <a:close/>
                <a:moveTo>
                  <a:pt x="4597864" y="1571745"/>
                </a:moveTo>
                <a:lnTo>
                  <a:pt x="4607554" y="1576046"/>
                </a:lnTo>
                <a:cubicBezTo>
                  <a:pt x="4610340" y="1577288"/>
                  <a:pt x="4612127" y="1579772"/>
                  <a:pt x="4613066" y="1582558"/>
                </a:cubicBezTo>
                <a:cubicBezTo>
                  <a:pt x="4615004" y="1581922"/>
                  <a:pt x="4616972" y="1581892"/>
                  <a:pt x="4618880" y="1582165"/>
                </a:cubicBezTo>
                <a:cubicBezTo>
                  <a:pt x="4616427" y="1580135"/>
                  <a:pt x="4614762" y="1577409"/>
                  <a:pt x="4614550" y="1574259"/>
                </a:cubicBezTo>
                <a:cubicBezTo>
                  <a:pt x="4611522" y="1571563"/>
                  <a:pt x="4610098" y="1567413"/>
                  <a:pt x="4612278" y="1562446"/>
                </a:cubicBezTo>
                <a:cubicBezTo>
                  <a:pt x="4613551" y="1559538"/>
                  <a:pt x="4615579" y="1557751"/>
                  <a:pt x="4617881" y="1556600"/>
                </a:cubicBezTo>
                <a:lnTo>
                  <a:pt x="4617366" y="1555297"/>
                </a:lnTo>
                <a:cubicBezTo>
                  <a:pt x="4615034" y="1549240"/>
                  <a:pt x="4619970" y="1542212"/>
                  <a:pt x="4625694" y="1540637"/>
                </a:cubicBezTo>
                <a:cubicBezTo>
                  <a:pt x="4632356" y="1538820"/>
                  <a:pt x="4638049" y="1543000"/>
                  <a:pt x="4640351" y="1548997"/>
                </a:cubicBezTo>
                <a:lnTo>
                  <a:pt x="4640654" y="1549815"/>
                </a:lnTo>
                <a:cubicBezTo>
                  <a:pt x="4641623" y="1550057"/>
                  <a:pt x="4642592" y="1550209"/>
                  <a:pt x="4643501" y="1550603"/>
                </a:cubicBezTo>
                <a:lnTo>
                  <a:pt x="4648346" y="1552753"/>
                </a:lnTo>
                <a:cubicBezTo>
                  <a:pt x="4654281" y="1555388"/>
                  <a:pt x="4655644" y="1563960"/>
                  <a:pt x="4652676" y="1569079"/>
                </a:cubicBezTo>
                <a:cubicBezTo>
                  <a:pt x="4651677" y="1570806"/>
                  <a:pt x="4650314" y="1571927"/>
                  <a:pt x="4648861" y="1572866"/>
                </a:cubicBezTo>
                <a:cubicBezTo>
                  <a:pt x="4649860" y="1572866"/>
                  <a:pt x="4650799" y="1573078"/>
                  <a:pt x="4651768" y="1573320"/>
                </a:cubicBezTo>
                <a:cubicBezTo>
                  <a:pt x="4655886" y="1567625"/>
                  <a:pt x="4664305" y="1565808"/>
                  <a:pt x="4669120" y="1570140"/>
                </a:cubicBezTo>
                <a:cubicBezTo>
                  <a:pt x="4668575" y="1564809"/>
                  <a:pt x="4670513" y="1559629"/>
                  <a:pt x="4676085" y="1557418"/>
                </a:cubicBezTo>
                <a:cubicBezTo>
                  <a:pt x="4681566" y="1555207"/>
                  <a:pt x="4689894" y="1557811"/>
                  <a:pt x="4691590" y="1564021"/>
                </a:cubicBezTo>
                <a:cubicBezTo>
                  <a:pt x="4691772" y="1564778"/>
                  <a:pt x="4692014" y="1565535"/>
                  <a:pt x="4692287" y="1566262"/>
                </a:cubicBezTo>
                <a:cubicBezTo>
                  <a:pt x="4692317" y="1566353"/>
                  <a:pt x="4692317" y="1566323"/>
                  <a:pt x="4692347" y="1566384"/>
                </a:cubicBezTo>
                <a:cubicBezTo>
                  <a:pt x="4692378" y="1566414"/>
                  <a:pt x="4692408" y="1566444"/>
                  <a:pt x="4692468" y="1566474"/>
                </a:cubicBezTo>
                <a:cubicBezTo>
                  <a:pt x="4692589" y="1566535"/>
                  <a:pt x="4692711" y="1566596"/>
                  <a:pt x="4692862" y="1566687"/>
                </a:cubicBezTo>
                <a:cubicBezTo>
                  <a:pt x="4698888" y="1569564"/>
                  <a:pt x="4701372" y="1576198"/>
                  <a:pt x="4698949" y="1582407"/>
                </a:cubicBezTo>
                <a:cubicBezTo>
                  <a:pt x="4696678" y="1588283"/>
                  <a:pt x="4688834" y="1591221"/>
                  <a:pt x="4683202" y="1588495"/>
                </a:cubicBezTo>
                <a:cubicBezTo>
                  <a:pt x="4678508" y="1586223"/>
                  <a:pt x="4674965" y="1582528"/>
                  <a:pt x="4672330" y="1578166"/>
                </a:cubicBezTo>
                <a:cubicBezTo>
                  <a:pt x="4672451" y="1586223"/>
                  <a:pt x="4665214" y="1591555"/>
                  <a:pt x="4658703" y="1591282"/>
                </a:cubicBezTo>
                <a:cubicBezTo>
                  <a:pt x="4652404" y="1600278"/>
                  <a:pt x="4638170" y="1595159"/>
                  <a:pt x="4637383" y="1585315"/>
                </a:cubicBezTo>
                <a:cubicBezTo>
                  <a:pt x="4633931" y="1587405"/>
                  <a:pt x="4629479" y="1587829"/>
                  <a:pt x="4625724" y="1586163"/>
                </a:cubicBezTo>
                <a:lnTo>
                  <a:pt x="4624695" y="1585709"/>
                </a:lnTo>
                <a:cubicBezTo>
                  <a:pt x="4625512" y="1586860"/>
                  <a:pt x="4626148" y="1588253"/>
                  <a:pt x="4626512" y="1590010"/>
                </a:cubicBezTo>
                <a:cubicBezTo>
                  <a:pt x="4629358" y="1604670"/>
                  <a:pt x="4607464" y="1612243"/>
                  <a:pt x="4604072" y="1598006"/>
                </a:cubicBezTo>
                <a:cubicBezTo>
                  <a:pt x="4601528" y="1598461"/>
                  <a:pt x="4598833" y="1598279"/>
                  <a:pt x="4596319" y="1597158"/>
                </a:cubicBezTo>
                <a:lnTo>
                  <a:pt x="4586629" y="1592857"/>
                </a:lnTo>
                <a:cubicBezTo>
                  <a:pt x="4580724" y="1590252"/>
                  <a:pt x="4578785" y="1582134"/>
                  <a:pt x="4581662" y="1576743"/>
                </a:cubicBezTo>
                <a:cubicBezTo>
                  <a:pt x="4584902" y="1570776"/>
                  <a:pt x="4591989" y="1569140"/>
                  <a:pt x="4597864" y="1571745"/>
                </a:cubicBezTo>
                <a:close/>
                <a:moveTo>
                  <a:pt x="4594866" y="1493839"/>
                </a:moveTo>
                <a:cubicBezTo>
                  <a:pt x="4600741" y="1492234"/>
                  <a:pt x="4608311" y="1495838"/>
                  <a:pt x="4609523" y="1502169"/>
                </a:cubicBezTo>
                <a:lnTo>
                  <a:pt x="4610552" y="1507379"/>
                </a:lnTo>
                <a:cubicBezTo>
                  <a:pt x="4611794" y="1513709"/>
                  <a:pt x="4608826" y="1520222"/>
                  <a:pt x="4602224" y="1522039"/>
                </a:cubicBezTo>
                <a:cubicBezTo>
                  <a:pt x="4596349" y="1523644"/>
                  <a:pt x="4588779" y="1520040"/>
                  <a:pt x="4587568" y="1513709"/>
                </a:cubicBezTo>
                <a:lnTo>
                  <a:pt x="4586568" y="1508530"/>
                </a:lnTo>
                <a:cubicBezTo>
                  <a:pt x="4585326" y="1502169"/>
                  <a:pt x="4588264" y="1495657"/>
                  <a:pt x="4594866" y="1493839"/>
                </a:cubicBezTo>
                <a:close/>
                <a:moveTo>
                  <a:pt x="4785892" y="1768205"/>
                </a:moveTo>
                <a:lnTo>
                  <a:pt x="4787800" y="1770871"/>
                </a:lnTo>
                <a:cubicBezTo>
                  <a:pt x="4796764" y="1783350"/>
                  <a:pt x="4777080" y="1796860"/>
                  <a:pt x="4768146" y="1784380"/>
                </a:cubicBezTo>
                <a:lnTo>
                  <a:pt x="4766238" y="1781715"/>
                </a:lnTo>
                <a:cubicBezTo>
                  <a:pt x="4761696" y="1775384"/>
                  <a:pt x="4764542" y="1768781"/>
                  <a:pt x="4769630" y="1765449"/>
                </a:cubicBezTo>
                <a:cubicBezTo>
                  <a:pt x="4768570" y="1765510"/>
                  <a:pt x="4767480" y="1765600"/>
                  <a:pt x="4766420" y="1765358"/>
                </a:cubicBezTo>
                <a:lnTo>
                  <a:pt x="4761484" y="1764116"/>
                </a:lnTo>
                <a:cubicBezTo>
                  <a:pt x="4755457" y="1762632"/>
                  <a:pt x="4751551" y="1756392"/>
                  <a:pt x="4753005" y="1750274"/>
                </a:cubicBezTo>
                <a:cubicBezTo>
                  <a:pt x="4754428" y="1744307"/>
                  <a:pt x="4760818" y="1740308"/>
                  <a:pt x="4766814" y="1741793"/>
                </a:cubicBezTo>
                <a:lnTo>
                  <a:pt x="4771780" y="1743034"/>
                </a:lnTo>
                <a:cubicBezTo>
                  <a:pt x="4777807" y="1744549"/>
                  <a:pt x="4781713" y="1750789"/>
                  <a:pt x="4780259" y="1756877"/>
                </a:cubicBezTo>
                <a:cubicBezTo>
                  <a:pt x="4779593" y="1759664"/>
                  <a:pt x="4777776" y="1761935"/>
                  <a:pt x="4775535" y="1763510"/>
                </a:cubicBezTo>
                <a:cubicBezTo>
                  <a:pt x="4779230" y="1763147"/>
                  <a:pt x="4783076" y="1764268"/>
                  <a:pt x="4785892" y="1768205"/>
                </a:cubicBezTo>
                <a:close/>
                <a:moveTo>
                  <a:pt x="4820233" y="1804584"/>
                </a:moveTo>
                <a:cubicBezTo>
                  <a:pt x="4823322" y="1806250"/>
                  <a:pt x="4825866" y="1809006"/>
                  <a:pt x="4826684" y="1813216"/>
                </a:cubicBezTo>
                <a:cubicBezTo>
                  <a:pt x="4827441" y="1817093"/>
                  <a:pt x="4826411" y="1820062"/>
                  <a:pt x="4824443" y="1822061"/>
                </a:cubicBezTo>
                <a:cubicBezTo>
                  <a:pt x="4830893" y="1820304"/>
                  <a:pt x="4839463" y="1823424"/>
                  <a:pt x="4841159" y="1832026"/>
                </a:cubicBezTo>
                <a:cubicBezTo>
                  <a:pt x="4843067" y="1841901"/>
                  <a:pt x="4833467" y="1845899"/>
                  <a:pt x="4825836" y="1843264"/>
                </a:cubicBezTo>
                <a:lnTo>
                  <a:pt x="4829924" y="1846020"/>
                </a:lnTo>
                <a:cubicBezTo>
                  <a:pt x="4835284" y="1849625"/>
                  <a:pt x="4836253" y="1857591"/>
                  <a:pt x="4832589" y="1862680"/>
                </a:cubicBezTo>
                <a:cubicBezTo>
                  <a:pt x="4828713" y="1868011"/>
                  <a:pt x="4821263" y="1868950"/>
                  <a:pt x="4815933" y="1865345"/>
                </a:cubicBezTo>
                <a:lnTo>
                  <a:pt x="4809725" y="1861135"/>
                </a:lnTo>
                <a:cubicBezTo>
                  <a:pt x="4804365" y="1857530"/>
                  <a:pt x="4803396" y="1849564"/>
                  <a:pt x="4807060" y="1844475"/>
                </a:cubicBezTo>
                <a:cubicBezTo>
                  <a:pt x="4810361" y="1839932"/>
                  <a:pt x="4816236" y="1838629"/>
                  <a:pt x="4821202" y="1840568"/>
                </a:cubicBezTo>
                <a:cubicBezTo>
                  <a:pt x="4819355" y="1838872"/>
                  <a:pt x="4817962" y="1836600"/>
                  <a:pt x="4817387" y="1833662"/>
                </a:cubicBezTo>
                <a:cubicBezTo>
                  <a:pt x="4816630" y="1829815"/>
                  <a:pt x="4817659" y="1826847"/>
                  <a:pt x="4819597" y="1824817"/>
                </a:cubicBezTo>
                <a:cubicBezTo>
                  <a:pt x="4813480" y="1826483"/>
                  <a:pt x="4805607" y="1823575"/>
                  <a:pt x="4803396" y="1815973"/>
                </a:cubicBezTo>
                <a:cubicBezTo>
                  <a:pt x="4799035" y="1814458"/>
                  <a:pt x="4795886" y="1810702"/>
                  <a:pt x="4797369" y="1804735"/>
                </a:cubicBezTo>
                <a:cubicBezTo>
                  <a:pt x="4800580" y="1791650"/>
                  <a:pt x="4820173" y="1792952"/>
                  <a:pt x="4820233" y="1804584"/>
                </a:cubicBezTo>
                <a:close/>
                <a:moveTo>
                  <a:pt x="4810149" y="1767054"/>
                </a:moveTo>
                <a:lnTo>
                  <a:pt x="4816327" y="1763329"/>
                </a:lnTo>
                <a:cubicBezTo>
                  <a:pt x="4821657" y="1760148"/>
                  <a:pt x="4828894" y="1762057"/>
                  <a:pt x="4832044" y="1767388"/>
                </a:cubicBezTo>
                <a:cubicBezTo>
                  <a:pt x="4835193" y="1772749"/>
                  <a:pt x="4833285" y="1779897"/>
                  <a:pt x="4827986" y="1783108"/>
                </a:cubicBezTo>
                <a:cubicBezTo>
                  <a:pt x="4825926" y="1784350"/>
                  <a:pt x="4823867" y="1785592"/>
                  <a:pt x="4821808" y="1786834"/>
                </a:cubicBezTo>
                <a:cubicBezTo>
                  <a:pt x="4816478" y="1790014"/>
                  <a:pt x="4809240" y="1788106"/>
                  <a:pt x="4806091" y="1782775"/>
                </a:cubicBezTo>
                <a:cubicBezTo>
                  <a:pt x="4802911" y="1777383"/>
                  <a:pt x="4804819" y="1770235"/>
                  <a:pt x="4810149" y="1767054"/>
                </a:cubicBezTo>
                <a:close/>
                <a:moveTo>
                  <a:pt x="4988426" y="1928712"/>
                </a:moveTo>
                <a:cubicBezTo>
                  <a:pt x="4994453" y="1930196"/>
                  <a:pt x="4998238" y="1936678"/>
                  <a:pt x="4996694" y="1942675"/>
                </a:cubicBezTo>
                <a:cubicBezTo>
                  <a:pt x="4995149" y="1948703"/>
                  <a:pt x="4988760" y="1952429"/>
                  <a:pt x="4982733" y="1950914"/>
                </a:cubicBezTo>
                <a:lnTo>
                  <a:pt x="4972831" y="1948461"/>
                </a:lnTo>
                <a:cubicBezTo>
                  <a:pt x="4966804" y="1946977"/>
                  <a:pt x="4963019" y="1940495"/>
                  <a:pt x="4964563" y="1934497"/>
                </a:cubicBezTo>
                <a:cubicBezTo>
                  <a:pt x="4964927" y="1933104"/>
                  <a:pt x="4965593" y="1931862"/>
                  <a:pt x="4966410" y="1930741"/>
                </a:cubicBezTo>
                <a:cubicBezTo>
                  <a:pt x="4965956" y="1930438"/>
                  <a:pt x="4965411" y="1930287"/>
                  <a:pt x="4964987" y="1929923"/>
                </a:cubicBezTo>
                <a:cubicBezTo>
                  <a:pt x="4961747" y="1926985"/>
                  <a:pt x="4958083" y="1924108"/>
                  <a:pt x="4956205" y="1920049"/>
                </a:cubicBezTo>
                <a:cubicBezTo>
                  <a:pt x="4953479" y="1914142"/>
                  <a:pt x="4955842" y="1907206"/>
                  <a:pt x="4961777" y="1904389"/>
                </a:cubicBezTo>
                <a:cubicBezTo>
                  <a:pt x="4966138" y="1902329"/>
                  <a:pt x="4970165" y="1903511"/>
                  <a:pt x="4974375" y="1905177"/>
                </a:cubicBezTo>
                <a:cubicBezTo>
                  <a:pt x="4977615" y="1906479"/>
                  <a:pt x="4979432" y="1909417"/>
                  <a:pt x="4980068" y="1912658"/>
                </a:cubicBezTo>
                <a:cubicBezTo>
                  <a:pt x="4980250" y="1912810"/>
                  <a:pt x="4980401" y="1912961"/>
                  <a:pt x="4980583" y="1913143"/>
                </a:cubicBezTo>
                <a:cubicBezTo>
                  <a:pt x="4984702" y="1916868"/>
                  <a:pt x="4984944" y="1922654"/>
                  <a:pt x="4982400" y="1927228"/>
                </a:cubicBezTo>
                <a:lnTo>
                  <a:pt x="4988426" y="1928712"/>
                </a:lnTo>
                <a:close/>
                <a:moveTo>
                  <a:pt x="5076429" y="1884761"/>
                </a:moveTo>
                <a:cubicBezTo>
                  <a:pt x="5081093" y="1883186"/>
                  <a:pt x="5085938" y="1884761"/>
                  <a:pt x="5089058" y="1888396"/>
                </a:cubicBezTo>
                <a:cubicBezTo>
                  <a:pt x="5089693" y="1889123"/>
                  <a:pt x="5090239" y="1889941"/>
                  <a:pt x="5090723" y="1890789"/>
                </a:cubicBezTo>
                <a:cubicBezTo>
                  <a:pt x="5095962" y="1896241"/>
                  <a:pt x="5096779" y="1904843"/>
                  <a:pt x="5096719" y="1912083"/>
                </a:cubicBezTo>
                <a:cubicBezTo>
                  <a:pt x="5096658" y="1917626"/>
                  <a:pt x="5093358" y="1921927"/>
                  <a:pt x="5088331" y="1923441"/>
                </a:cubicBezTo>
                <a:cubicBezTo>
                  <a:pt x="5095296" y="1923320"/>
                  <a:pt x="5103230" y="1929923"/>
                  <a:pt x="5100989" y="1938980"/>
                </a:cubicBezTo>
                <a:cubicBezTo>
                  <a:pt x="5097446" y="1953307"/>
                  <a:pt x="5076036" y="1945008"/>
                  <a:pt x="5079548" y="1930862"/>
                </a:cubicBezTo>
                <a:cubicBezTo>
                  <a:pt x="5080427" y="1927288"/>
                  <a:pt x="5082425" y="1925138"/>
                  <a:pt x="5084878" y="1924108"/>
                </a:cubicBezTo>
                <a:cubicBezTo>
                  <a:pt x="5081366" y="1924077"/>
                  <a:pt x="5077913" y="1922048"/>
                  <a:pt x="5075824" y="1919110"/>
                </a:cubicBezTo>
                <a:cubicBezTo>
                  <a:pt x="5075248" y="1919352"/>
                  <a:pt x="5074703" y="1919685"/>
                  <a:pt x="5074098" y="1919867"/>
                </a:cubicBezTo>
                <a:cubicBezTo>
                  <a:pt x="5068132" y="1921563"/>
                  <a:pt x="5061621" y="1918746"/>
                  <a:pt x="5059592" y="1912628"/>
                </a:cubicBezTo>
                <a:cubicBezTo>
                  <a:pt x="5057805" y="1907267"/>
                  <a:pt x="5060621" y="1900724"/>
                  <a:pt x="5065951" y="1898604"/>
                </a:cubicBezTo>
                <a:cubicBezTo>
                  <a:pt x="5066164" y="1898392"/>
                  <a:pt x="5066345" y="1898149"/>
                  <a:pt x="5066527" y="1897907"/>
                </a:cubicBezTo>
                <a:cubicBezTo>
                  <a:pt x="5066587" y="1897816"/>
                  <a:pt x="5066618" y="1897756"/>
                  <a:pt x="5066708" y="1897604"/>
                </a:cubicBezTo>
                <a:cubicBezTo>
                  <a:pt x="5067133" y="1896786"/>
                  <a:pt x="5067587" y="1895968"/>
                  <a:pt x="5067980" y="1895151"/>
                </a:cubicBezTo>
                <a:cubicBezTo>
                  <a:pt x="5068283" y="1894514"/>
                  <a:pt x="5069737" y="1890849"/>
                  <a:pt x="5068495" y="1894181"/>
                </a:cubicBezTo>
                <a:cubicBezTo>
                  <a:pt x="5070070" y="1889941"/>
                  <a:pt x="5071766" y="1886366"/>
                  <a:pt x="5076429" y="1884761"/>
                </a:cubicBezTo>
                <a:close/>
                <a:moveTo>
                  <a:pt x="5199773" y="2123476"/>
                </a:moveTo>
                <a:cubicBezTo>
                  <a:pt x="5200681" y="2119811"/>
                  <a:pt x="5202771" y="2117661"/>
                  <a:pt x="5205284" y="2116691"/>
                </a:cubicBezTo>
                <a:cubicBezTo>
                  <a:pt x="5198955" y="2115601"/>
                  <a:pt x="5192747" y="2109422"/>
                  <a:pt x="5194776" y="2101274"/>
                </a:cubicBezTo>
                <a:cubicBezTo>
                  <a:pt x="5198319" y="2086977"/>
                  <a:pt x="5219730" y="2095307"/>
                  <a:pt x="5216216" y="2109482"/>
                </a:cubicBezTo>
                <a:cubicBezTo>
                  <a:pt x="5215308" y="2113178"/>
                  <a:pt x="5213218" y="2115328"/>
                  <a:pt x="5210675" y="2116298"/>
                </a:cubicBezTo>
                <a:cubicBezTo>
                  <a:pt x="5217004" y="2117388"/>
                  <a:pt x="5223212" y="2123597"/>
                  <a:pt x="5221183" y="2131776"/>
                </a:cubicBezTo>
                <a:cubicBezTo>
                  <a:pt x="5218851" y="2141166"/>
                  <a:pt x="5208858" y="2140741"/>
                  <a:pt x="5203255" y="2135350"/>
                </a:cubicBezTo>
                <a:lnTo>
                  <a:pt x="5205708" y="2139409"/>
                </a:lnTo>
                <a:cubicBezTo>
                  <a:pt x="5208918" y="2144740"/>
                  <a:pt x="5206556" y="2152070"/>
                  <a:pt x="5201257" y="2155008"/>
                </a:cubicBezTo>
                <a:cubicBezTo>
                  <a:pt x="5195715" y="2158098"/>
                  <a:pt x="5188871" y="2155856"/>
                  <a:pt x="5185661" y="2150555"/>
                </a:cubicBezTo>
                <a:lnTo>
                  <a:pt x="5181936" y="2144376"/>
                </a:lnTo>
                <a:cubicBezTo>
                  <a:pt x="5178726" y="2139045"/>
                  <a:pt x="5181118" y="2131715"/>
                  <a:pt x="5186388" y="2128777"/>
                </a:cubicBezTo>
                <a:cubicBezTo>
                  <a:pt x="5191112" y="2126142"/>
                  <a:pt x="5196745" y="2127384"/>
                  <a:pt x="5200288" y="2131079"/>
                </a:cubicBezTo>
                <a:cubicBezTo>
                  <a:pt x="5199379" y="2128838"/>
                  <a:pt x="5199076" y="2126263"/>
                  <a:pt x="5199773" y="2123476"/>
                </a:cubicBezTo>
                <a:close/>
                <a:moveTo>
                  <a:pt x="5201984" y="1982083"/>
                </a:moveTo>
                <a:cubicBezTo>
                  <a:pt x="5207283" y="1979569"/>
                  <a:pt x="5215036" y="1981719"/>
                  <a:pt x="5217277" y="1987505"/>
                </a:cubicBezTo>
                <a:lnTo>
                  <a:pt x="5219124" y="1992260"/>
                </a:lnTo>
                <a:cubicBezTo>
                  <a:pt x="5221335" y="1998046"/>
                  <a:pt x="5219639" y="2004709"/>
                  <a:pt x="5213703" y="2007526"/>
                </a:cubicBezTo>
                <a:cubicBezTo>
                  <a:pt x="5208404" y="2010040"/>
                  <a:pt x="5200651" y="2007890"/>
                  <a:pt x="5198410" y="2002104"/>
                </a:cubicBezTo>
                <a:lnTo>
                  <a:pt x="5196563" y="1997349"/>
                </a:lnTo>
                <a:cubicBezTo>
                  <a:pt x="5194322" y="1991563"/>
                  <a:pt x="5196018" y="1984900"/>
                  <a:pt x="5201984" y="1982083"/>
                </a:cubicBezTo>
                <a:close/>
                <a:moveTo>
                  <a:pt x="5206314" y="2176908"/>
                </a:moveTo>
                <a:lnTo>
                  <a:pt x="5213824" y="2176060"/>
                </a:lnTo>
                <a:cubicBezTo>
                  <a:pt x="5220305" y="2175333"/>
                  <a:pt x="5226422" y="2180088"/>
                  <a:pt x="5227179" y="2186570"/>
                </a:cubicBezTo>
                <a:cubicBezTo>
                  <a:pt x="5227936" y="2192992"/>
                  <a:pt x="5223121" y="2199201"/>
                  <a:pt x="5216671" y="2199958"/>
                </a:cubicBezTo>
                <a:lnTo>
                  <a:pt x="5209161" y="2200806"/>
                </a:lnTo>
                <a:cubicBezTo>
                  <a:pt x="5202680" y="2201533"/>
                  <a:pt x="5196563" y="2196778"/>
                  <a:pt x="5195776" y="2190296"/>
                </a:cubicBezTo>
                <a:cubicBezTo>
                  <a:pt x="5195018" y="2183874"/>
                  <a:pt x="5199864" y="2177665"/>
                  <a:pt x="5206314" y="2176908"/>
                </a:cubicBezTo>
                <a:close/>
                <a:moveTo>
                  <a:pt x="5246197" y="2157007"/>
                </a:moveTo>
                <a:cubicBezTo>
                  <a:pt x="5250891" y="2156462"/>
                  <a:pt x="5255373" y="2159067"/>
                  <a:pt x="5257917" y="2163307"/>
                </a:cubicBezTo>
                <a:lnTo>
                  <a:pt x="5261641" y="2169487"/>
                </a:lnTo>
                <a:cubicBezTo>
                  <a:pt x="5262853" y="2171486"/>
                  <a:pt x="5262913" y="2173788"/>
                  <a:pt x="5262520" y="2175999"/>
                </a:cubicBezTo>
                <a:cubicBezTo>
                  <a:pt x="5265366" y="2174999"/>
                  <a:pt x="5268637" y="2174908"/>
                  <a:pt x="5271998" y="2176423"/>
                </a:cubicBezTo>
                <a:cubicBezTo>
                  <a:pt x="5286080" y="2182784"/>
                  <a:pt x="5273301" y="2203199"/>
                  <a:pt x="5259370" y="2196899"/>
                </a:cubicBezTo>
                <a:cubicBezTo>
                  <a:pt x="5253768" y="2194385"/>
                  <a:pt x="5252526" y="2189629"/>
                  <a:pt x="5253798" y="2185207"/>
                </a:cubicBezTo>
                <a:cubicBezTo>
                  <a:pt x="5250225" y="2185995"/>
                  <a:pt x="5246651" y="2185359"/>
                  <a:pt x="5243926" y="2183026"/>
                </a:cubicBezTo>
                <a:cubicBezTo>
                  <a:pt x="5242230" y="2183420"/>
                  <a:pt x="5240443" y="2183571"/>
                  <a:pt x="5238535" y="2183147"/>
                </a:cubicBezTo>
                <a:cubicBezTo>
                  <a:pt x="5234508" y="2182299"/>
                  <a:pt x="5231358" y="2178725"/>
                  <a:pt x="5230329" y="2174727"/>
                </a:cubicBezTo>
                <a:cubicBezTo>
                  <a:pt x="5227149" y="2171910"/>
                  <a:pt x="5225726" y="2167124"/>
                  <a:pt x="5226604" y="2163005"/>
                </a:cubicBezTo>
                <a:cubicBezTo>
                  <a:pt x="5227966" y="2156644"/>
                  <a:pt x="5234720" y="2153675"/>
                  <a:pt x="5240595" y="2154796"/>
                </a:cubicBezTo>
                <a:cubicBezTo>
                  <a:pt x="5242714" y="2155159"/>
                  <a:pt x="5244562" y="2155977"/>
                  <a:pt x="5246197" y="2157007"/>
                </a:cubicBezTo>
                <a:close/>
                <a:moveTo>
                  <a:pt x="5243017" y="2142862"/>
                </a:moveTo>
                <a:lnTo>
                  <a:pt x="5245228" y="2137985"/>
                </a:lnTo>
                <a:cubicBezTo>
                  <a:pt x="5247923" y="2132048"/>
                  <a:pt x="5253405" y="2127898"/>
                  <a:pt x="5260249" y="2129988"/>
                </a:cubicBezTo>
                <a:cubicBezTo>
                  <a:pt x="5265881" y="2131715"/>
                  <a:pt x="5270908" y="2139076"/>
                  <a:pt x="5268213" y="2145012"/>
                </a:cubicBezTo>
                <a:lnTo>
                  <a:pt x="5266002" y="2149889"/>
                </a:lnTo>
                <a:cubicBezTo>
                  <a:pt x="5263307" y="2155826"/>
                  <a:pt x="5257826" y="2159976"/>
                  <a:pt x="5250982" y="2157886"/>
                </a:cubicBezTo>
                <a:cubicBezTo>
                  <a:pt x="5245349" y="2156159"/>
                  <a:pt x="5240322" y="2148799"/>
                  <a:pt x="5243017" y="2142862"/>
                </a:cubicBezTo>
                <a:close/>
                <a:moveTo>
                  <a:pt x="5281931" y="2308911"/>
                </a:moveTo>
                <a:cubicBezTo>
                  <a:pt x="5281628" y="2309456"/>
                  <a:pt x="5281477" y="2309729"/>
                  <a:pt x="5281416" y="2309820"/>
                </a:cubicBezTo>
                <a:cubicBezTo>
                  <a:pt x="5281386" y="2309880"/>
                  <a:pt x="5281386" y="2309941"/>
                  <a:pt x="5281356" y="2310002"/>
                </a:cubicBezTo>
                <a:cubicBezTo>
                  <a:pt x="5281356" y="2310032"/>
                  <a:pt x="5281356" y="2310062"/>
                  <a:pt x="5281326" y="2310092"/>
                </a:cubicBezTo>
                <a:cubicBezTo>
                  <a:pt x="5281659" y="2310698"/>
                  <a:pt x="5281962" y="2311304"/>
                  <a:pt x="5282386" y="2311880"/>
                </a:cubicBezTo>
                <a:cubicBezTo>
                  <a:pt x="5286020" y="2317180"/>
                  <a:pt x="5282628" y="2324511"/>
                  <a:pt x="5277752" y="2327418"/>
                </a:cubicBezTo>
                <a:cubicBezTo>
                  <a:pt x="5272059" y="2330841"/>
                  <a:pt x="5265609" y="2327721"/>
                  <a:pt x="5262217" y="2322784"/>
                </a:cubicBezTo>
                <a:cubicBezTo>
                  <a:pt x="5258068" y="2316726"/>
                  <a:pt x="5257614" y="2309668"/>
                  <a:pt x="5259673" y="2303096"/>
                </a:cubicBezTo>
                <a:cubicBezTo>
                  <a:pt x="5255131" y="2301339"/>
                  <a:pt x="5251739" y="2297734"/>
                  <a:pt x="5251951" y="2292191"/>
                </a:cubicBezTo>
                <a:cubicBezTo>
                  <a:pt x="5252163" y="2286557"/>
                  <a:pt x="5257735" y="2280166"/>
                  <a:pt x="5263852" y="2281166"/>
                </a:cubicBezTo>
                <a:lnTo>
                  <a:pt x="5268879" y="2282014"/>
                </a:lnTo>
                <a:cubicBezTo>
                  <a:pt x="5274996" y="2283013"/>
                  <a:pt x="5280175" y="2287072"/>
                  <a:pt x="5279902" y="2293918"/>
                </a:cubicBezTo>
                <a:cubicBezTo>
                  <a:pt x="5279902" y="2294160"/>
                  <a:pt x="5279751" y="2294402"/>
                  <a:pt x="5279720" y="2294645"/>
                </a:cubicBezTo>
                <a:cubicBezTo>
                  <a:pt x="5283597" y="2298279"/>
                  <a:pt x="5284657" y="2304216"/>
                  <a:pt x="5281931" y="2308911"/>
                </a:cubicBezTo>
                <a:close/>
                <a:moveTo>
                  <a:pt x="5214945" y="2293615"/>
                </a:moveTo>
                <a:cubicBezTo>
                  <a:pt x="5210826" y="2290525"/>
                  <a:pt x="5208525" y="2285679"/>
                  <a:pt x="5210342" y="2280257"/>
                </a:cubicBezTo>
                <a:cubicBezTo>
                  <a:pt x="5212280" y="2274532"/>
                  <a:pt x="5219669" y="2270049"/>
                  <a:pt x="5225605" y="2272715"/>
                </a:cubicBezTo>
                <a:lnTo>
                  <a:pt x="5230480" y="2274926"/>
                </a:lnTo>
                <a:cubicBezTo>
                  <a:pt x="5236416" y="2277591"/>
                  <a:pt x="5240262" y="2283528"/>
                  <a:pt x="5238020" y="2290162"/>
                </a:cubicBezTo>
                <a:cubicBezTo>
                  <a:pt x="5237960" y="2290374"/>
                  <a:pt x="5237748" y="2290525"/>
                  <a:pt x="5237687" y="2290737"/>
                </a:cubicBezTo>
                <a:cubicBezTo>
                  <a:pt x="5238475" y="2293827"/>
                  <a:pt x="5237990" y="2297189"/>
                  <a:pt x="5234992" y="2300248"/>
                </a:cubicBezTo>
                <a:cubicBezTo>
                  <a:pt x="5234023" y="2301248"/>
                  <a:pt x="5232903" y="2301823"/>
                  <a:pt x="5231843" y="2302399"/>
                </a:cubicBezTo>
                <a:cubicBezTo>
                  <a:pt x="5236900" y="2304368"/>
                  <a:pt x="5241201" y="2309335"/>
                  <a:pt x="5240080" y="2316090"/>
                </a:cubicBezTo>
                <a:cubicBezTo>
                  <a:pt x="5237657" y="2330629"/>
                  <a:pt x="5215732" y="2323844"/>
                  <a:pt x="5218124" y="2309487"/>
                </a:cubicBezTo>
                <a:cubicBezTo>
                  <a:pt x="5218670" y="2306215"/>
                  <a:pt x="5220275" y="2304156"/>
                  <a:pt x="5222304" y="2302914"/>
                </a:cubicBezTo>
                <a:cubicBezTo>
                  <a:pt x="5218306" y="2301278"/>
                  <a:pt x="5215520" y="2297643"/>
                  <a:pt x="5214945" y="2293615"/>
                </a:cubicBezTo>
                <a:close/>
                <a:moveTo>
                  <a:pt x="5206253" y="2231642"/>
                </a:moveTo>
                <a:lnTo>
                  <a:pt x="5205497" y="2231308"/>
                </a:lnTo>
                <a:cubicBezTo>
                  <a:pt x="5199561" y="2228643"/>
                  <a:pt x="5195927" y="2222403"/>
                  <a:pt x="5198259" y="2215891"/>
                </a:cubicBezTo>
                <a:cubicBezTo>
                  <a:pt x="5200348" y="2210136"/>
                  <a:pt x="5207737" y="2205986"/>
                  <a:pt x="5213673" y="2208651"/>
                </a:cubicBezTo>
                <a:lnTo>
                  <a:pt x="5218549" y="2210863"/>
                </a:lnTo>
                <a:cubicBezTo>
                  <a:pt x="5219881" y="2211468"/>
                  <a:pt x="5221032" y="2212286"/>
                  <a:pt x="5222091" y="2213195"/>
                </a:cubicBezTo>
                <a:lnTo>
                  <a:pt x="5225090" y="2213922"/>
                </a:lnTo>
                <a:cubicBezTo>
                  <a:pt x="5231116" y="2215436"/>
                  <a:pt x="5235477" y="2220889"/>
                  <a:pt x="5234266" y="2227310"/>
                </a:cubicBezTo>
                <a:cubicBezTo>
                  <a:pt x="5233175" y="2233126"/>
                  <a:pt x="5226907" y="2237972"/>
                  <a:pt x="5220880" y="2236488"/>
                </a:cubicBezTo>
                <a:lnTo>
                  <a:pt x="5210978" y="2234035"/>
                </a:lnTo>
                <a:cubicBezTo>
                  <a:pt x="5209221" y="2233610"/>
                  <a:pt x="5207647" y="2232732"/>
                  <a:pt x="5206253" y="2231642"/>
                </a:cubicBezTo>
                <a:close/>
                <a:moveTo>
                  <a:pt x="5197289" y="2270655"/>
                </a:moveTo>
                <a:cubicBezTo>
                  <a:pt x="5211432" y="2277016"/>
                  <a:pt x="5201014" y="2298734"/>
                  <a:pt x="5186903" y="2292373"/>
                </a:cubicBezTo>
                <a:cubicBezTo>
                  <a:pt x="5172760" y="2285982"/>
                  <a:pt x="5183178" y="2264264"/>
                  <a:pt x="5197289" y="2270655"/>
                </a:cubicBezTo>
                <a:close/>
                <a:moveTo>
                  <a:pt x="5185237" y="2321754"/>
                </a:moveTo>
                <a:lnTo>
                  <a:pt x="5185237" y="2320815"/>
                </a:lnTo>
                <a:cubicBezTo>
                  <a:pt x="5185176" y="2314575"/>
                  <a:pt x="5191990" y="2309880"/>
                  <a:pt x="5197683" y="2310395"/>
                </a:cubicBezTo>
                <a:cubicBezTo>
                  <a:pt x="5204285" y="2311001"/>
                  <a:pt x="5208010" y="2316665"/>
                  <a:pt x="5208101" y="2322845"/>
                </a:cubicBezTo>
                <a:lnTo>
                  <a:pt x="5208101" y="2323723"/>
                </a:lnTo>
                <a:cubicBezTo>
                  <a:pt x="5208888" y="2324238"/>
                  <a:pt x="5209706" y="2324722"/>
                  <a:pt x="5210403" y="2325389"/>
                </a:cubicBezTo>
                <a:lnTo>
                  <a:pt x="5214036" y="2328963"/>
                </a:lnTo>
                <a:cubicBezTo>
                  <a:pt x="5218488" y="2333325"/>
                  <a:pt x="5216853" y="2341503"/>
                  <a:pt x="5212462" y="2345108"/>
                </a:cubicBezTo>
                <a:cubicBezTo>
                  <a:pt x="5210978" y="2346319"/>
                  <a:pt x="5209373" y="2346895"/>
                  <a:pt x="5207768" y="2347228"/>
                </a:cubicBezTo>
                <a:cubicBezTo>
                  <a:pt x="5208646" y="2347561"/>
                  <a:pt x="5209433" y="2348076"/>
                  <a:pt x="5210220" y="2348621"/>
                </a:cubicBezTo>
                <a:cubicBezTo>
                  <a:pt x="5215823" y="2344896"/>
                  <a:pt x="5224060" y="2346077"/>
                  <a:pt x="5226937" y="2351559"/>
                </a:cubicBezTo>
                <a:cubicBezTo>
                  <a:pt x="5228239" y="2346562"/>
                  <a:pt x="5231722" y="2342594"/>
                  <a:pt x="5237506" y="2342442"/>
                </a:cubicBezTo>
                <a:cubicBezTo>
                  <a:pt x="5243199" y="2342291"/>
                  <a:pt x="5249831" y="2347440"/>
                  <a:pt x="5249256" y="2353619"/>
                </a:cubicBezTo>
                <a:cubicBezTo>
                  <a:pt x="5249165" y="2354346"/>
                  <a:pt x="5249104" y="2355103"/>
                  <a:pt x="5249135" y="2355861"/>
                </a:cubicBezTo>
                <a:cubicBezTo>
                  <a:pt x="5249135" y="2355951"/>
                  <a:pt x="5249135" y="2355921"/>
                  <a:pt x="5249135" y="2356012"/>
                </a:cubicBezTo>
                <a:cubicBezTo>
                  <a:pt x="5249165" y="2356042"/>
                  <a:pt x="5249165" y="2356073"/>
                  <a:pt x="5249195" y="2356133"/>
                </a:cubicBezTo>
                <a:cubicBezTo>
                  <a:pt x="5249286" y="2356224"/>
                  <a:pt x="5249377" y="2356315"/>
                  <a:pt x="5249498" y="2356436"/>
                </a:cubicBezTo>
                <a:cubicBezTo>
                  <a:pt x="5253949" y="2361071"/>
                  <a:pt x="5253949" y="2367886"/>
                  <a:pt x="5249710" y="2372671"/>
                </a:cubicBezTo>
                <a:cubicBezTo>
                  <a:pt x="5245682" y="2377185"/>
                  <a:pt x="5237657" y="2377215"/>
                  <a:pt x="5233478" y="2372884"/>
                </a:cubicBezTo>
                <a:cubicBezTo>
                  <a:pt x="5229995" y="2369249"/>
                  <a:pt x="5228057" y="2364705"/>
                  <a:pt x="5227179" y="2359889"/>
                </a:cubicBezTo>
                <a:cubicBezTo>
                  <a:pt x="5224575" y="2367189"/>
                  <a:pt x="5216247" y="2369582"/>
                  <a:pt x="5210463" y="2367128"/>
                </a:cubicBezTo>
                <a:cubicBezTo>
                  <a:pt x="5201741" y="2373126"/>
                  <a:pt x="5190658" y="2363736"/>
                  <a:pt x="5193262" y="2354588"/>
                </a:cubicBezTo>
                <a:cubicBezTo>
                  <a:pt x="5189446" y="2355315"/>
                  <a:pt x="5185267" y="2354195"/>
                  <a:pt x="5182451" y="2351438"/>
                </a:cubicBezTo>
                <a:lnTo>
                  <a:pt x="5181694" y="2350681"/>
                </a:lnTo>
                <a:cubicBezTo>
                  <a:pt x="5182027" y="2352014"/>
                  <a:pt x="5182148" y="2353468"/>
                  <a:pt x="5181876" y="2355164"/>
                </a:cubicBezTo>
                <a:cubicBezTo>
                  <a:pt x="5180574" y="2363009"/>
                  <a:pt x="5173245" y="2366189"/>
                  <a:pt x="5167188" y="2365251"/>
                </a:cubicBezTo>
                <a:cubicBezTo>
                  <a:pt x="5165310" y="2368734"/>
                  <a:pt x="5161555" y="2371127"/>
                  <a:pt x="5157558" y="2371430"/>
                </a:cubicBezTo>
                <a:cubicBezTo>
                  <a:pt x="5154045" y="2374186"/>
                  <a:pt x="5148837" y="2374731"/>
                  <a:pt x="5144749" y="2373065"/>
                </a:cubicBezTo>
                <a:cubicBezTo>
                  <a:pt x="5138449" y="2370491"/>
                  <a:pt x="5136662" y="2362948"/>
                  <a:pt x="5138904" y="2357072"/>
                </a:cubicBezTo>
                <a:cubicBezTo>
                  <a:pt x="5139691" y="2354982"/>
                  <a:pt x="5140872" y="2353256"/>
                  <a:pt x="5142265" y="2351741"/>
                </a:cubicBezTo>
                <a:cubicBezTo>
                  <a:pt x="5142416" y="2349045"/>
                  <a:pt x="5143658" y="2346713"/>
                  <a:pt x="5145414" y="2344744"/>
                </a:cubicBezTo>
                <a:lnTo>
                  <a:pt x="5144991" y="2344320"/>
                </a:lnTo>
                <a:cubicBezTo>
                  <a:pt x="5140539" y="2339958"/>
                  <a:pt x="5141538" y="2332022"/>
                  <a:pt x="5145929" y="2328115"/>
                </a:cubicBezTo>
                <a:cubicBezTo>
                  <a:pt x="5150775" y="2323784"/>
                  <a:pt x="5157710" y="2324722"/>
                  <a:pt x="5162131" y="2329054"/>
                </a:cubicBezTo>
                <a:lnTo>
                  <a:pt x="5164705" y="2331568"/>
                </a:lnTo>
                <a:cubicBezTo>
                  <a:pt x="5164523" y="2330296"/>
                  <a:pt x="5164493" y="2328933"/>
                  <a:pt x="5164887" y="2327358"/>
                </a:cubicBezTo>
                <a:cubicBezTo>
                  <a:pt x="5167430" y="2317089"/>
                  <a:pt x="5179786" y="2316181"/>
                  <a:pt x="5185237" y="2321754"/>
                </a:cubicBezTo>
                <a:close/>
                <a:moveTo>
                  <a:pt x="5249922" y="2411352"/>
                </a:moveTo>
                <a:lnTo>
                  <a:pt x="5250013" y="2418561"/>
                </a:lnTo>
                <a:cubicBezTo>
                  <a:pt x="5250043" y="2422983"/>
                  <a:pt x="5247439" y="2426860"/>
                  <a:pt x="5243684" y="2428829"/>
                </a:cubicBezTo>
                <a:cubicBezTo>
                  <a:pt x="5249165" y="2437583"/>
                  <a:pt x="5241443" y="2451849"/>
                  <a:pt x="5229784" y="2446579"/>
                </a:cubicBezTo>
                <a:cubicBezTo>
                  <a:pt x="5219427" y="2441914"/>
                  <a:pt x="5221426" y="2428587"/>
                  <a:pt x="5228814" y="2424376"/>
                </a:cubicBezTo>
                <a:cubicBezTo>
                  <a:pt x="5228421" y="2423710"/>
                  <a:pt x="5228088" y="2423044"/>
                  <a:pt x="5227815" y="2422286"/>
                </a:cubicBezTo>
                <a:cubicBezTo>
                  <a:pt x="5225877" y="2423559"/>
                  <a:pt x="5223545" y="2424376"/>
                  <a:pt x="5220880" y="2424164"/>
                </a:cubicBezTo>
                <a:cubicBezTo>
                  <a:pt x="5217034" y="2423892"/>
                  <a:pt x="5213461" y="2421317"/>
                  <a:pt x="5211432" y="2417925"/>
                </a:cubicBezTo>
                <a:cubicBezTo>
                  <a:pt x="5211159" y="2418016"/>
                  <a:pt x="5210978" y="2418227"/>
                  <a:pt x="5210735" y="2418318"/>
                </a:cubicBezTo>
                <a:lnTo>
                  <a:pt x="5203649" y="2420984"/>
                </a:lnTo>
                <a:cubicBezTo>
                  <a:pt x="5197562" y="2423286"/>
                  <a:pt x="5190446" y="2418440"/>
                  <a:pt x="5188841" y="2412624"/>
                </a:cubicBezTo>
                <a:cubicBezTo>
                  <a:pt x="5187539" y="2407990"/>
                  <a:pt x="5189264" y="2403809"/>
                  <a:pt x="5192445" y="2400871"/>
                </a:cubicBezTo>
                <a:cubicBezTo>
                  <a:pt x="5191839" y="2398569"/>
                  <a:pt x="5191718" y="2396207"/>
                  <a:pt x="5192717" y="2393965"/>
                </a:cubicBezTo>
                <a:lnTo>
                  <a:pt x="5197108" y="2384212"/>
                </a:lnTo>
                <a:cubicBezTo>
                  <a:pt x="5199773" y="2378275"/>
                  <a:pt x="5206253" y="2374822"/>
                  <a:pt x="5212643" y="2377245"/>
                </a:cubicBezTo>
                <a:cubicBezTo>
                  <a:pt x="5215944" y="2378517"/>
                  <a:pt x="5218428" y="2381486"/>
                  <a:pt x="5219608" y="2384848"/>
                </a:cubicBezTo>
                <a:cubicBezTo>
                  <a:pt x="5219760" y="2385242"/>
                  <a:pt x="5219820" y="2385636"/>
                  <a:pt x="5219911" y="2386060"/>
                </a:cubicBezTo>
                <a:cubicBezTo>
                  <a:pt x="5220123" y="2386908"/>
                  <a:pt x="5220366" y="2387695"/>
                  <a:pt x="5220366" y="2388574"/>
                </a:cubicBezTo>
                <a:cubicBezTo>
                  <a:pt x="5220396" y="2389906"/>
                  <a:pt x="5220244" y="2391269"/>
                  <a:pt x="5219730" y="2392602"/>
                </a:cubicBezTo>
                <a:lnTo>
                  <a:pt x="5220880" y="2392784"/>
                </a:lnTo>
                <a:cubicBezTo>
                  <a:pt x="5221668" y="2392905"/>
                  <a:pt x="5222091" y="2393602"/>
                  <a:pt x="5222788" y="2393875"/>
                </a:cubicBezTo>
                <a:cubicBezTo>
                  <a:pt x="5224968" y="2393148"/>
                  <a:pt x="5227118" y="2392723"/>
                  <a:pt x="5229420" y="2392784"/>
                </a:cubicBezTo>
                <a:cubicBezTo>
                  <a:pt x="5229420" y="2390330"/>
                  <a:pt x="5230056" y="2387907"/>
                  <a:pt x="5231813" y="2386090"/>
                </a:cubicBezTo>
                <a:lnTo>
                  <a:pt x="5235386" y="2382455"/>
                </a:lnTo>
                <a:cubicBezTo>
                  <a:pt x="5239747" y="2378003"/>
                  <a:pt x="5246409" y="2376640"/>
                  <a:pt x="5251527" y="2380850"/>
                </a:cubicBezTo>
                <a:cubicBezTo>
                  <a:pt x="5256009" y="2384545"/>
                  <a:pt x="5257432" y="2392572"/>
                  <a:pt x="5253102" y="2396994"/>
                </a:cubicBezTo>
                <a:lnTo>
                  <a:pt x="5249528" y="2400629"/>
                </a:lnTo>
                <a:cubicBezTo>
                  <a:pt x="5248529" y="2401659"/>
                  <a:pt x="5247348" y="2402507"/>
                  <a:pt x="5246136" y="2403143"/>
                </a:cubicBezTo>
                <a:cubicBezTo>
                  <a:pt x="5248408" y="2405294"/>
                  <a:pt x="5249861" y="2408171"/>
                  <a:pt x="5249922" y="2411352"/>
                </a:cubicBezTo>
                <a:close/>
                <a:moveTo>
                  <a:pt x="5265639" y="2471750"/>
                </a:moveTo>
                <a:cubicBezTo>
                  <a:pt x="5265851" y="2471810"/>
                  <a:pt x="5266033" y="2471780"/>
                  <a:pt x="5266214" y="2471871"/>
                </a:cubicBezTo>
                <a:cubicBezTo>
                  <a:pt x="5280326" y="2478232"/>
                  <a:pt x="5268728" y="2499314"/>
                  <a:pt x="5254676" y="2492983"/>
                </a:cubicBezTo>
                <a:cubicBezTo>
                  <a:pt x="5249680" y="2490711"/>
                  <a:pt x="5248166" y="2486652"/>
                  <a:pt x="5248589" y="2482594"/>
                </a:cubicBezTo>
                <a:cubicBezTo>
                  <a:pt x="5242230" y="2481534"/>
                  <a:pt x="5237748" y="2477172"/>
                  <a:pt x="5237869" y="2470417"/>
                </a:cubicBezTo>
                <a:cubicBezTo>
                  <a:pt x="5237869" y="2469357"/>
                  <a:pt x="5238293" y="2468357"/>
                  <a:pt x="5238687" y="2467328"/>
                </a:cubicBezTo>
                <a:cubicBezTo>
                  <a:pt x="5236295" y="2464268"/>
                  <a:pt x="5235265" y="2460391"/>
                  <a:pt x="5236567" y="2456120"/>
                </a:cubicBezTo>
                <a:cubicBezTo>
                  <a:pt x="5238354" y="2450274"/>
                  <a:pt x="5246197" y="2446246"/>
                  <a:pt x="5251951" y="2448820"/>
                </a:cubicBezTo>
                <a:lnTo>
                  <a:pt x="5256826" y="2451031"/>
                </a:lnTo>
                <a:cubicBezTo>
                  <a:pt x="5262974" y="2453818"/>
                  <a:pt x="5266154" y="2459755"/>
                  <a:pt x="5264125" y="2466419"/>
                </a:cubicBezTo>
                <a:cubicBezTo>
                  <a:pt x="5264125" y="2466419"/>
                  <a:pt x="5264095" y="2466449"/>
                  <a:pt x="5264095" y="2466479"/>
                </a:cubicBezTo>
                <a:cubicBezTo>
                  <a:pt x="5264942" y="2468024"/>
                  <a:pt x="5265518" y="2469751"/>
                  <a:pt x="5265639" y="2471750"/>
                </a:cubicBezTo>
                <a:close/>
                <a:moveTo>
                  <a:pt x="5298647" y="2469963"/>
                </a:moveTo>
                <a:cubicBezTo>
                  <a:pt x="5298466" y="2468266"/>
                  <a:pt x="5298647" y="2466661"/>
                  <a:pt x="5299132" y="2465147"/>
                </a:cubicBezTo>
                <a:cubicBezTo>
                  <a:pt x="5290653" y="2456817"/>
                  <a:pt x="5298163" y="2439400"/>
                  <a:pt x="5310761" y="2445064"/>
                </a:cubicBezTo>
                <a:cubicBezTo>
                  <a:pt x="5317302" y="2448033"/>
                  <a:pt x="5318938" y="2454515"/>
                  <a:pt x="5317544" y="2459967"/>
                </a:cubicBezTo>
                <a:cubicBezTo>
                  <a:pt x="5319543" y="2461754"/>
                  <a:pt x="5321057" y="2464117"/>
                  <a:pt x="5321360" y="2466752"/>
                </a:cubicBezTo>
                <a:cubicBezTo>
                  <a:pt x="5321511" y="2468206"/>
                  <a:pt x="5321118" y="2469599"/>
                  <a:pt x="5321057" y="2471053"/>
                </a:cubicBezTo>
                <a:cubicBezTo>
                  <a:pt x="5322601" y="2470538"/>
                  <a:pt x="5324176" y="2470326"/>
                  <a:pt x="5325782" y="2470417"/>
                </a:cubicBezTo>
                <a:cubicBezTo>
                  <a:pt x="5320542" y="2466570"/>
                  <a:pt x="5317847" y="2458513"/>
                  <a:pt x="5323752" y="2452485"/>
                </a:cubicBezTo>
                <a:cubicBezTo>
                  <a:pt x="5334109" y="2441914"/>
                  <a:pt x="5349523" y="2458877"/>
                  <a:pt x="5339257" y="2469418"/>
                </a:cubicBezTo>
                <a:cubicBezTo>
                  <a:pt x="5336805" y="2471932"/>
                  <a:pt x="5334079" y="2472780"/>
                  <a:pt x="5331444" y="2472659"/>
                </a:cubicBezTo>
                <a:cubicBezTo>
                  <a:pt x="5336501" y="2476112"/>
                  <a:pt x="5338137" y="2482442"/>
                  <a:pt x="5335623" y="2487955"/>
                </a:cubicBezTo>
                <a:lnTo>
                  <a:pt x="5333413" y="2492832"/>
                </a:lnTo>
                <a:cubicBezTo>
                  <a:pt x="5332171" y="2495558"/>
                  <a:pt x="5329718" y="2497345"/>
                  <a:pt x="5326963" y="2498314"/>
                </a:cubicBezTo>
                <a:cubicBezTo>
                  <a:pt x="5327689" y="2500010"/>
                  <a:pt x="5328113" y="2501919"/>
                  <a:pt x="5327719" y="2504221"/>
                </a:cubicBezTo>
                <a:cubicBezTo>
                  <a:pt x="5325297" y="2518760"/>
                  <a:pt x="5302494" y="2516306"/>
                  <a:pt x="5304916" y="2501737"/>
                </a:cubicBezTo>
                <a:cubicBezTo>
                  <a:pt x="5305764" y="2496679"/>
                  <a:pt x="5309126" y="2493771"/>
                  <a:pt x="5313002" y="2492620"/>
                </a:cubicBezTo>
                <a:cubicBezTo>
                  <a:pt x="5312366" y="2491438"/>
                  <a:pt x="5311760" y="2490469"/>
                  <a:pt x="5311548" y="2489136"/>
                </a:cubicBezTo>
                <a:cubicBezTo>
                  <a:pt x="5307854" y="2491075"/>
                  <a:pt x="5303553" y="2491317"/>
                  <a:pt x="5299677" y="2488500"/>
                </a:cubicBezTo>
                <a:cubicBezTo>
                  <a:pt x="5297527" y="2486925"/>
                  <a:pt x="5296013" y="2484260"/>
                  <a:pt x="5295347" y="2481473"/>
                </a:cubicBezTo>
                <a:lnTo>
                  <a:pt x="5294862" y="2484320"/>
                </a:lnTo>
                <a:cubicBezTo>
                  <a:pt x="5293802" y="2490651"/>
                  <a:pt x="5287352" y="2494255"/>
                  <a:pt x="5281356" y="2493316"/>
                </a:cubicBezTo>
                <a:cubicBezTo>
                  <a:pt x="5275087" y="2492347"/>
                  <a:pt x="5271393" y="2485744"/>
                  <a:pt x="5272362" y="2479807"/>
                </a:cubicBezTo>
                <a:lnTo>
                  <a:pt x="5273180" y="2474779"/>
                </a:lnTo>
                <a:cubicBezTo>
                  <a:pt x="5274239" y="2468448"/>
                  <a:pt x="5280690" y="2464874"/>
                  <a:pt x="5286686" y="2465783"/>
                </a:cubicBezTo>
                <a:cubicBezTo>
                  <a:pt x="5291652" y="2466540"/>
                  <a:pt x="5294892" y="2470841"/>
                  <a:pt x="5295589" y="2475566"/>
                </a:cubicBezTo>
                <a:cubicBezTo>
                  <a:pt x="5295953" y="2474446"/>
                  <a:pt x="5296346" y="2473355"/>
                  <a:pt x="5297164" y="2472446"/>
                </a:cubicBezTo>
                <a:cubicBezTo>
                  <a:pt x="5297678" y="2471932"/>
                  <a:pt x="5298133" y="2471386"/>
                  <a:pt x="5298557" y="2470781"/>
                </a:cubicBezTo>
                <a:cubicBezTo>
                  <a:pt x="5298557" y="2470781"/>
                  <a:pt x="5298557" y="2470781"/>
                  <a:pt x="5298557" y="2470781"/>
                </a:cubicBezTo>
                <a:cubicBezTo>
                  <a:pt x="5298557" y="2470720"/>
                  <a:pt x="5298557" y="2470690"/>
                  <a:pt x="5298587" y="2470569"/>
                </a:cubicBezTo>
                <a:cubicBezTo>
                  <a:pt x="5298678" y="2470326"/>
                  <a:pt x="5298678" y="2470296"/>
                  <a:pt x="5298647" y="2469963"/>
                </a:cubicBezTo>
                <a:close/>
                <a:moveTo>
                  <a:pt x="5357215" y="2539751"/>
                </a:moveTo>
                <a:lnTo>
                  <a:pt x="5359426" y="2534874"/>
                </a:lnTo>
                <a:cubicBezTo>
                  <a:pt x="5359759" y="2534087"/>
                  <a:pt x="5360304" y="2533541"/>
                  <a:pt x="5360759" y="2532875"/>
                </a:cubicBezTo>
                <a:cubicBezTo>
                  <a:pt x="5360759" y="2531088"/>
                  <a:pt x="5361031" y="2529331"/>
                  <a:pt x="5361758" y="2527695"/>
                </a:cubicBezTo>
                <a:cubicBezTo>
                  <a:pt x="5362515" y="2525969"/>
                  <a:pt x="5363757" y="2524636"/>
                  <a:pt x="5365180" y="2523606"/>
                </a:cubicBezTo>
                <a:cubicBezTo>
                  <a:pt x="5364302" y="2523000"/>
                  <a:pt x="5363393" y="2522395"/>
                  <a:pt x="5362788" y="2521637"/>
                </a:cubicBezTo>
                <a:cubicBezTo>
                  <a:pt x="5358609" y="2516337"/>
                  <a:pt x="5360334" y="2509945"/>
                  <a:pt x="5364665" y="2505523"/>
                </a:cubicBezTo>
                <a:lnTo>
                  <a:pt x="5367451" y="2502676"/>
                </a:lnTo>
                <a:cubicBezTo>
                  <a:pt x="5366876" y="2502161"/>
                  <a:pt x="5366270" y="2501858"/>
                  <a:pt x="5365786" y="2501161"/>
                </a:cubicBezTo>
                <a:cubicBezTo>
                  <a:pt x="5357185" y="2489227"/>
                  <a:pt x="5374204" y="2473598"/>
                  <a:pt x="5382896" y="2485623"/>
                </a:cubicBezTo>
                <a:cubicBezTo>
                  <a:pt x="5386923" y="2491196"/>
                  <a:pt x="5385257" y="2497466"/>
                  <a:pt x="5381563" y="2501434"/>
                </a:cubicBezTo>
                <a:cubicBezTo>
                  <a:pt x="5382623" y="2502100"/>
                  <a:pt x="5383653" y="2502827"/>
                  <a:pt x="5384379" y="2503766"/>
                </a:cubicBezTo>
                <a:cubicBezTo>
                  <a:pt x="5388559" y="2509067"/>
                  <a:pt x="5386832" y="2515458"/>
                  <a:pt x="5382502" y="2519881"/>
                </a:cubicBezTo>
                <a:lnTo>
                  <a:pt x="5379504" y="2522940"/>
                </a:lnTo>
                <a:lnTo>
                  <a:pt x="5382774" y="2524394"/>
                </a:lnTo>
                <a:cubicBezTo>
                  <a:pt x="5388922" y="2527180"/>
                  <a:pt x="5390800" y="2534692"/>
                  <a:pt x="5388255" y="2540508"/>
                </a:cubicBezTo>
                <a:cubicBezTo>
                  <a:pt x="5386802" y="2543840"/>
                  <a:pt x="5383804" y="2545809"/>
                  <a:pt x="5380473" y="2546627"/>
                </a:cubicBezTo>
                <a:lnTo>
                  <a:pt x="5379837" y="2548080"/>
                </a:lnTo>
                <a:cubicBezTo>
                  <a:pt x="5377778" y="2552654"/>
                  <a:pt x="5373871" y="2555502"/>
                  <a:pt x="5369298" y="2555804"/>
                </a:cubicBezTo>
                <a:cubicBezTo>
                  <a:pt x="5371357" y="2558924"/>
                  <a:pt x="5372296" y="2562771"/>
                  <a:pt x="5370813" y="2566073"/>
                </a:cubicBezTo>
                <a:lnTo>
                  <a:pt x="5368602" y="2570949"/>
                </a:lnTo>
                <a:cubicBezTo>
                  <a:pt x="5365816" y="2577129"/>
                  <a:pt x="5360183" y="2580491"/>
                  <a:pt x="5353400" y="2578552"/>
                </a:cubicBezTo>
                <a:cubicBezTo>
                  <a:pt x="5347585" y="2576886"/>
                  <a:pt x="5343194" y="2569102"/>
                  <a:pt x="5345799" y="2563316"/>
                </a:cubicBezTo>
                <a:lnTo>
                  <a:pt x="5348009" y="2558440"/>
                </a:lnTo>
                <a:cubicBezTo>
                  <a:pt x="5350159" y="2553714"/>
                  <a:pt x="5353975" y="2550685"/>
                  <a:pt x="5358699" y="2550352"/>
                </a:cubicBezTo>
                <a:cubicBezTo>
                  <a:pt x="5356549" y="2547202"/>
                  <a:pt x="5355671" y="2543173"/>
                  <a:pt x="5357215" y="2539751"/>
                </a:cubicBezTo>
                <a:close/>
                <a:moveTo>
                  <a:pt x="5509116" y="2616596"/>
                </a:moveTo>
                <a:cubicBezTo>
                  <a:pt x="5513628" y="2622836"/>
                  <a:pt x="5510933" y="2629772"/>
                  <a:pt x="5506148" y="2633347"/>
                </a:cubicBezTo>
                <a:cubicBezTo>
                  <a:pt x="5511175" y="2636557"/>
                  <a:pt x="5512084" y="2644493"/>
                  <a:pt x="5509207" y="2649158"/>
                </a:cubicBezTo>
                <a:cubicBezTo>
                  <a:pt x="5505482" y="2655186"/>
                  <a:pt x="5498577" y="2655761"/>
                  <a:pt x="5492642" y="2653096"/>
                </a:cubicBezTo>
                <a:lnTo>
                  <a:pt x="5487766" y="2650884"/>
                </a:lnTo>
                <a:cubicBezTo>
                  <a:pt x="5481800" y="2648189"/>
                  <a:pt x="5480740" y="2639314"/>
                  <a:pt x="5483829" y="2634346"/>
                </a:cubicBezTo>
                <a:cubicBezTo>
                  <a:pt x="5485495" y="2631620"/>
                  <a:pt x="5487887" y="2630136"/>
                  <a:pt x="5490492" y="2629439"/>
                </a:cubicBezTo>
                <a:cubicBezTo>
                  <a:pt x="5484829" y="2617869"/>
                  <a:pt x="5500849" y="2605147"/>
                  <a:pt x="5509116" y="2616596"/>
                </a:cubicBezTo>
                <a:close/>
                <a:moveTo>
                  <a:pt x="5532162" y="2670028"/>
                </a:moveTo>
                <a:lnTo>
                  <a:pt x="5534372" y="2665151"/>
                </a:lnTo>
                <a:cubicBezTo>
                  <a:pt x="5537158" y="2659002"/>
                  <a:pt x="5543730" y="2656306"/>
                  <a:pt x="5550059" y="2658548"/>
                </a:cubicBezTo>
                <a:cubicBezTo>
                  <a:pt x="5556025" y="2660668"/>
                  <a:pt x="5559235" y="2668483"/>
                  <a:pt x="5556661" y="2674238"/>
                </a:cubicBezTo>
                <a:lnTo>
                  <a:pt x="5554450" y="2679115"/>
                </a:lnTo>
                <a:cubicBezTo>
                  <a:pt x="5554298" y="2679478"/>
                  <a:pt x="5554056" y="2679811"/>
                  <a:pt x="5553875" y="2680145"/>
                </a:cubicBezTo>
                <a:cubicBezTo>
                  <a:pt x="5554510" y="2681114"/>
                  <a:pt x="5555056" y="2682083"/>
                  <a:pt x="5555358" y="2683174"/>
                </a:cubicBezTo>
                <a:cubicBezTo>
                  <a:pt x="5557266" y="2689777"/>
                  <a:pt x="5553208" y="2695804"/>
                  <a:pt x="5547152" y="2698076"/>
                </a:cubicBezTo>
                <a:lnTo>
                  <a:pt x="5540096" y="2700742"/>
                </a:lnTo>
                <a:cubicBezTo>
                  <a:pt x="5537400" y="2701772"/>
                  <a:pt x="5534554" y="2701287"/>
                  <a:pt x="5532010" y="2700075"/>
                </a:cubicBezTo>
                <a:cubicBezTo>
                  <a:pt x="5531465" y="2708223"/>
                  <a:pt x="5520745" y="2715493"/>
                  <a:pt x="5512387" y="2708496"/>
                </a:cubicBezTo>
                <a:cubicBezTo>
                  <a:pt x="5502030" y="2699803"/>
                  <a:pt x="5514143" y="2685354"/>
                  <a:pt x="5524954" y="2689868"/>
                </a:cubicBezTo>
                <a:cubicBezTo>
                  <a:pt x="5524712" y="2684900"/>
                  <a:pt x="5527558" y="2680538"/>
                  <a:pt x="5532010" y="2678297"/>
                </a:cubicBezTo>
                <a:cubicBezTo>
                  <a:pt x="5531071" y="2675601"/>
                  <a:pt x="5531011" y="2672602"/>
                  <a:pt x="5532162" y="2670028"/>
                </a:cubicBezTo>
                <a:close/>
                <a:moveTo>
                  <a:pt x="5516021" y="2813330"/>
                </a:moveTo>
                <a:cubicBezTo>
                  <a:pt x="5524015" y="2816934"/>
                  <a:pt x="5524106" y="2825385"/>
                  <a:pt x="5520260" y="2830989"/>
                </a:cubicBezTo>
                <a:cubicBezTo>
                  <a:pt x="5523077" y="2834896"/>
                  <a:pt x="5523561" y="2840833"/>
                  <a:pt x="5520442" y="2844528"/>
                </a:cubicBezTo>
                <a:lnTo>
                  <a:pt x="5517141" y="2848466"/>
                </a:lnTo>
                <a:cubicBezTo>
                  <a:pt x="5512962" y="2853433"/>
                  <a:pt x="5506542" y="2854706"/>
                  <a:pt x="5501031" y="2851040"/>
                </a:cubicBezTo>
                <a:cubicBezTo>
                  <a:pt x="5496064" y="2847769"/>
                  <a:pt x="5494550" y="2839561"/>
                  <a:pt x="5498456" y="2834926"/>
                </a:cubicBezTo>
                <a:lnTo>
                  <a:pt x="5501363" y="2831443"/>
                </a:lnTo>
                <a:cubicBezTo>
                  <a:pt x="5501000" y="2830958"/>
                  <a:pt x="5500758" y="2830413"/>
                  <a:pt x="5500515" y="2829868"/>
                </a:cubicBezTo>
                <a:lnTo>
                  <a:pt x="5494005" y="2830443"/>
                </a:lnTo>
                <a:cubicBezTo>
                  <a:pt x="5491340" y="2830686"/>
                  <a:pt x="5488948" y="2829444"/>
                  <a:pt x="5487009" y="2827657"/>
                </a:cubicBezTo>
                <a:cubicBezTo>
                  <a:pt x="5486192" y="2832109"/>
                  <a:pt x="5482679" y="2835623"/>
                  <a:pt x="5478197" y="2837319"/>
                </a:cubicBezTo>
                <a:lnTo>
                  <a:pt x="5471141" y="2839985"/>
                </a:lnTo>
                <a:cubicBezTo>
                  <a:pt x="5465024" y="2842287"/>
                  <a:pt x="5457967" y="2837107"/>
                  <a:pt x="5456484" y="2831352"/>
                </a:cubicBezTo>
                <a:cubicBezTo>
                  <a:pt x="5454727" y="2824567"/>
                  <a:pt x="5459058" y="2818994"/>
                  <a:pt x="5465115" y="2816692"/>
                </a:cubicBezTo>
                <a:lnTo>
                  <a:pt x="5467204" y="2815904"/>
                </a:lnTo>
                <a:cubicBezTo>
                  <a:pt x="5465175" y="2812906"/>
                  <a:pt x="5464872" y="2809059"/>
                  <a:pt x="5465811" y="2805515"/>
                </a:cubicBezTo>
                <a:cubicBezTo>
                  <a:pt x="5463267" y="2807181"/>
                  <a:pt x="5460330" y="2808301"/>
                  <a:pt x="5457332" y="2807817"/>
                </a:cubicBezTo>
                <a:lnTo>
                  <a:pt x="5455394" y="2810119"/>
                </a:lnTo>
                <a:cubicBezTo>
                  <a:pt x="5451215" y="2815086"/>
                  <a:pt x="5444794" y="2816359"/>
                  <a:pt x="5439283" y="2812693"/>
                </a:cubicBezTo>
                <a:cubicBezTo>
                  <a:pt x="5438738" y="2812330"/>
                  <a:pt x="5438405" y="2811724"/>
                  <a:pt x="5437950" y="2811270"/>
                </a:cubicBezTo>
                <a:cubicBezTo>
                  <a:pt x="5439040" y="2813784"/>
                  <a:pt x="5439374" y="2816601"/>
                  <a:pt x="5438314" y="2819569"/>
                </a:cubicBezTo>
                <a:cubicBezTo>
                  <a:pt x="5437950" y="2820599"/>
                  <a:pt x="5437254" y="2821477"/>
                  <a:pt x="5436618" y="2822356"/>
                </a:cubicBezTo>
                <a:cubicBezTo>
                  <a:pt x="5441827" y="2823295"/>
                  <a:pt x="5445915" y="2828626"/>
                  <a:pt x="5445854" y="2833684"/>
                </a:cubicBezTo>
                <a:cubicBezTo>
                  <a:pt x="5445763" y="2840348"/>
                  <a:pt x="5440373" y="2844528"/>
                  <a:pt x="5434165" y="2845073"/>
                </a:cubicBezTo>
                <a:lnTo>
                  <a:pt x="5432378" y="2845225"/>
                </a:lnTo>
                <a:cubicBezTo>
                  <a:pt x="5431076" y="2846103"/>
                  <a:pt x="5429502" y="2846345"/>
                  <a:pt x="5427987" y="2846618"/>
                </a:cubicBezTo>
                <a:cubicBezTo>
                  <a:pt x="5430501" y="2847830"/>
                  <a:pt x="5432651" y="2849859"/>
                  <a:pt x="5433983" y="2852494"/>
                </a:cubicBezTo>
                <a:lnTo>
                  <a:pt x="5436315" y="2857068"/>
                </a:lnTo>
                <a:cubicBezTo>
                  <a:pt x="5439192" y="2862672"/>
                  <a:pt x="5435619" y="2869972"/>
                  <a:pt x="5430167" y="2872243"/>
                </a:cubicBezTo>
                <a:cubicBezTo>
                  <a:pt x="5428260" y="2873061"/>
                  <a:pt x="5426352" y="2873122"/>
                  <a:pt x="5424505" y="2872910"/>
                </a:cubicBezTo>
                <a:cubicBezTo>
                  <a:pt x="5428381" y="2877423"/>
                  <a:pt x="5427957" y="2883844"/>
                  <a:pt x="5424202" y="2888327"/>
                </a:cubicBezTo>
                <a:lnTo>
                  <a:pt x="5417600" y="2896203"/>
                </a:lnTo>
                <a:cubicBezTo>
                  <a:pt x="5413573" y="2900989"/>
                  <a:pt x="5405548" y="2900625"/>
                  <a:pt x="5401277" y="2896506"/>
                </a:cubicBezTo>
                <a:cubicBezTo>
                  <a:pt x="5398128" y="2893446"/>
                  <a:pt x="5397432" y="2889327"/>
                  <a:pt x="5398401" y="2885480"/>
                </a:cubicBezTo>
                <a:cubicBezTo>
                  <a:pt x="5397462" y="2887207"/>
                  <a:pt x="5396765" y="2889085"/>
                  <a:pt x="5394888" y="2890296"/>
                </a:cubicBezTo>
                <a:cubicBezTo>
                  <a:pt x="5392253" y="2892053"/>
                  <a:pt x="5388740" y="2892235"/>
                  <a:pt x="5385621" y="2891296"/>
                </a:cubicBezTo>
                <a:cubicBezTo>
                  <a:pt x="5384531" y="2892083"/>
                  <a:pt x="5383744" y="2893174"/>
                  <a:pt x="5382441" y="2893689"/>
                </a:cubicBezTo>
                <a:lnTo>
                  <a:pt x="5375385" y="2896354"/>
                </a:lnTo>
                <a:lnTo>
                  <a:pt x="5375385" y="2896354"/>
                </a:lnTo>
                <a:cubicBezTo>
                  <a:pt x="5371570" y="2898475"/>
                  <a:pt x="5366543" y="2898838"/>
                  <a:pt x="5363121" y="2895930"/>
                </a:cubicBezTo>
                <a:lnTo>
                  <a:pt x="5359184" y="2892629"/>
                </a:lnTo>
                <a:cubicBezTo>
                  <a:pt x="5354399" y="2888600"/>
                  <a:pt x="5352521" y="2882027"/>
                  <a:pt x="5356337" y="2876545"/>
                </a:cubicBezTo>
                <a:cubicBezTo>
                  <a:pt x="5359244" y="2872395"/>
                  <a:pt x="5365482" y="2870547"/>
                  <a:pt x="5370237" y="2872668"/>
                </a:cubicBezTo>
                <a:lnTo>
                  <a:pt x="5370873" y="2872425"/>
                </a:lnTo>
                <a:cubicBezTo>
                  <a:pt x="5372751" y="2870184"/>
                  <a:pt x="5375476" y="2869093"/>
                  <a:pt x="5378505" y="2868760"/>
                </a:cubicBezTo>
                <a:cubicBezTo>
                  <a:pt x="5379322" y="2867761"/>
                  <a:pt x="5379534" y="2866488"/>
                  <a:pt x="5380715" y="2865731"/>
                </a:cubicBezTo>
                <a:cubicBezTo>
                  <a:pt x="5384501" y="2863217"/>
                  <a:pt x="5390073" y="2863762"/>
                  <a:pt x="5393767" y="2866519"/>
                </a:cubicBezTo>
                <a:cubicBezTo>
                  <a:pt x="5393616" y="2865489"/>
                  <a:pt x="5393131" y="2864550"/>
                  <a:pt x="5393252" y="2863520"/>
                </a:cubicBezTo>
                <a:cubicBezTo>
                  <a:pt x="5393071" y="2861157"/>
                  <a:pt x="5393949" y="2859097"/>
                  <a:pt x="5394978" y="2857189"/>
                </a:cubicBezTo>
                <a:lnTo>
                  <a:pt x="5390890" y="2857553"/>
                </a:lnTo>
                <a:cubicBezTo>
                  <a:pt x="5384652" y="2858098"/>
                  <a:pt x="5379413" y="2851616"/>
                  <a:pt x="5379504" y="2845861"/>
                </a:cubicBezTo>
                <a:cubicBezTo>
                  <a:pt x="5379504" y="2845710"/>
                  <a:pt x="5379595" y="2845588"/>
                  <a:pt x="5379595" y="2845437"/>
                </a:cubicBezTo>
                <a:cubicBezTo>
                  <a:pt x="5378898" y="2846073"/>
                  <a:pt x="5378232" y="2846709"/>
                  <a:pt x="5377384" y="2847163"/>
                </a:cubicBezTo>
                <a:lnTo>
                  <a:pt x="5372811" y="2849496"/>
                </a:lnTo>
                <a:cubicBezTo>
                  <a:pt x="5367027" y="2852464"/>
                  <a:pt x="5360244" y="2849344"/>
                  <a:pt x="5357397" y="2843922"/>
                </a:cubicBezTo>
                <a:cubicBezTo>
                  <a:pt x="5354429" y="2838258"/>
                  <a:pt x="5357579" y="2831261"/>
                  <a:pt x="5362969" y="2828505"/>
                </a:cubicBezTo>
                <a:lnTo>
                  <a:pt x="5363484" y="2828232"/>
                </a:lnTo>
                <a:cubicBezTo>
                  <a:pt x="5363787" y="2827021"/>
                  <a:pt x="5364786" y="2826324"/>
                  <a:pt x="5365422" y="2825294"/>
                </a:cubicBezTo>
                <a:cubicBezTo>
                  <a:pt x="5362212" y="2825900"/>
                  <a:pt x="5358790" y="2825324"/>
                  <a:pt x="5356186" y="2823143"/>
                </a:cubicBezTo>
                <a:lnTo>
                  <a:pt x="5352249" y="2819842"/>
                </a:lnTo>
                <a:cubicBezTo>
                  <a:pt x="5351583" y="2819266"/>
                  <a:pt x="5351159" y="2818509"/>
                  <a:pt x="5350614" y="2817843"/>
                </a:cubicBezTo>
                <a:cubicBezTo>
                  <a:pt x="5350280" y="2818479"/>
                  <a:pt x="5350069" y="2819145"/>
                  <a:pt x="5349645" y="2819721"/>
                </a:cubicBezTo>
                <a:cubicBezTo>
                  <a:pt x="5345435" y="2825627"/>
                  <a:pt x="5339106" y="2828565"/>
                  <a:pt x="5332322" y="2829171"/>
                </a:cubicBezTo>
                <a:cubicBezTo>
                  <a:pt x="5329082" y="2832352"/>
                  <a:pt x="5323661" y="2833412"/>
                  <a:pt x="5319573" y="2831685"/>
                </a:cubicBezTo>
                <a:cubicBezTo>
                  <a:pt x="5313971" y="2829353"/>
                  <a:pt x="5311790" y="2823537"/>
                  <a:pt x="5312941" y="2817994"/>
                </a:cubicBezTo>
                <a:cubicBezTo>
                  <a:pt x="5310367" y="2817055"/>
                  <a:pt x="5308096" y="2815298"/>
                  <a:pt x="5306855" y="2812875"/>
                </a:cubicBezTo>
                <a:lnTo>
                  <a:pt x="5304522" y="2808301"/>
                </a:lnTo>
                <a:cubicBezTo>
                  <a:pt x="5302009" y="2803364"/>
                  <a:pt x="5303190" y="2798003"/>
                  <a:pt x="5306945" y="2794368"/>
                </a:cubicBezTo>
                <a:cubicBezTo>
                  <a:pt x="5303463" y="2797336"/>
                  <a:pt x="5298345" y="2798306"/>
                  <a:pt x="5294014" y="2796307"/>
                </a:cubicBezTo>
                <a:cubicBezTo>
                  <a:pt x="5292651" y="2795671"/>
                  <a:pt x="5291501" y="2794762"/>
                  <a:pt x="5290501" y="2793702"/>
                </a:cubicBezTo>
                <a:cubicBezTo>
                  <a:pt x="5290108" y="2794126"/>
                  <a:pt x="5289835" y="2794641"/>
                  <a:pt x="5289381" y="2794974"/>
                </a:cubicBezTo>
                <a:cubicBezTo>
                  <a:pt x="5287231" y="2796640"/>
                  <a:pt x="5285020" y="2798275"/>
                  <a:pt x="5282688" y="2799729"/>
                </a:cubicBezTo>
                <a:cubicBezTo>
                  <a:pt x="5284293" y="2800244"/>
                  <a:pt x="5285838" y="2800941"/>
                  <a:pt x="5287140" y="2802031"/>
                </a:cubicBezTo>
                <a:cubicBezTo>
                  <a:pt x="5292076" y="2806120"/>
                  <a:pt x="5291773" y="2813723"/>
                  <a:pt x="5287897" y="2818358"/>
                </a:cubicBezTo>
                <a:lnTo>
                  <a:pt x="5281295" y="2826203"/>
                </a:lnTo>
                <a:cubicBezTo>
                  <a:pt x="5279448" y="2828414"/>
                  <a:pt x="5276874" y="2829444"/>
                  <a:pt x="5274239" y="2829686"/>
                </a:cubicBezTo>
                <a:cubicBezTo>
                  <a:pt x="5273119" y="2830746"/>
                  <a:pt x="5271817" y="2831655"/>
                  <a:pt x="5270393" y="2832412"/>
                </a:cubicBezTo>
                <a:lnTo>
                  <a:pt x="5265820" y="2834745"/>
                </a:lnTo>
                <a:cubicBezTo>
                  <a:pt x="5260218" y="2837622"/>
                  <a:pt x="5252890" y="2833079"/>
                  <a:pt x="5250982" y="2827778"/>
                </a:cubicBezTo>
                <a:cubicBezTo>
                  <a:pt x="5248680" y="2821356"/>
                  <a:pt x="5252405" y="2815783"/>
                  <a:pt x="5257947" y="2812966"/>
                </a:cubicBezTo>
                <a:lnTo>
                  <a:pt x="5262520" y="2810603"/>
                </a:lnTo>
                <a:cubicBezTo>
                  <a:pt x="5263156" y="2810270"/>
                  <a:pt x="5263882" y="2810361"/>
                  <a:pt x="5264579" y="2810210"/>
                </a:cubicBezTo>
                <a:lnTo>
                  <a:pt x="5270787" y="2802789"/>
                </a:lnTo>
                <a:cubicBezTo>
                  <a:pt x="5271029" y="2802486"/>
                  <a:pt x="5271393" y="2802395"/>
                  <a:pt x="5271635" y="2802152"/>
                </a:cubicBezTo>
                <a:cubicBezTo>
                  <a:pt x="5267335" y="2801183"/>
                  <a:pt x="5263670" y="2798124"/>
                  <a:pt x="5262429" y="2793489"/>
                </a:cubicBezTo>
                <a:cubicBezTo>
                  <a:pt x="5261884" y="2791491"/>
                  <a:pt x="5262187" y="2789703"/>
                  <a:pt x="5262550" y="2787946"/>
                </a:cubicBezTo>
                <a:cubicBezTo>
                  <a:pt x="5261732" y="2790430"/>
                  <a:pt x="5260400" y="2792793"/>
                  <a:pt x="5257856" y="2794247"/>
                </a:cubicBezTo>
                <a:cubicBezTo>
                  <a:pt x="5252708" y="2797276"/>
                  <a:pt x="5244865" y="2795701"/>
                  <a:pt x="5241988" y="2790158"/>
                </a:cubicBezTo>
                <a:lnTo>
                  <a:pt x="5237294" y="2780980"/>
                </a:lnTo>
                <a:cubicBezTo>
                  <a:pt x="5236991" y="2780344"/>
                  <a:pt x="5236900" y="2779708"/>
                  <a:pt x="5236688" y="2779072"/>
                </a:cubicBezTo>
                <a:cubicBezTo>
                  <a:pt x="5236476" y="2779314"/>
                  <a:pt x="5236113" y="2779496"/>
                  <a:pt x="5235901" y="2779738"/>
                </a:cubicBezTo>
                <a:cubicBezTo>
                  <a:pt x="5236446" y="2785493"/>
                  <a:pt x="5232812" y="2790461"/>
                  <a:pt x="5227391" y="2792520"/>
                </a:cubicBezTo>
                <a:cubicBezTo>
                  <a:pt x="5225029" y="2793429"/>
                  <a:pt x="5222667" y="2794307"/>
                  <a:pt x="5220305" y="2795186"/>
                </a:cubicBezTo>
                <a:cubicBezTo>
                  <a:pt x="5214188" y="2797488"/>
                  <a:pt x="5207101" y="2792641"/>
                  <a:pt x="5205497" y="2786826"/>
                </a:cubicBezTo>
                <a:cubicBezTo>
                  <a:pt x="5203649" y="2780162"/>
                  <a:pt x="5207798" y="2774316"/>
                  <a:pt x="5213885" y="2772014"/>
                </a:cubicBezTo>
                <a:lnTo>
                  <a:pt x="5218639" y="2770197"/>
                </a:lnTo>
                <a:cubicBezTo>
                  <a:pt x="5219003" y="2766320"/>
                  <a:pt x="5220880" y="2762503"/>
                  <a:pt x="5225150" y="2760322"/>
                </a:cubicBezTo>
                <a:cubicBezTo>
                  <a:pt x="5228542" y="2758565"/>
                  <a:pt x="5231570" y="2758747"/>
                  <a:pt x="5233993" y="2760049"/>
                </a:cubicBezTo>
                <a:cubicBezTo>
                  <a:pt x="5230632" y="2754506"/>
                  <a:pt x="5231237" y="2745632"/>
                  <a:pt x="5238808" y="2741754"/>
                </a:cubicBezTo>
                <a:cubicBezTo>
                  <a:pt x="5239202" y="2741573"/>
                  <a:pt x="5239505" y="2741694"/>
                  <a:pt x="5239868" y="2741542"/>
                </a:cubicBezTo>
                <a:cubicBezTo>
                  <a:pt x="5239686" y="2740058"/>
                  <a:pt x="5239747" y="2738544"/>
                  <a:pt x="5240140" y="2737090"/>
                </a:cubicBezTo>
                <a:cubicBezTo>
                  <a:pt x="5237264" y="2734000"/>
                  <a:pt x="5235840" y="2729820"/>
                  <a:pt x="5237415" y="2725307"/>
                </a:cubicBezTo>
                <a:cubicBezTo>
                  <a:pt x="5239414" y="2719552"/>
                  <a:pt x="5246803" y="2715190"/>
                  <a:pt x="5252708" y="2717856"/>
                </a:cubicBezTo>
                <a:lnTo>
                  <a:pt x="5257584" y="2720037"/>
                </a:lnTo>
                <a:cubicBezTo>
                  <a:pt x="5262762" y="2722369"/>
                  <a:pt x="5266033" y="2727276"/>
                  <a:pt x="5265366" y="2732849"/>
                </a:cubicBezTo>
                <a:cubicBezTo>
                  <a:pt x="5266184" y="2735575"/>
                  <a:pt x="5266033" y="2738453"/>
                  <a:pt x="5264851" y="2740967"/>
                </a:cubicBezTo>
                <a:cubicBezTo>
                  <a:pt x="5266487" y="2740815"/>
                  <a:pt x="5268153" y="2740937"/>
                  <a:pt x="5269697" y="2741512"/>
                </a:cubicBezTo>
                <a:cubicBezTo>
                  <a:pt x="5275723" y="2743693"/>
                  <a:pt x="5278570" y="2750387"/>
                  <a:pt x="5276632" y="2756324"/>
                </a:cubicBezTo>
                <a:lnTo>
                  <a:pt x="5274391" y="2763260"/>
                </a:lnTo>
                <a:cubicBezTo>
                  <a:pt x="5272483" y="2769227"/>
                  <a:pt x="5265306" y="2772287"/>
                  <a:pt x="5259552" y="2770197"/>
                </a:cubicBezTo>
                <a:cubicBezTo>
                  <a:pt x="5257281" y="2769379"/>
                  <a:pt x="5255645" y="2767743"/>
                  <a:pt x="5254374" y="2765895"/>
                </a:cubicBezTo>
                <a:cubicBezTo>
                  <a:pt x="5255524" y="2766774"/>
                  <a:pt x="5256524" y="2767834"/>
                  <a:pt x="5257220" y="2769167"/>
                </a:cubicBezTo>
                <a:lnTo>
                  <a:pt x="5261914" y="2778345"/>
                </a:lnTo>
                <a:cubicBezTo>
                  <a:pt x="5263156" y="2780768"/>
                  <a:pt x="5263247" y="2783403"/>
                  <a:pt x="5262913" y="2785917"/>
                </a:cubicBezTo>
                <a:cubicBezTo>
                  <a:pt x="5263580" y="2784100"/>
                  <a:pt x="5264458" y="2782343"/>
                  <a:pt x="5265548" y="2780586"/>
                </a:cubicBezTo>
                <a:cubicBezTo>
                  <a:pt x="5267486" y="2777466"/>
                  <a:pt x="5270878" y="2776164"/>
                  <a:pt x="5274330" y="2776103"/>
                </a:cubicBezTo>
                <a:cubicBezTo>
                  <a:pt x="5274542" y="2775952"/>
                  <a:pt x="5274724" y="2775800"/>
                  <a:pt x="5274905" y="2775649"/>
                </a:cubicBezTo>
                <a:cubicBezTo>
                  <a:pt x="5279327" y="2772256"/>
                  <a:pt x="5284990" y="2773074"/>
                  <a:pt x="5289169" y="2776164"/>
                </a:cubicBezTo>
                <a:cubicBezTo>
                  <a:pt x="5289502" y="2775830"/>
                  <a:pt x="5289926" y="2775528"/>
                  <a:pt x="5290320" y="2775225"/>
                </a:cubicBezTo>
                <a:lnTo>
                  <a:pt x="5292440" y="2770530"/>
                </a:lnTo>
                <a:cubicBezTo>
                  <a:pt x="5295105" y="2764593"/>
                  <a:pt x="5302524" y="2761897"/>
                  <a:pt x="5308399" y="2764623"/>
                </a:cubicBezTo>
                <a:cubicBezTo>
                  <a:pt x="5314334" y="2767349"/>
                  <a:pt x="5316969" y="2774649"/>
                  <a:pt x="5314304" y="2780586"/>
                </a:cubicBezTo>
                <a:lnTo>
                  <a:pt x="5309913" y="2790339"/>
                </a:lnTo>
                <a:cubicBezTo>
                  <a:pt x="5309277" y="2791733"/>
                  <a:pt x="5308338" y="2792914"/>
                  <a:pt x="5307278" y="2793944"/>
                </a:cubicBezTo>
                <a:cubicBezTo>
                  <a:pt x="5307823" y="2793459"/>
                  <a:pt x="5308247" y="2792884"/>
                  <a:pt x="5308914" y="2792490"/>
                </a:cubicBezTo>
                <a:cubicBezTo>
                  <a:pt x="5311609" y="2790824"/>
                  <a:pt x="5315001" y="2790673"/>
                  <a:pt x="5318029" y="2791672"/>
                </a:cubicBezTo>
                <a:cubicBezTo>
                  <a:pt x="5319664" y="2789461"/>
                  <a:pt x="5321966" y="2787674"/>
                  <a:pt x="5324721" y="2786644"/>
                </a:cubicBezTo>
                <a:lnTo>
                  <a:pt x="5331778" y="2783979"/>
                </a:lnTo>
                <a:cubicBezTo>
                  <a:pt x="5337895" y="2781676"/>
                  <a:pt x="5344951" y="2786886"/>
                  <a:pt x="5346434" y="2792641"/>
                </a:cubicBezTo>
                <a:cubicBezTo>
                  <a:pt x="5347222" y="2795761"/>
                  <a:pt x="5346647" y="2798548"/>
                  <a:pt x="5345314" y="2800941"/>
                </a:cubicBezTo>
                <a:cubicBezTo>
                  <a:pt x="5346495" y="2801425"/>
                  <a:pt x="5347646" y="2801941"/>
                  <a:pt x="5348584" y="2802698"/>
                </a:cubicBezTo>
                <a:cubicBezTo>
                  <a:pt x="5349221" y="2803213"/>
                  <a:pt x="5349493" y="2803879"/>
                  <a:pt x="5349947" y="2804455"/>
                </a:cubicBezTo>
                <a:cubicBezTo>
                  <a:pt x="5350129" y="2804182"/>
                  <a:pt x="5350190" y="2803849"/>
                  <a:pt x="5350401" y="2803576"/>
                </a:cubicBezTo>
                <a:cubicBezTo>
                  <a:pt x="5354248" y="2798790"/>
                  <a:pt x="5361849" y="2797791"/>
                  <a:pt x="5366634" y="2801789"/>
                </a:cubicBezTo>
                <a:lnTo>
                  <a:pt x="5370570" y="2805091"/>
                </a:lnTo>
                <a:cubicBezTo>
                  <a:pt x="5373023" y="2807150"/>
                  <a:pt x="5374446" y="2810058"/>
                  <a:pt x="5374749" y="2813057"/>
                </a:cubicBezTo>
                <a:cubicBezTo>
                  <a:pt x="5378444" y="2810513"/>
                  <a:pt x="5383653" y="2810028"/>
                  <a:pt x="5387529" y="2812118"/>
                </a:cubicBezTo>
                <a:cubicBezTo>
                  <a:pt x="5391890" y="2814450"/>
                  <a:pt x="5393101" y="2818873"/>
                  <a:pt x="5392889" y="2823355"/>
                </a:cubicBezTo>
                <a:cubicBezTo>
                  <a:pt x="5395887" y="2825779"/>
                  <a:pt x="5397734" y="2829232"/>
                  <a:pt x="5397734" y="2832715"/>
                </a:cubicBezTo>
                <a:cubicBezTo>
                  <a:pt x="5400490" y="2832261"/>
                  <a:pt x="5403367" y="2832594"/>
                  <a:pt x="5406153" y="2834926"/>
                </a:cubicBezTo>
                <a:cubicBezTo>
                  <a:pt x="5410514" y="2838591"/>
                  <a:pt x="5410998" y="2843407"/>
                  <a:pt x="5409333" y="2847466"/>
                </a:cubicBezTo>
                <a:cubicBezTo>
                  <a:pt x="5409272" y="2847769"/>
                  <a:pt x="5408969" y="2847890"/>
                  <a:pt x="5408909" y="2848193"/>
                </a:cubicBezTo>
                <a:lnTo>
                  <a:pt x="5408909" y="2848193"/>
                </a:lnTo>
                <a:cubicBezTo>
                  <a:pt x="5411119" y="2847375"/>
                  <a:pt x="5413361" y="2847708"/>
                  <a:pt x="5415511" y="2848466"/>
                </a:cubicBezTo>
                <a:cubicBezTo>
                  <a:pt x="5416480" y="2847557"/>
                  <a:pt x="5417540" y="2846709"/>
                  <a:pt x="5418721" y="2846224"/>
                </a:cubicBezTo>
                <a:cubicBezTo>
                  <a:pt x="5419811" y="2845740"/>
                  <a:pt x="5420901" y="2845679"/>
                  <a:pt x="5421991" y="2845588"/>
                </a:cubicBezTo>
                <a:cubicBezTo>
                  <a:pt x="5421022" y="2845134"/>
                  <a:pt x="5420023" y="2845225"/>
                  <a:pt x="5419054" y="2844437"/>
                </a:cubicBezTo>
                <a:cubicBezTo>
                  <a:pt x="5414693" y="2840772"/>
                  <a:pt x="5414208" y="2835956"/>
                  <a:pt x="5415874" y="2831897"/>
                </a:cubicBezTo>
                <a:cubicBezTo>
                  <a:pt x="5416419" y="2829201"/>
                  <a:pt x="5417842" y="2827021"/>
                  <a:pt x="5419780" y="2825415"/>
                </a:cubicBezTo>
                <a:lnTo>
                  <a:pt x="5418024" y="2824628"/>
                </a:lnTo>
                <a:cubicBezTo>
                  <a:pt x="5412452" y="2822113"/>
                  <a:pt x="5409000" y="2816570"/>
                  <a:pt x="5410484" y="2810482"/>
                </a:cubicBezTo>
                <a:cubicBezTo>
                  <a:pt x="5407152" y="2810724"/>
                  <a:pt x="5403700" y="2809725"/>
                  <a:pt x="5401338" y="2807453"/>
                </a:cubicBezTo>
                <a:cubicBezTo>
                  <a:pt x="5396644" y="2802910"/>
                  <a:pt x="5397007" y="2795913"/>
                  <a:pt x="5401035" y="2791127"/>
                </a:cubicBezTo>
                <a:lnTo>
                  <a:pt x="5407637" y="2783252"/>
                </a:lnTo>
                <a:cubicBezTo>
                  <a:pt x="5411665" y="2778466"/>
                  <a:pt x="5419690" y="2778829"/>
                  <a:pt x="5423959" y="2782949"/>
                </a:cubicBezTo>
                <a:cubicBezTo>
                  <a:pt x="5428684" y="2787492"/>
                  <a:pt x="5428290" y="2794489"/>
                  <a:pt x="5424263" y="2799275"/>
                </a:cubicBezTo>
                <a:lnTo>
                  <a:pt x="5422567" y="2801304"/>
                </a:lnTo>
                <a:cubicBezTo>
                  <a:pt x="5423717" y="2801335"/>
                  <a:pt x="5424868" y="2801365"/>
                  <a:pt x="5425988" y="2801880"/>
                </a:cubicBezTo>
                <a:lnTo>
                  <a:pt x="5430864" y="2804061"/>
                </a:lnTo>
                <a:cubicBezTo>
                  <a:pt x="5432742" y="2804909"/>
                  <a:pt x="5434256" y="2806181"/>
                  <a:pt x="5435558" y="2807605"/>
                </a:cubicBezTo>
                <a:cubicBezTo>
                  <a:pt x="5434044" y="2803879"/>
                  <a:pt x="5434074" y="2799396"/>
                  <a:pt x="5436618" y="2796397"/>
                </a:cubicBezTo>
                <a:lnTo>
                  <a:pt x="5439919" y="2792460"/>
                </a:lnTo>
                <a:cubicBezTo>
                  <a:pt x="5441373" y="2790733"/>
                  <a:pt x="5443129" y="2789643"/>
                  <a:pt x="5444976" y="2788855"/>
                </a:cubicBezTo>
                <a:cubicBezTo>
                  <a:pt x="5445309" y="2788007"/>
                  <a:pt x="5445521" y="2787129"/>
                  <a:pt x="5446066" y="2786311"/>
                </a:cubicBezTo>
                <a:cubicBezTo>
                  <a:pt x="5449428" y="2781525"/>
                  <a:pt x="5457362" y="2779465"/>
                  <a:pt x="5462147" y="2783464"/>
                </a:cubicBezTo>
                <a:lnTo>
                  <a:pt x="5466084" y="2786765"/>
                </a:lnTo>
                <a:cubicBezTo>
                  <a:pt x="5468718" y="2788976"/>
                  <a:pt x="5470354" y="2791975"/>
                  <a:pt x="5470747" y="2795125"/>
                </a:cubicBezTo>
                <a:cubicBezTo>
                  <a:pt x="5474290" y="2791793"/>
                  <a:pt x="5479802" y="2790975"/>
                  <a:pt x="5484344" y="2792944"/>
                </a:cubicBezTo>
                <a:cubicBezTo>
                  <a:pt x="5490129" y="2795458"/>
                  <a:pt x="5492097" y="2802516"/>
                  <a:pt x="5490068" y="2808150"/>
                </a:cubicBezTo>
                <a:cubicBezTo>
                  <a:pt x="5491431" y="2807605"/>
                  <a:pt x="5492915" y="2807241"/>
                  <a:pt x="5494459" y="2807120"/>
                </a:cubicBezTo>
                <a:lnTo>
                  <a:pt x="5496609" y="2806938"/>
                </a:lnTo>
                <a:cubicBezTo>
                  <a:pt x="5495277" y="2803061"/>
                  <a:pt x="5496125" y="2798427"/>
                  <a:pt x="5498820" y="2795246"/>
                </a:cubicBezTo>
                <a:lnTo>
                  <a:pt x="5502121" y="2791309"/>
                </a:lnTo>
                <a:cubicBezTo>
                  <a:pt x="5506269" y="2786341"/>
                  <a:pt x="5513719" y="2786553"/>
                  <a:pt x="5518413" y="2790400"/>
                </a:cubicBezTo>
                <a:cubicBezTo>
                  <a:pt x="5523349" y="2794429"/>
                  <a:pt x="5523167" y="2802092"/>
                  <a:pt x="5519321" y="2806726"/>
                </a:cubicBezTo>
                <a:lnTo>
                  <a:pt x="5516021" y="2810664"/>
                </a:lnTo>
                <a:cubicBezTo>
                  <a:pt x="5515294" y="2811542"/>
                  <a:pt x="5514325" y="2811966"/>
                  <a:pt x="5513446" y="2812542"/>
                </a:cubicBezTo>
                <a:cubicBezTo>
                  <a:pt x="5514294" y="2812906"/>
                  <a:pt x="5515142" y="2812906"/>
                  <a:pt x="5516021" y="2813330"/>
                </a:cubicBezTo>
                <a:close/>
                <a:moveTo>
                  <a:pt x="5527771" y="2848860"/>
                </a:moveTo>
                <a:cubicBezTo>
                  <a:pt x="5530526" y="2842711"/>
                  <a:pt x="5538158" y="2840924"/>
                  <a:pt x="5543912" y="2843498"/>
                </a:cubicBezTo>
                <a:cubicBezTo>
                  <a:pt x="5546849" y="2844801"/>
                  <a:pt x="5548757" y="2847315"/>
                  <a:pt x="5549696" y="2850162"/>
                </a:cubicBezTo>
                <a:cubicBezTo>
                  <a:pt x="5553360" y="2849314"/>
                  <a:pt x="5557418" y="2850132"/>
                  <a:pt x="5560355" y="2852585"/>
                </a:cubicBezTo>
                <a:cubicBezTo>
                  <a:pt x="5565291" y="2856674"/>
                  <a:pt x="5564989" y="2864277"/>
                  <a:pt x="5561112" y="2868912"/>
                </a:cubicBezTo>
                <a:lnTo>
                  <a:pt x="5554510" y="2876757"/>
                </a:lnTo>
                <a:cubicBezTo>
                  <a:pt x="5550362" y="2881724"/>
                  <a:pt x="5542852" y="2881391"/>
                  <a:pt x="5538188" y="2877514"/>
                </a:cubicBezTo>
                <a:cubicBezTo>
                  <a:pt x="5537491" y="2876938"/>
                  <a:pt x="5537158" y="2876181"/>
                  <a:pt x="5536643" y="2875484"/>
                </a:cubicBezTo>
                <a:cubicBezTo>
                  <a:pt x="5534009" y="2875999"/>
                  <a:pt x="5531192" y="2875878"/>
                  <a:pt x="5528709" y="2874758"/>
                </a:cubicBezTo>
                <a:cubicBezTo>
                  <a:pt x="5522622" y="2872031"/>
                  <a:pt x="5520775" y="2864338"/>
                  <a:pt x="5523349" y="2858613"/>
                </a:cubicBezTo>
                <a:lnTo>
                  <a:pt x="5527771" y="2848860"/>
                </a:lnTo>
                <a:close/>
                <a:moveTo>
                  <a:pt x="5542427" y="2817479"/>
                </a:moveTo>
                <a:cubicBezTo>
                  <a:pt x="5553844" y="2827051"/>
                  <a:pt x="5538824" y="2844589"/>
                  <a:pt x="5527437" y="2835047"/>
                </a:cubicBezTo>
                <a:cubicBezTo>
                  <a:pt x="5516021" y="2825476"/>
                  <a:pt x="5531071" y="2807938"/>
                  <a:pt x="5542427" y="2817479"/>
                </a:cubicBezTo>
                <a:close/>
                <a:moveTo>
                  <a:pt x="5414784" y="2969595"/>
                </a:moveTo>
                <a:lnTo>
                  <a:pt x="5419114" y="2972352"/>
                </a:lnTo>
                <a:cubicBezTo>
                  <a:pt x="5423990" y="2975472"/>
                  <a:pt x="5425777" y="2980893"/>
                  <a:pt x="5424081" y="2986133"/>
                </a:cubicBezTo>
                <a:cubicBezTo>
                  <a:pt x="5430107" y="2986012"/>
                  <a:pt x="5435164" y="2989465"/>
                  <a:pt x="5436376" y="2995614"/>
                </a:cubicBezTo>
                <a:cubicBezTo>
                  <a:pt x="5437527" y="3001430"/>
                  <a:pt x="5432681" y="3008154"/>
                  <a:pt x="5426685" y="3008669"/>
                </a:cubicBezTo>
                <a:lnTo>
                  <a:pt x="5421598" y="3009093"/>
                </a:lnTo>
                <a:cubicBezTo>
                  <a:pt x="5415177" y="3009639"/>
                  <a:pt x="5409787" y="3005852"/>
                  <a:pt x="5408546" y="2999401"/>
                </a:cubicBezTo>
                <a:cubicBezTo>
                  <a:pt x="5408152" y="2997280"/>
                  <a:pt x="5408697" y="2995130"/>
                  <a:pt x="5409605" y="2993131"/>
                </a:cubicBezTo>
                <a:cubicBezTo>
                  <a:pt x="5408969" y="2992888"/>
                  <a:pt x="5408273" y="2992828"/>
                  <a:pt x="5407698" y="2992464"/>
                </a:cubicBezTo>
                <a:lnTo>
                  <a:pt x="5403337" y="2989708"/>
                </a:lnTo>
                <a:cubicBezTo>
                  <a:pt x="5397855" y="2986225"/>
                  <a:pt x="5396008" y="2979742"/>
                  <a:pt x="5398976" y="2973927"/>
                </a:cubicBezTo>
                <a:cubicBezTo>
                  <a:pt x="5399097" y="2973654"/>
                  <a:pt x="5399370" y="2973503"/>
                  <a:pt x="5399521" y="2973291"/>
                </a:cubicBezTo>
                <a:cubicBezTo>
                  <a:pt x="5399279" y="2973109"/>
                  <a:pt x="5399006" y="2973079"/>
                  <a:pt x="5398764" y="2972867"/>
                </a:cubicBezTo>
                <a:cubicBezTo>
                  <a:pt x="5389406" y="2965021"/>
                  <a:pt x="5397038" y="2951088"/>
                  <a:pt x="5406396" y="2951815"/>
                </a:cubicBezTo>
                <a:cubicBezTo>
                  <a:pt x="5408334" y="2948241"/>
                  <a:pt x="5412028" y="2945848"/>
                  <a:pt x="5416328" y="2945485"/>
                </a:cubicBezTo>
                <a:lnTo>
                  <a:pt x="5421416" y="2945060"/>
                </a:lnTo>
                <a:cubicBezTo>
                  <a:pt x="5427624" y="2944515"/>
                  <a:pt x="5432984" y="2950543"/>
                  <a:pt x="5433044" y="2956419"/>
                </a:cubicBezTo>
                <a:cubicBezTo>
                  <a:pt x="5433105" y="2962931"/>
                  <a:pt x="5427866" y="2967536"/>
                  <a:pt x="5421688" y="2968050"/>
                </a:cubicBezTo>
                <a:lnTo>
                  <a:pt x="5416601" y="2968474"/>
                </a:lnTo>
                <a:cubicBezTo>
                  <a:pt x="5416146" y="2968505"/>
                  <a:pt x="5415753" y="2968293"/>
                  <a:pt x="5415299" y="2968263"/>
                </a:cubicBezTo>
                <a:cubicBezTo>
                  <a:pt x="5415117" y="2968687"/>
                  <a:pt x="5414905" y="2969111"/>
                  <a:pt x="5414663" y="2969535"/>
                </a:cubicBezTo>
                <a:cubicBezTo>
                  <a:pt x="5414723" y="2969595"/>
                  <a:pt x="5414753" y="2969595"/>
                  <a:pt x="5414784" y="2969595"/>
                </a:cubicBezTo>
                <a:close/>
                <a:moveTo>
                  <a:pt x="5479136" y="3058739"/>
                </a:moveTo>
                <a:cubicBezTo>
                  <a:pt x="5478590" y="3062949"/>
                  <a:pt x="5475683" y="3065917"/>
                  <a:pt x="5471989" y="3067553"/>
                </a:cubicBezTo>
                <a:cubicBezTo>
                  <a:pt x="5472564" y="3067735"/>
                  <a:pt x="5473109" y="3067735"/>
                  <a:pt x="5473685" y="3068007"/>
                </a:cubicBezTo>
                <a:cubicBezTo>
                  <a:pt x="5479015" y="3070521"/>
                  <a:pt x="5481770" y="3078548"/>
                  <a:pt x="5478530" y="3083667"/>
                </a:cubicBezTo>
                <a:lnTo>
                  <a:pt x="5477046" y="3086000"/>
                </a:lnTo>
                <a:cubicBezTo>
                  <a:pt x="5478590" y="3085000"/>
                  <a:pt x="5480286" y="3084243"/>
                  <a:pt x="5482194" y="3084091"/>
                </a:cubicBezTo>
                <a:cubicBezTo>
                  <a:pt x="5488463" y="3083576"/>
                  <a:pt x="5494065" y="3088483"/>
                  <a:pt x="5494610" y="3094693"/>
                </a:cubicBezTo>
                <a:cubicBezTo>
                  <a:pt x="5494822" y="3097116"/>
                  <a:pt x="5495034" y="3099509"/>
                  <a:pt x="5495246" y="3101902"/>
                </a:cubicBezTo>
                <a:cubicBezTo>
                  <a:pt x="5495791" y="3108141"/>
                  <a:pt x="5490825" y="3113836"/>
                  <a:pt x="5484647" y="3114321"/>
                </a:cubicBezTo>
                <a:cubicBezTo>
                  <a:pt x="5478409" y="3114805"/>
                  <a:pt x="5472776" y="3109929"/>
                  <a:pt x="5472231" y="3103719"/>
                </a:cubicBezTo>
                <a:lnTo>
                  <a:pt x="5472019" y="3101356"/>
                </a:lnTo>
                <a:cubicBezTo>
                  <a:pt x="5471141" y="3102417"/>
                  <a:pt x="5470354" y="3103507"/>
                  <a:pt x="5469324" y="3104507"/>
                </a:cubicBezTo>
                <a:cubicBezTo>
                  <a:pt x="5466689" y="3107051"/>
                  <a:pt x="5463055" y="3107505"/>
                  <a:pt x="5459694" y="3106718"/>
                </a:cubicBezTo>
                <a:cubicBezTo>
                  <a:pt x="5459482" y="3106809"/>
                  <a:pt x="5459240" y="3106899"/>
                  <a:pt x="5459027" y="3107021"/>
                </a:cubicBezTo>
                <a:cubicBezTo>
                  <a:pt x="5452850" y="3109686"/>
                  <a:pt x="5446036" y="3106354"/>
                  <a:pt x="5443311" y="3100539"/>
                </a:cubicBezTo>
                <a:cubicBezTo>
                  <a:pt x="5440525" y="3094602"/>
                  <a:pt x="5444037" y="3087272"/>
                  <a:pt x="5449791" y="3084788"/>
                </a:cubicBezTo>
                <a:cubicBezTo>
                  <a:pt x="5451184" y="3084182"/>
                  <a:pt x="5452638" y="3083576"/>
                  <a:pt x="5454091" y="3082971"/>
                </a:cubicBezTo>
                <a:cubicBezTo>
                  <a:pt x="5453970" y="3080941"/>
                  <a:pt x="5454182" y="3078912"/>
                  <a:pt x="5455273" y="3077185"/>
                </a:cubicBezTo>
                <a:lnTo>
                  <a:pt x="5458028" y="3072854"/>
                </a:lnTo>
                <a:cubicBezTo>
                  <a:pt x="5458815" y="3071612"/>
                  <a:pt x="5459785" y="3070582"/>
                  <a:pt x="5460814" y="3069704"/>
                </a:cubicBezTo>
                <a:cubicBezTo>
                  <a:pt x="5455484" y="3069431"/>
                  <a:pt x="5450064" y="3067341"/>
                  <a:pt x="5445461" y="3065039"/>
                </a:cubicBezTo>
                <a:cubicBezTo>
                  <a:pt x="5440464" y="3062525"/>
                  <a:pt x="5438041" y="3057648"/>
                  <a:pt x="5438889" y="3052408"/>
                </a:cubicBezTo>
                <a:cubicBezTo>
                  <a:pt x="5437345" y="3055740"/>
                  <a:pt x="5433953" y="3058375"/>
                  <a:pt x="5430077" y="3059375"/>
                </a:cubicBezTo>
                <a:cubicBezTo>
                  <a:pt x="5430077" y="3059375"/>
                  <a:pt x="5430077" y="3059405"/>
                  <a:pt x="5430077" y="3059405"/>
                </a:cubicBezTo>
                <a:cubicBezTo>
                  <a:pt x="5427261" y="3065372"/>
                  <a:pt x="5419962" y="3067765"/>
                  <a:pt x="5414057" y="3065099"/>
                </a:cubicBezTo>
                <a:cubicBezTo>
                  <a:pt x="5413451" y="3064857"/>
                  <a:pt x="5413148" y="3064706"/>
                  <a:pt x="5413057" y="3064645"/>
                </a:cubicBezTo>
                <a:lnTo>
                  <a:pt x="5412846" y="3064615"/>
                </a:lnTo>
                <a:cubicBezTo>
                  <a:pt x="5412815" y="3064615"/>
                  <a:pt x="5412785" y="3064615"/>
                  <a:pt x="5412755" y="3064615"/>
                </a:cubicBezTo>
                <a:cubicBezTo>
                  <a:pt x="5412149" y="3065039"/>
                  <a:pt x="5411574" y="3065433"/>
                  <a:pt x="5410998" y="3065917"/>
                </a:cubicBezTo>
                <a:cubicBezTo>
                  <a:pt x="5410726" y="3066160"/>
                  <a:pt x="5410363" y="3066160"/>
                  <a:pt x="5410059" y="3066372"/>
                </a:cubicBezTo>
                <a:cubicBezTo>
                  <a:pt x="5411786" y="3069855"/>
                  <a:pt x="5412331" y="3073732"/>
                  <a:pt x="5410211" y="3077397"/>
                </a:cubicBezTo>
                <a:cubicBezTo>
                  <a:pt x="5407152" y="3082668"/>
                  <a:pt x="5399279" y="3084243"/>
                  <a:pt x="5394312" y="3080850"/>
                </a:cubicBezTo>
                <a:cubicBezTo>
                  <a:pt x="5388528" y="3076912"/>
                  <a:pt x="5384198" y="3071127"/>
                  <a:pt x="5383380" y="3064009"/>
                </a:cubicBezTo>
                <a:cubicBezTo>
                  <a:pt x="5383168" y="3062282"/>
                  <a:pt x="5383319" y="3060586"/>
                  <a:pt x="5383653" y="3058981"/>
                </a:cubicBezTo>
                <a:cubicBezTo>
                  <a:pt x="5381926" y="3056527"/>
                  <a:pt x="5381078" y="3053438"/>
                  <a:pt x="5381624" y="3050318"/>
                </a:cubicBezTo>
                <a:lnTo>
                  <a:pt x="5382865" y="3043200"/>
                </a:lnTo>
                <a:cubicBezTo>
                  <a:pt x="5383925" y="3037051"/>
                  <a:pt x="5390133" y="3032841"/>
                  <a:pt x="5396220" y="3033931"/>
                </a:cubicBezTo>
                <a:cubicBezTo>
                  <a:pt x="5400521" y="3034688"/>
                  <a:pt x="5403730" y="3037990"/>
                  <a:pt x="5405002" y="3041988"/>
                </a:cubicBezTo>
                <a:cubicBezTo>
                  <a:pt x="5409666" y="3040474"/>
                  <a:pt x="5414632" y="3040504"/>
                  <a:pt x="5419478" y="3041807"/>
                </a:cubicBezTo>
                <a:cubicBezTo>
                  <a:pt x="5423717" y="3038020"/>
                  <a:pt x="5430622" y="3036536"/>
                  <a:pt x="5436133" y="3041170"/>
                </a:cubicBezTo>
                <a:cubicBezTo>
                  <a:pt x="5438980" y="3043563"/>
                  <a:pt x="5440040" y="3046320"/>
                  <a:pt x="5439888" y="3048985"/>
                </a:cubicBezTo>
                <a:cubicBezTo>
                  <a:pt x="5441494" y="3045835"/>
                  <a:pt x="5444825" y="3043594"/>
                  <a:pt x="5448398" y="3043018"/>
                </a:cubicBezTo>
                <a:cubicBezTo>
                  <a:pt x="5448429" y="3042382"/>
                  <a:pt x="5448368" y="3041746"/>
                  <a:pt x="5448489" y="3041110"/>
                </a:cubicBezTo>
                <a:cubicBezTo>
                  <a:pt x="5449609" y="3034931"/>
                  <a:pt x="5455030" y="3030327"/>
                  <a:pt x="5461450" y="3031175"/>
                </a:cubicBezTo>
                <a:cubicBezTo>
                  <a:pt x="5467113" y="3031932"/>
                  <a:pt x="5471746" y="3037384"/>
                  <a:pt x="5471323" y="3043170"/>
                </a:cubicBezTo>
                <a:cubicBezTo>
                  <a:pt x="5471444" y="3043442"/>
                  <a:pt x="5471565" y="3043715"/>
                  <a:pt x="5471686" y="3043987"/>
                </a:cubicBezTo>
                <a:cubicBezTo>
                  <a:pt x="5471746" y="3044078"/>
                  <a:pt x="5471777" y="3044169"/>
                  <a:pt x="5471867" y="3044290"/>
                </a:cubicBezTo>
                <a:cubicBezTo>
                  <a:pt x="5472443" y="3045017"/>
                  <a:pt x="5472927" y="3045805"/>
                  <a:pt x="5473503" y="3046532"/>
                </a:cubicBezTo>
                <a:cubicBezTo>
                  <a:pt x="5473957" y="3047107"/>
                  <a:pt x="5476622" y="3050015"/>
                  <a:pt x="5474139" y="3047440"/>
                </a:cubicBezTo>
                <a:cubicBezTo>
                  <a:pt x="5477258" y="3050681"/>
                  <a:pt x="5479771" y="3053832"/>
                  <a:pt x="5479136" y="3058739"/>
                </a:cubicBezTo>
                <a:close/>
                <a:moveTo>
                  <a:pt x="5552724" y="3104022"/>
                </a:moveTo>
                <a:cubicBezTo>
                  <a:pt x="5557539" y="3104658"/>
                  <a:pt x="5560355" y="3107839"/>
                  <a:pt x="5562990" y="3111564"/>
                </a:cubicBezTo>
                <a:cubicBezTo>
                  <a:pt x="5563626" y="3112473"/>
                  <a:pt x="5563747" y="3113503"/>
                  <a:pt x="5564019" y="3114533"/>
                </a:cubicBezTo>
                <a:cubicBezTo>
                  <a:pt x="5563444" y="3111776"/>
                  <a:pt x="5563898" y="3108838"/>
                  <a:pt x="5565746" y="3106112"/>
                </a:cubicBezTo>
                <a:cubicBezTo>
                  <a:pt x="5568804" y="3101659"/>
                  <a:pt x="5575891" y="3099630"/>
                  <a:pt x="5580706" y="3102598"/>
                </a:cubicBezTo>
                <a:cubicBezTo>
                  <a:pt x="5580736" y="3102598"/>
                  <a:pt x="5580796" y="3102598"/>
                  <a:pt x="5580827" y="3102598"/>
                </a:cubicBezTo>
                <a:cubicBezTo>
                  <a:pt x="5580857" y="3101659"/>
                  <a:pt x="5580463" y="3100781"/>
                  <a:pt x="5580645" y="3099842"/>
                </a:cubicBezTo>
                <a:cubicBezTo>
                  <a:pt x="5581705" y="3093693"/>
                  <a:pt x="5586035" y="3088665"/>
                  <a:pt x="5592819" y="3089089"/>
                </a:cubicBezTo>
                <a:cubicBezTo>
                  <a:pt x="5598512" y="3089422"/>
                  <a:pt x="5604660" y="3095147"/>
                  <a:pt x="5603569" y="3101235"/>
                </a:cubicBezTo>
                <a:cubicBezTo>
                  <a:pt x="5603509" y="3101569"/>
                  <a:pt x="5603479" y="3101932"/>
                  <a:pt x="5603418" y="3102265"/>
                </a:cubicBezTo>
                <a:cubicBezTo>
                  <a:pt x="5607294" y="3099600"/>
                  <a:pt x="5612594" y="3099721"/>
                  <a:pt x="5616440" y="3102326"/>
                </a:cubicBezTo>
                <a:lnTo>
                  <a:pt x="5621043" y="3096813"/>
                </a:lnTo>
                <a:cubicBezTo>
                  <a:pt x="5621588" y="3096177"/>
                  <a:pt x="5622285" y="3095874"/>
                  <a:pt x="5622920" y="3095420"/>
                </a:cubicBezTo>
                <a:cubicBezTo>
                  <a:pt x="5619195" y="3096026"/>
                  <a:pt x="5615259" y="3094996"/>
                  <a:pt x="5612412" y="3090967"/>
                </a:cubicBezTo>
                <a:cubicBezTo>
                  <a:pt x="5603872" y="3078881"/>
                  <a:pt x="5622648" y="3065614"/>
                  <a:pt x="5631188" y="3077700"/>
                </a:cubicBezTo>
                <a:cubicBezTo>
                  <a:pt x="5635427" y="3083697"/>
                  <a:pt x="5632914" y="3089967"/>
                  <a:pt x="5628311" y="3093299"/>
                </a:cubicBezTo>
                <a:cubicBezTo>
                  <a:pt x="5631521" y="3093027"/>
                  <a:pt x="5634852" y="3093966"/>
                  <a:pt x="5637366" y="3096056"/>
                </a:cubicBezTo>
                <a:cubicBezTo>
                  <a:pt x="5642302" y="3100175"/>
                  <a:pt x="5641999" y="3107748"/>
                  <a:pt x="5638122" y="3112382"/>
                </a:cubicBezTo>
                <a:lnTo>
                  <a:pt x="5631521" y="3120257"/>
                </a:lnTo>
                <a:cubicBezTo>
                  <a:pt x="5628765" y="3123529"/>
                  <a:pt x="5624586" y="3124316"/>
                  <a:pt x="5620679" y="3123468"/>
                </a:cubicBezTo>
                <a:cubicBezTo>
                  <a:pt x="5620225" y="3123923"/>
                  <a:pt x="5620286" y="3124680"/>
                  <a:pt x="5619741" y="3125074"/>
                </a:cubicBezTo>
                <a:cubicBezTo>
                  <a:pt x="5614835" y="3128708"/>
                  <a:pt x="5607233" y="3127739"/>
                  <a:pt x="5603660" y="3122681"/>
                </a:cubicBezTo>
                <a:lnTo>
                  <a:pt x="5602116" y="3120500"/>
                </a:lnTo>
                <a:cubicBezTo>
                  <a:pt x="5598785" y="3123347"/>
                  <a:pt x="5593727" y="3123680"/>
                  <a:pt x="5589821" y="3121772"/>
                </a:cubicBezTo>
                <a:cubicBezTo>
                  <a:pt x="5589609" y="3121984"/>
                  <a:pt x="5589366" y="3122135"/>
                  <a:pt x="5589124" y="3122347"/>
                </a:cubicBezTo>
                <a:cubicBezTo>
                  <a:pt x="5591456" y="3124831"/>
                  <a:pt x="5592879" y="3128193"/>
                  <a:pt x="5592001" y="3132434"/>
                </a:cubicBezTo>
                <a:cubicBezTo>
                  <a:pt x="5589003" y="3146943"/>
                  <a:pt x="5566836" y="3141006"/>
                  <a:pt x="5569804" y="3126588"/>
                </a:cubicBezTo>
                <a:cubicBezTo>
                  <a:pt x="5570016" y="3125528"/>
                  <a:pt x="5570500" y="3124831"/>
                  <a:pt x="5570924" y="3124013"/>
                </a:cubicBezTo>
                <a:lnTo>
                  <a:pt x="5568744" y="3122196"/>
                </a:lnTo>
                <a:cubicBezTo>
                  <a:pt x="5566563" y="3120348"/>
                  <a:pt x="5565049" y="3117986"/>
                  <a:pt x="5564322" y="3115472"/>
                </a:cubicBezTo>
                <a:cubicBezTo>
                  <a:pt x="5564595" y="3117350"/>
                  <a:pt x="5564474" y="3119288"/>
                  <a:pt x="5563747" y="3121105"/>
                </a:cubicBezTo>
                <a:lnTo>
                  <a:pt x="5563929" y="3121772"/>
                </a:lnTo>
                <a:cubicBezTo>
                  <a:pt x="5565625" y="3128042"/>
                  <a:pt x="5561506" y="3134070"/>
                  <a:pt x="5555571" y="3135857"/>
                </a:cubicBezTo>
                <a:cubicBezTo>
                  <a:pt x="5550362" y="3137462"/>
                  <a:pt x="5545032" y="3134342"/>
                  <a:pt x="5542579" y="3129738"/>
                </a:cubicBezTo>
                <a:cubicBezTo>
                  <a:pt x="5549090" y="3141460"/>
                  <a:pt x="5531404" y="3153274"/>
                  <a:pt x="5523137" y="3141612"/>
                </a:cubicBezTo>
                <a:cubicBezTo>
                  <a:pt x="5514627" y="3129587"/>
                  <a:pt x="5533282" y="3116623"/>
                  <a:pt x="5541883" y="3128375"/>
                </a:cubicBezTo>
                <a:cubicBezTo>
                  <a:pt x="5541761" y="3128072"/>
                  <a:pt x="5541549" y="3127830"/>
                  <a:pt x="5541458" y="3127527"/>
                </a:cubicBezTo>
                <a:cubicBezTo>
                  <a:pt x="5540308" y="3123256"/>
                  <a:pt x="5538763" y="3118804"/>
                  <a:pt x="5539399" y="3114351"/>
                </a:cubicBezTo>
                <a:cubicBezTo>
                  <a:pt x="5540338" y="3107778"/>
                  <a:pt x="5546122" y="3103174"/>
                  <a:pt x="5552724" y="3104022"/>
                </a:cubicBezTo>
                <a:close/>
                <a:moveTo>
                  <a:pt x="5566048" y="3049712"/>
                </a:moveTo>
                <a:cubicBezTo>
                  <a:pt x="5577314" y="3059163"/>
                  <a:pt x="5564625" y="3078488"/>
                  <a:pt x="5553269" y="3068946"/>
                </a:cubicBezTo>
                <a:cubicBezTo>
                  <a:pt x="5542004" y="3059496"/>
                  <a:pt x="5554692" y="3040171"/>
                  <a:pt x="5566048" y="3049712"/>
                </a:cubicBezTo>
                <a:close/>
                <a:moveTo>
                  <a:pt x="5657685" y="3145156"/>
                </a:moveTo>
                <a:cubicBezTo>
                  <a:pt x="5652719" y="3141915"/>
                  <a:pt x="5651205" y="3133676"/>
                  <a:pt x="5655112" y="3129041"/>
                </a:cubicBezTo>
                <a:lnTo>
                  <a:pt x="5658412" y="3125104"/>
                </a:lnTo>
                <a:cubicBezTo>
                  <a:pt x="5658715" y="3124771"/>
                  <a:pt x="5659079" y="3124589"/>
                  <a:pt x="5659381" y="3124286"/>
                </a:cubicBezTo>
                <a:cubicBezTo>
                  <a:pt x="5656050" y="3123710"/>
                  <a:pt x="5652901" y="3121863"/>
                  <a:pt x="5651175" y="3119046"/>
                </a:cubicBezTo>
                <a:cubicBezTo>
                  <a:pt x="5647783" y="3113472"/>
                  <a:pt x="5649933" y="3106839"/>
                  <a:pt x="5655020" y="3103265"/>
                </a:cubicBezTo>
                <a:lnTo>
                  <a:pt x="5663015" y="3097600"/>
                </a:lnTo>
                <a:cubicBezTo>
                  <a:pt x="5661229" y="3094935"/>
                  <a:pt x="5660411" y="3091573"/>
                  <a:pt x="5661047" y="3088332"/>
                </a:cubicBezTo>
                <a:cubicBezTo>
                  <a:pt x="5662258" y="3082092"/>
                  <a:pt x="5669012" y="3078639"/>
                  <a:pt x="5674886" y="3079851"/>
                </a:cubicBezTo>
                <a:lnTo>
                  <a:pt x="5679883" y="3080881"/>
                </a:lnTo>
                <a:cubicBezTo>
                  <a:pt x="5681609" y="3081244"/>
                  <a:pt x="5683093" y="3082031"/>
                  <a:pt x="5684335" y="3083061"/>
                </a:cubicBezTo>
                <a:cubicBezTo>
                  <a:pt x="5685364" y="3081759"/>
                  <a:pt x="5686576" y="3080638"/>
                  <a:pt x="5687969" y="3079911"/>
                </a:cubicBezTo>
                <a:cubicBezTo>
                  <a:pt x="5693904" y="3076882"/>
                  <a:pt x="5700022" y="3079730"/>
                  <a:pt x="5703413" y="3084909"/>
                </a:cubicBezTo>
                <a:lnTo>
                  <a:pt x="5707380" y="3090937"/>
                </a:lnTo>
                <a:cubicBezTo>
                  <a:pt x="5707895" y="3091724"/>
                  <a:pt x="5707986" y="3092633"/>
                  <a:pt x="5708228" y="3093481"/>
                </a:cubicBezTo>
                <a:cubicBezTo>
                  <a:pt x="5711287" y="3093057"/>
                  <a:pt x="5714466" y="3093754"/>
                  <a:pt x="5716920" y="3095813"/>
                </a:cubicBezTo>
                <a:lnTo>
                  <a:pt x="5720856" y="3099115"/>
                </a:lnTo>
                <a:cubicBezTo>
                  <a:pt x="5725641" y="3103143"/>
                  <a:pt x="5726640" y="3110383"/>
                  <a:pt x="5722643" y="3115351"/>
                </a:cubicBezTo>
                <a:cubicBezTo>
                  <a:pt x="5721856" y="3116320"/>
                  <a:pt x="5720826" y="3117047"/>
                  <a:pt x="5719766" y="3117713"/>
                </a:cubicBezTo>
                <a:cubicBezTo>
                  <a:pt x="5722068" y="3122468"/>
                  <a:pt x="5721765" y="3128042"/>
                  <a:pt x="5717374" y="3131768"/>
                </a:cubicBezTo>
                <a:cubicBezTo>
                  <a:pt x="5714133" y="3134494"/>
                  <a:pt x="5708925" y="3135160"/>
                  <a:pt x="5704927" y="3133373"/>
                </a:cubicBezTo>
                <a:lnTo>
                  <a:pt x="5704776" y="3133464"/>
                </a:lnTo>
                <a:cubicBezTo>
                  <a:pt x="5705381" y="3135069"/>
                  <a:pt x="5705684" y="3136735"/>
                  <a:pt x="5705321" y="3138492"/>
                </a:cubicBezTo>
                <a:lnTo>
                  <a:pt x="5704291" y="3143490"/>
                </a:lnTo>
                <a:cubicBezTo>
                  <a:pt x="5703110" y="3149245"/>
                  <a:pt x="5698628" y="3153637"/>
                  <a:pt x="5692572" y="3153485"/>
                </a:cubicBezTo>
                <a:cubicBezTo>
                  <a:pt x="5692632" y="3153970"/>
                  <a:pt x="5692875" y="3154424"/>
                  <a:pt x="5692844" y="3154909"/>
                </a:cubicBezTo>
                <a:cubicBezTo>
                  <a:pt x="5692693" y="3161634"/>
                  <a:pt x="5687242" y="3165662"/>
                  <a:pt x="5681064" y="3166207"/>
                </a:cubicBezTo>
                <a:lnTo>
                  <a:pt x="5678914" y="3166389"/>
                </a:lnTo>
                <a:cubicBezTo>
                  <a:pt x="5680216" y="3170266"/>
                  <a:pt x="5679399" y="3174900"/>
                  <a:pt x="5676703" y="3178081"/>
                </a:cubicBezTo>
                <a:lnTo>
                  <a:pt x="5673402" y="3182019"/>
                </a:lnTo>
                <a:cubicBezTo>
                  <a:pt x="5669254" y="3186986"/>
                  <a:pt x="5661804" y="3186774"/>
                  <a:pt x="5657080" y="3182897"/>
                </a:cubicBezTo>
                <a:cubicBezTo>
                  <a:pt x="5652144" y="3178868"/>
                  <a:pt x="5652325" y="3171205"/>
                  <a:pt x="5656171" y="3166601"/>
                </a:cubicBezTo>
                <a:lnTo>
                  <a:pt x="5659472" y="3162663"/>
                </a:lnTo>
                <a:cubicBezTo>
                  <a:pt x="5660078" y="3161936"/>
                  <a:pt x="5660895" y="3161634"/>
                  <a:pt x="5661622" y="3161118"/>
                </a:cubicBezTo>
                <a:cubicBezTo>
                  <a:pt x="5660835" y="3160543"/>
                  <a:pt x="5659987" y="3160301"/>
                  <a:pt x="5659291" y="3159422"/>
                </a:cubicBezTo>
                <a:lnTo>
                  <a:pt x="5659139" y="3160210"/>
                </a:lnTo>
                <a:cubicBezTo>
                  <a:pt x="5657837" y="3166540"/>
                  <a:pt x="5653052" y="3170751"/>
                  <a:pt x="5646390" y="3170296"/>
                </a:cubicBezTo>
                <a:cubicBezTo>
                  <a:pt x="5643271" y="3170054"/>
                  <a:pt x="5640364" y="3168085"/>
                  <a:pt x="5638425" y="3165420"/>
                </a:cubicBezTo>
                <a:cubicBezTo>
                  <a:pt x="5637396" y="3165480"/>
                  <a:pt x="5636487" y="3165965"/>
                  <a:pt x="5635427" y="3165783"/>
                </a:cubicBezTo>
                <a:lnTo>
                  <a:pt x="5628311" y="3164541"/>
                </a:lnTo>
                <a:cubicBezTo>
                  <a:pt x="5622163" y="3163481"/>
                  <a:pt x="5618772" y="3155909"/>
                  <a:pt x="5620286" y="3150396"/>
                </a:cubicBezTo>
                <a:cubicBezTo>
                  <a:pt x="5621648" y="3145519"/>
                  <a:pt x="5625767" y="3143490"/>
                  <a:pt x="5630279" y="3142945"/>
                </a:cubicBezTo>
                <a:cubicBezTo>
                  <a:pt x="5633277" y="3136796"/>
                  <a:pt x="5641242" y="3132828"/>
                  <a:pt x="5648025" y="3138522"/>
                </a:cubicBezTo>
                <a:cubicBezTo>
                  <a:pt x="5649600" y="3139825"/>
                  <a:pt x="5650569" y="3141309"/>
                  <a:pt x="5651205" y="3142854"/>
                </a:cubicBezTo>
                <a:cubicBezTo>
                  <a:pt x="5654052" y="3143459"/>
                  <a:pt x="5656565" y="3145307"/>
                  <a:pt x="5658261" y="3147821"/>
                </a:cubicBezTo>
                <a:cubicBezTo>
                  <a:pt x="5658533" y="3147306"/>
                  <a:pt x="5658503" y="3146701"/>
                  <a:pt x="5658866" y="3146216"/>
                </a:cubicBezTo>
                <a:cubicBezTo>
                  <a:pt x="5658957" y="3146065"/>
                  <a:pt x="5659170" y="3146004"/>
                  <a:pt x="5659230" y="3145852"/>
                </a:cubicBezTo>
                <a:cubicBezTo>
                  <a:pt x="5658776" y="3145610"/>
                  <a:pt x="5658231" y="3145519"/>
                  <a:pt x="5657685" y="3145156"/>
                </a:cubicBezTo>
                <a:close/>
                <a:moveTo>
                  <a:pt x="5713497" y="3012577"/>
                </a:moveTo>
                <a:cubicBezTo>
                  <a:pt x="5714255" y="3013213"/>
                  <a:pt x="5714224" y="3014303"/>
                  <a:pt x="5714770" y="3015091"/>
                </a:cubicBezTo>
                <a:lnTo>
                  <a:pt x="5719403" y="3016060"/>
                </a:lnTo>
                <a:cubicBezTo>
                  <a:pt x="5725702" y="3017363"/>
                  <a:pt x="5728942" y="3024117"/>
                  <a:pt x="5727761" y="3029993"/>
                </a:cubicBezTo>
                <a:cubicBezTo>
                  <a:pt x="5726974" y="3033901"/>
                  <a:pt x="5723915" y="3036506"/>
                  <a:pt x="5720372" y="3037717"/>
                </a:cubicBezTo>
                <a:cubicBezTo>
                  <a:pt x="5721189" y="3037505"/>
                  <a:pt x="5721977" y="3037202"/>
                  <a:pt x="5722855" y="3037142"/>
                </a:cubicBezTo>
                <a:lnTo>
                  <a:pt x="5730093" y="3036506"/>
                </a:lnTo>
                <a:cubicBezTo>
                  <a:pt x="5736331" y="3035961"/>
                  <a:pt x="5741509" y="3042624"/>
                  <a:pt x="5741358" y="3048319"/>
                </a:cubicBezTo>
                <a:cubicBezTo>
                  <a:pt x="5741297" y="3051409"/>
                  <a:pt x="5740026" y="3053832"/>
                  <a:pt x="5738178" y="3055710"/>
                </a:cubicBezTo>
                <a:cubicBezTo>
                  <a:pt x="5739147" y="3056467"/>
                  <a:pt x="5740056" y="3057254"/>
                  <a:pt x="5740722" y="3058193"/>
                </a:cubicBezTo>
                <a:cubicBezTo>
                  <a:pt x="5744265" y="3063222"/>
                  <a:pt x="5742236" y="3069158"/>
                  <a:pt x="5738269" y="3073066"/>
                </a:cubicBezTo>
                <a:cubicBezTo>
                  <a:pt x="5740753" y="3077942"/>
                  <a:pt x="5740298" y="3083364"/>
                  <a:pt x="5735968" y="3087393"/>
                </a:cubicBezTo>
                <a:cubicBezTo>
                  <a:pt x="5731667" y="3091361"/>
                  <a:pt x="5723249" y="3090967"/>
                  <a:pt x="5719766" y="3086030"/>
                </a:cubicBezTo>
                <a:lnTo>
                  <a:pt x="5716829" y="3081850"/>
                </a:lnTo>
                <a:cubicBezTo>
                  <a:pt x="5715769" y="3080365"/>
                  <a:pt x="5715133" y="3078791"/>
                  <a:pt x="5714709" y="3077215"/>
                </a:cubicBezTo>
                <a:cubicBezTo>
                  <a:pt x="5713558" y="3076822"/>
                  <a:pt x="5712407" y="3076579"/>
                  <a:pt x="5711317" y="3076034"/>
                </a:cubicBezTo>
                <a:cubicBezTo>
                  <a:pt x="5705684" y="3073308"/>
                  <a:pt x="5703474" y="3065978"/>
                  <a:pt x="5706260" y="3060495"/>
                </a:cubicBezTo>
                <a:cubicBezTo>
                  <a:pt x="5707713" y="3057618"/>
                  <a:pt x="5710257" y="3055710"/>
                  <a:pt x="5713134" y="3054801"/>
                </a:cubicBezTo>
                <a:cubicBezTo>
                  <a:pt x="5711893" y="3052802"/>
                  <a:pt x="5711014" y="3050591"/>
                  <a:pt x="5711045" y="3048440"/>
                </a:cubicBezTo>
                <a:cubicBezTo>
                  <a:pt x="5711166" y="3043594"/>
                  <a:pt x="5714073" y="3040201"/>
                  <a:pt x="5718010" y="3038444"/>
                </a:cubicBezTo>
                <a:cubicBezTo>
                  <a:pt x="5716616" y="3038626"/>
                  <a:pt x="5715193" y="3038656"/>
                  <a:pt x="5713831" y="3038384"/>
                </a:cubicBezTo>
                <a:lnTo>
                  <a:pt x="5707562" y="3037112"/>
                </a:lnTo>
                <a:cubicBezTo>
                  <a:pt x="5703443" y="3041382"/>
                  <a:pt x="5696478" y="3041958"/>
                  <a:pt x="5691936" y="3038081"/>
                </a:cubicBezTo>
                <a:cubicBezTo>
                  <a:pt x="5690815" y="3037142"/>
                  <a:pt x="5689998" y="3035991"/>
                  <a:pt x="5689362" y="3034749"/>
                </a:cubicBezTo>
                <a:cubicBezTo>
                  <a:pt x="5688877" y="3035022"/>
                  <a:pt x="5688483" y="3035446"/>
                  <a:pt x="5687999" y="3035658"/>
                </a:cubicBezTo>
                <a:cubicBezTo>
                  <a:pt x="5683911" y="3037293"/>
                  <a:pt x="5679701" y="3039353"/>
                  <a:pt x="5675189" y="3039232"/>
                </a:cubicBezTo>
                <a:cubicBezTo>
                  <a:pt x="5668648" y="3039080"/>
                  <a:pt x="5663409" y="3033901"/>
                  <a:pt x="5663470" y="3027267"/>
                </a:cubicBezTo>
                <a:cubicBezTo>
                  <a:pt x="5663530" y="3022421"/>
                  <a:pt x="5666377" y="3019271"/>
                  <a:pt x="5669768" y="3016212"/>
                </a:cubicBezTo>
                <a:cubicBezTo>
                  <a:pt x="5672373" y="3013849"/>
                  <a:pt x="5675855" y="3013516"/>
                  <a:pt x="5679066" y="3014333"/>
                </a:cubicBezTo>
                <a:cubicBezTo>
                  <a:pt x="5679277" y="3014273"/>
                  <a:pt x="5679489" y="3014152"/>
                  <a:pt x="5679701" y="3014091"/>
                </a:cubicBezTo>
                <a:cubicBezTo>
                  <a:pt x="5684880" y="3012001"/>
                  <a:pt x="5690240" y="3014364"/>
                  <a:pt x="5693238" y="3018665"/>
                </a:cubicBezTo>
                <a:lnTo>
                  <a:pt x="5697235" y="3013909"/>
                </a:lnTo>
                <a:cubicBezTo>
                  <a:pt x="5701263" y="3009093"/>
                  <a:pt x="5708773" y="3008548"/>
                  <a:pt x="5713497" y="3012577"/>
                </a:cubicBezTo>
                <a:close/>
                <a:moveTo>
                  <a:pt x="5713134" y="2980560"/>
                </a:moveTo>
                <a:cubicBezTo>
                  <a:pt x="5718343" y="2977016"/>
                  <a:pt x="5725489" y="2978591"/>
                  <a:pt x="5729093" y="2983650"/>
                </a:cubicBezTo>
                <a:cubicBezTo>
                  <a:pt x="5729487" y="2984135"/>
                  <a:pt x="5729669" y="2984407"/>
                  <a:pt x="5729699" y="2984498"/>
                </a:cubicBezTo>
                <a:cubicBezTo>
                  <a:pt x="5729760" y="2984528"/>
                  <a:pt x="5729820" y="2984589"/>
                  <a:pt x="5729851" y="2984649"/>
                </a:cubicBezTo>
                <a:cubicBezTo>
                  <a:pt x="5729881" y="2984680"/>
                  <a:pt x="5729881" y="2984680"/>
                  <a:pt x="5729911" y="2984710"/>
                </a:cubicBezTo>
                <a:cubicBezTo>
                  <a:pt x="5730607" y="2984680"/>
                  <a:pt x="5731274" y="2984619"/>
                  <a:pt x="5732001" y="2984498"/>
                </a:cubicBezTo>
                <a:cubicBezTo>
                  <a:pt x="5738330" y="2983377"/>
                  <a:pt x="5743599" y="2989556"/>
                  <a:pt x="5744235" y="2995221"/>
                </a:cubicBezTo>
                <a:cubicBezTo>
                  <a:pt x="5744992" y="3001854"/>
                  <a:pt x="5739450" y="3006428"/>
                  <a:pt x="5733545" y="3007458"/>
                </a:cubicBezTo>
                <a:cubicBezTo>
                  <a:pt x="5724006" y="3009124"/>
                  <a:pt x="5715466" y="3004217"/>
                  <a:pt x="5710045" y="2996584"/>
                </a:cubicBezTo>
                <a:cubicBezTo>
                  <a:pt x="5706472" y="2991465"/>
                  <a:pt x="5708077" y="2984013"/>
                  <a:pt x="5713134" y="2980560"/>
                </a:cubicBezTo>
                <a:close/>
                <a:moveTo>
                  <a:pt x="5695660" y="3059466"/>
                </a:moveTo>
                <a:cubicBezTo>
                  <a:pt x="5692662" y="3073974"/>
                  <a:pt x="5670223" y="3069098"/>
                  <a:pt x="5673221" y="3054619"/>
                </a:cubicBezTo>
                <a:cubicBezTo>
                  <a:pt x="5676189" y="3040110"/>
                  <a:pt x="5698628" y="3044987"/>
                  <a:pt x="5695660" y="3059466"/>
                </a:cubicBezTo>
                <a:close/>
                <a:moveTo>
                  <a:pt x="5804680" y="3230573"/>
                </a:moveTo>
                <a:lnTo>
                  <a:pt x="5800713" y="3224546"/>
                </a:lnTo>
                <a:cubicBezTo>
                  <a:pt x="5797291" y="3219336"/>
                  <a:pt x="5800653" y="3211672"/>
                  <a:pt x="5805710" y="3209098"/>
                </a:cubicBezTo>
                <a:cubicBezTo>
                  <a:pt x="5809192" y="3207311"/>
                  <a:pt x="5812675" y="3207735"/>
                  <a:pt x="5815703" y="3209280"/>
                </a:cubicBezTo>
                <a:cubicBezTo>
                  <a:pt x="5817248" y="3208098"/>
                  <a:pt x="5819004" y="3207220"/>
                  <a:pt x="5820882" y="3206796"/>
                </a:cubicBezTo>
                <a:cubicBezTo>
                  <a:pt x="5825424" y="3204463"/>
                  <a:pt x="5831844" y="3204827"/>
                  <a:pt x="5834903" y="3209189"/>
                </a:cubicBezTo>
                <a:lnTo>
                  <a:pt x="5837689" y="3213126"/>
                </a:lnTo>
                <a:lnTo>
                  <a:pt x="5838628" y="3213308"/>
                </a:lnTo>
                <a:cubicBezTo>
                  <a:pt x="5844926" y="3214610"/>
                  <a:pt x="5848258" y="3221214"/>
                  <a:pt x="5847107" y="3227181"/>
                </a:cubicBezTo>
                <a:cubicBezTo>
                  <a:pt x="5846168" y="3232088"/>
                  <a:pt x="5841747" y="3235177"/>
                  <a:pt x="5837053" y="3235723"/>
                </a:cubicBezTo>
                <a:cubicBezTo>
                  <a:pt x="5837840" y="3239206"/>
                  <a:pt x="5837598" y="3242841"/>
                  <a:pt x="5835206" y="3245718"/>
                </a:cubicBezTo>
                <a:lnTo>
                  <a:pt x="5831299" y="3250383"/>
                </a:lnTo>
                <a:cubicBezTo>
                  <a:pt x="5834115" y="3252715"/>
                  <a:pt x="5835902" y="3256229"/>
                  <a:pt x="5834933" y="3260893"/>
                </a:cubicBezTo>
                <a:cubicBezTo>
                  <a:pt x="5834630" y="3262348"/>
                  <a:pt x="5834024" y="3263468"/>
                  <a:pt x="5833359" y="3264559"/>
                </a:cubicBezTo>
                <a:cubicBezTo>
                  <a:pt x="5835478" y="3265043"/>
                  <a:pt x="5837538" y="3266103"/>
                  <a:pt x="5839234" y="3268496"/>
                </a:cubicBezTo>
                <a:cubicBezTo>
                  <a:pt x="5846320" y="3278522"/>
                  <a:pt x="5835509" y="3290699"/>
                  <a:pt x="5826787" y="3287397"/>
                </a:cubicBezTo>
                <a:cubicBezTo>
                  <a:pt x="5823001" y="3290759"/>
                  <a:pt x="5816612" y="3291668"/>
                  <a:pt x="5812614" y="3288427"/>
                </a:cubicBezTo>
                <a:cubicBezTo>
                  <a:pt x="5812766" y="3289215"/>
                  <a:pt x="5812645" y="3290002"/>
                  <a:pt x="5812645" y="3290820"/>
                </a:cubicBezTo>
                <a:cubicBezTo>
                  <a:pt x="5812978" y="3291153"/>
                  <a:pt x="5813462" y="3291365"/>
                  <a:pt x="5813735" y="3291759"/>
                </a:cubicBezTo>
                <a:lnTo>
                  <a:pt x="5816672" y="3295939"/>
                </a:lnTo>
                <a:cubicBezTo>
                  <a:pt x="5820397" y="3301209"/>
                  <a:pt x="5820155" y="3307631"/>
                  <a:pt x="5815219" y="3312144"/>
                </a:cubicBezTo>
                <a:cubicBezTo>
                  <a:pt x="5810888" y="3316112"/>
                  <a:pt x="5802500" y="3315628"/>
                  <a:pt x="5799017" y="3310721"/>
                </a:cubicBezTo>
                <a:lnTo>
                  <a:pt x="5796080" y="3306541"/>
                </a:lnTo>
                <a:cubicBezTo>
                  <a:pt x="5794747" y="3304663"/>
                  <a:pt x="5794111" y="3302603"/>
                  <a:pt x="5793839" y="3300543"/>
                </a:cubicBezTo>
                <a:lnTo>
                  <a:pt x="5789720" y="3299695"/>
                </a:lnTo>
                <a:lnTo>
                  <a:pt x="5786843" y="3301725"/>
                </a:lnTo>
                <a:cubicBezTo>
                  <a:pt x="5781574" y="3305450"/>
                  <a:pt x="5774942" y="3304723"/>
                  <a:pt x="5770703" y="3299786"/>
                </a:cubicBezTo>
                <a:cubicBezTo>
                  <a:pt x="5766796" y="3295242"/>
                  <a:pt x="5767705" y="3287125"/>
                  <a:pt x="5772641" y="3283641"/>
                </a:cubicBezTo>
                <a:lnTo>
                  <a:pt x="5776820" y="3280673"/>
                </a:lnTo>
                <a:cubicBezTo>
                  <a:pt x="5779545" y="3278765"/>
                  <a:pt x="5782604" y="3278128"/>
                  <a:pt x="5785541" y="3278553"/>
                </a:cubicBezTo>
                <a:cubicBezTo>
                  <a:pt x="5788145" y="3277099"/>
                  <a:pt x="5791295" y="3276554"/>
                  <a:pt x="5794232" y="3277159"/>
                </a:cubicBezTo>
                <a:lnTo>
                  <a:pt x="5804226" y="3279219"/>
                </a:lnTo>
                <a:cubicBezTo>
                  <a:pt x="5804408" y="3279249"/>
                  <a:pt x="5804529" y="3279370"/>
                  <a:pt x="5804680" y="3279431"/>
                </a:cubicBezTo>
                <a:cubicBezTo>
                  <a:pt x="5803439" y="3276130"/>
                  <a:pt x="5803590" y="3272464"/>
                  <a:pt x="5805831" y="3268981"/>
                </a:cubicBezTo>
                <a:cubicBezTo>
                  <a:pt x="5807527" y="3266346"/>
                  <a:pt x="5810707" y="3264710"/>
                  <a:pt x="5813977" y="3264316"/>
                </a:cubicBezTo>
                <a:cubicBezTo>
                  <a:pt x="5812524" y="3262105"/>
                  <a:pt x="5811766" y="3259379"/>
                  <a:pt x="5812433" y="3256047"/>
                </a:cubicBezTo>
                <a:cubicBezTo>
                  <a:pt x="5812524" y="3255653"/>
                  <a:pt x="5812736" y="3255411"/>
                  <a:pt x="5812857" y="3255078"/>
                </a:cubicBezTo>
                <a:cubicBezTo>
                  <a:pt x="5812675" y="3254957"/>
                  <a:pt x="5812433" y="3255048"/>
                  <a:pt x="5812282" y="3254896"/>
                </a:cubicBezTo>
                <a:cubicBezTo>
                  <a:pt x="5811100" y="3253897"/>
                  <a:pt x="5810979" y="3252322"/>
                  <a:pt x="5810313" y="3250989"/>
                </a:cubicBezTo>
                <a:cubicBezTo>
                  <a:pt x="5807769" y="3253533"/>
                  <a:pt x="5804256" y="3255139"/>
                  <a:pt x="5800804" y="3254412"/>
                </a:cubicBezTo>
                <a:lnTo>
                  <a:pt x="5795807" y="3253382"/>
                </a:lnTo>
                <a:cubicBezTo>
                  <a:pt x="5789508" y="3252079"/>
                  <a:pt x="5785359" y="3247051"/>
                  <a:pt x="5785935" y="3240478"/>
                </a:cubicBezTo>
                <a:cubicBezTo>
                  <a:pt x="5786450" y="3234602"/>
                  <a:pt x="5792930" y="3229392"/>
                  <a:pt x="5798836" y="3230604"/>
                </a:cubicBezTo>
                <a:lnTo>
                  <a:pt x="5803832" y="3231634"/>
                </a:lnTo>
                <a:cubicBezTo>
                  <a:pt x="5804771" y="3231815"/>
                  <a:pt x="5805559" y="3232270"/>
                  <a:pt x="5806407" y="3232603"/>
                </a:cubicBezTo>
                <a:cubicBezTo>
                  <a:pt x="5805831" y="3231906"/>
                  <a:pt x="5805165" y="3231300"/>
                  <a:pt x="5804680" y="3230573"/>
                </a:cubicBezTo>
                <a:close/>
                <a:moveTo>
                  <a:pt x="5849045" y="3494914"/>
                </a:moveTo>
                <a:cubicBezTo>
                  <a:pt x="5847561" y="3502032"/>
                  <a:pt x="5841565" y="3503789"/>
                  <a:pt x="5836175" y="3502092"/>
                </a:cubicBezTo>
                <a:cubicBezTo>
                  <a:pt x="5835539" y="3504304"/>
                  <a:pt x="5834509" y="3506333"/>
                  <a:pt x="5832692" y="3507635"/>
                </a:cubicBezTo>
                <a:lnTo>
                  <a:pt x="5828513" y="3510604"/>
                </a:lnTo>
                <a:cubicBezTo>
                  <a:pt x="5827726" y="3511149"/>
                  <a:pt x="5826878" y="3511422"/>
                  <a:pt x="5826030" y="3511815"/>
                </a:cubicBezTo>
                <a:cubicBezTo>
                  <a:pt x="5826938" y="3511815"/>
                  <a:pt x="5827817" y="3511725"/>
                  <a:pt x="5828695" y="3511876"/>
                </a:cubicBezTo>
                <a:lnTo>
                  <a:pt x="5835811" y="3513088"/>
                </a:lnTo>
                <a:cubicBezTo>
                  <a:pt x="5841959" y="3514148"/>
                  <a:pt x="5845260" y="3521841"/>
                  <a:pt x="5843685" y="3527324"/>
                </a:cubicBezTo>
                <a:cubicBezTo>
                  <a:pt x="5842595" y="3531110"/>
                  <a:pt x="5839839" y="3533140"/>
                  <a:pt x="5836599" y="3534260"/>
                </a:cubicBezTo>
                <a:cubicBezTo>
                  <a:pt x="5838688" y="3536593"/>
                  <a:pt x="5839839" y="3539743"/>
                  <a:pt x="5839051" y="3543711"/>
                </a:cubicBezTo>
                <a:cubicBezTo>
                  <a:pt x="5836841" y="3554403"/>
                  <a:pt x="5824183" y="3554464"/>
                  <a:pt x="5818792" y="3548012"/>
                </a:cubicBezTo>
                <a:lnTo>
                  <a:pt x="5818126" y="3548497"/>
                </a:lnTo>
                <a:cubicBezTo>
                  <a:pt x="5812857" y="3552222"/>
                  <a:pt x="5805770" y="3550132"/>
                  <a:pt x="5802197" y="3545225"/>
                </a:cubicBezTo>
                <a:cubicBezTo>
                  <a:pt x="5798472" y="3540106"/>
                  <a:pt x="5800562" y="3532776"/>
                  <a:pt x="5805468" y="3529293"/>
                </a:cubicBezTo>
                <a:lnTo>
                  <a:pt x="5809647" y="3526354"/>
                </a:lnTo>
                <a:cubicBezTo>
                  <a:pt x="5811100" y="3525325"/>
                  <a:pt x="5812675" y="3524780"/>
                  <a:pt x="5814280" y="3524567"/>
                </a:cubicBezTo>
                <a:cubicBezTo>
                  <a:pt x="5814007" y="3522932"/>
                  <a:pt x="5814038" y="3521266"/>
                  <a:pt x="5814492" y="3519751"/>
                </a:cubicBezTo>
                <a:cubicBezTo>
                  <a:pt x="5815431" y="3516541"/>
                  <a:pt x="5817430" y="3514299"/>
                  <a:pt x="5820003" y="3512997"/>
                </a:cubicBezTo>
                <a:cubicBezTo>
                  <a:pt x="5817218" y="3512724"/>
                  <a:pt x="5814522" y="3511422"/>
                  <a:pt x="5812342" y="3508968"/>
                </a:cubicBezTo>
                <a:cubicBezTo>
                  <a:pt x="5808405" y="3504576"/>
                  <a:pt x="5809011" y="3496277"/>
                  <a:pt x="5813947" y="3492793"/>
                </a:cubicBezTo>
                <a:lnTo>
                  <a:pt x="5818126" y="3489825"/>
                </a:lnTo>
                <a:cubicBezTo>
                  <a:pt x="5821003" y="3487796"/>
                  <a:pt x="5824213" y="3487281"/>
                  <a:pt x="5827272" y="3487796"/>
                </a:cubicBezTo>
                <a:cubicBezTo>
                  <a:pt x="5827272" y="3487735"/>
                  <a:pt x="5827272" y="3487674"/>
                  <a:pt x="5827272" y="3487614"/>
                </a:cubicBezTo>
                <a:cubicBezTo>
                  <a:pt x="5828028" y="3484009"/>
                  <a:pt x="5829936" y="3481768"/>
                  <a:pt x="5832329" y="3480647"/>
                </a:cubicBezTo>
                <a:cubicBezTo>
                  <a:pt x="5828816" y="3480708"/>
                  <a:pt x="5825273" y="3478860"/>
                  <a:pt x="5823062" y="3476013"/>
                </a:cubicBezTo>
                <a:cubicBezTo>
                  <a:pt x="5822487" y="3476285"/>
                  <a:pt x="5821972" y="3476649"/>
                  <a:pt x="5821366" y="3476831"/>
                </a:cubicBezTo>
                <a:cubicBezTo>
                  <a:pt x="5815461" y="3478769"/>
                  <a:pt x="5808829" y="3476194"/>
                  <a:pt x="5806558" y="3470167"/>
                </a:cubicBezTo>
                <a:cubicBezTo>
                  <a:pt x="5805952" y="3468592"/>
                  <a:pt x="5806497" y="3466926"/>
                  <a:pt x="5806679" y="3465229"/>
                </a:cubicBezTo>
                <a:cubicBezTo>
                  <a:pt x="5805952" y="3468077"/>
                  <a:pt x="5804226" y="3470712"/>
                  <a:pt x="5801803" y="3472408"/>
                </a:cubicBezTo>
                <a:lnTo>
                  <a:pt x="5793476" y="3478315"/>
                </a:lnTo>
                <a:cubicBezTo>
                  <a:pt x="5788206" y="3482040"/>
                  <a:pt x="5781059" y="3479799"/>
                  <a:pt x="5777577" y="3474892"/>
                </a:cubicBezTo>
                <a:cubicBezTo>
                  <a:pt x="5773882" y="3469712"/>
                  <a:pt x="5776093" y="3462473"/>
                  <a:pt x="5780999" y="3458990"/>
                </a:cubicBezTo>
                <a:lnTo>
                  <a:pt x="5789326" y="3453113"/>
                </a:lnTo>
                <a:cubicBezTo>
                  <a:pt x="5794596" y="3449388"/>
                  <a:pt x="5801743" y="3451629"/>
                  <a:pt x="5805225" y="3456506"/>
                </a:cubicBezTo>
                <a:cubicBezTo>
                  <a:pt x="5806376" y="3458111"/>
                  <a:pt x="5806800" y="3459929"/>
                  <a:pt x="5806891" y="3461746"/>
                </a:cubicBezTo>
                <a:cubicBezTo>
                  <a:pt x="5807951" y="3459232"/>
                  <a:pt x="5809828" y="3456991"/>
                  <a:pt x="5812403" y="3455840"/>
                </a:cubicBezTo>
                <a:cubicBezTo>
                  <a:pt x="5812584" y="3455597"/>
                  <a:pt x="5812766" y="3455355"/>
                  <a:pt x="5812947" y="3455143"/>
                </a:cubicBezTo>
                <a:cubicBezTo>
                  <a:pt x="5813008" y="3455052"/>
                  <a:pt x="5813038" y="3454961"/>
                  <a:pt x="5813129" y="3454840"/>
                </a:cubicBezTo>
                <a:cubicBezTo>
                  <a:pt x="5813493" y="3453992"/>
                  <a:pt x="5813947" y="3453174"/>
                  <a:pt x="5814310" y="3452326"/>
                </a:cubicBezTo>
                <a:cubicBezTo>
                  <a:pt x="5814583" y="3451690"/>
                  <a:pt x="5815885" y="3447964"/>
                  <a:pt x="5814795" y="3451357"/>
                </a:cubicBezTo>
                <a:cubicBezTo>
                  <a:pt x="5816188" y="3447025"/>
                  <a:pt x="5817732" y="3443360"/>
                  <a:pt x="5822336" y="3441603"/>
                </a:cubicBezTo>
                <a:cubicBezTo>
                  <a:pt x="5826969" y="3439816"/>
                  <a:pt x="5831844" y="3441210"/>
                  <a:pt x="5835115" y="3444723"/>
                </a:cubicBezTo>
                <a:cubicBezTo>
                  <a:pt x="5835781" y="3445450"/>
                  <a:pt x="5836357" y="3446238"/>
                  <a:pt x="5836871" y="3447056"/>
                </a:cubicBezTo>
                <a:cubicBezTo>
                  <a:pt x="5842322" y="3452326"/>
                  <a:pt x="5843503" y="3460898"/>
                  <a:pt x="5843715" y="3468107"/>
                </a:cubicBezTo>
                <a:cubicBezTo>
                  <a:pt x="5843897" y="3473680"/>
                  <a:pt x="5840778" y="3478103"/>
                  <a:pt x="5835781" y="3479829"/>
                </a:cubicBezTo>
                <a:cubicBezTo>
                  <a:pt x="5842746" y="3479436"/>
                  <a:pt x="5850953" y="3485736"/>
                  <a:pt x="5849045" y="3494914"/>
                </a:cubicBezTo>
                <a:close/>
                <a:moveTo>
                  <a:pt x="5812826" y="3657268"/>
                </a:moveTo>
                <a:cubicBezTo>
                  <a:pt x="5812705" y="3657116"/>
                  <a:pt x="5812675" y="3657086"/>
                  <a:pt x="5812463" y="3656813"/>
                </a:cubicBezTo>
                <a:cubicBezTo>
                  <a:pt x="5808405" y="3651816"/>
                  <a:pt x="5809011" y="3645000"/>
                  <a:pt x="5813674" y="3640608"/>
                </a:cubicBezTo>
                <a:cubicBezTo>
                  <a:pt x="5818095" y="3636428"/>
                  <a:pt x="5826090" y="3637155"/>
                  <a:pt x="5829876" y="3641820"/>
                </a:cubicBezTo>
                <a:cubicBezTo>
                  <a:pt x="5834297" y="3647242"/>
                  <a:pt x="5836811" y="3653996"/>
                  <a:pt x="5835569" y="3661054"/>
                </a:cubicBezTo>
                <a:cubicBezTo>
                  <a:pt x="5834509" y="3667203"/>
                  <a:pt x="5830179" y="3672231"/>
                  <a:pt x="5823395" y="3671807"/>
                </a:cubicBezTo>
                <a:cubicBezTo>
                  <a:pt x="5817702" y="3671474"/>
                  <a:pt x="5811555" y="3665749"/>
                  <a:pt x="5812645" y="3659661"/>
                </a:cubicBezTo>
                <a:cubicBezTo>
                  <a:pt x="5812796" y="3658934"/>
                  <a:pt x="5812887" y="3658237"/>
                  <a:pt x="5812947" y="3657510"/>
                </a:cubicBezTo>
                <a:cubicBezTo>
                  <a:pt x="5812947" y="3657510"/>
                  <a:pt x="5812947" y="3657510"/>
                  <a:pt x="5812947" y="3657510"/>
                </a:cubicBezTo>
                <a:lnTo>
                  <a:pt x="5812826" y="3657268"/>
                </a:lnTo>
                <a:close/>
                <a:moveTo>
                  <a:pt x="5650690" y="3609622"/>
                </a:moveTo>
                <a:cubicBezTo>
                  <a:pt x="5654385" y="3614832"/>
                  <a:pt x="5652174" y="3622041"/>
                  <a:pt x="5647268" y="3625494"/>
                </a:cubicBezTo>
                <a:lnTo>
                  <a:pt x="5643089" y="3628462"/>
                </a:lnTo>
                <a:cubicBezTo>
                  <a:pt x="5641423" y="3629643"/>
                  <a:pt x="5639576" y="3630037"/>
                  <a:pt x="5637699" y="3630128"/>
                </a:cubicBezTo>
                <a:cubicBezTo>
                  <a:pt x="5635185" y="3634671"/>
                  <a:pt x="5630310" y="3637246"/>
                  <a:pt x="5625101" y="3636186"/>
                </a:cubicBezTo>
                <a:lnTo>
                  <a:pt x="5615107" y="3634126"/>
                </a:lnTo>
                <a:cubicBezTo>
                  <a:pt x="5609020" y="3632854"/>
                  <a:pt x="5605538" y="3625645"/>
                  <a:pt x="5607143" y="3619981"/>
                </a:cubicBezTo>
                <a:cubicBezTo>
                  <a:pt x="5608687" y="3614408"/>
                  <a:pt x="5613956" y="3611984"/>
                  <a:pt x="5619347" y="3612257"/>
                </a:cubicBezTo>
                <a:cubicBezTo>
                  <a:pt x="5618560" y="3607865"/>
                  <a:pt x="5620619" y="3603079"/>
                  <a:pt x="5624283" y="3600474"/>
                </a:cubicBezTo>
                <a:lnTo>
                  <a:pt x="5636154" y="3592084"/>
                </a:lnTo>
                <a:cubicBezTo>
                  <a:pt x="5633126" y="3586904"/>
                  <a:pt x="5636185" y="3579574"/>
                  <a:pt x="5641151" y="3576999"/>
                </a:cubicBezTo>
                <a:cubicBezTo>
                  <a:pt x="5647056" y="3573910"/>
                  <a:pt x="5653234" y="3576666"/>
                  <a:pt x="5656656" y="3581846"/>
                </a:cubicBezTo>
                <a:lnTo>
                  <a:pt x="5657625" y="3583330"/>
                </a:lnTo>
                <a:cubicBezTo>
                  <a:pt x="5661622" y="3585420"/>
                  <a:pt x="5664469" y="3589539"/>
                  <a:pt x="5663288" y="3595234"/>
                </a:cubicBezTo>
                <a:cubicBezTo>
                  <a:pt x="5662168" y="3600686"/>
                  <a:pt x="5658291" y="3603321"/>
                  <a:pt x="5654052" y="3603836"/>
                </a:cubicBezTo>
                <a:cubicBezTo>
                  <a:pt x="5653416" y="3605987"/>
                  <a:pt x="5652356" y="3608016"/>
                  <a:pt x="5650720" y="3609561"/>
                </a:cubicBezTo>
                <a:lnTo>
                  <a:pt x="5650690" y="3609622"/>
                </a:lnTo>
                <a:close/>
                <a:moveTo>
                  <a:pt x="5618681" y="3657177"/>
                </a:moveTo>
                <a:cubicBezTo>
                  <a:pt x="5610171" y="3645152"/>
                  <a:pt x="5627766" y="3630310"/>
                  <a:pt x="5636275" y="3642395"/>
                </a:cubicBezTo>
                <a:cubicBezTo>
                  <a:pt x="5644785" y="3654420"/>
                  <a:pt x="5627221" y="3669232"/>
                  <a:pt x="5618681" y="3657177"/>
                </a:cubicBezTo>
                <a:close/>
                <a:moveTo>
                  <a:pt x="5578828" y="3550738"/>
                </a:moveTo>
                <a:lnTo>
                  <a:pt x="5581766" y="3554918"/>
                </a:lnTo>
                <a:cubicBezTo>
                  <a:pt x="5585490" y="3560188"/>
                  <a:pt x="5585218" y="3566610"/>
                  <a:pt x="5580312" y="3571123"/>
                </a:cubicBezTo>
                <a:cubicBezTo>
                  <a:pt x="5575981" y="3575061"/>
                  <a:pt x="5567593" y="3574606"/>
                  <a:pt x="5564110" y="3569669"/>
                </a:cubicBezTo>
                <a:lnTo>
                  <a:pt x="5561173" y="3565489"/>
                </a:lnTo>
                <a:cubicBezTo>
                  <a:pt x="5557448" y="3560219"/>
                  <a:pt x="5557690" y="3553797"/>
                  <a:pt x="5562627" y="3549284"/>
                </a:cubicBezTo>
                <a:cubicBezTo>
                  <a:pt x="5563838" y="3548163"/>
                  <a:pt x="5565382" y="3547497"/>
                  <a:pt x="5567048" y="3547103"/>
                </a:cubicBezTo>
                <a:cubicBezTo>
                  <a:pt x="5565776" y="3546285"/>
                  <a:pt x="5564565" y="3545225"/>
                  <a:pt x="5563535" y="3543771"/>
                </a:cubicBezTo>
                <a:cubicBezTo>
                  <a:pt x="5557508" y="3535260"/>
                  <a:pt x="5565564" y="3527082"/>
                  <a:pt x="5573801" y="3527112"/>
                </a:cubicBezTo>
                <a:cubicBezTo>
                  <a:pt x="5576466" y="3525355"/>
                  <a:pt x="5579797" y="3524598"/>
                  <a:pt x="5582946" y="3525234"/>
                </a:cubicBezTo>
                <a:lnTo>
                  <a:pt x="5587943" y="3526264"/>
                </a:lnTo>
                <a:cubicBezTo>
                  <a:pt x="5589669" y="3526627"/>
                  <a:pt x="5591153" y="3527415"/>
                  <a:pt x="5592395" y="3528445"/>
                </a:cubicBezTo>
                <a:cubicBezTo>
                  <a:pt x="5593425" y="3527142"/>
                  <a:pt x="5594666" y="3526021"/>
                  <a:pt x="5596029" y="3525294"/>
                </a:cubicBezTo>
                <a:cubicBezTo>
                  <a:pt x="5598452" y="3524053"/>
                  <a:pt x="5600844" y="3523992"/>
                  <a:pt x="5603115" y="3524477"/>
                </a:cubicBezTo>
                <a:cubicBezTo>
                  <a:pt x="5603569" y="3524446"/>
                  <a:pt x="5604054" y="3524325"/>
                  <a:pt x="5604508" y="3524356"/>
                </a:cubicBezTo>
                <a:cubicBezTo>
                  <a:pt x="5603145" y="3522447"/>
                  <a:pt x="5602449" y="3520054"/>
                  <a:pt x="5602479" y="3517419"/>
                </a:cubicBezTo>
                <a:cubicBezTo>
                  <a:pt x="5601662" y="3516934"/>
                  <a:pt x="5600814" y="3516541"/>
                  <a:pt x="5600208" y="3515783"/>
                </a:cubicBezTo>
                <a:cubicBezTo>
                  <a:pt x="5599360" y="3514723"/>
                  <a:pt x="5598845" y="3513512"/>
                  <a:pt x="5598118" y="3512361"/>
                </a:cubicBezTo>
                <a:cubicBezTo>
                  <a:pt x="5590669" y="3516117"/>
                  <a:pt x="5579010" y="3510695"/>
                  <a:pt x="5581220" y="3500002"/>
                </a:cubicBezTo>
                <a:cubicBezTo>
                  <a:pt x="5582916" y="3491824"/>
                  <a:pt x="5590699" y="3489976"/>
                  <a:pt x="5596725" y="3492369"/>
                </a:cubicBezTo>
                <a:cubicBezTo>
                  <a:pt x="5599723" y="3484918"/>
                  <a:pt x="5609293" y="3480405"/>
                  <a:pt x="5615047" y="3488583"/>
                </a:cubicBezTo>
                <a:cubicBezTo>
                  <a:pt x="5615743" y="3489583"/>
                  <a:pt x="5616228" y="3490613"/>
                  <a:pt x="5616591" y="3491642"/>
                </a:cubicBezTo>
                <a:cubicBezTo>
                  <a:pt x="5617681" y="3492490"/>
                  <a:pt x="5618650" y="3493520"/>
                  <a:pt x="5619408" y="3494702"/>
                </a:cubicBezTo>
                <a:cubicBezTo>
                  <a:pt x="5621709" y="3498276"/>
                  <a:pt x="5621285" y="3502668"/>
                  <a:pt x="5619287" y="3506121"/>
                </a:cubicBezTo>
                <a:cubicBezTo>
                  <a:pt x="5619347" y="3506515"/>
                  <a:pt x="5619226" y="3506908"/>
                  <a:pt x="5619226" y="3507332"/>
                </a:cubicBezTo>
                <a:lnTo>
                  <a:pt x="5620256" y="3507545"/>
                </a:lnTo>
                <a:cubicBezTo>
                  <a:pt x="5626554" y="3508847"/>
                  <a:pt x="5630703" y="3513875"/>
                  <a:pt x="5630128" y="3520448"/>
                </a:cubicBezTo>
                <a:cubicBezTo>
                  <a:pt x="5629613" y="3526324"/>
                  <a:pt x="5623132" y="3531534"/>
                  <a:pt x="5617227" y="3530323"/>
                </a:cubicBezTo>
                <a:lnTo>
                  <a:pt x="5612594" y="3529353"/>
                </a:lnTo>
                <a:cubicBezTo>
                  <a:pt x="5613835" y="3531201"/>
                  <a:pt x="5614320" y="3533049"/>
                  <a:pt x="5614411" y="3534836"/>
                </a:cubicBezTo>
                <a:lnTo>
                  <a:pt x="5615410" y="3536320"/>
                </a:lnTo>
                <a:cubicBezTo>
                  <a:pt x="5618832" y="3541530"/>
                  <a:pt x="5615471" y="3549193"/>
                  <a:pt x="5610414" y="3551768"/>
                </a:cubicBezTo>
                <a:cubicBezTo>
                  <a:pt x="5604478" y="3554827"/>
                  <a:pt x="5598361" y="3551950"/>
                  <a:pt x="5594969" y="3546770"/>
                </a:cubicBezTo>
                <a:lnTo>
                  <a:pt x="5593788" y="3544983"/>
                </a:lnTo>
                <a:cubicBezTo>
                  <a:pt x="5591002" y="3547982"/>
                  <a:pt x="5586550" y="3549405"/>
                  <a:pt x="5582492" y="3548587"/>
                </a:cubicBezTo>
                <a:lnTo>
                  <a:pt x="5577647" y="3547588"/>
                </a:lnTo>
                <a:cubicBezTo>
                  <a:pt x="5577041" y="3547830"/>
                  <a:pt x="5576557" y="3548224"/>
                  <a:pt x="5575951" y="3548375"/>
                </a:cubicBezTo>
                <a:cubicBezTo>
                  <a:pt x="5577102" y="3549042"/>
                  <a:pt x="5578101" y="3549738"/>
                  <a:pt x="5578828" y="3550738"/>
                </a:cubicBezTo>
                <a:close/>
                <a:moveTo>
                  <a:pt x="5530314" y="3513572"/>
                </a:moveTo>
                <a:lnTo>
                  <a:pt x="5526135" y="3516541"/>
                </a:lnTo>
                <a:cubicBezTo>
                  <a:pt x="5521048" y="3520145"/>
                  <a:pt x="5513416" y="3517783"/>
                  <a:pt x="5510327" y="3512754"/>
                </a:cubicBezTo>
                <a:cubicBezTo>
                  <a:pt x="5506936" y="3507211"/>
                  <a:pt x="5509056" y="3500517"/>
                  <a:pt x="5514113" y="3496943"/>
                </a:cubicBezTo>
                <a:lnTo>
                  <a:pt x="5518292" y="3493975"/>
                </a:lnTo>
                <a:cubicBezTo>
                  <a:pt x="5522319" y="3491127"/>
                  <a:pt x="5527831" y="3492097"/>
                  <a:pt x="5531525" y="3495065"/>
                </a:cubicBezTo>
                <a:cubicBezTo>
                  <a:pt x="5531162" y="3493672"/>
                  <a:pt x="5531011" y="3492127"/>
                  <a:pt x="5531162" y="3490522"/>
                </a:cubicBezTo>
                <a:cubicBezTo>
                  <a:pt x="5531738" y="3484615"/>
                  <a:pt x="5538248" y="3479557"/>
                  <a:pt x="5544154" y="3480768"/>
                </a:cubicBezTo>
                <a:lnTo>
                  <a:pt x="5546485" y="3481253"/>
                </a:lnTo>
                <a:cubicBezTo>
                  <a:pt x="5546183" y="3477406"/>
                  <a:pt x="5547636" y="3473529"/>
                  <a:pt x="5550907" y="3470924"/>
                </a:cubicBezTo>
                <a:cubicBezTo>
                  <a:pt x="5555692" y="3467077"/>
                  <a:pt x="5563505" y="3468501"/>
                  <a:pt x="5566987" y="3473438"/>
                </a:cubicBezTo>
                <a:lnTo>
                  <a:pt x="5569925" y="3477618"/>
                </a:lnTo>
                <a:cubicBezTo>
                  <a:pt x="5573650" y="3482889"/>
                  <a:pt x="5572347" y="3489734"/>
                  <a:pt x="5567411" y="3493672"/>
                </a:cubicBezTo>
                <a:cubicBezTo>
                  <a:pt x="5564928" y="3495641"/>
                  <a:pt x="5561688" y="3496186"/>
                  <a:pt x="5558629" y="3495610"/>
                </a:cubicBezTo>
                <a:cubicBezTo>
                  <a:pt x="5557569" y="3501123"/>
                  <a:pt x="5551543" y="3505697"/>
                  <a:pt x="5545940" y="3504546"/>
                </a:cubicBezTo>
                <a:lnTo>
                  <a:pt x="5540944" y="3503516"/>
                </a:lnTo>
                <a:cubicBezTo>
                  <a:pt x="5538581" y="3503031"/>
                  <a:pt x="5536674" y="3501850"/>
                  <a:pt x="5535069" y="3500426"/>
                </a:cubicBezTo>
                <a:cubicBezTo>
                  <a:pt x="5536522" y="3505303"/>
                  <a:pt x="5534584" y="3510543"/>
                  <a:pt x="5530314" y="3513572"/>
                </a:cubicBezTo>
                <a:close/>
                <a:moveTo>
                  <a:pt x="5513901" y="3544286"/>
                </a:moveTo>
                <a:cubicBezTo>
                  <a:pt x="5505391" y="3532261"/>
                  <a:pt x="5522925" y="3517358"/>
                  <a:pt x="5531435" y="3529414"/>
                </a:cubicBezTo>
                <a:cubicBezTo>
                  <a:pt x="5539944" y="3541469"/>
                  <a:pt x="5522410" y="3556372"/>
                  <a:pt x="5513901" y="3544286"/>
                </a:cubicBezTo>
                <a:close/>
                <a:moveTo>
                  <a:pt x="5415511" y="3422763"/>
                </a:moveTo>
                <a:cubicBezTo>
                  <a:pt x="5414572" y="3421097"/>
                  <a:pt x="5414299" y="3419401"/>
                  <a:pt x="5414269" y="3417735"/>
                </a:cubicBezTo>
                <a:cubicBezTo>
                  <a:pt x="5413754" y="3418553"/>
                  <a:pt x="5413118" y="3419219"/>
                  <a:pt x="5412422" y="3419916"/>
                </a:cubicBezTo>
                <a:cubicBezTo>
                  <a:pt x="5415086" y="3426125"/>
                  <a:pt x="5412452" y="3434031"/>
                  <a:pt x="5406517" y="3435878"/>
                </a:cubicBezTo>
                <a:cubicBezTo>
                  <a:pt x="5411180" y="3438060"/>
                  <a:pt x="5414511" y="3442209"/>
                  <a:pt x="5413603" y="3447934"/>
                </a:cubicBezTo>
                <a:cubicBezTo>
                  <a:pt x="5412725" y="3453568"/>
                  <a:pt x="5406456" y="3459172"/>
                  <a:pt x="5400460" y="3457506"/>
                </a:cubicBezTo>
                <a:cubicBezTo>
                  <a:pt x="5399733" y="3457293"/>
                  <a:pt x="5399006" y="3457112"/>
                  <a:pt x="5398249" y="3456991"/>
                </a:cubicBezTo>
                <a:cubicBezTo>
                  <a:pt x="5398158" y="3456991"/>
                  <a:pt x="5398188" y="3456991"/>
                  <a:pt x="5398098" y="3456991"/>
                </a:cubicBezTo>
                <a:cubicBezTo>
                  <a:pt x="5398067" y="3456991"/>
                  <a:pt x="5398007" y="3457021"/>
                  <a:pt x="5397946" y="3457021"/>
                </a:cubicBezTo>
                <a:cubicBezTo>
                  <a:pt x="5397825" y="3457082"/>
                  <a:pt x="5397734" y="3457142"/>
                  <a:pt x="5397583" y="3457263"/>
                </a:cubicBezTo>
                <a:cubicBezTo>
                  <a:pt x="5392223" y="3460807"/>
                  <a:pt x="5385500" y="3459596"/>
                  <a:pt x="5381563" y="3454537"/>
                </a:cubicBezTo>
                <a:cubicBezTo>
                  <a:pt x="5377838" y="3449751"/>
                  <a:pt x="5379261" y="3441846"/>
                  <a:pt x="5384288" y="3438514"/>
                </a:cubicBezTo>
                <a:cubicBezTo>
                  <a:pt x="5385015" y="3438029"/>
                  <a:pt x="5385833" y="3437878"/>
                  <a:pt x="5386590" y="3437484"/>
                </a:cubicBezTo>
                <a:cubicBezTo>
                  <a:pt x="5383198" y="3434546"/>
                  <a:pt x="5381654" y="3429972"/>
                  <a:pt x="5384864" y="3424944"/>
                </a:cubicBezTo>
                <a:cubicBezTo>
                  <a:pt x="5386953" y="3421673"/>
                  <a:pt x="5389921" y="3420007"/>
                  <a:pt x="5393040" y="3419492"/>
                </a:cubicBezTo>
                <a:cubicBezTo>
                  <a:pt x="5393343" y="3418583"/>
                  <a:pt x="5393586" y="3417614"/>
                  <a:pt x="5394100" y="3416856"/>
                </a:cubicBezTo>
                <a:cubicBezTo>
                  <a:pt x="5393555" y="3415645"/>
                  <a:pt x="5393888" y="3414555"/>
                  <a:pt x="5393798" y="3413403"/>
                </a:cubicBezTo>
                <a:cubicBezTo>
                  <a:pt x="5392647" y="3414645"/>
                  <a:pt x="5391950" y="3416099"/>
                  <a:pt x="5390103" y="3416856"/>
                </a:cubicBezTo>
                <a:cubicBezTo>
                  <a:pt x="5384803" y="3419037"/>
                  <a:pt x="5376597" y="3415796"/>
                  <a:pt x="5375294" y="3409860"/>
                </a:cubicBezTo>
                <a:lnTo>
                  <a:pt x="5373720" y="3402772"/>
                </a:lnTo>
                <a:cubicBezTo>
                  <a:pt x="5372296" y="3396411"/>
                  <a:pt x="5374295" y="3390595"/>
                  <a:pt x="5380715" y="3387960"/>
                </a:cubicBezTo>
                <a:cubicBezTo>
                  <a:pt x="5386015" y="3385779"/>
                  <a:pt x="5394221" y="3389020"/>
                  <a:pt x="5395524" y="3394957"/>
                </a:cubicBezTo>
                <a:cubicBezTo>
                  <a:pt x="5396038" y="3397320"/>
                  <a:pt x="5396584" y="3399682"/>
                  <a:pt x="5397098" y="3402045"/>
                </a:cubicBezTo>
                <a:cubicBezTo>
                  <a:pt x="5397280" y="3402893"/>
                  <a:pt x="5396886" y="3403590"/>
                  <a:pt x="5396947" y="3404407"/>
                </a:cubicBezTo>
                <a:cubicBezTo>
                  <a:pt x="5400278" y="3401348"/>
                  <a:pt x="5405244" y="3400046"/>
                  <a:pt x="5409545" y="3402166"/>
                </a:cubicBezTo>
                <a:cubicBezTo>
                  <a:pt x="5409515" y="3398683"/>
                  <a:pt x="5411180" y="3395320"/>
                  <a:pt x="5413815" y="3392988"/>
                </a:cubicBezTo>
                <a:cubicBezTo>
                  <a:pt x="5413815" y="3392382"/>
                  <a:pt x="5413663" y="3391807"/>
                  <a:pt x="5413754" y="3391201"/>
                </a:cubicBezTo>
                <a:cubicBezTo>
                  <a:pt x="5412846" y="3391140"/>
                  <a:pt x="5411998" y="3391171"/>
                  <a:pt x="5410998" y="3390807"/>
                </a:cubicBezTo>
                <a:cubicBezTo>
                  <a:pt x="5397432" y="3385931"/>
                  <a:pt x="5401974" y="3364061"/>
                  <a:pt x="5415450" y="3368271"/>
                </a:cubicBezTo>
                <a:cubicBezTo>
                  <a:pt x="5416359" y="3365939"/>
                  <a:pt x="5417812" y="3363819"/>
                  <a:pt x="5419992" y="3362274"/>
                </a:cubicBezTo>
                <a:lnTo>
                  <a:pt x="5428321" y="3356398"/>
                </a:lnTo>
                <a:cubicBezTo>
                  <a:pt x="5433408" y="3352793"/>
                  <a:pt x="5441069" y="3355186"/>
                  <a:pt x="5444128" y="3360214"/>
                </a:cubicBezTo>
                <a:cubicBezTo>
                  <a:pt x="5447520" y="3365788"/>
                  <a:pt x="5445370" y="3372421"/>
                  <a:pt x="5440282" y="3376026"/>
                </a:cubicBezTo>
                <a:lnTo>
                  <a:pt x="5431954" y="3381902"/>
                </a:lnTo>
                <a:cubicBezTo>
                  <a:pt x="5430925" y="3382629"/>
                  <a:pt x="5429744" y="3382992"/>
                  <a:pt x="5428593" y="3383235"/>
                </a:cubicBezTo>
                <a:cubicBezTo>
                  <a:pt x="5430682" y="3384476"/>
                  <a:pt x="5432469" y="3386264"/>
                  <a:pt x="5433680" y="3388535"/>
                </a:cubicBezTo>
                <a:cubicBezTo>
                  <a:pt x="5436285" y="3388717"/>
                  <a:pt x="5438829" y="3389656"/>
                  <a:pt x="5440888" y="3392534"/>
                </a:cubicBezTo>
                <a:cubicBezTo>
                  <a:pt x="5442644" y="3395048"/>
                  <a:pt x="5443129" y="3397592"/>
                  <a:pt x="5442977" y="3400076"/>
                </a:cubicBezTo>
                <a:lnTo>
                  <a:pt x="5444310" y="3400288"/>
                </a:lnTo>
                <a:cubicBezTo>
                  <a:pt x="5450457" y="3401348"/>
                  <a:pt x="5453849" y="3408920"/>
                  <a:pt x="5452335" y="3414433"/>
                </a:cubicBezTo>
                <a:cubicBezTo>
                  <a:pt x="5450548" y="3420825"/>
                  <a:pt x="5444310" y="3423490"/>
                  <a:pt x="5438193" y="3422460"/>
                </a:cubicBezTo>
                <a:lnTo>
                  <a:pt x="5437345" y="3422309"/>
                </a:lnTo>
                <a:cubicBezTo>
                  <a:pt x="5436679" y="3422975"/>
                  <a:pt x="5436073" y="3423702"/>
                  <a:pt x="5435286" y="3424278"/>
                </a:cubicBezTo>
                <a:lnTo>
                  <a:pt x="5431106" y="3427216"/>
                </a:lnTo>
                <a:cubicBezTo>
                  <a:pt x="5426049" y="3430820"/>
                  <a:pt x="5418266" y="3427731"/>
                  <a:pt x="5415511" y="3422763"/>
                </a:cubicBezTo>
                <a:close/>
                <a:moveTo>
                  <a:pt x="5402095" y="3501699"/>
                </a:moveTo>
                <a:cubicBezTo>
                  <a:pt x="5388165" y="3496701"/>
                  <a:pt x="5396129" y="3475134"/>
                  <a:pt x="5410059" y="3480132"/>
                </a:cubicBezTo>
                <a:cubicBezTo>
                  <a:pt x="5423990" y="3485130"/>
                  <a:pt x="5416025" y="3506696"/>
                  <a:pt x="5402095" y="3501699"/>
                </a:cubicBezTo>
                <a:close/>
                <a:moveTo>
                  <a:pt x="5310973" y="3510180"/>
                </a:moveTo>
                <a:lnTo>
                  <a:pt x="5312699" y="3505364"/>
                </a:lnTo>
                <a:cubicBezTo>
                  <a:pt x="5314819" y="3499488"/>
                  <a:pt x="5322420" y="3497064"/>
                  <a:pt x="5327841" y="3499396"/>
                </a:cubicBezTo>
                <a:cubicBezTo>
                  <a:pt x="5333807" y="3502002"/>
                  <a:pt x="5335896" y="3508696"/>
                  <a:pt x="5333807" y="3514541"/>
                </a:cubicBezTo>
                <a:lnTo>
                  <a:pt x="5332080" y="3519358"/>
                </a:lnTo>
                <a:cubicBezTo>
                  <a:pt x="5331959" y="3519661"/>
                  <a:pt x="5331687" y="3519842"/>
                  <a:pt x="5331565" y="3520145"/>
                </a:cubicBezTo>
                <a:cubicBezTo>
                  <a:pt x="5332534" y="3520297"/>
                  <a:pt x="5333473" y="3520478"/>
                  <a:pt x="5334412" y="3520630"/>
                </a:cubicBezTo>
                <a:cubicBezTo>
                  <a:pt x="5340559" y="3521690"/>
                  <a:pt x="5344981" y="3527506"/>
                  <a:pt x="5344012" y="3533745"/>
                </a:cubicBezTo>
                <a:cubicBezTo>
                  <a:pt x="5343073" y="3539803"/>
                  <a:pt x="5337017" y="3544407"/>
                  <a:pt x="5330899" y="3543347"/>
                </a:cubicBezTo>
                <a:lnTo>
                  <a:pt x="5323783" y="3542136"/>
                </a:lnTo>
                <a:cubicBezTo>
                  <a:pt x="5317635" y="3541075"/>
                  <a:pt x="5313214" y="3535260"/>
                  <a:pt x="5314183" y="3529020"/>
                </a:cubicBezTo>
                <a:cubicBezTo>
                  <a:pt x="5314425" y="3527415"/>
                  <a:pt x="5315092" y="3525930"/>
                  <a:pt x="5315940" y="3524598"/>
                </a:cubicBezTo>
                <a:cubicBezTo>
                  <a:pt x="5310852" y="3521690"/>
                  <a:pt x="5309005" y="3515632"/>
                  <a:pt x="5310973" y="3510180"/>
                </a:cubicBezTo>
                <a:close/>
                <a:moveTo>
                  <a:pt x="5300041" y="3505273"/>
                </a:moveTo>
                <a:cubicBezTo>
                  <a:pt x="5295498" y="3512421"/>
                  <a:pt x="5287867" y="3510604"/>
                  <a:pt x="5283506" y="3505515"/>
                </a:cubicBezTo>
                <a:cubicBezTo>
                  <a:pt x="5281356" y="3507242"/>
                  <a:pt x="5278661" y="3508362"/>
                  <a:pt x="5275935" y="3508181"/>
                </a:cubicBezTo>
                <a:cubicBezTo>
                  <a:pt x="5268940" y="3507696"/>
                  <a:pt x="5262308" y="3504940"/>
                  <a:pt x="5257977" y="3499215"/>
                </a:cubicBezTo>
                <a:cubicBezTo>
                  <a:pt x="5254222" y="3494217"/>
                  <a:pt x="5253495" y="3487614"/>
                  <a:pt x="5258432" y="3482949"/>
                </a:cubicBezTo>
                <a:cubicBezTo>
                  <a:pt x="5260370" y="3481101"/>
                  <a:pt x="5263247" y="3480102"/>
                  <a:pt x="5266154" y="3479950"/>
                </a:cubicBezTo>
                <a:lnTo>
                  <a:pt x="5263428" y="3478981"/>
                </a:lnTo>
                <a:cubicBezTo>
                  <a:pt x="5257372" y="3476800"/>
                  <a:pt x="5255009" y="3469773"/>
                  <a:pt x="5256978" y="3464048"/>
                </a:cubicBezTo>
                <a:cubicBezTo>
                  <a:pt x="5259067" y="3458051"/>
                  <a:pt x="5266245" y="3455597"/>
                  <a:pt x="5271907" y="3457627"/>
                </a:cubicBezTo>
                <a:lnTo>
                  <a:pt x="5273240" y="3458111"/>
                </a:lnTo>
                <a:cubicBezTo>
                  <a:pt x="5275027" y="3456627"/>
                  <a:pt x="5277086" y="3455537"/>
                  <a:pt x="5279448" y="3455385"/>
                </a:cubicBezTo>
                <a:cubicBezTo>
                  <a:pt x="5279720" y="3455234"/>
                  <a:pt x="5279963" y="3455082"/>
                  <a:pt x="5280205" y="3454901"/>
                </a:cubicBezTo>
                <a:cubicBezTo>
                  <a:pt x="5280296" y="3454840"/>
                  <a:pt x="5280357" y="3454779"/>
                  <a:pt x="5280478" y="3454658"/>
                </a:cubicBezTo>
                <a:cubicBezTo>
                  <a:pt x="5281144" y="3454022"/>
                  <a:pt x="5281840" y="3453386"/>
                  <a:pt x="5282507" y="3452750"/>
                </a:cubicBezTo>
                <a:cubicBezTo>
                  <a:pt x="5282567" y="3452689"/>
                  <a:pt x="5282719" y="3452538"/>
                  <a:pt x="5282809" y="3452417"/>
                </a:cubicBezTo>
                <a:cubicBezTo>
                  <a:pt x="5281901" y="3452417"/>
                  <a:pt x="5281053" y="3452538"/>
                  <a:pt x="5280084" y="3452356"/>
                </a:cubicBezTo>
                <a:cubicBezTo>
                  <a:pt x="5274421" y="3451205"/>
                  <a:pt x="5269667" y="3444117"/>
                  <a:pt x="5271695" y="3438423"/>
                </a:cubicBezTo>
                <a:lnTo>
                  <a:pt x="5273422" y="3433607"/>
                </a:lnTo>
                <a:cubicBezTo>
                  <a:pt x="5275602" y="3427519"/>
                  <a:pt x="5280720" y="3423884"/>
                  <a:pt x="5287352" y="3425247"/>
                </a:cubicBezTo>
                <a:cubicBezTo>
                  <a:pt x="5293015" y="3426398"/>
                  <a:pt x="5297769" y="3433486"/>
                  <a:pt x="5295740" y="3439150"/>
                </a:cubicBezTo>
                <a:lnTo>
                  <a:pt x="5294014" y="3443966"/>
                </a:lnTo>
                <a:cubicBezTo>
                  <a:pt x="5293772" y="3444632"/>
                  <a:pt x="5293378" y="3445178"/>
                  <a:pt x="5293045" y="3445783"/>
                </a:cubicBezTo>
                <a:cubicBezTo>
                  <a:pt x="5293378" y="3445753"/>
                  <a:pt x="5293590" y="3445511"/>
                  <a:pt x="5293954" y="3445511"/>
                </a:cubicBezTo>
                <a:cubicBezTo>
                  <a:pt x="5298951" y="3445511"/>
                  <a:pt x="5303069" y="3448570"/>
                  <a:pt x="5304886" y="3453053"/>
                </a:cubicBezTo>
                <a:cubicBezTo>
                  <a:pt x="5305249" y="3453962"/>
                  <a:pt x="5305522" y="3454931"/>
                  <a:pt x="5305703" y="3455870"/>
                </a:cubicBezTo>
                <a:cubicBezTo>
                  <a:pt x="5308974" y="3462776"/>
                  <a:pt x="5307006" y="3471288"/>
                  <a:pt x="5304644" y="3478194"/>
                </a:cubicBezTo>
                <a:cubicBezTo>
                  <a:pt x="5302796" y="3483494"/>
                  <a:pt x="5298284" y="3486523"/>
                  <a:pt x="5292955" y="3486402"/>
                </a:cubicBezTo>
                <a:cubicBezTo>
                  <a:pt x="5299617" y="3488432"/>
                  <a:pt x="5305098" y="3497337"/>
                  <a:pt x="5300041" y="3505273"/>
                </a:cubicBezTo>
                <a:close/>
                <a:moveTo>
                  <a:pt x="5208888" y="3393806"/>
                </a:moveTo>
                <a:cubicBezTo>
                  <a:pt x="5208313" y="3395169"/>
                  <a:pt x="5206950" y="3395684"/>
                  <a:pt x="5205951" y="3396623"/>
                </a:cubicBezTo>
                <a:cubicBezTo>
                  <a:pt x="5204376" y="3400530"/>
                  <a:pt x="5200591" y="3403711"/>
                  <a:pt x="5196593" y="3404226"/>
                </a:cubicBezTo>
                <a:cubicBezTo>
                  <a:pt x="5191718" y="3404862"/>
                  <a:pt x="5187751" y="3402408"/>
                  <a:pt x="5185449" y="3398622"/>
                </a:cubicBezTo>
                <a:lnTo>
                  <a:pt x="5185328" y="3399016"/>
                </a:lnTo>
                <a:cubicBezTo>
                  <a:pt x="5183208" y="3404862"/>
                  <a:pt x="5178393" y="3409284"/>
                  <a:pt x="5171670" y="3407830"/>
                </a:cubicBezTo>
                <a:cubicBezTo>
                  <a:pt x="5166310" y="3406679"/>
                  <a:pt x="5161101" y="3400318"/>
                  <a:pt x="5162827" y="3394563"/>
                </a:cubicBezTo>
                <a:cubicBezTo>
                  <a:pt x="5159860" y="3394351"/>
                  <a:pt x="5156983" y="3393685"/>
                  <a:pt x="5154439" y="3391837"/>
                </a:cubicBezTo>
                <a:cubicBezTo>
                  <a:pt x="5152774" y="3390625"/>
                  <a:pt x="5151683" y="3389141"/>
                  <a:pt x="5150835" y="3387505"/>
                </a:cubicBezTo>
                <a:cubicBezTo>
                  <a:pt x="5148443" y="3387869"/>
                  <a:pt x="5145929" y="3387687"/>
                  <a:pt x="5143476" y="3386839"/>
                </a:cubicBezTo>
                <a:lnTo>
                  <a:pt x="5138661" y="3385113"/>
                </a:lnTo>
                <a:cubicBezTo>
                  <a:pt x="5132787" y="3382992"/>
                  <a:pt x="5131121" y="3374632"/>
                  <a:pt x="5133664" y="3369634"/>
                </a:cubicBezTo>
                <a:cubicBezTo>
                  <a:pt x="5136754" y="3363607"/>
                  <a:pt x="5143295" y="3362547"/>
                  <a:pt x="5149139" y="3364637"/>
                </a:cubicBezTo>
                <a:lnTo>
                  <a:pt x="5151441" y="3365454"/>
                </a:lnTo>
                <a:cubicBezTo>
                  <a:pt x="5151592" y="3363970"/>
                  <a:pt x="5152047" y="3362456"/>
                  <a:pt x="5152774" y="3361002"/>
                </a:cubicBezTo>
                <a:cubicBezTo>
                  <a:pt x="5155438" y="3355762"/>
                  <a:pt x="5163039" y="3353581"/>
                  <a:pt x="5168157" y="3356519"/>
                </a:cubicBezTo>
                <a:cubicBezTo>
                  <a:pt x="5168157" y="3355580"/>
                  <a:pt x="5168187" y="3354641"/>
                  <a:pt x="5168339" y="3353762"/>
                </a:cubicBezTo>
                <a:cubicBezTo>
                  <a:pt x="5165280" y="3355247"/>
                  <a:pt x="5161768" y="3355489"/>
                  <a:pt x="5158194" y="3353793"/>
                </a:cubicBezTo>
                <a:cubicBezTo>
                  <a:pt x="5152864" y="3351279"/>
                  <a:pt x="5150108" y="3343252"/>
                  <a:pt x="5153349" y="3338133"/>
                </a:cubicBezTo>
                <a:lnTo>
                  <a:pt x="5156105" y="3333771"/>
                </a:lnTo>
                <a:cubicBezTo>
                  <a:pt x="5159587" y="3328289"/>
                  <a:pt x="5165704" y="3326077"/>
                  <a:pt x="5171761" y="3328925"/>
                </a:cubicBezTo>
                <a:cubicBezTo>
                  <a:pt x="5177091" y="3331439"/>
                  <a:pt x="5179847" y="3339466"/>
                  <a:pt x="5176606" y="3344585"/>
                </a:cubicBezTo>
                <a:lnTo>
                  <a:pt x="5176546" y="3344676"/>
                </a:lnTo>
                <a:cubicBezTo>
                  <a:pt x="5176849" y="3344615"/>
                  <a:pt x="5177060" y="3344403"/>
                  <a:pt x="5177393" y="3344342"/>
                </a:cubicBezTo>
                <a:cubicBezTo>
                  <a:pt x="5183117" y="3343343"/>
                  <a:pt x="5190173" y="3347462"/>
                  <a:pt x="5190718" y="3353672"/>
                </a:cubicBezTo>
                <a:lnTo>
                  <a:pt x="5191142" y="3358760"/>
                </a:lnTo>
                <a:cubicBezTo>
                  <a:pt x="5191657" y="3364970"/>
                  <a:pt x="5188386" y="3370937"/>
                  <a:pt x="5181815" y="3372088"/>
                </a:cubicBezTo>
                <a:cubicBezTo>
                  <a:pt x="5180664" y="3372300"/>
                  <a:pt x="5179422" y="3372149"/>
                  <a:pt x="5178241" y="3371967"/>
                </a:cubicBezTo>
                <a:cubicBezTo>
                  <a:pt x="5177999" y="3373057"/>
                  <a:pt x="5177818" y="3374117"/>
                  <a:pt x="5177272" y="3375177"/>
                </a:cubicBezTo>
                <a:cubicBezTo>
                  <a:pt x="5176728" y="3376238"/>
                  <a:pt x="5175849" y="3377056"/>
                  <a:pt x="5174971" y="3377873"/>
                </a:cubicBezTo>
                <a:cubicBezTo>
                  <a:pt x="5175455" y="3378752"/>
                  <a:pt x="5176091" y="3379509"/>
                  <a:pt x="5176364" y="3380478"/>
                </a:cubicBezTo>
                <a:cubicBezTo>
                  <a:pt x="5177000" y="3380509"/>
                  <a:pt x="5177545" y="3380357"/>
                  <a:pt x="5178211" y="3380478"/>
                </a:cubicBezTo>
                <a:cubicBezTo>
                  <a:pt x="5179635" y="3380781"/>
                  <a:pt x="5180937" y="3381781"/>
                  <a:pt x="5182209" y="3382720"/>
                </a:cubicBezTo>
                <a:cubicBezTo>
                  <a:pt x="5183420" y="3378297"/>
                  <a:pt x="5187660" y="3374632"/>
                  <a:pt x="5192051" y="3374087"/>
                </a:cubicBezTo>
                <a:cubicBezTo>
                  <a:pt x="5192051" y="3374087"/>
                  <a:pt x="5192081" y="3374087"/>
                  <a:pt x="5192081" y="3374087"/>
                </a:cubicBezTo>
                <a:cubicBezTo>
                  <a:pt x="5190960" y="3369483"/>
                  <a:pt x="5191112" y="3364606"/>
                  <a:pt x="5193777" y="3360033"/>
                </a:cubicBezTo>
                <a:cubicBezTo>
                  <a:pt x="5195685" y="3356761"/>
                  <a:pt x="5198198" y="3354338"/>
                  <a:pt x="5201075" y="3352611"/>
                </a:cubicBezTo>
                <a:cubicBezTo>
                  <a:pt x="5196593" y="3348553"/>
                  <a:pt x="5195230" y="3341919"/>
                  <a:pt x="5199046" y="3336830"/>
                </a:cubicBezTo>
                <a:cubicBezTo>
                  <a:pt x="5202620" y="3332075"/>
                  <a:pt x="5210403" y="3330530"/>
                  <a:pt x="5215126" y="3334529"/>
                </a:cubicBezTo>
                <a:lnTo>
                  <a:pt x="5220638" y="3339193"/>
                </a:lnTo>
                <a:cubicBezTo>
                  <a:pt x="5221698" y="3340102"/>
                  <a:pt x="5222546" y="3341162"/>
                  <a:pt x="5223273" y="3342313"/>
                </a:cubicBezTo>
                <a:lnTo>
                  <a:pt x="5225393" y="3343070"/>
                </a:lnTo>
                <a:cubicBezTo>
                  <a:pt x="5228966" y="3344342"/>
                  <a:pt x="5231268" y="3347129"/>
                  <a:pt x="5232388" y="3350370"/>
                </a:cubicBezTo>
                <a:cubicBezTo>
                  <a:pt x="5232963" y="3349613"/>
                  <a:pt x="5233478" y="3348856"/>
                  <a:pt x="5234174" y="3348219"/>
                </a:cubicBezTo>
                <a:cubicBezTo>
                  <a:pt x="5235780" y="3342888"/>
                  <a:pt x="5240564" y="3338739"/>
                  <a:pt x="5247075" y="3340283"/>
                </a:cubicBezTo>
                <a:cubicBezTo>
                  <a:pt x="5247469" y="3340041"/>
                  <a:pt x="5247863" y="3339799"/>
                  <a:pt x="5248257" y="3339648"/>
                </a:cubicBezTo>
                <a:cubicBezTo>
                  <a:pt x="5247893" y="3338769"/>
                  <a:pt x="5247499" y="3337951"/>
                  <a:pt x="5247409" y="3336830"/>
                </a:cubicBezTo>
                <a:cubicBezTo>
                  <a:pt x="5247409" y="3336800"/>
                  <a:pt x="5247409" y="3336740"/>
                  <a:pt x="5247409" y="3336709"/>
                </a:cubicBezTo>
                <a:lnTo>
                  <a:pt x="5243411" y="3334165"/>
                </a:lnTo>
                <a:cubicBezTo>
                  <a:pt x="5237930" y="3330651"/>
                  <a:pt x="5236082" y="3324200"/>
                  <a:pt x="5239050" y="3318384"/>
                </a:cubicBezTo>
                <a:cubicBezTo>
                  <a:pt x="5241776" y="3312992"/>
                  <a:pt x="5249710" y="3310751"/>
                  <a:pt x="5254828" y="3314022"/>
                </a:cubicBezTo>
                <a:lnTo>
                  <a:pt x="5259159" y="3316778"/>
                </a:lnTo>
                <a:cubicBezTo>
                  <a:pt x="5262217" y="3318717"/>
                  <a:pt x="5264003" y="3321625"/>
                  <a:pt x="5264609" y="3324805"/>
                </a:cubicBezTo>
                <a:cubicBezTo>
                  <a:pt x="5267456" y="3326108"/>
                  <a:pt x="5269697" y="3328652"/>
                  <a:pt x="5270060" y="3332923"/>
                </a:cubicBezTo>
                <a:cubicBezTo>
                  <a:pt x="5270575" y="3338890"/>
                  <a:pt x="5267001" y="3342767"/>
                  <a:pt x="5262671" y="3344585"/>
                </a:cubicBezTo>
                <a:cubicBezTo>
                  <a:pt x="5264337" y="3347674"/>
                  <a:pt x="5264730" y="3351339"/>
                  <a:pt x="5263307" y="3354399"/>
                </a:cubicBezTo>
                <a:cubicBezTo>
                  <a:pt x="5264064" y="3354550"/>
                  <a:pt x="5264882" y="3354277"/>
                  <a:pt x="5265609" y="3354550"/>
                </a:cubicBezTo>
                <a:cubicBezTo>
                  <a:pt x="5269394" y="3352945"/>
                  <a:pt x="5273815" y="3353248"/>
                  <a:pt x="5277298" y="3356367"/>
                </a:cubicBezTo>
                <a:cubicBezTo>
                  <a:pt x="5286504" y="3350400"/>
                  <a:pt x="5301313" y="3359397"/>
                  <a:pt x="5294378" y="3370301"/>
                </a:cubicBezTo>
                <a:cubicBezTo>
                  <a:pt x="5289926" y="3377268"/>
                  <a:pt x="5281568" y="3377056"/>
                  <a:pt x="5276359" y="3373421"/>
                </a:cubicBezTo>
                <a:cubicBezTo>
                  <a:pt x="5275057" y="3374360"/>
                  <a:pt x="5273603" y="3375177"/>
                  <a:pt x="5272029" y="3375571"/>
                </a:cubicBezTo>
                <a:cubicBezTo>
                  <a:pt x="5271998" y="3375965"/>
                  <a:pt x="5272089" y="3376359"/>
                  <a:pt x="5272029" y="3376813"/>
                </a:cubicBezTo>
                <a:cubicBezTo>
                  <a:pt x="5271272" y="3381599"/>
                  <a:pt x="5268728" y="3384961"/>
                  <a:pt x="5265669" y="3388596"/>
                </a:cubicBezTo>
                <a:cubicBezTo>
                  <a:pt x="5264761" y="3389656"/>
                  <a:pt x="5263459" y="3390353"/>
                  <a:pt x="5262005" y="3390868"/>
                </a:cubicBezTo>
                <a:cubicBezTo>
                  <a:pt x="5260915" y="3392776"/>
                  <a:pt x="5259401" y="3394442"/>
                  <a:pt x="5257553" y="3395502"/>
                </a:cubicBezTo>
                <a:cubicBezTo>
                  <a:pt x="5256069" y="3396320"/>
                  <a:pt x="5254555" y="3397077"/>
                  <a:pt x="5253011" y="3397744"/>
                </a:cubicBezTo>
                <a:cubicBezTo>
                  <a:pt x="5252768" y="3398137"/>
                  <a:pt x="5252587" y="3398531"/>
                  <a:pt x="5252314" y="3398925"/>
                </a:cubicBezTo>
                <a:cubicBezTo>
                  <a:pt x="5248771" y="3403680"/>
                  <a:pt x="5240988" y="3405316"/>
                  <a:pt x="5236234" y="3401318"/>
                </a:cubicBezTo>
                <a:lnTo>
                  <a:pt x="5233660" y="3399167"/>
                </a:lnTo>
                <a:cubicBezTo>
                  <a:pt x="5233630" y="3399167"/>
                  <a:pt x="5233599" y="3399137"/>
                  <a:pt x="5233539" y="3399107"/>
                </a:cubicBezTo>
                <a:cubicBezTo>
                  <a:pt x="5231782" y="3405286"/>
                  <a:pt x="5225150" y="3410799"/>
                  <a:pt x="5217246" y="3407951"/>
                </a:cubicBezTo>
                <a:cubicBezTo>
                  <a:pt x="5210403" y="3405467"/>
                  <a:pt x="5209524" y="3399258"/>
                  <a:pt x="5212037" y="3394169"/>
                </a:cubicBezTo>
                <a:cubicBezTo>
                  <a:pt x="5210947" y="3394200"/>
                  <a:pt x="5209887" y="3394078"/>
                  <a:pt x="5208888" y="3393806"/>
                </a:cubicBezTo>
                <a:close/>
                <a:moveTo>
                  <a:pt x="5116645" y="3489613"/>
                </a:moveTo>
                <a:lnTo>
                  <a:pt x="5113890" y="3493975"/>
                </a:lnTo>
                <a:cubicBezTo>
                  <a:pt x="5110528" y="3499275"/>
                  <a:pt x="5103442" y="3501184"/>
                  <a:pt x="5097991" y="3497882"/>
                </a:cubicBezTo>
                <a:cubicBezTo>
                  <a:pt x="5092722" y="3494702"/>
                  <a:pt x="5090723" y="3487250"/>
                  <a:pt x="5094085" y="3481980"/>
                </a:cubicBezTo>
                <a:lnTo>
                  <a:pt x="5096840" y="3477618"/>
                </a:lnTo>
                <a:cubicBezTo>
                  <a:pt x="5098415" y="3475134"/>
                  <a:pt x="5100868" y="3473468"/>
                  <a:pt x="5103502" y="3472681"/>
                </a:cubicBezTo>
                <a:cubicBezTo>
                  <a:pt x="5097385" y="3461595"/>
                  <a:pt x="5112103" y="3447934"/>
                  <a:pt x="5121006" y="3458626"/>
                </a:cubicBezTo>
                <a:cubicBezTo>
                  <a:pt x="5126912" y="3465714"/>
                  <a:pt x="5122702" y="3474710"/>
                  <a:pt x="5116403" y="3477648"/>
                </a:cubicBezTo>
                <a:cubicBezTo>
                  <a:pt x="5118614" y="3481223"/>
                  <a:pt x="5119008" y="3485917"/>
                  <a:pt x="5116645" y="3489613"/>
                </a:cubicBezTo>
                <a:close/>
                <a:moveTo>
                  <a:pt x="5121309" y="3440058"/>
                </a:moveTo>
                <a:cubicBezTo>
                  <a:pt x="5119583" y="3446268"/>
                  <a:pt x="5112739" y="3451841"/>
                  <a:pt x="5104835" y="3448964"/>
                </a:cubicBezTo>
                <a:cubicBezTo>
                  <a:pt x="5095720" y="3445693"/>
                  <a:pt x="5097143" y="3435757"/>
                  <a:pt x="5103109" y="3430699"/>
                </a:cubicBezTo>
                <a:lnTo>
                  <a:pt x="5098808" y="3432728"/>
                </a:lnTo>
                <a:cubicBezTo>
                  <a:pt x="5093176" y="3435394"/>
                  <a:pt x="5086120" y="3432274"/>
                  <a:pt x="5083727" y="3426701"/>
                </a:cubicBezTo>
                <a:cubicBezTo>
                  <a:pt x="5081426" y="3421339"/>
                  <a:pt x="5083818" y="3415463"/>
                  <a:pt x="5088543" y="3412464"/>
                </a:cubicBezTo>
                <a:lnTo>
                  <a:pt x="5081214" y="3407800"/>
                </a:lnTo>
                <a:cubicBezTo>
                  <a:pt x="5075763" y="3404316"/>
                  <a:pt x="5075097" y="3396805"/>
                  <a:pt x="5078337" y="3391685"/>
                </a:cubicBezTo>
                <a:cubicBezTo>
                  <a:pt x="5081123" y="3387263"/>
                  <a:pt x="5086574" y="3386112"/>
                  <a:pt x="5091298" y="3387505"/>
                </a:cubicBezTo>
                <a:cubicBezTo>
                  <a:pt x="5093509" y="3384870"/>
                  <a:pt x="5096689" y="3383023"/>
                  <a:pt x="5100232" y="3383356"/>
                </a:cubicBezTo>
                <a:cubicBezTo>
                  <a:pt x="5102624" y="3383568"/>
                  <a:pt x="5105017" y="3383780"/>
                  <a:pt x="5107439" y="3383992"/>
                </a:cubicBezTo>
                <a:cubicBezTo>
                  <a:pt x="5113647" y="3384567"/>
                  <a:pt x="5118765" y="3389353"/>
                  <a:pt x="5118553" y="3395865"/>
                </a:cubicBezTo>
                <a:cubicBezTo>
                  <a:pt x="5118372" y="3401530"/>
                  <a:pt x="5113345" y="3406830"/>
                  <a:pt x="5107500" y="3406861"/>
                </a:cubicBezTo>
                <a:cubicBezTo>
                  <a:pt x="5107258" y="3407709"/>
                  <a:pt x="5106894" y="3408557"/>
                  <a:pt x="5106501" y="3409344"/>
                </a:cubicBezTo>
                <a:cubicBezTo>
                  <a:pt x="5108620" y="3410586"/>
                  <a:pt x="5110468" y="3412283"/>
                  <a:pt x="5111437" y="3414524"/>
                </a:cubicBezTo>
                <a:cubicBezTo>
                  <a:pt x="5113587" y="3419492"/>
                  <a:pt x="5111739" y="3425005"/>
                  <a:pt x="5107712" y="3428185"/>
                </a:cubicBezTo>
                <a:cubicBezTo>
                  <a:pt x="5110014" y="3427488"/>
                  <a:pt x="5112587" y="3427458"/>
                  <a:pt x="5115313" y="3428427"/>
                </a:cubicBezTo>
                <a:cubicBezTo>
                  <a:pt x="5118856" y="3429699"/>
                  <a:pt x="5120794" y="3432001"/>
                  <a:pt x="5121521" y="3434637"/>
                </a:cubicBezTo>
                <a:cubicBezTo>
                  <a:pt x="5123247" y="3428458"/>
                  <a:pt x="5130061" y="3422884"/>
                  <a:pt x="5137965" y="3425731"/>
                </a:cubicBezTo>
                <a:cubicBezTo>
                  <a:pt x="5151865" y="3430729"/>
                  <a:pt x="5141387" y="3451205"/>
                  <a:pt x="5127608" y="3446268"/>
                </a:cubicBezTo>
                <a:cubicBezTo>
                  <a:pt x="5123974" y="3444996"/>
                  <a:pt x="5122036" y="3442664"/>
                  <a:pt x="5121309" y="3440058"/>
                </a:cubicBezTo>
                <a:close/>
                <a:moveTo>
                  <a:pt x="4895941" y="3224818"/>
                </a:moveTo>
                <a:cubicBezTo>
                  <a:pt x="4894579" y="3225121"/>
                  <a:pt x="4893095" y="3224879"/>
                  <a:pt x="4891611" y="3224394"/>
                </a:cubicBezTo>
                <a:cubicBezTo>
                  <a:pt x="4889582" y="3225242"/>
                  <a:pt x="4887341" y="3225666"/>
                  <a:pt x="4885221" y="3225394"/>
                </a:cubicBezTo>
                <a:cubicBezTo>
                  <a:pt x="4883525" y="3225152"/>
                  <a:pt x="4881859" y="3224818"/>
                  <a:pt x="4880225" y="3224425"/>
                </a:cubicBezTo>
                <a:cubicBezTo>
                  <a:pt x="4879800" y="3224606"/>
                  <a:pt x="4879407" y="3224818"/>
                  <a:pt x="4878952" y="3224939"/>
                </a:cubicBezTo>
                <a:cubicBezTo>
                  <a:pt x="4873199" y="3226605"/>
                  <a:pt x="4865961" y="3223122"/>
                  <a:pt x="4864598" y="3217034"/>
                </a:cubicBezTo>
                <a:lnTo>
                  <a:pt x="4863871" y="3213732"/>
                </a:lnTo>
                <a:cubicBezTo>
                  <a:pt x="4863357" y="3212823"/>
                  <a:pt x="4862842" y="3211915"/>
                  <a:pt x="4862448" y="3210885"/>
                </a:cubicBezTo>
                <a:cubicBezTo>
                  <a:pt x="4859390" y="3203191"/>
                  <a:pt x="4861600" y="3194256"/>
                  <a:pt x="4862327" y="3186320"/>
                </a:cubicBezTo>
                <a:cubicBezTo>
                  <a:pt x="4863417" y="3174325"/>
                  <a:pt x="4878438" y="3174446"/>
                  <a:pt x="4883556" y="3182655"/>
                </a:cubicBezTo>
                <a:cubicBezTo>
                  <a:pt x="4883677" y="3182382"/>
                  <a:pt x="4883828" y="3182109"/>
                  <a:pt x="4883949" y="3181837"/>
                </a:cubicBezTo>
                <a:cubicBezTo>
                  <a:pt x="4884797" y="3178384"/>
                  <a:pt x="4887008" y="3176082"/>
                  <a:pt x="4889763" y="3174870"/>
                </a:cubicBezTo>
                <a:cubicBezTo>
                  <a:pt x="4895760" y="3171569"/>
                  <a:pt x="4904481" y="3172659"/>
                  <a:pt x="4906359" y="3180413"/>
                </a:cubicBezTo>
                <a:cubicBezTo>
                  <a:pt x="4906874" y="3182503"/>
                  <a:pt x="4907631" y="3184563"/>
                  <a:pt x="4908115" y="3186653"/>
                </a:cubicBezTo>
                <a:cubicBezTo>
                  <a:pt x="4908297" y="3187168"/>
                  <a:pt x="4908509" y="3187683"/>
                  <a:pt x="4908721" y="3188168"/>
                </a:cubicBezTo>
                <a:cubicBezTo>
                  <a:pt x="4909508" y="3189561"/>
                  <a:pt x="4910175" y="3190833"/>
                  <a:pt x="4910598" y="3192226"/>
                </a:cubicBezTo>
                <a:cubicBezTo>
                  <a:pt x="4913839" y="3193498"/>
                  <a:pt x="4916655" y="3196103"/>
                  <a:pt x="4917775" y="3199132"/>
                </a:cubicBezTo>
                <a:cubicBezTo>
                  <a:pt x="4920138" y="3205433"/>
                  <a:pt x="4916564" y="3211218"/>
                  <a:pt x="4910992" y="3214035"/>
                </a:cubicBezTo>
                <a:cubicBezTo>
                  <a:pt x="4914929" y="3212066"/>
                  <a:pt x="4913233" y="3212006"/>
                  <a:pt x="4911901" y="3214520"/>
                </a:cubicBezTo>
                <a:cubicBezTo>
                  <a:pt x="4910841" y="3216549"/>
                  <a:pt x="4909841" y="3217791"/>
                  <a:pt x="4908267" y="3219306"/>
                </a:cubicBezTo>
                <a:cubicBezTo>
                  <a:pt x="4904693" y="3222668"/>
                  <a:pt x="4900605" y="3223788"/>
                  <a:pt x="4895941" y="3224818"/>
                </a:cubicBezTo>
                <a:close/>
                <a:moveTo>
                  <a:pt x="4903270" y="3249596"/>
                </a:moveTo>
                <a:cubicBezTo>
                  <a:pt x="4895275" y="3262166"/>
                  <a:pt x="4875076" y="3250807"/>
                  <a:pt x="4883101" y="3238207"/>
                </a:cubicBezTo>
                <a:cubicBezTo>
                  <a:pt x="4891066" y="3225666"/>
                  <a:pt x="4911265" y="3236995"/>
                  <a:pt x="4903270" y="3249596"/>
                </a:cubicBezTo>
                <a:close/>
                <a:moveTo>
                  <a:pt x="4901513" y="3103871"/>
                </a:moveTo>
                <a:cubicBezTo>
                  <a:pt x="4909417" y="3091452"/>
                  <a:pt x="4930494" y="3101114"/>
                  <a:pt x="4922500" y="3113685"/>
                </a:cubicBezTo>
                <a:cubicBezTo>
                  <a:pt x="4921591" y="3115108"/>
                  <a:pt x="4920471" y="3116199"/>
                  <a:pt x="4919259" y="3117077"/>
                </a:cubicBezTo>
                <a:lnTo>
                  <a:pt x="4919471" y="3117077"/>
                </a:lnTo>
                <a:cubicBezTo>
                  <a:pt x="4925952" y="3116804"/>
                  <a:pt x="4930888" y="3122287"/>
                  <a:pt x="4931282" y="3128436"/>
                </a:cubicBezTo>
                <a:cubicBezTo>
                  <a:pt x="4931675" y="3134766"/>
                  <a:pt x="4925952" y="3139946"/>
                  <a:pt x="4919926" y="3140219"/>
                </a:cubicBezTo>
                <a:lnTo>
                  <a:pt x="4915625" y="3140400"/>
                </a:lnTo>
                <a:cubicBezTo>
                  <a:pt x="4913808" y="3143308"/>
                  <a:pt x="4910901" y="3145459"/>
                  <a:pt x="4907146" y="3145913"/>
                </a:cubicBezTo>
                <a:cubicBezTo>
                  <a:pt x="4902331" y="3146489"/>
                  <a:pt x="4898818" y="3144065"/>
                  <a:pt x="4895336" y="3141127"/>
                </a:cubicBezTo>
                <a:cubicBezTo>
                  <a:pt x="4892640" y="3138825"/>
                  <a:pt x="4891853" y="3135433"/>
                  <a:pt x="4892277" y="3132131"/>
                </a:cubicBezTo>
                <a:lnTo>
                  <a:pt x="4891944" y="3131495"/>
                </a:lnTo>
                <a:cubicBezTo>
                  <a:pt x="4888764" y="3125831"/>
                  <a:pt x="4891278" y="3118985"/>
                  <a:pt x="4896577" y="3115775"/>
                </a:cubicBezTo>
                <a:cubicBezTo>
                  <a:pt x="4898182" y="3114805"/>
                  <a:pt x="4899939" y="3114502"/>
                  <a:pt x="4901695" y="3114472"/>
                </a:cubicBezTo>
                <a:cubicBezTo>
                  <a:pt x="4899575" y="3111685"/>
                  <a:pt x="4898909" y="3107990"/>
                  <a:pt x="4901513" y="3103871"/>
                </a:cubicBezTo>
                <a:close/>
                <a:moveTo>
                  <a:pt x="4866415" y="2995735"/>
                </a:moveTo>
                <a:cubicBezTo>
                  <a:pt x="4867778" y="3001854"/>
                  <a:pt x="4864053" y="3008215"/>
                  <a:pt x="4857845" y="3009699"/>
                </a:cubicBezTo>
                <a:cubicBezTo>
                  <a:pt x="4851849" y="3011153"/>
                  <a:pt x="4845247" y="3007246"/>
                  <a:pt x="4843884" y="3001127"/>
                </a:cubicBezTo>
                <a:lnTo>
                  <a:pt x="4842310" y="2994039"/>
                </a:lnTo>
                <a:cubicBezTo>
                  <a:pt x="4840947" y="2987891"/>
                  <a:pt x="4844702" y="2981560"/>
                  <a:pt x="4850880" y="2980076"/>
                </a:cubicBezTo>
                <a:cubicBezTo>
                  <a:pt x="4852485" y="2979712"/>
                  <a:pt x="4854090" y="2979742"/>
                  <a:pt x="4855665" y="2980045"/>
                </a:cubicBezTo>
                <a:cubicBezTo>
                  <a:pt x="4856452" y="2974199"/>
                  <a:pt x="4861388" y="2970171"/>
                  <a:pt x="4867233" y="2969928"/>
                </a:cubicBezTo>
                <a:lnTo>
                  <a:pt x="4872381" y="2969716"/>
                </a:lnTo>
                <a:cubicBezTo>
                  <a:pt x="4878650" y="2969444"/>
                  <a:pt x="4883858" y="2975593"/>
                  <a:pt x="4883707" y="2981560"/>
                </a:cubicBezTo>
                <a:cubicBezTo>
                  <a:pt x="4883556" y="2988102"/>
                  <a:pt x="4878105" y="2992616"/>
                  <a:pt x="4871866" y="2992888"/>
                </a:cubicBezTo>
                <a:lnTo>
                  <a:pt x="4866718" y="2993131"/>
                </a:lnTo>
                <a:cubicBezTo>
                  <a:pt x="4866385" y="2993131"/>
                  <a:pt x="4866112" y="2992949"/>
                  <a:pt x="4865779" y="2992949"/>
                </a:cubicBezTo>
                <a:cubicBezTo>
                  <a:pt x="4865991" y="2993827"/>
                  <a:pt x="4866203" y="2994797"/>
                  <a:pt x="4866415" y="2995735"/>
                </a:cubicBezTo>
                <a:close/>
                <a:moveTo>
                  <a:pt x="4792403" y="2874515"/>
                </a:moveTo>
                <a:cubicBezTo>
                  <a:pt x="4791919" y="2873909"/>
                  <a:pt x="4791403" y="2873364"/>
                  <a:pt x="4790828" y="2872849"/>
                </a:cubicBezTo>
                <a:cubicBezTo>
                  <a:pt x="4790768" y="2872789"/>
                  <a:pt x="4790768" y="2872819"/>
                  <a:pt x="4790707" y="2872758"/>
                </a:cubicBezTo>
                <a:cubicBezTo>
                  <a:pt x="4790647" y="2872758"/>
                  <a:pt x="4790617" y="2872758"/>
                  <a:pt x="4790556" y="2872728"/>
                </a:cubicBezTo>
                <a:lnTo>
                  <a:pt x="4790132" y="2872728"/>
                </a:lnTo>
                <a:cubicBezTo>
                  <a:pt x="4783651" y="2872819"/>
                  <a:pt x="4778624" y="2868094"/>
                  <a:pt x="4778019" y="2861672"/>
                </a:cubicBezTo>
                <a:cubicBezTo>
                  <a:pt x="4777473" y="2855584"/>
                  <a:pt x="4783015" y="2849647"/>
                  <a:pt x="4789072" y="2849556"/>
                </a:cubicBezTo>
                <a:cubicBezTo>
                  <a:pt x="4796128" y="2849465"/>
                  <a:pt x="4803032" y="2851798"/>
                  <a:pt x="4807817" y="2857189"/>
                </a:cubicBezTo>
                <a:cubicBezTo>
                  <a:pt x="4811996" y="2861884"/>
                  <a:pt x="4813329" y="2868427"/>
                  <a:pt x="4808756" y="2873546"/>
                </a:cubicBezTo>
                <a:cubicBezTo>
                  <a:pt x="4804940" y="2877847"/>
                  <a:pt x="4796552" y="2879180"/>
                  <a:pt x="4792403" y="2874515"/>
                </a:cubicBezTo>
                <a:close/>
                <a:moveTo>
                  <a:pt x="4804849" y="2907138"/>
                </a:moveTo>
                <a:lnTo>
                  <a:pt x="4802094" y="2911499"/>
                </a:lnTo>
                <a:cubicBezTo>
                  <a:pt x="4798702" y="2916800"/>
                  <a:pt x="4790101" y="2916588"/>
                  <a:pt x="4785771" y="2912983"/>
                </a:cubicBezTo>
                <a:cubicBezTo>
                  <a:pt x="4780532" y="2908591"/>
                  <a:pt x="4780926" y="2901958"/>
                  <a:pt x="4784287" y="2896657"/>
                </a:cubicBezTo>
                <a:lnTo>
                  <a:pt x="4787043" y="2892295"/>
                </a:lnTo>
                <a:cubicBezTo>
                  <a:pt x="4790434" y="2886995"/>
                  <a:pt x="4799035" y="2887207"/>
                  <a:pt x="4803365" y="2890811"/>
                </a:cubicBezTo>
                <a:cubicBezTo>
                  <a:pt x="4808605" y="2895173"/>
                  <a:pt x="4808180" y="2901867"/>
                  <a:pt x="4804849" y="2907138"/>
                </a:cubicBezTo>
                <a:close/>
                <a:moveTo>
                  <a:pt x="4747220" y="2882603"/>
                </a:moveTo>
                <a:cubicBezTo>
                  <a:pt x="4739226" y="2895173"/>
                  <a:pt x="4721419" y="2880301"/>
                  <a:pt x="4729353" y="2867882"/>
                </a:cubicBezTo>
                <a:cubicBezTo>
                  <a:pt x="4731413" y="2864671"/>
                  <a:pt x="4734108" y="2863278"/>
                  <a:pt x="4736864" y="2863156"/>
                </a:cubicBezTo>
                <a:cubicBezTo>
                  <a:pt x="4731170" y="2860067"/>
                  <a:pt x="4727173" y="2852131"/>
                  <a:pt x="4731746" y="2844952"/>
                </a:cubicBezTo>
                <a:cubicBezTo>
                  <a:pt x="4736985" y="2836713"/>
                  <a:pt x="4746403" y="2840318"/>
                  <a:pt x="4750067" y="2847284"/>
                </a:cubicBezTo>
                <a:lnTo>
                  <a:pt x="4749038" y="2842620"/>
                </a:lnTo>
                <a:cubicBezTo>
                  <a:pt x="4748492" y="2840136"/>
                  <a:pt x="4749098" y="2837743"/>
                  <a:pt x="4750188" y="2835562"/>
                </a:cubicBezTo>
                <a:cubicBezTo>
                  <a:pt x="4749946" y="2835381"/>
                  <a:pt x="4749613" y="2835320"/>
                  <a:pt x="4749401" y="2835078"/>
                </a:cubicBezTo>
                <a:lnTo>
                  <a:pt x="4744041" y="2830171"/>
                </a:lnTo>
                <a:cubicBezTo>
                  <a:pt x="4739407" y="2825930"/>
                  <a:pt x="4739014" y="2818449"/>
                  <a:pt x="4743253" y="2813784"/>
                </a:cubicBezTo>
                <a:cubicBezTo>
                  <a:pt x="4747432" y="2809180"/>
                  <a:pt x="4755003" y="2808756"/>
                  <a:pt x="4759606" y="2812996"/>
                </a:cubicBezTo>
                <a:lnTo>
                  <a:pt x="4764967" y="2817903"/>
                </a:lnTo>
                <a:cubicBezTo>
                  <a:pt x="4768782" y="2821387"/>
                  <a:pt x="4769539" y="2826990"/>
                  <a:pt x="4767389" y="2831503"/>
                </a:cubicBezTo>
                <a:cubicBezTo>
                  <a:pt x="4769539" y="2833200"/>
                  <a:pt x="4771174" y="2835562"/>
                  <a:pt x="4771780" y="2838349"/>
                </a:cubicBezTo>
                <a:lnTo>
                  <a:pt x="4773355" y="2845467"/>
                </a:lnTo>
                <a:cubicBezTo>
                  <a:pt x="4774718" y="2851586"/>
                  <a:pt x="4770084" y="2857856"/>
                  <a:pt x="4764088" y="2858976"/>
                </a:cubicBezTo>
                <a:cubicBezTo>
                  <a:pt x="4758728" y="2859976"/>
                  <a:pt x="4753732" y="2856977"/>
                  <a:pt x="4751490" y="2852282"/>
                </a:cubicBezTo>
                <a:cubicBezTo>
                  <a:pt x="4751672" y="2854706"/>
                  <a:pt x="4751127" y="2857250"/>
                  <a:pt x="4749552" y="2859703"/>
                </a:cubicBezTo>
                <a:cubicBezTo>
                  <a:pt x="4747493" y="2862914"/>
                  <a:pt x="4744828" y="2864308"/>
                  <a:pt x="4742072" y="2864429"/>
                </a:cubicBezTo>
                <a:cubicBezTo>
                  <a:pt x="4747826" y="2867518"/>
                  <a:pt x="4751793" y="2875424"/>
                  <a:pt x="4747220" y="2882603"/>
                </a:cubicBezTo>
                <a:close/>
                <a:moveTo>
                  <a:pt x="4689652" y="3016545"/>
                </a:moveTo>
                <a:cubicBezTo>
                  <a:pt x="4692014" y="3011244"/>
                  <a:pt x="4700070" y="3008124"/>
                  <a:pt x="4705187" y="3011395"/>
                </a:cubicBezTo>
                <a:lnTo>
                  <a:pt x="4709548" y="3014152"/>
                </a:lnTo>
                <a:cubicBezTo>
                  <a:pt x="4715030" y="3017665"/>
                  <a:pt x="4717482" y="3023481"/>
                  <a:pt x="4714696" y="3029691"/>
                </a:cubicBezTo>
                <a:cubicBezTo>
                  <a:pt x="4712334" y="3035022"/>
                  <a:pt x="4704279" y="3038111"/>
                  <a:pt x="4699161" y="3034840"/>
                </a:cubicBezTo>
                <a:lnTo>
                  <a:pt x="4694830" y="3032084"/>
                </a:lnTo>
                <a:cubicBezTo>
                  <a:pt x="4689319" y="3028600"/>
                  <a:pt x="4686866" y="3022754"/>
                  <a:pt x="4689652" y="3016545"/>
                </a:cubicBezTo>
                <a:close/>
                <a:moveTo>
                  <a:pt x="4700130" y="3148427"/>
                </a:moveTo>
                <a:cubicBezTo>
                  <a:pt x="4692226" y="3160876"/>
                  <a:pt x="4671301" y="3150850"/>
                  <a:pt x="4679295" y="3138280"/>
                </a:cubicBezTo>
                <a:cubicBezTo>
                  <a:pt x="4687230" y="3125831"/>
                  <a:pt x="4708125" y="3135857"/>
                  <a:pt x="4700130" y="3148427"/>
                </a:cubicBezTo>
                <a:close/>
                <a:moveTo>
                  <a:pt x="4644500" y="2962750"/>
                </a:moveTo>
                <a:cubicBezTo>
                  <a:pt x="4652495" y="2950179"/>
                  <a:pt x="4672724" y="2961478"/>
                  <a:pt x="4664699" y="2974078"/>
                </a:cubicBezTo>
                <a:cubicBezTo>
                  <a:pt x="4656704" y="2986649"/>
                  <a:pt x="4636475" y="2975320"/>
                  <a:pt x="4644500" y="2962750"/>
                </a:cubicBezTo>
                <a:close/>
                <a:moveTo>
                  <a:pt x="4664214" y="3058436"/>
                </a:moveTo>
                <a:cubicBezTo>
                  <a:pt x="4669635" y="3061434"/>
                  <a:pt x="4671270" y="3069279"/>
                  <a:pt x="4667999" y="3074368"/>
                </a:cubicBezTo>
                <a:lnTo>
                  <a:pt x="4665244" y="3078730"/>
                </a:lnTo>
                <a:cubicBezTo>
                  <a:pt x="4661761" y="3084212"/>
                  <a:pt x="4654857" y="3085606"/>
                  <a:pt x="4649315" y="3082516"/>
                </a:cubicBezTo>
                <a:cubicBezTo>
                  <a:pt x="4643894" y="3079517"/>
                  <a:pt x="4642259" y="3071672"/>
                  <a:pt x="4645499" y="3066584"/>
                </a:cubicBezTo>
                <a:lnTo>
                  <a:pt x="4648255" y="3062222"/>
                </a:lnTo>
                <a:cubicBezTo>
                  <a:pt x="4651768" y="3056770"/>
                  <a:pt x="4658642" y="3055376"/>
                  <a:pt x="4664214" y="3058436"/>
                </a:cubicBezTo>
                <a:close/>
                <a:moveTo>
                  <a:pt x="4641623" y="3290881"/>
                </a:moveTo>
                <a:cubicBezTo>
                  <a:pt x="4641593" y="3290820"/>
                  <a:pt x="4641593" y="3290790"/>
                  <a:pt x="4641562" y="3290759"/>
                </a:cubicBezTo>
                <a:cubicBezTo>
                  <a:pt x="4641472" y="3290638"/>
                  <a:pt x="4641411" y="3290578"/>
                  <a:pt x="4641260" y="3290426"/>
                </a:cubicBezTo>
                <a:cubicBezTo>
                  <a:pt x="4636959" y="3285580"/>
                  <a:pt x="4637201" y="3278704"/>
                  <a:pt x="4641683" y="3274039"/>
                </a:cubicBezTo>
                <a:cubicBezTo>
                  <a:pt x="4645923" y="3269617"/>
                  <a:pt x="4654039" y="3269950"/>
                  <a:pt x="4658066" y="3274464"/>
                </a:cubicBezTo>
                <a:cubicBezTo>
                  <a:pt x="4662761" y="3279734"/>
                  <a:pt x="4665516" y="3286489"/>
                  <a:pt x="4664578" y="3293607"/>
                </a:cubicBezTo>
                <a:cubicBezTo>
                  <a:pt x="4663760" y="3299846"/>
                  <a:pt x="4659672" y="3305117"/>
                  <a:pt x="4652828" y="3305026"/>
                </a:cubicBezTo>
                <a:cubicBezTo>
                  <a:pt x="4647104" y="3304935"/>
                  <a:pt x="4640593" y="3299483"/>
                  <a:pt x="4641411" y="3293273"/>
                </a:cubicBezTo>
                <a:cubicBezTo>
                  <a:pt x="4641532" y="3292547"/>
                  <a:pt x="4641623" y="3291759"/>
                  <a:pt x="4641623" y="3291002"/>
                </a:cubicBezTo>
                <a:cubicBezTo>
                  <a:pt x="4641623" y="3290911"/>
                  <a:pt x="4641623" y="3290941"/>
                  <a:pt x="4641623" y="3290881"/>
                </a:cubicBezTo>
                <a:close/>
                <a:moveTo>
                  <a:pt x="4590081" y="1820456"/>
                </a:moveTo>
                <a:cubicBezTo>
                  <a:pt x="4591322" y="1814731"/>
                  <a:pt x="4598166" y="1809157"/>
                  <a:pt x="4604253" y="1811308"/>
                </a:cubicBezTo>
                <a:lnTo>
                  <a:pt x="4609250" y="1813065"/>
                </a:lnTo>
                <a:cubicBezTo>
                  <a:pt x="4615337" y="1815215"/>
                  <a:pt x="4619910" y="1820304"/>
                  <a:pt x="4618396" y="1827240"/>
                </a:cubicBezTo>
                <a:cubicBezTo>
                  <a:pt x="4618335" y="1827483"/>
                  <a:pt x="4618153" y="1827695"/>
                  <a:pt x="4618062" y="1827937"/>
                </a:cubicBezTo>
                <a:cubicBezTo>
                  <a:pt x="4621424" y="1832360"/>
                  <a:pt x="4621424" y="1838629"/>
                  <a:pt x="4617790" y="1842961"/>
                </a:cubicBezTo>
                <a:cubicBezTo>
                  <a:pt x="4617396" y="1843476"/>
                  <a:pt x="4617184" y="1843718"/>
                  <a:pt x="4617093" y="1843809"/>
                </a:cubicBezTo>
                <a:cubicBezTo>
                  <a:pt x="4617063" y="1843870"/>
                  <a:pt x="4617033" y="1843930"/>
                  <a:pt x="4616972" y="1843991"/>
                </a:cubicBezTo>
                <a:cubicBezTo>
                  <a:pt x="4616942" y="1844021"/>
                  <a:pt x="4616942" y="1844051"/>
                  <a:pt x="4616942" y="1844082"/>
                </a:cubicBezTo>
                <a:cubicBezTo>
                  <a:pt x="4617184" y="1844748"/>
                  <a:pt x="4617396" y="1845415"/>
                  <a:pt x="4617699" y="1846111"/>
                </a:cubicBezTo>
                <a:cubicBezTo>
                  <a:pt x="4620455" y="1852199"/>
                  <a:pt x="4615670" y="1859075"/>
                  <a:pt x="4610128" y="1861196"/>
                </a:cubicBezTo>
                <a:cubicBezTo>
                  <a:pt x="4603678" y="1863679"/>
                  <a:pt x="4597622" y="1859318"/>
                  <a:pt x="4595047" y="1853623"/>
                </a:cubicBezTo>
                <a:cubicBezTo>
                  <a:pt x="4591898" y="1846687"/>
                  <a:pt x="4592716" y="1839357"/>
                  <a:pt x="4595986" y="1832965"/>
                </a:cubicBezTo>
                <a:cubicBezTo>
                  <a:pt x="4591716" y="1830391"/>
                  <a:pt x="4588870" y="1826090"/>
                  <a:pt x="4590081" y="1820456"/>
                </a:cubicBezTo>
                <a:close/>
                <a:moveTo>
                  <a:pt x="4622817" y="1790681"/>
                </a:moveTo>
                <a:lnTo>
                  <a:pt x="4625815" y="1792013"/>
                </a:lnTo>
                <a:cubicBezTo>
                  <a:pt x="4629025" y="1793437"/>
                  <a:pt x="4630842" y="1795739"/>
                  <a:pt x="4631781" y="1798253"/>
                </a:cubicBezTo>
                <a:cubicBezTo>
                  <a:pt x="4634325" y="1792831"/>
                  <a:pt x="4641047" y="1790438"/>
                  <a:pt x="4646529" y="1792377"/>
                </a:cubicBezTo>
                <a:lnTo>
                  <a:pt x="4650708" y="1793861"/>
                </a:lnTo>
                <a:cubicBezTo>
                  <a:pt x="4653555" y="1791771"/>
                  <a:pt x="4657158" y="1790832"/>
                  <a:pt x="4660913" y="1791832"/>
                </a:cubicBezTo>
                <a:cubicBezTo>
                  <a:pt x="4665728" y="1793134"/>
                  <a:pt x="4668151" y="1796799"/>
                  <a:pt x="4670362" y="1800949"/>
                </a:cubicBezTo>
                <a:cubicBezTo>
                  <a:pt x="4672057" y="1804160"/>
                  <a:pt x="4671512" y="1807734"/>
                  <a:pt x="4669847" y="1810733"/>
                </a:cubicBezTo>
                <a:cubicBezTo>
                  <a:pt x="4669877" y="1810975"/>
                  <a:pt x="4669907" y="1811217"/>
                  <a:pt x="4669938" y="1811459"/>
                </a:cubicBezTo>
                <a:cubicBezTo>
                  <a:pt x="4670786" y="1818063"/>
                  <a:pt x="4665789" y="1823666"/>
                  <a:pt x="4659460" y="1824696"/>
                </a:cubicBezTo>
                <a:cubicBezTo>
                  <a:pt x="4657582" y="1824999"/>
                  <a:pt x="4655765" y="1824636"/>
                  <a:pt x="4654069" y="1823969"/>
                </a:cubicBezTo>
                <a:cubicBezTo>
                  <a:pt x="4655008" y="1827483"/>
                  <a:pt x="4654251" y="1831269"/>
                  <a:pt x="4650163" y="1834177"/>
                </a:cubicBezTo>
                <a:cubicBezTo>
                  <a:pt x="4637868" y="1842991"/>
                  <a:pt x="4621424" y="1825665"/>
                  <a:pt x="4633870" y="1816760"/>
                </a:cubicBezTo>
                <a:cubicBezTo>
                  <a:pt x="4635294" y="1815730"/>
                  <a:pt x="4636778" y="1815155"/>
                  <a:pt x="4638261" y="1814761"/>
                </a:cubicBezTo>
                <a:lnTo>
                  <a:pt x="4638049" y="1814701"/>
                </a:lnTo>
                <a:cubicBezTo>
                  <a:pt x="4634567" y="1813459"/>
                  <a:pt x="4632356" y="1810702"/>
                  <a:pt x="4631296" y="1807522"/>
                </a:cubicBezTo>
                <a:cubicBezTo>
                  <a:pt x="4628783" y="1812913"/>
                  <a:pt x="4622726" y="1816791"/>
                  <a:pt x="4615701" y="1813671"/>
                </a:cubicBezTo>
                <a:lnTo>
                  <a:pt x="4612703" y="1812338"/>
                </a:lnTo>
                <a:cubicBezTo>
                  <a:pt x="4598681" y="1806068"/>
                  <a:pt x="4608796" y="1784471"/>
                  <a:pt x="4622817" y="1790681"/>
                </a:cubicBezTo>
                <a:close/>
                <a:moveTo>
                  <a:pt x="4617124" y="1743883"/>
                </a:moveTo>
                <a:cubicBezTo>
                  <a:pt x="4622847" y="1740308"/>
                  <a:pt x="4629812" y="1742459"/>
                  <a:pt x="4633537" y="1747699"/>
                </a:cubicBezTo>
                <a:lnTo>
                  <a:pt x="4636626" y="1752000"/>
                </a:lnTo>
                <a:cubicBezTo>
                  <a:pt x="4640412" y="1757271"/>
                  <a:pt x="4638019" y="1765207"/>
                  <a:pt x="4632810" y="1768418"/>
                </a:cubicBezTo>
                <a:cubicBezTo>
                  <a:pt x="4627087" y="1771992"/>
                  <a:pt x="4620122" y="1769841"/>
                  <a:pt x="4616397" y="1764601"/>
                </a:cubicBezTo>
                <a:lnTo>
                  <a:pt x="4613308" y="1760300"/>
                </a:lnTo>
                <a:cubicBezTo>
                  <a:pt x="4609523" y="1755060"/>
                  <a:pt x="4611915" y="1747124"/>
                  <a:pt x="4617124" y="1743883"/>
                </a:cubicBezTo>
                <a:close/>
                <a:moveTo>
                  <a:pt x="4675449" y="1746336"/>
                </a:moveTo>
                <a:cubicBezTo>
                  <a:pt x="4673330" y="1744367"/>
                  <a:pt x="4672118" y="1741641"/>
                  <a:pt x="4671634" y="1738915"/>
                </a:cubicBezTo>
                <a:cubicBezTo>
                  <a:pt x="4667545" y="1735886"/>
                  <a:pt x="4665092" y="1730767"/>
                  <a:pt x="4667727" y="1724830"/>
                </a:cubicBezTo>
                <a:cubicBezTo>
                  <a:pt x="4671634" y="1715986"/>
                  <a:pt x="4681627" y="1716773"/>
                  <a:pt x="4686926" y="1722044"/>
                </a:cubicBezTo>
                <a:cubicBezTo>
                  <a:pt x="4687290" y="1721862"/>
                  <a:pt x="4687593" y="1721559"/>
                  <a:pt x="4688017" y="1721407"/>
                </a:cubicBezTo>
                <a:cubicBezTo>
                  <a:pt x="4692711" y="1719529"/>
                  <a:pt x="4697041" y="1720044"/>
                  <a:pt x="4701886" y="1720832"/>
                </a:cubicBezTo>
                <a:cubicBezTo>
                  <a:pt x="4703310" y="1721074"/>
                  <a:pt x="4704642" y="1721862"/>
                  <a:pt x="4705884" y="1722892"/>
                </a:cubicBezTo>
                <a:cubicBezTo>
                  <a:pt x="4708155" y="1722861"/>
                  <a:pt x="4710457" y="1723316"/>
                  <a:pt x="4712364" y="1724406"/>
                </a:cubicBezTo>
                <a:cubicBezTo>
                  <a:pt x="4713879" y="1725285"/>
                  <a:pt x="4715363" y="1726254"/>
                  <a:pt x="4716786" y="1727253"/>
                </a:cubicBezTo>
                <a:cubicBezTo>
                  <a:pt x="4717270" y="1727253"/>
                  <a:pt x="4717724" y="1727223"/>
                  <a:pt x="4718209" y="1727253"/>
                </a:cubicBezTo>
                <a:cubicBezTo>
                  <a:pt x="4724326" y="1727890"/>
                  <a:pt x="4729929" y="1733948"/>
                  <a:pt x="4728899" y="1740308"/>
                </a:cubicBezTo>
                <a:lnTo>
                  <a:pt x="4728324" y="1743761"/>
                </a:lnTo>
                <a:cubicBezTo>
                  <a:pt x="4728324" y="1743792"/>
                  <a:pt x="4728324" y="1743852"/>
                  <a:pt x="4728324" y="1743883"/>
                </a:cubicBezTo>
                <a:cubicBezTo>
                  <a:pt x="4734744" y="1742156"/>
                  <a:pt x="4743193" y="1745155"/>
                  <a:pt x="4744859" y="1753697"/>
                </a:cubicBezTo>
                <a:cubicBezTo>
                  <a:pt x="4746312" y="1761118"/>
                  <a:pt x="4741224" y="1765207"/>
                  <a:pt x="4735349" y="1765691"/>
                </a:cubicBezTo>
                <a:cubicBezTo>
                  <a:pt x="4735955" y="1766630"/>
                  <a:pt x="4736409" y="1767630"/>
                  <a:pt x="4736682" y="1768690"/>
                </a:cubicBezTo>
                <a:cubicBezTo>
                  <a:pt x="4742951" y="1767872"/>
                  <a:pt x="4748462" y="1772476"/>
                  <a:pt x="4749764" y="1778443"/>
                </a:cubicBezTo>
                <a:cubicBezTo>
                  <a:pt x="4750612" y="1782290"/>
                  <a:pt x="4749098" y="1786077"/>
                  <a:pt x="4746433" y="1788742"/>
                </a:cubicBezTo>
                <a:cubicBezTo>
                  <a:pt x="4747099" y="1788379"/>
                  <a:pt x="4747857" y="1788106"/>
                  <a:pt x="4748644" y="1787985"/>
                </a:cubicBezTo>
                <a:lnTo>
                  <a:pt x="4753853" y="1786955"/>
                </a:lnTo>
                <a:cubicBezTo>
                  <a:pt x="4758062" y="1786137"/>
                  <a:pt x="4762211" y="1786894"/>
                  <a:pt x="4765299" y="1789348"/>
                </a:cubicBezTo>
                <a:cubicBezTo>
                  <a:pt x="4771114" y="1789984"/>
                  <a:pt x="4776141" y="1794255"/>
                  <a:pt x="4774324" y="1801524"/>
                </a:cubicBezTo>
                <a:cubicBezTo>
                  <a:pt x="4772780" y="1807764"/>
                  <a:pt x="4767480" y="1810551"/>
                  <a:pt x="4762362" y="1810642"/>
                </a:cubicBezTo>
                <a:cubicBezTo>
                  <a:pt x="4763422" y="1813035"/>
                  <a:pt x="4764149" y="1815518"/>
                  <a:pt x="4763907" y="1818275"/>
                </a:cubicBezTo>
                <a:cubicBezTo>
                  <a:pt x="4763725" y="1820395"/>
                  <a:pt x="4762968" y="1822152"/>
                  <a:pt x="4761999" y="1823787"/>
                </a:cubicBezTo>
                <a:cubicBezTo>
                  <a:pt x="4763573" y="1825726"/>
                  <a:pt x="4764785" y="1828058"/>
                  <a:pt x="4765299" y="1830694"/>
                </a:cubicBezTo>
                <a:lnTo>
                  <a:pt x="4766299" y="1835903"/>
                </a:lnTo>
                <a:cubicBezTo>
                  <a:pt x="4767389" y="1841447"/>
                  <a:pt x="4762544" y="1846414"/>
                  <a:pt x="4757456" y="1847929"/>
                </a:cubicBezTo>
                <a:cubicBezTo>
                  <a:pt x="4753489" y="1861468"/>
                  <a:pt x="4732836" y="1853078"/>
                  <a:pt x="4736318" y="1839144"/>
                </a:cubicBezTo>
                <a:cubicBezTo>
                  <a:pt x="4737197" y="1835631"/>
                  <a:pt x="4739165" y="1833511"/>
                  <a:pt x="4741557" y="1832511"/>
                </a:cubicBezTo>
                <a:lnTo>
                  <a:pt x="4741527" y="1832269"/>
                </a:lnTo>
                <a:cubicBezTo>
                  <a:pt x="4741345" y="1831269"/>
                  <a:pt x="4741618" y="1830360"/>
                  <a:pt x="4741770" y="1829421"/>
                </a:cubicBezTo>
                <a:cubicBezTo>
                  <a:pt x="4740346" y="1828270"/>
                  <a:pt x="4739135" y="1826938"/>
                  <a:pt x="4738438" y="1825453"/>
                </a:cubicBezTo>
                <a:cubicBezTo>
                  <a:pt x="4736712" y="1821758"/>
                  <a:pt x="4737136" y="1818184"/>
                  <a:pt x="4738832" y="1815125"/>
                </a:cubicBezTo>
                <a:cubicBezTo>
                  <a:pt x="4738196" y="1811429"/>
                  <a:pt x="4739498" y="1807673"/>
                  <a:pt x="4742193" y="1804765"/>
                </a:cubicBezTo>
                <a:cubicBezTo>
                  <a:pt x="4741891" y="1804190"/>
                  <a:pt x="4741467" y="1803766"/>
                  <a:pt x="4741224" y="1803099"/>
                </a:cubicBezTo>
                <a:cubicBezTo>
                  <a:pt x="4739892" y="1799162"/>
                  <a:pt x="4741073" y="1793831"/>
                  <a:pt x="4744132" y="1790620"/>
                </a:cubicBezTo>
                <a:cubicBezTo>
                  <a:pt x="4742890" y="1791377"/>
                  <a:pt x="4741557" y="1791953"/>
                  <a:pt x="4740104" y="1792225"/>
                </a:cubicBezTo>
                <a:lnTo>
                  <a:pt x="4734895" y="1793255"/>
                </a:lnTo>
                <a:cubicBezTo>
                  <a:pt x="4733048" y="1793619"/>
                  <a:pt x="4731291" y="1793437"/>
                  <a:pt x="4729626" y="1792952"/>
                </a:cubicBezTo>
                <a:cubicBezTo>
                  <a:pt x="4725962" y="1797163"/>
                  <a:pt x="4720905" y="1800010"/>
                  <a:pt x="4714696" y="1800101"/>
                </a:cubicBezTo>
                <a:cubicBezTo>
                  <a:pt x="4710759" y="1800131"/>
                  <a:pt x="4707277" y="1799192"/>
                  <a:pt x="4704188" y="1797526"/>
                </a:cubicBezTo>
                <a:cubicBezTo>
                  <a:pt x="4702946" y="1803675"/>
                  <a:pt x="4697798" y="1808400"/>
                  <a:pt x="4691227" y="1807703"/>
                </a:cubicBezTo>
                <a:cubicBezTo>
                  <a:pt x="4685080" y="1807067"/>
                  <a:pt x="4679568" y="1800949"/>
                  <a:pt x="4680628" y="1794588"/>
                </a:cubicBezTo>
                <a:cubicBezTo>
                  <a:pt x="4681021" y="1792104"/>
                  <a:pt x="4681445" y="1789651"/>
                  <a:pt x="4681839" y="1787197"/>
                </a:cubicBezTo>
                <a:cubicBezTo>
                  <a:pt x="4682081" y="1785774"/>
                  <a:pt x="4682596" y="1784441"/>
                  <a:pt x="4683232" y="1783199"/>
                </a:cubicBezTo>
                <a:lnTo>
                  <a:pt x="4682778" y="1780897"/>
                </a:lnTo>
                <a:cubicBezTo>
                  <a:pt x="4682021" y="1777020"/>
                  <a:pt x="4683262" y="1773476"/>
                  <a:pt x="4685564" y="1770780"/>
                </a:cubicBezTo>
                <a:cubicBezTo>
                  <a:pt x="4684595" y="1770689"/>
                  <a:pt x="4683656" y="1770629"/>
                  <a:pt x="4682717" y="1770326"/>
                </a:cubicBezTo>
                <a:cubicBezTo>
                  <a:pt x="4676721" y="1771840"/>
                  <a:pt x="4669786" y="1769568"/>
                  <a:pt x="4668242" y="1761754"/>
                </a:cubicBezTo>
                <a:cubicBezTo>
                  <a:pt x="4668242" y="1761693"/>
                  <a:pt x="4668272" y="1761663"/>
                  <a:pt x="4668272" y="1761602"/>
                </a:cubicBezTo>
                <a:cubicBezTo>
                  <a:pt x="4667545" y="1762662"/>
                  <a:pt x="4666758" y="1763692"/>
                  <a:pt x="4665516" y="1764601"/>
                </a:cubicBezTo>
                <a:cubicBezTo>
                  <a:pt x="4653100" y="1773506"/>
                  <a:pt x="4637535" y="1755423"/>
                  <a:pt x="4649981" y="1746488"/>
                </a:cubicBezTo>
                <a:cubicBezTo>
                  <a:pt x="4658218" y="1740581"/>
                  <a:pt x="4667697" y="1746578"/>
                  <a:pt x="4669574" y="1753909"/>
                </a:cubicBezTo>
                <a:cubicBezTo>
                  <a:pt x="4670907" y="1751607"/>
                  <a:pt x="4673057" y="1750092"/>
                  <a:pt x="4675570" y="1749123"/>
                </a:cubicBezTo>
                <a:cubicBezTo>
                  <a:pt x="4675510" y="1748153"/>
                  <a:pt x="4675359" y="1747215"/>
                  <a:pt x="4675449" y="1746336"/>
                </a:cubicBezTo>
                <a:close/>
                <a:moveTo>
                  <a:pt x="4855755" y="1939222"/>
                </a:moveTo>
                <a:cubicBezTo>
                  <a:pt x="4852182" y="1953580"/>
                  <a:pt x="4829984" y="1947825"/>
                  <a:pt x="4833558" y="1933498"/>
                </a:cubicBezTo>
                <a:cubicBezTo>
                  <a:pt x="4837101" y="1919140"/>
                  <a:pt x="4859299" y="1924895"/>
                  <a:pt x="4855755" y="1939222"/>
                </a:cubicBezTo>
                <a:close/>
                <a:moveTo>
                  <a:pt x="4834557" y="1866163"/>
                </a:moveTo>
                <a:lnTo>
                  <a:pt x="4835799" y="1861196"/>
                </a:lnTo>
                <a:cubicBezTo>
                  <a:pt x="4837313" y="1855168"/>
                  <a:pt x="4842188" y="1850533"/>
                  <a:pt x="4848821" y="1851503"/>
                </a:cubicBezTo>
                <a:cubicBezTo>
                  <a:pt x="4854150" y="1852290"/>
                  <a:pt x="4859026" y="1857742"/>
                  <a:pt x="4858481" y="1863346"/>
                </a:cubicBezTo>
                <a:cubicBezTo>
                  <a:pt x="4860298" y="1865709"/>
                  <a:pt x="4861207" y="1868798"/>
                  <a:pt x="4860268" y="1872585"/>
                </a:cubicBezTo>
                <a:cubicBezTo>
                  <a:pt x="4857966" y="1881914"/>
                  <a:pt x="4847821" y="1882732"/>
                  <a:pt x="4841946" y="1878309"/>
                </a:cubicBezTo>
                <a:cubicBezTo>
                  <a:pt x="4837192" y="1876401"/>
                  <a:pt x="4833285" y="1871343"/>
                  <a:pt x="4834557" y="1866163"/>
                </a:cubicBezTo>
                <a:close/>
                <a:moveTo>
                  <a:pt x="4834254" y="1958729"/>
                </a:moveTo>
                <a:lnTo>
                  <a:pt x="4839190" y="1959971"/>
                </a:lnTo>
                <a:cubicBezTo>
                  <a:pt x="4840917" y="1960395"/>
                  <a:pt x="4842340" y="1961243"/>
                  <a:pt x="4843551" y="1962303"/>
                </a:cubicBezTo>
                <a:cubicBezTo>
                  <a:pt x="4844611" y="1961031"/>
                  <a:pt x="4845913" y="1959971"/>
                  <a:pt x="4847307" y="1959335"/>
                </a:cubicBezTo>
                <a:cubicBezTo>
                  <a:pt x="4850335" y="1957942"/>
                  <a:pt x="4853333" y="1958002"/>
                  <a:pt x="4855998" y="1959093"/>
                </a:cubicBezTo>
                <a:cubicBezTo>
                  <a:pt x="4854393" y="1956791"/>
                  <a:pt x="4853605" y="1953913"/>
                  <a:pt x="4854029" y="1950672"/>
                </a:cubicBezTo>
                <a:cubicBezTo>
                  <a:pt x="4854786" y="1944826"/>
                  <a:pt x="4861449" y="1939889"/>
                  <a:pt x="4867294" y="1941343"/>
                </a:cubicBezTo>
                <a:lnTo>
                  <a:pt x="4872230" y="1942585"/>
                </a:lnTo>
                <a:cubicBezTo>
                  <a:pt x="4878468" y="1944129"/>
                  <a:pt x="4882405" y="1949309"/>
                  <a:pt x="4881557" y="1955852"/>
                </a:cubicBezTo>
                <a:cubicBezTo>
                  <a:pt x="4880800" y="1961697"/>
                  <a:pt x="4874138" y="1966635"/>
                  <a:pt x="4868293" y="1965211"/>
                </a:cubicBezTo>
                <a:lnTo>
                  <a:pt x="4863357" y="1963969"/>
                </a:lnTo>
                <a:cubicBezTo>
                  <a:pt x="4862418" y="1963727"/>
                  <a:pt x="4861661" y="1963273"/>
                  <a:pt x="4860843" y="1962879"/>
                </a:cubicBezTo>
                <a:cubicBezTo>
                  <a:pt x="4861419" y="1963545"/>
                  <a:pt x="4862054" y="1964151"/>
                  <a:pt x="4862539" y="1964939"/>
                </a:cubicBezTo>
                <a:lnTo>
                  <a:pt x="4866264" y="1971118"/>
                </a:lnTo>
                <a:cubicBezTo>
                  <a:pt x="4869474" y="1976449"/>
                  <a:pt x="4865809" y="1983961"/>
                  <a:pt x="4860661" y="1986354"/>
                </a:cubicBezTo>
                <a:cubicBezTo>
                  <a:pt x="4854605" y="1989140"/>
                  <a:pt x="4848639" y="1986051"/>
                  <a:pt x="4845429" y="1980750"/>
                </a:cubicBezTo>
                <a:lnTo>
                  <a:pt x="4844339" y="1978902"/>
                </a:lnTo>
                <a:cubicBezTo>
                  <a:pt x="4841432" y="1981780"/>
                  <a:pt x="4836950" y="1983022"/>
                  <a:pt x="4832922" y="1982052"/>
                </a:cubicBezTo>
                <a:lnTo>
                  <a:pt x="4827986" y="1980811"/>
                </a:lnTo>
                <a:cubicBezTo>
                  <a:pt x="4821748" y="1979266"/>
                  <a:pt x="4818689" y="1972541"/>
                  <a:pt x="4820082" y="1966635"/>
                </a:cubicBezTo>
                <a:cubicBezTo>
                  <a:pt x="4821536" y="1960456"/>
                  <a:pt x="4828440" y="1957275"/>
                  <a:pt x="4834254" y="1958729"/>
                </a:cubicBezTo>
                <a:close/>
                <a:moveTo>
                  <a:pt x="4847488" y="2130715"/>
                </a:moveTo>
                <a:cubicBezTo>
                  <a:pt x="4853515" y="2132200"/>
                  <a:pt x="4857270" y="2138682"/>
                  <a:pt x="4855755" y="2144679"/>
                </a:cubicBezTo>
                <a:cubicBezTo>
                  <a:pt x="4854211" y="2150707"/>
                  <a:pt x="4847821" y="2154432"/>
                  <a:pt x="4841795" y="2152918"/>
                </a:cubicBezTo>
                <a:lnTo>
                  <a:pt x="4831892" y="2150465"/>
                </a:lnTo>
                <a:cubicBezTo>
                  <a:pt x="4825866" y="2148980"/>
                  <a:pt x="4822111" y="2142498"/>
                  <a:pt x="4823625" y="2136501"/>
                </a:cubicBezTo>
                <a:cubicBezTo>
                  <a:pt x="4825169" y="2130473"/>
                  <a:pt x="4831559" y="2126748"/>
                  <a:pt x="4837586" y="2128262"/>
                </a:cubicBezTo>
                <a:lnTo>
                  <a:pt x="4847488" y="2130715"/>
                </a:lnTo>
                <a:close/>
                <a:moveTo>
                  <a:pt x="4838403" y="2019854"/>
                </a:moveTo>
                <a:lnTo>
                  <a:pt x="4839645" y="2014887"/>
                </a:lnTo>
                <a:cubicBezTo>
                  <a:pt x="4841129" y="2008859"/>
                  <a:pt x="4846216" y="2004285"/>
                  <a:pt x="4852757" y="2005345"/>
                </a:cubicBezTo>
                <a:cubicBezTo>
                  <a:pt x="4856936" y="2006012"/>
                  <a:pt x="4860843" y="2009495"/>
                  <a:pt x="4862085" y="2013675"/>
                </a:cubicBezTo>
                <a:lnTo>
                  <a:pt x="4864992" y="2014402"/>
                </a:lnTo>
                <a:cubicBezTo>
                  <a:pt x="4871230" y="2015947"/>
                  <a:pt x="4875167" y="2021127"/>
                  <a:pt x="4874319" y="2027669"/>
                </a:cubicBezTo>
                <a:cubicBezTo>
                  <a:pt x="4873562" y="2033515"/>
                  <a:pt x="4866900" y="2038452"/>
                  <a:pt x="4861055" y="2036998"/>
                </a:cubicBezTo>
                <a:lnTo>
                  <a:pt x="4856119" y="2035756"/>
                </a:lnTo>
                <a:cubicBezTo>
                  <a:pt x="4853969" y="2035211"/>
                  <a:pt x="4852213" y="2034121"/>
                  <a:pt x="4850728" y="2032818"/>
                </a:cubicBezTo>
                <a:cubicBezTo>
                  <a:pt x="4849820" y="2032909"/>
                  <a:pt x="4848942" y="2033091"/>
                  <a:pt x="4847973" y="2032940"/>
                </a:cubicBezTo>
                <a:cubicBezTo>
                  <a:pt x="4842219" y="2032061"/>
                  <a:pt x="4836919" y="2025882"/>
                  <a:pt x="4838403" y="2019854"/>
                </a:cubicBezTo>
                <a:close/>
                <a:moveTo>
                  <a:pt x="4874894" y="2189266"/>
                </a:moveTo>
                <a:cubicBezTo>
                  <a:pt x="4887008" y="2198868"/>
                  <a:pt x="4869595" y="2215558"/>
                  <a:pt x="4857633" y="2206047"/>
                </a:cubicBezTo>
                <a:cubicBezTo>
                  <a:pt x="4845550" y="2196414"/>
                  <a:pt x="4862963" y="2179755"/>
                  <a:pt x="4874894" y="2189266"/>
                </a:cubicBezTo>
                <a:close/>
                <a:moveTo>
                  <a:pt x="4868111" y="2105757"/>
                </a:moveTo>
                <a:cubicBezTo>
                  <a:pt x="4871654" y="2091429"/>
                  <a:pt x="4893943" y="2096942"/>
                  <a:pt x="4890369" y="2111300"/>
                </a:cubicBezTo>
                <a:cubicBezTo>
                  <a:pt x="4886826" y="2125627"/>
                  <a:pt x="4864538" y="2120114"/>
                  <a:pt x="4868111" y="2105757"/>
                </a:cubicBezTo>
                <a:close/>
                <a:moveTo>
                  <a:pt x="4886311" y="2063684"/>
                </a:moveTo>
                <a:cubicBezTo>
                  <a:pt x="4884313" y="2069863"/>
                  <a:pt x="4877892" y="2072559"/>
                  <a:pt x="4871866" y="2071074"/>
                </a:cubicBezTo>
                <a:lnTo>
                  <a:pt x="4861963" y="2068621"/>
                </a:lnTo>
                <a:cubicBezTo>
                  <a:pt x="4855937" y="2067137"/>
                  <a:pt x="4852757" y="2059776"/>
                  <a:pt x="4854575" y="2054173"/>
                </a:cubicBezTo>
                <a:cubicBezTo>
                  <a:pt x="4856573" y="2047993"/>
                  <a:pt x="4862993" y="2045298"/>
                  <a:pt x="4869019" y="2046752"/>
                </a:cubicBezTo>
                <a:lnTo>
                  <a:pt x="4878922" y="2049235"/>
                </a:lnTo>
                <a:cubicBezTo>
                  <a:pt x="4884948" y="2050750"/>
                  <a:pt x="4888128" y="2058080"/>
                  <a:pt x="4886311" y="2063684"/>
                </a:cubicBezTo>
                <a:close/>
                <a:moveTo>
                  <a:pt x="4823807" y="2234731"/>
                </a:moveTo>
                <a:cubicBezTo>
                  <a:pt x="4829803" y="2229400"/>
                  <a:pt x="4840311" y="2228794"/>
                  <a:pt x="4847730" y="2231036"/>
                </a:cubicBezTo>
                <a:cubicBezTo>
                  <a:pt x="4851061" y="2232035"/>
                  <a:pt x="4853424" y="2234973"/>
                  <a:pt x="4855423" y="2238366"/>
                </a:cubicBezTo>
                <a:cubicBezTo>
                  <a:pt x="4855937" y="2233398"/>
                  <a:pt x="4859480" y="2228249"/>
                  <a:pt x="4864417" y="2227673"/>
                </a:cubicBezTo>
                <a:cubicBezTo>
                  <a:pt x="4866930" y="2227401"/>
                  <a:pt x="4869413" y="2227098"/>
                  <a:pt x="4871927" y="2226825"/>
                </a:cubicBezTo>
                <a:cubicBezTo>
                  <a:pt x="4873320" y="2226674"/>
                  <a:pt x="4874380" y="2227310"/>
                  <a:pt x="4875682" y="2227462"/>
                </a:cubicBezTo>
                <a:cubicBezTo>
                  <a:pt x="4875470" y="2226220"/>
                  <a:pt x="4875379" y="2224947"/>
                  <a:pt x="4875561" y="2223584"/>
                </a:cubicBezTo>
                <a:cubicBezTo>
                  <a:pt x="4876439" y="2217678"/>
                  <a:pt x="4883162" y="2213074"/>
                  <a:pt x="4889007" y="2214528"/>
                </a:cubicBezTo>
                <a:lnTo>
                  <a:pt x="4893943" y="2215770"/>
                </a:lnTo>
                <a:cubicBezTo>
                  <a:pt x="4896365" y="2216375"/>
                  <a:pt x="4898273" y="2217708"/>
                  <a:pt x="4899817" y="2219314"/>
                </a:cubicBezTo>
                <a:cubicBezTo>
                  <a:pt x="4902119" y="2219132"/>
                  <a:pt x="4904542" y="2219586"/>
                  <a:pt x="4907025" y="2221555"/>
                </a:cubicBezTo>
                <a:cubicBezTo>
                  <a:pt x="4919017" y="2231066"/>
                  <a:pt x="4906389" y="2251603"/>
                  <a:pt x="4894276" y="2241970"/>
                </a:cubicBezTo>
                <a:cubicBezTo>
                  <a:pt x="4892913" y="2240880"/>
                  <a:pt x="4891944" y="2239608"/>
                  <a:pt x="4891157" y="2238305"/>
                </a:cubicBezTo>
                <a:cubicBezTo>
                  <a:pt x="4890611" y="2238275"/>
                  <a:pt x="4890067" y="2238426"/>
                  <a:pt x="4889552" y="2238305"/>
                </a:cubicBezTo>
                <a:lnTo>
                  <a:pt x="4886554" y="2237548"/>
                </a:lnTo>
                <a:cubicBezTo>
                  <a:pt x="4887008" y="2243031"/>
                  <a:pt x="4883253" y="2249573"/>
                  <a:pt x="4877650" y="2250209"/>
                </a:cubicBezTo>
                <a:lnTo>
                  <a:pt x="4873744" y="2250664"/>
                </a:lnTo>
                <a:cubicBezTo>
                  <a:pt x="4874955" y="2252844"/>
                  <a:pt x="4875652" y="2255389"/>
                  <a:pt x="4875167" y="2258357"/>
                </a:cubicBezTo>
                <a:cubicBezTo>
                  <a:pt x="4875046" y="2259114"/>
                  <a:pt x="4874682" y="2259599"/>
                  <a:pt x="4874440" y="2260235"/>
                </a:cubicBezTo>
                <a:cubicBezTo>
                  <a:pt x="4876590" y="2260144"/>
                  <a:pt x="4878861" y="2260629"/>
                  <a:pt x="4881163" y="2262446"/>
                </a:cubicBezTo>
                <a:cubicBezTo>
                  <a:pt x="4892519" y="2271443"/>
                  <a:pt x="4882011" y="2290253"/>
                  <a:pt x="4870564" y="2283952"/>
                </a:cubicBezTo>
                <a:cubicBezTo>
                  <a:pt x="4869565" y="2286830"/>
                  <a:pt x="4867596" y="2289192"/>
                  <a:pt x="4864840" y="2290465"/>
                </a:cubicBezTo>
                <a:cubicBezTo>
                  <a:pt x="4865567" y="2290374"/>
                  <a:pt x="4866325" y="2290374"/>
                  <a:pt x="4867081" y="2290495"/>
                </a:cubicBezTo>
                <a:lnTo>
                  <a:pt x="4872109" y="2291313"/>
                </a:lnTo>
                <a:cubicBezTo>
                  <a:pt x="4878256" y="2292343"/>
                  <a:pt x="4883434" y="2296280"/>
                  <a:pt x="4883223" y="2303126"/>
                </a:cubicBezTo>
                <a:cubicBezTo>
                  <a:pt x="4883132" y="2306427"/>
                  <a:pt x="4881042" y="2309880"/>
                  <a:pt x="4878196" y="2312092"/>
                </a:cubicBezTo>
                <a:cubicBezTo>
                  <a:pt x="4878952" y="2312092"/>
                  <a:pt x="4879679" y="2312092"/>
                  <a:pt x="4880436" y="2312061"/>
                </a:cubicBezTo>
                <a:cubicBezTo>
                  <a:pt x="4886644" y="2312001"/>
                  <a:pt x="4891913" y="2317332"/>
                  <a:pt x="4891913" y="2323511"/>
                </a:cubicBezTo>
                <a:cubicBezTo>
                  <a:pt x="4891913" y="2329751"/>
                  <a:pt x="4886675" y="2334930"/>
                  <a:pt x="4880467" y="2334991"/>
                </a:cubicBezTo>
                <a:lnTo>
                  <a:pt x="4873259" y="2335051"/>
                </a:lnTo>
                <a:cubicBezTo>
                  <a:pt x="4867051" y="2335112"/>
                  <a:pt x="4861782" y="2329781"/>
                  <a:pt x="4861782" y="2323602"/>
                </a:cubicBezTo>
                <a:cubicBezTo>
                  <a:pt x="4861782" y="2319301"/>
                  <a:pt x="4864356" y="2315605"/>
                  <a:pt x="4867959" y="2313636"/>
                </a:cubicBezTo>
                <a:lnTo>
                  <a:pt x="4866385" y="2313364"/>
                </a:lnTo>
                <a:cubicBezTo>
                  <a:pt x="4860238" y="2312364"/>
                  <a:pt x="4855059" y="2308426"/>
                  <a:pt x="4855271" y="2301551"/>
                </a:cubicBezTo>
                <a:cubicBezTo>
                  <a:pt x="4855392" y="2297583"/>
                  <a:pt x="4858239" y="2293160"/>
                  <a:pt x="4862085" y="2291313"/>
                </a:cubicBezTo>
                <a:cubicBezTo>
                  <a:pt x="4860722" y="2291585"/>
                  <a:pt x="4859299" y="2291646"/>
                  <a:pt x="4857936" y="2291404"/>
                </a:cubicBezTo>
                <a:lnTo>
                  <a:pt x="4852909" y="2290586"/>
                </a:lnTo>
                <a:cubicBezTo>
                  <a:pt x="4851122" y="2290283"/>
                  <a:pt x="4849578" y="2289526"/>
                  <a:pt x="4848246" y="2288526"/>
                </a:cubicBezTo>
                <a:cubicBezTo>
                  <a:pt x="4843521" y="2291101"/>
                  <a:pt x="4838009" y="2291979"/>
                  <a:pt x="4832407" y="2289950"/>
                </a:cubicBezTo>
                <a:cubicBezTo>
                  <a:pt x="4828834" y="2288677"/>
                  <a:pt x="4825987" y="2286618"/>
                  <a:pt x="4823776" y="2284074"/>
                </a:cubicBezTo>
                <a:cubicBezTo>
                  <a:pt x="4822111" y="2284709"/>
                  <a:pt x="4820294" y="2285012"/>
                  <a:pt x="4818356" y="2284831"/>
                </a:cubicBezTo>
                <a:cubicBezTo>
                  <a:pt x="4817447" y="2284770"/>
                  <a:pt x="4816630" y="2284316"/>
                  <a:pt x="4815782" y="2283982"/>
                </a:cubicBezTo>
                <a:cubicBezTo>
                  <a:pt x="4815994" y="2286345"/>
                  <a:pt x="4815661" y="2288799"/>
                  <a:pt x="4814146" y="2291131"/>
                </a:cubicBezTo>
                <a:cubicBezTo>
                  <a:pt x="4810876" y="2296189"/>
                  <a:pt x="4802609" y="2298734"/>
                  <a:pt x="4797521" y="2294705"/>
                </a:cubicBezTo>
                <a:lnTo>
                  <a:pt x="4793342" y="2291373"/>
                </a:lnTo>
                <a:cubicBezTo>
                  <a:pt x="4788254" y="2287314"/>
                  <a:pt x="4785953" y="2280651"/>
                  <a:pt x="4789769" y="2274744"/>
                </a:cubicBezTo>
                <a:cubicBezTo>
                  <a:pt x="4793039" y="2269686"/>
                  <a:pt x="4801306" y="2267141"/>
                  <a:pt x="4806394" y="2271170"/>
                </a:cubicBezTo>
                <a:lnTo>
                  <a:pt x="4808514" y="2272866"/>
                </a:lnTo>
                <a:cubicBezTo>
                  <a:pt x="4808544" y="2272563"/>
                  <a:pt x="4808393" y="2272260"/>
                  <a:pt x="4808453" y="2271988"/>
                </a:cubicBezTo>
                <a:lnTo>
                  <a:pt x="4810119" y="2261931"/>
                </a:lnTo>
                <a:cubicBezTo>
                  <a:pt x="4810815" y="2257751"/>
                  <a:pt x="4813420" y="2254571"/>
                  <a:pt x="4816932" y="2253057"/>
                </a:cubicBezTo>
                <a:cubicBezTo>
                  <a:pt x="4816932" y="2252905"/>
                  <a:pt x="4816963" y="2252723"/>
                  <a:pt x="4816993" y="2252572"/>
                </a:cubicBezTo>
                <a:cubicBezTo>
                  <a:pt x="4810028" y="2253632"/>
                  <a:pt x="4801973" y="2248786"/>
                  <a:pt x="4803457" y="2239820"/>
                </a:cubicBezTo>
                <a:cubicBezTo>
                  <a:pt x="4805213" y="2229006"/>
                  <a:pt x="4818325" y="2228310"/>
                  <a:pt x="4823807" y="2234731"/>
                </a:cubicBezTo>
                <a:close/>
                <a:moveTo>
                  <a:pt x="5058108" y="2101940"/>
                </a:moveTo>
                <a:cubicBezTo>
                  <a:pt x="5058290" y="2101243"/>
                  <a:pt x="5058411" y="2100516"/>
                  <a:pt x="5058471" y="2099820"/>
                </a:cubicBezTo>
                <a:lnTo>
                  <a:pt x="5058471" y="2099820"/>
                </a:lnTo>
                <a:cubicBezTo>
                  <a:pt x="5058441" y="2099729"/>
                  <a:pt x="5058441" y="2099729"/>
                  <a:pt x="5058381" y="2099608"/>
                </a:cubicBezTo>
                <a:cubicBezTo>
                  <a:pt x="5058260" y="2099456"/>
                  <a:pt x="5058260" y="2099426"/>
                  <a:pt x="5058047" y="2099153"/>
                </a:cubicBezTo>
                <a:cubicBezTo>
                  <a:pt x="5054202" y="2094034"/>
                  <a:pt x="5055079" y="2087219"/>
                  <a:pt x="5059895" y="2083039"/>
                </a:cubicBezTo>
                <a:cubicBezTo>
                  <a:pt x="5064468" y="2079041"/>
                  <a:pt x="5072402" y="2080071"/>
                  <a:pt x="5076005" y="2084887"/>
                </a:cubicBezTo>
                <a:cubicBezTo>
                  <a:pt x="5080185" y="2090490"/>
                  <a:pt x="5082425" y="2097336"/>
                  <a:pt x="5080941" y="2104303"/>
                </a:cubicBezTo>
                <a:cubicBezTo>
                  <a:pt x="5080215" y="2107634"/>
                  <a:pt x="5078458" y="2110482"/>
                  <a:pt x="5075975" y="2112390"/>
                </a:cubicBezTo>
                <a:cubicBezTo>
                  <a:pt x="5080820" y="2117903"/>
                  <a:pt x="5078428" y="2127808"/>
                  <a:pt x="5071433" y="2131200"/>
                </a:cubicBezTo>
                <a:cubicBezTo>
                  <a:pt x="5071705" y="2131352"/>
                  <a:pt x="5071977" y="2131503"/>
                  <a:pt x="5072250" y="2131685"/>
                </a:cubicBezTo>
                <a:cubicBezTo>
                  <a:pt x="5075733" y="2132927"/>
                  <a:pt x="5077883" y="2135471"/>
                  <a:pt x="5078822" y="2138470"/>
                </a:cubicBezTo>
                <a:cubicBezTo>
                  <a:pt x="5081577" y="2145012"/>
                  <a:pt x="5079518" y="2153918"/>
                  <a:pt x="5071312" y="2155008"/>
                </a:cubicBezTo>
                <a:cubicBezTo>
                  <a:pt x="5070978" y="2155038"/>
                  <a:pt x="5070615" y="2155129"/>
                  <a:pt x="5070252" y="2155190"/>
                </a:cubicBezTo>
                <a:cubicBezTo>
                  <a:pt x="5074673" y="2157704"/>
                  <a:pt x="5076914" y="2163217"/>
                  <a:pt x="5075702" y="2168154"/>
                </a:cubicBezTo>
                <a:lnTo>
                  <a:pt x="5074461" y="2173091"/>
                </a:lnTo>
                <a:cubicBezTo>
                  <a:pt x="5072916" y="2179331"/>
                  <a:pt x="5066164" y="2182390"/>
                  <a:pt x="5060289" y="2180997"/>
                </a:cubicBezTo>
                <a:cubicBezTo>
                  <a:pt x="5059834" y="2180906"/>
                  <a:pt x="5059531" y="2180573"/>
                  <a:pt x="5059138" y="2180421"/>
                </a:cubicBezTo>
                <a:cubicBezTo>
                  <a:pt x="5060289" y="2184389"/>
                  <a:pt x="5060258" y="2188963"/>
                  <a:pt x="5059016" y="2193567"/>
                </a:cubicBezTo>
                <a:cubicBezTo>
                  <a:pt x="5066587" y="2195172"/>
                  <a:pt x="5072160" y="2206864"/>
                  <a:pt x="5064679" y="2214497"/>
                </a:cubicBezTo>
                <a:cubicBezTo>
                  <a:pt x="5059592" y="2219707"/>
                  <a:pt x="5053596" y="2217920"/>
                  <a:pt x="5050022" y="2213528"/>
                </a:cubicBezTo>
                <a:cubicBezTo>
                  <a:pt x="5049598" y="2214528"/>
                  <a:pt x="5049053" y="2215436"/>
                  <a:pt x="5048357" y="2216224"/>
                </a:cubicBezTo>
                <a:cubicBezTo>
                  <a:pt x="5050568" y="2218708"/>
                  <a:pt x="5051294" y="2221888"/>
                  <a:pt x="5050900" y="2224947"/>
                </a:cubicBezTo>
                <a:cubicBezTo>
                  <a:pt x="5053111" y="2225160"/>
                  <a:pt x="5055292" y="2225735"/>
                  <a:pt x="5057018" y="2227128"/>
                </a:cubicBezTo>
                <a:lnTo>
                  <a:pt x="5061197" y="2230460"/>
                </a:lnTo>
                <a:cubicBezTo>
                  <a:pt x="5066466" y="2234640"/>
                  <a:pt x="5067193" y="2241910"/>
                  <a:pt x="5063408" y="2247332"/>
                </a:cubicBezTo>
                <a:cubicBezTo>
                  <a:pt x="5059955" y="2252269"/>
                  <a:pt x="5052596" y="2253147"/>
                  <a:pt x="5047630" y="2250058"/>
                </a:cubicBezTo>
                <a:cubicBezTo>
                  <a:pt x="5047509" y="2251996"/>
                  <a:pt x="5047024" y="2253965"/>
                  <a:pt x="5045631" y="2255843"/>
                </a:cubicBezTo>
                <a:cubicBezTo>
                  <a:pt x="5042270" y="2260326"/>
                  <a:pt x="5034002" y="2262507"/>
                  <a:pt x="5029581" y="2258176"/>
                </a:cubicBezTo>
                <a:lnTo>
                  <a:pt x="5025947" y="2254601"/>
                </a:lnTo>
                <a:cubicBezTo>
                  <a:pt x="5021496" y="2250240"/>
                  <a:pt x="5019497" y="2244060"/>
                  <a:pt x="5023616" y="2238548"/>
                </a:cubicBezTo>
                <a:cubicBezTo>
                  <a:pt x="5026008" y="2235367"/>
                  <a:pt x="5030853" y="2233368"/>
                  <a:pt x="5035062" y="2234035"/>
                </a:cubicBezTo>
                <a:cubicBezTo>
                  <a:pt x="5033791" y="2233459"/>
                  <a:pt x="5032579" y="2232732"/>
                  <a:pt x="5031580" y="2231732"/>
                </a:cubicBezTo>
                <a:lnTo>
                  <a:pt x="5027946" y="2228158"/>
                </a:lnTo>
                <a:cubicBezTo>
                  <a:pt x="5026674" y="2226886"/>
                  <a:pt x="5025826" y="2225402"/>
                  <a:pt x="5025311" y="2223827"/>
                </a:cubicBezTo>
                <a:cubicBezTo>
                  <a:pt x="5019981" y="2223221"/>
                  <a:pt x="5014954" y="2220798"/>
                  <a:pt x="5011502" y="2215921"/>
                </a:cubicBezTo>
                <a:cubicBezTo>
                  <a:pt x="5009291" y="2212801"/>
                  <a:pt x="5008141" y="2209500"/>
                  <a:pt x="5007777" y="2206137"/>
                </a:cubicBezTo>
                <a:cubicBezTo>
                  <a:pt x="5006051" y="2205683"/>
                  <a:pt x="5004386" y="2204895"/>
                  <a:pt x="5002902" y="2203654"/>
                </a:cubicBezTo>
                <a:cubicBezTo>
                  <a:pt x="5002599" y="2203411"/>
                  <a:pt x="5002508" y="2203018"/>
                  <a:pt x="5002235" y="2202745"/>
                </a:cubicBezTo>
                <a:cubicBezTo>
                  <a:pt x="4998935" y="2208682"/>
                  <a:pt x="4991273" y="2212377"/>
                  <a:pt x="4984398" y="2206925"/>
                </a:cubicBezTo>
                <a:cubicBezTo>
                  <a:pt x="4972255" y="2197293"/>
                  <a:pt x="4987396" y="2178574"/>
                  <a:pt x="4999540" y="2188206"/>
                </a:cubicBezTo>
                <a:cubicBezTo>
                  <a:pt x="4999813" y="2188418"/>
                  <a:pt x="4999873" y="2188660"/>
                  <a:pt x="5000116" y="2188872"/>
                </a:cubicBezTo>
                <a:cubicBezTo>
                  <a:pt x="5001448" y="2185995"/>
                  <a:pt x="5003689" y="2183965"/>
                  <a:pt x="5006475" y="2182996"/>
                </a:cubicBezTo>
                <a:lnTo>
                  <a:pt x="5009291" y="2180118"/>
                </a:lnTo>
                <a:cubicBezTo>
                  <a:pt x="5010987" y="2178361"/>
                  <a:pt x="5013016" y="2177453"/>
                  <a:pt x="5015136" y="2176968"/>
                </a:cubicBezTo>
                <a:cubicBezTo>
                  <a:pt x="5016317" y="2176241"/>
                  <a:pt x="5017619" y="2175757"/>
                  <a:pt x="5018952" y="2175454"/>
                </a:cubicBezTo>
                <a:cubicBezTo>
                  <a:pt x="5014924" y="2172788"/>
                  <a:pt x="5012289" y="2167942"/>
                  <a:pt x="5013622" y="2163095"/>
                </a:cubicBezTo>
                <a:cubicBezTo>
                  <a:pt x="5010139" y="2160612"/>
                  <a:pt x="5008201" y="2156553"/>
                  <a:pt x="5008867" y="2151828"/>
                </a:cubicBezTo>
                <a:cubicBezTo>
                  <a:pt x="5009655" y="2145951"/>
                  <a:pt x="5016378" y="2141135"/>
                  <a:pt x="5022222" y="2142589"/>
                </a:cubicBezTo>
                <a:lnTo>
                  <a:pt x="5027158" y="2143831"/>
                </a:lnTo>
                <a:cubicBezTo>
                  <a:pt x="5027219" y="2143831"/>
                  <a:pt x="5027280" y="2143892"/>
                  <a:pt x="5027340" y="2143922"/>
                </a:cubicBezTo>
                <a:cubicBezTo>
                  <a:pt x="5027037" y="2142438"/>
                  <a:pt x="5026735" y="2141014"/>
                  <a:pt x="5026553" y="2139439"/>
                </a:cubicBezTo>
                <a:cubicBezTo>
                  <a:pt x="5026402" y="2137985"/>
                  <a:pt x="5026795" y="2136471"/>
                  <a:pt x="5027462" y="2135017"/>
                </a:cubicBezTo>
                <a:cubicBezTo>
                  <a:pt x="5026795" y="2132805"/>
                  <a:pt x="5026583" y="2130473"/>
                  <a:pt x="5027128" y="2128292"/>
                </a:cubicBezTo>
                <a:cubicBezTo>
                  <a:pt x="5027552" y="2126566"/>
                  <a:pt x="5028067" y="2124900"/>
                  <a:pt x="5028673" y="2123234"/>
                </a:cubicBezTo>
                <a:cubicBezTo>
                  <a:pt x="5028552" y="2122779"/>
                  <a:pt x="5028370" y="2122325"/>
                  <a:pt x="5028279" y="2121841"/>
                </a:cubicBezTo>
                <a:cubicBezTo>
                  <a:pt x="5027189" y="2115722"/>
                  <a:pt x="5031550" y="2108604"/>
                  <a:pt x="5038000" y="2107877"/>
                </a:cubicBezTo>
                <a:lnTo>
                  <a:pt x="5041483" y="2107453"/>
                </a:lnTo>
                <a:cubicBezTo>
                  <a:pt x="5042452" y="2106999"/>
                  <a:pt x="5043451" y="2106605"/>
                  <a:pt x="5044571" y="2106272"/>
                </a:cubicBezTo>
                <a:cubicBezTo>
                  <a:pt x="5049053" y="2104999"/>
                  <a:pt x="5053717" y="2105423"/>
                  <a:pt x="5058381" y="2106272"/>
                </a:cubicBezTo>
                <a:cubicBezTo>
                  <a:pt x="5057926" y="2104878"/>
                  <a:pt x="5057805" y="2103424"/>
                  <a:pt x="5058108" y="2101940"/>
                </a:cubicBezTo>
                <a:close/>
                <a:moveTo>
                  <a:pt x="5120976" y="2244484"/>
                </a:moveTo>
                <a:cubicBezTo>
                  <a:pt x="5116010" y="2239547"/>
                  <a:pt x="5116858" y="2232550"/>
                  <a:pt x="5120885" y="2227462"/>
                </a:cubicBezTo>
                <a:lnTo>
                  <a:pt x="5124216" y="2223282"/>
                </a:lnTo>
                <a:cubicBezTo>
                  <a:pt x="5128274" y="2218163"/>
                  <a:pt x="5136996" y="2218980"/>
                  <a:pt x="5141235" y="2223191"/>
                </a:cubicBezTo>
                <a:cubicBezTo>
                  <a:pt x="5144445" y="2226371"/>
                  <a:pt x="5145203" y="2230430"/>
                  <a:pt x="5144264" y="2234277"/>
                </a:cubicBezTo>
                <a:cubicBezTo>
                  <a:pt x="5146293" y="2234671"/>
                  <a:pt x="5148231" y="2235519"/>
                  <a:pt x="5149866" y="2236791"/>
                </a:cubicBezTo>
                <a:cubicBezTo>
                  <a:pt x="5150169" y="2237033"/>
                  <a:pt x="5150290" y="2237397"/>
                  <a:pt x="5150532" y="2237639"/>
                </a:cubicBezTo>
                <a:cubicBezTo>
                  <a:pt x="5154197" y="2234368"/>
                  <a:pt x="5159405" y="2233217"/>
                  <a:pt x="5164402" y="2237185"/>
                </a:cubicBezTo>
                <a:cubicBezTo>
                  <a:pt x="5176515" y="2246817"/>
                  <a:pt x="5162646" y="2266475"/>
                  <a:pt x="5150532" y="2256843"/>
                </a:cubicBezTo>
                <a:cubicBezTo>
                  <a:pt x="5150078" y="2256479"/>
                  <a:pt x="5149927" y="2256055"/>
                  <a:pt x="5149563" y="2255692"/>
                </a:cubicBezTo>
                <a:lnTo>
                  <a:pt x="5147777" y="2257933"/>
                </a:lnTo>
                <a:cubicBezTo>
                  <a:pt x="5145021" y="2261417"/>
                  <a:pt x="5140690" y="2262507"/>
                  <a:pt x="5136632" y="2261750"/>
                </a:cubicBezTo>
                <a:cubicBezTo>
                  <a:pt x="5135542" y="2262477"/>
                  <a:pt x="5134210" y="2262598"/>
                  <a:pt x="5132938" y="2262870"/>
                </a:cubicBezTo>
                <a:cubicBezTo>
                  <a:pt x="5133998" y="2266657"/>
                  <a:pt x="5133301" y="2270928"/>
                  <a:pt x="5130818" y="2274138"/>
                </a:cubicBezTo>
                <a:cubicBezTo>
                  <a:pt x="5126730" y="2279409"/>
                  <a:pt x="5118796" y="2279439"/>
                  <a:pt x="5113860" y="2275532"/>
                </a:cubicBezTo>
                <a:lnTo>
                  <a:pt x="5109680" y="2272200"/>
                </a:lnTo>
                <a:cubicBezTo>
                  <a:pt x="5104411" y="2268020"/>
                  <a:pt x="5104411" y="2260266"/>
                  <a:pt x="5108287" y="2255237"/>
                </a:cubicBezTo>
                <a:cubicBezTo>
                  <a:pt x="5111104" y="2251603"/>
                  <a:pt x="5115767" y="2250633"/>
                  <a:pt x="5119977" y="2251542"/>
                </a:cubicBezTo>
                <a:cubicBezTo>
                  <a:pt x="5119977" y="2249210"/>
                  <a:pt x="5120461" y="2246938"/>
                  <a:pt x="5121521" y="2244908"/>
                </a:cubicBezTo>
                <a:cubicBezTo>
                  <a:pt x="5121339" y="2244787"/>
                  <a:pt x="5121127" y="2244666"/>
                  <a:pt x="5120976" y="2244484"/>
                </a:cubicBezTo>
                <a:close/>
                <a:moveTo>
                  <a:pt x="5229147" y="2581187"/>
                </a:moveTo>
                <a:cubicBezTo>
                  <a:pt x="5215187" y="2574887"/>
                  <a:pt x="5222395" y="2551897"/>
                  <a:pt x="5236507" y="2558258"/>
                </a:cubicBezTo>
                <a:cubicBezTo>
                  <a:pt x="5247348" y="2563165"/>
                  <a:pt x="5245349" y="2577916"/>
                  <a:pt x="5237355" y="2581399"/>
                </a:cubicBezTo>
                <a:cubicBezTo>
                  <a:pt x="5242321" y="2582611"/>
                  <a:pt x="5246136" y="2587851"/>
                  <a:pt x="5246015" y="2592728"/>
                </a:cubicBezTo>
                <a:cubicBezTo>
                  <a:pt x="5245924" y="2596211"/>
                  <a:pt x="5244380" y="2598937"/>
                  <a:pt x="5242078" y="2600876"/>
                </a:cubicBezTo>
                <a:cubicBezTo>
                  <a:pt x="5242078" y="2600876"/>
                  <a:pt x="5242109" y="2600876"/>
                  <a:pt x="5242139" y="2600876"/>
                </a:cubicBezTo>
                <a:cubicBezTo>
                  <a:pt x="5247560" y="2602814"/>
                  <a:pt x="5251890" y="2610084"/>
                  <a:pt x="5249104" y="2615688"/>
                </a:cubicBezTo>
                <a:cubicBezTo>
                  <a:pt x="5248862" y="2616142"/>
                  <a:pt x="5248680" y="2616596"/>
                  <a:pt x="5248468" y="2617081"/>
                </a:cubicBezTo>
                <a:cubicBezTo>
                  <a:pt x="5252617" y="2617778"/>
                  <a:pt x="5256372" y="2620473"/>
                  <a:pt x="5257917" y="2624593"/>
                </a:cubicBezTo>
                <a:lnTo>
                  <a:pt x="5260582" y="2631651"/>
                </a:lnTo>
                <a:cubicBezTo>
                  <a:pt x="5262883" y="2637739"/>
                  <a:pt x="5259522" y="2644857"/>
                  <a:pt x="5253435" y="2647098"/>
                </a:cubicBezTo>
                <a:cubicBezTo>
                  <a:pt x="5247287" y="2649340"/>
                  <a:pt x="5240292" y="2646038"/>
                  <a:pt x="5237990" y="2639950"/>
                </a:cubicBezTo>
                <a:lnTo>
                  <a:pt x="5235901" y="2634437"/>
                </a:lnTo>
                <a:cubicBezTo>
                  <a:pt x="5232237" y="2633741"/>
                  <a:pt x="5228784" y="2631499"/>
                  <a:pt x="5227331" y="2628076"/>
                </a:cubicBezTo>
                <a:cubicBezTo>
                  <a:pt x="5226816" y="2626865"/>
                  <a:pt x="5226846" y="2625562"/>
                  <a:pt x="5226513" y="2624350"/>
                </a:cubicBezTo>
                <a:cubicBezTo>
                  <a:pt x="5225847" y="2625290"/>
                  <a:pt x="5224968" y="2625986"/>
                  <a:pt x="5224030" y="2626653"/>
                </a:cubicBezTo>
                <a:cubicBezTo>
                  <a:pt x="5229147" y="2629560"/>
                  <a:pt x="5232600" y="2635921"/>
                  <a:pt x="5229057" y="2642615"/>
                </a:cubicBezTo>
                <a:cubicBezTo>
                  <a:pt x="5222061" y="2655822"/>
                  <a:pt x="5202256" y="2643797"/>
                  <a:pt x="5209221" y="2630651"/>
                </a:cubicBezTo>
                <a:cubicBezTo>
                  <a:pt x="5210281" y="2628652"/>
                  <a:pt x="5211705" y="2627380"/>
                  <a:pt x="5213218" y="2626440"/>
                </a:cubicBezTo>
                <a:cubicBezTo>
                  <a:pt x="5201075" y="2619322"/>
                  <a:pt x="5207768" y="2598089"/>
                  <a:pt x="5221395" y="2604238"/>
                </a:cubicBezTo>
                <a:cubicBezTo>
                  <a:pt x="5224030" y="2605419"/>
                  <a:pt x="5225695" y="2607297"/>
                  <a:pt x="5226937" y="2609357"/>
                </a:cubicBezTo>
                <a:cubicBezTo>
                  <a:pt x="5227149" y="2608842"/>
                  <a:pt x="5227028" y="2608297"/>
                  <a:pt x="5227270" y="2607812"/>
                </a:cubicBezTo>
                <a:cubicBezTo>
                  <a:pt x="5227906" y="2606540"/>
                  <a:pt x="5228724" y="2605389"/>
                  <a:pt x="5229632" y="2604359"/>
                </a:cubicBezTo>
                <a:lnTo>
                  <a:pt x="5226967" y="2604601"/>
                </a:lnTo>
                <a:cubicBezTo>
                  <a:pt x="5220729" y="2605147"/>
                  <a:pt x="5215551" y="2598483"/>
                  <a:pt x="5215702" y="2592788"/>
                </a:cubicBezTo>
                <a:cubicBezTo>
                  <a:pt x="5215702" y="2592758"/>
                  <a:pt x="5215732" y="2592728"/>
                  <a:pt x="5215732" y="2592698"/>
                </a:cubicBezTo>
                <a:cubicBezTo>
                  <a:pt x="5215460" y="2592819"/>
                  <a:pt x="5215339" y="2593091"/>
                  <a:pt x="5215066" y="2593212"/>
                </a:cubicBezTo>
                <a:lnTo>
                  <a:pt x="5208010" y="2595878"/>
                </a:lnTo>
                <a:cubicBezTo>
                  <a:pt x="5201681" y="2598271"/>
                  <a:pt x="5195412" y="2597090"/>
                  <a:pt x="5191748" y="2590880"/>
                </a:cubicBezTo>
                <a:cubicBezTo>
                  <a:pt x="5188750" y="2585761"/>
                  <a:pt x="5190839" y="2576856"/>
                  <a:pt x="5196745" y="2574614"/>
                </a:cubicBezTo>
                <a:cubicBezTo>
                  <a:pt x="5199107" y="2573736"/>
                  <a:pt x="5201469" y="2572827"/>
                  <a:pt x="5203831" y="2571949"/>
                </a:cubicBezTo>
                <a:cubicBezTo>
                  <a:pt x="5210160" y="2569556"/>
                  <a:pt x="5216429" y="2570737"/>
                  <a:pt x="5220093" y="2576947"/>
                </a:cubicBezTo>
                <a:cubicBezTo>
                  <a:pt x="5221213" y="2578855"/>
                  <a:pt x="5221426" y="2581309"/>
                  <a:pt x="5221183" y="2583762"/>
                </a:cubicBezTo>
                <a:cubicBezTo>
                  <a:pt x="5223061" y="2582581"/>
                  <a:pt x="5225211" y="2581733"/>
                  <a:pt x="5227573" y="2581521"/>
                </a:cubicBezTo>
                <a:lnTo>
                  <a:pt x="5229965" y="2581309"/>
                </a:lnTo>
                <a:cubicBezTo>
                  <a:pt x="5229632" y="2581248"/>
                  <a:pt x="5229420" y="2581309"/>
                  <a:pt x="5229147" y="2581187"/>
                </a:cubicBezTo>
                <a:close/>
                <a:moveTo>
                  <a:pt x="5259945" y="2527302"/>
                </a:moveTo>
                <a:cubicBezTo>
                  <a:pt x="5260128" y="2527877"/>
                  <a:pt x="5260158" y="2528422"/>
                  <a:pt x="5260249" y="2528968"/>
                </a:cubicBezTo>
                <a:cubicBezTo>
                  <a:pt x="5268304" y="2537449"/>
                  <a:pt x="5261339" y="2554623"/>
                  <a:pt x="5248953" y="2549050"/>
                </a:cubicBezTo>
                <a:cubicBezTo>
                  <a:pt x="5247772" y="2548535"/>
                  <a:pt x="5246803" y="2547838"/>
                  <a:pt x="5245924" y="2547111"/>
                </a:cubicBezTo>
                <a:cubicBezTo>
                  <a:pt x="5244501" y="2546929"/>
                  <a:pt x="5243078" y="2546505"/>
                  <a:pt x="5241776" y="2545839"/>
                </a:cubicBezTo>
                <a:cubicBezTo>
                  <a:pt x="5237809" y="2543840"/>
                  <a:pt x="5235840" y="2539660"/>
                  <a:pt x="5235810" y="2535480"/>
                </a:cubicBezTo>
                <a:cubicBezTo>
                  <a:pt x="5233599" y="2532845"/>
                  <a:pt x="5232509" y="2529483"/>
                  <a:pt x="5233327" y="2525393"/>
                </a:cubicBezTo>
                <a:cubicBezTo>
                  <a:pt x="5233751" y="2523303"/>
                  <a:pt x="5235113" y="2521486"/>
                  <a:pt x="5236779" y="2519850"/>
                </a:cubicBezTo>
                <a:cubicBezTo>
                  <a:pt x="5233357" y="2518063"/>
                  <a:pt x="5231661" y="2515095"/>
                  <a:pt x="5231176" y="2511460"/>
                </a:cubicBezTo>
                <a:cubicBezTo>
                  <a:pt x="5230692" y="2511309"/>
                  <a:pt x="5230268" y="2511369"/>
                  <a:pt x="5229784" y="2511127"/>
                </a:cubicBezTo>
                <a:cubicBezTo>
                  <a:pt x="5215672" y="2504766"/>
                  <a:pt x="5225756" y="2482897"/>
                  <a:pt x="5239868" y="2489288"/>
                </a:cubicBezTo>
                <a:cubicBezTo>
                  <a:pt x="5242412" y="2490439"/>
                  <a:pt x="5243926" y="2492165"/>
                  <a:pt x="5245016" y="2494074"/>
                </a:cubicBezTo>
                <a:cubicBezTo>
                  <a:pt x="5245258" y="2494134"/>
                  <a:pt x="5245501" y="2494074"/>
                  <a:pt x="5245743" y="2494134"/>
                </a:cubicBezTo>
                <a:cubicBezTo>
                  <a:pt x="5252224" y="2496073"/>
                  <a:pt x="5254434" y="2502312"/>
                  <a:pt x="5253435" y="2508431"/>
                </a:cubicBezTo>
                <a:lnTo>
                  <a:pt x="5252587" y="2513459"/>
                </a:lnTo>
                <a:cubicBezTo>
                  <a:pt x="5252284" y="2515216"/>
                  <a:pt x="5251376" y="2516609"/>
                  <a:pt x="5250195" y="2517851"/>
                </a:cubicBezTo>
                <a:cubicBezTo>
                  <a:pt x="5254525" y="2519820"/>
                  <a:pt x="5258432" y="2522395"/>
                  <a:pt x="5259945" y="2527302"/>
                </a:cubicBezTo>
                <a:close/>
                <a:moveTo>
                  <a:pt x="5295619" y="2534965"/>
                </a:moveTo>
                <a:cubicBezTo>
                  <a:pt x="5289472" y="2532208"/>
                  <a:pt x="5286989" y="2525333"/>
                  <a:pt x="5289351" y="2519154"/>
                </a:cubicBezTo>
                <a:cubicBezTo>
                  <a:pt x="5291622" y="2513156"/>
                  <a:pt x="5299435" y="2510309"/>
                  <a:pt x="5305159" y="2512883"/>
                </a:cubicBezTo>
                <a:lnTo>
                  <a:pt x="5310034" y="2515095"/>
                </a:lnTo>
                <a:cubicBezTo>
                  <a:pt x="5316182" y="2517851"/>
                  <a:pt x="5318665" y="2524727"/>
                  <a:pt x="5316303" y="2530906"/>
                </a:cubicBezTo>
                <a:cubicBezTo>
                  <a:pt x="5314032" y="2536934"/>
                  <a:pt x="5306218" y="2539751"/>
                  <a:pt x="5300495" y="2537176"/>
                </a:cubicBezTo>
                <a:lnTo>
                  <a:pt x="5295619" y="2534965"/>
                </a:lnTo>
                <a:close/>
                <a:moveTo>
                  <a:pt x="5294166" y="2629682"/>
                </a:moveTo>
                <a:cubicBezTo>
                  <a:pt x="5290108" y="2634619"/>
                  <a:pt x="5282476" y="2634437"/>
                  <a:pt x="5277873" y="2630560"/>
                </a:cubicBezTo>
                <a:lnTo>
                  <a:pt x="5273936" y="2627258"/>
                </a:lnTo>
                <a:cubicBezTo>
                  <a:pt x="5268970" y="2623109"/>
                  <a:pt x="5269212" y="2615657"/>
                  <a:pt x="5273059" y="2610932"/>
                </a:cubicBezTo>
                <a:cubicBezTo>
                  <a:pt x="5277116" y="2605995"/>
                  <a:pt x="5284747" y="2606177"/>
                  <a:pt x="5289381" y="2610054"/>
                </a:cubicBezTo>
                <a:lnTo>
                  <a:pt x="5293318" y="2613355"/>
                </a:lnTo>
                <a:cubicBezTo>
                  <a:pt x="5298254" y="2617505"/>
                  <a:pt x="5298012" y="2624956"/>
                  <a:pt x="5294166" y="2629682"/>
                </a:cubicBezTo>
                <a:close/>
                <a:moveTo>
                  <a:pt x="5275057" y="2556047"/>
                </a:moveTo>
                <a:cubicBezTo>
                  <a:pt x="5260945" y="2549686"/>
                  <a:pt x="5270817" y="2527726"/>
                  <a:pt x="5284960" y="2534117"/>
                </a:cubicBezTo>
                <a:cubicBezTo>
                  <a:pt x="5299072" y="2540447"/>
                  <a:pt x="5289199" y="2562408"/>
                  <a:pt x="5275057" y="2556047"/>
                </a:cubicBezTo>
                <a:close/>
                <a:moveTo>
                  <a:pt x="5270091" y="2574917"/>
                </a:moveTo>
                <a:cubicBezTo>
                  <a:pt x="5272786" y="2568981"/>
                  <a:pt x="5279963" y="2566103"/>
                  <a:pt x="5285959" y="2568738"/>
                </a:cubicBezTo>
                <a:cubicBezTo>
                  <a:pt x="5291864" y="2571343"/>
                  <a:pt x="5294801" y="2578673"/>
                  <a:pt x="5292137" y="2584610"/>
                </a:cubicBezTo>
                <a:lnTo>
                  <a:pt x="5289926" y="2589487"/>
                </a:lnTo>
                <a:cubicBezTo>
                  <a:pt x="5287261" y="2595424"/>
                  <a:pt x="5280084" y="2598301"/>
                  <a:pt x="5274058" y="2595666"/>
                </a:cubicBezTo>
                <a:cubicBezTo>
                  <a:pt x="5268153" y="2593061"/>
                  <a:pt x="5265215" y="2585731"/>
                  <a:pt x="5267910" y="2579794"/>
                </a:cubicBezTo>
                <a:lnTo>
                  <a:pt x="5270091" y="2574917"/>
                </a:lnTo>
                <a:close/>
                <a:moveTo>
                  <a:pt x="5269818" y="2659305"/>
                </a:moveTo>
                <a:cubicBezTo>
                  <a:pt x="5270696" y="2658790"/>
                  <a:pt x="5271635" y="2658366"/>
                  <a:pt x="5272604" y="2658033"/>
                </a:cubicBezTo>
                <a:cubicBezTo>
                  <a:pt x="5279236" y="2653671"/>
                  <a:pt x="5288261" y="2654398"/>
                  <a:pt x="5295680" y="2655852"/>
                </a:cubicBezTo>
                <a:cubicBezTo>
                  <a:pt x="5301403" y="2656943"/>
                  <a:pt x="5305189" y="2661153"/>
                  <a:pt x="5305825" y="2666635"/>
                </a:cubicBezTo>
                <a:cubicBezTo>
                  <a:pt x="5307006" y="2659426"/>
                  <a:pt x="5315334" y="2652490"/>
                  <a:pt x="5324237" y="2656519"/>
                </a:cubicBezTo>
                <a:cubicBezTo>
                  <a:pt x="5338349" y="2662879"/>
                  <a:pt x="5325782" y="2683416"/>
                  <a:pt x="5311821" y="2677146"/>
                </a:cubicBezTo>
                <a:cubicBezTo>
                  <a:pt x="5308308" y="2675541"/>
                  <a:pt x="5306461" y="2673087"/>
                  <a:pt x="5305855" y="2670361"/>
                </a:cubicBezTo>
                <a:cubicBezTo>
                  <a:pt x="5305128" y="2673965"/>
                  <a:pt x="5302403" y="2677176"/>
                  <a:pt x="5299011" y="2678751"/>
                </a:cubicBezTo>
                <a:cubicBezTo>
                  <a:pt x="5299163" y="2679387"/>
                  <a:pt x="5299405" y="2680024"/>
                  <a:pt x="5299465" y="2680690"/>
                </a:cubicBezTo>
                <a:cubicBezTo>
                  <a:pt x="5300101" y="2687172"/>
                  <a:pt x="5295953" y="2693351"/>
                  <a:pt x="5289260" y="2694320"/>
                </a:cubicBezTo>
                <a:cubicBezTo>
                  <a:pt x="5283385" y="2695138"/>
                  <a:pt x="5277177" y="2691019"/>
                  <a:pt x="5275965" y="2685082"/>
                </a:cubicBezTo>
                <a:cubicBezTo>
                  <a:pt x="5275784" y="2684840"/>
                  <a:pt x="5275572" y="2684597"/>
                  <a:pt x="5275360" y="2684355"/>
                </a:cubicBezTo>
                <a:cubicBezTo>
                  <a:pt x="5275269" y="2684294"/>
                  <a:pt x="5275209" y="2684234"/>
                  <a:pt x="5275087" y="2684113"/>
                </a:cubicBezTo>
                <a:cubicBezTo>
                  <a:pt x="5274300" y="2683507"/>
                  <a:pt x="5273573" y="2682871"/>
                  <a:pt x="5272786" y="2682295"/>
                </a:cubicBezTo>
                <a:cubicBezTo>
                  <a:pt x="5272180" y="2681871"/>
                  <a:pt x="5268667" y="2679690"/>
                  <a:pt x="5271877" y="2681598"/>
                </a:cubicBezTo>
                <a:cubicBezTo>
                  <a:pt x="5267789" y="2679175"/>
                  <a:pt x="5264397" y="2676752"/>
                  <a:pt x="5263640" y="2671633"/>
                </a:cubicBezTo>
                <a:cubicBezTo>
                  <a:pt x="5262944" y="2666514"/>
                  <a:pt x="5265488" y="2661850"/>
                  <a:pt x="5269818" y="2659305"/>
                </a:cubicBezTo>
                <a:close/>
                <a:moveTo>
                  <a:pt x="5266426" y="2694593"/>
                </a:moveTo>
                <a:cubicBezTo>
                  <a:pt x="5268455" y="2698228"/>
                  <a:pt x="5267819" y="2702983"/>
                  <a:pt x="5265457" y="2706467"/>
                </a:cubicBezTo>
                <a:cubicBezTo>
                  <a:pt x="5265427" y="2710768"/>
                  <a:pt x="5262701" y="2715008"/>
                  <a:pt x="5258976" y="2717068"/>
                </a:cubicBezTo>
                <a:cubicBezTo>
                  <a:pt x="5255706" y="2718885"/>
                  <a:pt x="5252193" y="2718492"/>
                  <a:pt x="5249135" y="2716977"/>
                </a:cubicBezTo>
                <a:cubicBezTo>
                  <a:pt x="5244410" y="2718219"/>
                  <a:pt x="5239050" y="2716947"/>
                  <a:pt x="5236204" y="2711313"/>
                </a:cubicBezTo>
                <a:lnTo>
                  <a:pt x="5234750" y="2708466"/>
                </a:lnTo>
                <a:cubicBezTo>
                  <a:pt x="5231752" y="2702620"/>
                  <a:pt x="5234235" y="2697531"/>
                  <a:pt x="5238384" y="2694623"/>
                </a:cubicBezTo>
                <a:cubicBezTo>
                  <a:pt x="5238475" y="2694078"/>
                  <a:pt x="5238293" y="2693533"/>
                  <a:pt x="5238475" y="2693018"/>
                </a:cubicBezTo>
                <a:lnTo>
                  <a:pt x="5240716" y="2686081"/>
                </a:lnTo>
                <a:cubicBezTo>
                  <a:pt x="5242654" y="2680084"/>
                  <a:pt x="5250528" y="2677631"/>
                  <a:pt x="5255888" y="2679902"/>
                </a:cubicBezTo>
                <a:cubicBezTo>
                  <a:pt x="5260461" y="2681841"/>
                  <a:pt x="5262732" y="2686081"/>
                  <a:pt x="5262762" y="2690564"/>
                </a:cubicBezTo>
                <a:cubicBezTo>
                  <a:pt x="5264185" y="2691624"/>
                  <a:pt x="5265488" y="2692897"/>
                  <a:pt x="5266426" y="2694593"/>
                </a:cubicBezTo>
                <a:close/>
                <a:moveTo>
                  <a:pt x="5282053" y="2901746"/>
                </a:moveTo>
                <a:cubicBezTo>
                  <a:pt x="5282113" y="2900534"/>
                  <a:pt x="5282174" y="2899292"/>
                  <a:pt x="5282688" y="2898202"/>
                </a:cubicBezTo>
                <a:lnTo>
                  <a:pt x="5284899" y="2893325"/>
                </a:lnTo>
                <a:cubicBezTo>
                  <a:pt x="5287534" y="2887479"/>
                  <a:pt x="5293197" y="2884541"/>
                  <a:pt x="5299405" y="2886056"/>
                </a:cubicBezTo>
                <a:cubicBezTo>
                  <a:pt x="5299374" y="2885268"/>
                  <a:pt x="5299193" y="2884450"/>
                  <a:pt x="5299374" y="2883663"/>
                </a:cubicBezTo>
                <a:cubicBezTo>
                  <a:pt x="5300858" y="2876757"/>
                  <a:pt x="5304583" y="2870517"/>
                  <a:pt x="5310913" y="2867033"/>
                </a:cubicBezTo>
                <a:cubicBezTo>
                  <a:pt x="5311488" y="2866731"/>
                  <a:pt x="5312124" y="2866640"/>
                  <a:pt x="5312699" y="2866398"/>
                </a:cubicBezTo>
                <a:cubicBezTo>
                  <a:pt x="5312911" y="2866307"/>
                  <a:pt x="5313093" y="2866064"/>
                  <a:pt x="5313305" y="2865943"/>
                </a:cubicBezTo>
                <a:cubicBezTo>
                  <a:pt x="5312638" y="2864429"/>
                  <a:pt x="5312245" y="2862793"/>
                  <a:pt x="5312275" y="2861218"/>
                </a:cubicBezTo>
                <a:cubicBezTo>
                  <a:pt x="5312396" y="2855342"/>
                  <a:pt x="5316666" y="2851646"/>
                  <a:pt x="5321905" y="2850435"/>
                </a:cubicBezTo>
                <a:cubicBezTo>
                  <a:pt x="5325297" y="2846860"/>
                  <a:pt x="5330718" y="2845285"/>
                  <a:pt x="5335351" y="2847375"/>
                </a:cubicBezTo>
                <a:lnTo>
                  <a:pt x="5340226" y="2849556"/>
                </a:lnTo>
                <a:cubicBezTo>
                  <a:pt x="5346162" y="2852252"/>
                  <a:pt x="5349190" y="2859249"/>
                  <a:pt x="5346586" y="2865337"/>
                </a:cubicBezTo>
                <a:cubicBezTo>
                  <a:pt x="5345950" y="2866822"/>
                  <a:pt x="5345011" y="2868154"/>
                  <a:pt x="5343830" y="2869245"/>
                </a:cubicBezTo>
                <a:cubicBezTo>
                  <a:pt x="5344072" y="2874758"/>
                  <a:pt x="5340408" y="2879967"/>
                  <a:pt x="5334897" y="2881209"/>
                </a:cubicBezTo>
                <a:cubicBezTo>
                  <a:pt x="5332534" y="2881754"/>
                  <a:pt x="5330172" y="2882269"/>
                  <a:pt x="5327780" y="2882784"/>
                </a:cubicBezTo>
                <a:cubicBezTo>
                  <a:pt x="5327659" y="2882815"/>
                  <a:pt x="5327538" y="2882784"/>
                  <a:pt x="5327447" y="2882784"/>
                </a:cubicBezTo>
                <a:cubicBezTo>
                  <a:pt x="5327296" y="2883027"/>
                  <a:pt x="5327023" y="2883148"/>
                  <a:pt x="5326841" y="2883390"/>
                </a:cubicBezTo>
                <a:cubicBezTo>
                  <a:pt x="5326659" y="2883663"/>
                  <a:pt x="5326629" y="2884026"/>
                  <a:pt x="5326448" y="2884268"/>
                </a:cubicBezTo>
                <a:lnTo>
                  <a:pt x="5323147" y="2888206"/>
                </a:lnTo>
                <a:cubicBezTo>
                  <a:pt x="5322662" y="2888782"/>
                  <a:pt x="5321996" y="2889054"/>
                  <a:pt x="5321451" y="2889509"/>
                </a:cubicBezTo>
                <a:cubicBezTo>
                  <a:pt x="5319482" y="2894779"/>
                  <a:pt x="5314395" y="2897929"/>
                  <a:pt x="5308641" y="2897142"/>
                </a:cubicBezTo>
                <a:cubicBezTo>
                  <a:pt x="5308520" y="2897142"/>
                  <a:pt x="5308399" y="2897021"/>
                  <a:pt x="5308278" y="2896990"/>
                </a:cubicBezTo>
                <a:cubicBezTo>
                  <a:pt x="5308369" y="2898565"/>
                  <a:pt x="5308126" y="2900140"/>
                  <a:pt x="5307460" y="2901594"/>
                </a:cubicBezTo>
                <a:lnTo>
                  <a:pt x="5305249" y="2906471"/>
                </a:lnTo>
                <a:cubicBezTo>
                  <a:pt x="5304825" y="2907410"/>
                  <a:pt x="5304220" y="2908107"/>
                  <a:pt x="5303674" y="2908864"/>
                </a:cubicBezTo>
                <a:cubicBezTo>
                  <a:pt x="5304492" y="2908379"/>
                  <a:pt x="5305219" y="2907834"/>
                  <a:pt x="5306128" y="2907531"/>
                </a:cubicBezTo>
                <a:lnTo>
                  <a:pt x="5313184" y="2904866"/>
                </a:lnTo>
                <a:cubicBezTo>
                  <a:pt x="5319301" y="2902533"/>
                  <a:pt x="5326357" y="2907743"/>
                  <a:pt x="5327841" y="2913498"/>
                </a:cubicBezTo>
                <a:cubicBezTo>
                  <a:pt x="5329597" y="2920283"/>
                  <a:pt x="5325267" y="2925857"/>
                  <a:pt x="5319210" y="2928159"/>
                </a:cubicBezTo>
                <a:lnTo>
                  <a:pt x="5317120" y="2928946"/>
                </a:lnTo>
                <a:cubicBezTo>
                  <a:pt x="5318120" y="2930400"/>
                  <a:pt x="5318574" y="2932157"/>
                  <a:pt x="5318877" y="2933944"/>
                </a:cubicBezTo>
                <a:cubicBezTo>
                  <a:pt x="5324025" y="2934247"/>
                  <a:pt x="5328961" y="2937397"/>
                  <a:pt x="5329536" y="2944030"/>
                </a:cubicBezTo>
                <a:cubicBezTo>
                  <a:pt x="5330536" y="2956025"/>
                  <a:pt x="5315667" y="2959206"/>
                  <a:pt x="5309368" y="2952057"/>
                </a:cubicBezTo>
                <a:cubicBezTo>
                  <a:pt x="5308126" y="2952481"/>
                  <a:pt x="5306824" y="2952633"/>
                  <a:pt x="5305492" y="2952663"/>
                </a:cubicBezTo>
                <a:cubicBezTo>
                  <a:pt x="5306188" y="2953723"/>
                  <a:pt x="5306794" y="2954874"/>
                  <a:pt x="5307157" y="2956177"/>
                </a:cubicBezTo>
                <a:cubicBezTo>
                  <a:pt x="5308732" y="2962083"/>
                  <a:pt x="5304311" y="2968808"/>
                  <a:pt x="5298375" y="2969959"/>
                </a:cubicBezTo>
                <a:cubicBezTo>
                  <a:pt x="5297830" y="2970050"/>
                  <a:pt x="5297285" y="2969898"/>
                  <a:pt x="5296740" y="2969959"/>
                </a:cubicBezTo>
                <a:cubicBezTo>
                  <a:pt x="5296952" y="2970595"/>
                  <a:pt x="5297224" y="2971170"/>
                  <a:pt x="5297315" y="2971928"/>
                </a:cubicBezTo>
                <a:cubicBezTo>
                  <a:pt x="5301343" y="2968263"/>
                  <a:pt x="5307581" y="2966839"/>
                  <a:pt x="5312911" y="2971291"/>
                </a:cubicBezTo>
                <a:cubicBezTo>
                  <a:pt x="5324328" y="2980863"/>
                  <a:pt x="5308459" y="2997674"/>
                  <a:pt x="5297134" y="2988163"/>
                </a:cubicBezTo>
                <a:cubicBezTo>
                  <a:pt x="5294923" y="2986285"/>
                  <a:pt x="5293984" y="2984165"/>
                  <a:pt x="5293590" y="2981984"/>
                </a:cubicBezTo>
                <a:cubicBezTo>
                  <a:pt x="5291077" y="2984256"/>
                  <a:pt x="5287776" y="2985376"/>
                  <a:pt x="5284536" y="2985316"/>
                </a:cubicBezTo>
                <a:lnTo>
                  <a:pt x="5281416" y="2986921"/>
                </a:lnTo>
                <a:cubicBezTo>
                  <a:pt x="5277631" y="2988860"/>
                  <a:pt x="5273482" y="2988648"/>
                  <a:pt x="5270091" y="2986739"/>
                </a:cubicBezTo>
                <a:cubicBezTo>
                  <a:pt x="5269969" y="2986830"/>
                  <a:pt x="5269818" y="2986891"/>
                  <a:pt x="5269667" y="2986982"/>
                </a:cubicBezTo>
                <a:cubicBezTo>
                  <a:pt x="5273028" y="2990314"/>
                  <a:pt x="5273906" y="2995463"/>
                  <a:pt x="5272180" y="2999855"/>
                </a:cubicBezTo>
                <a:cubicBezTo>
                  <a:pt x="5273664" y="2999067"/>
                  <a:pt x="5275239" y="2998522"/>
                  <a:pt x="5276904" y="2998371"/>
                </a:cubicBezTo>
                <a:lnTo>
                  <a:pt x="5281992" y="2997947"/>
                </a:lnTo>
                <a:cubicBezTo>
                  <a:pt x="5288412" y="2997401"/>
                  <a:pt x="5293439" y="3002975"/>
                  <a:pt x="5293954" y="3008942"/>
                </a:cubicBezTo>
                <a:cubicBezTo>
                  <a:pt x="5294105" y="3010638"/>
                  <a:pt x="5293772" y="3012213"/>
                  <a:pt x="5293166" y="3013667"/>
                </a:cubicBezTo>
                <a:cubicBezTo>
                  <a:pt x="5295377" y="3012910"/>
                  <a:pt x="5297709" y="3012546"/>
                  <a:pt x="5299920" y="3013485"/>
                </a:cubicBezTo>
                <a:cubicBezTo>
                  <a:pt x="5300616" y="3013788"/>
                  <a:pt x="5301313" y="3014061"/>
                  <a:pt x="5302070" y="3014273"/>
                </a:cubicBezTo>
                <a:lnTo>
                  <a:pt x="5302070" y="3014273"/>
                </a:lnTo>
                <a:cubicBezTo>
                  <a:pt x="5302161" y="3014273"/>
                  <a:pt x="5302191" y="3014243"/>
                  <a:pt x="5302312" y="3014212"/>
                </a:cubicBezTo>
                <a:cubicBezTo>
                  <a:pt x="5302494" y="3014122"/>
                  <a:pt x="5302524" y="3014122"/>
                  <a:pt x="5302857" y="3013970"/>
                </a:cubicBezTo>
                <a:cubicBezTo>
                  <a:pt x="5308884" y="3010941"/>
                  <a:pt x="5315727" y="3013152"/>
                  <a:pt x="5319149" y="3018907"/>
                </a:cubicBezTo>
                <a:cubicBezTo>
                  <a:pt x="5320512" y="3021209"/>
                  <a:pt x="5320663" y="3023905"/>
                  <a:pt x="5320179" y="3026510"/>
                </a:cubicBezTo>
                <a:cubicBezTo>
                  <a:pt x="5321481" y="3025753"/>
                  <a:pt x="5322905" y="3025268"/>
                  <a:pt x="5324419" y="3025147"/>
                </a:cubicBezTo>
                <a:lnTo>
                  <a:pt x="5329506" y="3024723"/>
                </a:lnTo>
                <a:cubicBezTo>
                  <a:pt x="5329900" y="3024693"/>
                  <a:pt x="5330263" y="3024723"/>
                  <a:pt x="5330626" y="3024723"/>
                </a:cubicBezTo>
                <a:cubicBezTo>
                  <a:pt x="5330869" y="3024269"/>
                  <a:pt x="5331232" y="3023905"/>
                  <a:pt x="5331505" y="3023451"/>
                </a:cubicBezTo>
                <a:lnTo>
                  <a:pt x="5327417" y="3020846"/>
                </a:lnTo>
                <a:cubicBezTo>
                  <a:pt x="5321966" y="3017363"/>
                  <a:pt x="5321299" y="3009851"/>
                  <a:pt x="5324540" y="3004732"/>
                </a:cubicBezTo>
                <a:cubicBezTo>
                  <a:pt x="5327962" y="2999280"/>
                  <a:pt x="5335563" y="2998583"/>
                  <a:pt x="5340650" y="3001824"/>
                </a:cubicBezTo>
                <a:lnTo>
                  <a:pt x="5349342" y="3007367"/>
                </a:lnTo>
                <a:cubicBezTo>
                  <a:pt x="5354823" y="3010850"/>
                  <a:pt x="5355459" y="3018362"/>
                  <a:pt x="5352219" y="3023511"/>
                </a:cubicBezTo>
                <a:cubicBezTo>
                  <a:pt x="5352007" y="3023845"/>
                  <a:pt x="5351643" y="3023996"/>
                  <a:pt x="5351401" y="3024299"/>
                </a:cubicBezTo>
                <a:lnTo>
                  <a:pt x="5354217" y="3026662"/>
                </a:lnTo>
                <a:cubicBezTo>
                  <a:pt x="5358972" y="3030690"/>
                  <a:pt x="5358396" y="3038777"/>
                  <a:pt x="5354278" y="3042927"/>
                </a:cubicBezTo>
                <a:cubicBezTo>
                  <a:pt x="5350038" y="3047228"/>
                  <a:pt x="5343891" y="3047016"/>
                  <a:pt x="5339227" y="3043866"/>
                </a:cubicBezTo>
                <a:cubicBezTo>
                  <a:pt x="5337925" y="3045290"/>
                  <a:pt x="5336290" y="3046229"/>
                  <a:pt x="5334503" y="3046835"/>
                </a:cubicBezTo>
                <a:cubicBezTo>
                  <a:pt x="5332020" y="3052711"/>
                  <a:pt x="5325509" y="3057194"/>
                  <a:pt x="5318059" y="3053801"/>
                </a:cubicBezTo>
                <a:cubicBezTo>
                  <a:pt x="5315303" y="3052559"/>
                  <a:pt x="5313759" y="3050681"/>
                  <a:pt x="5312759" y="3048652"/>
                </a:cubicBezTo>
                <a:cubicBezTo>
                  <a:pt x="5308762" y="3058345"/>
                  <a:pt x="5291925" y="3058950"/>
                  <a:pt x="5290865" y="3046320"/>
                </a:cubicBezTo>
                <a:cubicBezTo>
                  <a:pt x="5290653" y="3043745"/>
                  <a:pt x="5291349" y="3041685"/>
                  <a:pt x="5292349" y="3039838"/>
                </a:cubicBezTo>
                <a:cubicBezTo>
                  <a:pt x="5291259" y="3038414"/>
                  <a:pt x="5290653" y="3036718"/>
                  <a:pt x="5290350" y="3034931"/>
                </a:cubicBezTo>
                <a:cubicBezTo>
                  <a:pt x="5286020" y="3032023"/>
                  <a:pt x="5283355" y="3027358"/>
                  <a:pt x="5284990" y="3021694"/>
                </a:cubicBezTo>
                <a:cubicBezTo>
                  <a:pt x="5285141" y="3021119"/>
                  <a:pt x="5285565" y="3020664"/>
                  <a:pt x="5285838" y="3020119"/>
                </a:cubicBezTo>
                <a:cubicBezTo>
                  <a:pt x="5284899" y="3020452"/>
                  <a:pt x="5283930" y="3020816"/>
                  <a:pt x="5282930" y="3020906"/>
                </a:cubicBezTo>
                <a:lnTo>
                  <a:pt x="5277843" y="3021330"/>
                </a:lnTo>
                <a:cubicBezTo>
                  <a:pt x="5274421" y="3021633"/>
                  <a:pt x="5271484" y="3020119"/>
                  <a:pt x="5269334" y="3017847"/>
                </a:cubicBezTo>
                <a:cubicBezTo>
                  <a:pt x="5265730" y="3020361"/>
                  <a:pt x="5260642" y="3021058"/>
                  <a:pt x="5256947" y="3018695"/>
                </a:cubicBezTo>
                <a:lnTo>
                  <a:pt x="5252617" y="3015939"/>
                </a:lnTo>
                <a:cubicBezTo>
                  <a:pt x="5247136" y="3012456"/>
                  <a:pt x="5245137" y="3006125"/>
                  <a:pt x="5248044" y="3000188"/>
                </a:cubicBezTo>
                <a:cubicBezTo>
                  <a:pt x="5248771" y="2998764"/>
                  <a:pt x="5249891" y="2997583"/>
                  <a:pt x="5251224" y="2996584"/>
                </a:cubicBezTo>
                <a:cubicBezTo>
                  <a:pt x="5250982" y="2995099"/>
                  <a:pt x="5250649" y="2993615"/>
                  <a:pt x="5250982" y="2992161"/>
                </a:cubicBezTo>
                <a:cubicBezTo>
                  <a:pt x="5245561" y="2991010"/>
                  <a:pt x="5240746" y="2986800"/>
                  <a:pt x="5237385" y="2981893"/>
                </a:cubicBezTo>
                <a:cubicBezTo>
                  <a:pt x="5237082" y="2983286"/>
                  <a:pt x="5236567" y="2984680"/>
                  <a:pt x="5235810" y="2985861"/>
                </a:cubicBezTo>
                <a:lnTo>
                  <a:pt x="5233054" y="2990223"/>
                </a:lnTo>
                <a:cubicBezTo>
                  <a:pt x="5231480" y="2992706"/>
                  <a:pt x="5229026" y="2994100"/>
                  <a:pt x="5226422" y="2994706"/>
                </a:cubicBezTo>
                <a:cubicBezTo>
                  <a:pt x="5229026" y="2994191"/>
                  <a:pt x="5231752" y="2994312"/>
                  <a:pt x="5234174" y="2995402"/>
                </a:cubicBezTo>
                <a:lnTo>
                  <a:pt x="5239050" y="2997614"/>
                </a:lnTo>
                <a:cubicBezTo>
                  <a:pt x="5245198" y="3000370"/>
                  <a:pt x="5247075" y="3007912"/>
                  <a:pt x="5244532" y="3013728"/>
                </a:cubicBezTo>
                <a:cubicBezTo>
                  <a:pt x="5241866" y="3019816"/>
                  <a:pt x="5234144" y="3021785"/>
                  <a:pt x="5228421" y="3019210"/>
                </a:cubicBezTo>
                <a:lnTo>
                  <a:pt x="5223545" y="3017029"/>
                </a:lnTo>
                <a:cubicBezTo>
                  <a:pt x="5217398" y="3014273"/>
                  <a:pt x="5215520" y="3006731"/>
                  <a:pt x="5218064" y="3000915"/>
                </a:cubicBezTo>
                <a:cubicBezTo>
                  <a:pt x="5219366" y="2997916"/>
                  <a:pt x="5221910" y="2995948"/>
                  <a:pt x="5224817" y="2995008"/>
                </a:cubicBezTo>
                <a:cubicBezTo>
                  <a:pt x="5222122" y="2995251"/>
                  <a:pt x="5219336" y="2994736"/>
                  <a:pt x="5216974" y="2993252"/>
                </a:cubicBezTo>
                <a:cubicBezTo>
                  <a:pt x="5213158" y="2990889"/>
                  <a:pt x="5211735" y="2986406"/>
                  <a:pt x="5212280" y="2982196"/>
                </a:cubicBezTo>
                <a:cubicBezTo>
                  <a:pt x="5211826" y="2982075"/>
                  <a:pt x="5211311" y="2982166"/>
                  <a:pt x="5210857" y="2981953"/>
                </a:cubicBezTo>
                <a:lnTo>
                  <a:pt x="5205981" y="2979773"/>
                </a:lnTo>
                <a:cubicBezTo>
                  <a:pt x="5200045" y="2977077"/>
                  <a:pt x="5196412" y="2970867"/>
                  <a:pt x="5198743" y="2964355"/>
                </a:cubicBezTo>
                <a:cubicBezTo>
                  <a:pt x="5199501" y="2962295"/>
                  <a:pt x="5201045" y="2960599"/>
                  <a:pt x="5202832" y="2959206"/>
                </a:cubicBezTo>
                <a:cubicBezTo>
                  <a:pt x="5200076" y="2955541"/>
                  <a:pt x="5199743" y="2950513"/>
                  <a:pt x="5201711" y="2946121"/>
                </a:cubicBezTo>
                <a:lnTo>
                  <a:pt x="5203922" y="2941244"/>
                </a:lnTo>
                <a:cubicBezTo>
                  <a:pt x="5206587" y="2935307"/>
                  <a:pt x="5214824" y="2933459"/>
                  <a:pt x="5220214" y="2936397"/>
                </a:cubicBezTo>
                <a:cubicBezTo>
                  <a:pt x="5226210" y="2939639"/>
                  <a:pt x="5227755" y="2946787"/>
                  <a:pt x="5225059" y="2952694"/>
                </a:cubicBezTo>
                <a:lnTo>
                  <a:pt x="5222849" y="2957570"/>
                </a:lnTo>
                <a:cubicBezTo>
                  <a:pt x="5222334" y="2958721"/>
                  <a:pt x="5221486" y="2959539"/>
                  <a:pt x="5220608" y="2960387"/>
                </a:cubicBezTo>
                <a:cubicBezTo>
                  <a:pt x="5223545" y="2962235"/>
                  <a:pt x="5225574" y="2964961"/>
                  <a:pt x="5226392" y="2968111"/>
                </a:cubicBezTo>
                <a:cubicBezTo>
                  <a:pt x="5228633" y="2968172"/>
                  <a:pt x="5230843" y="2968626"/>
                  <a:pt x="5232782" y="2969807"/>
                </a:cubicBezTo>
                <a:cubicBezTo>
                  <a:pt x="5233175" y="2970050"/>
                  <a:pt x="5233357" y="2970443"/>
                  <a:pt x="5233690" y="2970746"/>
                </a:cubicBezTo>
                <a:cubicBezTo>
                  <a:pt x="5233872" y="2966566"/>
                  <a:pt x="5235356" y="2962174"/>
                  <a:pt x="5238020" y="2958176"/>
                </a:cubicBezTo>
                <a:cubicBezTo>
                  <a:pt x="5231298" y="2954208"/>
                  <a:pt x="5229723" y="2941214"/>
                  <a:pt x="5239293" y="2936307"/>
                </a:cubicBezTo>
                <a:cubicBezTo>
                  <a:pt x="5245834" y="2932975"/>
                  <a:pt x="5251012" y="2936610"/>
                  <a:pt x="5253011" y="2941971"/>
                </a:cubicBezTo>
                <a:cubicBezTo>
                  <a:pt x="5253738" y="2941153"/>
                  <a:pt x="5254555" y="2940456"/>
                  <a:pt x="5255464" y="2939911"/>
                </a:cubicBezTo>
                <a:cubicBezTo>
                  <a:pt x="5253041" y="2934277"/>
                  <a:pt x="5255827" y="2927916"/>
                  <a:pt x="5261066" y="2925069"/>
                </a:cubicBezTo>
                <a:cubicBezTo>
                  <a:pt x="5261339" y="2924918"/>
                  <a:pt x="5261641" y="2925008"/>
                  <a:pt x="5261914" y="2924887"/>
                </a:cubicBezTo>
                <a:cubicBezTo>
                  <a:pt x="5260400" y="2920132"/>
                  <a:pt x="5262368" y="2914680"/>
                  <a:pt x="5266184" y="2911469"/>
                </a:cubicBezTo>
                <a:cubicBezTo>
                  <a:pt x="5266305" y="2908198"/>
                  <a:pt x="5267577" y="2905108"/>
                  <a:pt x="5270817" y="2902866"/>
                </a:cubicBezTo>
                <a:cubicBezTo>
                  <a:pt x="5273876" y="2900686"/>
                  <a:pt x="5278388" y="2900383"/>
                  <a:pt x="5282053" y="2901746"/>
                </a:cubicBezTo>
                <a:close/>
                <a:moveTo>
                  <a:pt x="5297830" y="2844710"/>
                </a:moveTo>
                <a:cubicBezTo>
                  <a:pt x="5309217" y="2854281"/>
                  <a:pt x="5294226" y="2871819"/>
                  <a:pt x="5282840" y="2862278"/>
                </a:cubicBezTo>
                <a:cubicBezTo>
                  <a:pt x="5271423" y="2852706"/>
                  <a:pt x="5286443" y="2835169"/>
                  <a:pt x="5297830" y="2844710"/>
                </a:cubicBezTo>
                <a:close/>
                <a:moveTo>
                  <a:pt x="5390951" y="2986921"/>
                </a:moveTo>
                <a:cubicBezTo>
                  <a:pt x="5391042" y="2988981"/>
                  <a:pt x="5390436" y="2990859"/>
                  <a:pt x="5389406" y="2992525"/>
                </a:cubicBezTo>
                <a:cubicBezTo>
                  <a:pt x="5389770" y="2993524"/>
                  <a:pt x="5390163" y="2994494"/>
                  <a:pt x="5390254" y="2995554"/>
                </a:cubicBezTo>
                <a:lnTo>
                  <a:pt x="5390678" y="3000642"/>
                </a:lnTo>
                <a:cubicBezTo>
                  <a:pt x="5390800" y="3002157"/>
                  <a:pt x="5390557" y="3003581"/>
                  <a:pt x="5390073" y="3004913"/>
                </a:cubicBezTo>
                <a:cubicBezTo>
                  <a:pt x="5392011" y="3005156"/>
                  <a:pt x="5393979" y="3005792"/>
                  <a:pt x="5395857" y="3007367"/>
                </a:cubicBezTo>
                <a:cubicBezTo>
                  <a:pt x="5407273" y="3016939"/>
                  <a:pt x="5392162" y="3034416"/>
                  <a:pt x="5380806" y="3024874"/>
                </a:cubicBezTo>
                <a:cubicBezTo>
                  <a:pt x="5376445" y="3021209"/>
                  <a:pt x="5375991" y="3016454"/>
                  <a:pt x="5377657" y="3012425"/>
                </a:cubicBezTo>
                <a:cubicBezTo>
                  <a:pt x="5372357" y="3011759"/>
                  <a:pt x="5368178" y="3007094"/>
                  <a:pt x="5367724" y="3001794"/>
                </a:cubicBezTo>
                <a:lnTo>
                  <a:pt x="5367694" y="3001218"/>
                </a:lnTo>
                <a:cubicBezTo>
                  <a:pt x="5365695" y="2999734"/>
                  <a:pt x="5364059" y="2997825"/>
                  <a:pt x="5363696" y="2995402"/>
                </a:cubicBezTo>
                <a:cubicBezTo>
                  <a:pt x="5363545" y="2994312"/>
                  <a:pt x="5363696" y="2993252"/>
                  <a:pt x="5363636" y="2992131"/>
                </a:cubicBezTo>
                <a:lnTo>
                  <a:pt x="5360183" y="2990586"/>
                </a:lnTo>
                <a:cubicBezTo>
                  <a:pt x="5359941" y="2990465"/>
                  <a:pt x="5359790" y="2990283"/>
                  <a:pt x="5359547" y="2990162"/>
                </a:cubicBezTo>
                <a:cubicBezTo>
                  <a:pt x="5357548" y="2990344"/>
                  <a:pt x="5355550" y="2990526"/>
                  <a:pt x="5353521" y="2990707"/>
                </a:cubicBezTo>
                <a:cubicBezTo>
                  <a:pt x="5347282" y="2991253"/>
                  <a:pt x="5341498" y="2986739"/>
                  <a:pt x="5340832" y="2980439"/>
                </a:cubicBezTo>
                <a:cubicBezTo>
                  <a:pt x="5340196" y="2974320"/>
                  <a:pt x="5344920" y="2968293"/>
                  <a:pt x="5351128" y="2967748"/>
                </a:cubicBezTo>
                <a:cubicBezTo>
                  <a:pt x="5353551" y="2967536"/>
                  <a:pt x="5355944" y="2967324"/>
                  <a:pt x="5358366" y="2967111"/>
                </a:cubicBezTo>
                <a:cubicBezTo>
                  <a:pt x="5359668" y="2966990"/>
                  <a:pt x="5360940" y="2967202"/>
                  <a:pt x="5362151" y="2967505"/>
                </a:cubicBezTo>
                <a:cubicBezTo>
                  <a:pt x="5364180" y="2967081"/>
                  <a:pt x="5366240" y="2967021"/>
                  <a:pt x="5368148" y="2967869"/>
                </a:cubicBezTo>
                <a:lnTo>
                  <a:pt x="5373023" y="2970080"/>
                </a:lnTo>
                <a:cubicBezTo>
                  <a:pt x="5374174" y="2970595"/>
                  <a:pt x="5375082" y="2971322"/>
                  <a:pt x="5375991" y="2971988"/>
                </a:cubicBezTo>
                <a:cubicBezTo>
                  <a:pt x="5382169" y="2969535"/>
                  <a:pt x="5389588" y="2971140"/>
                  <a:pt x="5390284" y="2979470"/>
                </a:cubicBezTo>
                <a:cubicBezTo>
                  <a:pt x="5390375" y="2980681"/>
                  <a:pt x="5390284" y="2981802"/>
                  <a:pt x="5390073" y="2982893"/>
                </a:cubicBezTo>
                <a:cubicBezTo>
                  <a:pt x="5390557" y="2984165"/>
                  <a:pt x="5390890" y="2985528"/>
                  <a:pt x="5390951" y="2986921"/>
                </a:cubicBezTo>
                <a:close/>
                <a:moveTo>
                  <a:pt x="5400521" y="3317748"/>
                </a:moveTo>
                <a:cubicBezTo>
                  <a:pt x="5402156" y="3320050"/>
                  <a:pt x="5402459" y="3322231"/>
                  <a:pt x="5402246" y="3324290"/>
                </a:cubicBezTo>
                <a:cubicBezTo>
                  <a:pt x="5403004" y="3324381"/>
                  <a:pt x="5403791" y="3324714"/>
                  <a:pt x="5404548" y="3325017"/>
                </a:cubicBezTo>
                <a:cubicBezTo>
                  <a:pt x="5409605" y="3322473"/>
                  <a:pt x="5416480" y="3322655"/>
                  <a:pt x="5420628" y="3328531"/>
                </a:cubicBezTo>
                <a:cubicBezTo>
                  <a:pt x="5426957" y="3337497"/>
                  <a:pt x="5417358" y="3345736"/>
                  <a:pt x="5408515" y="3344433"/>
                </a:cubicBezTo>
                <a:lnTo>
                  <a:pt x="5407879" y="3345463"/>
                </a:lnTo>
                <a:cubicBezTo>
                  <a:pt x="5404518" y="3350764"/>
                  <a:pt x="5398098" y="3353369"/>
                  <a:pt x="5392192" y="3350249"/>
                </a:cubicBezTo>
                <a:cubicBezTo>
                  <a:pt x="5390315" y="3349249"/>
                  <a:pt x="5388952" y="3347553"/>
                  <a:pt x="5387832" y="3345645"/>
                </a:cubicBezTo>
                <a:cubicBezTo>
                  <a:pt x="5383986" y="3347765"/>
                  <a:pt x="5379140" y="3347402"/>
                  <a:pt x="5375234" y="3344918"/>
                </a:cubicBezTo>
                <a:lnTo>
                  <a:pt x="5370903" y="3342162"/>
                </a:lnTo>
                <a:cubicBezTo>
                  <a:pt x="5365604" y="3338799"/>
                  <a:pt x="5364968" y="3330712"/>
                  <a:pt x="5368511" y="3325956"/>
                </a:cubicBezTo>
                <a:cubicBezTo>
                  <a:pt x="5371024" y="3322564"/>
                  <a:pt x="5374810" y="3321352"/>
                  <a:pt x="5378565" y="3321655"/>
                </a:cubicBezTo>
                <a:cubicBezTo>
                  <a:pt x="5379292" y="3316870"/>
                  <a:pt x="5383925" y="3313174"/>
                  <a:pt x="5389255" y="3312689"/>
                </a:cubicBezTo>
                <a:lnTo>
                  <a:pt x="5384561" y="3311902"/>
                </a:lnTo>
                <a:cubicBezTo>
                  <a:pt x="5378413" y="3310842"/>
                  <a:pt x="5374416" y="3304239"/>
                  <a:pt x="5375658" y="3298302"/>
                </a:cubicBezTo>
                <a:cubicBezTo>
                  <a:pt x="5376960" y="3292062"/>
                  <a:pt x="5383138" y="3288306"/>
                  <a:pt x="5389255" y="3289366"/>
                </a:cubicBezTo>
                <a:lnTo>
                  <a:pt x="5392011" y="3289851"/>
                </a:lnTo>
                <a:cubicBezTo>
                  <a:pt x="5395554" y="3286549"/>
                  <a:pt x="5401399" y="3285368"/>
                  <a:pt x="5405517" y="3287973"/>
                </a:cubicBezTo>
                <a:lnTo>
                  <a:pt x="5409848" y="3290729"/>
                </a:lnTo>
                <a:cubicBezTo>
                  <a:pt x="5415329" y="3294213"/>
                  <a:pt x="5417328" y="3300543"/>
                  <a:pt x="5414390" y="3306480"/>
                </a:cubicBezTo>
                <a:cubicBezTo>
                  <a:pt x="5411877" y="3311569"/>
                  <a:pt x="5404578" y="3313901"/>
                  <a:pt x="5399491" y="3311296"/>
                </a:cubicBezTo>
                <a:cubicBezTo>
                  <a:pt x="5397886" y="3312174"/>
                  <a:pt x="5396281" y="3313144"/>
                  <a:pt x="5394403" y="3313235"/>
                </a:cubicBezTo>
                <a:cubicBezTo>
                  <a:pt x="5396705" y="3313931"/>
                  <a:pt x="5398855" y="3315385"/>
                  <a:pt x="5400521" y="3317748"/>
                </a:cubicBezTo>
                <a:close/>
                <a:moveTo>
                  <a:pt x="5504755" y="3202373"/>
                </a:moveTo>
                <a:cubicBezTo>
                  <a:pt x="5493399" y="3192832"/>
                  <a:pt x="5510509" y="3177293"/>
                  <a:pt x="5521744" y="3186714"/>
                </a:cubicBezTo>
                <a:cubicBezTo>
                  <a:pt x="5533100" y="3196255"/>
                  <a:pt x="5515990" y="3211794"/>
                  <a:pt x="5504755" y="3202373"/>
                </a:cubicBezTo>
                <a:close/>
                <a:moveTo>
                  <a:pt x="5505058" y="3266346"/>
                </a:moveTo>
                <a:cubicBezTo>
                  <a:pt x="5496488" y="3254230"/>
                  <a:pt x="5516021" y="3242084"/>
                  <a:pt x="5524530" y="3254109"/>
                </a:cubicBezTo>
                <a:cubicBezTo>
                  <a:pt x="5533070" y="3266225"/>
                  <a:pt x="5513567" y="3278371"/>
                  <a:pt x="5505058" y="3266346"/>
                </a:cubicBezTo>
                <a:close/>
                <a:moveTo>
                  <a:pt x="5509631" y="3224334"/>
                </a:moveTo>
                <a:cubicBezTo>
                  <a:pt x="5510055" y="3224939"/>
                  <a:pt x="5510509" y="3225515"/>
                  <a:pt x="5510994" y="3226030"/>
                </a:cubicBezTo>
                <a:cubicBezTo>
                  <a:pt x="5510994" y="3226030"/>
                  <a:pt x="5510994" y="3226030"/>
                  <a:pt x="5510994" y="3226030"/>
                </a:cubicBezTo>
                <a:cubicBezTo>
                  <a:pt x="5511084" y="3226060"/>
                  <a:pt x="5511115" y="3226060"/>
                  <a:pt x="5511206" y="3226091"/>
                </a:cubicBezTo>
                <a:cubicBezTo>
                  <a:pt x="5511387" y="3226091"/>
                  <a:pt x="5511417" y="3226091"/>
                  <a:pt x="5511781" y="3226121"/>
                </a:cubicBezTo>
                <a:cubicBezTo>
                  <a:pt x="5518201" y="3226575"/>
                  <a:pt x="5522774" y="3231694"/>
                  <a:pt x="5522804" y="3238085"/>
                </a:cubicBezTo>
                <a:cubicBezTo>
                  <a:pt x="5522834" y="3244174"/>
                  <a:pt x="5516838" y="3249535"/>
                  <a:pt x="5510842" y="3249111"/>
                </a:cubicBezTo>
                <a:cubicBezTo>
                  <a:pt x="5504998" y="3248717"/>
                  <a:pt x="5499728" y="3246233"/>
                  <a:pt x="5495519" y="3242265"/>
                </a:cubicBezTo>
                <a:cubicBezTo>
                  <a:pt x="5495549" y="3244355"/>
                  <a:pt x="5495216" y="3246536"/>
                  <a:pt x="5493823" y="3248717"/>
                </a:cubicBezTo>
                <a:cubicBezTo>
                  <a:pt x="5485798" y="3261348"/>
                  <a:pt x="5467022" y="3247778"/>
                  <a:pt x="5474987" y="3235238"/>
                </a:cubicBezTo>
                <a:cubicBezTo>
                  <a:pt x="5478893" y="3229119"/>
                  <a:pt x="5485283" y="3229210"/>
                  <a:pt x="5489947" y="3232330"/>
                </a:cubicBezTo>
                <a:cubicBezTo>
                  <a:pt x="5489795" y="3229331"/>
                  <a:pt x="5490764" y="3226333"/>
                  <a:pt x="5493338" y="3223879"/>
                </a:cubicBezTo>
                <a:cubicBezTo>
                  <a:pt x="5497517" y="3219972"/>
                  <a:pt x="5505876" y="3219396"/>
                  <a:pt x="5509631" y="3224334"/>
                </a:cubicBezTo>
                <a:close/>
                <a:moveTo>
                  <a:pt x="5475592" y="3249898"/>
                </a:moveTo>
                <a:cubicBezTo>
                  <a:pt x="5477803" y="3256592"/>
                  <a:pt x="5477773" y="3263862"/>
                  <a:pt x="5474079" y="3270071"/>
                </a:cubicBezTo>
                <a:cubicBezTo>
                  <a:pt x="5470868" y="3275463"/>
                  <a:pt x="5464963" y="3278674"/>
                  <a:pt x="5458755" y="3275857"/>
                </a:cubicBezTo>
                <a:cubicBezTo>
                  <a:pt x="5453516" y="3273464"/>
                  <a:pt x="5449761" y="3265891"/>
                  <a:pt x="5452971" y="3260530"/>
                </a:cubicBezTo>
                <a:cubicBezTo>
                  <a:pt x="5453365" y="3259924"/>
                  <a:pt x="5453728" y="3259258"/>
                  <a:pt x="5454031" y="3258622"/>
                </a:cubicBezTo>
                <a:lnTo>
                  <a:pt x="5454031" y="3258622"/>
                </a:lnTo>
                <a:cubicBezTo>
                  <a:pt x="5454031" y="3258531"/>
                  <a:pt x="5454031" y="3258501"/>
                  <a:pt x="5454031" y="3258379"/>
                </a:cubicBezTo>
                <a:cubicBezTo>
                  <a:pt x="5453970" y="3258198"/>
                  <a:pt x="5453970" y="3258168"/>
                  <a:pt x="5453849" y="3257834"/>
                </a:cubicBezTo>
                <a:cubicBezTo>
                  <a:pt x="5451790" y="3251686"/>
                  <a:pt x="5454848" y="3245446"/>
                  <a:pt x="5460784" y="3242992"/>
                </a:cubicBezTo>
                <a:cubicBezTo>
                  <a:pt x="5466417" y="3240599"/>
                  <a:pt x="5473685" y="3244143"/>
                  <a:pt x="5475592" y="3249898"/>
                </a:cubicBezTo>
                <a:close/>
                <a:moveTo>
                  <a:pt x="5447459" y="3299786"/>
                </a:moveTo>
                <a:lnTo>
                  <a:pt x="5444522" y="3295606"/>
                </a:lnTo>
                <a:cubicBezTo>
                  <a:pt x="5440918" y="3290517"/>
                  <a:pt x="5444340" y="3282672"/>
                  <a:pt x="5449277" y="3280067"/>
                </a:cubicBezTo>
                <a:cubicBezTo>
                  <a:pt x="5455273" y="3276917"/>
                  <a:pt x="5461238" y="3279764"/>
                  <a:pt x="5464811" y="3284853"/>
                </a:cubicBezTo>
                <a:lnTo>
                  <a:pt x="5467749" y="3289033"/>
                </a:lnTo>
                <a:cubicBezTo>
                  <a:pt x="5471353" y="3294122"/>
                  <a:pt x="5467931" y="3301967"/>
                  <a:pt x="5462964" y="3304572"/>
                </a:cubicBezTo>
                <a:cubicBezTo>
                  <a:pt x="5457029" y="3307722"/>
                  <a:pt x="5451063" y="3304844"/>
                  <a:pt x="5447459" y="3299786"/>
                </a:cubicBezTo>
                <a:close/>
                <a:moveTo>
                  <a:pt x="5448580" y="3329500"/>
                </a:moveTo>
                <a:lnTo>
                  <a:pt x="5445824" y="3333832"/>
                </a:lnTo>
                <a:cubicBezTo>
                  <a:pt x="5442342" y="3339314"/>
                  <a:pt x="5434892" y="3340072"/>
                  <a:pt x="5429713" y="3336861"/>
                </a:cubicBezTo>
                <a:cubicBezTo>
                  <a:pt x="5424293" y="3333468"/>
                  <a:pt x="5423475" y="3325835"/>
                  <a:pt x="5426715" y="3320747"/>
                </a:cubicBezTo>
                <a:lnTo>
                  <a:pt x="5429471" y="3316415"/>
                </a:lnTo>
                <a:cubicBezTo>
                  <a:pt x="5432954" y="3310932"/>
                  <a:pt x="5440403" y="3310175"/>
                  <a:pt x="5445582" y="3313386"/>
                </a:cubicBezTo>
                <a:cubicBezTo>
                  <a:pt x="5451002" y="3316778"/>
                  <a:pt x="5451820" y="3324411"/>
                  <a:pt x="5448580" y="3329500"/>
                </a:cubicBezTo>
                <a:close/>
                <a:moveTo>
                  <a:pt x="5457180" y="3236601"/>
                </a:moveTo>
                <a:cubicBezTo>
                  <a:pt x="5455696" y="3242447"/>
                  <a:pt x="5450276" y="3245416"/>
                  <a:pt x="5444673" y="3245052"/>
                </a:cubicBezTo>
                <a:cubicBezTo>
                  <a:pt x="5444098" y="3247717"/>
                  <a:pt x="5442705" y="3250201"/>
                  <a:pt x="5440494" y="3251776"/>
                </a:cubicBezTo>
                <a:lnTo>
                  <a:pt x="5436315" y="3254714"/>
                </a:lnTo>
                <a:cubicBezTo>
                  <a:pt x="5431046" y="3258440"/>
                  <a:pt x="5424323" y="3257471"/>
                  <a:pt x="5420204" y="3252564"/>
                </a:cubicBezTo>
                <a:cubicBezTo>
                  <a:pt x="5416328" y="3247899"/>
                  <a:pt x="5417449" y="3239933"/>
                  <a:pt x="5422385" y="3236450"/>
                </a:cubicBezTo>
                <a:lnTo>
                  <a:pt x="5426534" y="3233511"/>
                </a:lnTo>
                <a:cubicBezTo>
                  <a:pt x="5426867" y="3233299"/>
                  <a:pt x="5427200" y="3233148"/>
                  <a:pt x="5427503" y="3232936"/>
                </a:cubicBezTo>
                <a:cubicBezTo>
                  <a:pt x="5427442" y="3231845"/>
                  <a:pt x="5427503" y="3230755"/>
                  <a:pt x="5427745" y="3229725"/>
                </a:cubicBezTo>
                <a:cubicBezTo>
                  <a:pt x="5429350" y="3223395"/>
                  <a:pt x="5435619" y="3220366"/>
                  <a:pt x="5441736" y="3221426"/>
                </a:cubicBezTo>
                <a:lnTo>
                  <a:pt x="5448852" y="3222638"/>
                </a:lnTo>
                <a:cubicBezTo>
                  <a:pt x="5455030" y="3223698"/>
                  <a:pt x="5458634" y="3230937"/>
                  <a:pt x="5457180" y="3236601"/>
                </a:cubicBezTo>
                <a:close/>
                <a:moveTo>
                  <a:pt x="5442190" y="3195619"/>
                </a:moveTo>
                <a:lnTo>
                  <a:pt x="5439434" y="3199950"/>
                </a:lnTo>
                <a:cubicBezTo>
                  <a:pt x="5435952" y="3205463"/>
                  <a:pt x="5429925" y="3207704"/>
                  <a:pt x="5423808" y="3204887"/>
                </a:cubicBezTo>
                <a:cubicBezTo>
                  <a:pt x="5418478" y="3202404"/>
                  <a:pt x="5415632" y="3194377"/>
                  <a:pt x="5418902" y="3189258"/>
                </a:cubicBezTo>
                <a:lnTo>
                  <a:pt x="5421658" y="3184896"/>
                </a:lnTo>
                <a:cubicBezTo>
                  <a:pt x="5425140" y="3179414"/>
                  <a:pt x="5431167" y="3177142"/>
                  <a:pt x="5437284" y="3179959"/>
                </a:cubicBezTo>
                <a:cubicBezTo>
                  <a:pt x="5442614" y="3182473"/>
                  <a:pt x="5445461" y="3190500"/>
                  <a:pt x="5442190" y="3195619"/>
                </a:cubicBezTo>
                <a:close/>
                <a:moveTo>
                  <a:pt x="5348009" y="3343646"/>
                </a:moveTo>
                <a:lnTo>
                  <a:pt x="5345253" y="3348008"/>
                </a:lnTo>
                <a:cubicBezTo>
                  <a:pt x="5341892" y="3353308"/>
                  <a:pt x="5335714" y="3356155"/>
                  <a:pt x="5329688" y="3353096"/>
                </a:cubicBezTo>
                <a:cubicBezTo>
                  <a:pt x="5324843" y="3350643"/>
                  <a:pt x="5321905" y="3343858"/>
                  <a:pt x="5324237" y="3338648"/>
                </a:cubicBezTo>
                <a:cubicBezTo>
                  <a:pt x="5323722" y="3337194"/>
                  <a:pt x="5323571" y="3335589"/>
                  <a:pt x="5323752" y="3333923"/>
                </a:cubicBezTo>
                <a:cubicBezTo>
                  <a:pt x="5318544" y="3332045"/>
                  <a:pt x="5315606" y="3325653"/>
                  <a:pt x="5316939" y="3320504"/>
                </a:cubicBezTo>
                <a:cubicBezTo>
                  <a:pt x="5318211" y="3315718"/>
                  <a:pt x="5322026" y="3312932"/>
                  <a:pt x="5326448" y="3312265"/>
                </a:cubicBezTo>
                <a:cubicBezTo>
                  <a:pt x="5327265" y="3310721"/>
                  <a:pt x="5328325" y="3309267"/>
                  <a:pt x="5329870" y="3308085"/>
                </a:cubicBezTo>
                <a:cubicBezTo>
                  <a:pt x="5333140" y="3305571"/>
                  <a:pt x="5337925" y="3305541"/>
                  <a:pt x="5341650" y="3307358"/>
                </a:cubicBezTo>
                <a:cubicBezTo>
                  <a:pt x="5345890" y="3306783"/>
                  <a:pt x="5350432" y="3308873"/>
                  <a:pt x="5352976" y="3312235"/>
                </a:cubicBezTo>
                <a:cubicBezTo>
                  <a:pt x="5356913" y="3317415"/>
                  <a:pt x="5354732" y="3324472"/>
                  <a:pt x="5350038" y="3328228"/>
                </a:cubicBezTo>
                <a:cubicBezTo>
                  <a:pt x="5348645" y="3329349"/>
                  <a:pt x="5347131" y="3329985"/>
                  <a:pt x="5345617" y="3330530"/>
                </a:cubicBezTo>
                <a:cubicBezTo>
                  <a:pt x="5348978" y="3333983"/>
                  <a:pt x="5350674" y="3339466"/>
                  <a:pt x="5348009" y="3343646"/>
                </a:cubicBezTo>
                <a:close/>
                <a:moveTo>
                  <a:pt x="5351159" y="3266891"/>
                </a:moveTo>
                <a:cubicBezTo>
                  <a:pt x="5359184" y="3254290"/>
                  <a:pt x="5378595" y="3266921"/>
                  <a:pt x="5370601" y="3279522"/>
                </a:cubicBezTo>
                <a:cubicBezTo>
                  <a:pt x="5362576" y="3292092"/>
                  <a:pt x="5343134" y="3279461"/>
                  <a:pt x="5351159" y="3266891"/>
                </a:cubicBezTo>
                <a:close/>
                <a:moveTo>
                  <a:pt x="5394130" y="3252079"/>
                </a:moveTo>
                <a:cubicBezTo>
                  <a:pt x="5391344" y="3256532"/>
                  <a:pt x="5385773" y="3257743"/>
                  <a:pt x="5380988" y="3256290"/>
                </a:cubicBezTo>
                <a:lnTo>
                  <a:pt x="5380382" y="3256714"/>
                </a:lnTo>
                <a:cubicBezTo>
                  <a:pt x="5375113" y="3260439"/>
                  <a:pt x="5367966" y="3258198"/>
                  <a:pt x="5364483" y="3253291"/>
                </a:cubicBezTo>
                <a:cubicBezTo>
                  <a:pt x="5363787" y="3252291"/>
                  <a:pt x="5363484" y="3251201"/>
                  <a:pt x="5363181" y="3250110"/>
                </a:cubicBezTo>
                <a:cubicBezTo>
                  <a:pt x="5360940" y="3249868"/>
                  <a:pt x="5358881" y="3249171"/>
                  <a:pt x="5357306" y="3247778"/>
                </a:cubicBezTo>
                <a:cubicBezTo>
                  <a:pt x="5358124" y="3250474"/>
                  <a:pt x="5357942" y="3253503"/>
                  <a:pt x="5356488" y="3256471"/>
                </a:cubicBezTo>
                <a:cubicBezTo>
                  <a:pt x="5353884" y="3261833"/>
                  <a:pt x="5345920" y="3264407"/>
                  <a:pt x="5340802" y="3261166"/>
                </a:cubicBezTo>
                <a:lnTo>
                  <a:pt x="5336471" y="3258410"/>
                </a:lnTo>
                <a:cubicBezTo>
                  <a:pt x="5330990" y="3254926"/>
                  <a:pt x="5328901" y="3248687"/>
                  <a:pt x="5331778" y="3242689"/>
                </a:cubicBezTo>
                <a:cubicBezTo>
                  <a:pt x="5334351" y="3237328"/>
                  <a:pt x="5342346" y="3234753"/>
                  <a:pt x="5347464" y="3238025"/>
                </a:cubicBezTo>
                <a:lnTo>
                  <a:pt x="5351795" y="3240781"/>
                </a:lnTo>
                <a:cubicBezTo>
                  <a:pt x="5352612" y="3241296"/>
                  <a:pt x="5353188" y="3241993"/>
                  <a:pt x="5353854" y="3242629"/>
                </a:cubicBezTo>
                <a:cubicBezTo>
                  <a:pt x="5353521" y="3241811"/>
                  <a:pt x="5353097" y="3241023"/>
                  <a:pt x="5352885" y="3240115"/>
                </a:cubicBezTo>
                <a:lnTo>
                  <a:pt x="5351310" y="3233027"/>
                </a:lnTo>
                <a:cubicBezTo>
                  <a:pt x="5349947" y="3226878"/>
                  <a:pt x="5355853" y="3220881"/>
                  <a:pt x="5361546" y="3220245"/>
                </a:cubicBezTo>
                <a:cubicBezTo>
                  <a:pt x="5368238" y="3219518"/>
                  <a:pt x="5372963" y="3224394"/>
                  <a:pt x="5374325" y="3230482"/>
                </a:cubicBezTo>
                <a:lnTo>
                  <a:pt x="5374780" y="3232572"/>
                </a:lnTo>
                <a:cubicBezTo>
                  <a:pt x="5378474" y="3230755"/>
                  <a:pt x="5383198" y="3230997"/>
                  <a:pt x="5386711" y="3233239"/>
                </a:cubicBezTo>
                <a:lnTo>
                  <a:pt x="5391042" y="3235995"/>
                </a:lnTo>
                <a:cubicBezTo>
                  <a:pt x="5396553" y="3239479"/>
                  <a:pt x="5397340" y="3246900"/>
                  <a:pt x="5394130" y="3252079"/>
                </a:cubicBezTo>
                <a:close/>
                <a:moveTo>
                  <a:pt x="5300555" y="3224788"/>
                </a:moveTo>
                <a:cubicBezTo>
                  <a:pt x="5298072" y="3221274"/>
                  <a:pt x="5298012" y="3217640"/>
                  <a:pt x="5299132" y="3214429"/>
                </a:cubicBezTo>
                <a:cubicBezTo>
                  <a:pt x="5297709" y="3211097"/>
                  <a:pt x="5297618" y="3207190"/>
                  <a:pt x="5299647" y="3204009"/>
                </a:cubicBezTo>
                <a:lnTo>
                  <a:pt x="5302403" y="3199647"/>
                </a:lnTo>
                <a:cubicBezTo>
                  <a:pt x="5305764" y="3194347"/>
                  <a:pt x="5312851" y="3192408"/>
                  <a:pt x="5318301" y="3195740"/>
                </a:cubicBezTo>
                <a:cubicBezTo>
                  <a:pt x="5323571" y="3198920"/>
                  <a:pt x="5325569" y="3206372"/>
                  <a:pt x="5322208" y="3211642"/>
                </a:cubicBezTo>
                <a:lnTo>
                  <a:pt x="5320361" y="3214550"/>
                </a:lnTo>
                <a:cubicBezTo>
                  <a:pt x="5323117" y="3225424"/>
                  <a:pt x="5308157" y="3235541"/>
                  <a:pt x="5300555" y="3224788"/>
                </a:cubicBezTo>
                <a:close/>
                <a:moveTo>
                  <a:pt x="5284505" y="3171175"/>
                </a:moveTo>
                <a:lnTo>
                  <a:pt x="5275814" y="3165632"/>
                </a:lnTo>
                <a:cubicBezTo>
                  <a:pt x="5271968" y="3163178"/>
                  <a:pt x="5270636" y="3158271"/>
                  <a:pt x="5271484" y="3153940"/>
                </a:cubicBezTo>
                <a:cubicBezTo>
                  <a:pt x="5270726" y="3154152"/>
                  <a:pt x="5270000" y="3154485"/>
                  <a:pt x="5269212" y="3154546"/>
                </a:cubicBezTo>
                <a:lnTo>
                  <a:pt x="5265639" y="3154848"/>
                </a:lnTo>
                <a:cubicBezTo>
                  <a:pt x="5266729" y="3155545"/>
                  <a:pt x="5267789" y="3156424"/>
                  <a:pt x="5268728" y="3157726"/>
                </a:cubicBezTo>
                <a:cubicBezTo>
                  <a:pt x="5274845" y="3166389"/>
                  <a:pt x="5267456" y="3176385"/>
                  <a:pt x="5259673" y="3176869"/>
                </a:cubicBezTo>
                <a:lnTo>
                  <a:pt x="5260400" y="3177505"/>
                </a:lnTo>
                <a:cubicBezTo>
                  <a:pt x="5262066" y="3178899"/>
                  <a:pt x="5262822" y="3180868"/>
                  <a:pt x="5263216" y="3182958"/>
                </a:cubicBezTo>
                <a:cubicBezTo>
                  <a:pt x="5267456" y="3181776"/>
                  <a:pt x="5272150" y="3183533"/>
                  <a:pt x="5275420" y="3186623"/>
                </a:cubicBezTo>
                <a:cubicBezTo>
                  <a:pt x="5282476" y="3193377"/>
                  <a:pt x="5283597" y="3203221"/>
                  <a:pt x="5280659" y="3212187"/>
                </a:cubicBezTo>
                <a:cubicBezTo>
                  <a:pt x="5278691" y="3218155"/>
                  <a:pt x="5271695" y="3221305"/>
                  <a:pt x="5265881" y="3219245"/>
                </a:cubicBezTo>
                <a:cubicBezTo>
                  <a:pt x="5262853" y="3218155"/>
                  <a:pt x="5260582" y="3215913"/>
                  <a:pt x="5259340" y="3213157"/>
                </a:cubicBezTo>
                <a:cubicBezTo>
                  <a:pt x="5257523" y="3214671"/>
                  <a:pt x="5255434" y="3215822"/>
                  <a:pt x="5253284" y="3216065"/>
                </a:cubicBezTo>
                <a:cubicBezTo>
                  <a:pt x="5251981" y="3216186"/>
                  <a:pt x="5250800" y="3215974"/>
                  <a:pt x="5249649" y="3215701"/>
                </a:cubicBezTo>
                <a:cubicBezTo>
                  <a:pt x="5249649" y="3216246"/>
                  <a:pt x="5249801" y="3216761"/>
                  <a:pt x="5249740" y="3217276"/>
                </a:cubicBezTo>
                <a:cubicBezTo>
                  <a:pt x="5256221" y="3214035"/>
                  <a:pt x="5265397" y="3216216"/>
                  <a:pt x="5266184" y="3225424"/>
                </a:cubicBezTo>
                <a:cubicBezTo>
                  <a:pt x="5267214" y="3237449"/>
                  <a:pt x="5252314" y="3241629"/>
                  <a:pt x="5246136" y="3234784"/>
                </a:cubicBezTo>
                <a:cubicBezTo>
                  <a:pt x="5245894" y="3235329"/>
                  <a:pt x="5245834" y="3235935"/>
                  <a:pt x="5245501" y="3236450"/>
                </a:cubicBezTo>
                <a:cubicBezTo>
                  <a:pt x="5244713" y="3237691"/>
                  <a:pt x="5243684" y="3238661"/>
                  <a:pt x="5242533" y="3239448"/>
                </a:cubicBezTo>
                <a:cubicBezTo>
                  <a:pt x="5242866" y="3239903"/>
                  <a:pt x="5243351" y="3240206"/>
                  <a:pt x="5243623" y="3240721"/>
                </a:cubicBezTo>
                <a:cubicBezTo>
                  <a:pt x="5245773" y="3244567"/>
                  <a:pt x="5248347" y="3248505"/>
                  <a:pt x="5248862" y="3252988"/>
                </a:cubicBezTo>
                <a:cubicBezTo>
                  <a:pt x="5249589" y="3259530"/>
                  <a:pt x="5245107" y="3265407"/>
                  <a:pt x="5238505" y="3266225"/>
                </a:cubicBezTo>
                <a:cubicBezTo>
                  <a:pt x="5237506" y="3266346"/>
                  <a:pt x="5236749" y="3265891"/>
                  <a:pt x="5235840" y="3265770"/>
                </a:cubicBezTo>
                <a:lnTo>
                  <a:pt x="5235113" y="3266376"/>
                </a:lnTo>
                <a:cubicBezTo>
                  <a:pt x="5230329" y="3270374"/>
                  <a:pt x="5223878" y="3271616"/>
                  <a:pt x="5218882" y="3266952"/>
                </a:cubicBezTo>
                <a:cubicBezTo>
                  <a:pt x="5218700" y="3266800"/>
                  <a:pt x="5218609" y="3266528"/>
                  <a:pt x="5218458" y="3266315"/>
                </a:cubicBezTo>
                <a:cubicBezTo>
                  <a:pt x="5213158" y="3266921"/>
                  <a:pt x="5207949" y="3263832"/>
                  <a:pt x="5206163" y="3258682"/>
                </a:cubicBezTo>
                <a:cubicBezTo>
                  <a:pt x="5205920" y="3258107"/>
                  <a:pt x="5205830" y="3257804"/>
                  <a:pt x="5205799" y="3257713"/>
                </a:cubicBezTo>
                <a:cubicBezTo>
                  <a:pt x="5205769" y="3257653"/>
                  <a:pt x="5205739" y="3257592"/>
                  <a:pt x="5205678" y="3257531"/>
                </a:cubicBezTo>
                <a:cubicBezTo>
                  <a:pt x="5205648" y="3257501"/>
                  <a:pt x="5205648" y="3257501"/>
                  <a:pt x="5205618" y="3257471"/>
                </a:cubicBezTo>
                <a:cubicBezTo>
                  <a:pt x="5204951" y="3257319"/>
                  <a:pt x="5204285" y="3257168"/>
                  <a:pt x="5203558" y="3257107"/>
                </a:cubicBezTo>
                <a:cubicBezTo>
                  <a:pt x="5197168" y="3256380"/>
                  <a:pt x="5193837" y="3248990"/>
                  <a:pt x="5194807" y="3243386"/>
                </a:cubicBezTo>
                <a:cubicBezTo>
                  <a:pt x="5195957" y="3236813"/>
                  <a:pt x="5202559" y="3233966"/>
                  <a:pt x="5208495" y="3234632"/>
                </a:cubicBezTo>
                <a:cubicBezTo>
                  <a:pt x="5214612" y="3235299"/>
                  <a:pt x="5219245" y="3238752"/>
                  <a:pt x="5222849" y="3243174"/>
                </a:cubicBezTo>
                <a:cubicBezTo>
                  <a:pt x="5223545" y="3241175"/>
                  <a:pt x="5224454" y="3239206"/>
                  <a:pt x="5226059" y="3237752"/>
                </a:cubicBezTo>
                <a:lnTo>
                  <a:pt x="5220820" y="3234420"/>
                </a:lnTo>
                <a:cubicBezTo>
                  <a:pt x="5215520" y="3231058"/>
                  <a:pt x="5213976" y="3223637"/>
                  <a:pt x="5217398" y="3218397"/>
                </a:cubicBezTo>
                <a:cubicBezTo>
                  <a:pt x="5219366" y="3215337"/>
                  <a:pt x="5222667" y="3213732"/>
                  <a:pt x="5226119" y="3213399"/>
                </a:cubicBezTo>
                <a:cubicBezTo>
                  <a:pt x="5227815" y="3208159"/>
                  <a:pt x="5234387" y="3204615"/>
                  <a:pt x="5240595" y="3205857"/>
                </a:cubicBezTo>
                <a:lnTo>
                  <a:pt x="5239020" y="3198769"/>
                </a:lnTo>
                <a:cubicBezTo>
                  <a:pt x="5238626" y="3197042"/>
                  <a:pt x="5238929" y="3195346"/>
                  <a:pt x="5239535" y="3193741"/>
                </a:cubicBezTo>
                <a:lnTo>
                  <a:pt x="5235447" y="3194074"/>
                </a:lnTo>
                <a:cubicBezTo>
                  <a:pt x="5229239" y="3194619"/>
                  <a:pt x="5224090" y="3187986"/>
                  <a:pt x="5224242" y="3182291"/>
                </a:cubicBezTo>
                <a:cubicBezTo>
                  <a:pt x="5224272" y="3180383"/>
                  <a:pt x="5224908" y="3178778"/>
                  <a:pt x="5225726" y="3177324"/>
                </a:cubicBezTo>
                <a:cubicBezTo>
                  <a:pt x="5224878" y="3177778"/>
                  <a:pt x="5223999" y="3178051"/>
                  <a:pt x="5223061" y="3178293"/>
                </a:cubicBezTo>
                <a:cubicBezTo>
                  <a:pt x="5222213" y="3184987"/>
                  <a:pt x="5215944" y="3190469"/>
                  <a:pt x="5209857" y="3189046"/>
                </a:cubicBezTo>
                <a:cubicBezTo>
                  <a:pt x="5212795" y="3193287"/>
                  <a:pt x="5213522" y="3198557"/>
                  <a:pt x="5209857" y="3203010"/>
                </a:cubicBezTo>
                <a:cubicBezTo>
                  <a:pt x="5206253" y="3207432"/>
                  <a:pt x="5197986" y="3209098"/>
                  <a:pt x="5193686" y="3204615"/>
                </a:cubicBezTo>
                <a:cubicBezTo>
                  <a:pt x="5193171" y="3204039"/>
                  <a:pt x="5192626" y="3203524"/>
                  <a:pt x="5192051" y="3203040"/>
                </a:cubicBezTo>
                <a:cubicBezTo>
                  <a:pt x="5191990" y="3202979"/>
                  <a:pt x="5191990" y="3203010"/>
                  <a:pt x="5191930" y="3202949"/>
                </a:cubicBezTo>
                <a:cubicBezTo>
                  <a:pt x="5191869" y="3202949"/>
                  <a:pt x="5191839" y="3202949"/>
                  <a:pt x="5191778" y="3202919"/>
                </a:cubicBezTo>
                <a:cubicBezTo>
                  <a:pt x="5191627" y="3202919"/>
                  <a:pt x="5191536" y="3202919"/>
                  <a:pt x="5191354" y="3202919"/>
                </a:cubicBezTo>
                <a:cubicBezTo>
                  <a:pt x="5184934" y="3203282"/>
                  <a:pt x="5179756" y="3198799"/>
                  <a:pt x="5178908" y="3192469"/>
                </a:cubicBezTo>
                <a:cubicBezTo>
                  <a:pt x="5178120" y="3186441"/>
                  <a:pt x="5183359" y="3180353"/>
                  <a:pt x="5189355" y="3180019"/>
                </a:cubicBezTo>
                <a:cubicBezTo>
                  <a:pt x="5194382" y="3179747"/>
                  <a:pt x="5199107" y="3181261"/>
                  <a:pt x="5203346" y="3183745"/>
                </a:cubicBezTo>
                <a:cubicBezTo>
                  <a:pt x="5201196" y="3179959"/>
                  <a:pt x="5201530" y="3175930"/>
                  <a:pt x="5203104" y="3172507"/>
                </a:cubicBezTo>
                <a:cubicBezTo>
                  <a:pt x="5198653" y="3170781"/>
                  <a:pt x="5195230" y="3166904"/>
                  <a:pt x="5195564" y="3162088"/>
                </a:cubicBezTo>
                <a:cubicBezTo>
                  <a:pt x="5190900" y="3162754"/>
                  <a:pt x="5185812" y="3161058"/>
                  <a:pt x="5183420" y="3156605"/>
                </a:cubicBezTo>
                <a:lnTo>
                  <a:pt x="5182512" y="3157332"/>
                </a:lnTo>
                <a:cubicBezTo>
                  <a:pt x="5178362" y="3160816"/>
                  <a:pt x="5172366" y="3160634"/>
                  <a:pt x="5168187" y="3157454"/>
                </a:cubicBezTo>
                <a:cubicBezTo>
                  <a:pt x="5168278" y="3158544"/>
                  <a:pt x="5168066" y="3159604"/>
                  <a:pt x="5167885" y="3160664"/>
                </a:cubicBezTo>
                <a:cubicBezTo>
                  <a:pt x="5173457" y="3160119"/>
                  <a:pt x="5179907" y="3164087"/>
                  <a:pt x="5180422" y="3170024"/>
                </a:cubicBezTo>
                <a:lnTo>
                  <a:pt x="5180846" y="3175113"/>
                </a:lnTo>
                <a:cubicBezTo>
                  <a:pt x="5181361" y="3181322"/>
                  <a:pt x="5178030" y="3187259"/>
                  <a:pt x="5171458" y="3188379"/>
                </a:cubicBezTo>
                <a:cubicBezTo>
                  <a:pt x="5165735" y="3189379"/>
                  <a:pt x="5158709" y="3185199"/>
                  <a:pt x="5158194" y="3179020"/>
                </a:cubicBezTo>
                <a:lnTo>
                  <a:pt x="5157770" y="3173931"/>
                </a:lnTo>
                <a:cubicBezTo>
                  <a:pt x="5157649" y="3172507"/>
                  <a:pt x="5157770" y="3171084"/>
                  <a:pt x="5158073" y="3169721"/>
                </a:cubicBezTo>
                <a:cubicBezTo>
                  <a:pt x="5155045" y="3170054"/>
                  <a:pt x="5151895" y="3169267"/>
                  <a:pt x="5149442" y="3167207"/>
                </a:cubicBezTo>
                <a:lnTo>
                  <a:pt x="5143931" y="3162542"/>
                </a:lnTo>
                <a:cubicBezTo>
                  <a:pt x="5139176" y="3158514"/>
                  <a:pt x="5138480" y="3151153"/>
                  <a:pt x="5142477" y="3146337"/>
                </a:cubicBezTo>
                <a:cubicBezTo>
                  <a:pt x="5142841" y="3145883"/>
                  <a:pt x="5143355" y="3145671"/>
                  <a:pt x="5143779" y="3145307"/>
                </a:cubicBezTo>
                <a:cubicBezTo>
                  <a:pt x="5149836" y="3136917"/>
                  <a:pt x="5161253" y="3141279"/>
                  <a:pt x="5163918" y="3149094"/>
                </a:cubicBezTo>
                <a:cubicBezTo>
                  <a:pt x="5163766" y="3145610"/>
                  <a:pt x="5164856" y="3142096"/>
                  <a:pt x="5167643" y="3139764"/>
                </a:cubicBezTo>
                <a:lnTo>
                  <a:pt x="5171579" y="3136493"/>
                </a:lnTo>
                <a:cubicBezTo>
                  <a:pt x="5176364" y="3132525"/>
                  <a:pt x="5183723" y="3133040"/>
                  <a:pt x="5187781" y="3137826"/>
                </a:cubicBezTo>
                <a:cubicBezTo>
                  <a:pt x="5188538" y="3138734"/>
                  <a:pt x="5188992" y="3139795"/>
                  <a:pt x="5189446" y="3140885"/>
                </a:cubicBezTo>
                <a:cubicBezTo>
                  <a:pt x="5195897" y="3138795"/>
                  <a:pt x="5204285" y="3141733"/>
                  <a:pt x="5205012" y="3150517"/>
                </a:cubicBezTo>
                <a:cubicBezTo>
                  <a:pt x="5205042" y="3150911"/>
                  <a:pt x="5204921" y="3151214"/>
                  <a:pt x="5204921" y="3151608"/>
                </a:cubicBezTo>
                <a:cubicBezTo>
                  <a:pt x="5209827" y="3150699"/>
                  <a:pt x="5214975" y="3153092"/>
                  <a:pt x="5217610" y="3156969"/>
                </a:cubicBezTo>
                <a:cubicBezTo>
                  <a:pt x="5222031" y="3156060"/>
                  <a:pt x="5226967" y="3157454"/>
                  <a:pt x="5229602" y="3161421"/>
                </a:cubicBezTo>
                <a:cubicBezTo>
                  <a:pt x="5231540" y="3158059"/>
                  <a:pt x="5235113" y="3155606"/>
                  <a:pt x="5239050" y="3155272"/>
                </a:cubicBezTo>
                <a:lnTo>
                  <a:pt x="5240140" y="3155182"/>
                </a:lnTo>
                <a:cubicBezTo>
                  <a:pt x="5238929" y="3154576"/>
                  <a:pt x="5237718" y="3153698"/>
                  <a:pt x="5236628" y="3152365"/>
                </a:cubicBezTo>
                <a:cubicBezTo>
                  <a:pt x="5227422" y="3141309"/>
                  <a:pt x="5242412" y="3124740"/>
                  <a:pt x="5251890" y="3135221"/>
                </a:cubicBezTo>
                <a:cubicBezTo>
                  <a:pt x="5253828" y="3133676"/>
                  <a:pt x="5256221" y="3132585"/>
                  <a:pt x="5258855" y="3132343"/>
                </a:cubicBezTo>
                <a:lnTo>
                  <a:pt x="5269031" y="3131495"/>
                </a:lnTo>
                <a:cubicBezTo>
                  <a:pt x="5275239" y="3130950"/>
                  <a:pt x="5280629" y="3136917"/>
                  <a:pt x="5280690" y="3142823"/>
                </a:cubicBezTo>
                <a:cubicBezTo>
                  <a:pt x="5280690" y="3143672"/>
                  <a:pt x="5280387" y="3144399"/>
                  <a:pt x="5280236" y="3145216"/>
                </a:cubicBezTo>
                <a:cubicBezTo>
                  <a:pt x="5283385" y="3144550"/>
                  <a:pt x="5286807" y="3145095"/>
                  <a:pt x="5289714" y="3146943"/>
                </a:cubicBezTo>
                <a:lnTo>
                  <a:pt x="5298405" y="3152456"/>
                </a:lnTo>
                <a:cubicBezTo>
                  <a:pt x="5303705" y="3155848"/>
                  <a:pt x="5304371" y="3163875"/>
                  <a:pt x="5300858" y="3168661"/>
                </a:cubicBezTo>
                <a:cubicBezTo>
                  <a:pt x="5296800" y="3173992"/>
                  <a:pt x="5289774" y="3174507"/>
                  <a:pt x="5284505" y="3171175"/>
                </a:cubicBezTo>
                <a:close/>
                <a:moveTo>
                  <a:pt x="5288412" y="3306995"/>
                </a:moveTo>
                <a:cubicBezTo>
                  <a:pt x="5288533" y="3313507"/>
                  <a:pt x="5283324" y="3318202"/>
                  <a:pt x="5277147" y="3318717"/>
                </a:cubicBezTo>
                <a:lnTo>
                  <a:pt x="5272059" y="3319141"/>
                </a:lnTo>
                <a:cubicBezTo>
                  <a:pt x="5265851" y="3319656"/>
                  <a:pt x="5260461" y="3313780"/>
                  <a:pt x="5260339" y="3307843"/>
                </a:cubicBezTo>
                <a:cubicBezTo>
                  <a:pt x="5260218" y="3301361"/>
                  <a:pt x="5265427" y="3296666"/>
                  <a:pt x="5271605" y="3296121"/>
                </a:cubicBezTo>
                <a:lnTo>
                  <a:pt x="5276692" y="3295697"/>
                </a:lnTo>
                <a:cubicBezTo>
                  <a:pt x="5282900" y="3295182"/>
                  <a:pt x="5288291" y="3301088"/>
                  <a:pt x="5288412" y="3306995"/>
                </a:cubicBezTo>
                <a:close/>
                <a:moveTo>
                  <a:pt x="5234266" y="3306450"/>
                </a:moveTo>
                <a:cubicBezTo>
                  <a:pt x="5234266" y="3306450"/>
                  <a:pt x="5234266" y="3306480"/>
                  <a:pt x="5234266" y="3306510"/>
                </a:cubicBezTo>
                <a:cubicBezTo>
                  <a:pt x="5235326" y="3311296"/>
                  <a:pt x="5232145" y="3315961"/>
                  <a:pt x="5227966" y="3318172"/>
                </a:cubicBezTo>
                <a:cubicBezTo>
                  <a:pt x="5227634" y="3318626"/>
                  <a:pt x="5227512" y="3319171"/>
                  <a:pt x="5227088" y="3319565"/>
                </a:cubicBezTo>
                <a:cubicBezTo>
                  <a:pt x="5223606" y="3322927"/>
                  <a:pt x="5219397" y="3323109"/>
                  <a:pt x="5214884" y="3322867"/>
                </a:cubicBezTo>
                <a:cubicBezTo>
                  <a:pt x="5211372" y="3322685"/>
                  <a:pt x="5208707" y="3320474"/>
                  <a:pt x="5207041" y="3317627"/>
                </a:cubicBezTo>
                <a:cubicBezTo>
                  <a:pt x="5206829" y="3317536"/>
                  <a:pt x="5206617" y="3317445"/>
                  <a:pt x="5206405" y="3317354"/>
                </a:cubicBezTo>
                <a:cubicBezTo>
                  <a:pt x="5200500" y="3314810"/>
                  <a:pt x="5198349" y="3307904"/>
                  <a:pt x="5200621" y="3302179"/>
                </a:cubicBezTo>
                <a:cubicBezTo>
                  <a:pt x="5201287" y="3300452"/>
                  <a:pt x="5202499" y="3299150"/>
                  <a:pt x="5203891" y="3298059"/>
                </a:cubicBezTo>
                <a:cubicBezTo>
                  <a:pt x="5200500" y="3297120"/>
                  <a:pt x="5197774" y="3294606"/>
                  <a:pt x="5197350" y="3289790"/>
                </a:cubicBezTo>
                <a:cubicBezTo>
                  <a:pt x="5196109" y="3275251"/>
                  <a:pt x="5218579" y="3270193"/>
                  <a:pt x="5219820" y="3284914"/>
                </a:cubicBezTo>
                <a:cubicBezTo>
                  <a:pt x="5219972" y="3286610"/>
                  <a:pt x="5219730" y="3288094"/>
                  <a:pt x="5219306" y="3289518"/>
                </a:cubicBezTo>
                <a:lnTo>
                  <a:pt x="5219457" y="3289396"/>
                </a:lnTo>
                <a:cubicBezTo>
                  <a:pt x="5222182" y="3287125"/>
                  <a:pt x="5225544" y="3286640"/>
                  <a:pt x="5228754" y="3287337"/>
                </a:cubicBezTo>
                <a:cubicBezTo>
                  <a:pt x="5225514" y="3282581"/>
                  <a:pt x="5225302" y="3275675"/>
                  <a:pt x="5231358" y="3271404"/>
                </a:cubicBezTo>
                <a:lnTo>
                  <a:pt x="5233932" y="3269557"/>
                </a:lnTo>
                <a:cubicBezTo>
                  <a:pt x="5246015" y="3261015"/>
                  <a:pt x="5258916" y="3280037"/>
                  <a:pt x="5246833" y="3288579"/>
                </a:cubicBezTo>
                <a:lnTo>
                  <a:pt x="5244259" y="3290396"/>
                </a:lnTo>
                <a:cubicBezTo>
                  <a:pt x="5241473" y="3292365"/>
                  <a:pt x="5238687" y="3292759"/>
                  <a:pt x="5236143" y="3292274"/>
                </a:cubicBezTo>
                <a:cubicBezTo>
                  <a:pt x="5239141" y="3296757"/>
                  <a:pt x="5237930" y="3302724"/>
                  <a:pt x="5234266" y="3306450"/>
                </a:cubicBezTo>
                <a:close/>
                <a:moveTo>
                  <a:pt x="5124640" y="3375177"/>
                </a:moveTo>
                <a:cubicBezTo>
                  <a:pt x="5120703" y="3378206"/>
                  <a:pt x="5115616" y="3378267"/>
                  <a:pt x="5111467" y="3375814"/>
                </a:cubicBezTo>
                <a:cubicBezTo>
                  <a:pt x="5110619" y="3375329"/>
                  <a:pt x="5109862" y="3374723"/>
                  <a:pt x="5109105" y="3374087"/>
                </a:cubicBezTo>
                <a:cubicBezTo>
                  <a:pt x="5102382" y="3370604"/>
                  <a:pt x="5098808" y="3362698"/>
                  <a:pt x="5096537" y="3355822"/>
                </a:cubicBezTo>
                <a:cubicBezTo>
                  <a:pt x="5094781" y="3350552"/>
                  <a:pt x="5096537" y="3345402"/>
                  <a:pt x="5100837" y="3342313"/>
                </a:cubicBezTo>
                <a:cubicBezTo>
                  <a:pt x="5094297" y="3344676"/>
                  <a:pt x="5084606" y="3340950"/>
                  <a:pt x="5083818" y="3331621"/>
                </a:cubicBezTo>
                <a:cubicBezTo>
                  <a:pt x="5082577" y="3316900"/>
                  <a:pt x="5105562" y="3317839"/>
                  <a:pt x="5106773" y="3332408"/>
                </a:cubicBezTo>
                <a:cubicBezTo>
                  <a:pt x="5107076" y="3336073"/>
                  <a:pt x="5105895" y="3338769"/>
                  <a:pt x="5103896" y="3340526"/>
                </a:cubicBezTo>
                <a:cubicBezTo>
                  <a:pt x="5107258" y="3339435"/>
                  <a:pt x="5111164" y="3340253"/>
                  <a:pt x="5114102" y="3342343"/>
                </a:cubicBezTo>
                <a:cubicBezTo>
                  <a:pt x="5114586" y="3341919"/>
                  <a:pt x="5114980" y="3341435"/>
                  <a:pt x="5115495" y="3341071"/>
                </a:cubicBezTo>
                <a:cubicBezTo>
                  <a:pt x="5120612" y="3337527"/>
                  <a:pt x="5127699" y="3338103"/>
                  <a:pt x="5131605" y="3343252"/>
                </a:cubicBezTo>
                <a:cubicBezTo>
                  <a:pt x="5135027" y="3347765"/>
                  <a:pt x="5134452" y="3354853"/>
                  <a:pt x="5130091" y="3358609"/>
                </a:cubicBezTo>
                <a:cubicBezTo>
                  <a:pt x="5129970" y="3358881"/>
                  <a:pt x="5129879" y="3359184"/>
                  <a:pt x="5129758" y="3359457"/>
                </a:cubicBezTo>
                <a:cubicBezTo>
                  <a:pt x="5129728" y="3359578"/>
                  <a:pt x="5129728" y="3359639"/>
                  <a:pt x="5129667" y="3359821"/>
                </a:cubicBezTo>
                <a:cubicBezTo>
                  <a:pt x="5129546" y="3360729"/>
                  <a:pt x="5129334" y="3361638"/>
                  <a:pt x="5129243" y="3362547"/>
                </a:cubicBezTo>
                <a:cubicBezTo>
                  <a:pt x="5129152" y="3363243"/>
                  <a:pt x="5128971" y="3367181"/>
                  <a:pt x="5129062" y="3363637"/>
                </a:cubicBezTo>
                <a:cubicBezTo>
                  <a:pt x="5129001" y="3368211"/>
                  <a:pt x="5128547" y="3372179"/>
                  <a:pt x="5124640" y="3375177"/>
                </a:cubicBezTo>
                <a:close/>
                <a:moveTo>
                  <a:pt x="5088633" y="3268284"/>
                </a:moveTo>
                <a:cubicBezTo>
                  <a:pt x="5086271" y="3268829"/>
                  <a:pt x="5083909" y="3269345"/>
                  <a:pt x="5081517" y="3269859"/>
                </a:cubicBezTo>
                <a:cubicBezTo>
                  <a:pt x="5075400" y="3271222"/>
                  <a:pt x="5069071" y="3267042"/>
                  <a:pt x="5067768" y="3260954"/>
                </a:cubicBezTo>
                <a:cubicBezTo>
                  <a:pt x="5066466" y="3254775"/>
                  <a:pt x="5070585" y="3248566"/>
                  <a:pt x="5076672" y="3247203"/>
                </a:cubicBezTo>
                <a:lnTo>
                  <a:pt x="5083788" y="3245627"/>
                </a:lnTo>
                <a:cubicBezTo>
                  <a:pt x="5089905" y="3244264"/>
                  <a:pt x="5096235" y="3248444"/>
                  <a:pt x="5097537" y="3254533"/>
                </a:cubicBezTo>
                <a:cubicBezTo>
                  <a:pt x="5098021" y="3256774"/>
                  <a:pt x="5097567" y="3258925"/>
                  <a:pt x="5096810" y="3260924"/>
                </a:cubicBezTo>
                <a:cubicBezTo>
                  <a:pt x="5097537" y="3260833"/>
                  <a:pt x="5098173" y="3260560"/>
                  <a:pt x="5098991" y="3260621"/>
                </a:cubicBezTo>
                <a:cubicBezTo>
                  <a:pt x="5101141" y="3260772"/>
                  <a:pt x="5103291" y="3260682"/>
                  <a:pt x="5105410" y="3260833"/>
                </a:cubicBezTo>
                <a:cubicBezTo>
                  <a:pt x="5105956" y="3260833"/>
                  <a:pt x="5106470" y="3260772"/>
                  <a:pt x="5107016" y="3260712"/>
                </a:cubicBezTo>
                <a:cubicBezTo>
                  <a:pt x="5108560" y="3260379"/>
                  <a:pt x="5109953" y="3260136"/>
                  <a:pt x="5111406" y="3260167"/>
                </a:cubicBezTo>
                <a:cubicBezTo>
                  <a:pt x="5113556" y="3257501"/>
                  <a:pt x="5116888" y="3255623"/>
                  <a:pt x="5120098" y="3255472"/>
                </a:cubicBezTo>
                <a:cubicBezTo>
                  <a:pt x="5124186" y="3255260"/>
                  <a:pt x="5127305" y="3257259"/>
                  <a:pt x="5129425" y="3260167"/>
                </a:cubicBezTo>
                <a:cubicBezTo>
                  <a:pt x="5129243" y="3259500"/>
                  <a:pt x="5128910" y="3258985"/>
                  <a:pt x="5128850" y="3258228"/>
                </a:cubicBezTo>
                <a:cubicBezTo>
                  <a:pt x="5128153" y="3249898"/>
                  <a:pt x="5135149" y="3245294"/>
                  <a:pt x="5141599" y="3245476"/>
                </a:cubicBezTo>
                <a:cubicBezTo>
                  <a:pt x="5139933" y="3242386"/>
                  <a:pt x="5140206" y="3239357"/>
                  <a:pt x="5141478" y="3236752"/>
                </a:cubicBezTo>
                <a:cubicBezTo>
                  <a:pt x="5140054" y="3237570"/>
                  <a:pt x="5138510" y="3238207"/>
                  <a:pt x="5136814" y="3238297"/>
                </a:cubicBezTo>
                <a:cubicBezTo>
                  <a:pt x="5136541" y="3238449"/>
                  <a:pt x="5136299" y="3238631"/>
                  <a:pt x="5136057" y="3238782"/>
                </a:cubicBezTo>
                <a:cubicBezTo>
                  <a:pt x="5135966" y="3238843"/>
                  <a:pt x="5135906" y="3238903"/>
                  <a:pt x="5135785" y="3238994"/>
                </a:cubicBezTo>
                <a:cubicBezTo>
                  <a:pt x="5135118" y="3239660"/>
                  <a:pt x="5134422" y="3240266"/>
                  <a:pt x="5133756" y="3240933"/>
                </a:cubicBezTo>
                <a:cubicBezTo>
                  <a:pt x="5133271" y="3241447"/>
                  <a:pt x="5130697" y="3244507"/>
                  <a:pt x="5132938" y="3241690"/>
                </a:cubicBezTo>
                <a:cubicBezTo>
                  <a:pt x="5130091" y="3245264"/>
                  <a:pt x="5127305" y="3248141"/>
                  <a:pt x="5122339" y="3248172"/>
                </a:cubicBezTo>
                <a:cubicBezTo>
                  <a:pt x="5117342" y="3248202"/>
                  <a:pt x="5113224" y="3245143"/>
                  <a:pt x="5111406" y="3240630"/>
                </a:cubicBezTo>
                <a:cubicBezTo>
                  <a:pt x="5111043" y="3239721"/>
                  <a:pt x="5110770" y="3238782"/>
                  <a:pt x="5110589" y="3237813"/>
                </a:cubicBezTo>
                <a:cubicBezTo>
                  <a:pt x="5107349" y="3230907"/>
                  <a:pt x="5109287" y="3222395"/>
                  <a:pt x="5111679" y="3215519"/>
                </a:cubicBezTo>
                <a:cubicBezTo>
                  <a:pt x="5113042" y="3211612"/>
                  <a:pt x="5116100" y="3209461"/>
                  <a:pt x="5119643" y="3208401"/>
                </a:cubicBezTo>
                <a:cubicBezTo>
                  <a:pt x="5119613" y="3208250"/>
                  <a:pt x="5119522" y="3208129"/>
                  <a:pt x="5119492" y="3207977"/>
                </a:cubicBezTo>
                <a:lnTo>
                  <a:pt x="5119220" y="3204887"/>
                </a:lnTo>
                <a:cubicBezTo>
                  <a:pt x="5114798" y="3201192"/>
                  <a:pt x="5112285" y="3194559"/>
                  <a:pt x="5116222" y="3188349"/>
                </a:cubicBezTo>
                <a:cubicBezTo>
                  <a:pt x="5117463" y="3186441"/>
                  <a:pt x="5118947" y="3185320"/>
                  <a:pt x="5120491" y="3184563"/>
                </a:cubicBezTo>
                <a:cubicBezTo>
                  <a:pt x="5120522" y="3181382"/>
                  <a:pt x="5121763" y="3178202"/>
                  <a:pt x="5124277" y="3175809"/>
                </a:cubicBezTo>
                <a:cubicBezTo>
                  <a:pt x="5128759" y="3171599"/>
                  <a:pt x="5136632" y="3172417"/>
                  <a:pt x="5140478" y="3177051"/>
                </a:cubicBezTo>
                <a:lnTo>
                  <a:pt x="5143749" y="3180989"/>
                </a:lnTo>
                <a:cubicBezTo>
                  <a:pt x="5147868" y="3185926"/>
                  <a:pt x="5147110" y="3192862"/>
                  <a:pt x="5142507" y="3197194"/>
                </a:cubicBezTo>
                <a:cubicBezTo>
                  <a:pt x="5142174" y="3197527"/>
                  <a:pt x="5141690" y="3197618"/>
                  <a:pt x="5141296" y="3197891"/>
                </a:cubicBezTo>
                <a:cubicBezTo>
                  <a:pt x="5141387" y="3198254"/>
                  <a:pt x="5141629" y="3198557"/>
                  <a:pt x="5141659" y="3198951"/>
                </a:cubicBezTo>
                <a:lnTo>
                  <a:pt x="5142083" y="3204039"/>
                </a:lnTo>
                <a:cubicBezTo>
                  <a:pt x="5142507" y="3209098"/>
                  <a:pt x="5139873" y="3212914"/>
                  <a:pt x="5135845" y="3215277"/>
                </a:cubicBezTo>
                <a:cubicBezTo>
                  <a:pt x="5142114" y="3215610"/>
                  <a:pt x="5147383" y="3220366"/>
                  <a:pt x="5147383" y="3226878"/>
                </a:cubicBezTo>
                <a:cubicBezTo>
                  <a:pt x="5147383" y="3228574"/>
                  <a:pt x="5146868" y="3230149"/>
                  <a:pt x="5146141" y="3231634"/>
                </a:cubicBezTo>
                <a:cubicBezTo>
                  <a:pt x="5150714" y="3228968"/>
                  <a:pt x="5157013" y="3228907"/>
                  <a:pt x="5161374" y="3234148"/>
                </a:cubicBezTo>
                <a:cubicBezTo>
                  <a:pt x="5168551" y="3242750"/>
                  <a:pt x="5159526" y="3252412"/>
                  <a:pt x="5150623" y="3251716"/>
                </a:cubicBezTo>
                <a:cubicBezTo>
                  <a:pt x="5150987" y="3252685"/>
                  <a:pt x="5151410" y="3253563"/>
                  <a:pt x="5151532" y="3254745"/>
                </a:cubicBezTo>
                <a:cubicBezTo>
                  <a:pt x="5152470" y="3265861"/>
                  <a:pt x="5139691" y="3270586"/>
                  <a:pt x="5132877" y="3265801"/>
                </a:cubicBezTo>
                <a:cubicBezTo>
                  <a:pt x="5134422" y="3267376"/>
                  <a:pt x="5135300" y="3268678"/>
                  <a:pt x="5136239" y="3270586"/>
                </a:cubicBezTo>
                <a:cubicBezTo>
                  <a:pt x="5138389" y="3274978"/>
                  <a:pt x="5138207" y="3279189"/>
                  <a:pt x="5137783" y="3283884"/>
                </a:cubicBezTo>
                <a:cubicBezTo>
                  <a:pt x="5137662" y="3285247"/>
                  <a:pt x="5136966" y="3286580"/>
                  <a:pt x="5136087" y="3287852"/>
                </a:cubicBezTo>
                <a:cubicBezTo>
                  <a:pt x="5136269" y="3290033"/>
                  <a:pt x="5136027" y="3292274"/>
                  <a:pt x="5135088" y="3294182"/>
                </a:cubicBezTo>
                <a:cubicBezTo>
                  <a:pt x="5134361" y="3295697"/>
                  <a:pt x="5133543" y="3297181"/>
                  <a:pt x="5132665" y="3298605"/>
                </a:cubicBezTo>
                <a:cubicBezTo>
                  <a:pt x="5132695" y="3299059"/>
                  <a:pt x="5132787" y="3299513"/>
                  <a:pt x="5132756" y="3299968"/>
                </a:cubicBezTo>
                <a:cubicBezTo>
                  <a:pt x="5132574" y="3305904"/>
                  <a:pt x="5127124" y="3311720"/>
                  <a:pt x="5120946" y="3311145"/>
                </a:cubicBezTo>
                <a:lnTo>
                  <a:pt x="5117584" y="3310842"/>
                </a:lnTo>
                <a:cubicBezTo>
                  <a:pt x="5116585" y="3311054"/>
                  <a:pt x="5115555" y="3311266"/>
                  <a:pt x="5114465" y="3311326"/>
                </a:cubicBezTo>
                <a:cubicBezTo>
                  <a:pt x="5106258" y="3311902"/>
                  <a:pt x="5098506" y="3307116"/>
                  <a:pt x="5091208" y="3304026"/>
                </a:cubicBezTo>
                <a:cubicBezTo>
                  <a:pt x="5084969" y="3301391"/>
                  <a:pt x="5083879" y="3295727"/>
                  <a:pt x="5085696" y="3290850"/>
                </a:cubicBezTo>
                <a:cubicBezTo>
                  <a:pt x="5082486" y="3289336"/>
                  <a:pt x="5079912" y="3286519"/>
                  <a:pt x="5079518" y="3281945"/>
                </a:cubicBezTo>
                <a:cubicBezTo>
                  <a:pt x="5078943" y="3275190"/>
                  <a:pt x="5083455" y="3271344"/>
                  <a:pt x="5088633" y="3270405"/>
                </a:cubicBezTo>
                <a:cubicBezTo>
                  <a:pt x="5088724" y="3269557"/>
                  <a:pt x="5088997" y="3268769"/>
                  <a:pt x="5089239" y="3267981"/>
                </a:cubicBezTo>
                <a:cubicBezTo>
                  <a:pt x="5089058" y="3268042"/>
                  <a:pt x="5088876" y="3268224"/>
                  <a:pt x="5088633" y="3268284"/>
                </a:cubicBezTo>
                <a:close/>
                <a:moveTo>
                  <a:pt x="4991182" y="3208734"/>
                </a:moveTo>
                <a:cubicBezTo>
                  <a:pt x="4986942" y="3208553"/>
                  <a:pt x="4984065" y="3206190"/>
                  <a:pt x="4982248" y="3203040"/>
                </a:cubicBezTo>
                <a:cubicBezTo>
                  <a:pt x="4981673" y="3202828"/>
                  <a:pt x="4981098" y="3203070"/>
                  <a:pt x="4980553" y="3202797"/>
                </a:cubicBezTo>
                <a:cubicBezTo>
                  <a:pt x="4975132" y="3199799"/>
                  <a:pt x="4973496" y="3191984"/>
                  <a:pt x="4976737" y="3186865"/>
                </a:cubicBezTo>
                <a:lnTo>
                  <a:pt x="4979493" y="3182533"/>
                </a:lnTo>
                <a:cubicBezTo>
                  <a:pt x="4982975" y="3177051"/>
                  <a:pt x="4989880" y="3175627"/>
                  <a:pt x="4995422" y="3178747"/>
                </a:cubicBezTo>
                <a:cubicBezTo>
                  <a:pt x="4998238" y="3180292"/>
                  <a:pt x="4999964" y="3183170"/>
                  <a:pt x="5000600" y="3186320"/>
                </a:cubicBezTo>
                <a:cubicBezTo>
                  <a:pt x="5001721" y="3188228"/>
                  <a:pt x="5002508" y="3190348"/>
                  <a:pt x="5002720" y="3192711"/>
                </a:cubicBezTo>
                <a:lnTo>
                  <a:pt x="5003144" y="3197800"/>
                </a:lnTo>
                <a:cubicBezTo>
                  <a:pt x="5003356" y="3200314"/>
                  <a:pt x="5002144" y="3202525"/>
                  <a:pt x="5000510" y="3204403"/>
                </a:cubicBezTo>
                <a:cubicBezTo>
                  <a:pt x="5009291" y="3201980"/>
                  <a:pt x="5020042" y="3211612"/>
                  <a:pt x="5013713" y="3221517"/>
                </a:cubicBezTo>
                <a:cubicBezTo>
                  <a:pt x="5005718" y="3234087"/>
                  <a:pt x="4986155" y="3221668"/>
                  <a:pt x="4994180" y="3209067"/>
                </a:cubicBezTo>
                <a:cubicBezTo>
                  <a:pt x="4994453" y="3208643"/>
                  <a:pt x="4994816" y="3208462"/>
                  <a:pt x="4995119" y="3208098"/>
                </a:cubicBezTo>
                <a:cubicBezTo>
                  <a:pt x="4993817" y="3208492"/>
                  <a:pt x="4992484" y="3208765"/>
                  <a:pt x="4991182" y="3208734"/>
                </a:cubicBezTo>
                <a:close/>
                <a:moveTo>
                  <a:pt x="5020527" y="3120530"/>
                </a:moveTo>
                <a:cubicBezTo>
                  <a:pt x="5024615" y="3123135"/>
                  <a:pt x="5026795" y="3127224"/>
                  <a:pt x="5026462" y="3131646"/>
                </a:cubicBezTo>
                <a:cubicBezTo>
                  <a:pt x="5029702" y="3130102"/>
                  <a:pt x="5033488" y="3129738"/>
                  <a:pt x="5036425" y="3131616"/>
                </a:cubicBezTo>
                <a:lnTo>
                  <a:pt x="5040756" y="3134373"/>
                </a:lnTo>
                <a:cubicBezTo>
                  <a:pt x="5046237" y="3137856"/>
                  <a:pt x="5048690" y="3143702"/>
                  <a:pt x="5045904" y="3149911"/>
                </a:cubicBezTo>
                <a:cubicBezTo>
                  <a:pt x="5045752" y="3150244"/>
                  <a:pt x="5045389" y="3150487"/>
                  <a:pt x="5045208" y="3150790"/>
                </a:cubicBezTo>
                <a:cubicBezTo>
                  <a:pt x="5053050" y="3162058"/>
                  <a:pt x="5037091" y="3176597"/>
                  <a:pt x="5027885" y="3165511"/>
                </a:cubicBezTo>
                <a:cubicBezTo>
                  <a:pt x="5024342" y="3161270"/>
                  <a:pt x="5024494" y="3156424"/>
                  <a:pt x="5026523" y="3152607"/>
                </a:cubicBezTo>
                <a:lnTo>
                  <a:pt x="5026008" y="3152274"/>
                </a:lnTo>
                <a:cubicBezTo>
                  <a:pt x="5021798" y="3149608"/>
                  <a:pt x="5019437" y="3145519"/>
                  <a:pt x="5019800" y="3140976"/>
                </a:cubicBezTo>
                <a:cubicBezTo>
                  <a:pt x="5016469" y="3142521"/>
                  <a:pt x="5012532" y="3142823"/>
                  <a:pt x="5009473" y="3140885"/>
                </a:cubicBezTo>
                <a:lnTo>
                  <a:pt x="5005112" y="3138129"/>
                </a:lnTo>
                <a:cubicBezTo>
                  <a:pt x="5004416" y="3137705"/>
                  <a:pt x="5003962" y="3137099"/>
                  <a:pt x="5003386" y="3136584"/>
                </a:cubicBezTo>
                <a:cubicBezTo>
                  <a:pt x="5001690" y="3136311"/>
                  <a:pt x="5000055" y="3135826"/>
                  <a:pt x="4998602" y="3134918"/>
                </a:cubicBezTo>
                <a:cubicBezTo>
                  <a:pt x="4993150" y="3131556"/>
                  <a:pt x="4992333" y="3123923"/>
                  <a:pt x="4995573" y="3118804"/>
                </a:cubicBezTo>
                <a:lnTo>
                  <a:pt x="4998329" y="3114472"/>
                </a:lnTo>
                <a:cubicBezTo>
                  <a:pt x="5001812" y="3108989"/>
                  <a:pt x="5009231" y="3108202"/>
                  <a:pt x="5014410" y="3111443"/>
                </a:cubicBezTo>
                <a:cubicBezTo>
                  <a:pt x="5017377" y="3113291"/>
                  <a:pt x="5018861" y="3116411"/>
                  <a:pt x="5019164" y="3119682"/>
                </a:cubicBezTo>
                <a:lnTo>
                  <a:pt x="5020527" y="3120530"/>
                </a:lnTo>
                <a:close/>
                <a:moveTo>
                  <a:pt x="5020223" y="3099388"/>
                </a:moveTo>
                <a:cubicBezTo>
                  <a:pt x="5019951" y="3093118"/>
                  <a:pt x="5023737" y="3087302"/>
                  <a:pt x="5030338" y="3086484"/>
                </a:cubicBezTo>
                <a:cubicBezTo>
                  <a:pt x="5036213" y="3085787"/>
                  <a:pt x="5042966" y="3090331"/>
                  <a:pt x="5043239" y="3096601"/>
                </a:cubicBezTo>
                <a:lnTo>
                  <a:pt x="5043481" y="3101720"/>
                </a:lnTo>
                <a:cubicBezTo>
                  <a:pt x="5043754" y="3107990"/>
                  <a:pt x="5039968" y="3113836"/>
                  <a:pt x="5033367" y="3114624"/>
                </a:cubicBezTo>
                <a:cubicBezTo>
                  <a:pt x="5027492" y="3115320"/>
                  <a:pt x="5020739" y="3110777"/>
                  <a:pt x="5020466" y="3104537"/>
                </a:cubicBezTo>
                <a:lnTo>
                  <a:pt x="5020223" y="3099388"/>
                </a:lnTo>
                <a:close/>
                <a:moveTo>
                  <a:pt x="5010563" y="3258501"/>
                </a:moveTo>
                <a:cubicBezTo>
                  <a:pt x="5018467" y="3246051"/>
                  <a:pt x="5039393" y="3256077"/>
                  <a:pt x="5031398" y="3268678"/>
                </a:cubicBezTo>
                <a:cubicBezTo>
                  <a:pt x="5023464" y="3281127"/>
                  <a:pt x="5002569" y="3271071"/>
                  <a:pt x="5010563" y="3258501"/>
                </a:cubicBezTo>
                <a:close/>
                <a:moveTo>
                  <a:pt x="5026159" y="3276765"/>
                </a:moveTo>
                <a:cubicBezTo>
                  <a:pt x="5031459" y="3274615"/>
                  <a:pt x="5039666" y="3277826"/>
                  <a:pt x="5040968" y="3283763"/>
                </a:cubicBezTo>
                <a:lnTo>
                  <a:pt x="5042543" y="3290881"/>
                </a:lnTo>
                <a:cubicBezTo>
                  <a:pt x="5043966" y="3297242"/>
                  <a:pt x="5041967" y="3303057"/>
                  <a:pt x="5035547" y="3305692"/>
                </a:cubicBezTo>
                <a:cubicBezTo>
                  <a:pt x="5030247" y="3307843"/>
                  <a:pt x="5022041" y="3304632"/>
                  <a:pt x="5020739" y="3298695"/>
                </a:cubicBezTo>
                <a:cubicBezTo>
                  <a:pt x="5020193" y="3296303"/>
                  <a:pt x="5019679" y="3293940"/>
                  <a:pt x="5019164" y="3291577"/>
                </a:cubicBezTo>
                <a:cubicBezTo>
                  <a:pt x="5017741" y="3285216"/>
                  <a:pt x="5019739" y="3279401"/>
                  <a:pt x="5026159" y="3276765"/>
                </a:cubicBezTo>
                <a:close/>
                <a:moveTo>
                  <a:pt x="5039817" y="3326229"/>
                </a:moveTo>
                <a:cubicBezTo>
                  <a:pt x="5043239" y="3324321"/>
                  <a:pt x="5046721" y="3324472"/>
                  <a:pt x="5049780" y="3325896"/>
                </a:cubicBezTo>
                <a:cubicBezTo>
                  <a:pt x="5053596" y="3324957"/>
                  <a:pt x="5057775" y="3325987"/>
                  <a:pt x="5060894" y="3328925"/>
                </a:cubicBezTo>
                <a:cubicBezTo>
                  <a:pt x="5065346" y="3333135"/>
                  <a:pt x="5065012" y="3341071"/>
                  <a:pt x="5060652" y="3345191"/>
                </a:cubicBezTo>
                <a:cubicBezTo>
                  <a:pt x="5057230" y="3348401"/>
                  <a:pt x="5053202" y="3350370"/>
                  <a:pt x="5048508" y="3350279"/>
                </a:cubicBezTo>
                <a:cubicBezTo>
                  <a:pt x="5042603" y="3350188"/>
                  <a:pt x="5038696" y="3346281"/>
                  <a:pt x="5035426" y="3341889"/>
                </a:cubicBezTo>
                <a:cubicBezTo>
                  <a:pt x="5031701" y="3336861"/>
                  <a:pt x="5034941" y="3328985"/>
                  <a:pt x="5039817" y="3326229"/>
                </a:cubicBezTo>
                <a:close/>
                <a:moveTo>
                  <a:pt x="5043572" y="3232966"/>
                </a:moveTo>
                <a:cubicBezTo>
                  <a:pt x="5043542" y="3242417"/>
                  <a:pt x="5032610" y="3250868"/>
                  <a:pt x="5025251" y="3242023"/>
                </a:cubicBezTo>
                <a:cubicBezTo>
                  <a:pt x="5020193" y="3235935"/>
                  <a:pt x="5022525" y="3228271"/>
                  <a:pt x="5027158" y="3224243"/>
                </a:cubicBezTo>
                <a:cubicBezTo>
                  <a:pt x="5025342" y="3220699"/>
                  <a:pt x="5025160" y="3216398"/>
                  <a:pt x="5027371" y="3212854"/>
                </a:cubicBezTo>
                <a:cubicBezTo>
                  <a:pt x="5030671" y="3207583"/>
                  <a:pt x="5038060" y="3205796"/>
                  <a:pt x="5043330" y="3209158"/>
                </a:cubicBezTo>
                <a:lnTo>
                  <a:pt x="5047660" y="3211915"/>
                </a:lnTo>
                <a:cubicBezTo>
                  <a:pt x="5052960" y="3215277"/>
                  <a:pt x="5054686" y="3222516"/>
                  <a:pt x="5051355" y="3227878"/>
                </a:cubicBezTo>
                <a:cubicBezTo>
                  <a:pt x="5049598" y="3230664"/>
                  <a:pt x="5046691" y="3232391"/>
                  <a:pt x="5043572" y="3232966"/>
                </a:cubicBezTo>
                <a:close/>
                <a:moveTo>
                  <a:pt x="5046812" y="3197073"/>
                </a:moveTo>
                <a:cubicBezTo>
                  <a:pt x="5045571" y="3182291"/>
                  <a:pt x="5068556" y="3181716"/>
                  <a:pt x="5069797" y="3196406"/>
                </a:cubicBezTo>
                <a:cubicBezTo>
                  <a:pt x="5071039" y="3211157"/>
                  <a:pt x="5048054" y="3211763"/>
                  <a:pt x="5046812" y="3197073"/>
                </a:cubicBezTo>
                <a:close/>
                <a:moveTo>
                  <a:pt x="5064528" y="3153637"/>
                </a:moveTo>
                <a:cubicBezTo>
                  <a:pt x="5060410" y="3148700"/>
                  <a:pt x="5061924" y="3141460"/>
                  <a:pt x="5066527" y="3137492"/>
                </a:cubicBezTo>
                <a:cubicBezTo>
                  <a:pt x="5071372" y="3133373"/>
                  <a:pt x="5078822" y="3134887"/>
                  <a:pt x="5082668" y="3139492"/>
                </a:cubicBezTo>
                <a:lnTo>
                  <a:pt x="5085938" y="3143429"/>
                </a:lnTo>
                <a:cubicBezTo>
                  <a:pt x="5090057" y="3148366"/>
                  <a:pt x="5088543" y="3155606"/>
                  <a:pt x="5083939" y="3159544"/>
                </a:cubicBezTo>
                <a:cubicBezTo>
                  <a:pt x="5080124" y="3162815"/>
                  <a:pt x="5074703" y="3162451"/>
                  <a:pt x="5070706" y="3159907"/>
                </a:cubicBezTo>
                <a:cubicBezTo>
                  <a:pt x="5071312" y="3160907"/>
                  <a:pt x="5071887" y="3161936"/>
                  <a:pt x="5072008" y="3163148"/>
                </a:cubicBezTo>
                <a:cubicBezTo>
                  <a:pt x="5072069" y="3163875"/>
                  <a:pt x="5072160" y="3164602"/>
                  <a:pt x="5072341" y="3165298"/>
                </a:cubicBezTo>
                <a:lnTo>
                  <a:pt x="5072341" y="3165298"/>
                </a:lnTo>
                <a:cubicBezTo>
                  <a:pt x="5072402" y="3165359"/>
                  <a:pt x="5072402" y="3165389"/>
                  <a:pt x="5072493" y="3165480"/>
                </a:cubicBezTo>
                <a:cubicBezTo>
                  <a:pt x="5072644" y="3165601"/>
                  <a:pt x="5072674" y="3165601"/>
                  <a:pt x="5072977" y="3165813"/>
                </a:cubicBezTo>
                <a:cubicBezTo>
                  <a:pt x="5078307" y="3169448"/>
                  <a:pt x="5079639" y="3176173"/>
                  <a:pt x="5076429" y="3181716"/>
                </a:cubicBezTo>
                <a:cubicBezTo>
                  <a:pt x="5073371" y="3186956"/>
                  <a:pt x="5065497" y="3188561"/>
                  <a:pt x="5060531" y="3185169"/>
                </a:cubicBezTo>
                <a:cubicBezTo>
                  <a:pt x="5054747" y="3181231"/>
                  <a:pt x="5050416" y="3175446"/>
                  <a:pt x="5049598" y="3168327"/>
                </a:cubicBezTo>
                <a:cubicBezTo>
                  <a:pt x="5048902" y="3162118"/>
                  <a:pt x="5051597" y="3156060"/>
                  <a:pt x="5058199" y="3154515"/>
                </a:cubicBezTo>
                <a:cubicBezTo>
                  <a:pt x="5060803" y="3153909"/>
                  <a:pt x="5063831" y="3154515"/>
                  <a:pt x="5066375" y="3155848"/>
                </a:cubicBezTo>
                <a:lnTo>
                  <a:pt x="5064528" y="3153637"/>
                </a:lnTo>
                <a:close/>
                <a:moveTo>
                  <a:pt x="5064316" y="2980257"/>
                </a:moveTo>
                <a:cubicBezTo>
                  <a:pt x="5064256" y="2980227"/>
                  <a:pt x="5064165" y="2980257"/>
                  <a:pt x="5064104" y="2980227"/>
                </a:cubicBezTo>
                <a:cubicBezTo>
                  <a:pt x="5058199" y="2977622"/>
                  <a:pt x="5055262" y="2970262"/>
                  <a:pt x="5057956" y="2964355"/>
                </a:cubicBezTo>
                <a:lnTo>
                  <a:pt x="5060167" y="2959478"/>
                </a:lnTo>
                <a:cubicBezTo>
                  <a:pt x="5062862" y="2953542"/>
                  <a:pt x="5070040" y="2950664"/>
                  <a:pt x="5076036" y="2953329"/>
                </a:cubicBezTo>
                <a:cubicBezTo>
                  <a:pt x="5078035" y="2954208"/>
                  <a:pt x="5079518" y="2955753"/>
                  <a:pt x="5080729" y="2957449"/>
                </a:cubicBezTo>
                <a:cubicBezTo>
                  <a:pt x="5082002" y="2953451"/>
                  <a:pt x="5085393" y="2950119"/>
                  <a:pt x="5089572" y="2949331"/>
                </a:cubicBezTo>
                <a:cubicBezTo>
                  <a:pt x="5095871" y="2948150"/>
                  <a:pt x="5101716" y="2952481"/>
                  <a:pt x="5103079" y="2958600"/>
                </a:cubicBezTo>
                <a:lnTo>
                  <a:pt x="5104653" y="2965688"/>
                </a:lnTo>
                <a:cubicBezTo>
                  <a:pt x="5106016" y="2971837"/>
                  <a:pt x="5101383" y="2978076"/>
                  <a:pt x="5095387" y="2979197"/>
                </a:cubicBezTo>
                <a:cubicBezTo>
                  <a:pt x="5090027" y="2980197"/>
                  <a:pt x="5085030" y="2977198"/>
                  <a:pt x="5082789" y="2972503"/>
                </a:cubicBezTo>
                <a:cubicBezTo>
                  <a:pt x="5082940" y="2974926"/>
                  <a:pt x="5082425" y="2977471"/>
                  <a:pt x="5080851" y="2979924"/>
                </a:cubicBezTo>
                <a:cubicBezTo>
                  <a:pt x="5078822" y="2983135"/>
                  <a:pt x="5076127" y="2984528"/>
                  <a:pt x="5073401" y="2984649"/>
                </a:cubicBezTo>
                <a:cubicBezTo>
                  <a:pt x="5079094" y="2987739"/>
                  <a:pt x="5083062" y="2995645"/>
                  <a:pt x="5078519" y="3002823"/>
                </a:cubicBezTo>
                <a:cubicBezTo>
                  <a:pt x="5070524" y="3015394"/>
                  <a:pt x="5052718" y="3000521"/>
                  <a:pt x="5060652" y="2988072"/>
                </a:cubicBezTo>
                <a:cubicBezTo>
                  <a:pt x="5062711" y="2984861"/>
                  <a:pt x="5065406" y="2983468"/>
                  <a:pt x="5068162" y="2983347"/>
                </a:cubicBezTo>
                <a:cubicBezTo>
                  <a:pt x="5066708" y="2982620"/>
                  <a:pt x="5065406" y="2981529"/>
                  <a:pt x="5064316" y="2980257"/>
                </a:cubicBezTo>
                <a:close/>
                <a:moveTo>
                  <a:pt x="4994967" y="2868154"/>
                </a:moveTo>
                <a:cubicBezTo>
                  <a:pt x="4998450" y="2871638"/>
                  <a:pt x="5000085" y="2876908"/>
                  <a:pt x="4996694" y="2882239"/>
                </a:cubicBezTo>
                <a:cubicBezTo>
                  <a:pt x="4991636" y="2890175"/>
                  <a:pt x="4982188" y="2887994"/>
                  <a:pt x="4977827" y="2882148"/>
                </a:cubicBezTo>
                <a:cubicBezTo>
                  <a:pt x="4977433" y="2882269"/>
                  <a:pt x="4977131" y="2882512"/>
                  <a:pt x="4976707" y="2882633"/>
                </a:cubicBezTo>
                <a:cubicBezTo>
                  <a:pt x="4971952" y="2883754"/>
                  <a:pt x="4967834" y="2882663"/>
                  <a:pt x="4963291" y="2881179"/>
                </a:cubicBezTo>
                <a:cubicBezTo>
                  <a:pt x="4961959" y="2880755"/>
                  <a:pt x="4960808" y="2879786"/>
                  <a:pt x="4959748" y="2878635"/>
                </a:cubicBezTo>
                <a:cubicBezTo>
                  <a:pt x="4957567" y="2878332"/>
                  <a:pt x="4955417" y="2877574"/>
                  <a:pt x="4953752" y="2876242"/>
                </a:cubicBezTo>
                <a:cubicBezTo>
                  <a:pt x="4952419" y="2875182"/>
                  <a:pt x="4951148" y="2874031"/>
                  <a:pt x="4949936" y="2872879"/>
                </a:cubicBezTo>
                <a:cubicBezTo>
                  <a:pt x="4949482" y="2872819"/>
                  <a:pt x="4949028" y="2872789"/>
                  <a:pt x="4948573" y="2872668"/>
                </a:cubicBezTo>
                <a:cubicBezTo>
                  <a:pt x="4942790" y="2871183"/>
                  <a:pt x="4938277" y="2864519"/>
                  <a:pt x="4940215" y="2858583"/>
                </a:cubicBezTo>
                <a:lnTo>
                  <a:pt x="4941245" y="2855372"/>
                </a:lnTo>
                <a:cubicBezTo>
                  <a:pt x="4941245" y="2855342"/>
                  <a:pt x="4941245" y="2855281"/>
                  <a:pt x="4941245" y="2855251"/>
                </a:cubicBezTo>
                <a:cubicBezTo>
                  <a:pt x="4934825" y="2855947"/>
                  <a:pt x="4927133" y="2851889"/>
                  <a:pt x="4926770" y="2843438"/>
                </a:cubicBezTo>
                <a:cubicBezTo>
                  <a:pt x="4926709" y="2842226"/>
                  <a:pt x="4927042" y="2841317"/>
                  <a:pt x="4927254" y="2840318"/>
                </a:cubicBezTo>
                <a:cubicBezTo>
                  <a:pt x="4926618" y="2839500"/>
                  <a:pt x="4925952" y="2838743"/>
                  <a:pt x="4925558" y="2837743"/>
                </a:cubicBezTo>
                <a:cubicBezTo>
                  <a:pt x="4923863" y="2833442"/>
                  <a:pt x="4925013" y="2828535"/>
                  <a:pt x="4928011" y="2825173"/>
                </a:cubicBezTo>
                <a:cubicBezTo>
                  <a:pt x="4926739" y="2823325"/>
                  <a:pt x="4925801" y="2821265"/>
                  <a:pt x="4925619" y="2818933"/>
                </a:cubicBezTo>
                <a:cubicBezTo>
                  <a:pt x="4925346" y="2815117"/>
                  <a:pt x="4927345" y="2811694"/>
                  <a:pt x="4930283" y="2809513"/>
                </a:cubicBezTo>
                <a:cubicBezTo>
                  <a:pt x="4929586" y="2809755"/>
                  <a:pt x="4928829" y="2809907"/>
                  <a:pt x="4928042" y="2809937"/>
                </a:cubicBezTo>
                <a:lnTo>
                  <a:pt x="4922894" y="2810149"/>
                </a:lnTo>
                <a:cubicBezTo>
                  <a:pt x="4916625" y="2810422"/>
                  <a:pt x="4910659" y="2807605"/>
                  <a:pt x="4909448" y="2800759"/>
                </a:cubicBezTo>
                <a:cubicBezTo>
                  <a:pt x="4908479" y="2795307"/>
                  <a:pt x="4912415" y="2788037"/>
                  <a:pt x="4918442" y="2787462"/>
                </a:cubicBezTo>
                <a:cubicBezTo>
                  <a:pt x="4917503" y="2784615"/>
                  <a:pt x="4917019" y="2781676"/>
                  <a:pt x="4917775" y="2778587"/>
                </a:cubicBezTo>
                <a:cubicBezTo>
                  <a:pt x="4918260" y="2776588"/>
                  <a:pt x="4919259" y="2774982"/>
                  <a:pt x="4920410" y="2773559"/>
                </a:cubicBezTo>
                <a:cubicBezTo>
                  <a:pt x="4919169" y="2771469"/>
                  <a:pt x="4918351" y="2769046"/>
                  <a:pt x="4918230" y="2766441"/>
                </a:cubicBezTo>
                <a:lnTo>
                  <a:pt x="4918018" y="2761291"/>
                </a:lnTo>
                <a:cubicBezTo>
                  <a:pt x="4917745" y="2754991"/>
                  <a:pt x="4924923" y="2750236"/>
                  <a:pt x="4930525" y="2750720"/>
                </a:cubicBezTo>
                <a:cubicBezTo>
                  <a:pt x="4937338" y="2751296"/>
                  <a:pt x="4940821" y="2757021"/>
                  <a:pt x="4941094" y="2763260"/>
                </a:cubicBezTo>
                <a:lnTo>
                  <a:pt x="4941306" y="2768410"/>
                </a:lnTo>
                <a:cubicBezTo>
                  <a:pt x="4941336" y="2769379"/>
                  <a:pt x="4940942" y="2770227"/>
                  <a:pt x="4940669" y="2771105"/>
                </a:cubicBezTo>
                <a:cubicBezTo>
                  <a:pt x="4941851" y="2772408"/>
                  <a:pt x="4942850" y="2773831"/>
                  <a:pt x="4943304" y="2775406"/>
                </a:cubicBezTo>
                <a:cubicBezTo>
                  <a:pt x="4943516" y="2776164"/>
                  <a:pt x="4943335" y="2776800"/>
                  <a:pt x="4943395" y="2777527"/>
                </a:cubicBezTo>
                <a:cubicBezTo>
                  <a:pt x="4945152" y="2779405"/>
                  <a:pt x="4946333" y="2781676"/>
                  <a:pt x="4946575" y="2784282"/>
                </a:cubicBezTo>
                <a:cubicBezTo>
                  <a:pt x="4947453" y="2782767"/>
                  <a:pt x="4948573" y="2781465"/>
                  <a:pt x="4950179" y="2780647"/>
                </a:cubicBezTo>
                <a:lnTo>
                  <a:pt x="4954752" y="2778284"/>
                </a:lnTo>
                <a:cubicBezTo>
                  <a:pt x="4960323" y="2775437"/>
                  <a:pt x="4967137" y="2776224"/>
                  <a:pt x="4970741" y="2781889"/>
                </a:cubicBezTo>
                <a:cubicBezTo>
                  <a:pt x="4973860" y="2786856"/>
                  <a:pt x="4972709" y="2795034"/>
                  <a:pt x="4967137" y="2797882"/>
                </a:cubicBezTo>
                <a:lnTo>
                  <a:pt x="4962564" y="2800244"/>
                </a:lnTo>
                <a:cubicBezTo>
                  <a:pt x="4956962" y="2803091"/>
                  <a:pt x="4950179" y="2802304"/>
                  <a:pt x="4946575" y="2796640"/>
                </a:cubicBezTo>
                <a:cubicBezTo>
                  <a:pt x="4945606" y="2795065"/>
                  <a:pt x="4945182" y="2793156"/>
                  <a:pt x="4945061" y="2791218"/>
                </a:cubicBezTo>
                <a:cubicBezTo>
                  <a:pt x="4943456" y="2794095"/>
                  <a:pt x="4940579" y="2796216"/>
                  <a:pt x="4937278" y="2797034"/>
                </a:cubicBezTo>
                <a:cubicBezTo>
                  <a:pt x="4937732" y="2800880"/>
                  <a:pt x="4936006" y="2805484"/>
                  <a:pt x="4932766" y="2808029"/>
                </a:cubicBezTo>
                <a:cubicBezTo>
                  <a:pt x="4934068" y="2807453"/>
                  <a:pt x="4935461" y="2807120"/>
                  <a:pt x="4936854" y="2807060"/>
                </a:cubicBezTo>
                <a:lnTo>
                  <a:pt x="4942002" y="2806847"/>
                </a:lnTo>
                <a:cubicBezTo>
                  <a:pt x="4943819" y="2806787"/>
                  <a:pt x="4945515" y="2807181"/>
                  <a:pt x="4947029" y="2807908"/>
                </a:cubicBezTo>
                <a:cubicBezTo>
                  <a:pt x="4951148" y="2804364"/>
                  <a:pt x="4956417" y="2802365"/>
                  <a:pt x="4962383" y="2803213"/>
                </a:cubicBezTo>
                <a:cubicBezTo>
                  <a:pt x="4966168" y="2803728"/>
                  <a:pt x="4969378" y="2805151"/>
                  <a:pt x="4972104" y="2807181"/>
                </a:cubicBezTo>
                <a:cubicBezTo>
                  <a:pt x="4972649" y="2805696"/>
                  <a:pt x="4973436" y="2804364"/>
                  <a:pt x="4974375" y="2803213"/>
                </a:cubicBezTo>
                <a:cubicBezTo>
                  <a:pt x="4974072" y="2795277"/>
                  <a:pt x="4980674" y="2787159"/>
                  <a:pt x="4989850" y="2791309"/>
                </a:cubicBezTo>
                <a:cubicBezTo>
                  <a:pt x="4998238" y="2795095"/>
                  <a:pt x="4998571" y="2804606"/>
                  <a:pt x="4994513" y="2810361"/>
                </a:cubicBezTo>
                <a:cubicBezTo>
                  <a:pt x="4994513" y="2811361"/>
                  <a:pt x="4994604" y="2812390"/>
                  <a:pt x="4994301" y="2813390"/>
                </a:cubicBezTo>
                <a:cubicBezTo>
                  <a:pt x="4993544" y="2815692"/>
                  <a:pt x="4992817" y="2818024"/>
                  <a:pt x="4992060" y="2820326"/>
                </a:cubicBezTo>
                <a:cubicBezTo>
                  <a:pt x="4991636" y="2821659"/>
                  <a:pt x="4990940" y="2822871"/>
                  <a:pt x="4990152" y="2823961"/>
                </a:cubicBezTo>
                <a:lnTo>
                  <a:pt x="4990243" y="2826233"/>
                </a:lnTo>
                <a:cubicBezTo>
                  <a:pt x="4990425" y="2830049"/>
                  <a:pt x="4988699" y="2833260"/>
                  <a:pt x="4986125" y="2835562"/>
                </a:cubicBezTo>
                <a:cubicBezTo>
                  <a:pt x="4987064" y="2835805"/>
                  <a:pt x="4987942" y="2835986"/>
                  <a:pt x="4988790" y="2836410"/>
                </a:cubicBezTo>
                <a:cubicBezTo>
                  <a:pt x="4994786" y="2835835"/>
                  <a:pt x="5001115" y="2838985"/>
                  <a:pt x="5001448" y="2846709"/>
                </a:cubicBezTo>
                <a:cubicBezTo>
                  <a:pt x="5001448" y="2846770"/>
                  <a:pt x="5001418" y="2846800"/>
                  <a:pt x="5001418" y="2846860"/>
                </a:cubicBezTo>
                <a:cubicBezTo>
                  <a:pt x="5002266" y="2845952"/>
                  <a:pt x="5003174" y="2845073"/>
                  <a:pt x="5004507" y="2844407"/>
                </a:cubicBezTo>
                <a:cubicBezTo>
                  <a:pt x="5017710" y="2837622"/>
                  <a:pt x="5030066" y="2857250"/>
                  <a:pt x="5016802" y="2864035"/>
                </a:cubicBezTo>
                <a:cubicBezTo>
                  <a:pt x="5008019" y="2868518"/>
                  <a:pt x="4999813" y="2861369"/>
                  <a:pt x="4999056" y="2854069"/>
                </a:cubicBezTo>
                <a:cubicBezTo>
                  <a:pt x="4997935" y="2855433"/>
                  <a:pt x="4996269" y="2855947"/>
                  <a:pt x="4994695" y="2856583"/>
                </a:cubicBezTo>
                <a:cubicBezTo>
                  <a:pt x="4995361" y="2859279"/>
                  <a:pt x="4995028" y="2862217"/>
                  <a:pt x="4993817" y="2864792"/>
                </a:cubicBezTo>
                <a:cubicBezTo>
                  <a:pt x="4994180" y="2866004"/>
                  <a:pt x="4994937" y="2867003"/>
                  <a:pt x="4994967" y="2868154"/>
                </a:cubicBezTo>
                <a:close/>
                <a:moveTo>
                  <a:pt x="4960960" y="2997462"/>
                </a:moveTo>
                <a:lnTo>
                  <a:pt x="4958204" y="3001824"/>
                </a:lnTo>
                <a:cubicBezTo>
                  <a:pt x="4954842" y="3007124"/>
                  <a:pt x="4948513" y="3009851"/>
                  <a:pt x="4942577" y="3006761"/>
                </a:cubicBezTo>
                <a:cubicBezTo>
                  <a:pt x="4937369" y="3004065"/>
                  <a:pt x="4934280" y="2996432"/>
                  <a:pt x="4937641" y="2991131"/>
                </a:cubicBezTo>
                <a:lnTo>
                  <a:pt x="4940397" y="2986770"/>
                </a:lnTo>
                <a:cubicBezTo>
                  <a:pt x="4941185" y="2985528"/>
                  <a:pt x="4942154" y="2984468"/>
                  <a:pt x="4943213" y="2983559"/>
                </a:cubicBezTo>
                <a:cubicBezTo>
                  <a:pt x="4940579" y="2981984"/>
                  <a:pt x="4938519" y="2979439"/>
                  <a:pt x="4937823" y="2976289"/>
                </a:cubicBezTo>
                <a:lnTo>
                  <a:pt x="4936248" y="2969201"/>
                </a:lnTo>
                <a:cubicBezTo>
                  <a:pt x="4934886" y="2963053"/>
                  <a:pt x="4938823" y="2956722"/>
                  <a:pt x="4944970" y="2955329"/>
                </a:cubicBezTo>
                <a:cubicBezTo>
                  <a:pt x="4951057" y="2953966"/>
                  <a:pt x="4957477" y="2957964"/>
                  <a:pt x="4958840" y="2964083"/>
                </a:cubicBezTo>
                <a:lnTo>
                  <a:pt x="4960323" y="2970807"/>
                </a:lnTo>
                <a:cubicBezTo>
                  <a:pt x="4962292" y="2967838"/>
                  <a:pt x="4965441" y="2965627"/>
                  <a:pt x="4969166" y="2965476"/>
                </a:cubicBezTo>
                <a:lnTo>
                  <a:pt x="4974314" y="2965264"/>
                </a:lnTo>
                <a:cubicBezTo>
                  <a:pt x="4980583" y="2964991"/>
                  <a:pt x="4986155" y="2969898"/>
                  <a:pt x="4986488" y="2976229"/>
                </a:cubicBezTo>
                <a:cubicBezTo>
                  <a:pt x="4986791" y="2982438"/>
                  <a:pt x="4981764" y="2988133"/>
                  <a:pt x="4975526" y="2988405"/>
                </a:cubicBezTo>
                <a:lnTo>
                  <a:pt x="4970377" y="2988648"/>
                </a:lnTo>
                <a:cubicBezTo>
                  <a:pt x="4964927" y="2988860"/>
                  <a:pt x="4960233" y="2985104"/>
                  <a:pt x="4958809" y="2979985"/>
                </a:cubicBezTo>
                <a:cubicBezTo>
                  <a:pt x="4958234" y="2980924"/>
                  <a:pt x="4957416" y="2981651"/>
                  <a:pt x="4956598" y="2982378"/>
                </a:cubicBezTo>
                <a:cubicBezTo>
                  <a:pt x="4961414" y="2985316"/>
                  <a:pt x="4964200" y="2992404"/>
                  <a:pt x="4960960" y="2997462"/>
                </a:cubicBezTo>
                <a:close/>
                <a:moveTo>
                  <a:pt x="4951178" y="3107869"/>
                </a:moveTo>
                <a:lnTo>
                  <a:pt x="4946030" y="3108081"/>
                </a:lnTo>
                <a:cubicBezTo>
                  <a:pt x="4939761" y="3108354"/>
                  <a:pt x="4933826" y="3105415"/>
                  <a:pt x="4932644" y="3098630"/>
                </a:cubicBezTo>
                <a:cubicBezTo>
                  <a:pt x="4932614" y="3098388"/>
                  <a:pt x="4932705" y="3098116"/>
                  <a:pt x="4932675" y="3097873"/>
                </a:cubicBezTo>
                <a:cubicBezTo>
                  <a:pt x="4928072" y="3095117"/>
                  <a:pt x="4925770" y="3089453"/>
                  <a:pt x="4927496" y="3084243"/>
                </a:cubicBezTo>
                <a:cubicBezTo>
                  <a:pt x="4927678" y="3083637"/>
                  <a:pt x="4927769" y="3083334"/>
                  <a:pt x="4927799" y="3083243"/>
                </a:cubicBezTo>
                <a:cubicBezTo>
                  <a:pt x="4927799" y="3083183"/>
                  <a:pt x="4927799" y="3083092"/>
                  <a:pt x="4927830" y="3083031"/>
                </a:cubicBezTo>
                <a:lnTo>
                  <a:pt x="4927830" y="3082910"/>
                </a:lnTo>
                <a:cubicBezTo>
                  <a:pt x="4927375" y="3082365"/>
                  <a:pt x="4926921" y="3081850"/>
                  <a:pt x="4926406" y="3081365"/>
                </a:cubicBezTo>
                <a:cubicBezTo>
                  <a:pt x="4921712" y="3076882"/>
                  <a:pt x="4923560" y="3068916"/>
                  <a:pt x="4927769" y="3065039"/>
                </a:cubicBezTo>
                <a:cubicBezTo>
                  <a:pt x="4932705" y="3060465"/>
                  <a:pt x="4939731" y="3062222"/>
                  <a:pt x="4944092" y="3066372"/>
                </a:cubicBezTo>
                <a:cubicBezTo>
                  <a:pt x="4949452" y="3071491"/>
                  <a:pt x="4951360" y="3078397"/>
                  <a:pt x="4950694" y="3085303"/>
                </a:cubicBezTo>
                <a:cubicBezTo>
                  <a:pt x="4955539" y="3086090"/>
                  <a:pt x="4959657" y="3088938"/>
                  <a:pt x="4960596" y="3094450"/>
                </a:cubicBezTo>
                <a:cubicBezTo>
                  <a:pt x="4961595" y="3100084"/>
                  <a:pt x="4957446" y="3107596"/>
                  <a:pt x="4951178" y="3107869"/>
                </a:cubicBezTo>
                <a:close/>
                <a:moveTo>
                  <a:pt x="4961504" y="3157090"/>
                </a:moveTo>
                <a:cubicBezTo>
                  <a:pt x="4966804" y="3160452"/>
                  <a:pt x="4967531" y="3168479"/>
                  <a:pt x="4964018" y="3173295"/>
                </a:cubicBezTo>
                <a:cubicBezTo>
                  <a:pt x="4960142" y="3178566"/>
                  <a:pt x="4953086" y="3179141"/>
                  <a:pt x="4947817" y="3175809"/>
                </a:cubicBezTo>
                <a:lnTo>
                  <a:pt x="4943456" y="3173053"/>
                </a:lnTo>
                <a:cubicBezTo>
                  <a:pt x="4938156" y="3169691"/>
                  <a:pt x="4937429" y="3161664"/>
                  <a:pt x="4940942" y="3156848"/>
                </a:cubicBezTo>
                <a:cubicBezTo>
                  <a:pt x="4944819" y="3151577"/>
                  <a:pt x="4951875" y="3151002"/>
                  <a:pt x="4957144" y="3154334"/>
                </a:cubicBezTo>
                <a:lnTo>
                  <a:pt x="4961504" y="3157090"/>
                </a:lnTo>
                <a:close/>
                <a:moveTo>
                  <a:pt x="4933462" y="3182897"/>
                </a:moveTo>
                <a:cubicBezTo>
                  <a:pt x="4925498" y="3195437"/>
                  <a:pt x="4904905" y="3184775"/>
                  <a:pt x="4912900" y="3172205"/>
                </a:cubicBezTo>
                <a:cubicBezTo>
                  <a:pt x="4920865" y="3159695"/>
                  <a:pt x="4941457" y="3170357"/>
                  <a:pt x="4933462" y="3182897"/>
                </a:cubicBezTo>
                <a:close/>
                <a:moveTo>
                  <a:pt x="4889430" y="2823507"/>
                </a:moveTo>
                <a:lnTo>
                  <a:pt x="4887977" y="2820660"/>
                </a:lnTo>
                <a:cubicBezTo>
                  <a:pt x="4881194" y="2807393"/>
                  <a:pt x="4901998" y="2797245"/>
                  <a:pt x="4908812" y="2810513"/>
                </a:cubicBezTo>
                <a:lnTo>
                  <a:pt x="4910265" y="2813360"/>
                </a:lnTo>
                <a:cubicBezTo>
                  <a:pt x="4917079" y="2826657"/>
                  <a:pt x="4896244" y="2836804"/>
                  <a:pt x="4889430" y="2823507"/>
                </a:cubicBezTo>
                <a:close/>
                <a:moveTo>
                  <a:pt x="4883858" y="2857825"/>
                </a:moveTo>
                <a:cubicBezTo>
                  <a:pt x="4869716" y="2851464"/>
                  <a:pt x="4880890" y="2830110"/>
                  <a:pt x="4894942" y="2836471"/>
                </a:cubicBezTo>
                <a:cubicBezTo>
                  <a:pt x="4909084" y="2842832"/>
                  <a:pt x="4897910" y="2864156"/>
                  <a:pt x="4883858" y="2857825"/>
                </a:cubicBezTo>
                <a:close/>
                <a:moveTo>
                  <a:pt x="4883949" y="2745389"/>
                </a:moveTo>
                <a:lnTo>
                  <a:pt x="4881738" y="2750266"/>
                </a:lnTo>
                <a:cubicBezTo>
                  <a:pt x="4879407" y="2755415"/>
                  <a:pt x="4873774" y="2757384"/>
                  <a:pt x="4868596" y="2756475"/>
                </a:cubicBezTo>
                <a:cubicBezTo>
                  <a:pt x="4868656" y="2760049"/>
                  <a:pt x="4867324" y="2762654"/>
                  <a:pt x="4865234" y="2764260"/>
                </a:cubicBezTo>
                <a:cubicBezTo>
                  <a:pt x="4871684" y="2763503"/>
                  <a:pt x="4879467" y="2767743"/>
                  <a:pt x="4879831" y="2776224"/>
                </a:cubicBezTo>
                <a:cubicBezTo>
                  <a:pt x="4880467" y="2791097"/>
                  <a:pt x="4857361" y="2789128"/>
                  <a:pt x="4856725" y="2774377"/>
                </a:cubicBezTo>
                <a:cubicBezTo>
                  <a:pt x="4856573" y="2770560"/>
                  <a:pt x="4857966" y="2767864"/>
                  <a:pt x="4860147" y="2766198"/>
                </a:cubicBezTo>
                <a:cubicBezTo>
                  <a:pt x="4853696" y="2766925"/>
                  <a:pt x="4845913" y="2762715"/>
                  <a:pt x="4845550" y="2754234"/>
                </a:cubicBezTo>
                <a:cubicBezTo>
                  <a:pt x="4845187" y="2745692"/>
                  <a:pt x="4852576" y="2743026"/>
                  <a:pt x="4859117" y="2744844"/>
                </a:cubicBezTo>
                <a:cubicBezTo>
                  <a:pt x="4859117" y="2744299"/>
                  <a:pt x="4859208" y="2743784"/>
                  <a:pt x="4859269" y="2743239"/>
                </a:cubicBezTo>
                <a:lnTo>
                  <a:pt x="4858360" y="2742390"/>
                </a:lnTo>
                <a:cubicBezTo>
                  <a:pt x="4853727" y="2738150"/>
                  <a:pt x="4853938" y="2730365"/>
                  <a:pt x="4858209" y="2726004"/>
                </a:cubicBezTo>
                <a:cubicBezTo>
                  <a:pt x="4859602" y="2724580"/>
                  <a:pt x="4861298" y="2723792"/>
                  <a:pt x="4863054" y="2723247"/>
                </a:cubicBezTo>
                <a:cubicBezTo>
                  <a:pt x="4863084" y="2717886"/>
                  <a:pt x="4866718" y="2713524"/>
                  <a:pt x="4871836" y="2711586"/>
                </a:cubicBezTo>
                <a:lnTo>
                  <a:pt x="4878892" y="2708920"/>
                </a:lnTo>
                <a:cubicBezTo>
                  <a:pt x="4884948" y="2706618"/>
                  <a:pt x="4891944" y="2711737"/>
                  <a:pt x="4893488" y="2717462"/>
                </a:cubicBezTo>
                <a:cubicBezTo>
                  <a:pt x="4898364" y="2717310"/>
                  <a:pt x="4903421" y="2719976"/>
                  <a:pt x="4904905" y="2724792"/>
                </a:cubicBezTo>
                <a:lnTo>
                  <a:pt x="4907025" y="2731759"/>
                </a:lnTo>
                <a:cubicBezTo>
                  <a:pt x="4908872" y="2737756"/>
                  <a:pt x="4906359" y="2744390"/>
                  <a:pt x="4900211" y="2746661"/>
                </a:cubicBezTo>
                <a:cubicBezTo>
                  <a:pt x="4894579" y="2748751"/>
                  <a:pt x="4887159" y="2745813"/>
                  <a:pt x="4885312" y="2739816"/>
                </a:cubicBezTo>
                <a:lnTo>
                  <a:pt x="4883162" y="2732879"/>
                </a:lnTo>
                <a:lnTo>
                  <a:pt x="4882798" y="2733031"/>
                </a:lnTo>
                <a:cubicBezTo>
                  <a:pt x="4885282" y="2736575"/>
                  <a:pt x="4885736" y="2741452"/>
                  <a:pt x="4883949" y="2745389"/>
                </a:cubicBezTo>
                <a:close/>
                <a:moveTo>
                  <a:pt x="4806121" y="2705437"/>
                </a:moveTo>
                <a:cubicBezTo>
                  <a:pt x="4800034" y="2702711"/>
                  <a:pt x="4798187" y="2695017"/>
                  <a:pt x="4800761" y="2689292"/>
                </a:cubicBezTo>
                <a:lnTo>
                  <a:pt x="4805152" y="2679539"/>
                </a:lnTo>
                <a:cubicBezTo>
                  <a:pt x="4807938" y="2673390"/>
                  <a:pt x="4815570" y="2671603"/>
                  <a:pt x="4821293" y="2674178"/>
                </a:cubicBezTo>
                <a:cubicBezTo>
                  <a:pt x="4827380" y="2676904"/>
                  <a:pt x="4829227" y="2684597"/>
                  <a:pt x="4826653" y="2690322"/>
                </a:cubicBezTo>
                <a:lnTo>
                  <a:pt x="4822262" y="2700075"/>
                </a:lnTo>
                <a:cubicBezTo>
                  <a:pt x="4819507" y="2706224"/>
                  <a:pt x="4811875" y="2708011"/>
                  <a:pt x="4806121" y="2705437"/>
                </a:cubicBezTo>
                <a:close/>
                <a:moveTo>
                  <a:pt x="4821415" y="2733606"/>
                </a:moveTo>
                <a:cubicBezTo>
                  <a:pt x="4822050" y="2748297"/>
                  <a:pt x="4799247" y="2752477"/>
                  <a:pt x="4798581" y="2737605"/>
                </a:cubicBezTo>
                <a:cubicBezTo>
                  <a:pt x="4797945" y="2722914"/>
                  <a:pt x="4820748" y="2718734"/>
                  <a:pt x="4821415" y="2733606"/>
                </a:cubicBezTo>
                <a:close/>
                <a:moveTo>
                  <a:pt x="4816842" y="2481745"/>
                </a:moveTo>
                <a:cubicBezTo>
                  <a:pt x="4822928" y="2479413"/>
                  <a:pt x="4830045" y="2484290"/>
                  <a:pt x="4831650" y="2490106"/>
                </a:cubicBezTo>
                <a:cubicBezTo>
                  <a:pt x="4833497" y="2496769"/>
                  <a:pt x="4829349" y="2502615"/>
                  <a:pt x="4823292" y="2504917"/>
                </a:cubicBezTo>
                <a:lnTo>
                  <a:pt x="4816236" y="2507583"/>
                </a:lnTo>
                <a:cubicBezTo>
                  <a:pt x="4810119" y="2509885"/>
                  <a:pt x="4803032" y="2505039"/>
                  <a:pt x="4801427" y="2499223"/>
                </a:cubicBezTo>
                <a:cubicBezTo>
                  <a:pt x="4799580" y="2492559"/>
                  <a:pt x="4803729" y="2486713"/>
                  <a:pt x="4809786" y="2484411"/>
                </a:cubicBezTo>
                <a:lnTo>
                  <a:pt x="4816842" y="2481745"/>
                </a:lnTo>
                <a:close/>
                <a:moveTo>
                  <a:pt x="4828107" y="2329569"/>
                </a:moveTo>
                <a:cubicBezTo>
                  <a:pt x="4840129" y="2339110"/>
                  <a:pt x="4827441" y="2359586"/>
                  <a:pt x="4815327" y="2349954"/>
                </a:cubicBezTo>
                <a:cubicBezTo>
                  <a:pt x="4803335" y="2340443"/>
                  <a:pt x="4815994" y="2319967"/>
                  <a:pt x="4828107" y="2329569"/>
                </a:cubicBezTo>
                <a:close/>
                <a:moveTo>
                  <a:pt x="4844096" y="2713797"/>
                </a:moveTo>
                <a:cubicBezTo>
                  <a:pt x="4858239" y="2720158"/>
                  <a:pt x="4848124" y="2741997"/>
                  <a:pt x="4834012" y="2735636"/>
                </a:cubicBezTo>
                <a:cubicBezTo>
                  <a:pt x="4819870" y="2729245"/>
                  <a:pt x="4829984" y="2707436"/>
                  <a:pt x="4844096" y="2713797"/>
                </a:cubicBezTo>
                <a:close/>
                <a:moveTo>
                  <a:pt x="4923257" y="2135774"/>
                </a:moveTo>
                <a:lnTo>
                  <a:pt x="4933220" y="2123204"/>
                </a:lnTo>
                <a:cubicBezTo>
                  <a:pt x="4937399" y="2117933"/>
                  <a:pt x="4945091" y="2117812"/>
                  <a:pt x="4950179" y="2121689"/>
                </a:cubicBezTo>
                <a:cubicBezTo>
                  <a:pt x="4955448" y="2125718"/>
                  <a:pt x="4955599" y="2133714"/>
                  <a:pt x="4951693" y="2138651"/>
                </a:cubicBezTo>
                <a:lnTo>
                  <a:pt x="4941730" y="2151222"/>
                </a:lnTo>
                <a:cubicBezTo>
                  <a:pt x="4937550" y="2156492"/>
                  <a:pt x="4929859" y="2156613"/>
                  <a:pt x="4924771" y="2152736"/>
                </a:cubicBezTo>
                <a:cubicBezTo>
                  <a:pt x="4919532" y="2148677"/>
                  <a:pt x="4919350" y="2140681"/>
                  <a:pt x="4923257" y="2135774"/>
                </a:cubicBezTo>
                <a:close/>
                <a:moveTo>
                  <a:pt x="4940639" y="2080010"/>
                </a:moveTo>
                <a:cubicBezTo>
                  <a:pt x="4952723" y="2089582"/>
                  <a:pt x="4939398" y="2109664"/>
                  <a:pt x="4927284" y="2100032"/>
                </a:cubicBezTo>
                <a:cubicBezTo>
                  <a:pt x="4915232" y="2090430"/>
                  <a:pt x="4928526" y="2070378"/>
                  <a:pt x="4940639" y="2080010"/>
                </a:cubicBezTo>
                <a:close/>
                <a:moveTo>
                  <a:pt x="4954448" y="2260720"/>
                </a:moveTo>
                <a:lnTo>
                  <a:pt x="4951117" y="2264930"/>
                </a:lnTo>
                <a:cubicBezTo>
                  <a:pt x="4947059" y="2270019"/>
                  <a:pt x="4939398" y="2271049"/>
                  <a:pt x="4934219" y="2267020"/>
                </a:cubicBezTo>
                <a:cubicBezTo>
                  <a:pt x="4929132" y="2263052"/>
                  <a:pt x="4928102" y="2255207"/>
                  <a:pt x="4932130" y="2250118"/>
                </a:cubicBezTo>
                <a:lnTo>
                  <a:pt x="4935461" y="2245908"/>
                </a:lnTo>
                <a:cubicBezTo>
                  <a:pt x="4939519" y="2240819"/>
                  <a:pt x="4947181" y="2239789"/>
                  <a:pt x="4952359" y="2243818"/>
                </a:cubicBezTo>
                <a:cubicBezTo>
                  <a:pt x="4957446" y="2247786"/>
                  <a:pt x="4958506" y="2255631"/>
                  <a:pt x="4954448" y="2260720"/>
                </a:cubicBezTo>
                <a:close/>
                <a:moveTo>
                  <a:pt x="4954176" y="2324935"/>
                </a:moveTo>
                <a:cubicBezTo>
                  <a:pt x="4950512" y="2329599"/>
                  <a:pt x="4942305" y="2330326"/>
                  <a:pt x="4938005" y="2326146"/>
                </a:cubicBezTo>
                <a:lnTo>
                  <a:pt x="4934371" y="2322572"/>
                </a:lnTo>
                <a:cubicBezTo>
                  <a:pt x="4929768" y="2318089"/>
                  <a:pt x="4929132" y="2311546"/>
                  <a:pt x="4933159" y="2306397"/>
                </a:cubicBezTo>
                <a:cubicBezTo>
                  <a:pt x="4936824" y="2301733"/>
                  <a:pt x="4945061" y="2301006"/>
                  <a:pt x="4949331" y="2305186"/>
                </a:cubicBezTo>
                <a:lnTo>
                  <a:pt x="4952965" y="2308760"/>
                </a:lnTo>
                <a:cubicBezTo>
                  <a:pt x="4957598" y="2313243"/>
                  <a:pt x="4958234" y="2319785"/>
                  <a:pt x="4954176" y="2324935"/>
                </a:cubicBezTo>
                <a:close/>
                <a:moveTo>
                  <a:pt x="4952965" y="2184995"/>
                </a:moveTo>
                <a:cubicBezTo>
                  <a:pt x="4952965" y="2186994"/>
                  <a:pt x="4952571" y="2188963"/>
                  <a:pt x="4951299" y="2190568"/>
                </a:cubicBezTo>
                <a:lnTo>
                  <a:pt x="4947968" y="2194779"/>
                </a:lnTo>
                <a:cubicBezTo>
                  <a:pt x="4943910" y="2199867"/>
                  <a:pt x="4937581" y="2202563"/>
                  <a:pt x="4931433" y="2198838"/>
                </a:cubicBezTo>
                <a:cubicBezTo>
                  <a:pt x="4926376" y="2195778"/>
                  <a:pt x="4923317" y="2187418"/>
                  <a:pt x="4927375" y="2182299"/>
                </a:cubicBezTo>
                <a:lnTo>
                  <a:pt x="4930706" y="2178119"/>
                </a:lnTo>
                <a:cubicBezTo>
                  <a:pt x="4931161" y="2177513"/>
                  <a:pt x="4931766" y="2177120"/>
                  <a:pt x="4932281" y="2176605"/>
                </a:cubicBezTo>
                <a:cubicBezTo>
                  <a:pt x="4931009" y="2174030"/>
                  <a:pt x="4930615" y="2170941"/>
                  <a:pt x="4931312" y="2168093"/>
                </a:cubicBezTo>
                <a:cubicBezTo>
                  <a:pt x="4932827" y="2161914"/>
                  <a:pt x="4939731" y="2158855"/>
                  <a:pt x="4945545" y="2160309"/>
                </a:cubicBezTo>
                <a:lnTo>
                  <a:pt x="4955448" y="2162762"/>
                </a:lnTo>
                <a:cubicBezTo>
                  <a:pt x="4961686" y="2164307"/>
                  <a:pt x="4964654" y="2171152"/>
                  <a:pt x="4963231" y="2176998"/>
                </a:cubicBezTo>
                <a:cubicBezTo>
                  <a:pt x="4962050" y="2181814"/>
                  <a:pt x="4957598" y="2184632"/>
                  <a:pt x="4952965" y="2184995"/>
                </a:cubicBezTo>
                <a:close/>
                <a:moveTo>
                  <a:pt x="4940518" y="2330659"/>
                </a:moveTo>
                <a:cubicBezTo>
                  <a:pt x="4945788" y="2333143"/>
                  <a:pt x="4948452" y="2338141"/>
                  <a:pt x="4947726" y="2343623"/>
                </a:cubicBezTo>
                <a:cubicBezTo>
                  <a:pt x="4950481" y="2337323"/>
                  <a:pt x="4959264" y="2333083"/>
                  <a:pt x="4966683" y="2337687"/>
                </a:cubicBezTo>
                <a:lnTo>
                  <a:pt x="4966713" y="2337656"/>
                </a:lnTo>
                <a:cubicBezTo>
                  <a:pt x="4971195" y="2333083"/>
                  <a:pt x="4978554" y="2333870"/>
                  <a:pt x="4982915" y="2338050"/>
                </a:cubicBezTo>
                <a:cubicBezTo>
                  <a:pt x="4987488" y="2342442"/>
                  <a:pt x="4986731" y="2349984"/>
                  <a:pt x="4982552" y="2354255"/>
                </a:cubicBezTo>
                <a:lnTo>
                  <a:pt x="4982158" y="2354679"/>
                </a:lnTo>
                <a:cubicBezTo>
                  <a:pt x="4982339" y="2357163"/>
                  <a:pt x="4981946" y="2359647"/>
                  <a:pt x="4980341" y="2361495"/>
                </a:cubicBezTo>
                <a:cubicBezTo>
                  <a:pt x="4976798" y="2365584"/>
                  <a:pt x="4972619" y="2369067"/>
                  <a:pt x="4966835" y="2368764"/>
                </a:cubicBezTo>
                <a:cubicBezTo>
                  <a:pt x="4966259" y="2368734"/>
                  <a:pt x="4965775" y="2368582"/>
                  <a:pt x="4965229" y="2368491"/>
                </a:cubicBezTo>
                <a:cubicBezTo>
                  <a:pt x="4955690" y="2372641"/>
                  <a:pt x="4943910" y="2362615"/>
                  <a:pt x="4949664" y="2353740"/>
                </a:cubicBezTo>
                <a:cubicBezTo>
                  <a:pt x="4947786" y="2351680"/>
                  <a:pt x="4946757" y="2349469"/>
                  <a:pt x="4946817" y="2347228"/>
                </a:cubicBezTo>
                <a:cubicBezTo>
                  <a:pt x="4945242" y="2350560"/>
                  <a:pt x="4941821" y="2352983"/>
                  <a:pt x="4938126" y="2353710"/>
                </a:cubicBezTo>
                <a:cubicBezTo>
                  <a:pt x="4938126" y="2354376"/>
                  <a:pt x="4938186" y="2355012"/>
                  <a:pt x="4938096" y="2355679"/>
                </a:cubicBezTo>
                <a:cubicBezTo>
                  <a:pt x="4937127" y="2362131"/>
                  <a:pt x="4931585" y="2367098"/>
                  <a:pt x="4924862" y="2366401"/>
                </a:cubicBezTo>
                <a:cubicBezTo>
                  <a:pt x="4920077" y="2365887"/>
                  <a:pt x="4916050" y="2362131"/>
                  <a:pt x="4914777" y="2357526"/>
                </a:cubicBezTo>
                <a:cubicBezTo>
                  <a:pt x="4912446" y="2357012"/>
                  <a:pt x="4910175" y="2355982"/>
                  <a:pt x="4908388" y="2354195"/>
                </a:cubicBezTo>
                <a:lnTo>
                  <a:pt x="4904754" y="2350620"/>
                </a:lnTo>
                <a:cubicBezTo>
                  <a:pt x="4900302" y="2346259"/>
                  <a:pt x="4901362" y="2338292"/>
                  <a:pt x="4905753" y="2334415"/>
                </a:cubicBezTo>
                <a:cubicBezTo>
                  <a:pt x="4906359" y="2333870"/>
                  <a:pt x="4907055" y="2333688"/>
                  <a:pt x="4907691" y="2333295"/>
                </a:cubicBezTo>
                <a:cubicBezTo>
                  <a:pt x="4909296" y="2330690"/>
                  <a:pt x="4911477" y="2328539"/>
                  <a:pt x="4914565" y="2327661"/>
                </a:cubicBezTo>
                <a:cubicBezTo>
                  <a:pt x="4915535" y="2327388"/>
                  <a:pt x="4916564" y="2327206"/>
                  <a:pt x="4917563" y="2327115"/>
                </a:cubicBezTo>
                <a:cubicBezTo>
                  <a:pt x="4925074" y="2324511"/>
                  <a:pt x="4933644" y="2327479"/>
                  <a:pt x="4940518" y="2330659"/>
                </a:cubicBezTo>
                <a:close/>
                <a:moveTo>
                  <a:pt x="4964563" y="2139954"/>
                </a:moveTo>
                <a:cubicBezTo>
                  <a:pt x="4968106" y="2125597"/>
                  <a:pt x="4990334" y="2131352"/>
                  <a:pt x="4986761" y="2145679"/>
                </a:cubicBezTo>
                <a:cubicBezTo>
                  <a:pt x="4983187" y="2160036"/>
                  <a:pt x="4960990" y="2154281"/>
                  <a:pt x="4964563" y="2139954"/>
                </a:cubicBezTo>
                <a:close/>
                <a:moveTo>
                  <a:pt x="5002266" y="2285861"/>
                </a:moveTo>
                <a:cubicBezTo>
                  <a:pt x="5001539" y="2279500"/>
                  <a:pt x="5005748" y="2274078"/>
                  <a:pt x="5012017" y="2272896"/>
                </a:cubicBezTo>
                <a:cubicBezTo>
                  <a:pt x="5017983" y="2271776"/>
                  <a:pt x="5024312" y="2276683"/>
                  <a:pt x="5024978" y="2282650"/>
                </a:cubicBezTo>
                <a:cubicBezTo>
                  <a:pt x="5025766" y="2289586"/>
                  <a:pt x="5024221" y="2296644"/>
                  <a:pt x="5019376" y="2301884"/>
                </a:cubicBezTo>
                <a:cubicBezTo>
                  <a:pt x="5018195" y="2303156"/>
                  <a:pt x="5016832" y="2304156"/>
                  <a:pt x="5015379" y="2304943"/>
                </a:cubicBezTo>
                <a:cubicBezTo>
                  <a:pt x="5014652" y="2307851"/>
                  <a:pt x="5012865" y="2310516"/>
                  <a:pt x="5010170" y="2312122"/>
                </a:cubicBezTo>
                <a:lnTo>
                  <a:pt x="5003992" y="2315848"/>
                </a:lnTo>
                <a:cubicBezTo>
                  <a:pt x="4998662" y="2319058"/>
                  <a:pt x="4991424" y="2317120"/>
                  <a:pt x="4988275" y="2311789"/>
                </a:cubicBezTo>
                <a:cubicBezTo>
                  <a:pt x="4985125" y="2306427"/>
                  <a:pt x="4987033" y="2299279"/>
                  <a:pt x="4992333" y="2296068"/>
                </a:cubicBezTo>
                <a:cubicBezTo>
                  <a:pt x="4994392" y="2294826"/>
                  <a:pt x="4996452" y="2293584"/>
                  <a:pt x="4998511" y="2292343"/>
                </a:cubicBezTo>
                <a:cubicBezTo>
                  <a:pt x="4998602" y="2292282"/>
                  <a:pt x="4998723" y="2292282"/>
                  <a:pt x="4998844" y="2292221"/>
                </a:cubicBezTo>
                <a:cubicBezTo>
                  <a:pt x="4999177" y="2290767"/>
                  <a:pt x="4999813" y="2289435"/>
                  <a:pt x="5000873" y="2288284"/>
                </a:cubicBezTo>
                <a:cubicBezTo>
                  <a:pt x="5001387" y="2287769"/>
                  <a:pt x="5001842" y="2287224"/>
                  <a:pt x="5002266" y="2286618"/>
                </a:cubicBezTo>
                <a:cubicBezTo>
                  <a:pt x="5002266" y="2286618"/>
                  <a:pt x="5002266" y="2286618"/>
                  <a:pt x="5002266" y="2286618"/>
                </a:cubicBezTo>
                <a:cubicBezTo>
                  <a:pt x="5002266" y="2286527"/>
                  <a:pt x="5002266" y="2286527"/>
                  <a:pt x="5002296" y="2286375"/>
                </a:cubicBezTo>
                <a:cubicBezTo>
                  <a:pt x="5002296" y="2286254"/>
                  <a:pt x="5002296" y="2286224"/>
                  <a:pt x="5002266" y="2285861"/>
                </a:cubicBezTo>
                <a:close/>
                <a:moveTo>
                  <a:pt x="5085423" y="2588730"/>
                </a:moveTo>
                <a:cubicBezTo>
                  <a:pt x="5080366" y="2586216"/>
                  <a:pt x="5077066" y="2580673"/>
                  <a:pt x="5080457" y="2574251"/>
                </a:cubicBezTo>
                <a:cubicBezTo>
                  <a:pt x="5083516" y="2568466"/>
                  <a:pt x="5089239" y="2567284"/>
                  <a:pt x="5094175" y="2568647"/>
                </a:cubicBezTo>
                <a:cubicBezTo>
                  <a:pt x="5096810" y="2567527"/>
                  <a:pt x="5099838" y="2567315"/>
                  <a:pt x="5102958" y="2568344"/>
                </a:cubicBezTo>
                <a:cubicBezTo>
                  <a:pt x="5108863" y="2570283"/>
                  <a:pt x="5112557" y="2578128"/>
                  <a:pt x="5109953" y="2583853"/>
                </a:cubicBezTo>
                <a:lnTo>
                  <a:pt x="5107742" y="2588730"/>
                </a:lnTo>
                <a:cubicBezTo>
                  <a:pt x="5106077" y="2592455"/>
                  <a:pt x="5103048" y="2594818"/>
                  <a:pt x="5099566" y="2595787"/>
                </a:cubicBezTo>
                <a:cubicBezTo>
                  <a:pt x="5100535" y="2596484"/>
                  <a:pt x="5101474" y="2597211"/>
                  <a:pt x="5102261" y="2598301"/>
                </a:cubicBezTo>
                <a:cubicBezTo>
                  <a:pt x="5103835" y="2600512"/>
                  <a:pt x="5104441" y="2603541"/>
                  <a:pt x="5104139" y="2606449"/>
                </a:cubicBezTo>
                <a:lnTo>
                  <a:pt x="5105501" y="2603875"/>
                </a:lnTo>
                <a:cubicBezTo>
                  <a:pt x="5108529" y="2598150"/>
                  <a:pt x="5115889" y="2596787"/>
                  <a:pt x="5121309" y="2599573"/>
                </a:cubicBezTo>
                <a:cubicBezTo>
                  <a:pt x="5122581" y="2600209"/>
                  <a:pt x="5123520" y="2601148"/>
                  <a:pt x="5124368" y="2602178"/>
                </a:cubicBezTo>
                <a:cubicBezTo>
                  <a:pt x="5124368" y="2600209"/>
                  <a:pt x="5124035" y="2598241"/>
                  <a:pt x="5124883" y="2596332"/>
                </a:cubicBezTo>
                <a:lnTo>
                  <a:pt x="5127093" y="2591456"/>
                </a:lnTo>
                <a:cubicBezTo>
                  <a:pt x="5127608" y="2590305"/>
                  <a:pt x="5128456" y="2589487"/>
                  <a:pt x="5129334" y="2588639"/>
                </a:cubicBezTo>
                <a:cubicBezTo>
                  <a:pt x="5124458" y="2585610"/>
                  <a:pt x="5121612" y="2580157"/>
                  <a:pt x="5123732" y="2574311"/>
                </a:cubicBezTo>
                <a:cubicBezTo>
                  <a:pt x="5125822" y="2568557"/>
                  <a:pt x="5133210" y="2564407"/>
                  <a:pt x="5139146" y="2567103"/>
                </a:cubicBezTo>
                <a:lnTo>
                  <a:pt x="5144022" y="2569283"/>
                </a:lnTo>
                <a:cubicBezTo>
                  <a:pt x="5149957" y="2571949"/>
                  <a:pt x="5153621" y="2578189"/>
                  <a:pt x="5151259" y="2584701"/>
                </a:cubicBezTo>
                <a:cubicBezTo>
                  <a:pt x="5150502" y="2586761"/>
                  <a:pt x="5148958" y="2588457"/>
                  <a:pt x="5147171" y="2589850"/>
                </a:cubicBezTo>
                <a:cubicBezTo>
                  <a:pt x="5149927" y="2593485"/>
                  <a:pt x="5150260" y="2598544"/>
                  <a:pt x="5148291" y="2602905"/>
                </a:cubicBezTo>
                <a:lnTo>
                  <a:pt x="5146081" y="2607782"/>
                </a:lnTo>
                <a:cubicBezTo>
                  <a:pt x="5143385" y="2613719"/>
                  <a:pt x="5135179" y="2615567"/>
                  <a:pt x="5129789" y="2612628"/>
                </a:cubicBezTo>
                <a:cubicBezTo>
                  <a:pt x="5128214" y="2611780"/>
                  <a:pt x="5127790" y="2610175"/>
                  <a:pt x="5126821" y="2608903"/>
                </a:cubicBezTo>
                <a:cubicBezTo>
                  <a:pt x="5126942" y="2611114"/>
                  <a:pt x="5126669" y="2613386"/>
                  <a:pt x="5125609" y="2615354"/>
                </a:cubicBezTo>
                <a:lnTo>
                  <a:pt x="5123187" y="2619898"/>
                </a:lnTo>
                <a:cubicBezTo>
                  <a:pt x="5120128" y="2625623"/>
                  <a:pt x="5112799" y="2626986"/>
                  <a:pt x="5107379" y="2624199"/>
                </a:cubicBezTo>
                <a:cubicBezTo>
                  <a:pt x="5102867" y="2621867"/>
                  <a:pt x="5101141" y="2616687"/>
                  <a:pt x="5101989" y="2611962"/>
                </a:cubicBezTo>
                <a:cubicBezTo>
                  <a:pt x="5101292" y="2612901"/>
                  <a:pt x="5100535" y="2613840"/>
                  <a:pt x="5099475" y="2614416"/>
                </a:cubicBezTo>
                <a:cubicBezTo>
                  <a:pt x="5098808" y="2614749"/>
                  <a:pt x="5098203" y="2615112"/>
                  <a:pt x="5097597" y="2615567"/>
                </a:cubicBezTo>
                <a:cubicBezTo>
                  <a:pt x="5097597" y="2615567"/>
                  <a:pt x="5097597" y="2615567"/>
                  <a:pt x="5097597" y="2615567"/>
                </a:cubicBezTo>
                <a:cubicBezTo>
                  <a:pt x="5097567" y="2615627"/>
                  <a:pt x="5097537" y="2615657"/>
                  <a:pt x="5097476" y="2615779"/>
                </a:cubicBezTo>
                <a:cubicBezTo>
                  <a:pt x="5097446" y="2615960"/>
                  <a:pt x="5097446" y="2615991"/>
                  <a:pt x="5097355" y="2616354"/>
                </a:cubicBezTo>
                <a:cubicBezTo>
                  <a:pt x="5096325" y="2621200"/>
                  <a:pt x="5092691" y="2624532"/>
                  <a:pt x="5088210" y="2625471"/>
                </a:cubicBezTo>
                <a:cubicBezTo>
                  <a:pt x="5089754" y="2633831"/>
                  <a:pt x="5081820" y="2643827"/>
                  <a:pt x="5071675" y="2639253"/>
                </a:cubicBezTo>
                <a:cubicBezTo>
                  <a:pt x="5065467" y="2636436"/>
                  <a:pt x="5064104" y="2630712"/>
                  <a:pt x="5065558" y="2625623"/>
                </a:cubicBezTo>
                <a:cubicBezTo>
                  <a:pt x="5059622" y="2627410"/>
                  <a:pt x="5054807" y="2623926"/>
                  <a:pt x="5052869" y="2618929"/>
                </a:cubicBezTo>
                <a:cubicBezTo>
                  <a:pt x="5052142" y="2620201"/>
                  <a:pt x="5051294" y="2621443"/>
                  <a:pt x="5050174" y="2622291"/>
                </a:cubicBezTo>
                <a:cubicBezTo>
                  <a:pt x="5051294" y="2623654"/>
                  <a:pt x="5052142" y="2625168"/>
                  <a:pt x="5052536" y="2626743"/>
                </a:cubicBezTo>
                <a:cubicBezTo>
                  <a:pt x="5053414" y="2630136"/>
                  <a:pt x="5052778" y="2633225"/>
                  <a:pt x="5051143" y="2635739"/>
                </a:cubicBezTo>
                <a:cubicBezTo>
                  <a:pt x="5053808" y="2634498"/>
                  <a:pt x="5056927" y="2634255"/>
                  <a:pt x="5060198" y="2635285"/>
                </a:cubicBezTo>
                <a:cubicBezTo>
                  <a:pt x="5064891" y="2636769"/>
                  <a:pt x="5068102" y="2642010"/>
                  <a:pt x="5067980" y="2647007"/>
                </a:cubicBezTo>
                <a:lnTo>
                  <a:pt x="5072099" y="2649188"/>
                </a:lnTo>
                <a:cubicBezTo>
                  <a:pt x="5077641" y="2652126"/>
                  <a:pt x="5079003" y="2660062"/>
                  <a:pt x="5075884" y="2665121"/>
                </a:cubicBezTo>
                <a:cubicBezTo>
                  <a:pt x="5072432" y="2670694"/>
                  <a:pt x="5065467" y="2671845"/>
                  <a:pt x="5059955" y="2668907"/>
                </a:cubicBezTo>
                <a:lnTo>
                  <a:pt x="5055413" y="2666484"/>
                </a:lnTo>
                <a:cubicBezTo>
                  <a:pt x="5055110" y="2666332"/>
                  <a:pt x="5054989" y="2666029"/>
                  <a:pt x="5054716" y="2665848"/>
                </a:cubicBezTo>
                <a:cubicBezTo>
                  <a:pt x="5054414" y="2666787"/>
                  <a:pt x="5054110" y="2667726"/>
                  <a:pt x="5053808" y="2668635"/>
                </a:cubicBezTo>
                <a:cubicBezTo>
                  <a:pt x="5051870" y="2674602"/>
                  <a:pt x="5045450" y="2678206"/>
                  <a:pt x="5039363" y="2676328"/>
                </a:cubicBezTo>
                <a:cubicBezTo>
                  <a:pt x="5033458" y="2674511"/>
                  <a:pt x="5029733" y="2667817"/>
                  <a:pt x="5031671" y="2661880"/>
                </a:cubicBezTo>
                <a:cubicBezTo>
                  <a:pt x="5032428" y="2659578"/>
                  <a:pt x="5033154" y="2657246"/>
                  <a:pt x="5033912" y="2654943"/>
                </a:cubicBezTo>
                <a:cubicBezTo>
                  <a:pt x="5035214" y="2650884"/>
                  <a:pt x="5038666" y="2648098"/>
                  <a:pt x="5042633" y="2647189"/>
                </a:cubicBezTo>
                <a:lnTo>
                  <a:pt x="5044814" y="2642373"/>
                </a:lnTo>
                <a:cubicBezTo>
                  <a:pt x="5045238" y="2641464"/>
                  <a:pt x="5045843" y="2640768"/>
                  <a:pt x="5046389" y="2639980"/>
                </a:cubicBezTo>
                <a:cubicBezTo>
                  <a:pt x="5045571" y="2640465"/>
                  <a:pt x="5044844" y="2641010"/>
                  <a:pt x="5043935" y="2641343"/>
                </a:cubicBezTo>
                <a:lnTo>
                  <a:pt x="5036879" y="2644009"/>
                </a:lnTo>
                <a:cubicBezTo>
                  <a:pt x="5030762" y="2646311"/>
                  <a:pt x="5023706" y="2641131"/>
                  <a:pt x="5022222" y="2635376"/>
                </a:cubicBezTo>
                <a:cubicBezTo>
                  <a:pt x="5020466" y="2628591"/>
                  <a:pt x="5024796" y="2623018"/>
                  <a:pt x="5030853" y="2620716"/>
                </a:cubicBezTo>
                <a:lnTo>
                  <a:pt x="5032943" y="2619928"/>
                </a:lnTo>
                <a:cubicBezTo>
                  <a:pt x="5030520" y="2616384"/>
                  <a:pt x="5030066" y="2611538"/>
                  <a:pt x="5031852" y="2607570"/>
                </a:cubicBezTo>
                <a:lnTo>
                  <a:pt x="5034063" y="2602693"/>
                </a:lnTo>
                <a:cubicBezTo>
                  <a:pt x="5036849" y="2596544"/>
                  <a:pt x="5044360" y="2594636"/>
                  <a:pt x="5050174" y="2597181"/>
                </a:cubicBezTo>
                <a:cubicBezTo>
                  <a:pt x="5053626" y="2598695"/>
                  <a:pt x="5055595" y="2601875"/>
                  <a:pt x="5056321" y="2605389"/>
                </a:cubicBezTo>
                <a:cubicBezTo>
                  <a:pt x="5056987" y="2604844"/>
                  <a:pt x="5057472" y="2604238"/>
                  <a:pt x="5058290" y="2603814"/>
                </a:cubicBezTo>
                <a:cubicBezTo>
                  <a:pt x="5067889" y="2598907"/>
                  <a:pt x="5075248" y="2608539"/>
                  <a:pt x="5073764" y="2616869"/>
                </a:cubicBezTo>
                <a:cubicBezTo>
                  <a:pt x="5074067" y="2616778"/>
                  <a:pt x="5074400" y="2616717"/>
                  <a:pt x="5074703" y="2616657"/>
                </a:cubicBezTo>
                <a:cubicBezTo>
                  <a:pt x="5074370" y="2615143"/>
                  <a:pt x="5074310" y="2613598"/>
                  <a:pt x="5074612" y="2612083"/>
                </a:cubicBezTo>
                <a:cubicBezTo>
                  <a:pt x="5076096" y="2605177"/>
                  <a:pt x="5079821" y="2598937"/>
                  <a:pt x="5086150" y="2595454"/>
                </a:cubicBezTo>
                <a:cubicBezTo>
                  <a:pt x="5087301" y="2594818"/>
                  <a:pt x="5088512" y="2594424"/>
                  <a:pt x="5089754" y="2594091"/>
                </a:cubicBezTo>
                <a:cubicBezTo>
                  <a:pt x="5087816" y="2592819"/>
                  <a:pt x="5086302" y="2590971"/>
                  <a:pt x="5085423" y="2588730"/>
                </a:cubicBezTo>
                <a:close/>
                <a:moveTo>
                  <a:pt x="5097900" y="2474112"/>
                </a:moveTo>
                <a:lnTo>
                  <a:pt x="5100111" y="2469236"/>
                </a:lnTo>
                <a:cubicBezTo>
                  <a:pt x="5102897" y="2463087"/>
                  <a:pt x="5109468" y="2460391"/>
                  <a:pt x="5115797" y="2462633"/>
                </a:cubicBezTo>
                <a:cubicBezTo>
                  <a:pt x="5121763" y="2464753"/>
                  <a:pt x="5124973" y="2472568"/>
                  <a:pt x="5122399" y="2478323"/>
                </a:cubicBezTo>
                <a:lnTo>
                  <a:pt x="5120189" y="2483199"/>
                </a:lnTo>
                <a:cubicBezTo>
                  <a:pt x="5120007" y="2483563"/>
                  <a:pt x="5119795" y="2483866"/>
                  <a:pt x="5119613" y="2484229"/>
                </a:cubicBezTo>
                <a:cubicBezTo>
                  <a:pt x="5120249" y="2485199"/>
                  <a:pt x="5120794" y="2486168"/>
                  <a:pt x="5121097" y="2487258"/>
                </a:cubicBezTo>
                <a:cubicBezTo>
                  <a:pt x="5123005" y="2493831"/>
                  <a:pt x="5118977" y="2499859"/>
                  <a:pt x="5112891" y="2502161"/>
                </a:cubicBezTo>
                <a:lnTo>
                  <a:pt x="5105834" y="2504826"/>
                </a:lnTo>
                <a:cubicBezTo>
                  <a:pt x="5099717" y="2507159"/>
                  <a:pt x="5092631" y="2502494"/>
                  <a:pt x="5090935" y="2496618"/>
                </a:cubicBezTo>
                <a:cubicBezTo>
                  <a:pt x="5089179" y="2490560"/>
                  <a:pt x="5092479" y="2485017"/>
                  <a:pt x="5097749" y="2482382"/>
                </a:cubicBezTo>
                <a:cubicBezTo>
                  <a:pt x="5096810" y="2479686"/>
                  <a:pt x="5096749" y="2476717"/>
                  <a:pt x="5097900" y="2474112"/>
                </a:cubicBezTo>
                <a:close/>
                <a:moveTo>
                  <a:pt x="5126487" y="2532027"/>
                </a:moveTo>
                <a:cubicBezTo>
                  <a:pt x="5132635" y="2534783"/>
                  <a:pt x="5134512" y="2542325"/>
                  <a:pt x="5131969" y="2548141"/>
                </a:cubicBezTo>
                <a:cubicBezTo>
                  <a:pt x="5129304" y="2554229"/>
                  <a:pt x="5121581" y="2556198"/>
                  <a:pt x="5115858" y="2553624"/>
                </a:cubicBezTo>
                <a:lnTo>
                  <a:pt x="5110983" y="2551412"/>
                </a:lnTo>
                <a:cubicBezTo>
                  <a:pt x="5104835" y="2548656"/>
                  <a:pt x="5102958" y="2541114"/>
                  <a:pt x="5105501" y="2535298"/>
                </a:cubicBezTo>
                <a:cubicBezTo>
                  <a:pt x="5108166" y="2529210"/>
                  <a:pt x="5115889" y="2527241"/>
                  <a:pt x="5121612" y="2529816"/>
                </a:cubicBezTo>
                <a:lnTo>
                  <a:pt x="5126487" y="2532027"/>
                </a:lnTo>
                <a:close/>
                <a:moveTo>
                  <a:pt x="5186448" y="2682325"/>
                </a:moveTo>
                <a:cubicBezTo>
                  <a:pt x="5200409" y="2688626"/>
                  <a:pt x="5193141" y="2711586"/>
                  <a:pt x="5179059" y="2705225"/>
                </a:cubicBezTo>
                <a:cubicBezTo>
                  <a:pt x="5165068" y="2698924"/>
                  <a:pt x="5172366" y="2675965"/>
                  <a:pt x="5186448" y="2682325"/>
                </a:cubicBezTo>
                <a:close/>
                <a:moveTo>
                  <a:pt x="5197472" y="2534814"/>
                </a:moveTo>
                <a:cubicBezTo>
                  <a:pt x="5211583" y="2541174"/>
                  <a:pt x="5198774" y="2561590"/>
                  <a:pt x="5184843" y="2555289"/>
                </a:cubicBezTo>
                <a:cubicBezTo>
                  <a:pt x="5170762" y="2548929"/>
                  <a:pt x="5183572" y="2528513"/>
                  <a:pt x="5197472" y="2534814"/>
                </a:cubicBezTo>
                <a:close/>
                <a:moveTo>
                  <a:pt x="5174335" y="2602875"/>
                </a:moveTo>
                <a:lnTo>
                  <a:pt x="5171912" y="2607418"/>
                </a:lnTo>
                <a:cubicBezTo>
                  <a:pt x="5168975" y="2612992"/>
                  <a:pt x="5160374" y="2613446"/>
                  <a:pt x="5155772" y="2610205"/>
                </a:cubicBezTo>
                <a:cubicBezTo>
                  <a:pt x="5150199" y="2606267"/>
                  <a:pt x="5150078" y="2599573"/>
                  <a:pt x="5152985" y="2594061"/>
                </a:cubicBezTo>
                <a:lnTo>
                  <a:pt x="5155408" y="2589517"/>
                </a:lnTo>
                <a:cubicBezTo>
                  <a:pt x="5158376" y="2583944"/>
                  <a:pt x="5166946" y="2583489"/>
                  <a:pt x="5171549" y="2586761"/>
                </a:cubicBezTo>
                <a:cubicBezTo>
                  <a:pt x="5177151" y="2590698"/>
                  <a:pt x="5177272" y="2597362"/>
                  <a:pt x="5174335" y="2602875"/>
                </a:cubicBezTo>
                <a:close/>
                <a:moveTo>
                  <a:pt x="5129728" y="2624290"/>
                </a:moveTo>
                <a:cubicBezTo>
                  <a:pt x="5131666" y="2618807"/>
                  <a:pt x="5139449" y="2615082"/>
                  <a:pt x="5144809" y="2617929"/>
                </a:cubicBezTo>
                <a:lnTo>
                  <a:pt x="5149351" y="2620352"/>
                </a:lnTo>
                <a:cubicBezTo>
                  <a:pt x="5154469" y="2623078"/>
                  <a:pt x="5157104" y="2627895"/>
                  <a:pt x="5156044" y="2633468"/>
                </a:cubicBezTo>
                <a:cubicBezTo>
                  <a:pt x="5161919" y="2636164"/>
                  <a:pt x="5165674" y="2642040"/>
                  <a:pt x="5163463" y="2648613"/>
                </a:cubicBezTo>
                <a:cubicBezTo>
                  <a:pt x="5161647" y="2653974"/>
                  <a:pt x="5155135" y="2658003"/>
                  <a:pt x="5149442" y="2656367"/>
                </a:cubicBezTo>
                <a:cubicBezTo>
                  <a:pt x="5146687" y="2657791"/>
                  <a:pt x="5143295" y="2658154"/>
                  <a:pt x="5139570" y="2656488"/>
                </a:cubicBezTo>
                <a:cubicBezTo>
                  <a:pt x="5131575" y="2652884"/>
                  <a:pt x="5131605" y="2644524"/>
                  <a:pt x="5135421" y="2638920"/>
                </a:cubicBezTo>
                <a:cubicBezTo>
                  <a:pt x="5130182" y="2635770"/>
                  <a:pt x="5127547" y="2630439"/>
                  <a:pt x="5129728" y="2624290"/>
                </a:cubicBezTo>
                <a:close/>
                <a:moveTo>
                  <a:pt x="5112739" y="2683658"/>
                </a:moveTo>
                <a:lnTo>
                  <a:pt x="5110316" y="2688202"/>
                </a:lnTo>
                <a:cubicBezTo>
                  <a:pt x="5107288" y="2693927"/>
                  <a:pt x="5100535" y="2695865"/>
                  <a:pt x="5094751" y="2693260"/>
                </a:cubicBezTo>
                <a:cubicBezTo>
                  <a:pt x="5094297" y="2693078"/>
                  <a:pt x="5094024" y="2692654"/>
                  <a:pt x="5093630" y="2692412"/>
                </a:cubicBezTo>
                <a:cubicBezTo>
                  <a:pt x="5093327" y="2692624"/>
                  <a:pt x="5093146" y="2692988"/>
                  <a:pt x="5092782" y="2693169"/>
                </a:cubicBezTo>
                <a:lnTo>
                  <a:pt x="5088210" y="2695502"/>
                </a:lnTo>
                <a:cubicBezTo>
                  <a:pt x="5082425" y="2698470"/>
                  <a:pt x="5076066" y="2697380"/>
                  <a:pt x="5072250" y="2691837"/>
                </a:cubicBezTo>
                <a:cubicBezTo>
                  <a:pt x="5068919" y="2686990"/>
                  <a:pt x="5070524" y="2678630"/>
                  <a:pt x="5075914" y="2675874"/>
                </a:cubicBezTo>
                <a:lnTo>
                  <a:pt x="5080487" y="2673511"/>
                </a:lnTo>
                <a:cubicBezTo>
                  <a:pt x="5083334" y="2672057"/>
                  <a:pt x="5086181" y="2672027"/>
                  <a:pt x="5088906" y="2672602"/>
                </a:cubicBezTo>
                <a:cubicBezTo>
                  <a:pt x="5087725" y="2669452"/>
                  <a:pt x="5087695" y="2665787"/>
                  <a:pt x="5089118" y="2662698"/>
                </a:cubicBezTo>
                <a:lnTo>
                  <a:pt x="5093509" y="2652944"/>
                </a:lnTo>
                <a:cubicBezTo>
                  <a:pt x="5096265" y="2646795"/>
                  <a:pt x="5103896" y="2645008"/>
                  <a:pt x="5109650" y="2647583"/>
                </a:cubicBezTo>
                <a:cubicBezTo>
                  <a:pt x="5115737" y="2650309"/>
                  <a:pt x="5117584" y="2658003"/>
                  <a:pt x="5115010" y="2663727"/>
                </a:cubicBezTo>
                <a:lnTo>
                  <a:pt x="5111558" y="2671391"/>
                </a:lnTo>
                <a:cubicBezTo>
                  <a:pt x="5114102" y="2674905"/>
                  <a:pt x="5114768" y="2679842"/>
                  <a:pt x="5112739" y="2683658"/>
                </a:cubicBezTo>
                <a:close/>
                <a:moveTo>
                  <a:pt x="5143295" y="2918860"/>
                </a:moveTo>
                <a:lnTo>
                  <a:pt x="5147625" y="2921616"/>
                </a:lnTo>
                <a:cubicBezTo>
                  <a:pt x="5153106" y="2925099"/>
                  <a:pt x="5153743" y="2932641"/>
                  <a:pt x="5150502" y="2937760"/>
                </a:cubicBezTo>
                <a:cubicBezTo>
                  <a:pt x="5148231" y="2941365"/>
                  <a:pt x="5144112" y="2942698"/>
                  <a:pt x="5140145" y="2942365"/>
                </a:cubicBezTo>
                <a:cubicBezTo>
                  <a:pt x="5137571" y="2945424"/>
                  <a:pt x="5133574" y="2946938"/>
                  <a:pt x="5128607" y="2944697"/>
                </a:cubicBezTo>
                <a:cubicBezTo>
                  <a:pt x="5117827" y="2939820"/>
                  <a:pt x="5119583" y="2925039"/>
                  <a:pt x="5127426" y="2921495"/>
                </a:cubicBezTo>
                <a:cubicBezTo>
                  <a:pt x="5130939" y="2916315"/>
                  <a:pt x="5138298" y="2915649"/>
                  <a:pt x="5143295" y="2918860"/>
                </a:cubicBezTo>
                <a:close/>
                <a:moveTo>
                  <a:pt x="5129364" y="2851162"/>
                </a:moveTo>
                <a:cubicBezTo>
                  <a:pt x="5137359" y="2838622"/>
                  <a:pt x="5157558" y="2849950"/>
                  <a:pt x="5149533" y="2862551"/>
                </a:cubicBezTo>
                <a:cubicBezTo>
                  <a:pt x="5141538" y="2875121"/>
                  <a:pt x="5121339" y="2863762"/>
                  <a:pt x="5129364" y="2851162"/>
                </a:cubicBezTo>
                <a:close/>
                <a:moveTo>
                  <a:pt x="5253647" y="3070945"/>
                </a:moveTo>
                <a:cubicBezTo>
                  <a:pt x="5248892" y="3066947"/>
                  <a:pt x="5248771" y="3059193"/>
                  <a:pt x="5252829" y="3054710"/>
                </a:cubicBezTo>
                <a:cubicBezTo>
                  <a:pt x="5257099" y="3050015"/>
                  <a:pt x="5264276" y="3049924"/>
                  <a:pt x="5269031" y="3053892"/>
                </a:cubicBezTo>
                <a:cubicBezTo>
                  <a:pt x="5272604" y="3049137"/>
                  <a:pt x="5279660" y="3048379"/>
                  <a:pt x="5284536" y="3051469"/>
                </a:cubicBezTo>
                <a:lnTo>
                  <a:pt x="5288896" y="3054225"/>
                </a:lnTo>
                <a:cubicBezTo>
                  <a:pt x="5290411" y="3055195"/>
                  <a:pt x="5291501" y="3056467"/>
                  <a:pt x="5292318" y="3057890"/>
                </a:cubicBezTo>
                <a:cubicBezTo>
                  <a:pt x="5293772" y="3057012"/>
                  <a:pt x="5295316" y="3056406"/>
                  <a:pt x="5296891" y="3056255"/>
                </a:cubicBezTo>
                <a:cubicBezTo>
                  <a:pt x="5303584" y="3055528"/>
                  <a:pt x="5308308" y="3060405"/>
                  <a:pt x="5309671" y="3066493"/>
                </a:cubicBezTo>
                <a:lnTo>
                  <a:pt x="5311245" y="3073611"/>
                </a:lnTo>
                <a:cubicBezTo>
                  <a:pt x="5312608" y="3079760"/>
                  <a:pt x="5306703" y="3085757"/>
                  <a:pt x="5301010" y="3086393"/>
                </a:cubicBezTo>
                <a:cubicBezTo>
                  <a:pt x="5299465" y="3086545"/>
                  <a:pt x="5298072" y="3086363"/>
                  <a:pt x="5296770" y="3086000"/>
                </a:cubicBezTo>
                <a:cubicBezTo>
                  <a:pt x="5297285" y="3091724"/>
                  <a:pt x="5293076" y="3097994"/>
                  <a:pt x="5287080" y="3098509"/>
                </a:cubicBezTo>
                <a:lnTo>
                  <a:pt x="5276904" y="3099388"/>
                </a:lnTo>
                <a:cubicBezTo>
                  <a:pt x="5276238" y="3099448"/>
                  <a:pt x="5275602" y="3099266"/>
                  <a:pt x="5274905" y="3099206"/>
                </a:cubicBezTo>
                <a:cubicBezTo>
                  <a:pt x="5275451" y="3100296"/>
                  <a:pt x="5275844" y="3101538"/>
                  <a:pt x="5276087" y="3102841"/>
                </a:cubicBezTo>
                <a:cubicBezTo>
                  <a:pt x="5279388" y="3100720"/>
                  <a:pt x="5283415" y="3100054"/>
                  <a:pt x="5287352" y="3102114"/>
                </a:cubicBezTo>
                <a:cubicBezTo>
                  <a:pt x="5292561" y="3104840"/>
                  <a:pt x="5295649" y="3112473"/>
                  <a:pt x="5292288" y="3117743"/>
                </a:cubicBezTo>
                <a:lnTo>
                  <a:pt x="5289532" y="3122105"/>
                </a:lnTo>
                <a:cubicBezTo>
                  <a:pt x="5286171" y="3127406"/>
                  <a:pt x="5279872" y="3130132"/>
                  <a:pt x="5273906" y="3127042"/>
                </a:cubicBezTo>
                <a:cubicBezTo>
                  <a:pt x="5269455" y="3124710"/>
                  <a:pt x="5266820" y="3118864"/>
                  <a:pt x="5268183" y="3113897"/>
                </a:cubicBezTo>
                <a:cubicBezTo>
                  <a:pt x="5261853" y="3114835"/>
                  <a:pt x="5254101" y="3111079"/>
                  <a:pt x="5253405" y="3102750"/>
                </a:cubicBezTo>
                <a:cubicBezTo>
                  <a:pt x="5253071" y="3098964"/>
                  <a:pt x="5254374" y="3096237"/>
                  <a:pt x="5256463" y="3094511"/>
                </a:cubicBezTo>
                <a:cubicBezTo>
                  <a:pt x="5250103" y="3095510"/>
                  <a:pt x="5242200" y="3091633"/>
                  <a:pt x="5241503" y="3083243"/>
                </a:cubicBezTo>
                <a:cubicBezTo>
                  <a:pt x="5240686" y="3073581"/>
                  <a:pt x="5250316" y="3070764"/>
                  <a:pt x="5257372" y="3074065"/>
                </a:cubicBezTo>
                <a:lnTo>
                  <a:pt x="5253647" y="3070945"/>
                </a:lnTo>
                <a:close/>
                <a:moveTo>
                  <a:pt x="5243653" y="3117319"/>
                </a:moveTo>
                <a:lnTo>
                  <a:pt x="5240897" y="3121681"/>
                </a:lnTo>
                <a:cubicBezTo>
                  <a:pt x="5237415" y="3127164"/>
                  <a:pt x="5231389" y="3129435"/>
                  <a:pt x="5225271" y="3126618"/>
                </a:cubicBezTo>
                <a:cubicBezTo>
                  <a:pt x="5219941" y="3124134"/>
                  <a:pt x="5217095" y="3116108"/>
                  <a:pt x="5220335" y="3110989"/>
                </a:cubicBezTo>
                <a:lnTo>
                  <a:pt x="5223091" y="3106627"/>
                </a:lnTo>
                <a:cubicBezTo>
                  <a:pt x="5226574" y="3101145"/>
                  <a:pt x="5232600" y="3098873"/>
                  <a:pt x="5238717" y="3101720"/>
                </a:cubicBezTo>
                <a:cubicBezTo>
                  <a:pt x="5244077" y="3104173"/>
                  <a:pt x="5246924" y="3112200"/>
                  <a:pt x="5243653" y="3117319"/>
                </a:cubicBezTo>
                <a:close/>
                <a:moveTo>
                  <a:pt x="5222364" y="3064282"/>
                </a:moveTo>
                <a:cubicBezTo>
                  <a:pt x="5221698" y="3069098"/>
                  <a:pt x="5218549" y="3073520"/>
                  <a:pt x="5212310" y="3074065"/>
                </a:cubicBezTo>
                <a:lnTo>
                  <a:pt x="5209161" y="3074338"/>
                </a:lnTo>
                <a:cubicBezTo>
                  <a:pt x="5202680" y="3074883"/>
                  <a:pt x="5198925" y="3070703"/>
                  <a:pt x="5197805" y="3065796"/>
                </a:cubicBezTo>
                <a:cubicBezTo>
                  <a:pt x="5197350" y="3065493"/>
                  <a:pt x="5196775" y="3065463"/>
                  <a:pt x="5196351" y="3065099"/>
                </a:cubicBezTo>
                <a:lnTo>
                  <a:pt x="5194625" y="3063646"/>
                </a:lnTo>
                <a:cubicBezTo>
                  <a:pt x="5191172" y="3062555"/>
                  <a:pt x="5188084" y="3060132"/>
                  <a:pt x="5186963" y="3056709"/>
                </a:cubicBezTo>
                <a:cubicBezTo>
                  <a:pt x="5184753" y="3050015"/>
                  <a:pt x="5184783" y="3042745"/>
                  <a:pt x="5188477" y="3036536"/>
                </a:cubicBezTo>
                <a:cubicBezTo>
                  <a:pt x="5191687" y="3031144"/>
                  <a:pt x="5197593" y="3027934"/>
                  <a:pt x="5203801" y="3030751"/>
                </a:cubicBezTo>
                <a:cubicBezTo>
                  <a:pt x="5207344" y="3032356"/>
                  <a:pt x="5210039" y="3036385"/>
                  <a:pt x="5210493" y="3040474"/>
                </a:cubicBezTo>
                <a:cubicBezTo>
                  <a:pt x="5213794" y="3040898"/>
                  <a:pt x="5216974" y="3042564"/>
                  <a:pt x="5218821" y="3045381"/>
                </a:cubicBezTo>
                <a:cubicBezTo>
                  <a:pt x="5222758" y="3047016"/>
                  <a:pt x="5225635" y="3051106"/>
                  <a:pt x="5226119" y="3055316"/>
                </a:cubicBezTo>
                <a:cubicBezTo>
                  <a:pt x="5226604" y="3058981"/>
                  <a:pt x="5224908" y="3062040"/>
                  <a:pt x="5222364" y="3064282"/>
                </a:cubicBezTo>
                <a:close/>
                <a:moveTo>
                  <a:pt x="5182118" y="3100296"/>
                </a:moveTo>
                <a:cubicBezTo>
                  <a:pt x="5188114" y="3098842"/>
                  <a:pt x="5194716" y="3102750"/>
                  <a:pt x="5196078" y="3108868"/>
                </a:cubicBezTo>
                <a:lnTo>
                  <a:pt x="5197653" y="3115956"/>
                </a:lnTo>
                <a:cubicBezTo>
                  <a:pt x="5199016" y="3122105"/>
                  <a:pt x="5195291" y="3128436"/>
                  <a:pt x="5189083" y="3129920"/>
                </a:cubicBezTo>
                <a:cubicBezTo>
                  <a:pt x="5183087" y="3131344"/>
                  <a:pt x="5176485" y="3127466"/>
                  <a:pt x="5175122" y="3121348"/>
                </a:cubicBezTo>
                <a:cubicBezTo>
                  <a:pt x="5174608" y="3118985"/>
                  <a:pt x="5174062" y="3116592"/>
                  <a:pt x="5173548" y="3114230"/>
                </a:cubicBezTo>
                <a:cubicBezTo>
                  <a:pt x="5172215" y="3108141"/>
                  <a:pt x="5175940" y="3101780"/>
                  <a:pt x="5182118" y="3100296"/>
                </a:cubicBezTo>
                <a:close/>
                <a:moveTo>
                  <a:pt x="5168702" y="3057830"/>
                </a:moveTo>
                <a:cubicBezTo>
                  <a:pt x="5176728" y="3045229"/>
                  <a:pt x="5195503" y="3058799"/>
                  <a:pt x="5187539" y="3071309"/>
                </a:cubicBezTo>
                <a:cubicBezTo>
                  <a:pt x="5179514" y="3083940"/>
                  <a:pt x="5160738" y="3070340"/>
                  <a:pt x="5168702" y="3057830"/>
                </a:cubicBezTo>
                <a:close/>
                <a:moveTo>
                  <a:pt x="5186570" y="2900352"/>
                </a:moveTo>
                <a:cubicBezTo>
                  <a:pt x="5188386" y="2895021"/>
                  <a:pt x="5194897" y="2890993"/>
                  <a:pt x="5200591" y="2892629"/>
                </a:cubicBezTo>
                <a:cubicBezTo>
                  <a:pt x="5200893" y="2892477"/>
                  <a:pt x="5201257" y="2892507"/>
                  <a:pt x="5201560" y="2892356"/>
                </a:cubicBezTo>
                <a:cubicBezTo>
                  <a:pt x="5210403" y="2884571"/>
                  <a:pt x="5225968" y="2895900"/>
                  <a:pt x="5218639" y="2907440"/>
                </a:cubicBezTo>
                <a:cubicBezTo>
                  <a:pt x="5217216" y="2909652"/>
                  <a:pt x="5215430" y="2910863"/>
                  <a:pt x="5213522" y="2911651"/>
                </a:cubicBezTo>
                <a:cubicBezTo>
                  <a:pt x="5213279" y="2911923"/>
                  <a:pt x="5213188" y="2912287"/>
                  <a:pt x="5212916" y="2912529"/>
                </a:cubicBezTo>
                <a:cubicBezTo>
                  <a:pt x="5210039" y="2917042"/>
                  <a:pt x="5204073" y="2920132"/>
                  <a:pt x="5198985" y="2917830"/>
                </a:cubicBezTo>
                <a:lnTo>
                  <a:pt x="5194110" y="2915649"/>
                </a:lnTo>
                <a:cubicBezTo>
                  <a:pt x="5188144" y="2912923"/>
                  <a:pt x="5184298" y="2907016"/>
                  <a:pt x="5186570" y="2900352"/>
                </a:cubicBezTo>
                <a:close/>
                <a:moveTo>
                  <a:pt x="5189598" y="2824840"/>
                </a:moveTo>
                <a:cubicBezTo>
                  <a:pt x="5187811" y="2830686"/>
                  <a:pt x="5179968" y="2834714"/>
                  <a:pt x="5174214" y="2832139"/>
                </a:cubicBezTo>
                <a:lnTo>
                  <a:pt x="5169338" y="2829928"/>
                </a:lnTo>
                <a:cubicBezTo>
                  <a:pt x="5163191" y="2827172"/>
                  <a:pt x="5160011" y="2821205"/>
                  <a:pt x="5162040" y="2814571"/>
                </a:cubicBezTo>
                <a:cubicBezTo>
                  <a:pt x="5163827" y="2808695"/>
                  <a:pt x="5171670" y="2804667"/>
                  <a:pt x="5177424" y="2807271"/>
                </a:cubicBezTo>
                <a:lnTo>
                  <a:pt x="5182299" y="2809452"/>
                </a:lnTo>
                <a:cubicBezTo>
                  <a:pt x="5188447" y="2812239"/>
                  <a:pt x="5191627" y="2818176"/>
                  <a:pt x="5189598" y="2824840"/>
                </a:cubicBezTo>
                <a:close/>
                <a:moveTo>
                  <a:pt x="5170974" y="2843741"/>
                </a:moveTo>
                <a:cubicBezTo>
                  <a:pt x="5184964" y="2850041"/>
                  <a:pt x="5177666" y="2873001"/>
                  <a:pt x="5163585" y="2866640"/>
                </a:cubicBezTo>
                <a:cubicBezTo>
                  <a:pt x="5149593" y="2860309"/>
                  <a:pt x="5156892" y="2837380"/>
                  <a:pt x="5170974" y="2843741"/>
                </a:cubicBezTo>
                <a:close/>
                <a:moveTo>
                  <a:pt x="5158315" y="2958025"/>
                </a:moveTo>
                <a:cubicBezTo>
                  <a:pt x="5159951" y="2960781"/>
                  <a:pt x="5159981" y="2964597"/>
                  <a:pt x="5158830" y="2967929"/>
                </a:cubicBezTo>
                <a:cubicBezTo>
                  <a:pt x="5161010" y="2967838"/>
                  <a:pt x="5163221" y="2968111"/>
                  <a:pt x="5165038" y="2969292"/>
                </a:cubicBezTo>
                <a:lnTo>
                  <a:pt x="5169368" y="2972049"/>
                </a:lnTo>
                <a:cubicBezTo>
                  <a:pt x="5169702" y="2972261"/>
                  <a:pt x="5169974" y="2972533"/>
                  <a:pt x="5170277" y="2972746"/>
                </a:cubicBezTo>
                <a:cubicBezTo>
                  <a:pt x="5171276" y="2972261"/>
                  <a:pt x="5172306" y="2971897"/>
                  <a:pt x="5173366" y="2971746"/>
                </a:cubicBezTo>
                <a:cubicBezTo>
                  <a:pt x="5179907" y="2970837"/>
                  <a:pt x="5185085" y="2975502"/>
                  <a:pt x="5186448" y="2981620"/>
                </a:cubicBezTo>
                <a:lnTo>
                  <a:pt x="5188023" y="2988708"/>
                </a:lnTo>
                <a:cubicBezTo>
                  <a:pt x="5189386" y="2994857"/>
                  <a:pt x="5183965" y="3000976"/>
                  <a:pt x="5178151" y="3001794"/>
                </a:cubicBezTo>
                <a:cubicBezTo>
                  <a:pt x="5175455" y="3002157"/>
                  <a:pt x="5173093" y="3001491"/>
                  <a:pt x="5171034" y="3000249"/>
                </a:cubicBezTo>
                <a:cubicBezTo>
                  <a:pt x="5172881" y="3008427"/>
                  <a:pt x="5163070" y="3018847"/>
                  <a:pt x="5152561" y="3014122"/>
                </a:cubicBezTo>
                <a:cubicBezTo>
                  <a:pt x="5138449" y="3007761"/>
                  <a:pt x="5151259" y="2987345"/>
                  <a:pt x="5165189" y="2993615"/>
                </a:cubicBezTo>
                <a:cubicBezTo>
                  <a:pt x="5165522" y="2993767"/>
                  <a:pt x="5165674" y="2994009"/>
                  <a:pt x="5165977" y="2994191"/>
                </a:cubicBezTo>
                <a:cubicBezTo>
                  <a:pt x="5165856" y="2993888"/>
                  <a:pt x="5165644" y="2993645"/>
                  <a:pt x="5165553" y="2993342"/>
                </a:cubicBezTo>
                <a:cubicBezTo>
                  <a:pt x="5162858" y="2993827"/>
                  <a:pt x="5159981" y="2993464"/>
                  <a:pt x="5157679" y="2992010"/>
                </a:cubicBezTo>
                <a:lnTo>
                  <a:pt x="5153349" y="2989253"/>
                </a:lnTo>
                <a:cubicBezTo>
                  <a:pt x="5148746" y="2986315"/>
                  <a:pt x="5147020" y="2981166"/>
                  <a:pt x="5148322" y="2976168"/>
                </a:cubicBezTo>
                <a:cubicBezTo>
                  <a:pt x="5147625" y="2976410"/>
                  <a:pt x="5146959" y="2976683"/>
                  <a:pt x="5146262" y="2976925"/>
                </a:cubicBezTo>
                <a:cubicBezTo>
                  <a:pt x="5139933" y="2979318"/>
                  <a:pt x="5133664" y="2978137"/>
                  <a:pt x="5130000" y="2971928"/>
                </a:cubicBezTo>
                <a:cubicBezTo>
                  <a:pt x="5127002" y="2966808"/>
                  <a:pt x="5129092" y="2957903"/>
                  <a:pt x="5134997" y="2955662"/>
                </a:cubicBezTo>
                <a:lnTo>
                  <a:pt x="5142083" y="2952996"/>
                </a:lnTo>
                <a:cubicBezTo>
                  <a:pt x="5148382" y="2950634"/>
                  <a:pt x="5154651" y="2951815"/>
                  <a:pt x="5158315" y="2958025"/>
                </a:cubicBezTo>
                <a:close/>
                <a:moveTo>
                  <a:pt x="5137783" y="3130374"/>
                </a:moveTo>
                <a:cubicBezTo>
                  <a:pt x="5131787" y="3139795"/>
                  <a:pt x="5119341" y="3135251"/>
                  <a:pt x="5116766" y="3127103"/>
                </a:cubicBezTo>
                <a:cubicBezTo>
                  <a:pt x="5116464" y="3127224"/>
                  <a:pt x="5116100" y="3127164"/>
                  <a:pt x="5115767" y="3127254"/>
                </a:cubicBezTo>
                <a:cubicBezTo>
                  <a:pt x="5115949" y="3130465"/>
                  <a:pt x="5114950" y="3133676"/>
                  <a:pt x="5112557" y="3135675"/>
                </a:cubicBezTo>
                <a:lnTo>
                  <a:pt x="5108651" y="3138946"/>
                </a:lnTo>
                <a:cubicBezTo>
                  <a:pt x="5103684" y="3143096"/>
                  <a:pt x="5097416" y="3143641"/>
                  <a:pt x="5092389" y="3139128"/>
                </a:cubicBezTo>
                <a:cubicBezTo>
                  <a:pt x="5088089" y="3135281"/>
                  <a:pt x="5087574" y="3126740"/>
                  <a:pt x="5092207" y="3122862"/>
                </a:cubicBezTo>
                <a:lnTo>
                  <a:pt x="5093781" y="3121560"/>
                </a:lnTo>
                <a:cubicBezTo>
                  <a:pt x="5093570" y="3121378"/>
                  <a:pt x="5093267" y="3121257"/>
                  <a:pt x="5093055" y="3121075"/>
                </a:cubicBezTo>
                <a:cubicBezTo>
                  <a:pt x="5090118" y="3118591"/>
                  <a:pt x="5089118" y="3114472"/>
                  <a:pt x="5088724" y="3110080"/>
                </a:cubicBezTo>
                <a:cubicBezTo>
                  <a:pt x="5083152" y="3113261"/>
                  <a:pt x="5077217" y="3110989"/>
                  <a:pt x="5073371" y="3106354"/>
                </a:cubicBezTo>
                <a:lnTo>
                  <a:pt x="5070100" y="3102447"/>
                </a:lnTo>
                <a:cubicBezTo>
                  <a:pt x="5066103" y="3097631"/>
                  <a:pt x="5068889" y="3089574"/>
                  <a:pt x="5073613" y="3086575"/>
                </a:cubicBezTo>
                <a:cubicBezTo>
                  <a:pt x="5075188" y="3085576"/>
                  <a:pt x="5076762" y="3085121"/>
                  <a:pt x="5078337" y="3084939"/>
                </a:cubicBezTo>
                <a:cubicBezTo>
                  <a:pt x="5078368" y="3084909"/>
                  <a:pt x="5078337" y="3084879"/>
                  <a:pt x="5078368" y="3084818"/>
                </a:cubicBezTo>
                <a:cubicBezTo>
                  <a:pt x="5082304" y="3078609"/>
                  <a:pt x="5088633" y="3079124"/>
                  <a:pt x="5093055" y="3082728"/>
                </a:cubicBezTo>
                <a:cubicBezTo>
                  <a:pt x="5093267" y="3081668"/>
                  <a:pt x="5093630" y="3080638"/>
                  <a:pt x="5094145" y="3079730"/>
                </a:cubicBezTo>
                <a:cubicBezTo>
                  <a:pt x="5089179" y="3076095"/>
                  <a:pt x="5088391" y="3069189"/>
                  <a:pt x="5091450" y="3064100"/>
                </a:cubicBezTo>
                <a:cubicBezTo>
                  <a:pt x="5093418" y="3060798"/>
                  <a:pt x="5097022" y="3059163"/>
                  <a:pt x="5100686" y="3059042"/>
                </a:cubicBezTo>
                <a:cubicBezTo>
                  <a:pt x="5099960" y="3058829"/>
                  <a:pt x="5099263" y="3058526"/>
                  <a:pt x="5098597" y="3058102"/>
                </a:cubicBezTo>
                <a:lnTo>
                  <a:pt x="5094236" y="3055346"/>
                </a:lnTo>
                <a:cubicBezTo>
                  <a:pt x="5088936" y="3051984"/>
                  <a:pt x="5085666" y="3046259"/>
                  <a:pt x="5088573" y="3039959"/>
                </a:cubicBezTo>
                <a:cubicBezTo>
                  <a:pt x="5090965" y="3034840"/>
                  <a:pt x="5098657" y="3030963"/>
                  <a:pt x="5103957" y="3034295"/>
                </a:cubicBezTo>
                <a:lnTo>
                  <a:pt x="5108287" y="3037051"/>
                </a:lnTo>
                <a:cubicBezTo>
                  <a:pt x="5109559" y="3037838"/>
                  <a:pt x="5110649" y="3038808"/>
                  <a:pt x="5111618" y="3039838"/>
                </a:cubicBezTo>
                <a:cubicBezTo>
                  <a:pt x="5109559" y="3035718"/>
                  <a:pt x="5109559" y="3030963"/>
                  <a:pt x="5113072" y="3027055"/>
                </a:cubicBezTo>
                <a:cubicBezTo>
                  <a:pt x="5113133" y="3026995"/>
                  <a:pt x="5113284" y="3026934"/>
                  <a:pt x="5113345" y="3026873"/>
                </a:cubicBezTo>
                <a:cubicBezTo>
                  <a:pt x="5112708" y="3023542"/>
                  <a:pt x="5113466" y="3019967"/>
                  <a:pt x="5115434" y="3016847"/>
                </a:cubicBezTo>
                <a:lnTo>
                  <a:pt x="5118190" y="3012516"/>
                </a:lnTo>
                <a:cubicBezTo>
                  <a:pt x="5121581" y="3007215"/>
                  <a:pt x="5130182" y="3007427"/>
                  <a:pt x="5134512" y="3011032"/>
                </a:cubicBezTo>
                <a:cubicBezTo>
                  <a:pt x="5139752" y="3015424"/>
                  <a:pt x="5139358" y="3022088"/>
                  <a:pt x="5135997" y="3027358"/>
                </a:cubicBezTo>
                <a:lnTo>
                  <a:pt x="5135270" y="3028509"/>
                </a:lnTo>
                <a:cubicBezTo>
                  <a:pt x="5139843" y="3029902"/>
                  <a:pt x="5143143" y="3033840"/>
                  <a:pt x="5143537" y="3038899"/>
                </a:cubicBezTo>
                <a:cubicBezTo>
                  <a:pt x="5144052" y="3044957"/>
                  <a:pt x="5138510" y="3050772"/>
                  <a:pt x="5132483" y="3050833"/>
                </a:cubicBezTo>
                <a:cubicBezTo>
                  <a:pt x="5125518" y="3050893"/>
                  <a:pt x="5118705" y="3048652"/>
                  <a:pt x="5113981" y="3043351"/>
                </a:cubicBezTo>
                <a:cubicBezTo>
                  <a:pt x="5115222" y="3046077"/>
                  <a:pt x="5115434" y="3049167"/>
                  <a:pt x="5113920" y="3052438"/>
                </a:cubicBezTo>
                <a:cubicBezTo>
                  <a:pt x="5112224" y="3056103"/>
                  <a:pt x="5107833" y="3059042"/>
                  <a:pt x="5103533" y="3059284"/>
                </a:cubicBezTo>
                <a:cubicBezTo>
                  <a:pt x="5104926" y="3059587"/>
                  <a:pt x="5106258" y="3060071"/>
                  <a:pt x="5107439" y="3060829"/>
                </a:cubicBezTo>
                <a:lnTo>
                  <a:pt x="5111770" y="3063585"/>
                </a:lnTo>
                <a:cubicBezTo>
                  <a:pt x="5113314" y="3064585"/>
                  <a:pt x="5114465" y="3065887"/>
                  <a:pt x="5115283" y="3067341"/>
                </a:cubicBezTo>
                <a:cubicBezTo>
                  <a:pt x="5120673" y="3066796"/>
                  <a:pt x="5126154" y="3068189"/>
                  <a:pt x="5130576" y="3072308"/>
                </a:cubicBezTo>
                <a:cubicBezTo>
                  <a:pt x="5133392" y="3074913"/>
                  <a:pt x="5135239" y="3077942"/>
                  <a:pt x="5136269" y="3081183"/>
                </a:cubicBezTo>
                <a:cubicBezTo>
                  <a:pt x="5138056" y="3081244"/>
                  <a:pt x="5139873" y="3081698"/>
                  <a:pt x="5141629" y="3082607"/>
                </a:cubicBezTo>
                <a:cubicBezTo>
                  <a:pt x="5147020" y="3085454"/>
                  <a:pt x="5148988" y="3093330"/>
                  <a:pt x="5145748" y="3098449"/>
                </a:cubicBezTo>
                <a:lnTo>
                  <a:pt x="5140206" y="3107142"/>
                </a:lnTo>
                <a:cubicBezTo>
                  <a:pt x="5137904" y="3110746"/>
                  <a:pt x="5134240" y="3112655"/>
                  <a:pt x="5130364" y="3112715"/>
                </a:cubicBezTo>
                <a:cubicBezTo>
                  <a:pt x="5130303" y="3112836"/>
                  <a:pt x="5130182" y="3112988"/>
                  <a:pt x="5130122" y="3113139"/>
                </a:cubicBezTo>
                <a:cubicBezTo>
                  <a:pt x="5137117" y="3114927"/>
                  <a:pt x="5142720" y="3122590"/>
                  <a:pt x="5137783" y="3130374"/>
                </a:cubicBezTo>
                <a:close/>
                <a:moveTo>
                  <a:pt x="5104623" y="3225545"/>
                </a:moveTo>
                <a:cubicBezTo>
                  <a:pt x="5109377" y="3229574"/>
                  <a:pt x="5110256" y="3236843"/>
                  <a:pt x="5106258" y="3241720"/>
                </a:cubicBezTo>
                <a:cubicBezTo>
                  <a:pt x="5102382" y="3246476"/>
                  <a:pt x="5094841" y="3247354"/>
                  <a:pt x="5090087" y="3243356"/>
                </a:cubicBezTo>
                <a:cubicBezTo>
                  <a:pt x="5088240" y="3241811"/>
                  <a:pt x="5086423" y="3240236"/>
                  <a:pt x="5084575" y="3238691"/>
                </a:cubicBezTo>
                <a:cubicBezTo>
                  <a:pt x="5079821" y="3234693"/>
                  <a:pt x="5078943" y="3227393"/>
                  <a:pt x="5082940" y="3222516"/>
                </a:cubicBezTo>
                <a:cubicBezTo>
                  <a:pt x="5083970" y="3221244"/>
                  <a:pt x="5085272" y="3220305"/>
                  <a:pt x="5086695" y="3219608"/>
                </a:cubicBezTo>
                <a:cubicBezTo>
                  <a:pt x="5083788" y="3214520"/>
                  <a:pt x="5085272" y="3208371"/>
                  <a:pt x="5089724" y="3204645"/>
                </a:cubicBezTo>
                <a:lnTo>
                  <a:pt x="5093630" y="3201374"/>
                </a:lnTo>
                <a:cubicBezTo>
                  <a:pt x="5098415" y="3197375"/>
                  <a:pt x="5106228" y="3199132"/>
                  <a:pt x="5109680" y="3203888"/>
                </a:cubicBezTo>
                <a:cubicBezTo>
                  <a:pt x="5113496" y="3209128"/>
                  <a:pt x="5111921" y="3215974"/>
                  <a:pt x="5107167" y="3219942"/>
                </a:cubicBezTo>
                <a:lnTo>
                  <a:pt x="5103230" y="3223213"/>
                </a:lnTo>
                <a:cubicBezTo>
                  <a:pt x="5102988" y="3223425"/>
                  <a:pt x="5102654" y="3223455"/>
                  <a:pt x="5102382" y="3223637"/>
                </a:cubicBezTo>
                <a:lnTo>
                  <a:pt x="5104623" y="3225545"/>
                </a:lnTo>
                <a:close/>
                <a:moveTo>
                  <a:pt x="5120885" y="2967778"/>
                </a:moveTo>
                <a:cubicBezTo>
                  <a:pt x="5134846" y="2974078"/>
                  <a:pt x="5127638" y="2997068"/>
                  <a:pt x="5113526" y="2990677"/>
                </a:cubicBezTo>
                <a:cubicBezTo>
                  <a:pt x="5099566" y="2984407"/>
                  <a:pt x="5106773" y="2961417"/>
                  <a:pt x="5120885" y="2967778"/>
                </a:cubicBezTo>
                <a:close/>
                <a:moveTo>
                  <a:pt x="5092086" y="2924372"/>
                </a:moveTo>
                <a:lnTo>
                  <a:pt x="5089421" y="2917285"/>
                </a:lnTo>
                <a:cubicBezTo>
                  <a:pt x="5087119" y="2911196"/>
                  <a:pt x="5090481" y="2904078"/>
                  <a:pt x="5096568" y="2901837"/>
                </a:cubicBezTo>
                <a:cubicBezTo>
                  <a:pt x="5102715" y="2899565"/>
                  <a:pt x="5109710" y="2902897"/>
                  <a:pt x="5112012" y="2908985"/>
                </a:cubicBezTo>
                <a:cubicBezTo>
                  <a:pt x="5112921" y="2911348"/>
                  <a:pt x="5113799" y="2913680"/>
                  <a:pt x="5114677" y="2916043"/>
                </a:cubicBezTo>
                <a:cubicBezTo>
                  <a:pt x="5116979" y="2922131"/>
                  <a:pt x="5113617" y="2929249"/>
                  <a:pt x="5107530" y="2931490"/>
                </a:cubicBezTo>
                <a:cubicBezTo>
                  <a:pt x="5101413" y="2933762"/>
                  <a:pt x="5094387" y="2930461"/>
                  <a:pt x="5092086" y="2924372"/>
                </a:cubicBezTo>
                <a:close/>
                <a:moveTo>
                  <a:pt x="5128153" y="3068462"/>
                </a:moveTo>
                <a:cubicBezTo>
                  <a:pt x="5118674" y="3057073"/>
                  <a:pt x="5137147" y="3043412"/>
                  <a:pt x="5146595" y="3054740"/>
                </a:cubicBezTo>
                <a:cubicBezTo>
                  <a:pt x="5156074" y="3066129"/>
                  <a:pt x="5137601" y="3079790"/>
                  <a:pt x="5128153" y="3068462"/>
                </a:cubicBezTo>
                <a:close/>
                <a:moveTo>
                  <a:pt x="5123035" y="2795913"/>
                </a:moveTo>
                <a:cubicBezTo>
                  <a:pt x="5121460" y="2798881"/>
                  <a:pt x="5119250" y="2800335"/>
                  <a:pt x="5116918" y="2800880"/>
                </a:cubicBezTo>
                <a:cubicBezTo>
                  <a:pt x="5122429" y="2805696"/>
                  <a:pt x="5123883" y="2815086"/>
                  <a:pt x="5115585" y="2819327"/>
                </a:cubicBezTo>
                <a:cubicBezTo>
                  <a:pt x="5114707" y="2819751"/>
                  <a:pt x="5113920" y="2819812"/>
                  <a:pt x="5113072" y="2820024"/>
                </a:cubicBezTo>
                <a:cubicBezTo>
                  <a:pt x="5113042" y="2821144"/>
                  <a:pt x="5113012" y="2822265"/>
                  <a:pt x="5112618" y="2823446"/>
                </a:cubicBezTo>
                <a:cubicBezTo>
                  <a:pt x="5110619" y="2829171"/>
                  <a:pt x="5103230" y="2833563"/>
                  <a:pt x="5097325" y="2830898"/>
                </a:cubicBezTo>
                <a:lnTo>
                  <a:pt x="5092449" y="2828686"/>
                </a:lnTo>
                <a:cubicBezTo>
                  <a:pt x="5086514" y="2826021"/>
                  <a:pt x="5082728" y="2819963"/>
                  <a:pt x="5085030" y="2813390"/>
                </a:cubicBezTo>
                <a:cubicBezTo>
                  <a:pt x="5086847" y="2808210"/>
                  <a:pt x="5093025" y="2804424"/>
                  <a:pt x="5098566" y="2805666"/>
                </a:cubicBezTo>
                <a:cubicBezTo>
                  <a:pt x="5099263" y="2803182"/>
                  <a:pt x="5100868" y="2800911"/>
                  <a:pt x="5103927" y="2799335"/>
                </a:cubicBezTo>
                <a:cubicBezTo>
                  <a:pt x="5105198" y="2798699"/>
                  <a:pt x="5106440" y="2798487"/>
                  <a:pt x="5107651" y="2798306"/>
                </a:cubicBezTo>
                <a:cubicBezTo>
                  <a:pt x="5103442" y="2794762"/>
                  <a:pt x="5100929" y="2788643"/>
                  <a:pt x="5104169" y="2782525"/>
                </a:cubicBezTo>
                <a:cubicBezTo>
                  <a:pt x="5111104" y="2769379"/>
                  <a:pt x="5129910" y="2782918"/>
                  <a:pt x="5123035" y="2795913"/>
                </a:cubicBezTo>
                <a:close/>
                <a:moveTo>
                  <a:pt x="5061681" y="2775952"/>
                </a:moveTo>
                <a:cubicBezTo>
                  <a:pt x="5062136" y="2775528"/>
                  <a:pt x="5062378" y="2775316"/>
                  <a:pt x="5062469" y="2775255"/>
                </a:cubicBezTo>
                <a:cubicBezTo>
                  <a:pt x="5062499" y="2775194"/>
                  <a:pt x="5062560" y="2775164"/>
                  <a:pt x="5062590" y="2775104"/>
                </a:cubicBezTo>
                <a:cubicBezTo>
                  <a:pt x="5062620" y="2775073"/>
                  <a:pt x="5062620" y="2775073"/>
                  <a:pt x="5062650" y="2775013"/>
                </a:cubicBezTo>
                <a:cubicBezTo>
                  <a:pt x="5062529" y="2774377"/>
                  <a:pt x="5062408" y="2773771"/>
                  <a:pt x="5062257" y="2773135"/>
                </a:cubicBezTo>
                <a:cubicBezTo>
                  <a:pt x="5061621" y="2772741"/>
                  <a:pt x="5060803" y="2772771"/>
                  <a:pt x="5060198" y="2772287"/>
                </a:cubicBezTo>
                <a:lnTo>
                  <a:pt x="5057533" y="2778163"/>
                </a:lnTo>
                <a:cubicBezTo>
                  <a:pt x="5055534" y="2782616"/>
                  <a:pt x="5050870" y="2785251"/>
                  <a:pt x="5046176" y="2785130"/>
                </a:cubicBezTo>
                <a:cubicBezTo>
                  <a:pt x="5048902" y="2789764"/>
                  <a:pt x="5048690" y="2795640"/>
                  <a:pt x="5042452" y="2798821"/>
                </a:cubicBezTo>
                <a:cubicBezTo>
                  <a:pt x="5040937" y="2799578"/>
                  <a:pt x="5039423" y="2799941"/>
                  <a:pt x="5037970" y="2800093"/>
                </a:cubicBezTo>
                <a:lnTo>
                  <a:pt x="5038151" y="2800184"/>
                </a:lnTo>
                <a:cubicBezTo>
                  <a:pt x="5041301" y="2801850"/>
                  <a:pt x="5043027" y="2804818"/>
                  <a:pt x="5043602" y="2808059"/>
                </a:cubicBezTo>
                <a:cubicBezTo>
                  <a:pt x="5046812" y="2803243"/>
                  <a:pt x="5053172" y="2800396"/>
                  <a:pt x="5059471" y="2804394"/>
                </a:cubicBezTo>
                <a:lnTo>
                  <a:pt x="5062166" y="2806120"/>
                </a:lnTo>
                <a:cubicBezTo>
                  <a:pt x="5074764" y="2814147"/>
                  <a:pt x="5061924" y="2833442"/>
                  <a:pt x="5049356" y="2825415"/>
                </a:cubicBezTo>
                <a:lnTo>
                  <a:pt x="5046661" y="2823689"/>
                </a:lnTo>
                <a:cubicBezTo>
                  <a:pt x="5043784" y="2821841"/>
                  <a:pt x="5042361" y="2819387"/>
                  <a:pt x="5041846" y="2816843"/>
                </a:cubicBezTo>
                <a:cubicBezTo>
                  <a:pt x="5038636" y="2821659"/>
                  <a:pt x="5031822" y="2823022"/>
                  <a:pt x="5026825" y="2820357"/>
                </a:cubicBezTo>
                <a:lnTo>
                  <a:pt x="5023040" y="2818327"/>
                </a:lnTo>
                <a:cubicBezTo>
                  <a:pt x="5020012" y="2819933"/>
                  <a:pt x="5016408" y="2820296"/>
                  <a:pt x="5012956" y="2818812"/>
                </a:cubicBezTo>
                <a:cubicBezTo>
                  <a:pt x="5008504" y="2816873"/>
                  <a:pt x="5006717" y="2812996"/>
                  <a:pt x="5005203" y="2808695"/>
                </a:cubicBezTo>
                <a:cubicBezTo>
                  <a:pt x="5004022" y="2805363"/>
                  <a:pt x="5005082" y="2802031"/>
                  <a:pt x="5007111" y="2799396"/>
                </a:cubicBezTo>
                <a:cubicBezTo>
                  <a:pt x="5007111" y="2799154"/>
                  <a:pt x="5007111" y="2798911"/>
                  <a:pt x="5007111" y="2798699"/>
                </a:cubicBezTo>
                <a:cubicBezTo>
                  <a:pt x="5007232" y="2792217"/>
                  <a:pt x="5012865" y="2787583"/>
                  <a:pt x="5019073" y="2787492"/>
                </a:cubicBezTo>
                <a:cubicBezTo>
                  <a:pt x="5020950" y="2787462"/>
                  <a:pt x="5022616" y="2788098"/>
                  <a:pt x="5024130" y="2788976"/>
                </a:cubicBezTo>
                <a:cubicBezTo>
                  <a:pt x="5023737" y="2785463"/>
                  <a:pt x="5025008" y="2781949"/>
                  <a:pt x="5029339" y="2779708"/>
                </a:cubicBezTo>
                <a:cubicBezTo>
                  <a:pt x="5031701" y="2778496"/>
                  <a:pt x="5034033" y="2778345"/>
                  <a:pt x="5036244" y="2778587"/>
                </a:cubicBezTo>
                <a:cubicBezTo>
                  <a:pt x="5034578" y="2775376"/>
                  <a:pt x="5034154" y="2771560"/>
                  <a:pt x="5035729" y="2768076"/>
                </a:cubicBezTo>
                <a:lnTo>
                  <a:pt x="5040120" y="2758323"/>
                </a:lnTo>
                <a:cubicBezTo>
                  <a:pt x="5042815" y="2752386"/>
                  <a:pt x="5050204" y="2749690"/>
                  <a:pt x="5056079" y="2752416"/>
                </a:cubicBezTo>
                <a:cubicBezTo>
                  <a:pt x="5057442" y="2753052"/>
                  <a:pt x="5058593" y="2753961"/>
                  <a:pt x="5059592" y="2755021"/>
                </a:cubicBezTo>
                <a:cubicBezTo>
                  <a:pt x="5059985" y="2754597"/>
                  <a:pt x="5060258" y="2754082"/>
                  <a:pt x="5060712" y="2753719"/>
                </a:cubicBezTo>
                <a:cubicBezTo>
                  <a:pt x="5061863" y="2752841"/>
                  <a:pt x="5063014" y="2751992"/>
                  <a:pt x="5064195" y="2751114"/>
                </a:cubicBezTo>
                <a:cubicBezTo>
                  <a:pt x="5061621" y="2747964"/>
                  <a:pt x="5060561" y="2743602"/>
                  <a:pt x="5063044" y="2738937"/>
                </a:cubicBezTo>
                <a:cubicBezTo>
                  <a:pt x="5069888" y="2726004"/>
                  <a:pt x="5089451" y="2736393"/>
                  <a:pt x="5083637" y="2749236"/>
                </a:cubicBezTo>
                <a:cubicBezTo>
                  <a:pt x="5085454" y="2750781"/>
                  <a:pt x="5086998" y="2752719"/>
                  <a:pt x="5087695" y="2755264"/>
                </a:cubicBezTo>
                <a:cubicBezTo>
                  <a:pt x="5088997" y="2760049"/>
                  <a:pt x="5087059" y="2763987"/>
                  <a:pt x="5084606" y="2767895"/>
                </a:cubicBezTo>
                <a:cubicBezTo>
                  <a:pt x="5084727" y="2768258"/>
                  <a:pt x="5084969" y="2768561"/>
                  <a:pt x="5085091" y="2768955"/>
                </a:cubicBezTo>
                <a:cubicBezTo>
                  <a:pt x="5087119" y="2776073"/>
                  <a:pt x="5085272" y="2783009"/>
                  <a:pt x="5081184" y="2788643"/>
                </a:cubicBezTo>
                <a:cubicBezTo>
                  <a:pt x="5084969" y="2791793"/>
                  <a:pt x="5087089" y="2796307"/>
                  <a:pt x="5085091" y="2801547"/>
                </a:cubicBezTo>
                <a:cubicBezTo>
                  <a:pt x="5083092" y="2806878"/>
                  <a:pt x="5075702" y="2811209"/>
                  <a:pt x="5070161" y="2808301"/>
                </a:cubicBezTo>
                <a:lnTo>
                  <a:pt x="5065618" y="2805878"/>
                </a:lnTo>
                <a:cubicBezTo>
                  <a:pt x="5060076" y="2802940"/>
                  <a:pt x="5056443" y="2797397"/>
                  <a:pt x="5058865" y="2790945"/>
                </a:cubicBezTo>
                <a:cubicBezTo>
                  <a:pt x="5058956" y="2790703"/>
                  <a:pt x="5059168" y="2790521"/>
                  <a:pt x="5059289" y="2790309"/>
                </a:cubicBezTo>
                <a:cubicBezTo>
                  <a:pt x="5056685" y="2785645"/>
                  <a:pt x="5057563" y="2779586"/>
                  <a:pt x="5061681" y="2775952"/>
                </a:cubicBezTo>
                <a:close/>
                <a:moveTo>
                  <a:pt x="4986246" y="2763139"/>
                </a:moveTo>
                <a:cubicBezTo>
                  <a:pt x="4980644" y="2761927"/>
                  <a:pt x="4975556" y="2759837"/>
                  <a:pt x="4972043" y="2755082"/>
                </a:cubicBezTo>
                <a:cubicBezTo>
                  <a:pt x="4968227" y="2749872"/>
                  <a:pt x="4968621" y="2743663"/>
                  <a:pt x="4970468" y="2737817"/>
                </a:cubicBezTo>
                <a:cubicBezTo>
                  <a:pt x="4970498" y="2737726"/>
                  <a:pt x="4970559" y="2737696"/>
                  <a:pt x="4970590" y="2737605"/>
                </a:cubicBezTo>
                <a:cubicBezTo>
                  <a:pt x="4967834" y="2738150"/>
                  <a:pt x="4964896" y="2737938"/>
                  <a:pt x="4962504" y="2736635"/>
                </a:cubicBezTo>
                <a:cubicBezTo>
                  <a:pt x="4956508" y="2733425"/>
                  <a:pt x="4954903" y="2726276"/>
                  <a:pt x="4957598" y="2720339"/>
                </a:cubicBezTo>
                <a:lnTo>
                  <a:pt x="4961989" y="2710586"/>
                </a:lnTo>
                <a:cubicBezTo>
                  <a:pt x="4964290" y="2705497"/>
                  <a:pt x="4970559" y="2703589"/>
                  <a:pt x="4975738" y="2704922"/>
                </a:cubicBezTo>
                <a:cubicBezTo>
                  <a:pt x="4974617" y="2698833"/>
                  <a:pt x="4975465" y="2692230"/>
                  <a:pt x="4975526" y="2686233"/>
                </a:cubicBezTo>
                <a:cubicBezTo>
                  <a:pt x="4975617" y="2679418"/>
                  <a:pt x="4980462" y="2676237"/>
                  <a:pt x="4985671" y="2676055"/>
                </a:cubicBezTo>
                <a:cubicBezTo>
                  <a:pt x="4985762" y="2674329"/>
                  <a:pt x="4986246" y="2672633"/>
                  <a:pt x="4987124" y="2671088"/>
                </a:cubicBezTo>
                <a:cubicBezTo>
                  <a:pt x="4985519" y="2673057"/>
                  <a:pt x="4983429" y="2674753"/>
                  <a:pt x="4980886" y="2675722"/>
                </a:cubicBezTo>
                <a:lnTo>
                  <a:pt x="4979160" y="2676358"/>
                </a:lnTo>
                <a:cubicBezTo>
                  <a:pt x="4976101" y="2679963"/>
                  <a:pt x="4971256" y="2681932"/>
                  <a:pt x="4965684" y="2679418"/>
                </a:cubicBezTo>
                <a:cubicBezTo>
                  <a:pt x="4960263" y="2676964"/>
                  <a:pt x="4958415" y="2672269"/>
                  <a:pt x="4958961" y="2667756"/>
                </a:cubicBezTo>
                <a:cubicBezTo>
                  <a:pt x="4958506" y="2662001"/>
                  <a:pt x="4962201" y="2657185"/>
                  <a:pt x="4967592" y="2655125"/>
                </a:cubicBezTo>
                <a:lnTo>
                  <a:pt x="4974678" y="2652460"/>
                </a:lnTo>
                <a:cubicBezTo>
                  <a:pt x="4980795" y="2650127"/>
                  <a:pt x="4987851" y="2655156"/>
                  <a:pt x="4989425" y="2660971"/>
                </a:cubicBezTo>
                <a:cubicBezTo>
                  <a:pt x="4990364" y="2664515"/>
                  <a:pt x="4989577" y="2667726"/>
                  <a:pt x="4987821" y="2670361"/>
                </a:cubicBezTo>
                <a:cubicBezTo>
                  <a:pt x="4988760" y="2669059"/>
                  <a:pt x="4989880" y="2667786"/>
                  <a:pt x="4991667" y="2666878"/>
                </a:cubicBezTo>
                <a:cubicBezTo>
                  <a:pt x="4997754" y="2663758"/>
                  <a:pt x="5003053" y="2666514"/>
                  <a:pt x="5005900" y="2670967"/>
                </a:cubicBezTo>
                <a:cubicBezTo>
                  <a:pt x="5011108" y="2669452"/>
                  <a:pt x="5016983" y="2670846"/>
                  <a:pt x="5018952" y="2676843"/>
                </a:cubicBezTo>
                <a:cubicBezTo>
                  <a:pt x="5018982" y="2676964"/>
                  <a:pt x="5019043" y="2677055"/>
                  <a:pt x="5019073" y="2677176"/>
                </a:cubicBezTo>
                <a:cubicBezTo>
                  <a:pt x="5019133" y="2677207"/>
                  <a:pt x="5019194" y="2677176"/>
                  <a:pt x="5019224" y="2677207"/>
                </a:cubicBezTo>
                <a:lnTo>
                  <a:pt x="5024100" y="2679418"/>
                </a:lnTo>
                <a:cubicBezTo>
                  <a:pt x="5029460" y="2681841"/>
                  <a:pt x="5032216" y="2687778"/>
                  <a:pt x="5030823" y="2693381"/>
                </a:cubicBezTo>
                <a:cubicBezTo>
                  <a:pt x="5031125" y="2693805"/>
                  <a:pt x="5031580" y="2694139"/>
                  <a:pt x="5031792" y="2694593"/>
                </a:cubicBezTo>
                <a:cubicBezTo>
                  <a:pt x="5033548" y="2698349"/>
                  <a:pt x="5032882" y="2702014"/>
                  <a:pt x="5031004" y="2705103"/>
                </a:cubicBezTo>
                <a:cubicBezTo>
                  <a:pt x="5031550" y="2704679"/>
                  <a:pt x="5031913" y="2704165"/>
                  <a:pt x="5032610" y="2703831"/>
                </a:cubicBezTo>
                <a:cubicBezTo>
                  <a:pt x="5040120" y="2699985"/>
                  <a:pt x="5047085" y="2704770"/>
                  <a:pt x="5049387" y="2710828"/>
                </a:cubicBezTo>
                <a:cubicBezTo>
                  <a:pt x="5057230" y="2701196"/>
                  <a:pt x="5074037" y="2712676"/>
                  <a:pt x="5067496" y="2725004"/>
                </a:cubicBezTo>
                <a:cubicBezTo>
                  <a:pt x="5062196" y="2735000"/>
                  <a:pt x="5049780" y="2730244"/>
                  <a:pt x="5047024" y="2721702"/>
                </a:cubicBezTo>
                <a:cubicBezTo>
                  <a:pt x="5046267" y="2722399"/>
                  <a:pt x="5045631" y="2723126"/>
                  <a:pt x="5044541" y="2723671"/>
                </a:cubicBezTo>
                <a:cubicBezTo>
                  <a:pt x="5034548" y="2728790"/>
                  <a:pt x="5025251" y="2718674"/>
                  <a:pt x="5027098" y="2710495"/>
                </a:cubicBezTo>
                <a:cubicBezTo>
                  <a:pt x="5026220" y="2712525"/>
                  <a:pt x="5025372" y="2713827"/>
                  <a:pt x="5023918" y="2715463"/>
                </a:cubicBezTo>
                <a:cubicBezTo>
                  <a:pt x="5022313" y="2717250"/>
                  <a:pt x="5020527" y="2718492"/>
                  <a:pt x="5018589" y="2719461"/>
                </a:cubicBezTo>
                <a:cubicBezTo>
                  <a:pt x="5021011" y="2719340"/>
                  <a:pt x="5023434" y="2719461"/>
                  <a:pt x="5025887" y="2719915"/>
                </a:cubicBezTo>
                <a:cubicBezTo>
                  <a:pt x="5032307" y="2721036"/>
                  <a:pt x="5036577" y="2727760"/>
                  <a:pt x="5035335" y="2734061"/>
                </a:cubicBezTo>
                <a:cubicBezTo>
                  <a:pt x="5034699" y="2737332"/>
                  <a:pt x="5032670" y="2739997"/>
                  <a:pt x="5030035" y="2741694"/>
                </a:cubicBezTo>
                <a:cubicBezTo>
                  <a:pt x="5031852" y="2743360"/>
                  <a:pt x="5033367" y="2745298"/>
                  <a:pt x="5033912" y="2747479"/>
                </a:cubicBezTo>
                <a:cubicBezTo>
                  <a:pt x="5035638" y="2754264"/>
                  <a:pt x="5031308" y="2759837"/>
                  <a:pt x="5025251" y="2762109"/>
                </a:cubicBezTo>
                <a:lnTo>
                  <a:pt x="5018164" y="2764775"/>
                </a:lnTo>
                <a:cubicBezTo>
                  <a:pt x="5013501" y="2766531"/>
                  <a:pt x="5008353" y="2763896"/>
                  <a:pt x="5005476" y="2759989"/>
                </a:cubicBezTo>
                <a:cubicBezTo>
                  <a:pt x="5003325" y="2759898"/>
                  <a:pt x="5001236" y="2759413"/>
                  <a:pt x="4999540" y="2758141"/>
                </a:cubicBezTo>
                <a:cubicBezTo>
                  <a:pt x="4998935" y="2757687"/>
                  <a:pt x="4998602" y="2757021"/>
                  <a:pt x="4998056" y="2756536"/>
                </a:cubicBezTo>
                <a:cubicBezTo>
                  <a:pt x="4997693" y="2757263"/>
                  <a:pt x="4997239" y="2757899"/>
                  <a:pt x="4996724" y="2758565"/>
                </a:cubicBezTo>
                <a:cubicBezTo>
                  <a:pt x="5002387" y="2758808"/>
                  <a:pt x="5008080" y="2762533"/>
                  <a:pt x="5008383" y="2769803"/>
                </a:cubicBezTo>
                <a:cubicBezTo>
                  <a:pt x="5009019" y="2784736"/>
                  <a:pt x="4985883" y="2784372"/>
                  <a:pt x="4985216" y="2769530"/>
                </a:cubicBezTo>
                <a:cubicBezTo>
                  <a:pt x="4985095" y="2766804"/>
                  <a:pt x="4985943" y="2764775"/>
                  <a:pt x="4987124" y="2763048"/>
                </a:cubicBezTo>
                <a:cubicBezTo>
                  <a:pt x="4986882" y="2763048"/>
                  <a:pt x="4986579" y="2763200"/>
                  <a:pt x="4986246" y="2763139"/>
                </a:cubicBezTo>
                <a:close/>
                <a:moveTo>
                  <a:pt x="4948513" y="2722217"/>
                </a:moveTo>
                <a:cubicBezTo>
                  <a:pt x="4949088" y="2722490"/>
                  <a:pt x="4949694" y="2722672"/>
                  <a:pt x="4950239" y="2723035"/>
                </a:cubicBezTo>
                <a:cubicBezTo>
                  <a:pt x="4955508" y="2726458"/>
                  <a:pt x="4957659" y="2733303"/>
                  <a:pt x="4954358" y="2738907"/>
                </a:cubicBezTo>
                <a:cubicBezTo>
                  <a:pt x="4951450" y="2743844"/>
                  <a:pt x="4944606" y="2745995"/>
                  <a:pt x="4939458" y="2743360"/>
                </a:cubicBezTo>
                <a:cubicBezTo>
                  <a:pt x="4939156" y="2743360"/>
                  <a:pt x="4938853" y="2743360"/>
                  <a:pt x="4938550" y="2743360"/>
                </a:cubicBezTo>
                <a:cubicBezTo>
                  <a:pt x="4938429" y="2743360"/>
                  <a:pt x="4938368" y="2743390"/>
                  <a:pt x="4938217" y="2743420"/>
                </a:cubicBezTo>
                <a:cubicBezTo>
                  <a:pt x="4937641" y="2743572"/>
                  <a:pt x="4937066" y="2743693"/>
                  <a:pt x="4936490" y="2743844"/>
                </a:cubicBezTo>
                <a:cubicBezTo>
                  <a:pt x="4933250" y="2747055"/>
                  <a:pt x="4928314" y="2748782"/>
                  <a:pt x="4924075" y="2746873"/>
                </a:cubicBezTo>
                <a:lnTo>
                  <a:pt x="4919199" y="2744662"/>
                </a:lnTo>
                <a:cubicBezTo>
                  <a:pt x="4913263" y="2741997"/>
                  <a:pt x="4909508" y="2735909"/>
                  <a:pt x="4911810" y="2729336"/>
                </a:cubicBezTo>
                <a:cubicBezTo>
                  <a:pt x="4913021" y="2725913"/>
                  <a:pt x="4916201" y="2723187"/>
                  <a:pt x="4919774" y="2721975"/>
                </a:cubicBezTo>
                <a:cubicBezTo>
                  <a:pt x="4922197" y="2717704"/>
                  <a:pt x="4925770" y="2713978"/>
                  <a:pt x="4929283" y="2710949"/>
                </a:cubicBezTo>
                <a:cubicBezTo>
                  <a:pt x="4933553" y="2707285"/>
                  <a:pt x="4939004" y="2706982"/>
                  <a:pt x="4943516" y="2709799"/>
                </a:cubicBezTo>
                <a:cubicBezTo>
                  <a:pt x="4941396" y="2707466"/>
                  <a:pt x="4940367" y="2704043"/>
                  <a:pt x="4940458" y="2700621"/>
                </a:cubicBezTo>
                <a:cubicBezTo>
                  <a:pt x="4934492" y="2702347"/>
                  <a:pt x="4927890" y="2697622"/>
                  <a:pt x="4926376" y="2692049"/>
                </a:cubicBezTo>
                <a:cubicBezTo>
                  <a:pt x="4924589" y="2685324"/>
                  <a:pt x="4928799" y="2679599"/>
                  <a:pt x="4934886" y="2677297"/>
                </a:cubicBezTo>
                <a:lnTo>
                  <a:pt x="4936612" y="2676661"/>
                </a:lnTo>
                <a:cubicBezTo>
                  <a:pt x="4939670" y="2673057"/>
                  <a:pt x="4944515" y="2671088"/>
                  <a:pt x="4950088" y="2673602"/>
                </a:cubicBezTo>
                <a:cubicBezTo>
                  <a:pt x="4955508" y="2676055"/>
                  <a:pt x="4957356" y="2680750"/>
                  <a:pt x="4956811" y="2685264"/>
                </a:cubicBezTo>
                <a:cubicBezTo>
                  <a:pt x="4956932" y="2686839"/>
                  <a:pt x="4956114" y="2688050"/>
                  <a:pt x="4955660" y="2689444"/>
                </a:cubicBezTo>
                <a:cubicBezTo>
                  <a:pt x="4962837" y="2693018"/>
                  <a:pt x="4964806" y="2706527"/>
                  <a:pt x="4954994" y="2711555"/>
                </a:cubicBezTo>
                <a:cubicBezTo>
                  <a:pt x="4951693" y="2713252"/>
                  <a:pt x="4948695" y="2713161"/>
                  <a:pt x="4946302" y="2711979"/>
                </a:cubicBezTo>
                <a:cubicBezTo>
                  <a:pt x="4948604" y="2714705"/>
                  <a:pt x="4949361" y="2718674"/>
                  <a:pt x="4948513" y="2722217"/>
                </a:cubicBezTo>
                <a:close/>
                <a:moveTo>
                  <a:pt x="4896547" y="2675874"/>
                </a:moveTo>
                <a:lnTo>
                  <a:pt x="4891671" y="2673663"/>
                </a:lnTo>
                <a:cubicBezTo>
                  <a:pt x="4885736" y="2670997"/>
                  <a:pt x="4882707" y="2664000"/>
                  <a:pt x="4885312" y="2657882"/>
                </a:cubicBezTo>
                <a:cubicBezTo>
                  <a:pt x="4887825" y="2652005"/>
                  <a:pt x="4895154" y="2648825"/>
                  <a:pt x="4901090" y="2651521"/>
                </a:cubicBezTo>
                <a:lnTo>
                  <a:pt x="4905965" y="2653732"/>
                </a:lnTo>
                <a:cubicBezTo>
                  <a:pt x="4911901" y="2656397"/>
                  <a:pt x="4914929" y="2663394"/>
                  <a:pt x="4912325" y="2669513"/>
                </a:cubicBezTo>
                <a:cubicBezTo>
                  <a:pt x="4909811" y="2675359"/>
                  <a:pt x="4902483" y="2678509"/>
                  <a:pt x="4896547" y="2675874"/>
                </a:cubicBezTo>
                <a:close/>
                <a:moveTo>
                  <a:pt x="4953298" y="2616415"/>
                </a:moveTo>
                <a:cubicBezTo>
                  <a:pt x="4959294" y="2619625"/>
                  <a:pt x="4960899" y="2626774"/>
                  <a:pt x="4958204" y="2632711"/>
                </a:cubicBezTo>
                <a:lnTo>
                  <a:pt x="4953813" y="2642464"/>
                </a:lnTo>
                <a:cubicBezTo>
                  <a:pt x="4951117" y="2648401"/>
                  <a:pt x="4942941" y="2650309"/>
                  <a:pt x="4937520" y="2647371"/>
                </a:cubicBezTo>
                <a:cubicBezTo>
                  <a:pt x="4931524" y="2644160"/>
                  <a:pt x="4929950" y="2637012"/>
                  <a:pt x="4932614" y="2631075"/>
                </a:cubicBezTo>
                <a:lnTo>
                  <a:pt x="4937006" y="2621322"/>
                </a:lnTo>
                <a:cubicBezTo>
                  <a:pt x="4939670" y="2615385"/>
                  <a:pt x="4947847" y="2613507"/>
                  <a:pt x="4953298" y="2616415"/>
                </a:cubicBezTo>
                <a:close/>
                <a:moveTo>
                  <a:pt x="4925679" y="2505584"/>
                </a:moveTo>
                <a:cubicBezTo>
                  <a:pt x="4919713" y="2502918"/>
                  <a:pt x="4917231" y="2495346"/>
                  <a:pt x="4919986" y="2489560"/>
                </a:cubicBezTo>
                <a:cubicBezTo>
                  <a:pt x="4922803" y="2483593"/>
                  <a:pt x="4930101" y="2481200"/>
                  <a:pt x="4936006" y="2483866"/>
                </a:cubicBezTo>
                <a:cubicBezTo>
                  <a:pt x="4936612" y="2484108"/>
                  <a:pt x="4936915" y="2484229"/>
                  <a:pt x="4937006" y="2484290"/>
                </a:cubicBezTo>
                <a:cubicBezTo>
                  <a:pt x="4937066" y="2484320"/>
                  <a:pt x="4937157" y="2484320"/>
                  <a:pt x="4937217" y="2484351"/>
                </a:cubicBezTo>
                <a:cubicBezTo>
                  <a:pt x="4937248" y="2484351"/>
                  <a:pt x="4937278" y="2484351"/>
                  <a:pt x="4937308" y="2484351"/>
                </a:cubicBezTo>
                <a:cubicBezTo>
                  <a:pt x="4937914" y="2483927"/>
                  <a:pt x="4938489" y="2483533"/>
                  <a:pt x="4939065" y="2483048"/>
                </a:cubicBezTo>
                <a:cubicBezTo>
                  <a:pt x="4944213" y="2478686"/>
                  <a:pt x="4952208" y="2481443"/>
                  <a:pt x="4955781" y="2486198"/>
                </a:cubicBezTo>
                <a:cubicBezTo>
                  <a:pt x="4959960" y="2491771"/>
                  <a:pt x="4957386" y="2498829"/>
                  <a:pt x="4952631" y="2502918"/>
                </a:cubicBezTo>
                <a:cubicBezTo>
                  <a:pt x="4944909" y="2509491"/>
                  <a:pt x="4934583" y="2509582"/>
                  <a:pt x="4925679" y="2505584"/>
                </a:cubicBezTo>
                <a:close/>
                <a:moveTo>
                  <a:pt x="4935188" y="2646735"/>
                </a:moveTo>
                <a:cubicBezTo>
                  <a:pt x="4938277" y="2649188"/>
                  <a:pt x="4939458" y="2652490"/>
                  <a:pt x="4939307" y="2655882"/>
                </a:cubicBezTo>
                <a:cubicBezTo>
                  <a:pt x="4941669" y="2659093"/>
                  <a:pt x="4942275" y="2663394"/>
                  <a:pt x="4940730" y="2667393"/>
                </a:cubicBezTo>
                <a:cubicBezTo>
                  <a:pt x="4938519" y="2673148"/>
                  <a:pt x="4930979" y="2675874"/>
                  <a:pt x="4925467" y="2673360"/>
                </a:cubicBezTo>
                <a:cubicBezTo>
                  <a:pt x="4921167" y="2671391"/>
                  <a:pt x="4917806" y="2668392"/>
                  <a:pt x="4916080" y="2663970"/>
                </a:cubicBezTo>
                <a:cubicBezTo>
                  <a:pt x="4913930" y="2658427"/>
                  <a:pt x="4916050" y="2653277"/>
                  <a:pt x="4918927" y="2648583"/>
                </a:cubicBezTo>
                <a:cubicBezTo>
                  <a:pt x="4922167" y="2643191"/>
                  <a:pt x="4930767" y="2643191"/>
                  <a:pt x="4935188" y="2646735"/>
                </a:cubicBezTo>
                <a:close/>
                <a:moveTo>
                  <a:pt x="4969772" y="2626350"/>
                </a:moveTo>
                <a:lnTo>
                  <a:pt x="4971983" y="2621473"/>
                </a:lnTo>
                <a:cubicBezTo>
                  <a:pt x="4972952" y="2619353"/>
                  <a:pt x="4974405" y="2617747"/>
                  <a:pt x="4976040" y="2616445"/>
                </a:cubicBezTo>
                <a:cubicBezTo>
                  <a:pt x="4976131" y="2615506"/>
                  <a:pt x="4976101" y="2614567"/>
                  <a:pt x="4976434" y="2613567"/>
                </a:cubicBezTo>
                <a:cubicBezTo>
                  <a:pt x="4978463" y="2607812"/>
                  <a:pt x="4985852" y="2603511"/>
                  <a:pt x="4991758" y="2606177"/>
                </a:cubicBezTo>
                <a:lnTo>
                  <a:pt x="4996633" y="2608388"/>
                </a:lnTo>
                <a:cubicBezTo>
                  <a:pt x="5002569" y="2611053"/>
                  <a:pt x="5006323" y="2617142"/>
                  <a:pt x="5004022" y="2623715"/>
                </a:cubicBezTo>
                <a:cubicBezTo>
                  <a:pt x="5002538" y="2627895"/>
                  <a:pt x="4998208" y="2631257"/>
                  <a:pt x="4993665" y="2631772"/>
                </a:cubicBezTo>
                <a:lnTo>
                  <a:pt x="4992363" y="2634649"/>
                </a:lnTo>
                <a:cubicBezTo>
                  <a:pt x="4989577" y="2640828"/>
                  <a:pt x="4983521" y="2643888"/>
                  <a:pt x="4976919" y="2641798"/>
                </a:cubicBezTo>
                <a:cubicBezTo>
                  <a:pt x="4971013" y="2639920"/>
                  <a:pt x="4967167" y="2632075"/>
                  <a:pt x="4969772" y="2626350"/>
                </a:cubicBezTo>
                <a:close/>
                <a:moveTo>
                  <a:pt x="4969651" y="2563589"/>
                </a:moveTo>
                <a:cubicBezTo>
                  <a:pt x="4971407" y="2557743"/>
                  <a:pt x="4979220" y="2553624"/>
                  <a:pt x="4984974" y="2556198"/>
                </a:cubicBezTo>
                <a:lnTo>
                  <a:pt x="4989850" y="2558409"/>
                </a:lnTo>
                <a:cubicBezTo>
                  <a:pt x="4996027" y="2561196"/>
                  <a:pt x="4999237" y="2567042"/>
                  <a:pt x="4997208" y="2573736"/>
                </a:cubicBezTo>
                <a:cubicBezTo>
                  <a:pt x="4995452" y="2579582"/>
                  <a:pt x="4987639" y="2583702"/>
                  <a:pt x="4981885" y="2581097"/>
                </a:cubicBezTo>
                <a:lnTo>
                  <a:pt x="4977010" y="2578916"/>
                </a:lnTo>
                <a:cubicBezTo>
                  <a:pt x="4970862" y="2576129"/>
                  <a:pt x="4967622" y="2570283"/>
                  <a:pt x="4969651" y="2563589"/>
                </a:cubicBezTo>
                <a:close/>
                <a:moveTo>
                  <a:pt x="5050083" y="2535540"/>
                </a:moveTo>
                <a:cubicBezTo>
                  <a:pt x="5049387" y="2535238"/>
                  <a:pt x="5048690" y="2534965"/>
                  <a:pt x="5047933" y="2534753"/>
                </a:cubicBezTo>
                <a:lnTo>
                  <a:pt x="5047933" y="2534753"/>
                </a:lnTo>
                <a:cubicBezTo>
                  <a:pt x="5047842" y="2534753"/>
                  <a:pt x="5047812" y="2534753"/>
                  <a:pt x="5047691" y="2534783"/>
                </a:cubicBezTo>
                <a:cubicBezTo>
                  <a:pt x="5047509" y="2534874"/>
                  <a:pt x="5047479" y="2534874"/>
                  <a:pt x="5047145" y="2535056"/>
                </a:cubicBezTo>
                <a:cubicBezTo>
                  <a:pt x="5041119" y="2538085"/>
                  <a:pt x="5034275" y="2535874"/>
                  <a:pt x="5030853" y="2530118"/>
                </a:cubicBezTo>
                <a:cubicBezTo>
                  <a:pt x="5027583" y="2524636"/>
                  <a:pt x="5030156" y="2516639"/>
                  <a:pt x="5035789" y="2513823"/>
                </a:cubicBezTo>
                <a:cubicBezTo>
                  <a:pt x="5042361" y="2510551"/>
                  <a:pt x="5049841" y="2509521"/>
                  <a:pt x="5056745" y="2512399"/>
                </a:cubicBezTo>
                <a:cubicBezTo>
                  <a:pt x="5062772" y="2514913"/>
                  <a:pt x="5066920" y="2520486"/>
                  <a:pt x="5064952" y="2527302"/>
                </a:cubicBezTo>
                <a:cubicBezTo>
                  <a:pt x="5063317" y="2533057"/>
                  <a:pt x="5056079" y="2538024"/>
                  <a:pt x="5050083" y="2535540"/>
                </a:cubicBezTo>
                <a:close/>
                <a:moveTo>
                  <a:pt x="5045601" y="2561105"/>
                </a:moveTo>
                <a:lnTo>
                  <a:pt x="5041028" y="2563438"/>
                </a:lnTo>
                <a:cubicBezTo>
                  <a:pt x="5035426" y="2566315"/>
                  <a:pt x="5028097" y="2561772"/>
                  <a:pt x="5026189" y="2556471"/>
                </a:cubicBezTo>
                <a:cubicBezTo>
                  <a:pt x="5023888" y="2550049"/>
                  <a:pt x="5027613" y="2544476"/>
                  <a:pt x="5033154" y="2541659"/>
                </a:cubicBezTo>
                <a:lnTo>
                  <a:pt x="5037727" y="2539296"/>
                </a:lnTo>
                <a:cubicBezTo>
                  <a:pt x="5043330" y="2536419"/>
                  <a:pt x="5050658" y="2540962"/>
                  <a:pt x="5052566" y="2546263"/>
                </a:cubicBezTo>
                <a:cubicBezTo>
                  <a:pt x="5054868" y="2552715"/>
                  <a:pt x="5051143" y="2558258"/>
                  <a:pt x="5045601" y="2561105"/>
                </a:cubicBezTo>
                <a:close/>
                <a:moveTo>
                  <a:pt x="5020860" y="2516579"/>
                </a:moveTo>
                <a:cubicBezTo>
                  <a:pt x="5006717" y="2510218"/>
                  <a:pt x="5017862" y="2488864"/>
                  <a:pt x="5031913" y="2495224"/>
                </a:cubicBezTo>
                <a:cubicBezTo>
                  <a:pt x="5046055" y="2501616"/>
                  <a:pt x="5034911" y="2522940"/>
                  <a:pt x="5020860" y="2516579"/>
                </a:cubicBezTo>
                <a:close/>
                <a:moveTo>
                  <a:pt x="5029823" y="2609054"/>
                </a:moveTo>
                <a:cubicBezTo>
                  <a:pt x="5022949" y="2622049"/>
                  <a:pt x="5001145" y="2614113"/>
                  <a:pt x="5008110" y="2600937"/>
                </a:cubicBezTo>
                <a:cubicBezTo>
                  <a:pt x="5015015" y="2587942"/>
                  <a:pt x="5036819" y="2595908"/>
                  <a:pt x="5029823" y="2609054"/>
                </a:cubicBezTo>
                <a:close/>
                <a:moveTo>
                  <a:pt x="5074945" y="2453243"/>
                </a:moveTo>
                <a:cubicBezTo>
                  <a:pt x="5071221" y="2459270"/>
                  <a:pt x="5064316" y="2459846"/>
                  <a:pt x="5058381" y="2457180"/>
                </a:cubicBezTo>
                <a:lnTo>
                  <a:pt x="5053505" y="2454969"/>
                </a:lnTo>
                <a:cubicBezTo>
                  <a:pt x="5047539" y="2452273"/>
                  <a:pt x="5046479" y="2443398"/>
                  <a:pt x="5049568" y="2438431"/>
                </a:cubicBezTo>
                <a:cubicBezTo>
                  <a:pt x="5053293" y="2432403"/>
                  <a:pt x="5060198" y="2431828"/>
                  <a:pt x="5066133" y="2434493"/>
                </a:cubicBezTo>
                <a:lnTo>
                  <a:pt x="5071008" y="2436704"/>
                </a:lnTo>
                <a:cubicBezTo>
                  <a:pt x="5076974" y="2439370"/>
                  <a:pt x="5078035" y="2448245"/>
                  <a:pt x="5074945" y="2453243"/>
                </a:cubicBezTo>
                <a:close/>
                <a:moveTo>
                  <a:pt x="5055352" y="2425618"/>
                </a:moveTo>
                <a:cubicBezTo>
                  <a:pt x="5052596" y="2428435"/>
                  <a:pt x="5048750" y="2428980"/>
                  <a:pt x="5045177" y="2428132"/>
                </a:cubicBezTo>
                <a:cubicBezTo>
                  <a:pt x="5044026" y="2428738"/>
                  <a:pt x="5042845" y="2429253"/>
                  <a:pt x="5041513" y="2429405"/>
                </a:cubicBezTo>
                <a:cubicBezTo>
                  <a:pt x="5038999" y="2429707"/>
                  <a:pt x="5036486" y="2429980"/>
                  <a:pt x="5034002" y="2430283"/>
                </a:cubicBezTo>
                <a:cubicBezTo>
                  <a:pt x="5027522" y="2431010"/>
                  <a:pt x="5021375" y="2426466"/>
                  <a:pt x="5020496" y="2419924"/>
                </a:cubicBezTo>
                <a:cubicBezTo>
                  <a:pt x="5019648" y="2413563"/>
                  <a:pt x="5024403" y="2407172"/>
                  <a:pt x="5030853" y="2406445"/>
                </a:cubicBezTo>
                <a:lnTo>
                  <a:pt x="5035668" y="2405869"/>
                </a:lnTo>
                <a:cubicBezTo>
                  <a:pt x="5035820" y="2405718"/>
                  <a:pt x="5035880" y="2405506"/>
                  <a:pt x="5036031" y="2405324"/>
                </a:cubicBezTo>
                <a:cubicBezTo>
                  <a:pt x="5040483" y="2400750"/>
                  <a:pt x="5047963" y="2401629"/>
                  <a:pt x="5052233" y="2405839"/>
                </a:cubicBezTo>
                <a:lnTo>
                  <a:pt x="5055867" y="2409413"/>
                </a:lnTo>
                <a:cubicBezTo>
                  <a:pt x="5060440" y="2413896"/>
                  <a:pt x="5059531" y="2421317"/>
                  <a:pt x="5055352" y="2425618"/>
                </a:cubicBezTo>
                <a:close/>
                <a:moveTo>
                  <a:pt x="5023858" y="2441157"/>
                </a:moveTo>
                <a:cubicBezTo>
                  <a:pt x="5013592" y="2451668"/>
                  <a:pt x="4995815" y="2437128"/>
                  <a:pt x="5006112" y="2426618"/>
                </a:cubicBezTo>
                <a:cubicBezTo>
                  <a:pt x="5016378" y="2416077"/>
                  <a:pt x="5034154" y="2430586"/>
                  <a:pt x="5023858" y="2441157"/>
                </a:cubicBezTo>
                <a:close/>
                <a:moveTo>
                  <a:pt x="4993787" y="2389361"/>
                </a:moveTo>
                <a:cubicBezTo>
                  <a:pt x="4981613" y="2379699"/>
                  <a:pt x="4996875" y="2361101"/>
                  <a:pt x="5008989" y="2370703"/>
                </a:cubicBezTo>
                <a:cubicBezTo>
                  <a:pt x="5021132" y="2380365"/>
                  <a:pt x="5005869" y="2398963"/>
                  <a:pt x="4993787" y="2389361"/>
                </a:cubicBezTo>
                <a:close/>
                <a:moveTo>
                  <a:pt x="4991697" y="2425315"/>
                </a:moveTo>
                <a:cubicBezTo>
                  <a:pt x="5003750" y="2434887"/>
                  <a:pt x="4990213" y="2454787"/>
                  <a:pt x="4978069" y="2445155"/>
                </a:cubicBezTo>
                <a:cubicBezTo>
                  <a:pt x="4976192" y="2443671"/>
                  <a:pt x="4975102" y="2441884"/>
                  <a:pt x="4974375" y="2440036"/>
                </a:cubicBezTo>
                <a:cubicBezTo>
                  <a:pt x="4964927" y="2441914"/>
                  <a:pt x="4955296" y="2429556"/>
                  <a:pt x="4963836" y="2420802"/>
                </a:cubicBezTo>
                <a:cubicBezTo>
                  <a:pt x="4969954" y="2414532"/>
                  <a:pt x="4978039" y="2417743"/>
                  <a:pt x="4981552" y="2423559"/>
                </a:cubicBezTo>
                <a:cubicBezTo>
                  <a:pt x="4984641" y="2422377"/>
                  <a:pt x="4988184" y="2422529"/>
                  <a:pt x="4991697" y="2425315"/>
                </a:cubicBezTo>
                <a:close/>
                <a:moveTo>
                  <a:pt x="4906722" y="2448457"/>
                </a:moveTo>
                <a:cubicBezTo>
                  <a:pt x="4909508" y="2454394"/>
                  <a:pt x="4905996" y="2461724"/>
                  <a:pt x="4900242" y="2464208"/>
                </a:cubicBezTo>
                <a:cubicBezTo>
                  <a:pt x="4896032" y="2466025"/>
                  <a:pt x="4891702" y="2468266"/>
                  <a:pt x="4887008" y="2468266"/>
                </a:cubicBezTo>
                <a:cubicBezTo>
                  <a:pt x="4880194" y="2468297"/>
                  <a:pt x="4874592" y="2463057"/>
                  <a:pt x="4874471" y="2456151"/>
                </a:cubicBezTo>
                <a:cubicBezTo>
                  <a:pt x="4874410" y="2451092"/>
                  <a:pt x="4877287" y="2447760"/>
                  <a:pt x="4880709" y="2444459"/>
                </a:cubicBezTo>
                <a:cubicBezTo>
                  <a:pt x="4883344" y="2441945"/>
                  <a:pt x="4886947" y="2441460"/>
                  <a:pt x="4890339" y="2442278"/>
                </a:cubicBezTo>
                <a:cubicBezTo>
                  <a:pt x="4890551" y="2442187"/>
                  <a:pt x="4890793" y="2442066"/>
                  <a:pt x="4891005" y="2441975"/>
                </a:cubicBezTo>
                <a:cubicBezTo>
                  <a:pt x="4897183" y="2439309"/>
                  <a:pt x="4903967" y="2442611"/>
                  <a:pt x="4906722" y="2448457"/>
                </a:cubicBezTo>
                <a:close/>
                <a:moveTo>
                  <a:pt x="4891248" y="2400447"/>
                </a:moveTo>
                <a:cubicBezTo>
                  <a:pt x="4887916" y="2405536"/>
                  <a:pt x="4879679" y="2407959"/>
                  <a:pt x="4874592" y="2403900"/>
                </a:cubicBezTo>
                <a:lnTo>
                  <a:pt x="4870413" y="2400568"/>
                </a:lnTo>
                <a:cubicBezTo>
                  <a:pt x="4865295" y="2396510"/>
                  <a:pt x="4863114" y="2389755"/>
                  <a:pt x="4866960" y="2383909"/>
                </a:cubicBezTo>
                <a:cubicBezTo>
                  <a:pt x="4870292" y="2378820"/>
                  <a:pt x="4878529" y="2376397"/>
                  <a:pt x="4883616" y="2380456"/>
                </a:cubicBezTo>
                <a:lnTo>
                  <a:pt x="4887795" y="2383788"/>
                </a:lnTo>
                <a:cubicBezTo>
                  <a:pt x="4892913" y="2387847"/>
                  <a:pt x="4895094" y="2394601"/>
                  <a:pt x="4891248" y="2400447"/>
                </a:cubicBezTo>
                <a:close/>
                <a:moveTo>
                  <a:pt x="4869383" y="2537630"/>
                </a:moveTo>
                <a:cubicBezTo>
                  <a:pt x="4875530" y="2540417"/>
                  <a:pt x="4878710" y="2546354"/>
                  <a:pt x="4876681" y="2553018"/>
                </a:cubicBezTo>
                <a:cubicBezTo>
                  <a:pt x="4874864" y="2558894"/>
                  <a:pt x="4867051" y="2562892"/>
                  <a:pt x="4861298" y="2560318"/>
                </a:cubicBezTo>
                <a:lnTo>
                  <a:pt x="4856422" y="2558106"/>
                </a:lnTo>
                <a:cubicBezTo>
                  <a:pt x="4850274" y="2555350"/>
                  <a:pt x="4847094" y="2549383"/>
                  <a:pt x="4849123" y="2542749"/>
                </a:cubicBezTo>
                <a:cubicBezTo>
                  <a:pt x="4850910" y="2536873"/>
                  <a:pt x="4858754" y="2532845"/>
                  <a:pt x="4864507" y="2535450"/>
                </a:cubicBezTo>
                <a:lnTo>
                  <a:pt x="4869383" y="2537630"/>
                </a:lnTo>
                <a:close/>
                <a:moveTo>
                  <a:pt x="4854907" y="2596090"/>
                </a:moveTo>
                <a:cubicBezTo>
                  <a:pt x="4852757" y="2592728"/>
                  <a:pt x="4852091" y="2588457"/>
                  <a:pt x="4853817" y="2584640"/>
                </a:cubicBezTo>
                <a:lnTo>
                  <a:pt x="4858209" y="2574887"/>
                </a:lnTo>
                <a:cubicBezTo>
                  <a:pt x="4860904" y="2568950"/>
                  <a:pt x="4868293" y="2566254"/>
                  <a:pt x="4874168" y="2568981"/>
                </a:cubicBezTo>
                <a:cubicBezTo>
                  <a:pt x="4875833" y="2569738"/>
                  <a:pt x="4877166" y="2570919"/>
                  <a:pt x="4878256" y="2572282"/>
                </a:cubicBezTo>
                <a:cubicBezTo>
                  <a:pt x="4879558" y="2571192"/>
                  <a:pt x="4880648" y="2569647"/>
                  <a:pt x="4882132" y="2568920"/>
                </a:cubicBezTo>
                <a:cubicBezTo>
                  <a:pt x="4881950" y="2567042"/>
                  <a:pt x="4882132" y="2565134"/>
                  <a:pt x="4882798" y="2563195"/>
                </a:cubicBezTo>
                <a:cubicBezTo>
                  <a:pt x="4884918" y="2557228"/>
                  <a:pt x="4892761" y="2554048"/>
                  <a:pt x="4898485" y="2556622"/>
                </a:cubicBezTo>
                <a:lnTo>
                  <a:pt x="4908236" y="2561014"/>
                </a:lnTo>
                <a:cubicBezTo>
                  <a:pt x="4912294" y="2562862"/>
                  <a:pt x="4914808" y="2566345"/>
                  <a:pt x="4915413" y="2570313"/>
                </a:cubicBezTo>
                <a:cubicBezTo>
                  <a:pt x="4915565" y="2570374"/>
                  <a:pt x="4915716" y="2570434"/>
                  <a:pt x="4915868" y="2570495"/>
                </a:cubicBezTo>
                <a:cubicBezTo>
                  <a:pt x="4916655" y="2563165"/>
                  <a:pt x="4923741" y="2556259"/>
                  <a:pt x="4932463" y="2560197"/>
                </a:cubicBezTo>
                <a:cubicBezTo>
                  <a:pt x="4943032" y="2564952"/>
                  <a:pt x="4940215" y="2578461"/>
                  <a:pt x="4932190" y="2582278"/>
                </a:cubicBezTo>
                <a:cubicBezTo>
                  <a:pt x="4935976" y="2589820"/>
                  <a:pt x="4933796" y="2600603"/>
                  <a:pt x="4929495" y="2607509"/>
                </a:cubicBezTo>
                <a:cubicBezTo>
                  <a:pt x="4926467" y="2612356"/>
                  <a:pt x="4919683" y="2614264"/>
                  <a:pt x="4912991" y="2614840"/>
                </a:cubicBezTo>
                <a:cubicBezTo>
                  <a:pt x="4913748" y="2620170"/>
                  <a:pt x="4909629" y="2625865"/>
                  <a:pt x="4903906" y="2628016"/>
                </a:cubicBezTo>
                <a:cubicBezTo>
                  <a:pt x="4906117" y="2636527"/>
                  <a:pt x="4898031" y="2647310"/>
                  <a:pt x="4887583" y="2642585"/>
                </a:cubicBezTo>
                <a:cubicBezTo>
                  <a:pt x="4876802" y="2637708"/>
                  <a:pt x="4880073" y="2623836"/>
                  <a:pt x="4888522" y="2620383"/>
                </a:cubicBezTo>
                <a:cubicBezTo>
                  <a:pt x="4888250" y="2617959"/>
                  <a:pt x="4888764" y="2615445"/>
                  <a:pt x="4890097" y="2613174"/>
                </a:cubicBezTo>
                <a:cubicBezTo>
                  <a:pt x="4888946" y="2613113"/>
                  <a:pt x="4887856" y="2612901"/>
                  <a:pt x="4886856" y="2612537"/>
                </a:cubicBezTo>
                <a:cubicBezTo>
                  <a:pt x="4883858" y="2618171"/>
                  <a:pt x="4876863" y="2620019"/>
                  <a:pt x="4871170" y="2617596"/>
                </a:cubicBezTo>
                <a:cubicBezTo>
                  <a:pt x="4867505" y="2616051"/>
                  <a:pt x="4865265" y="2612598"/>
                  <a:pt x="4864629" y="2608842"/>
                </a:cubicBezTo>
                <a:cubicBezTo>
                  <a:pt x="4864507" y="2609599"/>
                  <a:pt x="4864296" y="2610387"/>
                  <a:pt x="4863962" y="2611114"/>
                </a:cubicBezTo>
                <a:lnTo>
                  <a:pt x="4861752" y="2615991"/>
                </a:lnTo>
                <a:cubicBezTo>
                  <a:pt x="4859056" y="2621927"/>
                  <a:pt x="4853666" y="2626138"/>
                  <a:pt x="4846792" y="2624078"/>
                </a:cubicBezTo>
                <a:cubicBezTo>
                  <a:pt x="4841159" y="2622382"/>
                  <a:pt x="4836041" y="2615051"/>
                  <a:pt x="4838706" y="2609115"/>
                </a:cubicBezTo>
                <a:lnTo>
                  <a:pt x="4840917" y="2604238"/>
                </a:lnTo>
                <a:cubicBezTo>
                  <a:pt x="4843491" y="2598634"/>
                  <a:pt x="4848518" y="2594727"/>
                  <a:pt x="4854907" y="2596090"/>
                </a:cubicBezTo>
                <a:close/>
                <a:moveTo>
                  <a:pt x="4934855" y="2899504"/>
                </a:moveTo>
                <a:cubicBezTo>
                  <a:pt x="4930828" y="2903866"/>
                  <a:pt x="4922742" y="2904714"/>
                  <a:pt x="4918472" y="2900140"/>
                </a:cubicBezTo>
                <a:cubicBezTo>
                  <a:pt x="4914565" y="2895960"/>
                  <a:pt x="4911567" y="2891296"/>
                  <a:pt x="4911446" y="2885389"/>
                </a:cubicBezTo>
                <a:cubicBezTo>
                  <a:pt x="4911295" y="2878907"/>
                  <a:pt x="4915202" y="2874061"/>
                  <a:pt x="4920047" y="2870335"/>
                </a:cubicBezTo>
                <a:cubicBezTo>
                  <a:pt x="4925044" y="2866488"/>
                  <a:pt x="4932948" y="2869033"/>
                  <a:pt x="4936036" y="2873940"/>
                </a:cubicBezTo>
                <a:cubicBezTo>
                  <a:pt x="4938519" y="2877877"/>
                  <a:pt x="4938156" y="2882239"/>
                  <a:pt x="4936006" y="2885844"/>
                </a:cubicBezTo>
                <a:cubicBezTo>
                  <a:pt x="4938489" y="2890175"/>
                  <a:pt x="4938550" y="2895506"/>
                  <a:pt x="4934855" y="2899504"/>
                </a:cubicBezTo>
                <a:close/>
                <a:moveTo>
                  <a:pt x="4919169" y="2905835"/>
                </a:moveTo>
                <a:lnTo>
                  <a:pt x="4924317" y="2905623"/>
                </a:lnTo>
                <a:cubicBezTo>
                  <a:pt x="4930828" y="2905320"/>
                  <a:pt x="4936158" y="2908712"/>
                  <a:pt x="4937460" y="2915407"/>
                </a:cubicBezTo>
                <a:cubicBezTo>
                  <a:pt x="4938550" y="2921131"/>
                  <a:pt x="4933735" y="2928280"/>
                  <a:pt x="4927678" y="2928552"/>
                </a:cubicBezTo>
                <a:lnTo>
                  <a:pt x="4922530" y="2928764"/>
                </a:lnTo>
                <a:cubicBezTo>
                  <a:pt x="4916019" y="2929037"/>
                  <a:pt x="4910689" y="2925645"/>
                  <a:pt x="4909387" y="2918981"/>
                </a:cubicBezTo>
                <a:cubicBezTo>
                  <a:pt x="4908297" y="2913256"/>
                  <a:pt x="4913082" y="2906108"/>
                  <a:pt x="4919169" y="2905835"/>
                </a:cubicBezTo>
                <a:close/>
                <a:moveTo>
                  <a:pt x="4933069" y="3050863"/>
                </a:moveTo>
                <a:cubicBezTo>
                  <a:pt x="4933704" y="3065766"/>
                  <a:pt x="4910568" y="3066584"/>
                  <a:pt x="4909902" y="3051651"/>
                </a:cubicBezTo>
                <a:cubicBezTo>
                  <a:pt x="4909296" y="3036748"/>
                  <a:pt x="4932433" y="3035961"/>
                  <a:pt x="4933069" y="3050863"/>
                </a:cubicBezTo>
                <a:close/>
                <a:moveTo>
                  <a:pt x="5038181" y="2871819"/>
                </a:moveTo>
                <a:cubicBezTo>
                  <a:pt x="5041694" y="2873394"/>
                  <a:pt x="5043542" y="2875878"/>
                  <a:pt x="5044147" y="2878604"/>
                </a:cubicBezTo>
                <a:cubicBezTo>
                  <a:pt x="5044874" y="2875000"/>
                  <a:pt x="5047600" y="2871789"/>
                  <a:pt x="5050991" y="2870214"/>
                </a:cubicBezTo>
                <a:cubicBezTo>
                  <a:pt x="5050931" y="2869911"/>
                  <a:pt x="5050870" y="2869608"/>
                  <a:pt x="5050779" y="2869336"/>
                </a:cubicBezTo>
                <a:cubicBezTo>
                  <a:pt x="5049931" y="2870062"/>
                  <a:pt x="5049083" y="2870820"/>
                  <a:pt x="5048054" y="2871244"/>
                </a:cubicBezTo>
                <a:cubicBezTo>
                  <a:pt x="5042058" y="2873849"/>
                  <a:pt x="5035668" y="2870759"/>
                  <a:pt x="5032821" y="2865216"/>
                </a:cubicBezTo>
                <a:lnTo>
                  <a:pt x="5030490" y="2860642"/>
                </a:lnTo>
                <a:cubicBezTo>
                  <a:pt x="5027643" y="2855039"/>
                  <a:pt x="5031065" y="2847769"/>
                  <a:pt x="5036516" y="2845407"/>
                </a:cubicBezTo>
                <a:cubicBezTo>
                  <a:pt x="5042512" y="2842832"/>
                  <a:pt x="5048902" y="2845891"/>
                  <a:pt x="5051748" y="2851434"/>
                </a:cubicBezTo>
                <a:lnTo>
                  <a:pt x="5054080" y="2856008"/>
                </a:lnTo>
                <a:cubicBezTo>
                  <a:pt x="5054383" y="2856614"/>
                  <a:pt x="5054353" y="2857250"/>
                  <a:pt x="5054504" y="2857856"/>
                </a:cubicBezTo>
                <a:cubicBezTo>
                  <a:pt x="5056170" y="2856281"/>
                  <a:pt x="5058199" y="2855009"/>
                  <a:pt x="5060712" y="2854645"/>
                </a:cubicBezTo>
                <a:cubicBezTo>
                  <a:pt x="5066587" y="2853797"/>
                  <a:pt x="5072795" y="2857947"/>
                  <a:pt x="5074007" y="2863853"/>
                </a:cubicBezTo>
                <a:cubicBezTo>
                  <a:pt x="5074189" y="2864095"/>
                  <a:pt x="5074400" y="2864338"/>
                  <a:pt x="5074612" y="2864580"/>
                </a:cubicBezTo>
                <a:cubicBezTo>
                  <a:pt x="5074703" y="2864671"/>
                  <a:pt x="5074764" y="2864701"/>
                  <a:pt x="5074885" y="2864822"/>
                </a:cubicBezTo>
                <a:cubicBezTo>
                  <a:pt x="5075672" y="2865398"/>
                  <a:pt x="5076399" y="2866064"/>
                  <a:pt x="5077187" y="2866640"/>
                </a:cubicBezTo>
                <a:cubicBezTo>
                  <a:pt x="5077792" y="2867064"/>
                  <a:pt x="5081275" y="2869245"/>
                  <a:pt x="5078095" y="2867336"/>
                </a:cubicBezTo>
                <a:cubicBezTo>
                  <a:pt x="5079246" y="2868003"/>
                  <a:pt x="5080094" y="2868821"/>
                  <a:pt x="5081093" y="2869548"/>
                </a:cubicBezTo>
                <a:cubicBezTo>
                  <a:pt x="5081123" y="2869487"/>
                  <a:pt x="5081123" y="2869426"/>
                  <a:pt x="5081154" y="2869396"/>
                </a:cubicBezTo>
                <a:cubicBezTo>
                  <a:pt x="5084061" y="2864156"/>
                  <a:pt x="5091631" y="2861551"/>
                  <a:pt x="5096901" y="2864913"/>
                </a:cubicBezTo>
                <a:lnTo>
                  <a:pt x="5105592" y="2870456"/>
                </a:lnTo>
                <a:cubicBezTo>
                  <a:pt x="5110892" y="2873818"/>
                  <a:pt x="5113284" y="2880482"/>
                  <a:pt x="5110104" y="2886207"/>
                </a:cubicBezTo>
                <a:cubicBezTo>
                  <a:pt x="5107197" y="2891447"/>
                  <a:pt x="5099626" y="2894052"/>
                  <a:pt x="5094357" y="2890690"/>
                </a:cubicBezTo>
                <a:lnTo>
                  <a:pt x="5085666" y="2885147"/>
                </a:lnTo>
                <a:cubicBezTo>
                  <a:pt x="5085423" y="2884995"/>
                  <a:pt x="5085272" y="2884753"/>
                  <a:pt x="5085060" y="2884602"/>
                </a:cubicBezTo>
                <a:cubicBezTo>
                  <a:pt x="5083970" y="2886631"/>
                  <a:pt x="5082335" y="2888418"/>
                  <a:pt x="5080245" y="2889660"/>
                </a:cubicBezTo>
                <a:cubicBezTo>
                  <a:pt x="5079367" y="2890175"/>
                  <a:pt x="5078428" y="2890569"/>
                  <a:pt x="5077459" y="2890932"/>
                </a:cubicBezTo>
                <a:cubicBezTo>
                  <a:pt x="5070827" y="2895294"/>
                  <a:pt x="5061802" y="2894537"/>
                  <a:pt x="5054383" y="2893113"/>
                </a:cubicBezTo>
                <a:cubicBezTo>
                  <a:pt x="5048660" y="2892023"/>
                  <a:pt x="5044874" y="2887813"/>
                  <a:pt x="5044208" y="2882330"/>
                </a:cubicBezTo>
                <a:cubicBezTo>
                  <a:pt x="5043027" y="2889509"/>
                  <a:pt x="5034729" y="2896475"/>
                  <a:pt x="5025796" y="2892447"/>
                </a:cubicBezTo>
                <a:cubicBezTo>
                  <a:pt x="5011654" y="2886086"/>
                  <a:pt x="5024221" y="2865549"/>
                  <a:pt x="5038181" y="2871819"/>
                </a:cubicBezTo>
                <a:close/>
                <a:moveTo>
                  <a:pt x="5046328" y="2903048"/>
                </a:moveTo>
                <a:cubicBezTo>
                  <a:pt x="5051264" y="2902412"/>
                  <a:pt x="5055352" y="2904896"/>
                  <a:pt x="5057654" y="2908743"/>
                </a:cubicBezTo>
                <a:cubicBezTo>
                  <a:pt x="5059410" y="2908894"/>
                  <a:pt x="5061167" y="2909349"/>
                  <a:pt x="5062862" y="2910348"/>
                </a:cubicBezTo>
                <a:cubicBezTo>
                  <a:pt x="5066436" y="2912468"/>
                  <a:pt x="5068314" y="2916891"/>
                  <a:pt x="5068041" y="2921071"/>
                </a:cubicBezTo>
                <a:cubicBezTo>
                  <a:pt x="5070191" y="2924797"/>
                  <a:pt x="5070009" y="2929825"/>
                  <a:pt x="5067829" y="2933490"/>
                </a:cubicBezTo>
                <a:cubicBezTo>
                  <a:pt x="5064498" y="2939154"/>
                  <a:pt x="5057078" y="2939820"/>
                  <a:pt x="5051809" y="2936882"/>
                </a:cubicBezTo>
                <a:cubicBezTo>
                  <a:pt x="5049931" y="2935822"/>
                  <a:pt x="5048417" y="2934459"/>
                  <a:pt x="5047176" y="2932944"/>
                </a:cubicBezTo>
                <a:cubicBezTo>
                  <a:pt x="5042482" y="2931975"/>
                  <a:pt x="5039029" y="2928007"/>
                  <a:pt x="5037970" y="2923161"/>
                </a:cubicBezTo>
                <a:lnTo>
                  <a:pt x="5036395" y="2916073"/>
                </a:lnTo>
                <a:cubicBezTo>
                  <a:pt x="5035002" y="2909894"/>
                  <a:pt x="5040544" y="2903775"/>
                  <a:pt x="5046328" y="2903048"/>
                </a:cubicBezTo>
                <a:close/>
                <a:moveTo>
                  <a:pt x="5121915" y="3323261"/>
                </a:moveTo>
                <a:cubicBezTo>
                  <a:pt x="5124852" y="3318657"/>
                  <a:pt x="5129516" y="3317172"/>
                  <a:pt x="5133877" y="3317687"/>
                </a:cubicBezTo>
                <a:cubicBezTo>
                  <a:pt x="5134361" y="3315446"/>
                  <a:pt x="5135209" y="3313295"/>
                  <a:pt x="5136723" y="3311811"/>
                </a:cubicBezTo>
                <a:cubicBezTo>
                  <a:pt x="5138177" y="3310357"/>
                  <a:pt x="5139873" y="3309600"/>
                  <a:pt x="5141629" y="3309145"/>
                </a:cubicBezTo>
                <a:cubicBezTo>
                  <a:pt x="5138510" y="3306601"/>
                  <a:pt x="5136602" y="3302875"/>
                  <a:pt x="5137541" y="3298332"/>
                </a:cubicBezTo>
                <a:cubicBezTo>
                  <a:pt x="5138692" y="3292728"/>
                  <a:pt x="5145203" y="3287458"/>
                  <a:pt x="5151108" y="3289396"/>
                </a:cubicBezTo>
                <a:cubicBezTo>
                  <a:pt x="5151774" y="3289669"/>
                  <a:pt x="5152501" y="3289851"/>
                  <a:pt x="5153197" y="3290002"/>
                </a:cubicBezTo>
                <a:cubicBezTo>
                  <a:pt x="5153197" y="3290002"/>
                  <a:pt x="5153197" y="3290002"/>
                  <a:pt x="5153197" y="3290002"/>
                </a:cubicBezTo>
                <a:cubicBezTo>
                  <a:pt x="5153288" y="3289972"/>
                  <a:pt x="5153288" y="3289972"/>
                  <a:pt x="5153409" y="3289942"/>
                </a:cubicBezTo>
                <a:cubicBezTo>
                  <a:pt x="5153560" y="3289851"/>
                  <a:pt x="5153591" y="3289820"/>
                  <a:pt x="5153894" y="3289639"/>
                </a:cubicBezTo>
                <a:cubicBezTo>
                  <a:pt x="5159405" y="3286337"/>
                  <a:pt x="5166098" y="3287912"/>
                  <a:pt x="5169762" y="3293122"/>
                </a:cubicBezTo>
                <a:cubicBezTo>
                  <a:pt x="5173275" y="3298090"/>
                  <a:pt x="5171428" y="3305904"/>
                  <a:pt x="5166280" y="3308994"/>
                </a:cubicBezTo>
                <a:cubicBezTo>
                  <a:pt x="5165644" y="3309388"/>
                  <a:pt x="5164917" y="3309448"/>
                  <a:pt x="5164251" y="3309751"/>
                </a:cubicBezTo>
                <a:cubicBezTo>
                  <a:pt x="5164796" y="3310387"/>
                  <a:pt x="5165220" y="3311024"/>
                  <a:pt x="5165614" y="3311750"/>
                </a:cubicBezTo>
                <a:cubicBezTo>
                  <a:pt x="5167945" y="3306662"/>
                  <a:pt x="5173517" y="3302815"/>
                  <a:pt x="5180301" y="3305238"/>
                </a:cubicBezTo>
                <a:cubicBezTo>
                  <a:pt x="5194261" y="3310266"/>
                  <a:pt x="5185207" y="3331409"/>
                  <a:pt x="5171367" y="3326411"/>
                </a:cubicBezTo>
                <a:cubicBezTo>
                  <a:pt x="5168824" y="3325502"/>
                  <a:pt x="5167279" y="3323927"/>
                  <a:pt x="5166128" y="3322200"/>
                </a:cubicBezTo>
                <a:cubicBezTo>
                  <a:pt x="5165977" y="3322503"/>
                  <a:pt x="5165977" y="3322837"/>
                  <a:pt x="5165795" y="3323109"/>
                </a:cubicBezTo>
                <a:cubicBezTo>
                  <a:pt x="5162585" y="3327804"/>
                  <a:pt x="5158770" y="3331712"/>
                  <a:pt x="5153076" y="3333105"/>
                </a:cubicBezTo>
                <a:cubicBezTo>
                  <a:pt x="5149503" y="3333983"/>
                  <a:pt x="5146262" y="3333287"/>
                  <a:pt x="5143174" y="3331984"/>
                </a:cubicBezTo>
                <a:cubicBezTo>
                  <a:pt x="5142931" y="3332469"/>
                  <a:pt x="5142931" y="3332923"/>
                  <a:pt x="5142628" y="3333438"/>
                </a:cubicBezTo>
                <a:cubicBezTo>
                  <a:pt x="5134785" y="3345918"/>
                  <a:pt x="5113920" y="3335831"/>
                  <a:pt x="5121915" y="3323261"/>
                </a:cubicBezTo>
                <a:close/>
                <a:moveTo>
                  <a:pt x="5185631" y="3275614"/>
                </a:moveTo>
                <a:cubicBezTo>
                  <a:pt x="5182269" y="3280915"/>
                  <a:pt x="5176001" y="3283702"/>
                  <a:pt x="5170035" y="3280612"/>
                </a:cubicBezTo>
                <a:cubicBezTo>
                  <a:pt x="5164826" y="3277917"/>
                  <a:pt x="5161707" y="3270284"/>
                  <a:pt x="5165038" y="3264983"/>
                </a:cubicBezTo>
                <a:lnTo>
                  <a:pt x="5167794" y="3260651"/>
                </a:lnTo>
                <a:cubicBezTo>
                  <a:pt x="5171155" y="3255350"/>
                  <a:pt x="5177424" y="3252564"/>
                  <a:pt x="5183389" y="3255653"/>
                </a:cubicBezTo>
                <a:cubicBezTo>
                  <a:pt x="5188599" y="3258319"/>
                  <a:pt x="5191718" y="3265982"/>
                  <a:pt x="5188386" y="3271253"/>
                </a:cubicBezTo>
                <a:lnTo>
                  <a:pt x="5185631" y="3275614"/>
                </a:lnTo>
                <a:close/>
                <a:moveTo>
                  <a:pt x="5172579" y="3243507"/>
                </a:moveTo>
                <a:cubicBezTo>
                  <a:pt x="5163100" y="3232148"/>
                  <a:pt x="5180906" y="3217579"/>
                  <a:pt x="5190385" y="3228968"/>
                </a:cubicBezTo>
                <a:cubicBezTo>
                  <a:pt x="5199864" y="3240327"/>
                  <a:pt x="5182057" y="3254896"/>
                  <a:pt x="5172579" y="3243507"/>
                </a:cubicBezTo>
                <a:close/>
                <a:moveTo>
                  <a:pt x="5323086" y="3151062"/>
                </a:moveTo>
                <a:cubicBezTo>
                  <a:pt x="5317514" y="3150729"/>
                  <a:pt x="5313456" y="3146549"/>
                  <a:pt x="5312245" y="3141097"/>
                </a:cubicBezTo>
                <a:lnTo>
                  <a:pt x="5310670" y="3133979"/>
                </a:lnTo>
                <a:cubicBezTo>
                  <a:pt x="5309307" y="3127830"/>
                  <a:pt x="5315061" y="3121772"/>
                  <a:pt x="5320815" y="3121105"/>
                </a:cubicBezTo>
                <a:cubicBezTo>
                  <a:pt x="5326690" y="3120409"/>
                  <a:pt x="5330990" y="3124165"/>
                  <a:pt x="5332898" y="3129223"/>
                </a:cubicBezTo>
                <a:cubicBezTo>
                  <a:pt x="5333019" y="3128769"/>
                  <a:pt x="5333201" y="3128375"/>
                  <a:pt x="5333352" y="3127951"/>
                </a:cubicBezTo>
                <a:cubicBezTo>
                  <a:pt x="5330839" y="3117047"/>
                  <a:pt x="5344890" y="3106294"/>
                  <a:pt x="5352370" y="3116895"/>
                </a:cubicBezTo>
                <a:cubicBezTo>
                  <a:pt x="5353067" y="3117895"/>
                  <a:pt x="5353551" y="3118925"/>
                  <a:pt x="5353915" y="3119954"/>
                </a:cubicBezTo>
                <a:cubicBezTo>
                  <a:pt x="5355005" y="3120803"/>
                  <a:pt x="5355974" y="3121833"/>
                  <a:pt x="5356731" y="3123014"/>
                </a:cubicBezTo>
                <a:cubicBezTo>
                  <a:pt x="5359032" y="3126588"/>
                  <a:pt x="5358609" y="3130950"/>
                  <a:pt x="5356610" y="3134433"/>
                </a:cubicBezTo>
                <a:cubicBezTo>
                  <a:pt x="5357155" y="3137674"/>
                  <a:pt x="5356428" y="3140976"/>
                  <a:pt x="5353763" y="3143944"/>
                </a:cubicBezTo>
                <a:cubicBezTo>
                  <a:pt x="5349978" y="3148185"/>
                  <a:pt x="5341286" y="3148821"/>
                  <a:pt x="5337501" y="3144096"/>
                </a:cubicBezTo>
                <a:cubicBezTo>
                  <a:pt x="5336956" y="3143429"/>
                  <a:pt x="5336653" y="3142611"/>
                  <a:pt x="5336169" y="3141915"/>
                </a:cubicBezTo>
                <a:cubicBezTo>
                  <a:pt x="5335926" y="3143369"/>
                  <a:pt x="5336047" y="3144762"/>
                  <a:pt x="5335109" y="3146276"/>
                </a:cubicBezTo>
                <a:cubicBezTo>
                  <a:pt x="5332080" y="3151062"/>
                  <a:pt x="5327326" y="3152183"/>
                  <a:pt x="5323086" y="3151062"/>
                </a:cubicBezTo>
                <a:close/>
                <a:moveTo>
                  <a:pt x="5313517" y="3087332"/>
                </a:moveTo>
                <a:cubicBezTo>
                  <a:pt x="5313002" y="3081093"/>
                  <a:pt x="5319907" y="3076095"/>
                  <a:pt x="5325509" y="3076337"/>
                </a:cubicBezTo>
                <a:cubicBezTo>
                  <a:pt x="5332262" y="3076640"/>
                  <a:pt x="5335957" y="3082122"/>
                  <a:pt x="5336501" y="3088332"/>
                </a:cubicBezTo>
                <a:lnTo>
                  <a:pt x="5336926" y="3093420"/>
                </a:lnTo>
                <a:cubicBezTo>
                  <a:pt x="5337440" y="3099660"/>
                  <a:pt x="5330536" y="3104658"/>
                  <a:pt x="5324934" y="3104416"/>
                </a:cubicBezTo>
                <a:cubicBezTo>
                  <a:pt x="5318150" y="3104113"/>
                  <a:pt x="5314486" y="3098630"/>
                  <a:pt x="5313941" y="3092421"/>
                </a:cubicBezTo>
                <a:lnTo>
                  <a:pt x="5313517" y="3087332"/>
                </a:lnTo>
                <a:close/>
                <a:moveTo>
                  <a:pt x="5340348" y="3094905"/>
                </a:moveTo>
                <a:lnTo>
                  <a:pt x="5343103" y="3090573"/>
                </a:lnTo>
                <a:cubicBezTo>
                  <a:pt x="5346465" y="3085273"/>
                  <a:pt x="5353551" y="3083334"/>
                  <a:pt x="5359002" y="3086666"/>
                </a:cubicBezTo>
                <a:cubicBezTo>
                  <a:pt x="5364271" y="3089846"/>
                  <a:pt x="5366270" y="3097298"/>
                  <a:pt x="5362909" y="3102568"/>
                </a:cubicBezTo>
                <a:lnTo>
                  <a:pt x="5360153" y="3106930"/>
                </a:lnTo>
                <a:cubicBezTo>
                  <a:pt x="5356792" y="3112231"/>
                  <a:pt x="5349705" y="3114139"/>
                  <a:pt x="5344254" y="3110837"/>
                </a:cubicBezTo>
                <a:cubicBezTo>
                  <a:pt x="5338985" y="3107626"/>
                  <a:pt x="5336986" y="3100175"/>
                  <a:pt x="5340348" y="3094905"/>
                </a:cubicBezTo>
                <a:close/>
                <a:moveTo>
                  <a:pt x="5327417" y="3160331"/>
                </a:moveTo>
                <a:cubicBezTo>
                  <a:pt x="5330475" y="3155515"/>
                  <a:pt x="5335230" y="3154394"/>
                  <a:pt x="5339469" y="3155515"/>
                </a:cubicBezTo>
                <a:cubicBezTo>
                  <a:pt x="5345042" y="3155848"/>
                  <a:pt x="5349099" y="3160028"/>
                  <a:pt x="5350311" y="3165480"/>
                </a:cubicBezTo>
                <a:lnTo>
                  <a:pt x="5351886" y="3172599"/>
                </a:lnTo>
                <a:cubicBezTo>
                  <a:pt x="5353248" y="3178747"/>
                  <a:pt x="5347494" y="3184775"/>
                  <a:pt x="5341741" y="3185472"/>
                </a:cubicBezTo>
                <a:cubicBezTo>
                  <a:pt x="5335078" y="3186259"/>
                  <a:pt x="5330233" y="3181443"/>
                  <a:pt x="5328870" y="3175355"/>
                </a:cubicBezTo>
                <a:lnTo>
                  <a:pt x="5328476" y="3173598"/>
                </a:lnTo>
                <a:cubicBezTo>
                  <a:pt x="5325448" y="3170175"/>
                  <a:pt x="5324267" y="3165298"/>
                  <a:pt x="5327417" y="3160331"/>
                </a:cubicBezTo>
                <a:close/>
                <a:moveTo>
                  <a:pt x="5393646" y="3195225"/>
                </a:moveTo>
                <a:lnTo>
                  <a:pt x="5390890" y="3199557"/>
                </a:lnTo>
                <a:cubicBezTo>
                  <a:pt x="5387529" y="3204857"/>
                  <a:pt x="5381200" y="3207583"/>
                  <a:pt x="5375264" y="3204494"/>
                </a:cubicBezTo>
                <a:cubicBezTo>
                  <a:pt x="5371479" y="3202525"/>
                  <a:pt x="5368874" y="3197891"/>
                  <a:pt x="5368996" y="3193498"/>
                </a:cubicBezTo>
                <a:lnTo>
                  <a:pt x="5366452" y="3191863"/>
                </a:lnTo>
                <a:cubicBezTo>
                  <a:pt x="5360971" y="3188379"/>
                  <a:pt x="5358881" y="3182170"/>
                  <a:pt x="5361758" y="3176173"/>
                </a:cubicBezTo>
                <a:cubicBezTo>
                  <a:pt x="5362454" y="3174719"/>
                  <a:pt x="5363575" y="3173537"/>
                  <a:pt x="5364907" y="3172568"/>
                </a:cubicBezTo>
                <a:cubicBezTo>
                  <a:pt x="5363726" y="3166722"/>
                  <a:pt x="5368026" y="3161452"/>
                  <a:pt x="5373356" y="3159755"/>
                </a:cubicBezTo>
                <a:cubicBezTo>
                  <a:pt x="5373235" y="3159695"/>
                  <a:pt x="5373114" y="3159665"/>
                  <a:pt x="5372993" y="3159604"/>
                </a:cubicBezTo>
                <a:lnTo>
                  <a:pt x="5364302" y="3154061"/>
                </a:lnTo>
                <a:cubicBezTo>
                  <a:pt x="5359002" y="3150699"/>
                  <a:pt x="5358336" y="3142642"/>
                  <a:pt x="5361849" y="3137856"/>
                </a:cubicBezTo>
                <a:cubicBezTo>
                  <a:pt x="5365755" y="3132585"/>
                  <a:pt x="5372781" y="3132040"/>
                  <a:pt x="5378050" y="3135402"/>
                </a:cubicBezTo>
                <a:lnTo>
                  <a:pt x="5386742" y="3140945"/>
                </a:lnTo>
                <a:cubicBezTo>
                  <a:pt x="5392041" y="3144308"/>
                  <a:pt x="5392738" y="3152365"/>
                  <a:pt x="5389194" y="3157151"/>
                </a:cubicBezTo>
                <a:cubicBezTo>
                  <a:pt x="5387529" y="3159392"/>
                  <a:pt x="5385257" y="3160604"/>
                  <a:pt x="5382865" y="3161210"/>
                </a:cubicBezTo>
                <a:cubicBezTo>
                  <a:pt x="5383895" y="3161936"/>
                  <a:pt x="5384894" y="3162724"/>
                  <a:pt x="5385773" y="3163936"/>
                </a:cubicBezTo>
                <a:cubicBezTo>
                  <a:pt x="5389315" y="3168964"/>
                  <a:pt x="5388013" y="3174022"/>
                  <a:pt x="5384834" y="3177505"/>
                </a:cubicBezTo>
                <a:cubicBezTo>
                  <a:pt x="5385197" y="3177990"/>
                  <a:pt x="5385773" y="3178323"/>
                  <a:pt x="5386075" y="3178808"/>
                </a:cubicBezTo>
                <a:cubicBezTo>
                  <a:pt x="5386984" y="3179020"/>
                  <a:pt x="5387862" y="3179111"/>
                  <a:pt x="5388740" y="3179565"/>
                </a:cubicBezTo>
                <a:cubicBezTo>
                  <a:pt x="5393919" y="3182291"/>
                  <a:pt x="5397007" y="3189955"/>
                  <a:pt x="5393646" y="3195225"/>
                </a:cubicBezTo>
                <a:close/>
                <a:moveTo>
                  <a:pt x="5392798" y="3103416"/>
                </a:moveTo>
                <a:cubicBezTo>
                  <a:pt x="5384803" y="3115987"/>
                  <a:pt x="5365240" y="3103537"/>
                  <a:pt x="5373265" y="3090967"/>
                </a:cubicBezTo>
                <a:cubicBezTo>
                  <a:pt x="5381260" y="3078397"/>
                  <a:pt x="5400793" y="3090816"/>
                  <a:pt x="5392798" y="3103416"/>
                </a:cubicBezTo>
                <a:close/>
                <a:moveTo>
                  <a:pt x="5380261" y="2922615"/>
                </a:moveTo>
                <a:lnTo>
                  <a:pt x="5378050" y="2927492"/>
                </a:lnTo>
                <a:cubicBezTo>
                  <a:pt x="5377111" y="2929552"/>
                  <a:pt x="5375719" y="2931066"/>
                  <a:pt x="5374144" y="2932339"/>
                </a:cubicBezTo>
                <a:cubicBezTo>
                  <a:pt x="5374749" y="2935186"/>
                  <a:pt x="5374265" y="2938245"/>
                  <a:pt x="5372417" y="2941153"/>
                </a:cubicBezTo>
                <a:cubicBezTo>
                  <a:pt x="5369268" y="2946121"/>
                  <a:pt x="5360971" y="2947877"/>
                  <a:pt x="5356337" y="2943970"/>
                </a:cubicBezTo>
                <a:lnTo>
                  <a:pt x="5352400" y="2940699"/>
                </a:lnTo>
                <a:cubicBezTo>
                  <a:pt x="5351765" y="2940153"/>
                  <a:pt x="5351340" y="2939487"/>
                  <a:pt x="5350826" y="2938881"/>
                </a:cubicBezTo>
                <a:cubicBezTo>
                  <a:pt x="5346495" y="2935761"/>
                  <a:pt x="5344072" y="2930733"/>
                  <a:pt x="5346011" y="2925221"/>
                </a:cubicBezTo>
                <a:cubicBezTo>
                  <a:pt x="5347494" y="2921010"/>
                  <a:pt x="5351825" y="2917648"/>
                  <a:pt x="5356367" y="2917163"/>
                </a:cubicBezTo>
                <a:lnTo>
                  <a:pt x="5357670" y="2914286"/>
                </a:lnTo>
                <a:cubicBezTo>
                  <a:pt x="5360455" y="2908137"/>
                  <a:pt x="5366512" y="2905048"/>
                  <a:pt x="5373114" y="2907168"/>
                </a:cubicBezTo>
                <a:cubicBezTo>
                  <a:pt x="5379019" y="2909046"/>
                  <a:pt x="5382835" y="2916861"/>
                  <a:pt x="5380261" y="2922615"/>
                </a:cubicBezTo>
                <a:close/>
                <a:moveTo>
                  <a:pt x="5269939" y="2895718"/>
                </a:moveTo>
                <a:lnTo>
                  <a:pt x="5266638" y="2899656"/>
                </a:lnTo>
                <a:cubicBezTo>
                  <a:pt x="5262489" y="2904623"/>
                  <a:pt x="5255978" y="2905774"/>
                  <a:pt x="5250497" y="2902109"/>
                </a:cubicBezTo>
                <a:cubicBezTo>
                  <a:pt x="5250316" y="2901988"/>
                  <a:pt x="5250255" y="2901776"/>
                  <a:pt x="5250073" y="2901655"/>
                </a:cubicBezTo>
                <a:cubicBezTo>
                  <a:pt x="5246954" y="2902745"/>
                  <a:pt x="5243411" y="2902715"/>
                  <a:pt x="5240353" y="2901352"/>
                </a:cubicBezTo>
                <a:cubicBezTo>
                  <a:pt x="5234266" y="2898626"/>
                  <a:pt x="5232418" y="2890932"/>
                  <a:pt x="5234992" y="2885207"/>
                </a:cubicBezTo>
                <a:lnTo>
                  <a:pt x="5239384" y="2875454"/>
                </a:lnTo>
                <a:cubicBezTo>
                  <a:pt x="5242139" y="2869305"/>
                  <a:pt x="5249770" y="2867518"/>
                  <a:pt x="5255524" y="2870093"/>
                </a:cubicBezTo>
                <a:cubicBezTo>
                  <a:pt x="5258765" y="2871547"/>
                  <a:pt x="5260733" y="2874455"/>
                  <a:pt x="5261520" y="2877665"/>
                </a:cubicBezTo>
                <a:cubicBezTo>
                  <a:pt x="5263519" y="2877817"/>
                  <a:pt x="5265548" y="2878301"/>
                  <a:pt x="5267456" y="2879574"/>
                </a:cubicBezTo>
                <a:cubicBezTo>
                  <a:pt x="5272453" y="2882905"/>
                  <a:pt x="5273815" y="2891114"/>
                  <a:pt x="5269939" y="2895718"/>
                </a:cubicBezTo>
                <a:close/>
                <a:moveTo>
                  <a:pt x="5249770" y="2858310"/>
                </a:moveTo>
                <a:cubicBezTo>
                  <a:pt x="5249104" y="2859370"/>
                  <a:pt x="5248317" y="2860188"/>
                  <a:pt x="5247499" y="2860915"/>
                </a:cubicBezTo>
                <a:cubicBezTo>
                  <a:pt x="5247105" y="2862248"/>
                  <a:pt x="5246530" y="2863550"/>
                  <a:pt x="5245743" y="2864701"/>
                </a:cubicBezTo>
                <a:cubicBezTo>
                  <a:pt x="5244047" y="2867155"/>
                  <a:pt x="5241382" y="2868154"/>
                  <a:pt x="5238626" y="2868578"/>
                </a:cubicBezTo>
                <a:cubicBezTo>
                  <a:pt x="5238233" y="2869214"/>
                  <a:pt x="5237990" y="2869911"/>
                  <a:pt x="5237476" y="2870486"/>
                </a:cubicBezTo>
                <a:lnTo>
                  <a:pt x="5234174" y="2874424"/>
                </a:lnTo>
                <a:cubicBezTo>
                  <a:pt x="5230147" y="2879240"/>
                  <a:pt x="5222061" y="2878786"/>
                  <a:pt x="5217852" y="2874667"/>
                </a:cubicBezTo>
                <a:cubicBezTo>
                  <a:pt x="5213128" y="2870093"/>
                  <a:pt x="5213582" y="2863126"/>
                  <a:pt x="5217610" y="2858340"/>
                </a:cubicBezTo>
                <a:lnTo>
                  <a:pt x="5218003" y="2857856"/>
                </a:lnTo>
                <a:cubicBezTo>
                  <a:pt x="5218124" y="2856796"/>
                  <a:pt x="5218185" y="2855735"/>
                  <a:pt x="5218730" y="2854796"/>
                </a:cubicBezTo>
                <a:cubicBezTo>
                  <a:pt x="5221395" y="2850011"/>
                  <a:pt x="5224787" y="2845740"/>
                  <a:pt x="5230571" y="2844801"/>
                </a:cubicBezTo>
                <a:cubicBezTo>
                  <a:pt x="5231146" y="2844710"/>
                  <a:pt x="5231661" y="2844770"/>
                  <a:pt x="5232206" y="2844740"/>
                </a:cubicBezTo>
                <a:cubicBezTo>
                  <a:pt x="5241382" y="2838258"/>
                  <a:pt x="5256796" y="2847284"/>
                  <a:pt x="5249770" y="2858310"/>
                </a:cubicBezTo>
                <a:close/>
                <a:moveTo>
                  <a:pt x="5215611" y="2817661"/>
                </a:moveTo>
                <a:lnTo>
                  <a:pt x="5213401" y="2822538"/>
                </a:lnTo>
                <a:cubicBezTo>
                  <a:pt x="5210614" y="2828686"/>
                  <a:pt x="5204255" y="2831534"/>
                  <a:pt x="5197805" y="2829353"/>
                </a:cubicBezTo>
                <a:cubicBezTo>
                  <a:pt x="5191869" y="2827323"/>
                  <a:pt x="5188386" y="2819509"/>
                  <a:pt x="5190991" y="2813754"/>
                </a:cubicBezTo>
                <a:lnTo>
                  <a:pt x="5193201" y="2808877"/>
                </a:lnTo>
                <a:cubicBezTo>
                  <a:pt x="5195987" y="2802728"/>
                  <a:pt x="5202347" y="2799881"/>
                  <a:pt x="5208797" y="2802062"/>
                </a:cubicBezTo>
                <a:cubicBezTo>
                  <a:pt x="5214703" y="2804091"/>
                  <a:pt x="5218185" y="2811906"/>
                  <a:pt x="5215611" y="2817661"/>
                </a:cubicBezTo>
                <a:close/>
                <a:moveTo>
                  <a:pt x="5198077" y="2801214"/>
                </a:moveTo>
                <a:cubicBezTo>
                  <a:pt x="5192051" y="2803788"/>
                  <a:pt x="5185722" y="2800699"/>
                  <a:pt x="5182875" y="2795125"/>
                </a:cubicBezTo>
                <a:lnTo>
                  <a:pt x="5181239" y="2791884"/>
                </a:lnTo>
                <a:cubicBezTo>
                  <a:pt x="5180997" y="2793187"/>
                  <a:pt x="5180604" y="2794489"/>
                  <a:pt x="5179726" y="2795852"/>
                </a:cubicBezTo>
                <a:cubicBezTo>
                  <a:pt x="5174002" y="2804879"/>
                  <a:pt x="5161828" y="2801789"/>
                  <a:pt x="5158406" y="2794701"/>
                </a:cubicBezTo>
                <a:lnTo>
                  <a:pt x="5158103" y="2795610"/>
                </a:lnTo>
                <a:cubicBezTo>
                  <a:pt x="5156165" y="2801607"/>
                  <a:pt x="5148140" y="2803909"/>
                  <a:pt x="5142841" y="2801577"/>
                </a:cubicBezTo>
                <a:cubicBezTo>
                  <a:pt x="5136693" y="2798881"/>
                  <a:pt x="5134967" y="2792248"/>
                  <a:pt x="5136875" y="2786311"/>
                </a:cubicBezTo>
                <a:lnTo>
                  <a:pt x="5137147" y="2785493"/>
                </a:lnTo>
                <a:cubicBezTo>
                  <a:pt x="5136572" y="2784736"/>
                  <a:pt x="5135936" y="2784039"/>
                  <a:pt x="5135481" y="2783161"/>
                </a:cubicBezTo>
                <a:lnTo>
                  <a:pt x="5133120" y="2778587"/>
                </a:lnTo>
                <a:cubicBezTo>
                  <a:pt x="5133029" y="2778375"/>
                  <a:pt x="5133089" y="2778163"/>
                  <a:pt x="5132999" y="2777951"/>
                </a:cubicBezTo>
                <a:lnTo>
                  <a:pt x="5129122" y="2779405"/>
                </a:lnTo>
                <a:cubicBezTo>
                  <a:pt x="5123035" y="2781707"/>
                  <a:pt x="5115919" y="2776860"/>
                  <a:pt x="5114314" y="2771045"/>
                </a:cubicBezTo>
                <a:cubicBezTo>
                  <a:pt x="5112799" y="2765562"/>
                  <a:pt x="5115434" y="2760746"/>
                  <a:pt x="5119764" y="2757869"/>
                </a:cubicBezTo>
                <a:cubicBezTo>
                  <a:pt x="5118220" y="2758141"/>
                  <a:pt x="5116736" y="2758656"/>
                  <a:pt x="5114980" y="2758111"/>
                </a:cubicBezTo>
                <a:cubicBezTo>
                  <a:pt x="5109499" y="2756445"/>
                  <a:pt x="5104774" y="2749357"/>
                  <a:pt x="5107288" y="2743632"/>
                </a:cubicBezTo>
                <a:cubicBezTo>
                  <a:pt x="5107621" y="2742936"/>
                  <a:pt x="5107894" y="2742239"/>
                  <a:pt x="5108136" y="2741512"/>
                </a:cubicBezTo>
                <a:cubicBezTo>
                  <a:pt x="5108166" y="2741421"/>
                  <a:pt x="5108136" y="2741452"/>
                  <a:pt x="5108166" y="2741361"/>
                </a:cubicBezTo>
                <a:cubicBezTo>
                  <a:pt x="5108166" y="2741330"/>
                  <a:pt x="5108166" y="2741270"/>
                  <a:pt x="5108136" y="2741209"/>
                </a:cubicBezTo>
                <a:cubicBezTo>
                  <a:pt x="5108075" y="2741088"/>
                  <a:pt x="5108045" y="2740997"/>
                  <a:pt x="5107954" y="2740815"/>
                </a:cubicBezTo>
                <a:cubicBezTo>
                  <a:pt x="5105168" y="2734969"/>
                  <a:pt x="5107349" y="2728427"/>
                  <a:pt x="5112951" y="2725216"/>
                </a:cubicBezTo>
                <a:cubicBezTo>
                  <a:pt x="5118251" y="2722187"/>
                  <a:pt x="5125943" y="2724731"/>
                  <a:pt x="5128547" y="2730244"/>
                </a:cubicBezTo>
                <a:cubicBezTo>
                  <a:pt x="5130727" y="2734818"/>
                  <a:pt x="5131121" y="2739786"/>
                  <a:pt x="5130424" y="2744692"/>
                </a:cubicBezTo>
                <a:cubicBezTo>
                  <a:pt x="5131726" y="2743026"/>
                  <a:pt x="5133362" y="2741906"/>
                  <a:pt x="5135088" y="2741149"/>
                </a:cubicBezTo>
                <a:cubicBezTo>
                  <a:pt x="5133483" y="2738059"/>
                  <a:pt x="5132999" y="2734394"/>
                  <a:pt x="5134422" y="2731274"/>
                </a:cubicBezTo>
                <a:lnTo>
                  <a:pt x="5136632" y="2726397"/>
                </a:lnTo>
                <a:cubicBezTo>
                  <a:pt x="5138540" y="2722187"/>
                  <a:pt x="5142174" y="2719673"/>
                  <a:pt x="5146293" y="2719128"/>
                </a:cubicBezTo>
                <a:cubicBezTo>
                  <a:pt x="5146687" y="2717916"/>
                  <a:pt x="5147292" y="2716795"/>
                  <a:pt x="5148140" y="2715766"/>
                </a:cubicBezTo>
                <a:lnTo>
                  <a:pt x="5147110" y="2715220"/>
                </a:lnTo>
                <a:cubicBezTo>
                  <a:pt x="5142295" y="2712676"/>
                  <a:pt x="5140145" y="2707012"/>
                  <a:pt x="5141508" y="2701893"/>
                </a:cubicBezTo>
                <a:cubicBezTo>
                  <a:pt x="5140539" y="2702408"/>
                  <a:pt x="5139449" y="2702620"/>
                  <a:pt x="5138358" y="2702832"/>
                </a:cubicBezTo>
                <a:cubicBezTo>
                  <a:pt x="5140993" y="2707860"/>
                  <a:pt x="5139782" y="2715372"/>
                  <a:pt x="5134452" y="2718098"/>
                </a:cubicBezTo>
                <a:lnTo>
                  <a:pt x="5129879" y="2720461"/>
                </a:lnTo>
                <a:cubicBezTo>
                  <a:pt x="5124277" y="2723308"/>
                  <a:pt x="5117463" y="2722490"/>
                  <a:pt x="5113920" y="2716795"/>
                </a:cubicBezTo>
                <a:cubicBezTo>
                  <a:pt x="5110801" y="2711828"/>
                  <a:pt x="5112012" y="2703680"/>
                  <a:pt x="5117584" y="2700833"/>
                </a:cubicBezTo>
                <a:lnTo>
                  <a:pt x="5122157" y="2698470"/>
                </a:lnTo>
                <a:cubicBezTo>
                  <a:pt x="5123459" y="2697804"/>
                  <a:pt x="5124822" y="2697380"/>
                  <a:pt x="5126215" y="2697137"/>
                </a:cubicBezTo>
                <a:cubicBezTo>
                  <a:pt x="5124731" y="2694441"/>
                  <a:pt x="5124277" y="2691200"/>
                  <a:pt x="5125246" y="2688141"/>
                </a:cubicBezTo>
                <a:lnTo>
                  <a:pt x="5127487" y="2681205"/>
                </a:lnTo>
                <a:cubicBezTo>
                  <a:pt x="5129425" y="2675238"/>
                  <a:pt x="5136027" y="2671754"/>
                  <a:pt x="5142023" y="2673663"/>
                </a:cubicBezTo>
                <a:cubicBezTo>
                  <a:pt x="5147958" y="2675541"/>
                  <a:pt x="5151471" y="2682265"/>
                  <a:pt x="5149563" y="2688202"/>
                </a:cubicBezTo>
                <a:lnTo>
                  <a:pt x="5147443" y="2694744"/>
                </a:lnTo>
                <a:cubicBezTo>
                  <a:pt x="5150654" y="2693169"/>
                  <a:pt x="5154469" y="2692866"/>
                  <a:pt x="5157770" y="2694623"/>
                </a:cubicBezTo>
                <a:lnTo>
                  <a:pt x="5162312" y="2697046"/>
                </a:lnTo>
                <a:cubicBezTo>
                  <a:pt x="5167854" y="2699985"/>
                  <a:pt x="5170186" y="2707072"/>
                  <a:pt x="5167249" y="2712676"/>
                </a:cubicBezTo>
                <a:cubicBezTo>
                  <a:pt x="5166704" y="2713736"/>
                  <a:pt x="5165856" y="2714554"/>
                  <a:pt x="5165038" y="2715372"/>
                </a:cubicBezTo>
                <a:cubicBezTo>
                  <a:pt x="5165583" y="2716008"/>
                  <a:pt x="5165856" y="2716826"/>
                  <a:pt x="5166249" y="2717553"/>
                </a:cubicBezTo>
                <a:cubicBezTo>
                  <a:pt x="5169247" y="2715978"/>
                  <a:pt x="5172791" y="2715463"/>
                  <a:pt x="5175789" y="2716826"/>
                </a:cubicBezTo>
                <a:lnTo>
                  <a:pt x="5180664" y="2719007"/>
                </a:lnTo>
                <a:cubicBezTo>
                  <a:pt x="5186812" y="2721793"/>
                  <a:pt x="5189991" y="2727730"/>
                  <a:pt x="5187962" y="2734394"/>
                </a:cubicBezTo>
                <a:cubicBezTo>
                  <a:pt x="5186176" y="2740270"/>
                  <a:pt x="5178332" y="2744268"/>
                  <a:pt x="5172579" y="2741694"/>
                </a:cubicBezTo>
                <a:lnTo>
                  <a:pt x="5167703" y="2739513"/>
                </a:lnTo>
                <a:cubicBezTo>
                  <a:pt x="5164856" y="2738241"/>
                  <a:pt x="5162737" y="2736211"/>
                  <a:pt x="5161404" y="2733818"/>
                </a:cubicBezTo>
                <a:cubicBezTo>
                  <a:pt x="5160647" y="2734182"/>
                  <a:pt x="5159890" y="2734333"/>
                  <a:pt x="5159163" y="2734515"/>
                </a:cubicBezTo>
                <a:cubicBezTo>
                  <a:pt x="5159072" y="2734727"/>
                  <a:pt x="5159133" y="2735000"/>
                  <a:pt x="5159042" y="2735212"/>
                </a:cubicBezTo>
                <a:lnTo>
                  <a:pt x="5156831" y="2740089"/>
                </a:lnTo>
                <a:cubicBezTo>
                  <a:pt x="5156226" y="2741421"/>
                  <a:pt x="5155408" y="2742512"/>
                  <a:pt x="5154530" y="2743511"/>
                </a:cubicBezTo>
                <a:cubicBezTo>
                  <a:pt x="5161495" y="2745540"/>
                  <a:pt x="5165553" y="2754416"/>
                  <a:pt x="5161253" y="2760716"/>
                </a:cubicBezTo>
                <a:cubicBezTo>
                  <a:pt x="5165129" y="2761261"/>
                  <a:pt x="5168763" y="2763654"/>
                  <a:pt x="5170580" y="2767198"/>
                </a:cubicBezTo>
                <a:lnTo>
                  <a:pt x="5171064" y="2768167"/>
                </a:lnTo>
                <a:cubicBezTo>
                  <a:pt x="5171155" y="2766804"/>
                  <a:pt x="5171519" y="2765350"/>
                  <a:pt x="5172336" y="2763805"/>
                </a:cubicBezTo>
                <a:cubicBezTo>
                  <a:pt x="5179150" y="2750993"/>
                  <a:pt x="5200288" y="2758656"/>
                  <a:pt x="5194170" y="2771469"/>
                </a:cubicBezTo>
                <a:cubicBezTo>
                  <a:pt x="5196351" y="2772711"/>
                  <a:pt x="5198289" y="2774498"/>
                  <a:pt x="5199501" y="2776860"/>
                </a:cubicBezTo>
                <a:lnTo>
                  <a:pt x="5204194" y="2786038"/>
                </a:lnTo>
                <a:cubicBezTo>
                  <a:pt x="5207041" y="2791612"/>
                  <a:pt x="5203558" y="2798911"/>
                  <a:pt x="5198077" y="2801214"/>
                </a:cubicBezTo>
                <a:close/>
                <a:moveTo>
                  <a:pt x="5193898" y="2524303"/>
                </a:moveTo>
                <a:cubicBezTo>
                  <a:pt x="5188992" y="2522092"/>
                  <a:pt x="5187145" y="2518003"/>
                  <a:pt x="5187266" y="2513883"/>
                </a:cubicBezTo>
                <a:cubicBezTo>
                  <a:pt x="5185025" y="2515791"/>
                  <a:pt x="5182209" y="2516579"/>
                  <a:pt x="5179120" y="2516397"/>
                </a:cubicBezTo>
                <a:cubicBezTo>
                  <a:pt x="5179120" y="2517215"/>
                  <a:pt x="5179514" y="2518003"/>
                  <a:pt x="5179392" y="2518851"/>
                </a:cubicBezTo>
                <a:cubicBezTo>
                  <a:pt x="5178575" y="2525030"/>
                  <a:pt x="5174426" y="2530210"/>
                  <a:pt x="5167673" y="2530088"/>
                </a:cubicBezTo>
                <a:cubicBezTo>
                  <a:pt x="5161979" y="2529967"/>
                  <a:pt x="5155620" y="2524515"/>
                  <a:pt x="5156468" y="2518366"/>
                </a:cubicBezTo>
                <a:cubicBezTo>
                  <a:pt x="5156589" y="2517639"/>
                  <a:pt x="5156650" y="2516912"/>
                  <a:pt x="5156680" y="2516185"/>
                </a:cubicBezTo>
                <a:cubicBezTo>
                  <a:pt x="5156680" y="2516185"/>
                  <a:pt x="5156680" y="2516185"/>
                  <a:pt x="5156680" y="2516185"/>
                </a:cubicBezTo>
                <a:cubicBezTo>
                  <a:pt x="5156650" y="2516125"/>
                  <a:pt x="5156619" y="2516094"/>
                  <a:pt x="5156589" y="2515973"/>
                </a:cubicBezTo>
                <a:cubicBezTo>
                  <a:pt x="5156468" y="2515852"/>
                  <a:pt x="5156437" y="2515822"/>
                  <a:pt x="5156226" y="2515549"/>
                </a:cubicBezTo>
                <a:cubicBezTo>
                  <a:pt x="5151986" y="2510733"/>
                  <a:pt x="5152319" y="2503887"/>
                  <a:pt x="5156771" y="2499344"/>
                </a:cubicBezTo>
                <a:cubicBezTo>
                  <a:pt x="5160162" y="2495861"/>
                  <a:pt x="5165886" y="2495558"/>
                  <a:pt x="5170095" y="2497830"/>
                </a:cubicBezTo>
                <a:lnTo>
                  <a:pt x="5170428" y="2497072"/>
                </a:lnTo>
                <a:cubicBezTo>
                  <a:pt x="5167764" y="2494710"/>
                  <a:pt x="5166037" y="2491287"/>
                  <a:pt x="5166764" y="2486804"/>
                </a:cubicBezTo>
                <a:cubicBezTo>
                  <a:pt x="5169096" y="2472749"/>
                  <a:pt x="5189719" y="2477020"/>
                  <a:pt x="5189083" y="2490318"/>
                </a:cubicBezTo>
                <a:cubicBezTo>
                  <a:pt x="5192868" y="2493165"/>
                  <a:pt x="5195412" y="2498284"/>
                  <a:pt x="5193807" y="2502827"/>
                </a:cubicBezTo>
                <a:cubicBezTo>
                  <a:pt x="5196654" y="2501222"/>
                  <a:pt x="5200166" y="2500737"/>
                  <a:pt x="5204043" y="2502494"/>
                </a:cubicBezTo>
                <a:cubicBezTo>
                  <a:pt x="5218155" y="2508825"/>
                  <a:pt x="5208040" y="2530664"/>
                  <a:pt x="5193898" y="2524303"/>
                </a:cubicBezTo>
                <a:close/>
                <a:moveTo>
                  <a:pt x="5181361" y="2452970"/>
                </a:moveTo>
                <a:lnTo>
                  <a:pt x="5174759" y="2467570"/>
                </a:lnTo>
                <a:cubicBezTo>
                  <a:pt x="5171973" y="2473719"/>
                  <a:pt x="5164584" y="2475718"/>
                  <a:pt x="5158709" y="2473204"/>
                </a:cubicBezTo>
                <a:cubicBezTo>
                  <a:pt x="5153167" y="2470841"/>
                  <a:pt x="5151108" y="2464268"/>
                  <a:pt x="5152713" y="2458756"/>
                </a:cubicBezTo>
                <a:cubicBezTo>
                  <a:pt x="5152713" y="2458756"/>
                  <a:pt x="5152683" y="2458756"/>
                  <a:pt x="5152652" y="2458756"/>
                </a:cubicBezTo>
                <a:cubicBezTo>
                  <a:pt x="5146535" y="2456029"/>
                  <a:pt x="5144718" y="2448336"/>
                  <a:pt x="5147322" y="2442611"/>
                </a:cubicBezTo>
                <a:lnTo>
                  <a:pt x="5149533" y="2437734"/>
                </a:lnTo>
                <a:cubicBezTo>
                  <a:pt x="5152319" y="2431585"/>
                  <a:pt x="5159951" y="2429829"/>
                  <a:pt x="5165674" y="2432403"/>
                </a:cubicBezTo>
                <a:cubicBezTo>
                  <a:pt x="5167491" y="2433221"/>
                  <a:pt x="5168824" y="2434554"/>
                  <a:pt x="5169853" y="2436068"/>
                </a:cubicBezTo>
                <a:cubicBezTo>
                  <a:pt x="5171852" y="2435947"/>
                  <a:pt x="5173851" y="2436129"/>
                  <a:pt x="5175728" y="2436947"/>
                </a:cubicBezTo>
                <a:cubicBezTo>
                  <a:pt x="5181845" y="2439491"/>
                  <a:pt x="5183965" y="2447245"/>
                  <a:pt x="5181361" y="2452970"/>
                </a:cubicBezTo>
                <a:close/>
                <a:moveTo>
                  <a:pt x="5148261" y="2421529"/>
                </a:moveTo>
                <a:cubicBezTo>
                  <a:pt x="5134210" y="2415198"/>
                  <a:pt x="5142204" y="2392481"/>
                  <a:pt x="5156286" y="2398842"/>
                </a:cubicBezTo>
                <a:cubicBezTo>
                  <a:pt x="5170368" y="2405203"/>
                  <a:pt x="5162373" y="2427890"/>
                  <a:pt x="5148261" y="2421529"/>
                </a:cubicBezTo>
                <a:close/>
                <a:moveTo>
                  <a:pt x="5141659" y="2440884"/>
                </a:moveTo>
                <a:cubicBezTo>
                  <a:pt x="5141720" y="2441430"/>
                  <a:pt x="5142083" y="2441884"/>
                  <a:pt x="5142083" y="2442429"/>
                </a:cubicBezTo>
                <a:lnTo>
                  <a:pt x="5142174" y="2449638"/>
                </a:lnTo>
                <a:cubicBezTo>
                  <a:pt x="5142235" y="2455878"/>
                  <a:pt x="5135633" y="2460633"/>
                  <a:pt x="5129879" y="2460209"/>
                </a:cubicBezTo>
                <a:cubicBezTo>
                  <a:pt x="5124973" y="2459846"/>
                  <a:pt x="5121521" y="2456575"/>
                  <a:pt x="5120098" y="2452364"/>
                </a:cubicBezTo>
                <a:cubicBezTo>
                  <a:pt x="5118432" y="2451849"/>
                  <a:pt x="5116797" y="2451062"/>
                  <a:pt x="5115374" y="2449759"/>
                </a:cubicBezTo>
                <a:cubicBezTo>
                  <a:pt x="5112345" y="2447003"/>
                  <a:pt x="5111437" y="2442308"/>
                  <a:pt x="5112557" y="2438340"/>
                </a:cubicBezTo>
                <a:cubicBezTo>
                  <a:pt x="5111225" y="2434312"/>
                  <a:pt x="5112466" y="2429465"/>
                  <a:pt x="5115313" y="2426345"/>
                </a:cubicBezTo>
                <a:cubicBezTo>
                  <a:pt x="5117827" y="2423619"/>
                  <a:pt x="5121249" y="2422862"/>
                  <a:pt x="5124580" y="2423347"/>
                </a:cubicBezTo>
                <a:cubicBezTo>
                  <a:pt x="5128637" y="2420711"/>
                  <a:pt x="5134058" y="2420196"/>
                  <a:pt x="5138510" y="2424589"/>
                </a:cubicBezTo>
                <a:lnTo>
                  <a:pt x="5140781" y="2426800"/>
                </a:lnTo>
                <a:cubicBezTo>
                  <a:pt x="5145384" y="2431313"/>
                  <a:pt x="5144657" y="2436856"/>
                  <a:pt x="5141659" y="2440884"/>
                </a:cubicBezTo>
                <a:close/>
                <a:moveTo>
                  <a:pt x="5133392" y="2374883"/>
                </a:moveTo>
                <a:cubicBezTo>
                  <a:pt x="5130758" y="2377578"/>
                  <a:pt x="5127850" y="2378396"/>
                  <a:pt x="5125155" y="2377942"/>
                </a:cubicBezTo>
                <a:cubicBezTo>
                  <a:pt x="5129183" y="2381365"/>
                  <a:pt x="5131121" y="2387635"/>
                  <a:pt x="5128516" y="2393117"/>
                </a:cubicBezTo>
                <a:cubicBezTo>
                  <a:pt x="5129910" y="2394420"/>
                  <a:pt x="5131091" y="2395934"/>
                  <a:pt x="5131726" y="2397752"/>
                </a:cubicBezTo>
                <a:cubicBezTo>
                  <a:pt x="5133877" y="2404052"/>
                  <a:pt x="5130273" y="2410716"/>
                  <a:pt x="5124186" y="2413018"/>
                </a:cubicBezTo>
                <a:lnTo>
                  <a:pt x="5117100" y="2415683"/>
                </a:lnTo>
                <a:cubicBezTo>
                  <a:pt x="5111013" y="2417985"/>
                  <a:pt x="5103866" y="2414169"/>
                  <a:pt x="5101837" y="2408141"/>
                </a:cubicBezTo>
                <a:cubicBezTo>
                  <a:pt x="5101534" y="2407293"/>
                  <a:pt x="5101837" y="2406475"/>
                  <a:pt x="5101867" y="2405627"/>
                </a:cubicBezTo>
                <a:cubicBezTo>
                  <a:pt x="5100444" y="2406202"/>
                  <a:pt x="5098930" y="2406505"/>
                  <a:pt x="5097416" y="2406475"/>
                </a:cubicBezTo>
                <a:cubicBezTo>
                  <a:pt x="5096265" y="2406445"/>
                  <a:pt x="5095266" y="2406081"/>
                  <a:pt x="5094236" y="2405748"/>
                </a:cubicBezTo>
                <a:lnTo>
                  <a:pt x="5092722" y="2406324"/>
                </a:lnTo>
                <a:cubicBezTo>
                  <a:pt x="5086604" y="2408626"/>
                  <a:pt x="5079548" y="2403416"/>
                  <a:pt x="5078095" y="2397661"/>
                </a:cubicBezTo>
                <a:cubicBezTo>
                  <a:pt x="5077852" y="2396661"/>
                  <a:pt x="5077974" y="2395783"/>
                  <a:pt x="5077943" y="2394874"/>
                </a:cubicBezTo>
                <a:cubicBezTo>
                  <a:pt x="5076974" y="2394692"/>
                  <a:pt x="5076066" y="2394753"/>
                  <a:pt x="5075067" y="2394299"/>
                </a:cubicBezTo>
                <a:cubicBezTo>
                  <a:pt x="5068041" y="2391148"/>
                  <a:pt x="5067647" y="2384454"/>
                  <a:pt x="5070766" y="2379305"/>
                </a:cubicBezTo>
                <a:cubicBezTo>
                  <a:pt x="5070040" y="2379699"/>
                  <a:pt x="5069162" y="2379608"/>
                  <a:pt x="5068344" y="2379880"/>
                </a:cubicBezTo>
                <a:cubicBezTo>
                  <a:pt x="5067829" y="2381031"/>
                  <a:pt x="5067223" y="2382183"/>
                  <a:pt x="5066164" y="2383273"/>
                </a:cubicBezTo>
                <a:cubicBezTo>
                  <a:pt x="5056443" y="2393208"/>
                  <a:pt x="5040877" y="2380365"/>
                  <a:pt x="5047721" y="2370006"/>
                </a:cubicBezTo>
                <a:cubicBezTo>
                  <a:pt x="5047024" y="2369188"/>
                  <a:pt x="5046207" y="2368401"/>
                  <a:pt x="5045783" y="2367462"/>
                </a:cubicBezTo>
                <a:cubicBezTo>
                  <a:pt x="5045298" y="2368643"/>
                  <a:pt x="5045419" y="2369945"/>
                  <a:pt x="5044541" y="2371005"/>
                </a:cubicBezTo>
                <a:cubicBezTo>
                  <a:pt x="5040665" y="2375640"/>
                  <a:pt x="5032640" y="2375973"/>
                  <a:pt x="5028340" y="2371763"/>
                </a:cubicBezTo>
                <a:lnTo>
                  <a:pt x="5024706" y="2368188"/>
                </a:lnTo>
                <a:cubicBezTo>
                  <a:pt x="5024433" y="2367916"/>
                  <a:pt x="5024221" y="2367613"/>
                  <a:pt x="5023979" y="2367340"/>
                </a:cubicBezTo>
                <a:cubicBezTo>
                  <a:pt x="5022919" y="2367583"/>
                  <a:pt x="5021859" y="2367734"/>
                  <a:pt x="5020799" y="2367674"/>
                </a:cubicBezTo>
                <a:cubicBezTo>
                  <a:pt x="5014288" y="2367219"/>
                  <a:pt x="5010200" y="2361646"/>
                  <a:pt x="5010139" y="2355467"/>
                </a:cubicBezTo>
                <a:lnTo>
                  <a:pt x="5010048" y="2348258"/>
                </a:lnTo>
                <a:cubicBezTo>
                  <a:pt x="5009988" y="2342048"/>
                  <a:pt x="5016469" y="2337202"/>
                  <a:pt x="5022283" y="2337596"/>
                </a:cubicBezTo>
                <a:cubicBezTo>
                  <a:pt x="5026795" y="2337899"/>
                  <a:pt x="5029551" y="2340988"/>
                  <a:pt x="5031186" y="2344714"/>
                </a:cubicBezTo>
                <a:cubicBezTo>
                  <a:pt x="5029763" y="2336626"/>
                  <a:pt x="5034336" y="2327115"/>
                  <a:pt x="5039998" y="2321633"/>
                </a:cubicBezTo>
                <a:cubicBezTo>
                  <a:pt x="5044117" y="2317665"/>
                  <a:pt x="5051173" y="2317483"/>
                  <a:pt x="5057805" y="2318574"/>
                </a:cubicBezTo>
                <a:cubicBezTo>
                  <a:pt x="5058683" y="2310516"/>
                  <a:pt x="5070252" y="2303429"/>
                  <a:pt x="5079034" y="2310365"/>
                </a:cubicBezTo>
                <a:cubicBezTo>
                  <a:pt x="5081275" y="2312152"/>
                  <a:pt x="5082244" y="2314151"/>
                  <a:pt x="5082668" y="2316211"/>
                </a:cubicBezTo>
                <a:cubicBezTo>
                  <a:pt x="5084727" y="2316968"/>
                  <a:pt x="5086665" y="2318059"/>
                  <a:pt x="5087906" y="2319604"/>
                </a:cubicBezTo>
                <a:cubicBezTo>
                  <a:pt x="5088936" y="2320906"/>
                  <a:pt x="5089572" y="2322239"/>
                  <a:pt x="5089936" y="2323632"/>
                </a:cubicBezTo>
                <a:cubicBezTo>
                  <a:pt x="5093085" y="2323299"/>
                  <a:pt x="5096386" y="2324117"/>
                  <a:pt x="5099021" y="2326116"/>
                </a:cubicBezTo>
                <a:cubicBezTo>
                  <a:pt x="5102200" y="2328539"/>
                  <a:pt x="5103533" y="2332416"/>
                  <a:pt x="5103230" y="2336202"/>
                </a:cubicBezTo>
                <a:cubicBezTo>
                  <a:pt x="5103533" y="2335476"/>
                  <a:pt x="5103896" y="2334809"/>
                  <a:pt x="5104411" y="2334173"/>
                </a:cubicBezTo>
                <a:lnTo>
                  <a:pt x="5107742" y="2329993"/>
                </a:lnTo>
                <a:cubicBezTo>
                  <a:pt x="5111800" y="2324874"/>
                  <a:pt x="5118039" y="2322118"/>
                  <a:pt x="5124247" y="2325813"/>
                </a:cubicBezTo>
                <a:cubicBezTo>
                  <a:pt x="5129304" y="2328842"/>
                  <a:pt x="5132453" y="2337202"/>
                  <a:pt x="5128426" y="2342321"/>
                </a:cubicBezTo>
                <a:lnTo>
                  <a:pt x="5125095" y="2346501"/>
                </a:lnTo>
                <a:cubicBezTo>
                  <a:pt x="5121037" y="2351620"/>
                  <a:pt x="5114798" y="2354376"/>
                  <a:pt x="5108590" y="2350681"/>
                </a:cubicBezTo>
                <a:cubicBezTo>
                  <a:pt x="5105017" y="2348530"/>
                  <a:pt x="5102412" y="2343684"/>
                  <a:pt x="5102654" y="2339231"/>
                </a:cubicBezTo>
                <a:cubicBezTo>
                  <a:pt x="5102200" y="2340625"/>
                  <a:pt x="5101534" y="2341957"/>
                  <a:pt x="5100626" y="2343109"/>
                </a:cubicBezTo>
                <a:lnTo>
                  <a:pt x="5097295" y="2347289"/>
                </a:lnTo>
                <a:cubicBezTo>
                  <a:pt x="5096114" y="2348773"/>
                  <a:pt x="5094660" y="2349803"/>
                  <a:pt x="5093055" y="2350530"/>
                </a:cubicBezTo>
                <a:cubicBezTo>
                  <a:pt x="5093055" y="2351317"/>
                  <a:pt x="5092691" y="2352044"/>
                  <a:pt x="5092601" y="2352832"/>
                </a:cubicBezTo>
                <a:cubicBezTo>
                  <a:pt x="5096628" y="2348864"/>
                  <a:pt x="5103927" y="2348016"/>
                  <a:pt x="5108166" y="2352165"/>
                </a:cubicBezTo>
                <a:lnTo>
                  <a:pt x="5115434" y="2359283"/>
                </a:lnTo>
                <a:cubicBezTo>
                  <a:pt x="5115919" y="2359768"/>
                  <a:pt x="5116191" y="2360374"/>
                  <a:pt x="5116615" y="2360889"/>
                </a:cubicBezTo>
                <a:cubicBezTo>
                  <a:pt x="5117191" y="2359526"/>
                  <a:pt x="5117827" y="2358163"/>
                  <a:pt x="5119038" y="2356951"/>
                </a:cubicBezTo>
                <a:cubicBezTo>
                  <a:pt x="5129364" y="2346440"/>
                  <a:pt x="5143597" y="2364433"/>
                  <a:pt x="5133392" y="2374883"/>
                </a:cubicBezTo>
                <a:close/>
                <a:moveTo>
                  <a:pt x="5107651" y="2294645"/>
                </a:moveTo>
                <a:lnTo>
                  <a:pt x="5104320" y="2298855"/>
                </a:lnTo>
                <a:cubicBezTo>
                  <a:pt x="5100323" y="2303913"/>
                  <a:pt x="5094418" y="2305700"/>
                  <a:pt x="5088543" y="2302793"/>
                </a:cubicBezTo>
                <a:cubicBezTo>
                  <a:pt x="5082728" y="2302217"/>
                  <a:pt x="5077671" y="2298067"/>
                  <a:pt x="5079458" y="2290798"/>
                </a:cubicBezTo>
                <a:cubicBezTo>
                  <a:pt x="5079760" y="2289617"/>
                  <a:pt x="5080215" y="2288587"/>
                  <a:pt x="5080760" y="2287648"/>
                </a:cubicBezTo>
                <a:cubicBezTo>
                  <a:pt x="5080699" y="2286254"/>
                  <a:pt x="5080820" y="2284861"/>
                  <a:pt x="5081245" y="2283528"/>
                </a:cubicBezTo>
                <a:cubicBezTo>
                  <a:pt x="5082456" y="2279469"/>
                  <a:pt x="5085999" y="2276925"/>
                  <a:pt x="5089936" y="2276168"/>
                </a:cubicBezTo>
                <a:cubicBezTo>
                  <a:pt x="5092056" y="2273654"/>
                  <a:pt x="5094993" y="2272018"/>
                  <a:pt x="5098991" y="2272109"/>
                </a:cubicBezTo>
                <a:cubicBezTo>
                  <a:pt x="5104683" y="2272200"/>
                  <a:pt x="5110801" y="2278379"/>
                  <a:pt x="5109710" y="2284285"/>
                </a:cubicBezTo>
                <a:cubicBezTo>
                  <a:pt x="5109620" y="2284770"/>
                  <a:pt x="5109377" y="2285194"/>
                  <a:pt x="5109256" y="2285679"/>
                </a:cubicBezTo>
                <a:cubicBezTo>
                  <a:pt x="5109983" y="2288829"/>
                  <a:pt x="5109589" y="2292191"/>
                  <a:pt x="5107651" y="2294645"/>
                </a:cubicBezTo>
                <a:close/>
                <a:moveTo>
                  <a:pt x="5115464" y="2240668"/>
                </a:moveTo>
                <a:cubicBezTo>
                  <a:pt x="5111921" y="2254995"/>
                  <a:pt x="5089693" y="2249240"/>
                  <a:pt x="5093267" y="2234913"/>
                </a:cubicBezTo>
                <a:cubicBezTo>
                  <a:pt x="5096810" y="2220586"/>
                  <a:pt x="5119038" y="2226341"/>
                  <a:pt x="5115464" y="2240668"/>
                </a:cubicBezTo>
                <a:close/>
                <a:moveTo>
                  <a:pt x="5092752" y="2210287"/>
                </a:moveTo>
                <a:lnTo>
                  <a:pt x="5089421" y="2214467"/>
                </a:lnTo>
                <a:cubicBezTo>
                  <a:pt x="5085363" y="2219556"/>
                  <a:pt x="5077005" y="2219465"/>
                  <a:pt x="5072432" y="2215315"/>
                </a:cubicBezTo>
                <a:cubicBezTo>
                  <a:pt x="5067375" y="2210741"/>
                  <a:pt x="5067556" y="2203381"/>
                  <a:pt x="5071584" y="2198292"/>
                </a:cubicBezTo>
                <a:lnTo>
                  <a:pt x="5074915" y="2194112"/>
                </a:lnTo>
                <a:cubicBezTo>
                  <a:pt x="5078973" y="2189024"/>
                  <a:pt x="5087331" y="2189115"/>
                  <a:pt x="5091904" y="2193264"/>
                </a:cubicBezTo>
                <a:cubicBezTo>
                  <a:pt x="5096931" y="2197838"/>
                  <a:pt x="5096779" y="2205198"/>
                  <a:pt x="5092752" y="2210287"/>
                </a:cubicBezTo>
                <a:close/>
                <a:moveTo>
                  <a:pt x="5034911" y="1993896"/>
                </a:moveTo>
                <a:cubicBezTo>
                  <a:pt x="5031368" y="2008162"/>
                  <a:pt x="5008746" y="2004255"/>
                  <a:pt x="5012320" y="1989897"/>
                </a:cubicBezTo>
                <a:cubicBezTo>
                  <a:pt x="5015863" y="1975661"/>
                  <a:pt x="5038454" y="1979569"/>
                  <a:pt x="5034911" y="1993896"/>
                </a:cubicBezTo>
                <a:close/>
                <a:moveTo>
                  <a:pt x="5018073" y="2031274"/>
                </a:moveTo>
                <a:cubicBezTo>
                  <a:pt x="5023858" y="2031940"/>
                  <a:pt x="5029066" y="2038573"/>
                  <a:pt x="5027613" y="2044419"/>
                </a:cubicBezTo>
                <a:lnTo>
                  <a:pt x="5026371" y="2049357"/>
                </a:lnTo>
                <a:cubicBezTo>
                  <a:pt x="5024827" y="2055627"/>
                  <a:pt x="5019891" y="2059625"/>
                  <a:pt x="5013258" y="2058898"/>
                </a:cubicBezTo>
                <a:cubicBezTo>
                  <a:pt x="5007475" y="2058262"/>
                  <a:pt x="5002266" y="2051628"/>
                  <a:pt x="5003719" y="2045782"/>
                </a:cubicBezTo>
                <a:lnTo>
                  <a:pt x="5004961" y="2040815"/>
                </a:lnTo>
                <a:cubicBezTo>
                  <a:pt x="5006506" y="2034575"/>
                  <a:pt x="5011442" y="2030547"/>
                  <a:pt x="5018073" y="2031274"/>
                </a:cubicBezTo>
                <a:close/>
                <a:moveTo>
                  <a:pt x="5018255" y="2093852"/>
                </a:moveTo>
                <a:cubicBezTo>
                  <a:pt x="5024009" y="2096912"/>
                  <a:pt x="5025008" y="2105484"/>
                  <a:pt x="5021708" y="2110512"/>
                </a:cubicBezTo>
                <a:cubicBezTo>
                  <a:pt x="5019043" y="2114571"/>
                  <a:pt x="5014742" y="2116085"/>
                  <a:pt x="5010442" y="2115601"/>
                </a:cubicBezTo>
                <a:cubicBezTo>
                  <a:pt x="5007414" y="2119811"/>
                  <a:pt x="5002387" y="2122143"/>
                  <a:pt x="4997027" y="2120356"/>
                </a:cubicBezTo>
                <a:cubicBezTo>
                  <a:pt x="4996269" y="2120114"/>
                  <a:pt x="4995664" y="2119569"/>
                  <a:pt x="4994998" y="2119145"/>
                </a:cubicBezTo>
                <a:cubicBezTo>
                  <a:pt x="4992333" y="2120629"/>
                  <a:pt x="4989062" y="2121144"/>
                  <a:pt x="4986064" y="2120417"/>
                </a:cubicBezTo>
                <a:lnTo>
                  <a:pt x="4981128" y="2119175"/>
                </a:lnTo>
                <a:cubicBezTo>
                  <a:pt x="4979432" y="2118751"/>
                  <a:pt x="4977979" y="2117903"/>
                  <a:pt x="4976767" y="2116812"/>
                </a:cubicBezTo>
                <a:cubicBezTo>
                  <a:pt x="4975677" y="2118085"/>
                  <a:pt x="4974405" y="2119145"/>
                  <a:pt x="4973012" y="2119811"/>
                </a:cubicBezTo>
                <a:cubicBezTo>
                  <a:pt x="4966956" y="2122598"/>
                  <a:pt x="4960990" y="2119508"/>
                  <a:pt x="4957780" y="2114208"/>
                </a:cubicBezTo>
                <a:lnTo>
                  <a:pt x="4954055" y="2108028"/>
                </a:lnTo>
                <a:cubicBezTo>
                  <a:pt x="4950845" y="2102697"/>
                  <a:pt x="4954509" y="2095185"/>
                  <a:pt x="4959657" y="2092792"/>
                </a:cubicBezTo>
                <a:cubicBezTo>
                  <a:pt x="4965714" y="2090006"/>
                  <a:pt x="4971680" y="2093095"/>
                  <a:pt x="4974890" y="2098396"/>
                </a:cubicBezTo>
                <a:lnTo>
                  <a:pt x="4975980" y="2100214"/>
                </a:lnTo>
                <a:cubicBezTo>
                  <a:pt x="4978887" y="2097336"/>
                  <a:pt x="4983369" y="2096094"/>
                  <a:pt x="4987396" y="2097063"/>
                </a:cubicBezTo>
                <a:lnTo>
                  <a:pt x="4992333" y="2098305"/>
                </a:lnTo>
                <a:cubicBezTo>
                  <a:pt x="4992606" y="2098366"/>
                  <a:pt x="4992787" y="2098578"/>
                  <a:pt x="4993029" y="2098669"/>
                </a:cubicBezTo>
                <a:cubicBezTo>
                  <a:pt x="4994907" y="2096003"/>
                  <a:pt x="4997148" y="2093671"/>
                  <a:pt x="5000327" y="2092126"/>
                </a:cubicBezTo>
                <a:cubicBezTo>
                  <a:pt x="5006384" y="2089279"/>
                  <a:pt x="5012653" y="2090884"/>
                  <a:pt x="5018255" y="2093852"/>
                </a:cubicBezTo>
                <a:close/>
                <a:moveTo>
                  <a:pt x="4980674" y="2064259"/>
                </a:moveTo>
                <a:cubicBezTo>
                  <a:pt x="4979160" y="2070287"/>
                  <a:pt x="4974102" y="2074861"/>
                  <a:pt x="4967561" y="2073801"/>
                </a:cubicBezTo>
                <a:cubicBezTo>
                  <a:pt x="4961838" y="2072892"/>
                  <a:pt x="4956508" y="2066713"/>
                  <a:pt x="4958022" y="2060685"/>
                </a:cubicBezTo>
                <a:lnTo>
                  <a:pt x="4959264" y="2055748"/>
                </a:lnTo>
                <a:cubicBezTo>
                  <a:pt x="4960748" y="2049720"/>
                  <a:pt x="4965835" y="2045146"/>
                  <a:pt x="4972376" y="2046206"/>
                </a:cubicBezTo>
                <a:cubicBezTo>
                  <a:pt x="4978100" y="2047115"/>
                  <a:pt x="4983429" y="2053294"/>
                  <a:pt x="4981915" y="2059322"/>
                </a:cubicBezTo>
                <a:lnTo>
                  <a:pt x="4980674" y="2064259"/>
                </a:lnTo>
                <a:close/>
                <a:moveTo>
                  <a:pt x="4965714" y="2024973"/>
                </a:moveTo>
                <a:cubicBezTo>
                  <a:pt x="4963715" y="2031152"/>
                  <a:pt x="4957295" y="2033879"/>
                  <a:pt x="4951269" y="2032394"/>
                </a:cubicBezTo>
                <a:lnTo>
                  <a:pt x="4941366" y="2029941"/>
                </a:lnTo>
                <a:cubicBezTo>
                  <a:pt x="4935340" y="2028426"/>
                  <a:pt x="4932160" y="2021096"/>
                  <a:pt x="4933977" y="2015492"/>
                </a:cubicBezTo>
                <a:cubicBezTo>
                  <a:pt x="4935976" y="2009313"/>
                  <a:pt x="4942396" y="2006587"/>
                  <a:pt x="4948422" y="2008071"/>
                </a:cubicBezTo>
                <a:lnTo>
                  <a:pt x="4958325" y="2010525"/>
                </a:lnTo>
                <a:cubicBezTo>
                  <a:pt x="4964351" y="2012070"/>
                  <a:pt x="4967531" y="2019400"/>
                  <a:pt x="4965714" y="2024973"/>
                </a:cubicBezTo>
                <a:close/>
                <a:moveTo>
                  <a:pt x="4935552" y="2051235"/>
                </a:moveTo>
                <a:cubicBezTo>
                  <a:pt x="4938762" y="2056566"/>
                  <a:pt x="4935279" y="2064078"/>
                  <a:pt x="4930101" y="2066501"/>
                </a:cubicBezTo>
                <a:cubicBezTo>
                  <a:pt x="4924105" y="2069348"/>
                  <a:pt x="4918018" y="2066349"/>
                  <a:pt x="4914838" y="2061048"/>
                </a:cubicBezTo>
                <a:lnTo>
                  <a:pt x="4913930" y="2059534"/>
                </a:lnTo>
                <a:cubicBezTo>
                  <a:pt x="4910023" y="2057292"/>
                  <a:pt x="4907358" y="2053082"/>
                  <a:pt x="4908751" y="2047418"/>
                </a:cubicBezTo>
                <a:cubicBezTo>
                  <a:pt x="4910114" y="2041936"/>
                  <a:pt x="4914202" y="2039391"/>
                  <a:pt x="4918533" y="2039119"/>
                </a:cubicBezTo>
                <a:cubicBezTo>
                  <a:pt x="4923863" y="2037695"/>
                  <a:pt x="4929011" y="2040360"/>
                  <a:pt x="4931827" y="2045055"/>
                </a:cubicBezTo>
                <a:lnTo>
                  <a:pt x="4935552" y="2051235"/>
                </a:lnTo>
                <a:close/>
                <a:moveTo>
                  <a:pt x="4911356" y="2083524"/>
                </a:moveTo>
                <a:cubicBezTo>
                  <a:pt x="4917291" y="2084856"/>
                  <a:pt x="4921531" y="2091217"/>
                  <a:pt x="4920047" y="2097245"/>
                </a:cubicBezTo>
                <a:lnTo>
                  <a:pt x="4918805" y="2102182"/>
                </a:lnTo>
                <a:cubicBezTo>
                  <a:pt x="4917291" y="2108210"/>
                  <a:pt x="4911265" y="2112269"/>
                  <a:pt x="4905087" y="2110876"/>
                </a:cubicBezTo>
                <a:cubicBezTo>
                  <a:pt x="4899152" y="2109543"/>
                  <a:pt x="4894912" y="2103182"/>
                  <a:pt x="4896396" y="2097154"/>
                </a:cubicBezTo>
                <a:lnTo>
                  <a:pt x="4897637" y="2092187"/>
                </a:lnTo>
                <a:cubicBezTo>
                  <a:pt x="4899152" y="2086159"/>
                  <a:pt x="4905178" y="2082130"/>
                  <a:pt x="4911356" y="2083524"/>
                </a:cubicBezTo>
                <a:close/>
                <a:moveTo>
                  <a:pt x="4817871" y="2226310"/>
                </a:moveTo>
                <a:cubicBezTo>
                  <a:pt x="4814419" y="2231369"/>
                  <a:pt x="4806242" y="2233580"/>
                  <a:pt x="4801155" y="2229521"/>
                </a:cubicBezTo>
                <a:lnTo>
                  <a:pt x="4796976" y="2226220"/>
                </a:lnTo>
                <a:cubicBezTo>
                  <a:pt x="4791858" y="2222161"/>
                  <a:pt x="4789859" y="2215224"/>
                  <a:pt x="4793736" y="2209500"/>
                </a:cubicBezTo>
                <a:cubicBezTo>
                  <a:pt x="4797188" y="2204411"/>
                  <a:pt x="4805334" y="2202230"/>
                  <a:pt x="4810452" y="2206259"/>
                </a:cubicBezTo>
                <a:lnTo>
                  <a:pt x="4814631" y="2209590"/>
                </a:lnTo>
                <a:cubicBezTo>
                  <a:pt x="4819749" y="2213649"/>
                  <a:pt x="4821748" y="2220586"/>
                  <a:pt x="4817871" y="2226310"/>
                </a:cubicBezTo>
                <a:close/>
                <a:moveTo>
                  <a:pt x="4816478" y="2155008"/>
                </a:moveTo>
                <a:cubicBezTo>
                  <a:pt x="4814934" y="2161248"/>
                  <a:pt x="4809907" y="2165246"/>
                  <a:pt x="4803305" y="2164458"/>
                </a:cubicBezTo>
                <a:cubicBezTo>
                  <a:pt x="4797491" y="2163792"/>
                  <a:pt x="4792373" y="2157128"/>
                  <a:pt x="4793826" y="2151282"/>
                </a:cubicBezTo>
                <a:lnTo>
                  <a:pt x="4795068" y="2146345"/>
                </a:lnTo>
                <a:cubicBezTo>
                  <a:pt x="4796613" y="2140105"/>
                  <a:pt x="4801640" y="2136107"/>
                  <a:pt x="4808241" y="2136895"/>
                </a:cubicBezTo>
                <a:cubicBezTo>
                  <a:pt x="4814055" y="2137561"/>
                  <a:pt x="4819143" y="2144225"/>
                  <a:pt x="4817690" y="2150071"/>
                </a:cubicBezTo>
                <a:lnTo>
                  <a:pt x="4816478" y="2155008"/>
                </a:lnTo>
                <a:close/>
                <a:moveTo>
                  <a:pt x="4815358" y="2038361"/>
                </a:moveTo>
                <a:cubicBezTo>
                  <a:pt x="4813813" y="2044631"/>
                  <a:pt x="4808877" y="2048630"/>
                  <a:pt x="4802245" y="2047903"/>
                </a:cubicBezTo>
                <a:cubicBezTo>
                  <a:pt x="4796461" y="2047267"/>
                  <a:pt x="4791252" y="2040603"/>
                  <a:pt x="4792706" y="2034787"/>
                </a:cubicBezTo>
                <a:lnTo>
                  <a:pt x="4793947" y="2029820"/>
                </a:lnTo>
                <a:cubicBezTo>
                  <a:pt x="4795492" y="2023550"/>
                  <a:pt x="4800458" y="2019551"/>
                  <a:pt x="4807060" y="2020278"/>
                </a:cubicBezTo>
                <a:cubicBezTo>
                  <a:pt x="4812844" y="2020914"/>
                  <a:pt x="4818053" y="2027548"/>
                  <a:pt x="4816599" y="2033394"/>
                </a:cubicBezTo>
                <a:lnTo>
                  <a:pt x="4815358" y="2038361"/>
                </a:lnTo>
                <a:close/>
                <a:moveTo>
                  <a:pt x="4798096" y="1936587"/>
                </a:moveTo>
                <a:lnTo>
                  <a:pt x="4793160" y="1935345"/>
                </a:lnTo>
                <a:cubicBezTo>
                  <a:pt x="4786922" y="1933801"/>
                  <a:pt x="4783046" y="1928500"/>
                  <a:pt x="4783924" y="1922018"/>
                </a:cubicBezTo>
                <a:cubicBezTo>
                  <a:pt x="4784711" y="1916141"/>
                  <a:pt x="4791434" y="1911325"/>
                  <a:pt x="4797248" y="1912779"/>
                </a:cubicBezTo>
                <a:lnTo>
                  <a:pt x="4802215" y="1914021"/>
                </a:lnTo>
                <a:cubicBezTo>
                  <a:pt x="4808453" y="1915566"/>
                  <a:pt x="4812329" y="1920897"/>
                  <a:pt x="4811451" y="1927349"/>
                </a:cubicBezTo>
                <a:cubicBezTo>
                  <a:pt x="4810634" y="1933225"/>
                  <a:pt x="4803911" y="1938041"/>
                  <a:pt x="4798096" y="1936587"/>
                </a:cubicBezTo>
                <a:close/>
                <a:moveTo>
                  <a:pt x="4782652" y="1950793"/>
                </a:moveTo>
                <a:cubicBezTo>
                  <a:pt x="4780138" y="1956760"/>
                  <a:pt x="4771386" y="1958093"/>
                  <a:pt x="4766359" y="1955185"/>
                </a:cubicBezTo>
                <a:cubicBezTo>
                  <a:pt x="4762847" y="1953156"/>
                  <a:pt x="4761120" y="1949975"/>
                  <a:pt x="4760788" y="1946492"/>
                </a:cubicBezTo>
                <a:cubicBezTo>
                  <a:pt x="4757911" y="1943584"/>
                  <a:pt x="4756608" y="1939313"/>
                  <a:pt x="4757577" y="1934982"/>
                </a:cubicBezTo>
                <a:cubicBezTo>
                  <a:pt x="4758940" y="1928772"/>
                  <a:pt x="4766208" y="1924865"/>
                  <a:pt x="4772204" y="1926561"/>
                </a:cubicBezTo>
                <a:cubicBezTo>
                  <a:pt x="4776868" y="1927894"/>
                  <a:pt x="4780774" y="1930438"/>
                  <a:pt x="4783197" y="1934709"/>
                </a:cubicBezTo>
                <a:cubicBezTo>
                  <a:pt x="4786225" y="1940010"/>
                  <a:pt x="4784863" y="1945553"/>
                  <a:pt x="4782652" y="1950793"/>
                </a:cubicBezTo>
                <a:close/>
                <a:moveTo>
                  <a:pt x="4733502" y="2091762"/>
                </a:moveTo>
                <a:cubicBezTo>
                  <a:pt x="4733018" y="2091278"/>
                  <a:pt x="4732533" y="2090793"/>
                  <a:pt x="4731988" y="2090339"/>
                </a:cubicBezTo>
                <a:cubicBezTo>
                  <a:pt x="4727022" y="2086280"/>
                  <a:pt x="4728233" y="2078283"/>
                  <a:pt x="4732079" y="2074103"/>
                </a:cubicBezTo>
                <a:cubicBezTo>
                  <a:pt x="4736591" y="2069227"/>
                  <a:pt x="4743677" y="2070408"/>
                  <a:pt x="4748280" y="2074194"/>
                </a:cubicBezTo>
                <a:cubicBezTo>
                  <a:pt x="4755761" y="2080313"/>
                  <a:pt x="4757607" y="2089975"/>
                  <a:pt x="4755397" y="2099032"/>
                </a:cubicBezTo>
                <a:cubicBezTo>
                  <a:pt x="4753913" y="2105060"/>
                  <a:pt x="4747251" y="2108725"/>
                  <a:pt x="4741345" y="2107120"/>
                </a:cubicBezTo>
                <a:cubicBezTo>
                  <a:pt x="4735289" y="2105484"/>
                  <a:pt x="4731776" y="2099063"/>
                  <a:pt x="4733260" y="2093065"/>
                </a:cubicBezTo>
                <a:cubicBezTo>
                  <a:pt x="4733381" y="2092459"/>
                  <a:pt x="4733472" y="2092156"/>
                  <a:pt x="4733502" y="2092035"/>
                </a:cubicBezTo>
                <a:cubicBezTo>
                  <a:pt x="4733502" y="2091975"/>
                  <a:pt x="4733502" y="2091884"/>
                  <a:pt x="4733502" y="2091823"/>
                </a:cubicBezTo>
                <a:cubicBezTo>
                  <a:pt x="4733502" y="2091823"/>
                  <a:pt x="4733502" y="2091793"/>
                  <a:pt x="4733502" y="2091762"/>
                </a:cubicBezTo>
                <a:close/>
                <a:moveTo>
                  <a:pt x="4761908" y="1979599"/>
                </a:moveTo>
                <a:cubicBezTo>
                  <a:pt x="4762029" y="1979750"/>
                  <a:pt x="4762029" y="1979781"/>
                  <a:pt x="4762241" y="1980053"/>
                </a:cubicBezTo>
                <a:cubicBezTo>
                  <a:pt x="4766087" y="1985203"/>
                  <a:pt x="4765209" y="1991987"/>
                  <a:pt x="4760394" y="1996167"/>
                </a:cubicBezTo>
                <a:cubicBezTo>
                  <a:pt x="4755821" y="2000166"/>
                  <a:pt x="4747887" y="1999136"/>
                  <a:pt x="4744283" y="1994320"/>
                </a:cubicBezTo>
                <a:cubicBezTo>
                  <a:pt x="4740104" y="1988716"/>
                  <a:pt x="4737833" y="1981871"/>
                  <a:pt x="4739347" y="1974904"/>
                </a:cubicBezTo>
                <a:cubicBezTo>
                  <a:pt x="4740649" y="1968816"/>
                  <a:pt x="4745192" y="1963969"/>
                  <a:pt x="4751915" y="1964636"/>
                </a:cubicBezTo>
                <a:cubicBezTo>
                  <a:pt x="4757577" y="1965211"/>
                  <a:pt x="4763482" y="1971148"/>
                  <a:pt x="4762180" y="1977206"/>
                </a:cubicBezTo>
                <a:cubicBezTo>
                  <a:pt x="4761999" y="1977903"/>
                  <a:pt x="4761878" y="1978630"/>
                  <a:pt x="4761817" y="1979357"/>
                </a:cubicBezTo>
                <a:cubicBezTo>
                  <a:pt x="4761817" y="1979357"/>
                  <a:pt x="4761817" y="1979357"/>
                  <a:pt x="4761817" y="1979357"/>
                </a:cubicBezTo>
                <a:cubicBezTo>
                  <a:pt x="4761847" y="1979447"/>
                  <a:pt x="4761878" y="1979478"/>
                  <a:pt x="4761908" y="1979599"/>
                </a:cubicBezTo>
                <a:close/>
                <a:moveTo>
                  <a:pt x="4753307" y="2486259"/>
                </a:moveTo>
                <a:cubicBezTo>
                  <a:pt x="4755972" y="2480171"/>
                  <a:pt x="4763695" y="2478202"/>
                  <a:pt x="4769418" y="2480776"/>
                </a:cubicBezTo>
                <a:lnTo>
                  <a:pt x="4774294" y="2482987"/>
                </a:lnTo>
                <a:cubicBezTo>
                  <a:pt x="4780441" y="2485744"/>
                  <a:pt x="4782319" y="2493286"/>
                  <a:pt x="4779775" y="2499102"/>
                </a:cubicBezTo>
                <a:cubicBezTo>
                  <a:pt x="4777110" y="2505190"/>
                  <a:pt x="4769388" y="2507159"/>
                  <a:pt x="4763664" y="2504584"/>
                </a:cubicBezTo>
                <a:lnTo>
                  <a:pt x="4758789" y="2502403"/>
                </a:lnTo>
                <a:cubicBezTo>
                  <a:pt x="4752641" y="2499617"/>
                  <a:pt x="4750764" y="2492074"/>
                  <a:pt x="4753307" y="2486259"/>
                </a:cubicBezTo>
                <a:close/>
                <a:moveTo>
                  <a:pt x="4756760" y="2617869"/>
                </a:moveTo>
                <a:lnTo>
                  <a:pt x="4758970" y="2612992"/>
                </a:lnTo>
                <a:cubicBezTo>
                  <a:pt x="4761757" y="2606813"/>
                  <a:pt x="4768116" y="2603965"/>
                  <a:pt x="4774566" y="2606146"/>
                </a:cubicBezTo>
                <a:cubicBezTo>
                  <a:pt x="4780501" y="2608176"/>
                  <a:pt x="4783984" y="2615991"/>
                  <a:pt x="4781380" y="2621746"/>
                </a:cubicBezTo>
                <a:lnTo>
                  <a:pt x="4779169" y="2626622"/>
                </a:lnTo>
                <a:cubicBezTo>
                  <a:pt x="4776383" y="2632771"/>
                  <a:pt x="4770024" y="2635618"/>
                  <a:pt x="4763604" y="2633438"/>
                </a:cubicBezTo>
                <a:cubicBezTo>
                  <a:pt x="4757638" y="2631408"/>
                  <a:pt x="4754155" y="2623593"/>
                  <a:pt x="4756760" y="2617869"/>
                </a:cubicBezTo>
                <a:close/>
                <a:moveTo>
                  <a:pt x="4772144" y="1867980"/>
                </a:moveTo>
                <a:cubicBezTo>
                  <a:pt x="4772598" y="1875826"/>
                  <a:pt x="4767480" y="1883216"/>
                  <a:pt x="4762544" y="1888881"/>
                </a:cubicBezTo>
                <a:cubicBezTo>
                  <a:pt x="4758759" y="1893242"/>
                  <a:pt x="4753277" y="1894424"/>
                  <a:pt x="4748220" y="1892243"/>
                </a:cubicBezTo>
                <a:cubicBezTo>
                  <a:pt x="4750218" y="1893878"/>
                  <a:pt x="4751460" y="1896392"/>
                  <a:pt x="4752247" y="1899058"/>
                </a:cubicBezTo>
                <a:cubicBezTo>
                  <a:pt x="4754670" y="1898028"/>
                  <a:pt x="4757396" y="1897665"/>
                  <a:pt x="4760000" y="1898270"/>
                </a:cubicBezTo>
                <a:cubicBezTo>
                  <a:pt x="4766147" y="1899724"/>
                  <a:pt x="4769327" y="1906630"/>
                  <a:pt x="4767874" y="1912446"/>
                </a:cubicBezTo>
                <a:lnTo>
                  <a:pt x="4766632" y="1917383"/>
                </a:lnTo>
                <a:cubicBezTo>
                  <a:pt x="4765088" y="1923623"/>
                  <a:pt x="4758334" y="1926682"/>
                  <a:pt x="4752459" y="1925289"/>
                </a:cubicBezTo>
                <a:cubicBezTo>
                  <a:pt x="4747493" y="1924108"/>
                  <a:pt x="4744616" y="1919413"/>
                  <a:pt x="4744374" y="1914566"/>
                </a:cubicBezTo>
                <a:cubicBezTo>
                  <a:pt x="4733411" y="1918019"/>
                  <a:pt x="4725053" y="1900209"/>
                  <a:pt x="4736228" y="1892182"/>
                </a:cubicBezTo>
                <a:cubicBezTo>
                  <a:pt x="4739347" y="1889941"/>
                  <a:pt x="4742375" y="1889577"/>
                  <a:pt x="4745010" y="1890425"/>
                </a:cubicBezTo>
                <a:cubicBezTo>
                  <a:pt x="4742254" y="1888002"/>
                  <a:pt x="4740891" y="1884095"/>
                  <a:pt x="4741194" y="1880369"/>
                </a:cubicBezTo>
                <a:cubicBezTo>
                  <a:pt x="4740558" y="1880187"/>
                  <a:pt x="4739922" y="1880097"/>
                  <a:pt x="4739317" y="1879794"/>
                </a:cubicBezTo>
                <a:cubicBezTo>
                  <a:pt x="4733442" y="1877098"/>
                  <a:pt x="4730201" y="1870464"/>
                  <a:pt x="4732715" y="1864255"/>
                </a:cubicBezTo>
                <a:cubicBezTo>
                  <a:pt x="4734926" y="1858803"/>
                  <a:pt x="4741557" y="1855562"/>
                  <a:pt x="4747220" y="1857440"/>
                </a:cubicBezTo>
                <a:cubicBezTo>
                  <a:pt x="4747523" y="1857409"/>
                  <a:pt x="4747826" y="1857349"/>
                  <a:pt x="4748129" y="1857288"/>
                </a:cubicBezTo>
                <a:cubicBezTo>
                  <a:pt x="4748250" y="1857258"/>
                  <a:pt x="4748311" y="1857228"/>
                  <a:pt x="4748492" y="1857167"/>
                </a:cubicBezTo>
                <a:cubicBezTo>
                  <a:pt x="4749370" y="1856804"/>
                  <a:pt x="4750279" y="1856501"/>
                  <a:pt x="4751157" y="1856107"/>
                </a:cubicBezTo>
                <a:cubicBezTo>
                  <a:pt x="4751824" y="1855804"/>
                  <a:pt x="4755427" y="1853865"/>
                  <a:pt x="4752217" y="1855683"/>
                </a:cubicBezTo>
                <a:cubicBezTo>
                  <a:pt x="4756305" y="1853350"/>
                  <a:pt x="4760091" y="1851684"/>
                  <a:pt x="4764845" y="1853562"/>
                </a:cubicBezTo>
                <a:cubicBezTo>
                  <a:pt x="4769630" y="1855471"/>
                  <a:pt x="4772386" y="1859984"/>
                  <a:pt x="4772416" y="1864952"/>
                </a:cubicBezTo>
                <a:cubicBezTo>
                  <a:pt x="4772446" y="1865981"/>
                  <a:pt x="4772325" y="1866981"/>
                  <a:pt x="4772144" y="1867980"/>
                </a:cubicBezTo>
                <a:close/>
                <a:moveTo>
                  <a:pt x="4673602" y="1873221"/>
                </a:moveTo>
                <a:cubicBezTo>
                  <a:pt x="4673420" y="1873130"/>
                  <a:pt x="4673390" y="1873130"/>
                  <a:pt x="4673087" y="1872948"/>
                </a:cubicBezTo>
                <a:cubicBezTo>
                  <a:pt x="4667212" y="1869798"/>
                  <a:pt x="4665062" y="1862983"/>
                  <a:pt x="4667757" y="1856955"/>
                </a:cubicBezTo>
                <a:cubicBezTo>
                  <a:pt x="4670301" y="1851200"/>
                  <a:pt x="4678235" y="1848686"/>
                  <a:pt x="4683747" y="1851624"/>
                </a:cubicBezTo>
                <a:cubicBezTo>
                  <a:pt x="4684413" y="1851987"/>
                  <a:pt x="4684867" y="1852623"/>
                  <a:pt x="4685503" y="1853017"/>
                </a:cubicBezTo>
                <a:cubicBezTo>
                  <a:pt x="4685776" y="1852199"/>
                  <a:pt x="4686139" y="1851472"/>
                  <a:pt x="4686563" y="1850715"/>
                </a:cubicBezTo>
                <a:cubicBezTo>
                  <a:pt x="4680779" y="1851351"/>
                  <a:pt x="4674389" y="1848413"/>
                  <a:pt x="4672966" y="1841083"/>
                </a:cubicBezTo>
                <a:cubicBezTo>
                  <a:pt x="4670028" y="1825968"/>
                  <a:pt x="4693649" y="1822788"/>
                  <a:pt x="4696587" y="1837812"/>
                </a:cubicBezTo>
                <a:cubicBezTo>
                  <a:pt x="4697132" y="1840568"/>
                  <a:pt x="4696587" y="1842779"/>
                  <a:pt x="4695618" y="1844687"/>
                </a:cubicBezTo>
                <a:cubicBezTo>
                  <a:pt x="4695951" y="1844687"/>
                  <a:pt x="4696254" y="1844475"/>
                  <a:pt x="4696587" y="1844506"/>
                </a:cubicBezTo>
                <a:cubicBezTo>
                  <a:pt x="4702462" y="1844869"/>
                  <a:pt x="4707974" y="1846232"/>
                  <a:pt x="4712274" y="1850533"/>
                </a:cubicBezTo>
                <a:cubicBezTo>
                  <a:pt x="4716968" y="1855259"/>
                  <a:pt x="4717482" y="1861650"/>
                  <a:pt x="4716513" y="1867890"/>
                </a:cubicBezTo>
                <a:cubicBezTo>
                  <a:pt x="4715514" y="1874281"/>
                  <a:pt x="4707822" y="1877976"/>
                  <a:pt x="4702008" y="1876522"/>
                </a:cubicBezTo>
                <a:cubicBezTo>
                  <a:pt x="4699918" y="1875977"/>
                  <a:pt x="4698343" y="1874856"/>
                  <a:pt x="4697011" y="1873554"/>
                </a:cubicBezTo>
                <a:cubicBezTo>
                  <a:pt x="4696405" y="1877704"/>
                  <a:pt x="4694104" y="1881338"/>
                  <a:pt x="4689531" y="1882944"/>
                </a:cubicBezTo>
                <a:cubicBezTo>
                  <a:pt x="4683928" y="1884882"/>
                  <a:pt x="4675782" y="1881884"/>
                  <a:pt x="4674359" y="1875614"/>
                </a:cubicBezTo>
                <a:cubicBezTo>
                  <a:pt x="4674238" y="1874856"/>
                  <a:pt x="4674026" y="1874129"/>
                  <a:pt x="4673784" y="1873433"/>
                </a:cubicBezTo>
                <a:cubicBezTo>
                  <a:pt x="4673784" y="1873433"/>
                  <a:pt x="4673784" y="1873433"/>
                  <a:pt x="4673784" y="1873433"/>
                </a:cubicBezTo>
                <a:cubicBezTo>
                  <a:pt x="4673723" y="1873311"/>
                  <a:pt x="4673693" y="1873281"/>
                  <a:pt x="4673602" y="1873221"/>
                </a:cubicBezTo>
                <a:close/>
                <a:moveTo>
                  <a:pt x="4599681" y="1872675"/>
                </a:moveTo>
                <a:cubicBezTo>
                  <a:pt x="4604768" y="1858197"/>
                  <a:pt x="4627208" y="1866315"/>
                  <a:pt x="4622090" y="1880823"/>
                </a:cubicBezTo>
                <a:cubicBezTo>
                  <a:pt x="4617003" y="1895302"/>
                  <a:pt x="4594593" y="1887184"/>
                  <a:pt x="4599681" y="1872675"/>
                </a:cubicBezTo>
                <a:close/>
                <a:moveTo>
                  <a:pt x="4619698" y="1895756"/>
                </a:moveTo>
                <a:cubicBezTo>
                  <a:pt x="4623544" y="1884791"/>
                  <a:pt x="4636959" y="1887699"/>
                  <a:pt x="4641047" y="1895999"/>
                </a:cubicBezTo>
                <a:cubicBezTo>
                  <a:pt x="4641714" y="1895181"/>
                  <a:pt x="4642259" y="1894333"/>
                  <a:pt x="4643258" y="1893606"/>
                </a:cubicBezTo>
                <a:cubicBezTo>
                  <a:pt x="4652676" y="1886851"/>
                  <a:pt x="4663639" y="1895756"/>
                  <a:pt x="4663033" y="1904328"/>
                </a:cubicBezTo>
                <a:cubicBezTo>
                  <a:pt x="4663609" y="1902117"/>
                  <a:pt x="4664305" y="1900663"/>
                  <a:pt x="4665516" y="1898816"/>
                </a:cubicBezTo>
                <a:cubicBezTo>
                  <a:pt x="4668272" y="1894575"/>
                  <a:pt x="4672118" y="1892515"/>
                  <a:pt x="4676570" y="1890395"/>
                </a:cubicBezTo>
                <a:cubicBezTo>
                  <a:pt x="4677872" y="1889759"/>
                  <a:pt x="4679416" y="1889668"/>
                  <a:pt x="4681021" y="1889789"/>
                </a:cubicBezTo>
                <a:cubicBezTo>
                  <a:pt x="4682868" y="1888456"/>
                  <a:pt x="4684988" y="1887518"/>
                  <a:pt x="4687199" y="1887305"/>
                </a:cubicBezTo>
                <a:cubicBezTo>
                  <a:pt x="4688955" y="1887154"/>
                  <a:pt x="4690682" y="1887093"/>
                  <a:pt x="4692438" y="1887124"/>
                </a:cubicBezTo>
                <a:cubicBezTo>
                  <a:pt x="4692801" y="1886851"/>
                  <a:pt x="4693165" y="1886548"/>
                  <a:pt x="4693619" y="1886306"/>
                </a:cubicBezTo>
                <a:cubicBezTo>
                  <a:pt x="4698979" y="1883307"/>
                  <a:pt x="4707065" y="1885064"/>
                  <a:pt x="4709851" y="1890880"/>
                </a:cubicBezTo>
                <a:lnTo>
                  <a:pt x="4711365" y="1894030"/>
                </a:lnTo>
                <a:cubicBezTo>
                  <a:pt x="4712092" y="1894787"/>
                  <a:pt x="4712819" y="1895605"/>
                  <a:pt x="4713455" y="1896544"/>
                </a:cubicBezTo>
                <a:cubicBezTo>
                  <a:pt x="4718300" y="1903541"/>
                  <a:pt x="4718179" y="1913022"/>
                  <a:pt x="4719299" y="1921139"/>
                </a:cubicBezTo>
                <a:cubicBezTo>
                  <a:pt x="4720238" y="1928076"/>
                  <a:pt x="4715817" y="1932074"/>
                  <a:pt x="4710517" y="1933043"/>
                </a:cubicBezTo>
                <a:cubicBezTo>
                  <a:pt x="4710881" y="1936708"/>
                  <a:pt x="4709730" y="1940525"/>
                  <a:pt x="4705853" y="1943281"/>
                </a:cubicBezTo>
                <a:cubicBezTo>
                  <a:pt x="4700130" y="1947370"/>
                  <a:pt x="4694316" y="1945402"/>
                  <a:pt x="4690712" y="1941312"/>
                </a:cubicBezTo>
                <a:cubicBezTo>
                  <a:pt x="4685624" y="1943645"/>
                  <a:pt x="4679447" y="1943160"/>
                  <a:pt x="4676509" y="1937344"/>
                </a:cubicBezTo>
                <a:cubicBezTo>
                  <a:pt x="4675510" y="1935345"/>
                  <a:pt x="4674268" y="1933467"/>
                  <a:pt x="4673299" y="1931498"/>
                </a:cubicBezTo>
                <a:cubicBezTo>
                  <a:pt x="4672996" y="1931014"/>
                  <a:pt x="4672663" y="1930590"/>
                  <a:pt x="4672330" y="1930135"/>
                </a:cubicBezTo>
                <a:cubicBezTo>
                  <a:pt x="4671210" y="1928924"/>
                  <a:pt x="4670271" y="1927803"/>
                  <a:pt x="4669514" y="1926501"/>
                </a:cubicBezTo>
                <a:cubicBezTo>
                  <a:pt x="4665970" y="1926016"/>
                  <a:pt x="4662549" y="1924047"/>
                  <a:pt x="4660701" y="1921291"/>
                </a:cubicBezTo>
                <a:cubicBezTo>
                  <a:pt x="4658339" y="1917747"/>
                  <a:pt x="4658460" y="1913900"/>
                  <a:pt x="4659914" y="1910477"/>
                </a:cubicBezTo>
                <a:cubicBezTo>
                  <a:pt x="4659399" y="1910992"/>
                  <a:pt x="4659126" y="1911568"/>
                  <a:pt x="4658491" y="1912022"/>
                </a:cubicBezTo>
                <a:cubicBezTo>
                  <a:pt x="4651435" y="1917080"/>
                  <a:pt x="4643622" y="1913264"/>
                  <a:pt x="4640351" y="1907448"/>
                </a:cubicBezTo>
                <a:cubicBezTo>
                  <a:pt x="4633810" y="1918444"/>
                  <a:pt x="4614943" y="1909296"/>
                  <a:pt x="4619698" y="1895756"/>
                </a:cubicBezTo>
                <a:close/>
                <a:moveTo>
                  <a:pt x="4675752" y="2008011"/>
                </a:moveTo>
                <a:cubicBezTo>
                  <a:pt x="4680779" y="1993714"/>
                  <a:pt x="4704158" y="1998500"/>
                  <a:pt x="4699101" y="2012948"/>
                </a:cubicBezTo>
                <a:cubicBezTo>
                  <a:pt x="4694074" y="2027215"/>
                  <a:pt x="4670664" y="2022459"/>
                  <a:pt x="4675752" y="2008011"/>
                </a:cubicBezTo>
                <a:close/>
                <a:moveTo>
                  <a:pt x="4682687" y="2077133"/>
                </a:moveTo>
                <a:lnTo>
                  <a:pt x="4678387" y="2080222"/>
                </a:lnTo>
                <a:cubicBezTo>
                  <a:pt x="4673118" y="2084008"/>
                  <a:pt x="4664971" y="2080495"/>
                  <a:pt x="4662216" y="2075376"/>
                </a:cubicBezTo>
                <a:cubicBezTo>
                  <a:pt x="4658884" y="2069197"/>
                  <a:pt x="4661822" y="2062957"/>
                  <a:pt x="4667061" y="2059231"/>
                </a:cubicBezTo>
                <a:lnTo>
                  <a:pt x="4671361" y="2056142"/>
                </a:lnTo>
                <a:cubicBezTo>
                  <a:pt x="4676630" y="2052355"/>
                  <a:pt x="4684776" y="2055869"/>
                  <a:pt x="4687502" y="2060988"/>
                </a:cubicBezTo>
                <a:cubicBezTo>
                  <a:pt x="4690863" y="2067167"/>
                  <a:pt x="4687895" y="2073377"/>
                  <a:pt x="4682687" y="2077133"/>
                </a:cubicBezTo>
                <a:close/>
                <a:moveTo>
                  <a:pt x="4635930" y="1951611"/>
                </a:moveTo>
                <a:lnTo>
                  <a:pt x="4640926" y="1953368"/>
                </a:lnTo>
                <a:cubicBezTo>
                  <a:pt x="4641229" y="1953459"/>
                  <a:pt x="4641441" y="1953761"/>
                  <a:pt x="4641744" y="1953913"/>
                </a:cubicBezTo>
                <a:lnTo>
                  <a:pt x="4642228" y="1950945"/>
                </a:lnTo>
                <a:cubicBezTo>
                  <a:pt x="4643289" y="1944584"/>
                  <a:pt x="4649285" y="1939949"/>
                  <a:pt x="4655765" y="1940888"/>
                </a:cubicBezTo>
                <a:cubicBezTo>
                  <a:pt x="4662064" y="1941827"/>
                  <a:pt x="4666849" y="1948067"/>
                  <a:pt x="4665819" y="1954428"/>
                </a:cubicBezTo>
                <a:cubicBezTo>
                  <a:pt x="4665426" y="1956881"/>
                  <a:pt x="4665001" y="1959365"/>
                  <a:pt x="4664578" y="1961819"/>
                </a:cubicBezTo>
                <a:cubicBezTo>
                  <a:pt x="4663518" y="1968180"/>
                  <a:pt x="4657522" y="1972814"/>
                  <a:pt x="4651041" y="1971875"/>
                </a:cubicBezTo>
                <a:cubicBezTo>
                  <a:pt x="4649376" y="1971633"/>
                  <a:pt x="4647831" y="1970966"/>
                  <a:pt x="4646468" y="1970058"/>
                </a:cubicBezTo>
                <a:cubicBezTo>
                  <a:pt x="4643470" y="1975328"/>
                  <a:pt x="4637201" y="1977297"/>
                  <a:pt x="4631539" y="1975298"/>
                </a:cubicBezTo>
                <a:lnTo>
                  <a:pt x="4626542" y="1973541"/>
                </a:lnTo>
                <a:cubicBezTo>
                  <a:pt x="4620455" y="1971390"/>
                  <a:pt x="4617851" y="1963515"/>
                  <a:pt x="4620243" y="1957881"/>
                </a:cubicBezTo>
                <a:cubicBezTo>
                  <a:pt x="4622938" y="1951702"/>
                  <a:pt x="4629873" y="1949491"/>
                  <a:pt x="4635930" y="1951611"/>
                </a:cubicBezTo>
                <a:close/>
                <a:moveTo>
                  <a:pt x="4634779" y="1997500"/>
                </a:moveTo>
                <a:cubicBezTo>
                  <a:pt x="4647286" y="1988534"/>
                  <a:pt x="4660005" y="2008708"/>
                  <a:pt x="4647589" y="2017613"/>
                </a:cubicBezTo>
                <a:cubicBezTo>
                  <a:pt x="4635112" y="2026578"/>
                  <a:pt x="4622363" y="2006406"/>
                  <a:pt x="4634779" y="1997500"/>
                </a:cubicBezTo>
                <a:close/>
                <a:moveTo>
                  <a:pt x="4629540" y="2051174"/>
                </a:moveTo>
                <a:cubicBezTo>
                  <a:pt x="4624452" y="2065653"/>
                  <a:pt x="4601528" y="2059019"/>
                  <a:pt x="4606646" y="2044540"/>
                </a:cubicBezTo>
                <a:cubicBezTo>
                  <a:pt x="4611733" y="2030062"/>
                  <a:pt x="4634628" y="2036696"/>
                  <a:pt x="4629540" y="2051174"/>
                </a:cubicBezTo>
                <a:close/>
                <a:moveTo>
                  <a:pt x="4613762" y="2835108"/>
                </a:moveTo>
                <a:cubicBezTo>
                  <a:pt x="4619849" y="2833745"/>
                  <a:pt x="4626269" y="2837713"/>
                  <a:pt x="4627632" y="2843831"/>
                </a:cubicBezTo>
                <a:lnTo>
                  <a:pt x="4629207" y="2850950"/>
                </a:lnTo>
                <a:cubicBezTo>
                  <a:pt x="4630570" y="2857068"/>
                  <a:pt x="4626633" y="2863429"/>
                  <a:pt x="4620485" y="2864822"/>
                </a:cubicBezTo>
                <a:cubicBezTo>
                  <a:pt x="4614398" y="2866185"/>
                  <a:pt x="4607978" y="2862217"/>
                  <a:pt x="4606616" y="2856099"/>
                </a:cubicBezTo>
                <a:lnTo>
                  <a:pt x="4605041" y="2848981"/>
                </a:lnTo>
                <a:cubicBezTo>
                  <a:pt x="4603648" y="2842832"/>
                  <a:pt x="4607585" y="2836501"/>
                  <a:pt x="4613762" y="2835108"/>
                </a:cubicBezTo>
                <a:close/>
                <a:moveTo>
                  <a:pt x="4609704" y="3036597"/>
                </a:moveTo>
                <a:cubicBezTo>
                  <a:pt x="4613581" y="3031326"/>
                  <a:pt x="4620637" y="3030720"/>
                  <a:pt x="4625906" y="3034082"/>
                </a:cubicBezTo>
                <a:lnTo>
                  <a:pt x="4630266" y="3036839"/>
                </a:lnTo>
                <a:cubicBezTo>
                  <a:pt x="4635566" y="3040201"/>
                  <a:pt x="4636293" y="3048228"/>
                  <a:pt x="4632780" y="3053044"/>
                </a:cubicBezTo>
                <a:cubicBezTo>
                  <a:pt x="4628904" y="3058315"/>
                  <a:pt x="4621848" y="3058920"/>
                  <a:pt x="4616579" y="3055558"/>
                </a:cubicBezTo>
                <a:lnTo>
                  <a:pt x="4612248" y="3052802"/>
                </a:lnTo>
                <a:cubicBezTo>
                  <a:pt x="4606918" y="3049440"/>
                  <a:pt x="4606191" y="3041382"/>
                  <a:pt x="4609704" y="3036597"/>
                </a:cubicBezTo>
                <a:close/>
                <a:moveTo>
                  <a:pt x="4633507" y="3138219"/>
                </a:moveTo>
                <a:cubicBezTo>
                  <a:pt x="4625512" y="3150820"/>
                  <a:pt x="4606070" y="3138189"/>
                  <a:pt x="4614065" y="3125588"/>
                </a:cubicBezTo>
                <a:cubicBezTo>
                  <a:pt x="4622090" y="3112988"/>
                  <a:pt x="4641532" y="3125619"/>
                  <a:pt x="4633507" y="3138219"/>
                </a:cubicBezTo>
                <a:close/>
                <a:moveTo>
                  <a:pt x="4633204" y="2921646"/>
                </a:moveTo>
                <a:cubicBezTo>
                  <a:pt x="4627632" y="2922979"/>
                  <a:pt x="4620001" y="2919253"/>
                  <a:pt x="4619274" y="2913044"/>
                </a:cubicBezTo>
                <a:cubicBezTo>
                  <a:pt x="4619213" y="2912287"/>
                  <a:pt x="4619092" y="2911529"/>
                  <a:pt x="4618910" y="2910772"/>
                </a:cubicBezTo>
                <a:cubicBezTo>
                  <a:pt x="4618880" y="2910681"/>
                  <a:pt x="4618910" y="2910712"/>
                  <a:pt x="4618880" y="2910651"/>
                </a:cubicBezTo>
                <a:cubicBezTo>
                  <a:pt x="4618850" y="2910621"/>
                  <a:pt x="4618820" y="2910591"/>
                  <a:pt x="4618789" y="2910530"/>
                </a:cubicBezTo>
                <a:cubicBezTo>
                  <a:pt x="4618668" y="2910469"/>
                  <a:pt x="4618578" y="2910409"/>
                  <a:pt x="4618426" y="2910288"/>
                </a:cubicBezTo>
                <a:cubicBezTo>
                  <a:pt x="4613066" y="2906653"/>
                  <a:pt x="4611643" y="2899898"/>
                  <a:pt x="4614853" y="2894294"/>
                </a:cubicBezTo>
                <a:cubicBezTo>
                  <a:pt x="4617881" y="2888994"/>
                  <a:pt x="4625815" y="2887297"/>
                  <a:pt x="4630842" y="2890720"/>
                </a:cubicBezTo>
                <a:cubicBezTo>
                  <a:pt x="4636687" y="2894688"/>
                  <a:pt x="4640987" y="2900534"/>
                  <a:pt x="4641835" y="2907713"/>
                </a:cubicBezTo>
                <a:cubicBezTo>
                  <a:pt x="4642531" y="2913922"/>
                  <a:pt x="4639866" y="2920071"/>
                  <a:pt x="4633204" y="2921646"/>
                </a:cubicBezTo>
                <a:close/>
                <a:moveTo>
                  <a:pt x="4663548" y="2932823"/>
                </a:moveTo>
                <a:lnTo>
                  <a:pt x="4659218" y="2930067"/>
                </a:lnTo>
                <a:cubicBezTo>
                  <a:pt x="4653918" y="2926705"/>
                  <a:pt x="4653827" y="2918254"/>
                  <a:pt x="4657401" y="2913771"/>
                </a:cubicBezTo>
                <a:cubicBezTo>
                  <a:pt x="4660126" y="2910378"/>
                  <a:pt x="4663941" y="2909258"/>
                  <a:pt x="4667727" y="2909742"/>
                </a:cubicBezTo>
                <a:cubicBezTo>
                  <a:pt x="4667909" y="2907773"/>
                  <a:pt x="4668514" y="2905835"/>
                  <a:pt x="4669574" y="2904139"/>
                </a:cubicBezTo>
                <a:cubicBezTo>
                  <a:pt x="4672996" y="2898686"/>
                  <a:pt x="4680597" y="2897990"/>
                  <a:pt x="4685685" y="2901231"/>
                </a:cubicBezTo>
                <a:lnTo>
                  <a:pt x="4690046" y="2903987"/>
                </a:lnTo>
                <a:cubicBezTo>
                  <a:pt x="4693649" y="2906289"/>
                  <a:pt x="4695134" y="2910318"/>
                  <a:pt x="4694830" y="2914286"/>
                </a:cubicBezTo>
                <a:cubicBezTo>
                  <a:pt x="4697344" y="2917315"/>
                  <a:pt x="4698132" y="2921495"/>
                  <a:pt x="4695315" y="2925947"/>
                </a:cubicBezTo>
                <a:cubicBezTo>
                  <a:pt x="4691620" y="2931763"/>
                  <a:pt x="4685231" y="2932490"/>
                  <a:pt x="4680234" y="2930400"/>
                </a:cubicBezTo>
                <a:cubicBezTo>
                  <a:pt x="4680113" y="2930582"/>
                  <a:pt x="4679992" y="2930824"/>
                  <a:pt x="4679870" y="2931006"/>
                </a:cubicBezTo>
                <a:cubicBezTo>
                  <a:pt x="4675601" y="2936307"/>
                  <a:pt x="4668817" y="2936186"/>
                  <a:pt x="4663548" y="2932823"/>
                </a:cubicBezTo>
                <a:close/>
                <a:moveTo>
                  <a:pt x="4712395" y="2490257"/>
                </a:moveTo>
                <a:lnTo>
                  <a:pt x="4705339" y="2492923"/>
                </a:lnTo>
                <a:cubicBezTo>
                  <a:pt x="4699222" y="2495224"/>
                  <a:pt x="4692166" y="2490015"/>
                  <a:pt x="4690682" y="2484260"/>
                </a:cubicBezTo>
                <a:cubicBezTo>
                  <a:pt x="4688955" y="2477475"/>
                  <a:pt x="4693286" y="2471901"/>
                  <a:pt x="4699343" y="2469630"/>
                </a:cubicBezTo>
                <a:lnTo>
                  <a:pt x="4706429" y="2466964"/>
                </a:lnTo>
                <a:cubicBezTo>
                  <a:pt x="4712546" y="2464632"/>
                  <a:pt x="4719602" y="2469872"/>
                  <a:pt x="4721056" y="2475627"/>
                </a:cubicBezTo>
                <a:cubicBezTo>
                  <a:pt x="4722782" y="2482382"/>
                  <a:pt x="4718451" y="2487955"/>
                  <a:pt x="4712395" y="2490257"/>
                </a:cubicBezTo>
                <a:close/>
                <a:moveTo>
                  <a:pt x="4717815" y="2155523"/>
                </a:moveTo>
                <a:cubicBezTo>
                  <a:pt x="4713091" y="2156462"/>
                  <a:pt x="4709457" y="2154311"/>
                  <a:pt x="4705793" y="2151676"/>
                </a:cubicBezTo>
                <a:cubicBezTo>
                  <a:pt x="4702946" y="2149616"/>
                  <a:pt x="4701917" y="2146315"/>
                  <a:pt x="4702099" y="2143013"/>
                </a:cubicBezTo>
                <a:cubicBezTo>
                  <a:pt x="4701978" y="2142831"/>
                  <a:pt x="4701826" y="2142619"/>
                  <a:pt x="4701705" y="2142438"/>
                </a:cubicBezTo>
                <a:cubicBezTo>
                  <a:pt x="4698162" y="2137107"/>
                  <a:pt x="4700100" y="2130140"/>
                  <a:pt x="4705097" y="2126566"/>
                </a:cubicBezTo>
                <a:cubicBezTo>
                  <a:pt x="4710184" y="2122931"/>
                  <a:pt x="4717634" y="2124991"/>
                  <a:pt x="4720965" y="2129958"/>
                </a:cubicBezTo>
                <a:cubicBezTo>
                  <a:pt x="4723388" y="2133623"/>
                  <a:pt x="4726234" y="2137288"/>
                  <a:pt x="4727052" y="2141680"/>
                </a:cubicBezTo>
                <a:cubicBezTo>
                  <a:pt x="4728233" y="2148102"/>
                  <a:pt x="4724266" y="2154251"/>
                  <a:pt x="4717815" y="2155523"/>
                </a:cubicBezTo>
                <a:close/>
                <a:moveTo>
                  <a:pt x="4726265" y="1824212"/>
                </a:moveTo>
                <a:cubicBezTo>
                  <a:pt x="4721026" y="1827968"/>
                  <a:pt x="4713970" y="1828210"/>
                  <a:pt x="4709457" y="1822970"/>
                </a:cubicBezTo>
                <a:cubicBezTo>
                  <a:pt x="4705520" y="1818426"/>
                  <a:pt x="4705460" y="1809915"/>
                  <a:pt x="4710699" y="1806159"/>
                </a:cubicBezTo>
                <a:lnTo>
                  <a:pt x="4714999" y="1803069"/>
                </a:lnTo>
                <a:cubicBezTo>
                  <a:pt x="4720238" y="1799283"/>
                  <a:pt x="4727294" y="1799071"/>
                  <a:pt x="4731806" y="1804311"/>
                </a:cubicBezTo>
                <a:cubicBezTo>
                  <a:pt x="4735743" y="1808885"/>
                  <a:pt x="4735804" y="1817396"/>
                  <a:pt x="4730565" y="1821152"/>
                </a:cubicBezTo>
                <a:lnTo>
                  <a:pt x="4726265" y="1824212"/>
                </a:lnTo>
                <a:close/>
                <a:moveTo>
                  <a:pt x="4727506" y="2001165"/>
                </a:moveTo>
                <a:cubicBezTo>
                  <a:pt x="4731080" y="1986808"/>
                  <a:pt x="4752974" y="1993623"/>
                  <a:pt x="4749431" y="2007890"/>
                </a:cubicBezTo>
                <a:cubicBezTo>
                  <a:pt x="4745888" y="2022247"/>
                  <a:pt x="4723963" y="2015432"/>
                  <a:pt x="4727506" y="2001165"/>
                </a:cubicBezTo>
                <a:close/>
                <a:moveTo>
                  <a:pt x="4772355" y="2766441"/>
                </a:moveTo>
                <a:cubicBezTo>
                  <a:pt x="4766359" y="2763169"/>
                  <a:pt x="4764815" y="2756051"/>
                  <a:pt x="4767510" y="2750114"/>
                </a:cubicBezTo>
                <a:lnTo>
                  <a:pt x="4769721" y="2745238"/>
                </a:lnTo>
                <a:cubicBezTo>
                  <a:pt x="4772416" y="2739301"/>
                  <a:pt x="4780623" y="2737453"/>
                  <a:pt x="4786044" y="2740391"/>
                </a:cubicBezTo>
                <a:cubicBezTo>
                  <a:pt x="4792040" y="2743632"/>
                  <a:pt x="4793584" y="2750781"/>
                  <a:pt x="4790889" y="2756718"/>
                </a:cubicBezTo>
                <a:lnTo>
                  <a:pt x="4788678" y="2761594"/>
                </a:lnTo>
                <a:cubicBezTo>
                  <a:pt x="4785983" y="2767531"/>
                  <a:pt x="4777746" y="2769379"/>
                  <a:pt x="4772355" y="2766441"/>
                </a:cubicBezTo>
                <a:close/>
                <a:moveTo>
                  <a:pt x="4805819" y="2769197"/>
                </a:moveTo>
                <a:lnTo>
                  <a:pt x="4808029" y="2764320"/>
                </a:lnTo>
                <a:cubicBezTo>
                  <a:pt x="4810815" y="2758171"/>
                  <a:pt x="4816993" y="2755173"/>
                  <a:pt x="4823534" y="2757323"/>
                </a:cubicBezTo>
                <a:cubicBezTo>
                  <a:pt x="4824624" y="2757687"/>
                  <a:pt x="4825533" y="2758414"/>
                  <a:pt x="4826442" y="2759111"/>
                </a:cubicBezTo>
                <a:cubicBezTo>
                  <a:pt x="4835254" y="2754385"/>
                  <a:pt x="4848548" y="2762200"/>
                  <a:pt x="4842825" y="2773014"/>
                </a:cubicBezTo>
                <a:cubicBezTo>
                  <a:pt x="4839524" y="2779223"/>
                  <a:pt x="4833043" y="2780344"/>
                  <a:pt x="4827834" y="2778526"/>
                </a:cubicBezTo>
                <a:cubicBezTo>
                  <a:pt x="4824867" y="2784039"/>
                  <a:pt x="4819082" y="2786735"/>
                  <a:pt x="4812874" y="2784736"/>
                </a:cubicBezTo>
                <a:cubicBezTo>
                  <a:pt x="4806909" y="2782767"/>
                  <a:pt x="4803214" y="2774952"/>
                  <a:pt x="4805819" y="2769197"/>
                </a:cubicBezTo>
                <a:close/>
                <a:moveTo>
                  <a:pt x="4830257" y="2844044"/>
                </a:moveTo>
                <a:cubicBezTo>
                  <a:pt x="4829288" y="2842317"/>
                  <a:pt x="4828652" y="2840378"/>
                  <a:pt x="4828561" y="2838379"/>
                </a:cubicBezTo>
                <a:cubicBezTo>
                  <a:pt x="4828258" y="2831958"/>
                  <a:pt x="4834073" y="2827021"/>
                  <a:pt x="4840099" y="2826778"/>
                </a:cubicBezTo>
                <a:lnTo>
                  <a:pt x="4845247" y="2826536"/>
                </a:lnTo>
                <a:cubicBezTo>
                  <a:pt x="4847246" y="2826475"/>
                  <a:pt x="4849032" y="2827051"/>
                  <a:pt x="4850638" y="2827929"/>
                </a:cubicBezTo>
                <a:cubicBezTo>
                  <a:pt x="4850698" y="2827202"/>
                  <a:pt x="4850607" y="2826506"/>
                  <a:pt x="4850819" y="2825718"/>
                </a:cubicBezTo>
                <a:cubicBezTo>
                  <a:pt x="4852485" y="2819963"/>
                  <a:pt x="4859723" y="2814996"/>
                  <a:pt x="4865719" y="2817510"/>
                </a:cubicBezTo>
                <a:cubicBezTo>
                  <a:pt x="4866415" y="2817812"/>
                  <a:pt x="4867112" y="2818085"/>
                  <a:pt x="4867838" y="2818297"/>
                </a:cubicBezTo>
                <a:lnTo>
                  <a:pt x="4867838" y="2818297"/>
                </a:lnTo>
                <a:cubicBezTo>
                  <a:pt x="4867929" y="2818297"/>
                  <a:pt x="4867959" y="2818297"/>
                  <a:pt x="4868081" y="2818267"/>
                </a:cubicBezTo>
                <a:cubicBezTo>
                  <a:pt x="4868263" y="2818176"/>
                  <a:pt x="4868293" y="2818176"/>
                  <a:pt x="4868626" y="2817994"/>
                </a:cubicBezTo>
                <a:cubicBezTo>
                  <a:pt x="4874652" y="2814965"/>
                  <a:pt x="4881496" y="2817176"/>
                  <a:pt x="4884918" y="2822931"/>
                </a:cubicBezTo>
                <a:cubicBezTo>
                  <a:pt x="4888159" y="2828414"/>
                  <a:pt x="4885615" y="2836410"/>
                  <a:pt x="4879982" y="2839227"/>
                </a:cubicBezTo>
                <a:cubicBezTo>
                  <a:pt x="4874319" y="2842044"/>
                  <a:pt x="4868020" y="2842650"/>
                  <a:pt x="4861963" y="2841105"/>
                </a:cubicBezTo>
                <a:cubicBezTo>
                  <a:pt x="4861963" y="2841287"/>
                  <a:pt x="4862115" y="2841378"/>
                  <a:pt x="4862115" y="2841560"/>
                </a:cubicBezTo>
                <a:cubicBezTo>
                  <a:pt x="4862418" y="2848466"/>
                  <a:pt x="4857603" y="2852676"/>
                  <a:pt x="4852334" y="2853857"/>
                </a:cubicBezTo>
                <a:cubicBezTo>
                  <a:pt x="4852334" y="2854069"/>
                  <a:pt x="4852394" y="2854342"/>
                  <a:pt x="4852364" y="2854554"/>
                </a:cubicBezTo>
                <a:cubicBezTo>
                  <a:pt x="4851909" y="2861279"/>
                  <a:pt x="4846307" y="2865095"/>
                  <a:pt x="4840069" y="2865368"/>
                </a:cubicBezTo>
                <a:lnTo>
                  <a:pt x="4834921" y="2865580"/>
                </a:lnTo>
                <a:cubicBezTo>
                  <a:pt x="4828622" y="2865852"/>
                  <a:pt x="4823746" y="2858976"/>
                  <a:pt x="4824109" y="2853252"/>
                </a:cubicBezTo>
                <a:cubicBezTo>
                  <a:pt x="4824382" y="2848890"/>
                  <a:pt x="4826865" y="2845800"/>
                  <a:pt x="4830257" y="2844044"/>
                </a:cubicBezTo>
                <a:close/>
                <a:moveTo>
                  <a:pt x="4864629" y="2898475"/>
                </a:moveTo>
                <a:cubicBezTo>
                  <a:pt x="4865265" y="2913347"/>
                  <a:pt x="4842219" y="2915679"/>
                  <a:pt x="4841583" y="2900776"/>
                </a:cubicBezTo>
                <a:cubicBezTo>
                  <a:pt x="4840917" y="2885904"/>
                  <a:pt x="4863962" y="2883572"/>
                  <a:pt x="4864629" y="2898475"/>
                </a:cubicBezTo>
                <a:close/>
                <a:moveTo>
                  <a:pt x="4837434" y="2937609"/>
                </a:moveTo>
                <a:cubicBezTo>
                  <a:pt x="4845459" y="2924978"/>
                  <a:pt x="4864235" y="2938578"/>
                  <a:pt x="4856271" y="2951088"/>
                </a:cubicBezTo>
                <a:cubicBezTo>
                  <a:pt x="4848246" y="2963689"/>
                  <a:pt x="4829470" y="2950119"/>
                  <a:pt x="4837434" y="2937609"/>
                </a:cubicBezTo>
                <a:close/>
                <a:moveTo>
                  <a:pt x="4879286" y="2922434"/>
                </a:moveTo>
                <a:cubicBezTo>
                  <a:pt x="4879134" y="2923615"/>
                  <a:pt x="4878983" y="2924766"/>
                  <a:pt x="4878347" y="2925826"/>
                </a:cubicBezTo>
                <a:cubicBezTo>
                  <a:pt x="4877953" y="2926463"/>
                  <a:pt x="4877590" y="2927098"/>
                  <a:pt x="4877287" y="2927765"/>
                </a:cubicBezTo>
                <a:cubicBezTo>
                  <a:pt x="4877287" y="2927856"/>
                  <a:pt x="4877287" y="2927886"/>
                  <a:pt x="4877287" y="2928007"/>
                </a:cubicBezTo>
                <a:cubicBezTo>
                  <a:pt x="4877348" y="2928189"/>
                  <a:pt x="4877348" y="2928219"/>
                  <a:pt x="4877469" y="2928552"/>
                </a:cubicBezTo>
                <a:cubicBezTo>
                  <a:pt x="4879498" y="2934732"/>
                  <a:pt x="4876469" y="2940941"/>
                  <a:pt x="4870534" y="2943395"/>
                </a:cubicBezTo>
                <a:cubicBezTo>
                  <a:pt x="4864871" y="2945757"/>
                  <a:pt x="4857603" y="2942213"/>
                  <a:pt x="4855695" y="2936458"/>
                </a:cubicBezTo>
                <a:cubicBezTo>
                  <a:pt x="4853484" y="2929764"/>
                  <a:pt x="4853515" y="2922494"/>
                  <a:pt x="4857209" y="2916285"/>
                </a:cubicBezTo>
                <a:cubicBezTo>
                  <a:pt x="4860419" y="2910893"/>
                  <a:pt x="4866325" y="2907683"/>
                  <a:pt x="4872532" y="2910500"/>
                </a:cubicBezTo>
                <a:cubicBezTo>
                  <a:pt x="4874985" y="2911620"/>
                  <a:pt x="4877045" y="2913922"/>
                  <a:pt x="4878286" y="2916558"/>
                </a:cubicBezTo>
                <a:lnTo>
                  <a:pt x="4878165" y="2913650"/>
                </a:lnTo>
                <a:cubicBezTo>
                  <a:pt x="4877892" y="2907168"/>
                  <a:pt x="4883525" y="2902291"/>
                  <a:pt x="4889612" y="2901928"/>
                </a:cubicBezTo>
                <a:cubicBezTo>
                  <a:pt x="4896002" y="2901564"/>
                  <a:pt x="4901059" y="2907349"/>
                  <a:pt x="4901302" y="2913377"/>
                </a:cubicBezTo>
                <a:lnTo>
                  <a:pt x="4901513" y="2918527"/>
                </a:lnTo>
                <a:cubicBezTo>
                  <a:pt x="4901786" y="2925008"/>
                  <a:pt x="4896153" y="2929885"/>
                  <a:pt x="4890067" y="2930249"/>
                </a:cubicBezTo>
                <a:cubicBezTo>
                  <a:pt x="4885040" y="2930521"/>
                  <a:pt x="4880951" y="2926917"/>
                  <a:pt x="4879286" y="2922434"/>
                </a:cubicBezTo>
                <a:close/>
                <a:moveTo>
                  <a:pt x="4889098" y="2990738"/>
                </a:moveTo>
                <a:lnTo>
                  <a:pt x="4891853" y="2986376"/>
                </a:lnTo>
                <a:cubicBezTo>
                  <a:pt x="4894215" y="2982650"/>
                  <a:pt x="4897758" y="2980621"/>
                  <a:pt x="4901665" y="2980409"/>
                </a:cubicBezTo>
                <a:lnTo>
                  <a:pt x="4901665" y="2980136"/>
                </a:lnTo>
                <a:cubicBezTo>
                  <a:pt x="4901392" y="2973654"/>
                  <a:pt x="4906207" y="2968566"/>
                  <a:pt x="4912536" y="2967899"/>
                </a:cubicBezTo>
                <a:cubicBezTo>
                  <a:pt x="4918684" y="2967263"/>
                  <a:pt x="4924529" y="2972746"/>
                  <a:pt x="4924771" y="2978773"/>
                </a:cubicBezTo>
                <a:lnTo>
                  <a:pt x="4924983" y="2983922"/>
                </a:lnTo>
                <a:cubicBezTo>
                  <a:pt x="4925256" y="2990405"/>
                  <a:pt x="4920440" y="2995524"/>
                  <a:pt x="4914111" y="2996160"/>
                </a:cubicBezTo>
                <a:cubicBezTo>
                  <a:pt x="4913627" y="2996220"/>
                  <a:pt x="4913203" y="2996008"/>
                  <a:pt x="4912718" y="2995978"/>
                </a:cubicBezTo>
                <a:cubicBezTo>
                  <a:pt x="4912567" y="2996311"/>
                  <a:pt x="4912597" y="2996735"/>
                  <a:pt x="4912385" y="2997068"/>
                </a:cubicBezTo>
                <a:lnTo>
                  <a:pt x="4909629" y="3001400"/>
                </a:lnTo>
                <a:cubicBezTo>
                  <a:pt x="4906147" y="3006913"/>
                  <a:pt x="4900121" y="3009154"/>
                  <a:pt x="4894003" y="3006337"/>
                </a:cubicBezTo>
                <a:cubicBezTo>
                  <a:pt x="4888673" y="3003853"/>
                  <a:pt x="4885827" y="2995857"/>
                  <a:pt x="4889098" y="2990738"/>
                </a:cubicBezTo>
                <a:close/>
                <a:moveTo>
                  <a:pt x="4891399" y="3159846"/>
                </a:moveTo>
                <a:cubicBezTo>
                  <a:pt x="4891671" y="3166328"/>
                  <a:pt x="4887371" y="3170387"/>
                  <a:pt x="4882465" y="3171841"/>
                </a:cubicBezTo>
                <a:cubicBezTo>
                  <a:pt x="4882284" y="3171872"/>
                  <a:pt x="4882193" y="3172023"/>
                  <a:pt x="4882011" y="3172083"/>
                </a:cubicBezTo>
                <a:cubicBezTo>
                  <a:pt x="4881859" y="3172114"/>
                  <a:pt x="4881708" y="3172083"/>
                  <a:pt x="4881557" y="3172083"/>
                </a:cubicBezTo>
                <a:cubicBezTo>
                  <a:pt x="4880285" y="3172356"/>
                  <a:pt x="4879043" y="3172447"/>
                  <a:pt x="4877771" y="3172356"/>
                </a:cubicBezTo>
                <a:cubicBezTo>
                  <a:pt x="4877650" y="3172356"/>
                  <a:pt x="4877529" y="3172356"/>
                  <a:pt x="4877408" y="3172356"/>
                </a:cubicBezTo>
                <a:cubicBezTo>
                  <a:pt x="4874985" y="3172114"/>
                  <a:pt x="4872865" y="3171114"/>
                  <a:pt x="4871230" y="3169418"/>
                </a:cubicBezTo>
                <a:cubicBezTo>
                  <a:pt x="4869565" y="3168025"/>
                  <a:pt x="4868172" y="3166298"/>
                  <a:pt x="4867687" y="3164117"/>
                </a:cubicBezTo>
                <a:lnTo>
                  <a:pt x="4866112" y="3156999"/>
                </a:lnTo>
                <a:cubicBezTo>
                  <a:pt x="4864750" y="3150881"/>
                  <a:pt x="4867778" y="3144489"/>
                  <a:pt x="4874107" y="3142702"/>
                </a:cubicBezTo>
                <a:cubicBezTo>
                  <a:pt x="4879861" y="3141067"/>
                  <a:pt x="4887038" y="3144580"/>
                  <a:pt x="4888401" y="3150699"/>
                </a:cubicBezTo>
                <a:cubicBezTo>
                  <a:pt x="4888643" y="3151759"/>
                  <a:pt x="4888885" y="3152819"/>
                  <a:pt x="4889128" y="3153879"/>
                </a:cubicBezTo>
                <a:cubicBezTo>
                  <a:pt x="4890369" y="3155394"/>
                  <a:pt x="4891308" y="3157241"/>
                  <a:pt x="4891399" y="3159846"/>
                </a:cubicBezTo>
                <a:close/>
                <a:moveTo>
                  <a:pt x="4908448" y="3228756"/>
                </a:moveTo>
                <a:lnTo>
                  <a:pt x="4911204" y="3224425"/>
                </a:lnTo>
                <a:cubicBezTo>
                  <a:pt x="4914687" y="3218942"/>
                  <a:pt x="4920773" y="3216731"/>
                  <a:pt x="4926861" y="3219578"/>
                </a:cubicBezTo>
                <a:cubicBezTo>
                  <a:pt x="4928344" y="3220275"/>
                  <a:pt x="4929586" y="3221486"/>
                  <a:pt x="4930585" y="3222880"/>
                </a:cubicBezTo>
                <a:cubicBezTo>
                  <a:pt x="4930858" y="3221365"/>
                  <a:pt x="4931373" y="3219820"/>
                  <a:pt x="4932342" y="3218336"/>
                </a:cubicBezTo>
                <a:cubicBezTo>
                  <a:pt x="4940367" y="3205736"/>
                  <a:pt x="4958840" y="3219699"/>
                  <a:pt x="4950875" y="3232239"/>
                </a:cubicBezTo>
                <a:cubicBezTo>
                  <a:pt x="4945939" y="3239994"/>
                  <a:pt x="4937066" y="3237631"/>
                  <a:pt x="4932796" y="3231785"/>
                </a:cubicBezTo>
                <a:cubicBezTo>
                  <a:pt x="4932614" y="3232997"/>
                  <a:pt x="4932342" y="3234208"/>
                  <a:pt x="4931675" y="3235268"/>
                </a:cubicBezTo>
                <a:lnTo>
                  <a:pt x="4928920" y="3239630"/>
                </a:lnTo>
                <a:cubicBezTo>
                  <a:pt x="4925437" y="3245113"/>
                  <a:pt x="4919350" y="3247324"/>
                  <a:pt x="4913263" y="3244476"/>
                </a:cubicBezTo>
                <a:cubicBezTo>
                  <a:pt x="4907964" y="3241932"/>
                  <a:pt x="4905208" y="3233905"/>
                  <a:pt x="4908448" y="3228756"/>
                </a:cubicBezTo>
                <a:close/>
                <a:moveTo>
                  <a:pt x="4945333" y="3245809"/>
                </a:moveTo>
                <a:cubicBezTo>
                  <a:pt x="4953328" y="3233209"/>
                  <a:pt x="4972770" y="3245840"/>
                  <a:pt x="4964775" y="3258440"/>
                </a:cubicBezTo>
                <a:cubicBezTo>
                  <a:pt x="4956750" y="3271011"/>
                  <a:pt x="4937338" y="3258410"/>
                  <a:pt x="4945333" y="3245809"/>
                </a:cubicBezTo>
                <a:close/>
                <a:moveTo>
                  <a:pt x="4964442" y="3041897"/>
                </a:moveTo>
                <a:cubicBezTo>
                  <a:pt x="4958870" y="3043200"/>
                  <a:pt x="4951238" y="3039504"/>
                  <a:pt x="4950512" y="3033295"/>
                </a:cubicBezTo>
                <a:cubicBezTo>
                  <a:pt x="4950451" y="3032538"/>
                  <a:pt x="4950330" y="3031781"/>
                  <a:pt x="4950148" y="3031023"/>
                </a:cubicBezTo>
                <a:cubicBezTo>
                  <a:pt x="4950118" y="3030932"/>
                  <a:pt x="4950118" y="3030963"/>
                  <a:pt x="4950118" y="3030872"/>
                </a:cubicBezTo>
                <a:cubicBezTo>
                  <a:pt x="4950088" y="3030842"/>
                  <a:pt x="4950058" y="3030811"/>
                  <a:pt x="4950027" y="3030781"/>
                </a:cubicBezTo>
                <a:cubicBezTo>
                  <a:pt x="4949906" y="3030690"/>
                  <a:pt x="4949815" y="3030629"/>
                  <a:pt x="4949664" y="3030539"/>
                </a:cubicBezTo>
                <a:cubicBezTo>
                  <a:pt x="4944304" y="3026873"/>
                  <a:pt x="4942881" y="3020149"/>
                  <a:pt x="4946060" y="3014546"/>
                </a:cubicBezTo>
                <a:cubicBezTo>
                  <a:pt x="4949088" y="3009245"/>
                  <a:pt x="4957053" y="3007549"/>
                  <a:pt x="4962050" y="3010941"/>
                </a:cubicBezTo>
                <a:cubicBezTo>
                  <a:pt x="4966229" y="3013788"/>
                  <a:pt x="4969106" y="3017877"/>
                  <a:pt x="4970983" y="3022451"/>
                </a:cubicBezTo>
                <a:cubicBezTo>
                  <a:pt x="4972043" y="3014697"/>
                  <a:pt x="4979765" y="3010608"/>
                  <a:pt x="4985973" y="3011819"/>
                </a:cubicBezTo>
                <a:cubicBezTo>
                  <a:pt x="4993332" y="3004095"/>
                  <a:pt x="5006233" y="3011062"/>
                  <a:pt x="5005597" y="3020634"/>
                </a:cubicBezTo>
                <a:cubicBezTo>
                  <a:pt x="5009231" y="3019119"/>
                  <a:pt x="5013562" y="3019362"/>
                  <a:pt x="5016923" y="3021482"/>
                </a:cubicBezTo>
                <a:lnTo>
                  <a:pt x="5017831" y="3022088"/>
                </a:lnTo>
                <a:cubicBezTo>
                  <a:pt x="5017225" y="3020846"/>
                  <a:pt x="5016802" y="3019422"/>
                  <a:pt x="5016711" y="3017665"/>
                </a:cubicBezTo>
                <a:cubicBezTo>
                  <a:pt x="5016075" y="3003157"/>
                  <a:pt x="5038212" y="2999037"/>
                  <a:pt x="5039423" y="3013243"/>
                </a:cubicBezTo>
                <a:cubicBezTo>
                  <a:pt x="5041937" y="3013213"/>
                  <a:pt x="5044511" y="3013758"/>
                  <a:pt x="5046752" y="3015182"/>
                </a:cubicBezTo>
                <a:lnTo>
                  <a:pt x="5055443" y="3020695"/>
                </a:lnTo>
                <a:cubicBezTo>
                  <a:pt x="5060743" y="3024087"/>
                  <a:pt x="5061409" y="3032114"/>
                  <a:pt x="5057896" y="3036900"/>
                </a:cubicBezTo>
                <a:cubicBezTo>
                  <a:pt x="5053989" y="3042170"/>
                  <a:pt x="5046964" y="3042715"/>
                  <a:pt x="5041694" y="3039353"/>
                </a:cubicBezTo>
                <a:lnTo>
                  <a:pt x="5033003" y="3033810"/>
                </a:lnTo>
                <a:cubicBezTo>
                  <a:pt x="5030520" y="3032235"/>
                  <a:pt x="5029127" y="3029569"/>
                  <a:pt x="5028642" y="3026752"/>
                </a:cubicBezTo>
                <a:cubicBezTo>
                  <a:pt x="5026674" y="3027116"/>
                  <a:pt x="5024766" y="3026843"/>
                  <a:pt x="5023010" y="3026268"/>
                </a:cubicBezTo>
                <a:cubicBezTo>
                  <a:pt x="5025069" y="3028600"/>
                  <a:pt x="5026280" y="3031447"/>
                  <a:pt x="5026038" y="3034507"/>
                </a:cubicBezTo>
                <a:cubicBezTo>
                  <a:pt x="5028552" y="3037536"/>
                  <a:pt x="5029339" y="3041716"/>
                  <a:pt x="5026523" y="3046168"/>
                </a:cubicBezTo>
                <a:cubicBezTo>
                  <a:pt x="5024887" y="3048743"/>
                  <a:pt x="5022646" y="3050197"/>
                  <a:pt x="5020315" y="3050984"/>
                </a:cubicBezTo>
                <a:lnTo>
                  <a:pt x="5020617" y="3052317"/>
                </a:lnTo>
                <a:cubicBezTo>
                  <a:pt x="5021980" y="3058466"/>
                  <a:pt x="5016226" y="3064524"/>
                  <a:pt x="5010503" y="3065190"/>
                </a:cubicBezTo>
                <a:cubicBezTo>
                  <a:pt x="5003840" y="3065978"/>
                  <a:pt x="4998995" y="3061162"/>
                  <a:pt x="4997633" y="3055073"/>
                </a:cubicBezTo>
                <a:lnTo>
                  <a:pt x="4997451" y="3054225"/>
                </a:lnTo>
                <a:cubicBezTo>
                  <a:pt x="4996573" y="3053862"/>
                  <a:pt x="4995664" y="3053589"/>
                  <a:pt x="4994846" y="3053044"/>
                </a:cubicBezTo>
                <a:lnTo>
                  <a:pt x="4990486" y="3050288"/>
                </a:lnTo>
                <a:cubicBezTo>
                  <a:pt x="4985186" y="3046895"/>
                  <a:pt x="4985095" y="3038475"/>
                  <a:pt x="4988699" y="3033992"/>
                </a:cubicBezTo>
                <a:cubicBezTo>
                  <a:pt x="4989910" y="3032477"/>
                  <a:pt x="4991364" y="3031568"/>
                  <a:pt x="4992908" y="3030902"/>
                </a:cubicBezTo>
                <a:cubicBezTo>
                  <a:pt x="4991969" y="3030751"/>
                  <a:pt x="4991061" y="3030418"/>
                  <a:pt x="4990183" y="3030024"/>
                </a:cubicBezTo>
                <a:cubicBezTo>
                  <a:pt x="4985428" y="3034900"/>
                  <a:pt x="4977040" y="3035446"/>
                  <a:pt x="4973042" y="3030599"/>
                </a:cubicBezTo>
                <a:cubicBezTo>
                  <a:pt x="4972740" y="3035839"/>
                  <a:pt x="4970135" y="3040534"/>
                  <a:pt x="4964442" y="3041897"/>
                </a:cubicBezTo>
                <a:close/>
                <a:moveTo>
                  <a:pt x="4990516" y="3070340"/>
                </a:moveTo>
                <a:cubicBezTo>
                  <a:pt x="4990667" y="3073671"/>
                  <a:pt x="4989486" y="3076034"/>
                  <a:pt x="4987760" y="3077730"/>
                </a:cubicBezTo>
                <a:cubicBezTo>
                  <a:pt x="4994937" y="3079063"/>
                  <a:pt x="5000964" y="3086454"/>
                  <a:pt x="4995967" y="3094299"/>
                </a:cubicBezTo>
                <a:cubicBezTo>
                  <a:pt x="4987972" y="3106869"/>
                  <a:pt x="4967743" y="3095571"/>
                  <a:pt x="4975738" y="3082971"/>
                </a:cubicBezTo>
                <a:cubicBezTo>
                  <a:pt x="4976495" y="3081759"/>
                  <a:pt x="4977464" y="3080971"/>
                  <a:pt x="4978402" y="3080184"/>
                </a:cubicBezTo>
                <a:cubicBezTo>
                  <a:pt x="4972982" y="3079275"/>
                  <a:pt x="4967713" y="3075277"/>
                  <a:pt x="4967410" y="3068371"/>
                </a:cubicBezTo>
                <a:cubicBezTo>
                  <a:pt x="4966774" y="3053529"/>
                  <a:pt x="4989880" y="3055679"/>
                  <a:pt x="4990516" y="3070340"/>
                </a:cubicBezTo>
                <a:close/>
                <a:moveTo>
                  <a:pt x="4972467" y="3241902"/>
                </a:moveTo>
                <a:cubicBezTo>
                  <a:pt x="4975132" y="3237116"/>
                  <a:pt x="4978524" y="3232845"/>
                  <a:pt x="4984308" y="3231906"/>
                </a:cubicBezTo>
                <a:cubicBezTo>
                  <a:pt x="4984883" y="3231815"/>
                  <a:pt x="4985398" y="3231876"/>
                  <a:pt x="4985943" y="3231845"/>
                </a:cubicBezTo>
                <a:cubicBezTo>
                  <a:pt x="4995149" y="3225333"/>
                  <a:pt x="5010533" y="3234329"/>
                  <a:pt x="5003508" y="3245385"/>
                </a:cubicBezTo>
                <a:cubicBezTo>
                  <a:pt x="5002841" y="3246415"/>
                  <a:pt x="5002054" y="3247263"/>
                  <a:pt x="5001236" y="3247990"/>
                </a:cubicBezTo>
                <a:cubicBezTo>
                  <a:pt x="5000873" y="3249323"/>
                  <a:pt x="5000267" y="3250625"/>
                  <a:pt x="4999480" y="3251776"/>
                </a:cubicBezTo>
                <a:cubicBezTo>
                  <a:pt x="4997027" y="3255260"/>
                  <a:pt x="4992787" y="3256592"/>
                  <a:pt x="4988790" y="3256047"/>
                </a:cubicBezTo>
                <a:cubicBezTo>
                  <a:pt x="4985973" y="3257774"/>
                  <a:pt x="4982612" y="3258379"/>
                  <a:pt x="4978827" y="3257016"/>
                </a:cubicBezTo>
                <a:cubicBezTo>
                  <a:pt x="4973406" y="3255078"/>
                  <a:pt x="4969499" y="3247233"/>
                  <a:pt x="4972467" y="3241902"/>
                </a:cubicBezTo>
                <a:close/>
                <a:moveTo>
                  <a:pt x="5005627" y="3352490"/>
                </a:moveTo>
                <a:lnTo>
                  <a:pt x="5008383" y="3348159"/>
                </a:lnTo>
                <a:cubicBezTo>
                  <a:pt x="5011744" y="3342858"/>
                  <a:pt x="5018164" y="3340253"/>
                  <a:pt x="5024070" y="3343373"/>
                </a:cubicBezTo>
                <a:cubicBezTo>
                  <a:pt x="5025917" y="3344373"/>
                  <a:pt x="5027310" y="3346069"/>
                  <a:pt x="5028431" y="3347977"/>
                </a:cubicBezTo>
                <a:cubicBezTo>
                  <a:pt x="5032277" y="3345887"/>
                  <a:pt x="5037122" y="3346220"/>
                  <a:pt x="5041028" y="3348704"/>
                </a:cubicBezTo>
                <a:lnTo>
                  <a:pt x="5045359" y="3351461"/>
                </a:lnTo>
                <a:cubicBezTo>
                  <a:pt x="5050658" y="3354823"/>
                  <a:pt x="5051294" y="3362910"/>
                  <a:pt x="5047751" y="3367666"/>
                </a:cubicBezTo>
                <a:cubicBezTo>
                  <a:pt x="5043814" y="3372936"/>
                  <a:pt x="5036819" y="3373421"/>
                  <a:pt x="5031550" y="3370059"/>
                </a:cubicBezTo>
                <a:lnTo>
                  <a:pt x="5027219" y="3367302"/>
                </a:lnTo>
                <a:cubicBezTo>
                  <a:pt x="5026189" y="3366666"/>
                  <a:pt x="5025523" y="3365727"/>
                  <a:pt x="5024827" y="3364788"/>
                </a:cubicBezTo>
                <a:cubicBezTo>
                  <a:pt x="5021284" y="3369029"/>
                  <a:pt x="5015681" y="3370997"/>
                  <a:pt x="5010412" y="3368150"/>
                </a:cubicBezTo>
                <a:cubicBezTo>
                  <a:pt x="5005173" y="3365394"/>
                  <a:pt x="5002266" y="3357791"/>
                  <a:pt x="5005627" y="3352490"/>
                </a:cubicBezTo>
                <a:close/>
                <a:moveTo>
                  <a:pt x="5045722" y="3414130"/>
                </a:moveTo>
                <a:cubicBezTo>
                  <a:pt x="5053747" y="3401530"/>
                  <a:pt x="5073159" y="3414161"/>
                  <a:pt x="5065134" y="3426761"/>
                </a:cubicBezTo>
                <a:cubicBezTo>
                  <a:pt x="5057109" y="3439332"/>
                  <a:pt x="5037727" y="3426701"/>
                  <a:pt x="5045722" y="3414130"/>
                </a:cubicBezTo>
                <a:close/>
                <a:moveTo>
                  <a:pt x="5052354" y="3279189"/>
                </a:moveTo>
                <a:cubicBezTo>
                  <a:pt x="5060258" y="3266770"/>
                  <a:pt x="5081305" y="3276493"/>
                  <a:pt x="5073310" y="3289063"/>
                </a:cubicBezTo>
                <a:cubicBezTo>
                  <a:pt x="5065406" y="3301452"/>
                  <a:pt x="5044360" y="3291759"/>
                  <a:pt x="5052354" y="3279189"/>
                </a:cubicBezTo>
                <a:close/>
                <a:moveTo>
                  <a:pt x="5068283" y="3349946"/>
                </a:moveTo>
                <a:lnTo>
                  <a:pt x="5071039" y="3345615"/>
                </a:lnTo>
                <a:cubicBezTo>
                  <a:pt x="5074400" y="3340314"/>
                  <a:pt x="5080578" y="3337436"/>
                  <a:pt x="5086604" y="3340526"/>
                </a:cubicBezTo>
                <a:cubicBezTo>
                  <a:pt x="5091450" y="3342979"/>
                  <a:pt x="5094387" y="3349764"/>
                  <a:pt x="5092056" y="3354974"/>
                </a:cubicBezTo>
                <a:cubicBezTo>
                  <a:pt x="5093055" y="3357821"/>
                  <a:pt x="5092934" y="3361063"/>
                  <a:pt x="5090814" y="3364394"/>
                </a:cubicBezTo>
                <a:cubicBezTo>
                  <a:pt x="5085605" y="3372573"/>
                  <a:pt x="5075642" y="3370119"/>
                  <a:pt x="5071433" y="3363970"/>
                </a:cubicBezTo>
                <a:cubicBezTo>
                  <a:pt x="5067526" y="3360608"/>
                  <a:pt x="5065406" y="3354490"/>
                  <a:pt x="5068283" y="3349946"/>
                </a:cubicBezTo>
                <a:close/>
                <a:moveTo>
                  <a:pt x="5135663" y="3481435"/>
                </a:moveTo>
                <a:cubicBezTo>
                  <a:pt x="5137632" y="3475468"/>
                  <a:pt x="5144627" y="3472317"/>
                  <a:pt x="5150441" y="3474377"/>
                </a:cubicBezTo>
                <a:cubicBezTo>
                  <a:pt x="5153470" y="3475437"/>
                  <a:pt x="5155741" y="3477709"/>
                  <a:pt x="5156983" y="3480465"/>
                </a:cubicBezTo>
                <a:cubicBezTo>
                  <a:pt x="5158800" y="3478981"/>
                  <a:pt x="5160859" y="3477800"/>
                  <a:pt x="5163039" y="3477557"/>
                </a:cubicBezTo>
                <a:cubicBezTo>
                  <a:pt x="5165795" y="3477255"/>
                  <a:pt x="5168097" y="3478073"/>
                  <a:pt x="5170065" y="3479375"/>
                </a:cubicBezTo>
                <a:lnTo>
                  <a:pt x="5171095" y="3476497"/>
                </a:lnTo>
                <a:cubicBezTo>
                  <a:pt x="5171640" y="3474922"/>
                  <a:pt x="5172730" y="3473862"/>
                  <a:pt x="5173851" y="3472802"/>
                </a:cubicBezTo>
                <a:cubicBezTo>
                  <a:pt x="5168975" y="3469288"/>
                  <a:pt x="5167552" y="3462261"/>
                  <a:pt x="5170853" y="3457172"/>
                </a:cubicBezTo>
                <a:cubicBezTo>
                  <a:pt x="5171640" y="3455930"/>
                  <a:pt x="5172670" y="3454992"/>
                  <a:pt x="5173820" y="3454174"/>
                </a:cubicBezTo>
                <a:cubicBezTo>
                  <a:pt x="5173487" y="3453719"/>
                  <a:pt x="5173003" y="3453416"/>
                  <a:pt x="5172730" y="3452902"/>
                </a:cubicBezTo>
                <a:cubicBezTo>
                  <a:pt x="5170550" y="3449055"/>
                  <a:pt x="5168006" y="3445117"/>
                  <a:pt x="5167491" y="3440634"/>
                </a:cubicBezTo>
                <a:cubicBezTo>
                  <a:pt x="5167037" y="3436394"/>
                  <a:pt x="5168884" y="3432607"/>
                  <a:pt x="5171943" y="3430124"/>
                </a:cubicBezTo>
                <a:cubicBezTo>
                  <a:pt x="5167885" y="3423641"/>
                  <a:pt x="5170247" y="3412858"/>
                  <a:pt x="5180270" y="3412010"/>
                </a:cubicBezTo>
                <a:lnTo>
                  <a:pt x="5183420" y="3411737"/>
                </a:lnTo>
                <a:cubicBezTo>
                  <a:pt x="5196078" y="3410647"/>
                  <a:pt x="5198895" y="3427367"/>
                  <a:pt x="5190112" y="3432910"/>
                </a:cubicBezTo>
                <a:cubicBezTo>
                  <a:pt x="5192262" y="3435182"/>
                  <a:pt x="5193110" y="3438181"/>
                  <a:pt x="5192717" y="3441210"/>
                </a:cubicBezTo>
                <a:cubicBezTo>
                  <a:pt x="5192838" y="3441391"/>
                  <a:pt x="5192959" y="3441634"/>
                  <a:pt x="5193050" y="3441816"/>
                </a:cubicBezTo>
                <a:cubicBezTo>
                  <a:pt x="5195806" y="3446722"/>
                  <a:pt x="5194140" y="3452356"/>
                  <a:pt x="5190264" y="3455900"/>
                </a:cubicBezTo>
                <a:lnTo>
                  <a:pt x="5195503" y="3459232"/>
                </a:lnTo>
                <a:cubicBezTo>
                  <a:pt x="5200803" y="3462594"/>
                  <a:pt x="5202316" y="3470015"/>
                  <a:pt x="5198925" y="3475255"/>
                </a:cubicBezTo>
                <a:cubicBezTo>
                  <a:pt x="5198743" y="3475558"/>
                  <a:pt x="5198410" y="3475710"/>
                  <a:pt x="5198198" y="3475982"/>
                </a:cubicBezTo>
                <a:cubicBezTo>
                  <a:pt x="5198410" y="3477406"/>
                  <a:pt x="5198985" y="3478769"/>
                  <a:pt x="5198743" y="3480193"/>
                </a:cubicBezTo>
                <a:cubicBezTo>
                  <a:pt x="5198955" y="3480284"/>
                  <a:pt x="5199197" y="3480314"/>
                  <a:pt x="5199410" y="3480435"/>
                </a:cubicBezTo>
                <a:cubicBezTo>
                  <a:pt x="5205406" y="3483373"/>
                  <a:pt x="5206799" y="3489976"/>
                  <a:pt x="5204709" y="3495822"/>
                </a:cubicBezTo>
                <a:lnTo>
                  <a:pt x="5202983" y="3500638"/>
                </a:lnTo>
                <a:cubicBezTo>
                  <a:pt x="5200863" y="3506515"/>
                  <a:pt x="5192717" y="3508423"/>
                  <a:pt x="5187599" y="3505939"/>
                </a:cubicBezTo>
                <a:cubicBezTo>
                  <a:pt x="5183723" y="3504031"/>
                  <a:pt x="5181785" y="3500578"/>
                  <a:pt x="5181451" y="3496822"/>
                </a:cubicBezTo>
                <a:cubicBezTo>
                  <a:pt x="5180028" y="3497004"/>
                  <a:pt x="5178635" y="3496701"/>
                  <a:pt x="5177212" y="3496398"/>
                </a:cubicBezTo>
                <a:cubicBezTo>
                  <a:pt x="5177393" y="3501971"/>
                  <a:pt x="5172245" y="3507121"/>
                  <a:pt x="5167037" y="3507696"/>
                </a:cubicBezTo>
                <a:cubicBezTo>
                  <a:pt x="5163978" y="3508029"/>
                  <a:pt x="5161374" y="3507090"/>
                  <a:pt x="5159284" y="3505485"/>
                </a:cubicBezTo>
                <a:cubicBezTo>
                  <a:pt x="5158679" y="3506545"/>
                  <a:pt x="5158012" y="3507575"/>
                  <a:pt x="5157164" y="3508362"/>
                </a:cubicBezTo>
                <a:cubicBezTo>
                  <a:pt x="5152228" y="3512936"/>
                  <a:pt x="5145203" y="3511179"/>
                  <a:pt x="5140842" y="3507030"/>
                </a:cubicBezTo>
                <a:cubicBezTo>
                  <a:pt x="5133847" y="3500245"/>
                  <a:pt x="5132726" y="3490400"/>
                  <a:pt x="5135663" y="3481435"/>
                </a:cubicBezTo>
                <a:close/>
                <a:moveTo>
                  <a:pt x="5227876" y="3422339"/>
                </a:moveTo>
                <a:lnTo>
                  <a:pt x="5230632" y="3417977"/>
                </a:lnTo>
                <a:cubicBezTo>
                  <a:pt x="5233690" y="3413161"/>
                  <a:pt x="5239171" y="3410647"/>
                  <a:pt x="5244622" y="3412525"/>
                </a:cubicBezTo>
                <a:cubicBezTo>
                  <a:pt x="5245894" y="3411707"/>
                  <a:pt x="5247287" y="3411102"/>
                  <a:pt x="5248711" y="3410859"/>
                </a:cubicBezTo>
                <a:cubicBezTo>
                  <a:pt x="5253284" y="3410072"/>
                  <a:pt x="5257130" y="3412071"/>
                  <a:pt x="5259613" y="3415342"/>
                </a:cubicBezTo>
                <a:cubicBezTo>
                  <a:pt x="5264549" y="3414706"/>
                  <a:pt x="5269455" y="3416645"/>
                  <a:pt x="5271726" y="3421582"/>
                </a:cubicBezTo>
                <a:cubicBezTo>
                  <a:pt x="5274209" y="3426913"/>
                  <a:pt x="5271938" y="3434667"/>
                  <a:pt x="5266124" y="3436848"/>
                </a:cubicBezTo>
                <a:cubicBezTo>
                  <a:pt x="5260793" y="3438847"/>
                  <a:pt x="5255434" y="3439847"/>
                  <a:pt x="5249952" y="3437757"/>
                </a:cubicBezTo>
                <a:cubicBezTo>
                  <a:pt x="5248499" y="3437181"/>
                  <a:pt x="5247681" y="3435970"/>
                  <a:pt x="5246561" y="3435091"/>
                </a:cubicBezTo>
                <a:cubicBezTo>
                  <a:pt x="5243017" y="3438847"/>
                  <a:pt x="5237869" y="3440574"/>
                  <a:pt x="5232812" y="3437938"/>
                </a:cubicBezTo>
                <a:cubicBezTo>
                  <a:pt x="5227664" y="3435242"/>
                  <a:pt x="5224514" y="3427609"/>
                  <a:pt x="5227876" y="3422339"/>
                </a:cubicBezTo>
                <a:close/>
                <a:moveTo>
                  <a:pt x="5244410" y="3485706"/>
                </a:moveTo>
                <a:cubicBezTo>
                  <a:pt x="5258311" y="3490703"/>
                  <a:pt x="5251769" y="3512754"/>
                  <a:pt x="5237869" y="3507757"/>
                </a:cubicBezTo>
                <a:cubicBezTo>
                  <a:pt x="5223969" y="3502759"/>
                  <a:pt x="5230510" y="3480708"/>
                  <a:pt x="5244410" y="3485706"/>
                </a:cubicBezTo>
                <a:close/>
                <a:moveTo>
                  <a:pt x="5253738" y="3535048"/>
                </a:moveTo>
                <a:cubicBezTo>
                  <a:pt x="5261763" y="3522417"/>
                  <a:pt x="5281114" y="3535169"/>
                  <a:pt x="5273119" y="3547709"/>
                </a:cubicBezTo>
                <a:cubicBezTo>
                  <a:pt x="5265094" y="3560340"/>
                  <a:pt x="5245743" y="3547588"/>
                  <a:pt x="5253738" y="3535048"/>
                </a:cubicBezTo>
                <a:close/>
                <a:moveTo>
                  <a:pt x="5270121" y="3525385"/>
                </a:moveTo>
                <a:cubicBezTo>
                  <a:pt x="5261581" y="3513269"/>
                  <a:pt x="5281084" y="3501123"/>
                  <a:pt x="5289593" y="3513148"/>
                </a:cubicBezTo>
                <a:cubicBezTo>
                  <a:pt x="5298133" y="3525264"/>
                  <a:pt x="5278630" y="3537410"/>
                  <a:pt x="5270121" y="3525385"/>
                </a:cubicBezTo>
                <a:close/>
                <a:moveTo>
                  <a:pt x="5299163" y="3275917"/>
                </a:moveTo>
                <a:cubicBezTo>
                  <a:pt x="5295438" y="3271283"/>
                  <a:pt x="5295892" y="3263347"/>
                  <a:pt x="5300949" y="3259743"/>
                </a:cubicBezTo>
                <a:lnTo>
                  <a:pt x="5309277" y="3253836"/>
                </a:lnTo>
                <a:cubicBezTo>
                  <a:pt x="5314365" y="3250232"/>
                  <a:pt x="5321360" y="3250534"/>
                  <a:pt x="5325448" y="3255653"/>
                </a:cubicBezTo>
                <a:cubicBezTo>
                  <a:pt x="5329143" y="3260288"/>
                  <a:pt x="5328719" y="3268224"/>
                  <a:pt x="5323631" y="3271828"/>
                </a:cubicBezTo>
                <a:lnTo>
                  <a:pt x="5315303" y="3277704"/>
                </a:lnTo>
                <a:cubicBezTo>
                  <a:pt x="5310216" y="3281279"/>
                  <a:pt x="5303220" y="3281006"/>
                  <a:pt x="5299163" y="3275917"/>
                </a:cubicBezTo>
                <a:close/>
                <a:moveTo>
                  <a:pt x="5310307" y="3283157"/>
                </a:moveTo>
                <a:cubicBezTo>
                  <a:pt x="5313728" y="3277704"/>
                  <a:pt x="5321330" y="3277008"/>
                  <a:pt x="5326417" y="3280279"/>
                </a:cubicBezTo>
                <a:lnTo>
                  <a:pt x="5335109" y="3285792"/>
                </a:lnTo>
                <a:cubicBezTo>
                  <a:pt x="5340559" y="3289275"/>
                  <a:pt x="5341226" y="3296787"/>
                  <a:pt x="5337986" y="3301936"/>
                </a:cubicBezTo>
                <a:cubicBezTo>
                  <a:pt x="5334563" y="3307389"/>
                  <a:pt x="5326963" y="3308085"/>
                  <a:pt x="5321845" y="3304814"/>
                </a:cubicBezTo>
                <a:lnTo>
                  <a:pt x="5313153" y="3299301"/>
                </a:lnTo>
                <a:cubicBezTo>
                  <a:pt x="5307732" y="3295788"/>
                  <a:pt x="5307066" y="3288276"/>
                  <a:pt x="5310307" y="3283157"/>
                </a:cubicBezTo>
                <a:close/>
                <a:moveTo>
                  <a:pt x="5338319" y="3497912"/>
                </a:moveTo>
                <a:lnTo>
                  <a:pt x="5335381" y="3493732"/>
                </a:lnTo>
                <a:cubicBezTo>
                  <a:pt x="5332868" y="3490158"/>
                  <a:pt x="5332292" y="3486130"/>
                  <a:pt x="5333594" y="3482464"/>
                </a:cubicBezTo>
                <a:lnTo>
                  <a:pt x="5333352" y="3482374"/>
                </a:lnTo>
                <a:cubicBezTo>
                  <a:pt x="5327296" y="3480193"/>
                  <a:pt x="5324419" y="3473832"/>
                  <a:pt x="5326205" y="3467774"/>
                </a:cubicBezTo>
                <a:cubicBezTo>
                  <a:pt x="5327932" y="3461898"/>
                  <a:pt x="5335139" y="3458596"/>
                  <a:pt x="5340802" y="3460625"/>
                </a:cubicBezTo>
                <a:lnTo>
                  <a:pt x="5345617" y="3462352"/>
                </a:lnTo>
                <a:cubicBezTo>
                  <a:pt x="5351674" y="3464533"/>
                  <a:pt x="5354550" y="3470894"/>
                  <a:pt x="5352764" y="3476952"/>
                </a:cubicBezTo>
                <a:cubicBezTo>
                  <a:pt x="5352643" y="3477436"/>
                  <a:pt x="5352279" y="3477739"/>
                  <a:pt x="5352067" y="3478194"/>
                </a:cubicBezTo>
                <a:cubicBezTo>
                  <a:pt x="5352340" y="3478466"/>
                  <a:pt x="5352703" y="3478587"/>
                  <a:pt x="5352915" y="3478890"/>
                </a:cubicBezTo>
                <a:lnTo>
                  <a:pt x="5355853" y="3483070"/>
                </a:lnTo>
                <a:cubicBezTo>
                  <a:pt x="5359578" y="3488341"/>
                  <a:pt x="5359396" y="3494732"/>
                  <a:pt x="5354490" y="3499275"/>
                </a:cubicBezTo>
                <a:cubicBezTo>
                  <a:pt x="5350220" y="3503243"/>
                  <a:pt x="5341801" y="3502850"/>
                  <a:pt x="5338319" y="3497912"/>
                </a:cubicBezTo>
                <a:close/>
                <a:moveTo>
                  <a:pt x="5356943" y="3453477"/>
                </a:moveTo>
                <a:lnTo>
                  <a:pt x="5354005" y="3449297"/>
                </a:lnTo>
                <a:cubicBezTo>
                  <a:pt x="5353157" y="3448116"/>
                  <a:pt x="5352552" y="3446813"/>
                  <a:pt x="5352128" y="3445511"/>
                </a:cubicBezTo>
                <a:cubicBezTo>
                  <a:pt x="5349675" y="3447359"/>
                  <a:pt x="5346586" y="3448267"/>
                  <a:pt x="5343436" y="3447722"/>
                </a:cubicBezTo>
                <a:lnTo>
                  <a:pt x="5337986" y="3446783"/>
                </a:lnTo>
                <a:lnTo>
                  <a:pt x="5332504" y="3448025"/>
                </a:lnTo>
                <a:cubicBezTo>
                  <a:pt x="5326387" y="3449388"/>
                  <a:pt x="5320058" y="3445208"/>
                  <a:pt x="5318756" y="3439089"/>
                </a:cubicBezTo>
                <a:cubicBezTo>
                  <a:pt x="5317453" y="3432940"/>
                  <a:pt x="5321572" y="3426701"/>
                  <a:pt x="5327659" y="3425368"/>
                </a:cubicBezTo>
                <a:cubicBezTo>
                  <a:pt x="5330021" y="3424823"/>
                  <a:pt x="5332383" y="3424308"/>
                  <a:pt x="5334776" y="3423793"/>
                </a:cubicBezTo>
                <a:cubicBezTo>
                  <a:pt x="5336411" y="3423429"/>
                  <a:pt x="5338046" y="3423520"/>
                  <a:pt x="5339590" y="3423853"/>
                </a:cubicBezTo>
                <a:cubicBezTo>
                  <a:pt x="5339772" y="3423853"/>
                  <a:pt x="5339924" y="3423823"/>
                  <a:pt x="5340075" y="3423853"/>
                </a:cubicBezTo>
                <a:lnTo>
                  <a:pt x="5346798" y="3425005"/>
                </a:lnTo>
                <a:cubicBezTo>
                  <a:pt x="5345253" y="3422702"/>
                  <a:pt x="5344739" y="3419946"/>
                  <a:pt x="5345011" y="3417220"/>
                </a:cubicBezTo>
                <a:cubicBezTo>
                  <a:pt x="5341407" y="3414342"/>
                  <a:pt x="5339651" y="3409769"/>
                  <a:pt x="5342952" y="3404589"/>
                </a:cubicBezTo>
                <a:cubicBezTo>
                  <a:pt x="5348524" y="3395835"/>
                  <a:pt x="5360455" y="3398168"/>
                  <a:pt x="5364302" y="3404650"/>
                </a:cubicBezTo>
                <a:cubicBezTo>
                  <a:pt x="5368299" y="3407557"/>
                  <a:pt x="5370358" y="3412858"/>
                  <a:pt x="5368632" y="3417644"/>
                </a:cubicBezTo>
                <a:lnTo>
                  <a:pt x="5366906" y="3422460"/>
                </a:lnTo>
                <a:cubicBezTo>
                  <a:pt x="5365089" y="3427549"/>
                  <a:pt x="5359850" y="3430457"/>
                  <a:pt x="5354611" y="3429821"/>
                </a:cubicBezTo>
                <a:cubicBezTo>
                  <a:pt x="5355247" y="3430699"/>
                  <a:pt x="5355611" y="3431729"/>
                  <a:pt x="5355974" y="3432759"/>
                </a:cubicBezTo>
                <a:cubicBezTo>
                  <a:pt x="5360516" y="3429487"/>
                  <a:pt x="5368087" y="3429609"/>
                  <a:pt x="5371509" y="3434455"/>
                </a:cubicBezTo>
                <a:lnTo>
                  <a:pt x="5374446" y="3438635"/>
                </a:lnTo>
                <a:cubicBezTo>
                  <a:pt x="5378050" y="3443724"/>
                  <a:pt x="5378171" y="3450569"/>
                  <a:pt x="5373084" y="3454840"/>
                </a:cubicBezTo>
                <a:cubicBezTo>
                  <a:pt x="5368693" y="3458566"/>
                  <a:pt x="5360516" y="3458535"/>
                  <a:pt x="5356943" y="3453477"/>
                </a:cubicBezTo>
                <a:close/>
                <a:moveTo>
                  <a:pt x="5364938" y="3465744"/>
                </a:moveTo>
                <a:cubicBezTo>
                  <a:pt x="5368238" y="3460474"/>
                  <a:pt x="5375628" y="3458687"/>
                  <a:pt x="5380897" y="3462049"/>
                </a:cubicBezTo>
                <a:lnTo>
                  <a:pt x="5385227" y="3464805"/>
                </a:lnTo>
                <a:cubicBezTo>
                  <a:pt x="5390527" y="3468168"/>
                  <a:pt x="5392253" y="3475407"/>
                  <a:pt x="5388922" y="3480768"/>
                </a:cubicBezTo>
                <a:cubicBezTo>
                  <a:pt x="5385621" y="3486039"/>
                  <a:pt x="5378232" y="3487826"/>
                  <a:pt x="5372963" y="3484464"/>
                </a:cubicBezTo>
                <a:lnTo>
                  <a:pt x="5368632" y="3481707"/>
                </a:lnTo>
                <a:cubicBezTo>
                  <a:pt x="5363332" y="3478345"/>
                  <a:pt x="5361607" y="3471106"/>
                  <a:pt x="5364938" y="3465744"/>
                </a:cubicBezTo>
                <a:close/>
                <a:moveTo>
                  <a:pt x="5449549" y="3434728"/>
                </a:moveTo>
                <a:cubicBezTo>
                  <a:pt x="5452668" y="3435848"/>
                  <a:pt x="5454394" y="3437817"/>
                  <a:pt x="5455303" y="3440028"/>
                </a:cubicBezTo>
                <a:cubicBezTo>
                  <a:pt x="5459240" y="3433940"/>
                  <a:pt x="5468264" y="3431184"/>
                  <a:pt x="5473594" y="3438726"/>
                </a:cubicBezTo>
                <a:cubicBezTo>
                  <a:pt x="5482134" y="3450781"/>
                  <a:pt x="5464146" y="3465108"/>
                  <a:pt x="5455606" y="3453053"/>
                </a:cubicBezTo>
                <a:cubicBezTo>
                  <a:pt x="5454788" y="3451902"/>
                  <a:pt x="5454425" y="3450721"/>
                  <a:pt x="5454061" y="3449539"/>
                </a:cubicBezTo>
                <a:cubicBezTo>
                  <a:pt x="5451184" y="3454174"/>
                  <a:pt x="5445552" y="3457506"/>
                  <a:pt x="5439101" y="3455203"/>
                </a:cubicBezTo>
                <a:cubicBezTo>
                  <a:pt x="5425171" y="3450175"/>
                  <a:pt x="5435831" y="3429790"/>
                  <a:pt x="5449549" y="3434728"/>
                </a:cubicBezTo>
                <a:close/>
                <a:moveTo>
                  <a:pt x="5474805" y="3333741"/>
                </a:moveTo>
                <a:cubicBezTo>
                  <a:pt x="5469717" y="3337345"/>
                  <a:pt x="5463237" y="3338193"/>
                  <a:pt x="5458573" y="3333135"/>
                </a:cubicBezTo>
                <a:cubicBezTo>
                  <a:pt x="5454758" y="3329016"/>
                  <a:pt x="5454091" y="3320474"/>
                  <a:pt x="5459179" y="3316870"/>
                </a:cubicBezTo>
                <a:lnTo>
                  <a:pt x="5463358" y="3313931"/>
                </a:lnTo>
                <a:cubicBezTo>
                  <a:pt x="5468446" y="3310327"/>
                  <a:pt x="5474926" y="3309479"/>
                  <a:pt x="5479620" y="3314537"/>
                </a:cubicBezTo>
                <a:cubicBezTo>
                  <a:pt x="5482346" y="3317475"/>
                  <a:pt x="5483406" y="3322624"/>
                  <a:pt x="5481982" y="3326623"/>
                </a:cubicBezTo>
                <a:cubicBezTo>
                  <a:pt x="5482769" y="3325472"/>
                  <a:pt x="5483738" y="3324411"/>
                  <a:pt x="5484859" y="3323624"/>
                </a:cubicBezTo>
                <a:lnTo>
                  <a:pt x="5489038" y="3320656"/>
                </a:lnTo>
                <a:cubicBezTo>
                  <a:pt x="5490522" y="3319595"/>
                  <a:pt x="5492157" y="3319050"/>
                  <a:pt x="5493792" y="3318838"/>
                </a:cubicBezTo>
                <a:cubicBezTo>
                  <a:pt x="5493884" y="3318535"/>
                  <a:pt x="5494126" y="3318293"/>
                  <a:pt x="5494247" y="3317990"/>
                </a:cubicBezTo>
                <a:cubicBezTo>
                  <a:pt x="5494640" y="3317051"/>
                  <a:pt x="5495004" y="3316142"/>
                  <a:pt x="5495610" y="3315355"/>
                </a:cubicBezTo>
                <a:cubicBezTo>
                  <a:pt x="5497457" y="3311750"/>
                  <a:pt x="5500001" y="3308540"/>
                  <a:pt x="5504089" y="3306631"/>
                </a:cubicBezTo>
                <a:cubicBezTo>
                  <a:pt x="5507541" y="3305026"/>
                  <a:pt x="5511024" y="3304481"/>
                  <a:pt x="5514385" y="3304753"/>
                </a:cubicBezTo>
                <a:cubicBezTo>
                  <a:pt x="5515142" y="3303148"/>
                  <a:pt x="5516233" y="3301633"/>
                  <a:pt x="5517716" y="3300392"/>
                </a:cubicBezTo>
                <a:cubicBezTo>
                  <a:pt x="5522380" y="3296515"/>
                  <a:pt x="5530344" y="3297666"/>
                  <a:pt x="5533827" y="3302573"/>
                </a:cubicBezTo>
                <a:lnTo>
                  <a:pt x="5539733" y="3310902"/>
                </a:lnTo>
                <a:cubicBezTo>
                  <a:pt x="5542185" y="3314355"/>
                  <a:pt x="5542548" y="3318475"/>
                  <a:pt x="5541125" y="3322049"/>
                </a:cubicBezTo>
                <a:cubicBezTo>
                  <a:pt x="5541216" y="3322170"/>
                  <a:pt x="5541307" y="3322291"/>
                  <a:pt x="5541428" y="3322443"/>
                </a:cubicBezTo>
                <a:cubicBezTo>
                  <a:pt x="5545638" y="3316778"/>
                  <a:pt x="5554783" y="3314507"/>
                  <a:pt x="5560083" y="3321988"/>
                </a:cubicBezTo>
                <a:cubicBezTo>
                  <a:pt x="5561688" y="3324290"/>
                  <a:pt x="5562323" y="3326593"/>
                  <a:pt x="5562233" y="3328804"/>
                </a:cubicBezTo>
                <a:cubicBezTo>
                  <a:pt x="5566412" y="3328380"/>
                  <a:pt x="5570803" y="3330167"/>
                  <a:pt x="5573165" y="3333862"/>
                </a:cubicBezTo>
                <a:cubicBezTo>
                  <a:pt x="5576557" y="3339102"/>
                  <a:pt x="5574921" y="3346342"/>
                  <a:pt x="5569743" y="3349734"/>
                </a:cubicBezTo>
                <a:cubicBezTo>
                  <a:pt x="5567744" y="3351067"/>
                  <a:pt x="5565715" y="3352369"/>
                  <a:pt x="5563717" y="3353702"/>
                </a:cubicBezTo>
                <a:cubicBezTo>
                  <a:pt x="5558508" y="3357125"/>
                  <a:pt x="5551179" y="3355489"/>
                  <a:pt x="5547848" y="3350279"/>
                </a:cubicBezTo>
                <a:cubicBezTo>
                  <a:pt x="5547273" y="3349431"/>
                  <a:pt x="5547061" y="3348432"/>
                  <a:pt x="5546758" y="3347492"/>
                </a:cubicBezTo>
                <a:cubicBezTo>
                  <a:pt x="5544033" y="3352611"/>
                  <a:pt x="5539429" y="3357094"/>
                  <a:pt x="5534736" y="3359578"/>
                </a:cubicBezTo>
                <a:cubicBezTo>
                  <a:pt x="5529890" y="3362123"/>
                  <a:pt x="5523379" y="3360366"/>
                  <a:pt x="5517595" y="3357609"/>
                </a:cubicBezTo>
                <a:cubicBezTo>
                  <a:pt x="5516959" y="3359124"/>
                  <a:pt x="5515748" y="3360335"/>
                  <a:pt x="5514415" y="3361426"/>
                </a:cubicBezTo>
                <a:cubicBezTo>
                  <a:pt x="5516505" y="3363425"/>
                  <a:pt x="5517656" y="3366363"/>
                  <a:pt x="5516869" y="3370270"/>
                </a:cubicBezTo>
                <a:cubicBezTo>
                  <a:pt x="5513901" y="3384598"/>
                  <a:pt x="5491007" y="3382659"/>
                  <a:pt x="5494005" y="3368180"/>
                </a:cubicBezTo>
                <a:cubicBezTo>
                  <a:pt x="5494640" y="3365091"/>
                  <a:pt x="5496306" y="3362910"/>
                  <a:pt x="5498335" y="3361274"/>
                </a:cubicBezTo>
                <a:cubicBezTo>
                  <a:pt x="5497548" y="3360608"/>
                  <a:pt x="5496609" y="3360335"/>
                  <a:pt x="5495943" y="3359397"/>
                </a:cubicBezTo>
                <a:cubicBezTo>
                  <a:pt x="5491733" y="3353429"/>
                  <a:pt x="5494580" y="3347826"/>
                  <a:pt x="5499546" y="3345100"/>
                </a:cubicBezTo>
                <a:cubicBezTo>
                  <a:pt x="5498638" y="3344494"/>
                  <a:pt x="5497851" y="3343797"/>
                  <a:pt x="5497184" y="3342979"/>
                </a:cubicBezTo>
                <a:cubicBezTo>
                  <a:pt x="5492006" y="3346160"/>
                  <a:pt x="5485344" y="3344282"/>
                  <a:pt x="5481800" y="3339556"/>
                </a:cubicBezTo>
                <a:cubicBezTo>
                  <a:pt x="5479529" y="3336497"/>
                  <a:pt x="5479378" y="3332590"/>
                  <a:pt x="5480650" y="3329197"/>
                </a:cubicBezTo>
                <a:cubicBezTo>
                  <a:pt x="5480196" y="3329803"/>
                  <a:pt x="5479650" y="3330318"/>
                  <a:pt x="5479015" y="3330742"/>
                </a:cubicBezTo>
                <a:lnTo>
                  <a:pt x="5474805" y="3333741"/>
                </a:lnTo>
                <a:close/>
                <a:moveTo>
                  <a:pt x="5636699" y="3357518"/>
                </a:moveTo>
                <a:cubicBezTo>
                  <a:pt x="5636881" y="3356913"/>
                  <a:pt x="5637002" y="3356277"/>
                  <a:pt x="5637275" y="3355701"/>
                </a:cubicBezTo>
                <a:cubicBezTo>
                  <a:pt x="5639879" y="3350037"/>
                  <a:pt x="5646299" y="3346978"/>
                  <a:pt x="5652265" y="3349431"/>
                </a:cubicBezTo>
                <a:cubicBezTo>
                  <a:pt x="5657504" y="3351582"/>
                  <a:pt x="5660593" y="3358003"/>
                  <a:pt x="5658745" y="3363455"/>
                </a:cubicBezTo>
                <a:cubicBezTo>
                  <a:pt x="5658776" y="3363758"/>
                  <a:pt x="5658836" y="3364061"/>
                  <a:pt x="5658897" y="3364334"/>
                </a:cubicBezTo>
                <a:cubicBezTo>
                  <a:pt x="5658927" y="3364425"/>
                  <a:pt x="5658957" y="3364516"/>
                  <a:pt x="5658987" y="3364667"/>
                </a:cubicBezTo>
                <a:cubicBezTo>
                  <a:pt x="5659351" y="3365515"/>
                  <a:pt x="5659624" y="3366424"/>
                  <a:pt x="5659987" y="3367242"/>
                </a:cubicBezTo>
                <a:cubicBezTo>
                  <a:pt x="5660290" y="3367878"/>
                  <a:pt x="5662107" y="3371391"/>
                  <a:pt x="5660381" y="3368271"/>
                </a:cubicBezTo>
                <a:cubicBezTo>
                  <a:pt x="5662077" y="3371331"/>
                  <a:pt x="5662924" y="3374329"/>
                  <a:pt x="5662591" y="3377570"/>
                </a:cubicBezTo>
                <a:cubicBezTo>
                  <a:pt x="5664257" y="3376934"/>
                  <a:pt x="5666044" y="3376510"/>
                  <a:pt x="5668073" y="3376662"/>
                </a:cubicBezTo>
                <a:cubicBezTo>
                  <a:pt x="5673917" y="3377116"/>
                  <a:pt x="5679277" y="3383568"/>
                  <a:pt x="5678066" y="3389474"/>
                </a:cubicBezTo>
                <a:lnTo>
                  <a:pt x="5677037" y="3394472"/>
                </a:lnTo>
                <a:cubicBezTo>
                  <a:pt x="5675734" y="3400773"/>
                  <a:pt x="5670858" y="3404983"/>
                  <a:pt x="5664227" y="3404468"/>
                </a:cubicBezTo>
                <a:cubicBezTo>
                  <a:pt x="5658382" y="3404014"/>
                  <a:pt x="5653022" y="3397531"/>
                  <a:pt x="5654233" y="3391655"/>
                </a:cubicBezTo>
                <a:lnTo>
                  <a:pt x="5655263" y="3386657"/>
                </a:lnTo>
                <a:cubicBezTo>
                  <a:pt x="5655263" y="3386597"/>
                  <a:pt x="5655293" y="3386566"/>
                  <a:pt x="5655323" y="3386506"/>
                </a:cubicBezTo>
                <a:cubicBezTo>
                  <a:pt x="5654021" y="3386960"/>
                  <a:pt x="5652779" y="3387657"/>
                  <a:pt x="5651326" y="3387657"/>
                </a:cubicBezTo>
                <a:cubicBezTo>
                  <a:pt x="5650357" y="3387657"/>
                  <a:pt x="5649388" y="3387536"/>
                  <a:pt x="5648419" y="3387354"/>
                </a:cubicBezTo>
                <a:cubicBezTo>
                  <a:pt x="5646481" y="3387445"/>
                  <a:pt x="5644603" y="3387203"/>
                  <a:pt x="5642725" y="3386688"/>
                </a:cubicBezTo>
                <a:cubicBezTo>
                  <a:pt x="5642998" y="3387990"/>
                  <a:pt x="5643058" y="3389444"/>
                  <a:pt x="5642725" y="3391080"/>
                </a:cubicBezTo>
                <a:cubicBezTo>
                  <a:pt x="5639758" y="3405437"/>
                  <a:pt x="5616864" y="3403438"/>
                  <a:pt x="5619862" y="3388959"/>
                </a:cubicBezTo>
                <a:cubicBezTo>
                  <a:pt x="5621043" y="3383204"/>
                  <a:pt x="5625464" y="3380175"/>
                  <a:pt x="5630128" y="3379448"/>
                </a:cubicBezTo>
                <a:cubicBezTo>
                  <a:pt x="5629522" y="3378964"/>
                  <a:pt x="5628886" y="3378479"/>
                  <a:pt x="5628311" y="3377995"/>
                </a:cubicBezTo>
                <a:cubicBezTo>
                  <a:pt x="5624131" y="3374329"/>
                  <a:pt x="5623041" y="3369029"/>
                  <a:pt x="5625161" y="3364182"/>
                </a:cubicBezTo>
                <a:cubicBezTo>
                  <a:pt x="5620710" y="3369544"/>
                  <a:pt x="5610474" y="3371210"/>
                  <a:pt x="5605083" y="3363577"/>
                </a:cubicBezTo>
                <a:cubicBezTo>
                  <a:pt x="5596544" y="3351521"/>
                  <a:pt x="5616864" y="3340708"/>
                  <a:pt x="5625283" y="3352611"/>
                </a:cubicBezTo>
                <a:cubicBezTo>
                  <a:pt x="5627433" y="3355641"/>
                  <a:pt x="5627766" y="3358579"/>
                  <a:pt x="5626918" y="3361093"/>
                </a:cubicBezTo>
                <a:cubicBezTo>
                  <a:pt x="5629341" y="3358488"/>
                  <a:pt x="5633126" y="3357185"/>
                  <a:pt x="5636699" y="3357518"/>
                </a:cubicBezTo>
                <a:close/>
                <a:moveTo>
                  <a:pt x="5653083" y="3304663"/>
                </a:moveTo>
                <a:cubicBezTo>
                  <a:pt x="5658836" y="3305329"/>
                  <a:pt x="5664439" y="3311296"/>
                  <a:pt x="5663197" y="3317384"/>
                </a:cubicBezTo>
                <a:lnTo>
                  <a:pt x="5662168" y="3322382"/>
                </a:lnTo>
                <a:cubicBezTo>
                  <a:pt x="5660895" y="3328470"/>
                  <a:pt x="5656081" y="3333256"/>
                  <a:pt x="5649448" y="3332499"/>
                </a:cubicBezTo>
                <a:cubicBezTo>
                  <a:pt x="5643695" y="3331833"/>
                  <a:pt x="5638092" y="3325866"/>
                  <a:pt x="5639334" y="3319777"/>
                </a:cubicBezTo>
                <a:lnTo>
                  <a:pt x="5640364" y="3314779"/>
                </a:lnTo>
                <a:cubicBezTo>
                  <a:pt x="5641635" y="3308691"/>
                  <a:pt x="5646481" y="3303905"/>
                  <a:pt x="5653083" y="3304663"/>
                </a:cubicBezTo>
                <a:close/>
                <a:moveTo>
                  <a:pt x="5663197" y="3265104"/>
                </a:moveTo>
                <a:cubicBezTo>
                  <a:pt x="5674614" y="3274675"/>
                  <a:pt x="5658745" y="3291486"/>
                  <a:pt x="5647420" y="3281975"/>
                </a:cubicBezTo>
                <a:cubicBezTo>
                  <a:pt x="5636002" y="3272374"/>
                  <a:pt x="5651871" y="3255593"/>
                  <a:pt x="5663197" y="3265104"/>
                </a:cubicBezTo>
                <a:close/>
                <a:moveTo>
                  <a:pt x="5761042" y="3344857"/>
                </a:moveTo>
                <a:cubicBezTo>
                  <a:pt x="5765403" y="3344282"/>
                  <a:pt x="5770006" y="3343343"/>
                  <a:pt x="5774306" y="3344524"/>
                </a:cubicBezTo>
                <a:cubicBezTo>
                  <a:pt x="5780605" y="3346281"/>
                  <a:pt x="5784421" y="3352581"/>
                  <a:pt x="5782725" y="3359003"/>
                </a:cubicBezTo>
                <a:cubicBezTo>
                  <a:pt x="5782513" y="3359760"/>
                  <a:pt x="5781968" y="3360154"/>
                  <a:pt x="5781635" y="3360790"/>
                </a:cubicBezTo>
                <a:cubicBezTo>
                  <a:pt x="5789024" y="3358397"/>
                  <a:pt x="5798230" y="3362365"/>
                  <a:pt x="5796292" y="3371876"/>
                </a:cubicBezTo>
                <a:cubicBezTo>
                  <a:pt x="5796019" y="3373178"/>
                  <a:pt x="5795414" y="3374208"/>
                  <a:pt x="5794868" y="3375268"/>
                </a:cubicBezTo>
                <a:cubicBezTo>
                  <a:pt x="5796534" y="3375965"/>
                  <a:pt x="5798321" y="3376359"/>
                  <a:pt x="5799623" y="3377873"/>
                </a:cubicBezTo>
                <a:cubicBezTo>
                  <a:pt x="5803530" y="3382417"/>
                  <a:pt x="5802621" y="3390535"/>
                  <a:pt x="5797685" y="3394018"/>
                </a:cubicBezTo>
                <a:lnTo>
                  <a:pt x="5793506" y="3396986"/>
                </a:lnTo>
                <a:cubicBezTo>
                  <a:pt x="5788236" y="3400712"/>
                  <a:pt x="5781605" y="3399985"/>
                  <a:pt x="5777365" y="3395048"/>
                </a:cubicBezTo>
                <a:cubicBezTo>
                  <a:pt x="5773852" y="3390959"/>
                  <a:pt x="5774427" y="3384174"/>
                  <a:pt x="5778091" y="3380266"/>
                </a:cubicBezTo>
                <a:cubicBezTo>
                  <a:pt x="5777577" y="3379994"/>
                  <a:pt x="5777153" y="3379600"/>
                  <a:pt x="5776699" y="3379236"/>
                </a:cubicBezTo>
                <a:cubicBezTo>
                  <a:pt x="5776547" y="3382175"/>
                  <a:pt x="5775305" y="3384991"/>
                  <a:pt x="5772762" y="3387354"/>
                </a:cubicBezTo>
                <a:cubicBezTo>
                  <a:pt x="5768431" y="3391292"/>
                  <a:pt x="5760043" y="3390837"/>
                  <a:pt x="5756560" y="3385900"/>
                </a:cubicBezTo>
                <a:lnTo>
                  <a:pt x="5754380" y="3382841"/>
                </a:lnTo>
                <a:cubicBezTo>
                  <a:pt x="5752532" y="3383750"/>
                  <a:pt x="5750473" y="3384355"/>
                  <a:pt x="5748051" y="3384174"/>
                </a:cubicBezTo>
                <a:cubicBezTo>
                  <a:pt x="5742206" y="3383719"/>
                  <a:pt x="5736846" y="3377268"/>
                  <a:pt x="5738057" y="3371361"/>
                </a:cubicBezTo>
                <a:lnTo>
                  <a:pt x="5739087" y="3366363"/>
                </a:lnTo>
                <a:cubicBezTo>
                  <a:pt x="5740328" y="3360366"/>
                  <a:pt x="5744841" y="3356398"/>
                  <a:pt x="5750958" y="3356458"/>
                </a:cubicBezTo>
                <a:cubicBezTo>
                  <a:pt x="5750928" y="3355580"/>
                  <a:pt x="5750928" y="3354671"/>
                  <a:pt x="5751139" y="3353823"/>
                </a:cubicBezTo>
                <a:cubicBezTo>
                  <a:pt x="5748535" y="3356458"/>
                  <a:pt x="5744871" y="3358124"/>
                  <a:pt x="5741297" y="3357367"/>
                </a:cubicBezTo>
                <a:lnTo>
                  <a:pt x="5736301" y="3356337"/>
                </a:lnTo>
                <a:cubicBezTo>
                  <a:pt x="5730002" y="3355035"/>
                  <a:pt x="5726004" y="3349704"/>
                  <a:pt x="5726701" y="3343222"/>
                </a:cubicBezTo>
                <a:cubicBezTo>
                  <a:pt x="5727337" y="3337285"/>
                  <a:pt x="5733908" y="3332408"/>
                  <a:pt x="5739783" y="3333620"/>
                </a:cubicBezTo>
                <a:lnTo>
                  <a:pt x="5744780" y="3334650"/>
                </a:lnTo>
                <a:cubicBezTo>
                  <a:pt x="5751079" y="3335952"/>
                  <a:pt x="5755076" y="3341283"/>
                  <a:pt x="5754380" y="3347735"/>
                </a:cubicBezTo>
                <a:cubicBezTo>
                  <a:pt x="5754349" y="3348038"/>
                  <a:pt x="5754137" y="3348280"/>
                  <a:pt x="5754077" y="3348553"/>
                </a:cubicBezTo>
                <a:cubicBezTo>
                  <a:pt x="5756015" y="3346644"/>
                  <a:pt x="5758377" y="3345191"/>
                  <a:pt x="5761042" y="3344857"/>
                </a:cubicBezTo>
                <a:close/>
                <a:moveTo>
                  <a:pt x="5762374" y="3549375"/>
                </a:moveTo>
                <a:cubicBezTo>
                  <a:pt x="5765342" y="3534957"/>
                  <a:pt x="5788115" y="3537986"/>
                  <a:pt x="5785117" y="3552465"/>
                </a:cubicBezTo>
                <a:cubicBezTo>
                  <a:pt x="5782149" y="3566883"/>
                  <a:pt x="5759376" y="3563884"/>
                  <a:pt x="5762374" y="3549375"/>
                </a:cubicBezTo>
                <a:close/>
                <a:moveTo>
                  <a:pt x="5760860" y="3545165"/>
                </a:moveTo>
                <a:cubicBezTo>
                  <a:pt x="5755591" y="3548890"/>
                  <a:pt x="5749050" y="3548345"/>
                  <a:pt x="5744689" y="3543438"/>
                </a:cubicBezTo>
                <a:cubicBezTo>
                  <a:pt x="5740753" y="3538986"/>
                  <a:pt x="5741509" y="3530747"/>
                  <a:pt x="5746415" y="3527263"/>
                </a:cubicBezTo>
                <a:lnTo>
                  <a:pt x="5750595" y="3524325"/>
                </a:lnTo>
                <a:cubicBezTo>
                  <a:pt x="5755864" y="3520600"/>
                  <a:pt x="5762405" y="3521145"/>
                  <a:pt x="5766766" y="3526052"/>
                </a:cubicBezTo>
                <a:cubicBezTo>
                  <a:pt x="5770703" y="3530504"/>
                  <a:pt x="5769945" y="3538743"/>
                  <a:pt x="5765039" y="3542226"/>
                </a:cubicBezTo>
                <a:lnTo>
                  <a:pt x="5760860" y="3545165"/>
                </a:lnTo>
                <a:close/>
                <a:moveTo>
                  <a:pt x="5763101" y="3456173"/>
                </a:moveTo>
                <a:cubicBezTo>
                  <a:pt x="5760982" y="3455930"/>
                  <a:pt x="5759043" y="3454840"/>
                  <a:pt x="5757317" y="3453447"/>
                </a:cubicBezTo>
                <a:cubicBezTo>
                  <a:pt x="5762526" y="3461201"/>
                  <a:pt x="5756681" y="3469258"/>
                  <a:pt x="5749534" y="3470803"/>
                </a:cubicBezTo>
                <a:cubicBezTo>
                  <a:pt x="5744992" y="3473135"/>
                  <a:pt x="5738572" y="3472772"/>
                  <a:pt x="5735513" y="3468440"/>
                </a:cubicBezTo>
                <a:lnTo>
                  <a:pt x="5732576" y="3464260"/>
                </a:lnTo>
                <a:cubicBezTo>
                  <a:pt x="5728972" y="3459172"/>
                  <a:pt x="5728669" y="3452447"/>
                  <a:pt x="5733757" y="3448055"/>
                </a:cubicBezTo>
                <a:cubicBezTo>
                  <a:pt x="5737845" y="3444541"/>
                  <a:pt x="5745143" y="3444360"/>
                  <a:pt x="5749050" y="3448479"/>
                </a:cubicBezTo>
                <a:cubicBezTo>
                  <a:pt x="5751170" y="3448600"/>
                  <a:pt x="5753199" y="3449630"/>
                  <a:pt x="5755046" y="3451175"/>
                </a:cubicBezTo>
                <a:cubicBezTo>
                  <a:pt x="5753411" y="3448933"/>
                  <a:pt x="5752441" y="3446238"/>
                  <a:pt x="5753017" y="3443481"/>
                </a:cubicBezTo>
                <a:lnTo>
                  <a:pt x="5754047" y="3438484"/>
                </a:lnTo>
                <a:cubicBezTo>
                  <a:pt x="5755318" y="3432395"/>
                  <a:pt x="5760134" y="3427609"/>
                  <a:pt x="5766766" y="3428367"/>
                </a:cubicBezTo>
                <a:cubicBezTo>
                  <a:pt x="5772520" y="3429033"/>
                  <a:pt x="5778122" y="3435000"/>
                  <a:pt x="5776880" y="3441058"/>
                </a:cubicBezTo>
                <a:lnTo>
                  <a:pt x="5775851" y="3446056"/>
                </a:lnTo>
                <a:cubicBezTo>
                  <a:pt x="5774549" y="3452144"/>
                  <a:pt x="5769703" y="3456930"/>
                  <a:pt x="5763101" y="3456173"/>
                </a:cubicBezTo>
                <a:close/>
                <a:moveTo>
                  <a:pt x="5748323" y="3393867"/>
                </a:moveTo>
                <a:cubicBezTo>
                  <a:pt x="5756772" y="3405831"/>
                  <a:pt x="5739662" y="3421188"/>
                  <a:pt x="5731153" y="3409133"/>
                </a:cubicBezTo>
                <a:cubicBezTo>
                  <a:pt x="5722673" y="3397168"/>
                  <a:pt x="5739783" y="3381781"/>
                  <a:pt x="5748323" y="3393867"/>
                </a:cubicBezTo>
                <a:close/>
                <a:moveTo>
                  <a:pt x="5727064" y="3473378"/>
                </a:moveTo>
                <a:cubicBezTo>
                  <a:pt x="5727246" y="3473529"/>
                  <a:pt x="5727428" y="3473680"/>
                  <a:pt x="5727609" y="3473832"/>
                </a:cubicBezTo>
                <a:cubicBezTo>
                  <a:pt x="5731879" y="3477406"/>
                  <a:pt x="5732334" y="3483191"/>
                  <a:pt x="5729972" y="3487856"/>
                </a:cubicBezTo>
                <a:lnTo>
                  <a:pt x="5733151" y="3488523"/>
                </a:lnTo>
                <a:cubicBezTo>
                  <a:pt x="5737391" y="3488250"/>
                  <a:pt x="5741903" y="3490400"/>
                  <a:pt x="5744053" y="3493975"/>
                </a:cubicBezTo>
                <a:cubicBezTo>
                  <a:pt x="5747414" y="3499578"/>
                  <a:pt x="5745234" y="3506182"/>
                  <a:pt x="5740147" y="3509756"/>
                </a:cubicBezTo>
                <a:lnTo>
                  <a:pt x="5735968" y="3512724"/>
                </a:lnTo>
                <a:cubicBezTo>
                  <a:pt x="5734999" y="3513391"/>
                  <a:pt x="5733878" y="3513693"/>
                  <a:pt x="5732758" y="3513966"/>
                </a:cubicBezTo>
                <a:cubicBezTo>
                  <a:pt x="5735120" y="3518479"/>
                  <a:pt x="5734635" y="3523689"/>
                  <a:pt x="5731001" y="3527475"/>
                </a:cubicBezTo>
                <a:lnTo>
                  <a:pt x="5731728" y="3528566"/>
                </a:lnTo>
                <a:cubicBezTo>
                  <a:pt x="5735150" y="3533776"/>
                  <a:pt x="5731758" y="3541439"/>
                  <a:pt x="5726701" y="3544014"/>
                </a:cubicBezTo>
                <a:cubicBezTo>
                  <a:pt x="5724611" y="3545074"/>
                  <a:pt x="5722552" y="3545165"/>
                  <a:pt x="5720553" y="3544892"/>
                </a:cubicBezTo>
                <a:cubicBezTo>
                  <a:pt x="5723067" y="3545710"/>
                  <a:pt x="5725399" y="3547194"/>
                  <a:pt x="5726913" y="3549345"/>
                </a:cubicBezTo>
                <a:lnTo>
                  <a:pt x="5729851" y="3553525"/>
                </a:lnTo>
                <a:cubicBezTo>
                  <a:pt x="5733575" y="3558765"/>
                  <a:pt x="5731455" y="3565913"/>
                  <a:pt x="5726549" y="3569457"/>
                </a:cubicBezTo>
                <a:cubicBezTo>
                  <a:pt x="5721401" y="3573183"/>
                  <a:pt x="5714103" y="3571063"/>
                  <a:pt x="5710620" y="3566156"/>
                </a:cubicBezTo>
                <a:lnTo>
                  <a:pt x="5707683" y="3561976"/>
                </a:lnTo>
                <a:cubicBezTo>
                  <a:pt x="5705866" y="3559401"/>
                  <a:pt x="5705472" y="3556402"/>
                  <a:pt x="5706108" y="3553585"/>
                </a:cubicBezTo>
                <a:cubicBezTo>
                  <a:pt x="5704776" y="3553404"/>
                  <a:pt x="5703413" y="3553101"/>
                  <a:pt x="5702172" y="3552555"/>
                </a:cubicBezTo>
                <a:cubicBezTo>
                  <a:pt x="5693238" y="3548799"/>
                  <a:pt x="5688726" y="3540046"/>
                  <a:pt x="5688302" y="3530716"/>
                </a:cubicBezTo>
                <a:cubicBezTo>
                  <a:pt x="5687999" y="3524507"/>
                  <a:pt x="5693389" y="3519115"/>
                  <a:pt x="5699506" y="3518964"/>
                </a:cubicBezTo>
                <a:cubicBezTo>
                  <a:pt x="5702686" y="3518903"/>
                  <a:pt x="5705593" y="3520206"/>
                  <a:pt x="5707713" y="3522296"/>
                </a:cubicBezTo>
                <a:cubicBezTo>
                  <a:pt x="5708289" y="3521327"/>
                  <a:pt x="5709197" y="3520781"/>
                  <a:pt x="5709924" y="3519963"/>
                </a:cubicBezTo>
                <a:cubicBezTo>
                  <a:pt x="5708016" y="3515329"/>
                  <a:pt x="5708591" y="3510059"/>
                  <a:pt x="5712801" y="3506575"/>
                </a:cubicBezTo>
                <a:cubicBezTo>
                  <a:pt x="5713437" y="3506030"/>
                  <a:pt x="5714376" y="3506000"/>
                  <a:pt x="5715163" y="3505667"/>
                </a:cubicBezTo>
                <a:cubicBezTo>
                  <a:pt x="5712862" y="3503001"/>
                  <a:pt x="5711589" y="3499427"/>
                  <a:pt x="5712377" y="3495822"/>
                </a:cubicBezTo>
                <a:cubicBezTo>
                  <a:pt x="5712680" y="3494429"/>
                  <a:pt x="5713316" y="3493157"/>
                  <a:pt x="5714073" y="3492006"/>
                </a:cubicBezTo>
                <a:cubicBezTo>
                  <a:pt x="5713588" y="3491733"/>
                  <a:pt x="5713043" y="3491582"/>
                  <a:pt x="5712619" y="3491218"/>
                </a:cubicBezTo>
                <a:cubicBezTo>
                  <a:pt x="5709258" y="3488401"/>
                  <a:pt x="5705472" y="3485675"/>
                  <a:pt x="5703443" y="3481707"/>
                </a:cubicBezTo>
                <a:cubicBezTo>
                  <a:pt x="5700476" y="3475922"/>
                  <a:pt x="5702565" y="3468864"/>
                  <a:pt x="5708410" y="3465805"/>
                </a:cubicBezTo>
                <a:cubicBezTo>
                  <a:pt x="5712680" y="3463564"/>
                  <a:pt x="5716768" y="3464593"/>
                  <a:pt x="5721038" y="3466108"/>
                </a:cubicBezTo>
                <a:cubicBezTo>
                  <a:pt x="5724369" y="3467289"/>
                  <a:pt x="5726307" y="3470137"/>
                  <a:pt x="5727064" y="3473378"/>
                </a:cubicBezTo>
                <a:close/>
                <a:moveTo>
                  <a:pt x="5717555" y="3437696"/>
                </a:moveTo>
                <a:cubicBezTo>
                  <a:pt x="5711741" y="3440816"/>
                  <a:pt x="5705412" y="3438150"/>
                  <a:pt x="5702020" y="3432971"/>
                </a:cubicBezTo>
                <a:cubicBezTo>
                  <a:pt x="5700687" y="3430972"/>
                  <a:pt x="5699385" y="3428942"/>
                  <a:pt x="5698053" y="3426943"/>
                </a:cubicBezTo>
                <a:cubicBezTo>
                  <a:pt x="5694631" y="3421733"/>
                  <a:pt x="5697689" y="3414130"/>
                  <a:pt x="5702777" y="3411404"/>
                </a:cubicBezTo>
                <a:cubicBezTo>
                  <a:pt x="5708591" y="3408284"/>
                  <a:pt x="5714921" y="3410950"/>
                  <a:pt x="5718312" y="3416129"/>
                </a:cubicBezTo>
                <a:lnTo>
                  <a:pt x="5722280" y="3422157"/>
                </a:lnTo>
                <a:cubicBezTo>
                  <a:pt x="5725702" y="3427367"/>
                  <a:pt x="5722673" y="3435000"/>
                  <a:pt x="5717555" y="3437696"/>
                </a:cubicBezTo>
                <a:close/>
                <a:moveTo>
                  <a:pt x="5713407" y="3349431"/>
                </a:moveTo>
                <a:cubicBezTo>
                  <a:pt x="5711287" y="3350552"/>
                  <a:pt x="5709167" y="3350703"/>
                  <a:pt x="5707108" y="3350491"/>
                </a:cubicBezTo>
                <a:cubicBezTo>
                  <a:pt x="5702626" y="3352339"/>
                  <a:pt x="5696781" y="3351703"/>
                  <a:pt x="5693874" y="3347584"/>
                </a:cubicBezTo>
                <a:lnTo>
                  <a:pt x="5690937" y="3343403"/>
                </a:lnTo>
                <a:cubicBezTo>
                  <a:pt x="5687333" y="3338315"/>
                  <a:pt x="5687151" y="3331530"/>
                  <a:pt x="5692239" y="3327198"/>
                </a:cubicBezTo>
                <a:cubicBezTo>
                  <a:pt x="5693389" y="3326229"/>
                  <a:pt x="5694813" y="3325532"/>
                  <a:pt x="5696327" y="3325078"/>
                </a:cubicBezTo>
                <a:cubicBezTo>
                  <a:pt x="5697054" y="3324351"/>
                  <a:pt x="5697750" y="3323594"/>
                  <a:pt x="5698628" y="3323139"/>
                </a:cubicBezTo>
                <a:cubicBezTo>
                  <a:pt x="5704443" y="3320020"/>
                  <a:pt x="5710772" y="3322685"/>
                  <a:pt x="5714164" y="3327865"/>
                </a:cubicBezTo>
                <a:cubicBezTo>
                  <a:pt x="5715466" y="3329864"/>
                  <a:pt x="5716799" y="3331893"/>
                  <a:pt x="5718131" y="3333892"/>
                </a:cubicBezTo>
                <a:cubicBezTo>
                  <a:pt x="5721553" y="3339102"/>
                  <a:pt x="5718494" y="3346735"/>
                  <a:pt x="5713407" y="3349431"/>
                </a:cubicBezTo>
                <a:close/>
                <a:moveTo>
                  <a:pt x="5689453" y="3417614"/>
                </a:moveTo>
                <a:cubicBezTo>
                  <a:pt x="5688816" y="3423581"/>
                  <a:pt x="5682245" y="3428427"/>
                  <a:pt x="5676370" y="3427216"/>
                </a:cubicBezTo>
                <a:lnTo>
                  <a:pt x="5671374" y="3426186"/>
                </a:lnTo>
                <a:cubicBezTo>
                  <a:pt x="5669829" y="3425883"/>
                  <a:pt x="5668436" y="3425307"/>
                  <a:pt x="5667225" y="3424550"/>
                </a:cubicBezTo>
                <a:lnTo>
                  <a:pt x="5666952" y="3426125"/>
                </a:lnTo>
                <a:cubicBezTo>
                  <a:pt x="5665892" y="3432274"/>
                  <a:pt x="5659684" y="3436484"/>
                  <a:pt x="5653597" y="3435394"/>
                </a:cubicBezTo>
                <a:cubicBezTo>
                  <a:pt x="5647450" y="3434273"/>
                  <a:pt x="5643271" y="3428155"/>
                  <a:pt x="5644331" y="3422036"/>
                </a:cubicBezTo>
                <a:lnTo>
                  <a:pt x="5645542" y="3414918"/>
                </a:lnTo>
                <a:cubicBezTo>
                  <a:pt x="5646602" y="3408769"/>
                  <a:pt x="5652810" y="3404559"/>
                  <a:pt x="5658897" y="3405649"/>
                </a:cubicBezTo>
                <a:cubicBezTo>
                  <a:pt x="5660835" y="3406013"/>
                  <a:pt x="5662500" y="3406982"/>
                  <a:pt x="5663924" y="3408163"/>
                </a:cubicBezTo>
                <a:cubicBezTo>
                  <a:pt x="5666468" y="3404831"/>
                  <a:pt x="5670737" y="3402620"/>
                  <a:pt x="5674856" y="3403468"/>
                </a:cubicBezTo>
                <a:lnTo>
                  <a:pt x="5679853" y="3404498"/>
                </a:lnTo>
                <a:cubicBezTo>
                  <a:pt x="5686152" y="3405831"/>
                  <a:pt x="5690149" y="3411162"/>
                  <a:pt x="5689453" y="3417614"/>
                </a:cubicBezTo>
                <a:close/>
                <a:moveTo>
                  <a:pt x="5629552" y="3548739"/>
                </a:moveTo>
                <a:cubicBezTo>
                  <a:pt x="5621012" y="3536653"/>
                  <a:pt x="5639909" y="3523568"/>
                  <a:pt x="5648449" y="3535654"/>
                </a:cubicBezTo>
                <a:cubicBezTo>
                  <a:pt x="5651417" y="3539864"/>
                  <a:pt x="5650962" y="3544105"/>
                  <a:pt x="5648873" y="3547467"/>
                </a:cubicBezTo>
                <a:cubicBezTo>
                  <a:pt x="5649237" y="3547406"/>
                  <a:pt x="5649600" y="3547527"/>
                  <a:pt x="5649993" y="3547497"/>
                </a:cubicBezTo>
                <a:cubicBezTo>
                  <a:pt x="5649993" y="3546921"/>
                  <a:pt x="5649842" y="3546407"/>
                  <a:pt x="5649963" y="3545831"/>
                </a:cubicBezTo>
                <a:lnTo>
                  <a:pt x="5650993" y="3540833"/>
                </a:lnTo>
                <a:cubicBezTo>
                  <a:pt x="5652265" y="3534745"/>
                  <a:pt x="5658140" y="3530474"/>
                  <a:pt x="5664348" y="3531595"/>
                </a:cubicBezTo>
                <a:cubicBezTo>
                  <a:pt x="5670344" y="3532716"/>
                  <a:pt x="5674826" y="3538895"/>
                  <a:pt x="5673584" y="3544953"/>
                </a:cubicBezTo>
                <a:lnTo>
                  <a:pt x="5672554" y="3549951"/>
                </a:lnTo>
                <a:cubicBezTo>
                  <a:pt x="5671495" y="3555130"/>
                  <a:pt x="5667013" y="3558795"/>
                  <a:pt x="5661895" y="3559128"/>
                </a:cubicBezTo>
                <a:cubicBezTo>
                  <a:pt x="5661834" y="3562188"/>
                  <a:pt x="5660744" y="3565126"/>
                  <a:pt x="5658231" y="3566883"/>
                </a:cubicBezTo>
                <a:lnTo>
                  <a:pt x="5654052" y="3569821"/>
                </a:lnTo>
                <a:cubicBezTo>
                  <a:pt x="5648964" y="3573425"/>
                  <a:pt x="5642453" y="3574182"/>
                  <a:pt x="5637820" y="3569124"/>
                </a:cubicBezTo>
                <a:cubicBezTo>
                  <a:pt x="5634155" y="3565126"/>
                  <a:pt x="5633610" y="3557160"/>
                  <a:pt x="5638122" y="3553373"/>
                </a:cubicBezTo>
                <a:cubicBezTo>
                  <a:pt x="5635033" y="3553343"/>
                  <a:pt x="5631914" y="3552041"/>
                  <a:pt x="5629552" y="3548739"/>
                </a:cubicBezTo>
                <a:close/>
                <a:moveTo>
                  <a:pt x="5572469" y="3292728"/>
                </a:moveTo>
                <a:cubicBezTo>
                  <a:pt x="5572287" y="3287155"/>
                  <a:pt x="5575406" y="3282733"/>
                  <a:pt x="5580403" y="3281006"/>
                </a:cubicBezTo>
                <a:cubicBezTo>
                  <a:pt x="5578979" y="3281097"/>
                  <a:pt x="5577526" y="3280734"/>
                  <a:pt x="5576102" y="3280279"/>
                </a:cubicBezTo>
                <a:cubicBezTo>
                  <a:pt x="5573559" y="3283187"/>
                  <a:pt x="5569773" y="3285004"/>
                  <a:pt x="5565837" y="3284338"/>
                </a:cubicBezTo>
                <a:cubicBezTo>
                  <a:pt x="5563474" y="3283914"/>
                  <a:pt x="5561082" y="3283520"/>
                  <a:pt x="5558720" y="3283096"/>
                </a:cubicBezTo>
                <a:cubicBezTo>
                  <a:pt x="5552572" y="3282036"/>
                  <a:pt x="5548151" y="3276220"/>
                  <a:pt x="5549120" y="3269981"/>
                </a:cubicBezTo>
                <a:cubicBezTo>
                  <a:pt x="5550059" y="3263923"/>
                  <a:pt x="5556116" y="3259319"/>
                  <a:pt x="5562233" y="3260379"/>
                </a:cubicBezTo>
                <a:cubicBezTo>
                  <a:pt x="5564504" y="3260772"/>
                  <a:pt x="5566775" y="3261166"/>
                  <a:pt x="5569077" y="3261560"/>
                </a:cubicBezTo>
                <a:cubicBezTo>
                  <a:pt x="5575194" y="3253442"/>
                  <a:pt x="5591547" y="3260712"/>
                  <a:pt x="5588943" y="3273252"/>
                </a:cubicBezTo>
                <a:cubicBezTo>
                  <a:pt x="5588216" y="3276856"/>
                  <a:pt x="5586277" y="3279098"/>
                  <a:pt x="5583885" y="3280218"/>
                </a:cubicBezTo>
                <a:cubicBezTo>
                  <a:pt x="5587398" y="3280128"/>
                  <a:pt x="5590941" y="3282006"/>
                  <a:pt x="5593152" y="3284853"/>
                </a:cubicBezTo>
                <a:cubicBezTo>
                  <a:pt x="5593727" y="3284580"/>
                  <a:pt x="5594242" y="3284217"/>
                  <a:pt x="5594848" y="3284035"/>
                </a:cubicBezTo>
                <a:cubicBezTo>
                  <a:pt x="5600753" y="3282097"/>
                  <a:pt x="5607385" y="3284671"/>
                  <a:pt x="5609656" y="3290699"/>
                </a:cubicBezTo>
                <a:cubicBezTo>
                  <a:pt x="5611655" y="3296000"/>
                  <a:pt x="5609081" y="3302633"/>
                  <a:pt x="5603842" y="3304996"/>
                </a:cubicBezTo>
                <a:cubicBezTo>
                  <a:pt x="5603660" y="3305238"/>
                  <a:pt x="5603479" y="3305480"/>
                  <a:pt x="5603297" y="3305692"/>
                </a:cubicBezTo>
                <a:cubicBezTo>
                  <a:pt x="5603236" y="3305783"/>
                  <a:pt x="5603206" y="3305874"/>
                  <a:pt x="5603115" y="3305995"/>
                </a:cubicBezTo>
                <a:cubicBezTo>
                  <a:pt x="5602752" y="3306844"/>
                  <a:pt x="5602297" y="3307661"/>
                  <a:pt x="5601934" y="3308509"/>
                </a:cubicBezTo>
                <a:cubicBezTo>
                  <a:pt x="5601662" y="3309145"/>
                  <a:pt x="5600360" y="3312871"/>
                  <a:pt x="5601450" y="3309479"/>
                </a:cubicBezTo>
                <a:cubicBezTo>
                  <a:pt x="5600511" y="3312356"/>
                  <a:pt x="5599148" y="3314688"/>
                  <a:pt x="5597210" y="3316627"/>
                </a:cubicBezTo>
                <a:cubicBezTo>
                  <a:pt x="5596816" y="3325987"/>
                  <a:pt x="5583249" y="3332711"/>
                  <a:pt x="5576345" y="3322927"/>
                </a:cubicBezTo>
                <a:cubicBezTo>
                  <a:pt x="5572862" y="3318020"/>
                  <a:pt x="5574013" y="3313053"/>
                  <a:pt x="5577041" y="3309600"/>
                </a:cubicBezTo>
                <a:cubicBezTo>
                  <a:pt x="5574043" y="3304511"/>
                  <a:pt x="5572650" y="3298393"/>
                  <a:pt x="5572469" y="3292728"/>
                </a:cubicBezTo>
                <a:close/>
                <a:moveTo>
                  <a:pt x="5568744" y="3207099"/>
                </a:moveTo>
                <a:cubicBezTo>
                  <a:pt x="5572802" y="3202161"/>
                  <a:pt x="5580433" y="3202343"/>
                  <a:pt x="5585036" y="3206220"/>
                </a:cubicBezTo>
                <a:lnTo>
                  <a:pt x="5587883" y="3208613"/>
                </a:lnTo>
                <a:cubicBezTo>
                  <a:pt x="5594485" y="3208674"/>
                  <a:pt x="5601298" y="3213702"/>
                  <a:pt x="5599572" y="3222092"/>
                </a:cubicBezTo>
                <a:cubicBezTo>
                  <a:pt x="5598694" y="3226302"/>
                  <a:pt x="5596120" y="3228726"/>
                  <a:pt x="5593061" y="3229877"/>
                </a:cubicBezTo>
                <a:cubicBezTo>
                  <a:pt x="5593637" y="3233572"/>
                  <a:pt x="5592637" y="3237298"/>
                  <a:pt x="5589458" y="3240236"/>
                </a:cubicBezTo>
                <a:cubicBezTo>
                  <a:pt x="5585157" y="3244204"/>
                  <a:pt x="5576739" y="3243810"/>
                  <a:pt x="5573256" y="3238903"/>
                </a:cubicBezTo>
                <a:lnTo>
                  <a:pt x="5570318" y="3234723"/>
                </a:lnTo>
                <a:cubicBezTo>
                  <a:pt x="5567563" y="3230816"/>
                  <a:pt x="5566987" y="3226302"/>
                  <a:pt x="5568835" y="3222365"/>
                </a:cubicBezTo>
                <a:cubicBezTo>
                  <a:pt x="5564898" y="3218094"/>
                  <a:pt x="5565140" y="3211460"/>
                  <a:pt x="5568744" y="3207099"/>
                </a:cubicBezTo>
                <a:close/>
                <a:moveTo>
                  <a:pt x="5597028" y="3470197"/>
                </a:moveTo>
                <a:cubicBezTo>
                  <a:pt x="5605568" y="3482283"/>
                  <a:pt x="5586792" y="3495550"/>
                  <a:pt x="5578252" y="3483464"/>
                </a:cubicBezTo>
                <a:cubicBezTo>
                  <a:pt x="5569683" y="3471378"/>
                  <a:pt x="5588458" y="3458081"/>
                  <a:pt x="5597028" y="3470197"/>
                </a:cubicBezTo>
                <a:close/>
                <a:moveTo>
                  <a:pt x="5594212" y="3454446"/>
                </a:moveTo>
                <a:cubicBezTo>
                  <a:pt x="5592516" y="3452114"/>
                  <a:pt x="5591971" y="3449206"/>
                  <a:pt x="5592274" y="3446450"/>
                </a:cubicBezTo>
                <a:cubicBezTo>
                  <a:pt x="5590548" y="3446086"/>
                  <a:pt x="5588882" y="3445480"/>
                  <a:pt x="5587459" y="3444481"/>
                </a:cubicBezTo>
                <a:cubicBezTo>
                  <a:pt x="5582644" y="3442754"/>
                  <a:pt x="5578556" y="3437847"/>
                  <a:pt x="5579615" y="3432607"/>
                </a:cubicBezTo>
                <a:lnTo>
                  <a:pt x="5580645" y="3427609"/>
                </a:lnTo>
                <a:cubicBezTo>
                  <a:pt x="5581917" y="3421521"/>
                  <a:pt x="5586611" y="3416705"/>
                  <a:pt x="5593273" y="3417402"/>
                </a:cubicBezTo>
                <a:cubicBezTo>
                  <a:pt x="5598633" y="3417977"/>
                  <a:pt x="5603721" y="3423217"/>
                  <a:pt x="5603418" y="3428851"/>
                </a:cubicBezTo>
                <a:cubicBezTo>
                  <a:pt x="5604508" y="3430154"/>
                  <a:pt x="5605174" y="3431789"/>
                  <a:pt x="5605508" y="3433607"/>
                </a:cubicBezTo>
                <a:cubicBezTo>
                  <a:pt x="5609777" y="3432819"/>
                  <a:pt x="5614350" y="3434334"/>
                  <a:pt x="5617045" y="3438060"/>
                </a:cubicBezTo>
                <a:cubicBezTo>
                  <a:pt x="5620649" y="3443057"/>
                  <a:pt x="5619498" y="3450509"/>
                  <a:pt x="5614441" y="3454113"/>
                </a:cubicBezTo>
                <a:lnTo>
                  <a:pt x="5610262" y="3457051"/>
                </a:lnTo>
                <a:cubicBezTo>
                  <a:pt x="5605174" y="3460656"/>
                  <a:pt x="5597876" y="3459565"/>
                  <a:pt x="5594212" y="3454446"/>
                </a:cubicBezTo>
                <a:close/>
                <a:moveTo>
                  <a:pt x="5603569" y="3467774"/>
                </a:moveTo>
                <a:cubicBezTo>
                  <a:pt x="5604841" y="3461534"/>
                  <a:pt x="5611625" y="3458202"/>
                  <a:pt x="5617500" y="3459414"/>
                </a:cubicBezTo>
                <a:lnTo>
                  <a:pt x="5627493" y="3461474"/>
                </a:lnTo>
                <a:cubicBezTo>
                  <a:pt x="5631279" y="3462261"/>
                  <a:pt x="5633792" y="3465108"/>
                  <a:pt x="5635064" y="3468440"/>
                </a:cubicBezTo>
                <a:cubicBezTo>
                  <a:pt x="5639001" y="3466562"/>
                  <a:pt x="5643634" y="3466986"/>
                  <a:pt x="5646995" y="3471742"/>
                </a:cubicBezTo>
                <a:cubicBezTo>
                  <a:pt x="5655445" y="3483706"/>
                  <a:pt x="5638365" y="3499124"/>
                  <a:pt x="5629825" y="3487038"/>
                </a:cubicBezTo>
                <a:cubicBezTo>
                  <a:pt x="5628947" y="3485796"/>
                  <a:pt x="5628493" y="3484524"/>
                  <a:pt x="5628129" y="3483252"/>
                </a:cubicBezTo>
                <a:cubicBezTo>
                  <a:pt x="5626100" y="3483888"/>
                  <a:pt x="5623980" y="3484191"/>
                  <a:pt x="5621921" y="3483767"/>
                </a:cubicBezTo>
                <a:lnTo>
                  <a:pt x="5611927" y="3481707"/>
                </a:lnTo>
                <a:cubicBezTo>
                  <a:pt x="5605629" y="3480405"/>
                  <a:pt x="5602389" y="3473650"/>
                  <a:pt x="5603569" y="3467774"/>
                </a:cubicBezTo>
                <a:close/>
                <a:moveTo>
                  <a:pt x="5670919" y="3514511"/>
                </a:moveTo>
                <a:cubicBezTo>
                  <a:pt x="5679459" y="3526567"/>
                  <a:pt x="5659018" y="3537198"/>
                  <a:pt x="5650629" y="3525264"/>
                </a:cubicBezTo>
                <a:cubicBezTo>
                  <a:pt x="5642090" y="3513209"/>
                  <a:pt x="5662500" y="3502607"/>
                  <a:pt x="5670919" y="3514511"/>
                </a:cubicBezTo>
                <a:close/>
                <a:moveTo>
                  <a:pt x="5670556" y="3492824"/>
                </a:moveTo>
                <a:cubicBezTo>
                  <a:pt x="5668194" y="3492400"/>
                  <a:pt x="5665801" y="3492006"/>
                  <a:pt x="5663439" y="3491582"/>
                </a:cubicBezTo>
                <a:cubicBezTo>
                  <a:pt x="5657080" y="3490491"/>
                  <a:pt x="5652477" y="3486493"/>
                  <a:pt x="5652477" y="3479587"/>
                </a:cubicBezTo>
                <a:cubicBezTo>
                  <a:pt x="5652477" y="3473923"/>
                  <a:pt x="5658533" y="3467592"/>
                  <a:pt x="5664469" y="3468622"/>
                </a:cubicBezTo>
                <a:lnTo>
                  <a:pt x="5671585" y="3469864"/>
                </a:lnTo>
                <a:cubicBezTo>
                  <a:pt x="5677945" y="3470954"/>
                  <a:pt x="5682548" y="3474953"/>
                  <a:pt x="5682548" y="3481859"/>
                </a:cubicBezTo>
                <a:cubicBezTo>
                  <a:pt x="5682548" y="3487493"/>
                  <a:pt x="5676491" y="3493823"/>
                  <a:pt x="5670556" y="3492824"/>
                </a:cubicBezTo>
                <a:close/>
                <a:moveTo>
                  <a:pt x="5664529" y="3456445"/>
                </a:moveTo>
                <a:cubicBezTo>
                  <a:pt x="5656111" y="3444511"/>
                  <a:pt x="5672948" y="3428821"/>
                  <a:pt x="5681458" y="3440907"/>
                </a:cubicBezTo>
                <a:cubicBezTo>
                  <a:pt x="5689907" y="3452811"/>
                  <a:pt x="5673039" y="3468531"/>
                  <a:pt x="5664529" y="3456445"/>
                </a:cubicBezTo>
                <a:close/>
                <a:moveTo>
                  <a:pt x="5606779" y="3277492"/>
                </a:moveTo>
                <a:cubicBezTo>
                  <a:pt x="5598270" y="3265467"/>
                  <a:pt x="5616046" y="3250868"/>
                  <a:pt x="5624616" y="3262984"/>
                </a:cubicBezTo>
                <a:cubicBezTo>
                  <a:pt x="5633095" y="3274978"/>
                  <a:pt x="5615319" y="3289609"/>
                  <a:pt x="5606779" y="3277492"/>
                </a:cubicBezTo>
                <a:close/>
                <a:moveTo>
                  <a:pt x="5620225" y="3189561"/>
                </a:moveTo>
                <a:lnTo>
                  <a:pt x="5616924" y="3193498"/>
                </a:lnTo>
                <a:cubicBezTo>
                  <a:pt x="5613714" y="3197315"/>
                  <a:pt x="5609081" y="3198830"/>
                  <a:pt x="5604629" y="3197618"/>
                </a:cubicBezTo>
                <a:cubicBezTo>
                  <a:pt x="5600208" y="3199193"/>
                  <a:pt x="5594666" y="3198375"/>
                  <a:pt x="5591880" y="3194438"/>
                </a:cubicBezTo>
                <a:lnTo>
                  <a:pt x="5588943" y="3190258"/>
                </a:lnTo>
                <a:cubicBezTo>
                  <a:pt x="5585339" y="3185169"/>
                  <a:pt x="5585218" y="3178323"/>
                  <a:pt x="5590275" y="3174052"/>
                </a:cubicBezTo>
                <a:cubicBezTo>
                  <a:pt x="5590911" y="3173507"/>
                  <a:pt x="5591729" y="3173265"/>
                  <a:pt x="5592456" y="3172871"/>
                </a:cubicBezTo>
                <a:cubicBezTo>
                  <a:pt x="5591638" y="3168479"/>
                  <a:pt x="5593273" y="3163784"/>
                  <a:pt x="5597179" y="3161149"/>
                </a:cubicBezTo>
                <a:cubicBezTo>
                  <a:pt x="5602237" y="3157696"/>
                  <a:pt x="5609717" y="3158968"/>
                  <a:pt x="5613139" y="3164178"/>
                </a:cubicBezTo>
                <a:lnTo>
                  <a:pt x="5617106" y="3170206"/>
                </a:lnTo>
                <a:cubicBezTo>
                  <a:pt x="5617984" y="3171538"/>
                  <a:pt x="5618529" y="3173023"/>
                  <a:pt x="5618802" y="3174537"/>
                </a:cubicBezTo>
                <a:cubicBezTo>
                  <a:pt x="5622769" y="3178263"/>
                  <a:pt x="5623768" y="3185320"/>
                  <a:pt x="5620225" y="3189561"/>
                </a:cubicBezTo>
                <a:close/>
                <a:moveTo>
                  <a:pt x="5587762" y="3164390"/>
                </a:moveTo>
                <a:lnTo>
                  <a:pt x="5584461" y="3168327"/>
                </a:lnTo>
                <a:cubicBezTo>
                  <a:pt x="5583704" y="3169236"/>
                  <a:pt x="5582674" y="3169812"/>
                  <a:pt x="5581675" y="3170357"/>
                </a:cubicBezTo>
                <a:cubicBezTo>
                  <a:pt x="5585399" y="3174416"/>
                  <a:pt x="5586581" y="3180201"/>
                  <a:pt x="5583128" y="3185048"/>
                </a:cubicBezTo>
                <a:cubicBezTo>
                  <a:pt x="5579706" y="3189834"/>
                  <a:pt x="5571802" y="3191742"/>
                  <a:pt x="5567017" y="3187713"/>
                </a:cubicBezTo>
                <a:lnTo>
                  <a:pt x="5563081" y="3184412"/>
                </a:lnTo>
                <a:cubicBezTo>
                  <a:pt x="5560052" y="3181867"/>
                  <a:pt x="5558447" y="3178263"/>
                  <a:pt x="5558508" y="3174567"/>
                </a:cubicBezTo>
                <a:lnTo>
                  <a:pt x="5555419" y="3176748"/>
                </a:lnTo>
                <a:cubicBezTo>
                  <a:pt x="5550180" y="3180474"/>
                  <a:pt x="5543064" y="3178384"/>
                  <a:pt x="5539490" y="3173477"/>
                </a:cubicBezTo>
                <a:cubicBezTo>
                  <a:pt x="5535765" y="3168358"/>
                  <a:pt x="5537855" y="3160997"/>
                  <a:pt x="5542761" y="3157544"/>
                </a:cubicBezTo>
                <a:lnTo>
                  <a:pt x="5546940" y="3154606"/>
                </a:lnTo>
                <a:cubicBezTo>
                  <a:pt x="5548393" y="3153576"/>
                  <a:pt x="5549968" y="3153031"/>
                  <a:pt x="5551573" y="3152819"/>
                </a:cubicBezTo>
                <a:cubicBezTo>
                  <a:pt x="5551300" y="3151153"/>
                  <a:pt x="5551331" y="3149518"/>
                  <a:pt x="5551785" y="3148003"/>
                </a:cubicBezTo>
                <a:cubicBezTo>
                  <a:pt x="5553633" y="3141582"/>
                  <a:pt x="5559871" y="3139067"/>
                  <a:pt x="5565988" y="3140097"/>
                </a:cubicBezTo>
                <a:lnTo>
                  <a:pt x="5573104" y="3141339"/>
                </a:lnTo>
                <a:cubicBezTo>
                  <a:pt x="5575375" y="3141733"/>
                  <a:pt x="5577102" y="3143187"/>
                  <a:pt x="5578495" y="3144944"/>
                </a:cubicBezTo>
                <a:cubicBezTo>
                  <a:pt x="5581796" y="3144762"/>
                  <a:pt x="5585218" y="3145792"/>
                  <a:pt x="5587519" y="3148033"/>
                </a:cubicBezTo>
                <a:cubicBezTo>
                  <a:pt x="5592213" y="3152607"/>
                  <a:pt x="5591759" y="3159604"/>
                  <a:pt x="5587762" y="3164390"/>
                </a:cubicBezTo>
                <a:close/>
                <a:moveTo>
                  <a:pt x="5553905" y="3441088"/>
                </a:moveTo>
                <a:lnTo>
                  <a:pt x="5558902" y="3442118"/>
                </a:lnTo>
                <a:cubicBezTo>
                  <a:pt x="5564989" y="3443390"/>
                  <a:pt x="5568410" y="3450660"/>
                  <a:pt x="5566806" y="3456294"/>
                </a:cubicBezTo>
                <a:cubicBezTo>
                  <a:pt x="5565019" y="3462564"/>
                  <a:pt x="5558690" y="3465472"/>
                  <a:pt x="5552633" y="3464200"/>
                </a:cubicBezTo>
                <a:lnTo>
                  <a:pt x="5547636" y="3463170"/>
                </a:lnTo>
                <a:cubicBezTo>
                  <a:pt x="5546455" y="3462928"/>
                  <a:pt x="5545486" y="3462291"/>
                  <a:pt x="5544547" y="3461686"/>
                </a:cubicBezTo>
                <a:cubicBezTo>
                  <a:pt x="5542731" y="3466835"/>
                  <a:pt x="5538248" y="3470621"/>
                  <a:pt x="5532373" y="3469894"/>
                </a:cubicBezTo>
                <a:cubicBezTo>
                  <a:pt x="5526559" y="3469137"/>
                  <a:pt x="5521169" y="3463109"/>
                  <a:pt x="5522440" y="3457051"/>
                </a:cubicBezTo>
                <a:lnTo>
                  <a:pt x="5523470" y="3452053"/>
                </a:lnTo>
                <a:cubicBezTo>
                  <a:pt x="5524742" y="3445965"/>
                  <a:pt x="5529769" y="3441270"/>
                  <a:pt x="5536310" y="3442118"/>
                </a:cubicBezTo>
                <a:cubicBezTo>
                  <a:pt x="5538400" y="3442391"/>
                  <a:pt x="5540277" y="3443451"/>
                  <a:pt x="5541973" y="3444844"/>
                </a:cubicBezTo>
                <a:cubicBezTo>
                  <a:pt x="5544790" y="3441513"/>
                  <a:pt x="5549393" y="3440150"/>
                  <a:pt x="5553905" y="3441088"/>
                </a:cubicBezTo>
                <a:close/>
                <a:moveTo>
                  <a:pt x="5539914" y="3372633"/>
                </a:moveTo>
                <a:cubicBezTo>
                  <a:pt x="5542852" y="3358336"/>
                  <a:pt x="5565806" y="3359942"/>
                  <a:pt x="5562808" y="3374390"/>
                </a:cubicBezTo>
                <a:cubicBezTo>
                  <a:pt x="5559871" y="3388687"/>
                  <a:pt x="5536916" y="3387112"/>
                  <a:pt x="5539914" y="3372633"/>
                </a:cubicBezTo>
                <a:close/>
                <a:moveTo>
                  <a:pt x="5533676" y="3403135"/>
                </a:moveTo>
                <a:cubicBezTo>
                  <a:pt x="5529557" y="3406982"/>
                  <a:pt x="5520806" y="3406891"/>
                  <a:pt x="5517474" y="3401863"/>
                </a:cubicBezTo>
                <a:lnTo>
                  <a:pt x="5513507" y="3395835"/>
                </a:lnTo>
                <a:cubicBezTo>
                  <a:pt x="5509964" y="3390444"/>
                  <a:pt x="5509752" y="3384355"/>
                  <a:pt x="5514779" y="3379630"/>
                </a:cubicBezTo>
                <a:cubicBezTo>
                  <a:pt x="5518898" y="3375753"/>
                  <a:pt x="5527649" y="3375844"/>
                  <a:pt x="5530981" y="3380902"/>
                </a:cubicBezTo>
                <a:lnTo>
                  <a:pt x="5534948" y="3386930"/>
                </a:lnTo>
                <a:cubicBezTo>
                  <a:pt x="5538491" y="3392322"/>
                  <a:pt x="5538703" y="3398440"/>
                  <a:pt x="5533676" y="3403135"/>
                </a:cubicBezTo>
                <a:close/>
                <a:moveTo>
                  <a:pt x="5479348" y="3404195"/>
                </a:moveTo>
                <a:cubicBezTo>
                  <a:pt x="5480892" y="3398531"/>
                  <a:pt x="5487615" y="3394078"/>
                  <a:pt x="5493460" y="3396168"/>
                </a:cubicBezTo>
                <a:lnTo>
                  <a:pt x="5498275" y="3397895"/>
                </a:lnTo>
                <a:cubicBezTo>
                  <a:pt x="5504119" y="3399985"/>
                  <a:pt x="5508056" y="3405649"/>
                  <a:pt x="5506300" y="3412010"/>
                </a:cubicBezTo>
                <a:cubicBezTo>
                  <a:pt x="5505542" y="3414706"/>
                  <a:pt x="5503574" y="3417099"/>
                  <a:pt x="5501152" y="3418674"/>
                </a:cubicBezTo>
                <a:cubicBezTo>
                  <a:pt x="5496942" y="3429578"/>
                  <a:pt x="5480165" y="3423823"/>
                  <a:pt x="5480165" y="3411950"/>
                </a:cubicBezTo>
                <a:cubicBezTo>
                  <a:pt x="5479045" y="3409678"/>
                  <a:pt x="5478590" y="3407043"/>
                  <a:pt x="5479348" y="3404195"/>
                </a:cubicBezTo>
                <a:close/>
                <a:moveTo>
                  <a:pt x="5496336" y="3428155"/>
                </a:moveTo>
                <a:cubicBezTo>
                  <a:pt x="5499153" y="3426125"/>
                  <a:pt x="5502575" y="3425944"/>
                  <a:pt x="5505694" y="3426882"/>
                </a:cubicBezTo>
                <a:lnTo>
                  <a:pt x="5506936" y="3426004"/>
                </a:lnTo>
                <a:cubicBezTo>
                  <a:pt x="5510842" y="3423217"/>
                  <a:pt x="5515445" y="3422763"/>
                  <a:pt x="5519352" y="3424732"/>
                </a:cubicBezTo>
                <a:cubicBezTo>
                  <a:pt x="5519170" y="3421188"/>
                  <a:pt x="5520260" y="3417553"/>
                  <a:pt x="5523077" y="3415554"/>
                </a:cubicBezTo>
                <a:lnTo>
                  <a:pt x="5527256" y="3412616"/>
                </a:lnTo>
                <a:cubicBezTo>
                  <a:pt x="5532525" y="3408890"/>
                  <a:pt x="5538794" y="3408830"/>
                  <a:pt x="5543457" y="3413737"/>
                </a:cubicBezTo>
                <a:cubicBezTo>
                  <a:pt x="5547454" y="3417917"/>
                  <a:pt x="5547273" y="3426458"/>
                  <a:pt x="5542337" y="3429972"/>
                </a:cubicBezTo>
                <a:lnTo>
                  <a:pt x="5538158" y="3432910"/>
                </a:lnTo>
                <a:cubicBezTo>
                  <a:pt x="5534100" y="3435757"/>
                  <a:pt x="5529496" y="3436424"/>
                  <a:pt x="5525439" y="3434364"/>
                </a:cubicBezTo>
                <a:cubicBezTo>
                  <a:pt x="5525590" y="3437999"/>
                  <a:pt x="5524379" y="3441724"/>
                  <a:pt x="5521471" y="3443814"/>
                </a:cubicBezTo>
                <a:lnTo>
                  <a:pt x="5517292" y="3446753"/>
                </a:lnTo>
                <a:cubicBezTo>
                  <a:pt x="5516626" y="3447237"/>
                  <a:pt x="5515900" y="3447419"/>
                  <a:pt x="5515203" y="3447752"/>
                </a:cubicBezTo>
                <a:cubicBezTo>
                  <a:pt x="5514325" y="3449206"/>
                  <a:pt x="5513265" y="3450539"/>
                  <a:pt x="5511872" y="3451539"/>
                </a:cubicBezTo>
                <a:cubicBezTo>
                  <a:pt x="5506723" y="3455295"/>
                  <a:pt x="5499425" y="3453174"/>
                  <a:pt x="5495943" y="3448267"/>
                </a:cubicBezTo>
                <a:lnTo>
                  <a:pt x="5493006" y="3444087"/>
                </a:lnTo>
                <a:cubicBezTo>
                  <a:pt x="5489341" y="3438817"/>
                  <a:pt x="5491400" y="3431698"/>
                  <a:pt x="5496336" y="3428155"/>
                </a:cubicBezTo>
                <a:close/>
                <a:moveTo>
                  <a:pt x="5491370" y="3481162"/>
                </a:moveTo>
                <a:lnTo>
                  <a:pt x="5492400" y="3476164"/>
                </a:lnTo>
                <a:cubicBezTo>
                  <a:pt x="5493702" y="3469864"/>
                  <a:pt x="5500334" y="3466562"/>
                  <a:pt x="5506269" y="3467713"/>
                </a:cubicBezTo>
                <a:cubicBezTo>
                  <a:pt x="5512508" y="3468925"/>
                  <a:pt x="5515930" y="3475710"/>
                  <a:pt x="5514718" y="3481586"/>
                </a:cubicBezTo>
                <a:lnTo>
                  <a:pt x="5513689" y="3486584"/>
                </a:lnTo>
                <a:cubicBezTo>
                  <a:pt x="5512387" y="3492884"/>
                  <a:pt x="5505754" y="3496186"/>
                  <a:pt x="5499819" y="3495035"/>
                </a:cubicBezTo>
                <a:cubicBezTo>
                  <a:pt x="5493611" y="3493823"/>
                  <a:pt x="5490159" y="3487038"/>
                  <a:pt x="5491370" y="3481162"/>
                </a:cubicBezTo>
                <a:close/>
                <a:moveTo>
                  <a:pt x="5590608" y="3581240"/>
                </a:moveTo>
                <a:cubicBezTo>
                  <a:pt x="5591880" y="3575152"/>
                  <a:pt x="5596756" y="3570396"/>
                  <a:pt x="5603358" y="3571153"/>
                </a:cubicBezTo>
                <a:cubicBezTo>
                  <a:pt x="5607567" y="3571668"/>
                  <a:pt x="5611594" y="3575000"/>
                  <a:pt x="5613018" y="3579120"/>
                </a:cubicBezTo>
                <a:lnTo>
                  <a:pt x="5615955" y="3579725"/>
                </a:lnTo>
                <a:cubicBezTo>
                  <a:pt x="5622254" y="3581028"/>
                  <a:pt x="5626403" y="3586056"/>
                  <a:pt x="5625827" y="3592629"/>
                </a:cubicBezTo>
                <a:cubicBezTo>
                  <a:pt x="5625313" y="3598505"/>
                  <a:pt x="5618832" y="3603715"/>
                  <a:pt x="5612927" y="3602503"/>
                </a:cubicBezTo>
                <a:lnTo>
                  <a:pt x="5607930" y="3601474"/>
                </a:lnTo>
                <a:cubicBezTo>
                  <a:pt x="5605750" y="3601019"/>
                  <a:pt x="5603963" y="3600020"/>
                  <a:pt x="5602389" y="3598748"/>
                </a:cubicBezTo>
                <a:cubicBezTo>
                  <a:pt x="5601480" y="3598869"/>
                  <a:pt x="5600632" y="3599111"/>
                  <a:pt x="5599633" y="3598990"/>
                </a:cubicBezTo>
                <a:cubicBezTo>
                  <a:pt x="5593848" y="3598324"/>
                  <a:pt x="5588306" y="3592326"/>
                  <a:pt x="5589548" y="3586238"/>
                </a:cubicBezTo>
                <a:lnTo>
                  <a:pt x="5590608" y="3581240"/>
                </a:lnTo>
                <a:close/>
                <a:moveTo>
                  <a:pt x="5670495" y="3602322"/>
                </a:moveTo>
                <a:cubicBezTo>
                  <a:pt x="5675764" y="3600686"/>
                  <a:pt x="5681034" y="3603109"/>
                  <a:pt x="5684062" y="3607744"/>
                </a:cubicBezTo>
                <a:lnTo>
                  <a:pt x="5684668" y="3608652"/>
                </a:lnTo>
                <a:cubicBezTo>
                  <a:pt x="5684849" y="3608501"/>
                  <a:pt x="5684941" y="3608289"/>
                  <a:pt x="5685122" y="3608137"/>
                </a:cubicBezTo>
                <a:lnTo>
                  <a:pt x="5689301" y="3605169"/>
                </a:lnTo>
                <a:cubicBezTo>
                  <a:pt x="5689604" y="3604957"/>
                  <a:pt x="5689937" y="3604806"/>
                  <a:pt x="5690270" y="3604593"/>
                </a:cubicBezTo>
                <a:cubicBezTo>
                  <a:pt x="5690210" y="3603503"/>
                  <a:pt x="5690270" y="3602413"/>
                  <a:pt x="5690512" y="3601383"/>
                </a:cubicBezTo>
                <a:cubicBezTo>
                  <a:pt x="5691633" y="3597021"/>
                  <a:pt x="5694964" y="3594386"/>
                  <a:pt x="5698901" y="3593417"/>
                </a:cubicBezTo>
                <a:lnTo>
                  <a:pt x="5692996" y="3592175"/>
                </a:lnTo>
                <a:cubicBezTo>
                  <a:pt x="5686909" y="3590902"/>
                  <a:pt x="5683426" y="3583694"/>
                  <a:pt x="5685031" y="3578029"/>
                </a:cubicBezTo>
                <a:cubicBezTo>
                  <a:pt x="5686787" y="3571759"/>
                  <a:pt x="5693117" y="3568791"/>
                  <a:pt x="5699174" y="3570033"/>
                </a:cubicBezTo>
                <a:lnTo>
                  <a:pt x="5709167" y="3572092"/>
                </a:lnTo>
                <a:cubicBezTo>
                  <a:pt x="5715284" y="3573365"/>
                  <a:pt x="5718737" y="3580574"/>
                  <a:pt x="5717162" y="3586238"/>
                </a:cubicBezTo>
                <a:cubicBezTo>
                  <a:pt x="5715890" y="3590842"/>
                  <a:pt x="5711953" y="3592932"/>
                  <a:pt x="5707653" y="3593598"/>
                </a:cubicBezTo>
                <a:lnTo>
                  <a:pt x="5711620" y="3594265"/>
                </a:lnTo>
                <a:cubicBezTo>
                  <a:pt x="5717555" y="3595294"/>
                  <a:pt x="5721008" y="3602079"/>
                  <a:pt x="5719948" y="3607623"/>
                </a:cubicBezTo>
                <a:cubicBezTo>
                  <a:pt x="5721371" y="3607168"/>
                  <a:pt x="5722946" y="3606986"/>
                  <a:pt x="5724641" y="3607199"/>
                </a:cubicBezTo>
                <a:cubicBezTo>
                  <a:pt x="5730426" y="3607865"/>
                  <a:pt x="5735968" y="3613862"/>
                  <a:pt x="5734726" y="3619920"/>
                </a:cubicBezTo>
                <a:lnTo>
                  <a:pt x="5733697" y="3624918"/>
                </a:lnTo>
                <a:cubicBezTo>
                  <a:pt x="5732424" y="3631006"/>
                  <a:pt x="5727549" y="3635762"/>
                  <a:pt x="5720947" y="3635005"/>
                </a:cubicBezTo>
                <a:cubicBezTo>
                  <a:pt x="5715163" y="3634338"/>
                  <a:pt x="5709621" y="3628341"/>
                  <a:pt x="5710863" y="3622252"/>
                </a:cubicBezTo>
                <a:lnTo>
                  <a:pt x="5711893" y="3617255"/>
                </a:lnTo>
                <a:cubicBezTo>
                  <a:pt x="5712014" y="3616588"/>
                  <a:pt x="5712347" y="3616013"/>
                  <a:pt x="5712589" y="3615407"/>
                </a:cubicBezTo>
                <a:cubicBezTo>
                  <a:pt x="5710924" y="3616013"/>
                  <a:pt x="5709288" y="3616770"/>
                  <a:pt x="5707410" y="3616679"/>
                </a:cubicBezTo>
                <a:cubicBezTo>
                  <a:pt x="5706835" y="3619345"/>
                  <a:pt x="5705442" y="3621828"/>
                  <a:pt x="5703231" y="3623404"/>
                </a:cubicBezTo>
                <a:lnTo>
                  <a:pt x="5699052" y="3626342"/>
                </a:lnTo>
                <a:cubicBezTo>
                  <a:pt x="5694964" y="3629250"/>
                  <a:pt x="5689998" y="3629219"/>
                  <a:pt x="5686061" y="3626796"/>
                </a:cubicBezTo>
                <a:cubicBezTo>
                  <a:pt x="5685183" y="3627735"/>
                  <a:pt x="5684244" y="3628644"/>
                  <a:pt x="5683154" y="3629219"/>
                </a:cubicBezTo>
                <a:cubicBezTo>
                  <a:pt x="5677249" y="3632309"/>
                  <a:pt x="5671071" y="3629552"/>
                  <a:pt x="5667649" y="3624342"/>
                </a:cubicBezTo>
                <a:lnTo>
                  <a:pt x="5666679" y="3622858"/>
                </a:lnTo>
                <a:cubicBezTo>
                  <a:pt x="5662682" y="3620768"/>
                  <a:pt x="5659835" y="3616679"/>
                  <a:pt x="5661017" y="3610954"/>
                </a:cubicBezTo>
                <a:cubicBezTo>
                  <a:pt x="5662198" y="3605472"/>
                  <a:pt x="5666165" y="3602776"/>
                  <a:pt x="5670495" y="3602322"/>
                </a:cubicBezTo>
                <a:close/>
                <a:moveTo>
                  <a:pt x="5712014" y="3651785"/>
                </a:moveTo>
                <a:cubicBezTo>
                  <a:pt x="5718010" y="3648605"/>
                  <a:pt x="5723976" y="3651482"/>
                  <a:pt x="5727549" y="3656541"/>
                </a:cubicBezTo>
                <a:lnTo>
                  <a:pt x="5730486" y="3660721"/>
                </a:lnTo>
                <a:cubicBezTo>
                  <a:pt x="5730547" y="3660842"/>
                  <a:pt x="5730547" y="3660963"/>
                  <a:pt x="5730607" y="3661084"/>
                </a:cubicBezTo>
                <a:cubicBezTo>
                  <a:pt x="5733424" y="3658237"/>
                  <a:pt x="5737694" y="3656813"/>
                  <a:pt x="5741661" y="3657631"/>
                </a:cubicBezTo>
                <a:lnTo>
                  <a:pt x="5746658" y="3658661"/>
                </a:lnTo>
                <a:cubicBezTo>
                  <a:pt x="5752957" y="3659964"/>
                  <a:pt x="5756287" y="3666567"/>
                  <a:pt x="5755137" y="3672534"/>
                </a:cubicBezTo>
                <a:cubicBezTo>
                  <a:pt x="5753926" y="3678774"/>
                  <a:pt x="5747142" y="3682227"/>
                  <a:pt x="5741267" y="3681015"/>
                </a:cubicBezTo>
                <a:lnTo>
                  <a:pt x="5736270" y="3679985"/>
                </a:lnTo>
                <a:cubicBezTo>
                  <a:pt x="5734544" y="3679622"/>
                  <a:pt x="5733060" y="3678834"/>
                  <a:pt x="5731819" y="3677804"/>
                </a:cubicBezTo>
                <a:cubicBezTo>
                  <a:pt x="5730789" y="3679107"/>
                  <a:pt x="5729547" y="3680258"/>
                  <a:pt x="5728155" y="3680954"/>
                </a:cubicBezTo>
                <a:cubicBezTo>
                  <a:pt x="5722219" y="3684014"/>
                  <a:pt x="5716102" y="3681136"/>
                  <a:pt x="5712710" y="3675957"/>
                </a:cubicBezTo>
                <a:lnTo>
                  <a:pt x="5708743" y="3669929"/>
                </a:lnTo>
                <a:cubicBezTo>
                  <a:pt x="5708591" y="3669687"/>
                  <a:pt x="5708622" y="3669384"/>
                  <a:pt x="5708501" y="3669141"/>
                </a:cubicBezTo>
                <a:lnTo>
                  <a:pt x="5707229" y="3667324"/>
                </a:lnTo>
                <a:cubicBezTo>
                  <a:pt x="5703625" y="3662235"/>
                  <a:pt x="5707077" y="3654420"/>
                  <a:pt x="5712014" y="3651785"/>
                </a:cubicBezTo>
                <a:close/>
                <a:moveTo>
                  <a:pt x="5756106" y="3595628"/>
                </a:moveTo>
                <a:cubicBezTo>
                  <a:pt x="5757468" y="3594325"/>
                  <a:pt x="5759376" y="3593568"/>
                  <a:pt x="5761345" y="3593083"/>
                </a:cubicBezTo>
                <a:cubicBezTo>
                  <a:pt x="5763556" y="3591266"/>
                  <a:pt x="5766402" y="3590327"/>
                  <a:pt x="5769764" y="3590569"/>
                </a:cubicBezTo>
                <a:cubicBezTo>
                  <a:pt x="5774336" y="3590902"/>
                  <a:pt x="5778576" y="3594992"/>
                  <a:pt x="5779606" y="3599565"/>
                </a:cubicBezTo>
                <a:cubicBezTo>
                  <a:pt x="5783179" y="3601625"/>
                  <a:pt x="5785511" y="3605381"/>
                  <a:pt x="5785541" y="3609864"/>
                </a:cubicBezTo>
                <a:cubicBezTo>
                  <a:pt x="5785572" y="3615952"/>
                  <a:pt x="5779576" y="3621283"/>
                  <a:pt x="5773580" y="3620889"/>
                </a:cubicBezTo>
                <a:cubicBezTo>
                  <a:pt x="5769400" y="3620617"/>
                  <a:pt x="5765555" y="3619163"/>
                  <a:pt x="5762041" y="3617103"/>
                </a:cubicBezTo>
                <a:cubicBezTo>
                  <a:pt x="5761193" y="3616649"/>
                  <a:pt x="5760497" y="3615952"/>
                  <a:pt x="5759770" y="3615256"/>
                </a:cubicBezTo>
                <a:cubicBezTo>
                  <a:pt x="5758377" y="3614165"/>
                  <a:pt x="5756742" y="3613378"/>
                  <a:pt x="5755622" y="3611893"/>
                </a:cubicBezTo>
                <a:cubicBezTo>
                  <a:pt x="5751897" y="3606896"/>
                  <a:pt x="5751170" y="3600292"/>
                  <a:pt x="5756106" y="3595628"/>
                </a:cubicBezTo>
                <a:close/>
                <a:moveTo>
                  <a:pt x="5787237" y="3625827"/>
                </a:moveTo>
                <a:cubicBezTo>
                  <a:pt x="5795777" y="3637943"/>
                  <a:pt x="5776274" y="3650089"/>
                  <a:pt x="5767765" y="3638064"/>
                </a:cubicBezTo>
                <a:cubicBezTo>
                  <a:pt x="5759225" y="3625948"/>
                  <a:pt x="5778728" y="3613802"/>
                  <a:pt x="5787237" y="3625827"/>
                </a:cubicBezTo>
                <a:close/>
                <a:moveTo>
                  <a:pt x="5785905" y="3513300"/>
                </a:moveTo>
                <a:cubicBezTo>
                  <a:pt x="5777365" y="3501184"/>
                  <a:pt x="5796261" y="3488129"/>
                  <a:pt x="5804801" y="3500184"/>
                </a:cubicBezTo>
                <a:cubicBezTo>
                  <a:pt x="5813341" y="3512270"/>
                  <a:pt x="5794445" y="3525355"/>
                  <a:pt x="5785905" y="3513300"/>
                </a:cubicBezTo>
                <a:close/>
                <a:moveTo>
                  <a:pt x="5803045" y="3596658"/>
                </a:moveTo>
                <a:lnTo>
                  <a:pt x="5799078" y="3590630"/>
                </a:lnTo>
                <a:cubicBezTo>
                  <a:pt x="5795656" y="3585450"/>
                  <a:pt x="5796867" y="3578211"/>
                  <a:pt x="5802106" y="3574667"/>
                </a:cubicBezTo>
                <a:cubicBezTo>
                  <a:pt x="5807163" y="3571214"/>
                  <a:pt x="5814643" y="3572516"/>
                  <a:pt x="5818065" y="3577696"/>
                </a:cubicBezTo>
                <a:cubicBezTo>
                  <a:pt x="5819368" y="3579695"/>
                  <a:pt x="5820700" y="3581725"/>
                  <a:pt x="5822032" y="3583724"/>
                </a:cubicBezTo>
                <a:cubicBezTo>
                  <a:pt x="5825455" y="3588903"/>
                  <a:pt x="5824243" y="3596143"/>
                  <a:pt x="5819004" y="3599687"/>
                </a:cubicBezTo>
                <a:cubicBezTo>
                  <a:pt x="5813947" y="3603140"/>
                  <a:pt x="5806467" y="3601837"/>
                  <a:pt x="5803045" y="3596658"/>
                </a:cubicBezTo>
                <a:close/>
                <a:moveTo>
                  <a:pt x="5824183" y="3628462"/>
                </a:moveTo>
                <a:cubicBezTo>
                  <a:pt x="5827181" y="3613953"/>
                  <a:pt x="5849378" y="3619890"/>
                  <a:pt x="5846380" y="3634308"/>
                </a:cubicBezTo>
                <a:cubicBezTo>
                  <a:pt x="5843382" y="3648817"/>
                  <a:pt x="5821215" y="3642880"/>
                  <a:pt x="5824183" y="3628462"/>
                </a:cubicBezTo>
                <a:close/>
                <a:moveTo>
                  <a:pt x="5835963" y="3610591"/>
                </a:moveTo>
                <a:lnTo>
                  <a:pt x="5833025" y="3606411"/>
                </a:lnTo>
                <a:cubicBezTo>
                  <a:pt x="5829301" y="3601140"/>
                  <a:pt x="5829482" y="3594749"/>
                  <a:pt x="5834388" y="3590206"/>
                </a:cubicBezTo>
                <a:cubicBezTo>
                  <a:pt x="5838688" y="3586238"/>
                  <a:pt x="5847107" y="3586632"/>
                  <a:pt x="5850590" y="3591538"/>
                </a:cubicBezTo>
                <a:lnTo>
                  <a:pt x="5853527" y="3595718"/>
                </a:lnTo>
                <a:cubicBezTo>
                  <a:pt x="5857252" y="3600989"/>
                  <a:pt x="5857070" y="3607380"/>
                  <a:pt x="5852164" y="3611924"/>
                </a:cubicBezTo>
                <a:cubicBezTo>
                  <a:pt x="5847864" y="3615922"/>
                  <a:pt x="5839445" y="3615528"/>
                  <a:pt x="5835963" y="3610591"/>
                </a:cubicBezTo>
                <a:close/>
                <a:moveTo>
                  <a:pt x="5818278" y="3355701"/>
                </a:moveTo>
                <a:lnTo>
                  <a:pt x="5825394" y="3356943"/>
                </a:lnTo>
                <a:cubicBezTo>
                  <a:pt x="5831541" y="3358003"/>
                  <a:pt x="5835024" y="3365424"/>
                  <a:pt x="5833540" y="3370997"/>
                </a:cubicBezTo>
                <a:cubicBezTo>
                  <a:pt x="5831844" y="3377358"/>
                  <a:pt x="5825576" y="3380206"/>
                  <a:pt x="5819459" y="3379146"/>
                </a:cubicBezTo>
                <a:lnTo>
                  <a:pt x="5812342" y="3377904"/>
                </a:lnTo>
                <a:cubicBezTo>
                  <a:pt x="5806194" y="3376843"/>
                  <a:pt x="5802712" y="3369422"/>
                  <a:pt x="5804195" y="3363849"/>
                </a:cubicBezTo>
                <a:cubicBezTo>
                  <a:pt x="5805891" y="3357488"/>
                  <a:pt x="5812160" y="3354671"/>
                  <a:pt x="5818278" y="3355701"/>
                </a:cubicBezTo>
                <a:close/>
                <a:moveTo>
                  <a:pt x="5810616" y="3322806"/>
                </a:moveTo>
                <a:cubicBezTo>
                  <a:pt x="5812554" y="3313386"/>
                  <a:pt x="5822668" y="3312144"/>
                  <a:pt x="5828725" y="3316354"/>
                </a:cubicBezTo>
                <a:cubicBezTo>
                  <a:pt x="5833540" y="3318081"/>
                  <a:pt x="5837628" y="3322988"/>
                  <a:pt x="5836568" y="3328228"/>
                </a:cubicBezTo>
                <a:lnTo>
                  <a:pt x="5835539" y="3333226"/>
                </a:lnTo>
                <a:cubicBezTo>
                  <a:pt x="5834267" y="3339314"/>
                  <a:pt x="5829573" y="3344130"/>
                  <a:pt x="5822911" y="3343434"/>
                </a:cubicBezTo>
                <a:cubicBezTo>
                  <a:pt x="5817551" y="3342858"/>
                  <a:pt x="5812463" y="3337618"/>
                  <a:pt x="5812796" y="3331984"/>
                </a:cubicBezTo>
                <a:cubicBezTo>
                  <a:pt x="5810858" y="3329712"/>
                  <a:pt x="5809828" y="3326623"/>
                  <a:pt x="5810616" y="3322806"/>
                </a:cubicBezTo>
                <a:close/>
                <a:moveTo>
                  <a:pt x="5789387" y="3218548"/>
                </a:moveTo>
                <a:lnTo>
                  <a:pt x="5781059" y="3224455"/>
                </a:lnTo>
                <a:cubicBezTo>
                  <a:pt x="5775820" y="3228181"/>
                  <a:pt x="5768643" y="3225939"/>
                  <a:pt x="5765161" y="3221032"/>
                </a:cubicBezTo>
                <a:cubicBezTo>
                  <a:pt x="5765070" y="3220881"/>
                  <a:pt x="5765070" y="3220699"/>
                  <a:pt x="5764979" y="3220548"/>
                </a:cubicBezTo>
                <a:cubicBezTo>
                  <a:pt x="5763465" y="3226333"/>
                  <a:pt x="5757862" y="3230361"/>
                  <a:pt x="5751836" y="3229241"/>
                </a:cubicBezTo>
                <a:cubicBezTo>
                  <a:pt x="5745840" y="3228120"/>
                  <a:pt x="5741358" y="3221941"/>
                  <a:pt x="5742600" y="3215852"/>
                </a:cubicBezTo>
                <a:lnTo>
                  <a:pt x="5743629" y="3210855"/>
                </a:lnTo>
                <a:cubicBezTo>
                  <a:pt x="5744901" y="3204736"/>
                  <a:pt x="5750776" y="3200465"/>
                  <a:pt x="5756984" y="3201616"/>
                </a:cubicBezTo>
                <a:cubicBezTo>
                  <a:pt x="5760800" y="3202313"/>
                  <a:pt x="5763798" y="3205160"/>
                  <a:pt x="5765282" y="3208613"/>
                </a:cubicBezTo>
                <a:cubicBezTo>
                  <a:pt x="5766160" y="3207250"/>
                  <a:pt x="5767220" y="3206008"/>
                  <a:pt x="5768553" y="3205069"/>
                </a:cubicBezTo>
                <a:lnTo>
                  <a:pt x="5776880" y="3199163"/>
                </a:lnTo>
                <a:cubicBezTo>
                  <a:pt x="5782119" y="3195437"/>
                  <a:pt x="5789266" y="3197678"/>
                  <a:pt x="5792779" y="3202585"/>
                </a:cubicBezTo>
                <a:cubicBezTo>
                  <a:pt x="5796504" y="3207826"/>
                  <a:pt x="5794293" y="3215065"/>
                  <a:pt x="5789387" y="3218548"/>
                </a:cubicBezTo>
                <a:close/>
                <a:moveTo>
                  <a:pt x="5746779" y="3299029"/>
                </a:moveTo>
                <a:cubicBezTo>
                  <a:pt x="5748172" y="3298847"/>
                  <a:pt x="5749443" y="3298180"/>
                  <a:pt x="5750897" y="3298393"/>
                </a:cubicBezTo>
                <a:cubicBezTo>
                  <a:pt x="5753289" y="3298817"/>
                  <a:pt x="5755652" y="3299210"/>
                  <a:pt x="5758014" y="3299635"/>
                </a:cubicBezTo>
                <a:cubicBezTo>
                  <a:pt x="5764161" y="3300695"/>
                  <a:pt x="5767644" y="3308116"/>
                  <a:pt x="5766160" y="3313689"/>
                </a:cubicBezTo>
                <a:cubicBezTo>
                  <a:pt x="5764464" y="3320080"/>
                  <a:pt x="5758195" y="3322897"/>
                  <a:pt x="5752078" y="3321837"/>
                </a:cubicBezTo>
                <a:lnTo>
                  <a:pt x="5744962" y="3320625"/>
                </a:lnTo>
                <a:cubicBezTo>
                  <a:pt x="5744083" y="3320474"/>
                  <a:pt x="5743387" y="3319959"/>
                  <a:pt x="5742630" y="3319565"/>
                </a:cubicBezTo>
                <a:cubicBezTo>
                  <a:pt x="5739268" y="3320141"/>
                  <a:pt x="5735816" y="3319686"/>
                  <a:pt x="5733060" y="3317415"/>
                </a:cubicBezTo>
                <a:cubicBezTo>
                  <a:pt x="5732576" y="3317021"/>
                  <a:pt x="5732334" y="3316809"/>
                  <a:pt x="5732243" y="3316748"/>
                </a:cubicBezTo>
                <a:cubicBezTo>
                  <a:pt x="5732182" y="3316718"/>
                  <a:pt x="5732122" y="3316688"/>
                  <a:pt x="5732061" y="3316657"/>
                </a:cubicBezTo>
                <a:cubicBezTo>
                  <a:pt x="5732031" y="3316657"/>
                  <a:pt x="5732031" y="3316627"/>
                  <a:pt x="5731970" y="3316627"/>
                </a:cubicBezTo>
                <a:cubicBezTo>
                  <a:pt x="5731334" y="3316839"/>
                  <a:pt x="5730668" y="3317081"/>
                  <a:pt x="5730002" y="3317354"/>
                </a:cubicBezTo>
                <a:cubicBezTo>
                  <a:pt x="5724127" y="3320050"/>
                  <a:pt x="5717434" y="3315415"/>
                  <a:pt x="5715375" y="3310084"/>
                </a:cubicBezTo>
                <a:cubicBezTo>
                  <a:pt x="5712952" y="3303845"/>
                  <a:pt x="5717162" y="3297969"/>
                  <a:pt x="5722643" y="3295455"/>
                </a:cubicBezTo>
                <a:cubicBezTo>
                  <a:pt x="5730971" y="3291638"/>
                  <a:pt x="5739783" y="3293819"/>
                  <a:pt x="5746779" y="3299029"/>
                </a:cubicBezTo>
                <a:close/>
                <a:moveTo>
                  <a:pt x="5716647" y="3241902"/>
                </a:moveTo>
                <a:cubicBezTo>
                  <a:pt x="5713709" y="3241962"/>
                  <a:pt x="5711105" y="3240781"/>
                  <a:pt x="5709046" y="3238964"/>
                </a:cubicBezTo>
                <a:cubicBezTo>
                  <a:pt x="5708804" y="3238873"/>
                  <a:pt x="5708591" y="3238752"/>
                  <a:pt x="5708380" y="3238631"/>
                </a:cubicBezTo>
                <a:cubicBezTo>
                  <a:pt x="5707229" y="3240630"/>
                  <a:pt x="5705775" y="3242417"/>
                  <a:pt x="5703868" y="3243386"/>
                </a:cubicBezTo>
                <a:cubicBezTo>
                  <a:pt x="5698023" y="3246354"/>
                  <a:pt x="5692118" y="3243628"/>
                  <a:pt x="5688665" y="3238631"/>
                </a:cubicBezTo>
                <a:cubicBezTo>
                  <a:pt x="5686666" y="3240357"/>
                  <a:pt x="5684274" y="3241417"/>
                  <a:pt x="5681730" y="3241538"/>
                </a:cubicBezTo>
                <a:cubicBezTo>
                  <a:pt x="5682427" y="3243780"/>
                  <a:pt x="5682730" y="3246112"/>
                  <a:pt x="5682124" y="3248202"/>
                </a:cubicBezTo>
                <a:cubicBezTo>
                  <a:pt x="5681973" y="3248747"/>
                  <a:pt x="5681427" y="3248838"/>
                  <a:pt x="5681216" y="3249323"/>
                </a:cubicBezTo>
                <a:cubicBezTo>
                  <a:pt x="5682457" y="3249171"/>
                  <a:pt x="5683729" y="3249080"/>
                  <a:pt x="5685001" y="3249323"/>
                </a:cubicBezTo>
                <a:lnTo>
                  <a:pt x="5694995" y="3251383"/>
                </a:lnTo>
                <a:cubicBezTo>
                  <a:pt x="5701081" y="3252655"/>
                  <a:pt x="5705109" y="3258985"/>
                  <a:pt x="5703807" y="3265013"/>
                </a:cubicBezTo>
                <a:cubicBezTo>
                  <a:pt x="5703716" y="3265407"/>
                  <a:pt x="5703474" y="3265710"/>
                  <a:pt x="5703322" y="3266103"/>
                </a:cubicBezTo>
                <a:cubicBezTo>
                  <a:pt x="5706987" y="3265619"/>
                  <a:pt x="5710742" y="3265134"/>
                  <a:pt x="5714315" y="3266164"/>
                </a:cubicBezTo>
                <a:cubicBezTo>
                  <a:pt x="5720584" y="3267981"/>
                  <a:pt x="5724308" y="3274282"/>
                  <a:pt x="5722552" y="3280673"/>
                </a:cubicBezTo>
                <a:cubicBezTo>
                  <a:pt x="5721280" y="3285307"/>
                  <a:pt x="5717707" y="3287609"/>
                  <a:pt x="5713709" y="3289699"/>
                </a:cubicBezTo>
                <a:cubicBezTo>
                  <a:pt x="5713346" y="3289881"/>
                  <a:pt x="5712952" y="3289760"/>
                  <a:pt x="5712589" y="3289911"/>
                </a:cubicBezTo>
                <a:cubicBezTo>
                  <a:pt x="5711529" y="3292001"/>
                  <a:pt x="5710045" y="3293849"/>
                  <a:pt x="5707774" y="3295030"/>
                </a:cubicBezTo>
                <a:cubicBezTo>
                  <a:pt x="5703504" y="3297272"/>
                  <a:pt x="5699416" y="3296272"/>
                  <a:pt x="5695146" y="3294758"/>
                </a:cubicBezTo>
                <a:cubicBezTo>
                  <a:pt x="5691845" y="3293576"/>
                  <a:pt x="5689907" y="3290729"/>
                  <a:pt x="5689150" y="3287488"/>
                </a:cubicBezTo>
                <a:cubicBezTo>
                  <a:pt x="5688968" y="3287337"/>
                  <a:pt x="5688786" y="3287185"/>
                  <a:pt x="5688605" y="3287034"/>
                </a:cubicBezTo>
                <a:cubicBezTo>
                  <a:pt x="5687817" y="3286367"/>
                  <a:pt x="5687757" y="3285338"/>
                  <a:pt x="5687212" y="3284520"/>
                </a:cubicBezTo>
                <a:lnTo>
                  <a:pt x="5686697" y="3284914"/>
                </a:lnTo>
                <a:cubicBezTo>
                  <a:pt x="5681609" y="3288518"/>
                  <a:pt x="5674220" y="3287125"/>
                  <a:pt x="5670707" y="3282036"/>
                </a:cubicBezTo>
                <a:cubicBezTo>
                  <a:pt x="5667316" y="3277159"/>
                  <a:pt x="5668497" y="3270405"/>
                  <a:pt x="5672979" y="3266679"/>
                </a:cubicBezTo>
                <a:cubicBezTo>
                  <a:pt x="5671404" y="3264195"/>
                  <a:pt x="5670737" y="3261136"/>
                  <a:pt x="5671374" y="3258137"/>
                </a:cubicBezTo>
                <a:cubicBezTo>
                  <a:pt x="5671585" y="3257138"/>
                  <a:pt x="5672100" y="3256320"/>
                  <a:pt x="5672554" y="3255472"/>
                </a:cubicBezTo>
                <a:cubicBezTo>
                  <a:pt x="5670980" y="3255684"/>
                  <a:pt x="5669526" y="3256350"/>
                  <a:pt x="5667921" y="3256077"/>
                </a:cubicBezTo>
                <a:lnTo>
                  <a:pt x="5660804" y="3254866"/>
                </a:lnTo>
                <a:cubicBezTo>
                  <a:pt x="5659593" y="3254654"/>
                  <a:pt x="5658564" y="3254018"/>
                  <a:pt x="5657595" y="3253352"/>
                </a:cubicBezTo>
                <a:cubicBezTo>
                  <a:pt x="5657201" y="3258228"/>
                  <a:pt x="5653537" y="3262862"/>
                  <a:pt x="5648722" y="3263801"/>
                </a:cubicBezTo>
                <a:cubicBezTo>
                  <a:pt x="5641817" y="3265104"/>
                  <a:pt x="5634640" y="3264135"/>
                  <a:pt x="5628977" y="3259682"/>
                </a:cubicBezTo>
                <a:cubicBezTo>
                  <a:pt x="5624071" y="3255805"/>
                  <a:pt x="5621679" y="3249565"/>
                  <a:pt x="5625252" y="3243780"/>
                </a:cubicBezTo>
                <a:cubicBezTo>
                  <a:pt x="5628281" y="3238903"/>
                  <a:pt x="5636245" y="3236207"/>
                  <a:pt x="5641151" y="3240054"/>
                </a:cubicBezTo>
                <a:cubicBezTo>
                  <a:pt x="5641696" y="3240539"/>
                  <a:pt x="5642302" y="3240963"/>
                  <a:pt x="5642907" y="3241326"/>
                </a:cubicBezTo>
                <a:lnTo>
                  <a:pt x="5642907" y="3241326"/>
                </a:lnTo>
                <a:cubicBezTo>
                  <a:pt x="5642998" y="3241326"/>
                  <a:pt x="5643028" y="3241326"/>
                  <a:pt x="5643150" y="3241326"/>
                </a:cubicBezTo>
                <a:cubicBezTo>
                  <a:pt x="5643331" y="3241296"/>
                  <a:pt x="5643362" y="3241296"/>
                  <a:pt x="5643725" y="3241235"/>
                </a:cubicBezTo>
                <a:cubicBezTo>
                  <a:pt x="5647117" y="3240599"/>
                  <a:pt x="5650266" y="3241417"/>
                  <a:pt x="5652779" y="3243234"/>
                </a:cubicBezTo>
                <a:cubicBezTo>
                  <a:pt x="5652810" y="3242356"/>
                  <a:pt x="5652719" y="3241447"/>
                  <a:pt x="5652961" y="3240630"/>
                </a:cubicBezTo>
                <a:cubicBezTo>
                  <a:pt x="5653809" y="3237691"/>
                  <a:pt x="5655656" y="3235662"/>
                  <a:pt x="5657897" y="3234329"/>
                </a:cubicBezTo>
                <a:cubicBezTo>
                  <a:pt x="5657171" y="3233360"/>
                  <a:pt x="5656474" y="3232391"/>
                  <a:pt x="5656050" y="3231300"/>
                </a:cubicBezTo>
                <a:cubicBezTo>
                  <a:pt x="5653718" y="3225061"/>
                  <a:pt x="5657958" y="3219275"/>
                  <a:pt x="5663439" y="3216822"/>
                </a:cubicBezTo>
                <a:cubicBezTo>
                  <a:pt x="5671222" y="3213338"/>
                  <a:pt x="5679368" y="3215156"/>
                  <a:pt x="5686091" y="3219730"/>
                </a:cubicBezTo>
                <a:cubicBezTo>
                  <a:pt x="5687060" y="3218548"/>
                  <a:pt x="5688241" y="3217579"/>
                  <a:pt x="5689513" y="3216913"/>
                </a:cubicBezTo>
                <a:cubicBezTo>
                  <a:pt x="5692239" y="3215519"/>
                  <a:pt x="5694964" y="3215489"/>
                  <a:pt x="5697478" y="3216246"/>
                </a:cubicBezTo>
                <a:cubicBezTo>
                  <a:pt x="5697689" y="3215035"/>
                  <a:pt x="5697932" y="3213853"/>
                  <a:pt x="5698447" y="3212854"/>
                </a:cubicBezTo>
                <a:cubicBezTo>
                  <a:pt x="5701414" y="3206887"/>
                  <a:pt x="5708531" y="3206008"/>
                  <a:pt x="5714043" y="3208371"/>
                </a:cubicBezTo>
                <a:cubicBezTo>
                  <a:pt x="5722976" y="3212127"/>
                  <a:pt x="5727488" y="3220881"/>
                  <a:pt x="5727912" y="3230210"/>
                </a:cubicBezTo>
                <a:cubicBezTo>
                  <a:pt x="5728155" y="3236328"/>
                  <a:pt x="5722764" y="3241750"/>
                  <a:pt x="5716647" y="3241902"/>
                </a:cubicBezTo>
                <a:close/>
                <a:moveTo>
                  <a:pt x="5653809" y="3211491"/>
                </a:moveTo>
                <a:cubicBezTo>
                  <a:pt x="5650841" y="3225909"/>
                  <a:pt x="5628068" y="3222880"/>
                  <a:pt x="5631066" y="3208371"/>
                </a:cubicBezTo>
                <a:cubicBezTo>
                  <a:pt x="5631127" y="3208098"/>
                  <a:pt x="5631309" y="3207917"/>
                  <a:pt x="5631369" y="3207674"/>
                </a:cubicBezTo>
                <a:cubicBezTo>
                  <a:pt x="5630249" y="3206826"/>
                  <a:pt x="5629219" y="3205827"/>
                  <a:pt x="5628523" y="3204645"/>
                </a:cubicBezTo>
                <a:cubicBezTo>
                  <a:pt x="5625131" y="3199072"/>
                  <a:pt x="5627281" y="3192438"/>
                  <a:pt x="5632339" y="3188864"/>
                </a:cubicBezTo>
                <a:lnTo>
                  <a:pt x="5640697" y="3182958"/>
                </a:lnTo>
                <a:cubicBezTo>
                  <a:pt x="5645784" y="3179353"/>
                  <a:pt x="5653446" y="3181746"/>
                  <a:pt x="5656474" y="3186774"/>
                </a:cubicBezTo>
                <a:cubicBezTo>
                  <a:pt x="5659866" y="3192348"/>
                  <a:pt x="5657716" y="3199011"/>
                  <a:pt x="5652628" y="3202585"/>
                </a:cubicBezTo>
                <a:lnTo>
                  <a:pt x="5652022" y="3203010"/>
                </a:lnTo>
                <a:cubicBezTo>
                  <a:pt x="5653718" y="3205100"/>
                  <a:pt x="5654566" y="3207917"/>
                  <a:pt x="5653809" y="3211491"/>
                </a:cubicBezTo>
                <a:close/>
                <a:moveTo>
                  <a:pt x="5539096" y="3100720"/>
                </a:moveTo>
                <a:lnTo>
                  <a:pt x="5530738" y="3106627"/>
                </a:lnTo>
                <a:cubicBezTo>
                  <a:pt x="5525499" y="3110353"/>
                  <a:pt x="5518352" y="3108111"/>
                  <a:pt x="5514840" y="3103204"/>
                </a:cubicBezTo>
                <a:cubicBezTo>
                  <a:pt x="5511145" y="3098025"/>
                  <a:pt x="5513356" y="3090755"/>
                  <a:pt x="5518262" y="3087302"/>
                </a:cubicBezTo>
                <a:lnTo>
                  <a:pt x="5526589" y="3081395"/>
                </a:lnTo>
                <a:cubicBezTo>
                  <a:pt x="5531829" y="3077670"/>
                  <a:pt x="5538975" y="3079911"/>
                  <a:pt x="5542488" y="3084818"/>
                </a:cubicBezTo>
                <a:cubicBezTo>
                  <a:pt x="5546213" y="3089998"/>
                  <a:pt x="5543972" y="3097267"/>
                  <a:pt x="5539096" y="3100720"/>
                </a:cubicBezTo>
                <a:close/>
                <a:moveTo>
                  <a:pt x="5513144" y="3112534"/>
                </a:moveTo>
                <a:cubicBezTo>
                  <a:pt x="5524379" y="3121954"/>
                  <a:pt x="5512023" y="3141521"/>
                  <a:pt x="5500667" y="3131980"/>
                </a:cubicBezTo>
                <a:cubicBezTo>
                  <a:pt x="5489432" y="3122560"/>
                  <a:pt x="5501787" y="3102992"/>
                  <a:pt x="5513144" y="3112534"/>
                </a:cubicBezTo>
                <a:close/>
                <a:moveTo>
                  <a:pt x="5498093" y="3147034"/>
                </a:moveTo>
                <a:cubicBezTo>
                  <a:pt x="5498275" y="3146731"/>
                  <a:pt x="5498365" y="3146367"/>
                  <a:pt x="5498577" y="3146034"/>
                </a:cubicBezTo>
                <a:cubicBezTo>
                  <a:pt x="5501939" y="3140733"/>
                  <a:pt x="5509510" y="3139401"/>
                  <a:pt x="5514658" y="3142793"/>
                </a:cubicBezTo>
                <a:cubicBezTo>
                  <a:pt x="5515203" y="3143157"/>
                  <a:pt x="5515536" y="3143732"/>
                  <a:pt x="5516021" y="3144156"/>
                </a:cubicBezTo>
                <a:cubicBezTo>
                  <a:pt x="5520018" y="3145156"/>
                  <a:pt x="5523440" y="3147276"/>
                  <a:pt x="5524681" y="3152001"/>
                </a:cubicBezTo>
                <a:cubicBezTo>
                  <a:pt x="5525863" y="3156424"/>
                  <a:pt x="5523228" y="3162118"/>
                  <a:pt x="5519019" y="3164511"/>
                </a:cubicBezTo>
                <a:cubicBezTo>
                  <a:pt x="5520260" y="3169509"/>
                  <a:pt x="5517171" y="3175052"/>
                  <a:pt x="5512902" y="3177415"/>
                </a:cubicBezTo>
                <a:cubicBezTo>
                  <a:pt x="5507511" y="3180353"/>
                  <a:pt x="5501818" y="3177657"/>
                  <a:pt x="5498396" y="3173265"/>
                </a:cubicBezTo>
                <a:lnTo>
                  <a:pt x="5498123" y="3173447"/>
                </a:lnTo>
                <a:cubicBezTo>
                  <a:pt x="5493460" y="3176748"/>
                  <a:pt x="5487979" y="3176112"/>
                  <a:pt x="5483708" y="3172629"/>
                </a:cubicBezTo>
                <a:cubicBezTo>
                  <a:pt x="5480953" y="3173477"/>
                  <a:pt x="5477833" y="3173113"/>
                  <a:pt x="5474775" y="3170539"/>
                </a:cubicBezTo>
                <a:cubicBezTo>
                  <a:pt x="5473988" y="3169903"/>
                  <a:pt x="5473563" y="3169085"/>
                  <a:pt x="5473019" y="3168358"/>
                </a:cubicBezTo>
                <a:cubicBezTo>
                  <a:pt x="5469808" y="3171387"/>
                  <a:pt x="5465690" y="3173628"/>
                  <a:pt x="5461148" y="3174658"/>
                </a:cubicBezTo>
                <a:cubicBezTo>
                  <a:pt x="5462329" y="3175476"/>
                  <a:pt x="5463388" y="3176445"/>
                  <a:pt x="5464206" y="3177627"/>
                </a:cubicBezTo>
                <a:lnTo>
                  <a:pt x="5467144" y="3181806"/>
                </a:lnTo>
                <a:cubicBezTo>
                  <a:pt x="5470868" y="3187047"/>
                  <a:pt x="5468748" y="3194165"/>
                  <a:pt x="5463842" y="3197709"/>
                </a:cubicBezTo>
                <a:cubicBezTo>
                  <a:pt x="5458694" y="3201434"/>
                  <a:pt x="5451396" y="3199314"/>
                  <a:pt x="5447913" y="3194407"/>
                </a:cubicBezTo>
                <a:lnTo>
                  <a:pt x="5444976" y="3190227"/>
                </a:lnTo>
                <a:cubicBezTo>
                  <a:pt x="5441251" y="3184987"/>
                  <a:pt x="5443371" y="3177869"/>
                  <a:pt x="5448277" y="3174325"/>
                </a:cubicBezTo>
                <a:cubicBezTo>
                  <a:pt x="5448640" y="3174052"/>
                  <a:pt x="5449064" y="3174022"/>
                  <a:pt x="5449458" y="3173810"/>
                </a:cubicBezTo>
                <a:cubicBezTo>
                  <a:pt x="5445673" y="3172083"/>
                  <a:pt x="5442221" y="3169085"/>
                  <a:pt x="5439555" y="3165117"/>
                </a:cubicBezTo>
                <a:cubicBezTo>
                  <a:pt x="5433378" y="3169781"/>
                  <a:pt x="5420871" y="3166389"/>
                  <a:pt x="5419962" y="3155697"/>
                </a:cubicBezTo>
                <a:cubicBezTo>
                  <a:pt x="5419357" y="3148730"/>
                  <a:pt x="5424263" y="3145428"/>
                  <a:pt x="5429653" y="3145307"/>
                </a:cubicBezTo>
                <a:cubicBezTo>
                  <a:pt x="5429017" y="3144277"/>
                  <a:pt x="5428563" y="3143187"/>
                  <a:pt x="5428260" y="3142006"/>
                </a:cubicBezTo>
                <a:cubicBezTo>
                  <a:pt x="5422718" y="3141521"/>
                  <a:pt x="5418418" y="3136977"/>
                  <a:pt x="5417812" y="3131495"/>
                </a:cubicBezTo>
                <a:cubicBezTo>
                  <a:pt x="5417388" y="3127709"/>
                  <a:pt x="5419235" y="3124256"/>
                  <a:pt x="5422082" y="3121984"/>
                </a:cubicBezTo>
                <a:cubicBezTo>
                  <a:pt x="5421386" y="3122257"/>
                  <a:pt x="5420659" y="3122438"/>
                  <a:pt x="5419871" y="3122499"/>
                </a:cubicBezTo>
                <a:lnTo>
                  <a:pt x="5414784" y="3122923"/>
                </a:lnTo>
                <a:cubicBezTo>
                  <a:pt x="5408576" y="3123468"/>
                  <a:pt x="5402549" y="3120924"/>
                  <a:pt x="5401065" y="3114169"/>
                </a:cubicBezTo>
                <a:cubicBezTo>
                  <a:pt x="5399854" y="3108687"/>
                  <a:pt x="5403609" y="3100993"/>
                  <a:pt x="5409817" y="3100448"/>
                </a:cubicBezTo>
                <a:lnTo>
                  <a:pt x="5414905" y="3100024"/>
                </a:lnTo>
                <a:cubicBezTo>
                  <a:pt x="5421113" y="3099509"/>
                  <a:pt x="5427139" y="3102053"/>
                  <a:pt x="5428623" y="3108778"/>
                </a:cubicBezTo>
                <a:cubicBezTo>
                  <a:pt x="5429471" y="3112685"/>
                  <a:pt x="5427805" y="3117652"/>
                  <a:pt x="5424535" y="3120439"/>
                </a:cubicBezTo>
                <a:cubicBezTo>
                  <a:pt x="5425807" y="3119833"/>
                  <a:pt x="5427169" y="3119409"/>
                  <a:pt x="5428563" y="3119288"/>
                </a:cubicBezTo>
                <a:lnTo>
                  <a:pt x="5433650" y="3118864"/>
                </a:lnTo>
                <a:cubicBezTo>
                  <a:pt x="5435467" y="3118713"/>
                  <a:pt x="5437133" y="3119046"/>
                  <a:pt x="5438677" y="3119712"/>
                </a:cubicBezTo>
                <a:cubicBezTo>
                  <a:pt x="5442614" y="3116047"/>
                  <a:pt x="5447762" y="3113836"/>
                  <a:pt x="5453728" y="3114411"/>
                </a:cubicBezTo>
                <a:cubicBezTo>
                  <a:pt x="5457513" y="3114775"/>
                  <a:pt x="5460784" y="3116077"/>
                  <a:pt x="5463570" y="3118016"/>
                </a:cubicBezTo>
                <a:cubicBezTo>
                  <a:pt x="5465024" y="3116986"/>
                  <a:pt x="5466719" y="3116229"/>
                  <a:pt x="5468658" y="3115926"/>
                </a:cubicBezTo>
                <a:cubicBezTo>
                  <a:pt x="5471746" y="3115411"/>
                  <a:pt x="5474896" y="3116562"/>
                  <a:pt x="5477288" y="3118561"/>
                </a:cubicBezTo>
                <a:cubicBezTo>
                  <a:pt x="5478893" y="3119530"/>
                  <a:pt x="5480377" y="3120712"/>
                  <a:pt x="5481316" y="3122287"/>
                </a:cubicBezTo>
                <a:cubicBezTo>
                  <a:pt x="5483254" y="3125498"/>
                  <a:pt x="5483194" y="3129011"/>
                  <a:pt x="5481952" y="3132131"/>
                </a:cubicBezTo>
                <a:lnTo>
                  <a:pt x="5482285" y="3136160"/>
                </a:lnTo>
                <a:cubicBezTo>
                  <a:pt x="5482648" y="3140400"/>
                  <a:pt x="5480892" y="3144126"/>
                  <a:pt x="5477864" y="3146489"/>
                </a:cubicBezTo>
                <a:cubicBezTo>
                  <a:pt x="5477894" y="3146640"/>
                  <a:pt x="5477894" y="3146791"/>
                  <a:pt x="5477924" y="3146973"/>
                </a:cubicBezTo>
                <a:cubicBezTo>
                  <a:pt x="5482891" y="3144883"/>
                  <a:pt x="5489250" y="3146004"/>
                  <a:pt x="5492369" y="3150638"/>
                </a:cubicBezTo>
                <a:cubicBezTo>
                  <a:pt x="5493520" y="3150366"/>
                  <a:pt x="5494610" y="3150668"/>
                  <a:pt x="5495761" y="3150729"/>
                </a:cubicBezTo>
                <a:cubicBezTo>
                  <a:pt x="5496336" y="3149275"/>
                  <a:pt x="5497094" y="3148094"/>
                  <a:pt x="5498093" y="3147034"/>
                </a:cubicBezTo>
                <a:close/>
                <a:moveTo>
                  <a:pt x="5417115" y="3070128"/>
                </a:moveTo>
                <a:cubicBezTo>
                  <a:pt x="5420538" y="3064857"/>
                  <a:pt x="5427866" y="3063343"/>
                  <a:pt x="5433135" y="3066705"/>
                </a:cubicBezTo>
                <a:lnTo>
                  <a:pt x="5441827" y="3072248"/>
                </a:lnTo>
                <a:cubicBezTo>
                  <a:pt x="5447126" y="3075610"/>
                  <a:pt x="5448640" y="3083031"/>
                  <a:pt x="5445279" y="3088271"/>
                </a:cubicBezTo>
                <a:cubicBezTo>
                  <a:pt x="5441857" y="3093542"/>
                  <a:pt x="5434528" y="3095056"/>
                  <a:pt x="5429259" y="3091694"/>
                </a:cubicBezTo>
                <a:lnTo>
                  <a:pt x="5420568" y="3086151"/>
                </a:lnTo>
                <a:cubicBezTo>
                  <a:pt x="5415238" y="3082789"/>
                  <a:pt x="5413724" y="3075368"/>
                  <a:pt x="5417115" y="3070128"/>
                </a:cubicBezTo>
                <a:close/>
                <a:moveTo>
                  <a:pt x="5391829" y="2916255"/>
                </a:moveTo>
                <a:lnTo>
                  <a:pt x="5396220" y="2906501"/>
                </a:lnTo>
                <a:cubicBezTo>
                  <a:pt x="5398915" y="2900565"/>
                  <a:pt x="5407092" y="2898656"/>
                  <a:pt x="5412513" y="2901564"/>
                </a:cubicBezTo>
                <a:cubicBezTo>
                  <a:pt x="5418509" y="2904775"/>
                  <a:pt x="5420113" y="2911923"/>
                  <a:pt x="5417449" y="2917860"/>
                </a:cubicBezTo>
                <a:lnTo>
                  <a:pt x="5413057" y="2927613"/>
                </a:lnTo>
                <a:cubicBezTo>
                  <a:pt x="5410363" y="2933550"/>
                  <a:pt x="5402186" y="2935459"/>
                  <a:pt x="5396765" y="2932551"/>
                </a:cubicBezTo>
                <a:cubicBezTo>
                  <a:pt x="5390739" y="2929310"/>
                  <a:pt x="5389164" y="2922161"/>
                  <a:pt x="5391829" y="2916255"/>
                </a:cubicBezTo>
                <a:close/>
                <a:moveTo>
                  <a:pt x="5455091" y="2712494"/>
                </a:moveTo>
                <a:cubicBezTo>
                  <a:pt x="5440948" y="2706103"/>
                  <a:pt x="5452123" y="2684779"/>
                  <a:pt x="5466175" y="2691140"/>
                </a:cubicBezTo>
                <a:cubicBezTo>
                  <a:pt x="5480317" y="2697501"/>
                  <a:pt x="5469173" y="2718855"/>
                  <a:pt x="5455091" y="2712494"/>
                </a:cubicBezTo>
                <a:close/>
                <a:moveTo>
                  <a:pt x="5468900" y="2735757"/>
                </a:moveTo>
                <a:lnTo>
                  <a:pt x="5472837" y="2739059"/>
                </a:lnTo>
                <a:cubicBezTo>
                  <a:pt x="5477803" y="2743208"/>
                  <a:pt x="5479257" y="2749478"/>
                  <a:pt x="5475653" y="2755142"/>
                </a:cubicBezTo>
                <a:cubicBezTo>
                  <a:pt x="5472504" y="2760110"/>
                  <a:pt x="5464206" y="2761867"/>
                  <a:pt x="5459573" y="2757959"/>
                </a:cubicBezTo>
                <a:lnTo>
                  <a:pt x="5455636" y="2754658"/>
                </a:lnTo>
                <a:cubicBezTo>
                  <a:pt x="5450669" y="2750478"/>
                  <a:pt x="5449216" y="2744238"/>
                  <a:pt x="5452789" y="2738574"/>
                </a:cubicBezTo>
                <a:cubicBezTo>
                  <a:pt x="5455969" y="2733637"/>
                  <a:pt x="5464267" y="2731880"/>
                  <a:pt x="5468900" y="2735757"/>
                </a:cubicBezTo>
                <a:close/>
                <a:moveTo>
                  <a:pt x="5491007" y="2708314"/>
                </a:moveTo>
                <a:cubicBezTo>
                  <a:pt x="5497033" y="2710828"/>
                  <a:pt x="5501182" y="2716402"/>
                  <a:pt x="5499213" y="2723217"/>
                </a:cubicBezTo>
                <a:cubicBezTo>
                  <a:pt x="5497548" y="2728942"/>
                  <a:pt x="5490310" y="2733940"/>
                  <a:pt x="5484314" y="2731426"/>
                </a:cubicBezTo>
                <a:cubicBezTo>
                  <a:pt x="5483617" y="2731092"/>
                  <a:pt x="5482921" y="2730850"/>
                  <a:pt x="5482164" y="2730638"/>
                </a:cubicBezTo>
                <a:lnTo>
                  <a:pt x="5482164" y="2730638"/>
                </a:lnTo>
                <a:cubicBezTo>
                  <a:pt x="5482073" y="2730668"/>
                  <a:pt x="5482043" y="2730668"/>
                  <a:pt x="5481922" y="2730698"/>
                </a:cubicBezTo>
                <a:lnTo>
                  <a:pt x="5481377" y="2730971"/>
                </a:lnTo>
                <a:cubicBezTo>
                  <a:pt x="5475350" y="2733970"/>
                  <a:pt x="5468506" y="2731789"/>
                  <a:pt x="5465084" y="2726034"/>
                </a:cubicBezTo>
                <a:cubicBezTo>
                  <a:pt x="5461813" y="2720551"/>
                  <a:pt x="5464388" y="2712555"/>
                  <a:pt x="5470021" y="2709738"/>
                </a:cubicBezTo>
                <a:cubicBezTo>
                  <a:pt x="5476622" y="2706467"/>
                  <a:pt x="5484102" y="2705437"/>
                  <a:pt x="5491007" y="2708314"/>
                </a:cubicBezTo>
                <a:close/>
                <a:moveTo>
                  <a:pt x="5480771" y="2621140"/>
                </a:moveTo>
                <a:lnTo>
                  <a:pt x="5478560" y="2626016"/>
                </a:lnTo>
                <a:cubicBezTo>
                  <a:pt x="5475865" y="2631953"/>
                  <a:pt x="5470505" y="2636164"/>
                  <a:pt x="5463600" y="2634104"/>
                </a:cubicBezTo>
                <a:cubicBezTo>
                  <a:pt x="5459603" y="2632892"/>
                  <a:pt x="5455908" y="2628833"/>
                  <a:pt x="5455030" y="2624442"/>
                </a:cubicBezTo>
                <a:cubicBezTo>
                  <a:pt x="5454939" y="2625895"/>
                  <a:pt x="5454636" y="2627349"/>
                  <a:pt x="5454031" y="2628682"/>
                </a:cubicBezTo>
                <a:lnTo>
                  <a:pt x="5451820" y="2633559"/>
                </a:lnTo>
                <a:cubicBezTo>
                  <a:pt x="5451033" y="2635285"/>
                  <a:pt x="5449882" y="2636679"/>
                  <a:pt x="5448489" y="2637739"/>
                </a:cubicBezTo>
                <a:cubicBezTo>
                  <a:pt x="5449821" y="2643221"/>
                  <a:pt x="5449246" y="2649037"/>
                  <a:pt x="5445673" y="2654186"/>
                </a:cubicBezTo>
                <a:cubicBezTo>
                  <a:pt x="5444915" y="2655277"/>
                  <a:pt x="5443795" y="2655670"/>
                  <a:pt x="5442917" y="2656549"/>
                </a:cubicBezTo>
                <a:cubicBezTo>
                  <a:pt x="5443008" y="2656609"/>
                  <a:pt x="5443220" y="2656791"/>
                  <a:pt x="5443250" y="2656821"/>
                </a:cubicBezTo>
                <a:cubicBezTo>
                  <a:pt x="5443311" y="2656852"/>
                  <a:pt x="5443371" y="2656882"/>
                  <a:pt x="5443432" y="2656912"/>
                </a:cubicBezTo>
                <a:cubicBezTo>
                  <a:pt x="5443462" y="2656912"/>
                  <a:pt x="5443492" y="2656943"/>
                  <a:pt x="5443523" y="2656943"/>
                </a:cubicBezTo>
                <a:cubicBezTo>
                  <a:pt x="5444189" y="2656700"/>
                  <a:pt x="5444825" y="2656488"/>
                  <a:pt x="5445491" y="2656185"/>
                </a:cubicBezTo>
                <a:cubicBezTo>
                  <a:pt x="5451366" y="2653490"/>
                  <a:pt x="5458059" y="2658124"/>
                  <a:pt x="5460118" y="2663455"/>
                </a:cubicBezTo>
                <a:cubicBezTo>
                  <a:pt x="5462540" y="2669695"/>
                  <a:pt x="5458331" y="2675571"/>
                  <a:pt x="5452850" y="2678085"/>
                </a:cubicBezTo>
                <a:cubicBezTo>
                  <a:pt x="5444280" y="2682022"/>
                  <a:pt x="5435104" y="2679630"/>
                  <a:pt x="5427987" y="2673996"/>
                </a:cubicBezTo>
                <a:cubicBezTo>
                  <a:pt x="5425625" y="2674511"/>
                  <a:pt x="5423172" y="2674602"/>
                  <a:pt x="5420992" y="2673602"/>
                </a:cubicBezTo>
                <a:lnTo>
                  <a:pt x="5411240" y="2669180"/>
                </a:lnTo>
                <a:cubicBezTo>
                  <a:pt x="5407182" y="2667362"/>
                  <a:pt x="5404669" y="2663849"/>
                  <a:pt x="5404063" y="2659881"/>
                </a:cubicBezTo>
                <a:cubicBezTo>
                  <a:pt x="5403912" y="2659850"/>
                  <a:pt x="5403761" y="2659760"/>
                  <a:pt x="5403609" y="2659699"/>
                </a:cubicBezTo>
                <a:cubicBezTo>
                  <a:pt x="5402822" y="2667059"/>
                  <a:pt x="5395736" y="2673935"/>
                  <a:pt x="5387014" y="2669998"/>
                </a:cubicBezTo>
                <a:cubicBezTo>
                  <a:pt x="5376445" y="2665212"/>
                  <a:pt x="5379261" y="2651733"/>
                  <a:pt x="5387286" y="2647916"/>
                </a:cubicBezTo>
                <a:cubicBezTo>
                  <a:pt x="5383501" y="2640374"/>
                  <a:pt x="5385682" y="2629591"/>
                  <a:pt x="5389982" y="2622685"/>
                </a:cubicBezTo>
                <a:cubicBezTo>
                  <a:pt x="5390618" y="2621624"/>
                  <a:pt x="5391950" y="2621200"/>
                  <a:pt x="5392919" y="2620413"/>
                </a:cubicBezTo>
                <a:cubicBezTo>
                  <a:pt x="5392435" y="2618535"/>
                  <a:pt x="5392253" y="2616566"/>
                  <a:pt x="5392798" y="2614506"/>
                </a:cubicBezTo>
                <a:cubicBezTo>
                  <a:pt x="5394040" y="2609842"/>
                  <a:pt x="5397583" y="2607479"/>
                  <a:pt x="5401611" y="2605359"/>
                </a:cubicBezTo>
                <a:cubicBezTo>
                  <a:pt x="5404457" y="2603844"/>
                  <a:pt x="5407607" y="2604268"/>
                  <a:pt x="5410363" y="2605601"/>
                </a:cubicBezTo>
                <a:cubicBezTo>
                  <a:pt x="5413875" y="2601815"/>
                  <a:pt x="5419235" y="2599573"/>
                  <a:pt x="5425110" y="2602209"/>
                </a:cubicBezTo>
                <a:cubicBezTo>
                  <a:pt x="5432045" y="2605359"/>
                  <a:pt x="5432469" y="2611932"/>
                  <a:pt x="5429441" y="2617020"/>
                </a:cubicBezTo>
                <a:cubicBezTo>
                  <a:pt x="5430561" y="2617081"/>
                  <a:pt x="5431682" y="2617293"/>
                  <a:pt x="5432681" y="2617687"/>
                </a:cubicBezTo>
                <a:cubicBezTo>
                  <a:pt x="5435649" y="2612053"/>
                  <a:pt x="5442675" y="2610205"/>
                  <a:pt x="5448368" y="2612598"/>
                </a:cubicBezTo>
                <a:cubicBezTo>
                  <a:pt x="5452032" y="2614143"/>
                  <a:pt x="5454273" y="2617596"/>
                  <a:pt x="5454909" y="2621352"/>
                </a:cubicBezTo>
                <a:cubicBezTo>
                  <a:pt x="5455000" y="2620564"/>
                  <a:pt x="5455212" y="2619807"/>
                  <a:pt x="5455545" y="2619050"/>
                </a:cubicBezTo>
                <a:lnTo>
                  <a:pt x="5457756" y="2614173"/>
                </a:lnTo>
                <a:cubicBezTo>
                  <a:pt x="5460421" y="2608236"/>
                  <a:pt x="5465811" y="2604026"/>
                  <a:pt x="5472715" y="2606086"/>
                </a:cubicBezTo>
                <a:cubicBezTo>
                  <a:pt x="5478318" y="2607843"/>
                  <a:pt x="5483436" y="2615233"/>
                  <a:pt x="5480771" y="2621140"/>
                </a:cubicBezTo>
                <a:close/>
                <a:moveTo>
                  <a:pt x="5426927" y="2509764"/>
                </a:moveTo>
                <a:cubicBezTo>
                  <a:pt x="5423505" y="2510400"/>
                  <a:pt x="5420901" y="2509552"/>
                  <a:pt x="5418932" y="2508037"/>
                </a:cubicBezTo>
                <a:cubicBezTo>
                  <a:pt x="5418600" y="2515610"/>
                  <a:pt x="5411937" y="2522910"/>
                  <a:pt x="5403125" y="2518911"/>
                </a:cubicBezTo>
                <a:cubicBezTo>
                  <a:pt x="5389013" y="2512550"/>
                  <a:pt x="5397674" y="2490075"/>
                  <a:pt x="5411755" y="2496436"/>
                </a:cubicBezTo>
                <a:cubicBezTo>
                  <a:pt x="5413088" y="2497042"/>
                  <a:pt x="5414057" y="2497920"/>
                  <a:pt x="5414996" y="2498769"/>
                </a:cubicBezTo>
                <a:cubicBezTo>
                  <a:pt x="5415117" y="2493074"/>
                  <a:pt x="5418478" y="2487046"/>
                  <a:pt x="5425504" y="2485714"/>
                </a:cubicBezTo>
                <a:cubicBezTo>
                  <a:pt x="5440706" y="2482866"/>
                  <a:pt x="5441917" y="2506916"/>
                  <a:pt x="5426927" y="2509764"/>
                </a:cubicBezTo>
                <a:close/>
                <a:moveTo>
                  <a:pt x="5396220" y="2545627"/>
                </a:moveTo>
                <a:lnTo>
                  <a:pt x="5401459" y="2544627"/>
                </a:lnTo>
                <a:cubicBezTo>
                  <a:pt x="5403276" y="2544294"/>
                  <a:pt x="5405093" y="2544385"/>
                  <a:pt x="5406819" y="2544688"/>
                </a:cubicBezTo>
                <a:cubicBezTo>
                  <a:pt x="5411392" y="2542325"/>
                  <a:pt x="5417752" y="2542719"/>
                  <a:pt x="5420901" y="2547051"/>
                </a:cubicBezTo>
                <a:lnTo>
                  <a:pt x="5423899" y="2551200"/>
                </a:lnTo>
                <a:cubicBezTo>
                  <a:pt x="5427563" y="2556259"/>
                  <a:pt x="5427836" y="2563104"/>
                  <a:pt x="5422779" y="2567496"/>
                </a:cubicBezTo>
                <a:cubicBezTo>
                  <a:pt x="5418872" y="2570889"/>
                  <a:pt x="5412149" y="2571131"/>
                  <a:pt x="5408091" y="2567678"/>
                </a:cubicBezTo>
                <a:cubicBezTo>
                  <a:pt x="5407970" y="2567708"/>
                  <a:pt x="5407849" y="2567830"/>
                  <a:pt x="5407728" y="2567830"/>
                </a:cubicBezTo>
                <a:lnTo>
                  <a:pt x="5402489" y="2568829"/>
                </a:lnTo>
                <a:cubicBezTo>
                  <a:pt x="5396069" y="2570041"/>
                  <a:pt x="5389528" y="2567012"/>
                  <a:pt x="5387741" y="2560348"/>
                </a:cubicBezTo>
                <a:cubicBezTo>
                  <a:pt x="5386136" y="2554441"/>
                  <a:pt x="5389830" y="2546839"/>
                  <a:pt x="5396220" y="2545627"/>
                </a:cubicBezTo>
                <a:close/>
                <a:moveTo>
                  <a:pt x="5371479" y="2699712"/>
                </a:moveTo>
                <a:cubicBezTo>
                  <a:pt x="5371236" y="2701378"/>
                  <a:pt x="5370722" y="2703044"/>
                  <a:pt x="5369662" y="2704679"/>
                </a:cubicBezTo>
                <a:cubicBezTo>
                  <a:pt x="5366482" y="2709647"/>
                  <a:pt x="5358215" y="2711313"/>
                  <a:pt x="5353581" y="2707406"/>
                </a:cubicBezTo>
                <a:lnTo>
                  <a:pt x="5349645" y="2704104"/>
                </a:lnTo>
                <a:cubicBezTo>
                  <a:pt x="5344678" y="2699954"/>
                  <a:pt x="5343285" y="2693624"/>
                  <a:pt x="5346889" y="2688020"/>
                </a:cubicBezTo>
                <a:cubicBezTo>
                  <a:pt x="5348888" y="2684930"/>
                  <a:pt x="5352824" y="2683325"/>
                  <a:pt x="5356670" y="2683355"/>
                </a:cubicBezTo>
                <a:cubicBezTo>
                  <a:pt x="5359396" y="2678297"/>
                  <a:pt x="5365150" y="2674905"/>
                  <a:pt x="5371842" y="2677934"/>
                </a:cubicBezTo>
                <a:cubicBezTo>
                  <a:pt x="5382380" y="2682628"/>
                  <a:pt x="5379443" y="2695774"/>
                  <a:pt x="5371479" y="2699712"/>
                </a:cubicBezTo>
                <a:close/>
                <a:moveTo>
                  <a:pt x="5346949" y="2720067"/>
                </a:moveTo>
                <a:cubicBezTo>
                  <a:pt x="5350977" y="2715251"/>
                  <a:pt x="5358487" y="2714736"/>
                  <a:pt x="5363211" y="2718764"/>
                </a:cubicBezTo>
                <a:cubicBezTo>
                  <a:pt x="5364544" y="2719915"/>
                  <a:pt x="5365482" y="2721339"/>
                  <a:pt x="5366149" y="2722884"/>
                </a:cubicBezTo>
                <a:cubicBezTo>
                  <a:pt x="5367633" y="2722248"/>
                  <a:pt x="5369026" y="2721066"/>
                  <a:pt x="5370601" y="2720794"/>
                </a:cubicBezTo>
                <a:cubicBezTo>
                  <a:pt x="5370903" y="2719007"/>
                  <a:pt x="5371570" y="2717280"/>
                  <a:pt x="5372721" y="2715705"/>
                </a:cubicBezTo>
                <a:cubicBezTo>
                  <a:pt x="5376233" y="2710738"/>
                  <a:pt x="5384288" y="2709829"/>
                  <a:pt x="5388922" y="2713706"/>
                </a:cubicBezTo>
                <a:lnTo>
                  <a:pt x="5394282" y="2718189"/>
                </a:lnTo>
                <a:cubicBezTo>
                  <a:pt x="5394403" y="2713494"/>
                  <a:pt x="5397250" y="2708890"/>
                  <a:pt x="5401823" y="2707193"/>
                </a:cubicBezTo>
                <a:cubicBezTo>
                  <a:pt x="5404184" y="2706285"/>
                  <a:pt x="5406547" y="2705406"/>
                  <a:pt x="5408878" y="2704528"/>
                </a:cubicBezTo>
                <a:cubicBezTo>
                  <a:pt x="5414965" y="2702226"/>
                  <a:pt x="5422052" y="2705134"/>
                  <a:pt x="5424505" y="2711252"/>
                </a:cubicBezTo>
                <a:cubicBezTo>
                  <a:pt x="5426655" y="2716614"/>
                  <a:pt x="5424263" y="2722914"/>
                  <a:pt x="5419357" y="2725852"/>
                </a:cubicBezTo>
                <a:lnTo>
                  <a:pt x="5419357" y="2725852"/>
                </a:lnTo>
                <a:cubicBezTo>
                  <a:pt x="5427866" y="2733001"/>
                  <a:pt x="5421779" y="2744723"/>
                  <a:pt x="5413361" y="2746177"/>
                </a:cubicBezTo>
                <a:cubicBezTo>
                  <a:pt x="5413694" y="2747964"/>
                  <a:pt x="5413633" y="2749842"/>
                  <a:pt x="5413421" y="2751689"/>
                </a:cubicBezTo>
                <a:cubicBezTo>
                  <a:pt x="5415390" y="2751326"/>
                  <a:pt x="5417388" y="2751296"/>
                  <a:pt x="5419175" y="2752114"/>
                </a:cubicBezTo>
                <a:lnTo>
                  <a:pt x="5424050" y="2754325"/>
                </a:lnTo>
                <a:cubicBezTo>
                  <a:pt x="5430198" y="2757111"/>
                  <a:pt x="5433438" y="2762957"/>
                  <a:pt x="5431409" y="2769651"/>
                </a:cubicBezTo>
                <a:cubicBezTo>
                  <a:pt x="5429653" y="2775497"/>
                  <a:pt x="5421840" y="2779617"/>
                  <a:pt x="5416086" y="2777012"/>
                </a:cubicBezTo>
                <a:lnTo>
                  <a:pt x="5411210" y="2774801"/>
                </a:lnTo>
                <a:cubicBezTo>
                  <a:pt x="5408273" y="2773498"/>
                  <a:pt x="5406092" y="2771438"/>
                  <a:pt x="5404730" y="2768955"/>
                </a:cubicBezTo>
                <a:cubicBezTo>
                  <a:pt x="5403942" y="2769651"/>
                  <a:pt x="5403276" y="2770409"/>
                  <a:pt x="5402186" y="2770984"/>
                </a:cubicBezTo>
                <a:cubicBezTo>
                  <a:pt x="5399097" y="2772559"/>
                  <a:pt x="5396220" y="2772529"/>
                  <a:pt x="5393707" y="2771681"/>
                </a:cubicBezTo>
                <a:cubicBezTo>
                  <a:pt x="5391526" y="2771651"/>
                  <a:pt x="5389346" y="2771681"/>
                  <a:pt x="5387135" y="2771257"/>
                </a:cubicBezTo>
                <a:cubicBezTo>
                  <a:pt x="5386439" y="2776376"/>
                  <a:pt x="5381169" y="2780586"/>
                  <a:pt x="5375325" y="2781071"/>
                </a:cubicBezTo>
                <a:cubicBezTo>
                  <a:pt x="5375143" y="2789491"/>
                  <a:pt x="5364907" y="2797367"/>
                  <a:pt x="5356458" y="2790279"/>
                </a:cubicBezTo>
                <a:cubicBezTo>
                  <a:pt x="5347737" y="2782979"/>
                  <a:pt x="5354399" y="2771014"/>
                  <a:pt x="5363090" y="2770015"/>
                </a:cubicBezTo>
                <a:cubicBezTo>
                  <a:pt x="5363453" y="2767713"/>
                  <a:pt x="5364605" y="2765532"/>
                  <a:pt x="5366421" y="2763775"/>
                </a:cubicBezTo>
                <a:cubicBezTo>
                  <a:pt x="5365392" y="2763412"/>
                  <a:pt x="5364423" y="2762927"/>
                  <a:pt x="5363575" y="2762321"/>
                </a:cubicBezTo>
                <a:cubicBezTo>
                  <a:pt x="5359365" y="2766744"/>
                  <a:pt x="5352400" y="2766653"/>
                  <a:pt x="5347767" y="2762957"/>
                </a:cubicBezTo>
                <a:cubicBezTo>
                  <a:pt x="5344769" y="2760564"/>
                  <a:pt x="5343618" y="2756808"/>
                  <a:pt x="5343982" y="2753174"/>
                </a:cubicBezTo>
                <a:cubicBezTo>
                  <a:pt x="5343679" y="2753840"/>
                  <a:pt x="5343285" y="2754506"/>
                  <a:pt x="5342770" y="2755112"/>
                </a:cubicBezTo>
                <a:lnTo>
                  <a:pt x="5339469" y="2759050"/>
                </a:lnTo>
                <a:cubicBezTo>
                  <a:pt x="5335866" y="2763351"/>
                  <a:pt x="5330596" y="2765532"/>
                  <a:pt x="5325327" y="2763321"/>
                </a:cubicBezTo>
                <a:cubicBezTo>
                  <a:pt x="5320270" y="2764320"/>
                  <a:pt x="5315001" y="2761534"/>
                  <a:pt x="5312669" y="2756960"/>
                </a:cubicBezTo>
                <a:lnTo>
                  <a:pt x="5310337" y="2752386"/>
                </a:lnTo>
                <a:cubicBezTo>
                  <a:pt x="5307399" y="2746631"/>
                  <a:pt x="5310640" y="2739786"/>
                  <a:pt x="5316030" y="2737029"/>
                </a:cubicBezTo>
                <a:cubicBezTo>
                  <a:pt x="5320209" y="2734879"/>
                  <a:pt x="5324934" y="2736090"/>
                  <a:pt x="5328295" y="2738937"/>
                </a:cubicBezTo>
                <a:cubicBezTo>
                  <a:pt x="5331384" y="2737423"/>
                  <a:pt x="5334836" y="2737059"/>
                  <a:pt x="5338288" y="2738877"/>
                </a:cubicBezTo>
                <a:cubicBezTo>
                  <a:pt x="5337168" y="2735181"/>
                  <a:pt x="5337683" y="2731062"/>
                  <a:pt x="5340257" y="2728003"/>
                </a:cubicBezTo>
                <a:lnTo>
                  <a:pt x="5346949" y="2720067"/>
                </a:lnTo>
                <a:close/>
                <a:moveTo>
                  <a:pt x="5332838" y="2646341"/>
                </a:moveTo>
                <a:lnTo>
                  <a:pt x="5325599" y="2646977"/>
                </a:lnTo>
                <a:cubicBezTo>
                  <a:pt x="5319361" y="2647522"/>
                  <a:pt x="5314062" y="2641192"/>
                  <a:pt x="5314092" y="2635406"/>
                </a:cubicBezTo>
                <a:cubicBezTo>
                  <a:pt x="5314122" y="2628773"/>
                  <a:pt x="5319452" y="2624442"/>
                  <a:pt x="5325660" y="2623896"/>
                </a:cubicBezTo>
                <a:cubicBezTo>
                  <a:pt x="5328083" y="2623684"/>
                  <a:pt x="5330475" y="2623472"/>
                  <a:pt x="5332898" y="2623260"/>
                </a:cubicBezTo>
                <a:cubicBezTo>
                  <a:pt x="5339136" y="2622715"/>
                  <a:pt x="5344436" y="2629046"/>
                  <a:pt x="5344405" y="2634831"/>
                </a:cubicBezTo>
                <a:cubicBezTo>
                  <a:pt x="5344405" y="2641464"/>
                  <a:pt x="5339045" y="2645826"/>
                  <a:pt x="5332838" y="2646341"/>
                </a:cubicBezTo>
                <a:close/>
                <a:moveTo>
                  <a:pt x="5164796" y="2200746"/>
                </a:moveTo>
                <a:cubicBezTo>
                  <a:pt x="5160435" y="2204714"/>
                  <a:pt x="5155287" y="2207622"/>
                  <a:pt x="5149200" y="2207712"/>
                </a:cubicBezTo>
                <a:cubicBezTo>
                  <a:pt x="5142689" y="2207773"/>
                  <a:pt x="5136632" y="2204381"/>
                  <a:pt x="5135724" y="2197323"/>
                </a:cubicBezTo>
                <a:cubicBezTo>
                  <a:pt x="5134967" y="2191416"/>
                  <a:pt x="5139600" y="2183935"/>
                  <a:pt x="5146111" y="2183844"/>
                </a:cubicBezTo>
                <a:cubicBezTo>
                  <a:pt x="5146838" y="2183844"/>
                  <a:pt x="5147595" y="2183814"/>
                  <a:pt x="5148322" y="2183723"/>
                </a:cubicBezTo>
                <a:cubicBezTo>
                  <a:pt x="5150472" y="2178513"/>
                  <a:pt x="5156559" y="2175938"/>
                  <a:pt x="5161889" y="2177271"/>
                </a:cubicBezTo>
                <a:lnTo>
                  <a:pt x="5166825" y="2178513"/>
                </a:lnTo>
                <a:cubicBezTo>
                  <a:pt x="5173063" y="2180058"/>
                  <a:pt x="5176031" y="2186903"/>
                  <a:pt x="5174608" y="2192749"/>
                </a:cubicBezTo>
                <a:cubicBezTo>
                  <a:pt x="5173457" y="2197384"/>
                  <a:pt x="5169278" y="2200231"/>
                  <a:pt x="5164796" y="2200746"/>
                </a:cubicBezTo>
                <a:close/>
                <a:moveTo>
                  <a:pt x="5138449" y="2178876"/>
                </a:moveTo>
                <a:cubicBezTo>
                  <a:pt x="5126487" y="2169396"/>
                  <a:pt x="5138752" y="2148617"/>
                  <a:pt x="5150835" y="2158249"/>
                </a:cubicBezTo>
                <a:cubicBezTo>
                  <a:pt x="5162827" y="2167760"/>
                  <a:pt x="5150562" y="2188509"/>
                  <a:pt x="5138449" y="2178876"/>
                </a:cubicBezTo>
                <a:close/>
                <a:moveTo>
                  <a:pt x="5154378" y="2104666"/>
                </a:moveTo>
                <a:cubicBezTo>
                  <a:pt x="5152864" y="2110724"/>
                  <a:pt x="5144718" y="2113238"/>
                  <a:pt x="5139539" y="2111179"/>
                </a:cubicBezTo>
                <a:cubicBezTo>
                  <a:pt x="5133241" y="2108725"/>
                  <a:pt x="5131514" y="2102334"/>
                  <a:pt x="5132999" y="2096336"/>
                </a:cubicBezTo>
                <a:lnTo>
                  <a:pt x="5134240" y="2091399"/>
                </a:lnTo>
                <a:cubicBezTo>
                  <a:pt x="5135754" y="2085341"/>
                  <a:pt x="5143900" y="2082827"/>
                  <a:pt x="5149079" y="2084856"/>
                </a:cubicBezTo>
                <a:cubicBezTo>
                  <a:pt x="5155378" y="2087310"/>
                  <a:pt x="5157104" y="2093701"/>
                  <a:pt x="5155620" y="2099699"/>
                </a:cubicBezTo>
                <a:lnTo>
                  <a:pt x="5154378" y="2104666"/>
                </a:lnTo>
                <a:close/>
                <a:moveTo>
                  <a:pt x="5137692" y="2151100"/>
                </a:moveTo>
                <a:cubicBezTo>
                  <a:pt x="5136723" y="2157068"/>
                  <a:pt x="5129940" y="2161399"/>
                  <a:pt x="5124125" y="2159945"/>
                </a:cubicBezTo>
                <a:lnTo>
                  <a:pt x="5119189" y="2158703"/>
                </a:lnTo>
                <a:cubicBezTo>
                  <a:pt x="5118826" y="2158612"/>
                  <a:pt x="5118493" y="2158461"/>
                  <a:pt x="5118129" y="2158340"/>
                </a:cubicBezTo>
                <a:cubicBezTo>
                  <a:pt x="5117342" y="2159097"/>
                  <a:pt x="5116494" y="2159763"/>
                  <a:pt x="5115555" y="2160248"/>
                </a:cubicBezTo>
                <a:cubicBezTo>
                  <a:pt x="5109710" y="2163156"/>
                  <a:pt x="5103381" y="2160400"/>
                  <a:pt x="5100172" y="2155099"/>
                </a:cubicBezTo>
                <a:lnTo>
                  <a:pt x="5096447" y="2148920"/>
                </a:lnTo>
                <a:cubicBezTo>
                  <a:pt x="5094872" y="2146315"/>
                  <a:pt x="5094872" y="2143225"/>
                  <a:pt x="5095810" y="2140439"/>
                </a:cubicBezTo>
                <a:cubicBezTo>
                  <a:pt x="5089572" y="2140832"/>
                  <a:pt x="5083697" y="2137167"/>
                  <a:pt x="5082577" y="2130685"/>
                </a:cubicBezTo>
                <a:cubicBezTo>
                  <a:pt x="5081517" y="2124536"/>
                  <a:pt x="5085908" y="2117509"/>
                  <a:pt x="5092358" y="2116782"/>
                </a:cubicBezTo>
                <a:lnTo>
                  <a:pt x="5099868" y="2115934"/>
                </a:lnTo>
                <a:cubicBezTo>
                  <a:pt x="5106349" y="2115207"/>
                  <a:pt x="5112618" y="2118993"/>
                  <a:pt x="5113768" y="2125718"/>
                </a:cubicBezTo>
                <a:cubicBezTo>
                  <a:pt x="5114253" y="2128565"/>
                  <a:pt x="5113496" y="2131533"/>
                  <a:pt x="5111982" y="2134047"/>
                </a:cubicBezTo>
                <a:cubicBezTo>
                  <a:pt x="5113526" y="2134926"/>
                  <a:pt x="5114950" y="2136016"/>
                  <a:pt x="5116070" y="2137500"/>
                </a:cubicBezTo>
                <a:cubicBezTo>
                  <a:pt x="5118462" y="2136198"/>
                  <a:pt x="5121249" y="2135623"/>
                  <a:pt x="5123853" y="2136289"/>
                </a:cubicBezTo>
                <a:lnTo>
                  <a:pt x="5128789" y="2137531"/>
                </a:lnTo>
                <a:cubicBezTo>
                  <a:pt x="5135058" y="2139076"/>
                  <a:pt x="5138722" y="2144770"/>
                  <a:pt x="5137692" y="2151100"/>
                </a:cubicBezTo>
                <a:close/>
                <a:moveTo>
                  <a:pt x="5117948" y="2075073"/>
                </a:moveTo>
                <a:cubicBezTo>
                  <a:pt x="5114829" y="2077769"/>
                  <a:pt x="5111255" y="2078344"/>
                  <a:pt x="5107833" y="2077557"/>
                </a:cubicBezTo>
                <a:cubicBezTo>
                  <a:pt x="5104108" y="2079344"/>
                  <a:pt x="5099596" y="2079162"/>
                  <a:pt x="5095810" y="2076830"/>
                </a:cubicBezTo>
                <a:cubicBezTo>
                  <a:pt x="5094660" y="2076133"/>
                  <a:pt x="5093781" y="2075103"/>
                  <a:pt x="5092994" y="2074043"/>
                </a:cubicBezTo>
                <a:cubicBezTo>
                  <a:pt x="5093116" y="2075315"/>
                  <a:pt x="5093176" y="2076617"/>
                  <a:pt x="5092812" y="2078041"/>
                </a:cubicBezTo>
                <a:cubicBezTo>
                  <a:pt x="5089239" y="2092399"/>
                  <a:pt x="5067344" y="2085583"/>
                  <a:pt x="5070887" y="2071317"/>
                </a:cubicBezTo>
                <a:cubicBezTo>
                  <a:pt x="5073462" y="2060897"/>
                  <a:pt x="5085605" y="2061715"/>
                  <a:pt x="5090783" y="2068348"/>
                </a:cubicBezTo>
                <a:cubicBezTo>
                  <a:pt x="5090450" y="2065471"/>
                  <a:pt x="5090935" y="2062472"/>
                  <a:pt x="5092570" y="2060140"/>
                </a:cubicBezTo>
                <a:cubicBezTo>
                  <a:pt x="5095387" y="2056111"/>
                  <a:pt x="5099112" y="2053234"/>
                  <a:pt x="5103927" y="2052325"/>
                </a:cubicBezTo>
                <a:cubicBezTo>
                  <a:pt x="5109983" y="2051174"/>
                  <a:pt x="5114829" y="2054294"/>
                  <a:pt x="5119099" y="2058110"/>
                </a:cubicBezTo>
                <a:cubicBezTo>
                  <a:pt x="5124004" y="2062442"/>
                  <a:pt x="5122369" y="2071226"/>
                  <a:pt x="5117948" y="2075073"/>
                </a:cubicBezTo>
                <a:close/>
                <a:moveTo>
                  <a:pt x="5066890" y="1981507"/>
                </a:moveTo>
                <a:cubicBezTo>
                  <a:pt x="5070464" y="1967119"/>
                  <a:pt x="5092631" y="1972996"/>
                  <a:pt x="5089088" y="1987293"/>
                </a:cubicBezTo>
                <a:cubicBezTo>
                  <a:pt x="5085514" y="2001680"/>
                  <a:pt x="5063317" y="1995804"/>
                  <a:pt x="5066890" y="1981507"/>
                </a:cubicBezTo>
                <a:close/>
                <a:moveTo>
                  <a:pt x="5066769" y="2020399"/>
                </a:moveTo>
                <a:cubicBezTo>
                  <a:pt x="5068010" y="2022459"/>
                  <a:pt x="5069252" y="2024519"/>
                  <a:pt x="5070494" y="2026578"/>
                </a:cubicBezTo>
                <a:cubicBezTo>
                  <a:pt x="5073704" y="2031879"/>
                  <a:pt x="5072190" y="2039028"/>
                  <a:pt x="5066860" y="2042360"/>
                </a:cubicBezTo>
                <a:cubicBezTo>
                  <a:pt x="5061681" y="2045601"/>
                  <a:pt x="5054262" y="2044026"/>
                  <a:pt x="5051052" y="2038725"/>
                </a:cubicBezTo>
                <a:cubicBezTo>
                  <a:pt x="5049810" y="2036665"/>
                  <a:pt x="5048569" y="2034606"/>
                  <a:pt x="5047327" y="2032546"/>
                </a:cubicBezTo>
                <a:cubicBezTo>
                  <a:pt x="5044117" y="2027215"/>
                  <a:pt x="5045631" y="2020066"/>
                  <a:pt x="5050961" y="2016765"/>
                </a:cubicBezTo>
                <a:cubicBezTo>
                  <a:pt x="5056140" y="2013493"/>
                  <a:pt x="5063559" y="2015099"/>
                  <a:pt x="5066769" y="2020399"/>
                </a:cubicBezTo>
                <a:close/>
                <a:moveTo>
                  <a:pt x="5053202" y="1814125"/>
                </a:moveTo>
                <a:cubicBezTo>
                  <a:pt x="5049689" y="1828301"/>
                  <a:pt x="5026916" y="1825423"/>
                  <a:pt x="5030460" y="1811096"/>
                </a:cubicBezTo>
                <a:cubicBezTo>
                  <a:pt x="5034002" y="1796920"/>
                  <a:pt x="5056745" y="1799828"/>
                  <a:pt x="5053202" y="1814125"/>
                </a:cubicBezTo>
                <a:close/>
                <a:moveTo>
                  <a:pt x="5031035" y="1882399"/>
                </a:moveTo>
                <a:lnTo>
                  <a:pt x="5029793" y="1887366"/>
                </a:lnTo>
                <a:cubicBezTo>
                  <a:pt x="5028310" y="1893394"/>
                  <a:pt x="5023282" y="1897968"/>
                  <a:pt x="5016711" y="1896938"/>
                </a:cubicBezTo>
                <a:cubicBezTo>
                  <a:pt x="5010987" y="1896059"/>
                  <a:pt x="5005627" y="1889880"/>
                  <a:pt x="5007111" y="1883852"/>
                </a:cubicBezTo>
                <a:lnTo>
                  <a:pt x="5008353" y="1878915"/>
                </a:lnTo>
                <a:cubicBezTo>
                  <a:pt x="5009837" y="1872887"/>
                  <a:pt x="5014864" y="1868283"/>
                  <a:pt x="5021435" y="1869313"/>
                </a:cubicBezTo>
                <a:cubicBezTo>
                  <a:pt x="5027189" y="1870192"/>
                  <a:pt x="5032549" y="1876401"/>
                  <a:pt x="5031035" y="1882399"/>
                </a:cubicBezTo>
                <a:close/>
                <a:moveTo>
                  <a:pt x="5017831" y="1815003"/>
                </a:moveTo>
                <a:cubicBezTo>
                  <a:pt x="5016287" y="1821243"/>
                  <a:pt x="5011260" y="1825241"/>
                  <a:pt x="5004658" y="1824454"/>
                </a:cubicBezTo>
                <a:cubicBezTo>
                  <a:pt x="4998844" y="1823787"/>
                  <a:pt x="4993756" y="1817124"/>
                  <a:pt x="4995179" y="1811278"/>
                </a:cubicBezTo>
                <a:lnTo>
                  <a:pt x="4996421" y="1806310"/>
                </a:lnTo>
                <a:cubicBezTo>
                  <a:pt x="4997966" y="1800070"/>
                  <a:pt x="5002992" y="1796072"/>
                  <a:pt x="5009594" y="1796860"/>
                </a:cubicBezTo>
                <a:cubicBezTo>
                  <a:pt x="5015409" y="1797526"/>
                  <a:pt x="5020527" y="1804190"/>
                  <a:pt x="5019073" y="1810036"/>
                </a:cubicBezTo>
                <a:lnTo>
                  <a:pt x="5017831" y="1815003"/>
                </a:lnTo>
                <a:close/>
                <a:moveTo>
                  <a:pt x="4998965" y="1797466"/>
                </a:moveTo>
                <a:lnTo>
                  <a:pt x="4993998" y="1796224"/>
                </a:lnTo>
                <a:cubicBezTo>
                  <a:pt x="4987760" y="1794679"/>
                  <a:pt x="4983975" y="1789196"/>
                  <a:pt x="4984944" y="1782775"/>
                </a:cubicBezTo>
                <a:cubicBezTo>
                  <a:pt x="4985822" y="1776868"/>
                  <a:pt x="4992545" y="1772264"/>
                  <a:pt x="4998389" y="1773718"/>
                </a:cubicBezTo>
                <a:lnTo>
                  <a:pt x="5003325" y="1774960"/>
                </a:lnTo>
                <a:cubicBezTo>
                  <a:pt x="5009564" y="1776505"/>
                  <a:pt x="5013349" y="1781987"/>
                  <a:pt x="5012381" y="1788409"/>
                </a:cubicBezTo>
                <a:cubicBezTo>
                  <a:pt x="5011533" y="1794315"/>
                  <a:pt x="5004779" y="1798919"/>
                  <a:pt x="4998965" y="1797466"/>
                </a:cubicBezTo>
                <a:close/>
                <a:moveTo>
                  <a:pt x="4972043" y="1876704"/>
                </a:moveTo>
                <a:cubicBezTo>
                  <a:pt x="4966108" y="1879582"/>
                  <a:pt x="4959900" y="1876704"/>
                  <a:pt x="4956720" y="1871373"/>
                </a:cubicBezTo>
                <a:cubicBezTo>
                  <a:pt x="4955478" y="1869313"/>
                  <a:pt x="4954237" y="1867254"/>
                  <a:pt x="4952995" y="1865194"/>
                </a:cubicBezTo>
                <a:cubicBezTo>
                  <a:pt x="4949785" y="1859863"/>
                  <a:pt x="4953116" y="1852381"/>
                  <a:pt x="4958325" y="1849867"/>
                </a:cubicBezTo>
                <a:cubicBezTo>
                  <a:pt x="4964260" y="1846990"/>
                  <a:pt x="4970468" y="1849867"/>
                  <a:pt x="4973648" y="1855198"/>
                </a:cubicBezTo>
                <a:lnTo>
                  <a:pt x="4977373" y="1861377"/>
                </a:lnTo>
                <a:cubicBezTo>
                  <a:pt x="4980553" y="1866708"/>
                  <a:pt x="4977221" y="1874190"/>
                  <a:pt x="4972043" y="1876704"/>
                </a:cubicBezTo>
                <a:close/>
                <a:moveTo>
                  <a:pt x="4971407" y="1788469"/>
                </a:moveTo>
                <a:cubicBezTo>
                  <a:pt x="4965471" y="1791347"/>
                  <a:pt x="4959264" y="1788469"/>
                  <a:pt x="4956084" y="1783169"/>
                </a:cubicBezTo>
                <a:lnTo>
                  <a:pt x="4952359" y="1776989"/>
                </a:lnTo>
                <a:cubicBezTo>
                  <a:pt x="4949149" y="1771658"/>
                  <a:pt x="4952480" y="1764177"/>
                  <a:pt x="4957689" y="1761663"/>
                </a:cubicBezTo>
                <a:cubicBezTo>
                  <a:pt x="4963625" y="1758785"/>
                  <a:pt x="4969802" y="1761663"/>
                  <a:pt x="4973012" y="1766964"/>
                </a:cubicBezTo>
                <a:cubicBezTo>
                  <a:pt x="4974254" y="1769023"/>
                  <a:pt x="4975495" y="1771083"/>
                  <a:pt x="4976737" y="1773143"/>
                </a:cubicBezTo>
                <a:cubicBezTo>
                  <a:pt x="4979917" y="1778474"/>
                  <a:pt x="4976586" y="1785955"/>
                  <a:pt x="4971407" y="1788469"/>
                </a:cubicBezTo>
                <a:close/>
                <a:moveTo>
                  <a:pt x="4958870" y="1960728"/>
                </a:moveTo>
                <a:cubicBezTo>
                  <a:pt x="4960112" y="1958759"/>
                  <a:pt x="4961686" y="1957003"/>
                  <a:pt x="4963625" y="1956094"/>
                </a:cubicBezTo>
                <a:cubicBezTo>
                  <a:pt x="4969681" y="1953307"/>
                  <a:pt x="4975647" y="1956427"/>
                  <a:pt x="4978827" y="1961728"/>
                </a:cubicBezTo>
                <a:lnTo>
                  <a:pt x="4982552" y="1967907"/>
                </a:lnTo>
                <a:cubicBezTo>
                  <a:pt x="4985762" y="1973238"/>
                  <a:pt x="4982067" y="1980750"/>
                  <a:pt x="4976919" y="1983113"/>
                </a:cubicBezTo>
                <a:cubicBezTo>
                  <a:pt x="4974133" y="1984385"/>
                  <a:pt x="4971437" y="1984324"/>
                  <a:pt x="4968954" y="1983476"/>
                </a:cubicBezTo>
                <a:cubicBezTo>
                  <a:pt x="4968712" y="1984657"/>
                  <a:pt x="4968409" y="1985839"/>
                  <a:pt x="4967864" y="1986838"/>
                </a:cubicBezTo>
                <a:cubicBezTo>
                  <a:pt x="4964684" y="1992684"/>
                  <a:pt x="4957537" y="1993260"/>
                  <a:pt x="4952117" y="1990715"/>
                </a:cubicBezTo>
                <a:cubicBezTo>
                  <a:pt x="4943365" y="1986596"/>
                  <a:pt x="4939216" y="1977691"/>
                  <a:pt x="4939156" y="1968392"/>
                </a:cubicBezTo>
                <a:cubicBezTo>
                  <a:pt x="4939125" y="1962152"/>
                  <a:pt x="4944697" y="1957003"/>
                  <a:pt x="4950815" y="1957093"/>
                </a:cubicBezTo>
                <a:cubicBezTo>
                  <a:pt x="4954025" y="1957124"/>
                  <a:pt x="4956841" y="1958547"/>
                  <a:pt x="4958870" y="1960728"/>
                </a:cubicBezTo>
                <a:close/>
                <a:moveTo>
                  <a:pt x="4931312" y="1864618"/>
                </a:moveTo>
                <a:lnTo>
                  <a:pt x="4926346" y="1863376"/>
                </a:lnTo>
                <a:cubicBezTo>
                  <a:pt x="4920107" y="1861832"/>
                  <a:pt x="4916322" y="1856349"/>
                  <a:pt x="4917291" y="1849928"/>
                </a:cubicBezTo>
                <a:cubicBezTo>
                  <a:pt x="4918169" y="1844021"/>
                  <a:pt x="4924892" y="1839417"/>
                  <a:pt x="4930737" y="1840871"/>
                </a:cubicBezTo>
                <a:lnTo>
                  <a:pt x="4935673" y="1842113"/>
                </a:lnTo>
                <a:cubicBezTo>
                  <a:pt x="4941942" y="1843658"/>
                  <a:pt x="4945697" y="1849140"/>
                  <a:pt x="4944728" y="1855562"/>
                </a:cubicBezTo>
                <a:cubicBezTo>
                  <a:pt x="4943880" y="1861468"/>
                  <a:pt x="4937157" y="1866072"/>
                  <a:pt x="4931312" y="1864618"/>
                </a:cubicBezTo>
                <a:close/>
                <a:moveTo>
                  <a:pt x="4933311" y="1831996"/>
                </a:moveTo>
                <a:cubicBezTo>
                  <a:pt x="4931766" y="1838236"/>
                  <a:pt x="4926739" y="1842234"/>
                  <a:pt x="4920138" y="1841447"/>
                </a:cubicBezTo>
                <a:cubicBezTo>
                  <a:pt x="4914323" y="1840780"/>
                  <a:pt x="4909236" y="1834116"/>
                  <a:pt x="4910689" y="1828270"/>
                </a:cubicBezTo>
                <a:lnTo>
                  <a:pt x="4911931" y="1823303"/>
                </a:lnTo>
                <a:cubicBezTo>
                  <a:pt x="4913475" y="1817063"/>
                  <a:pt x="4918502" y="1813065"/>
                  <a:pt x="4925104" y="1813852"/>
                </a:cubicBezTo>
                <a:cubicBezTo>
                  <a:pt x="4930919" y="1814519"/>
                  <a:pt x="4936036" y="1821182"/>
                  <a:pt x="4934583" y="1827028"/>
                </a:cubicBezTo>
                <a:lnTo>
                  <a:pt x="4933311" y="1831996"/>
                </a:lnTo>
                <a:close/>
                <a:moveTo>
                  <a:pt x="4915232" y="1968331"/>
                </a:moveTo>
                <a:cubicBezTo>
                  <a:pt x="4921167" y="1969664"/>
                  <a:pt x="4925407" y="1976025"/>
                  <a:pt x="4923893" y="1982022"/>
                </a:cubicBezTo>
                <a:lnTo>
                  <a:pt x="4922651" y="1986990"/>
                </a:lnTo>
                <a:cubicBezTo>
                  <a:pt x="4921167" y="1993017"/>
                  <a:pt x="4915111" y="1997076"/>
                  <a:pt x="4908963" y="1995653"/>
                </a:cubicBezTo>
                <a:cubicBezTo>
                  <a:pt x="4902998" y="1994320"/>
                  <a:pt x="4898788" y="1987959"/>
                  <a:pt x="4900272" y="1981961"/>
                </a:cubicBezTo>
                <a:lnTo>
                  <a:pt x="4901513" y="1976994"/>
                </a:lnTo>
                <a:cubicBezTo>
                  <a:pt x="4903028" y="1970966"/>
                  <a:pt x="4909054" y="1966908"/>
                  <a:pt x="4915232" y="1968331"/>
                </a:cubicBezTo>
                <a:close/>
                <a:moveTo>
                  <a:pt x="4905481" y="2018128"/>
                </a:moveTo>
                <a:lnTo>
                  <a:pt x="4906389" y="2019642"/>
                </a:lnTo>
                <a:cubicBezTo>
                  <a:pt x="4910296" y="2021884"/>
                  <a:pt x="4912961" y="2026094"/>
                  <a:pt x="4911567" y="2031758"/>
                </a:cubicBezTo>
                <a:cubicBezTo>
                  <a:pt x="4910205" y="2037241"/>
                  <a:pt x="4906117" y="2039785"/>
                  <a:pt x="4901786" y="2040058"/>
                </a:cubicBezTo>
                <a:cubicBezTo>
                  <a:pt x="4896456" y="2041481"/>
                  <a:pt x="4891308" y="2038816"/>
                  <a:pt x="4888492" y="2034121"/>
                </a:cubicBezTo>
                <a:lnTo>
                  <a:pt x="4884767" y="2027942"/>
                </a:lnTo>
                <a:cubicBezTo>
                  <a:pt x="4881557" y="2022611"/>
                  <a:pt x="4885070" y="2015099"/>
                  <a:pt x="4890218" y="2012675"/>
                </a:cubicBezTo>
                <a:cubicBezTo>
                  <a:pt x="4896214" y="2009828"/>
                  <a:pt x="4902301" y="2012827"/>
                  <a:pt x="4905481" y="2018128"/>
                </a:cubicBezTo>
                <a:close/>
                <a:moveTo>
                  <a:pt x="4888976" y="1911083"/>
                </a:moveTo>
                <a:cubicBezTo>
                  <a:pt x="4887462" y="1917262"/>
                  <a:pt x="4880557" y="1920322"/>
                  <a:pt x="4874743" y="1918868"/>
                </a:cubicBezTo>
                <a:lnTo>
                  <a:pt x="4864840" y="1916384"/>
                </a:lnTo>
                <a:cubicBezTo>
                  <a:pt x="4858602" y="1914839"/>
                  <a:pt x="4855634" y="1907993"/>
                  <a:pt x="4857058" y="1902147"/>
                </a:cubicBezTo>
                <a:cubicBezTo>
                  <a:pt x="4858572" y="1895968"/>
                  <a:pt x="4865477" y="1892909"/>
                  <a:pt x="4871291" y="1894363"/>
                </a:cubicBezTo>
                <a:lnTo>
                  <a:pt x="4881194" y="1896817"/>
                </a:lnTo>
                <a:cubicBezTo>
                  <a:pt x="4887432" y="1898392"/>
                  <a:pt x="4890400" y="1905237"/>
                  <a:pt x="4888976" y="1911083"/>
                </a:cubicBezTo>
                <a:close/>
                <a:moveTo>
                  <a:pt x="4864205" y="1818487"/>
                </a:moveTo>
                <a:cubicBezTo>
                  <a:pt x="4859147" y="1832905"/>
                  <a:pt x="4836041" y="1826938"/>
                  <a:pt x="4841129" y="1812459"/>
                </a:cubicBezTo>
                <a:cubicBezTo>
                  <a:pt x="4846216" y="1798071"/>
                  <a:pt x="4869292" y="1804038"/>
                  <a:pt x="4864205" y="1818487"/>
                </a:cubicBezTo>
                <a:close/>
                <a:moveTo>
                  <a:pt x="4802821" y="1852745"/>
                </a:moveTo>
                <a:lnTo>
                  <a:pt x="4806061" y="1859499"/>
                </a:lnTo>
                <a:cubicBezTo>
                  <a:pt x="4808453" y="1864467"/>
                  <a:pt x="4806999" y="1869949"/>
                  <a:pt x="4803032" y="1873584"/>
                </a:cubicBezTo>
                <a:cubicBezTo>
                  <a:pt x="4804849" y="1873281"/>
                  <a:pt x="4806697" y="1873099"/>
                  <a:pt x="4808574" y="1873584"/>
                </a:cubicBezTo>
                <a:lnTo>
                  <a:pt x="4813511" y="1874826"/>
                </a:lnTo>
                <a:cubicBezTo>
                  <a:pt x="4819537" y="1876310"/>
                  <a:pt x="4822686" y="1883731"/>
                  <a:pt x="4820839" y="1889305"/>
                </a:cubicBezTo>
                <a:cubicBezTo>
                  <a:pt x="4818810" y="1895514"/>
                  <a:pt x="4812390" y="1898149"/>
                  <a:pt x="4806363" y="1896665"/>
                </a:cubicBezTo>
                <a:lnTo>
                  <a:pt x="4801427" y="1895423"/>
                </a:lnTo>
                <a:cubicBezTo>
                  <a:pt x="4800277" y="1895151"/>
                  <a:pt x="4799338" y="1894484"/>
                  <a:pt x="4798399" y="1893818"/>
                </a:cubicBezTo>
                <a:cubicBezTo>
                  <a:pt x="4796400" y="1898907"/>
                  <a:pt x="4791767" y="1902511"/>
                  <a:pt x="4785922" y="1901511"/>
                </a:cubicBezTo>
                <a:cubicBezTo>
                  <a:pt x="4780169" y="1900542"/>
                  <a:pt x="4775020" y="1894333"/>
                  <a:pt x="4776504" y="1888305"/>
                </a:cubicBezTo>
                <a:lnTo>
                  <a:pt x="4777746" y="1883337"/>
                </a:lnTo>
                <a:cubicBezTo>
                  <a:pt x="4778957" y="1878400"/>
                  <a:pt x="4782743" y="1874705"/>
                  <a:pt x="4787588" y="1874039"/>
                </a:cubicBezTo>
                <a:cubicBezTo>
                  <a:pt x="4786649" y="1873190"/>
                  <a:pt x="4785711" y="1872251"/>
                  <a:pt x="4785135" y="1871040"/>
                </a:cubicBezTo>
                <a:cubicBezTo>
                  <a:pt x="4784045" y="1868798"/>
                  <a:pt x="4782985" y="1866527"/>
                  <a:pt x="4781895" y="1864285"/>
                </a:cubicBezTo>
                <a:cubicBezTo>
                  <a:pt x="4779109" y="1858469"/>
                  <a:pt x="4780653" y="1851351"/>
                  <a:pt x="4786559" y="1848080"/>
                </a:cubicBezTo>
                <a:cubicBezTo>
                  <a:pt x="4792040" y="1845081"/>
                  <a:pt x="4800034" y="1846929"/>
                  <a:pt x="4802821" y="1852745"/>
                </a:cubicBezTo>
                <a:close/>
                <a:moveTo>
                  <a:pt x="4789890" y="1834904"/>
                </a:moveTo>
                <a:cubicBezTo>
                  <a:pt x="4785620" y="1838629"/>
                  <a:pt x="4776898" y="1838145"/>
                  <a:pt x="4773779" y="1833026"/>
                </a:cubicBezTo>
                <a:cubicBezTo>
                  <a:pt x="4772537" y="1830966"/>
                  <a:pt x="4771296" y="1828906"/>
                  <a:pt x="4770054" y="1826847"/>
                </a:cubicBezTo>
                <a:cubicBezTo>
                  <a:pt x="4766723" y="1821334"/>
                  <a:pt x="4766753" y="1815246"/>
                  <a:pt x="4771962" y="1810733"/>
                </a:cubicBezTo>
                <a:cubicBezTo>
                  <a:pt x="4776262" y="1807037"/>
                  <a:pt x="4784953" y="1807491"/>
                  <a:pt x="4788072" y="1812641"/>
                </a:cubicBezTo>
                <a:lnTo>
                  <a:pt x="4791797" y="1818820"/>
                </a:lnTo>
                <a:cubicBezTo>
                  <a:pt x="4795128" y="1824302"/>
                  <a:pt x="4795098" y="1830421"/>
                  <a:pt x="4789890" y="1834904"/>
                </a:cubicBezTo>
                <a:close/>
                <a:moveTo>
                  <a:pt x="4747553" y="1725254"/>
                </a:moveTo>
                <a:cubicBezTo>
                  <a:pt x="4743072" y="1729919"/>
                  <a:pt x="4734622" y="1728526"/>
                  <a:pt x="4730746" y="1724012"/>
                </a:cubicBezTo>
                <a:cubicBezTo>
                  <a:pt x="4727597" y="1720378"/>
                  <a:pt x="4727324" y="1715864"/>
                  <a:pt x="4728960" y="1711896"/>
                </a:cubicBezTo>
                <a:cubicBezTo>
                  <a:pt x="4725780" y="1707838"/>
                  <a:pt x="4724902" y="1702446"/>
                  <a:pt x="4728051" y="1697781"/>
                </a:cubicBezTo>
                <a:cubicBezTo>
                  <a:pt x="4731503" y="1692753"/>
                  <a:pt x="4739589" y="1690633"/>
                  <a:pt x="4744616" y="1694661"/>
                </a:cubicBezTo>
                <a:cubicBezTo>
                  <a:pt x="4749219" y="1698326"/>
                  <a:pt x="4752974" y="1702597"/>
                  <a:pt x="4754004" y="1708595"/>
                </a:cubicBezTo>
                <a:cubicBezTo>
                  <a:pt x="4755155" y="1715168"/>
                  <a:pt x="4751915" y="1720681"/>
                  <a:pt x="4747553" y="1725254"/>
                </a:cubicBezTo>
                <a:close/>
                <a:moveTo>
                  <a:pt x="4743041" y="1688937"/>
                </a:moveTo>
                <a:lnTo>
                  <a:pt x="4737833" y="1689967"/>
                </a:lnTo>
                <a:cubicBezTo>
                  <a:pt x="4731261" y="1691239"/>
                  <a:pt x="4725295" y="1688634"/>
                  <a:pt x="4722964" y="1682000"/>
                </a:cubicBezTo>
                <a:cubicBezTo>
                  <a:pt x="4720965" y="1676336"/>
                  <a:pt x="4724780" y="1668309"/>
                  <a:pt x="4730928" y="1667128"/>
                </a:cubicBezTo>
                <a:lnTo>
                  <a:pt x="4736137" y="1666128"/>
                </a:lnTo>
                <a:cubicBezTo>
                  <a:pt x="4742708" y="1664856"/>
                  <a:pt x="4748674" y="1667461"/>
                  <a:pt x="4751006" y="1674095"/>
                </a:cubicBezTo>
                <a:cubicBezTo>
                  <a:pt x="4752974" y="1679729"/>
                  <a:pt x="4749189" y="1687725"/>
                  <a:pt x="4743041" y="1688937"/>
                </a:cubicBezTo>
                <a:close/>
                <a:moveTo>
                  <a:pt x="4706701" y="1543424"/>
                </a:moveTo>
                <a:cubicBezTo>
                  <a:pt x="4703764" y="1528339"/>
                  <a:pt x="4727203" y="1523978"/>
                  <a:pt x="4730141" y="1539062"/>
                </a:cubicBezTo>
                <a:cubicBezTo>
                  <a:pt x="4733078" y="1554146"/>
                  <a:pt x="4709639" y="1558508"/>
                  <a:pt x="4706701" y="1543424"/>
                </a:cubicBezTo>
                <a:close/>
                <a:moveTo>
                  <a:pt x="4711184" y="1604943"/>
                </a:moveTo>
                <a:lnTo>
                  <a:pt x="4709034" y="1609789"/>
                </a:lnTo>
                <a:cubicBezTo>
                  <a:pt x="4708428" y="1611152"/>
                  <a:pt x="4707610" y="1612394"/>
                  <a:pt x="4706641" y="1613484"/>
                </a:cubicBezTo>
                <a:cubicBezTo>
                  <a:pt x="4709578" y="1614696"/>
                  <a:pt x="4712032" y="1616968"/>
                  <a:pt x="4713243" y="1620057"/>
                </a:cubicBezTo>
                <a:lnTo>
                  <a:pt x="4715938" y="1627054"/>
                </a:lnTo>
                <a:cubicBezTo>
                  <a:pt x="4718270" y="1633082"/>
                  <a:pt x="4715211" y="1640140"/>
                  <a:pt x="4709155" y="1642502"/>
                </a:cubicBezTo>
                <a:cubicBezTo>
                  <a:pt x="4703189" y="1644835"/>
                  <a:pt x="4696042" y="1641745"/>
                  <a:pt x="4693710" y="1635717"/>
                </a:cubicBezTo>
                <a:lnTo>
                  <a:pt x="4691166" y="1629084"/>
                </a:lnTo>
                <a:cubicBezTo>
                  <a:pt x="4689591" y="1632416"/>
                  <a:pt x="4686745" y="1635142"/>
                  <a:pt x="4682990" y="1635899"/>
                </a:cubicBezTo>
                <a:lnTo>
                  <a:pt x="4677781" y="1636929"/>
                </a:lnTo>
                <a:cubicBezTo>
                  <a:pt x="4671452" y="1638171"/>
                  <a:pt x="4665001" y="1633991"/>
                  <a:pt x="4663699" y="1627630"/>
                </a:cubicBezTo>
                <a:cubicBezTo>
                  <a:pt x="4662428" y="1621360"/>
                  <a:pt x="4666667" y="1614787"/>
                  <a:pt x="4672996" y="1613545"/>
                </a:cubicBezTo>
                <a:lnTo>
                  <a:pt x="4678205" y="1612545"/>
                </a:lnTo>
                <a:cubicBezTo>
                  <a:pt x="4683716" y="1611455"/>
                  <a:pt x="4689077" y="1614575"/>
                  <a:pt x="4691287" y="1619573"/>
                </a:cubicBezTo>
                <a:cubicBezTo>
                  <a:pt x="4691741" y="1618543"/>
                  <a:pt x="4692468" y="1617664"/>
                  <a:pt x="4693165" y="1616786"/>
                </a:cubicBezTo>
                <a:cubicBezTo>
                  <a:pt x="4687835" y="1614484"/>
                  <a:pt x="4683928" y="1607669"/>
                  <a:pt x="4686442" y="1602035"/>
                </a:cubicBezTo>
                <a:lnTo>
                  <a:pt x="4688592" y="1597188"/>
                </a:lnTo>
                <a:cubicBezTo>
                  <a:pt x="4691197" y="1591282"/>
                  <a:pt x="4697223" y="1587526"/>
                  <a:pt x="4703734" y="1589767"/>
                </a:cubicBezTo>
                <a:cubicBezTo>
                  <a:pt x="4709488" y="1591767"/>
                  <a:pt x="4713788" y="1599066"/>
                  <a:pt x="4711184" y="1604943"/>
                </a:cubicBezTo>
                <a:close/>
                <a:moveTo>
                  <a:pt x="4603284" y="1677639"/>
                </a:moveTo>
                <a:cubicBezTo>
                  <a:pt x="4605343" y="1678426"/>
                  <a:pt x="4607100" y="1679577"/>
                  <a:pt x="4608584" y="1680910"/>
                </a:cubicBezTo>
                <a:cubicBezTo>
                  <a:pt x="4613490" y="1681213"/>
                  <a:pt x="4617608" y="1684696"/>
                  <a:pt x="4619456" y="1689482"/>
                </a:cubicBezTo>
                <a:lnTo>
                  <a:pt x="4622151" y="1696479"/>
                </a:lnTo>
                <a:cubicBezTo>
                  <a:pt x="4624483" y="1702507"/>
                  <a:pt x="4619758" y="1709564"/>
                  <a:pt x="4613974" y="1711230"/>
                </a:cubicBezTo>
                <a:cubicBezTo>
                  <a:pt x="4609038" y="1712654"/>
                  <a:pt x="4604526" y="1710715"/>
                  <a:pt x="4601589" y="1707141"/>
                </a:cubicBezTo>
                <a:cubicBezTo>
                  <a:pt x="4599772" y="1707232"/>
                  <a:pt x="4597894" y="1707080"/>
                  <a:pt x="4596047" y="1706323"/>
                </a:cubicBezTo>
                <a:cubicBezTo>
                  <a:pt x="4592080" y="1704718"/>
                  <a:pt x="4589505" y="1700507"/>
                  <a:pt x="4589142" y="1696206"/>
                </a:cubicBezTo>
                <a:cubicBezTo>
                  <a:pt x="4586386" y="1692753"/>
                  <a:pt x="4585811" y="1687574"/>
                  <a:pt x="4587446" y="1683515"/>
                </a:cubicBezTo>
                <a:cubicBezTo>
                  <a:pt x="4590020" y="1677275"/>
                  <a:pt x="4597470" y="1675458"/>
                  <a:pt x="4603284" y="1677639"/>
                </a:cubicBezTo>
                <a:close/>
                <a:moveTo>
                  <a:pt x="4596804" y="1932195"/>
                </a:moveTo>
                <a:cubicBezTo>
                  <a:pt x="4597288" y="1932316"/>
                  <a:pt x="4597622" y="1932710"/>
                  <a:pt x="4598076" y="1932892"/>
                </a:cubicBezTo>
                <a:cubicBezTo>
                  <a:pt x="4598378" y="1932619"/>
                  <a:pt x="4598500" y="1932225"/>
                  <a:pt x="4598802" y="1931983"/>
                </a:cubicBezTo>
                <a:lnTo>
                  <a:pt x="4603103" y="1928893"/>
                </a:lnTo>
                <a:cubicBezTo>
                  <a:pt x="4608554" y="1924986"/>
                  <a:pt x="4615185" y="1925138"/>
                  <a:pt x="4619910" y="1930196"/>
                </a:cubicBezTo>
                <a:cubicBezTo>
                  <a:pt x="4624059" y="1934618"/>
                  <a:pt x="4623695" y="1943372"/>
                  <a:pt x="4618608" y="1947007"/>
                </a:cubicBezTo>
                <a:lnTo>
                  <a:pt x="4614307" y="1950097"/>
                </a:lnTo>
                <a:cubicBezTo>
                  <a:pt x="4610643" y="1952732"/>
                  <a:pt x="4606434" y="1953337"/>
                  <a:pt x="4602649" y="1952035"/>
                </a:cubicBezTo>
                <a:lnTo>
                  <a:pt x="4602558" y="1952277"/>
                </a:lnTo>
                <a:cubicBezTo>
                  <a:pt x="4600347" y="1958578"/>
                  <a:pt x="4593745" y="1961607"/>
                  <a:pt x="4587476" y="1959789"/>
                </a:cubicBezTo>
                <a:cubicBezTo>
                  <a:pt x="4581359" y="1958033"/>
                  <a:pt x="4577877" y="1950581"/>
                  <a:pt x="4579966" y="1944675"/>
                </a:cubicBezTo>
                <a:lnTo>
                  <a:pt x="4581723" y="1939677"/>
                </a:lnTo>
                <a:cubicBezTo>
                  <a:pt x="4583933" y="1933437"/>
                  <a:pt x="4590505" y="1930408"/>
                  <a:pt x="4596804" y="1932195"/>
                </a:cubicBezTo>
                <a:close/>
                <a:moveTo>
                  <a:pt x="4601104" y="3098116"/>
                </a:moveTo>
                <a:cubicBezTo>
                  <a:pt x="4609099" y="3085515"/>
                  <a:pt x="4627602" y="3099479"/>
                  <a:pt x="4619637" y="3111988"/>
                </a:cubicBezTo>
                <a:cubicBezTo>
                  <a:pt x="4611643" y="3124589"/>
                  <a:pt x="4593139" y="3110625"/>
                  <a:pt x="4601104" y="3098116"/>
                </a:cubicBezTo>
                <a:close/>
                <a:moveTo>
                  <a:pt x="4605828" y="3177112"/>
                </a:moveTo>
                <a:cubicBezTo>
                  <a:pt x="4608251" y="3171962"/>
                  <a:pt x="4615973" y="3168206"/>
                  <a:pt x="4621242" y="3171569"/>
                </a:cubicBezTo>
                <a:lnTo>
                  <a:pt x="4625573" y="3174325"/>
                </a:lnTo>
                <a:cubicBezTo>
                  <a:pt x="4630872" y="3177687"/>
                  <a:pt x="4634082" y="3183503"/>
                  <a:pt x="4631114" y="3189742"/>
                </a:cubicBezTo>
                <a:cubicBezTo>
                  <a:pt x="4628692" y="3194862"/>
                  <a:pt x="4620970" y="3198648"/>
                  <a:pt x="4615701" y="3195286"/>
                </a:cubicBezTo>
                <a:lnTo>
                  <a:pt x="4611339" y="3192529"/>
                </a:lnTo>
                <a:cubicBezTo>
                  <a:pt x="4606070" y="3189167"/>
                  <a:pt x="4602860" y="3183351"/>
                  <a:pt x="4605828" y="3177112"/>
                </a:cubicBezTo>
                <a:close/>
                <a:moveTo>
                  <a:pt x="4642986" y="3346251"/>
                </a:moveTo>
                <a:cubicBezTo>
                  <a:pt x="4648043" y="3342071"/>
                  <a:pt x="4655008" y="3343222"/>
                  <a:pt x="4659308" y="3347765"/>
                </a:cubicBezTo>
                <a:lnTo>
                  <a:pt x="4662851" y="3351521"/>
                </a:lnTo>
                <a:cubicBezTo>
                  <a:pt x="4667182" y="3356095"/>
                  <a:pt x="4665910" y="3364061"/>
                  <a:pt x="4661307" y="3367847"/>
                </a:cubicBezTo>
                <a:cubicBezTo>
                  <a:pt x="4656250" y="3372027"/>
                  <a:pt x="4649285" y="3370876"/>
                  <a:pt x="4644984" y="3366333"/>
                </a:cubicBezTo>
                <a:lnTo>
                  <a:pt x="4641441" y="3362577"/>
                </a:lnTo>
                <a:cubicBezTo>
                  <a:pt x="4637141" y="3358003"/>
                  <a:pt x="4638383" y="3350037"/>
                  <a:pt x="4642986" y="3346251"/>
                </a:cubicBezTo>
                <a:close/>
                <a:moveTo>
                  <a:pt x="4654403" y="3246809"/>
                </a:moveTo>
                <a:cubicBezTo>
                  <a:pt x="4648164" y="3246657"/>
                  <a:pt x="4642925" y="3241205"/>
                  <a:pt x="4643107" y="3234935"/>
                </a:cubicBezTo>
                <a:lnTo>
                  <a:pt x="4643319" y="3227665"/>
                </a:lnTo>
                <a:cubicBezTo>
                  <a:pt x="4643501" y="3221396"/>
                  <a:pt x="4648891" y="3216216"/>
                  <a:pt x="4655190" y="3216337"/>
                </a:cubicBezTo>
                <a:cubicBezTo>
                  <a:pt x="4661428" y="3216489"/>
                  <a:pt x="4666667" y="3221971"/>
                  <a:pt x="4666485" y="3228211"/>
                </a:cubicBezTo>
                <a:lnTo>
                  <a:pt x="4666274" y="3235511"/>
                </a:lnTo>
                <a:cubicBezTo>
                  <a:pt x="4666092" y="3241781"/>
                  <a:pt x="4660701" y="3246960"/>
                  <a:pt x="4654403" y="3246809"/>
                </a:cubicBezTo>
                <a:close/>
                <a:moveTo>
                  <a:pt x="4651616" y="3172265"/>
                </a:moveTo>
                <a:cubicBezTo>
                  <a:pt x="4659611" y="3159695"/>
                  <a:pt x="4677297" y="3174719"/>
                  <a:pt x="4669393" y="3187107"/>
                </a:cubicBezTo>
                <a:cubicBezTo>
                  <a:pt x="4661398" y="3199678"/>
                  <a:pt x="4643712" y="3184654"/>
                  <a:pt x="4651616" y="3172265"/>
                </a:cubicBezTo>
                <a:close/>
                <a:moveTo>
                  <a:pt x="4667394" y="3014727"/>
                </a:moveTo>
                <a:cubicBezTo>
                  <a:pt x="4661943" y="3011335"/>
                  <a:pt x="4661125" y="3003732"/>
                  <a:pt x="4664366" y="2998613"/>
                </a:cubicBezTo>
                <a:lnTo>
                  <a:pt x="4667121" y="2994251"/>
                </a:lnTo>
                <a:cubicBezTo>
                  <a:pt x="4670604" y="2988769"/>
                  <a:pt x="4678023" y="2988012"/>
                  <a:pt x="4683202" y="2991222"/>
                </a:cubicBezTo>
                <a:cubicBezTo>
                  <a:pt x="4688653" y="2994584"/>
                  <a:pt x="4689470" y="3002218"/>
                  <a:pt x="4686230" y="3007306"/>
                </a:cubicBezTo>
                <a:lnTo>
                  <a:pt x="4683474" y="3011668"/>
                </a:lnTo>
                <a:cubicBezTo>
                  <a:pt x="4680022" y="3017150"/>
                  <a:pt x="4672603" y="3017938"/>
                  <a:pt x="4667394" y="3014727"/>
                </a:cubicBezTo>
                <a:close/>
                <a:moveTo>
                  <a:pt x="4674359" y="3232270"/>
                </a:moveTo>
                <a:lnTo>
                  <a:pt x="4677115" y="3227908"/>
                </a:lnTo>
                <a:cubicBezTo>
                  <a:pt x="4680476" y="3222607"/>
                  <a:pt x="4686896" y="3220002"/>
                  <a:pt x="4692801" y="3223152"/>
                </a:cubicBezTo>
                <a:cubicBezTo>
                  <a:pt x="4698010" y="3225939"/>
                  <a:pt x="4700948" y="3233542"/>
                  <a:pt x="4697556" y="3238843"/>
                </a:cubicBezTo>
                <a:lnTo>
                  <a:pt x="4694800" y="3243174"/>
                </a:lnTo>
                <a:cubicBezTo>
                  <a:pt x="4691439" y="3248475"/>
                  <a:pt x="4685019" y="3251080"/>
                  <a:pt x="4679114" y="3247960"/>
                </a:cubicBezTo>
                <a:cubicBezTo>
                  <a:pt x="4673935" y="3245173"/>
                  <a:pt x="4670997" y="3237570"/>
                  <a:pt x="4674359" y="3232270"/>
                </a:cubicBezTo>
                <a:close/>
                <a:moveTo>
                  <a:pt x="4689470" y="3178444"/>
                </a:moveTo>
                <a:lnTo>
                  <a:pt x="4687895" y="3171357"/>
                </a:lnTo>
                <a:cubicBezTo>
                  <a:pt x="4686472" y="3164996"/>
                  <a:pt x="4688471" y="3159180"/>
                  <a:pt x="4694891" y="3156545"/>
                </a:cubicBezTo>
                <a:cubicBezTo>
                  <a:pt x="4700191" y="3154364"/>
                  <a:pt x="4708397" y="3157605"/>
                  <a:pt x="4709699" y="3163542"/>
                </a:cubicBezTo>
                <a:lnTo>
                  <a:pt x="4711274" y="3170630"/>
                </a:lnTo>
                <a:cubicBezTo>
                  <a:pt x="4712697" y="3176990"/>
                  <a:pt x="4710699" y="3182806"/>
                  <a:pt x="4704279" y="3185441"/>
                </a:cubicBezTo>
                <a:cubicBezTo>
                  <a:pt x="4699010" y="3187622"/>
                  <a:pt x="4690803" y="3184381"/>
                  <a:pt x="4689470" y="3178444"/>
                </a:cubicBezTo>
                <a:close/>
                <a:moveTo>
                  <a:pt x="4704128" y="3111322"/>
                </a:moveTo>
                <a:lnTo>
                  <a:pt x="4699767" y="3108565"/>
                </a:lnTo>
                <a:cubicBezTo>
                  <a:pt x="4694467" y="3105203"/>
                  <a:pt x="4692741" y="3097964"/>
                  <a:pt x="4696072" y="3092603"/>
                </a:cubicBezTo>
                <a:cubicBezTo>
                  <a:pt x="4699373" y="3087332"/>
                  <a:pt x="4706762" y="3085545"/>
                  <a:pt x="4712032" y="3088907"/>
                </a:cubicBezTo>
                <a:lnTo>
                  <a:pt x="4716362" y="3091664"/>
                </a:lnTo>
                <a:cubicBezTo>
                  <a:pt x="4721661" y="3095026"/>
                  <a:pt x="4723418" y="3102265"/>
                  <a:pt x="4720057" y="3107626"/>
                </a:cubicBezTo>
                <a:cubicBezTo>
                  <a:pt x="4716786" y="3112897"/>
                  <a:pt x="4709397" y="3114684"/>
                  <a:pt x="4704128" y="3111322"/>
                </a:cubicBezTo>
                <a:close/>
                <a:moveTo>
                  <a:pt x="4721086" y="3158968"/>
                </a:moveTo>
                <a:cubicBezTo>
                  <a:pt x="4728990" y="3146549"/>
                  <a:pt x="4750067" y="3156272"/>
                  <a:pt x="4742042" y="3168812"/>
                </a:cubicBezTo>
                <a:cubicBezTo>
                  <a:pt x="4734168" y="3181231"/>
                  <a:pt x="4713091" y="3171508"/>
                  <a:pt x="4721086" y="3158968"/>
                </a:cubicBezTo>
                <a:close/>
                <a:moveTo>
                  <a:pt x="4731140" y="3256411"/>
                </a:moveTo>
                <a:cubicBezTo>
                  <a:pt x="4739165" y="3243810"/>
                  <a:pt x="4758395" y="3256714"/>
                  <a:pt x="4750400" y="3269284"/>
                </a:cubicBezTo>
                <a:cubicBezTo>
                  <a:pt x="4742405" y="3281854"/>
                  <a:pt x="4723145" y="3268981"/>
                  <a:pt x="4731140" y="3256411"/>
                </a:cubicBezTo>
                <a:close/>
                <a:moveTo>
                  <a:pt x="4742133" y="3245294"/>
                </a:moveTo>
                <a:cubicBezTo>
                  <a:pt x="4736955" y="3242659"/>
                  <a:pt x="4733684" y="3234996"/>
                  <a:pt x="4737045" y="3229725"/>
                </a:cubicBezTo>
                <a:lnTo>
                  <a:pt x="4739801" y="3225363"/>
                </a:lnTo>
                <a:cubicBezTo>
                  <a:pt x="4743163" y="3220063"/>
                  <a:pt x="4749340" y="3217216"/>
                  <a:pt x="4755367" y="3220275"/>
                </a:cubicBezTo>
                <a:cubicBezTo>
                  <a:pt x="4760545" y="3222910"/>
                  <a:pt x="4763816" y="3230573"/>
                  <a:pt x="4760454" y="3235844"/>
                </a:cubicBezTo>
                <a:lnTo>
                  <a:pt x="4757699" y="3240206"/>
                </a:lnTo>
                <a:cubicBezTo>
                  <a:pt x="4754337" y="3245506"/>
                  <a:pt x="4748159" y="3248354"/>
                  <a:pt x="4742133" y="3245294"/>
                </a:cubicBezTo>
                <a:close/>
                <a:moveTo>
                  <a:pt x="4758092" y="3064766"/>
                </a:moveTo>
                <a:cubicBezTo>
                  <a:pt x="4753398" y="3065251"/>
                  <a:pt x="4748977" y="3064372"/>
                  <a:pt x="4745222" y="3061434"/>
                </a:cubicBezTo>
                <a:cubicBezTo>
                  <a:pt x="4740558" y="3057739"/>
                  <a:pt x="4739801" y="3052226"/>
                  <a:pt x="4739862" y="3046713"/>
                </a:cubicBezTo>
                <a:cubicBezTo>
                  <a:pt x="4739953" y="3040413"/>
                  <a:pt x="4747372" y="3036082"/>
                  <a:pt x="4752944" y="3036869"/>
                </a:cubicBezTo>
                <a:cubicBezTo>
                  <a:pt x="4756851" y="3037414"/>
                  <a:pt x="4759546" y="3039686"/>
                  <a:pt x="4761120" y="3042655"/>
                </a:cubicBezTo>
                <a:cubicBezTo>
                  <a:pt x="4764785" y="3044230"/>
                  <a:pt x="4767480" y="3047622"/>
                  <a:pt x="4768176" y="3051863"/>
                </a:cubicBezTo>
                <a:cubicBezTo>
                  <a:pt x="4769236" y="3057981"/>
                  <a:pt x="4764119" y="3064160"/>
                  <a:pt x="4758092" y="3064766"/>
                </a:cubicBezTo>
                <a:close/>
                <a:moveTo>
                  <a:pt x="4761817" y="3000824"/>
                </a:moveTo>
                <a:cubicBezTo>
                  <a:pt x="4757607" y="2997280"/>
                  <a:pt x="4756730" y="2990526"/>
                  <a:pt x="4757123" y="2984074"/>
                </a:cubicBezTo>
                <a:cubicBezTo>
                  <a:pt x="4749310" y="2984043"/>
                  <a:pt x="4741376" y="2973654"/>
                  <a:pt x="4747160" y="2964567"/>
                </a:cubicBezTo>
                <a:cubicBezTo>
                  <a:pt x="4751097" y="2958358"/>
                  <a:pt x="4757426" y="2958873"/>
                  <a:pt x="4761847" y="2962477"/>
                </a:cubicBezTo>
                <a:cubicBezTo>
                  <a:pt x="4762059" y="2961387"/>
                  <a:pt x="4762423" y="2960387"/>
                  <a:pt x="4762907" y="2959448"/>
                </a:cubicBezTo>
                <a:cubicBezTo>
                  <a:pt x="4757941" y="2955844"/>
                  <a:pt x="4757153" y="2948907"/>
                  <a:pt x="4760212" y="2943819"/>
                </a:cubicBezTo>
                <a:cubicBezTo>
                  <a:pt x="4762180" y="2940547"/>
                  <a:pt x="4765784" y="2938881"/>
                  <a:pt x="4769448" y="2938790"/>
                </a:cubicBezTo>
                <a:cubicBezTo>
                  <a:pt x="4768722" y="2938578"/>
                  <a:pt x="4768025" y="2938276"/>
                  <a:pt x="4767359" y="2937852"/>
                </a:cubicBezTo>
                <a:lnTo>
                  <a:pt x="4763028" y="2935095"/>
                </a:lnTo>
                <a:cubicBezTo>
                  <a:pt x="4757729" y="2931733"/>
                  <a:pt x="4754458" y="2926008"/>
                  <a:pt x="4757365" y="2919708"/>
                </a:cubicBezTo>
                <a:cubicBezTo>
                  <a:pt x="4759758" y="2914589"/>
                  <a:pt x="4767449" y="2910681"/>
                  <a:pt x="4772749" y="2914044"/>
                </a:cubicBezTo>
                <a:lnTo>
                  <a:pt x="4777080" y="2916800"/>
                </a:lnTo>
                <a:cubicBezTo>
                  <a:pt x="4782379" y="2920192"/>
                  <a:pt x="4785650" y="2925887"/>
                  <a:pt x="4782743" y="2932187"/>
                </a:cubicBezTo>
                <a:cubicBezTo>
                  <a:pt x="4781047" y="2935852"/>
                  <a:pt x="4776656" y="2938821"/>
                  <a:pt x="4772355" y="2939033"/>
                </a:cubicBezTo>
                <a:cubicBezTo>
                  <a:pt x="4773749" y="2939336"/>
                  <a:pt x="4775081" y="2939820"/>
                  <a:pt x="4776262" y="2940577"/>
                </a:cubicBezTo>
                <a:lnTo>
                  <a:pt x="4780593" y="2943334"/>
                </a:lnTo>
                <a:cubicBezTo>
                  <a:pt x="4782137" y="2944303"/>
                  <a:pt x="4783288" y="2945606"/>
                  <a:pt x="4784105" y="2947090"/>
                </a:cubicBezTo>
                <a:cubicBezTo>
                  <a:pt x="4789496" y="2946545"/>
                  <a:pt x="4794977" y="2947908"/>
                  <a:pt x="4799398" y="2952027"/>
                </a:cubicBezTo>
                <a:cubicBezTo>
                  <a:pt x="4802215" y="2954632"/>
                  <a:pt x="4804062" y="2957691"/>
                  <a:pt x="4805092" y="2960902"/>
                </a:cubicBezTo>
                <a:cubicBezTo>
                  <a:pt x="4806878" y="2960963"/>
                  <a:pt x="4808696" y="2961417"/>
                  <a:pt x="4810452" y="2962326"/>
                </a:cubicBezTo>
                <a:cubicBezTo>
                  <a:pt x="4815842" y="2965173"/>
                  <a:pt x="4817811" y="2973079"/>
                  <a:pt x="4814570" y="2978197"/>
                </a:cubicBezTo>
                <a:lnTo>
                  <a:pt x="4809028" y="2986891"/>
                </a:lnTo>
                <a:cubicBezTo>
                  <a:pt x="4806727" y="2990495"/>
                  <a:pt x="4803063" y="2992404"/>
                  <a:pt x="4799186" y="2992464"/>
                </a:cubicBezTo>
                <a:cubicBezTo>
                  <a:pt x="4799126" y="2992616"/>
                  <a:pt x="4799005" y="2992737"/>
                  <a:pt x="4798944" y="2992888"/>
                </a:cubicBezTo>
                <a:cubicBezTo>
                  <a:pt x="4804547" y="2994312"/>
                  <a:pt x="4808968" y="2999704"/>
                  <a:pt x="4807908" y="3005792"/>
                </a:cubicBezTo>
                <a:cubicBezTo>
                  <a:pt x="4808180" y="3005974"/>
                  <a:pt x="4808484" y="3006034"/>
                  <a:pt x="4808726" y="3006246"/>
                </a:cubicBezTo>
                <a:lnTo>
                  <a:pt x="4814086" y="3011183"/>
                </a:lnTo>
                <a:cubicBezTo>
                  <a:pt x="4816932" y="3013788"/>
                  <a:pt x="4818265" y="3017453"/>
                  <a:pt x="4818053" y="3021028"/>
                </a:cubicBezTo>
                <a:cubicBezTo>
                  <a:pt x="4820809" y="3020270"/>
                  <a:pt x="4823655" y="3020634"/>
                  <a:pt x="4826199" y="3021936"/>
                </a:cubicBezTo>
                <a:cubicBezTo>
                  <a:pt x="4829924" y="3017999"/>
                  <a:pt x="4835678" y="3016212"/>
                  <a:pt x="4840432" y="3020392"/>
                </a:cubicBezTo>
                <a:cubicBezTo>
                  <a:pt x="4842037" y="3021815"/>
                  <a:pt x="4843854" y="3023057"/>
                  <a:pt x="4845459" y="3024511"/>
                </a:cubicBezTo>
                <a:cubicBezTo>
                  <a:pt x="4845913" y="3024814"/>
                  <a:pt x="4846368" y="3025117"/>
                  <a:pt x="4846822" y="3025389"/>
                </a:cubicBezTo>
                <a:cubicBezTo>
                  <a:pt x="4848276" y="3026056"/>
                  <a:pt x="4849548" y="3026722"/>
                  <a:pt x="4850668" y="3027661"/>
                </a:cubicBezTo>
                <a:cubicBezTo>
                  <a:pt x="4854029" y="3026843"/>
                  <a:pt x="4857845" y="3027358"/>
                  <a:pt x="4860510" y="3029176"/>
                </a:cubicBezTo>
                <a:cubicBezTo>
                  <a:pt x="4863932" y="3031508"/>
                  <a:pt x="4865204" y="3035022"/>
                  <a:pt x="4865144" y="3038626"/>
                </a:cubicBezTo>
                <a:cubicBezTo>
                  <a:pt x="4865416" y="3037990"/>
                  <a:pt x="4865446" y="3037354"/>
                  <a:pt x="4865870" y="3036718"/>
                </a:cubicBezTo>
                <a:cubicBezTo>
                  <a:pt x="4870382" y="3029600"/>
                  <a:pt x="4878831" y="3030205"/>
                  <a:pt x="4883888" y="3034264"/>
                </a:cubicBezTo>
                <a:cubicBezTo>
                  <a:pt x="4885766" y="3021967"/>
                  <a:pt x="4906056" y="3023360"/>
                  <a:pt x="4906661" y="3037324"/>
                </a:cubicBezTo>
                <a:cubicBezTo>
                  <a:pt x="4907146" y="3048622"/>
                  <a:pt x="4894034" y="3050833"/>
                  <a:pt x="4887341" y="3044835"/>
                </a:cubicBezTo>
                <a:cubicBezTo>
                  <a:pt x="4887038" y="3045835"/>
                  <a:pt x="4886856" y="3046774"/>
                  <a:pt x="4886221" y="3047804"/>
                </a:cubicBezTo>
                <a:cubicBezTo>
                  <a:pt x="4880194" y="3057285"/>
                  <a:pt x="4867051" y="3053256"/>
                  <a:pt x="4864507" y="3045290"/>
                </a:cubicBezTo>
                <a:cubicBezTo>
                  <a:pt x="4864780" y="3047501"/>
                  <a:pt x="4864689" y="3049076"/>
                  <a:pt x="4864265" y="3051166"/>
                </a:cubicBezTo>
                <a:cubicBezTo>
                  <a:pt x="4863296" y="3055982"/>
                  <a:pt x="4860601" y="3059253"/>
                  <a:pt x="4857361" y="3062767"/>
                </a:cubicBezTo>
                <a:cubicBezTo>
                  <a:pt x="4856422" y="3063797"/>
                  <a:pt x="4855059" y="3064433"/>
                  <a:pt x="4853575" y="3064918"/>
                </a:cubicBezTo>
                <a:cubicBezTo>
                  <a:pt x="4852394" y="3066796"/>
                  <a:pt x="4850819" y="3068431"/>
                  <a:pt x="4848911" y="3069370"/>
                </a:cubicBezTo>
                <a:cubicBezTo>
                  <a:pt x="4847398" y="3070158"/>
                  <a:pt x="4845823" y="3070824"/>
                  <a:pt x="4844248" y="3071460"/>
                </a:cubicBezTo>
                <a:cubicBezTo>
                  <a:pt x="4844005" y="3071854"/>
                  <a:pt x="4843794" y="3072248"/>
                  <a:pt x="4843491" y="3072611"/>
                </a:cubicBezTo>
                <a:cubicBezTo>
                  <a:pt x="4839736" y="3077276"/>
                  <a:pt x="4831801" y="3078578"/>
                  <a:pt x="4827198" y="3074368"/>
                </a:cubicBezTo>
                <a:lnTo>
                  <a:pt x="4824685" y="3072066"/>
                </a:lnTo>
                <a:cubicBezTo>
                  <a:pt x="4823746" y="3071642"/>
                  <a:pt x="4822807" y="3071188"/>
                  <a:pt x="4821869" y="3070582"/>
                </a:cubicBezTo>
                <a:cubicBezTo>
                  <a:pt x="4814964" y="3066008"/>
                  <a:pt x="4811663" y="3057436"/>
                  <a:pt x="4807696" y="3050500"/>
                </a:cubicBezTo>
                <a:cubicBezTo>
                  <a:pt x="4804304" y="3044593"/>
                  <a:pt x="4806878" y="3039383"/>
                  <a:pt x="4811300" y="3036597"/>
                </a:cubicBezTo>
                <a:cubicBezTo>
                  <a:pt x="4810391" y="3034870"/>
                  <a:pt x="4809876" y="3033022"/>
                  <a:pt x="4810058" y="3030963"/>
                </a:cubicBezTo>
                <a:cubicBezTo>
                  <a:pt x="4806394" y="3032114"/>
                  <a:pt x="4802275" y="3031811"/>
                  <a:pt x="4799398" y="3029145"/>
                </a:cubicBezTo>
                <a:lnTo>
                  <a:pt x="4794038" y="3024238"/>
                </a:lnTo>
                <a:cubicBezTo>
                  <a:pt x="4790768" y="3021240"/>
                  <a:pt x="4789344" y="3016878"/>
                  <a:pt x="4790192" y="3012789"/>
                </a:cubicBezTo>
                <a:cubicBezTo>
                  <a:pt x="4788042" y="3011274"/>
                  <a:pt x="4786195" y="3009366"/>
                  <a:pt x="4785438" y="3006882"/>
                </a:cubicBezTo>
                <a:cubicBezTo>
                  <a:pt x="4777807" y="3009457"/>
                  <a:pt x="4767813" y="3005883"/>
                  <a:pt x="4761817" y="3000824"/>
                </a:cubicBezTo>
                <a:close/>
                <a:moveTo>
                  <a:pt x="4780411" y="3095268"/>
                </a:moveTo>
                <a:cubicBezTo>
                  <a:pt x="4782228" y="3089967"/>
                  <a:pt x="4786770" y="3086908"/>
                  <a:pt x="4792100" y="3087060"/>
                </a:cubicBezTo>
                <a:cubicBezTo>
                  <a:pt x="4785407" y="3084939"/>
                  <a:pt x="4779926" y="3076064"/>
                  <a:pt x="4784984" y="3068128"/>
                </a:cubicBezTo>
                <a:cubicBezTo>
                  <a:pt x="4792978" y="3055558"/>
                  <a:pt x="4810815" y="3070370"/>
                  <a:pt x="4802911" y="3082789"/>
                </a:cubicBezTo>
                <a:cubicBezTo>
                  <a:pt x="4800913" y="3085939"/>
                  <a:pt x="4798308" y="3087363"/>
                  <a:pt x="4795643" y="3087544"/>
                </a:cubicBezTo>
                <a:cubicBezTo>
                  <a:pt x="4798974" y="3088726"/>
                  <a:pt x="4801640" y="3091754"/>
                  <a:pt x="4802699" y="3095238"/>
                </a:cubicBezTo>
                <a:cubicBezTo>
                  <a:pt x="4803335" y="3095177"/>
                  <a:pt x="4803941" y="3095026"/>
                  <a:pt x="4804607" y="3095056"/>
                </a:cubicBezTo>
                <a:cubicBezTo>
                  <a:pt x="4810876" y="3095359"/>
                  <a:pt x="4816205" y="3100145"/>
                  <a:pt x="4816175" y="3106657"/>
                </a:cubicBezTo>
                <a:cubicBezTo>
                  <a:pt x="4816175" y="3112382"/>
                  <a:pt x="4811360" y="3117713"/>
                  <a:pt x="4805576" y="3118046"/>
                </a:cubicBezTo>
                <a:cubicBezTo>
                  <a:pt x="4805303" y="3118198"/>
                  <a:pt x="4805061" y="3118349"/>
                  <a:pt x="4804819" y="3118531"/>
                </a:cubicBezTo>
                <a:cubicBezTo>
                  <a:pt x="4804728" y="3118591"/>
                  <a:pt x="4804668" y="3118652"/>
                  <a:pt x="4804547" y="3118773"/>
                </a:cubicBezTo>
                <a:cubicBezTo>
                  <a:pt x="4803880" y="3119409"/>
                  <a:pt x="4803184" y="3120045"/>
                  <a:pt x="4802518" y="3120712"/>
                </a:cubicBezTo>
                <a:cubicBezTo>
                  <a:pt x="4802033" y="3121227"/>
                  <a:pt x="4799459" y="3124256"/>
                  <a:pt x="4801700" y="3121469"/>
                </a:cubicBezTo>
                <a:cubicBezTo>
                  <a:pt x="4798853" y="3125043"/>
                  <a:pt x="4796067" y="3127921"/>
                  <a:pt x="4791101" y="3127951"/>
                </a:cubicBezTo>
                <a:cubicBezTo>
                  <a:pt x="4786104" y="3127951"/>
                  <a:pt x="4781986" y="3124892"/>
                  <a:pt x="4780169" y="3120409"/>
                </a:cubicBezTo>
                <a:cubicBezTo>
                  <a:pt x="4779805" y="3119500"/>
                  <a:pt x="4779533" y="3118531"/>
                  <a:pt x="4779351" y="3117592"/>
                </a:cubicBezTo>
                <a:cubicBezTo>
                  <a:pt x="4776080" y="3110655"/>
                  <a:pt x="4778049" y="3102144"/>
                  <a:pt x="4780411" y="3095268"/>
                </a:cubicBezTo>
                <a:close/>
                <a:moveTo>
                  <a:pt x="4790647" y="3203010"/>
                </a:moveTo>
                <a:cubicBezTo>
                  <a:pt x="4792009" y="3200859"/>
                  <a:pt x="4793796" y="3199587"/>
                  <a:pt x="4795734" y="3198678"/>
                </a:cubicBezTo>
                <a:cubicBezTo>
                  <a:pt x="4797703" y="3191924"/>
                  <a:pt x="4805486" y="3186532"/>
                  <a:pt x="4813207" y="3191439"/>
                </a:cubicBezTo>
                <a:lnTo>
                  <a:pt x="4815903" y="3193165"/>
                </a:lnTo>
                <a:cubicBezTo>
                  <a:pt x="4825896" y="3199526"/>
                  <a:pt x="4819840" y="3212763"/>
                  <a:pt x="4810634" y="3214065"/>
                </a:cubicBezTo>
                <a:cubicBezTo>
                  <a:pt x="4802215" y="3224879"/>
                  <a:pt x="4782894" y="3215216"/>
                  <a:pt x="4790647" y="3203010"/>
                </a:cubicBezTo>
                <a:close/>
                <a:moveTo>
                  <a:pt x="4800065" y="3290063"/>
                </a:moveTo>
                <a:cubicBezTo>
                  <a:pt x="4805001" y="3289427"/>
                  <a:pt x="4809089" y="3291941"/>
                  <a:pt x="4811391" y="3295788"/>
                </a:cubicBezTo>
                <a:cubicBezTo>
                  <a:pt x="4813147" y="3295939"/>
                  <a:pt x="4814903" y="3296393"/>
                  <a:pt x="4816599" y="3297393"/>
                </a:cubicBezTo>
                <a:cubicBezTo>
                  <a:pt x="4820173" y="3299483"/>
                  <a:pt x="4822050" y="3303936"/>
                  <a:pt x="4821748" y="3308116"/>
                </a:cubicBezTo>
                <a:cubicBezTo>
                  <a:pt x="4823898" y="3311841"/>
                  <a:pt x="4823686" y="3316870"/>
                  <a:pt x="4821536" y="3320534"/>
                </a:cubicBezTo>
                <a:cubicBezTo>
                  <a:pt x="4818204" y="3326199"/>
                  <a:pt x="4810785" y="3326835"/>
                  <a:pt x="4805516" y="3323927"/>
                </a:cubicBezTo>
                <a:cubicBezTo>
                  <a:pt x="4803638" y="3322867"/>
                  <a:pt x="4802124" y="3321504"/>
                  <a:pt x="4800882" y="3319989"/>
                </a:cubicBezTo>
                <a:cubicBezTo>
                  <a:pt x="4796188" y="3319020"/>
                  <a:pt x="4792736" y="3315052"/>
                  <a:pt x="4791676" y="3310206"/>
                </a:cubicBezTo>
                <a:lnTo>
                  <a:pt x="4790101" y="3303088"/>
                </a:lnTo>
                <a:cubicBezTo>
                  <a:pt x="4788739" y="3296908"/>
                  <a:pt x="4794280" y="3290820"/>
                  <a:pt x="4800065" y="3290063"/>
                </a:cubicBezTo>
                <a:close/>
                <a:moveTo>
                  <a:pt x="4813389" y="3169539"/>
                </a:moveTo>
                <a:cubicBezTo>
                  <a:pt x="4809271" y="3167237"/>
                  <a:pt x="4806121" y="3163966"/>
                  <a:pt x="4804759" y="3159422"/>
                </a:cubicBezTo>
                <a:cubicBezTo>
                  <a:pt x="4803032" y="3153728"/>
                  <a:pt x="4805576" y="3148760"/>
                  <a:pt x="4808817" y="3144308"/>
                </a:cubicBezTo>
                <a:cubicBezTo>
                  <a:pt x="4812511" y="3139219"/>
                  <a:pt x="4821051" y="3139885"/>
                  <a:pt x="4825200" y="3143732"/>
                </a:cubicBezTo>
                <a:cubicBezTo>
                  <a:pt x="4828077" y="3146428"/>
                  <a:pt x="4828985" y="3149820"/>
                  <a:pt x="4828561" y="3153182"/>
                </a:cubicBezTo>
                <a:cubicBezTo>
                  <a:pt x="4830651" y="3156575"/>
                  <a:pt x="4830923" y="3160876"/>
                  <a:pt x="4829076" y="3164753"/>
                </a:cubicBezTo>
                <a:cubicBezTo>
                  <a:pt x="4826411" y="3170387"/>
                  <a:pt x="4818689" y="3172507"/>
                  <a:pt x="4813389" y="3169539"/>
                </a:cubicBezTo>
                <a:close/>
                <a:moveTo>
                  <a:pt x="4829530" y="3097540"/>
                </a:moveTo>
                <a:cubicBezTo>
                  <a:pt x="4828107" y="3091391"/>
                  <a:pt x="4833709" y="3085273"/>
                  <a:pt x="4839463" y="3084515"/>
                </a:cubicBezTo>
                <a:cubicBezTo>
                  <a:pt x="4844096" y="3083879"/>
                  <a:pt x="4847912" y="3086060"/>
                  <a:pt x="4850274" y="3089483"/>
                </a:cubicBezTo>
                <a:cubicBezTo>
                  <a:pt x="4855271" y="3089029"/>
                  <a:pt x="4860116" y="3091209"/>
                  <a:pt x="4862236" y="3096237"/>
                </a:cubicBezTo>
                <a:cubicBezTo>
                  <a:pt x="4864507" y="3101720"/>
                  <a:pt x="4861903" y="3109414"/>
                  <a:pt x="4855967" y="3111382"/>
                </a:cubicBezTo>
                <a:cubicBezTo>
                  <a:pt x="4850547" y="3113200"/>
                  <a:pt x="4845065" y="3113957"/>
                  <a:pt x="4839645" y="3111625"/>
                </a:cubicBezTo>
                <a:cubicBezTo>
                  <a:pt x="4833709" y="3109050"/>
                  <a:pt x="4830923" y="3103507"/>
                  <a:pt x="4829530" y="3097540"/>
                </a:cubicBezTo>
                <a:close/>
                <a:moveTo>
                  <a:pt x="4833800" y="3144762"/>
                </a:moveTo>
                <a:lnTo>
                  <a:pt x="4836556" y="3140400"/>
                </a:lnTo>
                <a:cubicBezTo>
                  <a:pt x="4839917" y="3135099"/>
                  <a:pt x="4846186" y="3132313"/>
                  <a:pt x="4852152" y="3135402"/>
                </a:cubicBezTo>
                <a:cubicBezTo>
                  <a:pt x="4857361" y="3138098"/>
                  <a:pt x="4860510" y="3145731"/>
                  <a:pt x="4857149" y="3151002"/>
                </a:cubicBezTo>
                <a:lnTo>
                  <a:pt x="4854393" y="3155364"/>
                </a:lnTo>
                <a:cubicBezTo>
                  <a:pt x="4851031" y="3160664"/>
                  <a:pt x="4844763" y="3163451"/>
                  <a:pt x="4838797" y="3160361"/>
                </a:cubicBezTo>
                <a:cubicBezTo>
                  <a:pt x="4833588" y="3157696"/>
                  <a:pt x="4830439" y="3150032"/>
                  <a:pt x="4833800" y="3144762"/>
                </a:cubicBezTo>
                <a:close/>
                <a:moveTo>
                  <a:pt x="4834890" y="3256441"/>
                </a:moveTo>
                <a:cubicBezTo>
                  <a:pt x="4837798" y="3251201"/>
                  <a:pt x="4845369" y="3248566"/>
                  <a:pt x="4850638" y="3251958"/>
                </a:cubicBezTo>
                <a:lnTo>
                  <a:pt x="4853060" y="3253503"/>
                </a:lnTo>
                <a:cubicBezTo>
                  <a:pt x="4850426" y="3248293"/>
                  <a:pt x="4851031" y="3242659"/>
                  <a:pt x="4853151" y="3237358"/>
                </a:cubicBezTo>
                <a:cubicBezTo>
                  <a:pt x="4855513" y="3231543"/>
                  <a:pt x="4863599" y="3229725"/>
                  <a:pt x="4868747" y="3232361"/>
                </a:cubicBezTo>
                <a:cubicBezTo>
                  <a:pt x="4872896" y="3234511"/>
                  <a:pt x="4874773" y="3238479"/>
                  <a:pt x="4874743" y="3242629"/>
                </a:cubicBezTo>
                <a:cubicBezTo>
                  <a:pt x="4879074" y="3245113"/>
                  <a:pt x="4881829" y="3249656"/>
                  <a:pt x="4880648" y="3255017"/>
                </a:cubicBezTo>
                <a:cubicBezTo>
                  <a:pt x="4879861" y="3258652"/>
                  <a:pt x="4876893" y="3261711"/>
                  <a:pt x="4873411" y="3263196"/>
                </a:cubicBezTo>
                <a:cubicBezTo>
                  <a:pt x="4873471" y="3263438"/>
                  <a:pt x="4873623" y="3263650"/>
                  <a:pt x="4873683" y="3263923"/>
                </a:cubicBezTo>
                <a:lnTo>
                  <a:pt x="4875258" y="3271041"/>
                </a:lnTo>
                <a:cubicBezTo>
                  <a:pt x="4876621" y="3277159"/>
                  <a:pt x="4871018" y="3283248"/>
                  <a:pt x="4865234" y="3284005"/>
                </a:cubicBezTo>
                <a:cubicBezTo>
                  <a:pt x="4860631" y="3284611"/>
                  <a:pt x="4856906" y="3282369"/>
                  <a:pt x="4854544" y="3278946"/>
                </a:cubicBezTo>
                <a:cubicBezTo>
                  <a:pt x="4852273" y="3279189"/>
                  <a:pt x="4849971" y="3278977"/>
                  <a:pt x="4848003" y="3277735"/>
                </a:cubicBezTo>
                <a:lnTo>
                  <a:pt x="4839312" y="3272192"/>
                </a:lnTo>
                <a:cubicBezTo>
                  <a:pt x="4834073" y="3268829"/>
                  <a:pt x="4831680" y="3262196"/>
                  <a:pt x="4834890" y="3256441"/>
                </a:cubicBezTo>
                <a:close/>
                <a:moveTo>
                  <a:pt x="4847670" y="3313083"/>
                </a:moveTo>
                <a:cubicBezTo>
                  <a:pt x="4855634" y="3300543"/>
                  <a:pt x="4876167" y="3311266"/>
                  <a:pt x="4868172" y="3323836"/>
                </a:cubicBezTo>
                <a:cubicBezTo>
                  <a:pt x="4860207" y="3336376"/>
                  <a:pt x="4839675" y="3325653"/>
                  <a:pt x="4847670" y="3313083"/>
                </a:cubicBezTo>
                <a:close/>
                <a:moveTo>
                  <a:pt x="4888128" y="3327653"/>
                </a:moveTo>
                <a:lnTo>
                  <a:pt x="4883798" y="3324896"/>
                </a:lnTo>
                <a:cubicBezTo>
                  <a:pt x="4878317" y="3321413"/>
                  <a:pt x="4877681" y="3313901"/>
                  <a:pt x="4880921" y="3308782"/>
                </a:cubicBezTo>
                <a:cubicBezTo>
                  <a:pt x="4881950" y="3307146"/>
                  <a:pt x="4883404" y="3306086"/>
                  <a:pt x="4884979" y="3305299"/>
                </a:cubicBezTo>
                <a:cubicBezTo>
                  <a:pt x="4885161" y="3303390"/>
                  <a:pt x="4885584" y="3301482"/>
                  <a:pt x="4886614" y="3299786"/>
                </a:cubicBezTo>
                <a:cubicBezTo>
                  <a:pt x="4889915" y="3294334"/>
                  <a:pt x="4897577" y="3293395"/>
                  <a:pt x="4902694" y="3296636"/>
                </a:cubicBezTo>
                <a:lnTo>
                  <a:pt x="4915716" y="3304935"/>
                </a:lnTo>
                <a:cubicBezTo>
                  <a:pt x="4921198" y="3308418"/>
                  <a:pt x="4922076" y="3315749"/>
                  <a:pt x="4918866" y="3321019"/>
                </a:cubicBezTo>
                <a:cubicBezTo>
                  <a:pt x="4915837" y="3325987"/>
                  <a:pt x="4909296" y="3327047"/>
                  <a:pt x="4904269" y="3324745"/>
                </a:cubicBezTo>
                <a:cubicBezTo>
                  <a:pt x="4904269" y="3324745"/>
                  <a:pt x="4904269" y="3324775"/>
                  <a:pt x="4904239" y="3324805"/>
                </a:cubicBezTo>
                <a:cubicBezTo>
                  <a:pt x="4900817" y="3330227"/>
                  <a:pt x="4893246" y="3330894"/>
                  <a:pt x="4888128" y="3327653"/>
                </a:cubicBezTo>
                <a:close/>
                <a:moveTo>
                  <a:pt x="4902906" y="3360457"/>
                </a:moveTo>
                <a:cubicBezTo>
                  <a:pt x="4905753" y="3355065"/>
                  <a:pt x="4913627" y="3353066"/>
                  <a:pt x="4918744" y="3356307"/>
                </a:cubicBezTo>
                <a:lnTo>
                  <a:pt x="4923075" y="3359063"/>
                </a:lnTo>
                <a:cubicBezTo>
                  <a:pt x="4923408" y="3359275"/>
                  <a:pt x="4923681" y="3359548"/>
                  <a:pt x="4923984" y="3359760"/>
                </a:cubicBezTo>
                <a:cubicBezTo>
                  <a:pt x="4924983" y="3359275"/>
                  <a:pt x="4926013" y="3358912"/>
                  <a:pt x="4927073" y="3358760"/>
                </a:cubicBezTo>
                <a:cubicBezTo>
                  <a:pt x="4933614" y="3357852"/>
                  <a:pt x="4938792" y="3362547"/>
                  <a:pt x="4940155" y="3368635"/>
                </a:cubicBezTo>
                <a:lnTo>
                  <a:pt x="4941730" y="3375753"/>
                </a:lnTo>
                <a:cubicBezTo>
                  <a:pt x="4943092" y="3381902"/>
                  <a:pt x="4937671" y="3388021"/>
                  <a:pt x="4931857" y="3388838"/>
                </a:cubicBezTo>
                <a:cubicBezTo>
                  <a:pt x="4925831" y="3389686"/>
                  <a:pt x="4921016" y="3385779"/>
                  <a:pt x="4919229" y="3380388"/>
                </a:cubicBezTo>
                <a:cubicBezTo>
                  <a:pt x="4916534" y="3380872"/>
                  <a:pt x="4913687" y="3380539"/>
                  <a:pt x="4911386" y="3379085"/>
                </a:cubicBezTo>
                <a:lnTo>
                  <a:pt x="4907055" y="3376329"/>
                </a:lnTo>
                <a:cubicBezTo>
                  <a:pt x="4901574" y="3372815"/>
                  <a:pt x="4899878" y="3366181"/>
                  <a:pt x="4902906" y="3360457"/>
                </a:cubicBezTo>
                <a:close/>
                <a:moveTo>
                  <a:pt x="4962383" y="3309994"/>
                </a:moveTo>
                <a:cubicBezTo>
                  <a:pt x="4959960" y="3315143"/>
                  <a:pt x="4952238" y="3318899"/>
                  <a:pt x="4946969" y="3315537"/>
                </a:cubicBezTo>
                <a:lnTo>
                  <a:pt x="4942638" y="3312780"/>
                </a:lnTo>
                <a:cubicBezTo>
                  <a:pt x="4937338" y="3309418"/>
                  <a:pt x="4934159" y="3303602"/>
                  <a:pt x="4937096" y="3297363"/>
                </a:cubicBezTo>
                <a:cubicBezTo>
                  <a:pt x="4939428" y="3292395"/>
                  <a:pt x="4946635" y="3288881"/>
                  <a:pt x="4951875" y="3291638"/>
                </a:cubicBezTo>
                <a:cubicBezTo>
                  <a:pt x="4950754" y="3288700"/>
                  <a:pt x="4950754" y="3285307"/>
                  <a:pt x="4952965" y="3281824"/>
                </a:cubicBezTo>
                <a:cubicBezTo>
                  <a:pt x="4960990" y="3269223"/>
                  <a:pt x="4980401" y="3281884"/>
                  <a:pt x="4972376" y="3294455"/>
                </a:cubicBezTo>
                <a:cubicBezTo>
                  <a:pt x="4969590" y="3298847"/>
                  <a:pt x="4965441" y="3300028"/>
                  <a:pt x="4961535" y="3299362"/>
                </a:cubicBezTo>
                <a:cubicBezTo>
                  <a:pt x="4963503" y="3302451"/>
                  <a:pt x="4964230" y="3306086"/>
                  <a:pt x="4962383" y="3309994"/>
                </a:cubicBezTo>
                <a:close/>
                <a:moveTo>
                  <a:pt x="4967683" y="3364122"/>
                </a:moveTo>
                <a:lnTo>
                  <a:pt x="4970438" y="3359760"/>
                </a:lnTo>
                <a:cubicBezTo>
                  <a:pt x="4973921" y="3354308"/>
                  <a:pt x="4981370" y="3353520"/>
                  <a:pt x="4986549" y="3356761"/>
                </a:cubicBezTo>
                <a:cubicBezTo>
                  <a:pt x="4992000" y="3360154"/>
                  <a:pt x="4992817" y="3367756"/>
                  <a:pt x="4989547" y="3372876"/>
                </a:cubicBezTo>
                <a:lnTo>
                  <a:pt x="4986791" y="3377237"/>
                </a:lnTo>
                <a:cubicBezTo>
                  <a:pt x="4983308" y="3382720"/>
                  <a:pt x="4975859" y="3383477"/>
                  <a:pt x="4970681" y="3380236"/>
                </a:cubicBezTo>
                <a:cubicBezTo>
                  <a:pt x="4965260" y="3376843"/>
                  <a:pt x="4964442" y="3369210"/>
                  <a:pt x="4967683" y="3364122"/>
                </a:cubicBezTo>
                <a:close/>
                <a:moveTo>
                  <a:pt x="4974072" y="3498003"/>
                </a:moveTo>
                <a:lnTo>
                  <a:pt x="4976828" y="3493642"/>
                </a:lnTo>
                <a:cubicBezTo>
                  <a:pt x="4980310" y="3488159"/>
                  <a:pt x="4986337" y="3485887"/>
                  <a:pt x="4992454" y="3488734"/>
                </a:cubicBezTo>
                <a:cubicBezTo>
                  <a:pt x="4997784" y="3491218"/>
                  <a:pt x="5000631" y="3499215"/>
                  <a:pt x="4997360" y="3504364"/>
                </a:cubicBezTo>
                <a:lnTo>
                  <a:pt x="4994604" y="3508726"/>
                </a:lnTo>
                <a:cubicBezTo>
                  <a:pt x="4991121" y="3514208"/>
                  <a:pt x="4985095" y="3516480"/>
                  <a:pt x="4978978" y="3513663"/>
                </a:cubicBezTo>
                <a:cubicBezTo>
                  <a:pt x="4973679" y="3511149"/>
                  <a:pt x="4970832" y="3503122"/>
                  <a:pt x="4974072" y="3498003"/>
                </a:cubicBezTo>
                <a:close/>
                <a:moveTo>
                  <a:pt x="4982854" y="3292486"/>
                </a:moveTo>
                <a:cubicBezTo>
                  <a:pt x="4990849" y="3279916"/>
                  <a:pt x="5008535" y="3294909"/>
                  <a:pt x="5000661" y="3307328"/>
                </a:cubicBezTo>
                <a:cubicBezTo>
                  <a:pt x="4992666" y="3319898"/>
                  <a:pt x="4974981" y="3304905"/>
                  <a:pt x="4982854" y="3292486"/>
                </a:cubicBezTo>
                <a:close/>
                <a:moveTo>
                  <a:pt x="5001842" y="3387172"/>
                </a:moveTo>
                <a:cubicBezTo>
                  <a:pt x="5004507" y="3381811"/>
                  <a:pt x="5012471" y="3379358"/>
                  <a:pt x="5017589" y="3382629"/>
                </a:cubicBezTo>
                <a:lnTo>
                  <a:pt x="5021950" y="3385385"/>
                </a:lnTo>
                <a:cubicBezTo>
                  <a:pt x="5027431" y="3388869"/>
                  <a:pt x="5029430" y="3395199"/>
                  <a:pt x="5026492" y="3401136"/>
                </a:cubicBezTo>
                <a:cubicBezTo>
                  <a:pt x="5023827" y="3406497"/>
                  <a:pt x="5015863" y="3408951"/>
                  <a:pt x="5010745" y="3405680"/>
                </a:cubicBezTo>
                <a:lnTo>
                  <a:pt x="5006415" y="3402923"/>
                </a:lnTo>
                <a:cubicBezTo>
                  <a:pt x="5000933" y="3399440"/>
                  <a:pt x="4998935" y="3393109"/>
                  <a:pt x="5001842" y="3387172"/>
                </a:cubicBezTo>
                <a:close/>
                <a:moveTo>
                  <a:pt x="5076823" y="3463412"/>
                </a:moveTo>
                <a:cubicBezTo>
                  <a:pt x="5090541" y="3468349"/>
                  <a:pt x="5085817" y="3490885"/>
                  <a:pt x="5071917" y="3485887"/>
                </a:cubicBezTo>
                <a:cubicBezTo>
                  <a:pt x="5058169" y="3480920"/>
                  <a:pt x="5062923" y="3458414"/>
                  <a:pt x="5076823" y="3463412"/>
                </a:cubicBezTo>
                <a:close/>
                <a:moveTo>
                  <a:pt x="5074552" y="3508150"/>
                </a:moveTo>
                <a:cubicBezTo>
                  <a:pt x="5081214" y="3507363"/>
                  <a:pt x="5086060" y="3512179"/>
                  <a:pt x="5087422" y="3518267"/>
                </a:cubicBezTo>
                <a:lnTo>
                  <a:pt x="5087816" y="3520024"/>
                </a:lnTo>
                <a:cubicBezTo>
                  <a:pt x="5090844" y="3523416"/>
                  <a:pt x="5092056" y="3528323"/>
                  <a:pt x="5088876" y="3533291"/>
                </a:cubicBezTo>
                <a:cubicBezTo>
                  <a:pt x="5085817" y="3538107"/>
                  <a:pt x="5081063" y="3539228"/>
                  <a:pt x="5076823" y="3538107"/>
                </a:cubicBezTo>
                <a:cubicBezTo>
                  <a:pt x="5071281" y="3537744"/>
                  <a:pt x="5067193" y="3533594"/>
                  <a:pt x="5065981" y="3528142"/>
                </a:cubicBezTo>
                <a:lnTo>
                  <a:pt x="5064407" y="3521024"/>
                </a:lnTo>
                <a:cubicBezTo>
                  <a:pt x="5063044" y="3514875"/>
                  <a:pt x="5068798" y="3508817"/>
                  <a:pt x="5074552" y="3508150"/>
                </a:cubicBezTo>
                <a:close/>
                <a:moveTo>
                  <a:pt x="5081154" y="3547376"/>
                </a:moveTo>
                <a:cubicBezTo>
                  <a:pt x="5084212" y="3542560"/>
                  <a:pt x="5088967" y="3541439"/>
                  <a:pt x="5093206" y="3542560"/>
                </a:cubicBezTo>
                <a:cubicBezTo>
                  <a:pt x="5098778" y="3542923"/>
                  <a:pt x="5102836" y="3547103"/>
                  <a:pt x="5104048" y="3552525"/>
                </a:cubicBezTo>
                <a:lnTo>
                  <a:pt x="5105622" y="3559613"/>
                </a:lnTo>
                <a:cubicBezTo>
                  <a:pt x="5106985" y="3565762"/>
                  <a:pt x="5101231" y="3571820"/>
                  <a:pt x="5095477" y="3572486"/>
                </a:cubicBezTo>
                <a:cubicBezTo>
                  <a:pt x="5088815" y="3573274"/>
                  <a:pt x="5083970" y="3568458"/>
                  <a:pt x="5082607" y="3562369"/>
                </a:cubicBezTo>
                <a:lnTo>
                  <a:pt x="5082214" y="3560613"/>
                </a:lnTo>
                <a:cubicBezTo>
                  <a:pt x="5079185" y="3557220"/>
                  <a:pt x="5078004" y="3552343"/>
                  <a:pt x="5081154" y="3547376"/>
                </a:cubicBezTo>
                <a:close/>
                <a:moveTo>
                  <a:pt x="5104896" y="3653936"/>
                </a:moveTo>
                <a:cubicBezTo>
                  <a:pt x="5112921" y="3641335"/>
                  <a:pt x="5132332" y="3653966"/>
                  <a:pt x="5124337" y="3666567"/>
                </a:cubicBezTo>
                <a:cubicBezTo>
                  <a:pt x="5116282" y="3679137"/>
                  <a:pt x="5096870" y="3666506"/>
                  <a:pt x="5104896" y="3653936"/>
                </a:cubicBezTo>
                <a:close/>
                <a:moveTo>
                  <a:pt x="5123974" y="3635731"/>
                </a:moveTo>
                <a:cubicBezTo>
                  <a:pt x="5122551" y="3636610"/>
                  <a:pt x="5120976" y="3637216"/>
                  <a:pt x="5119431" y="3637397"/>
                </a:cubicBezTo>
                <a:cubicBezTo>
                  <a:pt x="5112739" y="3638124"/>
                  <a:pt x="5108015" y="3633248"/>
                  <a:pt x="5106652" y="3627159"/>
                </a:cubicBezTo>
                <a:lnTo>
                  <a:pt x="5105077" y="3620072"/>
                </a:lnTo>
                <a:cubicBezTo>
                  <a:pt x="5103714" y="3613923"/>
                  <a:pt x="5109620" y="3607895"/>
                  <a:pt x="5115313" y="3607289"/>
                </a:cubicBezTo>
                <a:cubicBezTo>
                  <a:pt x="5122006" y="3606562"/>
                  <a:pt x="5126730" y="3611439"/>
                  <a:pt x="5128093" y="3617527"/>
                </a:cubicBezTo>
                <a:lnTo>
                  <a:pt x="5128547" y="3619617"/>
                </a:lnTo>
                <a:cubicBezTo>
                  <a:pt x="5132241" y="3617800"/>
                  <a:pt x="5136966" y="3618042"/>
                  <a:pt x="5140478" y="3620284"/>
                </a:cubicBezTo>
                <a:lnTo>
                  <a:pt x="5144809" y="3623040"/>
                </a:lnTo>
                <a:cubicBezTo>
                  <a:pt x="5150290" y="3626524"/>
                  <a:pt x="5151047" y="3633944"/>
                  <a:pt x="5147837" y="3639154"/>
                </a:cubicBezTo>
                <a:cubicBezTo>
                  <a:pt x="5144476" y="3644607"/>
                  <a:pt x="5136845" y="3645455"/>
                  <a:pt x="5131726" y="3642183"/>
                </a:cubicBezTo>
                <a:lnTo>
                  <a:pt x="5127396" y="3639427"/>
                </a:lnTo>
                <a:cubicBezTo>
                  <a:pt x="5125912" y="3638427"/>
                  <a:pt x="5124792" y="3637155"/>
                  <a:pt x="5123974" y="3635731"/>
                </a:cubicBezTo>
                <a:close/>
                <a:moveTo>
                  <a:pt x="5413966" y="3592780"/>
                </a:moveTo>
                <a:cubicBezTo>
                  <a:pt x="5407819" y="3591781"/>
                  <a:pt x="5404275" y="3584329"/>
                  <a:pt x="5405759" y="3578756"/>
                </a:cubicBezTo>
                <a:cubicBezTo>
                  <a:pt x="5406940" y="3574273"/>
                  <a:pt x="5410363" y="3571577"/>
                  <a:pt x="5414390" y="3570699"/>
                </a:cubicBezTo>
                <a:cubicBezTo>
                  <a:pt x="5415874" y="3565974"/>
                  <a:pt x="5419659" y="3562309"/>
                  <a:pt x="5425080" y="3562279"/>
                </a:cubicBezTo>
                <a:cubicBezTo>
                  <a:pt x="5430955" y="3562248"/>
                  <a:pt x="5437072" y="3567519"/>
                  <a:pt x="5436618" y="3573698"/>
                </a:cubicBezTo>
                <a:cubicBezTo>
                  <a:pt x="5436225" y="3579362"/>
                  <a:pt x="5434892" y="3584663"/>
                  <a:pt x="5430713" y="3588782"/>
                </a:cubicBezTo>
                <a:cubicBezTo>
                  <a:pt x="5426109" y="3593295"/>
                  <a:pt x="5419962" y="3593750"/>
                  <a:pt x="5413966" y="3592780"/>
                </a:cubicBezTo>
                <a:close/>
                <a:moveTo>
                  <a:pt x="5435558" y="3497670"/>
                </a:moveTo>
                <a:cubicBezTo>
                  <a:pt x="5429683" y="3500305"/>
                  <a:pt x="5423081" y="3495610"/>
                  <a:pt x="5421083" y="3490279"/>
                </a:cubicBezTo>
                <a:cubicBezTo>
                  <a:pt x="5418751" y="3484040"/>
                  <a:pt x="5422990" y="3478254"/>
                  <a:pt x="5428472" y="3475801"/>
                </a:cubicBezTo>
                <a:cubicBezTo>
                  <a:pt x="5435164" y="3472802"/>
                  <a:pt x="5442251" y="3473650"/>
                  <a:pt x="5448368" y="3476861"/>
                </a:cubicBezTo>
                <a:cubicBezTo>
                  <a:pt x="5450911" y="3472681"/>
                  <a:pt x="5455060" y="3469985"/>
                  <a:pt x="5460481" y="3471197"/>
                </a:cubicBezTo>
                <a:cubicBezTo>
                  <a:pt x="5465993" y="3472438"/>
                  <a:pt x="5471323" y="3479072"/>
                  <a:pt x="5469203" y="3484918"/>
                </a:cubicBezTo>
                <a:lnTo>
                  <a:pt x="5467477" y="3489734"/>
                </a:lnTo>
                <a:cubicBezTo>
                  <a:pt x="5465357" y="3495580"/>
                  <a:pt x="5460451" y="3499942"/>
                  <a:pt x="5453758" y="3498458"/>
                </a:cubicBezTo>
                <a:cubicBezTo>
                  <a:pt x="5453516" y="3498397"/>
                  <a:pt x="5453304" y="3498215"/>
                  <a:pt x="5453092" y="3498155"/>
                </a:cubicBezTo>
                <a:cubicBezTo>
                  <a:pt x="5448822" y="3501335"/>
                  <a:pt x="5442765" y="3501305"/>
                  <a:pt x="5438617" y="3497791"/>
                </a:cubicBezTo>
                <a:cubicBezTo>
                  <a:pt x="5438132" y="3497398"/>
                  <a:pt x="5437890" y="3497185"/>
                  <a:pt x="5437799" y="3497125"/>
                </a:cubicBezTo>
                <a:lnTo>
                  <a:pt x="5437617" y="3497004"/>
                </a:lnTo>
                <a:cubicBezTo>
                  <a:pt x="5437587" y="3497004"/>
                  <a:pt x="5437557" y="3497004"/>
                  <a:pt x="5437527" y="3496973"/>
                </a:cubicBezTo>
                <a:cubicBezTo>
                  <a:pt x="5436860" y="3497185"/>
                  <a:pt x="5436225" y="3497398"/>
                  <a:pt x="5435558" y="3497670"/>
                </a:cubicBezTo>
                <a:close/>
                <a:moveTo>
                  <a:pt x="5463782" y="3513451"/>
                </a:moveTo>
                <a:cubicBezTo>
                  <a:pt x="5464751" y="3514814"/>
                  <a:pt x="5465327" y="3516268"/>
                  <a:pt x="5465659" y="3517692"/>
                </a:cubicBezTo>
                <a:lnTo>
                  <a:pt x="5465720" y="3517510"/>
                </a:lnTo>
                <a:cubicBezTo>
                  <a:pt x="5467900" y="3511452"/>
                  <a:pt x="5474805" y="3508998"/>
                  <a:pt x="5480589" y="3510937"/>
                </a:cubicBezTo>
                <a:cubicBezTo>
                  <a:pt x="5486585" y="3512967"/>
                  <a:pt x="5489190" y="3520176"/>
                  <a:pt x="5487131" y="3525809"/>
                </a:cubicBezTo>
                <a:lnTo>
                  <a:pt x="5485677" y="3529838"/>
                </a:lnTo>
                <a:cubicBezTo>
                  <a:pt x="5487645" y="3532594"/>
                  <a:pt x="5488554" y="3536078"/>
                  <a:pt x="5487554" y="3539682"/>
                </a:cubicBezTo>
                <a:cubicBezTo>
                  <a:pt x="5486283" y="3544316"/>
                  <a:pt x="5482739" y="3546619"/>
                  <a:pt x="5478712" y="3548709"/>
                </a:cubicBezTo>
                <a:cubicBezTo>
                  <a:pt x="5475592" y="3550314"/>
                  <a:pt x="5472171" y="3549769"/>
                  <a:pt x="5469294" y="3548133"/>
                </a:cubicBezTo>
                <a:lnTo>
                  <a:pt x="5468597" y="3548224"/>
                </a:lnTo>
                <a:cubicBezTo>
                  <a:pt x="5462207" y="3549011"/>
                  <a:pt x="5456877" y="3544135"/>
                  <a:pt x="5455908" y="3538046"/>
                </a:cubicBezTo>
                <a:cubicBezTo>
                  <a:pt x="5455636" y="3536199"/>
                  <a:pt x="5455999" y="3534472"/>
                  <a:pt x="5456635" y="3532837"/>
                </a:cubicBezTo>
                <a:cubicBezTo>
                  <a:pt x="5453244" y="3533745"/>
                  <a:pt x="5449609" y="3532958"/>
                  <a:pt x="5446823" y="3529020"/>
                </a:cubicBezTo>
                <a:cubicBezTo>
                  <a:pt x="5438465" y="3517116"/>
                  <a:pt x="5455242" y="3501396"/>
                  <a:pt x="5463782" y="3513451"/>
                </a:cubicBezTo>
                <a:close/>
                <a:moveTo>
                  <a:pt x="5457271" y="3586238"/>
                </a:moveTo>
                <a:cubicBezTo>
                  <a:pt x="5461692" y="3582482"/>
                  <a:pt x="5469899" y="3582452"/>
                  <a:pt x="5473473" y="3587540"/>
                </a:cubicBezTo>
                <a:lnTo>
                  <a:pt x="5476410" y="3591720"/>
                </a:lnTo>
                <a:cubicBezTo>
                  <a:pt x="5480014" y="3596809"/>
                  <a:pt x="5480196" y="3603594"/>
                  <a:pt x="5475108" y="3607925"/>
                </a:cubicBezTo>
                <a:cubicBezTo>
                  <a:pt x="5470686" y="3611681"/>
                  <a:pt x="5462480" y="3611712"/>
                  <a:pt x="5458906" y="3606623"/>
                </a:cubicBezTo>
                <a:lnTo>
                  <a:pt x="5455969" y="3602443"/>
                </a:lnTo>
                <a:cubicBezTo>
                  <a:pt x="5452396" y="3597354"/>
                  <a:pt x="5452184" y="3590569"/>
                  <a:pt x="5457271" y="3586238"/>
                </a:cubicBezTo>
                <a:close/>
                <a:moveTo>
                  <a:pt x="5579403" y="3703551"/>
                </a:moveTo>
                <a:cubicBezTo>
                  <a:pt x="5579646" y="3702430"/>
                  <a:pt x="5580191" y="3701521"/>
                  <a:pt x="5580736" y="3700552"/>
                </a:cubicBezTo>
                <a:cubicBezTo>
                  <a:pt x="5579434" y="3697947"/>
                  <a:pt x="5578949" y="3694888"/>
                  <a:pt x="5579646" y="3692253"/>
                </a:cubicBezTo>
                <a:cubicBezTo>
                  <a:pt x="5580918" y="3687467"/>
                  <a:pt x="5584733" y="3684680"/>
                  <a:pt x="5589154" y="3684014"/>
                </a:cubicBezTo>
                <a:cubicBezTo>
                  <a:pt x="5589972" y="3682469"/>
                  <a:pt x="5591032" y="3681015"/>
                  <a:pt x="5592577" y="3679834"/>
                </a:cubicBezTo>
                <a:cubicBezTo>
                  <a:pt x="5595847" y="3677350"/>
                  <a:pt x="5600632" y="3677289"/>
                  <a:pt x="5604357" y="3679137"/>
                </a:cubicBezTo>
                <a:cubicBezTo>
                  <a:pt x="5608596" y="3678561"/>
                  <a:pt x="5613139" y="3680621"/>
                  <a:pt x="5615683" y="3684014"/>
                </a:cubicBezTo>
                <a:cubicBezTo>
                  <a:pt x="5619620" y="3689193"/>
                  <a:pt x="5617439" y="3696251"/>
                  <a:pt x="5612745" y="3700007"/>
                </a:cubicBezTo>
                <a:cubicBezTo>
                  <a:pt x="5611867" y="3700704"/>
                  <a:pt x="5610837" y="3701006"/>
                  <a:pt x="5609898" y="3701491"/>
                </a:cubicBezTo>
                <a:cubicBezTo>
                  <a:pt x="5611716" y="3704035"/>
                  <a:pt x="5612564" y="3707277"/>
                  <a:pt x="5611867" y="3710457"/>
                </a:cubicBezTo>
                <a:cubicBezTo>
                  <a:pt x="5610565" y="3716545"/>
                  <a:pt x="5604296" y="3720543"/>
                  <a:pt x="5598239" y="3719271"/>
                </a:cubicBezTo>
                <a:lnTo>
                  <a:pt x="5588246" y="3717211"/>
                </a:lnTo>
                <a:cubicBezTo>
                  <a:pt x="5582159" y="3715909"/>
                  <a:pt x="5578101" y="3709578"/>
                  <a:pt x="5579403" y="3703551"/>
                </a:cubicBezTo>
                <a:close/>
                <a:moveTo>
                  <a:pt x="5608294" y="3766554"/>
                </a:moveTo>
                <a:lnTo>
                  <a:pt x="5613048" y="3764706"/>
                </a:lnTo>
                <a:cubicBezTo>
                  <a:pt x="5619074" y="3762374"/>
                  <a:pt x="5625161" y="3763858"/>
                  <a:pt x="5628493" y="3769765"/>
                </a:cubicBezTo>
                <a:cubicBezTo>
                  <a:pt x="5631339" y="3774793"/>
                  <a:pt x="5629068" y="3783032"/>
                  <a:pt x="5623435" y="3785212"/>
                </a:cubicBezTo>
                <a:lnTo>
                  <a:pt x="5618681" y="3787060"/>
                </a:lnTo>
                <a:cubicBezTo>
                  <a:pt x="5612654" y="3789392"/>
                  <a:pt x="5606568" y="3787908"/>
                  <a:pt x="5603236" y="3782002"/>
                </a:cubicBezTo>
                <a:cubicBezTo>
                  <a:pt x="5600420" y="3776973"/>
                  <a:pt x="5602661" y="3768735"/>
                  <a:pt x="5608294" y="3766554"/>
                </a:cubicBezTo>
                <a:close/>
                <a:moveTo>
                  <a:pt x="5719070" y="3708791"/>
                </a:moveTo>
                <a:cubicBezTo>
                  <a:pt x="5713376" y="3706277"/>
                  <a:pt x="5710499" y="3699552"/>
                  <a:pt x="5712983" y="3693737"/>
                </a:cubicBezTo>
                <a:cubicBezTo>
                  <a:pt x="5715375" y="3688073"/>
                  <a:pt x="5722370" y="3685104"/>
                  <a:pt x="5728064" y="3687618"/>
                </a:cubicBezTo>
                <a:cubicBezTo>
                  <a:pt x="5730274" y="3688587"/>
                  <a:pt x="5732455" y="3689557"/>
                  <a:pt x="5734666" y="3690556"/>
                </a:cubicBezTo>
                <a:cubicBezTo>
                  <a:pt x="5737542" y="3691829"/>
                  <a:pt x="5739693" y="3694191"/>
                  <a:pt x="5740783" y="3696978"/>
                </a:cubicBezTo>
                <a:cubicBezTo>
                  <a:pt x="5742751" y="3699280"/>
                  <a:pt x="5743811" y="3702400"/>
                  <a:pt x="5743024" y="3706247"/>
                </a:cubicBezTo>
                <a:cubicBezTo>
                  <a:pt x="5740783" y="3717121"/>
                  <a:pt x="5727579" y="3717090"/>
                  <a:pt x="5722401" y="3710275"/>
                </a:cubicBezTo>
                <a:cubicBezTo>
                  <a:pt x="5721250" y="3709760"/>
                  <a:pt x="5720160" y="3709275"/>
                  <a:pt x="5719070" y="3708791"/>
                </a:cubicBezTo>
                <a:close/>
                <a:moveTo>
                  <a:pt x="5747930" y="3743715"/>
                </a:moveTo>
                <a:cubicBezTo>
                  <a:pt x="5753289" y="3757588"/>
                  <a:pt x="5731698" y="3765494"/>
                  <a:pt x="5726398" y="3751742"/>
                </a:cubicBezTo>
                <a:cubicBezTo>
                  <a:pt x="5721038" y="3737869"/>
                  <a:pt x="5742600" y="3729933"/>
                  <a:pt x="5747930" y="3743715"/>
                </a:cubicBezTo>
                <a:close/>
                <a:moveTo>
                  <a:pt x="5837719" y="3784274"/>
                </a:moveTo>
                <a:cubicBezTo>
                  <a:pt x="5842928" y="3781729"/>
                  <a:pt x="5850892" y="3783698"/>
                  <a:pt x="5853103" y="3789483"/>
                </a:cubicBezTo>
                <a:lnTo>
                  <a:pt x="5853467" y="3790422"/>
                </a:lnTo>
                <a:cubicBezTo>
                  <a:pt x="5857252" y="3777155"/>
                  <a:pt x="5878450" y="3782032"/>
                  <a:pt x="5875543" y="3796147"/>
                </a:cubicBezTo>
                <a:cubicBezTo>
                  <a:pt x="5873332" y="3806809"/>
                  <a:pt x="5860674" y="3806930"/>
                  <a:pt x="5855284" y="3800509"/>
                </a:cubicBezTo>
                <a:cubicBezTo>
                  <a:pt x="5854950" y="3804265"/>
                  <a:pt x="5853557" y="3807748"/>
                  <a:pt x="5849711" y="3809656"/>
                </a:cubicBezTo>
                <a:cubicBezTo>
                  <a:pt x="5844503" y="3812201"/>
                  <a:pt x="5836538" y="3810232"/>
                  <a:pt x="5834328" y="3804447"/>
                </a:cubicBezTo>
                <a:lnTo>
                  <a:pt x="5832480" y="3799661"/>
                </a:lnTo>
                <a:cubicBezTo>
                  <a:pt x="5830239" y="3793845"/>
                  <a:pt x="5831723" y="3787212"/>
                  <a:pt x="5837719" y="3784274"/>
                </a:cubicBezTo>
                <a:close/>
                <a:moveTo>
                  <a:pt x="5841505" y="3847761"/>
                </a:moveTo>
                <a:cubicBezTo>
                  <a:pt x="5841747" y="3846550"/>
                  <a:pt x="5842171" y="3845520"/>
                  <a:pt x="5842686" y="3844550"/>
                </a:cubicBezTo>
                <a:cubicBezTo>
                  <a:pt x="5842565" y="3843157"/>
                  <a:pt x="5842655" y="3841764"/>
                  <a:pt x="5842988" y="3840401"/>
                </a:cubicBezTo>
                <a:cubicBezTo>
                  <a:pt x="5844018" y="3836281"/>
                  <a:pt x="5847501" y="3833585"/>
                  <a:pt x="5851407" y="3832677"/>
                </a:cubicBezTo>
                <a:cubicBezTo>
                  <a:pt x="5853406" y="3830102"/>
                  <a:pt x="5856313" y="3828345"/>
                  <a:pt x="5860280" y="3828254"/>
                </a:cubicBezTo>
                <a:cubicBezTo>
                  <a:pt x="5865974" y="3828133"/>
                  <a:pt x="5872363" y="3834040"/>
                  <a:pt x="5871485" y="3840007"/>
                </a:cubicBezTo>
                <a:cubicBezTo>
                  <a:pt x="5870697" y="3845368"/>
                  <a:pt x="5869063" y="3850548"/>
                  <a:pt x="5864036" y="3853425"/>
                </a:cubicBezTo>
                <a:cubicBezTo>
                  <a:pt x="5863551" y="3853698"/>
                  <a:pt x="5863036" y="3853849"/>
                  <a:pt x="5862551" y="3854061"/>
                </a:cubicBezTo>
                <a:cubicBezTo>
                  <a:pt x="5856343" y="3863391"/>
                  <a:pt x="5838900" y="3860453"/>
                  <a:pt x="5841505" y="3847761"/>
                </a:cubicBezTo>
                <a:close/>
                <a:moveTo>
                  <a:pt x="5875785" y="3862634"/>
                </a:moveTo>
                <a:cubicBezTo>
                  <a:pt x="5881055" y="3876294"/>
                  <a:pt x="5860704" y="3887017"/>
                  <a:pt x="5855405" y="3873235"/>
                </a:cubicBezTo>
                <a:cubicBezTo>
                  <a:pt x="5850136" y="3859544"/>
                  <a:pt x="5870486" y="3848852"/>
                  <a:pt x="5875785" y="3862634"/>
                </a:cubicBezTo>
                <a:close/>
                <a:moveTo>
                  <a:pt x="5867730" y="3753135"/>
                </a:moveTo>
                <a:cubicBezTo>
                  <a:pt x="5864338" y="3753953"/>
                  <a:pt x="5861128" y="3752560"/>
                  <a:pt x="5858736" y="3750288"/>
                </a:cubicBezTo>
                <a:lnTo>
                  <a:pt x="5858039" y="3750197"/>
                </a:lnTo>
                <a:cubicBezTo>
                  <a:pt x="5851649" y="3749410"/>
                  <a:pt x="5847652" y="3743352"/>
                  <a:pt x="5848228" y="3737233"/>
                </a:cubicBezTo>
                <a:cubicBezTo>
                  <a:pt x="5848803" y="3730993"/>
                  <a:pt x="5855223" y="3726662"/>
                  <a:pt x="5861189" y="3727419"/>
                </a:cubicBezTo>
                <a:cubicBezTo>
                  <a:pt x="5865549" y="3727964"/>
                  <a:pt x="5870213" y="3728207"/>
                  <a:pt x="5874059" y="3730479"/>
                </a:cubicBezTo>
                <a:cubicBezTo>
                  <a:pt x="5879692" y="3733750"/>
                  <a:pt x="5881751" y="3740807"/>
                  <a:pt x="5878480" y="3746562"/>
                </a:cubicBezTo>
                <a:cubicBezTo>
                  <a:pt x="5876118" y="3750742"/>
                  <a:pt x="5872121" y="3752105"/>
                  <a:pt x="5867730" y="3753135"/>
                </a:cubicBezTo>
                <a:close/>
                <a:moveTo>
                  <a:pt x="5875967" y="3714031"/>
                </a:moveTo>
                <a:cubicBezTo>
                  <a:pt x="5875573" y="3713940"/>
                  <a:pt x="5875240" y="3713819"/>
                  <a:pt x="5874877" y="3713698"/>
                </a:cubicBezTo>
                <a:cubicBezTo>
                  <a:pt x="5874120" y="3714485"/>
                  <a:pt x="5873302" y="3715182"/>
                  <a:pt x="5872363" y="3715697"/>
                </a:cubicBezTo>
                <a:cubicBezTo>
                  <a:pt x="5866640" y="3718847"/>
                  <a:pt x="5860159" y="3716333"/>
                  <a:pt x="5856767" y="3711154"/>
                </a:cubicBezTo>
                <a:lnTo>
                  <a:pt x="5852800" y="3705126"/>
                </a:lnTo>
                <a:cubicBezTo>
                  <a:pt x="5851528" y="3703187"/>
                  <a:pt x="5851347" y="3700915"/>
                  <a:pt x="5851589" y="3698674"/>
                </a:cubicBezTo>
                <a:cubicBezTo>
                  <a:pt x="5847652" y="3698916"/>
                  <a:pt x="5843624" y="3697281"/>
                  <a:pt x="5841202" y="3693888"/>
                </a:cubicBezTo>
                <a:cubicBezTo>
                  <a:pt x="5840838" y="3693373"/>
                  <a:pt x="5840626" y="3693131"/>
                  <a:pt x="5840596" y="3693040"/>
                </a:cubicBezTo>
                <a:cubicBezTo>
                  <a:pt x="5840536" y="3693010"/>
                  <a:pt x="5840505" y="3692949"/>
                  <a:pt x="5840445" y="3692889"/>
                </a:cubicBezTo>
                <a:cubicBezTo>
                  <a:pt x="5840414" y="3692858"/>
                  <a:pt x="5840414" y="3692858"/>
                  <a:pt x="5840354" y="3692828"/>
                </a:cubicBezTo>
                <a:cubicBezTo>
                  <a:pt x="5839688" y="3692889"/>
                  <a:pt x="5838991" y="3692919"/>
                  <a:pt x="5838295" y="3693040"/>
                </a:cubicBezTo>
                <a:cubicBezTo>
                  <a:pt x="5831965" y="3694161"/>
                  <a:pt x="5826696" y="3687982"/>
                  <a:pt x="5826060" y="3682317"/>
                </a:cubicBezTo>
                <a:cubicBezTo>
                  <a:pt x="5825303" y="3675684"/>
                  <a:pt x="5830845" y="3671110"/>
                  <a:pt x="5836750" y="3670080"/>
                </a:cubicBezTo>
                <a:cubicBezTo>
                  <a:pt x="5846289" y="3668414"/>
                  <a:pt x="5854829" y="3673321"/>
                  <a:pt x="5860250" y="3680954"/>
                </a:cubicBezTo>
                <a:cubicBezTo>
                  <a:pt x="5861794" y="3683105"/>
                  <a:pt x="5862188" y="3685710"/>
                  <a:pt x="5861976" y="3688224"/>
                </a:cubicBezTo>
                <a:cubicBezTo>
                  <a:pt x="5865792" y="3688012"/>
                  <a:pt x="5869486" y="3689769"/>
                  <a:pt x="5872000" y="3692858"/>
                </a:cubicBezTo>
                <a:cubicBezTo>
                  <a:pt x="5874332" y="3691465"/>
                  <a:pt x="5877088" y="3690768"/>
                  <a:pt x="5879752" y="3691314"/>
                </a:cubicBezTo>
                <a:lnTo>
                  <a:pt x="5884749" y="3692343"/>
                </a:lnTo>
                <a:cubicBezTo>
                  <a:pt x="5891048" y="3693646"/>
                  <a:pt x="5894955" y="3699219"/>
                  <a:pt x="5894167" y="3705580"/>
                </a:cubicBezTo>
                <a:cubicBezTo>
                  <a:pt x="5893440" y="3711578"/>
                  <a:pt x="5886839" y="3716212"/>
                  <a:pt x="5880934" y="3715000"/>
                </a:cubicBezTo>
                <a:lnTo>
                  <a:pt x="5875967" y="3714031"/>
                </a:lnTo>
                <a:close/>
                <a:moveTo>
                  <a:pt x="5888262" y="3429397"/>
                </a:moveTo>
                <a:cubicBezTo>
                  <a:pt x="5890109" y="3422975"/>
                  <a:pt x="5896378" y="3420491"/>
                  <a:pt x="5902495" y="3421521"/>
                </a:cubicBezTo>
                <a:lnTo>
                  <a:pt x="5909611" y="3422763"/>
                </a:lnTo>
                <a:cubicBezTo>
                  <a:pt x="5912822" y="3423308"/>
                  <a:pt x="5915184" y="3425701"/>
                  <a:pt x="5916546" y="3428609"/>
                </a:cubicBezTo>
                <a:cubicBezTo>
                  <a:pt x="5920998" y="3430881"/>
                  <a:pt x="5923815" y="3435788"/>
                  <a:pt x="5922815" y="3440907"/>
                </a:cubicBezTo>
                <a:cubicBezTo>
                  <a:pt x="5921997" y="3445087"/>
                  <a:pt x="5918697" y="3448267"/>
                  <a:pt x="5914790" y="3449509"/>
                </a:cubicBezTo>
                <a:cubicBezTo>
                  <a:pt x="5914942" y="3454477"/>
                  <a:pt x="5911489" y="3458778"/>
                  <a:pt x="5906977" y="3460807"/>
                </a:cubicBezTo>
                <a:cubicBezTo>
                  <a:pt x="5898134" y="3464775"/>
                  <a:pt x="5888655" y="3462079"/>
                  <a:pt x="5881539" y="3456021"/>
                </a:cubicBezTo>
                <a:cubicBezTo>
                  <a:pt x="5876815" y="3451993"/>
                  <a:pt x="5876542" y="3444360"/>
                  <a:pt x="5880600" y="3439786"/>
                </a:cubicBezTo>
                <a:cubicBezTo>
                  <a:pt x="5882720" y="3437393"/>
                  <a:pt x="5885657" y="3436181"/>
                  <a:pt x="5888655" y="3436060"/>
                </a:cubicBezTo>
                <a:cubicBezTo>
                  <a:pt x="5887959" y="3433788"/>
                  <a:pt x="5887656" y="3431426"/>
                  <a:pt x="5888262" y="3429397"/>
                </a:cubicBezTo>
                <a:close/>
                <a:moveTo>
                  <a:pt x="5960942" y="3497973"/>
                </a:moveTo>
                <a:cubicBezTo>
                  <a:pt x="5957338" y="3492884"/>
                  <a:pt x="5957217" y="3486069"/>
                  <a:pt x="5962304" y="3481768"/>
                </a:cubicBezTo>
                <a:cubicBezTo>
                  <a:pt x="5966756" y="3478012"/>
                  <a:pt x="5974932" y="3478042"/>
                  <a:pt x="5978506" y="3483131"/>
                </a:cubicBezTo>
                <a:lnTo>
                  <a:pt x="5981444" y="3487311"/>
                </a:lnTo>
                <a:cubicBezTo>
                  <a:pt x="5985047" y="3492400"/>
                  <a:pt x="5985168" y="3499215"/>
                  <a:pt x="5980081" y="3503516"/>
                </a:cubicBezTo>
                <a:cubicBezTo>
                  <a:pt x="5979808" y="3503758"/>
                  <a:pt x="5979445" y="3503819"/>
                  <a:pt x="5979142" y="3504031"/>
                </a:cubicBezTo>
                <a:cubicBezTo>
                  <a:pt x="5983775" y="3506303"/>
                  <a:pt x="5986319" y="3511785"/>
                  <a:pt x="5985289" y="3516844"/>
                </a:cubicBezTo>
                <a:lnTo>
                  <a:pt x="5984259" y="3521841"/>
                </a:lnTo>
                <a:cubicBezTo>
                  <a:pt x="5982957" y="3528142"/>
                  <a:pt x="5976356" y="3531474"/>
                  <a:pt x="5970390" y="3530292"/>
                </a:cubicBezTo>
                <a:cubicBezTo>
                  <a:pt x="5966968" y="3529656"/>
                  <a:pt x="5964515" y="3527263"/>
                  <a:pt x="5963092" y="3524325"/>
                </a:cubicBezTo>
                <a:lnTo>
                  <a:pt x="5961608" y="3524022"/>
                </a:lnTo>
                <a:cubicBezTo>
                  <a:pt x="5956914" y="3523053"/>
                  <a:pt x="5953431" y="3520024"/>
                  <a:pt x="5952190" y="3515814"/>
                </a:cubicBezTo>
                <a:cubicBezTo>
                  <a:pt x="5951221" y="3516844"/>
                  <a:pt x="5949979" y="3517571"/>
                  <a:pt x="5948768" y="3518237"/>
                </a:cubicBezTo>
                <a:cubicBezTo>
                  <a:pt x="5950282" y="3520963"/>
                  <a:pt x="5950797" y="3524325"/>
                  <a:pt x="5950009" y="3527142"/>
                </a:cubicBezTo>
                <a:cubicBezTo>
                  <a:pt x="5948223" y="3533533"/>
                  <a:pt x="5941984" y="3536199"/>
                  <a:pt x="5935867" y="3535169"/>
                </a:cubicBezTo>
                <a:lnTo>
                  <a:pt x="5934111" y="3534866"/>
                </a:lnTo>
                <a:cubicBezTo>
                  <a:pt x="5929841" y="3536350"/>
                  <a:pt x="5924905" y="3535623"/>
                  <a:pt x="5921543" y="3530868"/>
                </a:cubicBezTo>
                <a:cubicBezTo>
                  <a:pt x="5918273" y="3526233"/>
                  <a:pt x="5919030" y="3521478"/>
                  <a:pt x="5921664" y="3517995"/>
                </a:cubicBezTo>
                <a:cubicBezTo>
                  <a:pt x="5923209" y="3514784"/>
                  <a:pt x="5926146" y="3513209"/>
                  <a:pt x="5929386" y="3512391"/>
                </a:cubicBezTo>
                <a:cubicBezTo>
                  <a:pt x="5928296" y="3510513"/>
                  <a:pt x="5927569" y="3508362"/>
                  <a:pt x="5927721" y="3505727"/>
                </a:cubicBezTo>
                <a:cubicBezTo>
                  <a:pt x="5928054" y="3499972"/>
                  <a:pt x="5934413" y="3494247"/>
                  <a:pt x="5940319" y="3495489"/>
                </a:cubicBezTo>
                <a:lnTo>
                  <a:pt x="5945315" y="3496519"/>
                </a:lnTo>
                <a:cubicBezTo>
                  <a:pt x="5950161" y="3497519"/>
                  <a:pt x="5953795" y="3500457"/>
                  <a:pt x="5955067" y="3504788"/>
                </a:cubicBezTo>
                <a:cubicBezTo>
                  <a:pt x="5957277" y="3502516"/>
                  <a:pt x="5960306" y="3501244"/>
                  <a:pt x="5963364" y="3501396"/>
                </a:cubicBezTo>
                <a:lnTo>
                  <a:pt x="5960942" y="3497973"/>
                </a:lnTo>
                <a:close/>
                <a:moveTo>
                  <a:pt x="5955218" y="3447873"/>
                </a:moveTo>
                <a:lnTo>
                  <a:pt x="5956248" y="3442876"/>
                </a:lnTo>
                <a:cubicBezTo>
                  <a:pt x="5957550" y="3436575"/>
                  <a:pt x="5963425" y="3432819"/>
                  <a:pt x="5969663" y="3433728"/>
                </a:cubicBezTo>
                <a:cubicBezTo>
                  <a:pt x="5973630" y="3434304"/>
                  <a:pt x="5976659" y="3437454"/>
                  <a:pt x="5978052" y="3441149"/>
                </a:cubicBezTo>
                <a:cubicBezTo>
                  <a:pt x="5978688" y="3439786"/>
                  <a:pt x="5979626" y="3438514"/>
                  <a:pt x="5980898" y="3437333"/>
                </a:cubicBezTo>
                <a:cubicBezTo>
                  <a:pt x="5985198" y="3433364"/>
                  <a:pt x="5993617" y="3433758"/>
                  <a:pt x="5997100" y="3438696"/>
                </a:cubicBezTo>
                <a:lnTo>
                  <a:pt x="6000037" y="3442876"/>
                </a:lnTo>
                <a:cubicBezTo>
                  <a:pt x="6001188" y="3444481"/>
                  <a:pt x="6001824" y="3446207"/>
                  <a:pt x="6002217" y="3447964"/>
                </a:cubicBezTo>
                <a:cubicBezTo>
                  <a:pt x="6004489" y="3447086"/>
                  <a:pt x="6007002" y="3446692"/>
                  <a:pt x="6009516" y="3447207"/>
                </a:cubicBezTo>
                <a:lnTo>
                  <a:pt x="6014513" y="3448237"/>
                </a:lnTo>
                <a:cubicBezTo>
                  <a:pt x="6020600" y="3449509"/>
                  <a:pt x="6024112" y="3456658"/>
                  <a:pt x="6022538" y="3462352"/>
                </a:cubicBezTo>
                <a:cubicBezTo>
                  <a:pt x="6020811" y="3468622"/>
                  <a:pt x="6014482" y="3471621"/>
                  <a:pt x="6008426" y="3470379"/>
                </a:cubicBezTo>
                <a:lnTo>
                  <a:pt x="6003429" y="3469349"/>
                </a:lnTo>
                <a:cubicBezTo>
                  <a:pt x="5999280" y="3468501"/>
                  <a:pt x="5996494" y="3464836"/>
                  <a:pt x="5995525" y="3460838"/>
                </a:cubicBezTo>
                <a:cubicBezTo>
                  <a:pt x="5991073" y="3462564"/>
                  <a:pt x="5985259" y="3461595"/>
                  <a:pt x="5982503" y="3457687"/>
                </a:cubicBezTo>
                <a:lnTo>
                  <a:pt x="5979566" y="3453507"/>
                </a:lnTo>
                <a:cubicBezTo>
                  <a:pt x="5978900" y="3452568"/>
                  <a:pt x="5978536" y="3451599"/>
                  <a:pt x="5978112" y="3450599"/>
                </a:cubicBezTo>
                <a:lnTo>
                  <a:pt x="5977779" y="3452144"/>
                </a:lnTo>
                <a:cubicBezTo>
                  <a:pt x="5976477" y="3458445"/>
                  <a:pt x="5970602" y="3462201"/>
                  <a:pt x="5964363" y="3461292"/>
                </a:cubicBezTo>
                <a:cubicBezTo>
                  <a:pt x="5958307" y="3460413"/>
                  <a:pt x="5954007" y="3453750"/>
                  <a:pt x="5955218" y="3447873"/>
                </a:cubicBezTo>
                <a:close/>
                <a:moveTo>
                  <a:pt x="5949010" y="3554191"/>
                </a:moveTo>
                <a:lnTo>
                  <a:pt x="5946981" y="3549496"/>
                </a:lnTo>
                <a:cubicBezTo>
                  <a:pt x="5944528" y="3543771"/>
                  <a:pt x="5945951" y="3537047"/>
                  <a:pt x="5951796" y="3533988"/>
                </a:cubicBezTo>
                <a:cubicBezTo>
                  <a:pt x="5956975" y="3531262"/>
                  <a:pt x="5964848" y="3533109"/>
                  <a:pt x="5967301" y="3538834"/>
                </a:cubicBezTo>
                <a:lnTo>
                  <a:pt x="5969330" y="3543529"/>
                </a:lnTo>
                <a:cubicBezTo>
                  <a:pt x="5971177" y="3547830"/>
                  <a:pt x="5970027" y="3552222"/>
                  <a:pt x="5967240" y="3555675"/>
                </a:cubicBezTo>
                <a:lnTo>
                  <a:pt x="5969663" y="3559128"/>
                </a:lnTo>
                <a:cubicBezTo>
                  <a:pt x="5973267" y="3564217"/>
                  <a:pt x="5972358" y="3571426"/>
                  <a:pt x="5967271" y="3575212"/>
                </a:cubicBezTo>
                <a:cubicBezTo>
                  <a:pt x="5962365" y="3578847"/>
                  <a:pt x="5954764" y="3577878"/>
                  <a:pt x="5951190" y="3572819"/>
                </a:cubicBezTo>
                <a:lnTo>
                  <a:pt x="5948253" y="3568639"/>
                </a:lnTo>
                <a:cubicBezTo>
                  <a:pt x="5945164" y="3564278"/>
                  <a:pt x="5946042" y="3558674"/>
                  <a:pt x="5949373" y="3554706"/>
                </a:cubicBezTo>
                <a:cubicBezTo>
                  <a:pt x="5949282" y="3554464"/>
                  <a:pt x="5949101" y="3554373"/>
                  <a:pt x="5949010" y="3554191"/>
                </a:cubicBezTo>
                <a:close/>
                <a:moveTo>
                  <a:pt x="5954855" y="3432759"/>
                </a:moveTo>
                <a:cubicBezTo>
                  <a:pt x="5951857" y="3447237"/>
                  <a:pt x="5929356" y="3442603"/>
                  <a:pt x="5932354" y="3428094"/>
                </a:cubicBezTo>
                <a:cubicBezTo>
                  <a:pt x="5935352" y="3413615"/>
                  <a:pt x="5957853" y="3418250"/>
                  <a:pt x="5954855" y="3432759"/>
                </a:cubicBezTo>
                <a:close/>
                <a:moveTo>
                  <a:pt x="5941863" y="3472923"/>
                </a:moveTo>
                <a:cubicBezTo>
                  <a:pt x="5945255" y="3478497"/>
                  <a:pt x="5943105" y="3485130"/>
                  <a:pt x="5938017" y="3488734"/>
                </a:cubicBezTo>
                <a:lnTo>
                  <a:pt x="5929659" y="3494611"/>
                </a:lnTo>
                <a:cubicBezTo>
                  <a:pt x="5924571" y="3498215"/>
                  <a:pt x="5916940" y="3495822"/>
                  <a:pt x="5913882" y="3490794"/>
                </a:cubicBezTo>
                <a:cubicBezTo>
                  <a:pt x="5910490" y="3485221"/>
                  <a:pt x="5912640" y="3478587"/>
                  <a:pt x="5917728" y="3474983"/>
                </a:cubicBezTo>
                <a:lnTo>
                  <a:pt x="5926055" y="3469107"/>
                </a:lnTo>
                <a:cubicBezTo>
                  <a:pt x="5931143" y="3465472"/>
                  <a:pt x="5938805" y="3467895"/>
                  <a:pt x="5941863" y="3472923"/>
                </a:cubicBezTo>
                <a:close/>
                <a:moveTo>
                  <a:pt x="5911428" y="3531322"/>
                </a:moveTo>
                <a:cubicBezTo>
                  <a:pt x="5909006" y="3536290"/>
                  <a:pt x="5903646" y="3538471"/>
                  <a:pt x="5898195" y="3537532"/>
                </a:cubicBezTo>
                <a:lnTo>
                  <a:pt x="5891078" y="3536290"/>
                </a:lnTo>
                <a:cubicBezTo>
                  <a:pt x="5884931" y="3535230"/>
                  <a:pt x="5881539" y="3527657"/>
                  <a:pt x="5883053" y="3522144"/>
                </a:cubicBezTo>
                <a:cubicBezTo>
                  <a:pt x="5884840" y="3515723"/>
                  <a:pt x="5891078" y="3513088"/>
                  <a:pt x="5897195" y="3514117"/>
                </a:cubicBezTo>
                <a:lnTo>
                  <a:pt x="5898952" y="3514420"/>
                </a:lnTo>
                <a:cubicBezTo>
                  <a:pt x="5903222" y="3512936"/>
                  <a:pt x="5908158" y="3513663"/>
                  <a:pt x="5911519" y="3518419"/>
                </a:cubicBezTo>
                <a:cubicBezTo>
                  <a:pt x="5914790" y="3523083"/>
                  <a:pt x="5914033" y="3527839"/>
                  <a:pt x="5911428" y="3531322"/>
                </a:cubicBezTo>
                <a:close/>
                <a:moveTo>
                  <a:pt x="5881872" y="3476497"/>
                </a:moveTo>
                <a:lnTo>
                  <a:pt x="5884809" y="3480677"/>
                </a:lnTo>
                <a:cubicBezTo>
                  <a:pt x="5888413" y="3485736"/>
                  <a:pt x="5887505" y="3492975"/>
                  <a:pt x="5882417" y="3496761"/>
                </a:cubicBezTo>
                <a:cubicBezTo>
                  <a:pt x="5877511" y="3500396"/>
                  <a:pt x="5869910" y="3499427"/>
                  <a:pt x="5866337" y="3494368"/>
                </a:cubicBezTo>
                <a:lnTo>
                  <a:pt x="5863399" y="3490189"/>
                </a:lnTo>
                <a:cubicBezTo>
                  <a:pt x="5859796" y="3485100"/>
                  <a:pt x="5860704" y="3477860"/>
                  <a:pt x="5865792" y="3474104"/>
                </a:cubicBezTo>
                <a:cubicBezTo>
                  <a:pt x="5870728" y="3470470"/>
                  <a:pt x="5878299" y="3471439"/>
                  <a:pt x="5881872" y="3476497"/>
                </a:cubicBezTo>
                <a:close/>
                <a:moveTo>
                  <a:pt x="6051488" y="3547285"/>
                </a:moveTo>
                <a:cubicBezTo>
                  <a:pt x="6050398" y="3546831"/>
                  <a:pt x="6049792" y="3545892"/>
                  <a:pt x="6048823" y="3545286"/>
                </a:cubicBezTo>
                <a:cubicBezTo>
                  <a:pt x="6046371" y="3553222"/>
                  <a:pt x="6034560" y="3557977"/>
                  <a:pt x="6028292" y="3549102"/>
                </a:cubicBezTo>
                <a:cubicBezTo>
                  <a:pt x="6023083" y="3541712"/>
                  <a:pt x="6028110" y="3534018"/>
                  <a:pt x="6034742" y="3531867"/>
                </a:cubicBezTo>
                <a:cubicBezTo>
                  <a:pt x="6031441" y="3531625"/>
                  <a:pt x="6028292" y="3530504"/>
                  <a:pt x="6026263" y="3527082"/>
                </a:cubicBezTo>
                <a:cubicBezTo>
                  <a:pt x="6025384" y="3525597"/>
                  <a:pt x="6025021" y="3523780"/>
                  <a:pt x="6024930" y="3521902"/>
                </a:cubicBezTo>
                <a:lnTo>
                  <a:pt x="6023416" y="3522962"/>
                </a:lnTo>
                <a:cubicBezTo>
                  <a:pt x="6021962" y="3523992"/>
                  <a:pt x="6020388" y="3524537"/>
                  <a:pt x="6018783" y="3524749"/>
                </a:cubicBezTo>
                <a:cubicBezTo>
                  <a:pt x="6019055" y="3526415"/>
                  <a:pt x="6019025" y="3528051"/>
                  <a:pt x="6018571" y="3529565"/>
                </a:cubicBezTo>
                <a:cubicBezTo>
                  <a:pt x="6017904" y="3531928"/>
                  <a:pt x="6016178" y="3533200"/>
                  <a:pt x="6014513" y="3534533"/>
                </a:cubicBezTo>
                <a:cubicBezTo>
                  <a:pt x="6016209" y="3536653"/>
                  <a:pt x="6017056" y="3539531"/>
                  <a:pt x="6016330" y="3543075"/>
                </a:cubicBezTo>
                <a:cubicBezTo>
                  <a:pt x="6016027" y="3544438"/>
                  <a:pt x="6015452" y="3545528"/>
                  <a:pt x="6014815" y="3546588"/>
                </a:cubicBezTo>
                <a:cubicBezTo>
                  <a:pt x="6020176" y="3545498"/>
                  <a:pt x="6026444" y="3547376"/>
                  <a:pt x="6029170" y="3553646"/>
                </a:cubicBezTo>
                <a:cubicBezTo>
                  <a:pt x="6035014" y="3567216"/>
                  <a:pt x="6012847" y="3573334"/>
                  <a:pt x="6007093" y="3559946"/>
                </a:cubicBezTo>
                <a:cubicBezTo>
                  <a:pt x="6005791" y="3556887"/>
                  <a:pt x="6006033" y="3554282"/>
                  <a:pt x="6007033" y="3552131"/>
                </a:cubicBezTo>
                <a:cubicBezTo>
                  <a:pt x="5999916" y="3553404"/>
                  <a:pt x="5991740" y="3548709"/>
                  <a:pt x="5993587" y="3539652"/>
                </a:cubicBezTo>
                <a:cubicBezTo>
                  <a:pt x="5993920" y="3537956"/>
                  <a:pt x="5994586" y="3536562"/>
                  <a:pt x="5995404" y="3535351"/>
                </a:cubicBezTo>
                <a:cubicBezTo>
                  <a:pt x="5990528" y="3533200"/>
                  <a:pt x="5987924" y="3526839"/>
                  <a:pt x="5989317" y="3521993"/>
                </a:cubicBezTo>
                <a:cubicBezTo>
                  <a:pt x="5991164" y="3515571"/>
                  <a:pt x="5997433" y="3513057"/>
                  <a:pt x="6003520" y="3514117"/>
                </a:cubicBezTo>
                <a:lnTo>
                  <a:pt x="6005640" y="3514481"/>
                </a:lnTo>
                <a:cubicBezTo>
                  <a:pt x="6005337" y="3510392"/>
                  <a:pt x="6007336" y="3506182"/>
                  <a:pt x="6010727" y="3503758"/>
                </a:cubicBezTo>
                <a:lnTo>
                  <a:pt x="6014906" y="3500820"/>
                </a:lnTo>
                <a:cubicBezTo>
                  <a:pt x="6020145" y="3497095"/>
                  <a:pt x="6027262" y="3499185"/>
                  <a:pt x="6030835" y="3504092"/>
                </a:cubicBezTo>
                <a:cubicBezTo>
                  <a:pt x="6032229" y="3506000"/>
                  <a:pt x="6032592" y="3508211"/>
                  <a:pt x="6032501" y="3510392"/>
                </a:cubicBezTo>
                <a:lnTo>
                  <a:pt x="6034984" y="3509301"/>
                </a:lnTo>
                <a:cubicBezTo>
                  <a:pt x="6040708" y="3506848"/>
                  <a:pt x="6047249" y="3507454"/>
                  <a:pt x="6050701" y="3513360"/>
                </a:cubicBezTo>
                <a:cubicBezTo>
                  <a:pt x="6050822" y="3513572"/>
                  <a:pt x="6050822" y="3513845"/>
                  <a:pt x="6050943" y="3514057"/>
                </a:cubicBezTo>
                <a:cubicBezTo>
                  <a:pt x="6056182" y="3514996"/>
                  <a:pt x="6060301" y="3519418"/>
                  <a:pt x="6060543" y="3524870"/>
                </a:cubicBezTo>
                <a:cubicBezTo>
                  <a:pt x="6060604" y="3525506"/>
                  <a:pt x="6060604" y="3525809"/>
                  <a:pt x="6060604" y="3525930"/>
                </a:cubicBezTo>
                <a:cubicBezTo>
                  <a:pt x="6060604" y="3525991"/>
                  <a:pt x="6060634" y="3526052"/>
                  <a:pt x="6060634" y="3526143"/>
                </a:cubicBezTo>
                <a:cubicBezTo>
                  <a:pt x="6060634" y="3526173"/>
                  <a:pt x="6060664" y="3526173"/>
                  <a:pt x="6060664" y="3526233"/>
                </a:cubicBezTo>
                <a:cubicBezTo>
                  <a:pt x="6061270" y="3526567"/>
                  <a:pt x="6061875" y="3526900"/>
                  <a:pt x="6062512" y="3527172"/>
                </a:cubicBezTo>
                <a:cubicBezTo>
                  <a:pt x="6068447" y="3529656"/>
                  <a:pt x="6069537" y="3537683"/>
                  <a:pt x="6067024" y="3542772"/>
                </a:cubicBezTo>
                <a:cubicBezTo>
                  <a:pt x="6064147" y="3548739"/>
                  <a:pt x="6057000" y="3549617"/>
                  <a:pt x="6051488" y="3547285"/>
                </a:cubicBezTo>
                <a:close/>
                <a:moveTo>
                  <a:pt x="6020357" y="3435545"/>
                </a:moveTo>
                <a:cubicBezTo>
                  <a:pt x="6023325" y="3421127"/>
                  <a:pt x="6046159" y="3423763"/>
                  <a:pt x="6043161" y="3438211"/>
                </a:cubicBezTo>
                <a:cubicBezTo>
                  <a:pt x="6040193" y="3452629"/>
                  <a:pt x="6017359" y="3449994"/>
                  <a:pt x="6020357" y="3435545"/>
                </a:cubicBezTo>
                <a:close/>
                <a:moveTo>
                  <a:pt x="5935958" y="3351400"/>
                </a:moveTo>
                <a:cubicBezTo>
                  <a:pt x="5932990" y="3365879"/>
                  <a:pt x="5911307" y="3358215"/>
                  <a:pt x="5914245" y="3343918"/>
                </a:cubicBezTo>
                <a:cubicBezTo>
                  <a:pt x="5917243" y="3329470"/>
                  <a:pt x="5938926" y="3337133"/>
                  <a:pt x="5935958" y="3351400"/>
                </a:cubicBezTo>
                <a:close/>
                <a:moveTo>
                  <a:pt x="5846259" y="3184563"/>
                </a:moveTo>
                <a:lnTo>
                  <a:pt x="5842080" y="3187501"/>
                </a:lnTo>
                <a:cubicBezTo>
                  <a:pt x="5836992" y="3191106"/>
                  <a:pt x="5829331" y="3188622"/>
                  <a:pt x="5826303" y="3183594"/>
                </a:cubicBezTo>
                <a:cubicBezTo>
                  <a:pt x="5825697" y="3182594"/>
                  <a:pt x="5825485" y="3181564"/>
                  <a:pt x="5825243" y="3180534"/>
                </a:cubicBezTo>
                <a:cubicBezTo>
                  <a:pt x="5824576" y="3182927"/>
                  <a:pt x="5823365" y="3185017"/>
                  <a:pt x="5821699" y="3186653"/>
                </a:cubicBezTo>
                <a:cubicBezTo>
                  <a:pt x="5827120" y="3196376"/>
                  <a:pt x="5814341" y="3209522"/>
                  <a:pt x="5804165" y="3200980"/>
                </a:cubicBezTo>
                <a:cubicBezTo>
                  <a:pt x="5797806" y="3195649"/>
                  <a:pt x="5799744" y="3187895"/>
                  <a:pt x="5804559" y="3183654"/>
                </a:cubicBezTo>
                <a:cubicBezTo>
                  <a:pt x="5804135" y="3182958"/>
                  <a:pt x="5803439" y="3182443"/>
                  <a:pt x="5803166" y="3181685"/>
                </a:cubicBezTo>
                <a:lnTo>
                  <a:pt x="5800228" y="3181080"/>
                </a:lnTo>
                <a:cubicBezTo>
                  <a:pt x="5793930" y="3179777"/>
                  <a:pt x="5789781" y="3174749"/>
                  <a:pt x="5790356" y="3168176"/>
                </a:cubicBezTo>
                <a:cubicBezTo>
                  <a:pt x="5790811" y="3163087"/>
                  <a:pt x="5795747" y="3158726"/>
                  <a:pt x="5800925" y="3158423"/>
                </a:cubicBezTo>
                <a:cubicBezTo>
                  <a:pt x="5801046" y="3156151"/>
                  <a:pt x="5801652" y="3153940"/>
                  <a:pt x="5803166" y="3152032"/>
                </a:cubicBezTo>
                <a:cubicBezTo>
                  <a:pt x="5803318" y="3151819"/>
                  <a:pt x="5803560" y="3151729"/>
                  <a:pt x="5803741" y="3151547"/>
                </a:cubicBezTo>
                <a:cubicBezTo>
                  <a:pt x="5803711" y="3151517"/>
                  <a:pt x="5803651" y="3151517"/>
                  <a:pt x="5803590" y="3151486"/>
                </a:cubicBezTo>
                <a:cubicBezTo>
                  <a:pt x="5802712" y="3150487"/>
                  <a:pt x="5802136" y="3149245"/>
                  <a:pt x="5801712" y="3147942"/>
                </a:cubicBezTo>
                <a:cubicBezTo>
                  <a:pt x="5799532" y="3148669"/>
                  <a:pt x="5797291" y="3149336"/>
                  <a:pt x="5794899" y="3148851"/>
                </a:cubicBezTo>
                <a:lnTo>
                  <a:pt x="5784905" y="3146791"/>
                </a:lnTo>
                <a:cubicBezTo>
                  <a:pt x="5781605" y="3146125"/>
                  <a:pt x="5779151" y="3143641"/>
                  <a:pt x="5777789" y="3140612"/>
                </a:cubicBezTo>
                <a:cubicBezTo>
                  <a:pt x="5775184" y="3141036"/>
                  <a:pt x="5772459" y="3140612"/>
                  <a:pt x="5769794" y="3138583"/>
                </a:cubicBezTo>
                <a:cubicBezTo>
                  <a:pt x="5769703" y="3142339"/>
                  <a:pt x="5767947" y="3146065"/>
                  <a:pt x="5764858" y="3148245"/>
                </a:cubicBezTo>
                <a:lnTo>
                  <a:pt x="5760679" y="3151184"/>
                </a:lnTo>
                <a:cubicBezTo>
                  <a:pt x="5759225" y="3152213"/>
                  <a:pt x="5757651" y="3152758"/>
                  <a:pt x="5756045" y="3152971"/>
                </a:cubicBezTo>
                <a:cubicBezTo>
                  <a:pt x="5756318" y="3154637"/>
                  <a:pt x="5756257" y="3156272"/>
                  <a:pt x="5755833" y="3157787"/>
                </a:cubicBezTo>
                <a:cubicBezTo>
                  <a:pt x="5754925" y="3160997"/>
                  <a:pt x="5752896" y="3163239"/>
                  <a:pt x="5750322" y="3164541"/>
                </a:cubicBezTo>
                <a:cubicBezTo>
                  <a:pt x="5751291" y="3164632"/>
                  <a:pt x="5752048" y="3165601"/>
                  <a:pt x="5752957" y="3165935"/>
                </a:cubicBezTo>
                <a:cubicBezTo>
                  <a:pt x="5752957" y="3165813"/>
                  <a:pt x="5752896" y="3165753"/>
                  <a:pt x="5752926" y="3165601"/>
                </a:cubicBezTo>
                <a:cubicBezTo>
                  <a:pt x="5754077" y="3160058"/>
                  <a:pt x="5758074" y="3157363"/>
                  <a:pt x="5762374" y="3156878"/>
                </a:cubicBezTo>
                <a:cubicBezTo>
                  <a:pt x="5766372" y="3155636"/>
                  <a:pt x="5770036" y="3157241"/>
                  <a:pt x="5773034" y="3159846"/>
                </a:cubicBezTo>
                <a:cubicBezTo>
                  <a:pt x="5777001" y="3158938"/>
                  <a:pt x="5781362" y="3159937"/>
                  <a:pt x="5784421" y="3164269"/>
                </a:cubicBezTo>
                <a:cubicBezTo>
                  <a:pt x="5789720" y="3171750"/>
                  <a:pt x="5784482" y="3179565"/>
                  <a:pt x="5777698" y="3181625"/>
                </a:cubicBezTo>
                <a:cubicBezTo>
                  <a:pt x="5776880" y="3182473"/>
                  <a:pt x="5776032" y="3183321"/>
                  <a:pt x="5775033" y="3183836"/>
                </a:cubicBezTo>
                <a:cubicBezTo>
                  <a:pt x="5774185" y="3184290"/>
                  <a:pt x="5773307" y="3184381"/>
                  <a:pt x="5772459" y="3184563"/>
                </a:cubicBezTo>
                <a:lnTo>
                  <a:pt x="5767826" y="3190076"/>
                </a:lnTo>
                <a:cubicBezTo>
                  <a:pt x="5763798" y="3194892"/>
                  <a:pt x="5755773" y="3194498"/>
                  <a:pt x="5751503" y="3190409"/>
                </a:cubicBezTo>
                <a:cubicBezTo>
                  <a:pt x="5750837" y="3189773"/>
                  <a:pt x="5750534" y="3189016"/>
                  <a:pt x="5750049" y="3188289"/>
                </a:cubicBezTo>
                <a:cubicBezTo>
                  <a:pt x="5745234" y="3190621"/>
                  <a:pt x="5739874" y="3190348"/>
                  <a:pt x="5736028" y="3186078"/>
                </a:cubicBezTo>
                <a:cubicBezTo>
                  <a:pt x="5734999" y="3184926"/>
                  <a:pt x="5734332" y="3183563"/>
                  <a:pt x="5733908" y="3182049"/>
                </a:cubicBezTo>
                <a:cubicBezTo>
                  <a:pt x="5732818" y="3182958"/>
                  <a:pt x="5731728" y="3183957"/>
                  <a:pt x="5730486" y="3184502"/>
                </a:cubicBezTo>
                <a:cubicBezTo>
                  <a:pt x="5730153" y="3185351"/>
                  <a:pt x="5729941" y="3186229"/>
                  <a:pt x="5729366" y="3187047"/>
                </a:cubicBezTo>
                <a:cubicBezTo>
                  <a:pt x="5726095" y="3191711"/>
                  <a:pt x="5718524" y="3193680"/>
                  <a:pt x="5713709" y="3190106"/>
                </a:cubicBezTo>
                <a:lnTo>
                  <a:pt x="5707229" y="3188773"/>
                </a:lnTo>
                <a:cubicBezTo>
                  <a:pt x="5709864" y="3193741"/>
                  <a:pt x="5709167" y="3200011"/>
                  <a:pt x="5704503" y="3203464"/>
                </a:cubicBezTo>
                <a:cubicBezTo>
                  <a:pt x="5699597" y="3207099"/>
                  <a:pt x="5691997" y="3206129"/>
                  <a:pt x="5688423" y="3201071"/>
                </a:cubicBezTo>
                <a:lnTo>
                  <a:pt x="5685485" y="3196891"/>
                </a:lnTo>
                <a:cubicBezTo>
                  <a:pt x="5681882" y="3191802"/>
                  <a:pt x="5682790" y="3184563"/>
                  <a:pt x="5687878" y="3180807"/>
                </a:cubicBezTo>
                <a:cubicBezTo>
                  <a:pt x="5691058" y="3178444"/>
                  <a:pt x="5695297" y="3178232"/>
                  <a:pt x="5698901" y="3179595"/>
                </a:cubicBezTo>
                <a:cubicBezTo>
                  <a:pt x="5698598" y="3177899"/>
                  <a:pt x="5698537" y="3176173"/>
                  <a:pt x="5698992" y="3174537"/>
                </a:cubicBezTo>
                <a:cubicBezTo>
                  <a:pt x="5700566" y="3168933"/>
                  <a:pt x="5705897" y="3166450"/>
                  <a:pt x="5711347" y="3166813"/>
                </a:cubicBezTo>
                <a:cubicBezTo>
                  <a:pt x="5713528" y="3165844"/>
                  <a:pt x="5715890" y="3165389"/>
                  <a:pt x="5718222" y="3165753"/>
                </a:cubicBezTo>
                <a:lnTo>
                  <a:pt x="5720160" y="3163451"/>
                </a:lnTo>
                <a:cubicBezTo>
                  <a:pt x="5722219" y="3160967"/>
                  <a:pt x="5724854" y="3159453"/>
                  <a:pt x="5727640" y="3158968"/>
                </a:cubicBezTo>
                <a:cubicBezTo>
                  <a:pt x="5726277" y="3156242"/>
                  <a:pt x="5725823" y="3153001"/>
                  <a:pt x="5726610" y="3150275"/>
                </a:cubicBezTo>
                <a:cubicBezTo>
                  <a:pt x="5726943" y="3149094"/>
                  <a:pt x="5728003" y="3148730"/>
                  <a:pt x="5728609" y="3147821"/>
                </a:cubicBezTo>
                <a:lnTo>
                  <a:pt x="5728124" y="3147094"/>
                </a:lnTo>
                <a:cubicBezTo>
                  <a:pt x="5724702" y="3141885"/>
                  <a:pt x="5727912" y="3134251"/>
                  <a:pt x="5732970" y="3131586"/>
                </a:cubicBezTo>
                <a:cubicBezTo>
                  <a:pt x="5733393" y="3131374"/>
                  <a:pt x="5733818" y="3131374"/>
                  <a:pt x="5734241" y="3131222"/>
                </a:cubicBezTo>
                <a:cubicBezTo>
                  <a:pt x="5736270" y="3129738"/>
                  <a:pt x="5738693" y="3128708"/>
                  <a:pt x="5741388" y="3128466"/>
                </a:cubicBezTo>
                <a:lnTo>
                  <a:pt x="5743175" y="3128314"/>
                </a:lnTo>
                <a:cubicBezTo>
                  <a:pt x="5746385" y="3126134"/>
                  <a:pt x="5750443" y="3126013"/>
                  <a:pt x="5754380" y="3128193"/>
                </a:cubicBezTo>
                <a:cubicBezTo>
                  <a:pt x="5758256" y="3126649"/>
                  <a:pt x="5762496" y="3127497"/>
                  <a:pt x="5765736" y="3130071"/>
                </a:cubicBezTo>
                <a:cubicBezTo>
                  <a:pt x="5765766" y="3128678"/>
                  <a:pt x="5765615" y="3127224"/>
                  <a:pt x="5766160" y="3125922"/>
                </a:cubicBezTo>
                <a:cubicBezTo>
                  <a:pt x="5767220" y="3120470"/>
                  <a:pt x="5771884" y="3117016"/>
                  <a:pt x="5777425" y="3116501"/>
                </a:cubicBezTo>
                <a:lnTo>
                  <a:pt x="5784663" y="3115865"/>
                </a:lnTo>
                <a:cubicBezTo>
                  <a:pt x="5790235" y="3115381"/>
                  <a:pt x="5794747" y="3120439"/>
                  <a:pt x="5795686" y="3125649"/>
                </a:cubicBezTo>
                <a:lnTo>
                  <a:pt x="5801107" y="3126770"/>
                </a:lnTo>
                <a:cubicBezTo>
                  <a:pt x="5804529" y="3127466"/>
                  <a:pt x="5806982" y="3130132"/>
                  <a:pt x="5808314" y="3133252"/>
                </a:cubicBezTo>
                <a:lnTo>
                  <a:pt x="5809526" y="3132404"/>
                </a:lnTo>
                <a:cubicBezTo>
                  <a:pt x="5814795" y="3128678"/>
                  <a:pt x="5821336" y="3129223"/>
                  <a:pt x="5825697" y="3134160"/>
                </a:cubicBezTo>
                <a:cubicBezTo>
                  <a:pt x="5829634" y="3138613"/>
                  <a:pt x="5828876" y="3146852"/>
                  <a:pt x="5823970" y="3150335"/>
                </a:cubicBezTo>
                <a:lnTo>
                  <a:pt x="5821518" y="3152062"/>
                </a:lnTo>
                <a:lnTo>
                  <a:pt x="5823365" y="3153607"/>
                </a:lnTo>
                <a:cubicBezTo>
                  <a:pt x="5827847" y="3157393"/>
                  <a:pt x="5828846" y="3163936"/>
                  <a:pt x="5825666" y="3168812"/>
                </a:cubicBezTo>
                <a:cubicBezTo>
                  <a:pt x="5826181" y="3169872"/>
                  <a:pt x="5826393" y="3170933"/>
                  <a:pt x="5826514" y="3172083"/>
                </a:cubicBezTo>
                <a:cubicBezTo>
                  <a:pt x="5827453" y="3170478"/>
                  <a:pt x="5828634" y="3168964"/>
                  <a:pt x="5830239" y="3167843"/>
                </a:cubicBezTo>
                <a:lnTo>
                  <a:pt x="5834418" y="3164874"/>
                </a:lnTo>
                <a:cubicBezTo>
                  <a:pt x="5835388" y="3164208"/>
                  <a:pt x="5836508" y="3163905"/>
                  <a:pt x="5837628" y="3163633"/>
                </a:cubicBezTo>
                <a:cubicBezTo>
                  <a:pt x="5835084" y="3158786"/>
                  <a:pt x="5835388" y="3152910"/>
                  <a:pt x="5839960" y="3149124"/>
                </a:cubicBezTo>
                <a:cubicBezTo>
                  <a:pt x="5843443" y="3146246"/>
                  <a:pt x="5849015" y="3145762"/>
                  <a:pt x="5853043" y="3148003"/>
                </a:cubicBezTo>
                <a:cubicBezTo>
                  <a:pt x="5855284" y="3146004"/>
                  <a:pt x="5858221" y="3144883"/>
                  <a:pt x="5861734" y="3145156"/>
                </a:cubicBezTo>
                <a:cubicBezTo>
                  <a:pt x="5867548" y="3145580"/>
                  <a:pt x="5873030" y="3152001"/>
                  <a:pt x="5871818" y="3157908"/>
                </a:cubicBezTo>
                <a:lnTo>
                  <a:pt x="5870788" y="3162906"/>
                </a:lnTo>
                <a:cubicBezTo>
                  <a:pt x="5869486" y="3169206"/>
                  <a:pt x="5864701" y="3173447"/>
                  <a:pt x="5858039" y="3172962"/>
                </a:cubicBezTo>
                <a:cubicBezTo>
                  <a:pt x="5857010" y="3172901"/>
                  <a:pt x="5856010" y="3172417"/>
                  <a:pt x="5855041" y="3171993"/>
                </a:cubicBezTo>
                <a:cubicBezTo>
                  <a:pt x="5853951" y="3172447"/>
                  <a:pt x="5852951" y="3173113"/>
                  <a:pt x="5851740" y="3173265"/>
                </a:cubicBezTo>
                <a:cubicBezTo>
                  <a:pt x="5852164" y="3177596"/>
                  <a:pt x="5850014" y="3181898"/>
                  <a:pt x="5846259" y="3184563"/>
                </a:cubicBezTo>
                <a:close/>
                <a:moveTo>
                  <a:pt x="5870274" y="3256320"/>
                </a:moveTo>
                <a:lnTo>
                  <a:pt x="5875270" y="3257350"/>
                </a:lnTo>
                <a:cubicBezTo>
                  <a:pt x="5881569" y="3258652"/>
                  <a:pt x="5885657" y="3263801"/>
                  <a:pt x="5885052" y="3270314"/>
                </a:cubicBezTo>
                <a:cubicBezTo>
                  <a:pt x="5884476" y="3276220"/>
                  <a:pt x="5877966" y="3281309"/>
                  <a:pt x="5872061" y="3280097"/>
                </a:cubicBezTo>
                <a:lnTo>
                  <a:pt x="5867064" y="3279068"/>
                </a:lnTo>
                <a:cubicBezTo>
                  <a:pt x="5860765" y="3277765"/>
                  <a:pt x="5856676" y="3272616"/>
                  <a:pt x="5857282" y="3266073"/>
                </a:cubicBezTo>
                <a:cubicBezTo>
                  <a:pt x="5857857" y="3260197"/>
                  <a:pt x="5864399" y="3255108"/>
                  <a:pt x="5870274" y="3256320"/>
                </a:cubicBezTo>
                <a:close/>
                <a:moveTo>
                  <a:pt x="5877723" y="3128860"/>
                </a:moveTo>
                <a:cubicBezTo>
                  <a:pt x="5866307" y="3119288"/>
                  <a:pt x="5881327" y="3101750"/>
                  <a:pt x="5892713" y="3111292"/>
                </a:cubicBezTo>
                <a:cubicBezTo>
                  <a:pt x="5904130" y="3120863"/>
                  <a:pt x="5889110" y="3138401"/>
                  <a:pt x="5877723" y="3128860"/>
                </a:cubicBezTo>
                <a:close/>
                <a:moveTo>
                  <a:pt x="5884719" y="3027419"/>
                </a:moveTo>
                <a:cubicBezTo>
                  <a:pt x="5884174" y="3026934"/>
                  <a:pt x="5883568" y="3026510"/>
                  <a:pt x="5882963" y="3026146"/>
                </a:cubicBezTo>
                <a:cubicBezTo>
                  <a:pt x="5882963" y="3026146"/>
                  <a:pt x="5882963" y="3026146"/>
                  <a:pt x="5882963" y="3026146"/>
                </a:cubicBezTo>
                <a:cubicBezTo>
                  <a:pt x="5882872" y="3026146"/>
                  <a:pt x="5882841" y="3026146"/>
                  <a:pt x="5882720" y="3026146"/>
                </a:cubicBezTo>
                <a:cubicBezTo>
                  <a:pt x="5882538" y="3026177"/>
                  <a:pt x="5882508" y="3026177"/>
                  <a:pt x="5882145" y="3026268"/>
                </a:cubicBezTo>
                <a:cubicBezTo>
                  <a:pt x="5875815" y="3027479"/>
                  <a:pt x="5870062" y="3023663"/>
                  <a:pt x="5868396" y="3017484"/>
                </a:cubicBezTo>
                <a:cubicBezTo>
                  <a:pt x="5866821" y="3011577"/>
                  <a:pt x="5871243" y="3004853"/>
                  <a:pt x="5877178" y="3003702"/>
                </a:cubicBezTo>
                <a:cubicBezTo>
                  <a:pt x="5884083" y="3002369"/>
                  <a:pt x="5891260" y="3003368"/>
                  <a:pt x="5896923" y="3007821"/>
                </a:cubicBezTo>
                <a:cubicBezTo>
                  <a:pt x="5901859" y="3011698"/>
                  <a:pt x="5904221" y="3017938"/>
                  <a:pt x="5900648" y="3023723"/>
                </a:cubicBezTo>
                <a:cubicBezTo>
                  <a:pt x="5897589" y="3028570"/>
                  <a:pt x="5889594" y="3031266"/>
                  <a:pt x="5884719" y="3027419"/>
                </a:cubicBezTo>
                <a:close/>
                <a:moveTo>
                  <a:pt x="5662379" y="2861036"/>
                </a:moveTo>
                <a:cubicBezTo>
                  <a:pt x="5651144" y="2851616"/>
                  <a:pt x="5663500" y="2832049"/>
                  <a:pt x="5674856" y="2841590"/>
                </a:cubicBezTo>
                <a:cubicBezTo>
                  <a:pt x="5686091" y="2851040"/>
                  <a:pt x="5673766" y="2870578"/>
                  <a:pt x="5662379" y="2861036"/>
                </a:cubicBezTo>
                <a:close/>
                <a:moveTo>
                  <a:pt x="5609808" y="2867488"/>
                </a:moveTo>
                <a:cubicBezTo>
                  <a:pt x="5606749" y="2871941"/>
                  <a:pt x="5599663" y="2873970"/>
                  <a:pt x="5594848" y="2871002"/>
                </a:cubicBezTo>
                <a:cubicBezTo>
                  <a:pt x="5591910" y="2871638"/>
                  <a:pt x="5588700" y="2871062"/>
                  <a:pt x="5585702" y="2868548"/>
                </a:cubicBezTo>
                <a:cubicBezTo>
                  <a:pt x="5578283" y="2862339"/>
                  <a:pt x="5582008" y="2852797"/>
                  <a:pt x="5588640" y="2849435"/>
                </a:cubicBezTo>
                <a:cubicBezTo>
                  <a:pt x="5592456" y="2846012"/>
                  <a:pt x="5598754" y="2844710"/>
                  <a:pt x="5602873" y="2848163"/>
                </a:cubicBezTo>
                <a:lnTo>
                  <a:pt x="5606810" y="2851464"/>
                </a:lnTo>
                <a:cubicBezTo>
                  <a:pt x="5611594" y="2855463"/>
                  <a:pt x="5613623" y="2861945"/>
                  <a:pt x="5609808" y="2867488"/>
                </a:cubicBezTo>
                <a:close/>
                <a:moveTo>
                  <a:pt x="5622254" y="2904623"/>
                </a:moveTo>
                <a:cubicBezTo>
                  <a:pt x="5633520" y="2914074"/>
                  <a:pt x="5620831" y="2933399"/>
                  <a:pt x="5609475" y="2923857"/>
                </a:cubicBezTo>
                <a:cubicBezTo>
                  <a:pt x="5598209" y="2914407"/>
                  <a:pt x="5610898" y="2895082"/>
                  <a:pt x="5622254" y="2904623"/>
                </a:cubicBezTo>
                <a:close/>
                <a:moveTo>
                  <a:pt x="5628159" y="2720188"/>
                </a:moveTo>
                <a:cubicBezTo>
                  <a:pt x="5614047" y="2713827"/>
                  <a:pt x="5624162" y="2691958"/>
                  <a:pt x="5638274" y="2698349"/>
                </a:cubicBezTo>
                <a:cubicBezTo>
                  <a:pt x="5652386" y="2704740"/>
                  <a:pt x="5642271" y="2726579"/>
                  <a:pt x="5628159" y="2720188"/>
                </a:cubicBezTo>
                <a:close/>
                <a:moveTo>
                  <a:pt x="5616076" y="2699530"/>
                </a:moveTo>
                <a:lnTo>
                  <a:pt x="5612775" y="2703438"/>
                </a:lnTo>
                <a:cubicBezTo>
                  <a:pt x="5612533" y="2703740"/>
                  <a:pt x="5612230" y="2703983"/>
                  <a:pt x="5611958" y="2704255"/>
                </a:cubicBezTo>
                <a:cubicBezTo>
                  <a:pt x="5612291" y="2705285"/>
                  <a:pt x="5612533" y="2706345"/>
                  <a:pt x="5612533" y="2707406"/>
                </a:cubicBezTo>
                <a:cubicBezTo>
                  <a:pt x="5612594" y="2713978"/>
                  <a:pt x="5607294" y="2718522"/>
                  <a:pt x="5601086" y="2719037"/>
                </a:cubicBezTo>
                <a:lnTo>
                  <a:pt x="5593848" y="2719673"/>
                </a:lnTo>
                <a:cubicBezTo>
                  <a:pt x="5587610" y="2720218"/>
                  <a:pt x="5582250" y="2714069"/>
                  <a:pt x="5582220" y="2708223"/>
                </a:cubicBezTo>
                <a:cubicBezTo>
                  <a:pt x="5582189" y="2702165"/>
                  <a:pt x="5586671" y="2697894"/>
                  <a:pt x="5592213" y="2696834"/>
                </a:cubicBezTo>
                <a:cubicBezTo>
                  <a:pt x="5592092" y="2694078"/>
                  <a:pt x="5592819" y="2691322"/>
                  <a:pt x="5594545" y="2689232"/>
                </a:cubicBezTo>
                <a:lnTo>
                  <a:pt x="5597846" y="2685324"/>
                </a:lnTo>
                <a:cubicBezTo>
                  <a:pt x="5601995" y="2680357"/>
                  <a:pt x="5608778" y="2679569"/>
                  <a:pt x="5614047" y="2683295"/>
                </a:cubicBezTo>
                <a:cubicBezTo>
                  <a:pt x="5619014" y="2686839"/>
                  <a:pt x="5619952" y="2694896"/>
                  <a:pt x="5616076" y="2699530"/>
                </a:cubicBezTo>
                <a:close/>
                <a:moveTo>
                  <a:pt x="5605265" y="2644433"/>
                </a:moveTo>
                <a:lnTo>
                  <a:pt x="5603054" y="2649310"/>
                </a:lnTo>
                <a:cubicBezTo>
                  <a:pt x="5600268" y="2655458"/>
                  <a:pt x="5592637" y="2657246"/>
                  <a:pt x="5586914" y="2654671"/>
                </a:cubicBezTo>
                <a:cubicBezTo>
                  <a:pt x="5580796" y="2651945"/>
                  <a:pt x="5578979" y="2644251"/>
                  <a:pt x="5581554" y="2638526"/>
                </a:cubicBezTo>
                <a:lnTo>
                  <a:pt x="5583764" y="2633649"/>
                </a:lnTo>
                <a:cubicBezTo>
                  <a:pt x="5586550" y="2627501"/>
                  <a:pt x="5594181" y="2625744"/>
                  <a:pt x="5599905" y="2628319"/>
                </a:cubicBezTo>
                <a:cubicBezTo>
                  <a:pt x="5606022" y="2631014"/>
                  <a:pt x="5607839" y="2638708"/>
                  <a:pt x="5605265" y="2644433"/>
                </a:cubicBezTo>
                <a:close/>
                <a:moveTo>
                  <a:pt x="5578767" y="2664030"/>
                </a:moveTo>
                <a:cubicBezTo>
                  <a:pt x="5573771" y="2668635"/>
                  <a:pt x="5567229" y="2667362"/>
                  <a:pt x="5562445" y="2663364"/>
                </a:cubicBezTo>
                <a:lnTo>
                  <a:pt x="5558508" y="2660062"/>
                </a:lnTo>
                <a:cubicBezTo>
                  <a:pt x="5553693" y="2656034"/>
                  <a:pt x="5555025" y="2647553"/>
                  <a:pt x="5559144" y="2643736"/>
                </a:cubicBezTo>
                <a:cubicBezTo>
                  <a:pt x="5564171" y="2639132"/>
                  <a:pt x="5570682" y="2640404"/>
                  <a:pt x="5575467" y="2644372"/>
                </a:cubicBezTo>
                <a:lnTo>
                  <a:pt x="5579403" y="2647674"/>
                </a:lnTo>
                <a:cubicBezTo>
                  <a:pt x="5584248" y="2651733"/>
                  <a:pt x="5582916" y="2660214"/>
                  <a:pt x="5578767" y="2664030"/>
                </a:cubicBezTo>
                <a:close/>
                <a:moveTo>
                  <a:pt x="5512356" y="2461875"/>
                </a:moveTo>
                <a:cubicBezTo>
                  <a:pt x="5509994" y="2467267"/>
                  <a:pt x="5503120" y="2471144"/>
                  <a:pt x="5497427" y="2468600"/>
                </a:cubicBezTo>
                <a:lnTo>
                  <a:pt x="5492551" y="2466419"/>
                </a:lnTo>
                <a:cubicBezTo>
                  <a:pt x="5486615" y="2463723"/>
                  <a:pt x="5482860" y="2457635"/>
                  <a:pt x="5485162" y="2451092"/>
                </a:cubicBezTo>
                <a:cubicBezTo>
                  <a:pt x="5486737" y="2446609"/>
                  <a:pt x="5491552" y="2443126"/>
                  <a:pt x="5496427" y="2443005"/>
                </a:cubicBezTo>
                <a:cubicBezTo>
                  <a:pt x="5497184" y="2441551"/>
                  <a:pt x="5498214" y="2440248"/>
                  <a:pt x="5499577" y="2439249"/>
                </a:cubicBezTo>
                <a:lnTo>
                  <a:pt x="5503725" y="2436250"/>
                </a:lnTo>
                <a:cubicBezTo>
                  <a:pt x="5508783" y="2432585"/>
                  <a:pt x="5516142" y="2433645"/>
                  <a:pt x="5519867" y="2438704"/>
                </a:cubicBezTo>
                <a:cubicBezTo>
                  <a:pt x="5520139" y="2439067"/>
                  <a:pt x="5520200" y="2439521"/>
                  <a:pt x="5520412" y="2439945"/>
                </a:cubicBezTo>
                <a:lnTo>
                  <a:pt x="5522774" y="2439037"/>
                </a:lnTo>
                <a:cubicBezTo>
                  <a:pt x="5528861" y="2436735"/>
                  <a:pt x="5535977" y="2439855"/>
                  <a:pt x="5538309" y="2445973"/>
                </a:cubicBezTo>
                <a:cubicBezTo>
                  <a:pt x="5540610" y="2452031"/>
                  <a:pt x="5537461" y="2459240"/>
                  <a:pt x="5531374" y="2461512"/>
                </a:cubicBezTo>
                <a:lnTo>
                  <a:pt x="5524681" y="2464056"/>
                </a:lnTo>
                <a:cubicBezTo>
                  <a:pt x="5528043" y="2465662"/>
                  <a:pt x="5530769" y="2468539"/>
                  <a:pt x="5531495" y="2472356"/>
                </a:cubicBezTo>
                <a:lnTo>
                  <a:pt x="5532494" y="2477596"/>
                </a:lnTo>
                <a:cubicBezTo>
                  <a:pt x="5533706" y="2484017"/>
                  <a:pt x="5529466" y="2490469"/>
                  <a:pt x="5523016" y="2491741"/>
                </a:cubicBezTo>
                <a:cubicBezTo>
                  <a:pt x="5516687" y="2493013"/>
                  <a:pt x="5510085" y="2488652"/>
                  <a:pt x="5508874" y="2482291"/>
                </a:cubicBezTo>
                <a:lnTo>
                  <a:pt x="5507875" y="2477051"/>
                </a:lnTo>
                <a:cubicBezTo>
                  <a:pt x="5506815" y="2471477"/>
                  <a:pt x="5510025" y="2466086"/>
                  <a:pt x="5515052" y="2463874"/>
                </a:cubicBezTo>
                <a:cubicBezTo>
                  <a:pt x="5514113" y="2463329"/>
                  <a:pt x="5513235" y="2462633"/>
                  <a:pt x="5512356" y="2461875"/>
                </a:cubicBezTo>
                <a:close/>
                <a:moveTo>
                  <a:pt x="5533585" y="2322269"/>
                </a:moveTo>
                <a:cubicBezTo>
                  <a:pt x="5538824" y="2318483"/>
                  <a:pt x="5545940" y="2320391"/>
                  <a:pt x="5549635" y="2325268"/>
                </a:cubicBezTo>
                <a:cubicBezTo>
                  <a:pt x="5553360" y="2330205"/>
                  <a:pt x="5551573" y="2337293"/>
                  <a:pt x="5546970" y="2340958"/>
                </a:cubicBezTo>
                <a:cubicBezTo>
                  <a:pt x="5547969" y="2349136"/>
                  <a:pt x="5539611" y="2358617"/>
                  <a:pt x="5529618" y="2354104"/>
                </a:cubicBezTo>
                <a:cubicBezTo>
                  <a:pt x="5528467" y="2353589"/>
                  <a:pt x="5527740" y="2352832"/>
                  <a:pt x="5526923" y="2352135"/>
                </a:cubicBezTo>
                <a:cubicBezTo>
                  <a:pt x="5523531" y="2351832"/>
                  <a:pt x="5520230" y="2350196"/>
                  <a:pt x="5518110" y="2347349"/>
                </a:cubicBezTo>
                <a:cubicBezTo>
                  <a:pt x="5514294" y="2342291"/>
                  <a:pt x="5516233" y="2334839"/>
                  <a:pt x="5521108" y="2331295"/>
                </a:cubicBezTo>
                <a:lnTo>
                  <a:pt x="5533585" y="2322269"/>
                </a:lnTo>
                <a:close/>
                <a:moveTo>
                  <a:pt x="5551634" y="2284316"/>
                </a:moveTo>
                <a:cubicBezTo>
                  <a:pt x="5560294" y="2296311"/>
                  <a:pt x="5542791" y="2311395"/>
                  <a:pt x="5534100" y="2299340"/>
                </a:cubicBezTo>
                <a:cubicBezTo>
                  <a:pt x="5525439" y="2287345"/>
                  <a:pt x="5542942" y="2272260"/>
                  <a:pt x="5551634" y="2284316"/>
                </a:cubicBezTo>
                <a:close/>
                <a:moveTo>
                  <a:pt x="5478227" y="2402537"/>
                </a:moveTo>
                <a:cubicBezTo>
                  <a:pt x="5478318" y="2402022"/>
                  <a:pt x="5478257" y="2401568"/>
                  <a:pt x="5478409" y="2401084"/>
                </a:cubicBezTo>
                <a:cubicBezTo>
                  <a:pt x="5480165" y="2395238"/>
                  <a:pt x="5487979" y="2391088"/>
                  <a:pt x="5493732" y="2393693"/>
                </a:cubicBezTo>
                <a:lnTo>
                  <a:pt x="5498608" y="2395904"/>
                </a:lnTo>
                <a:cubicBezTo>
                  <a:pt x="5502756" y="2397782"/>
                  <a:pt x="5505421" y="2401114"/>
                  <a:pt x="5506179" y="2405112"/>
                </a:cubicBezTo>
                <a:lnTo>
                  <a:pt x="5506451" y="2405082"/>
                </a:lnTo>
                <a:cubicBezTo>
                  <a:pt x="5513083" y="2403809"/>
                  <a:pt x="5519049" y="2408050"/>
                  <a:pt x="5520654" y="2414472"/>
                </a:cubicBezTo>
                <a:cubicBezTo>
                  <a:pt x="5522229" y="2420711"/>
                  <a:pt x="5517474" y="2427496"/>
                  <a:pt x="5511266" y="2428678"/>
                </a:cubicBezTo>
                <a:lnTo>
                  <a:pt x="5506027" y="2429677"/>
                </a:lnTo>
                <a:cubicBezTo>
                  <a:pt x="5499395" y="2430919"/>
                  <a:pt x="5493429" y="2426709"/>
                  <a:pt x="5491824" y="2420287"/>
                </a:cubicBezTo>
                <a:cubicBezTo>
                  <a:pt x="5491703" y="2419803"/>
                  <a:pt x="5491854" y="2419318"/>
                  <a:pt x="5491794" y="2418833"/>
                </a:cubicBezTo>
                <a:cubicBezTo>
                  <a:pt x="5491431" y="2418743"/>
                  <a:pt x="5491007" y="2418803"/>
                  <a:pt x="5490643" y="2418652"/>
                </a:cubicBezTo>
                <a:lnTo>
                  <a:pt x="5485767" y="2416440"/>
                </a:lnTo>
                <a:cubicBezTo>
                  <a:pt x="5485737" y="2416440"/>
                  <a:pt x="5485707" y="2416410"/>
                  <a:pt x="5485677" y="2416380"/>
                </a:cubicBezTo>
                <a:cubicBezTo>
                  <a:pt x="5483557" y="2424770"/>
                  <a:pt x="5473019" y="2430646"/>
                  <a:pt x="5466719" y="2421923"/>
                </a:cubicBezTo>
                <a:cubicBezTo>
                  <a:pt x="5459724" y="2412200"/>
                  <a:pt x="5469627" y="2400296"/>
                  <a:pt x="5478227" y="2402537"/>
                </a:cubicBezTo>
                <a:close/>
                <a:moveTo>
                  <a:pt x="5432409" y="2453213"/>
                </a:moveTo>
                <a:cubicBezTo>
                  <a:pt x="5430773" y="2450971"/>
                  <a:pt x="5430289" y="2448578"/>
                  <a:pt x="5430259" y="2446276"/>
                </a:cubicBezTo>
                <a:cubicBezTo>
                  <a:pt x="5422415" y="2441218"/>
                  <a:pt x="5422294" y="2426406"/>
                  <a:pt x="5434195" y="2424164"/>
                </a:cubicBezTo>
                <a:cubicBezTo>
                  <a:pt x="5442735" y="2422529"/>
                  <a:pt x="5447671" y="2429314"/>
                  <a:pt x="5447762" y="2436068"/>
                </a:cubicBezTo>
                <a:cubicBezTo>
                  <a:pt x="5448247" y="2436553"/>
                  <a:pt x="5448792" y="2436795"/>
                  <a:pt x="5449246" y="2437431"/>
                </a:cubicBezTo>
                <a:cubicBezTo>
                  <a:pt x="5457846" y="2449305"/>
                  <a:pt x="5441100" y="2465237"/>
                  <a:pt x="5432409" y="2453213"/>
                </a:cubicBezTo>
                <a:close/>
                <a:moveTo>
                  <a:pt x="5273301" y="2350045"/>
                </a:moveTo>
                <a:cubicBezTo>
                  <a:pt x="5267456" y="2358405"/>
                  <a:pt x="5255070" y="2354649"/>
                  <a:pt x="5252557" y="2346077"/>
                </a:cubicBezTo>
                <a:cubicBezTo>
                  <a:pt x="5240201" y="2339050"/>
                  <a:pt x="5247287" y="2317726"/>
                  <a:pt x="5260975" y="2323905"/>
                </a:cubicBezTo>
                <a:cubicBezTo>
                  <a:pt x="5263398" y="2324995"/>
                  <a:pt x="5264942" y="2326661"/>
                  <a:pt x="5266184" y="2328478"/>
                </a:cubicBezTo>
                <a:cubicBezTo>
                  <a:pt x="5269273" y="2328902"/>
                  <a:pt x="5272059" y="2330629"/>
                  <a:pt x="5274179" y="2332931"/>
                </a:cubicBezTo>
                <a:cubicBezTo>
                  <a:pt x="5281356" y="2327994"/>
                  <a:pt x="5294226" y="2332810"/>
                  <a:pt x="5292349" y="2344017"/>
                </a:cubicBezTo>
                <a:cubicBezTo>
                  <a:pt x="5290653" y="2354225"/>
                  <a:pt x="5279297" y="2355225"/>
                  <a:pt x="5273301" y="2350045"/>
                </a:cubicBezTo>
                <a:close/>
                <a:moveTo>
                  <a:pt x="5286050" y="2059746"/>
                </a:moveTo>
                <a:cubicBezTo>
                  <a:pt x="5284021" y="2061806"/>
                  <a:pt x="5281477" y="2063351"/>
                  <a:pt x="5278782" y="2063684"/>
                </a:cubicBezTo>
                <a:cubicBezTo>
                  <a:pt x="5274300" y="2073255"/>
                  <a:pt x="5259976" y="2070772"/>
                  <a:pt x="5257584" y="2061594"/>
                </a:cubicBezTo>
                <a:cubicBezTo>
                  <a:pt x="5254676" y="2064138"/>
                  <a:pt x="5250497" y="2065320"/>
                  <a:pt x="5246682" y="2064350"/>
                </a:cubicBezTo>
                <a:lnTo>
                  <a:pt x="5245622" y="2064108"/>
                </a:lnTo>
                <a:cubicBezTo>
                  <a:pt x="5246591" y="2065077"/>
                  <a:pt x="5247439" y="2066289"/>
                  <a:pt x="5248044" y="2067894"/>
                </a:cubicBezTo>
                <a:cubicBezTo>
                  <a:pt x="5249468" y="2071589"/>
                  <a:pt x="5248922" y="2075012"/>
                  <a:pt x="5247409" y="2077890"/>
                </a:cubicBezTo>
                <a:cubicBezTo>
                  <a:pt x="5248347" y="2078072"/>
                  <a:pt x="5249316" y="2078132"/>
                  <a:pt x="5250225" y="2078526"/>
                </a:cubicBezTo>
                <a:cubicBezTo>
                  <a:pt x="5256312" y="2081131"/>
                  <a:pt x="5258432" y="2088855"/>
                  <a:pt x="5255857" y="2094579"/>
                </a:cubicBezTo>
                <a:lnTo>
                  <a:pt x="5249256" y="2109210"/>
                </a:lnTo>
                <a:cubicBezTo>
                  <a:pt x="5246500" y="2115359"/>
                  <a:pt x="5239080" y="2117358"/>
                  <a:pt x="5233206" y="2114843"/>
                </a:cubicBezTo>
                <a:cubicBezTo>
                  <a:pt x="5227118" y="2112239"/>
                  <a:pt x="5224999" y="2104515"/>
                  <a:pt x="5227573" y="2098790"/>
                </a:cubicBezTo>
                <a:lnTo>
                  <a:pt x="5233963" y="2084644"/>
                </a:lnTo>
                <a:cubicBezTo>
                  <a:pt x="5231570" y="2083978"/>
                  <a:pt x="5229451" y="2082312"/>
                  <a:pt x="5228118" y="2079253"/>
                </a:cubicBezTo>
                <a:cubicBezTo>
                  <a:pt x="5225786" y="2080101"/>
                  <a:pt x="5223182" y="2080373"/>
                  <a:pt x="5220608" y="2079737"/>
                </a:cubicBezTo>
                <a:lnTo>
                  <a:pt x="5210735" y="2077284"/>
                </a:lnTo>
                <a:cubicBezTo>
                  <a:pt x="5204679" y="2075800"/>
                  <a:pt x="5201530" y="2068439"/>
                  <a:pt x="5203316" y="2062836"/>
                </a:cubicBezTo>
                <a:cubicBezTo>
                  <a:pt x="5205103" y="2057262"/>
                  <a:pt x="5210584" y="2055021"/>
                  <a:pt x="5216005" y="2055596"/>
                </a:cubicBezTo>
                <a:cubicBezTo>
                  <a:pt x="5213370" y="2046903"/>
                  <a:pt x="5220396" y="2035817"/>
                  <a:pt x="5230783" y="2040482"/>
                </a:cubicBezTo>
                <a:cubicBezTo>
                  <a:pt x="5231237" y="2040663"/>
                  <a:pt x="5231449" y="2041027"/>
                  <a:pt x="5231843" y="2041239"/>
                </a:cubicBezTo>
                <a:cubicBezTo>
                  <a:pt x="5232630" y="2040058"/>
                  <a:pt x="5233115" y="2038543"/>
                  <a:pt x="5234174" y="2037756"/>
                </a:cubicBezTo>
                <a:lnTo>
                  <a:pt x="5233478" y="2036604"/>
                </a:lnTo>
                <a:cubicBezTo>
                  <a:pt x="5230268" y="2031274"/>
                  <a:pt x="5233781" y="2023762"/>
                  <a:pt x="5238929" y="2021338"/>
                </a:cubicBezTo>
                <a:cubicBezTo>
                  <a:pt x="5244925" y="2018491"/>
                  <a:pt x="5251012" y="2021490"/>
                  <a:pt x="5254222" y="2026791"/>
                </a:cubicBezTo>
                <a:lnTo>
                  <a:pt x="5254646" y="2027518"/>
                </a:lnTo>
                <a:cubicBezTo>
                  <a:pt x="5255585" y="2027548"/>
                  <a:pt x="5256524" y="2027548"/>
                  <a:pt x="5257493" y="2027790"/>
                </a:cubicBezTo>
                <a:lnTo>
                  <a:pt x="5262429" y="2029032"/>
                </a:lnTo>
                <a:cubicBezTo>
                  <a:pt x="5268455" y="2030516"/>
                  <a:pt x="5271211" y="2038422"/>
                  <a:pt x="5269243" y="2043753"/>
                </a:cubicBezTo>
                <a:cubicBezTo>
                  <a:pt x="5268576" y="2045540"/>
                  <a:pt x="5267486" y="2046843"/>
                  <a:pt x="5266275" y="2047963"/>
                </a:cubicBezTo>
                <a:cubicBezTo>
                  <a:pt x="5267214" y="2047812"/>
                  <a:pt x="5268153" y="2047842"/>
                  <a:pt x="5269122" y="2047933"/>
                </a:cubicBezTo>
                <a:cubicBezTo>
                  <a:pt x="5272059" y="2041845"/>
                  <a:pt x="5279751" y="2038695"/>
                  <a:pt x="5285020" y="2041996"/>
                </a:cubicBezTo>
                <a:cubicBezTo>
                  <a:pt x="5283627" y="2037029"/>
                  <a:pt x="5284596" y="2031849"/>
                  <a:pt x="5289502" y="2028760"/>
                </a:cubicBezTo>
                <a:cubicBezTo>
                  <a:pt x="5294317" y="2025761"/>
                  <a:pt x="5302645" y="2026851"/>
                  <a:pt x="5305310" y="2032455"/>
                </a:cubicBezTo>
                <a:cubicBezTo>
                  <a:pt x="5305613" y="2033151"/>
                  <a:pt x="5305946" y="2033818"/>
                  <a:pt x="5306340" y="2034454"/>
                </a:cubicBezTo>
                <a:cubicBezTo>
                  <a:pt x="5306370" y="2034514"/>
                  <a:pt x="5306370" y="2034484"/>
                  <a:pt x="5306400" y="2034575"/>
                </a:cubicBezTo>
                <a:cubicBezTo>
                  <a:pt x="5306461" y="2034606"/>
                  <a:pt x="5306491" y="2034606"/>
                  <a:pt x="5306521" y="2034636"/>
                </a:cubicBezTo>
                <a:cubicBezTo>
                  <a:pt x="5306582" y="2034636"/>
                  <a:pt x="5306642" y="2034666"/>
                  <a:pt x="5306703" y="2034696"/>
                </a:cubicBezTo>
                <a:cubicBezTo>
                  <a:pt x="5307611" y="2034848"/>
                  <a:pt x="5308490" y="2034696"/>
                  <a:pt x="5309398" y="2034908"/>
                </a:cubicBezTo>
                <a:cubicBezTo>
                  <a:pt x="5315727" y="2036453"/>
                  <a:pt x="5318816" y="2044510"/>
                  <a:pt x="5316818" y="2050235"/>
                </a:cubicBezTo>
                <a:cubicBezTo>
                  <a:pt x="5315213" y="2054809"/>
                  <a:pt x="5311427" y="2057323"/>
                  <a:pt x="5307157" y="2057929"/>
                </a:cubicBezTo>
                <a:cubicBezTo>
                  <a:pt x="5305249" y="2062745"/>
                  <a:pt x="5300949" y="2066258"/>
                  <a:pt x="5295316" y="2065834"/>
                </a:cubicBezTo>
                <a:cubicBezTo>
                  <a:pt x="5291622" y="2065501"/>
                  <a:pt x="5288139" y="2063017"/>
                  <a:pt x="5286050" y="2059746"/>
                </a:cubicBezTo>
                <a:close/>
                <a:moveTo>
                  <a:pt x="5275420" y="1913385"/>
                </a:moveTo>
                <a:cubicBezTo>
                  <a:pt x="5273452" y="1919564"/>
                  <a:pt x="5267032" y="1922321"/>
                  <a:pt x="5261005" y="1920836"/>
                </a:cubicBezTo>
                <a:lnTo>
                  <a:pt x="5256069" y="1919594"/>
                </a:lnTo>
                <a:cubicBezTo>
                  <a:pt x="5250043" y="1918110"/>
                  <a:pt x="5246833" y="1910780"/>
                  <a:pt x="5248620" y="1905177"/>
                </a:cubicBezTo>
                <a:cubicBezTo>
                  <a:pt x="5250588" y="1898997"/>
                  <a:pt x="5257008" y="1896241"/>
                  <a:pt x="5263034" y="1897725"/>
                </a:cubicBezTo>
                <a:lnTo>
                  <a:pt x="5268001" y="1898967"/>
                </a:lnTo>
                <a:cubicBezTo>
                  <a:pt x="5273997" y="1900482"/>
                  <a:pt x="5277207" y="1907781"/>
                  <a:pt x="5275420" y="1913385"/>
                </a:cubicBezTo>
                <a:close/>
                <a:moveTo>
                  <a:pt x="5281235" y="1962576"/>
                </a:moveTo>
                <a:lnTo>
                  <a:pt x="5285989" y="1960759"/>
                </a:lnTo>
                <a:cubicBezTo>
                  <a:pt x="5291773" y="1958517"/>
                  <a:pt x="5298284" y="1959396"/>
                  <a:pt x="5301524" y="1965423"/>
                </a:cubicBezTo>
                <a:cubicBezTo>
                  <a:pt x="5301646" y="1965635"/>
                  <a:pt x="5301646" y="1965908"/>
                  <a:pt x="5301736" y="1966120"/>
                </a:cubicBezTo>
                <a:cubicBezTo>
                  <a:pt x="5306945" y="1967271"/>
                  <a:pt x="5310882" y="1971845"/>
                  <a:pt x="5310882" y="1977297"/>
                </a:cubicBezTo>
                <a:cubicBezTo>
                  <a:pt x="5310913" y="1977933"/>
                  <a:pt x="5310913" y="1978236"/>
                  <a:pt x="5310882" y="1978327"/>
                </a:cubicBezTo>
                <a:lnTo>
                  <a:pt x="5310913" y="1978539"/>
                </a:lnTo>
                <a:cubicBezTo>
                  <a:pt x="5310913" y="1978569"/>
                  <a:pt x="5310913" y="1978569"/>
                  <a:pt x="5310943" y="1978630"/>
                </a:cubicBezTo>
                <a:cubicBezTo>
                  <a:pt x="5311548" y="1978993"/>
                  <a:pt x="5312124" y="1979326"/>
                  <a:pt x="5312759" y="1979629"/>
                </a:cubicBezTo>
                <a:cubicBezTo>
                  <a:pt x="5318574" y="1982355"/>
                  <a:pt x="5319361" y="1990382"/>
                  <a:pt x="5316636" y="1995380"/>
                </a:cubicBezTo>
                <a:cubicBezTo>
                  <a:pt x="5313456" y="2001226"/>
                  <a:pt x="5306309" y="2001802"/>
                  <a:pt x="5300889" y="1999257"/>
                </a:cubicBezTo>
                <a:cubicBezTo>
                  <a:pt x="5294257" y="1996137"/>
                  <a:pt x="5290290" y="1990261"/>
                  <a:pt x="5288715" y="1983537"/>
                </a:cubicBezTo>
                <a:cubicBezTo>
                  <a:pt x="5283899" y="1984324"/>
                  <a:pt x="5279145" y="1982931"/>
                  <a:pt x="5276541" y="1978054"/>
                </a:cubicBezTo>
                <a:cubicBezTo>
                  <a:pt x="5273906" y="1973147"/>
                  <a:pt x="5275451" y="1964817"/>
                  <a:pt x="5281235" y="1962576"/>
                </a:cubicBezTo>
                <a:close/>
                <a:moveTo>
                  <a:pt x="5266002" y="1993653"/>
                </a:moveTo>
                <a:cubicBezTo>
                  <a:pt x="5265669" y="1995016"/>
                  <a:pt x="5265033" y="1996077"/>
                  <a:pt x="5264367" y="1997106"/>
                </a:cubicBezTo>
                <a:cubicBezTo>
                  <a:pt x="5269727" y="1996258"/>
                  <a:pt x="5275935" y="1998348"/>
                  <a:pt x="5278388" y="2004740"/>
                </a:cubicBezTo>
                <a:cubicBezTo>
                  <a:pt x="5283688" y="2018491"/>
                  <a:pt x="5261339" y="2023731"/>
                  <a:pt x="5256100" y="2010161"/>
                </a:cubicBezTo>
                <a:cubicBezTo>
                  <a:pt x="5254918" y="2007072"/>
                  <a:pt x="5255252" y="2004497"/>
                  <a:pt x="5256342" y="2002377"/>
                </a:cubicBezTo>
                <a:cubicBezTo>
                  <a:pt x="5249195" y="2003376"/>
                  <a:pt x="5241201" y="1998348"/>
                  <a:pt x="5243441" y="1989383"/>
                </a:cubicBezTo>
                <a:cubicBezTo>
                  <a:pt x="5247015" y="1975086"/>
                  <a:pt x="5269576" y="1979326"/>
                  <a:pt x="5266002" y="1993653"/>
                </a:cubicBezTo>
                <a:close/>
                <a:moveTo>
                  <a:pt x="5316151" y="2010373"/>
                </a:moveTo>
                <a:cubicBezTo>
                  <a:pt x="5310852" y="1996592"/>
                  <a:pt x="5332322" y="1988534"/>
                  <a:pt x="5337622" y="2002347"/>
                </a:cubicBezTo>
                <a:cubicBezTo>
                  <a:pt x="5342952" y="2016129"/>
                  <a:pt x="5321451" y="2024186"/>
                  <a:pt x="5316151" y="2010373"/>
                </a:cubicBezTo>
                <a:close/>
                <a:moveTo>
                  <a:pt x="5329991" y="1937950"/>
                </a:moveTo>
                <a:cubicBezTo>
                  <a:pt x="5328780" y="1939344"/>
                  <a:pt x="5327235" y="1940222"/>
                  <a:pt x="5325569" y="1940798"/>
                </a:cubicBezTo>
                <a:cubicBezTo>
                  <a:pt x="5328446" y="1942766"/>
                  <a:pt x="5330263" y="1946007"/>
                  <a:pt x="5329082" y="1950702"/>
                </a:cubicBezTo>
                <a:cubicBezTo>
                  <a:pt x="5325569" y="1964817"/>
                  <a:pt x="5302736" y="1962394"/>
                  <a:pt x="5306279" y="1948097"/>
                </a:cubicBezTo>
                <a:cubicBezTo>
                  <a:pt x="5306672" y="1946462"/>
                  <a:pt x="5307399" y="1945099"/>
                  <a:pt x="5308247" y="1943917"/>
                </a:cubicBezTo>
                <a:lnTo>
                  <a:pt x="5308066" y="1943978"/>
                </a:lnTo>
                <a:cubicBezTo>
                  <a:pt x="5302070" y="1946280"/>
                  <a:pt x="5295710" y="1942675"/>
                  <a:pt x="5293409" y="1937042"/>
                </a:cubicBezTo>
                <a:cubicBezTo>
                  <a:pt x="5291016" y="1931196"/>
                  <a:pt x="5294771" y="1924532"/>
                  <a:pt x="5300374" y="1922381"/>
                </a:cubicBezTo>
                <a:lnTo>
                  <a:pt x="5304371" y="1920836"/>
                </a:lnTo>
                <a:cubicBezTo>
                  <a:pt x="5305159" y="1917535"/>
                  <a:pt x="5307218" y="1914597"/>
                  <a:pt x="5310579" y="1912991"/>
                </a:cubicBezTo>
                <a:cubicBezTo>
                  <a:pt x="5314940" y="1910932"/>
                  <a:pt x="5318968" y="1912113"/>
                  <a:pt x="5323177" y="1913779"/>
                </a:cubicBezTo>
                <a:cubicBezTo>
                  <a:pt x="5326417" y="1915081"/>
                  <a:pt x="5328234" y="1918019"/>
                  <a:pt x="5328870" y="1921260"/>
                </a:cubicBezTo>
                <a:cubicBezTo>
                  <a:pt x="5329052" y="1921412"/>
                  <a:pt x="5329234" y="1921563"/>
                  <a:pt x="5329385" y="1921745"/>
                </a:cubicBezTo>
                <a:cubicBezTo>
                  <a:pt x="5334170" y="1926046"/>
                  <a:pt x="5333958" y="1933255"/>
                  <a:pt x="5329991" y="1937950"/>
                </a:cubicBezTo>
                <a:close/>
                <a:moveTo>
                  <a:pt x="5296922" y="1890122"/>
                </a:moveTo>
                <a:cubicBezTo>
                  <a:pt x="5293378" y="1904389"/>
                  <a:pt x="5270726" y="1900845"/>
                  <a:pt x="5274270" y="1886548"/>
                </a:cubicBezTo>
                <a:cubicBezTo>
                  <a:pt x="5277813" y="1872282"/>
                  <a:pt x="5300465" y="1875795"/>
                  <a:pt x="5296922" y="1890122"/>
                </a:cubicBezTo>
                <a:close/>
                <a:moveTo>
                  <a:pt x="5243320" y="1831239"/>
                </a:moveTo>
                <a:cubicBezTo>
                  <a:pt x="5239777" y="1845566"/>
                  <a:pt x="5217549" y="1839841"/>
                  <a:pt x="5221122" y="1825514"/>
                </a:cubicBezTo>
                <a:cubicBezTo>
                  <a:pt x="5224666" y="1811187"/>
                  <a:pt x="5246863" y="1816912"/>
                  <a:pt x="5243320" y="1831239"/>
                </a:cubicBezTo>
                <a:close/>
                <a:moveTo>
                  <a:pt x="5223787" y="1882732"/>
                </a:moveTo>
                <a:cubicBezTo>
                  <a:pt x="5229814" y="1883852"/>
                  <a:pt x="5233811" y="1890668"/>
                  <a:pt x="5232358" y="1896514"/>
                </a:cubicBezTo>
                <a:lnTo>
                  <a:pt x="5231116" y="1901451"/>
                </a:lnTo>
                <a:cubicBezTo>
                  <a:pt x="5229572" y="1907691"/>
                  <a:pt x="5223545" y="1911174"/>
                  <a:pt x="5217368" y="1910053"/>
                </a:cubicBezTo>
                <a:cubicBezTo>
                  <a:pt x="5211341" y="1908933"/>
                  <a:pt x="5207344" y="1902087"/>
                  <a:pt x="5208797" y="1896271"/>
                </a:cubicBezTo>
                <a:lnTo>
                  <a:pt x="5210039" y="1891304"/>
                </a:lnTo>
                <a:cubicBezTo>
                  <a:pt x="5211583" y="1885094"/>
                  <a:pt x="5217610" y="1881581"/>
                  <a:pt x="5223787" y="1882732"/>
                </a:cubicBezTo>
                <a:close/>
                <a:moveTo>
                  <a:pt x="5209039" y="1881187"/>
                </a:moveTo>
                <a:cubicBezTo>
                  <a:pt x="5205497" y="1895514"/>
                  <a:pt x="5183208" y="1890001"/>
                  <a:pt x="5186781" y="1875644"/>
                </a:cubicBezTo>
                <a:cubicBezTo>
                  <a:pt x="5190324" y="1861317"/>
                  <a:pt x="5212583" y="1866829"/>
                  <a:pt x="5209039" y="1881187"/>
                </a:cubicBezTo>
                <a:close/>
                <a:moveTo>
                  <a:pt x="5192020" y="1943190"/>
                </a:moveTo>
                <a:lnTo>
                  <a:pt x="5196957" y="1944432"/>
                </a:lnTo>
                <a:cubicBezTo>
                  <a:pt x="5201741" y="1945644"/>
                  <a:pt x="5205254" y="1948703"/>
                  <a:pt x="5206344" y="1953095"/>
                </a:cubicBezTo>
                <a:cubicBezTo>
                  <a:pt x="5208979" y="1950581"/>
                  <a:pt x="5212613" y="1949097"/>
                  <a:pt x="5216065" y="1949945"/>
                </a:cubicBezTo>
                <a:lnTo>
                  <a:pt x="5221032" y="1951187"/>
                </a:lnTo>
                <a:cubicBezTo>
                  <a:pt x="5221819" y="1951369"/>
                  <a:pt x="5222425" y="1951793"/>
                  <a:pt x="5223151" y="1952096"/>
                </a:cubicBezTo>
                <a:cubicBezTo>
                  <a:pt x="5224817" y="1951823"/>
                  <a:pt x="5226513" y="1951763"/>
                  <a:pt x="5228178" y="1952156"/>
                </a:cubicBezTo>
                <a:cubicBezTo>
                  <a:pt x="5234357" y="1953610"/>
                  <a:pt x="5237536" y="1960486"/>
                  <a:pt x="5236082" y="1966302"/>
                </a:cubicBezTo>
                <a:lnTo>
                  <a:pt x="5234841" y="1971269"/>
                </a:lnTo>
                <a:cubicBezTo>
                  <a:pt x="5233297" y="1977509"/>
                  <a:pt x="5226574" y="1980568"/>
                  <a:pt x="5220668" y="1979175"/>
                </a:cubicBezTo>
                <a:cubicBezTo>
                  <a:pt x="5217307" y="1978387"/>
                  <a:pt x="5214945" y="1975934"/>
                  <a:pt x="5213612" y="1972935"/>
                </a:cubicBezTo>
                <a:lnTo>
                  <a:pt x="5212159" y="1972572"/>
                </a:lnTo>
                <a:cubicBezTo>
                  <a:pt x="5207495" y="1971421"/>
                  <a:pt x="5204164" y="1968240"/>
                  <a:pt x="5203104" y="1964000"/>
                </a:cubicBezTo>
                <a:cubicBezTo>
                  <a:pt x="5200560" y="1966453"/>
                  <a:pt x="5197108" y="1967998"/>
                  <a:pt x="5193747" y="1967180"/>
                </a:cubicBezTo>
                <a:lnTo>
                  <a:pt x="5188810" y="1965938"/>
                </a:lnTo>
                <a:cubicBezTo>
                  <a:pt x="5182542" y="1964393"/>
                  <a:pt x="5178423" y="1959668"/>
                  <a:pt x="5179059" y="1952974"/>
                </a:cubicBezTo>
                <a:cubicBezTo>
                  <a:pt x="5179604" y="1947189"/>
                  <a:pt x="5186176" y="1941737"/>
                  <a:pt x="5192020" y="1943190"/>
                </a:cubicBezTo>
                <a:close/>
                <a:moveTo>
                  <a:pt x="5194776" y="2259629"/>
                </a:moveTo>
                <a:cubicBezTo>
                  <a:pt x="5191233" y="2273926"/>
                  <a:pt x="5168702" y="2269625"/>
                  <a:pt x="5172245" y="2255268"/>
                </a:cubicBezTo>
                <a:cubicBezTo>
                  <a:pt x="5175789" y="2241001"/>
                  <a:pt x="5198319" y="2245272"/>
                  <a:pt x="5194776" y="2259629"/>
                </a:cubicBezTo>
                <a:close/>
                <a:moveTo>
                  <a:pt x="5178090" y="1839871"/>
                </a:moveTo>
                <a:cubicBezTo>
                  <a:pt x="5174577" y="1854047"/>
                  <a:pt x="5151804" y="1851230"/>
                  <a:pt x="5155347" y="1836873"/>
                </a:cubicBezTo>
                <a:cubicBezTo>
                  <a:pt x="5158860" y="1822727"/>
                  <a:pt x="5181633" y="1825544"/>
                  <a:pt x="5178090" y="1839871"/>
                </a:cubicBezTo>
                <a:close/>
                <a:moveTo>
                  <a:pt x="5163282" y="1872978"/>
                </a:moveTo>
                <a:lnTo>
                  <a:pt x="5168218" y="1874220"/>
                </a:lnTo>
                <a:cubicBezTo>
                  <a:pt x="5174244" y="1875735"/>
                  <a:pt x="5178181" y="1881974"/>
                  <a:pt x="5176697" y="1888063"/>
                </a:cubicBezTo>
                <a:cubicBezTo>
                  <a:pt x="5175274" y="1894060"/>
                  <a:pt x="5168884" y="1898058"/>
                  <a:pt x="5162858" y="1896544"/>
                </a:cubicBezTo>
                <a:lnTo>
                  <a:pt x="5157922" y="1895302"/>
                </a:lnTo>
                <a:cubicBezTo>
                  <a:pt x="5151895" y="1893818"/>
                  <a:pt x="5147958" y="1887578"/>
                  <a:pt x="5149442" y="1881460"/>
                </a:cubicBezTo>
                <a:cubicBezTo>
                  <a:pt x="5150896" y="1875462"/>
                  <a:pt x="5157285" y="1871464"/>
                  <a:pt x="5163282" y="1872978"/>
                </a:cubicBezTo>
                <a:close/>
                <a:moveTo>
                  <a:pt x="5153560" y="2009101"/>
                </a:moveTo>
                <a:cubicBezTo>
                  <a:pt x="5160889" y="2006648"/>
                  <a:pt x="5171640" y="2013917"/>
                  <a:pt x="5169066" y="2024277"/>
                </a:cubicBezTo>
                <a:cubicBezTo>
                  <a:pt x="5167309" y="2031334"/>
                  <a:pt x="5161222" y="2032849"/>
                  <a:pt x="5155923" y="2030850"/>
                </a:cubicBezTo>
                <a:cubicBezTo>
                  <a:pt x="5156044" y="2031940"/>
                  <a:pt x="5156044" y="2033000"/>
                  <a:pt x="5155862" y="2034000"/>
                </a:cubicBezTo>
                <a:cubicBezTo>
                  <a:pt x="5161647" y="2035847"/>
                  <a:pt x="5164584" y="2042087"/>
                  <a:pt x="5163312" y="2047842"/>
                </a:cubicBezTo>
                <a:cubicBezTo>
                  <a:pt x="5162494" y="2051568"/>
                  <a:pt x="5159648" y="2054233"/>
                  <a:pt x="5156226" y="2055475"/>
                </a:cubicBezTo>
                <a:cubicBezTo>
                  <a:pt x="5156983" y="2055445"/>
                  <a:pt x="5157740" y="2055505"/>
                  <a:pt x="5158466" y="2055687"/>
                </a:cubicBezTo>
                <a:lnTo>
                  <a:pt x="5163433" y="2056929"/>
                </a:lnTo>
                <a:cubicBezTo>
                  <a:pt x="5169459" y="2058413"/>
                  <a:pt x="5174335" y="2062775"/>
                  <a:pt x="5173578" y="2069590"/>
                </a:cubicBezTo>
                <a:cubicBezTo>
                  <a:pt x="5172972" y="2075164"/>
                  <a:pt x="5166946" y="2081222"/>
                  <a:pt x="5160920" y="2079737"/>
                </a:cubicBezTo>
                <a:lnTo>
                  <a:pt x="5155983" y="2078496"/>
                </a:lnTo>
                <a:cubicBezTo>
                  <a:pt x="5149957" y="2077011"/>
                  <a:pt x="5145081" y="2072680"/>
                  <a:pt x="5145839" y="2065834"/>
                </a:cubicBezTo>
                <a:cubicBezTo>
                  <a:pt x="5146293" y="2061866"/>
                  <a:pt x="5149472" y="2057717"/>
                  <a:pt x="5153439" y="2056142"/>
                </a:cubicBezTo>
                <a:cubicBezTo>
                  <a:pt x="5152047" y="2056293"/>
                  <a:pt x="5150623" y="2056263"/>
                  <a:pt x="5149291" y="2055929"/>
                </a:cubicBezTo>
                <a:lnTo>
                  <a:pt x="5144355" y="2054688"/>
                </a:lnTo>
                <a:cubicBezTo>
                  <a:pt x="5142598" y="2054233"/>
                  <a:pt x="5141114" y="2053385"/>
                  <a:pt x="5139873" y="2052265"/>
                </a:cubicBezTo>
                <a:cubicBezTo>
                  <a:pt x="5134967" y="2054476"/>
                  <a:pt x="5129395" y="2054900"/>
                  <a:pt x="5123974" y="2052446"/>
                </a:cubicBezTo>
                <a:cubicBezTo>
                  <a:pt x="5120491" y="2050871"/>
                  <a:pt x="5117827" y="2048599"/>
                  <a:pt x="5115828" y="2045903"/>
                </a:cubicBezTo>
                <a:cubicBezTo>
                  <a:pt x="5114102" y="2046388"/>
                  <a:pt x="5112285" y="2046540"/>
                  <a:pt x="5110347" y="2046237"/>
                </a:cubicBezTo>
                <a:cubicBezTo>
                  <a:pt x="5104381" y="2045237"/>
                  <a:pt x="5100050" y="2038452"/>
                  <a:pt x="5101504" y="2032637"/>
                </a:cubicBezTo>
                <a:lnTo>
                  <a:pt x="5103957" y="2022732"/>
                </a:lnTo>
                <a:cubicBezTo>
                  <a:pt x="5104987" y="2018643"/>
                  <a:pt x="5107833" y="2015674"/>
                  <a:pt x="5111467" y="2014432"/>
                </a:cubicBezTo>
                <a:cubicBezTo>
                  <a:pt x="5111497" y="2014281"/>
                  <a:pt x="5111528" y="2014129"/>
                  <a:pt x="5111558" y="2013948"/>
                </a:cubicBezTo>
                <a:cubicBezTo>
                  <a:pt x="5104532" y="2014463"/>
                  <a:pt x="5096870" y="2009010"/>
                  <a:pt x="5099051" y="2000136"/>
                </a:cubicBezTo>
                <a:cubicBezTo>
                  <a:pt x="5101716" y="1989413"/>
                  <a:pt x="5114829" y="1989746"/>
                  <a:pt x="5119795" y="1996592"/>
                </a:cubicBezTo>
                <a:cubicBezTo>
                  <a:pt x="5126215" y="1991745"/>
                  <a:pt x="5136693" y="1991957"/>
                  <a:pt x="5143931" y="1994804"/>
                </a:cubicBezTo>
                <a:cubicBezTo>
                  <a:pt x="5148958" y="1996864"/>
                  <a:pt x="5151895" y="2002922"/>
                  <a:pt x="5153560" y="2009101"/>
                </a:cubicBezTo>
                <a:close/>
                <a:moveTo>
                  <a:pt x="5132362" y="1833601"/>
                </a:moveTo>
                <a:cubicBezTo>
                  <a:pt x="5128850" y="1847747"/>
                  <a:pt x="5106016" y="1845263"/>
                  <a:pt x="5109589" y="1830966"/>
                </a:cubicBezTo>
                <a:cubicBezTo>
                  <a:pt x="5113102" y="1816821"/>
                  <a:pt x="5135936" y="1819305"/>
                  <a:pt x="5132362" y="1833601"/>
                </a:cubicBezTo>
                <a:close/>
                <a:moveTo>
                  <a:pt x="5123610" y="1855592"/>
                </a:moveTo>
                <a:cubicBezTo>
                  <a:pt x="5126760" y="1860953"/>
                  <a:pt x="5124883" y="1868102"/>
                  <a:pt x="5119553" y="1871312"/>
                </a:cubicBezTo>
                <a:lnTo>
                  <a:pt x="5113375" y="1875038"/>
                </a:lnTo>
                <a:cubicBezTo>
                  <a:pt x="5108045" y="1878249"/>
                  <a:pt x="5100807" y="1876310"/>
                  <a:pt x="5097658" y="1870979"/>
                </a:cubicBezTo>
                <a:cubicBezTo>
                  <a:pt x="5094508" y="1865618"/>
                  <a:pt x="5096416" y="1858469"/>
                  <a:pt x="5101716" y="1855259"/>
                </a:cubicBezTo>
                <a:cubicBezTo>
                  <a:pt x="5103775" y="1854017"/>
                  <a:pt x="5105834" y="1852775"/>
                  <a:pt x="5107894" y="1851533"/>
                </a:cubicBezTo>
                <a:cubicBezTo>
                  <a:pt x="5113254" y="1848353"/>
                  <a:pt x="5120491" y="1850291"/>
                  <a:pt x="5123610" y="1855592"/>
                </a:cubicBezTo>
                <a:close/>
                <a:moveTo>
                  <a:pt x="5096144" y="1704869"/>
                </a:moveTo>
                <a:cubicBezTo>
                  <a:pt x="5092570" y="1719227"/>
                  <a:pt x="5070373" y="1713471"/>
                  <a:pt x="5073946" y="1699144"/>
                </a:cubicBezTo>
                <a:cubicBezTo>
                  <a:pt x="5077489" y="1684787"/>
                  <a:pt x="5099717" y="1690542"/>
                  <a:pt x="5096144" y="1704869"/>
                </a:cubicBezTo>
                <a:close/>
                <a:moveTo>
                  <a:pt x="5087785" y="1760027"/>
                </a:moveTo>
                <a:cubicBezTo>
                  <a:pt x="5092510" y="1761935"/>
                  <a:pt x="5096416" y="1767024"/>
                  <a:pt x="5095145" y="1772173"/>
                </a:cubicBezTo>
                <a:lnTo>
                  <a:pt x="5093903" y="1777111"/>
                </a:lnTo>
                <a:cubicBezTo>
                  <a:pt x="5092419" y="1783138"/>
                  <a:pt x="5087513" y="1787773"/>
                  <a:pt x="5080881" y="1786803"/>
                </a:cubicBezTo>
                <a:cubicBezTo>
                  <a:pt x="5075551" y="1786016"/>
                  <a:pt x="5070675" y="1780594"/>
                  <a:pt x="5071221" y="1774960"/>
                </a:cubicBezTo>
                <a:cubicBezTo>
                  <a:pt x="5069404" y="1772598"/>
                  <a:pt x="5068495" y="1769508"/>
                  <a:pt x="5069434" y="1765722"/>
                </a:cubicBezTo>
                <a:cubicBezTo>
                  <a:pt x="5071766" y="1756453"/>
                  <a:pt x="5081880" y="1755605"/>
                  <a:pt x="5087785" y="1760027"/>
                </a:cubicBezTo>
                <a:close/>
                <a:moveTo>
                  <a:pt x="5072614" y="1736159"/>
                </a:moveTo>
                <a:cubicBezTo>
                  <a:pt x="5071100" y="1742368"/>
                  <a:pt x="5064195" y="1745397"/>
                  <a:pt x="5058381" y="1743943"/>
                </a:cubicBezTo>
                <a:lnTo>
                  <a:pt x="5048478" y="1741490"/>
                </a:lnTo>
                <a:cubicBezTo>
                  <a:pt x="5042240" y="1739945"/>
                  <a:pt x="5039272" y="1733099"/>
                  <a:pt x="5040695" y="1727253"/>
                </a:cubicBezTo>
                <a:cubicBezTo>
                  <a:pt x="5042209" y="1721044"/>
                  <a:pt x="5049114" y="1718015"/>
                  <a:pt x="5054928" y="1719469"/>
                </a:cubicBezTo>
                <a:lnTo>
                  <a:pt x="5064831" y="1721922"/>
                </a:lnTo>
                <a:cubicBezTo>
                  <a:pt x="5071069" y="1723497"/>
                  <a:pt x="5074037" y="1730343"/>
                  <a:pt x="5072614" y="1736159"/>
                </a:cubicBezTo>
                <a:close/>
                <a:moveTo>
                  <a:pt x="5008292" y="1640806"/>
                </a:moveTo>
                <a:cubicBezTo>
                  <a:pt x="5006051" y="1644683"/>
                  <a:pt x="5002326" y="1646440"/>
                  <a:pt x="4998420" y="1646500"/>
                </a:cubicBezTo>
                <a:cubicBezTo>
                  <a:pt x="4998511" y="1648530"/>
                  <a:pt x="4998208" y="1650620"/>
                  <a:pt x="4997390" y="1652498"/>
                </a:cubicBezTo>
                <a:cubicBezTo>
                  <a:pt x="4995694" y="1656375"/>
                  <a:pt x="4991969" y="1658314"/>
                  <a:pt x="4988002" y="1658738"/>
                </a:cubicBezTo>
                <a:cubicBezTo>
                  <a:pt x="4989547" y="1662221"/>
                  <a:pt x="4990486" y="1666037"/>
                  <a:pt x="4990516" y="1670005"/>
                </a:cubicBezTo>
                <a:cubicBezTo>
                  <a:pt x="4990546" y="1676215"/>
                  <a:pt x="4984974" y="1681394"/>
                  <a:pt x="4978857" y="1681304"/>
                </a:cubicBezTo>
                <a:cubicBezTo>
                  <a:pt x="4975677" y="1681273"/>
                  <a:pt x="4972831" y="1679850"/>
                  <a:pt x="4970802" y="1677669"/>
                </a:cubicBezTo>
                <a:cubicBezTo>
                  <a:pt x="4969560" y="1679638"/>
                  <a:pt x="4967985" y="1681394"/>
                  <a:pt x="4966047" y="1682303"/>
                </a:cubicBezTo>
                <a:cubicBezTo>
                  <a:pt x="4959990" y="1685090"/>
                  <a:pt x="4954025" y="1681970"/>
                  <a:pt x="4950845" y="1676669"/>
                </a:cubicBezTo>
                <a:lnTo>
                  <a:pt x="4947120" y="1670490"/>
                </a:lnTo>
                <a:cubicBezTo>
                  <a:pt x="4943910" y="1665159"/>
                  <a:pt x="4947604" y="1657647"/>
                  <a:pt x="4952753" y="1655285"/>
                </a:cubicBezTo>
                <a:cubicBezTo>
                  <a:pt x="4955539" y="1654012"/>
                  <a:pt x="4958264" y="1654073"/>
                  <a:pt x="4960717" y="1654921"/>
                </a:cubicBezTo>
                <a:cubicBezTo>
                  <a:pt x="4960960" y="1653740"/>
                  <a:pt x="4961262" y="1652558"/>
                  <a:pt x="4961808" y="1651559"/>
                </a:cubicBezTo>
                <a:cubicBezTo>
                  <a:pt x="4963655" y="1648166"/>
                  <a:pt x="4966865" y="1646712"/>
                  <a:pt x="4970256" y="1646470"/>
                </a:cubicBezTo>
                <a:cubicBezTo>
                  <a:pt x="4970256" y="1646319"/>
                  <a:pt x="4970135" y="1646198"/>
                  <a:pt x="4970135" y="1646046"/>
                </a:cubicBezTo>
                <a:cubicBezTo>
                  <a:pt x="4967107" y="1643350"/>
                  <a:pt x="4965684" y="1639201"/>
                  <a:pt x="4967864" y="1634233"/>
                </a:cubicBezTo>
                <a:cubicBezTo>
                  <a:pt x="4969136" y="1631325"/>
                  <a:pt x="4971195" y="1629508"/>
                  <a:pt x="4973466" y="1628387"/>
                </a:cubicBezTo>
                <a:lnTo>
                  <a:pt x="4971346" y="1627842"/>
                </a:lnTo>
                <a:cubicBezTo>
                  <a:pt x="4965320" y="1626358"/>
                  <a:pt x="4962140" y="1618997"/>
                  <a:pt x="4963958" y="1613394"/>
                </a:cubicBezTo>
                <a:cubicBezTo>
                  <a:pt x="4965956" y="1607214"/>
                  <a:pt x="4972376" y="1604519"/>
                  <a:pt x="4978402" y="1606003"/>
                </a:cubicBezTo>
                <a:lnTo>
                  <a:pt x="4988305" y="1608456"/>
                </a:lnTo>
                <a:cubicBezTo>
                  <a:pt x="4993847" y="1609819"/>
                  <a:pt x="4996785" y="1616089"/>
                  <a:pt x="4995846" y="1621451"/>
                </a:cubicBezTo>
                <a:cubicBezTo>
                  <a:pt x="4996936" y="1621693"/>
                  <a:pt x="4998056" y="1621905"/>
                  <a:pt x="4999116" y="1622359"/>
                </a:cubicBezTo>
                <a:lnTo>
                  <a:pt x="5003962" y="1624510"/>
                </a:lnTo>
                <a:cubicBezTo>
                  <a:pt x="5009897" y="1627145"/>
                  <a:pt x="5011260" y="1635687"/>
                  <a:pt x="5008292" y="1640806"/>
                </a:cubicBezTo>
                <a:close/>
                <a:moveTo>
                  <a:pt x="4947817" y="1579045"/>
                </a:moveTo>
                <a:lnTo>
                  <a:pt x="4949058" y="1574077"/>
                </a:lnTo>
                <a:cubicBezTo>
                  <a:pt x="4950542" y="1568050"/>
                  <a:pt x="4955630" y="1563506"/>
                  <a:pt x="4962171" y="1564536"/>
                </a:cubicBezTo>
                <a:cubicBezTo>
                  <a:pt x="4967894" y="1565445"/>
                  <a:pt x="4973224" y="1571624"/>
                  <a:pt x="4971710" y="1577651"/>
                </a:cubicBezTo>
                <a:lnTo>
                  <a:pt x="4970468" y="1582619"/>
                </a:lnTo>
                <a:cubicBezTo>
                  <a:pt x="4968954" y="1588647"/>
                  <a:pt x="4963897" y="1593190"/>
                  <a:pt x="4957356" y="1592160"/>
                </a:cubicBezTo>
                <a:cubicBezTo>
                  <a:pt x="4951602" y="1591221"/>
                  <a:pt x="4946302" y="1585042"/>
                  <a:pt x="4947817" y="1579045"/>
                </a:cubicBezTo>
                <a:close/>
                <a:moveTo>
                  <a:pt x="4899242" y="1827210"/>
                </a:moveTo>
                <a:cubicBezTo>
                  <a:pt x="4897819" y="1832935"/>
                  <a:pt x="4893246" y="1835782"/>
                  <a:pt x="4888552" y="1836297"/>
                </a:cubicBezTo>
                <a:cubicBezTo>
                  <a:pt x="4889885" y="1837600"/>
                  <a:pt x="4891036" y="1839266"/>
                  <a:pt x="4891520" y="1841749"/>
                </a:cubicBezTo>
                <a:cubicBezTo>
                  <a:pt x="4894427" y="1856622"/>
                  <a:pt x="4871836" y="1864346"/>
                  <a:pt x="4868898" y="1849322"/>
                </a:cubicBezTo>
                <a:cubicBezTo>
                  <a:pt x="4867324" y="1841144"/>
                  <a:pt x="4873441" y="1835298"/>
                  <a:pt x="4879740" y="1834056"/>
                </a:cubicBezTo>
                <a:cubicBezTo>
                  <a:pt x="4877014" y="1831996"/>
                  <a:pt x="4875349" y="1828755"/>
                  <a:pt x="4876500" y="1824212"/>
                </a:cubicBezTo>
                <a:cubicBezTo>
                  <a:pt x="4880012" y="1810036"/>
                  <a:pt x="4902785" y="1812913"/>
                  <a:pt x="4899242" y="1827210"/>
                </a:cubicBezTo>
                <a:close/>
                <a:moveTo>
                  <a:pt x="4799701" y="1688089"/>
                </a:moveTo>
                <a:cubicBezTo>
                  <a:pt x="4796764" y="1673034"/>
                  <a:pt x="4819870" y="1667158"/>
                  <a:pt x="4822807" y="1682212"/>
                </a:cubicBezTo>
                <a:cubicBezTo>
                  <a:pt x="4825745" y="1697266"/>
                  <a:pt x="4802639" y="1703143"/>
                  <a:pt x="4799701" y="1688089"/>
                </a:cubicBezTo>
                <a:close/>
                <a:moveTo>
                  <a:pt x="4821384" y="1644108"/>
                </a:moveTo>
                <a:cubicBezTo>
                  <a:pt x="4815146" y="1658162"/>
                  <a:pt x="4793947" y="1647227"/>
                  <a:pt x="4800155" y="1633264"/>
                </a:cubicBezTo>
                <a:cubicBezTo>
                  <a:pt x="4806394" y="1619209"/>
                  <a:pt x="4827592" y="1630144"/>
                  <a:pt x="4821384" y="1644108"/>
                </a:cubicBezTo>
                <a:close/>
                <a:moveTo>
                  <a:pt x="4768903" y="1659677"/>
                </a:moveTo>
                <a:cubicBezTo>
                  <a:pt x="4774021" y="1658616"/>
                  <a:pt x="4778745" y="1661645"/>
                  <a:pt x="4781138" y="1665977"/>
                </a:cubicBezTo>
                <a:cubicBezTo>
                  <a:pt x="4781107" y="1664765"/>
                  <a:pt x="4781107" y="1663554"/>
                  <a:pt x="4781562" y="1662372"/>
                </a:cubicBezTo>
                <a:cubicBezTo>
                  <a:pt x="4781865" y="1661706"/>
                  <a:pt x="4782137" y="1660979"/>
                  <a:pt x="4782319" y="1660252"/>
                </a:cubicBezTo>
                <a:cubicBezTo>
                  <a:pt x="4782288" y="1660161"/>
                  <a:pt x="4782288" y="1660131"/>
                  <a:pt x="4782258" y="1660010"/>
                </a:cubicBezTo>
                <a:cubicBezTo>
                  <a:pt x="4782167" y="1659828"/>
                  <a:pt x="4782137" y="1659798"/>
                  <a:pt x="4781986" y="1659465"/>
                </a:cubicBezTo>
                <a:cubicBezTo>
                  <a:pt x="4778957" y="1653497"/>
                  <a:pt x="4781107" y="1646712"/>
                  <a:pt x="4786770" y="1643290"/>
                </a:cubicBezTo>
                <a:cubicBezTo>
                  <a:pt x="4792161" y="1640049"/>
                  <a:pt x="4800125" y="1642532"/>
                  <a:pt x="4802942" y="1648076"/>
                </a:cubicBezTo>
                <a:cubicBezTo>
                  <a:pt x="4806212" y="1654558"/>
                  <a:pt x="4807302" y="1661948"/>
                  <a:pt x="4804486" y="1668854"/>
                </a:cubicBezTo>
                <a:cubicBezTo>
                  <a:pt x="4802033" y="1674852"/>
                  <a:pt x="4796552" y="1679002"/>
                  <a:pt x="4789769" y="1677093"/>
                </a:cubicBezTo>
                <a:cubicBezTo>
                  <a:pt x="4787103" y="1676336"/>
                  <a:pt x="4784651" y="1674307"/>
                  <a:pt x="4782985" y="1671823"/>
                </a:cubicBezTo>
                <a:lnTo>
                  <a:pt x="4783561" y="1674791"/>
                </a:lnTo>
                <a:cubicBezTo>
                  <a:pt x="4784832" y="1681334"/>
                  <a:pt x="4779836" y="1687180"/>
                  <a:pt x="4773688" y="1688452"/>
                </a:cubicBezTo>
                <a:cubicBezTo>
                  <a:pt x="4767238" y="1689785"/>
                  <a:pt x="4761211" y="1684666"/>
                  <a:pt x="4760030" y="1678578"/>
                </a:cubicBezTo>
                <a:lnTo>
                  <a:pt x="4759031" y="1673368"/>
                </a:lnTo>
                <a:cubicBezTo>
                  <a:pt x="4757729" y="1666795"/>
                  <a:pt x="4762726" y="1660949"/>
                  <a:pt x="4768903" y="1659677"/>
                </a:cubicBezTo>
                <a:close/>
                <a:moveTo>
                  <a:pt x="4760666" y="1597946"/>
                </a:moveTo>
                <a:lnTo>
                  <a:pt x="4758516" y="1602792"/>
                </a:lnTo>
                <a:cubicBezTo>
                  <a:pt x="4756669" y="1606942"/>
                  <a:pt x="4753398" y="1609577"/>
                  <a:pt x="4749431" y="1610365"/>
                </a:cubicBezTo>
                <a:lnTo>
                  <a:pt x="4749492" y="1610637"/>
                </a:lnTo>
                <a:cubicBezTo>
                  <a:pt x="4750764" y="1617180"/>
                  <a:pt x="4746615" y="1623147"/>
                  <a:pt x="4740286" y="1624783"/>
                </a:cubicBezTo>
                <a:cubicBezTo>
                  <a:pt x="4734108" y="1626388"/>
                  <a:pt x="4727355" y="1621693"/>
                  <a:pt x="4726143" y="1615574"/>
                </a:cubicBezTo>
                <a:lnTo>
                  <a:pt x="4725144" y="1610365"/>
                </a:lnTo>
                <a:cubicBezTo>
                  <a:pt x="4723872" y="1603822"/>
                  <a:pt x="4728021" y="1597885"/>
                  <a:pt x="4734350" y="1596249"/>
                </a:cubicBezTo>
                <a:cubicBezTo>
                  <a:pt x="4734835" y="1596128"/>
                  <a:pt x="4735319" y="1596249"/>
                  <a:pt x="4735804" y="1596219"/>
                </a:cubicBezTo>
                <a:cubicBezTo>
                  <a:pt x="4735925" y="1595825"/>
                  <a:pt x="4735834" y="1595432"/>
                  <a:pt x="4735986" y="1595068"/>
                </a:cubicBezTo>
                <a:lnTo>
                  <a:pt x="4738136" y="1590222"/>
                </a:lnTo>
                <a:cubicBezTo>
                  <a:pt x="4740861" y="1584103"/>
                  <a:pt x="4746645" y="1580862"/>
                  <a:pt x="4753277" y="1582831"/>
                </a:cubicBezTo>
                <a:cubicBezTo>
                  <a:pt x="4759092" y="1584497"/>
                  <a:pt x="4763210" y="1592221"/>
                  <a:pt x="4760666" y="1597946"/>
                </a:cubicBezTo>
                <a:close/>
                <a:moveTo>
                  <a:pt x="4733926" y="1471728"/>
                </a:moveTo>
                <a:cubicBezTo>
                  <a:pt x="4732442" y="1472969"/>
                  <a:pt x="4730716" y="1473545"/>
                  <a:pt x="4728899" y="1473848"/>
                </a:cubicBezTo>
                <a:cubicBezTo>
                  <a:pt x="4731503" y="1476392"/>
                  <a:pt x="4732745" y="1480057"/>
                  <a:pt x="4730716" y="1484631"/>
                </a:cubicBezTo>
                <a:cubicBezTo>
                  <a:pt x="4724569" y="1498474"/>
                  <a:pt x="4701644" y="1491870"/>
                  <a:pt x="4707852" y="1477846"/>
                </a:cubicBezTo>
                <a:cubicBezTo>
                  <a:pt x="4708549" y="1476241"/>
                  <a:pt x="4709548" y="1474999"/>
                  <a:pt x="4710638" y="1473908"/>
                </a:cubicBezTo>
                <a:lnTo>
                  <a:pt x="4710426" y="1473939"/>
                </a:lnTo>
                <a:cubicBezTo>
                  <a:pt x="4703885" y="1475211"/>
                  <a:pt x="4698010" y="1470365"/>
                  <a:pt x="4696678" y="1464185"/>
                </a:cubicBezTo>
                <a:cubicBezTo>
                  <a:pt x="4695285" y="1457764"/>
                  <a:pt x="4700312" y="1451615"/>
                  <a:pt x="4706429" y="1450434"/>
                </a:cubicBezTo>
                <a:lnTo>
                  <a:pt x="4710790" y="1449586"/>
                </a:lnTo>
                <a:cubicBezTo>
                  <a:pt x="4712213" y="1446345"/>
                  <a:pt x="4714817" y="1443709"/>
                  <a:pt x="4718572" y="1442649"/>
                </a:cubicBezTo>
                <a:cubicBezTo>
                  <a:pt x="4723388" y="1441316"/>
                  <a:pt x="4727324" y="1443255"/>
                  <a:pt x="4731322" y="1445739"/>
                </a:cubicBezTo>
                <a:cubicBezTo>
                  <a:pt x="4734411" y="1447647"/>
                  <a:pt x="4735743" y="1451009"/>
                  <a:pt x="4735804" y="1454432"/>
                </a:cubicBezTo>
                <a:cubicBezTo>
                  <a:pt x="4735955" y="1454614"/>
                  <a:pt x="4736107" y="1454826"/>
                  <a:pt x="4736258" y="1455008"/>
                </a:cubicBezTo>
                <a:cubicBezTo>
                  <a:pt x="4740346" y="1460308"/>
                  <a:pt x="4738832" y="1467638"/>
                  <a:pt x="4733926" y="1471728"/>
                </a:cubicBezTo>
                <a:close/>
                <a:moveTo>
                  <a:pt x="4736894" y="1435016"/>
                </a:moveTo>
                <a:lnTo>
                  <a:pt x="4735682" y="1431866"/>
                </a:lnTo>
                <a:cubicBezTo>
                  <a:pt x="4734199" y="1430503"/>
                  <a:pt x="4732957" y="1428716"/>
                  <a:pt x="4732472" y="1426141"/>
                </a:cubicBezTo>
                <a:cubicBezTo>
                  <a:pt x="4731201" y="1419568"/>
                  <a:pt x="4734956" y="1414782"/>
                  <a:pt x="4739740" y="1412571"/>
                </a:cubicBezTo>
                <a:cubicBezTo>
                  <a:pt x="4739892" y="1412480"/>
                  <a:pt x="4739983" y="1412329"/>
                  <a:pt x="4740165" y="1412268"/>
                </a:cubicBezTo>
                <a:cubicBezTo>
                  <a:pt x="4740286" y="1412208"/>
                  <a:pt x="4740467" y="1412238"/>
                  <a:pt x="4740619" y="1412178"/>
                </a:cubicBezTo>
                <a:cubicBezTo>
                  <a:pt x="4741861" y="1411693"/>
                  <a:pt x="4743132" y="1411451"/>
                  <a:pt x="4744404" y="1411360"/>
                </a:cubicBezTo>
                <a:cubicBezTo>
                  <a:pt x="4744525" y="1411360"/>
                  <a:pt x="4744646" y="1411329"/>
                  <a:pt x="4744768" y="1411329"/>
                </a:cubicBezTo>
                <a:cubicBezTo>
                  <a:pt x="4747251" y="1411208"/>
                  <a:pt x="4749582" y="1411905"/>
                  <a:pt x="4751521" y="1413389"/>
                </a:cubicBezTo>
                <a:cubicBezTo>
                  <a:pt x="4753428" y="1414570"/>
                  <a:pt x="4755094" y="1416085"/>
                  <a:pt x="4755942" y="1418266"/>
                </a:cubicBezTo>
                <a:lnTo>
                  <a:pt x="4758637" y="1425232"/>
                </a:lnTo>
                <a:cubicBezTo>
                  <a:pt x="4760969" y="1431260"/>
                  <a:pt x="4758849" y="1438227"/>
                  <a:pt x="4752702" y="1441014"/>
                </a:cubicBezTo>
                <a:cubicBezTo>
                  <a:pt x="4747039" y="1443528"/>
                  <a:pt x="4739226" y="1441044"/>
                  <a:pt x="4736894" y="1435016"/>
                </a:cubicBezTo>
                <a:close/>
                <a:moveTo>
                  <a:pt x="4708700" y="1416812"/>
                </a:moveTo>
                <a:cubicBezTo>
                  <a:pt x="4702492" y="1430775"/>
                  <a:pt x="4679931" y="1423082"/>
                  <a:pt x="4686139" y="1409088"/>
                </a:cubicBezTo>
                <a:cubicBezTo>
                  <a:pt x="4692317" y="1395094"/>
                  <a:pt x="4714908" y="1402788"/>
                  <a:pt x="4708700" y="1416812"/>
                </a:cubicBezTo>
                <a:close/>
                <a:moveTo>
                  <a:pt x="4699827" y="1494748"/>
                </a:moveTo>
                <a:cubicBezTo>
                  <a:pt x="4699888" y="1494990"/>
                  <a:pt x="4699857" y="1495293"/>
                  <a:pt x="4699918" y="1495535"/>
                </a:cubicBezTo>
                <a:cubicBezTo>
                  <a:pt x="4705036" y="1497656"/>
                  <a:pt x="4708216" y="1503047"/>
                  <a:pt x="4707277" y="1508621"/>
                </a:cubicBezTo>
                <a:cubicBezTo>
                  <a:pt x="4707186" y="1509257"/>
                  <a:pt x="4707126" y="1509590"/>
                  <a:pt x="4707095" y="1509711"/>
                </a:cubicBezTo>
                <a:lnTo>
                  <a:pt x="4707095" y="1509923"/>
                </a:lnTo>
                <a:cubicBezTo>
                  <a:pt x="4707095" y="1509953"/>
                  <a:pt x="4707095" y="1509984"/>
                  <a:pt x="4707095" y="1510014"/>
                </a:cubicBezTo>
                <a:cubicBezTo>
                  <a:pt x="4707640" y="1510468"/>
                  <a:pt x="4708155" y="1510953"/>
                  <a:pt x="4708761" y="1511377"/>
                </a:cubicBezTo>
                <a:cubicBezTo>
                  <a:pt x="4714242" y="1515224"/>
                  <a:pt x="4713576" y="1523584"/>
                  <a:pt x="4709881" y="1528218"/>
                </a:cubicBezTo>
                <a:cubicBezTo>
                  <a:pt x="4705551" y="1533610"/>
                  <a:pt x="4698132" y="1532913"/>
                  <a:pt x="4693074" y="1529339"/>
                </a:cubicBezTo>
                <a:cubicBezTo>
                  <a:pt x="4686836" y="1524947"/>
                  <a:pt x="4683838" y="1518223"/>
                  <a:pt x="4683444" y="1511044"/>
                </a:cubicBezTo>
                <a:cubicBezTo>
                  <a:pt x="4678387" y="1511014"/>
                  <a:pt x="4673753" y="1508712"/>
                  <a:pt x="4671966" y="1503259"/>
                </a:cubicBezTo>
                <a:cubicBezTo>
                  <a:pt x="4670119" y="1497686"/>
                  <a:pt x="4673239" y="1489417"/>
                  <a:pt x="4679537" y="1488175"/>
                </a:cubicBezTo>
                <a:lnTo>
                  <a:pt x="4684746" y="1487175"/>
                </a:lnTo>
                <a:cubicBezTo>
                  <a:pt x="4691106" y="1485934"/>
                  <a:pt x="4697586" y="1487993"/>
                  <a:pt x="4699827" y="1494748"/>
                </a:cubicBezTo>
                <a:close/>
                <a:moveTo>
                  <a:pt x="4682475" y="1436743"/>
                </a:moveTo>
                <a:cubicBezTo>
                  <a:pt x="4679326" y="1442710"/>
                  <a:pt x="4672270" y="1444376"/>
                  <a:pt x="4666364" y="1441771"/>
                </a:cubicBezTo>
                <a:lnTo>
                  <a:pt x="4661519" y="1439620"/>
                </a:lnTo>
                <a:cubicBezTo>
                  <a:pt x="4655614" y="1437015"/>
                  <a:pt x="4653645" y="1428928"/>
                  <a:pt x="4656492" y="1423506"/>
                </a:cubicBezTo>
                <a:cubicBezTo>
                  <a:pt x="4659641" y="1417539"/>
                  <a:pt x="4666697" y="1415873"/>
                  <a:pt x="4672572" y="1418478"/>
                </a:cubicBezTo>
                <a:lnTo>
                  <a:pt x="4677418" y="1420628"/>
                </a:lnTo>
                <a:cubicBezTo>
                  <a:pt x="4683353" y="1423294"/>
                  <a:pt x="4685322" y="1431321"/>
                  <a:pt x="4682475" y="1436743"/>
                </a:cubicBezTo>
                <a:close/>
                <a:moveTo>
                  <a:pt x="4658339" y="1517253"/>
                </a:moveTo>
                <a:cubicBezTo>
                  <a:pt x="4657734" y="1518586"/>
                  <a:pt x="4656886" y="1519555"/>
                  <a:pt x="4656038" y="1520494"/>
                </a:cubicBezTo>
                <a:cubicBezTo>
                  <a:pt x="4661701" y="1520585"/>
                  <a:pt x="4667666" y="1523857"/>
                  <a:pt x="4669029" y="1530823"/>
                </a:cubicBezTo>
                <a:cubicBezTo>
                  <a:pt x="4671966" y="1545877"/>
                  <a:pt x="4648134" y="1547240"/>
                  <a:pt x="4645227" y="1532368"/>
                </a:cubicBezTo>
                <a:cubicBezTo>
                  <a:pt x="4644560" y="1529006"/>
                  <a:pt x="4645408" y="1526401"/>
                  <a:pt x="4646892" y="1524432"/>
                </a:cubicBezTo>
                <a:cubicBezTo>
                  <a:pt x="4639382" y="1524159"/>
                  <a:pt x="4632114" y="1517556"/>
                  <a:pt x="4636020" y="1508802"/>
                </a:cubicBezTo>
                <a:cubicBezTo>
                  <a:pt x="4642259" y="1494808"/>
                  <a:pt x="4664578" y="1503229"/>
                  <a:pt x="4658339" y="1517253"/>
                </a:cubicBezTo>
                <a:close/>
                <a:moveTo>
                  <a:pt x="4619940" y="1465609"/>
                </a:moveTo>
                <a:cubicBezTo>
                  <a:pt x="4620697" y="1465942"/>
                  <a:pt x="4621272" y="1466487"/>
                  <a:pt x="4621939" y="1466911"/>
                </a:cubicBezTo>
                <a:cubicBezTo>
                  <a:pt x="4623695" y="1466911"/>
                  <a:pt x="4625452" y="1467184"/>
                  <a:pt x="4627057" y="1467881"/>
                </a:cubicBezTo>
                <a:cubicBezTo>
                  <a:pt x="4633113" y="1470486"/>
                  <a:pt x="4635112" y="1478119"/>
                  <a:pt x="4632599" y="1483813"/>
                </a:cubicBezTo>
                <a:lnTo>
                  <a:pt x="4630449" y="1488660"/>
                </a:lnTo>
                <a:cubicBezTo>
                  <a:pt x="4627723" y="1494778"/>
                  <a:pt x="4620303" y="1496686"/>
                  <a:pt x="4614520" y="1494203"/>
                </a:cubicBezTo>
                <a:cubicBezTo>
                  <a:pt x="4611218" y="1492779"/>
                  <a:pt x="4609220" y="1489811"/>
                  <a:pt x="4608402" y="1486539"/>
                </a:cubicBezTo>
                <a:lnTo>
                  <a:pt x="4606979" y="1485903"/>
                </a:lnTo>
                <a:cubicBezTo>
                  <a:pt x="4602436" y="1483874"/>
                  <a:pt x="4599590" y="1480027"/>
                  <a:pt x="4599257" y="1475514"/>
                </a:cubicBezTo>
                <a:cubicBezTo>
                  <a:pt x="4596198" y="1477573"/>
                  <a:pt x="4592382" y="1478543"/>
                  <a:pt x="4589112" y="1477058"/>
                </a:cubicBezTo>
                <a:lnTo>
                  <a:pt x="4584266" y="1474908"/>
                </a:lnTo>
                <a:cubicBezTo>
                  <a:pt x="4578149" y="1472182"/>
                  <a:pt x="4574758" y="1466639"/>
                  <a:pt x="4576635" y="1459854"/>
                </a:cubicBezTo>
                <a:cubicBezTo>
                  <a:pt x="4578240" y="1454099"/>
                  <a:pt x="4585962" y="1449676"/>
                  <a:pt x="4591686" y="1452221"/>
                </a:cubicBezTo>
                <a:lnTo>
                  <a:pt x="4596531" y="1454371"/>
                </a:lnTo>
                <a:cubicBezTo>
                  <a:pt x="4601225" y="1456461"/>
                  <a:pt x="4604253" y="1460248"/>
                  <a:pt x="4604587" y="1464943"/>
                </a:cubicBezTo>
                <a:cubicBezTo>
                  <a:pt x="4607736" y="1462853"/>
                  <a:pt x="4611703" y="1461944"/>
                  <a:pt x="4615095" y="1463458"/>
                </a:cubicBezTo>
                <a:lnTo>
                  <a:pt x="4619940" y="1465609"/>
                </a:lnTo>
                <a:close/>
                <a:moveTo>
                  <a:pt x="4585962" y="1392974"/>
                </a:moveTo>
                <a:cubicBezTo>
                  <a:pt x="4583418" y="1398850"/>
                  <a:pt x="4576181" y="1401788"/>
                  <a:pt x="4570276" y="1399183"/>
                </a:cubicBezTo>
                <a:lnTo>
                  <a:pt x="4565430" y="1397033"/>
                </a:lnTo>
                <a:cubicBezTo>
                  <a:pt x="4559525" y="1394397"/>
                  <a:pt x="4556648" y="1387309"/>
                  <a:pt x="4559222" y="1381342"/>
                </a:cubicBezTo>
                <a:cubicBezTo>
                  <a:pt x="4561766" y="1375466"/>
                  <a:pt x="4569004" y="1372528"/>
                  <a:pt x="4574909" y="1375133"/>
                </a:cubicBezTo>
                <a:lnTo>
                  <a:pt x="4579754" y="1377283"/>
                </a:lnTo>
                <a:cubicBezTo>
                  <a:pt x="4585690" y="1379888"/>
                  <a:pt x="4588567" y="1387007"/>
                  <a:pt x="4585962" y="1392974"/>
                </a:cubicBezTo>
                <a:close/>
                <a:moveTo>
                  <a:pt x="4561251" y="1322852"/>
                </a:moveTo>
                <a:lnTo>
                  <a:pt x="4558556" y="1315855"/>
                </a:lnTo>
                <a:cubicBezTo>
                  <a:pt x="4556164" y="1309585"/>
                  <a:pt x="4557284" y="1303346"/>
                  <a:pt x="4563401" y="1299711"/>
                </a:cubicBezTo>
                <a:cubicBezTo>
                  <a:pt x="4568458" y="1296682"/>
                  <a:pt x="4577301" y="1298742"/>
                  <a:pt x="4579542" y="1304557"/>
                </a:cubicBezTo>
                <a:lnTo>
                  <a:pt x="4582237" y="1311554"/>
                </a:lnTo>
                <a:cubicBezTo>
                  <a:pt x="4584660" y="1317824"/>
                  <a:pt x="4583509" y="1324064"/>
                  <a:pt x="4577392" y="1327699"/>
                </a:cubicBezTo>
                <a:cubicBezTo>
                  <a:pt x="4572365" y="1330698"/>
                  <a:pt x="4563492" y="1328668"/>
                  <a:pt x="4561251" y="1322852"/>
                </a:cubicBezTo>
                <a:close/>
                <a:moveTo>
                  <a:pt x="4566278" y="1646076"/>
                </a:moveTo>
                <a:cubicBezTo>
                  <a:pt x="4565733" y="1643653"/>
                  <a:pt x="4565885" y="1640988"/>
                  <a:pt x="4567096" y="1638231"/>
                </a:cubicBezTo>
                <a:cubicBezTo>
                  <a:pt x="4568671" y="1634627"/>
                  <a:pt x="4571214" y="1632809"/>
                  <a:pt x="4573970" y="1632264"/>
                </a:cubicBezTo>
                <a:cubicBezTo>
                  <a:pt x="4567702" y="1629993"/>
                  <a:pt x="4562462" y="1622541"/>
                  <a:pt x="4566006" y="1614575"/>
                </a:cubicBezTo>
                <a:cubicBezTo>
                  <a:pt x="4572214" y="1600581"/>
                  <a:pt x="4592625" y="1612970"/>
                  <a:pt x="4586477" y="1626842"/>
                </a:cubicBezTo>
                <a:cubicBezTo>
                  <a:pt x="4584872" y="1630447"/>
                  <a:pt x="4582358" y="1632294"/>
                  <a:pt x="4579573" y="1632809"/>
                </a:cubicBezTo>
                <a:cubicBezTo>
                  <a:pt x="4585841" y="1635081"/>
                  <a:pt x="4591110" y="1642532"/>
                  <a:pt x="4587568" y="1650529"/>
                </a:cubicBezTo>
                <a:cubicBezTo>
                  <a:pt x="4583479" y="1659737"/>
                  <a:pt x="4573334" y="1657465"/>
                  <a:pt x="4568580" y="1650953"/>
                </a:cubicBezTo>
                <a:lnTo>
                  <a:pt x="4570336" y="1655527"/>
                </a:lnTo>
                <a:cubicBezTo>
                  <a:pt x="4572668" y="1661555"/>
                  <a:pt x="4568913" y="1668642"/>
                  <a:pt x="4562977" y="1670702"/>
                </a:cubicBezTo>
                <a:cubicBezTo>
                  <a:pt x="4556739" y="1672853"/>
                  <a:pt x="4550137" y="1669339"/>
                  <a:pt x="4547806" y="1663342"/>
                </a:cubicBezTo>
                <a:lnTo>
                  <a:pt x="4545110" y="1656345"/>
                </a:lnTo>
                <a:cubicBezTo>
                  <a:pt x="4542779" y="1650317"/>
                  <a:pt x="4546533" y="1643229"/>
                  <a:pt x="4552469" y="1641169"/>
                </a:cubicBezTo>
                <a:cubicBezTo>
                  <a:pt x="4557739" y="1639352"/>
                  <a:pt x="4563310" y="1641654"/>
                  <a:pt x="4566278" y="1646076"/>
                </a:cubicBezTo>
                <a:close/>
                <a:moveTo>
                  <a:pt x="4553559" y="1531126"/>
                </a:moveTo>
                <a:cubicBezTo>
                  <a:pt x="4550501" y="1538032"/>
                  <a:pt x="4543990" y="1538487"/>
                  <a:pt x="4538902" y="1535488"/>
                </a:cubicBezTo>
                <a:cubicBezTo>
                  <a:pt x="4538842" y="1536609"/>
                  <a:pt x="4538629" y="1537699"/>
                  <a:pt x="4538266" y="1538729"/>
                </a:cubicBezTo>
                <a:cubicBezTo>
                  <a:pt x="4543869" y="1541637"/>
                  <a:pt x="4545746" y="1548573"/>
                  <a:pt x="4543384" y="1554237"/>
                </a:cubicBezTo>
                <a:cubicBezTo>
                  <a:pt x="4541870" y="1557902"/>
                  <a:pt x="4538478" y="1560114"/>
                  <a:pt x="4534753" y="1560780"/>
                </a:cubicBezTo>
                <a:cubicBezTo>
                  <a:pt x="4535510" y="1560871"/>
                  <a:pt x="4536268" y="1561083"/>
                  <a:pt x="4537025" y="1561416"/>
                </a:cubicBezTo>
                <a:lnTo>
                  <a:pt x="4541870" y="1563567"/>
                </a:lnTo>
                <a:cubicBezTo>
                  <a:pt x="4547775" y="1566202"/>
                  <a:pt x="4551985" y="1571503"/>
                  <a:pt x="4549986" y="1578348"/>
                </a:cubicBezTo>
                <a:cubicBezTo>
                  <a:pt x="4548351" y="1583952"/>
                  <a:pt x="4541083" y="1589071"/>
                  <a:pt x="4535177" y="1586466"/>
                </a:cubicBezTo>
                <a:lnTo>
                  <a:pt x="4530332" y="1584315"/>
                </a:lnTo>
                <a:cubicBezTo>
                  <a:pt x="4524427" y="1581710"/>
                  <a:pt x="4520218" y="1576379"/>
                  <a:pt x="4522216" y="1569534"/>
                </a:cubicBezTo>
                <a:cubicBezTo>
                  <a:pt x="4523397" y="1565566"/>
                  <a:pt x="4527395" y="1561870"/>
                  <a:pt x="4531725" y="1560992"/>
                </a:cubicBezTo>
                <a:cubicBezTo>
                  <a:pt x="4530272" y="1560901"/>
                  <a:pt x="4528848" y="1560598"/>
                  <a:pt x="4527516" y="1559992"/>
                </a:cubicBezTo>
                <a:lnTo>
                  <a:pt x="4522670" y="1557842"/>
                </a:lnTo>
                <a:cubicBezTo>
                  <a:pt x="4520944" y="1557085"/>
                  <a:pt x="4519581" y="1555933"/>
                  <a:pt x="4518522" y="1554571"/>
                </a:cubicBezTo>
                <a:cubicBezTo>
                  <a:pt x="4513101" y="1555933"/>
                  <a:pt x="4507317" y="1555388"/>
                  <a:pt x="4502199" y="1551875"/>
                </a:cubicBezTo>
                <a:cubicBezTo>
                  <a:pt x="4498928" y="1549633"/>
                  <a:pt x="4496596" y="1546816"/>
                  <a:pt x="4495022" y="1543696"/>
                </a:cubicBezTo>
                <a:cubicBezTo>
                  <a:pt x="4493175" y="1543878"/>
                  <a:pt x="4491267" y="1543727"/>
                  <a:pt x="4489359" y="1543060"/>
                </a:cubicBezTo>
                <a:cubicBezTo>
                  <a:pt x="4483423" y="1541001"/>
                  <a:pt x="4480214" y="1533246"/>
                  <a:pt x="4482757" y="1527552"/>
                </a:cubicBezTo>
                <a:lnTo>
                  <a:pt x="4487057" y="1517859"/>
                </a:lnTo>
                <a:cubicBezTo>
                  <a:pt x="4488844" y="1513831"/>
                  <a:pt x="4492296" y="1511316"/>
                  <a:pt x="4496233" y="1510680"/>
                </a:cubicBezTo>
                <a:cubicBezTo>
                  <a:pt x="4496264" y="1510529"/>
                  <a:pt x="4496354" y="1510377"/>
                  <a:pt x="4496415" y="1510226"/>
                </a:cubicBezTo>
                <a:cubicBezTo>
                  <a:pt x="4489147" y="1509469"/>
                  <a:pt x="4482273" y="1502532"/>
                  <a:pt x="4486119" y="1493839"/>
                </a:cubicBezTo>
                <a:cubicBezTo>
                  <a:pt x="4490782" y="1483329"/>
                  <a:pt x="4504167" y="1486055"/>
                  <a:pt x="4508014" y="1493960"/>
                </a:cubicBezTo>
                <a:cubicBezTo>
                  <a:pt x="4515463" y="1490144"/>
                  <a:pt x="4526153" y="1492264"/>
                  <a:pt x="4533027" y="1496474"/>
                </a:cubicBezTo>
                <a:cubicBezTo>
                  <a:pt x="4537843" y="1499443"/>
                  <a:pt x="4539780" y="1506167"/>
                  <a:pt x="4540386" y="1512801"/>
                </a:cubicBezTo>
                <a:cubicBezTo>
                  <a:pt x="4548381" y="1511619"/>
                  <a:pt x="4558072" y="1520979"/>
                  <a:pt x="4553559" y="1531126"/>
                </a:cubicBezTo>
                <a:close/>
                <a:moveTo>
                  <a:pt x="4502653" y="1691875"/>
                </a:moveTo>
                <a:cubicBezTo>
                  <a:pt x="4505318" y="1685817"/>
                  <a:pt x="4512950" y="1683969"/>
                  <a:pt x="4518643" y="1686483"/>
                </a:cubicBezTo>
                <a:lnTo>
                  <a:pt x="4523488" y="1688634"/>
                </a:lnTo>
                <a:cubicBezTo>
                  <a:pt x="4529605" y="1691330"/>
                  <a:pt x="4531392" y="1698902"/>
                  <a:pt x="4528879" y="1704597"/>
                </a:cubicBezTo>
                <a:cubicBezTo>
                  <a:pt x="4526214" y="1710685"/>
                  <a:pt x="4518612" y="1712533"/>
                  <a:pt x="4512919" y="1709988"/>
                </a:cubicBezTo>
                <a:lnTo>
                  <a:pt x="4508074" y="1707838"/>
                </a:lnTo>
                <a:cubicBezTo>
                  <a:pt x="4501926" y="1705142"/>
                  <a:pt x="4500140" y="1697569"/>
                  <a:pt x="4502653" y="1691875"/>
                </a:cubicBezTo>
                <a:close/>
                <a:moveTo>
                  <a:pt x="4503622" y="1598400"/>
                </a:moveTo>
                <a:lnTo>
                  <a:pt x="4505772" y="1593554"/>
                </a:lnTo>
                <a:cubicBezTo>
                  <a:pt x="4508407" y="1587617"/>
                  <a:pt x="4517189" y="1586526"/>
                  <a:pt x="4522156" y="1589525"/>
                </a:cubicBezTo>
                <a:cubicBezTo>
                  <a:pt x="4528152" y="1593190"/>
                  <a:pt x="4528787" y="1600036"/>
                  <a:pt x="4526153" y="1605912"/>
                </a:cubicBezTo>
                <a:lnTo>
                  <a:pt x="4524003" y="1610758"/>
                </a:lnTo>
                <a:cubicBezTo>
                  <a:pt x="4521368" y="1616695"/>
                  <a:pt x="4512586" y="1617786"/>
                  <a:pt x="4507620" y="1614757"/>
                </a:cubicBezTo>
                <a:cubicBezTo>
                  <a:pt x="4501623" y="1611152"/>
                  <a:pt x="4501018" y="1604307"/>
                  <a:pt x="4503622" y="1598400"/>
                </a:cubicBezTo>
                <a:close/>
                <a:moveTo>
                  <a:pt x="4515160" y="1768236"/>
                </a:moveTo>
                <a:cubicBezTo>
                  <a:pt x="4521368" y="1754242"/>
                  <a:pt x="4543656" y="1762693"/>
                  <a:pt x="4537449" y="1776747"/>
                </a:cubicBezTo>
                <a:cubicBezTo>
                  <a:pt x="4531210" y="1790741"/>
                  <a:pt x="4508922" y="1782290"/>
                  <a:pt x="4515160" y="1768236"/>
                </a:cubicBezTo>
                <a:close/>
                <a:moveTo>
                  <a:pt x="4459379" y="1652680"/>
                </a:moveTo>
                <a:lnTo>
                  <a:pt x="4456683" y="1645683"/>
                </a:lnTo>
                <a:cubicBezTo>
                  <a:pt x="4454352" y="1639655"/>
                  <a:pt x="4458924" y="1632567"/>
                  <a:pt x="4464708" y="1630841"/>
                </a:cubicBezTo>
                <a:cubicBezTo>
                  <a:pt x="4470704" y="1629053"/>
                  <a:pt x="4476216" y="1632294"/>
                  <a:pt x="4478881" y="1637504"/>
                </a:cubicBezTo>
                <a:cubicBezTo>
                  <a:pt x="4481576" y="1636596"/>
                  <a:pt x="4484514" y="1636505"/>
                  <a:pt x="4487088" y="1637656"/>
                </a:cubicBezTo>
                <a:lnTo>
                  <a:pt x="4491933" y="1639806"/>
                </a:lnTo>
                <a:cubicBezTo>
                  <a:pt x="4498050" y="1642532"/>
                  <a:pt x="4500775" y="1649045"/>
                  <a:pt x="4498565" y="1655315"/>
                </a:cubicBezTo>
                <a:cubicBezTo>
                  <a:pt x="4496506" y="1661252"/>
                  <a:pt x="4488783" y="1664462"/>
                  <a:pt x="4483060" y="1661948"/>
                </a:cubicBezTo>
                <a:lnTo>
                  <a:pt x="4478215" y="1659798"/>
                </a:lnTo>
                <a:cubicBezTo>
                  <a:pt x="4477851" y="1659646"/>
                  <a:pt x="4477548" y="1659404"/>
                  <a:pt x="4477185" y="1659222"/>
                </a:cubicBezTo>
                <a:cubicBezTo>
                  <a:pt x="4476246" y="1659858"/>
                  <a:pt x="4475247" y="1660404"/>
                  <a:pt x="4474187" y="1660706"/>
                </a:cubicBezTo>
                <a:cubicBezTo>
                  <a:pt x="4467676" y="1662645"/>
                  <a:pt x="4461680" y="1658707"/>
                  <a:pt x="4459379" y="1652680"/>
                </a:cubicBezTo>
                <a:close/>
                <a:moveTo>
                  <a:pt x="4489783" y="2013433"/>
                </a:moveTo>
                <a:cubicBezTo>
                  <a:pt x="4484665" y="2027942"/>
                  <a:pt x="4462679" y="2018703"/>
                  <a:pt x="4467767" y="2004285"/>
                </a:cubicBezTo>
                <a:cubicBezTo>
                  <a:pt x="4472885" y="1989807"/>
                  <a:pt x="4494870" y="1999015"/>
                  <a:pt x="4489783" y="2013433"/>
                </a:cubicBezTo>
                <a:close/>
                <a:moveTo>
                  <a:pt x="4426642" y="1588253"/>
                </a:moveTo>
                <a:lnTo>
                  <a:pt x="4426370" y="1587708"/>
                </a:lnTo>
                <a:cubicBezTo>
                  <a:pt x="4423341" y="1581771"/>
                  <a:pt x="4425492" y="1574956"/>
                  <a:pt x="4431154" y="1571533"/>
                </a:cubicBezTo>
                <a:cubicBezTo>
                  <a:pt x="4436545" y="1568262"/>
                  <a:pt x="4444510" y="1570745"/>
                  <a:pt x="4447326" y="1576319"/>
                </a:cubicBezTo>
                <a:cubicBezTo>
                  <a:pt x="4450596" y="1582801"/>
                  <a:pt x="4451687" y="1590222"/>
                  <a:pt x="4448870" y="1597098"/>
                </a:cubicBezTo>
                <a:cubicBezTo>
                  <a:pt x="4446417" y="1603095"/>
                  <a:pt x="4440906" y="1607245"/>
                  <a:pt x="4434152" y="1605336"/>
                </a:cubicBezTo>
                <a:cubicBezTo>
                  <a:pt x="4428459" y="1603731"/>
                  <a:pt x="4423493" y="1596583"/>
                  <a:pt x="4425915" y="1590615"/>
                </a:cubicBezTo>
                <a:cubicBezTo>
                  <a:pt x="4426218" y="1589919"/>
                  <a:pt x="4426491" y="1589222"/>
                  <a:pt x="4426673" y="1588495"/>
                </a:cubicBezTo>
                <a:cubicBezTo>
                  <a:pt x="4426673" y="1588495"/>
                  <a:pt x="4426673" y="1588495"/>
                  <a:pt x="4426673" y="1588495"/>
                </a:cubicBezTo>
                <a:cubicBezTo>
                  <a:pt x="4426673" y="1588404"/>
                  <a:pt x="4426673" y="1588404"/>
                  <a:pt x="4426642" y="1588253"/>
                </a:cubicBezTo>
                <a:close/>
                <a:moveTo>
                  <a:pt x="4420525" y="1373255"/>
                </a:moveTo>
                <a:cubicBezTo>
                  <a:pt x="4414832" y="1371316"/>
                  <a:pt x="4410441" y="1364017"/>
                  <a:pt x="4413075" y="1358110"/>
                </a:cubicBezTo>
                <a:lnTo>
                  <a:pt x="4415225" y="1353264"/>
                </a:lnTo>
                <a:cubicBezTo>
                  <a:pt x="4417830" y="1347357"/>
                  <a:pt x="4423796" y="1343571"/>
                  <a:pt x="4430367" y="1345812"/>
                </a:cubicBezTo>
                <a:cubicBezTo>
                  <a:pt x="4436060" y="1347751"/>
                  <a:pt x="4440452" y="1355051"/>
                  <a:pt x="4437817" y="1360957"/>
                </a:cubicBezTo>
                <a:lnTo>
                  <a:pt x="4435667" y="1365804"/>
                </a:lnTo>
                <a:cubicBezTo>
                  <a:pt x="4433032" y="1371680"/>
                  <a:pt x="4427066" y="1375466"/>
                  <a:pt x="4420525" y="1373255"/>
                </a:cubicBezTo>
                <a:close/>
                <a:moveTo>
                  <a:pt x="4437938" y="1733160"/>
                </a:moveTo>
                <a:cubicBezTo>
                  <a:pt x="4444176" y="1719136"/>
                  <a:pt x="4465859" y="1729010"/>
                  <a:pt x="4459651" y="1743065"/>
                </a:cubicBezTo>
                <a:cubicBezTo>
                  <a:pt x="4453413" y="1757089"/>
                  <a:pt x="4431700" y="1747184"/>
                  <a:pt x="4437938" y="1733160"/>
                </a:cubicBezTo>
                <a:close/>
                <a:moveTo>
                  <a:pt x="4445872" y="1786652"/>
                </a:moveTo>
                <a:cubicBezTo>
                  <a:pt x="4443904" y="1791922"/>
                  <a:pt x="4441087" y="1796799"/>
                  <a:pt x="4435364" y="1798647"/>
                </a:cubicBezTo>
                <a:cubicBezTo>
                  <a:pt x="4434789" y="1798829"/>
                  <a:pt x="4434243" y="1798859"/>
                  <a:pt x="4433698" y="1798980"/>
                </a:cubicBezTo>
                <a:cubicBezTo>
                  <a:pt x="4425340" y="1807037"/>
                  <a:pt x="4408291" y="1800222"/>
                  <a:pt x="4413742" y="1787894"/>
                </a:cubicBezTo>
                <a:cubicBezTo>
                  <a:pt x="4414256" y="1786743"/>
                  <a:pt x="4414923" y="1785774"/>
                  <a:pt x="4415650" y="1784895"/>
                </a:cubicBezTo>
                <a:cubicBezTo>
                  <a:pt x="4415831" y="1783472"/>
                  <a:pt x="4416225" y="1782078"/>
                  <a:pt x="4416861" y="1780776"/>
                </a:cubicBezTo>
                <a:cubicBezTo>
                  <a:pt x="4418829" y="1776838"/>
                  <a:pt x="4422948" y="1774869"/>
                  <a:pt x="4427096" y="1774809"/>
                </a:cubicBezTo>
                <a:cubicBezTo>
                  <a:pt x="4429701" y="1772628"/>
                  <a:pt x="4433032" y="1771507"/>
                  <a:pt x="4437090" y="1772295"/>
                </a:cubicBezTo>
                <a:cubicBezTo>
                  <a:pt x="4442904" y="1773385"/>
                  <a:pt x="4448083" y="1780806"/>
                  <a:pt x="4445872" y="1786652"/>
                </a:cubicBezTo>
                <a:close/>
                <a:moveTo>
                  <a:pt x="4515100" y="1345903"/>
                </a:moveTo>
                <a:lnTo>
                  <a:pt x="4522095" y="1343207"/>
                </a:lnTo>
                <a:cubicBezTo>
                  <a:pt x="4528121" y="1340875"/>
                  <a:pt x="4535177" y="1344177"/>
                  <a:pt x="4537449" y="1350174"/>
                </a:cubicBezTo>
                <a:cubicBezTo>
                  <a:pt x="4539720" y="1356232"/>
                  <a:pt x="4536479" y="1363199"/>
                  <a:pt x="4530483" y="1365531"/>
                </a:cubicBezTo>
                <a:lnTo>
                  <a:pt x="4523488" y="1368227"/>
                </a:lnTo>
                <a:cubicBezTo>
                  <a:pt x="4517462" y="1370559"/>
                  <a:pt x="4510406" y="1367257"/>
                  <a:pt x="4508135" y="1361260"/>
                </a:cubicBezTo>
                <a:cubicBezTo>
                  <a:pt x="4505833" y="1355172"/>
                  <a:pt x="4509073" y="1348235"/>
                  <a:pt x="4515100" y="1345903"/>
                </a:cubicBezTo>
                <a:close/>
                <a:moveTo>
                  <a:pt x="4550379" y="1329244"/>
                </a:moveTo>
                <a:cubicBezTo>
                  <a:pt x="4544232" y="1343086"/>
                  <a:pt x="4521308" y="1336422"/>
                  <a:pt x="4527516" y="1322398"/>
                </a:cubicBezTo>
                <a:cubicBezTo>
                  <a:pt x="4533663" y="1308556"/>
                  <a:pt x="4556587" y="1315219"/>
                  <a:pt x="4550379" y="1329244"/>
                </a:cubicBezTo>
                <a:close/>
                <a:moveTo>
                  <a:pt x="4536479" y="1190879"/>
                </a:moveTo>
                <a:cubicBezTo>
                  <a:pt x="4530241" y="1204934"/>
                  <a:pt x="4508558" y="1195029"/>
                  <a:pt x="4514766" y="1181005"/>
                </a:cubicBezTo>
                <a:cubicBezTo>
                  <a:pt x="4521005" y="1166950"/>
                  <a:pt x="4542718" y="1176855"/>
                  <a:pt x="4536479" y="1190879"/>
                </a:cubicBezTo>
                <a:close/>
                <a:moveTo>
                  <a:pt x="4517977" y="1245855"/>
                </a:moveTo>
                <a:cubicBezTo>
                  <a:pt x="4522489" y="1248672"/>
                  <a:pt x="4525547" y="1254579"/>
                  <a:pt x="4523337" y="1259637"/>
                </a:cubicBezTo>
                <a:lnTo>
                  <a:pt x="4521187" y="1264484"/>
                </a:lnTo>
                <a:cubicBezTo>
                  <a:pt x="4518582" y="1270390"/>
                  <a:pt x="4512707" y="1274237"/>
                  <a:pt x="4506106" y="1272056"/>
                </a:cubicBezTo>
                <a:cubicBezTo>
                  <a:pt x="4500806" y="1270299"/>
                  <a:pt x="4496778" y="1263848"/>
                  <a:pt x="4498353" y="1258183"/>
                </a:cubicBezTo>
                <a:cubicBezTo>
                  <a:pt x="4496899" y="1255457"/>
                  <a:pt x="4496536" y="1252095"/>
                  <a:pt x="4498202" y="1248400"/>
                </a:cubicBezTo>
                <a:cubicBezTo>
                  <a:pt x="4502229" y="1239283"/>
                  <a:pt x="4512737" y="1240282"/>
                  <a:pt x="4517977" y="1245855"/>
                </a:cubicBezTo>
                <a:close/>
                <a:moveTo>
                  <a:pt x="4478306" y="1478846"/>
                </a:moveTo>
                <a:cubicBezTo>
                  <a:pt x="4472067" y="1492930"/>
                  <a:pt x="4450415" y="1482904"/>
                  <a:pt x="4456623" y="1468880"/>
                </a:cubicBezTo>
                <a:cubicBezTo>
                  <a:pt x="4462891" y="1454795"/>
                  <a:pt x="4484514" y="1464821"/>
                  <a:pt x="4478306" y="1478846"/>
                </a:cubicBezTo>
                <a:close/>
                <a:moveTo>
                  <a:pt x="4465768" y="1572381"/>
                </a:moveTo>
                <a:cubicBezTo>
                  <a:pt x="4459530" y="1586435"/>
                  <a:pt x="4438332" y="1575501"/>
                  <a:pt x="4444540" y="1561537"/>
                </a:cubicBezTo>
                <a:cubicBezTo>
                  <a:pt x="4450778" y="1547483"/>
                  <a:pt x="4471976" y="1558417"/>
                  <a:pt x="4465768" y="1572381"/>
                </a:cubicBezTo>
                <a:close/>
                <a:moveTo>
                  <a:pt x="4445600" y="1531217"/>
                </a:moveTo>
                <a:cubicBezTo>
                  <a:pt x="4439694" y="1533610"/>
                  <a:pt x="4432396" y="1530641"/>
                  <a:pt x="4430064" y="1524644"/>
                </a:cubicBezTo>
                <a:lnTo>
                  <a:pt x="4427369" y="1517647"/>
                </a:lnTo>
                <a:cubicBezTo>
                  <a:pt x="4425037" y="1511619"/>
                  <a:pt x="4427884" y="1504562"/>
                  <a:pt x="4433941" y="1502108"/>
                </a:cubicBezTo>
                <a:cubicBezTo>
                  <a:pt x="4439846" y="1499715"/>
                  <a:pt x="4447144" y="1502684"/>
                  <a:pt x="4449446" y="1508681"/>
                </a:cubicBezTo>
                <a:lnTo>
                  <a:pt x="4452141" y="1515678"/>
                </a:lnTo>
                <a:cubicBezTo>
                  <a:pt x="4454503" y="1521706"/>
                  <a:pt x="4451687" y="1528733"/>
                  <a:pt x="4445600" y="1531217"/>
                </a:cubicBezTo>
                <a:close/>
                <a:moveTo>
                  <a:pt x="4438574" y="1284687"/>
                </a:moveTo>
                <a:lnTo>
                  <a:pt x="4436424" y="1289534"/>
                </a:lnTo>
                <a:cubicBezTo>
                  <a:pt x="4433729" y="1295652"/>
                  <a:pt x="4427854" y="1298833"/>
                  <a:pt x="4421221" y="1296864"/>
                </a:cubicBezTo>
                <a:cubicBezTo>
                  <a:pt x="4415407" y="1295107"/>
                  <a:pt x="4411379" y="1287383"/>
                  <a:pt x="4413893" y="1281658"/>
                </a:cubicBezTo>
                <a:lnTo>
                  <a:pt x="4416043" y="1276812"/>
                </a:lnTo>
                <a:cubicBezTo>
                  <a:pt x="4418738" y="1270693"/>
                  <a:pt x="4424613" y="1267513"/>
                  <a:pt x="4431245" y="1269482"/>
                </a:cubicBezTo>
                <a:cubicBezTo>
                  <a:pt x="4437060" y="1271238"/>
                  <a:pt x="4441087" y="1278962"/>
                  <a:pt x="4438574" y="1284687"/>
                </a:cubicBezTo>
                <a:close/>
                <a:moveTo>
                  <a:pt x="4435667" y="1261303"/>
                </a:moveTo>
                <a:cubicBezTo>
                  <a:pt x="4433698" y="1267210"/>
                  <a:pt x="4425976" y="1270693"/>
                  <a:pt x="4420252" y="1268179"/>
                </a:cubicBezTo>
                <a:lnTo>
                  <a:pt x="4415407" y="1266029"/>
                </a:lnTo>
                <a:cubicBezTo>
                  <a:pt x="4409290" y="1263333"/>
                  <a:pt x="4406413" y="1257032"/>
                  <a:pt x="4408563" y="1250641"/>
                </a:cubicBezTo>
                <a:cubicBezTo>
                  <a:pt x="4410532" y="1244735"/>
                  <a:pt x="4418254" y="1241251"/>
                  <a:pt x="4423977" y="1243765"/>
                </a:cubicBezTo>
                <a:lnTo>
                  <a:pt x="4428823" y="1245916"/>
                </a:lnTo>
                <a:cubicBezTo>
                  <a:pt x="4434910" y="1248612"/>
                  <a:pt x="4437787" y="1254912"/>
                  <a:pt x="4435667" y="1261303"/>
                </a:cubicBezTo>
                <a:close/>
                <a:moveTo>
                  <a:pt x="4421646" y="1475817"/>
                </a:moveTo>
                <a:cubicBezTo>
                  <a:pt x="4415438" y="1489780"/>
                  <a:pt x="4392998" y="1481723"/>
                  <a:pt x="4399236" y="1467638"/>
                </a:cubicBezTo>
                <a:cubicBezTo>
                  <a:pt x="4405414" y="1453675"/>
                  <a:pt x="4427884" y="1461762"/>
                  <a:pt x="4421646" y="1475817"/>
                </a:cubicBezTo>
                <a:close/>
                <a:moveTo>
                  <a:pt x="4405050" y="1526189"/>
                </a:moveTo>
                <a:lnTo>
                  <a:pt x="4402900" y="1531035"/>
                </a:lnTo>
                <a:cubicBezTo>
                  <a:pt x="4400175" y="1537154"/>
                  <a:pt x="4394390" y="1540395"/>
                  <a:pt x="4387759" y="1538426"/>
                </a:cubicBezTo>
                <a:cubicBezTo>
                  <a:pt x="4381944" y="1536699"/>
                  <a:pt x="4377826" y="1528975"/>
                  <a:pt x="4380369" y="1523281"/>
                </a:cubicBezTo>
                <a:lnTo>
                  <a:pt x="4382519" y="1518435"/>
                </a:lnTo>
                <a:cubicBezTo>
                  <a:pt x="4385245" y="1512316"/>
                  <a:pt x="4391029" y="1509075"/>
                  <a:pt x="4397661" y="1511044"/>
                </a:cubicBezTo>
                <a:cubicBezTo>
                  <a:pt x="4403476" y="1512770"/>
                  <a:pt x="4407594" y="1520494"/>
                  <a:pt x="4405050" y="1526189"/>
                </a:cubicBezTo>
                <a:close/>
                <a:moveTo>
                  <a:pt x="4393664" y="1253973"/>
                </a:moveTo>
                <a:cubicBezTo>
                  <a:pt x="4387062" y="1255851"/>
                  <a:pt x="4381248" y="1251762"/>
                  <a:pt x="4378916" y="1245765"/>
                </a:cubicBezTo>
                <a:lnTo>
                  <a:pt x="4376221" y="1238768"/>
                </a:lnTo>
                <a:cubicBezTo>
                  <a:pt x="4373889" y="1232740"/>
                  <a:pt x="4378674" y="1225682"/>
                  <a:pt x="4384427" y="1224047"/>
                </a:cubicBezTo>
                <a:cubicBezTo>
                  <a:pt x="4390999" y="1222169"/>
                  <a:pt x="4396844" y="1226258"/>
                  <a:pt x="4399145" y="1232255"/>
                </a:cubicBezTo>
                <a:lnTo>
                  <a:pt x="4401840" y="1239252"/>
                </a:lnTo>
                <a:cubicBezTo>
                  <a:pt x="4404202" y="1245280"/>
                  <a:pt x="4399417" y="1252337"/>
                  <a:pt x="4393664" y="1253973"/>
                </a:cubicBezTo>
                <a:close/>
                <a:moveTo>
                  <a:pt x="4343969" y="1594432"/>
                </a:moveTo>
                <a:cubicBezTo>
                  <a:pt x="4342304" y="1593705"/>
                  <a:pt x="4340971" y="1592554"/>
                  <a:pt x="4339911" y="1591252"/>
                </a:cubicBezTo>
                <a:cubicBezTo>
                  <a:pt x="4338579" y="1592372"/>
                  <a:pt x="4337095" y="1593220"/>
                  <a:pt x="4335520" y="1593645"/>
                </a:cubicBezTo>
                <a:cubicBezTo>
                  <a:pt x="4328827" y="1595432"/>
                  <a:pt x="4323255" y="1591161"/>
                  <a:pt x="4320924" y="1585163"/>
                </a:cubicBezTo>
                <a:lnTo>
                  <a:pt x="4318228" y="1578166"/>
                </a:lnTo>
                <a:cubicBezTo>
                  <a:pt x="4315896" y="1572139"/>
                  <a:pt x="4321015" y="1565081"/>
                  <a:pt x="4326708" y="1563597"/>
                </a:cubicBezTo>
                <a:cubicBezTo>
                  <a:pt x="4333400" y="1561810"/>
                  <a:pt x="4338973" y="1566081"/>
                  <a:pt x="4341274" y="1572078"/>
                </a:cubicBezTo>
                <a:lnTo>
                  <a:pt x="4342061" y="1574138"/>
                </a:lnTo>
                <a:cubicBezTo>
                  <a:pt x="4345544" y="1571715"/>
                  <a:pt x="4350359" y="1571230"/>
                  <a:pt x="4354296" y="1572987"/>
                </a:cubicBezTo>
                <a:lnTo>
                  <a:pt x="4359141" y="1575137"/>
                </a:lnTo>
                <a:cubicBezTo>
                  <a:pt x="4365228" y="1577833"/>
                  <a:pt x="4367166" y="1585285"/>
                  <a:pt x="4364683" y="1591070"/>
                </a:cubicBezTo>
                <a:cubicBezTo>
                  <a:pt x="4362079" y="1597128"/>
                  <a:pt x="4354447" y="1599157"/>
                  <a:pt x="4348754" y="1596613"/>
                </a:cubicBezTo>
                <a:lnTo>
                  <a:pt x="4343969" y="1594432"/>
                </a:lnTo>
                <a:close/>
                <a:moveTo>
                  <a:pt x="4344969" y="1622571"/>
                </a:moveTo>
                <a:cubicBezTo>
                  <a:pt x="4338730" y="1636626"/>
                  <a:pt x="4317048" y="1626721"/>
                  <a:pt x="4323255" y="1612697"/>
                </a:cubicBezTo>
                <a:cubicBezTo>
                  <a:pt x="4329494" y="1598642"/>
                  <a:pt x="4351207" y="1608547"/>
                  <a:pt x="4344969" y="1622571"/>
                </a:cubicBezTo>
                <a:close/>
                <a:moveTo>
                  <a:pt x="4330857" y="1530339"/>
                </a:moveTo>
                <a:lnTo>
                  <a:pt x="4333007" y="1525492"/>
                </a:lnTo>
                <a:cubicBezTo>
                  <a:pt x="4335641" y="1519586"/>
                  <a:pt x="4341637" y="1515830"/>
                  <a:pt x="4348148" y="1518071"/>
                </a:cubicBezTo>
                <a:cubicBezTo>
                  <a:pt x="4353842" y="1520040"/>
                  <a:pt x="4358172" y="1527340"/>
                  <a:pt x="4355567" y="1533216"/>
                </a:cubicBezTo>
                <a:lnTo>
                  <a:pt x="4353417" y="1538063"/>
                </a:lnTo>
                <a:cubicBezTo>
                  <a:pt x="4350783" y="1543969"/>
                  <a:pt x="4344787" y="1547695"/>
                  <a:pt x="4338276" y="1545453"/>
                </a:cubicBezTo>
                <a:cubicBezTo>
                  <a:pt x="4332552" y="1543515"/>
                  <a:pt x="4328252" y="1536215"/>
                  <a:pt x="4330857" y="1530339"/>
                </a:cubicBezTo>
                <a:close/>
                <a:moveTo>
                  <a:pt x="4364259" y="1454311"/>
                </a:moveTo>
                <a:cubicBezTo>
                  <a:pt x="4361200" y="1455098"/>
                  <a:pt x="4358414" y="1454553"/>
                  <a:pt x="4356022" y="1453251"/>
                </a:cubicBezTo>
                <a:cubicBezTo>
                  <a:pt x="4355567" y="1454402"/>
                  <a:pt x="4355053" y="1455553"/>
                  <a:pt x="4354296" y="1456492"/>
                </a:cubicBezTo>
                <a:cubicBezTo>
                  <a:pt x="4349965" y="1461914"/>
                  <a:pt x="4342546" y="1461187"/>
                  <a:pt x="4337458" y="1457612"/>
                </a:cubicBezTo>
                <a:cubicBezTo>
                  <a:pt x="4329221" y="1451827"/>
                  <a:pt x="4326586" y="1441953"/>
                  <a:pt x="4328222" y="1432381"/>
                </a:cubicBezTo>
                <a:cubicBezTo>
                  <a:pt x="4329312" y="1426020"/>
                  <a:pt x="4335944" y="1421719"/>
                  <a:pt x="4342182" y="1422930"/>
                </a:cubicBezTo>
                <a:cubicBezTo>
                  <a:pt x="4345423" y="1423567"/>
                  <a:pt x="4348088" y="1425535"/>
                  <a:pt x="4349753" y="1428110"/>
                </a:cubicBezTo>
                <a:cubicBezTo>
                  <a:pt x="4351388" y="1426293"/>
                  <a:pt x="4353327" y="1424808"/>
                  <a:pt x="4355477" y="1424233"/>
                </a:cubicBezTo>
                <a:cubicBezTo>
                  <a:pt x="4362169" y="1422476"/>
                  <a:pt x="4367742" y="1426747"/>
                  <a:pt x="4370043" y="1432744"/>
                </a:cubicBezTo>
                <a:lnTo>
                  <a:pt x="4372738" y="1439741"/>
                </a:lnTo>
                <a:cubicBezTo>
                  <a:pt x="4375070" y="1445769"/>
                  <a:pt x="4369952" y="1452827"/>
                  <a:pt x="4364259" y="1454311"/>
                </a:cubicBezTo>
                <a:close/>
                <a:moveTo>
                  <a:pt x="4354296" y="1317885"/>
                </a:moveTo>
                <a:cubicBezTo>
                  <a:pt x="4352327" y="1323761"/>
                  <a:pt x="4344605" y="1327275"/>
                  <a:pt x="4338882" y="1324730"/>
                </a:cubicBezTo>
                <a:lnTo>
                  <a:pt x="4334036" y="1322580"/>
                </a:lnTo>
                <a:cubicBezTo>
                  <a:pt x="4327919" y="1319854"/>
                  <a:pt x="4325042" y="1313553"/>
                  <a:pt x="4327192" y="1307162"/>
                </a:cubicBezTo>
                <a:cubicBezTo>
                  <a:pt x="4329161" y="1301256"/>
                  <a:pt x="4336883" y="1297772"/>
                  <a:pt x="4342606" y="1300286"/>
                </a:cubicBezTo>
                <a:lnTo>
                  <a:pt x="4347452" y="1302437"/>
                </a:lnTo>
                <a:cubicBezTo>
                  <a:pt x="4353538" y="1305193"/>
                  <a:pt x="4356415" y="1311494"/>
                  <a:pt x="4354296" y="1317885"/>
                </a:cubicBezTo>
                <a:close/>
                <a:moveTo>
                  <a:pt x="4348936" y="1286838"/>
                </a:moveTo>
                <a:lnTo>
                  <a:pt x="4346786" y="1291684"/>
                </a:lnTo>
                <a:cubicBezTo>
                  <a:pt x="4344060" y="1297803"/>
                  <a:pt x="4338215" y="1301013"/>
                  <a:pt x="4331583" y="1299014"/>
                </a:cubicBezTo>
                <a:cubicBezTo>
                  <a:pt x="4325769" y="1297258"/>
                  <a:pt x="4321741" y="1289534"/>
                  <a:pt x="4324255" y="1283839"/>
                </a:cubicBezTo>
                <a:lnTo>
                  <a:pt x="4326405" y="1278993"/>
                </a:lnTo>
                <a:cubicBezTo>
                  <a:pt x="4329130" y="1272874"/>
                  <a:pt x="4334975" y="1269694"/>
                  <a:pt x="4341607" y="1271662"/>
                </a:cubicBezTo>
                <a:cubicBezTo>
                  <a:pt x="4347452" y="1273359"/>
                  <a:pt x="4351479" y="1281113"/>
                  <a:pt x="4348936" y="1286838"/>
                </a:cubicBezTo>
                <a:close/>
                <a:moveTo>
                  <a:pt x="4330523" y="1474726"/>
                </a:moveTo>
                <a:lnTo>
                  <a:pt x="4340214" y="1479027"/>
                </a:lnTo>
                <a:cubicBezTo>
                  <a:pt x="4346119" y="1481632"/>
                  <a:pt x="4348057" y="1489750"/>
                  <a:pt x="4345180" y="1495142"/>
                </a:cubicBezTo>
                <a:cubicBezTo>
                  <a:pt x="4342031" y="1501109"/>
                  <a:pt x="4334945" y="1502714"/>
                  <a:pt x="4329070" y="1500109"/>
                </a:cubicBezTo>
                <a:lnTo>
                  <a:pt x="4319379" y="1495808"/>
                </a:lnTo>
                <a:cubicBezTo>
                  <a:pt x="4313474" y="1493203"/>
                  <a:pt x="4311536" y="1485085"/>
                  <a:pt x="4314413" y="1479694"/>
                </a:cubicBezTo>
                <a:cubicBezTo>
                  <a:pt x="4317592" y="1473757"/>
                  <a:pt x="4324648" y="1472121"/>
                  <a:pt x="4330523" y="1474726"/>
                </a:cubicBezTo>
                <a:close/>
                <a:moveTo>
                  <a:pt x="4312777" y="1280659"/>
                </a:moveTo>
                <a:cubicBezTo>
                  <a:pt x="4306600" y="1294562"/>
                  <a:pt x="4283827" y="1287474"/>
                  <a:pt x="4290035" y="1273480"/>
                </a:cubicBezTo>
                <a:cubicBezTo>
                  <a:pt x="4296213" y="1259577"/>
                  <a:pt x="4318986" y="1266634"/>
                  <a:pt x="4312777" y="1280659"/>
                </a:cubicBezTo>
                <a:close/>
                <a:moveTo>
                  <a:pt x="4303692" y="1428019"/>
                </a:moveTo>
                <a:cubicBezTo>
                  <a:pt x="4309537" y="1430473"/>
                  <a:pt x="4312717" y="1437742"/>
                  <a:pt x="4310113" y="1443619"/>
                </a:cubicBezTo>
                <a:lnTo>
                  <a:pt x="4307962" y="1448465"/>
                </a:lnTo>
                <a:cubicBezTo>
                  <a:pt x="4305328" y="1454371"/>
                  <a:pt x="4298423" y="1457431"/>
                  <a:pt x="4292367" y="1454886"/>
                </a:cubicBezTo>
                <a:cubicBezTo>
                  <a:pt x="4286522" y="1452433"/>
                  <a:pt x="4283342" y="1445163"/>
                  <a:pt x="4285946" y="1439287"/>
                </a:cubicBezTo>
                <a:lnTo>
                  <a:pt x="4288097" y="1434441"/>
                </a:lnTo>
                <a:cubicBezTo>
                  <a:pt x="4290731" y="1428504"/>
                  <a:pt x="4297636" y="1425475"/>
                  <a:pt x="4303692" y="1428019"/>
                </a:cubicBezTo>
                <a:close/>
                <a:moveTo>
                  <a:pt x="4282827" y="1507863"/>
                </a:moveTo>
                <a:cubicBezTo>
                  <a:pt x="4285220" y="1502502"/>
                  <a:pt x="4289853" y="1500624"/>
                  <a:pt x="4294365" y="1501109"/>
                </a:cubicBezTo>
                <a:cubicBezTo>
                  <a:pt x="4300059" y="1500624"/>
                  <a:pt x="4304873" y="1504259"/>
                  <a:pt x="4306933" y="1509590"/>
                </a:cubicBezTo>
                <a:lnTo>
                  <a:pt x="4309628" y="1516587"/>
                </a:lnTo>
                <a:cubicBezTo>
                  <a:pt x="4311960" y="1522615"/>
                  <a:pt x="4307024" y="1529672"/>
                  <a:pt x="4301300" y="1531247"/>
                </a:cubicBezTo>
                <a:cubicBezTo>
                  <a:pt x="4294638" y="1533065"/>
                  <a:pt x="4288944" y="1528915"/>
                  <a:pt x="4286643" y="1522918"/>
                </a:cubicBezTo>
                <a:lnTo>
                  <a:pt x="4285977" y="1521191"/>
                </a:lnTo>
                <a:cubicBezTo>
                  <a:pt x="4282343" y="1518192"/>
                  <a:pt x="4280344" y="1513406"/>
                  <a:pt x="4282827" y="1507863"/>
                </a:cubicBezTo>
                <a:close/>
                <a:moveTo>
                  <a:pt x="4276982" y="1499049"/>
                </a:moveTo>
                <a:cubicBezTo>
                  <a:pt x="4271290" y="1499534"/>
                  <a:pt x="4266474" y="1495899"/>
                  <a:pt x="4264415" y="1490568"/>
                </a:cubicBezTo>
                <a:lnTo>
                  <a:pt x="4261720" y="1483571"/>
                </a:lnTo>
                <a:cubicBezTo>
                  <a:pt x="4259388" y="1477543"/>
                  <a:pt x="4264324" y="1470486"/>
                  <a:pt x="4270078" y="1468911"/>
                </a:cubicBezTo>
                <a:cubicBezTo>
                  <a:pt x="4276740" y="1467093"/>
                  <a:pt x="4282403" y="1471243"/>
                  <a:pt x="4284735" y="1477240"/>
                </a:cubicBezTo>
                <a:lnTo>
                  <a:pt x="4285401" y="1478967"/>
                </a:lnTo>
                <a:cubicBezTo>
                  <a:pt x="4289005" y="1481966"/>
                  <a:pt x="4290973" y="1486751"/>
                  <a:pt x="4288521" y="1492294"/>
                </a:cubicBezTo>
                <a:cubicBezTo>
                  <a:pt x="4286128" y="1497686"/>
                  <a:pt x="4281495" y="1499564"/>
                  <a:pt x="4276982" y="1499049"/>
                </a:cubicBezTo>
                <a:close/>
                <a:moveTo>
                  <a:pt x="4287158" y="1364653"/>
                </a:moveTo>
                <a:cubicBezTo>
                  <a:pt x="4284493" y="1370711"/>
                  <a:pt x="4276861" y="1372589"/>
                  <a:pt x="4271168" y="1370075"/>
                </a:cubicBezTo>
                <a:lnTo>
                  <a:pt x="4261478" y="1365773"/>
                </a:lnTo>
                <a:cubicBezTo>
                  <a:pt x="4255391" y="1363078"/>
                  <a:pt x="4253574" y="1355505"/>
                  <a:pt x="4256087" y="1349811"/>
                </a:cubicBezTo>
                <a:cubicBezTo>
                  <a:pt x="4258752" y="1343753"/>
                  <a:pt x="4266384" y="1341875"/>
                  <a:pt x="4272077" y="1344389"/>
                </a:cubicBezTo>
                <a:lnTo>
                  <a:pt x="4281767" y="1348690"/>
                </a:lnTo>
                <a:cubicBezTo>
                  <a:pt x="4287854" y="1351386"/>
                  <a:pt x="4289671" y="1358958"/>
                  <a:pt x="4287158" y="1364653"/>
                </a:cubicBezTo>
                <a:close/>
                <a:moveTo>
                  <a:pt x="4261205" y="1556539"/>
                </a:moveTo>
                <a:lnTo>
                  <a:pt x="4263355" y="1551693"/>
                </a:lnTo>
                <a:cubicBezTo>
                  <a:pt x="4265959" y="1545786"/>
                  <a:pt x="4272894" y="1542727"/>
                  <a:pt x="4278951" y="1545272"/>
                </a:cubicBezTo>
                <a:cubicBezTo>
                  <a:pt x="4284796" y="1547725"/>
                  <a:pt x="4287975" y="1554995"/>
                  <a:pt x="4285371" y="1560871"/>
                </a:cubicBezTo>
                <a:lnTo>
                  <a:pt x="4283221" y="1565717"/>
                </a:lnTo>
                <a:cubicBezTo>
                  <a:pt x="4280617" y="1571624"/>
                  <a:pt x="4273682" y="1574683"/>
                  <a:pt x="4267625" y="1572139"/>
                </a:cubicBezTo>
                <a:cubicBezTo>
                  <a:pt x="4261780" y="1569715"/>
                  <a:pt x="4258601" y="1562446"/>
                  <a:pt x="4261205" y="1556539"/>
                </a:cubicBezTo>
                <a:close/>
                <a:moveTo>
                  <a:pt x="4284160" y="1635505"/>
                </a:moveTo>
                <a:cubicBezTo>
                  <a:pt x="4286825" y="1629447"/>
                  <a:pt x="4294456" y="1627569"/>
                  <a:pt x="4300149" y="1630083"/>
                </a:cubicBezTo>
                <a:lnTo>
                  <a:pt x="4309840" y="1634384"/>
                </a:lnTo>
                <a:cubicBezTo>
                  <a:pt x="4315927" y="1637080"/>
                  <a:pt x="4317744" y="1644653"/>
                  <a:pt x="4315230" y="1650347"/>
                </a:cubicBezTo>
                <a:cubicBezTo>
                  <a:pt x="4312565" y="1656405"/>
                  <a:pt x="4304934" y="1658283"/>
                  <a:pt x="4299271" y="1655769"/>
                </a:cubicBezTo>
                <a:lnTo>
                  <a:pt x="4289580" y="1651468"/>
                </a:lnTo>
                <a:cubicBezTo>
                  <a:pt x="4283494" y="1648772"/>
                  <a:pt x="4281646" y="1641200"/>
                  <a:pt x="4284160" y="1635505"/>
                </a:cubicBezTo>
                <a:close/>
                <a:moveTo>
                  <a:pt x="4323588" y="1777595"/>
                </a:moveTo>
                <a:cubicBezTo>
                  <a:pt x="4325921" y="1776687"/>
                  <a:pt x="4328252" y="1775778"/>
                  <a:pt x="4330584" y="1774899"/>
                </a:cubicBezTo>
                <a:cubicBezTo>
                  <a:pt x="4330705" y="1774869"/>
                  <a:pt x="4330826" y="1774899"/>
                  <a:pt x="4330917" y="1774839"/>
                </a:cubicBezTo>
                <a:cubicBezTo>
                  <a:pt x="4331523" y="1773415"/>
                  <a:pt x="4332431" y="1772143"/>
                  <a:pt x="4333703" y="1771174"/>
                </a:cubicBezTo>
                <a:cubicBezTo>
                  <a:pt x="4334339" y="1770750"/>
                  <a:pt x="4334915" y="1770265"/>
                  <a:pt x="4335429" y="1769720"/>
                </a:cubicBezTo>
                <a:lnTo>
                  <a:pt x="4335429" y="1769720"/>
                </a:lnTo>
                <a:cubicBezTo>
                  <a:pt x="4335459" y="1769629"/>
                  <a:pt x="4335459" y="1769599"/>
                  <a:pt x="4335490" y="1769478"/>
                </a:cubicBezTo>
                <a:cubicBezTo>
                  <a:pt x="4335490" y="1769296"/>
                  <a:pt x="4335490" y="1769266"/>
                  <a:pt x="4335520" y="1768872"/>
                </a:cubicBezTo>
                <a:cubicBezTo>
                  <a:pt x="4335944" y="1762208"/>
                  <a:pt x="4341213" y="1757422"/>
                  <a:pt x="4347846" y="1757362"/>
                </a:cubicBezTo>
                <a:cubicBezTo>
                  <a:pt x="4354144" y="1757301"/>
                  <a:pt x="4359747" y="1763450"/>
                  <a:pt x="4359353" y="1769690"/>
                </a:cubicBezTo>
                <a:cubicBezTo>
                  <a:pt x="4358899" y="1776959"/>
                  <a:pt x="4356052" y="1783865"/>
                  <a:pt x="4350177" y="1788379"/>
                </a:cubicBezTo>
                <a:cubicBezTo>
                  <a:pt x="4348754" y="1789469"/>
                  <a:pt x="4347179" y="1790256"/>
                  <a:pt x="4345544" y="1790802"/>
                </a:cubicBezTo>
                <a:cubicBezTo>
                  <a:pt x="4344272" y="1793649"/>
                  <a:pt x="4341971" y="1796042"/>
                  <a:pt x="4338912" y="1797223"/>
                </a:cubicBezTo>
                <a:lnTo>
                  <a:pt x="4331917" y="1799919"/>
                </a:lnTo>
                <a:cubicBezTo>
                  <a:pt x="4325890" y="1802251"/>
                  <a:pt x="4318834" y="1798950"/>
                  <a:pt x="4316563" y="1792952"/>
                </a:cubicBezTo>
                <a:cubicBezTo>
                  <a:pt x="4314322" y="1786864"/>
                  <a:pt x="4317562" y="1779897"/>
                  <a:pt x="4323588" y="1777595"/>
                </a:cubicBezTo>
                <a:close/>
                <a:moveTo>
                  <a:pt x="4396753" y="1817215"/>
                </a:moveTo>
                <a:lnTo>
                  <a:pt x="4401053" y="1814125"/>
                </a:lnTo>
                <a:cubicBezTo>
                  <a:pt x="4406322" y="1810339"/>
                  <a:pt x="4414469" y="1813852"/>
                  <a:pt x="4417194" y="1818971"/>
                </a:cubicBezTo>
                <a:cubicBezTo>
                  <a:pt x="4420525" y="1825181"/>
                  <a:pt x="4417588" y="1831390"/>
                  <a:pt x="4412348" y="1835146"/>
                </a:cubicBezTo>
                <a:lnTo>
                  <a:pt x="4408048" y="1838236"/>
                </a:lnTo>
                <a:cubicBezTo>
                  <a:pt x="4402779" y="1842022"/>
                  <a:pt x="4394633" y="1838508"/>
                  <a:pt x="4391908" y="1833389"/>
                </a:cubicBezTo>
                <a:cubicBezTo>
                  <a:pt x="4388576" y="1827210"/>
                  <a:pt x="4391514" y="1820970"/>
                  <a:pt x="4396753" y="1817215"/>
                </a:cubicBezTo>
                <a:close/>
                <a:moveTo>
                  <a:pt x="4403142" y="1888214"/>
                </a:moveTo>
                <a:cubicBezTo>
                  <a:pt x="4404202" y="1881853"/>
                  <a:pt x="4411016" y="1877613"/>
                  <a:pt x="4417164" y="1878855"/>
                </a:cubicBezTo>
                <a:cubicBezTo>
                  <a:pt x="4419617" y="1879339"/>
                  <a:pt x="4421525" y="1880763"/>
                  <a:pt x="4423099" y="1882429"/>
                </a:cubicBezTo>
                <a:cubicBezTo>
                  <a:pt x="4421797" y="1881732"/>
                  <a:pt x="4420616" y="1880793"/>
                  <a:pt x="4419708" y="1879521"/>
                </a:cubicBezTo>
                <a:lnTo>
                  <a:pt x="4413530" y="1870919"/>
                </a:lnTo>
                <a:cubicBezTo>
                  <a:pt x="4409775" y="1865678"/>
                  <a:pt x="4410017" y="1858379"/>
                  <a:pt x="4415286" y="1854138"/>
                </a:cubicBezTo>
                <a:cubicBezTo>
                  <a:pt x="4420071" y="1850261"/>
                  <a:pt x="4428308" y="1850655"/>
                  <a:pt x="4432063" y="1855895"/>
                </a:cubicBezTo>
                <a:lnTo>
                  <a:pt x="4438241" y="1864497"/>
                </a:lnTo>
                <a:cubicBezTo>
                  <a:pt x="4438665" y="1865073"/>
                  <a:pt x="4438846" y="1865769"/>
                  <a:pt x="4439149" y="1866375"/>
                </a:cubicBezTo>
                <a:cubicBezTo>
                  <a:pt x="4439967" y="1865073"/>
                  <a:pt x="4440906" y="1863800"/>
                  <a:pt x="4442329" y="1862740"/>
                </a:cubicBezTo>
                <a:cubicBezTo>
                  <a:pt x="4454775" y="1853835"/>
                  <a:pt x="4466101" y="1874826"/>
                  <a:pt x="4453746" y="1883671"/>
                </a:cubicBezTo>
                <a:cubicBezTo>
                  <a:pt x="4450536" y="1885973"/>
                  <a:pt x="4447417" y="1886245"/>
                  <a:pt x="4444752" y="1885306"/>
                </a:cubicBezTo>
                <a:cubicBezTo>
                  <a:pt x="4449021" y="1890425"/>
                  <a:pt x="4449779" y="1899543"/>
                  <a:pt x="4442662" y="1904631"/>
                </a:cubicBezTo>
                <a:cubicBezTo>
                  <a:pt x="4434486" y="1910508"/>
                  <a:pt x="4426885" y="1903420"/>
                  <a:pt x="4426067" y="1895393"/>
                </a:cubicBezTo>
                <a:lnTo>
                  <a:pt x="4425279" y="1900239"/>
                </a:lnTo>
                <a:cubicBezTo>
                  <a:pt x="4424219" y="1906600"/>
                  <a:pt x="4417406" y="1910841"/>
                  <a:pt x="4411228" y="1909599"/>
                </a:cubicBezTo>
                <a:cubicBezTo>
                  <a:pt x="4404748" y="1908296"/>
                  <a:pt x="4400841" y="1901935"/>
                  <a:pt x="4401871" y="1895575"/>
                </a:cubicBezTo>
                <a:lnTo>
                  <a:pt x="4403142" y="1888214"/>
                </a:lnTo>
                <a:close/>
                <a:moveTo>
                  <a:pt x="4421010" y="1944917"/>
                </a:moveTo>
                <a:cubicBezTo>
                  <a:pt x="4420374" y="1940525"/>
                  <a:pt x="4422494" y="1935800"/>
                  <a:pt x="4425976" y="1933134"/>
                </a:cubicBezTo>
                <a:cubicBezTo>
                  <a:pt x="4429035" y="1930772"/>
                  <a:pt x="4432669" y="1930650"/>
                  <a:pt x="4436030" y="1931741"/>
                </a:cubicBezTo>
                <a:cubicBezTo>
                  <a:pt x="4440664" y="1929772"/>
                  <a:pt x="4446296" y="1930226"/>
                  <a:pt x="4450081" y="1935527"/>
                </a:cubicBezTo>
                <a:lnTo>
                  <a:pt x="4451989" y="1938192"/>
                </a:lnTo>
                <a:cubicBezTo>
                  <a:pt x="4455926" y="1943705"/>
                  <a:pt x="4454200" y="1949248"/>
                  <a:pt x="4450415" y="1952853"/>
                </a:cubicBezTo>
                <a:cubicBezTo>
                  <a:pt x="4450385" y="1953428"/>
                  <a:pt x="4450657" y="1953943"/>
                  <a:pt x="4450566" y="1954519"/>
                </a:cubicBezTo>
                <a:lnTo>
                  <a:pt x="4449355" y="1961910"/>
                </a:lnTo>
                <a:cubicBezTo>
                  <a:pt x="4448295" y="1968301"/>
                  <a:pt x="4440664" y="1971996"/>
                  <a:pt x="4434849" y="1970512"/>
                </a:cubicBezTo>
                <a:cubicBezTo>
                  <a:pt x="4429883" y="1969240"/>
                  <a:pt x="4426945" y="1965302"/>
                  <a:pt x="4426218" y="1960698"/>
                </a:cubicBezTo>
                <a:cubicBezTo>
                  <a:pt x="4424613" y="1959880"/>
                  <a:pt x="4423099" y="1958790"/>
                  <a:pt x="4421858" y="1957184"/>
                </a:cubicBezTo>
                <a:cubicBezTo>
                  <a:pt x="4419223" y="1953731"/>
                  <a:pt x="4419132" y="1948794"/>
                  <a:pt x="4421010" y="1944917"/>
                </a:cubicBezTo>
                <a:close/>
                <a:moveTo>
                  <a:pt x="4477548" y="3024087"/>
                </a:moveTo>
                <a:cubicBezTo>
                  <a:pt x="4481243" y="3018998"/>
                  <a:pt x="4489783" y="3019665"/>
                  <a:pt x="4493931" y="3023511"/>
                </a:cubicBezTo>
                <a:cubicBezTo>
                  <a:pt x="4496808" y="3026207"/>
                  <a:pt x="4497747" y="3029600"/>
                  <a:pt x="4497323" y="3032962"/>
                </a:cubicBezTo>
                <a:cubicBezTo>
                  <a:pt x="4499413" y="3036354"/>
                  <a:pt x="4499685" y="3040686"/>
                  <a:pt x="4497838" y="3044563"/>
                </a:cubicBezTo>
                <a:cubicBezTo>
                  <a:pt x="4495173" y="3050136"/>
                  <a:pt x="4487451" y="3052257"/>
                  <a:pt x="4482152" y="3049318"/>
                </a:cubicBezTo>
                <a:cubicBezTo>
                  <a:pt x="4478033" y="3047016"/>
                  <a:pt x="4474914" y="3043745"/>
                  <a:pt x="4473521" y="3039232"/>
                </a:cubicBezTo>
                <a:cubicBezTo>
                  <a:pt x="4471795" y="3033507"/>
                  <a:pt x="4474339" y="3028539"/>
                  <a:pt x="4477548" y="3024087"/>
                </a:cubicBezTo>
                <a:close/>
                <a:moveTo>
                  <a:pt x="4483666" y="1867829"/>
                </a:moveTo>
                <a:cubicBezTo>
                  <a:pt x="4481243" y="1866920"/>
                  <a:pt x="4479002" y="1865376"/>
                  <a:pt x="4477397" y="1863164"/>
                </a:cubicBezTo>
                <a:lnTo>
                  <a:pt x="4471219" y="1854532"/>
                </a:lnTo>
                <a:cubicBezTo>
                  <a:pt x="4467434" y="1849292"/>
                  <a:pt x="4469887" y="1841325"/>
                  <a:pt x="4475095" y="1838115"/>
                </a:cubicBezTo>
                <a:cubicBezTo>
                  <a:pt x="4480849" y="1834571"/>
                  <a:pt x="4487754" y="1836752"/>
                  <a:pt x="4491509" y="1841992"/>
                </a:cubicBezTo>
                <a:lnTo>
                  <a:pt x="4493689" y="1845021"/>
                </a:lnTo>
                <a:cubicBezTo>
                  <a:pt x="4493750" y="1843688"/>
                  <a:pt x="4493931" y="1842264"/>
                  <a:pt x="4494628" y="1840750"/>
                </a:cubicBezTo>
                <a:cubicBezTo>
                  <a:pt x="4499080" y="1830694"/>
                  <a:pt x="4511950" y="1831966"/>
                  <a:pt x="4516523" y="1838660"/>
                </a:cubicBezTo>
                <a:lnTo>
                  <a:pt x="4516674" y="1837691"/>
                </a:lnTo>
                <a:cubicBezTo>
                  <a:pt x="4517734" y="1831299"/>
                  <a:pt x="4525547" y="1827725"/>
                  <a:pt x="4531301" y="1829270"/>
                </a:cubicBezTo>
                <a:cubicBezTo>
                  <a:pt x="4537964" y="1831087"/>
                  <a:pt x="4540749" y="1837539"/>
                  <a:pt x="4539720" y="1843870"/>
                </a:cubicBezTo>
                <a:lnTo>
                  <a:pt x="4539568" y="1844748"/>
                </a:lnTo>
                <a:cubicBezTo>
                  <a:pt x="4540265" y="1845415"/>
                  <a:pt x="4541022" y="1846051"/>
                  <a:pt x="4541628" y="1846868"/>
                </a:cubicBezTo>
                <a:lnTo>
                  <a:pt x="4544716" y="1851170"/>
                </a:lnTo>
                <a:cubicBezTo>
                  <a:pt x="4548502" y="1856440"/>
                  <a:pt x="4545322" y="1864527"/>
                  <a:pt x="4540174" y="1867435"/>
                </a:cubicBezTo>
                <a:cubicBezTo>
                  <a:pt x="4538448" y="1868405"/>
                  <a:pt x="4536691" y="1868707"/>
                  <a:pt x="4534996" y="1868738"/>
                </a:cubicBezTo>
                <a:cubicBezTo>
                  <a:pt x="4535844" y="1869253"/>
                  <a:pt x="4536570" y="1869919"/>
                  <a:pt x="4537267" y="1870616"/>
                </a:cubicBezTo>
                <a:cubicBezTo>
                  <a:pt x="4543687" y="1867799"/>
                  <a:pt x="4551894" y="1870495"/>
                  <a:pt x="4553862" y="1876643"/>
                </a:cubicBezTo>
                <a:cubicBezTo>
                  <a:pt x="4556073" y="1871767"/>
                  <a:pt x="4560373" y="1868314"/>
                  <a:pt x="4566308" y="1869192"/>
                </a:cubicBezTo>
                <a:cubicBezTo>
                  <a:pt x="4572153" y="1870071"/>
                  <a:pt x="4578028" y="1876553"/>
                  <a:pt x="4576332" y="1882762"/>
                </a:cubicBezTo>
                <a:cubicBezTo>
                  <a:pt x="4576090" y="1883519"/>
                  <a:pt x="4575908" y="1884276"/>
                  <a:pt x="4575787" y="1885064"/>
                </a:cubicBezTo>
                <a:cubicBezTo>
                  <a:pt x="4575787" y="1885155"/>
                  <a:pt x="4575787" y="1885125"/>
                  <a:pt x="4575787" y="1885215"/>
                </a:cubicBezTo>
                <a:cubicBezTo>
                  <a:pt x="4575787" y="1885276"/>
                  <a:pt x="4575818" y="1885306"/>
                  <a:pt x="4575848" y="1885367"/>
                </a:cubicBezTo>
                <a:cubicBezTo>
                  <a:pt x="4575939" y="1885488"/>
                  <a:pt x="4575999" y="1885579"/>
                  <a:pt x="4576090" y="1885730"/>
                </a:cubicBezTo>
                <a:cubicBezTo>
                  <a:pt x="4579815" y="1891273"/>
                  <a:pt x="4578604" y="1898270"/>
                  <a:pt x="4573395" y="1902390"/>
                </a:cubicBezTo>
                <a:cubicBezTo>
                  <a:pt x="4568458" y="1906297"/>
                  <a:pt x="4560222" y="1904874"/>
                  <a:pt x="4556739" y="1899694"/>
                </a:cubicBezTo>
                <a:cubicBezTo>
                  <a:pt x="4553832" y="1895363"/>
                  <a:pt x="4552651" y="1890365"/>
                  <a:pt x="4552620" y="1885246"/>
                </a:cubicBezTo>
                <a:cubicBezTo>
                  <a:pt x="4548653" y="1892243"/>
                  <a:pt x="4539689" y="1893212"/>
                  <a:pt x="4534208" y="1889668"/>
                </a:cubicBezTo>
                <a:cubicBezTo>
                  <a:pt x="4524215" y="1894212"/>
                  <a:pt x="4514554" y="1882611"/>
                  <a:pt x="4518855" y="1873736"/>
                </a:cubicBezTo>
                <a:cubicBezTo>
                  <a:pt x="4514827" y="1873796"/>
                  <a:pt x="4510739" y="1871888"/>
                  <a:pt x="4508377" y="1868586"/>
                </a:cubicBezTo>
                <a:lnTo>
                  <a:pt x="4507741" y="1867678"/>
                </a:lnTo>
                <a:cubicBezTo>
                  <a:pt x="4507831" y="1869071"/>
                  <a:pt x="4507710" y="1870616"/>
                  <a:pt x="4507105" y="1872312"/>
                </a:cubicBezTo>
                <a:cubicBezTo>
                  <a:pt x="4502078" y="1886397"/>
                  <a:pt x="4479366" y="1881823"/>
                  <a:pt x="4483666" y="1867829"/>
                </a:cubicBezTo>
                <a:close/>
                <a:moveTo>
                  <a:pt x="4517916" y="3301755"/>
                </a:moveTo>
                <a:cubicBezTo>
                  <a:pt x="4522731" y="3297696"/>
                  <a:pt x="4530877" y="3300483"/>
                  <a:pt x="4533936" y="3305208"/>
                </a:cubicBezTo>
                <a:cubicBezTo>
                  <a:pt x="4536086" y="3308540"/>
                  <a:pt x="4536147" y="3312053"/>
                  <a:pt x="4534905" y="3315204"/>
                </a:cubicBezTo>
                <a:cubicBezTo>
                  <a:pt x="4536116" y="3318990"/>
                  <a:pt x="4535299" y="3323261"/>
                  <a:pt x="4532573" y="3326562"/>
                </a:cubicBezTo>
                <a:cubicBezTo>
                  <a:pt x="4528606" y="3331318"/>
                  <a:pt x="4520611" y="3331469"/>
                  <a:pt x="4516190" y="3327319"/>
                </a:cubicBezTo>
                <a:cubicBezTo>
                  <a:pt x="4512737" y="3324078"/>
                  <a:pt x="4510527" y="3320141"/>
                  <a:pt x="4510315" y="3315385"/>
                </a:cubicBezTo>
                <a:cubicBezTo>
                  <a:pt x="4510012" y="3309479"/>
                  <a:pt x="4513676" y="3305268"/>
                  <a:pt x="4517916" y="3301755"/>
                </a:cubicBezTo>
                <a:close/>
                <a:moveTo>
                  <a:pt x="4514282" y="3474892"/>
                </a:moveTo>
                <a:cubicBezTo>
                  <a:pt x="4525063" y="3464684"/>
                  <a:pt x="4542354" y="3480132"/>
                  <a:pt x="4531543" y="3490340"/>
                </a:cubicBezTo>
                <a:cubicBezTo>
                  <a:pt x="4520732" y="3500548"/>
                  <a:pt x="4503441" y="3485100"/>
                  <a:pt x="4514282" y="3474892"/>
                </a:cubicBezTo>
                <a:close/>
                <a:moveTo>
                  <a:pt x="4534118" y="3419673"/>
                </a:moveTo>
                <a:cubicBezTo>
                  <a:pt x="4532179" y="3413494"/>
                  <a:pt x="4534541" y="3407739"/>
                  <a:pt x="4538145" y="3402802"/>
                </a:cubicBezTo>
                <a:cubicBezTo>
                  <a:pt x="4541870" y="3397713"/>
                  <a:pt x="4550137" y="3397955"/>
                  <a:pt x="4554498" y="3401802"/>
                </a:cubicBezTo>
                <a:cubicBezTo>
                  <a:pt x="4558011" y="3404922"/>
                  <a:pt x="4558859" y="3409193"/>
                  <a:pt x="4557799" y="3413222"/>
                </a:cubicBezTo>
                <a:cubicBezTo>
                  <a:pt x="4561403" y="3416705"/>
                  <a:pt x="4562947" y="3421794"/>
                  <a:pt x="4560494" y="3426671"/>
                </a:cubicBezTo>
                <a:cubicBezTo>
                  <a:pt x="4557860" y="3431971"/>
                  <a:pt x="4550319" y="3435030"/>
                  <a:pt x="4544959" y="3431850"/>
                </a:cubicBezTo>
                <a:cubicBezTo>
                  <a:pt x="4540053" y="3428912"/>
                  <a:pt x="4535874" y="3425307"/>
                  <a:pt x="4534118" y="3419673"/>
                </a:cubicBezTo>
                <a:close/>
                <a:moveTo>
                  <a:pt x="4555285" y="3471500"/>
                </a:moveTo>
                <a:cubicBezTo>
                  <a:pt x="4559828" y="3467047"/>
                  <a:pt x="4567489" y="3467986"/>
                  <a:pt x="4571639" y="3472378"/>
                </a:cubicBezTo>
                <a:lnTo>
                  <a:pt x="4582237" y="3483616"/>
                </a:lnTo>
                <a:cubicBezTo>
                  <a:pt x="4586689" y="3488341"/>
                  <a:pt x="4585750" y="3495671"/>
                  <a:pt x="4581359" y="3499972"/>
                </a:cubicBezTo>
                <a:cubicBezTo>
                  <a:pt x="4576817" y="3504425"/>
                  <a:pt x="4569155" y="3503516"/>
                  <a:pt x="4565006" y="3499094"/>
                </a:cubicBezTo>
                <a:lnTo>
                  <a:pt x="4554407" y="3487856"/>
                </a:lnTo>
                <a:cubicBezTo>
                  <a:pt x="4549956" y="3483131"/>
                  <a:pt x="4550895" y="3475831"/>
                  <a:pt x="4555285" y="3471500"/>
                </a:cubicBezTo>
                <a:close/>
                <a:moveTo>
                  <a:pt x="4582692" y="3401136"/>
                </a:moveTo>
                <a:cubicBezTo>
                  <a:pt x="4581299" y="3401106"/>
                  <a:pt x="4579906" y="3400500"/>
                  <a:pt x="4578604" y="3399682"/>
                </a:cubicBezTo>
                <a:cubicBezTo>
                  <a:pt x="4576393" y="3400015"/>
                  <a:pt x="4574152" y="3399894"/>
                  <a:pt x="4572153" y="3399076"/>
                </a:cubicBezTo>
                <a:cubicBezTo>
                  <a:pt x="4570578" y="3398440"/>
                  <a:pt x="4569034" y="3397713"/>
                  <a:pt x="4567550" y="3396926"/>
                </a:cubicBezTo>
                <a:cubicBezTo>
                  <a:pt x="4567096" y="3396986"/>
                  <a:pt x="4566642" y="3397107"/>
                  <a:pt x="4566187" y="3397107"/>
                </a:cubicBezTo>
                <a:cubicBezTo>
                  <a:pt x="4560222" y="3397320"/>
                  <a:pt x="4554044" y="3392170"/>
                  <a:pt x="4554195" y="3385931"/>
                </a:cubicBezTo>
                <a:lnTo>
                  <a:pt x="4554286" y="3382538"/>
                </a:lnTo>
                <a:cubicBezTo>
                  <a:pt x="4553983" y="3381538"/>
                  <a:pt x="4553741" y="3380539"/>
                  <a:pt x="4553589" y="3379418"/>
                </a:cubicBezTo>
                <a:cubicBezTo>
                  <a:pt x="4552499" y="3371210"/>
                  <a:pt x="4556830" y="3363092"/>
                  <a:pt x="4559495" y="3355580"/>
                </a:cubicBezTo>
                <a:cubicBezTo>
                  <a:pt x="4563492" y="3344221"/>
                  <a:pt x="4578028" y="3348008"/>
                  <a:pt x="4580966" y="3357215"/>
                </a:cubicBezTo>
                <a:lnTo>
                  <a:pt x="4581541" y="3356519"/>
                </a:lnTo>
                <a:cubicBezTo>
                  <a:pt x="4583206" y="3353369"/>
                  <a:pt x="4585902" y="3351672"/>
                  <a:pt x="4588900" y="3351188"/>
                </a:cubicBezTo>
                <a:cubicBezTo>
                  <a:pt x="4595532" y="3349461"/>
                  <a:pt x="4603708" y="3352642"/>
                  <a:pt x="4603618" y="3360638"/>
                </a:cubicBezTo>
                <a:cubicBezTo>
                  <a:pt x="4603587" y="3362789"/>
                  <a:pt x="4603829" y="3364970"/>
                  <a:pt x="4603799" y="3367120"/>
                </a:cubicBezTo>
                <a:cubicBezTo>
                  <a:pt x="4603860" y="3367666"/>
                  <a:pt x="4603951" y="3368211"/>
                  <a:pt x="4604041" y="3368756"/>
                </a:cubicBezTo>
                <a:cubicBezTo>
                  <a:pt x="4604465" y="3370301"/>
                  <a:pt x="4604799" y="3371694"/>
                  <a:pt x="4604859" y="3373148"/>
                </a:cubicBezTo>
                <a:cubicBezTo>
                  <a:pt x="4607676" y="3375147"/>
                  <a:pt x="4609765" y="3378388"/>
                  <a:pt x="4610128" y="3381599"/>
                </a:cubicBezTo>
                <a:cubicBezTo>
                  <a:pt x="4610885" y="3388293"/>
                  <a:pt x="4606010" y="3393018"/>
                  <a:pt x="4599893" y="3394381"/>
                </a:cubicBezTo>
                <a:cubicBezTo>
                  <a:pt x="4604223" y="3393412"/>
                  <a:pt x="4602558" y="3392958"/>
                  <a:pt x="4600650" y="3395048"/>
                </a:cubicBezTo>
                <a:cubicBezTo>
                  <a:pt x="4599105" y="3396774"/>
                  <a:pt x="4597864" y="3397713"/>
                  <a:pt x="4595956" y="3398804"/>
                </a:cubicBezTo>
                <a:cubicBezTo>
                  <a:pt x="4591686" y="3401166"/>
                  <a:pt x="4587446" y="3401257"/>
                  <a:pt x="4582692" y="3401136"/>
                </a:cubicBezTo>
                <a:close/>
                <a:moveTo>
                  <a:pt x="4604799" y="3481526"/>
                </a:moveTo>
                <a:cubicBezTo>
                  <a:pt x="4608402" y="3477133"/>
                  <a:pt x="4616791" y="3475377"/>
                  <a:pt x="4621091" y="3479920"/>
                </a:cubicBezTo>
                <a:lnTo>
                  <a:pt x="4624634" y="3483676"/>
                </a:lnTo>
                <a:cubicBezTo>
                  <a:pt x="4628934" y="3488250"/>
                  <a:pt x="4630630" y="3494641"/>
                  <a:pt x="4626239" y="3500002"/>
                </a:cubicBezTo>
                <a:cubicBezTo>
                  <a:pt x="4622635" y="3504394"/>
                  <a:pt x="4614247" y="3506151"/>
                  <a:pt x="4609947" y="3501608"/>
                </a:cubicBezTo>
                <a:lnTo>
                  <a:pt x="4606403" y="3497852"/>
                </a:lnTo>
                <a:cubicBezTo>
                  <a:pt x="4602103" y="3493248"/>
                  <a:pt x="4600407" y="3486857"/>
                  <a:pt x="4604799" y="3481526"/>
                </a:cubicBezTo>
                <a:close/>
                <a:moveTo>
                  <a:pt x="4609341" y="3552525"/>
                </a:moveTo>
                <a:cubicBezTo>
                  <a:pt x="4620152" y="3542317"/>
                  <a:pt x="4633658" y="3561188"/>
                  <a:pt x="4622968" y="3571275"/>
                </a:cubicBezTo>
                <a:cubicBezTo>
                  <a:pt x="4612157" y="3581513"/>
                  <a:pt x="4598651" y="3562642"/>
                  <a:pt x="4609341" y="3552525"/>
                </a:cubicBezTo>
                <a:close/>
                <a:moveTo>
                  <a:pt x="4616730" y="3616285"/>
                </a:moveTo>
                <a:lnTo>
                  <a:pt x="4620485" y="3612742"/>
                </a:lnTo>
                <a:cubicBezTo>
                  <a:pt x="4625058" y="3608440"/>
                  <a:pt x="4631932" y="3607471"/>
                  <a:pt x="4636838" y="3611954"/>
                </a:cubicBezTo>
                <a:cubicBezTo>
                  <a:pt x="4641229" y="3615922"/>
                  <a:pt x="4642198" y="3624009"/>
                  <a:pt x="4637626" y="3628311"/>
                </a:cubicBezTo>
                <a:lnTo>
                  <a:pt x="4633870" y="3631854"/>
                </a:lnTo>
                <a:cubicBezTo>
                  <a:pt x="4629297" y="3636186"/>
                  <a:pt x="4622424" y="3637125"/>
                  <a:pt x="4617518" y="3632642"/>
                </a:cubicBezTo>
                <a:cubicBezTo>
                  <a:pt x="4613126" y="3628704"/>
                  <a:pt x="4612187" y="3620617"/>
                  <a:pt x="4616730" y="3616285"/>
                </a:cubicBezTo>
                <a:close/>
                <a:moveTo>
                  <a:pt x="4625422" y="3433607"/>
                </a:moveTo>
                <a:cubicBezTo>
                  <a:pt x="4636263" y="3423369"/>
                  <a:pt x="4652040" y="3440361"/>
                  <a:pt x="4641168" y="3450599"/>
                </a:cubicBezTo>
                <a:cubicBezTo>
                  <a:pt x="4630327" y="3460838"/>
                  <a:pt x="4614580" y="3443845"/>
                  <a:pt x="4625422" y="3433607"/>
                </a:cubicBezTo>
                <a:close/>
                <a:moveTo>
                  <a:pt x="4644530" y="3526354"/>
                </a:moveTo>
                <a:cubicBezTo>
                  <a:pt x="4655251" y="3516238"/>
                  <a:pt x="4673057" y="3531080"/>
                  <a:pt x="4662216" y="3541318"/>
                </a:cubicBezTo>
                <a:cubicBezTo>
                  <a:pt x="4651526" y="3551435"/>
                  <a:pt x="4633689" y="3536593"/>
                  <a:pt x="4644530" y="3526354"/>
                </a:cubicBezTo>
                <a:close/>
                <a:moveTo>
                  <a:pt x="4644742" y="3560552"/>
                </a:moveTo>
                <a:cubicBezTo>
                  <a:pt x="4644924" y="3554040"/>
                  <a:pt x="4648285" y="3548890"/>
                  <a:pt x="4655159" y="3547921"/>
                </a:cubicBezTo>
                <a:cubicBezTo>
                  <a:pt x="4660822" y="3547103"/>
                  <a:pt x="4667999" y="3552252"/>
                  <a:pt x="4667818" y="3558341"/>
                </a:cubicBezTo>
                <a:lnTo>
                  <a:pt x="4667606" y="3565610"/>
                </a:lnTo>
                <a:cubicBezTo>
                  <a:pt x="4667424" y="3572123"/>
                  <a:pt x="4664063" y="3577272"/>
                  <a:pt x="4657189" y="3578241"/>
                </a:cubicBezTo>
                <a:cubicBezTo>
                  <a:pt x="4651526" y="3579059"/>
                  <a:pt x="4644349" y="3573910"/>
                  <a:pt x="4644530" y="3567822"/>
                </a:cubicBezTo>
                <a:cubicBezTo>
                  <a:pt x="4644621" y="3565398"/>
                  <a:pt x="4644682" y="3562975"/>
                  <a:pt x="4644742" y="3560552"/>
                </a:cubicBezTo>
                <a:close/>
                <a:moveTo>
                  <a:pt x="4670362" y="3384083"/>
                </a:moveTo>
                <a:lnTo>
                  <a:pt x="4674117" y="3380539"/>
                </a:lnTo>
                <a:cubicBezTo>
                  <a:pt x="4678841" y="3376086"/>
                  <a:pt x="4685866" y="3376389"/>
                  <a:pt x="4690500" y="3380751"/>
                </a:cubicBezTo>
                <a:cubicBezTo>
                  <a:pt x="4695012" y="3384991"/>
                  <a:pt x="4694679" y="3392958"/>
                  <a:pt x="4690288" y="3397138"/>
                </a:cubicBezTo>
                <a:lnTo>
                  <a:pt x="4686533" y="3400682"/>
                </a:lnTo>
                <a:cubicBezTo>
                  <a:pt x="4681809" y="3405134"/>
                  <a:pt x="4674783" y="3404831"/>
                  <a:pt x="4670150" y="3400470"/>
                </a:cubicBezTo>
                <a:cubicBezTo>
                  <a:pt x="4665607" y="3396229"/>
                  <a:pt x="4665940" y="3388263"/>
                  <a:pt x="4670362" y="3384083"/>
                </a:cubicBezTo>
                <a:close/>
                <a:moveTo>
                  <a:pt x="4671966" y="3486190"/>
                </a:moveTo>
                <a:cubicBezTo>
                  <a:pt x="4676449" y="3481889"/>
                  <a:pt x="4684050" y="3481980"/>
                  <a:pt x="4688350" y="3486523"/>
                </a:cubicBezTo>
                <a:lnTo>
                  <a:pt x="4691893" y="3490279"/>
                </a:lnTo>
                <a:cubicBezTo>
                  <a:pt x="4696193" y="3494853"/>
                  <a:pt x="4696133" y="3502274"/>
                  <a:pt x="4691560" y="3506666"/>
                </a:cubicBezTo>
                <a:cubicBezTo>
                  <a:pt x="4687078" y="3510967"/>
                  <a:pt x="4679477" y="3510877"/>
                  <a:pt x="4675177" y="3506333"/>
                </a:cubicBezTo>
                <a:lnTo>
                  <a:pt x="4671634" y="3502577"/>
                </a:lnTo>
                <a:cubicBezTo>
                  <a:pt x="4667333" y="3498003"/>
                  <a:pt x="4667424" y="3490582"/>
                  <a:pt x="4671966" y="3486190"/>
                </a:cubicBezTo>
                <a:close/>
                <a:moveTo>
                  <a:pt x="4697889" y="3571365"/>
                </a:moveTo>
                <a:cubicBezTo>
                  <a:pt x="4687199" y="3581452"/>
                  <a:pt x="4669151" y="3566883"/>
                  <a:pt x="4679992" y="3556675"/>
                </a:cubicBezTo>
                <a:cubicBezTo>
                  <a:pt x="4690682" y="3546558"/>
                  <a:pt x="4708700" y="3561127"/>
                  <a:pt x="4697889" y="3571365"/>
                </a:cubicBezTo>
                <a:close/>
                <a:moveTo>
                  <a:pt x="4678114" y="3629189"/>
                </a:moveTo>
                <a:lnTo>
                  <a:pt x="4681869" y="3625645"/>
                </a:lnTo>
                <a:cubicBezTo>
                  <a:pt x="4686442" y="3621314"/>
                  <a:pt x="4693105" y="3620072"/>
                  <a:pt x="4698222" y="3624494"/>
                </a:cubicBezTo>
                <a:cubicBezTo>
                  <a:pt x="4702613" y="3628311"/>
                  <a:pt x="4703885" y="3636549"/>
                  <a:pt x="4699343" y="3640851"/>
                </a:cubicBezTo>
                <a:lnTo>
                  <a:pt x="4695588" y="3644394"/>
                </a:lnTo>
                <a:cubicBezTo>
                  <a:pt x="4691015" y="3648696"/>
                  <a:pt x="4684353" y="3649968"/>
                  <a:pt x="4679235" y="3645515"/>
                </a:cubicBezTo>
                <a:cubicBezTo>
                  <a:pt x="4674843" y="3641699"/>
                  <a:pt x="4673572" y="3633460"/>
                  <a:pt x="4678114" y="3629189"/>
                </a:cubicBezTo>
                <a:close/>
                <a:moveTo>
                  <a:pt x="4702371" y="3327471"/>
                </a:moveTo>
                <a:cubicBezTo>
                  <a:pt x="4700160" y="3327138"/>
                  <a:pt x="4698041" y="3326380"/>
                  <a:pt x="4696284" y="3325078"/>
                </a:cubicBezTo>
                <a:cubicBezTo>
                  <a:pt x="4696103" y="3325229"/>
                  <a:pt x="4695951" y="3325441"/>
                  <a:pt x="4695769" y="3325563"/>
                </a:cubicBezTo>
                <a:cubicBezTo>
                  <a:pt x="4690379" y="3329622"/>
                  <a:pt x="4683838" y="3327865"/>
                  <a:pt x="4679537" y="3323321"/>
                </a:cubicBezTo>
                <a:lnTo>
                  <a:pt x="4675994" y="3319565"/>
                </a:lnTo>
                <a:cubicBezTo>
                  <a:pt x="4671664" y="3314991"/>
                  <a:pt x="4673662" y="3306783"/>
                  <a:pt x="4678235" y="3303330"/>
                </a:cubicBezTo>
                <a:cubicBezTo>
                  <a:pt x="4681718" y="3300695"/>
                  <a:pt x="4685685" y="3300543"/>
                  <a:pt x="4689228" y="3301967"/>
                </a:cubicBezTo>
                <a:cubicBezTo>
                  <a:pt x="4689894" y="3300089"/>
                  <a:pt x="4690954" y="3298362"/>
                  <a:pt x="4692378" y="3296969"/>
                </a:cubicBezTo>
                <a:cubicBezTo>
                  <a:pt x="4692650" y="3296696"/>
                  <a:pt x="4693014" y="3296636"/>
                  <a:pt x="4693286" y="3296424"/>
                </a:cubicBezTo>
                <a:cubicBezTo>
                  <a:pt x="4690682" y="3292486"/>
                  <a:pt x="4690288" y="3287367"/>
                  <a:pt x="4694770" y="3283126"/>
                </a:cubicBezTo>
                <a:cubicBezTo>
                  <a:pt x="4705611" y="3272888"/>
                  <a:pt x="4722449" y="3288821"/>
                  <a:pt x="4711607" y="3299029"/>
                </a:cubicBezTo>
                <a:cubicBezTo>
                  <a:pt x="4711214" y="3299422"/>
                  <a:pt x="4710759" y="3299513"/>
                  <a:pt x="4710366" y="3299816"/>
                </a:cubicBezTo>
                <a:lnTo>
                  <a:pt x="4712243" y="3301815"/>
                </a:lnTo>
                <a:cubicBezTo>
                  <a:pt x="4715181" y="3304935"/>
                  <a:pt x="4715635" y="3309206"/>
                  <a:pt x="4714363" y="3312992"/>
                </a:cubicBezTo>
                <a:cubicBezTo>
                  <a:pt x="4714908" y="3314143"/>
                  <a:pt x="4714848" y="3315415"/>
                  <a:pt x="4714939" y="3316657"/>
                </a:cubicBezTo>
                <a:cubicBezTo>
                  <a:pt x="4718694" y="3316173"/>
                  <a:pt x="4722661" y="3317415"/>
                  <a:pt x="4725356" y="3320232"/>
                </a:cubicBezTo>
                <a:cubicBezTo>
                  <a:pt x="4729808" y="3324836"/>
                  <a:pt x="4728747" y="3332439"/>
                  <a:pt x="4724357" y="3336588"/>
                </a:cubicBezTo>
                <a:lnTo>
                  <a:pt x="4720601" y="3340132"/>
                </a:lnTo>
                <a:cubicBezTo>
                  <a:pt x="4715877" y="3344585"/>
                  <a:pt x="4708518" y="3343525"/>
                  <a:pt x="4704249" y="3339132"/>
                </a:cubicBezTo>
                <a:cubicBezTo>
                  <a:pt x="4701190" y="3335952"/>
                  <a:pt x="4700887" y="3331378"/>
                  <a:pt x="4702371" y="3327471"/>
                </a:cubicBezTo>
                <a:close/>
                <a:moveTo>
                  <a:pt x="4725386" y="3346372"/>
                </a:moveTo>
                <a:cubicBezTo>
                  <a:pt x="4728990" y="3341798"/>
                  <a:pt x="4737560" y="3340738"/>
                  <a:pt x="4741739" y="3345160"/>
                </a:cubicBezTo>
                <a:lnTo>
                  <a:pt x="4745282" y="3348916"/>
                </a:lnTo>
                <a:cubicBezTo>
                  <a:pt x="4749734" y="3353641"/>
                  <a:pt x="4750703" y="3359911"/>
                  <a:pt x="4746463" y="3365273"/>
                </a:cubicBezTo>
                <a:cubicBezTo>
                  <a:pt x="4742860" y="3369846"/>
                  <a:pt x="4734290" y="3370876"/>
                  <a:pt x="4730141" y="3366454"/>
                </a:cubicBezTo>
                <a:lnTo>
                  <a:pt x="4726597" y="3362698"/>
                </a:lnTo>
                <a:cubicBezTo>
                  <a:pt x="4722116" y="3357973"/>
                  <a:pt x="4721177" y="3351703"/>
                  <a:pt x="4725386" y="3346372"/>
                </a:cubicBezTo>
                <a:close/>
                <a:moveTo>
                  <a:pt x="4736621" y="3616407"/>
                </a:moveTo>
                <a:cubicBezTo>
                  <a:pt x="4747342" y="3606259"/>
                  <a:pt x="4765118" y="3621162"/>
                  <a:pt x="4754307" y="3631370"/>
                </a:cubicBezTo>
                <a:cubicBezTo>
                  <a:pt x="4743586" y="3641517"/>
                  <a:pt x="4725810" y="3626645"/>
                  <a:pt x="4736621" y="3616407"/>
                </a:cubicBezTo>
                <a:close/>
                <a:moveTo>
                  <a:pt x="4837858" y="3426428"/>
                </a:moveTo>
                <a:cubicBezTo>
                  <a:pt x="4838040" y="3420128"/>
                  <a:pt x="4843218" y="3414918"/>
                  <a:pt x="4849578" y="3414979"/>
                </a:cubicBezTo>
                <a:cubicBezTo>
                  <a:pt x="4855755" y="3415039"/>
                  <a:pt x="4861207" y="3420431"/>
                  <a:pt x="4861025" y="3426701"/>
                </a:cubicBezTo>
                <a:lnTo>
                  <a:pt x="4860813" y="3433970"/>
                </a:lnTo>
                <a:cubicBezTo>
                  <a:pt x="4860631" y="3440271"/>
                  <a:pt x="4855453" y="3445480"/>
                  <a:pt x="4849093" y="3445420"/>
                </a:cubicBezTo>
                <a:cubicBezTo>
                  <a:pt x="4842915" y="3445359"/>
                  <a:pt x="4837465" y="3439968"/>
                  <a:pt x="4837646" y="3433698"/>
                </a:cubicBezTo>
                <a:lnTo>
                  <a:pt x="4837858" y="3426428"/>
                </a:lnTo>
                <a:close/>
                <a:moveTo>
                  <a:pt x="4850305" y="3473590"/>
                </a:moveTo>
                <a:cubicBezTo>
                  <a:pt x="4861085" y="3463412"/>
                  <a:pt x="4878196" y="3479072"/>
                  <a:pt x="4867324" y="3489340"/>
                </a:cubicBezTo>
                <a:cubicBezTo>
                  <a:pt x="4856513" y="3499518"/>
                  <a:pt x="4839433" y="3483858"/>
                  <a:pt x="4850305" y="3473590"/>
                </a:cubicBezTo>
                <a:close/>
                <a:moveTo>
                  <a:pt x="4861055" y="3738505"/>
                </a:moveTo>
                <a:cubicBezTo>
                  <a:pt x="4867748" y="3737778"/>
                  <a:pt x="4872472" y="3742685"/>
                  <a:pt x="4873834" y="3748774"/>
                </a:cubicBezTo>
                <a:lnTo>
                  <a:pt x="4875409" y="3755861"/>
                </a:lnTo>
                <a:cubicBezTo>
                  <a:pt x="4876772" y="3762010"/>
                  <a:pt x="4870836" y="3768008"/>
                  <a:pt x="4865144" y="3768644"/>
                </a:cubicBezTo>
                <a:cubicBezTo>
                  <a:pt x="4858451" y="3769371"/>
                  <a:pt x="4853727" y="3764464"/>
                  <a:pt x="4852364" y="3758376"/>
                </a:cubicBezTo>
                <a:lnTo>
                  <a:pt x="4850789" y="3751288"/>
                </a:lnTo>
                <a:cubicBezTo>
                  <a:pt x="4849426" y="3745139"/>
                  <a:pt x="4855392" y="3739111"/>
                  <a:pt x="4861055" y="3738505"/>
                </a:cubicBezTo>
                <a:close/>
                <a:moveTo>
                  <a:pt x="4872623" y="3693101"/>
                </a:moveTo>
                <a:lnTo>
                  <a:pt x="4875379" y="3688739"/>
                </a:lnTo>
                <a:cubicBezTo>
                  <a:pt x="4878861" y="3683287"/>
                  <a:pt x="4886311" y="3682499"/>
                  <a:pt x="4891490" y="3685740"/>
                </a:cubicBezTo>
                <a:cubicBezTo>
                  <a:pt x="4896941" y="3689102"/>
                  <a:pt x="4897758" y="3696735"/>
                  <a:pt x="4894488" y="3701855"/>
                </a:cubicBezTo>
                <a:lnTo>
                  <a:pt x="4891732" y="3706216"/>
                </a:lnTo>
                <a:cubicBezTo>
                  <a:pt x="4888250" y="3711699"/>
                  <a:pt x="4880800" y="3712456"/>
                  <a:pt x="4875621" y="3709215"/>
                </a:cubicBezTo>
                <a:cubicBezTo>
                  <a:pt x="4870201" y="3705822"/>
                  <a:pt x="4869383" y="3698220"/>
                  <a:pt x="4872623" y="3693101"/>
                </a:cubicBezTo>
                <a:close/>
                <a:moveTo>
                  <a:pt x="4894609" y="3665173"/>
                </a:moveTo>
                <a:cubicBezTo>
                  <a:pt x="4888007" y="3666021"/>
                  <a:pt x="4882980" y="3661266"/>
                  <a:pt x="4881648" y="3655148"/>
                </a:cubicBezTo>
                <a:cubicBezTo>
                  <a:pt x="4881133" y="3652785"/>
                  <a:pt x="4880588" y="3650392"/>
                  <a:pt x="4880073" y="3648029"/>
                </a:cubicBezTo>
                <a:cubicBezTo>
                  <a:pt x="4878710" y="3641880"/>
                  <a:pt x="4884313" y="3635792"/>
                  <a:pt x="4890097" y="3635065"/>
                </a:cubicBezTo>
                <a:cubicBezTo>
                  <a:pt x="4896698" y="3634217"/>
                  <a:pt x="4901725" y="3638973"/>
                  <a:pt x="4903058" y="3645091"/>
                </a:cubicBezTo>
                <a:lnTo>
                  <a:pt x="4904633" y="3652209"/>
                </a:lnTo>
                <a:cubicBezTo>
                  <a:pt x="4905965" y="3658328"/>
                  <a:pt x="4900363" y="3664416"/>
                  <a:pt x="4894609" y="3665173"/>
                </a:cubicBezTo>
                <a:close/>
                <a:moveTo>
                  <a:pt x="4901665" y="3550799"/>
                </a:moveTo>
                <a:cubicBezTo>
                  <a:pt x="4896365" y="3547285"/>
                  <a:pt x="4895063" y="3540015"/>
                  <a:pt x="4898425" y="3534745"/>
                </a:cubicBezTo>
                <a:cubicBezTo>
                  <a:pt x="4898727" y="3534200"/>
                  <a:pt x="4898909" y="3533927"/>
                  <a:pt x="4898970" y="3533836"/>
                </a:cubicBezTo>
                <a:cubicBezTo>
                  <a:pt x="4899000" y="3533776"/>
                  <a:pt x="4899030" y="3533715"/>
                  <a:pt x="4899061" y="3533655"/>
                </a:cubicBezTo>
                <a:cubicBezTo>
                  <a:pt x="4899061" y="3533624"/>
                  <a:pt x="4899061" y="3533594"/>
                  <a:pt x="4899091" y="3533564"/>
                </a:cubicBezTo>
                <a:cubicBezTo>
                  <a:pt x="4898788" y="3532927"/>
                  <a:pt x="4898485" y="3532322"/>
                  <a:pt x="4898092" y="3531716"/>
                </a:cubicBezTo>
                <a:cubicBezTo>
                  <a:pt x="4894639" y="3526233"/>
                  <a:pt x="4898364" y="3518964"/>
                  <a:pt x="4903391" y="3516207"/>
                </a:cubicBezTo>
                <a:cubicBezTo>
                  <a:pt x="4909296" y="3512997"/>
                  <a:pt x="4915656" y="3516389"/>
                  <a:pt x="4918896" y="3521508"/>
                </a:cubicBezTo>
                <a:cubicBezTo>
                  <a:pt x="4924105" y="3529777"/>
                  <a:pt x="4922742" y="3539622"/>
                  <a:pt x="4917715" y="3547558"/>
                </a:cubicBezTo>
                <a:cubicBezTo>
                  <a:pt x="4914354" y="3552889"/>
                  <a:pt x="4906783" y="3554221"/>
                  <a:pt x="4901665" y="3550799"/>
                </a:cubicBezTo>
                <a:close/>
                <a:moveTo>
                  <a:pt x="4922439" y="3444875"/>
                </a:moveTo>
                <a:cubicBezTo>
                  <a:pt x="4930464" y="3432274"/>
                  <a:pt x="4949240" y="3445844"/>
                  <a:pt x="4941275" y="3458354"/>
                </a:cubicBezTo>
                <a:cubicBezTo>
                  <a:pt x="4933250" y="3470985"/>
                  <a:pt x="4914475" y="3457385"/>
                  <a:pt x="4922439" y="3444875"/>
                </a:cubicBezTo>
                <a:close/>
                <a:moveTo>
                  <a:pt x="4937763" y="3609955"/>
                </a:moveTo>
                <a:lnTo>
                  <a:pt x="4940518" y="3605593"/>
                </a:lnTo>
                <a:cubicBezTo>
                  <a:pt x="4944001" y="3600111"/>
                  <a:pt x="4950118" y="3597900"/>
                  <a:pt x="4956175" y="3600747"/>
                </a:cubicBezTo>
                <a:cubicBezTo>
                  <a:pt x="4961535" y="3603261"/>
                  <a:pt x="4964290" y="3611288"/>
                  <a:pt x="4961020" y="3616407"/>
                </a:cubicBezTo>
                <a:lnTo>
                  <a:pt x="4958264" y="3620768"/>
                </a:lnTo>
                <a:cubicBezTo>
                  <a:pt x="4954782" y="3626251"/>
                  <a:pt x="4948664" y="3628462"/>
                  <a:pt x="4942608" y="3625615"/>
                </a:cubicBezTo>
                <a:cubicBezTo>
                  <a:pt x="4937248" y="3623101"/>
                  <a:pt x="4934492" y="3615074"/>
                  <a:pt x="4937763" y="3609955"/>
                </a:cubicBezTo>
                <a:close/>
                <a:moveTo>
                  <a:pt x="5038242" y="3558189"/>
                </a:moveTo>
                <a:lnTo>
                  <a:pt x="5029551" y="3552677"/>
                </a:lnTo>
                <a:cubicBezTo>
                  <a:pt x="5024251" y="3549314"/>
                  <a:pt x="5023555" y="3541257"/>
                  <a:pt x="5027098" y="3536472"/>
                </a:cubicBezTo>
                <a:cubicBezTo>
                  <a:pt x="5031004" y="3531201"/>
                  <a:pt x="5038030" y="3530656"/>
                  <a:pt x="5043300" y="3534018"/>
                </a:cubicBezTo>
                <a:lnTo>
                  <a:pt x="5051991" y="3539561"/>
                </a:lnTo>
                <a:cubicBezTo>
                  <a:pt x="5057291" y="3542923"/>
                  <a:pt x="5057956" y="3550980"/>
                  <a:pt x="5054444" y="3555766"/>
                </a:cubicBezTo>
                <a:cubicBezTo>
                  <a:pt x="5050537" y="3561037"/>
                  <a:pt x="5043512" y="3561551"/>
                  <a:pt x="5038242" y="3558189"/>
                </a:cubicBezTo>
                <a:close/>
                <a:moveTo>
                  <a:pt x="5053384" y="3591024"/>
                </a:moveTo>
                <a:lnTo>
                  <a:pt x="5056140" y="3586692"/>
                </a:lnTo>
                <a:cubicBezTo>
                  <a:pt x="5059501" y="3581391"/>
                  <a:pt x="5066587" y="3579453"/>
                  <a:pt x="5072038" y="3582785"/>
                </a:cubicBezTo>
                <a:cubicBezTo>
                  <a:pt x="5077308" y="3585965"/>
                  <a:pt x="5079306" y="3593417"/>
                  <a:pt x="5075945" y="3598687"/>
                </a:cubicBezTo>
                <a:lnTo>
                  <a:pt x="5073189" y="3603049"/>
                </a:lnTo>
                <a:cubicBezTo>
                  <a:pt x="5069827" y="3608349"/>
                  <a:pt x="5062741" y="3610258"/>
                  <a:pt x="5057291" y="3606956"/>
                </a:cubicBezTo>
                <a:cubicBezTo>
                  <a:pt x="5052021" y="3603745"/>
                  <a:pt x="5050022" y="3596324"/>
                  <a:pt x="5053384" y="3591024"/>
                </a:cubicBezTo>
                <a:close/>
                <a:moveTo>
                  <a:pt x="5064043" y="3670201"/>
                </a:moveTo>
                <a:cubicBezTo>
                  <a:pt x="5067466" y="3664749"/>
                  <a:pt x="5075067" y="3664053"/>
                  <a:pt x="5080154" y="3667294"/>
                </a:cubicBezTo>
                <a:lnTo>
                  <a:pt x="5088845" y="3672837"/>
                </a:lnTo>
                <a:cubicBezTo>
                  <a:pt x="5094297" y="3676320"/>
                  <a:pt x="5094963" y="3683832"/>
                  <a:pt x="5091722" y="3688981"/>
                </a:cubicBezTo>
                <a:cubicBezTo>
                  <a:pt x="5088300" y="3694433"/>
                  <a:pt x="5080699" y="3695130"/>
                  <a:pt x="5075612" y="3691859"/>
                </a:cubicBezTo>
                <a:lnTo>
                  <a:pt x="5066920" y="3686316"/>
                </a:lnTo>
                <a:cubicBezTo>
                  <a:pt x="5061439" y="3682832"/>
                  <a:pt x="5060803" y="3675321"/>
                  <a:pt x="5064043" y="3670201"/>
                </a:cubicBezTo>
                <a:close/>
                <a:moveTo>
                  <a:pt x="5105138" y="3682863"/>
                </a:moveTo>
                <a:lnTo>
                  <a:pt x="5112254" y="3684104"/>
                </a:lnTo>
                <a:cubicBezTo>
                  <a:pt x="5118402" y="3685165"/>
                  <a:pt x="5122732" y="3691162"/>
                  <a:pt x="5121703" y="3697341"/>
                </a:cubicBezTo>
                <a:cubicBezTo>
                  <a:pt x="5120673" y="3703460"/>
                  <a:pt x="5114586" y="3707852"/>
                  <a:pt x="5108469" y="3706792"/>
                </a:cubicBezTo>
                <a:lnTo>
                  <a:pt x="5101352" y="3705550"/>
                </a:lnTo>
                <a:cubicBezTo>
                  <a:pt x="5095235" y="3704490"/>
                  <a:pt x="5090874" y="3698492"/>
                  <a:pt x="5091904" y="3692313"/>
                </a:cubicBezTo>
                <a:cubicBezTo>
                  <a:pt x="5092934" y="3686195"/>
                  <a:pt x="5099021" y="3681803"/>
                  <a:pt x="5105138" y="3682863"/>
                </a:cubicBezTo>
                <a:close/>
                <a:moveTo>
                  <a:pt x="5122278" y="3712941"/>
                </a:moveTo>
                <a:cubicBezTo>
                  <a:pt x="5126215" y="3707670"/>
                  <a:pt x="5133210" y="3707216"/>
                  <a:pt x="5138480" y="3710548"/>
                </a:cubicBezTo>
                <a:lnTo>
                  <a:pt x="5142810" y="3713304"/>
                </a:lnTo>
                <a:cubicBezTo>
                  <a:pt x="5148110" y="3716666"/>
                  <a:pt x="5148746" y="3724754"/>
                  <a:pt x="5145203" y="3729509"/>
                </a:cubicBezTo>
                <a:cubicBezTo>
                  <a:pt x="5141266" y="3734780"/>
                  <a:pt x="5134270" y="3735264"/>
                  <a:pt x="5129001" y="3731902"/>
                </a:cubicBezTo>
                <a:lnTo>
                  <a:pt x="5124640" y="3729146"/>
                </a:lnTo>
                <a:cubicBezTo>
                  <a:pt x="5119371" y="3725784"/>
                  <a:pt x="5118735" y="3717696"/>
                  <a:pt x="5122278" y="3712941"/>
                </a:cubicBezTo>
                <a:close/>
                <a:moveTo>
                  <a:pt x="5146656" y="3713577"/>
                </a:moveTo>
                <a:cubicBezTo>
                  <a:pt x="5142931" y="3708791"/>
                  <a:pt x="5144355" y="3700885"/>
                  <a:pt x="5149382" y="3697553"/>
                </a:cubicBezTo>
                <a:cubicBezTo>
                  <a:pt x="5149806" y="3697250"/>
                  <a:pt x="5150320" y="3697220"/>
                  <a:pt x="5150775" y="3696948"/>
                </a:cubicBezTo>
                <a:lnTo>
                  <a:pt x="5148110" y="3695221"/>
                </a:lnTo>
                <a:cubicBezTo>
                  <a:pt x="5142628" y="3691738"/>
                  <a:pt x="5140630" y="3685407"/>
                  <a:pt x="5143567" y="3679470"/>
                </a:cubicBezTo>
                <a:cubicBezTo>
                  <a:pt x="5146202" y="3674109"/>
                  <a:pt x="5154197" y="3671655"/>
                  <a:pt x="5159314" y="3674927"/>
                </a:cubicBezTo>
                <a:lnTo>
                  <a:pt x="5163645" y="3677683"/>
                </a:lnTo>
                <a:cubicBezTo>
                  <a:pt x="5169126" y="3681166"/>
                  <a:pt x="5171125" y="3687497"/>
                  <a:pt x="5168187" y="3693434"/>
                </a:cubicBezTo>
                <a:cubicBezTo>
                  <a:pt x="5168127" y="3693555"/>
                  <a:pt x="5167976" y="3693646"/>
                  <a:pt x="5167915" y="3693767"/>
                </a:cubicBezTo>
                <a:cubicBezTo>
                  <a:pt x="5168309" y="3693858"/>
                  <a:pt x="5168702" y="3693706"/>
                  <a:pt x="5169126" y="3693797"/>
                </a:cubicBezTo>
                <a:cubicBezTo>
                  <a:pt x="5175122" y="3695463"/>
                  <a:pt x="5179756" y="3700219"/>
                  <a:pt x="5178696" y="3706943"/>
                </a:cubicBezTo>
                <a:cubicBezTo>
                  <a:pt x="5177818" y="3712577"/>
                  <a:pt x="5171549" y="3718181"/>
                  <a:pt x="5165553" y="3716515"/>
                </a:cubicBezTo>
                <a:cubicBezTo>
                  <a:pt x="5164826" y="3716273"/>
                  <a:pt x="5164099" y="3716091"/>
                  <a:pt x="5163342" y="3715970"/>
                </a:cubicBezTo>
                <a:cubicBezTo>
                  <a:pt x="5163251" y="3715970"/>
                  <a:pt x="5163282" y="3715970"/>
                  <a:pt x="5163191" y="3715970"/>
                </a:cubicBezTo>
                <a:cubicBezTo>
                  <a:pt x="5163130" y="3715970"/>
                  <a:pt x="5163100" y="3716000"/>
                  <a:pt x="5163039" y="3716000"/>
                </a:cubicBezTo>
                <a:cubicBezTo>
                  <a:pt x="5162918" y="3716060"/>
                  <a:pt x="5162827" y="3716121"/>
                  <a:pt x="5162676" y="3716242"/>
                </a:cubicBezTo>
                <a:cubicBezTo>
                  <a:pt x="5157316" y="3719847"/>
                  <a:pt x="5150593" y="3718635"/>
                  <a:pt x="5146656" y="3713577"/>
                </a:cubicBezTo>
                <a:close/>
                <a:moveTo>
                  <a:pt x="5228845" y="3772491"/>
                </a:moveTo>
                <a:cubicBezTo>
                  <a:pt x="5237264" y="3784395"/>
                  <a:pt x="5220487" y="3800145"/>
                  <a:pt x="5211947" y="3788090"/>
                </a:cubicBezTo>
                <a:cubicBezTo>
                  <a:pt x="5203528" y="3776156"/>
                  <a:pt x="5220305" y="3760435"/>
                  <a:pt x="5228845" y="3772491"/>
                </a:cubicBezTo>
                <a:close/>
                <a:moveTo>
                  <a:pt x="5219820" y="3873205"/>
                </a:moveTo>
                <a:cubicBezTo>
                  <a:pt x="5223394" y="3871569"/>
                  <a:pt x="5226846" y="3871993"/>
                  <a:pt x="5229753" y="3873659"/>
                </a:cubicBezTo>
                <a:cubicBezTo>
                  <a:pt x="5233660" y="3873023"/>
                  <a:pt x="5237718" y="3874386"/>
                  <a:pt x="5240595" y="3877536"/>
                </a:cubicBezTo>
                <a:cubicBezTo>
                  <a:pt x="5244713" y="3882080"/>
                  <a:pt x="5243744" y="3889985"/>
                  <a:pt x="5239050" y="3893741"/>
                </a:cubicBezTo>
                <a:cubicBezTo>
                  <a:pt x="5235386" y="3896679"/>
                  <a:pt x="5231207" y="3898315"/>
                  <a:pt x="5226513" y="3897861"/>
                </a:cubicBezTo>
                <a:cubicBezTo>
                  <a:pt x="5220668" y="3897285"/>
                  <a:pt x="5217034" y="3893105"/>
                  <a:pt x="5214157" y="3888471"/>
                </a:cubicBezTo>
                <a:cubicBezTo>
                  <a:pt x="5210887" y="3883140"/>
                  <a:pt x="5214733" y="3875537"/>
                  <a:pt x="5219820" y="3873205"/>
                </a:cubicBezTo>
                <a:close/>
                <a:moveTo>
                  <a:pt x="5237233" y="3827830"/>
                </a:moveTo>
                <a:cubicBezTo>
                  <a:pt x="5237899" y="3821924"/>
                  <a:pt x="5243835" y="3816623"/>
                  <a:pt x="5249952" y="3817683"/>
                </a:cubicBezTo>
                <a:cubicBezTo>
                  <a:pt x="5252345" y="3818107"/>
                  <a:pt x="5254707" y="3818501"/>
                  <a:pt x="5257069" y="3818925"/>
                </a:cubicBezTo>
                <a:cubicBezTo>
                  <a:pt x="5263216" y="3819985"/>
                  <a:pt x="5267940" y="3825165"/>
                  <a:pt x="5267214" y="3831647"/>
                </a:cubicBezTo>
                <a:cubicBezTo>
                  <a:pt x="5266547" y="3837553"/>
                  <a:pt x="5260612" y="3842824"/>
                  <a:pt x="5254495" y="3841764"/>
                </a:cubicBezTo>
                <a:lnTo>
                  <a:pt x="5247378" y="3840522"/>
                </a:lnTo>
                <a:cubicBezTo>
                  <a:pt x="5241231" y="3839492"/>
                  <a:pt x="5236476" y="3834313"/>
                  <a:pt x="5237233" y="3827830"/>
                </a:cubicBezTo>
                <a:close/>
                <a:moveTo>
                  <a:pt x="5261066" y="3707277"/>
                </a:moveTo>
                <a:lnTo>
                  <a:pt x="5258129" y="3703096"/>
                </a:lnTo>
                <a:cubicBezTo>
                  <a:pt x="5254404" y="3697826"/>
                  <a:pt x="5256493" y="3690738"/>
                  <a:pt x="5261399" y="3687194"/>
                </a:cubicBezTo>
                <a:cubicBezTo>
                  <a:pt x="5266547" y="3683438"/>
                  <a:pt x="5273845" y="3685559"/>
                  <a:pt x="5277328" y="3690466"/>
                </a:cubicBezTo>
                <a:lnTo>
                  <a:pt x="5280266" y="3694646"/>
                </a:lnTo>
                <a:cubicBezTo>
                  <a:pt x="5283991" y="3699916"/>
                  <a:pt x="5281901" y="3707004"/>
                  <a:pt x="5276995" y="3710578"/>
                </a:cubicBezTo>
                <a:cubicBezTo>
                  <a:pt x="5271817" y="3714273"/>
                  <a:pt x="5264518" y="3712183"/>
                  <a:pt x="5261066" y="3707277"/>
                </a:cubicBezTo>
                <a:close/>
                <a:moveTo>
                  <a:pt x="5277480" y="3834252"/>
                </a:moveTo>
                <a:cubicBezTo>
                  <a:pt x="5277268" y="3834040"/>
                  <a:pt x="5277086" y="3833797"/>
                  <a:pt x="5276874" y="3833585"/>
                </a:cubicBezTo>
                <a:cubicBezTo>
                  <a:pt x="5274028" y="3831526"/>
                  <a:pt x="5272725" y="3828618"/>
                  <a:pt x="5272665" y="3825619"/>
                </a:cubicBezTo>
                <a:cubicBezTo>
                  <a:pt x="5271877" y="3818865"/>
                  <a:pt x="5276147" y="3811262"/>
                  <a:pt x="5283991" y="3812473"/>
                </a:cubicBezTo>
                <a:cubicBezTo>
                  <a:pt x="5286111" y="3812806"/>
                  <a:pt x="5288291" y="3812867"/>
                  <a:pt x="5290380" y="3813200"/>
                </a:cubicBezTo>
                <a:cubicBezTo>
                  <a:pt x="5290925" y="3813200"/>
                  <a:pt x="5291470" y="3813200"/>
                  <a:pt x="5292016" y="3813200"/>
                </a:cubicBezTo>
                <a:cubicBezTo>
                  <a:pt x="5293590" y="3812988"/>
                  <a:pt x="5295014" y="3812867"/>
                  <a:pt x="5296437" y="3813019"/>
                </a:cubicBezTo>
                <a:cubicBezTo>
                  <a:pt x="5298799" y="3810505"/>
                  <a:pt x="5302251" y="3808899"/>
                  <a:pt x="5305461" y="3808990"/>
                </a:cubicBezTo>
                <a:cubicBezTo>
                  <a:pt x="5312124" y="3809172"/>
                  <a:pt x="5316121" y="3814654"/>
                  <a:pt x="5316605" y="3820833"/>
                </a:cubicBezTo>
                <a:cubicBezTo>
                  <a:pt x="5316272" y="3816441"/>
                  <a:pt x="5315576" y="3818016"/>
                  <a:pt x="5317393" y="3820167"/>
                </a:cubicBezTo>
                <a:cubicBezTo>
                  <a:pt x="5318847" y="3821924"/>
                  <a:pt x="5319634" y="3823287"/>
                  <a:pt x="5320421" y="3825286"/>
                </a:cubicBezTo>
                <a:cubicBezTo>
                  <a:pt x="5322208" y="3829799"/>
                  <a:pt x="5321693" y="3834010"/>
                  <a:pt x="5320906" y="3838674"/>
                </a:cubicBezTo>
                <a:cubicBezTo>
                  <a:pt x="5320663" y="3840037"/>
                  <a:pt x="5319876" y="3841309"/>
                  <a:pt x="5318907" y="3842491"/>
                </a:cubicBezTo>
                <a:cubicBezTo>
                  <a:pt x="5318907" y="3844702"/>
                  <a:pt x="5318483" y="3846913"/>
                  <a:pt x="5317423" y="3848730"/>
                </a:cubicBezTo>
                <a:cubicBezTo>
                  <a:pt x="5316575" y="3850184"/>
                  <a:pt x="5315636" y="3851608"/>
                  <a:pt x="5314637" y="3852971"/>
                </a:cubicBezTo>
                <a:cubicBezTo>
                  <a:pt x="5314637" y="3853425"/>
                  <a:pt x="5314667" y="3853880"/>
                  <a:pt x="5314637" y="3854334"/>
                </a:cubicBezTo>
                <a:cubicBezTo>
                  <a:pt x="5314001" y="3860241"/>
                  <a:pt x="5308096" y="3865602"/>
                  <a:pt x="5301979" y="3864542"/>
                </a:cubicBezTo>
                <a:lnTo>
                  <a:pt x="5298647" y="3863966"/>
                </a:lnTo>
                <a:cubicBezTo>
                  <a:pt x="5297648" y="3864118"/>
                  <a:pt x="5296619" y="3864239"/>
                  <a:pt x="5295498" y="3864209"/>
                </a:cubicBezTo>
                <a:cubicBezTo>
                  <a:pt x="5287291" y="3864118"/>
                  <a:pt x="5279902" y="3858726"/>
                  <a:pt x="5272907" y="3855091"/>
                </a:cubicBezTo>
                <a:cubicBezTo>
                  <a:pt x="5262278" y="3849609"/>
                  <a:pt x="5268031" y="3835857"/>
                  <a:pt x="5277480" y="3834252"/>
                </a:cubicBezTo>
                <a:close/>
                <a:moveTo>
                  <a:pt x="5317544" y="3866480"/>
                </a:moveTo>
                <a:cubicBezTo>
                  <a:pt x="5321088" y="3863482"/>
                  <a:pt x="5325418" y="3863239"/>
                  <a:pt x="5329234" y="3864815"/>
                </a:cubicBezTo>
                <a:cubicBezTo>
                  <a:pt x="5333140" y="3861785"/>
                  <a:pt x="5338379" y="3860968"/>
                  <a:pt x="5342831" y="3864057"/>
                </a:cubicBezTo>
                <a:cubicBezTo>
                  <a:pt x="5347676" y="3867389"/>
                  <a:pt x="5349645" y="3875234"/>
                  <a:pt x="5345738" y="3880050"/>
                </a:cubicBezTo>
                <a:cubicBezTo>
                  <a:pt x="5342165" y="3884472"/>
                  <a:pt x="5338046" y="3888047"/>
                  <a:pt x="5332262" y="3889016"/>
                </a:cubicBezTo>
                <a:cubicBezTo>
                  <a:pt x="5325933" y="3890076"/>
                  <a:pt x="5320603" y="3886926"/>
                  <a:pt x="5316242" y="3882686"/>
                </a:cubicBezTo>
                <a:cubicBezTo>
                  <a:pt x="5311790" y="3878324"/>
                  <a:pt x="5313184" y="3870206"/>
                  <a:pt x="5317544" y="3866480"/>
                </a:cubicBezTo>
                <a:close/>
                <a:moveTo>
                  <a:pt x="5328598" y="3802811"/>
                </a:moveTo>
                <a:cubicBezTo>
                  <a:pt x="5320058" y="3790725"/>
                  <a:pt x="5339833" y="3778973"/>
                  <a:pt x="5348312" y="3790998"/>
                </a:cubicBezTo>
                <a:cubicBezTo>
                  <a:pt x="5356882" y="3803083"/>
                  <a:pt x="5337077" y="3814836"/>
                  <a:pt x="5328598" y="3802811"/>
                </a:cubicBezTo>
                <a:close/>
                <a:moveTo>
                  <a:pt x="5349130" y="3656632"/>
                </a:moveTo>
                <a:cubicBezTo>
                  <a:pt x="5344012" y="3659539"/>
                  <a:pt x="5338652" y="3658176"/>
                  <a:pt x="5333625" y="3656026"/>
                </a:cubicBezTo>
                <a:cubicBezTo>
                  <a:pt x="5327901" y="3653572"/>
                  <a:pt x="5326690" y="3645121"/>
                  <a:pt x="5329506" y="3640275"/>
                </a:cubicBezTo>
                <a:cubicBezTo>
                  <a:pt x="5331505" y="3636883"/>
                  <a:pt x="5334563" y="3635247"/>
                  <a:pt x="5337925" y="3634944"/>
                </a:cubicBezTo>
                <a:cubicBezTo>
                  <a:pt x="5340741" y="3632188"/>
                  <a:pt x="5344860" y="3630976"/>
                  <a:pt x="5349039" y="3631915"/>
                </a:cubicBezTo>
                <a:cubicBezTo>
                  <a:pt x="5355035" y="3633278"/>
                  <a:pt x="5358760" y="3640305"/>
                  <a:pt x="5357064" y="3646060"/>
                </a:cubicBezTo>
                <a:cubicBezTo>
                  <a:pt x="5355701" y="3650574"/>
                  <a:pt x="5353248" y="3654299"/>
                  <a:pt x="5349130" y="3656632"/>
                </a:cubicBezTo>
                <a:close/>
                <a:moveTo>
                  <a:pt x="5377596" y="3788120"/>
                </a:moveTo>
                <a:cubicBezTo>
                  <a:pt x="5386136" y="3800206"/>
                  <a:pt x="5367239" y="3813322"/>
                  <a:pt x="5358699" y="3801236"/>
                </a:cubicBezTo>
                <a:cubicBezTo>
                  <a:pt x="5350159" y="3789120"/>
                  <a:pt x="5369056" y="3776035"/>
                  <a:pt x="5377596" y="3788120"/>
                </a:cubicBezTo>
                <a:close/>
                <a:moveTo>
                  <a:pt x="5379474" y="3713153"/>
                </a:moveTo>
                <a:lnTo>
                  <a:pt x="5375294" y="3716091"/>
                </a:lnTo>
                <a:cubicBezTo>
                  <a:pt x="5370207" y="3719695"/>
                  <a:pt x="5362909" y="3718574"/>
                  <a:pt x="5359244" y="3713486"/>
                </a:cubicBezTo>
                <a:cubicBezTo>
                  <a:pt x="5355641" y="3708458"/>
                  <a:pt x="5356792" y="3701006"/>
                  <a:pt x="5361849" y="3697432"/>
                </a:cubicBezTo>
                <a:lnTo>
                  <a:pt x="5366028" y="3694464"/>
                </a:lnTo>
                <a:cubicBezTo>
                  <a:pt x="5371115" y="3690859"/>
                  <a:pt x="5378413" y="3691980"/>
                  <a:pt x="5382078" y="3697069"/>
                </a:cubicBezTo>
                <a:cubicBezTo>
                  <a:pt x="5385682" y="3702127"/>
                  <a:pt x="5384531" y="3709578"/>
                  <a:pt x="5379474" y="3713153"/>
                </a:cubicBezTo>
                <a:close/>
                <a:moveTo>
                  <a:pt x="5401338" y="3901435"/>
                </a:moveTo>
                <a:cubicBezTo>
                  <a:pt x="5409848" y="3913460"/>
                  <a:pt x="5392253" y="3928302"/>
                  <a:pt x="5383744" y="3916216"/>
                </a:cubicBezTo>
                <a:cubicBezTo>
                  <a:pt x="5375234" y="3904191"/>
                  <a:pt x="5392828" y="3889349"/>
                  <a:pt x="5401338" y="3901435"/>
                </a:cubicBezTo>
                <a:close/>
                <a:moveTo>
                  <a:pt x="5402095" y="3878596"/>
                </a:moveTo>
                <a:cubicBezTo>
                  <a:pt x="5396826" y="3882322"/>
                  <a:pt x="5389770" y="3880383"/>
                  <a:pt x="5386136" y="3875446"/>
                </a:cubicBezTo>
                <a:cubicBezTo>
                  <a:pt x="5382380" y="3870358"/>
                  <a:pt x="5384379" y="3862967"/>
                  <a:pt x="5389285" y="3859514"/>
                </a:cubicBezTo>
                <a:lnTo>
                  <a:pt x="5401792" y="3850669"/>
                </a:lnTo>
                <a:cubicBezTo>
                  <a:pt x="5407061" y="3846943"/>
                  <a:pt x="5414117" y="3848912"/>
                  <a:pt x="5417752" y="3853819"/>
                </a:cubicBezTo>
                <a:cubicBezTo>
                  <a:pt x="5421507" y="3858908"/>
                  <a:pt x="5419508" y="3866299"/>
                  <a:pt x="5414602" y="3869752"/>
                </a:cubicBezTo>
                <a:lnTo>
                  <a:pt x="5402095" y="3878596"/>
                </a:lnTo>
                <a:close/>
                <a:moveTo>
                  <a:pt x="5419144" y="3828891"/>
                </a:moveTo>
                <a:cubicBezTo>
                  <a:pt x="5414057" y="3832495"/>
                  <a:pt x="5407516" y="3833252"/>
                  <a:pt x="5402913" y="3828194"/>
                </a:cubicBezTo>
                <a:cubicBezTo>
                  <a:pt x="5399097" y="3824044"/>
                  <a:pt x="5398552" y="3815563"/>
                  <a:pt x="5403609" y="3811958"/>
                </a:cubicBezTo>
                <a:lnTo>
                  <a:pt x="5407788" y="3809020"/>
                </a:lnTo>
                <a:cubicBezTo>
                  <a:pt x="5412876" y="3805416"/>
                  <a:pt x="5419417" y="3804659"/>
                  <a:pt x="5424020" y="3809717"/>
                </a:cubicBezTo>
                <a:cubicBezTo>
                  <a:pt x="5427836" y="3813867"/>
                  <a:pt x="5428381" y="3822348"/>
                  <a:pt x="5423324" y="3825952"/>
                </a:cubicBezTo>
                <a:lnTo>
                  <a:pt x="5419144" y="3828891"/>
                </a:lnTo>
                <a:close/>
                <a:moveTo>
                  <a:pt x="5415662" y="3784304"/>
                </a:moveTo>
                <a:cubicBezTo>
                  <a:pt x="5407122" y="3772248"/>
                  <a:pt x="5427563" y="3761617"/>
                  <a:pt x="5435982" y="3773551"/>
                </a:cubicBezTo>
                <a:cubicBezTo>
                  <a:pt x="5444522" y="3785606"/>
                  <a:pt x="5424111" y="3796208"/>
                  <a:pt x="5415662" y="3784304"/>
                </a:cubicBezTo>
                <a:close/>
                <a:moveTo>
                  <a:pt x="5435588" y="3751863"/>
                </a:moveTo>
                <a:cubicBezTo>
                  <a:pt x="5433226" y="3751470"/>
                  <a:pt x="5430834" y="3751045"/>
                  <a:pt x="5428472" y="3750652"/>
                </a:cubicBezTo>
                <a:cubicBezTo>
                  <a:pt x="5422112" y="3749561"/>
                  <a:pt x="5417509" y="3745532"/>
                  <a:pt x="5417509" y="3738657"/>
                </a:cubicBezTo>
                <a:cubicBezTo>
                  <a:pt x="5417509" y="3732993"/>
                  <a:pt x="5423566" y="3726662"/>
                  <a:pt x="5429502" y="3727692"/>
                </a:cubicBezTo>
                <a:lnTo>
                  <a:pt x="5436618" y="3728934"/>
                </a:lnTo>
                <a:cubicBezTo>
                  <a:pt x="5442977" y="3730024"/>
                  <a:pt x="5447581" y="3734053"/>
                  <a:pt x="5447611" y="3740929"/>
                </a:cubicBezTo>
                <a:cubicBezTo>
                  <a:pt x="5447611" y="3746562"/>
                  <a:pt x="5441554" y="3752863"/>
                  <a:pt x="5435588" y="3751863"/>
                </a:cubicBezTo>
                <a:close/>
                <a:moveTo>
                  <a:pt x="5429592" y="3715485"/>
                </a:moveTo>
                <a:cubicBezTo>
                  <a:pt x="5421173" y="3703551"/>
                  <a:pt x="5438011" y="3687860"/>
                  <a:pt x="5446521" y="3699946"/>
                </a:cubicBezTo>
                <a:cubicBezTo>
                  <a:pt x="5454939" y="3711850"/>
                  <a:pt x="5438102" y="3727540"/>
                  <a:pt x="5429592" y="3715485"/>
                </a:cubicBezTo>
                <a:close/>
                <a:moveTo>
                  <a:pt x="5454758" y="3614165"/>
                </a:moveTo>
                <a:cubicBezTo>
                  <a:pt x="5458331" y="3612529"/>
                  <a:pt x="5461783" y="3612953"/>
                  <a:pt x="5464690" y="3614619"/>
                </a:cubicBezTo>
                <a:cubicBezTo>
                  <a:pt x="5468597" y="3613983"/>
                  <a:pt x="5472655" y="3615346"/>
                  <a:pt x="5475532" y="3618497"/>
                </a:cubicBezTo>
                <a:cubicBezTo>
                  <a:pt x="5479650" y="3623040"/>
                  <a:pt x="5478681" y="3630946"/>
                  <a:pt x="5473988" y="3634702"/>
                </a:cubicBezTo>
                <a:cubicBezTo>
                  <a:pt x="5470323" y="3637640"/>
                  <a:pt x="5466144" y="3639245"/>
                  <a:pt x="5461450" y="3638821"/>
                </a:cubicBezTo>
                <a:cubicBezTo>
                  <a:pt x="5455575" y="3638246"/>
                  <a:pt x="5451971" y="3634066"/>
                  <a:pt x="5449095" y="3629431"/>
                </a:cubicBezTo>
                <a:cubicBezTo>
                  <a:pt x="5445824" y="3624100"/>
                  <a:pt x="5449670" y="3616498"/>
                  <a:pt x="5454758" y="3614165"/>
                </a:cubicBezTo>
                <a:close/>
                <a:moveTo>
                  <a:pt x="5460421" y="3698341"/>
                </a:moveTo>
                <a:cubicBezTo>
                  <a:pt x="5465357" y="3694524"/>
                  <a:pt x="5472897" y="3696251"/>
                  <a:pt x="5476410" y="3701097"/>
                </a:cubicBezTo>
                <a:cubicBezTo>
                  <a:pt x="5478984" y="3704641"/>
                  <a:pt x="5481982" y="3708215"/>
                  <a:pt x="5482951" y="3712577"/>
                </a:cubicBezTo>
                <a:cubicBezTo>
                  <a:pt x="5484405" y="3718908"/>
                  <a:pt x="5480680" y="3725238"/>
                  <a:pt x="5474260" y="3726783"/>
                </a:cubicBezTo>
                <a:cubicBezTo>
                  <a:pt x="5469566" y="3727904"/>
                  <a:pt x="5465841" y="3725905"/>
                  <a:pt x="5462086" y="3723421"/>
                </a:cubicBezTo>
                <a:cubicBezTo>
                  <a:pt x="5459179" y="3721482"/>
                  <a:pt x="5457998" y="3718211"/>
                  <a:pt x="5458028" y="3714910"/>
                </a:cubicBezTo>
                <a:cubicBezTo>
                  <a:pt x="5457907" y="3714728"/>
                  <a:pt x="5457756" y="3714546"/>
                  <a:pt x="5457604" y="3714334"/>
                </a:cubicBezTo>
                <a:cubicBezTo>
                  <a:pt x="5453879" y="3709124"/>
                  <a:pt x="5455545" y="3702097"/>
                  <a:pt x="5460421" y="3698341"/>
                </a:cubicBezTo>
                <a:close/>
                <a:moveTo>
                  <a:pt x="5457513" y="3797631"/>
                </a:moveTo>
                <a:cubicBezTo>
                  <a:pt x="5459996" y="3791967"/>
                  <a:pt x="5466992" y="3789180"/>
                  <a:pt x="5472655" y="3791725"/>
                </a:cubicBezTo>
                <a:lnTo>
                  <a:pt x="5479257" y="3794663"/>
                </a:lnTo>
                <a:cubicBezTo>
                  <a:pt x="5484950" y="3797177"/>
                  <a:pt x="5487675" y="3804083"/>
                  <a:pt x="5485192" y="3809808"/>
                </a:cubicBezTo>
                <a:cubicBezTo>
                  <a:pt x="5482709" y="3815502"/>
                  <a:pt x="5475713" y="3818259"/>
                  <a:pt x="5470051" y="3815745"/>
                </a:cubicBezTo>
                <a:lnTo>
                  <a:pt x="5463449" y="3812806"/>
                </a:lnTo>
                <a:cubicBezTo>
                  <a:pt x="5457725" y="3810232"/>
                  <a:pt x="5455000" y="3803356"/>
                  <a:pt x="5457513" y="3797631"/>
                </a:cubicBezTo>
                <a:close/>
                <a:moveTo>
                  <a:pt x="5493460" y="3942387"/>
                </a:moveTo>
                <a:cubicBezTo>
                  <a:pt x="5497306" y="3941660"/>
                  <a:pt x="5500546" y="3942932"/>
                  <a:pt x="5502999" y="3945264"/>
                </a:cubicBezTo>
                <a:cubicBezTo>
                  <a:pt x="5506936" y="3945598"/>
                  <a:pt x="5510539" y="3947930"/>
                  <a:pt x="5512538" y="3951686"/>
                </a:cubicBezTo>
                <a:cubicBezTo>
                  <a:pt x="5515415" y="3957108"/>
                  <a:pt x="5512568" y="3964498"/>
                  <a:pt x="5507087" y="3966982"/>
                </a:cubicBezTo>
                <a:cubicBezTo>
                  <a:pt x="5502817" y="3968921"/>
                  <a:pt x="5498365" y="3969496"/>
                  <a:pt x="5493944" y="3967921"/>
                </a:cubicBezTo>
                <a:cubicBezTo>
                  <a:pt x="5488402" y="3965952"/>
                  <a:pt x="5485919" y="3960985"/>
                  <a:pt x="5484254" y="3955775"/>
                </a:cubicBezTo>
                <a:cubicBezTo>
                  <a:pt x="5482376" y="3949838"/>
                  <a:pt x="5487948" y="3943417"/>
                  <a:pt x="5493460" y="3942387"/>
                </a:cubicBezTo>
                <a:close/>
                <a:moveTo>
                  <a:pt x="5506663" y="3857908"/>
                </a:moveTo>
                <a:cubicBezTo>
                  <a:pt x="5501424" y="3844308"/>
                  <a:pt x="5521532" y="3833161"/>
                  <a:pt x="5526862" y="3846943"/>
                </a:cubicBezTo>
                <a:cubicBezTo>
                  <a:pt x="5532101" y="3860574"/>
                  <a:pt x="5511963" y="3871721"/>
                  <a:pt x="5506663" y="3857908"/>
                </a:cubicBezTo>
                <a:close/>
                <a:moveTo>
                  <a:pt x="5521441" y="3902677"/>
                </a:moveTo>
                <a:cubicBezTo>
                  <a:pt x="5523531" y="3897103"/>
                  <a:pt x="5530587" y="3893438"/>
                  <a:pt x="5536250" y="3895953"/>
                </a:cubicBezTo>
                <a:cubicBezTo>
                  <a:pt x="5538460" y="3896922"/>
                  <a:pt x="5540641" y="3897891"/>
                  <a:pt x="5542852" y="3898891"/>
                </a:cubicBezTo>
                <a:cubicBezTo>
                  <a:pt x="5548545" y="3901405"/>
                  <a:pt x="5551876" y="3907614"/>
                  <a:pt x="5549574" y="3913703"/>
                </a:cubicBezTo>
                <a:cubicBezTo>
                  <a:pt x="5547485" y="3919276"/>
                  <a:pt x="5540459" y="3922941"/>
                  <a:pt x="5534766" y="3920427"/>
                </a:cubicBezTo>
                <a:lnTo>
                  <a:pt x="5528164" y="3917489"/>
                </a:lnTo>
                <a:cubicBezTo>
                  <a:pt x="5522471" y="3914944"/>
                  <a:pt x="5519140" y="3908765"/>
                  <a:pt x="5521441" y="3902677"/>
                </a:cubicBezTo>
                <a:close/>
                <a:moveTo>
                  <a:pt x="5558902" y="3918731"/>
                </a:moveTo>
                <a:cubicBezTo>
                  <a:pt x="5558750" y="3918458"/>
                  <a:pt x="5558599" y="3918185"/>
                  <a:pt x="5558477" y="3917943"/>
                </a:cubicBezTo>
                <a:cubicBezTo>
                  <a:pt x="5556237" y="3915247"/>
                  <a:pt x="5555661" y="3912127"/>
                  <a:pt x="5556327" y="3909189"/>
                </a:cubicBezTo>
                <a:cubicBezTo>
                  <a:pt x="5557236" y="3902465"/>
                  <a:pt x="5563232" y="3896134"/>
                  <a:pt x="5570531" y="3899194"/>
                </a:cubicBezTo>
                <a:cubicBezTo>
                  <a:pt x="5572499" y="3900042"/>
                  <a:pt x="5574588" y="3900617"/>
                  <a:pt x="5576557" y="3901465"/>
                </a:cubicBezTo>
                <a:cubicBezTo>
                  <a:pt x="5577071" y="3901617"/>
                  <a:pt x="5577587" y="3901738"/>
                  <a:pt x="5578131" y="3901859"/>
                </a:cubicBezTo>
                <a:cubicBezTo>
                  <a:pt x="5579706" y="3902041"/>
                  <a:pt x="5581129" y="3902283"/>
                  <a:pt x="5582462" y="3902768"/>
                </a:cubicBezTo>
                <a:cubicBezTo>
                  <a:pt x="5585369" y="3900920"/>
                  <a:pt x="5589124" y="3900223"/>
                  <a:pt x="5592213" y="3901071"/>
                </a:cubicBezTo>
                <a:cubicBezTo>
                  <a:pt x="5598633" y="3902889"/>
                  <a:pt x="5601177" y="3909159"/>
                  <a:pt x="5600117" y="3915277"/>
                </a:cubicBezTo>
                <a:cubicBezTo>
                  <a:pt x="5600844" y="3910946"/>
                  <a:pt x="5599814" y="3912279"/>
                  <a:pt x="5601025" y="3914823"/>
                </a:cubicBezTo>
                <a:cubicBezTo>
                  <a:pt x="5602025" y="3916883"/>
                  <a:pt x="5602419" y="3918397"/>
                  <a:pt x="5602691" y="3920548"/>
                </a:cubicBezTo>
                <a:cubicBezTo>
                  <a:pt x="5603297" y="3925364"/>
                  <a:pt x="5601783" y="3929302"/>
                  <a:pt x="5599875" y="3933633"/>
                </a:cubicBezTo>
                <a:cubicBezTo>
                  <a:pt x="5599299" y="3934905"/>
                  <a:pt x="5598239" y="3935935"/>
                  <a:pt x="5596998" y="3936844"/>
                </a:cubicBezTo>
                <a:cubicBezTo>
                  <a:pt x="5596483" y="3938964"/>
                  <a:pt x="5595514" y="3941024"/>
                  <a:pt x="5594030" y="3942538"/>
                </a:cubicBezTo>
                <a:cubicBezTo>
                  <a:pt x="5592849" y="3943750"/>
                  <a:pt x="5591608" y="3944871"/>
                  <a:pt x="5590305" y="3945961"/>
                </a:cubicBezTo>
                <a:cubicBezTo>
                  <a:pt x="5590184" y="3946415"/>
                  <a:pt x="5590123" y="3946840"/>
                  <a:pt x="5589972" y="3947294"/>
                </a:cubicBezTo>
                <a:cubicBezTo>
                  <a:pt x="5587913" y="3952867"/>
                  <a:pt x="5580887" y="3956593"/>
                  <a:pt x="5575194" y="3954079"/>
                </a:cubicBezTo>
                <a:lnTo>
                  <a:pt x="5572105" y="3952716"/>
                </a:lnTo>
                <a:cubicBezTo>
                  <a:pt x="5571075" y="3952625"/>
                  <a:pt x="5570046" y="3952474"/>
                  <a:pt x="5568986" y="3952170"/>
                </a:cubicBezTo>
                <a:cubicBezTo>
                  <a:pt x="5561052" y="3950080"/>
                  <a:pt x="5555207" y="3943053"/>
                  <a:pt x="5549302" y="3937783"/>
                </a:cubicBezTo>
                <a:cubicBezTo>
                  <a:pt x="5540398" y="3929907"/>
                  <a:pt x="5549362" y="3917973"/>
                  <a:pt x="5558902" y="3918731"/>
                </a:cubicBezTo>
                <a:close/>
                <a:moveTo>
                  <a:pt x="5589881" y="3959803"/>
                </a:moveTo>
                <a:cubicBezTo>
                  <a:pt x="5594030" y="3957774"/>
                  <a:pt x="5598300" y="3958592"/>
                  <a:pt x="5601631" y="3961076"/>
                </a:cubicBezTo>
                <a:cubicBezTo>
                  <a:pt x="5606174" y="3959107"/>
                  <a:pt x="5611413" y="3959592"/>
                  <a:pt x="5614986" y="3963650"/>
                </a:cubicBezTo>
                <a:cubicBezTo>
                  <a:pt x="5618862" y="3968073"/>
                  <a:pt x="5618862" y="3976160"/>
                  <a:pt x="5613896" y="3979886"/>
                </a:cubicBezTo>
                <a:cubicBezTo>
                  <a:pt x="5609354" y="3983278"/>
                  <a:pt x="5604448" y="3985762"/>
                  <a:pt x="5598633" y="3985277"/>
                </a:cubicBezTo>
                <a:cubicBezTo>
                  <a:pt x="5592243" y="3984732"/>
                  <a:pt x="5587852" y="3980401"/>
                  <a:pt x="5584673" y="3975221"/>
                </a:cubicBezTo>
                <a:cubicBezTo>
                  <a:pt x="5581372" y="3969890"/>
                  <a:pt x="5584703" y="3962348"/>
                  <a:pt x="5589881" y="3959803"/>
                </a:cubicBezTo>
                <a:close/>
                <a:moveTo>
                  <a:pt x="5616167" y="3900769"/>
                </a:moveTo>
                <a:cubicBezTo>
                  <a:pt x="5613108" y="3892863"/>
                  <a:pt x="5619044" y="3887502"/>
                  <a:pt x="5625646" y="3886805"/>
                </a:cubicBezTo>
                <a:cubicBezTo>
                  <a:pt x="5626312" y="3883624"/>
                  <a:pt x="5628038" y="3880777"/>
                  <a:pt x="5630794" y="3879111"/>
                </a:cubicBezTo>
                <a:lnTo>
                  <a:pt x="5629189" y="3878929"/>
                </a:lnTo>
                <a:cubicBezTo>
                  <a:pt x="5623011" y="3878142"/>
                  <a:pt x="5617651" y="3874416"/>
                  <a:pt x="5617591" y="3867541"/>
                </a:cubicBezTo>
                <a:cubicBezTo>
                  <a:pt x="5617560" y="3863542"/>
                  <a:pt x="5620225" y="3859029"/>
                  <a:pt x="5623980" y="3856999"/>
                </a:cubicBezTo>
                <a:cubicBezTo>
                  <a:pt x="5622618" y="3857333"/>
                  <a:pt x="5621194" y="3857454"/>
                  <a:pt x="5619831" y="3857272"/>
                </a:cubicBezTo>
                <a:lnTo>
                  <a:pt x="5614774" y="3856636"/>
                </a:lnTo>
                <a:cubicBezTo>
                  <a:pt x="5612987" y="3856424"/>
                  <a:pt x="5611413" y="3855727"/>
                  <a:pt x="5610050" y="3854788"/>
                </a:cubicBezTo>
                <a:cubicBezTo>
                  <a:pt x="5606537" y="3856909"/>
                  <a:pt x="5602419" y="3857545"/>
                  <a:pt x="5598148" y="3857181"/>
                </a:cubicBezTo>
                <a:cubicBezTo>
                  <a:pt x="5596786" y="3859938"/>
                  <a:pt x="5594394" y="3862209"/>
                  <a:pt x="5591335" y="3863391"/>
                </a:cubicBezTo>
                <a:lnTo>
                  <a:pt x="5586581" y="3865238"/>
                </a:lnTo>
                <a:cubicBezTo>
                  <a:pt x="5580766" y="3867480"/>
                  <a:pt x="5573952" y="3863361"/>
                  <a:pt x="5572196" y="3857696"/>
                </a:cubicBezTo>
                <a:cubicBezTo>
                  <a:pt x="5571227" y="3854576"/>
                  <a:pt x="5571681" y="3851487"/>
                  <a:pt x="5573135" y="3848942"/>
                </a:cubicBezTo>
                <a:cubicBezTo>
                  <a:pt x="5570712" y="3846519"/>
                  <a:pt x="5569198" y="3843218"/>
                  <a:pt x="5569622" y="3839856"/>
                </a:cubicBezTo>
                <a:lnTo>
                  <a:pt x="5570894" y="3829739"/>
                </a:lnTo>
                <a:cubicBezTo>
                  <a:pt x="5571408" y="3825528"/>
                  <a:pt x="5573892" y="3822257"/>
                  <a:pt x="5577344" y="3820561"/>
                </a:cubicBezTo>
                <a:cubicBezTo>
                  <a:pt x="5577344" y="3820409"/>
                  <a:pt x="5577374" y="3820228"/>
                  <a:pt x="5577374" y="3820076"/>
                </a:cubicBezTo>
                <a:cubicBezTo>
                  <a:pt x="5572832" y="3820955"/>
                  <a:pt x="5567956" y="3819107"/>
                  <a:pt x="5565291" y="3815290"/>
                </a:cubicBezTo>
                <a:cubicBezTo>
                  <a:pt x="5565140" y="3815351"/>
                  <a:pt x="5565049" y="3815442"/>
                  <a:pt x="5564898" y="3815502"/>
                </a:cubicBezTo>
                <a:lnTo>
                  <a:pt x="5560143" y="3817350"/>
                </a:lnTo>
                <a:cubicBezTo>
                  <a:pt x="5554329" y="3819592"/>
                  <a:pt x="5547545" y="3814685"/>
                  <a:pt x="5546092" y="3809172"/>
                </a:cubicBezTo>
                <a:cubicBezTo>
                  <a:pt x="5544971" y="3804992"/>
                  <a:pt x="5546334" y="3801266"/>
                  <a:pt x="5548969" y="3798570"/>
                </a:cubicBezTo>
                <a:cubicBezTo>
                  <a:pt x="5547515" y="3797268"/>
                  <a:pt x="5546304" y="3795632"/>
                  <a:pt x="5545577" y="3793784"/>
                </a:cubicBezTo>
                <a:cubicBezTo>
                  <a:pt x="5545456" y="3793451"/>
                  <a:pt x="5545516" y="3793118"/>
                  <a:pt x="5545425" y="3792755"/>
                </a:cubicBezTo>
                <a:cubicBezTo>
                  <a:pt x="5540823" y="3793663"/>
                  <a:pt x="5535977" y="3792118"/>
                  <a:pt x="5533767" y="3786394"/>
                </a:cubicBezTo>
                <a:cubicBezTo>
                  <a:pt x="5528437" y="3772582"/>
                  <a:pt x="5549393" y="3763101"/>
                  <a:pt x="5554723" y="3776913"/>
                </a:cubicBezTo>
                <a:cubicBezTo>
                  <a:pt x="5554904" y="3777428"/>
                  <a:pt x="5554844" y="3777852"/>
                  <a:pt x="5554965" y="3778336"/>
                </a:cubicBezTo>
                <a:lnTo>
                  <a:pt x="5557508" y="3777337"/>
                </a:lnTo>
                <a:cubicBezTo>
                  <a:pt x="5561475" y="3775822"/>
                  <a:pt x="5565564" y="3777004"/>
                  <a:pt x="5568562" y="3779609"/>
                </a:cubicBezTo>
                <a:cubicBezTo>
                  <a:pt x="5569834" y="3779548"/>
                  <a:pt x="5570985" y="3780063"/>
                  <a:pt x="5572135" y="3780457"/>
                </a:cubicBezTo>
                <a:cubicBezTo>
                  <a:pt x="5573104" y="3776822"/>
                  <a:pt x="5575739" y="3773642"/>
                  <a:pt x="5579343" y="3772218"/>
                </a:cubicBezTo>
                <a:cubicBezTo>
                  <a:pt x="5585248" y="3769855"/>
                  <a:pt x="5591819" y="3773702"/>
                  <a:pt x="5593970" y="3779306"/>
                </a:cubicBezTo>
                <a:lnTo>
                  <a:pt x="5595817" y="3784061"/>
                </a:lnTo>
                <a:cubicBezTo>
                  <a:pt x="5598027" y="3789756"/>
                  <a:pt x="5594666" y="3795723"/>
                  <a:pt x="5589488" y="3798237"/>
                </a:cubicBezTo>
                <a:cubicBezTo>
                  <a:pt x="5595090" y="3795996"/>
                  <a:pt x="5601934" y="3795784"/>
                  <a:pt x="5607325" y="3797177"/>
                </a:cubicBezTo>
                <a:cubicBezTo>
                  <a:pt x="5612594" y="3798570"/>
                  <a:pt x="5616228" y="3804234"/>
                  <a:pt x="5618650" y="3810202"/>
                </a:cubicBezTo>
                <a:cubicBezTo>
                  <a:pt x="5625646" y="3806900"/>
                  <a:pt x="5637184" y="3812837"/>
                  <a:pt x="5635851" y="3823469"/>
                </a:cubicBezTo>
                <a:cubicBezTo>
                  <a:pt x="5635548" y="3825952"/>
                  <a:pt x="5634519" y="3827649"/>
                  <a:pt x="5633247" y="3829012"/>
                </a:cubicBezTo>
                <a:cubicBezTo>
                  <a:pt x="5634731" y="3830223"/>
                  <a:pt x="5636033" y="3831617"/>
                  <a:pt x="5636729" y="3833434"/>
                </a:cubicBezTo>
                <a:lnTo>
                  <a:pt x="5638577" y="3838190"/>
                </a:lnTo>
                <a:cubicBezTo>
                  <a:pt x="5640878" y="3844217"/>
                  <a:pt x="5637971" y="3850548"/>
                  <a:pt x="5632217" y="3853153"/>
                </a:cubicBezTo>
                <a:cubicBezTo>
                  <a:pt x="5631400" y="3853516"/>
                  <a:pt x="5630521" y="3853516"/>
                  <a:pt x="5629673" y="3853668"/>
                </a:cubicBezTo>
                <a:cubicBezTo>
                  <a:pt x="5628795" y="3854546"/>
                  <a:pt x="5627917" y="3855485"/>
                  <a:pt x="5626797" y="3856061"/>
                </a:cubicBezTo>
                <a:cubicBezTo>
                  <a:pt x="5627523" y="3855939"/>
                  <a:pt x="5628281" y="3855909"/>
                  <a:pt x="5629037" y="3856030"/>
                </a:cubicBezTo>
                <a:lnTo>
                  <a:pt x="5634095" y="3856666"/>
                </a:lnTo>
                <a:cubicBezTo>
                  <a:pt x="5640273" y="3857454"/>
                  <a:pt x="5645633" y="3861179"/>
                  <a:pt x="5645693" y="3868055"/>
                </a:cubicBezTo>
                <a:cubicBezTo>
                  <a:pt x="5645724" y="3871357"/>
                  <a:pt x="5643785" y="3874901"/>
                  <a:pt x="5641029" y="3877203"/>
                </a:cubicBezTo>
                <a:cubicBezTo>
                  <a:pt x="5641787" y="3877173"/>
                  <a:pt x="5642514" y="3877143"/>
                  <a:pt x="5643241" y="3877112"/>
                </a:cubicBezTo>
                <a:cubicBezTo>
                  <a:pt x="5649448" y="3876779"/>
                  <a:pt x="5654929" y="3881928"/>
                  <a:pt x="5655202" y="3888107"/>
                </a:cubicBezTo>
                <a:cubicBezTo>
                  <a:pt x="5655263" y="3889440"/>
                  <a:pt x="5654960" y="3890712"/>
                  <a:pt x="5654566" y="3891924"/>
                </a:cubicBezTo>
                <a:cubicBezTo>
                  <a:pt x="5659533" y="3890894"/>
                  <a:pt x="5664984" y="3892560"/>
                  <a:pt x="5667316" y="3898648"/>
                </a:cubicBezTo>
                <a:cubicBezTo>
                  <a:pt x="5667649" y="3899496"/>
                  <a:pt x="5667588" y="3900223"/>
                  <a:pt x="5667709" y="3901011"/>
                </a:cubicBezTo>
                <a:cubicBezTo>
                  <a:pt x="5668224" y="3900102"/>
                  <a:pt x="5668739" y="3899133"/>
                  <a:pt x="5669496" y="3898406"/>
                </a:cubicBezTo>
                <a:cubicBezTo>
                  <a:pt x="5674220" y="3893923"/>
                  <a:pt x="5681125" y="3894620"/>
                  <a:pt x="5685728" y="3898769"/>
                </a:cubicBezTo>
                <a:lnTo>
                  <a:pt x="5689513" y="3902192"/>
                </a:lnTo>
                <a:cubicBezTo>
                  <a:pt x="5694147" y="3906372"/>
                  <a:pt x="5693389" y="3914369"/>
                  <a:pt x="5689180" y="3918458"/>
                </a:cubicBezTo>
                <a:cubicBezTo>
                  <a:pt x="5684456" y="3922941"/>
                  <a:pt x="5677551" y="3922244"/>
                  <a:pt x="5672948" y="3918094"/>
                </a:cubicBezTo>
                <a:lnTo>
                  <a:pt x="5669163" y="3914672"/>
                </a:lnTo>
                <a:cubicBezTo>
                  <a:pt x="5667376" y="3913036"/>
                  <a:pt x="5666589" y="3910794"/>
                  <a:pt x="5666316" y="3908462"/>
                </a:cubicBezTo>
                <a:cubicBezTo>
                  <a:pt x="5661743" y="3915187"/>
                  <a:pt x="5649660" y="3916671"/>
                  <a:pt x="5645814" y="3906705"/>
                </a:cubicBezTo>
                <a:cubicBezTo>
                  <a:pt x="5644815" y="3904101"/>
                  <a:pt x="5644997" y="3901768"/>
                  <a:pt x="5645602" y="3899678"/>
                </a:cubicBezTo>
                <a:cubicBezTo>
                  <a:pt x="5645118" y="3899769"/>
                  <a:pt x="5644724" y="3900011"/>
                  <a:pt x="5644240" y="3900042"/>
                </a:cubicBezTo>
                <a:lnTo>
                  <a:pt x="5638668" y="3900314"/>
                </a:lnTo>
                <a:cubicBezTo>
                  <a:pt x="5636487" y="3909492"/>
                  <a:pt x="5620589" y="3912248"/>
                  <a:pt x="5616167" y="3900769"/>
                </a:cubicBezTo>
                <a:close/>
                <a:moveTo>
                  <a:pt x="5662561" y="4014204"/>
                </a:moveTo>
                <a:cubicBezTo>
                  <a:pt x="5667860" y="4027956"/>
                  <a:pt x="5647177" y="4038043"/>
                  <a:pt x="5641877" y="4024261"/>
                </a:cubicBezTo>
                <a:cubicBezTo>
                  <a:pt x="5636548" y="4010479"/>
                  <a:pt x="5657231" y="4000422"/>
                  <a:pt x="5662561" y="4014204"/>
                </a:cubicBezTo>
                <a:close/>
                <a:moveTo>
                  <a:pt x="5654173" y="3985308"/>
                </a:moveTo>
                <a:cubicBezTo>
                  <a:pt x="5651780" y="3979462"/>
                  <a:pt x="5655535" y="3972768"/>
                  <a:pt x="5661138" y="3970617"/>
                </a:cubicBezTo>
                <a:lnTo>
                  <a:pt x="5675431" y="3965104"/>
                </a:lnTo>
                <a:cubicBezTo>
                  <a:pt x="5681427" y="3962772"/>
                  <a:pt x="5687817" y="3966407"/>
                  <a:pt x="5690119" y="3972041"/>
                </a:cubicBezTo>
                <a:cubicBezTo>
                  <a:pt x="5692511" y="3977887"/>
                  <a:pt x="5688756" y="3984581"/>
                  <a:pt x="5683154" y="3986731"/>
                </a:cubicBezTo>
                <a:lnTo>
                  <a:pt x="5668860" y="3992244"/>
                </a:lnTo>
                <a:cubicBezTo>
                  <a:pt x="5662864" y="3994577"/>
                  <a:pt x="5656504" y="3990941"/>
                  <a:pt x="5654173" y="3985308"/>
                </a:cubicBezTo>
                <a:close/>
                <a:moveTo>
                  <a:pt x="5681973" y="3943568"/>
                </a:moveTo>
                <a:cubicBezTo>
                  <a:pt x="5679308" y="3938601"/>
                  <a:pt x="5680852" y="3930241"/>
                  <a:pt x="5686636" y="3927999"/>
                </a:cubicBezTo>
                <a:lnTo>
                  <a:pt x="5691391" y="3926152"/>
                </a:lnTo>
                <a:cubicBezTo>
                  <a:pt x="5697205" y="3923910"/>
                  <a:pt x="5703716" y="3924789"/>
                  <a:pt x="5706956" y="3930816"/>
                </a:cubicBezTo>
                <a:cubicBezTo>
                  <a:pt x="5709621" y="3935784"/>
                  <a:pt x="5708107" y="3944144"/>
                  <a:pt x="5702293" y="3946385"/>
                </a:cubicBezTo>
                <a:lnTo>
                  <a:pt x="5697538" y="3948233"/>
                </a:lnTo>
                <a:cubicBezTo>
                  <a:pt x="5691754" y="3950474"/>
                  <a:pt x="5685243" y="3949596"/>
                  <a:pt x="5681973" y="3943568"/>
                </a:cubicBezTo>
                <a:close/>
                <a:moveTo>
                  <a:pt x="5701384" y="3888713"/>
                </a:moveTo>
                <a:lnTo>
                  <a:pt x="5697599" y="3885290"/>
                </a:lnTo>
                <a:cubicBezTo>
                  <a:pt x="5692814" y="3880959"/>
                  <a:pt x="5691906" y="3874447"/>
                  <a:pt x="5695751" y="3869146"/>
                </a:cubicBezTo>
                <a:cubicBezTo>
                  <a:pt x="5699234" y="3864360"/>
                  <a:pt x="5707410" y="3863269"/>
                  <a:pt x="5711893" y="3867298"/>
                </a:cubicBezTo>
                <a:lnTo>
                  <a:pt x="5715375" y="3870418"/>
                </a:lnTo>
                <a:cubicBezTo>
                  <a:pt x="5716193" y="3869782"/>
                  <a:pt x="5716980" y="3869085"/>
                  <a:pt x="5718010" y="3868691"/>
                </a:cubicBezTo>
                <a:lnTo>
                  <a:pt x="5722764" y="3866844"/>
                </a:lnTo>
                <a:cubicBezTo>
                  <a:pt x="5728578" y="3864602"/>
                  <a:pt x="5735392" y="3867480"/>
                  <a:pt x="5737664" y="3873296"/>
                </a:cubicBezTo>
                <a:cubicBezTo>
                  <a:pt x="5739935" y="3879020"/>
                  <a:pt x="5736997" y="3885987"/>
                  <a:pt x="5731213" y="3888229"/>
                </a:cubicBezTo>
                <a:lnTo>
                  <a:pt x="5726459" y="3890076"/>
                </a:lnTo>
                <a:cubicBezTo>
                  <a:pt x="5722734" y="3891500"/>
                  <a:pt x="5718737" y="3890682"/>
                  <a:pt x="5715617" y="3888471"/>
                </a:cubicBezTo>
                <a:cubicBezTo>
                  <a:pt x="5711620" y="3891712"/>
                  <a:pt x="5705230" y="3892166"/>
                  <a:pt x="5701384" y="3888713"/>
                </a:cubicBezTo>
                <a:close/>
                <a:moveTo>
                  <a:pt x="5715405" y="3913854"/>
                </a:moveTo>
                <a:cubicBezTo>
                  <a:pt x="5716223" y="3912945"/>
                  <a:pt x="5717131" y="3912279"/>
                  <a:pt x="5718040" y="3911673"/>
                </a:cubicBezTo>
                <a:cubicBezTo>
                  <a:pt x="5718645" y="3910431"/>
                  <a:pt x="5719403" y="3909250"/>
                  <a:pt x="5720402" y="3908250"/>
                </a:cubicBezTo>
                <a:cubicBezTo>
                  <a:pt x="5721856" y="3906796"/>
                  <a:pt x="5723642" y="3905948"/>
                  <a:pt x="5725520" y="3905554"/>
                </a:cubicBezTo>
                <a:cubicBezTo>
                  <a:pt x="5726004" y="3904615"/>
                  <a:pt x="5726459" y="3903646"/>
                  <a:pt x="5727155" y="3902889"/>
                </a:cubicBezTo>
                <a:lnTo>
                  <a:pt x="5730577" y="3899102"/>
                </a:lnTo>
                <a:cubicBezTo>
                  <a:pt x="5734878" y="3894317"/>
                  <a:pt x="5742297" y="3894832"/>
                  <a:pt x="5746809" y="3898830"/>
                </a:cubicBezTo>
                <a:cubicBezTo>
                  <a:pt x="5749262" y="3901011"/>
                  <a:pt x="5750291" y="3904040"/>
                  <a:pt x="5750201" y="3907129"/>
                </a:cubicBezTo>
                <a:cubicBezTo>
                  <a:pt x="5753593" y="3907250"/>
                  <a:pt x="5756803" y="3908977"/>
                  <a:pt x="5758498" y="3913339"/>
                </a:cubicBezTo>
                <a:cubicBezTo>
                  <a:pt x="5763222" y="3925637"/>
                  <a:pt x="5747324" y="3935420"/>
                  <a:pt x="5740207" y="3927212"/>
                </a:cubicBezTo>
                <a:cubicBezTo>
                  <a:pt x="5737876" y="3928969"/>
                  <a:pt x="5735241" y="3930241"/>
                  <a:pt x="5731970" y="3930210"/>
                </a:cubicBezTo>
                <a:cubicBezTo>
                  <a:pt x="5731395" y="3930210"/>
                  <a:pt x="5730910" y="3930059"/>
                  <a:pt x="5730365" y="3929998"/>
                </a:cubicBezTo>
                <a:cubicBezTo>
                  <a:pt x="5720281" y="3934875"/>
                  <a:pt x="5706714" y="3923486"/>
                  <a:pt x="5715405" y="3913854"/>
                </a:cubicBezTo>
                <a:close/>
                <a:moveTo>
                  <a:pt x="5731001" y="3982400"/>
                </a:moveTo>
                <a:cubicBezTo>
                  <a:pt x="5740904" y="3971435"/>
                  <a:pt x="5757802" y="3987004"/>
                  <a:pt x="5747869" y="3997969"/>
                </a:cubicBezTo>
                <a:cubicBezTo>
                  <a:pt x="5737966" y="4008934"/>
                  <a:pt x="5721068" y="3993365"/>
                  <a:pt x="5731001" y="3982400"/>
                </a:cubicBezTo>
                <a:close/>
                <a:moveTo>
                  <a:pt x="5748899" y="3966104"/>
                </a:moveTo>
                <a:cubicBezTo>
                  <a:pt x="5743569" y="3952322"/>
                  <a:pt x="5765978" y="3947052"/>
                  <a:pt x="5771217" y="3960652"/>
                </a:cubicBezTo>
                <a:cubicBezTo>
                  <a:pt x="5776547" y="3974434"/>
                  <a:pt x="5754137" y="3979704"/>
                  <a:pt x="5748899" y="3966104"/>
                </a:cubicBezTo>
                <a:close/>
                <a:moveTo>
                  <a:pt x="5773519" y="3986519"/>
                </a:moveTo>
                <a:cubicBezTo>
                  <a:pt x="5783361" y="3975615"/>
                  <a:pt x="5801712" y="3989427"/>
                  <a:pt x="5791840" y="4000392"/>
                </a:cubicBezTo>
                <a:cubicBezTo>
                  <a:pt x="5781998" y="4011266"/>
                  <a:pt x="5763647" y="3997454"/>
                  <a:pt x="5773519" y="3986519"/>
                </a:cubicBezTo>
                <a:close/>
                <a:moveTo>
                  <a:pt x="5793627" y="3930816"/>
                </a:moveTo>
                <a:lnTo>
                  <a:pt x="5790750" y="3928211"/>
                </a:lnTo>
                <a:cubicBezTo>
                  <a:pt x="5790780" y="3929392"/>
                  <a:pt x="5790811" y="3930544"/>
                  <a:pt x="5790478" y="3931846"/>
                </a:cubicBezTo>
                <a:cubicBezTo>
                  <a:pt x="5789084" y="3937359"/>
                  <a:pt x="5781665" y="3941993"/>
                  <a:pt x="5776153" y="3939540"/>
                </a:cubicBezTo>
                <a:cubicBezTo>
                  <a:pt x="5773943" y="3938571"/>
                  <a:pt x="5771762" y="3937601"/>
                  <a:pt x="5769552" y="3936602"/>
                </a:cubicBezTo>
                <a:cubicBezTo>
                  <a:pt x="5763647" y="3933997"/>
                  <a:pt x="5760164" y="3928969"/>
                  <a:pt x="5761860" y="3922274"/>
                </a:cubicBezTo>
                <a:cubicBezTo>
                  <a:pt x="5763132" y="3917246"/>
                  <a:pt x="5769430" y="3913187"/>
                  <a:pt x="5774700" y="3914369"/>
                </a:cubicBezTo>
                <a:lnTo>
                  <a:pt x="5774366" y="3907977"/>
                </a:lnTo>
                <a:cubicBezTo>
                  <a:pt x="5774185" y="3904585"/>
                  <a:pt x="5776062" y="3901647"/>
                  <a:pt x="5778667" y="3899587"/>
                </a:cubicBezTo>
                <a:cubicBezTo>
                  <a:pt x="5777395" y="3887593"/>
                  <a:pt x="5794566" y="3879202"/>
                  <a:pt x="5799441" y="3891863"/>
                </a:cubicBezTo>
                <a:cubicBezTo>
                  <a:pt x="5801501" y="3897225"/>
                  <a:pt x="5799593" y="3902132"/>
                  <a:pt x="5796231" y="3905342"/>
                </a:cubicBezTo>
                <a:cubicBezTo>
                  <a:pt x="5796443" y="3906008"/>
                  <a:pt x="5797018" y="3906463"/>
                  <a:pt x="5797140" y="3907190"/>
                </a:cubicBezTo>
                <a:cubicBezTo>
                  <a:pt x="5799865" y="3907160"/>
                  <a:pt x="5802591" y="3907977"/>
                  <a:pt x="5804589" y="3909795"/>
                </a:cubicBezTo>
                <a:lnTo>
                  <a:pt x="5808375" y="3913218"/>
                </a:lnTo>
                <a:cubicBezTo>
                  <a:pt x="5813159" y="3917549"/>
                  <a:pt x="5813705" y="3924304"/>
                  <a:pt x="5809798" y="3929392"/>
                </a:cubicBezTo>
                <a:cubicBezTo>
                  <a:pt x="5806134" y="3934208"/>
                  <a:pt x="5798078" y="3934845"/>
                  <a:pt x="5793627" y="3930816"/>
                </a:cubicBezTo>
                <a:close/>
                <a:moveTo>
                  <a:pt x="5802591" y="3964044"/>
                </a:moveTo>
                <a:cubicBezTo>
                  <a:pt x="5806255" y="3959986"/>
                  <a:pt x="5812160" y="3959986"/>
                  <a:pt x="5816612" y="3962530"/>
                </a:cubicBezTo>
                <a:cubicBezTo>
                  <a:pt x="5821548" y="3961682"/>
                  <a:pt x="5827272" y="3963772"/>
                  <a:pt x="5829119" y="3968618"/>
                </a:cubicBezTo>
                <a:lnTo>
                  <a:pt x="5830966" y="3973404"/>
                </a:lnTo>
                <a:cubicBezTo>
                  <a:pt x="5833207" y="3979219"/>
                  <a:pt x="5831511" y="3985883"/>
                  <a:pt x="5825545" y="3988730"/>
                </a:cubicBezTo>
                <a:cubicBezTo>
                  <a:pt x="5821397" y="3990699"/>
                  <a:pt x="5815824" y="3989730"/>
                  <a:pt x="5812463" y="3986459"/>
                </a:cubicBezTo>
                <a:cubicBezTo>
                  <a:pt x="5810283" y="3986004"/>
                  <a:pt x="5808163" y="3985187"/>
                  <a:pt x="5806497" y="3983702"/>
                </a:cubicBezTo>
                <a:lnTo>
                  <a:pt x="5802712" y="3980280"/>
                </a:lnTo>
                <a:cubicBezTo>
                  <a:pt x="5797957" y="3975979"/>
                  <a:pt x="5798563" y="3968527"/>
                  <a:pt x="5802591" y="3964044"/>
                </a:cubicBezTo>
                <a:close/>
                <a:moveTo>
                  <a:pt x="5814098" y="3926333"/>
                </a:moveTo>
                <a:cubicBezTo>
                  <a:pt x="5823970" y="3915399"/>
                  <a:pt x="5841838" y="3929817"/>
                  <a:pt x="5831935" y="3940812"/>
                </a:cubicBezTo>
                <a:cubicBezTo>
                  <a:pt x="5822032" y="3951747"/>
                  <a:pt x="5804165" y="3937329"/>
                  <a:pt x="5814098" y="3926333"/>
                </a:cubicBezTo>
                <a:close/>
                <a:moveTo>
                  <a:pt x="5830270" y="3895044"/>
                </a:moveTo>
                <a:cubicBezTo>
                  <a:pt x="5825878" y="3889894"/>
                  <a:pt x="5827362" y="3883443"/>
                  <a:pt x="5831511" y="3878839"/>
                </a:cubicBezTo>
                <a:lnTo>
                  <a:pt x="5834933" y="3875053"/>
                </a:lnTo>
                <a:cubicBezTo>
                  <a:pt x="5839112" y="3870418"/>
                  <a:pt x="5847501" y="3872054"/>
                  <a:pt x="5851135" y="3876294"/>
                </a:cubicBezTo>
                <a:cubicBezTo>
                  <a:pt x="5855526" y="3881444"/>
                  <a:pt x="5854042" y="3887895"/>
                  <a:pt x="5849863" y="3892499"/>
                </a:cubicBezTo>
                <a:lnTo>
                  <a:pt x="5846441" y="3896285"/>
                </a:lnTo>
                <a:cubicBezTo>
                  <a:pt x="5842292" y="3900890"/>
                  <a:pt x="5833903" y="3899284"/>
                  <a:pt x="5830270" y="3895044"/>
                </a:cubicBezTo>
                <a:close/>
                <a:moveTo>
                  <a:pt x="6001975" y="4052824"/>
                </a:moveTo>
                <a:cubicBezTo>
                  <a:pt x="6002763" y="4046615"/>
                  <a:pt x="6010546" y="4043161"/>
                  <a:pt x="6015966" y="4044585"/>
                </a:cubicBezTo>
                <a:cubicBezTo>
                  <a:pt x="6022507" y="4046282"/>
                  <a:pt x="6024990" y="4052430"/>
                  <a:pt x="6024203" y="4058579"/>
                </a:cubicBezTo>
                <a:lnTo>
                  <a:pt x="6023567" y="4063638"/>
                </a:lnTo>
                <a:cubicBezTo>
                  <a:pt x="6022780" y="4069847"/>
                  <a:pt x="6014997" y="4073300"/>
                  <a:pt x="6009577" y="4071877"/>
                </a:cubicBezTo>
                <a:cubicBezTo>
                  <a:pt x="6003035" y="4070180"/>
                  <a:pt x="6000552" y="4064031"/>
                  <a:pt x="6001340" y="4057913"/>
                </a:cubicBezTo>
                <a:lnTo>
                  <a:pt x="6001975" y="4052824"/>
                </a:lnTo>
                <a:close/>
                <a:moveTo>
                  <a:pt x="6023416" y="4033560"/>
                </a:moveTo>
                <a:lnTo>
                  <a:pt x="6018359" y="4032923"/>
                </a:lnTo>
                <a:cubicBezTo>
                  <a:pt x="6011938" y="4032136"/>
                  <a:pt x="6007275" y="4027926"/>
                  <a:pt x="6007123" y="4021171"/>
                </a:cubicBezTo>
                <a:cubicBezTo>
                  <a:pt x="6007002" y="4015416"/>
                  <a:pt x="6012877" y="4009207"/>
                  <a:pt x="6018873" y="4009964"/>
                </a:cubicBezTo>
                <a:lnTo>
                  <a:pt x="6023931" y="4010600"/>
                </a:lnTo>
                <a:cubicBezTo>
                  <a:pt x="6030321" y="4011387"/>
                  <a:pt x="6034984" y="4015598"/>
                  <a:pt x="6035136" y="4022322"/>
                </a:cubicBezTo>
                <a:cubicBezTo>
                  <a:pt x="6035287" y="4028107"/>
                  <a:pt x="6029412" y="4034317"/>
                  <a:pt x="6023416" y="4033560"/>
                </a:cubicBezTo>
                <a:close/>
                <a:moveTo>
                  <a:pt x="6030017" y="3961318"/>
                </a:moveTo>
                <a:lnTo>
                  <a:pt x="6030654" y="3956260"/>
                </a:lnTo>
                <a:cubicBezTo>
                  <a:pt x="6031441" y="3949899"/>
                  <a:pt x="6037013" y="3945689"/>
                  <a:pt x="6043312" y="3946112"/>
                </a:cubicBezTo>
                <a:cubicBezTo>
                  <a:pt x="6043796" y="3946143"/>
                  <a:pt x="6044190" y="3946415"/>
                  <a:pt x="6044644" y="3946537"/>
                </a:cubicBezTo>
                <a:cubicBezTo>
                  <a:pt x="6044856" y="3946234"/>
                  <a:pt x="6044917" y="3945810"/>
                  <a:pt x="6045159" y="3945537"/>
                </a:cubicBezTo>
                <a:lnTo>
                  <a:pt x="6048581" y="3941751"/>
                </a:lnTo>
                <a:cubicBezTo>
                  <a:pt x="6052912" y="3936965"/>
                  <a:pt x="6059181" y="3935753"/>
                  <a:pt x="6064662" y="3939540"/>
                </a:cubicBezTo>
                <a:cubicBezTo>
                  <a:pt x="6069477" y="3942841"/>
                  <a:pt x="6070930" y="3951171"/>
                  <a:pt x="6066872" y="3955623"/>
                </a:cubicBezTo>
                <a:lnTo>
                  <a:pt x="6063450" y="3959410"/>
                </a:lnTo>
                <a:cubicBezTo>
                  <a:pt x="6060543" y="3962620"/>
                  <a:pt x="6056727" y="3964074"/>
                  <a:pt x="6052851" y="3963620"/>
                </a:cubicBezTo>
                <a:lnTo>
                  <a:pt x="6052821" y="3963862"/>
                </a:lnTo>
                <a:cubicBezTo>
                  <a:pt x="6052034" y="3970223"/>
                  <a:pt x="6046461" y="3974434"/>
                  <a:pt x="6040163" y="3974010"/>
                </a:cubicBezTo>
                <a:cubicBezTo>
                  <a:pt x="6034045" y="3973585"/>
                  <a:pt x="6029261" y="3967285"/>
                  <a:pt x="6030017" y="3961318"/>
                </a:cubicBezTo>
                <a:close/>
                <a:moveTo>
                  <a:pt x="6042737" y="4024079"/>
                </a:moveTo>
                <a:cubicBezTo>
                  <a:pt x="6043524" y="4017718"/>
                  <a:pt x="6049853" y="4013871"/>
                  <a:pt x="6055879" y="4014538"/>
                </a:cubicBezTo>
                <a:cubicBezTo>
                  <a:pt x="6060876" y="4015113"/>
                  <a:pt x="6064298" y="4019293"/>
                  <a:pt x="6065177" y="4023958"/>
                </a:cubicBezTo>
                <a:cubicBezTo>
                  <a:pt x="6065510" y="4022837"/>
                  <a:pt x="6065842" y="4021716"/>
                  <a:pt x="6066630" y="4020808"/>
                </a:cubicBezTo>
                <a:cubicBezTo>
                  <a:pt x="6067115" y="4020262"/>
                  <a:pt x="6067569" y="4019687"/>
                  <a:pt x="6067963" y="4019081"/>
                </a:cubicBezTo>
                <a:lnTo>
                  <a:pt x="6067963" y="4019081"/>
                </a:lnTo>
                <a:cubicBezTo>
                  <a:pt x="6067963" y="4018990"/>
                  <a:pt x="6067963" y="4018960"/>
                  <a:pt x="6067993" y="4018839"/>
                </a:cubicBezTo>
                <a:cubicBezTo>
                  <a:pt x="6067963" y="4018657"/>
                  <a:pt x="6067963" y="4018627"/>
                  <a:pt x="6067902" y="4018263"/>
                </a:cubicBezTo>
                <a:cubicBezTo>
                  <a:pt x="6066933" y="4011902"/>
                  <a:pt x="6070930" y="4006329"/>
                  <a:pt x="6077138" y="4004906"/>
                </a:cubicBezTo>
                <a:cubicBezTo>
                  <a:pt x="6083074" y="4003542"/>
                  <a:pt x="6089585" y="4008207"/>
                  <a:pt x="6090493" y="4014144"/>
                </a:cubicBezTo>
                <a:cubicBezTo>
                  <a:pt x="6091553" y="4021080"/>
                  <a:pt x="6090312" y="4028168"/>
                  <a:pt x="6085678" y="4033620"/>
                </a:cubicBezTo>
                <a:cubicBezTo>
                  <a:pt x="6081650" y="4038345"/>
                  <a:pt x="6075352" y="4040526"/>
                  <a:pt x="6069749" y="4036740"/>
                </a:cubicBezTo>
                <a:cubicBezTo>
                  <a:pt x="6067538" y="4035256"/>
                  <a:pt x="6065903" y="4032651"/>
                  <a:pt x="6065116" y="4029864"/>
                </a:cubicBezTo>
                <a:lnTo>
                  <a:pt x="6064752" y="4032742"/>
                </a:lnTo>
                <a:cubicBezTo>
                  <a:pt x="6063965" y="4039133"/>
                  <a:pt x="6057636" y="4042950"/>
                  <a:pt x="6051610" y="4042283"/>
                </a:cubicBezTo>
                <a:cubicBezTo>
                  <a:pt x="6045311" y="4041587"/>
                  <a:pt x="6041313" y="4035104"/>
                  <a:pt x="6042070" y="4029137"/>
                </a:cubicBezTo>
                <a:lnTo>
                  <a:pt x="6042737" y="4024079"/>
                </a:lnTo>
                <a:close/>
                <a:moveTo>
                  <a:pt x="6098427" y="4051340"/>
                </a:moveTo>
                <a:cubicBezTo>
                  <a:pt x="6096580" y="4066000"/>
                  <a:pt x="6073686" y="4064455"/>
                  <a:pt x="6075503" y="4049795"/>
                </a:cubicBezTo>
                <a:cubicBezTo>
                  <a:pt x="6077320" y="4035134"/>
                  <a:pt x="6100275" y="4036680"/>
                  <a:pt x="6098427" y="4051340"/>
                </a:cubicBezTo>
                <a:close/>
                <a:moveTo>
                  <a:pt x="6092371" y="3999756"/>
                </a:moveTo>
                <a:cubicBezTo>
                  <a:pt x="6102304" y="3988761"/>
                  <a:pt x="6118414" y="4005117"/>
                  <a:pt x="6108542" y="4016052"/>
                </a:cubicBezTo>
                <a:cubicBezTo>
                  <a:pt x="6098639" y="4027047"/>
                  <a:pt x="6082529" y="4010660"/>
                  <a:pt x="6092371" y="3999756"/>
                </a:cubicBezTo>
                <a:close/>
                <a:moveTo>
                  <a:pt x="6102485" y="3972313"/>
                </a:moveTo>
                <a:cubicBezTo>
                  <a:pt x="6100850" y="3972435"/>
                  <a:pt x="6099306" y="3972132"/>
                  <a:pt x="6097792" y="3971556"/>
                </a:cubicBezTo>
                <a:cubicBezTo>
                  <a:pt x="6096065" y="3977129"/>
                  <a:pt x="6090554" y="3980249"/>
                  <a:pt x="6084830" y="3979553"/>
                </a:cubicBezTo>
                <a:lnTo>
                  <a:pt x="6079773" y="3978917"/>
                </a:lnTo>
                <a:cubicBezTo>
                  <a:pt x="6073595" y="3978159"/>
                  <a:pt x="6069537" y="3971284"/>
                  <a:pt x="6070658" y="3965468"/>
                </a:cubicBezTo>
                <a:cubicBezTo>
                  <a:pt x="6071899" y="3959107"/>
                  <a:pt x="6077956" y="3955563"/>
                  <a:pt x="6084104" y="3956350"/>
                </a:cubicBezTo>
                <a:lnTo>
                  <a:pt x="6089161" y="3956987"/>
                </a:lnTo>
                <a:cubicBezTo>
                  <a:pt x="6089464" y="3957017"/>
                  <a:pt x="6089736" y="3957259"/>
                  <a:pt x="6090039" y="3957320"/>
                </a:cubicBezTo>
                <a:cubicBezTo>
                  <a:pt x="6090009" y="3956350"/>
                  <a:pt x="6089948" y="3955412"/>
                  <a:pt x="6089888" y="3954412"/>
                </a:cubicBezTo>
                <a:cubicBezTo>
                  <a:pt x="6089585" y="3948203"/>
                  <a:pt x="6094279" y="3942599"/>
                  <a:pt x="6100577" y="3942175"/>
                </a:cubicBezTo>
                <a:cubicBezTo>
                  <a:pt x="6106695" y="3941751"/>
                  <a:pt x="6112479" y="3946658"/>
                  <a:pt x="6112812" y="3952867"/>
                </a:cubicBezTo>
                <a:lnTo>
                  <a:pt x="6113175" y="3960076"/>
                </a:lnTo>
                <a:cubicBezTo>
                  <a:pt x="6113478" y="3966316"/>
                  <a:pt x="6108754" y="3971889"/>
                  <a:pt x="6102485" y="3972313"/>
                </a:cubicBezTo>
                <a:close/>
                <a:moveTo>
                  <a:pt x="6110510" y="3925818"/>
                </a:moveTo>
                <a:cubicBezTo>
                  <a:pt x="6107089" y="3926060"/>
                  <a:pt x="6103454" y="3924940"/>
                  <a:pt x="6101153" y="3922699"/>
                </a:cubicBezTo>
                <a:cubicBezTo>
                  <a:pt x="6098215" y="3919851"/>
                  <a:pt x="6097519" y="3916216"/>
                  <a:pt x="6098215" y="3912703"/>
                </a:cubicBezTo>
                <a:cubicBezTo>
                  <a:pt x="6097852" y="3913278"/>
                  <a:pt x="6097700" y="3913884"/>
                  <a:pt x="6097186" y="3914460"/>
                </a:cubicBezTo>
                <a:cubicBezTo>
                  <a:pt x="6091583" y="3920669"/>
                  <a:pt x="6083437" y="3918670"/>
                  <a:pt x="6079167" y="3913854"/>
                </a:cubicBezTo>
                <a:cubicBezTo>
                  <a:pt x="6075291" y="3925546"/>
                  <a:pt x="6055667" y="3920821"/>
                  <a:pt x="6057394" y="3907099"/>
                </a:cubicBezTo>
                <a:cubicBezTo>
                  <a:pt x="6058787" y="3895983"/>
                  <a:pt x="6071960" y="3895983"/>
                  <a:pt x="6077532" y="3902949"/>
                </a:cubicBezTo>
                <a:cubicBezTo>
                  <a:pt x="6077986" y="3902041"/>
                  <a:pt x="6078319" y="3901132"/>
                  <a:pt x="6079107" y="3900254"/>
                </a:cubicBezTo>
                <a:cubicBezTo>
                  <a:pt x="6086587" y="3891984"/>
                  <a:pt x="6098730" y="3898103"/>
                  <a:pt x="6099911" y="3906312"/>
                </a:cubicBezTo>
                <a:cubicBezTo>
                  <a:pt x="6100002" y="3904101"/>
                  <a:pt x="6100366" y="3902586"/>
                  <a:pt x="6101123" y="3900617"/>
                </a:cubicBezTo>
                <a:cubicBezTo>
                  <a:pt x="6102879" y="3896074"/>
                  <a:pt x="6106059" y="3893317"/>
                  <a:pt x="6109784" y="3890440"/>
                </a:cubicBezTo>
                <a:cubicBezTo>
                  <a:pt x="6110874" y="3889592"/>
                  <a:pt x="6112327" y="3889167"/>
                  <a:pt x="6113842" y="3888986"/>
                </a:cubicBezTo>
                <a:cubicBezTo>
                  <a:pt x="6115325" y="3887350"/>
                  <a:pt x="6117112" y="3886017"/>
                  <a:pt x="6119141" y="3885381"/>
                </a:cubicBezTo>
                <a:cubicBezTo>
                  <a:pt x="6120746" y="3884866"/>
                  <a:pt x="6122381" y="3884472"/>
                  <a:pt x="6124047" y="3884109"/>
                </a:cubicBezTo>
                <a:cubicBezTo>
                  <a:pt x="6124350" y="3883776"/>
                  <a:pt x="6124622" y="3883413"/>
                  <a:pt x="6124986" y="3883079"/>
                </a:cubicBezTo>
                <a:cubicBezTo>
                  <a:pt x="6129437" y="3879172"/>
                  <a:pt x="6137372" y="3879202"/>
                  <a:pt x="6141187" y="3884079"/>
                </a:cubicBezTo>
                <a:lnTo>
                  <a:pt x="6143246" y="3886714"/>
                </a:lnTo>
                <a:cubicBezTo>
                  <a:pt x="6144095" y="3887289"/>
                  <a:pt x="6144943" y="3887895"/>
                  <a:pt x="6145730" y="3888652"/>
                </a:cubicBezTo>
                <a:cubicBezTo>
                  <a:pt x="6151726" y="3894256"/>
                  <a:pt x="6153543" y="3903192"/>
                  <a:pt x="6156268" y="3910613"/>
                </a:cubicBezTo>
                <a:cubicBezTo>
                  <a:pt x="6158600" y="3916943"/>
                  <a:pt x="6155208" y="3921608"/>
                  <a:pt x="6150454" y="3923637"/>
                </a:cubicBezTo>
                <a:cubicBezTo>
                  <a:pt x="6151544" y="3927000"/>
                  <a:pt x="6151241" y="3930816"/>
                  <a:pt x="6148152" y="3934239"/>
                </a:cubicBezTo>
                <a:cubicBezTo>
                  <a:pt x="6143610" y="3939267"/>
                  <a:pt x="6137705" y="3938601"/>
                  <a:pt x="6133525" y="3935481"/>
                </a:cubicBezTo>
                <a:cubicBezTo>
                  <a:pt x="6129225" y="3938722"/>
                  <a:pt x="6123290" y="3939509"/>
                  <a:pt x="6119353" y="3934633"/>
                </a:cubicBezTo>
                <a:cubicBezTo>
                  <a:pt x="6118021" y="3932967"/>
                  <a:pt x="6116446" y="3931452"/>
                  <a:pt x="6115114" y="3929786"/>
                </a:cubicBezTo>
                <a:cubicBezTo>
                  <a:pt x="6114750" y="3929423"/>
                  <a:pt x="6114326" y="3929059"/>
                  <a:pt x="6113933" y="3928696"/>
                </a:cubicBezTo>
                <a:cubicBezTo>
                  <a:pt x="6112600" y="3927757"/>
                  <a:pt x="6111479" y="3926909"/>
                  <a:pt x="6110510" y="3925818"/>
                </a:cubicBezTo>
                <a:close/>
                <a:moveTo>
                  <a:pt x="6156056" y="4001119"/>
                </a:moveTo>
                <a:cubicBezTo>
                  <a:pt x="6154239" y="4015598"/>
                  <a:pt x="6131254" y="4015901"/>
                  <a:pt x="6133102" y="4001240"/>
                </a:cubicBezTo>
                <a:cubicBezTo>
                  <a:pt x="6134889" y="3986792"/>
                  <a:pt x="6157904" y="3986489"/>
                  <a:pt x="6156056" y="4001119"/>
                </a:cubicBezTo>
                <a:close/>
                <a:moveTo>
                  <a:pt x="6135373" y="4051249"/>
                </a:moveTo>
                <a:lnTo>
                  <a:pt x="6138795" y="4047463"/>
                </a:lnTo>
                <a:cubicBezTo>
                  <a:pt x="6142974" y="4042829"/>
                  <a:pt x="6151362" y="4044464"/>
                  <a:pt x="6154996" y="4048735"/>
                </a:cubicBezTo>
                <a:cubicBezTo>
                  <a:pt x="6159387" y="4053884"/>
                  <a:pt x="6157904" y="4060336"/>
                  <a:pt x="6153755" y="4064940"/>
                </a:cubicBezTo>
                <a:lnTo>
                  <a:pt x="6150333" y="4068726"/>
                </a:lnTo>
                <a:cubicBezTo>
                  <a:pt x="6146154" y="4073361"/>
                  <a:pt x="6137765" y="4071725"/>
                  <a:pt x="6134131" y="4067484"/>
                </a:cubicBezTo>
                <a:cubicBezTo>
                  <a:pt x="6129740" y="4062305"/>
                  <a:pt x="6131224" y="4055823"/>
                  <a:pt x="6135373" y="4051249"/>
                </a:cubicBezTo>
                <a:close/>
                <a:moveTo>
                  <a:pt x="6207174" y="3904888"/>
                </a:moveTo>
                <a:cubicBezTo>
                  <a:pt x="6211838" y="3905191"/>
                  <a:pt x="6216017" y="3906796"/>
                  <a:pt x="6219197" y="3910280"/>
                </a:cubicBezTo>
                <a:cubicBezTo>
                  <a:pt x="6223134" y="3914641"/>
                  <a:pt x="6222982" y="3920184"/>
                  <a:pt x="6221983" y="3925546"/>
                </a:cubicBezTo>
                <a:cubicBezTo>
                  <a:pt x="6220832" y="3931695"/>
                  <a:pt x="6212868" y="3934693"/>
                  <a:pt x="6207538" y="3932997"/>
                </a:cubicBezTo>
                <a:cubicBezTo>
                  <a:pt x="6203783" y="3931786"/>
                  <a:pt x="6201542" y="3929150"/>
                  <a:pt x="6200512" y="3925970"/>
                </a:cubicBezTo>
                <a:cubicBezTo>
                  <a:pt x="6197211" y="3923819"/>
                  <a:pt x="6195122" y="3920063"/>
                  <a:pt x="6195122" y="3915793"/>
                </a:cubicBezTo>
                <a:cubicBezTo>
                  <a:pt x="6195182" y="3909674"/>
                  <a:pt x="6201178" y="3904524"/>
                  <a:pt x="6207174" y="3904888"/>
                </a:cubicBezTo>
                <a:close/>
                <a:moveTo>
                  <a:pt x="6208053" y="3850003"/>
                </a:moveTo>
                <a:cubicBezTo>
                  <a:pt x="6206569" y="3848125"/>
                  <a:pt x="6205115" y="3846216"/>
                  <a:pt x="6203631" y="3844308"/>
                </a:cubicBezTo>
                <a:cubicBezTo>
                  <a:pt x="6199816" y="3839401"/>
                  <a:pt x="6199816" y="3832374"/>
                  <a:pt x="6204722" y="3828103"/>
                </a:cubicBezTo>
                <a:cubicBezTo>
                  <a:pt x="6209204" y="3824195"/>
                  <a:pt x="6217107" y="3824287"/>
                  <a:pt x="6220923" y="3829193"/>
                </a:cubicBezTo>
                <a:lnTo>
                  <a:pt x="6225345" y="3834888"/>
                </a:lnTo>
                <a:cubicBezTo>
                  <a:pt x="6229160" y="3839795"/>
                  <a:pt x="6229160" y="3846822"/>
                  <a:pt x="6224254" y="3851093"/>
                </a:cubicBezTo>
                <a:cubicBezTo>
                  <a:pt x="6219772" y="3855000"/>
                  <a:pt x="6211868" y="3854879"/>
                  <a:pt x="6208053" y="3850003"/>
                </a:cubicBezTo>
                <a:close/>
                <a:moveTo>
                  <a:pt x="6248723" y="3783425"/>
                </a:moveTo>
                <a:cubicBezTo>
                  <a:pt x="6250570" y="3768826"/>
                  <a:pt x="6273495" y="3769704"/>
                  <a:pt x="6271678" y="3784364"/>
                </a:cubicBezTo>
                <a:cubicBezTo>
                  <a:pt x="6269830" y="3798994"/>
                  <a:pt x="6246876" y="3798086"/>
                  <a:pt x="6248723" y="3783425"/>
                </a:cubicBezTo>
                <a:close/>
                <a:moveTo>
                  <a:pt x="6271526" y="3693555"/>
                </a:moveTo>
                <a:cubicBezTo>
                  <a:pt x="6265016" y="3696130"/>
                  <a:pt x="6257808" y="3696402"/>
                  <a:pt x="6251479" y="3693101"/>
                </a:cubicBezTo>
                <a:cubicBezTo>
                  <a:pt x="6245967" y="3690223"/>
                  <a:pt x="6242424" y="3684620"/>
                  <a:pt x="6244847" y="3678289"/>
                </a:cubicBezTo>
                <a:cubicBezTo>
                  <a:pt x="6246876" y="3672988"/>
                  <a:pt x="6254174" y="3668778"/>
                  <a:pt x="6259655" y="3671655"/>
                </a:cubicBezTo>
                <a:cubicBezTo>
                  <a:pt x="6260322" y="3672019"/>
                  <a:pt x="6260988" y="3672352"/>
                  <a:pt x="6261714" y="3672625"/>
                </a:cubicBezTo>
                <a:cubicBezTo>
                  <a:pt x="6261805" y="3672625"/>
                  <a:pt x="6261775" y="3672625"/>
                  <a:pt x="6261835" y="3672655"/>
                </a:cubicBezTo>
                <a:cubicBezTo>
                  <a:pt x="6261896" y="3672655"/>
                  <a:pt x="6261927" y="3672655"/>
                  <a:pt x="6261987" y="3672625"/>
                </a:cubicBezTo>
                <a:cubicBezTo>
                  <a:pt x="6262108" y="3672594"/>
                  <a:pt x="6262229" y="3672534"/>
                  <a:pt x="6262381" y="3672473"/>
                </a:cubicBezTo>
                <a:cubicBezTo>
                  <a:pt x="6268377" y="3670111"/>
                  <a:pt x="6274676" y="3672685"/>
                  <a:pt x="6277492" y="3678440"/>
                </a:cubicBezTo>
                <a:cubicBezTo>
                  <a:pt x="6280157" y="3683893"/>
                  <a:pt x="6277099" y="3691344"/>
                  <a:pt x="6271526" y="3693555"/>
                </a:cubicBezTo>
                <a:close/>
                <a:moveTo>
                  <a:pt x="6258081" y="3421097"/>
                </a:moveTo>
                <a:lnTo>
                  <a:pt x="6263077" y="3422127"/>
                </a:lnTo>
                <a:cubicBezTo>
                  <a:pt x="6269164" y="3423399"/>
                  <a:pt x="6273343" y="3429487"/>
                  <a:pt x="6272102" y="3435606"/>
                </a:cubicBezTo>
                <a:cubicBezTo>
                  <a:pt x="6270890" y="3441664"/>
                  <a:pt x="6264682" y="3445904"/>
                  <a:pt x="6258626" y="3444663"/>
                </a:cubicBezTo>
                <a:lnTo>
                  <a:pt x="6253629" y="3443633"/>
                </a:lnTo>
                <a:cubicBezTo>
                  <a:pt x="6247542" y="3442361"/>
                  <a:pt x="6243363" y="3436272"/>
                  <a:pt x="6244574" y="3430154"/>
                </a:cubicBezTo>
                <a:cubicBezTo>
                  <a:pt x="6245785" y="3424096"/>
                  <a:pt x="6251994" y="3419825"/>
                  <a:pt x="6258081" y="3421097"/>
                </a:cubicBezTo>
                <a:close/>
                <a:moveTo>
                  <a:pt x="6224436" y="3483222"/>
                </a:moveTo>
                <a:cubicBezTo>
                  <a:pt x="6228615" y="3481132"/>
                  <a:pt x="6233036" y="3480374"/>
                  <a:pt x="6237518" y="3481798"/>
                </a:cubicBezTo>
                <a:cubicBezTo>
                  <a:pt x="6243121" y="3483585"/>
                  <a:pt x="6245785" y="3488401"/>
                  <a:pt x="6247663" y="3493551"/>
                </a:cubicBezTo>
                <a:cubicBezTo>
                  <a:pt x="6249783" y="3499396"/>
                  <a:pt x="6244453" y="3506060"/>
                  <a:pt x="6239002" y="3507272"/>
                </a:cubicBezTo>
                <a:cubicBezTo>
                  <a:pt x="6235187" y="3508150"/>
                  <a:pt x="6231885" y="3506999"/>
                  <a:pt x="6229372" y="3504758"/>
                </a:cubicBezTo>
                <a:cubicBezTo>
                  <a:pt x="6225435" y="3504576"/>
                  <a:pt x="6221741" y="3502395"/>
                  <a:pt x="6219591" y="3498700"/>
                </a:cubicBezTo>
                <a:cubicBezTo>
                  <a:pt x="6216502" y="3493429"/>
                  <a:pt x="6219076" y="3485917"/>
                  <a:pt x="6224436" y="3483222"/>
                </a:cubicBezTo>
                <a:close/>
                <a:moveTo>
                  <a:pt x="6161689" y="3450599"/>
                </a:moveTo>
                <a:cubicBezTo>
                  <a:pt x="6161871" y="3450387"/>
                  <a:pt x="6162052" y="3450115"/>
                  <a:pt x="6162234" y="3449903"/>
                </a:cubicBezTo>
                <a:cubicBezTo>
                  <a:pt x="6162295" y="3449812"/>
                  <a:pt x="6162325" y="3449751"/>
                  <a:pt x="6162416" y="3449600"/>
                </a:cubicBezTo>
                <a:cubicBezTo>
                  <a:pt x="6162779" y="3448752"/>
                  <a:pt x="6163233" y="3447934"/>
                  <a:pt x="6163627" y="3447086"/>
                </a:cubicBezTo>
                <a:cubicBezTo>
                  <a:pt x="6163900" y="3446450"/>
                  <a:pt x="6165202" y="3442694"/>
                  <a:pt x="6164112" y="3446086"/>
                </a:cubicBezTo>
                <a:cubicBezTo>
                  <a:pt x="6165505" y="3441785"/>
                  <a:pt x="6167049" y="3438120"/>
                  <a:pt x="6171652" y="3436333"/>
                </a:cubicBezTo>
                <a:cubicBezTo>
                  <a:pt x="6176255" y="3434546"/>
                  <a:pt x="6181161" y="3435939"/>
                  <a:pt x="6184432" y="3439483"/>
                </a:cubicBezTo>
                <a:cubicBezTo>
                  <a:pt x="6185098" y="3440180"/>
                  <a:pt x="6185673" y="3440967"/>
                  <a:pt x="6186188" y="3441816"/>
                </a:cubicBezTo>
                <a:cubicBezTo>
                  <a:pt x="6191639" y="3447056"/>
                  <a:pt x="6192820" y="3455658"/>
                  <a:pt x="6193062" y="3462867"/>
                </a:cubicBezTo>
                <a:cubicBezTo>
                  <a:pt x="6193244" y="3468440"/>
                  <a:pt x="6190095" y="3472863"/>
                  <a:pt x="6185128" y="3474589"/>
                </a:cubicBezTo>
                <a:cubicBezTo>
                  <a:pt x="6192063" y="3474165"/>
                  <a:pt x="6200300" y="3480496"/>
                  <a:pt x="6198393" y="3489643"/>
                </a:cubicBezTo>
                <a:cubicBezTo>
                  <a:pt x="6195394" y="3504122"/>
                  <a:pt x="6173651" y="3496670"/>
                  <a:pt x="6176619" y="3482374"/>
                </a:cubicBezTo>
                <a:cubicBezTo>
                  <a:pt x="6177376" y="3478769"/>
                  <a:pt x="6179283" y="3476528"/>
                  <a:pt x="6181676" y="3475407"/>
                </a:cubicBezTo>
                <a:cubicBezTo>
                  <a:pt x="6178163" y="3475498"/>
                  <a:pt x="6174620" y="3473620"/>
                  <a:pt x="6172440" y="3470772"/>
                </a:cubicBezTo>
                <a:cubicBezTo>
                  <a:pt x="6171864" y="3471045"/>
                  <a:pt x="6171349" y="3471409"/>
                  <a:pt x="6170714" y="3471590"/>
                </a:cubicBezTo>
                <a:cubicBezTo>
                  <a:pt x="6164808" y="3473529"/>
                  <a:pt x="6158176" y="3470954"/>
                  <a:pt x="6155905" y="3464927"/>
                </a:cubicBezTo>
                <a:cubicBezTo>
                  <a:pt x="6153846" y="3459626"/>
                  <a:pt x="6156420" y="3452962"/>
                  <a:pt x="6161689" y="3450599"/>
                </a:cubicBezTo>
                <a:close/>
                <a:moveTo>
                  <a:pt x="6149454" y="3427397"/>
                </a:moveTo>
                <a:cubicBezTo>
                  <a:pt x="6147850" y="3433425"/>
                  <a:pt x="6139673" y="3435788"/>
                  <a:pt x="6134495" y="3433698"/>
                </a:cubicBezTo>
                <a:cubicBezTo>
                  <a:pt x="6130861" y="3432214"/>
                  <a:pt x="6128802" y="3429397"/>
                  <a:pt x="6128044" y="3426125"/>
                </a:cubicBezTo>
                <a:cubicBezTo>
                  <a:pt x="6124925" y="3423732"/>
                  <a:pt x="6123139" y="3419825"/>
                  <a:pt x="6123502" y="3415554"/>
                </a:cubicBezTo>
                <a:cubicBezTo>
                  <a:pt x="6124017" y="3409436"/>
                  <a:pt x="6130406" y="3404771"/>
                  <a:pt x="6136372" y="3405619"/>
                </a:cubicBezTo>
                <a:cubicBezTo>
                  <a:pt x="6141006" y="3406285"/>
                  <a:pt x="6145033" y="3408224"/>
                  <a:pt x="6147910" y="3411950"/>
                </a:cubicBezTo>
                <a:cubicBezTo>
                  <a:pt x="6151453" y="3416614"/>
                  <a:pt x="6150878" y="3422127"/>
                  <a:pt x="6149454" y="3427397"/>
                </a:cubicBezTo>
                <a:close/>
                <a:moveTo>
                  <a:pt x="6142096" y="3493611"/>
                </a:moveTo>
                <a:cubicBezTo>
                  <a:pt x="6138008" y="3495822"/>
                  <a:pt x="6133738" y="3495156"/>
                  <a:pt x="6130346" y="3492824"/>
                </a:cubicBezTo>
                <a:cubicBezTo>
                  <a:pt x="6125894" y="3494974"/>
                  <a:pt x="6120625" y="3494702"/>
                  <a:pt x="6116900" y="3490764"/>
                </a:cubicBezTo>
                <a:cubicBezTo>
                  <a:pt x="6112873" y="3486493"/>
                  <a:pt x="6112539" y="3478436"/>
                  <a:pt x="6117354" y="3474528"/>
                </a:cubicBezTo>
                <a:cubicBezTo>
                  <a:pt x="6121746" y="3470954"/>
                  <a:pt x="6126530" y="3468289"/>
                  <a:pt x="6132405" y="3468561"/>
                </a:cubicBezTo>
                <a:cubicBezTo>
                  <a:pt x="6138825" y="3468834"/>
                  <a:pt x="6143368" y="3473014"/>
                  <a:pt x="6146729" y="3478042"/>
                </a:cubicBezTo>
                <a:cubicBezTo>
                  <a:pt x="6150181" y="3483222"/>
                  <a:pt x="6147153" y="3490885"/>
                  <a:pt x="6142096" y="3493611"/>
                </a:cubicBezTo>
                <a:close/>
                <a:moveTo>
                  <a:pt x="6123199" y="3363395"/>
                </a:moveTo>
                <a:cubicBezTo>
                  <a:pt x="6127196" y="3350431"/>
                  <a:pt x="6148486" y="3352581"/>
                  <a:pt x="6145609" y="3366606"/>
                </a:cubicBezTo>
                <a:cubicBezTo>
                  <a:pt x="6145094" y="3369089"/>
                  <a:pt x="6143883" y="3370876"/>
                  <a:pt x="6142429" y="3372391"/>
                </a:cubicBezTo>
                <a:cubicBezTo>
                  <a:pt x="6142974" y="3379327"/>
                  <a:pt x="6137705" y="3387081"/>
                  <a:pt x="6128802" y="3385234"/>
                </a:cubicBezTo>
                <a:lnTo>
                  <a:pt x="6125713" y="3384598"/>
                </a:lnTo>
                <a:cubicBezTo>
                  <a:pt x="6114175" y="3382235"/>
                  <a:pt x="6115144" y="3367817"/>
                  <a:pt x="6123199" y="3363395"/>
                </a:cubicBezTo>
                <a:close/>
                <a:moveTo>
                  <a:pt x="6103303" y="3433213"/>
                </a:moveTo>
                <a:cubicBezTo>
                  <a:pt x="6104575" y="3427095"/>
                  <a:pt x="6109390" y="3422339"/>
                  <a:pt x="6115992" y="3423096"/>
                </a:cubicBezTo>
                <a:cubicBezTo>
                  <a:pt x="6121746" y="3423732"/>
                  <a:pt x="6127348" y="3429730"/>
                  <a:pt x="6126106" y="3435788"/>
                </a:cubicBezTo>
                <a:lnTo>
                  <a:pt x="6125077" y="3440786"/>
                </a:lnTo>
                <a:cubicBezTo>
                  <a:pt x="6123805" y="3446874"/>
                  <a:pt x="6118990" y="3451660"/>
                  <a:pt x="6112358" y="3450902"/>
                </a:cubicBezTo>
                <a:cubicBezTo>
                  <a:pt x="6106604" y="3450236"/>
                  <a:pt x="6101002" y="3444269"/>
                  <a:pt x="6102243" y="3438181"/>
                </a:cubicBezTo>
                <a:lnTo>
                  <a:pt x="6103303" y="3433213"/>
                </a:lnTo>
                <a:close/>
                <a:moveTo>
                  <a:pt x="6112873" y="3540500"/>
                </a:moveTo>
                <a:cubicBezTo>
                  <a:pt x="6113024" y="3540773"/>
                  <a:pt x="6113024" y="3541075"/>
                  <a:pt x="6113175" y="3541348"/>
                </a:cubicBezTo>
                <a:cubicBezTo>
                  <a:pt x="6117173" y="3533533"/>
                  <a:pt x="6128044" y="3532988"/>
                  <a:pt x="6132678" y="3538804"/>
                </a:cubicBezTo>
                <a:cubicBezTo>
                  <a:pt x="6131648" y="3536865"/>
                  <a:pt x="6131164" y="3535381"/>
                  <a:pt x="6130800" y="3533261"/>
                </a:cubicBezTo>
                <a:cubicBezTo>
                  <a:pt x="6130013" y="3528475"/>
                  <a:pt x="6131345" y="3524477"/>
                  <a:pt x="6133102" y="3520085"/>
                </a:cubicBezTo>
                <a:cubicBezTo>
                  <a:pt x="6133617" y="3518813"/>
                  <a:pt x="6134646" y="3517722"/>
                  <a:pt x="6135858" y="3516783"/>
                </a:cubicBezTo>
                <a:cubicBezTo>
                  <a:pt x="6136281" y="3514632"/>
                  <a:pt x="6137190" y="3512542"/>
                  <a:pt x="6138613" y="3510998"/>
                </a:cubicBezTo>
                <a:cubicBezTo>
                  <a:pt x="6139734" y="3509725"/>
                  <a:pt x="6140945" y="3508544"/>
                  <a:pt x="6142187" y="3507423"/>
                </a:cubicBezTo>
                <a:cubicBezTo>
                  <a:pt x="6142277" y="3506969"/>
                  <a:pt x="6142338" y="3506515"/>
                  <a:pt x="6142489" y="3506091"/>
                </a:cubicBezTo>
                <a:cubicBezTo>
                  <a:pt x="6144337" y="3500457"/>
                  <a:pt x="6151211" y="3496428"/>
                  <a:pt x="6156965" y="3498730"/>
                </a:cubicBezTo>
                <a:lnTo>
                  <a:pt x="6160084" y="3499972"/>
                </a:lnTo>
                <a:cubicBezTo>
                  <a:pt x="6161114" y="3500033"/>
                  <a:pt x="6162143" y="3500123"/>
                  <a:pt x="6163203" y="3500366"/>
                </a:cubicBezTo>
                <a:cubicBezTo>
                  <a:pt x="6171228" y="3502153"/>
                  <a:pt x="6177315" y="3508938"/>
                  <a:pt x="6183402" y="3513966"/>
                </a:cubicBezTo>
                <a:cubicBezTo>
                  <a:pt x="6188611" y="3518267"/>
                  <a:pt x="6188066" y="3523992"/>
                  <a:pt x="6184947" y="3528142"/>
                </a:cubicBezTo>
                <a:cubicBezTo>
                  <a:pt x="6186370" y="3529414"/>
                  <a:pt x="6187521" y="3530959"/>
                  <a:pt x="6188096" y="3532897"/>
                </a:cubicBezTo>
                <a:cubicBezTo>
                  <a:pt x="6191064" y="3530565"/>
                  <a:pt x="6195001" y="3529384"/>
                  <a:pt x="6198604" y="3530837"/>
                </a:cubicBezTo>
                <a:lnTo>
                  <a:pt x="6205297" y="3533503"/>
                </a:lnTo>
                <a:cubicBezTo>
                  <a:pt x="6209385" y="3535139"/>
                  <a:pt x="6212232" y="3538652"/>
                  <a:pt x="6212898" y="3542772"/>
                </a:cubicBezTo>
                <a:cubicBezTo>
                  <a:pt x="6215442" y="3543408"/>
                  <a:pt x="6217804" y="3544559"/>
                  <a:pt x="6219409" y="3546588"/>
                </a:cubicBezTo>
                <a:cubicBezTo>
                  <a:pt x="6225617" y="3541469"/>
                  <a:pt x="6236125" y="3541288"/>
                  <a:pt x="6243484" y="3543832"/>
                </a:cubicBezTo>
                <a:cubicBezTo>
                  <a:pt x="6248632" y="3545619"/>
                  <a:pt x="6251812" y="3551556"/>
                  <a:pt x="6253750" y="3557705"/>
                </a:cubicBezTo>
                <a:cubicBezTo>
                  <a:pt x="6260988" y="3554979"/>
                  <a:pt x="6272011" y="3561794"/>
                  <a:pt x="6269861" y="3572274"/>
                </a:cubicBezTo>
                <a:cubicBezTo>
                  <a:pt x="6268377" y="3579392"/>
                  <a:pt x="6262351" y="3581149"/>
                  <a:pt x="6256960" y="3579362"/>
                </a:cubicBezTo>
                <a:cubicBezTo>
                  <a:pt x="6257142" y="3580452"/>
                  <a:pt x="6257172" y="3581513"/>
                  <a:pt x="6257021" y="3582542"/>
                </a:cubicBezTo>
                <a:cubicBezTo>
                  <a:pt x="6262896" y="3584148"/>
                  <a:pt x="6266076" y="3590266"/>
                  <a:pt x="6265016" y="3596082"/>
                </a:cubicBezTo>
                <a:cubicBezTo>
                  <a:pt x="6264349" y="3599838"/>
                  <a:pt x="6261593" y="3602625"/>
                  <a:pt x="6258232" y="3604018"/>
                </a:cubicBezTo>
                <a:cubicBezTo>
                  <a:pt x="6258959" y="3603957"/>
                  <a:pt x="6259716" y="3603988"/>
                  <a:pt x="6260473" y="3604139"/>
                </a:cubicBezTo>
                <a:lnTo>
                  <a:pt x="6265470" y="3605169"/>
                </a:lnTo>
                <a:cubicBezTo>
                  <a:pt x="6271557" y="3606441"/>
                  <a:pt x="6276614" y="3610561"/>
                  <a:pt x="6276129" y="3617436"/>
                </a:cubicBezTo>
                <a:cubicBezTo>
                  <a:pt x="6275735" y="3623040"/>
                  <a:pt x="6269952" y="3629371"/>
                  <a:pt x="6263864" y="3628098"/>
                </a:cubicBezTo>
                <a:lnTo>
                  <a:pt x="6258868" y="3627069"/>
                </a:lnTo>
                <a:cubicBezTo>
                  <a:pt x="6252781" y="3625797"/>
                  <a:pt x="6247724" y="3621677"/>
                  <a:pt x="6248208" y="3614801"/>
                </a:cubicBezTo>
                <a:cubicBezTo>
                  <a:pt x="6248481" y="3610833"/>
                  <a:pt x="6251509" y="3606532"/>
                  <a:pt x="6255416" y="3604806"/>
                </a:cubicBezTo>
                <a:cubicBezTo>
                  <a:pt x="6254023" y="3605017"/>
                  <a:pt x="6252599" y="3605017"/>
                  <a:pt x="6251237" y="3604745"/>
                </a:cubicBezTo>
                <a:lnTo>
                  <a:pt x="6246240" y="3603715"/>
                </a:lnTo>
                <a:cubicBezTo>
                  <a:pt x="6244453" y="3603352"/>
                  <a:pt x="6242939" y="3602534"/>
                  <a:pt x="6241667" y="3601504"/>
                </a:cubicBezTo>
                <a:cubicBezTo>
                  <a:pt x="6236852" y="3603897"/>
                  <a:pt x="6231310" y="3604563"/>
                  <a:pt x="6225768" y="3602291"/>
                </a:cubicBezTo>
                <a:cubicBezTo>
                  <a:pt x="6222225" y="3600868"/>
                  <a:pt x="6219470" y="3598687"/>
                  <a:pt x="6217350" y="3596052"/>
                </a:cubicBezTo>
                <a:cubicBezTo>
                  <a:pt x="6215654" y="3596627"/>
                  <a:pt x="6213837" y="3596839"/>
                  <a:pt x="6211899" y="3596597"/>
                </a:cubicBezTo>
                <a:cubicBezTo>
                  <a:pt x="6205902" y="3595870"/>
                  <a:pt x="6201300" y="3589237"/>
                  <a:pt x="6202511" y="3583330"/>
                </a:cubicBezTo>
                <a:lnTo>
                  <a:pt x="6204570" y="3573334"/>
                </a:lnTo>
                <a:cubicBezTo>
                  <a:pt x="6205418" y="3569185"/>
                  <a:pt x="6208174" y="3566125"/>
                  <a:pt x="6211747" y="3564702"/>
                </a:cubicBezTo>
                <a:cubicBezTo>
                  <a:pt x="6211747" y="3564550"/>
                  <a:pt x="6211808" y="3564399"/>
                  <a:pt x="6211838" y="3564217"/>
                </a:cubicBezTo>
                <a:cubicBezTo>
                  <a:pt x="6206145" y="3564853"/>
                  <a:pt x="6200179" y="3561461"/>
                  <a:pt x="6198998" y="3555403"/>
                </a:cubicBezTo>
                <a:cubicBezTo>
                  <a:pt x="6198695" y="3555312"/>
                  <a:pt x="6198362" y="3555403"/>
                  <a:pt x="6198059" y="3555281"/>
                </a:cubicBezTo>
                <a:cubicBezTo>
                  <a:pt x="6195818" y="3554403"/>
                  <a:pt x="6193577" y="3553494"/>
                  <a:pt x="6191367" y="3552616"/>
                </a:cubicBezTo>
                <a:cubicBezTo>
                  <a:pt x="6187823" y="3551192"/>
                  <a:pt x="6185310" y="3548285"/>
                  <a:pt x="6184220" y="3544892"/>
                </a:cubicBezTo>
                <a:cubicBezTo>
                  <a:pt x="6181949" y="3546588"/>
                  <a:pt x="6179162" y="3547224"/>
                  <a:pt x="6176346" y="3546921"/>
                </a:cubicBezTo>
                <a:cubicBezTo>
                  <a:pt x="6174287" y="3551889"/>
                  <a:pt x="6169563" y="3555584"/>
                  <a:pt x="6163718" y="3553373"/>
                </a:cubicBezTo>
                <a:cubicBezTo>
                  <a:pt x="6161719" y="3552616"/>
                  <a:pt x="6159630" y="3552101"/>
                  <a:pt x="6157631" y="3551344"/>
                </a:cubicBezTo>
                <a:cubicBezTo>
                  <a:pt x="6157116" y="3551223"/>
                  <a:pt x="6156571" y="3551101"/>
                  <a:pt x="6156056" y="3551011"/>
                </a:cubicBezTo>
                <a:cubicBezTo>
                  <a:pt x="6154482" y="3550890"/>
                  <a:pt x="6153058" y="3550708"/>
                  <a:pt x="6151696" y="3550284"/>
                </a:cubicBezTo>
                <a:cubicBezTo>
                  <a:pt x="6148879" y="3552222"/>
                  <a:pt x="6145154" y="3553101"/>
                  <a:pt x="6142035" y="3552343"/>
                </a:cubicBezTo>
                <a:cubicBezTo>
                  <a:pt x="6138038" y="3551374"/>
                  <a:pt x="6135615" y="3548587"/>
                  <a:pt x="6134434" y="3545225"/>
                </a:cubicBezTo>
                <a:cubicBezTo>
                  <a:pt x="6134404" y="3545892"/>
                  <a:pt x="6134586" y="3546497"/>
                  <a:pt x="6134434" y="3547255"/>
                </a:cubicBezTo>
                <a:cubicBezTo>
                  <a:pt x="6132739" y="3555463"/>
                  <a:pt x="6124713" y="3557856"/>
                  <a:pt x="6118596" y="3555857"/>
                </a:cubicBezTo>
                <a:cubicBezTo>
                  <a:pt x="6121170" y="3567912"/>
                  <a:pt x="6101880" y="3573789"/>
                  <a:pt x="6096398" y="3561067"/>
                </a:cubicBezTo>
                <a:cubicBezTo>
                  <a:pt x="6096338" y="3560885"/>
                  <a:pt x="6096429" y="3560764"/>
                  <a:pt x="6096368" y="3560582"/>
                </a:cubicBezTo>
                <a:cubicBezTo>
                  <a:pt x="6093370" y="3559825"/>
                  <a:pt x="6090584" y="3557947"/>
                  <a:pt x="6089040" y="3555372"/>
                </a:cubicBezTo>
                <a:cubicBezTo>
                  <a:pt x="6089010" y="3555372"/>
                  <a:pt x="6089040" y="3555312"/>
                  <a:pt x="6089010" y="3555281"/>
                </a:cubicBezTo>
                <a:cubicBezTo>
                  <a:pt x="6087253" y="3564793"/>
                  <a:pt x="6072051" y="3569094"/>
                  <a:pt x="6067206" y="3557826"/>
                </a:cubicBezTo>
                <a:cubicBezTo>
                  <a:pt x="6061512" y="3544619"/>
                  <a:pt x="6081257" y="3536017"/>
                  <a:pt x="6087737" y="3548012"/>
                </a:cubicBezTo>
                <a:cubicBezTo>
                  <a:pt x="6088252" y="3544741"/>
                  <a:pt x="6090039" y="3541651"/>
                  <a:pt x="6092946" y="3539591"/>
                </a:cubicBezTo>
                <a:lnTo>
                  <a:pt x="6097125" y="3536653"/>
                </a:lnTo>
                <a:cubicBezTo>
                  <a:pt x="6102183" y="3532988"/>
                  <a:pt x="6109844" y="3535472"/>
                  <a:pt x="6112873" y="3540500"/>
                </a:cubicBezTo>
                <a:close/>
                <a:moveTo>
                  <a:pt x="6091856" y="3435878"/>
                </a:moveTo>
                <a:cubicBezTo>
                  <a:pt x="6095278" y="3441058"/>
                  <a:pt x="6094702" y="3448055"/>
                  <a:pt x="6089494" y="3451932"/>
                </a:cubicBezTo>
                <a:cubicBezTo>
                  <a:pt x="6086163" y="3454416"/>
                  <a:pt x="6081741" y="3454022"/>
                  <a:pt x="6077956" y="3452265"/>
                </a:cubicBezTo>
                <a:cubicBezTo>
                  <a:pt x="6077592" y="3452720"/>
                  <a:pt x="6077441" y="3453235"/>
                  <a:pt x="6076987" y="3453659"/>
                </a:cubicBezTo>
                <a:cubicBezTo>
                  <a:pt x="6072838" y="3457596"/>
                  <a:pt x="6064480" y="3458172"/>
                  <a:pt x="6060725" y="3453204"/>
                </a:cubicBezTo>
                <a:cubicBezTo>
                  <a:pt x="6060301" y="3452599"/>
                  <a:pt x="6059846" y="3452053"/>
                  <a:pt x="6059362" y="3451508"/>
                </a:cubicBezTo>
                <a:lnTo>
                  <a:pt x="6059362" y="3451508"/>
                </a:lnTo>
                <a:cubicBezTo>
                  <a:pt x="6059271" y="3451478"/>
                  <a:pt x="6059241" y="3451478"/>
                  <a:pt x="6059120" y="3451447"/>
                </a:cubicBezTo>
                <a:cubicBezTo>
                  <a:pt x="6058938" y="3451447"/>
                  <a:pt x="6058908" y="3451447"/>
                  <a:pt x="6058544" y="3451417"/>
                </a:cubicBezTo>
                <a:cubicBezTo>
                  <a:pt x="6052125" y="3450963"/>
                  <a:pt x="6047552" y="3445844"/>
                  <a:pt x="6047521" y="3439453"/>
                </a:cubicBezTo>
                <a:cubicBezTo>
                  <a:pt x="6047521" y="3436515"/>
                  <a:pt x="6048944" y="3433788"/>
                  <a:pt x="6051034" y="3431789"/>
                </a:cubicBezTo>
                <a:cubicBezTo>
                  <a:pt x="6049278" y="3431184"/>
                  <a:pt x="6047642" y="3430184"/>
                  <a:pt x="6046371" y="3428306"/>
                </a:cubicBezTo>
                <a:cubicBezTo>
                  <a:pt x="6045159" y="3426519"/>
                  <a:pt x="6043736" y="3424914"/>
                  <a:pt x="6042555" y="3423157"/>
                </a:cubicBezTo>
                <a:cubicBezTo>
                  <a:pt x="6042192" y="3422733"/>
                  <a:pt x="6041828" y="3422369"/>
                  <a:pt x="6041465" y="3421975"/>
                </a:cubicBezTo>
                <a:cubicBezTo>
                  <a:pt x="6040223" y="3420976"/>
                  <a:pt x="6039194" y="3420007"/>
                  <a:pt x="6038315" y="3418856"/>
                </a:cubicBezTo>
                <a:cubicBezTo>
                  <a:pt x="6034863" y="3418856"/>
                  <a:pt x="6031350" y="3417402"/>
                  <a:pt x="6029230" y="3415009"/>
                </a:cubicBezTo>
                <a:cubicBezTo>
                  <a:pt x="6024809" y="3409981"/>
                  <a:pt x="6026081" y="3403347"/>
                  <a:pt x="6030260" y="3398804"/>
                </a:cubicBezTo>
                <a:cubicBezTo>
                  <a:pt x="6027292" y="3402014"/>
                  <a:pt x="6028897" y="3401469"/>
                  <a:pt x="6029261" y="3398683"/>
                </a:cubicBezTo>
                <a:cubicBezTo>
                  <a:pt x="6029533" y="3396411"/>
                  <a:pt x="6029987" y="3394927"/>
                  <a:pt x="6030926" y="3392958"/>
                </a:cubicBezTo>
                <a:cubicBezTo>
                  <a:pt x="6033015" y="3388566"/>
                  <a:pt x="6036407" y="3386082"/>
                  <a:pt x="6040375" y="3383507"/>
                </a:cubicBezTo>
                <a:cubicBezTo>
                  <a:pt x="6041525" y="3382750"/>
                  <a:pt x="6043009" y="3382447"/>
                  <a:pt x="6044523" y="3382356"/>
                </a:cubicBezTo>
                <a:cubicBezTo>
                  <a:pt x="6046129" y="3380842"/>
                  <a:pt x="6048036" y="3379660"/>
                  <a:pt x="6050096" y="3379176"/>
                </a:cubicBezTo>
                <a:cubicBezTo>
                  <a:pt x="6051731" y="3378812"/>
                  <a:pt x="6053396" y="3378540"/>
                  <a:pt x="6055092" y="3378297"/>
                </a:cubicBezTo>
                <a:cubicBezTo>
                  <a:pt x="6055425" y="3377995"/>
                  <a:pt x="6055728" y="3377661"/>
                  <a:pt x="6056092" y="3377358"/>
                </a:cubicBezTo>
                <a:cubicBezTo>
                  <a:pt x="6060816" y="3373784"/>
                  <a:pt x="6068750" y="3374450"/>
                  <a:pt x="6072172" y="3379630"/>
                </a:cubicBezTo>
                <a:lnTo>
                  <a:pt x="6074019" y="3382447"/>
                </a:lnTo>
                <a:cubicBezTo>
                  <a:pt x="6074806" y="3383083"/>
                  <a:pt x="6075594" y="3383750"/>
                  <a:pt x="6076351" y="3384567"/>
                </a:cubicBezTo>
                <a:cubicBezTo>
                  <a:pt x="6081893" y="3390625"/>
                  <a:pt x="6082983" y="3399682"/>
                  <a:pt x="6085103" y="3407285"/>
                </a:cubicBezTo>
                <a:cubicBezTo>
                  <a:pt x="6088252" y="3418583"/>
                  <a:pt x="6074867" y="3423672"/>
                  <a:pt x="6067175" y="3418310"/>
                </a:cubicBezTo>
                <a:cubicBezTo>
                  <a:pt x="6067084" y="3419310"/>
                  <a:pt x="6066842" y="3420249"/>
                  <a:pt x="6066448" y="3421158"/>
                </a:cubicBezTo>
                <a:cubicBezTo>
                  <a:pt x="6066236" y="3423672"/>
                  <a:pt x="6065388" y="3425913"/>
                  <a:pt x="6063723" y="3427549"/>
                </a:cubicBezTo>
                <a:cubicBezTo>
                  <a:pt x="6063238" y="3428155"/>
                  <a:pt x="6062542" y="3428488"/>
                  <a:pt x="6061967" y="3429003"/>
                </a:cubicBezTo>
                <a:cubicBezTo>
                  <a:pt x="6064298" y="3429366"/>
                  <a:pt x="6066600" y="3429790"/>
                  <a:pt x="6068719" y="3430699"/>
                </a:cubicBezTo>
                <a:cubicBezTo>
                  <a:pt x="6069507" y="3429609"/>
                  <a:pt x="6070446" y="3428639"/>
                  <a:pt x="6071536" y="3427821"/>
                </a:cubicBezTo>
                <a:cubicBezTo>
                  <a:pt x="6071687" y="3427700"/>
                  <a:pt x="6071748" y="3427549"/>
                  <a:pt x="6071869" y="3427428"/>
                </a:cubicBezTo>
                <a:cubicBezTo>
                  <a:pt x="6071990" y="3427337"/>
                  <a:pt x="6072142" y="3427337"/>
                  <a:pt x="6072263" y="3427246"/>
                </a:cubicBezTo>
                <a:cubicBezTo>
                  <a:pt x="6073353" y="3426549"/>
                  <a:pt x="6074473" y="3426034"/>
                  <a:pt x="6075654" y="3425671"/>
                </a:cubicBezTo>
                <a:cubicBezTo>
                  <a:pt x="6075775" y="3425641"/>
                  <a:pt x="6075866" y="3425580"/>
                  <a:pt x="6075988" y="3425550"/>
                </a:cubicBezTo>
                <a:cubicBezTo>
                  <a:pt x="6078289" y="3424914"/>
                  <a:pt x="6080621" y="3425095"/>
                  <a:pt x="6082771" y="3426095"/>
                </a:cubicBezTo>
                <a:cubicBezTo>
                  <a:pt x="6084800" y="3426822"/>
                  <a:pt x="6086677" y="3427912"/>
                  <a:pt x="6087919" y="3429790"/>
                </a:cubicBezTo>
                <a:lnTo>
                  <a:pt x="6091856" y="3435878"/>
                </a:lnTo>
                <a:close/>
                <a:moveTo>
                  <a:pt x="6047915" y="3317869"/>
                </a:moveTo>
                <a:cubicBezTo>
                  <a:pt x="6051973" y="3315688"/>
                  <a:pt x="6056213" y="3316445"/>
                  <a:pt x="6059604" y="3318778"/>
                </a:cubicBezTo>
                <a:cubicBezTo>
                  <a:pt x="6061603" y="3317748"/>
                  <a:pt x="6063814" y="3317112"/>
                  <a:pt x="6066115" y="3317596"/>
                </a:cubicBezTo>
                <a:lnTo>
                  <a:pt x="6076109" y="3319656"/>
                </a:lnTo>
                <a:cubicBezTo>
                  <a:pt x="6082196" y="3320928"/>
                  <a:pt x="6086768" y="3326229"/>
                  <a:pt x="6085830" y="3332681"/>
                </a:cubicBezTo>
                <a:cubicBezTo>
                  <a:pt x="6084982" y="3338557"/>
                  <a:pt x="6078895" y="3343646"/>
                  <a:pt x="6072808" y="3342404"/>
                </a:cubicBezTo>
                <a:lnTo>
                  <a:pt x="6070022" y="3341828"/>
                </a:lnTo>
                <a:cubicBezTo>
                  <a:pt x="6074292" y="3345705"/>
                  <a:pt x="6075715" y="3351188"/>
                  <a:pt x="6075624" y="3356822"/>
                </a:cubicBezTo>
                <a:cubicBezTo>
                  <a:pt x="6075503" y="3363061"/>
                  <a:pt x="6068629" y="3367575"/>
                  <a:pt x="6062905" y="3366939"/>
                </a:cubicBezTo>
                <a:cubicBezTo>
                  <a:pt x="6058302" y="3366393"/>
                  <a:pt x="6055153" y="3363395"/>
                  <a:pt x="6053729" y="3359518"/>
                </a:cubicBezTo>
                <a:cubicBezTo>
                  <a:pt x="6048854" y="3358730"/>
                  <a:pt x="6044675" y="3355489"/>
                  <a:pt x="6043887" y="3350128"/>
                </a:cubicBezTo>
                <a:cubicBezTo>
                  <a:pt x="6043342" y="3346493"/>
                  <a:pt x="6045008" y="3342616"/>
                  <a:pt x="6047733" y="3340041"/>
                </a:cubicBezTo>
                <a:cubicBezTo>
                  <a:pt x="6047582" y="3339829"/>
                  <a:pt x="6047370" y="3339678"/>
                  <a:pt x="6047219" y="3339466"/>
                </a:cubicBezTo>
                <a:lnTo>
                  <a:pt x="6043252" y="3333438"/>
                </a:lnTo>
                <a:cubicBezTo>
                  <a:pt x="6039799" y="3328228"/>
                  <a:pt x="6042827" y="3320595"/>
                  <a:pt x="6047915" y="3317869"/>
                </a:cubicBezTo>
                <a:close/>
                <a:moveTo>
                  <a:pt x="6024839" y="3363122"/>
                </a:moveTo>
                <a:cubicBezTo>
                  <a:pt x="6027807" y="3348674"/>
                  <a:pt x="6050519" y="3352066"/>
                  <a:pt x="6047552" y="3366575"/>
                </a:cubicBezTo>
                <a:cubicBezTo>
                  <a:pt x="6044584" y="3380993"/>
                  <a:pt x="6021871" y="3377601"/>
                  <a:pt x="6024839" y="3363122"/>
                </a:cubicBezTo>
                <a:close/>
                <a:moveTo>
                  <a:pt x="6002006" y="3208129"/>
                </a:moveTo>
                <a:lnTo>
                  <a:pt x="6000976" y="3213126"/>
                </a:lnTo>
                <a:cubicBezTo>
                  <a:pt x="5999704" y="3219245"/>
                  <a:pt x="5991679" y="3222062"/>
                  <a:pt x="5986380" y="3220245"/>
                </a:cubicBezTo>
                <a:cubicBezTo>
                  <a:pt x="5979990" y="3218033"/>
                  <a:pt x="5978021" y="3211703"/>
                  <a:pt x="5979263" y="3205645"/>
                </a:cubicBezTo>
                <a:lnTo>
                  <a:pt x="5980292" y="3200647"/>
                </a:lnTo>
                <a:cubicBezTo>
                  <a:pt x="5981565" y="3194528"/>
                  <a:pt x="5989620" y="3191711"/>
                  <a:pt x="5994889" y="3193529"/>
                </a:cubicBezTo>
                <a:cubicBezTo>
                  <a:pt x="6001279" y="3195740"/>
                  <a:pt x="6003278" y="3202071"/>
                  <a:pt x="6002006" y="3208129"/>
                </a:cubicBezTo>
                <a:close/>
                <a:moveTo>
                  <a:pt x="5996373" y="3122893"/>
                </a:moveTo>
                <a:cubicBezTo>
                  <a:pt x="5995040" y="3121954"/>
                  <a:pt x="5993829" y="3120712"/>
                  <a:pt x="5992921" y="3118985"/>
                </a:cubicBezTo>
                <a:cubicBezTo>
                  <a:pt x="5992133" y="3117440"/>
                  <a:pt x="5991952" y="3115532"/>
                  <a:pt x="5991952" y="3113624"/>
                </a:cubicBezTo>
                <a:cubicBezTo>
                  <a:pt x="5993405" y="3116714"/>
                  <a:pt x="5994919" y="3119773"/>
                  <a:pt x="5996373" y="3122893"/>
                </a:cubicBezTo>
                <a:close/>
                <a:moveTo>
                  <a:pt x="5973752" y="3128284"/>
                </a:moveTo>
                <a:cubicBezTo>
                  <a:pt x="5980171" y="3115048"/>
                  <a:pt x="6001521" y="3123529"/>
                  <a:pt x="5995071" y="3136856"/>
                </a:cubicBezTo>
                <a:cubicBezTo>
                  <a:pt x="5988651" y="3150093"/>
                  <a:pt x="5967301" y="3141612"/>
                  <a:pt x="5973752" y="3128284"/>
                </a:cubicBezTo>
                <a:close/>
                <a:moveTo>
                  <a:pt x="5955945" y="3223425"/>
                </a:moveTo>
                <a:lnTo>
                  <a:pt x="5960124" y="3220487"/>
                </a:lnTo>
                <a:cubicBezTo>
                  <a:pt x="5965211" y="3216882"/>
                  <a:pt x="5972510" y="3218003"/>
                  <a:pt x="5976174" y="3223092"/>
                </a:cubicBezTo>
                <a:cubicBezTo>
                  <a:pt x="5979778" y="3228089"/>
                  <a:pt x="5978627" y="3235571"/>
                  <a:pt x="5973570" y="3239145"/>
                </a:cubicBezTo>
                <a:lnTo>
                  <a:pt x="5969390" y="3242084"/>
                </a:lnTo>
                <a:cubicBezTo>
                  <a:pt x="5964303" y="3245688"/>
                  <a:pt x="5957005" y="3244567"/>
                  <a:pt x="5953340" y="3239479"/>
                </a:cubicBezTo>
                <a:cubicBezTo>
                  <a:pt x="5949737" y="3234481"/>
                  <a:pt x="5950888" y="3227029"/>
                  <a:pt x="5955945" y="3223425"/>
                </a:cubicBezTo>
                <a:close/>
                <a:moveTo>
                  <a:pt x="5949282" y="3244143"/>
                </a:moveTo>
                <a:cubicBezTo>
                  <a:pt x="5954552" y="3241235"/>
                  <a:pt x="5960396" y="3243174"/>
                  <a:pt x="5963970" y="3247506"/>
                </a:cubicBezTo>
                <a:cubicBezTo>
                  <a:pt x="5966302" y="3246112"/>
                  <a:pt x="5969057" y="3245416"/>
                  <a:pt x="5971723" y="3245961"/>
                </a:cubicBezTo>
                <a:lnTo>
                  <a:pt x="5976719" y="3246990"/>
                </a:lnTo>
                <a:cubicBezTo>
                  <a:pt x="5983018" y="3248293"/>
                  <a:pt x="5986925" y="3253866"/>
                  <a:pt x="5986137" y="3260227"/>
                </a:cubicBezTo>
                <a:cubicBezTo>
                  <a:pt x="5985411" y="3266225"/>
                  <a:pt x="5978809" y="3270859"/>
                  <a:pt x="5972903" y="3269647"/>
                </a:cubicBezTo>
                <a:lnTo>
                  <a:pt x="5967907" y="3268618"/>
                </a:lnTo>
                <a:cubicBezTo>
                  <a:pt x="5967544" y="3268557"/>
                  <a:pt x="5967180" y="3268405"/>
                  <a:pt x="5966817" y="3268284"/>
                </a:cubicBezTo>
                <a:cubicBezTo>
                  <a:pt x="5966059" y="3269072"/>
                  <a:pt x="5965242" y="3269769"/>
                  <a:pt x="5964303" y="3270284"/>
                </a:cubicBezTo>
                <a:cubicBezTo>
                  <a:pt x="5958580" y="3273434"/>
                  <a:pt x="5952129" y="3270919"/>
                  <a:pt x="5948707" y="3265740"/>
                </a:cubicBezTo>
                <a:lnTo>
                  <a:pt x="5944740" y="3259712"/>
                </a:lnTo>
                <a:cubicBezTo>
                  <a:pt x="5941348" y="3254533"/>
                  <a:pt x="5944195" y="3246960"/>
                  <a:pt x="5949282" y="3244143"/>
                </a:cubicBezTo>
                <a:close/>
                <a:moveTo>
                  <a:pt x="5938320" y="3188440"/>
                </a:moveTo>
                <a:cubicBezTo>
                  <a:pt x="5939077" y="3189076"/>
                  <a:pt x="5939865" y="3189561"/>
                  <a:pt x="5940531" y="3190500"/>
                </a:cubicBezTo>
                <a:cubicBezTo>
                  <a:pt x="5947890" y="3200920"/>
                  <a:pt x="5935867" y="3213914"/>
                  <a:pt x="5927024" y="3209128"/>
                </a:cubicBezTo>
                <a:cubicBezTo>
                  <a:pt x="5927327" y="3211279"/>
                  <a:pt x="5927872" y="3213369"/>
                  <a:pt x="5927478" y="3215610"/>
                </a:cubicBezTo>
                <a:cubicBezTo>
                  <a:pt x="5927055" y="3218033"/>
                  <a:pt x="5925995" y="3220123"/>
                  <a:pt x="5924632" y="3221941"/>
                </a:cubicBezTo>
                <a:cubicBezTo>
                  <a:pt x="5926873" y="3222001"/>
                  <a:pt x="5929144" y="3222546"/>
                  <a:pt x="5931234" y="3223970"/>
                </a:cubicBezTo>
                <a:cubicBezTo>
                  <a:pt x="5936200" y="3227363"/>
                  <a:pt x="5937381" y="3235511"/>
                  <a:pt x="5933475" y="3240145"/>
                </a:cubicBezTo>
                <a:lnTo>
                  <a:pt x="5930174" y="3244083"/>
                </a:lnTo>
                <a:cubicBezTo>
                  <a:pt x="5928599" y="3245961"/>
                  <a:pt x="5926600" y="3247112"/>
                  <a:pt x="5924480" y="3247808"/>
                </a:cubicBezTo>
                <a:cubicBezTo>
                  <a:pt x="5925813" y="3250110"/>
                  <a:pt x="5926509" y="3252776"/>
                  <a:pt x="5926025" y="3255502"/>
                </a:cubicBezTo>
                <a:lnTo>
                  <a:pt x="5924814" y="3262620"/>
                </a:lnTo>
                <a:cubicBezTo>
                  <a:pt x="5924390" y="3265043"/>
                  <a:pt x="5923027" y="3267042"/>
                  <a:pt x="5921331" y="3268648"/>
                </a:cubicBezTo>
                <a:cubicBezTo>
                  <a:pt x="5922088" y="3269375"/>
                  <a:pt x="5922845" y="3270102"/>
                  <a:pt x="5923390" y="3271011"/>
                </a:cubicBezTo>
                <a:cubicBezTo>
                  <a:pt x="5924057" y="3271041"/>
                  <a:pt x="5924693" y="3270919"/>
                  <a:pt x="5925359" y="3270980"/>
                </a:cubicBezTo>
                <a:cubicBezTo>
                  <a:pt x="5925783" y="3263226"/>
                  <a:pt x="5936533" y="3255835"/>
                  <a:pt x="5945285" y="3262075"/>
                </a:cubicBezTo>
                <a:cubicBezTo>
                  <a:pt x="5951251" y="3266346"/>
                  <a:pt x="5950403" y="3272585"/>
                  <a:pt x="5946588" y="3276826"/>
                </a:cubicBezTo>
                <a:cubicBezTo>
                  <a:pt x="5947647" y="3277099"/>
                  <a:pt x="5948647" y="3277492"/>
                  <a:pt x="5949525" y="3278068"/>
                </a:cubicBezTo>
                <a:cubicBezTo>
                  <a:pt x="5953371" y="3273312"/>
                  <a:pt x="5960306" y="3272888"/>
                  <a:pt x="5965242" y="3276190"/>
                </a:cubicBezTo>
                <a:cubicBezTo>
                  <a:pt x="5968391" y="3278341"/>
                  <a:pt x="5969875" y="3282006"/>
                  <a:pt x="5969784" y="3285640"/>
                </a:cubicBezTo>
                <a:cubicBezTo>
                  <a:pt x="5970027" y="3284944"/>
                  <a:pt x="5970359" y="3284247"/>
                  <a:pt x="5970814" y="3283611"/>
                </a:cubicBezTo>
                <a:lnTo>
                  <a:pt x="5973782" y="3279431"/>
                </a:lnTo>
                <a:cubicBezTo>
                  <a:pt x="5977416" y="3274342"/>
                  <a:pt x="5983260" y="3271374"/>
                  <a:pt x="5989378" y="3274615"/>
                </a:cubicBezTo>
                <a:cubicBezTo>
                  <a:pt x="5992315" y="3276160"/>
                  <a:pt x="5994526" y="3279552"/>
                  <a:pt x="5995252" y="3283126"/>
                </a:cubicBezTo>
                <a:lnTo>
                  <a:pt x="5996221" y="3281097"/>
                </a:lnTo>
                <a:cubicBezTo>
                  <a:pt x="5998917" y="3275433"/>
                  <a:pt x="6006063" y="3273040"/>
                  <a:pt x="6011666" y="3275766"/>
                </a:cubicBezTo>
                <a:cubicBezTo>
                  <a:pt x="6016027" y="3277886"/>
                  <a:pt x="6018359" y="3282581"/>
                  <a:pt x="6017965" y="3287216"/>
                </a:cubicBezTo>
                <a:cubicBezTo>
                  <a:pt x="6023113" y="3289275"/>
                  <a:pt x="6025808" y="3295091"/>
                  <a:pt x="6024718" y="3300422"/>
                </a:cubicBezTo>
                <a:cubicBezTo>
                  <a:pt x="6024355" y="3302300"/>
                  <a:pt x="6023386" y="3303784"/>
                  <a:pt x="6022174" y="3305087"/>
                </a:cubicBezTo>
                <a:cubicBezTo>
                  <a:pt x="6022689" y="3306934"/>
                  <a:pt x="6022931" y="3308842"/>
                  <a:pt x="6022598" y="3310751"/>
                </a:cubicBezTo>
                <a:cubicBezTo>
                  <a:pt x="6021448" y="3316960"/>
                  <a:pt x="6014694" y="3320534"/>
                  <a:pt x="6008819" y="3319323"/>
                </a:cubicBezTo>
                <a:lnTo>
                  <a:pt x="5993829" y="3316233"/>
                </a:lnTo>
                <a:cubicBezTo>
                  <a:pt x="5987530" y="3314931"/>
                  <a:pt x="5984138" y="3308449"/>
                  <a:pt x="5985229" y="3302451"/>
                </a:cubicBezTo>
                <a:cubicBezTo>
                  <a:pt x="5985532" y="3300816"/>
                  <a:pt x="5986288" y="3299453"/>
                  <a:pt x="5987258" y="3298241"/>
                </a:cubicBezTo>
                <a:cubicBezTo>
                  <a:pt x="5983927" y="3300604"/>
                  <a:pt x="5979869" y="3301452"/>
                  <a:pt x="5975629" y="3299210"/>
                </a:cubicBezTo>
                <a:cubicBezTo>
                  <a:pt x="5972086" y="3297332"/>
                  <a:pt x="5969360" y="3292819"/>
                  <a:pt x="5969360" y="3288518"/>
                </a:cubicBezTo>
                <a:cubicBezTo>
                  <a:pt x="5968997" y="3289881"/>
                  <a:pt x="5968422" y="3291183"/>
                  <a:pt x="5967604" y="3292335"/>
                </a:cubicBezTo>
                <a:lnTo>
                  <a:pt x="5964636" y="3296515"/>
                </a:lnTo>
                <a:cubicBezTo>
                  <a:pt x="5963576" y="3297999"/>
                  <a:pt x="5962213" y="3299059"/>
                  <a:pt x="5960730" y="3299816"/>
                </a:cubicBezTo>
                <a:cubicBezTo>
                  <a:pt x="5960881" y="3303178"/>
                  <a:pt x="5959973" y="3306419"/>
                  <a:pt x="5958458" y="3309479"/>
                </a:cubicBezTo>
                <a:cubicBezTo>
                  <a:pt x="5960972" y="3310145"/>
                  <a:pt x="5963394" y="3311357"/>
                  <a:pt x="5965211" y="3313931"/>
                </a:cubicBezTo>
                <a:cubicBezTo>
                  <a:pt x="5966392" y="3315597"/>
                  <a:pt x="5966907" y="3317203"/>
                  <a:pt x="5967119" y="3318747"/>
                </a:cubicBezTo>
                <a:cubicBezTo>
                  <a:pt x="5972722" y="3320262"/>
                  <a:pt x="5977204" y="3324321"/>
                  <a:pt x="5976689" y="3330742"/>
                </a:cubicBezTo>
                <a:cubicBezTo>
                  <a:pt x="5976265" y="3336164"/>
                  <a:pt x="5970844" y="3341949"/>
                  <a:pt x="5965000" y="3341253"/>
                </a:cubicBezTo>
                <a:cubicBezTo>
                  <a:pt x="5967089" y="3343585"/>
                  <a:pt x="5968270" y="3346735"/>
                  <a:pt x="5967453" y="3350703"/>
                </a:cubicBezTo>
                <a:cubicBezTo>
                  <a:pt x="5964455" y="3365182"/>
                  <a:pt x="5942015" y="3360305"/>
                  <a:pt x="5945013" y="3345826"/>
                </a:cubicBezTo>
                <a:cubicBezTo>
                  <a:pt x="5946042" y="3340798"/>
                  <a:pt x="5949464" y="3338224"/>
                  <a:pt x="5953340" y="3337466"/>
                </a:cubicBezTo>
                <a:cubicBezTo>
                  <a:pt x="5950555" y="3335407"/>
                  <a:pt x="5948768" y="3332408"/>
                  <a:pt x="5948919" y="3328410"/>
                </a:cubicBezTo>
                <a:cubicBezTo>
                  <a:pt x="5947496" y="3327592"/>
                  <a:pt x="5946163" y="3326471"/>
                  <a:pt x="5945043" y="3324866"/>
                </a:cubicBezTo>
                <a:cubicBezTo>
                  <a:pt x="5944801" y="3324533"/>
                  <a:pt x="5944801" y="3324230"/>
                  <a:pt x="5944619" y="3323927"/>
                </a:cubicBezTo>
                <a:cubicBezTo>
                  <a:pt x="5944437" y="3324351"/>
                  <a:pt x="5944437" y="3324805"/>
                  <a:pt x="5944195" y="3325229"/>
                </a:cubicBezTo>
                <a:cubicBezTo>
                  <a:pt x="5941076" y="3330439"/>
                  <a:pt x="5933111" y="3332014"/>
                  <a:pt x="5928205" y="3328501"/>
                </a:cubicBezTo>
                <a:lnTo>
                  <a:pt x="5927206" y="3327774"/>
                </a:lnTo>
                <a:cubicBezTo>
                  <a:pt x="5924450" y="3329076"/>
                  <a:pt x="5921240" y="3329379"/>
                  <a:pt x="5918151" y="3328077"/>
                </a:cubicBezTo>
                <a:cubicBezTo>
                  <a:pt x="5913912" y="3326320"/>
                  <a:pt x="5911217" y="3321807"/>
                  <a:pt x="5911277" y="3317263"/>
                </a:cubicBezTo>
                <a:cubicBezTo>
                  <a:pt x="5907764" y="3320958"/>
                  <a:pt x="5902253" y="3322624"/>
                  <a:pt x="5896893" y="3318808"/>
                </a:cubicBezTo>
                <a:cubicBezTo>
                  <a:pt x="5893228" y="3316203"/>
                  <a:pt x="5892320" y="3312659"/>
                  <a:pt x="5892562" y="3309206"/>
                </a:cubicBezTo>
                <a:cubicBezTo>
                  <a:pt x="5891139" y="3315052"/>
                  <a:pt x="5886263" y="3319505"/>
                  <a:pt x="5879904" y="3318687"/>
                </a:cubicBezTo>
                <a:cubicBezTo>
                  <a:pt x="5877844" y="3318414"/>
                  <a:pt x="5875937" y="3317324"/>
                  <a:pt x="5874241" y="3315961"/>
                </a:cubicBezTo>
                <a:cubicBezTo>
                  <a:pt x="5871424" y="3319262"/>
                  <a:pt x="5866791" y="3320625"/>
                  <a:pt x="5862309" y="3319717"/>
                </a:cubicBezTo>
                <a:lnTo>
                  <a:pt x="5857313" y="3318687"/>
                </a:lnTo>
                <a:cubicBezTo>
                  <a:pt x="5851195" y="3317415"/>
                  <a:pt x="5847773" y="3310145"/>
                  <a:pt x="5849378" y="3304511"/>
                </a:cubicBezTo>
                <a:cubicBezTo>
                  <a:pt x="5851165" y="3298241"/>
                  <a:pt x="5857494" y="3295333"/>
                  <a:pt x="5863551" y="3296575"/>
                </a:cubicBezTo>
                <a:lnTo>
                  <a:pt x="5868547" y="3297605"/>
                </a:lnTo>
                <a:cubicBezTo>
                  <a:pt x="5869698" y="3297847"/>
                  <a:pt x="5870667" y="3298483"/>
                  <a:pt x="5871636" y="3299089"/>
                </a:cubicBezTo>
                <a:cubicBezTo>
                  <a:pt x="5873453" y="3293910"/>
                  <a:pt x="5877936" y="3290154"/>
                  <a:pt x="5883810" y="3290881"/>
                </a:cubicBezTo>
                <a:cubicBezTo>
                  <a:pt x="5889624" y="3291638"/>
                  <a:pt x="5895015" y="3297666"/>
                  <a:pt x="5893743" y="3303724"/>
                </a:cubicBezTo>
                <a:lnTo>
                  <a:pt x="5893440" y="3305238"/>
                </a:lnTo>
                <a:cubicBezTo>
                  <a:pt x="5894955" y="3301846"/>
                  <a:pt x="5897650" y="3298938"/>
                  <a:pt x="5901223" y="3297999"/>
                </a:cubicBezTo>
                <a:cubicBezTo>
                  <a:pt x="5900133" y="3294091"/>
                  <a:pt x="5900617" y="3289669"/>
                  <a:pt x="5902071" y="3285519"/>
                </a:cubicBezTo>
                <a:cubicBezTo>
                  <a:pt x="5901374" y="3283460"/>
                  <a:pt x="5901042" y="3281309"/>
                  <a:pt x="5901465" y="3279189"/>
                </a:cubicBezTo>
                <a:lnTo>
                  <a:pt x="5902495" y="3274191"/>
                </a:lnTo>
                <a:cubicBezTo>
                  <a:pt x="5902980" y="3271889"/>
                  <a:pt x="5904312" y="3270162"/>
                  <a:pt x="5905887" y="3268739"/>
                </a:cubicBezTo>
                <a:cubicBezTo>
                  <a:pt x="5903161" y="3266134"/>
                  <a:pt x="5901556" y="3262378"/>
                  <a:pt x="5902222" y="3258470"/>
                </a:cubicBezTo>
                <a:cubicBezTo>
                  <a:pt x="5902646" y="3256108"/>
                  <a:pt x="5903040" y="3253715"/>
                  <a:pt x="5903464" y="3251352"/>
                </a:cubicBezTo>
                <a:cubicBezTo>
                  <a:pt x="5904161" y="3247233"/>
                  <a:pt x="5907249" y="3244174"/>
                  <a:pt x="5911005" y="3242780"/>
                </a:cubicBezTo>
                <a:cubicBezTo>
                  <a:pt x="5908855" y="3238843"/>
                  <a:pt x="5908945" y="3233511"/>
                  <a:pt x="5911792" y="3230119"/>
                </a:cubicBezTo>
                <a:lnTo>
                  <a:pt x="5915032" y="3226242"/>
                </a:lnTo>
                <a:cubicBezTo>
                  <a:pt x="5909430" y="3225697"/>
                  <a:pt x="5903525" y="3220154"/>
                  <a:pt x="5904584" y="3214156"/>
                </a:cubicBezTo>
                <a:cubicBezTo>
                  <a:pt x="5904736" y="3213460"/>
                  <a:pt x="5904827" y="3212733"/>
                  <a:pt x="5904888" y="3212006"/>
                </a:cubicBezTo>
                <a:cubicBezTo>
                  <a:pt x="5904857" y="3211915"/>
                  <a:pt x="5904827" y="3211915"/>
                  <a:pt x="5904797" y="3211794"/>
                </a:cubicBezTo>
                <a:cubicBezTo>
                  <a:pt x="5904675" y="3211642"/>
                  <a:pt x="5904645" y="3211642"/>
                  <a:pt x="5904433" y="3211339"/>
                </a:cubicBezTo>
                <a:cubicBezTo>
                  <a:pt x="5903676" y="3210400"/>
                  <a:pt x="5903222" y="3209370"/>
                  <a:pt x="5902798" y="3208341"/>
                </a:cubicBezTo>
                <a:lnTo>
                  <a:pt x="5898831" y="3207674"/>
                </a:lnTo>
                <a:cubicBezTo>
                  <a:pt x="5892471" y="3206584"/>
                  <a:pt x="5887868" y="3202555"/>
                  <a:pt x="5887868" y="3195679"/>
                </a:cubicBezTo>
                <a:cubicBezTo>
                  <a:pt x="5887868" y="3190015"/>
                  <a:pt x="5893925" y="3183685"/>
                  <a:pt x="5899861" y="3184714"/>
                </a:cubicBezTo>
                <a:cubicBezTo>
                  <a:pt x="5902253" y="3185138"/>
                  <a:pt x="5904615" y="3185532"/>
                  <a:pt x="5906977" y="3185956"/>
                </a:cubicBezTo>
                <a:cubicBezTo>
                  <a:pt x="5911731" y="3186774"/>
                  <a:pt x="5915517" y="3189228"/>
                  <a:pt x="5917122" y="3193347"/>
                </a:cubicBezTo>
                <a:cubicBezTo>
                  <a:pt x="5918818" y="3193953"/>
                  <a:pt x="5920332" y="3194831"/>
                  <a:pt x="5921513" y="3196164"/>
                </a:cubicBezTo>
                <a:cubicBezTo>
                  <a:pt x="5921573" y="3195891"/>
                  <a:pt x="5921725" y="3195649"/>
                  <a:pt x="5921816" y="3195377"/>
                </a:cubicBezTo>
                <a:cubicBezTo>
                  <a:pt x="5917819" y="3193074"/>
                  <a:pt x="5914972" y="3188773"/>
                  <a:pt x="5916153" y="3183018"/>
                </a:cubicBezTo>
                <a:cubicBezTo>
                  <a:pt x="5919090" y="3168721"/>
                  <a:pt x="5940713" y="3174386"/>
                  <a:pt x="5938320" y="3188440"/>
                </a:cubicBezTo>
                <a:close/>
                <a:moveTo>
                  <a:pt x="5905826" y="3221123"/>
                </a:moveTo>
                <a:cubicBezTo>
                  <a:pt x="5914245" y="3233057"/>
                  <a:pt x="5897407" y="3248747"/>
                  <a:pt x="5888898" y="3236662"/>
                </a:cubicBezTo>
                <a:cubicBezTo>
                  <a:pt x="5880479" y="3224728"/>
                  <a:pt x="5897317" y="3209037"/>
                  <a:pt x="5905826" y="3221123"/>
                </a:cubicBezTo>
                <a:close/>
                <a:moveTo>
                  <a:pt x="5910611" y="3146428"/>
                </a:moveTo>
                <a:cubicBezTo>
                  <a:pt x="5910914" y="3146670"/>
                  <a:pt x="5911005" y="3147003"/>
                  <a:pt x="5911247" y="3147276"/>
                </a:cubicBezTo>
                <a:cubicBezTo>
                  <a:pt x="5914426" y="3147639"/>
                  <a:pt x="5917515" y="3149154"/>
                  <a:pt x="5919757" y="3152304"/>
                </a:cubicBezTo>
                <a:cubicBezTo>
                  <a:pt x="5926237" y="3161482"/>
                  <a:pt x="5916001" y="3169751"/>
                  <a:pt x="5907007" y="3167994"/>
                </a:cubicBezTo>
                <a:lnTo>
                  <a:pt x="5904797" y="3170630"/>
                </a:lnTo>
                <a:cubicBezTo>
                  <a:pt x="5900648" y="3175597"/>
                  <a:pt x="5893138" y="3175264"/>
                  <a:pt x="5888474" y="3171387"/>
                </a:cubicBezTo>
                <a:cubicBezTo>
                  <a:pt x="5883538" y="3167298"/>
                  <a:pt x="5883840" y="3159695"/>
                  <a:pt x="5887717" y="3155061"/>
                </a:cubicBezTo>
                <a:lnTo>
                  <a:pt x="5894319" y="3147185"/>
                </a:lnTo>
                <a:cubicBezTo>
                  <a:pt x="5898467" y="3142248"/>
                  <a:pt x="5905978" y="3142551"/>
                  <a:pt x="5910611" y="3146428"/>
                </a:cubicBezTo>
                <a:close/>
                <a:moveTo>
                  <a:pt x="5906069" y="2985709"/>
                </a:moveTo>
                <a:cubicBezTo>
                  <a:pt x="5909490" y="2990919"/>
                  <a:pt x="5906432" y="2998522"/>
                  <a:pt x="5901344" y="3001248"/>
                </a:cubicBezTo>
                <a:cubicBezTo>
                  <a:pt x="5895530" y="3004368"/>
                  <a:pt x="5889201" y="3001703"/>
                  <a:pt x="5885809" y="2996523"/>
                </a:cubicBezTo>
                <a:lnTo>
                  <a:pt x="5881842" y="2990495"/>
                </a:lnTo>
                <a:cubicBezTo>
                  <a:pt x="5881630" y="2990192"/>
                  <a:pt x="5881660" y="2989799"/>
                  <a:pt x="5881509" y="2989465"/>
                </a:cubicBezTo>
                <a:cubicBezTo>
                  <a:pt x="5885748" y="2998946"/>
                  <a:pt x="5872484" y="3010577"/>
                  <a:pt x="5862642" y="3002308"/>
                </a:cubicBezTo>
                <a:cubicBezTo>
                  <a:pt x="5851226" y="2992737"/>
                  <a:pt x="5867064" y="2975926"/>
                  <a:pt x="5878420" y="2985437"/>
                </a:cubicBezTo>
                <a:cubicBezTo>
                  <a:pt x="5879843" y="2986618"/>
                  <a:pt x="5880812" y="2987921"/>
                  <a:pt x="5881448" y="2989253"/>
                </a:cubicBezTo>
                <a:cubicBezTo>
                  <a:pt x="5879117" y="2984135"/>
                  <a:pt x="5881842" y="2977471"/>
                  <a:pt x="5886566" y="2974926"/>
                </a:cubicBezTo>
                <a:cubicBezTo>
                  <a:pt x="5892380" y="2971806"/>
                  <a:pt x="5898709" y="2974472"/>
                  <a:pt x="5902101" y="2979652"/>
                </a:cubicBezTo>
                <a:cubicBezTo>
                  <a:pt x="5903403" y="2981681"/>
                  <a:pt x="5904736" y="2983710"/>
                  <a:pt x="5906069" y="2985709"/>
                </a:cubicBezTo>
                <a:close/>
                <a:moveTo>
                  <a:pt x="5906462" y="2908652"/>
                </a:moveTo>
                <a:cubicBezTo>
                  <a:pt x="5911217" y="2911681"/>
                  <a:pt x="5914063" y="2919799"/>
                  <a:pt x="5910036" y="2924584"/>
                </a:cubicBezTo>
                <a:lnTo>
                  <a:pt x="5906735" y="2928522"/>
                </a:lnTo>
                <a:cubicBezTo>
                  <a:pt x="5903888" y="2931884"/>
                  <a:pt x="5900042" y="2933974"/>
                  <a:pt x="5895984" y="2933732"/>
                </a:cubicBezTo>
                <a:cubicBezTo>
                  <a:pt x="5897074" y="2936095"/>
                  <a:pt x="5897559" y="2938790"/>
                  <a:pt x="5897044" y="2941335"/>
                </a:cubicBezTo>
                <a:lnTo>
                  <a:pt x="5896015" y="2946333"/>
                </a:lnTo>
                <a:cubicBezTo>
                  <a:pt x="5894712" y="2952633"/>
                  <a:pt x="5888080" y="2955935"/>
                  <a:pt x="5882145" y="2954784"/>
                </a:cubicBezTo>
                <a:cubicBezTo>
                  <a:pt x="5875906" y="2953542"/>
                  <a:pt x="5872484" y="2946787"/>
                  <a:pt x="5873696" y="2940911"/>
                </a:cubicBezTo>
                <a:lnTo>
                  <a:pt x="5873968" y="2939578"/>
                </a:lnTo>
                <a:cubicBezTo>
                  <a:pt x="5872848" y="2941940"/>
                  <a:pt x="5871273" y="2944152"/>
                  <a:pt x="5869032" y="2945999"/>
                </a:cubicBezTo>
                <a:cubicBezTo>
                  <a:pt x="5866064" y="2948453"/>
                  <a:pt x="5862854" y="2949846"/>
                  <a:pt x="5859523" y="2950452"/>
                </a:cubicBezTo>
                <a:cubicBezTo>
                  <a:pt x="5859220" y="2952239"/>
                  <a:pt x="5858554" y="2953966"/>
                  <a:pt x="5857403" y="2955541"/>
                </a:cubicBezTo>
                <a:cubicBezTo>
                  <a:pt x="5853890" y="2960508"/>
                  <a:pt x="5845835" y="2961417"/>
                  <a:pt x="5841202" y="2957540"/>
                </a:cubicBezTo>
                <a:lnTo>
                  <a:pt x="5833328" y="2950937"/>
                </a:lnTo>
                <a:cubicBezTo>
                  <a:pt x="5830057" y="2948211"/>
                  <a:pt x="5828665" y="2944303"/>
                  <a:pt x="5829119" y="2940487"/>
                </a:cubicBezTo>
                <a:cubicBezTo>
                  <a:pt x="5828997" y="2940396"/>
                  <a:pt x="5828876" y="2940275"/>
                  <a:pt x="5828725" y="2940184"/>
                </a:cubicBezTo>
                <a:cubicBezTo>
                  <a:pt x="5826090" y="2946757"/>
                  <a:pt x="5817763" y="2951300"/>
                  <a:pt x="5810737" y="2945394"/>
                </a:cubicBezTo>
                <a:cubicBezTo>
                  <a:pt x="5802227" y="2938245"/>
                  <a:pt x="5808345" y="2926523"/>
                  <a:pt x="5816733" y="2925069"/>
                </a:cubicBezTo>
                <a:cubicBezTo>
                  <a:pt x="5815188" y="2917133"/>
                  <a:pt x="5820003" y="2907713"/>
                  <a:pt x="5825788" y="2902442"/>
                </a:cubicBezTo>
                <a:cubicBezTo>
                  <a:pt x="5829845" y="2898747"/>
                  <a:pt x="5836629" y="2898747"/>
                  <a:pt x="5842958" y="2899959"/>
                </a:cubicBezTo>
                <a:cubicBezTo>
                  <a:pt x="5843988" y="2892265"/>
                  <a:pt x="5855284" y="2885753"/>
                  <a:pt x="5863520" y="2892659"/>
                </a:cubicBezTo>
                <a:cubicBezTo>
                  <a:pt x="5869123" y="2897354"/>
                  <a:pt x="5867790" y="2903533"/>
                  <a:pt x="5863672" y="2907440"/>
                </a:cubicBezTo>
                <a:cubicBezTo>
                  <a:pt x="5864701" y="2907804"/>
                  <a:pt x="5865671" y="2908288"/>
                  <a:pt x="5866519" y="2908894"/>
                </a:cubicBezTo>
                <a:cubicBezTo>
                  <a:pt x="5870728" y="2904472"/>
                  <a:pt x="5877663" y="2904563"/>
                  <a:pt x="5882296" y="2908258"/>
                </a:cubicBezTo>
                <a:cubicBezTo>
                  <a:pt x="5885294" y="2910651"/>
                  <a:pt x="5886445" y="2914407"/>
                  <a:pt x="5886082" y="2918042"/>
                </a:cubicBezTo>
                <a:cubicBezTo>
                  <a:pt x="5886384" y="2917375"/>
                  <a:pt x="5886778" y="2916709"/>
                  <a:pt x="5887293" y="2916103"/>
                </a:cubicBezTo>
                <a:lnTo>
                  <a:pt x="5890594" y="2912166"/>
                </a:lnTo>
                <a:cubicBezTo>
                  <a:pt x="5894561" y="2907440"/>
                  <a:pt x="5900648" y="2904956"/>
                  <a:pt x="5906462" y="2908652"/>
                </a:cubicBezTo>
                <a:close/>
                <a:moveTo>
                  <a:pt x="5877420" y="2868699"/>
                </a:moveTo>
                <a:cubicBezTo>
                  <a:pt x="5883356" y="2865670"/>
                  <a:pt x="5889443" y="2868548"/>
                  <a:pt x="5892865" y="2873728"/>
                </a:cubicBezTo>
                <a:lnTo>
                  <a:pt x="5896832" y="2879755"/>
                </a:lnTo>
                <a:cubicBezTo>
                  <a:pt x="5900254" y="2884965"/>
                  <a:pt x="5896863" y="2892629"/>
                  <a:pt x="5891805" y="2895203"/>
                </a:cubicBezTo>
                <a:cubicBezTo>
                  <a:pt x="5885839" y="2898232"/>
                  <a:pt x="5879782" y="2895355"/>
                  <a:pt x="5876361" y="2890175"/>
                </a:cubicBezTo>
                <a:lnTo>
                  <a:pt x="5872394" y="2884147"/>
                </a:lnTo>
                <a:cubicBezTo>
                  <a:pt x="5868972" y="2878938"/>
                  <a:pt x="5872363" y="2871274"/>
                  <a:pt x="5877420" y="2868699"/>
                </a:cubicBezTo>
                <a:close/>
                <a:moveTo>
                  <a:pt x="5856676" y="2833291"/>
                </a:moveTo>
                <a:cubicBezTo>
                  <a:pt x="5862915" y="2833836"/>
                  <a:pt x="5868184" y="2838319"/>
                  <a:pt x="5868093" y="2844952"/>
                </a:cubicBezTo>
                <a:cubicBezTo>
                  <a:pt x="5868033" y="2850828"/>
                  <a:pt x="5862642" y="2856947"/>
                  <a:pt x="5856434" y="2856372"/>
                </a:cubicBezTo>
                <a:lnTo>
                  <a:pt x="5851316" y="2855917"/>
                </a:lnTo>
                <a:cubicBezTo>
                  <a:pt x="5845078" y="2855372"/>
                  <a:pt x="5839809" y="2850889"/>
                  <a:pt x="5839899" y="2844255"/>
                </a:cubicBezTo>
                <a:cubicBezTo>
                  <a:pt x="5839960" y="2838379"/>
                  <a:pt x="5845351" y="2832291"/>
                  <a:pt x="5851559" y="2832836"/>
                </a:cubicBezTo>
                <a:lnTo>
                  <a:pt x="5856676" y="2833291"/>
                </a:lnTo>
                <a:close/>
                <a:moveTo>
                  <a:pt x="5840657" y="2806454"/>
                </a:moveTo>
                <a:lnTo>
                  <a:pt x="5844593" y="2809755"/>
                </a:lnTo>
                <a:cubicBezTo>
                  <a:pt x="5849560" y="2813905"/>
                  <a:pt x="5849348" y="2821356"/>
                  <a:pt x="5845502" y="2826051"/>
                </a:cubicBezTo>
                <a:cubicBezTo>
                  <a:pt x="5843291" y="2828747"/>
                  <a:pt x="5840021" y="2829807"/>
                  <a:pt x="5836720" y="2829686"/>
                </a:cubicBezTo>
                <a:lnTo>
                  <a:pt x="5835751" y="2830867"/>
                </a:lnTo>
                <a:cubicBezTo>
                  <a:pt x="5834055" y="2832897"/>
                  <a:pt x="5831965" y="2834139"/>
                  <a:pt x="5829724" y="2834835"/>
                </a:cubicBezTo>
                <a:cubicBezTo>
                  <a:pt x="5831935" y="2843074"/>
                  <a:pt x="5824667" y="2851192"/>
                  <a:pt x="5817399" y="2850889"/>
                </a:cubicBezTo>
                <a:cubicBezTo>
                  <a:pt x="5813402" y="2854251"/>
                  <a:pt x="5808345" y="2855160"/>
                  <a:pt x="5803409" y="2852131"/>
                </a:cubicBezTo>
                <a:cubicBezTo>
                  <a:pt x="5798472" y="2849102"/>
                  <a:pt x="5796443" y="2840742"/>
                  <a:pt x="5800350" y="2836108"/>
                </a:cubicBezTo>
                <a:lnTo>
                  <a:pt x="5803651" y="2832170"/>
                </a:lnTo>
                <a:cubicBezTo>
                  <a:pt x="5806528" y="2828747"/>
                  <a:pt x="5810343" y="2827233"/>
                  <a:pt x="5814341" y="2827596"/>
                </a:cubicBezTo>
                <a:cubicBezTo>
                  <a:pt x="5814765" y="2827384"/>
                  <a:pt x="5815128" y="2827051"/>
                  <a:pt x="5815582" y="2826869"/>
                </a:cubicBezTo>
                <a:cubicBezTo>
                  <a:pt x="5814704" y="2823537"/>
                  <a:pt x="5814916" y="2819902"/>
                  <a:pt x="5817096" y="2817297"/>
                </a:cubicBezTo>
                <a:lnTo>
                  <a:pt x="5820397" y="2813390"/>
                </a:lnTo>
                <a:cubicBezTo>
                  <a:pt x="5820912" y="2812754"/>
                  <a:pt x="5821578" y="2812360"/>
                  <a:pt x="5822153" y="2811876"/>
                </a:cubicBezTo>
                <a:cubicBezTo>
                  <a:pt x="5822638" y="2810240"/>
                  <a:pt x="5823335" y="2808695"/>
                  <a:pt x="5824425" y="2807362"/>
                </a:cubicBezTo>
                <a:cubicBezTo>
                  <a:pt x="5828422" y="2802395"/>
                  <a:pt x="5836053" y="2802577"/>
                  <a:pt x="5840657" y="2806454"/>
                </a:cubicBezTo>
                <a:close/>
                <a:moveTo>
                  <a:pt x="5803075" y="2687717"/>
                </a:moveTo>
                <a:cubicBezTo>
                  <a:pt x="5803045" y="2687535"/>
                  <a:pt x="5802924" y="2687414"/>
                  <a:pt x="5802893" y="2687233"/>
                </a:cubicBezTo>
                <a:cubicBezTo>
                  <a:pt x="5802893" y="2687081"/>
                  <a:pt x="5802924" y="2686930"/>
                  <a:pt x="5802924" y="2686778"/>
                </a:cubicBezTo>
                <a:cubicBezTo>
                  <a:pt x="5802803" y="2685476"/>
                  <a:pt x="5802924" y="2684264"/>
                  <a:pt x="5803166" y="2683022"/>
                </a:cubicBezTo>
                <a:cubicBezTo>
                  <a:pt x="5803196" y="2682901"/>
                  <a:pt x="5803196" y="2682780"/>
                  <a:pt x="5803226" y="2682659"/>
                </a:cubicBezTo>
                <a:cubicBezTo>
                  <a:pt x="5803772" y="2680326"/>
                  <a:pt x="5805043" y="2678327"/>
                  <a:pt x="5806951" y="2676934"/>
                </a:cubicBezTo>
                <a:cubicBezTo>
                  <a:pt x="5808557" y="2675480"/>
                  <a:pt x="5810404" y="2674329"/>
                  <a:pt x="5812645" y="2674117"/>
                </a:cubicBezTo>
                <a:lnTo>
                  <a:pt x="5819882" y="2673481"/>
                </a:lnTo>
                <a:cubicBezTo>
                  <a:pt x="5826121" y="2672936"/>
                  <a:pt x="5832026" y="2676752"/>
                  <a:pt x="5832965" y="2683234"/>
                </a:cubicBezTo>
                <a:cubicBezTo>
                  <a:pt x="5833843" y="2689141"/>
                  <a:pt x="5829422" y="2695774"/>
                  <a:pt x="5823214" y="2696319"/>
                </a:cubicBezTo>
                <a:cubicBezTo>
                  <a:pt x="5822123" y="2696410"/>
                  <a:pt x="5821033" y="2696501"/>
                  <a:pt x="5819943" y="2696622"/>
                </a:cubicBezTo>
                <a:cubicBezTo>
                  <a:pt x="5818278" y="2697622"/>
                  <a:pt x="5816309" y="2698319"/>
                  <a:pt x="5813735" y="2698076"/>
                </a:cubicBezTo>
                <a:cubicBezTo>
                  <a:pt x="5807315" y="2697531"/>
                  <a:pt x="5803863" y="2692776"/>
                  <a:pt x="5803075" y="2687717"/>
                </a:cubicBezTo>
                <a:close/>
                <a:moveTo>
                  <a:pt x="5796776" y="2794731"/>
                </a:moveTo>
                <a:lnTo>
                  <a:pt x="5801137" y="2791642"/>
                </a:lnTo>
                <a:cubicBezTo>
                  <a:pt x="5806649" y="2787765"/>
                  <a:pt x="5814128" y="2790097"/>
                  <a:pt x="5817763" y="2795216"/>
                </a:cubicBezTo>
                <a:cubicBezTo>
                  <a:pt x="5821639" y="2800668"/>
                  <a:pt x="5819337" y="2808210"/>
                  <a:pt x="5814189" y="2811845"/>
                </a:cubicBezTo>
                <a:lnTo>
                  <a:pt x="5809828" y="2814935"/>
                </a:lnTo>
                <a:cubicBezTo>
                  <a:pt x="5804317" y="2818812"/>
                  <a:pt x="5796837" y="2816480"/>
                  <a:pt x="5793203" y="2811361"/>
                </a:cubicBezTo>
                <a:cubicBezTo>
                  <a:pt x="5789326" y="2805908"/>
                  <a:pt x="5791659" y="2798366"/>
                  <a:pt x="5796776" y="2794731"/>
                </a:cubicBezTo>
                <a:close/>
                <a:moveTo>
                  <a:pt x="5794717" y="2948725"/>
                </a:moveTo>
                <a:cubicBezTo>
                  <a:pt x="5805831" y="2958025"/>
                  <a:pt x="5791870" y="2974593"/>
                  <a:pt x="5780635" y="2966748"/>
                </a:cubicBezTo>
                <a:cubicBezTo>
                  <a:pt x="5781241" y="2968444"/>
                  <a:pt x="5781574" y="2970231"/>
                  <a:pt x="5781362" y="2972200"/>
                </a:cubicBezTo>
                <a:cubicBezTo>
                  <a:pt x="5780726" y="2978167"/>
                  <a:pt x="5774155" y="2983014"/>
                  <a:pt x="5768280" y="2981802"/>
                </a:cubicBezTo>
                <a:lnTo>
                  <a:pt x="5763283" y="2980772"/>
                </a:lnTo>
                <a:cubicBezTo>
                  <a:pt x="5756984" y="2979470"/>
                  <a:pt x="5752987" y="2974139"/>
                  <a:pt x="5753683" y="2967657"/>
                </a:cubicBezTo>
                <a:cubicBezTo>
                  <a:pt x="5754319" y="2961720"/>
                  <a:pt x="5760891" y="2956843"/>
                  <a:pt x="5766766" y="2958055"/>
                </a:cubicBezTo>
                <a:lnTo>
                  <a:pt x="5771762" y="2959085"/>
                </a:lnTo>
                <a:cubicBezTo>
                  <a:pt x="5773458" y="2959418"/>
                  <a:pt x="5774942" y="2960115"/>
                  <a:pt x="5776244" y="2960993"/>
                </a:cubicBezTo>
                <a:cubicBezTo>
                  <a:pt x="5773307" y="2951664"/>
                  <a:pt x="5785208" y="2940759"/>
                  <a:pt x="5794717" y="2948725"/>
                </a:cubicBezTo>
                <a:close/>
                <a:moveTo>
                  <a:pt x="5776153" y="2776043"/>
                </a:moveTo>
                <a:cubicBezTo>
                  <a:pt x="5777274" y="2777648"/>
                  <a:pt x="5777970" y="2779253"/>
                  <a:pt x="5778273" y="2780889"/>
                </a:cubicBezTo>
                <a:lnTo>
                  <a:pt x="5779878" y="2782252"/>
                </a:lnTo>
                <a:cubicBezTo>
                  <a:pt x="5784845" y="2786402"/>
                  <a:pt x="5785329" y="2793399"/>
                  <a:pt x="5781574" y="2798518"/>
                </a:cubicBezTo>
                <a:cubicBezTo>
                  <a:pt x="5777910" y="2803485"/>
                  <a:pt x="5769945" y="2804061"/>
                  <a:pt x="5765312" y="2800184"/>
                </a:cubicBezTo>
                <a:lnTo>
                  <a:pt x="5761375" y="2796882"/>
                </a:lnTo>
                <a:cubicBezTo>
                  <a:pt x="5760073" y="2795792"/>
                  <a:pt x="5759922" y="2794216"/>
                  <a:pt x="5759225" y="2792823"/>
                </a:cubicBezTo>
                <a:cubicBezTo>
                  <a:pt x="5758559" y="2792217"/>
                  <a:pt x="5757832" y="2791824"/>
                  <a:pt x="5757257" y="2790975"/>
                </a:cubicBezTo>
                <a:cubicBezTo>
                  <a:pt x="5748353" y="2778375"/>
                  <a:pt x="5767189" y="2763412"/>
                  <a:pt x="5776153" y="2776043"/>
                </a:cubicBezTo>
                <a:close/>
                <a:moveTo>
                  <a:pt x="5748808" y="2791672"/>
                </a:moveTo>
                <a:cubicBezTo>
                  <a:pt x="5752714" y="2791339"/>
                  <a:pt x="5756621" y="2792732"/>
                  <a:pt x="5759407" y="2796064"/>
                </a:cubicBezTo>
                <a:cubicBezTo>
                  <a:pt x="5763465" y="2800941"/>
                  <a:pt x="5762284" y="2809301"/>
                  <a:pt x="5757135" y="2812936"/>
                </a:cubicBezTo>
                <a:lnTo>
                  <a:pt x="5752775" y="2816025"/>
                </a:lnTo>
                <a:cubicBezTo>
                  <a:pt x="5752441" y="2816268"/>
                  <a:pt x="5752109" y="2816419"/>
                  <a:pt x="5751745" y="2816631"/>
                </a:cubicBezTo>
                <a:cubicBezTo>
                  <a:pt x="5751806" y="2817782"/>
                  <a:pt x="5751745" y="2818903"/>
                  <a:pt x="5751472" y="2819993"/>
                </a:cubicBezTo>
                <a:cubicBezTo>
                  <a:pt x="5750534" y="2823598"/>
                  <a:pt x="5748141" y="2826082"/>
                  <a:pt x="5745174" y="2827505"/>
                </a:cubicBezTo>
                <a:cubicBezTo>
                  <a:pt x="5748353" y="2831655"/>
                  <a:pt x="5748656" y="2837713"/>
                  <a:pt x="5745204" y="2841832"/>
                </a:cubicBezTo>
                <a:lnTo>
                  <a:pt x="5741903" y="2845770"/>
                </a:lnTo>
                <a:cubicBezTo>
                  <a:pt x="5737876" y="2850556"/>
                  <a:pt x="5730516" y="2851343"/>
                  <a:pt x="5725641" y="2847345"/>
                </a:cubicBezTo>
                <a:cubicBezTo>
                  <a:pt x="5720856" y="2843407"/>
                  <a:pt x="5720069" y="2835865"/>
                  <a:pt x="5724066" y="2831079"/>
                </a:cubicBezTo>
                <a:lnTo>
                  <a:pt x="5727367" y="2827142"/>
                </a:lnTo>
                <a:cubicBezTo>
                  <a:pt x="5727518" y="2826960"/>
                  <a:pt x="5727731" y="2826899"/>
                  <a:pt x="5727882" y="2826718"/>
                </a:cubicBezTo>
                <a:cubicBezTo>
                  <a:pt x="5722461" y="2824749"/>
                  <a:pt x="5719312" y="2818176"/>
                  <a:pt x="5720674" y="2812784"/>
                </a:cubicBezTo>
                <a:cubicBezTo>
                  <a:pt x="5722158" y="2806938"/>
                  <a:pt x="5727458" y="2804030"/>
                  <a:pt x="5733060" y="2804121"/>
                </a:cubicBezTo>
                <a:cubicBezTo>
                  <a:pt x="5732031" y="2796064"/>
                  <a:pt x="5740540" y="2788037"/>
                  <a:pt x="5748808" y="2791672"/>
                </a:cubicBezTo>
                <a:close/>
                <a:moveTo>
                  <a:pt x="5721765" y="2740210"/>
                </a:moveTo>
                <a:cubicBezTo>
                  <a:pt x="5721947" y="2740361"/>
                  <a:pt x="5721977" y="2740543"/>
                  <a:pt x="5722158" y="2740694"/>
                </a:cubicBezTo>
                <a:cubicBezTo>
                  <a:pt x="5725580" y="2741391"/>
                  <a:pt x="5728669" y="2743511"/>
                  <a:pt x="5730880" y="2746631"/>
                </a:cubicBezTo>
                <a:lnTo>
                  <a:pt x="5733969" y="2750993"/>
                </a:lnTo>
                <a:cubicBezTo>
                  <a:pt x="5737754" y="2756324"/>
                  <a:pt x="5734151" y="2764532"/>
                  <a:pt x="5728972" y="2767289"/>
                </a:cubicBezTo>
                <a:cubicBezTo>
                  <a:pt x="5726974" y="2768349"/>
                  <a:pt x="5725005" y="2768561"/>
                  <a:pt x="5723067" y="2768470"/>
                </a:cubicBezTo>
                <a:cubicBezTo>
                  <a:pt x="5726974" y="2771560"/>
                  <a:pt x="5730274" y="2775194"/>
                  <a:pt x="5730426" y="2780526"/>
                </a:cubicBezTo>
                <a:cubicBezTo>
                  <a:pt x="5730426" y="2781101"/>
                  <a:pt x="5730335" y="2781616"/>
                  <a:pt x="5730274" y="2782161"/>
                </a:cubicBezTo>
                <a:cubicBezTo>
                  <a:pt x="5735513" y="2792096"/>
                  <a:pt x="5724611" y="2806151"/>
                  <a:pt x="5714618" y="2797761"/>
                </a:cubicBezTo>
                <a:cubicBezTo>
                  <a:pt x="5713679" y="2796973"/>
                  <a:pt x="5712952" y="2796095"/>
                  <a:pt x="5712347" y="2795186"/>
                </a:cubicBezTo>
                <a:cubicBezTo>
                  <a:pt x="5711075" y="2794641"/>
                  <a:pt x="5709864" y="2793883"/>
                  <a:pt x="5708834" y="2792944"/>
                </a:cubicBezTo>
                <a:cubicBezTo>
                  <a:pt x="5705684" y="2790067"/>
                  <a:pt x="5704958" y="2785705"/>
                  <a:pt x="5706018" y="2781828"/>
                </a:cubicBezTo>
                <a:cubicBezTo>
                  <a:pt x="5704685" y="2778799"/>
                  <a:pt x="5704503" y="2775437"/>
                  <a:pt x="5706351" y="2771863"/>
                </a:cubicBezTo>
                <a:cubicBezTo>
                  <a:pt x="5708107" y="2768440"/>
                  <a:pt x="5712407" y="2766229"/>
                  <a:pt x="5716526" y="2766138"/>
                </a:cubicBezTo>
                <a:cubicBezTo>
                  <a:pt x="5715103" y="2765078"/>
                  <a:pt x="5713770" y="2763836"/>
                  <a:pt x="5712710" y="2762321"/>
                </a:cubicBezTo>
                <a:lnTo>
                  <a:pt x="5711196" y="2760171"/>
                </a:lnTo>
                <a:cubicBezTo>
                  <a:pt x="5709712" y="2759777"/>
                  <a:pt x="5708198" y="2758989"/>
                  <a:pt x="5706775" y="2757778"/>
                </a:cubicBezTo>
                <a:cubicBezTo>
                  <a:pt x="5695388" y="2748206"/>
                  <a:pt x="5710378" y="2730638"/>
                  <a:pt x="5721765" y="2740210"/>
                </a:cubicBezTo>
                <a:close/>
                <a:moveTo>
                  <a:pt x="5700748" y="2803031"/>
                </a:moveTo>
                <a:cubicBezTo>
                  <a:pt x="5710106" y="2810876"/>
                  <a:pt x="5702929" y="2825294"/>
                  <a:pt x="5693722" y="2824597"/>
                </a:cubicBezTo>
                <a:lnTo>
                  <a:pt x="5694843" y="2827566"/>
                </a:lnTo>
                <a:cubicBezTo>
                  <a:pt x="5697145" y="2833654"/>
                  <a:pt x="5693783" y="2840772"/>
                  <a:pt x="5687696" y="2843014"/>
                </a:cubicBezTo>
                <a:cubicBezTo>
                  <a:pt x="5681549" y="2845285"/>
                  <a:pt x="5674553" y="2841954"/>
                  <a:pt x="5672252" y="2835895"/>
                </a:cubicBezTo>
                <a:cubicBezTo>
                  <a:pt x="5671495" y="2833927"/>
                  <a:pt x="5670737" y="2831928"/>
                  <a:pt x="5670011" y="2829959"/>
                </a:cubicBezTo>
                <a:lnTo>
                  <a:pt x="5664590" y="2830443"/>
                </a:lnTo>
                <a:cubicBezTo>
                  <a:pt x="5658140" y="2831019"/>
                  <a:pt x="5652628" y="2828293"/>
                  <a:pt x="5650872" y="2821599"/>
                </a:cubicBezTo>
                <a:cubicBezTo>
                  <a:pt x="5650175" y="2818933"/>
                  <a:pt x="5650872" y="2815783"/>
                  <a:pt x="5652386" y="2813148"/>
                </a:cubicBezTo>
                <a:cubicBezTo>
                  <a:pt x="5652295" y="2812512"/>
                  <a:pt x="5652053" y="2811936"/>
                  <a:pt x="5652053" y="2811270"/>
                </a:cubicBezTo>
                <a:cubicBezTo>
                  <a:pt x="5652022" y="2804909"/>
                  <a:pt x="5658291" y="2799305"/>
                  <a:pt x="5664560" y="2799729"/>
                </a:cubicBezTo>
                <a:cubicBezTo>
                  <a:pt x="5671858" y="2800244"/>
                  <a:pt x="5678853" y="2803152"/>
                  <a:pt x="5683366" y="2809119"/>
                </a:cubicBezTo>
                <a:cubicBezTo>
                  <a:pt x="5683668" y="2809513"/>
                  <a:pt x="5683789" y="2809998"/>
                  <a:pt x="5684032" y="2810391"/>
                </a:cubicBezTo>
                <a:cubicBezTo>
                  <a:pt x="5685576" y="2802819"/>
                  <a:pt x="5693359" y="2796821"/>
                  <a:pt x="5700748" y="2803031"/>
                </a:cubicBezTo>
                <a:close/>
                <a:moveTo>
                  <a:pt x="5694510" y="2724883"/>
                </a:moveTo>
                <a:cubicBezTo>
                  <a:pt x="5701566" y="2732304"/>
                  <a:pt x="5697114" y="2746358"/>
                  <a:pt x="5687605" y="2746025"/>
                </a:cubicBezTo>
                <a:cubicBezTo>
                  <a:pt x="5693541" y="2755748"/>
                  <a:pt x="5680489" y="2769197"/>
                  <a:pt x="5670193" y="2760564"/>
                </a:cubicBezTo>
                <a:cubicBezTo>
                  <a:pt x="5666225" y="2757263"/>
                  <a:pt x="5665589" y="2752992"/>
                  <a:pt x="5666740" y="2749206"/>
                </a:cubicBezTo>
                <a:cubicBezTo>
                  <a:pt x="5663439" y="2750751"/>
                  <a:pt x="5659745" y="2750993"/>
                  <a:pt x="5656141" y="2748660"/>
                </a:cubicBezTo>
                <a:cubicBezTo>
                  <a:pt x="5651387" y="2745571"/>
                  <a:pt x="5648661" y="2737483"/>
                  <a:pt x="5652658" y="2732698"/>
                </a:cubicBezTo>
                <a:lnTo>
                  <a:pt x="5655959" y="2728760"/>
                </a:lnTo>
                <a:cubicBezTo>
                  <a:pt x="5658987" y="2725155"/>
                  <a:pt x="5663227" y="2722914"/>
                  <a:pt x="5667618" y="2723611"/>
                </a:cubicBezTo>
                <a:cubicBezTo>
                  <a:pt x="5667618" y="2722823"/>
                  <a:pt x="5667406" y="2722127"/>
                  <a:pt x="5667588" y="2721248"/>
                </a:cubicBezTo>
                <a:cubicBezTo>
                  <a:pt x="5668769" y="2715402"/>
                  <a:pt x="5676279" y="2710223"/>
                  <a:pt x="5682154" y="2712464"/>
                </a:cubicBezTo>
                <a:cubicBezTo>
                  <a:pt x="5687454" y="2714493"/>
                  <a:pt x="5692390" y="2717371"/>
                  <a:pt x="5694177" y="2723156"/>
                </a:cubicBezTo>
                <a:cubicBezTo>
                  <a:pt x="5694389" y="2723762"/>
                  <a:pt x="5694419" y="2724307"/>
                  <a:pt x="5694510" y="2724883"/>
                </a:cubicBezTo>
                <a:close/>
                <a:moveTo>
                  <a:pt x="5662864" y="2591819"/>
                </a:moveTo>
                <a:cubicBezTo>
                  <a:pt x="5664136" y="2590093"/>
                  <a:pt x="5665680" y="2588790"/>
                  <a:pt x="5667346" y="2587760"/>
                </a:cubicBezTo>
                <a:cubicBezTo>
                  <a:pt x="5668920" y="2583277"/>
                  <a:pt x="5673281" y="2580339"/>
                  <a:pt x="5678218" y="2579915"/>
                </a:cubicBezTo>
                <a:lnTo>
                  <a:pt x="5685455" y="2579279"/>
                </a:lnTo>
                <a:cubicBezTo>
                  <a:pt x="5691693" y="2578734"/>
                  <a:pt x="5696993" y="2585004"/>
                  <a:pt x="5696993" y="2590820"/>
                </a:cubicBezTo>
                <a:cubicBezTo>
                  <a:pt x="5696993" y="2595787"/>
                  <a:pt x="5693995" y="2599482"/>
                  <a:pt x="5689877" y="2601270"/>
                </a:cubicBezTo>
                <a:cubicBezTo>
                  <a:pt x="5689483" y="2602996"/>
                  <a:pt x="5688816" y="2604662"/>
                  <a:pt x="5687635" y="2606207"/>
                </a:cubicBezTo>
                <a:cubicBezTo>
                  <a:pt x="5685092" y="2609448"/>
                  <a:pt x="5680458" y="2610720"/>
                  <a:pt x="5676370" y="2609933"/>
                </a:cubicBezTo>
                <a:cubicBezTo>
                  <a:pt x="5672403" y="2611568"/>
                  <a:pt x="5667467" y="2610720"/>
                  <a:pt x="5664106" y="2608085"/>
                </a:cubicBezTo>
                <a:cubicBezTo>
                  <a:pt x="5658957" y="2604087"/>
                  <a:pt x="5659260" y="2596666"/>
                  <a:pt x="5662864" y="2591819"/>
                </a:cubicBezTo>
                <a:close/>
                <a:moveTo>
                  <a:pt x="5619680" y="2533148"/>
                </a:moveTo>
                <a:cubicBezTo>
                  <a:pt x="5623980" y="2539084"/>
                  <a:pt x="5621164" y="2544749"/>
                  <a:pt x="5616197" y="2547535"/>
                </a:cubicBezTo>
                <a:cubicBezTo>
                  <a:pt x="5617106" y="2548141"/>
                  <a:pt x="5617924" y="2548808"/>
                  <a:pt x="5618590" y="2549625"/>
                </a:cubicBezTo>
                <a:cubicBezTo>
                  <a:pt x="5623768" y="2546384"/>
                  <a:pt x="5630461" y="2548171"/>
                  <a:pt x="5634064" y="2552897"/>
                </a:cubicBezTo>
                <a:cubicBezTo>
                  <a:pt x="5636366" y="2555956"/>
                  <a:pt x="5636578" y="2559863"/>
                  <a:pt x="5635337" y="2563316"/>
                </a:cubicBezTo>
                <a:cubicBezTo>
                  <a:pt x="5635791" y="2562711"/>
                  <a:pt x="5636336" y="2562165"/>
                  <a:pt x="5636972" y="2561711"/>
                </a:cubicBezTo>
                <a:lnTo>
                  <a:pt x="5641121" y="2558712"/>
                </a:lnTo>
                <a:cubicBezTo>
                  <a:pt x="5646178" y="2555047"/>
                  <a:pt x="5652689" y="2554138"/>
                  <a:pt x="5657443" y="2559136"/>
                </a:cubicBezTo>
                <a:cubicBezTo>
                  <a:pt x="5661320" y="2563225"/>
                  <a:pt x="5662077" y="2571797"/>
                  <a:pt x="5657019" y="2575463"/>
                </a:cubicBezTo>
                <a:lnTo>
                  <a:pt x="5652870" y="2578492"/>
                </a:lnTo>
                <a:cubicBezTo>
                  <a:pt x="5652840" y="2578492"/>
                  <a:pt x="5652840" y="2578492"/>
                  <a:pt x="5652810" y="2578522"/>
                </a:cubicBezTo>
                <a:cubicBezTo>
                  <a:pt x="5654657" y="2581612"/>
                  <a:pt x="5655384" y="2585367"/>
                  <a:pt x="5653870" y="2588730"/>
                </a:cubicBezTo>
                <a:lnTo>
                  <a:pt x="5649479" y="2598483"/>
                </a:lnTo>
                <a:cubicBezTo>
                  <a:pt x="5647208" y="2603511"/>
                  <a:pt x="5642181" y="2606510"/>
                  <a:pt x="5636851" y="2605904"/>
                </a:cubicBezTo>
                <a:cubicBezTo>
                  <a:pt x="5637154" y="2610599"/>
                  <a:pt x="5633701" y="2615203"/>
                  <a:pt x="5628795" y="2617020"/>
                </a:cubicBezTo>
                <a:lnTo>
                  <a:pt x="5633550" y="2616596"/>
                </a:lnTo>
                <a:cubicBezTo>
                  <a:pt x="5639788" y="2616051"/>
                  <a:pt x="5645360" y="2621443"/>
                  <a:pt x="5645693" y="2627501"/>
                </a:cubicBezTo>
                <a:cubicBezTo>
                  <a:pt x="5646026" y="2633862"/>
                  <a:pt x="5640969" y="2639102"/>
                  <a:pt x="5634761" y="2639647"/>
                </a:cubicBezTo>
                <a:lnTo>
                  <a:pt x="5627523" y="2640283"/>
                </a:lnTo>
                <a:cubicBezTo>
                  <a:pt x="5621285" y="2640828"/>
                  <a:pt x="5615713" y="2635437"/>
                  <a:pt x="5615380" y="2629379"/>
                </a:cubicBezTo>
                <a:cubicBezTo>
                  <a:pt x="5615289" y="2627410"/>
                  <a:pt x="5616167" y="2625774"/>
                  <a:pt x="5616954" y="2624169"/>
                </a:cubicBezTo>
                <a:cubicBezTo>
                  <a:pt x="5616197" y="2624350"/>
                  <a:pt x="5615471" y="2624653"/>
                  <a:pt x="5614653" y="2624714"/>
                </a:cubicBezTo>
                <a:lnTo>
                  <a:pt x="5607416" y="2625350"/>
                </a:lnTo>
                <a:cubicBezTo>
                  <a:pt x="5601177" y="2625895"/>
                  <a:pt x="5595998" y="2619232"/>
                  <a:pt x="5596150" y="2613537"/>
                </a:cubicBezTo>
                <a:cubicBezTo>
                  <a:pt x="5596180" y="2612568"/>
                  <a:pt x="5596514" y="2611780"/>
                  <a:pt x="5596756" y="2610932"/>
                </a:cubicBezTo>
                <a:cubicBezTo>
                  <a:pt x="5595908" y="2610508"/>
                  <a:pt x="5595029" y="2610296"/>
                  <a:pt x="5594242" y="2609660"/>
                </a:cubicBezTo>
                <a:cubicBezTo>
                  <a:pt x="5588579" y="2604904"/>
                  <a:pt x="5589972" y="2598634"/>
                  <a:pt x="5594181" y="2594697"/>
                </a:cubicBezTo>
                <a:cubicBezTo>
                  <a:pt x="5589851" y="2595726"/>
                  <a:pt x="5584824" y="2594212"/>
                  <a:pt x="5582220" y="2590608"/>
                </a:cubicBezTo>
                <a:lnTo>
                  <a:pt x="5576223" y="2582278"/>
                </a:lnTo>
                <a:cubicBezTo>
                  <a:pt x="5573710" y="2578825"/>
                  <a:pt x="5573316" y="2574705"/>
                  <a:pt x="5574679" y="2571101"/>
                </a:cubicBezTo>
                <a:cubicBezTo>
                  <a:pt x="5574588" y="2570980"/>
                  <a:pt x="5574498" y="2570828"/>
                  <a:pt x="5574376" y="2570707"/>
                </a:cubicBezTo>
                <a:cubicBezTo>
                  <a:pt x="5570197" y="2576432"/>
                  <a:pt x="5561021" y="2578794"/>
                  <a:pt x="5555661" y="2571343"/>
                </a:cubicBezTo>
                <a:cubicBezTo>
                  <a:pt x="5549150" y="2562317"/>
                  <a:pt x="5557933" y="2552442"/>
                  <a:pt x="5566442" y="2553078"/>
                </a:cubicBezTo>
                <a:cubicBezTo>
                  <a:pt x="5566896" y="2544991"/>
                  <a:pt x="5573862" y="2537055"/>
                  <a:pt x="5580736" y="2533360"/>
                </a:cubicBezTo>
                <a:cubicBezTo>
                  <a:pt x="5584491" y="2531360"/>
                  <a:pt x="5589245" y="2532239"/>
                  <a:pt x="5593939" y="2533874"/>
                </a:cubicBezTo>
                <a:cubicBezTo>
                  <a:pt x="5595575" y="2533572"/>
                  <a:pt x="5597179" y="2533663"/>
                  <a:pt x="5598785" y="2534177"/>
                </a:cubicBezTo>
                <a:cubicBezTo>
                  <a:pt x="5602419" y="2527756"/>
                  <a:pt x="5613714" y="2524909"/>
                  <a:pt x="5619680" y="2533148"/>
                </a:cubicBezTo>
                <a:close/>
                <a:moveTo>
                  <a:pt x="5620740" y="2424679"/>
                </a:moveTo>
                <a:cubicBezTo>
                  <a:pt x="5617045" y="2427829"/>
                  <a:pt x="5612503" y="2428072"/>
                  <a:pt x="5608506" y="2426436"/>
                </a:cubicBezTo>
                <a:cubicBezTo>
                  <a:pt x="5604417" y="2429617"/>
                  <a:pt x="5598966" y="2430465"/>
                  <a:pt x="5594272" y="2427254"/>
                </a:cubicBezTo>
                <a:cubicBezTo>
                  <a:pt x="5589579" y="2424013"/>
                  <a:pt x="5587671" y="2416804"/>
                  <a:pt x="5590639" y="2411745"/>
                </a:cubicBezTo>
                <a:cubicBezTo>
                  <a:pt x="5589912" y="2411110"/>
                  <a:pt x="5589124" y="2410625"/>
                  <a:pt x="5588489" y="2409746"/>
                </a:cubicBezTo>
                <a:cubicBezTo>
                  <a:pt x="5579797" y="2397691"/>
                  <a:pt x="5599542" y="2385696"/>
                  <a:pt x="5608172" y="2397691"/>
                </a:cubicBezTo>
                <a:cubicBezTo>
                  <a:pt x="5609172" y="2399054"/>
                  <a:pt x="5609687" y="2400417"/>
                  <a:pt x="5610020" y="2401750"/>
                </a:cubicBezTo>
                <a:cubicBezTo>
                  <a:pt x="5614532" y="2402447"/>
                  <a:pt x="5618681" y="2404446"/>
                  <a:pt x="5622072" y="2407747"/>
                </a:cubicBezTo>
                <a:cubicBezTo>
                  <a:pt x="5626766" y="2412260"/>
                  <a:pt x="5625313" y="2420772"/>
                  <a:pt x="5620740" y="2424679"/>
                </a:cubicBezTo>
                <a:close/>
                <a:moveTo>
                  <a:pt x="5598845" y="2277076"/>
                </a:moveTo>
                <a:cubicBezTo>
                  <a:pt x="5599390" y="2276501"/>
                  <a:pt x="5599875" y="2275865"/>
                  <a:pt x="5600299" y="2275198"/>
                </a:cubicBezTo>
                <a:cubicBezTo>
                  <a:pt x="5600329" y="2275108"/>
                  <a:pt x="5600329" y="2275138"/>
                  <a:pt x="5600360" y="2275077"/>
                </a:cubicBezTo>
                <a:cubicBezTo>
                  <a:pt x="5600360" y="2275017"/>
                  <a:pt x="5600360" y="2274986"/>
                  <a:pt x="5600360" y="2274926"/>
                </a:cubicBezTo>
                <a:cubicBezTo>
                  <a:pt x="5600360" y="2274774"/>
                  <a:pt x="5600329" y="2274683"/>
                  <a:pt x="5600299" y="2274472"/>
                </a:cubicBezTo>
                <a:cubicBezTo>
                  <a:pt x="5599239" y="2267808"/>
                  <a:pt x="5603327" y="2261931"/>
                  <a:pt x="5609868" y="2260387"/>
                </a:cubicBezTo>
                <a:cubicBezTo>
                  <a:pt x="5616046" y="2258933"/>
                  <a:pt x="5622950" y="2263719"/>
                  <a:pt x="5623950" y="2269958"/>
                </a:cubicBezTo>
                <a:cubicBezTo>
                  <a:pt x="5625101" y="2277198"/>
                  <a:pt x="5623708" y="2284619"/>
                  <a:pt x="5618893" y="2290343"/>
                </a:cubicBezTo>
                <a:cubicBezTo>
                  <a:pt x="5614683" y="2295341"/>
                  <a:pt x="5608172" y="2297674"/>
                  <a:pt x="5602206" y="2293736"/>
                </a:cubicBezTo>
                <a:cubicBezTo>
                  <a:pt x="5597301" y="2290465"/>
                  <a:pt x="5594666" y="2282044"/>
                  <a:pt x="5598845" y="2277076"/>
                </a:cubicBezTo>
                <a:close/>
                <a:moveTo>
                  <a:pt x="5590154" y="2320240"/>
                </a:moveTo>
                <a:cubicBezTo>
                  <a:pt x="5593697" y="2315757"/>
                  <a:pt x="5597816" y="2312092"/>
                  <a:pt x="5603600" y="2311092"/>
                </a:cubicBezTo>
                <a:cubicBezTo>
                  <a:pt x="5607960" y="2310335"/>
                  <a:pt x="5611685" y="2311880"/>
                  <a:pt x="5615137" y="2314091"/>
                </a:cubicBezTo>
                <a:cubicBezTo>
                  <a:pt x="5616924" y="2310032"/>
                  <a:pt x="5621194" y="2306852"/>
                  <a:pt x="5625404" y="2306518"/>
                </a:cubicBezTo>
                <a:cubicBezTo>
                  <a:pt x="5629916" y="2306155"/>
                  <a:pt x="5633489" y="2308245"/>
                  <a:pt x="5635791" y="2311486"/>
                </a:cubicBezTo>
                <a:cubicBezTo>
                  <a:pt x="5637426" y="2310214"/>
                  <a:pt x="5639334" y="2309305"/>
                  <a:pt x="5641363" y="2308911"/>
                </a:cubicBezTo>
                <a:cubicBezTo>
                  <a:pt x="5647934" y="2307639"/>
                  <a:pt x="5653839" y="2312879"/>
                  <a:pt x="5655020" y="2319058"/>
                </a:cubicBezTo>
                <a:lnTo>
                  <a:pt x="5656020" y="2324298"/>
                </a:lnTo>
                <a:cubicBezTo>
                  <a:pt x="5656837" y="2328660"/>
                  <a:pt x="5654839" y="2332658"/>
                  <a:pt x="5651599" y="2335233"/>
                </a:cubicBezTo>
                <a:cubicBezTo>
                  <a:pt x="5651477" y="2336202"/>
                  <a:pt x="5650811" y="2336960"/>
                  <a:pt x="5650448" y="2337838"/>
                </a:cubicBezTo>
                <a:cubicBezTo>
                  <a:pt x="5655020" y="2339716"/>
                  <a:pt x="5659412" y="2342351"/>
                  <a:pt x="5663651" y="2344502"/>
                </a:cubicBezTo>
                <a:cubicBezTo>
                  <a:pt x="5674341" y="2349924"/>
                  <a:pt x="5668708" y="2363827"/>
                  <a:pt x="5659230" y="2365523"/>
                </a:cubicBezTo>
                <a:lnTo>
                  <a:pt x="5659866" y="2366189"/>
                </a:lnTo>
                <a:cubicBezTo>
                  <a:pt x="5661895" y="2367613"/>
                  <a:pt x="5662924" y="2369552"/>
                  <a:pt x="5663530" y="2371581"/>
                </a:cubicBezTo>
                <a:cubicBezTo>
                  <a:pt x="5664197" y="2370794"/>
                  <a:pt x="5664741" y="2369945"/>
                  <a:pt x="5665710" y="2369279"/>
                </a:cubicBezTo>
                <a:lnTo>
                  <a:pt x="5668406" y="2367371"/>
                </a:lnTo>
                <a:cubicBezTo>
                  <a:pt x="5668981" y="2366977"/>
                  <a:pt x="5669526" y="2366916"/>
                  <a:pt x="5670071" y="2366644"/>
                </a:cubicBezTo>
                <a:cubicBezTo>
                  <a:pt x="5671404" y="2361313"/>
                  <a:pt x="5676643" y="2356830"/>
                  <a:pt x="5682276" y="2357739"/>
                </a:cubicBezTo>
                <a:lnTo>
                  <a:pt x="5689422" y="2358889"/>
                </a:lnTo>
                <a:cubicBezTo>
                  <a:pt x="5695600" y="2359889"/>
                  <a:pt x="5700415" y="2365038"/>
                  <a:pt x="5699749" y="2371551"/>
                </a:cubicBezTo>
                <a:cubicBezTo>
                  <a:pt x="5699143" y="2377488"/>
                  <a:pt x="5693238" y="2382849"/>
                  <a:pt x="5687091" y="2381849"/>
                </a:cubicBezTo>
                <a:cubicBezTo>
                  <a:pt x="5686757" y="2381789"/>
                  <a:pt x="5686424" y="2381728"/>
                  <a:pt x="5686061" y="2381698"/>
                </a:cubicBezTo>
                <a:cubicBezTo>
                  <a:pt x="5685304" y="2383727"/>
                  <a:pt x="5684153" y="2385696"/>
                  <a:pt x="5681912" y="2387271"/>
                </a:cubicBezTo>
                <a:lnTo>
                  <a:pt x="5679217" y="2389179"/>
                </a:lnTo>
                <a:cubicBezTo>
                  <a:pt x="5671979" y="2394299"/>
                  <a:pt x="5664651" y="2389906"/>
                  <a:pt x="5661895" y="2383636"/>
                </a:cubicBezTo>
                <a:cubicBezTo>
                  <a:pt x="5659987" y="2386332"/>
                  <a:pt x="5656928" y="2388059"/>
                  <a:pt x="5652931" y="2387453"/>
                </a:cubicBezTo>
                <a:cubicBezTo>
                  <a:pt x="5650811" y="2387150"/>
                  <a:pt x="5648631" y="2387089"/>
                  <a:pt x="5646511" y="2386787"/>
                </a:cubicBezTo>
                <a:cubicBezTo>
                  <a:pt x="5645966" y="2386787"/>
                  <a:pt x="5645421" y="2386787"/>
                  <a:pt x="5644876" y="2386787"/>
                </a:cubicBezTo>
                <a:cubicBezTo>
                  <a:pt x="5643301" y="2386999"/>
                  <a:pt x="5641877" y="2387150"/>
                  <a:pt x="5640454" y="2386999"/>
                </a:cubicBezTo>
                <a:cubicBezTo>
                  <a:pt x="5638092" y="2389543"/>
                  <a:pt x="5634640" y="2391179"/>
                  <a:pt x="5631430" y="2391118"/>
                </a:cubicBezTo>
                <a:cubicBezTo>
                  <a:pt x="5624737" y="2390997"/>
                  <a:pt x="5620679" y="2385545"/>
                  <a:pt x="5620104" y="2379335"/>
                </a:cubicBezTo>
                <a:cubicBezTo>
                  <a:pt x="5620498" y="2383727"/>
                  <a:pt x="5621164" y="2382152"/>
                  <a:pt x="5619317" y="2380002"/>
                </a:cubicBezTo>
                <a:cubicBezTo>
                  <a:pt x="5617833" y="2378275"/>
                  <a:pt x="5617045" y="2376912"/>
                  <a:pt x="5616228" y="2374883"/>
                </a:cubicBezTo>
                <a:cubicBezTo>
                  <a:pt x="5614381" y="2370370"/>
                  <a:pt x="5614865" y="2366129"/>
                  <a:pt x="5615622" y="2361464"/>
                </a:cubicBezTo>
                <a:cubicBezTo>
                  <a:pt x="5615834" y="2360101"/>
                  <a:pt x="5616621" y="2358799"/>
                  <a:pt x="5617591" y="2357587"/>
                </a:cubicBezTo>
                <a:cubicBezTo>
                  <a:pt x="5617560" y="2355376"/>
                  <a:pt x="5617954" y="2353165"/>
                  <a:pt x="5619014" y="2351287"/>
                </a:cubicBezTo>
                <a:cubicBezTo>
                  <a:pt x="5619862" y="2349833"/>
                  <a:pt x="5620770" y="2348379"/>
                  <a:pt x="5621770" y="2347016"/>
                </a:cubicBezTo>
                <a:cubicBezTo>
                  <a:pt x="5621770" y="2346562"/>
                  <a:pt x="5621709" y="2346107"/>
                  <a:pt x="5621770" y="2345623"/>
                </a:cubicBezTo>
                <a:cubicBezTo>
                  <a:pt x="5622163" y="2341412"/>
                  <a:pt x="5625313" y="2337566"/>
                  <a:pt x="5629250" y="2335990"/>
                </a:cubicBezTo>
                <a:cubicBezTo>
                  <a:pt x="5629189" y="2335839"/>
                  <a:pt x="5629068" y="2335718"/>
                  <a:pt x="5629007" y="2335536"/>
                </a:cubicBezTo>
                <a:cubicBezTo>
                  <a:pt x="5628765" y="2335566"/>
                  <a:pt x="5628523" y="2335657"/>
                  <a:pt x="5628281" y="2335657"/>
                </a:cubicBezTo>
                <a:cubicBezTo>
                  <a:pt x="5624646" y="2335930"/>
                  <a:pt x="5621648" y="2334627"/>
                  <a:pt x="5619438" y="2332447"/>
                </a:cubicBezTo>
                <a:cubicBezTo>
                  <a:pt x="5619135" y="2332780"/>
                  <a:pt x="5618983" y="2333204"/>
                  <a:pt x="5618650" y="2333507"/>
                </a:cubicBezTo>
                <a:cubicBezTo>
                  <a:pt x="5615137" y="2336566"/>
                  <a:pt x="5610777" y="2336838"/>
                  <a:pt x="5606931" y="2335294"/>
                </a:cubicBezTo>
                <a:cubicBezTo>
                  <a:pt x="5603024" y="2338383"/>
                  <a:pt x="5597785" y="2339262"/>
                  <a:pt x="5593303" y="2336202"/>
                </a:cubicBezTo>
                <a:cubicBezTo>
                  <a:pt x="5588367" y="2332961"/>
                  <a:pt x="5586277" y="2325116"/>
                  <a:pt x="5590154" y="2320240"/>
                </a:cubicBezTo>
                <a:close/>
                <a:moveTo>
                  <a:pt x="5558356" y="2275925"/>
                </a:moveTo>
                <a:cubicBezTo>
                  <a:pt x="5562081" y="2269898"/>
                  <a:pt x="5568986" y="2269322"/>
                  <a:pt x="5574921" y="2271988"/>
                </a:cubicBezTo>
                <a:lnTo>
                  <a:pt x="5579797" y="2274169"/>
                </a:lnTo>
                <a:cubicBezTo>
                  <a:pt x="5585763" y="2276864"/>
                  <a:pt x="5586823" y="2285739"/>
                  <a:pt x="5583734" y="2290737"/>
                </a:cubicBezTo>
                <a:cubicBezTo>
                  <a:pt x="5580009" y="2296765"/>
                  <a:pt x="5573104" y="2297340"/>
                  <a:pt x="5567169" y="2294675"/>
                </a:cubicBezTo>
                <a:lnTo>
                  <a:pt x="5562293" y="2292494"/>
                </a:lnTo>
                <a:cubicBezTo>
                  <a:pt x="5556327" y="2289798"/>
                  <a:pt x="5555298" y="2280923"/>
                  <a:pt x="5558356" y="2275925"/>
                </a:cubicBezTo>
                <a:close/>
                <a:moveTo>
                  <a:pt x="5522834" y="2254268"/>
                </a:moveTo>
                <a:cubicBezTo>
                  <a:pt x="5524469" y="2254965"/>
                  <a:pt x="5525742" y="2256146"/>
                  <a:pt x="5526802" y="2257449"/>
                </a:cubicBezTo>
                <a:cubicBezTo>
                  <a:pt x="5528497" y="2256479"/>
                  <a:pt x="5530344" y="2256086"/>
                  <a:pt x="5532162" y="2255995"/>
                </a:cubicBezTo>
                <a:lnTo>
                  <a:pt x="5532222" y="2255874"/>
                </a:lnTo>
                <a:cubicBezTo>
                  <a:pt x="5534917" y="2249937"/>
                  <a:pt x="5540308" y="2245726"/>
                  <a:pt x="5547182" y="2247786"/>
                </a:cubicBezTo>
                <a:cubicBezTo>
                  <a:pt x="5552815" y="2249482"/>
                  <a:pt x="5557933" y="2256843"/>
                  <a:pt x="5555268" y="2262749"/>
                </a:cubicBezTo>
                <a:lnTo>
                  <a:pt x="5553057" y="2267626"/>
                </a:lnTo>
                <a:cubicBezTo>
                  <a:pt x="5550392" y="2273563"/>
                  <a:pt x="5545002" y="2277773"/>
                  <a:pt x="5538097" y="2275713"/>
                </a:cubicBezTo>
                <a:cubicBezTo>
                  <a:pt x="5538006" y="2275683"/>
                  <a:pt x="5537915" y="2275562"/>
                  <a:pt x="5537825" y="2275532"/>
                </a:cubicBezTo>
                <a:cubicBezTo>
                  <a:pt x="5534039" y="2279227"/>
                  <a:pt x="5528406" y="2280529"/>
                  <a:pt x="5524348" y="2277652"/>
                </a:cubicBezTo>
                <a:cubicBezTo>
                  <a:pt x="5523864" y="2278197"/>
                  <a:pt x="5523561" y="2278924"/>
                  <a:pt x="5522986" y="2279378"/>
                </a:cubicBezTo>
                <a:cubicBezTo>
                  <a:pt x="5524318" y="2284861"/>
                  <a:pt x="5523743" y="2290677"/>
                  <a:pt x="5520169" y="2295826"/>
                </a:cubicBezTo>
                <a:cubicBezTo>
                  <a:pt x="5517898" y="2299127"/>
                  <a:pt x="5515052" y="2301460"/>
                  <a:pt x="5511872" y="2303005"/>
                </a:cubicBezTo>
                <a:cubicBezTo>
                  <a:pt x="5512054" y="2304883"/>
                  <a:pt x="5511872" y="2306791"/>
                  <a:pt x="5511206" y="2308729"/>
                </a:cubicBezTo>
                <a:cubicBezTo>
                  <a:pt x="5509056" y="2314696"/>
                  <a:pt x="5501242" y="2317877"/>
                  <a:pt x="5495519" y="2315302"/>
                </a:cubicBezTo>
                <a:lnTo>
                  <a:pt x="5485767" y="2310910"/>
                </a:lnTo>
                <a:cubicBezTo>
                  <a:pt x="5481710" y="2309093"/>
                  <a:pt x="5479227" y="2305579"/>
                  <a:pt x="5478590" y="2301611"/>
                </a:cubicBezTo>
                <a:cubicBezTo>
                  <a:pt x="5478439" y="2301581"/>
                  <a:pt x="5478288" y="2301490"/>
                  <a:pt x="5478136" y="2301430"/>
                </a:cubicBezTo>
                <a:cubicBezTo>
                  <a:pt x="5477500" y="2307397"/>
                  <a:pt x="5472625" y="2312728"/>
                  <a:pt x="5466205" y="2312546"/>
                </a:cubicBezTo>
                <a:cubicBezTo>
                  <a:pt x="5466053" y="2312849"/>
                  <a:pt x="5466053" y="2313182"/>
                  <a:pt x="5465871" y="2313455"/>
                </a:cubicBezTo>
                <a:cubicBezTo>
                  <a:pt x="5464448" y="2315545"/>
                  <a:pt x="5463025" y="2317604"/>
                  <a:pt x="5461602" y="2319694"/>
                </a:cubicBezTo>
                <a:cubicBezTo>
                  <a:pt x="5459330" y="2322996"/>
                  <a:pt x="5455787" y="2324904"/>
                  <a:pt x="5452062" y="2325237"/>
                </a:cubicBezTo>
                <a:cubicBezTo>
                  <a:pt x="5453274" y="2327933"/>
                  <a:pt x="5453304" y="2330932"/>
                  <a:pt x="5452335" y="2333749"/>
                </a:cubicBezTo>
                <a:cubicBezTo>
                  <a:pt x="5456938" y="2336990"/>
                  <a:pt x="5459633" y="2342654"/>
                  <a:pt x="5456029" y="2348167"/>
                </a:cubicBezTo>
                <a:cubicBezTo>
                  <a:pt x="5454788" y="2350045"/>
                  <a:pt x="5453788" y="2352074"/>
                  <a:pt x="5452547" y="2353922"/>
                </a:cubicBezTo>
                <a:cubicBezTo>
                  <a:pt x="5452275" y="2354437"/>
                  <a:pt x="5452062" y="2354952"/>
                  <a:pt x="5451850" y="2355467"/>
                </a:cubicBezTo>
                <a:cubicBezTo>
                  <a:pt x="5451366" y="2357042"/>
                  <a:pt x="5450881" y="2358465"/>
                  <a:pt x="5450094" y="2359768"/>
                </a:cubicBezTo>
                <a:cubicBezTo>
                  <a:pt x="5450548" y="2360889"/>
                  <a:pt x="5450639" y="2362100"/>
                  <a:pt x="5450760" y="2363312"/>
                </a:cubicBezTo>
                <a:cubicBezTo>
                  <a:pt x="5454939" y="2362736"/>
                  <a:pt x="5459482" y="2364009"/>
                  <a:pt x="5462540" y="2368219"/>
                </a:cubicBezTo>
                <a:cubicBezTo>
                  <a:pt x="5467628" y="2375276"/>
                  <a:pt x="5462661" y="2381789"/>
                  <a:pt x="5456029" y="2383697"/>
                </a:cubicBezTo>
                <a:cubicBezTo>
                  <a:pt x="5455303" y="2386756"/>
                  <a:pt x="5452880" y="2388907"/>
                  <a:pt x="5449973" y="2390088"/>
                </a:cubicBezTo>
                <a:cubicBezTo>
                  <a:pt x="5449670" y="2391785"/>
                  <a:pt x="5449064" y="2393420"/>
                  <a:pt x="5448217" y="2394874"/>
                </a:cubicBezTo>
                <a:cubicBezTo>
                  <a:pt x="5454969" y="2394935"/>
                  <a:pt x="5458543" y="2400720"/>
                  <a:pt x="5458452" y="2406627"/>
                </a:cubicBezTo>
                <a:cubicBezTo>
                  <a:pt x="5460088" y="2408535"/>
                  <a:pt x="5461148" y="2410988"/>
                  <a:pt x="5461178" y="2414108"/>
                </a:cubicBezTo>
                <a:cubicBezTo>
                  <a:pt x="5461238" y="2419803"/>
                  <a:pt x="5455212" y="2426224"/>
                  <a:pt x="5449246" y="2425255"/>
                </a:cubicBezTo>
                <a:lnTo>
                  <a:pt x="5442069" y="2424104"/>
                </a:lnTo>
                <a:cubicBezTo>
                  <a:pt x="5435679" y="2423074"/>
                  <a:pt x="5431015" y="2419076"/>
                  <a:pt x="5430925" y="2412139"/>
                </a:cubicBezTo>
                <a:cubicBezTo>
                  <a:pt x="5430894" y="2408383"/>
                  <a:pt x="5433559" y="2404537"/>
                  <a:pt x="5437042" y="2402477"/>
                </a:cubicBezTo>
                <a:cubicBezTo>
                  <a:pt x="5437375" y="2401659"/>
                  <a:pt x="5437375" y="2400720"/>
                  <a:pt x="5437859" y="2399993"/>
                </a:cubicBezTo>
                <a:cubicBezTo>
                  <a:pt x="5436800" y="2399842"/>
                  <a:pt x="5435770" y="2399781"/>
                  <a:pt x="5434650" y="2399296"/>
                </a:cubicBezTo>
                <a:cubicBezTo>
                  <a:pt x="5425565" y="2395207"/>
                  <a:pt x="5426140" y="2384697"/>
                  <a:pt x="5431288" y="2379214"/>
                </a:cubicBezTo>
                <a:cubicBezTo>
                  <a:pt x="5430894" y="2378517"/>
                  <a:pt x="5430743" y="2377730"/>
                  <a:pt x="5430531" y="2376973"/>
                </a:cubicBezTo>
                <a:cubicBezTo>
                  <a:pt x="5429713" y="2377033"/>
                  <a:pt x="5428926" y="2377276"/>
                  <a:pt x="5427987" y="2377245"/>
                </a:cubicBezTo>
                <a:cubicBezTo>
                  <a:pt x="5422900" y="2376973"/>
                  <a:pt x="5419144" y="2374671"/>
                  <a:pt x="5415056" y="2371854"/>
                </a:cubicBezTo>
                <a:cubicBezTo>
                  <a:pt x="5413845" y="2371036"/>
                  <a:pt x="5412997" y="2369733"/>
                  <a:pt x="5412301" y="2368280"/>
                </a:cubicBezTo>
                <a:cubicBezTo>
                  <a:pt x="5410211" y="2367340"/>
                  <a:pt x="5408303" y="2365947"/>
                  <a:pt x="5407001" y="2364130"/>
                </a:cubicBezTo>
                <a:cubicBezTo>
                  <a:pt x="5405971" y="2362706"/>
                  <a:pt x="5405063" y="2361192"/>
                  <a:pt x="5404184" y="2359647"/>
                </a:cubicBezTo>
                <a:cubicBezTo>
                  <a:pt x="5403761" y="2359465"/>
                  <a:pt x="5403306" y="2359314"/>
                  <a:pt x="5402882" y="2359041"/>
                </a:cubicBezTo>
                <a:cubicBezTo>
                  <a:pt x="5397553" y="2355891"/>
                  <a:pt x="5395009" y="2347925"/>
                  <a:pt x="5398673" y="2342563"/>
                </a:cubicBezTo>
                <a:lnTo>
                  <a:pt x="5399430" y="2341473"/>
                </a:lnTo>
                <a:cubicBezTo>
                  <a:pt x="5399794" y="2339928"/>
                  <a:pt x="5400521" y="2338444"/>
                  <a:pt x="5401611" y="2337050"/>
                </a:cubicBezTo>
                <a:cubicBezTo>
                  <a:pt x="5401671" y="2336899"/>
                  <a:pt x="5401701" y="2336717"/>
                  <a:pt x="5401792" y="2336536"/>
                </a:cubicBezTo>
                <a:cubicBezTo>
                  <a:pt x="5403094" y="2333810"/>
                  <a:pt x="5405063" y="2331507"/>
                  <a:pt x="5407243" y="2329387"/>
                </a:cubicBezTo>
                <a:cubicBezTo>
                  <a:pt x="5406123" y="2327721"/>
                  <a:pt x="5405335" y="2325813"/>
                  <a:pt x="5405154" y="2323814"/>
                </a:cubicBezTo>
                <a:cubicBezTo>
                  <a:pt x="5404518" y="2323723"/>
                  <a:pt x="5403882" y="2323753"/>
                  <a:pt x="5403276" y="2323602"/>
                </a:cubicBezTo>
                <a:cubicBezTo>
                  <a:pt x="5400460" y="2322875"/>
                  <a:pt x="5398128" y="2321148"/>
                  <a:pt x="5396493" y="2318967"/>
                </a:cubicBezTo>
                <a:cubicBezTo>
                  <a:pt x="5393525" y="2320209"/>
                  <a:pt x="5390042" y="2320391"/>
                  <a:pt x="5386439" y="2318786"/>
                </a:cubicBezTo>
                <a:cubicBezTo>
                  <a:pt x="5382926" y="2317180"/>
                  <a:pt x="5381078" y="2314727"/>
                  <a:pt x="5380473" y="2312001"/>
                </a:cubicBezTo>
                <a:cubicBezTo>
                  <a:pt x="5380291" y="2312849"/>
                  <a:pt x="5379716" y="2313546"/>
                  <a:pt x="5379322" y="2314333"/>
                </a:cubicBezTo>
                <a:cubicBezTo>
                  <a:pt x="5379352" y="2314939"/>
                  <a:pt x="5379625" y="2315484"/>
                  <a:pt x="5379625" y="2316090"/>
                </a:cubicBezTo>
                <a:cubicBezTo>
                  <a:pt x="5379716" y="2319906"/>
                  <a:pt x="5377111" y="2323026"/>
                  <a:pt x="5373841" y="2324904"/>
                </a:cubicBezTo>
                <a:cubicBezTo>
                  <a:pt x="5373386" y="2329660"/>
                  <a:pt x="5370479" y="2333688"/>
                  <a:pt x="5365907" y="2335233"/>
                </a:cubicBezTo>
                <a:cubicBezTo>
                  <a:pt x="5370025" y="2334415"/>
                  <a:pt x="5374598" y="2335506"/>
                  <a:pt x="5377111" y="2339019"/>
                </a:cubicBezTo>
                <a:lnTo>
                  <a:pt x="5379050" y="2341746"/>
                </a:lnTo>
                <a:cubicBezTo>
                  <a:pt x="5379867" y="2342351"/>
                  <a:pt x="5380685" y="2343018"/>
                  <a:pt x="5381442" y="2343775"/>
                </a:cubicBezTo>
                <a:cubicBezTo>
                  <a:pt x="5383198" y="2345562"/>
                  <a:pt x="5384016" y="2347955"/>
                  <a:pt x="5385136" y="2350166"/>
                </a:cubicBezTo>
                <a:cubicBezTo>
                  <a:pt x="5387438" y="2351832"/>
                  <a:pt x="5389315" y="2354073"/>
                  <a:pt x="5390042" y="2356618"/>
                </a:cubicBezTo>
                <a:cubicBezTo>
                  <a:pt x="5390648" y="2358678"/>
                  <a:pt x="5390436" y="2360616"/>
                  <a:pt x="5389982" y="2362434"/>
                </a:cubicBezTo>
                <a:cubicBezTo>
                  <a:pt x="5390042" y="2362706"/>
                  <a:pt x="5390163" y="2362979"/>
                  <a:pt x="5390224" y="2363251"/>
                </a:cubicBezTo>
                <a:cubicBezTo>
                  <a:pt x="5393465" y="2363312"/>
                  <a:pt x="5396674" y="2364493"/>
                  <a:pt x="5398613" y="2367189"/>
                </a:cubicBezTo>
                <a:lnTo>
                  <a:pt x="5401611" y="2371339"/>
                </a:lnTo>
                <a:cubicBezTo>
                  <a:pt x="5405275" y="2376397"/>
                  <a:pt x="5405335" y="2383333"/>
                  <a:pt x="5400248" y="2387635"/>
                </a:cubicBezTo>
                <a:cubicBezTo>
                  <a:pt x="5395766" y="2391421"/>
                  <a:pt x="5387620" y="2391360"/>
                  <a:pt x="5383986" y="2386302"/>
                </a:cubicBezTo>
                <a:lnTo>
                  <a:pt x="5383834" y="2386090"/>
                </a:lnTo>
                <a:cubicBezTo>
                  <a:pt x="5383319" y="2387180"/>
                  <a:pt x="5383017" y="2388301"/>
                  <a:pt x="5382017" y="2389331"/>
                </a:cubicBezTo>
                <a:cubicBezTo>
                  <a:pt x="5377293" y="2394177"/>
                  <a:pt x="5371448" y="2393269"/>
                  <a:pt x="5367360" y="2389967"/>
                </a:cubicBezTo>
                <a:cubicBezTo>
                  <a:pt x="5362939" y="2393026"/>
                  <a:pt x="5357003" y="2393602"/>
                  <a:pt x="5353248" y="2388574"/>
                </a:cubicBezTo>
                <a:cubicBezTo>
                  <a:pt x="5351976" y="2386847"/>
                  <a:pt x="5350492" y="2385302"/>
                  <a:pt x="5349221" y="2383576"/>
                </a:cubicBezTo>
                <a:cubicBezTo>
                  <a:pt x="5348857" y="2383182"/>
                  <a:pt x="5348463" y="2382819"/>
                  <a:pt x="5348070" y="2382425"/>
                </a:cubicBezTo>
                <a:cubicBezTo>
                  <a:pt x="5346798" y="2381456"/>
                  <a:pt x="5345708" y="2380547"/>
                  <a:pt x="5344799" y="2379456"/>
                </a:cubicBezTo>
                <a:cubicBezTo>
                  <a:pt x="5342770" y="2379517"/>
                  <a:pt x="5340802" y="2378972"/>
                  <a:pt x="5338985" y="2378154"/>
                </a:cubicBezTo>
                <a:cubicBezTo>
                  <a:pt x="5336532" y="2383394"/>
                  <a:pt x="5329840" y="2387180"/>
                  <a:pt x="5324237" y="2384666"/>
                </a:cubicBezTo>
                <a:lnTo>
                  <a:pt x="5319361" y="2382455"/>
                </a:lnTo>
                <a:cubicBezTo>
                  <a:pt x="5314274" y="2380153"/>
                  <a:pt x="5311034" y="2375398"/>
                  <a:pt x="5311548" y="2369915"/>
                </a:cubicBezTo>
                <a:cubicBezTo>
                  <a:pt x="5304916" y="2376185"/>
                  <a:pt x="5290562" y="2370521"/>
                  <a:pt x="5292530" y="2358647"/>
                </a:cubicBezTo>
                <a:cubicBezTo>
                  <a:pt x="5293257" y="2354255"/>
                  <a:pt x="5295983" y="2352135"/>
                  <a:pt x="5299072" y="2351075"/>
                </a:cubicBezTo>
                <a:cubicBezTo>
                  <a:pt x="5297921" y="2348318"/>
                  <a:pt x="5297678" y="2345168"/>
                  <a:pt x="5298738" y="2342351"/>
                </a:cubicBezTo>
                <a:cubicBezTo>
                  <a:pt x="5300495" y="2337777"/>
                  <a:pt x="5303372" y="2334082"/>
                  <a:pt x="5307854" y="2331992"/>
                </a:cubicBezTo>
                <a:cubicBezTo>
                  <a:pt x="5313456" y="2329387"/>
                  <a:pt x="5318907" y="2331235"/>
                  <a:pt x="5323995" y="2333900"/>
                </a:cubicBezTo>
                <a:cubicBezTo>
                  <a:pt x="5329567" y="2336808"/>
                  <a:pt x="5330203" y="2345077"/>
                  <a:pt x="5327265" y="2349984"/>
                </a:cubicBezTo>
                <a:cubicBezTo>
                  <a:pt x="5331353" y="2351650"/>
                  <a:pt x="5334563" y="2355346"/>
                  <a:pt x="5334988" y="2359495"/>
                </a:cubicBezTo>
                <a:cubicBezTo>
                  <a:pt x="5335169" y="2357315"/>
                  <a:pt x="5335563" y="2355800"/>
                  <a:pt x="5336411" y="2353831"/>
                </a:cubicBezTo>
                <a:cubicBezTo>
                  <a:pt x="5338319" y="2349379"/>
                  <a:pt x="5341619" y="2346743"/>
                  <a:pt x="5345465" y="2344017"/>
                </a:cubicBezTo>
                <a:cubicBezTo>
                  <a:pt x="5346586" y="2343199"/>
                  <a:pt x="5348040" y="2342836"/>
                  <a:pt x="5349584" y="2342715"/>
                </a:cubicBezTo>
                <a:cubicBezTo>
                  <a:pt x="5351098" y="2341140"/>
                  <a:pt x="5352976" y="2339898"/>
                  <a:pt x="5355005" y="2339353"/>
                </a:cubicBezTo>
                <a:cubicBezTo>
                  <a:pt x="5356640" y="2338898"/>
                  <a:pt x="5358275" y="2338565"/>
                  <a:pt x="5359941" y="2338292"/>
                </a:cubicBezTo>
                <a:cubicBezTo>
                  <a:pt x="5360244" y="2337959"/>
                  <a:pt x="5360546" y="2337626"/>
                  <a:pt x="5360910" y="2337323"/>
                </a:cubicBezTo>
                <a:cubicBezTo>
                  <a:pt x="5361697" y="2336687"/>
                  <a:pt x="5362697" y="2336324"/>
                  <a:pt x="5363636" y="2335930"/>
                </a:cubicBezTo>
                <a:cubicBezTo>
                  <a:pt x="5361273" y="2336233"/>
                  <a:pt x="5358942" y="2335597"/>
                  <a:pt x="5356852" y="2334506"/>
                </a:cubicBezTo>
                <a:cubicBezTo>
                  <a:pt x="5356731" y="2334597"/>
                  <a:pt x="5356701" y="2334718"/>
                  <a:pt x="5356549" y="2334809"/>
                </a:cubicBezTo>
                <a:cubicBezTo>
                  <a:pt x="5351583" y="2337596"/>
                  <a:pt x="5343346" y="2336081"/>
                  <a:pt x="5340953" y="2330387"/>
                </a:cubicBezTo>
                <a:cubicBezTo>
                  <a:pt x="5340711" y="2329720"/>
                  <a:pt x="5340378" y="2329054"/>
                  <a:pt x="5340045" y="2328418"/>
                </a:cubicBezTo>
                <a:cubicBezTo>
                  <a:pt x="5340045" y="2328418"/>
                  <a:pt x="5340045" y="2328418"/>
                  <a:pt x="5340045" y="2328418"/>
                </a:cubicBezTo>
                <a:cubicBezTo>
                  <a:pt x="5339954" y="2328388"/>
                  <a:pt x="5339954" y="2328357"/>
                  <a:pt x="5339833" y="2328297"/>
                </a:cubicBezTo>
                <a:cubicBezTo>
                  <a:pt x="5339651" y="2328236"/>
                  <a:pt x="5339621" y="2328236"/>
                  <a:pt x="5339288" y="2328115"/>
                </a:cubicBezTo>
                <a:cubicBezTo>
                  <a:pt x="5333170" y="2326116"/>
                  <a:pt x="5330021" y="2320028"/>
                  <a:pt x="5331565" y="2313848"/>
                </a:cubicBezTo>
                <a:cubicBezTo>
                  <a:pt x="5332504" y="2310123"/>
                  <a:pt x="5335714" y="2307487"/>
                  <a:pt x="5339348" y="2306367"/>
                </a:cubicBezTo>
                <a:cubicBezTo>
                  <a:pt x="5339681" y="2305670"/>
                  <a:pt x="5340348" y="2305246"/>
                  <a:pt x="5340802" y="2304640"/>
                </a:cubicBezTo>
                <a:cubicBezTo>
                  <a:pt x="5337865" y="2303671"/>
                  <a:pt x="5335260" y="2301611"/>
                  <a:pt x="5333837" y="2297946"/>
                </a:cubicBezTo>
                <a:cubicBezTo>
                  <a:pt x="5328537" y="2284134"/>
                  <a:pt x="5350371" y="2277167"/>
                  <a:pt x="5355671" y="2290889"/>
                </a:cubicBezTo>
                <a:cubicBezTo>
                  <a:pt x="5356519" y="2293100"/>
                  <a:pt x="5356276" y="2294978"/>
                  <a:pt x="5355883" y="2296765"/>
                </a:cubicBezTo>
                <a:cubicBezTo>
                  <a:pt x="5360668" y="2296129"/>
                  <a:pt x="5365725" y="2296613"/>
                  <a:pt x="5370207" y="2297461"/>
                </a:cubicBezTo>
                <a:cubicBezTo>
                  <a:pt x="5375930" y="2298582"/>
                  <a:pt x="5379746" y="2302762"/>
                  <a:pt x="5380382" y="2308275"/>
                </a:cubicBezTo>
                <a:cubicBezTo>
                  <a:pt x="5381563" y="2301066"/>
                  <a:pt x="5389861" y="2294130"/>
                  <a:pt x="5398794" y="2298158"/>
                </a:cubicBezTo>
                <a:cubicBezTo>
                  <a:pt x="5400642" y="2299006"/>
                  <a:pt x="5402004" y="2300097"/>
                  <a:pt x="5402973" y="2301339"/>
                </a:cubicBezTo>
                <a:cubicBezTo>
                  <a:pt x="5404245" y="2301036"/>
                  <a:pt x="5405608" y="2300915"/>
                  <a:pt x="5406940" y="2301096"/>
                </a:cubicBezTo>
                <a:cubicBezTo>
                  <a:pt x="5407243" y="2301006"/>
                  <a:pt x="5407516" y="2300915"/>
                  <a:pt x="5407788" y="2300793"/>
                </a:cubicBezTo>
                <a:cubicBezTo>
                  <a:pt x="5407879" y="2300733"/>
                  <a:pt x="5407970" y="2300703"/>
                  <a:pt x="5408091" y="2300612"/>
                </a:cubicBezTo>
                <a:cubicBezTo>
                  <a:pt x="5408848" y="2300097"/>
                  <a:pt x="5409666" y="2299673"/>
                  <a:pt x="5410453" y="2299158"/>
                </a:cubicBezTo>
                <a:cubicBezTo>
                  <a:pt x="5411059" y="2298764"/>
                  <a:pt x="5414148" y="2296341"/>
                  <a:pt x="5411392" y="2298582"/>
                </a:cubicBezTo>
                <a:cubicBezTo>
                  <a:pt x="5414875" y="2295705"/>
                  <a:pt x="5418175" y="2293494"/>
                  <a:pt x="5422990" y="2294463"/>
                </a:cubicBezTo>
                <a:cubicBezTo>
                  <a:pt x="5427836" y="2295463"/>
                  <a:pt x="5431197" y="2299279"/>
                  <a:pt x="5432045" y="2303974"/>
                </a:cubicBezTo>
                <a:cubicBezTo>
                  <a:pt x="5432227" y="2304943"/>
                  <a:pt x="5432288" y="2305882"/>
                  <a:pt x="5432288" y="2306882"/>
                </a:cubicBezTo>
                <a:cubicBezTo>
                  <a:pt x="5433135" y="2310516"/>
                  <a:pt x="5432681" y="2314242"/>
                  <a:pt x="5431561" y="2317816"/>
                </a:cubicBezTo>
                <a:cubicBezTo>
                  <a:pt x="5432863" y="2318513"/>
                  <a:pt x="5434074" y="2319452"/>
                  <a:pt x="5435073" y="2320603"/>
                </a:cubicBezTo>
                <a:cubicBezTo>
                  <a:pt x="5436709" y="2319422"/>
                  <a:pt x="5438556" y="2318634"/>
                  <a:pt x="5440676" y="2318483"/>
                </a:cubicBezTo>
                <a:cubicBezTo>
                  <a:pt x="5438950" y="2314878"/>
                  <a:pt x="5438677" y="2310607"/>
                  <a:pt x="5440979" y="2307245"/>
                </a:cubicBezTo>
                <a:lnTo>
                  <a:pt x="5442886" y="2304428"/>
                </a:lnTo>
                <a:cubicBezTo>
                  <a:pt x="5442251" y="2303520"/>
                  <a:pt x="5441584" y="2302611"/>
                  <a:pt x="5440948" y="2301733"/>
                </a:cubicBezTo>
                <a:cubicBezTo>
                  <a:pt x="5437345" y="2296674"/>
                  <a:pt x="5437617" y="2289677"/>
                  <a:pt x="5442675" y="2285588"/>
                </a:cubicBezTo>
                <a:cubicBezTo>
                  <a:pt x="5447308" y="2281862"/>
                  <a:pt x="5455182" y="2282286"/>
                  <a:pt x="5458785" y="2287314"/>
                </a:cubicBezTo>
                <a:lnTo>
                  <a:pt x="5460996" y="2290404"/>
                </a:lnTo>
                <a:cubicBezTo>
                  <a:pt x="5461329" y="2290192"/>
                  <a:pt x="5461420" y="2289738"/>
                  <a:pt x="5461783" y="2289556"/>
                </a:cubicBezTo>
                <a:cubicBezTo>
                  <a:pt x="5461632" y="2289253"/>
                  <a:pt x="5461632" y="2288920"/>
                  <a:pt x="5461511" y="2288617"/>
                </a:cubicBezTo>
                <a:cubicBezTo>
                  <a:pt x="5461087" y="2287648"/>
                  <a:pt x="5460814" y="2286678"/>
                  <a:pt x="5460633" y="2285618"/>
                </a:cubicBezTo>
                <a:cubicBezTo>
                  <a:pt x="5458967" y="2278561"/>
                  <a:pt x="5460875" y="2270110"/>
                  <a:pt x="5464479" y="2264294"/>
                </a:cubicBezTo>
                <a:cubicBezTo>
                  <a:pt x="5465448" y="2262719"/>
                  <a:pt x="5467325" y="2261871"/>
                  <a:pt x="5468960" y="2260871"/>
                </a:cubicBezTo>
                <a:cubicBezTo>
                  <a:pt x="5469203" y="2259872"/>
                  <a:pt x="5469415" y="2258872"/>
                  <a:pt x="5469960" y="2258054"/>
                </a:cubicBezTo>
                <a:cubicBezTo>
                  <a:pt x="5464146" y="2260780"/>
                  <a:pt x="5455515" y="2259296"/>
                  <a:pt x="5452517" y="2251421"/>
                </a:cubicBezTo>
                <a:cubicBezTo>
                  <a:pt x="5447217" y="2237669"/>
                  <a:pt x="5469536" y="2232247"/>
                  <a:pt x="5474775" y="2245878"/>
                </a:cubicBezTo>
                <a:cubicBezTo>
                  <a:pt x="5476138" y="2249422"/>
                  <a:pt x="5475653" y="2252390"/>
                  <a:pt x="5474139" y="2254632"/>
                </a:cubicBezTo>
                <a:cubicBezTo>
                  <a:pt x="5476350" y="2253602"/>
                  <a:pt x="5478954" y="2253390"/>
                  <a:pt x="5481528" y="2253723"/>
                </a:cubicBezTo>
                <a:cubicBezTo>
                  <a:pt x="5482255" y="2249937"/>
                  <a:pt x="5484708" y="2246605"/>
                  <a:pt x="5488402" y="2244606"/>
                </a:cubicBezTo>
                <a:cubicBezTo>
                  <a:pt x="5488402" y="2243969"/>
                  <a:pt x="5488221" y="2243455"/>
                  <a:pt x="5488342" y="2242788"/>
                </a:cubicBezTo>
                <a:cubicBezTo>
                  <a:pt x="5490734" y="2228279"/>
                  <a:pt x="5513598" y="2230097"/>
                  <a:pt x="5511206" y="2244636"/>
                </a:cubicBezTo>
                <a:cubicBezTo>
                  <a:pt x="5510539" y="2248604"/>
                  <a:pt x="5508298" y="2251270"/>
                  <a:pt x="5505482" y="2252844"/>
                </a:cubicBezTo>
                <a:cubicBezTo>
                  <a:pt x="5505421" y="2254813"/>
                  <a:pt x="5504967" y="2256813"/>
                  <a:pt x="5503907" y="2258660"/>
                </a:cubicBezTo>
                <a:cubicBezTo>
                  <a:pt x="5505058" y="2258721"/>
                  <a:pt x="5506148" y="2258933"/>
                  <a:pt x="5507148" y="2259327"/>
                </a:cubicBezTo>
                <a:cubicBezTo>
                  <a:pt x="5510146" y="2253723"/>
                  <a:pt x="5517141" y="2251875"/>
                  <a:pt x="5522834" y="2254268"/>
                </a:cubicBezTo>
                <a:close/>
                <a:moveTo>
                  <a:pt x="5483012" y="2100001"/>
                </a:moveTo>
                <a:cubicBezTo>
                  <a:pt x="5484526" y="2093944"/>
                  <a:pt x="5492672" y="2091429"/>
                  <a:pt x="5497851" y="2093459"/>
                </a:cubicBezTo>
                <a:cubicBezTo>
                  <a:pt x="5504150" y="2095912"/>
                  <a:pt x="5505876" y="2102303"/>
                  <a:pt x="5504392" y="2108301"/>
                </a:cubicBezTo>
                <a:lnTo>
                  <a:pt x="5503150" y="2113269"/>
                </a:lnTo>
                <a:cubicBezTo>
                  <a:pt x="5501636" y="2119326"/>
                  <a:pt x="5493490" y="2121841"/>
                  <a:pt x="5488311" y="2119781"/>
                </a:cubicBezTo>
                <a:cubicBezTo>
                  <a:pt x="5482013" y="2117327"/>
                  <a:pt x="5480286" y="2110936"/>
                  <a:pt x="5481770" y="2104939"/>
                </a:cubicBezTo>
                <a:lnTo>
                  <a:pt x="5483012" y="2100001"/>
                </a:lnTo>
                <a:close/>
                <a:moveTo>
                  <a:pt x="5466629" y="2153433"/>
                </a:moveTo>
                <a:cubicBezTo>
                  <a:pt x="5468052" y="2152888"/>
                  <a:pt x="5469536" y="2152797"/>
                  <a:pt x="5470989" y="2153009"/>
                </a:cubicBezTo>
                <a:cubicBezTo>
                  <a:pt x="5468506" y="2144346"/>
                  <a:pt x="5475865" y="2133381"/>
                  <a:pt x="5486283" y="2138076"/>
                </a:cubicBezTo>
                <a:cubicBezTo>
                  <a:pt x="5487131" y="2138439"/>
                  <a:pt x="5487615" y="2139045"/>
                  <a:pt x="5488311" y="2139530"/>
                </a:cubicBezTo>
                <a:cubicBezTo>
                  <a:pt x="5488463" y="2138894"/>
                  <a:pt x="5488433" y="2138318"/>
                  <a:pt x="5488675" y="2137713"/>
                </a:cubicBezTo>
                <a:cubicBezTo>
                  <a:pt x="5490885" y="2132503"/>
                  <a:pt x="5498365" y="2128595"/>
                  <a:pt x="5503725" y="2131685"/>
                </a:cubicBezTo>
                <a:cubicBezTo>
                  <a:pt x="5504362" y="2132078"/>
                  <a:pt x="5505028" y="2132412"/>
                  <a:pt x="5505724" y="2132745"/>
                </a:cubicBezTo>
                <a:cubicBezTo>
                  <a:pt x="5505815" y="2132775"/>
                  <a:pt x="5505785" y="2132745"/>
                  <a:pt x="5505846" y="2132775"/>
                </a:cubicBezTo>
                <a:cubicBezTo>
                  <a:pt x="5505906" y="2132775"/>
                  <a:pt x="5505936" y="2132775"/>
                  <a:pt x="5505997" y="2132775"/>
                </a:cubicBezTo>
                <a:cubicBezTo>
                  <a:pt x="5506118" y="2132745"/>
                  <a:pt x="5506239" y="2132715"/>
                  <a:pt x="5506421" y="2132654"/>
                </a:cubicBezTo>
                <a:cubicBezTo>
                  <a:pt x="5512477" y="2130534"/>
                  <a:pt x="5518685" y="2133351"/>
                  <a:pt x="5521260" y="2139197"/>
                </a:cubicBezTo>
                <a:cubicBezTo>
                  <a:pt x="5523712" y="2144740"/>
                  <a:pt x="5520351" y="2152070"/>
                  <a:pt x="5514688" y="2154039"/>
                </a:cubicBezTo>
                <a:cubicBezTo>
                  <a:pt x="5508086" y="2156341"/>
                  <a:pt x="5500879" y="2156310"/>
                  <a:pt x="5494701" y="2152766"/>
                </a:cubicBezTo>
                <a:cubicBezTo>
                  <a:pt x="5494096" y="2152403"/>
                  <a:pt x="5493611" y="2151918"/>
                  <a:pt x="5493066" y="2151494"/>
                </a:cubicBezTo>
                <a:cubicBezTo>
                  <a:pt x="5491976" y="2157492"/>
                  <a:pt x="5487100" y="2162459"/>
                  <a:pt x="5480438" y="2161157"/>
                </a:cubicBezTo>
                <a:cubicBezTo>
                  <a:pt x="5480468" y="2161308"/>
                  <a:pt x="5480619" y="2161429"/>
                  <a:pt x="5480650" y="2161611"/>
                </a:cubicBezTo>
                <a:cubicBezTo>
                  <a:pt x="5481740" y="2165791"/>
                  <a:pt x="5480408" y="2169487"/>
                  <a:pt x="5477773" y="2172182"/>
                </a:cubicBezTo>
                <a:cubicBezTo>
                  <a:pt x="5479227" y="2173485"/>
                  <a:pt x="5480438" y="2175121"/>
                  <a:pt x="5481165" y="2176968"/>
                </a:cubicBezTo>
                <a:cubicBezTo>
                  <a:pt x="5483466" y="2182905"/>
                  <a:pt x="5479590" y="2189357"/>
                  <a:pt x="5473988" y="2191507"/>
                </a:cubicBezTo>
                <a:lnTo>
                  <a:pt x="5469233" y="2193355"/>
                </a:lnTo>
                <a:cubicBezTo>
                  <a:pt x="5465296" y="2194870"/>
                  <a:pt x="5461208" y="2193658"/>
                  <a:pt x="5458210" y="2191083"/>
                </a:cubicBezTo>
                <a:cubicBezTo>
                  <a:pt x="5455848" y="2191205"/>
                  <a:pt x="5453698" y="2190235"/>
                  <a:pt x="5451820" y="2188660"/>
                </a:cubicBezTo>
                <a:cubicBezTo>
                  <a:pt x="5450033" y="2188660"/>
                  <a:pt x="5448277" y="2188387"/>
                  <a:pt x="5446642" y="2187630"/>
                </a:cubicBezTo>
                <a:lnTo>
                  <a:pt x="5441766" y="2185449"/>
                </a:lnTo>
                <a:cubicBezTo>
                  <a:pt x="5435619" y="2182663"/>
                  <a:pt x="5433741" y="2175151"/>
                  <a:pt x="5436255" y="2169335"/>
                </a:cubicBezTo>
                <a:cubicBezTo>
                  <a:pt x="5438919" y="2163247"/>
                  <a:pt x="5446642" y="2161248"/>
                  <a:pt x="5452365" y="2163822"/>
                </a:cubicBezTo>
                <a:lnTo>
                  <a:pt x="5453577" y="2164368"/>
                </a:lnTo>
                <a:cubicBezTo>
                  <a:pt x="5454394" y="2160188"/>
                  <a:pt x="5457665" y="2156886"/>
                  <a:pt x="5461874" y="2155250"/>
                </a:cubicBezTo>
                <a:lnTo>
                  <a:pt x="5466629" y="2153433"/>
                </a:lnTo>
                <a:close/>
                <a:moveTo>
                  <a:pt x="5439283" y="2076648"/>
                </a:moveTo>
                <a:cubicBezTo>
                  <a:pt x="5438829" y="2068712"/>
                  <a:pt x="5444794" y="2060776"/>
                  <a:pt x="5453788" y="2064835"/>
                </a:cubicBezTo>
                <a:cubicBezTo>
                  <a:pt x="5467719" y="2071135"/>
                  <a:pt x="5460905" y="2094246"/>
                  <a:pt x="5446823" y="2087885"/>
                </a:cubicBezTo>
                <a:cubicBezTo>
                  <a:pt x="5444492" y="2086825"/>
                  <a:pt x="5442947" y="2085250"/>
                  <a:pt x="5441706" y="2083463"/>
                </a:cubicBezTo>
                <a:cubicBezTo>
                  <a:pt x="5441736" y="2084493"/>
                  <a:pt x="5441857" y="2085493"/>
                  <a:pt x="5441584" y="2086613"/>
                </a:cubicBezTo>
                <a:cubicBezTo>
                  <a:pt x="5438011" y="2100971"/>
                  <a:pt x="5416116" y="2094155"/>
                  <a:pt x="5419659" y="2079889"/>
                </a:cubicBezTo>
                <a:cubicBezTo>
                  <a:pt x="5422203" y="2069621"/>
                  <a:pt x="5433983" y="2070287"/>
                  <a:pt x="5439283" y="2076648"/>
                </a:cubicBezTo>
                <a:close/>
                <a:moveTo>
                  <a:pt x="5386923" y="2038967"/>
                </a:moveTo>
                <a:lnTo>
                  <a:pt x="5394009" y="2036302"/>
                </a:lnTo>
                <a:cubicBezTo>
                  <a:pt x="5394191" y="2036241"/>
                  <a:pt x="5394403" y="2036362"/>
                  <a:pt x="5394585" y="2036302"/>
                </a:cubicBezTo>
                <a:cubicBezTo>
                  <a:pt x="5394161" y="2032061"/>
                  <a:pt x="5395917" y="2027730"/>
                  <a:pt x="5399733" y="2025367"/>
                </a:cubicBezTo>
                <a:cubicBezTo>
                  <a:pt x="5404911" y="2022126"/>
                  <a:pt x="5412331" y="2023701"/>
                  <a:pt x="5415541" y="2029002"/>
                </a:cubicBezTo>
                <a:cubicBezTo>
                  <a:pt x="5416782" y="2031061"/>
                  <a:pt x="5418024" y="2033121"/>
                  <a:pt x="5419266" y="2035181"/>
                </a:cubicBezTo>
                <a:cubicBezTo>
                  <a:pt x="5422476" y="2040512"/>
                  <a:pt x="5420961" y="2047660"/>
                  <a:pt x="5415632" y="2050992"/>
                </a:cubicBezTo>
                <a:cubicBezTo>
                  <a:pt x="5414269" y="2051841"/>
                  <a:pt x="5412725" y="2052325"/>
                  <a:pt x="5411150" y="2052537"/>
                </a:cubicBezTo>
                <a:cubicBezTo>
                  <a:pt x="5412270" y="2058262"/>
                  <a:pt x="5408878" y="2063623"/>
                  <a:pt x="5403488" y="2065683"/>
                </a:cubicBezTo>
                <a:lnTo>
                  <a:pt x="5398734" y="2067500"/>
                </a:lnTo>
                <a:cubicBezTo>
                  <a:pt x="5392919" y="2069742"/>
                  <a:pt x="5386105" y="2065592"/>
                  <a:pt x="5384379" y="2059958"/>
                </a:cubicBezTo>
                <a:cubicBezTo>
                  <a:pt x="5384167" y="2059292"/>
                  <a:pt x="5384258" y="2058656"/>
                  <a:pt x="5384198" y="2057989"/>
                </a:cubicBezTo>
                <a:cubicBezTo>
                  <a:pt x="5383077" y="2056959"/>
                  <a:pt x="5381563" y="2056444"/>
                  <a:pt x="5380867" y="2054900"/>
                </a:cubicBezTo>
                <a:cubicBezTo>
                  <a:pt x="5378323" y="2049175"/>
                  <a:pt x="5380867" y="2041269"/>
                  <a:pt x="5386923" y="2038967"/>
                </a:cubicBezTo>
                <a:close/>
                <a:moveTo>
                  <a:pt x="5363242" y="2036696"/>
                </a:moveTo>
                <a:cubicBezTo>
                  <a:pt x="5369207" y="2036393"/>
                  <a:pt x="5372630" y="2039846"/>
                  <a:pt x="5373932" y="2044147"/>
                </a:cubicBezTo>
                <a:cubicBezTo>
                  <a:pt x="5375991" y="2046661"/>
                  <a:pt x="5377142" y="2049902"/>
                  <a:pt x="5376384" y="2052991"/>
                </a:cubicBezTo>
                <a:lnTo>
                  <a:pt x="5375143" y="2057959"/>
                </a:lnTo>
                <a:cubicBezTo>
                  <a:pt x="5374992" y="2058534"/>
                  <a:pt x="5374628" y="2058868"/>
                  <a:pt x="5374416" y="2059382"/>
                </a:cubicBezTo>
                <a:cubicBezTo>
                  <a:pt x="5376354" y="2060261"/>
                  <a:pt x="5378020" y="2061473"/>
                  <a:pt x="5379110" y="2063199"/>
                </a:cubicBezTo>
                <a:cubicBezTo>
                  <a:pt x="5383380" y="2068863"/>
                  <a:pt x="5383562" y="2077981"/>
                  <a:pt x="5375870" y="2081070"/>
                </a:cubicBezTo>
                <a:cubicBezTo>
                  <a:pt x="5373780" y="2081888"/>
                  <a:pt x="5371782" y="2082979"/>
                  <a:pt x="5369722" y="2083796"/>
                </a:cubicBezTo>
                <a:cubicBezTo>
                  <a:pt x="5369207" y="2084069"/>
                  <a:pt x="5368753" y="2084372"/>
                  <a:pt x="5368269" y="2084644"/>
                </a:cubicBezTo>
                <a:cubicBezTo>
                  <a:pt x="5366967" y="2085674"/>
                  <a:pt x="5365755" y="2086522"/>
                  <a:pt x="5364362" y="2087158"/>
                </a:cubicBezTo>
                <a:cubicBezTo>
                  <a:pt x="5363575" y="2090672"/>
                  <a:pt x="5361273" y="2093944"/>
                  <a:pt x="5358366" y="2095549"/>
                </a:cubicBezTo>
                <a:cubicBezTo>
                  <a:pt x="5352249" y="2098911"/>
                  <a:pt x="5345738" y="2096124"/>
                  <a:pt x="5342013" y="2090793"/>
                </a:cubicBezTo>
                <a:cubicBezTo>
                  <a:pt x="5344648" y="2094579"/>
                  <a:pt x="5344436" y="2092792"/>
                  <a:pt x="5341650" y="2091793"/>
                </a:cubicBezTo>
                <a:cubicBezTo>
                  <a:pt x="5340923" y="2091520"/>
                  <a:pt x="5340438" y="2091096"/>
                  <a:pt x="5339833" y="2090793"/>
                </a:cubicBezTo>
                <a:cubicBezTo>
                  <a:pt x="5341196" y="2095640"/>
                  <a:pt x="5339469" y="2101062"/>
                  <a:pt x="5335018" y="2103757"/>
                </a:cubicBezTo>
                <a:cubicBezTo>
                  <a:pt x="5329749" y="2106968"/>
                  <a:pt x="5322450" y="2105211"/>
                  <a:pt x="5319270" y="2099941"/>
                </a:cubicBezTo>
                <a:lnTo>
                  <a:pt x="5315757" y="2094095"/>
                </a:lnTo>
                <a:cubicBezTo>
                  <a:pt x="5314819" y="2097518"/>
                  <a:pt x="5312578" y="2100577"/>
                  <a:pt x="5309126" y="2101879"/>
                </a:cubicBezTo>
                <a:lnTo>
                  <a:pt x="5304371" y="2103727"/>
                </a:lnTo>
                <a:cubicBezTo>
                  <a:pt x="5298587" y="2105969"/>
                  <a:pt x="5291773" y="2103091"/>
                  <a:pt x="5289502" y="2097275"/>
                </a:cubicBezTo>
                <a:cubicBezTo>
                  <a:pt x="5287261" y="2091551"/>
                  <a:pt x="5290199" y="2084614"/>
                  <a:pt x="5295953" y="2082403"/>
                </a:cubicBezTo>
                <a:lnTo>
                  <a:pt x="5300707" y="2080555"/>
                </a:lnTo>
                <a:cubicBezTo>
                  <a:pt x="5305764" y="2078617"/>
                  <a:pt x="5311367" y="2080676"/>
                  <a:pt x="5314274" y="2085038"/>
                </a:cubicBezTo>
                <a:cubicBezTo>
                  <a:pt x="5314546" y="2083978"/>
                  <a:pt x="5315061" y="2083039"/>
                  <a:pt x="5315606" y="2082100"/>
                </a:cubicBezTo>
                <a:cubicBezTo>
                  <a:pt x="5310155" y="2080828"/>
                  <a:pt x="5305340" y="2075012"/>
                  <a:pt x="5306763" y="2069257"/>
                </a:cubicBezTo>
                <a:lnTo>
                  <a:pt x="5308005" y="2064320"/>
                </a:lnTo>
                <a:cubicBezTo>
                  <a:pt x="5309519" y="2058292"/>
                  <a:pt x="5314576" y="2053718"/>
                  <a:pt x="5321118" y="2054779"/>
                </a:cubicBezTo>
                <a:cubicBezTo>
                  <a:pt x="5322601" y="2055021"/>
                  <a:pt x="5324025" y="2055627"/>
                  <a:pt x="5325357" y="2056475"/>
                </a:cubicBezTo>
                <a:cubicBezTo>
                  <a:pt x="5324600" y="2051325"/>
                  <a:pt x="5326963" y="2045510"/>
                  <a:pt x="5332020" y="2043602"/>
                </a:cubicBezTo>
                <a:lnTo>
                  <a:pt x="5335321" y="2042360"/>
                </a:lnTo>
                <a:cubicBezTo>
                  <a:pt x="5336169" y="2041693"/>
                  <a:pt x="5337017" y="2041057"/>
                  <a:pt x="5338016" y="2040482"/>
                </a:cubicBezTo>
                <a:cubicBezTo>
                  <a:pt x="5345496" y="2036180"/>
                  <a:pt x="5355005" y="2037120"/>
                  <a:pt x="5363242" y="2036696"/>
                </a:cubicBezTo>
                <a:close/>
                <a:moveTo>
                  <a:pt x="5345617" y="1889729"/>
                </a:moveTo>
                <a:cubicBezTo>
                  <a:pt x="5348827" y="1895029"/>
                  <a:pt x="5348009" y="1901996"/>
                  <a:pt x="5342619" y="1905661"/>
                </a:cubicBezTo>
                <a:cubicBezTo>
                  <a:pt x="5337713" y="1908993"/>
                  <a:pt x="5329870" y="1907963"/>
                  <a:pt x="5326690" y="1902662"/>
                </a:cubicBezTo>
                <a:cubicBezTo>
                  <a:pt x="5326115" y="1901754"/>
                  <a:pt x="5325569" y="1900815"/>
                  <a:pt x="5325024" y="1899876"/>
                </a:cubicBezTo>
                <a:cubicBezTo>
                  <a:pt x="5323389" y="1898816"/>
                  <a:pt x="5321936" y="1897362"/>
                  <a:pt x="5320997" y="1894969"/>
                </a:cubicBezTo>
                <a:cubicBezTo>
                  <a:pt x="5318695" y="1888941"/>
                  <a:pt x="5321451" y="1883792"/>
                  <a:pt x="5325599" y="1880884"/>
                </a:cubicBezTo>
                <a:cubicBezTo>
                  <a:pt x="5325751" y="1880793"/>
                  <a:pt x="5325812" y="1880642"/>
                  <a:pt x="5325963" y="1880521"/>
                </a:cubicBezTo>
                <a:cubicBezTo>
                  <a:pt x="5326084" y="1880430"/>
                  <a:pt x="5326236" y="1880430"/>
                  <a:pt x="5326357" y="1880339"/>
                </a:cubicBezTo>
                <a:cubicBezTo>
                  <a:pt x="5327477" y="1879703"/>
                  <a:pt x="5328598" y="1879218"/>
                  <a:pt x="5329809" y="1878915"/>
                </a:cubicBezTo>
                <a:cubicBezTo>
                  <a:pt x="5329930" y="1878885"/>
                  <a:pt x="5330051" y="1878855"/>
                  <a:pt x="5330142" y="1878824"/>
                </a:cubicBezTo>
                <a:cubicBezTo>
                  <a:pt x="5332474" y="1878309"/>
                  <a:pt x="5334776" y="1878552"/>
                  <a:pt x="5336865" y="1879642"/>
                </a:cubicBezTo>
                <a:cubicBezTo>
                  <a:pt x="5338864" y="1880430"/>
                  <a:pt x="5340711" y="1881611"/>
                  <a:pt x="5341862" y="1883519"/>
                </a:cubicBezTo>
                <a:lnTo>
                  <a:pt x="5345617" y="1889729"/>
                </a:lnTo>
                <a:close/>
                <a:moveTo>
                  <a:pt x="5311185" y="1830815"/>
                </a:moveTo>
                <a:cubicBezTo>
                  <a:pt x="5311518" y="1830512"/>
                  <a:pt x="5311851" y="1830179"/>
                  <a:pt x="5312215" y="1829936"/>
                </a:cubicBezTo>
                <a:cubicBezTo>
                  <a:pt x="5317090" y="1826574"/>
                  <a:pt x="5324964" y="1827513"/>
                  <a:pt x="5328174" y="1832844"/>
                </a:cubicBezTo>
                <a:lnTo>
                  <a:pt x="5329900" y="1835722"/>
                </a:lnTo>
                <a:cubicBezTo>
                  <a:pt x="5330687" y="1836388"/>
                  <a:pt x="5331444" y="1837085"/>
                  <a:pt x="5332141" y="1837933"/>
                </a:cubicBezTo>
                <a:cubicBezTo>
                  <a:pt x="5337440" y="1844203"/>
                  <a:pt x="5338167" y="1853260"/>
                  <a:pt x="5339984" y="1860953"/>
                </a:cubicBezTo>
                <a:cubicBezTo>
                  <a:pt x="5342710" y="1872554"/>
                  <a:pt x="5328598" y="1877189"/>
                  <a:pt x="5321209" y="1871070"/>
                </a:cubicBezTo>
                <a:cubicBezTo>
                  <a:pt x="5321178" y="1871373"/>
                  <a:pt x="5321148" y="1871676"/>
                  <a:pt x="5321118" y="1871979"/>
                </a:cubicBezTo>
                <a:cubicBezTo>
                  <a:pt x="5321421" y="1875462"/>
                  <a:pt x="5320058" y="1878340"/>
                  <a:pt x="5317847" y="1880369"/>
                </a:cubicBezTo>
                <a:cubicBezTo>
                  <a:pt x="5313274" y="1885367"/>
                  <a:pt x="5304734" y="1887093"/>
                  <a:pt x="5300525" y="1880369"/>
                </a:cubicBezTo>
                <a:cubicBezTo>
                  <a:pt x="5299374" y="1878552"/>
                  <a:pt x="5298042" y="1876886"/>
                  <a:pt x="5296922" y="1875068"/>
                </a:cubicBezTo>
                <a:cubicBezTo>
                  <a:pt x="5296588" y="1874644"/>
                  <a:pt x="5296225" y="1874251"/>
                  <a:pt x="5295861" y="1873826"/>
                </a:cubicBezTo>
                <a:cubicBezTo>
                  <a:pt x="5294680" y="1872766"/>
                  <a:pt x="5293651" y="1871797"/>
                  <a:pt x="5292833" y="1870616"/>
                </a:cubicBezTo>
                <a:cubicBezTo>
                  <a:pt x="5289411" y="1870464"/>
                  <a:pt x="5285929" y="1868889"/>
                  <a:pt x="5283930" y="1866405"/>
                </a:cubicBezTo>
                <a:cubicBezTo>
                  <a:pt x="5279720" y="1861226"/>
                  <a:pt x="5281265" y="1854653"/>
                  <a:pt x="5285595" y="1850261"/>
                </a:cubicBezTo>
                <a:cubicBezTo>
                  <a:pt x="5282507" y="1853381"/>
                  <a:pt x="5284142" y="1852866"/>
                  <a:pt x="5284596" y="1850109"/>
                </a:cubicBezTo>
                <a:cubicBezTo>
                  <a:pt x="5284960" y="1847868"/>
                  <a:pt x="5285474" y="1846384"/>
                  <a:pt x="5286504" y="1844475"/>
                </a:cubicBezTo>
                <a:cubicBezTo>
                  <a:pt x="5288745" y="1840174"/>
                  <a:pt x="5292258" y="1837842"/>
                  <a:pt x="5296286" y="1835389"/>
                </a:cubicBezTo>
                <a:cubicBezTo>
                  <a:pt x="5297467" y="1834692"/>
                  <a:pt x="5298951" y="1834450"/>
                  <a:pt x="5300495" y="1834419"/>
                </a:cubicBezTo>
                <a:cubicBezTo>
                  <a:pt x="5302130" y="1832965"/>
                  <a:pt x="5304099" y="1831875"/>
                  <a:pt x="5306188" y="1831481"/>
                </a:cubicBezTo>
                <a:cubicBezTo>
                  <a:pt x="5307823" y="1831178"/>
                  <a:pt x="5309519" y="1830966"/>
                  <a:pt x="5311185" y="1830815"/>
                </a:cubicBezTo>
                <a:close/>
                <a:moveTo>
                  <a:pt x="5304159" y="1818790"/>
                </a:moveTo>
                <a:cubicBezTo>
                  <a:pt x="5300616" y="1833086"/>
                  <a:pt x="5278086" y="1828785"/>
                  <a:pt x="5281628" y="1814428"/>
                </a:cubicBezTo>
                <a:cubicBezTo>
                  <a:pt x="5285172" y="1800161"/>
                  <a:pt x="5307702" y="1804462"/>
                  <a:pt x="5304159" y="1818790"/>
                </a:cubicBezTo>
                <a:close/>
                <a:moveTo>
                  <a:pt x="5257038" y="1744276"/>
                </a:moveTo>
                <a:cubicBezTo>
                  <a:pt x="5257038" y="1744246"/>
                  <a:pt x="5257038" y="1744246"/>
                  <a:pt x="5257038" y="1744216"/>
                </a:cubicBezTo>
                <a:cubicBezTo>
                  <a:pt x="5258553" y="1738006"/>
                  <a:pt x="5265457" y="1734977"/>
                  <a:pt x="5271272" y="1736431"/>
                </a:cubicBezTo>
                <a:lnTo>
                  <a:pt x="5276208" y="1737673"/>
                </a:lnTo>
                <a:cubicBezTo>
                  <a:pt x="5282446" y="1739218"/>
                  <a:pt x="5285414" y="1746063"/>
                  <a:pt x="5283991" y="1751909"/>
                </a:cubicBezTo>
                <a:cubicBezTo>
                  <a:pt x="5283536" y="1753787"/>
                  <a:pt x="5282507" y="1755211"/>
                  <a:pt x="5281265" y="1756483"/>
                </a:cubicBezTo>
                <a:cubicBezTo>
                  <a:pt x="5281719" y="1758331"/>
                  <a:pt x="5281901" y="1760239"/>
                  <a:pt x="5281447" y="1762147"/>
                </a:cubicBezTo>
                <a:cubicBezTo>
                  <a:pt x="5280054" y="1768296"/>
                  <a:pt x="5273180" y="1771598"/>
                  <a:pt x="5267365" y="1770174"/>
                </a:cubicBezTo>
                <a:lnTo>
                  <a:pt x="5252526" y="1766479"/>
                </a:lnTo>
                <a:cubicBezTo>
                  <a:pt x="5246288" y="1764934"/>
                  <a:pt x="5243169" y="1758331"/>
                  <a:pt x="5244501" y="1752394"/>
                </a:cubicBezTo>
                <a:cubicBezTo>
                  <a:pt x="5245803" y="1746760"/>
                  <a:pt x="5251618" y="1743701"/>
                  <a:pt x="5257038" y="1744276"/>
                </a:cubicBezTo>
                <a:close/>
                <a:moveTo>
                  <a:pt x="5210947" y="1692753"/>
                </a:moveTo>
                <a:cubicBezTo>
                  <a:pt x="5216308" y="1690057"/>
                  <a:pt x="5222091" y="1692208"/>
                  <a:pt x="5225453" y="1696691"/>
                </a:cubicBezTo>
                <a:cubicBezTo>
                  <a:pt x="5227845" y="1695388"/>
                  <a:pt x="5230632" y="1694813"/>
                  <a:pt x="5233236" y="1695449"/>
                </a:cubicBezTo>
                <a:lnTo>
                  <a:pt x="5238172" y="1696691"/>
                </a:lnTo>
                <a:cubicBezTo>
                  <a:pt x="5244410" y="1698236"/>
                  <a:pt x="5248074" y="1703960"/>
                  <a:pt x="5247045" y="1710261"/>
                </a:cubicBezTo>
                <a:cubicBezTo>
                  <a:pt x="5246076" y="1716228"/>
                  <a:pt x="5239293" y="1720590"/>
                  <a:pt x="5233478" y="1719136"/>
                </a:cubicBezTo>
                <a:lnTo>
                  <a:pt x="5228542" y="1717894"/>
                </a:lnTo>
                <a:cubicBezTo>
                  <a:pt x="5228178" y="1717803"/>
                  <a:pt x="5227845" y="1717651"/>
                  <a:pt x="5227482" y="1717530"/>
                </a:cubicBezTo>
                <a:cubicBezTo>
                  <a:pt x="5226695" y="1718257"/>
                  <a:pt x="5225847" y="1718954"/>
                  <a:pt x="5224908" y="1719408"/>
                </a:cubicBezTo>
                <a:cubicBezTo>
                  <a:pt x="5219063" y="1722347"/>
                  <a:pt x="5212704" y="1719560"/>
                  <a:pt x="5209524" y="1714259"/>
                </a:cubicBezTo>
                <a:lnTo>
                  <a:pt x="5205799" y="1708080"/>
                </a:lnTo>
                <a:cubicBezTo>
                  <a:pt x="5202589" y="1702809"/>
                  <a:pt x="5205739" y="1695358"/>
                  <a:pt x="5210947" y="1692753"/>
                </a:cubicBezTo>
                <a:close/>
                <a:moveTo>
                  <a:pt x="5202650" y="1794103"/>
                </a:moveTo>
                <a:cubicBezTo>
                  <a:pt x="5203891" y="1789105"/>
                  <a:pt x="5207404" y="1786713"/>
                  <a:pt x="5211280" y="1786077"/>
                </a:cubicBezTo>
                <a:cubicBezTo>
                  <a:pt x="5208464" y="1783805"/>
                  <a:pt x="5206647" y="1780624"/>
                  <a:pt x="5207132" y="1776384"/>
                </a:cubicBezTo>
                <a:cubicBezTo>
                  <a:pt x="5207798" y="1770780"/>
                  <a:pt x="5213855" y="1764843"/>
                  <a:pt x="5219851" y="1766327"/>
                </a:cubicBezTo>
                <a:lnTo>
                  <a:pt x="5224787" y="1767569"/>
                </a:lnTo>
                <a:cubicBezTo>
                  <a:pt x="5230813" y="1769054"/>
                  <a:pt x="5235659" y="1773506"/>
                  <a:pt x="5234841" y="1780291"/>
                </a:cubicBezTo>
                <a:cubicBezTo>
                  <a:pt x="5234205" y="1785683"/>
                  <a:pt x="5228542" y="1791256"/>
                  <a:pt x="5222758" y="1790317"/>
                </a:cubicBezTo>
                <a:cubicBezTo>
                  <a:pt x="5224757" y="1792740"/>
                  <a:pt x="5225786" y="1795921"/>
                  <a:pt x="5224817" y="1799858"/>
                </a:cubicBezTo>
                <a:cubicBezTo>
                  <a:pt x="5221304" y="1814186"/>
                  <a:pt x="5199107" y="1808430"/>
                  <a:pt x="5202650" y="1794103"/>
                </a:cubicBezTo>
                <a:close/>
                <a:moveTo>
                  <a:pt x="5199349" y="1835358"/>
                </a:moveTo>
                <a:cubicBezTo>
                  <a:pt x="5201469" y="1832844"/>
                  <a:pt x="5204406" y="1831208"/>
                  <a:pt x="5208374" y="1831299"/>
                </a:cubicBezTo>
                <a:cubicBezTo>
                  <a:pt x="5214066" y="1831390"/>
                  <a:pt x="5220184" y="1837569"/>
                  <a:pt x="5219093" y="1843476"/>
                </a:cubicBezTo>
                <a:cubicBezTo>
                  <a:pt x="5218094" y="1848807"/>
                  <a:pt x="5216247" y="1853896"/>
                  <a:pt x="5211129" y="1856591"/>
                </a:cubicBezTo>
                <a:cubicBezTo>
                  <a:pt x="5210645" y="1856834"/>
                  <a:pt x="5210130" y="1856985"/>
                  <a:pt x="5209615" y="1857167"/>
                </a:cubicBezTo>
                <a:cubicBezTo>
                  <a:pt x="5203043" y="1866193"/>
                  <a:pt x="5185752" y="1862589"/>
                  <a:pt x="5188871" y="1850019"/>
                </a:cubicBezTo>
                <a:cubicBezTo>
                  <a:pt x="5189174" y="1848807"/>
                  <a:pt x="5189628" y="1847807"/>
                  <a:pt x="5190173" y="1846868"/>
                </a:cubicBezTo>
                <a:cubicBezTo>
                  <a:pt x="5190112" y="1845505"/>
                  <a:pt x="5190234" y="1844082"/>
                  <a:pt x="5190658" y="1842749"/>
                </a:cubicBezTo>
                <a:cubicBezTo>
                  <a:pt x="5191839" y="1838660"/>
                  <a:pt x="5195412" y="1836085"/>
                  <a:pt x="5199349" y="1835358"/>
                </a:cubicBezTo>
                <a:close/>
                <a:moveTo>
                  <a:pt x="5193413" y="1799253"/>
                </a:moveTo>
                <a:cubicBezTo>
                  <a:pt x="5189870" y="1813580"/>
                  <a:pt x="5168551" y="1805038"/>
                  <a:pt x="5172033" y="1790923"/>
                </a:cubicBezTo>
                <a:cubicBezTo>
                  <a:pt x="5175577" y="1776626"/>
                  <a:pt x="5196896" y="1785107"/>
                  <a:pt x="5193413" y="1799253"/>
                </a:cubicBezTo>
                <a:close/>
                <a:moveTo>
                  <a:pt x="5169278" y="1642169"/>
                </a:moveTo>
                <a:cubicBezTo>
                  <a:pt x="5173851" y="1638201"/>
                  <a:pt x="5181785" y="1639201"/>
                  <a:pt x="5185388" y="1644017"/>
                </a:cubicBezTo>
                <a:cubicBezTo>
                  <a:pt x="5189568" y="1649620"/>
                  <a:pt x="5191808" y="1656436"/>
                  <a:pt x="5190324" y="1663433"/>
                </a:cubicBezTo>
                <a:cubicBezTo>
                  <a:pt x="5189022" y="1669521"/>
                  <a:pt x="5184480" y="1674367"/>
                  <a:pt x="5177757" y="1673671"/>
                </a:cubicBezTo>
                <a:cubicBezTo>
                  <a:pt x="5172094" y="1673095"/>
                  <a:pt x="5166189" y="1667158"/>
                  <a:pt x="5167491" y="1661100"/>
                </a:cubicBezTo>
                <a:cubicBezTo>
                  <a:pt x="5167673" y="1660404"/>
                  <a:pt x="5167794" y="1659707"/>
                  <a:pt x="5167854" y="1658980"/>
                </a:cubicBezTo>
                <a:cubicBezTo>
                  <a:pt x="5167854" y="1658980"/>
                  <a:pt x="5167854" y="1658980"/>
                  <a:pt x="5167854" y="1658980"/>
                </a:cubicBezTo>
                <a:cubicBezTo>
                  <a:pt x="5167824" y="1658889"/>
                  <a:pt x="5167824" y="1658889"/>
                  <a:pt x="5167764" y="1658768"/>
                </a:cubicBezTo>
                <a:cubicBezTo>
                  <a:pt x="5167643" y="1658616"/>
                  <a:pt x="5167643" y="1658586"/>
                  <a:pt x="5167430" y="1658314"/>
                </a:cubicBezTo>
                <a:cubicBezTo>
                  <a:pt x="5163585" y="1653164"/>
                  <a:pt x="5164493" y="1646349"/>
                  <a:pt x="5169278" y="1642169"/>
                </a:cubicBezTo>
                <a:close/>
                <a:moveTo>
                  <a:pt x="5161828" y="1725921"/>
                </a:moveTo>
                <a:lnTo>
                  <a:pt x="5163070" y="1720953"/>
                </a:lnTo>
                <a:cubicBezTo>
                  <a:pt x="5164614" y="1714713"/>
                  <a:pt x="5171367" y="1711654"/>
                  <a:pt x="5177242" y="1713078"/>
                </a:cubicBezTo>
                <a:cubicBezTo>
                  <a:pt x="5183389" y="1714532"/>
                  <a:pt x="5186570" y="1721438"/>
                  <a:pt x="5185116" y="1727253"/>
                </a:cubicBezTo>
                <a:lnTo>
                  <a:pt x="5183874" y="1732191"/>
                </a:lnTo>
                <a:cubicBezTo>
                  <a:pt x="5182330" y="1738430"/>
                  <a:pt x="5175577" y="1741490"/>
                  <a:pt x="5169702" y="1740096"/>
                </a:cubicBezTo>
                <a:cubicBezTo>
                  <a:pt x="5163554" y="1738612"/>
                  <a:pt x="5160374" y="1731706"/>
                  <a:pt x="5161828" y="1725921"/>
                </a:cubicBezTo>
                <a:close/>
                <a:moveTo>
                  <a:pt x="5159618" y="1811520"/>
                </a:moveTo>
                <a:cubicBezTo>
                  <a:pt x="5162949" y="1817063"/>
                  <a:pt x="5162918" y="1823151"/>
                  <a:pt x="5157710" y="1827634"/>
                </a:cubicBezTo>
                <a:cubicBezTo>
                  <a:pt x="5153439" y="1831330"/>
                  <a:pt x="5144718" y="1830875"/>
                  <a:pt x="5141599" y="1825726"/>
                </a:cubicBezTo>
                <a:lnTo>
                  <a:pt x="5137874" y="1819547"/>
                </a:lnTo>
                <a:cubicBezTo>
                  <a:pt x="5134543" y="1814034"/>
                  <a:pt x="5134573" y="1807946"/>
                  <a:pt x="5139782" y="1803433"/>
                </a:cubicBezTo>
                <a:cubicBezTo>
                  <a:pt x="5144052" y="1799737"/>
                  <a:pt x="5152774" y="1800192"/>
                  <a:pt x="5155893" y="1805341"/>
                </a:cubicBezTo>
                <a:cubicBezTo>
                  <a:pt x="5157164" y="1807401"/>
                  <a:pt x="5158376" y="1809460"/>
                  <a:pt x="5159618" y="1811520"/>
                </a:cubicBezTo>
                <a:close/>
                <a:moveTo>
                  <a:pt x="5153167" y="1750062"/>
                </a:moveTo>
                <a:lnTo>
                  <a:pt x="5151926" y="1755029"/>
                </a:lnTo>
                <a:cubicBezTo>
                  <a:pt x="5150441" y="1761057"/>
                  <a:pt x="5145233" y="1765540"/>
                  <a:pt x="5138722" y="1764450"/>
                </a:cubicBezTo>
                <a:cubicBezTo>
                  <a:pt x="5136662" y="1764116"/>
                  <a:pt x="5134816" y="1762935"/>
                  <a:pt x="5133180" y="1761511"/>
                </a:cubicBezTo>
                <a:cubicBezTo>
                  <a:pt x="5130243" y="1764692"/>
                  <a:pt x="5125579" y="1765903"/>
                  <a:pt x="5121127" y="1764783"/>
                </a:cubicBezTo>
                <a:lnTo>
                  <a:pt x="5116191" y="1763541"/>
                </a:lnTo>
                <a:cubicBezTo>
                  <a:pt x="5110165" y="1762026"/>
                  <a:pt x="5107016" y="1754636"/>
                  <a:pt x="5108832" y="1749062"/>
                </a:cubicBezTo>
                <a:cubicBezTo>
                  <a:pt x="5110861" y="1742853"/>
                  <a:pt x="5117281" y="1740218"/>
                  <a:pt x="5123308" y="1741702"/>
                </a:cubicBezTo>
                <a:lnTo>
                  <a:pt x="5128244" y="1742944"/>
                </a:lnTo>
                <a:cubicBezTo>
                  <a:pt x="5129395" y="1743216"/>
                  <a:pt x="5130333" y="1743883"/>
                  <a:pt x="5131272" y="1744549"/>
                </a:cubicBezTo>
                <a:cubicBezTo>
                  <a:pt x="5133271" y="1739460"/>
                  <a:pt x="5137904" y="1735856"/>
                  <a:pt x="5143749" y="1736855"/>
                </a:cubicBezTo>
                <a:cubicBezTo>
                  <a:pt x="5149533" y="1737825"/>
                  <a:pt x="5154651" y="1744064"/>
                  <a:pt x="5153167" y="1750062"/>
                </a:cubicBezTo>
                <a:close/>
                <a:moveTo>
                  <a:pt x="5145808" y="1716319"/>
                </a:moveTo>
                <a:cubicBezTo>
                  <a:pt x="5145021" y="1722195"/>
                  <a:pt x="5138298" y="1727011"/>
                  <a:pt x="5132453" y="1725557"/>
                </a:cubicBezTo>
                <a:lnTo>
                  <a:pt x="5127517" y="1724315"/>
                </a:lnTo>
                <a:cubicBezTo>
                  <a:pt x="5121279" y="1722771"/>
                  <a:pt x="5117402" y="1717470"/>
                  <a:pt x="5118281" y="1710988"/>
                </a:cubicBezTo>
                <a:cubicBezTo>
                  <a:pt x="5119068" y="1705112"/>
                  <a:pt x="5125791" y="1700295"/>
                  <a:pt x="5131635" y="1701749"/>
                </a:cubicBezTo>
                <a:lnTo>
                  <a:pt x="5136572" y="1702991"/>
                </a:lnTo>
                <a:cubicBezTo>
                  <a:pt x="5142810" y="1704536"/>
                  <a:pt x="5146687" y="1709837"/>
                  <a:pt x="5145808" y="1716319"/>
                </a:cubicBezTo>
                <a:close/>
                <a:moveTo>
                  <a:pt x="5114344" y="1600005"/>
                </a:moveTo>
                <a:cubicBezTo>
                  <a:pt x="5115889" y="1593735"/>
                  <a:pt x="5120825" y="1589707"/>
                  <a:pt x="5127456" y="1590464"/>
                </a:cubicBezTo>
                <a:cubicBezTo>
                  <a:pt x="5133241" y="1591100"/>
                  <a:pt x="5138449" y="1597734"/>
                  <a:pt x="5136996" y="1603580"/>
                </a:cubicBezTo>
                <a:lnTo>
                  <a:pt x="5135754" y="1608517"/>
                </a:lnTo>
                <a:cubicBezTo>
                  <a:pt x="5134210" y="1614787"/>
                  <a:pt x="5129274" y="1618815"/>
                  <a:pt x="5122641" y="1618058"/>
                </a:cubicBezTo>
                <a:cubicBezTo>
                  <a:pt x="5116858" y="1617422"/>
                  <a:pt x="5111649" y="1610789"/>
                  <a:pt x="5113102" y="1604943"/>
                </a:cubicBezTo>
                <a:lnTo>
                  <a:pt x="5114344" y="1600005"/>
                </a:lnTo>
                <a:close/>
                <a:moveTo>
                  <a:pt x="5096779" y="1656314"/>
                </a:moveTo>
                <a:lnTo>
                  <a:pt x="5101716" y="1657556"/>
                </a:lnTo>
                <a:cubicBezTo>
                  <a:pt x="5107954" y="1659101"/>
                  <a:pt x="5111013" y="1665825"/>
                  <a:pt x="5109620" y="1671732"/>
                </a:cubicBezTo>
                <a:cubicBezTo>
                  <a:pt x="5108166" y="1677911"/>
                  <a:pt x="5101262" y="1681092"/>
                  <a:pt x="5095447" y="1679638"/>
                </a:cubicBezTo>
                <a:lnTo>
                  <a:pt x="5090511" y="1678396"/>
                </a:lnTo>
                <a:cubicBezTo>
                  <a:pt x="5088815" y="1677972"/>
                  <a:pt x="5087362" y="1677124"/>
                  <a:pt x="5086150" y="1676033"/>
                </a:cubicBezTo>
                <a:cubicBezTo>
                  <a:pt x="5085060" y="1677305"/>
                  <a:pt x="5083788" y="1678366"/>
                  <a:pt x="5082395" y="1679032"/>
                </a:cubicBezTo>
                <a:cubicBezTo>
                  <a:pt x="5079367" y="1680425"/>
                  <a:pt x="5076369" y="1680334"/>
                  <a:pt x="5073704" y="1679274"/>
                </a:cubicBezTo>
                <a:cubicBezTo>
                  <a:pt x="5075309" y="1681576"/>
                  <a:pt x="5076096" y="1684454"/>
                  <a:pt x="5075672" y="1687695"/>
                </a:cubicBezTo>
                <a:cubicBezTo>
                  <a:pt x="5075279" y="1690845"/>
                  <a:pt x="5073068" y="1693662"/>
                  <a:pt x="5070252" y="1695419"/>
                </a:cubicBezTo>
                <a:lnTo>
                  <a:pt x="5071554" y="1698781"/>
                </a:lnTo>
                <a:cubicBezTo>
                  <a:pt x="5073885" y="1704809"/>
                  <a:pt x="5070827" y="1711866"/>
                  <a:pt x="5064800" y="1714229"/>
                </a:cubicBezTo>
                <a:cubicBezTo>
                  <a:pt x="5058804" y="1716561"/>
                  <a:pt x="5051658" y="1713471"/>
                  <a:pt x="5049356" y="1707444"/>
                </a:cubicBezTo>
                <a:lnTo>
                  <a:pt x="5046661" y="1700447"/>
                </a:lnTo>
                <a:cubicBezTo>
                  <a:pt x="5045056" y="1696236"/>
                  <a:pt x="5046146" y="1691633"/>
                  <a:pt x="5048932" y="1688361"/>
                </a:cubicBezTo>
                <a:cubicBezTo>
                  <a:pt x="5048266" y="1686574"/>
                  <a:pt x="5047872" y="1684666"/>
                  <a:pt x="5048145" y="1682515"/>
                </a:cubicBezTo>
                <a:cubicBezTo>
                  <a:pt x="5048902" y="1676669"/>
                  <a:pt x="5055564" y="1671732"/>
                  <a:pt x="5061409" y="1673186"/>
                </a:cubicBezTo>
                <a:lnTo>
                  <a:pt x="5066345" y="1674428"/>
                </a:lnTo>
                <a:cubicBezTo>
                  <a:pt x="5067284" y="1674640"/>
                  <a:pt x="5068041" y="1675124"/>
                  <a:pt x="5068858" y="1675518"/>
                </a:cubicBezTo>
                <a:cubicBezTo>
                  <a:pt x="5068283" y="1674852"/>
                  <a:pt x="5067647" y="1674246"/>
                  <a:pt x="5067163" y="1673458"/>
                </a:cubicBezTo>
                <a:lnTo>
                  <a:pt x="5063438" y="1667279"/>
                </a:lnTo>
                <a:cubicBezTo>
                  <a:pt x="5060228" y="1661948"/>
                  <a:pt x="5063892" y="1654436"/>
                  <a:pt x="5069040" y="1652074"/>
                </a:cubicBezTo>
                <a:cubicBezTo>
                  <a:pt x="5075097" y="1649287"/>
                  <a:pt x="5081063" y="1652346"/>
                  <a:pt x="5084273" y="1657677"/>
                </a:cubicBezTo>
                <a:lnTo>
                  <a:pt x="5085363" y="1659495"/>
                </a:lnTo>
                <a:cubicBezTo>
                  <a:pt x="5088270" y="1656587"/>
                  <a:pt x="5092752" y="1655345"/>
                  <a:pt x="5096779" y="1656314"/>
                </a:cubicBezTo>
                <a:close/>
                <a:moveTo>
                  <a:pt x="5081759" y="1605367"/>
                </a:moveTo>
                <a:cubicBezTo>
                  <a:pt x="5087483" y="1606275"/>
                  <a:pt x="5092812" y="1612455"/>
                  <a:pt x="5091298" y="1618482"/>
                </a:cubicBezTo>
                <a:lnTo>
                  <a:pt x="5090057" y="1623419"/>
                </a:lnTo>
                <a:cubicBezTo>
                  <a:pt x="5088543" y="1629447"/>
                  <a:pt x="5083485" y="1634021"/>
                  <a:pt x="5076944" y="1632961"/>
                </a:cubicBezTo>
                <a:cubicBezTo>
                  <a:pt x="5072765" y="1632294"/>
                  <a:pt x="5068858" y="1628781"/>
                  <a:pt x="5067617" y="1624631"/>
                </a:cubicBezTo>
                <a:lnTo>
                  <a:pt x="5064710" y="1623904"/>
                </a:lnTo>
                <a:cubicBezTo>
                  <a:pt x="5058441" y="1622359"/>
                  <a:pt x="5054535" y="1617180"/>
                  <a:pt x="5055383" y="1610637"/>
                </a:cubicBezTo>
                <a:cubicBezTo>
                  <a:pt x="5056140" y="1604791"/>
                  <a:pt x="5062802" y="1599854"/>
                  <a:pt x="5068647" y="1601308"/>
                </a:cubicBezTo>
                <a:lnTo>
                  <a:pt x="5073583" y="1602550"/>
                </a:lnTo>
                <a:cubicBezTo>
                  <a:pt x="5075733" y="1603095"/>
                  <a:pt x="5077489" y="1604185"/>
                  <a:pt x="5078973" y="1605488"/>
                </a:cubicBezTo>
                <a:cubicBezTo>
                  <a:pt x="5079912" y="1605427"/>
                  <a:pt x="5080760" y="1605215"/>
                  <a:pt x="5081759" y="1605367"/>
                </a:cubicBezTo>
                <a:close/>
                <a:moveTo>
                  <a:pt x="5043391" y="1574683"/>
                </a:moveTo>
                <a:cubicBezTo>
                  <a:pt x="5045389" y="1568504"/>
                  <a:pt x="5051809" y="1565808"/>
                  <a:pt x="5057835" y="1567262"/>
                </a:cubicBezTo>
                <a:lnTo>
                  <a:pt x="5067738" y="1569715"/>
                </a:lnTo>
                <a:cubicBezTo>
                  <a:pt x="5073764" y="1571230"/>
                  <a:pt x="5076944" y="1578560"/>
                  <a:pt x="5075127" y="1584164"/>
                </a:cubicBezTo>
                <a:cubicBezTo>
                  <a:pt x="5073129" y="1590343"/>
                  <a:pt x="5066708" y="1593039"/>
                  <a:pt x="5060682" y="1591555"/>
                </a:cubicBezTo>
                <a:lnTo>
                  <a:pt x="5050779" y="1589101"/>
                </a:lnTo>
                <a:cubicBezTo>
                  <a:pt x="5044753" y="1587617"/>
                  <a:pt x="5041573" y="1580256"/>
                  <a:pt x="5043391" y="1574683"/>
                </a:cubicBezTo>
                <a:close/>
                <a:moveTo>
                  <a:pt x="5041240" y="1604216"/>
                </a:moveTo>
                <a:lnTo>
                  <a:pt x="5044965" y="1610395"/>
                </a:lnTo>
                <a:cubicBezTo>
                  <a:pt x="5048175" y="1615726"/>
                  <a:pt x="5044693" y="1623207"/>
                  <a:pt x="5039514" y="1625661"/>
                </a:cubicBezTo>
                <a:cubicBezTo>
                  <a:pt x="5033518" y="1628478"/>
                  <a:pt x="5027431" y="1625510"/>
                  <a:pt x="5024251" y="1620209"/>
                </a:cubicBezTo>
                <a:lnTo>
                  <a:pt x="5023343" y="1618694"/>
                </a:lnTo>
                <a:cubicBezTo>
                  <a:pt x="5019437" y="1616453"/>
                  <a:pt x="5016771" y="1612243"/>
                  <a:pt x="5018164" y="1606609"/>
                </a:cubicBezTo>
                <a:cubicBezTo>
                  <a:pt x="5019527" y="1601126"/>
                  <a:pt x="5023616" y="1598582"/>
                  <a:pt x="5027946" y="1598309"/>
                </a:cubicBezTo>
                <a:cubicBezTo>
                  <a:pt x="5033246" y="1596855"/>
                  <a:pt x="5038394" y="1599491"/>
                  <a:pt x="5041240" y="1604216"/>
                </a:cubicBezTo>
                <a:close/>
                <a:moveTo>
                  <a:pt x="5012108" y="1495263"/>
                </a:moveTo>
                <a:cubicBezTo>
                  <a:pt x="5015257" y="1489296"/>
                  <a:pt x="5022313" y="1487630"/>
                  <a:pt x="5028188" y="1490235"/>
                </a:cubicBezTo>
                <a:lnTo>
                  <a:pt x="5033033" y="1492385"/>
                </a:lnTo>
                <a:cubicBezTo>
                  <a:pt x="5038939" y="1495021"/>
                  <a:pt x="5040907" y="1503078"/>
                  <a:pt x="5038060" y="1508500"/>
                </a:cubicBezTo>
                <a:cubicBezTo>
                  <a:pt x="5034941" y="1514467"/>
                  <a:pt x="5027855" y="1516133"/>
                  <a:pt x="5021980" y="1513528"/>
                </a:cubicBezTo>
                <a:lnTo>
                  <a:pt x="5017135" y="1511377"/>
                </a:lnTo>
                <a:cubicBezTo>
                  <a:pt x="5011229" y="1508742"/>
                  <a:pt x="5009261" y="1500685"/>
                  <a:pt x="5012108" y="1495263"/>
                </a:cubicBezTo>
                <a:close/>
                <a:moveTo>
                  <a:pt x="5009685" y="1541122"/>
                </a:moveTo>
                <a:lnTo>
                  <a:pt x="5010927" y="1536154"/>
                </a:lnTo>
                <a:cubicBezTo>
                  <a:pt x="5012441" y="1530127"/>
                  <a:pt x="5018467" y="1526098"/>
                  <a:pt x="5024645" y="1527491"/>
                </a:cubicBezTo>
                <a:cubicBezTo>
                  <a:pt x="5030581" y="1528824"/>
                  <a:pt x="5034820" y="1535185"/>
                  <a:pt x="5033306" y="1541213"/>
                </a:cubicBezTo>
                <a:lnTo>
                  <a:pt x="5032064" y="1546150"/>
                </a:lnTo>
                <a:cubicBezTo>
                  <a:pt x="5030581" y="1552178"/>
                  <a:pt x="5024524" y="1556236"/>
                  <a:pt x="5018377" y="1554843"/>
                </a:cubicBezTo>
                <a:cubicBezTo>
                  <a:pt x="5012411" y="1553480"/>
                  <a:pt x="5008201" y="1547119"/>
                  <a:pt x="5009685" y="1541122"/>
                </a:cubicBezTo>
                <a:close/>
                <a:moveTo>
                  <a:pt x="5014864" y="1577318"/>
                </a:moveTo>
                <a:lnTo>
                  <a:pt x="5015772" y="1578833"/>
                </a:lnTo>
                <a:cubicBezTo>
                  <a:pt x="5019679" y="1581074"/>
                  <a:pt x="5022344" y="1585285"/>
                  <a:pt x="5020950" y="1590918"/>
                </a:cubicBezTo>
                <a:cubicBezTo>
                  <a:pt x="5019588" y="1596401"/>
                  <a:pt x="5015500" y="1598945"/>
                  <a:pt x="5011169" y="1599218"/>
                </a:cubicBezTo>
                <a:cubicBezTo>
                  <a:pt x="5007081" y="1600308"/>
                  <a:pt x="5003447" y="1598551"/>
                  <a:pt x="5000510" y="1595735"/>
                </a:cubicBezTo>
                <a:cubicBezTo>
                  <a:pt x="4993817" y="1594462"/>
                  <a:pt x="4988093" y="1588495"/>
                  <a:pt x="4991636" y="1580529"/>
                </a:cubicBezTo>
                <a:cubicBezTo>
                  <a:pt x="4992515" y="1578530"/>
                  <a:pt x="4993787" y="1577106"/>
                  <a:pt x="4995210" y="1575955"/>
                </a:cubicBezTo>
                <a:cubicBezTo>
                  <a:pt x="4996391" y="1574198"/>
                  <a:pt x="4997814" y="1572684"/>
                  <a:pt x="4999601" y="1571836"/>
                </a:cubicBezTo>
                <a:cubicBezTo>
                  <a:pt x="5005597" y="1569019"/>
                  <a:pt x="5011684" y="1572018"/>
                  <a:pt x="5014864" y="1577318"/>
                </a:cubicBezTo>
                <a:close/>
                <a:moveTo>
                  <a:pt x="4966471" y="1461338"/>
                </a:moveTo>
                <a:cubicBezTo>
                  <a:pt x="4967985" y="1455159"/>
                  <a:pt x="4974890" y="1452100"/>
                  <a:pt x="4980704" y="1453554"/>
                </a:cubicBezTo>
                <a:lnTo>
                  <a:pt x="4990607" y="1456007"/>
                </a:lnTo>
                <a:cubicBezTo>
                  <a:pt x="4996845" y="1457552"/>
                  <a:pt x="4999813" y="1464397"/>
                  <a:pt x="4998389" y="1470243"/>
                </a:cubicBezTo>
                <a:cubicBezTo>
                  <a:pt x="4998087" y="1471546"/>
                  <a:pt x="4997420" y="1472636"/>
                  <a:pt x="4996663" y="1473636"/>
                </a:cubicBezTo>
                <a:cubicBezTo>
                  <a:pt x="4998087" y="1476725"/>
                  <a:pt x="4998420" y="1480330"/>
                  <a:pt x="4997027" y="1483419"/>
                </a:cubicBezTo>
                <a:lnTo>
                  <a:pt x="4994877" y="1488266"/>
                </a:lnTo>
                <a:cubicBezTo>
                  <a:pt x="4992181" y="1494384"/>
                  <a:pt x="4985368" y="1496868"/>
                  <a:pt x="4979220" y="1494566"/>
                </a:cubicBezTo>
                <a:cubicBezTo>
                  <a:pt x="4973254" y="1492355"/>
                  <a:pt x="4970377" y="1484631"/>
                  <a:pt x="4972921" y="1478936"/>
                </a:cubicBezTo>
                <a:lnTo>
                  <a:pt x="4974405" y="1475635"/>
                </a:lnTo>
                <a:lnTo>
                  <a:pt x="4974254" y="1475605"/>
                </a:lnTo>
                <a:cubicBezTo>
                  <a:pt x="4968046" y="1474030"/>
                  <a:pt x="4965048" y="1467184"/>
                  <a:pt x="4966471" y="1461338"/>
                </a:cubicBezTo>
                <a:close/>
                <a:moveTo>
                  <a:pt x="4942941" y="1492658"/>
                </a:moveTo>
                <a:cubicBezTo>
                  <a:pt x="4946514" y="1478300"/>
                  <a:pt x="4968712" y="1484056"/>
                  <a:pt x="4965138" y="1498383"/>
                </a:cubicBezTo>
                <a:cubicBezTo>
                  <a:pt x="4961595" y="1512740"/>
                  <a:pt x="4939398" y="1506985"/>
                  <a:pt x="4942941" y="1492658"/>
                </a:cubicBezTo>
                <a:close/>
                <a:moveTo>
                  <a:pt x="4917957" y="1432775"/>
                </a:moveTo>
                <a:lnTo>
                  <a:pt x="4922894" y="1434017"/>
                </a:lnTo>
                <a:cubicBezTo>
                  <a:pt x="4928375" y="1435380"/>
                  <a:pt x="4931252" y="1441559"/>
                  <a:pt x="4930404" y="1446859"/>
                </a:cubicBezTo>
                <a:cubicBezTo>
                  <a:pt x="4930434" y="1446859"/>
                  <a:pt x="4930464" y="1446859"/>
                  <a:pt x="4930494" y="1446859"/>
                </a:cubicBezTo>
                <a:lnTo>
                  <a:pt x="4935340" y="1449010"/>
                </a:lnTo>
                <a:cubicBezTo>
                  <a:pt x="4941245" y="1451645"/>
                  <a:pt x="4944122" y="1458733"/>
                  <a:pt x="4941548" y="1464700"/>
                </a:cubicBezTo>
                <a:cubicBezTo>
                  <a:pt x="4939004" y="1470577"/>
                  <a:pt x="4931736" y="1473515"/>
                  <a:pt x="4925861" y="1470910"/>
                </a:cubicBezTo>
                <a:lnTo>
                  <a:pt x="4921016" y="1468759"/>
                </a:lnTo>
                <a:cubicBezTo>
                  <a:pt x="4915868" y="1466487"/>
                  <a:pt x="4913263" y="1460823"/>
                  <a:pt x="4914323" y="1455462"/>
                </a:cubicBezTo>
                <a:lnTo>
                  <a:pt x="4910810" y="1454583"/>
                </a:lnTo>
                <a:cubicBezTo>
                  <a:pt x="4904784" y="1453099"/>
                  <a:pt x="4901665" y="1445678"/>
                  <a:pt x="4903482" y="1440105"/>
                </a:cubicBezTo>
                <a:cubicBezTo>
                  <a:pt x="4905541" y="1433926"/>
                  <a:pt x="4911961" y="1431260"/>
                  <a:pt x="4917957" y="1432775"/>
                </a:cubicBezTo>
                <a:close/>
                <a:moveTo>
                  <a:pt x="4920834" y="1486509"/>
                </a:moveTo>
                <a:cubicBezTo>
                  <a:pt x="4920047" y="1492385"/>
                  <a:pt x="4913324" y="1497201"/>
                  <a:pt x="4907479" y="1495747"/>
                </a:cubicBezTo>
                <a:lnTo>
                  <a:pt x="4902543" y="1494506"/>
                </a:lnTo>
                <a:cubicBezTo>
                  <a:pt x="4896305" y="1492961"/>
                  <a:pt x="4892429" y="1487630"/>
                  <a:pt x="4893307" y="1481148"/>
                </a:cubicBezTo>
                <a:cubicBezTo>
                  <a:pt x="4894094" y="1475302"/>
                  <a:pt x="4900817" y="1470486"/>
                  <a:pt x="4906631" y="1471909"/>
                </a:cubicBezTo>
                <a:lnTo>
                  <a:pt x="4911598" y="1473151"/>
                </a:lnTo>
                <a:cubicBezTo>
                  <a:pt x="4917836" y="1474726"/>
                  <a:pt x="4921712" y="1480057"/>
                  <a:pt x="4920834" y="1486509"/>
                </a:cubicBezTo>
                <a:close/>
                <a:moveTo>
                  <a:pt x="4883132" y="1394125"/>
                </a:moveTo>
                <a:cubicBezTo>
                  <a:pt x="4889279" y="1380282"/>
                  <a:pt x="4912204" y="1386946"/>
                  <a:pt x="4905996" y="1400970"/>
                </a:cubicBezTo>
                <a:cubicBezTo>
                  <a:pt x="4899848" y="1414813"/>
                  <a:pt x="4876893" y="1408149"/>
                  <a:pt x="4883132" y="1394125"/>
                </a:cubicBezTo>
                <a:close/>
                <a:moveTo>
                  <a:pt x="4882707" y="1502502"/>
                </a:moveTo>
                <a:cubicBezTo>
                  <a:pt x="4887432" y="1501291"/>
                  <a:pt x="4892065" y="1501503"/>
                  <a:pt x="4896305" y="1503926"/>
                </a:cubicBezTo>
                <a:cubicBezTo>
                  <a:pt x="4901604" y="1506955"/>
                  <a:pt x="4903240" y="1512468"/>
                  <a:pt x="4903997" y="1518071"/>
                </a:cubicBezTo>
                <a:cubicBezTo>
                  <a:pt x="4904875" y="1524493"/>
                  <a:pt x="4898001" y="1530066"/>
                  <a:pt x="4892186" y="1530096"/>
                </a:cubicBezTo>
                <a:cubicBezTo>
                  <a:pt x="4888098" y="1530127"/>
                  <a:pt x="4885040" y="1528249"/>
                  <a:pt x="4882980" y="1525432"/>
                </a:cubicBezTo>
                <a:cubicBezTo>
                  <a:pt x="4879013" y="1524371"/>
                  <a:pt x="4875742" y="1521342"/>
                  <a:pt x="4874380" y="1517162"/>
                </a:cubicBezTo>
                <a:cubicBezTo>
                  <a:pt x="4872411" y="1511104"/>
                  <a:pt x="4876681" y="1504047"/>
                  <a:pt x="4882707" y="1502502"/>
                </a:cubicBezTo>
                <a:close/>
                <a:moveTo>
                  <a:pt x="4861328" y="1523826"/>
                </a:moveTo>
                <a:cubicBezTo>
                  <a:pt x="4866990" y="1524402"/>
                  <a:pt x="4872896" y="1530339"/>
                  <a:pt x="4871594" y="1536397"/>
                </a:cubicBezTo>
                <a:cubicBezTo>
                  <a:pt x="4871412" y="1537093"/>
                  <a:pt x="4871291" y="1537820"/>
                  <a:pt x="4871230" y="1538547"/>
                </a:cubicBezTo>
                <a:cubicBezTo>
                  <a:pt x="4871230" y="1538547"/>
                  <a:pt x="4871230" y="1538547"/>
                  <a:pt x="4871230" y="1538547"/>
                </a:cubicBezTo>
                <a:cubicBezTo>
                  <a:pt x="4871261" y="1538608"/>
                  <a:pt x="4871261" y="1538638"/>
                  <a:pt x="4871321" y="1538759"/>
                </a:cubicBezTo>
                <a:cubicBezTo>
                  <a:pt x="4871442" y="1538911"/>
                  <a:pt x="4871442" y="1538941"/>
                  <a:pt x="4871654" y="1539214"/>
                </a:cubicBezTo>
                <a:cubicBezTo>
                  <a:pt x="4875500" y="1544363"/>
                  <a:pt x="4874622" y="1551148"/>
                  <a:pt x="4869807" y="1555328"/>
                </a:cubicBezTo>
                <a:cubicBezTo>
                  <a:pt x="4866355" y="1558326"/>
                  <a:pt x="4861025" y="1558478"/>
                  <a:pt x="4857058" y="1556327"/>
                </a:cubicBezTo>
                <a:cubicBezTo>
                  <a:pt x="4857209" y="1556873"/>
                  <a:pt x="4857330" y="1557387"/>
                  <a:pt x="4857391" y="1557963"/>
                </a:cubicBezTo>
                <a:cubicBezTo>
                  <a:pt x="4857996" y="1558841"/>
                  <a:pt x="4858299" y="1559932"/>
                  <a:pt x="4858602" y="1560992"/>
                </a:cubicBezTo>
                <a:cubicBezTo>
                  <a:pt x="4860661" y="1562173"/>
                  <a:pt x="4862630" y="1563506"/>
                  <a:pt x="4863659" y="1565626"/>
                </a:cubicBezTo>
                <a:cubicBezTo>
                  <a:pt x="4871109" y="1561840"/>
                  <a:pt x="4881799" y="1563930"/>
                  <a:pt x="4888704" y="1568140"/>
                </a:cubicBezTo>
                <a:cubicBezTo>
                  <a:pt x="4893519" y="1571109"/>
                  <a:pt x="4895457" y="1577833"/>
                  <a:pt x="4896063" y="1584467"/>
                </a:cubicBezTo>
                <a:cubicBezTo>
                  <a:pt x="4898848" y="1584073"/>
                  <a:pt x="4901665" y="1585254"/>
                  <a:pt x="4904179" y="1587011"/>
                </a:cubicBezTo>
                <a:cubicBezTo>
                  <a:pt x="4906207" y="1581953"/>
                  <a:pt x="4910598" y="1578772"/>
                  <a:pt x="4916473" y="1579439"/>
                </a:cubicBezTo>
                <a:cubicBezTo>
                  <a:pt x="4922258" y="1580075"/>
                  <a:pt x="4927466" y="1586708"/>
                  <a:pt x="4926013" y="1592554"/>
                </a:cubicBezTo>
                <a:lnTo>
                  <a:pt x="4924771" y="1597491"/>
                </a:lnTo>
                <a:cubicBezTo>
                  <a:pt x="4923227" y="1603761"/>
                  <a:pt x="4918290" y="1607760"/>
                  <a:pt x="4911658" y="1607033"/>
                </a:cubicBezTo>
                <a:cubicBezTo>
                  <a:pt x="4910144" y="1606851"/>
                  <a:pt x="4908690" y="1606245"/>
                  <a:pt x="4907358" y="1605367"/>
                </a:cubicBezTo>
                <a:cubicBezTo>
                  <a:pt x="4903967" y="1609516"/>
                  <a:pt x="4898818" y="1609668"/>
                  <a:pt x="4894548" y="1607184"/>
                </a:cubicBezTo>
                <a:cubicBezTo>
                  <a:pt x="4894488" y="1608305"/>
                  <a:pt x="4894276" y="1609395"/>
                  <a:pt x="4893912" y="1610395"/>
                </a:cubicBezTo>
                <a:cubicBezTo>
                  <a:pt x="4899515" y="1613333"/>
                  <a:pt x="4901392" y="1620239"/>
                  <a:pt x="4899030" y="1625903"/>
                </a:cubicBezTo>
                <a:cubicBezTo>
                  <a:pt x="4897516" y="1629568"/>
                  <a:pt x="4894125" y="1631780"/>
                  <a:pt x="4890400" y="1632446"/>
                </a:cubicBezTo>
                <a:cubicBezTo>
                  <a:pt x="4891157" y="1632537"/>
                  <a:pt x="4891913" y="1632749"/>
                  <a:pt x="4892671" y="1633082"/>
                </a:cubicBezTo>
                <a:lnTo>
                  <a:pt x="4897516" y="1635233"/>
                </a:lnTo>
                <a:cubicBezTo>
                  <a:pt x="4898576" y="1635687"/>
                  <a:pt x="4899484" y="1636353"/>
                  <a:pt x="4900393" y="1636989"/>
                </a:cubicBezTo>
                <a:cubicBezTo>
                  <a:pt x="4908085" y="1632779"/>
                  <a:pt x="4920077" y="1637656"/>
                  <a:pt x="4917412" y="1648409"/>
                </a:cubicBezTo>
                <a:cubicBezTo>
                  <a:pt x="4915353" y="1656678"/>
                  <a:pt x="4906965" y="1658707"/>
                  <a:pt x="4900908" y="1656254"/>
                </a:cubicBezTo>
                <a:cubicBezTo>
                  <a:pt x="4897940" y="1658465"/>
                  <a:pt x="4894215" y="1659646"/>
                  <a:pt x="4890854" y="1658132"/>
                </a:cubicBezTo>
                <a:lnTo>
                  <a:pt x="4886009" y="1655981"/>
                </a:lnTo>
                <a:cubicBezTo>
                  <a:pt x="4880103" y="1653346"/>
                  <a:pt x="4875894" y="1648045"/>
                  <a:pt x="4877892" y="1641169"/>
                </a:cubicBezTo>
                <a:cubicBezTo>
                  <a:pt x="4879074" y="1637201"/>
                  <a:pt x="4883071" y="1633506"/>
                  <a:pt x="4887402" y="1632628"/>
                </a:cubicBezTo>
                <a:cubicBezTo>
                  <a:pt x="4885948" y="1632537"/>
                  <a:pt x="4884525" y="1632234"/>
                  <a:pt x="4883192" y="1631658"/>
                </a:cubicBezTo>
                <a:lnTo>
                  <a:pt x="4878347" y="1629508"/>
                </a:lnTo>
                <a:cubicBezTo>
                  <a:pt x="4876621" y="1628751"/>
                  <a:pt x="4875258" y="1627600"/>
                  <a:pt x="4874198" y="1626237"/>
                </a:cubicBezTo>
                <a:cubicBezTo>
                  <a:pt x="4868777" y="1627600"/>
                  <a:pt x="4863023" y="1627054"/>
                  <a:pt x="4857875" y="1623541"/>
                </a:cubicBezTo>
                <a:cubicBezTo>
                  <a:pt x="4854605" y="1621299"/>
                  <a:pt x="4852273" y="1618513"/>
                  <a:pt x="4850698" y="1615362"/>
                </a:cubicBezTo>
                <a:cubicBezTo>
                  <a:pt x="4848851" y="1615544"/>
                  <a:pt x="4846943" y="1615393"/>
                  <a:pt x="4845035" y="1614726"/>
                </a:cubicBezTo>
                <a:cubicBezTo>
                  <a:pt x="4839100" y="1612636"/>
                  <a:pt x="4835890" y="1604912"/>
                  <a:pt x="4838434" y="1599188"/>
                </a:cubicBezTo>
                <a:lnTo>
                  <a:pt x="4842734" y="1589495"/>
                </a:lnTo>
                <a:cubicBezTo>
                  <a:pt x="4844521" y="1585466"/>
                  <a:pt x="4847973" y="1582982"/>
                  <a:pt x="4851909" y="1582316"/>
                </a:cubicBezTo>
                <a:cubicBezTo>
                  <a:pt x="4851970" y="1582165"/>
                  <a:pt x="4852031" y="1582013"/>
                  <a:pt x="4852091" y="1581862"/>
                </a:cubicBezTo>
                <a:cubicBezTo>
                  <a:pt x="4847004" y="1581347"/>
                  <a:pt x="4842552" y="1577621"/>
                  <a:pt x="4841462" y="1572532"/>
                </a:cubicBezTo>
                <a:cubicBezTo>
                  <a:pt x="4839948" y="1571442"/>
                  <a:pt x="4838797" y="1569988"/>
                  <a:pt x="4837919" y="1568292"/>
                </a:cubicBezTo>
                <a:cubicBezTo>
                  <a:pt x="4836556" y="1567383"/>
                  <a:pt x="4835223" y="1566474"/>
                  <a:pt x="4833861" y="1565566"/>
                </a:cubicBezTo>
                <a:cubicBezTo>
                  <a:pt x="4830560" y="1563355"/>
                  <a:pt x="4828652" y="1559841"/>
                  <a:pt x="4828319" y="1556146"/>
                </a:cubicBezTo>
                <a:cubicBezTo>
                  <a:pt x="4825654" y="1557357"/>
                  <a:pt x="4822686" y="1557387"/>
                  <a:pt x="4819900" y="1556448"/>
                </a:cubicBezTo>
                <a:cubicBezTo>
                  <a:pt x="4816721" y="1561022"/>
                  <a:pt x="4811118" y="1563748"/>
                  <a:pt x="4805667" y="1560204"/>
                </a:cubicBezTo>
                <a:cubicBezTo>
                  <a:pt x="4803790" y="1558993"/>
                  <a:pt x="4801791" y="1557993"/>
                  <a:pt x="4799944" y="1556782"/>
                </a:cubicBezTo>
                <a:cubicBezTo>
                  <a:pt x="4799429" y="1556539"/>
                  <a:pt x="4798914" y="1556297"/>
                  <a:pt x="4798399" y="1556085"/>
                </a:cubicBezTo>
                <a:cubicBezTo>
                  <a:pt x="4796824" y="1555600"/>
                  <a:pt x="4795431" y="1555116"/>
                  <a:pt x="4794129" y="1554389"/>
                </a:cubicBezTo>
                <a:cubicBezTo>
                  <a:pt x="4790828" y="1555752"/>
                  <a:pt x="4786861" y="1555782"/>
                  <a:pt x="4783894" y="1554358"/>
                </a:cubicBezTo>
                <a:cubicBezTo>
                  <a:pt x="4780047" y="1552480"/>
                  <a:pt x="4778230" y="1549118"/>
                  <a:pt x="4777746" y="1545423"/>
                </a:cubicBezTo>
                <a:cubicBezTo>
                  <a:pt x="4777564" y="1546120"/>
                  <a:pt x="4777625" y="1546756"/>
                  <a:pt x="4777292" y="1547483"/>
                </a:cubicBezTo>
                <a:cubicBezTo>
                  <a:pt x="4773779" y="1555419"/>
                  <a:pt x="4765088" y="1556085"/>
                  <a:pt x="4759334" y="1552723"/>
                </a:cubicBezTo>
                <a:cubicBezTo>
                  <a:pt x="4759303" y="1565535"/>
                  <a:pt x="4738408" y="1567232"/>
                  <a:pt x="4735682" y="1553117"/>
                </a:cubicBezTo>
                <a:cubicBezTo>
                  <a:pt x="4733472" y="1541697"/>
                  <a:pt x="4746463" y="1537426"/>
                  <a:pt x="4754216" y="1542485"/>
                </a:cubicBezTo>
                <a:cubicBezTo>
                  <a:pt x="4754367" y="1541455"/>
                  <a:pt x="4754397" y="1540425"/>
                  <a:pt x="4754913" y="1539304"/>
                </a:cubicBezTo>
                <a:cubicBezTo>
                  <a:pt x="4759606" y="1528703"/>
                  <a:pt x="4773567" y="1530823"/>
                  <a:pt x="4777382" y="1538547"/>
                </a:cubicBezTo>
                <a:cubicBezTo>
                  <a:pt x="4776777" y="1536336"/>
                  <a:pt x="4776626" y="1534731"/>
                  <a:pt x="4776716" y="1532519"/>
                </a:cubicBezTo>
                <a:cubicBezTo>
                  <a:pt x="4776959" y="1527461"/>
                  <a:pt x="4779230" y="1523735"/>
                  <a:pt x="4781955" y="1519646"/>
                </a:cubicBezTo>
                <a:cubicBezTo>
                  <a:pt x="4782773" y="1518465"/>
                  <a:pt x="4784045" y="1517586"/>
                  <a:pt x="4785498" y="1516890"/>
                </a:cubicBezTo>
                <a:cubicBezTo>
                  <a:pt x="4786407" y="1514800"/>
                  <a:pt x="4787770" y="1512892"/>
                  <a:pt x="4789557" y="1511619"/>
                </a:cubicBezTo>
                <a:cubicBezTo>
                  <a:pt x="4790980" y="1510590"/>
                  <a:pt x="4792464" y="1509681"/>
                  <a:pt x="4793978" y="1508802"/>
                </a:cubicBezTo>
                <a:cubicBezTo>
                  <a:pt x="4794159" y="1508348"/>
                  <a:pt x="4794311" y="1507924"/>
                  <a:pt x="4794584" y="1507500"/>
                </a:cubicBezTo>
                <a:cubicBezTo>
                  <a:pt x="4797703" y="1502199"/>
                  <a:pt x="4805546" y="1499625"/>
                  <a:pt x="4810906" y="1503229"/>
                </a:cubicBezTo>
                <a:lnTo>
                  <a:pt x="4813783" y="1505168"/>
                </a:lnTo>
                <a:cubicBezTo>
                  <a:pt x="4814813" y="1505471"/>
                  <a:pt x="4815842" y="1505804"/>
                  <a:pt x="4816872" y="1506288"/>
                </a:cubicBezTo>
                <a:cubicBezTo>
                  <a:pt x="4824594" y="1509863"/>
                  <a:pt x="4829288" y="1518101"/>
                  <a:pt x="4834376" y="1524553"/>
                </a:cubicBezTo>
                <a:cubicBezTo>
                  <a:pt x="4838706" y="1530066"/>
                  <a:pt x="4836889" y="1535761"/>
                  <a:pt x="4832831" y="1539274"/>
                </a:cubicBezTo>
                <a:cubicBezTo>
                  <a:pt x="4834012" y="1540879"/>
                  <a:pt x="4834800" y="1542697"/>
                  <a:pt x="4834951" y="1544817"/>
                </a:cubicBezTo>
                <a:cubicBezTo>
                  <a:pt x="4838494" y="1543091"/>
                  <a:pt x="4842734" y="1542788"/>
                  <a:pt x="4846095" y="1545029"/>
                </a:cubicBezTo>
                <a:lnTo>
                  <a:pt x="4851334" y="1548573"/>
                </a:lnTo>
                <a:cubicBezTo>
                  <a:pt x="4849123" y="1544030"/>
                  <a:pt x="4847761" y="1539153"/>
                  <a:pt x="4848851" y="1534034"/>
                </a:cubicBezTo>
                <a:cubicBezTo>
                  <a:pt x="4850092" y="1528006"/>
                  <a:pt x="4854605" y="1523160"/>
                  <a:pt x="4861328" y="1523826"/>
                </a:cubicBezTo>
                <a:close/>
                <a:moveTo>
                  <a:pt x="4775959" y="1470031"/>
                </a:moveTo>
                <a:cubicBezTo>
                  <a:pt x="4781228" y="1467366"/>
                  <a:pt x="4786649" y="1465730"/>
                  <a:pt x="4792524" y="1467305"/>
                </a:cubicBezTo>
                <a:cubicBezTo>
                  <a:pt x="4798974" y="1469001"/>
                  <a:pt x="4802639" y="1474242"/>
                  <a:pt x="4804971" y="1480118"/>
                </a:cubicBezTo>
                <a:cubicBezTo>
                  <a:pt x="4807363" y="1486146"/>
                  <a:pt x="4802578" y="1493233"/>
                  <a:pt x="4796855" y="1494899"/>
                </a:cubicBezTo>
                <a:cubicBezTo>
                  <a:pt x="4792221" y="1496232"/>
                  <a:pt x="4788012" y="1494627"/>
                  <a:pt x="4785105" y="1491507"/>
                </a:cubicBezTo>
                <a:cubicBezTo>
                  <a:pt x="4780108" y="1492718"/>
                  <a:pt x="4774809" y="1491265"/>
                  <a:pt x="4771901" y="1486448"/>
                </a:cubicBezTo>
                <a:cubicBezTo>
                  <a:pt x="4768752" y="1481178"/>
                  <a:pt x="4770205" y="1472939"/>
                  <a:pt x="4775959" y="1470031"/>
                </a:cubicBezTo>
                <a:close/>
                <a:moveTo>
                  <a:pt x="4839463" y="1443285"/>
                </a:moveTo>
                <a:cubicBezTo>
                  <a:pt x="4844551" y="1442498"/>
                  <a:pt x="4849215" y="1444982"/>
                  <a:pt x="4851758" y="1449283"/>
                </a:cubicBezTo>
                <a:cubicBezTo>
                  <a:pt x="4852273" y="1450161"/>
                  <a:pt x="4852697" y="1451070"/>
                  <a:pt x="4853030" y="1452039"/>
                </a:cubicBezTo>
                <a:cubicBezTo>
                  <a:pt x="4857391" y="1458551"/>
                  <a:pt x="4856694" y="1467547"/>
                  <a:pt x="4855332" y="1474908"/>
                </a:cubicBezTo>
                <a:cubicBezTo>
                  <a:pt x="4854272" y="1480602"/>
                  <a:pt x="4850123" y="1484389"/>
                  <a:pt x="4844702" y="1485055"/>
                </a:cubicBezTo>
                <a:cubicBezTo>
                  <a:pt x="4851849" y="1486176"/>
                  <a:pt x="4858784" y="1494384"/>
                  <a:pt x="4854847" y="1503259"/>
                </a:cubicBezTo>
                <a:cubicBezTo>
                  <a:pt x="4848639" y="1517284"/>
                  <a:pt x="4828198" y="1504925"/>
                  <a:pt x="4834346" y="1491083"/>
                </a:cubicBezTo>
                <a:cubicBezTo>
                  <a:pt x="4835890" y="1487600"/>
                  <a:pt x="4838343" y="1485722"/>
                  <a:pt x="4841007" y="1485146"/>
                </a:cubicBezTo>
                <a:cubicBezTo>
                  <a:pt x="4837434" y="1484449"/>
                  <a:pt x="4834254" y="1481784"/>
                  <a:pt x="4832649" y="1478391"/>
                </a:cubicBezTo>
                <a:cubicBezTo>
                  <a:pt x="4832013" y="1478543"/>
                  <a:pt x="4831408" y="1478785"/>
                  <a:pt x="4830742" y="1478846"/>
                </a:cubicBezTo>
                <a:cubicBezTo>
                  <a:pt x="4824322" y="1479512"/>
                  <a:pt x="4818174" y="1475453"/>
                  <a:pt x="4817175" y="1468820"/>
                </a:cubicBezTo>
                <a:cubicBezTo>
                  <a:pt x="4816296" y="1463004"/>
                  <a:pt x="4820385" y="1456825"/>
                  <a:pt x="4826229" y="1455583"/>
                </a:cubicBezTo>
                <a:cubicBezTo>
                  <a:pt x="4826472" y="1455371"/>
                  <a:pt x="4826714" y="1455189"/>
                  <a:pt x="4826926" y="1454977"/>
                </a:cubicBezTo>
                <a:cubicBezTo>
                  <a:pt x="4827017" y="1454886"/>
                  <a:pt x="4827047" y="1454826"/>
                  <a:pt x="4827168" y="1454705"/>
                </a:cubicBezTo>
                <a:cubicBezTo>
                  <a:pt x="4827744" y="1453947"/>
                  <a:pt x="4828380" y="1453220"/>
                  <a:pt x="4828925" y="1452433"/>
                </a:cubicBezTo>
                <a:cubicBezTo>
                  <a:pt x="4829349" y="1451827"/>
                  <a:pt x="4831469" y="1448344"/>
                  <a:pt x="4829621" y="1451554"/>
                </a:cubicBezTo>
                <a:cubicBezTo>
                  <a:pt x="4832013" y="1447435"/>
                  <a:pt x="4834406" y="1444043"/>
                  <a:pt x="4839463" y="1443285"/>
                </a:cubicBezTo>
                <a:close/>
                <a:moveTo>
                  <a:pt x="4806394" y="1358534"/>
                </a:moveTo>
                <a:cubicBezTo>
                  <a:pt x="4813298" y="1346236"/>
                  <a:pt x="4834436" y="1353142"/>
                  <a:pt x="4828410" y="1366743"/>
                </a:cubicBezTo>
                <a:cubicBezTo>
                  <a:pt x="4827350" y="1369135"/>
                  <a:pt x="4825715" y="1370711"/>
                  <a:pt x="4823898" y="1371922"/>
                </a:cubicBezTo>
                <a:cubicBezTo>
                  <a:pt x="4822928" y="1379071"/>
                  <a:pt x="4815842" y="1385765"/>
                  <a:pt x="4807211" y="1381948"/>
                </a:cubicBezTo>
                <a:lnTo>
                  <a:pt x="4804244" y="1380615"/>
                </a:lnTo>
                <a:cubicBezTo>
                  <a:pt x="4793099" y="1375678"/>
                  <a:pt x="4797248" y="1361260"/>
                  <a:pt x="4806394" y="1358534"/>
                </a:cubicBezTo>
                <a:close/>
                <a:moveTo>
                  <a:pt x="4795159" y="1411541"/>
                </a:moveTo>
                <a:cubicBezTo>
                  <a:pt x="4797036" y="1405453"/>
                  <a:pt x="4804547" y="1402121"/>
                  <a:pt x="4810391" y="1404302"/>
                </a:cubicBezTo>
                <a:cubicBezTo>
                  <a:pt x="4814934" y="1405998"/>
                  <a:pt x="4818628" y="1408846"/>
                  <a:pt x="4820718" y="1413268"/>
                </a:cubicBezTo>
                <a:cubicBezTo>
                  <a:pt x="4823322" y="1418811"/>
                  <a:pt x="4821536" y="1424233"/>
                  <a:pt x="4818901" y="1429291"/>
                </a:cubicBezTo>
                <a:cubicBezTo>
                  <a:pt x="4815933" y="1435046"/>
                  <a:pt x="4807121" y="1435652"/>
                  <a:pt x="4802336" y="1432381"/>
                </a:cubicBezTo>
                <a:cubicBezTo>
                  <a:pt x="4798974" y="1430079"/>
                  <a:pt x="4797521" y="1426747"/>
                  <a:pt x="4797460" y="1423294"/>
                </a:cubicBezTo>
                <a:cubicBezTo>
                  <a:pt x="4794826" y="1420144"/>
                  <a:pt x="4793857" y="1415752"/>
                  <a:pt x="4795159" y="1411541"/>
                </a:cubicBezTo>
                <a:close/>
                <a:moveTo>
                  <a:pt x="4785953" y="1417539"/>
                </a:moveTo>
                <a:cubicBezTo>
                  <a:pt x="4791646" y="1419477"/>
                  <a:pt x="4796037" y="1426777"/>
                  <a:pt x="4793402" y="1432684"/>
                </a:cubicBezTo>
                <a:lnTo>
                  <a:pt x="4791252" y="1437530"/>
                </a:lnTo>
                <a:cubicBezTo>
                  <a:pt x="4788648" y="1443437"/>
                  <a:pt x="4782682" y="1447223"/>
                  <a:pt x="4776141" y="1444982"/>
                </a:cubicBezTo>
                <a:cubicBezTo>
                  <a:pt x="4770448" y="1443043"/>
                  <a:pt x="4766057" y="1435743"/>
                  <a:pt x="4768691" y="1429837"/>
                </a:cubicBezTo>
                <a:lnTo>
                  <a:pt x="4770842" y="1424990"/>
                </a:lnTo>
                <a:cubicBezTo>
                  <a:pt x="4773446" y="1419084"/>
                  <a:pt x="4779411" y="1415297"/>
                  <a:pt x="4785953" y="1417539"/>
                </a:cubicBezTo>
                <a:close/>
                <a:moveTo>
                  <a:pt x="4734926" y="1318188"/>
                </a:moveTo>
                <a:cubicBezTo>
                  <a:pt x="4734835" y="1317946"/>
                  <a:pt x="4734622" y="1317733"/>
                  <a:pt x="4734532" y="1317491"/>
                </a:cubicBezTo>
                <a:lnTo>
                  <a:pt x="4731837" y="1310494"/>
                </a:lnTo>
                <a:cubicBezTo>
                  <a:pt x="4729505" y="1304466"/>
                  <a:pt x="4734290" y="1297379"/>
                  <a:pt x="4740043" y="1295743"/>
                </a:cubicBezTo>
                <a:cubicBezTo>
                  <a:pt x="4744616" y="1294440"/>
                  <a:pt x="4748765" y="1296137"/>
                  <a:pt x="4751702" y="1299257"/>
                </a:cubicBezTo>
                <a:cubicBezTo>
                  <a:pt x="4753974" y="1298651"/>
                  <a:pt x="4756336" y="1298499"/>
                  <a:pt x="4758546" y="1299499"/>
                </a:cubicBezTo>
                <a:lnTo>
                  <a:pt x="4768237" y="1303800"/>
                </a:lnTo>
                <a:cubicBezTo>
                  <a:pt x="4774142" y="1306405"/>
                  <a:pt x="4777595" y="1312827"/>
                  <a:pt x="4775232" y="1319157"/>
                </a:cubicBezTo>
                <a:cubicBezTo>
                  <a:pt x="4773052" y="1324942"/>
                  <a:pt x="4765784" y="1328759"/>
                  <a:pt x="4759879" y="1326154"/>
                </a:cubicBezTo>
                <a:lnTo>
                  <a:pt x="4757153" y="1324942"/>
                </a:lnTo>
                <a:cubicBezTo>
                  <a:pt x="4760636" y="1329850"/>
                  <a:pt x="4760878" y="1335695"/>
                  <a:pt x="4759515" y="1341390"/>
                </a:cubicBezTo>
                <a:cubicBezTo>
                  <a:pt x="4758032" y="1347690"/>
                  <a:pt x="4750067" y="1350780"/>
                  <a:pt x="4744374" y="1348841"/>
                </a:cubicBezTo>
                <a:cubicBezTo>
                  <a:pt x="4739832" y="1347297"/>
                  <a:pt x="4737318" y="1343571"/>
                  <a:pt x="4736682" y="1339330"/>
                </a:cubicBezTo>
                <a:cubicBezTo>
                  <a:pt x="4731897" y="1337452"/>
                  <a:pt x="4728415" y="1333242"/>
                  <a:pt x="4728778" y="1327608"/>
                </a:cubicBezTo>
                <a:cubicBezTo>
                  <a:pt x="4729051" y="1323761"/>
                  <a:pt x="4731594" y="1320217"/>
                  <a:pt x="4734926" y="1318188"/>
                </a:cubicBezTo>
                <a:close/>
                <a:moveTo>
                  <a:pt x="4728930" y="1345055"/>
                </a:moveTo>
                <a:cubicBezTo>
                  <a:pt x="4722721" y="1359049"/>
                  <a:pt x="4700433" y="1350598"/>
                  <a:pt x="4706641" y="1336543"/>
                </a:cubicBezTo>
                <a:cubicBezTo>
                  <a:pt x="4712879" y="1322550"/>
                  <a:pt x="4735168" y="1331031"/>
                  <a:pt x="4728930" y="1345055"/>
                </a:cubicBezTo>
                <a:close/>
                <a:moveTo>
                  <a:pt x="4679870" y="1266271"/>
                </a:moveTo>
                <a:cubicBezTo>
                  <a:pt x="4682203" y="1260758"/>
                  <a:pt x="4688713" y="1258698"/>
                  <a:pt x="4694164" y="1260243"/>
                </a:cubicBezTo>
                <a:cubicBezTo>
                  <a:pt x="4694164" y="1260213"/>
                  <a:pt x="4694164" y="1260213"/>
                  <a:pt x="4694164" y="1260183"/>
                </a:cubicBezTo>
                <a:cubicBezTo>
                  <a:pt x="4696829" y="1254094"/>
                  <a:pt x="4704461" y="1252247"/>
                  <a:pt x="4710154" y="1254791"/>
                </a:cubicBezTo>
                <a:lnTo>
                  <a:pt x="4714999" y="1256942"/>
                </a:lnTo>
                <a:cubicBezTo>
                  <a:pt x="4721116" y="1259637"/>
                  <a:pt x="4722903" y="1267210"/>
                  <a:pt x="4720390" y="1272935"/>
                </a:cubicBezTo>
                <a:cubicBezTo>
                  <a:pt x="4719602" y="1274752"/>
                  <a:pt x="4718270" y="1276055"/>
                  <a:pt x="4716786" y="1277115"/>
                </a:cubicBezTo>
                <a:cubicBezTo>
                  <a:pt x="4716907" y="1279083"/>
                  <a:pt x="4716755" y="1281083"/>
                  <a:pt x="4715968" y="1282961"/>
                </a:cubicBezTo>
                <a:cubicBezTo>
                  <a:pt x="4713424" y="1289019"/>
                  <a:pt x="4705793" y="1291169"/>
                  <a:pt x="4700100" y="1288625"/>
                </a:cubicBezTo>
                <a:lnTo>
                  <a:pt x="4685564" y="1282173"/>
                </a:lnTo>
                <a:cubicBezTo>
                  <a:pt x="4679416" y="1279447"/>
                  <a:pt x="4677418" y="1272117"/>
                  <a:pt x="4679870" y="1266271"/>
                </a:cubicBezTo>
                <a:close/>
                <a:moveTo>
                  <a:pt x="4679295" y="1359231"/>
                </a:moveTo>
                <a:cubicBezTo>
                  <a:pt x="4679295" y="1357958"/>
                  <a:pt x="4679386" y="1356686"/>
                  <a:pt x="4679901" y="1355505"/>
                </a:cubicBezTo>
                <a:lnTo>
                  <a:pt x="4682051" y="1350659"/>
                </a:lnTo>
                <a:cubicBezTo>
                  <a:pt x="4684776" y="1344540"/>
                  <a:pt x="4690621" y="1341360"/>
                  <a:pt x="4697253" y="1343329"/>
                </a:cubicBezTo>
                <a:cubicBezTo>
                  <a:pt x="4703068" y="1345085"/>
                  <a:pt x="4707095" y="1352809"/>
                  <a:pt x="4704582" y="1358504"/>
                </a:cubicBezTo>
                <a:lnTo>
                  <a:pt x="4702432" y="1363350"/>
                </a:lnTo>
                <a:cubicBezTo>
                  <a:pt x="4699736" y="1369469"/>
                  <a:pt x="4693861" y="1372649"/>
                  <a:pt x="4687260" y="1370680"/>
                </a:cubicBezTo>
                <a:cubicBezTo>
                  <a:pt x="4685624" y="1370196"/>
                  <a:pt x="4684201" y="1369166"/>
                  <a:pt x="4682959" y="1367894"/>
                </a:cubicBezTo>
                <a:cubicBezTo>
                  <a:pt x="4682929" y="1369469"/>
                  <a:pt x="4682626" y="1371104"/>
                  <a:pt x="4681869" y="1372801"/>
                </a:cubicBezTo>
                <a:cubicBezTo>
                  <a:pt x="4675631" y="1386855"/>
                  <a:pt x="4654675" y="1375466"/>
                  <a:pt x="4660853" y="1361502"/>
                </a:cubicBezTo>
                <a:cubicBezTo>
                  <a:pt x="4664668" y="1352870"/>
                  <a:pt x="4674056" y="1353930"/>
                  <a:pt x="4679295" y="1359231"/>
                </a:cubicBezTo>
                <a:close/>
                <a:moveTo>
                  <a:pt x="4664396" y="1346842"/>
                </a:moveTo>
                <a:cubicBezTo>
                  <a:pt x="4658157" y="1360866"/>
                  <a:pt x="4636445" y="1350992"/>
                  <a:pt x="4642683" y="1336968"/>
                </a:cubicBezTo>
                <a:cubicBezTo>
                  <a:pt x="4648921" y="1322943"/>
                  <a:pt x="4670634" y="1332788"/>
                  <a:pt x="4664396" y="1346842"/>
                </a:cubicBezTo>
                <a:close/>
                <a:moveTo>
                  <a:pt x="4629449" y="1301468"/>
                </a:moveTo>
                <a:cubicBezTo>
                  <a:pt x="4631630" y="1296591"/>
                  <a:pt x="4635657" y="1294743"/>
                  <a:pt x="4639745" y="1294834"/>
                </a:cubicBezTo>
                <a:cubicBezTo>
                  <a:pt x="4637262" y="1292017"/>
                  <a:pt x="4635960" y="1288413"/>
                  <a:pt x="4637262" y="1284142"/>
                </a:cubicBezTo>
                <a:cubicBezTo>
                  <a:pt x="4638958" y="1278538"/>
                  <a:pt x="4646226" y="1273540"/>
                  <a:pt x="4652101" y="1276145"/>
                </a:cubicBezTo>
                <a:lnTo>
                  <a:pt x="4656946" y="1278296"/>
                </a:lnTo>
                <a:cubicBezTo>
                  <a:pt x="4662851" y="1280901"/>
                  <a:pt x="4667000" y="1286323"/>
                  <a:pt x="4664941" y="1293138"/>
                </a:cubicBezTo>
                <a:cubicBezTo>
                  <a:pt x="4663306" y="1298530"/>
                  <a:pt x="4656522" y="1303225"/>
                  <a:pt x="4650768" y="1301226"/>
                </a:cubicBezTo>
                <a:cubicBezTo>
                  <a:pt x="4652374" y="1304042"/>
                  <a:pt x="4652888" y="1307526"/>
                  <a:pt x="4651162" y="1311373"/>
                </a:cubicBezTo>
                <a:cubicBezTo>
                  <a:pt x="4644924" y="1325397"/>
                  <a:pt x="4623211" y="1315492"/>
                  <a:pt x="4629449" y="1301468"/>
                </a:cubicBezTo>
                <a:close/>
                <a:moveTo>
                  <a:pt x="4599953" y="1224259"/>
                </a:moveTo>
                <a:lnTo>
                  <a:pt x="4602103" y="1219412"/>
                </a:lnTo>
                <a:cubicBezTo>
                  <a:pt x="4604799" y="1213294"/>
                  <a:pt x="4612278" y="1211385"/>
                  <a:pt x="4618032" y="1213869"/>
                </a:cubicBezTo>
                <a:cubicBezTo>
                  <a:pt x="4624089" y="1216474"/>
                  <a:pt x="4626087" y="1224107"/>
                  <a:pt x="4623544" y="1229802"/>
                </a:cubicBezTo>
                <a:lnTo>
                  <a:pt x="4621394" y="1234648"/>
                </a:lnTo>
                <a:cubicBezTo>
                  <a:pt x="4618668" y="1240767"/>
                  <a:pt x="4611218" y="1242675"/>
                  <a:pt x="4605465" y="1240191"/>
                </a:cubicBezTo>
                <a:cubicBezTo>
                  <a:pt x="4599408" y="1237586"/>
                  <a:pt x="4597409" y="1229953"/>
                  <a:pt x="4599953" y="1224259"/>
                </a:cubicBezTo>
                <a:close/>
                <a:moveTo>
                  <a:pt x="4598681" y="1292684"/>
                </a:moveTo>
                <a:cubicBezTo>
                  <a:pt x="4604889" y="1278659"/>
                  <a:pt x="4625209" y="1291230"/>
                  <a:pt x="4619062" y="1305072"/>
                </a:cubicBezTo>
                <a:cubicBezTo>
                  <a:pt x="4612854" y="1319097"/>
                  <a:pt x="4592534" y="1306526"/>
                  <a:pt x="4598681" y="1292684"/>
                </a:cubicBezTo>
                <a:close/>
                <a:moveTo>
                  <a:pt x="4598500" y="1382100"/>
                </a:moveTo>
                <a:cubicBezTo>
                  <a:pt x="4604738" y="1368075"/>
                  <a:pt x="4626542" y="1377738"/>
                  <a:pt x="4620303" y="1391792"/>
                </a:cubicBezTo>
                <a:cubicBezTo>
                  <a:pt x="4614065" y="1405817"/>
                  <a:pt x="4592261" y="1396154"/>
                  <a:pt x="4598500" y="1382100"/>
                </a:cubicBezTo>
                <a:close/>
                <a:moveTo>
                  <a:pt x="4596047" y="1343904"/>
                </a:moveTo>
                <a:cubicBezTo>
                  <a:pt x="4589899" y="1357777"/>
                  <a:pt x="4567066" y="1350780"/>
                  <a:pt x="4573304" y="1336756"/>
                </a:cubicBezTo>
                <a:cubicBezTo>
                  <a:pt x="4579451" y="1322883"/>
                  <a:pt x="4602285" y="1329880"/>
                  <a:pt x="4596047" y="1343904"/>
                </a:cubicBezTo>
                <a:close/>
                <a:moveTo>
                  <a:pt x="4586720" y="1247461"/>
                </a:moveTo>
                <a:lnTo>
                  <a:pt x="4584569" y="1252307"/>
                </a:lnTo>
                <a:cubicBezTo>
                  <a:pt x="4581935" y="1258214"/>
                  <a:pt x="4575787" y="1261849"/>
                  <a:pt x="4569337" y="1259577"/>
                </a:cubicBezTo>
                <a:cubicBezTo>
                  <a:pt x="4567308" y="1258850"/>
                  <a:pt x="4565612" y="1257305"/>
                  <a:pt x="4564219" y="1255548"/>
                </a:cubicBezTo>
                <a:cubicBezTo>
                  <a:pt x="4560615" y="1258274"/>
                  <a:pt x="4555649" y="1258668"/>
                  <a:pt x="4551288" y="1256730"/>
                </a:cubicBezTo>
                <a:lnTo>
                  <a:pt x="4546443" y="1254579"/>
                </a:lnTo>
                <a:cubicBezTo>
                  <a:pt x="4540537" y="1251974"/>
                  <a:pt x="4538660" y="1243826"/>
                  <a:pt x="4541537" y="1238434"/>
                </a:cubicBezTo>
                <a:cubicBezTo>
                  <a:pt x="4544716" y="1232467"/>
                  <a:pt x="4551773" y="1230922"/>
                  <a:pt x="4557678" y="1233527"/>
                </a:cubicBezTo>
                <a:lnTo>
                  <a:pt x="4562523" y="1235678"/>
                </a:lnTo>
                <a:cubicBezTo>
                  <a:pt x="4563644" y="1236193"/>
                  <a:pt x="4564491" y="1237011"/>
                  <a:pt x="4565339" y="1237859"/>
                </a:cubicBezTo>
                <a:cubicBezTo>
                  <a:pt x="4568307" y="1233013"/>
                  <a:pt x="4573698" y="1230165"/>
                  <a:pt x="4579512" y="1232225"/>
                </a:cubicBezTo>
                <a:cubicBezTo>
                  <a:pt x="4585205" y="1234254"/>
                  <a:pt x="4589324" y="1241554"/>
                  <a:pt x="4586720" y="1247461"/>
                </a:cubicBezTo>
                <a:close/>
                <a:moveTo>
                  <a:pt x="4558041" y="1201148"/>
                </a:moveTo>
                <a:cubicBezTo>
                  <a:pt x="4559919" y="1195302"/>
                  <a:pt x="4567671" y="1191576"/>
                  <a:pt x="4573364" y="1194120"/>
                </a:cubicBezTo>
                <a:lnTo>
                  <a:pt x="4578210" y="1196271"/>
                </a:lnTo>
                <a:cubicBezTo>
                  <a:pt x="4584327" y="1198997"/>
                  <a:pt x="4587325" y="1205116"/>
                  <a:pt x="4585266" y="1211597"/>
                </a:cubicBezTo>
                <a:cubicBezTo>
                  <a:pt x="4583388" y="1217443"/>
                  <a:pt x="4575636" y="1221169"/>
                  <a:pt x="4569943" y="1218625"/>
                </a:cubicBezTo>
                <a:lnTo>
                  <a:pt x="4565097" y="1216474"/>
                </a:lnTo>
                <a:cubicBezTo>
                  <a:pt x="4558980" y="1213748"/>
                  <a:pt x="4555982" y="1207630"/>
                  <a:pt x="4558041" y="1201148"/>
                </a:cubicBezTo>
                <a:close/>
                <a:moveTo>
                  <a:pt x="4491358" y="1159347"/>
                </a:moveTo>
                <a:cubicBezTo>
                  <a:pt x="4493175" y="1153501"/>
                  <a:pt x="4500897" y="1149655"/>
                  <a:pt x="4506620" y="1152199"/>
                </a:cubicBezTo>
                <a:lnTo>
                  <a:pt x="4511466" y="1154350"/>
                </a:lnTo>
                <a:cubicBezTo>
                  <a:pt x="4512374" y="1154743"/>
                  <a:pt x="4513071" y="1155379"/>
                  <a:pt x="4513858" y="1155894"/>
                </a:cubicBezTo>
                <a:cubicBezTo>
                  <a:pt x="4513373" y="1155107"/>
                  <a:pt x="4512828" y="1154380"/>
                  <a:pt x="4512495" y="1153471"/>
                </a:cubicBezTo>
                <a:lnTo>
                  <a:pt x="4509800" y="1146474"/>
                </a:lnTo>
                <a:cubicBezTo>
                  <a:pt x="4507468" y="1140446"/>
                  <a:pt x="4512586" y="1133389"/>
                  <a:pt x="4518279" y="1131905"/>
                </a:cubicBezTo>
                <a:cubicBezTo>
                  <a:pt x="4524972" y="1130148"/>
                  <a:pt x="4530544" y="1134388"/>
                  <a:pt x="4532846" y="1140386"/>
                </a:cubicBezTo>
                <a:lnTo>
                  <a:pt x="4533633" y="1142446"/>
                </a:lnTo>
                <a:cubicBezTo>
                  <a:pt x="4537116" y="1140022"/>
                  <a:pt x="4541931" y="1139538"/>
                  <a:pt x="4545868" y="1141295"/>
                </a:cubicBezTo>
                <a:lnTo>
                  <a:pt x="4550713" y="1143445"/>
                </a:lnTo>
                <a:cubicBezTo>
                  <a:pt x="4556800" y="1146141"/>
                  <a:pt x="4558738" y="1153592"/>
                  <a:pt x="4556254" y="1159378"/>
                </a:cubicBezTo>
                <a:cubicBezTo>
                  <a:pt x="4553650" y="1165436"/>
                  <a:pt x="4546019" y="1167465"/>
                  <a:pt x="4540325" y="1164921"/>
                </a:cubicBezTo>
                <a:lnTo>
                  <a:pt x="4535480" y="1162770"/>
                </a:lnTo>
                <a:cubicBezTo>
                  <a:pt x="4533815" y="1162043"/>
                  <a:pt x="4532482" y="1160892"/>
                  <a:pt x="4531422" y="1159590"/>
                </a:cubicBezTo>
                <a:cubicBezTo>
                  <a:pt x="4530090" y="1160711"/>
                  <a:pt x="4528606" y="1161528"/>
                  <a:pt x="4527031" y="1161952"/>
                </a:cubicBezTo>
                <a:cubicBezTo>
                  <a:pt x="4523670" y="1162831"/>
                  <a:pt x="4520611" y="1162225"/>
                  <a:pt x="4518098" y="1160650"/>
                </a:cubicBezTo>
                <a:cubicBezTo>
                  <a:pt x="4519339" y="1163285"/>
                  <a:pt x="4519612" y="1166375"/>
                  <a:pt x="4518582" y="1169616"/>
                </a:cubicBezTo>
                <a:cubicBezTo>
                  <a:pt x="4516765" y="1175462"/>
                  <a:pt x="4509043" y="1179308"/>
                  <a:pt x="4503319" y="1176794"/>
                </a:cubicBezTo>
                <a:lnTo>
                  <a:pt x="4498474" y="1174644"/>
                </a:lnTo>
                <a:cubicBezTo>
                  <a:pt x="4492387" y="1171887"/>
                  <a:pt x="4489298" y="1165860"/>
                  <a:pt x="4491358" y="1159347"/>
                </a:cubicBezTo>
                <a:close/>
                <a:moveTo>
                  <a:pt x="4491660" y="1198391"/>
                </a:moveTo>
                <a:lnTo>
                  <a:pt x="4501351" y="1202692"/>
                </a:lnTo>
                <a:cubicBezTo>
                  <a:pt x="4507438" y="1205388"/>
                  <a:pt x="4509255" y="1212961"/>
                  <a:pt x="4506741" y="1218655"/>
                </a:cubicBezTo>
                <a:cubicBezTo>
                  <a:pt x="4504077" y="1224713"/>
                  <a:pt x="4496445" y="1226591"/>
                  <a:pt x="4490782" y="1224077"/>
                </a:cubicBezTo>
                <a:lnTo>
                  <a:pt x="4481092" y="1219776"/>
                </a:lnTo>
                <a:cubicBezTo>
                  <a:pt x="4475004" y="1217080"/>
                  <a:pt x="4473188" y="1209538"/>
                  <a:pt x="4475671" y="1203813"/>
                </a:cubicBezTo>
                <a:cubicBezTo>
                  <a:pt x="4478336" y="1197755"/>
                  <a:pt x="4485967" y="1195877"/>
                  <a:pt x="4491660" y="1198391"/>
                </a:cubicBezTo>
                <a:close/>
                <a:moveTo>
                  <a:pt x="4452716" y="1124847"/>
                </a:moveTo>
                <a:lnTo>
                  <a:pt x="4454866" y="1120001"/>
                </a:lnTo>
                <a:cubicBezTo>
                  <a:pt x="4457471" y="1114094"/>
                  <a:pt x="4464406" y="1111065"/>
                  <a:pt x="4470462" y="1113579"/>
                </a:cubicBezTo>
                <a:cubicBezTo>
                  <a:pt x="4476307" y="1116033"/>
                  <a:pt x="4479487" y="1123302"/>
                  <a:pt x="4476882" y="1129179"/>
                </a:cubicBezTo>
                <a:lnTo>
                  <a:pt x="4474732" y="1134025"/>
                </a:lnTo>
                <a:cubicBezTo>
                  <a:pt x="4472128" y="1139932"/>
                  <a:pt x="4465193" y="1142961"/>
                  <a:pt x="4459136" y="1140416"/>
                </a:cubicBezTo>
                <a:cubicBezTo>
                  <a:pt x="4453292" y="1138023"/>
                  <a:pt x="4450112" y="1130754"/>
                  <a:pt x="4452716" y="1124847"/>
                </a:cubicBezTo>
                <a:close/>
                <a:moveTo>
                  <a:pt x="4472824" y="1295016"/>
                </a:moveTo>
                <a:cubicBezTo>
                  <a:pt x="4466646" y="1308919"/>
                  <a:pt x="4443873" y="1301831"/>
                  <a:pt x="4450081" y="1287837"/>
                </a:cubicBezTo>
                <a:cubicBezTo>
                  <a:pt x="4456229" y="1273934"/>
                  <a:pt x="4479032" y="1281022"/>
                  <a:pt x="4472824" y="1295016"/>
                </a:cubicBezTo>
                <a:close/>
                <a:moveTo>
                  <a:pt x="4417648" y="1073324"/>
                </a:moveTo>
                <a:cubicBezTo>
                  <a:pt x="4420798" y="1067357"/>
                  <a:pt x="4427884" y="1065751"/>
                  <a:pt x="4433759" y="1068326"/>
                </a:cubicBezTo>
                <a:lnTo>
                  <a:pt x="4443450" y="1072627"/>
                </a:lnTo>
                <a:cubicBezTo>
                  <a:pt x="4449355" y="1075232"/>
                  <a:pt x="4451293" y="1083350"/>
                  <a:pt x="4448416" y="1088742"/>
                </a:cubicBezTo>
                <a:cubicBezTo>
                  <a:pt x="4445267" y="1094709"/>
                  <a:pt x="4438180" y="1096314"/>
                  <a:pt x="4432305" y="1093709"/>
                </a:cubicBezTo>
                <a:lnTo>
                  <a:pt x="4422615" y="1089408"/>
                </a:lnTo>
                <a:cubicBezTo>
                  <a:pt x="4416710" y="1086833"/>
                  <a:pt x="4414802" y="1078746"/>
                  <a:pt x="4417648" y="1073324"/>
                </a:cubicBezTo>
                <a:close/>
                <a:moveTo>
                  <a:pt x="4398600" y="1114155"/>
                </a:moveTo>
                <a:cubicBezTo>
                  <a:pt x="4401659" y="1113367"/>
                  <a:pt x="4404445" y="1113912"/>
                  <a:pt x="4406807" y="1115245"/>
                </a:cubicBezTo>
                <a:cubicBezTo>
                  <a:pt x="4407291" y="1114064"/>
                  <a:pt x="4407806" y="1112913"/>
                  <a:pt x="4408533" y="1112004"/>
                </a:cubicBezTo>
                <a:cubicBezTo>
                  <a:pt x="4412863" y="1106613"/>
                  <a:pt x="4420283" y="1107309"/>
                  <a:pt x="4425370" y="1110884"/>
                </a:cubicBezTo>
                <a:cubicBezTo>
                  <a:pt x="4433608" y="1116669"/>
                  <a:pt x="4436242" y="1126543"/>
                  <a:pt x="4434607" y="1136115"/>
                </a:cubicBezTo>
                <a:cubicBezTo>
                  <a:pt x="4433517" y="1142476"/>
                  <a:pt x="4426885" y="1146777"/>
                  <a:pt x="4420646" y="1145566"/>
                </a:cubicBezTo>
                <a:cubicBezTo>
                  <a:pt x="4417406" y="1144929"/>
                  <a:pt x="4414741" y="1142991"/>
                  <a:pt x="4413045" y="1140386"/>
                </a:cubicBezTo>
                <a:cubicBezTo>
                  <a:pt x="4411440" y="1142203"/>
                  <a:pt x="4409502" y="1143688"/>
                  <a:pt x="4407321" y="1144263"/>
                </a:cubicBezTo>
                <a:cubicBezTo>
                  <a:pt x="4400629" y="1146020"/>
                  <a:pt x="4395057" y="1141749"/>
                  <a:pt x="4392756" y="1135752"/>
                </a:cubicBezTo>
                <a:lnTo>
                  <a:pt x="4390060" y="1128755"/>
                </a:lnTo>
                <a:cubicBezTo>
                  <a:pt x="4387759" y="1122697"/>
                  <a:pt x="4392907" y="1115669"/>
                  <a:pt x="4398600" y="1114155"/>
                </a:cubicBezTo>
                <a:close/>
                <a:moveTo>
                  <a:pt x="4371103" y="1152017"/>
                </a:moveTo>
                <a:cubicBezTo>
                  <a:pt x="4373768" y="1146141"/>
                  <a:pt x="4381006" y="1143476"/>
                  <a:pt x="4386881" y="1146080"/>
                </a:cubicBezTo>
                <a:lnTo>
                  <a:pt x="4396571" y="1150382"/>
                </a:lnTo>
                <a:cubicBezTo>
                  <a:pt x="4402476" y="1152987"/>
                  <a:pt x="4405171" y="1160317"/>
                  <a:pt x="4402507" y="1166163"/>
                </a:cubicBezTo>
                <a:cubicBezTo>
                  <a:pt x="4401871" y="1167526"/>
                  <a:pt x="4400962" y="1168677"/>
                  <a:pt x="4399933" y="1169676"/>
                </a:cubicBezTo>
                <a:cubicBezTo>
                  <a:pt x="4400356" y="1170070"/>
                  <a:pt x="4400871" y="1170343"/>
                  <a:pt x="4401235" y="1170797"/>
                </a:cubicBezTo>
                <a:cubicBezTo>
                  <a:pt x="4404021" y="1174402"/>
                  <a:pt x="4407261" y="1178006"/>
                  <a:pt x="4408442" y="1182489"/>
                </a:cubicBezTo>
                <a:cubicBezTo>
                  <a:pt x="4410168" y="1189032"/>
                  <a:pt x="4406504" y="1195726"/>
                  <a:pt x="4399902" y="1197513"/>
                </a:cubicBezTo>
                <a:cubicBezTo>
                  <a:pt x="4395087" y="1198846"/>
                  <a:pt x="4391150" y="1196907"/>
                  <a:pt x="4387153" y="1194423"/>
                </a:cubicBezTo>
                <a:cubicBezTo>
                  <a:pt x="4384064" y="1192515"/>
                  <a:pt x="4382732" y="1189183"/>
                  <a:pt x="4382641" y="1185730"/>
                </a:cubicBezTo>
                <a:cubicBezTo>
                  <a:pt x="4382489" y="1185548"/>
                  <a:pt x="4382338" y="1185336"/>
                  <a:pt x="4382186" y="1185154"/>
                </a:cubicBezTo>
                <a:cubicBezTo>
                  <a:pt x="4378644" y="1180611"/>
                  <a:pt x="4379461" y="1174614"/>
                  <a:pt x="4382883" y="1170403"/>
                </a:cubicBezTo>
                <a:lnTo>
                  <a:pt x="4377038" y="1167829"/>
                </a:lnTo>
                <a:cubicBezTo>
                  <a:pt x="4371133" y="1165193"/>
                  <a:pt x="4368438" y="1157893"/>
                  <a:pt x="4371103" y="1152017"/>
                </a:cubicBezTo>
                <a:close/>
                <a:moveTo>
                  <a:pt x="4369195" y="1314523"/>
                </a:moveTo>
                <a:cubicBezTo>
                  <a:pt x="4375767" y="1312645"/>
                  <a:pt x="4381611" y="1316734"/>
                  <a:pt x="4383913" y="1322731"/>
                </a:cubicBezTo>
                <a:lnTo>
                  <a:pt x="4386608" y="1329728"/>
                </a:lnTo>
                <a:cubicBezTo>
                  <a:pt x="4388940" y="1335756"/>
                  <a:pt x="4384155" y="1342814"/>
                  <a:pt x="4378401" y="1344449"/>
                </a:cubicBezTo>
                <a:cubicBezTo>
                  <a:pt x="4371800" y="1346327"/>
                  <a:pt x="4365985" y="1342238"/>
                  <a:pt x="4363653" y="1336241"/>
                </a:cubicBezTo>
                <a:cubicBezTo>
                  <a:pt x="4362745" y="1333908"/>
                  <a:pt x="4361867" y="1331576"/>
                  <a:pt x="4360958" y="1329244"/>
                </a:cubicBezTo>
                <a:cubicBezTo>
                  <a:pt x="4358656" y="1323216"/>
                  <a:pt x="4363411" y="1316158"/>
                  <a:pt x="4369195" y="1314523"/>
                </a:cubicBezTo>
                <a:close/>
                <a:moveTo>
                  <a:pt x="4341213" y="1092679"/>
                </a:moveTo>
                <a:cubicBezTo>
                  <a:pt x="4347421" y="1078716"/>
                  <a:pt x="4369861" y="1086803"/>
                  <a:pt x="4363623" y="1100858"/>
                </a:cubicBezTo>
                <a:cubicBezTo>
                  <a:pt x="4357415" y="1114791"/>
                  <a:pt x="4334975" y="1106704"/>
                  <a:pt x="4341213" y="1092679"/>
                </a:cubicBezTo>
                <a:close/>
                <a:moveTo>
                  <a:pt x="4342334" y="1195241"/>
                </a:moveTo>
                <a:cubicBezTo>
                  <a:pt x="4348027" y="1197180"/>
                  <a:pt x="4352418" y="1204479"/>
                  <a:pt x="4349784" y="1210356"/>
                </a:cubicBezTo>
                <a:lnTo>
                  <a:pt x="4347633" y="1215202"/>
                </a:lnTo>
                <a:cubicBezTo>
                  <a:pt x="4344999" y="1221109"/>
                  <a:pt x="4339063" y="1224895"/>
                  <a:pt x="4332492" y="1222684"/>
                </a:cubicBezTo>
                <a:cubicBezTo>
                  <a:pt x="4326798" y="1220745"/>
                  <a:pt x="4322407" y="1213445"/>
                  <a:pt x="4325042" y="1207539"/>
                </a:cubicBezTo>
                <a:lnTo>
                  <a:pt x="4327192" y="1202692"/>
                </a:lnTo>
                <a:cubicBezTo>
                  <a:pt x="4329827" y="1196786"/>
                  <a:pt x="4335762" y="1193000"/>
                  <a:pt x="4342334" y="1195241"/>
                </a:cubicBezTo>
                <a:close/>
                <a:moveTo>
                  <a:pt x="4317229" y="1037279"/>
                </a:moveTo>
                <a:cubicBezTo>
                  <a:pt x="4323134" y="1034886"/>
                  <a:pt x="4330432" y="1037854"/>
                  <a:pt x="4332764" y="1043852"/>
                </a:cubicBezTo>
                <a:cubicBezTo>
                  <a:pt x="4333673" y="1046184"/>
                  <a:pt x="4334551" y="1048516"/>
                  <a:pt x="4335459" y="1050849"/>
                </a:cubicBezTo>
                <a:cubicBezTo>
                  <a:pt x="4337791" y="1056877"/>
                  <a:pt x="4334945" y="1063934"/>
                  <a:pt x="4328888" y="1066388"/>
                </a:cubicBezTo>
                <a:cubicBezTo>
                  <a:pt x="4322983" y="1068781"/>
                  <a:pt x="4315684" y="1065812"/>
                  <a:pt x="4313353" y="1059815"/>
                </a:cubicBezTo>
                <a:cubicBezTo>
                  <a:pt x="4312444" y="1057482"/>
                  <a:pt x="4311566" y="1055150"/>
                  <a:pt x="4310657" y="1052818"/>
                </a:cubicBezTo>
                <a:cubicBezTo>
                  <a:pt x="4308356" y="1046760"/>
                  <a:pt x="4311173" y="1039732"/>
                  <a:pt x="4317229" y="1037279"/>
                </a:cubicBezTo>
                <a:close/>
                <a:moveTo>
                  <a:pt x="4284523" y="1089650"/>
                </a:moveTo>
                <a:cubicBezTo>
                  <a:pt x="4290761" y="1075565"/>
                  <a:pt x="4312414" y="1085591"/>
                  <a:pt x="4306206" y="1099585"/>
                </a:cubicBezTo>
                <a:cubicBezTo>
                  <a:pt x="4299967" y="1113670"/>
                  <a:pt x="4278315" y="1103644"/>
                  <a:pt x="4284523" y="1089650"/>
                </a:cubicBezTo>
                <a:close/>
                <a:moveTo>
                  <a:pt x="4263628" y="1136963"/>
                </a:moveTo>
                <a:cubicBezTo>
                  <a:pt x="4269866" y="1122939"/>
                  <a:pt x="4290277" y="1135297"/>
                  <a:pt x="4284130" y="1149140"/>
                </a:cubicBezTo>
                <a:cubicBezTo>
                  <a:pt x="4282585" y="1152653"/>
                  <a:pt x="4280132" y="1154501"/>
                  <a:pt x="4277437" y="1155107"/>
                </a:cubicBezTo>
                <a:cubicBezTo>
                  <a:pt x="4281010" y="1155803"/>
                  <a:pt x="4284190" y="1158469"/>
                  <a:pt x="4285825" y="1161861"/>
                </a:cubicBezTo>
                <a:cubicBezTo>
                  <a:pt x="4286461" y="1161710"/>
                  <a:pt x="4287067" y="1161468"/>
                  <a:pt x="4287733" y="1161407"/>
                </a:cubicBezTo>
                <a:cubicBezTo>
                  <a:pt x="4294153" y="1160741"/>
                  <a:pt x="4300301" y="1164800"/>
                  <a:pt x="4301300" y="1171433"/>
                </a:cubicBezTo>
                <a:cubicBezTo>
                  <a:pt x="4302178" y="1177249"/>
                  <a:pt x="4298090" y="1183428"/>
                  <a:pt x="4292246" y="1184670"/>
                </a:cubicBezTo>
                <a:cubicBezTo>
                  <a:pt x="4292003" y="1184851"/>
                  <a:pt x="4291761" y="1185064"/>
                  <a:pt x="4291549" y="1185276"/>
                </a:cubicBezTo>
                <a:cubicBezTo>
                  <a:pt x="4291458" y="1185366"/>
                  <a:pt x="4291428" y="1185427"/>
                  <a:pt x="4291307" y="1185548"/>
                </a:cubicBezTo>
                <a:cubicBezTo>
                  <a:pt x="4290731" y="1186305"/>
                  <a:pt x="4290095" y="1187032"/>
                  <a:pt x="4289550" y="1187820"/>
                </a:cubicBezTo>
                <a:cubicBezTo>
                  <a:pt x="4289126" y="1188426"/>
                  <a:pt x="4287006" y="1191909"/>
                  <a:pt x="4288854" y="1188698"/>
                </a:cubicBezTo>
                <a:cubicBezTo>
                  <a:pt x="4286492" y="1192757"/>
                  <a:pt x="4284099" y="1196150"/>
                  <a:pt x="4279042" y="1196907"/>
                </a:cubicBezTo>
                <a:cubicBezTo>
                  <a:pt x="4273954" y="1197694"/>
                  <a:pt x="4269291" y="1195211"/>
                  <a:pt x="4266747" y="1190910"/>
                </a:cubicBezTo>
                <a:cubicBezTo>
                  <a:pt x="4266232" y="1190031"/>
                  <a:pt x="4265808" y="1189092"/>
                  <a:pt x="4265475" y="1188153"/>
                </a:cubicBezTo>
                <a:cubicBezTo>
                  <a:pt x="4261114" y="1181611"/>
                  <a:pt x="4261780" y="1172645"/>
                  <a:pt x="4263173" y="1165284"/>
                </a:cubicBezTo>
                <a:cubicBezTo>
                  <a:pt x="4264234" y="1159590"/>
                  <a:pt x="4268382" y="1155834"/>
                  <a:pt x="4273833" y="1155167"/>
                </a:cubicBezTo>
                <a:cubicBezTo>
                  <a:pt x="4266656" y="1154047"/>
                  <a:pt x="4259691" y="1145838"/>
                  <a:pt x="4263628" y="1136963"/>
                </a:cubicBezTo>
                <a:close/>
                <a:moveTo>
                  <a:pt x="4264506" y="1310282"/>
                </a:moveTo>
                <a:cubicBezTo>
                  <a:pt x="4265959" y="1313008"/>
                  <a:pt x="4266323" y="1316370"/>
                  <a:pt x="4264688" y="1320066"/>
                </a:cubicBezTo>
                <a:cubicBezTo>
                  <a:pt x="4260630" y="1329183"/>
                  <a:pt x="4250121" y="1328244"/>
                  <a:pt x="4244882" y="1322610"/>
                </a:cubicBezTo>
                <a:cubicBezTo>
                  <a:pt x="4240401" y="1319793"/>
                  <a:pt x="4237311" y="1313887"/>
                  <a:pt x="4239553" y="1308828"/>
                </a:cubicBezTo>
                <a:lnTo>
                  <a:pt x="4241703" y="1303982"/>
                </a:lnTo>
                <a:cubicBezTo>
                  <a:pt x="4244338" y="1298075"/>
                  <a:pt x="4250182" y="1294228"/>
                  <a:pt x="4256784" y="1296409"/>
                </a:cubicBezTo>
                <a:cubicBezTo>
                  <a:pt x="4262053" y="1298196"/>
                  <a:pt x="4266080" y="1304648"/>
                  <a:pt x="4264506" y="1310282"/>
                </a:cubicBezTo>
                <a:close/>
                <a:moveTo>
                  <a:pt x="4232376" y="1202935"/>
                </a:moveTo>
                <a:lnTo>
                  <a:pt x="4239371" y="1200239"/>
                </a:lnTo>
                <a:cubicBezTo>
                  <a:pt x="4245397" y="1197906"/>
                  <a:pt x="4252453" y="1201208"/>
                  <a:pt x="4254724" y="1207206"/>
                </a:cubicBezTo>
                <a:cubicBezTo>
                  <a:pt x="4256996" y="1213263"/>
                  <a:pt x="4253755" y="1220261"/>
                  <a:pt x="4247729" y="1222563"/>
                </a:cubicBezTo>
                <a:cubicBezTo>
                  <a:pt x="4245397" y="1223471"/>
                  <a:pt x="4243065" y="1224380"/>
                  <a:pt x="4240734" y="1225258"/>
                </a:cubicBezTo>
                <a:cubicBezTo>
                  <a:pt x="4234707" y="1227591"/>
                  <a:pt x="4227621" y="1224289"/>
                  <a:pt x="4225380" y="1218292"/>
                </a:cubicBezTo>
                <a:cubicBezTo>
                  <a:pt x="4223139" y="1212234"/>
                  <a:pt x="4226379" y="1205267"/>
                  <a:pt x="4232376" y="1202935"/>
                </a:cubicBezTo>
                <a:close/>
                <a:moveTo>
                  <a:pt x="4212479" y="1239252"/>
                </a:moveTo>
                <a:cubicBezTo>
                  <a:pt x="4218627" y="1225410"/>
                  <a:pt x="4241551" y="1232074"/>
                  <a:pt x="4235343" y="1246098"/>
                </a:cubicBezTo>
                <a:cubicBezTo>
                  <a:pt x="4229196" y="1259910"/>
                  <a:pt x="4206271" y="1253246"/>
                  <a:pt x="4212479" y="1239252"/>
                </a:cubicBezTo>
                <a:close/>
                <a:moveTo>
                  <a:pt x="4199427" y="1268785"/>
                </a:moveTo>
                <a:cubicBezTo>
                  <a:pt x="4194370" y="1271814"/>
                  <a:pt x="4185527" y="1269785"/>
                  <a:pt x="4183286" y="1263939"/>
                </a:cubicBezTo>
                <a:cubicBezTo>
                  <a:pt x="4182378" y="1261606"/>
                  <a:pt x="4181499" y="1259274"/>
                  <a:pt x="4180591" y="1256942"/>
                </a:cubicBezTo>
                <a:cubicBezTo>
                  <a:pt x="4178168" y="1250672"/>
                  <a:pt x="4179319" y="1244432"/>
                  <a:pt x="4185436" y="1240797"/>
                </a:cubicBezTo>
                <a:cubicBezTo>
                  <a:pt x="4190494" y="1237768"/>
                  <a:pt x="4199336" y="1239798"/>
                  <a:pt x="4201578" y="1245643"/>
                </a:cubicBezTo>
                <a:lnTo>
                  <a:pt x="4204272" y="1252640"/>
                </a:lnTo>
                <a:cubicBezTo>
                  <a:pt x="4206695" y="1258880"/>
                  <a:pt x="4205575" y="1265120"/>
                  <a:pt x="4199427" y="1268785"/>
                </a:cubicBezTo>
                <a:close/>
                <a:moveTo>
                  <a:pt x="4176866" y="1175522"/>
                </a:moveTo>
                <a:cubicBezTo>
                  <a:pt x="4179410" y="1169646"/>
                  <a:pt x="4186648" y="1166708"/>
                  <a:pt x="4192553" y="1169313"/>
                </a:cubicBezTo>
                <a:lnTo>
                  <a:pt x="4197398" y="1171463"/>
                </a:lnTo>
                <a:cubicBezTo>
                  <a:pt x="4203303" y="1174068"/>
                  <a:pt x="4206180" y="1181186"/>
                  <a:pt x="4203607" y="1187154"/>
                </a:cubicBezTo>
                <a:cubicBezTo>
                  <a:pt x="4201063" y="1193030"/>
                  <a:pt x="4193825" y="1195968"/>
                  <a:pt x="4187920" y="1193363"/>
                </a:cubicBezTo>
                <a:lnTo>
                  <a:pt x="4183074" y="1191212"/>
                </a:lnTo>
                <a:cubicBezTo>
                  <a:pt x="4177169" y="1188577"/>
                  <a:pt x="4174292" y="1181489"/>
                  <a:pt x="4176866" y="1175522"/>
                </a:cubicBezTo>
                <a:close/>
                <a:moveTo>
                  <a:pt x="4166782" y="1224562"/>
                </a:moveTo>
                <a:cubicBezTo>
                  <a:pt x="4172929" y="1210689"/>
                  <a:pt x="4195763" y="1217686"/>
                  <a:pt x="4189524" y="1231710"/>
                </a:cubicBezTo>
                <a:cubicBezTo>
                  <a:pt x="4183377" y="1245613"/>
                  <a:pt x="4160574" y="1238586"/>
                  <a:pt x="4166782" y="1224562"/>
                </a:cubicBezTo>
                <a:close/>
                <a:moveTo>
                  <a:pt x="4166267" y="1473969"/>
                </a:moveTo>
                <a:lnTo>
                  <a:pt x="4168417" y="1469123"/>
                </a:lnTo>
                <a:cubicBezTo>
                  <a:pt x="4171143" y="1463004"/>
                  <a:pt x="4176927" y="1459763"/>
                  <a:pt x="4183559" y="1461732"/>
                </a:cubicBezTo>
                <a:cubicBezTo>
                  <a:pt x="4189373" y="1463428"/>
                  <a:pt x="4193492" y="1471182"/>
                  <a:pt x="4190948" y="1476877"/>
                </a:cubicBezTo>
                <a:lnTo>
                  <a:pt x="4188798" y="1481723"/>
                </a:lnTo>
                <a:cubicBezTo>
                  <a:pt x="4186072" y="1487842"/>
                  <a:pt x="4180288" y="1491083"/>
                  <a:pt x="4173656" y="1489114"/>
                </a:cubicBezTo>
                <a:cubicBezTo>
                  <a:pt x="4167842" y="1487387"/>
                  <a:pt x="4163723" y="1479664"/>
                  <a:pt x="4166267" y="1473969"/>
                </a:cubicBezTo>
                <a:close/>
                <a:moveTo>
                  <a:pt x="4171052" y="1596522"/>
                </a:moveTo>
                <a:lnTo>
                  <a:pt x="4168901" y="1601368"/>
                </a:lnTo>
                <a:cubicBezTo>
                  <a:pt x="4166176" y="1607487"/>
                  <a:pt x="4160332" y="1610668"/>
                  <a:pt x="4153699" y="1608699"/>
                </a:cubicBezTo>
                <a:cubicBezTo>
                  <a:pt x="4147885" y="1606942"/>
                  <a:pt x="4143857" y="1599218"/>
                  <a:pt x="4146371" y="1593493"/>
                </a:cubicBezTo>
                <a:lnTo>
                  <a:pt x="4148521" y="1588647"/>
                </a:lnTo>
                <a:cubicBezTo>
                  <a:pt x="4151247" y="1582528"/>
                  <a:pt x="4157091" y="1579348"/>
                  <a:pt x="4163723" y="1581317"/>
                </a:cubicBezTo>
                <a:cubicBezTo>
                  <a:pt x="4169568" y="1583073"/>
                  <a:pt x="4173596" y="1590828"/>
                  <a:pt x="4171052" y="1596522"/>
                </a:cubicBezTo>
                <a:close/>
                <a:moveTo>
                  <a:pt x="4143797" y="1263424"/>
                </a:moveTo>
                <a:cubicBezTo>
                  <a:pt x="4150005" y="1249430"/>
                  <a:pt x="4170325" y="1261970"/>
                  <a:pt x="4164178" y="1275812"/>
                </a:cubicBezTo>
                <a:cubicBezTo>
                  <a:pt x="4157939" y="1289806"/>
                  <a:pt x="4137649" y="1277266"/>
                  <a:pt x="4143797" y="1263424"/>
                </a:cubicBezTo>
                <a:close/>
                <a:moveTo>
                  <a:pt x="4139315" y="1338664"/>
                </a:moveTo>
                <a:lnTo>
                  <a:pt x="4141465" y="1333817"/>
                </a:lnTo>
                <a:cubicBezTo>
                  <a:pt x="4144161" y="1327729"/>
                  <a:pt x="4151640" y="1325791"/>
                  <a:pt x="4157394" y="1328305"/>
                </a:cubicBezTo>
                <a:cubicBezTo>
                  <a:pt x="4163451" y="1330910"/>
                  <a:pt x="4165449" y="1338543"/>
                  <a:pt x="4162905" y="1344237"/>
                </a:cubicBezTo>
                <a:lnTo>
                  <a:pt x="4160755" y="1349084"/>
                </a:lnTo>
                <a:cubicBezTo>
                  <a:pt x="4158061" y="1355172"/>
                  <a:pt x="4150580" y="1357080"/>
                  <a:pt x="4144826" y="1354596"/>
                </a:cubicBezTo>
                <a:cubicBezTo>
                  <a:pt x="4138770" y="1351991"/>
                  <a:pt x="4136771" y="1344328"/>
                  <a:pt x="4139315" y="1338664"/>
                </a:cubicBezTo>
                <a:close/>
                <a:moveTo>
                  <a:pt x="4122447" y="1403060"/>
                </a:moveTo>
                <a:cubicBezTo>
                  <a:pt x="4124900" y="1397063"/>
                  <a:pt x="4130382" y="1392913"/>
                  <a:pt x="4137165" y="1394821"/>
                </a:cubicBezTo>
                <a:cubicBezTo>
                  <a:pt x="4142858" y="1396427"/>
                  <a:pt x="4147824" y="1403575"/>
                  <a:pt x="4145402" y="1409542"/>
                </a:cubicBezTo>
                <a:cubicBezTo>
                  <a:pt x="4145099" y="1410239"/>
                  <a:pt x="4144826" y="1410936"/>
                  <a:pt x="4144645" y="1411663"/>
                </a:cubicBezTo>
                <a:lnTo>
                  <a:pt x="4144645" y="1411663"/>
                </a:lnTo>
                <a:cubicBezTo>
                  <a:pt x="4144675" y="1411753"/>
                  <a:pt x="4144675" y="1411753"/>
                  <a:pt x="4144705" y="1411905"/>
                </a:cubicBezTo>
                <a:cubicBezTo>
                  <a:pt x="4144796" y="1412087"/>
                  <a:pt x="4144796" y="1412087"/>
                  <a:pt x="4144978" y="1412450"/>
                </a:cubicBezTo>
                <a:cubicBezTo>
                  <a:pt x="4148006" y="1418387"/>
                  <a:pt x="4145856" y="1425202"/>
                  <a:pt x="4140193" y="1428625"/>
                </a:cubicBezTo>
                <a:cubicBezTo>
                  <a:pt x="4134803" y="1431896"/>
                  <a:pt x="4126838" y="1429412"/>
                  <a:pt x="4124022" y="1423839"/>
                </a:cubicBezTo>
                <a:cubicBezTo>
                  <a:pt x="4120691" y="1417327"/>
                  <a:pt x="4119631" y="1409936"/>
                  <a:pt x="4122447" y="1403060"/>
                </a:cubicBezTo>
                <a:close/>
                <a:moveTo>
                  <a:pt x="4105580" y="1427777"/>
                </a:moveTo>
                <a:cubicBezTo>
                  <a:pt x="4111818" y="1413722"/>
                  <a:pt x="4133016" y="1424657"/>
                  <a:pt x="4126808" y="1438621"/>
                </a:cubicBezTo>
                <a:cubicBezTo>
                  <a:pt x="4120570" y="1452705"/>
                  <a:pt x="4099372" y="1441741"/>
                  <a:pt x="4105580" y="1427777"/>
                </a:cubicBezTo>
                <a:close/>
                <a:moveTo>
                  <a:pt x="4097070" y="1503320"/>
                </a:moveTo>
                <a:cubicBezTo>
                  <a:pt x="4102582" y="1499140"/>
                  <a:pt x="4109607" y="1501654"/>
                  <a:pt x="4113665" y="1506349"/>
                </a:cubicBezTo>
                <a:cubicBezTo>
                  <a:pt x="4120237" y="1513982"/>
                  <a:pt x="4120358" y="1524190"/>
                  <a:pt x="4116451" y="1533065"/>
                </a:cubicBezTo>
                <a:cubicBezTo>
                  <a:pt x="4113847" y="1538971"/>
                  <a:pt x="4106367" y="1541516"/>
                  <a:pt x="4100613" y="1538820"/>
                </a:cubicBezTo>
                <a:cubicBezTo>
                  <a:pt x="4094678" y="1536063"/>
                  <a:pt x="4092255" y="1528854"/>
                  <a:pt x="4094859" y="1522978"/>
                </a:cubicBezTo>
                <a:cubicBezTo>
                  <a:pt x="4095101" y="1522372"/>
                  <a:pt x="4095222" y="1522069"/>
                  <a:pt x="4095283" y="1521979"/>
                </a:cubicBezTo>
                <a:lnTo>
                  <a:pt x="4095344" y="1521766"/>
                </a:lnTo>
                <a:cubicBezTo>
                  <a:pt x="4095344" y="1521736"/>
                  <a:pt x="4095344" y="1521706"/>
                  <a:pt x="4095344" y="1521676"/>
                </a:cubicBezTo>
                <a:cubicBezTo>
                  <a:pt x="4094920" y="1521100"/>
                  <a:pt x="4094526" y="1520494"/>
                  <a:pt x="4094041" y="1519949"/>
                </a:cubicBezTo>
                <a:cubicBezTo>
                  <a:pt x="4089681" y="1514830"/>
                  <a:pt x="4092376" y="1506864"/>
                  <a:pt x="4097070" y="1503320"/>
                </a:cubicBezTo>
                <a:close/>
                <a:moveTo>
                  <a:pt x="4059973" y="1552178"/>
                </a:moveTo>
                <a:cubicBezTo>
                  <a:pt x="4065848" y="1549391"/>
                  <a:pt x="4073086" y="1552814"/>
                  <a:pt x="4075599" y="1558508"/>
                </a:cubicBezTo>
                <a:cubicBezTo>
                  <a:pt x="4077416" y="1562658"/>
                  <a:pt x="4079687" y="1566959"/>
                  <a:pt x="4079718" y="1571593"/>
                </a:cubicBezTo>
                <a:cubicBezTo>
                  <a:pt x="4079778" y="1578378"/>
                  <a:pt x="4074600" y="1583952"/>
                  <a:pt x="4067756" y="1584103"/>
                </a:cubicBezTo>
                <a:cubicBezTo>
                  <a:pt x="4062759" y="1584194"/>
                  <a:pt x="4059397" y="1581377"/>
                  <a:pt x="4056157" y="1577985"/>
                </a:cubicBezTo>
                <a:cubicBezTo>
                  <a:pt x="4053644" y="1575380"/>
                  <a:pt x="4053159" y="1571805"/>
                  <a:pt x="4053916" y="1568474"/>
                </a:cubicBezTo>
                <a:cubicBezTo>
                  <a:pt x="4053826" y="1568262"/>
                  <a:pt x="4053735" y="1568019"/>
                  <a:pt x="4053614" y="1567807"/>
                </a:cubicBezTo>
                <a:cubicBezTo>
                  <a:pt x="4050949" y="1561689"/>
                  <a:pt x="4054219" y="1554934"/>
                  <a:pt x="4059973" y="1552178"/>
                </a:cubicBezTo>
                <a:close/>
                <a:moveTo>
                  <a:pt x="3407430" y="2346471"/>
                </a:moveTo>
                <a:cubicBezTo>
                  <a:pt x="3461910" y="2337687"/>
                  <a:pt x="3511998" y="2331356"/>
                  <a:pt x="3561178" y="2330568"/>
                </a:cubicBezTo>
                <a:cubicBezTo>
                  <a:pt x="3684582" y="2262689"/>
                  <a:pt x="3852442" y="2274926"/>
                  <a:pt x="3969063" y="2349136"/>
                </a:cubicBezTo>
                <a:cubicBezTo>
                  <a:pt x="4152216" y="2465692"/>
                  <a:pt x="4209481" y="2700197"/>
                  <a:pt x="4099372" y="2888994"/>
                </a:cubicBezTo>
                <a:cubicBezTo>
                  <a:pt x="3986415" y="3082668"/>
                  <a:pt x="3741727" y="3159180"/>
                  <a:pt x="3537194" y="3077791"/>
                </a:cubicBezTo>
                <a:cubicBezTo>
                  <a:pt x="3343018" y="3000552"/>
                  <a:pt x="3228366" y="2809786"/>
                  <a:pt x="3213618" y="2606419"/>
                </a:cubicBezTo>
                <a:cubicBezTo>
                  <a:pt x="3205865" y="2499920"/>
                  <a:pt x="3299047" y="2363948"/>
                  <a:pt x="3407430" y="2346471"/>
                </a:cubicBezTo>
                <a:close/>
                <a:moveTo>
                  <a:pt x="2826992" y="5339662"/>
                </a:moveTo>
                <a:cubicBezTo>
                  <a:pt x="2839953" y="5347507"/>
                  <a:pt x="2830535" y="5369467"/>
                  <a:pt x="2817392" y="5361531"/>
                </a:cubicBezTo>
                <a:cubicBezTo>
                  <a:pt x="2804431" y="5353717"/>
                  <a:pt x="2813849" y="5331756"/>
                  <a:pt x="2826992" y="5339662"/>
                </a:cubicBezTo>
                <a:close/>
                <a:moveTo>
                  <a:pt x="2844738" y="5360410"/>
                </a:moveTo>
                <a:cubicBezTo>
                  <a:pt x="2850280" y="5363409"/>
                  <a:pt x="2852218" y="5371557"/>
                  <a:pt x="2848826" y="5376797"/>
                </a:cubicBezTo>
                <a:cubicBezTo>
                  <a:pt x="2844889" y="5382916"/>
                  <a:pt x="2838954" y="5387490"/>
                  <a:pt x="2831595" y="5388550"/>
                </a:cubicBezTo>
                <a:cubicBezTo>
                  <a:pt x="2825175" y="5389458"/>
                  <a:pt x="2818815" y="5386854"/>
                  <a:pt x="2817029" y="5380038"/>
                </a:cubicBezTo>
                <a:cubicBezTo>
                  <a:pt x="2815514" y="5374344"/>
                  <a:pt x="2819148" y="5366378"/>
                  <a:pt x="2825538" y="5365469"/>
                </a:cubicBezTo>
                <a:cubicBezTo>
                  <a:pt x="2826325" y="5365378"/>
                  <a:pt x="2827113" y="5365257"/>
                  <a:pt x="2827870" y="5365045"/>
                </a:cubicBezTo>
                <a:cubicBezTo>
                  <a:pt x="2827961" y="5365015"/>
                  <a:pt x="2827931" y="5365045"/>
                  <a:pt x="2828021" y="5365015"/>
                </a:cubicBezTo>
                <a:cubicBezTo>
                  <a:pt x="2828052" y="5364984"/>
                  <a:pt x="2828082" y="5364954"/>
                  <a:pt x="2828142" y="5364924"/>
                </a:cubicBezTo>
                <a:cubicBezTo>
                  <a:pt x="2828233" y="5364803"/>
                  <a:pt x="2828294" y="5364712"/>
                  <a:pt x="2828385" y="5364560"/>
                </a:cubicBezTo>
                <a:cubicBezTo>
                  <a:pt x="2831988" y="5358896"/>
                  <a:pt x="2838893" y="5357260"/>
                  <a:pt x="2844738" y="5360410"/>
                </a:cubicBezTo>
                <a:close/>
                <a:moveTo>
                  <a:pt x="2757250" y="5250488"/>
                </a:moveTo>
                <a:cubicBezTo>
                  <a:pt x="2759521" y="5246157"/>
                  <a:pt x="2762791" y="5242885"/>
                  <a:pt x="2767455" y="5241371"/>
                </a:cubicBezTo>
                <a:cubicBezTo>
                  <a:pt x="2773269" y="5239463"/>
                  <a:pt x="2778448" y="5241947"/>
                  <a:pt x="2783142" y="5245157"/>
                </a:cubicBezTo>
                <a:cubicBezTo>
                  <a:pt x="2788471" y="5248822"/>
                  <a:pt x="2787987" y="5257667"/>
                  <a:pt x="2784111" y="5262029"/>
                </a:cubicBezTo>
                <a:cubicBezTo>
                  <a:pt x="2781415" y="5265058"/>
                  <a:pt x="2777933" y="5266088"/>
                  <a:pt x="2774481" y="5265724"/>
                </a:cubicBezTo>
                <a:cubicBezTo>
                  <a:pt x="2771028" y="5267965"/>
                  <a:pt x="2766607" y="5268359"/>
                  <a:pt x="2762549" y="5266542"/>
                </a:cubicBezTo>
                <a:cubicBezTo>
                  <a:pt x="2756704" y="5263876"/>
                  <a:pt x="2754342" y="5256001"/>
                  <a:pt x="2757250" y="5250488"/>
                </a:cubicBezTo>
                <a:close/>
                <a:moveTo>
                  <a:pt x="2764184" y="5306313"/>
                </a:moveTo>
                <a:lnTo>
                  <a:pt x="2771452" y="5304495"/>
                </a:lnTo>
                <a:cubicBezTo>
                  <a:pt x="2777721" y="5302950"/>
                  <a:pt x="2784383" y="5305888"/>
                  <a:pt x="2786382" y="5312371"/>
                </a:cubicBezTo>
                <a:cubicBezTo>
                  <a:pt x="2788199" y="5318277"/>
                  <a:pt x="2784777" y="5325759"/>
                  <a:pt x="2778508" y="5327303"/>
                </a:cubicBezTo>
                <a:cubicBezTo>
                  <a:pt x="2776085" y="5327909"/>
                  <a:pt x="2773663" y="5328515"/>
                  <a:pt x="2771240" y="5329121"/>
                </a:cubicBezTo>
                <a:cubicBezTo>
                  <a:pt x="2764972" y="5330666"/>
                  <a:pt x="2758309" y="5327728"/>
                  <a:pt x="2756311" y="5321246"/>
                </a:cubicBezTo>
                <a:cubicBezTo>
                  <a:pt x="2754494" y="5315339"/>
                  <a:pt x="2757946" y="5307857"/>
                  <a:pt x="2764184" y="5306313"/>
                </a:cubicBezTo>
                <a:close/>
                <a:moveTo>
                  <a:pt x="2709584" y="5304344"/>
                </a:moveTo>
                <a:lnTo>
                  <a:pt x="2712975" y="5303496"/>
                </a:lnTo>
                <a:cubicBezTo>
                  <a:pt x="2713884" y="5302920"/>
                  <a:pt x="2714823" y="5302405"/>
                  <a:pt x="2715852" y="5301951"/>
                </a:cubicBezTo>
                <a:cubicBezTo>
                  <a:pt x="2723726" y="5298619"/>
                  <a:pt x="2732962" y="5300679"/>
                  <a:pt x="2741139" y="5301224"/>
                </a:cubicBezTo>
                <a:cubicBezTo>
                  <a:pt x="2753494" y="5302072"/>
                  <a:pt x="2753767" y="5317550"/>
                  <a:pt x="2745439" y="5323002"/>
                </a:cubicBezTo>
                <a:cubicBezTo>
                  <a:pt x="2745742" y="5323123"/>
                  <a:pt x="2746014" y="5323245"/>
                  <a:pt x="2746287" y="5323396"/>
                </a:cubicBezTo>
                <a:cubicBezTo>
                  <a:pt x="2749860" y="5324184"/>
                  <a:pt x="2752313" y="5326395"/>
                  <a:pt x="2753615" y="5329212"/>
                </a:cubicBezTo>
                <a:cubicBezTo>
                  <a:pt x="2757158" y="5335300"/>
                  <a:pt x="2756250" y="5344326"/>
                  <a:pt x="2748316" y="5346416"/>
                </a:cubicBezTo>
                <a:cubicBezTo>
                  <a:pt x="2746166" y="5346992"/>
                  <a:pt x="2744076" y="5347810"/>
                  <a:pt x="2741926" y="5348385"/>
                </a:cubicBezTo>
                <a:cubicBezTo>
                  <a:pt x="2741411" y="5348597"/>
                  <a:pt x="2740897" y="5348809"/>
                  <a:pt x="2740382" y="5349052"/>
                </a:cubicBezTo>
                <a:cubicBezTo>
                  <a:pt x="2738989" y="5349900"/>
                  <a:pt x="2737686" y="5350627"/>
                  <a:pt x="2736263" y="5351081"/>
                </a:cubicBezTo>
                <a:cubicBezTo>
                  <a:pt x="2735052" y="5354443"/>
                  <a:pt x="2732448" y="5357412"/>
                  <a:pt x="2729359" y="5358654"/>
                </a:cubicBezTo>
                <a:cubicBezTo>
                  <a:pt x="2722939" y="5361228"/>
                  <a:pt x="2716852" y="5357714"/>
                  <a:pt x="2713823" y="5352020"/>
                </a:cubicBezTo>
                <a:cubicBezTo>
                  <a:pt x="2715973" y="5356018"/>
                  <a:pt x="2716004" y="5354261"/>
                  <a:pt x="2713369" y="5352959"/>
                </a:cubicBezTo>
                <a:cubicBezTo>
                  <a:pt x="2711249" y="5351899"/>
                  <a:pt x="2709947" y="5350930"/>
                  <a:pt x="2708342" y="5349324"/>
                </a:cubicBezTo>
                <a:cubicBezTo>
                  <a:pt x="2704769" y="5345750"/>
                  <a:pt x="2703497" y="5341570"/>
                  <a:pt x="2702346" y="5336784"/>
                </a:cubicBezTo>
                <a:cubicBezTo>
                  <a:pt x="2702013" y="5335391"/>
                  <a:pt x="2702225" y="5333846"/>
                  <a:pt x="2702679" y="5332302"/>
                </a:cubicBezTo>
                <a:cubicBezTo>
                  <a:pt x="2701740" y="5330212"/>
                  <a:pt x="2701256" y="5327909"/>
                  <a:pt x="2701498" y="5325728"/>
                </a:cubicBezTo>
                <a:cubicBezTo>
                  <a:pt x="2701710" y="5324002"/>
                  <a:pt x="2702013" y="5322275"/>
                  <a:pt x="2702376" y="5320549"/>
                </a:cubicBezTo>
                <a:cubicBezTo>
                  <a:pt x="2702195" y="5320125"/>
                  <a:pt x="2701952" y="5319701"/>
                  <a:pt x="2701801" y="5319247"/>
                </a:cubicBezTo>
                <a:cubicBezTo>
                  <a:pt x="2699923" y="5313461"/>
                  <a:pt x="2703315" y="5305919"/>
                  <a:pt x="2709584" y="5304344"/>
                </a:cubicBezTo>
                <a:close/>
                <a:moveTo>
                  <a:pt x="2752253" y="5438256"/>
                </a:moveTo>
                <a:cubicBezTo>
                  <a:pt x="2749285" y="5443920"/>
                  <a:pt x="2741290" y="5445798"/>
                  <a:pt x="2735930" y="5442557"/>
                </a:cubicBezTo>
                <a:lnTo>
                  <a:pt x="2731388" y="5439830"/>
                </a:lnTo>
                <a:cubicBezTo>
                  <a:pt x="2725664" y="5436377"/>
                  <a:pt x="2724059" y="5429320"/>
                  <a:pt x="2727087" y="5423505"/>
                </a:cubicBezTo>
                <a:cubicBezTo>
                  <a:pt x="2730055" y="5417840"/>
                  <a:pt x="2738080" y="5415962"/>
                  <a:pt x="2743410" y="5419203"/>
                </a:cubicBezTo>
                <a:lnTo>
                  <a:pt x="2747952" y="5421959"/>
                </a:lnTo>
                <a:cubicBezTo>
                  <a:pt x="2753676" y="5425382"/>
                  <a:pt x="2755281" y="5432470"/>
                  <a:pt x="2752253" y="5438256"/>
                </a:cubicBezTo>
                <a:close/>
                <a:moveTo>
                  <a:pt x="2709886" y="5374222"/>
                </a:moveTo>
                <a:cubicBezTo>
                  <a:pt x="2723029" y="5382159"/>
                  <a:pt x="2709099" y="5401544"/>
                  <a:pt x="2696017" y="5393669"/>
                </a:cubicBezTo>
                <a:cubicBezTo>
                  <a:pt x="2682874" y="5385703"/>
                  <a:pt x="2696804" y="5366317"/>
                  <a:pt x="2709886" y="5374222"/>
                </a:cubicBezTo>
                <a:close/>
                <a:moveTo>
                  <a:pt x="2661433" y="5307888"/>
                </a:moveTo>
                <a:cubicBezTo>
                  <a:pt x="2663008" y="5302193"/>
                  <a:pt x="2665431" y="5297074"/>
                  <a:pt x="2670548" y="5293742"/>
                </a:cubicBezTo>
                <a:cubicBezTo>
                  <a:pt x="2676151" y="5290107"/>
                  <a:pt x="2682510" y="5290895"/>
                  <a:pt x="2688416" y="5293106"/>
                </a:cubicBezTo>
                <a:cubicBezTo>
                  <a:pt x="2694472" y="5295378"/>
                  <a:pt x="2696532" y="5303677"/>
                  <a:pt x="2693927" y="5309069"/>
                </a:cubicBezTo>
                <a:cubicBezTo>
                  <a:pt x="2691807" y="5313400"/>
                  <a:pt x="2687780" y="5315430"/>
                  <a:pt x="2683510" y="5315490"/>
                </a:cubicBezTo>
                <a:cubicBezTo>
                  <a:pt x="2681057" y="5320004"/>
                  <a:pt x="2676423" y="5322972"/>
                  <a:pt x="2670882" y="5321882"/>
                </a:cubicBezTo>
                <a:cubicBezTo>
                  <a:pt x="2664886" y="5320700"/>
                  <a:pt x="2659738" y="5314097"/>
                  <a:pt x="2661433" y="5307888"/>
                </a:cubicBezTo>
                <a:close/>
                <a:moveTo>
                  <a:pt x="2679906" y="5367983"/>
                </a:moveTo>
                <a:cubicBezTo>
                  <a:pt x="2665340" y="5372557"/>
                  <a:pt x="2655044" y="5350778"/>
                  <a:pt x="2669792" y="5346174"/>
                </a:cubicBezTo>
                <a:cubicBezTo>
                  <a:pt x="2684358" y="5341600"/>
                  <a:pt x="2694654" y="5363379"/>
                  <a:pt x="2679906" y="5367983"/>
                </a:cubicBezTo>
                <a:close/>
                <a:moveTo>
                  <a:pt x="2664007" y="5398727"/>
                </a:moveTo>
                <a:cubicBezTo>
                  <a:pt x="2664310" y="5390670"/>
                  <a:pt x="2672850" y="5382795"/>
                  <a:pt x="2681905" y="5388247"/>
                </a:cubicBezTo>
                <a:cubicBezTo>
                  <a:pt x="2687871" y="5391851"/>
                  <a:pt x="2688416" y="5397940"/>
                  <a:pt x="2686145" y="5402847"/>
                </a:cubicBezTo>
                <a:cubicBezTo>
                  <a:pt x="2689657" y="5401150"/>
                  <a:pt x="2693927" y="5400969"/>
                  <a:pt x="2697379" y="5402907"/>
                </a:cubicBezTo>
                <a:cubicBezTo>
                  <a:pt x="2703164" y="5406179"/>
                  <a:pt x="2704920" y="5413539"/>
                  <a:pt x="2701892" y="5419294"/>
                </a:cubicBezTo>
                <a:lnTo>
                  <a:pt x="2698409" y="5425988"/>
                </a:lnTo>
                <a:cubicBezTo>
                  <a:pt x="2695381" y="5431774"/>
                  <a:pt x="2687537" y="5433651"/>
                  <a:pt x="2682026" y="5430501"/>
                </a:cubicBezTo>
                <a:cubicBezTo>
                  <a:pt x="2677120" y="5427715"/>
                  <a:pt x="2675152" y="5421990"/>
                  <a:pt x="2676514" y="5416780"/>
                </a:cubicBezTo>
                <a:cubicBezTo>
                  <a:pt x="2675030" y="5418809"/>
                  <a:pt x="2672911" y="5420475"/>
                  <a:pt x="2670034" y="5421384"/>
                </a:cubicBezTo>
                <a:cubicBezTo>
                  <a:pt x="2666248" y="5422565"/>
                  <a:pt x="2663190" y="5421899"/>
                  <a:pt x="2660949" y="5420142"/>
                </a:cubicBezTo>
                <a:cubicBezTo>
                  <a:pt x="2663432" y="5426412"/>
                  <a:pt x="2661282" y="5435318"/>
                  <a:pt x="2652863" y="5437953"/>
                </a:cubicBezTo>
                <a:cubicBezTo>
                  <a:pt x="2638115" y="5442587"/>
                  <a:pt x="2633906" y="5418900"/>
                  <a:pt x="2648533" y="5414296"/>
                </a:cubicBezTo>
                <a:cubicBezTo>
                  <a:pt x="2652318" y="5413085"/>
                  <a:pt x="2655407" y="5413812"/>
                  <a:pt x="2657648" y="5415568"/>
                </a:cubicBezTo>
                <a:cubicBezTo>
                  <a:pt x="2655316" y="5409844"/>
                  <a:pt x="2657224" y="5402029"/>
                  <a:pt x="2664007" y="5398727"/>
                </a:cubicBezTo>
                <a:close/>
                <a:moveTo>
                  <a:pt x="2649562" y="5376161"/>
                </a:moveTo>
                <a:cubicBezTo>
                  <a:pt x="2664583" y="5379614"/>
                  <a:pt x="2661191" y="5403453"/>
                  <a:pt x="2646110" y="5399969"/>
                </a:cubicBezTo>
                <a:cubicBezTo>
                  <a:pt x="2631090" y="5396486"/>
                  <a:pt x="2634512" y="5372648"/>
                  <a:pt x="2649562" y="5376161"/>
                </a:cubicBezTo>
                <a:close/>
                <a:moveTo>
                  <a:pt x="2634723" y="5396728"/>
                </a:moveTo>
                <a:lnTo>
                  <a:pt x="2631968" y="5401272"/>
                </a:lnTo>
                <a:cubicBezTo>
                  <a:pt x="2628637" y="5406815"/>
                  <a:pt x="2622731" y="5410237"/>
                  <a:pt x="2616220" y="5407360"/>
                </a:cubicBezTo>
                <a:cubicBezTo>
                  <a:pt x="2610860" y="5404967"/>
                  <a:pt x="2606802" y="5397122"/>
                  <a:pt x="2610134" y="5391609"/>
                </a:cubicBezTo>
                <a:lnTo>
                  <a:pt x="2612889" y="5387066"/>
                </a:lnTo>
                <a:cubicBezTo>
                  <a:pt x="2616220" y="5381523"/>
                  <a:pt x="2622126" y="5378100"/>
                  <a:pt x="2628637" y="5380977"/>
                </a:cubicBezTo>
                <a:cubicBezTo>
                  <a:pt x="2633997" y="5383370"/>
                  <a:pt x="2638055" y="5391215"/>
                  <a:pt x="2634723" y="5396728"/>
                </a:cubicBezTo>
                <a:close/>
                <a:moveTo>
                  <a:pt x="2624912" y="5329060"/>
                </a:moveTo>
                <a:cubicBezTo>
                  <a:pt x="2630605" y="5332332"/>
                  <a:pt x="2631786" y="5340207"/>
                  <a:pt x="2628546" y="5345538"/>
                </a:cubicBezTo>
                <a:lnTo>
                  <a:pt x="2620339" y="5359169"/>
                </a:lnTo>
                <a:cubicBezTo>
                  <a:pt x="2616887" y="5364893"/>
                  <a:pt x="2609346" y="5365984"/>
                  <a:pt x="2603865" y="5362803"/>
                </a:cubicBezTo>
                <a:cubicBezTo>
                  <a:pt x="2598172" y="5359532"/>
                  <a:pt x="2596991" y="5351657"/>
                  <a:pt x="2600231" y="5346326"/>
                </a:cubicBezTo>
                <a:lnTo>
                  <a:pt x="2608438" y="5332695"/>
                </a:lnTo>
                <a:cubicBezTo>
                  <a:pt x="2611920" y="5326970"/>
                  <a:pt x="2619431" y="5325910"/>
                  <a:pt x="2624912" y="5329060"/>
                </a:cubicBezTo>
                <a:close/>
                <a:moveTo>
                  <a:pt x="2610255" y="5289259"/>
                </a:moveTo>
                <a:cubicBezTo>
                  <a:pt x="2623367" y="5297165"/>
                  <a:pt x="2612798" y="5318580"/>
                  <a:pt x="2599656" y="5310674"/>
                </a:cubicBezTo>
                <a:cubicBezTo>
                  <a:pt x="2586573" y="5302769"/>
                  <a:pt x="2597142" y="5281354"/>
                  <a:pt x="2610255" y="5289259"/>
                </a:cubicBezTo>
                <a:close/>
                <a:moveTo>
                  <a:pt x="2591479" y="5411631"/>
                </a:moveTo>
                <a:lnTo>
                  <a:pt x="2593084" y="5416719"/>
                </a:lnTo>
                <a:cubicBezTo>
                  <a:pt x="2594416" y="5420960"/>
                  <a:pt x="2592872" y="5425140"/>
                  <a:pt x="2589995" y="5428078"/>
                </a:cubicBezTo>
                <a:cubicBezTo>
                  <a:pt x="2589995" y="5429229"/>
                  <a:pt x="2589359" y="5430229"/>
                  <a:pt x="2588996" y="5431289"/>
                </a:cubicBezTo>
                <a:cubicBezTo>
                  <a:pt x="2590904" y="5431168"/>
                  <a:pt x="2592933" y="5431440"/>
                  <a:pt x="2595083" y="5432743"/>
                </a:cubicBezTo>
                <a:cubicBezTo>
                  <a:pt x="2608074" y="5440618"/>
                  <a:pt x="2598263" y="5462397"/>
                  <a:pt x="2585120" y="5454430"/>
                </a:cubicBezTo>
                <a:cubicBezTo>
                  <a:pt x="2578700" y="5450553"/>
                  <a:pt x="2577882" y="5443314"/>
                  <a:pt x="2580244" y="5437923"/>
                </a:cubicBezTo>
                <a:cubicBezTo>
                  <a:pt x="2574520" y="5438619"/>
                  <a:pt x="2569887" y="5435499"/>
                  <a:pt x="2567616" y="5431107"/>
                </a:cubicBezTo>
                <a:cubicBezTo>
                  <a:pt x="2567374" y="5431168"/>
                  <a:pt x="2567162" y="5431289"/>
                  <a:pt x="2566919" y="5431319"/>
                </a:cubicBezTo>
                <a:cubicBezTo>
                  <a:pt x="2561378" y="5432410"/>
                  <a:pt x="2556926" y="5429532"/>
                  <a:pt x="2554382" y="5425140"/>
                </a:cubicBezTo>
                <a:cubicBezTo>
                  <a:pt x="2551293" y="5425958"/>
                  <a:pt x="2547871" y="5425716"/>
                  <a:pt x="2544570" y="5423716"/>
                </a:cubicBezTo>
                <a:cubicBezTo>
                  <a:pt x="2532245" y="5416265"/>
                  <a:pt x="2544722" y="5399696"/>
                  <a:pt x="2557047" y="5404180"/>
                </a:cubicBezTo>
                <a:cubicBezTo>
                  <a:pt x="2558198" y="5403483"/>
                  <a:pt x="2559409" y="5402877"/>
                  <a:pt x="2560651" y="5402604"/>
                </a:cubicBezTo>
                <a:cubicBezTo>
                  <a:pt x="2565102" y="5401726"/>
                  <a:pt x="2568858" y="5403392"/>
                  <a:pt x="2571522" y="5406330"/>
                </a:cubicBezTo>
                <a:cubicBezTo>
                  <a:pt x="2573006" y="5404906"/>
                  <a:pt x="2574763" y="5403755"/>
                  <a:pt x="2576761" y="5403119"/>
                </a:cubicBezTo>
                <a:cubicBezTo>
                  <a:pt x="2583091" y="5401150"/>
                  <a:pt x="2589602" y="5405664"/>
                  <a:pt x="2591479" y="5411631"/>
                </a:cubicBezTo>
                <a:close/>
                <a:moveTo>
                  <a:pt x="2574793" y="5476330"/>
                </a:moveTo>
                <a:cubicBezTo>
                  <a:pt x="2587754" y="5484175"/>
                  <a:pt x="2578276" y="5506105"/>
                  <a:pt x="2565133" y="5498169"/>
                </a:cubicBezTo>
                <a:cubicBezTo>
                  <a:pt x="2552171" y="5490354"/>
                  <a:pt x="2561680" y="5468394"/>
                  <a:pt x="2574793" y="5476330"/>
                </a:cubicBezTo>
                <a:close/>
                <a:moveTo>
                  <a:pt x="2547114" y="5459671"/>
                </a:moveTo>
                <a:cubicBezTo>
                  <a:pt x="2544752" y="5454279"/>
                  <a:pt x="2547871" y="5445737"/>
                  <a:pt x="2553958" y="5444223"/>
                </a:cubicBezTo>
                <a:lnTo>
                  <a:pt x="2561226" y="5442436"/>
                </a:lnTo>
                <a:cubicBezTo>
                  <a:pt x="2567737" y="5440830"/>
                  <a:pt x="2573794" y="5442739"/>
                  <a:pt x="2576671" y="5449281"/>
                </a:cubicBezTo>
                <a:cubicBezTo>
                  <a:pt x="2579033" y="5454673"/>
                  <a:pt x="2575913" y="5463214"/>
                  <a:pt x="2569827" y="5464698"/>
                </a:cubicBezTo>
                <a:lnTo>
                  <a:pt x="2562559" y="5466516"/>
                </a:lnTo>
                <a:cubicBezTo>
                  <a:pt x="2556017" y="5468121"/>
                  <a:pt x="2549991" y="5466213"/>
                  <a:pt x="2547114" y="5459671"/>
                </a:cubicBezTo>
                <a:close/>
                <a:moveTo>
                  <a:pt x="2502386" y="5476512"/>
                </a:moveTo>
                <a:cubicBezTo>
                  <a:pt x="2501659" y="5476269"/>
                  <a:pt x="2500932" y="5476088"/>
                  <a:pt x="2500175" y="5475967"/>
                </a:cubicBezTo>
                <a:lnTo>
                  <a:pt x="2500175" y="5475967"/>
                </a:lnTo>
                <a:cubicBezTo>
                  <a:pt x="2500084" y="5475997"/>
                  <a:pt x="2500054" y="5475997"/>
                  <a:pt x="2499933" y="5476027"/>
                </a:cubicBezTo>
                <a:cubicBezTo>
                  <a:pt x="2499781" y="5476148"/>
                  <a:pt x="2499751" y="5476148"/>
                  <a:pt x="2499448" y="5476360"/>
                </a:cubicBezTo>
                <a:cubicBezTo>
                  <a:pt x="2493816" y="5480056"/>
                  <a:pt x="2486760" y="5478693"/>
                  <a:pt x="2482702" y="5473392"/>
                </a:cubicBezTo>
                <a:cubicBezTo>
                  <a:pt x="2478826" y="5468334"/>
                  <a:pt x="2480430" y="5460095"/>
                  <a:pt x="2485700" y="5456642"/>
                </a:cubicBezTo>
                <a:cubicBezTo>
                  <a:pt x="2487608" y="5455369"/>
                  <a:pt x="2489788" y="5454794"/>
                  <a:pt x="2491908" y="5454006"/>
                </a:cubicBezTo>
                <a:lnTo>
                  <a:pt x="2487456" y="5451311"/>
                </a:lnTo>
                <a:cubicBezTo>
                  <a:pt x="2487275" y="5451189"/>
                  <a:pt x="2487153" y="5451008"/>
                  <a:pt x="2486972" y="5450886"/>
                </a:cubicBezTo>
                <a:cubicBezTo>
                  <a:pt x="2485791" y="5457550"/>
                  <a:pt x="2479582" y="5463760"/>
                  <a:pt x="2471194" y="5461094"/>
                </a:cubicBezTo>
                <a:cubicBezTo>
                  <a:pt x="2456416" y="5456429"/>
                  <a:pt x="2464986" y="5433954"/>
                  <a:pt x="2479674" y="5438589"/>
                </a:cubicBezTo>
                <a:cubicBezTo>
                  <a:pt x="2480249" y="5438771"/>
                  <a:pt x="2480552" y="5439134"/>
                  <a:pt x="2481066" y="5439346"/>
                </a:cubicBezTo>
                <a:cubicBezTo>
                  <a:pt x="2481188" y="5437983"/>
                  <a:pt x="2481490" y="5436590"/>
                  <a:pt x="2482187" y="5435227"/>
                </a:cubicBezTo>
                <a:cubicBezTo>
                  <a:pt x="2484943" y="5429805"/>
                  <a:pt x="2492695" y="5426594"/>
                  <a:pt x="2498207" y="5429926"/>
                </a:cubicBezTo>
                <a:lnTo>
                  <a:pt x="2502749" y="5432682"/>
                </a:lnTo>
                <a:cubicBezTo>
                  <a:pt x="2508291" y="5436014"/>
                  <a:pt x="2511138" y="5442587"/>
                  <a:pt x="2508049" y="5448705"/>
                </a:cubicBezTo>
                <a:cubicBezTo>
                  <a:pt x="2507261" y="5450281"/>
                  <a:pt x="2505990" y="5451583"/>
                  <a:pt x="2504536" y="5452674"/>
                </a:cubicBezTo>
                <a:cubicBezTo>
                  <a:pt x="2505142" y="5452795"/>
                  <a:pt x="2505747" y="5452553"/>
                  <a:pt x="2506353" y="5452704"/>
                </a:cubicBezTo>
                <a:cubicBezTo>
                  <a:pt x="2512622" y="5454491"/>
                  <a:pt x="2517406" y="5459549"/>
                  <a:pt x="2516256" y="5466546"/>
                </a:cubicBezTo>
                <a:cubicBezTo>
                  <a:pt x="2515801" y="5469303"/>
                  <a:pt x="2514045" y="5471999"/>
                  <a:pt x="2511713" y="5473937"/>
                </a:cubicBezTo>
                <a:lnTo>
                  <a:pt x="2514590" y="5473028"/>
                </a:lnTo>
                <a:cubicBezTo>
                  <a:pt x="2521010" y="5470999"/>
                  <a:pt x="2527430" y="5475361"/>
                  <a:pt x="2529399" y="5481389"/>
                </a:cubicBezTo>
                <a:cubicBezTo>
                  <a:pt x="2531458" y="5487689"/>
                  <a:pt x="2527036" y="5494322"/>
                  <a:pt x="2521040" y="5496200"/>
                </a:cubicBezTo>
                <a:lnTo>
                  <a:pt x="2515953" y="5497805"/>
                </a:lnTo>
                <a:cubicBezTo>
                  <a:pt x="2509533" y="5499835"/>
                  <a:pt x="2503113" y="5495473"/>
                  <a:pt x="2501144" y="5489445"/>
                </a:cubicBezTo>
                <a:cubicBezTo>
                  <a:pt x="2499509" y="5484417"/>
                  <a:pt x="2502023" y="5479359"/>
                  <a:pt x="2506080" y="5476481"/>
                </a:cubicBezTo>
                <a:cubicBezTo>
                  <a:pt x="2504839" y="5476694"/>
                  <a:pt x="2503628" y="5476845"/>
                  <a:pt x="2502386" y="5476512"/>
                </a:cubicBezTo>
                <a:close/>
                <a:moveTo>
                  <a:pt x="2526128" y="5455430"/>
                </a:moveTo>
                <a:cubicBezTo>
                  <a:pt x="2511380" y="5460064"/>
                  <a:pt x="2502901" y="5437559"/>
                  <a:pt x="2517649" y="5432924"/>
                </a:cubicBezTo>
                <a:cubicBezTo>
                  <a:pt x="2532397" y="5428290"/>
                  <a:pt x="2540876" y="5450795"/>
                  <a:pt x="2526128" y="5455430"/>
                </a:cubicBezTo>
                <a:close/>
                <a:moveTo>
                  <a:pt x="2530852" y="5376555"/>
                </a:moveTo>
                <a:cubicBezTo>
                  <a:pt x="2531306" y="5375919"/>
                  <a:pt x="2531730" y="5375253"/>
                  <a:pt x="2532094" y="5374526"/>
                </a:cubicBezTo>
                <a:cubicBezTo>
                  <a:pt x="2532124" y="5374435"/>
                  <a:pt x="2532124" y="5374465"/>
                  <a:pt x="2532154" y="5374405"/>
                </a:cubicBezTo>
                <a:lnTo>
                  <a:pt x="2532154" y="5374253"/>
                </a:lnTo>
                <a:cubicBezTo>
                  <a:pt x="2532124" y="5374101"/>
                  <a:pt x="2532094" y="5374011"/>
                  <a:pt x="2532033" y="5373799"/>
                </a:cubicBezTo>
                <a:cubicBezTo>
                  <a:pt x="2530216" y="5367316"/>
                  <a:pt x="2533608" y="5361016"/>
                  <a:pt x="2539877" y="5358714"/>
                </a:cubicBezTo>
                <a:cubicBezTo>
                  <a:pt x="2545842" y="5356533"/>
                  <a:pt x="2553262" y="5360501"/>
                  <a:pt x="2554958" y="5366559"/>
                </a:cubicBezTo>
                <a:cubicBezTo>
                  <a:pt x="2556926" y="5373617"/>
                  <a:pt x="2556441" y="5381159"/>
                  <a:pt x="2552323" y="5387399"/>
                </a:cubicBezTo>
                <a:cubicBezTo>
                  <a:pt x="2548749" y="5392851"/>
                  <a:pt x="2542541" y="5395941"/>
                  <a:pt x="2536182" y="5392730"/>
                </a:cubicBezTo>
                <a:cubicBezTo>
                  <a:pt x="2530852" y="5390034"/>
                  <a:pt x="2527279" y="5381977"/>
                  <a:pt x="2530852" y="5376555"/>
                </a:cubicBezTo>
                <a:close/>
                <a:moveTo>
                  <a:pt x="2527400" y="5317793"/>
                </a:moveTo>
                <a:cubicBezTo>
                  <a:pt x="2528975" y="5311250"/>
                  <a:pt x="2535879" y="5305131"/>
                  <a:pt x="2544267" y="5307797"/>
                </a:cubicBezTo>
                <a:cubicBezTo>
                  <a:pt x="2553928" y="5310856"/>
                  <a:pt x="2552838" y="5321276"/>
                  <a:pt x="2546811" y="5326789"/>
                </a:cubicBezTo>
                <a:lnTo>
                  <a:pt x="2551233" y="5324517"/>
                </a:lnTo>
                <a:cubicBezTo>
                  <a:pt x="2553564" y="5323305"/>
                  <a:pt x="2556138" y="5323275"/>
                  <a:pt x="2558622" y="5323790"/>
                </a:cubicBezTo>
                <a:cubicBezTo>
                  <a:pt x="2558743" y="5323487"/>
                  <a:pt x="2558713" y="5323154"/>
                  <a:pt x="2558894" y="5322851"/>
                </a:cubicBezTo>
                <a:lnTo>
                  <a:pt x="2562377" y="5316157"/>
                </a:lnTo>
                <a:cubicBezTo>
                  <a:pt x="2565405" y="5310402"/>
                  <a:pt x="2572764" y="5307978"/>
                  <a:pt x="2578578" y="5311008"/>
                </a:cubicBezTo>
                <a:cubicBezTo>
                  <a:pt x="2584332" y="5313976"/>
                  <a:pt x="2586755" y="5321458"/>
                  <a:pt x="2583757" y="5327213"/>
                </a:cubicBezTo>
                <a:lnTo>
                  <a:pt x="2580274" y="5333907"/>
                </a:lnTo>
                <a:cubicBezTo>
                  <a:pt x="2577791" y="5338662"/>
                  <a:pt x="2572401" y="5340904"/>
                  <a:pt x="2567313" y="5339965"/>
                </a:cubicBezTo>
                <a:cubicBezTo>
                  <a:pt x="2566193" y="5342539"/>
                  <a:pt x="2564255" y="5344842"/>
                  <a:pt x="2561620" y="5346235"/>
                </a:cubicBezTo>
                <a:lnTo>
                  <a:pt x="2554927" y="5349718"/>
                </a:lnTo>
                <a:cubicBezTo>
                  <a:pt x="2549143" y="5352717"/>
                  <a:pt x="2541633" y="5349748"/>
                  <a:pt x="2538907" y="5344024"/>
                </a:cubicBezTo>
                <a:cubicBezTo>
                  <a:pt x="2536485" y="5338935"/>
                  <a:pt x="2538150" y="5333089"/>
                  <a:pt x="2542238" y="5329606"/>
                </a:cubicBezTo>
                <a:cubicBezTo>
                  <a:pt x="2539846" y="5330423"/>
                  <a:pt x="2537181" y="5330575"/>
                  <a:pt x="2534274" y="5329666"/>
                </a:cubicBezTo>
                <a:cubicBezTo>
                  <a:pt x="2530489" y="5328455"/>
                  <a:pt x="2528399" y="5326153"/>
                  <a:pt x="2527521" y="5323427"/>
                </a:cubicBezTo>
                <a:cubicBezTo>
                  <a:pt x="2525977" y="5329969"/>
                  <a:pt x="2519072" y="5336057"/>
                  <a:pt x="2510683" y="5333422"/>
                </a:cubicBezTo>
                <a:cubicBezTo>
                  <a:pt x="2495966" y="5328757"/>
                  <a:pt x="2506080" y="5306918"/>
                  <a:pt x="2520677" y="5311553"/>
                </a:cubicBezTo>
                <a:cubicBezTo>
                  <a:pt x="2524462" y="5312734"/>
                  <a:pt x="2526582" y="5315067"/>
                  <a:pt x="2527400" y="5317793"/>
                </a:cubicBezTo>
                <a:close/>
                <a:moveTo>
                  <a:pt x="2499660" y="5185214"/>
                </a:moveTo>
                <a:lnTo>
                  <a:pt x="2506353" y="5181730"/>
                </a:lnTo>
                <a:cubicBezTo>
                  <a:pt x="2512137" y="5178731"/>
                  <a:pt x="2519556" y="5180973"/>
                  <a:pt x="2522585" y="5186789"/>
                </a:cubicBezTo>
                <a:cubicBezTo>
                  <a:pt x="2525583" y="5192513"/>
                  <a:pt x="2523281" y="5200055"/>
                  <a:pt x="2517528" y="5203024"/>
                </a:cubicBezTo>
                <a:lnTo>
                  <a:pt x="2510835" y="5206507"/>
                </a:lnTo>
                <a:cubicBezTo>
                  <a:pt x="2505051" y="5209506"/>
                  <a:pt x="2497631" y="5207234"/>
                  <a:pt x="2494603" y="5201449"/>
                </a:cubicBezTo>
                <a:cubicBezTo>
                  <a:pt x="2491605" y="5195724"/>
                  <a:pt x="2493906" y="5188212"/>
                  <a:pt x="2499660" y="5185214"/>
                </a:cubicBezTo>
                <a:close/>
                <a:moveTo>
                  <a:pt x="2490515" y="5380190"/>
                </a:moveTo>
                <a:cubicBezTo>
                  <a:pt x="2493513" y="5373768"/>
                  <a:pt x="2500296" y="5372375"/>
                  <a:pt x="2506474" y="5374344"/>
                </a:cubicBezTo>
                <a:lnTo>
                  <a:pt x="2511562" y="5375949"/>
                </a:lnTo>
                <a:cubicBezTo>
                  <a:pt x="2517800" y="5377918"/>
                  <a:pt x="2519889" y="5386611"/>
                  <a:pt x="2517406" y="5391912"/>
                </a:cubicBezTo>
                <a:cubicBezTo>
                  <a:pt x="2514408" y="5398333"/>
                  <a:pt x="2507625" y="5399727"/>
                  <a:pt x="2501447" y="5397758"/>
                </a:cubicBezTo>
                <a:lnTo>
                  <a:pt x="2496359" y="5396153"/>
                </a:lnTo>
                <a:cubicBezTo>
                  <a:pt x="2490152" y="5394184"/>
                  <a:pt x="2488062" y="5385491"/>
                  <a:pt x="2490515" y="5380190"/>
                </a:cubicBezTo>
                <a:close/>
                <a:moveTo>
                  <a:pt x="2445908" y="5213171"/>
                </a:moveTo>
                <a:cubicBezTo>
                  <a:pt x="2446665" y="5212899"/>
                  <a:pt x="2447392" y="5212565"/>
                  <a:pt x="2448088" y="5212202"/>
                </a:cubicBezTo>
                <a:cubicBezTo>
                  <a:pt x="2448179" y="5212172"/>
                  <a:pt x="2448149" y="5212172"/>
                  <a:pt x="2448209" y="5212141"/>
                </a:cubicBezTo>
                <a:cubicBezTo>
                  <a:pt x="2448239" y="5212111"/>
                  <a:pt x="2448270" y="5212050"/>
                  <a:pt x="2448300" y="5212020"/>
                </a:cubicBezTo>
                <a:cubicBezTo>
                  <a:pt x="2448330" y="5211868"/>
                  <a:pt x="2448391" y="5211778"/>
                  <a:pt x="2448451" y="5211596"/>
                </a:cubicBezTo>
                <a:cubicBezTo>
                  <a:pt x="2450662" y="5205235"/>
                  <a:pt x="2457052" y="5202024"/>
                  <a:pt x="2463532" y="5203720"/>
                </a:cubicBezTo>
                <a:cubicBezTo>
                  <a:pt x="2469680" y="5205356"/>
                  <a:pt x="2473496" y="5212868"/>
                  <a:pt x="2471406" y="5218805"/>
                </a:cubicBezTo>
                <a:cubicBezTo>
                  <a:pt x="2468983" y="5225741"/>
                  <a:pt x="2464259" y="5231618"/>
                  <a:pt x="2457325" y="5234374"/>
                </a:cubicBezTo>
                <a:cubicBezTo>
                  <a:pt x="2451268" y="5236767"/>
                  <a:pt x="2444394" y="5235737"/>
                  <a:pt x="2441032" y="5229467"/>
                </a:cubicBezTo>
                <a:cubicBezTo>
                  <a:pt x="2438185" y="5224197"/>
                  <a:pt x="2439881" y="5215564"/>
                  <a:pt x="2445908" y="5213171"/>
                </a:cubicBezTo>
                <a:close/>
                <a:moveTo>
                  <a:pt x="2437913" y="5262877"/>
                </a:moveTo>
                <a:lnTo>
                  <a:pt x="2439518" y="5257788"/>
                </a:lnTo>
                <a:cubicBezTo>
                  <a:pt x="2441486" y="5251549"/>
                  <a:pt x="2449935" y="5249246"/>
                  <a:pt x="2455356" y="5251639"/>
                </a:cubicBezTo>
                <a:cubicBezTo>
                  <a:pt x="2459505" y="5253487"/>
                  <a:pt x="2461655" y="5257001"/>
                  <a:pt x="2462139" y="5260908"/>
                </a:cubicBezTo>
                <a:cubicBezTo>
                  <a:pt x="2464168" y="5260575"/>
                  <a:pt x="2466288" y="5260635"/>
                  <a:pt x="2468257" y="5261272"/>
                </a:cubicBezTo>
                <a:cubicBezTo>
                  <a:pt x="2474646" y="5263241"/>
                  <a:pt x="2477372" y="5270691"/>
                  <a:pt x="2475494" y="5276659"/>
                </a:cubicBezTo>
                <a:lnTo>
                  <a:pt x="2473889" y="5281747"/>
                </a:lnTo>
                <a:cubicBezTo>
                  <a:pt x="2472557" y="5285988"/>
                  <a:pt x="2468893" y="5288532"/>
                  <a:pt x="2464835" y="5289290"/>
                </a:cubicBezTo>
                <a:cubicBezTo>
                  <a:pt x="2462473" y="5292621"/>
                  <a:pt x="2458505" y="5294530"/>
                  <a:pt x="2453266" y="5292894"/>
                </a:cubicBezTo>
                <a:cubicBezTo>
                  <a:pt x="2446453" y="5290743"/>
                  <a:pt x="2444030" y="5284534"/>
                  <a:pt x="2444757" y="5278961"/>
                </a:cubicBezTo>
                <a:cubicBezTo>
                  <a:pt x="2444515" y="5278870"/>
                  <a:pt x="2444272" y="5278840"/>
                  <a:pt x="2444060" y="5278749"/>
                </a:cubicBezTo>
                <a:cubicBezTo>
                  <a:pt x="2437671" y="5275902"/>
                  <a:pt x="2435945" y="5269056"/>
                  <a:pt x="2437913" y="5262877"/>
                </a:cubicBezTo>
                <a:close/>
                <a:moveTo>
                  <a:pt x="2402815" y="5251760"/>
                </a:moveTo>
                <a:cubicBezTo>
                  <a:pt x="2417563" y="5256425"/>
                  <a:pt x="2411627" y="5279748"/>
                  <a:pt x="2396879" y="5275084"/>
                </a:cubicBezTo>
                <a:cubicBezTo>
                  <a:pt x="2382131" y="5270419"/>
                  <a:pt x="2388067" y="5247096"/>
                  <a:pt x="2402815" y="5251760"/>
                </a:cubicBezTo>
                <a:close/>
                <a:moveTo>
                  <a:pt x="2377286" y="5282929"/>
                </a:moveTo>
                <a:cubicBezTo>
                  <a:pt x="2383706" y="5284958"/>
                  <a:pt x="2386462" y="5292197"/>
                  <a:pt x="2384614" y="5298255"/>
                </a:cubicBezTo>
                <a:cubicBezTo>
                  <a:pt x="2382676" y="5304616"/>
                  <a:pt x="2375257" y="5307494"/>
                  <a:pt x="2369291" y="5305586"/>
                </a:cubicBezTo>
                <a:lnTo>
                  <a:pt x="2364203" y="5303980"/>
                </a:lnTo>
                <a:cubicBezTo>
                  <a:pt x="2357784" y="5301951"/>
                  <a:pt x="2355028" y="5294711"/>
                  <a:pt x="2356875" y="5288653"/>
                </a:cubicBezTo>
                <a:cubicBezTo>
                  <a:pt x="2358813" y="5282293"/>
                  <a:pt x="2366233" y="5279415"/>
                  <a:pt x="2372198" y="5281324"/>
                </a:cubicBezTo>
                <a:lnTo>
                  <a:pt x="2377286" y="5282929"/>
                </a:lnTo>
                <a:close/>
                <a:moveTo>
                  <a:pt x="2362023" y="5182911"/>
                </a:moveTo>
                <a:cubicBezTo>
                  <a:pt x="2376589" y="5187516"/>
                  <a:pt x="2372531" y="5211263"/>
                  <a:pt x="2357814" y="5206598"/>
                </a:cubicBezTo>
                <a:cubicBezTo>
                  <a:pt x="2343247" y="5201994"/>
                  <a:pt x="2347275" y="5178247"/>
                  <a:pt x="2362023" y="5182911"/>
                </a:cubicBezTo>
                <a:close/>
                <a:moveTo>
                  <a:pt x="2345125" y="5325880"/>
                </a:moveTo>
                <a:lnTo>
                  <a:pt x="2346730" y="5320791"/>
                </a:lnTo>
                <a:cubicBezTo>
                  <a:pt x="2348759" y="5314340"/>
                  <a:pt x="2353968" y="5310311"/>
                  <a:pt x="2360933" y="5311462"/>
                </a:cubicBezTo>
                <a:cubicBezTo>
                  <a:pt x="2366899" y="5312401"/>
                  <a:pt x="2372168" y="5319670"/>
                  <a:pt x="2370260" y="5325668"/>
                </a:cubicBezTo>
                <a:lnTo>
                  <a:pt x="2368655" y="5330756"/>
                </a:lnTo>
                <a:cubicBezTo>
                  <a:pt x="2366626" y="5337208"/>
                  <a:pt x="2361417" y="5341207"/>
                  <a:pt x="2354452" y="5340086"/>
                </a:cubicBezTo>
                <a:cubicBezTo>
                  <a:pt x="2348517" y="5339116"/>
                  <a:pt x="2343247" y="5331908"/>
                  <a:pt x="2345125" y="5325880"/>
                </a:cubicBezTo>
                <a:close/>
                <a:moveTo>
                  <a:pt x="2330801" y="5379221"/>
                </a:moveTo>
                <a:cubicBezTo>
                  <a:pt x="2333254" y="5373556"/>
                  <a:pt x="2338584" y="5371315"/>
                  <a:pt x="2344126" y="5369921"/>
                </a:cubicBezTo>
                <a:cubicBezTo>
                  <a:pt x="2350455" y="5368346"/>
                  <a:pt x="2356784" y="5374616"/>
                  <a:pt x="2357511" y="5380432"/>
                </a:cubicBezTo>
                <a:cubicBezTo>
                  <a:pt x="2357995" y="5384521"/>
                  <a:pt x="2356451" y="5387823"/>
                  <a:pt x="2353877" y="5390185"/>
                </a:cubicBezTo>
                <a:cubicBezTo>
                  <a:pt x="2353271" y="5394274"/>
                  <a:pt x="2350606" y="5397879"/>
                  <a:pt x="2346518" y="5399727"/>
                </a:cubicBezTo>
                <a:cubicBezTo>
                  <a:pt x="2340673" y="5402362"/>
                  <a:pt x="2333133" y="5398879"/>
                  <a:pt x="2330892" y="5393002"/>
                </a:cubicBezTo>
                <a:cubicBezTo>
                  <a:pt x="2329136" y="5388429"/>
                  <a:pt x="2328863" y="5383764"/>
                  <a:pt x="2330801" y="5379221"/>
                </a:cubicBezTo>
                <a:close/>
                <a:moveTo>
                  <a:pt x="2334738" y="5420899"/>
                </a:moveTo>
                <a:cubicBezTo>
                  <a:pt x="2349486" y="5425564"/>
                  <a:pt x="2339402" y="5447403"/>
                  <a:pt x="2324835" y="5442799"/>
                </a:cubicBezTo>
                <a:cubicBezTo>
                  <a:pt x="2321141" y="5441648"/>
                  <a:pt x="2319021" y="5439407"/>
                  <a:pt x="2318113" y="5436771"/>
                </a:cubicBezTo>
                <a:cubicBezTo>
                  <a:pt x="2317810" y="5440436"/>
                  <a:pt x="2315508" y="5443920"/>
                  <a:pt x="2312298" y="5445919"/>
                </a:cubicBezTo>
                <a:cubicBezTo>
                  <a:pt x="2312510" y="5446555"/>
                  <a:pt x="2312843" y="5447131"/>
                  <a:pt x="2312964" y="5447797"/>
                </a:cubicBezTo>
                <a:cubicBezTo>
                  <a:pt x="2314357" y="5454158"/>
                  <a:pt x="2310966" y="5460791"/>
                  <a:pt x="2304424" y="5462518"/>
                </a:cubicBezTo>
                <a:cubicBezTo>
                  <a:pt x="2298701" y="5464032"/>
                  <a:pt x="2292069" y="5460640"/>
                  <a:pt x="2290161" y="5454915"/>
                </a:cubicBezTo>
                <a:cubicBezTo>
                  <a:pt x="2289919" y="5454703"/>
                  <a:pt x="2289707" y="5454461"/>
                  <a:pt x="2289464" y="5454279"/>
                </a:cubicBezTo>
                <a:cubicBezTo>
                  <a:pt x="2289374" y="5454218"/>
                  <a:pt x="2289313" y="5454158"/>
                  <a:pt x="2289162" y="5454067"/>
                </a:cubicBezTo>
                <a:cubicBezTo>
                  <a:pt x="2288314" y="5453582"/>
                  <a:pt x="2287526" y="5453007"/>
                  <a:pt x="2286679" y="5452553"/>
                </a:cubicBezTo>
                <a:cubicBezTo>
                  <a:pt x="2286042" y="5452189"/>
                  <a:pt x="2282287" y="5450463"/>
                  <a:pt x="2285709" y="5451947"/>
                </a:cubicBezTo>
                <a:cubicBezTo>
                  <a:pt x="2281379" y="5450038"/>
                  <a:pt x="2277715" y="5448009"/>
                  <a:pt x="2276382" y="5443041"/>
                </a:cubicBezTo>
                <a:cubicBezTo>
                  <a:pt x="2275019" y="5438044"/>
                  <a:pt x="2276988" y="5433076"/>
                  <a:pt x="2281015" y="5430047"/>
                </a:cubicBezTo>
                <a:cubicBezTo>
                  <a:pt x="2281833" y="5429441"/>
                  <a:pt x="2282711" y="5428926"/>
                  <a:pt x="2283620" y="5428472"/>
                </a:cubicBezTo>
                <a:cubicBezTo>
                  <a:pt x="2289677" y="5423383"/>
                  <a:pt x="2298731" y="5423050"/>
                  <a:pt x="2306272" y="5423595"/>
                </a:cubicBezTo>
                <a:cubicBezTo>
                  <a:pt x="2312086" y="5424019"/>
                  <a:pt x="2316356" y="5427745"/>
                  <a:pt x="2317628" y="5433137"/>
                </a:cubicBezTo>
                <a:cubicBezTo>
                  <a:pt x="2317961" y="5425806"/>
                  <a:pt x="2325411" y="5417931"/>
                  <a:pt x="2334738" y="5420899"/>
                </a:cubicBezTo>
                <a:close/>
                <a:moveTo>
                  <a:pt x="2327167" y="5505893"/>
                </a:moveTo>
                <a:cubicBezTo>
                  <a:pt x="2322291" y="5509649"/>
                  <a:pt x="2313873" y="5509074"/>
                  <a:pt x="2310299" y="5503652"/>
                </a:cubicBezTo>
                <a:cubicBezTo>
                  <a:pt x="2307059" y="5498684"/>
                  <a:pt x="2304788" y="5493414"/>
                  <a:pt x="2305696" y="5487325"/>
                </a:cubicBezTo>
                <a:cubicBezTo>
                  <a:pt x="2306665" y="5480692"/>
                  <a:pt x="2311511" y="5476390"/>
                  <a:pt x="2317113" y="5473422"/>
                </a:cubicBezTo>
                <a:cubicBezTo>
                  <a:pt x="2322867" y="5470363"/>
                  <a:pt x="2330529" y="5474331"/>
                  <a:pt x="2332830" y="5479904"/>
                </a:cubicBezTo>
                <a:cubicBezTo>
                  <a:pt x="2334708" y="5484387"/>
                  <a:pt x="2333527" y="5488779"/>
                  <a:pt x="2330741" y="5492081"/>
                </a:cubicBezTo>
                <a:cubicBezTo>
                  <a:pt x="2332527" y="5496988"/>
                  <a:pt x="2331679" y="5502440"/>
                  <a:pt x="2327167" y="5505893"/>
                </a:cubicBezTo>
                <a:close/>
                <a:moveTo>
                  <a:pt x="2221872" y="5587312"/>
                </a:moveTo>
                <a:cubicBezTo>
                  <a:pt x="2219541" y="5586767"/>
                  <a:pt x="2218057" y="5586131"/>
                  <a:pt x="2216119" y="5584950"/>
                </a:cubicBezTo>
                <a:cubicBezTo>
                  <a:pt x="2211788" y="5582315"/>
                  <a:pt x="2209547" y="5578498"/>
                  <a:pt x="2207276" y="5574106"/>
                </a:cubicBezTo>
                <a:cubicBezTo>
                  <a:pt x="2206610" y="5572834"/>
                  <a:pt x="2206458" y="5571259"/>
                  <a:pt x="2206549" y="5569653"/>
                </a:cubicBezTo>
                <a:cubicBezTo>
                  <a:pt x="2205126" y="5567836"/>
                  <a:pt x="2204096" y="5565716"/>
                  <a:pt x="2203824" y="5563504"/>
                </a:cubicBezTo>
                <a:cubicBezTo>
                  <a:pt x="2203612" y="5561748"/>
                  <a:pt x="2203521" y="5559991"/>
                  <a:pt x="2203460" y="5558234"/>
                </a:cubicBezTo>
                <a:cubicBezTo>
                  <a:pt x="2203157" y="5557870"/>
                  <a:pt x="2202854" y="5557507"/>
                  <a:pt x="2202612" y="5557083"/>
                </a:cubicBezTo>
                <a:cubicBezTo>
                  <a:pt x="2199402" y="5551782"/>
                  <a:pt x="2200947" y="5543574"/>
                  <a:pt x="2206701" y="5540575"/>
                </a:cubicBezTo>
                <a:lnTo>
                  <a:pt x="2209820" y="5538970"/>
                </a:lnTo>
                <a:cubicBezTo>
                  <a:pt x="2210577" y="5538212"/>
                  <a:pt x="2211364" y="5537455"/>
                  <a:pt x="2212273" y="5536759"/>
                </a:cubicBezTo>
                <a:cubicBezTo>
                  <a:pt x="2219177" y="5531639"/>
                  <a:pt x="2228716" y="5531458"/>
                  <a:pt x="2236862" y="5530064"/>
                </a:cubicBezTo>
                <a:cubicBezTo>
                  <a:pt x="2249158" y="5527974"/>
                  <a:pt x="2253094" y="5543059"/>
                  <a:pt x="2246220" y="5550389"/>
                </a:cubicBezTo>
                <a:cubicBezTo>
                  <a:pt x="2246523" y="5550450"/>
                  <a:pt x="2246826" y="5550480"/>
                  <a:pt x="2247159" y="5550541"/>
                </a:cubicBezTo>
                <a:cubicBezTo>
                  <a:pt x="2250854" y="5550480"/>
                  <a:pt x="2253761" y="5552055"/>
                  <a:pt x="2255729" y="5554508"/>
                </a:cubicBezTo>
                <a:cubicBezTo>
                  <a:pt x="2260635" y="5559627"/>
                  <a:pt x="2261877" y="5568654"/>
                  <a:pt x="2254609" y="5572622"/>
                </a:cubicBezTo>
                <a:cubicBezTo>
                  <a:pt x="2252640" y="5573682"/>
                  <a:pt x="2250793" y="5575015"/>
                  <a:pt x="2248825" y="5576045"/>
                </a:cubicBezTo>
                <a:cubicBezTo>
                  <a:pt x="2248340" y="5576378"/>
                  <a:pt x="2247916" y="5576711"/>
                  <a:pt x="2247462" y="5577074"/>
                </a:cubicBezTo>
                <a:cubicBezTo>
                  <a:pt x="2246281" y="5578256"/>
                  <a:pt x="2245190" y="5579255"/>
                  <a:pt x="2243888" y="5580043"/>
                </a:cubicBezTo>
                <a:cubicBezTo>
                  <a:pt x="2243495" y="5583617"/>
                  <a:pt x="2241647" y="5587131"/>
                  <a:pt x="2238892" y="5589100"/>
                </a:cubicBezTo>
                <a:cubicBezTo>
                  <a:pt x="2233198" y="5593158"/>
                  <a:pt x="2226415" y="5591129"/>
                  <a:pt x="2222115" y="5586282"/>
                </a:cubicBezTo>
                <a:cubicBezTo>
                  <a:pt x="2225173" y="5589705"/>
                  <a:pt x="2224749" y="5587979"/>
                  <a:pt x="2221872" y="5587312"/>
                </a:cubicBezTo>
                <a:close/>
                <a:moveTo>
                  <a:pt x="2184382" y="5588070"/>
                </a:moveTo>
                <a:cubicBezTo>
                  <a:pt x="2169664" y="5583405"/>
                  <a:pt x="2175630" y="5560112"/>
                  <a:pt x="2190408" y="5564776"/>
                </a:cubicBezTo>
                <a:cubicBezTo>
                  <a:pt x="2205126" y="5569441"/>
                  <a:pt x="2199130" y="5592734"/>
                  <a:pt x="2184382" y="5588070"/>
                </a:cubicBezTo>
                <a:close/>
                <a:moveTo>
                  <a:pt x="2199402" y="5629264"/>
                </a:moveTo>
                <a:cubicBezTo>
                  <a:pt x="2214180" y="5633929"/>
                  <a:pt x="2206701" y="5656798"/>
                  <a:pt x="2191953" y="5652133"/>
                </a:cubicBezTo>
                <a:cubicBezTo>
                  <a:pt x="2177205" y="5647468"/>
                  <a:pt x="2184654" y="5624599"/>
                  <a:pt x="2199402" y="5629264"/>
                </a:cubicBezTo>
                <a:close/>
                <a:moveTo>
                  <a:pt x="2154613" y="5369861"/>
                </a:moveTo>
                <a:cubicBezTo>
                  <a:pt x="2153220" y="5375828"/>
                  <a:pt x="2146376" y="5380796"/>
                  <a:pt x="2140168" y="5378827"/>
                </a:cubicBezTo>
                <a:lnTo>
                  <a:pt x="2135081" y="5377222"/>
                </a:lnTo>
                <a:cubicBezTo>
                  <a:pt x="2128873" y="5375283"/>
                  <a:pt x="2124542" y="5369528"/>
                  <a:pt x="2126117" y="5362773"/>
                </a:cubicBezTo>
                <a:cubicBezTo>
                  <a:pt x="2127510" y="5356806"/>
                  <a:pt x="2134354" y="5351838"/>
                  <a:pt x="2140562" y="5353807"/>
                </a:cubicBezTo>
                <a:lnTo>
                  <a:pt x="2145649" y="5355413"/>
                </a:lnTo>
                <a:cubicBezTo>
                  <a:pt x="2151858" y="5357381"/>
                  <a:pt x="2156188" y="5363136"/>
                  <a:pt x="2154613" y="5369861"/>
                </a:cubicBezTo>
                <a:close/>
                <a:moveTo>
                  <a:pt x="2159852" y="5415993"/>
                </a:moveTo>
                <a:lnTo>
                  <a:pt x="2164940" y="5417598"/>
                </a:lnTo>
                <a:cubicBezTo>
                  <a:pt x="2171148" y="5419567"/>
                  <a:pt x="2175660" y="5424989"/>
                  <a:pt x="2174207" y="5431864"/>
                </a:cubicBezTo>
                <a:cubicBezTo>
                  <a:pt x="2172965" y="5437771"/>
                  <a:pt x="2166151" y="5443102"/>
                  <a:pt x="2159943" y="5441133"/>
                </a:cubicBezTo>
                <a:lnTo>
                  <a:pt x="2154856" y="5439528"/>
                </a:lnTo>
                <a:cubicBezTo>
                  <a:pt x="2148648" y="5437559"/>
                  <a:pt x="2144135" y="5432137"/>
                  <a:pt x="2145589" y="5425261"/>
                </a:cubicBezTo>
                <a:cubicBezTo>
                  <a:pt x="2146861" y="5419355"/>
                  <a:pt x="2153644" y="5414024"/>
                  <a:pt x="2159852" y="5415993"/>
                </a:cubicBezTo>
                <a:close/>
                <a:moveTo>
                  <a:pt x="2141410" y="5540212"/>
                </a:moveTo>
                <a:lnTo>
                  <a:pt x="2144620" y="5530034"/>
                </a:lnTo>
                <a:cubicBezTo>
                  <a:pt x="2146588" y="5523825"/>
                  <a:pt x="2152615" y="5519645"/>
                  <a:pt x="2159216" y="5521310"/>
                </a:cubicBezTo>
                <a:cubicBezTo>
                  <a:pt x="2165243" y="5522825"/>
                  <a:pt x="2169906" y="5529731"/>
                  <a:pt x="2167938" y="5535910"/>
                </a:cubicBezTo>
                <a:lnTo>
                  <a:pt x="2167029" y="5538758"/>
                </a:lnTo>
                <a:cubicBezTo>
                  <a:pt x="2171542" y="5534729"/>
                  <a:pt x="2177386" y="5533790"/>
                  <a:pt x="2183261" y="5534517"/>
                </a:cubicBezTo>
                <a:cubicBezTo>
                  <a:pt x="2189742" y="5535305"/>
                  <a:pt x="2193709" y="5542968"/>
                  <a:pt x="2192437" y="5548844"/>
                </a:cubicBezTo>
                <a:cubicBezTo>
                  <a:pt x="2191407" y="5553600"/>
                  <a:pt x="2187925" y="5556507"/>
                  <a:pt x="2183746" y="5557628"/>
                </a:cubicBezTo>
                <a:cubicBezTo>
                  <a:pt x="2182413" y="5562656"/>
                  <a:pt x="2178567" y="5566624"/>
                  <a:pt x="2172904" y="5566866"/>
                </a:cubicBezTo>
                <a:cubicBezTo>
                  <a:pt x="2169058" y="5567049"/>
                  <a:pt x="2165212" y="5564898"/>
                  <a:pt x="2162790" y="5561778"/>
                </a:cubicBezTo>
                <a:cubicBezTo>
                  <a:pt x="2162548" y="5561899"/>
                  <a:pt x="2162396" y="5562141"/>
                  <a:pt x="2162124" y="5562263"/>
                </a:cubicBezTo>
                <a:lnTo>
                  <a:pt x="2155431" y="5565746"/>
                </a:lnTo>
                <a:cubicBezTo>
                  <a:pt x="2149647" y="5568745"/>
                  <a:pt x="2142046" y="5564746"/>
                  <a:pt x="2139744" y="5559173"/>
                </a:cubicBezTo>
                <a:cubicBezTo>
                  <a:pt x="2137927" y="5554720"/>
                  <a:pt x="2139139" y="5550358"/>
                  <a:pt x="2141955" y="5547118"/>
                </a:cubicBezTo>
                <a:cubicBezTo>
                  <a:pt x="2141077" y="5544907"/>
                  <a:pt x="2140683" y="5542544"/>
                  <a:pt x="2141410" y="5540212"/>
                </a:cubicBezTo>
                <a:close/>
                <a:moveTo>
                  <a:pt x="2195223" y="5485629"/>
                </a:moveTo>
                <a:cubicBezTo>
                  <a:pt x="2182141" y="5480086"/>
                  <a:pt x="2186683" y="5458126"/>
                  <a:pt x="2200977" y="5462639"/>
                </a:cubicBezTo>
                <a:cubicBezTo>
                  <a:pt x="2203490" y="5463427"/>
                  <a:pt x="2205247" y="5464911"/>
                  <a:pt x="2206670" y="5466577"/>
                </a:cubicBezTo>
                <a:cubicBezTo>
                  <a:pt x="2213968" y="5466758"/>
                  <a:pt x="2221448" y="5473089"/>
                  <a:pt x="2218602" y="5482176"/>
                </a:cubicBezTo>
                <a:lnTo>
                  <a:pt x="2217603" y="5485326"/>
                </a:lnTo>
                <a:cubicBezTo>
                  <a:pt x="2213878" y="5497048"/>
                  <a:pt x="2198978" y="5494504"/>
                  <a:pt x="2195223" y="5485629"/>
                </a:cubicBezTo>
                <a:close/>
                <a:moveTo>
                  <a:pt x="2286406" y="5338268"/>
                </a:moveTo>
                <a:cubicBezTo>
                  <a:pt x="2292584" y="5340146"/>
                  <a:pt x="2296339" y="5347113"/>
                  <a:pt x="2294370" y="5353292"/>
                </a:cubicBezTo>
                <a:lnTo>
                  <a:pt x="2292765" y="5358381"/>
                </a:lnTo>
                <a:cubicBezTo>
                  <a:pt x="2290797" y="5364590"/>
                  <a:pt x="2284013" y="5368286"/>
                  <a:pt x="2277745" y="5366347"/>
                </a:cubicBezTo>
                <a:cubicBezTo>
                  <a:pt x="2271567" y="5364469"/>
                  <a:pt x="2267812" y="5357503"/>
                  <a:pt x="2269781" y="5351323"/>
                </a:cubicBezTo>
                <a:lnTo>
                  <a:pt x="2271385" y="5346235"/>
                </a:lnTo>
                <a:cubicBezTo>
                  <a:pt x="2273354" y="5340025"/>
                  <a:pt x="2280137" y="5336330"/>
                  <a:pt x="2286406" y="5338268"/>
                </a:cubicBezTo>
                <a:close/>
                <a:moveTo>
                  <a:pt x="2283983" y="5288623"/>
                </a:moveTo>
                <a:cubicBezTo>
                  <a:pt x="2285558" y="5282383"/>
                  <a:pt x="2292947" y="5278658"/>
                  <a:pt x="2298943" y="5280536"/>
                </a:cubicBezTo>
                <a:lnTo>
                  <a:pt x="2304031" y="5282141"/>
                </a:lnTo>
                <a:cubicBezTo>
                  <a:pt x="2310451" y="5284171"/>
                  <a:pt x="2313721" y="5290713"/>
                  <a:pt x="2312116" y="5297105"/>
                </a:cubicBezTo>
                <a:cubicBezTo>
                  <a:pt x="2310542" y="5303344"/>
                  <a:pt x="2303153" y="5307100"/>
                  <a:pt x="2297157" y="5305192"/>
                </a:cubicBezTo>
                <a:lnTo>
                  <a:pt x="2292069" y="5303587"/>
                </a:lnTo>
                <a:cubicBezTo>
                  <a:pt x="2285649" y="5301587"/>
                  <a:pt x="2282378" y="5295045"/>
                  <a:pt x="2283983" y="5288623"/>
                </a:cubicBezTo>
                <a:close/>
                <a:moveTo>
                  <a:pt x="2276019" y="5491960"/>
                </a:moveTo>
                <a:cubicBezTo>
                  <a:pt x="2282227" y="5493929"/>
                  <a:pt x="2286679" y="5499472"/>
                  <a:pt x="2285195" y="5506287"/>
                </a:cubicBezTo>
                <a:cubicBezTo>
                  <a:pt x="2283892" y="5512223"/>
                  <a:pt x="2277079" y="5517403"/>
                  <a:pt x="2270871" y="5515465"/>
                </a:cubicBezTo>
                <a:lnTo>
                  <a:pt x="2265783" y="5513859"/>
                </a:lnTo>
                <a:cubicBezTo>
                  <a:pt x="2259575" y="5511891"/>
                  <a:pt x="2255093" y="5506347"/>
                  <a:pt x="2256607" y="5499532"/>
                </a:cubicBezTo>
                <a:cubicBezTo>
                  <a:pt x="2257909" y="5493595"/>
                  <a:pt x="2264723" y="5488386"/>
                  <a:pt x="2270931" y="5490354"/>
                </a:cubicBezTo>
                <a:lnTo>
                  <a:pt x="2276019" y="5491960"/>
                </a:lnTo>
                <a:close/>
                <a:moveTo>
                  <a:pt x="2269629" y="5481449"/>
                </a:moveTo>
                <a:cubicBezTo>
                  <a:pt x="2267691" y="5485084"/>
                  <a:pt x="2264541" y="5486901"/>
                  <a:pt x="2261059" y="5487355"/>
                </a:cubicBezTo>
                <a:cubicBezTo>
                  <a:pt x="2258212" y="5490354"/>
                  <a:pt x="2253942" y="5491778"/>
                  <a:pt x="2249582" y="5490960"/>
                </a:cubicBezTo>
                <a:cubicBezTo>
                  <a:pt x="2243283" y="5489779"/>
                  <a:pt x="2239073" y="5482600"/>
                  <a:pt x="2240618" y="5476512"/>
                </a:cubicBezTo>
                <a:cubicBezTo>
                  <a:pt x="2241829" y="5471756"/>
                  <a:pt x="2244252" y="5467728"/>
                  <a:pt x="2248461" y="5465153"/>
                </a:cubicBezTo>
                <a:cubicBezTo>
                  <a:pt x="2253700" y="5461912"/>
                  <a:pt x="2259363" y="5463124"/>
                  <a:pt x="2264693" y="5465153"/>
                </a:cubicBezTo>
                <a:cubicBezTo>
                  <a:pt x="2270780" y="5467485"/>
                  <a:pt x="2272385" y="5476269"/>
                  <a:pt x="2269629" y="5481449"/>
                </a:cubicBezTo>
                <a:close/>
                <a:moveTo>
                  <a:pt x="2246523" y="5266754"/>
                </a:moveTo>
                <a:cubicBezTo>
                  <a:pt x="2231745" y="5262089"/>
                  <a:pt x="2240830" y="5239796"/>
                  <a:pt x="2255487" y="5244430"/>
                </a:cubicBezTo>
                <a:cubicBezTo>
                  <a:pt x="2270265" y="5249095"/>
                  <a:pt x="2261210" y="5271388"/>
                  <a:pt x="2246523" y="5266754"/>
                </a:cubicBezTo>
                <a:close/>
                <a:moveTo>
                  <a:pt x="2231503" y="5357230"/>
                </a:moveTo>
                <a:cubicBezTo>
                  <a:pt x="2216906" y="5352626"/>
                  <a:pt x="2221388" y="5328939"/>
                  <a:pt x="2236136" y="5333634"/>
                </a:cubicBezTo>
                <a:cubicBezTo>
                  <a:pt x="2250732" y="5338268"/>
                  <a:pt x="2246250" y="5361894"/>
                  <a:pt x="2231503" y="5357230"/>
                </a:cubicBezTo>
                <a:close/>
                <a:moveTo>
                  <a:pt x="2222266" y="5404755"/>
                </a:moveTo>
                <a:cubicBezTo>
                  <a:pt x="2207700" y="5400151"/>
                  <a:pt x="2211818" y="5376403"/>
                  <a:pt x="2226536" y="5381068"/>
                </a:cubicBezTo>
                <a:cubicBezTo>
                  <a:pt x="2241102" y="5385672"/>
                  <a:pt x="2237014" y="5409419"/>
                  <a:pt x="2222266" y="5404755"/>
                </a:cubicBezTo>
                <a:close/>
                <a:moveTo>
                  <a:pt x="2218935" y="5370891"/>
                </a:moveTo>
                <a:lnTo>
                  <a:pt x="2212242" y="5374374"/>
                </a:lnTo>
                <a:cubicBezTo>
                  <a:pt x="2206246" y="5377494"/>
                  <a:pt x="2199856" y="5377039"/>
                  <a:pt x="2195526" y="5371315"/>
                </a:cubicBezTo>
                <a:cubicBezTo>
                  <a:pt x="2191922" y="5366589"/>
                  <a:pt x="2192982" y="5357472"/>
                  <a:pt x="2198585" y="5354595"/>
                </a:cubicBezTo>
                <a:cubicBezTo>
                  <a:pt x="2200826" y="5353413"/>
                  <a:pt x="2203067" y="5352262"/>
                  <a:pt x="2205277" y="5351111"/>
                </a:cubicBezTo>
                <a:cubicBezTo>
                  <a:pt x="2211273" y="5347991"/>
                  <a:pt x="2217633" y="5348446"/>
                  <a:pt x="2221994" y="5354171"/>
                </a:cubicBezTo>
                <a:cubicBezTo>
                  <a:pt x="2225567" y="5358866"/>
                  <a:pt x="2224537" y="5367953"/>
                  <a:pt x="2218935" y="5370891"/>
                </a:cubicBezTo>
                <a:close/>
                <a:moveTo>
                  <a:pt x="2264541" y="5577044"/>
                </a:moveTo>
                <a:cubicBezTo>
                  <a:pt x="2279229" y="5581679"/>
                  <a:pt x="2274050" y="5605183"/>
                  <a:pt x="2259303" y="5600519"/>
                </a:cubicBezTo>
                <a:cubicBezTo>
                  <a:pt x="2244615" y="5595884"/>
                  <a:pt x="2249793" y="5572410"/>
                  <a:pt x="2264541" y="5577044"/>
                </a:cubicBezTo>
                <a:close/>
                <a:moveTo>
                  <a:pt x="2271234" y="5552176"/>
                </a:moveTo>
                <a:cubicBezTo>
                  <a:pt x="2264784" y="5554205"/>
                  <a:pt x="2259575" y="5550964"/>
                  <a:pt x="2256819" y="5546421"/>
                </a:cubicBezTo>
                <a:cubicBezTo>
                  <a:pt x="2256728" y="5546270"/>
                  <a:pt x="2256547" y="5546178"/>
                  <a:pt x="2256456" y="5546027"/>
                </a:cubicBezTo>
                <a:cubicBezTo>
                  <a:pt x="2256395" y="5545906"/>
                  <a:pt x="2256395" y="5545724"/>
                  <a:pt x="2256305" y="5545603"/>
                </a:cubicBezTo>
                <a:cubicBezTo>
                  <a:pt x="2255668" y="5544392"/>
                  <a:pt x="2255275" y="5543180"/>
                  <a:pt x="2255033" y="5541877"/>
                </a:cubicBezTo>
                <a:cubicBezTo>
                  <a:pt x="2255002" y="5541756"/>
                  <a:pt x="2254972" y="5541635"/>
                  <a:pt x="2254942" y="5541514"/>
                </a:cubicBezTo>
                <a:cubicBezTo>
                  <a:pt x="2254548" y="5539030"/>
                  <a:pt x="2254972" y="5536637"/>
                  <a:pt x="2256244" y="5534517"/>
                </a:cubicBezTo>
                <a:cubicBezTo>
                  <a:pt x="2257213" y="5532488"/>
                  <a:pt x="2258545" y="5530640"/>
                  <a:pt x="2260635" y="5529549"/>
                </a:cubicBezTo>
                <a:lnTo>
                  <a:pt x="2267328" y="5526066"/>
                </a:lnTo>
                <a:cubicBezTo>
                  <a:pt x="2273112" y="5523067"/>
                  <a:pt x="2280319" y="5524370"/>
                  <a:pt x="2283802" y="5530246"/>
                </a:cubicBezTo>
                <a:cubicBezTo>
                  <a:pt x="2286981" y="5535607"/>
                  <a:pt x="2285376" y="5543725"/>
                  <a:pt x="2279622" y="5546724"/>
                </a:cubicBezTo>
                <a:cubicBezTo>
                  <a:pt x="2278623" y="5547239"/>
                  <a:pt x="2277593" y="5547784"/>
                  <a:pt x="2276594" y="5548299"/>
                </a:cubicBezTo>
                <a:cubicBezTo>
                  <a:pt x="2275383" y="5549935"/>
                  <a:pt x="2273778" y="5551389"/>
                  <a:pt x="2271234" y="5552176"/>
                </a:cubicBezTo>
                <a:close/>
                <a:moveTo>
                  <a:pt x="2326319" y="5252185"/>
                </a:moveTo>
                <a:lnTo>
                  <a:pt x="2324714" y="5257273"/>
                </a:lnTo>
                <a:cubicBezTo>
                  <a:pt x="2322746" y="5263513"/>
                  <a:pt x="2314902" y="5266360"/>
                  <a:pt x="2309149" y="5264119"/>
                </a:cubicBezTo>
                <a:cubicBezTo>
                  <a:pt x="2302819" y="5261635"/>
                  <a:pt x="2300336" y="5254729"/>
                  <a:pt x="2302305" y="5248550"/>
                </a:cubicBezTo>
                <a:lnTo>
                  <a:pt x="2303910" y="5243461"/>
                </a:lnTo>
                <a:cubicBezTo>
                  <a:pt x="2305878" y="5237221"/>
                  <a:pt x="2313721" y="5234374"/>
                  <a:pt x="2319475" y="5236615"/>
                </a:cubicBezTo>
                <a:cubicBezTo>
                  <a:pt x="2325804" y="5239099"/>
                  <a:pt x="2328257" y="5246006"/>
                  <a:pt x="2326319" y="5252185"/>
                </a:cubicBezTo>
                <a:close/>
                <a:moveTo>
                  <a:pt x="2315811" y="5165767"/>
                </a:moveTo>
                <a:cubicBezTo>
                  <a:pt x="2318991" y="5171129"/>
                  <a:pt x="2317386" y="5179246"/>
                  <a:pt x="2311632" y="5182245"/>
                </a:cubicBezTo>
                <a:cubicBezTo>
                  <a:pt x="2309391" y="5183396"/>
                  <a:pt x="2307150" y="5184578"/>
                  <a:pt x="2304939" y="5185728"/>
                </a:cubicBezTo>
                <a:cubicBezTo>
                  <a:pt x="2299155" y="5188727"/>
                  <a:pt x="2291948" y="5187425"/>
                  <a:pt x="2288465" y="5181548"/>
                </a:cubicBezTo>
                <a:cubicBezTo>
                  <a:pt x="2285285" y="5176217"/>
                  <a:pt x="2286890" y="5168069"/>
                  <a:pt x="2292644" y="5165070"/>
                </a:cubicBezTo>
                <a:lnTo>
                  <a:pt x="2299337" y="5161587"/>
                </a:lnTo>
                <a:cubicBezTo>
                  <a:pt x="2305121" y="5158589"/>
                  <a:pt x="2312328" y="5159921"/>
                  <a:pt x="2315811" y="5165767"/>
                </a:cubicBezTo>
                <a:close/>
                <a:moveTo>
                  <a:pt x="2272597" y="5112033"/>
                </a:moveTo>
                <a:cubicBezTo>
                  <a:pt x="2273808" y="5107278"/>
                  <a:pt x="2276231" y="5103249"/>
                  <a:pt x="2280440" y="5100674"/>
                </a:cubicBezTo>
                <a:cubicBezTo>
                  <a:pt x="2285679" y="5097433"/>
                  <a:pt x="2291342" y="5098645"/>
                  <a:pt x="2296672" y="5100674"/>
                </a:cubicBezTo>
                <a:cubicBezTo>
                  <a:pt x="2302759" y="5103006"/>
                  <a:pt x="2304364" y="5111791"/>
                  <a:pt x="2301608" y="5116940"/>
                </a:cubicBezTo>
                <a:cubicBezTo>
                  <a:pt x="2299670" y="5120575"/>
                  <a:pt x="2296520" y="5122392"/>
                  <a:pt x="2293038" y="5122846"/>
                </a:cubicBezTo>
                <a:cubicBezTo>
                  <a:pt x="2290191" y="5125845"/>
                  <a:pt x="2285921" y="5127269"/>
                  <a:pt x="2281561" y="5126451"/>
                </a:cubicBezTo>
                <a:cubicBezTo>
                  <a:pt x="2275262" y="5125300"/>
                  <a:pt x="2271083" y="5118121"/>
                  <a:pt x="2272597" y="5112033"/>
                </a:cubicBezTo>
                <a:close/>
                <a:moveTo>
                  <a:pt x="2238680" y="5176096"/>
                </a:moveTo>
                <a:lnTo>
                  <a:pt x="2241799" y="5174491"/>
                </a:lnTo>
                <a:cubicBezTo>
                  <a:pt x="2242556" y="5173734"/>
                  <a:pt x="2243343" y="5172976"/>
                  <a:pt x="2244252" y="5172280"/>
                </a:cubicBezTo>
                <a:cubicBezTo>
                  <a:pt x="2251156" y="5167160"/>
                  <a:pt x="2260695" y="5166979"/>
                  <a:pt x="2268842" y="5165585"/>
                </a:cubicBezTo>
                <a:cubicBezTo>
                  <a:pt x="2281137" y="5163496"/>
                  <a:pt x="2285073" y="5178580"/>
                  <a:pt x="2278199" y="5185910"/>
                </a:cubicBezTo>
                <a:cubicBezTo>
                  <a:pt x="2278502" y="5185971"/>
                  <a:pt x="2278835" y="5186001"/>
                  <a:pt x="2279138" y="5186062"/>
                </a:cubicBezTo>
                <a:cubicBezTo>
                  <a:pt x="2282802" y="5186001"/>
                  <a:pt x="2285740" y="5187576"/>
                  <a:pt x="2287678" y="5190030"/>
                </a:cubicBezTo>
                <a:cubicBezTo>
                  <a:pt x="2292584" y="5195149"/>
                  <a:pt x="2293856" y="5204175"/>
                  <a:pt x="2286557" y="5208143"/>
                </a:cubicBezTo>
                <a:cubicBezTo>
                  <a:pt x="2284589" y="5209203"/>
                  <a:pt x="2282742" y="5210536"/>
                  <a:pt x="2280773" y="5211566"/>
                </a:cubicBezTo>
                <a:cubicBezTo>
                  <a:pt x="2280319" y="5211899"/>
                  <a:pt x="2279865" y="5212232"/>
                  <a:pt x="2279411" y="5212595"/>
                </a:cubicBezTo>
                <a:cubicBezTo>
                  <a:pt x="2278230" y="5213777"/>
                  <a:pt x="2277139" y="5214776"/>
                  <a:pt x="2275837" y="5215564"/>
                </a:cubicBezTo>
                <a:cubicBezTo>
                  <a:pt x="2275443" y="5219138"/>
                  <a:pt x="2273566" y="5222652"/>
                  <a:pt x="2270840" y="5224621"/>
                </a:cubicBezTo>
                <a:cubicBezTo>
                  <a:pt x="2265147" y="5228679"/>
                  <a:pt x="2258364" y="5226650"/>
                  <a:pt x="2254063" y="5221804"/>
                </a:cubicBezTo>
                <a:cubicBezTo>
                  <a:pt x="2257122" y="5225226"/>
                  <a:pt x="2256728" y="5223500"/>
                  <a:pt x="2253821" y="5222864"/>
                </a:cubicBezTo>
                <a:cubicBezTo>
                  <a:pt x="2251489" y="5222318"/>
                  <a:pt x="2250006" y="5221682"/>
                  <a:pt x="2248067" y="5220501"/>
                </a:cubicBezTo>
                <a:cubicBezTo>
                  <a:pt x="2243707" y="5217866"/>
                  <a:pt x="2241496" y="5214049"/>
                  <a:pt x="2239225" y="5209657"/>
                </a:cubicBezTo>
                <a:cubicBezTo>
                  <a:pt x="2238558" y="5208385"/>
                  <a:pt x="2238407" y="5206810"/>
                  <a:pt x="2238468" y="5205205"/>
                </a:cubicBezTo>
                <a:cubicBezTo>
                  <a:pt x="2237075" y="5203387"/>
                  <a:pt x="2236045" y="5201267"/>
                  <a:pt x="2235772" y="5199056"/>
                </a:cubicBezTo>
                <a:cubicBezTo>
                  <a:pt x="2235560" y="5197299"/>
                  <a:pt x="2235439" y="5195542"/>
                  <a:pt x="2235409" y="5193786"/>
                </a:cubicBezTo>
                <a:cubicBezTo>
                  <a:pt x="2235106" y="5193422"/>
                  <a:pt x="2234803" y="5193059"/>
                  <a:pt x="2234561" y="5192634"/>
                </a:cubicBezTo>
                <a:cubicBezTo>
                  <a:pt x="2231381" y="5187273"/>
                  <a:pt x="2232895" y="5179095"/>
                  <a:pt x="2238680" y="5176096"/>
                </a:cubicBezTo>
                <a:close/>
                <a:moveTo>
                  <a:pt x="2231412" y="5264785"/>
                </a:moveTo>
                <a:cubicBezTo>
                  <a:pt x="2246190" y="5269450"/>
                  <a:pt x="2238710" y="5292349"/>
                  <a:pt x="2223962" y="5287654"/>
                </a:cubicBezTo>
                <a:cubicBezTo>
                  <a:pt x="2209184" y="5282989"/>
                  <a:pt x="2216633" y="5260120"/>
                  <a:pt x="2231412" y="5264785"/>
                </a:cubicBezTo>
                <a:close/>
                <a:moveTo>
                  <a:pt x="2197949" y="5174915"/>
                </a:moveTo>
                <a:cubicBezTo>
                  <a:pt x="2202552" y="5170038"/>
                  <a:pt x="2208972" y="5169281"/>
                  <a:pt x="2215271" y="5170069"/>
                </a:cubicBezTo>
                <a:cubicBezTo>
                  <a:pt x="2221751" y="5170856"/>
                  <a:pt x="2225749" y="5178519"/>
                  <a:pt x="2224446" y="5184395"/>
                </a:cubicBezTo>
                <a:cubicBezTo>
                  <a:pt x="2223417" y="5189121"/>
                  <a:pt x="2219934" y="5192059"/>
                  <a:pt x="2215755" y="5193180"/>
                </a:cubicBezTo>
                <a:cubicBezTo>
                  <a:pt x="2214423" y="5198208"/>
                  <a:pt x="2210577" y="5202176"/>
                  <a:pt x="2204914" y="5202418"/>
                </a:cubicBezTo>
                <a:cubicBezTo>
                  <a:pt x="2198766" y="5202691"/>
                  <a:pt x="2192195" y="5197420"/>
                  <a:pt x="2192377" y="5190938"/>
                </a:cubicBezTo>
                <a:cubicBezTo>
                  <a:pt x="2192528" y="5184971"/>
                  <a:pt x="2193709" y="5179367"/>
                  <a:pt x="2197949" y="5174915"/>
                </a:cubicBezTo>
                <a:close/>
                <a:moveTo>
                  <a:pt x="2194648" y="5314945"/>
                </a:moveTo>
                <a:cubicBezTo>
                  <a:pt x="2209396" y="5319610"/>
                  <a:pt x="2199069" y="5341358"/>
                  <a:pt x="2184533" y="5336754"/>
                </a:cubicBezTo>
                <a:cubicBezTo>
                  <a:pt x="2169785" y="5332089"/>
                  <a:pt x="2180081" y="5310341"/>
                  <a:pt x="2194648" y="5314945"/>
                </a:cubicBezTo>
                <a:close/>
                <a:moveTo>
                  <a:pt x="2187198" y="5284262"/>
                </a:moveTo>
                <a:lnTo>
                  <a:pt x="2185593" y="5289350"/>
                </a:lnTo>
                <a:cubicBezTo>
                  <a:pt x="2183625" y="5295590"/>
                  <a:pt x="2178658" y="5300315"/>
                  <a:pt x="2171602" y="5299043"/>
                </a:cubicBezTo>
                <a:cubicBezTo>
                  <a:pt x="2165788" y="5297983"/>
                  <a:pt x="2159974" y="5291258"/>
                  <a:pt x="2161912" y="5285049"/>
                </a:cubicBezTo>
                <a:lnTo>
                  <a:pt x="2163517" y="5279960"/>
                </a:lnTo>
                <a:cubicBezTo>
                  <a:pt x="2165485" y="5273751"/>
                  <a:pt x="2170451" y="5268995"/>
                  <a:pt x="2177507" y="5270268"/>
                </a:cubicBezTo>
                <a:cubicBezTo>
                  <a:pt x="2183352" y="5271358"/>
                  <a:pt x="2189167" y="5278082"/>
                  <a:pt x="2187198" y="5284262"/>
                </a:cubicBezTo>
                <a:close/>
                <a:moveTo>
                  <a:pt x="2161609" y="5220319"/>
                </a:moveTo>
                <a:cubicBezTo>
                  <a:pt x="2167938" y="5222197"/>
                  <a:pt x="2170966" y="5229619"/>
                  <a:pt x="2169089" y="5235586"/>
                </a:cubicBezTo>
                <a:lnTo>
                  <a:pt x="2164243" y="5250852"/>
                </a:lnTo>
                <a:cubicBezTo>
                  <a:pt x="2162214" y="5257273"/>
                  <a:pt x="2155098" y="5260120"/>
                  <a:pt x="2148981" y="5258333"/>
                </a:cubicBezTo>
                <a:cubicBezTo>
                  <a:pt x="2142651" y="5256455"/>
                  <a:pt x="2139623" y="5249034"/>
                  <a:pt x="2141501" y="5243067"/>
                </a:cubicBezTo>
                <a:lnTo>
                  <a:pt x="2146346" y="5227771"/>
                </a:lnTo>
                <a:cubicBezTo>
                  <a:pt x="2148375" y="5221349"/>
                  <a:pt x="2155492" y="5218502"/>
                  <a:pt x="2161609" y="5220319"/>
                </a:cubicBezTo>
                <a:close/>
                <a:moveTo>
                  <a:pt x="2137836" y="5184820"/>
                </a:moveTo>
                <a:cubicBezTo>
                  <a:pt x="2152524" y="5189454"/>
                  <a:pt x="2147254" y="5212929"/>
                  <a:pt x="2132537" y="5208264"/>
                </a:cubicBezTo>
                <a:cubicBezTo>
                  <a:pt x="2117849" y="5203630"/>
                  <a:pt x="2123119" y="5180155"/>
                  <a:pt x="2137836" y="5184820"/>
                </a:cubicBezTo>
                <a:close/>
                <a:moveTo>
                  <a:pt x="2129509" y="5323154"/>
                </a:moveTo>
                <a:lnTo>
                  <a:pt x="2136867" y="5321397"/>
                </a:lnTo>
                <a:cubicBezTo>
                  <a:pt x="2143197" y="5319913"/>
                  <a:pt x="2149829" y="5323911"/>
                  <a:pt x="2151373" y="5330272"/>
                </a:cubicBezTo>
                <a:cubicBezTo>
                  <a:pt x="2152887" y="5336572"/>
                  <a:pt x="2148829" y="5343297"/>
                  <a:pt x="2142500" y="5344781"/>
                </a:cubicBezTo>
                <a:lnTo>
                  <a:pt x="2135141" y="5346507"/>
                </a:lnTo>
                <a:cubicBezTo>
                  <a:pt x="2128812" y="5347991"/>
                  <a:pt x="2122180" y="5343993"/>
                  <a:pt x="2120636" y="5337632"/>
                </a:cubicBezTo>
                <a:cubicBezTo>
                  <a:pt x="2119121" y="5331362"/>
                  <a:pt x="2123179" y="5324638"/>
                  <a:pt x="2129509" y="5323154"/>
                </a:cubicBezTo>
                <a:close/>
                <a:moveTo>
                  <a:pt x="2131507" y="5417235"/>
                </a:moveTo>
                <a:cubicBezTo>
                  <a:pt x="2146285" y="5421899"/>
                  <a:pt x="2138503" y="5444647"/>
                  <a:pt x="2123724" y="5439982"/>
                </a:cubicBezTo>
                <a:cubicBezTo>
                  <a:pt x="2108976" y="5435318"/>
                  <a:pt x="2116759" y="5412570"/>
                  <a:pt x="2131507" y="5417235"/>
                </a:cubicBezTo>
                <a:close/>
                <a:moveTo>
                  <a:pt x="2116184" y="5495352"/>
                </a:moveTo>
                <a:cubicBezTo>
                  <a:pt x="2118152" y="5500138"/>
                  <a:pt x="2116759" y="5504894"/>
                  <a:pt x="2113489" y="5508225"/>
                </a:cubicBezTo>
                <a:cubicBezTo>
                  <a:pt x="2113792" y="5510043"/>
                  <a:pt x="2113822" y="5511921"/>
                  <a:pt x="2113277" y="5513890"/>
                </a:cubicBezTo>
                <a:cubicBezTo>
                  <a:pt x="2112126" y="5518039"/>
                  <a:pt x="2108189" y="5521099"/>
                  <a:pt x="2103919" y="5521947"/>
                </a:cubicBezTo>
                <a:cubicBezTo>
                  <a:pt x="2100770" y="5525097"/>
                  <a:pt x="2095652" y="5526248"/>
                  <a:pt x="2091412" y="5525067"/>
                </a:cubicBezTo>
                <a:cubicBezTo>
                  <a:pt x="2084841" y="5523219"/>
                  <a:pt x="2082206" y="5515980"/>
                  <a:pt x="2083750" y="5509891"/>
                </a:cubicBezTo>
                <a:cubicBezTo>
                  <a:pt x="2084296" y="5507741"/>
                  <a:pt x="2085265" y="5505863"/>
                  <a:pt x="2086446" y="5504197"/>
                </a:cubicBezTo>
                <a:cubicBezTo>
                  <a:pt x="2086173" y="5499229"/>
                  <a:pt x="2089201" y="5494716"/>
                  <a:pt x="2093805" y="5492323"/>
                </a:cubicBezTo>
                <a:lnTo>
                  <a:pt x="2100497" y="5488840"/>
                </a:lnTo>
                <a:cubicBezTo>
                  <a:pt x="2106281" y="5485841"/>
                  <a:pt x="2113882" y="5489749"/>
                  <a:pt x="2116184" y="5495352"/>
                </a:cubicBezTo>
                <a:close/>
                <a:moveTo>
                  <a:pt x="2089959" y="5332210"/>
                </a:moveTo>
                <a:cubicBezTo>
                  <a:pt x="2095500" y="5335300"/>
                  <a:pt x="2097378" y="5343509"/>
                  <a:pt x="2093895" y="5348749"/>
                </a:cubicBezTo>
                <a:cubicBezTo>
                  <a:pt x="2089868" y="5354867"/>
                  <a:pt x="2083842" y="5359411"/>
                  <a:pt x="2076422" y="5360380"/>
                </a:cubicBezTo>
                <a:cubicBezTo>
                  <a:pt x="2069972" y="5361228"/>
                  <a:pt x="2063552" y="5358533"/>
                  <a:pt x="2061825" y="5351657"/>
                </a:cubicBezTo>
                <a:cubicBezTo>
                  <a:pt x="2060372" y="5345871"/>
                  <a:pt x="2064127" y="5337905"/>
                  <a:pt x="2070547" y="5337057"/>
                </a:cubicBezTo>
                <a:cubicBezTo>
                  <a:pt x="2071334" y="5336996"/>
                  <a:pt x="2072122" y="5336845"/>
                  <a:pt x="2072879" y="5336663"/>
                </a:cubicBezTo>
                <a:cubicBezTo>
                  <a:pt x="2072970" y="5336633"/>
                  <a:pt x="2072940" y="5336663"/>
                  <a:pt x="2073030" y="5336633"/>
                </a:cubicBezTo>
                <a:cubicBezTo>
                  <a:pt x="2073061" y="5336603"/>
                  <a:pt x="2073091" y="5336572"/>
                  <a:pt x="2073151" y="5336542"/>
                </a:cubicBezTo>
                <a:cubicBezTo>
                  <a:pt x="2073242" y="5336421"/>
                  <a:pt x="2073303" y="5336330"/>
                  <a:pt x="2073394" y="5336178"/>
                </a:cubicBezTo>
                <a:cubicBezTo>
                  <a:pt x="2077119" y="5330545"/>
                  <a:pt x="2084084" y="5328970"/>
                  <a:pt x="2089959" y="5332210"/>
                </a:cubicBezTo>
                <a:close/>
                <a:moveTo>
                  <a:pt x="2072273" y="5311129"/>
                </a:moveTo>
                <a:cubicBezTo>
                  <a:pt x="2085265" y="5319156"/>
                  <a:pt x="2075514" y="5341176"/>
                  <a:pt x="2062401" y="5333059"/>
                </a:cubicBezTo>
                <a:cubicBezTo>
                  <a:pt x="2049409" y="5325032"/>
                  <a:pt x="2059130" y="5302981"/>
                  <a:pt x="2072273" y="5311129"/>
                </a:cubicBezTo>
                <a:close/>
                <a:moveTo>
                  <a:pt x="2041384" y="5412388"/>
                </a:moveTo>
                <a:cubicBezTo>
                  <a:pt x="2043746" y="5408450"/>
                  <a:pt x="2048259" y="5406936"/>
                  <a:pt x="2052559" y="5407360"/>
                </a:cubicBezTo>
                <a:cubicBezTo>
                  <a:pt x="2052286" y="5405058"/>
                  <a:pt x="2052498" y="5402726"/>
                  <a:pt x="2053316" y="5400605"/>
                </a:cubicBezTo>
                <a:cubicBezTo>
                  <a:pt x="2053104" y="5400484"/>
                  <a:pt x="2052892" y="5400363"/>
                  <a:pt x="2052680" y="5400211"/>
                </a:cubicBezTo>
                <a:cubicBezTo>
                  <a:pt x="2047168" y="5395880"/>
                  <a:pt x="2047168" y="5388853"/>
                  <a:pt x="2050590" y="5383340"/>
                </a:cubicBezTo>
                <a:lnTo>
                  <a:pt x="2053407" y="5378796"/>
                </a:lnTo>
                <a:cubicBezTo>
                  <a:pt x="2056829" y="5373223"/>
                  <a:pt x="2065581" y="5373042"/>
                  <a:pt x="2070274" y="5376706"/>
                </a:cubicBezTo>
                <a:cubicBezTo>
                  <a:pt x="2073848" y="5379493"/>
                  <a:pt x="2075059" y="5383431"/>
                  <a:pt x="2074605" y="5387368"/>
                </a:cubicBezTo>
                <a:cubicBezTo>
                  <a:pt x="2076664" y="5387520"/>
                  <a:pt x="2078693" y="5388125"/>
                  <a:pt x="2080450" y="5389216"/>
                </a:cubicBezTo>
                <a:cubicBezTo>
                  <a:pt x="2080783" y="5389398"/>
                  <a:pt x="2080934" y="5389761"/>
                  <a:pt x="2081237" y="5389973"/>
                </a:cubicBezTo>
                <a:cubicBezTo>
                  <a:pt x="2084477" y="5386308"/>
                  <a:pt x="2089504" y="5384551"/>
                  <a:pt x="2094955" y="5387914"/>
                </a:cubicBezTo>
                <a:cubicBezTo>
                  <a:pt x="2108098" y="5396031"/>
                  <a:pt x="2096651" y="5417174"/>
                  <a:pt x="2083478" y="5409056"/>
                </a:cubicBezTo>
                <a:cubicBezTo>
                  <a:pt x="2082994" y="5408753"/>
                  <a:pt x="2082781" y="5408360"/>
                  <a:pt x="2082358" y="5408026"/>
                </a:cubicBezTo>
                <a:lnTo>
                  <a:pt x="2080843" y="5410480"/>
                </a:lnTo>
                <a:cubicBezTo>
                  <a:pt x="2078512" y="5414266"/>
                  <a:pt x="2074332" y="5415841"/>
                  <a:pt x="2070214" y="5415568"/>
                </a:cubicBezTo>
                <a:cubicBezTo>
                  <a:pt x="2069215" y="5416416"/>
                  <a:pt x="2067913" y="5416719"/>
                  <a:pt x="2066671" y="5417113"/>
                </a:cubicBezTo>
                <a:cubicBezTo>
                  <a:pt x="2068155" y="5420748"/>
                  <a:pt x="2067973" y="5425049"/>
                  <a:pt x="2065883" y="5428533"/>
                </a:cubicBezTo>
                <a:cubicBezTo>
                  <a:pt x="2062462" y="5434227"/>
                  <a:pt x="2054558" y="5435196"/>
                  <a:pt x="2049197" y="5431895"/>
                </a:cubicBezTo>
                <a:lnTo>
                  <a:pt x="2044655" y="5429078"/>
                </a:lnTo>
                <a:cubicBezTo>
                  <a:pt x="2039022" y="5425504"/>
                  <a:pt x="2038114" y="5417810"/>
                  <a:pt x="2041384" y="5412388"/>
                </a:cubicBezTo>
                <a:close/>
                <a:moveTo>
                  <a:pt x="2039779" y="5435499"/>
                </a:moveTo>
                <a:cubicBezTo>
                  <a:pt x="2045321" y="5437892"/>
                  <a:pt x="2048652" y="5446192"/>
                  <a:pt x="2045351" y="5451553"/>
                </a:cubicBezTo>
                <a:lnTo>
                  <a:pt x="2042535" y="5456096"/>
                </a:lnTo>
                <a:cubicBezTo>
                  <a:pt x="2038992" y="5461851"/>
                  <a:pt x="2032966" y="5464456"/>
                  <a:pt x="2026455" y="5461670"/>
                </a:cubicBezTo>
                <a:cubicBezTo>
                  <a:pt x="2020913" y="5459277"/>
                  <a:pt x="2017582" y="5450977"/>
                  <a:pt x="2020883" y="5445616"/>
                </a:cubicBezTo>
                <a:lnTo>
                  <a:pt x="2023699" y="5441072"/>
                </a:lnTo>
                <a:cubicBezTo>
                  <a:pt x="2027272" y="5435318"/>
                  <a:pt x="2033299" y="5432712"/>
                  <a:pt x="2039779" y="5435499"/>
                </a:cubicBezTo>
                <a:close/>
                <a:moveTo>
                  <a:pt x="1923159" y="5379766"/>
                </a:moveTo>
                <a:cubicBezTo>
                  <a:pt x="1936271" y="5372042"/>
                  <a:pt x="1948082" y="5392548"/>
                  <a:pt x="1934939" y="5400272"/>
                </a:cubicBezTo>
                <a:cubicBezTo>
                  <a:pt x="1921826" y="5408026"/>
                  <a:pt x="1910046" y="5387520"/>
                  <a:pt x="1923159" y="5379766"/>
                </a:cubicBezTo>
                <a:close/>
                <a:moveTo>
                  <a:pt x="1912741" y="5378887"/>
                </a:moveTo>
                <a:cubicBezTo>
                  <a:pt x="1899568" y="5370739"/>
                  <a:pt x="1912408" y="5350385"/>
                  <a:pt x="1925581" y="5358533"/>
                </a:cubicBezTo>
                <a:cubicBezTo>
                  <a:pt x="1938755" y="5366680"/>
                  <a:pt x="1925945" y="5387035"/>
                  <a:pt x="1912741" y="5378887"/>
                </a:cubicBezTo>
                <a:close/>
                <a:moveTo>
                  <a:pt x="1953926" y="5344690"/>
                </a:moveTo>
                <a:cubicBezTo>
                  <a:pt x="1967100" y="5352838"/>
                  <a:pt x="1952866" y="5372254"/>
                  <a:pt x="1939754" y="5364136"/>
                </a:cubicBezTo>
                <a:cubicBezTo>
                  <a:pt x="1926611" y="5355988"/>
                  <a:pt x="1940844" y="5336603"/>
                  <a:pt x="1953926" y="5344690"/>
                </a:cubicBezTo>
                <a:close/>
                <a:moveTo>
                  <a:pt x="1956319" y="5538606"/>
                </a:moveTo>
                <a:cubicBezTo>
                  <a:pt x="1969522" y="5546784"/>
                  <a:pt x="1956561" y="5567018"/>
                  <a:pt x="1943418" y="5558900"/>
                </a:cubicBezTo>
                <a:cubicBezTo>
                  <a:pt x="1930215" y="5550752"/>
                  <a:pt x="1943176" y="5530489"/>
                  <a:pt x="1956319" y="5538606"/>
                </a:cubicBezTo>
                <a:close/>
                <a:moveTo>
                  <a:pt x="1945568" y="5594824"/>
                </a:moveTo>
                <a:cubicBezTo>
                  <a:pt x="1948384" y="5596581"/>
                  <a:pt x="1949899" y="5599004"/>
                  <a:pt x="1950686" y="5601549"/>
                </a:cubicBezTo>
                <a:cubicBezTo>
                  <a:pt x="1953684" y="5600488"/>
                  <a:pt x="1957046" y="5600549"/>
                  <a:pt x="1959771" y="5602063"/>
                </a:cubicBezTo>
                <a:lnTo>
                  <a:pt x="1964374" y="5604608"/>
                </a:lnTo>
                <a:cubicBezTo>
                  <a:pt x="1970188" y="5607819"/>
                  <a:pt x="1972460" y="5614301"/>
                  <a:pt x="1969764" y="5620450"/>
                </a:cubicBezTo>
                <a:cubicBezTo>
                  <a:pt x="1967281" y="5626114"/>
                  <a:pt x="1959347" y="5628870"/>
                  <a:pt x="1953926" y="5625841"/>
                </a:cubicBezTo>
                <a:lnTo>
                  <a:pt x="1949323" y="5623297"/>
                </a:lnTo>
                <a:cubicBezTo>
                  <a:pt x="1946689" y="5621813"/>
                  <a:pt x="1944872" y="5619602"/>
                  <a:pt x="1943842" y="5617118"/>
                </a:cubicBezTo>
                <a:cubicBezTo>
                  <a:pt x="1941056" y="5618269"/>
                  <a:pt x="1937785" y="5618238"/>
                  <a:pt x="1934333" y="5616088"/>
                </a:cubicBezTo>
                <a:cubicBezTo>
                  <a:pt x="1921251" y="5608000"/>
                  <a:pt x="1932395" y="5586676"/>
                  <a:pt x="1945568" y="5594824"/>
                </a:cubicBezTo>
                <a:close/>
                <a:moveTo>
                  <a:pt x="1953714" y="5496594"/>
                </a:moveTo>
                <a:lnTo>
                  <a:pt x="1951050" y="5492050"/>
                </a:lnTo>
                <a:cubicBezTo>
                  <a:pt x="1947779" y="5486507"/>
                  <a:pt x="1950989" y="5478874"/>
                  <a:pt x="1956410" y="5476209"/>
                </a:cubicBezTo>
                <a:cubicBezTo>
                  <a:pt x="1962436" y="5473241"/>
                  <a:pt x="1969038" y="5476057"/>
                  <a:pt x="1972278" y="5481570"/>
                </a:cubicBezTo>
                <a:lnTo>
                  <a:pt x="1974943" y="5486083"/>
                </a:lnTo>
                <a:cubicBezTo>
                  <a:pt x="1978213" y="5491626"/>
                  <a:pt x="1975004" y="5499259"/>
                  <a:pt x="1969583" y="5501955"/>
                </a:cubicBezTo>
                <a:cubicBezTo>
                  <a:pt x="1963526" y="5504894"/>
                  <a:pt x="1956955" y="5502077"/>
                  <a:pt x="1953714" y="5496594"/>
                </a:cubicBezTo>
                <a:close/>
                <a:moveTo>
                  <a:pt x="1974913" y="5411025"/>
                </a:moveTo>
                <a:cubicBezTo>
                  <a:pt x="1969189" y="5407481"/>
                  <a:pt x="1967645" y="5400363"/>
                  <a:pt x="1970764" y="5394547"/>
                </a:cubicBezTo>
                <a:cubicBezTo>
                  <a:pt x="1973792" y="5388883"/>
                  <a:pt x="1981908" y="5387066"/>
                  <a:pt x="1987238" y="5390398"/>
                </a:cubicBezTo>
                <a:lnTo>
                  <a:pt x="1991781" y="5393215"/>
                </a:lnTo>
                <a:cubicBezTo>
                  <a:pt x="1997504" y="5396758"/>
                  <a:pt x="1999079" y="5403876"/>
                  <a:pt x="1995929" y="5409692"/>
                </a:cubicBezTo>
                <a:cubicBezTo>
                  <a:pt x="1992901" y="5415356"/>
                  <a:pt x="1984785" y="5417174"/>
                  <a:pt x="1979455" y="5413842"/>
                </a:cubicBezTo>
                <a:lnTo>
                  <a:pt x="1974913" y="5411025"/>
                </a:lnTo>
                <a:close/>
                <a:moveTo>
                  <a:pt x="1998291" y="5360168"/>
                </a:moveTo>
                <a:lnTo>
                  <a:pt x="2001108" y="5355624"/>
                </a:lnTo>
                <a:cubicBezTo>
                  <a:pt x="2004530" y="5350081"/>
                  <a:pt x="2012858" y="5349203"/>
                  <a:pt x="2017885" y="5352808"/>
                </a:cubicBezTo>
                <a:cubicBezTo>
                  <a:pt x="2023426" y="5356745"/>
                  <a:pt x="2024123" y="5364076"/>
                  <a:pt x="2020701" y="5369588"/>
                </a:cubicBezTo>
                <a:lnTo>
                  <a:pt x="2017885" y="5374132"/>
                </a:lnTo>
                <a:cubicBezTo>
                  <a:pt x="2014463" y="5379705"/>
                  <a:pt x="2006135" y="5380553"/>
                  <a:pt x="2001108" y="5376949"/>
                </a:cubicBezTo>
                <a:cubicBezTo>
                  <a:pt x="1995566" y="5373011"/>
                  <a:pt x="1994869" y="5365681"/>
                  <a:pt x="1998291" y="5360168"/>
                </a:cubicBezTo>
                <a:close/>
                <a:moveTo>
                  <a:pt x="2002925" y="5220532"/>
                </a:moveTo>
                <a:cubicBezTo>
                  <a:pt x="2005257" y="5216200"/>
                  <a:pt x="2008588" y="5212929"/>
                  <a:pt x="2013312" y="5211445"/>
                </a:cubicBezTo>
                <a:cubicBezTo>
                  <a:pt x="2019187" y="5209597"/>
                  <a:pt x="2024365" y="5212141"/>
                  <a:pt x="2029059" y="5215443"/>
                </a:cubicBezTo>
                <a:cubicBezTo>
                  <a:pt x="2034419" y="5219199"/>
                  <a:pt x="2033814" y="5228074"/>
                  <a:pt x="2029877" y="5232435"/>
                </a:cubicBezTo>
                <a:cubicBezTo>
                  <a:pt x="2027121" y="5235495"/>
                  <a:pt x="2023608" y="5236464"/>
                  <a:pt x="2020126" y="5236070"/>
                </a:cubicBezTo>
                <a:cubicBezTo>
                  <a:pt x="2016643" y="5238281"/>
                  <a:pt x="2012161" y="5238615"/>
                  <a:pt x="2008103" y="5236767"/>
                </a:cubicBezTo>
                <a:cubicBezTo>
                  <a:pt x="2002259" y="5234041"/>
                  <a:pt x="1999957" y="5226044"/>
                  <a:pt x="2002925" y="5220532"/>
                </a:cubicBezTo>
                <a:close/>
                <a:moveTo>
                  <a:pt x="2009345" y="5276840"/>
                </a:moveTo>
                <a:lnTo>
                  <a:pt x="2016704" y="5275084"/>
                </a:lnTo>
                <a:cubicBezTo>
                  <a:pt x="2023033" y="5273600"/>
                  <a:pt x="2029725" y="5276628"/>
                  <a:pt x="2031663" y="5283201"/>
                </a:cubicBezTo>
                <a:cubicBezTo>
                  <a:pt x="2033450" y="5289168"/>
                  <a:pt x="2029907" y="5296650"/>
                  <a:pt x="2023578" y="5298165"/>
                </a:cubicBezTo>
                <a:cubicBezTo>
                  <a:pt x="2021125" y="5298740"/>
                  <a:pt x="2018672" y="5299316"/>
                  <a:pt x="2016219" y="5299922"/>
                </a:cubicBezTo>
                <a:cubicBezTo>
                  <a:pt x="2009890" y="5301406"/>
                  <a:pt x="2003197" y="5298376"/>
                  <a:pt x="2001259" y="5291804"/>
                </a:cubicBezTo>
                <a:cubicBezTo>
                  <a:pt x="1999472" y="5285836"/>
                  <a:pt x="2003046" y="5278355"/>
                  <a:pt x="2009345" y="5276840"/>
                </a:cubicBezTo>
                <a:close/>
                <a:moveTo>
                  <a:pt x="1954350" y="5274296"/>
                </a:moveTo>
                <a:lnTo>
                  <a:pt x="1957772" y="5273508"/>
                </a:lnTo>
                <a:cubicBezTo>
                  <a:pt x="1958681" y="5272933"/>
                  <a:pt x="1959650" y="5272418"/>
                  <a:pt x="1960680" y="5271994"/>
                </a:cubicBezTo>
                <a:cubicBezTo>
                  <a:pt x="1968644" y="5268723"/>
                  <a:pt x="1977941" y="5270874"/>
                  <a:pt x="1986178" y="5271540"/>
                </a:cubicBezTo>
                <a:cubicBezTo>
                  <a:pt x="1998624" y="5272509"/>
                  <a:pt x="1998746" y="5288109"/>
                  <a:pt x="1990266" y="5293530"/>
                </a:cubicBezTo>
                <a:cubicBezTo>
                  <a:pt x="1990569" y="5293652"/>
                  <a:pt x="1990842" y="5293773"/>
                  <a:pt x="1991114" y="5293924"/>
                </a:cubicBezTo>
                <a:cubicBezTo>
                  <a:pt x="1994688" y="5294742"/>
                  <a:pt x="1997140" y="5297013"/>
                  <a:pt x="1998443" y="5299861"/>
                </a:cubicBezTo>
                <a:cubicBezTo>
                  <a:pt x="2001956" y="5306040"/>
                  <a:pt x="2000956" y="5315097"/>
                  <a:pt x="1992931" y="5317157"/>
                </a:cubicBezTo>
                <a:cubicBezTo>
                  <a:pt x="1990751" y="5317732"/>
                  <a:pt x="1988631" y="5318520"/>
                  <a:pt x="1986481" y="5319064"/>
                </a:cubicBezTo>
                <a:cubicBezTo>
                  <a:pt x="1985966" y="5319247"/>
                  <a:pt x="1985451" y="5319489"/>
                  <a:pt x="1984906" y="5319701"/>
                </a:cubicBezTo>
                <a:cubicBezTo>
                  <a:pt x="1983483" y="5320549"/>
                  <a:pt x="1982150" y="5321246"/>
                  <a:pt x="1980727" y="5321669"/>
                </a:cubicBezTo>
                <a:cubicBezTo>
                  <a:pt x="1979485" y="5325062"/>
                  <a:pt x="1976820" y="5328000"/>
                  <a:pt x="1973701" y="5329242"/>
                </a:cubicBezTo>
                <a:cubicBezTo>
                  <a:pt x="1967190" y="5331787"/>
                  <a:pt x="1961104" y="5328152"/>
                  <a:pt x="1958136" y="5322396"/>
                </a:cubicBezTo>
                <a:cubicBezTo>
                  <a:pt x="1960256" y="5326486"/>
                  <a:pt x="1960286" y="5324699"/>
                  <a:pt x="1957651" y="5323366"/>
                </a:cubicBezTo>
                <a:cubicBezTo>
                  <a:pt x="1955531" y="5322275"/>
                  <a:pt x="1954229" y="5321276"/>
                  <a:pt x="1952624" y="5319640"/>
                </a:cubicBezTo>
                <a:cubicBezTo>
                  <a:pt x="1949081" y="5316005"/>
                  <a:pt x="1947839" y="5311795"/>
                  <a:pt x="1946689" y="5306949"/>
                </a:cubicBezTo>
                <a:cubicBezTo>
                  <a:pt x="1946356" y="5305555"/>
                  <a:pt x="1946598" y="5303980"/>
                  <a:pt x="1947052" y="5302466"/>
                </a:cubicBezTo>
                <a:cubicBezTo>
                  <a:pt x="1946144" y="5300345"/>
                  <a:pt x="1945659" y="5298043"/>
                  <a:pt x="1945932" y="5295832"/>
                </a:cubicBezTo>
                <a:cubicBezTo>
                  <a:pt x="1946144" y="5294075"/>
                  <a:pt x="1946477" y="5292349"/>
                  <a:pt x="1946870" y="5290622"/>
                </a:cubicBezTo>
                <a:cubicBezTo>
                  <a:pt x="1946689" y="5290168"/>
                  <a:pt x="1946446" y="5289774"/>
                  <a:pt x="1946325" y="5289290"/>
                </a:cubicBezTo>
                <a:cubicBezTo>
                  <a:pt x="1944539" y="5283383"/>
                  <a:pt x="1948021" y="5275811"/>
                  <a:pt x="1954350" y="5274296"/>
                </a:cubicBezTo>
                <a:close/>
                <a:moveTo>
                  <a:pt x="1905806" y="5277355"/>
                </a:moveTo>
                <a:cubicBezTo>
                  <a:pt x="1907442" y="5271661"/>
                  <a:pt x="1909955" y="5266511"/>
                  <a:pt x="1915134" y="5263210"/>
                </a:cubicBezTo>
                <a:cubicBezTo>
                  <a:pt x="1920797" y="5259605"/>
                  <a:pt x="1927217" y="5260454"/>
                  <a:pt x="1933122" y="5262756"/>
                </a:cubicBezTo>
                <a:cubicBezTo>
                  <a:pt x="1939209" y="5265118"/>
                  <a:pt x="1941207" y="5273508"/>
                  <a:pt x="1938482" y="5278900"/>
                </a:cubicBezTo>
                <a:cubicBezTo>
                  <a:pt x="1936302" y="5283262"/>
                  <a:pt x="1932244" y="5285231"/>
                  <a:pt x="1927913" y="5285291"/>
                </a:cubicBezTo>
                <a:cubicBezTo>
                  <a:pt x="1925400" y="5289805"/>
                  <a:pt x="1920675" y="5292743"/>
                  <a:pt x="1915134" y="5291592"/>
                </a:cubicBezTo>
                <a:cubicBezTo>
                  <a:pt x="1909137" y="5290320"/>
                  <a:pt x="1904050" y="5283595"/>
                  <a:pt x="1905806" y="5277355"/>
                </a:cubicBezTo>
                <a:close/>
                <a:moveTo>
                  <a:pt x="1917920" y="5451311"/>
                </a:moveTo>
                <a:cubicBezTo>
                  <a:pt x="1918465" y="5451492"/>
                  <a:pt x="1918919" y="5451765"/>
                  <a:pt x="1919434" y="5452007"/>
                </a:cubicBezTo>
                <a:cubicBezTo>
                  <a:pt x="1930820" y="5450341"/>
                  <a:pt x="1940662" y="5465698"/>
                  <a:pt x="1929155" y="5472453"/>
                </a:cubicBezTo>
                <a:cubicBezTo>
                  <a:pt x="1928064" y="5473089"/>
                  <a:pt x="1926974" y="5473483"/>
                  <a:pt x="1925884" y="5473786"/>
                </a:cubicBezTo>
                <a:cubicBezTo>
                  <a:pt x="1924915" y="5474816"/>
                  <a:pt x="1923795" y="5475724"/>
                  <a:pt x="1922523" y="5476421"/>
                </a:cubicBezTo>
                <a:cubicBezTo>
                  <a:pt x="1920645" y="5477421"/>
                  <a:pt x="1918616" y="5477693"/>
                  <a:pt x="1916648" y="5477481"/>
                </a:cubicBezTo>
                <a:cubicBezTo>
                  <a:pt x="1915891" y="5478269"/>
                  <a:pt x="1915164" y="5479056"/>
                  <a:pt x="1914225" y="5479632"/>
                </a:cubicBezTo>
                <a:lnTo>
                  <a:pt x="1909713" y="5482297"/>
                </a:lnTo>
                <a:cubicBezTo>
                  <a:pt x="1904020" y="5485659"/>
                  <a:pt x="1896873" y="5482903"/>
                  <a:pt x="1893663" y="5477542"/>
                </a:cubicBezTo>
                <a:cubicBezTo>
                  <a:pt x="1890271" y="5471938"/>
                  <a:pt x="1893087" y="5464638"/>
                  <a:pt x="1898387" y="5461488"/>
                </a:cubicBezTo>
                <a:lnTo>
                  <a:pt x="1898902" y="5461185"/>
                </a:lnTo>
                <a:cubicBezTo>
                  <a:pt x="1899386" y="5458671"/>
                  <a:pt x="1900446" y="5456278"/>
                  <a:pt x="1902536" y="5454885"/>
                </a:cubicBezTo>
                <a:cubicBezTo>
                  <a:pt x="1907169" y="5451795"/>
                  <a:pt x="1912257" y="5449463"/>
                  <a:pt x="1917920" y="5451311"/>
                </a:cubicBezTo>
                <a:close/>
                <a:moveTo>
                  <a:pt x="1878097" y="5366196"/>
                </a:moveTo>
                <a:cubicBezTo>
                  <a:pt x="1878854" y="5365378"/>
                  <a:pt x="1879551" y="5364530"/>
                  <a:pt x="1880671" y="5363833"/>
                </a:cubicBezTo>
                <a:cubicBezTo>
                  <a:pt x="1893723" y="5356139"/>
                  <a:pt x="1907502" y="5375374"/>
                  <a:pt x="1894420" y="5383098"/>
                </a:cubicBezTo>
                <a:cubicBezTo>
                  <a:pt x="1884033" y="5389216"/>
                  <a:pt x="1873434" y="5378372"/>
                  <a:pt x="1876008" y="5369770"/>
                </a:cubicBezTo>
                <a:lnTo>
                  <a:pt x="1875160" y="5371133"/>
                </a:lnTo>
                <a:cubicBezTo>
                  <a:pt x="1872313" y="5375768"/>
                  <a:pt x="1867619" y="5378645"/>
                  <a:pt x="1862380" y="5377827"/>
                </a:cubicBezTo>
                <a:lnTo>
                  <a:pt x="1863804" y="5380250"/>
                </a:lnTo>
                <a:cubicBezTo>
                  <a:pt x="1867165" y="5385945"/>
                  <a:pt x="1864258" y="5393093"/>
                  <a:pt x="1858928" y="5396243"/>
                </a:cubicBezTo>
                <a:cubicBezTo>
                  <a:pt x="1853265" y="5399606"/>
                  <a:pt x="1846058" y="5396698"/>
                  <a:pt x="1842908" y="5391367"/>
                </a:cubicBezTo>
                <a:lnTo>
                  <a:pt x="1840243" y="5386854"/>
                </a:lnTo>
                <a:cubicBezTo>
                  <a:pt x="1836882" y="5381129"/>
                  <a:pt x="1839789" y="5374011"/>
                  <a:pt x="1845119" y="5370830"/>
                </a:cubicBezTo>
                <a:cubicBezTo>
                  <a:pt x="1847572" y="5369376"/>
                  <a:pt x="1850297" y="5369285"/>
                  <a:pt x="1852871" y="5369861"/>
                </a:cubicBezTo>
                <a:cubicBezTo>
                  <a:pt x="1851781" y="5366983"/>
                  <a:pt x="1851630" y="5363803"/>
                  <a:pt x="1853265" y="5361167"/>
                </a:cubicBezTo>
                <a:lnTo>
                  <a:pt x="1856081" y="5356624"/>
                </a:lnTo>
                <a:cubicBezTo>
                  <a:pt x="1859503" y="5351081"/>
                  <a:pt x="1865499" y="5347689"/>
                  <a:pt x="1872010" y="5350657"/>
                </a:cubicBezTo>
                <a:cubicBezTo>
                  <a:pt x="1877249" y="5353050"/>
                  <a:pt x="1881126" y="5360713"/>
                  <a:pt x="1878097" y="5366196"/>
                </a:cubicBezTo>
                <a:close/>
                <a:moveTo>
                  <a:pt x="1871253" y="5452855"/>
                </a:moveTo>
                <a:lnTo>
                  <a:pt x="1869406" y="5460064"/>
                </a:lnTo>
                <a:cubicBezTo>
                  <a:pt x="1867801" y="5466274"/>
                  <a:pt x="1860048" y="5469363"/>
                  <a:pt x="1854355" y="5467394"/>
                </a:cubicBezTo>
                <a:cubicBezTo>
                  <a:pt x="1848480" y="5465395"/>
                  <a:pt x="1845906" y="5459580"/>
                  <a:pt x="1846784" y="5453855"/>
                </a:cubicBezTo>
                <a:cubicBezTo>
                  <a:pt x="1844089" y="5453037"/>
                  <a:pt x="1841667" y="5451401"/>
                  <a:pt x="1840243" y="5449009"/>
                </a:cubicBezTo>
                <a:lnTo>
                  <a:pt x="1837578" y="5444495"/>
                </a:lnTo>
                <a:cubicBezTo>
                  <a:pt x="1834217" y="5438771"/>
                  <a:pt x="1835761" y="5431955"/>
                  <a:pt x="1841182" y="5428139"/>
                </a:cubicBezTo>
                <a:cubicBezTo>
                  <a:pt x="1846270" y="5424534"/>
                  <a:pt x="1854385" y="5426382"/>
                  <a:pt x="1857535" y="5431743"/>
                </a:cubicBezTo>
                <a:lnTo>
                  <a:pt x="1860200" y="5436256"/>
                </a:lnTo>
                <a:cubicBezTo>
                  <a:pt x="1860412" y="5436620"/>
                  <a:pt x="1860533" y="5436953"/>
                  <a:pt x="1860684" y="5437317"/>
                </a:cubicBezTo>
                <a:cubicBezTo>
                  <a:pt x="1861805" y="5437347"/>
                  <a:pt x="1862895" y="5437468"/>
                  <a:pt x="1863955" y="5437831"/>
                </a:cubicBezTo>
                <a:cubicBezTo>
                  <a:pt x="1864863" y="5438134"/>
                  <a:pt x="1865075" y="5439073"/>
                  <a:pt x="1865832" y="5439528"/>
                </a:cubicBezTo>
                <a:cubicBezTo>
                  <a:pt x="1864016" y="5435893"/>
                  <a:pt x="1863773" y="5431501"/>
                  <a:pt x="1865984" y="5427927"/>
                </a:cubicBezTo>
                <a:lnTo>
                  <a:pt x="1868800" y="5423383"/>
                </a:lnTo>
                <a:cubicBezTo>
                  <a:pt x="1872222" y="5417840"/>
                  <a:pt x="1879702" y="5415902"/>
                  <a:pt x="1885305" y="5419325"/>
                </a:cubicBezTo>
                <a:cubicBezTo>
                  <a:pt x="1890816" y="5422656"/>
                  <a:pt x="1892754" y="5430320"/>
                  <a:pt x="1889363" y="5435833"/>
                </a:cubicBezTo>
                <a:lnTo>
                  <a:pt x="1886546" y="5440376"/>
                </a:lnTo>
                <a:cubicBezTo>
                  <a:pt x="1883245" y="5445737"/>
                  <a:pt x="1876189" y="5447585"/>
                  <a:pt x="1870648" y="5444647"/>
                </a:cubicBezTo>
                <a:cubicBezTo>
                  <a:pt x="1871586" y="5447191"/>
                  <a:pt x="1871980" y="5450038"/>
                  <a:pt x="1871253" y="5452855"/>
                </a:cubicBezTo>
                <a:close/>
                <a:moveTo>
                  <a:pt x="1868800" y="5298316"/>
                </a:moveTo>
                <a:cubicBezTo>
                  <a:pt x="1874494" y="5301678"/>
                  <a:pt x="1875584" y="5309614"/>
                  <a:pt x="1872283" y="5314945"/>
                </a:cubicBezTo>
                <a:lnTo>
                  <a:pt x="1863864" y="5328576"/>
                </a:lnTo>
                <a:cubicBezTo>
                  <a:pt x="1860321" y="5334300"/>
                  <a:pt x="1852720" y="5335330"/>
                  <a:pt x="1847239" y="5332059"/>
                </a:cubicBezTo>
                <a:cubicBezTo>
                  <a:pt x="1841545" y="5328697"/>
                  <a:pt x="1840455" y="5320761"/>
                  <a:pt x="1843756" y="5315430"/>
                </a:cubicBezTo>
                <a:lnTo>
                  <a:pt x="1852175" y="5301799"/>
                </a:lnTo>
                <a:cubicBezTo>
                  <a:pt x="1855718" y="5296075"/>
                  <a:pt x="1863319" y="5295075"/>
                  <a:pt x="1868800" y="5298316"/>
                </a:cubicBezTo>
                <a:close/>
                <a:moveTo>
                  <a:pt x="1854446" y="5258091"/>
                </a:moveTo>
                <a:cubicBezTo>
                  <a:pt x="1867559" y="5266209"/>
                  <a:pt x="1856687" y="5287654"/>
                  <a:pt x="1843544" y="5279536"/>
                </a:cubicBezTo>
                <a:cubicBezTo>
                  <a:pt x="1830462" y="5271418"/>
                  <a:pt x="1841303" y="5249943"/>
                  <a:pt x="1854446" y="5258091"/>
                </a:cubicBezTo>
                <a:close/>
                <a:moveTo>
                  <a:pt x="1780252" y="5316308"/>
                </a:moveTo>
                <a:cubicBezTo>
                  <a:pt x="1785037" y="5318005"/>
                  <a:pt x="1787581" y="5322185"/>
                  <a:pt x="1787884" y="5326759"/>
                </a:cubicBezTo>
                <a:cubicBezTo>
                  <a:pt x="1789398" y="5327728"/>
                  <a:pt x="1790821" y="5328939"/>
                  <a:pt x="1791881" y="5330635"/>
                </a:cubicBezTo>
                <a:cubicBezTo>
                  <a:pt x="1794152" y="5334209"/>
                  <a:pt x="1793789" y="5339116"/>
                  <a:pt x="1791608" y="5342782"/>
                </a:cubicBezTo>
                <a:cubicBezTo>
                  <a:pt x="1791851" y="5347174"/>
                  <a:pt x="1789337" y="5351657"/>
                  <a:pt x="1785643" y="5353989"/>
                </a:cubicBezTo>
                <a:cubicBezTo>
                  <a:pt x="1782433" y="5356018"/>
                  <a:pt x="1778799" y="5355867"/>
                  <a:pt x="1775588" y="5354474"/>
                </a:cubicBezTo>
                <a:cubicBezTo>
                  <a:pt x="1770834" y="5356018"/>
                  <a:pt x="1765322" y="5355049"/>
                  <a:pt x="1762052" y="5349506"/>
                </a:cubicBezTo>
                <a:lnTo>
                  <a:pt x="1760386" y="5346689"/>
                </a:lnTo>
                <a:cubicBezTo>
                  <a:pt x="1756995" y="5340904"/>
                  <a:pt x="1759175" y="5335573"/>
                  <a:pt x="1763263" y="5332362"/>
                </a:cubicBezTo>
                <a:cubicBezTo>
                  <a:pt x="1763324" y="5331787"/>
                  <a:pt x="1763112" y="5331271"/>
                  <a:pt x="1763263" y="5330696"/>
                </a:cubicBezTo>
                <a:lnTo>
                  <a:pt x="1765141" y="5323487"/>
                </a:lnTo>
                <a:cubicBezTo>
                  <a:pt x="1766746" y="5317308"/>
                  <a:pt x="1774619" y="5314309"/>
                  <a:pt x="1780252" y="5316308"/>
                </a:cubicBezTo>
                <a:close/>
                <a:moveTo>
                  <a:pt x="1746729" y="5244582"/>
                </a:moveTo>
                <a:cubicBezTo>
                  <a:pt x="1749212" y="5238675"/>
                  <a:pt x="1754723" y="5234586"/>
                  <a:pt x="1761416" y="5236555"/>
                </a:cubicBezTo>
                <a:cubicBezTo>
                  <a:pt x="1767049" y="5238221"/>
                  <a:pt x="1771894" y="5245369"/>
                  <a:pt x="1769441" y="5251245"/>
                </a:cubicBezTo>
                <a:cubicBezTo>
                  <a:pt x="1769138" y="5251912"/>
                  <a:pt x="1768866" y="5252639"/>
                  <a:pt x="1768654" y="5253335"/>
                </a:cubicBezTo>
                <a:lnTo>
                  <a:pt x="1768654" y="5253335"/>
                </a:lnTo>
                <a:cubicBezTo>
                  <a:pt x="1768684" y="5253426"/>
                  <a:pt x="1768684" y="5253456"/>
                  <a:pt x="1768714" y="5253578"/>
                </a:cubicBezTo>
                <a:cubicBezTo>
                  <a:pt x="1768805" y="5253760"/>
                  <a:pt x="1768805" y="5253790"/>
                  <a:pt x="1768987" y="5254123"/>
                </a:cubicBezTo>
                <a:cubicBezTo>
                  <a:pt x="1771924" y="5260060"/>
                  <a:pt x="1769714" y="5266784"/>
                  <a:pt x="1764051" y="5270116"/>
                </a:cubicBezTo>
                <a:cubicBezTo>
                  <a:pt x="1758660" y="5273297"/>
                  <a:pt x="1750787" y="5270752"/>
                  <a:pt x="1748061" y="5265209"/>
                </a:cubicBezTo>
                <a:cubicBezTo>
                  <a:pt x="1744851" y="5258757"/>
                  <a:pt x="1743852" y="5251366"/>
                  <a:pt x="1746729" y="5244582"/>
                </a:cubicBezTo>
                <a:close/>
                <a:moveTo>
                  <a:pt x="1729709" y="5268935"/>
                </a:moveTo>
                <a:cubicBezTo>
                  <a:pt x="1736039" y="5255062"/>
                  <a:pt x="1756964" y="5266118"/>
                  <a:pt x="1750665" y="5279930"/>
                </a:cubicBezTo>
                <a:cubicBezTo>
                  <a:pt x="1744336" y="5293803"/>
                  <a:pt x="1723411" y="5282747"/>
                  <a:pt x="1729709" y="5268935"/>
                </a:cubicBezTo>
                <a:close/>
                <a:moveTo>
                  <a:pt x="1699093" y="5411419"/>
                </a:moveTo>
                <a:cubicBezTo>
                  <a:pt x="1699123" y="5410025"/>
                  <a:pt x="1699396" y="5408511"/>
                  <a:pt x="1700123" y="5406906"/>
                </a:cubicBezTo>
                <a:cubicBezTo>
                  <a:pt x="1705119" y="5396001"/>
                  <a:pt x="1720261" y="5398303"/>
                  <a:pt x="1723047" y="5406663"/>
                </a:cubicBezTo>
                <a:cubicBezTo>
                  <a:pt x="1723259" y="5405724"/>
                  <a:pt x="1723350" y="5404785"/>
                  <a:pt x="1723834" y="5403846"/>
                </a:cubicBezTo>
                <a:cubicBezTo>
                  <a:pt x="1726651" y="5398394"/>
                  <a:pt x="1734524" y="5395244"/>
                  <a:pt x="1740036" y="5398667"/>
                </a:cubicBezTo>
                <a:lnTo>
                  <a:pt x="1744579" y="5401484"/>
                </a:lnTo>
                <a:cubicBezTo>
                  <a:pt x="1746426" y="5402634"/>
                  <a:pt x="1747789" y="5404180"/>
                  <a:pt x="1748909" y="5405906"/>
                </a:cubicBezTo>
                <a:cubicBezTo>
                  <a:pt x="1749908" y="5403786"/>
                  <a:pt x="1751332" y="5401786"/>
                  <a:pt x="1753754" y="5400363"/>
                </a:cubicBezTo>
                <a:cubicBezTo>
                  <a:pt x="1757116" y="5398394"/>
                  <a:pt x="1760235" y="5398364"/>
                  <a:pt x="1762779" y="5399545"/>
                </a:cubicBezTo>
                <a:cubicBezTo>
                  <a:pt x="1759024" y="5394093"/>
                  <a:pt x="1759084" y="5385036"/>
                  <a:pt x="1766564" y="5380614"/>
                </a:cubicBezTo>
                <a:cubicBezTo>
                  <a:pt x="1775165" y="5375555"/>
                  <a:pt x="1782069" y="5383188"/>
                  <a:pt x="1782130" y="5391246"/>
                </a:cubicBezTo>
                <a:lnTo>
                  <a:pt x="1782857" y="5388489"/>
                </a:lnTo>
                <a:cubicBezTo>
                  <a:pt x="1778617" y="5379644"/>
                  <a:pt x="1791033" y="5367498"/>
                  <a:pt x="1801996" y="5374253"/>
                </a:cubicBezTo>
                <a:cubicBezTo>
                  <a:pt x="1807356" y="5377554"/>
                  <a:pt x="1807840" y="5382582"/>
                  <a:pt x="1805811" y="5386854"/>
                </a:cubicBezTo>
                <a:cubicBezTo>
                  <a:pt x="1806387" y="5388913"/>
                  <a:pt x="1806599" y="5391064"/>
                  <a:pt x="1806053" y="5393215"/>
                </a:cubicBezTo>
                <a:lnTo>
                  <a:pt x="1804206" y="5400423"/>
                </a:lnTo>
                <a:cubicBezTo>
                  <a:pt x="1802601" y="5406633"/>
                  <a:pt x="1795485" y="5410177"/>
                  <a:pt x="1789488" y="5408420"/>
                </a:cubicBezTo>
                <a:cubicBezTo>
                  <a:pt x="1787126" y="5407723"/>
                  <a:pt x="1785370" y="5406148"/>
                  <a:pt x="1783947" y="5404361"/>
                </a:cubicBezTo>
                <a:cubicBezTo>
                  <a:pt x="1785188" y="5405179"/>
                  <a:pt x="1786248" y="5406209"/>
                  <a:pt x="1787036" y="5407511"/>
                </a:cubicBezTo>
                <a:lnTo>
                  <a:pt x="1792032" y="5415962"/>
                </a:lnTo>
                <a:cubicBezTo>
                  <a:pt x="1793183" y="5414841"/>
                  <a:pt x="1794546" y="5413993"/>
                  <a:pt x="1796090" y="5413630"/>
                </a:cubicBezTo>
                <a:lnTo>
                  <a:pt x="1803449" y="5411903"/>
                </a:lnTo>
                <a:cubicBezTo>
                  <a:pt x="1809294" y="5410540"/>
                  <a:pt x="1814624" y="5412146"/>
                  <a:pt x="1817743" y="5417143"/>
                </a:cubicBezTo>
                <a:cubicBezTo>
                  <a:pt x="1818136" y="5414962"/>
                  <a:pt x="1819499" y="5412994"/>
                  <a:pt x="1821558" y="5411298"/>
                </a:cubicBezTo>
                <a:cubicBezTo>
                  <a:pt x="1822709" y="5403846"/>
                  <a:pt x="1829583" y="5397546"/>
                  <a:pt x="1837639" y="5402513"/>
                </a:cubicBezTo>
                <a:cubicBezTo>
                  <a:pt x="1844877" y="5406966"/>
                  <a:pt x="1844816" y="5415568"/>
                  <a:pt x="1841242" y="5421021"/>
                </a:cubicBezTo>
                <a:cubicBezTo>
                  <a:pt x="1841182" y="5424292"/>
                  <a:pt x="1839759" y="5427533"/>
                  <a:pt x="1835973" y="5429774"/>
                </a:cubicBezTo>
                <a:cubicBezTo>
                  <a:pt x="1829129" y="5433803"/>
                  <a:pt x="1822376" y="5430289"/>
                  <a:pt x="1819287" y="5424958"/>
                </a:cubicBezTo>
                <a:cubicBezTo>
                  <a:pt x="1818591" y="5429229"/>
                  <a:pt x="1815956" y="5433409"/>
                  <a:pt x="1811838" y="5434409"/>
                </a:cubicBezTo>
                <a:lnTo>
                  <a:pt x="1804479" y="5436135"/>
                </a:lnTo>
                <a:cubicBezTo>
                  <a:pt x="1798876" y="5437468"/>
                  <a:pt x="1793758" y="5436014"/>
                  <a:pt x="1790579" y="5431470"/>
                </a:cubicBezTo>
                <a:cubicBezTo>
                  <a:pt x="1790064" y="5431955"/>
                  <a:pt x="1789731" y="5432531"/>
                  <a:pt x="1789125" y="5432955"/>
                </a:cubicBezTo>
                <a:cubicBezTo>
                  <a:pt x="1784037" y="5436377"/>
                  <a:pt x="1775952" y="5435257"/>
                  <a:pt x="1772712" y="5429744"/>
                </a:cubicBezTo>
                <a:lnTo>
                  <a:pt x="1767382" y="5420688"/>
                </a:lnTo>
                <a:cubicBezTo>
                  <a:pt x="1767018" y="5420051"/>
                  <a:pt x="1766928" y="5419415"/>
                  <a:pt x="1766655" y="5418749"/>
                </a:cubicBezTo>
                <a:cubicBezTo>
                  <a:pt x="1765716" y="5419961"/>
                  <a:pt x="1764717" y="5421142"/>
                  <a:pt x="1763172" y="5422051"/>
                </a:cubicBezTo>
                <a:cubicBezTo>
                  <a:pt x="1757146" y="5425595"/>
                  <a:pt x="1752028" y="5422778"/>
                  <a:pt x="1749394" y="5418083"/>
                </a:cubicBezTo>
                <a:cubicBezTo>
                  <a:pt x="1746395" y="5423262"/>
                  <a:pt x="1738885" y="5426170"/>
                  <a:pt x="1733525" y="5422868"/>
                </a:cubicBezTo>
                <a:lnTo>
                  <a:pt x="1729740" y="5420505"/>
                </a:lnTo>
                <a:lnTo>
                  <a:pt x="1733949" y="5427624"/>
                </a:lnTo>
                <a:cubicBezTo>
                  <a:pt x="1737189" y="5433167"/>
                  <a:pt x="1734070" y="5440800"/>
                  <a:pt x="1728650" y="5443496"/>
                </a:cubicBezTo>
                <a:cubicBezTo>
                  <a:pt x="1722653" y="5446494"/>
                  <a:pt x="1716021" y="5443708"/>
                  <a:pt x="1712781" y="5438225"/>
                </a:cubicBezTo>
                <a:lnTo>
                  <a:pt x="1710904" y="5435045"/>
                </a:lnTo>
                <a:cubicBezTo>
                  <a:pt x="1710722" y="5436377"/>
                  <a:pt x="1710419" y="5437740"/>
                  <a:pt x="1709601" y="5439194"/>
                </a:cubicBezTo>
                <a:cubicBezTo>
                  <a:pt x="1704302" y="5448736"/>
                  <a:pt x="1691704" y="5446343"/>
                  <a:pt x="1687797" y="5439316"/>
                </a:cubicBezTo>
                <a:lnTo>
                  <a:pt x="1687555" y="5440255"/>
                </a:lnTo>
                <a:cubicBezTo>
                  <a:pt x="1685950" y="5446494"/>
                  <a:pt x="1677895" y="5449311"/>
                  <a:pt x="1672353" y="5447282"/>
                </a:cubicBezTo>
                <a:cubicBezTo>
                  <a:pt x="1665933" y="5444889"/>
                  <a:pt x="1663753" y="5438256"/>
                  <a:pt x="1665327" y="5432076"/>
                </a:cubicBezTo>
                <a:lnTo>
                  <a:pt x="1665539" y="5431228"/>
                </a:lnTo>
                <a:cubicBezTo>
                  <a:pt x="1664903" y="5430501"/>
                  <a:pt x="1664207" y="5429805"/>
                  <a:pt x="1663692" y="5428926"/>
                </a:cubicBezTo>
                <a:lnTo>
                  <a:pt x="1661027" y="5424413"/>
                </a:lnTo>
                <a:cubicBezTo>
                  <a:pt x="1657757" y="5418870"/>
                  <a:pt x="1661602" y="5411146"/>
                  <a:pt x="1666963" y="5408753"/>
                </a:cubicBezTo>
                <a:cubicBezTo>
                  <a:pt x="1668749" y="5407935"/>
                  <a:pt x="1670506" y="5407814"/>
                  <a:pt x="1672202" y="5407905"/>
                </a:cubicBezTo>
                <a:cubicBezTo>
                  <a:pt x="1671414" y="5407299"/>
                  <a:pt x="1670778" y="5406602"/>
                  <a:pt x="1670112" y="5405845"/>
                </a:cubicBezTo>
                <a:cubicBezTo>
                  <a:pt x="1663510" y="5408056"/>
                  <a:pt x="1655637" y="5404664"/>
                  <a:pt x="1654244" y="5398424"/>
                </a:cubicBezTo>
                <a:cubicBezTo>
                  <a:pt x="1651609" y="5403028"/>
                  <a:pt x="1647067" y="5406057"/>
                  <a:pt x="1641282" y="5404664"/>
                </a:cubicBezTo>
                <a:cubicBezTo>
                  <a:pt x="1635589" y="5403301"/>
                  <a:pt x="1630350" y="5396364"/>
                  <a:pt x="1632591" y="5390367"/>
                </a:cubicBezTo>
                <a:cubicBezTo>
                  <a:pt x="1632894" y="5389640"/>
                  <a:pt x="1633136" y="5388913"/>
                  <a:pt x="1633318" y="5388156"/>
                </a:cubicBezTo>
                <a:cubicBezTo>
                  <a:pt x="1633348" y="5388065"/>
                  <a:pt x="1633318" y="5388095"/>
                  <a:pt x="1633348" y="5388004"/>
                </a:cubicBezTo>
                <a:cubicBezTo>
                  <a:pt x="1633348" y="5387944"/>
                  <a:pt x="1633318" y="5387914"/>
                  <a:pt x="1633318" y="5387853"/>
                </a:cubicBezTo>
                <a:cubicBezTo>
                  <a:pt x="1633257" y="5387732"/>
                  <a:pt x="1633197" y="5387641"/>
                  <a:pt x="1633106" y="5387459"/>
                </a:cubicBezTo>
                <a:cubicBezTo>
                  <a:pt x="1629926" y="5381644"/>
                  <a:pt x="1631743" y="5374859"/>
                  <a:pt x="1637255" y="5371254"/>
                </a:cubicBezTo>
                <a:cubicBezTo>
                  <a:pt x="1642463" y="5367831"/>
                  <a:pt x="1650488" y="5369982"/>
                  <a:pt x="1653456" y="5375404"/>
                </a:cubicBezTo>
                <a:cubicBezTo>
                  <a:pt x="1655939" y="5379948"/>
                  <a:pt x="1656636" y="5384976"/>
                  <a:pt x="1656242" y="5390034"/>
                </a:cubicBezTo>
                <a:cubicBezTo>
                  <a:pt x="1660785" y="5383461"/>
                  <a:pt x="1669718" y="5383309"/>
                  <a:pt x="1674836" y="5387338"/>
                </a:cubicBezTo>
                <a:cubicBezTo>
                  <a:pt x="1685133" y="5383703"/>
                  <a:pt x="1693642" y="5396062"/>
                  <a:pt x="1688585" y="5404452"/>
                </a:cubicBezTo>
                <a:cubicBezTo>
                  <a:pt x="1692582" y="5404755"/>
                  <a:pt x="1696428" y="5406966"/>
                  <a:pt x="1698487" y="5410480"/>
                </a:cubicBezTo>
                <a:lnTo>
                  <a:pt x="1699093" y="5411419"/>
                </a:lnTo>
                <a:close/>
                <a:moveTo>
                  <a:pt x="1735494" y="5538818"/>
                </a:moveTo>
                <a:cubicBezTo>
                  <a:pt x="1742883" y="5525521"/>
                  <a:pt x="1763445" y="5537213"/>
                  <a:pt x="1756056" y="5550541"/>
                </a:cubicBezTo>
                <a:cubicBezTo>
                  <a:pt x="1748636" y="5563838"/>
                  <a:pt x="1728074" y="5552146"/>
                  <a:pt x="1735494" y="5538818"/>
                </a:cubicBezTo>
                <a:close/>
                <a:moveTo>
                  <a:pt x="1732950" y="5485296"/>
                </a:moveTo>
                <a:cubicBezTo>
                  <a:pt x="1727408" y="5481873"/>
                  <a:pt x="1724349" y="5475512"/>
                  <a:pt x="1727438" y="5469182"/>
                </a:cubicBezTo>
                <a:cubicBezTo>
                  <a:pt x="1730103" y="5463760"/>
                  <a:pt x="1738007" y="5460276"/>
                  <a:pt x="1743519" y="5463669"/>
                </a:cubicBezTo>
                <a:lnTo>
                  <a:pt x="1748061" y="5466486"/>
                </a:lnTo>
                <a:cubicBezTo>
                  <a:pt x="1753603" y="5469909"/>
                  <a:pt x="1756661" y="5476300"/>
                  <a:pt x="1753573" y="5482600"/>
                </a:cubicBezTo>
                <a:cubicBezTo>
                  <a:pt x="1750908" y="5488022"/>
                  <a:pt x="1743004" y="5491505"/>
                  <a:pt x="1737492" y="5488113"/>
                </a:cubicBezTo>
                <a:lnTo>
                  <a:pt x="1732950" y="5485296"/>
                </a:lnTo>
                <a:close/>
                <a:moveTo>
                  <a:pt x="1771985" y="5518978"/>
                </a:moveTo>
                <a:cubicBezTo>
                  <a:pt x="1785007" y="5527036"/>
                  <a:pt x="1774831" y="5548844"/>
                  <a:pt x="1761688" y="5540696"/>
                </a:cubicBezTo>
                <a:cubicBezTo>
                  <a:pt x="1748667" y="5532669"/>
                  <a:pt x="1758842" y="5510860"/>
                  <a:pt x="1771985" y="5518978"/>
                </a:cubicBezTo>
                <a:close/>
                <a:moveTo>
                  <a:pt x="1770440" y="5510346"/>
                </a:moveTo>
                <a:cubicBezTo>
                  <a:pt x="1767654" y="5512284"/>
                  <a:pt x="1764293" y="5513102"/>
                  <a:pt x="1760356" y="5511951"/>
                </a:cubicBezTo>
                <a:cubicBezTo>
                  <a:pt x="1754723" y="5510315"/>
                  <a:pt x="1750272" y="5502531"/>
                  <a:pt x="1752967" y="5496957"/>
                </a:cubicBezTo>
                <a:cubicBezTo>
                  <a:pt x="1755390" y="5491899"/>
                  <a:pt x="1758600" y="5487325"/>
                  <a:pt x="1764414" y="5486053"/>
                </a:cubicBezTo>
                <a:cubicBezTo>
                  <a:pt x="1764989" y="5485932"/>
                  <a:pt x="1765534" y="5485932"/>
                  <a:pt x="1766080" y="5485871"/>
                </a:cubicBezTo>
                <a:cubicBezTo>
                  <a:pt x="1775074" y="5478663"/>
                  <a:pt x="1791306" y="5486932"/>
                  <a:pt x="1784825" y="5498593"/>
                </a:cubicBezTo>
                <a:cubicBezTo>
                  <a:pt x="1784219" y="5499684"/>
                  <a:pt x="1783462" y="5500562"/>
                  <a:pt x="1782675" y="5501380"/>
                </a:cubicBezTo>
                <a:cubicBezTo>
                  <a:pt x="1782372" y="5502773"/>
                  <a:pt x="1781857" y="5504106"/>
                  <a:pt x="1781100" y="5505348"/>
                </a:cubicBezTo>
                <a:cubicBezTo>
                  <a:pt x="1778799" y="5509074"/>
                  <a:pt x="1774559" y="5510649"/>
                  <a:pt x="1770440" y="5510346"/>
                </a:cubicBezTo>
                <a:close/>
                <a:moveTo>
                  <a:pt x="1784159" y="5467546"/>
                </a:moveTo>
                <a:cubicBezTo>
                  <a:pt x="1781403" y="5461155"/>
                  <a:pt x="1784886" y="5455248"/>
                  <a:pt x="1790367" y="5452007"/>
                </a:cubicBezTo>
                <a:lnTo>
                  <a:pt x="1794909" y="5449342"/>
                </a:lnTo>
                <a:cubicBezTo>
                  <a:pt x="1797483" y="5447827"/>
                  <a:pt x="1800542" y="5448039"/>
                  <a:pt x="1803298" y="5449099"/>
                </a:cubicBezTo>
                <a:cubicBezTo>
                  <a:pt x="1806144" y="5444889"/>
                  <a:pt x="1811080" y="5442647"/>
                  <a:pt x="1816774" y="5446161"/>
                </a:cubicBezTo>
                <a:cubicBezTo>
                  <a:pt x="1829462" y="5454006"/>
                  <a:pt x="1820377" y="5474997"/>
                  <a:pt x="1807689" y="5468364"/>
                </a:cubicBezTo>
                <a:cubicBezTo>
                  <a:pt x="1806659" y="5469394"/>
                  <a:pt x="1805508" y="5470333"/>
                  <a:pt x="1804206" y="5471090"/>
                </a:cubicBezTo>
                <a:lnTo>
                  <a:pt x="1799664" y="5473755"/>
                </a:lnTo>
                <a:cubicBezTo>
                  <a:pt x="1794152" y="5477057"/>
                  <a:pt x="1786400" y="5472847"/>
                  <a:pt x="1784159" y="5467546"/>
                </a:cubicBezTo>
                <a:close/>
                <a:moveTo>
                  <a:pt x="1682861" y="5508983"/>
                </a:moveTo>
                <a:cubicBezTo>
                  <a:pt x="1675472" y="5522250"/>
                  <a:pt x="1654183" y="5511921"/>
                  <a:pt x="1661602" y="5498593"/>
                </a:cubicBezTo>
                <a:cubicBezTo>
                  <a:pt x="1668992" y="5485326"/>
                  <a:pt x="1690281" y="5495655"/>
                  <a:pt x="1682861" y="5508983"/>
                </a:cubicBezTo>
                <a:close/>
                <a:moveTo>
                  <a:pt x="1645674" y="5466971"/>
                </a:moveTo>
                <a:cubicBezTo>
                  <a:pt x="1632561" y="5474694"/>
                  <a:pt x="1619418" y="5455006"/>
                  <a:pt x="1632531" y="5447282"/>
                </a:cubicBezTo>
                <a:cubicBezTo>
                  <a:pt x="1633802" y="5446555"/>
                  <a:pt x="1635014" y="5446252"/>
                  <a:pt x="1636255" y="5445979"/>
                </a:cubicBezTo>
                <a:cubicBezTo>
                  <a:pt x="1631743" y="5442647"/>
                  <a:pt x="1628806" y="5436560"/>
                  <a:pt x="1631743" y="5430138"/>
                </a:cubicBezTo>
                <a:cubicBezTo>
                  <a:pt x="1638042" y="5416295"/>
                  <a:pt x="1658059" y="5428957"/>
                  <a:pt x="1651821" y="5442647"/>
                </a:cubicBezTo>
                <a:cubicBezTo>
                  <a:pt x="1650398" y="5445767"/>
                  <a:pt x="1648248" y="5447373"/>
                  <a:pt x="1645886" y="5448100"/>
                </a:cubicBezTo>
                <a:cubicBezTo>
                  <a:pt x="1651791" y="5452643"/>
                  <a:pt x="1653850" y="5462124"/>
                  <a:pt x="1645674" y="5466971"/>
                </a:cubicBezTo>
                <a:close/>
                <a:moveTo>
                  <a:pt x="1588075" y="5426018"/>
                </a:moveTo>
                <a:cubicBezTo>
                  <a:pt x="1588499" y="5425534"/>
                  <a:pt x="1588741" y="5425322"/>
                  <a:pt x="1588832" y="5425261"/>
                </a:cubicBezTo>
                <a:cubicBezTo>
                  <a:pt x="1588862" y="5425201"/>
                  <a:pt x="1588923" y="5425140"/>
                  <a:pt x="1588953" y="5425079"/>
                </a:cubicBezTo>
                <a:cubicBezTo>
                  <a:pt x="1588983" y="5425049"/>
                  <a:pt x="1588983" y="5425049"/>
                  <a:pt x="1588983" y="5425019"/>
                </a:cubicBezTo>
                <a:cubicBezTo>
                  <a:pt x="1588802" y="5424322"/>
                  <a:pt x="1588650" y="5423656"/>
                  <a:pt x="1588408" y="5422929"/>
                </a:cubicBezTo>
                <a:cubicBezTo>
                  <a:pt x="1586228" y="5416689"/>
                  <a:pt x="1591588" y="5410298"/>
                  <a:pt x="1597220" y="5408723"/>
                </a:cubicBezTo>
                <a:cubicBezTo>
                  <a:pt x="1603822" y="5406845"/>
                  <a:pt x="1609394" y="5411691"/>
                  <a:pt x="1611453" y="5417537"/>
                </a:cubicBezTo>
                <a:cubicBezTo>
                  <a:pt x="1613967" y="5424685"/>
                  <a:pt x="1612483" y="5431834"/>
                  <a:pt x="1608667" y="5437831"/>
                </a:cubicBezTo>
                <a:cubicBezTo>
                  <a:pt x="1612725" y="5440800"/>
                  <a:pt x="1615148" y="5445313"/>
                  <a:pt x="1613422" y="5450765"/>
                </a:cubicBezTo>
                <a:cubicBezTo>
                  <a:pt x="1611696" y="5456339"/>
                  <a:pt x="1604428" y="5461215"/>
                  <a:pt x="1598613" y="5458550"/>
                </a:cubicBezTo>
                <a:lnTo>
                  <a:pt x="1593829" y="5456369"/>
                </a:lnTo>
                <a:cubicBezTo>
                  <a:pt x="1587984" y="5453703"/>
                  <a:pt x="1583956" y="5448282"/>
                  <a:pt x="1586046" y="5441557"/>
                </a:cubicBezTo>
                <a:cubicBezTo>
                  <a:pt x="1586106" y="5441315"/>
                  <a:pt x="1586349" y="5441103"/>
                  <a:pt x="1586440" y="5440891"/>
                </a:cubicBezTo>
                <a:cubicBezTo>
                  <a:pt x="1583563" y="5436166"/>
                  <a:pt x="1584077" y="5429956"/>
                  <a:pt x="1588075" y="5426018"/>
                </a:cubicBezTo>
                <a:close/>
                <a:moveTo>
                  <a:pt x="1608607" y="5398243"/>
                </a:moveTo>
                <a:cubicBezTo>
                  <a:pt x="1602278" y="5412115"/>
                  <a:pt x="1580837" y="5402090"/>
                  <a:pt x="1587166" y="5388217"/>
                </a:cubicBezTo>
                <a:cubicBezTo>
                  <a:pt x="1593495" y="5374344"/>
                  <a:pt x="1614936" y="5384370"/>
                  <a:pt x="1608607" y="5398243"/>
                </a:cubicBezTo>
                <a:close/>
                <a:moveTo>
                  <a:pt x="1593707" y="5339601"/>
                </a:moveTo>
                <a:cubicBezTo>
                  <a:pt x="1590013" y="5334876"/>
                  <a:pt x="1591133" y="5326274"/>
                  <a:pt x="1596494" y="5323123"/>
                </a:cubicBezTo>
                <a:lnTo>
                  <a:pt x="1601036" y="5320458"/>
                </a:lnTo>
                <a:cubicBezTo>
                  <a:pt x="1604912" y="5318186"/>
                  <a:pt x="1609091" y="5317944"/>
                  <a:pt x="1612725" y="5319610"/>
                </a:cubicBezTo>
                <a:lnTo>
                  <a:pt x="1612846" y="5319368"/>
                </a:lnTo>
                <a:cubicBezTo>
                  <a:pt x="1615602" y="5313340"/>
                  <a:pt x="1622355" y="5310947"/>
                  <a:pt x="1628442" y="5313279"/>
                </a:cubicBezTo>
                <a:cubicBezTo>
                  <a:pt x="1634348" y="5315551"/>
                  <a:pt x="1637103" y="5323245"/>
                  <a:pt x="1634529" y="5328879"/>
                </a:cubicBezTo>
                <a:lnTo>
                  <a:pt x="1632349" y="5333665"/>
                </a:lnTo>
                <a:cubicBezTo>
                  <a:pt x="1629593" y="5339692"/>
                  <a:pt x="1622840" y="5342085"/>
                  <a:pt x="1616753" y="5339752"/>
                </a:cubicBezTo>
                <a:cubicBezTo>
                  <a:pt x="1616299" y="5339571"/>
                  <a:pt x="1615996" y="5339177"/>
                  <a:pt x="1615572" y="5338935"/>
                </a:cubicBezTo>
                <a:cubicBezTo>
                  <a:pt x="1615269" y="5339177"/>
                  <a:pt x="1615087" y="5339571"/>
                  <a:pt x="1614754" y="5339752"/>
                </a:cubicBezTo>
                <a:lnTo>
                  <a:pt x="1610212" y="5342418"/>
                </a:lnTo>
                <a:cubicBezTo>
                  <a:pt x="1604488" y="5345750"/>
                  <a:pt x="1597947" y="5345023"/>
                  <a:pt x="1593707" y="5339601"/>
                </a:cubicBezTo>
                <a:close/>
                <a:moveTo>
                  <a:pt x="1613573" y="5520099"/>
                </a:moveTo>
                <a:cubicBezTo>
                  <a:pt x="1616238" y="5514586"/>
                  <a:pt x="1623779" y="5511466"/>
                  <a:pt x="1629351" y="5514556"/>
                </a:cubicBezTo>
                <a:lnTo>
                  <a:pt x="1638527" y="5519645"/>
                </a:lnTo>
                <a:cubicBezTo>
                  <a:pt x="1644129" y="5522764"/>
                  <a:pt x="1646976" y="5529398"/>
                  <a:pt x="1644069" y="5535426"/>
                </a:cubicBezTo>
                <a:cubicBezTo>
                  <a:pt x="1641404" y="5540939"/>
                  <a:pt x="1633863" y="5544088"/>
                  <a:pt x="1628291" y="5540969"/>
                </a:cubicBezTo>
                <a:lnTo>
                  <a:pt x="1619115" y="5535850"/>
                </a:lnTo>
                <a:cubicBezTo>
                  <a:pt x="1613513" y="5532760"/>
                  <a:pt x="1610666" y="5526157"/>
                  <a:pt x="1613573" y="5520099"/>
                </a:cubicBezTo>
                <a:close/>
                <a:moveTo>
                  <a:pt x="1670142" y="5235010"/>
                </a:moveTo>
                <a:lnTo>
                  <a:pt x="1672323" y="5230224"/>
                </a:lnTo>
                <a:cubicBezTo>
                  <a:pt x="1674988" y="5224378"/>
                  <a:pt x="1683740" y="5223379"/>
                  <a:pt x="1688615" y="5226438"/>
                </a:cubicBezTo>
                <a:cubicBezTo>
                  <a:pt x="1694551" y="5230134"/>
                  <a:pt x="1695065" y="5236918"/>
                  <a:pt x="1692431" y="5242734"/>
                </a:cubicBezTo>
                <a:lnTo>
                  <a:pt x="1690250" y="5247520"/>
                </a:lnTo>
                <a:cubicBezTo>
                  <a:pt x="1687586" y="5253366"/>
                  <a:pt x="1678864" y="5254366"/>
                  <a:pt x="1673958" y="5251306"/>
                </a:cubicBezTo>
                <a:cubicBezTo>
                  <a:pt x="1668053" y="5247611"/>
                  <a:pt x="1667508" y="5240826"/>
                  <a:pt x="1670142" y="5235010"/>
                </a:cubicBezTo>
                <a:close/>
                <a:moveTo>
                  <a:pt x="1648248" y="5267238"/>
                </a:moveTo>
                <a:cubicBezTo>
                  <a:pt x="1649913" y="5261544"/>
                  <a:pt x="1657605" y="5257243"/>
                  <a:pt x="1663238" y="5259818"/>
                </a:cubicBezTo>
                <a:lnTo>
                  <a:pt x="1668023" y="5261999"/>
                </a:lnTo>
                <a:cubicBezTo>
                  <a:pt x="1674079" y="5264755"/>
                  <a:pt x="1677380" y="5270298"/>
                  <a:pt x="1675442" y="5276992"/>
                </a:cubicBezTo>
                <a:cubicBezTo>
                  <a:pt x="1673776" y="5282687"/>
                  <a:pt x="1666084" y="5286988"/>
                  <a:pt x="1660452" y="5284413"/>
                </a:cubicBezTo>
                <a:lnTo>
                  <a:pt x="1655667" y="5282232"/>
                </a:lnTo>
                <a:cubicBezTo>
                  <a:pt x="1649610" y="5279506"/>
                  <a:pt x="1646310" y="5273933"/>
                  <a:pt x="1648248" y="5267238"/>
                </a:cubicBezTo>
                <a:close/>
                <a:moveTo>
                  <a:pt x="1647551" y="5332635"/>
                </a:moveTo>
                <a:lnTo>
                  <a:pt x="1649429" y="5325456"/>
                </a:lnTo>
                <a:cubicBezTo>
                  <a:pt x="1651034" y="5319247"/>
                  <a:pt x="1657575" y="5315309"/>
                  <a:pt x="1663813" y="5316884"/>
                </a:cubicBezTo>
                <a:cubicBezTo>
                  <a:pt x="1669991" y="5318459"/>
                  <a:pt x="1673958" y="5325092"/>
                  <a:pt x="1672353" y="5331271"/>
                </a:cubicBezTo>
                <a:lnTo>
                  <a:pt x="1670597" y="5338087"/>
                </a:lnTo>
                <a:cubicBezTo>
                  <a:pt x="1673776" y="5336299"/>
                  <a:pt x="1677653" y="5335755"/>
                  <a:pt x="1681135" y="5337330"/>
                </a:cubicBezTo>
                <a:lnTo>
                  <a:pt x="1685920" y="5339510"/>
                </a:lnTo>
                <a:cubicBezTo>
                  <a:pt x="1691765" y="5342176"/>
                  <a:pt x="1694551" y="5349233"/>
                  <a:pt x="1691916" y="5355140"/>
                </a:cubicBezTo>
                <a:cubicBezTo>
                  <a:pt x="1691401" y="5356261"/>
                  <a:pt x="1690614" y="5357139"/>
                  <a:pt x="1689826" y="5358018"/>
                </a:cubicBezTo>
                <a:cubicBezTo>
                  <a:pt x="1694611" y="5363076"/>
                  <a:pt x="1695641" y="5372163"/>
                  <a:pt x="1687828" y="5376767"/>
                </a:cubicBezTo>
                <a:cubicBezTo>
                  <a:pt x="1676290" y="5383552"/>
                  <a:pt x="1666024" y="5368437"/>
                  <a:pt x="1672595" y="5359411"/>
                </a:cubicBezTo>
                <a:lnTo>
                  <a:pt x="1671505" y="5358926"/>
                </a:lnTo>
                <a:cubicBezTo>
                  <a:pt x="1666448" y="5356594"/>
                  <a:pt x="1663904" y="5350990"/>
                  <a:pt x="1664994" y="5345659"/>
                </a:cubicBezTo>
                <a:cubicBezTo>
                  <a:pt x="1664025" y="5346235"/>
                  <a:pt x="1662935" y="5346538"/>
                  <a:pt x="1661845" y="5346810"/>
                </a:cubicBezTo>
                <a:cubicBezTo>
                  <a:pt x="1664813" y="5351748"/>
                  <a:pt x="1664055" y="5359502"/>
                  <a:pt x="1658786" y="5362591"/>
                </a:cubicBezTo>
                <a:lnTo>
                  <a:pt x="1654244" y="5365257"/>
                </a:lnTo>
                <a:cubicBezTo>
                  <a:pt x="1648732" y="5368498"/>
                  <a:pt x="1641706" y="5368074"/>
                  <a:pt x="1637739" y="5362500"/>
                </a:cubicBezTo>
                <a:cubicBezTo>
                  <a:pt x="1634257" y="5357624"/>
                  <a:pt x="1634984" y="5349233"/>
                  <a:pt x="1640495" y="5345992"/>
                </a:cubicBezTo>
                <a:lnTo>
                  <a:pt x="1645038" y="5343327"/>
                </a:lnTo>
                <a:cubicBezTo>
                  <a:pt x="1646310" y="5342569"/>
                  <a:pt x="1647702" y="5342055"/>
                  <a:pt x="1649096" y="5341721"/>
                </a:cubicBezTo>
                <a:cubicBezTo>
                  <a:pt x="1647400" y="5339056"/>
                  <a:pt x="1646703" y="5335785"/>
                  <a:pt x="1647551" y="5332635"/>
                </a:cubicBezTo>
                <a:close/>
                <a:moveTo>
                  <a:pt x="1594979" y="5219229"/>
                </a:moveTo>
                <a:cubicBezTo>
                  <a:pt x="1601278" y="5205387"/>
                  <a:pt x="1623355" y="5213989"/>
                  <a:pt x="1617026" y="5227831"/>
                </a:cubicBezTo>
                <a:cubicBezTo>
                  <a:pt x="1610696" y="5241674"/>
                  <a:pt x="1588650" y="5233072"/>
                  <a:pt x="1594979" y="5219229"/>
                </a:cubicBezTo>
                <a:close/>
                <a:moveTo>
                  <a:pt x="1602035" y="5240584"/>
                </a:moveTo>
                <a:cubicBezTo>
                  <a:pt x="1607456" y="5237161"/>
                  <a:pt x="1614300" y="5236979"/>
                  <a:pt x="1618661" y="5242431"/>
                </a:cubicBezTo>
                <a:cubicBezTo>
                  <a:pt x="1620387" y="5244582"/>
                  <a:pt x="1621174" y="5247641"/>
                  <a:pt x="1621084" y="5250609"/>
                </a:cubicBezTo>
                <a:lnTo>
                  <a:pt x="1622325" y="5247883"/>
                </a:lnTo>
                <a:cubicBezTo>
                  <a:pt x="1625081" y="5241856"/>
                  <a:pt x="1632470" y="5240038"/>
                  <a:pt x="1638163" y="5242552"/>
                </a:cubicBezTo>
                <a:cubicBezTo>
                  <a:pt x="1644159" y="5245187"/>
                  <a:pt x="1646067" y="5252790"/>
                  <a:pt x="1643493" y="5258394"/>
                </a:cubicBezTo>
                <a:lnTo>
                  <a:pt x="1641313" y="5263180"/>
                </a:lnTo>
                <a:cubicBezTo>
                  <a:pt x="1638557" y="5269207"/>
                  <a:pt x="1631168" y="5271025"/>
                  <a:pt x="1625444" y="5268511"/>
                </a:cubicBezTo>
                <a:cubicBezTo>
                  <a:pt x="1620720" y="5266421"/>
                  <a:pt x="1618631" y="5261241"/>
                  <a:pt x="1619206" y="5256395"/>
                </a:cubicBezTo>
                <a:cubicBezTo>
                  <a:pt x="1618540" y="5257394"/>
                  <a:pt x="1617843" y="5258364"/>
                  <a:pt x="1616783" y="5259030"/>
                </a:cubicBezTo>
                <a:cubicBezTo>
                  <a:pt x="1616147" y="5259424"/>
                  <a:pt x="1615511" y="5259818"/>
                  <a:pt x="1614936" y="5260302"/>
                </a:cubicBezTo>
                <a:cubicBezTo>
                  <a:pt x="1614936" y="5260302"/>
                  <a:pt x="1614936" y="5260302"/>
                  <a:pt x="1614936" y="5260302"/>
                </a:cubicBezTo>
                <a:cubicBezTo>
                  <a:pt x="1614906" y="5260393"/>
                  <a:pt x="1614906" y="5260393"/>
                  <a:pt x="1614845" y="5260514"/>
                </a:cubicBezTo>
                <a:cubicBezTo>
                  <a:pt x="1614815" y="5260696"/>
                  <a:pt x="1614815" y="5260726"/>
                  <a:pt x="1614754" y="5261089"/>
                </a:cubicBezTo>
                <a:cubicBezTo>
                  <a:pt x="1613755" y="5267632"/>
                  <a:pt x="1608092" y="5271903"/>
                  <a:pt x="1601551" y="5271388"/>
                </a:cubicBezTo>
                <a:cubicBezTo>
                  <a:pt x="1595313" y="5270904"/>
                  <a:pt x="1590316" y="5264300"/>
                  <a:pt x="1591255" y="5258182"/>
                </a:cubicBezTo>
                <a:cubicBezTo>
                  <a:pt x="1592375" y="5251124"/>
                  <a:pt x="1595827" y="5244521"/>
                  <a:pt x="1602035" y="5240584"/>
                </a:cubicBezTo>
                <a:close/>
                <a:moveTo>
                  <a:pt x="1574144" y="5250791"/>
                </a:moveTo>
                <a:cubicBezTo>
                  <a:pt x="1587287" y="5243037"/>
                  <a:pt x="1598099" y="5264089"/>
                  <a:pt x="1585016" y="5271782"/>
                </a:cubicBezTo>
                <a:cubicBezTo>
                  <a:pt x="1571873" y="5279566"/>
                  <a:pt x="1561092" y="5258485"/>
                  <a:pt x="1574144" y="5250791"/>
                </a:cubicBezTo>
                <a:close/>
                <a:moveTo>
                  <a:pt x="1571025" y="5297862"/>
                </a:moveTo>
                <a:cubicBezTo>
                  <a:pt x="1574447" y="5292894"/>
                  <a:pt x="1580807" y="5291562"/>
                  <a:pt x="1586228" y="5294015"/>
                </a:cubicBezTo>
                <a:lnTo>
                  <a:pt x="1591012" y="5296196"/>
                </a:lnTo>
                <a:cubicBezTo>
                  <a:pt x="1596857" y="5298861"/>
                  <a:pt x="1598704" y="5306858"/>
                  <a:pt x="1595827" y="5312219"/>
                </a:cubicBezTo>
                <a:cubicBezTo>
                  <a:pt x="1592678" y="5318095"/>
                  <a:pt x="1585622" y="5319701"/>
                  <a:pt x="1579807" y="5317035"/>
                </a:cubicBezTo>
                <a:lnTo>
                  <a:pt x="1575023" y="5314854"/>
                </a:lnTo>
                <a:cubicBezTo>
                  <a:pt x="1574720" y="5314703"/>
                  <a:pt x="1574538" y="5314400"/>
                  <a:pt x="1574266" y="5314248"/>
                </a:cubicBezTo>
                <a:lnTo>
                  <a:pt x="1573509" y="5317126"/>
                </a:lnTo>
                <a:cubicBezTo>
                  <a:pt x="1571904" y="5323336"/>
                  <a:pt x="1565574" y="5327394"/>
                  <a:pt x="1559245" y="5325880"/>
                </a:cubicBezTo>
                <a:cubicBezTo>
                  <a:pt x="1553098" y="5324396"/>
                  <a:pt x="1548919" y="5317793"/>
                  <a:pt x="1550524" y="5311614"/>
                </a:cubicBezTo>
                <a:cubicBezTo>
                  <a:pt x="1551160" y="5309220"/>
                  <a:pt x="1551765" y="5306797"/>
                  <a:pt x="1552401" y="5304404"/>
                </a:cubicBezTo>
                <a:cubicBezTo>
                  <a:pt x="1554006" y="5298195"/>
                  <a:pt x="1560366" y="5294166"/>
                  <a:pt x="1566665" y="5295681"/>
                </a:cubicBezTo>
                <a:cubicBezTo>
                  <a:pt x="1568300" y="5296044"/>
                  <a:pt x="1569723" y="5296832"/>
                  <a:pt x="1571025" y="5297862"/>
                </a:cubicBezTo>
                <a:close/>
                <a:moveTo>
                  <a:pt x="1544770" y="5188848"/>
                </a:moveTo>
                <a:lnTo>
                  <a:pt x="1549282" y="5186183"/>
                </a:lnTo>
                <a:cubicBezTo>
                  <a:pt x="1554824" y="5182911"/>
                  <a:pt x="1562546" y="5187091"/>
                  <a:pt x="1564817" y="5192422"/>
                </a:cubicBezTo>
                <a:cubicBezTo>
                  <a:pt x="1567543" y="5198813"/>
                  <a:pt x="1564091" y="5204720"/>
                  <a:pt x="1558579" y="5207961"/>
                </a:cubicBezTo>
                <a:lnTo>
                  <a:pt x="1554067" y="5210627"/>
                </a:lnTo>
                <a:cubicBezTo>
                  <a:pt x="1548525" y="5213868"/>
                  <a:pt x="1540803" y="5209688"/>
                  <a:pt x="1538531" y="5204387"/>
                </a:cubicBezTo>
                <a:cubicBezTo>
                  <a:pt x="1535806" y="5197965"/>
                  <a:pt x="1539289" y="5192089"/>
                  <a:pt x="1544770" y="5188848"/>
                </a:cubicBezTo>
                <a:close/>
                <a:moveTo>
                  <a:pt x="1522845" y="5250822"/>
                </a:moveTo>
                <a:cubicBezTo>
                  <a:pt x="1529083" y="5237161"/>
                  <a:pt x="1551796" y="5243946"/>
                  <a:pt x="1545466" y="5257788"/>
                </a:cubicBezTo>
                <a:cubicBezTo>
                  <a:pt x="1539228" y="5271449"/>
                  <a:pt x="1516546" y="5264664"/>
                  <a:pt x="1522845" y="5250822"/>
                </a:cubicBezTo>
                <a:close/>
                <a:moveTo>
                  <a:pt x="1504523" y="5328788"/>
                </a:moveTo>
                <a:cubicBezTo>
                  <a:pt x="1504493" y="5325123"/>
                  <a:pt x="1505977" y="5321488"/>
                  <a:pt x="1510035" y="5319064"/>
                </a:cubicBezTo>
                <a:cubicBezTo>
                  <a:pt x="1516061" y="5315521"/>
                  <a:pt x="1521633" y="5318005"/>
                  <a:pt x="1524813" y="5322366"/>
                </a:cubicBezTo>
                <a:cubicBezTo>
                  <a:pt x="1530022" y="5320488"/>
                  <a:pt x="1536109" y="5321548"/>
                  <a:pt x="1538471" y="5327546"/>
                </a:cubicBezTo>
                <a:cubicBezTo>
                  <a:pt x="1539289" y="5329606"/>
                  <a:pt x="1540349" y="5331575"/>
                  <a:pt x="1541136" y="5333604"/>
                </a:cubicBezTo>
                <a:cubicBezTo>
                  <a:pt x="1541408" y="5334119"/>
                  <a:pt x="1541681" y="5334573"/>
                  <a:pt x="1541984" y="5335058"/>
                </a:cubicBezTo>
                <a:cubicBezTo>
                  <a:pt x="1542983" y="5336330"/>
                  <a:pt x="1543831" y="5337541"/>
                  <a:pt x="1544437" y="5338904"/>
                </a:cubicBezTo>
                <a:cubicBezTo>
                  <a:pt x="1547889" y="5339692"/>
                  <a:pt x="1551099" y="5341964"/>
                  <a:pt x="1552674" y="5344842"/>
                </a:cubicBezTo>
                <a:cubicBezTo>
                  <a:pt x="1554703" y="5348567"/>
                  <a:pt x="1554248" y="5352353"/>
                  <a:pt x="1552492" y="5355594"/>
                </a:cubicBezTo>
                <a:cubicBezTo>
                  <a:pt x="1553037" y="5355140"/>
                  <a:pt x="1553370" y="5354595"/>
                  <a:pt x="1554037" y="5354201"/>
                </a:cubicBezTo>
                <a:cubicBezTo>
                  <a:pt x="1561456" y="5349809"/>
                  <a:pt x="1568845" y="5354292"/>
                  <a:pt x="1571570" y="5360350"/>
                </a:cubicBezTo>
                <a:cubicBezTo>
                  <a:pt x="1578990" y="5350051"/>
                  <a:pt x="1596827" y="5360713"/>
                  <a:pt x="1590891" y="5373708"/>
                </a:cubicBezTo>
                <a:cubicBezTo>
                  <a:pt x="1586106" y="5384188"/>
                  <a:pt x="1573145" y="5380129"/>
                  <a:pt x="1569814" y="5371557"/>
                </a:cubicBezTo>
                <a:cubicBezTo>
                  <a:pt x="1569087" y="5372315"/>
                  <a:pt x="1568451" y="5373102"/>
                  <a:pt x="1567422" y="5373738"/>
                </a:cubicBezTo>
                <a:cubicBezTo>
                  <a:pt x="1557519" y="5379554"/>
                  <a:pt x="1547465" y="5369831"/>
                  <a:pt x="1548858" y="5361380"/>
                </a:cubicBezTo>
                <a:cubicBezTo>
                  <a:pt x="1548071" y="5363500"/>
                  <a:pt x="1547283" y="5364893"/>
                  <a:pt x="1545921" y="5366620"/>
                </a:cubicBezTo>
                <a:cubicBezTo>
                  <a:pt x="1542801" y="5370558"/>
                  <a:pt x="1538834" y="5372284"/>
                  <a:pt x="1534262" y="5373980"/>
                </a:cubicBezTo>
                <a:cubicBezTo>
                  <a:pt x="1532929" y="5374495"/>
                  <a:pt x="1531385" y="5374435"/>
                  <a:pt x="1529810" y="5374162"/>
                </a:cubicBezTo>
                <a:cubicBezTo>
                  <a:pt x="1527872" y="5375313"/>
                  <a:pt x="1525661" y="5376070"/>
                  <a:pt x="1523481" y="5376070"/>
                </a:cubicBezTo>
                <a:cubicBezTo>
                  <a:pt x="1521755" y="5376070"/>
                  <a:pt x="1519998" y="5375980"/>
                  <a:pt x="1518272" y="5375798"/>
                </a:cubicBezTo>
                <a:cubicBezTo>
                  <a:pt x="1517878" y="5376040"/>
                  <a:pt x="1517485" y="5376312"/>
                  <a:pt x="1517030" y="5376495"/>
                </a:cubicBezTo>
                <a:cubicBezTo>
                  <a:pt x="1511458" y="5378978"/>
                  <a:pt x="1503645" y="5376495"/>
                  <a:pt x="1501404" y="5370497"/>
                </a:cubicBezTo>
                <a:lnTo>
                  <a:pt x="1500193" y="5367256"/>
                </a:lnTo>
                <a:cubicBezTo>
                  <a:pt x="1499527" y="5366438"/>
                  <a:pt x="1498891" y="5365560"/>
                  <a:pt x="1498346" y="5364590"/>
                </a:cubicBezTo>
                <a:cubicBezTo>
                  <a:pt x="1494167" y="5357230"/>
                  <a:pt x="1495136" y="5347901"/>
                  <a:pt x="1494772" y="5339752"/>
                </a:cubicBezTo>
                <a:cubicBezTo>
                  <a:pt x="1494469" y="5332816"/>
                  <a:pt x="1499194" y="5329272"/>
                  <a:pt x="1504523" y="5328788"/>
                </a:cubicBezTo>
                <a:close/>
                <a:moveTo>
                  <a:pt x="1492743" y="5392639"/>
                </a:moveTo>
                <a:cubicBezTo>
                  <a:pt x="1494288" y="5386399"/>
                  <a:pt x="1502222" y="5383431"/>
                  <a:pt x="1507824" y="5385400"/>
                </a:cubicBezTo>
                <a:cubicBezTo>
                  <a:pt x="1509823" y="5386096"/>
                  <a:pt x="1511277" y="5387368"/>
                  <a:pt x="1512488" y="5388762"/>
                </a:cubicBezTo>
                <a:cubicBezTo>
                  <a:pt x="1513457" y="5384733"/>
                  <a:pt x="1516061" y="5381311"/>
                  <a:pt x="1520695" y="5380160"/>
                </a:cubicBezTo>
                <a:cubicBezTo>
                  <a:pt x="1526388" y="5378736"/>
                  <a:pt x="1534201" y="5382431"/>
                  <a:pt x="1535049" y="5388762"/>
                </a:cubicBezTo>
                <a:cubicBezTo>
                  <a:pt x="1535109" y="5389519"/>
                  <a:pt x="1535261" y="5390246"/>
                  <a:pt x="1535443" y="5390973"/>
                </a:cubicBezTo>
                <a:cubicBezTo>
                  <a:pt x="1535443" y="5390973"/>
                  <a:pt x="1535443" y="5390973"/>
                  <a:pt x="1535443" y="5390973"/>
                </a:cubicBezTo>
                <a:cubicBezTo>
                  <a:pt x="1535503" y="5391034"/>
                  <a:pt x="1535533" y="5391034"/>
                  <a:pt x="1535594" y="5391125"/>
                </a:cubicBezTo>
                <a:cubicBezTo>
                  <a:pt x="1535745" y="5391246"/>
                  <a:pt x="1535776" y="5391246"/>
                  <a:pt x="1536078" y="5391457"/>
                </a:cubicBezTo>
                <a:cubicBezTo>
                  <a:pt x="1541620" y="5395093"/>
                  <a:pt x="1543135" y="5402029"/>
                  <a:pt x="1539955" y="5407754"/>
                </a:cubicBezTo>
                <a:cubicBezTo>
                  <a:pt x="1536896" y="5413236"/>
                  <a:pt x="1528841" y="5414993"/>
                  <a:pt x="1523662" y="5411600"/>
                </a:cubicBezTo>
                <a:cubicBezTo>
                  <a:pt x="1523026" y="5411176"/>
                  <a:pt x="1522633" y="5410510"/>
                  <a:pt x="1522057" y="5410056"/>
                </a:cubicBezTo>
                <a:cubicBezTo>
                  <a:pt x="1521724" y="5410843"/>
                  <a:pt x="1521300" y="5411509"/>
                  <a:pt x="1520816" y="5412236"/>
                </a:cubicBezTo>
                <a:cubicBezTo>
                  <a:pt x="1526600" y="5412146"/>
                  <a:pt x="1532657" y="5415599"/>
                  <a:pt x="1533414" y="5422959"/>
                </a:cubicBezTo>
                <a:cubicBezTo>
                  <a:pt x="1534988" y="5438134"/>
                  <a:pt x="1511337" y="5439194"/>
                  <a:pt x="1509793" y="5424110"/>
                </a:cubicBezTo>
                <a:cubicBezTo>
                  <a:pt x="1509490" y="5421324"/>
                  <a:pt x="1510247" y="5419203"/>
                  <a:pt x="1511367" y="5417386"/>
                </a:cubicBezTo>
                <a:cubicBezTo>
                  <a:pt x="1511034" y="5417386"/>
                  <a:pt x="1510731" y="5417537"/>
                  <a:pt x="1510398" y="5417477"/>
                </a:cubicBezTo>
                <a:cubicBezTo>
                  <a:pt x="1504614" y="5416598"/>
                  <a:pt x="1499284" y="5414781"/>
                  <a:pt x="1495438" y="5410116"/>
                </a:cubicBezTo>
                <a:cubicBezTo>
                  <a:pt x="1491169" y="5405058"/>
                  <a:pt x="1491229" y="5398697"/>
                  <a:pt x="1492743" y="5392639"/>
                </a:cubicBezTo>
                <a:close/>
                <a:moveTo>
                  <a:pt x="1495741" y="5437619"/>
                </a:moveTo>
                <a:cubicBezTo>
                  <a:pt x="1499224" y="5442466"/>
                  <a:pt x="1498558" y="5450886"/>
                  <a:pt x="1493046" y="5454127"/>
                </a:cubicBezTo>
                <a:lnTo>
                  <a:pt x="1488504" y="5456793"/>
                </a:lnTo>
                <a:cubicBezTo>
                  <a:pt x="1482992" y="5460034"/>
                  <a:pt x="1475997" y="5459671"/>
                  <a:pt x="1471999" y="5454097"/>
                </a:cubicBezTo>
                <a:cubicBezTo>
                  <a:pt x="1468517" y="5449221"/>
                  <a:pt x="1469183" y="5440830"/>
                  <a:pt x="1474695" y="5437589"/>
                </a:cubicBezTo>
                <a:lnTo>
                  <a:pt x="1479237" y="5434924"/>
                </a:lnTo>
                <a:cubicBezTo>
                  <a:pt x="1484748" y="5431652"/>
                  <a:pt x="1491744" y="5432046"/>
                  <a:pt x="1495741" y="5437619"/>
                </a:cubicBezTo>
                <a:close/>
                <a:moveTo>
                  <a:pt x="1465882" y="5345205"/>
                </a:moveTo>
                <a:cubicBezTo>
                  <a:pt x="1478995" y="5337481"/>
                  <a:pt x="1488352" y="5359229"/>
                  <a:pt x="1475391" y="5366862"/>
                </a:cubicBezTo>
                <a:cubicBezTo>
                  <a:pt x="1472120" y="5368801"/>
                  <a:pt x="1469092" y="5368892"/>
                  <a:pt x="1466548" y="5367831"/>
                </a:cubicBezTo>
                <a:cubicBezTo>
                  <a:pt x="1469032" y="5370436"/>
                  <a:pt x="1470061" y="5374435"/>
                  <a:pt x="1469395" y="5378100"/>
                </a:cubicBezTo>
                <a:cubicBezTo>
                  <a:pt x="1470001" y="5378342"/>
                  <a:pt x="1470636" y="5378524"/>
                  <a:pt x="1471212" y="5378827"/>
                </a:cubicBezTo>
                <a:cubicBezTo>
                  <a:pt x="1476784" y="5382007"/>
                  <a:pt x="1479388" y="5388853"/>
                  <a:pt x="1476360" y="5394759"/>
                </a:cubicBezTo>
                <a:cubicBezTo>
                  <a:pt x="1473695" y="5399939"/>
                  <a:pt x="1466851" y="5402574"/>
                  <a:pt x="1461430" y="5400211"/>
                </a:cubicBezTo>
                <a:cubicBezTo>
                  <a:pt x="1461128" y="5400211"/>
                  <a:pt x="1460825" y="5400242"/>
                  <a:pt x="1460492" y="5400272"/>
                </a:cubicBezTo>
                <a:cubicBezTo>
                  <a:pt x="1460370" y="5400302"/>
                  <a:pt x="1460280" y="5400302"/>
                  <a:pt x="1460128" y="5400332"/>
                </a:cubicBezTo>
                <a:cubicBezTo>
                  <a:pt x="1459220" y="5400636"/>
                  <a:pt x="1458281" y="5400848"/>
                  <a:pt x="1457372" y="5401150"/>
                </a:cubicBezTo>
                <a:cubicBezTo>
                  <a:pt x="1456676" y="5401393"/>
                  <a:pt x="1452951" y="5402968"/>
                  <a:pt x="1456282" y="5401453"/>
                </a:cubicBezTo>
                <a:cubicBezTo>
                  <a:pt x="1452043" y="5403362"/>
                  <a:pt x="1448136" y="5404725"/>
                  <a:pt x="1443624" y="5402422"/>
                </a:cubicBezTo>
                <a:cubicBezTo>
                  <a:pt x="1439081" y="5400121"/>
                  <a:pt x="1436750" y="5395426"/>
                  <a:pt x="1437174" y="5390488"/>
                </a:cubicBezTo>
                <a:cubicBezTo>
                  <a:pt x="1437264" y="5389489"/>
                  <a:pt x="1437476" y="5388489"/>
                  <a:pt x="1437719" y="5387520"/>
                </a:cubicBezTo>
                <a:cubicBezTo>
                  <a:pt x="1437961" y="5379735"/>
                  <a:pt x="1443684" y="5372890"/>
                  <a:pt x="1449045" y="5367710"/>
                </a:cubicBezTo>
                <a:cubicBezTo>
                  <a:pt x="1453163" y="5363742"/>
                  <a:pt x="1458705" y="5363076"/>
                  <a:pt x="1463490" y="5365681"/>
                </a:cubicBezTo>
                <a:cubicBezTo>
                  <a:pt x="1458432" y="5360713"/>
                  <a:pt x="1457584" y="5350081"/>
                  <a:pt x="1465882" y="5345205"/>
                </a:cubicBezTo>
                <a:close/>
                <a:moveTo>
                  <a:pt x="1434751" y="5304798"/>
                </a:moveTo>
                <a:cubicBezTo>
                  <a:pt x="1437749" y="5299104"/>
                  <a:pt x="1446501" y="5298589"/>
                  <a:pt x="1451225" y="5301921"/>
                </a:cubicBezTo>
                <a:cubicBezTo>
                  <a:pt x="1454526" y="5304253"/>
                  <a:pt x="1455949" y="5307555"/>
                  <a:pt x="1455979" y="5311008"/>
                </a:cubicBezTo>
                <a:cubicBezTo>
                  <a:pt x="1458584" y="5314158"/>
                  <a:pt x="1459462" y="5318489"/>
                  <a:pt x="1458130" y="5322669"/>
                </a:cubicBezTo>
                <a:cubicBezTo>
                  <a:pt x="1456222" y="5328697"/>
                  <a:pt x="1448711" y="5331938"/>
                  <a:pt x="1442927" y="5329697"/>
                </a:cubicBezTo>
                <a:cubicBezTo>
                  <a:pt x="1438415" y="5327939"/>
                  <a:pt x="1434811" y="5325092"/>
                  <a:pt x="1432782" y="5320700"/>
                </a:cubicBezTo>
                <a:cubicBezTo>
                  <a:pt x="1430269" y="5315157"/>
                  <a:pt x="1432116" y="5309766"/>
                  <a:pt x="1434751" y="5304798"/>
                </a:cubicBezTo>
                <a:close/>
                <a:moveTo>
                  <a:pt x="1409555" y="5377312"/>
                </a:moveTo>
                <a:cubicBezTo>
                  <a:pt x="1415158" y="5374828"/>
                  <a:pt x="1422910" y="5377373"/>
                  <a:pt x="1425151" y="5383370"/>
                </a:cubicBezTo>
                <a:cubicBezTo>
                  <a:pt x="1426029" y="5385703"/>
                  <a:pt x="1426877" y="5388004"/>
                  <a:pt x="1427755" y="5390337"/>
                </a:cubicBezTo>
                <a:cubicBezTo>
                  <a:pt x="1429996" y="5396334"/>
                  <a:pt x="1427846" y="5403240"/>
                  <a:pt x="1421699" y="5405936"/>
                </a:cubicBezTo>
                <a:cubicBezTo>
                  <a:pt x="1416096" y="5408420"/>
                  <a:pt x="1408344" y="5405876"/>
                  <a:pt x="1406103" y="5399878"/>
                </a:cubicBezTo>
                <a:lnTo>
                  <a:pt x="1403499" y="5392911"/>
                </a:lnTo>
                <a:cubicBezTo>
                  <a:pt x="1401258" y="5386914"/>
                  <a:pt x="1403438" y="5380008"/>
                  <a:pt x="1409555" y="5377312"/>
                </a:cubicBezTo>
                <a:close/>
                <a:moveTo>
                  <a:pt x="1382543" y="5407208"/>
                </a:moveTo>
                <a:lnTo>
                  <a:pt x="1378757" y="5404119"/>
                </a:lnTo>
                <a:cubicBezTo>
                  <a:pt x="1373791" y="5400090"/>
                  <a:pt x="1373518" y="5392124"/>
                  <a:pt x="1377606" y="5387429"/>
                </a:cubicBezTo>
                <a:cubicBezTo>
                  <a:pt x="1381907" y="5382492"/>
                  <a:pt x="1389356" y="5382280"/>
                  <a:pt x="1394292" y="5386278"/>
                </a:cubicBezTo>
                <a:lnTo>
                  <a:pt x="1400046" y="5390973"/>
                </a:lnTo>
                <a:cubicBezTo>
                  <a:pt x="1405013" y="5395032"/>
                  <a:pt x="1405285" y="5402968"/>
                  <a:pt x="1401197" y="5407663"/>
                </a:cubicBezTo>
                <a:cubicBezTo>
                  <a:pt x="1397533" y="5411873"/>
                  <a:pt x="1391628" y="5412630"/>
                  <a:pt x="1386873" y="5410298"/>
                </a:cubicBezTo>
                <a:cubicBezTo>
                  <a:pt x="1388539" y="5412115"/>
                  <a:pt x="1389720" y="5414508"/>
                  <a:pt x="1390023" y="5417446"/>
                </a:cubicBezTo>
                <a:cubicBezTo>
                  <a:pt x="1390416" y="5421324"/>
                  <a:pt x="1389144" y="5424141"/>
                  <a:pt x="1387025" y="5425958"/>
                </a:cubicBezTo>
                <a:cubicBezTo>
                  <a:pt x="1393535" y="5424807"/>
                  <a:pt x="1401742" y="5428623"/>
                  <a:pt x="1402620" y="5437256"/>
                </a:cubicBezTo>
                <a:cubicBezTo>
                  <a:pt x="1404195" y="5452401"/>
                  <a:pt x="1380514" y="5451765"/>
                  <a:pt x="1378969" y="5436802"/>
                </a:cubicBezTo>
                <a:cubicBezTo>
                  <a:pt x="1378575" y="5432924"/>
                  <a:pt x="1379847" y="5430077"/>
                  <a:pt x="1381967" y="5428260"/>
                </a:cubicBezTo>
                <a:cubicBezTo>
                  <a:pt x="1375456" y="5429411"/>
                  <a:pt x="1367219" y="5425564"/>
                  <a:pt x="1366341" y="5416931"/>
                </a:cubicBezTo>
                <a:cubicBezTo>
                  <a:pt x="1365372" y="5407027"/>
                  <a:pt x="1375214" y="5403937"/>
                  <a:pt x="1382543" y="5407208"/>
                </a:cubicBezTo>
                <a:close/>
                <a:moveTo>
                  <a:pt x="1394565" y="5562899"/>
                </a:moveTo>
                <a:cubicBezTo>
                  <a:pt x="1396140" y="5578044"/>
                  <a:pt x="1372761" y="5581800"/>
                  <a:pt x="1371217" y="5566655"/>
                </a:cubicBezTo>
                <a:cubicBezTo>
                  <a:pt x="1369642" y="5551510"/>
                  <a:pt x="1393021" y="5547754"/>
                  <a:pt x="1394565" y="5562899"/>
                </a:cubicBezTo>
                <a:close/>
                <a:moveTo>
                  <a:pt x="1334150" y="5575348"/>
                </a:moveTo>
                <a:lnTo>
                  <a:pt x="1331606" y="5579921"/>
                </a:lnTo>
                <a:cubicBezTo>
                  <a:pt x="1328487" y="5585555"/>
                  <a:pt x="1319705" y="5585858"/>
                  <a:pt x="1315072" y="5582436"/>
                </a:cubicBezTo>
                <a:cubicBezTo>
                  <a:pt x="1309469" y="5578286"/>
                  <a:pt x="1309469" y="5571471"/>
                  <a:pt x="1312558" y="5565897"/>
                </a:cubicBezTo>
                <a:lnTo>
                  <a:pt x="1315102" y="5561293"/>
                </a:lnTo>
                <a:cubicBezTo>
                  <a:pt x="1318221" y="5555659"/>
                  <a:pt x="1327003" y="5555357"/>
                  <a:pt x="1331636" y="5558779"/>
                </a:cubicBezTo>
                <a:cubicBezTo>
                  <a:pt x="1337239" y="5562929"/>
                  <a:pt x="1337239" y="5569744"/>
                  <a:pt x="1334150" y="5575348"/>
                </a:cubicBezTo>
                <a:close/>
                <a:moveTo>
                  <a:pt x="1336088" y="5540878"/>
                </a:moveTo>
                <a:cubicBezTo>
                  <a:pt x="1332454" y="5545482"/>
                  <a:pt x="1324005" y="5547360"/>
                  <a:pt x="1319463" y="5542847"/>
                </a:cubicBezTo>
                <a:cubicBezTo>
                  <a:pt x="1318918" y="5542271"/>
                  <a:pt x="1318342" y="5541756"/>
                  <a:pt x="1317737" y="5541271"/>
                </a:cubicBezTo>
                <a:cubicBezTo>
                  <a:pt x="1317646" y="5541211"/>
                  <a:pt x="1317676" y="5541241"/>
                  <a:pt x="1317615" y="5541181"/>
                </a:cubicBezTo>
                <a:cubicBezTo>
                  <a:pt x="1317555" y="5541181"/>
                  <a:pt x="1317525" y="5541181"/>
                  <a:pt x="1317464" y="5541150"/>
                </a:cubicBezTo>
                <a:cubicBezTo>
                  <a:pt x="1317313" y="5541150"/>
                  <a:pt x="1317222" y="5541150"/>
                  <a:pt x="1317010" y="5541181"/>
                </a:cubicBezTo>
                <a:cubicBezTo>
                  <a:pt x="1310408" y="5541665"/>
                  <a:pt x="1304987" y="5537182"/>
                  <a:pt x="1304018" y="5530640"/>
                </a:cubicBezTo>
                <a:cubicBezTo>
                  <a:pt x="1303079" y="5524461"/>
                  <a:pt x="1308379" y="5518070"/>
                  <a:pt x="1314557" y="5517615"/>
                </a:cubicBezTo>
                <a:cubicBezTo>
                  <a:pt x="1321764" y="5517100"/>
                  <a:pt x="1328911" y="5519069"/>
                  <a:pt x="1334120" y="5524249"/>
                </a:cubicBezTo>
                <a:cubicBezTo>
                  <a:pt x="1338693" y="5528792"/>
                  <a:pt x="1340419" y="5535365"/>
                  <a:pt x="1336088" y="5540878"/>
                </a:cubicBezTo>
                <a:close/>
                <a:moveTo>
                  <a:pt x="1317494" y="5402847"/>
                </a:moveTo>
                <a:cubicBezTo>
                  <a:pt x="1315950" y="5387914"/>
                  <a:pt x="1338965" y="5382280"/>
                  <a:pt x="1340509" y="5397394"/>
                </a:cubicBezTo>
                <a:cubicBezTo>
                  <a:pt x="1342054" y="5412358"/>
                  <a:pt x="1319039" y="5417992"/>
                  <a:pt x="1317494" y="5402847"/>
                </a:cubicBezTo>
                <a:close/>
                <a:moveTo>
                  <a:pt x="1342417" y="5428290"/>
                </a:moveTo>
                <a:cubicBezTo>
                  <a:pt x="1348716" y="5414478"/>
                  <a:pt x="1371005" y="5422444"/>
                  <a:pt x="1364706" y="5436287"/>
                </a:cubicBezTo>
                <a:cubicBezTo>
                  <a:pt x="1358377" y="5450069"/>
                  <a:pt x="1336088" y="5442103"/>
                  <a:pt x="1342417" y="5428290"/>
                </a:cubicBezTo>
                <a:close/>
                <a:moveTo>
                  <a:pt x="1362253" y="5531125"/>
                </a:moveTo>
                <a:cubicBezTo>
                  <a:pt x="1355863" y="5531791"/>
                  <a:pt x="1350442" y="5525067"/>
                  <a:pt x="1350503" y="5519220"/>
                </a:cubicBezTo>
                <a:cubicBezTo>
                  <a:pt x="1350533" y="5514768"/>
                  <a:pt x="1352865" y="5511466"/>
                  <a:pt x="1356196" y="5509467"/>
                </a:cubicBezTo>
                <a:cubicBezTo>
                  <a:pt x="1355106" y="5507771"/>
                  <a:pt x="1354349" y="5505832"/>
                  <a:pt x="1354107" y="5503803"/>
                </a:cubicBezTo>
                <a:cubicBezTo>
                  <a:pt x="1353410" y="5497261"/>
                  <a:pt x="1359043" y="5491869"/>
                  <a:pt x="1365160" y="5491233"/>
                </a:cubicBezTo>
                <a:lnTo>
                  <a:pt x="1370399" y="5490687"/>
                </a:lnTo>
                <a:cubicBezTo>
                  <a:pt x="1374760" y="5490233"/>
                  <a:pt x="1378485" y="5492535"/>
                  <a:pt x="1380756" y="5495898"/>
                </a:cubicBezTo>
                <a:cubicBezTo>
                  <a:pt x="1384693" y="5496715"/>
                  <a:pt x="1387963" y="5499593"/>
                  <a:pt x="1388539" y="5504924"/>
                </a:cubicBezTo>
                <a:cubicBezTo>
                  <a:pt x="1389265" y="5511951"/>
                  <a:pt x="1384602" y="5516555"/>
                  <a:pt x="1379302" y="5518070"/>
                </a:cubicBezTo>
                <a:cubicBezTo>
                  <a:pt x="1379333" y="5518312"/>
                  <a:pt x="1379393" y="5518554"/>
                  <a:pt x="1379393" y="5518766"/>
                </a:cubicBezTo>
                <a:cubicBezTo>
                  <a:pt x="1379333" y="5525672"/>
                  <a:pt x="1373851" y="5529883"/>
                  <a:pt x="1367492" y="5530549"/>
                </a:cubicBezTo>
                <a:lnTo>
                  <a:pt x="1362253" y="5531125"/>
                </a:lnTo>
                <a:close/>
                <a:moveTo>
                  <a:pt x="1389235" y="5617027"/>
                </a:moveTo>
                <a:cubicBezTo>
                  <a:pt x="1381816" y="5630354"/>
                  <a:pt x="1361859" y="5617663"/>
                  <a:pt x="1369218" y="5604426"/>
                </a:cubicBezTo>
                <a:cubicBezTo>
                  <a:pt x="1376637" y="5591068"/>
                  <a:pt x="1396624" y="5603760"/>
                  <a:pt x="1389235" y="5617027"/>
                </a:cubicBezTo>
                <a:close/>
                <a:moveTo>
                  <a:pt x="1422486" y="5593703"/>
                </a:moveTo>
                <a:cubicBezTo>
                  <a:pt x="1417338" y="5594309"/>
                  <a:pt x="1412947" y="5590886"/>
                  <a:pt x="1410948" y="5586404"/>
                </a:cubicBezTo>
                <a:cubicBezTo>
                  <a:pt x="1410888" y="5587615"/>
                  <a:pt x="1410797" y="5588827"/>
                  <a:pt x="1410221" y="5589917"/>
                </a:cubicBezTo>
                <a:cubicBezTo>
                  <a:pt x="1409858" y="5590554"/>
                  <a:pt x="1409525" y="5591250"/>
                  <a:pt x="1409283" y="5591947"/>
                </a:cubicBezTo>
                <a:lnTo>
                  <a:pt x="1409283" y="5591947"/>
                </a:lnTo>
                <a:cubicBezTo>
                  <a:pt x="1409283" y="5592038"/>
                  <a:pt x="1409283" y="5592068"/>
                  <a:pt x="1409313" y="5592189"/>
                </a:cubicBezTo>
                <a:cubicBezTo>
                  <a:pt x="1409374" y="5592371"/>
                  <a:pt x="1409404" y="5592401"/>
                  <a:pt x="1409525" y="5592734"/>
                </a:cubicBezTo>
                <a:cubicBezTo>
                  <a:pt x="1411978" y="5598883"/>
                  <a:pt x="1409252" y="5605426"/>
                  <a:pt x="1403347" y="5608303"/>
                </a:cubicBezTo>
                <a:cubicBezTo>
                  <a:pt x="1397714" y="5611029"/>
                  <a:pt x="1390083" y="5607879"/>
                  <a:pt x="1387782" y="5602124"/>
                </a:cubicBezTo>
                <a:cubicBezTo>
                  <a:pt x="1385117" y="5595430"/>
                  <a:pt x="1384723" y="5588009"/>
                  <a:pt x="1388115" y="5581466"/>
                </a:cubicBezTo>
                <a:cubicBezTo>
                  <a:pt x="1391052" y="5575772"/>
                  <a:pt x="1396867" y="5572137"/>
                  <a:pt x="1403377" y="5574621"/>
                </a:cubicBezTo>
                <a:cubicBezTo>
                  <a:pt x="1405952" y="5575590"/>
                  <a:pt x="1408192" y="5577831"/>
                  <a:pt x="1409616" y="5580437"/>
                </a:cubicBezTo>
                <a:lnTo>
                  <a:pt x="1409313" y="5577468"/>
                </a:lnTo>
                <a:cubicBezTo>
                  <a:pt x="1408647" y="5570865"/>
                  <a:pt x="1414098" y="5565534"/>
                  <a:pt x="1420276" y="5564837"/>
                </a:cubicBezTo>
                <a:cubicBezTo>
                  <a:pt x="1426786" y="5564110"/>
                  <a:pt x="1432268" y="5569653"/>
                  <a:pt x="1432904" y="5575802"/>
                </a:cubicBezTo>
                <a:lnTo>
                  <a:pt x="1433449" y="5581042"/>
                </a:lnTo>
                <a:cubicBezTo>
                  <a:pt x="1434115" y="5587676"/>
                  <a:pt x="1428664" y="5593007"/>
                  <a:pt x="1422486" y="5593703"/>
                </a:cubicBezTo>
                <a:close/>
                <a:moveTo>
                  <a:pt x="1415339" y="5484933"/>
                </a:moveTo>
                <a:lnTo>
                  <a:pt x="1413674" y="5482116"/>
                </a:lnTo>
                <a:cubicBezTo>
                  <a:pt x="1405952" y="5468970"/>
                  <a:pt x="1426574" y="5457399"/>
                  <a:pt x="1434297" y="5470514"/>
                </a:cubicBezTo>
                <a:lnTo>
                  <a:pt x="1435962" y="5473331"/>
                </a:lnTo>
                <a:cubicBezTo>
                  <a:pt x="1443684" y="5486477"/>
                  <a:pt x="1423062" y="5498048"/>
                  <a:pt x="1415339" y="5484933"/>
                </a:cubicBezTo>
                <a:close/>
                <a:moveTo>
                  <a:pt x="1460643" y="5589705"/>
                </a:moveTo>
                <a:lnTo>
                  <a:pt x="1455404" y="5590250"/>
                </a:lnTo>
                <a:cubicBezTo>
                  <a:pt x="1448772" y="5590917"/>
                  <a:pt x="1443139" y="5587797"/>
                  <a:pt x="1441413" y="5581073"/>
                </a:cubicBezTo>
                <a:cubicBezTo>
                  <a:pt x="1439929" y="5575318"/>
                  <a:pt x="1444411" y="5567745"/>
                  <a:pt x="1450589" y="5567109"/>
                </a:cubicBezTo>
                <a:lnTo>
                  <a:pt x="1455828" y="5566564"/>
                </a:lnTo>
                <a:cubicBezTo>
                  <a:pt x="1462460" y="5565897"/>
                  <a:pt x="1468093" y="5569017"/>
                  <a:pt x="1469819" y="5575741"/>
                </a:cubicBezTo>
                <a:cubicBezTo>
                  <a:pt x="1471303" y="5581466"/>
                  <a:pt x="1466821" y="5589069"/>
                  <a:pt x="1460643" y="5589705"/>
                </a:cubicBezTo>
                <a:close/>
                <a:moveTo>
                  <a:pt x="1466215" y="5559688"/>
                </a:moveTo>
                <a:cubicBezTo>
                  <a:pt x="1462369" y="5564353"/>
                  <a:pt x="1454193" y="5565716"/>
                  <a:pt x="1449559" y="5561293"/>
                </a:cubicBezTo>
                <a:cubicBezTo>
                  <a:pt x="1445320" y="5557265"/>
                  <a:pt x="1441989" y="5552721"/>
                  <a:pt x="1441504" y="5546693"/>
                </a:cubicBezTo>
                <a:cubicBezTo>
                  <a:pt x="1440959" y="5540091"/>
                  <a:pt x="1444654" y="5534911"/>
                  <a:pt x="1449378" y="5530822"/>
                </a:cubicBezTo>
                <a:cubicBezTo>
                  <a:pt x="1454223" y="5526611"/>
                  <a:pt x="1462430" y="5528701"/>
                  <a:pt x="1465882" y="5533517"/>
                </a:cubicBezTo>
                <a:cubicBezTo>
                  <a:pt x="1468668" y="5537395"/>
                  <a:pt x="1468547" y="5541877"/>
                  <a:pt x="1466579" y="5545664"/>
                </a:cubicBezTo>
                <a:cubicBezTo>
                  <a:pt x="1469365" y="5549935"/>
                  <a:pt x="1469758" y="5555357"/>
                  <a:pt x="1466215" y="5559688"/>
                </a:cubicBezTo>
                <a:close/>
                <a:moveTo>
                  <a:pt x="1513124" y="5647802"/>
                </a:moveTo>
                <a:lnTo>
                  <a:pt x="1507885" y="5648346"/>
                </a:lnTo>
                <a:cubicBezTo>
                  <a:pt x="1502343" y="5648922"/>
                  <a:pt x="1497316" y="5645348"/>
                  <a:pt x="1495560" y="5640229"/>
                </a:cubicBezTo>
                <a:cubicBezTo>
                  <a:pt x="1495014" y="5641198"/>
                  <a:pt x="1494227" y="5642016"/>
                  <a:pt x="1493440" y="5642803"/>
                </a:cubicBezTo>
                <a:cubicBezTo>
                  <a:pt x="1498527" y="5645560"/>
                  <a:pt x="1501768" y="5652618"/>
                  <a:pt x="1498800" y="5657979"/>
                </a:cubicBezTo>
                <a:lnTo>
                  <a:pt x="1496256" y="5662583"/>
                </a:lnTo>
                <a:cubicBezTo>
                  <a:pt x="1493137" y="5668186"/>
                  <a:pt x="1486868" y="5671367"/>
                  <a:pt x="1480630" y="5668550"/>
                </a:cubicBezTo>
                <a:cubicBezTo>
                  <a:pt x="1475179" y="5666096"/>
                  <a:pt x="1471545" y="5658494"/>
                  <a:pt x="1474664" y="5652920"/>
                </a:cubicBezTo>
                <a:lnTo>
                  <a:pt x="1477208" y="5648316"/>
                </a:lnTo>
                <a:cubicBezTo>
                  <a:pt x="1477935" y="5647014"/>
                  <a:pt x="1478843" y="5645863"/>
                  <a:pt x="1479873" y="5644863"/>
                </a:cubicBezTo>
                <a:cubicBezTo>
                  <a:pt x="1477087" y="5643409"/>
                  <a:pt x="1474846" y="5640956"/>
                  <a:pt x="1473937" y="5637806"/>
                </a:cubicBezTo>
                <a:lnTo>
                  <a:pt x="1471908" y="5630657"/>
                </a:lnTo>
                <a:cubicBezTo>
                  <a:pt x="1470152" y="5624508"/>
                  <a:pt x="1473786" y="5617784"/>
                  <a:pt x="1479964" y="5615997"/>
                </a:cubicBezTo>
                <a:cubicBezTo>
                  <a:pt x="1486081" y="5614210"/>
                  <a:pt x="1492864" y="5617905"/>
                  <a:pt x="1494621" y="5624054"/>
                </a:cubicBezTo>
                <a:lnTo>
                  <a:pt x="1496559" y="5630809"/>
                </a:lnTo>
                <a:cubicBezTo>
                  <a:pt x="1498406" y="5627658"/>
                  <a:pt x="1501465" y="5625205"/>
                  <a:pt x="1505250" y="5624811"/>
                </a:cubicBezTo>
                <a:lnTo>
                  <a:pt x="1510489" y="5624266"/>
                </a:lnTo>
                <a:cubicBezTo>
                  <a:pt x="1516879" y="5623600"/>
                  <a:pt x="1522845" y="5628294"/>
                  <a:pt x="1523572" y="5634716"/>
                </a:cubicBezTo>
                <a:cubicBezTo>
                  <a:pt x="1524268" y="5641047"/>
                  <a:pt x="1519483" y="5647135"/>
                  <a:pt x="1513124" y="5647802"/>
                </a:cubicBezTo>
                <a:close/>
                <a:moveTo>
                  <a:pt x="1547677" y="5518554"/>
                </a:moveTo>
                <a:cubicBezTo>
                  <a:pt x="1539016" y="5523673"/>
                  <a:pt x="1530204" y="5516888"/>
                  <a:pt x="1528962" y="5509497"/>
                </a:cubicBezTo>
                <a:cubicBezTo>
                  <a:pt x="1527418" y="5511678"/>
                  <a:pt x="1525177" y="5512950"/>
                  <a:pt x="1522633" y="5513677"/>
                </a:cubicBezTo>
                <a:cubicBezTo>
                  <a:pt x="1522633" y="5514586"/>
                  <a:pt x="1522693" y="5515525"/>
                  <a:pt x="1522512" y="5516373"/>
                </a:cubicBezTo>
                <a:cubicBezTo>
                  <a:pt x="1524420" y="5518524"/>
                  <a:pt x="1525389" y="5521310"/>
                  <a:pt x="1525601" y="5524037"/>
                </a:cubicBezTo>
                <a:cubicBezTo>
                  <a:pt x="1529356" y="5527368"/>
                  <a:pt x="1531354" y="5532669"/>
                  <a:pt x="1528205" y="5538303"/>
                </a:cubicBezTo>
                <a:cubicBezTo>
                  <a:pt x="1523541" y="5546693"/>
                  <a:pt x="1513760" y="5545028"/>
                  <a:pt x="1508975" y="5539363"/>
                </a:cubicBezTo>
                <a:cubicBezTo>
                  <a:pt x="1508581" y="5539515"/>
                  <a:pt x="1508279" y="5539787"/>
                  <a:pt x="1507855" y="5539908"/>
                </a:cubicBezTo>
                <a:cubicBezTo>
                  <a:pt x="1503070" y="5541332"/>
                  <a:pt x="1498800" y="5540484"/>
                  <a:pt x="1494106" y="5539272"/>
                </a:cubicBezTo>
                <a:cubicBezTo>
                  <a:pt x="1492713" y="5538909"/>
                  <a:pt x="1491471" y="5538001"/>
                  <a:pt x="1490351" y="5536880"/>
                </a:cubicBezTo>
                <a:cubicBezTo>
                  <a:pt x="1488110" y="5536728"/>
                  <a:pt x="1485869" y="5536062"/>
                  <a:pt x="1484082" y="5534820"/>
                </a:cubicBezTo>
                <a:cubicBezTo>
                  <a:pt x="1482659" y="5533820"/>
                  <a:pt x="1481296" y="5532730"/>
                  <a:pt x="1479964" y="5531609"/>
                </a:cubicBezTo>
                <a:cubicBezTo>
                  <a:pt x="1479479" y="5531579"/>
                  <a:pt x="1479025" y="5531579"/>
                  <a:pt x="1478540" y="5531488"/>
                </a:cubicBezTo>
                <a:cubicBezTo>
                  <a:pt x="1472544" y="5530337"/>
                  <a:pt x="1467548" y="5523825"/>
                  <a:pt x="1469153" y="5517615"/>
                </a:cubicBezTo>
                <a:lnTo>
                  <a:pt x="1470031" y="5514253"/>
                </a:lnTo>
                <a:cubicBezTo>
                  <a:pt x="1470031" y="5514223"/>
                  <a:pt x="1470031" y="5514162"/>
                  <a:pt x="1470031" y="5514132"/>
                </a:cubicBezTo>
                <a:cubicBezTo>
                  <a:pt x="1463520" y="5515253"/>
                  <a:pt x="1455434" y="5511587"/>
                  <a:pt x="1454556" y="5502955"/>
                </a:cubicBezTo>
                <a:cubicBezTo>
                  <a:pt x="1453799" y="5495504"/>
                  <a:pt x="1459159" y="5491899"/>
                  <a:pt x="1465004" y="5491990"/>
                </a:cubicBezTo>
                <a:cubicBezTo>
                  <a:pt x="1464519" y="5490990"/>
                  <a:pt x="1464126" y="5489961"/>
                  <a:pt x="1463974" y="5488870"/>
                </a:cubicBezTo>
                <a:cubicBezTo>
                  <a:pt x="1457706" y="5489113"/>
                  <a:pt x="1452679" y="5484084"/>
                  <a:pt x="1451921" y="5478057"/>
                </a:cubicBezTo>
                <a:cubicBezTo>
                  <a:pt x="1451407" y="5474179"/>
                  <a:pt x="1453254" y="5470575"/>
                  <a:pt x="1456131" y="5468182"/>
                </a:cubicBezTo>
                <a:cubicBezTo>
                  <a:pt x="1455434" y="5468485"/>
                  <a:pt x="1454677" y="5468667"/>
                  <a:pt x="1453860" y="5468757"/>
                </a:cubicBezTo>
                <a:lnTo>
                  <a:pt x="1448621" y="5469303"/>
                </a:lnTo>
                <a:cubicBezTo>
                  <a:pt x="1442231" y="5469939"/>
                  <a:pt x="1435992" y="5467455"/>
                  <a:pt x="1434357" y="5460549"/>
                </a:cubicBezTo>
                <a:cubicBezTo>
                  <a:pt x="1433025" y="5455066"/>
                  <a:pt x="1436598" y="5447373"/>
                  <a:pt x="1442715" y="5446434"/>
                </a:cubicBezTo>
                <a:cubicBezTo>
                  <a:pt x="1441595" y="5443587"/>
                  <a:pt x="1440929" y="5440618"/>
                  <a:pt x="1441504" y="5437438"/>
                </a:cubicBezTo>
                <a:cubicBezTo>
                  <a:pt x="1441867" y="5435348"/>
                  <a:pt x="1442776" y="5433682"/>
                  <a:pt x="1443896" y="5432167"/>
                </a:cubicBezTo>
                <a:cubicBezTo>
                  <a:pt x="1442503" y="5430107"/>
                  <a:pt x="1441534" y="5427715"/>
                  <a:pt x="1441262" y="5425049"/>
                </a:cubicBezTo>
                <a:lnTo>
                  <a:pt x="1440717" y="5419809"/>
                </a:lnTo>
                <a:cubicBezTo>
                  <a:pt x="1440050" y="5413418"/>
                  <a:pt x="1447076" y="5408117"/>
                  <a:pt x="1452830" y="5408269"/>
                </a:cubicBezTo>
                <a:cubicBezTo>
                  <a:pt x="1459795" y="5408450"/>
                  <a:pt x="1463702" y="5414054"/>
                  <a:pt x="1464368" y="5420384"/>
                </a:cubicBezTo>
                <a:lnTo>
                  <a:pt x="1464913" y="5425625"/>
                </a:lnTo>
                <a:cubicBezTo>
                  <a:pt x="1465004" y="5426624"/>
                  <a:pt x="1464640" y="5427503"/>
                  <a:pt x="1464428" y="5428411"/>
                </a:cubicBezTo>
                <a:cubicBezTo>
                  <a:pt x="1465731" y="5429684"/>
                  <a:pt x="1466821" y="5431077"/>
                  <a:pt x="1467366" y="5432652"/>
                </a:cubicBezTo>
                <a:cubicBezTo>
                  <a:pt x="1468729" y="5436438"/>
                  <a:pt x="1468002" y="5439952"/>
                  <a:pt x="1466064" y="5442799"/>
                </a:cubicBezTo>
                <a:cubicBezTo>
                  <a:pt x="1466367" y="5446525"/>
                  <a:pt x="1464731" y="5450099"/>
                  <a:pt x="1461824" y="5452764"/>
                </a:cubicBezTo>
                <a:cubicBezTo>
                  <a:pt x="1462066" y="5453370"/>
                  <a:pt x="1462460" y="5453795"/>
                  <a:pt x="1462611" y="5454491"/>
                </a:cubicBezTo>
                <a:cubicBezTo>
                  <a:pt x="1463581" y="5458489"/>
                  <a:pt x="1461945" y="5463639"/>
                  <a:pt x="1458644" y="5466546"/>
                </a:cubicBezTo>
                <a:cubicBezTo>
                  <a:pt x="1459946" y="5465910"/>
                  <a:pt x="1461340" y="5465456"/>
                  <a:pt x="1462763" y="5465304"/>
                </a:cubicBezTo>
                <a:lnTo>
                  <a:pt x="1468002" y="5464759"/>
                </a:lnTo>
                <a:cubicBezTo>
                  <a:pt x="1469849" y="5464577"/>
                  <a:pt x="1471606" y="5464881"/>
                  <a:pt x="1473180" y="5465517"/>
                </a:cubicBezTo>
                <a:cubicBezTo>
                  <a:pt x="1477147" y="5461670"/>
                  <a:pt x="1482417" y="5459307"/>
                  <a:pt x="1488564" y="5459792"/>
                </a:cubicBezTo>
                <a:cubicBezTo>
                  <a:pt x="1492471" y="5460095"/>
                  <a:pt x="1495832" y="5461367"/>
                  <a:pt x="1498709" y="5463275"/>
                </a:cubicBezTo>
                <a:cubicBezTo>
                  <a:pt x="1500465" y="5457308"/>
                  <a:pt x="1506007" y="5453098"/>
                  <a:pt x="1512427" y="5454370"/>
                </a:cubicBezTo>
                <a:cubicBezTo>
                  <a:pt x="1518423" y="5455581"/>
                  <a:pt x="1523329" y="5462094"/>
                  <a:pt x="1521724" y="5468273"/>
                </a:cubicBezTo>
                <a:cubicBezTo>
                  <a:pt x="1521119" y="5470666"/>
                  <a:pt x="1520483" y="5473059"/>
                  <a:pt x="1519847" y="5475452"/>
                </a:cubicBezTo>
                <a:cubicBezTo>
                  <a:pt x="1519483" y="5476845"/>
                  <a:pt x="1518847" y="5478117"/>
                  <a:pt x="1518121" y="5479299"/>
                </a:cubicBezTo>
                <a:lnTo>
                  <a:pt x="1518363" y="5481601"/>
                </a:lnTo>
                <a:cubicBezTo>
                  <a:pt x="1518757" y="5485508"/>
                  <a:pt x="1517212" y="5488870"/>
                  <a:pt x="1514729" y="5491354"/>
                </a:cubicBezTo>
                <a:cubicBezTo>
                  <a:pt x="1515698" y="5491535"/>
                  <a:pt x="1516606" y="5491687"/>
                  <a:pt x="1517515" y="5492050"/>
                </a:cubicBezTo>
                <a:cubicBezTo>
                  <a:pt x="1523572" y="5491112"/>
                  <a:pt x="1530234" y="5493929"/>
                  <a:pt x="1531051" y="5501804"/>
                </a:cubicBezTo>
                <a:cubicBezTo>
                  <a:pt x="1531051" y="5501864"/>
                  <a:pt x="1531021" y="5501895"/>
                  <a:pt x="1531021" y="5501955"/>
                </a:cubicBezTo>
                <a:cubicBezTo>
                  <a:pt x="1531839" y="5500986"/>
                  <a:pt x="1532687" y="5500047"/>
                  <a:pt x="1534019" y="5499259"/>
                </a:cubicBezTo>
                <a:cubicBezTo>
                  <a:pt x="1546980" y="5491596"/>
                  <a:pt x="1560790" y="5510830"/>
                  <a:pt x="1547677" y="5518554"/>
                </a:cubicBezTo>
                <a:close/>
                <a:moveTo>
                  <a:pt x="1555187" y="5473452"/>
                </a:moveTo>
                <a:lnTo>
                  <a:pt x="1551190" y="5471605"/>
                </a:lnTo>
                <a:cubicBezTo>
                  <a:pt x="1548192" y="5473422"/>
                  <a:pt x="1544528" y="5474028"/>
                  <a:pt x="1540924" y="5472695"/>
                </a:cubicBezTo>
                <a:cubicBezTo>
                  <a:pt x="1536260" y="5470968"/>
                  <a:pt x="1534201" y="5467152"/>
                  <a:pt x="1532414" y="5462851"/>
                </a:cubicBezTo>
                <a:cubicBezTo>
                  <a:pt x="1531021" y="5459519"/>
                  <a:pt x="1531869" y="5456066"/>
                  <a:pt x="1533807" y="5453249"/>
                </a:cubicBezTo>
                <a:cubicBezTo>
                  <a:pt x="1533807" y="5453007"/>
                  <a:pt x="1533777" y="5452764"/>
                  <a:pt x="1533777" y="5452522"/>
                </a:cubicBezTo>
                <a:cubicBezTo>
                  <a:pt x="1533504" y="5445889"/>
                  <a:pt x="1538955" y="5440830"/>
                  <a:pt x="1545285" y="5440376"/>
                </a:cubicBezTo>
                <a:cubicBezTo>
                  <a:pt x="1547192" y="5440255"/>
                  <a:pt x="1548919" y="5440770"/>
                  <a:pt x="1550554" y="5441588"/>
                </a:cubicBezTo>
                <a:cubicBezTo>
                  <a:pt x="1549918" y="5438044"/>
                  <a:pt x="1551038" y="5434348"/>
                  <a:pt x="1555308" y="5431834"/>
                </a:cubicBezTo>
                <a:cubicBezTo>
                  <a:pt x="1568239" y="5424201"/>
                  <a:pt x="1582957" y="5442769"/>
                  <a:pt x="1569844" y="5450493"/>
                </a:cubicBezTo>
                <a:cubicBezTo>
                  <a:pt x="1568360" y="5451371"/>
                  <a:pt x="1566846" y="5451826"/>
                  <a:pt x="1565332" y="5452068"/>
                </a:cubicBezTo>
                <a:lnTo>
                  <a:pt x="1565514" y="5452159"/>
                </a:lnTo>
                <a:cubicBezTo>
                  <a:pt x="1568845" y="5453673"/>
                  <a:pt x="1570783" y="5456581"/>
                  <a:pt x="1571570" y="5459852"/>
                </a:cubicBezTo>
                <a:cubicBezTo>
                  <a:pt x="1574538" y="5454733"/>
                  <a:pt x="1580837" y="5451462"/>
                  <a:pt x="1587499" y="5455158"/>
                </a:cubicBezTo>
                <a:lnTo>
                  <a:pt x="1590346" y="5456733"/>
                </a:lnTo>
                <a:cubicBezTo>
                  <a:pt x="1603671" y="5464123"/>
                  <a:pt x="1591739" y="5484569"/>
                  <a:pt x="1578445" y="5477178"/>
                </a:cubicBezTo>
                <a:lnTo>
                  <a:pt x="1575598" y="5475603"/>
                </a:lnTo>
                <a:cubicBezTo>
                  <a:pt x="1572540" y="5473907"/>
                  <a:pt x="1570935" y="5471484"/>
                  <a:pt x="1570268" y="5468909"/>
                </a:cubicBezTo>
                <a:cubicBezTo>
                  <a:pt x="1567301" y="5474058"/>
                  <a:pt x="1560456" y="5475845"/>
                  <a:pt x="1555187" y="5473452"/>
                </a:cubicBezTo>
                <a:close/>
                <a:moveTo>
                  <a:pt x="1564060" y="5518766"/>
                </a:moveTo>
                <a:lnTo>
                  <a:pt x="1561395" y="5514253"/>
                </a:lnTo>
                <a:cubicBezTo>
                  <a:pt x="1558125" y="5508710"/>
                  <a:pt x="1561183" y="5501077"/>
                  <a:pt x="1566634" y="5498351"/>
                </a:cubicBezTo>
                <a:cubicBezTo>
                  <a:pt x="1572600" y="5495322"/>
                  <a:pt x="1579293" y="5498078"/>
                  <a:pt x="1582533" y="5503591"/>
                </a:cubicBezTo>
                <a:lnTo>
                  <a:pt x="1585198" y="5508104"/>
                </a:lnTo>
                <a:cubicBezTo>
                  <a:pt x="1588469" y="5513647"/>
                  <a:pt x="1585410" y="5521280"/>
                  <a:pt x="1579959" y="5524006"/>
                </a:cubicBezTo>
                <a:cubicBezTo>
                  <a:pt x="1573963" y="5526975"/>
                  <a:pt x="1567301" y="5524249"/>
                  <a:pt x="1564060" y="5518766"/>
                </a:cubicBezTo>
                <a:close/>
                <a:moveTo>
                  <a:pt x="1587711" y="5590675"/>
                </a:moveTo>
                <a:cubicBezTo>
                  <a:pt x="1585743" y="5589735"/>
                  <a:pt x="1584108" y="5588433"/>
                  <a:pt x="1582745" y="5586949"/>
                </a:cubicBezTo>
                <a:cubicBezTo>
                  <a:pt x="1577900" y="5586252"/>
                  <a:pt x="1574144" y="5582436"/>
                  <a:pt x="1572752" y="5577529"/>
                </a:cubicBezTo>
                <a:lnTo>
                  <a:pt x="1570723" y="5570380"/>
                </a:lnTo>
                <a:cubicBezTo>
                  <a:pt x="1568966" y="5564201"/>
                  <a:pt x="1574235" y="5557658"/>
                  <a:pt x="1580110" y="5556507"/>
                </a:cubicBezTo>
                <a:cubicBezTo>
                  <a:pt x="1585107" y="5555538"/>
                  <a:pt x="1589407" y="5557840"/>
                  <a:pt x="1592012" y="5561657"/>
                </a:cubicBezTo>
                <a:cubicBezTo>
                  <a:pt x="1593829" y="5561717"/>
                  <a:pt x="1595646" y="5562050"/>
                  <a:pt x="1597402" y="5562959"/>
                </a:cubicBezTo>
                <a:cubicBezTo>
                  <a:pt x="1601187" y="5564867"/>
                  <a:pt x="1603368" y="5569290"/>
                  <a:pt x="1603307" y="5573561"/>
                </a:cubicBezTo>
                <a:cubicBezTo>
                  <a:pt x="1605730" y="5577226"/>
                  <a:pt x="1605821" y="5582375"/>
                  <a:pt x="1603852" y="5586222"/>
                </a:cubicBezTo>
                <a:cubicBezTo>
                  <a:pt x="1600794" y="5592219"/>
                  <a:pt x="1593283" y="5593340"/>
                  <a:pt x="1587711" y="5590675"/>
                </a:cubicBezTo>
                <a:close/>
                <a:moveTo>
                  <a:pt x="1618933" y="5656313"/>
                </a:moveTo>
                <a:cubicBezTo>
                  <a:pt x="1611544" y="5669580"/>
                  <a:pt x="1592496" y="5655556"/>
                  <a:pt x="1599825" y="5642380"/>
                </a:cubicBezTo>
                <a:cubicBezTo>
                  <a:pt x="1601702" y="5638957"/>
                  <a:pt x="1604397" y="5637382"/>
                  <a:pt x="1607184" y="5637109"/>
                </a:cubicBezTo>
                <a:cubicBezTo>
                  <a:pt x="1601187" y="5634322"/>
                  <a:pt x="1596645" y="5626447"/>
                  <a:pt x="1600885" y="5618875"/>
                </a:cubicBezTo>
                <a:cubicBezTo>
                  <a:pt x="1605730" y="5610151"/>
                  <a:pt x="1615572" y="5613271"/>
                  <a:pt x="1619691" y="5620147"/>
                </a:cubicBezTo>
                <a:lnTo>
                  <a:pt x="1618358" y="5615452"/>
                </a:lnTo>
                <a:cubicBezTo>
                  <a:pt x="1616602" y="5609273"/>
                  <a:pt x="1620932" y="5602639"/>
                  <a:pt x="1626989" y="5601125"/>
                </a:cubicBezTo>
                <a:cubicBezTo>
                  <a:pt x="1633318" y="5599550"/>
                  <a:pt x="1639556" y="5603609"/>
                  <a:pt x="1641313" y="5609757"/>
                </a:cubicBezTo>
                <a:lnTo>
                  <a:pt x="1643342" y="5616906"/>
                </a:lnTo>
                <a:cubicBezTo>
                  <a:pt x="1645098" y="5623085"/>
                  <a:pt x="1640768" y="5629748"/>
                  <a:pt x="1634711" y="5631233"/>
                </a:cubicBezTo>
                <a:cubicBezTo>
                  <a:pt x="1629321" y="5632566"/>
                  <a:pt x="1624021" y="5629809"/>
                  <a:pt x="1621477" y="5625175"/>
                </a:cubicBezTo>
                <a:cubicBezTo>
                  <a:pt x="1621810" y="5627628"/>
                  <a:pt x="1621417" y="5630263"/>
                  <a:pt x="1619963" y="5632838"/>
                </a:cubicBezTo>
                <a:cubicBezTo>
                  <a:pt x="1618085" y="5636231"/>
                  <a:pt x="1615421" y="5637836"/>
                  <a:pt x="1612634" y="5638109"/>
                </a:cubicBezTo>
                <a:cubicBezTo>
                  <a:pt x="1618631" y="5640895"/>
                  <a:pt x="1623173" y="5648740"/>
                  <a:pt x="1618933" y="5656313"/>
                </a:cubicBezTo>
                <a:close/>
                <a:moveTo>
                  <a:pt x="1635680" y="5719528"/>
                </a:moveTo>
                <a:cubicBezTo>
                  <a:pt x="1635862" y="5719013"/>
                  <a:pt x="1635650" y="5718438"/>
                  <a:pt x="1635892" y="5717953"/>
                </a:cubicBezTo>
                <a:cubicBezTo>
                  <a:pt x="1637709" y="5714500"/>
                  <a:pt x="1641282" y="5712591"/>
                  <a:pt x="1645007" y="5712258"/>
                </a:cubicBezTo>
                <a:cubicBezTo>
                  <a:pt x="1644250" y="5712107"/>
                  <a:pt x="1643523" y="5711834"/>
                  <a:pt x="1642827" y="5711441"/>
                </a:cubicBezTo>
                <a:lnTo>
                  <a:pt x="1638224" y="5708896"/>
                </a:lnTo>
                <a:cubicBezTo>
                  <a:pt x="1632621" y="5705777"/>
                  <a:pt x="1628927" y="5700142"/>
                  <a:pt x="1631531" y="5693539"/>
                </a:cubicBezTo>
                <a:cubicBezTo>
                  <a:pt x="1633651" y="5688178"/>
                  <a:pt x="1641282" y="5683756"/>
                  <a:pt x="1646855" y="5686845"/>
                </a:cubicBezTo>
                <a:lnTo>
                  <a:pt x="1651458" y="5689390"/>
                </a:lnTo>
                <a:cubicBezTo>
                  <a:pt x="1657060" y="5692509"/>
                  <a:pt x="1660755" y="5698143"/>
                  <a:pt x="1658150" y="5704716"/>
                </a:cubicBezTo>
                <a:cubicBezTo>
                  <a:pt x="1656636" y="5708533"/>
                  <a:pt x="1652336" y="5711834"/>
                  <a:pt x="1647975" y="5712319"/>
                </a:cubicBezTo>
                <a:cubicBezTo>
                  <a:pt x="1649398" y="5712531"/>
                  <a:pt x="1650791" y="5712955"/>
                  <a:pt x="1652063" y="5713652"/>
                </a:cubicBezTo>
                <a:lnTo>
                  <a:pt x="1656666" y="5716196"/>
                </a:lnTo>
                <a:cubicBezTo>
                  <a:pt x="1658302" y="5717105"/>
                  <a:pt x="1659543" y="5718377"/>
                  <a:pt x="1660482" y="5719801"/>
                </a:cubicBezTo>
                <a:cubicBezTo>
                  <a:pt x="1665963" y="5718922"/>
                  <a:pt x="1671596" y="5719982"/>
                  <a:pt x="1676381" y="5723920"/>
                </a:cubicBezTo>
                <a:cubicBezTo>
                  <a:pt x="1677774" y="5725071"/>
                  <a:pt x="1678319" y="5726616"/>
                  <a:pt x="1679318" y="5727949"/>
                </a:cubicBezTo>
                <a:cubicBezTo>
                  <a:pt x="1664601" y="5725495"/>
                  <a:pt x="1650216" y="5722375"/>
                  <a:pt x="1635680" y="5719528"/>
                </a:cubicBezTo>
                <a:close/>
                <a:moveTo>
                  <a:pt x="1675957" y="5692025"/>
                </a:moveTo>
                <a:lnTo>
                  <a:pt x="1669264" y="5695508"/>
                </a:lnTo>
                <a:cubicBezTo>
                  <a:pt x="1663480" y="5698507"/>
                  <a:pt x="1655849" y="5694175"/>
                  <a:pt x="1653729" y="5688602"/>
                </a:cubicBezTo>
                <a:cubicBezTo>
                  <a:pt x="1652094" y="5684392"/>
                  <a:pt x="1653214" y="5680484"/>
                  <a:pt x="1655637" y="5677364"/>
                </a:cubicBezTo>
                <a:cubicBezTo>
                  <a:pt x="1655273" y="5674396"/>
                  <a:pt x="1656000" y="5671215"/>
                  <a:pt x="1657575" y="5668368"/>
                </a:cubicBezTo>
                <a:lnTo>
                  <a:pt x="1660119" y="5663764"/>
                </a:lnTo>
                <a:cubicBezTo>
                  <a:pt x="1663238" y="5658130"/>
                  <a:pt x="1672020" y="5657827"/>
                  <a:pt x="1676653" y="5661250"/>
                </a:cubicBezTo>
                <a:cubicBezTo>
                  <a:pt x="1680863" y="5664370"/>
                  <a:pt x="1681892" y="5668974"/>
                  <a:pt x="1680863" y="5673427"/>
                </a:cubicBezTo>
                <a:cubicBezTo>
                  <a:pt x="1681650" y="5674366"/>
                  <a:pt x="1682407" y="5675335"/>
                  <a:pt x="1682831" y="5676425"/>
                </a:cubicBezTo>
                <a:cubicBezTo>
                  <a:pt x="1685345" y="5682998"/>
                  <a:pt x="1681711" y="5689026"/>
                  <a:pt x="1675957" y="5692025"/>
                </a:cubicBezTo>
                <a:close/>
                <a:moveTo>
                  <a:pt x="1672171" y="5589463"/>
                </a:moveTo>
                <a:lnTo>
                  <a:pt x="1667568" y="5586918"/>
                </a:lnTo>
                <a:cubicBezTo>
                  <a:pt x="1661784" y="5583708"/>
                  <a:pt x="1660664" y="5576075"/>
                  <a:pt x="1663662" y="5570653"/>
                </a:cubicBezTo>
                <a:cubicBezTo>
                  <a:pt x="1666841" y="5564898"/>
                  <a:pt x="1674533" y="5563747"/>
                  <a:pt x="1679924" y="5566745"/>
                </a:cubicBezTo>
                <a:lnTo>
                  <a:pt x="1684527" y="5569290"/>
                </a:lnTo>
                <a:cubicBezTo>
                  <a:pt x="1690311" y="5572501"/>
                  <a:pt x="1691431" y="5580134"/>
                  <a:pt x="1688433" y="5585555"/>
                </a:cubicBezTo>
                <a:cubicBezTo>
                  <a:pt x="1685254" y="5591341"/>
                  <a:pt x="1677562" y="5592492"/>
                  <a:pt x="1672171" y="5589463"/>
                </a:cubicBezTo>
                <a:close/>
                <a:moveTo>
                  <a:pt x="1707088" y="5641380"/>
                </a:moveTo>
                <a:cubicBezTo>
                  <a:pt x="1704362" y="5642046"/>
                  <a:pt x="1701425" y="5641865"/>
                  <a:pt x="1699002" y="5640501"/>
                </a:cubicBezTo>
                <a:lnTo>
                  <a:pt x="1694399" y="5637957"/>
                </a:lnTo>
                <a:cubicBezTo>
                  <a:pt x="1688585" y="5634747"/>
                  <a:pt x="1686495" y="5628052"/>
                  <a:pt x="1689221" y="5622055"/>
                </a:cubicBezTo>
                <a:cubicBezTo>
                  <a:pt x="1691795" y="5616360"/>
                  <a:pt x="1699699" y="5613876"/>
                  <a:pt x="1705119" y="5616875"/>
                </a:cubicBezTo>
                <a:lnTo>
                  <a:pt x="1709723" y="5619420"/>
                </a:lnTo>
                <a:cubicBezTo>
                  <a:pt x="1710086" y="5619602"/>
                  <a:pt x="1710358" y="5619874"/>
                  <a:pt x="1710692" y="5620056"/>
                </a:cubicBezTo>
                <a:cubicBezTo>
                  <a:pt x="1711691" y="5619511"/>
                  <a:pt x="1712690" y="5619086"/>
                  <a:pt x="1713780" y="5618844"/>
                </a:cubicBezTo>
                <a:cubicBezTo>
                  <a:pt x="1720413" y="5617512"/>
                  <a:pt x="1725954" y="5621994"/>
                  <a:pt x="1727711" y="5628113"/>
                </a:cubicBezTo>
                <a:lnTo>
                  <a:pt x="1729740" y="5635261"/>
                </a:lnTo>
                <a:cubicBezTo>
                  <a:pt x="1731496" y="5641440"/>
                  <a:pt x="1726348" y="5648013"/>
                  <a:pt x="1720473" y="5649195"/>
                </a:cubicBezTo>
                <a:cubicBezTo>
                  <a:pt x="1714416" y="5650436"/>
                  <a:pt x="1709238" y="5646771"/>
                  <a:pt x="1707088" y="5641380"/>
                </a:cubicBezTo>
                <a:close/>
                <a:moveTo>
                  <a:pt x="1734282" y="5719528"/>
                </a:moveTo>
                <a:cubicBezTo>
                  <a:pt x="1726863" y="5732856"/>
                  <a:pt x="1706876" y="5720164"/>
                  <a:pt x="1714265" y="5706897"/>
                </a:cubicBezTo>
                <a:cubicBezTo>
                  <a:pt x="1721684" y="5693570"/>
                  <a:pt x="1741641" y="5706261"/>
                  <a:pt x="1734282" y="5719528"/>
                </a:cubicBezTo>
                <a:close/>
                <a:moveTo>
                  <a:pt x="1754330" y="5694690"/>
                </a:moveTo>
                <a:cubicBezTo>
                  <a:pt x="1754390" y="5694872"/>
                  <a:pt x="1754421" y="5694902"/>
                  <a:pt x="1754542" y="5695235"/>
                </a:cubicBezTo>
                <a:cubicBezTo>
                  <a:pt x="1756995" y="5701384"/>
                  <a:pt x="1754269" y="5707927"/>
                  <a:pt x="1748364" y="5710804"/>
                </a:cubicBezTo>
                <a:cubicBezTo>
                  <a:pt x="1742731" y="5713561"/>
                  <a:pt x="1735100" y="5710380"/>
                  <a:pt x="1732798" y="5704625"/>
                </a:cubicBezTo>
                <a:cubicBezTo>
                  <a:pt x="1732283" y="5703353"/>
                  <a:pt x="1732314" y="5701960"/>
                  <a:pt x="1731981" y="5700627"/>
                </a:cubicBezTo>
                <a:cubicBezTo>
                  <a:pt x="1730800" y="5700597"/>
                  <a:pt x="1729619" y="5700566"/>
                  <a:pt x="1728498" y="5700203"/>
                </a:cubicBezTo>
                <a:lnTo>
                  <a:pt x="1723411" y="5698597"/>
                </a:lnTo>
                <a:cubicBezTo>
                  <a:pt x="1716991" y="5696568"/>
                  <a:pt x="1714265" y="5689299"/>
                  <a:pt x="1716082" y="5683241"/>
                </a:cubicBezTo>
                <a:cubicBezTo>
                  <a:pt x="1718020" y="5676880"/>
                  <a:pt x="1725440" y="5674033"/>
                  <a:pt x="1731436" y="5675910"/>
                </a:cubicBezTo>
                <a:lnTo>
                  <a:pt x="1736523" y="5677516"/>
                </a:lnTo>
                <a:cubicBezTo>
                  <a:pt x="1737129" y="5677698"/>
                  <a:pt x="1737553" y="5678152"/>
                  <a:pt x="1738098" y="5678425"/>
                </a:cubicBezTo>
                <a:cubicBezTo>
                  <a:pt x="1741005" y="5676456"/>
                  <a:pt x="1744518" y="5675638"/>
                  <a:pt x="1748394" y="5677122"/>
                </a:cubicBezTo>
                <a:cubicBezTo>
                  <a:pt x="1753875" y="5679212"/>
                  <a:pt x="1758176" y="5686724"/>
                  <a:pt x="1755238" y="5692388"/>
                </a:cubicBezTo>
                <a:cubicBezTo>
                  <a:pt x="1754875" y="5693024"/>
                  <a:pt x="1754572" y="5693721"/>
                  <a:pt x="1754299" y="5694418"/>
                </a:cubicBezTo>
                <a:cubicBezTo>
                  <a:pt x="1754299" y="5694418"/>
                  <a:pt x="1754299" y="5694418"/>
                  <a:pt x="1754299" y="5694418"/>
                </a:cubicBezTo>
                <a:cubicBezTo>
                  <a:pt x="1754299" y="5694539"/>
                  <a:pt x="1754299" y="5694569"/>
                  <a:pt x="1754330" y="5694690"/>
                </a:cubicBezTo>
                <a:close/>
                <a:moveTo>
                  <a:pt x="1787732" y="5693570"/>
                </a:moveTo>
                <a:lnTo>
                  <a:pt x="1781039" y="5697053"/>
                </a:lnTo>
                <a:cubicBezTo>
                  <a:pt x="1775255" y="5700082"/>
                  <a:pt x="1767654" y="5696084"/>
                  <a:pt x="1765353" y="5690480"/>
                </a:cubicBezTo>
                <a:cubicBezTo>
                  <a:pt x="1762748" y="5684089"/>
                  <a:pt x="1766170" y="5677788"/>
                  <a:pt x="1771924" y="5674790"/>
                </a:cubicBezTo>
                <a:cubicBezTo>
                  <a:pt x="1774165" y="5673639"/>
                  <a:pt x="1776376" y="5672457"/>
                  <a:pt x="1778617" y="5671307"/>
                </a:cubicBezTo>
                <a:cubicBezTo>
                  <a:pt x="1784401" y="5668277"/>
                  <a:pt x="1792002" y="5672276"/>
                  <a:pt x="1794304" y="5677879"/>
                </a:cubicBezTo>
                <a:cubicBezTo>
                  <a:pt x="1796908" y="5684270"/>
                  <a:pt x="1793486" y="5690601"/>
                  <a:pt x="1787732" y="5693570"/>
                </a:cubicBezTo>
                <a:close/>
                <a:moveTo>
                  <a:pt x="1828493" y="5625629"/>
                </a:moveTo>
                <a:lnTo>
                  <a:pt x="1824920" y="5627750"/>
                </a:lnTo>
                <a:cubicBezTo>
                  <a:pt x="1821165" y="5629961"/>
                  <a:pt x="1816925" y="5629991"/>
                  <a:pt x="1813382" y="5628234"/>
                </a:cubicBezTo>
                <a:cubicBezTo>
                  <a:pt x="1813261" y="5628325"/>
                  <a:pt x="1813109" y="5628385"/>
                  <a:pt x="1812958" y="5628507"/>
                </a:cubicBezTo>
                <a:cubicBezTo>
                  <a:pt x="1817107" y="5632172"/>
                  <a:pt x="1818924" y="5638563"/>
                  <a:pt x="1815986" y="5643530"/>
                </a:cubicBezTo>
                <a:cubicBezTo>
                  <a:pt x="1818772" y="5646923"/>
                  <a:pt x="1819620" y="5651497"/>
                  <a:pt x="1817682" y="5656040"/>
                </a:cubicBezTo>
                <a:cubicBezTo>
                  <a:pt x="1815320" y="5661674"/>
                  <a:pt x="1807325" y="5664643"/>
                  <a:pt x="1801905" y="5661644"/>
                </a:cubicBezTo>
                <a:lnTo>
                  <a:pt x="1797302" y="5659100"/>
                </a:lnTo>
                <a:cubicBezTo>
                  <a:pt x="1791517" y="5655889"/>
                  <a:pt x="1789095" y="5649558"/>
                  <a:pt x="1791699" y="5643318"/>
                </a:cubicBezTo>
                <a:cubicBezTo>
                  <a:pt x="1792335" y="5641804"/>
                  <a:pt x="1793425" y="5640532"/>
                  <a:pt x="1794697" y="5639472"/>
                </a:cubicBezTo>
                <a:cubicBezTo>
                  <a:pt x="1794364" y="5637987"/>
                  <a:pt x="1793910" y="5636473"/>
                  <a:pt x="1794182" y="5634958"/>
                </a:cubicBezTo>
                <a:cubicBezTo>
                  <a:pt x="1788580" y="5634141"/>
                  <a:pt x="1783432" y="5630112"/>
                  <a:pt x="1779677" y="5625326"/>
                </a:cubicBezTo>
                <a:cubicBezTo>
                  <a:pt x="1779465" y="5626780"/>
                  <a:pt x="1779041" y="5628204"/>
                  <a:pt x="1778314" y="5629476"/>
                </a:cubicBezTo>
                <a:lnTo>
                  <a:pt x="1775770" y="5634050"/>
                </a:lnTo>
                <a:cubicBezTo>
                  <a:pt x="1772560" y="5639835"/>
                  <a:pt x="1765020" y="5641047"/>
                  <a:pt x="1759538" y="5638109"/>
                </a:cubicBezTo>
                <a:cubicBezTo>
                  <a:pt x="1753785" y="5634989"/>
                  <a:pt x="1752482" y="5627265"/>
                  <a:pt x="1755480" y="5621843"/>
                </a:cubicBezTo>
                <a:lnTo>
                  <a:pt x="1758024" y="5617269"/>
                </a:lnTo>
                <a:cubicBezTo>
                  <a:pt x="1761234" y="5611484"/>
                  <a:pt x="1768775" y="5610272"/>
                  <a:pt x="1774256" y="5613210"/>
                </a:cubicBezTo>
                <a:cubicBezTo>
                  <a:pt x="1774650" y="5613422"/>
                  <a:pt x="1774892" y="5613846"/>
                  <a:pt x="1775255" y="5614089"/>
                </a:cubicBezTo>
                <a:cubicBezTo>
                  <a:pt x="1775165" y="5609818"/>
                  <a:pt x="1776436" y="5605274"/>
                  <a:pt x="1778920" y="5601034"/>
                </a:cubicBezTo>
                <a:cubicBezTo>
                  <a:pt x="1771833" y="5597369"/>
                  <a:pt x="1769411" y="5584253"/>
                  <a:pt x="1778920" y="5578649"/>
                </a:cubicBezTo>
                <a:cubicBezTo>
                  <a:pt x="1785370" y="5574833"/>
                  <a:pt x="1790882" y="5578256"/>
                  <a:pt x="1793244" y="5583587"/>
                </a:cubicBezTo>
                <a:cubicBezTo>
                  <a:pt x="1793940" y="5582708"/>
                  <a:pt x="1794727" y="5581951"/>
                  <a:pt x="1795606" y="5581345"/>
                </a:cubicBezTo>
                <a:cubicBezTo>
                  <a:pt x="1792789" y="5575741"/>
                  <a:pt x="1795273" y="5569078"/>
                  <a:pt x="1800421" y="5565867"/>
                </a:cubicBezTo>
                <a:cubicBezTo>
                  <a:pt x="1803752" y="5563807"/>
                  <a:pt x="1807780" y="5563989"/>
                  <a:pt x="1811141" y="5565564"/>
                </a:cubicBezTo>
                <a:cubicBezTo>
                  <a:pt x="1810566" y="5565049"/>
                  <a:pt x="1810081" y="5564444"/>
                  <a:pt x="1809687" y="5563747"/>
                </a:cubicBezTo>
                <a:lnTo>
                  <a:pt x="1807023" y="5559203"/>
                </a:lnTo>
                <a:cubicBezTo>
                  <a:pt x="1803782" y="5553660"/>
                  <a:pt x="1803449" y="5546966"/>
                  <a:pt x="1809021" y="5542604"/>
                </a:cubicBezTo>
                <a:cubicBezTo>
                  <a:pt x="1813564" y="5539030"/>
                  <a:pt x="1822406" y="5539091"/>
                  <a:pt x="1825647" y="5544603"/>
                </a:cubicBezTo>
                <a:lnTo>
                  <a:pt x="1828312" y="5549117"/>
                </a:lnTo>
                <a:cubicBezTo>
                  <a:pt x="1830734" y="5553206"/>
                  <a:pt x="1831491" y="5557961"/>
                  <a:pt x="1829493" y="5561899"/>
                </a:cubicBezTo>
                <a:cubicBezTo>
                  <a:pt x="1830704" y="5562081"/>
                  <a:pt x="1831915" y="5562323"/>
                  <a:pt x="1833005" y="5562990"/>
                </a:cubicBezTo>
                <a:lnTo>
                  <a:pt x="1837548" y="5565807"/>
                </a:lnTo>
                <a:cubicBezTo>
                  <a:pt x="1843090" y="5569229"/>
                  <a:pt x="1846058" y="5575711"/>
                  <a:pt x="1842938" y="5581951"/>
                </a:cubicBezTo>
                <a:cubicBezTo>
                  <a:pt x="1840728" y="5586343"/>
                  <a:pt x="1835216" y="5589190"/>
                  <a:pt x="1830219" y="5588373"/>
                </a:cubicBezTo>
                <a:cubicBezTo>
                  <a:pt x="1830886" y="5589463"/>
                  <a:pt x="1831824" y="5590250"/>
                  <a:pt x="1832279" y="5591553"/>
                </a:cubicBezTo>
                <a:cubicBezTo>
                  <a:pt x="1833641" y="5595248"/>
                  <a:pt x="1833884" y="5598853"/>
                  <a:pt x="1833339" y="5602276"/>
                </a:cubicBezTo>
                <a:cubicBezTo>
                  <a:pt x="1834944" y="5603184"/>
                  <a:pt x="1836397" y="5604426"/>
                  <a:pt x="1837548" y="5606062"/>
                </a:cubicBezTo>
                <a:cubicBezTo>
                  <a:pt x="1839395" y="5608697"/>
                  <a:pt x="1839728" y="5612120"/>
                  <a:pt x="1838941" y="5615270"/>
                </a:cubicBezTo>
                <a:cubicBezTo>
                  <a:pt x="1838759" y="5617178"/>
                  <a:pt x="1838305" y="5619086"/>
                  <a:pt x="1837306" y="5620661"/>
                </a:cubicBezTo>
                <a:cubicBezTo>
                  <a:pt x="1835216" y="5623872"/>
                  <a:pt x="1831946" y="5625387"/>
                  <a:pt x="1828493" y="5625629"/>
                </a:cubicBezTo>
                <a:close/>
                <a:moveTo>
                  <a:pt x="1858655" y="5679757"/>
                </a:moveTo>
                <a:cubicBezTo>
                  <a:pt x="1851236" y="5693085"/>
                  <a:pt x="1830674" y="5681362"/>
                  <a:pt x="1838093" y="5668065"/>
                </a:cubicBezTo>
                <a:cubicBezTo>
                  <a:pt x="1845482" y="5654738"/>
                  <a:pt x="1866044" y="5666460"/>
                  <a:pt x="1858655" y="5679757"/>
                </a:cubicBezTo>
                <a:close/>
                <a:moveTo>
                  <a:pt x="1859322" y="5644136"/>
                </a:moveTo>
                <a:cubicBezTo>
                  <a:pt x="1855355" y="5646438"/>
                  <a:pt x="1851297" y="5649165"/>
                  <a:pt x="1846663" y="5649740"/>
                </a:cubicBezTo>
                <a:cubicBezTo>
                  <a:pt x="1839880" y="5650558"/>
                  <a:pt x="1833732" y="5645984"/>
                  <a:pt x="1832793" y="5639138"/>
                </a:cubicBezTo>
                <a:cubicBezTo>
                  <a:pt x="1832127" y="5634141"/>
                  <a:pt x="1834611" y="5630475"/>
                  <a:pt x="1837609" y="5626841"/>
                </a:cubicBezTo>
                <a:cubicBezTo>
                  <a:pt x="1839940" y="5624024"/>
                  <a:pt x="1843453" y="5623115"/>
                  <a:pt x="1846905" y="5623539"/>
                </a:cubicBezTo>
                <a:cubicBezTo>
                  <a:pt x="1847117" y="5623418"/>
                  <a:pt x="1847329" y="5623297"/>
                  <a:pt x="1847541" y="5623176"/>
                </a:cubicBezTo>
                <a:cubicBezTo>
                  <a:pt x="1853356" y="5619813"/>
                  <a:pt x="1860503" y="5622297"/>
                  <a:pt x="1863925" y="5627780"/>
                </a:cubicBezTo>
                <a:cubicBezTo>
                  <a:pt x="1867407" y="5633323"/>
                  <a:pt x="1864773" y="5641017"/>
                  <a:pt x="1859322" y="5644136"/>
                </a:cubicBezTo>
                <a:close/>
                <a:moveTo>
                  <a:pt x="1860381" y="5533306"/>
                </a:moveTo>
                <a:cubicBezTo>
                  <a:pt x="1860230" y="5533033"/>
                  <a:pt x="1860048" y="5532760"/>
                  <a:pt x="1859867" y="5532518"/>
                </a:cubicBezTo>
                <a:cubicBezTo>
                  <a:pt x="1859776" y="5532427"/>
                  <a:pt x="1859746" y="5532366"/>
                  <a:pt x="1859624" y="5532215"/>
                </a:cubicBezTo>
                <a:cubicBezTo>
                  <a:pt x="1858928" y="5531548"/>
                  <a:pt x="1858292" y="5530822"/>
                  <a:pt x="1857595" y="5530155"/>
                </a:cubicBezTo>
                <a:cubicBezTo>
                  <a:pt x="1857595" y="5530155"/>
                  <a:pt x="1857595" y="5530155"/>
                  <a:pt x="1857595" y="5530155"/>
                </a:cubicBezTo>
                <a:cubicBezTo>
                  <a:pt x="1855112" y="5533124"/>
                  <a:pt x="1851418" y="5534941"/>
                  <a:pt x="1847208" y="5534608"/>
                </a:cubicBezTo>
                <a:cubicBezTo>
                  <a:pt x="1840970" y="5534093"/>
                  <a:pt x="1835973" y="5527520"/>
                  <a:pt x="1836912" y="5521401"/>
                </a:cubicBezTo>
                <a:cubicBezTo>
                  <a:pt x="1838002" y="5514283"/>
                  <a:pt x="1841424" y="5507680"/>
                  <a:pt x="1847632" y="5503742"/>
                </a:cubicBezTo>
                <a:cubicBezTo>
                  <a:pt x="1849146" y="5502804"/>
                  <a:pt x="1850782" y="5502168"/>
                  <a:pt x="1852417" y="5501774"/>
                </a:cubicBezTo>
                <a:cubicBezTo>
                  <a:pt x="1853931" y="5499078"/>
                  <a:pt x="1856414" y="5496897"/>
                  <a:pt x="1859534" y="5496019"/>
                </a:cubicBezTo>
                <a:lnTo>
                  <a:pt x="1866680" y="5493959"/>
                </a:lnTo>
                <a:cubicBezTo>
                  <a:pt x="1872858" y="5492202"/>
                  <a:pt x="1879551" y="5496079"/>
                  <a:pt x="1881216" y="5502228"/>
                </a:cubicBezTo>
                <a:cubicBezTo>
                  <a:pt x="1881580" y="5503561"/>
                  <a:pt x="1881580" y="5504924"/>
                  <a:pt x="1881459" y="5506257"/>
                </a:cubicBezTo>
                <a:cubicBezTo>
                  <a:pt x="1882185" y="5506469"/>
                  <a:pt x="1882943" y="5506650"/>
                  <a:pt x="1883639" y="5506892"/>
                </a:cubicBezTo>
                <a:cubicBezTo>
                  <a:pt x="1889151" y="5508710"/>
                  <a:pt x="1892391" y="5513375"/>
                  <a:pt x="1892300" y="5518918"/>
                </a:cubicBezTo>
                <a:cubicBezTo>
                  <a:pt x="1894390" y="5511951"/>
                  <a:pt x="1903535" y="5506135"/>
                  <a:pt x="1911863" y="5511254"/>
                </a:cubicBezTo>
                <a:cubicBezTo>
                  <a:pt x="1925006" y="5519403"/>
                  <a:pt x="1909895" y="5538122"/>
                  <a:pt x="1896873" y="5530095"/>
                </a:cubicBezTo>
                <a:cubicBezTo>
                  <a:pt x="1893602" y="5528065"/>
                  <a:pt x="1892088" y="5525369"/>
                  <a:pt x="1891846" y="5522583"/>
                </a:cubicBezTo>
                <a:cubicBezTo>
                  <a:pt x="1890665" y="5526066"/>
                  <a:pt x="1887576" y="5528883"/>
                  <a:pt x="1883972" y="5530034"/>
                </a:cubicBezTo>
                <a:cubicBezTo>
                  <a:pt x="1884033" y="5530670"/>
                  <a:pt x="1884184" y="5531306"/>
                  <a:pt x="1884184" y="5532003"/>
                </a:cubicBezTo>
                <a:cubicBezTo>
                  <a:pt x="1883972" y="5538515"/>
                  <a:pt x="1879066" y="5544088"/>
                  <a:pt x="1872313" y="5544179"/>
                </a:cubicBezTo>
                <a:cubicBezTo>
                  <a:pt x="1866408" y="5544240"/>
                  <a:pt x="1860836" y="5539333"/>
                  <a:pt x="1860381" y="5533306"/>
                </a:cubicBezTo>
                <a:close/>
                <a:moveTo>
                  <a:pt x="1915891" y="5676456"/>
                </a:moveTo>
                <a:cubicBezTo>
                  <a:pt x="1908986" y="5683907"/>
                  <a:pt x="1898750" y="5685179"/>
                  <a:pt x="1889453" y="5682241"/>
                </a:cubicBezTo>
                <a:cubicBezTo>
                  <a:pt x="1883215" y="5680303"/>
                  <a:pt x="1879854" y="5673063"/>
                  <a:pt x="1881913" y="5667005"/>
                </a:cubicBezTo>
                <a:cubicBezTo>
                  <a:pt x="1882216" y="5666127"/>
                  <a:pt x="1882791" y="5665430"/>
                  <a:pt x="1883276" y="5664673"/>
                </a:cubicBezTo>
                <a:cubicBezTo>
                  <a:pt x="1883215" y="5664643"/>
                  <a:pt x="1883124" y="5664673"/>
                  <a:pt x="1883064" y="5664643"/>
                </a:cubicBezTo>
                <a:lnTo>
                  <a:pt x="1873888" y="5659524"/>
                </a:lnTo>
                <a:cubicBezTo>
                  <a:pt x="1868104" y="5656313"/>
                  <a:pt x="1866983" y="5648680"/>
                  <a:pt x="1869981" y="5643258"/>
                </a:cubicBezTo>
                <a:cubicBezTo>
                  <a:pt x="1873131" y="5637503"/>
                  <a:pt x="1880853" y="5636321"/>
                  <a:pt x="1886243" y="5639350"/>
                </a:cubicBezTo>
                <a:lnTo>
                  <a:pt x="1895419" y="5644439"/>
                </a:lnTo>
                <a:cubicBezTo>
                  <a:pt x="1900416" y="5647226"/>
                  <a:pt x="1901748" y="5653223"/>
                  <a:pt x="1900143" y="5658312"/>
                </a:cubicBezTo>
                <a:cubicBezTo>
                  <a:pt x="1904716" y="5653375"/>
                  <a:pt x="1912984" y="5655192"/>
                  <a:pt x="1917102" y="5659493"/>
                </a:cubicBezTo>
                <a:cubicBezTo>
                  <a:pt x="1921887" y="5664552"/>
                  <a:pt x="1920161" y="5671851"/>
                  <a:pt x="1915891" y="5676456"/>
                </a:cubicBezTo>
                <a:close/>
                <a:moveTo>
                  <a:pt x="1918283" y="5519311"/>
                </a:moveTo>
                <a:lnTo>
                  <a:pt x="1915618" y="5514798"/>
                </a:lnTo>
                <a:cubicBezTo>
                  <a:pt x="1912257" y="5509074"/>
                  <a:pt x="1913377" y="5502379"/>
                  <a:pt x="1918768" y="5498351"/>
                </a:cubicBezTo>
                <a:cubicBezTo>
                  <a:pt x="1923673" y="5494686"/>
                  <a:pt x="1932062" y="5496170"/>
                  <a:pt x="1935211" y="5501501"/>
                </a:cubicBezTo>
                <a:lnTo>
                  <a:pt x="1937876" y="5506014"/>
                </a:lnTo>
                <a:cubicBezTo>
                  <a:pt x="1941238" y="5511739"/>
                  <a:pt x="1940117" y="5518433"/>
                  <a:pt x="1934727" y="5522462"/>
                </a:cubicBezTo>
                <a:cubicBezTo>
                  <a:pt x="1929821" y="5526126"/>
                  <a:pt x="1921402" y="5524642"/>
                  <a:pt x="1918283" y="5519311"/>
                </a:cubicBezTo>
                <a:close/>
                <a:moveTo>
                  <a:pt x="1954078" y="5750605"/>
                </a:moveTo>
                <a:lnTo>
                  <a:pt x="1948990" y="5749000"/>
                </a:lnTo>
                <a:cubicBezTo>
                  <a:pt x="1945871" y="5748031"/>
                  <a:pt x="1943388" y="5746213"/>
                  <a:pt x="1941753" y="5743851"/>
                </a:cubicBezTo>
                <a:cubicBezTo>
                  <a:pt x="1932880" y="5749818"/>
                  <a:pt x="1918404" y="5739792"/>
                  <a:pt x="1924794" y="5728282"/>
                </a:cubicBezTo>
                <a:cubicBezTo>
                  <a:pt x="1929639" y="5719558"/>
                  <a:pt x="1940026" y="5721527"/>
                  <a:pt x="1944660" y="5727615"/>
                </a:cubicBezTo>
                <a:cubicBezTo>
                  <a:pt x="1947476" y="5725556"/>
                  <a:pt x="1950989" y="5724496"/>
                  <a:pt x="1954229" y="5725525"/>
                </a:cubicBezTo>
                <a:lnTo>
                  <a:pt x="1959317" y="5727131"/>
                </a:lnTo>
                <a:cubicBezTo>
                  <a:pt x="1965767" y="5729160"/>
                  <a:pt x="1969643" y="5734612"/>
                  <a:pt x="1968432" y="5741488"/>
                </a:cubicBezTo>
                <a:cubicBezTo>
                  <a:pt x="1967372" y="5747516"/>
                  <a:pt x="1960104" y="5752514"/>
                  <a:pt x="1954078" y="5750605"/>
                </a:cubicBezTo>
                <a:close/>
                <a:moveTo>
                  <a:pt x="1998049" y="5721164"/>
                </a:moveTo>
                <a:cubicBezTo>
                  <a:pt x="1994900" y="5726767"/>
                  <a:pt x="1987511" y="5728736"/>
                  <a:pt x="1981938" y="5725646"/>
                </a:cubicBezTo>
                <a:lnTo>
                  <a:pt x="1972732" y="5720528"/>
                </a:lnTo>
                <a:cubicBezTo>
                  <a:pt x="1967130" y="5717407"/>
                  <a:pt x="1965131" y="5709956"/>
                  <a:pt x="1968281" y="5704413"/>
                </a:cubicBezTo>
                <a:cubicBezTo>
                  <a:pt x="1971430" y="5698809"/>
                  <a:pt x="1978819" y="5696841"/>
                  <a:pt x="1984391" y="5699961"/>
                </a:cubicBezTo>
                <a:lnTo>
                  <a:pt x="1993567" y="5705049"/>
                </a:lnTo>
                <a:cubicBezTo>
                  <a:pt x="1999200" y="5708139"/>
                  <a:pt x="2001198" y="5715621"/>
                  <a:pt x="1998049" y="5721164"/>
                </a:cubicBezTo>
                <a:close/>
                <a:moveTo>
                  <a:pt x="1993688" y="5659524"/>
                </a:moveTo>
                <a:cubicBezTo>
                  <a:pt x="2008466" y="5664188"/>
                  <a:pt x="1999896" y="5686663"/>
                  <a:pt x="1985209" y="5682029"/>
                </a:cubicBezTo>
                <a:cubicBezTo>
                  <a:pt x="1970401" y="5677334"/>
                  <a:pt x="1979001" y="5654859"/>
                  <a:pt x="1993688" y="5659524"/>
                </a:cubicBezTo>
                <a:close/>
                <a:moveTo>
                  <a:pt x="1996747" y="5694266"/>
                </a:moveTo>
                <a:cubicBezTo>
                  <a:pt x="1992871" y="5689208"/>
                  <a:pt x="1994476" y="5680969"/>
                  <a:pt x="1999745" y="5677516"/>
                </a:cubicBezTo>
                <a:cubicBezTo>
                  <a:pt x="2005862" y="5673487"/>
                  <a:pt x="2013191" y="5671609"/>
                  <a:pt x="2020398" y="5673639"/>
                </a:cubicBezTo>
                <a:cubicBezTo>
                  <a:pt x="2026667" y="5675426"/>
                  <a:pt x="2031451" y="5680484"/>
                  <a:pt x="2030301" y="5687481"/>
                </a:cubicBezTo>
                <a:cubicBezTo>
                  <a:pt x="2029332" y="5693358"/>
                  <a:pt x="2022730" y="5699143"/>
                  <a:pt x="2016461" y="5697386"/>
                </a:cubicBezTo>
                <a:cubicBezTo>
                  <a:pt x="2015735" y="5697144"/>
                  <a:pt x="2015008" y="5696962"/>
                  <a:pt x="2014251" y="5696841"/>
                </a:cubicBezTo>
                <a:cubicBezTo>
                  <a:pt x="2014251" y="5696841"/>
                  <a:pt x="2014251" y="5696841"/>
                  <a:pt x="2014251" y="5696841"/>
                </a:cubicBezTo>
                <a:cubicBezTo>
                  <a:pt x="2014160" y="5696871"/>
                  <a:pt x="2014129" y="5696871"/>
                  <a:pt x="2014008" y="5696901"/>
                </a:cubicBezTo>
                <a:cubicBezTo>
                  <a:pt x="2013827" y="5696992"/>
                  <a:pt x="2013827" y="5697023"/>
                  <a:pt x="2013493" y="5697234"/>
                </a:cubicBezTo>
                <a:cubicBezTo>
                  <a:pt x="2007861" y="5700960"/>
                  <a:pt x="2000805" y="5699567"/>
                  <a:pt x="1996747" y="5694266"/>
                </a:cubicBezTo>
                <a:close/>
                <a:moveTo>
                  <a:pt x="2031724" y="5714439"/>
                </a:moveTo>
                <a:lnTo>
                  <a:pt x="2029180" y="5719043"/>
                </a:lnTo>
                <a:cubicBezTo>
                  <a:pt x="2025970" y="5724829"/>
                  <a:pt x="2019883" y="5727464"/>
                  <a:pt x="2013524" y="5724919"/>
                </a:cubicBezTo>
                <a:cubicBezTo>
                  <a:pt x="2007921" y="5722678"/>
                  <a:pt x="2004620" y="5714681"/>
                  <a:pt x="2007649" y="5709260"/>
                </a:cubicBezTo>
                <a:lnTo>
                  <a:pt x="2010193" y="5704656"/>
                </a:lnTo>
                <a:cubicBezTo>
                  <a:pt x="2013403" y="5698870"/>
                  <a:pt x="2019490" y="5696235"/>
                  <a:pt x="2025849" y="5698779"/>
                </a:cubicBezTo>
                <a:cubicBezTo>
                  <a:pt x="2031421" y="5701021"/>
                  <a:pt x="2034722" y="5709017"/>
                  <a:pt x="2031724" y="5714439"/>
                </a:cubicBezTo>
                <a:close/>
                <a:moveTo>
                  <a:pt x="2049742" y="5590250"/>
                </a:moveTo>
                <a:lnTo>
                  <a:pt x="2045382" y="5599822"/>
                </a:lnTo>
                <a:cubicBezTo>
                  <a:pt x="2043565" y="5603790"/>
                  <a:pt x="2040113" y="5606243"/>
                  <a:pt x="2036206" y="5606819"/>
                </a:cubicBezTo>
                <a:cubicBezTo>
                  <a:pt x="2036176" y="5606970"/>
                  <a:pt x="2036085" y="5607122"/>
                  <a:pt x="2036024" y="5607273"/>
                </a:cubicBezTo>
                <a:cubicBezTo>
                  <a:pt x="2043232" y="5608091"/>
                  <a:pt x="2049985" y="5615058"/>
                  <a:pt x="2046078" y="5623630"/>
                </a:cubicBezTo>
                <a:cubicBezTo>
                  <a:pt x="2041354" y="5633989"/>
                  <a:pt x="2028090" y="5631172"/>
                  <a:pt x="2024365" y="5623266"/>
                </a:cubicBezTo>
                <a:cubicBezTo>
                  <a:pt x="2016946" y="5626962"/>
                  <a:pt x="2006347" y="5624751"/>
                  <a:pt x="1999563" y="5620510"/>
                </a:cubicBezTo>
                <a:cubicBezTo>
                  <a:pt x="1994809" y="5617512"/>
                  <a:pt x="1992961" y="5610817"/>
                  <a:pt x="1992447" y="5604244"/>
                </a:cubicBezTo>
                <a:cubicBezTo>
                  <a:pt x="1986481" y="5605062"/>
                  <a:pt x="1979637" y="5599852"/>
                  <a:pt x="1978607" y="5592976"/>
                </a:cubicBezTo>
                <a:cubicBezTo>
                  <a:pt x="1976215" y="5591402"/>
                  <a:pt x="1974307" y="5589069"/>
                  <a:pt x="1973550" y="5586101"/>
                </a:cubicBezTo>
                <a:cubicBezTo>
                  <a:pt x="1971975" y="5579861"/>
                  <a:pt x="1975912" y="5572985"/>
                  <a:pt x="1982241" y="5571501"/>
                </a:cubicBezTo>
                <a:cubicBezTo>
                  <a:pt x="1984664" y="5570925"/>
                  <a:pt x="1987086" y="5570350"/>
                  <a:pt x="1989539" y="5569775"/>
                </a:cubicBezTo>
                <a:cubicBezTo>
                  <a:pt x="1989237" y="5567563"/>
                  <a:pt x="1988994" y="5565261"/>
                  <a:pt x="1989903" y="5563111"/>
                </a:cubicBezTo>
                <a:cubicBezTo>
                  <a:pt x="1991447" y="5559506"/>
                  <a:pt x="1994839" y="5557326"/>
                  <a:pt x="1998534" y="5556720"/>
                </a:cubicBezTo>
                <a:cubicBezTo>
                  <a:pt x="1997777" y="5556629"/>
                  <a:pt x="1997019" y="5556416"/>
                  <a:pt x="1996293" y="5556084"/>
                </a:cubicBezTo>
                <a:lnTo>
                  <a:pt x="1991508" y="5553903"/>
                </a:lnTo>
                <a:cubicBezTo>
                  <a:pt x="1985663" y="5551237"/>
                  <a:pt x="1981575" y="5545906"/>
                  <a:pt x="1983634" y="5539121"/>
                </a:cubicBezTo>
                <a:cubicBezTo>
                  <a:pt x="1984634" y="5535880"/>
                  <a:pt x="1987632" y="5533002"/>
                  <a:pt x="1991054" y="5531548"/>
                </a:cubicBezTo>
                <a:cubicBezTo>
                  <a:pt x="1990297" y="5531367"/>
                  <a:pt x="1989570" y="5531155"/>
                  <a:pt x="1988813" y="5530973"/>
                </a:cubicBezTo>
                <a:cubicBezTo>
                  <a:pt x="1988237" y="5530822"/>
                  <a:pt x="1987813" y="5530428"/>
                  <a:pt x="1987268" y="5530216"/>
                </a:cubicBezTo>
                <a:cubicBezTo>
                  <a:pt x="1983877" y="5534305"/>
                  <a:pt x="1978213" y="5536455"/>
                  <a:pt x="1972369" y="5532821"/>
                </a:cubicBezTo>
                <a:cubicBezTo>
                  <a:pt x="1962527" y="5526732"/>
                  <a:pt x="1967069" y="5513738"/>
                  <a:pt x="1975488" y="5510951"/>
                </a:cubicBezTo>
                <a:cubicBezTo>
                  <a:pt x="1972702" y="5502985"/>
                  <a:pt x="1976275" y="5492596"/>
                  <a:pt x="1981424" y="5486296"/>
                </a:cubicBezTo>
                <a:cubicBezTo>
                  <a:pt x="1985027" y="5481873"/>
                  <a:pt x="1992023" y="5480874"/>
                  <a:pt x="1998746" y="5481176"/>
                </a:cubicBezTo>
                <a:cubicBezTo>
                  <a:pt x="1998655" y="5473059"/>
                  <a:pt x="2009345" y="5464698"/>
                  <a:pt x="2018854" y="5470575"/>
                </a:cubicBezTo>
                <a:cubicBezTo>
                  <a:pt x="2025334" y="5474573"/>
                  <a:pt x="2024880" y="5481146"/>
                  <a:pt x="2021216" y="5485781"/>
                </a:cubicBezTo>
                <a:cubicBezTo>
                  <a:pt x="2022336" y="5485992"/>
                  <a:pt x="2023396" y="5486356"/>
                  <a:pt x="2024365" y="5486871"/>
                </a:cubicBezTo>
                <a:cubicBezTo>
                  <a:pt x="2028060" y="5481691"/>
                  <a:pt x="2035237" y="5480753"/>
                  <a:pt x="2040567" y="5483872"/>
                </a:cubicBezTo>
                <a:cubicBezTo>
                  <a:pt x="2044019" y="5485871"/>
                  <a:pt x="2045775" y="5489567"/>
                  <a:pt x="2045927" y="5493383"/>
                </a:cubicBezTo>
                <a:cubicBezTo>
                  <a:pt x="2046139" y="5492626"/>
                  <a:pt x="2046442" y="5491899"/>
                  <a:pt x="2046866" y="5491202"/>
                </a:cubicBezTo>
                <a:lnTo>
                  <a:pt x="2049682" y="5486659"/>
                </a:lnTo>
                <a:cubicBezTo>
                  <a:pt x="2053104" y="5481085"/>
                  <a:pt x="2058979" y="5477632"/>
                  <a:pt x="2065550" y="5480570"/>
                </a:cubicBezTo>
                <a:cubicBezTo>
                  <a:pt x="2070911" y="5482964"/>
                  <a:pt x="2075029" y="5490930"/>
                  <a:pt x="2071637" y="5496442"/>
                </a:cubicBezTo>
                <a:lnTo>
                  <a:pt x="2068821" y="5500986"/>
                </a:lnTo>
                <a:cubicBezTo>
                  <a:pt x="2065399" y="5506529"/>
                  <a:pt x="2059494" y="5510012"/>
                  <a:pt x="2052922" y="5507074"/>
                </a:cubicBezTo>
                <a:cubicBezTo>
                  <a:pt x="2049107" y="5505378"/>
                  <a:pt x="2045987" y="5500835"/>
                  <a:pt x="2045685" y="5496382"/>
                </a:cubicBezTo>
                <a:cubicBezTo>
                  <a:pt x="2045412" y="5497805"/>
                  <a:pt x="2044897" y="5499229"/>
                  <a:pt x="2044140" y="5500471"/>
                </a:cubicBezTo>
                <a:lnTo>
                  <a:pt x="2041324" y="5505015"/>
                </a:lnTo>
                <a:cubicBezTo>
                  <a:pt x="2040324" y="5506650"/>
                  <a:pt x="2038992" y="5507832"/>
                  <a:pt x="2037508" y="5508740"/>
                </a:cubicBezTo>
                <a:cubicBezTo>
                  <a:pt x="2038144" y="5514344"/>
                  <a:pt x="2036781" y="5520039"/>
                  <a:pt x="2032572" y="5524673"/>
                </a:cubicBezTo>
                <a:cubicBezTo>
                  <a:pt x="2029907" y="5527641"/>
                  <a:pt x="2026788" y="5529580"/>
                  <a:pt x="2023426" y="5530700"/>
                </a:cubicBezTo>
                <a:cubicBezTo>
                  <a:pt x="2023396" y="5532245"/>
                  <a:pt x="2022881" y="5533820"/>
                  <a:pt x="2022245" y="5535335"/>
                </a:cubicBezTo>
                <a:cubicBezTo>
                  <a:pt x="2025395" y="5532457"/>
                  <a:pt x="2029756" y="5530822"/>
                  <a:pt x="2034752" y="5532396"/>
                </a:cubicBezTo>
                <a:cubicBezTo>
                  <a:pt x="2038417" y="5533578"/>
                  <a:pt x="2040445" y="5535819"/>
                  <a:pt x="2041354" y="5538424"/>
                </a:cubicBezTo>
                <a:lnTo>
                  <a:pt x="2041687" y="5538243"/>
                </a:lnTo>
                <a:cubicBezTo>
                  <a:pt x="2043443" y="5531882"/>
                  <a:pt x="2050166" y="5526066"/>
                  <a:pt x="2058373" y="5528671"/>
                </a:cubicBezTo>
                <a:cubicBezTo>
                  <a:pt x="2068034" y="5531730"/>
                  <a:pt x="2066943" y="5542150"/>
                  <a:pt x="2060917" y="5547663"/>
                </a:cubicBezTo>
                <a:lnTo>
                  <a:pt x="2065338" y="5545361"/>
                </a:lnTo>
                <a:cubicBezTo>
                  <a:pt x="2071122" y="5542362"/>
                  <a:pt x="2078633" y="5545330"/>
                  <a:pt x="2081358" y="5551055"/>
                </a:cubicBezTo>
                <a:cubicBezTo>
                  <a:pt x="2084205" y="5557053"/>
                  <a:pt x="2081419" y="5564080"/>
                  <a:pt x="2075665" y="5567079"/>
                </a:cubicBezTo>
                <a:lnTo>
                  <a:pt x="2068972" y="5570562"/>
                </a:lnTo>
                <a:cubicBezTo>
                  <a:pt x="2063188" y="5573561"/>
                  <a:pt x="2055678" y="5570592"/>
                  <a:pt x="2052953" y="5564867"/>
                </a:cubicBezTo>
                <a:cubicBezTo>
                  <a:pt x="2052074" y="5563020"/>
                  <a:pt x="2052286" y="5561112"/>
                  <a:pt x="2052377" y="5559203"/>
                </a:cubicBezTo>
                <a:cubicBezTo>
                  <a:pt x="2051711" y="5559688"/>
                  <a:pt x="2051136" y="5560264"/>
                  <a:pt x="2050378" y="5560627"/>
                </a:cubicBezTo>
                <a:lnTo>
                  <a:pt x="2043686" y="5564110"/>
                </a:lnTo>
                <a:cubicBezTo>
                  <a:pt x="2037902" y="5567139"/>
                  <a:pt x="2030270" y="5562777"/>
                  <a:pt x="2028151" y="5557234"/>
                </a:cubicBezTo>
                <a:cubicBezTo>
                  <a:pt x="2027787" y="5556295"/>
                  <a:pt x="2027817" y="5555387"/>
                  <a:pt x="2027696" y="5554478"/>
                </a:cubicBezTo>
                <a:cubicBezTo>
                  <a:pt x="2026727" y="5554417"/>
                  <a:pt x="2025789" y="5554569"/>
                  <a:pt x="2024759" y="5554236"/>
                </a:cubicBezTo>
                <a:cubicBezTo>
                  <a:pt x="2017430" y="5551904"/>
                  <a:pt x="2016249" y="5545330"/>
                  <a:pt x="2018763" y="5539878"/>
                </a:cubicBezTo>
                <a:cubicBezTo>
                  <a:pt x="2016552" y="5541454"/>
                  <a:pt x="2013796" y="5542029"/>
                  <a:pt x="2011071" y="5541938"/>
                </a:cubicBezTo>
                <a:cubicBezTo>
                  <a:pt x="2011586" y="5543816"/>
                  <a:pt x="2011767" y="5545845"/>
                  <a:pt x="2011071" y="5548087"/>
                </a:cubicBezTo>
                <a:cubicBezTo>
                  <a:pt x="2009860" y="5552025"/>
                  <a:pt x="2005862" y="5555629"/>
                  <a:pt x="2001532" y="5556477"/>
                </a:cubicBezTo>
                <a:cubicBezTo>
                  <a:pt x="2002985" y="5556568"/>
                  <a:pt x="2004409" y="5556901"/>
                  <a:pt x="2005711" y="5557507"/>
                </a:cubicBezTo>
                <a:lnTo>
                  <a:pt x="2010495" y="5559688"/>
                </a:lnTo>
                <a:cubicBezTo>
                  <a:pt x="2012191" y="5560475"/>
                  <a:pt x="2013524" y="5561627"/>
                  <a:pt x="2014584" y="5562990"/>
                </a:cubicBezTo>
                <a:cubicBezTo>
                  <a:pt x="2019974" y="5561687"/>
                  <a:pt x="2025698" y="5562293"/>
                  <a:pt x="2030755" y="5565837"/>
                </a:cubicBezTo>
                <a:cubicBezTo>
                  <a:pt x="2033965" y="5568078"/>
                  <a:pt x="2036266" y="5570895"/>
                  <a:pt x="2037781" y="5574045"/>
                </a:cubicBezTo>
                <a:cubicBezTo>
                  <a:pt x="2039598" y="5573864"/>
                  <a:pt x="2041505" y="5574045"/>
                  <a:pt x="2043383" y="5574742"/>
                </a:cubicBezTo>
                <a:cubicBezTo>
                  <a:pt x="2049197" y="5576893"/>
                  <a:pt x="2052317" y="5584617"/>
                  <a:pt x="2049742" y="5590250"/>
                </a:cubicBezTo>
                <a:close/>
                <a:moveTo>
                  <a:pt x="2052377" y="5654011"/>
                </a:moveTo>
                <a:cubicBezTo>
                  <a:pt x="2049924" y="5648195"/>
                  <a:pt x="2052559" y="5642319"/>
                  <a:pt x="2057465" y="5639078"/>
                </a:cubicBezTo>
                <a:cubicBezTo>
                  <a:pt x="2056253" y="5636503"/>
                  <a:pt x="2055860" y="5633535"/>
                  <a:pt x="2056708" y="5630839"/>
                </a:cubicBezTo>
                <a:lnTo>
                  <a:pt x="2058313" y="5625750"/>
                </a:lnTo>
                <a:cubicBezTo>
                  <a:pt x="2060342" y="5619329"/>
                  <a:pt x="2066550" y="5615876"/>
                  <a:pt x="2073121" y="5617360"/>
                </a:cubicBezTo>
                <a:cubicBezTo>
                  <a:pt x="2079299" y="5618784"/>
                  <a:pt x="2083387" y="5626174"/>
                  <a:pt x="2081510" y="5632172"/>
                </a:cubicBezTo>
                <a:lnTo>
                  <a:pt x="2079905" y="5637260"/>
                </a:lnTo>
                <a:cubicBezTo>
                  <a:pt x="2079783" y="5637654"/>
                  <a:pt x="2079602" y="5637987"/>
                  <a:pt x="2079450" y="5638351"/>
                </a:cubicBezTo>
                <a:cubicBezTo>
                  <a:pt x="2080177" y="5639229"/>
                  <a:pt x="2080843" y="5640168"/>
                  <a:pt x="2081267" y="5641168"/>
                </a:cubicBezTo>
                <a:cubicBezTo>
                  <a:pt x="2083932" y="5647468"/>
                  <a:pt x="2080631" y="5653920"/>
                  <a:pt x="2074878" y="5656949"/>
                </a:cubicBezTo>
                <a:lnTo>
                  <a:pt x="2068155" y="5660432"/>
                </a:lnTo>
                <a:cubicBezTo>
                  <a:pt x="2062370" y="5663401"/>
                  <a:pt x="2054769" y="5659645"/>
                  <a:pt x="2052377" y="5654011"/>
                </a:cubicBezTo>
                <a:close/>
                <a:moveTo>
                  <a:pt x="2099195" y="5700294"/>
                </a:moveTo>
                <a:cubicBezTo>
                  <a:pt x="2097257" y="5706655"/>
                  <a:pt x="2089838" y="5709502"/>
                  <a:pt x="2083842" y="5707624"/>
                </a:cubicBezTo>
                <a:lnTo>
                  <a:pt x="2078754" y="5706019"/>
                </a:lnTo>
                <a:cubicBezTo>
                  <a:pt x="2072334" y="5703989"/>
                  <a:pt x="2069578" y="5696719"/>
                  <a:pt x="2071425" y="5690662"/>
                </a:cubicBezTo>
                <a:cubicBezTo>
                  <a:pt x="2073364" y="5684300"/>
                  <a:pt x="2080783" y="5681453"/>
                  <a:pt x="2086779" y="5683331"/>
                </a:cubicBezTo>
                <a:lnTo>
                  <a:pt x="2091867" y="5684937"/>
                </a:lnTo>
                <a:cubicBezTo>
                  <a:pt x="2098287" y="5686966"/>
                  <a:pt x="2101012" y="5694236"/>
                  <a:pt x="2099195" y="5700294"/>
                </a:cubicBezTo>
                <a:close/>
                <a:moveTo>
                  <a:pt x="2105857" y="5549268"/>
                </a:moveTo>
                <a:cubicBezTo>
                  <a:pt x="2120545" y="5553903"/>
                  <a:pt x="2115275" y="5577377"/>
                  <a:pt x="2100558" y="5572713"/>
                </a:cubicBezTo>
                <a:cubicBezTo>
                  <a:pt x="2085840" y="5568078"/>
                  <a:pt x="2091109" y="5544634"/>
                  <a:pt x="2105857" y="5549268"/>
                </a:cubicBezTo>
                <a:close/>
                <a:moveTo>
                  <a:pt x="2116971" y="5622812"/>
                </a:moveTo>
                <a:cubicBezTo>
                  <a:pt x="2111187" y="5621116"/>
                  <a:pt x="2108371" y="5614816"/>
                  <a:pt x="2109340" y="5609152"/>
                </a:cubicBezTo>
                <a:lnTo>
                  <a:pt x="2109279" y="5609152"/>
                </a:lnTo>
                <a:cubicBezTo>
                  <a:pt x="2102890" y="5607152"/>
                  <a:pt x="2100194" y="5599731"/>
                  <a:pt x="2102072" y="5593734"/>
                </a:cubicBezTo>
                <a:lnTo>
                  <a:pt x="2103677" y="5588645"/>
                </a:lnTo>
                <a:cubicBezTo>
                  <a:pt x="2105706" y="5582224"/>
                  <a:pt x="2113095" y="5579589"/>
                  <a:pt x="2119091" y="5581466"/>
                </a:cubicBezTo>
                <a:cubicBezTo>
                  <a:pt x="2120999" y="5582072"/>
                  <a:pt x="2122453" y="5583223"/>
                  <a:pt x="2123694" y="5584617"/>
                </a:cubicBezTo>
                <a:cubicBezTo>
                  <a:pt x="2125663" y="5584284"/>
                  <a:pt x="2127692" y="5584223"/>
                  <a:pt x="2129630" y="5584798"/>
                </a:cubicBezTo>
                <a:cubicBezTo>
                  <a:pt x="2135959" y="5586676"/>
                  <a:pt x="2138987" y="5594097"/>
                  <a:pt x="2137079" y="5600064"/>
                </a:cubicBezTo>
                <a:lnTo>
                  <a:pt x="2132234" y="5615331"/>
                </a:lnTo>
                <a:cubicBezTo>
                  <a:pt x="2130205" y="5621782"/>
                  <a:pt x="2123089" y="5624630"/>
                  <a:pt x="2116971" y="5622812"/>
                </a:cubicBezTo>
                <a:close/>
                <a:moveTo>
                  <a:pt x="2129933" y="5649528"/>
                </a:moveTo>
                <a:lnTo>
                  <a:pt x="2131538" y="5644439"/>
                </a:lnTo>
                <a:cubicBezTo>
                  <a:pt x="2133506" y="5638230"/>
                  <a:pt x="2138472" y="5633474"/>
                  <a:pt x="2145498" y="5634747"/>
                </a:cubicBezTo>
                <a:cubicBezTo>
                  <a:pt x="2151100" y="5635776"/>
                  <a:pt x="2156551" y="5642046"/>
                  <a:pt x="2155189" y="5648044"/>
                </a:cubicBezTo>
                <a:cubicBezTo>
                  <a:pt x="2157823" y="5646135"/>
                  <a:pt x="2161245" y="5645227"/>
                  <a:pt x="2165303" y="5646499"/>
                </a:cubicBezTo>
                <a:cubicBezTo>
                  <a:pt x="2180081" y="5651163"/>
                  <a:pt x="2172571" y="5674033"/>
                  <a:pt x="2157823" y="5669368"/>
                </a:cubicBezTo>
                <a:cubicBezTo>
                  <a:pt x="2152705" y="5667732"/>
                  <a:pt x="2150404" y="5663885"/>
                  <a:pt x="2150010" y="5659796"/>
                </a:cubicBezTo>
                <a:cubicBezTo>
                  <a:pt x="2147467" y="5662583"/>
                  <a:pt x="2143984" y="5664279"/>
                  <a:pt x="2139593" y="5663491"/>
                </a:cubicBezTo>
                <a:cubicBezTo>
                  <a:pt x="2133809" y="5662462"/>
                  <a:pt x="2127995" y="5655737"/>
                  <a:pt x="2129933" y="5649528"/>
                </a:cubicBezTo>
                <a:close/>
                <a:moveTo>
                  <a:pt x="2152524" y="5701203"/>
                </a:moveTo>
                <a:cubicBezTo>
                  <a:pt x="2137776" y="5696538"/>
                  <a:pt x="2148102" y="5674790"/>
                  <a:pt x="2162638" y="5679394"/>
                </a:cubicBezTo>
                <a:cubicBezTo>
                  <a:pt x="2177386" y="5684058"/>
                  <a:pt x="2167060" y="5705807"/>
                  <a:pt x="2152524" y="5701203"/>
                </a:cubicBezTo>
                <a:close/>
                <a:moveTo>
                  <a:pt x="2186926" y="5735339"/>
                </a:moveTo>
                <a:lnTo>
                  <a:pt x="2180203" y="5738822"/>
                </a:lnTo>
                <a:cubicBezTo>
                  <a:pt x="2174207" y="5741942"/>
                  <a:pt x="2167847" y="5741488"/>
                  <a:pt x="2163486" y="5735763"/>
                </a:cubicBezTo>
                <a:cubicBezTo>
                  <a:pt x="2159883" y="5731038"/>
                  <a:pt x="2160943" y="5721921"/>
                  <a:pt x="2166545" y="5719043"/>
                </a:cubicBezTo>
                <a:cubicBezTo>
                  <a:pt x="2168786" y="5717862"/>
                  <a:pt x="2171027" y="5716711"/>
                  <a:pt x="2173238" y="5715560"/>
                </a:cubicBezTo>
                <a:cubicBezTo>
                  <a:pt x="2179234" y="5712440"/>
                  <a:pt x="2185623" y="5712894"/>
                  <a:pt x="2189954" y="5718619"/>
                </a:cubicBezTo>
                <a:cubicBezTo>
                  <a:pt x="2193588" y="5723344"/>
                  <a:pt x="2192528" y="5732431"/>
                  <a:pt x="2186926" y="5735339"/>
                </a:cubicBezTo>
                <a:close/>
                <a:moveTo>
                  <a:pt x="2199493" y="5721709"/>
                </a:moveTo>
                <a:cubicBezTo>
                  <a:pt x="2184897" y="5717105"/>
                  <a:pt x="2189378" y="5693418"/>
                  <a:pt x="2204127" y="5698113"/>
                </a:cubicBezTo>
                <a:cubicBezTo>
                  <a:pt x="2218723" y="5702717"/>
                  <a:pt x="2214271" y="5726373"/>
                  <a:pt x="2199493" y="5721709"/>
                </a:cubicBezTo>
                <a:close/>
                <a:moveTo>
                  <a:pt x="2215422" y="5687511"/>
                </a:moveTo>
                <a:cubicBezTo>
                  <a:pt x="2214211" y="5687118"/>
                  <a:pt x="2213181" y="5686573"/>
                  <a:pt x="2212212" y="5685936"/>
                </a:cubicBezTo>
                <a:cubicBezTo>
                  <a:pt x="2210758" y="5685906"/>
                  <a:pt x="2209305" y="5685664"/>
                  <a:pt x="2207942" y="5685179"/>
                </a:cubicBezTo>
                <a:cubicBezTo>
                  <a:pt x="2203793" y="5683665"/>
                  <a:pt x="2201340" y="5679757"/>
                  <a:pt x="2200826" y="5675577"/>
                </a:cubicBezTo>
                <a:cubicBezTo>
                  <a:pt x="2198342" y="5673214"/>
                  <a:pt x="2196828" y="5670004"/>
                  <a:pt x="2197161" y="5665854"/>
                </a:cubicBezTo>
                <a:cubicBezTo>
                  <a:pt x="2197646" y="5659917"/>
                  <a:pt x="2204490" y="5653889"/>
                  <a:pt x="2210607" y="5655435"/>
                </a:cubicBezTo>
                <a:cubicBezTo>
                  <a:pt x="2216119" y="5656828"/>
                  <a:pt x="2221327" y="5659100"/>
                  <a:pt x="2223810" y="5664643"/>
                </a:cubicBezTo>
                <a:cubicBezTo>
                  <a:pt x="2224053" y="5665188"/>
                  <a:pt x="2224144" y="5665733"/>
                  <a:pt x="2224325" y="5666278"/>
                </a:cubicBezTo>
                <a:cubicBezTo>
                  <a:pt x="2233289" y="5673729"/>
                  <a:pt x="2228353" y="5691601"/>
                  <a:pt x="2215422" y="5687511"/>
                </a:cubicBezTo>
                <a:close/>
                <a:moveTo>
                  <a:pt x="2214514" y="5631203"/>
                </a:moveTo>
                <a:cubicBezTo>
                  <a:pt x="2205429" y="5628325"/>
                  <a:pt x="2205398" y="5618784"/>
                  <a:pt x="2210123" y="5612938"/>
                </a:cubicBezTo>
                <a:cubicBezTo>
                  <a:pt x="2208851" y="5613059"/>
                  <a:pt x="2207579" y="5613119"/>
                  <a:pt x="2206337" y="5612756"/>
                </a:cubicBezTo>
                <a:lnTo>
                  <a:pt x="2201250" y="5611151"/>
                </a:lnTo>
                <a:cubicBezTo>
                  <a:pt x="2194829" y="5609121"/>
                  <a:pt x="2190953" y="5603578"/>
                  <a:pt x="2192225" y="5596733"/>
                </a:cubicBezTo>
                <a:cubicBezTo>
                  <a:pt x="2193315" y="5590705"/>
                  <a:pt x="2200614" y="5585798"/>
                  <a:pt x="2206640" y="5587706"/>
                </a:cubicBezTo>
                <a:lnTo>
                  <a:pt x="2211728" y="5589312"/>
                </a:lnTo>
                <a:cubicBezTo>
                  <a:pt x="2218148" y="5591341"/>
                  <a:pt x="2222024" y="5596884"/>
                  <a:pt x="2220782" y="5603730"/>
                </a:cubicBezTo>
                <a:cubicBezTo>
                  <a:pt x="2220479" y="5605426"/>
                  <a:pt x="2219601" y="5606940"/>
                  <a:pt x="2218481" y="5608333"/>
                </a:cubicBezTo>
                <a:cubicBezTo>
                  <a:pt x="2220055" y="5608212"/>
                  <a:pt x="2221721" y="5608333"/>
                  <a:pt x="2223508" y="5608879"/>
                </a:cubicBezTo>
                <a:cubicBezTo>
                  <a:pt x="2238256" y="5613574"/>
                  <a:pt x="2229201" y="5635867"/>
                  <a:pt x="2214514" y="5631203"/>
                </a:cubicBezTo>
                <a:close/>
                <a:moveTo>
                  <a:pt x="2249400" y="5668459"/>
                </a:moveTo>
                <a:cubicBezTo>
                  <a:pt x="2264148" y="5673124"/>
                  <a:pt x="2256910" y="5696053"/>
                  <a:pt x="2242132" y="5691389"/>
                </a:cubicBezTo>
                <a:cubicBezTo>
                  <a:pt x="2227384" y="5686724"/>
                  <a:pt x="2234622" y="5663795"/>
                  <a:pt x="2249400" y="5668459"/>
                </a:cubicBezTo>
                <a:close/>
                <a:moveTo>
                  <a:pt x="2262391" y="5717741"/>
                </a:moveTo>
                <a:lnTo>
                  <a:pt x="2260786" y="5722829"/>
                </a:lnTo>
                <a:cubicBezTo>
                  <a:pt x="2258818" y="5729039"/>
                  <a:pt x="2252034" y="5732735"/>
                  <a:pt x="2245766" y="5730796"/>
                </a:cubicBezTo>
                <a:cubicBezTo>
                  <a:pt x="2239588" y="5728918"/>
                  <a:pt x="2235833" y="5721951"/>
                  <a:pt x="2237801" y="5715772"/>
                </a:cubicBezTo>
                <a:lnTo>
                  <a:pt x="2239406" y="5710683"/>
                </a:lnTo>
                <a:cubicBezTo>
                  <a:pt x="2241375" y="5704474"/>
                  <a:pt x="2248158" y="5700778"/>
                  <a:pt x="2254427" y="5702717"/>
                </a:cubicBezTo>
                <a:cubicBezTo>
                  <a:pt x="2260574" y="5704625"/>
                  <a:pt x="2264330" y="5711562"/>
                  <a:pt x="2262391" y="5717741"/>
                </a:cubicBezTo>
                <a:close/>
                <a:moveTo>
                  <a:pt x="2280137" y="5661614"/>
                </a:moveTo>
                <a:cubicBezTo>
                  <a:pt x="2278562" y="5667853"/>
                  <a:pt x="2271173" y="5671609"/>
                  <a:pt x="2265177" y="5669701"/>
                </a:cubicBezTo>
                <a:lnTo>
                  <a:pt x="2260090" y="5668096"/>
                </a:lnTo>
                <a:cubicBezTo>
                  <a:pt x="2253670" y="5666066"/>
                  <a:pt x="2250399" y="5659524"/>
                  <a:pt x="2252004" y="5653132"/>
                </a:cubicBezTo>
                <a:cubicBezTo>
                  <a:pt x="2253579" y="5646893"/>
                  <a:pt x="2260968" y="5643167"/>
                  <a:pt x="2266964" y="5645045"/>
                </a:cubicBezTo>
                <a:lnTo>
                  <a:pt x="2272052" y="5646650"/>
                </a:lnTo>
                <a:cubicBezTo>
                  <a:pt x="2278472" y="5648680"/>
                  <a:pt x="2281742" y="5655192"/>
                  <a:pt x="2280137" y="5661614"/>
                </a:cubicBezTo>
                <a:close/>
                <a:moveTo>
                  <a:pt x="2292705" y="5621752"/>
                </a:moveTo>
                <a:cubicBezTo>
                  <a:pt x="2290736" y="5627992"/>
                  <a:pt x="2282893" y="5630839"/>
                  <a:pt x="2277139" y="5628598"/>
                </a:cubicBezTo>
                <a:cubicBezTo>
                  <a:pt x="2270810" y="5626114"/>
                  <a:pt x="2268327" y="5619208"/>
                  <a:pt x="2270295" y="5613028"/>
                </a:cubicBezTo>
                <a:lnTo>
                  <a:pt x="2271900" y="5607940"/>
                </a:lnTo>
                <a:cubicBezTo>
                  <a:pt x="2273869" y="5601700"/>
                  <a:pt x="2281712" y="5598853"/>
                  <a:pt x="2287466" y="5601094"/>
                </a:cubicBezTo>
                <a:cubicBezTo>
                  <a:pt x="2293795" y="5603578"/>
                  <a:pt x="2296278" y="5610484"/>
                  <a:pt x="2294310" y="5616663"/>
                </a:cubicBezTo>
                <a:lnTo>
                  <a:pt x="2292705" y="5621752"/>
                </a:lnTo>
                <a:close/>
                <a:moveTo>
                  <a:pt x="2298489" y="5575560"/>
                </a:moveTo>
                <a:lnTo>
                  <a:pt x="2297157" y="5571289"/>
                </a:lnTo>
                <a:cubicBezTo>
                  <a:pt x="2293765" y="5570229"/>
                  <a:pt x="2290797" y="5567897"/>
                  <a:pt x="2289343" y="5564262"/>
                </a:cubicBezTo>
                <a:cubicBezTo>
                  <a:pt x="2287466" y="5559567"/>
                  <a:pt x="2288980" y="5555417"/>
                  <a:pt x="2291009" y="5551146"/>
                </a:cubicBezTo>
                <a:cubicBezTo>
                  <a:pt x="2292584" y="5547845"/>
                  <a:pt x="2295763" y="5546118"/>
                  <a:pt x="2299216" y="5545664"/>
                </a:cubicBezTo>
                <a:lnTo>
                  <a:pt x="2299731" y="5545149"/>
                </a:lnTo>
                <a:cubicBezTo>
                  <a:pt x="2304546" y="5540454"/>
                  <a:pt x="2312086" y="5541120"/>
                  <a:pt x="2316719" y="5545603"/>
                </a:cubicBezTo>
                <a:cubicBezTo>
                  <a:pt x="2318113" y="5546936"/>
                  <a:pt x="2318900" y="5548632"/>
                  <a:pt x="2319384" y="5550419"/>
                </a:cubicBezTo>
                <a:cubicBezTo>
                  <a:pt x="2321625" y="5547511"/>
                  <a:pt x="2325168" y="5545876"/>
                  <a:pt x="2329984" y="5547390"/>
                </a:cubicBezTo>
                <a:cubicBezTo>
                  <a:pt x="2344519" y="5551994"/>
                  <a:pt x="2340492" y="5575741"/>
                  <a:pt x="2325774" y="5571077"/>
                </a:cubicBezTo>
                <a:cubicBezTo>
                  <a:pt x="2324109" y="5570532"/>
                  <a:pt x="2322715" y="5569714"/>
                  <a:pt x="2321535" y="5568745"/>
                </a:cubicBezTo>
                <a:lnTo>
                  <a:pt x="2321595" y="5568956"/>
                </a:lnTo>
                <a:cubicBezTo>
                  <a:pt x="2323624" y="5575378"/>
                  <a:pt x="2319384" y="5581800"/>
                  <a:pt x="2313358" y="5583829"/>
                </a:cubicBezTo>
                <a:cubicBezTo>
                  <a:pt x="2307120" y="5585889"/>
                  <a:pt x="2300397" y="5581557"/>
                  <a:pt x="2298489" y="5575560"/>
                </a:cubicBezTo>
                <a:close/>
                <a:moveTo>
                  <a:pt x="2343641" y="5577195"/>
                </a:moveTo>
                <a:cubicBezTo>
                  <a:pt x="2343884" y="5577105"/>
                  <a:pt x="2344156" y="5577135"/>
                  <a:pt x="2344398" y="5577044"/>
                </a:cubicBezTo>
                <a:cubicBezTo>
                  <a:pt x="2345943" y="5571683"/>
                  <a:pt x="2351000" y="5567866"/>
                  <a:pt x="2356693" y="5568199"/>
                </a:cubicBezTo>
                <a:cubicBezTo>
                  <a:pt x="2357329" y="5568199"/>
                  <a:pt x="2357693" y="5568199"/>
                  <a:pt x="2357784" y="5568230"/>
                </a:cubicBezTo>
                <a:cubicBezTo>
                  <a:pt x="2357844" y="5568230"/>
                  <a:pt x="2357935" y="5568230"/>
                  <a:pt x="2357995" y="5568199"/>
                </a:cubicBezTo>
                <a:cubicBezTo>
                  <a:pt x="2358056" y="5568199"/>
                  <a:pt x="2358056" y="5568199"/>
                  <a:pt x="2358086" y="5568169"/>
                </a:cubicBezTo>
                <a:cubicBezTo>
                  <a:pt x="2358480" y="5567563"/>
                  <a:pt x="2358904" y="5566988"/>
                  <a:pt x="2359267" y="5566322"/>
                </a:cubicBezTo>
                <a:cubicBezTo>
                  <a:pt x="2362508" y="5560415"/>
                  <a:pt x="2370957" y="5560142"/>
                  <a:pt x="2375984" y="5563323"/>
                </a:cubicBezTo>
                <a:cubicBezTo>
                  <a:pt x="2381889" y="5567049"/>
                  <a:pt x="2382010" y="5574560"/>
                  <a:pt x="2379012" y="5580043"/>
                </a:cubicBezTo>
                <a:cubicBezTo>
                  <a:pt x="2375318" y="5586797"/>
                  <a:pt x="2368897" y="5590554"/>
                  <a:pt x="2361781" y="5591765"/>
                </a:cubicBezTo>
                <a:cubicBezTo>
                  <a:pt x="2362296" y="5596824"/>
                  <a:pt x="2360539" y="5601730"/>
                  <a:pt x="2355270" y="5604153"/>
                </a:cubicBezTo>
                <a:cubicBezTo>
                  <a:pt x="2349910" y="5606607"/>
                  <a:pt x="2341279" y="5604457"/>
                  <a:pt x="2339311" y="5598247"/>
                </a:cubicBezTo>
                <a:lnTo>
                  <a:pt x="2337706" y="5593158"/>
                </a:lnTo>
                <a:cubicBezTo>
                  <a:pt x="2335768" y="5586918"/>
                  <a:pt x="2337130" y="5580194"/>
                  <a:pt x="2343641" y="5577195"/>
                </a:cubicBezTo>
                <a:close/>
                <a:moveTo>
                  <a:pt x="2352605" y="5662734"/>
                </a:moveTo>
                <a:cubicBezTo>
                  <a:pt x="2351545" y="5666217"/>
                  <a:pt x="2348820" y="5668520"/>
                  <a:pt x="2345610" y="5669701"/>
                </a:cubicBezTo>
                <a:lnTo>
                  <a:pt x="2345125" y="5671215"/>
                </a:lnTo>
                <a:cubicBezTo>
                  <a:pt x="2343611" y="5676001"/>
                  <a:pt x="2340068" y="5679303"/>
                  <a:pt x="2335586" y="5680121"/>
                </a:cubicBezTo>
                <a:cubicBezTo>
                  <a:pt x="2337978" y="5682938"/>
                  <a:pt x="2339371" y="5686663"/>
                  <a:pt x="2338281" y="5690116"/>
                </a:cubicBezTo>
                <a:lnTo>
                  <a:pt x="2336676" y="5695205"/>
                </a:lnTo>
                <a:cubicBezTo>
                  <a:pt x="2334647" y="5701657"/>
                  <a:pt x="2329438" y="5705655"/>
                  <a:pt x="2322473" y="5704535"/>
                </a:cubicBezTo>
                <a:cubicBezTo>
                  <a:pt x="2316508" y="5703565"/>
                  <a:pt x="2311238" y="5696326"/>
                  <a:pt x="2313146" y="5690328"/>
                </a:cubicBezTo>
                <a:lnTo>
                  <a:pt x="2314751" y="5685240"/>
                </a:lnTo>
                <a:cubicBezTo>
                  <a:pt x="2316326" y="5680303"/>
                  <a:pt x="2319778" y="5676850"/>
                  <a:pt x="2324411" y="5675971"/>
                </a:cubicBezTo>
                <a:cubicBezTo>
                  <a:pt x="2321989" y="5673063"/>
                  <a:pt x="2320626" y="5669156"/>
                  <a:pt x="2321746" y="5665612"/>
                </a:cubicBezTo>
                <a:lnTo>
                  <a:pt x="2323351" y="5660523"/>
                </a:lnTo>
                <a:cubicBezTo>
                  <a:pt x="2323624" y="5659736"/>
                  <a:pt x="2324078" y="5659100"/>
                  <a:pt x="2324442" y="5658373"/>
                </a:cubicBezTo>
                <a:cubicBezTo>
                  <a:pt x="2324260" y="5656616"/>
                  <a:pt x="2324320" y="5654829"/>
                  <a:pt x="2324835" y="5653132"/>
                </a:cubicBezTo>
                <a:cubicBezTo>
                  <a:pt x="2326773" y="5646771"/>
                  <a:pt x="2334193" y="5643894"/>
                  <a:pt x="2340189" y="5645802"/>
                </a:cubicBezTo>
                <a:lnTo>
                  <a:pt x="2345276" y="5647408"/>
                </a:lnTo>
                <a:cubicBezTo>
                  <a:pt x="2351696" y="5649407"/>
                  <a:pt x="2354452" y="5656646"/>
                  <a:pt x="2352605" y="5662734"/>
                </a:cubicBezTo>
                <a:close/>
                <a:moveTo>
                  <a:pt x="2375196" y="5687602"/>
                </a:moveTo>
                <a:lnTo>
                  <a:pt x="2370109" y="5689208"/>
                </a:lnTo>
                <a:cubicBezTo>
                  <a:pt x="2363901" y="5691146"/>
                  <a:pt x="2357057" y="5688935"/>
                  <a:pt x="2354483" y="5682514"/>
                </a:cubicBezTo>
                <a:cubicBezTo>
                  <a:pt x="2352211" y="5676819"/>
                  <a:pt x="2354967" y="5668823"/>
                  <a:pt x="2361175" y="5666884"/>
                </a:cubicBezTo>
                <a:lnTo>
                  <a:pt x="2366263" y="5665279"/>
                </a:lnTo>
                <a:cubicBezTo>
                  <a:pt x="2372471" y="5663340"/>
                  <a:pt x="2379345" y="5665551"/>
                  <a:pt x="2381889" y="5671973"/>
                </a:cubicBezTo>
                <a:cubicBezTo>
                  <a:pt x="2384160" y="5677667"/>
                  <a:pt x="2381404" y="5685633"/>
                  <a:pt x="2375196" y="5687602"/>
                </a:cubicBezTo>
                <a:close/>
                <a:moveTo>
                  <a:pt x="2387431" y="5627689"/>
                </a:moveTo>
                <a:cubicBezTo>
                  <a:pt x="2384130" y="5628719"/>
                  <a:pt x="2381435" y="5628204"/>
                  <a:pt x="2379285" y="5626901"/>
                </a:cubicBezTo>
                <a:cubicBezTo>
                  <a:pt x="2379860" y="5634474"/>
                  <a:pt x="2374076" y="5642470"/>
                  <a:pt x="2364870" y="5639532"/>
                </a:cubicBezTo>
                <a:cubicBezTo>
                  <a:pt x="2350122" y="5634868"/>
                  <a:pt x="2356057" y="5611575"/>
                  <a:pt x="2370805" y="5616209"/>
                </a:cubicBezTo>
                <a:cubicBezTo>
                  <a:pt x="2372229" y="5616663"/>
                  <a:pt x="2373289" y="5617421"/>
                  <a:pt x="2374318" y="5618148"/>
                </a:cubicBezTo>
                <a:cubicBezTo>
                  <a:pt x="2373773" y="5612453"/>
                  <a:pt x="2376377" y="5606122"/>
                  <a:pt x="2383221" y="5603972"/>
                </a:cubicBezTo>
                <a:cubicBezTo>
                  <a:pt x="2397969" y="5599368"/>
                  <a:pt x="2401997" y="5623115"/>
                  <a:pt x="2387431" y="5627689"/>
                </a:cubicBezTo>
                <a:close/>
                <a:moveTo>
                  <a:pt x="2391640" y="5564837"/>
                </a:moveTo>
                <a:cubicBezTo>
                  <a:pt x="2376862" y="5569472"/>
                  <a:pt x="2369867" y="5546451"/>
                  <a:pt x="2384645" y="5541817"/>
                </a:cubicBezTo>
                <a:cubicBezTo>
                  <a:pt x="2399423" y="5537182"/>
                  <a:pt x="2406418" y="5560203"/>
                  <a:pt x="2391640" y="5564837"/>
                </a:cubicBezTo>
                <a:close/>
                <a:moveTo>
                  <a:pt x="2403329" y="5427260"/>
                </a:moveTo>
                <a:cubicBezTo>
                  <a:pt x="2403208" y="5427563"/>
                  <a:pt x="2403239" y="5427896"/>
                  <a:pt x="2403087" y="5428199"/>
                </a:cubicBezTo>
                <a:lnTo>
                  <a:pt x="2399574" y="5434893"/>
                </a:lnTo>
                <a:cubicBezTo>
                  <a:pt x="2397727" y="5438437"/>
                  <a:pt x="2394426" y="5440740"/>
                  <a:pt x="2390762" y="5441497"/>
                </a:cubicBezTo>
                <a:cubicBezTo>
                  <a:pt x="2392276" y="5444041"/>
                  <a:pt x="2392640" y="5447009"/>
                  <a:pt x="2392034" y="5449917"/>
                </a:cubicBezTo>
                <a:cubicBezTo>
                  <a:pt x="2396970" y="5452613"/>
                  <a:pt x="2400331" y="5457914"/>
                  <a:pt x="2397394" y="5463790"/>
                </a:cubicBezTo>
                <a:cubicBezTo>
                  <a:pt x="2396395" y="5465789"/>
                  <a:pt x="2395638" y="5467940"/>
                  <a:pt x="2394608" y="5469939"/>
                </a:cubicBezTo>
                <a:cubicBezTo>
                  <a:pt x="2394396" y="5470484"/>
                  <a:pt x="2394245" y="5470999"/>
                  <a:pt x="2394063" y="5471544"/>
                </a:cubicBezTo>
                <a:cubicBezTo>
                  <a:pt x="2393760" y="5473180"/>
                  <a:pt x="2393427" y="5474634"/>
                  <a:pt x="2392821" y="5475997"/>
                </a:cubicBezTo>
                <a:cubicBezTo>
                  <a:pt x="2394547" y="5479147"/>
                  <a:pt x="2395032" y="5483115"/>
                  <a:pt x="2393911" y="5486265"/>
                </a:cubicBezTo>
                <a:cubicBezTo>
                  <a:pt x="2392458" y="5490324"/>
                  <a:pt x="2389308" y="5492535"/>
                  <a:pt x="2385674" y="5493414"/>
                </a:cubicBezTo>
                <a:cubicBezTo>
                  <a:pt x="2386401" y="5493504"/>
                  <a:pt x="2387037" y="5493414"/>
                  <a:pt x="2387794" y="5493625"/>
                </a:cubicBezTo>
                <a:cubicBezTo>
                  <a:pt x="2396152" y="5496261"/>
                  <a:pt x="2397788" y="5504894"/>
                  <a:pt x="2395062" y="5511042"/>
                </a:cubicBezTo>
                <a:cubicBezTo>
                  <a:pt x="2407902" y="5509649"/>
                  <a:pt x="2411930" y="5530367"/>
                  <a:pt x="2398121" y="5534729"/>
                </a:cubicBezTo>
                <a:cubicBezTo>
                  <a:pt x="2386946" y="5538243"/>
                  <a:pt x="2381193" y="5525672"/>
                  <a:pt x="2385432" y="5517343"/>
                </a:cubicBezTo>
                <a:cubicBezTo>
                  <a:pt x="2384372" y="5517313"/>
                  <a:pt x="2383343" y="5517373"/>
                  <a:pt x="2382162" y="5517009"/>
                </a:cubicBezTo>
                <a:cubicBezTo>
                  <a:pt x="2371047" y="5513496"/>
                  <a:pt x="2371562" y="5499259"/>
                  <a:pt x="2378891" y="5494565"/>
                </a:cubicBezTo>
                <a:cubicBezTo>
                  <a:pt x="2376741" y="5495413"/>
                  <a:pt x="2375166" y="5495776"/>
                  <a:pt x="2372925" y="5495898"/>
                </a:cubicBezTo>
                <a:cubicBezTo>
                  <a:pt x="2367868" y="5496200"/>
                  <a:pt x="2363840" y="5494383"/>
                  <a:pt x="2359449" y="5492081"/>
                </a:cubicBezTo>
                <a:cubicBezTo>
                  <a:pt x="2358177" y="5491414"/>
                  <a:pt x="2357147" y="5490203"/>
                  <a:pt x="2356300" y="5488840"/>
                </a:cubicBezTo>
                <a:cubicBezTo>
                  <a:pt x="2354089" y="5488173"/>
                  <a:pt x="2352060" y="5486992"/>
                  <a:pt x="2350576" y="5485356"/>
                </a:cubicBezTo>
                <a:cubicBezTo>
                  <a:pt x="2349395" y="5484054"/>
                  <a:pt x="2348305" y="5482660"/>
                  <a:pt x="2347245" y="5481237"/>
                </a:cubicBezTo>
                <a:cubicBezTo>
                  <a:pt x="2346791" y="5481116"/>
                  <a:pt x="2346337" y="5480995"/>
                  <a:pt x="2345882" y="5480783"/>
                </a:cubicBezTo>
                <a:cubicBezTo>
                  <a:pt x="2340219" y="5478269"/>
                  <a:pt x="2336767" y="5470666"/>
                  <a:pt x="2339765" y="5464911"/>
                </a:cubicBezTo>
                <a:lnTo>
                  <a:pt x="2341400" y="5461791"/>
                </a:lnTo>
                <a:cubicBezTo>
                  <a:pt x="2341582" y="5460731"/>
                  <a:pt x="2341794" y="5459671"/>
                  <a:pt x="2342157" y="5458580"/>
                </a:cubicBezTo>
                <a:cubicBezTo>
                  <a:pt x="2344883" y="5450402"/>
                  <a:pt x="2352605" y="5444798"/>
                  <a:pt x="2358480" y="5439013"/>
                </a:cubicBezTo>
                <a:cubicBezTo>
                  <a:pt x="2363507" y="5434045"/>
                  <a:pt x="2369412" y="5435227"/>
                  <a:pt x="2373410" y="5438922"/>
                </a:cubicBezTo>
                <a:cubicBezTo>
                  <a:pt x="2374894" y="5437559"/>
                  <a:pt x="2376620" y="5436560"/>
                  <a:pt x="2378709" y="5436166"/>
                </a:cubicBezTo>
                <a:cubicBezTo>
                  <a:pt x="2376589" y="5432803"/>
                  <a:pt x="2375802" y="5428593"/>
                  <a:pt x="2377680" y="5424958"/>
                </a:cubicBezTo>
                <a:lnTo>
                  <a:pt x="2381193" y="5418264"/>
                </a:lnTo>
                <a:cubicBezTo>
                  <a:pt x="2383312" y="5414175"/>
                  <a:pt x="2387310" y="5411600"/>
                  <a:pt x="2391640" y="5411328"/>
                </a:cubicBezTo>
                <a:cubicBezTo>
                  <a:pt x="2392579" y="5408753"/>
                  <a:pt x="2394032" y="5406421"/>
                  <a:pt x="2396304" y="5404967"/>
                </a:cubicBezTo>
                <a:cubicBezTo>
                  <a:pt x="2391640" y="5397940"/>
                  <a:pt x="2392579" y="5386975"/>
                  <a:pt x="2396031" y="5379614"/>
                </a:cubicBezTo>
                <a:cubicBezTo>
                  <a:pt x="2398454" y="5374435"/>
                  <a:pt x="2404995" y="5371769"/>
                  <a:pt x="2411567" y="5370406"/>
                </a:cubicBezTo>
                <a:cubicBezTo>
                  <a:pt x="2409507" y="5362561"/>
                  <a:pt x="2417805" y="5351808"/>
                  <a:pt x="2428465" y="5355201"/>
                </a:cubicBezTo>
                <a:cubicBezTo>
                  <a:pt x="2435732" y="5357503"/>
                  <a:pt x="2436914" y="5363985"/>
                  <a:pt x="2434491" y="5369376"/>
                </a:cubicBezTo>
                <a:cubicBezTo>
                  <a:pt x="2435611" y="5369316"/>
                  <a:pt x="2436732" y="5369376"/>
                  <a:pt x="2437792" y="5369649"/>
                </a:cubicBezTo>
                <a:cubicBezTo>
                  <a:pt x="2440093" y="5363712"/>
                  <a:pt x="2446816" y="5361046"/>
                  <a:pt x="2452752" y="5362743"/>
                </a:cubicBezTo>
                <a:cubicBezTo>
                  <a:pt x="2456567" y="5363863"/>
                  <a:pt x="2459202" y="5367014"/>
                  <a:pt x="2460262" y="5370648"/>
                </a:cubicBezTo>
                <a:cubicBezTo>
                  <a:pt x="2460262" y="5369891"/>
                  <a:pt x="2460413" y="5369104"/>
                  <a:pt x="2460655" y="5368316"/>
                </a:cubicBezTo>
                <a:lnTo>
                  <a:pt x="2462261" y="5363227"/>
                </a:lnTo>
                <a:cubicBezTo>
                  <a:pt x="2464229" y="5357018"/>
                  <a:pt x="2469074" y="5352202"/>
                  <a:pt x="2476161" y="5353444"/>
                </a:cubicBezTo>
                <a:cubicBezTo>
                  <a:pt x="2481945" y="5354443"/>
                  <a:pt x="2487910" y="5361167"/>
                  <a:pt x="2485942" y="5367347"/>
                </a:cubicBezTo>
                <a:lnTo>
                  <a:pt x="2484337" y="5372436"/>
                </a:lnTo>
                <a:cubicBezTo>
                  <a:pt x="2482369" y="5378675"/>
                  <a:pt x="2477523" y="5383461"/>
                  <a:pt x="2470437" y="5382219"/>
                </a:cubicBezTo>
                <a:cubicBezTo>
                  <a:pt x="2466319" y="5381523"/>
                  <a:pt x="2462170" y="5377888"/>
                  <a:pt x="2460807" y="5373647"/>
                </a:cubicBezTo>
                <a:cubicBezTo>
                  <a:pt x="2460898" y="5375101"/>
                  <a:pt x="2460747" y="5376585"/>
                  <a:pt x="2460292" y="5377979"/>
                </a:cubicBezTo>
                <a:lnTo>
                  <a:pt x="2458687" y="5383067"/>
                </a:lnTo>
                <a:cubicBezTo>
                  <a:pt x="2458112" y="5384885"/>
                  <a:pt x="2457112" y="5386369"/>
                  <a:pt x="2455871" y="5387581"/>
                </a:cubicBezTo>
                <a:cubicBezTo>
                  <a:pt x="2457839" y="5392851"/>
                  <a:pt x="2457930" y="5398697"/>
                  <a:pt x="2454993" y="5404240"/>
                </a:cubicBezTo>
                <a:cubicBezTo>
                  <a:pt x="2453115" y="5407784"/>
                  <a:pt x="2450571" y="5410419"/>
                  <a:pt x="2447603" y="5412327"/>
                </a:cubicBezTo>
                <a:cubicBezTo>
                  <a:pt x="2447997" y="5414145"/>
                  <a:pt x="2448058" y="5416114"/>
                  <a:pt x="2447603" y="5418083"/>
                </a:cubicBezTo>
                <a:cubicBezTo>
                  <a:pt x="2446180" y="5424262"/>
                  <a:pt x="2438791" y="5428351"/>
                  <a:pt x="2432795" y="5426443"/>
                </a:cubicBezTo>
                <a:lnTo>
                  <a:pt x="2422620" y="5423232"/>
                </a:lnTo>
                <a:cubicBezTo>
                  <a:pt x="2418380" y="5421899"/>
                  <a:pt x="2415473" y="5418719"/>
                  <a:pt x="2414413" y="5414841"/>
                </a:cubicBezTo>
                <a:cubicBezTo>
                  <a:pt x="2414262" y="5414811"/>
                  <a:pt x="2414080" y="5414751"/>
                  <a:pt x="2413928" y="5414720"/>
                </a:cubicBezTo>
                <a:cubicBezTo>
                  <a:pt x="2413928" y="5420809"/>
                  <a:pt x="2409749" y="5426685"/>
                  <a:pt x="2403329" y="5427260"/>
                </a:cubicBezTo>
                <a:close/>
                <a:moveTo>
                  <a:pt x="2412778" y="5478359"/>
                </a:moveTo>
                <a:cubicBezTo>
                  <a:pt x="2409719" y="5472726"/>
                  <a:pt x="2411869" y="5465062"/>
                  <a:pt x="2417623" y="5462064"/>
                </a:cubicBezTo>
                <a:cubicBezTo>
                  <a:pt x="2419864" y="5460882"/>
                  <a:pt x="2422105" y="5459731"/>
                  <a:pt x="2424316" y="5458580"/>
                </a:cubicBezTo>
                <a:cubicBezTo>
                  <a:pt x="2430100" y="5455581"/>
                  <a:pt x="2437459" y="5457641"/>
                  <a:pt x="2440608" y="5463427"/>
                </a:cubicBezTo>
                <a:cubicBezTo>
                  <a:pt x="2441426" y="5464911"/>
                  <a:pt x="2441819" y="5466577"/>
                  <a:pt x="2441910" y="5468212"/>
                </a:cubicBezTo>
                <a:cubicBezTo>
                  <a:pt x="2447967" y="5467425"/>
                  <a:pt x="2453327" y="5471332"/>
                  <a:pt x="2455144" y="5477087"/>
                </a:cubicBezTo>
                <a:lnTo>
                  <a:pt x="2456749" y="5482176"/>
                </a:lnTo>
                <a:cubicBezTo>
                  <a:pt x="2458687" y="5488416"/>
                  <a:pt x="2453902" y="5495261"/>
                  <a:pt x="2447906" y="5496715"/>
                </a:cubicBezTo>
                <a:cubicBezTo>
                  <a:pt x="2441304" y="5498320"/>
                  <a:pt x="2435308" y="5494080"/>
                  <a:pt x="2433370" y="5487871"/>
                </a:cubicBezTo>
                <a:lnTo>
                  <a:pt x="2431765" y="5482782"/>
                </a:lnTo>
                <a:cubicBezTo>
                  <a:pt x="2431675" y="5482449"/>
                  <a:pt x="2431765" y="5482146"/>
                  <a:pt x="2431705" y="5481812"/>
                </a:cubicBezTo>
                <a:cubicBezTo>
                  <a:pt x="2430796" y="5482297"/>
                  <a:pt x="2429918" y="5482752"/>
                  <a:pt x="2429010" y="5483206"/>
                </a:cubicBezTo>
                <a:cubicBezTo>
                  <a:pt x="2423286" y="5486235"/>
                  <a:pt x="2415927" y="5484175"/>
                  <a:pt x="2412778" y="5478359"/>
                </a:cubicBezTo>
                <a:close/>
                <a:moveTo>
                  <a:pt x="2434945" y="5528126"/>
                </a:moveTo>
                <a:cubicBezTo>
                  <a:pt x="2428495" y="5526096"/>
                  <a:pt x="2424619" y="5520644"/>
                  <a:pt x="2425830" y="5513768"/>
                </a:cubicBezTo>
                <a:cubicBezTo>
                  <a:pt x="2426890" y="5507741"/>
                  <a:pt x="2434158" y="5502743"/>
                  <a:pt x="2440184" y="5504651"/>
                </a:cubicBezTo>
                <a:lnTo>
                  <a:pt x="2445272" y="5506257"/>
                </a:lnTo>
                <a:cubicBezTo>
                  <a:pt x="2449632" y="5507620"/>
                  <a:pt x="2452630" y="5510649"/>
                  <a:pt x="2453872" y="5514495"/>
                </a:cubicBezTo>
                <a:lnTo>
                  <a:pt x="2454114" y="5514435"/>
                </a:lnTo>
                <a:cubicBezTo>
                  <a:pt x="2460534" y="5512436"/>
                  <a:pt x="2466954" y="5515889"/>
                  <a:pt x="2469317" y="5522068"/>
                </a:cubicBezTo>
                <a:cubicBezTo>
                  <a:pt x="2471618" y="5528065"/>
                  <a:pt x="2467681" y="5535365"/>
                  <a:pt x="2461685" y="5537243"/>
                </a:cubicBezTo>
                <a:lnTo>
                  <a:pt x="2456598" y="5538849"/>
                </a:lnTo>
                <a:cubicBezTo>
                  <a:pt x="2450178" y="5540848"/>
                  <a:pt x="2443757" y="5537395"/>
                  <a:pt x="2441396" y="5531216"/>
                </a:cubicBezTo>
                <a:cubicBezTo>
                  <a:pt x="2441214" y="5530731"/>
                  <a:pt x="2441304" y="5530246"/>
                  <a:pt x="2441214" y="5529762"/>
                </a:cubicBezTo>
                <a:cubicBezTo>
                  <a:pt x="2440820" y="5529701"/>
                  <a:pt x="2440426" y="5529822"/>
                  <a:pt x="2440033" y="5529731"/>
                </a:cubicBezTo>
                <a:lnTo>
                  <a:pt x="2434945" y="5528126"/>
                </a:lnTo>
                <a:close/>
                <a:moveTo>
                  <a:pt x="2485548" y="5567503"/>
                </a:moveTo>
                <a:lnTo>
                  <a:pt x="2479219" y="5570804"/>
                </a:lnTo>
                <a:cubicBezTo>
                  <a:pt x="2482732" y="5572016"/>
                  <a:pt x="2485791" y="5574560"/>
                  <a:pt x="2486941" y="5578256"/>
                </a:cubicBezTo>
                <a:lnTo>
                  <a:pt x="2488546" y="5583344"/>
                </a:lnTo>
                <a:cubicBezTo>
                  <a:pt x="2490484" y="5589584"/>
                  <a:pt x="2487032" y="5596490"/>
                  <a:pt x="2480794" y="5598489"/>
                </a:cubicBezTo>
                <a:cubicBezTo>
                  <a:pt x="2474646" y="5600458"/>
                  <a:pt x="2467590" y="5596945"/>
                  <a:pt x="2465652" y="5590735"/>
                </a:cubicBezTo>
                <a:lnTo>
                  <a:pt x="2464047" y="5585647"/>
                </a:lnTo>
                <a:cubicBezTo>
                  <a:pt x="2462351" y="5580225"/>
                  <a:pt x="2464895" y="5574499"/>
                  <a:pt x="2469650" y="5571743"/>
                </a:cubicBezTo>
                <a:cubicBezTo>
                  <a:pt x="2468559" y="5571410"/>
                  <a:pt x="2467590" y="5570774"/>
                  <a:pt x="2466652" y="5570138"/>
                </a:cubicBezTo>
                <a:cubicBezTo>
                  <a:pt x="2464956" y="5575772"/>
                  <a:pt x="2458566" y="5580437"/>
                  <a:pt x="2452630" y="5578558"/>
                </a:cubicBezTo>
                <a:lnTo>
                  <a:pt x="2447543" y="5576953"/>
                </a:lnTo>
                <a:cubicBezTo>
                  <a:pt x="2441335" y="5574984"/>
                  <a:pt x="2436914" y="5569381"/>
                  <a:pt x="2438428" y="5562596"/>
                </a:cubicBezTo>
                <a:cubicBezTo>
                  <a:pt x="2439760" y="5556659"/>
                  <a:pt x="2446574" y="5551510"/>
                  <a:pt x="2452782" y="5553479"/>
                </a:cubicBezTo>
                <a:lnTo>
                  <a:pt x="2457870" y="5555084"/>
                </a:lnTo>
                <a:cubicBezTo>
                  <a:pt x="2459323" y="5555538"/>
                  <a:pt x="2460625" y="5556235"/>
                  <a:pt x="2461837" y="5557053"/>
                </a:cubicBezTo>
                <a:cubicBezTo>
                  <a:pt x="2462715" y="5553963"/>
                  <a:pt x="2464714" y="5551237"/>
                  <a:pt x="2467681" y="5549692"/>
                </a:cubicBezTo>
                <a:lnTo>
                  <a:pt x="2474374" y="5546209"/>
                </a:lnTo>
                <a:cubicBezTo>
                  <a:pt x="2480158" y="5543210"/>
                  <a:pt x="2487577" y="5545482"/>
                  <a:pt x="2490606" y="5551267"/>
                </a:cubicBezTo>
                <a:cubicBezTo>
                  <a:pt x="2493604" y="5556992"/>
                  <a:pt x="2491332" y="5564504"/>
                  <a:pt x="2485548" y="5567503"/>
                </a:cubicBezTo>
                <a:close/>
                <a:moveTo>
                  <a:pt x="2511229" y="5521614"/>
                </a:moveTo>
                <a:cubicBezTo>
                  <a:pt x="2510471" y="5519190"/>
                  <a:pt x="2510865" y="5516949"/>
                  <a:pt x="2511229" y="5514738"/>
                </a:cubicBezTo>
                <a:cubicBezTo>
                  <a:pt x="2507988" y="5519130"/>
                  <a:pt x="2501447" y="5521735"/>
                  <a:pt x="2496541" y="5518766"/>
                </a:cubicBezTo>
                <a:lnTo>
                  <a:pt x="2491999" y="5516010"/>
                </a:lnTo>
                <a:cubicBezTo>
                  <a:pt x="2486457" y="5512678"/>
                  <a:pt x="2483368" y="5506378"/>
                  <a:pt x="2486366" y="5500108"/>
                </a:cubicBezTo>
                <a:cubicBezTo>
                  <a:pt x="2488940" y="5494686"/>
                  <a:pt x="2496753" y="5491142"/>
                  <a:pt x="2502265" y="5494474"/>
                </a:cubicBezTo>
                <a:lnTo>
                  <a:pt x="2506807" y="5497200"/>
                </a:lnTo>
                <a:cubicBezTo>
                  <a:pt x="2511531" y="5500047"/>
                  <a:pt x="2514227" y="5505075"/>
                  <a:pt x="2513106" y="5510406"/>
                </a:cubicBezTo>
                <a:cubicBezTo>
                  <a:pt x="2514287" y="5508680"/>
                  <a:pt x="2515286" y="5506862"/>
                  <a:pt x="2517497" y="5505802"/>
                </a:cubicBezTo>
                <a:cubicBezTo>
                  <a:pt x="2522918" y="5503167"/>
                  <a:pt x="2531397" y="5506075"/>
                  <a:pt x="2533275" y="5512102"/>
                </a:cubicBezTo>
                <a:lnTo>
                  <a:pt x="2534880" y="5517191"/>
                </a:lnTo>
                <a:cubicBezTo>
                  <a:pt x="2536909" y="5523643"/>
                  <a:pt x="2534940" y="5529883"/>
                  <a:pt x="2528581" y="5532972"/>
                </a:cubicBezTo>
                <a:cubicBezTo>
                  <a:pt x="2523160" y="5535577"/>
                  <a:pt x="2514681" y="5532700"/>
                  <a:pt x="2512803" y="5526672"/>
                </a:cubicBezTo>
                <a:lnTo>
                  <a:pt x="2511229" y="5521614"/>
                </a:lnTo>
                <a:close/>
                <a:moveTo>
                  <a:pt x="2521131" y="5570744"/>
                </a:moveTo>
                <a:cubicBezTo>
                  <a:pt x="2508109" y="5562869"/>
                  <a:pt x="2517982" y="5541120"/>
                  <a:pt x="2531125" y="5549056"/>
                </a:cubicBezTo>
                <a:cubicBezTo>
                  <a:pt x="2544146" y="5556932"/>
                  <a:pt x="2534274" y="5578679"/>
                  <a:pt x="2521131" y="5570744"/>
                </a:cubicBezTo>
                <a:close/>
                <a:moveTo>
                  <a:pt x="2557895" y="5523673"/>
                </a:moveTo>
                <a:cubicBezTo>
                  <a:pt x="2554200" y="5527308"/>
                  <a:pt x="2548871" y="5528792"/>
                  <a:pt x="2543874" y="5526157"/>
                </a:cubicBezTo>
                <a:cubicBezTo>
                  <a:pt x="2538453" y="5523279"/>
                  <a:pt x="2535425" y="5515404"/>
                  <a:pt x="2538877" y="5509891"/>
                </a:cubicBezTo>
                <a:cubicBezTo>
                  <a:pt x="2542027" y="5504863"/>
                  <a:pt x="2545903" y="5500622"/>
                  <a:pt x="2551778" y="5498926"/>
                </a:cubicBezTo>
                <a:cubicBezTo>
                  <a:pt x="2558228" y="5497048"/>
                  <a:pt x="2564133" y="5499653"/>
                  <a:pt x="2569191" y="5503531"/>
                </a:cubicBezTo>
                <a:cubicBezTo>
                  <a:pt x="2574369" y="5507498"/>
                  <a:pt x="2573945" y="5516101"/>
                  <a:pt x="2569827" y="5520523"/>
                </a:cubicBezTo>
                <a:cubicBezTo>
                  <a:pt x="2566556" y="5524067"/>
                  <a:pt x="2562074" y="5524854"/>
                  <a:pt x="2557895" y="5523673"/>
                </a:cubicBezTo>
                <a:close/>
                <a:moveTo>
                  <a:pt x="2602199" y="5610787"/>
                </a:moveTo>
                <a:cubicBezTo>
                  <a:pt x="2599565" y="5616209"/>
                  <a:pt x="2591782" y="5619632"/>
                  <a:pt x="2586240" y="5616300"/>
                </a:cubicBezTo>
                <a:lnTo>
                  <a:pt x="2581698" y="5613574"/>
                </a:lnTo>
                <a:cubicBezTo>
                  <a:pt x="2576156" y="5610242"/>
                  <a:pt x="2573158" y="5603851"/>
                  <a:pt x="2576186" y="5597611"/>
                </a:cubicBezTo>
                <a:cubicBezTo>
                  <a:pt x="2578821" y="5592189"/>
                  <a:pt x="2586604" y="5588766"/>
                  <a:pt x="2592145" y="5592098"/>
                </a:cubicBezTo>
                <a:lnTo>
                  <a:pt x="2596688" y="5594855"/>
                </a:lnTo>
                <a:cubicBezTo>
                  <a:pt x="2602230" y="5598187"/>
                  <a:pt x="2605258" y="5604578"/>
                  <a:pt x="2602199" y="5610787"/>
                </a:cubicBezTo>
                <a:close/>
                <a:moveTo>
                  <a:pt x="2682147" y="5496019"/>
                </a:moveTo>
                <a:lnTo>
                  <a:pt x="2677059" y="5497624"/>
                </a:lnTo>
                <a:cubicBezTo>
                  <a:pt x="2676090" y="5497927"/>
                  <a:pt x="2675152" y="5497745"/>
                  <a:pt x="2674183" y="5497684"/>
                </a:cubicBezTo>
                <a:cubicBezTo>
                  <a:pt x="2673183" y="5499229"/>
                  <a:pt x="2672002" y="5500592"/>
                  <a:pt x="2670579" y="5501471"/>
                </a:cubicBezTo>
                <a:cubicBezTo>
                  <a:pt x="2667066" y="5503621"/>
                  <a:pt x="2663432" y="5503591"/>
                  <a:pt x="2660192" y="5502228"/>
                </a:cubicBezTo>
                <a:cubicBezTo>
                  <a:pt x="2656558" y="5503288"/>
                  <a:pt x="2652651" y="5502379"/>
                  <a:pt x="2649441" y="5500017"/>
                </a:cubicBezTo>
                <a:cubicBezTo>
                  <a:pt x="2648896" y="5500380"/>
                  <a:pt x="2648533" y="5500865"/>
                  <a:pt x="2647897" y="5501168"/>
                </a:cubicBezTo>
                <a:cubicBezTo>
                  <a:pt x="2644111" y="5502925"/>
                  <a:pt x="2638660" y="5502349"/>
                  <a:pt x="2635087" y="5499653"/>
                </a:cubicBezTo>
                <a:cubicBezTo>
                  <a:pt x="2635995" y="5500804"/>
                  <a:pt x="2636722" y="5502107"/>
                  <a:pt x="2637146" y="5503500"/>
                </a:cubicBezTo>
                <a:lnTo>
                  <a:pt x="2638751" y="5508589"/>
                </a:lnTo>
                <a:cubicBezTo>
                  <a:pt x="2639327" y="5510406"/>
                  <a:pt x="2639357" y="5512193"/>
                  <a:pt x="2639054" y="5513920"/>
                </a:cubicBezTo>
                <a:cubicBezTo>
                  <a:pt x="2643687" y="5517100"/>
                  <a:pt x="2647109" y="5521856"/>
                  <a:pt x="2647897" y="5528065"/>
                </a:cubicBezTo>
                <a:cubicBezTo>
                  <a:pt x="2648381" y="5532003"/>
                  <a:pt x="2647806" y="5535607"/>
                  <a:pt x="2646504" y="5538879"/>
                </a:cubicBezTo>
                <a:cubicBezTo>
                  <a:pt x="2649471" y="5539121"/>
                  <a:pt x="2652167" y="5540363"/>
                  <a:pt x="2654256" y="5542211"/>
                </a:cubicBezTo>
                <a:cubicBezTo>
                  <a:pt x="2658132" y="5538394"/>
                  <a:pt x="2664189" y="5536425"/>
                  <a:pt x="2670003" y="5539939"/>
                </a:cubicBezTo>
                <a:cubicBezTo>
                  <a:pt x="2683146" y="5547875"/>
                  <a:pt x="2668338" y="5566594"/>
                  <a:pt x="2655346" y="5558779"/>
                </a:cubicBezTo>
                <a:cubicBezTo>
                  <a:pt x="2655225" y="5558719"/>
                  <a:pt x="2655195" y="5558628"/>
                  <a:pt x="2655074" y="5558537"/>
                </a:cubicBezTo>
                <a:cubicBezTo>
                  <a:pt x="2652863" y="5561172"/>
                  <a:pt x="2649714" y="5562990"/>
                  <a:pt x="2646201" y="5562808"/>
                </a:cubicBezTo>
                <a:cubicBezTo>
                  <a:pt x="2644929" y="5562747"/>
                  <a:pt x="2643657" y="5562686"/>
                  <a:pt x="2642385" y="5562626"/>
                </a:cubicBezTo>
                <a:cubicBezTo>
                  <a:pt x="2641446" y="5568260"/>
                  <a:pt x="2637146" y="5572894"/>
                  <a:pt x="2631090" y="5573046"/>
                </a:cubicBezTo>
                <a:cubicBezTo>
                  <a:pt x="2627789" y="5573106"/>
                  <a:pt x="2624669" y="5571531"/>
                  <a:pt x="2622398" y="5569169"/>
                </a:cubicBezTo>
                <a:cubicBezTo>
                  <a:pt x="2622156" y="5573349"/>
                  <a:pt x="2619945" y="5577286"/>
                  <a:pt x="2614706" y="5578922"/>
                </a:cubicBezTo>
                <a:cubicBezTo>
                  <a:pt x="2614646" y="5578952"/>
                  <a:pt x="2614615" y="5578922"/>
                  <a:pt x="2614555" y="5578922"/>
                </a:cubicBezTo>
                <a:cubicBezTo>
                  <a:pt x="2615675" y="5579528"/>
                  <a:pt x="2616796" y="5580194"/>
                  <a:pt x="2617856" y="5581345"/>
                </a:cubicBezTo>
                <a:cubicBezTo>
                  <a:pt x="2628182" y="5592795"/>
                  <a:pt x="2611799" y="5610423"/>
                  <a:pt x="2601472" y="5598944"/>
                </a:cubicBezTo>
                <a:cubicBezTo>
                  <a:pt x="2594629" y="5591341"/>
                  <a:pt x="2599595" y="5581194"/>
                  <a:pt x="2606681" y="5578468"/>
                </a:cubicBezTo>
                <a:cubicBezTo>
                  <a:pt x="2604198" y="5577377"/>
                  <a:pt x="2602472" y="5575378"/>
                  <a:pt x="2601230" y="5572985"/>
                </a:cubicBezTo>
                <a:cubicBezTo>
                  <a:pt x="2600322" y="5573167"/>
                  <a:pt x="2599413" y="5573409"/>
                  <a:pt x="2598505" y="5573440"/>
                </a:cubicBezTo>
                <a:cubicBezTo>
                  <a:pt x="2596779" y="5575772"/>
                  <a:pt x="2594174" y="5577317"/>
                  <a:pt x="2591479" y="5578074"/>
                </a:cubicBezTo>
                <a:cubicBezTo>
                  <a:pt x="2588935" y="5582496"/>
                  <a:pt x="2584060" y="5585555"/>
                  <a:pt x="2577791" y="5583557"/>
                </a:cubicBezTo>
                <a:cubicBezTo>
                  <a:pt x="2568494" y="5580618"/>
                  <a:pt x="2568161" y="5570532"/>
                  <a:pt x="2572825" y="5564625"/>
                </a:cubicBezTo>
                <a:cubicBezTo>
                  <a:pt x="2572613" y="5564262"/>
                  <a:pt x="2572280" y="5564019"/>
                  <a:pt x="2572067" y="5563626"/>
                </a:cubicBezTo>
                <a:cubicBezTo>
                  <a:pt x="2569645" y="5559143"/>
                  <a:pt x="2569675" y="5554751"/>
                  <a:pt x="2569917" y="5549783"/>
                </a:cubicBezTo>
                <a:cubicBezTo>
                  <a:pt x="2569978" y="5548329"/>
                  <a:pt x="2570644" y="5546905"/>
                  <a:pt x="2571522" y="5545573"/>
                </a:cubicBezTo>
                <a:cubicBezTo>
                  <a:pt x="2571220" y="5543301"/>
                  <a:pt x="2571432" y="5540939"/>
                  <a:pt x="2572310" y="5538909"/>
                </a:cubicBezTo>
                <a:cubicBezTo>
                  <a:pt x="2573006" y="5537273"/>
                  <a:pt x="2573824" y="5535698"/>
                  <a:pt x="2574672" y="5534154"/>
                </a:cubicBezTo>
                <a:cubicBezTo>
                  <a:pt x="2574611" y="5533669"/>
                  <a:pt x="2574520" y="5533215"/>
                  <a:pt x="2574520" y="5532730"/>
                </a:cubicBezTo>
                <a:cubicBezTo>
                  <a:pt x="2574460" y="5526520"/>
                  <a:pt x="2579911" y="5520251"/>
                  <a:pt x="2586391" y="5520583"/>
                </a:cubicBezTo>
                <a:lnTo>
                  <a:pt x="2589904" y="5520766"/>
                </a:lnTo>
                <a:cubicBezTo>
                  <a:pt x="2589935" y="5520766"/>
                  <a:pt x="2589995" y="5520766"/>
                  <a:pt x="2590025" y="5520735"/>
                </a:cubicBezTo>
                <a:cubicBezTo>
                  <a:pt x="2587603" y="5514465"/>
                  <a:pt x="2589632" y="5505681"/>
                  <a:pt x="2597990" y="5503046"/>
                </a:cubicBezTo>
                <a:cubicBezTo>
                  <a:pt x="2605258" y="5500774"/>
                  <a:pt x="2609921" y="5505408"/>
                  <a:pt x="2611042" y="5511224"/>
                </a:cubicBezTo>
                <a:cubicBezTo>
                  <a:pt x="2611951" y="5510527"/>
                  <a:pt x="2612889" y="5509952"/>
                  <a:pt x="2613919" y="5509558"/>
                </a:cubicBezTo>
                <a:cubicBezTo>
                  <a:pt x="2612405" y="5503379"/>
                  <a:pt x="2616402" y="5497351"/>
                  <a:pt x="2622247" y="5495352"/>
                </a:cubicBezTo>
                <a:cubicBezTo>
                  <a:pt x="2626032" y="5494080"/>
                  <a:pt x="2629969" y="5495170"/>
                  <a:pt x="2632937" y="5497533"/>
                </a:cubicBezTo>
                <a:cubicBezTo>
                  <a:pt x="2632513" y="5496897"/>
                  <a:pt x="2632149" y="5496200"/>
                  <a:pt x="2631907" y="5495413"/>
                </a:cubicBezTo>
                <a:lnTo>
                  <a:pt x="2630302" y="5490324"/>
                </a:lnTo>
                <a:cubicBezTo>
                  <a:pt x="2628546" y="5484690"/>
                  <a:pt x="2629575" y="5478844"/>
                  <a:pt x="2634542" y="5475482"/>
                </a:cubicBezTo>
                <a:cubicBezTo>
                  <a:pt x="2632240" y="5475664"/>
                  <a:pt x="2629909" y="5475391"/>
                  <a:pt x="2627789" y="5474149"/>
                </a:cubicBezTo>
                <a:cubicBezTo>
                  <a:pt x="2627274" y="5474876"/>
                  <a:pt x="2626941" y="5475633"/>
                  <a:pt x="2626184" y="5476300"/>
                </a:cubicBezTo>
                <a:lnTo>
                  <a:pt x="2623731" y="5478511"/>
                </a:lnTo>
                <a:cubicBezTo>
                  <a:pt x="2612223" y="5488900"/>
                  <a:pt x="2596476" y="5470696"/>
                  <a:pt x="2607984" y="5460337"/>
                </a:cubicBezTo>
                <a:lnTo>
                  <a:pt x="2610436" y="5458126"/>
                </a:lnTo>
                <a:cubicBezTo>
                  <a:pt x="2614949" y="5454067"/>
                  <a:pt x="2620036" y="5454461"/>
                  <a:pt x="2623973" y="5456975"/>
                </a:cubicBezTo>
                <a:lnTo>
                  <a:pt x="2626214" y="5453219"/>
                </a:lnTo>
                <a:cubicBezTo>
                  <a:pt x="2629545" y="5447676"/>
                  <a:pt x="2636965" y="5445707"/>
                  <a:pt x="2642567" y="5449039"/>
                </a:cubicBezTo>
                <a:cubicBezTo>
                  <a:pt x="2648078" y="5452310"/>
                  <a:pt x="2650107" y="5459852"/>
                  <a:pt x="2646746" y="5465395"/>
                </a:cubicBezTo>
                <a:lnTo>
                  <a:pt x="2643990" y="5469939"/>
                </a:lnTo>
                <a:cubicBezTo>
                  <a:pt x="2643142" y="5471302"/>
                  <a:pt x="2642082" y="5472483"/>
                  <a:pt x="2640811" y="5473392"/>
                </a:cubicBezTo>
                <a:cubicBezTo>
                  <a:pt x="2645353" y="5473362"/>
                  <a:pt x="2650228" y="5475512"/>
                  <a:pt x="2651834" y="5479813"/>
                </a:cubicBezTo>
                <a:cubicBezTo>
                  <a:pt x="2654438" y="5478117"/>
                  <a:pt x="2657254" y="5476845"/>
                  <a:pt x="2660555" y="5476754"/>
                </a:cubicBezTo>
                <a:cubicBezTo>
                  <a:pt x="2662705" y="5476724"/>
                  <a:pt x="2664552" y="5477299"/>
                  <a:pt x="2666309" y="5478057"/>
                </a:cubicBezTo>
                <a:cubicBezTo>
                  <a:pt x="2668065" y="5476239"/>
                  <a:pt x="2670276" y="5474785"/>
                  <a:pt x="2672880" y="5473968"/>
                </a:cubicBezTo>
                <a:lnTo>
                  <a:pt x="2677968" y="5472362"/>
                </a:lnTo>
                <a:cubicBezTo>
                  <a:pt x="2684206" y="5470424"/>
                  <a:pt x="2690899" y="5476330"/>
                  <a:pt x="2691928" y="5482085"/>
                </a:cubicBezTo>
                <a:cubicBezTo>
                  <a:pt x="2693110" y="5489052"/>
                  <a:pt x="2688325" y="5494080"/>
                  <a:pt x="2682147" y="5496019"/>
                </a:cubicBezTo>
                <a:close/>
                <a:moveTo>
                  <a:pt x="2671366" y="5530761"/>
                </a:moveTo>
                <a:cubicBezTo>
                  <a:pt x="2667248" y="5535214"/>
                  <a:pt x="2658738" y="5536244"/>
                  <a:pt x="2654377" y="5531397"/>
                </a:cubicBezTo>
                <a:lnTo>
                  <a:pt x="2650804" y="5527429"/>
                </a:lnTo>
                <a:cubicBezTo>
                  <a:pt x="2646443" y="5522583"/>
                  <a:pt x="2645414" y="5515555"/>
                  <a:pt x="2650168" y="5510437"/>
                </a:cubicBezTo>
                <a:cubicBezTo>
                  <a:pt x="2654287" y="5505984"/>
                  <a:pt x="2662796" y="5504954"/>
                  <a:pt x="2667157" y="5509801"/>
                </a:cubicBezTo>
                <a:lnTo>
                  <a:pt x="2670730" y="5513768"/>
                </a:lnTo>
                <a:cubicBezTo>
                  <a:pt x="2675091" y="5518615"/>
                  <a:pt x="2676121" y="5525642"/>
                  <a:pt x="2671366" y="5530761"/>
                </a:cubicBezTo>
                <a:close/>
                <a:moveTo>
                  <a:pt x="2687871" y="5450584"/>
                </a:moveTo>
                <a:cubicBezTo>
                  <a:pt x="2684267" y="5445495"/>
                  <a:pt x="2685236" y="5437256"/>
                  <a:pt x="2690747" y="5433833"/>
                </a:cubicBezTo>
                <a:lnTo>
                  <a:pt x="2697168" y="5429835"/>
                </a:lnTo>
                <a:cubicBezTo>
                  <a:pt x="2702679" y="5426382"/>
                  <a:pt x="2710008" y="5427139"/>
                  <a:pt x="2713914" y="5432712"/>
                </a:cubicBezTo>
                <a:cubicBezTo>
                  <a:pt x="2717518" y="5437801"/>
                  <a:pt x="2716549" y="5446040"/>
                  <a:pt x="2711037" y="5449463"/>
                </a:cubicBezTo>
                <a:cubicBezTo>
                  <a:pt x="2708917" y="5450795"/>
                  <a:pt x="2706767" y="5452128"/>
                  <a:pt x="2704648" y="5453461"/>
                </a:cubicBezTo>
                <a:cubicBezTo>
                  <a:pt x="2699136" y="5456914"/>
                  <a:pt x="2691807" y="5456157"/>
                  <a:pt x="2687871" y="5450584"/>
                </a:cubicBezTo>
                <a:close/>
                <a:moveTo>
                  <a:pt x="2737717" y="5496109"/>
                </a:moveTo>
                <a:cubicBezTo>
                  <a:pt x="2735143" y="5493232"/>
                  <a:pt x="2734416" y="5490233"/>
                  <a:pt x="2734961" y="5487507"/>
                </a:cubicBezTo>
                <a:cubicBezTo>
                  <a:pt x="2732841" y="5490536"/>
                  <a:pt x="2729086" y="5492353"/>
                  <a:pt x="2725301" y="5492444"/>
                </a:cubicBezTo>
                <a:cubicBezTo>
                  <a:pt x="2725179" y="5493080"/>
                  <a:pt x="2725149" y="5493747"/>
                  <a:pt x="2724937" y="5494383"/>
                </a:cubicBezTo>
                <a:cubicBezTo>
                  <a:pt x="2722908" y="5500562"/>
                  <a:pt x="2716640" y="5504560"/>
                  <a:pt x="2710129" y="5502743"/>
                </a:cubicBezTo>
                <a:cubicBezTo>
                  <a:pt x="2704435" y="5501137"/>
                  <a:pt x="2700408" y="5494867"/>
                  <a:pt x="2701680" y="5488961"/>
                </a:cubicBezTo>
                <a:cubicBezTo>
                  <a:pt x="2701619" y="5488658"/>
                  <a:pt x="2701498" y="5488355"/>
                  <a:pt x="2701407" y="5488052"/>
                </a:cubicBezTo>
                <a:cubicBezTo>
                  <a:pt x="2701347" y="5487931"/>
                  <a:pt x="2701316" y="5487871"/>
                  <a:pt x="2701256" y="5487719"/>
                </a:cubicBezTo>
                <a:cubicBezTo>
                  <a:pt x="2700771" y="5486871"/>
                  <a:pt x="2700377" y="5485992"/>
                  <a:pt x="2699893" y="5485175"/>
                </a:cubicBezTo>
                <a:cubicBezTo>
                  <a:pt x="2699530" y="5484539"/>
                  <a:pt x="2697168" y="5481146"/>
                  <a:pt x="2699348" y="5484145"/>
                </a:cubicBezTo>
                <a:cubicBezTo>
                  <a:pt x="2696562" y="5480298"/>
                  <a:pt x="2694442" y="5476694"/>
                  <a:pt x="2695805" y="5471726"/>
                </a:cubicBezTo>
                <a:cubicBezTo>
                  <a:pt x="2697168" y="5466728"/>
                  <a:pt x="2701377" y="5463457"/>
                  <a:pt x="2706374" y="5462881"/>
                </a:cubicBezTo>
                <a:cubicBezTo>
                  <a:pt x="2707373" y="5462760"/>
                  <a:pt x="2708402" y="5462760"/>
                  <a:pt x="2709432" y="5462851"/>
                </a:cubicBezTo>
                <a:cubicBezTo>
                  <a:pt x="2717245" y="5461518"/>
                  <a:pt x="2725210" y="5465819"/>
                  <a:pt x="2731448" y="5470120"/>
                </a:cubicBezTo>
                <a:cubicBezTo>
                  <a:pt x="2736233" y="5473422"/>
                  <a:pt x="2738050" y="5478814"/>
                  <a:pt x="2736415" y="5484084"/>
                </a:cubicBezTo>
                <a:cubicBezTo>
                  <a:pt x="2740382" y="5477966"/>
                  <a:pt x="2750799" y="5474937"/>
                  <a:pt x="2757340" y="5482206"/>
                </a:cubicBezTo>
                <a:cubicBezTo>
                  <a:pt x="2767697" y="5493716"/>
                  <a:pt x="2747922" y="5507468"/>
                  <a:pt x="2737717" y="5496109"/>
                </a:cubicBezTo>
                <a:close/>
                <a:moveTo>
                  <a:pt x="2757037" y="5405724"/>
                </a:moveTo>
                <a:cubicBezTo>
                  <a:pt x="2751496" y="5401877"/>
                  <a:pt x="2750739" y="5394638"/>
                  <a:pt x="2754070" y="5389125"/>
                </a:cubicBezTo>
                <a:lnTo>
                  <a:pt x="2756826" y="5384582"/>
                </a:lnTo>
                <a:cubicBezTo>
                  <a:pt x="2760157" y="5379039"/>
                  <a:pt x="2768394" y="5378100"/>
                  <a:pt x="2773451" y="5381583"/>
                </a:cubicBezTo>
                <a:cubicBezTo>
                  <a:pt x="2778993" y="5385430"/>
                  <a:pt x="2779750" y="5392699"/>
                  <a:pt x="2776419" y="5398212"/>
                </a:cubicBezTo>
                <a:lnTo>
                  <a:pt x="2773693" y="5402756"/>
                </a:lnTo>
                <a:cubicBezTo>
                  <a:pt x="2770302" y="5408299"/>
                  <a:pt x="2762064" y="5409238"/>
                  <a:pt x="2757037" y="5405724"/>
                </a:cubicBezTo>
                <a:close/>
                <a:moveTo>
                  <a:pt x="2839135" y="5436741"/>
                </a:moveTo>
                <a:cubicBezTo>
                  <a:pt x="2838651" y="5436468"/>
                  <a:pt x="2838439" y="5436044"/>
                  <a:pt x="2838015" y="5435711"/>
                </a:cubicBezTo>
                <a:lnTo>
                  <a:pt x="2836531" y="5438165"/>
                </a:lnTo>
                <a:cubicBezTo>
                  <a:pt x="2834260" y="5441951"/>
                  <a:pt x="2830141" y="5443556"/>
                  <a:pt x="2826053" y="5443344"/>
                </a:cubicBezTo>
                <a:cubicBezTo>
                  <a:pt x="2825084" y="5444193"/>
                  <a:pt x="2823782" y="5444495"/>
                  <a:pt x="2822570" y="5444919"/>
                </a:cubicBezTo>
                <a:cubicBezTo>
                  <a:pt x="2824085" y="5448524"/>
                  <a:pt x="2823933" y="5452795"/>
                  <a:pt x="2821904" y="5456278"/>
                </a:cubicBezTo>
                <a:cubicBezTo>
                  <a:pt x="2818543" y="5461972"/>
                  <a:pt x="2810730" y="5463002"/>
                  <a:pt x="2805400" y="5459792"/>
                </a:cubicBezTo>
                <a:lnTo>
                  <a:pt x="2800857" y="5457065"/>
                </a:lnTo>
                <a:cubicBezTo>
                  <a:pt x="2799797" y="5456429"/>
                  <a:pt x="2799040" y="5455521"/>
                  <a:pt x="2798313" y="5454612"/>
                </a:cubicBezTo>
                <a:cubicBezTo>
                  <a:pt x="2798283" y="5456157"/>
                  <a:pt x="2798011" y="5457641"/>
                  <a:pt x="2797435" y="5458944"/>
                </a:cubicBezTo>
                <a:cubicBezTo>
                  <a:pt x="2796678" y="5460731"/>
                  <a:pt x="2795558" y="5462064"/>
                  <a:pt x="2794256" y="5463124"/>
                </a:cubicBezTo>
                <a:cubicBezTo>
                  <a:pt x="2794861" y="5463275"/>
                  <a:pt x="2795406" y="5463275"/>
                  <a:pt x="2796012" y="5463518"/>
                </a:cubicBezTo>
                <a:cubicBezTo>
                  <a:pt x="2801554" y="5465850"/>
                  <a:pt x="2804945" y="5474058"/>
                  <a:pt x="2801705" y="5479389"/>
                </a:cubicBezTo>
                <a:lnTo>
                  <a:pt x="2798949" y="5483933"/>
                </a:lnTo>
                <a:cubicBezTo>
                  <a:pt x="2795467" y="5489688"/>
                  <a:pt x="2789531" y="5492323"/>
                  <a:pt x="2783051" y="5489627"/>
                </a:cubicBezTo>
                <a:cubicBezTo>
                  <a:pt x="2777509" y="5487295"/>
                  <a:pt x="2774117" y="5479086"/>
                  <a:pt x="2777357" y="5473755"/>
                </a:cubicBezTo>
                <a:lnTo>
                  <a:pt x="2779720" y="5469818"/>
                </a:lnTo>
                <a:cubicBezTo>
                  <a:pt x="2779175" y="5469818"/>
                  <a:pt x="2778690" y="5470090"/>
                  <a:pt x="2778145" y="5470030"/>
                </a:cubicBezTo>
                <a:cubicBezTo>
                  <a:pt x="2771755" y="5469333"/>
                  <a:pt x="2767031" y="5462518"/>
                  <a:pt x="2768060" y="5456308"/>
                </a:cubicBezTo>
                <a:cubicBezTo>
                  <a:pt x="2768878" y="5451462"/>
                  <a:pt x="2770998" y="5447282"/>
                  <a:pt x="2774965" y="5444374"/>
                </a:cubicBezTo>
                <a:cubicBezTo>
                  <a:pt x="2779932" y="5440740"/>
                  <a:pt x="2785685" y="5441466"/>
                  <a:pt x="2791167" y="5443102"/>
                </a:cubicBezTo>
                <a:cubicBezTo>
                  <a:pt x="2793105" y="5443678"/>
                  <a:pt x="2794558" y="5445010"/>
                  <a:pt x="2795709" y="5446615"/>
                </a:cubicBezTo>
                <a:cubicBezTo>
                  <a:pt x="2795800" y="5444495"/>
                  <a:pt x="2796224" y="5442405"/>
                  <a:pt x="2797314" y="5440557"/>
                </a:cubicBezTo>
                <a:cubicBezTo>
                  <a:pt x="2799616" y="5436620"/>
                  <a:pt x="2804067" y="5435045"/>
                  <a:pt x="2808367" y="5435439"/>
                </a:cubicBezTo>
                <a:cubicBezTo>
                  <a:pt x="2808065" y="5433167"/>
                  <a:pt x="2808246" y="5430834"/>
                  <a:pt x="2809064" y="5428714"/>
                </a:cubicBezTo>
                <a:cubicBezTo>
                  <a:pt x="2808852" y="5428593"/>
                  <a:pt x="2808640" y="5428502"/>
                  <a:pt x="2808428" y="5428351"/>
                </a:cubicBezTo>
                <a:cubicBezTo>
                  <a:pt x="2802916" y="5424110"/>
                  <a:pt x="2802856" y="5417113"/>
                  <a:pt x="2806187" y="5411600"/>
                </a:cubicBezTo>
                <a:lnTo>
                  <a:pt x="2808912" y="5407057"/>
                </a:lnTo>
                <a:cubicBezTo>
                  <a:pt x="2812274" y="5401514"/>
                  <a:pt x="2820935" y="5401241"/>
                  <a:pt x="2825629" y="5404816"/>
                </a:cubicBezTo>
                <a:cubicBezTo>
                  <a:pt x="2829202" y="5407542"/>
                  <a:pt x="2830444" y="5411419"/>
                  <a:pt x="2830020" y="5415326"/>
                </a:cubicBezTo>
                <a:cubicBezTo>
                  <a:pt x="2832049" y="5415477"/>
                  <a:pt x="2834078" y="5416053"/>
                  <a:pt x="2835834" y="5417113"/>
                </a:cubicBezTo>
                <a:cubicBezTo>
                  <a:pt x="2836167" y="5417295"/>
                  <a:pt x="2836319" y="5417658"/>
                  <a:pt x="2836622" y="5417871"/>
                </a:cubicBezTo>
                <a:cubicBezTo>
                  <a:pt x="2839802" y="5414175"/>
                  <a:pt x="2844798" y="5412388"/>
                  <a:pt x="2850219" y="5415659"/>
                </a:cubicBezTo>
                <a:cubicBezTo>
                  <a:pt x="2863453" y="5423565"/>
                  <a:pt x="2852278" y="5444677"/>
                  <a:pt x="2839135" y="5436741"/>
                </a:cubicBezTo>
                <a:close/>
                <a:moveTo>
                  <a:pt x="2879412" y="5467031"/>
                </a:moveTo>
                <a:cubicBezTo>
                  <a:pt x="2864694" y="5462548"/>
                  <a:pt x="2872205" y="5439891"/>
                  <a:pt x="2886892" y="5444344"/>
                </a:cubicBezTo>
                <a:cubicBezTo>
                  <a:pt x="2901610" y="5448857"/>
                  <a:pt x="2894099" y="5471514"/>
                  <a:pt x="2879412" y="5467031"/>
                </a:cubicBezTo>
                <a:close/>
                <a:moveTo>
                  <a:pt x="2922293" y="5263725"/>
                </a:moveTo>
                <a:lnTo>
                  <a:pt x="2917660" y="5278961"/>
                </a:lnTo>
                <a:cubicBezTo>
                  <a:pt x="2915721" y="5285352"/>
                  <a:pt x="2908666" y="5288260"/>
                  <a:pt x="2902579" y="5286533"/>
                </a:cubicBezTo>
                <a:cubicBezTo>
                  <a:pt x="2896280" y="5284746"/>
                  <a:pt x="2893191" y="5277416"/>
                  <a:pt x="2895008" y="5271449"/>
                </a:cubicBezTo>
                <a:lnTo>
                  <a:pt x="2899641" y="5256213"/>
                </a:lnTo>
                <a:cubicBezTo>
                  <a:pt x="2901579" y="5249822"/>
                  <a:pt x="2908635" y="5246914"/>
                  <a:pt x="2914722" y="5248640"/>
                </a:cubicBezTo>
                <a:cubicBezTo>
                  <a:pt x="2921051" y="5250428"/>
                  <a:pt x="2924110" y="5257758"/>
                  <a:pt x="2922293" y="5263725"/>
                </a:cubicBezTo>
                <a:close/>
                <a:moveTo>
                  <a:pt x="2931045" y="5298043"/>
                </a:moveTo>
                <a:cubicBezTo>
                  <a:pt x="2936829" y="5299043"/>
                  <a:pt x="2942673" y="5305646"/>
                  <a:pt x="2940796" y="5311825"/>
                </a:cubicBezTo>
                <a:lnTo>
                  <a:pt x="2939252" y="5316884"/>
                </a:lnTo>
                <a:cubicBezTo>
                  <a:pt x="2937374" y="5323063"/>
                  <a:pt x="2932498" y="5327849"/>
                  <a:pt x="2925473" y="5326637"/>
                </a:cubicBezTo>
                <a:cubicBezTo>
                  <a:pt x="2919689" y="5325638"/>
                  <a:pt x="2913844" y="5319034"/>
                  <a:pt x="2915721" y="5312855"/>
                </a:cubicBezTo>
                <a:lnTo>
                  <a:pt x="2917266" y="5307797"/>
                </a:lnTo>
                <a:cubicBezTo>
                  <a:pt x="2919144" y="5301618"/>
                  <a:pt x="2924019" y="5296862"/>
                  <a:pt x="2931045" y="5298043"/>
                </a:cubicBezTo>
                <a:close/>
                <a:moveTo>
                  <a:pt x="2885741" y="5236979"/>
                </a:moveTo>
                <a:cubicBezTo>
                  <a:pt x="2871114" y="5232526"/>
                  <a:pt x="2876111" y="5209173"/>
                  <a:pt x="2890768" y="5213626"/>
                </a:cubicBezTo>
                <a:cubicBezTo>
                  <a:pt x="2905395" y="5218108"/>
                  <a:pt x="2900398" y="5241462"/>
                  <a:pt x="2885741" y="5236979"/>
                </a:cubicBezTo>
                <a:close/>
                <a:moveTo>
                  <a:pt x="2883924" y="5351021"/>
                </a:moveTo>
                <a:lnTo>
                  <a:pt x="2891192" y="5349233"/>
                </a:lnTo>
                <a:cubicBezTo>
                  <a:pt x="2897461" y="5347689"/>
                  <a:pt x="2904093" y="5351596"/>
                  <a:pt x="2905667" y="5357897"/>
                </a:cubicBezTo>
                <a:cubicBezTo>
                  <a:pt x="2907242" y="5364136"/>
                  <a:pt x="2903275" y="5370860"/>
                  <a:pt x="2897007" y="5372405"/>
                </a:cubicBezTo>
                <a:lnTo>
                  <a:pt x="2889739" y="5374222"/>
                </a:lnTo>
                <a:cubicBezTo>
                  <a:pt x="2883470" y="5375768"/>
                  <a:pt x="2876838" y="5371860"/>
                  <a:pt x="2875263" y="5365560"/>
                </a:cubicBezTo>
                <a:cubicBezTo>
                  <a:pt x="2873688" y="5359290"/>
                  <a:pt x="2877656" y="5352565"/>
                  <a:pt x="2883924" y="5351021"/>
                </a:cubicBezTo>
                <a:close/>
                <a:moveTo>
                  <a:pt x="2895068" y="5406179"/>
                </a:moveTo>
                <a:lnTo>
                  <a:pt x="2890011" y="5404634"/>
                </a:lnTo>
                <a:cubicBezTo>
                  <a:pt x="2883833" y="5402756"/>
                  <a:pt x="2879472" y="5397061"/>
                  <a:pt x="2880956" y="5390367"/>
                </a:cubicBezTo>
                <a:cubicBezTo>
                  <a:pt x="2882289" y="5384430"/>
                  <a:pt x="2889042" y="5379433"/>
                  <a:pt x="2895190" y="5381311"/>
                </a:cubicBezTo>
                <a:lnTo>
                  <a:pt x="2900247" y="5382855"/>
                </a:lnTo>
                <a:cubicBezTo>
                  <a:pt x="2906425" y="5384733"/>
                  <a:pt x="2910785" y="5390428"/>
                  <a:pt x="2909301" y="5397122"/>
                </a:cubicBezTo>
                <a:cubicBezTo>
                  <a:pt x="2907999" y="5403059"/>
                  <a:pt x="2901246" y="5408056"/>
                  <a:pt x="2895068" y="5406179"/>
                </a:cubicBezTo>
                <a:close/>
                <a:moveTo>
                  <a:pt x="2915358" y="5467788"/>
                </a:moveTo>
                <a:lnTo>
                  <a:pt x="2910301" y="5466244"/>
                </a:lnTo>
                <a:cubicBezTo>
                  <a:pt x="2904123" y="5464366"/>
                  <a:pt x="2899581" y="5459004"/>
                  <a:pt x="2900943" y="5452189"/>
                </a:cubicBezTo>
                <a:cubicBezTo>
                  <a:pt x="2902124" y="5446313"/>
                  <a:pt x="2908817" y="5440951"/>
                  <a:pt x="2914995" y="5442829"/>
                </a:cubicBezTo>
                <a:lnTo>
                  <a:pt x="2920082" y="5444374"/>
                </a:lnTo>
                <a:cubicBezTo>
                  <a:pt x="2926260" y="5446252"/>
                  <a:pt x="2930803" y="5451583"/>
                  <a:pt x="2929440" y="5458429"/>
                </a:cubicBezTo>
                <a:cubicBezTo>
                  <a:pt x="2928228" y="5464335"/>
                  <a:pt x="2921536" y="5469666"/>
                  <a:pt x="2915358" y="5467788"/>
                </a:cubicBezTo>
                <a:close/>
                <a:moveTo>
                  <a:pt x="2948488" y="5342206"/>
                </a:moveTo>
                <a:cubicBezTo>
                  <a:pt x="2963145" y="5346659"/>
                  <a:pt x="2953151" y="5368377"/>
                  <a:pt x="2938676" y="5363954"/>
                </a:cubicBezTo>
                <a:cubicBezTo>
                  <a:pt x="2923989" y="5359471"/>
                  <a:pt x="2933982" y="5337784"/>
                  <a:pt x="2948488" y="5342206"/>
                </a:cubicBezTo>
                <a:close/>
                <a:moveTo>
                  <a:pt x="3031010" y="5213413"/>
                </a:moveTo>
                <a:cubicBezTo>
                  <a:pt x="3034674" y="5213292"/>
                  <a:pt x="3037581" y="5214867"/>
                  <a:pt x="3039550" y="5217260"/>
                </a:cubicBezTo>
                <a:cubicBezTo>
                  <a:pt x="3044486" y="5222318"/>
                  <a:pt x="3045818" y="5231254"/>
                  <a:pt x="3038611" y="5235252"/>
                </a:cubicBezTo>
                <a:cubicBezTo>
                  <a:pt x="3036673" y="5236343"/>
                  <a:pt x="3034826" y="5237645"/>
                  <a:pt x="3032887" y="5238705"/>
                </a:cubicBezTo>
                <a:cubicBezTo>
                  <a:pt x="3032433" y="5239039"/>
                  <a:pt x="3031979" y="5239372"/>
                  <a:pt x="3031555" y="5239735"/>
                </a:cubicBezTo>
                <a:cubicBezTo>
                  <a:pt x="3030404" y="5240917"/>
                  <a:pt x="3029314" y="5241916"/>
                  <a:pt x="3028042" y="5242704"/>
                </a:cubicBezTo>
                <a:cubicBezTo>
                  <a:pt x="3027709" y="5246278"/>
                  <a:pt x="3025862" y="5249792"/>
                  <a:pt x="3023197" y="5251730"/>
                </a:cubicBezTo>
                <a:cubicBezTo>
                  <a:pt x="3017594" y="5255819"/>
                  <a:pt x="3010841" y="5253881"/>
                  <a:pt x="3006511" y="5249125"/>
                </a:cubicBezTo>
                <a:cubicBezTo>
                  <a:pt x="3009569" y="5252487"/>
                  <a:pt x="3009145" y="5250791"/>
                  <a:pt x="3006299" y="5250155"/>
                </a:cubicBezTo>
                <a:cubicBezTo>
                  <a:pt x="3003997" y="5249640"/>
                  <a:pt x="3002483" y="5249004"/>
                  <a:pt x="3000545" y="5247853"/>
                </a:cubicBezTo>
                <a:cubicBezTo>
                  <a:pt x="2996214" y="5245279"/>
                  <a:pt x="2993943" y="5241522"/>
                  <a:pt x="2991642" y="5237161"/>
                </a:cubicBezTo>
                <a:cubicBezTo>
                  <a:pt x="2990975" y="5235889"/>
                  <a:pt x="2990794" y="5234344"/>
                  <a:pt x="2990854" y="5232738"/>
                </a:cubicBezTo>
                <a:cubicBezTo>
                  <a:pt x="2989431" y="5230921"/>
                  <a:pt x="2988401" y="5228861"/>
                  <a:pt x="2988098" y="5226650"/>
                </a:cubicBezTo>
                <a:cubicBezTo>
                  <a:pt x="2987856" y="5224924"/>
                  <a:pt x="2987735" y="5223167"/>
                  <a:pt x="2987674" y="5221410"/>
                </a:cubicBezTo>
                <a:cubicBezTo>
                  <a:pt x="2987372" y="5221046"/>
                  <a:pt x="2987069" y="5220713"/>
                  <a:pt x="2986796" y="5220259"/>
                </a:cubicBezTo>
                <a:cubicBezTo>
                  <a:pt x="2983556" y="5215019"/>
                  <a:pt x="2984979" y="5206871"/>
                  <a:pt x="2990673" y="5203842"/>
                </a:cubicBezTo>
                <a:lnTo>
                  <a:pt x="2993761" y="5202206"/>
                </a:lnTo>
                <a:cubicBezTo>
                  <a:pt x="2994488" y="5201449"/>
                  <a:pt x="2995276" y="5200692"/>
                  <a:pt x="2996184" y="5199995"/>
                </a:cubicBezTo>
                <a:cubicBezTo>
                  <a:pt x="3002998" y="5194846"/>
                  <a:pt x="3012446" y="5194573"/>
                  <a:pt x="3020532" y="5193089"/>
                </a:cubicBezTo>
                <a:cubicBezTo>
                  <a:pt x="3032736" y="5190878"/>
                  <a:pt x="3036764" y="5205810"/>
                  <a:pt x="3030041" y="5213171"/>
                </a:cubicBezTo>
                <a:cubicBezTo>
                  <a:pt x="3030404" y="5213322"/>
                  <a:pt x="3030707" y="5213383"/>
                  <a:pt x="3031010" y="5213413"/>
                </a:cubicBezTo>
                <a:close/>
                <a:moveTo>
                  <a:pt x="3056720" y="5308554"/>
                </a:moveTo>
                <a:cubicBezTo>
                  <a:pt x="3063110" y="5310493"/>
                  <a:pt x="3066411" y="5316944"/>
                  <a:pt x="3064897" y="5323336"/>
                </a:cubicBezTo>
                <a:cubicBezTo>
                  <a:pt x="3063413" y="5329545"/>
                  <a:pt x="3056084" y="5333331"/>
                  <a:pt x="3050118" y="5331514"/>
                </a:cubicBezTo>
                <a:lnTo>
                  <a:pt x="3045061" y="5329969"/>
                </a:lnTo>
                <a:cubicBezTo>
                  <a:pt x="3038671" y="5328030"/>
                  <a:pt x="3035371" y="5321579"/>
                  <a:pt x="3036885" y="5315188"/>
                </a:cubicBezTo>
                <a:cubicBezTo>
                  <a:pt x="3038369" y="5308978"/>
                  <a:pt x="3045697" y="5305192"/>
                  <a:pt x="3051663" y="5307009"/>
                </a:cubicBezTo>
                <a:lnTo>
                  <a:pt x="3056720" y="5308554"/>
                </a:lnTo>
                <a:close/>
                <a:moveTo>
                  <a:pt x="3054631" y="5275205"/>
                </a:moveTo>
                <a:lnTo>
                  <a:pt x="3056175" y="5270147"/>
                </a:lnTo>
                <a:cubicBezTo>
                  <a:pt x="3058053" y="5263937"/>
                  <a:pt x="3065835" y="5261029"/>
                  <a:pt x="3071559" y="5263210"/>
                </a:cubicBezTo>
                <a:cubicBezTo>
                  <a:pt x="3077858" y="5265603"/>
                  <a:pt x="3080402" y="5272418"/>
                  <a:pt x="3078524" y="5278597"/>
                </a:cubicBezTo>
                <a:lnTo>
                  <a:pt x="3076980" y="5283656"/>
                </a:lnTo>
                <a:cubicBezTo>
                  <a:pt x="3075102" y="5289865"/>
                  <a:pt x="3067350" y="5292773"/>
                  <a:pt x="3061596" y="5290592"/>
                </a:cubicBezTo>
                <a:cubicBezTo>
                  <a:pt x="3055267" y="5288230"/>
                  <a:pt x="3052753" y="5281384"/>
                  <a:pt x="3054631" y="5275205"/>
                </a:cubicBezTo>
                <a:close/>
                <a:moveTo>
                  <a:pt x="3047878" y="5379221"/>
                </a:moveTo>
                <a:lnTo>
                  <a:pt x="3046333" y="5384279"/>
                </a:lnTo>
                <a:cubicBezTo>
                  <a:pt x="3044455" y="5390458"/>
                  <a:pt x="3037732" y="5394184"/>
                  <a:pt x="3031494" y="5392336"/>
                </a:cubicBezTo>
                <a:cubicBezTo>
                  <a:pt x="3025347" y="5390519"/>
                  <a:pt x="3021561" y="5383673"/>
                  <a:pt x="3023439" y="5377524"/>
                </a:cubicBezTo>
                <a:lnTo>
                  <a:pt x="3024983" y="5372436"/>
                </a:lnTo>
                <a:cubicBezTo>
                  <a:pt x="3026861" y="5366256"/>
                  <a:pt x="3033584" y="5362531"/>
                  <a:pt x="3039822" y="5364378"/>
                </a:cubicBezTo>
                <a:cubicBezTo>
                  <a:pt x="3045939" y="5366196"/>
                  <a:pt x="3049755" y="5373042"/>
                  <a:pt x="3047878" y="5379221"/>
                </a:cubicBezTo>
                <a:close/>
                <a:moveTo>
                  <a:pt x="2999485" y="5293833"/>
                </a:moveTo>
                <a:cubicBezTo>
                  <a:pt x="2984767" y="5289350"/>
                  <a:pt x="2993549" y="5267148"/>
                  <a:pt x="3008146" y="5271600"/>
                </a:cubicBezTo>
                <a:cubicBezTo>
                  <a:pt x="3022864" y="5276083"/>
                  <a:pt x="3014112" y="5298286"/>
                  <a:pt x="2999485" y="5293833"/>
                </a:cubicBezTo>
                <a:close/>
                <a:moveTo>
                  <a:pt x="2977287" y="5314854"/>
                </a:moveTo>
                <a:cubicBezTo>
                  <a:pt x="2962570" y="5310372"/>
                  <a:pt x="2969747" y="5287593"/>
                  <a:pt x="2984464" y="5292076"/>
                </a:cubicBezTo>
                <a:cubicBezTo>
                  <a:pt x="2999152" y="5296559"/>
                  <a:pt x="2991975" y="5319337"/>
                  <a:pt x="2977287" y="5314854"/>
                </a:cubicBezTo>
                <a:close/>
                <a:moveTo>
                  <a:pt x="2976015" y="5380826"/>
                </a:moveTo>
                <a:cubicBezTo>
                  <a:pt x="2979619" y="5385460"/>
                  <a:pt x="2978680" y="5394517"/>
                  <a:pt x="2973169" y="5397455"/>
                </a:cubicBezTo>
                <a:lnTo>
                  <a:pt x="2966537" y="5400969"/>
                </a:lnTo>
                <a:cubicBezTo>
                  <a:pt x="2960601" y="5404119"/>
                  <a:pt x="2954272" y="5403755"/>
                  <a:pt x="2949911" y="5398121"/>
                </a:cubicBezTo>
                <a:cubicBezTo>
                  <a:pt x="2946308" y="5393487"/>
                  <a:pt x="2947246" y="5384430"/>
                  <a:pt x="2952758" y="5381492"/>
                </a:cubicBezTo>
                <a:cubicBezTo>
                  <a:pt x="2954969" y="5380311"/>
                  <a:pt x="2957179" y="5379129"/>
                  <a:pt x="2959390" y="5377979"/>
                </a:cubicBezTo>
                <a:cubicBezTo>
                  <a:pt x="2965295" y="5374828"/>
                  <a:pt x="2971624" y="5375192"/>
                  <a:pt x="2976015" y="5380826"/>
                </a:cubicBezTo>
                <a:close/>
                <a:moveTo>
                  <a:pt x="2968172" y="5221138"/>
                </a:moveTo>
                <a:cubicBezTo>
                  <a:pt x="2966900" y="5226135"/>
                  <a:pt x="2963115" y="5230103"/>
                  <a:pt x="2957512" y="5230436"/>
                </a:cubicBezTo>
                <a:cubicBezTo>
                  <a:pt x="2951425" y="5230770"/>
                  <a:pt x="2944824" y="5225590"/>
                  <a:pt x="2944945" y="5219138"/>
                </a:cubicBezTo>
                <a:cubicBezTo>
                  <a:pt x="2945066" y="5213262"/>
                  <a:pt x="2946186" y="5207689"/>
                  <a:pt x="2950305" y="5203206"/>
                </a:cubicBezTo>
                <a:cubicBezTo>
                  <a:pt x="2954847" y="5198299"/>
                  <a:pt x="2961207" y="5197511"/>
                  <a:pt x="2967475" y="5198208"/>
                </a:cubicBezTo>
                <a:cubicBezTo>
                  <a:pt x="2973926" y="5198935"/>
                  <a:pt x="2977953" y="5206477"/>
                  <a:pt x="2976712" y="5212323"/>
                </a:cubicBezTo>
                <a:cubicBezTo>
                  <a:pt x="2975713" y="5217048"/>
                  <a:pt x="2972321" y="5220017"/>
                  <a:pt x="2968172" y="5221138"/>
                </a:cubicBezTo>
                <a:close/>
                <a:moveTo>
                  <a:pt x="2973956" y="5507953"/>
                </a:moveTo>
                <a:lnTo>
                  <a:pt x="2973017" y="5511103"/>
                </a:lnTo>
                <a:cubicBezTo>
                  <a:pt x="2969474" y="5522764"/>
                  <a:pt x="2954635" y="5520402"/>
                  <a:pt x="2950820" y="5511648"/>
                </a:cubicBezTo>
                <a:cubicBezTo>
                  <a:pt x="2937798" y="5506287"/>
                  <a:pt x="2942068" y="5484448"/>
                  <a:pt x="2956301" y="5488779"/>
                </a:cubicBezTo>
                <a:cubicBezTo>
                  <a:pt x="2958815" y="5489536"/>
                  <a:pt x="2960571" y="5490990"/>
                  <a:pt x="2961994" y="5492626"/>
                </a:cubicBezTo>
                <a:cubicBezTo>
                  <a:pt x="2969202" y="5492687"/>
                  <a:pt x="2976712" y="5498896"/>
                  <a:pt x="2973956" y="5507953"/>
                </a:cubicBezTo>
                <a:close/>
                <a:moveTo>
                  <a:pt x="2976833" y="5431047"/>
                </a:moveTo>
                <a:cubicBezTo>
                  <a:pt x="2962327" y="5426624"/>
                  <a:pt x="2966173" y="5403028"/>
                  <a:pt x="2980830" y="5407511"/>
                </a:cubicBezTo>
                <a:cubicBezTo>
                  <a:pt x="2995336" y="5411934"/>
                  <a:pt x="2991490" y="5435529"/>
                  <a:pt x="2976833" y="5431047"/>
                </a:cubicBezTo>
                <a:close/>
                <a:moveTo>
                  <a:pt x="2985494" y="5383794"/>
                </a:moveTo>
                <a:cubicBezTo>
                  <a:pt x="2970958" y="5379372"/>
                  <a:pt x="2975168" y="5355837"/>
                  <a:pt x="2989855" y="5360319"/>
                </a:cubicBezTo>
                <a:cubicBezTo>
                  <a:pt x="3004391" y="5364772"/>
                  <a:pt x="3000181" y="5388277"/>
                  <a:pt x="2985494" y="5383794"/>
                </a:cubicBezTo>
                <a:close/>
                <a:moveTo>
                  <a:pt x="3004815" y="5516343"/>
                </a:moveTo>
                <a:cubicBezTo>
                  <a:pt x="2998546" y="5515223"/>
                  <a:pt x="2994306" y="5508134"/>
                  <a:pt x="2995790" y="5502077"/>
                </a:cubicBezTo>
                <a:cubicBezTo>
                  <a:pt x="2996941" y="5497321"/>
                  <a:pt x="2999303" y="5493323"/>
                  <a:pt x="3003452" y="5490718"/>
                </a:cubicBezTo>
                <a:cubicBezTo>
                  <a:pt x="3008630" y="5487446"/>
                  <a:pt x="3014233" y="5488597"/>
                  <a:pt x="3019563" y="5490566"/>
                </a:cubicBezTo>
                <a:cubicBezTo>
                  <a:pt x="3025650" y="5492808"/>
                  <a:pt x="3027315" y="5501501"/>
                  <a:pt x="3024620" y="5506650"/>
                </a:cubicBezTo>
                <a:cubicBezTo>
                  <a:pt x="3022742" y="5510285"/>
                  <a:pt x="3019623" y="5512102"/>
                  <a:pt x="3016171" y="5512617"/>
                </a:cubicBezTo>
                <a:cubicBezTo>
                  <a:pt x="3013385" y="5515646"/>
                  <a:pt x="3009176" y="5517100"/>
                  <a:pt x="3004815" y="5516343"/>
                </a:cubicBezTo>
                <a:close/>
                <a:moveTo>
                  <a:pt x="3040307" y="5531155"/>
                </a:moveTo>
                <a:cubicBezTo>
                  <a:pt x="3039065" y="5537061"/>
                  <a:pt x="3032373" y="5542302"/>
                  <a:pt x="3026195" y="5540423"/>
                </a:cubicBezTo>
                <a:lnTo>
                  <a:pt x="3021137" y="5538879"/>
                </a:lnTo>
                <a:cubicBezTo>
                  <a:pt x="3014960" y="5537001"/>
                  <a:pt x="3010478" y="5531548"/>
                  <a:pt x="3011901" y="5524763"/>
                </a:cubicBezTo>
                <a:cubicBezTo>
                  <a:pt x="3013143" y="5518857"/>
                  <a:pt x="3019835" y="5513617"/>
                  <a:pt x="3026013" y="5515495"/>
                </a:cubicBezTo>
                <a:lnTo>
                  <a:pt x="3031070" y="5517040"/>
                </a:lnTo>
                <a:cubicBezTo>
                  <a:pt x="3037248" y="5518918"/>
                  <a:pt x="3041730" y="5524400"/>
                  <a:pt x="3040307" y="5531155"/>
                </a:cubicBezTo>
                <a:close/>
                <a:moveTo>
                  <a:pt x="3081976" y="5530337"/>
                </a:moveTo>
                <a:cubicBezTo>
                  <a:pt x="3077161" y="5534123"/>
                  <a:pt x="3068803" y="5533638"/>
                  <a:pt x="3065230" y="5528308"/>
                </a:cubicBezTo>
                <a:cubicBezTo>
                  <a:pt x="3061959" y="5523400"/>
                  <a:pt x="3059658" y="5518221"/>
                  <a:pt x="3060475" y="5512163"/>
                </a:cubicBezTo>
                <a:cubicBezTo>
                  <a:pt x="3061384" y="5505560"/>
                  <a:pt x="3066138" y="5501258"/>
                  <a:pt x="3071680" y="5498260"/>
                </a:cubicBezTo>
                <a:cubicBezTo>
                  <a:pt x="3077373" y="5495140"/>
                  <a:pt x="3085005" y="5499017"/>
                  <a:pt x="3087336" y="5504530"/>
                </a:cubicBezTo>
                <a:cubicBezTo>
                  <a:pt x="3089214" y="5508952"/>
                  <a:pt x="3088124" y="5513344"/>
                  <a:pt x="3085368" y="5516616"/>
                </a:cubicBezTo>
                <a:cubicBezTo>
                  <a:pt x="3087215" y="5521432"/>
                  <a:pt x="3086428" y="5526884"/>
                  <a:pt x="3081976" y="5530337"/>
                </a:cubicBezTo>
                <a:close/>
                <a:moveTo>
                  <a:pt x="3079009" y="5467758"/>
                </a:moveTo>
                <a:cubicBezTo>
                  <a:pt x="3075344" y="5466637"/>
                  <a:pt x="3073194" y="5464456"/>
                  <a:pt x="3072286" y="5461851"/>
                </a:cubicBezTo>
                <a:cubicBezTo>
                  <a:pt x="3072043" y="5465517"/>
                  <a:pt x="3069772" y="5468970"/>
                  <a:pt x="3066592" y="5470999"/>
                </a:cubicBezTo>
                <a:cubicBezTo>
                  <a:pt x="3066805" y="5471635"/>
                  <a:pt x="3067138" y="5472180"/>
                  <a:pt x="3067289" y="5472847"/>
                </a:cubicBezTo>
                <a:cubicBezTo>
                  <a:pt x="3068712" y="5479147"/>
                  <a:pt x="3065442" y="5485750"/>
                  <a:pt x="3058961" y="5487537"/>
                </a:cubicBezTo>
                <a:cubicBezTo>
                  <a:pt x="3053298" y="5489113"/>
                  <a:pt x="3046666" y="5485811"/>
                  <a:pt x="3044728" y="5480147"/>
                </a:cubicBezTo>
                <a:cubicBezTo>
                  <a:pt x="3044516" y="5479934"/>
                  <a:pt x="3044274" y="5479722"/>
                  <a:pt x="3044031" y="5479511"/>
                </a:cubicBezTo>
                <a:cubicBezTo>
                  <a:pt x="3043941" y="5479450"/>
                  <a:pt x="3043880" y="5479420"/>
                  <a:pt x="3043729" y="5479299"/>
                </a:cubicBezTo>
                <a:cubicBezTo>
                  <a:pt x="3042881" y="5478814"/>
                  <a:pt x="3042093" y="5478269"/>
                  <a:pt x="3041246" y="5477814"/>
                </a:cubicBezTo>
                <a:cubicBezTo>
                  <a:pt x="3040609" y="5477481"/>
                  <a:pt x="3036885" y="5475785"/>
                  <a:pt x="3040277" y="5477208"/>
                </a:cubicBezTo>
                <a:cubicBezTo>
                  <a:pt x="3035946" y="5475361"/>
                  <a:pt x="3032312" y="5473392"/>
                  <a:pt x="3030919" y="5468455"/>
                </a:cubicBezTo>
                <a:cubicBezTo>
                  <a:pt x="3029526" y="5463487"/>
                  <a:pt x="3031434" y="5458550"/>
                  <a:pt x="3035371" y="5455521"/>
                </a:cubicBezTo>
                <a:cubicBezTo>
                  <a:pt x="3036158" y="5454885"/>
                  <a:pt x="3037036" y="5454370"/>
                  <a:pt x="3037945" y="5453916"/>
                </a:cubicBezTo>
                <a:cubicBezTo>
                  <a:pt x="3043910" y="5448766"/>
                  <a:pt x="3052874" y="5448373"/>
                  <a:pt x="3060384" y="5448827"/>
                </a:cubicBezTo>
                <a:cubicBezTo>
                  <a:pt x="3066138" y="5449190"/>
                  <a:pt x="3070438" y="5452855"/>
                  <a:pt x="3071741" y="5458186"/>
                </a:cubicBezTo>
                <a:cubicBezTo>
                  <a:pt x="3071983" y="5450947"/>
                  <a:pt x="3079311" y="5443041"/>
                  <a:pt x="3088578" y="5445889"/>
                </a:cubicBezTo>
                <a:cubicBezTo>
                  <a:pt x="3103296" y="5450372"/>
                  <a:pt x="3093514" y="5472180"/>
                  <a:pt x="3079009" y="5467758"/>
                </a:cubicBezTo>
                <a:close/>
                <a:moveTo>
                  <a:pt x="3113501" y="5337026"/>
                </a:moveTo>
                <a:cubicBezTo>
                  <a:pt x="3119437" y="5337905"/>
                  <a:pt x="3124736" y="5345053"/>
                  <a:pt x="3122919" y="5351021"/>
                </a:cubicBezTo>
                <a:lnTo>
                  <a:pt x="3121375" y="5356079"/>
                </a:lnTo>
                <a:cubicBezTo>
                  <a:pt x="3119437" y="5362500"/>
                  <a:pt x="3114319" y="5366529"/>
                  <a:pt x="3107384" y="5365499"/>
                </a:cubicBezTo>
                <a:cubicBezTo>
                  <a:pt x="3101449" y="5364621"/>
                  <a:pt x="3096149" y="5357472"/>
                  <a:pt x="3097966" y="5351505"/>
                </a:cubicBezTo>
                <a:lnTo>
                  <a:pt x="3099510" y="5346447"/>
                </a:lnTo>
                <a:cubicBezTo>
                  <a:pt x="3101449" y="5340025"/>
                  <a:pt x="3106566" y="5335966"/>
                  <a:pt x="3113501" y="5337026"/>
                </a:cubicBezTo>
                <a:close/>
                <a:moveTo>
                  <a:pt x="3109201" y="5314430"/>
                </a:moveTo>
                <a:cubicBezTo>
                  <a:pt x="3111048" y="5308100"/>
                  <a:pt x="3118377" y="5305161"/>
                  <a:pt x="3124343" y="5306979"/>
                </a:cubicBezTo>
                <a:lnTo>
                  <a:pt x="3129400" y="5308524"/>
                </a:lnTo>
                <a:cubicBezTo>
                  <a:pt x="3135790" y="5310462"/>
                  <a:pt x="3138606" y="5317641"/>
                  <a:pt x="3136850" y="5323669"/>
                </a:cubicBezTo>
                <a:cubicBezTo>
                  <a:pt x="3135002" y="5329999"/>
                  <a:pt x="3127674" y="5332938"/>
                  <a:pt x="3121708" y="5331120"/>
                </a:cubicBezTo>
                <a:lnTo>
                  <a:pt x="3116651" y="5329575"/>
                </a:lnTo>
                <a:cubicBezTo>
                  <a:pt x="3110231" y="5327637"/>
                  <a:pt x="3107445" y="5320488"/>
                  <a:pt x="3109201" y="5314430"/>
                </a:cubicBezTo>
                <a:close/>
                <a:moveTo>
                  <a:pt x="3110776" y="5405512"/>
                </a:moveTo>
                <a:cubicBezTo>
                  <a:pt x="3111321" y="5409571"/>
                  <a:pt x="3109807" y="5412842"/>
                  <a:pt x="3107263" y="5415235"/>
                </a:cubicBezTo>
                <a:cubicBezTo>
                  <a:pt x="3106687" y="5419294"/>
                  <a:pt x="3104083" y="5422899"/>
                  <a:pt x="3100056" y="5424777"/>
                </a:cubicBezTo>
                <a:cubicBezTo>
                  <a:pt x="3094271" y="5427472"/>
                  <a:pt x="3086761" y="5424080"/>
                  <a:pt x="3084490" y="5418264"/>
                </a:cubicBezTo>
                <a:cubicBezTo>
                  <a:pt x="3082703" y="5413751"/>
                  <a:pt x="3082370" y="5409086"/>
                  <a:pt x="3084278" y="5404573"/>
                </a:cubicBezTo>
                <a:cubicBezTo>
                  <a:pt x="3086640" y="5398939"/>
                  <a:pt x="3091909" y="5396637"/>
                  <a:pt x="3097390" y="5395183"/>
                </a:cubicBezTo>
                <a:cubicBezTo>
                  <a:pt x="3103689" y="5393608"/>
                  <a:pt x="3110019" y="5399757"/>
                  <a:pt x="3110776" y="5405512"/>
                </a:cubicBezTo>
                <a:close/>
                <a:moveTo>
                  <a:pt x="3146570" y="5588191"/>
                </a:moveTo>
                <a:cubicBezTo>
                  <a:pt x="3131944" y="5592946"/>
                  <a:pt x="3124766" y="5570168"/>
                  <a:pt x="3139393" y="5565413"/>
                </a:cubicBezTo>
                <a:cubicBezTo>
                  <a:pt x="3154020" y="5560657"/>
                  <a:pt x="3161167" y="5583435"/>
                  <a:pt x="3146570" y="5588191"/>
                </a:cubicBezTo>
                <a:close/>
                <a:moveTo>
                  <a:pt x="3156746" y="5451522"/>
                </a:moveTo>
                <a:cubicBezTo>
                  <a:pt x="3156624" y="5451826"/>
                  <a:pt x="3156685" y="5452159"/>
                  <a:pt x="3156534" y="5452462"/>
                </a:cubicBezTo>
                <a:cubicBezTo>
                  <a:pt x="3155413" y="5454703"/>
                  <a:pt x="3154263" y="5456914"/>
                  <a:pt x="3153112" y="5459155"/>
                </a:cubicBezTo>
                <a:cubicBezTo>
                  <a:pt x="3151295" y="5462699"/>
                  <a:pt x="3148054" y="5465032"/>
                  <a:pt x="3144420" y="5465819"/>
                </a:cubicBezTo>
                <a:cubicBezTo>
                  <a:pt x="3145935" y="5468334"/>
                  <a:pt x="3146328" y="5471272"/>
                  <a:pt x="3145753" y="5474149"/>
                </a:cubicBezTo>
                <a:cubicBezTo>
                  <a:pt x="3150689" y="5476754"/>
                  <a:pt x="3154050" y="5481994"/>
                  <a:pt x="3151204" y="5487840"/>
                </a:cubicBezTo>
                <a:cubicBezTo>
                  <a:pt x="3150235" y="5489839"/>
                  <a:pt x="3149478" y="5491990"/>
                  <a:pt x="3148509" y="5493959"/>
                </a:cubicBezTo>
                <a:cubicBezTo>
                  <a:pt x="3148327" y="5494504"/>
                  <a:pt x="3148175" y="5495019"/>
                  <a:pt x="3147994" y="5495564"/>
                </a:cubicBezTo>
                <a:cubicBezTo>
                  <a:pt x="3147721" y="5497169"/>
                  <a:pt x="3147388" y="5498623"/>
                  <a:pt x="3146813" y="5499986"/>
                </a:cubicBezTo>
                <a:cubicBezTo>
                  <a:pt x="3148569" y="5503106"/>
                  <a:pt x="3149084" y="5507014"/>
                  <a:pt x="3148024" y="5510164"/>
                </a:cubicBezTo>
                <a:cubicBezTo>
                  <a:pt x="3146631" y="5514192"/>
                  <a:pt x="3143512" y="5516434"/>
                  <a:pt x="3139908" y="5517343"/>
                </a:cubicBezTo>
                <a:cubicBezTo>
                  <a:pt x="3140605" y="5517434"/>
                  <a:pt x="3141241" y="5517313"/>
                  <a:pt x="3141998" y="5517555"/>
                </a:cubicBezTo>
                <a:cubicBezTo>
                  <a:pt x="3150295" y="5520069"/>
                  <a:pt x="3152021" y="5528610"/>
                  <a:pt x="3149387" y="5534759"/>
                </a:cubicBezTo>
                <a:cubicBezTo>
                  <a:pt x="3162106" y="5533245"/>
                  <a:pt x="3166345" y="5553781"/>
                  <a:pt x="3152657" y="5558234"/>
                </a:cubicBezTo>
                <a:cubicBezTo>
                  <a:pt x="3141604" y="5561838"/>
                  <a:pt x="3135759" y="5549420"/>
                  <a:pt x="3139878" y="5541120"/>
                </a:cubicBezTo>
                <a:cubicBezTo>
                  <a:pt x="3138818" y="5541090"/>
                  <a:pt x="3137819" y="5541181"/>
                  <a:pt x="3136638" y="5540817"/>
                </a:cubicBezTo>
                <a:cubicBezTo>
                  <a:pt x="3125554" y="5537455"/>
                  <a:pt x="3125948" y="5523310"/>
                  <a:pt x="3133155" y="5518584"/>
                </a:cubicBezTo>
                <a:cubicBezTo>
                  <a:pt x="3131035" y="5519463"/>
                  <a:pt x="3129461" y="5519826"/>
                  <a:pt x="3127250" y="5519978"/>
                </a:cubicBezTo>
                <a:cubicBezTo>
                  <a:pt x="3122223" y="5520341"/>
                  <a:pt x="3118225" y="5518554"/>
                  <a:pt x="3113834" y="5516313"/>
                </a:cubicBezTo>
                <a:cubicBezTo>
                  <a:pt x="3112562" y="5515646"/>
                  <a:pt x="3111533" y="5514465"/>
                  <a:pt x="3110655" y="5513132"/>
                </a:cubicBezTo>
                <a:cubicBezTo>
                  <a:pt x="3108474" y="5512496"/>
                  <a:pt x="3106415" y="5511345"/>
                  <a:pt x="3104931" y="5509740"/>
                </a:cubicBezTo>
                <a:cubicBezTo>
                  <a:pt x="3103750" y="5508468"/>
                  <a:pt x="3102630" y="5507105"/>
                  <a:pt x="3101600" y="5505681"/>
                </a:cubicBezTo>
                <a:cubicBezTo>
                  <a:pt x="3101146" y="5505560"/>
                  <a:pt x="3100691" y="5505438"/>
                  <a:pt x="3100237" y="5505257"/>
                </a:cubicBezTo>
                <a:cubicBezTo>
                  <a:pt x="3094574" y="5502804"/>
                  <a:pt x="3091092" y="5495322"/>
                  <a:pt x="3093999" y="5489567"/>
                </a:cubicBezTo>
                <a:lnTo>
                  <a:pt x="3095574" y="5486447"/>
                </a:lnTo>
                <a:cubicBezTo>
                  <a:pt x="3095725" y="5485387"/>
                  <a:pt x="3095937" y="5484327"/>
                  <a:pt x="3096300" y="5483266"/>
                </a:cubicBezTo>
                <a:cubicBezTo>
                  <a:pt x="3098905" y="5475149"/>
                  <a:pt x="3106536" y="5469484"/>
                  <a:pt x="3112320" y="5463669"/>
                </a:cubicBezTo>
                <a:cubicBezTo>
                  <a:pt x="3117256" y="5458671"/>
                  <a:pt x="3123131" y="5459792"/>
                  <a:pt x="3127129" y="5463396"/>
                </a:cubicBezTo>
                <a:cubicBezTo>
                  <a:pt x="3128582" y="5462064"/>
                  <a:pt x="3130278" y="5461003"/>
                  <a:pt x="3132368" y="5460609"/>
                </a:cubicBezTo>
                <a:cubicBezTo>
                  <a:pt x="3130217" y="5457308"/>
                  <a:pt x="3129400" y="5453098"/>
                  <a:pt x="3131217" y="5449523"/>
                </a:cubicBezTo>
                <a:lnTo>
                  <a:pt x="3134609" y="5442829"/>
                </a:lnTo>
                <a:cubicBezTo>
                  <a:pt x="3136668" y="5438771"/>
                  <a:pt x="3140605" y="5436135"/>
                  <a:pt x="3144905" y="5435863"/>
                </a:cubicBezTo>
                <a:cubicBezTo>
                  <a:pt x="3145813" y="5433318"/>
                  <a:pt x="3147207" y="5430956"/>
                  <a:pt x="3149478" y="5429502"/>
                </a:cubicBezTo>
                <a:cubicBezTo>
                  <a:pt x="3144784" y="5422565"/>
                  <a:pt x="3145571" y="5411691"/>
                  <a:pt x="3148933" y="5404331"/>
                </a:cubicBezTo>
                <a:cubicBezTo>
                  <a:pt x="3151295" y="5399181"/>
                  <a:pt x="3157745" y="5396425"/>
                  <a:pt x="3164256" y="5395032"/>
                </a:cubicBezTo>
                <a:cubicBezTo>
                  <a:pt x="3162136" y="5387277"/>
                  <a:pt x="3170252" y="5376525"/>
                  <a:pt x="3180881" y="5379766"/>
                </a:cubicBezTo>
                <a:cubicBezTo>
                  <a:pt x="3188119" y="5381977"/>
                  <a:pt x="3189330" y="5388398"/>
                  <a:pt x="3186999" y="5393790"/>
                </a:cubicBezTo>
                <a:cubicBezTo>
                  <a:pt x="3188119" y="5393730"/>
                  <a:pt x="3189209" y="5393790"/>
                  <a:pt x="3190269" y="5394032"/>
                </a:cubicBezTo>
                <a:cubicBezTo>
                  <a:pt x="3192480" y="5388125"/>
                  <a:pt x="3199142" y="5385400"/>
                  <a:pt x="3205047" y="5387066"/>
                </a:cubicBezTo>
                <a:cubicBezTo>
                  <a:pt x="3208833" y="5388125"/>
                  <a:pt x="3211468" y="5391246"/>
                  <a:pt x="3212588" y="5394850"/>
                </a:cubicBezTo>
                <a:cubicBezTo>
                  <a:pt x="3212588" y="5394093"/>
                  <a:pt x="3212709" y="5393305"/>
                  <a:pt x="3212951" y="5392518"/>
                </a:cubicBezTo>
                <a:lnTo>
                  <a:pt x="3214496" y="5387459"/>
                </a:lnTo>
                <a:cubicBezTo>
                  <a:pt x="3216373" y="5381250"/>
                  <a:pt x="3221158" y="5376434"/>
                  <a:pt x="3228214" y="5377615"/>
                </a:cubicBezTo>
                <a:cubicBezTo>
                  <a:pt x="3233968" y="5378554"/>
                  <a:pt x="3239934" y="5385157"/>
                  <a:pt x="3238056" y="5391336"/>
                </a:cubicBezTo>
                <a:lnTo>
                  <a:pt x="3236512" y="5396395"/>
                </a:lnTo>
                <a:cubicBezTo>
                  <a:pt x="3234634" y="5402604"/>
                  <a:pt x="3229849" y="5407420"/>
                  <a:pt x="3222793" y="5406239"/>
                </a:cubicBezTo>
                <a:cubicBezTo>
                  <a:pt x="3218705" y="5405573"/>
                  <a:pt x="3214556" y="5402029"/>
                  <a:pt x="3213133" y="5397818"/>
                </a:cubicBezTo>
                <a:cubicBezTo>
                  <a:pt x="3213224" y="5399273"/>
                  <a:pt x="3213103" y="5400726"/>
                  <a:pt x="3212679" y="5402120"/>
                </a:cubicBezTo>
                <a:lnTo>
                  <a:pt x="3211134" y="5407178"/>
                </a:lnTo>
                <a:cubicBezTo>
                  <a:pt x="3210589" y="5408996"/>
                  <a:pt x="3209620" y="5410480"/>
                  <a:pt x="3208379" y="5411691"/>
                </a:cubicBezTo>
                <a:cubicBezTo>
                  <a:pt x="3210377" y="5416901"/>
                  <a:pt x="3210559" y="5422717"/>
                  <a:pt x="3207682" y="5428230"/>
                </a:cubicBezTo>
                <a:cubicBezTo>
                  <a:pt x="3205865" y="5431743"/>
                  <a:pt x="3203351" y="5434409"/>
                  <a:pt x="3200444" y="5436347"/>
                </a:cubicBezTo>
                <a:cubicBezTo>
                  <a:pt x="3200868" y="5438165"/>
                  <a:pt x="3200929" y="5440103"/>
                  <a:pt x="3200505" y="5442042"/>
                </a:cubicBezTo>
                <a:cubicBezTo>
                  <a:pt x="3199142" y="5448190"/>
                  <a:pt x="3191874" y="5452310"/>
                  <a:pt x="3185878" y="5450493"/>
                </a:cubicBezTo>
                <a:lnTo>
                  <a:pt x="3175733" y="5447403"/>
                </a:lnTo>
                <a:cubicBezTo>
                  <a:pt x="3171524" y="5446131"/>
                  <a:pt x="3168617" y="5442981"/>
                  <a:pt x="3167496" y="5439164"/>
                </a:cubicBezTo>
                <a:cubicBezTo>
                  <a:pt x="3167345" y="5439134"/>
                  <a:pt x="3167163" y="5439073"/>
                  <a:pt x="3167012" y="5439043"/>
                </a:cubicBezTo>
                <a:cubicBezTo>
                  <a:pt x="3167224" y="5445010"/>
                  <a:pt x="3163105" y="5450886"/>
                  <a:pt x="3156746" y="5451522"/>
                </a:cubicBezTo>
                <a:close/>
                <a:moveTo>
                  <a:pt x="3154444" y="5277355"/>
                </a:moveTo>
                <a:cubicBezTo>
                  <a:pt x="3169132" y="5281808"/>
                  <a:pt x="3163468" y="5305040"/>
                  <a:pt x="3148781" y="5300558"/>
                </a:cubicBezTo>
                <a:cubicBezTo>
                  <a:pt x="3134094" y="5296075"/>
                  <a:pt x="3139757" y="5272873"/>
                  <a:pt x="3154444" y="5277355"/>
                </a:cubicBezTo>
                <a:close/>
                <a:moveTo>
                  <a:pt x="3189391" y="5288017"/>
                </a:moveTo>
                <a:lnTo>
                  <a:pt x="3190935" y="5282959"/>
                </a:lnTo>
                <a:cubicBezTo>
                  <a:pt x="3192813" y="5276750"/>
                  <a:pt x="3201171" y="5274357"/>
                  <a:pt x="3206622" y="5276689"/>
                </a:cubicBezTo>
                <a:cubicBezTo>
                  <a:pt x="3210741" y="5278476"/>
                  <a:pt x="3212921" y="5281929"/>
                  <a:pt x="3213436" y="5285806"/>
                </a:cubicBezTo>
                <a:cubicBezTo>
                  <a:pt x="3215435" y="5285443"/>
                  <a:pt x="3217554" y="5285504"/>
                  <a:pt x="3219523" y="5286109"/>
                </a:cubicBezTo>
                <a:cubicBezTo>
                  <a:pt x="3225882" y="5288017"/>
                  <a:pt x="3228668" y="5295348"/>
                  <a:pt x="3226851" y="5301315"/>
                </a:cubicBezTo>
                <a:lnTo>
                  <a:pt x="3225307" y="5306373"/>
                </a:lnTo>
                <a:cubicBezTo>
                  <a:pt x="3224035" y="5310583"/>
                  <a:pt x="3220401" y="5313188"/>
                  <a:pt x="3216404" y="5313946"/>
                </a:cubicBezTo>
                <a:cubicBezTo>
                  <a:pt x="3214102" y="5317278"/>
                  <a:pt x="3210165" y="5319216"/>
                  <a:pt x="3204957" y="5317641"/>
                </a:cubicBezTo>
                <a:cubicBezTo>
                  <a:pt x="3198143" y="5315581"/>
                  <a:pt x="3195690" y="5309432"/>
                  <a:pt x="3196356" y="5303889"/>
                </a:cubicBezTo>
                <a:cubicBezTo>
                  <a:pt x="3196114" y="5303829"/>
                  <a:pt x="3195871" y="5303768"/>
                  <a:pt x="3195660" y="5303677"/>
                </a:cubicBezTo>
                <a:cubicBezTo>
                  <a:pt x="3189270" y="5300981"/>
                  <a:pt x="3187514" y="5294196"/>
                  <a:pt x="3189391" y="5288017"/>
                </a:cubicBezTo>
                <a:close/>
                <a:moveTo>
                  <a:pt x="3302499" y="5348022"/>
                </a:moveTo>
                <a:cubicBezTo>
                  <a:pt x="3304800" y="5346780"/>
                  <a:pt x="3307374" y="5346750"/>
                  <a:pt x="3309827" y="5347234"/>
                </a:cubicBezTo>
                <a:cubicBezTo>
                  <a:pt x="3309949" y="5346932"/>
                  <a:pt x="3309918" y="5346598"/>
                  <a:pt x="3310070" y="5346326"/>
                </a:cubicBezTo>
                <a:lnTo>
                  <a:pt x="3313492" y="5339631"/>
                </a:lnTo>
                <a:cubicBezTo>
                  <a:pt x="3316429" y="5333877"/>
                  <a:pt x="3323727" y="5331423"/>
                  <a:pt x="3329511" y="5334331"/>
                </a:cubicBezTo>
                <a:cubicBezTo>
                  <a:pt x="3335235" y="5337208"/>
                  <a:pt x="3337718" y="5344599"/>
                  <a:pt x="3334811" y="5350354"/>
                </a:cubicBezTo>
                <a:lnTo>
                  <a:pt x="3331419" y="5357048"/>
                </a:lnTo>
                <a:cubicBezTo>
                  <a:pt x="3328997" y="5361773"/>
                  <a:pt x="3323667" y="5364076"/>
                  <a:pt x="3318609" y="5363197"/>
                </a:cubicBezTo>
                <a:cubicBezTo>
                  <a:pt x="3317519" y="5365772"/>
                  <a:pt x="3315642" y="5368074"/>
                  <a:pt x="3313007" y="5369467"/>
                </a:cubicBezTo>
                <a:lnTo>
                  <a:pt x="3306375" y="5373011"/>
                </a:lnTo>
                <a:cubicBezTo>
                  <a:pt x="3300682" y="5376040"/>
                  <a:pt x="3293172" y="5373163"/>
                  <a:pt x="3290416" y="5367529"/>
                </a:cubicBezTo>
                <a:cubicBezTo>
                  <a:pt x="3287932" y="5362470"/>
                  <a:pt x="3289538" y="5356685"/>
                  <a:pt x="3293565" y="5353201"/>
                </a:cubicBezTo>
                <a:cubicBezTo>
                  <a:pt x="3291203" y="5354019"/>
                  <a:pt x="3288538" y="5354201"/>
                  <a:pt x="3285661" y="5353323"/>
                </a:cubicBezTo>
                <a:cubicBezTo>
                  <a:pt x="3281906" y="5352171"/>
                  <a:pt x="3279786" y="5349900"/>
                  <a:pt x="3278908" y="5347204"/>
                </a:cubicBezTo>
                <a:cubicBezTo>
                  <a:pt x="3277424" y="5353717"/>
                  <a:pt x="3270641" y="5359835"/>
                  <a:pt x="3262283" y="5357291"/>
                </a:cubicBezTo>
                <a:cubicBezTo>
                  <a:pt x="3247625" y="5352838"/>
                  <a:pt x="3257437" y="5331060"/>
                  <a:pt x="3271973" y="5335482"/>
                </a:cubicBezTo>
                <a:cubicBezTo>
                  <a:pt x="3275728" y="5336633"/>
                  <a:pt x="3277878" y="5338935"/>
                  <a:pt x="3278726" y="5341631"/>
                </a:cubicBezTo>
                <a:cubicBezTo>
                  <a:pt x="3280210" y="5335118"/>
                  <a:pt x="3286994" y="5329000"/>
                  <a:pt x="3295352" y="5331544"/>
                </a:cubicBezTo>
                <a:cubicBezTo>
                  <a:pt x="3304982" y="5334482"/>
                  <a:pt x="3303983" y="5344842"/>
                  <a:pt x="3298108" y="5350385"/>
                </a:cubicBezTo>
                <a:lnTo>
                  <a:pt x="3302499" y="5348022"/>
                </a:lnTo>
                <a:close/>
                <a:moveTo>
                  <a:pt x="3363732" y="5532669"/>
                </a:moveTo>
                <a:cubicBezTo>
                  <a:pt x="3364610" y="5531973"/>
                  <a:pt x="3365548" y="5531397"/>
                  <a:pt x="3366578" y="5530973"/>
                </a:cubicBezTo>
                <a:cubicBezTo>
                  <a:pt x="3365003" y="5524854"/>
                  <a:pt x="3368910" y="5518827"/>
                  <a:pt x="3374694" y="5516797"/>
                </a:cubicBezTo>
                <a:cubicBezTo>
                  <a:pt x="3378419" y="5515495"/>
                  <a:pt x="3382356" y="5516525"/>
                  <a:pt x="3385323" y="5518827"/>
                </a:cubicBezTo>
                <a:cubicBezTo>
                  <a:pt x="3384899" y="5518191"/>
                  <a:pt x="3384536" y="5517494"/>
                  <a:pt x="3384294" y="5516737"/>
                </a:cubicBezTo>
                <a:lnTo>
                  <a:pt x="3382659" y="5511678"/>
                </a:lnTo>
                <a:cubicBezTo>
                  <a:pt x="3380660" y="5505499"/>
                  <a:pt x="3381811" y="5498836"/>
                  <a:pt x="3388261" y="5495746"/>
                </a:cubicBezTo>
                <a:cubicBezTo>
                  <a:pt x="3393409" y="5493262"/>
                  <a:pt x="3401737" y="5495170"/>
                  <a:pt x="3403948" y="5500986"/>
                </a:cubicBezTo>
                <a:cubicBezTo>
                  <a:pt x="3406522" y="5499259"/>
                  <a:pt x="3409308" y="5497988"/>
                  <a:pt x="3412548" y="5497866"/>
                </a:cubicBezTo>
                <a:cubicBezTo>
                  <a:pt x="3414698" y="5497805"/>
                  <a:pt x="3416545" y="5498351"/>
                  <a:pt x="3418271" y="5499108"/>
                </a:cubicBezTo>
                <a:cubicBezTo>
                  <a:pt x="3419998" y="5497291"/>
                  <a:pt x="3422178" y="5495837"/>
                  <a:pt x="3424722" y="5494988"/>
                </a:cubicBezTo>
                <a:lnTo>
                  <a:pt x="3429779" y="5493353"/>
                </a:lnTo>
                <a:cubicBezTo>
                  <a:pt x="3435957" y="5491354"/>
                  <a:pt x="3442649" y="5497139"/>
                  <a:pt x="3443710" y="5502864"/>
                </a:cubicBezTo>
                <a:cubicBezTo>
                  <a:pt x="3445012" y="5509801"/>
                  <a:pt x="3440318" y="5514829"/>
                  <a:pt x="3434200" y="5516797"/>
                </a:cubicBezTo>
                <a:lnTo>
                  <a:pt x="3429143" y="5518433"/>
                </a:lnTo>
                <a:cubicBezTo>
                  <a:pt x="3428204" y="5518736"/>
                  <a:pt x="3427235" y="5518554"/>
                  <a:pt x="3426297" y="5518524"/>
                </a:cubicBezTo>
                <a:cubicBezTo>
                  <a:pt x="3425328" y="5520069"/>
                  <a:pt x="3424177" y="5521432"/>
                  <a:pt x="3422753" y="5522310"/>
                </a:cubicBezTo>
                <a:cubicBezTo>
                  <a:pt x="3419301" y="5524461"/>
                  <a:pt x="3415697" y="5524491"/>
                  <a:pt x="3412457" y="5523158"/>
                </a:cubicBezTo>
                <a:cubicBezTo>
                  <a:pt x="3408854" y="5524249"/>
                  <a:pt x="3404977" y="5523370"/>
                  <a:pt x="3401737" y="5521068"/>
                </a:cubicBezTo>
                <a:cubicBezTo>
                  <a:pt x="3401192" y="5521432"/>
                  <a:pt x="3400828" y="5521916"/>
                  <a:pt x="3400192" y="5522219"/>
                </a:cubicBezTo>
                <a:cubicBezTo>
                  <a:pt x="3396468" y="5524006"/>
                  <a:pt x="3391017" y="5523492"/>
                  <a:pt x="3387474" y="5520856"/>
                </a:cubicBezTo>
                <a:cubicBezTo>
                  <a:pt x="3388382" y="5522007"/>
                  <a:pt x="3389109" y="5523279"/>
                  <a:pt x="3389563" y="5524642"/>
                </a:cubicBezTo>
                <a:lnTo>
                  <a:pt x="3391198" y="5529701"/>
                </a:lnTo>
                <a:cubicBezTo>
                  <a:pt x="3391774" y="5531488"/>
                  <a:pt x="3391834" y="5533275"/>
                  <a:pt x="3391532" y="5534971"/>
                </a:cubicBezTo>
                <a:cubicBezTo>
                  <a:pt x="3396165" y="5538091"/>
                  <a:pt x="3399617" y="5542756"/>
                  <a:pt x="3400435" y="5548935"/>
                </a:cubicBezTo>
                <a:cubicBezTo>
                  <a:pt x="3400950" y="5552842"/>
                  <a:pt x="3400435" y="5556416"/>
                  <a:pt x="3399163" y="5559658"/>
                </a:cubicBezTo>
                <a:cubicBezTo>
                  <a:pt x="3405432" y="5560142"/>
                  <a:pt x="3410761" y="5564716"/>
                  <a:pt x="3410852" y="5571319"/>
                </a:cubicBezTo>
                <a:cubicBezTo>
                  <a:pt x="3410943" y="5577499"/>
                  <a:pt x="3405553" y="5583708"/>
                  <a:pt x="3399102" y="5583435"/>
                </a:cubicBezTo>
                <a:cubicBezTo>
                  <a:pt x="3396619" y="5583344"/>
                  <a:pt x="3394106" y="5583223"/>
                  <a:pt x="3391622" y="5583102"/>
                </a:cubicBezTo>
                <a:cubicBezTo>
                  <a:pt x="3390169" y="5583042"/>
                  <a:pt x="3388776" y="5582678"/>
                  <a:pt x="3387474" y="5582224"/>
                </a:cubicBezTo>
                <a:lnTo>
                  <a:pt x="3385263" y="5582951"/>
                </a:lnTo>
                <a:cubicBezTo>
                  <a:pt x="3381508" y="5584192"/>
                  <a:pt x="3377843" y="5583375"/>
                  <a:pt x="3374876" y="5581406"/>
                </a:cubicBezTo>
                <a:cubicBezTo>
                  <a:pt x="3374906" y="5582405"/>
                  <a:pt x="3374936" y="5583314"/>
                  <a:pt x="3374785" y="5584284"/>
                </a:cubicBezTo>
                <a:cubicBezTo>
                  <a:pt x="3376995" y="5590069"/>
                  <a:pt x="3375603" y="5597247"/>
                  <a:pt x="3368032" y="5599701"/>
                </a:cubicBezTo>
                <a:cubicBezTo>
                  <a:pt x="3367971" y="5599731"/>
                  <a:pt x="3367941" y="5599701"/>
                  <a:pt x="3367880" y="5599701"/>
                </a:cubicBezTo>
                <a:cubicBezTo>
                  <a:pt x="3369001" y="5600307"/>
                  <a:pt x="3370121" y="5600943"/>
                  <a:pt x="3371181" y="5602094"/>
                </a:cubicBezTo>
                <a:cubicBezTo>
                  <a:pt x="3381538" y="5613332"/>
                  <a:pt x="3365488" y="5631021"/>
                  <a:pt x="3355101" y="5619723"/>
                </a:cubicBezTo>
                <a:cubicBezTo>
                  <a:pt x="3348227" y="5612241"/>
                  <a:pt x="3353041" y="5602094"/>
                  <a:pt x="3360067" y="5599337"/>
                </a:cubicBezTo>
                <a:cubicBezTo>
                  <a:pt x="3357584" y="5598277"/>
                  <a:pt x="3355858" y="5596339"/>
                  <a:pt x="3354586" y="5593976"/>
                </a:cubicBezTo>
                <a:cubicBezTo>
                  <a:pt x="3353678" y="5594158"/>
                  <a:pt x="3352769" y="5594430"/>
                  <a:pt x="3351891" y="5594430"/>
                </a:cubicBezTo>
                <a:cubicBezTo>
                  <a:pt x="3350195" y="5596763"/>
                  <a:pt x="3347621" y="5598308"/>
                  <a:pt x="3344956" y="5599125"/>
                </a:cubicBezTo>
                <a:cubicBezTo>
                  <a:pt x="3342473" y="5603548"/>
                  <a:pt x="3337688" y="5606607"/>
                  <a:pt x="3331450" y="5604699"/>
                </a:cubicBezTo>
                <a:cubicBezTo>
                  <a:pt x="3322183" y="5601882"/>
                  <a:pt x="3321759" y="5591886"/>
                  <a:pt x="3326332" y="5585949"/>
                </a:cubicBezTo>
                <a:cubicBezTo>
                  <a:pt x="3326120" y="5585586"/>
                  <a:pt x="3325787" y="5585343"/>
                  <a:pt x="3325575" y="5584950"/>
                </a:cubicBezTo>
                <a:cubicBezTo>
                  <a:pt x="3323122" y="5580527"/>
                  <a:pt x="3323091" y="5576135"/>
                  <a:pt x="3323303" y="5571229"/>
                </a:cubicBezTo>
                <a:cubicBezTo>
                  <a:pt x="3323364" y="5569805"/>
                  <a:pt x="3324000" y="5568381"/>
                  <a:pt x="3324848" y="5567018"/>
                </a:cubicBezTo>
                <a:cubicBezTo>
                  <a:pt x="3324545" y="5564746"/>
                  <a:pt x="3324696" y="5562414"/>
                  <a:pt x="3325544" y="5560385"/>
                </a:cubicBezTo>
                <a:cubicBezTo>
                  <a:pt x="3326210" y="5558749"/>
                  <a:pt x="3326998" y="5557204"/>
                  <a:pt x="3327846" y="5555659"/>
                </a:cubicBezTo>
                <a:cubicBezTo>
                  <a:pt x="3327785" y="5555175"/>
                  <a:pt x="3327664" y="5554720"/>
                  <a:pt x="3327664" y="5554236"/>
                </a:cubicBezTo>
                <a:cubicBezTo>
                  <a:pt x="3327543" y="5548087"/>
                  <a:pt x="3332903" y="5541787"/>
                  <a:pt x="3339323" y="5542059"/>
                </a:cubicBezTo>
                <a:lnTo>
                  <a:pt x="3342806" y="5542211"/>
                </a:lnTo>
                <a:cubicBezTo>
                  <a:pt x="3342836" y="5542211"/>
                  <a:pt x="3342897" y="5542211"/>
                  <a:pt x="3342927" y="5542181"/>
                </a:cubicBezTo>
                <a:cubicBezTo>
                  <a:pt x="3340444" y="5536001"/>
                  <a:pt x="3342352" y="5527247"/>
                  <a:pt x="3350649" y="5524552"/>
                </a:cubicBezTo>
                <a:cubicBezTo>
                  <a:pt x="3357887" y="5522371"/>
                  <a:pt x="3362550" y="5526914"/>
                  <a:pt x="3363732" y="5532669"/>
                </a:cubicBezTo>
                <a:close/>
                <a:moveTo>
                  <a:pt x="3360158" y="5482176"/>
                </a:moveTo>
                <a:lnTo>
                  <a:pt x="3362581" y="5479965"/>
                </a:lnTo>
                <a:cubicBezTo>
                  <a:pt x="3373907" y="5469545"/>
                  <a:pt x="3389714" y="5487446"/>
                  <a:pt x="3378388" y="5497836"/>
                </a:cubicBezTo>
                <a:lnTo>
                  <a:pt x="3375966" y="5500047"/>
                </a:lnTo>
                <a:cubicBezTo>
                  <a:pt x="3364670" y="5510467"/>
                  <a:pt x="3348862" y="5492596"/>
                  <a:pt x="3360158" y="5482176"/>
                </a:cubicBezTo>
                <a:close/>
                <a:moveTo>
                  <a:pt x="3416848" y="5419536"/>
                </a:moveTo>
                <a:cubicBezTo>
                  <a:pt x="3426418" y="5416416"/>
                  <a:pt x="3431536" y="5425473"/>
                  <a:pt x="3429870" y="5433409"/>
                </a:cubicBezTo>
                <a:lnTo>
                  <a:pt x="3432111" y="5429017"/>
                </a:lnTo>
                <a:cubicBezTo>
                  <a:pt x="3435048" y="5423262"/>
                  <a:pt x="3442831" y="5421324"/>
                  <a:pt x="3448313" y="5424353"/>
                </a:cubicBezTo>
                <a:cubicBezTo>
                  <a:pt x="3454096" y="5427533"/>
                  <a:pt x="3455883" y="5434833"/>
                  <a:pt x="3452976" y="5440588"/>
                </a:cubicBezTo>
                <a:lnTo>
                  <a:pt x="3449584" y="5447282"/>
                </a:lnTo>
                <a:cubicBezTo>
                  <a:pt x="3446647" y="5453037"/>
                  <a:pt x="3438864" y="5454975"/>
                  <a:pt x="3433383" y="5451947"/>
                </a:cubicBezTo>
                <a:cubicBezTo>
                  <a:pt x="3428477" y="5449221"/>
                  <a:pt x="3426448" y="5443556"/>
                  <a:pt x="3427750" y="5438377"/>
                </a:cubicBezTo>
                <a:cubicBezTo>
                  <a:pt x="3426297" y="5440406"/>
                  <a:pt x="3424207" y="5442072"/>
                  <a:pt x="3421361" y="5443011"/>
                </a:cubicBezTo>
                <a:cubicBezTo>
                  <a:pt x="3417636" y="5444223"/>
                  <a:pt x="3414577" y="5443587"/>
                  <a:pt x="3412336" y="5441860"/>
                </a:cubicBezTo>
                <a:cubicBezTo>
                  <a:pt x="3414850" y="5448039"/>
                  <a:pt x="3412821" y="5456944"/>
                  <a:pt x="3404493" y="5459640"/>
                </a:cubicBezTo>
                <a:cubicBezTo>
                  <a:pt x="3389926" y="5464396"/>
                  <a:pt x="3385475" y="5440921"/>
                  <a:pt x="3399950" y="5436226"/>
                </a:cubicBezTo>
                <a:cubicBezTo>
                  <a:pt x="3403705" y="5435014"/>
                  <a:pt x="3406764" y="5435650"/>
                  <a:pt x="3409005" y="5437377"/>
                </a:cubicBezTo>
                <a:cubicBezTo>
                  <a:pt x="3406461" y="5431138"/>
                  <a:pt x="3408520" y="5422232"/>
                  <a:pt x="3416848" y="5419536"/>
                </a:cubicBezTo>
                <a:close/>
                <a:moveTo>
                  <a:pt x="3420391" y="5368286"/>
                </a:moveTo>
                <a:cubicBezTo>
                  <a:pt x="3434806" y="5363591"/>
                  <a:pt x="3445224" y="5385097"/>
                  <a:pt x="3430657" y="5389822"/>
                </a:cubicBezTo>
                <a:cubicBezTo>
                  <a:pt x="3416242" y="5394517"/>
                  <a:pt x="3405795" y="5373011"/>
                  <a:pt x="3420391" y="5368286"/>
                </a:cubicBezTo>
                <a:close/>
                <a:moveTo>
                  <a:pt x="3584617" y="5610333"/>
                </a:moveTo>
                <a:lnTo>
                  <a:pt x="3583467" y="5615512"/>
                </a:lnTo>
                <a:cubicBezTo>
                  <a:pt x="3582074" y="5621813"/>
                  <a:pt x="3574594" y="5625356"/>
                  <a:pt x="3568688" y="5623660"/>
                </a:cubicBezTo>
                <a:cubicBezTo>
                  <a:pt x="3562208" y="5621782"/>
                  <a:pt x="3559149" y="5615179"/>
                  <a:pt x="3560542" y="5608879"/>
                </a:cubicBezTo>
                <a:lnTo>
                  <a:pt x="3561693" y="5603699"/>
                </a:lnTo>
                <a:cubicBezTo>
                  <a:pt x="3561753" y="5603366"/>
                  <a:pt x="3562026" y="5603124"/>
                  <a:pt x="3562117" y="5602821"/>
                </a:cubicBezTo>
                <a:cubicBezTo>
                  <a:pt x="3561118" y="5602790"/>
                  <a:pt x="3560118" y="5602760"/>
                  <a:pt x="3559119" y="5602700"/>
                </a:cubicBezTo>
                <a:cubicBezTo>
                  <a:pt x="3552669" y="5602427"/>
                  <a:pt x="3547339" y="5597005"/>
                  <a:pt x="3547490" y="5590463"/>
                </a:cubicBezTo>
                <a:cubicBezTo>
                  <a:pt x="3547642" y="5584101"/>
                  <a:pt x="3553274" y="5578558"/>
                  <a:pt x="3559725" y="5578831"/>
                </a:cubicBezTo>
                <a:lnTo>
                  <a:pt x="3567235" y="5579134"/>
                </a:lnTo>
                <a:cubicBezTo>
                  <a:pt x="3573685" y="5579407"/>
                  <a:pt x="3579015" y="5584798"/>
                  <a:pt x="3578863" y="5591341"/>
                </a:cubicBezTo>
                <a:cubicBezTo>
                  <a:pt x="3578833" y="5593037"/>
                  <a:pt x="3578349" y="5594643"/>
                  <a:pt x="3577622" y="5596127"/>
                </a:cubicBezTo>
                <a:cubicBezTo>
                  <a:pt x="3583224" y="5598459"/>
                  <a:pt x="3585919" y="5604457"/>
                  <a:pt x="3584617" y="5610333"/>
                </a:cubicBezTo>
                <a:close/>
                <a:moveTo>
                  <a:pt x="3562026" y="5713106"/>
                </a:moveTo>
                <a:lnTo>
                  <a:pt x="3560875" y="5718286"/>
                </a:lnTo>
                <a:cubicBezTo>
                  <a:pt x="3559482" y="5724586"/>
                  <a:pt x="3553092" y="5728857"/>
                  <a:pt x="3546733" y="5727494"/>
                </a:cubicBezTo>
                <a:cubicBezTo>
                  <a:pt x="3545522" y="5727252"/>
                  <a:pt x="3544462" y="5726646"/>
                  <a:pt x="3543432" y="5726040"/>
                </a:cubicBezTo>
                <a:cubicBezTo>
                  <a:pt x="3539465" y="5731825"/>
                  <a:pt x="3530713" y="5734794"/>
                  <a:pt x="3524505" y="5728039"/>
                </a:cubicBezTo>
                <a:cubicBezTo>
                  <a:pt x="3515360" y="5718104"/>
                  <a:pt x="3528109" y="5704746"/>
                  <a:pt x="3538375" y="5709320"/>
                </a:cubicBezTo>
                <a:lnTo>
                  <a:pt x="3538647" y="5708139"/>
                </a:lnTo>
                <a:cubicBezTo>
                  <a:pt x="3539859" y="5702656"/>
                  <a:pt x="3544855" y="5698961"/>
                  <a:pt x="3550306" y="5698931"/>
                </a:cubicBezTo>
                <a:cubicBezTo>
                  <a:pt x="3549549" y="5698113"/>
                  <a:pt x="3549034" y="5697083"/>
                  <a:pt x="3548520" y="5696084"/>
                </a:cubicBezTo>
                <a:cubicBezTo>
                  <a:pt x="3544280" y="5700082"/>
                  <a:pt x="3536497" y="5700930"/>
                  <a:pt x="3532288" y="5696386"/>
                </a:cubicBezTo>
                <a:lnTo>
                  <a:pt x="3528684" y="5692479"/>
                </a:lnTo>
                <a:cubicBezTo>
                  <a:pt x="3524293" y="5687723"/>
                  <a:pt x="3523263" y="5680726"/>
                  <a:pt x="3527927" y="5675608"/>
                </a:cubicBezTo>
                <a:cubicBezTo>
                  <a:pt x="3532015" y="5671155"/>
                  <a:pt x="3540434" y="5670095"/>
                  <a:pt x="3544795" y="5674850"/>
                </a:cubicBezTo>
                <a:lnTo>
                  <a:pt x="3548399" y="5678757"/>
                </a:lnTo>
                <a:cubicBezTo>
                  <a:pt x="3549428" y="5679878"/>
                  <a:pt x="3550216" y="5681120"/>
                  <a:pt x="3550851" y="5682423"/>
                </a:cubicBezTo>
                <a:cubicBezTo>
                  <a:pt x="3553123" y="5680212"/>
                  <a:pt x="3556212" y="5678849"/>
                  <a:pt x="3559512" y="5679000"/>
                </a:cubicBezTo>
                <a:lnTo>
                  <a:pt x="3567023" y="5679303"/>
                </a:lnTo>
                <a:cubicBezTo>
                  <a:pt x="3573473" y="5679576"/>
                  <a:pt x="3578742" y="5685179"/>
                  <a:pt x="3578500" y="5691661"/>
                </a:cubicBezTo>
                <a:cubicBezTo>
                  <a:pt x="3578258" y="5698082"/>
                  <a:pt x="3572565" y="5703414"/>
                  <a:pt x="3566145" y="5703141"/>
                </a:cubicBezTo>
                <a:lnTo>
                  <a:pt x="3559058" y="5702838"/>
                </a:lnTo>
                <a:cubicBezTo>
                  <a:pt x="3561481" y="5705625"/>
                  <a:pt x="3562844" y="5709351"/>
                  <a:pt x="3562026" y="5713106"/>
                </a:cubicBezTo>
                <a:close/>
                <a:moveTo>
                  <a:pt x="3511423" y="5717529"/>
                </a:moveTo>
                <a:cubicBezTo>
                  <a:pt x="3517176" y="5726919"/>
                  <a:pt x="3506789" y="5737914"/>
                  <a:pt x="3497462" y="5734733"/>
                </a:cubicBezTo>
                <a:cubicBezTo>
                  <a:pt x="3498007" y="5738732"/>
                  <a:pt x="3496614" y="5743003"/>
                  <a:pt x="3493616" y="5745789"/>
                </a:cubicBezTo>
                <a:lnTo>
                  <a:pt x="3492798" y="5746547"/>
                </a:lnTo>
                <a:cubicBezTo>
                  <a:pt x="3494192" y="5746274"/>
                  <a:pt x="3495736" y="5746213"/>
                  <a:pt x="3497493" y="5746607"/>
                </a:cubicBezTo>
                <a:cubicBezTo>
                  <a:pt x="3512089" y="5749818"/>
                  <a:pt x="3510333" y="5772929"/>
                  <a:pt x="3495887" y="5770385"/>
                </a:cubicBezTo>
                <a:cubicBezTo>
                  <a:pt x="3495282" y="5772899"/>
                  <a:pt x="3494040" y="5775322"/>
                  <a:pt x="3492011" y="5777170"/>
                </a:cubicBezTo>
                <a:lnTo>
                  <a:pt x="3484198" y="5784348"/>
                </a:lnTo>
                <a:cubicBezTo>
                  <a:pt x="3479444" y="5788741"/>
                  <a:pt x="3471237" y="5787256"/>
                  <a:pt x="3467421" y="5782471"/>
                </a:cubicBezTo>
                <a:cubicBezTo>
                  <a:pt x="3463212" y="5777200"/>
                  <a:pt x="3464544" y="5770052"/>
                  <a:pt x="3469268" y="5765690"/>
                </a:cubicBezTo>
                <a:lnTo>
                  <a:pt x="3472024" y="5763176"/>
                </a:lnTo>
                <a:cubicBezTo>
                  <a:pt x="3470692" y="5763267"/>
                  <a:pt x="3469268" y="5763236"/>
                  <a:pt x="3467664" y="5762782"/>
                </a:cubicBezTo>
                <a:cubicBezTo>
                  <a:pt x="3457125" y="5759571"/>
                  <a:pt x="3456822" y="5746638"/>
                  <a:pt x="3462909" y="5741306"/>
                </a:cubicBezTo>
                <a:lnTo>
                  <a:pt x="3461940" y="5741276"/>
                </a:lnTo>
                <a:cubicBezTo>
                  <a:pt x="3455459" y="5741004"/>
                  <a:pt x="3450947" y="5733673"/>
                  <a:pt x="3451795" y="5727767"/>
                </a:cubicBezTo>
                <a:cubicBezTo>
                  <a:pt x="3452764" y="5720921"/>
                  <a:pt x="3458851" y="5717377"/>
                  <a:pt x="3465301" y="5717650"/>
                </a:cubicBezTo>
                <a:lnTo>
                  <a:pt x="3466180" y="5717680"/>
                </a:lnTo>
                <a:cubicBezTo>
                  <a:pt x="3466785" y="5716893"/>
                  <a:pt x="3467300" y="5716075"/>
                  <a:pt x="3468057" y="5715378"/>
                </a:cubicBezTo>
                <a:lnTo>
                  <a:pt x="3471964" y="5711774"/>
                </a:lnTo>
                <a:cubicBezTo>
                  <a:pt x="3476718" y="5707382"/>
                  <a:pt x="3485167" y="5709532"/>
                  <a:pt x="3488650" y="5714288"/>
                </a:cubicBezTo>
                <a:cubicBezTo>
                  <a:pt x="3489831" y="5715893"/>
                  <a:pt x="3490315" y="5717590"/>
                  <a:pt x="3490588" y="5719286"/>
                </a:cubicBezTo>
                <a:cubicBezTo>
                  <a:pt x="3491012" y="5718377"/>
                  <a:pt x="3491557" y="5717590"/>
                  <a:pt x="3492193" y="5716802"/>
                </a:cubicBezTo>
                <a:cubicBezTo>
                  <a:pt x="3488619" y="5710744"/>
                  <a:pt x="3490285" y="5702293"/>
                  <a:pt x="3496160" y="5699567"/>
                </a:cubicBezTo>
                <a:cubicBezTo>
                  <a:pt x="3491042" y="5697931"/>
                  <a:pt x="3487075" y="5694085"/>
                  <a:pt x="3487257" y="5688087"/>
                </a:cubicBezTo>
                <a:cubicBezTo>
                  <a:pt x="3487408" y="5682180"/>
                  <a:pt x="3493132" y="5675547"/>
                  <a:pt x="3499521" y="5676486"/>
                </a:cubicBezTo>
                <a:cubicBezTo>
                  <a:pt x="3500278" y="5676637"/>
                  <a:pt x="3501066" y="5676698"/>
                  <a:pt x="3501853" y="5676728"/>
                </a:cubicBezTo>
                <a:cubicBezTo>
                  <a:pt x="3501944" y="5676728"/>
                  <a:pt x="3501914" y="5676728"/>
                  <a:pt x="3502005" y="5676728"/>
                </a:cubicBezTo>
                <a:cubicBezTo>
                  <a:pt x="3502065" y="5676698"/>
                  <a:pt x="3502096" y="5676698"/>
                  <a:pt x="3502156" y="5676667"/>
                </a:cubicBezTo>
                <a:cubicBezTo>
                  <a:pt x="3502277" y="5676577"/>
                  <a:pt x="3502338" y="5676516"/>
                  <a:pt x="3502489" y="5676365"/>
                </a:cubicBezTo>
                <a:cubicBezTo>
                  <a:pt x="3507546" y="5671973"/>
                  <a:pt x="3514633" y="5672366"/>
                  <a:pt x="3519357" y="5677031"/>
                </a:cubicBezTo>
                <a:cubicBezTo>
                  <a:pt x="3523839" y="5681453"/>
                  <a:pt x="3523415" y="5689813"/>
                  <a:pt x="3518691" y="5693902"/>
                </a:cubicBezTo>
                <a:cubicBezTo>
                  <a:pt x="3514754" y="5697325"/>
                  <a:pt x="3509909" y="5699082"/>
                  <a:pt x="3504851" y="5699749"/>
                </a:cubicBezTo>
                <a:cubicBezTo>
                  <a:pt x="3512240" y="5702868"/>
                  <a:pt x="3514269" y="5711652"/>
                  <a:pt x="3511423" y="5717529"/>
                </a:cubicBezTo>
                <a:close/>
                <a:moveTo>
                  <a:pt x="3416485" y="5592310"/>
                </a:moveTo>
                <a:cubicBezTo>
                  <a:pt x="3416727" y="5592250"/>
                  <a:pt x="3416969" y="5592189"/>
                  <a:pt x="3417181" y="5592128"/>
                </a:cubicBezTo>
                <a:cubicBezTo>
                  <a:pt x="3423662" y="5590463"/>
                  <a:pt x="3429810" y="5594764"/>
                  <a:pt x="3431596" y="5600913"/>
                </a:cubicBezTo>
                <a:cubicBezTo>
                  <a:pt x="3432141" y="5602760"/>
                  <a:pt x="3431990" y="5604608"/>
                  <a:pt x="3431536" y="5606365"/>
                </a:cubicBezTo>
                <a:cubicBezTo>
                  <a:pt x="3434897" y="5605002"/>
                  <a:pt x="3438773" y="5605305"/>
                  <a:pt x="3442165" y="5609000"/>
                </a:cubicBezTo>
                <a:cubicBezTo>
                  <a:pt x="3452431" y="5620147"/>
                  <a:pt x="3437229" y="5638593"/>
                  <a:pt x="3426842" y="5627295"/>
                </a:cubicBezTo>
                <a:cubicBezTo>
                  <a:pt x="3425661" y="5626023"/>
                  <a:pt x="3424904" y="5624630"/>
                  <a:pt x="3424328" y="5623176"/>
                </a:cubicBezTo>
                <a:lnTo>
                  <a:pt x="3424268" y="5623388"/>
                </a:lnTo>
                <a:cubicBezTo>
                  <a:pt x="3423480" y="5626992"/>
                  <a:pt x="3420997" y="5629506"/>
                  <a:pt x="3417969" y="5630960"/>
                </a:cubicBezTo>
                <a:cubicBezTo>
                  <a:pt x="3423632" y="5632808"/>
                  <a:pt x="3428204" y="5638351"/>
                  <a:pt x="3425964" y="5645681"/>
                </a:cubicBezTo>
                <a:lnTo>
                  <a:pt x="3425025" y="5648831"/>
                </a:lnTo>
                <a:cubicBezTo>
                  <a:pt x="3420543" y="5663522"/>
                  <a:pt x="3397861" y="5656101"/>
                  <a:pt x="3402342" y="5641410"/>
                </a:cubicBezTo>
                <a:lnTo>
                  <a:pt x="3403281" y="5638260"/>
                </a:lnTo>
                <a:cubicBezTo>
                  <a:pt x="3404311" y="5634898"/>
                  <a:pt x="3406370" y="5632808"/>
                  <a:pt x="3408763" y="5631566"/>
                </a:cubicBezTo>
                <a:cubicBezTo>
                  <a:pt x="3403069" y="5629688"/>
                  <a:pt x="3399859" y="5623327"/>
                  <a:pt x="3401131" y="5617633"/>
                </a:cubicBezTo>
                <a:lnTo>
                  <a:pt x="3402100" y="5613301"/>
                </a:lnTo>
                <a:cubicBezTo>
                  <a:pt x="3399678" y="5610727"/>
                  <a:pt x="3398315" y="5607243"/>
                  <a:pt x="3398860" y="5603396"/>
                </a:cubicBezTo>
                <a:cubicBezTo>
                  <a:pt x="3399557" y="5598429"/>
                  <a:pt x="3402918" y="5595612"/>
                  <a:pt x="3406764" y="5592916"/>
                </a:cubicBezTo>
                <a:cubicBezTo>
                  <a:pt x="3409701" y="5590917"/>
                  <a:pt x="3413305" y="5591038"/>
                  <a:pt x="3416485" y="5592310"/>
                </a:cubicBezTo>
                <a:close/>
                <a:moveTo>
                  <a:pt x="3407006" y="5552297"/>
                </a:moveTo>
                <a:lnTo>
                  <a:pt x="3403403" y="5548390"/>
                </a:lnTo>
                <a:cubicBezTo>
                  <a:pt x="3399011" y="5543634"/>
                  <a:pt x="3397921" y="5536668"/>
                  <a:pt x="3402585" y="5531518"/>
                </a:cubicBezTo>
                <a:cubicBezTo>
                  <a:pt x="3406643" y="5527066"/>
                  <a:pt x="3415092" y="5525945"/>
                  <a:pt x="3419453" y="5530700"/>
                </a:cubicBezTo>
                <a:lnTo>
                  <a:pt x="3423056" y="5534608"/>
                </a:lnTo>
                <a:cubicBezTo>
                  <a:pt x="3427447" y="5539363"/>
                  <a:pt x="3428538" y="5546361"/>
                  <a:pt x="3423874" y="5551479"/>
                </a:cubicBezTo>
                <a:cubicBezTo>
                  <a:pt x="3419786" y="5555962"/>
                  <a:pt x="3411367" y="5557053"/>
                  <a:pt x="3407006" y="5552297"/>
                </a:cubicBezTo>
                <a:close/>
                <a:moveTo>
                  <a:pt x="3446768" y="5561657"/>
                </a:moveTo>
                <a:cubicBezTo>
                  <a:pt x="3446405" y="5555780"/>
                  <a:pt x="3447071" y="5550147"/>
                  <a:pt x="3450856" y="5545330"/>
                </a:cubicBezTo>
                <a:cubicBezTo>
                  <a:pt x="3454975" y="5540091"/>
                  <a:pt x="3461274" y="5538788"/>
                  <a:pt x="3467573" y="5539000"/>
                </a:cubicBezTo>
                <a:cubicBezTo>
                  <a:pt x="3474053" y="5539212"/>
                  <a:pt x="3478656" y="5546421"/>
                  <a:pt x="3477899" y="5552327"/>
                </a:cubicBezTo>
                <a:cubicBezTo>
                  <a:pt x="3477627" y="5554448"/>
                  <a:pt x="3476688" y="5556144"/>
                  <a:pt x="3475567" y="5557658"/>
                </a:cubicBezTo>
                <a:cubicBezTo>
                  <a:pt x="3479746" y="5557749"/>
                  <a:pt x="3483653" y="5559597"/>
                  <a:pt x="3485803" y="5563959"/>
                </a:cubicBezTo>
                <a:cubicBezTo>
                  <a:pt x="3488407" y="5569260"/>
                  <a:pt x="3486439" y="5577771"/>
                  <a:pt x="3480352" y="5579921"/>
                </a:cubicBezTo>
                <a:cubicBezTo>
                  <a:pt x="3479625" y="5580134"/>
                  <a:pt x="3478929" y="5580437"/>
                  <a:pt x="3478263" y="5580770"/>
                </a:cubicBezTo>
                <a:cubicBezTo>
                  <a:pt x="3478263" y="5580770"/>
                  <a:pt x="3478263" y="5580770"/>
                  <a:pt x="3478263" y="5580770"/>
                </a:cubicBezTo>
                <a:cubicBezTo>
                  <a:pt x="3478202" y="5580831"/>
                  <a:pt x="3478202" y="5580861"/>
                  <a:pt x="3478111" y="5580952"/>
                </a:cubicBezTo>
                <a:cubicBezTo>
                  <a:pt x="3478051" y="5581133"/>
                  <a:pt x="3478020" y="5581163"/>
                  <a:pt x="3477899" y="5581497"/>
                </a:cubicBezTo>
                <a:cubicBezTo>
                  <a:pt x="3475476" y="5587737"/>
                  <a:pt x="3468996" y="5590705"/>
                  <a:pt x="3462667" y="5588766"/>
                </a:cubicBezTo>
                <a:cubicBezTo>
                  <a:pt x="3456640" y="5586918"/>
                  <a:pt x="3453158" y="5579346"/>
                  <a:pt x="3455399" y="5573530"/>
                </a:cubicBezTo>
                <a:cubicBezTo>
                  <a:pt x="3455671" y="5572834"/>
                  <a:pt x="3456247" y="5572288"/>
                  <a:pt x="3456580" y="5571622"/>
                </a:cubicBezTo>
                <a:cubicBezTo>
                  <a:pt x="3455732" y="5571471"/>
                  <a:pt x="3454975" y="5571198"/>
                  <a:pt x="3454188" y="5570865"/>
                </a:cubicBezTo>
                <a:cubicBezTo>
                  <a:pt x="3455520" y="5576559"/>
                  <a:pt x="3453370" y="5583253"/>
                  <a:pt x="3446253" y="5585555"/>
                </a:cubicBezTo>
                <a:cubicBezTo>
                  <a:pt x="3431626" y="5590311"/>
                  <a:pt x="3425570" y="5567230"/>
                  <a:pt x="3440136" y="5562475"/>
                </a:cubicBezTo>
                <a:cubicBezTo>
                  <a:pt x="3442801" y="5561596"/>
                  <a:pt x="3445072" y="5561869"/>
                  <a:pt x="3447071" y="5562596"/>
                </a:cubicBezTo>
                <a:cubicBezTo>
                  <a:pt x="3447010" y="5562263"/>
                  <a:pt x="3446798" y="5561990"/>
                  <a:pt x="3446768" y="5561657"/>
                </a:cubicBezTo>
                <a:close/>
                <a:moveTo>
                  <a:pt x="3491920" y="5631203"/>
                </a:moveTo>
                <a:cubicBezTo>
                  <a:pt x="3506941" y="5634504"/>
                  <a:pt x="3501581" y="5657767"/>
                  <a:pt x="3486560" y="5654465"/>
                </a:cubicBezTo>
                <a:cubicBezTo>
                  <a:pt x="3471570" y="5651194"/>
                  <a:pt x="3476900" y="5627901"/>
                  <a:pt x="3491920" y="5631203"/>
                </a:cubicBezTo>
                <a:close/>
                <a:moveTo>
                  <a:pt x="3426660" y="5705564"/>
                </a:moveTo>
                <a:cubicBezTo>
                  <a:pt x="3416273" y="5694266"/>
                  <a:pt x="3432898" y="5677152"/>
                  <a:pt x="3443286" y="5688450"/>
                </a:cubicBezTo>
                <a:cubicBezTo>
                  <a:pt x="3444285" y="5689541"/>
                  <a:pt x="3444830" y="5690692"/>
                  <a:pt x="3445345" y="5691843"/>
                </a:cubicBezTo>
                <a:cubicBezTo>
                  <a:pt x="3447677" y="5686694"/>
                  <a:pt x="3453067" y="5682483"/>
                  <a:pt x="3460002" y="5684028"/>
                </a:cubicBezTo>
                <a:cubicBezTo>
                  <a:pt x="3474992" y="5687330"/>
                  <a:pt x="3466725" y="5709744"/>
                  <a:pt x="3451916" y="5706503"/>
                </a:cubicBezTo>
                <a:cubicBezTo>
                  <a:pt x="3448555" y="5705777"/>
                  <a:pt x="3446526" y="5703989"/>
                  <a:pt x="3445284" y="5701808"/>
                </a:cubicBezTo>
                <a:cubicBezTo>
                  <a:pt x="3442104" y="5708593"/>
                  <a:pt x="3433171" y="5712652"/>
                  <a:pt x="3426660" y="5705564"/>
                </a:cubicBezTo>
                <a:close/>
                <a:moveTo>
                  <a:pt x="3424964" y="5849532"/>
                </a:moveTo>
                <a:cubicBezTo>
                  <a:pt x="3423753" y="5849169"/>
                  <a:pt x="3422723" y="5848623"/>
                  <a:pt x="3421754" y="5848018"/>
                </a:cubicBezTo>
                <a:cubicBezTo>
                  <a:pt x="3420331" y="5848018"/>
                  <a:pt x="3418877" y="5847806"/>
                  <a:pt x="3417514" y="5847321"/>
                </a:cubicBezTo>
                <a:cubicBezTo>
                  <a:pt x="3413366" y="5845867"/>
                  <a:pt x="3410913" y="5842020"/>
                  <a:pt x="3410337" y="5837871"/>
                </a:cubicBezTo>
                <a:cubicBezTo>
                  <a:pt x="3407824" y="5835538"/>
                  <a:pt x="3406310" y="5832388"/>
                  <a:pt x="3406612" y="5828269"/>
                </a:cubicBezTo>
                <a:cubicBezTo>
                  <a:pt x="3407037" y="5822362"/>
                  <a:pt x="3413759" y="5816304"/>
                  <a:pt x="3419846" y="5817789"/>
                </a:cubicBezTo>
                <a:cubicBezTo>
                  <a:pt x="3425328" y="5819091"/>
                  <a:pt x="3430536" y="5821302"/>
                  <a:pt x="3433019" y="5826754"/>
                </a:cubicBezTo>
                <a:cubicBezTo>
                  <a:pt x="3433262" y="5827300"/>
                  <a:pt x="3433353" y="5827845"/>
                  <a:pt x="3433565" y="5828360"/>
                </a:cubicBezTo>
                <a:cubicBezTo>
                  <a:pt x="3442559" y="5835690"/>
                  <a:pt x="3437865" y="5853470"/>
                  <a:pt x="3424964" y="5849532"/>
                </a:cubicBezTo>
                <a:close/>
                <a:moveTo>
                  <a:pt x="3447586" y="5662916"/>
                </a:moveTo>
                <a:cubicBezTo>
                  <a:pt x="3445526" y="5667550"/>
                  <a:pt x="3441590" y="5670882"/>
                  <a:pt x="3435836" y="5670367"/>
                </a:cubicBezTo>
                <a:cubicBezTo>
                  <a:pt x="3429991" y="5669822"/>
                  <a:pt x="3423632" y="5663704"/>
                  <a:pt x="3425025" y="5657403"/>
                </a:cubicBezTo>
                <a:lnTo>
                  <a:pt x="3426175" y="5652224"/>
                </a:lnTo>
                <a:cubicBezTo>
                  <a:pt x="3427568" y="5645893"/>
                  <a:pt x="3432050" y="5640774"/>
                  <a:pt x="3439137" y="5641410"/>
                </a:cubicBezTo>
                <a:cubicBezTo>
                  <a:pt x="3439379" y="5641410"/>
                  <a:pt x="3439621" y="5641592"/>
                  <a:pt x="3439894" y="5641653"/>
                </a:cubicBezTo>
                <a:cubicBezTo>
                  <a:pt x="3443861" y="5637806"/>
                  <a:pt x="3450099" y="5637018"/>
                  <a:pt x="3454854" y="5640107"/>
                </a:cubicBezTo>
                <a:cubicBezTo>
                  <a:pt x="3455399" y="5640441"/>
                  <a:pt x="3455671" y="5640623"/>
                  <a:pt x="3455762" y="5640683"/>
                </a:cubicBezTo>
                <a:cubicBezTo>
                  <a:pt x="3455823" y="5640713"/>
                  <a:pt x="3455883" y="5640744"/>
                  <a:pt x="3455974" y="5640774"/>
                </a:cubicBezTo>
                <a:cubicBezTo>
                  <a:pt x="3456004" y="5640774"/>
                  <a:pt x="3456035" y="5640774"/>
                  <a:pt x="3456065" y="5640804"/>
                </a:cubicBezTo>
                <a:cubicBezTo>
                  <a:pt x="3456701" y="5640501"/>
                  <a:pt x="3457337" y="5640199"/>
                  <a:pt x="3457973" y="5639805"/>
                </a:cubicBezTo>
                <a:cubicBezTo>
                  <a:pt x="3463666" y="5636321"/>
                  <a:pt x="3471086" y="5640259"/>
                  <a:pt x="3473871" y="5645499"/>
                </a:cubicBezTo>
                <a:cubicBezTo>
                  <a:pt x="3477112" y="5651618"/>
                  <a:pt x="3473508" y="5658130"/>
                  <a:pt x="3468209" y="5661401"/>
                </a:cubicBezTo>
                <a:cubicBezTo>
                  <a:pt x="3461698" y="5665339"/>
                  <a:pt x="3454339" y="5665430"/>
                  <a:pt x="3447586" y="5662916"/>
                </a:cubicBezTo>
                <a:close/>
                <a:moveTo>
                  <a:pt x="3398860" y="5728009"/>
                </a:moveTo>
                <a:cubicBezTo>
                  <a:pt x="3413517" y="5732462"/>
                  <a:pt x="3407824" y="5755664"/>
                  <a:pt x="3393136" y="5751181"/>
                </a:cubicBezTo>
                <a:cubicBezTo>
                  <a:pt x="3378449" y="5746698"/>
                  <a:pt x="3384142" y="5723526"/>
                  <a:pt x="3398860" y="5728009"/>
                </a:cubicBezTo>
                <a:close/>
                <a:moveTo>
                  <a:pt x="3413487" y="5905750"/>
                </a:moveTo>
                <a:cubicBezTo>
                  <a:pt x="3420755" y="5905296"/>
                  <a:pt x="3427992" y="5907295"/>
                  <a:pt x="3433171" y="5912626"/>
                </a:cubicBezTo>
                <a:cubicBezTo>
                  <a:pt x="3434443" y="5913898"/>
                  <a:pt x="3435382" y="5915383"/>
                  <a:pt x="3436139" y="5916927"/>
                </a:cubicBezTo>
                <a:cubicBezTo>
                  <a:pt x="3439137" y="5917836"/>
                  <a:pt x="3441802" y="5919835"/>
                  <a:pt x="3443316" y="5922743"/>
                </a:cubicBezTo>
                <a:lnTo>
                  <a:pt x="3446829" y="5929376"/>
                </a:lnTo>
                <a:cubicBezTo>
                  <a:pt x="3449887" y="5935071"/>
                  <a:pt x="3447465" y="5942492"/>
                  <a:pt x="3441771" y="5945461"/>
                </a:cubicBezTo>
                <a:cubicBezTo>
                  <a:pt x="3436017" y="5948459"/>
                  <a:pt x="3428719" y="5946097"/>
                  <a:pt x="3425691" y="5940402"/>
                </a:cubicBezTo>
                <a:lnTo>
                  <a:pt x="3422178" y="5933799"/>
                </a:lnTo>
                <a:cubicBezTo>
                  <a:pt x="3422117" y="5933678"/>
                  <a:pt x="3422148" y="5933557"/>
                  <a:pt x="3422087" y="5933466"/>
                </a:cubicBezTo>
                <a:cubicBezTo>
                  <a:pt x="3420603" y="5933042"/>
                  <a:pt x="3419241" y="5932285"/>
                  <a:pt x="3418090" y="5931133"/>
                </a:cubicBezTo>
                <a:cubicBezTo>
                  <a:pt x="3417575" y="5930558"/>
                  <a:pt x="3417030" y="5930043"/>
                  <a:pt x="3416455" y="5929589"/>
                </a:cubicBezTo>
                <a:lnTo>
                  <a:pt x="3416455" y="5929589"/>
                </a:lnTo>
                <a:cubicBezTo>
                  <a:pt x="3416364" y="5929558"/>
                  <a:pt x="3416334" y="5929558"/>
                  <a:pt x="3416212" y="5929558"/>
                </a:cubicBezTo>
                <a:cubicBezTo>
                  <a:pt x="3416000" y="5929558"/>
                  <a:pt x="3415970" y="5929558"/>
                  <a:pt x="3415607" y="5929589"/>
                </a:cubicBezTo>
                <a:cubicBezTo>
                  <a:pt x="3408944" y="5929982"/>
                  <a:pt x="3403554" y="5925318"/>
                  <a:pt x="3402676" y="5918745"/>
                </a:cubicBezTo>
                <a:cubicBezTo>
                  <a:pt x="3401828" y="5912445"/>
                  <a:pt x="3407248" y="5906144"/>
                  <a:pt x="3413487" y="5905750"/>
                </a:cubicBezTo>
                <a:close/>
                <a:moveTo>
                  <a:pt x="3432777" y="5985595"/>
                </a:moveTo>
                <a:lnTo>
                  <a:pt x="3436684" y="5981990"/>
                </a:lnTo>
                <a:cubicBezTo>
                  <a:pt x="3441620" y="5977477"/>
                  <a:pt x="3448434" y="5977144"/>
                  <a:pt x="3453551" y="5981627"/>
                </a:cubicBezTo>
                <a:cubicBezTo>
                  <a:pt x="3458185" y="5985686"/>
                  <a:pt x="3458518" y="5994257"/>
                  <a:pt x="3453915" y="5998498"/>
                </a:cubicBezTo>
                <a:lnTo>
                  <a:pt x="3450008" y="6002103"/>
                </a:lnTo>
                <a:cubicBezTo>
                  <a:pt x="3445072" y="6006616"/>
                  <a:pt x="3438259" y="6006949"/>
                  <a:pt x="3433141" y="6002466"/>
                </a:cubicBezTo>
                <a:cubicBezTo>
                  <a:pt x="3428507" y="5998407"/>
                  <a:pt x="3428204" y="5989835"/>
                  <a:pt x="3432777" y="5985595"/>
                </a:cubicBezTo>
                <a:close/>
                <a:moveTo>
                  <a:pt x="3456156" y="5862860"/>
                </a:moveTo>
                <a:lnTo>
                  <a:pt x="3452582" y="5858952"/>
                </a:lnTo>
                <a:cubicBezTo>
                  <a:pt x="3448191" y="5854167"/>
                  <a:pt x="3450675" y="5845655"/>
                  <a:pt x="3455429" y="5842323"/>
                </a:cubicBezTo>
                <a:cubicBezTo>
                  <a:pt x="3461183" y="5838264"/>
                  <a:pt x="3467724" y="5840446"/>
                  <a:pt x="3472055" y="5845170"/>
                </a:cubicBezTo>
                <a:lnTo>
                  <a:pt x="3475658" y="5849078"/>
                </a:lnTo>
                <a:cubicBezTo>
                  <a:pt x="3480049" y="5853864"/>
                  <a:pt x="3477566" y="5862345"/>
                  <a:pt x="3472812" y="5865707"/>
                </a:cubicBezTo>
                <a:cubicBezTo>
                  <a:pt x="3467058" y="5869766"/>
                  <a:pt x="3460517" y="5867615"/>
                  <a:pt x="3456156" y="5862860"/>
                </a:cubicBezTo>
                <a:close/>
                <a:moveTo>
                  <a:pt x="3545612" y="5648135"/>
                </a:moveTo>
                <a:lnTo>
                  <a:pt x="3542009" y="5644257"/>
                </a:lnTo>
                <a:cubicBezTo>
                  <a:pt x="3537466" y="5639320"/>
                  <a:pt x="3536800" y="5632717"/>
                  <a:pt x="3541252" y="5627386"/>
                </a:cubicBezTo>
                <a:cubicBezTo>
                  <a:pt x="3545128" y="5622721"/>
                  <a:pt x="3553880" y="5622024"/>
                  <a:pt x="3558120" y="5626629"/>
                </a:cubicBezTo>
                <a:lnTo>
                  <a:pt x="3561693" y="5630536"/>
                </a:lnTo>
                <a:cubicBezTo>
                  <a:pt x="3564751" y="5633868"/>
                  <a:pt x="3565872" y="5637957"/>
                  <a:pt x="3565024" y="5641895"/>
                </a:cubicBezTo>
                <a:lnTo>
                  <a:pt x="3565297" y="5641955"/>
                </a:lnTo>
                <a:cubicBezTo>
                  <a:pt x="3571838" y="5643379"/>
                  <a:pt x="3575623" y="5649558"/>
                  <a:pt x="3574594" y="5656040"/>
                </a:cubicBezTo>
                <a:cubicBezTo>
                  <a:pt x="3573594" y="5662341"/>
                  <a:pt x="3566599" y="5666702"/>
                  <a:pt x="3560512" y="5665339"/>
                </a:cubicBezTo>
                <a:lnTo>
                  <a:pt x="3555333" y="5664188"/>
                </a:lnTo>
                <a:cubicBezTo>
                  <a:pt x="3548792" y="5662764"/>
                  <a:pt x="3545007" y="5656585"/>
                  <a:pt x="3546036" y="5650103"/>
                </a:cubicBezTo>
                <a:cubicBezTo>
                  <a:pt x="3546097" y="5649588"/>
                  <a:pt x="3546430" y="5649225"/>
                  <a:pt x="3546581" y="5648771"/>
                </a:cubicBezTo>
                <a:cubicBezTo>
                  <a:pt x="3546279" y="5648528"/>
                  <a:pt x="3545855" y="5648437"/>
                  <a:pt x="3545612" y="5648135"/>
                </a:cubicBezTo>
                <a:close/>
                <a:moveTo>
                  <a:pt x="3548217" y="5478844"/>
                </a:moveTo>
                <a:cubicBezTo>
                  <a:pt x="3546642" y="5482600"/>
                  <a:pt x="3543674" y="5484660"/>
                  <a:pt x="3540283" y="5485447"/>
                </a:cubicBezTo>
                <a:cubicBezTo>
                  <a:pt x="3537739" y="5488658"/>
                  <a:pt x="3533651" y="5490476"/>
                  <a:pt x="3529229" y="5490051"/>
                </a:cubicBezTo>
                <a:cubicBezTo>
                  <a:pt x="3522900" y="5489445"/>
                  <a:pt x="3518115" y="5482721"/>
                  <a:pt x="3519084" y="5476542"/>
                </a:cubicBezTo>
                <a:cubicBezTo>
                  <a:pt x="3519842" y="5471726"/>
                  <a:pt x="3521901" y="5467576"/>
                  <a:pt x="3525807" y="5464608"/>
                </a:cubicBezTo>
                <a:cubicBezTo>
                  <a:pt x="3530713" y="5460943"/>
                  <a:pt x="3536406" y="5461639"/>
                  <a:pt x="3541857" y="5463184"/>
                </a:cubicBezTo>
                <a:cubicBezTo>
                  <a:pt x="3548156" y="5464971"/>
                  <a:pt x="3550518" y="5473483"/>
                  <a:pt x="3548217" y="5478844"/>
                </a:cubicBezTo>
                <a:close/>
                <a:moveTo>
                  <a:pt x="3520144" y="5529822"/>
                </a:moveTo>
                <a:cubicBezTo>
                  <a:pt x="3526928" y="5528035"/>
                  <a:pt x="3531440" y="5531973"/>
                  <a:pt x="3533045" y="5537092"/>
                </a:cubicBezTo>
                <a:cubicBezTo>
                  <a:pt x="3536649" y="5536304"/>
                  <a:pt x="3540555" y="5536970"/>
                  <a:pt x="3543796" y="5540484"/>
                </a:cubicBezTo>
                <a:cubicBezTo>
                  <a:pt x="3548550" y="5545664"/>
                  <a:pt x="3547308" y="5551691"/>
                  <a:pt x="3543674" y="5555750"/>
                </a:cubicBezTo>
                <a:cubicBezTo>
                  <a:pt x="3546612" y="5560506"/>
                  <a:pt x="3546854" y="5566715"/>
                  <a:pt x="3541433" y="5570320"/>
                </a:cubicBezTo>
                <a:cubicBezTo>
                  <a:pt x="3539586" y="5571561"/>
                  <a:pt x="3537860" y="5573015"/>
                  <a:pt x="3536013" y="5574227"/>
                </a:cubicBezTo>
                <a:cubicBezTo>
                  <a:pt x="3535589" y="5574591"/>
                  <a:pt x="3535165" y="5574954"/>
                  <a:pt x="3534771" y="5575348"/>
                </a:cubicBezTo>
                <a:cubicBezTo>
                  <a:pt x="3533711" y="5576620"/>
                  <a:pt x="3532712" y="5577710"/>
                  <a:pt x="3531500" y="5578589"/>
                </a:cubicBezTo>
                <a:cubicBezTo>
                  <a:pt x="3531440" y="5582163"/>
                  <a:pt x="3529896" y="5585798"/>
                  <a:pt x="3527382" y="5587979"/>
                </a:cubicBezTo>
                <a:cubicBezTo>
                  <a:pt x="3524142" y="5590765"/>
                  <a:pt x="3520326" y="5591098"/>
                  <a:pt x="3516752" y="5590069"/>
                </a:cubicBezTo>
                <a:cubicBezTo>
                  <a:pt x="3517328" y="5590523"/>
                  <a:pt x="3517934" y="5590705"/>
                  <a:pt x="3518448" y="5591311"/>
                </a:cubicBezTo>
                <a:cubicBezTo>
                  <a:pt x="3524323" y="5597702"/>
                  <a:pt x="3521507" y="5605941"/>
                  <a:pt x="3516117" y="5609909"/>
                </a:cubicBezTo>
                <a:cubicBezTo>
                  <a:pt x="3527867" y="5615028"/>
                  <a:pt x="3521113" y="5634898"/>
                  <a:pt x="3507032" y="5631808"/>
                </a:cubicBezTo>
                <a:cubicBezTo>
                  <a:pt x="3495675" y="5629294"/>
                  <a:pt x="3496947" y="5615633"/>
                  <a:pt x="3504670" y="5610575"/>
                </a:cubicBezTo>
                <a:cubicBezTo>
                  <a:pt x="3503761" y="5610000"/>
                  <a:pt x="3502853" y="5609575"/>
                  <a:pt x="3502035" y="5608667"/>
                </a:cubicBezTo>
                <a:cubicBezTo>
                  <a:pt x="3494192" y="5600155"/>
                  <a:pt x="3501672" y="5588160"/>
                  <a:pt x="3510302" y="5587737"/>
                </a:cubicBezTo>
                <a:cubicBezTo>
                  <a:pt x="3508031" y="5587403"/>
                  <a:pt x="3506517" y="5586918"/>
                  <a:pt x="3504518" y="5585949"/>
                </a:cubicBezTo>
                <a:cubicBezTo>
                  <a:pt x="3500006" y="5583708"/>
                  <a:pt x="3497462" y="5580164"/>
                  <a:pt x="3494797" y="5575984"/>
                </a:cubicBezTo>
                <a:cubicBezTo>
                  <a:pt x="3494040" y="5574772"/>
                  <a:pt x="3493737" y="5573258"/>
                  <a:pt x="3493677" y="5571652"/>
                </a:cubicBezTo>
                <a:cubicBezTo>
                  <a:pt x="3492132" y="5569987"/>
                  <a:pt x="3490921" y="5567957"/>
                  <a:pt x="3490467" y="5565807"/>
                </a:cubicBezTo>
                <a:cubicBezTo>
                  <a:pt x="3490103" y="5564080"/>
                  <a:pt x="3489831" y="5562354"/>
                  <a:pt x="3489619" y="5560627"/>
                </a:cubicBezTo>
                <a:cubicBezTo>
                  <a:pt x="3489286" y="5560264"/>
                  <a:pt x="3488953" y="5559960"/>
                  <a:pt x="3488680" y="5559567"/>
                </a:cubicBezTo>
                <a:cubicBezTo>
                  <a:pt x="3485046" y="5554599"/>
                  <a:pt x="3485833" y="5546361"/>
                  <a:pt x="3491254" y="5542877"/>
                </a:cubicBezTo>
                <a:lnTo>
                  <a:pt x="3494192" y="5540999"/>
                </a:lnTo>
                <a:cubicBezTo>
                  <a:pt x="3494858" y="5540181"/>
                  <a:pt x="3495585" y="5539363"/>
                  <a:pt x="3496433" y="5538606"/>
                </a:cubicBezTo>
                <a:cubicBezTo>
                  <a:pt x="3502792" y="5532942"/>
                  <a:pt x="3512210" y="5531912"/>
                  <a:pt x="3520144" y="5529822"/>
                </a:cubicBezTo>
                <a:close/>
                <a:moveTo>
                  <a:pt x="3489316" y="5516403"/>
                </a:moveTo>
                <a:cubicBezTo>
                  <a:pt x="3486712" y="5513587"/>
                  <a:pt x="3485985" y="5510618"/>
                  <a:pt x="3486500" y="5507892"/>
                </a:cubicBezTo>
                <a:cubicBezTo>
                  <a:pt x="3484440" y="5510891"/>
                  <a:pt x="3480716" y="5512769"/>
                  <a:pt x="3476991" y="5512890"/>
                </a:cubicBezTo>
                <a:cubicBezTo>
                  <a:pt x="3476870" y="5513526"/>
                  <a:pt x="3476870" y="5514192"/>
                  <a:pt x="3476658" y="5514829"/>
                </a:cubicBezTo>
                <a:cubicBezTo>
                  <a:pt x="3474719" y="5521008"/>
                  <a:pt x="3468511" y="5525006"/>
                  <a:pt x="3462061" y="5523279"/>
                </a:cubicBezTo>
                <a:cubicBezTo>
                  <a:pt x="3456368" y="5521765"/>
                  <a:pt x="3452340" y="5515555"/>
                  <a:pt x="3453551" y="5509679"/>
                </a:cubicBezTo>
                <a:cubicBezTo>
                  <a:pt x="3453461" y="5509376"/>
                  <a:pt x="3453370" y="5509074"/>
                  <a:pt x="3453279" y="5508801"/>
                </a:cubicBezTo>
                <a:cubicBezTo>
                  <a:pt x="3453218" y="5508680"/>
                  <a:pt x="3453188" y="5508619"/>
                  <a:pt x="3453128" y="5508468"/>
                </a:cubicBezTo>
                <a:cubicBezTo>
                  <a:pt x="3452643" y="5507650"/>
                  <a:pt x="3452219" y="5506771"/>
                  <a:pt x="3451735" y="5505954"/>
                </a:cubicBezTo>
                <a:cubicBezTo>
                  <a:pt x="3451371" y="5505317"/>
                  <a:pt x="3449009" y="5501985"/>
                  <a:pt x="3451189" y="5504954"/>
                </a:cubicBezTo>
                <a:cubicBezTo>
                  <a:pt x="3448403" y="5501168"/>
                  <a:pt x="3446253" y="5497624"/>
                  <a:pt x="3447555" y="5492687"/>
                </a:cubicBezTo>
                <a:cubicBezTo>
                  <a:pt x="3448858" y="5487689"/>
                  <a:pt x="3453006" y="5484417"/>
                  <a:pt x="3457943" y="5483812"/>
                </a:cubicBezTo>
                <a:cubicBezTo>
                  <a:pt x="3458942" y="5483691"/>
                  <a:pt x="3459971" y="5483660"/>
                  <a:pt x="3460971" y="5483751"/>
                </a:cubicBezTo>
                <a:cubicBezTo>
                  <a:pt x="3468723" y="5482327"/>
                  <a:pt x="3476658" y="5486538"/>
                  <a:pt x="3482896" y="5490718"/>
                </a:cubicBezTo>
                <a:cubicBezTo>
                  <a:pt x="3487681" y="5493929"/>
                  <a:pt x="3489528" y="5499259"/>
                  <a:pt x="3487953" y="5504530"/>
                </a:cubicBezTo>
                <a:cubicBezTo>
                  <a:pt x="3491829" y="5498411"/>
                  <a:pt x="3502126" y="5495322"/>
                  <a:pt x="3508697" y="5502470"/>
                </a:cubicBezTo>
                <a:cubicBezTo>
                  <a:pt x="3519084" y="5513738"/>
                  <a:pt x="3499582" y="5527580"/>
                  <a:pt x="3489316" y="5516403"/>
                </a:cubicBezTo>
                <a:close/>
                <a:moveTo>
                  <a:pt x="3462394" y="5470363"/>
                </a:moveTo>
                <a:cubicBezTo>
                  <a:pt x="3460274" y="5471696"/>
                  <a:pt x="3458185" y="5473059"/>
                  <a:pt x="3456065" y="5474391"/>
                </a:cubicBezTo>
                <a:cubicBezTo>
                  <a:pt x="3450614" y="5477875"/>
                  <a:pt x="3443376" y="5477208"/>
                  <a:pt x="3439409" y="5471726"/>
                </a:cubicBezTo>
                <a:cubicBezTo>
                  <a:pt x="3435775" y="5466728"/>
                  <a:pt x="3436653" y="5458519"/>
                  <a:pt x="3442074" y="5455066"/>
                </a:cubicBezTo>
                <a:lnTo>
                  <a:pt x="3448403" y="5451038"/>
                </a:lnTo>
                <a:cubicBezTo>
                  <a:pt x="3453854" y="5447555"/>
                  <a:pt x="3461092" y="5448221"/>
                  <a:pt x="3465059" y="5453703"/>
                </a:cubicBezTo>
                <a:cubicBezTo>
                  <a:pt x="3468693" y="5458732"/>
                  <a:pt x="3467815" y="5466910"/>
                  <a:pt x="3462394" y="5470363"/>
                </a:cubicBezTo>
                <a:close/>
                <a:moveTo>
                  <a:pt x="3397437" y="5421899"/>
                </a:moveTo>
                <a:cubicBezTo>
                  <a:pt x="3382507" y="5418628"/>
                  <a:pt x="3385626" y="5394941"/>
                  <a:pt x="3400616" y="5398243"/>
                </a:cubicBezTo>
                <a:cubicBezTo>
                  <a:pt x="3415546" y="5401544"/>
                  <a:pt x="3412397" y="5425231"/>
                  <a:pt x="3397437" y="5421899"/>
                </a:cubicBezTo>
                <a:close/>
                <a:moveTo>
                  <a:pt x="3367486" y="5685179"/>
                </a:moveTo>
                <a:cubicBezTo>
                  <a:pt x="3373483" y="5686633"/>
                  <a:pt x="3378177" y="5693388"/>
                  <a:pt x="3376299" y="5699597"/>
                </a:cubicBezTo>
                <a:lnTo>
                  <a:pt x="3373210" y="5709744"/>
                </a:lnTo>
                <a:cubicBezTo>
                  <a:pt x="3371333" y="5715923"/>
                  <a:pt x="3365397" y="5720134"/>
                  <a:pt x="3358826" y="5718559"/>
                </a:cubicBezTo>
                <a:cubicBezTo>
                  <a:pt x="3352830" y="5717105"/>
                  <a:pt x="3348135" y="5710320"/>
                  <a:pt x="3350013" y="5704141"/>
                </a:cubicBezTo>
                <a:lnTo>
                  <a:pt x="3353102" y="5693993"/>
                </a:lnTo>
                <a:cubicBezTo>
                  <a:pt x="3354980" y="5687815"/>
                  <a:pt x="3360885" y="5683574"/>
                  <a:pt x="3367486" y="5685179"/>
                </a:cubicBezTo>
                <a:close/>
                <a:moveTo>
                  <a:pt x="3358311" y="5636049"/>
                </a:moveTo>
                <a:lnTo>
                  <a:pt x="3362217" y="5632444"/>
                </a:lnTo>
                <a:cubicBezTo>
                  <a:pt x="3366972" y="5628052"/>
                  <a:pt x="3375148" y="5629446"/>
                  <a:pt x="3378994" y="5634231"/>
                </a:cubicBezTo>
                <a:cubicBezTo>
                  <a:pt x="3383234" y="5639472"/>
                  <a:pt x="3381932" y="5646650"/>
                  <a:pt x="3377208" y="5651012"/>
                </a:cubicBezTo>
                <a:lnTo>
                  <a:pt x="3373301" y="5654616"/>
                </a:lnTo>
                <a:cubicBezTo>
                  <a:pt x="3368546" y="5659009"/>
                  <a:pt x="3360370" y="5657615"/>
                  <a:pt x="3356524" y="5652830"/>
                </a:cubicBezTo>
                <a:cubicBezTo>
                  <a:pt x="3352284" y="5647589"/>
                  <a:pt x="3353586" y="5640411"/>
                  <a:pt x="3358311" y="5636049"/>
                </a:cubicBezTo>
                <a:close/>
                <a:moveTo>
                  <a:pt x="3374845" y="5809398"/>
                </a:moveTo>
                <a:cubicBezTo>
                  <a:pt x="3389533" y="5813881"/>
                  <a:pt x="3382356" y="5836629"/>
                  <a:pt x="3367638" y="5832146"/>
                </a:cubicBezTo>
                <a:cubicBezTo>
                  <a:pt x="3352951" y="5827693"/>
                  <a:pt x="3360158" y="5804915"/>
                  <a:pt x="3374845" y="5809398"/>
                </a:cubicBezTo>
                <a:close/>
                <a:moveTo>
                  <a:pt x="3262828" y="5818000"/>
                </a:moveTo>
                <a:cubicBezTo>
                  <a:pt x="3260314" y="5812276"/>
                  <a:pt x="3262858" y="5806399"/>
                  <a:pt x="3267734" y="5803128"/>
                </a:cubicBezTo>
                <a:cubicBezTo>
                  <a:pt x="3266492" y="5800584"/>
                  <a:pt x="3266068" y="5797646"/>
                  <a:pt x="3266886" y="5794950"/>
                </a:cubicBezTo>
                <a:lnTo>
                  <a:pt x="3268430" y="5789891"/>
                </a:lnTo>
                <a:cubicBezTo>
                  <a:pt x="3270368" y="5783500"/>
                  <a:pt x="3276516" y="5779987"/>
                  <a:pt x="3283027" y="5781410"/>
                </a:cubicBezTo>
                <a:cubicBezTo>
                  <a:pt x="3289174" y="5782743"/>
                  <a:pt x="3293323" y="5790043"/>
                  <a:pt x="3291506" y="5796010"/>
                </a:cubicBezTo>
                <a:lnTo>
                  <a:pt x="3289962" y="5801069"/>
                </a:lnTo>
                <a:cubicBezTo>
                  <a:pt x="3289840" y="5801462"/>
                  <a:pt x="3289659" y="5801796"/>
                  <a:pt x="3289507" y="5802159"/>
                </a:cubicBezTo>
                <a:cubicBezTo>
                  <a:pt x="3290234" y="5803007"/>
                  <a:pt x="3290900" y="5803946"/>
                  <a:pt x="3291354" y="5804945"/>
                </a:cubicBezTo>
                <a:cubicBezTo>
                  <a:pt x="3294080" y="5811185"/>
                  <a:pt x="3290840" y="5817607"/>
                  <a:pt x="3285177" y="5820666"/>
                </a:cubicBezTo>
                <a:lnTo>
                  <a:pt x="3278545" y="5824180"/>
                </a:lnTo>
                <a:cubicBezTo>
                  <a:pt x="3272791" y="5827239"/>
                  <a:pt x="3265220" y="5823574"/>
                  <a:pt x="3262828" y="5818000"/>
                </a:cubicBezTo>
                <a:close/>
                <a:moveTo>
                  <a:pt x="3269127" y="5937979"/>
                </a:moveTo>
                <a:cubicBezTo>
                  <a:pt x="3283844" y="5942462"/>
                  <a:pt x="3276637" y="5965240"/>
                  <a:pt x="3261950" y="5960757"/>
                </a:cubicBezTo>
                <a:cubicBezTo>
                  <a:pt x="3247232" y="5956244"/>
                  <a:pt x="3254439" y="5933496"/>
                  <a:pt x="3269127" y="5937979"/>
                </a:cubicBezTo>
                <a:close/>
                <a:moveTo>
                  <a:pt x="3286661" y="5534396"/>
                </a:moveTo>
                <a:lnTo>
                  <a:pt x="3288296" y="5539454"/>
                </a:lnTo>
                <a:cubicBezTo>
                  <a:pt x="3290355" y="5545815"/>
                  <a:pt x="3288478" y="5552085"/>
                  <a:pt x="3282209" y="5555205"/>
                </a:cubicBezTo>
                <a:cubicBezTo>
                  <a:pt x="3276849" y="5557870"/>
                  <a:pt x="3268400" y="5555084"/>
                  <a:pt x="3266462" y="5549117"/>
                </a:cubicBezTo>
                <a:lnTo>
                  <a:pt x="3264826" y="5544058"/>
                </a:lnTo>
                <a:cubicBezTo>
                  <a:pt x="3262737" y="5537667"/>
                  <a:pt x="3264645" y="5531427"/>
                  <a:pt x="3270913" y="5528308"/>
                </a:cubicBezTo>
                <a:cubicBezTo>
                  <a:pt x="3276274" y="5525642"/>
                  <a:pt x="3284723" y="5528429"/>
                  <a:pt x="3286661" y="5534396"/>
                </a:cubicBezTo>
                <a:close/>
                <a:moveTo>
                  <a:pt x="3278908" y="5478208"/>
                </a:moveTo>
                <a:cubicBezTo>
                  <a:pt x="3264312" y="5482964"/>
                  <a:pt x="3255651" y="5460701"/>
                  <a:pt x="3270247" y="5455975"/>
                </a:cubicBezTo>
                <a:cubicBezTo>
                  <a:pt x="3284844" y="5451250"/>
                  <a:pt x="3293535" y="5473452"/>
                  <a:pt x="3278908" y="5478208"/>
                </a:cubicBezTo>
                <a:close/>
                <a:moveTo>
                  <a:pt x="3288235" y="5415871"/>
                </a:moveTo>
                <a:cubicBezTo>
                  <a:pt x="3282936" y="5413266"/>
                  <a:pt x="3279302" y="5405300"/>
                  <a:pt x="3282784" y="5399909"/>
                </a:cubicBezTo>
                <a:cubicBezTo>
                  <a:pt x="3283239" y="5399273"/>
                  <a:pt x="3283632" y="5398576"/>
                  <a:pt x="3283996" y="5397879"/>
                </a:cubicBezTo>
                <a:cubicBezTo>
                  <a:pt x="3284026" y="5397788"/>
                  <a:pt x="3284026" y="5397818"/>
                  <a:pt x="3284056" y="5397727"/>
                </a:cubicBezTo>
                <a:cubicBezTo>
                  <a:pt x="3284056" y="5397667"/>
                  <a:pt x="3284056" y="5397637"/>
                  <a:pt x="3284056" y="5397576"/>
                </a:cubicBezTo>
                <a:cubicBezTo>
                  <a:pt x="3284026" y="5397425"/>
                  <a:pt x="3283996" y="5397334"/>
                  <a:pt x="3283935" y="5397122"/>
                </a:cubicBezTo>
                <a:cubicBezTo>
                  <a:pt x="3282058" y="5390731"/>
                  <a:pt x="3285358" y="5384430"/>
                  <a:pt x="3291567" y="5382068"/>
                </a:cubicBezTo>
                <a:cubicBezTo>
                  <a:pt x="3297472" y="5379856"/>
                  <a:pt x="3304861" y="5383703"/>
                  <a:pt x="3306617" y="5389701"/>
                </a:cubicBezTo>
                <a:cubicBezTo>
                  <a:pt x="3308646" y="5396698"/>
                  <a:pt x="3308222" y="5404180"/>
                  <a:pt x="3304225" y="5410419"/>
                </a:cubicBezTo>
                <a:cubicBezTo>
                  <a:pt x="3300712" y="5415871"/>
                  <a:pt x="3294565" y="5418991"/>
                  <a:pt x="3288235" y="5415871"/>
                </a:cubicBezTo>
                <a:close/>
                <a:moveTo>
                  <a:pt x="3292142" y="5532124"/>
                </a:moveTo>
                <a:cubicBezTo>
                  <a:pt x="3295231" y="5527096"/>
                  <a:pt x="3299016" y="5522856"/>
                  <a:pt x="3304831" y="5521099"/>
                </a:cubicBezTo>
                <a:cubicBezTo>
                  <a:pt x="3311220" y="5519190"/>
                  <a:pt x="3317095" y="5521704"/>
                  <a:pt x="3322153" y="5525490"/>
                </a:cubicBezTo>
                <a:cubicBezTo>
                  <a:pt x="3327331" y="5529368"/>
                  <a:pt x="3326998" y="5537940"/>
                  <a:pt x="3322970" y="5542362"/>
                </a:cubicBezTo>
                <a:cubicBezTo>
                  <a:pt x="3319730" y="5545936"/>
                  <a:pt x="3315308" y="5546754"/>
                  <a:pt x="3311160" y="5545634"/>
                </a:cubicBezTo>
                <a:cubicBezTo>
                  <a:pt x="3307526" y="5549299"/>
                  <a:pt x="3302256" y="5550813"/>
                  <a:pt x="3297260" y="5548238"/>
                </a:cubicBezTo>
                <a:cubicBezTo>
                  <a:pt x="3291839" y="5545391"/>
                  <a:pt x="3288780" y="5537607"/>
                  <a:pt x="3292142" y="5532124"/>
                </a:cubicBezTo>
                <a:close/>
                <a:moveTo>
                  <a:pt x="3292445" y="5674638"/>
                </a:moveTo>
                <a:cubicBezTo>
                  <a:pt x="3292960" y="5672487"/>
                  <a:pt x="3293898" y="5670610"/>
                  <a:pt x="3295079" y="5668944"/>
                </a:cubicBezTo>
                <a:cubicBezTo>
                  <a:pt x="3294777" y="5664006"/>
                  <a:pt x="3297714" y="5659493"/>
                  <a:pt x="3302256" y="5657100"/>
                </a:cubicBezTo>
                <a:lnTo>
                  <a:pt x="3308889" y="5653556"/>
                </a:lnTo>
                <a:cubicBezTo>
                  <a:pt x="3314612" y="5650497"/>
                  <a:pt x="3322183" y="5654344"/>
                  <a:pt x="3324545" y="5659857"/>
                </a:cubicBezTo>
                <a:cubicBezTo>
                  <a:pt x="3326544" y="5664582"/>
                  <a:pt x="3325181" y="5669307"/>
                  <a:pt x="3322001" y="5672670"/>
                </a:cubicBezTo>
                <a:cubicBezTo>
                  <a:pt x="3322334" y="5674487"/>
                  <a:pt x="3322365" y="5676335"/>
                  <a:pt x="3321850" y="5678303"/>
                </a:cubicBezTo>
                <a:cubicBezTo>
                  <a:pt x="3320729" y="5682423"/>
                  <a:pt x="3316853" y="5685512"/>
                  <a:pt x="3312644" y="5686391"/>
                </a:cubicBezTo>
                <a:cubicBezTo>
                  <a:pt x="3309555" y="5689541"/>
                  <a:pt x="3304498" y="5690753"/>
                  <a:pt x="3300258" y="5689601"/>
                </a:cubicBezTo>
                <a:cubicBezTo>
                  <a:pt x="3293686" y="5687845"/>
                  <a:pt x="3290961" y="5680666"/>
                  <a:pt x="3292445" y="5674638"/>
                </a:cubicBezTo>
                <a:close/>
                <a:moveTo>
                  <a:pt x="3311493" y="5757663"/>
                </a:moveTo>
                <a:lnTo>
                  <a:pt x="3313037" y="5752604"/>
                </a:lnTo>
                <a:cubicBezTo>
                  <a:pt x="3314976" y="5746213"/>
                  <a:pt x="3322274" y="5743517"/>
                  <a:pt x="3328239" y="5745305"/>
                </a:cubicBezTo>
                <a:cubicBezTo>
                  <a:pt x="3334599" y="5747213"/>
                  <a:pt x="3337355" y="5754543"/>
                  <a:pt x="3335538" y="5760510"/>
                </a:cubicBezTo>
                <a:lnTo>
                  <a:pt x="3333993" y="5765569"/>
                </a:lnTo>
                <a:cubicBezTo>
                  <a:pt x="3332055" y="5771960"/>
                  <a:pt x="3324757" y="5774655"/>
                  <a:pt x="3318791" y="5772869"/>
                </a:cubicBezTo>
                <a:cubicBezTo>
                  <a:pt x="3312432" y="5770960"/>
                  <a:pt x="3309676" y="5763630"/>
                  <a:pt x="3311493" y="5757663"/>
                </a:cubicBezTo>
                <a:close/>
                <a:moveTo>
                  <a:pt x="3342018" y="5450432"/>
                </a:moveTo>
                <a:cubicBezTo>
                  <a:pt x="3342018" y="5454491"/>
                  <a:pt x="3339929" y="5458338"/>
                  <a:pt x="3334751" y="5460004"/>
                </a:cubicBezTo>
                <a:cubicBezTo>
                  <a:pt x="3327997" y="5462215"/>
                  <a:pt x="3322455" y="5458611"/>
                  <a:pt x="3319851" y="5453673"/>
                </a:cubicBezTo>
                <a:cubicBezTo>
                  <a:pt x="3319609" y="5453734"/>
                  <a:pt x="3319397" y="5453855"/>
                  <a:pt x="3319155" y="5453885"/>
                </a:cubicBezTo>
                <a:cubicBezTo>
                  <a:pt x="3312371" y="5455309"/>
                  <a:pt x="3307041" y="5450765"/>
                  <a:pt x="3305043" y="5444647"/>
                </a:cubicBezTo>
                <a:lnTo>
                  <a:pt x="3303407" y="5439588"/>
                </a:lnTo>
                <a:cubicBezTo>
                  <a:pt x="3301409" y="5433409"/>
                  <a:pt x="3306860" y="5426654"/>
                  <a:pt x="3312644" y="5425473"/>
                </a:cubicBezTo>
                <a:cubicBezTo>
                  <a:pt x="3317065" y="5424564"/>
                  <a:pt x="3320820" y="5426140"/>
                  <a:pt x="3323485" y="5429048"/>
                </a:cubicBezTo>
                <a:cubicBezTo>
                  <a:pt x="3324939" y="5427594"/>
                  <a:pt x="3326665" y="5426443"/>
                  <a:pt x="3328633" y="5425806"/>
                </a:cubicBezTo>
                <a:cubicBezTo>
                  <a:pt x="3334932" y="5423716"/>
                  <a:pt x="3341413" y="5428139"/>
                  <a:pt x="3343351" y="5434045"/>
                </a:cubicBezTo>
                <a:lnTo>
                  <a:pt x="3344986" y="5439104"/>
                </a:lnTo>
                <a:cubicBezTo>
                  <a:pt x="3346319" y="5443314"/>
                  <a:pt x="3344865" y="5447494"/>
                  <a:pt x="3342018" y="5450432"/>
                </a:cubicBezTo>
                <a:close/>
                <a:moveTo>
                  <a:pt x="3258588" y="5397910"/>
                </a:moveTo>
                <a:lnTo>
                  <a:pt x="3263646" y="5399454"/>
                </a:lnTo>
                <a:cubicBezTo>
                  <a:pt x="3269853" y="5401332"/>
                  <a:pt x="3272003" y="5409934"/>
                  <a:pt x="3269611" y="5415235"/>
                </a:cubicBezTo>
                <a:cubicBezTo>
                  <a:pt x="3266704" y="5421657"/>
                  <a:pt x="3259981" y="5423080"/>
                  <a:pt x="3253834" y="5421202"/>
                </a:cubicBezTo>
                <a:lnTo>
                  <a:pt x="3248776" y="5419657"/>
                </a:lnTo>
                <a:cubicBezTo>
                  <a:pt x="3242568" y="5417779"/>
                  <a:pt x="3240418" y="5409147"/>
                  <a:pt x="3242811" y="5403876"/>
                </a:cubicBezTo>
                <a:cubicBezTo>
                  <a:pt x="3245687" y="5397485"/>
                  <a:pt x="3252441" y="5396031"/>
                  <a:pt x="3258588" y="5397910"/>
                </a:cubicBezTo>
                <a:close/>
                <a:moveTo>
                  <a:pt x="3259224" y="5475785"/>
                </a:moveTo>
                <a:cubicBezTo>
                  <a:pt x="3265462" y="5477481"/>
                  <a:pt x="3270277" y="5482449"/>
                  <a:pt x="3269187" y="5489415"/>
                </a:cubicBezTo>
                <a:cubicBezTo>
                  <a:pt x="3268763" y="5492172"/>
                  <a:pt x="3267037" y="5494837"/>
                  <a:pt x="3264766" y="5496806"/>
                </a:cubicBezTo>
                <a:lnTo>
                  <a:pt x="3267613" y="5495867"/>
                </a:lnTo>
                <a:cubicBezTo>
                  <a:pt x="3273972" y="5493807"/>
                  <a:pt x="3280362" y="5498048"/>
                  <a:pt x="3282391" y="5504015"/>
                </a:cubicBezTo>
                <a:cubicBezTo>
                  <a:pt x="3284511" y="5510285"/>
                  <a:pt x="3280180" y="5516858"/>
                  <a:pt x="3274245" y="5518797"/>
                </a:cubicBezTo>
                <a:lnTo>
                  <a:pt x="3269187" y="5520432"/>
                </a:lnTo>
                <a:cubicBezTo>
                  <a:pt x="3262828" y="5522492"/>
                  <a:pt x="3256438" y="5518251"/>
                  <a:pt x="3254409" y="5512284"/>
                </a:cubicBezTo>
                <a:cubicBezTo>
                  <a:pt x="3252744" y="5507347"/>
                  <a:pt x="3255166" y="5502258"/>
                  <a:pt x="3259164" y="5499381"/>
                </a:cubicBezTo>
                <a:cubicBezTo>
                  <a:pt x="3257982" y="5499562"/>
                  <a:pt x="3256771" y="5499744"/>
                  <a:pt x="3255529" y="5499381"/>
                </a:cubicBezTo>
                <a:cubicBezTo>
                  <a:pt x="3254803" y="5499168"/>
                  <a:pt x="3254076" y="5498987"/>
                  <a:pt x="3253319" y="5498866"/>
                </a:cubicBezTo>
                <a:lnTo>
                  <a:pt x="3253319" y="5498866"/>
                </a:lnTo>
                <a:cubicBezTo>
                  <a:pt x="3253228" y="5498896"/>
                  <a:pt x="3253198" y="5498896"/>
                  <a:pt x="3253076" y="5498957"/>
                </a:cubicBezTo>
                <a:cubicBezTo>
                  <a:pt x="3252925" y="5499047"/>
                  <a:pt x="3252895" y="5499078"/>
                  <a:pt x="3252592" y="5499290"/>
                </a:cubicBezTo>
                <a:cubicBezTo>
                  <a:pt x="3247050" y="5503016"/>
                  <a:pt x="3240024" y="5501713"/>
                  <a:pt x="3235936" y="5496503"/>
                </a:cubicBezTo>
                <a:cubicBezTo>
                  <a:pt x="3232030" y="5491535"/>
                  <a:pt x="3233544" y="5483327"/>
                  <a:pt x="3238722" y="5479843"/>
                </a:cubicBezTo>
                <a:cubicBezTo>
                  <a:pt x="3244809" y="5475785"/>
                  <a:pt x="3252047" y="5473816"/>
                  <a:pt x="3259224" y="5475785"/>
                </a:cubicBezTo>
                <a:close/>
                <a:moveTo>
                  <a:pt x="3224429" y="5484417"/>
                </a:moveTo>
                <a:cubicBezTo>
                  <a:pt x="3209711" y="5479934"/>
                  <a:pt x="3217978" y="5457550"/>
                  <a:pt x="3232635" y="5462003"/>
                </a:cubicBezTo>
                <a:cubicBezTo>
                  <a:pt x="3247323" y="5466486"/>
                  <a:pt x="3239025" y="5488900"/>
                  <a:pt x="3224429" y="5484417"/>
                </a:cubicBezTo>
                <a:close/>
                <a:moveTo>
                  <a:pt x="3166679" y="5502137"/>
                </a:moveTo>
                <a:cubicBezTo>
                  <a:pt x="3163590" y="5496564"/>
                  <a:pt x="3165649" y="5488930"/>
                  <a:pt x="3171342" y="5485902"/>
                </a:cubicBezTo>
                <a:cubicBezTo>
                  <a:pt x="3173553" y="5484720"/>
                  <a:pt x="3175764" y="5483539"/>
                  <a:pt x="3177974" y="5482388"/>
                </a:cubicBezTo>
                <a:cubicBezTo>
                  <a:pt x="3183667" y="5479329"/>
                  <a:pt x="3191026" y="5481297"/>
                  <a:pt x="3194206" y="5487023"/>
                </a:cubicBezTo>
                <a:cubicBezTo>
                  <a:pt x="3195024" y="5488507"/>
                  <a:pt x="3195417" y="5490142"/>
                  <a:pt x="3195539" y="5491748"/>
                </a:cubicBezTo>
                <a:cubicBezTo>
                  <a:pt x="3201565" y="5490930"/>
                  <a:pt x="3206925" y="5494716"/>
                  <a:pt x="3208772" y="5500441"/>
                </a:cubicBezTo>
                <a:lnTo>
                  <a:pt x="3210408" y="5505499"/>
                </a:lnTo>
                <a:cubicBezTo>
                  <a:pt x="3212406" y="5511678"/>
                  <a:pt x="3207743" y="5518524"/>
                  <a:pt x="3201807" y="5520008"/>
                </a:cubicBezTo>
                <a:cubicBezTo>
                  <a:pt x="3195266" y="5521674"/>
                  <a:pt x="3189270" y="5517494"/>
                  <a:pt x="3187301" y="5511375"/>
                </a:cubicBezTo>
                <a:lnTo>
                  <a:pt x="3185666" y="5506317"/>
                </a:lnTo>
                <a:cubicBezTo>
                  <a:pt x="3185575" y="5505984"/>
                  <a:pt x="3185666" y="5505681"/>
                  <a:pt x="3185606" y="5505348"/>
                </a:cubicBezTo>
                <a:lnTo>
                  <a:pt x="3182941" y="5506771"/>
                </a:lnTo>
                <a:cubicBezTo>
                  <a:pt x="3177187" y="5509831"/>
                  <a:pt x="3169858" y="5507892"/>
                  <a:pt x="3166679" y="5502137"/>
                </a:cubicBezTo>
                <a:close/>
                <a:moveTo>
                  <a:pt x="3189179" y="5551298"/>
                </a:moveTo>
                <a:cubicBezTo>
                  <a:pt x="3182759" y="5549359"/>
                  <a:pt x="3178852" y="5543967"/>
                  <a:pt x="3180003" y="5537152"/>
                </a:cubicBezTo>
                <a:cubicBezTo>
                  <a:pt x="3181002" y="5531155"/>
                  <a:pt x="3188180" y="5526126"/>
                  <a:pt x="3194145" y="5527944"/>
                </a:cubicBezTo>
                <a:lnTo>
                  <a:pt x="3199203" y="5529489"/>
                </a:lnTo>
                <a:cubicBezTo>
                  <a:pt x="3203533" y="5530791"/>
                  <a:pt x="3206562" y="5533760"/>
                  <a:pt x="3207833" y="5537607"/>
                </a:cubicBezTo>
                <a:lnTo>
                  <a:pt x="3208076" y="5537546"/>
                </a:lnTo>
                <a:cubicBezTo>
                  <a:pt x="3214435" y="5535486"/>
                  <a:pt x="3220825" y="5538849"/>
                  <a:pt x="3223217" y="5544967"/>
                </a:cubicBezTo>
                <a:cubicBezTo>
                  <a:pt x="3225549" y="5550904"/>
                  <a:pt x="3221733" y="5558204"/>
                  <a:pt x="3215798" y="5560112"/>
                </a:cubicBezTo>
                <a:lnTo>
                  <a:pt x="3210741" y="5561748"/>
                </a:lnTo>
                <a:cubicBezTo>
                  <a:pt x="3204381" y="5563807"/>
                  <a:pt x="3197991" y="5560415"/>
                  <a:pt x="3195599" y="5554327"/>
                </a:cubicBezTo>
                <a:cubicBezTo>
                  <a:pt x="3195417" y="5553842"/>
                  <a:pt x="3195508" y="5553357"/>
                  <a:pt x="3195387" y="5552873"/>
                </a:cubicBezTo>
                <a:cubicBezTo>
                  <a:pt x="3194993" y="5552812"/>
                  <a:pt x="3194600" y="5552933"/>
                  <a:pt x="3194236" y="5552842"/>
                </a:cubicBezTo>
                <a:lnTo>
                  <a:pt x="3189179" y="5551298"/>
                </a:lnTo>
                <a:close/>
                <a:moveTo>
                  <a:pt x="3220310" y="5613119"/>
                </a:moveTo>
                <a:lnTo>
                  <a:pt x="3218675" y="5608061"/>
                </a:lnTo>
                <a:cubicBezTo>
                  <a:pt x="3216949" y="5602730"/>
                  <a:pt x="3219402" y="5597005"/>
                  <a:pt x="3224065" y="5594188"/>
                </a:cubicBezTo>
                <a:cubicBezTo>
                  <a:pt x="3222975" y="5593855"/>
                  <a:pt x="3222036" y="5593249"/>
                  <a:pt x="3221067" y="5592644"/>
                </a:cubicBezTo>
                <a:cubicBezTo>
                  <a:pt x="3219432" y="5598247"/>
                  <a:pt x="3213133" y="5602942"/>
                  <a:pt x="3207228" y="5601125"/>
                </a:cubicBezTo>
                <a:lnTo>
                  <a:pt x="3202170" y="5599580"/>
                </a:lnTo>
                <a:cubicBezTo>
                  <a:pt x="3195993" y="5597702"/>
                  <a:pt x="3191541" y="5592189"/>
                  <a:pt x="3192964" y="5585434"/>
                </a:cubicBezTo>
                <a:cubicBezTo>
                  <a:pt x="3194236" y="5579528"/>
                  <a:pt x="3200929" y="5574348"/>
                  <a:pt x="3207107" y="5576226"/>
                </a:cubicBezTo>
                <a:lnTo>
                  <a:pt x="3212164" y="5577771"/>
                </a:lnTo>
                <a:cubicBezTo>
                  <a:pt x="3213618" y="5578195"/>
                  <a:pt x="3214920" y="5578892"/>
                  <a:pt x="3216131" y="5579679"/>
                </a:cubicBezTo>
                <a:cubicBezTo>
                  <a:pt x="3216979" y="5576620"/>
                  <a:pt x="3218917" y="5573894"/>
                  <a:pt x="3221855" y="5572349"/>
                </a:cubicBezTo>
                <a:lnTo>
                  <a:pt x="3228487" y="5568805"/>
                </a:lnTo>
                <a:cubicBezTo>
                  <a:pt x="3234180" y="5565746"/>
                  <a:pt x="3241569" y="5567927"/>
                  <a:pt x="3244658" y="5573651"/>
                </a:cubicBezTo>
                <a:cubicBezTo>
                  <a:pt x="3247686" y="5579316"/>
                  <a:pt x="3245506" y="5586797"/>
                  <a:pt x="3239813" y="5589827"/>
                </a:cubicBezTo>
                <a:lnTo>
                  <a:pt x="3233544" y="5593158"/>
                </a:lnTo>
                <a:cubicBezTo>
                  <a:pt x="3237057" y="5594309"/>
                  <a:pt x="3240115" y="5596793"/>
                  <a:pt x="3241296" y="5600458"/>
                </a:cubicBezTo>
                <a:lnTo>
                  <a:pt x="3242932" y="5605516"/>
                </a:lnTo>
                <a:cubicBezTo>
                  <a:pt x="3244930" y="5611665"/>
                  <a:pt x="3241569" y="5618571"/>
                  <a:pt x="3235391" y="5620631"/>
                </a:cubicBezTo>
                <a:cubicBezTo>
                  <a:pt x="3229335" y="5622691"/>
                  <a:pt x="3222278" y="5619268"/>
                  <a:pt x="3220310" y="5613119"/>
                </a:cubicBezTo>
                <a:close/>
                <a:moveTo>
                  <a:pt x="3250926" y="5709260"/>
                </a:moveTo>
                <a:cubicBezTo>
                  <a:pt x="3249443" y="5715772"/>
                  <a:pt x="3242689" y="5721891"/>
                  <a:pt x="3234331" y="5719346"/>
                </a:cubicBezTo>
                <a:cubicBezTo>
                  <a:pt x="3219674" y="5714894"/>
                  <a:pt x="3229486" y="5693085"/>
                  <a:pt x="3244022" y="5697538"/>
                </a:cubicBezTo>
                <a:cubicBezTo>
                  <a:pt x="3247777" y="5698688"/>
                  <a:pt x="3249927" y="5700991"/>
                  <a:pt x="3250775" y="5703686"/>
                </a:cubicBezTo>
                <a:cubicBezTo>
                  <a:pt x="3252259" y="5697174"/>
                  <a:pt x="3259042" y="5691055"/>
                  <a:pt x="3267401" y="5693600"/>
                </a:cubicBezTo>
                <a:cubicBezTo>
                  <a:pt x="3277031" y="5696538"/>
                  <a:pt x="3276062" y="5706897"/>
                  <a:pt x="3270156" y="5712440"/>
                </a:cubicBezTo>
                <a:lnTo>
                  <a:pt x="3274517" y="5710108"/>
                </a:lnTo>
                <a:cubicBezTo>
                  <a:pt x="3280210" y="5707048"/>
                  <a:pt x="3287721" y="5709926"/>
                  <a:pt x="3290476" y="5715590"/>
                </a:cubicBezTo>
                <a:cubicBezTo>
                  <a:pt x="3293383" y="5721527"/>
                  <a:pt x="3290688" y="5728524"/>
                  <a:pt x="3284995" y="5731553"/>
                </a:cubicBezTo>
                <a:lnTo>
                  <a:pt x="3278363" y="5735067"/>
                </a:lnTo>
                <a:cubicBezTo>
                  <a:pt x="3272670" y="5738126"/>
                  <a:pt x="3265160" y="5735248"/>
                  <a:pt x="3262404" y="5729584"/>
                </a:cubicBezTo>
                <a:cubicBezTo>
                  <a:pt x="3259921" y="5724526"/>
                  <a:pt x="3261526" y="5718740"/>
                  <a:pt x="3265553" y="5715257"/>
                </a:cubicBezTo>
                <a:cubicBezTo>
                  <a:pt x="3263191" y="5716075"/>
                  <a:pt x="3260526" y="5716257"/>
                  <a:pt x="3257649" y="5715378"/>
                </a:cubicBezTo>
                <a:cubicBezTo>
                  <a:pt x="3253924" y="5714227"/>
                  <a:pt x="3251805" y="5711925"/>
                  <a:pt x="3250926" y="5709260"/>
                </a:cubicBezTo>
                <a:close/>
                <a:moveTo>
                  <a:pt x="3242841" y="6092064"/>
                </a:moveTo>
                <a:lnTo>
                  <a:pt x="3245930" y="6081917"/>
                </a:lnTo>
                <a:cubicBezTo>
                  <a:pt x="3247807" y="6075737"/>
                  <a:pt x="3254742" y="6072163"/>
                  <a:pt x="3260890" y="6074102"/>
                </a:cubicBezTo>
                <a:cubicBezTo>
                  <a:pt x="3267067" y="6076041"/>
                  <a:pt x="3270580" y="6082886"/>
                  <a:pt x="3268703" y="6089065"/>
                </a:cubicBezTo>
                <a:lnTo>
                  <a:pt x="3265614" y="6099212"/>
                </a:lnTo>
                <a:cubicBezTo>
                  <a:pt x="3263736" y="6105421"/>
                  <a:pt x="3256801" y="6108966"/>
                  <a:pt x="3250654" y="6107027"/>
                </a:cubicBezTo>
                <a:cubicBezTo>
                  <a:pt x="3244476" y="6105089"/>
                  <a:pt x="3240963" y="6098243"/>
                  <a:pt x="3242841" y="6092064"/>
                </a:cubicBezTo>
                <a:close/>
                <a:moveTo>
                  <a:pt x="3215646" y="6190960"/>
                </a:moveTo>
                <a:cubicBezTo>
                  <a:pt x="3213618" y="6197200"/>
                  <a:pt x="3206773" y="6200471"/>
                  <a:pt x="3200596" y="6198593"/>
                </a:cubicBezTo>
                <a:cubicBezTo>
                  <a:pt x="3199960" y="6198442"/>
                  <a:pt x="3199657" y="6198351"/>
                  <a:pt x="3199566" y="6198291"/>
                </a:cubicBezTo>
                <a:cubicBezTo>
                  <a:pt x="3199506" y="6198291"/>
                  <a:pt x="3199415" y="6198291"/>
                  <a:pt x="3199324" y="6198260"/>
                </a:cubicBezTo>
                <a:lnTo>
                  <a:pt x="3199233" y="6198260"/>
                </a:lnTo>
                <a:cubicBezTo>
                  <a:pt x="3198688" y="6198745"/>
                  <a:pt x="3198173" y="6199199"/>
                  <a:pt x="3197658" y="6199745"/>
                </a:cubicBezTo>
                <a:cubicBezTo>
                  <a:pt x="3193176" y="6204712"/>
                  <a:pt x="3184939" y="6202986"/>
                  <a:pt x="3180821" y="6198745"/>
                </a:cubicBezTo>
                <a:cubicBezTo>
                  <a:pt x="3176006" y="6193777"/>
                  <a:pt x="3177641" y="6186508"/>
                  <a:pt x="3181820" y="6181904"/>
                </a:cubicBezTo>
                <a:cubicBezTo>
                  <a:pt x="3188604" y="6174452"/>
                  <a:pt x="3198718" y="6173059"/>
                  <a:pt x="3208015" y="6175876"/>
                </a:cubicBezTo>
                <a:cubicBezTo>
                  <a:pt x="3214193" y="6177784"/>
                  <a:pt x="3217615" y="6184933"/>
                  <a:pt x="3215646" y="6190960"/>
                </a:cubicBezTo>
                <a:close/>
                <a:moveTo>
                  <a:pt x="3221158" y="6059108"/>
                </a:moveTo>
                <a:cubicBezTo>
                  <a:pt x="3206471" y="6054626"/>
                  <a:pt x="3213406" y="6031787"/>
                  <a:pt x="3228123" y="6036270"/>
                </a:cubicBezTo>
                <a:cubicBezTo>
                  <a:pt x="3242811" y="6040753"/>
                  <a:pt x="3235876" y="6063622"/>
                  <a:pt x="3221158" y="6059108"/>
                </a:cubicBezTo>
                <a:close/>
                <a:moveTo>
                  <a:pt x="3259981" y="6230367"/>
                </a:moveTo>
                <a:cubicBezTo>
                  <a:pt x="3257680" y="6233185"/>
                  <a:pt x="3254197" y="6234093"/>
                  <a:pt x="3250805" y="6233730"/>
                </a:cubicBezTo>
                <a:lnTo>
                  <a:pt x="3250169" y="6234124"/>
                </a:lnTo>
                <a:cubicBezTo>
                  <a:pt x="3244416" y="6237516"/>
                  <a:pt x="3237299" y="6235123"/>
                  <a:pt x="3233877" y="6229701"/>
                </a:cubicBezTo>
                <a:cubicBezTo>
                  <a:pt x="3230395" y="6224219"/>
                  <a:pt x="3232908" y="6216586"/>
                  <a:pt x="3238298" y="6213405"/>
                </a:cubicBezTo>
                <a:cubicBezTo>
                  <a:pt x="3242205" y="6211073"/>
                  <a:pt x="3246202" y="6208347"/>
                  <a:pt x="3250805" y="6207711"/>
                </a:cubicBezTo>
                <a:cubicBezTo>
                  <a:pt x="3257528" y="6206802"/>
                  <a:pt x="3263676" y="6211285"/>
                  <a:pt x="3264675" y="6218070"/>
                </a:cubicBezTo>
                <a:cubicBezTo>
                  <a:pt x="3265372" y="6223038"/>
                  <a:pt x="3262949" y="6226703"/>
                  <a:pt x="3259981" y="6230367"/>
                </a:cubicBezTo>
                <a:close/>
                <a:moveTo>
                  <a:pt x="3264402" y="6138801"/>
                </a:moveTo>
                <a:lnTo>
                  <a:pt x="3259315" y="6137257"/>
                </a:lnTo>
                <a:cubicBezTo>
                  <a:pt x="3252925" y="6135318"/>
                  <a:pt x="3249019" y="6129866"/>
                  <a:pt x="3250200" y="6123050"/>
                </a:cubicBezTo>
                <a:cubicBezTo>
                  <a:pt x="3251229" y="6117053"/>
                  <a:pt x="3258406" y="6112116"/>
                  <a:pt x="3264402" y="6113933"/>
                </a:cubicBezTo>
                <a:lnTo>
                  <a:pt x="3269460" y="6115478"/>
                </a:lnTo>
                <a:cubicBezTo>
                  <a:pt x="3275850" y="6117417"/>
                  <a:pt x="3279756" y="6122869"/>
                  <a:pt x="3278575" y="6129684"/>
                </a:cubicBezTo>
                <a:cubicBezTo>
                  <a:pt x="3277576" y="6135681"/>
                  <a:pt x="3270399" y="6140649"/>
                  <a:pt x="3264402" y="6138801"/>
                </a:cubicBezTo>
                <a:close/>
                <a:moveTo>
                  <a:pt x="3307677" y="5979355"/>
                </a:moveTo>
                <a:lnTo>
                  <a:pt x="3304588" y="5989502"/>
                </a:lnTo>
                <a:cubicBezTo>
                  <a:pt x="3302650" y="5995893"/>
                  <a:pt x="3295352" y="5998620"/>
                  <a:pt x="3289386" y="5996832"/>
                </a:cubicBezTo>
                <a:cubicBezTo>
                  <a:pt x="3283057" y="5994924"/>
                  <a:pt x="3280241" y="5987564"/>
                  <a:pt x="3282088" y="5981627"/>
                </a:cubicBezTo>
                <a:lnTo>
                  <a:pt x="3285177" y="5971479"/>
                </a:lnTo>
                <a:cubicBezTo>
                  <a:pt x="3287115" y="5965088"/>
                  <a:pt x="3294413" y="5962362"/>
                  <a:pt x="3300379" y="5964180"/>
                </a:cubicBezTo>
                <a:cubicBezTo>
                  <a:pt x="3306708" y="5966058"/>
                  <a:pt x="3309494" y="5973388"/>
                  <a:pt x="3307677" y="5979355"/>
                </a:cubicBezTo>
                <a:close/>
                <a:moveTo>
                  <a:pt x="3330178" y="5924348"/>
                </a:moveTo>
                <a:cubicBezTo>
                  <a:pt x="3327967" y="5926742"/>
                  <a:pt x="3324666" y="5927801"/>
                  <a:pt x="3321396" y="5927680"/>
                </a:cubicBezTo>
                <a:cubicBezTo>
                  <a:pt x="3319457" y="5927923"/>
                  <a:pt x="3317489" y="5927862"/>
                  <a:pt x="3315732" y="5927196"/>
                </a:cubicBezTo>
                <a:cubicBezTo>
                  <a:pt x="3312099" y="5925802"/>
                  <a:pt x="3309918" y="5922864"/>
                  <a:pt x="3308949" y="5919532"/>
                </a:cubicBezTo>
                <a:lnTo>
                  <a:pt x="3306103" y="5916443"/>
                </a:lnTo>
                <a:cubicBezTo>
                  <a:pt x="3303104" y="5913202"/>
                  <a:pt x="3302196" y="5909022"/>
                  <a:pt x="3303165" y="5905144"/>
                </a:cubicBezTo>
                <a:cubicBezTo>
                  <a:pt x="3303044" y="5905054"/>
                  <a:pt x="3302923" y="5904902"/>
                  <a:pt x="3302802" y="5904781"/>
                </a:cubicBezTo>
                <a:cubicBezTo>
                  <a:pt x="3300076" y="5909658"/>
                  <a:pt x="3294141" y="5912778"/>
                  <a:pt x="3288629" y="5910960"/>
                </a:cubicBezTo>
                <a:cubicBezTo>
                  <a:pt x="3285873" y="5914444"/>
                  <a:pt x="3281543" y="5916231"/>
                  <a:pt x="3276667" y="5915292"/>
                </a:cubicBezTo>
                <a:cubicBezTo>
                  <a:pt x="3270611" y="5914141"/>
                  <a:pt x="3265977" y="5906902"/>
                  <a:pt x="3267794" y="5900904"/>
                </a:cubicBezTo>
                <a:lnTo>
                  <a:pt x="3269339" y="5895846"/>
                </a:lnTo>
                <a:cubicBezTo>
                  <a:pt x="3271277" y="5889455"/>
                  <a:pt x="3277000" y="5885729"/>
                  <a:pt x="3283723" y="5887001"/>
                </a:cubicBezTo>
                <a:cubicBezTo>
                  <a:pt x="3285358" y="5887304"/>
                  <a:pt x="3286842" y="5888122"/>
                  <a:pt x="3288145" y="5889151"/>
                </a:cubicBezTo>
                <a:cubicBezTo>
                  <a:pt x="3289538" y="5888485"/>
                  <a:pt x="3290930" y="5887758"/>
                  <a:pt x="3292475" y="5887667"/>
                </a:cubicBezTo>
                <a:cubicBezTo>
                  <a:pt x="3292112" y="5881973"/>
                  <a:pt x="3294989" y="5876036"/>
                  <a:pt x="3298895" y="5871311"/>
                </a:cubicBezTo>
                <a:cubicBezTo>
                  <a:pt x="3297411" y="5871401"/>
                  <a:pt x="3295927" y="5871280"/>
                  <a:pt x="3294504" y="5870826"/>
                </a:cubicBezTo>
                <a:lnTo>
                  <a:pt x="3289447" y="5869281"/>
                </a:lnTo>
                <a:cubicBezTo>
                  <a:pt x="3283057" y="5867343"/>
                  <a:pt x="3280271" y="5860134"/>
                  <a:pt x="3282027" y="5854106"/>
                </a:cubicBezTo>
                <a:cubicBezTo>
                  <a:pt x="3283875" y="5847806"/>
                  <a:pt x="3291233" y="5844868"/>
                  <a:pt x="3297169" y="5846685"/>
                </a:cubicBezTo>
                <a:lnTo>
                  <a:pt x="3302256" y="5848230"/>
                </a:lnTo>
                <a:cubicBezTo>
                  <a:pt x="3308646" y="5850169"/>
                  <a:pt x="3311432" y="5857347"/>
                  <a:pt x="3309676" y="5863375"/>
                </a:cubicBezTo>
                <a:cubicBezTo>
                  <a:pt x="3309555" y="5863829"/>
                  <a:pt x="3309191" y="5864132"/>
                  <a:pt x="3309010" y="5864556"/>
                </a:cubicBezTo>
                <a:cubicBezTo>
                  <a:pt x="3313189" y="5863587"/>
                  <a:pt x="3317943" y="5863860"/>
                  <a:pt x="3322667" y="5865404"/>
                </a:cubicBezTo>
                <a:cubicBezTo>
                  <a:pt x="3324757" y="5857650"/>
                  <a:pt x="3337203" y="5852470"/>
                  <a:pt x="3344744" y="5860649"/>
                </a:cubicBezTo>
                <a:cubicBezTo>
                  <a:pt x="3349862" y="5866222"/>
                  <a:pt x="3347681" y="5872371"/>
                  <a:pt x="3342927" y="5875824"/>
                </a:cubicBezTo>
                <a:cubicBezTo>
                  <a:pt x="3343926" y="5876339"/>
                  <a:pt x="3344865" y="5876945"/>
                  <a:pt x="3345652" y="5877702"/>
                </a:cubicBezTo>
                <a:cubicBezTo>
                  <a:pt x="3350558" y="5873734"/>
                  <a:pt x="3357675" y="5874764"/>
                  <a:pt x="3361945" y="5879156"/>
                </a:cubicBezTo>
                <a:cubicBezTo>
                  <a:pt x="3364701" y="5882003"/>
                  <a:pt x="3365397" y="5886002"/>
                  <a:pt x="3364519" y="5889667"/>
                </a:cubicBezTo>
                <a:cubicBezTo>
                  <a:pt x="3364912" y="5889030"/>
                  <a:pt x="3365397" y="5888394"/>
                  <a:pt x="3366003" y="5887849"/>
                </a:cubicBezTo>
                <a:lnTo>
                  <a:pt x="3369909" y="5884245"/>
                </a:lnTo>
                <a:cubicBezTo>
                  <a:pt x="3374664" y="5879853"/>
                  <a:pt x="3381235" y="5878126"/>
                  <a:pt x="3386716" y="5882700"/>
                </a:cubicBezTo>
                <a:cubicBezTo>
                  <a:pt x="3391198" y="5886425"/>
                  <a:pt x="3393015" y="5895149"/>
                  <a:pt x="3388261" y="5899511"/>
                </a:cubicBezTo>
                <a:lnTo>
                  <a:pt x="3384354" y="5903115"/>
                </a:lnTo>
                <a:cubicBezTo>
                  <a:pt x="3379600" y="5907507"/>
                  <a:pt x="3373028" y="5909234"/>
                  <a:pt x="3367547" y="5904660"/>
                </a:cubicBezTo>
                <a:cubicBezTo>
                  <a:pt x="3364367" y="5901995"/>
                  <a:pt x="3362581" y="5896845"/>
                  <a:pt x="3363489" y="5892514"/>
                </a:cubicBezTo>
                <a:cubicBezTo>
                  <a:pt x="3362853" y="5893816"/>
                  <a:pt x="3361975" y="5895028"/>
                  <a:pt x="3360915" y="5895997"/>
                </a:cubicBezTo>
                <a:lnTo>
                  <a:pt x="3357009" y="5899601"/>
                </a:lnTo>
                <a:cubicBezTo>
                  <a:pt x="3355616" y="5900874"/>
                  <a:pt x="3354010" y="5901661"/>
                  <a:pt x="3352345" y="5902116"/>
                </a:cubicBezTo>
                <a:cubicBezTo>
                  <a:pt x="3351436" y="5907628"/>
                  <a:pt x="3348620" y="5912717"/>
                  <a:pt x="3343381" y="5916019"/>
                </a:cubicBezTo>
                <a:cubicBezTo>
                  <a:pt x="3340020" y="5918139"/>
                  <a:pt x="3336537" y="5919169"/>
                  <a:pt x="3333024" y="5919351"/>
                </a:cubicBezTo>
                <a:cubicBezTo>
                  <a:pt x="3332449" y="5921168"/>
                  <a:pt x="3331540" y="5922864"/>
                  <a:pt x="3330178" y="5924348"/>
                </a:cubicBezTo>
                <a:close/>
                <a:moveTo>
                  <a:pt x="3335326" y="6043358"/>
                </a:moveTo>
                <a:lnTo>
                  <a:pt x="3336870" y="6038299"/>
                </a:lnTo>
                <a:cubicBezTo>
                  <a:pt x="3338808" y="6031878"/>
                  <a:pt x="3344744" y="6028273"/>
                  <a:pt x="3351346" y="6029606"/>
                </a:cubicBezTo>
                <a:cubicBezTo>
                  <a:pt x="3357433" y="6030848"/>
                  <a:pt x="3361854" y="6038087"/>
                  <a:pt x="3360037" y="6044085"/>
                </a:cubicBezTo>
                <a:lnTo>
                  <a:pt x="3358492" y="6049143"/>
                </a:lnTo>
                <a:cubicBezTo>
                  <a:pt x="3356554" y="6055534"/>
                  <a:pt x="3350619" y="6059169"/>
                  <a:pt x="3344017" y="6057836"/>
                </a:cubicBezTo>
                <a:cubicBezTo>
                  <a:pt x="3337900" y="6056594"/>
                  <a:pt x="3333479" y="6049355"/>
                  <a:pt x="3335326" y="6043358"/>
                </a:cubicBezTo>
                <a:close/>
                <a:moveTo>
                  <a:pt x="3459760" y="6066318"/>
                </a:moveTo>
                <a:cubicBezTo>
                  <a:pt x="3459487" y="6072769"/>
                  <a:pt x="3453642" y="6077949"/>
                  <a:pt x="3447222" y="6077646"/>
                </a:cubicBezTo>
                <a:cubicBezTo>
                  <a:pt x="3442740" y="6077434"/>
                  <a:pt x="3439046" y="6074526"/>
                  <a:pt x="3437229" y="6070679"/>
                </a:cubicBezTo>
                <a:lnTo>
                  <a:pt x="3436865" y="6072315"/>
                </a:lnTo>
                <a:cubicBezTo>
                  <a:pt x="3435472" y="6078646"/>
                  <a:pt x="3431112" y="6083825"/>
                  <a:pt x="3423965" y="6083219"/>
                </a:cubicBezTo>
                <a:cubicBezTo>
                  <a:pt x="3419846" y="6082886"/>
                  <a:pt x="3415425" y="6079675"/>
                  <a:pt x="3413668" y="6075586"/>
                </a:cubicBezTo>
                <a:cubicBezTo>
                  <a:pt x="3413881" y="6077040"/>
                  <a:pt x="3413881" y="6078494"/>
                  <a:pt x="3413547" y="6079918"/>
                </a:cubicBezTo>
                <a:lnTo>
                  <a:pt x="3412397" y="6085097"/>
                </a:lnTo>
                <a:cubicBezTo>
                  <a:pt x="3412003" y="6086945"/>
                  <a:pt x="3411125" y="6088490"/>
                  <a:pt x="3410004" y="6089822"/>
                </a:cubicBezTo>
                <a:cubicBezTo>
                  <a:pt x="3412427" y="6094881"/>
                  <a:pt x="3413033" y="6100636"/>
                  <a:pt x="3410610" y="6106361"/>
                </a:cubicBezTo>
                <a:cubicBezTo>
                  <a:pt x="3409065" y="6110026"/>
                  <a:pt x="3406794" y="6112843"/>
                  <a:pt x="3404008" y="6115023"/>
                </a:cubicBezTo>
                <a:cubicBezTo>
                  <a:pt x="3404584" y="6116780"/>
                  <a:pt x="3404795" y="6118689"/>
                  <a:pt x="3404523" y="6120718"/>
                </a:cubicBezTo>
                <a:cubicBezTo>
                  <a:pt x="3403675" y="6126958"/>
                  <a:pt x="3396710" y="6131653"/>
                  <a:pt x="3390623" y="6130290"/>
                </a:cubicBezTo>
                <a:lnTo>
                  <a:pt x="3380266" y="6128018"/>
                </a:lnTo>
                <a:cubicBezTo>
                  <a:pt x="3375966" y="6127049"/>
                  <a:pt x="3372816" y="6124171"/>
                  <a:pt x="3371423" y="6120445"/>
                </a:cubicBezTo>
                <a:cubicBezTo>
                  <a:pt x="3371272" y="6120445"/>
                  <a:pt x="3371090" y="6120385"/>
                  <a:pt x="3370939" y="6120355"/>
                </a:cubicBezTo>
                <a:cubicBezTo>
                  <a:pt x="3371666" y="6127655"/>
                  <a:pt x="3366215" y="6135772"/>
                  <a:pt x="3356948" y="6133743"/>
                </a:cubicBezTo>
                <a:cubicBezTo>
                  <a:pt x="3345713" y="6131259"/>
                  <a:pt x="3345713" y="6117598"/>
                  <a:pt x="3352708" y="6112237"/>
                </a:cubicBezTo>
                <a:cubicBezTo>
                  <a:pt x="3347500" y="6105694"/>
                  <a:pt x="3347409" y="6094760"/>
                  <a:pt x="3350195" y="6087187"/>
                </a:cubicBezTo>
                <a:cubicBezTo>
                  <a:pt x="3352133" y="6081856"/>
                  <a:pt x="3358371" y="6078615"/>
                  <a:pt x="3364731" y="6076707"/>
                </a:cubicBezTo>
                <a:cubicBezTo>
                  <a:pt x="3362005" y="6069134"/>
                  <a:pt x="3369243" y="6057775"/>
                  <a:pt x="3380084" y="6060169"/>
                </a:cubicBezTo>
                <a:cubicBezTo>
                  <a:pt x="3387474" y="6061804"/>
                  <a:pt x="3389200" y="6068104"/>
                  <a:pt x="3387292" y="6073647"/>
                </a:cubicBezTo>
                <a:cubicBezTo>
                  <a:pt x="3388412" y="6073496"/>
                  <a:pt x="3389503" y="6073466"/>
                  <a:pt x="3390593" y="6073647"/>
                </a:cubicBezTo>
                <a:cubicBezTo>
                  <a:pt x="3392349" y="6067590"/>
                  <a:pt x="3398769" y="6064349"/>
                  <a:pt x="3404765" y="6065500"/>
                </a:cubicBezTo>
                <a:cubicBezTo>
                  <a:pt x="3408641" y="6066257"/>
                  <a:pt x="3411518" y="6069165"/>
                  <a:pt x="3412911" y="6072648"/>
                </a:cubicBezTo>
                <a:cubicBezTo>
                  <a:pt x="3412851" y="6071891"/>
                  <a:pt x="3412911" y="6071103"/>
                  <a:pt x="3413093" y="6070316"/>
                </a:cubicBezTo>
                <a:lnTo>
                  <a:pt x="3414244" y="6065136"/>
                </a:lnTo>
                <a:cubicBezTo>
                  <a:pt x="3415637" y="6058806"/>
                  <a:pt x="3419998" y="6053626"/>
                  <a:pt x="3427144" y="6054232"/>
                </a:cubicBezTo>
                <a:cubicBezTo>
                  <a:pt x="3430566" y="6054535"/>
                  <a:pt x="3434019" y="6056867"/>
                  <a:pt x="3436169" y="6059926"/>
                </a:cubicBezTo>
                <a:cubicBezTo>
                  <a:pt x="3436199" y="6059169"/>
                  <a:pt x="3436230" y="6058381"/>
                  <a:pt x="3436260" y="6057624"/>
                </a:cubicBezTo>
                <a:cubicBezTo>
                  <a:pt x="3436532" y="6051173"/>
                  <a:pt x="3442377" y="6045993"/>
                  <a:pt x="3448797" y="6046296"/>
                </a:cubicBezTo>
                <a:cubicBezTo>
                  <a:pt x="3455278" y="6046629"/>
                  <a:pt x="3460365" y="6052384"/>
                  <a:pt x="3460123" y="6058806"/>
                </a:cubicBezTo>
                <a:lnTo>
                  <a:pt x="3459760" y="6066318"/>
                </a:lnTo>
                <a:close/>
                <a:moveTo>
                  <a:pt x="3481473" y="6030817"/>
                </a:moveTo>
                <a:lnTo>
                  <a:pt x="3477566" y="6034422"/>
                </a:lnTo>
                <a:cubicBezTo>
                  <a:pt x="3472812" y="6038814"/>
                  <a:pt x="3464575" y="6037269"/>
                  <a:pt x="3460789" y="6032514"/>
                </a:cubicBezTo>
                <a:cubicBezTo>
                  <a:pt x="3456580" y="6027213"/>
                  <a:pt x="3457973" y="6020095"/>
                  <a:pt x="3462697" y="6015733"/>
                </a:cubicBezTo>
                <a:lnTo>
                  <a:pt x="3466604" y="6012129"/>
                </a:lnTo>
                <a:cubicBezTo>
                  <a:pt x="3471358" y="6007737"/>
                  <a:pt x="3479595" y="6009281"/>
                  <a:pt x="3483380" y="6014037"/>
                </a:cubicBezTo>
                <a:cubicBezTo>
                  <a:pt x="3487590" y="6019368"/>
                  <a:pt x="3486197" y="6026456"/>
                  <a:pt x="3481473" y="6030817"/>
                </a:cubicBezTo>
                <a:close/>
                <a:moveTo>
                  <a:pt x="3481291" y="5986413"/>
                </a:moveTo>
                <a:cubicBezTo>
                  <a:pt x="3480443" y="5985474"/>
                  <a:pt x="3479807" y="5984504"/>
                  <a:pt x="3479292" y="5983475"/>
                </a:cubicBezTo>
                <a:cubicBezTo>
                  <a:pt x="3478051" y="5982748"/>
                  <a:pt x="3476930" y="5981808"/>
                  <a:pt x="3475991" y="5980718"/>
                </a:cubicBezTo>
                <a:cubicBezTo>
                  <a:pt x="3474629" y="5979082"/>
                  <a:pt x="3473902" y="5977144"/>
                  <a:pt x="3473690" y="5975145"/>
                </a:cubicBezTo>
                <a:cubicBezTo>
                  <a:pt x="3472781" y="5974569"/>
                  <a:pt x="3471812" y="5973994"/>
                  <a:pt x="3471086" y="5973206"/>
                </a:cubicBezTo>
                <a:lnTo>
                  <a:pt x="3467482" y="5969299"/>
                </a:lnTo>
                <a:cubicBezTo>
                  <a:pt x="3462969" y="5964392"/>
                  <a:pt x="3464181" y="5956759"/>
                  <a:pt x="3468754" y="5952458"/>
                </a:cubicBezTo>
                <a:cubicBezTo>
                  <a:pt x="3473569" y="5947944"/>
                  <a:pt x="3481382" y="5949156"/>
                  <a:pt x="3485591" y="5953730"/>
                </a:cubicBezTo>
                <a:lnTo>
                  <a:pt x="3485985" y="5954154"/>
                </a:lnTo>
                <a:cubicBezTo>
                  <a:pt x="3488589" y="5954123"/>
                  <a:pt x="3491133" y="5954638"/>
                  <a:pt x="3492950" y="5956395"/>
                </a:cubicBezTo>
                <a:cubicBezTo>
                  <a:pt x="3497008" y="5960303"/>
                  <a:pt x="3500369" y="5964846"/>
                  <a:pt x="3499764" y="5970844"/>
                </a:cubicBezTo>
                <a:cubicBezTo>
                  <a:pt x="3499703" y="5971419"/>
                  <a:pt x="3499521" y="5971934"/>
                  <a:pt x="3499400" y="5972510"/>
                </a:cubicBezTo>
                <a:cubicBezTo>
                  <a:pt x="3503458" y="5983384"/>
                  <a:pt x="3490406" y="5996347"/>
                  <a:pt x="3481291" y="5986413"/>
                </a:cubicBezTo>
                <a:close/>
                <a:moveTo>
                  <a:pt x="3506305" y="5907083"/>
                </a:moveTo>
                <a:lnTo>
                  <a:pt x="3502398" y="5910688"/>
                </a:lnTo>
                <a:cubicBezTo>
                  <a:pt x="3502096" y="5910960"/>
                  <a:pt x="3501762" y="5911172"/>
                  <a:pt x="3501460" y="5911384"/>
                </a:cubicBezTo>
                <a:cubicBezTo>
                  <a:pt x="3501672" y="5912505"/>
                  <a:pt x="3501762" y="5913626"/>
                  <a:pt x="3501641" y="5914716"/>
                </a:cubicBezTo>
                <a:cubicBezTo>
                  <a:pt x="3500823" y="5921471"/>
                  <a:pt x="3494797" y="5925409"/>
                  <a:pt x="3488347" y="5925136"/>
                </a:cubicBezTo>
                <a:lnTo>
                  <a:pt x="3480867" y="5924833"/>
                </a:lnTo>
                <a:cubicBezTo>
                  <a:pt x="3474386" y="5924560"/>
                  <a:pt x="3469723" y="5917563"/>
                  <a:pt x="3470449" y="5911536"/>
                </a:cubicBezTo>
                <a:cubicBezTo>
                  <a:pt x="3471207" y="5905327"/>
                  <a:pt x="3476385" y="5901540"/>
                  <a:pt x="3482199" y="5901207"/>
                </a:cubicBezTo>
                <a:cubicBezTo>
                  <a:pt x="3482442" y="5898390"/>
                  <a:pt x="3483532" y="5895634"/>
                  <a:pt x="3485591" y="5893725"/>
                </a:cubicBezTo>
                <a:lnTo>
                  <a:pt x="3489498" y="5890121"/>
                </a:lnTo>
                <a:cubicBezTo>
                  <a:pt x="3494434" y="5885577"/>
                  <a:pt x="3501490" y="5885698"/>
                  <a:pt x="3506366" y="5890212"/>
                </a:cubicBezTo>
                <a:cubicBezTo>
                  <a:pt x="3510999" y="5894452"/>
                  <a:pt x="3510908" y="5902843"/>
                  <a:pt x="3506305" y="5907083"/>
                </a:cubicBezTo>
                <a:close/>
                <a:moveTo>
                  <a:pt x="3503640" y="5885456"/>
                </a:moveTo>
                <a:cubicBezTo>
                  <a:pt x="3493253" y="5874158"/>
                  <a:pt x="3509909" y="5857075"/>
                  <a:pt x="3520326" y="5868403"/>
                </a:cubicBezTo>
                <a:cubicBezTo>
                  <a:pt x="3530713" y="5879671"/>
                  <a:pt x="3514057" y="5896785"/>
                  <a:pt x="3503640" y="5885456"/>
                </a:cubicBezTo>
                <a:close/>
                <a:moveTo>
                  <a:pt x="3525868" y="5847866"/>
                </a:moveTo>
                <a:cubicBezTo>
                  <a:pt x="3519418" y="5847594"/>
                  <a:pt x="3514421" y="5841324"/>
                  <a:pt x="3514875" y="5835054"/>
                </a:cubicBezTo>
                <a:cubicBezTo>
                  <a:pt x="3515057" y="5832570"/>
                  <a:pt x="3516238" y="5830510"/>
                  <a:pt x="3517722" y="5828723"/>
                </a:cubicBezTo>
                <a:cubicBezTo>
                  <a:pt x="3517176" y="5830086"/>
                  <a:pt x="3516389" y="5831389"/>
                  <a:pt x="3515238" y="5832449"/>
                </a:cubicBezTo>
                <a:lnTo>
                  <a:pt x="3507425" y="5839627"/>
                </a:lnTo>
                <a:cubicBezTo>
                  <a:pt x="3502671" y="5844020"/>
                  <a:pt x="3495433" y="5844626"/>
                  <a:pt x="3490558" y="5839930"/>
                </a:cubicBezTo>
                <a:cubicBezTo>
                  <a:pt x="3486136" y="5835629"/>
                  <a:pt x="3485500" y="5827421"/>
                  <a:pt x="3490255" y="5823059"/>
                </a:cubicBezTo>
                <a:lnTo>
                  <a:pt x="3498068" y="5815880"/>
                </a:lnTo>
                <a:cubicBezTo>
                  <a:pt x="3498583" y="5815395"/>
                  <a:pt x="3499249" y="5815153"/>
                  <a:pt x="3499824" y="5814759"/>
                </a:cubicBezTo>
                <a:cubicBezTo>
                  <a:pt x="3498431" y="5814093"/>
                  <a:pt x="3497038" y="5813336"/>
                  <a:pt x="3495857" y="5812033"/>
                </a:cubicBezTo>
                <a:cubicBezTo>
                  <a:pt x="3485470" y="5800735"/>
                  <a:pt x="3504972" y="5786953"/>
                  <a:pt x="3515269" y="5798130"/>
                </a:cubicBezTo>
                <a:cubicBezTo>
                  <a:pt x="3517934" y="5801038"/>
                  <a:pt x="3518600" y="5804097"/>
                  <a:pt x="3517994" y="5806854"/>
                </a:cubicBezTo>
                <a:cubicBezTo>
                  <a:pt x="3522567" y="5801977"/>
                  <a:pt x="3531531" y="5800160"/>
                  <a:pt x="3537466" y="5806581"/>
                </a:cubicBezTo>
                <a:cubicBezTo>
                  <a:pt x="3544280" y="5814002"/>
                  <a:pt x="3538193" y="5822423"/>
                  <a:pt x="3530289" y="5824210"/>
                </a:cubicBezTo>
                <a:lnTo>
                  <a:pt x="3535225" y="5824422"/>
                </a:lnTo>
                <a:cubicBezTo>
                  <a:pt x="3541676" y="5824695"/>
                  <a:pt x="3546703" y="5830965"/>
                  <a:pt x="3546218" y="5837235"/>
                </a:cubicBezTo>
                <a:cubicBezTo>
                  <a:pt x="3545703" y="5843808"/>
                  <a:pt x="3539859" y="5848502"/>
                  <a:pt x="3533408" y="5848230"/>
                </a:cubicBezTo>
                <a:lnTo>
                  <a:pt x="3525868" y="5847866"/>
                </a:lnTo>
                <a:close/>
                <a:moveTo>
                  <a:pt x="3541554" y="5900995"/>
                </a:moveTo>
                <a:cubicBezTo>
                  <a:pt x="3537042" y="5896118"/>
                  <a:pt x="3538375" y="5888394"/>
                  <a:pt x="3542978" y="5884184"/>
                </a:cubicBezTo>
                <a:lnTo>
                  <a:pt x="3546884" y="5880580"/>
                </a:lnTo>
                <a:cubicBezTo>
                  <a:pt x="3551821" y="5876066"/>
                  <a:pt x="3559452" y="5877399"/>
                  <a:pt x="3563692" y="5881973"/>
                </a:cubicBezTo>
                <a:cubicBezTo>
                  <a:pt x="3568204" y="5886850"/>
                  <a:pt x="3566871" y="5894573"/>
                  <a:pt x="3562268" y="5898814"/>
                </a:cubicBezTo>
                <a:lnTo>
                  <a:pt x="3558362" y="5902388"/>
                </a:lnTo>
                <a:cubicBezTo>
                  <a:pt x="3553456" y="5906932"/>
                  <a:pt x="3545794" y="5905569"/>
                  <a:pt x="3541554" y="5900995"/>
                </a:cubicBezTo>
                <a:close/>
                <a:moveTo>
                  <a:pt x="3553668" y="5976841"/>
                </a:moveTo>
                <a:cubicBezTo>
                  <a:pt x="3543250" y="5965513"/>
                  <a:pt x="3560996" y="5949550"/>
                  <a:pt x="3571383" y="5960848"/>
                </a:cubicBezTo>
                <a:cubicBezTo>
                  <a:pt x="3581831" y="5972176"/>
                  <a:pt x="3564085" y="5988170"/>
                  <a:pt x="3553668" y="5976841"/>
                </a:cubicBezTo>
                <a:close/>
                <a:moveTo>
                  <a:pt x="3562026" y="5933223"/>
                </a:moveTo>
                <a:cubicBezTo>
                  <a:pt x="3551669" y="5921956"/>
                  <a:pt x="3567719" y="5904296"/>
                  <a:pt x="3578106" y="5915595"/>
                </a:cubicBezTo>
                <a:cubicBezTo>
                  <a:pt x="3588463" y="5926832"/>
                  <a:pt x="3572413" y="5944521"/>
                  <a:pt x="3562026" y="5933223"/>
                </a:cubicBezTo>
                <a:close/>
                <a:moveTo>
                  <a:pt x="3595035" y="5816183"/>
                </a:moveTo>
                <a:cubicBezTo>
                  <a:pt x="3594399" y="5817879"/>
                  <a:pt x="3593490" y="5819515"/>
                  <a:pt x="3592067" y="5820938"/>
                </a:cubicBezTo>
                <a:cubicBezTo>
                  <a:pt x="3589008" y="5823937"/>
                  <a:pt x="3584102" y="5824634"/>
                  <a:pt x="3580045" y="5823241"/>
                </a:cubicBezTo>
                <a:cubicBezTo>
                  <a:pt x="3575775" y="5824391"/>
                  <a:pt x="3570808" y="5822847"/>
                  <a:pt x="3567719" y="5819727"/>
                </a:cubicBezTo>
                <a:cubicBezTo>
                  <a:pt x="3565024" y="5816971"/>
                  <a:pt x="3564449" y="5813366"/>
                  <a:pt x="3565115" y="5809913"/>
                </a:cubicBezTo>
                <a:cubicBezTo>
                  <a:pt x="3562601" y="5805551"/>
                  <a:pt x="3562389" y="5799887"/>
                  <a:pt x="3567144" y="5795495"/>
                </a:cubicBezTo>
                <a:lnTo>
                  <a:pt x="3569567" y="5793284"/>
                </a:lnTo>
                <a:cubicBezTo>
                  <a:pt x="3574533" y="5788710"/>
                  <a:pt x="3580287" y="5789740"/>
                  <a:pt x="3584314" y="5793072"/>
                </a:cubicBezTo>
                <a:cubicBezTo>
                  <a:pt x="3584890" y="5793042"/>
                  <a:pt x="3585374" y="5792678"/>
                  <a:pt x="3585950" y="5792708"/>
                </a:cubicBezTo>
                <a:lnTo>
                  <a:pt x="3593460" y="5793011"/>
                </a:lnTo>
                <a:cubicBezTo>
                  <a:pt x="3599941" y="5793284"/>
                  <a:pt x="3604513" y="5800433"/>
                  <a:pt x="3603756" y="5806369"/>
                </a:cubicBezTo>
                <a:cubicBezTo>
                  <a:pt x="3603060" y="5811519"/>
                  <a:pt x="3599486" y="5814911"/>
                  <a:pt x="3595035" y="5816183"/>
                </a:cubicBezTo>
                <a:close/>
                <a:moveTo>
                  <a:pt x="3624682" y="5589281"/>
                </a:moveTo>
                <a:cubicBezTo>
                  <a:pt x="3635099" y="5600610"/>
                  <a:pt x="3616627" y="5615724"/>
                  <a:pt x="3606270" y="5604457"/>
                </a:cubicBezTo>
                <a:cubicBezTo>
                  <a:pt x="3595822" y="5593128"/>
                  <a:pt x="3614325" y="5578013"/>
                  <a:pt x="3624682" y="5589281"/>
                </a:cubicBezTo>
                <a:close/>
                <a:moveTo>
                  <a:pt x="3613780" y="5538667"/>
                </a:moveTo>
                <a:cubicBezTo>
                  <a:pt x="3628588" y="5541938"/>
                  <a:pt x="3626681" y="5565776"/>
                  <a:pt x="3611721" y="5562475"/>
                </a:cubicBezTo>
                <a:cubicBezTo>
                  <a:pt x="3596912" y="5559173"/>
                  <a:pt x="3598790" y="5535365"/>
                  <a:pt x="3613780" y="5538667"/>
                </a:cubicBezTo>
                <a:close/>
                <a:moveTo>
                  <a:pt x="3637734" y="5636170"/>
                </a:moveTo>
                <a:cubicBezTo>
                  <a:pt x="3644275" y="5637594"/>
                  <a:pt x="3647637" y="5644500"/>
                  <a:pt x="3646365" y="5650679"/>
                </a:cubicBezTo>
                <a:cubicBezTo>
                  <a:pt x="3645032" y="5657131"/>
                  <a:pt x="3637946" y="5660644"/>
                  <a:pt x="3631859" y="5659311"/>
                </a:cubicBezTo>
                <a:lnTo>
                  <a:pt x="3626681" y="5658161"/>
                </a:lnTo>
                <a:cubicBezTo>
                  <a:pt x="3620139" y="5656706"/>
                  <a:pt x="3616778" y="5649800"/>
                  <a:pt x="3618080" y="5643652"/>
                </a:cubicBezTo>
                <a:cubicBezTo>
                  <a:pt x="3619140" y="5638533"/>
                  <a:pt x="3623804" y="5635413"/>
                  <a:pt x="3628740" y="5634928"/>
                </a:cubicBezTo>
                <a:cubicBezTo>
                  <a:pt x="3627619" y="5634474"/>
                  <a:pt x="3626499" y="5633989"/>
                  <a:pt x="3625590" y="5633080"/>
                </a:cubicBezTo>
                <a:cubicBezTo>
                  <a:pt x="3625076" y="5632505"/>
                  <a:pt x="3624531" y="5632020"/>
                  <a:pt x="3623955" y="5631536"/>
                </a:cubicBezTo>
                <a:lnTo>
                  <a:pt x="3623955" y="5631536"/>
                </a:lnTo>
                <a:cubicBezTo>
                  <a:pt x="3623864" y="5631536"/>
                  <a:pt x="3623834" y="5631536"/>
                  <a:pt x="3623713" y="5631505"/>
                </a:cubicBezTo>
                <a:cubicBezTo>
                  <a:pt x="3623501" y="5631505"/>
                  <a:pt x="3623471" y="5631505"/>
                  <a:pt x="3623107" y="5631536"/>
                </a:cubicBezTo>
                <a:cubicBezTo>
                  <a:pt x="3616445" y="5631930"/>
                  <a:pt x="3611055" y="5627265"/>
                  <a:pt x="3610176" y="5620692"/>
                </a:cubicBezTo>
                <a:cubicBezTo>
                  <a:pt x="3609328" y="5614422"/>
                  <a:pt x="3614779" y="5608121"/>
                  <a:pt x="3621018" y="5607758"/>
                </a:cubicBezTo>
                <a:cubicBezTo>
                  <a:pt x="3628286" y="5607334"/>
                  <a:pt x="3635523" y="5609303"/>
                  <a:pt x="3640702" y="5614634"/>
                </a:cubicBezTo>
                <a:cubicBezTo>
                  <a:pt x="3645214" y="5619268"/>
                  <a:pt x="3646849" y="5625993"/>
                  <a:pt x="3642398" y="5631415"/>
                </a:cubicBezTo>
                <a:cubicBezTo>
                  <a:pt x="3640641" y="5633565"/>
                  <a:pt x="3637795" y="5635019"/>
                  <a:pt x="3634857" y="5635534"/>
                </a:cubicBezTo>
                <a:lnTo>
                  <a:pt x="3637734" y="5636170"/>
                </a:lnTo>
                <a:close/>
                <a:moveTo>
                  <a:pt x="3660568" y="5680636"/>
                </a:moveTo>
                <a:lnTo>
                  <a:pt x="3665746" y="5681787"/>
                </a:lnTo>
                <a:cubicBezTo>
                  <a:pt x="3672075" y="5683180"/>
                  <a:pt x="3674922" y="5691570"/>
                  <a:pt x="3672953" y="5697053"/>
                </a:cubicBezTo>
                <a:cubicBezTo>
                  <a:pt x="3670561" y="5703686"/>
                  <a:pt x="3663989" y="5705655"/>
                  <a:pt x="3657691" y="5704262"/>
                </a:cubicBezTo>
                <a:lnTo>
                  <a:pt x="3652512" y="5703111"/>
                </a:lnTo>
                <a:cubicBezTo>
                  <a:pt x="3646183" y="5701718"/>
                  <a:pt x="3643336" y="5693297"/>
                  <a:pt x="3645305" y="5687845"/>
                </a:cubicBezTo>
                <a:cubicBezTo>
                  <a:pt x="3647697" y="5681211"/>
                  <a:pt x="3654269" y="5679242"/>
                  <a:pt x="3660568" y="5680636"/>
                </a:cubicBezTo>
                <a:close/>
                <a:moveTo>
                  <a:pt x="3660204" y="5603124"/>
                </a:moveTo>
                <a:cubicBezTo>
                  <a:pt x="3675194" y="5606425"/>
                  <a:pt x="3671379" y="5629991"/>
                  <a:pt x="3656419" y="5626689"/>
                </a:cubicBezTo>
                <a:cubicBezTo>
                  <a:pt x="3641429" y="5623388"/>
                  <a:pt x="3645214" y="5599822"/>
                  <a:pt x="3660204" y="5603124"/>
                </a:cubicBezTo>
                <a:close/>
                <a:moveTo>
                  <a:pt x="3609783" y="5681514"/>
                </a:moveTo>
                <a:lnTo>
                  <a:pt x="3610933" y="5676335"/>
                </a:lnTo>
                <a:cubicBezTo>
                  <a:pt x="3612387" y="5669792"/>
                  <a:pt x="3617172" y="5665339"/>
                  <a:pt x="3624167" y="5665854"/>
                </a:cubicBezTo>
                <a:cubicBezTo>
                  <a:pt x="3630163" y="5666278"/>
                  <a:pt x="3636008" y="5672942"/>
                  <a:pt x="3634645" y="5679091"/>
                </a:cubicBezTo>
                <a:lnTo>
                  <a:pt x="3633494" y="5684270"/>
                </a:lnTo>
                <a:cubicBezTo>
                  <a:pt x="3632071" y="5690813"/>
                  <a:pt x="3627256" y="5695235"/>
                  <a:pt x="3620261" y="5694751"/>
                </a:cubicBezTo>
                <a:cubicBezTo>
                  <a:pt x="3614264" y="5694296"/>
                  <a:pt x="3608420" y="5687602"/>
                  <a:pt x="3609783" y="5681514"/>
                </a:cubicBezTo>
                <a:close/>
                <a:moveTo>
                  <a:pt x="3633343" y="5769567"/>
                </a:moveTo>
                <a:cubicBezTo>
                  <a:pt x="3618323" y="5766265"/>
                  <a:pt x="3624803" y="5743275"/>
                  <a:pt x="3639733" y="5746577"/>
                </a:cubicBezTo>
                <a:cubicBezTo>
                  <a:pt x="3654753" y="5749878"/>
                  <a:pt x="3648273" y="5772838"/>
                  <a:pt x="3633343" y="5769567"/>
                </a:cubicBezTo>
                <a:close/>
                <a:moveTo>
                  <a:pt x="3665564" y="5781986"/>
                </a:moveTo>
                <a:cubicBezTo>
                  <a:pt x="3664837" y="5781834"/>
                  <a:pt x="3664081" y="5781713"/>
                  <a:pt x="3663323" y="5781652"/>
                </a:cubicBezTo>
                <a:lnTo>
                  <a:pt x="3663323" y="5781652"/>
                </a:lnTo>
                <a:cubicBezTo>
                  <a:pt x="3663233" y="5781683"/>
                  <a:pt x="3663202" y="5781683"/>
                  <a:pt x="3663111" y="5781744"/>
                </a:cubicBezTo>
                <a:cubicBezTo>
                  <a:pt x="3662960" y="5781865"/>
                  <a:pt x="3662930" y="5781895"/>
                  <a:pt x="3662627" y="5782107"/>
                </a:cubicBezTo>
                <a:cubicBezTo>
                  <a:pt x="3657388" y="5786257"/>
                  <a:pt x="3650302" y="5785499"/>
                  <a:pt x="3645820" y="5780653"/>
                </a:cubicBezTo>
                <a:cubicBezTo>
                  <a:pt x="3641550" y="5775988"/>
                  <a:pt x="3642398" y="5767719"/>
                  <a:pt x="3647273" y="5763812"/>
                </a:cubicBezTo>
                <a:cubicBezTo>
                  <a:pt x="3652966" y="5759299"/>
                  <a:pt x="3660022" y="5756784"/>
                  <a:pt x="3667351" y="5758147"/>
                </a:cubicBezTo>
                <a:cubicBezTo>
                  <a:pt x="3673711" y="5759359"/>
                  <a:pt x="3678889" y="5763903"/>
                  <a:pt x="3678374" y="5770930"/>
                </a:cubicBezTo>
                <a:cubicBezTo>
                  <a:pt x="3677920" y="5776867"/>
                  <a:pt x="3671893" y="5783198"/>
                  <a:pt x="3665564" y="5781986"/>
                </a:cubicBezTo>
                <a:close/>
                <a:moveTo>
                  <a:pt x="3680282" y="5567715"/>
                </a:moveTo>
                <a:cubicBezTo>
                  <a:pt x="3674528" y="5571773"/>
                  <a:pt x="3667987" y="5569623"/>
                  <a:pt x="3663626" y="5564867"/>
                </a:cubicBezTo>
                <a:lnTo>
                  <a:pt x="3660053" y="5560960"/>
                </a:lnTo>
                <a:cubicBezTo>
                  <a:pt x="3655662" y="5556174"/>
                  <a:pt x="3658145" y="5547693"/>
                  <a:pt x="3662899" y="5544331"/>
                </a:cubicBezTo>
                <a:cubicBezTo>
                  <a:pt x="3668653" y="5540272"/>
                  <a:pt x="3675194" y="5542453"/>
                  <a:pt x="3679525" y="5547178"/>
                </a:cubicBezTo>
                <a:lnTo>
                  <a:pt x="3683129" y="5551086"/>
                </a:lnTo>
                <a:cubicBezTo>
                  <a:pt x="3687520" y="5555841"/>
                  <a:pt x="3685006" y="5564353"/>
                  <a:pt x="3680282" y="5567715"/>
                </a:cubicBezTo>
                <a:close/>
                <a:moveTo>
                  <a:pt x="4006220" y="4756853"/>
                </a:moveTo>
                <a:cubicBezTo>
                  <a:pt x="3874004" y="4939804"/>
                  <a:pt x="3677496" y="5074807"/>
                  <a:pt x="3478232" y="5177156"/>
                </a:cubicBezTo>
                <a:cubicBezTo>
                  <a:pt x="3394317" y="5220259"/>
                  <a:pt x="3305739" y="5239553"/>
                  <a:pt x="3221582" y="5235949"/>
                </a:cubicBezTo>
                <a:cubicBezTo>
                  <a:pt x="3222642" y="5238494"/>
                  <a:pt x="3223036" y="5241310"/>
                  <a:pt x="3222157" y="5243885"/>
                </a:cubicBezTo>
                <a:cubicBezTo>
                  <a:pt x="3219826" y="5250791"/>
                  <a:pt x="3215192" y="5256667"/>
                  <a:pt x="3208348" y="5259484"/>
                </a:cubicBezTo>
                <a:cubicBezTo>
                  <a:pt x="3202352" y="5261938"/>
                  <a:pt x="3195539" y="5260968"/>
                  <a:pt x="3192117" y="5254789"/>
                </a:cubicBezTo>
                <a:cubicBezTo>
                  <a:pt x="3189270" y="5249610"/>
                  <a:pt x="3190844" y="5241007"/>
                  <a:pt x="3196810" y="5238584"/>
                </a:cubicBezTo>
                <a:cubicBezTo>
                  <a:pt x="3197537" y="5238311"/>
                  <a:pt x="3198264" y="5237979"/>
                  <a:pt x="3198961" y="5237615"/>
                </a:cubicBezTo>
                <a:cubicBezTo>
                  <a:pt x="3199051" y="5237585"/>
                  <a:pt x="3199021" y="5237585"/>
                  <a:pt x="3199082" y="5237554"/>
                </a:cubicBezTo>
                <a:cubicBezTo>
                  <a:pt x="3199112" y="5237494"/>
                  <a:pt x="3199142" y="5237463"/>
                  <a:pt x="3199172" y="5237433"/>
                </a:cubicBezTo>
                <a:cubicBezTo>
                  <a:pt x="3199233" y="5237282"/>
                  <a:pt x="3199263" y="5237191"/>
                  <a:pt x="3199324" y="5237009"/>
                </a:cubicBezTo>
                <a:cubicBezTo>
                  <a:pt x="3199596" y="5236221"/>
                  <a:pt x="3200111" y="5235616"/>
                  <a:pt x="3200475" y="5234919"/>
                </a:cubicBezTo>
                <a:cubicBezTo>
                  <a:pt x="3173674" y="5232496"/>
                  <a:pt x="3147600" y="5227317"/>
                  <a:pt x="3122223" y="5220017"/>
                </a:cubicBezTo>
                <a:cubicBezTo>
                  <a:pt x="3123374" y="5227619"/>
                  <a:pt x="3118437" y="5235798"/>
                  <a:pt x="3109292" y="5232981"/>
                </a:cubicBezTo>
                <a:cubicBezTo>
                  <a:pt x="3100267" y="5230224"/>
                  <a:pt x="3098329" y="5220077"/>
                  <a:pt x="3101691" y="5213837"/>
                </a:cubicBezTo>
                <a:cubicBezTo>
                  <a:pt x="3090456" y="5209960"/>
                  <a:pt x="3079433" y="5205599"/>
                  <a:pt x="3068591" y="5200722"/>
                </a:cubicBezTo>
                <a:cubicBezTo>
                  <a:pt x="3068137" y="5204235"/>
                  <a:pt x="3066411" y="5207598"/>
                  <a:pt x="3063201" y="5209324"/>
                </a:cubicBezTo>
                <a:cubicBezTo>
                  <a:pt x="3060990" y="5210505"/>
                  <a:pt x="3058780" y="5211687"/>
                  <a:pt x="3056569" y="5212868"/>
                </a:cubicBezTo>
                <a:cubicBezTo>
                  <a:pt x="3050876" y="5215897"/>
                  <a:pt x="3043698" y="5214655"/>
                  <a:pt x="3040155" y="5208870"/>
                </a:cubicBezTo>
                <a:cubicBezTo>
                  <a:pt x="3036945" y="5203599"/>
                  <a:pt x="3038429" y="5195512"/>
                  <a:pt x="3044122" y="5192453"/>
                </a:cubicBezTo>
                <a:lnTo>
                  <a:pt x="3048150" y="5190302"/>
                </a:lnTo>
                <a:cubicBezTo>
                  <a:pt x="2960238" y="5144140"/>
                  <a:pt x="2888769" y="5063781"/>
                  <a:pt x="2850915" y="4947619"/>
                </a:cubicBezTo>
                <a:cubicBezTo>
                  <a:pt x="2782263" y="4737013"/>
                  <a:pt x="2815787" y="4477610"/>
                  <a:pt x="2937737" y="4293841"/>
                </a:cubicBezTo>
                <a:cubicBezTo>
                  <a:pt x="2940099" y="4290297"/>
                  <a:pt x="2942765" y="4286996"/>
                  <a:pt x="2945187" y="4283512"/>
                </a:cubicBezTo>
                <a:cubicBezTo>
                  <a:pt x="3075678" y="4021989"/>
                  <a:pt x="3319609" y="3810171"/>
                  <a:pt x="3603211" y="3748138"/>
                </a:cubicBezTo>
                <a:cubicBezTo>
                  <a:pt x="3872641" y="3689193"/>
                  <a:pt x="4094980" y="3841582"/>
                  <a:pt x="4155274" y="4108194"/>
                </a:cubicBezTo>
                <a:cubicBezTo>
                  <a:pt x="4207028" y="4336671"/>
                  <a:pt x="4141253" y="4569994"/>
                  <a:pt x="4006220" y="4756853"/>
                </a:cubicBezTo>
                <a:close/>
                <a:moveTo>
                  <a:pt x="4201971" y="1797314"/>
                </a:moveTo>
                <a:lnTo>
                  <a:pt x="4194582" y="1796102"/>
                </a:lnTo>
                <a:cubicBezTo>
                  <a:pt x="4188222" y="1795042"/>
                  <a:pt x="4183771" y="1788621"/>
                  <a:pt x="4184891" y="1782290"/>
                </a:cubicBezTo>
                <a:cubicBezTo>
                  <a:pt x="4185648" y="1777868"/>
                  <a:pt x="4188980" y="1774566"/>
                  <a:pt x="4193007" y="1773203"/>
                </a:cubicBezTo>
                <a:lnTo>
                  <a:pt x="4191432" y="1772658"/>
                </a:lnTo>
                <a:cubicBezTo>
                  <a:pt x="4185345" y="1770508"/>
                  <a:pt x="4180712" y="1765540"/>
                  <a:pt x="4182196" y="1758543"/>
                </a:cubicBezTo>
                <a:cubicBezTo>
                  <a:pt x="4183044" y="1754484"/>
                  <a:pt x="4186769" y="1750486"/>
                  <a:pt x="4191009" y="1749244"/>
                </a:cubicBezTo>
                <a:cubicBezTo>
                  <a:pt x="4189555" y="1749274"/>
                  <a:pt x="4188101" y="1749093"/>
                  <a:pt x="4186708" y="1748608"/>
                </a:cubicBezTo>
                <a:lnTo>
                  <a:pt x="4181711" y="1746851"/>
                </a:lnTo>
                <a:cubicBezTo>
                  <a:pt x="4179925" y="1746215"/>
                  <a:pt x="4178501" y="1745185"/>
                  <a:pt x="4177320" y="1743913"/>
                </a:cubicBezTo>
                <a:cubicBezTo>
                  <a:pt x="4172021" y="1745700"/>
                  <a:pt x="4166237" y="1745609"/>
                  <a:pt x="4160846" y="1742520"/>
                </a:cubicBezTo>
                <a:cubicBezTo>
                  <a:pt x="4157394" y="1740551"/>
                  <a:pt x="4154880" y="1737946"/>
                  <a:pt x="4153064" y="1734947"/>
                </a:cubicBezTo>
                <a:cubicBezTo>
                  <a:pt x="4151247" y="1735280"/>
                  <a:pt x="4149309" y="1735280"/>
                  <a:pt x="4147370" y="1734765"/>
                </a:cubicBezTo>
                <a:cubicBezTo>
                  <a:pt x="4141284" y="1733160"/>
                  <a:pt x="4137498" y="1725709"/>
                  <a:pt x="4139557" y="1719832"/>
                </a:cubicBezTo>
                <a:lnTo>
                  <a:pt x="4143070" y="1709837"/>
                </a:lnTo>
                <a:cubicBezTo>
                  <a:pt x="4144524" y="1705687"/>
                  <a:pt x="4147794" y="1702900"/>
                  <a:pt x="4151640" y="1701961"/>
                </a:cubicBezTo>
                <a:cubicBezTo>
                  <a:pt x="4151670" y="1701810"/>
                  <a:pt x="4151731" y="1701658"/>
                  <a:pt x="4151792" y="1701477"/>
                </a:cubicBezTo>
                <a:cubicBezTo>
                  <a:pt x="4144463" y="1701325"/>
                  <a:pt x="4137074" y="1694904"/>
                  <a:pt x="4140224" y="1685968"/>
                </a:cubicBezTo>
                <a:cubicBezTo>
                  <a:pt x="4144039" y="1675124"/>
                  <a:pt x="4157606" y="1676790"/>
                  <a:pt x="4162058" y="1684363"/>
                </a:cubicBezTo>
                <a:cubicBezTo>
                  <a:pt x="4169174" y="1679971"/>
                  <a:pt x="4180016" y="1681213"/>
                  <a:pt x="4187223" y="1684908"/>
                </a:cubicBezTo>
                <a:cubicBezTo>
                  <a:pt x="4192280" y="1687452"/>
                  <a:pt x="4194734" y="1694025"/>
                  <a:pt x="4195854" y="1700598"/>
                </a:cubicBezTo>
                <a:cubicBezTo>
                  <a:pt x="4203697" y="1698811"/>
                  <a:pt x="4214084" y="1707383"/>
                  <a:pt x="4210390" y="1717833"/>
                </a:cubicBezTo>
                <a:cubicBezTo>
                  <a:pt x="4207876" y="1724951"/>
                  <a:pt x="4201426" y="1725921"/>
                  <a:pt x="4196126" y="1723346"/>
                </a:cubicBezTo>
                <a:cubicBezTo>
                  <a:pt x="4196157" y="1724467"/>
                  <a:pt x="4196066" y="1725587"/>
                  <a:pt x="4195763" y="1726617"/>
                </a:cubicBezTo>
                <a:cubicBezTo>
                  <a:pt x="4201578" y="1729101"/>
                  <a:pt x="4203970" y="1735856"/>
                  <a:pt x="4202092" y="1741671"/>
                </a:cubicBezTo>
                <a:cubicBezTo>
                  <a:pt x="4200881" y="1745427"/>
                  <a:pt x="4197671" y="1747941"/>
                  <a:pt x="4194007" y="1748880"/>
                </a:cubicBezTo>
                <a:cubicBezTo>
                  <a:pt x="4194764" y="1748911"/>
                  <a:pt x="4195551" y="1749062"/>
                  <a:pt x="4196308" y="1749335"/>
                </a:cubicBezTo>
                <a:lnTo>
                  <a:pt x="4201305" y="1751092"/>
                </a:lnTo>
                <a:cubicBezTo>
                  <a:pt x="4207392" y="1753242"/>
                  <a:pt x="4212025" y="1758210"/>
                  <a:pt x="4210541" y="1765207"/>
                </a:cubicBezTo>
                <a:cubicBezTo>
                  <a:pt x="4209845" y="1768569"/>
                  <a:pt x="4207089" y="1771719"/>
                  <a:pt x="4203788" y="1773476"/>
                </a:cubicBezTo>
                <a:cubicBezTo>
                  <a:pt x="4204545" y="1773597"/>
                  <a:pt x="4205302" y="1773718"/>
                  <a:pt x="4206059" y="1773839"/>
                </a:cubicBezTo>
                <a:cubicBezTo>
                  <a:pt x="4212449" y="1774899"/>
                  <a:pt x="4216870" y="1781321"/>
                  <a:pt x="4215750" y="1787652"/>
                </a:cubicBezTo>
                <a:cubicBezTo>
                  <a:pt x="4214660" y="1793982"/>
                  <a:pt x="4208330" y="1798344"/>
                  <a:pt x="4201971" y="1797314"/>
                </a:cubicBezTo>
                <a:close/>
                <a:moveTo>
                  <a:pt x="4217052" y="1682273"/>
                </a:moveTo>
                <a:cubicBezTo>
                  <a:pt x="4219021" y="1676366"/>
                  <a:pt x="4226743" y="1672883"/>
                  <a:pt x="4232467" y="1675427"/>
                </a:cubicBezTo>
                <a:lnTo>
                  <a:pt x="4237311" y="1677578"/>
                </a:lnTo>
                <a:cubicBezTo>
                  <a:pt x="4243429" y="1680304"/>
                  <a:pt x="4246306" y="1686604"/>
                  <a:pt x="4244155" y="1692996"/>
                </a:cubicBezTo>
                <a:cubicBezTo>
                  <a:pt x="4242187" y="1698902"/>
                  <a:pt x="4234465" y="1702385"/>
                  <a:pt x="4228742" y="1699841"/>
                </a:cubicBezTo>
                <a:lnTo>
                  <a:pt x="4223896" y="1697690"/>
                </a:lnTo>
                <a:cubicBezTo>
                  <a:pt x="4217779" y="1694995"/>
                  <a:pt x="4214902" y="1688694"/>
                  <a:pt x="4217052" y="1682273"/>
                </a:cubicBezTo>
                <a:close/>
                <a:moveTo>
                  <a:pt x="4243520" y="1825877"/>
                </a:moveTo>
                <a:cubicBezTo>
                  <a:pt x="4237736" y="1829421"/>
                  <a:pt x="4230861" y="1827150"/>
                  <a:pt x="4227106" y="1821940"/>
                </a:cubicBezTo>
                <a:lnTo>
                  <a:pt x="4224017" y="1817639"/>
                </a:lnTo>
                <a:cubicBezTo>
                  <a:pt x="4220232" y="1812398"/>
                  <a:pt x="4222745" y="1804402"/>
                  <a:pt x="4227954" y="1801222"/>
                </a:cubicBezTo>
                <a:cubicBezTo>
                  <a:pt x="4233738" y="1797678"/>
                  <a:pt x="4240613" y="1799919"/>
                  <a:pt x="4244368" y="1805159"/>
                </a:cubicBezTo>
                <a:lnTo>
                  <a:pt x="4247457" y="1809460"/>
                </a:lnTo>
                <a:cubicBezTo>
                  <a:pt x="4251242" y="1814731"/>
                  <a:pt x="4248728" y="1822697"/>
                  <a:pt x="4243520" y="1825877"/>
                </a:cubicBezTo>
                <a:close/>
                <a:moveTo>
                  <a:pt x="4252484" y="1569958"/>
                </a:moveTo>
                <a:cubicBezTo>
                  <a:pt x="4246245" y="1583982"/>
                  <a:pt x="4224441" y="1574320"/>
                  <a:pt x="4230680" y="1560265"/>
                </a:cubicBezTo>
                <a:cubicBezTo>
                  <a:pt x="4236888" y="1546241"/>
                  <a:pt x="4258692" y="1555903"/>
                  <a:pt x="4252484" y="1569958"/>
                </a:cubicBezTo>
                <a:close/>
                <a:moveTo>
                  <a:pt x="4240794" y="1525432"/>
                </a:moveTo>
                <a:lnTo>
                  <a:pt x="4231103" y="1521130"/>
                </a:lnTo>
                <a:cubicBezTo>
                  <a:pt x="4225198" y="1518526"/>
                  <a:pt x="4223260" y="1510408"/>
                  <a:pt x="4226137" y="1505016"/>
                </a:cubicBezTo>
                <a:cubicBezTo>
                  <a:pt x="4229286" y="1499049"/>
                  <a:pt x="4236373" y="1497444"/>
                  <a:pt x="4242248" y="1500049"/>
                </a:cubicBezTo>
                <a:lnTo>
                  <a:pt x="4251938" y="1504350"/>
                </a:lnTo>
                <a:cubicBezTo>
                  <a:pt x="4257844" y="1506985"/>
                  <a:pt x="4259782" y="1515072"/>
                  <a:pt x="4256905" y="1520464"/>
                </a:cubicBezTo>
                <a:cubicBezTo>
                  <a:pt x="4253755" y="1526431"/>
                  <a:pt x="4246669" y="1528037"/>
                  <a:pt x="4240794" y="1525432"/>
                </a:cubicBezTo>
                <a:close/>
                <a:moveTo>
                  <a:pt x="4259419" y="1794224"/>
                </a:moveTo>
                <a:cubicBezTo>
                  <a:pt x="4255542" y="1788803"/>
                  <a:pt x="4256027" y="1781987"/>
                  <a:pt x="4261114" y="1777444"/>
                </a:cubicBezTo>
                <a:cubicBezTo>
                  <a:pt x="4265687" y="1773324"/>
                  <a:pt x="4274257" y="1774051"/>
                  <a:pt x="4277891" y="1779140"/>
                </a:cubicBezTo>
                <a:lnTo>
                  <a:pt x="4280980" y="1783441"/>
                </a:lnTo>
                <a:cubicBezTo>
                  <a:pt x="4284886" y="1788863"/>
                  <a:pt x="4284372" y="1795678"/>
                  <a:pt x="4279284" y="1800222"/>
                </a:cubicBezTo>
                <a:cubicBezTo>
                  <a:pt x="4274681" y="1804341"/>
                  <a:pt x="4266141" y="1803614"/>
                  <a:pt x="4262507" y="1798526"/>
                </a:cubicBezTo>
                <a:lnTo>
                  <a:pt x="4259419" y="1794224"/>
                </a:lnTo>
                <a:close/>
                <a:moveTo>
                  <a:pt x="4285583" y="1919655"/>
                </a:moveTo>
                <a:cubicBezTo>
                  <a:pt x="4273106" y="1928591"/>
                  <a:pt x="4259388" y="1909084"/>
                  <a:pt x="4271895" y="1900118"/>
                </a:cubicBezTo>
                <a:cubicBezTo>
                  <a:pt x="4284372" y="1891183"/>
                  <a:pt x="4298060" y="1910720"/>
                  <a:pt x="4285583" y="1919655"/>
                </a:cubicBezTo>
                <a:close/>
                <a:moveTo>
                  <a:pt x="4303057" y="1835389"/>
                </a:moveTo>
                <a:lnTo>
                  <a:pt x="4302572" y="1835722"/>
                </a:lnTo>
                <a:cubicBezTo>
                  <a:pt x="4302300" y="1838296"/>
                  <a:pt x="4301482" y="1840780"/>
                  <a:pt x="4299513" y="1842385"/>
                </a:cubicBezTo>
                <a:cubicBezTo>
                  <a:pt x="4295153" y="1845929"/>
                  <a:pt x="4290247" y="1848716"/>
                  <a:pt x="4284372" y="1847414"/>
                </a:cubicBezTo>
                <a:cubicBezTo>
                  <a:pt x="4283796" y="1847293"/>
                  <a:pt x="4283312" y="1847020"/>
                  <a:pt x="4282767" y="1846838"/>
                </a:cubicBezTo>
                <a:cubicBezTo>
                  <a:pt x="4271471" y="1849534"/>
                  <a:pt x="4260236" y="1835025"/>
                  <a:pt x="4271168" y="1827180"/>
                </a:cubicBezTo>
                <a:cubicBezTo>
                  <a:pt x="4272198" y="1826453"/>
                  <a:pt x="4273258" y="1825938"/>
                  <a:pt x="4274318" y="1825544"/>
                </a:cubicBezTo>
                <a:cubicBezTo>
                  <a:pt x="4275196" y="1824424"/>
                  <a:pt x="4276256" y="1823394"/>
                  <a:pt x="4277467" y="1822606"/>
                </a:cubicBezTo>
                <a:cubicBezTo>
                  <a:pt x="4279254" y="1821425"/>
                  <a:pt x="4281253" y="1820970"/>
                  <a:pt x="4283251" y="1821001"/>
                </a:cubicBezTo>
                <a:cubicBezTo>
                  <a:pt x="4283948" y="1820153"/>
                  <a:pt x="4284614" y="1819274"/>
                  <a:pt x="4285492" y="1818638"/>
                </a:cubicBezTo>
                <a:lnTo>
                  <a:pt x="4289792" y="1815549"/>
                </a:lnTo>
                <a:cubicBezTo>
                  <a:pt x="4295213" y="1811671"/>
                  <a:pt x="4302602" y="1813792"/>
                  <a:pt x="4306327" y="1818850"/>
                </a:cubicBezTo>
                <a:cubicBezTo>
                  <a:pt x="4310294" y="1824151"/>
                  <a:pt x="4308114" y="1831754"/>
                  <a:pt x="4303057" y="1835389"/>
                </a:cubicBezTo>
                <a:close/>
                <a:moveTo>
                  <a:pt x="4329675" y="1931801"/>
                </a:moveTo>
                <a:cubicBezTo>
                  <a:pt x="4317259" y="1940707"/>
                  <a:pt x="4301694" y="1922624"/>
                  <a:pt x="4314140" y="1913688"/>
                </a:cubicBezTo>
                <a:cubicBezTo>
                  <a:pt x="4326556" y="1904783"/>
                  <a:pt x="4342122" y="1922866"/>
                  <a:pt x="4329675" y="1931801"/>
                </a:cubicBezTo>
                <a:close/>
                <a:moveTo>
                  <a:pt x="4339820" y="1856046"/>
                </a:moveTo>
                <a:cubicBezTo>
                  <a:pt x="4333219" y="1854411"/>
                  <a:pt x="4330069" y="1847959"/>
                  <a:pt x="4331099" y="1841598"/>
                </a:cubicBezTo>
                <a:lnTo>
                  <a:pt x="4332310" y="1834207"/>
                </a:lnTo>
                <a:cubicBezTo>
                  <a:pt x="4333370" y="1827846"/>
                  <a:pt x="4340880" y="1824060"/>
                  <a:pt x="4346755" y="1825484"/>
                </a:cubicBezTo>
                <a:cubicBezTo>
                  <a:pt x="4352812" y="1826998"/>
                  <a:pt x="4355931" y="1832572"/>
                  <a:pt x="4355598" y="1838417"/>
                </a:cubicBezTo>
                <a:cubicBezTo>
                  <a:pt x="4358384" y="1838993"/>
                  <a:pt x="4360958" y="1840417"/>
                  <a:pt x="4362593" y="1842688"/>
                </a:cubicBezTo>
                <a:lnTo>
                  <a:pt x="4365682" y="1846990"/>
                </a:lnTo>
                <a:cubicBezTo>
                  <a:pt x="4369589" y="1852442"/>
                  <a:pt x="4368619" y="1859408"/>
                  <a:pt x="4363562" y="1863740"/>
                </a:cubicBezTo>
                <a:cubicBezTo>
                  <a:pt x="4358778" y="1867799"/>
                  <a:pt x="4350480" y="1866678"/>
                  <a:pt x="4346846" y="1861589"/>
                </a:cubicBezTo>
                <a:lnTo>
                  <a:pt x="4343757" y="1857288"/>
                </a:lnTo>
                <a:cubicBezTo>
                  <a:pt x="4343515" y="1856955"/>
                  <a:pt x="4343363" y="1856622"/>
                  <a:pt x="4343152" y="1856289"/>
                </a:cubicBezTo>
                <a:cubicBezTo>
                  <a:pt x="4342031" y="1856349"/>
                  <a:pt x="4340880" y="1856319"/>
                  <a:pt x="4339820" y="1856046"/>
                </a:cubicBezTo>
                <a:close/>
                <a:moveTo>
                  <a:pt x="4345150" y="1913809"/>
                </a:moveTo>
                <a:cubicBezTo>
                  <a:pt x="4341274" y="1908387"/>
                  <a:pt x="4343545" y="1900966"/>
                  <a:pt x="4348602" y="1897301"/>
                </a:cubicBezTo>
                <a:cubicBezTo>
                  <a:pt x="4353993" y="1893424"/>
                  <a:pt x="4361473" y="1895696"/>
                  <a:pt x="4365107" y="1900754"/>
                </a:cubicBezTo>
                <a:lnTo>
                  <a:pt x="4368196" y="1905055"/>
                </a:lnTo>
                <a:cubicBezTo>
                  <a:pt x="4372072" y="1910477"/>
                  <a:pt x="4369801" y="1917929"/>
                  <a:pt x="4364744" y="1921563"/>
                </a:cubicBezTo>
                <a:cubicBezTo>
                  <a:pt x="4359383" y="1925440"/>
                  <a:pt x="4351873" y="1923199"/>
                  <a:pt x="4348239" y="1918141"/>
                </a:cubicBezTo>
                <a:lnTo>
                  <a:pt x="4345150" y="1913809"/>
                </a:lnTo>
                <a:close/>
                <a:moveTo>
                  <a:pt x="4577907" y="9682875"/>
                </a:moveTo>
                <a:cubicBezTo>
                  <a:pt x="4580935" y="9697748"/>
                  <a:pt x="4558314" y="9705684"/>
                  <a:pt x="4555255" y="9690629"/>
                </a:cubicBezTo>
                <a:cubicBezTo>
                  <a:pt x="4552257" y="9675726"/>
                  <a:pt x="4574849" y="9667791"/>
                  <a:pt x="4577907" y="9682875"/>
                </a:cubicBezTo>
                <a:close/>
                <a:moveTo>
                  <a:pt x="4585326" y="9754056"/>
                </a:moveTo>
                <a:cubicBezTo>
                  <a:pt x="4588143" y="9747574"/>
                  <a:pt x="4594169" y="9746303"/>
                  <a:pt x="4599378" y="9747968"/>
                </a:cubicBezTo>
                <a:cubicBezTo>
                  <a:pt x="4602527" y="9743333"/>
                  <a:pt x="4608130" y="9740577"/>
                  <a:pt x="4613641" y="9744121"/>
                </a:cubicBezTo>
                <a:cubicBezTo>
                  <a:pt x="4615519" y="9745333"/>
                  <a:pt x="4617548" y="9746303"/>
                  <a:pt x="4619426" y="9747484"/>
                </a:cubicBezTo>
                <a:cubicBezTo>
                  <a:pt x="4619940" y="9747726"/>
                  <a:pt x="4620455" y="9747968"/>
                  <a:pt x="4620970" y="9748149"/>
                </a:cubicBezTo>
                <a:cubicBezTo>
                  <a:pt x="4622545" y="9748635"/>
                  <a:pt x="4623968" y="9749089"/>
                  <a:pt x="4625270" y="9749846"/>
                </a:cubicBezTo>
                <a:cubicBezTo>
                  <a:pt x="4628571" y="9748453"/>
                  <a:pt x="4632538" y="9748393"/>
                  <a:pt x="4635536" y="9749816"/>
                </a:cubicBezTo>
                <a:cubicBezTo>
                  <a:pt x="4639412" y="9751664"/>
                  <a:pt x="4641260" y="9755026"/>
                  <a:pt x="4641774" y="9758721"/>
                </a:cubicBezTo>
                <a:cubicBezTo>
                  <a:pt x="4641956" y="9758025"/>
                  <a:pt x="4641895" y="9757389"/>
                  <a:pt x="4642198" y="9756661"/>
                </a:cubicBezTo>
                <a:cubicBezTo>
                  <a:pt x="4645681" y="9748665"/>
                  <a:pt x="4654372" y="9747938"/>
                  <a:pt x="4660187" y="9751270"/>
                </a:cubicBezTo>
                <a:cubicBezTo>
                  <a:pt x="4660126" y="9738427"/>
                  <a:pt x="4681052" y="9736579"/>
                  <a:pt x="4683928" y="9750694"/>
                </a:cubicBezTo>
                <a:cubicBezTo>
                  <a:pt x="4686230" y="9762114"/>
                  <a:pt x="4673208" y="9766506"/>
                  <a:pt x="4665426" y="9761448"/>
                </a:cubicBezTo>
                <a:cubicBezTo>
                  <a:pt x="4665274" y="9762507"/>
                  <a:pt x="4665244" y="9763507"/>
                  <a:pt x="4664759" y="9764658"/>
                </a:cubicBezTo>
                <a:cubicBezTo>
                  <a:pt x="4660126" y="9775320"/>
                  <a:pt x="4646105" y="9773321"/>
                  <a:pt x="4642198" y="9765567"/>
                </a:cubicBezTo>
                <a:cubicBezTo>
                  <a:pt x="4642834" y="9767778"/>
                  <a:pt x="4643016" y="9769383"/>
                  <a:pt x="4642925" y="9771594"/>
                </a:cubicBezTo>
                <a:cubicBezTo>
                  <a:pt x="4642713" y="9776653"/>
                  <a:pt x="4640472" y="9780439"/>
                  <a:pt x="4637747" y="9784528"/>
                </a:cubicBezTo>
                <a:cubicBezTo>
                  <a:pt x="4636959" y="9785740"/>
                  <a:pt x="4635657" y="9786618"/>
                  <a:pt x="4634234" y="9787314"/>
                </a:cubicBezTo>
                <a:cubicBezTo>
                  <a:pt x="4633325" y="9789435"/>
                  <a:pt x="4631993" y="9791344"/>
                  <a:pt x="4630176" y="9792646"/>
                </a:cubicBezTo>
                <a:cubicBezTo>
                  <a:pt x="4628753" y="9793676"/>
                  <a:pt x="4627268" y="9794615"/>
                  <a:pt x="4625755" y="9795524"/>
                </a:cubicBezTo>
                <a:cubicBezTo>
                  <a:pt x="4625573" y="9795978"/>
                  <a:pt x="4625422" y="9796402"/>
                  <a:pt x="4625179" y="9796826"/>
                </a:cubicBezTo>
                <a:cubicBezTo>
                  <a:pt x="4622090" y="9802157"/>
                  <a:pt x="4614216" y="9804792"/>
                  <a:pt x="4608826" y="9801218"/>
                </a:cubicBezTo>
                <a:lnTo>
                  <a:pt x="4605919" y="9799279"/>
                </a:lnTo>
                <a:cubicBezTo>
                  <a:pt x="4604889" y="9799007"/>
                  <a:pt x="4603860" y="9798673"/>
                  <a:pt x="4602830" y="9798189"/>
                </a:cubicBezTo>
                <a:cubicBezTo>
                  <a:pt x="4595047" y="9794645"/>
                  <a:pt x="4590293" y="9786436"/>
                  <a:pt x="4585145" y="9779985"/>
                </a:cubicBezTo>
                <a:cubicBezTo>
                  <a:pt x="4580754" y="9774502"/>
                  <a:pt x="4582540" y="9768777"/>
                  <a:pt x="4586598" y="9765203"/>
                </a:cubicBezTo>
                <a:cubicBezTo>
                  <a:pt x="4584387" y="9762326"/>
                  <a:pt x="4583418" y="9758449"/>
                  <a:pt x="4585326" y="9754056"/>
                </a:cubicBezTo>
                <a:close/>
                <a:moveTo>
                  <a:pt x="4634930" y="9629080"/>
                </a:moveTo>
                <a:cubicBezTo>
                  <a:pt x="4633598" y="9622507"/>
                  <a:pt x="4638564" y="9616631"/>
                  <a:pt x="4644742" y="9615298"/>
                </a:cubicBezTo>
                <a:cubicBezTo>
                  <a:pt x="4651192" y="9613905"/>
                  <a:pt x="4657280" y="9618994"/>
                  <a:pt x="4658521" y="9625112"/>
                </a:cubicBezTo>
                <a:lnTo>
                  <a:pt x="4659581" y="9630322"/>
                </a:lnTo>
                <a:cubicBezTo>
                  <a:pt x="4660913" y="9636895"/>
                  <a:pt x="4655947" y="9642772"/>
                  <a:pt x="4649769" y="9644104"/>
                </a:cubicBezTo>
                <a:cubicBezTo>
                  <a:pt x="4644651" y="9645225"/>
                  <a:pt x="4639897" y="9642226"/>
                  <a:pt x="4637474" y="9637895"/>
                </a:cubicBezTo>
                <a:cubicBezTo>
                  <a:pt x="4637535" y="9639106"/>
                  <a:pt x="4637535" y="9640317"/>
                  <a:pt x="4637080" y="9641499"/>
                </a:cubicBezTo>
                <a:cubicBezTo>
                  <a:pt x="4636778" y="9642165"/>
                  <a:pt x="4636505" y="9642893"/>
                  <a:pt x="4636324" y="9643619"/>
                </a:cubicBezTo>
                <a:lnTo>
                  <a:pt x="4636324" y="9643619"/>
                </a:lnTo>
                <a:cubicBezTo>
                  <a:pt x="4636324" y="9643710"/>
                  <a:pt x="4636354" y="9643740"/>
                  <a:pt x="4636384" y="9643861"/>
                </a:cubicBezTo>
                <a:cubicBezTo>
                  <a:pt x="4636475" y="9644044"/>
                  <a:pt x="4636505" y="9644074"/>
                  <a:pt x="4636656" y="9644407"/>
                </a:cubicBezTo>
                <a:cubicBezTo>
                  <a:pt x="4639715" y="9650374"/>
                  <a:pt x="4637626" y="9657189"/>
                  <a:pt x="4631962" y="9660672"/>
                </a:cubicBezTo>
                <a:cubicBezTo>
                  <a:pt x="4626572" y="9663974"/>
                  <a:pt x="4618578" y="9661551"/>
                  <a:pt x="4615701" y="9655977"/>
                </a:cubicBezTo>
                <a:cubicBezTo>
                  <a:pt x="4612339" y="9649495"/>
                  <a:pt x="4611249" y="9642075"/>
                  <a:pt x="4614005" y="9635138"/>
                </a:cubicBezTo>
                <a:cubicBezTo>
                  <a:pt x="4616397" y="9629110"/>
                  <a:pt x="4621908" y="9624900"/>
                  <a:pt x="4628722" y="9626748"/>
                </a:cubicBezTo>
                <a:cubicBezTo>
                  <a:pt x="4631418" y="9627475"/>
                  <a:pt x="4633870" y="9629504"/>
                  <a:pt x="4635566" y="9631988"/>
                </a:cubicBezTo>
                <a:lnTo>
                  <a:pt x="4634930" y="9629080"/>
                </a:lnTo>
                <a:close/>
                <a:moveTo>
                  <a:pt x="4748068" y="9568530"/>
                </a:moveTo>
                <a:cubicBezTo>
                  <a:pt x="4741618" y="9565138"/>
                  <a:pt x="4736440" y="9559686"/>
                  <a:pt x="4734744" y="9552446"/>
                </a:cubicBezTo>
                <a:cubicBezTo>
                  <a:pt x="4733260" y="9546147"/>
                  <a:pt x="4735349" y="9539543"/>
                  <a:pt x="4742012" y="9537151"/>
                </a:cubicBezTo>
                <a:cubicBezTo>
                  <a:pt x="4747614" y="9535151"/>
                  <a:pt x="4755821" y="9538119"/>
                  <a:pt x="4757305" y="9544420"/>
                </a:cubicBezTo>
                <a:cubicBezTo>
                  <a:pt x="4757456" y="9545146"/>
                  <a:pt x="4757638" y="9545874"/>
                  <a:pt x="4757911" y="9546600"/>
                </a:cubicBezTo>
                <a:cubicBezTo>
                  <a:pt x="4757911" y="9546600"/>
                  <a:pt x="4757911" y="9546600"/>
                  <a:pt x="4757911" y="9546600"/>
                </a:cubicBezTo>
                <a:cubicBezTo>
                  <a:pt x="4757971" y="9546661"/>
                  <a:pt x="4758001" y="9546691"/>
                  <a:pt x="4758092" y="9546752"/>
                </a:cubicBezTo>
                <a:cubicBezTo>
                  <a:pt x="4758274" y="9546843"/>
                  <a:pt x="4758304" y="9546843"/>
                  <a:pt x="4758607" y="9547025"/>
                </a:cubicBezTo>
                <a:cubicBezTo>
                  <a:pt x="4764542" y="9550145"/>
                  <a:pt x="4766753" y="9556960"/>
                  <a:pt x="4764088" y="9563048"/>
                </a:cubicBezTo>
                <a:cubicBezTo>
                  <a:pt x="4761544" y="9568834"/>
                  <a:pt x="4753580" y="9571438"/>
                  <a:pt x="4748068" y="9568530"/>
                </a:cubicBezTo>
                <a:close/>
                <a:moveTo>
                  <a:pt x="4758940" y="9579011"/>
                </a:moveTo>
                <a:cubicBezTo>
                  <a:pt x="4761999" y="9594156"/>
                  <a:pt x="4738317" y="9597518"/>
                  <a:pt x="4735259" y="9582464"/>
                </a:cubicBezTo>
                <a:cubicBezTo>
                  <a:pt x="4732230" y="9567349"/>
                  <a:pt x="4755912" y="9563987"/>
                  <a:pt x="4758940" y="9579011"/>
                </a:cubicBezTo>
                <a:close/>
                <a:moveTo>
                  <a:pt x="4736137" y="9667276"/>
                </a:moveTo>
                <a:lnTo>
                  <a:pt x="4741345" y="9666216"/>
                </a:lnTo>
                <a:cubicBezTo>
                  <a:pt x="4747705" y="9664944"/>
                  <a:pt x="4754186" y="9669063"/>
                  <a:pt x="4755548" y="9675454"/>
                </a:cubicBezTo>
                <a:cubicBezTo>
                  <a:pt x="4755791" y="9676666"/>
                  <a:pt x="4755670" y="9677878"/>
                  <a:pt x="4755548" y="9679059"/>
                </a:cubicBezTo>
                <a:cubicBezTo>
                  <a:pt x="4762483" y="9680331"/>
                  <a:pt x="4768722" y="9687176"/>
                  <a:pt x="4765057" y="9695566"/>
                </a:cubicBezTo>
                <a:cubicBezTo>
                  <a:pt x="4759667" y="9707985"/>
                  <a:pt x="4742284" y="9701715"/>
                  <a:pt x="4742284" y="9690447"/>
                </a:cubicBezTo>
                <a:lnTo>
                  <a:pt x="4741073" y="9690690"/>
                </a:lnTo>
                <a:cubicBezTo>
                  <a:pt x="4735561" y="9691811"/>
                  <a:pt x="4730141" y="9688721"/>
                  <a:pt x="4727870" y="9683723"/>
                </a:cubicBezTo>
                <a:cubicBezTo>
                  <a:pt x="4727415" y="9684753"/>
                  <a:pt x="4726688" y="9685631"/>
                  <a:pt x="4725992" y="9686510"/>
                </a:cubicBezTo>
                <a:cubicBezTo>
                  <a:pt x="4731382" y="9688781"/>
                  <a:pt x="4735349" y="9695597"/>
                  <a:pt x="4732866" y="9701261"/>
                </a:cubicBezTo>
                <a:lnTo>
                  <a:pt x="4730746" y="9706138"/>
                </a:lnTo>
                <a:cubicBezTo>
                  <a:pt x="4728172" y="9712075"/>
                  <a:pt x="4722176" y="9715892"/>
                  <a:pt x="4715605" y="9713710"/>
                </a:cubicBezTo>
                <a:cubicBezTo>
                  <a:pt x="4709851" y="9711772"/>
                  <a:pt x="4705490" y="9704472"/>
                  <a:pt x="4708064" y="9698565"/>
                </a:cubicBezTo>
                <a:lnTo>
                  <a:pt x="4710184" y="9693689"/>
                </a:lnTo>
                <a:cubicBezTo>
                  <a:pt x="4710790" y="9692325"/>
                  <a:pt x="4711607" y="9691084"/>
                  <a:pt x="4712546" y="9689963"/>
                </a:cubicBezTo>
                <a:cubicBezTo>
                  <a:pt x="4709609" y="9688751"/>
                  <a:pt x="4707095" y="9686510"/>
                  <a:pt x="4705884" y="9683420"/>
                </a:cubicBezTo>
                <a:lnTo>
                  <a:pt x="4703128" y="9676423"/>
                </a:lnTo>
                <a:cubicBezTo>
                  <a:pt x="4700736" y="9670396"/>
                  <a:pt x="4703764" y="9663278"/>
                  <a:pt x="4709790" y="9660885"/>
                </a:cubicBezTo>
                <a:cubicBezTo>
                  <a:pt x="4715786" y="9658492"/>
                  <a:pt x="4722964" y="9661551"/>
                  <a:pt x="4725326" y="9667549"/>
                </a:cubicBezTo>
                <a:lnTo>
                  <a:pt x="4727930" y="9674182"/>
                </a:lnTo>
                <a:cubicBezTo>
                  <a:pt x="4729505" y="9670820"/>
                  <a:pt x="4732351" y="9668063"/>
                  <a:pt x="4736137" y="9667276"/>
                </a:cubicBezTo>
                <a:close/>
                <a:moveTo>
                  <a:pt x="4793039" y="9712922"/>
                </a:moveTo>
                <a:cubicBezTo>
                  <a:pt x="4790071" y="9698232"/>
                  <a:pt x="4811966" y="9690478"/>
                  <a:pt x="4815479" y="9704744"/>
                </a:cubicBezTo>
                <a:cubicBezTo>
                  <a:pt x="4818023" y="9704290"/>
                  <a:pt x="4820748" y="9704441"/>
                  <a:pt x="4823261" y="9705532"/>
                </a:cubicBezTo>
                <a:lnTo>
                  <a:pt x="4833013" y="9709772"/>
                </a:lnTo>
                <a:cubicBezTo>
                  <a:pt x="4838979" y="9712347"/>
                  <a:pt x="4840947" y="9720465"/>
                  <a:pt x="4838131" y="9725917"/>
                </a:cubicBezTo>
                <a:cubicBezTo>
                  <a:pt x="4835011" y="9731915"/>
                  <a:pt x="4827925" y="9733580"/>
                  <a:pt x="4821990" y="9731006"/>
                </a:cubicBezTo>
                <a:lnTo>
                  <a:pt x="4818568" y="9729521"/>
                </a:lnTo>
                <a:cubicBezTo>
                  <a:pt x="4819204" y="9730733"/>
                  <a:pt x="4819779" y="9732036"/>
                  <a:pt x="4819961" y="9733671"/>
                </a:cubicBezTo>
                <a:cubicBezTo>
                  <a:pt x="4821293" y="9744636"/>
                  <a:pt x="4809574" y="9750149"/>
                  <a:pt x="4802184" y="9746756"/>
                </a:cubicBezTo>
                <a:lnTo>
                  <a:pt x="4802548" y="9747665"/>
                </a:lnTo>
                <a:cubicBezTo>
                  <a:pt x="4804940" y="9753723"/>
                  <a:pt x="4800034" y="9760811"/>
                  <a:pt x="4794280" y="9762447"/>
                </a:cubicBezTo>
                <a:cubicBezTo>
                  <a:pt x="4787618" y="9764325"/>
                  <a:pt x="4781895" y="9760175"/>
                  <a:pt x="4779502" y="9754177"/>
                </a:cubicBezTo>
                <a:lnTo>
                  <a:pt x="4779169" y="9753360"/>
                </a:lnTo>
                <a:cubicBezTo>
                  <a:pt x="4778200" y="9753117"/>
                  <a:pt x="4777231" y="9752966"/>
                  <a:pt x="4776292" y="9752573"/>
                </a:cubicBezTo>
                <a:lnTo>
                  <a:pt x="4771417" y="9750452"/>
                </a:lnTo>
                <a:cubicBezTo>
                  <a:pt x="4765451" y="9747878"/>
                  <a:pt x="4764028" y="9739275"/>
                  <a:pt x="4766965" y="9734126"/>
                </a:cubicBezTo>
                <a:cubicBezTo>
                  <a:pt x="4767965" y="9732399"/>
                  <a:pt x="4769297" y="9731248"/>
                  <a:pt x="4770751" y="9730340"/>
                </a:cubicBezTo>
                <a:cubicBezTo>
                  <a:pt x="4769751" y="9730340"/>
                  <a:pt x="4768813" y="9730128"/>
                  <a:pt x="4767843" y="9729885"/>
                </a:cubicBezTo>
                <a:cubicBezTo>
                  <a:pt x="4763755" y="9735610"/>
                  <a:pt x="4755306" y="9737518"/>
                  <a:pt x="4750430" y="9733248"/>
                </a:cubicBezTo>
                <a:cubicBezTo>
                  <a:pt x="4751006" y="9738578"/>
                  <a:pt x="4749098" y="9743788"/>
                  <a:pt x="4743526" y="9746059"/>
                </a:cubicBezTo>
                <a:cubicBezTo>
                  <a:pt x="4738045" y="9748301"/>
                  <a:pt x="4729656" y="9745757"/>
                  <a:pt x="4727900" y="9739547"/>
                </a:cubicBezTo>
                <a:cubicBezTo>
                  <a:pt x="4727718" y="9738790"/>
                  <a:pt x="4727476" y="9738033"/>
                  <a:pt x="4727173" y="9737307"/>
                </a:cubicBezTo>
                <a:cubicBezTo>
                  <a:pt x="4727143" y="9737215"/>
                  <a:pt x="4727143" y="9737246"/>
                  <a:pt x="4727113" y="9737155"/>
                </a:cubicBezTo>
                <a:cubicBezTo>
                  <a:pt x="4727082" y="9737124"/>
                  <a:pt x="4727052" y="9737094"/>
                  <a:pt x="4726991" y="9737063"/>
                </a:cubicBezTo>
                <a:cubicBezTo>
                  <a:pt x="4726870" y="9737003"/>
                  <a:pt x="4726749" y="9736942"/>
                  <a:pt x="4726597" y="9736852"/>
                </a:cubicBezTo>
                <a:cubicBezTo>
                  <a:pt x="4720541" y="9734005"/>
                  <a:pt x="4717997" y="9727371"/>
                  <a:pt x="4720359" y="9721101"/>
                </a:cubicBezTo>
                <a:cubicBezTo>
                  <a:pt x="4722600" y="9715195"/>
                  <a:pt x="4730443" y="9712196"/>
                  <a:pt x="4736107" y="9714861"/>
                </a:cubicBezTo>
                <a:cubicBezTo>
                  <a:pt x="4740831" y="9717102"/>
                  <a:pt x="4744404" y="9720798"/>
                  <a:pt x="4747099" y="9725160"/>
                </a:cubicBezTo>
                <a:cubicBezTo>
                  <a:pt x="4746918" y="9717072"/>
                  <a:pt x="4754125" y="9711650"/>
                  <a:pt x="4760697" y="9711893"/>
                </a:cubicBezTo>
                <a:cubicBezTo>
                  <a:pt x="4766965" y="9702837"/>
                  <a:pt x="4781259" y="9707864"/>
                  <a:pt x="4782137" y="9717709"/>
                </a:cubicBezTo>
                <a:cubicBezTo>
                  <a:pt x="4785590" y="9715588"/>
                  <a:pt x="4790071" y="9715134"/>
                  <a:pt x="4793826" y="9716770"/>
                </a:cubicBezTo>
                <a:lnTo>
                  <a:pt x="4794856" y="9717224"/>
                </a:lnTo>
                <a:cubicBezTo>
                  <a:pt x="4794069" y="9716073"/>
                  <a:pt x="4793402" y="9714680"/>
                  <a:pt x="4793039" y="9712922"/>
                </a:cubicBezTo>
                <a:close/>
                <a:moveTo>
                  <a:pt x="4799459" y="9613057"/>
                </a:moveTo>
                <a:lnTo>
                  <a:pt x="4796703" y="9606060"/>
                </a:lnTo>
                <a:cubicBezTo>
                  <a:pt x="4794311" y="9600002"/>
                  <a:pt x="4799005" y="9592884"/>
                  <a:pt x="4804789" y="9591188"/>
                </a:cubicBezTo>
                <a:cubicBezTo>
                  <a:pt x="4809725" y="9589734"/>
                  <a:pt x="4814267" y="9591611"/>
                  <a:pt x="4817265" y="9595186"/>
                </a:cubicBezTo>
                <a:cubicBezTo>
                  <a:pt x="4819082" y="9595065"/>
                  <a:pt x="4820960" y="9595216"/>
                  <a:pt x="4822838" y="9595973"/>
                </a:cubicBezTo>
                <a:cubicBezTo>
                  <a:pt x="4826835" y="9597548"/>
                  <a:pt x="4829440" y="9601759"/>
                  <a:pt x="4829833" y="9606060"/>
                </a:cubicBezTo>
                <a:cubicBezTo>
                  <a:pt x="4832619" y="9609513"/>
                  <a:pt x="4833225" y="9614693"/>
                  <a:pt x="4831620" y="9618752"/>
                </a:cubicBezTo>
                <a:cubicBezTo>
                  <a:pt x="4830196" y="9622356"/>
                  <a:pt x="4827138" y="9624355"/>
                  <a:pt x="4823686" y="9625143"/>
                </a:cubicBezTo>
                <a:cubicBezTo>
                  <a:pt x="4820718" y="9629231"/>
                  <a:pt x="4815630" y="9631715"/>
                  <a:pt x="4809634" y="9629110"/>
                </a:cubicBezTo>
                <a:lnTo>
                  <a:pt x="4806606" y="9627808"/>
                </a:lnTo>
                <a:cubicBezTo>
                  <a:pt x="4800398" y="9625112"/>
                  <a:pt x="4799035" y="9619417"/>
                  <a:pt x="4800428" y="9614390"/>
                </a:cubicBezTo>
                <a:cubicBezTo>
                  <a:pt x="4800155" y="9613905"/>
                  <a:pt x="4799671" y="9613602"/>
                  <a:pt x="4799459" y="9613057"/>
                </a:cubicBezTo>
                <a:close/>
                <a:moveTo>
                  <a:pt x="4689380" y="9819423"/>
                </a:moveTo>
                <a:cubicBezTo>
                  <a:pt x="4695436" y="9805488"/>
                  <a:pt x="4718512" y="9811941"/>
                  <a:pt x="4712364" y="9826056"/>
                </a:cubicBezTo>
                <a:cubicBezTo>
                  <a:pt x="4711668" y="9827661"/>
                  <a:pt x="4710699" y="9828933"/>
                  <a:pt x="4709609" y="9830023"/>
                </a:cubicBezTo>
                <a:lnTo>
                  <a:pt x="4709820" y="9829994"/>
                </a:lnTo>
                <a:cubicBezTo>
                  <a:pt x="4713455" y="9829266"/>
                  <a:pt x="4716755" y="9830509"/>
                  <a:pt x="4719330" y="9832689"/>
                </a:cubicBezTo>
                <a:cubicBezTo>
                  <a:pt x="4718724" y="9826722"/>
                  <a:pt x="4721934" y="9820301"/>
                  <a:pt x="4729595" y="9819392"/>
                </a:cubicBezTo>
                <a:lnTo>
                  <a:pt x="4732866" y="9818998"/>
                </a:lnTo>
                <a:cubicBezTo>
                  <a:pt x="4748159" y="9817150"/>
                  <a:pt x="4750551" y="9840959"/>
                  <a:pt x="4735289" y="9842806"/>
                </a:cubicBezTo>
                <a:lnTo>
                  <a:pt x="4732018" y="9843199"/>
                </a:lnTo>
                <a:cubicBezTo>
                  <a:pt x="4728505" y="9843624"/>
                  <a:pt x="4725780" y="9842594"/>
                  <a:pt x="4723690" y="9840898"/>
                </a:cubicBezTo>
                <a:cubicBezTo>
                  <a:pt x="4724266" y="9846864"/>
                  <a:pt x="4719723" y="9852408"/>
                  <a:pt x="4714000" y="9853559"/>
                </a:cubicBezTo>
                <a:lnTo>
                  <a:pt x="4709639" y="9854437"/>
                </a:lnTo>
                <a:cubicBezTo>
                  <a:pt x="4708246" y="9857679"/>
                  <a:pt x="4705642" y="9860374"/>
                  <a:pt x="4701886" y="9861434"/>
                </a:cubicBezTo>
                <a:cubicBezTo>
                  <a:pt x="4697041" y="9862797"/>
                  <a:pt x="4693074" y="9860889"/>
                  <a:pt x="4689077" y="9858436"/>
                </a:cubicBezTo>
                <a:cubicBezTo>
                  <a:pt x="4685957" y="9856557"/>
                  <a:pt x="4684595" y="9853195"/>
                  <a:pt x="4684504" y="9849742"/>
                </a:cubicBezTo>
                <a:cubicBezTo>
                  <a:pt x="4684353" y="9849561"/>
                  <a:pt x="4684201" y="9849348"/>
                  <a:pt x="4684050" y="9849167"/>
                </a:cubicBezTo>
                <a:cubicBezTo>
                  <a:pt x="4679901" y="9843896"/>
                  <a:pt x="4681355" y="9836506"/>
                  <a:pt x="4686260" y="9832386"/>
                </a:cubicBezTo>
                <a:cubicBezTo>
                  <a:pt x="4687744" y="9831145"/>
                  <a:pt x="4689470" y="9830538"/>
                  <a:pt x="4691287" y="9830236"/>
                </a:cubicBezTo>
                <a:cubicBezTo>
                  <a:pt x="4688653" y="9827691"/>
                  <a:pt x="4687351" y="9824056"/>
                  <a:pt x="4689380" y="9819423"/>
                </a:cubicBezTo>
                <a:close/>
                <a:moveTo>
                  <a:pt x="4712879" y="9793888"/>
                </a:moveTo>
                <a:cubicBezTo>
                  <a:pt x="4712879" y="9793857"/>
                  <a:pt x="4712879" y="9793827"/>
                  <a:pt x="4712879" y="9793797"/>
                </a:cubicBezTo>
                <a:cubicBezTo>
                  <a:pt x="4712334" y="9793342"/>
                  <a:pt x="4711789" y="9792858"/>
                  <a:pt x="4711184" y="9792434"/>
                </a:cubicBezTo>
                <a:cubicBezTo>
                  <a:pt x="4705672" y="9788618"/>
                  <a:pt x="4706278" y="9780227"/>
                  <a:pt x="4709942" y="9775563"/>
                </a:cubicBezTo>
                <a:cubicBezTo>
                  <a:pt x="4714242" y="9770110"/>
                  <a:pt x="4721692" y="9770776"/>
                  <a:pt x="4726810" y="9774320"/>
                </a:cubicBezTo>
                <a:cubicBezTo>
                  <a:pt x="4733109" y="9778683"/>
                  <a:pt x="4736167" y="9785406"/>
                  <a:pt x="4736591" y="9792585"/>
                </a:cubicBezTo>
                <a:cubicBezTo>
                  <a:pt x="4741678" y="9792585"/>
                  <a:pt x="4746342" y="9794857"/>
                  <a:pt x="4748159" y="9800309"/>
                </a:cubicBezTo>
                <a:cubicBezTo>
                  <a:pt x="4750037" y="9805882"/>
                  <a:pt x="4747009" y="9814212"/>
                  <a:pt x="4740649" y="9815485"/>
                </a:cubicBezTo>
                <a:lnTo>
                  <a:pt x="4735440" y="9816545"/>
                </a:lnTo>
                <a:cubicBezTo>
                  <a:pt x="4729081" y="9817817"/>
                  <a:pt x="4722540" y="9815817"/>
                  <a:pt x="4720268" y="9809033"/>
                </a:cubicBezTo>
                <a:cubicBezTo>
                  <a:pt x="4720178" y="9808790"/>
                  <a:pt x="4720238" y="9808487"/>
                  <a:pt x="4720178" y="9808245"/>
                </a:cubicBezTo>
                <a:cubicBezTo>
                  <a:pt x="4715030" y="9806155"/>
                  <a:pt x="4711789" y="9800763"/>
                  <a:pt x="4712697" y="9795159"/>
                </a:cubicBezTo>
                <a:cubicBezTo>
                  <a:pt x="4712758" y="9794524"/>
                  <a:pt x="4712819" y="9794191"/>
                  <a:pt x="4712849" y="9794070"/>
                </a:cubicBezTo>
                <a:lnTo>
                  <a:pt x="4712879" y="9793888"/>
                </a:lnTo>
                <a:close/>
                <a:moveTo>
                  <a:pt x="4738105" y="9867098"/>
                </a:moveTo>
                <a:cubicBezTo>
                  <a:pt x="4741224" y="9861101"/>
                  <a:pt x="4748311" y="9859375"/>
                  <a:pt x="4754216" y="9861949"/>
                </a:cubicBezTo>
                <a:lnTo>
                  <a:pt x="4759092" y="9864070"/>
                </a:lnTo>
                <a:cubicBezTo>
                  <a:pt x="4765057" y="9866644"/>
                  <a:pt x="4767086" y="9874732"/>
                  <a:pt x="4764270" y="9880184"/>
                </a:cubicBezTo>
                <a:cubicBezTo>
                  <a:pt x="4761181" y="9886181"/>
                  <a:pt x="4754065" y="9887908"/>
                  <a:pt x="4748159" y="9885333"/>
                </a:cubicBezTo>
                <a:lnTo>
                  <a:pt x="4743284" y="9883213"/>
                </a:lnTo>
                <a:cubicBezTo>
                  <a:pt x="4737348" y="9880638"/>
                  <a:pt x="4735319" y="9872581"/>
                  <a:pt x="4738105" y="9867098"/>
                </a:cubicBezTo>
                <a:close/>
                <a:moveTo>
                  <a:pt x="4761726" y="9786163"/>
                </a:moveTo>
                <a:cubicBezTo>
                  <a:pt x="4762301" y="9784831"/>
                  <a:pt x="4763149" y="9783831"/>
                  <a:pt x="4763997" y="9782892"/>
                </a:cubicBezTo>
                <a:cubicBezTo>
                  <a:pt x="4758304" y="9782863"/>
                  <a:pt x="4752308" y="9779591"/>
                  <a:pt x="4750885" y="9772624"/>
                </a:cubicBezTo>
                <a:cubicBezTo>
                  <a:pt x="4747826" y="9757540"/>
                  <a:pt x="4771720" y="9756025"/>
                  <a:pt x="4774748" y="9770897"/>
                </a:cubicBezTo>
                <a:cubicBezTo>
                  <a:pt x="4775444" y="9774290"/>
                  <a:pt x="4774627" y="9776865"/>
                  <a:pt x="4773143" y="9778864"/>
                </a:cubicBezTo>
                <a:cubicBezTo>
                  <a:pt x="4780684" y="9779106"/>
                  <a:pt x="4788012" y="9785649"/>
                  <a:pt x="4784166" y="9794463"/>
                </a:cubicBezTo>
                <a:cubicBezTo>
                  <a:pt x="4778019" y="9808579"/>
                  <a:pt x="4755578" y="9800279"/>
                  <a:pt x="4761726" y="9786163"/>
                </a:cubicBezTo>
                <a:close/>
                <a:moveTo>
                  <a:pt x="4713031" y="9760266"/>
                </a:moveTo>
                <a:cubicBezTo>
                  <a:pt x="4716089" y="9775381"/>
                  <a:pt x="4692589" y="9779893"/>
                  <a:pt x="4689531" y="9764809"/>
                </a:cubicBezTo>
                <a:cubicBezTo>
                  <a:pt x="4686472" y="9749725"/>
                  <a:pt x="4709972" y="9745151"/>
                  <a:pt x="4713031" y="9760266"/>
                </a:cubicBezTo>
                <a:close/>
                <a:moveTo>
                  <a:pt x="4679205" y="9601183"/>
                </a:moveTo>
                <a:cubicBezTo>
                  <a:pt x="4672179" y="9601698"/>
                  <a:pt x="4667697" y="9596428"/>
                  <a:pt x="4666395" y="9590097"/>
                </a:cubicBezTo>
                <a:lnTo>
                  <a:pt x="4665335" y="9584887"/>
                </a:lnTo>
                <a:cubicBezTo>
                  <a:pt x="4664032" y="9578527"/>
                  <a:pt x="4670604" y="9572499"/>
                  <a:pt x="4676388" y="9572074"/>
                </a:cubicBezTo>
                <a:cubicBezTo>
                  <a:pt x="4683414" y="9571560"/>
                  <a:pt x="4687895" y="9576830"/>
                  <a:pt x="4689198" y="9583160"/>
                </a:cubicBezTo>
                <a:lnTo>
                  <a:pt x="4690258" y="9588370"/>
                </a:lnTo>
                <a:cubicBezTo>
                  <a:pt x="4691560" y="9594761"/>
                  <a:pt x="4684988" y="9600789"/>
                  <a:pt x="4679205" y="9601183"/>
                </a:cubicBezTo>
                <a:close/>
                <a:moveTo>
                  <a:pt x="4695678" y="9621357"/>
                </a:moveTo>
                <a:cubicBezTo>
                  <a:pt x="4697707" y="9627020"/>
                  <a:pt x="4693952" y="9635108"/>
                  <a:pt x="4687805" y="9636350"/>
                </a:cubicBezTo>
                <a:lnTo>
                  <a:pt x="4682596" y="9637410"/>
                </a:lnTo>
                <a:cubicBezTo>
                  <a:pt x="4675994" y="9638742"/>
                  <a:pt x="4669998" y="9636137"/>
                  <a:pt x="4667606" y="9629535"/>
                </a:cubicBezTo>
                <a:cubicBezTo>
                  <a:pt x="4665577" y="9623870"/>
                  <a:pt x="4669332" y="9615813"/>
                  <a:pt x="4675480" y="9614572"/>
                </a:cubicBezTo>
                <a:lnTo>
                  <a:pt x="4680688" y="9613511"/>
                </a:lnTo>
                <a:cubicBezTo>
                  <a:pt x="4687290" y="9612148"/>
                  <a:pt x="4693286" y="9614753"/>
                  <a:pt x="4695678" y="9621357"/>
                </a:cubicBezTo>
                <a:close/>
                <a:moveTo>
                  <a:pt x="4669635" y="9693446"/>
                </a:moveTo>
                <a:lnTo>
                  <a:pt x="4669574" y="9693174"/>
                </a:lnTo>
                <a:cubicBezTo>
                  <a:pt x="4668242" y="9686601"/>
                  <a:pt x="4672360" y="9680603"/>
                  <a:pt x="4678720" y="9678938"/>
                </a:cubicBezTo>
                <a:cubicBezTo>
                  <a:pt x="4684897" y="9677302"/>
                  <a:pt x="4691711" y="9681936"/>
                  <a:pt x="4692953" y="9688055"/>
                </a:cubicBezTo>
                <a:lnTo>
                  <a:pt x="4694013" y="9693265"/>
                </a:lnTo>
                <a:cubicBezTo>
                  <a:pt x="4695345" y="9699838"/>
                  <a:pt x="4691227" y="9705835"/>
                  <a:pt x="4684867" y="9707501"/>
                </a:cubicBezTo>
                <a:cubicBezTo>
                  <a:pt x="4684383" y="9707622"/>
                  <a:pt x="4683898" y="9707501"/>
                  <a:pt x="4683414" y="9707531"/>
                </a:cubicBezTo>
                <a:cubicBezTo>
                  <a:pt x="4683293" y="9707925"/>
                  <a:pt x="4683384" y="9708319"/>
                  <a:pt x="4683232" y="9708682"/>
                </a:cubicBezTo>
                <a:lnTo>
                  <a:pt x="4681112" y="9713558"/>
                </a:lnTo>
                <a:cubicBezTo>
                  <a:pt x="4678447" y="9719738"/>
                  <a:pt x="4672633" y="9723009"/>
                  <a:pt x="4665970" y="9721101"/>
                </a:cubicBezTo>
                <a:cubicBezTo>
                  <a:pt x="4660126" y="9719435"/>
                  <a:pt x="4655916" y="9711711"/>
                  <a:pt x="4658430" y="9705956"/>
                </a:cubicBezTo>
                <a:lnTo>
                  <a:pt x="4660550" y="9701079"/>
                </a:lnTo>
                <a:cubicBezTo>
                  <a:pt x="4662397" y="9696930"/>
                  <a:pt x="4665698" y="9694264"/>
                  <a:pt x="4669635" y="9693446"/>
                </a:cubicBezTo>
                <a:close/>
                <a:moveTo>
                  <a:pt x="4636141" y="9714740"/>
                </a:moveTo>
                <a:cubicBezTo>
                  <a:pt x="4638504" y="9720768"/>
                  <a:pt x="4635718" y="9727856"/>
                  <a:pt x="4629661" y="9730370"/>
                </a:cubicBezTo>
                <a:cubicBezTo>
                  <a:pt x="4623756" y="9732793"/>
                  <a:pt x="4616397" y="9729885"/>
                  <a:pt x="4614035" y="9723887"/>
                </a:cubicBezTo>
                <a:cubicBezTo>
                  <a:pt x="4613126" y="9721555"/>
                  <a:pt x="4612187" y="9719223"/>
                  <a:pt x="4611279" y="9716891"/>
                </a:cubicBezTo>
                <a:cubicBezTo>
                  <a:pt x="4608917" y="9710863"/>
                  <a:pt x="4611703" y="9703775"/>
                  <a:pt x="4617760" y="9701261"/>
                </a:cubicBezTo>
                <a:cubicBezTo>
                  <a:pt x="4619334" y="9700625"/>
                  <a:pt x="4620970" y="9700382"/>
                  <a:pt x="4622635" y="9700474"/>
                </a:cubicBezTo>
                <a:cubicBezTo>
                  <a:pt x="4622484" y="9694385"/>
                  <a:pt x="4626905" y="9689478"/>
                  <a:pt x="4632780" y="9688267"/>
                </a:cubicBezTo>
                <a:lnTo>
                  <a:pt x="4637989" y="9687206"/>
                </a:lnTo>
                <a:cubicBezTo>
                  <a:pt x="4644349" y="9685934"/>
                  <a:pt x="4650617" y="9691356"/>
                  <a:pt x="4651465" y="9697445"/>
                </a:cubicBezTo>
                <a:cubicBezTo>
                  <a:pt x="4652374" y="9704139"/>
                  <a:pt x="4647558" y="9709621"/>
                  <a:pt x="4641229" y="9710893"/>
                </a:cubicBezTo>
                <a:lnTo>
                  <a:pt x="4636020" y="9711954"/>
                </a:lnTo>
                <a:cubicBezTo>
                  <a:pt x="4635687" y="9712014"/>
                  <a:pt x="4635385" y="9711893"/>
                  <a:pt x="4635051" y="9711923"/>
                </a:cubicBezTo>
                <a:cubicBezTo>
                  <a:pt x="4635385" y="9712862"/>
                  <a:pt x="4635778" y="9713831"/>
                  <a:pt x="4636141" y="9714740"/>
                </a:cubicBezTo>
                <a:close/>
                <a:moveTo>
                  <a:pt x="4597228" y="9660097"/>
                </a:moveTo>
                <a:cubicBezTo>
                  <a:pt x="4603375" y="9645951"/>
                  <a:pt x="4624725" y="9656765"/>
                  <a:pt x="4618608" y="9670820"/>
                </a:cubicBezTo>
                <a:cubicBezTo>
                  <a:pt x="4612460" y="9684965"/>
                  <a:pt x="4591110" y="9674182"/>
                  <a:pt x="4597228" y="9660097"/>
                </a:cubicBezTo>
                <a:close/>
                <a:moveTo>
                  <a:pt x="4595502" y="9621871"/>
                </a:moveTo>
                <a:cubicBezTo>
                  <a:pt x="4592443" y="9606787"/>
                  <a:pt x="4615610" y="9600729"/>
                  <a:pt x="4618668" y="9615813"/>
                </a:cubicBezTo>
                <a:cubicBezTo>
                  <a:pt x="4621697" y="9630898"/>
                  <a:pt x="4598560" y="9636955"/>
                  <a:pt x="4595502" y="9621871"/>
                </a:cubicBezTo>
                <a:close/>
                <a:moveTo>
                  <a:pt x="4647528" y="9840171"/>
                </a:moveTo>
                <a:cubicBezTo>
                  <a:pt x="4645651" y="9838081"/>
                  <a:pt x="4644984" y="9835900"/>
                  <a:pt x="4644833" y="9833749"/>
                </a:cubicBezTo>
                <a:cubicBezTo>
                  <a:pt x="4644560" y="9833931"/>
                  <a:pt x="4644379" y="9834264"/>
                  <a:pt x="4644076" y="9834385"/>
                </a:cubicBezTo>
                <a:cubicBezTo>
                  <a:pt x="4638837" y="9837081"/>
                  <a:pt x="4633386" y="9838777"/>
                  <a:pt x="4627451" y="9837263"/>
                </a:cubicBezTo>
                <a:cubicBezTo>
                  <a:pt x="4620970" y="9835597"/>
                  <a:pt x="4617245" y="9830387"/>
                  <a:pt x="4614853" y="9824511"/>
                </a:cubicBezTo>
                <a:cubicBezTo>
                  <a:pt x="4612430" y="9818483"/>
                  <a:pt x="4617154" y="9811335"/>
                  <a:pt x="4622908" y="9809639"/>
                </a:cubicBezTo>
                <a:cubicBezTo>
                  <a:pt x="4624967" y="9809002"/>
                  <a:pt x="4626905" y="9809184"/>
                  <a:pt x="4628722" y="9809608"/>
                </a:cubicBezTo>
                <a:cubicBezTo>
                  <a:pt x="4627117" y="9805731"/>
                  <a:pt x="4627208" y="9801400"/>
                  <a:pt x="4630327" y="9797674"/>
                </a:cubicBezTo>
                <a:cubicBezTo>
                  <a:pt x="4634143" y="9793130"/>
                  <a:pt x="4642713" y="9791494"/>
                  <a:pt x="4647164" y="9796190"/>
                </a:cubicBezTo>
                <a:cubicBezTo>
                  <a:pt x="4647680" y="9796765"/>
                  <a:pt x="4648225" y="9797280"/>
                  <a:pt x="4648800" y="9797764"/>
                </a:cubicBezTo>
                <a:cubicBezTo>
                  <a:pt x="4648800" y="9797764"/>
                  <a:pt x="4648800" y="9797764"/>
                  <a:pt x="4648800" y="9797764"/>
                </a:cubicBezTo>
                <a:cubicBezTo>
                  <a:pt x="4648891" y="9797764"/>
                  <a:pt x="4648921" y="9797764"/>
                  <a:pt x="4649042" y="9797795"/>
                </a:cubicBezTo>
                <a:cubicBezTo>
                  <a:pt x="4649254" y="9797795"/>
                  <a:pt x="4649285" y="9797795"/>
                  <a:pt x="4649648" y="9797764"/>
                </a:cubicBezTo>
                <a:cubicBezTo>
                  <a:pt x="4656341" y="9797462"/>
                  <a:pt x="4661670" y="9802188"/>
                  <a:pt x="4662488" y="9808790"/>
                </a:cubicBezTo>
                <a:cubicBezTo>
                  <a:pt x="4663245" y="9815091"/>
                  <a:pt x="4657703" y="9821330"/>
                  <a:pt x="4651465" y="9821634"/>
                </a:cubicBezTo>
                <a:cubicBezTo>
                  <a:pt x="4650708" y="9821663"/>
                  <a:pt x="4649981" y="9821361"/>
                  <a:pt x="4649224" y="9821330"/>
                </a:cubicBezTo>
                <a:cubicBezTo>
                  <a:pt x="4649406" y="9822148"/>
                  <a:pt x="4649466" y="9822966"/>
                  <a:pt x="4649497" y="9823845"/>
                </a:cubicBezTo>
                <a:cubicBezTo>
                  <a:pt x="4654160" y="9820301"/>
                  <a:pt x="4661156" y="9819544"/>
                  <a:pt x="4666183" y="9825147"/>
                </a:cubicBezTo>
                <a:cubicBezTo>
                  <a:pt x="4676509" y="9836687"/>
                  <a:pt x="4657764" y="9851590"/>
                  <a:pt x="4647528" y="9840171"/>
                </a:cubicBezTo>
                <a:close/>
                <a:moveTo>
                  <a:pt x="4651677" y="9874701"/>
                </a:moveTo>
                <a:lnTo>
                  <a:pt x="4649557" y="9879578"/>
                </a:lnTo>
                <a:cubicBezTo>
                  <a:pt x="4646983" y="9885514"/>
                  <a:pt x="4641047" y="9889362"/>
                  <a:pt x="4634446" y="9887181"/>
                </a:cubicBezTo>
                <a:cubicBezTo>
                  <a:pt x="4628722" y="9885272"/>
                  <a:pt x="4624270" y="9877972"/>
                  <a:pt x="4626845" y="9872066"/>
                </a:cubicBezTo>
                <a:lnTo>
                  <a:pt x="4628964" y="9867190"/>
                </a:lnTo>
                <a:cubicBezTo>
                  <a:pt x="4631539" y="9861252"/>
                  <a:pt x="4637474" y="9857406"/>
                  <a:pt x="4644076" y="9859587"/>
                </a:cubicBezTo>
                <a:cubicBezTo>
                  <a:pt x="4649799" y="9861465"/>
                  <a:pt x="4654251" y="9868765"/>
                  <a:pt x="4651677" y="9874701"/>
                </a:cubicBezTo>
                <a:close/>
                <a:moveTo>
                  <a:pt x="4585357" y="9813758"/>
                </a:moveTo>
                <a:cubicBezTo>
                  <a:pt x="4583812" y="9817271"/>
                  <a:pt x="4581389" y="9819150"/>
                  <a:pt x="4578695" y="9819786"/>
                </a:cubicBezTo>
                <a:cubicBezTo>
                  <a:pt x="4582298" y="9820452"/>
                  <a:pt x="4585508" y="9823117"/>
                  <a:pt x="4587143" y="9826480"/>
                </a:cubicBezTo>
                <a:cubicBezTo>
                  <a:pt x="4587779" y="9826329"/>
                  <a:pt x="4588385" y="9826086"/>
                  <a:pt x="4589051" y="9825995"/>
                </a:cubicBezTo>
                <a:cubicBezTo>
                  <a:pt x="4595502" y="9825299"/>
                  <a:pt x="4601679" y="9829327"/>
                  <a:pt x="4602739" y="9835961"/>
                </a:cubicBezTo>
                <a:cubicBezTo>
                  <a:pt x="4603648" y="9841776"/>
                  <a:pt x="4599590" y="9847986"/>
                  <a:pt x="4593745" y="9849288"/>
                </a:cubicBezTo>
                <a:cubicBezTo>
                  <a:pt x="4593503" y="9849469"/>
                  <a:pt x="4593260" y="9849682"/>
                  <a:pt x="4593049" y="9849924"/>
                </a:cubicBezTo>
                <a:cubicBezTo>
                  <a:pt x="4592958" y="9850015"/>
                  <a:pt x="4592928" y="9850076"/>
                  <a:pt x="4592806" y="9850197"/>
                </a:cubicBezTo>
                <a:cubicBezTo>
                  <a:pt x="4592231" y="9850984"/>
                  <a:pt x="4591595" y="9851711"/>
                  <a:pt x="4591050" y="9852499"/>
                </a:cubicBezTo>
                <a:cubicBezTo>
                  <a:pt x="4590626" y="9853105"/>
                  <a:pt x="4588506" y="9856618"/>
                  <a:pt x="4590353" y="9853407"/>
                </a:cubicBezTo>
                <a:cubicBezTo>
                  <a:pt x="4588022" y="9857497"/>
                  <a:pt x="4585629" y="9860920"/>
                  <a:pt x="4580572" y="9861707"/>
                </a:cubicBezTo>
                <a:cubicBezTo>
                  <a:pt x="4575484" y="9862524"/>
                  <a:pt x="4570791" y="9860071"/>
                  <a:pt x="4568216" y="9855800"/>
                </a:cubicBezTo>
                <a:cubicBezTo>
                  <a:pt x="4567702" y="9854922"/>
                  <a:pt x="4567278" y="9854014"/>
                  <a:pt x="4566914" y="9853044"/>
                </a:cubicBezTo>
                <a:cubicBezTo>
                  <a:pt x="4562493" y="9846532"/>
                  <a:pt x="4563099" y="9837536"/>
                  <a:pt x="4564431" y="9830115"/>
                </a:cubicBezTo>
                <a:cubicBezTo>
                  <a:pt x="4565430" y="9824420"/>
                  <a:pt x="4569579" y="9820573"/>
                  <a:pt x="4575030" y="9819876"/>
                </a:cubicBezTo>
                <a:cubicBezTo>
                  <a:pt x="4567853" y="9818786"/>
                  <a:pt x="4560827" y="9810608"/>
                  <a:pt x="4564704" y="9801673"/>
                </a:cubicBezTo>
                <a:cubicBezTo>
                  <a:pt x="4570851" y="9787587"/>
                  <a:pt x="4591413" y="9799794"/>
                  <a:pt x="4585357" y="9813758"/>
                </a:cubicBezTo>
                <a:close/>
                <a:moveTo>
                  <a:pt x="4564673" y="9877669"/>
                </a:moveTo>
                <a:cubicBezTo>
                  <a:pt x="4561554" y="9883031"/>
                  <a:pt x="4553711" y="9885545"/>
                  <a:pt x="4548320" y="9881970"/>
                </a:cubicBezTo>
                <a:lnTo>
                  <a:pt x="4542052" y="9877821"/>
                </a:lnTo>
                <a:cubicBezTo>
                  <a:pt x="4536661" y="9874247"/>
                  <a:pt x="4534329" y="9867311"/>
                  <a:pt x="4537721" y="9861465"/>
                </a:cubicBezTo>
                <a:cubicBezTo>
                  <a:pt x="4540841" y="9856104"/>
                  <a:pt x="4548714" y="9853589"/>
                  <a:pt x="4554104" y="9857133"/>
                </a:cubicBezTo>
                <a:cubicBezTo>
                  <a:pt x="4556194" y="9858526"/>
                  <a:pt x="4558283" y="9859919"/>
                  <a:pt x="4560373" y="9861283"/>
                </a:cubicBezTo>
                <a:cubicBezTo>
                  <a:pt x="4565764" y="9864857"/>
                  <a:pt x="4568095" y="9871793"/>
                  <a:pt x="4564673" y="9877669"/>
                </a:cubicBezTo>
                <a:close/>
                <a:moveTo>
                  <a:pt x="4536389" y="9626869"/>
                </a:moveTo>
                <a:lnTo>
                  <a:pt x="4538508" y="9621993"/>
                </a:lnTo>
                <a:cubicBezTo>
                  <a:pt x="4541113" y="9616025"/>
                  <a:pt x="4549925" y="9614874"/>
                  <a:pt x="4554922" y="9617843"/>
                </a:cubicBezTo>
                <a:cubicBezTo>
                  <a:pt x="4560979" y="9621447"/>
                  <a:pt x="4561645" y="9628323"/>
                  <a:pt x="4559071" y="9634260"/>
                </a:cubicBezTo>
                <a:lnTo>
                  <a:pt x="4556951" y="9639136"/>
                </a:lnTo>
                <a:cubicBezTo>
                  <a:pt x="4554347" y="9645104"/>
                  <a:pt x="4545534" y="9646255"/>
                  <a:pt x="4540537" y="9643286"/>
                </a:cubicBezTo>
                <a:cubicBezTo>
                  <a:pt x="4534481" y="9639651"/>
                  <a:pt x="4533815" y="9632806"/>
                  <a:pt x="4536389" y="9626869"/>
                </a:cubicBezTo>
                <a:close/>
                <a:moveTo>
                  <a:pt x="4527031" y="9774987"/>
                </a:moveTo>
                <a:cubicBezTo>
                  <a:pt x="4531120" y="9774926"/>
                  <a:pt x="4534239" y="9776804"/>
                  <a:pt x="4536298" y="9779591"/>
                </a:cubicBezTo>
                <a:cubicBezTo>
                  <a:pt x="4540295" y="9780621"/>
                  <a:pt x="4543596" y="9783650"/>
                  <a:pt x="4544989" y="9787860"/>
                </a:cubicBezTo>
                <a:cubicBezTo>
                  <a:pt x="4546988" y="9793918"/>
                  <a:pt x="4542779" y="9801036"/>
                  <a:pt x="4536722" y="9802611"/>
                </a:cubicBezTo>
                <a:cubicBezTo>
                  <a:pt x="4531998" y="9803884"/>
                  <a:pt x="4527334" y="9803671"/>
                  <a:pt x="4523064" y="9801279"/>
                </a:cubicBezTo>
                <a:cubicBezTo>
                  <a:pt x="4517704" y="9798280"/>
                  <a:pt x="4516039" y="9792767"/>
                  <a:pt x="4515221" y="9787133"/>
                </a:cubicBezTo>
                <a:cubicBezTo>
                  <a:pt x="4514343" y="9780712"/>
                  <a:pt x="4521187" y="9775077"/>
                  <a:pt x="4527031" y="9774987"/>
                </a:cubicBezTo>
                <a:close/>
                <a:moveTo>
                  <a:pt x="4451626" y="9972538"/>
                </a:moveTo>
                <a:cubicBezTo>
                  <a:pt x="4461044" y="9960210"/>
                  <a:pt x="4481516" y="9973174"/>
                  <a:pt x="4472067" y="9985532"/>
                </a:cubicBezTo>
                <a:cubicBezTo>
                  <a:pt x="4462619" y="9997860"/>
                  <a:pt x="4442147" y="9984896"/>
                  <a:pt x="4451626" y="9972538"/>
                </a:cubicBezTo>
                <a:close/>
                <a:moveTo>
                  <a:pt x="4420586" y="9992862"/>
                </a:moveTo>
                <a:cubicBezTo>
                  <a:pt x="4424674" y="9987501"/>
                  <a:pt x="4432608" y="9987470"/>
                  <a:pt x="4437635" y="9991318"/>
                </a:cubicBezTo>
                <a:lnTo>
                  <a:pt x="4441905" y="9994589"/>
                </a:lnTo>
                <a:cubicBezTo>
                  <a:pt x="4447296" y="9998708"/>
                  <a:pt x="4447265" y="10006584"/>
                  <a:pt x="4443450" y="10011642"/>
                </a:cubicBezTo>
                <a:cubicBezTo>
                  <a:pt x="4439361" y="10017003"/>
                  <a:pt x="4431427" y="10017034"/>
                  <a:pt x="4426400" y="10013186"/>
                </a:cubicBezTo>
                <a:lnTo>
                  <a:pt x="4422130" y="10009916"/>
                </a:lnTo>
                <a:cubicBezTo>
                  <a:pt x="4416740" y="10005766"/>
                  <a:pt x="4416740" y="9997891"/>
                  <a:pt x="4420586" y="9992862"/>
                </a:cubicBezTo>
                <a:close/>
                <a:moveTo>
                  <a:pt x="4434607" y="10052261"/>
                </a:moveTo>
                <a:cubicBezTo>
                  <a:pt x="4425158" y="10064620"/>
                  <a:pt x="4405141" y="10050989"/>
                  <a:pt x="4414620" y="10038570"/>
                </a:cubicBezTo>
                <a:cubicBezTo>
                  <a:pt x="4424068" y="10026241"/>
                  <a:pt x="4444085" y="10039872"/>
                  <a:pt x="4434607" y="10052261"/>
                </a:cubicBezTo>
                <a:close/>
                <a:moveTo>
                  <a:pt x="4466465" y="10080854"/>
                </a:moveTo>
                <a:cubicBezTo>
                  <a:pt x="4460135" y="10081188"/>
                  <a:pt x="4455442" y="10076674"/>
                  <a:pt x="4454048" y="10070919"/>
                </a:cubicBezTo>
                <a:cubicBezTo>
                  <a:pt x="4451202" y="10071192"/>
                  <a:pt x="4448265" y="10070556"/>
                  <a:pt x="4445993" y="10068829"/>
                </a:cubicBezTo>
                <a:lnTo>
                  <a:pt x="4441723" y="10065558"/>
                </a:lnTo>
                <a:cubicBezTo>
                  <a:pt x="4436333" y="10061439"/>
                  <a:pt x="4435182" y="10054381"/>
                  <a:pt x="4438846" y="10048687"/>
                </a:cubicBezTo>
                <a:cubicBezTo>
                  <a:pt x="4442299" y="10043326"/>
                  <a:pt x="4450687" y="10041962"/>
                  <a:pt x="4455714" y="10045809"/>
                </a:cubicBezTo>
                <a:lnTo>
                  <a:pt x="4459984" y="10049081"/>
                </a:lnTo>
                <a:cubicBezTo>
                  <a:pt x="4460317" y="10049323"/>
                  <a:pt x="4460560" y="10049625"/>
                  <a:pt x="4460862" y="10049868"/>
                </a:cubicBezTo>
                <a:cubicBezTo>
                  <a:pt x="4461952" y="10049475"/>
                  <a:pt x="4463043" y="10049171"/>
                  <a:pt x="4464163" y="10049110"/>
                </a:cubicBezTo>
                <a:cubicBezTo>
                  <a:pt x="4471068" y="10048747"/>
                  <a:pt x="4476034" y="10054078"/>
                  <a:pt x="4476882" y="10060561"/>
                </a:cubicBezTo>
                <a:lnTo>
                  <a:pt x="4477881" y="10068103"/>
                </a:lnTo>
                <a:cubicBezTo>
                  <a:pt x="4478760" y="10074645"/>
                  <a:pt x="4472582" y="10080522"/>
                  <a:pt x="4466465" y="10080854"/>
                </a:cubicBezTo>
                <a:close/>
                <a:moveTo>
                  <a:pt x="4477579" y="9937068"/>
                </a:moveTo>
                <a:cubicBezTo>
                  <a:pt x="4467434" y="9925740"/>
                  <a:pt x="4482908" y="9907475"/>
                  <a:pt x="4493175" y="9918924"/>
                </a:cubicBezTo>
                <a:cubicBezTo>
                  <a:pt x="4503319" y="9930223"/>
                  <a:pt x="4487845" y="9948518"/>
                  <a:pt x="4477579" y="9937068"/>
                </a:cubicBezTo>
                <a:close/>
                <a:moveTo>
                  <a:pt x="4517098" y="9986198"/>
                </a:moveTo>
                <a:cubicBezTo>
                  <a:pt x="4507620" y="9998587"/>
                  <a:pt x="4488541" y="9983684"/>
                  <a:pt x="4498020" y="9971266"/>
                </a:cubicBezTo>
                <a:cubicBezTo>
                  <a:pt x="4507498" y="9958877"/>
                  <a:pt x="4526577" y="9973810"/>
                  <a:pt x="4517098" y="9986198"/>
                </a:cubicBezTo>
                <a:close/>
                <a:moveTo>
                  <a:pt x="4513071" y="9943036"/>
                </a:moveTo>
                <a:cubicBezTo>
                  <a:pt x="4510012" y="9928012"/>
                  <a:pt x="4532997" y="9921287"/>
                  <a:pt x="4536056" y="9936341"/>
                </a:cubicBezTo>
                <a:cubicBezTo>
                  <a:pt x="4539084" y="9951396"/>
                  <a:pt x="4516099" y="9958150"/>
                  <a:pt x="4513071" y="9943036"/>
                </a:cubicBezTo>
                <a:close/>
                <a:moveTo>
                  <a:pt x="4548108" y="9928284"/>
                </a:moveTo>
                <a:cubicBezTo>
                  <a:pt x="4545474" y="9925346"/>
                  <a:pt x="4544838" y="9922257"/>
                  <a:pt x="4545504" y="9919500"/>
                </a:cubicBezTo>
                <a:cubicBezTo>
                  <a:pt x="4540841" y="9924316"/>
                  <a:pt x="4531846" y="9926043"/>
                  <a:pt x="4526002" y="9919500"/>
                </a:cubicBezTo>
                <a:cubicBezTo>
                  <a:pt x="4519248" y="9911989"/>
                  <a:pt x="4525487" y="9903628"/>
                  <a:pt x="4533421" y="9901932"/>
                </a:cubicBezTo>
                <a:lnTo>
                  <a:pt x="4528485" y="9901660"/>
                </a:lnTo>
                <a:cubicBezTo>
                  <a:pt x="4522004" y="9901295"/>
                  <a:pt x="4517068" y="9894965"/>
                  <a:pt x="4517643" y="9888695"/>
                </a:cubicBezTo>
                <a:cubicBezTo>
                  <a:pt x="4518249" y="9882092"/>
                  <a:pt x="4524185" y="9877488"/>
                  <a:pt x="4530604" y="9877851"/>
                </a:cubicBezTo>
                <a:lnTo>
                  <a:pt x="4538115" y="9878245"/>
                </a:lnTo>
                <a:cubicBezTo>
                  <a:pt x="4544595" y="9878608"/>
                  <a:pt x="4549531" y="9884939"/>
                  <a:pt x="4548956" y="9891239"/>
                </a:cubicBezTo>
                <a:cubicBezTo>
                  <a:pt x="4548472" y="9896844"/>
                  <a:pt x="4544081" y="9900993"/>
                  <a:pt x="4538812" y="9901902"/>
                </a:cubicBezTo>
                <a:cubicBezTo>
                  <a:pt x="4541264" y="9902417"/>
                  <a:pt x="4543656" y="9903658"/>
                  <a:pt x="4545655" y="9905900"/>
                </a:cubicBezTo>
                <a:cubicBezTo>
                  <a:pt x="4548290" y="9908838"/>
                  <a:pt x="4548926" y="9911897"/>
                  <a:pt x="4548290" y="9914654"/>
                </a:cubicBezTo>
                <a:cubicBezTo>
                  <a:pt x="4552923" y="9909838"/>
                  <a:pt x="4561918" y="9908111"/>
                  <a:pt x="4567762" y="9914623"/>
                </a:cubicBezTo>
                <a:cubicBezTo>
                  <a:pt x="4577998" y="9926043"/>
                  <a:pt x="4558253" y="9939643"/>
                  <a:pt x="4548108" y="9928284"/>
                </a:cubicBezTo>
                <a:close/>
                <a:moveTo>
                  <a:pt x="4597137" y="9995165"/>
                </a:moveTo>
                <a:cubicBezTo>
                  <a:pt x="4601195" y="10000828"/>
                  <a:pt x="4599196" y="10007553"/>
                  <a:pt x="4594381" y="10011884"/>
                </a:cubicBezTo>
                <a:lnTo>
                  <a:pt x="4590414" y="10015428"/>
                </a:lnTo>
                <a:cubicBezTo>
                  <a:pt x="4585569" y="10019760"/>
                  <a:pt x="4577150" y="10017488"/>
                  <a:pt x="4573698" y="10012672"/>
                </a:cubicBezTo>
                <a:cubicBezTo>
                  <a:pt x="4571093" y="10009006"/>
                  <a:pt x="4571002" y="10004918"/>
                  <a:pt x="4572577" y="10001283"/>
                </a:cubicBezTo>
                <a:cubicBezTo>
                  <a:pt x="4570670" y="10000556"/>
                  <a:pt x="4568883" y="9999405"/>
                  <a:pt x="4567520" y="9997891"/>
                </a:cubicBezTo>
                <a:cubicBezTo>
                  <a:pt x="4563068" y="9992953"/>
                  <a:pt x="4564461" y="9985230"/>
                  <a:pt x="4569125" y="9981050"/>
                </a:cubicBezTo>
                <a:lnTo>
                  <a:pt x="4573092" y="9977475"/>
                </a:lnTo>
                <a:cubicBezTo>
                  <a:pt x="4576362" y="9974536"/>
                  <a:pt x="4580814" y="9974173"/>
                  <a:pt x="4584660" y="9975597"/>
                </a:cubicBezTo>
                <a:cubicBezTo>
                  <a:pt x="4588355" y="9973931"/>
                  <a:pt x="4592746" y="9974325"/>
                  <a:pt x="4596380" y="9978384"/>
                </a:cubicBezTo>
                <a:cubicBezTo>
                  <a:pt x="4601134" y="9983684"/>
                  <a:pt x="4600074" y="9990227"/>
                  <a:pt x="4596622" y="9994619"/>
                </a:cubicBezTo>
                <a:cubicBezTo>
                  <a:pt x="4596804" y="9994801"/>
                  <a:pt x="4596985" y="9994952"/>
                  <a:pt x="4597137" y="9995165"/>
                </a:cubicBezTo>
                <a:close/>
                <a:moveTo>
                  <a:pt x="4606373" y="9946094"/>
                </a:moveTo>
                <a:lnTo>
                  <a:pt x="4603345" y="9944792"/>
                </a:lnTo>
                <a:cubicBezTo>
                  <a:pt x="4589203" y="9938643"/>
                  <a:pt x="4599196" y="9916895"/>
                  <a:pt x="4613308" y="9923044"/>
                </a:cubicBezTo>
                <a:lnTo>
                  <a:pt x="4616336" y="9924347"/>
                </a:lnTo>
                <a:cubicBezTo>
                  <a:pt x="4630479" y="9930465"/>
                  <a:pt x="4620516" y="9952213"/>
                  <a:pt x="4606373" y="9946094"/>
                </a:cubicBezTo>
                <a:close/>
                <a:moveTo>
                  <a:pt x="4618820" y="10039146"/>
                </a:moveTo>
                <a:cubicBezTo>
                  <a:pt x="4608554" y="10027695"/>
                  <a:pt x="4625422" y="10010733"/>
                  <a:pt x="4635718" y="10022183"/>
                </a:cubicBezTo>
                <a:cubicBezTo>
                  <a:pt x="4645984" y="10033633"/>
                  <a:pt x="4629085" y="10050595"/>
                  <a:pt x="4618820" y="10039146"/>
                </a:cubicBezTo>
                <a:close/>
                <a:moveTo>
                  <a:pt x="4639655" y="10071222"/>
                </a:moveTo>
                <a:cubicBezTo>
                  <a:pt x="4637777" y="10055895"/>
                  <a:pt x="4661670" y="10054412"/>
                  <a:pt x="4663518" y="10069617"/>
                </a:cubicBezTo>
                <a:cubicBezTo>
                  <a:pt x="4665395" y="10084974"/>
                  <a:pt x="4641502" y="10086458"/>
                  <a:pt x="4639655" y="10071222"/>
                </a:cubicBezTo>
                <a:close/>
                <a:moveTo>
                  <a:pt x="4676842" y="10030815"/>
                </a:moveTo>
                <a:cubicBezTo>
                  <a:pt x="4672996" y="10034359"/>
                  <a:pt x="4667364" y="10034178"/>
                  <a:pt x="4663063" y="10031694"/>
                </a:cubicBezTo>
                <a:cubicBezTo>
                  <a:pt x="4663730" y="10032724"/>
                  <a:pt x="4664366" y="10033754"/>
                  <a:pt x="4664547" y="10034995"/>
                </a:cubicBezTo>
                <a:cubicBezTo>
                  <a:pt x="4664638" y="10035753"/>
                  <a:pt x="4664789" y="10036480"/>
                  <a:pt x="4664971" y="10037206"/>
                </a:cubicBezTo>
                <a:cubicBezTo>
                  <a:pt x="4664971" y="10037206"/>
                  <a:pt x="4664971" y="10037206"/>
                  <a:pt x="4664971" y="10037206"/>
                </a:cubicBezTo>
                <a:cubicBezTo>
                  <a:pt x="4665032" y="10037267"/>
                  <a:pt x="4665062" y="10037298"/>
                  <a:pt x="4665123" y="10037388"/>
                </a:cubicBezTo>
                <a:cubicBezTo>
                  <a:pt x="4665305" y="10037479"/>
                  <a:pt x="4665335" y="10037509"/>
                  <a:pt x="4665637" y="10037722"/>
                </a:cubicBezTo>
                <a:cubicBezTo>
                  <a:pt x="4671301" y="10041296"/>
                  <a:pt x="4672966" y="10048263"/>
                  <a:pt x="4669847" y="10054109"/>
                </a:cubicBezTo>
                <a:cubicBezTo>
                  <a:pt x="4666879" y="10059712"/>
                  <a:pt x="4658733" y="10061650"/>
                  <a:pt x="4653464" y="10058319"/>
                </a:cubicBezTo>
                <a:cubicBezTo>
                  <a:pt x="4647286" y="10054441"/>
                  <a:pt x="4642562" y="10048596"/>
                  <a:pt x="4641441" y="10041236"/>
                </a:cubicBezTo>
                <a:cubicBezTo>
                  <a:pt x="4640472" y="10034814"/>
                  <a:pt x="4643076" y="10028392"/>
                  <a:pt x="4649890" y="10026575"/>
                </a:cubicBezTo>
                <a:cubicBezTo>
                  <a:pt x="4652585" y="10025848"/>
                  <a:pt x="4655735" y="10026333"/>
                  <a:pt x="4658460" y="10027635"/>
                </a:cubicBezTo>
                <a:lnTo>
                  <a:pt x="4656432" y="10025394"/>
                </a:lnTo>
                <a:cubicBezTo>
                  <a:pt x="4651949" y="10020396"/>
                  <a:pt x="4653282" y="10012793"/>
                  <a:pt x="4657915" y="10008522"/>
                </a:cubicBezTo>
                <a:cubicBezTo>
                  <a:pt x="4662791" y="10004069"/>
                  <a:pt x="4670604" y="10005342"/>
                  <a:pt x="4674783" y="10010007"/>
                </a:cubicBezTo>
                <a:lnTo>
                  <a:pt x="4678326" y="10013974"/>
                </a:lnTo>
                <a:cubicBezTo>
                  <a:pt x="4682808" y="10018942"/>
                  <a:pt x="4681506" y="10026545"/>
                  <a:pt x="4676842" y="10030815"/>
                </a:cubicBezTo>
                <a:close/>
                <a:moveTo>
                  <a:pt x="4661489" y="9963360"/>
                </a:moveTo>
                <a:cubicBezTo>
                  <a:pt x="4662942" y="9957030"/>
                  <a:pt x="4670937" y="9953879"/>
                  <a:pt x="4676630" y="9955787"/>
                </a:cubicBezTo>
                <a:cubicBezTo>
                  <a:pt x="4681203" y="9957302"/>
                  <a:pt x="4683777" y="9961028"/>
                  <a:pt x="4684413" y="9965298"/>
                </a:cubicBezTo>
                <a:cubicBezTo>
                  <a:pt x="4689228" y="9967146"/>
                  <a:pt x="4692771" y="9971357"/>
                  <a:pt x="4692438" y="9976991"/>
                </a:cubicBezTo>
                <a:cubicBezTo>
                  <a:pt x="4692075" y="9983109"/>
                  <a:pt x="4686170" y="9989076"/>
                  <a:pt x="4679780" y="9988228"/>
                </a:cubicBezTo>
                <a:cubicBezTo>
                  <a:pt x="4673935" y="9987441"/>
                  <a:pt x="4668484" y="9985714"/>
                  <a:pt x="4664517" y="9981079"/>
                </a:cubicBezTo>
                <a:cubicBezTo>
                  <a:pt x="4660156" y="9975961"/>
                  <a:pt x="4660065" y="9969509"/>
                  <a:pt x="4661489" y="9963360"/>
                </a:cubicBezTo>
                <a:close/>
                <a:moveTo>
                  <a:pt x="4705732" y="10004857"/>
                </a:moveTo>
                <a:lnTo>
                  <a:pt x="4701765" y="10008401"/>
                </a:lnTo>
                <a:cubicBezTo>
                  <a:pt x="4696768" y="10012884"/>
                  <a:pt x="4690288" y="10013702"/>
                  <a:pt x="4684867" y="10009188"/>
                </a:cubicBezTo>
                <a:cubicBezTo>
                  <a:pt x="4680234" y="10005342"/>
                  <a:pt x="4679386" y="9996497"/>
                  <a:pt x="4684080" y="9992287"/>
                </a:cubicBezTo>
                <a:lnTo>
                  <a:pt x="4688047" y="9988743"/>
                </a:lnTo>
                <a:cubicBezTo>
                  <a:pt x="4693044" y="9984260"/>
                  <a:pt x="4699524" y="9983442"/>
                  <a:pt x="4704945" y="9987956"/>
                </a:cubicBezTo>
                <a:cubicBezTo>
                  <a:pt x="4709548" y="9991802"/>
                  <a:pt x="4710396" y="10000647"/>
                  <a:pt x="4705732" y="10004857"/>
                </a:cubicBezTo>
                <a:close/>
                <a:moveTo>
                  <a:pt x="4712788" y="9908111"/>
                </a:moveTo>
                <a:cubicBezTo>
                  <a:pt x="4715635" y="9908717"/>
                  <a:pt x="4718088" y="9910443"/>
                  <a:pt x="4719875" y="9912533"/>
                </a:cubicBezTo>
                <a:cubicBezTo>
                  <a:pt x="4724932" y="9913018"/>
                  <a:pt x="4729686" y="9916169"/>
                  <a:pt x="4730474" y="9922650"/>
                </a:cubicBezTo>
                <a:cubicBezTo>
                  <a:pt x="4731655" y="9932282"/>
                  <a:pt x="4722661" y="9936766"/>
                  <a:pt x="4715363" y="9934948"/>
                </a:cubicBezTo>
                <a:cubicBezTo>
                  <a:pt x="4715120" y="9935281"/>
                  <a:pt x="4715030" y="9935675"/>
                  <a:pt x="4714757" y="9936069"/>
                </a:cubicBezTo>
                <a:cubicBezTo>
                  <a:pt x="4711698" y="9940097"/>
                  <a:pt x="4707701" y="9941914"/>
                  <a:pt x="4703098" y="9943702"/>
                </a:cubicBezTo>
                <a:cubicBezTo>
                  <a:pt x="4701765" y="9944246"/>
                  <a:pt x="4700191" y="9944217"/>
                  <a:pt x="4698616" y="9943975"/>
                </a:cubicBezTo>
                <a:cubicBezTo>
                  <a:pt x="4696678" y="9945186"/>
                  <a:pt x="4694467" y="9945973"/>
                  <a:pt x="4692257" y="9946004"/>
                </a:cubicBezTo>
                <a:cubicBezTo>
                  <a:pt x="4690500" y="9946034"/>
                  <a:pt x="4688743" y="9945973"/>
                  <a:pt x="4686987" y="9945822"/>
                </a:cubicBezTo>
                <a:cubicBezTo>
                  <a:pt x="4686593" y="9946065"/>
                  <a:pt x="4686200" y="9946367"/>
                  <a:pt x="4685745" y="9946549"/>
                </a:cubicBezTo>
                <a:cubicBezTo>
                  <a:pt x="4680143" y="9949154"/>
                  <a:pt x="4672209" y="9946822"/>
                  <a:pt x="4669847" y="9940794"/>
                </a:cubicBezTo>
                <a:lnTo>
                  <a:pt x="4668575" y="9937553"/>
                </a:lnTo>
                <a:cubicBezTo>
                  <a:pt x="4668545" y="9937523"/>
                  <a:pt x="4668514" y="9937492"/>
                  <a:pt x="4668484" y="9937432"/>
                </a:cubicBezTo>
                <a:cubicBezTo>
                  <a:pt x="4663820" y="9942217"/>
                  <a:pt x="4655008" y="9944004"/>
                  <a:pt x="4649194" y="9937492"/>
                </a:cubicBezTo>
                <a:cubicBezTo>
                  <a:pt x="4644136" y="9931828"/>
                  <a:pt x="4646408" y="9925679"/>
                  <a:pt x="4651223" y="9922287"/>
                </a:cubicBezTo>
                <a:cubicBezTo>
                  <a:pt x="4650223" y="9921742"/>
                  <a:pt x="4649315" y="9921136"/>
                  <a:pt x="4648528" y="9920378"/>
                </a:cubicBezTo>
                <a:cubicBezTo>
                  <a:pt x="4643561" y="9924286"/>
                  <a:pt x="4636445" y="9923165"/>
                  <a:pt x="4632235" y="9918682"/>
                </a:cubicBezTo>
                <a:cubicBezTo>
                  <a:pt x="4629510" y="9915804"/>
                  <a:pt x="4628874" y="9911776"/>
                  <a:pt x="4629782" y="9908111"/>
                </a:cubicBezTo>
                <a:cubicBezTo>
                  <a:pt x="4629389" y="9908747"/>
                  <a:pt x="4628874" y="9909384"/>
                  <a:pt x="4628268" y="9909928"/>
                </a:cubicBezTo>
                <a:lnTo>
                  <a:pt x="4624301" y="9913472"/>
                </a:lnTo>
                <a:cubicBezTo>
                  <a:pt x="4619486" y="9917804"/>
                  <a:pt x="4612884" y="9919470"/>
                  <a:pt x="4607433" y="9914805"/>
                </a:cubicBezTo>
                <a:cubicBezTo>
                  <a:pt x="4603072" y="9911080"/>
                  <a:pt x="4601437" y="9902689"/>
                  <a:pt x="4605889" y="9898297"/>
                </a:cubicBezTo>
                <a:cubicBezTo>
                  <a:pt x="4603284" y="9896631"/>
                  <a:pt x="4600983" y="9894602"/>
                  <a:pt x="4599560" y="9891663"/>
                </a:cubicBezTo>
                <a:cubicBezTo>
                  <a:pt x="4598621" y="9889755"/>
                  <a:pt x="4598378" y="9887817"/>
                  <a:pt x="4598378" y="9885908"/>
                </a:cubicBezTo>
                <a:cubicBezTo>
                  <a:pt x="4596016" y="9885061"/>
                  <a:pt x="4593776" y="9883667"/>
                  <a:pt x="4591989" y="9881668"/>
                </a:cubicBezTo>
                <a:lnTo>
                  <a:pt x="4588445" y="9877700"/>
                </a:lnTo>
                <a:cubicBezTo>
                  <a:pt x="4584085" y="9872853"/>
                  <a:pt x="4586720" y="9864372"/>
                  <a:pt x="4591504" y="9861071"/>
                </a:cubicBezTo>
                <a:cubicBezTo>
                  <a:pt x="4597318" y="9857072"/>
                  <a:pt x="4603829" y="9859314"/>
                  <a:pt x="4608160" y="9864130"/>
                </a:cubicBezTo>
                <a:lnTo>
                  <a:pt x="4611703" y="9868098"/>
                </a:lnTo>
                <a:cubicBezTo>
                  <a:pt x="4612369" y="9868825"/>
                  <a:pt x="4612612" y="9869795"/>
                  <a:pt x="4612975" y="9870673"/>
                </a:cubicBezTo>
                <a:cubicBezTo>
                  <a:pt x="4614792" y="9870945"/>
                  <a:pt x="4616518" y="9871460"/>
                  <a:pt x="4617881" y="9872399"/>
                </a:cubicBezTo>
                <a:cubicBezTo>
                  <a:pt x="4621272" y="9874701"/>
                  <a:pt x="4622726" y="9878003"/>
                  <a:pt x="4622847" y="9881486"/>
                </a:cubicBezTo>
                <a:cubicBezTo>
                  <a:pt x="4625300" y="9884333"/>
                  <a:pt x="4626087" y="9888271"/>
                  <a:pt x="4625300" y="9892149"/>
                </a:cubicBezTo>
                <a:cubicBezTo>
                  <a:pt x="4625845" y="9892481"/>
                  <a:pt x="4626451" y="9892633"/>
                  <a:pt x="4626966" y="9893087"/>
                </a:cubicBezTo>
                <a:cubicBezTo>
                  <a:pt x="4630115" y="9895783"/>
                  <a:pt x="4631841" y="9900993"/>
                  <a:pt x="4630872" y="9905325"/>
                </a:cubicBezTo>
                <a:cubicBezTo>
                  <a:pt x="4631539" y="9904052"/>
                  <a:pt x="4632417" y="9902841"/>
                  <a:pt x="4633507" y="9901871"/>
                </a:cubicBezTo>
                <a:lnTo>
                  <a:pt x="4637474" y="9898327"/>
                </a:lnTo>
                <a:cubicBezTo>
                  <a:pt x="4638867" y="9897055"/>
                  <a:pt x="4640503" y="9896298"/>
                  <a:pt x="4642168" y="9895874"/>
                </a:cubicBezTo>
                <a:cubicBezTo>
                  <a:pt x="4643137" y="9890361"/>
                  <a:pt x="4646014" y="9885303"/>
                  <a:pt x="4651344" y="9882031"/>
                </a:cubicBezTo>
                <a:cubicBezTo>
                  <a:pt x="4654705" y="9879972"/>
                  <a:pt x="4658218" y="9879002"/>
                  <a:pt x="4661701" y="9878851"/>
                </a:cubicBezTo>
                <a:cubicBezTo>
                  <a:pt x="4659581" y="9872914"/>
                  <a:pt x="4661610" y="9866189"/>
                  <a:pt x="4667636" y="9863403"/>
                </a:cubicBezTo>
                <a:cubicBezTo>
                  <a:pt x="4673269" y="9860798"/>
                  <a:pt x="4681143" y="9863221"/>
                  <a:pt x="4683505" y="9869249"/>
                </a:cubicBezTo>
                <a:cubicBezTo>
                  <a:pt x="4684443" y="9871581"/>
                  <a:pt x="4685352" y="9873914"/>
                  <a:pt x="4686260" y="9876246"/>
                </a:cubicBezTo>
                <a:cubicBezTo>
                  <a:pt x="4686805" y="9877609"/>
                  <a:pt x="4687017" y="9879002"/>
                  <a:pt x="4687108" y="9880396"/>
                </a:cubicBezTo>
                <a:lnTo>
                  <a:pt x="4688683" y="9882152"/>
                </a:lnTo>
                <a:cubicBezTo>
                  <a:pt x="4691318" y="9885091"/>
                  <a:pt x="4692075" y="9888786"/>
                  <a:pt x="4691499" y="9892299"/>
                </a:cubicBezTo>
                <a:cubicBezTo>
                  <a:pt x="4692408" y="9891876"/>
                  <a:pt x="4693226" y="9891452"/>
                  <a:pt x="4694164" y="9891210"/>
                </a:cubicBezTo>
                <a:cubicBezTo>
                  <a:pt x="4698555" y="9886817"/>
                  <a:pt x="4705702" y="9885182"/>
                  <a:pt x="4711032" y="9891149"/>
                </a:cubicBezTo>
                <a:cubicBezTo>
                  <a:pt x="4711062" y="9891210"/>
                  <a:pt x="4711062" y="9891239"/>
                  <a:pt x="4711093" y="9891300"/>
                </a:cubicBezTo>
                <a:cubicBezTo>
                  <a:pt x="4711184" y="9890028"/>
                  <a:pt x="4711305" y="9888756"/>
                  <a:pt x="4711941" y="9887332"/>
                </a:cubicBezTo>
                <a:cubicBezTo>
                  <a:pt x="4718058" y="9873278"/>
                  <a:pt x="4740770" y="9880820"/>
                  <a:pt x="4734622" y="9894904"/>
                </a:cubicBezTo>
                <a:cubicBezTo>
                  <a:pt x="4730565" y="9904264"/>
                  <a:pt x="4719299" y="9903931"/>
                  <a:pt x="4713939" y="9898630"/>
                </a:cubicBezTo>
                <a:cubicBezTo>
                  <a:pt x="4713970" y="9901326"/>
                  <a:pt x="4712879" y="9903689"/>
                  <a:pt x="4711244" y="9905809"/>
                </a:cubicBezTo>
                <a:cubicBezTo>
                  <a:pt x="4711789" y="9906566"/>
                  <a:pt x="4712395" y="9907294"/>
                  <a:pt x="4712788" y="9908111"/>
                </a:cubicBezTo>
                <a:close/>
                <a:moveTo>
                  <a:pt x="4783167" y="10021214"/>
                </a:moveTo>
                <a:lnTo>
                  <a:pt x="4779199" y="10024758"/>
                </a:lnTo>
                <a:cubicBezTo>
                  <a:pt x="4775020" y="10028544"/>
                  <a:pt x="4768782" y="10028574"/>
                  <a:pt x="4764300" y="10025424"/>
                </a:cubicBezTo>
                <a:cubicBezTo>
                  <a:pt x="4764421" y="10026545"/>
                  <a:pt x="4764270" y="10027666"/>
                  <a:pt x="4764088" y="10028786"/>
                </a:cubicBezTo>
                <a:cubicBezTo>
                  <a:pt x="4769872" y="10028029"/>
                  <a:pt x="4776747" y="10031875"/>
                  <a:pt x="4777473" y="10038024"/>
                </a:cubicBezTo>
                <a:lnTo>
                  <a:pt x="4778109" y="10043295"/>
                </a:lnTo>
                <a:cubicBezTo>
                  <a:pt x="4778897" y="10049746"/>
                  <a:pt x="4775657" y="10056047"/>
                  <a:pt x="4768873" y="10057470"/>
                </a:cubicBezTo>
                <a:cubicBezTo>
                  <a:pt x="4762938" y="10058713"/>
                  <a:pt x="4755457" y="10054654"/>
                  <a:pt x="4754701" y="10048232"/>
                </a:cubicBezTo>
                <a:lnTo>
                  <a:pt x="4754065" y="10042961"/>
                </a:lnTo>
                <a:cubicBezTo>
                  <a:pt x="4753883" y="10041478"/>
                  <a:pt x="4753974" y="10039963"/>
                  <a:pt x="4754216" y="10038539"/>
                </a:cubicBezTo>
                <a:cubicBezTo>
                  <a:pt x="4751067" y="10038994"/>
                  <a:pt x="4747766" y="10038328"/>
                  <a:pt x="4745161" y="10036268"/>
                </a:cubicBezTo>
                <a:lnTo>
                  <a:pt x="4739226" y="10031633"/>
                </a:lnTo>
                <a:cubicBezTo>
                  <a:pt x="4734138" y="10027635"/>
                  <a:pt x="4733109" y="10020002"/>
                  <a:pt x="4737106" y="10014853"/>
                </a:cubicBezTo>
                <a:cubicBezTo>
                  <a:pt x="4741043" y="10009764"/>
                  <a:pt x="4748795" y="10008735"/>
                  <a:pt x="4753883" y="10012733"/>
                </a:cubicBezTo>
                <a:lnTo>
                  <a:pt x="4759485" y="10017124"/>
                </a:lnTo>
                <a:cubicBezTo>
                  <a:pt x="4759122" y="10013459"/>
                  <a:pt x="4760151" y="10009643"/>
                  <a:pt x="4763028" y="10007068"/>
                </a:cubicBezTo>
                <a:lnTo>
                  <a:pt x="4766995" y="10003524"/>
                </a:lnTo>
                <a:cubicBezTo>
                  <a:pt x="4771811" y="9999193"/>
                  <a:pt x="4779502" y="9999466"/>
                  <a:pt x="4783894" y="10004282"/>
                </a:cubicBezTo>
                <a:cubicBezTo>
                  <a:pt x="4788254" y="10009037"/>
                  <a:pt x="4787951" y="10016882"/>
                  <a:pt x="4783167" y="10021214"/>
                </a:cubicBezTo>
                <a:close/>
                <a:moveTo>
                  <a:pt x="4810240" y="9930102"/>
                </a:moveTo>
                <a:cubicBezTo>
                  <a:pt x="4808059" y="9930495"/>
                  <a:pt x="4805970" y="9930405"/>
                  <a:pt x="4803971" y="9930011"/>
                </a:cubicBezTo>
                <a:cubicBezTo>
                  <a:pt x="4799580" y="9932313"/>
                  <a:pt x="4794250" y="9931404"/>
                  <a:pt x="4790192" y="9928223"/>
                </a:cubicBezTo>
                <a:lnTo>
                  <a:pt x="4784287" y="9923589"/>
                </a:lnTo>
                <a:cubicBezTo>
                  <a:pt x="4779169" y="9919591"/>
                  <a:pt x="4779593" y="9911080"/>
                  <a:pt x="4783712" y="9906657"/>
                </a:cubicBezTo>
                <a:cubicBezTo>
                  <a:pt x="4787224" y="9902901"/>
                  <a:pt x="4792130" y="9902235"/>
                  <a:pt x="4796491" y="9903810"/>
                </a:cubicBezTo>
                <a:cubicBezTo>
                  <a:pt x="4798005" y="9902780"/>
                  <a:pt x="4799701" y="9901962"/>
                  <a:pt x="4801700" y="9901660"/>
                </a:cubicBezTo>
                <a:cubicBezTo>
                  <a:pt x="4805940" y="9901024"/>
                  <a:pt x="4810330" y="9903325"/>
                  <a:pt x="4812844" y="9906808"/>
                </a:cubicBezTo>
                <a:cubicBezTo>
                  <a:pt x="4816993" y="9908383"/>
                  <a:pt x="4820142" y="9912503"/>
                  <a:pt x="4820809" y="9916865"/>
                </a:cubicBezTo>
                <a:cubicBezTo>
                  <a:pt x="4821869" y="9923589"/>
                  <a:pt x="4816388" y="9928980"/>
                  <a:pt x="4810240" y="9930102"/>
                </a:cubicBezTo>
                <a:close/>
                <a:moveTo>
                  <a:pt x="4813934" y="9865372"/>
                </a:moveTo>
                <a:lnTo>
                  <a:pt x="4803365" y="9866644"/>
                </a:lnTo>
                <a:cubicBezTo>
                  <a:pt x="4796946" y="9867432"/>
                  <a:pt x="4790677" y="9863676"/>
                  <a:pt x="4789465" y="9857012"/>
                </a:cubicBezTo>
                <a:cubicBezTo>
                  <a:pt x="4788375" y="9850923"/>
                  <a:pt x="4792676" y="9843866"/>
                  <a:pt x="4799096" y="9843109"/>
                </a:cubicBezTo>
                <a:lnTo>
                  <a:pt x="4809634" y="9841837"/>
                </a:lnTo>
                <a:cubicBezTo>
                  <a:pt x="4816084" y="9841049"/>
                  <a:pt x="4822353" y="9844805"/>
                  <a:pt x="4823534" y="9851469"/>
                </a:cubicBezTo>
                <a:cubicBezTo>
                  <a:pt x="4824685" y="9857527"/>
                  <a:pt x="4820355" y="9864585"/>
                  <a:pt x="4813934" y="9865372"/>
                </a:cubicBezTo>
                <a:close/>
                <a:moveTo>
                  <a:pt x="4815994" y="9810850"/>
                </a:moveTo>
                <a:cubicBezTo>
                  <a:pt x="4814146" y="9795614"/>
                  <a:pt x="4837707" y="9791404"/>
                  <a:pt x="4839554" y="9806731"/>
                </a:cubicBezTo>
                <a:cubicBezTo>
                  <a:pt x="4841432" y="9821966"/>
                  <a:pt x="4817871" y="9826177"/>
                  <a:pt x="4815994" y="9810850"/>
                </a:cubicBezTo>
                <a:close/>
                <a:moveTo>
                  <a:pt x="4881375" y="9681361"/>
                </a:moveTo>
                <a:cubicBezTo>
                  <a:pt x="4879255" y="9687176"/>
                  <a:pt x="4871957" y="9691054"/>
                  <a:pt x="4866021" y="9688479"/>
                </a:cubicBezTo>
                <a:lnTo>
                  <a:pt x="4856271" y="9684238"/>
                </a:lnTo>
                <a:cubicBezTo>
                  <a:pt x="4855604" y="9683965"/>
                  <a:pt x="4855119" y="9683481"/>
                  <a:pt x="4854544" y="9683087"/>
                </a:cubicBezTo>
                <a:cubicBezTo>
                  <a:pt x="4854484" y="9684632"/>
                  <a:pt x="4854363" y="9686207"/>
                  <a:pt x="4853666" y="9687842"/>
                </a:cubicBezTo>
                <a:cubicBezTo>
                  <a:pt x="4847519" y="9701927"/>
                  <a:pt x="4826986" y="9689660"/>
                  <a:pt x="4833043" y="9675696"/>
                </a:cubicBezTo>
                <a:cubicBezTo>
                  <a:pt x="4834618" y="9672061"/>
                  <a:pt x="4837131" y="9670214"/>
                  <a:pt x="4839917" y="9669669"/>
                </a:cubicBezTo>
                <a:cubicBezTo>
                  <a:pt x="4833619" y="9667458"/>
                  <a:pt x="4828289" y="9659976"/>
                  <a:pt x="4831771" y="9651949"/>
                </a:cubicBezTo>
                <a:cubicBezTo>
                  <a:pt x="4835799" y="9642680"/>
                  <a:pt x="4846004" y="9644862"/>
                  <a:pt x="4850819" y="9651374"/>
                </a:cubicBezTo>
                <a:lnTo>
                  <a:pt x="4849002" y="9646800"/>
                </a:lnTo>
                <a:cubicBezTo>
                  <a:pt x="4846640" y="9640772"/>
                  <a:pt x="4850335" y="9633624"/>
                  <a:pt x="4856271" y="9631534"/>
                </a:cubicBezTo>
                <a:cubicBezTo>
                  <a:pt x="4862509" y="9629323"/>
                  <a:pt x="4869171" y="9632806"/>
                  <a:pt x="4871533" y="9638803"/>
                </a:cubicBezTo>
                <a:lnTo>
                  <a:pt x="4874289" y="9645800"/>
                </a:lnTo>
                <a:cubicBezTo>
                  <a:pt x="4876651" y="9651828"/>
                  <a:pt x="4872956" y="9658976"/>
                  <a:pt x="4867021" y="9661066"/>
                </a:cubicBezTo>
                <a:cubicBezTo>
                  <a:pt x="4864659" y="9661914"/>
                  <a:pt x="4862297" y="9661672"/>
                  <a:pt x="4860056" y="9661036"/>
                </a:cubicBezTo>
                <a:cubicBezTo>
                  <a:pt x="4861540" y="9660975"/>
                  <a:pt x="4863054" y="9661157"/>
                  <a:pt x="4864477" y="9661793"/>
                </a:cubicBezTo>
                <a:lnTo>
                  <a:pt x="4874228" y="9666033"/>
                </a:lnTo>
                <a:cubicBezTo>
                  <a:pt x="4880194" y="9668578"/>
                  <a:pt x="4883707" y="9674969"/>
                  <a:pt x="4881375" y="9681361"/>
                </a:cubicBezTo>
                <a:close/>
                <a:moveTo>
                  <a:pt x="4890248" y="9597245"/>
                </a:moveTo>
                <a:cubicBezTo>
                  <a:pt x="4892883" y="9591127"/>
                  <a:pt x="4900514" y="9589219"/>
                  <a:pt x="4906238" y="9591703"/>
                </a:cubicBezTo>
                <a:lnTo>
                  <a:pt x="4911113" y="9593823"/>
                </a:lnTo>
                <a:cubicBezTo>
                  <a:pt x="4917261" y="9596488"/>
                  <a:pt x="4919108" y="9604061"/>
                  <a:pt x="4916625" y="9609816"/>
                </a:cubicBezTo>
                <a:cubicBezTo>
                  <a:pt x="4913990" y="9615934"/>
                  <a:pt x="4906359" y="9617843"/>
                  <a:pt x="4900635" y="9615359"/>
                </a:cubicBezTo>
                <a:lnTo>
                  <a:pt x="4895760" y="9613239"/>
                </a:lnTo>
                <a:cubicBezTo>
                  <a:pt x="4889642" y="9610573"/>
                  <a:pt x="4887765" y="9603000"/>
                  <a:pt x="4890248" y="9597245"/>
                </a:cubicBezTo>
                <a:close/>
                <a:moveTo>
                  <a:pt x="4916352" y="9703624"/>
                </a:moveTo>
                <a:lnTo>
                  <a:pt x="4914232" y="9708500"/>
                </a:lnTo>
                <a:cubicBezTo>
                  <a:pt x="4911628" y="9714467"/>
                  <a:pt x="4902815" y="9715619"/>
                  <a:pt x="4897819" y="9712650"/>
                </a:cubicBezTo>
                <a:cubicBezTo>
                  <a:pt x="4891762" y="9709046"/>
                  <a:pt x="4891096" y="9702170"/>
                  <a:pt x="4893670" y="9696233"/>
                </a:cubicBezTo>
                <a:lnTo>
                  <a:pt x="4895790" y="9691356"/>
                </a:lnTo>
                <a:cubicBezTo>
                  <a:pt x="4898394" y="9685389"/>
                  <a:pt x="4907207" y="9684238"/>
                  <a:pt x="4912204" y="9687206"/>
                </a:cubicBezTo>
                <a:cubicBezTo>
                  <a:pt x="4918260" y="9690811"/>
                  <a:pt x="4918927" y="9697687"/>
                  <a:pt x="4916352" y="9703624"/>
                </a:cubicBezTo>
                <a:close/>
                <a:moveTo>
                  <a:pt x="4917806" y="9650889"/>
                </a:moveTo>
                <a:cubicBezTo>
                  <a:pt x="4911688" y="9664974"/>
                  <a:pt x="4889249" y="9656644"/>
                  <a:pt x="4895396" y="9642528"/>
                </a:cubicBezTo>
                <a:cubicBezTo>
                  <a:pt x="4901513" y="9628444"/>
                  <a:pt x="4923954" y="9636774"/>
                  <a:pt x="4917806" y="9650889"/>
                </a:cubicBezTo>
                <a:close/>
                <a:moveTo>
                  <a:pt x="4937884" y="9578012"/>
                </a:moveTo>
                <a:cubicBezTo>
                  <a:pt x="4931766" y="9592066"/>
                  <a:pt x="4909054" y="9584524"/>
                  <a:pt x="4915202" y="9570439"/>
                </a:cubicBezTo>
                <a:cubicBezTo>
                  <a:pt x="4921319" y="9556354"/>
                  <a:pt x="4944031" y="9563896"/>
                  <a:pt x="4937884" y="9578012"/>
                </a:cubicBezTo>
                <a:close/>
                <a:moveTo>
                  <a:pt x="4966835" y="7584934"/>
                </a:moveTo>
                <a:cubicBezTo>
                  <a:pt x="4639443" y="7313869"/>
                  <a:pt x="4506136" y="6907772"/>
                  <a:pt x="4430398" y="6504098"/>
                </a:cubicBezTo>
                <a:cubicBezTo>
                  <a:pt x="4349814" y="6074647"/>
                  <a:pt x="4310960" y="5614967"/>
                  <a:pt x="4452050" y="5193028"/>
                </a:cubicBezTo>
                <a:cubicBezTo>
                  <a:pt x="4523518" y="4979363"/>
                  <a:pt x="4645469" y="4771059"/>
                  <a:pt x="4821687" y="4627303"/>
                </a:cubicBezTo>
                <a:cubicBezTo>
                  <a:pt x="4945939" y="4525953"/>
                  <a:pt x="5096114" y="4464343"/>
                  <a:pt x="5256947" y="4465615"/>
                </a:cubicBezTo>
                <a:cubicBezTo>
                  <a:pt x="5342558" y="4466282"/>
                  <a:pt x="5426503" y="4448047"/>
                  <a:pt x="5511569" y="4448471"/>
                </a:cubicBezTo>
                <a:cubicBezTo>
                  <a:pt x="5607900" y="4448956"/>
                  <a:pt x="5704655" y="4477459"/>
                  <a:pt x="5784724" y="4531314"/>
                </a:cubicBezTo>
                <a:cubicBezTo>
                  <a:pt x="5947102" y="4640479"/>
                  <a:pt x="6039012" y="4836364"/>
                  <a:pt x="6049974" y="5031734"/>
                </a:cubicBezTo>
                <a:cubicBezTo>
                  <a:pt x="6058121" y="5176823"/>
                  <a:pt x="6025354" y="5321579"/>
                  <a:pt x="5969512" y="5454915"/>
                </a:cubicBezTo>
                <a:cubicBezTo>
                  <a:pt x="5947405" y="5507741"/>
                  <a:pt x="5926934" y="5555750"/>
                  <a:pt x="5915941" y="5611999"/>
                </a:cubicBezTo>
                <a:cubicBezTo>
                  <a:pt x="5893955" y="5724465"/>
                  <a:pt x="5798472" y="5873885"/>
                  <a:pt x="5928236" y="5953972"/>
                </a:cubicBezTo>
                <a:cubicBezTo>
                  <a:pt x="6011575" y="6005405"/>
                  <a:pt x="6132072" y="6021609"/>
                  <a:pt x="6222649" y="6063531"/>
                </a:cubicBezTo>
                <a:cubicBezTo>
                  <a:pt x="6314741" y="6106179"/>
                  <a:pt x="6398686" y="6161700"/>
                  <a:pt x="6479118" y="6223280"/>
                </a:cubicBezTo>
                <a:cubicBezTo>
                  <a:pt x="6794063" y="6464448"/>
                  <a:pt x="6968343" y="6862004"/>
                  <a:pt x="6879674" y="7255713"/>
                </a:cubicBezTo>
                <a:cubicBezTo>
                  <a:pt x="6782404" y="7687556"/>
                  <a:pt x="6405893" y="7906401"/>
                  <a:pt x="5986834" y="7935116"/>
                </a:cubicBezTo>
                <a:cubicBezTo>
                  <a:pt x="5617560" y="7960407"/>
                  <a:pt x="5248620" y="7818226"/>
                  <a:pt x="4966835" y="7584934"/>
                </a:cubicBezTo>
                <a:close/>
                <a:moveTo>
                  <a:pt x="6474000" y="9471845"/>
                </a:moveTo>
                <a:cubicBezTo>
                  <a:pt x="6472455" y="9475419"/>
                  <a:pt x="6469094" y="9477570"/>
                  <a:pt x="6465430" y="9478146"/>
                </a:cubicBezTo>
                <a:cubicBezTo>
                  <a:pt x="6466187" y="9478267"/>
                  <a:pt x="6466914" y="9478479"/>
                  <a:pt x="6467640" y="9478782"/>
                </a:cubicBezTo>
                <a:lnTo>
                  <a:pt x="6472365" y="9480962"/>
                </a:lnTo>
                <a:cubicBezTo>
                  <a:pt x="6478149" y="9483628"/>
                  <a:pt x="6482207" y="9488898"/>
                  <a:pt x="6480147" y="9495623"/>
                </a:cubicBezTo>
                <a:cubicBezTo>
                  <a:pt x="6478482" y="9501105"/>
                  <a:pt x="6471274" y="9506073"/>
                  <a:pt x="6465490" y="9503407"/>
                </a:cubicBezTo>
                <a:lnTo>
                  <a:pt x="6460766" y="9501227"/>
                </a:lnTo>
                <a:cubicBezTo>
                  <a:pt x="6454982" y="9498561"/>
                  <a:pt x="6450924" y="9493291"/>
                  <a:pt x="6452984" y="9486566"/>
                </a:cubicBezTo>
                <a:cubicBezTo>
                  <a:pt x="6454195" y="9482659"/>
                  <a:pt x="6458162" y="9479084"/>
                  <a:pt x="6462462" y="9478267"/>
                </a:cubicBezTo>
                <a:cubicBezTo>
                  <a:pt x="6461039" y="9478175"/>
                  <a:pt x="6459615" y="9477843"/>
                  <a:pt x="6458313" y="9477236"/>
                </a:cubicBezTo>
                <a:lnTo>
                  <a:pt x="6453589" y="9475056"/>
                </a:lnTo>
                <a:cubicBezTo>
                  <a:pt x="6451893" y="9474299"/>
                  <a:pt x="6450591" y="9473148"/>
                  <a:pt x="6449531" y="9471784"/>
                </a:cubicBezTo>
                <a:cubicBezTo>
                  <a:pt x="6444171" y="9473056"/>
                  <a:pt x="6438508" y="9472420"/>
                  <a:pt x="6433511" y="9468937"/>
                </a:cubicBezTo>
                <a:cubicBezTo>
                  <a:pt x="6430332" y="9466696"/>
                  <a:pt x="6428091" y="9463910"/>
                  <a:pt x="6426576" y="9460789"/>
                </a:cubicBezTo>
                <a:cubicBezTo>
                  <a:pt x="6425062" y="9460911"/>
                  <a:pt x="6423488" y="9460638"/>
                  <a:pt x="6421943" y="9460183"/>
                </a:cubicBezTo>
                <a:cubicBezTo>
                  <a:pt x="6425093" y="9462879"/>
                  <a:pt x="6427213" y="9466938"/>
                  <a:pt x="6426274" y="9471966"/>
                </a:cubicBezTo>
                <a:cubicBezTo>
                  <a:pt x="6425607" y="9475662"/>
                  <a:pt x="6423669" y="9477903"/>
                  <a:pt x="6421216" y="9479084"/>
                </a:cubicBezTo>
                <a:lnTo>
                  <a:pt x="6421428" y="9479387"/>
                </a:lnTo>
                <a:cubicBezTo>
                  <a:pt x="6427818" y="9480296"/>
                  <a:pt x="6434238" y="9486111"/>
                  <a:pt x="6432724" y="9494411"/>
                </a:cubicBezTo>
                <a:cubicBezTo>
                  <a:pt x="6430907" y="9504134"/>
                  <a:pt x="6420701" y="9504316"/>
                  <a:pt x="6414645" y="9499167"/>
                </a:cubicBezTo>
                <a:lnTo>
                  <a:pt x="6417401" y="9503165"/>
                </a:lnTo>
                <a:cubicBezTo>
                  <a:pt x="6421004" y="9508405"/>
                  <a:pt x="6419036" y="9516038"/>
                  <a:pt x="6413827" y="9519370"/>
                </a:cubicBezTo>
                <a:cubicBezTo>
                  <a:pt x="6408346" y="9522853"/>
                  <a:pt x="6401199" y="9521005"/>
                  <a:pt x="6397626" y="9515796"/>
                </a:cubicBezTo>
                <a:lnTo>
                  <a:pt x="6393447" y="9509708"/>
                </a:lnTo>
                <a:cubicBezTo>
                  <a:pt x="6389843" y="9504467"/>
                  <a:pt x="6391811" y="9496834"/>
                  <a:pt x="6397020" y="9493502"/>
                </a:cubicBezTo>
                <a:cubicBezTo>
                  <a:pt x="6398716" y="9492412"/>
                  <a:pt x="6400563" y="9492381"/>
                  <a:pt x="6402411" y="9492260"/>
                </a:cubicBezTo>
                <a:cubicBezTo>
                  <a:pt x="6401865" y="9491685"/>
                  <a:pt x="6401230" y="9491170"/>
                  <a:pt x="6400775" y="9490504"/>
                </a:cubicBezTo>
                <a:lnTo>
                  <a:pt x="6396596" y="9484415"/>
                </a:lnTo>
                <a:cubicBezTo>
                  <a:pt x="6392992" y="9479176"/>
                  <a:pt x="6396293" y="9471269"/>
                  <a:pt x="6401381" y="9468543"/>
                </a:cubicBezTo>
                <a:cubicBezTo>
                  <a:pt x="6402259" y="9468059"/>
                  <a:pt x="6403137" y="9467998"/>
                  <a:pt x="6403985" y="9467756"/>
                </a:cubicBezTo>
                <a:cubicBezTo>
                  <a:pt x="6403955" y="9466817"/>
                  <a:pt x="6403682" y="9465939"/>
                  <a:pt x="6403864" y="9464909"/>
                </a:cubicBezTo>
                <a:cubicBezTo>
                  <a:pt x="6405227" y="9457518"/>
                  <a:pt x="6411465" y="9455610"/>
                  <a:pt x="6417067" y="9457336"/>
                </a:cubicBezTo>
                <a:cubicBezTo>
                  <a:pt x="6414009" y="9454034"/>
                  <a:pt x="6412797" y="9448825"/>
                  <a:pt x="6414705" y="9444706"/>
                </a:cubicBezTo>
                <a:lnTo>
                  <a:pt x="6419066" y="9435255"/>
                </a:lnTo>
                <a:cubicBezTo>
                  <a:pt x="6420883" y="9431317"/>
                  <a:pt x="6424305" y="9428894"/>
                  <a:pt x="6428182" y="9428318"/>
                </a:cubicBezTo>
                <a:cubicBezTo>
                  <a:pt x="6428242" y="9428167"/>
                  <a:pt x="6428303" y="9428015"/>
                  <a:pt x="6428363" y="9427864"/>
                </a:cubicBezTo>
                <a:cubicBezTo>
                  <a:pt x="6421216" y="9427046"/>
                  <a:pt x="6414524" y="9420110"/>
                  <a:pt x="6418430" y="9411629"/>
                </a:cubicBezTo>
                <a:cubicBezTo>
                  <a:pt x="6423155" y="9401361"/>
                  <a:pt x="6436267" y="9404177"/>
                  <a:pt x="6439961" y="9412022"/>
                </a:cubicBezTo>
                <a:cubicBezTo>
                  <a:pt x="6447320" y="9408357"/>
                  <a:pt x="6457828" y="9410599"/>
                  <a:pt x="6464551" y="9414809"/>
                </a:cubicBezTo>
                <a:cubicBezTo>
                  <a:pt x="6469276" y="9417778"/>
                  <a:pt x="6471063" y="9424441"/>
                  <a:pt x="6471577" y="9430984"/>
                </a:cubicBezTo>
                <a:cubicBezTo>
                  <a:pt x="6479421" y="9429924"/>
                  <a:pt x="6488809" y="9439253"/>
                  <a:pt x="6484266" y="9449188"/>
                </a:cubicBezTo>
                <a:cubicBezTo>
                  <a:pt x="6481147" y="9455973"/>
                  <a:pt x="6474757" y="9456307"/>
                  <a:pt x="6469790" y="9453308"/>
                </a:cubicBezTo>
                <a:cubicBezTo>
                  <a:pt x="6469700" y="9454428"/>
                  <a:pt x="6469518" y="9455488"/>
                  <a:pt x="6469124" y="9456488"/>
                </a:cubicBezTo>
                <a:cubicBezTo>
                  <a:pt x="6474636" y="9459457"/>
                  <a:pt x="6476392" y="9466302"/>
                  <a:pt x="6474000" y="9471845"/>
                </a:cubicBezTo>
                <a:close/>
                <a:moveTo>
                  <a:pt x="6447230" y="9759842"/>
                </a:moveTo>
                <a:cubicBezTo>
                  <a:pt x="6444504" y="9774472"/>
                  <a:pt x="6421034" y="9773412"/>
                  <a:pt x="6423790" y="9758600"/>
                </a:cubicBezTo>
                <a:cubicBezTo>
                  <a:pt x="6424093" y="9756903"/>
                  <a:pt x="6424759" y="9755450"/>
                  <a:pt x="6425547" y="9754177"/>
                </a:cubicBezTo>
                <a:lnTo>
                  <a:pt x="6425335" y="9754269"/>
                </a:lnTo>
                <a:cubicBezTo>
                  <a:pt x="6419339" y="9756995"/>
                  <a:pt x="6412646" y="9753693"/>
                  <a:pt x="6409951" y="9748059"/>
                </a:cubicBezTo>
                <a:cubicBezTo>
                  <a:pt x="6407165" y="9742244"/>
                  <a:pt x="6410587" y="9735217"/>
                  <a:pt x="6416159" y="9732672"/>
                </a:cubicBezTo>
                <a:lnTo>
                  <a:pt x="6420126" y="9730854"/>
                </a:lnTo>
                <a:cubicBezTo>
                  <a:pt x="6420732" y="9727431"/>
                  <a:pt x="6422640" y="9724312"/>
                  <a:pt x="6425971" y="9722464"/>
                </a:cubicBezTo>
                <a:cubicBezTo>
                  <a:pt x="6430301" y="9720101"/>
                  <a:pt x="6434480" y="9721040"/>
                  <a:pt x="6438871" y="9722494"/>
                </a:cubicBezTo>
                <a:cubicBezTo>
                  <a:pt x="6442263" y="9723615"/>
                  <a:pt x="6444292" y="9726523"/>
                  <a:pt x="6445170" y="9729794"/>
                </a:cubicBezTo>
                <a:cubicBezTo>
                  <a:pt x="6445352" y="9729946"/>
                  <a:pt x="6445534" y="9730097"/>
                  <a:pt x="6445746" y="9730249"/>
                </a:cubicBezTo>
                <a:cubicBezTo>
                  <a:pt x="6450863" y="9734368"/>
                  <a:pt x="6451106" y="9741729"/>
                  <a:pt x="6447351" y="9746756"/>
                </a:cubicBezTo>
                <a:cubicBezTo>
                  <a:pt x="6446230" y="9748271"/>
                  <a:pt x="6444686" y="9749240"/>
                  <a:pt x="6443020" y="9749907"/>
                </a:cubicBezTo>
                <a:cubicBezTo>
                  <a:pt x="6446109" y="9751785"/>
                  <a:pt x="6448138" y="9754995"/>
                  <a:pt x="6447230" y="9759842"/>
                </a:cubicBezTo>
                <a:close/>
                <a:moveTo>
                  <a:pt x="6387299" y="9697717"/>
                </a:moveTo>
                <a:cubicBezTo>
                  <a:pt x="6390024" y="9682936"/>
                  <a:pt x="6413403" y="9685147"/>
                  <a:pt x="6410647" y="9699959"/>
                </a:cubicBezTo>
                <a:cubicBezTo>
                  <a:pt x="6407922" y="9714770"/>
                  <a:pt x="6384543" y="9712559"/>
                  <a:pt x="6387299" y="9697717"/>
                </a:cubicBezTo>
                <a:close/>
                <a:moveTo>
                  <a:pt x="6434238" y="9679937"/>
                </a:moveTo>
                <a:cubicBezTo>
                  <a:pt x="6434753" y="9683481"/>
                  <a:pt x="6433572" y="9686510"/>
                  <a:pt x="6431422" y="9688691"/>
                </a:cubicBezTo>
                <a:cubicBezTo>
                  <a:pt x="6427061" y="9694083"/>
                  <a:pt x="6418461" y="9696354"/>
                  <a:pt x="6413736" y="9689782"/>
                </a:cubicBezTo>
                <a:cubicBezTo>
                  <a:pt x="6412465" y="9687994"/>
                  <a:pt x="6410980" y="9686359"/>
                  <a:pt x="6409709" y="9684571"/>
                </a:cubicBezTo>
                <a:cubicBezTo>
                  <a:pt x="6409345" y="9684148"/>
                  <a:pt x="6408951" y="9683783"/>
                  <a:pt x="6408558" y="9683390"/>
                </a:cubicBezTo>
                <a:cubicBezTo>
                  <a:pt x="6407286" y="9682390"/>
                  <a:pt x="6406196" y="9681451"/>
                  <a:pt x="6405288" y="9680270"/>
                </a:cubicBezTo>
                <a:cubicBezTo>
                  <a:pt x="6401774" y="9680331"/>
                  <a:pt x="6398140" y="9678938"/>
                  <a:pt x="6395930" y="9676545"/>
                </a:cubicBezTo>
                <a:cubicBezTo>
                  <a:pt x="6391327" y="9671516"/>
                  <a:pt x="6392478" y="9664701"/>
                  <a:pt x="6396657" y="9659946"/>
                </a:cubicBezTo>
                <a:cubicBezTo>
                  <a:pt x="6393689" y="9663307"/>
                  <a:pt x="6395324" y="9662733"/>
                  <a:pt x="6395627" y="9659855"/>
                </a:cubicBezTo>
                <a:cubicBezTo>
                  <a:pt x="6395869" y="9657523"/>
                  <a:pt x="6396293" y="9656008"/>
                  <a:pt x="6397202" y="9653979"/>
                </a:cubicBezTo>
                <a:cubicBezTo>
                  <a:pt x="6399231" y="9649465"/>
                  <a:pt x="6402653" y="9646831"/>
                  <a:pt x="6406650" y="9644104"/>
                </a:cubicBezTo>
                <a:cubicBezTo>
                  <a:pt x="6407831" y="9643316"/>
                  <a:pt x="6409315" y="9642953"/>
                  <a:pt x="6410890" y="9642832"/>
                </a:cubicBezTo>
                <a:cubicBezTo>
                  <a:pt x="6412495" y="9641257"/>
                  <a:pt x="6414403" y="9640015"/>
                  <a:pt x="6416522" y="9639470"/>
                </a:cubicBezTo>
                <a:cubicBezTo>
                  <a:pt x="6418188" y="9639045"/>
                  <a:pt x="6419884" y="9638742"/>
                  <a:pt x="6421580" y="9638470"/>
                </a:cubicBezTo>
                <a:cubicBezTo>
                  <a:pt x="6421913" y="9638137"/>
                  <a:pt x="6422216" y="9637804"/>
                  <a:pt x="6422579" y="9637501"/>
                </a:cubicBezTo>
                <a:cubicBezTo>
                  <a:pt x="6427334" y="9633775"/>
                  <a:pt x="6435449" y="9634260"/>
                  <a:pt x="6439053" y="9639470"/>
                </a:cubicBezTo>
                <a:lnTo>
                  <a:pt x="6440991" y="9642317"/>
                </a:lnTo>
                <a:cubicBezTo>
                  <a:pt x="6441839" y="9642953"/>
                  <a:pt x="6442657" y="9643619"/>
                  <a:pt x="6443414" y="9644437"/>
                </a:cubicBezTo>
                <a:cubicBezTo>
                  <a:pt x="6449198" y="9650525"/>
                  <a:pt x="6450500" y="9659734"/>
                  <a:pt x="6452832" y="9667458"/>
                </a:cubicBezTo>
                <a:cubicBezTo>
                  <a:pt x="6456345" y="9679119"/>
                  <a:pt x="6442203" y="9684723"/>
                  <a:pt x="6434299" y="9678967"/>
                </a:cubicBezTo>
                <a:cubicBezTo>
                  <a:pt x="6434268" y="9679332"/>
                  <a:pt x="6434238" y="9679634"/>
                  <a:pt x="6434238" y="9679937"/>
                </a:cubicBezTo>
                <a:close/>
                <a:moveTo>
                  <a:pt x="6386996" y="9570227"/>
                </a:moveTo>
                <a:cubicBezTo>
                  <a:pt x="6385936" y="9576588"/>
                  <a:pt x="6379122" y="9580404"/>
                  <a:pt x="6373096" y="9579284"/>
                </a:cubicBezTo>
                <a:lnTo>
                  <a:pt x="6357712" y="9576437"/>
                </a:lnTo>
                <a:cubicBezTo>
                  <a:pt x="6351232" y="9575225"/>
                  <a:pt x="6347628" y="9568682"/>
                  <a:pt x="6348658" y="9562533"/>
                </a:cubicBezTo>
                <a:cubicBezTo>
                  <a:pt x="6349597" y="9556718"/>
                  <a:pt x="6355380" y="9553234"/>
                  <a:pt x="6360953" y="9553506"/>
                </a:cubicBezTo>
                <a:cubicBezTo>
                  <a:pt x="6360953" y="9553477"/>
                  <a:pt x="6360953" y="9553477"/>
                  <a:pt x="6360953" y="9553446"/>
                </a:cubicBezTo>
                <a:cubicBezTo>
                  <a:pt x="6362134" y="9547025"/>
                  <a:pt x="6368978" y="9543511"/>
                  <a:pt x="6375004" y="9544632"/>
                </a:cubicBezTo>
                <a:lnTo>
                  <a:pt x="6380122" y="9545571"/>
                </a:lnTo>
                <a:cubicBezTo>
                  <a:pt x="6386572" y="9546783"/>
                  <a:pt x="6390024" y="9553598"/>
                  <a:pt x="6388934" y="9559625"/>
                </a:cubicBezTo>
                <a:cubicBezTo>
                  <a:pt x="6388601" y="9561534"/>
                  <a:pt x="6387632" y="9563109"/>
                  <a:pt x="6386451" y="9564442"/>
                </a:cubicBezTo>
                <a:cubicBezTo>
                  <a:pt x="6387026" y="9566289"/>
                  <a:pt x="6387299" y="9568258"/>
                  <a:pt x="6386996" y="9570227"/>
                </a:cubicBezTo>
                <a:close/>
                <a:moveTo>
                  <a:pt x="6191185" y="9754995"/>
                </a:moveTo>
                <a:cubicBezTo>
                  <a:pt x="6191881" y="9751270"/>
                  <a:pt x="6193789" y="9748968"/>
                  <a:pt x="6196212" y="9747756"/>
                </a:cubicBezTo>
                <a:cubicBezTo>
                  <a:pt x="6192639" y="9747907"/>
                  <a:pt x="6188974" y="9746090"/>
                  <a:pt x="6186673" y="9743212"/>
                </a:cubicBezTo>
                <a:cubicBezTo>
                  <a:pt x="6186097" y="9743516"/>
                  <a:pt x="6185552" y="9743879"/>
                  <a:pt x="6184947" y="9744091"/>
                </a:cubicBezTo>
                <a:cubicBezTo>
                  <a:pt x="6178950" y="9746181"/>
                  <a:pt x="6172137" y="9743698"/>
                  <a:pt x="6169684" y="9737578"/>
                </a:cubicBezTo>
                <a:cubicBezTo>
                  <a:pt x="6167534" y="9732217"/>
                  <a:pt x="6170017" y="9725372"/>
                  <a:pt x="6175316" y="9722858"/>
                </a:cubicBezTo>
                <a:cubicBezTo>
                  <a:pt x="6175498" y="9722615"/>
                  <a:pt x="6175680" y="9722373"/>
                  <a:pt x="6175862" y="9722101"/>
                </a:cubicBezTo>
                <a:cubicBezTo>
                  <a:pt x="6175922" y="9722010"/>
                  <a:pt x="6175952" y="9721949"/>
                  <a:pt x="6176043" y="9721797"/>
                </a:cubicBezTo>
                <a:cubicBezTo>
                  <a:pt x="6176407" y="9720919"/>
                  <a:pt x="6176861" y="9720072"/>
                  <a:pt x="6177224" y="9719223"/>
                </a:cubicBezTo>
                <a:cubicBezTo>
                  <a:pt x="6177497" y="9718556"/>
                  <a:pt x="6178739" y="9714740"/>
                  <a:pt x="6177709" y="9718193"/>
                </a:cubicBezTo>
                <a:cubicBezTo>
                  <a:pt x="6179041" y="9713771"/>
                  <a:pt x="6180556" y="9709985"/>
                  <a:pt x="6185219" y="9708106"/>
                </a:cubicBezTo>
                <a:cubicBezTo>
                  <a:pt x="6189913" y="9706199"/>
                  <a:pt x="6194940" y="9707501"/>
                  <a:pt x="6198332" y="9711045"/>
                </a:cubicBezTo>
                <a:cubicBezTo>
                  <a:pt x="6199028" y="9711741"/>
                  <a:pt x="6199634" y="9712529"/>
                  <a:pt x="6200179" y="9713377"/>
                </a:cubicBezTo>
                <a:cubicBezTo>
                  <a:pt x="6205872" y="9718618"/>
                  <a:pt x="6207235" y="9727371"/>
                  <a:pt x="6207629" y="9734731"/>
                </a:cubicBezTo>
                <a:cubicBezTo>
                  <a:pt x="6207931" y="9740426"/>
                  <a:pt x="6204812" y="9744970"/>
                  <a:pt x="6199755" y="9746878"/>
                </a:cubicBezTo>
                <a:cubicBezTo>
                  <a:pt x="6206841" y="9746303"/>
                  <a:pt x="6215351" y="9752573"/>
                  <a:pt x="6213625" y="9761962"/>
                </a:cubicBezTo>
                <a:cubicBezTo>
                  <a:pt x="6210839" y="9776804"/>
                  <a:pt x="6188460" y="9769656"/>
                  <a:pt x="6191185" y="9754995"/>
                </a:cubicBezTo>
                <a:close/>
                <a:moveTo>
                  <a:pt x="6204389" y="9812031"/>
                </a:moveTo>
                <a:cubicBezTo>
                  <a:pt x="6201633" y="9826934"/>
                  <a:pt x="6178618" y="9822300"/>
                  <a:pt x="6181373" y="9807488"/>
                </a:cubicBezTo>
                <a:cubicBezTo>
                  <a:pt x="6184129" y="9792585"/>
                  <a:pt x="6207144" y="9797220"/>
                  <a:pt x="6204389" y="9812031"/>
                </a:cubicBezTo>
                <a:close/>
                <a:moveTo>
                  <a:pt x="6074171" y="9761083"/>
                </a:moveTo>
                <a:cubicBezTo>
                  <a:pt x="6070688" y="9758267"/>
                  <a:pt x="6066751" y="9755571"/>
                  <a:pt x="6064601" y="9751542"/>
                </a:cubicBezTo>
                <a:cubicBezTo>
                  <a:pt x="6061452" y="9745666"/>
                  <a:pt x="6063420" y="9738457"/>
                  <a:pt x="6069325" y="9735186"/>
                </a:cubicBezTo>
                <a:cubicBezTo>
                  <a:pt x="6073625" y="9732823"/>
                  <a:pt x="6077835" y="9733762"/>
                  <a:pt x="6082226" y="9735217"/>
                </a:cubicBezTo>
                <a:cubicBezTo>
                  <a:pt x="6085617" y="9736337"/>
                  <a:pt x="6087646" y="9739245"/>
                  <a:pt x="6088525" y="9742516"/>
                </a:cubicBezTo>
                <a:cubicBezTo>
                  <a:pt x="6088706" y="9742667"/>
                  <a:pt x="6088888" y="9742819"/>
                  <a:pt x="6089100" y="9742970"/>
                </a:cubicBezTo>
                <a:cubicBezTo>
                  <a:pt x="6093521" y="9746514"/>
                  <a:pt x="6094127" y="9752421"/>
                  <a:pt x="6091826" y="9757237"/>
                </a:cubicBezTo>
                <a:lnTo>
                  <a:pt x="6098034" y="9758388"/>
                </a:lnTo>
                <a:cubicBezTo>
                  <a:pt x="6104272" y="9759539"/>
                  <a:pt x="6108542" y="9765930"/>
                  <a:pt x="6107331" y="9772140"/>
                </a:cubicBezTo>
                <a:cubicBezTo>
                  <a:pt x="6106119" y="9778410"/>
                  <a:pt x="6099821" y="9782590"/>
                  <a:pt x="6093582" y="9781438"/>
                </a:cubicBezTo>
                <a:lnTo>
                  <a:pt x="6083316" y="9779530"/>
                </a:lnTo>
                <a:cubicBezTo>
                  <a:pt x="6077078" y="9778379"/>
                  <a:pt x="6072808" y="9771988"/>
                  <a:pt x="6074019" y="9765778"/>
                </a:cubicBezTo>
                <a:cubicBezTo>
                  <a:pt x="6074292" y="9764325"/>
                  <a:pt x="6074897" y="9763023"/>
                  <a:pt x="6075654" y="9761841"/>
                </a:cubicBezTo>
                <a:cubicBezTo>
                  <a:pt x="6075170" y="9761569"/>
                  <a:pt x="6074594" y="9761448"/>
                  <a:pt x="6074171" y="9761083"/>
                </a:cubicBezTo>
                <a:close/>
                <a:moveTo>
                  <a:pt x="6033440" y="9875429"/>
                </a:moveTo>
                <a:cubicBezTo>
                  <a:pt x="6038800" y="9873641"/>
                  <a:pt x="6044190" y="9876034"/>
                  <a:pt x="6047400" y="9880668"/>
                </a:cubicBezTo>
                <a:lnTo>
                  <a:pt x="6051579" y="9886726"/>
                </a:lnTo>
                <a:cubicBezTo>
                  <a:pt x="6055183" y="9891997"/>
                  <a:pt x="6052094" y="9899872"/>
                  <a:pt x="6046946" y="9902659"/>
                </a:cubicBezTo>
                <a:cubicBezTo>
                  <a:pt x="6040980" y="9905930"/>
                  <a:pt x="6034621" y="9903264"/>
                  <a:pt x="6031017" y="9898025"/>
                </a:cubicBezTo>
                <a:lnTo>
                  <a:pt x="6029987" y="9896540"/>
                </a:lnTo>
                <a:cubicBezTo>
                  <a:pt x="6025869" y="9894510"/>
                  <a:pt x="6022871" y="9890361"/>
                  <a:pt x="6023961" y="9884515"/>
                </a:cubicBezTo>
                <a:cubicBezTo>
                  <a:pt x="6025021" y="9878821"/>
                  <a:pt x="6029048" y="9876004"/>
                  <a:pt x="6033440" y="9875429"/>
                </a:cubicBezTo>
                <a:close/>
                <a:moveTo>
                  <a:pt x="6016390" y="9877427"/>
                </a:moveTo>
                <a:cubicBezTo>
                  <a:pt x="6011030" y="9879215"/>
                  <a:pt x="6005640" y="9876822"/>
                  <a:pt x="6002430" y="9872187"/>
                </a:cubicBezTo>
                <a:lnTo>
                  <a:pt x="5998250" y="9866099"/>
                </a:lnTo>
                <a:cubicBezTo>
                  <a:pt x="5994647" y="9860859"/>
                  <a:pt x="5997766" y="9852984"/>
                  <a:pt x="6002884" y="9850166"/>
                </a:cubicBezTo>
                <a:cubicBezTo>
                  <a:pt x="6008850" y="9846895"/>
                  <a:pt x="6015240" y="9849561"/>
                  <a:pt x="6018813" y="9854801"/>
                </a:cubicBezTo>
                <a:lnTo>
                  <a:pt x="6019842" y="9856285"/>
                </a:lnTo>
                <a:cubicBezTo>
                  <a:pt x="6023961" y="9858315"/>
                  <a:pt x="6026959" y="9862464"/>
                  <a:pt x="6025869" y="9868310"/>
                </a:cubicBezTo>
                <a:cubicBezTo>
                  <a:pt x="6024809" y="9874035"/>
                  <a:pt x="6020781" y="9876882"/>
                  <a:pt x="6016390" y="9877427"/>
                </a:cubicBezTo>
                <a:close/>
                <a:moveTo>
                  <a:pt x="6034469" y="9821936"/>
                </a:moveTo>
                <a:cubicBezTo>
                  <a:pt x="6033470" y="9827418"/>
                  <a:pt x="6028746" y="9831326"/>
                  <a:pt x="6023295" y="9831538"/>
                </a:cubicBezTo>
                <a:cubicBezTo>
                  <a:pt x="6022296" y="9834810"/>
                  <a:pt x="6019994" y="9837747"/>
                  <a:pt x="6016844" y="9839201"/>
                </a:cubicBezTo>
                <a:lnTo>
                  <a:pt x="6012242" y="9841322"/>
                </a:lnTo>
                <a:cubicBezTo>
                  <a:pt x="6008426" y="9843109"/>
                  <a:pt x="6004277" y="9842170"/>
                  <a:pt x="6001188" y="9839807"/>
                </a:cubicBezTo>
                <a:cubicBezTo>
                  <a:pt x="5997342" y="9840292"/>
                  <a:pt x="5993466" y="9838717"/>
                  <a:pt x="5991285" y="9833992"/>
                </a:cubicBezTo>
                <a:cubicBezTo>
                  <a:pt x="5988439" y="9827812"/>
                  <a:pt x="5991255" y="9822148"/>
                  <a:pt x="5995616" y="9819119"/>
                </a:cubicBezTo>
                <a:cubicBezTo>
                  <a:pt x="5995525" y="9818908"/>
                  <a:pt x="5995404" y="9818695"/>
                  <a:pt x="5995313" y="9818483"/>
                </a:cubicBezTo>
                <a:cubicBezTo>
                  <a:pt x="5993193" y="9812183"/>
                  <a:pt x="5996918" y="9806610"/>
                  <a:pt x="6002490" y="9804034"/>
                </a:cubicBezTo>
                <a:lnTo>
                  <a:pt x="6007093" y="9801915"/>
                </a:lnTo>
                <a:cubicBezTo>
                  <a:pt x="6011000" y="9800098"/>
                  <a:pt x="6015542" y="9801794"/>
                  <a:pt x="6018571" y="9804762"/>
                </a:cubicBezTo>
                <a:cubicBezTo>
                  <a:pt x="6020721" y="9803611"/>
                  <a:pt x="6023143" y="9802914"/>
                  <a:pt x="6025748" y="9803369"/>
                </a:cubicBezTo>
                <a:cubicBezTo>
                  <a:pt x="6031895" y="9804368"/>
                  <a:pt x="6036589" y="9810608"/>
                  <a:pt x="6035438" y="9816818"/>
                </a:cubicBezTo>
                <a:lnTo>
                  <a:pt x="6034469" y="9821936"/>
                </a:lnTo>
                <a:close/>
                <a:moveTo>
                  <a:pt x="5995707" y="9587492"/>
                </a:moveTo>
                <a:lnTo>
                  <a:pt x="5996646" y="9582373"/>
                </a:lnTo>
                <a:cubicBezTo>
                  <a:pt x="5997796" y="9576133"/>
                  <a:pt x="6002642" y="9571135"/>
                  <a:pt x="6009395" y="9571771"/>
                </a:cubicBezTo>
                <a:cubicBezTo>
                  <a:pt x="6015300" y="9572317"/>
                  <a:pt x="6021145" y="9578314"/>
                  <a:pt x="6019994" y="9584524"/>
                </a:cubicBezTo>
                <a:lnTo>
                  <a:pt x="6019055" y="9589643"/>
                </a:lnTo>
                <a:cubicBezTo>
                  <a:pt x="6018904" y="9590400"/>
                  <a:pt x="6018540" y="9591036"/>
                  <a:pt x="6018298" y="9591763"/>
                </a:cubicBezTo>
                <a:cubicBezTo>
                  <a:pt x="6021841" y="9593974"/>
                  <a:pt x="6024325" y="9597306"/>
                  <a:pt x="6025899" y="9601274"/>
                </a:cubicBezTo>
                <a:cubicBezTo>
                  <a:pt x="6028171" y="9607029"/>
                  <a:pt x="6023052" y="9613784"/>
                  <a:pt x="6017662" y="9615147"/>
                </a:cubicBezTo>
                <a:cubicBezTo>
                  <a:pt x="6013877" y="9616086"/>
                  <a:pt x="6010576" y="9615056"/>
                  <a:pt x="6008032" y="9612905"/>
                </a:cubicBezTo>
                <a:cubicBezTo>
                  <a:pt x="6004125" y="9612845"/>
                  <a:pt x="6000371" y="9610755"/>
                  <a:pt x="5998160" y="9607150"/>
                </a:cubicBezTo>
                <a:cubicBezTo>
                  <a:pt x="5996070" y="9603757"/>
                  <a:pt x="5996525" y="9599456"/>
                  <a:pt x="5998432" y="9596034"/>
                </a:cubicBezTo>
                <a:cubicBezTo>
                  <a:pt x="5996343" y="9593732"/>
                  <a:pt x="5995131" y="9590673"/>
                  <a:pt x="5995707" y="9587492"/>
                </a:cubicBezTo>
                <a:close/>
                <a:moveTo>
                  <a:pt x="6193759" y="9322788"/>
                </a:moveTo>
                <a:cubicBezTo>
                  <a:pt x="6195485" y="9322182"/>
                  <a:pt x="6197333" y="9321910"/>
                  <a:pt x="6199331" y="9322122"/>
                </a:cubicBezTo>
                <a:cubicBezTo>
                  <a:pt x="6205479" y="9322758"/>
                  <a:pt x="6210324" y="9329422"/>
                  <a:pt x="6209204" y="9335449"/>
                </a:cubicBezTo>
                <a:lnTo>
                  <a:pt x="6207296" y="9345687"/>
                </a:lnTo>
                <a:cubicBezTo>
                  <a:pt x="6206508" y="9349958"/>
                  <a:pt x="6203783" y="9353139"/>
                  <a:pt x="6200149" y="9354653"/>
                </a:cubicBezTo>
                <a:cubicBezTo>
                  <a:pt x="6200149" y="9354805"/>
                  <a:pt x="6200088" y="9354987"/>
                  <a:pt x="6200088" y="9355138"/>
                </a:cubicBezTo>
                <a:cubicBezTo>
                  <a:pt x="6207235" y="9354169"/>
                  <a:pt x="6215381" y="9359257"/>
                  <a:pt x="6213685" y="9368435"/>
                </a:cubicBezTo>
                <a:cubicBezTo>
                  <a:pt x="6211626" y="9379552"/>
                  <a:pt x="6198210" y="9380006"/>
                  <a:pt x="6192699" y="9373342"/>
                </a:cubicBezTo>
                <a:cubicBezTo>
                  <a:pt x="6186461" y="9378673"/>
                  <a:pt x="6175710" y="9379097"/>
                  <a:pt x="6168170" y="9376644"/>
                </a:cubicBezTo>
                <a:cubicBezTo>
                  <a:pt x="6162870" y="9374917"/>
                  <a:pt x="6159479" y="9368920"/>
                  <a:pt x="6157389" y="9362711"/>
                </a:cubicBezTo>
                <a:cubicBezTo>
                  <a:pt x="6152513" y="9364649"/>
                  <a:pt x="6146154" y="9362075"/>
                  <a:pt x="6142823" y="9357167"/>
                </a:cubicBezTo>
                <a:cubicBezTo>
                  <a:pt x="6135282" y="9361226"/>
                  <a:pt x="6123199" y="9356077"/>
                  <a:pt x="6125228" y="9345082"/>
                </a:cubicBezTo>
                <a:cubicBezTo>
                  <a:pt x="6127318" y="9333723"/>
                  <a:pt x="6141248" y="9333602"/>
                  <a:pt x="6146487" y="9340781"/>
                </a:cubicBezTo>
                <a:cubicBezTo>
                  <a:pt x="6148698" y="9339963"/>
                  <a:pt x="6151211" y="9339872"/>
                  <a:pt x="6153664" y="9340629"/>
                </a:cubicBezTo>
                <a:cubicBezTo>
                  <a:pt x="6153452" y="9339539"/>
                  <a:pt x="6153391" y="9338448"/>
                  <a:pt x="6153543" y="9337388"/>
                </a:cubicBezTo>
                <a:cubicBezTo>
                  <a:pt x="6147517" y="9335873"/>
                  <a:pt x="6144125" y="9329664"/>
                  <a:pt x="6145094" y="9323727"/>
                </a:cubicBezTo>
                <a:cubicBezTo>
                  <a:pt x="6145700" y="9319910"/>
                  <a:pt x="6148455" y="9316973"/>
                  <a:pt x="6151847" y="9315519"/>
                </a:cubicBezTo>
                <a:cubicBezTo>
                  <a:pt x="6151090" y="9315580"/>
                  <a:pt x="6150302" y="9315580"/>
                  <a:pt x="6149546" y="9315428"/>
                </a:cubicBezTo>
                <a:lnTo>
                  <a:pt x="6144427" y="9314489"/>
                </a:lnTo>
                <a:cubicBezTo>
                  <a:pt x="6138159" y="9313307"/>
                  <a:pt x="6132950" y="9309188"/>
                  <a:pt x="6133283" y="9302191"/>
                </a:cubicBezTo>
                <a:cubicBezTo>
                  <a:pt x="6133586" y="9296466"/>
                  <a:pt x="6139340" y="9289893"/>
                  <a:pt x="6145579" y="9291045"/>
                </a:cubicBezTo>
                <a:lnTo>
                  <a:pt x="6150696" y="9292014"/>
                </a:lnTo>
                <a:cubicBezTo>
                  <a:pt x="6156632" y="9293104"/>
                  <a:pt x="6161477" y="9296981"/>
                  <a:pt x="6161689" y="9303342"/>
                </a:cubicBezTo>
                <a:cubicBezTo>
                  <a:pt x="6164384" y="9300525"/>
                  <a:pt x="6168291" y="9298920"/>
                  <a:pt x="6172288" y="9299647"/>
                </a:cubicBezTo>
                <a:lnTo>
                  <a:pt x="6182554" y="9301524"/>
                </a:lnTo>
                <a:cubicBezTo>
                  <a:pt x="6188793" y="9302675"/>
                  <a:pt x="6193062" y="9309067"/>
                  <a:pt x="6191851" y="9315276"/>
                </a:cubicBezTo>
                <a:cubicBezTo>
                  <a:pt x="6191518" y="9317034"/>
                  <a:pt x="6190700" y="9318548"/>
                  <a:pt x="6189671" y="9319910"/>
                </a:cubicBezTo>
                <a:cubicBezTo>
                  <a:pt x="6191003" y="9320880"/>
                  <a:pt x="6192729" y="9321546"/>
                  <a:pt x="6193759" y="9322788"/>
                </a:cubicBezTo>
                <a:close/>
                <a:moveTo>
                  <a:pt x="6286668" y="9355380"/>
                </a:moveTo>
                <a:cubicBezTo>
                  <a:pt x="6287213" y="9355865"/>
                  <a:pt x="6287697" y="9356320"/>
                  <a:pt x="6288303" y="9356743"/>
                </a:cubicBezTo>
                <a:cubicBezTo>
                  <a:pt x="6293633" y="9360590"/>
                  <a:pt x="6292876" y="9368799"/>
                  <a:pt x="6289181" y="9373311"/>
                </a:cubicBezTo>
                <a:cubicBezTo>
                  <a:pt x="6284881" y="9378582"/>
                  <a:pt x="6277583" y="9377764"/>
                  <a:pt x="6272616" y="9374191"/>
                </a:cubicBezTo>
                <a:cubicBezTo>
                  <a:pt x="6264591" y="9368405"/>
                  <a:pt x="6262108" y="9358652"/>
                  <a:pt x="6263834" y="9349262"/>
                </a:cubicBezTo>
                <a:cubicBezTo>
                  <a:pt x="6264985" y="9342992"/>
                  <a:pt x="6271557" y="9338872"/>
                  <a:pt x="6277704" y="9340145"/>
                </a:cubicBezTo>
                <a:cubicBezTo>
                  <a:pt x="6284003" y="9341417"/>
                  <a:pt x="6287970" y="9347747"/>
                  <a:pt x="6286850" y="9353986"/>
                </a:cubicBezTo>
                <a:cubicBezTo>
                  <a:pt x="6286759" y="9354623"/>
                  <a:pt x="6286698" y="9354956"/>
                  <a:pt x="6286668" y="9355047"/>
                </a:cubicBezTo>
                <a:lnTo>
                  <a:pt x="6286668" y="9355259"/>
                </a:lnTo>
                <a:cubicBezTo>
                  <a:pt x="6286668" y="9355350"/>
                  <a:pt x="6286668" y="9355350"/>
                  <a:pt x="6286668" y="9355380"/>
                </a:cubicBezTo>
                <a:close/>
                <a:moveTo>
                  <a:pt x="6432905" y="9322697"/>
                </a:moveTo>
                <a:cubicBezTo>
                  <a:pt x="6431785" y="9328270"/>
                  <a:pt x="6427667" y="9331966"/>
                  <a:pt x="6422307" y="9332542"/>
                </a:cubicBezTo>
                <a:cubicBezTo>
                  <a:pt x="6429302" y="9333723"/>
                  <a:pt x="6436055" y="9341901"/>
                  <a:pt x="6432058" y="9350564"/>
                </a:cubicBezTo>
                <a:cubicBezTo>
                  <a:pt x="6425759" y="9364286"/>
                  <a:pt x="6405832" y="9351867"/>
                  <a:pt x="6412040" y="9338327"/>
                </a:cubicBezTo>
                <a:cubicBezTo>
                  <a:pt x="6413615" y="9334905"/>
                  <a:pt x="6416038" y="9333117"/>
                  <a:pt x="6418703" y="9332542"/>
                </a:cubicBezTo>
                <a:cubicBezTo>
                  <a:pt x="6415190" y="9331845"/>
                  <a:pt x="6412101" y="9329149"/>
                  <a:pt x="6410557" y="9325817"/>
                </a:cubicBezTo>
                <a:cubicBezTo>
                  <a:pt x="6409921" y="9325938"/>
                  <a:pt x="6409315" y="9326180"/>
                  <a:pt x="6408679" y="9326241"/>
                </a:cubicBezTo>
                <a:cubicBezTo>
                  <a:pt x="6402350" y="9326817"/>
                  <a:pt x="6396354" y="9322728"/>
                  <a:pt x="6395476" y="9316185"/>
                </a:cubicBezTo>
                <a:cubicBezTo>
                  <a:pt x="6394688" y="9310460"/>
                  <a:pt x="6398776" y="9304433"/>
                  <a:pt x="6404561" y="9303282"/>
                </a:cubicBezTo>
                <a:cubicBezTo>
                  <a:pt x="6404803" y="9303100"/>
                  <a:pt x="6405045" y="9302888"/>
                  <a:pt x="6405257" y="9302706"/>
                </a:cubicBezTo>
                <a:cubicBezTo>
                  <a:pt x="6405348" y="9302615"/>
                  <a:pt x="6405378" y="9302554"/>
                  <a:pt x="6405499" y="9302433"/>
                </a:cubicBezTo>
                <a:cubicBezTo>
                  <a:pt x="6406074" y="9301676"/>
                  <a:pt x="6406711" y="9300979"/>
                  <a:pt x="6407256" y="9300222"/>
                </a:cubicBezTo>
                <a:cubicBezTo>
                  <a:pt x="6407680" y="9299647"/>
                  <a:pt x="6409830" y="9296255"/>
                  <a:pt x="6407952" y="9299344"/>
                </a:cubicBezTo>
                <a:cubicBezTo>
                  <a:pt x="6410314" y="9295376"/>
                  <a:pt x="6412707" y="9292075"/>
                  <a:pt x="6417703" y="9291378"/>
                </a:cubicBezTo>
                <a:cubicBezTo>
                  <a:pt x="6422700" y="9290681"/>
                  <a:pt x="6427273" y="9293164"/>
                  <a:pt x="6429696" y="9297436"/>
                </a:cubicBezTo>
                <a:cubicBezTo>
                  <a:pt x="6430180" y="9298284"/>
                  <a:pt x="6430574" y="9299223"/>
                  <a:pt x="6430907" y="9300162"/>
                </a:cubicBezTo>
                <a:cubicBezTo>
                  <a:pt x="6435147" y="9306644"/>
                  <a:pt x="6434359" y="9315459"/>
                  <a:pt x="6432905" y="9322697"/>
                </a:cubicBezTo>
                <a:close/>
                <a:moveTo>
                  <a:pt x="6433602" y="9178851"/>
                </a:moveTo>
                <a:lnTo>
                  <a:pt x="6435782" y="9174125"/>
                </a:lnTo>
                <a:cubicBezTo>
                  <a:pt x="6438447" y="9168340"/>
                  <a:pt x="6444232" y="9164645"/>
                  <a:pt x="6450712" y="9166856"/>
                </a:cubicBezTo>
                <a:cubicBezTo>
                  <a:pt x="6456284" y="9168764"/>
                  <a:pt x="6460615" y="9176033"/>
                  <a:pt x="6457980" y="9181788"/>
                </a:cubicBezTo>
                <a:lnTo>
                  <a:pt x="6455800" y="9186544"/>
                </a:lnTo>
                <a:cubicBezTo>
                  <a:pt x="6453135" y="9192299"/>
                  <a:pt x="6447351" y="9196025"/>
                  <a:pt x="6440870" y="9193784"/>
                </a:cubicBezTo>
                <a:cubicBezTo>
                  <a:pt x="6435268" y="9191845"/>
                  <a:pt x="6430937" y="9184606"/>
                  <a:pt x="6433602" y="9178851"/>
                </a:cubicBezTo>
                <a:close/>
                <a:moveTo>
                  <a:pt x="6407801" y="9215956"/>
                </a:moveTo>
                <a:cubicBezTo>
                  <a:pt x="6401563" y="9229556"/>
                  <a:pt x="6379244" y="9222286"/>
                  <a:pt x="6385512" y="9208595"/>
                </a:cubicBezTo>
                <a:cubicBezTo>
                  <a:pt x="6391781" y="9195025"/>
                  <a:pt x="6414100" y="9202265"/>
                  <a:pt x="6407801" y="9215956"/>
                </a:cubicBezTo>
                <a:close/>
                <a:moveTo>
                  <a:pt x="6384755" y="9432771"/>
                </a:moveTo>
                <a:cubicBezTo>
                  <a:pt x="6386966" y="9438738"/>
                  <a:pt x="6384089" y="9445614"/>
                  <a:pt x="6378093" y="9447946"/>
                </a:cubicBezTo>
                <a:cubicBezTo>
                  <a:pt x="6372248" y="9450218"/>
                  <a:pt x="6365101" y="9447219"/>
                  <a:pt x="6362891" y="9441283"/>
                </a:cubicBezTo>
                <a:lnTo>
                  <a:pt x="6360317" y="9434377"/>
                </a:lnTo>
                <a:cubicBezTo>
                  <a:pt x="6358106" y="9428409"/>
                  <a:pt x="6360983" y="9421533"/>
                  <a:pt x="6366979" y="9419171"/>
                </a:cubicBezTo>
                <a:cubicBezTo>
                  <a:pt x="6372824" y="9416899"/>
                  <a:pt x="6379970" y="9419898"/>
                  <a:pt x="6382181" y="9425835"/>
                </a:cubicBezTo>
                <a:cubicBezTo>
                  <a:pt x="6383029" y="9428167"/>
                  <a:pt x="6383907" y="9430469"/>
                  <a:pt x="6384755" y="9432771"/>
                </a:cubicBezTo>
                <a:close/>
                <a:moveTo>
                  <a:pt x="6363799" y="9465848"/>
                </a:moveTo>
                <a:lnTo>
                  <a:pt x="6362861" y="9470966"/>
                </a:lnTo>
                <a:cubicBezTo>
                  <a:pt x="6361710" y="9477236"/>
                  <a:pt x="6353533" y="9480296"/>
                  <a:pt x="6348113" y="9478539"/>
                </a:cubicBezTo>
                <a:cubicBezTo>
                  <a:pt x="6341541" y="9476419"/>
                  <a:pt x="6339361" y="9469997"/>
                  <a:pt x="6340542" y="9463788"/>
                </a:cubicBezTo>
                <a:lnTo>
                  <a:pt x="6341480" y="9458669"/>
                </a:lnTo>
                <a:cubicBezTo>
                  <a:pt x="6342632" y="9452399"/>
                  <a:pt x="6350808" y="9449340"/>
                  <a:pt x="6356228" y="9451097"/>
                </a:cubicBezTo>
                <a:cubicBezTo>
                  <a:pt x="6362800" y="9453187"/>
                  <a:pt x="6364950" y="9459607"/>
                  <a:pt x="6363799" y="9465848"/>
                </a:cubicBezTo>
                <a:close/>
                <a:moveTo>
                  <a:pt x="6372551" y="9280382"/>
                </a:moveTo>
                <a:lnTo>
                  <a:pt x="6370371" y="9285108"/>
                </a:lnTo>
                <a:cubicBezTo>
                  <a:pt x="6367706" y="9290893"/>
                  <a:pt x="6361831" y="9294558"/>
                  <a:pt x="6355411" y="9292256"/>
                </a:cubicBezTo>
                <a:cubicBezTo>
                  <a:pt x="6349839" y="9290287"/>
                  <a:pt x="6345630" y="9283048"/>
                  <a:pt x="6348264" y="9277262"/>
                </a:cubicBezTo>
                <a:lnTo>
                  <a:pt x="6350444" y="9272537"/>
                </a:lnTo>
                <a:cubicBezTo>
                  <a:pt x="6353109" y="9266752"/>
                  <a:pt x="6358984" y="9263087"/>
                  <a:pt x="6365404" y="9265389"/>
                </a:cubicBezTo>
                <a:cubicBezTo>
                  <a:pt x="6370976" y="9267358"/>
                  <a:pt x="6375186" y="9274597"/>
                  <a:pt x="6372551" y="9280382"/>
                </a:cubicBezTo>
                <a:close/>
                <a:moveTo>
                  <a:pt x="6355199" y="9393182"/>
                </a:moveTo>
                <a:cubicBezTo>
                  <a:pt x="6348930" y="9406843"/>
                  <a:pt x="6326945" y="9398604"/>
                  <a:pt x="6333243" y="9384883"/>
                </a:cubicBezTo>
                <a:cubicBezTo>
                  <a:pt x="6339512" y="9371221"/>
                  <a:pt x="6361528" y="9379431"/>
                  <a:pt x="6355199" y="9393182"/>
                </a:cubicBezTo>
                <a:close/>
                <a:moveTo>
                  <a:pt x="6333668" y="9505134"/>
                </a:moveTo>
                <a:lnTo>
                  <a:pt x="6338785" y="9506073"/>
                </a:lnTo>
                <a:cubicBezTo>
                  <a:pt x="6345266" y="9507284"/>
                  <a:pt x="6349354" y="9512888"/>
                  <a:pt x="6348688" y="9519401"/>
                </a:cubicBezTo>
                <a:cubicBezTo>
                  <a:pt x="6348052" y="9525549"/>
                  <a:pt x="6341420" y="9530426"/>
                  <a:pt x="6335363" y="9529305"/>
                </a:cubicBezTo>
                <a:lnTo>
                  <a:pt x="6330245" y="9528366"/>
                </a:lnTo>
                <a:cubicBezTo>
                  <a:pt x="6329852" y="9528305"/>
                  <a:pt x="6329488" y="9528154"/>
                  <a:pt x="6329125" y="9528063"/>
                </a:cubicBezTo>
                <a:cubicBezTo>
                  <a:pt x="6328368" y="9528881"/>
                  <a:pt x="6327550" y="9529608"/>
                  <a:pt x="6326612" y="9530153"/>
                </a:cubicBezTo>
                <a:cubicBezTo>
                  <a:pt x="6320828" y="9533485"/>
                  <a:pt x="6314165" y="9531062"/>
                  <a:pt x="6310591" y="9525852"/>
                </a:cubicBezTo>
                <a:lnTo>
                  <a:pt x="6306412" y="9519764"/>
                </a:lnTo>
                <a:cubicBezTo>
                  <a:pt x="6302809" y="9514524"/>
                  <a:pt x="6305564" y="9506709"/>
                  <a:pt x="6310713" y="9503740"/>
                </a:cubicBezTo>
                <a:cubicBezTo>
                  <a:pt x="6316043" y="9500681"/>
                  <a:pt x="6322069" y="9502499"/>
                  <a:pt x="6325794" y="9506890"/>
                </a:cubicBezTo>
                <a:cubicBezTo>
                  <a:pt x="6328126" y="9505376"/>
                  <a:pt x="6330942" y="9504619"/>
                  <a:pt x="6333668" y="9505134"/>
                </a:cubicBezTo>
                <a:close/>
                <a:moveTo>
                  <a:pt x="6331517" y="9612239"/>
                </a:moveTo>
                <a:cubicBezTo>
                  <a:pt x="6328762" y="9627112"/>
                  <a:pt x="6305747" y="9622598"/>
                  <a:pt x="6308502" y="9607726"/>
                </a:cubicBezTo>
                <a:cubicBezTo>
                  <a:pt x="6309441" y="9602576"/>
                  <a:pt x="6312893" y="9599881"/>
                  <a:pt x="6316830" y="9599002"/>
                </a:cubicBezTo>
                <a:cubicBezTo>
                  <a:pt x="6313832" y="9596851"/>
                  <a:pt x="6311773" y="9593701"/>
                  <a:pt x="6312015" y="9589340"/>
                </a:cubicBezTo>
                <a:cubicBezTo>
                  <a:pt x="6312348" y="9583585"/>
                  <a:pt x="6318162" y="9577133"/>
                  <a:pt x="6324401" y="9578284"/>
                </a:cubicBezTo>
                <a:lnTo>
                  <a:pt x="6329518" y="9579223"/>
                </a:lnTo>
                <a:cubicBezTo>
                  <a:pt x="6335787" y="9580374"/>
                  <a:pt x="6340966" y="9584614"/>
                  <a:pt x="6340572" y="9591611"/>
                </a:cubicBezTo>
                <a:cubicBezTo>
                  <a:pt x="6340269" y="9597155"/>
                  <a:pt x="6334818" y="9603182"/>
                  <a:pt x="6328853" y="9602607"/>
                </a:cubicBezTo>
                <a:cubicBezTo>
                  <a:pt x="6330972" y="9604969"/>
                  <a:pt x="6332274" y="9608150"/>
                  <a:pt x="6331517" y="9612239"/>
                </a:cubicBezTo>
                <a:close/>
                <a:moveTo>
                  <a:pt x="6313529" y="9318063"/>
                </a:moveTo>
                <a:cubicBezTo>
                  <a:pt x="6308563" y="9322092"/>
                  <a:pt x="6300810" y="9320456"/>
                  <a:pt x="6297116" y="9315549"/>
                </a:cubicBezTo>
                <a:cubicBezTo>
                  <a:pt x="6294420" y="9311975"/>
                  <a:pt x="6291301" y="9308401"/>
                  <a:pt x="6290181" y="9303979"/>
                </a:cubicBezTo>
                <a:cubicBezTo>
                  <a:pt x="6288576" y="9297527"/>
                  <a:pt x="6292240" y="9290984"/>
                  <a:pt x="6298751" y="9289288"/>
                </a:cubicBezTo>
                <a:cubicBezTo>
                  <a:pt x="6303505" y="9288046"/>
                  <a:pt x="6307351" y="9289985"/>
                  <a:pt x="6311258" y="9292468"/>
                </a:cubicBezTo>
                <a:cubicBezTo>
                  <a:pt x="6314256" y="9294376"/>
                  <a:pt x="6315558" y="9297709"/>
                  <a:pt x="6315588" y="9301071"/>
                </a:cubicBezTo>
                <a:cubicBezTo>
                  <a:pt x="6315740" y="9301252"/>
                  <a:pt x="6315891" y="9301464"/>
                  <a:pt x="6316012" y="9301646"/>
                </a:cubicBezTo>
                <a:cubicBezTo>
                  <a:pt x="6319980" y="9306916"/>
                  <a:pt x="6318405" y="9314126"/>
                  <a:pt x="6313529" y="9318063"/>
                </a:cubicBezTo>
                <a:close/>
                <a:moveTo>
                  <a:pt x="6298327" y="9447553"/>
                </a:moveTo>
                <a:cubicBezTo>
                  <a:pt x="6295571" y="9462425"/>
                  <a:pt x="6272798" y="9456821"/>
                  <a:pt x="6275524" y="9442009"/>
                </a:cubicBezTo>
                <a:cubicBezTo>
                  <a:pt x="6278310" y="9427137"/>
                  <a:pt x="6301083" y="9432741"/>
                  <a:pt x="6298327" y="9447553"/>
                </a:cubicBezTo>
                <a:close/>
                <a:moveTo>
                  <a:pt x="6265046" y="9454641"/>
                </a:moveTo>
                <a:cubicBezTo>
                  <a:pt x="6269467" y="9450279"/>
                  <a:pt x="6277643" y="9450855"/>
                  <a:pt x="6281610" y="9455519"/>
                </a:cubicBezTo>
                <a:cubicBezTo>
                  <a:pt x="6286244" y="9460971"/>
                  <a:pt x="6288939" y="9467817"/>
                  <a:pt x="6287849" y="9475056"/>
                </a:cubicBezTo>
                <a:cubicBezTo>
                  <a:pt x="6286880" y="9481356"/>
                  <a:pt x="6282580" y="9486566"/>
                  <a:pt x="6275645" y="9486324"/>
                </a:cubicBezTo>
                <a:cubicBezTo>
                  <a:pt x="6269830" y="9486082"/>
                  <a:pt x="6263441" y="9480387"/>
                  <a:pt x="6264410" y="9474116"/>
                </a:cubicBezTo>
                <a:cubicBezTo>
                  <a:pt x="6264561" y="9473390"/>
                  <a:pt x="6264622" y="9472663"/>
                  <a:pt x="6264652" y="9471905"/>
                </a:cubicBezTo>
                <a:cubicBezTo>
                  <a:pt x="6264652" y="9471905"/>
                  <a:pt x="6264652" y="9471905"/>
                  <a:pt x="6264652" y="9471905"/>
                </a:cubicBezTo>
                <a:cubicBezTo>
                  <a:pt x="6264622" y="9471815"/>
                  <a:pt x="6264591" y="9471815"/>
                  <a:pt x="6264561" y="9471694"/>
                </a:cubicBezTo>
                <a:cubicBezTo>
                  <a:pt x="6264440" y="9471542"/>
                  <a:pt x="6264410" y="9471512"/>
                  <a:pt x="6264198" y="9471239"/>
                </a:cubicBezTo>
                <a:cubicBezTo>
                  <a:pt x="6259928" y="9466211"/>
                  <a:pt x="6260412" y="9459215"/>
                  <a:pt x="6265046" y="9454641"/>
                </a:cubicBezTo>
                <a:close/>
                <a:moveTo>
                  <a:pt x="6271496" y="9554597"/>
                </a:moveTo>
                <a:cubicBezTo>
                  <a:pt x="6265106" y="9553477"/>
                  <a:pt x="6261442" y="9546631"/>
                  <a:pt x="6262562" y="9540603"/>
                </a:cubicBezTo>
                <a:lnTo>
                  <a:pt x="6263501" y="9535484"/>
                </a:lnTo>
                <a:cubicBezTo>
                  <a:pt x="6264712" y="9529033"/>
                  <a:pt x="6271405" y="9525489"/>
                  <a:pt x="6277492" y="9526579"/>
                </a:cubicBezTo>
                <a:cubicBezTo>
                  <a:pt x="6283882" y="9527700"/>
                  <a:pt x="6287546" y="9534546"/>
                  <a:pt x="6286426" y="9540543"/>
                </a:cubicBezTo>
                <a:lnTo>
                  <a:pt x="6285487" y="9545661"/>
                </a:lnTo>
                <a:cubicBezTo>
                  <a:pt x="6284306" y="9552144"/>
                  <a:pt x="6277583" y="9555657"/>
                  <a:pt x="6271496" y="9554597"/>
                </a:cubicBezTo>
                <a:close/>
                <a:moveTo>
                  <a:pt x="6286214" y="9655977"/>
                </a:moveTo>
                <a:cubicBezTo>
                  <a:pt x="6283488" y="9670668"/>
                  <a:pt x="6260049" y="9669184"/>
                  <a:pt x="6262805" y="9654311"/>
                </a:cubicBezTo>
                <a:cubicBezTo>
                  <a:pt x="6265530" y="9639651"/>
                  <a:pt x="6288970" y="9641135"/>
                  <a:pt x="6286214" y="9655977"/>
                </a:cubicBezTo>
                <a:close/>
                <a:moveTo>
                  <a:pt x="6256627" y="9256635"/>
                </a:moveTo>
                <a:cubicBezTo>
                  <a:pt x="6250752" y="9259937"/>
                  <a:pt x="6244241" y="9257362"/>
                  <a:pt x="6240637" y="9252152"/>
                </a:cubicBezTo>
                <a:lnTo>
                  <a:pt x="6236458" y="9246064"/>
                </a:lnTo>
                <a:cubicBezTo>
                  <a:pt x="6232855" y="9240824"/>
                  <a:pt x="6235822" y="9232978"/>
                  <a:pt x="6240940" y="9230101"/>
                </a:cubicBezTo>
                <a:cubicBezTo>
                  <a:pt x="6246815" y="9226800"/>
                  <a:pt x="6253326" y="9229374"/>
                  <a:pt x="6256930" y="9234584"/>
                </a:cubicBezTo>
                <a:lnTo>
                  <a:pt x="6261109" y="9240672"/>
                </a:lnTo>
                <a:cubicBezTo>
                  <a:pt x="6264743" y="9245882"/>
                  <a:pt x="6261775" y="9253757"/>
                  <a:pt x="6256627" y="9256635"/>
                </a:cubicBezTo>
                <a:close/>
                <a:moveTo>
                  <a:pt x="6245634" y="9531819"/>
                </a:moveTo>
                <a:cubicBezTo>
                  <a:pt x="6245180" y="9537877"/>
                  <a:pt x="6238639" y="9543178"/>
                  <a:pt x="6232582" y="9542057"/>
                </a:cubicBezTo>
                <a:lnTo>
                  <a:pt x="6227464" y="9541118"/>
                </a:lnTo>
                <a:cubicBezTo>
                  <a:pt x="6220983" y="9539906"/>
                  <a:pt x="6216714" y="9534727"/>
                  <a:pt x="6217229" y="9528063"/>
                </a:cubicBezTo>
                <a:cubicBezTo>
                  <a:pt x="6217683" y="9522006"/>
                  <a:pt x="6224224" y="9516704"/>
                  <a:pt x="6230281" y="9517826"/>
                </a:cubicBezTo>
                <a:lnTo>
                  <a:pt x="6235399" y="9518764"/>
                </a:lnTo>
                <a:cubicBezTo>
                  <a:pt x="6241849" y="9519976"/>
                  <a:pt x="6246119" y="9525155"/>
                  <a:pt x="6245634" y="9531819"/>
                </a:cubicBezTo>
                <a:close/>
                <a:moveTo>
                  <a:pt x="6250056" y="9200659"/>
                </a:moveTo>
                <a:cubicBezTo>
                  <a:pt x="6248844" y="9207111"/>
                  <a:pt x="6242152" y="9210655"/>
                  <a:pt x="6236065" y="9209594"/>
                </a:cubicBezTo>
                <a:cubicBezTo>
                  <a:pt x="6229675" y="9208474"/>
                  <a:pt x="6226010" y="9201628"/>
                  <a:pt x="6227131" y="9195601"/>
                </a:cubicBezTo>
                <a:lnTo>
                  <a:pt x="6228070" y="9190482"/>
                </a:lnTo>
                <a:cubicBezTo>
                  <a:pt x="6229251" y="9184030"/>
                  <a:pt x="6235974" y="9180486"/>
                  <a:pt x="6242061" y="9181546"/>
                </a:cubicBezTo>
                <a:cubicBezTo>
                  <a:pt x="6248451" y="9182667"/>
                  <a:pt x="6252115" y="9189512"/>
                  <a:pt x="6250994" y="9195540"/>
                </a:cubicBezTo>
                <a:lnTo>
                  <a:pt x="6250056" y="9200659"/>
                </a:lnTo>
                <a:close/>
                <a:moveTo>
                  <a:pt x="6244665" y="9148500"/>
                </a:moveTo>
                <a:cubicBezTo>
                  <a:pt x="6238639" y="9151711"/>
                  <a:pt x="6232370" y="9148924"/>
                  <a:pt x="6228797" y="9143684"/>
                </a:cubicBezTo>
                <a:lnTo>
                  <a:pt x="6224618" y="9137596"/>
                </a:lnTo>
                <a:cubicBezTo>
                  <a:pt x="6221014" y="9132355"/>
                  <a:pt x="6224315" y="9124450"/>
                  <a:pt x="6229433" y="9121723"/>
                </a:cubicBezTo>
                <a:cubicBezTo>
                  <a:pt x="6235429" y="9118513"/>
                  <a:pt x="6241728" y="9121300"/>
                  <a:pt x="6245301" y="9126540"/>
                </a:cubicBezTo>
                <a:lnTo>
                  <a:pt x="6249480" y="9132628"/>
                </a:lnTo>
                <a:cubicBezTo>
                  <a:pt x="6253054" y="9137868"/>
                  <a:pt x="6249753" y="9145774"/>
                  <a:pt x="6244665" y="9148500"/>
                </a:cubicBezTo>
                <a:close/>
                <a:moveTo>
                  <a:pt x="6229705" y="9417232"/>
                </a:moveTo>
                <a:lnTo>
                  <a:pt x="6228766" y="9422351"/>
                </a:lnTo>
                <a:cubicBezTo>
                  <a:pt x="6227555" y="9428833"/>
                  <a:pt x="6222770" y="9433255"/>
                  <a:pt x="6215956" y="9432892"/>
                </a:cubicBezTo>
                <a:cubicBezTo>
                  <a:pt x="6209991" y="9432589"/>
                  <a:pt x="6204298" y="9426138"/>
                  <a:pt x="6205418" y="9420079"/>
                </a:cubicBezTo>
                <a:lnTo>
                  <a:pt x="6206357" y="9414960"/>
                </a:lnTo>
                <a:cubicBezTo>
                  <a:pt x="6207568" y="9408478"/>
                  <a:pt x="6212353" y="9404056"/>
                  <a:pt x="6219167" y="9404419"/>
                </a:cubicBezTo>
                <a:cubicBezTo>
                  <a:pt x="6225102" y="9404723"/>
                  <a:pt x="6230826" y="9411174"/>
                  <a:pt x="6229705" y="9417232"/>
                </a:cubicBezTo>
                <a:close/>
                <a:moveTo>
                  <a:pt x="6220408" y="9303433"/>
                </a:moveTo>
                <a:cubicBezTo>
                  <a:pt x="6219197" y="9309915"/>
                  <a:pt x="6214321" y="9314307"/>
                  <a:pt x="6207538" y="9313913"/>
                </a:cubicBezTo>
                <a:cubicBezTo>
                  <a:pt x="6201572" y="9313580"/>
                  <a:pt x="6195939" y="9307068"/>
                  <a:pt x="6197060" y="9301040"/>
                </a:cubicBezTo>
                <a:lnTo>
                  <a:pt x="6197999" y="9295921"/>
                </a:lnTo>
                <a:cubicBezTo>
                  <a:pt x="6199210" y="9289439"/>
                  <a:pt x="6204085" y="9285047"/>
                  <a:pt x="6210869" y="9285440"/>
                </a:cubicBezTo>
                <a:cubicBezTo>
                  <a:pt x="6216835" y="9285774"/>
                  <a:pt x="6222468" y="9292256"/>
                  <a:pt x="6221347" y="9298314"/>
                </a:cubicBezTo>
                <a:lnTo>
                  <a:pt x="6220408" y="9303433"/>
                </a:lnTo>
                <a:close/>
                <a:moveTo>
                  <a:pt x="6183947" y="9435285"/>
                </a:moveTo>
                <a:lnTo>
                  <a:pt x="6183008" y="9440405"/>
                </a:lnTo>
                <a:cubicBezTo>
                  <a:pt x="6181858" y="9446675"/>
                  <a:pt x="6176982" y="9451642"/>
                  <a:pt x="6170199" y="9450976"/>
                </a:cubicBezTo>
                <a:cubicBezTo>
                  <a:pt x="6165868" y="9450551"/>
                  <a:pt x="6161689" y="9447219"/>
                  <a:pt x="6160145" y="9443039"/>
                </a:cubicBezTo>
                <a:lnTo>
                  <a:pt x="6157147" y="9442464"/>
                </a:lnTo>
                <a:cubicBezTo>
                  <a:pt x="6150666" y="9441252"/>
                  <a:pt x="6146335" y="9436224"/>
                  <a:pt x="6146790" y="9429500"/>
                </a:cubicBezTo>
                <a:cubicBezTo>
                  <a:pt x="6147183" y="9423472"/>
                  <a:pt x="6153725" y="9418020"/>
                  <a:pt x="6159751" y="9419140"/>
                </a:cubicBezTo>
                <a:lnTo>
                  <a:pt x="6164869" y="9420079"/>
                </a:lnTo>
                <a:cubicBezTo>
                  <a:pt x="6167110" y="9420504"/>
                  <a:pt x="6168957" y="9421503"/>
                  <a:pt x="6170562" y="9422745"/>
                </a:cubicBezTo>
                <a:cubicBezTo>
                  <a:pt x="6171501" y="9422594"/>
                  <a:pt x="6172349" y="9422351"/>
                  <a:pt x="6173378" y="9422442"/>
                </a:cubicBezTo>
                <a:cubicBezTo>
                  <a:pt x="6179314" y="9423048"/>
                  <a:pt x="6185098" y="9429046"/>
                  <a:pt x="6183947" y="9435285"/>
                </a:cubicBezTo>
                <a:close/>
                <a:moveTo>
                  <a:pt x="6120322" y="9239582"/>
                </a:moveTo>
                <a:lnTo>
                  <a:pt x="6115204" y="9238612"/>
                </a:lnTo>
                <a:cubicBezTo>
                  <a:pt x="6108724" y="9237401"/>
                  <a:pt x="6104544" y="9232040"/>
                  <a:pt x="6105120" y="9225436"/>
                </a:cubicBezTo>
                <a:cubicBezTo>
                  <a:pt x="6105665" y="9219348"/>
                  <a:pt x="6112237" y="9214229"/>
                  <a:pt x="6118293" y="9215350"/>
                </a:cubicBezTo>
                <a:lnTo>
                  <a:pt x="6123411" y="9216319"/>
                </a:lnTo>
                <a:cubicBezTo>
                  <a:pt x="6129892" y="9217531"/>
                  <a:pt x="6134071" y="9222892"/>
                  <a:pt x="6133495" y="9229495"/>
                </a:cubicBezTo>
                <a:cubicBezTo>
                  <a:pt x="6132950" y="9235614"/>
                  <a:pt x="6126348" y="9240702"/>
                  <a:pt x="6120322" y="9239582"/>
                </a:cubicBezTo>
                <a:close/>
                <a:moveTo>
                  <a:pt x="6110268" y="9346445"/>
                </a:moveTo>
                <a:cubicBezTo>
                  <a:pt x="6116416" y="9347445"/>
                  <a:pt x="6121110" y="9353684"/>
                  <a:pt x="6119959" y="9359924"/>
                </a:cubicBezTo>
                <a:lnTo>
                  <a:pt x="6119020" y="9365043"/>
                </a:lnTo>
                <a:cubicBezTo>
                  <a:pt x="6117869" y="9371313"/>
                  <a:pt x="6111934" y="9375795"/>
                  <a:pt x="6105544" y="9374736"/>
                </a:cubicBezTo>
                <a:cubicBezTo>
                  <a:pt x="6099396" y="9373736"/>
                  <a:pt x="6094702" y="9367496"/>
                  <a:pt x="6095854" y="9361287"/>
                </a:cubicBezTo>
                <a:lnTo>
                  <a:pt x="6096792" y="9356168"/>
                </a:lnTo>
                <a:cubicBezTo>
                  <a:pt x="6097943" y="9349898"/>
                  <a:pt x="6103879" y="9345415"/>
                  <a:pt x="6110268" y="9346445"/>
                </a:cubicBezTo>
                <a:close/>
                <a:moveTo>
                  <a:pt x="6103364" y="9397938"/>
                </a:moveTo>
                <a:lnTo>
                  <a:pt x="6104393" y="9399421"/>
                </a:lnTo>
                <a:cubicBezTo>
                  <a:pt x="6108512" y="9401482"/>
                  <a:pt x="6111510" y="9405601"/>
                  <a:pt x="6110419" y="9411447"/>
                </a:cubicBezTo>
                <a:cubicBezTo>
                  <a:pt x="6109360" y="9417142"/>
                  <a:pt x="6105332" y="9419989"/>
                  <a:pt x="6100941" y="9420534"/>
                </a:cubicBezTo>
                <a:cubicBezTo>
                  <a:pt x="6095581" y="9422321"/>
                  <a:pt x="6090190" y="9419928"/>
                  <a:pt x="6086981" y="9415294"/>
                </a:cubicBezTo>
                <a:lnTo>
                  <a:pt x="6082801" y="9409206"/>
                </a:lnTo>
                <a:cubicBezTo>
                  <a:pt x="6079198" y="9403966"/>
                  <a:pt x="6082317" y="9396059"/>
                  <a:pt x="6087435" y="9393273"/>
                </a:cubicBezTo>
                <a:cubicBezTo>
                  <a:pt x="6093400" y="9390032"/>
                  <a:pt x="6099790" y="9392728"/>
                  <a:pt x="6103364" y="9397938"/>
                </a:cubicBezTo>
                <a:close/>
                <a:moveTo>
                  <a:pt x="6086617" y="9445614"/>
                </a:moveTo>
                <a:cubicBezTo>
                  <a:pt x="6084952" y="9452035"/>
                  <a:pt x="6078562" y="9455216"/>
                  <a:pt x="6072354" y="9454065"/>
                </a:cubicBezTo>
                <a:lnTo>
                  <a:pt x="6062088" y="9452187"/>
                </a:lnTo>
                <a:cubicBezTo>
                  <a:pt x="6055819" y="9451036"/>
                  <a:pt x="6052155" y="9443736"/>
                  <a:pt x="6053638" y="9437890"/>
                </a:cubicBezTo>
                <a:cubicBezTo>
                  <a:pt x="6055304" y="9431469"/>
                  <a:pt x="6061694" y="9428288"/>
                  <a:pt x="6067932" y="9429440"/>
                </a:cubicBezTo>
                <a:lnTo>
                  <a:pt x="6078168" y="9431317"/>
                </a:lnTo>
                <a:cubicBezTo>
                  <a:pt x="6084406" y="9432498"/>
                  <a:pt x="6088131" y="9439798"/>
                  <a:pt x="6086617" y="9445614"/>
                </a:cubicBezTo>
                <a:close/>
                <a:moveTo>
                  <a:pt x="6044735" y="9481326"/>
                </a:moveTo>
                <a:cubicBezTo>
                  <a:pt x="6047491" y="9479872"/>
                  <a:pt x="6050277" y="9479781"/>
                  <a:pt x="6052851" y="9480478"/>
                </a:cubicBezTo>
                <a:cubicBezTo>
                  <a:pt x="6053033" y="9479266"/>
                  <a:pt x="6053275" y="9478024"/>
                  <a:pt x="6053760" y="9476994"/>
                </a:cubicBezTo>
                <a:cubicBezTo>
                  <a:pt x="6056667" y="9470816"/>
                  <a:pt x="6063904" y="9469815"/>
                  <a:pt x="6069598" y="9472057"/>
                </a:cubicBezTo>
                <a:cubicBezTo>
                  <a:pt x="6078804" y="9475722"/>
                  <a:pt x="6083589" y="9484567"/>
                  <a:pt x="6084225" y="9494077"/>
                </a:cubicBezTo>
                <a:cubicBezTo>
                  <a:pt x="6084648" y="9500408"/>
                  <a:pt x="6079258" y="9506043"/>
                  <a:pt x="6073020" y="9506315"/>
                </a:cubicBezTo>
                <a:cubicBezTo>
                  <a:pt x="6069749" y="9506467"/>
                  <a:pt x="6066781" y="9505194"/>
                  <a:pt x="6064571" y="9503104"/>
                </a:cubicBezTo>
                <a:cubicBezTo>
                  <a:pt x="6063420" y="9505194"/>
                  <a:pt x="6061936" y="9507072"/>
                  <a:pt x="6059998" y="9508133"/>
                </a:cubicBezTo>
                <a:cubicBezTo>
                  <a:pt x="6054002" y="9511343"/>
                  <a:pt x="6047703" y="9508557"/>
                  <a:pt x="6044130" y="9503346"/>
                </a:cubicBezTo>
                <a:lnTo>
                  <a:pt x="6039950" y="9497258"/>
                </a:lnTo>
                <a:cubicBezTo>
                  <a:pt x="6036317" y="9491958"/>
                  <a:pt x="6039617" y="9484052"/>
                  <a:pt x="6044735" y="9481326"/>
                </a:cubicBezTo>
                <a:close/>
                <a:moveTo>
                  <a:pt x="6035014" y="9403814"/>
                </a:moveTo>
                <a:lnTo>
                  <a:pt x="6035953" y="9398695"/>
                </a:lnTo>
                <a:cubicBezTo>
                  <a:pt x="6037104" y="9392455"/>
                  <a:pt x="6042010" y="9387488"/>
                  <a:pt x="6048763" y="9388154"/>
                </a:cubicBezTo>
                <a:cubicBezTo>
                  <a:pt x="6054668" y="9388729"/>
                  <a:pt x="6060452" y="9394726"/>
                  <a:pt x="6059302" y="9400967"/>
                </a:cubicBezTo>
                <a:lnTo>
                  <a:pt x="6058363" y="9406085"/>
                </a:lnTo>
                <a:cubicBezTo>
                  <a:pt x="6057212" y="9412355"/>
                  <a:pt x="6052336" y="9417293"/>
                  <a:pt x="6045553" y="9416656"/>
                </a:cubicBezTo>
                <a:cubicBezTo>
                  <a:pt x="6039648" y="9416051"/>
                  <a:pt x="6033863" y="9410054"/>
                  <a:pt x="6035014" y="9403814"/>
                </a:cubicBezTo>
                <a:close/>
                <a:moveTo>
                  <a:pt x="6065903" y="9298466"/>
                </a:moveTo>
                <a:lnTo>
                  <a:pt x="6055667" y="9296587"/>
                </a:lnTo>
                <a:cubicBezTo>
                  <a:pt x="6049217" y="9295376"/>
                  <a:pt x="6045735" y="9288561"/>
                  <a:pt x="6046825" y="9282533"/>
                </a:cubicBezTo>
                <a:cubicBezTo>
                  <a:pt x="6047975" y="9276112"/>
                  <a:pt x="6054850" y="9272567"/>
                  <a:pt x="6060876" y="9273689"/>
                </a:cubicBezTo>
                <a:lnTo>
                  <a:pt x="6071112" y="9275597"/>
                </a:lnTo>
                <a:cubicBezTo>
                  <a:pt x="6077562" y="9276809"/>
                  <a:pt x="6081045" y="9283593"/>
                  <a:pt x="6079955" y="9289651"/>
                </a:cubicBezTo>
                <a:cubicBezTo>
                  <a:pt x="6078773" y="9296042"/>
                  <a:pt x="6071930" y="9299586"/>
                  <a:pt x="6065903" y="9298466"/>
                </a:cubicBezTo>
                <a:close/>
                <a:moveTo>
                  <a:pt x="6047763" y="9320396"/>
                </a:moveTo>
                <a:cubicBezTo>
                  <a:pt x="6045008" y="9335268"/>
                  <a:pt x="6021992" y="9330754"/>
                  <a:pt x="6024748" y="9315912"/>
                </a:cubicBezTo>
                <a:cubicBezTo>
                  <a:pt x="6027474" y="9301040"/>
                  <a:pt x="6050489" y="9305553"/>
                  <a:pt x="6047763" y="9320396"/>
                </a:cubicBezTo>
                <a:close/>
                <a:moveTo>
                  <a:pt x="6026959" y="9341629"/>
                </a:moveTo>
                <a:lnTo>
                  <a:pt x="6032077" y="9342568"/>
                </a:lnTo>
                <a:cubicBezTo>
                  <a:pt x="6033863" y="9342900"/>
                  <a:pt x="6035378" y="9343658"/>
                  <a:pt x="6036680" y="9344688"/>
                </a:cubicBezTo>
                <a:cubicBezTo>
                  <a:pt x="6037710" y="9343325"/>
                  <a:pt x="6038921" y="9342174"/>
                  <a:pt x="6040344" y="9341417"/>
                </a:cubicBezTo>
                <a:cubicBezTo>
                  <a:pt x="6046340" y="9338206"/>
                  <a:pt x="6052639" y="9340962"/>
                  <a:pt x="6056243" y="9346202"/>
                </a:cubicBezTo>
                <a:lnTo>
                  <a:pt x="6060422" y="9352290"/>
                </a:lnTo>
                <a:cubicBezTo>
                  <a:pt x="6064026" y="9357531"/>
                  <a:pt x="6060755" y="9365437"/>
                  <a:pt x="6055667" y="9368193"/>
                </a:cubicBezTo>
                <a:cubicBezTo>
                  <a:pt x="6049671" y="9371404"/>
                  <a:pt x="6043373" y="9368617"/>
                  <a:pt x="6039769" y="9363407"/>
                </a:cubicBezTo>
                <a:lnTo>
                  <a:pt x="6038527" y="9361589"/>
                </a:lnTo>
                <a:cubicBezTo>
                  <a:pt x="6035741" y="9364709"/>
                  <a:pt x="6031229" y="9366255"/>
                  <a:pt x="6027080" y="9365497"/>
                </a:cubicBezTo>
                <a:lnTo>
                  <a:pt x="6021962" y="9364559"/>
                </a:lnTo>
                <a:cubicBezTo>
                  <a:pt x="6015512" y="9363347"/>
                  <a:pt x="6011969" y="9356683"/>
                  <a:pt x="6013029" y="9350594"/>
                </a:cubicBezTo>
                <a:cubicBezTo>
                  <a:pt x="6014088" y="9344203"/>
                  <a:pt x="6020963" y="9340538"/>
                  <a:pt x="6026959" y="9341629"/>
                </a:cubicBezTo>
                <a:close/>
                <a:moveTo>
                  <a:pt x="6013544" y="9418990"/>
                </a:moveTo>
                <a:lnTo>
                  <a:pt x="6012605" y="9424108"/>
                </a:lnTo>
                <a:cubicBezTo>
                  <a:pt x="6011394" y="9430590"/>
                  <a:pt x="6006609" y="9435013"/>
                  <a:pt x="5999795" y="9434649"/>
                </a:cubicBezTo>
                <a:cubicBezTo>
                  <a:pt x="5993829" y="9434346"/>
                  <a:pt x="5988136" y="9427894"/>
                  <a:pt x="5989256" y="9421837"/>
                </a:cubicBezTo>
                <a:lnTo>
                  <a:pt x="5990195" y="9416717"/>
                </a:lnTo>
                <a:cubicBezTo>
                  <a:pt x="5991407" y="9410236"/>
                  <a:pt x="5996191" y="9405813"/>
                  <a:pt x="6003005" y="9406177"/>
                </a:cubicBezTo>
                <a:cubicBezTo>
                  <a:pt x="6008971" y="9406510"/>
                  <a:pt x="6014664" y="9412931"/>
                  <a:pt x="6013544" y="9418990"/>
                </a:cubicBezTo>
                <a:close/>
                <a:moveTo>
                  <a:pt x="6009031" y="9271568"/>
                </a:moveTo>
                <a:cubicBezTo>
                  <a:pt x="6007336" y="9278019"/>
                  <a:pt x="6000946" y="9281110"/>
                  <a:pt x="5994707" y="9279958"/>
                </a:cubicBezTo>
                <a:lnTo>
                  <a:pt x="5989590" y="9279020"/>
                </a:lnTo>
                <a:cubicBezTo>
                  <a:pt x="5983321" y="9277868"/>
                  <a:pt x="5979687" y="9270508"/>
                  <a:pt x="5981201" y="9264692"/>
                </a:cubicBezTo>
                <a:cubicBezTo>
                  <a:pt x="5982897" y="9258241"/>
                  <a:pt x="5989287" y="9255150"/>
                  <a:pt x="5995525" y="9256302"/>
                </a:cubicBezTo>
                <a:lnTo>
                  <a:pt x="6000643" y="9257240"/>
                </a:lnTo>
                <a:cubicBezTo>
                  <a:pt x="6006911" y="9258392"/>
                  <a:pt x="6010576" y="9265783"/>
                  <a:pt x="6009031" y="9271568"/>
                </a:cubicBezTo>
                <a:close/>
                <a:moveTo>
                  <a:pt x="5986380" y="9297012"/>
                </a:moveTo>
                <a:lnTo>
                  <a:pt x="5991498" y="9297951"/>
                </a:lnTo>
                <a:cubicBezTo>
                  <a:pt x="5997948" y="9299162"/>
                  <a:pt x="6002248" y="9304311"/>
                  <a:pt x="6001733" y="9311006"/>
                </a:cubicBezTo>
                <a:cubicBezTo>
                  <a:pt x="6001279" y="9317034"/>
                  <a:pt x="5994707" y="9322365"/>
                  <a:pt x="5988681" y="9321243"/>
                </a:cubicBezTo>
                <a:lnTo>
                  <a:pt x="5983563" y="9320275"/>
                </a:lnTo>
                <a:cubicBezTo>
                  <a:pt x="5977113" y="9319093"/>
                  <a:pt x="5972813" y="9313913"/>
                  <a:pt x="5973327" y="9307220"/>
                </a:cubicBezTo>
                <a:cubicBezTo>
                  <a:pt x="5973782" y="9301222"/>
                  <a:pt x="5980323" y="9295890"/>
                  <a:pt x="5986380" y="9297012"/>
                </a:cubicBezTo>
                <a:close/>
                <a:moveTo>
                  <a:pt x="6008214" y="9476571"/>
                </a:moveTo>
                <a:cubicBezTo>
                  <a:pt x="6005488" y="9491351"/>
                  <a:pt x="5982140" y="9488747"/>
                  <a:pt x="5984896" y="9473874"/>
                </a:cubicBezTo>
                <a:cubicBezTo>
                  <a:pt x="5987652" y="9459093"/>
                  <a:pt x="6010969" y="9461668"/>
                  <a:pt x="6008214" y="9476571"/>
                </a:cubicBezTo>
                <a:close/>
                <a:moveTo>
                  <a:pt x="6036710" y="9657886"/>
                </a:moveTo>
                <a:lnTo>
                  <a:pt x="6035771" y="9663005"/>
                </a:lnTo>
                <a:cubicBezTo>
                  <a:pt x="6034560" y="9669487"/>
                  <a:pt x="6029684" y="9673879"/>
                  <a:pt x="6022901" y="9673485"/>
                </a:cubicBezTo>
                <a:cubicBezTo>
                  <a:pt x="6016935" y="9673152"/>
                  <a:pt x="6011303" y="9666670"/>
                  <a:pt x="6012423" y="9660612"/>
                </a:cubicBezTo>
                <a:lnTo>
                  <a:pt x="6013362" y="9655493"/>
                </a:lnTo>
                <a:cubicBezTo>
                  <a:pt x="6014573" y="9649042"/>
                  <a:pt x="6019449" y="9644618"/>
                  <a:pt x="6026232" y="9645012"/>
                </a:cubicBezTo>
                <a:cubicBezTo>
                  <a:pt x="6032198" y="9645376"/>
                  <a:pt x="6037831" y="9651858"/>
                  <a:pt x="6036710" y="9657886"/>
                </a:cubicBezTo>
                <a:close/>
                <a:moveTo>
                  <a:pt x="6010031" y="9699686"/>
                </a:moveTo>
                <a:cubicBezTo>
                  <a:pt x="6016087" y="9712832"/>
                  <a:pt x="5996888" y="9725160"/>
                  <a:pt x="5990740" y="9711862"/>
                </a:cubicBezTo>
                <a:cubicBezTo>
                  <a:pt x="5984684" y="9698717"/>
                  <a:pt x="6003883" y="9686389"/>
                  <a:pt x="6010031" y="9699686"/>
                </a:cubicBezTo>
                <a:close/>
                <a:moveTo>
                  <a:pt x="6020539" y="9682360"/>
                </a:moveTo>
                <a:cubicBezTo>
                  <a:pt x="6021084" y="9676272"/>
                  <a:pt x="6027656" y="9671153"/>
                  <a:pt x="6033712" y="9672274"/>
                </a:cubicBezTo>
                <a:lnTo>
                  <a:pt x="6038830" y="9673212"/>
                </a:lnTo>
                <a:cubicBezTo>
                  <a:pt x="6045311" y="9674424"/>
                  <a:pt x="6049490" y="9679785"/>
                  <a:pt x="6048914" y="9686389"/>
                </a:cubicBezTo>
                <a:cubicBezTo>
                  <a:pt x="6048369" y="9692477"/>
                  <a:pt x="6041767" y="9697596"/>
                  <a:pt x="6035741" y="9696475"/>
                </a:cubicBezTo>
                <a:lnTo>
                  <a:pt x="6030623" y="9695536"/>
                </a:lnTo>
                <a:cubicBezTo>
                  <a:pt x="6024143" y="9694325"/>
                  <a:pt x="6019963" y="9688964"/>
                  <a:pt x="6020539" y="9682360"/>
                </a:cubicBezTo>
                <a:close/>
                <a:moveTo>
                  <a:pt x="6045856" y="9553477"/>
                </a:moveTo>
                <a:cubicBezTo>
                  <a:pt x="6045674" y="9553325"/>
                  <a:pt x="6045492" y="9553174"/>
                  <a:pt x="6045281" y="9553022"/>
                </a:cubicBezTo>
                <a:cubicBezTo>
                  <a:pt x="6040859" y="9549478"/>
                  <a:pt x="6040254" y="9543571"/>
                  <a:pt x="6042555" y="9538726"/>
                </a:cubicBezTo>
                <a:lnTo>
                  <a:pt x="6036347" y="9537574"/>
                </a:lnTo>
                <a:cubicBezTo>
                  <a:pt x="6030078" y="9536393"/>
                  <a:pt x="6025838" y="9530032"/>
                  <a:pt x="6027050" y="9523823"/>
                </a:cubicBezTo>
                <a:cubicBezTo>
                  <a:pt x="6028261" y="9517553"/>
                  <a:pt x="6034560" y="9513373"/>
                  <a:pt x="6040798" y="9514524"/>
                </a:cubicBezTo>
                <a:lnTo>
                  <a:pt x="6051065" y="9516432"/>
                </a:lnTo>
                <a:cubicBezTo>
                  <a:pt x="6057303" y="9517582"/>
                  <a:pt x="6061573" y="9523974"/>
                  <a:pt x="6060361" y="9530184"/>
                </a:cubicBezTo>
                <a:cubicBezTo>
                  <a:pt x="6060089" y="9531638"/>
                  <a:pt x="6059483" y="9532940"/>
                  <a:pt x="6058726" y="9534121"/>
                </a:cubicBezTo>
                <a:cubicBezTo>
                  <a:pt x="6059211" y="9534394"/>
                  <a:pt x="6059786" y="9534546"/>
                  <a:pt x="6060210" y="9534878"/>
                </a:cubicBezTo>
                <a:cubicBezTo>
                  <a:pt x="6063692" y="9537695"/>
                  <a:pt x="6067629" y="9540422"/>
                  <a:pt x="6069779" y="9544420"/>
                </a:cubicBezTo>
                <a:cubicBezTo>
                  <a:pt x="6072929" y="9550296"/>
                  <a:pt x="6070961" y="9557505"/>
                  <a:pt x="6065056" y="9560777"/>
                </a:cubicBezTo>
                <a:cubicBezTo>
                  <a:pt x="6060725" y="9563169"/>
                  <a:pt x="6056546" y="9562200"/>
                  <a:pt x="6052155" y="9560746"/>
                </a:cubicBezTo>
                <a:cubicBezTo>
                  <a:pt x="6048763" y="9559625"/>
                  <a:pt x="6046734" y="9556718"/>
                  <a:pt x="6045856" y="9553477"/>
                </a:cubicBezTo>
                <a:close/>
                <a:moveTo>
                  <a:pt x="6056304" y="9589673"/>
                </a:moveTo>
                <a:cubicBezTo>
                  <a:pt x="6062179" y="9586372"/>
                  <a:pt x="6068689" y="9588946"/>
                  <a:pt x="6072293" y="9594156"/>
                </a:cubicBezTo>
                <a:cubicBezTo>
                  <a:pt x="6073686" y="9596185"/>
                  <a:pt x="6075079" y="9598215"/>
                  <a:pt x="6076472" y="9600244"/>
                </a:cubicBezTo>
                <a:cubicBezTo>
                  <a:pt x="6080076" y="9605484"/>
                  <a:pt x="6077138" y="9613329"/>
                  <a:pt x="6071990" y="9616207"/>
                </a:cubicBezTo>
                <a:cubicBezTo>
                  <a:pt x="6066115" y="9619509"/>
                  <a:pt x="6059604" y="9616933"/>
                  <a:pt x="6056001" y="9611724"/>
                </a:cubicBezTo>
                <a:lnTo>
                  <a:pt x="6051821" y="9605636"/>
                </a:lnTo>
                <a:cubicBezTo>
                  <a:pt x="6048218" y="9600426"/>
                  <a:pt x="6051186" y="9592581"/>
                  <a:pt x="6056304" y="9589673"/>
                </a:cubicBezTo>
                <a:close/>
                <a:moveTo>
                  <a:pt x="6062390" y="9679755"/>
                </a:moveTo>
                <a:cubicBezTo>
                  <a:pt x="6068265" y="9676454"/>
                  <a:pt x="6074776" y="9679028"/>
                  <a:pt x="6078380" y="9684238"/>
                </a:cubicBezTo>
                <a:lnTo>
                  <a:pt x="6082559" y="9690326"/>
                </a:lnTo>
                <a:cubicBezTo>
                  <a:pt x="6086163" y="9695566"/>
                  <a:pt x="6083225" y="9703412"/>
                  <a:pt x="6078077" y="9706289"/>
                </a:cubicBezTo>
                <a:cubicBezTo>
                  <a:pt x="6072202" y="9709591"/>
                  <a:pt x="6065691" y="9707017"/>
                  <a:pt x="6062088" y="9701806"/>
                </a:cubicBezTo>
                <a:cubicBezTo>
                  <a:pt x="6060694" y="9699777"/>
                  <a:pt x="6059302" y="9697748"/>
                  <a:pt x="6057908" y="9695718"/>
                </a:cubicBezTo>
                <a:cubicBezTo>
                  <a:pt x="6054305" y="9690508"/>
                  <a:pt x="6057273" y="9682632"/>
                  <a:pt x="6062390" y="9679755"/>
                </a:cubicBezTo>
                <a:close/>
                <a:moveTo>
                  <a:pt x="6085466" y="9609604"/>
                </a:moveTo>
                <a:cubicBezTo>
                  <a:pt x="6086011" y="9603515"/>
                  <a:pt x="6092583" y="9598396"/>
                  <a:pt x="6098639" y="9599517"/>
                </a:cubicBezTo>
                <a:lnTo>
                  <a:pt x="6103757" y="9600486"/>
                </a:lnTo>
                <a:cubicBezTo>
                  <a:pt x="6110238" y="9601667"/>
                  <a:pt x="6114417" y="9607059"/>
                  <a:pt x="6113842" y="9613663"/>
                </a:cubicBezTo>
                <a:cubicBezTo>
                  <a:pt x="6113296" y="9619751"/>
                  <a:pt x="6106725" y="9624870"/>
                  <a:pt x="6100668" y="9623749"/>
                </a:cubicBezTo>
                <a:lnTo>
                  <a:pt x="6095550" y="9622810"/>
                </a:lnTo>
                <a:cubicBezTo>
                  <a:pt x="6089070" y="9621568"/>
                  <a:pt x="6084891" y="9616207"/>
                  <a:pt x="6085466" y="9609604"/>
                </a:cubicBezTo>
                <a:close/>
                <a:moveTo>
                  <a:pt x="6108693" y="9492654"/>
                </a:moveTo>
                <a:cubicBezTo>
                  <a:pt x="6102546" y="9491655"/>
                  <a:pt x="6097852" y="9485415"/>
                  <a:pt x="6099003" y="9479176"/>
                </a:cubicBezTo>
                <a:lnTo>
                  <a:pt x="6099942" y="9474056"/>
                </a:lnTo>
                <a:cubicBezTo>
                  <a:pt x="6101092" y="9467817"/>
                  <a:pt x="6107028" y="9463334"/>
                  <a:pt x="6113418" y="9464363"/>
                </a:cubicBezTo>
                <a:cubicBezTo>
                  <a:pt x="6119565" y="9465363"/>
                  <a:pt x="6124259" y="9471603"/>
                  <a:pt x="6123108" y="9477843"/>
                </a:cubicBezTo>
                <a:lnTo>
                  <a:pt x="6122169" y="9482962"/>
                </a:lnTo>
                <a:cubicBezTo>
                  <a:pt x="6120989" y="9489201"/>
                  <a:pt x="6115083" y="9493684"/>
                  <a:pt x="6108693" y="9492654"/>
                </a:cubicBezTo>
                <a:close/>
                <a:moveTo>
                  <a:pt x="6115568" y="9441162"/>
                </a:moveTo>
                <a:lnTo>
                  <a:pt x="6114538" y="9439677"/>
                </a:lnTo>
                <a:cubicBezTo>
                  <a:pt x="6110419" y="9437618"/>
                  <a:pt x="6107421" y="9433468"/>
                  <a:pt x="6108512" y="9427621"/>
                </a:cubicBezTo>
                <a:cubicBezTo>
                  <a:pt x="6109571" y="9421927"/>
                  <a:pt x="6113569" y="9419080"/>
                  <a:pt x="6117990" y="9418535"/>
                </a:cubicBezTo>
                <a:cubicBezTo>
                  <a:pt x="6123350" y="9416748"/>
                  <a:pt x="6128741" y="9419140"/>
                  <a:pt x="6131951" y="9423775"/>
                </a:cubicBezTo>
                <a:lnTo>
                  <a:pt x="6136130" y="9429863"/>
                </a:lnTo>
                <a:cubicBezTo>
                  <a:pt x="6139734" y="9435103"/>
                  <a:pt x="6136615" y="9442979"/>
                  <a:pt x="6131497" y="9445795"/>
                </a:cubicBezTo>
                <a:cubicBezTo>
                  <a:pt x="6125561" y="9449067"/>
                  <a:pt x="6119141" y="9446371"/>
                  <a:pt x="6115568" y="9441162"/>
                </a:cubicBezTo>
                <a:close/>
                <a:moveTo>
                  <a:pt x="6132345" y="9393485"/>
                </a:moveTo>
                <a:cubicBezTo>
                  <a:pt x="6134010" y="9387033"/>
                  <a:pt x="6140400" y="9383883"/>
                  <a:pt x="6146639" y="9385034"/>
                </a:cubicBezTo>
                <a:lnTo>
                  <a:pt x="6156904" y="9386912"/>
                </a:lnTo>
                <a:cubicBezTo>
                  <a:pt x="6163173" y="9388063"/>
                  <a:pt x="6166837" y="9395363"/>
                  <a:pt x="6165353" y="9401209"/>
                </a:cubicBezTo>
                <a:cubicBezTo>
                  <a:pt x="6163688" y="9407631"/>
                  <a:pt x="6157298" y="9410811"/>
                  <a:pt x="6151090" y="9409660"/>
                </a:cubicBezTo>
                <a:lnTo>
                  <a:pt x="6140824" y="9407781"/>
                </a:lnTo>
                <a:cubicBezTo>
                  <a:pt x="6134525" y="9406600"/>
                  <a:pt x="6130831" y="9399300"/>
                  <a:pt x="6132345" y="9393485"/>
                </a:cubicBezTo>
                <a:close/>
                <a:moveTo>
                  <a:pt x="6156783" y="9492988"/>
                </a:moveTo>
                <a:lnTo>
                  <a:pt x="6161901" y="9493927"/>
                </a:lnTo>
                <a:cubicBezTo>
                  <a:pt x="6162870" y="9494108"/>
                  <a:pt x="6163688" y="9494532"/>
                  <a:pt x="6164536" y="9494896"/>
                </a:cubicBezTo>
                <a:cubicBezTo>
                  <a:pt x="6163900" y="9494260"/>
                  <a:pt x="6163203" y="9493654"/>
                  <a:pt x="6162689" y="9492897"/>
                </a:cubicBezTo>
                <a:lnTo>
                  <a:pt x="6158510" y="9486808"/>
                </a:lnTo>
                <a:cubicBezTo>
                  <a:pt x="6154906" y="9481568"/>
                  <a:pt x="6158176" y="9473663"/>
                  <a:pt x="6163294" y="9470906"/>
                </a:cubicBezTo>
                <a:cubicBezTo>
                  <a:pt x="6169290" y="9467696"/>
                  <a:pt x="6175589" y="9470451"/>
                  <a:pt x="6179193" y="9475692"/>
                </a:cubicBezTo>
                <a:lnTo>
                  <a:pt x="6180435" y="9477479"/>
                </a:lnTo>
                <a:cubicBezTo>
                  <a:pt x="6183220" y="9474360"/>
                  <a:pt x="6187733" y="9472814"/>
                  <a:pt x="6191881" y="9473572"/>
                </a:cubicBezTo>
                <a:lnTo>
                  <a:pt x="6196999" y="9474541"/>
                </a:lnTo>
                <a:cubicBezTo>
                  <a:pt x="6203450" y="9475722"/>
                  <a:pt x="6206993" y="9482416"/>
                  <a:pt x="6205963" y="9488504"/>
                </a:cubicBezTo>
                <a:cubicBezTo>
                  <a:pt x="6204873" y="9494865"/>
                  <a:pt x="6198029" y="9498561"/>
                  <a:pt x="6192002" y="9497440"/>
                </a:cubicBezTo>
                <a:lnTo>
                  <a:pt x="6186885" y="9496501"/>
                </a:lnTo>
                <a:cubicBezTo>
                  <a:pt x="6185098" y="9496167"/>
                  <a:pt x="6183584" y="9495381"/>
                  <a:pt x="6182281" y="9494381"/>
                </a:cubicBezTo>
                <a:cubicBezTo>
                  <a:pt x="6181252" y="9495744"/>
                  <a:pt x="6180010" y="9496895"/>
                  <a:pt x="6178618" y="9497652"/>
                </a:cubicBezTo>
                <a:cubicBezTo>
                  <a:pt x="6175619" y="9499288"/>
                  <a:pt x="6172531" y="9499379"/>
                  <a:pt x="6169775" y="9498440"/>
                </a:cubicBezTo>
                <a:cubicBezTo>
                  <a:pt x="6171562" y="9500681"/>
                  <a:pt x="6172531" y="9503589"/>
                  <a:pt x="6172288" y="9506890"/>
                </a:cubicBezTo>
                <a:cubicBezTo>
                  <a:pt x="6171895" y="9512918"/>
                  <a:pt x="6165353" y="9518370"/>
                  <a:pt x="6159327" y="9517250"/>
                </a:cubicBezTo>
                <a:lnTo>
                  <a:pt x="6154209" y="9516311"/>
                </a:lnTo>
                <a:cubicBezTo>
                  <a:pt x="6147729" y="9515099"/>
                  <a:pt x="6143398" y="9510071"/>
                  <a:pt x="6143852" y="9503346"/>
                </a:cubicBezTo>
                <a:cubicBezTo>
                  <a:pt x="6144216" y="9497319"/>
                  <a:pt x="6150727" y="9491866"/>
                  <a:pt x="6156783" y="9492988"/>
                </a:cubicBezTo>
                <a:close/>
                <a:moveTo>
                  <a:pt x="6194213" y="9523187"/>
                </a:moveTo>
                <a:cubicBezTo>
                  <a:pt x="6191458" y="9538059"/>
                  <a:pt x="6168442" y="9533546"/>
                  <a:pt x="6171198" y="9518704"/>
                </a:cubicBezTo>
                <a:cubicBezTo>
                  <a:pt x="6173954" y="9503801"/>
                  <a:pt x="6196969" y="9508314"/>
                  <a:pt x="6194213" y="9523187"/>
                </a:cubicBezTo>
                <a:close/>
                <a:moveTo>
                  <a:pt x="6189095" y="9580041"/>
                </a:moveTo>
                <a:cubicBezTo>
                  <a:pt x="6194031" y="9581706"/>
                  <a:pt x="6198332" y="9586643"/>
                  <a:pt x="6197363" y="9592005"/>
                </a:cubicBezTo>
                <a:lnTo>
                  <a:pt x="6196424" y="9597124"/>
                </a:lnTo>
                <a:cubicBezTo>
                  <a:pt x="6195273" y="9603394"/>
                  <a:pt x="6190549" y="9608392"/>
                  <a:pt x="6183735" y="9607816"/>
                </a:cubicBezTo>
                <a:cubicBezTo>
                  <a:pt x="6178254" y="9607332"/>
                  <a:pt x="6172924" y="9602092"/>
                  <a:pt x="6173136" y="9596336"/>
                </a:cubicBezTo>
                <a:cubicBezTo>
                  <a:pt x="6171137" y="9594065"/>
                  <a:pt x="6170017" y="9590946"/>
                  <a:pt x="6170744" y="9587037"/>
                </a:cubicBezTo>
                <a:cubicBezTo>
                  <a:pt x="6172500" y="9577345"/>
                  <a:pt x="6182797" y="9575861"/>
                  <a:pt x="6189095" y="9580041"/>
                </a:cubicBezTo>
                <a:close/>
                <a:moveTo>
                  <a:pt x="6206024" y="9692689"/>
                </a:moveTo>
                <a:cubicBezTo>
                  <a:pt x="6202450" y="9687419"/>
                  <a:pt x="6203964" y="9679997"/>
                  <a:pt x="6209204" y="9676393"/>
                </a:cubicBezTo>
                <a:cubicBezTo>
                  <a:pt x="6211233" y="9675000"/>
                  <a:pt x="6213262" y="9673606"/>
                  <a:pt x="6215291" y="9672213"/>
                </a:cubicBezTo>
                <a:cubicBezTo>
                  <a:pt x="6220529" y="9668609"/>
                  <a:pt x="6228039" y="9670153"/>
                  <a:pt x="6231583" y="9675394"/>
                </a:cubicBezTo>
                <a:cubicBezTo>
                  <a:pt x="6235156" y="9680664"/>
                  <a:pt x="6233642" y="9688085"/>
                  <a:pt x="6228433" y="9691690"/>
                </a:cubicBezTo>
                <a:lnTo>
                  <a:pt x="6222347" y="9695870"/>
                </a:lnTo>
                <a:cubicBezTo>
                  <a:pt x="6217077" y="9699474"/>
                  <a:pt x="6209567" y="9697929"/>
                  <a:pt x="6206024" y="9692689"/>
                </a:cubicBezTo>
                <a:close/>
                <a:moveTo>
                  <a:pt x="6215714" y="9651101"/>
                </a:moveTo>
                <a:cubicBezTo>
                  <a:pt x="6218440" y="9636441"/>
                  <a:pt x="6241879" y="9637591"/>
                  <a:pt x="6239154" y="9652404"/>
                </a:cubicBezTo>
                <a:cubicBezTo>
                  <a:pt x="6236428" y="9667064"/>
                  <a:pt x="6212958" y="9665943"/>
                  <a:pt x="6215714" y="9651101"/>
                </a:cubicBezTo>
                <a:close/>
                <a:moveTo>
                  <a:pt x="6235550" y="9578708"/>
                </a:moveTo>
                <a:cubicBezTo>
                  <a:pt x="6232733" y="9582161"/>
                  <a:pt x="6228039" y="9583645"/>
                  <a:pt x="6223437" y="9582797"/>
                </a:cubicBezTo>
                <a:lnTo>
                  <a:pt x="6218319" y="9581858"/>
                </a:lnTo>
                <a:cubicBezTo>
                  <a:pt x="6212050" y="9580707"/>
                  <a:pt x="6208416" y="9573346"/>
                  <a:pt x="6209930" y="9567531"/>
                </a:cubicBezTo>
                <a:cubicBezTo>
                  <a:pt x="6211626" y="9561079"/>
                  <a:pt x="6218016" y="9557990"/>
                  <a:pt x="6224254" y="9559141"/>
                </a:cubicBezTo>
                <a:lnTo>
                  <a:pt x="6229372" y="9560080"/>
                </a:lnTo>
                <a:cubicBezTo>
                  <a:pt x="6230553" y="9560291"/>
                  <a:pt x="6231583" y="9560927"/>
                  <a:pt x="6232552" y="9561534"/>
                </a:cubicBezTo>
                <a:cubicBezTo>
                  <a:pt x="6234278" y="9556203"/>
                  <a:pt x="6238790" y="9552235"/>
                  <a:pt x="6244816" y="9552871"/>
                </a:cubicBezTo>
                <a:cubicBezTo>
                  <a:pt x="6250782" y="9553506"/>
                  <a:pt x="6256385" y="9559565"/>
                  <a:pt x="6255234" y="9565804"/>
                </a:cubicBezTo>
                <a:lnTo>
                  <a:pt x="6254295" y="9570924"/>
                </a:lnTo>
                <a:cubicBezTo>
                  <a:pt x="6253145" y="9577194"/>
                  <a:pt x="6248087" y="9582071"/>
                  <a:pt x="6241395" y="9581343"/>
                </a:cubicBezTo>
                <a:cubicBezTo>
                  <a:pt x="6239245" y="9581161"/>
                  <a:pt x="6237276" y="9580071"/>
                  <a:pt x="6235550" y="9578708"/>
                </a:cubicBezTo>
                <a:close/>
                <a:moveTo>
                  <a:pt x="6244877" y="9621144"/>
                </a:moveTo>
                <a:cubicBezTo>
                  <a:pt x="6249026" y="9617116"/>
                  <a:pt x="6257960" y="9617025"/>
                  <a:pt x="6261442" y="9622083"/>
                </a:cubicBezTo>
                <a:cubicBezTo>
                  <a:pt x="6262835" y="9624113"/>
                  <a:pt x="6264228" y="9626142"/>
                  <a:pt x="6265621" y="9628171"/>
                </a:cubicBezTo>
                <a:cubicBezTo>
                  <a:pt x="6269346" y="9633624"/>
                  <a:pt x="6269709" y="9639833"/>
                  <a:pt x="6264682" y="9644740"/>
                </a:cubicBezTo>
                <a:cubicBezTo>
                  <a:pt x="6260533" y="9648769"/>
                  <a:pt x="6251600" y="9648860"/>
                  <a:pt x="6248118" y="9643771"/>
                </a:cubicBezTo>
                <a:lnTo>
                  <a:pt x="6243938" y="9637683"/>
                </a:lnTo>
                <a:cubicBezTo>
                  <a:pt x="6240183" y="9632291"/>
                  <a:pt x="6239850" y="9626051"/>
                  <a:pt x="6244877" y="9621144"/>
                </a:cubicBezTo>
                <a:close/>
                <a:moveTo>
                  <a:pt x="6273131" y="9690690"/>
                </a:moveTo>
                <a:lnTo>
                  <a:pt x="6278249" y="9691629"/>
                </a:lnTo>
                <a:cubicBezTo>
                  <a:pt x="6284518" y="9692780"/>
                  <a:pt x="6288879" y="9698928"/>
                  <a:pt x="6287758" y="9705229"/>
                </a:cubicBezTo>
                <a:cubicBezTo>
                  <a:pt x="6286668" y="9711439"/>
                  <a:pt x="6280399" y="9715921"/>
                  <a:pt x="6274161" y="9714740"/>
                </a:cubicBezTo>
                <a:lnTo>
                  <a:pt x="6269043" y="9713802"/>
                </a:lnTo>
                <a:cubicBezTo>
                  <a:pt x="6262805" y="9712650"/>
                  <a:pt x="6258414" y="9706501"/>
                  <a:pt x="6259534" y="9700201"/>
                </a:cubicBezTo>
                <a:cubicBezTo>
                  <a:pt x="6260655" y="9694022"/>
                  <a:pt x="6266893" y="9689539"/>
                  <a:pt x="6273131" y="9690690"/>
                </a:cubicBezTo>
                <a:close/>
                <a:moveTo>
                  <a:pt x="6277008" y="9606362"/>
                </a:moveTo>
                <a:cubicBezTo>
                  <a:pt x="6279763" y="9591520"/>
                  <a:pt x="6302052" y="9598912"/>
                  <a:pt x="6299326" y="9613541"/>
                </a:cubicBezTo>
                <a:cubicBezTo>
                  <a:pt x="6296601" y="9628384"/>
                  <a:pt x="6274312" y="9621023"/>
                  <a:pt x="6277008" y="9606362"/>
                </a:cubicBezTo>
                <a:close/>
                <a:moveTo>
                  <a:pt x="6320343" y="9696263"/>
                </a:moveTo>
                <a:cubicBezTo>
                  <a:pt x="6317587" y="9711105"/>
                  <a:pt x="6294511" y="9706865"/>
                  <a:pt x="6297267" y="9691993"/>
                </a:cubicBezTo>
                <a:cubicBezTo>
                  <a:pt x="6300023" y="9677120"/>
                  <a:pt x="6323099" y="9681391"/>
                  <a:pt x="6320343" y="9696263"/>
                </a:cubicBezTo>
                <a:close/>
                <a:moveTo>
                  <a:pt x="6319464" y="9671698"/>
                </a:moveTo>
                <a:cubicBezTo>
                  <a:pt x="6313317" y="9681300"/>
                  <a:pt x="6295420" y="9678665"/>
                  <a:pt x="6297843" y="9665640"/>
                </a:cubicBezTo>
                <a:cubicBezTo>
                  <a:pt x="6298085" y="9664398"/>
                  <a:pt x="6298478" y="9663338"/>
                  <a:pt x="6298993" y="9662339"/>
                </a:cubicBezTo>
                <a:cubicBezTo>
                  <a:pt x="6298842" y="9660945"/>
                  <a:pt x="6298903" y="9659492"/>
                  <a:pt x="6299205" y="9658098"/>
                </a:cubicBezTo>
                <a:cubicBezTo>
                  <a:pt x="6300174" y="9653887"/>
                  <a:pt x="6303657" y="9651071"/>
                  <a:pt x="6307654" y="9650041"/>
                </a:cubicBezTo>
                <a:cubicBezTo>
                  <a:pt x="6309653" y="9647345"/>
                  <a:pt x="6312560" y="9645498"/>
                  <a:pt x="6316618" y="9645346"/>
                </a:cubicBezTo>
                <a:cubicBezTo>
                  <a:pt x="6322432" y="9645104"/>
                  <a:pt x="6329064" y="9651010"/>
                  <a:pt x="6328307" y="9657098"/>
                </a:cubicBezTo>
                <a:cubicBezTo>
                  <a:pt x="6327611" y="9662611"/>
                  <a:pt x="6326066" y="9667912"/>
                  <a:pt x="6320979" y="9670971"/>
                </a:cubicBezTo>
                <a:cubicBezTo>
                  <a:pt x="6320494" y="9671304"/>
                  <a:pt x="6319980" y="9671456"/>
                  <a:pt x="6319464" y="9671698"/>
                </a:cubicBezTo>
                <a:close/>
                <a:moveTo>
                  <a:pt x="6322009" y="9706562"/>
                </a:moveTo>
                <a:cubicBezTo>
                  <a:pt x="6323220" y="9700110"/>
                  <a:pt x="6329125" y="9696142"/>
                  <a:pt x="6335545" y="9696930"/>
                </a:cubicBezTo>
                <a:cubicBezTo>
                  <a:pt x="6341753" y="9697687"/>
                  <a:pt x="6346265" y="9704441"/>
                  <a:pt x="6345145" y="9710469"/>
                </a:cubicBezTo>
                <a:lnTo>
                  <a:pt x="6344206" y="9715588"/>
                </a:lnTo>
                <a:cubicBezTo>
                  <a:pt x="6342995" y="9722040"/>
                  <a:pt x="6337059" y="9725977"/>
                  <a:pt x="6330670" y="9725190"/>
                </a:cubicBezTo>
                <a:cubicBezTo>
                  <a:pt x="6324431" y="9724433"/>
                  <a:pt x="6319949" y="9717678"/>
                  <a:pt x="6321039" y="9711650"/>
                </a:cubicBezTo>
                <a:lnTo>
                  <a:pt x="6322009" y="9706562"/>
                </a:lnTo>
                <a:close/>
                <a:moveTo>
                  <a:pt x="6329246" y="9638682"/>
                </a:moveTo>
                <a:cubicBezTo>
                  <a:pt x="6332002" y="9623840"/>
                  <a:pt x="6355047" y="9628292"/>
                  <a:pt x="6352261" y="9643165"/>
                </a:cubicBezTo>
                <a:cubicBezTo>
                  <a:pt x="6349536" y="9658007"/>
                  <a:pt x="6326520" y="9653524"/>
                  <a:pt x="6329246" y="9638682"/>
                </a:cubicBezTo>
                <a:close/>
                <a:moveTo>
                  <a:pt x="6389722" y="9386791"/>
                </a:moveTo>
                <a:cubicBezTo>
                  <a:pt x="6396051" y="9373009"/>
                  <a:pt x="6417219" y="9383156"/>
                  <a:pt x="6410920" y="9396847"/>
                </a:cubicBezTo>
                <a:cubicBezTo>
                  <a:pt x="6404591" y="9410629"/>
                  <a:pt x="6383423" y="9400482"/>
                  <a:pt x="6389722" y="9386791"/>
                </a:cubicBezTo>
                <a:close/>
                <a:moveTo>
                  <a:pt x="6413645" y="9626687"/>
                </a:moveTo>
                <a:cubicBezTo>
                  <a:pt x="6410890" y="9641499"/>
                  <a:pt x="6387632" y="9638500"/>
                  <a:pt x="6390388" y="9623628"/>
                </a:cubicBezTo>
                <a:cubicBezTo>
                  <a:pt x="6393113" y="9608846"/>
                  <a:pt x="6416401" y="9611815"/>
                  <a:pt x="6413645" y="9626687"/>
                </a:cubicBezTo>
                <a:close/>
                <a:moveTo>
                  <a:pt x="6395172" y="9540603"/>
                </a:moveTo>
                <a:cubicBezTo>
                  <a:pt x="6397898" y="9525821"/>
                  <a:pt x="6421277" y="9528094"/>
                  <a:pt x="6418521" y="9542935"/>
                </a:cubicBezTo>
                <a:cubicBezTo>
                  <a:pt x="6415765" y="9557748"/>
                  <a:pt x="6392417" y="9555445"/>
                  <a:pt x="6395172" y="9540603"/>
                </a:cubicBezTo>
                <a:close/>
                <a:moveTo>
                  <a:pt x="6438901" y="9601486"/>
                </a:moveTo>
                <a:lnTo>
                  <a:pt x="6436025" y="9600971"/>
                </a:lnTo>
                <a:cubicBezTo>
                  <a:pt x="6440446" y="9604848"/>
                  <a:pt x="6442051" y="9610392"/>
                  <a:pt x="6442051" y="9616176"/>
                </a:cubicBezTo>
                <a:cubicBezTo>
                  <a:pt x="6442051" y="9622538"/>
                  <a:pt x="6435147" y="9627323"/>
                  <a:pt x="6429272" y="9626778"/>
                </a:cubicBezTo>
                <a:cubicBezTo>
                  <a:pt x="6424547" y="9626324"/>
                  <a:pt x="6421307" y="9623325"/>
                  <a:pt x="6419732" y="9619417"/>
                </a:cubicBezTo>
                <a:cubicBezTo>
                  <a:pt x="6414705" y="9618721"/>
                  <a:pt x="6410405" y="9615480"/>
                  <a:pt x="6409497" y="9610027"/>
                </a:cubicBezTo>
                <a:cubicBezTo>
                  <a:pt x="6408861" y="9606302"/>
                  <a:pt x="6410466" y="9602334"/>
                  <a:pt x="6413222" y="9599608"/>
                </a:cubicBezTo>
                <a:cubicBezTo>
                  <a:pt x="6413070" y="9599396"/>
                  <a:pt x="6412828" y="9599275"/>
                  <a:pt x="6412676" y="9599033"/>
                </a:cubicBezTo>
                <a:lnTo>
                  <a:pt x="6408497" y="9592975"/>
                </a:lnTo>
                <a:cubicBezTo>
                  <a:pt x="6404894" y="9587734"/>
                  <a:pt x="6407861" y="9579859"/>
                  <a:pt x="6412979" y="9576981"/>
                </a:cubicBezTo>
                <a:cubicBezTo>
                  <a:pt x="6417067" y="9574679"/>
                  <a:pt x="6421428" y="9575346"/>
                  <a:pt x="6424941" y="9577647"/>
                </a:cubicBezTo>
                <a:cubicBezTo>
                  <a:pt x="6426970" y="9576558"/>
                  <a:pt x="6429211" y="9575861"/>
                  <a:pt x="6431543" y="9576315"/>
                </a:cubicBezTo>
                <a:lnTo>
                  <a:pt x="6441809" y="9578193"/>
                </a:lnTo>
                <a:cubicBezTo>
                  <a:pt x="6448047" y="9579374"/>
                  <a:pt x="6452832" y="9584675"/>
                  <a:pt x="6452015" y="9591309"/>
                </a:cubicBezTo>
                <a:cubicBezTo>
                  <a:pt x="6451257" y="9597306"/>
                  <a:pt x="6445140" y="9602637"/>
                  <a:pt x="6438901" y="9601486"/>
                </a:cubicBezTo>
                <a:close/>
                <a:moveTo>
                  <a:pt x="6461281" y="9243580"/>
                </a:moveTo>
                <a:cubicBezTo>
                  <a:pt x="6467489" y="9230041"/>
                  <a:pt x="6489959" y="9236886"/>
                  <a:pt x="6483690" y="9250578"/>
                </a:cubicBezTo>
                <a:cubicBezTo>
                  <a:pt x="6477452" y="9264147"/>
                  <a:pt x="6454982" y="9257301"/>
                  <a:pt x="6461281" y="9243580"/>
                </a:cubicBezTo>
                <a:close/>
                <a:moveTo>
                  <a:pt x="6490838" y="9621871"/>
                </a:moveTo>
                <a:cubicBezTo>
                  <a:pt x="6494623" y="9608544"/>
                  <a:pt x="6516457" y="9610300"/>
                  <a:pt x="6513792" y="9624688"/>
                </a:cubicBezTo>
                <a:cubicBezTo>
                  <a:pt x="6513338" y="9627202"/>
                  <a:pt x="6512127" y="9629110"/>
                  <a:pt x="6510643" y="9630655"/>
                </a:cubicBezTo>
                <a:cubicBezTo>
                  <a:pt x="6511339" y="9637743"/>
                  <a:pt x="6506100" y="9645770"/>
                  <a:pt x="6496985" y="9644074"/>
                </a:cubicBezTo>
                <a:lnTo>
                  <a:pt x="6493805" y="9643468"/>
                </a:lnTo>
                <a:cubicBezTo>
                  <a:pt x="6482025" y="9641318"/>
                  <a:pt x="6482691" y="9626566"/>
                  <a:pt x="6490838" y="9621871"/>
                </a:cubicBezTo>
                <a:close/>
                <a:moveTo>
                  <a:pt x="6491746" y="9301949"/>
                </a:moveTo>
                <a:cubicBezTo>
                  <a:pt x="6494320" y="9296194"/>
                  <a:pt x="6501497" y="9293407"/>
                  <a:pt x="6507251" y="9296042"/>
                </a:cubicBezTo>
                <a:lnTo>
                  <a:pt x="6511975" y="9298224"/>
                </a:lnTo>
                <a:cubicBezTo>
                  <a:pt x="6517759" y="9300858"/>
                  <a:pt x="6520515" y="9307886"/>
                  <a:pt x="6517880" y="9313732"/>
                </a:cubicBezTo>
                <a:cubicBezTo>
                  <a:pt x="6515306" y="9319487"/>
                  <a:pt x="6508129" y="9322273"/>
                  <a:pt x="6502375" y="9319639"/>
                </a:cubicBezTo>
                <a:lnTo>
                  <a:pt x="6497651" y="9317457"/>
                </a:lnTo>
                <a:cubicBezTo>
                  <a:pt x="6491867" y="9314822"/>
                  <a:pt x="6489111" y="9307795"/>
                  <a:pt x="6491746" y="9301949"/>
                </a:cubicBezTo>
                <a:close/>
                <a:moveTo>
                  <a:pt x="6494471" y="9244429"/>
                </a:moveTo>
                <a:lnTo>
                  <a:pt x="6491897" y="9237492"/>
                </a:lnTo>
                <a:cubicBezTo>
                  <a:pt x="6489596" y="9231313"/>
                  <a:pt x="6490807" y="9225194"/>
                  <a:pt x="6496894" y="9221681"/>
                </a:cubicBezTo>
                <a:cubicBezTo>
                  <a:pt x="6501891" y="9218773"/>
                  <a:pt x="6510582" y="9220893"/>
                  <a:pt x="6512702" y="9226679"/>
                </a:cubicBezTo>
                <a:cubicBezTo>
                  <a:pt x="6513550" y="9228980"/>
                  <a:pt x="6514428" y="9231282"/>
                  <a:pt x="6515276" y="9233585"/>
                </a:cubicBezTo>
                <a:cubicBezTo>
                  <a:pt x="6517577" y="9239763"/>
                  <a:pt x="6516366" y="9245882"/>
                  <a:pt x="6510309" y="9249396"/>
                </a:cubicBezTo>
                <a:cubicBezTo>
                  <a:pt x="6505282" y="9252334"/>
                  <a:pt x="6496591" y="9250213"/>
                  <a:pt x="6494471" y="9244429"/>
                </a:cubicBezTo>
                <a:close/>
                <a:moveTo>
                  <a:pt x="6503223" y="9182274"/>
                </a:moveTo>
                <a:cubicBezTo>
                  <a:pt x="6497621" y="9180184"/>
                  <a:pt x="6493623" y="9172944"/>
                  <a:pt x="6496288" y="9167189"/>
                </a:cubicBezTo>
                <a:lnTo>
                  <a:pt x="6498469" y="9162434"/>
                </a:lnTo>
                <a:cubicBezTo>
                  <a:pt x="6501103" y="9156679"/>
                  <a:pt x="6507221" y="9153134"/>
                  <a:pt x="6513550" y="9155497"/>
                </a:cubicBezTo>
                <a:cubicBezTo>
                  <a:pt x="6519152" y="9157557"/>
                  <a:pt x="6523150" y="9164796"/>
                  <a:pt x="6520484" y="9170581"/>
                </a:cubicBezTo>
                <a:lnTo>
                  <a:pt x="6518304" y="9175307"/>
                </a:lnTo>
                <a:cubicBezTo>
                  <a:pt x="6515640" y="9181123"/>
                  <a:pt x="6509552" y="9184606"/>
                  <a:pt x="6503223" y="9182274"/>
                </a:cubicBezTo>
                <a:close/>
                <a:moveTo>
                  <a:pt x="5950736" y="9448794"/>
                </a:moveTo>
                <a:cubicBezTo>
                  <a:pt x="5949343" y="9446765"/>
                  <a:pt x="5947950" y="9444735"/>
                  <a:pt x="5946557" y="9442706"/>
                </a:cubicBezTo>
                <a:cubicBezTo>
                  <a:pt x="5942953" y="9437466"/>
                  <a:pt x="5944044" y="9430076"/>
                  <a:pt x="5949313" y="9426349"/>
                </a:cubicBezTo>
                <a:cubicBezTo>
                  <a:pt x="5954400" y="9422715"/>
                  <a:pt x="5962092" y="9423866"/>
                  <a:pt x="5965666" y="9429075"/>
                </a:cubicBezTo>
                <a:cubicBezTo>
                  <a:pt x="5967059" y="9431105"/>
                  <a:pt x="5968452" y="9433134"/>
                  <a:pt x="5969845" y="9435164"/>
                </a:cubicBezTo>
                <a:cubicBezTo>
                  <a:pt x="5973449" y="9440405"/>
                  <a:pt x="5972358" y="9447795"/>
                  <a:pt x="5967089" y="9451520"/>
                </a:cubicBezTo>
                <a:cubicBezTo>
                  <a:pt x="5962002" y="9455185"/>
                  <a:pt x="5954340" y="9454004"/>
                  <a:pt x="5950736" y="9448794"/>
                </a:cubicBezTo>
                <a:close/>
                <a:moveTo>
                  <a:pt x="5963970" y="9647223"/>
                </a:moveTo>
                <a:cubicBezTo>
                  <a:pt x="5965696" y="9641560"/>
                  <a:pt x="5972419" y="9637501"/>
                  <a:pt x="5978203" y="9639621"/>
                </a:cubicBezTo>
                <a:lnTo>
                  <a:pt x="5984926" y="9642105"/>
                </a:lnTo>
                <a:cubicBezTo>
                  <a:pt x="5988136" y="9643286"/>
                  <a:pt x="5990559" y="9645649"/>
                  <a:pt x="5991891" y="9648556"/>
                </a:cubicBezTo>
                <a:cubicBezTo>
                  <a:pt x="5997373" y="9649284"/>
                  <a:pt x="6001975" y="9653222"/>
                  <a:pt x="6000704" y="9660278"/>
                </a:cubicBezTo>
                <a:cubicBezTo>
                  <a:pt x="5998342" y="9673091"/>
                  <a:pt x="5980262" y="9673546"/>
                  <a:pt x="5977476" y="9663641"/>
                </a:cubicBezTo>
                <a:cubicBezTo>
                  <a:pt x="5975508" y="9662914"/>
                  <a:pt x="5973540" y="9662187"/>
                  <a:pt x="5971601" y="9661490"/>
                </a:cubicBezTo>
                <a:cubicBezTo>
                  <a:pt x="5965757" y="9659310"/>
                  <a:pt x="5962092" y="9653403"/>
                  <a:pt x="5963970" y="9647223"/>
                </a:cubicBezTo>
                <a:close/>
                <a:moveTo>
                  <a:pt x="5976295" y="9730551"/>
                </a:moveTo>
                <a:lnTo>
                  <a:pt x="5986561" y="9732430"/>
                </a:lnTo>
                <a:cubicBezTo>
                  <a:pt x="5993011" y="9733641"/>
                  <a:pt x="5996494" y="9740456"/>
                  <a:pt x="5995404" y="9746484"/>
                </a:cubicBezTo>
                <a:cubicBezTo>
                  <a:pt x="5994223" y="9752875"/>
                  <a:pt x="5987379" y="9756419"/>
                  <a:pt x="5981352" y="9755328"/>
                </a:cubicBezTo>
                <a:lnTo>
                  <a:pt x="5971086" y="9753420"/>
                </a:lnTo>
                <a:cubicBezTo>
                  <a:pt x="5964636" y="9752239"/>
                  <a:pt x="5961154" y="9745423"/>
                  <a:pt x="5962274" y="9739366"/>
                </a:cubicBezTo>
                <a:cubicBezTo>
                  <a:pt x="5963425" y="9732975"/>
                  <a:pt x="5970269" y="9729461"/>
                  <a:pt x="5976295" y="9730551"/>
                </a:cubicBezTo>
                <a:close/>
                <a:moveTo>
                  <a:pt x="5926540" y="9778591"/>
                </a:moveTo>
                <a:cubicBezTo>
                  <a:pt x="5923845" y="9772806"/>
                  <a:pt x="5927176" y="9766233"/>
                  <a:pt x="5932596" y="9763628"/>
                </a:cubicBezTo>
                <a:cubicBezTo>
                  <a:pt x="5936715" y="9761690"/>
                  <a:pt x="5941348" y="9762962"/>
                  <a:pt x="5944558" y="9765839"/>
                </a:cubicBezTo>
                <a:cubicBezTo>
                  <a:pt x="5951917" y="9760599"/>
                  <a:pt x="5965332" y="9765749"/>
                  <a:pt x="5963182" y="9777289"/>
                </a:cubicBezTo>
                <a:cubicBezTo>
                  <a:pt x="5961669" y="9785497"/>
                  <a:pt x="5954067" y="9787618"/>
                  <a:pt x="5947950" y="9785558"/>
                </a:cubicBezTo>
                <a:cubicBezTo>
                  <a:pt x="5946769" y="9787043"/>
                  <a:pt x="5945376" y="9788405"/>
                  <a:pt x="5943620" y="9789223"/>
                </a:cubicBezTo>
                <a:cubicBezTo>
                  <a:pt x="5937926" y="9791949"/>
                  <a:pt x="5931173" y="9788587"/>
                  <a:pt x="5928690" y="9783165"/>
                </a:cubicBezTo>
                <a:lnTo>
                  <a:pt x="5926540" y="9778591"/>
                </a:lnTo>
                <a:close/>
                <a:moveTo>
                  <a:pt x="5942529" y="9822421"/>
                </a:moveTo>
                <a:lnTo>
                  <a:pt x="5937411" y="9821482"/>
                </a:lnTo>
                <a:cubicBezTo>
                  <a:pt x="5930961" y="9820270"/>
                  <a:pt x="5927418" y="9813606"/>
                  <a:pt x="5928448" y="9807518"/>
                </a:cubicBezTo>
                <a:cubicBezTo>
                  <a:pt x="5929538" y="9801127"/>
                  <a:pt x="5936382" y="9797432"/>
                  <a:pt x="5942408" y="9798582"/>
                </a:cubicBezTo>
                <a:lnTo>
                  <a:pt x="5947526" y="9799522"/>
                </a:lnTo>
                <a:cubicBezTo>
                  <a:pt x="5949313" y="9799854"/>
                  <a:pt x="5950827" y="9800612"/>
                  <a:pt x="5952129" y="9801642"/>
                </a:cubicBezTo>
                <a:cubicBezTo>
                  <a:pt x="5953159" y="9800279"/>
                  <a:pt x="5954400" y="9799128"/>
                  <a:pt x="5955794" y="9798371"/>
                </a:cubicBezTo>
                <a:cubicBezTo>
                  <a:pt x="5958792" y="9796765"/>
                  <a:pt x="5961880" y="9796644"/>
                  <a:pt x="5964636" y="9797583"/>
                </a:cubicBezTo>
                <a:cubicBezTo>
                  <a:pt x="5962850" y="9795342"/>
                  <a:pt x="5961880" y="9792464"/>
                  <a:pt x="5962092" y="9789133"/>
                </a:cubicBezTo>
                <a:cubicBezTo>
                  <a:pt x="5962304" y="9785891"/>
                  <a:pt x="5964363" y="9782892"/>
                  <a:pt x="5967119" y="9780923"/>
                </a:cubicBezTo>
                <a:cubicBezTo>
                  <a:pt x="5963970" y="9768686"/>
                  <a:pt x="5981958" y="9759781"/>
                  <a:pt x="5987773" y="9772351"/>
                </a:cubicBezTo>
                <a:cubicBezTo>
                  <a:pt x="5989680" y="9776501"/>
                  <a:pt x="5988893" y="9780287"/>
                  <a:pt x="5986925" y="9783286"/>
                </a:cubicBezTo>
                <a:cubicBezTo>
                  <a:pt x="5989317" y="9785618"/>
                  <a:pt x="5990771" y="9788829"/>
                  <a:pt x="5990528" y="9792706"/>
                </a:cubicBezTo>
                <a:cubicBezTo>
                  <a:pt x="5990134" y="9798734"/>
                  <a:pt x="5983594" y="9804186"/>
                  <a:pt x="5977567" y="9803066"/>
                </a:cubicBezTo>
                <a:lnTo>
                  <a:pt x="5972449" y="9802127"/>
                </a:lnTo>
                <a:cubicBezTo>
                  <a:pt x="5971480" y="9801944"/>
                  <a:pt x="5970663" y="9801521"/>
                  <a:pt x="5969815" y="9801187"/>
                </a:cubicBezTo>
                <a:cubicBezTo>
                  <a:pt x="5970451" y="9801823"/>
                  <a:pt x="5971147" y="9802430"/>
                  <a:pt x="5971662" y="9803187"/>
                </a:cubicBezTo>
                <a:lnTo>
                  <a:pt x="5975841" y="9809275"/>
                </a:lnTo>
                <a:cubicBezTo>
                  <a:pt x="5979445" y="9814515"/>
                  <a:pt x="5976174" y="9822421"/>
                  <a:pt x="5971056" y="9825147"/>
                </a:cubicBezTo>
                <a:cubicBezTo>
                  <a:pt x="5965060" y="9828358"/>
                  <a:pt x="5958761" y="9825601"/>
                  <a:pt x="5955157" y="9820361"/>
                </a:cubicBezTo>
                <a:lnTo>
                  <a:pt x="5953916" y="9818574"/>
                </a:lnTo>
                <a:cubicBezTo>
                  <a:pt x="5951190" y="9821634"/>
                  <a:pt x="5946678" y="9823178"/>
                  <a:pt x="5942529" y="9822421"/>
                </a:cubicBezTo>
                <a:close/>
                <a:moveTo>
                  <a:pt x="5963819" y="9873217"/>
                </a:moveTo>
                <a:cubicBezTo>
                  <a:pt x="5962880" y="9873339"/>
                  <a:pt x="5962032" y="9873611"/>
                  <a:pt x="5961002" y="9873520"/>
                </a:cubicBezTo>
                <a:cubicBezTo>
                  <a:pt x="5955097" y="9872945"/>
                  <a:pt x="5949313" y="9866947"/>
                  <a:pt x="5950463" y="9860707"/>
                </a:cubicBezTo>
                <a:lnTo>
                  <a:pt x="5951402" y="9855589"/>
                </a:lnTo>
                <a:cubicBezTo>
                  <a:pt x="5952553" y="9849319"/>
                  <a:pt x="5957429" y="9844381"/>
                  <a:pt x="5964212" y="9845018"/>
                </a:cubicBezTo>
                <a:cubicBezTo>
                  <a:pt x="5968543" y="9845441"/>
                  <a:pt x="5972722" y="9848773"/>
                  <a:pt x="5974236" y="9852953"/>
                </a:cubicBezTo>
                <a:lnTo>
                  <a:pt x="5977264" y="9853528"/>
                </a:lnTo>
                <a:cubicBezTo>
                  <a:pt x="5983745" y="9854740"/>
                  <a:pt x="5988075" y="9859769"/>
                  <a:pt x="5987621" y="9866493"/>
                </a:cubicBezTo>
                <a:cubicBezTo>
                  <a:pt x="5987227" y="9872520"/>
                  <a:pt x="5980686" y="9877942"/>
                  <a:pt x="5974660" y="9876822"/>
                </a:cubicBezTo>
                <a:lnTo>
                  <a:pt x="5969542" y="9875882"/>
                </a:lnTo>
                <a:cubicBezTo>
                  <a:pt x="5967271" y="9875489"/>
                  <a:pt x="5965423" y="9874459"/>
                  <a:pt x="5963819" y="9873217"/>
                </a:cubicBezTo>
                <a:close/>
                <a:moveTo>
                  <a:pt x="5962819" y="9942248"/>
                </a:moveTo>
                <a:cubicBezTo>
                  <a:pt x="5956399" y="9944277"/>
                  <a:pt x="5951100" y="9940370"/>
                  <a:pt x="5948495" y="9934797"/>
                </a:cubicBezTo>
                <a:lnTo>
                  <a:pt x="5946375" y="9930192"/>
                </a:lnTo>
                <a:cubicBezTo>
                  <a:pt x="5943771" y="9924558"/>
                  <a:pt x="5948525" y="9917562"/>
                  <a:pt x="5953825" y="9915865"/>
                </a:cubicBezTo>
                <a:cubicBezTo>
                  <a:pt x="5960245" y="9913866"/>
                  <a:pt x="5965545" y="9917743"/>
                  <a:pt x="5968119" y="9923347"/>
                </a:cubicBezTo>
                <a:lnTo>
                  <a:pt x="5970238" y="9927951"/>
                </a:lnTo>
                <a:cubicBezTo>
                  <a:pt x="5972873" y="9933554"/>
                  <a:pt x="5968119" y="9940582"/>
                  <a:pt x="5962819" y="9942248"/>
                </a:cubicBezTo>
                <a:close/>
                <a:moveTo>
                  <a:pt x="5997615" y="9959937"/>
                </a:moveTo>
                <a:cubicBezTo>
                  <a:pt x="5994889" y="9961906"/>
                  <a:pt x="5991770" y="9963300"/>
                  <a:pt x="5988257" y="9963844"/>
                </a:cubicBezTo>
                <a:cubicBezTo>
                  <a:pt x="5982140" y="9964814"/>
                  <a:pt x="5976023" y="9962421"/>
                  <a:pt x="5974206" y="9955908"/>
                </a:cubicBezTo>
                <a:cubicBezTo>
                  <a:pt x="5972692" y="9950456"/>
                  <a:pt x="5976053" y="9942823"/>
                  <a:pt x="5982140" y="9941854"/>
                </a:cubicBezTo>
                <a:cubicBezTo>
                  <a:pt x="5982897" y="9941764"/>
                  <a:pt x="5983624" y="9941612"/>
                  <a:pt x="5984351" y="9941430"/>
                </a:cubicBezTo>
                <a:cubicBezTo>
                  <a:pt x="5984442" y="9941399"/>
                  <a:pt x="5984411" y="9941399"/>
                  <a:pt x="5984502" y="9941370"/>
                </a:cubicBezTo>
                <a:cubicBezTo>
                  <a:pt x="5984532" y="9941339"/>
                  <a:pt x="5984563" y="9941309"/>
                  <a:pt x="5984623" y="9941278"/>
                </a:cubicBezTo>
                <a:cubicBezTo>
                  <a:pt x="5984684" y="9941157"/>
                  <a:pt x="5984744" y="9941067"/>
                  <a:pt x="5984865" y="9940915"/>
                </a:cubicBezTo>
                <a:cubicBezTo>
                  <a:pt x="5988257" y="9935494"/>
                  <a:pt x="5994829" y="9933827"/>
                  <a:pt x="6000461" y="9936766"/>
                </a:cubicBezTo>
                <a:cubicBezTo>
                  <a:pt x="6001309" y="9937219"/>
                  <a:pt x="6001945" y="9937977"/>
                  <a:pt x="6002611" y="9938643"/>
                </a:cubicBezTo>
                <a:cubicBezTo>
                  <a:pt x="6007002" y="9940582"/>
                  <a:pt x="6010303" y="9944762"/>
                  <a:pt x="6009183" y="9950881"/>
                </a:cubicBezTo>
                <a:cubicBezTo>
                  <a:pt x="6007911" y="9957423"/>
                  <a:pt x="6002763" y="9960058"/>
                  <a:pt x="5997615" y="9959937"/>
                </a:cubicBezTo>
                <a:close/>
                <a:moveTo>
                  <a:pt x="6050550" y="9947427"/>
                </a:moveTo>
                <a:lnTo>
                  <a:pt x="6043615" y="9949245"/>
                </a:lnTo>
                <a:cubicBezTo>
                  <a:pt x="6039920" y="9950214"/>
                  <a:pt x="6036529" y="9948699"/>
                  <a:pt x="6033773" y="9946367"/>
                </a:cubicBezTo>
                <a:cubicBezTo>
                  <a:pt x="6031229" y="9948730"/>
                  <a:pt x="6027807" y="9950123"/>
                  <a:pt x="6024112" y="9949517"/>
                </a:cubicBezTo>
                <a:cubicBezTo>
                  <a:pt x="6019419" y="9948760"/>
                  <a:pt x="6015603" y="9944943"/>
                  <a:pt x="6014573" y="9940431"/>
                </a:cubicBezTo>
                <a:cubicBezTo>
                  <a:pt x="6010121" y="9937584"/>
                  <a:pt x="6008062" y="9931616"/>
                  <a:pt x="6010061" y="9926679"/>
                </a:cubicBezTo>
                <a:cubicBezTo>
                  <a:pt x="6012090" y="9921711"/>
                  <a:pt x="6017238" y="9919137"/>
                  <a:pt x="6022296" y="9919803"/>
                </a:cubicBezTo>
                <a:cubicBezTo>
                  <a:pt x="6020206" y="9918652"/>
                  <a:pt x="6018389" y="9916865"/>
                  <a:pt x="6017178" y="9914229"/>
                </a:cubicBezTo>
                <a:cubicBezTo>
                  <a:pt x="6015603" y="9910837"/>
                  <a:pt x="6015875" y="9907869"/>
                  <a:pt x="6017238" y="9905536"/>
                </a:cubicBezTo>
                <a:cubicBezTo>
                  <a:pt x="6012575" y="9908111"/>
                  <a:pt x="6005912" y="9907626"/>
                  <a:pt x="6001763" y="9903022"/>
                </a:cubicBezTo>
                <a:cubicBezTo>
                  <a:pt x="5999856" y="9909019"/>
                  <a:pt x="5993769" y="9912018"/>
                  <a:pt x="5987773" y="9910898"/>
                </a:cubicBezTo>
                <a:lnTo>
                  <a:pt x="5977507" y="9908990"/>
                </a:lnTo>
                <a:cubicBezTo>
                  <a:pt x="5971238" y="9907838"/>
                  <a:pt x="5967574" y="9900538"/>
                  <a:pt x="5969057" y="9894723"/>
                </a:cubicBezTo>
                <a:cubicBezTo>
                  <a:pt x="5970723" y="9888271"/>
                  <a:pt x="5977113" y="9885121"/>
                  <a:pt x="5983321" y="9886272"/>
                </a:cubicBezTo>
                <a:lnTo>
                  <a:pt x="5993587" y="9888150"/>
                </a:lnTo>
                <a:cubicBezTo>
                  <a:pt x="5995979" y="9888605"/>
                  <a:pt x="5997827" y="9890059"/>
                  <a:pt x="5999311" y="9891906"/>
                </a:cubicBezTo>
                <a:cubicBezTo>
                  <a:pt x="6002884" y="9884697"/>
                  <a:pt x="6016542" y="9883061"/>
                  <a:pt x="6021205" y="9893117"/>
                </a:cubicBezTo>
                <a:cubicBezTo>
                  <a:pt x="6022780" y="9896540"/>
                  <a:pt x="6022507" y="9899509"/>
                  <a:pt x="6021145" y="9901871"/>
                </a:cubicBezTo>
                <a:cubicBezTo>
                  <a:pt x="6026747" y="9898782"/>
                  <a:pt x="6035438" y="9899721"/>
                  <a:pt x="6038921" y="9907323"/>
                </a:cubicBezTo>
                <a:cubicBezTo>
                  <a:pt x="6042948" y="9916077"/>
                  <a:pt x="6034954" y="9921953"/>
                  <a:pt x="6027232" y="9921257"/>
                </a:cubicBezTo>
                <a:lnTo>
                  <a:pt x="6027262" y="9921257"/>
                </a:lnTo>
                <a:cubicBezTo>
                  <a:pt x="6027777" y="9921257"/>
                  <a:pt x="6028292" y="9921106"/>
                  <a:pt x="6028806" y="9921196"/>
                </a:cubicBezTo>
                <a:cubicBezTo>
                  <a:pt x="6032440" y="9921802"/>
                  <a:pt x="6035408" y="9924316"/>
                  <a:pt x="6037104" y="9927466"/>
                </a:cubicBezTo>
                <a:cubicBezTo>
                  <a:pt x="6037286" y="9927376"/>
                  <a:pt x="6037467" y="9927255"/>
                  <a:pt x="6037679" y="9927194"/>
                </a:cubicBezTo>
                <a:lnTo>
                  <a:pt x="6044614" y="9925376"/>
                </a:lnTo>
                <a:cubicBezTo>
                  <a:pt x="6050580" y="9923801"/>
                  <a:pt x="6056970" y="9927436"/>
                  <a:pt x="6058575" y="9933433"/>
                </a:cubicBezTo>
                <a:cubicBezTo>
                  <a:pt x="6060210" y="9939401"/>
                  <a:pt x="6056515" y="9945883"/>
                  <a:pt x="6050550" y="9947427"/>
                </a:cubicBezTo>
                <a:close/>
                <a:moveTo>
                  <a:pt x="6066479" y="9866554"/>
                </a:moveTo>
                <a:lnTo>
                  <a:pt x="6056213" y="9864675"/>
                </a:lnTo>
                <a:cubicBezTo>
                  <a:pt x="6049944" y="9863524"/>
                  <a:pt x="6046280" y="9856225"/>
                  <a:pt x="6047763" y="9850378"/>
                </a:cubicBezTo>
                <a:cubicBezTo>
                  <a:pt x="6049429" y="9843957"/>
                  <a:pt x="6055819" y="9840777"/>
                  <a:pt x="6062027" y="9841927"/>
                </a:cubicBezTo>
                <a:lnTo>
                  <a:pt x="6072293" y="9843806"/>
                </a:lnTo>
                <a:cubicBezTo>
                  <a:pt x="6078562" y="9844987"/>
                  <a:pt x="6082226" y="9852287"/>
                  <a:pt x="6080742" y="9858102"/>
                </a:cubicBezTo>
                <a:cubicBezTo>
                  <a:pt x="6079107" y="9864524"/>
                  <a:pt x="6072717" y="9867704"/>
                  <a:pt x="6066479" y="9866554"/>
                </a:cubicBezTo>
                <a:close/>
                <a:moveTo>
                  <a:pt x="6098427" y="9897297"/>
                </a:moveTo>
                <a:cubicBezTo>
                  <a:pt x="6097277" y="9903567"/>
                  <a:pt x="6092401" y="9908505"/>
                  <a:pt x="6085617" y="9907838"/>
                </a:cubicBezTo>
                <a:cubicBezTo>
                  <a:pt x="6079712" y="9907263"/>
                  <a:pt x="6073929" y="9901266"/>
                  <a:pt x="6075079" y="9895056"/>
                </a:cubicBezTo>
                <a:lnTo>
                  <a:pt x="6076018" y="9889937"/>
                </a:lnTo>
                <a:cubicBezTo>
                  <a:pt x="6077169" y="9883667"/>
                  <a:pt x="6082044" y="9878730"/>
                  <a:pt x="6088828" y="9879365"/>
                </a:cubicBezTo>
                <a:cubicBezTo>
                  <a:pt x="6094733" y="9879941"/>
                  <a:pt x="6100517" y="9885939"/>
                  <a:pt x="6099366" y="9892178"/>
                </a:cubicBezTo>
                <a:lnTo>
                  <a:pt x="6098427" y="9897297"/>
                </a:lnTo>
                <a:close/>
                <a:moveTo>
                  <a:pt x="6109935" y="9814818"/>
                </a:moveTo>
                <a:cubicBezTo>
                  <a:pt x="6107846" y="9820573"/>
                  <a:pt x="6101092" y="9823784"/>
                  <a:pt x="6095308" y="9821663"/>
                </a:cubicBezTo>
                <a:lnTo>
                  <a:pt x="6088585" y="9819179"/>
                </a:lnTo>
                <a:cubicBezTo>
                  <a:pt x="6086708" y="9818514"/>
                  <a:pt x="6085254" y="9817241"/>
                  <a:pt x="6084013" y="9815757"/>
                </a:cubicBezTo>
                <a:cubicBezTo>
                  <a:pt x="6083195" y="9815727"/>
                  <a:pt x="6082347" y="9815757"/>
                  <a:pt x="6081529" y="9815514"/>
                </a:cubicBezTo>
                <a:cubicBezTo>
                  <a:pt x="6081348" y="9816757"/>
                  <a:pt x="6081106" y="9817968"/>
                  <a:pt x="6080621" y="9819029"/>
                </a:cubicBezTo>
                <a:cubicBezTo>
                  <a:pt x="6077714" y="9825177"/>
                  <a:pt x="6070476" y="9826207"/>
                  <a:pt x="6064783" y="9823966"/>
                </a:cubicBezTo>
                <a:cubicBezTo>
                  <a:pt x="6055577" y="9820301"/>
                  <a:pt x="6050792" y="9811456"/>
                  <a:pt x="6050156" y="9801944"/>
                </a:cubicBezTo>
                <a:cubicBezTo>
                  <a:pt x="6050126" y="9801369"/>
                  <a:pt x="6050368" y="9800885"/>
                  <a:pt x="6050398" y="9800340"/>
                </a:cubicBezTo>
                <a:cubicBezTo>
                  <a:pt x="6045190" y="9801642"/>
                  <a:pt x="6039829" y="9801854"/>
                  <a:pt x="6034863" y="9799431"/>
                </a:cubicBezTo>
                <a:cubicBezTo>
                  <a:pt x="6029291" y="9796735"/>
                  <a:pt x="6025657" y="9791252"/>
                  <a:pt x="6027898" y="9784892"/>
                </a:cubicBezTo>
                <a:cubicBezTo>
                  <a:pt x="6029775" y="9779561"/>
                  <a:pt x="6036892" y="9775199"/>
                  <a:pt x="6042434" y="9777895"/>
                </a:cubicBezTo>
                <a:cubicBezTo>
                  <a:pt x="6043100" y="9778258"/>
                  <a:pt x="6043796" y="9778561"/>
                  <a:pt x="6044493" y="9778804"/>
                </a:cubicBezTo>
                <a:cubicBezTo>
                  <a:pt x="6044584" y="9778833"/>
                  <a:pt x="6044554" y="9778804"/>
                  <a:pt x="6044614" y="9778833"/>
                </a:cubicBezTo>
                <a:cubicBezTo>
                  <a:pt x="6044675" y="9778833"/>
                  <a:pt x="6044705" y="9778833"/>
                  <a:pt x="6044765" y="9778833"/>
                </a:cubicBezTo>
                <a:cubicBezTo>
                  <a:pt x="6044887" y="9778773"/>
                  <a:pt x="6044977" y="9778743"/>
                  <a:pt x="6045159" y="9778652"/>
                </a:cubicBezTo>
                <a:cubicBezTo>
                  <a:pt x="6051034" y="9776138"/>
                  <a:pt x="6057363" y="9778561"/>
                  <a:pt x="6060301" y="9784195"/>
                </a:cubicBezTo>
                <a:cubicBezTo>
                  <a:pt x="6061209" y="9785921"/>
                  <a:pt x="6061331" y="9787830"/>
                  <a:pt x="6061179" y="9789738"/>
                </a:cubicBezTo>
                <a:cubicBezTo>
                  <a:pt x="6061240" y="9789738"/>
                  <a:pt x="6061300" y="9789708"/>
                  <a:pt x="6061361" y="9789708"/>
                </a:cubicBezTo>
                <a:cubicBezTo>
                  <a:pt x="6064631" y="9789556"/>
                  <a:pt x="6067599" y="9790858"/>
                  <a:pt x="6069810" y="9792948"/>
                </a:cubicBezTo>
                <a:cubicBezTo>
                  <a:pt x="6070961" y="9790858"/>
                  <a:pt x="6072444" y="9788950"/>
                  <a:pt x="6074383" y="9787921"/>
                </a:cubicBezTo>
                <a:cubicBezTo>
                  <a:pt x="6080409" y="9784709"/>
                  <a:pt x="6086677" y="9787496"/>
                  <a:pt x="6090251" y="9792737"/>
                </a:cubicBezTo>
                <a:lnTo>
                  <a:pt x="6093400" y="9797341"/>
                </a:lnTo>
                <a:cubicBezTo>
                  <a:pt x="6094369" y="9797401"/>
                  <a:pt x="6095369" y="9797401"/>
                  <a:pt x="6096338" y="9797764"/>
                </a:cubicBezTo>
                <a:lnTo>
                  <a:pt x="6103061" y="9800248"/>
                </a:lnTo>
                <a:cubicBezTo>
                  <a:pt x="6108906" y="9802338"/>
                  <a:pt x="6112055" y="9808972"/>
                  <a:pt x="6109935" y="9814818"/>
                </a:cubicBezTo>
                <a:close/>
                <a:moveTo>
                  <a:pt x="6108148" y="9650950"/>
                </a:moveTo>
                <a:cubicBezTo>
                  <a:pt x="6102183" y="9650617"/>
                  <a:pt x="6096550" y="9644104"/>
                  <a:pt x="6097670" y="9638077"/>
                </a:cubicBezTo>
                <a:lnTo>
                  <a:pt x="6098609" y="9632957"/>
                </a:lnTo>
                <a:cubicBezTo>
                  <a:pt x="6099821" y="9626475"/>
                  <a:pt x="6104696" y="9622083"/>
                  <a:pt x="6111479" y="9622477"/>
                </a:cubicBezTo>
                <a:cubicBezTo>
                  <a:pt x="6117445" y="9622810"/>
                  <a:pt x="6123078" y="9629323"/>
                  <a:pt x="6121958" y="9635350"/>
                </a:cubicBezTo>
                <a:lnTo>
                  <a:pt x="6121019" y="9640469"/>
                </a:lnTo>
                <a:cubicBezTo>
                  <a:pt x="6119838" y="9646952"/>
                  <a:pt x="6114932" y="9651343"/>
                  <a:pt x="6108148" y="9650950"/>
                </a:cubicBezTo>
                <a:close/>
                <a:moveTo>
                  <a:pt x="6114356" y="9711439"/>
                </a:moveTo>
                <a:lnTo>
                  <a:pt x="6115295" y="9706320"/>
                </a:lnTo>
                <a:cubicBezTo>
                  <a:pt x="6116446" y="9700080"/>
                  <a:pt x="6121291" y="9695082"/>
                  <a:pt x="6128075" y="9695718"/>
                </a:cubicBezTo>
                <a:cubicBezTo>
                  <a:pt x="6133980" y="9696263"/>
                  <a:pt x="6139825" y="9702261"/>
                  <a:pt x="6138674" y="9708470"/>
                </a:cubicBezTo>
                <a:lnTo>
                  <a:pt x="6137735" y="9713589"/>
                </a:lnTo>
                <a:cubicBezTo>
                  <a:pt x="6136584" y="9719828"/>
                  <a:pt x="6131739" y="9724827"/>
                  <a:pt x="6124956" y="9724191"/>
                </a:cubicBezTo>
                <a:cubicBezTo>
                  <a:pt x="6119081" y="9723645"/>
                  <a:pt x="6113206" y="9717678"/>
                  <a:pt x="6114356" y="9711439"/>
                </a:cubicBezTo>
                <a:close/>
                <a:moveTo>
                  <a:pt x="6144185" y="9879244"/>
                </a:moveTo>
                <a:cubicBezTo>
                  <a:pt x="6142974" y="9885727"/>
                  <a:pt x="6138189" y="9890149"/>
                  <a:pt x="6131375" y="9889786"/>
                </a:cubicBezTo>
                <a:cubicBezTo>
                  <a:pt x="6125410" y="9889483"/>
                  <a:pt x="6119717" y="9883031"/>
                  <a:pt x="6120837" y="9876973"/>
                </a:cubicBezTo>
                <a:lnTo>
                  <a:pt x="6121776" y="9871854"/>
                </a:lnTo>
                <a:cubicBezTo>
                  <a:pt x="6122987" y="9865372"/>
                  <a:pt x="6127772" y="9860949"/>
                  <a:pt x="6134586" y="9861283"/>
                </a:cubicBezTo>
                <a:cubicBezTo>
                  <a:pt x="6140551" y="9861586"/>
                  <a:pt x="6146245" y="9868037"/>
                  <a:pt x="6145124" y="9874096"/>
                </a:cubicBezTo>
                <a:lnTo>
                  <a:pt x="6144185" y="9879244"/>
                </a:lnTo>
                <a:close/>
                <a:moveTo>
                  <a:pt x="6126167" y="9819423"/>
                </a:moveTo>
                <a:cubicBezTo>
                  <a:pt x="6128892" y="9804641"/>
                  <a:pt x="6152241" y="9807246"/>
                  <a:pt x="6149485" y="9822118"/>
                </a:cubicBezTo>
                <a:cubicBezTo>
                  <a:pt x="6146760" y="9836900"/>
                  <a:pt x="6123411" y="9834295"/>
                  <a:pt x="6126167" y="9819423"/>
                </a:cubicBezTo>
                <a:close/>
                <a:moveTo>
                  <a:pt x="6133708" y="9635714"/>
                </a:moveTo>
                <a:cubicBezTo>
                  <a:pt x="6136433" y="9620992"/>
                  <a:pt x="6159872" y="9622567"/>
                  <a:pt x="6157116" y="9637380"/>
                </a:cubicBezTo>
                <a:cubicBezTo>
                  <a:pt x="6154391" y="9652100"/>
                  <a:pt x="6130982" y="9650556"/>
                  <a:pt x="6133708" y="9635714"/>
                </a:cubicBezTo>
                <a:close/>
                <a:moveTo>
                  <a:pt x="6147819" y="9563533"/>
                </a:moveTo>
                <a:cubicBezTo>
                  <a:pt x="6141369" y="9562321"/>
                  <a:pt x="6137887" y="9555506"/>
                  <a:pt x="6138977" y="9549478"/>
                </a:cubicBezTo>
                <a:cubicBezTo>
                  <a:pt x="6140158" y="9543056"/>
                  <a:pt x="6147002" y="9539512"/>
                  <a:pt x="6153028" y="9540634"/>
                </a:cubicBezTo>
                <a:lnTo>
                  <a:pt x="6163294" y="9542512"/>
                </a:lnTo>
                <a:cubicBezTo>
                  <a:pt x="6169744" y="9543723"/>
                  <a:pt x="6173227" y="9550508"/>
                  <a:pt x="6172137" y="9556566"/>
                </a:cubicBezTo>
                <a:cubicBezTo>
                  <a:pt x="6170956" y="9562957"/>
                  <a:pt x="6164112" y="9566532"/>
                  <a:pt x="6158085" y="9565411"/>
                </a:cubicBezTo>
                <a:lnTo>
                  <a:pt x="6147819" y="9563533"/>
                </a:lnTo>
                <a:close/>
                <a:moveTo>
                  <a:pt x="6185068" y="9869643"/>
                </a:moveTo>
                <a:cubicBezTo>
                  <a:pt x="6179980" y="9873278"/>
                  <a:pt x="6172288" y="9872127"/>
                  <a:pt x="6168715" y="9866886"/>
                </a:cubicBezTo>
                <a:cubicBezTo>
                  <a:pt x="6167322" y="9864857"/>
                  <a:pt x="6165929" y="9862827"/>
                  <a:pt x="6164536" y="9860798"/>
                </a:cubicBezTo>
                <a:cubicBezTo>
                  <a:pt x="6160932" y="9855558"/>
                  <a:pt x="6162022" y="9848167"/>
                  <a:pt x="6167291" y="9844442"/>
                </a:cubicBezTo>
                <a:cubicBezTo>
                  <a:pt x="6172379" y="9840807"/>
                  <a:pt x="6180071" y="9841958"/>
                  <a:pt x="6183645" y="9847198"/>
                </a:cubicBezTo>
                <a:cubicBezTo>
                  <a:pt x="6185037" y="9849198"/>
                  <a:pt x="6186431" y="9851257"/>
                  <a:pt x="6187823" y="9853256"/>
                </a:cubicBezTo>
                <a:cubicBezTo>
                  <a:pt x="6191427" y="9858496"/>
                  <a:pt x="6190337" y="9865887"/>
                  <a:pt x="6185068" y="9869643"/>
                </a:cubicBezTo>
                <a:close/>
                <a:moveTo>
                  <a:pt x="6191003" y="9898903"/>
                </a:moveTo>
                <a:cubicBezTo>
                  <a:pt x="6193759" y="9884031"/>
                  <a:pt x="6216532" y="9889634"/>
                  <a:pt x="6213806" y="9904416"/>
                </a:cubicBezTo>
                <a:cubicBezTo>
                  <a:pt x="6211020" y="9919318"/>
                  <a:pt x="6188247" y="9913685"/>
                  <a:pt x="6191003" y="9898903"/>
                </a:cubicBezTo>
                <a:close/>
                <a:moveTo>
                  <a:pt x="6283428" y="9901992"/>
                </a:moveTo>
                <a:lnTo>
                  <a:pt x="6278310" y="9901053"/>
                </a:lnTo>
                <a:cubicBezTo>
                  <a:pt x="6272041" y="9899902"/>
                  <a:pt x="6266802" y="9895783"/>
                  <a:pt x="6267166" y="9888756"/>
                </a:cubicBezTo>
                <a:cubicBezTo>
                  <a:pt x="6267378" y="9884697"/>
                  <a:pt x="6270376" y="9880245"/>
                  <a:pt x="6274312" y="9878397"/>
                </a:cubicBezTo>
                <a:cubicBezTo>
                  <a:pt x="6272889" y="9878639"/>
                  <a:pt x="6271466" y="9878669"/>
                  <a:pt x="6270043" y="9878427"/>
                </a:cubicBezTo>
                <a:lnTo>
                  <a:pt x="6264925" y="9877488"/>
                </a:lnTo>
                <a:cubicBezTo>
                  <a:pt x="6263108" y="9877154"/>
                  <a:pt x="6261533" y="9876337"/>
                  <a:pt x="6260201" y="9875307"/>
                </a:cubicBezTo>
                <a:cubicBezTo>
                  <a:pt x="6255325" y="9877851"/>
                  <a:pt x="6249692" y="9878639"/>
                  <a:pt x="6243968" y="9876458"/>
                </a:cubicBezTo>
                <a:cubicBezTo>
                  <a:pt x="6240335" y="9875064"/>
                  <a:pt x="6237458" y="9872914"/>
                  <a:pt x="6235247" y="9870279"/>
                </a:cubicBezTo>
                <a:cubicBezTo>
                  <a:pt x="6233521" y="9870884"/>
                  <a:pt x="6231643" y="9871157"/>
                  <a:pt x="6229675" y="9870945"/>
                </a:cubicBezTo>
                <a:cubicBezTo>
                  <a:pt x="6223527" y="9870309"/>
                  <a:pt x="6218682" y="9863646"/>
                  <a:pt x="6219803" y="9857618"/>
                </a:cubicBezTo>
                <a:lnTo>
                  <a:pt x="6221710" y="9847379"/>
                </a:lnTo>
                <a:cubicBezTo>
                  <a:pt x="6222498" y="9843109"/>
                  <a:pt x="6225223" y="9839929"/>
                  <a:pt x="6228857" y="9838414"/>
                </a:cubicBezTo>
                <a:cubicBezTo>
                  <a:pt x="6228857" y="9838262"/>
                  <a:pt x="6228918" y="9838081"/>
                  <a:pt x="6228918" y="9837929"/>
                </a:cubicBezTo>
                <a:cubicBezTo>
                  <a:pt x="6221771" y="9838869"/>
                  <a:pt x="6213595" y="9833780"/>
                  <a:pt x="6215321" y="9824632"/>
                </a:cubicBezTo>
                <a:cubicBezTo>
                  <a:pt x="6217380" y="9813516"/>
                  <a:pt x="6230795" y="9813061"/>
                  <a:pt x="6236307" y="9819725"/>
                </a:cubicBezTo>
                <a:cubicBezTo>
                  <a:pt x="6242545" y="9814394"/>
                  <a:pt x="6253296" y="9813940"/>
                  <a:pt x="6260836" y="9816424"/>
                </a:cubicBezTo>
                <a:cubicBezTo>
                  <a:pt x="6266136" y="9818150"/>
                  <a:pt x="6269528" y="9824147"/>
                  <a:pt x="6271587" y="9830357"/>
                </a:cubicBezTo>
                <a:cubicBezTo>
                  <a:pt x="6278916" y="9827418"/>
                  <a:pt x="6290332" y="9834143"/>
                  <a:pt x="6288333" y="9844896"/>
                </a:cubicBezTo>
                <a:cubicBezTo>
                  <a:pt x="6286971" y="9852226"/>
                  <a:pt x="6280854" y="9854135"/>
                  <a:pt x="6275312" y="9852438"/>
                </a:cubicBezTo>
                <a:cubicBezTo>
                  <a:pt x="6275493" y="9853528"/>
                  <a:pt x="6275584" y="9854619"/>
                  <a:pt x="6275433" y="9855679"/>
                </a:cubicBezTo>
                <a:cubicBezTo>
                  <a:pt x="6281459" y="9857193"/>
                  <a:pt x="6284851" y="9863373"/>
                  <a:pt x="6283882" y="9869340"/>
                </a:cubicBezTo>
                <a:cubicBezTo>
                  <a:pt x="6283276" y="9873156"/>
                  <a:pt x="6280520" y="9876094"/>
                  <a:pt x="6277129" y="9877548"/>
                </a:cubicBezTo>
                <a:cubicBezTo>
                  <a:pt x="6277886" y="9877488"/>
                  <a:pt x="6278673" y="9877488"/>
                  <a:pt x="6279430" y="9877640"/>
                </a:cubicBezTo>
                <a:lnTo>
                  <a:pt x="6284548" y="9878578"/>
                </a:lnTo>
                <a:cubicBezTo>
                  <a:pt x="6290817" y="9879759"/>
                  <a:pt x="6296026" y="9883879"/>
                  <a:pt x="6295692" y="9890876"/>
                </a:cubicBezTo>
                <a:cubicBezTo>
                  <a:pt x="6295450" y="9896571"/>
                  <a:pt x="6289666" y="9903143"/>
                  <a:pt x="6283428" y="9901992"/>
                </a:cubicBezTo>
                <a:close/>
                <a:moveTo>
                  <a:pt x="6332850" y="9825026"/>
                </a:moveTo>
                <a:cubicBezTo>
                  <a:pt x="6327611" y="9827904"/>
                  <a:pt x="6319525" y="9826177"/>
                  <a:pt x="6316921" y="9820422"/>
                </a:cubicBezTo>
                <a:lnTo>
                  <a:pt x="6314771" y="9815666"/>
                </a:lnTo>
                <a:cubicBezTo>
                  <a:pt x="6312136" y="9809881"/>
                  <a:pt x="6313468" y="9802975"/>
                  <a:pt x="6319374" y="9799733"/>
                </a:cubicBezTo>
                <a:cubicBezTo>
                  <a:pt x="6324613" y="9796856"/>
                  <a:pt x="6332699" y="9798582"/>
                  <a:pt x="6335303" y="9804338"/>
                </a:cubicBezTo>
                <a:lnTo>
                  <a:pt x="6337453" y="9809094"/>
                </a:lnTo>
                <a:cubicBezTo>
                  <a:pt x="6340087" y="9814878"/>
                  <a:pt x="6338755" y="9821784"/>
                  <a:pt x="6332850" y="9825026"/>
                </a:cubicBezTo>
                <a:close/>
                <a:moveTo>
                  <a:pt x="6352231" y="9786618"/>
                </a:moveTo>
                <a:cubicBezTo>
                  <a:pt x="6351050" y="9793069"/>
                  <a:pt x="6344357" y="9796614"/>
                  <a:pt x="6338270" y="9795553"/>
                </a:cubicBezTo>
                <a:cubicBezTo>
                  <a:pt x="6334788" y="9794948"/>
                  <a:pt x="6332214" y="9792585"/>
                  <a:pt x="6330670" y="9789617"/>
                </a:cubicBezTo>
                <a:lnTo>
                  <a:pt x="6329155" y="9789344"/>
                </a:lnTo>
                <a:cubicBezTo>
                  <a:pt x="6324340" y="9788466"/>
                  <a:pt x="6320737" y="9785437"/>
                  <a:pt x="6319374" y="9781166"/>
                </a:cubicBezTo>
                <a:cubicBezTo>
                  <a:pt x="6316921" y="9783801"/>
                  <a:pt x="6313468" y="9785589"/>
                  <a:pt x="6310016" y="9784953"/>
                </a:cubicBezTo>
                <a:lnTo>
                  <a:pt x="6304899" y="9784013"/>
                </a:lnTo>
                <a:cubicBezTo>
                  <a:pt x="6298418" y="9782802"/>
                  <a:pt x="6293906" y="9778258"/>
                  <a:pt x="6294148" y="9771383"/>
                </a:cubicBezTo>
                <a:cubicBezTo>
                  <a:pt x="6294360" y="9765476"/>
                  <a:pt x="6300750" y="9759508"/>
                  <a:pt x="6306806" y="9760629"/>
                </a:cubicBezTo>
                <a:lnTo>
                  <a:pt x="6311924" y="9761598"/>
                </a:lnTo>
                <a:cubicBezTo>
                  <a:pt x="6316891" y="9762507"/>
                  <a:pt x="6320646" y="9765445"/>
                  <a:pt x="6322039" y="9769837"/>
                </a:cubicBezTo>
                <a:cubicBezTo>
                  <a:pt x="6324582" y="9767111"/>
                  <a:pt x="6328186" y="9765355"/>
                  <a:pt x="6331760" y="9766021"/>
                </a:cubicBezTo>
                <a:lnTo>
                  <a:pt x="6336878" y="9766990"/>
                </a:lnTo>
                <a:cubicBezTo>
                  <a:pt x="6337695" y="9767142"/>
                  <a:pt x="6338361" y="9767505"/>
                  <a:pt x="6339088" y="9767778"/>
                </a:cubicBezTo>
                <a:cubicBezTo>
                  <a:pt x="6340754" y="9767384"/>
                  <a:pt x="6342510" y="9767203"/>
                  <a:pt x="6344206" y="9767505"/>
                </a:cubicBezTo>
                <a:cubicBezTo>
                  <a:pt x="6350596" y="9768626"/>
                  <a:pt x="6354260" y="9775471"/>
                  <a:pt x="6353140" y="9781469"/>
                </a:cubicBezTo>
                <a:lnTo>
                  <a:pt x="6352231" y="9786618"/>
                </a:lnTo>
                <a:close/>
                <a:moveTo>
                  <a:pt x="6352231" y="9658038"/>
                </a:moveTo>
                <a:cubicBezTo>
                  <a:pt x="6353927" y="9648890"/>
                  <a:pt x="6363163" y="9647739"/>
                  <a:pt x="6369371" y="9651616"/>
                </a:cubicBezTo>
                <a:cubicBezTo>
                  <a:pt x="6369099" y="9650404"/>
                  <a:pt x="6368887" y="9649163"/>
                  <a:pt x="6369099" y="9647920"/>
                </a:cubicBezTo>
                <a:lnTo>
                  <a:pt x="6370038" y="9642801"/>
                </a:lnTo>
                <a:cubicBezTo>
                  <a:pt x="6371249" y="9636319"/>
                  <a:pt x="6376124" y="9631928"/>
                  <a:pt x="6382908" y="9632322"/>
                </a:cubicBezTo>
                <a:cubicBezTo>
                  <a:pt x="6388874" y="9632654"/>
                  <a:pt x="6394507" y="9639136"/>
                  <a:pt x="6393386" y="9645194"/>
                </a:cubicBezTo>
                <a:lnTo>
                  <a:pt x="6392447" y="9650314"/>
                </a:lnTo>
                <a:cubicBezTo>
                  <a:pt x="6391236" y="9656765"/>
                  <a:pt x="6386361" y="9661157"/>
                  <a:pt x="6379577" y="9660794"/>
                </a:cubicBezTo>
                <a:cubicBezTo>
                  <a:pt x="6377911" y="9660703"/>
                  <a:pt x="6376306" y="9660036"/>
                  <a:pt x="6374822" y="9659127"/>
                </a:cubicBezTo>
                <a:cubicBezTo>
                  <a:pt x="6375155" y="9660643"/>
                  <a:pt x="6375216" y="9662278"/>
                  <a:pt x="6374883" y="9664065"/>
                </a:cubicBezTo>
                <a:cubicBezTo>
                  <a:pt x="6372157" y="9678907"/>
                  <a:pt x="6349475" y="9672818"/>
                  <a:pt x="6352231" y="9658038"/>
                </a:cubicBezTo>
                <a:close/>
                <a:moveTo>
                  <a:pt x="6362255" y="9718345"/>
                </a:moveTo>
                <a:cubicBezTo>
                  <a:pt x="6363890" y="9711923"/>
                  <a:pt x="6370280" y="9708713"/>
                  <a:pt x="6376518" y="9709864"/>
                </a:cubicBezTo>
                <a:lnTo>
                  <a:pt x="6381636" y="9710803"/>
                </a:lnTo>
                <a:cubicBezTo>
                  <a:pt x="6387905" y="9711954"/>
                  <a:pt x="6391630" y="9719223"/>
                  <a:pt x="6390146" y="9725069"/>
                </a:cubicBezTo>
                <a:cubicBezTo>
                  <a:pt x="6388511" y="9731490"/>
                  <a:pt x="6382120" y="9734701"/>
                  <a:pt x="6375882" y="9733550"/>
                </a:cubicBezTo>
                <a:lnTo>
                  <a:pt x="6370764" y="9732611"/>
                </a:lnTo>
                <a:cubicBezTo>
                  <a:pt x="6364496" y="9731460"/>
                  <a:pt x="6360771" y="9724191"/>
                  <a:pt x="6362255" y="9718345"/>
                </a:cubicBezTo>
                <a:close/>
                <a:moveTo>
                  <a:pt x="6376397" y="9825056"/>
                </a:moveTo>
                <a:cubicBezTo>
                  <a:pt x="6375004" y="9821966"/>
                  <a:pt x="6375186" y="9819331"/>
                  <a:pt x="6376185" y="9817089"/>
                </a:cubicBezTo>
                <a:cubicBezTo>
                  <a:pt x="6368947" y="9818543"/>
                  <a:pt x="6360499" y="9813910"/>
                  <a:pt x="6362194" y="9804610"/>
                </a:cubicBezTo>
                <a:cubicBezTo>
                  <a:pt x="6364950" y="9789769"/>
                  <a:pt x="6388207" y="9792737"/>
                  <a:pt x="6385482" y="9807578"/>
                </a:cubicBezTo>
                <a:cubicBezTo>
                  <a:pt x="6385209" y="9809002"/>
                  <a:pt x="6384634" y="9810123"/>
                  <a:pt x="6384028" y="9811213"/>
                </a:cubicBezTo>
                <a:cubicBezTo>
                  <a:pt x="6389449" y="9810002"/>
                  <a:pt x="6395930" y="9811759"/>
                  <a:pt x="6398837" y="9818150"/>
                </a:cubicBezTo>
                <a:cubicBezTo>
                  <a:pt x="6405045" y="9831902"/>
                  <a:pt x="6382545" y="9838625"/>
                  <a:pt x="6376397" y="9825056"/>
                </a:cubicBezTo>
                <a:close/>
                <a:moveTo>
                  <a:pt x="6421459" y="9811213"/>
                </a:moveTo>
                <a:cubicBezTo>
                  <a:pt x="6414493" y="9808458"/>
                  <a:pt x="6410072" y="9802672"/>
                  <a:pt x="6408073" y="9795917"/>
                </a:cubicBezTo>
                <a:cubicBezTo>
                  <a:pt x="6403228" y="9797038"/>
                  <a:pt x="6398292" y="9795917"/>
                  <a:pt x="6395294" y="9791071"/>
                </a:cubicBezTo>
                <a:cubicBezTo>
                  <a:pt x="6392266" y="9786163"/>
                  <a:pt x="6393326" y="9777531"/>
                  <a:pt x="6399109" y="9774926"/>
                </a:cubicBezTo>
                <a:lnTo>
                  <a:pt x="6403864" y="9772776"/>
                </a:lnTo>
                <a:cubicBezTo>
                  <a:pt x="6409648" y="9770140"/>
                  <a:pt x="6416341" y="9770625"/>
                  <a:pt x="6420005" y="9776562"/>
                </a:cubicBezTo>
                <a:cubicBezTo>
                  <a:pt x="6420126" y="9776774"/>
                  <a:pt x="6420157" y="9777077"/>
                  <a:pt x="6420247" y="9777289"/>
                </a:cubicBezTo>
                <a:cubicBezTo>
                  <a:pt x="6425638" y="9778137"/>
                  <a:pt x="6429938" y="9782559"/>
                  <a:pt x="6430301" y="9788102"/>
                </a:cubicBezTo>
                <a:cubicBezTo>
                  <a:pt x="6430362" y="9788739"/>
                  <a:pt x="6430392" y="9789072"/>
                  <a:pt x="6430392" y="9789193"/>
                </a:cubicBezTo>
                <a:cubicBezTo>
                  <a:pt x="6430392" y="9789254"/>
                  <a:pt x="6430422" y="9789314"/>
                  <a:pt x="6430453" y="9789404"/>
                </a:cubicBezTo>
                <a:cubicBezTo>
                  <a:pt x="6430453" y="9789435"/>
                  <a:pt x="6430483" y="9789465"/>
                  <a:pt x="6430483" y="9789496"/>
                </a:cubicBezTo>
                <a:cubicBezTo>
                  <a:pt x="6431119" y="9789798"/>
                  <a:pt x="6431724" y="9790132"/>
                  <a:pt x="6432391" y="9790405"/>
                </a:cubicBezTo>
                <a:cubicBezTo>
                  <a:pt x="6438508" y="9792827"/>
                  <a:pt x="6439780" y="9801006"/>
                  <a:pt x="6437297" y="9806246"/>
                </a:cubicBezTo>
                <a:cubicBezTo>
                  <a:pt x="6434420" y="9812455"/>
                  <a:pt x="6427152" y="9813485"/>
                  <a:pt x="6421459" y="9811213"/>
                </a:cubicBezTo>
                <a:close/>
                <a:moveTo>
                  <a:pt x="6437690" y="9821603"/>
                </a:moveTo>
                <a:cubicBezTo>
                  <a:pt x="6431422" y="9807851"/>
                  <a:pt x="6452862" y="9798310"/>
                  <a:pt x="6459131" y="9812062"/>
                </a:cubicBezTo>
                <a:cubicBezTo>
                  <a:pt x="6465399" y="9825814"/>
                  <a:pt x="6443959" y="9835355"/>
                  <a:pt x="6437690" y="9821603"/>
                </a:cubicBezTo>
                <a:close/>
                <a:moveTo>
                  <a:pt x="6458283" y="9713044"/>
                </a:moveTo>
                <a:cubicBezTo>
                  <a:pt x="6453498" y="9716770"/>
                  <a:pt x="6445413" y="9716194"/>
                  <a:pt x="6441839" y="9710984"/>
                </a:cubicBezTo>
                <a:lnTo>
                  <a:pt x="6439961" y="9708228"/>
                </a:lnTo>
                <a:cubicBezTo>
                  <a:pt x="6438236" y="9707259"/>
                  <a:pt x="6436661" y="9705865"/>
                  <a:pt x="6435571" y="9703473"/>
                </a:cubicBezTo>
                <a:cubicBezTo>
                  <a:pt x="6432845" y="9697475"/>
                  <a:pt x="6435328" y="9692053"/>
                  <a:pt x="6439417" y="9688812"/>
                </a:cubicBezTo>
                <a:cubicBezTo>
                  <a:pt x="6439568" y="9688691"/>
                  <a:pt x="6439598" y="9688539"/>
                  <a:pt x="6439749" y="9688418"/>
                </a:cubicBezTo>
                <a:cubicBezTo>
                  <a:pt x="6439871" y="9688328"/>
                  <a:pt x="6440022" y="9688297"/>
                  <a:pt x="6440143" y="9688236"/>
                </a:cubicBezTo>
                <a:cubicBezTo>
                  <a:pt x="6441234" y="9687479"/>
                  <a:pt x="6442354" y="9686964"/>
                  <a:pt x="6443596" y="9686570"/>
                </a:cubicBezTo>
                <a:cubicBezTo>
                  <a:pt x="6443717" y="9686540"/>
                  <a:pt x="6443838" y="9686480"/>
                  <a:pt x="6443959" y="9686449"/>
                </a:cubicBezTo>
                <a:cubicBezTo>
                  <a:pt x="6446321" y="9685783"/>
                  <a:pt x="6448683" y="9685873"/>
                  <a:pt x="6450894" y="9686874"/>
                </a:cubicBezTo>
                <a:cubicBezTo>
                  <a:pt x="6452984" y="9687570"/>
                  <a:pt x="6454952" y="9688660"/>
                  <a:pt x="6456254" y="9690539"/>
                </a:cubicBezTo>
                <a:lnTo>
                  <a:pt x="6460433" y="9696627"/>
                </a:lnTo>
                <a:cubicBezTo>
                  <a:pt x="6463946" y="9701806"/>
                  <a:pt x="6463552" y="9708955"/>
                  <a:pt x="6458283" y="9713044"/>
                </a:cubicBezTo>
                <a:close/>
                <a:moveTo>
                  <a:pt x="6459161" y="9545450"/>
                </a:moveTo>
                <a:cubicBezTo>
                  <a:pt x="6457435" y="9545964"/>
                  <a:pt x="6455618" y="9546207"/>
                  <a:pt x="6453649" y="9545934"/>
                </a:cubicBezTo>
                <a:cubicBezTo>
                  <a:pt x="6449501" y="9545298"/>
                  <a:pt x="6446049" y="9541845"/>
                  <a:pt x="6444746" y="9537816"/>
                </a:cubicBezTo>
                <a:cubicBezTo>
                  <a:pt x="6441324" y="9535151"/>
                  <a:pt x="6439598" y="9530335"/>
                  <a:pt x="6440234" y="9526064"/>
                </a:cubicBezTo>
                <a:cubicBezTo>
                  <a:pt x="6441234" y="9519491"/>
                  <a:pt x="6447926" y="9516038"/>
                  <a:pt x="6454013" y="9516795"/>
                </a:cubicBezTo>
                <a:cubicBezTo>
                  <a:pt x="6456163" y="9517068"/>
                  <a:pt x="6458101" y="9517795"/>
                  <a:pt x="6459857" y="9518734"/>
                </a:cubicBezTo>
                <a:cubicBezTo>
                  <a:pt x="6464612" y="9517886"/>
                  <a:pt x="6469367" y="9520279"/>
                  <a:pt x="6472213" y="9524428"/>
                </a:cubicBezTo>
                <a:lnTo>
                  <a:pt x="6476392" y="9530487"/>
                </a:lnTo>
                <a:cubicBezTo>
                  <a:pt x="6479996" y="9535726"/>
                  <a:pt x="6477089" y="9543571"/>
                  <a:pt x="6471971" y="9546479"/>
                </a:cubicBezTo>
                <a:cubicBezTo>
                  <a:pt x="6467550" y="9548994"/>
                  <a:pt x="6462795" y="9548176"/>
                  <a:pt x="6459161" y="9545450"/>
                </a:cubicBezTo>
                <a:close/>
                <a:moveTo>
                  <a:pt x="6481631" y="9711499"/>
                </a:moveTo>
                <a:cubicBezTo>
                  <a:pt x="6475726" y="9710924"/>
                  <a:pt x="6469882" y="9704956"/>
                  <a:pt x="6471032" y="9698717"/>
                </a:cubicBezTo>
                <a:lnTo>
                  <a:pt x="6471971" y="9693597"/>
                </a:lnTo>
                <a:cubicBezTo>
                  <a:pt x="6473122" y="9687327"/>
                  <a:pt x="6477967" y="9682360"/>
                  <a:pt x="6484750" y="9682996"/>
                </a:cubicBezTo>
                <a:cubicBezTo>
                  <a:pt x="6490655" y="9683541"/>
                  <a:pt x="6496500" y="9689539"/>
                  <a:pt x="6495350" y="9695748"/>
                </a:cubicBezTo>
                <a:lnTo>
                  <a:pt x="6494411" y="9700868"/>
                </a:lnTo>
                <a:cubicBezTo>
                  <a:pt x="6493260" y="9707138"/>
                  <a:pt x="6488415" y="9712135"/>
                  <a:pt x="6481631" y="9711499"/>
                </a:cubicBezTo>
                <a:close/>
                <a:moveTo>
                  <a:pt x="6512884" y="9754511"/>
                </a:moveTo>
                <a:cubicBezTo>
                  <a:pt x="6508765" y="9756843"/>
                  <a:pt x="6504374" y="9756267"/>
                  <a:pt x="6500861" y="9753935"/>
                </a:cubicBezTo>
                <a:cubicBezTo>
                  <a:pt x="6496349" y="9756238"/>
                  <a:pt x="6490959" y="9756056"/>
                  <a:pt x="6487082" y="9752118"/>
                </a:cubicBezTo>
                <a:cubicBezTo>
                  <a:pt x="6482873" y="9747847"/>
                  <a:pt x="6482388" y="9739608"/>
                  <a:pt x="6487203" y="9735519"/>
                </a:cubicBezTo>
                <a:cubicBezTo>
                  <a:pt x="6491625" y="9731763"/>
                  <a:pt x="6496440" y="9728976"/>
                  <a:pt x="6502436" y="9729097"/>
                </a:cubicBezTo>
                <a:cubicBezTo>
                  <a:pt x="6509007" y="9729249"/>
                  <a:pt x="6513732" y="9733429"/>
                  <a:pt x="6517275" y="9738517"/>
                </a:cubicBezTo>
                <a:cubicBezTo>
                  <a:pt x="6520939" y="9743727"/>
                  <a:pt x="6517971" y="9751603"/>
                  <a:pt x="6512884" y="9754511"/>
                </a:cubicBezTo>
                <a:close/>
                <a:moveTo>
                  <a:pt x="6519001" y="9686722"/>
                </a:moveTo>
                <a:cubicBezTo>
                  <a:pt x="6517456" y="9692901"/>
                  <a:pt x="6509159" y="9695506"/>
                  <a:pt x="6503829" y="9693446"/>
                </a:cubicBezTo>
                <a:cubicBezTo>
                  <a:pt x="6500074" y="9692022"/>
                  <a:pt x="6497954" y="9689175"/>
                  <a:pt x="6497076" y="9685873"/>
                </a:cubicBezTo>
                <a:cubicBezTo>
                  <a:pt x="6493836" y="9683481"/>
                  <a:pt x="6491928" y="9679543"/>
                  <a:pt x="6492200" y="9675181"/>
                </a:cubicBezTo>
                <a:cubicBezTo>
                  <a:pt x="6492594" y="9668911"/>
                  <a:pt x="6499044" y="9664004"/>
                  <a:pt x="6505131" y="9664762"/>
                </a:cubicBezTo>
                <a:cubicBezTo>
                  <a:pt x="6509886" y="9665368"/>
                  <a:pt x="6514034" y="9667245"/>
                  <a:pt x="6517063" y="9671001"/>
                </a:cubicBezTo>
                <a:cubicBezTo>
                  <a:pt x="6520818" y="9675666"/>
                  <a:pt x="6520333" y="9681270"/>
                  <a:pt x="6519001" y="9686722"/>
                </a:cubicBezTo>
                <a:close/>
                <a:moveTo>
                  <a:pt x="6520727" y="9465303"/>
                </a:moveTo>
                <a:cubicBezTo>
                  <a:pt x="6519092" y="9470966"/>
                  <a:pt x="6511430" y="9475207"/>
                  <a:pt x="6505858" y="9472633"/>
                </a:cubicBezTo>
                <a:lnTo>
                  <a:pt x="6501134" y="9470451"/>
                </a:lnTo>
                <a:cubicBezTo>
                  <a:pt x="6495138" y="9467696"/>
                  <a:pt x="6491897" y="9462183"/>
                  <a:pt x="6493805" y="9455549"/>
                </a:cubicBezTo>
                <a:cubicBezTo>
                  <a:pt x="6495440" y="9449885"/>
                  <a:pt x="6503102" y="9445644"/>
                  <a:pt x="6508705" y="9448219"/>
                </a:cubicBezTo>
                <a:lnTo>
                  <a:pt x="6513429" y="9450400"/>
                </a:lnTo>
                <a:cubicBezTo>
                  <a:pt x="6519425" y="9453187"/>
                  <a:pt x="6522665" y="9458699"/>
                  <a:pt x="6520727" y="9465303"/>
                </a:cubicBezTo>
                <a:close/>
                <a:moveTo>
                  <a:pt x="6506130" y="9258271"/>
                </a:moveTo>
                <a:cubicBezTo>
                  <a:pt x="6512369" y="9244701"/>
                  <a:pt x="6534718" y="9251880"/>
                  <a:pt x="6528419" y="9265600"/>
                </a:cubicBezTo>
                <a:cubicBezTo>
                  <a:pt x="6522211" y="9279171"/>
                  <a:pt x="6499862" y="9271993"/>
                  <a:pt x="6506130" y="9258271"/>
                </a:cubicBezTo>
                <a:close/>
                <a:moveTo>
                  <a:pt x="6547861" y="9742273"/>
                </a:moveTo>
                <a:cubicBezTo>
                  <a:pt x="6548557" y="9738578"/>
                  <a:pt x="6550465" y="9736246"/>
                  <a:pt x="6552888" y="9735034"/>
                </a:cubicBezTo>
                <a:cubicBezTo>
                  <a:pt x="6549314" y="9735186"/>
                  <a:pt x="6545650" y="9733369"/>
                  <a:pt x="6543348" y="9730521"/>
                </a:cubicBezTo>
                <a:cubicBezTo>
                  <a:pt x="6542773" y="9730793"/>
                  <a:pt x="6542258" y="9731158"/>
                  <a:pt x="6541623" y="9731400"/>
                </a:cubicBezTo>
                <a:cubicBezTo>
                  <a:pt x="6535626" y="9733490"/>
                  <a:pt x="6528813" y="9731006"/>
                  <a:pt x="6526359" y="9724888"/>
                </a:cubicBezTo>
                <a:cubicBezTo>
                  <a:pt x="6524209" y="9719526"/>
                  <a:pt x="6526693" y="9712711"/>
                  <a:pt x="6532023" y="9710166"/>
                </a:cubicBezTo>
                <a:cubicBezTo>
                  <a:pt x="6532204" y="9709924"/>
                  <a:pt x="6532386" y="9709682"/>
                  <a:pt x="6532568" y="9709439"/>
                </a:cubicBezTo>
                <a:cubicBezTo>
                  <a:pt x="6532628" y="9709349"/>
                  <a:pt x="6532659" y="9709257"/>
                  <a:pt x="6532750" y="9709107"/>
                </a:cubicBezTo>
                <a:cubicBezTo>
                  <a:pt x="6533113" y="9708228"/>
                  <a:pt x="6533567" y="9707410"/>
                  <a:pt x="6533930" y="9706531"/>
                </a:cubicBezTo>
                <a:cubicBezTo>
                  <a:pt x="6534203" y="9705865"/>
                  <a:pt x="6535444" y="9702049"/>
                  <a:pt x="6534415" y="9705532"/>
                </a:cubicBezTo>
                <a:cubicBezTo>
                  <a:pt x="6535748" y="9701110"/>
                  <a:pt x="6537261" y="9697324"/>
                  <a:pt x="6541925" y="9695415"/>
                </a:cubicBezTo>
                <a:cubicBezTo>
                  <a:pt x="6546619" y="9693507"/>
                  <a:pt x="6551646" y="9694809"/>
                  <a:pt x="6555038" y="9698353"/>
                </a:cubicBezTo>
                <a:cubicBezTo>
                  <a:pt x="6555734" y="9699050"/>
                  <a:pt x="6556340" y="9699867"/>
                  <a:pt x="6556885" y="9700686"/>
                </a:cubicBezTo>
                <a:cubicBezTo>
                  <a:pt x="6562548" y="9705926"/>
                  <a:pt x="6563941" y="9714680"/>
                  <a:pt x="6564335" y="9722040"/>
                </a:cubicBezTo>
                <a:cubicBezTo>
                  <a:pt x="6564638" y="9727735"/>
                  <a:pt x="6561519" y="9732308"/>
                  <a:pt x="6556461" y="9734186"/>
                </a:cubicBezTo>
                <a:cubicBezTo>
                  <a:pt x="6563548" y="9733611"/>
                  <a:pt x="6572087" y="9739881"/>
                  <a:pt x="6570331" y="9749271"/>
                </a:cubicBezTo>
                <a:cubicBezTo>
                  <a:pt x="6567515" y="9764082"/>
                  <a:pt x="6545135" y="9756934"/>
                  <a:pt x="6547861" y="9742273"/>
                </a:cubicBezTo>
                <a:close/>
                <a:moveTo>
                  <a:pt x="6526450" y="9547176"/>
                </a:moveTo>
                <a:cubicBezTo>
                  <a:pt x="6529206" y="9532304"/>
                  <a:pt x="6552161" y="9537120"/>
                  <a:pt x="6549435" y="9551992"/>
                </a:cubicBezTo>
                <a:cubicBezTo>
                  <a:pt x="6546680" y="9566865"/>
                  <a:pt x="6523725" y="9562018"/>
                  <a:pt x="6526450" y="9547176"/>
                </a:cubicBezTo>
                <a:close/>
                <a:moveTo>
                  <a:pt x="6554038" y="9579284"/>
                </a:moveTo>
                <a:lnTo>
                  <a:pt x="6553100" y="9584403"/>
                </a:lnTo>
                <a:cubicBezTo>
                  <a:pt x="6551949" y="9590673"/>
                  <a:pt x="6547225" y="9595670"/>
                  <a:pt x="6540411" y="9595095"/>
                </a:cubicBezTo>
                <a:cubicBezTo>
                  <a:pt x="6534536" y="9594580"/>
                  <a:pt x="6528570" y="9588643"/>
                  <a:pt x="6529721" y="9582403"/>
                </a:cubicBezTo>
                <a:lnTo>
                  <a:pt x="6530660" y="9577284"/>
                </a:lnTo>
                <a:cubicBezTo>
                  <a:pt x="6531811" y="9571014"/>
                  <a:pt x="6536535" y="9566016"/>
                  <a:pt x="6543348" y="9566592"/>
                </a:cubicBezTo>
                <a:cubicBezTo>
                  <a:pt x="6549223" y="9567076"/>
                  <a:pt x="6555189" y="9573044"/>
                  <a:pt x="6554038" y="9579284"/>
                </a:cubicBezTo>
                <a:close/>
                <a:moveTo>
                  <a:pt x="6551616" y="9504467"/>
                </a:moveTo>
                <a:cubicBezTo>
                  <a:pt x="6551858" y="9503983"/>
                  <a:pt x="6552221" y="9503710"/>
                  <a:pt x="6552494" y="9503256"/>
                </a:cubicBezTo>
                <a:lnTo>
                  <a:pt x="6549950" y="9502074"/>
                </a:lnTo>
                <a:cubicBezTo>
                  <a:pt x="6546013" y="9500257"/>
                  <a:pt x="6543984" y="9496411"/>
                  <a:pt x="6543742" y="9492412"/>
                </a:cubicBezTo>
                <a:cubicBezTo>
                  <a:pt x="6542803" y="9491564"/>
                  <a:pt x="6542379" y="9490322"/>
                  <a:pt x="6541834" y="9489171"/>
                </a:cubicBezTo>
                <a:cubicBezTo>
                  <a:pt x="6538473" y="9491049"/>
                  <a:pt x="6534294" y="9491382"/>
                  <a:pt x="6530690" y="9489807"/>
                </a:cubicBezTo>
                <a:cubicBezTo>
                  <a:pt x="6524755" y="9487171"/>
                  <a:pt x="6522877" y="9479629"/>
                  <a:pt x="6525421" y="9474056"/>
                </a:cubicBezTo>
                <a:lnTo>
                  <a:pt x="6527601" y="9469300"/>
                </a:lnTo>
                <a:cubicBezTo>
                  <a:pt x="6530327" y="9463334"/>
                  <a:pt x="6537686" y="9461547"/>
                  <a:pt x="6543348" y="9464060"/>
                </a:cubicBezTo>
                <a:cubicBezTo>
                  <a:pt x="6547437" y="9465878"/>
                  <a:pt x="6549466" y="9470058"/>
                  <a:pt x="6549557" y="9474299"/>
                </a:cubicBezTo>
                <a:cubicBezTo>
                  <a:pt x="6551737" y="9473753"/>
                  <a:pt x="6554038" y="9473663"/>
                  <a:pt x="6556188" y="9474238"/>
                </a:cubicBezTo>
                <a:cubicBezTo>
                  <a:pt x="6556279" y="9474026"/>
                  <a:pt x="6556370" y="9473784"/>
                  <a:pt x="6556492" y="9473602"/>
                </a:cubicBezTo>
                <a:cubicBezTo>
                  <a:pt x="6560004" y="9467756"/>
                  <a:pt x="6566818" y="9466908"/>
                  <a:pt x="6572572" y="9469543"/>
                </a:cubicBezTo>
                <a:lnTo>
                  <a:pt x="6577326" y="9471724"/>
                </a:lnTo>
                <a:cubicBezTo>
                  <a:pt x="6583110" y="9474360"/>
                  <a:pt x="6584352" y="9482841"/>
                  <a:pt x="6581354" y="9487808"/>
                </a:cubicBezTo>
                <a:cubicBezTo>
                  <a:pt x="6579083" y="9491595"/>
                  <a:pt x="6575419" y="9493260"/>
                  <a:pt x="6571573" y="9493260"/>
                </a:cubicBezTo>
                <a:cubicBezTo>
                  <a:pt x="6571663" y="9495259"/>
                  <a:pt x="6571330" y="9497319"/>
                  <a:pt x="6570482" y="9499137"/>
                </a:cubicBezTo>
                <a:cubicBezTo>
                  <a:pt x="6570331" y="9499500"/>
                  <a:pt x="6570028" y="9499682"/>
                  <a:pt x="6569846" y="9499984"/>
                </a:cubicBezTo>
                <a:cubicBezTo>
                  <a:pt x="6573783" y="9502681"/>
                  <a:pt x="6576115" y="9507345"/>
                  <a:pt x="6573480" y="9513039"/>
                </a:cubicBezTo>
                <a:cubicBezTo>
                  <a:pt x="6567151" y="9526761"/>
                  <a:pt x="6545317" y="9518219"/>
                  <a:pt x="6551616" y="9504467"/>
                </a:cubicBezTo>
                <a:close/>
                <a:moveTo>
                  <a:pt x="6572390" y="9638379"/>
                </a:moveTo>
                <a:cubicBezTo>
                  <a:pt x="6575115" y="9623719"/>
                  <a:pt x="6598555" y="9624870"/>
                  <a:pt x="6595829" y="9639681"/>
                </a:cubicBezTo>
                <a:cubicBezTo>
                  <a:pt x="6593104" y="9654342"/>
                  <a:pt x="6569634" y="9653222"/>
                  <a:pt x="6572390" y="9638379"/>
                </a:cubicBezTo>
                <a:close/>
                <a:moveTo>
                  <a:pt x="6581202" y="9715467"/>
                </a:moveTo>
                <a:cubicBezTo>
                  <a:pt x="6577599" y="9712044"/>
                  <a:pt x="6575267" y="9707895"/>
                  <a:pt x="6575055" y="9702866"/>
                </a:cubicBezTo>
                <a:cubicBezTo>
                  <a:pt x="6574813" y="9696627"/>
                  <a:pt x="6578689" y="9692204"/>
                  <a:pt x="6583140" y="9688509"/>
                </a:cubicBezTo>
                <a:cubicBezTo>
                  <a:pt x="6588228" y="9684269"/>
                  <a:pt x="6596798" y="9687237"/>
                  <a:pt x="6599978" y="9692265"/>
                </a:cubicBezTo>
                <a:cubicBezTo>
                  <a:pt x="6602219" y="9695779"/>
                  <a:pt x="6602250" y="9699474"/>
                  <a:pt x="6600947" y="9702776"/>
                </a:cubicBezTo>
                <a:cubicBezTo>
                  <a:pt x="6602189" y="9706773"/>
                  <a:pt x="6601341" y="9711257"/>
                  <a:pt x="6598434" y="9714740"/>
                </a:cubicBezTo>
                <a:cubicBezTo>
                  <a:pt x="6594255" y="9719738"/>
                  <a:pt x="6585806" y="9719859"/>
                  <a:pt x="6581202" y="9715467"/>
                </a:cubicBezTo>
                <a:close/>
                <a:moveTo>
                  <a:pt x="6612152" y="9766415"/>
                </a:moveTo>
                <a:cubicBezTo>
                  <a:pt x="6608246" y="9767384"/>
                  <a:pt x="6604884" y="9766293"/>
                  <a:pt x="6602280" y="9764052"/>
                </a:cubicBezTo>
                <a:cubicBezTo>
                  <a:pt x="6598252" y="9763961"/>
                  <a:pt x="6594436" y="9761811"/>
                  <a:pt x="6592165" y="9758085"/>
                </a:cubicBezTo>
                <a:cubicBezTo>
                  <a:pt x="6588894" y="9752723"/>
                  <a:pt x="6591378" y="9745000"/>
                  <a:pt x="6596798" y="9742152"/>
                </a:cubicBezTo>
                <a:cubicBezTo>
                  <a:pt x="6601038" y="9739911"/>
                  <a:pt x="6605520" y="9739063"/>
                  <a:pt x="6610153" y="9740426"/>
                </a:cubicBezTo>
                <a:cubicBezTo>
                  <a:pt x="6615907" y="9742123"/>
                  <a:pt x="6618754" y="9746999"/>
                  <a:pt x="6620752" y="9752208"/>
                </a:cubicBezTo>
                <a:cubicBezTo>
                  <a:pt x="6623023" y="9758146"/>
                  <a:pt x="6617694" y="9765052"/>
                  <a:pt x="6612152" y="9766415"/>
                </a:cubicBezTo>
                <a:close/>
                <a:moveTo>
                  <a:pt x="6669024" y="9786497"/>
                </a:moveTo>
                <a:cubicBezTo>
                  <a:pt x="6673566" y="9785497"/>
                  <a:pt x="6671840" y="9784982"/>
                  <a:pt x="6669842" y="9787224"/>
                </a:cubicBezTo>
                <a:cubicBezTo>
                  <a:pt x="6668206" y="9789011"/>
                  <a:pt x="6666904" y="9790011"/>
                  <a:pt x="6664875" y="9791131"/>
                </a:cubicBezTo>
                <a:cubicBezTo>
                  <a:pt x="6660363" y="9793645"/>
                  <a:pt x="6655911" y="9793736"/>
                  <a:pt x="6650884" y="9793555"/>
                </a:cubicBezTo>
                <a:cubicBezTo>
                  <a:pt x="6649431" y="9793524"/>
                  <a:pt x="6647947" y="9792858"/>
                  <a:pt x="6646584" y="9791980"/>
                </a:cubicBezTo>
                <a:cubicBezTo>
                  <a:pt x="6644283" y="9792312"/>
                  <a:pt x="6641890" y="9792191"/>
                  <a:pt x="6639800" y="9791344"/>
                </a:cubicBezTo>
                <a:cubicBezTo>
                  <a:pt x="6638135" y="9790647"/>
                  <a:pt x="6636530" y="9789859"/>
                  <a:pt x="6634955" y="9789041"/>
                </a:cubicBezTo>
                <a:cubicBezTo>
                  <a:pt x="6634471" y="9789102"/>
                  <a:pt x="6634017" y="9789223"/>
                  <a:pt x="6633502" y="9789223"/>
                </a:cubicBezTo>
                <a:cubicBezTo>
                  <a:pt x="6627203" y="9789404"/>
                  <a:pt x="6620722" y="9783983"/>
                  <a:pt x="6620934" y="9777380"/>
                </a:cubicBezTo>
                <a:lnTo>
                  <a:pt x="6621055" y="9773805"/>
                </a:lnTo>
                <a:cubicBezTo>
                  <a:pt x="6620752" y="9772745"/>
                  <a:pt x="6620480" y="9771685"/>
                  <a:pt x="6620329" y="9770534"/>
                </a:cubicBezTo>
                <a:cubicBezTo>
                  <a:pt x="6619238" y="9761871"/>
                  <a:pt x="6623841" y="9753360"/>
                  <a:pt x="6626658" y="9745454"/>
                </a:cubicBezTo>
                <a:cubicBezTo>
                  <a:pt x="6630927" y="9733490"/>
                  <a:pt x="6646221" y="9737578"/>
                  <a:pt x="6649279" y="9747302"/>
                </a:cubicBezTo>
                <a:cubicBezTo>
                  <a:pt x="6649491" y="9747060"/>
                  <a:pt x="6649673" y="9746787"/>
                  <a:pt x="6649885" y="9746575"/>
                </a:cubicBezTo>
                <a:cubicBezTo>
                  <a:pt x="6651641" y="9743273"/>
                  <a:pt x="6654518" y="9741487"/>
                  <a:pt x="6657668" y="9740971"/>
                </a:cubicBezTo>
                <a:cubicBezTo>
                  <a:pt x="6664451" y="9739214"/>
                  <a:pt x="6672597" y="9742455"/>
                  <a:pt x="6672961" y="9750361"/>
                </a:cubicBezTo>
                <a:cubicBezTo>
                  <a:pt x="6676988" y="9752452"/>
                  <a:pt x="6679532" y="9756328"/>
                  <a:pt x="6679350" y="9761538"/>
                </a:cubicBezTo>
                <a:cubicBezTo>
                  <a:pt x="6679290" y="9763507"/>
                  <a:pt x="6678351" y="9765384"/>
                  <a:pt x="6677140" y="9767142"/>
                </a:cubicBezTo>
                <a:cubicBezTo>
                  <a:pt x="6678563" y="9768959"/>
                  <a:pt x="6679653" y="9770958"/>
                  <a:pt x="6679896" y="9773109"/>
                </a:cubicBezTo>
                <a:cubicBezTo>
                  <a:pt x="6680622" y="9780106"/>
                  <a:pt x="6675474" y="9785103"/>
                  <a:pt x="6669024" y="9786497"/>
                </a:cubicBezTo>
                <a:close/>
                <a:moveTo>
                  <a:pt x="6708937" y="9773896"/>
                </a:moveTo>
                <a:cubicBezTo>
                  <a:pt x="6707726" y="9780348"/>
                  <a:pt x="6701064" y="9783892"/>
                  <a:pt x="6694977" y="9782832"/>
                </a:cubicBezTo>
                <a:cubicBezTo>
                  <a:pt x="6688587" y="9781711"/>
                  <a:pt x="6684923" y="9774896"/>
                  <a:pt x="6686043" y="9768868"/>
                </a:cubicBezTo>
                <a:lnTo>
                  <a:pt x="6686982" y="9763749"/>
                </a:lnTo>
                <a:cubicBezTo>
                  <a:pt x="6688193" y="9757297"/>
                  <a:pt x="6694856" y="9753723"/>
                  <a:pt x="6700942" y="9754813"/>
                </a:cubicBezTo>
                <a:cubicBezTo>
                  <a:pt x="6707332" y="9755935"/>
                  <a:pt x="6710996" y="9762750"/>
                  <a:pt x="6709876" y="9768777"/>
                </a:cubicBezTo>
                <a:lnTo>
                  <a:pt x="6708937" y="9773896"/>
                </a:lnTo>
                <a:close/>
                <a:moveTo>
                  <a:pt x="6733860" y="9758903"/>
                </a:moveTo>
                <a:cubicBezTo>
                  <a:pt x="6728530" y="9763265"/>
                  <a:pt x="6721202" y="9762022"/>
                  <a:pt x="6716690" y="9757206"/>
                </a:cubicBezTo>
                <a:lnTo>
                  <a:pt x="6712965" y="9753238"/>
                </a:lnTo>
                <a:cubicBezTo>
                  <a:pt x="6708452" y="9748393"/>
                  <a:pt x="6709816" y="9740033"/>
                  <a:pt x="6714661" y="9736064"/>
                </a:cubicBezTo>
                <a:cubicBezTo>
                  <a:pt x="6719991" y="9731672"/>
                  <a:pt x="6727349" y="9732944"/>
                  <a:pt x="6731831" y="9737760"/>
                </a:cubicBezTo>
                <a:lnTo>
                  <a:pt x="6735526" y="9741729"/>
                </a:lnTo>
                <a:cubicBezTo>
                  <a:pt x="6740068" y="9746545"/>
                  <a:pt x="6738706" y="9754934"/>
                  <a:pt x="6733860" y="9758903"/>
                </a:cubicBezTo>
                <a:close/>
                <a:moveTo>
                  <a:pt x="6746822" y="9712347"/>
                </a:moveTo>
                <a:cubicBezTo>
                  <a:pt x="6745186" y="9718769"/>
                  <a:pt x="6738796" y="9722010"/>
                  <a:pt x="6732558" y="9720858"/>
                </a:cubicBezTo>
                <a:lnTo>
                  <a:pt x="6727440" y="9719889"/>
                </a:lnTo>
                <a:cubicBezTo>
                  <a:pt x="6721172" y="9718739"/>
                  <a:pt x="6717447" y="9711468"/>
                  <a:pt x="6718931" y="9705623"/>
                </a:cubicBezTo>
                <a:cubicBezTo>
                  <a:pt x="6720566" y="9699201"/>
                  <a:pt x="6726956" y="9695991"/>
                  <a:pt x="6733194" y="9697141"/>
                </a:cubicBezTo>
                <a:lnTo>
                  <a:pt x="6738312" y="9698081"/>
                </a:lnTo>
                <a:cubicBezTo>
                  <a:pt x="6744581" y="9699262"/>
                  <a:pt x="6748305" y="9706501"/>
                  <a:pt x="6746822" y="9712347"/>
                </a:cubicBezTo>
                <a:close/>
                <a:moveTo>
                  <a:pt x="6814959" y="9700322"/>
                </a:moveTo>
                <a:cubicBezTo>
                  <a:pt x="6810174" y="9704048"/>
                  <a:pt x="6802088" y="9703473"/>
                  <a:pt x="6798485" y="9698263"/>
                </a:cubicBezTo>
                <a:cubicBezTo>
                  <a:pt x="6797091" y="9696233"/>
                  <a:pt x="6795699" y="9694204"/>
                  <a:pt x="6794306" y="9692174"/>
                </a:cubicBezTo>
                <a:cubicBezTo>
                  <a:pt x="6790702" y="9686934"/>
                  <a:pt x="6791126" y="9679785"/>
                  <a:pt x="6796395" y="9675726"/>
                </a:cubicBezTo>
                <a:cubicBezTo>
                  <a:pt x="6801180" y="9672001"/>
                  <a:pt x="6809266" y="9672576"/>
                  <a:pt x="6812839" y="9677786"/>
                </a:cubicBezTo>
                <a:lnTo>
                  <a:pt x="6817018" y="9683875"/>
                </a:lnTo>
                <a:cubicBezTo>
                  <a:pt x="6820652" y="9689085"/>
                  <a:pt x="6820228" y="9696233"/>
                  <a:pt x="6814959" y="9700322"/>
                </a:cubicBezTo>
                <a:close/>
                <a:moveTo>
                  <a:pt x="6828253" y="9655554"/>
                </a:moveTo>
                <a:cubicBezTo>
                  <a:pt x="6823256" y="9663307"/>
                  <a:pt x="6814353" y="9661703"/>
                  <a:pt x="6809447" y="9656462"/>
                </a:cubicBezTo>
                <a:cubicBezTo>
                  <a:pt x="6811022" y="9666852"/>
                  <a:pt x="6798454" y="9671789"/>
                  <a:pt x="6790974" y="9666337"/>
                </a:cubicBezTo>
                <a:cubicBezTo>
                  <a:pt x="6790974" y="9666640"/>
                  <a:pt x="6790944" y="9666942"/>
                  <a:pt x="6790914" y="9667245"/>
                </a:cubicBezTo>
                <a:cubicBezTo>
                  <a:pt x="6791277" y="9669729"/>
                  <a:pt x="6790611" y="9671819"/>
                  <a:pt x="6789551" y="9673697"/>
                </a:cubicBezTo>
                <a:cubicBezTo>
                  <a:pt x="6791701" y="9677695"/>
                  <a:pt x="6791580" y="9682663"/>
                  <a:pt x="6787219" y="9686752"/>
                </a:cubicBezTo>
                <a:cubicBezTo>
                  <a:pt x="6786795" y="9687146"/>
                  <a:pt x="6786341" y="9687237"/>
                  <a:pt x="6785917" y="9687570"/>
                </a:cubicBezTo>
                <a:lnTo>
                  <a:pt x="6787885" y="9689690"/>
                </a:lnTo>
                <a:cubicBezTo>
                  <a:pt x="6790974" y="9692992"/>
                  <a:pt x="6791399" y="9697505"/>
                  <a:pt x="6790066" y="9701443"/>
                </a:cubicBezTo>
                <a:cubicBezTo>
                  <a:pt x="6790641" y="9702654"/>
                  <a:pt x="6790550" y="9704017"/>
                  <a:pt x="6790641" y="9705320"/>
                </a:cubicBezTo>
                <a:cubicBezTo>
                  <a:pt x="6794608" y="9704835"/>
                  <a:pt x="6798787" y="9706138"/>
                  <a:pt x="6801604" y="9709107"/>
                </a:cubicBezTo>
                <a:cubicBezTo>
                  <a:pt x="6806268" y="9713983"/>
                  <a:pt x="6805117" y="9721979"/>
                  <a:pt x="6800453" y="9726311"/>
                </a:cubicBezTo>
                <a:lnTo>
                  <a:pt x="6796486" y="9730036"/>
                </a:lnTo>
                <a:cubicBezTo>
                  <a:pt x="6791489" y="9734701"/>
                  <a:pt x="6783706" y="9733550"/>
                  <a:pt x="6779255" y="9728885"/>
                </a:cubicBezTo>
                <a:cubicBezTo>
                  <a:pt x="6776045" y="9725524"/>
                  <a:pt x="6775742" y="9720708"/>
                  <a:pt x="6777317" y="9716588"/>
                </a:cubicBezTo>
                <a:cubicBezTo>
                  <a:pt x="6774985" y="9716224"/>
                  <a:pt x="6772774" y="9715406"/>
                  <a:pt x="6770897" y="9714044"/>
                </a:cubicBezTo>
                <a:cubicBezTo>
                  <a:pt x="6770715" y="9714195"/>
                  <a:pt x="6770564" y="9714407"/>
                  <a:pt x="6770352" y="9714559"/>
                </a:cubicBezTo>
                <a:cubicBezTo>
                  <a:pt x="6764658" y="9718829"/>
                  <a:pt x="6757754" y="9716921"/>
                  <a:pt x="6753272" y="9712105"/>
                </a:cubicBezTo>
                <a:lnTo>
                  <a:pt x="6749577" y="9708137"/>
                </a:lnTo>
                <a:cubicBezTo>
                  <a:pt x="6745065" y="9703290"/>
                  <a:pt x="6747185" y="9694688"/>
                  <a:pt x="6752030" y="9691054"/>
                </a:cubicBezTo>
                <a:cubicBezTo>
                  <a:pt x="6755725" y="9688297"/>
                  <a:pt x="6759904" y="9688145"/>
                  <a:pt x="6763598" y="9689660"/>
                </a:cubicBezTo>
                <a:cubicBezTo>
                  <a:pt x="6764295" y="9687692"/>
                  <a:pt x="6765446" y="9685873"/>
                  <a:pt x="6766960" y="9684420"/>
                </a:cubicBezTo>
                <a:cubicBezTo>
                  <a:pt x="6767232" y="9684148"/>
                  <a:pt x="6767596" y="9684087"/>
                  <a:pt x="6767899" y="9683844"/>
                </a:cubicBezTo>
                <a:cubicBezTo>
                  <a:pt x="6765779" y="9680634"/>
                  <a:pt x="6765143" y="9676635"/>
                  <a:pt x="6767202" y="9672910"/>
                </a:cubicBezTo>
                <a:cubicBezTo>
                  <a:pt x="6766929" y="9672547"/>
                  <a:pt x="6766627" y="9672213"/>
                  <a:pt x="6766385" y="9671850"/>
                </a:cubicBezTo>
                <a:cubicBezTo>
                  <a:pt x="6766021" y="9671425"/>
                  <a:pt x="6765627" y="9671032"/>
                  <a:pt x="6765233" y="9670638"/>
                </a:cubicBezTo>
                <a:cubicBezTo>
                  <a:pt x="6763962" y="9669639"/>
                  <a:pt x="6762872" y="9668699"/>
                  <a:pt x="6761963" y="9667518"/>
                </a:cubicBezTo>
                <a:cubicBezTo>
                  <a:pt x="6758450" y="9667579"/>
                  <a:pt x="6754816" y="9666185"/>
                  <a:pt x="6752606" y="9663793"/>
                </a:cubicBezTo>
                <a:cubicBezTo>
                  <a:pt x="6748002" y="9658764"/>
                  <a:pt x="6749153" y="9651949"/>
                  <a:pt x="6753332" y="9647194"/>
                </a:cubicBezTo>
                <a:cubicBezTo>
                  <a:pt x="6750364" y="9650556"/>
                  <a:pt x="6752000" y="9649980"/>
                  <a:pt x="6752303" y="9647102"/>
                </a:cubicBezTo>
                <a:cubicBezTo>
                  <a:pt x="6752545" y="9644770"/>
                  <a:pt x="6752969" y="9643256"/>
                  <a:pt x="6753877" y="9641226"/>
                </a:cubicBezTo>
                <a:cubicBezTo>
                  <a:pt x="6755361" y="9637985"/>
                  <a:pt x="6757663" y="9635805"/>
                  <a:pt x="6760237" y="9633745"/>
                </a:cubicBezTo>
                <a:cubicBezTo>
                  <a:pt x="6757935" y="9634047"/>
                  <a:pt x="6755573" y="9633866"/>
                  <a:pt x="6753272" y="9632594"/>
                </a:cubicBezTo>
                <a:cubicBezTo>
                  <a:pt x="6747791" y="9629625"/>
                  <a:pt x="6744762" y="9621599"/>
                  <a:pt x="6748335" y="9616055"/>
                </a:cubicBezTo>
                <a:lnTo>
                  <a:pt x="6751273" y="9611512"/>
                </a:lnTo>
                <a:cubicBezTo>
                  <a:pt x="6754847" y="9605939"/>
                  <a:pt x="6761630" y="9603243"/>
                  <a:pt x="6767808" y="9606544"/>
                </a:cubicBezTo>
                <a:cubicBezTo>
                  <a:pt x="6773289" y="9609513"/>
                  <a:pt x="6776318" y="9617540"/>
                  <a:pt x="6772744" y="9623082"/>
                </a:cubicBezTo>
                <a:lnTo>
                  <a:pt x="6769806" y="9627656"/>
                </a:lnTo>
                <a:cubicBezTo>
                  <a:pt x="6769231" y="9628565"/>
                  <a:pt x="6768444" y="9629231"/>
                  <a:pt x="6767717" y="9629988"/>
                </a:cubicBezTo>
                <a:cubicBezTo>
                  <a:pt x="6769292" y="9628474"/>
                  <a:pt x="6771139" y="9627233"/>
                  <a:pt x="6773168" y="9626748"/>
                </a:cubicBezTo>
                <a:cubicBezTo>
                  <a:pt x="6774833" y="9626324"/>
                  <a:pt x="6776529" y="9626021"/>
                  <a:pt x="6778225" y="9625748"/>
                </a:cubicBezTo>
                <a:cubicBezTo>
                  <a:pt x="6778558" y="9625415"/>
                  <a:pt x="6778861" y="9625082"/>
                  <a:pt x="6779255" y="9624779"/>
                </a:cubicBezTo>
                <a:cubicBezTo>
                  <a:pt x="6784009" y="9621023"/>
                  <a:pt x="6792125" y="9621538"/>
                  <a:pt x="6795729" y="9626748"/>
                </a:cubicBezTo>
                <a:lnTo>
                  <a:pt x="6797667" y="9629565"/>
                </a:lnTo>
                <a:cubicBezTo>
                  <a:pt x="6798485" y="9630201"/>
                  <a:pt x="6799302" y="9630867"/>
                  <a:pt x="6800089" y="9631686"/>
                </a:cubicBezTo>
                <a:cubicBezTo>
                  <a:pt x="6803572" y="9635320"/>
                  <a:pt x="6805329" y="9640075"/>
                  <a:pt x="6806782" y="9644983"/>
                </a:cubicBezTo>
                <a:cubicBezTo>
                  <a:pt x="6807115" y="9643922"/>
                  <a:pt x="6807358" y="9642862"/>
                  <a:pt x="6808024" y="9641802"/>
                </a:cubicBezTo>
                <a:cubicBezTo>
                  <a:pt x="6816533" y="9628656"/>
                  <a:pt x="6836732" y="9642347"/>
                  <a:pt x="6828253" y="9655554"/>
                </a:cubicBezTo>
                <a:close/>
                <a:moveTo>
                  <a:pt x="6839004" y="9620387"/>
                </a:moveTo>
                <a:lnTo>
                  <a:pt x="6836066" y="9624961"/>
                </a:lnTo>
                <a:cubicBezTo>
                  <a:pt x="6832493" y="9630534"/>
                  <a:pt x="6825982" y="9633503"/>
                  <a:pt x="6819653" y="9630231"/>
                </a:cubicBezTo>
                <a:cubicBezTo>
                  <a:pt x="6814202" y="9627445"/>
                  <a:pt x="6810810" y="9619357"/>
                  <a:pt x="6814353" y="9613814"/>
                </a:cubicBezTo>
                <a:lnTo>
                  <a:pt x="6817291" y="9609240"/>
                </a:lnTo>
                <a:cubicBezTo>
                  <a:pt x="6820864" y="9603667"/>
                  <a:pt x="6827375" y="9600699"/>
                  <a:pt x="6833704" y="9603970"/>
                </a:cubicBezTo>
                <a:cubicBezTo>
                  <a:pt x="6839155" y="9606756"/>
                  <a:pt x="6842577" y="9614843"/>
                  <a:pt x="6839004" y="9620387"/>
                </a:cubicBezTo>
                <a:close/>
                <a:moveTo>
                  <a:pt x="6837399" y="9440132"/>
                </a:moveTo>
                <a:cubicBezTo>
                  <a:pt x="6832432" y="9440616"/>
                  <a:pt x="6827799" y="9439647"/>
                  <a:pt x="6823862" y="9436557"/>
                </a:cubicBezTo>
                <a:cubicBezTo>
                  <a:pt x="6818986" y="9432650"/>
                  <a:pt x="6818169" y="9426835"/>
                  <a:pt x="6818290" y="9421019"/>
                </a:cubicBezTo>
                <a:cubicBezTo>
                  <a:pt x="6818411" y="9414385"/>
                  <a:pt x="6826254" y="9409842"/>
                  <a:pt x="6832129" y="9410720"/>
                </a:cubicBezTo>
                <a:cubicBezTo>
                  <a:pt x="6836248" y="9411326"/>
                  <a:pt x="6839064" y="9413719"/>
                  <a:pt x="6840699" y="9416869"/>
                </a:cubicBezTo>
                <a:cubicBezTo>
                  <a:pt x="6844545" y="9418565"/>
                  <a:pt x="6847362" y="9422139"/>
                  <a:pt x="6848089" y="9426592"/>
                </a:cubicBezTo>
                <a:cubicBezTo>
                  <a:pt x="6849149" y="9433074"/>
                  <a:pt x="6843728" y="9439525"/>
                  <a:pt x="6837399" y="9440132"/>
                </a:cubicBezTo>
                <a:close/>
                <a:moveTo>
                  <a:pt x="6875676" y="9674000"/>
                </a:moveTo>
                <a:cubicBezTo>
                  <a:pt x="6874162" y="9680179"/>
                  <a:pt x="6865865" y="9682815"/>
                  <a:pt x="6860505" y="9680755"/>
                </a:cubicBezTo>
                <a:cubicBezTo>
                  <a:pt x="6856749" y="9679301"/>
                  <a:pt x="6854630" y="9676484"/>
                  <a:pt x="6853751" y="9673152"/>
                </a:cubicBezTo>
                <a:cubicBezTo>
                  <a:pt x="6850511" y="9670759"/>
                  <a:pt x="6848603" y="9666821"/>
                  <a:pt x="6848876" y="9662460"/>
                </a:cubicBezTo>
                <a:cubicBezTo>
                  <a:pt x="6849270" y="9656220"/>
                  <a:pt x="6855720" y="9651282"/>
                  <a:pt x="6861807" y="9652040"/>
                </a:cubicBezTo>
                <a:cubicBezTo>
                  <a:pt x="6866561" y="9652646"/>
                  <a:pt x="6870710" y="9654524"/>
                  <a:pt x="6873738" y="9658280"/>
                </a:cubicBezTo>
                <a:cubicBezTo>
                  <a:pt x="6877493" y="9662944"/>
                  <a:pt x="6877009" y="9668548"/>
                  <a:pt x="6875676" y="9674000"/>
                </a:cubicBezTo>
                <a:close/>
                <a:moveTo>
                  <a:pt x="6891939" y="9597700"/>
                </a:moveTo>
                <a:cubicBezTo>
                  <a:pt x="6883035" y="9609028"/>
                  <a:pt x="6862715" y="9598730"/>
                  <a:pt x="6870953" y="9585947"/>
                </a:cubicBezTo>
                <a:cubicBezTo>
                  <a:pt x="6872406" y="9583706"/>
                  <a:pt x="6874314" y="9582373"/>
                  <a:pt x="6876343" y="9581434"/>
                </a:cubicBezTo>
                <a:cubicBezTo>
                  <a:pt x="6878463" y="9574347"/>
                  <a:pt x="6886669" y="9568682"/>
                  <a:pt x="6894785" y="9573892"/>
                </a:cubicBezTo>
                <a:lnTo>
                  <a:pt x="6897601" y="9575709"/>
                </a:lnTo>
                <a:cubicBezTo>
                  <a:pt x="6908110" y="9582464"/>
                  <a:pt x="6901660" y="9596398"/>
                  <a:pt x="6891939" y="9597700"/>
                </a:cubicBezTo>
                <a:close/>
                <a:moveTo>
                  <a:pt x="6911653" y="9545874"/>
                </a:moveTo>
                <a:cubicBezTo>
                  <a:pt x="6908807" y="9551720"/>
                  <a:pt x="6900660" y="9553931"/>
                  <a:pt x="6895118" y="9550811"/>
                </a:cubicBezTo>
                <a:cubicBezTo>
                  <a:pt x="6890788" y="9548358"/>
                  <a:pt x="6887517" y="9544904"/>
                  <a:pt x="6886094" y="9540119"/>
                </a:cubicBezTo>
                <a:cubicBezTo>
                  <a:pt x="6884307" y="9534121"/>
                  <a:pt x="6887003" y="9528881"/>
                  <a:pt x="6890424" y="9524217"/>
                </a:cubicBezTo>
                <a:cubicBezTo>
                  <a:pt x="6894331" y="9518855"/>
                  <a:pt x="6903355" y="9519643"/>
                  <a:pt x="6907686" y="9523702"/>
                </a:cubicBezTo>
                <a:cubicBezTo>
                  <a:pt x="6910714" y="9526549"/>
                  <a:pt x="6911653" y="9530123"/>
                  <a:pt x="6911199" y="9533667"/>
                </a:cubicBezTo>
                <a:cubicBezTo>
                  <a:pt x="6913349" y="9537241"/>
                  <a:pt x="6913622" y="9541784"/>
                  <a:pt x="6911653" y="9545874"/>
                </a:cubicBezTo>
                <a:close/>
                <a:moveTo>
                  <a:pt x="6916710" y="9524792"/>
                </a:moveTo>
                <a:lnTo>
                  <a:pt x="6919648" y="9520248"/>
                </a:lnTo>
                <a:cubicBezTo>
                  <a:pt x="6923221" y="9514675"/>
                  <a:pt x="6929823" y="9511798"/>
                  <a:pt x="6936122" y="9515069"/>
                </a:cubicBezTo>
                <a:cubicBezTo>
                  <a:pt x="6941573" y="9517916"/>
                  <a:pt x="6944874" y="9526004"/>
                  <a:pt x="6941300" y="9531546"/>
                </a:cubicBezTo>
                <a:lnTo>
                  <a:pt x="6938363" y="9536090"/>
                </a:lnTo>
                <a:cubicBezTo>
                  <a:pt x="6934789" y="9541663"/>
                  <a:pt x="6928188" y="9544541"/>
                  <a:pt x="6921889" y="9541270"/>
                </a:cubicBezTo>
                <a:cubicBezTo>
                  <a:pt x="6916438" y="9538423"/>
                  <a:pt x="6913167" y="9530335"/>
                  <a:pt x="6916710" y="9524792"/>
                </a:cubicBezTo>
                <a:close/>
                <a:moveTo>
                  <a:pt x="6957865" y="9649738"/>
                </a:moveTo>
                <a:cubicBezTo>
                  <a:pt x="6957926" y="9650010"/>
                  <a:pt x="6958107" y="9650223"/>
                  <a:pt x="6958168" y="9650495"/>
                </a:cubicBezTo>
                <a:lnTo>
                  <a:pt x="6959803" y="9658007"/>
                </a:lnTo>
                <a:cubicBezTo>
                  <a:pt x="6961196" y="9664458"/>
                  <a:pt x="6955261" y="9670850"/>
                  <a:pt x="6949174" y="9671607"/>
                </a:cubicBezTo>
                <a:cubicBezTo>
                  <a:pt x="6944328" y="9672213"/>
                  <a:pt x="6940392" y="9669850"/>
                  <a:pt x="6937939" y="9666246"/>
                </a:cubicBezTo>
                <a:cubicBezTo>
                  <a:pt x="6935547" y="9666488"/>
                  <a:pt x="6933154" y="9666277"/>
                  <a:pt x="6931034" y="9664944"/>
                </a:cubicBezTo>
                <a:lnTo>
                  <a:pt x="6921919" y="9659067"/>
                </a:lnTo>
                <a:cubicBezTo>
                  <a:pt x="6916347" y="9655493"/>
                  <a:pt x="6913864" y="9648466"/>
                  <a:pt x="6917255" y="9642438"/>
                </a:cubicBezTo>
                <a:cubicBezTo>
                  <a:pt x="6920344" y="9636925"/>
                  <a:pt x="6928339" y="9634229"/>
                  <a:pt x="6933881" y="9637773"/>
                </a:cubicBezTo>
                <a:lnTo>
                  <a:pt x="6936425" y="9639409"/>
                </a:lnTo>
                <a:cubicBezTo>
                  <a:pt x="6933699" y="9633897"/>
                  <a:pt x="6934335" y="9627959"/>
                  <a:pt x="6936607" y="9622386"/>
                </a:cubicBezTo>
                <a:cubicBezTo>
                  <a:pt x="6939120" y="9616237"/>
                  <a:pt x="6947660" y="9614390"/>
                  <a:pt x="6953080" y="9617237"/>
                </a:cubicBezTo>
                <a:cubicBezTo>
                  <a:pt x="6957441" y="9619509"/>
                  <a:pt x="6959410" y="9623689"/>
                  <a:pt x="6959349" y="9628080"/>
                </a:cubicBezTo>
                <a:cubicBezTo>
                  <a:pt x="6963892" y="9630716"/>
                  <a:pt x="6966768" y="9635562"/>
                  <a:pt x="6965497" y="9641166"/>
                </a:cubicBezTo>
                <a:cubicBezTo>
                  <a:pt x="6964709" y="9645012"/>
                  <a:pt x="6961590" y="9648193"/>
                  <a:pt x="6957865" y="9649738"/>
                </a:cubicBezTo>
                <a:close/>
                <a:moveTo>
                  <a:pt x="6989360" y="9635593"/>
                </a:moveTo>
                <a:cubicBezTo>
                  <a:pt x="6980880" y="9648769"/>
                  <a:pt x="6959682" y="9636713"/>
                  <a:pt x="6968161" y="9623507"/>
                </a:cubicBezTo>
                <a:cubicBezTo>
                  <a:pt x="6976641" y="9610300"/>
                  <a:pt x="6997869" y="9622386"/>
                  <a:pt x="6989360" y="9635593"/>
                </a:cubicBezTo>
                <a:close/>
                <a:moveTo>
                  <a:pt x="7039630" y="9617540"/>
                </a:moveTo>
                <a:cubicBezTo>
                  <a:pt x="7034391" y="9625687"/>
                  <a:pt x="7025034" y="9623174"/>
                  <a:pt x="7020582" y="9616964"/>
                </a:cubicBezTo>
                <a:cubicBezTo>
                  <a:pt x="7020370" y="9618237"/>
                  <a:pt x="7020097" y="9619509"/>
                  <a:pt x="7019371" y="9620629"/>
                </a:cubicBezTo>
                <a:lnTo>
                  <a:pt x="7016433" y="9625172"/>
                </a:lnTo>
                <a:cubicBezTo>
                  <a:pt x="7012708" y="9630928"/>
                  <a:pt x="7006288" y="9633230"/>
                  <a:pt x="6999928" y="9630201"/>
                </a:cubicBezTo>
                <a:cubicBezTo>
                  <a:pt x="6994326" y="9627535"/>
                  <a:pt x="6991449" y="9619054"/>
                  <a:pt x="6994901" y="9613693"/>
                </a:cubicBezTo>
                <a:lnTo>
                  <a:pt x="6997839" y="9609119"/>
                </a:lnTo>
                <a:cubicBezTo>
                  <a:pt x="7001534" y="9603364"/>
                  <a:pt x="7007984" y="9601062"/>
                  <a:pt x="7014344" y="9604091"/>
                </a:cubicBezTo>
                <a:cubicBezTo>
                  <a:pt x="7015918" y="9604848"/>
                  <a:pt x="7017190" y="9606091"/>
                  <a:pt x="7018250" y="9607574"/>
                </a:cubicBezTo>
                <a:cubicBezTo>
                  <a:pt x="7018523" y="9605999"/>
                  <a:pt x="7019098" y="9604394"/>
                  <a:pt x="7020128" y="9602789"/>
                </a:cubicBezTo>
                <a:cubicBezTo>
                  <a:pt x="7028667" y="9589582"/>
                  <a:pt x="7048079" y="9604394"/>
                  <a:pt x="7039630" y="9617540"/>
                </a:cubicBezTo>
                <a:close/>
                <a:moveTo>
                  <a:pt x="7053742" y="9555506"/>
                </a:moveTo>
                <a:cubicBezTo>
                  <a:pt x="7049654" y="9561049"/>
                  <a:pt x="7042204" y="9561624"/>
                  <a:pt x="7036692" y="9558080"/>
                </a:cubicBezTo>
                <a:lnTo>
                  <a:pt x="7032120" y="9555143"/>
                </a:lnTo>
                <a:cubicBezTo>
                  <a:pt x="7026548" y="9551568"/>
                  <a:pt x="7025821" y="9543117"/>
                  <a:pt x="7029546" y="9538089"/>
                </a:cubicBezTo>
                <a:cubicBezTo>
                  <a:pt x="7033664" y="9532546"/>
                  <a:pt x="7041084" y="9531970"/>
                  <a:pt x="7046625" y="9535545"/>
                </a:cubicBezTo>
                <a:lnTo>
                  <a:pt x="7051198" y="9538483"/>
                </a:lnTo>
                <a:cubicBezTo>
                  <a:pt x="7056770" y="9542027"/>
                  <a:pt x="7057497" y="9550477"/>
                  <a:pt x="7053742" y="9555506"/>
                </a:cubicBezTo>
                <a:close/>
                <a:moveTo>
                  <a:pt x="7057891" y="9445038"/>
                </a:moveTo>
                <a:cubicBezTo>
                  <a:pt x="7057285" y="9429348"/>
                  <a:pt x="7081602" y="9431741"/>
                  <a:pt x="7082178" y="9447219"/>
                </a:cubicBezTo>
                <a:cubicBezTo>
                  <a:pt x="7082329" y="9450733"/>
                  <a:pt x="7081088" y="9453216"/>
                  <a:pt x="7079240" y="9454974"/>
                </a:cubicBezTo>
                <a:cubicBezTo>
                  <a:pt x="7086781" y="9456428"/>
                  <a:pt x="7093110" y="9464242"/>
                  <a:pt x="7087780" y="9472481"/>
                </a:cubicBezTo>
                <a:cubicBezTo>
                  <a:pt x="7079301" y="9485688"/>
                  <a:pt x="7058042" y="9473663"/>
                  <a:pt x="7066552" y="9460456"/>
                </a:cubicBezTo>
                <a:cubicBezTo>
                  <a:pt x="7067369" y="9459184"/>
                  <a:pt x="7068369" y="9458366"/>
                  <a:pt x="7069398" y="9457518"/>
                </a:cubicBezTo>
                <a:cubicBezTo>
                  <a:pt x="7063705" y="9456549"/>
                  <a:pt x="7058163" y="9452308"/>
                  <a:pt x="7057891" y="9445038"/>
                </a:cubicBezTo>
                <a:close/>
                <a:moveTo>
                  <a:pt x="7071034" y="9586643"/>
                </a:moveTo>
                <a:cubicBezTo>
                  <a:pt x="7065340" y="9583464"/>
                  <a:pt x="7063675" y="9575225"/>
                  <a:pt x="7067127" y="9569833"/>
                </a:cubicBezTo>
                <a:lnTo>
                  <a:pt x="7070065" y="9565259"/>
                </a:lnTo>
                <a:cubicBezTo>
                  <a:pt x="7073759" y="9559534"/>
                  <a:pt x="7081027" y="9558050"/>
                  <a:pt x="7086872" y="9561352"/>
                </a:cubicBezTo>
                <a:cubicBezTo>
                  <a:pt x="7092565" y="9564532"/>
                  <a:pt x="7094231" y="9572802"/>
                  <a:pt x="7090778" y="9578162"/>
                </a:cubicBezTo>
                <a:lnTo>
                  <a:pt x="7087841" y="9582707"/>
                </a:lnTo>
                <a:cubicBezTo>
                  <a:pt x="7084146" y="9588491"/>
                  <a:pt x="7076878" y="9589945"/>
                  <a:pt x="7071034" y="9586643"/>
                </a:cubicBezTo>
                <a:close/>
                <a:moveTo>
                  <a:pt x="7105890" y="9606514"/>
                </a:moveTo>
                <a:cubicBezTo>
                  <a:pt x="7097380" y="9619720"/>
                  <a:pt x="7076848" y="9606514"/>
                  <a:pt x="7085357" y="9593278"/>
                </a:cubicBezTo>
                <a:cubicBezTo>
                  <a:pt x="7093867" y="9580102"/>
                  <a:pt x="7114399" y="9593278"/>
                  <a:pt x="7105890" y="9606514"/>
                </a:cubicBezTo>
                <a:close/>
                <a:moveTo>
                  <a:pt x="7140200" y="9531334"/>
                </a:moveTo>
                <a:cubicBezTo>
                  <a:pt x="7137687" y="9536938"/>
                  <a:pt x="7129177" y="9540149"/>
                  <a:pt x="7123787" y="9536696"/>
                </a:cubicBezTo>
                <a:lnTo>
                  <a:pt x="7119214" y="9533758"/>
                </a:lnTo>
                <a:cubicBezTo>
                  <a:pt x="7114793" y="9530910"/>
                  <a:pt x="7112340" y="9526609"/>
                  <a:pt x="7112734" y="9521824"/>
                </a:cubicBezTo>
                <a:cubicBezTo>
                  <a:pt x="7109221" y="9523429"/>
                  <a:pt x="7105072" y="9523702"/>
                  <a:pt x="7101862" y="9521672"/>
                </a:cubicBezTo>
                <a:lnTo>
                  <a:pt x="7097289" y="9518734"/>
                </a:lnTo>
                <a:cubicBezTo>
                  <a:pt x="7096562" y="9518249"/>
                  <a:pt x="7096078" y="9517643"/>
                  <a:pt x="7095472" y="9517098"/>
                </a:cubicBezTo>
                <a:cubicBezTo>
                  <a:pt x="7093716" y="9516825"/>
                  <a:pt x="7091990" y="9516280"/>
                  <a:pt x="7090445" y="9515311"/>
                </a:cubicBezTo>
                <a:cubicBezTo>
                  <a:pt x="7084722" y="9511706"/>
                  <a:pt x="7083904" y="9503680"/>
                  <a:pt x="7087326" y="9498318"/>
                </a:cubicBezTo>
                <a:lnTo>
                  <a:pt x="7090263" y="9493745"/>
                </a:lnTo>
                <a:cubicBezTo>
                  <a:pt x="7093958" y="9487990"/>
                  <a:pt x="7101771" y="9487232"/>
                  <a:pt x="7107222" y="9490625"/>
                </a:cubicBezTo>
                <a:cubicBezTo>
                  <a:pt x="7110371" y="9492594"/>
                  <a:pt x="7111886" y="9495896"/>
                  <a:pt x="7112188" y="9499348"/>
                </a:cubicBezTo>
                <a:lnTo>
                  <a:pt x="7113551" y="9500226"/>
                </a:lnTo>
                <a:cubicBezTo>
                  <a:pt x="7117821" y="9502983"/>
                  <a:pt x="7120123" y="9507315"/>
                  <a:pt x="7119729" y="9511949"/>
                </a:cubicBezTo>
                <a:cubicBezTo>
                  <a:pt x="7123151" y="9510344"/>
                  <a:pt x="7127148" y="9509980"/>
                  <a:pt x="7130237" y="9511949"/>
                </a:cubicBezTo>
                <a:lnTo>
                  <a:pt x="7134780" y="9514887"/>
                </a:lnTo>
                <a:cubicBezTo>
                  <a:pt x="7140594" y="9518643"/>
                  <a:pt x="7143138" y="9524792"/>
                  <a:pt x="7140200" y="9531334"/>
                </a:cubicBezTo>
                <a:close/>
                <a:moveTo>
                  <a:pt x="7159279" y="9437708"/>
                </a:moveTo>
                <a:lnTo>
                  <a:pt x="7154131" y="9438708"/>
                </a:lnTo>
                <a:cubicBezTo>
                  <a:pt x="7147832" y="9439919"/>
                  <a:pt x="7141957" y="9433407"/>
                  <a:pt x="7141594" y="9427652"/>
                </a:cubicBezTo>
                <a:cubicBezTo>
                  <a:pt x="7141169" y="9420715"/>
                  <a:pt x="7146378" y="9416324"/>
                  <a:pt x="7152647" y="9415142"/>
                </a:cubicBezTo>
                <a:lnTo>
                  <a:pt x="7157795" y="9414143"/>
                </a:lnTo>
                <a:cubicBezTo>
                  <a:pt x="7164094" y="9412901"/>
                  <a:pt x="7169969" y="9419443"/>
                  <a:pt x="7170302" y="9425168"/>
                </a:cubicBezTo>
                <a:cubicBezTo>
                  <a:pt x="7170726" y="9432135"/>
                  <a:pt x="7165517" y="9436527"/>
                  <a:pt x="7159279" y="9437708"/>
                </a:cubicBezTo>
                <a:close/>
                <a:moveTo>
                  <a:pt x="7154615" y="9368768"/>
                </a:moveTo>
                <a:cubicBezTo>
                  <a:pt x="7153858" y="9369071"/>
                  <a:pt x="7153252" y="9369525"/>
                  <a:pt x="7152375" y="9369677"/>
                </a:cubicBezTo>
                <a:cubicBezTo>
                  <a:pt x="7137445" y="9372554"/>
                  <a:pt x="7134325" y="9349170"/>
                  <a:pt x="7149164" y="9346293"/>
                </a:cubicBezTo>
                <a:cubicBezTo>
                  <a:pt x="7152798" y="9345597"/>
                  <a:pt x="7155706" y="9346475"/>
                  <a:pt x="7157856" y="9348202"/>
                </a:cubicBezTo>
                <a:cubicBezTo>
                  <a:pt x="7156584" y="9344688"/>
                  <a:pt x="7156614" y="9340629"/>
                  <a:pt x="7159127" y="9336752"/>
                </a:cubicBezTo>
                <a:cubicBezTo>
                  <a:pt x="7164700" y="9328089"/>
                  <a:pt x="7174602" y="9331966"/>
                  <a:pt x="7178418" y="9339296"/>
                </a:cubicBezTo>
                <a:lnTo>
                  <a:pt x="7177358" y="9334359"/>
                </a:lnTo>
                <a:cubicBezTo>
                  <a:pt x="7175965" y="9327907"/>
                  <a:pt x="7180871" y="9321304"/>
                  <a:pt x="7187200" y="9320183"/>
                </a:cubicBezTo>
                <a:cubicBezTo>
                  <a:pt x="7193832" y="9318972"/>
                  <a:pt x="7199979" y="9323575"/>
                  <a:pt x="7201373" y="9330028"/>
                </a:cubicBezTo>
                <a:lnTo>
                  <a:pt x="7203008" y="9337509"/>
                </a:lnTo>
                <a:cubicBezTo>
                  <a:pt x="7204401" y="9343991"/>
                  <a:pt x="7199495" y="9350564"/>
                  <a:pt x="7193166" y="9351715"/>
                </a:cubicBezTo>
                <a:cubicBezTo>
                  <a:pt x="7187503" y="9352745"/>
                  <a:pt x="7182264" y="9349535"/>
                  <a:pt x="7179932" y="9344597"/>
                </a:cubicBezTo>
                <a:cubicBezTo>
                  <a:pt x="7180083" y="9347141"/>
                  <a:pt x="7179508" y="9349806"/>
                  <a:pt x="7177873" y="9352412"/>
                </a:cubicBezTo>
                <a:cubicBezTo>
                  <a:pt x="7175692" y="9355774"/>
                  <a:pt x="7172846" y="9357228"/>
                  <a:pt x="7169999" y="9357349"/>
                </a:cubicBezTo>
                <a:cubicBezTo>
                  <a:pt x="7175995" y="9360621"/>
                  <a:pt x="7180114" y="9368981"/>
                  <a:pt x="7175299" y="9376492"/>
                </a:cubicBezTo>
                <a:cubicBezTo>
                  <a:pt x="7168425" y="9387094"/>
                  <a:pt x="7155342" y="9379097"/>
                  <a:pt x="7154615" y="9368768"/>
                </a:cubicBezTo>
                <a:close/>
                <a:moveTo>
                  <a:pt x="7210548" y="9562352"/>
                </a:moveTo>
                <a:cubicBezTo>
                  <a:pt x="7206914" y="9568288"/>
                  <a:pt x="7200161" y="9568894"/>
                  <a:pt x="7194347" y="9566289"/>
                </a:cubicBezTo>
                <a:lnTo>
                  <a:pt x="7189562" y="9564139"/>
                </a:lnTo>
                <a:cubicBezTo>
                  <a:pt x="7183687" y="9561534"/>
                  <a:pt x="7182627" y="9552810"/>
                  <a:pt x="7185625" y="9547903"/>
                </a:cubicBezTo>
                <a:cubicBezTo>
                  <a:pt x="7189259" y="9541967"/>
                  <a:pt x="7196043" y="9541391"/>
                  <a:pt x="7201827" y="9543965"/>
                </a:cubicBezTo>
                <a:lnTo>
                  <a:pt x="7206612" y="9546116"/>
                </a:lnTo>
                <a:cubicBezTo>
                  <a:pt x="7212456" y="9548751"/>
                  <a:pt x="7213546" y="9557444"/>
                  <a:pt x="7210548" y="9562352"/>
                </a:cubicBezTo>
                <a:close/>
                <a:moveTo>
                  <a:pt x="7245707" y="9477661"/>
                </a:moveTo>
                <a:lnTo>
                  <a:pt x="7239923" y="9486657"/>
                </a:lnTo>
                <a:cubicBezTo>
                  <a:pt x="7247433" y="9491473"/>
                  <a:pt x="7245253" y="9501256"/>
                  <a:pt x="7238924" y="9505558"/>
                </a:cubicBezTo>
                <a:cubicBezTo>
                  <a:pt x="7238802" y="9507405"/>
                  <a:pt x="7238288" y="9509283"/>
                  <a:pt x="7237046" y="9511222"/>
                </a:cubicBezTo>
                <a:cubicBezTo>
                  <a:pt x="7230687" y="9521127"/>
                  <a:pt x="7217574" y="9516250"/>
                  <a:pt x="7214939" y="9507648"/>
                </a:cubicBezTo>
                <a:cubicBezTo>
                  <a:pt x="7208913" y="9509647"/>
                  <a:pt x="7201554" y="9508042"/>
                  <a:pt x="7195619" y="9504892"/>
                </a:cubicBezTo>
                <a:cubicBezTo>
                  <a:pt x="7194226" y="9506285"/>
                  <a:pt x="7192500" y="9507466"/>
                  <a:pt x="7189986" y="9507950"/>
                </a:cubicBezTo>
                <a:cubicBezTo>
                  <a:pt x="7175087" y="9510828"/>
                  <a:pt x="7169303" y="9487929"/>
                  <a:pt x="7184202" y="9485052"/>
                </a:cubicBezTo>
                <a:cubicBezTo>
                  <a:pt x="7184565" y="9484991"/>
                  <a:pt x="7184868" y="9485081"/>
                  <a:pt x="7185232" y="9485052"/>
                </a:cubicBezTo>
                <a:cubicBezTo>
                  <a:pt x="7185232" y="9484506"/>
                  <a:pt x="7185110" y="9484022"/>
                  <a:pt x="7185141" y="9483506"/>
                </a:cubicBezTo>
                <a:cubicBezTo>
                  <a:pt x="7176904" y="9483446"/>
                  <a:pt x="7168606" y="9472451"/>
                  <a:pt x="7174723" y="9462879"/>
                </a:cubicBezTo>
                <a:cubicBezTo>
                  <a:pt x="7177237" y="9458972"/>
                  <a:pt x="7180629" y="9457821"/>
                  <a:pt x="7183929" y="9458214"/>
                </a:cubicBezTo>
                <a:cubicBezTo>
                  <a:pt x="7183627" y="9455064"/>
                  <a:pt x="7184777" y="9452157"/>
                  <a:pt x="7186806" y="9449885"/>
                </a:cubicBezTo>
                <a:cubicBezTo>
                  <a:pt x="7186383" y="9446917"/>
                  <a:pt x="7186958" y="9443766"/>
                  <a:pt x="7188593" y="9441101"/>
                </a:cubicBezTo>
                <a:cubicBezTo>
                  <a:pt x="7189714" y="9439283"/>
                  <a:pt x="7191319" y="9438011"/>
                  <a:pt x="7193105" y="9437133"/>
                </a:cubicBezTo>
                <a:cubicBezTo>
                  <a:pt x="7188654" y="9436436"/>
                  <a:pt x="7184263" y="9433347"/>
                  <a:pt x="7183415" y="9428954"/>
                </a:cubicBezTo>
                <a:lnTo>
                  <a:pt x="7182415" y="9423805"/>
                </a:lnTo>
                <a:cubicBezTo>
                  <a:pt x="7181143" y="9417293"/>
                  <a:pt x="7183748" y="9411387"/>
                  <a:pt x="7190319" y="9409114"/>
                </a:cubicBezTo>
                <a:cubicBezTo>
                  <a:pt x="7191924" y="9408539"/>
                  <a:pt x="7193681" y="9408569"/>
                  <a:pt x="7195437" y="9408872"/>
                </a:cubicBezTo>
                <a:cubicBezTo>
                  <a:pt x="7197678" y="9408509"/>
                  <a:pt x="7199979" y="9408569"/>
                  <a:pt x="7201918" y="9409842"/>
                </a:cubicBezTo>
                <a:lnTo>
                  <a:pt x="7206490" y="9412780"/>
                </a:lnTo>
                <a:cubicBezTo>
                  <a:pt x="7212063" y="9416354"/>
                  <a:pt x="7215485" y="9422382"/>
                  <a:pt x="7212365" y="9429015"/>
                </a:cubicBezTo>
                <a:cubicBezTo>
                  <a:pt x="7210548" y="9432832"/>
                  <a:pt x="7205915" y="9435952"/>
                  <a:pt x="7201403" y="9436163"/>
                </a:cubicBezTo>
                <a:cubicBezTo>
                  <a:pt x="7202856" y="9436497"/>
                  <a:pt x="7204250" y="9437012"/>
                  <a:pt x="7205521" y="9437829"/>
                </a:cubicBezTo>
                <a:lnTo>
                  <a:pt x="7210094" y="9440768"/>
                </a:lnTo>
                <a:cubicBezTo>
                  <a:pt x="7211699" y="9441828"/>
                  <a:pt x="7212910" y="9443191"/>
                  <a:pt x="7213789" y="9444735"/>
                </a:cubicBezTo>
                <a:cubicBezTo>
                  <a:pt x="7219482" y="9444191"/>
                  <a:pt x="7225236" y="9445674"/>
                  <a:pt x="7229869" y="9450037"/>
                </a:cubicBezTo>
                <a:cubicBezTo>
                  <a:pt x="7232837" y="9452793"/>
                  <a:pt x="7234745" y="9456003"/>
                  <a:pt x="7235835" y="9459426"/>
                </a:cubicBezTo>
                <a:cubicBezTo>
                  <a:pt x="7237712" y="9459517"/>
                  <a:pt x="7239650" y="9460001"/>
                  <a:pt x="7241468" y="9460971"/>
                </a:cubicBezTo>
                <a:cubicBezTo>
                  <a:pt x="7247131" y="9463970"/>
                  <a:pt x="7249160" y="9472270"/>
                  <a:pt x="7245707" y="9477661"/>
                </a:cubicBezTo>
                <a:close/>
                <a:moveTo>
                  <a:pt x="7297219" y="9475238"/>
                </a:moveTo>
                <a:cubicBezTo>
                  <a:pt x="7298491" y="9478388"/>
                  <a:pt x="7298127" y="9481841"/>
                  <a:pt x="7296704" y="9484779"/>
                </a:cubicBezTo>
                <a:cubicBezTo>
                  <a:pt x="7297552" y="9485990"/>
                  <a:pt x="7298218" y="9487323"/>
                  <a:pt x="7298551" y="9488838"/>
                </a:cubicBezTo>
                <a:cubicBezTo>
                  <a:pt x="7299097" y="9491351"/>
                  <a:pt x="7299642" y="9493835"/>
                  <a:pt x="7300187" y="9496350"/>
                </a:cubicBezTo>
                <a:cubicBezTo>
                  <a:pt x="7301580" y="9502802"/>
                  <a:pt x="7297613" y="9509495"/>
                  <a:pt x="7291102" y="9511010"/>
                </a:cubicBezTo>
                <a:cubicBezTo>
                  <a:pt x="7284773" y="9512494"/>
                  <a:pt x="7277838" y="9508344"/>
                  <a:pt x="7276445" y="9501923"/>
                </a:cubicBezTo>
                <a:cubicBezTo>
                  <a:pt x="7275900" y="9499409"/>
                  <a:pt x="7275354" y="9496925"/>
                  <a:pt x="7274810" y="9494411"/>
                </a:cubicBezTo>
                <a:cubicBezTo>
                  <a:pt x="7274719" y="9493956"/>
                  <a:pt x="7274840" y="9493533"/>
                  <a:pt x="7274779" y="9493078"/>
                </a:cubicBezTo>
                <a:cubicBezTo>
                  <a:pt x="7271993" y="9491897"/>
                  <a:pt x="7269631" y="9489716"/>
                  <a:pt x="7268420" y="9486687"/>
                </a:cubicBezTo>
                <a:cubicBezTo>
                  <a:pt x="7267784" y="9485142"/>
                  <a:pt x="7267602" y="9483506"/>
                  <a:pt x="7267662" y="9481871"/>
                </a:cubicBezTo>
                <a:cubicBezTo>
                  <a:pt x="7261666" y="9481962"/>
                  <a:pt x="7256852" y="9477570"/>
                  <a:pt x="7255731" y="9471754"/>
                </a:cubicBezTo>
                <a:lnTo>
                  <a:pt x="7254731" y="9466605"/>
                </a:lnTo>
                <a:cubicBezTo>
                  <a:pt x="7253520" y="9460304"/>
                  <a:pt x="7258941" y="9454156"/>
                  <a:pt x="7264967" y="9453398"/>
                </a:cubicBezTo>
                <a:cubicBezTo>
                  <a:pt x="7271599" y="9452580"/>
                  <a:pt x="7276960" y="9457367"/>
                  <a:pt x="7278171" y="9463637"/>
                </a:cubicBezTo>
                <a:lnTo>
                  <a:pt x="7279170" y="9468786"/>
                </a:lnTo>
                <a:cubicBezTo>
                  <a:pt x="7279231" y="9469119"/>
                  <a:pt x="7279110" y="9469422"/>
                  <a:pt x="7279140" y="9469755"/>
                </a:cubicBezTo>
                <a:cubicBezTo>
                  <a:pt x="7280079" y="9469392"/>
                  <a:pt x="7280987" y="9469058"/>
                  <a:pt x="7281926" y="9468695"/>
                </a:cubicBezTo>
                <a:cubicBezTo>
                  <a:pt x="7287831" y="9466423"/>
                  <a:pt x="7294796" y="9469240"/>
                  <a:pt x="7297219" y="9475238"/>
                </a:cubicBezTo>
                <a:close/>
                <a:moveTo>
                  <a:pt x="7288921" y="9434922"/>
                </a:moveTo>
                <a:cubicBezTo>
                  <a:pt x="7291950" y="9438708"/>
                  <a:pt x="7293070" y="9444039"/>
                  <a:pt x="7289739" y="9449249"/>
                </a:cubicBezTo>
                <a:cubicBezTo>
                  <a:pt x="7283258" y="9459336"/>
                  <a:pt x="7270358" y="9453368"/>
                  <a:pt x="7268268" y="9444191"/>
                </a:cubicBezTo>
                <a:cubicBezTo>
                  <a:pt x="7264452" y="9442312"/>
                  <a:pt x="7261909" y="9439223"/>
                  <a:pt x="7261152" y="9435437"/>
                </a:cubicBezTo>
                <a:lnTo>
                  <a:pt x="7260910" y="9435497"/>
                </a:lnTo>
                <a:cubicBezTo>
                  <a:pt x="7254429" y="9436739"/>
                  <a:pt x="7248554" y="9432619"/>
                  <a:pt x="7246949" y="9426349"/>
                </a:cubicBezTo>
                <a:cubicBezTo>
                  <a:pt x="7245374" y="9420231"/>
                  <a:pt x="7250038" y="9413537"/>
                  <a:pt x="7256094" y="9412386"/>
                </a:cubicBezTo>
                <a:lnTo>
                  <a:pt x="7261243" y="9411387"/>
                </a:lnTo>
                <a:cubicBezTo>
                  <a:pt x="7267723" y="9410144"/>
                  <a:pt x="7273598" y="9414264"/>
                  <a:pt x="7275203" y="9420534"/>
                </a:cubicBezTo>
                <a:cubicBezTo>
                  <a:pt x="7275324" y="9421019"/>
                  <a:pt x="7275173" y="9421473"/>
                  <a:pt x="7275233" y="9421958"/>
                </a:cubicBezTo>
                <a:cubicBezTo>
                  <a:pt x="7275597" y="9422048"/>
                  <a:pt x="7276021" y="9421988"/>
                  <a:pt x="7276384" y="9422139"/>
                </a:cubicBezTo>
                <a:lnTo>
                  <a:pt x="7281169" y="9424259"/>
                </a:lnTo>
                <a:cubicBezTo>
                  <a:pt x="7285802" y="9426349"/>
                  <a:pt x="7288710" y="9430257"/>
                  <a:pt x="7288921" y="9434922"/>
                </a:cubicBezTo>
                <a:close/>
                <a:moveTo>
                  <a:pt x="7301125" y="9356077"/>
                </a:moveTo>
                <a:cubicBezTo>
                  <a:pt x="7306395" y="9355532"/>
                  <a:pt x="7311513" y="9357470"/>
                  <a:pt x="7313723" y="9363013"/>
                </a:cubicBezTo>
                <a:cubicBezTo>
                  <a:pt x="7315904" y="9368435"/>
                  <a:pt x="7313299" y="9376674"/>
                  <a:pt x="7307152" y="9378340"/>
                </a:cubicBezTo>
                <a:cubicBezTo>
                  <a:pt x="7306395" y="9378522"/>
                  <a:pt x="7305638" y="9378734"/>
                  <a:pt x="7304941" y="9379037"/>
                </a:cubicBezTo>
                <a:cubicBezTo>
                  <a:pt x="7304850" y="9379067"/>
                  <a:pt x="7304881" y="9379067"/>
                  <a:pt x="7304820" y="9379097"/>
                </a:cubicBezTo>
                <a:cubicBezTo>
                  <a:pt x="7304790" y="9379128"/>
                  <a:pt x="7304760" y="9379158"/>
                  <a:pt x="7304729" y="9379218"/>
                </a:cubicBezTo>
                <a:cubicBezTo>
                  <a:pt x="7304669" y="9379339"/>
                  <a:pt x="7304639" y="9379431"/>
                  <a:pt x="7304547" y="9379612"/>
                </a:cubicBezTo>
                <a:cubicBezTo>
                  <a:pt x="7301671" y="9385580"/>
                  <a:pt x="7295099" y="9388003"/>
                  <a:pt x="7288982" y="9385609"/>
                </a:cubicBezTo>
                <a:cubicBezTo>
                  <a:pt x="7284894" y="9384005"/>
                  <a:pt x="7282380" y="9379673"/>
                  <a:pt x="7282108" y="9375311"/>
                </a:cubicBezTo>
                <a:cubicBezTo>
                  <a:pt x="7281472" y="9375524"/>
                  <a:pt x="7280896" y="9375887"/>
                  <a:pt x="7280260" y="9375977"/>
                </a:cubicBezTo>
                <a:cubicBezTo>
                  <a:pt x="7273931" y="9376826"/>
                  <a:pt x="7268874" y="9372706"/>
                  <a:pt x="7266996" y="9367012"/>
                </a:cubicBezTo>
                <a:cubicBezTo>
                  <a:pt x="7264271" y="9367496"/>
                  <a:pt x="7261424" y="9367072"/>
                  <a:pt x="7259062" y="9365709"/>
                </a:cubicBezTo>
                <a:cubicBezTo>
                  <a:pt x="7259698" y="9370858"/>
                  <a:pt x="7256882" y="9375826"/>
                  <a:pt x="7252188" y="9377916"/>
                </a:cubicBezTo>
                <a:cubicBezTo>
                  <a:pt x="7253187" y="9378371"/>
                  <a:pt x="7254066" y="9379097"/>
                  <a:pt x="7254944" y="9379794"/>
                </a:cubicBezTo>
                <a:cubicBezTo>
                  <a:pt x="7257215" y="9374493"/>
                  <a:pt x="7263968" y="9370647"/>
                  <a:pt x="7269540" y="9373130"/>
                </a:cubicBezTo>
                <a:lnTo>
                  <a:pt x="7274325" y="9375280"/>
                </a:lnTo>
                <a:cubicBezTo>
                  <a:pt x="7280170" y="9377885"/>
                  <a:pt x="7283864" y="9383823"/>
                  <a:pt x="7281623" y="9390304"/>
                </a:cubicBezTo>
                <a:cubicBezTo>
                  <a:pt x="7279655" y="9395938"/>
                  <a:pt x="7272447" y="9400209"/>
                  <a:pt x="7266602" y="9397604"/>
                </a:cubicBezTo>
                <a:lnTo>
                  <a:pt x="7261818" y="9395484"/>
                </a:lnTo>
                <a:cubicBezTo>
                  <a:pt x="7260455" y="9394878"/>
                  <a:pt x="7259244" y="9394061"/>
                  <a:pt x="7258154" y="9393122"/>
                </a:cubicBezTo>
                <a:cubicBezTo>
                  <a:pt x="7256942" y="9396029"/>
                  <a:pt x="7254701" y="9398453"/>
                  <a:pt x="7251643" y="9399634"/>
                </a:cubicBezTo>
                <a:lnTo>
                  <a:pt x="7244708" y="9402299"/>
                </a:lnTo>
                <a:cubicBezTo>
                  <a:pt x="7241861" y="9403390"/>
                  <a:pt x="7238772" y="9403208"/>
                  <a:pt x="7236077" y="9402118"/>
                </a:cubicBezTo>
                <a:cubicBezTo>
                  <a:pt x="7235956" y="9402299"/>
                  <a:pt x="7235926" y="9402512"/>
                  <a:pt x="7235804" y="9402723"/>
                </a:cubicBezTo>
                <a:lnTo>
                  <a:pt x="7232867" y="9407297"/>
                </a:lnTo>
                <a:cubicBezTo>
                  <a:pt x="7229264" y="9412870"/>
                  <a:pt x="7220209" y="9412598"/>
                  <a:pt x="7215666" y="9408782"/>
                </a:cubicBezTo>
                <a:cubicBezTo>
                  <a:pt x="7210155" y="9404147"/>
                  <a:pt x="7210609" y="9397120"/>
                  <a:pt x="7214183" y="9391577"/>
                </a:cubicBezTo>
                <a:lnTo>
                  <a:pt x="7217120" y="9387033"/>
                </a:lnTo>
                <a:cubicBezTo>
                  <a:pt x="7220088" y="9382430"/>
                  <a:pt x="7226659" y="9381975"/>
                  <a:pt x="7231474" y="9384034"/>
                </a:cubicBezTo>
                <a:cubicBezTo>
                  <a:pt x="7232716" y="9382459"/>
                  <a:pt x="7234230" y="9381066"/>
                  <a:pt x="7236198" y="9380309"/>
                </a:cubicBezTo>
                <a:lnTo>
                  <a:pt x="7242739" y="9377795"/>
                </a:lnTo>
                <a:cubicBezTo>
                  <a:pt x="7239439" y="9376220"/>
                  <a:pt x="7236743" y="9373403"/>
                  <a:pt x="7236047" y="9369677"/>
                </a:cubicBezTo>
                <a:lnTo>
                  <a:pt x="7235048" y="9364528"/>
                </a:lnTo>
                <a:cubicBezTo>
                  <a:pt x="7233836" y="9358228"/>
                  <a:pt x="7237955" y="9351896"/>
                  <a:pt x="7244284" y="9350625"/>
                </a:cubicBezTo>
                <a:cubicBezTo>
                  <a:pt x="7245465" y="9350382"/>
                  <a:pt x="7246676" y="9350534"/>
                  <a:pt x="7247827" y="9350655"/>
                </a:cubicBezTo>
                <a:cubicBezTo>
                  <a:pt x="7248402" y="9347777"/>
                  <a:pt x="7250098" y="9345173"/>
                  <a:pt x="7252309" y="9343234"/>
                </a:cubicBezTo>
                <a:cubicBezTo>
                  <a:pt x="7252612" y="9342961"/>
                  <a:pt x="7252824" y="9342598"/>
                  <a:pt x="7253157" y="9342386"/>
                </a:cubicBezTo>
                <a:cubicBezTo>
                  <a:pt x="7253641" y="9342022"/>
                  <a:pt x="7254217" y="9341901"/>
                  <a:pt x="7254762" y="9341629"/>
                </a:cubicBezTo>
                <a:cubicBezTo>
                  <a:pt x="7255913" y="9341054"/>
                  <a:pt x="7257064" y="9340599"/>
                  <a:pt x="7258335" y="9340357"/>
                </a:cubicBezTo>
                <a:cubicBezTo>
                  <a:pt x="7258335" y="9340357"/>
                  <a:pt x="7258335" y="9340357"/>
                  <a:pt x="7258366" y="9340357"/>
                </a:cubicBezTo>
                <a:cubicBezTo>
                  <a:pt x="7261212" y="9339872"/>
                  <a:pt x="7264210" y="9340174"/>
                  <a:pt x="7266602" y="9341719"/>
                </a:cubicBezTo>
                <a:lnTo>
                  <a:pt x="7271145" y="9344658"/>
                </a:lnTo>
                <a:cubicBezTo>
                  <a:pt x="7271508" y="9344869"/>
                  <a:pt x="7271781" y="9345142"/>
                  <a:pt x="7272084" y="9345384"/>
                </a:cubicBezTo>
                <a:cubicBezTo>
                  <a:pt x="7273144" y="9344900"/>
                  <a:pt x="7274204" y="9344506"/>
                  <a:pt x="7275324" y="9344354"/>
                </a:cubicBezTo>
                <a:cubicBezTo>
                  <a:pt x="7276748" y="9344173"/>
                  <a:pt x="7278080" y="9344354"/>
                  <a:pt x="7279352" y="9344627"/>
                </a:cubicBezTo>
                <a:cubicBezTo>
                  <a:pt x="7272266" y="9337994"/>
                  <a:pt x="7276929" y="9325484"/>
                  <a:pt x="7286166" y="9324757"/>
                </a:cubicBezTo>
                <a:cubicBezTo>
                  <a:pt x="7284106" y="9321335"/>
                  <a:pt x="7283682" y="9316912"/>
                  <a:pt x="7285318" y="9313217"/>
                </a:cubicBezTo>
                <a:lnTo>
                  <a:pt x="7285772" y="9312217"/>
                </a:lnTo>
                <a:cubicBezTo>
                  <a:pt x="7284621" y="9313004"/>
                  <a:pt x="7283258" y="9313671"/>
                  <a:pt x="7281502" y="9314004"/>
                </a:cubicBezTo>
                <a:cubicBezTo>
                  <a:pt x="7266996" y="9316821"/>
                  <a:pt x="7259547" y="9295133"/>
                  <a:pt x="7273628" y="9291802"/>
                </a:cubicBezTo>
                <a:cubicBezTo>
                  <a:pt x="7273204" y="9289288"/>
                  <a:pt x="7273386" y="9286622"/>
                  <a:pt x="7274506" y="9284138"/>
                </a:cubicBezTo>
                <a:lnTo>
                  <a:pt x="7278777" y="9274567"/>
                </a:lnTo>
                <a:cubicBezTo>
                  <a:pt x="7281381" y="9268721"/>
                  <a:pt x="7289406" y="9266843"/>
                  <a:pt x="7294736" y="9269659"/>
                </a:cubicBezTo>
                <a:cubicBezTo>
                  <a:pt x="7300641" y="9272810"/>
                  <a:pt x="7302216" y="9279807"/>
                  <a:pt x="7299612" y="9285622"/>
                </a:cubicBezTo>
                <a:lnTo>
                  <a:pt x="7298097" y="9288984"/>
                </a:lnTo>
                <a:cubicBezTo>
                  <a:pt x="7299278" y="9288348"/>
                  <a:pt x="7300580" y="9287834"/>
                  <a:pt x="7302216" y="9287652"/>
                </a:cubicBezTo>
                <a:cubicBezTo>
                  <a:pt x="7313027" y="9286441"/>
                  <a:pt x="7318356" y="9298041"/>
                  <a:pt x="7314935" y="9305311"/>
                </a:cubicBezTo>
                <a:lnTo>
                  <a:pt x="7315843" y="9304978"/>
                </a:lnTo>
                <a:cubicBezTo>
                  <a:pt x="7321839" y="9302675"/>
                  <a:pt x="7328774" y="9307583"/>
                  <a:pt x="7330349" y="9313247"/>
                </a:cubicBezTo>
                <a:cubicBezTo>
                  <a:pt x="7332135" y="9319850"/>
                  <a:pt x="7328017" y="9325454"/>
                  <a:pt x="7322051" y="9327755"/>
                </a:cubicBezTo>
                <a:lnTo>
                  <a:pt x="7321233" y="9328059"/>
                </a:lnTo>
                <a:cubicBezTo>
                  <a:pt x="7320991" y="9328998"/>
                  <a:pt x="7320840" y="9329967"/>
                  <a:pt x="7320446" y="9330875"/>
                </a:cubicBezTo>
                <a:lnTo>
                  <a:pt x="7318296" y="9335662"/>
                </a:lnTo>
                <a:cubicBezTo>
                  <a:pt x="7315692" y="9341507"/>
                  <a:pt x="7307212" y="9342840"/>
                  <a:pt x="7302155" y="9339902"/>
                </a:cubicBezTo>
                <a:cubicBezTo>
                  <a:pt x="7300459" y="9338903"/>
                  <a:pt x="7299339" y="9337570"/>
                  <a:pt x="7298430" y="9336116"/>
                </a:cubicBezTo>
                <a:cubicBezTo>
                  <a:pt x="7298400" y="9337116"/>
                  <a:pt x="7298188" y="9338024"/>
                  <a:pt x="7297946" y="9338993"/>
                </a:cubicBezTo>
                <a:cubicBezTo>
                  <a:pt x="7303609" y="9342961"/>
                  <a:pt x="7305395" y="9351322"/>
                  <a:pt x="7301125" y="9356077"/>
                </a:cubicBezTo>
                <a:close/>
                <a:moveTo>
                  <a:pt x="7331712" y="9416475"/>
                </a:moveTo>
                <a:cubicBezTo>
                  <a:pt x="7316812" y="9419353"/>
                  <a:pt x="7312512" y="9396151"/>
                  <a:pt x="7327442" y="9393243"/>
                </a:cubicBezTo>
                <a:cubicBezTo>
                  <a:pt x="7342371" y="9390396"/>
                  <a:pt x="7346641" y="9413598"/>
                  <a:pt x="7331712" y="9416475"/>
                </a:cubicBezTo>
                <a:close/>
                <a:moveTo>
                  <a:pt x="7363206" y="9394121"/>
                </a:moveTo>
                <a:lnTo>
                  <a:pt x="7362631" y="9393758"/>
                </a:lnTo>
                <a:cubicBezTo>
                  <a:pt x="7362358" y="9393727"/>
                  <a:pt x="7362146" y="9393909"/>
                  <a:pt x="7361874" y="9393879"/>
                </a:cubicBezTo>
                <a:cubicBezTo>
                  <a:pt x="7361238" y="9393818"/>
                  <a:pt x="7360935" y="9393758"/>
                  <a:pt x="7360814" y="9393727"/>
                </a:cubicBezTo>
                <a:lnTo>
                  <a:pt x="7360602" y="9393727"/>
                </a:lnTo>
                <a:cubicBezTo>
                  <a:pt x="7360572" y="9393727"/>
                  <a:pt x="7360541" y="9393727"/>
                  <a:pt x="7360511" y="9393727"/>
                </a:cubicBezTo>
                <a:cubicBezTo>
                  <a:pt x="7360057" y="9394273"/>
                  <a:pt x="7359572" y="9394788"/>
                  <a:pt x="7359148" y="9395393"/>
                </a:cubicBezTo>
                <a:cubicBezTo>
                  <a:pt x="7355333" y="9400815"/>
                  <a:pt x="7347065" y="9400118"/>
                  <a:pt x="7342493" y="9396484"/>
                </a:cubicBezTo>
                <a:cubicBezTo>
                  <a:pt x="7337132" y="9392213"/>
                  <a:pt x="7337859" y="9384852"/>
                  <a:pt x="7341402" y="9379825"/>
                </a:cubicBezTo>
                <a:cubicBezTo>
                  <a:pt x="7345248" y="9374372"/>
                  <a:pt x="7351032" y="9371797"/>
                  <a:pt x="7357180" y="9370919"/>
                </a:cubicBezTo>
                <a:cubicBezTo>
                  <a:pt x="7357210" y="9370919"/>
                  <a:pt x="7357210" y="9370858"/>
                  <a:pt x="7357271" y="9370828"/>
                </a:cubicBezTo>
                <a:cubicBezTo>
                  <a:pt x="7356998" y="9369253"/>
                  <a:pt x="7356665" y="9367678"/>
                  <a:pt x="7357028" y="9366163"/>
                </a:cubicBezTo>
                <a:cubicBezTo>
                  <a:pt x="7351305" y="9364922"/>
                  <a:pt x="7346278" y="9360439"/>
                  <a:pt x="7342735" y="9355290"/>
                </a:cubicBezTo>
                <a:cubicBezTo>
                  <a:pt x="7342402" y="9356773"/>
                  <a:pt x="7341856" y="9358197"/>
                  <a:pt x="7341069" y="9359469"/>
                </a:cubicBezTo>
                <a:lnTo>
                  <a:pt x="7338131" y="9364013"/>
                </a:lnTo>
                <a:cubicBezTo>
                  <a:pt x="7334437" y="9369768"/>
                  <a:pt x="7326594" y="9370525"/>
                  <a:pt x="7321143" y="9367102"/>
                </a:cubicBezTo>
                <a:cubicBezTo>
                  <a:pt x="7315449" y="9363498"/>
                  <a:pt x="7314602" y="9355471"/>
                  <a:pt x="7318054" y="9350110"/>
                </a:cubicBezTo>
                <a:lnTo>
                  <a:pt x="7320991" y="9345566"/>
                </a:lnTo>
                <a:cubicBezTo>
                  <a:pt x="7322899" y="9342598"/>
                  <a:pt x="7325927" y="9341023"/>
                  <a:pt x="7329168" y="9340599"/>
                </a:cubicBezTo>
                <a:cubicBezTo>
                  <a:pt x="7330591" y="9336782"/>
                  <a:pt x="7333559" y="9333451"/>
                  <a:pt x="7338495" y="9332481"/>
                </a:cubicBezTo>
                <a:cubicBezTo>
                  <a:pt x="7339979" y="9332208"/>
                  <a:pt x="7341251" y="9332300"/>
                  <a:pt x="7342432" y="9332511"/>
                </a:cubicBezTo>
                <a:cubicBezTo>
                  <a:pt x="7342856" y="9331785"/>
                  <a:pt x="7343068" y="9330967"/>
                  <a:pt x="7343583" y="9330239"/>
                </a:cubicBezTo>
                <a:cubicBezTo>
                  <a:pt x="7336527" y="9325999"/>
                  <a:pt x="7334922" y="9312338"/>
                  <a:pt x="7345066" y="9307189"/>
                </a:cubicBezTo>
                <a:cubicBezTo>
                  <a:pt x="7351971" y="9303706"/>
                  <a:pt x="7357422" y="9307583"/>
                  <a:pt x="7359481" y="9313217"/>
                </a:cubicBezTo>
                <a:cubicBezTo>
                  <a:pt x="7360269" y="9312368"/>
                  <a:pt x="7361116" y="9311611"/>
                  <a:pt x="7362085" y="9311066"/>
                </a:cubicBezTo>
                <a:cubicBezTo>
                  <a:pt x="7359542" y="9305130"/>
                  <a:pt x="7362540" y="9298435"/>
                  <a:pt x="7368051" y="9295467"/>
                </a:cubicBezTo>
                <a:cubicBezTo>
                  <a:pt x="7371625" y="9293558"/>
                  <a:pt x="7375743" y="9293983"/>
                  <a:pt x="7379105" y="9295890"/>
                </a:cubicBezTo>
                <a:cubicBezTo>
                  <a:pt x="7378560" y="9295285"/>
                  <a:pt x="7378105" y="9294649"/>
                  <a:pt x="7377712" y="9293922"/>
                </a:cubicBezTo>
                <a:lnTo>
                  <a:pt x="7376743" y="9292044"/>
                </a:lnTo>
                <a:cubicBezTo>
                  <a:pt x="7363024" y="9291983"/>
                  <a:pt x="7359814" y="9270538"/>
                  <a:pt x="7374381" y="9268902"/>
                </a:cubicBezTo>
                <a:cubicBezTo>
                  <a:pt x="7377409" y="9268570"/>
                  <a:pt x="7379862" y="9269417"/>
                  <a:pt x="7381921" y="9270720"/>
                </a:cubicBezTo>
                <a:cubicBezTo>
                  <a:pt x="7386857" y="9269357"/>
                  <a:pt x="7393035" y="9270599"/>
                  <a:pt x="7395397" y="9275293"/>
                </a:cubicBezTo>
                <a:lnTo>
                  <a:pt x="7397850" y="9280140"/>
                </a:lnTo>
                <a:cubicBezTo>
                  <a:pt x="7400848" y="9286047"/>
                  <a:pt x="7400727" y="9292983"/>
                  <a:pt x="7394701" y="9297133"/>
                </a:cubicBezTo>
                <a:cubicBezTo>
                  <a:pt x="7391218" y="9299526"/>
                  <a:pt x="7385646" y="9299859"/>
                  <a:pt x="7381618" y="9297738"/>
                </a:cubicBezTo>
                <a:cubicBezTo>
                  <a:pt x="7382708" y="9298738"/>
                  <a:pt x="7383647" y="9299920"/>
                  <a:pt x="7384344" y="9301252"/>
                </a:cubicBezTo>
                <a:lnTo>
                  <a:pt x="7386797" y="9306098"/>
                </a:lnTo>
                <a:cubicBezTo>
                  <a:pt x="7387675" y="9307825"/>
                  <a:pt x="7388008" y="9309612"/>
                  <a:pt x="7387978" y="9311369"/>
                </a:cubicBezTo>
                <a:cubicBezTo>
                  <a:pt x="7393156" y="9313792"/>
                  <a:pt x="7397366" y="9317972"/>
                  <a:pt x="7399183" y="9324061"/>
                </a:cubicBezTo>
                <a:cubicBezTo>
                  <a:pt x="7400333" y="9327938"/>
                  <a:pt x="7400364" y="9331663"/>
                  <a:pt x="7399546" y="9335177"/>
                </a:cubicBezTo>
                <a:cubicBezTo>
                  <a:pt x="7401121" y="9336207"/>
                  <a:pt x="7402544" y="9337600"/>
                  <a:pt x="7403634" y="9339357"/>
                </a:cubicBezTo>
                <a:cubicBezTo>
                  <a:pt x="7405360" y="9342204"/>
                  <a:pt x="7405482" y="9345748"/>
                  <a:pt x="7404482" y="9348898"/>
                </a:cubicBezTo>
                <a:cubicBezTo>
                  <a:pt x="7404179" y="9350867"/>
                  <a:pt x="7403574" y="9352806"/>
                  <a:pt x="7402423" y="9354351"/>
                </a:cubicBezTo>
                <a:cubicBezTo>
                  <a:pt x="7400030" y="9357531"/>
                  <a:pt x="7396548" y="9358863"/>
                  <a:pt x="7392974" y="9358894"/>
                </a:cubicBezTo>
                <a:lnTo>
                  <a:pt x="7389159" y="9360832"/>
                </a:lnTo>
                <a:cubicBezTo>
                  <a:pt x="7385283" y="9362771"/>
                  <a:pt x="7381134" y="9362529"/>
                  <a:pt x="7377681" y="9360711"/>
                </a:cubicBezTo>
                <a:cubicBezTo>
                  <a:pt x="7379892" y="9362075"/>
                  <a:pt x="7381709" y="9363952"/>
                  <a:pt x="7382224" y="9366557"/>
                </a:cubicBezTo>
                <a:lnTo>
                  <a:pt x="7383224" y="9371707"/>
                </a:lnTo>
                <a:cubicBezTo>
                  <a:pt x="7383980" y="9375614"/>
                  <a:pt x="7383284" y="9379431"/>
                  <a:pt x="7381164" y="9382430"/>
                </a:cubicBezTo>
                <a:cubicBezTo>
                  <a:pt x="7381406" y="9384731"/>
                  <a:pt x="7381073" y="9387124"/>
                  <a:pt x="7379892" y="9389487"/>
                </a:cubicBezTo>
                <a:cubicBezTo>
                  <a:pt x="7376985" y="9395060"/>
                  <a:pt x="7368566" y="9397604"/>
                  <a:pt x="7363206" y="9394121"/>
                </a:cubicBezTo>
                <a:close/>
                <a:moveTo>
                  <a:pt x="7424015" y="9417778"/>
                </a:moveTo>
                <a:cubicBezTo>
                  <a:pt x="7422137" y="9420836"/>
                  <a:pt x="7418806" y="9422169"/>
                  <a:pt x="7415414" y="9422200"/>
                </a:cubicBezTo>
                <a:cubicBezTo>
                  <a:pt x="7415233" y="9422351"/>
                  <a:pt x="7415051" y="9422503"/>
                  <a:pt x="7414839" y="9422655"/>
                </a:cubicBezTo>
                <a:cubicBezTo>
                  <a:pt x="7409630" y="9426713"/>
                  <a:pt x="7402332" y="9425199"/>
                  <a:pt x="7398304" y="9420322"/>
                </a:cubicBezTo>
                <a:cubicBezTo>
                  <a:pt x="7397093" y="9418868"/>
                  <a:pt x="7396518" y="9417142"/>
                  <a:pt x="7396215" y="9415324"/>
                </a:cubicBezTo>
                <a:cubicBezTo>
                  <a:pt x="7393701" y="9417899"/>
                  <a:pt x="7390067" y="9419111"/>
                  <a:pt x="7385555" y="9417111"/>
                </a:cubicBezTo>
                <a:cubicBezTo>
                  <a:pt x="7371867" y="9411023"/>
                  <a:pt x="7378439" y="9388306"/>
                  <a:pt x="7392278" y="9394484"/>
                </a:cubicBezTo>
                <a:cubicBezTo>
                  <a:pt x="7393853" y="9395181"/>
                  <a:pt x="7395094" y="9396151"/>
                  <a:pt x="7396154" y="9397241"/>
                </a:cubicBezTo>
                <a:lnTo>
                  <a:pt x="7396124" y="9397029"/>
                </a:lnTo>
                <a:cubicBezTo>
                  <a:pt x="7395428" y="9393455"/>
                  <a:pt x="7396699" y="9390183"/>
                  <a:pt x="7398880" y="9387669"/>
                </a:cubicBezTo>
                <a:cubicBezTo>
                  <a:pt x="7393005" y="9388214"/>
                  <a:pt x="7386706" y="9384973"/>
                  <a:pt x="7385858" y="9377431"/>
                </a:cubicBezTo>
                <a:lnTo>
                  <a:pt x="7385495" y="9374221"/>
                </a:lnTo>
                <a:cubicBezTo>
                  <a:pt x="7383799" y="9359106"/>
                  <a:pt x="7407299" y="9356956"/>
                  <a:pt x="7408994" y="9372040"/>
                </a:cubicBezTo>
                <a:lnTo>
                  <a:pt x="7409358" y="9375280"/>
                </a:lnTo>
                <a:cubicBezTo>
                  <a:pt x="7409751" y="9378734"/>
                  <a:pt x="7408722" y="9381429"/>
                  <a:pt x="7407026" y="9383490"/>
                </a:cubicBezTo>
                <a:cubicBezTo>
                  <a:pt x="7412901" y="9382944"/>
                  <a:pt x="7418322" y="9387488"/>
                  <a:pt x="7419412" y="9393152"/>
                </a:cubicBezTo>
                <a:lnTo>
                  <a:pt x="7420230" y="9397453"/>
                </a:lnTo>
                <a:cubicBezTo>
                  <a:pt x="7423439" y="9398846"/>
                  <a:pt x="7426044" y="9401451"/>
                  <a:pt x="7427074" y="9405147"/>
                </a:cubicBezTo>
                <a:cubicBezTo>
                  <a:pt x="7428376" y="9409963"/>
                  <a:pt x="7426468" y="9413840"/>
                  <a:pt x="7424015" y="9417778"/>
                </a:cubicBezTo>
                <a:close/>
                <a:moveTo>
                  <a:pt x="7408722" y="9298677"/>
                </a:moveTo>
                <a:cubicBezTo>
                  <a:pt x="7407995" y="9292347"/>
                  <a:pt x="7411750" y="9286168"/>
                  <a:pt x="7418352" y="9285047"/>
                </a:cubicBezTo>
                <a:cubicBezTo>
                  <a:pt x="7424348" y="9284017"/>
                  <a:pt x="7431283" y="9288318"/>
                  <a:pt x="7431980" y="9294679"/>
                </a:cubicBezTo>
                <a:lnTo>
                  <a:pt x="7433160" y="9305099"/>
                </a:lnTo>
                <a:cubicBezTo>
                  <a:pt x="7433857" y="9311460"/>
                  <a:pt x="7430132" y="9317609"/>
                  <a:pt x="7423530" y="9318759"/>
                </a:cubicBezTo>
                <a:cubicBezTo>
                  <a:pt x="7417534" y="9319789"/>
                  <a:pt x="7410599" y="9315459"/>
                  <a:pt x="7409903" y="9309127"/>
                </a:cubicBezTo>
                <a:lnTo>
                  <a:pt x="7408722" y="9298677"/>
                </a:lnTo>
                <a:close/>
                <a:moveTo>
                  <a:pt x="7451088" y="9359742"/>
                </a:moveTo>
                <a:lnTo>
                  <a:pt x="7448968" y="9364528"/>
                </a:lnTo>
                <a:cubicBezTo>
                  <a:pt x="7446364" y="9370374"/>
                  <a:pt x="7438399" y="9372312"/>
                  <a:pt x="7433039" y="9369496"/>
                </a:cubicBezTo>
                <a:cubicBezTo>
                  <a:pt x="7427134" y="9366376"/>
                  <a:pt x="7425499" y="9359378"/>
                  <a:pt x="7428073" y="9353563"/>
                </a:cubicBezTo>
                <a:lnTo>
                  <a:pt x="7430223" y="9348777"/>
                </a:lnTo>
                <a:cubicBezTo>
                  <a:pt x="7432827" y="9342931"/>
                  <a:pt x="7440791" y="9340993"/>
                  <a:pt x="7446152" y="9343840"/>
                </a:cubicBezTo>
                <a:cubicBezTo>
                  <a:pt x="7452027" y="9346899"/>
                  <a:pt x="7453692" y="9353926"/>
                  <a:pt x="7451088" y="9359742"/>
                </a:cubicBezTo>
                <a:close/>
                <a:moveTo>
                  <a:pt x="7445940" y="9249759"/>
                </a:moveTo>
                <a:cubicBezTo>
                  <a:pt x="7443426" y="9250305"/>
                  <a:pt x="7440943" y="9250849"/>
                  <a:pt x="7438460" y="9251395"/>
                </a:cubicBezTo>
                <a:cubicBezTo>
                  <a:pt x="7438339" y="9251425"/>
                  <a:pt x="7438218" y="9251395"/>
                  <a:pt x="7438097" y="9251395"/>
                </a:cubicBezTo>
                <a:cubicBezTo>
                  <a:pt x="7437279" y="9252728"/>
                  <a:pt x="7436158" y="9253878"/>
                  <a:pt x="7434705" y="9254666"/>
                </a:cubicBezTo>
                <a:cubicBezTo>
                  <a:pt x="7434008" y="9255000"/>
                  <a:pt x="7433342" y="9255394"/>
                  <a:pt x="7432706" y="9255847"/>
                </a:cubicBezTo>
                <a:lnTo>
                  <a:pt x="7432706" y="9255847"/>
                </a:lnTo>
                <a:cubicBezTo>
                  <a:pt x="7432676" y="9255938"/>
                  <a:pt x="7432645" y="9255968"/>
                  <a:pt x="7432585" y="9256090"/>
                </a:cubicBezTo>
                <a:cubicBezTo>
                  <a:pt x="7432555" y="9256272"/>
                  <a:pt x="7432555" y="9256302"/>
                  <a:pt x="7432464" y="9256696"/>
                </a:cubicBezTo>
                <a:cubicBezTo>
                  <a:pt x="7431010" y="9263360"/>
                  <a:pt x="7424893" y="9267388"/>
                  <a:pt x="7418201" y="9266419"/>
                </a:cubicBezTo>
                <a:cubicBezTo>
                  <a:pt x="7411811" y="9265510"/>
                  <a:pt x="7407117" y="9258392"/>
                  <a:pt x="7408480" y="9252152"/>
                </a:cubicBezTo>
                <a:cubicBezTo>
                  <a:pt x="7410054" y="9244882"/>
                  <a:pt x="7414022" y="9238309"/>
                  <a:pt x="7420714" y="9234705"/>
                </a:cubicBezTo>
                <a:cubicBezTo>
                  <a:pt x="7421320" y="9234372"/>
                  <a:pt x="7421956" y="9234311"/>
                  <a:pt x="7422561" y="9234069"/>
                </a:cubicBezTo>
                <a:lnTo>
                  <a:pt x="7422410" y="9232646"/>
                </a:lnTo>
                <a:cubicBezTo>
                  <a:pt x="7421683" y="9226072"/>
                  <a:pt x="7427225" y="9220741"/>
                  <a:pt x="7433372" y="9220044"/>
                </a:cubicBezTo>
                <a:cubicBezTo>
                  <a:pt x="7437945" y="9219530"/>
                  <a:pt x="7441852" y="9222165"/>
                  <a:pt x="7444093" y="9225891"/>
                </a:cubicBezTo>
                <a:cubicBezTo>
                  <a:pt x="7449453" y="9226193"/>
                  <a:pt x="7454328" y="9229980"/>
                  <a:pt x="7455449" y="9235372"/>
                </a:cubicBezTo>
                <a:cubicBezTo>
                  <a:pt x="7456781" y="9241853"/>
                  <a:pt x="7452390" y="9248365"/>
                  <a:pt x="7445940" y="9249759"/>
                </a:cubicBezTo>
                <a:close/>
                <a:moveTo>
                  <a:pt x="7493757" y="9318669"/>
                </a:moveTo>
                <a:lnTo>
                  <a:pt x="7489124" y="9324455"/>
                </a:lnTo>
                <a:cubicBezTo>
                  <a:pt x="7485126" y="9329482"/>
                  <a:pt x="7476738" y="9328967"/>
                  <a:pt x="7472438" y="9324878"/>
                </a:cubicBezTo>
                <a:cubicBezTo>
                  <a:pt x="7468774" y="9321364"/>
                  <a:pt x="7468137" y="9316548"/>
                  <a:pt x="7469743" y="9312247"/>
                </a:cubicBezTo>
                <a:cubicBezTo>
                  <a:pt x="7468743" y="9310764"/>
                  <a:pt x="7467956" y="9309097"/>
                  <a:pt x="7467683" y="9307098"/>
                </a:cubicBezTo>
                <a:cubicBezTo>
                  <a:pt x="7467047" y="9302918"/>
                  <a:pt x="7469379" y="9298587"/>
                  <a:pt x="7472862" y="9296163"/>
                </a:cubicBezTo>
                <a:cubicBezTo>
                  <a:pt x="7474436" y="9292075"/>
                  <a:pt x="7478555" y="9289015"/>
                  <a:pt x="7482855" y="9288379"/>
                </a:cubicBezTo>
                <a:cubicBezTo>
                  <a:pt x="7489487" y="9287409"/>
                  <a:pt x="7494726" y="9292862"/>
                  <a:pt x="7495786" y="9298950"/>
                </a:cubicBezTo>
                <a:cubicBezTo>
                  <a:pt x="7496149" y="9301101"/>
                  <a:pt x="7496059" y="9303191"/>
                  <a:pt x="7495635" y="9305130"/>
                </a:cubicBezTo>
                <a:cubicBezTo>
                  <a:pt x="7497845" y="9309431"/>
                  <a:pt x="7496937" y="9314671"/>
                  <a:pt x="7493757" y="9318669"/>
                </a:cubicBezTo>
                <a:close/>
                <a:moveTo>
                  <a:pt x="7538728" y="9362862"/>
                </a:moveTo>
                <a:cubicBezTo>
                  <a:pt x="7535820" y="9368526"/>
                  <a:pt x="7527463" y="9370828"/>
                  <a:pt x="7522072" y="9367375"/>
                </a:cubicBezTo>
                <a:lnTo>
                  <a:pt x="7517530" y="9364437"/>
                </a:lnTo>
                <a:cubicBezTo>
                  <a:pt x="7511776" y="9360742"/>
                  <a:pt x="7509868" y="9353896"/>
                  <a:pt x="7513017" y="9347777"/>
                </a:cubicBezTo>
                <a:cubicBezTo>
                  <a:pt x="7515924" y="9342113"/>
                  <a:pt x="7524282" y="9339811"/>
                  <a:pt x="7529673" y="9343265"/>
                </a:cubicBezTo>
                <a:lnTo>
                  <a:pt x="7534215" y="9346202"/>
                </a:lnTo>
                <a:cubicBezTo>
                  <a:pt x="7539969" y="9349928"/>
                  <a:pt x="7541877" y="9356743"/>
                  <a:pt x="7538728" y="9362862"/>
                </a:cubicBezTo>
                <a:close/>
                <a:moveTo>
                  <a:pt x="7534488" y="9213532"/>
                </a:moveTo>
                <a:cubicBezTo>
                  <a:pt x="7540878" y="9210867"/>
                  <a:pt x="7547480" y="9214199"/>
                  <a:pt x="7550447" y="9220075"/>
                </a:cubicBezTo>
                <a:lnTo>
                  <a:pt x="7552900" y="9224921"/>
                </a:lnTo>
                <a:cubicBezTo>
                  <a:pt x="7555898" y="9230828"/>
                  <a:pt x="7552082" y="9238491"/>
                  <a:pt x="7546329" y="9240885"/>
                </a:cubicBezTo>
                <a:cubicBezTo>
                  <a:pt x="7544724" y="9241551"/>
                  <a:pt x="7543058" y="9241853"/>
                  <a:pt x="7541484" y="9241793"/>
                </a:cubicBezTo>
                <a:cubicBezTo>
                  <a:pt x="7543755" y="9248457"/>
                  <a:pt x="7540121" y="9258089"/>
                  <a:pt x="7530763" y="9259149"/>
                </a:cubicBezTo>
                <a:cubicBezTo>
                  <a:pt x="7526887" y="9259574"/>
                  <a:pt x="7524070" y="9258331"/>
                  <a:pt x="7522223" y="9256211"/>
                </a:cubicBezTo>
                <a:cubicBezTo>
                  <a:pt x="7523435" y="9262693"/>
                  <a:pt x="7519680" y="9270932"/>
                  <a:pt x="7511079" y="9271901"/>
                </a:cubicBezTo>
                <a:cubicBezTo>
                  <a:pt x="7503387" y="9272779"/>
                  <a:pt x="7499874" y="9267055"/>
                  <a:pt x="7500147" y="9260997"/>
                </a:cubicBezTo>
                <a:cubicBezTo>
                  <a:pt x="7499299" y="9260815"/>
                  <a:pt x="7498572" y="9260361"/>
                  <a:pt x="7497755" y="9260027"/>
                </a:cubicBezTo>
                <a:cubicBezTo>
                  <a:pt x="7493666" y="9264632"/>
                  <a:pt x="7486126" y="9264935"/>
                  <a:pt x="7481522" y="9260997"/>
                </a:cubicBezTo>
                <a:cubicBezTo>
                  <a:pt x="7476556" y="9256756"/>
                  <a:pt x="7476253" y="9249335"/>
                  <a:pt x="7480251" y="9244368"/>
                </a:cubicBezTo>
                <a:lnTo>
                  <a:pt x="7484884" y="9238582"/>
                </a:lnTo>
                <a:cubicBezTo>
                  <a:pt x="7487004" y="9235917"/>
                  <a:pt x="7490244" y="9234675"/>
                  <a:pt x="7493484" y="9234614"/>
                </a:cubicBezTo>
                <a:cubicBezTo>
                  <a:pt x="7493787" y="9234372"/>
                  <a:pt x="7493969" y="9234069"/>
                  <a:pt x="7494272" y="9233857"/>
                </a:cubicBezTo>
                <a:cubicBezTo>
                  <a:pt x="7499572" y="9230434"/>
                  <a:pt x="7508111" y="9232494"/>
                  <a:pt x="7510988" y="9238219"/>
                </a:cubicBezTo>
                <a:lnTo>
                  <a:pt x="7513441" y="9243065"/>
                </a:lnTo>
                <a:cubicBezTo>
                  <a:pt x="7514380" y="9244943"/>
                  <a:pt x="7514743" y="9246821"/>
                  <a:pt x="7514834" y="9248699"/>
                </a:cubicBezTo>
                <a:cubicBezTo>
                  <a:pt x="7516893" y="9249123"/>
                  <a:pt x="7518711" y="9249881"/>
                  <a:pt x="7519922" y="9251243"/>
                </a:cubicBezTo>
                <a:cubicBezTo>
                  <a:pt x="7518711" y="9244761"/>
                  <a:pt x="7522466" y="9236553"/>
                  <a:pt x="7531036" y="9235583"/>
                </a:cubicBezTo>
                <a:cubicBezTo>
                  <a:pt x="7531126" y="9235583"/>
                  <a:pt x="7531187" y="9235614"/>
                  <a:pt x="7531278" y="9235614"/>
                </a:cubicBezTo>
                <a:cubicBezTo>
                  <a:pt x="7531005" y="9235160"/>
                  <a:pt x="7530612" y="9234857"/>
                  <a:pt x="7530369" y="9234372"/>
                </a:cubicBezTo>
                <a:lnTo>
                  <a:pt x="7527917" y="9229526"/>
                </a:lnTo>
                <a:cubicBezTo>
                  <a:pt x="7524949" y="9223589"/>
                  <a:pt x="7528734" y="9215925"/>
                  <a:pt x="7534488" y="9213532"/>
                </a:cubicBezTo>
                <a:close/>
                <a:moveTo>
                  <a:pt x="7475769" y="9194571"/>
                </a:moveTo>
                <a:lnTo>
                  <a:pt x="7476314" y="9194299"/>
                </a:lnTo>
                <a:cubicBezTo>
                  <a:pt x="7476980" y="9191723"/>
                  <a:pt x="7478222" y="9189361"/>
                  <a:pt x="7480463" y="9188058"/>
                </a:cubicBezTo>
                <a:cubicBezTo>
                  <a:pt x="7485429" y="9185151"/>
                  <a:pt x="7490850" y="9183091"/>
                  <a:pt x="7496543" y="9185363"/>
                </a:cubicBezTo>
                <a:cubicBezTo>
                  <a:pt x="7497088" y="9185575"/>
                  <a:pt x="7497542" y="9185908"/>
                  <a:pt x="7498057" y="9186181"/>
                </a:cubicBezTo>
                <a:cubicBezTo>
                  <a:pt x="7499359" y="9186089"/>
                  <a:pt x="7500601" y="9186241"/>
                  <a:pt x="7501813" y="9186544"/>
                </a:cubicBezTo>
                <a:cubicBezTo>
                  <a:pt x="7501813" y="9186302"/>
                  <a:pt x="7501661" y="9186029"/>
                  <a:pt x="7501661" y="9185787"/>
                </a:cubicBezTo>
                <a:cubicBezTo>
                  <a:pt x="7501782" y="9178851"/>
                  <a:pt x="7507324" y="9174882"/>
                  <a:pt x="7513653" y="9174186"/>
                </a:cubicBezTo>
                <a:lnTo>
                  <a:pt x="7518862" y="9173610"/>
                </a:lnTo>
                <a:cubicBezTo>
                  <a:pt x="7525221" y="9172884"/>
                  <a:pt x="7530582" y="9179850"/>
                  <a:pt x="7530461" y="9185605"/>
                </a:cubicBezTo>
                <a:cubicBezTo>
                  <a:pt x="7530339" y="9192542"/>
                  <a:pt x="7524797" y="9196510"/>
                  <a:pt x="7518468" y="9197206"/>
                </a:cubicBezTo>
                <a:lnTo>
                  <a:pt x="7513259" y="9197782"/>
                </a:lnTo>
                <a:cubicBezTo>
                  <a:pt x="7512957" y="9197812"/>
                  <a:pt x="7512684" y="9197630"/>
                  <a:pt x="7512351" y="9197630"/>
                </a:cubicBezTo>
                <a:cubicBezTo>
                  <a:pt x="7512957" y="9201507"/>
                  <a:pt x="7511442" y="9205475"/>
                  <a:pt x="7506658" y="9207898"/>
                </a:cubicBezTo>
                <a:cubicBezTo>
                  <a:pt x="7505507" y="9208505"/>
                  <a:pt x="7504356" y="9208807"/>
                  <a:pt x="7503205" y="9209050"/>
                </a:cubicBezTo>
                <a:cubicBezTo>
                  <a:pt x="7502145" y="9210049"/>
                  <a:pt x="7500934" y="9210927"/>
                  <a:pt x="7499572" y="9211534"/>
                </a:cubicBezTo>
                <a:cubicBezTo>
                  <a:pt x="7497573" y="9212442"/>
                  <a:pt x="7495483" y="9212593"/>
                  <a:pt x="7493454" y="9212260"/>
                </a:cubicBezTo>
                <a:cubicBezTo>
                  <a:pt x="7492637" y="9212987"/>
                  <a:pt x="7491819" y="9213774"/>
                  <a:pt x="7490820" y="9214289"/>
                </a:cubicBezTo>
                <a:lnTo>
                  <a:pt x="7485974" y="9216744"/>
                </a:lnTo>
                <a:cubicBezTo>
                  <a:pt x="7479887" y="9219833"/>
                  <a:pt x="7472741" y="9216501"/>
                  <a:pt x="7469773" y="9210806"/>
                </a:cubicBezTo>
                <a:cubicBezTo>
                  <a:pt x="7466714" y="9204778"/>
                  <a:pt x="7470076" y="9197419"/>
                  <a:pt x="7475769" y="9194571"/>
                </a:cubicBezTo>
                <a:close/>
                <a:moveTo>
                  <a:pt x="7466502" y="9157132"/>
                </a:moveTo>
                <a:cubicBezTo>
                  <a:pt x="7471014" y="9161373"/>
                  <a:pt x="7471014" y="9167704"/>
                  <a:pt x="7467895" y="9172550"/>
                </a:cubicBezTo>
                <a:cubicBezTo>
                  <a:pt x="7470015" y="9174398"/>
                  <a:pt x="7471559" y="9176882"/>
                  <a:pt x="7471862" y="9179638"/>
                </a:cubicBezTo>
                <a:lnTo>
                  <a:pt x="7472438" y="9184848"/>
                </a:lnTo>
                <a:cubicBezTo>
                  <a:pt x="7473164" y="9191421"/>
                  <a:pt x="7468986" y="9196994"/>
                  <a:pt x="7462505" y="9198266"/>
                </a:cubicBezTo>
                <a:cubicBezTo>
                  <a:pt x="7456418" y="9199448"/>
                  <a:pt x="7449786" y="9194480"/>
                  <a:pt x="7449089" y="9188331"/>
                </a:cubicBezTo>
                <a:lnTo>
                  <a:pt x="7448514" y="9183121"/>
                </a:lnTo>
                <a:cubicBezTo>
                  <a:pt x="7448484" y="9182727"/>
                  <a:pt x="7448514" y="9182364"/>
                  <a:pt x="7448484" y="9181970"/>
                </a:cubicBezTo>
                <a:cubicBezTo>
                  <a:pt x="7448423" y="9181940"/>
                  <a:pt x="7448393" y="9181909"/>
                  <a:pt x="7448332" y="9181880"/>
                </a:cubicBezTo>
                <a:cubicBezTo>
                  <a:pt x="7448211" y="9182546"/>
                  <a:pt x="7448574" y="9183212"/>
                  <a:pt x="7448362" y="9183878"/>
                </a:cubicBezTo>
                <a:lnTo>
                  <a:pt x="7445970" y="9191148"/>
                </a:lnTo>
                <a:cubicBezTo>
                  <a:pt x="7443911" y="9197448"/>
                  <a:pt x="7435704" y="9200084"/>
                  <a:pt x="7430011" y="9197691"/>
                </a:cubicBezTo>
                <a:cubicBezTo>
                  <a:pt x="7424106" y="9195207"/>
                  <a:pt x="7421834" y="9189088"/>
                  <a:pt x="7423106" y="9183242"/>
                </a:cubicBezTo>
                <a:cubicBezTo>
                  <a:pt x="7420381" y="9182213"/>
                  <a:pt x="7418019" y="9180365"/>
                  <a:pt x="7416716" y="9177790"/>
                </a:cubicBezTo>
                <a:lnTo>
                  <a:pt x="7414264" y="9172944"/>
                </a:lnTo>
                <a:cubicBezTo>
                  <a:pt x="7411175" y="9166825"/>
                  <a:pt x="7413234" y="9159919"/>
                  <a:pt x="7419049" y="9156375"/>
                </a:cubicBezTo>
                <a:cubicBezTo>
                  <a:pt x="7424530" y="9153013"/>
                  <a:pt x="7432736" y="9155467"/>
                  <a:pt x="7435613" y="9161161"/>
                </a:cubicBezTo>
                <a:lnTo>
                  <a:pt x="7438066" y="9166007"/>
                </a:lnTo>
                <a:cubicBezTo>
                  <a:pt x="7438248" y="9166371"/>
                  <a:pt x="7438369" y="9166735"/>
                  <a:pt x="7438520" y="9167129"/>
                </a:cubicBezTo>
                <a:cubicBezTo>
                  <a:pt x="7439671" y="9167250"/>
                  <a:pt x="7440791" y="9167461"/>
                  <a:pt x="7441852" y="9167886"/>
                </a:cubicBezTo>
                <a:cubicBezTo>
                  <a:pt x="7442276" y="9168067"/>
                  <a:pt x="7442336" y="9168552"/>
                  <a:pt x="7442730" y="9168764"/>
                </a:cubicBezTo>
                <a:cubicBezTo>
                  <a:pt x="7443214" y="9166886"/>
                  <a:pt x="7443972" y="9165039"/>
                  <a:pt x="7445243" y="9163463"/>
                </a:cubicBezTo>
                <a:lnTo>
                  <a:pt x="7449877" y="9157678"/>
                </a:lnTo>
                <a:cubicBezTo>
                  <a:pt x="7453814" y="9152680"/>
                  <a:pt x="7462141" y="9153044"/>
                  <a:pt x="7466502" y="9157132"/>
                </a:cubicBezTo>
                <a:close/>
                <a:moveTo>
                  <a:pt x="7455025" y="9005652"/>
                </a:moveTo>
                <a:cubicBezTo>
                  <a:pt x="7459901" y="9010499"/>
                  <a:pt x="7459053" y="9017375"/>
                  <a:pt x="7455085" y="9022343"/>
                </a:cubicBezTo>
                <a:lnTo>
                  <a:pt x="7453722" y="9024039"/>
                </a:lnTo>
                <a:cubicBezTo>
                  <a:pt x="7457538" y="9025826"/>
                  <a:pt x="7460355" y="9029703"/>
                  <a:pt x="7460809" y="9033913"/>
                </a:cubicBezTo>
                <a:lnTo>
                  <a:pt x="7461384" y="9039123"/>
                </a:lnTo>
                <a:cubicBezTo>
                  <a:pt x="7462111" y="9045696"/>
                  <a:pt x="7456720" y="9051058"/>
                  <a:pt x="7450543" y="9051815"/>
                </a:cubicBezTo>
                <a:cubicBezTo>
                  <a:pt x="7444093" y="9052633"/>
                  <a:pt x="7438551" y="9047120"/>
                  <a:pt x="7437854" y="9041001"/>
                </a:cubicBezTo>
                <a:lnTo>
                  <a:pt x="7437279" y="9035791"/>
                </a:lnTo>
                <a:cubicBezTo>
                  <a:pt x="7437067" y="9033974"/>
                  <a:pt x="7437370" y="9032308"/>
                  <a:pt x="7437976" y="9030732"/>
                </a:cubicBezTo>
                <a:cubicBezTo>
                  <a:pt x="7436370" y="9030127"/>
                  <a:pt x="7434887" y="9029309"/>
                  <a:pt x="7433766" y="9028158"/>
                </a:cubicBezTo>
                <a:cubicBezTo>
                  <a:pt x="7428921" y="9023311"/>
                  <a:pt x="7429738" y="9016436"/>
                  <a:pt x="7433736" y="9011468"/>
                </a:cubicBezTo>
                <a:lnTo>
                  <a:pt x="7438369" y="9005683"/>
                </a:lnTo>
                <a:cubicBezTo>
                  <a:pt x="7442336" y="9000715"/>
                  <a:pt x="7450907" y="9001533"/>
                  <a:pt x="7455025" y="9005652"/>
                </a:cubicBezTo>
                <a:close/>
                <a:moveTo>
                  <a:pt x="7446788" y="8955705"/>
                </a:moveTo>
                <a:cubicBezTo>
                  <a:pt x="7447636" y="8961914"/>
                  <a:pt x="7443003" y="8968275"/>
                  <a:pt x="7436673" y="8968971"/>
                </a:cubicBezTo>
                <a:lnTo>
                  <a:pt x="7431464" y="8969547"/>
                </a:lnTo>
                <a:cubicBezTo>
                  <a:pt x="7425105" y="8970274"/>
                  <a:pt x="7419049" y="8965882"/>
                  <a:pt x="7418201" y="8959431"/>
                </a:cubicBezTo>
                <a:cubicBezTo>
                  <a:pt x="7417353" y="8953221"/>
                  <a:pt x="7421986" y="8946860"/>
                  <a:pt x="7428315" y="8946163"/>
                </a:cubicBezTo>
                <a:lnTo>
                  <a:pt x="7433524" y="8945558"/>
                </a:lnTo>
                <a:cubicBezTo>
                  <a:pt x="7439853" y="8944861"/>
                  <a:pt x="7445910" y="8949252"/>
                  <a:pt x="7446788" y="8955705"/>
                </a:cubicBezTo>
                <a:close/>
                <a:moveTo>
                  <a:pt x="7431343" y="7272281"/>
                </a:moveTo>
                <a:lnTo>
                  <a:pt x="7428012" y="7271857"/>
                </a:lnTo>
                <a:cubicBezTo>
                  <a:pt x="7427013" y="7272039"/>
                  <a:pt x="7425983" y="7272190"/>
                  <a:pt x="7424893" y="7272220"/>
                </a:cubicBezTo>
                <a:cubicBezTo>
                  <a:pt x="7416716" y="7272463"/>
                  <a:pt x="7409146" y="7267405"/>
                  <a:pt x="7401999" y="7264042"/>
                </a:cubicBezTo>
                <a:cubicBezTo>
                  <a:pt x="7391218" y="7258984"/>
                  <a:pt x="7396366" y="7245050"/>
                  <a:pt x="7405754" y="7243051"/>
                </a:cubicBezTo>
                <a:cubicBezTo>
                  <a:pt x="7405542" y="7242839"/>
                  <a:pt x="7405330" y="7242627"/>
                  <a:pt x="7405118" y="7242415"/>
                </a:cubicBezTo>
                <a:cubicBezTo>
                  <a:pt x="7402211" y="7240477"/>
                  <a:pt x="7400787" y="7237629"/>
                  <a:pt x="7400576" y="7234631"/>
                </a:cubicBezTo>
                <a:cubicBezTo>
                  <a:pt x="7399516" y="7227936"/>
                  <a:pt x="7403453" y="7220212"/>
                  <a:pt x="7411326" y="7221091"/>
                </a:cubicBezTo>
                <a:cubicBezTo>
                  <a:pt x="7413446" y="7221333"/>
                  <a:pt x="7415626" y="7221303"/>
                  <a:pt x="7417716" y="7221545"/>
                </a:cubicBezTo>
                <a:cubicBezTo>
                  <a:pt x="7418261" y="7221545"/>
                  <a:pt x="7418776" y="7221515"/>
                  <a:pt x="7419321" y="7221485"/>
                </a:cubicBezTo>
                <a:cubicBezTo>
                  <a:pt x="7420865" y="7221212"/>
                  <a:pt x="7422289" y="7221030"/>
                  <a:pt x="7423712" y="7221121"/>
                </a:cubicBezTo>
                <a:cubicBezTo>
                  <a:pt x="7425953" y="7218547"/>
                  <a:pt x="7429345" y="7216790"/>
                  <a:pt x="7432524" y="7216759"/>
                </a:cubicBezTo>
                <a:cubicBezTo>
                  <a:pt x="7439187" y="7216699"/>
                  <a:pt x="7443366" y="7221970"/>
                  <a:pt x="7444123" y="7228118"/>
                </a:cubicBezTo>
                <a:cubicBezTo>
                  <a:pt x="7443608" y="7223756"/>
                  <a:pt x="7442972" y="7225332"/>
                  <a:pt x="7444880" y="7227422"/>
                </a:cubicBezTo>
                <a:cubicBezTo>
                  <a:pt x="7446424" y="7229118"/>
                  <a:pt x="7447242" y="7230420"/>
                  <a:pt x="7448120" y="7232419"/>
                </a:cubicBezTo>
                <a:cubicBezTo>
                  <a:pt x="7450059" y="7236842"/>
                  <a:pt x="7449755" y="7241052"/>
                  <a:pt x="7449120" y="7245717"/>
                </a:cubicBezTo>
                <a:cubicBezTo>
                  <a:pt x="7448938" y="7247080"/>
                  <a:pt x="7448211" y="7248382"/>
                  <a:pt x="7447272" y="7249594"/>
                </a:cubicBezTo>
                <a:cubicBezTo>
                  <a:pt x="7447393" y="7251775"/>
                  <a:pt x="7447030" y="7254016"/>
                  <a:pt x="7446031" y="7255894"/>
                </a:cubicBezTo>
                <a:cubicBezTo>
                  <a:pt x="7445243" y="7257378"/>
                  <a:pt x="7444365" y="7258832"/>
                  <a:pt x="7443457" y="7260225"/>
                </a:cubicBezTo>
                <a:cubicBezTo>
                  <a:pt x="7443487" y="7260680"/>
                  <a:pt x="7443547" y="7261134"/>
                  <a:pt x="7443517" y="7261589"/>
                </a:cubicBezTo>
                <a:cubicBezTo>
                  <a:pt x="7443124" y="7267495"/>
                  <a:pt x="7437461" y="7273069"/>
                  <a:pt x="7431343" y="7272281"/>
                </a:cubicBezTo>
                <a:close/>
                <a:moveTo>
                  <a:pt x="7457145" y="7159542"/>
                </a:moveTo>
                <a:cubicBezTo>
                  <a:pt x="7452541" y="7163570"/>
                  <a:pt x="7444698" y="7162450"/>
                  <a:pt x="7441034" y="7157694"/>
                </a:cubicBezTo>
                <a:lnTo>
                  <a:pt x="7437915" y="7153666"/>
                </a:lnTo>
                <a:cubicBezTo>
                  <a:pt x="7434008" y="7148607"/>
                  <a:pt x="7435008" y="7141701"/>
                  <a:pt x="7439762" y="7137551"/>
                </a:cubicBezTo>
                <a:cubicBezTo>
                  <a:pt x="7444365" y="7133523"/>
                  <a:pt x="7452209" y="7134643"/>
                  <a:pt x="7455873" y="7139399"/>
                </a:cubicBezTo>
                <a:lnTo>
                  <a:pt x="7458992" y="7143428"/>
                </a:lnTo>
                <a:cubicBezTo>
                  <a:pt x="7462899" y="7148516"/>
                  <a:pt x="7461899" y="7155422"/>
                  <a:pt x="7457145" y="7159542"/>
                </a:cubicBezTo>
                <a:close/>
                <a:moveTo>
                  <a:pt x="7474527" y="7197071"/>
                </a:moveTo>
                <a:cubicBezTo>
                  <a:pt x="7483551" y="7208763"/>
                  <a:pt x="7464322" y="7221273"/>
                  <a:pt x="7455358" y="7209641"/>
                </a:cubicBezTo>
                <a:cubicBezTo>
                  <a:pt x="7446364" y="7197949"/>
                  <a:pt x="7465593" y="7185440"/>
                  <a:pt x="7474527" y="7197071"/>
                </a:cubicBezTo>
                <a:close/>
                <a:moveTo>
                  <a:pt x="7475617" y="7285881"/>
                </a:moveTo>
                <a:cubicBezTo>
                  <a:pt x="7472256" y="7290425"/>
                  <a:pt x="7468289" y="7294180"/>
                  <a:pt x="7462535" y="7295362"/>
                </a:cubicBezTo>
                <a:cubicBezTo>
                  <a:pt x="7456266" y="7296664"/>
                  <a:pt x="7450846" y="7293757"/>
                  <a:pt x="7446334" y="7289698"/>
                </a:cubicBezTo>
                <a:cubicBezTo>
                  <a:pt x="7441700" y="7285548"/>
                  <a:pt x="7442730" y="7277400"/>
                  <a:pt x="7446970" y="7273492"/>
                </a:cubicBezTo>
                <a:cubicBezTo>
                  <a:pt x="7450361" y="7270343"/>
                  <a:pt x="7454661" y="7269918"/>
                  <a:pt x="7458538" y="7271372"/>
                </a:cubicBezTo>
                <a:cubicBezTo>
                  <a:pt x="7462323" y="7268192"/>
                  <a:pt x="7467471" y="7267162"/>
                  <a:pt x="7472044" y="7270039"/>
                </a:cubicBezTo>
                <a:cubicBezTo>
                  <a:pt x="7477041" y="7273190"/>
                  <a:pt x="7479312" y="7280914"/>
                  <a:pt x="7475617" y="7285881"/>
                </a:cubicBezTo>
                <a:close/>
                <a:moveTo>
                  <a:pt x="7477283" y="7052346"/>
                </a:moveTo>
                <a:cubicBezTo>
                  <a:pt x="7476163" y="7056859"/>
                  <a:pt x="7473831" y="7060706"/>
                  <a:pt x="7469834" y="7063159"/>
                </a:cubicBezTo>
                <a:cubicBezTo>
                  <a:pt x="7464837" y="7066279"/>
                  <a:pt x="7459446" y="7065128"/>
                  <a:pt x="7454359" y="7063190"/>
                </a:cubicBezTo>
                <a:cubicBezTo>
                  <a:pt x="7448544" y="7060979"/>
                  <a:pt x="7447000" y="7052618"/>
                  <a:pt x="7449604" y="7047681"/>
                </a:cubicBezTo>
                <a:cubicBezTo>
                  <a:pt x="7451451" y="7044228"/>
                  <a:pt x="7454449" y="7042471"/>
                  <a:pt x="7457781" y="7042017"/>
                </a:cubicBezTo>
                <a:cubicBezTo>
                  <a:pt x="7460476" y="7039139"/>
                  <a:pt x="7464534" y="7037776"/>
                  <a:pt x="7468713" y="7038534"/>
                </a:cubicBezTo>
                <a:cubicBezTo>
                  <a:pt x="7474739" y="7039715"/>
                  <a:pt x="7478737" y="7046530"/>
                  <a:pt x="7477283" y="7052346"/>
                </a:cubicBezTo>
                <a:close/>
                <a:moveTo>
                  <a:pt x="7485308" y="7206825"/>
                </a:moveTo>
                <a:cubicBezTo>
                  <a:pt x="7476314" y="7195133"/>
                  <a:pt x="7494575" y="7181290"/>
                  <a:pt x="7503599" y="7192982"/>
                </a:cubicBezTo>
                <a:cubicBezTo>
                  <a:pt x="7512593" y="7204704"/>
                  <a:pt x="7494332" y="7218516"/>
                  <a:pt x="7485308" y="7206825"/>
                </a:cubicBezTo>
                <a:close/>
                <a:moveTo>
                  <a:pt x="7502388" y="7118257"/>
                </a:moveTo>
                <a:lnTo>
                  <a:pt x="7498360" y="7121376"/>
                </a:lnTo>
                <a:cubicBezTo>
                  <a:pt x="7493454" y="7125163"/>
                  <a:pt x="7486126" y="7124345"/>
                  <a:pt x="7482280" y="7119438"/>
                </a:cubicBezTo>
                <a:cubicBezTo>
                  <a:pt x="7478494" y="7114591"/>
                  <a:pt x="7479312" y="7107110"/>
                  <a:pt x="7484218" y="7103354"/>
                </a:cubicBezTo>
                <a:lnTo>
                  <a:pt x="7488245" y="7100234"/>
                </a:lnTo>
                <a:cubicBezTo>
                  <a:pt x="7493151" y="7096448"/>
                  <a:pt x="7500480" y="7097235"/>
                  <a:pt x="7504326" y="7102173"/>
                </a:cubicBezTo>
                <a:cubicBezTo>
                  <a:pt x="7508111" y="7107019"/>
                  <a:pt x="7507294" y="7114470"/>
                  <a:pt x="7502388" y="7118257"/>
                </a:cubicBezTo>
                <a:close/>
                <a:moveTo>
                  <a:pt x="7489426" y="7028447"/>
                </a:moveTo>
                <a:cubicBezTo>
                  <a:pt x="7480432" y="7016755"/>
                  <a:pt x="7500207" y="7005154"/>
                  <a:pt x="7509111" y="7016694"/>
                </a:cubicBezTo>
                <a:cubicBezTo>
                  <a:pt x="7511351" y="7019603"/>
                  <a:pt x="7511806" y="7022510"/>
                  <a:pt x="7511079" y="7025055"/>
                </a:cubicBezTo>
                <a:cubicBezTo>
                  <a:pt x="7513290" y="7022359"/>
                  <a:pt x="7517015" y="7020874"/>
                  <a:pt x="7520618" y="7021056"/>
                </a:cubicBezTo>
                <a:cubicBezTo>
                  <a:pt x="7520800" y="7020451"/>
                  <a:pt x="7520861" y="7019814"/>
                  <a:pt x="7521103" y="7019239"/>
                </a:cubicBezTo>
                <a:cubicBezTo>
                  <a:pt x="7523495" y="7013514"/>
                  <a:pt x="7529734" y="7010182"/>
                  <a:pt x="7535790" y="7012363"/>
                </a:cubicBezTo>
                <a:cubicBezTo>
                  <a:pt x="7541090" y="7014302"/>
                  <a:pt x="7544451" y="7020572"/>
                  <a:pt x="7542816" y="7026084"/>
                </a:cubicBezTo>
                <a:cubicBezTo>
                  <a:pt x="7542876" y="7026387"/>
                  <a:pt x="7542937" y="7026690"/>
                  <a:pt x="7542997" y="7026963"/>
                </a:cubicBezTo>
                <a:cubicBezTo>
                  <a:pt x="7543028" y="7027084"/>
                  <a:pt x="7543058" y="7027145"/>
                  <a:pt x="7543119" y="7027296"/>
                </a:cubicBezTo>
                <a:cubicBezTo>
                  <a:pt x="7543513" y="7028114"/>
                  <a:pt x="7543815" y="7028992"/>
                  <a:pt x="7544239" y="7029810"/>
                </a:cubicBezTo>
                <a:cubicBezTo>
                  <a:pt x="7544542" y="7030446"/>
                  <a:pt x="7546511" y="7033838"/>
                  <a:pt x="7544663" y="7030810"/>
                </a:cubicBezTo>
                <a:cubicBezTo>
                  <a:pt x="7547025" y="7034656"/>
                  <a:pt x="7548782" y="7038261"/>
                  <a:pt x="7547116" y="7042865"/>
                </a:cubicBezTo>
                <a:cubicBezTo>
                  <a:pt x="7545451" y="7047530"/>
                  <a:pt x="7541211" y="7050347"/>
                  <a:pt x="7536426" y="7050498"/>
                </a:cubicBezTo>
                <a:cubicBezTo>
                  <a:pt x="7535457" y="7050528"/>
                  <a:pt x="7534488" y="7050468"/>
                  <a:pt x="7533519" y="7050316"/>
                </a:cubicBezTo>
                <a:cubicBezTo>
                  <a:pt x="7526009" y="7051013"/>
                  <a:pt x="7518741" y="7046318"/>
                  <a:pt x="7513138" y="7041805"/>
                </a:cubicBezTo>
                <a:cubicBezTo>
                  <a:pt x="7508838" y="7038322"/>
                  <a:pt x="7507506" y="7033051"/>
                  <a:pt x="7509444" y="7028174"/>
                </a:cubicBezTo>
                <a:cubicBezTo>
                  <a:pt x="7505234" y="7033748"/>
                  <a:pt x="7495120" y="7035838"/>
                  <a:pt x="7489426" y="7028447"/>
                </a:cubicBezTo>
                <a:close/>
                <a:moveTo>
                  <a:pt x="7602988" y="6941030"/>
                </a:moveTo>
                <a:cubicBezTo>
                  <a:pt x="7601898" y="6945695"/>
                  <a:pt x="7598476" y="6948148"/>
                  <a:pt x="7594540" y="6950390"/>
                </a:cubicBezTo>
                <a:cubicBezTo>
                  <a:pt x="7591511" y="6952116"/>
                  <a:pt x="7588059" y="6951722"/>
                  <a:pt x="7585152" y="6950208"/>
                </a:cubicBezTo>
                <a:cubicBezTo>
                  <a:pt x="7584909" y="6950238"/>
                  <a:pt x="7584698" y="6950269"/>
                  <a:pt x="7584455" y="6950329"/>
                </a:cubicBezTo>
                <a:cubicBezTo>
                  <a:pt x="7578126" y="6951359"/>
                  <a:pt x="7572584" y="6946725"/>
                  <a:pt x="7571403" y="6940697"/>
                </a:cubicBezTo>
                <a:cubicBezTo>
                  <a:pt x="7571040" y="6938880"/>
                  <a:pt x="7571343" y="6937153"/>
                  <a:pt x="7571918" y="6935487"/>
                </a:cubicBezTo>
                <a:cubicBezTo>
                  <a:pt x="7568587" y="6936517"/>
                  <a:pt x="7564923" y="6935911"/>
                  <a:pt x="7561985" y="6932095"/>
                </a:cubicBezTo>
                <a:cubicBezTo>
                  <a:pt x="7553112" y="6920584"/>
                  <a:pt x="7569193" y="6904197"/>
                  <a:pt x="7578187" y="6915859"/>
                </a:cubicBezTo>
                <a:cubicBezTo>
                  <a:pt x="7579217" y="6917192"/>
                  <a:pt x="7579822" y="6918585"/>
                  <a:pt x="7580246" y="6920009"/>
                </a:cubicBezTo>
                <a:lnTo>
                  <a:pt x="7580307" y="6919827"/>
                </a:lnTo>
                <a:cubicBezTo>
                  <a:pt x="7582215" y="6913678"/>
                  <a:pt x="7588998" y="6910982"/>
                  <a:pt x="7594842" y="6912679"/>
                </a:cubicBezTo>
                <a:cubicBezTo>
                  <a:pt x="7600899" y="6914436"/>
                  <a:pt x="7603776" y="6921524"/>
                  <a:pt x="7601989" y="6927218"/>
                </a:cubicBezTo>
                <a:lnTo>
                  <a:pt x="7600717" y="6931307"/>
                </a:lnTo>
                <a:cubicBezTo>
                  <a:pt x="7602807" y="6933943"/>
                  <a:pt x="7603836" y="6937365"/>
                  <a:pt x="7602988" y="6941030"/>
                </a:cubicBezTo>
                <a:close/>
                <a:moveTo>
                  <a:pt x="7644446" y="6913255"/>
                </a:moveTo>
                <a:lnTo>
                  <a:pt x="7640419" y="6916374"/>
                </a:lnTo>
                <a:cubicBezTo>
                  <a:pt x="7635482" y="6920161"/>
                  <a:pt x="7627790" y="6918131"/>
                  <a:pt x="7624520" y="6913255"/>
                </a:cubicBezTo>
                <a:cubicBezTo>
                  <a:pt x="7620916" y="6907863"/>
                  <a:pt x="7622733" y="6901108"/>
                  <a:pt x="7627639" y="6897352"/>
                </a:cubicBezTo>
                <a:lnTo>
                  <a:pt x="7631667" y="6894232"/>
                </a:lnTo>
                <a:cubicBezTo>
                  <a:pt x="7636603" y="6890446"/>
                  <a:pt x="7644295" y="6892445"/>
                  <a:pt x="7647565" y="6897352"/>
                </a:cubicBezTo>
                <a:cubicBezTo>
                  <a:pt x="7651200" y="6902713"/>
                  <a:pt x="7649352" y="6909468"/>
                  <a:pt x="7644446" y="6913255"/>
                </a:cubicBezTo>
                <a:close/>
                <a:moveTo>
                  <a:pt x="7629365" y="6944544"/>
                </a:moveTo>
                <a:cubicBezTo>
                  <a:pt x="7620402" y="6932912"/>
                  <a:pt x="7637239" y="6917343"/>
                  <a:pt x="7646233" y="6929005"/>
                </a:cubicBezTo>
                <a:cubicBezTo>
                  <a:pt x="7655197" y="6940636"/>
                  <a:pt x="7638359" y="6956206"/>
                  <a:pt x="7629365" y="6944544"/>
                </a:cubicBezTo>
                <a:close/>
                <a:moveTo>
                  <a:pt x="7629184" y="6975379"/>
                </a:moveTo>
                <a:cubicBezTo>
                  <a:pt x="7628972" y="6975167"/>
                  <a:pt x="7628759" y="6974955"/>
                  <a:pt x="7628548" y="6974743"/>
                </a:cubicBezTo>
                <a:cubicBezTo>
                  <a:pt x="7625640" y="6972804"/>
                  <a:pt x="7624217" y="6969957"/>
                  <a:pt x="7624005" y="6966958"/>
                </a:cubicBezTo>
                <a:cubicBezTo>
                  <a:pt x="7622945" y="6960264"/>
                  <a:pt x="7626882" y="6952510"/>
                  <a:pt x="7634756" y="6953389"/>
                </a:cubicBezTo>
                <a:cubicBezTo>
                  <a:pt x="7636876" y="6953631"/>
                  <a:pt x="7639056" y="6953601"/>
                  <a:pt x="7641146" y="6953873"/>
                </a:cubicBezTo>
                <a:cubicBezTo>
                  <a:pt x="7641690" y="6953873"/>
                  <a:pt x="7642205" y="6953843"/>
                  <a:pt x="7642750" y="6953812"/>
                </a:cubicBezTo>
                <a:cubicBezTo>
                  <a:pt x="7644325" y="6953540"/>
                  <a:pt x="7645718" y="6953358"/>
                  <a:pt x="7647142" y="6953449"/>
                </a:cubicBezTo>
                <a:cubicBezTo>
                  <a:pt x="7649382" y="6950874"/>
                  <a:pt x="7652774" y="6949118"/>
                  <a:pt x="7655984" y="6949087"/>
                </a:cubicBezTo>
                <a:cubicBezTo>
                  <a:pt x="7662646" y="6948996"/>
                  <a:pt x="7666826" y="6954267"/>
                  <a:pt x="7667552" y="6960416"/>
                </a:cubicBezTo>
                <a:cubicBezTo>
                  <a:pt x="7667038" y="6956054"/>
                  <a:pt x="7666402" y="6957659"/>
                  <a:pt x="7668309" y="6959749"/>
                </a:cubicBezTo>
                <a:cubicBezTo>
                  <a:pt x="7669824" y="6961415"/>
                  <a:pt x="7670641" y="6962748"/>
                  <a:pt x="7671519" y="6964747"/>
                </a:cubicBezTo>
                <a:cubicBezTo>
                  <a:pt x="7673458" y="6969170"/>
                  <a:pt x="7673155" y="6973380"/>
                  <a:pt x="7672549" y="6978044"/>
                </a:cubicBezTo>
                <a:cubicBezTo>
                  <a:pt x="7672367" y="6979407"/>
                  <a:pt x="7671641" y="6980710"/>
                  <a:pt x="7670702" y="6981922"/>
                </a:cubicBezTo>
                <a:cubicBezTo>
                  <a:pt x="7670793" y="6984102"/>
                  <a:pt x="7670460" y="6986344"/>
                  <a:pt x="7669460" y="6988222"/>
                </a:cubicBezTo>
                <a:cubicBezTo>
                  <a:pt x="7668673" y="6989706"/>
                  <a:pt x="7667795" y="6991160"/>
                  <a:pt x="7666886" y="6992553"/>
                </a:cubicBezTo>
                <a:cubicBezTo>
                  <a:pt x="7666917" y="6993008"/>
                  <a:pt x="7666947" y="6993432"/>
                  <a:pt x="7666917" y="6993916"/>
                </a:cubicBezTo>
                <a:cubicBezTo>
                  <a:pt x="7666523" y="6999823"/>
                  <a:pt x="7660860" y="7005396"/>
                  <a:pt x="7654743" y="7004609"/>
                </a:cubicBezTo>
                <a:lnTo>
                  <a:pt x="7651411" y="7004185"/>
                </a:lnTo>
                <a:cubicBezTo>
                  <a:pt x="7650412" y="7004367"/>
                  <a:pt x="7649382" y="7004518"/>
                  <a:pt x="7648292" y="7004548"/>
                </a:cubicBezTo>
                <a:cubicBezTo>
                  <a:pt x="7640116" y="7004790"/>
                  <a:pt x="7632545" y="6999732"/>
                  <a:pt x="7625398" y="6996370"/>
                </a:cubicBezTo>
                <a:cubicBezTo>
                  <a:pt x="7614678" y="6991312"/>
                  <a:pt x="7619826" y="6977378"/>
                  <a:pt x="7629184" y="6975379"/>
                </a:cubicBezTo>
                <a:close/>
                <a:moveTo>
                  <a:pt x="7681998" y="7003700"/>
                </a:moveTo>
                <a:cubicBezTo>
                  <a:pt x="7685783" y="7000520"/>
                  <a:pt x="7690931" y="6999490"/>
                  <a:pt x="7695504" y="7002398"/>
                </a:cubicBezTo>
                <a:cubicBezTo>
                  <a:pt x="7698623" y="7004367"/>
                  <a:pt x="7700440" y="7008122"/>
                  <a:pt x="7700652" y="7011878"/>
                </a:cubicBezTo>
                <a:cubicBezTo>
                  <a:pt x="7700925" y="7011878"/>
                  <a:pt x="7701167" y="7011818"/>
                  <a:pt x="7701439" y="7011848"/>
                </a:cubicBezTo>
                <a:lnTo>
                  <a:pt x="7708586" y="7012787"/>
                </a:lnTo>
                <a:cubicBezTo>
                  <a:pt x="7710555" y="7013029"/>
                  <a:pt x="7712160" y="7014090"/>
                  <a:pt x="7713583" y="7015423"/>
                </a:cubicBezTo>
                <a:cubicBezTo>
                  <a:pt x="7715127" y="7015998"/>
                  <a:pt x="7716521" y="7016846"/>
                  <a:pt x="7717581" y="7018209"/>
                </a:cubicBezTo>
                <a:lnTo>
                  <a:pt x="7720730" y="7022268"/>
                </a:lnTo>
                <a:cubicBezTo>
                  <a:pt x="7724576" y="7027236"/>
                  <a:pt x="7725181" y="7033990"/>
                  <a:pt x="7720275" y="7038624"/>
                </a:cubicBezTo>
                <a:cubicBezTo>
                  <a:pt x="7716672" y="7042017"/>
                  <a:pt x="7710282" y="7042653"/>
                  <a:pt x="7706042" y="7039775"/>
                </a:cubicBezTo>
                <a:cubicBezTo>
                  <a:pt x="7705861" y="7039957"/>
                  <a:pt x="7705891" y="7040260"/>
                  <a:pt x="7705679" y="7040412"/>
                </a:cubicBezTo>
                <a:lnTo>
                  <a:pt x="7697624" y="7046621"/>
                </a:lnTo>
                <a:cubicBezTo>
                  <a:pt x="7692718" y="7050407"/>
                  <a:pt x="7685723" y="7050407"/>
                  <a:pt x="7681452" y="7045500"/>
                </a:cubicBezTo>
                <a:cubicBezTo>
                  <a:pt x="7677576" y="7041048"/>
                  <a:pt x="7677667" y="7033112"/>
                  <a:pt x="7682573" y="7029326"/>
                </a:cubicBezTo>
                <a:lnTo>
                  <a:pt x="7684814" y="7027568"/>
                </a:lnTo>
                <a:cubicBezTo>
                  <a:pt x="7679090" y="7028235"/>
                  <a:pt x="7674033" y="7025782"/>
                  <a:pt x="7669824" y="7022025"/>
                </a:cubicBezTo>
                <a:cubicBezTo>
                  <a:pt x="7665190" y="7017876"/>
                  <a:pt x="7666220" y="7009728"/>
                  <a:pt x="7670460" y="7005821"/>
                </a:cubicBezTo>
                <a:cubicBezTo>
                  <a:pt x="7673821" y="7002700"/>
                  <a:pt x="7678121" y="7002307"/>
                  <a:pt x="7681998" y="7003700"/>
                </a:cubicBezTo>
                <a:close/>
                <a:moveTo>
                  <a:pt x="7698078" y="6979589"/>
                </a:moveTo>
                <a:cubicBezTo>
                  <a:pt x="7707072" y="6991251"/>
                  <a:pt x="7689690" y="7006214"/>
                  <a:pt x="7680696" y="6994522"/>
                </a:cubicBezTo>
                <a:cubicBezTo>
                  <a:pt x="7671701" y="6982830"/>
                  <a:pt x="7689084" y="6967898"/>
                  <a:pt x="7698078" y="6979589"/>
                </a:cubicBezTo>
                <a:close/>
                <a:moveTo>
                  <a:pt x="7727029" y="6925340"/>
                </a:moveTo>
                <a:cubicBezTo>
                  <a:pt x="7736023" y="6937032"/>
                  <a:pt x="7717762" y="6950874"/>
                  <a:pt x="7708738" y="6939182"/>
                </a:cubicBezTo>
                <a:cubicBezTo>
                  <a:pt x="7699744" y="6927460"/>
                  <a:pt x="7718035" y="6913648"/>
                  <a:pt x="7727029" y="6925340"/>
                </a:cubicBezTo>
                <a:close/>
                <a:moveTo>
                  <a:pt x="7760128" y="7124497"/>
                </a:moveTo>
                <a:lnTo>
                  <a:pt x="7764792" y="7122467"/>
                </a:lnTo>
                <a:cubicBezTo>
                  <a:pt x="7766458" y="7121740"/>
                  <a:pt x="7768153" y="7121528"/>
                  <a:pt x="7769819" y="7121649"/>
                </a:cubicBezTo>
                <a:cubicBezTo>
                  <a:pt x="7772363" y="7116924"/>
                  <a:pt x="7776542" y="7113198"/>
                  <a:pt x="7782356" y="7111865"/>
                </a:cubicBezTo>
                <a:cubicBezTo>
                  <a:pt x="7786081" y="7111017"/>
                  <a:pt x="7789564" y="7111199"/>
                  <a:pt x="7792804" y="7112138"/>
                </a:cubicBezTo>
                <a:cubicBezTo>
                  <a:pt x="7793349" y="7111381"/>
                  <a:pt x="7794197" y="7110866"/>
                  <a:pt x="7794984" y="7110260"/>
                </a:cubicBezTo>
                <a:cubicBezTo>
                  <a:pt x="7794863" y="7109836"/>
                  <a:pt x="7794863" y="7109412"/>
                  <a:pt x="7794772" y="7108988"/>
                </a:cubicBezTo>
                <a:cubicBezTo>
                  <a:pt x="7791199" y="7109079"/>
                  <a:pt x="7787534" y="7108079"/>
                  <a:pt x="7784870" y="7104596"/>
                </a:cubicBezTo>
                <a:cubicBezTo>
                  <a:pt x="7782629" y="7101688"/>
                  <a:pt x="7782266" y="7098841"/>
                  <a:pt x="7782992" y="7096297"/>
                </a:cubicBezTo>
                <a:lnTo>
                  <a:pt x="7782659" y="7096266"/>
                </a:lnTo>
                <a:cubicBezTo>
                  <a:pt x="7777814" y="7100295"/>
                  <a:pt x="7769395" y="7101203"/>
                  <a:pt x="7764368" y="7094691"/>
                </a:cubicBezTo>
                <a:cubicBezTo>
                  <a:pt x="7758463" y="7087028"/>
                  <a:pt x="7765004" y="7079485"/>
                  <a:pt x="7772696" y="7078425"/>
                </a:cubicBezTo>
                <a:lnTo>
                  <a:pt x="7768002" y="7077820"/>
                </a:lnTo>
                <a:cubicBezTo>
                  <a:pt x="7761854" y="7077032"/>
                  <a:pt x="7757585" y="7070611"/>
                  <a:pt x="7758553" y="7064644"/>
                </a:cubicBezTo>
                <a:cubicBezTo>
                  <a:pt x="7759583" y="7058374"/>
                  <a:pt x="7765580" y="7054405"/>
                  <a:pt x="7771726" y="7055193"/>
                </a:cubicBezTo>
                <a:lnTo>
                  <a:pt x="7778874" y="7056102"/>
                </a:lnTo>
                <a:cubicBezTo>
                  <a:pt x="7785021" y="7056889"/>
                  <a:pt x="7789291" y="7063311"/>
                  <a:pt x="7788322" y="7069278"/>
                </a:cubicBezTo>
                <a:cubicBezTo>
                  <a:pt x="7788019" y="7071186"/>
                  <a:pt x="7786808" y="7072579"/>
                  <a:pt x="7785687" y="7074003"/>
                </a:cubicBezTo>
                <a:cubicBezTo>
                  <a:pt x="7786474" y="7073973"/>
                  <a:pt x="7787232" y="7073851"/>
                  <a:pt x="7788019" y="7073973"/>
                </a:cubicBezTo>
                <a:lnTo>
                  <a:pt x="7795166" y="7074912"/>
                </a:lnTo>
                <a:cubicBezTo>
                  <a:pt x="7801344" y="7075699"/>
                  <a:pt x="7804917" y="7083272"/>
                  <a:pt x="7803584" y="7088754"/>
                </a:cubicBezTo>
                <a:cubicBezTo>
                  <a:pt x="7803342" y="7089693"/>
                  <a:pt x="7802858" y="7090390"/>
                  <a:pt x="7802434" y="7091177"/>
                </a:cubicBezTo>
                <a:cubicBezTo>
                  <a:pt x="7803161" y="7091783"/>
                  <a:pt x="7803978" y="7092147"/>
                  <a:pt x="7804614" y="7092965"/>
                </a:cubicBezTo>
                <a:cubicBezTo>
                  <a:pt x="7805311" y="7093873"/>
                  <a:pt x="7805553" y="7094782"/>
                  <a:pt x="7805917" y="7095691"/>
                </a:cubicBezTo>
                <a:cubicBezTo>
                  <a:pt x="7806855" y="7095660"/>
                  <a:pt x="7807763" y="7095721"/>
                  <a:pt x="7808672" y="7095842"/>
                </a:cubicBezTo>
                <a:cubicBezTo>
                  <a:pt x="7816273" y="7095115"/>
                  <a:pt x="7823602" y="7099810"/>
                  <a:pt x="7829265" y="7104384"/>
                </a:cubicBezTo>
                <a:cubicBezTo>
                  <a:pt x="7833625" y="7107897"/>
                  <a:pt x="7834958" y="7113198"/>
                  <a:pt x="7833051" y="7118135"/>
                </a:cubicBezTo>
                <a:cubicBezTo>
                  <a:pt x="7837290" y="7112532"/>
                  <a:pt x="7847495" y="7110381"/>
                  <a:pt x="7853249" y="7117833"/>
                </a:cubicBezTo>
                <a:cubicBezTo>
                  <a:pt x="7856459" y="7121952"/>
                  <a:pt x="7855944" y="7126041"/>
                  <a:pt x="7853734" y="7129161"/>
                </a:cubicBezTo>
                <a:cubicBezTo>
                  <a:pt x="7859184" y="7125647"/>
                  <a:pt x="7867361" y="7125981"/>
                  <a:pt x="7870692" y="7133644"/>
                </a:cubicBezTo>
                <a:cubicBezTo>
                  <a:pt x="7876597" y="7147214"/>
                  <a:pt x="7855399" y="7156028"/>
                  <a:pt x="7849554" y="7142489"/>
                </a:cubicBezTo>
                <a:cubicBezTo>
                  <a:pt x="7847828" y="7138490"/>
                  <a:pt x="7848586" y="7134977"/>
                  <a:pt x="7850493" y="7132251"/>
                </a:cubicBezTo>
                <a:cubicBezTo>
                  <a:pt x="7845527" y="7135431"/>
                  <a:pt x="7838077" y="7135704"/>
                  <a:pt x="7833444" y="7129736"/>
                </a:cubicBezTo>
                <a:cubicBezTo>
                  <a:pt x="7831173" y="7126798"/>
                  <a:pt x="7830719" y="7123860"/>
                  <a:pt x="7831415" y="7121286"/>
                </a:cubicBezTo>
                <a:cubicBezTo>
                  <a:pt x="7829174" y="7124012"/>
                  <a:pt x="7825419" y="7125526"/>
                  <a:pt x="7821815" y="7125345"/>
                </a:cubicBezTo>
                <a:cubicBezTo>
                  <a:pt x="7821664" y="7125981"/>
                  <a:pt x="7821573" y="7126587"/>
                  <a:pt x="7821330" y="7127192"/>
                </a:cubicBezTo>
                <a:cubicBezTo>
                  <a:pt x="7820210" y="7129918"/>
                  <a:pt x="7818182" y="7132038"/>
                  <a:pt x="7815758" y="7133371"/>
                </a:cubicBezTo>
                <a:cubicBezTo>
                  <a:pt x="7815577" y="7133735"/>
                  <a:pt x="7815577" y="7134159"/>
                  <a:pt x="7815365" y="7134492"/>
                </a:cubicBezTo>
                <a:cubicBezTo>
                  <a:pt x="7815455" y="7134613"/>
                  <a:pt x="7815486" y="7134795"/>
                  <a:pt x="7815577" y="7134916"/>
                </a:cubicBezTo>
                <a:cubicBezTo>
                  <a:pt x="7820846" y="7130252"/>
                  <a:pt x="7830234" y="7129918"/>
                  <a:pt x="7833868" y="7138278"/>
                </a:cubicBezTo>
                <a:cubicBezTo>
                  <a:pt x="7838259" y="7148425"/>
                  <a:pt x="7827629" y="7156119"/>
                  <a:pt x="7819544" y="7153696"/>
                </a:cubicBezTo>
                <a:cubicBezTo>
                  <a:pt x="7817394" y="7161420"/>
                  <a:pt x="7808945" y="7167629"/>
                  <a:pt x="7801465" y="7169749"/>
                </a:cubicBezTo>
                <a:cubicBezTo>
                  <a:pt x="7796226" y="7171234"/>
                  <a:pt x="7790230" y="7168205"/>
                  <a:pt x="7785143" y="7164328"/>
                </a:cubicBezTo>
                <a:cubicBezTo>
                  <a:pt x="7780781" y="7170688"/>
                  <a:pt x="7767881" y="7171446"/>
                  <a:pt x="7763641" y="7161692"/>
                </a:cubicBezTo>
                <a:cubicBezTo>
                  <a:pt x="7763460" y="7161299"/>
                  <a:pt x="7763550" y="7160996"/>
                  <a:pt x="7763399" y="7160602"/>
                </a:cubicBezTo>
                <a:cubicBezTo>
                  <a:pt x="7759129" y="7162086"/>
                  <a:pt x="7753859" y="7161359"/>
                  <a:pt x="7751043" y="7157725"/>
                </a:cubicBezTo>
                <a:lnTo>
                  <a:pt x="7747894" y="7153666"/>
                </a:lnTo>
                <a:cubicBezTo>
                  <a:pt x="7744048" y="7148698"/>
                  <a:pt x="7743563" y="7141883"/>
                  <a:pt x="7748469" y="7137309"/>
                </a:cubicBezTo>
                <a:cubicBezTo>
                  <a:pt x="7749741" y="7136097"/>
                  <a:pt x="7751437" y="7135370"/>
                  <a:pt x="7753193" y="7134856"/>
                </a:cubicBezTo>
                <a:cubicBezTo>
                  <a:pt x="7753284" y="7132826"/>
                  <a:pt x="7753799" y="7130827"/>
                  <a:pt x="7754919" y="7129131"/>
                </a:cubicBezTo>
                <a:cubicBezTo>
                  <a:pt x="7754345" y="7129615"/>
                  <a:pt x="7753708" y="7130009"/>
                  <a:pt x="7753012" y="7130312"/>
                </a:cubicBezTo>
                <a:lnTo>
                  <a:pt x="7748348" y="7132342"/>
                </a:lnTo>
                <a:cubicBezTo>
                  <a:pt x="7742655" y="7134825"/>
                  <a:pt x="7736144" y="7134310"/>
                  <a:pt x="7732601" y="7128434"/>
                </a:cubicBezTo>
                <a:cubicBezTo>
                  <a:pt x="7729724" y="7123648"/>
                  <a:pt x="7730814" y="7115167"/>
                  <a:pt x="7736508" y="7112683"/>
                </a:cubicBezTo>
                <a:lnTo>
                  <a:pt x="7741171" y="7110654"/>
                </a:lnTo>
                <a:cubicBezTo>
                  <a:pt x="7746864" y="7108170"/>
                  <a:pt x="7753375" y="7108685"/>
                  <a:pt x="7756918" y="7114561"/>
                </a:cubicBezTo>
                <a:cubicBezTo>
                  <a:pt x="7758977" y="7117954"/>
                  <a:pt x="7758947" y="7123224"/>
                  <a:pt x="7756767" y="7126859"/>
                </a:cubicBezTo>
                <a:cubicBezTo>
                  <a:pt x="7757706" y="7125860"/>
                  <a:pt x="7758856" y="7125041"/>
                  <a:pt x="7760128" y="7124497"/>
                </a:cubicBezTo>
                <a:close/>
                <a:moveTo>
                  <a:pt x="7789412" y="7027084"/>
                </a:moveTo>
                <a:cubicBezTo>
                  <a:pt x="7798406" y="7038685"/>
                  <a:pt x="7782174" y="7055223"/>
                  <a:pt x="7773089" y="7043471"/>
                </a:cubicBezTo>
                <a:cubicBezTo>
                  <a:pt x="7764065" y="7031870"/>
                  <a:pt x="7780297" y="7015331"/>
                  <a:pt x="7789412" y="7027084"/>
                </a:cubicBezTo>
                <a:close/>
                <a:moveTo>
                  <a:pt x="7839894" y="7027205"/>
                </a:moveTo>
                <a:lnTo>
                  <a:pt x="7843952" y="7024055"/>
                </a:lnTo>
                <a:cubicBezTo>
                  <a:pt x="7848919" y="7020208"/>
                  <a:pt x="7856278" y="7020996"/>
                  <a:pt x="7860215" y="7025963"/>
                </a:cubicBezTo>
                <a:cubicBezTo>
                  <a:pt x="7864060" y="7030840"/>
                  <a:pt x="7863242" y="7038382"/>
                  <a:pt x="7858306" y="7042229"/>
                </a:cubicBezTo>
                <a:lnTo>
                  <a:pt x="7854248" y="7045379"/>
                </a:lnTo>
                <a:cubicBezTo>
                  <a:pt x="7852068" y="7047075"/>
                  <a:pt x="7849433" y="7047711"/>
                  <a:pt x="7846829" y="7047651"/>
                </a:cubicBezTo>
                <a:lnTo>
                  <a:pt x="7849918" y="7051679"/>
                </a:lnTo>
                <a:cubicBezTo>
                  <a:pt x="7853703" y="7056617"/>
                  <a:pt x="7850614" y="7064553"/>
                  <a:pt x="7845800" y="7067370"/>
                </a:cubicBezTo>
                <a:cubicBezTo>
                  <a:pt x="7839955" y="7070762"/>
                  <a:pt x="7833898" y="7068157"/>
                  <a:pt x="7830113" y="7063250"/>
                </a:cubicBezTo>
                <a:lnTo>
                  <a:pt x="7826994" y="7059222"/>
                </a:lnTo>
                <a:cubicBezTo>
                  <a:pt x="7823208" y="7054284"/>
                  <a:pt x="7826297" y="7046348"/>
                  <a:pt x="7831112" y="7043531"/>
                </a:cubicBezTo>
                <a:cubicBezTo>
                  <a:pt x="7833201" y="7042289"/>
                  <a:pt x="7835291" y="7042077"/>
                  <a:pt x="7837351" y="7042229"/>
                </a:cubicBezTo>
                <a:cubicBezTo>
                  <a:pt x="7834474" y="7037352"/>
                  <a:pt x="7835321" y="7030749"/>
                  <a:pt x="7839894" y="7027205"/>
                </a:cubicBezTo>
                <a:close/>
                <a:moveTo>
                  <a:pt x="7899068" y="6902501"/>
                </a:moveTo>
                <a:cubicBezTo>
                  <a:pt x="7890043" y="6890779"/>
                  <a:pt x="7908334" y="6876997"/>
                  <a:pt x="7917359" y="6888659"/>
                </a:cubicBezTo>
                <a:cubicBezTo>
                  <a:pt x="7923779" y="6896958"/>
                  <a:pt x="7916359" y="6906166"/>
                  <a:pt x="7908334" y="6906712"/>
                </a:cubicBezTo>
                <a:cubicBezTo>
                  <a:pt x="7909364" y="6907318"/>
                  <a:pt x="7910515" y="6907711"/>
                  <a:pt x="7911393" y="6908620"/>
                </a:cubicBezTo>
                <a:cubicBezTo>
                  <a:pt x="7915905" y="6913315"/>
                  <a:pt x="7915148" y="6921705"/>
                  <a:pt x="7910303" y="6925825"/>
                </a:cubicBezTo>
                <a:cubicBezTo>
                  <a:pt x="7906518" y="6929035"/>
                  <a:pt x="7902156" y="6930913"/>
                  <a:pt x="7897160" y="6930580"/>
                </a:cubicBezTo>
                <a:cubicBezTo>
                  <a:pt x="7892466" y="6930277"/>
                  <a:pt x="7889286" y="6927491"/>
                  <a:pt x="7886530" y="6924219"/>
                </a:cubicBezTo>
                <a:cubicBezTo>
                  <a:pt x="7885774" y="6925491"/>
                  <a:pt x="7884804" y="6926643"/>
                  <a:pt x="7883654" y="6927521"/>
                </a:cubicBezTo>
                <a:lnTo>
                  <a:pt x="7880595" y="6929884"/>
                </a:lnTo>
                <a:cubicBezTo>
                  <a:pt x="7880080" y="6930580"/>
                  <a:pt x="7880171" y="6931610"/>
                  <a:pt x="7879474" y="6932155"/>
                </a:cubicBezTo>
                <a:lnTo>
                  <a:pt x="7875447" y="6935275"/>
                </a:lnTo>
                <a:cubicBezTo>
                  <a:pt x="7874508" y="6936002"/>
                  <a:pt x="7873388" y="6935850"/>
                  <a:pt x="7872388" y="6936275"/>
                </a:cubicBezTo>
                <a:lnTo>
                  <a:pt x="7871449" y="6937002"/>
                </a:lnTo>
                <a:cubicBezTo>
                  <a:pt x="7866332" y="6940970"/>
                  <a:pt x="7859124" y="6939334"/>
                  <a:pt x="7855278" y="6934548"/>
                </a:cubicBezTo>
                <a:cubicBezTo>
                  <a:pt x="7851281" y="6929581"/>
                  <a:pt x="7852946" y="6922069"/>
                  <a:pt x="7857731" y="6918373"/>
                </a:cubicBezTo>
                <a:lnTo>
                  <a:pt x="7869905" y="6908923"/>
                </a:lnTo>
                <a:cubicBezTo>
                  <a:pt x="7874356" y="6905470"/>
                  <a:pt x="7880231" y="6906409"/>
                  <a:pt x="7884289" y="6909832"/>
                </a:cubicBezTo>
                <a:cubicBezTo>
                  <a:pt x="7885561" y="6907650"/>
                  <a:pt x="7887197" y="6905712"/>
                  <a:pt x="7889225" y="6904712"/>
                </a:cubicBezTo>
                <a:cubicBezTo>
                  <a:pt x="7892951" y="6902865"/>
                  <a:pt x="7896645" y="6903228"/>
                  <a:pt x="7899794" y="6904864"/>
                </a:cubicBezTo>
                <a:cubicBezTo>
                  <a:pt x="7900521" y="6904712"/>
                  <a:pt x="7901248" y="6904985"/>
                  <a:pt x="7902005" y="6904985"/>
                </a:cubicBezTo>
                <a:cubicBezTo>
                  <a:pt x="7900946" y="6904319"/>
                  <a:pt x="7899946" y="6903622"/>
                  <a:pt x="7899068" y="6902501"/>
                </a:cubicBezTo>
                <a:close/>
                <a:moveTo>
                  <a:pt x="7958968" y="6929369"/>
                </a:moveTo>
                <a:cubicBezTo>
                  <a:pt x="7959331" y="6923401"/>
                  <a:pt x="7965025" y="6917767"/>
                  <a:pt x="7971233" y="6918555"/>
                </a:cubicBezTo>
                <a:lnTo>
                  <a:pt x="7974594" y="6918979"/>
                </a:lnTo>
                <a:cubicBezTo>
                  <a:pt x="7975594" y="6918798"/>
                  <a:pt x="7976654" y="6918615"/>
                  <a:pt x="7977743" y="6918585"/>
                </a:cubicBezTo>
                <a:cubicBezTo>
                  <a:pt x="7986011" y="6918313"/>
                  <a:pt x="7993642" y="6923401"/>
                  <a:pt x="8000880" y="6926764"/>
                </a:cubicBezTo>
                <a:cubicBezTo>
                  <a:pt x="8011752" y="6931822"/>
                  <a:pt x="8006603" y="6945907"/>
                  <a:pt x="7997155" y="6947967"/>
                </a:cubicBezTo>
                <a:cubicBezTo>
                  <a:pt x="7997367" y="6948179"/>
                  <a:pt x="7997579" y="6948390"/>
                  <a:pt x="7997791" y="6948603"/>
                </a:cubicBezTo>
                <a:cubicBezTo>
                  <a:pt x="8000728" y="6950541"/>
                  <a:pt x="8002182" y="6953419"/>
                  <a:pt x="8002394" y="6956448"/>
                </a:cubicBezTo>
                <a:cubicBezTo>
                  <a:pt x="8003484" y="6963202"/>
                  <a:pt x="7999547" y="6971017"/>
                  <a:pt x="7991613" y="6970169"/>
                </a:cubicBezTo>
                <a:cubicBezTo>
                  <a:pt x="7989463" y="6969957"/>
                  <a:pt x="7987283" y="6969957"/>
                  <a:pt x="7985163" y="6969715"/>
                </a:cubicBezTo>
                <a:cubicBezTo>
                  <a:pt x="7984617" y="6969715"/>
                  <a:pt x="7984073" y="6969745"/>
                  <a:pt x="7983528" y="6969775"/>
                </a:cubicBezTo>
                <a:cubicBezTo>
                  <a:pt x="7981953" y="6970048"/>
                  <a:pt x="7980530" y="6970230"/>
                  <a:pt x="7979076" y="6970139"/>
                </a:cubicBezTo>
                <a:cubicBezTo>
                  <a:pt x="7976804" y="6972774"/>
                  <a:pt x="7973413" y="6974531"/>
                  <a:pt x="7970203" y="6974561"/>
                </a:cubicBezTo>
                <a:cubicBezTo>
                  <a:pt x="7963480" y="6974652"/>
                  <a:pt x="7959241" y="6969351"/>
                  <a:pt x="7958484" y="6963172"/>
                </a:cubicBezTo>
                <a:cubicBezTo>
                  <a:pt x="7959029" y="6967564"/>
                  <a:pt x="7959665" y="6965959"/>
                  <a:pt x="7957727" y="6963869"/>
                </a:cubicBezTo>
                <a:cubicBezTo>
                  <a:pt x="7956182" y="6962172"/>
                  <a:pt x="7955334" y="6960840"/>
                  <a:pt x="7954456" y="6958841"/>
                </a:cubicBezTo>
                <a:cubicBezTo>
                  <a:pt x="7952457" y="6954388"/>
                  <a:pt x="7952790" y="6950147"/>
                  <a:pt x="7953396" y="6945422"/>
                </a:cubicBezTo>
                <a:cubicBezTo>
                  <a:pt x="7953577" y="6944029"/>
                  <a:pt x="7954305" y="6942726"/>
                  <a:pt x="7955243" y="6941484"/>
                </a:cubicBezTo>
                <a:cubicBezTo>
                  <a:pt x="7955121" y="6939273"/>
                  <a:pt x="7955486" y="6937032"/>
                  <a:pt x="7956454" y="6935154"/>
                </a:cubicBezTo>
                <a:cubicBezTo>
                  <a:pt x="7957242" y="6933639"/>
                  <a:pt x="7958120" y="6932186"/>
                  <a:pt x="7959058" y="6930762"/>
                </a:cubicBezTo>
                <a:cubicBezTo>
                  <a:pt x="7958998" y="6930277"/>
                  <a:pt x="7958937" y="6929823"/>
                  <a:pt x="7958968" y="6929369"/>
                </a:cubicBezTo>
                <a:close/>
                <a:moveTo>
                  <a:pt x="8082493" y="6928793"/>
                </a:moveTo>
                <a:cubicBezTo>
                  <a:pt x="8085491" y="6932791"/>
                  <a:pt x="8085491" y="6937062"/>
                  <a:pt x="8084068" y="6940788"/>
                </a:cubicBezTo>
                <a:cubicBezTo>
                  <a:pt x="8087733" y="6945695"/>
                  <a:pt x="8087157" y="6952813"/>
                  <a:pt x="8082281" y="6956721"/>
                </a:cubicBezTo>
                <a:cubicBezTo>
                  <a:pt x="8077527" y="6960537"/>
                  <a:pt x="8069956" y="6959871"/>
                  <a:pt x="8066171" y="6954994"/>
                </a:cubicBezTo>
                <a:lnTo>
                  <a:pt x="8063052" y="6950965"/>
                </a:lnTo>
                <a:cubicBezTo>
                  <a:pt x="8060538" y="6947724"/>
                  <a:pt x="8060659" y="6943726"/>
                  <a:pt x="8061992" y="6940061"/>
                </a:cubicBezTo>
                <a:cubicBezTo>
                  <a:pt x="8059539" y="6928793"/>
                  <a:pt x="8074316" y="6917889"/>
                  <a:pt x="8082493" y="6928793"/>
                </a:cubicBezTo>
                <a:close/>
                <a:moveTo>
                  <a:pt x="8073499" y="6968503"/>
                </a:moveTo>
                <a:cubicBezTo>
                  <a:pt x="8080373" y="6977439"/>
                  <a:pt x="8071410" y="6987616"/>
                  <a:pt x="8062749" y="6986768"/>
                </a:cubicBezTo>
                <a:cubicBezTo>
                  <a:pt x="8062506" y="6987404"/>
                  <a:pt x="8061779" y="6987737"/>
                  <a:pt x="8061416" y="6988313"/>
                </a:cubicBezTo>
                <a:cubicBezTo>
                  <a:pt x="8062718" y="6988949"/>
                  <a:pt x="8063960" y="6989979"/>
                  <a:pt x="8065111" y="6991463"/>
                </a:cubicBezTo>
                <a:cubicBezTo>
                  <a:pt x="8065383" y="6991796"/>
                  <a:pt x="8065414" y="6992160"/>
                  <a:pt x="8065625" y="6992493"/>
                </a:cubicBezTo>
                <a:cubicBezTo>
                  <a:pt x="8069501" y="6992129"/>
                  <a:pt x="8073499" y="6993735"/>
                  <a:pt x="8076073" y="6996885"/>
                </a:cubicBezTo>
                <a:cubicBezTo>
                  <a:pt x="8078466" y="6999823"/>
                  <a:pt x="8078799" y="7003731"/>
                  <a:pt x="8077648" y="7007153"/>
                </a:cubicBezTo>
                <a:cubicBezTo>
                  <a:pt x="8078072" y="7006547"/>
                  <a:pt x="8078617" y="7006002"/>
                  <a:pt x="8079223" y="7005548"/>
                </a:cubicBezTo>
                <a:lnTo>
                  <a:pt x="8083250" y="7002428"/>
                </a:lnTo>
                <a:cubicBezTo>
                  <a:pt x="8088186" y="6998642"/>
                  <a:pt x="8094607" y="6997521"/>
                  <a:pt x="8099452" y="7002368"/>
                </a:cubicBezTo>
                <a:cubicBezTo>
                  <a:pt x="8103419" y="7006305"/>
                  <a:pt x="8104448" y="7014786"/>
                  <a:pt x="8099512" y="7018572"/>
                </a:cubicBezTo>
                <a:lnTo>
                  <a:pt x="8095485" y="7021692"/>
                </a:lnTo>
                <a:cubicBezTo>
                  <a:pt x="8090821" y="7025297"/>
                  <a:pt x="8084856" y="7026296"/>
                  <a:pt x="8080101" y="7022298"/>
                </a:cubicBezTo>
                <a:cubicBezTo>
                  <a:pt x="8080404" y="7026084"/>
                  <a:pt x="8079041" y="7029992"/>
                  <a:pt x="8075861" y="7032415"/>
                </a:cubicBezTo>
                <a:lnTo>
                  <a:pt x="8067806" y="7038624"/>
                </a:lnTo>
                <a:cubicBezTo>
                  <a:pt x="8063233" y="7042168"/>
                  <a:pt x="8056601" y="7041320"/>
                  <a:pt x="8052664" y="7037231"/>
                </a:cubicBezTo>
                <a:cubicBezTo>
                  <a:pt x="8052512" y="7037201"/>
                  <a:pt x="8052391" y="7037261"/>
                  <a:pt x="8052240" y="7037231"/>
                </a:cubicBezTo>
                <a:cubicBezTo>
                  <a:pt x="8049333" y="7036565"/>
                  <a:pt x="8046729" y="7035111"/>
                  <a:pt x="8044851" y="7033112"/>
                </a:cubicBezTo>
                <a:cubicBezTo>
                  <a:pt x="8044185" y="7034656"/>
                  <a:pt x="8043246" y="7036141"/>
                  <a:pt x="8041853" y="7037382"/>
                </a:cubicBezTo>
                <a:cubicBezTo>
                  <a:pt x="8037371" y="7041441"/>
                  <a:pt x="8029377" y="7040593"/>
                  <a:pt x="8025712" y="7035868"/>
                </a:cubicBezTo>
                <a:lnTo>
                  <a:pt x="8019504" y="7027811"/>
                </a:lnTo>
                <a:cubicBezTo>
                  <a:pt x="8016930" y="7024449"/>
                  <a:pt x="8016385" y="7020390"/>
                  <a:pt x="8017656" y="7016755"/>
                </a:cubicBezTo>
                <a:cubicBezTo>
                  <a:pt x="8017566" y="7016664"/>
                  <a:pt x="8017445" y="7016513"/>
                  <a:pt x="8017354" y="7016392"/>
                </a:cubicBezTo>
                <a:cubicBezTo>
                  <a:pt x="8014295" y="7020905"/>
                  <a:pt x="8008209" y="7023328"/>
                  <a:pt x="8003030" y="7020935"/>
                </a:cubicBezTo>
                <a:cubicBezTo>
                  <a:pt x="8002213" y="7023146"/>
                  <a:pt x="8000910" y="7025236"/>
                  <a:pt x="7998942" y="7026751"/>
                </a:cubicBezTo>
                <a:lnTo>
                  <a:pt x="7994884" y="7029901"/>
                </a:lnTo>
                <a:cubicBezTo>
                  <a:pt x="7989917" y="7033748"/>
                  <a:pt x="7982165" y="7031718"/>
                  <a:pt x="7978834" y="7026781"/>
                </a:cubicBezTo>
                <a:cubicBezTo>
                  <a:pt x="7975170" y="7021359"/>
                  <a:pt x="7976986" y="7014544"/>
                  <a:pt x="7981922" y="7010727"/>
                </a:cubicBezTo>
                <a:lnTo>
                  <a:pt x="7985980" y="7007577"/>
                </a:lnTo>
                <a:cubicBezTo>
                  <a:pt x="7989312" y="7005002"/>
                  <a:pt x="7993854" y="7005215"/>
                  <a:pt x="7997548" y="7007032"/>
                </a:cubicBezTo>
                <a:cubicBezTo>
                  <a:pt x="7999426" y="7002428"/>
                  <a:pt x="8003999" y="6998914"/>
                  <a:pt x="8008935" y="6999126"/>
                </a:cubicBezTo>
                <a:cubicBezTo>
                  <a:pt x="8009117" y="6991099"/>
                  <a:pt x="8015810" y="6983012"/>
                  <a:pt x="8022532" y="6979135"/>
                </a:cubicBezTo>
                <a:cubicBezTo>
                  <a:pt x="8027257" y="6976409"/>
                  <a:pt x="8033828" y="6977863"/>
                  <a:pt x="8039703" y="6980407"/>
                </a:cubicBezTo>
                <a:cubicBezTo>
                  <a:pt x="8041459" y="6975591"/>
                  <a:pt x="8047486" y="6972653"/>
                  <a:pt x="8053240" y="6973441"/>
                </a:cubicBezTo>
                <a:cubicBezTo>
                  <a:pt x="8055208" y="6965262"/>
                  <a:pt x="8066837" y="6959840"/>
                  <a:pt x="8073499" y="6968503"/>
                </a:cubicBezTo>
                <a:close/>
                <a:moveTo>
                  <a:pt x="8177158" y="7094630"/>
                </a:moveTo>
                <a:lnTo>
                  <a:pt x="8169951" y="7095509"/>
                </a:lnTo>
                <a:cubicBezTo>
                  <a:pt x="8163501" y="7096297"/>
                  <a:pt x="8157898" y="7093752"/>
                  <a:pt x="8155899" y="7087118"/>
                </a:cubicBezTo>
                <a:cubicBezTo>
                  <a:pt x="8154265" y="7081636"/>
                  <a:pt x="8158262" y="7073821"/>
                  <a:pt x="8164288" y="7073064"/>
                </a:cubicBezTo>
                <a:cubicBezTo>
                  <a:pt x="8166710" y="7072761"/>
                  <a:pt x="8169103" y="7072458"/>
                  <a:pt x="8171496" y="7072186"/>
                </a:cubicBezTo>
                <a:cubicBezTo>
                  <a:pt x="8177945" y="7071398"/>
                  <a:pt x="8183548" y="7073942"/>
                  <a:pt x="8185547" y="7080576"/>
                </a:cubicBezTo>
                <a:cubicBezTo>
                  <a:pt x="8187183" y="7086058"/>
                  <a:pt x="8183185" y="7093903"/>
                  <a:pt x="8177158" y="7094630"/>
                </a:cubicBezTo>
                <a:close/>
                <a:moveTo>
                  <a:pt x="8168770" y="7126283"/>
                </a:moveTo>
                <a:cubicBezTo>
                  <a:pt x="8157202" y="7117227"/>
                  <a:pt x="8168891" y="7097235"/>
                  <a:pt x="8180611" y="7106383"/>
                </a:cubicBezTo>
                <a:cubicBezTo>
                  <a:pt x="8192179" y="7115439"/>
                  <a:pt x="8180490" y="7135461"/>
                  <a:pt x="8168770" y="7126283"/>
                </a:cubicBezTo>
                <a:close/>
                <a:moveTo>
                  <a:pt x="8177734" y="7005911"/>
                </a:moveTo>
                <a:lnTo>
                  <a:pt x="8174584" y="7009970"/>
                </a:lnTo>
                <a:cubicBezTo>
                  <a:pt x="8170708" y="7014907"/>
                  <a:pt x="8164651" y="7017513"/>
                  <a:pt x="8158716" y="7013968"/>
                </a:cubicBezTo>
                <a:cubicBezTo>
                  <a:pt x="8153840" y="7011060"/>
                  <a:pt x="8150842" y="7003034"/>
                  <a:pt x="8154689" y="6998127"/>
                </a:cubicBezTo>
                <a:lnTo>
                  <a:pt x="8157868" y="6994068"/>
                </a:lnTo>
                <a:cubicBezTo>
                  <a:pt x="8161714" y="6989130"/>
                  <a:pt x="8167801" y="6986496"/>
                  <a:pt x="8173737" y="6990039"/>
                </a:cubicBezTo>
                <a:cubicBezTo>
                  <a:pt x="8178582" y="6992947"/>
                  <a:pt x="8181580" y="7001004"/>
                  <a:pt x="8177734" y="7005911"/>
                </a:cubicBezTo>
                <a:close/>
                <a:moveTo>
                  <a:pt x="8153416" y="7033717"/>
                </a:moveTo>
                <a:lnTo>
                  <a:pt x="8157444" y="7030598"/>
                </a:lnTo>
                <a:cubicBezTo>
                  <a:pt x="8162531" y="7026690"/>
                  <a:pt x="8169164" y="7027145"/>
                  <a:pt x="8173585" y="7031870"/>
                </a:cubicBezTo>
                <a:cubicBezTo>
                  <a:pt x="8175220" y="7033596"/>
                  <a:pt x="8175917" y="7035989"/>
                  <a:pt x="8176068" y="7038382"/>
                </a:cubicBezTo>
                <a:cubicBezTo>
                  <a:pt x="8182337" y="7046893"/>
                  <a:pt x="8170557" y="7058252"/>
                  <a:pt x="8160291" y="7053618"/>
                </a:cubicBezTo>
                <a:cubicBezTo>
                  <a:pt x="8157323" y="7053497"/>
                  <a:pt x="8154416" y="7052315"/>
                  <a:pt x="8152114" y="7049831"/>
                </a:cubicBezTo>
                <a:cubicBezTo>
                  <a:pt x="8148086" y="7045530"/>
                  <a:pt x="8148662" y="7037382"/>
                  <a:pt x="8153416" y="7033717"/>
                </a:cubicBezTo>
                <a:close/>
                <a:moveTo>
                  <a:pt x="8152356" y="7175171"/>
                </a:moveTo>
                <a:lnTo>
                  <a:pt x="8159504" y="7176110"/>
                </a:lnTo>
                <a:cubicBezTo>
                  <a:pt x="8165681" y="7176898"/>
                  <a:pt x="8169255" y="7184470"/>
                  <a:pt x="8167922" y="7189953"/>
                </a:cubicBezTo>
                <a:cubicBezTo>
                  <a:pt x="8167680" y="7190922"/>
                  <a:pt x="8166802" y="7191225"/>
                  <a:pt x="8166347" y="7192012"/>
                </a:cubicBezTo>
                <a:cubicBezTo>
                  <a:pt x="8168043" y="7190862"/>
                  <a:pt x="8169890" y="7189983"/>
                  <a:pt x="8172041" y="7189529"/>
                </a:cubicBezTo>
                <a:cubicBezTo>
                  <a:pt x="8177855" y="7188378"/>
                  <a:pt x="8182549" y="7191376"/>
                  <a:pt x="8186668" y="7195011"/>
                </a:cubicBezTo>
                <a:cubicBezTo>
                  <a:pt x="8191362" y="7199161"/>
                  <a:pt x="8189877" y="7207612"/>
                  <a:pt x="8185637" y="7211337"/>
                </a:cubicBezTo>
                <a:cubicBezTo>
                  <a:pt x="8182670" y="7213942"/>
                  <a:pt x="8179218" y="7214518"/>
                  <a:pt x="8175917" y="7213791"/>
                </a:cubicBezTo>
                <a:cubicBezTo>
                  <a:pt x="8172343" y="7215548"/>
                  <a:pt x="8168012" y="7215396"/>
                  <a:pt x="8164349" y="7213185"/>
                </a:cubicBezTo>
                <a:cubicBezTo>
                  <a:pt x="8159079" y="7210005"/>
                  <a:pt x="8157716" y="7202129"/>
                  <a:pt x="8161139" y="7197132"/>
                </a:cubicBezTo>
                <a:cubicBezTo>
                  <a:pt x="8158928" y="7198010"/>
                  <a:pt x="8156566" y="7198676"/>
                  <a:pt x="8154052" y="7198343"/>
                </a:cubicBezTo>
                <a:lnTo>
                  <a:pt x="8146905" y="7197434"/>
                </a:lnTo>
                <a:cubicBezTo>
                  <a:pt x="8144028" y="7197071"/>
                  <a:pt x="8141818" y="7195163"/>
                  <a:pt x="8140304" y="7192739"/>
                </a:cubicBezTo>
                <a:cubicBezTo>
                  <a:pt x="8139941" y="7193436"/>
                  <a:pt x="8139910" y="7194133"/>
                  <a:pt x="8139365" y="7194829"/>
                </a:cubicBezTo>
                <a:lnTo>
                  <a:pt x="8137397" y="7197344"/>
                </a:lnTo>
                <a:cubicBezTo>
                  <a:pt x="8130129" y="7206673"/>
                  <a:pt x="8117531" y="7199343"/>
                  <a:pt x="8117137" y="7190105"/>
                </a:cubicBezTo>
                <a:cubicBezTo>
                  <a:pt x="8107204" y="7180684"/>
                  <a:pt x="8118712" y="7162419"/>
                  <a:pt x="8130068" y="7171324"/>
                </a:cubicBezTo>
                <a:cubicBezTo>
                  <a:pt x="8132067" y="7172870"/>
                  <a:pt x="8133157" y="7174808"/>
                  <a:pt x="8133853" y="7176807"/>
                </a:cubicBezTo>
                <a:cubicBezTo>
                  <a:pt x="8136306" y="7177777"/>
                  <a:pt x="8138245" y="7179715"/>
                  <a:pt x="8139728" y="7181926"/>
                </a:cubicBezTo>
                <a:cubicBezTo>
                  <a:pt x="8142060" y="7176989"/>
                  <a:pt x="8146966" y="7174475"/>
                  <a:pt x="8152356" y="7175171"/>
                </a:cubicBezTo>
                <a:close/>
                <a:moveTo>
                  <a:pt x="8285966" y="7059585"/>
                </a:moveTo>
                <a:cubicBezTo>
                  <a:pt x="8282453" y="7064674"/>
                  <a:pt x="8274519" y="7065552"/>
                  <a:pt x="8269765" y="7061827"/>
                </a:cubicBezTo>
                <a:lnTo>
                  <a:pt x="8265707" y="7058676"/>
                </a:lnTo>
                <a:cubicBezTo>
                  <a:pt x="8260619" y="7054678"/>
                  <a:pt x="8259862" y="7047711"/>
                  <a:pt x="8263465" y="7042471"/>
                </a:cubicBezTo>
                <a:cubicBezTo>
                  <a:pt x="8266978" y="7037382"/>
                  <a:pt x="8274913" y="7036504"/>
                  <a:pt x="8279667" y="7040230"/>
                </a:cubicBezTo>
                <a:lnTo>
                  <a:pt x="8283725" y="7043380"/>
                </a:lnTo>
                <a:cubicBezTo>
                  <a:pt x="8288813" y="7047348"/>
                  <a:pt x="8289570" y="7054345"/>
                  <a:pt x="8285966" y="7059585"/>
                </a:cubicBezTo>
                <a:close/>
                <a:moveTo>
                  <a:pt x="8290297" y="7135946"/>
                </a:moveTo>
                <a:cubicBezTo>
                  <a:pt x="8296535" y="7136643"/>
                  <a:pt x="8300138" y="7144427"/>
                  <a:pt x="8298806" y="7149909"/>
                </a:cubicBezTo>
                <a:cubicBezTo>
                  <a:pt x="8297868" y="7153756"/>
                  <a:pt x="8295384" y="7156210"/>
                  <a:pt x="8292235" y="7157482"/>
                </a:cubicBezTo>
                <a:cubicBezTo>
                  <a:pt x="8290326" y="7160965"/>
                  <a:pt x="8286693" y="7163328"/>
                  <a:pt x="8282392" y="7163631"/>
                </a:cubicBezTo>
                <a:cubicBezTo>
                  <a:pt x="8276245" y="7164055"/>
                  <a:pt x="8270612" y="7158361"/>
                  <a:pt x="8270582" y="7152303"/>
                </a:cubicBezTo>
                <a:cubicBezTo>
                  <a:pt x="8270552" y="7147577"/>
                  <a:pt x="8271854" y="7143276"/>
                  <a:pt x="8275155" y="7139823"/>
                </a:cubicBezTo>
                <a:cubicBezTo>
                  <a:pt x="8279273" y="7135552"/>
                  <a:pt x="8284845" y="7135310"/>
                  <a:pt x="8290297" y="7135946"/>
                </a:cubicBezTo>
                <a:close/>
                <a:moveTo>
                  <a:pt x="8264708" y="7178685"/>
                </a:moveTo>
                <a:cubicBezTo>
                  <a:pt x="8276427" y="7187863"/>
                  <a:pt x="8259983" y="7204159"/>
                  <a:pt x="8248415" y="7195102"/>
                </a:cubicBezTo>
                <a:cubicBezTo>
                  <a:pt x="8245477" y="7192800"/>
                  <a:pt x="8244327" y="7190074"/>
                  <a:pt x="8244387" y="7187409"/>
                </a:cubicBezTo>
                <a:cubicBezTo>
                  <a:pt x="8242904" y="7190619"/>
                  <a:pt x="8239633" y="7192982"/>
                  <a:pt x="8236059" y="7193709"/>
                </a:cubicBezTo>
                <a:cubicBezTo>
                  <a:pt x="8236059" y="7194345"/>
                  <a:pt x="8236120" y="7194981"/>
                  <a:pt x="8236059" y="7195617"/>
                </a:cubicBezTo>
                <a:cubicBezTo>
                  <a:pt x="8235151" y="7201827"/>
                  <a:pt x="8229882" y="7206643"/>
                  <a:pt x="8223431" y="7206007"/>
                </a:cubicBezTo>
                <a:cubicBezTo>
                  <a:pt x="8217738" y="7205431"/>
                  <a:pt x="8212923" y="7200161"/>
                  <a:pt x="8213135" y="7194375"/>
                </a:cubicBezTo>
                <a:cubicBezTo>
                  <a:pt x="8213014" y="7194102"/>
                  <a:pt x="8212862" y="7193830"/>
                  <a:pt x="8212741" y="7193558"/>
                </a:cubicBezTo>
                <a:cubicBezTo>
                  <a:pt x="8212680" y="7193466"/>
                  <a:pt x="8212620" y="7193406"/>
                  <a:pt x="8212529" y="7193254"/>
                </a:cubicBezTo>
                <a:cubicBezTo>
                  <a:pt x="8211924" y="7192528"/>
                  <a:pt x="8211409" y="7191770"/>
                  <a:pt x="8210803" y="7191043"/>
                </a:cubicBezTo>
                <a:cubicBezTo>
                  <a:pt x="8210349" y="7190498"/>
                  <a:pt x="8207563" y="7187681"/>
                  <a:pt x="8210137" y="7190165"/>
                </a:cubicBezTo>
                <a:cubicBezTo>
                  <a:pt x="8206866" y="7186984"/>
                  <a:pt x="8204262" y="7183925"/>
                  <a:pt x="8204716" y="7178988"/>
                </a:cubicBezTo>
                <a:cubicBezTo>
                  <a:pt x="8205171" y="7174020"/>
                  <a:pt x="8208622" y="7170204"/>
                  <a:pt x="8213256" y="7168871"/>
                </a:cubicBezTo>
                <a:cubicBezTo>
                  <a:pt x="8214195" y="7168598"/>
                  <a:pt x="8215164" y="7168417"/>
                  <a:pt x="8216133" y="7168326"/>
                </a:cubicBezTo>
                <a:cubicBezTo>
                  <a:pt x="8223310" y="7165751"/>
                  <a:pt x="8231578" y="7168507"/>
                  <a:pt x="8238210" y="7171537"/>
                </a:cubicBezTo>
                <a:cubicBezTo>
                  <a:pt x="8243297" y="7173869"/>
                  <a:pt x="8245902" y="7178655"/>
                  <a:pt x="8245235" y="7183956"/>
                </a:cubicBezTo>
                <a:cubicBezTo>
                  <a:pt x="8247930" y="7177504"/>
                  <a:pt x="8257288" y="7172900"/>
                  <a:pt x="8264708" y="7178685"/>
                </a:cubicBezTo>
                <a:close/>
                <a:moveTo>
                  <a:pt x="8257924" y="7391199"/>
                </a:moveTo>
                <a:cubicBezTo>
                  <a:pt x="8258347" y="7390351"/>
                  <a:pt x="8258741" y="7389473"/>
                  <a:pt x="8259347" y="7388715"/>
                </a:cubicBezTo>
                <a:lnTo>
                  <a:pt x="8262497" y="7384656"/>
                </a:lnTo>
                <a:cubicBezTo>
                  <a:pt x="8266373" y="7379689"/>
                  <a:pt x="8274762" y="7380446"/>
                  <a:pt x="8278849" y="7384445"/>
                </a:cubicBezTo>
                <a:cubicBezTo>
                  <a:pt x="8280212" y="7385777"/>
                  <a:pt x="8280969" y="7387352"/>
                  <a:pt x="8281484" y="7388928"/>
                </a:cubicBezTo>
                <a:cubicBezTo>
                  <a:pt x="8281757" y="7387988"/>
                  <a:pt x="8282150" y="7387140"/>
                  <a:pt x="8282605" y="7386292"/>
                </a:cubicBezTo>
                <a:cubicBezTo>
                  <a:pt x="8278244" y="7381082"/>
                  <a:pt x="8278486" y="7372722"/>
                  <a:pt x="8283695" y="7369209"/>
                </a:cubicBezTo>
                <a:cubicBezTo>
                  <a:pt x="8278547" y="7368452"/>
                  <a:pt x="8274155" y="7365423"/>
                  <a:pt x="8273368" y="7359637"/>
                </a:cubicBezTo>
                <a:cubicBezTo>
                  <a:pt x="8272581" y="7353943"/>
                  <a:pt x="8277003" y="7346733"/>
                  <a:pt x="8283241" y="7346612"/>
                </a:cubicBezTo>
                <a:cubicBezTo>
                  <a:pt x="8283998" y="7346612"/>
                  <a:pt x="8284755" y="7346582"/>
                  <a:pt x="8285512" y="7346491"/>
                </a:cubicBezTo>
                <a:cubicBezTo>
                  <a:pt x="8285603" y="7346491"/>
                  <a:pt x="8285573" y="7346491"/>
                  <a:pt x="8285663" y="7346461"/>
                </a:cubicBezTo>
                <a:cubicBezTo>
                  <a:pt x="8285694" y="7346431"/>
                  <a:pt x="8285724" y="7346431"/>
                  <a:pt x="8285784" y="7346370"/>
                </a:cubicBezTo>
                <a:cubicBezTo>
                  <a:pt x="8285876" y="7346279"/>
                  <a:pt x="8285936" y="7346189"/>
                  <a:pt x="8286087" y="7346037"/>
                </a:cubicBezTo>
                <a:cubicBezTo>
                  <a:pt x="8290236" y="7341039"/>
                  <a:pt x="8297050" y="7340282"/>
                  <a:pt x="8302319" y="7344008"/>
                </a:cubicBezTo>
                <a:cubicBezTo>
                  <a:pt x="8307315" y="7347552"/>
                  <a:pt x="8308224" y="7355578"/>
                  <a:pt x="8304348" y="7360243"/>
                </a:cubicBezTo>
                <a:cubicBezTo>
                  <a:pt x="8301108" y="7364120"/>
                  <a:pt x="8296777" y="7366573"/>
                  <a:pt x="8292053" y="7368027"/>
                </a:cubicBezTo>
                <a:cubicBezTo>
                  <a:pt x="8299654" y="7369815"/>
                  <a:pt x="8302985" y="7377902"/>
                  <a:pt x="8301168" y="7383960"/>
                </a:cubicBezTo>
                <a:cubicBezTo>
                  <a:pt x="8308133" y="7392047"/>
                  <a:pt x="8299957" y="7404194"/>
                  <a:pt x="8290509" y="7402618"/>
                </a:cubicBezTo>
                <a:cubicBezTo>
                  <a:pt x="8291659" y="7406344"/>
                  <a:pt x="8291023" y="7410676"/>
                  <a:pt x="8288571" y="7413796"/>
                </a:cubicBezTo>
                <a:lnTo>
                  <a:pt x="8287904" y="7414644"/>
                </a:lnTo>
                <a:cubicBezTo>
                  <a:pt x="8289176" y="7414159"/>
                  <a:pt x="8290660" y="7413887"/>
                  <a:pt x="8292386" y="7413977"/>
                </a:cubicBezTo>
                <a:cubicBezTo>
                  <a:pt x="8306862" y="7414735"/>
                  <a:pt x="8308800" y="7437149"/>
                  <a:pt x="8294597" y="7436967"/>
                </a:cubicBezTo>
                <a:cubicBezTo>
                  <a:pt x="8294415" y="7439482"/>
                  <a:pt x="8293597" y="7441965"/>
                  <a:pt x="8291962" y="7444055"/>
                </a:cubicBezTo>
                <a:lnTo>
                  <a:pt x="8285633" y="7452173"/>
                </a:lnTo>
                <a:cubicBezTo>
                  <a:pt x="8281757" y="7457110"/>
                  <a:pt x="8273702" y="7457019"/>
                  <a:pt x="8269280" y="7453051"/>
                </a:cubicBezTo>
                <a:cubicBezTo>
                  <a:pt x="8264404" y="7448659"/>
                  <a:pt x="8264556" y="7441632"/>
                  <a:pt x="8268401" y="7436695"/>
                </a:cubicBezTo>
                <a:lnTo>
                  <a:pt x="8274731" y="7428577"/>
                </a:lnTo>
                <a:cubicBezTo>
                  <a:pt x="8276548" y="7426275"/>
                  <a:pt x="8279304" y="7425154"/>
                  <a:pt x="8282150" y="7424912"/>
                </a:cubicBezTo>
                <a:cubicBezTo>
                  <a:pt x="8281999" y="7422943"/>
                  <a:pt x="8282423" y="7421065"/>
                  <a:pt x="8283180" y="7419369"/>
                </a:cubicBezTo>
                <a:cubicBezTo>
                  <a:pt x="8280666" y="7421186"/>
                  <a:pt x="8277729" y="7422095"/>
                  <a:pt x="8274701" y="7421580"/>
                </a:cubicBezTo>
                <a:cubicBezTo>
                  <a:pt x="8271460" y="7423791"/>
                  <a:pt x="8267220" y="7424155"/>
                  <a:pt x="8263072" y="7420944"/>
                </a:cubicBezTo>
                <a:cubicBezTo>
                  <a:pt x="8260649" y="7419066"/>
                  <a:pt x="8259438" y="7416703"/>
                  <a:pt x="8258893" y="7414310"/>
                </a:cubicBezTo>
                <a:lnTo>
                  <a:pt x="8257530" y="7414462"/>
                </a:lnTo>
                <a:cubicBezTo>
                  <a:pt x="8251291" y="7415219"/>
                  <a:pt x="8245841" y="7408919"/>
                  <a:pt x="8245720" y="7403133"/>
                </a:cubicBezTo>
                <a:cubicBezTo>
                  <a:pt x="8245568" y="7396439"/>
                  <a:pt x="8250838" y="7392078"/>
                  <a:pt x="8257045" y="7391290"/>
                </a:cubicBezTo>
                <a:lnTo>
                  <a:pt x="8257924" y="7391199"/>
                </a:lnTo>
                <a:close/>
                <a:moveTo>
                  <a:pt x="8268977" y="7304509"/>
                </a:moveTo>
                <a:cubicBezTo>
                  <a:pt x="8283846" y="7305297"/>
                  <a:pt x="8282392" y="7328408"/>
                  <a:pt x="8267523" y="7327591"/>
                </a:cubicBezTo>
                <a:cubicBezTo>
                  <a:pt x="8252654" y="7326773"/>
                  <a:pt x="8254078" y="7303692"/>
                  <a:pt x="8268977" y="7304509"/>
                </a:cubicBezTo>
                <a:close/>
                <a:moveTo>
                  <a:pt x="8354346" y="7269918"/>
                </a:moveTo>
                <a:lnTo>
                  <a:pt x="8354073" y="7275038"/>
                </a:lnTo>
                <a:cubicBezTo>
                  <a:pt x="8353740" y="7281308"/>
                  <a:pt x="8347138" y="7285851"/>
                  <a:pt x="8341203" y="7285154"/>
                </a:cubicBezTo>
                <a:cubicBezTo>
                  <a:pt x="8334722" y="7284367"/>
                  <a:pt x="8330755" y="7278521"/>
                  <a:pt x="8331088" y="7272281"/>
                </a:cubicBezTo>
                <a:lnTo>
                  <a:pt x="8331361" y="7267162"/>
                </a:lnTo>
                <a:cubicBezTo>
                  <a:pt x="8331361" y="7266829"/>
                  <a:pt x="8331603" y="7266586"/>
                  <a:pt x="8331633" y="7266253"/>
                </a:cubicBezTo>
                <a:cubicBezTo>
                  <a:pt x="8330664" y="7266374"/>
                  <a:pt x="8329695" y="7266495"/>
                  <a:pt x="8328726" y="7266617"/>
                </a:cubicBezTo>
                <a:cubicBezTo>
                  <a:pt x="8322518" y="7267374"/>
                  <a:pt x="8316553" y="7263042"/>
                  <a:pt x="8315674" y="7256742"/>
                </a:cubicBezTo>
                <a:cubicBezTo>
                  <a:pt x="8314826" y="7250624"/>
                  <a:pt x="8319338" y="7244444"/>
                  <a:pt x="8325547" y="7243687"/>
                </a:cubicBezTo>
                <a:lnTo>
                  <a:pt x="8332753" y="7242809"/>
                </a:lnTo>
                <a:cubicBezTo>
                  <a:pt x="8338992" y="7242052"/>
                  <a:pt x="8344927" y="7246383"/>
                  <a:pt x="8345805" y="7252683"/>
                </a:cubicBezTo>
                <a:cubicBezTo>
                  <a:pt x="8346018" y="7254319"/>
                  <a:pt x="8345836" y="7255894"/>
                  <a:pt x="8345382" y="7257439"/>
                </a:cubicBezTo>
                <a:cubicBezTo>
                  <a:pt x="8351105" y="7258802"/>
                  <a:pt x="8354649" y="7264103"/>
                  <a:pt x="8354346" y="7269918"/>
                </a:cubicBezTo>
                <a:close/>
                <a:moveTo>
                  <a:pt x="8331543" y="7289667"/>
                </a:moveTo>
                <a:lnTo>
                  <a:pt x="8335601" y="7292848"/>
                </a:lnTo>
                <a:cubicBezTo>
                  <a:pt x="8339052" y="7295543"/>
                  <a:pt x="8340748" y="7299269"/>
                  <a:pt x="8340567" y="7303177"/>
                </a:cubicBezTo>
                <a:lnTo>
                  <a:pt x="8340839" y="7303177"/>
                </a:lnTo>
                <a:cubicBezTo>
                  <a:pt x="8347290" y="7303510"/>
                  <a:pt x="8351923" y="7308841"/>
                  <a:pt x="8351953" y="7315172"/>
                </a:cubicBezTo>
                <a:cubicBezTo>
                  <a:pt x="8351983" y="7321351"/>
                  <a:pt x="8345987" y="7326621"/>
                  <a:pt x="8339961" y="7326288"/>
                </a:cubicBezTo>
                <a:lnTo>
                  <a:pt x="8334843" y="7326015"/>
                </a:lnTo>
                <a:cubicBezTo>
                  <a:pt x="8328393" y="7325652"/>
                  <a:pt x="8323759" y="7320351"/>
                  <a:pt x="8323730" y="7314020"/>
                </a:cubicBezTo>
                <a:cubicBezTo>
                  <a:pt x="8323730" y="7313536"/>
                  <a:pt x="8323972" y="7313112"/>
                  <a:pt x="8324032" y="7312657"/>
                </a:cubicBezTo>
                <a:cubicBezTo>
                  <a:pt x="8323699" y="7312476"/>
                  <a:pt x="8323305" y="7312446"/>
                  <a:pt x="8323002" y="7312203"/>
                </a:cubicBezTo>
                <a:lnTo>
                  <a:pt x="8318944" y="7309053"/>
                </a:lnTo>
                <a:cubicBezTo>
                  <a:pt x="8313826" y="7305055"/>
                  <a:pt x="8312161" y="7298845"/>
                  <a:pt x="8315553" y="7293060"/>
                </a:cubicBezTo>
                <a:cubicBezTo>
                  <a:pt x="8318520" y="7288001"/>
                  <a:pt x="8326757" y="7285942"/>
                  <a:pt x="8331543" y="7289667"/>
                </a:cubicBezTo>
                <a:close/>
                <a:moveTo>
                  <a:pt x="8326455" y="7337889"/>
                </a:moveTo>
                <a:lnTo>
                  <a:pt x="8330513" y="7341039"/>
                </a:lnTo>
                <a:cubicBezTo>
                  <a:pt x="8331664" y="7341948"/>
                  <a:pt x="8332632" y="7343008"/>
                  <a:pt x="8333420" y="7344159"/>
                </a:cubicBezTo>
                <a:cubicBezTo>
                  <a:pt x="8335237" y="7341675"/>
                  <a:pt x="8337963" y="7339888"/>
                  <a:pt x="8341142" y="7339494"/>
                </a:cubicBezTo>
                <a:lnTo>
                  <a:pt x="8348350" y="7338616"/>
                </a:lnTo>
                <a:cubicBezTo>
                  <a:pt x="8354557" y="7337859"/>
                  <a:pt x="8360493" y="7342402"/>
                  <a:pt x="8361281" y="7348642"/>
                </a:cubicBezTo>
                <a:cubicBezTo>
                  <a:pt x="8362068" y="7354821"/>
                  <a:pt x="8357465" y="7360819"/>
                  <a:pt x="8351257" y="7361576"/>
                </a:cubicBezTo>
                <a:lnTo>
                  <a:pt x="8344443" y="7362393"/>
                </a:lnTo>
                <a:cubicBezTo>
                  <a:pt x="8347229" y="7364665"/>
                  <a:pt x="8349106" y="7367997"/>
                  <a:pt x="8348895" y="7371723"/>
                </a:cubicBezTo>
                <a:lnTo>
                  <a:pt x="8348622" y="7376842"/>
                </a:lnTo>
                <a:cubicBezTo>
                  <a:pt x="8348289" y="7383112"/>
                  <a:pt x="8342838" y="7388170"/>
                  <a:pt x="8336539" y="7387867"/>
                </a:cubicBezTo>
                <a:cubicBezTo>
                  <a:pt x="8330331" y="7387595"/>
                  <a:pt x="8325182" y="7382052"/>
                  <a:pt x="8325486" y="7375812"/>
                </a:cubicBezTo>
                <a:lnTo>
                  <a:pt x="8325758" y="7370693"/>
                </a:lnTo>
                <a:cubicBezTo>
                  <a:pt x="8326061" y="7365241"/>
                  <a:pt x="8330240" y="7360940"/>
                  <a:pt x="8335480" y="7360031"/>
                </a:cubicBezTo>
                <a:cubicBezTo>
                  <a:pt x="8334631" y="7359365"/>
                  <a:pt x="8333965" y="7358486"/>
                  <a:pt x="8333299" y="7357577"/>
                </a:cubicBezTo>
                <a:cubicBezTo>
                  <a:pt x="8329876" y="7362061"/>
                  <a:pt x="8322549" y="7364120"/>
                  <a:pt x="8317824" y="7360425"/>
                </a:cubicBezTo>
                <a:lnTo>
                  <a:pt x="8313766" y="7357275"/>
                </a:lnTo>
                <a:cubicBezTo>
                  <a:pt x="8308830" y="7353428"/>
                  <a:pt x="8306710" y="7346885"/>
                  <a:pt x="8310374" y="7341282"/>
                </a:cubicBezTo>
                <a:cubicBezTo>
                  <a:pt x="8313645" y="7336374"/>
                  <a:pt x="8321518" y="7334042"/>
                  <a:pt x="8326455" y="7337889"/>
                </a:cubicBezTo>
                <a:close/>
                <a:moveTo>
                  <a:pt x="8409188" y="7286275"/>
                </a:moveTo>
                <a:cubicBezTo>
                  <a:pt x="8415669" y="7286608"/>
                  <a:pt x="8419969" y="7292696"/>
                  <a:pt x="8419727" y="7298785"/>
                </a:cubicBezTo>
                <a:cubicBezTo>
                  <a:pt x="8419454" y="7305176"/>
                  <a:pt x="8413246" y="7309629"/>
                  <a:pt x="8407189" y="7309325"/>
                </a:cubicBezTo>
                <a:lnTo>
                  <a:pt x="8402071" y="7309053"/>
                </a:lnTo>
                <a:cubicBezTo>
                  <a:pt x="8395591" y="7308720"/>
                  <a:pt x="8391291" y="7302632"/>
                  <a:pt x="8391564" y="7296543"/>
                </a:cubicBezTo>
                <a:cubicBezTo>
                  <a:pt x="8391775" y="7291485"/>
                  <a:pt x="8395743" y="7287729"/>
                  <a:pt x="8400376" y="7286517"/>
                </a:cubicBezTo>
                <a:cubicBezTo>
                  <a:pt x="8399225" y="7286275"/>
                  <a:pt x="8398074" y="7286002"/>
                  <a:pt x="8397105" y="7285275"/>
                </a:cubicBezTo>
                <a:cubicBezTo>
                  <a:pt x="8396530" y="7284821"/>
                  <a:pt x="8395924" y="7284397"/>
                  <a:pt x="8395288" y="7284034"/>
                </a:cubicBezTo>
                <a:lnTo>
                  <a:pt x="8395288" y="7284034"/>
                </a:lnTo>
                <a:cubicBezTo>
                  <a:pt x="8395197" y="7284034"/>
                  <a:pt x="8395167" y="7284034"/>
                  <a:pt x="8395046" y="7284034"/>
                </a:cubicBezTo>
                <a:cubicBezTo>
                  <a:pt x="8394865" y="7284064"/>
                  <a:pt x="8394834" y="7284094"/>
                  <a:pt x="8394471" y="7284155"/>
                </a:cubicBezTo>
                <a:cubicBezTo>
                  <a:pt x="8388142" y="7285578"/>
                  <a:pt x="8382267" y="7281974"/>
                  <a:pt x="8380389" y="7275825"/>
                </a:cubicBezTo>
                <a:cubicBezTo>
                  <a:pt x="8378602" y="7269979"/>
                  <a:pt x="8382812" y="7263073"/>
                  <a:pt x="8388717" y="7261740"/>
                </a:cubicBezTo>
                <a:cubicBezTo>
                  <a:pt x="8395591" y="7260195"/>
                  <a:pt x="8402829" y="7260952"/>
                  <a:pt x="8408613" y="7265193"/>
                </a:cubicBezTo>
                <a:cubicBezTo>
                  <a:pt x="8413671" y="7268919"/>
                  <a:pt x="8416275" y="7275068"/>
                  <a:pt x="8412883" y="7280974"/>
                </a:cubicBezTo>
                <a:cubicBezTo>
                  <a:pt x="8411551" y="7283307"/>
                  <a:pt x="8409067" y="7285124"/>
                  <a:pt x="8406311" y="7286093"/>
                </a:cubicBezTo>
                <a:lnTo>
                  <a:pt x="8409188" y="7286275"/>
                </a:lnTo>
                <a:close/>
                <a:moveTo>
                  <a:pt x="8425481" y="7251108"/>
                </a:moveTo>
                <a:cubicBezTo>
                  <a:pt x="8440319" y="7251896"/>
                  <a:pt x="8440411" y="7275068"/>
                  <a:pt x="8425542" y="7274250"/>
                </a:cubicBezTo>
                <a:cubicBezTo>
                  <a:pt x="8410702" y="7273462"/>
                  <a:pt x="8410612" y="7250321"/>
                  <a:pt x="8425481" y="7251108"/>
                </a:cubicBezTo>
                <a:close/>
                <a:moveTo>
                  <a:pt x="8418788" y="7194466"/>
                </a:moveTo>
                <a:cubicBezTo>
                  <a:pt x="8423633" y="7189680"/>
                  <a:pt x="8430235" y="7190710"/>
                  <a:pt x="8435141" y="7194557"/>
                </a:cubicBezTo>
                <a:lnTo>
                  <a:pt x="8439199" y="7197707"/>
                </a:lnTo>
                <a:cubicBezTo>
                  <a:pt x="8444135" y="7201584"/>
                  <a:pt x="8443105" y="7210126"/>
                  <a:pt x="8439108" y="7214064"/>
                </a:cubicBezTo>
                <a:cubicBezTo>
                  <a:pt x="8434263" y="7218849"/>
                  <a:pt x="8427661" y="7217820"/>
                  <a:pt x="8422755" y="7213973"/>
                </a:cubicBezTo>
                <a:lnTo>
                  <a:pt x="8418697" y="7210823"/>
                </a:lnTo>
                <a:cubicBezTo>
                  <a:pt x="8413731" y="7206946"/>
                  <a:pt x="8414760" y="7198404"/>
                  <a:pt x="8418788" y="7194466"/>
                </a:cubicBezTo>
                <a:close/>
                <a:moveTo>
                  <a:pt x="8463638" y="7629430"/>
                </a:moveTo>
                <a:lnTo>
                  <a:pt x="8462457" y="7634700"/>
                </a:lnTo>
                <a:cubicBezTo>
                  <a:pt x="8461003" y="7641122"/>
                  <a:pt x="8453250" y="7644605"/>
                  <a:pt x="8447315" y="7642818"/>
                </a:cubicBezTo>
                <a:cubicBezTo>
                  <a:pt x="8444892" y="7642091"/>
                  <a:pt x="8443166" y="7640576"/>
                  <a:pt x="8441773" y="7638850"/>
                </a:cubicBezTo>
                <a:cubicBezTo>
                  <a:pt x="8442409" y="7640243"/>
                  <a:pt x="8443348" y="7641485"/>
                  <a:pt x="8443438" y="7643212"/>
                </a:cubicBezTo>
                <a:cubicBezTo>
                  <a:pt x="8443469" y="7643787"/>
                  <a:pt x="8443378" y="7644302"/>
                  <a:pt x="8443348" y="7644847"/>
                </a:cubicBezTo>
                <a:cubicBezTo>
                  <a:pt x="8448950" y="7654600"/>
                  <a:pt x="8438502" y="7669049"/>
                  <a:pt x="8428206" y="7660992"/>
                </a:cubicBezTo>
                <a:cubicBezTo>
                  <a:pt x="8427237" y="7660235"/>
                  <a:pt x="8426480" y="7659386"/>
                  <a:pt x="8425844" y="7658508"/>
                </a:cubicBezTo>
                <a:cubicBezTo>
                  <a:pt x="8424542" y="7657993"/>
                  <a:pt x="8423331" y="7657296"/>
                  <a:pt x="8422240" y="7656388"/>
                </a:cubicBezTo>
                <a:cubicBezTo>
                  <a:pt x="8419000" y="7653601"/>
                  <a:pt x="8418121" y="7649270"/>
                  <a:pt x="8419060" y="7645332"/>
                </a:cubicBezTo>
                <a:cubicBezTo>
                  <a:pt x="8417607" y="7642364"/>
                  <a:pt x="8417334" y="7638971"/>
                  <a:pt x="8419030" y="7635336"/>
                </a:cubicBezTo>
                <a:cubicBezTo>
                  <a:pt x="8421484" y="7630157"/>
                  <a:pt x="8429660" y="7627036"/>
                  <a:pt x="8434657" y="7630459"/>
                </a:cubicBezTo>
                <a:cubicBezTo>
                  <a:pt x="8436564" y="7631762"/>
                  <a:pt x="8438200" y="7633337"/>
                  <a:pt x="8439683" y="7634973"/>
                </a:cubicBezTo>
                <a:cubicBezTo>
                  <a:pt x="8438926" y="7632671"/>
                  <a:pt x="8438654" y="7630157"/>
                  <a:pt x="8439199" y="7627642"/>
                </a:cubicBezTo>
                <a:lnTo>
                  <a:pt x="8440380" y="7622372"/>
                </a:lnTo>
                <a:cubicBezTo>
                  <a:pt x="8440653" y="7621130"/>
                  <a:pt x="8441349" y="7620130"/>
                  <a:pt x="8442015" y="7619131"/>
                </a:cubicBezTo>
                <a:cubicBezTo>
                  <a:pt x="8436564" y="7617132"/>
                  <a:pt x="8432658" y="7612285"/>
                  <a:pt x="8433566" y="7606076"/>
                </a:cubicBezTo>
                <a:cubicBezTo>
                  <a:pt x="8434475" y="7599957"/>
                  <a:pt x="8440925" y="7594354"/>
                  <a:pt x="8447346" y="7595808"/>
                </a:cubicBezTo>
                <a:lnTo>
                  <a:pt x="8452614" y="7596989"/>
                </a:lnTo>
                <a:cubicBezTo>
                  <a:pt x="8459034" y="7598443"/>
                  <a:pt x="8463910" y="7603865"/>
                  <a:pt x="8462910" y="7610771"/>
                </a:cubicBezTo>
                <a:cubicBezTo>
                  <a:pt x="8462578" y="7612952"/>
                  <a:pt x="8461397" y="7614951"/>
                  <a:pt x="8459912" y="7616708"/>
                </a:cubicBezTo>
                <a:cubicBezTo>
                  <a:pt x="8463335" y="7619797"/>
                  <a:pt x="8464727" y="7624704"/>
                  <a:pt x="8463638" y="7629430"/>
                </a:cubicBezTo>
                <a:close/>
                <a:moveTo>
                  <a:pt x="8487470" y="7443025"/>
                </a:moveTo>
                <a:lnTo>
                  <a:pt x="8489832" y="7439421"/>
                </a:lnTo>
                <a:cubicBezTo>
                  <a:pt x="8488561" y="7436240"/>
                  <a:pt x="8488500" y="7432636"/>
                  <a:pt x="8490347" y="7429334"/>
                </a:cubicBezTo>
                <a:cubicBezTo>
                  <a:pt x="8492709" y="7425094"/>
                  <a:pt x="8496706" y="7423700"/>
                  <a:pt x="8501128" y="7422610"/>
                </a:cubicBezTo>
                <a:cubicBezTo>
                  <a:pt x="8504550" y="7421792"/>
                  <a:pt x="8507760" y="7423125"/>
                  <a:pt x="8510213" y="7425396"/>
                </a:cubicBezTo>
                <a:cubicBezTo>
                  <a:pt x="8510455" y="7425427"/>
                  <a:pt x="8510667" y="7425457"/>
                  <a:pt x="8510910" y="7425488"/>
                </a:cubicBezTo>
                <a:cubicBezTo>
                  <a:pt x="8517329" y="7426215"/>
                  <a:pt x="8521418" y="7432272"/>
                  <a:pt x="8520873" y="7438451"/>
                </a:cubicBezTo>
                <a:cubicBezTo>
                  <a:pt x="8520721" y="7440299"/>
                  <a:pt x="8519934" y="7441904"/>
                  <a:pt x="8518935" y="7443358"/>
                </a:cubicBezTo>
                <a:cubicBezTo>
                  <a:pt x="8522447" y="7443298"/>
                  <a:pt x="8525839" y="7444934"/>
                  <a:pt x="8527625" y="7449447"/>
                </a:cubicBezTo>
                <a:cubicBezTo>
                  <a:pt x="8533016" y="7463108"/>
                  <a:pt x="8512848" y="7474497"/>
                  <a:pt x="8507396" y="7460654"/>
                </a:cubicBezTo>
                <a:cubicBezTo>
                  <a:pt x="8506760" y="7459079"/>
                  <a:pt x="8506549" y="7457534"/>
                  <a:pt x="8506549" y="7456050"/>
                </a:cubicBezTo>
                <a:lnTo>
                  <a:pt x="8506428" y="7456232"/>
                </a:lnTo>
                <a:cubicBezTo>
                  <a:pt x="8504459" y="7459200"/>
                  <a:pt x="8501340" y="7460654"/>
                  <a:pt x="8498070" y="7460896"/>
                </a:cubicBezTo>
                <a:cubicBezTo>
                  <a:pt x="8502552" y="7464561"/>
                  <a:pt x="8504762" y="7471135"/>
                  <a:pt x="8500159" y="7477011"/>
                </a:cubicBezTo>
                <a:lnTo>
                  <a:pt x="8498191" y="7479525"/>
                </a:lnTo>
                <a:cubicBezTo>
                  <a:pt x="8489015" y="7491247"/>
                  <a:pt x="8471087" y="7476647"/>
                  <a:pt x="8480263" y="7464925"/>
                </a:cubicBezTo>
                <a:lnTo>
                  <a:pt x="8482231" y="7462411"/>
                </a:lnTo>
                <a:cubicBezTo>
                  <a:pt x="8484351" y="7459715"/>
                  <a:pt x="8486925" y="7458564"/>
                  <a:pt x="8489500" y="7458261"/>
                </a:cubicBezTo>
                <a:cubicBezTo>
                  <a:pt x="8485018" y="7454627"/>
                  <a:pt x="8484351" y="7447751"/>
                  <a:pt x="8487470" y="7443025"/>
                </a:cubicBezTo>
                <a:close/>
                <a:moveTo>
                  <a:pt x="8513726" y="7500122"/>
                </a:moveTo>
                <a:cubicBezTo>
                  <a:pt x="8510244" y="7503575"/>
                  <a:pt x="8505519" y="7505241"/>
                  <a:pt x="8500522" y="7502757"/>
                </a:cubicBezTo>
                <a:cubicBezTo>
                  <a:pt x="8495435" y="7500243"/>
                  <a:pt x="8491801" y="7492489"/>
                  <a:pt x="8495254" y="7487279"/>
                </a:cubicBezTo>
                <a:lnTo>
                  <a:pt x="8498100" y="7482978"/>
                </a:lnTo>
                <a:cubicBezTo>
                  <a:pt x="8501552" y="7477738"/>
                  <a:pt x="8507396" y="7474678"/>
                  <a:pt x="8513574" y="7477707"/>
                </a:cubicBezTo>
                <a:cubicBezTo>
                  <a:pt x="8513787" y="7477798"/>
                  <a:pt x="8513938" y="7478041"/>
                  <a:pt x="8514181" y="7478192"/>
                </a:cubicBezTo>
                <a:cubicBezTo>
                  <a:pt x="8519117" y="7476102"/>
                  <a:pt x="8525021" y="7477556"/>
                  <a:pt x="8528232" y="7482008"/>
                </a:cubicBezTo>
                <a:cubicBezTo>
                  <a:pt x="8528625" y="7482493"/>
                  <a:pt x="8528807" y="7482766"/>
                  <a:pt x="8528868" y="7482857"/>
                </a:cubicBezTo>
                <a:cubicBezTo>
                  <a:pt x="8528898" y="7482887"/>
                  <a:pt x="8528958" y="7482948"/>
                  <a:pt x="8529019" y="7483008"/>
                </a:cubicBezTo>
                <a:cubicBezTo>
                  <a:pt x="8529050" y="7483038"/>
                  <a:pt x="8529050" y="7483038"/>
                  <a:pt x="8529079" y="7483069"/>
                </a:cubicBezTo>
                <a:cubicBezTo>
                  <a:pt x="8529776" y="7483008"/>
                  <a:pt x="8530442" y="7482978"/>
                  <a:pt x="8531169" y="7482827"/>
                </a:cubicBezTo>
                <a:cubicBezTo>
                  <a:pt x="8537529" y="7481645"/>
                  <a:pt x="8542889" y="7487824"/>
                  <a:pt x="8543554" y="7493519"/>
                </a:cubicBezTo>
                <a:cubicBezTo>
                  <a:pt x="8544342" y="7500183"/>
                  <a:pt x="8538831" y="7504847"/>
                  <a:pt x="8532895" y="7505907"/>
                </a:cubicBezTo>
                <a:cubicBezTo>
                  <a:pt x="8525658" y="7507210"/>
                  <a:pt x="8518965" y="7504726"/>
                  <a:pt x="8513726" y="7500122"/>
                </a:cubicBezTo>
                <a:close/>
                <a:moveTo>
                  <a:pt x="8502491" y="7541044"/>
                </a:moveTo>
                <a:cubicBezTo>
                  <a:pt x="8499704" y="7539196"/>
                  <a:pt x="8498494" y="7536864"/>
                  <a:pt x="8498130" y="7534501"/>
                </a:cubicBezTo>
                <a:cubicBezTo>
                  <a:pt x="8492830" y="7539499"/>
                  <a:pt x="8483352" y="7540044"/>
                  <a:pt x="8479930" y="7531411"/>
                </a:cubicBezTo>
                <a:cubicBezTo>
                  <a:pt x="8474479" y="7517569"/>
                  <a:pt x="8495465" y="7507876"/>
                  <a:pt x="8500947" y="7521719"/>
                </a:cubicBezTo>
                <a:cubicBezTo>
                  <a:pt x="8501461" y="7523021"/>
                  <a:pt x="8501552" y="7524263"/>
                  <a:pt x="8501613" y="7525505"/>
                </a:cubicBezTo>
                <a:cubicBezTo>
                  <a:pt x="8505519" y="7521658"/>
                  <a:pt x="8511848" y="7519750"/>
                  <a:pt x="8517602" y="7523566"/>
                </a:cubicBezTo>
                <a:cubicBezTo>
                  <a:pt x="8530018" y="7531744"/>
                  <a:pt x="8514725" y="7549161"/>
                  <a:pt x="8502491" y="7541044"/>
                </a:cubicBezTo>
                <a:close/>
                <a:moveTo>
                  <a:pt x="8515543" y="7385929"/>
                </a:moveTo>
                <a:lnTo>
                  <a:pt x="8513665" y="7381143"/>
                </a:lnTo>
                <a:cubicBezTo>
                  <a:pt x="8511364" y="7375327"/>
                  <a:pt x="8512787" y="7368633"/>
                  <a:pt x="8518783" y="7365604"/>
                </a:cubicBezTo>
                <a:cubicBezTo>
                  <a:pt x="8523992" y="7362969"/>
                  <a:pt x="8532017" y="7364938"/>
                  <a:pt x="8534318" y="7370723"/>
                </a:cubicBezTo>
                <a:lnTo>
                  <a:pt x="8536196" y="7375509"/>
                </a:lnTo>
                <a:cubicBezTo>
                  <a:pt x="8538497" y="7381325"/>
                  <a:pt x="8537074" y="7388049"/>
                  <a:pt x="8531078" y="7391048"/>
                </a:cubicBezTo>
                <a:cubicBezTo>
                  <a:pt x="8525870" y="7393683"/>
                  <a:pt x="8517844" y="7391745"/>
                  <a:pt x="8515543" y="7385929"/>
                </a:cubicBezTo>
                <a:close/>
                <a:moveTo>
                  <a:pt x="8487955" y="7671533"/>
                </a:moveTo>
                <a:cubicBezTo>
                  <a:pt x="8487259" y="7677197"/>
                  <a:pt x="8481626" y="7682498"/>
                  <a:pt x="8475660" y="7682043"/>
                </a:cubicBezTo>
                <a:cubicBezTo>
                  <a:pt x="8475357" y="7682285"/>
                  <a:pt x="8474963" y="7682346"/>
                  <a:pt x="8474660" y="7682558"/>
                </a:cubicBezTo>
                <a:cubicBezTo>
                  <a:pt x="8473994" y="7687071"/>
                  <a:pt x="8469997" y="7691282"/>
                  <a:pt x="8465879" y="7692312"/>
                </a:cubicBezTo>
                <a:cubicBezTo>
                  <a:pt x="8459277" y="7693977"/>
                  <a:pt x="8454129" y="7689767"/>
                  <a:pt x="8451827" y="7683952"/>
                </a:cubicBezTo>
                <a:lnTo>
                  <a:pt x="8449950" y="7679166"/>
                </a:lnTo>
                <a:cubicBezTo>
                  <a:pt x="8447648" y="7673320"/>
                  <a:pt x="8452856" y="7666505"/>
                  <a:pt x="8458338" y="7665111"/>
                </a:cubicBezTo>
                <a:cubicBezTo>
                  <a:pt x="8458702" y="7665020"/>
                  <a:pt x="8459034" y="7665111"/>
                  <a:pt x="8459428" y="7665051"/>
                </a:cubicBezTo>
                <a:cubicBezTo>
                  <a:pt x="8459459" y="7665020"/>
                  <a:pt x="8459459" y="7664929"/>
                  <a:pt x="8459488" y="7664899"/>
                </a:cubicBezTo>
                <a:cubicBezTo>
                  <a:pt x="8461397" y="7659841"/>
                  <a:pt x="8466696" y="7655570"/>
                  <a:pt x="8472177" y="7656812"/>
                </a:cubicBezTo>
                <a:lnTo>
                  <a:pt x="8477447" y="7657993"/>
                </a:lnTo>
                <a:cubicBezTo>
                  <a:pt x="8483806" y="7659416"/>
                  <a:pt x="8488833" y="7664505"/>
                  <a:pt x="8487955" y="7671533"/>
                </a:cubicBezTo>
                <a:close/>
                <a:moveTo>
                  <a:pt x="8505429" y="7651753"/>
                </a:moveTo>
                <a:cubicBezTo>
                  <a:pt x="8499977" y="7637911"/>
                  <a:pt x="8522417" y="7632247"/>
                  <a:pt x="8527838" y="7645968"/>
                </a:cubicBezTo>
                <a:cubicBezTo>
                  <a:pt x="8529231" y="7649512"/>
                  <a:pt x="8528777" y="7652510"/>
                  <a:pt x="8527262" y="7654813"/>
                </a:cubicBezTo>
                <a:cubicBezTo>
                  <a:pt x="8533108" y="7652026"/>
                  <a:pt x="8541829" y="7653480"/>
                  <a:pt x="8544948" y="7661355"/>
                </a:cubicBezTo>
                <a:cubicBezTo>
                  <a:pt x="8548521" y="7670442"/>
                  <a:pt x="8540072" y="7675925"/>
                  <a:pt x="8532320" y="7674804"/>
                </a:cubicBezTo>
                <a:lnTo>
                  <a:pt x="8536711" y="7676682"/>
                </a:lnTo>
                <a:cubicBezTo>
                  <a:pt x="8542465" y="7679196"/>
                  <a:pt x="8544797" y="7686587"/>
                  <a:pt x="8542192" y="7692100"/>
                </a:cubicBezTo>
                <a:cubicBezTo>
                  <a:pt x="8539436" y="7697885"/>
                  <a:pt x="8532501" y="7700066"/>
                  <a:pt x="8526778" y="7697582"/>
                </a:cubicBezTo>
                <a:lnTo>
                  <a:pt x="8520116" y="7694674"/>
                </a:lnTo>
                <a:cubicBezTo>
                  <a:pt x="8514362" y="7692160"/>
                  <a:pt x="8512030" y="7684769"/>
                  <a:pt x="8514634" y="7679257"/>
                </a:cubicBezTo>
                <a:cubicBezTo>
                  <a:pt x="8515664" y="7677076"/>
                  <a:pt x="8517450" y="7675592"/>
                  <a:pt x="8519389" y="7674501"/>
                </a:cubicBezTo>
                <a:cubicBezTo>
                  <a:pt x="8518420" y="7675561"/>
                  <a:pt x="8517239" y="7676440"/>
                  <a:pt x="8515876" y="7677015"/>
                </a:cubicBezTo>
                <a:lnTo>
                  <a:pt x="8506307" y="7680801"/>
                </a:lnTo>
                <a:cubicBezTo>
                  <a:pt x="8500462" y="7683104"/>
                  <a:pt x="8493708" y="7681165"/>
                  <a:pt x="8490923" y="7675198"/>
                </a:cubicBezTo>
                <a:cubicBezTo>
                  <a:pt x="8488409" y="7669776"/>
                  <a:pt x="8490710" y="7662112"/>
                  <a:pt x="8496525" y="7659841"/>
                </a:cubicBezTo>
                <a:lnTo>
                  <a:pt x="8506094" y="7656054"/>
                </a:lnTo>
                <a:cubicBezTo>
                  <a:pt x="8506731" y="7655812"/>
                  <a:pt x="8507396" y="7655812"/>
                  <a:pt x="8508063" y="7655661"/>
                </a:cubicBezTo>
                <a:cubicBezTo>
                  <a:pt x="8507033" y="7654540"/>
                  <a:pt x="8506065" y="7653389"/>
                  <a:pt x="8505429" y="7651753"/>
                </a:cubicBezTo>
                <a:close/>
                <a:moveTo>
                  <a:pt x="8549611" y="7840550"/>
                </a:moveTo>
                <a:cubicBezTo>
                  <a:pt x="8549036" y="7846730"/>
                  <a:pt x="8542102" y="7852273"/>
                  <a:pt x="8535893" y="7850879"/>
                </a:cubicBezTo>
                <a:lnTo>
                  <a:pt x="8530624" y="7849698"/>
                </a:lnTo>
                <a:cubicBezTo>
                  <a:pt x="8523962" y="7848214"/>
                  <a:pt x="8519631" y="7842974"/>
                  <a:pt x="8520298" y="7835976"/>
                </a:cubicBezTo>
                <a:cubicBezTo>
                  <a:pt x="8520873" y="7829798"/>
                  <a:pt x="8527808" y="7824224"/>
                  <a:pt x="8534016" y="7825648"/>
                </a:cubicBezTo>
                <a:lnTo>
                  <a:pt x="8539285" y="7826829"/>
                </a:lnTo>
                <a:cubicBezTo>
                  <a:pt x="8545917" y="7828344"/>
                  <a:pt x="8550278" y="7833554"/>
                  <a:pt x="8549611" y="7840550"/>
                </a:cubicBezTo>
                <a:close/>
                <a:moveTo>
                  <a:pt x="8548734" y="7829313"/>
                </a:moveTo>
                <a:lnTo>
                  <a:pt x="8549915" y="7824043"/>
                </a:lnTo>
                <a:cubicBezTo>
                  <a:pt x="8551398" y="7817379"/>
                  <a:pt x="8557122" y="7813259"/>
                  <a:pt x="8563935" y="7814107"/>
                </a:cubicBezTo>
                <a:cubicBezTo>
                  <a:pt x="8570234" y="7814895"/>
                  <a:pt x="8575262" y="7821922"/>
                  <a:pt x="8573838" y="7828131"/>
                </a:cubicBezTo>
                <a:lnTo>
                  <a:pt x="8572658" y="7833402"/>
                </a:lnTo>
                <a:cubicBezTo>
                  <a:pt x="8571173" y="7840066"/>
                  <a:pt x="8565450" y="7844186"/>
                  <a:pt x="8558636" y="7843337"/>
                </a:cubicBezTo>
                <a:cubicBezTo>
                  <a:pt x="8552367" y="7842550"/>
                  <a:pt x="8547340" y="7835522"/>
                  <a:pt x="8548734" y="7829313"/>
                </a:cubicBezTo>
                <a:close/>
                <a:moveTo>
                  <a:pt x="8349834" y="7929270"/>
                </a:moveTo>
                <a:cubicBezTo>
                  <a:pt x="8334541" y="7925816"/>
                  <a:pt x="8340234" y="7902190"/>
                  <a:pt x="8355466" y="7905613"/>
                </a:cubicBezTo>
                <a:cubicBezTo>
                  <a:pt x="8370759" y="7909067"/>
                  <a:pt x="8365066" y="7932662"/>
                  <a:pt x="8349834" y="7929270"/>
                </a:cubicBezTo>
                <a:close/>
                <a:moveTo>
                  <a:pt x="8352650" y="8065029"/>
                </a:moveTo>
                <a:lnTo>
                  <a:pt x="8347653" y="8067089"/>
                </a:lnTo>
                <a:cubicBezTo>
                  <a:pt x="8341566" y="8069603"/>
                  <a:pt x="8334480" y="8067937"/>
                  <a:pt x="8331330" y="8061698"/>
                </a:cubicBezTo>
                <a:cubicBezTo>
                  <a:pt x="8328545" y="8056154"/>
                  <a:pt x="8330664" y="8047855"/>
                  <a:pt x="8336721" y="8045371"/>
                </a:cubicBezTo>
                <a:lnTo>
                  <a:pt x="8341718" y="8043311"/>
                </a:lnTo>
                <a:cubicBezTo>
                  <a:pt x="8347804" y="8040798"/>
                  <a:pt x="8354921" y="8042463"/>
                  <a:pt x="8358040" y="8048703"/>
                </a:cubicBezTo>
                <a:cubicBezTo>
                  <a:pt x="8360826" y="8054276"/>
                  <a:pt x="8358707" y="8062545"/>
                  <a:pt x="8352650" y="8065029"/>
                </a:cubicBezTo>
                <a:close/>
                <a:moveTo>
                  <a:pt x="8362280" y="7865267"/>
                </a:moveTo>
                <a:lnTo>
                  <a:pt x="8361371" y="7866600"/>
                </a:lnTo>
                <a:cubicBezTo>
                  <a:pt x="8358010" y="7871658"/>
                  <a:pt x="8352468" y="7874687"/>
                  <a:pt x="8346472" y="7872113"/>
                </a:cubicBezTo>
                <a:cubicBezTo>
                  <a:pt x="8344988" y="7872386"/>
                  <a:pt x="8343383" y="7872446"/>
                  <a:pt x="8341597" y="7872021"/>
                </a:cubicBezTo>
                <a:cubicBezTo>
                  <a:pt x="8338992" y="7871416"/>
                  <a:pt x="8337114" y="7870114"/>
                  <a:pt x="8335570" y="7868538"/>
                </a:cubicBezTo>
                <a:lnTo>
                  <a:pt x="8334843" y="7869659"/>
                </a:lnTo>
                <a:cubicBezTo>
                  <a:pt x="8333844" y="7871174"/>
                  <a:pt x="8332511" y="7872294"/>
                  <a:pt x="8331057" y="7873112"/>
                </a:cubicBezTo>
                <a:cubicBezTo>
                  <a:pt x="8331482" y="7878504"/>
                  <a:pt x="8330028" y="7883956"/>
                  <a:pt x="8325849" y="7888288"/>
                </a:cubicBezTo>
                <a:cubicBezTo>
                  <a:pt x="8323790" y="7890407"/>
                  <a:pt x="8321367" y="7891498"/>
                  <a:pt x="8318944" y="7892558"/>
                </a:cubicBezTo>
                <a:cubicBezTo>
                  <a:pt x="8320519" y="7897616"/>
                  <a:pt x="8318914" y="7903493"/>
                  <a:pt x="8314281" y="7906431"/>
                </a:cubicBezTo>
                <a:cubicBezTo>
                  <a:pt x="8312130" y="7907794"/>
                  <a:pt x="8309981" y="7909157"/>
                  <a:pt x="8307830" y="7910520"/>
                </a:cubicBezTo>
                <a:cubicBezTo>
                  <a:pt x="8302258" y="7914034"/>
                  <a:pt x="8294657" y="7912610"/>
                  <a:pt x="8290993" y="7907037"/>
                </a:cubicBezTo>
                <a:cubicBezTo>
                  <a:pt x="8288903" y="7903856"/>
                  <a:pt x="8288753" y="7899858"/>
                  <a:pt x="8289963" y="7896345"/>
                </a:cubicBezTo>
                <a:cubicBezTo>
                  <a:pt x="8287117" y="7893982"/>
                  <a:pt x="8285421" y="7890801"/>
                  <a:pt x="8285451" y="7887379"/>
                </a:cubicBezTo>
                <a:cubicBezTo>
                  <a:pt x="8285300" y="7887318"/>
                  <a:pt x="8285179" y="7887197"/>
                  <a:pt x="8285027" y="7887137"/>
                </a:cubicBezTo>
                <a:cubicBezTo>
                  <a:pt x="8283149" y="7893982"/>
                  <a:pt x="8275367" y="7899434"/>
                  <a:pt x="8267706" y="7894345"/>
                </a:cubicBezTo>
                <a:cubicBezTo>
                  <a:pt x="8258408" y="7888196"/>
                  <a:pt x="8263163" y="7875838"/>
                  <a:pt x="8271339" y="7873415"/>
                </a:cubicBezTo>
                <a:cubicBezTo>
                  <a:pt x="8269704" y="7868296"/>
                  <a:pt x="8270946" y="7862268"/>
                  <a:pt x="8273398" y="7856998"/>
                </a:cubicBezTo>
                <a:cubicBezTo>
                  <a:pt x="8272551" y="7855120"/>
                  <a:pt x="8272036" y="7853030"/>
                  <a:pt x="8272248" y="7850637"/>
                </a:cubicBezTo>
                <a:cubicBezTo>
                  <a:pt x="8272793" y="7844488"/>
                  <a:pt x="8279698" y="7838824"/>
                  <a:pt x="8285905" y="7840248"/>
                </a:cubicBezTo>
                <a:lnTo>
                  <a:pt x="8291175" y="7841429"/>
                </a:lnTo>
                <a:cubicBezTo>
                  <a:pt x="8292719" y="7841762"/>
                  <a:pt x="8294112" y="7842367"/>
                  <a:pt x="8295384" y="7843095"/>
                </a:cubicBezTo>
                <a:cubicBezTo>
                  <a:pt x="8297382" y="7836249"/>
                  <a:pt x="8306226" y="7830555"/>
                  <a:pt x="8314250" y="7835886"/>
                </a:cubicBezTo>
                <a:cubicBezTo>
                  <a:pt x="8320368" y="7839914"/>
                  <a:pt x="8319732" y="7846215"/>
                  <a:pt x="8316067" y="7850577"/>
                </a:cubicBezTo>
                <a:cubicBezTo>
                  <a:pt x="8317127" y="7850819"/>
                  <a:pt x="8318157" y="7851182"/>
                  <a:pt x="8319065" y="7851728"/>
                </a:cubicBezTo>
                <a:cubicBezTo>
                  <a:pt x="8322760" y="7846851"/>
                  <a:pt x="8329695" y="7846154"/>
                  <a:pt x="8334722" y="7849304"/>
                </a:cubicBezTo>
                <a:cubicBezTo>
                  <a:pt x="8335146" y="7849577"/>
                  <a:pt x="8335328" y="7850031"/>
                  <a:pt x="8335691" y="7850364"/>
                </a:cubicBezTo>
                <a:cubicBezTo>
                  <a:pt x="8337963" y="7848244"/>
                  <a:pt x="8341142" y="7847093"/>
                  <a:pt x="8345261" y="7848032"/>
                </a:cubicBezTo>
                <a:cubicBezTo>
                  <a:pt x="8345805" y="7848153"/>
                  <a:pt x="8346139" y="7848487"/>
                  <a:pt x="8346623" y="7848638"/>
                </a:cubicBezTo>
                <a:cubicBezTo>
                  <a:pt x="8349955" y="7845821"/>
                  <a:pt x="8354255" y="7844670"/>
                  <a:pt x="8358828" y="7846881"/>
                </a:cubicBezTo>
                <a:cubicBezTo>
                  <a:pt x="8361826" y="7848335"/>
                  <a:pt x="8364127" y="7851667"/>
                  <a:pt x="8365005" y="7855180"/>
                </a:cubicBezTo>
                <a:cubicBezTo>
                  <a:pt x="8365308" y="7854484"/>
                  <a:pt x="8365611" y="7853818"/>
                  <a:pt x="8365913" y="7853121"/>
                </a:cubicBezTo>
                <a:cubicBezTo>
                  <a:pt x="8368427" y="7847396"/>
                  <a:pt x="8375483" y="7844730"/>
                  <a:pt x="8381176" y="7847275"/>
                </a:cubicBezTo>
                <a:cubicBezTo>
                  <a:pt x="8386900" y="7849819"/>
                  <a:pt x="8389534" y="7856816"/>
                  <a:pt x="8387051" y="7862541"/>
                </a:cubicBezTo>
                <a:lnTo>
                  <a:pt x="8384145" y="7869205"/>
                </a:lnTo>
                <a:cubicBezTo>
                  <a:pt x="8381661" y="7874960"/>
                  <a:pt x="8374575" y="7877595"/>
                  <a:pt x="8368882" y="7875081"/>
                </a:cubicBezTo>
                <a:cubicBezTo>
                  <a:pt x="8364914" y="7873264"/>
                  <a:pt x="8362583" y="7869386"/>
                  <a:pt x="8362280" y="7865267"/>
                </a:cubicBezTo>
                <a:close/>
                <a:moveTo>
                  <a:pt x="8206745" y="7809413"/>
                </a:moveTo>
                <a:cubicBezTo>
                  <a:pt x="8203626" y="7803082"/>
                  <a:pt x="8206776" y="7796661"/>
                  <a:pt x="8212317" y="7793146"/>
                </a:cubicBezTo>
                <a:lnTo>
                  <a:pt x="8218768" y="7789058"/>
                </a:lnTo>
                <a:cubicBezTo>
                  <a:pt x="8224340" y="7785544"/>
                  <a:pt x="8232364" y="7789239"/>
                  <a:pt x="8235030" y="7794631"/>
                </a:cubicBezTo>
                <a:cubicBezTo>
                  <a:pt x="8238149" y="7800962"/>
                  <a:pt x="8234999" y="7807383"/>
                  <a:pt x="8229458" y="7810896"/>
                </a:cubicBezTo>
                <a:lnTo>
                  <a:pt x="8227549" y="7812108"/>
                </a:lnTo>
                <a:cubicBezTo>
                  <a:pt x="8230668" y="7815107"/>
                  <a:pt x="8232093" y="7819832"/>
                  <a:pt x="8231123" y="7824103"/>
                </a:cubicBezTo>
                <a:lnTo>
                  <a:pt x="8229942" y="7829374"/>
                </a:lnTo>
                <a:cubicBezTo>
                  <a:pt x="8228458" y="7836007"/>
                  <a:pt x="8221402" y="7839430"/>
                  <a:pt x="8215134" y="7838097"/>
                </a:cubicBezTo>
                <a:cubicBezTo>
                  <a:pt x="8208562" y="7836704"/>
                  <a:pt x="8205019" y="7829464"/>
                  <a:pt x="8206412" y="7823286"/>
                </a:cubicBezTo>
                <a:lnTo>
                  <a:pt x="8207593" y="7818015"/>
                </a:lnTo>
                <a:cubicBezTo>
                  <a:pt x="8208017" y="7816197"/>
                  <a:pt x="8208865" y="7814653"/>
                  <a:pt x="8209986" y="7813350"/>
                </a:cubicBezTo>
                <a:cubicBezTo>
                  <a:pt x="8208622" y="7812200"/>
                  <a:pt x="8207472" y="7810896"/>
                  <a:pt x="8206745" y="7809413"/>
                </a:cubicBezTo>
                <a:close/>
                <a:moveTo>
                  <a:pt x="8079586" y="7771489"/>
                </a:moveTo>
                <a:lnTo>
                  <a:pt x="8075528" y="7768339"/>
                </a:lnTo>
                <a:cubicBezTo>
                  <a:pt x="8070592" y="7764462"/>
                  <a:pt x="8068472" y="7757919"/>
                  <a:pt x="8072136" y="7752316"/>
                </a:cubicBezTo>
                <a:cubicBezTo>
                  <a:pt x="8074468" y="7748742"/>
                  <a:pt x="8079313" y="7746591"/>
                  <a:pt x="8083644" y="7747167"/>
                </a:cubicBezTo>
                <a:lnTo>
                  <a:pt x="8085521" y="7744774"/>
                </a:lnTo>
                <a:cubicBezTo>
                  <a:pt x="8089519" y="7739655"/>
                  <a:pt x="8095909" y="7738170"/>
                  <a:pt x="8101572" y="7741623"/>
                </a:cubicBezTo>
                <a:cubicBezTo>
                  <a:pt x="8106629" y="7744743"/>
                  <a:pt x="8108446" y="7752922"/>
                  <a:pt x="8104721" y="7757677"/>
                </a:cubicBezTo>
                <a:lnTo>
                  <a:pt x="8101572" y="7761706"/>
                </a:lnTo>
                <a:cubicBezTo>
                  <a:pt x="8100178" y="7763493"/>
                  <a:pt x="8098452" y="7764644"/>
                  <a:pt x="8096635" y="7765492"/>
                </a:cubicBezTo>
                <a:cubicBezTo>
                  <a:pt x="8096333" y="7766371"/>
                  <a:pt x="8096151" y="7767249"/>
                  <a:pt x="8095606" y="7768067"/>
                </a:cubicBezTo>
                <a:cubicBezTo>
                  <a:pt x="8092365" y="7772974"/>
                  <a:pt x="8084492" y="7775336"/>
                  <a:pt x="8079586" y="7771489"/>
                </a:cubicBezTo>
                <a:close/>
                <a:moveTo>
                  <a:pt x="8090488" y="7816319"/>
                </a:moveTo>
                <a:cubicBezTo>
                  <a:pt x="8087490" y="7821377"/>
                  <a:pt x="8079252" y="7823436"/>
                  <a:pt x="8074468" y="7819681"/>
                </a:cubicBezTo>
                <a:lnTo>
                  <a:pt x="8070410" y="7816530"/>
                </a:lnTo>
                <a:cubicBezTo>
                  <a:pt x="8065292" y="7812532"/>
                  <a:pt x="8063627" y="7806323"/>
                  <a:pt x="8067018" y="7800538"/>
                </a:cubicBezTo>
                <a:cubicBezTo>
                  <a:pt x="8069986" y="7795479"/>
                  <a:pt x="8078253" y="7793419"/>
                  <a:pt x="8083008" y="7797176"/>
                </a:cubicBezTo>
                <a:lnTo>
                  <a:pt x="8087066" y="7800325"/>
                </a:lnTo>
                <a:cubicBezTo>
                  <a:pt x="8092214" y="7804324"/>
                  <a:pt x="8093879" y="7810533"/>
                  <a:pt x="8090488" y="7816319"/>
                </a:cubicBezTo>
                <a:close/>
                <a:moveTo>
                  <a:pt x="8106084" y="7732143"/>
                </a:moveTo>
                <a:cubicBezTo>
                  <a:pt x="8104600" y="7732325"/>
                  <a:pt x="8103146" y="7732052"/>
                  <a:pt x="8101814" y="7731537"/>
                </a:cubicBezTo>
                <a:cubicBezTo>
                  <a:pt x="8099360" y="7735959"/>
                  <a:pt x="8094728" y="7738534"/>
                  <a:pt x="8089277" y="7737837"/>
                </a:cubicBezTo>
                <a:cubicBezTo>
                  <a:pt x="8082978" y="7737050"/>
                  <a:pt x="8077950" y="7730023"/>
                  <a:pt x="8079374" y="7723813"/>
                </a:cubicBezTo>
                <a:lnTo>
                  <a:pt x="8080555" y="7718543"/>
                </a:lnTo>
                <a:cubicBezTo>
                  <a:pt x="8082039" y="7711879"/>
                  <a:pt x="8087762" y="7707759"/>
                  <a:pt x="8094576" y="7708608"/>
                </a:cubicBezTo>
                <a:cubicBezTo>
                  <a:pt x="8096545" y="7708850"/>
                  <a:pt x="8098271" y="7709849"/>
                  <a:pt x="8099846" y="7711121"/>
                </a:cubicBezTo>
                <a:cubicBezTo>
                  <a:pt x="8101572" y="7710062"/>
                  <a:pt x="8103449" y="7709244"/>
                  <a:pt x="8105569" y="7709001"/>
                </a:cubicBezTo>
                <a:lnTo>
                  <a:pt x="8107325" y="7708789"/>
                </a:lnTo>
                <a:cubicBezTo>
                  <a:pt x="8110989" y="7706124"/>
                  <a:pt x="8115986" y="7705397"/>
                  <a:pt x="8120590" y="7709001"/>
                </a:cubicBezTo>
                <a:cubicBezTo>
                  <a:pt x="8125071" y="7712515"/>
                  <a:pt x="8125737" y="7717331"/>
                  <a:pt x="8124223" y="7721450"/>
                </a:cubicBezTo>
                <a:cubicBezTo>
                  <a:pt x="8123345" y="7726933"/>
                  <a:pt x="8118802" y="7730568"/>
                  <a:pt x="8113291" y="7731264"/>
                </a:cubicBezTo>
                <a:lnTo>
                  <a:pt x="8106084" y="7732143"/>
                </a:lnTo>
                <a:close/>
                <a:moveTo>
                  <a:pt x="7983315" y="7758253"/>
                </a:moveTo>
                <a:cubicBezTo>
                  <a:pt x="7988403" y="7761403"/>
                  <a:pt x="7990069" y="7769551"/>
                  <a:pt x="7986313" y="7774337"/>
                </a:cubicBezTo>
                <a:lnTo>
                  <a:pt x="7983165" y="7778395"/>
                </a:lnTo>
                <a:cubicBezTo>
                  <a:pt x="7979167" y="7783484"/>
                  <a:pt x="7972686" y="7784878"/>
                  <a:pt x="7967084" y="7781394"/>
                </a:cubicBezTo>
                <a:cubicBezTo>
                  <a:pt x="7962571" y="7778608"/>
                  <a:pt x="7960996" y="7771944"/>
                  <a:pt x="7963268" y="7767128"/>
                </a:cubicBezTo>
                <a:cubicBezTo>
                  <a:pt x="7960664" y="7766613"/>
                  <a:pt x="7958180" y="7765553"/>
                  <a:pt x="7956454" y="7763674"/>
                </a:cubicBezTo>
                <a:cubicBezTo>
                  <a:pt x="7951760" y="7758616"/>
                  <a:pt x="7952638" y="7751286"/>
                  <a:pt x="7957120" y="7746500"/>
                </a:cubicBezTo>
                <a:lnTo>
                  <a:pt x="7960815" y="7742563"/>
                </a:lnTo>
                <a:cubicBezTo>
                  <a:pt x="7965327" y="7737747"/>
                  <a:pt x="7973777" y="7738685"/>
                  <a:pt x="7977985" y="7743229"/>
                </a:cubicBezTo>
                <a:cubicBezTo>
                  <a:pt x="7981619" y="7747136"/>
                  <a:pt x="7981832" y="7752406"/>
                  <a:pt x="7979712" y="7756799"/>
                </a:cubicBezTo>
                <a:cubicBezTo>
                  <a:pt x="7980893" y="7757102"/>
                  <a:pt x="7982135" y="7757526"/>
                  <a:pt x="7983315" y="7758253"/>
                </a:cubicBezTo>
                <a:close/>
                <a:moveTo>
                  <a:pt x="8029013" y="7842913"/>
                </a:moveTo>
                <a:cubicBezTo>
                  <a:pt x="8029558" y="7843458"/>
                  <a:pt x="8030164" y="7843943"/>
                  <a:pt x="8030800" y="7844367"/>
                </a:cubicBezTo>
                <a:cubicBezTo>
                  <a:pt x="8030800" y="7844367"/>
                  <a:pt x="8030800" y="7844367"/>
                  <a:pt x="8030800" y="7844367"/>
                </a:cubicBezTo>
                <a:cubicBezTo>
                  <a:pt x="8030891" y="7844367"/>
                  <a:pt x="8030921" y="7844367"/>
                  <a:pt x="8031042" y="7844397"/>
                </a:cubicBezTo>
                <a:cubicBezTo>
                  <a:pt x="8031254" y="7844367"/>
                  <a:pt x="8031284" y="7844367"/>
                  <a:pt x="8031647" y="7844307"/>
                </a:cubicBezTo>
                <a:cubicBezTo>
                  <a:pt x="8038400" y="7843398"/>
                  <a:pt x="8044215" y="7847729"/>
                  <a:pt x="8045608" y="7854333"/>
                </a:cubicBezTo>
                <a:cubicBezTo>
                  <a:pt x="8046941" y="7860633"/>
                  <a:pt x="8041884" y="7867448"/>
                  <a:pt x="8035584" y="7868296"/>
                </a:cubicBezTo>
                <a:cubicBezTo>
                  <a:pt x="8032617" y="7868690"/>
                  <a:pt x="8029709" y="7868356"/>
                  <a:pt x="8026833" y="7867902"/>
                </a:cubicBezTo>
                <a:cubicBezTo>
                  <a:pt x="8023623" y="7868811"/>
                  <a:pt x="8020019" y="7868538"/>
                  <a:pt x="8016688" y="7865933"/>
                </a:cubicBezTo>
                <a:cubicBezTo>
                  <a:pt x="8014537" y="7864237"/>
                  <a:pt x="8013538" y="7862268"/>
                  <a:pt x="8013024" y="7860269"/>
                </a:cubicBezTo>
                <a:cubicBezTo>
                  <a:pt x="8012630" y="7859724"/>
                  <a:pt x="8012085" y="7859270"/>
                  <a:pt x="8011752" y="7858694"/>
                </a:cubicBezTo>
                <a:cubicBezTo>
                  <a:pt x="8008633" y="7857998"/>
                  <a:pt x="8005785" y="7856150"/>
                  <a:pt x="8004030" y="7853332"/>
                </a:cubicBezTo>
                <a:lnTo>
                  <a:pt x="7999941" y="7846881"/>
                </a:lnTo>
                <a:cubicBezTo>
                  <a:pt x="7999547" y="7846245"/>
                  <a:pt x="7999487" y="7845579"/>
                  <a:pt x="7999215" y="7844943"/>
                </a:cubicBezTo>
                <a:cubicBezTo>
                  <a:pt x="7998639" y="7844579"/>
                  <a:pt x="7997973" y="7844609"/>
                  <a:pt x="7997427" y="7844215"/>
                </a:cubicBezTo>
                <a:cubicBezTo>
                  <a:pt x="7992370" y="7840490"/>
                  <a:pt x="7989766" y="7834341"/>
                  <a:pt x="7993158" y="7828434"/>
                </a:cubicBezTo>
                <a:cubicBezTo>
                  <a:pt x="7996004" y="7823436"/>
                  <a:pt x="8003908" y="7820468"/>
                  <a:pt x="8008935" y="7824164"/>
                </a:cubicBezTo>
                <a:cubicBezTo>
                  <a:pt x="8009511" y="7824618"/>
                  <a:pt x="8010116" y="7825011"/>
                  <a:pt x="8010752" y="7825405"/>
                </a:cubicBezTo>
                <a:lnTo>
                  <a:pt x="8010994" y="7825405"/>
                </a:lnTo>
                <a:cubicBezTo>
                  <a:pt x="8011176" y="7825376"/>
                  <a:pt x="8011207" y="7825376"/>
                  <a:pt x="8011570" y="7825284"/>
                </a:cubicBezTo>
                <a:cubicBezTo>
                  <a:pt x="8017869" y="7823861"/>
                  <a:pt x="8023774" y="7827466"/>
                  <a:pt x="8025651" y="7833614"/>
                </a:cubicBezTo>
                <a:cubicBezTo>
                  <a:pt x="8026408" y="7836068"/>
                  <a:pt x="8025924" y="7838642"/>
                  <a:pt x="8024895" y="7840974"/>
                </a:cubicBezTo>
                <a:cubicBezTo>
                  <a:pt x="8026379" y="7841217"/>
                  <a:pt x="8027832" y="7841853"/>
                  <a:pt x="8029013" y="7842913"/>
                </a:cubicBezTo>
                <a:close/>
                <a:moveTo>
                  <a:pt x="7847980" y="7703640"/>
                </a:moveTo>
                <a:cubicBezTo>
                  <a:pt x="7841741" y="7704336"/>
                  <a:pt x="7835957" y="7699642"/>
                  <a:pt x="7835200" y="7693463"/>
                </a:cubicBezTo>
                <a:lnTo>
                  <a:pt x="7834322" y="7686253"/>
                </a:lnTo>
                <a:cubicBezTo>
                  <a:pt x="7833565" y="7680014"/>
                  <a:pt x="7838350" y="7674168"/>
                  <a:pt x="7844528" y="7673471"/>
                </a:cubicBezTo>
                <a:cubicBezTo>
                  <a:pt x="7850766" y="7672775"/>
                  <a:pt x="7856550" y="7677470"/>
                  <a:pt x="7857307" y="7683648"/>
                </a:cubicBezTo>
                <a:cubicBezTo>
                  <a:pt x="7857609" y="7686072"/>
                  <a:pt x="7857882" y="7688464"/>
                  <a:pt x="7858185" y="7690858"/>
                </a:cubicBezTo>
                <a:cubicBezTo>
                  <a:pt x="7858942" y="7697067"/>
                  <a:pt x="7854158" y="7702943"/>
                  <a:pt x="7847980" y="7703640"/>
                </a:cubicBezTo>
                <a:close/>
                <a:moveTo>
                  <a:pt x="7840046" y="7760282"/>
                </a:moveTo>
                <a:cubicBezTo>
                  <a:pt x="7828447" y="7751226"/>
                  <a:pt x="7840439" y="7731386"/>
                  <a:pt x="7852159" y="7740563"/>
                </a:cubicBezTo>
                <a:cubicBezTo>
                  <a:pt x="7863757" y="7749651"/>
                  <a:pt x="7851765" y="7769460"/>
                  <a:pt x="7840046" y="7760282"/>
                </a:cubicBezTo>
                <a:close/>
                <a:moveTo>
                  <a:pt x="7791290" y="7506180"/>
                </a:moveTo>
                <a:cubicBezTo>
                  <a:pt x="7787232" y="7500849"/>
                  <a:pt x="7789654" y="7494034"/>
                  <a:pt x="7794197" y="7490096"/>
                </a:cubicBezTo>
                <a:cubicBezTo>
                  <a:pt x="7801586" y="7483735"/>
                  <a:pt x="7811489" y="7483553"/>
                  <a:pt x="7820089" y="7487339"/>
                </a:cubicBezTo>
                <a:cubicBezTo>
                  <a:pt x="7825812" y="7489854"/>
                  <a:pt x="7828296" y="7497123"/>
                  <a:pt x="7825691" y="7502727"/>
                </a:cubicBezTo>
                <a:cubicBezTo>
                  <a:pt x="7824328" y="7505635"/>
                  <a:pt x="7821876" y="7507664"/>
                  <a:pt x="7818999" y="7508633"/>
                </a:cubicBezTo>
                <a:cubicBezTo>
                  <a:pt x="7820301" y="7510572"/>
                  <a:pt x="7821270" y="7512753"/>
                  <a:pt x="7821301" y="7514934"/>
                </a:cubicBezTo>
                <a:cubicBezTo>
                  <a:pt x="7821361" y="7521658"/>
                  <a:pt x="7816062" y="7525868"/>
                  <a:pt x="7809853" y="7526626"/>
                </a:cubicBezTo>
                <a:lnTo>
                  <a:pt x="7802646" y="7527504"/>
                </a:lnTo>
                <a:cubicBezTo>
                  <a:pt x="7796407" y="7528261"/>
                  <a:pt x="7791017" y="7521779"/>
                  <a:pt x="7790956" y="7516055"/>
                </a:cubicBezTo>
                <a:cubicBezTo>
                  <a:pt x="7790926" y="7512965"/>
                  <a:pt x="7792107" y="7510511"/>
                  <a:pt x="7793894" y="7508573"/>
                </a:cubicBezTo>
                <a:cubicBezTo>
                  <a:pt x="7792925" y="7507846"/>
                  <a:pt x="7791986" y="7507119"/>
                  <a:pt x="7791290" y="7506180"/>
                </a:cubicBezTo>
                <a:close/>
                <a:moveTo>
                  <a:pt x="7886137" y="7027538"/>
                </a:moveTo>
                <a:cubicBezTo>
                  <a:pt x="7877112" y="7015816"/>
                  <a:pt x="7896070" y="7002943"/>
                  <a:pt x="7905033" y="7014544"/>
                </a:cubicBezTo>
                <a:cubicBezTo>
                  <a:pt x="7914027" y="7026266"/>
                  <a:pt x="7895100" y="7039170"/>
                  <a:pt x="7886137" y="7027538"/>
                </a:cubicBezTo>
                <a:close/>
                <a:moveTo>
                  <a:pt x="7908909" y="7093813"/>
                </a:moveTo>
                <a:cubicBezTo>
                  <a:pt x="7914755" y="7107262"/>
                  <a:pt x="7894434" y="7117893"/>
                  <a:pt x="7888559" y="7104353"/>
                </a:cubicBezTo>
                <a:cubicBezTo>
                  <a:pt x="7882715" y="7090875"/>
                  <a:pt x="7903034" y="7080243"/>
                  <a:pt x="7908909" y="7093813"/>
                </a:cubicBezTo>
                <a:close/>
                <a:moveTo>
                  <a:pt x="7884078" y="7157391"/>
                </a:moveTo>
                <a:cubicBezTo>
                  <a:pt x="7889225" y="7163995"/>
                  <a:pt x="7885561" y="7171143"/>
                  <a:pt x="7879838" y="7174172"/>
                </a:cubicBezTo>
                <a:cubicBezTo>
                  <a:pt x="7884410" y="7174141"/>
                  <a:pt x="7889104" y="7176262"/>
                  <a:pt x="7891345" y="7181472"/>
                </a:cubicBezTo>
                <a:cubicBezTo>
                  <a:pt x="7892799" y="7184864"/>
                  <a:pt x="7892526" y="7187772"/>
                  <a:pt x="7891194" y="7190074"/>
                </a:cubicBezTo>
                <a:cubicBezTo>
                  <a:pt x="7894011" y="7187984"/>
                  <a:pt x="7897977" y="7187500"/>
                  <a:pt x="7901399" y="7188529"/>
                </a:cubicBezTo>
                <a:cubicBezTo>
                  <a:pt x="7901703" y="7187984"/>
                  <a:pt x="7901945" y="7187409"/>
                  <a:pt x="7902308" y="7186863"/>
                </a:cubicBezTo>
                <a:cubicBezTo>
                  <a:pt x="7906033" y="7181896"/>
                  <a:pt x="7912907" y="7180199"/>
                  <a:pt x="7918237" y="7183804"/>
                </a:cubicBezTo>
                <a:cubicBezTo>
                  <a:pt x="7922931" y="7186954"/>
                  <a:pt x="7924627" y="7193891"/>
                  <a:pt x="7921690" y="7198828"/>
                </a:cubicBezTo>
                <a:cubicBezTo>
                  <a:pt x="7921659" y="7199131"/>
                  <a:pt x="7921659" y="7199434"/>
                  <a:pt x="7921659" y="7199706"/>
                </a:cubicBezTo>
                <a:cubicBezTo>
                  <a:pt x="7921659" y="7199828"/>
                  <a:pt x="7921690" y="7199888"/>
                  <a:pt x="7921690" y="7200070"/>
                </a:cubicBezTo>
                <a:cubicBezTo>
                  <a:pt x="7921871" y="7200978"/>
                  <a:pt x="7921961" y="7201918"/>
                  <a:pt x="7922143" y="7202796"/>
                </a:cubicBezTo>
                <a:cubicBezTo>
                  <a:pt x="7922295" y="7203493"/>
                  <a:pt x="7923355" y="7207248"/>
                  <a:pt x="7922295" y="7203887"/>
                </a:cubicBezTo>
                <a:cubicBezTo>
                  <a:pt x="7923628" y="7208218"/>
                  <a:pt x="7924475" y="7212095"/>
                  <a:pt x="7921719" y="7216184"/>
                </a:cubicBezTo>
                <a:cubicBezTo>
                  <a:pt x="7918963" y="7220273"/>
                  <a:pt x="7914148" y="7221970"/>
                  <a:pt x="7909485" y="7220970"/>
                </a:cubicBezTo>
                <a:cubicBezTo>
                  <a:pt x="7908546" y="7220788"/>
                  <a:pt x="7907607" y="7220455"/>
                  <a:pt x="7906729" y="7220091"/>
                </a:cubicBezTo>
                <a:cubicBezTo>
                  <a:pt x="7905911" y="7219970"/>
                  <a:pt x="7905185" y="7219576"/>
                  <a:pt x="7904428" y="7219334"/>
                </a:cubicBezTo>
                <a:cubicBezTo>
                  <a:pt x="7903307" y="7219546"/>
                  <a:pt x="7902187" y="7219789"/>
                  <a:pt x="7901006" y="7219637"/>
                </a:cubicBezTo>
                <a:cubicBezTo>
                  <a:pt x="7898584" y="7219334"/>
                  <a:pt x="7896191" y="7219031"/>
                  <a:pt x="7893798" y="7218728"/>
                </a:cubicBezTo>
                <a:cubicBezTo>
                  <a:pt x="7887591" y="7217941"/>
                  <a:pt x="7882866" y="7212277"/>
                  <a:pt x="7883563" y="7205977"/>
                </a:cubicBezTo>
                <a:cubicBezTo>
                  <a:pt x="7883836" y="7203583"/>
                  <a:pt x="7885017" y="7201554"/>
                  <a:pt x="7886561" y="7199767"/>
                </a:cubicBezTo>
                <a:cubicBezTo>
                  <a:pt x="7886530" y="7197313"/>
                  <a:pt x="7887287" y="7194860"/>
                  <a:pt x="7888832" y="7192709"/>
                </a:cubicBezTo>
                <a:cubicBezTo>
                  <a:pt x="7883381" y="7197041"/>
                  <a:pt x="7873054" y="7196586"/>
                  <a:pt x="7869359" y="7188045"/>
                </a:cubicBezTo>
                <a:cubicBezTo>
                  <a:pt x="7866847" y="7182289"/>
                  <a:pt x="7869511" y="7177958"/>
                  <a:pt x="7873721" y="7175777"/>
                </a:cubicBezTo>
                <a:cubicBezTo>
                  <a:pt x="7870813" y="7175656"/>
                  <a:pt x="7867907" y="7174323"/>
                  <a:pt x="7865574" y="7171355"/>
                </a:cubicBezTo>
                <a:cubicBezTo>
                  <a:pt x="7856459" y="7159542"/>
                  <a:pt x="7874963" y="7145639"/>
                  <a:pt x="7884078" y="7157391"/>
                </a:cubicBezTo>
                <a:close/>
                <a:moveTo>
                  <a:pt x="7973171" y="7111684"/>
                </a:moveTo>
                <a:cubicBezTo>
                  <a:pt x="7968991" y="7107655"/>
                  <a:pt x="7968749" y="7099053"/>
                  <a:pt x="7973564" y="7095327"/>
                </a:cubicBezTo>
                <a:lnTo>
                  <a:pt x="7977622" y="7092177"/>
                </a:lnTo>
                <a:cubicBezTo>
                  <a:pt x="7982771" y="7088179"/>
                  <a:pt x="7989069" y="7087845"/>
                  <a:pt x="7993975" y="7092571"/>
                </a:cubicBezTo>
                <a:cubicBezTo>
                  <a:pt x="7998155" y="7096599"/>
                  <a:pt x="7998397" y="7105202"/>
                  <a:pt x="7993582" y="7108927"/>
                </a:cubicBezTo>
                <a:lnTo>
                  <a:pt x="7989524" y="7112078"/>
                </a:lnTo>
                <a:cubicBezTo>
                  <a:pt x="7988888" y="7112562"/>
                  <a:pt x="7988222" y="7112805"/>
                  <a:pt x="7987586" y="7113198"/>
                </a:cubicBezTo>
                <a:cubicBezTo>
                  <a:pt x="7990432" y="7113471"/>
                  <a:pt x="7993279" y="7113925"/>
                  <a:pt x="7995792" y="7115258"/>
                </a:cubicBezTo>
                <a:cubicBezTo>
                  <a:pt x="8001546" y="7118317"/>
                  <a:pt x="8003878" y="7125224"/>
                  <a:pt x="8000880" y="7131069"/>
                </a:cubicBezTo>
                <a:cubicBezTo>
                  <a:pt x="7998669" y="7135340"/>
                  <a:pt x="7994732" y="7136854"/>
                  <a:pt x="7990402" y="7138066"/>
                </a:cubicBezTo>
                <a:cubicBezTo>
                  <a:pt x="7987040" y="7139005"/>
                  <a:pt x="7983800" y="7137763"/>
                  <a:pt x="7981317" y="7135583"/>
                </a:cubicBezTo>
                <a:lnTo>
                  <a:pt x="7980620" y="7135522"/>
                </a:lnTo>
                <a:cubicBezTo>
                  <a:pt x="7974231" y="7134977"/>
                  <a:pt x="7969991" y="7129131"/>
                  <a:pt x="7970324" y="7123012"/>
                </a:cubicBezTo>
                <a:cubicBezTo>
                  <a:pt x="7970536" y="7118953"/>
                  <a:pt x="7973322" y="7115803"/>
                  <a:pt x="7976804" y="7114107"/>
                </a:cubicBezTo>
                <a:cubicBezTo>
                  <a:pt x="7975563" y="7113532"/>
                  <a:pt x="7974321" y="7112774"/>
                  <a:pt x="7973171" y="7111684"/>
                </a:cubicBezTo>
                <a:close/>
                <a:moveTo>
                  <a:pt x="7946885" y="7052740"/>
                </a:moveTo>
                <a:lnTo>
                  <a:pt x="7943736" y="7048681"/>
                </a:lnTo>
                <a:cubicBezTo>
                  <a:pt x="7939768" y="7043561"/>
                  <a:pt x="7940767" y="7036625"/>
                  <a:pt x="7945522" y="7032415"/>
                </a:cubicBezTo>
                <a:cubicBezTo>
                  <a:pt x="7950156" y="7028326"/>
                  <a:pt x="7958090" y="7029416"/>
                  <a:pt x="7961784" y="7034202"/>
                </a:cubicBezTo>
                <a:lnTo>
                  <a:pt x="7964933" y="7038261"/>
                </a:lnTo>
                <a:cubicBezTo>
                  <a:pt x="7968901" y="7043380"/>
                  <a:pt x="7967902" y="7050347"/>
                  <a:pt x="7963147" y="7054527"/>
                </a:cubicBezTo>
                <a:cubicBezTo>
                  <a:pt x="7962056" y="7055466"/>
                  <a:pt x="7960785" y="7056102"/>
                  <a:pt x="7959423" y="7056495"/>
                </a:cubicBezTo>
                <a:cubicBezTo>
                  <a:pt x="7967599" y="7056011"/>
                  <a:pt x="7975018" y="7060039"/>
                  <a:pt x="7980045" y="7066552"/>
                </a:cubicBezTo>
                <a:cubicBezTo>
                  <a:pt x="7983831" y="7071459"/>
                  <a:pt x="7982558" y="7078971"/>
                  <a:pt x="7977653" y="7082575"/>
                </a:cubicBezTo>
                <a:cubicBezTo>
                  <a:pt x="7972596" y="7086331"/>
                  <a:pt x="7965419" y="7085089"/>
                  <a:pt x="7961633" y="7080182"/>
                </a:cubicBezTo>
                <a:cubicBezTo>
                  <a:pt x="7961240" y="7079698"/>
                  <a:pt x="7961027" y="7079455"/>
                  <a:pt x="7960996" y="7079364"/>
                </a:cubicBezTo>
                <a:cubicBezTo>
                  <a:pt x="7960936" y="7079334"/>
                  <a:pt x="7960906" y="7079273"/>
                  <a:pt x="7960846" y="7079243"/>
                </a:cubicBezTo>
                <a:cubicBezTo>
                  <a:pt x="7960815" y="7079213"/>
                  <a:pt x="7960815" y="7079213"/>
                  <a:pt x="7960785" y="7079183"/>
                </a:cubicBezTo>
                <a:cubicBezTo>
                  <a:pt x="7960088" y="7079243"/>
                  <a:pt x="7959423" y="7079334"/>
                  <a:pt x="7958726" y="7079485"/>
                </a:cubicBezTo>
                <a:cubicBezTo>
                  <a:pt x="7952457" y="7080848"/>
                  <a:pt x="7946976" y="7074942"/>
                  <a:pt x="7946098" y="7069339"/>
                </a:cubicBezTo>
                <a:cubicBezTo>
                  <a:pt x="7945128" y="7063008"/>
                  <a:pt x="7950095" y="7058374"/>
                  <a:pt x="7955697" y="7056920"/>
                </a:cubicBezTo>
                <a:cubicBezTo>
                  <a:pt x="7952275" y="7056738"/>
                  <a:pt x="7948944" y="7055375"/>
                  <a:pt x="7946885" y="7052740"/>
                </a:cubicBezTo>
                <a:close/>
                <a:moveTo>
                  <a:pt x="8000607" y="7088421"/>
                </a:moveTo>
                <a:cubicBezTo>
                  <a:pt x="7996640" y="7083302"/>
                  <a:pt x="7998427" y="7076063"/>
                  <a:pt x="8003181" y="7072277"/>
                </a:cubicBezTo>
                <a:cubicBezTo>
                  <a:pt x="8006634" y="7069520"/>
                  <a:pt x="8011207" y="7069672"/>
                  <a:pt x="8014962" y="7071519"/>
                </a:cubicBezTo>
                <a:cubicBezTo>
                  <a:pt x="8015476" y="7069369"/>
                  <a:pt x="8016446" y="7067309"/>
                  <a:pt x="8017929" y="7065703"/>
                </a:cubicBezTo>
                <a:cubicBezTo>
                  <a:pt x="8017777" y="7065522"/>
                  <a:pt x="8017627" y="7065340"/>
                  <a:pt x="8017506" y="7065128"/>
                </a:cubicBezTo>
                <a:cubicBezTo>
                  <a:pt x="8013992" y="7059403"/>
                  <a:pt x="8016385" y="7053042"/>
                  <a:pt x="8021291" y="7049226"/>
                </a:cubicBezTo>
                <a:lnTo>
                  <a:pt x="8025348" y="7046076"/>
                </a:lnTo>
                <a:cubicBezTo>
                  <a:pt x="8030315" y="7042229"/>
                  <a:pt x="8038279" y="7044985"/>
                  <a:pt x="8041248" y="7049862"/>
                </a:cubicBezTo>
                <a:cubicBezTo>
                  <a:pt x="8041338" y="7049983"/>
                  <a:pt x="8041277" y="7050135"/>
                  <a:pt x="8041369" y="7050286"/>
                </a:cubicBezTo>
                <a:cubicBezTo>
                  <a:pt x="8041762" y="7049771"/>
                  <a:pt x="8041974" y="7049195"/>
                  <a:pt x="8042458" y="7048711"/>
                </a:cubicBezTo>
                <a:cubicBezTo>
                  <a:pt x="8046608" y="7044592"/>
                  <a:pt x="8054996" y="7044743"/>
                  <a:pt x="8058660" y="7049468"/>
                </a:cubicBezTo>
                <a:lnTo>
                  <a:pt x="8061779" y="7053497"/>
                </a:lnTo>
                <a:cubicBezTo>
                  <a:pt x="8065686" y="7058585"/>
                  <a:pt x="8065716" y="7065007"/>
                  <a:pt x="8060992" y="7069702"/>
                </a:cubicBezTo>
                <a:cubicBezTo>
                  <a:pt x="8060871" y="7069823"/>
                  <a:pt x="8060689" y="7069853"/>
                  <a:pt x="8060568" y="7069975"/>
                </a:cubicBezTo>
                <a:cubicBezTo>
                  <a:pt x="8066897" y="7081394"/>
                  <a:pt x="8050938" y="7094630"/>
                  <a:pt x="8042277" y="7083453"/>
                </a:cubicBezTo>
                <a:cubicBezTo>
                  <a:pt x="8041944" y="7083029"/>
                  <a:pt x="8041884" y="7082575"/>
                  <a:pt x="8041641" y="7082151"/>
                </a:cubicBezTo>
                <a:lnTo>
                  <a:pt x="8039460" y="7083847"/>
                </a:lnTo>
                <a:cubicBezTo>
                  <a:pt x="8036069" y="7086452"/>
                  <a:pt x="8031799" y="7086482"/>
                  <a:pt x="8028165" y="7084877"/>
                </a:cubicBezTo>
                <a:cubicBezTo>
                  <a:pt x="8026954" y="7085301"/>
                  <a:pt x="8025712" y="7085119"/>
                  <a:pt x="8024440" y="7085089"/>
                </a:cubicBezTo>
                <a:cubicBezTo>
                  <a:pt x="8024561" y="7088875"/>
                  <a:pt x="8022957" y="7092692"/>
                  <a:pt x="8019898" y="7095115"/>
                </a:cubicBezTo>
                <a:cubicBezTo>
                  <a:pt x="8014901" y="7099083"/>
                  <a:pt x="8007452" y="7097296"/>
                  <a:pt x="8003757" y="7092540"/>
                </a:cubicBezTo>
                <a:lnTo>
                  <a:pt x="8000607" y="7088421"/>
                </a:lnTo>
                <a:close/>
                <a:moveTo>
                  <a:pt x="8108749" y="7115409"/>
                </a:moveTo>
                <a:lnTo>
                  <a:pt x="8112806" y="7118560"/>
                </a:lnTo>
                <a:cubicBezTo>
                  <a:pt x="8117743" y="7122406"/>
                  <a:pt x="8119983" y="7128828"/>
                  <a:pt x="8116380" y="7134522"/>
                </a:cubicBezTo>
                <a:cubicBezTo>
                  <a:pt x="8115562" y="7135795"/>
                  <a:pt x="8114412" y="7136885"/>
                  <a:pt x="8113109" y="7137763"/>
                </a:cubicBezTo>
                <a:cubicBezTo>
                  <a:pt x="8114079" y="7138430"/>
                  <a:pt x="8115017" y="7139157"/>
                  <a:pt x="8115744" y="7140096"/>
                </a:cubicBezTo>
                <a:lnTo>
                  <a:pt x="8118863" y="7144124"/>
                </a:lnTo>
                <a:cubicBezTo>
                  <a:pt x="8122770" y="7149183"/>
                  <a:pt x="8120983" y="7156392"/>
                  <a:pt x="8116228" y="7160117"/>
                </a:cubicBezTo>
                <a:cubicBezTo>
                  <a:pt x="8111262" y="7164025"/>
                  <a:pt x="8103904" y="7162238"/>
                  <a:pt x="8100239" y="7157482"/>
                </a:cubicBezTo>
                <a:lnTo>
                  <a:pt x="8097120" y="7153453"/>
                </a:lnTo>
                <a:cubicBezTo>
                  <a:pt x="8093214" y="7148395"/>
                  <a:pt x="8095000" y="7141277"/>
                  <a:pt x="8099694" y="7137521"/>
                </a:cubicBezTo>
                <a:lnTo>
                  <a:pt x="8096362" y="7134916"/>
                </a:lnTo>
                <a:cubicBezTo>
                  <a:pt x="8091426" y="7131069"/>
                  <a:pt x="8089185" y="7124648"/>
                  <a:pt x="8092820" y="7118953"/>
                </a:cubicBezTo>
                <a:cubicBezTo>
                  <a:pt x="8095878" y="7114046"/>
                  <a:pt x="8103812" y="7111563"/>
                  <a:pt x="8108749" y="7115409"/>
                </a:cubicBezTo>
                <a:close/>
                <a:moveTo>
                  <a:pt x="8096241" y="7056102"/>
                </a:moveTo>
                <a:cubicBezTo>
                  <a:pt x="8099512" y="7051195"/>
                  <a:pt x="8107355" y="7049014"/>
                  <a:pt x="8112291" y="7052861"/>
                </a:cubicBezTo>
                <a:lnTo>
                  <a:pt x="8116350" y="7056041"/>
                </a:lnTo>
                <a:cubicBezTo>
                  <a:pt x="8121286" y="7059888"/>
                  <a:pt x="8123284" y="7066552"/>
                  <a:pt x="8119590" y="7072065"/>
                </a:cubicBezTo>
                <a:cubicBezTo>
                  <a:pt x="8116320" y="7076972"/>
                  <a:pt x="8108476" y="7079152"/>
                  <a:pt x="8103540" y="7075305"/>
                </a:cubicBezTo>
                <a:lnTo>
                  <a:pt x="8099482" y="7072155"/>
                </a:lnTo>
                <a:cubicBezTo>
                  <a:pt x="8094516" y="7068278"/>
                  <a:pt x="8092547" y="7061645"/>
                  <a:pt x="8096241" y="7056102"/>
                </a:cubicBezTo>
                <a:close/>
                <a:moveTo>
                  <a:pt x="8142121" y="7266041"/>
                </a:moveTo>
                <a:cubicBezTo>
                  <a:pt x="8145452" y="7267222"/>
                  <a:pt x="8147541" y="7269646"/>
                  <a:pt x="8148480" y="7272493"/>
                </a:cubicBezTo>
                <a:cubicBezTo>
                  <a:pt x="8151175" y="7278763"/>
                  <a:pt x="8149268" y="7287335"/>
                  <a:pt x="8141364" y="7288426"/>
                </a:cubicBezTo>
                <a:cubicBezTo>
                  <a:pt x="8139244" y="7288728"/>
                  <a:pt x="8137124" y="7289304"/>
                  <a:pt x="8135004" y="7289577"/>
                </a:cubicBezTo>
                <a:cubicBezTo>
                  <a:pt x="8134489" y="7289698"/>
                  <a:pt x="8133974" y="7289879"/>
                  <a:pt x="8133429" y="7290031"/>
                </a:cubicBezTo>
                <a:cubicBezTo>
                  <a:pt x="8131976" y="7290697"/>
                  <a:pt x="8130644" y="7291212"/>
                  <a:pt x="8129220" y="7291485"/>
                </a:cubicBezTo>
                <a:cubicBezTo>
                  <a:pt x="8127676" y="7294574"/>
                  <a:pt x="8124799" y="7297149"/>
                  <a:pt x="8121679" y="7297967"/>
                </a:cubicBezTo>
                <a:cubicBezTo>
                  <a:pt x="8115199" y="7299723"/>
                  <a:pt x="8109779" y="7295604"/>
                  <a:pt x="8107507" y="7289789"/>
                </a:cubicBezTo>
                <a:cubicBezTo>
                  <a:pt x="8109112" y="7293908"/>
                  <a:pt x="8109324" y="7292212"/>
                  <a:pt x="8106962" y="7290637"/>
                </a:cubicBezTo>
                <a:cubicBezTo>
                  <a:pt x="8105054" y="7289364"/>
                  <a:pt x="8103904" y="7288274"/>
                  <a:pt x="8102571" y="7286578"/>
                </a:cubicBezTo>
                <a:cubicBezTo>
                  <a:pt x="8099543" y="7282731"/>
                  <a:pt x="8098816" y="7278551"/>
                  <a:pt x="8098240" y="7273826"/>
                </a:cubicBezTo>
                <a:cubicBezTo>
                  <a:pt x="8098089" y="7272433"/>
                  <a:pt x="8098452" y="7270979"/>
                  <a:pt x="8099089" y="7269555"/>
                </a:cubicBezTo>
                <a:cubicBezTo>
                  <a:pt x="8098422" y="7267435"/>
                  <a:pt x="8098210" y="7265163"/>
                  <a:pt x="8098725" y="7263103"/>
                </a:cubicBezTo>
                <a:cubicBezTo>
                  <a:pt x="8099118" y="7261467"/>
                  <a:pt x="8099633" y="7259832"/>
                  <a:pt x="8100178" y="7258226"/>
                </a:cubicBezTo>
                <a:cubicBezTo>
                  <a:pt x="8100057" y="7257772"/>
                  <a:pt x="8099875" y="7257378"/>
                  <a:pt x="8099785" y="7256894"/>
                </a:cubicBezTo>
                <a:cubicBezTo>
                  <a:pt x="8098695" y="7251018"/>
                  <a:pt x="8102813" y="7244172"/>
                  <a:pt x="8109021" y="7243415"/>
                </a:cubicBezTo>
                <a:lnTo>
                  <a:pt x="8112383" y="7242991"/>
                </a:lnTo>
                <a:cubicBezTo>
                  <a:pt x="8113321" y="7242536"/>
                  <a:pt x="8114260" y="7242143"/>
                  <a:pt x="8115350" y="7241840"/>
                </a:cubicBezTo>
                <a:cubicBezTo>
                  <a:pt x="8123284" y="7239537"/>
                  <a:pt x="8131946" y="7242597"/>
                  <a:pt x="8139759" y="7244111"/>
                </a:cubicBezTo>
                <a:cubicBezTo>
                  <a:pt x="8151569" y="7246353"/>
                  <a:pt x="8150024" y="7261286"/>
                  <a:pt x="8141364" y="7265557"/>
                </a:cubicBezTo>
                <a:cubicBezTo>
                  <a:pt x="8141606" y="7265738"/>
                  <a:pt x="8141879" y="7265890"/>
                  <a:pt x="8142121" y="7266041"/>
                </a:cubicBezTo>
                <a:close/>
                <a:moveTo>
                  <a:pt x="8217889" y="7291091"/>
                </a:moveTo>
                <a:cubicBezTo>
                  <a:pt x="8229458" y="7300148"/>
                  <a:pt x="8217829" y="7320169"/>
                  <a:pt x="8206110" y="7311022"/>
                </a:cubicBezTo>
                <a:cubicBezTo>
                  <a:pt x="8204777" y="7309962"/>
                  <a:pt x="8203807" y="7308750"/>
                  <a:pt x="8203051" y="7307478"/>
                </a:cubicBezTo>
                <a:lnTo>
                  <a:pt x="8203051" y="7307690"/>
                </a:lnTo>
                <a:cubicBezTo>
                  <a:pt x="8202718" y="7314142"/>
                  <a:pt x="8196751" y="7318504"/>
                  <a:pt x="8190604" y="7318322"/>
                </a:cubicBezTo>
                <a:cubicBezTo>
                  <a:pt x="8184245" y="7318110"/>
                  <a:pt x="8179641" y="7311930"/>
                  <a:pt x="8179975" y="7305872"/>
                </a:cubicBezTo>
                <a:lnTo>
                  <a:pt x="8180217" y="7301571"/>
                </a:lnTo>
                <a:cubicBezTo>
                  <a:pt x="8177522" y="7299481"/>
                  <a:pt x="8175644" y="7296392"/>
                  <a:pt x="8175554" y="7292636"/>
                </a:cubicBezTo>
                <a:cubicBezTo>
                  <a:pt x="8175462" y="7287789"/>
                  <a:pt x="8178189" y="7284518"/>
                  <a:pt x="8181458" y="7281368"/>
                </a:cubicBezTo>
                <a:cubicBezTo>
                  <a:pt x="8184002" y="7278914"/>
                  <a:pt x="8187455" y="7278430"/>
                  <a:pt x="8190695" y="7279187"/>
                </a:cubicBezTo>
                <a:cubicBezTo>
                  <a:pt x="8190907" y="7279096"/>
                  <a:pt x="8191119" y="7279005"/>
                  <a:pt x="8191331" y="7278914"/>
                </a:cubicBezTo>
                <a:cubicBezTo>
                  <a:pt x="8197266" y="7276309"/>
                  <a:pt x="8203807" y="7279460"/>
                  <a:pt x="8206503" y="7285063"/>
                </a:cubicBezTo>
                <a:cubicBezTo>
                  <a:pt x="8207320" y="7286760"/>
                  <a:pt x="8207441" y="7288516"/>
                  <a:pt x="8207291" y="7290273"/>
                </a:cubicBezTo>
                <a:cubicBezTo>
                  <a:pt x="8210318" y="7288395"/>
                  <a:pt x="8214044" y="7288092"/>
                  <a:pt x="8217889" y="7291091"/>
                </a:cubicBezTo>
                <a:close/>
                <a:moveTo>
                  <a:pt x="8216164" y="7228845"/>
                </a:moveTo>
                <a:cubicBezTo>
                  <a:pt x="8219283" y="7223181"/>
                  <a:pt x="8225097" y="7220939"/>
                  <a:pt x="8231154" y="7220152"/>
                </a:cubicBezTo>
                <a:cubicBezTo>
                  <a:pt x="8237392" y="7219334"/>
                  <a:pt x="8242934" y="7225483"/>
                  <a:pt x="8243146" y="7231299"/>
                </a:cubicBezTo>
                <a:cubicBezTo>
                  <a:pt x="8243297" y="7235963"/>
                  <a:pt x="8240784" y="7239537"/>
                  <a:pt x="8237150" y="7241567"/>
                </a:cubicBezTo>
                <a:cubicBezTo>
                  <a:pt x="8237119" y="7246565"/>
                  <a:pt x="8234484" y="7251199"/>
                  <a:pt x="8229276" y="7252804"/>
                </a:cubicBezTo>
                <a:cubicBezTo>
                  <a:pt x="8223613" y="7254531"/>
                  <a:pt x="8216224" y="7251199"/>
                  <a:pt x="8214831" y="7245111"/>
                </a:cubicBezTo>
                <a:cubicBezTo>
                  <a:pt x="8213589" y="7239507"/>
                  <a:pt x="8213316" y="7233994"/>
                  <a:pt x="8216164" y="7228845"/>
                </a:cubicBezTo>
                <a:close/>
                <a:moveTo>
                  <a:pt x="8323063" y="7570031"/>
                </a:moveTo>
                <a:lnTo>
                  <a:pt x="8323002" y="7570092"/>
                </a:lnTo>
                <a:cubicBezTo>
                  <a:pt x="8322760" y="7570394"/>
                  <a:pt x="8322488" y="7570637"/>
                  <a:pt x="8322215" y="7570909"/>
                </a:cubicBezTo>
                <a:cubicBezTo>
                  <a:pt x="8322578" y="7571939"/>
                  <a:pt x="8322851" y="7572999"/>
                  <a:pt x="8322912" y="7574060"/>
                </a:cubicBezTo>
                <a:cubicBezTo>
                  <a:pt x="8323184" y="7580663"/>
                  <a:pt x="8318036" y="7585358"/>
                  <a:pt x="8311858" y="7586115"/>
                </a:cubicBezTo>
                <a:lnTo>
                  <a:pt x="8304651" y="7586993"/>
                </a:lnTo>
                <a:cubicBezTo>
                  <a:pt x="8298413" y="7587751"/>
                  <a:pt x="8292871" y="7581784"/>
                  <a:pt x="8292598" y="7575907"/>
                </a:cubicBezTo>
                <a:cubicBezTo>
                  <a:pt x="8292325" y="7569849"/>
                  <a:pt x="8296687" y="7565427"/>
                  <a:pt x="8302198" y="7564155"/>
                </a:cubicBezTo>
                <a:cubicBezTo>
                  <a:pt x="8301986" y="7561428"/>
                  <a:pt x="8302591" y="7558612"/>
                  <a:pt x="8304287" y="7556491"/>
                </a:cubicBezTo>
                <a:lnTo>
                  <a:pt x="8307467" y="7552432"/>
                </a:lnTo>
                <a:cubicBezTo>
                  <a:pt x="8309920" y="7549283"/>
                  <a:pt x="8313433" y="7548283"/>
                  <a:pt x="8317006" y="7548343"/>
                </a:cubicBezTo>
                <a:cubicBezTo>
                  <a:pt x="8319551" y="7546526"/>
                  <a:pt x="8322821" y="7545678"/>
                  <a:pt x="8326697" y="7546526"/>
                </a:cubicBezTo>
                <a:cubicBezTo>
                  <a:pt x="8340869" y="7549767"/>
                  <a:pt x="8335994" y="7569880"/>
                  <a:pt x="8323063" y="7570031"/>
                </a:cubicBezTo>
                <a:close/>
                <a:moveTo>
                  <a:pt x="8354739" y="7558521"/>
                </a:moveTo>
                <a:cubicBezTo>
                  <a:pt x="8361220" y="7559793"/>
                  <a:pt x="8366459" y="7564458"/>
                  <a:pt x="8365884" y="7571606"/>
                </a:cubicBezTo>
                <a:cubicBezTo>
                  <a:pt x="8365429" y="7577634"/>
                  <a:pt x="8359251" y="7584025"/>
                  <a:pt x="8352832" y="7582753"/>
                </a:cubicBezTo>
                <a:cubicBezTo>
                  <a:pt x="8352074" y="7582571"/>
                  <a:pt x="8351317" y="7582480"/>
                  <a:pt x="8350560" y="7582420"/>
                </a:cubicBezTo>
                <a:lnTo>
                  <a:pt x="8350560" y="7582420"/>
                </a:lnTo>
                <a:cubicBezTo>
                  <a:pt x="8350470" y="7582450"/>
                  <a:pt x="8350439" y="7582450"/>
                  <a:pt x="8350318" y="7582511"/>
                </a:cubicBezTo>
                <a:cubicBezTo>
                  <a:pt x="8350166" y="7582632"/>
                  <a:pt x="8350136" y="7582662"/>
                  <a:pt x="8349834" y="7582874"/>
                </a:cubicBezTo>
                <a:cubicBezTo>
                  <a:pt x="8344474" y="7587084"/>
                  <a:pt x="8337266" y="7586297"/>
                  <a:pt x="8332724" y="7581299"/>
                </a:cubicBezTo>
                <a:cubicBezTo>
                  <a:pt x="8328393" y="7576543"/>
                  <a:pt x="8329301" y="7568092"/>
                  <a:pt x="8334298" y="7564185"/>
                </a:cubicBezTo>
                <a:cubicBezTo>
                  <a:pt x="8340112" y="7559611"/>
                  <a:pt x="8347320" y="7557067"/>
                  <a:pt x="8354739" y="7558521"/>
                </a:cubicBezTo>
                <a:close/>
                <a:moveTo>
                  <a:pt x="8292598" y="7616405"/>
                </a:moveTo>
                <a:lnTo>
                  <a:pt x="8296414" y="7617253"/>
                </a:lnTo>
                <a:cubicBezTo>
                  <a:pt x="8296747" y="7616617"/>
                  <a:pt x="8296959" y="7615920"/>
                  <a:pt x="8297382" y="7615345"/>
                </a:cubicBezTo>
                <a:cubicBezTo>
                  <a:pt x="8301259" y="7610286"/>
                  <a:pt x="8308921" y="7610195"/>
                  <a:pt x="8313676" y="7613921"/>
                </a:cubicBezTo>
                <a:lnTo>
                  <a:pt x="8317733" y="7617071"/>
                </a:lnTo>
                <a:cubicBezTo>
                  <a:pt x="8322821" y="7621070"/>
                  <a:pt x="8322851" y="7628521"/>
                  <a:pt x="8319157" y="7633367"/>
                </a:cubicBezTo>
                <a:cubicBezTo>
                  <a:pt x="8318884" y="7633731"/>
                  <a:pt x="8318460" y="7633882"/>
                  <a:pt x="8318157" y="7634185"/>
                </a:cubicBezTo>
                <a:cubicBezTo>
                  <a:pt x="8322276" y="7634761"/>
                  <a:pt x="8326515" y="7636669"/>
                  <a:pt x="8330210" y="7639728"/>
                </a:cubicBezTo>
                <a:cubicBezTo>
                  <a:pt x="8334813" y="7633428"/>
                  <a:pt x="8347865" y="7633095"/>
                  <a:pt x="8351832" y="7643121"/>
                </a:cubicBezTo>
                <a:cubicBezTo>
                  <a:pt x="8352680" y="7645271"/>
                  <a:pt x="8352680" y="7647119"/>
                  <a:pt x="8352347" y="7648815"/>
                </a:cubicBezTo>
                <a:cubicBezTo>
                  <a:pt x="8355163" y="7644726"/>
                  <a:pt x="8360463" y="7642727"/>
                  <a:pt x="8365399" y="7643757"/>
                </a:cubicBezTo>
                <a:cubicBezTo>
                  <a:pt x="8371970" y="7645150"/>
                  <a:pt x="8375483" y="7652389"/>
                  <a:pt x="8374121" y="7658568"/>
                </a:cubicBezTo>
                <a:lnTo>
                  <a:pt x="8372940" y="7663839"/>
                </a:lnTo>
                <a:cubicBezTo>
                  <a:pt x="8372546" y="7665686"/>
                  <a:pt x="8371667" y="7667201"/>
                  <a:pt x="8370547" y="7668504"/>
                </a:cubicBezTo>
                <a:cubicBezTo>
                  <a:pt x="8371849" y="7669564"/>
                  <a:pt x="8372909" y="7670836"/>
                  <a:pt x="8373636" y="7672229"/>
                </a:cubicBezTo>
                <a:cubicBezTo>
                  <a:pt x="8376997" y="7672593"/>
                  <a:pt x="8380087" y="7674107"/>
                  <a:pt x="8382055" y="7677651"/>
                </a:cubicBezTo>
                <a:cubicBezTo>
                  <a:pt x="8382328" y="7678166"/>
                  <a:pt x="8382388" y="7678802"/>
                  <a:pt x="8382570" y="7679378"/>
                </a:cubicBezTo>
                <a:cubicBezTo>
                  <a:pt x="8382751" y="7679378"/>
                  <a:pt x="8382902" y="7679317"/>
                  <a:pt x="8383115" y="7679347"/>
                </a:cubicBezTo>
                <a:cubicBezTo>
                  <a:pt x="8389322" y="7679983"/>
                  <a:pt x="8394713" y="7686950"/>
                  <a:pt x="8393319" y="7693190"/>
                </a:cubicBezTo>
                <a:lnTo>
                  <a:pt x="8392138" y="7698460"/>
                </a:lnTo>
                <a:cubicBezTo>
                  <a:pt x="8390655" y="7705124"/>
                  <a:pt x="8385234" y="7709395"/>
                  <a:pt x="8378299" y="7708668"/>
                </a:cubicBezTo>
                <a:cubicBezTo>
                  <a:pt x="8372606" y="7708062"/>
                  <a:pt x="8367882" y="7702186"/>
                  <a:pt x="8368155" y="7696431"/>
                </a:cubicBezTo>
                <a:cubicBezTo>
                  <a:pt x="8364884" y="7696734"/>
                  <a:pt x="8361795" y="7695795"/>
                  <a:pt x="8359372" y="7693523"/>
                </a:cubicBezTo>
                <a:cubicBezTo>
                  <a:pt x="8354103" y="7694977"/>
                  <a:pt x="8347835" y="7691887"/>
                  <a:pt x="8345534" y="7687223"/>
                </a:cubicBezTo>
                <a:cubicBezTo>
                  <a:pt x="8344867" y="7685890"/>
                  <a:pt x="8344624" y="7684527"/>
                  <a:pt x="8344503" y="7683225"/>
                </a:cubicBezTo>
                <a:cubicBezTo>
                  <a:pt x="8344413" y="7683225"/>
                  <a:pt x="8344322" y="7683255"/>
                  <a:pt x="8344231" y="7683255"/>
                </a:cubicBezTo>
                <a:cubicBezTo>
                  <a:pt x="8341505" y="7687920"/>
                  <a:pt x="8337175" y="7691554"/>
                  <a:pt x="8331270" y="7692706"/>
                </a:cubicBezTo>
                <a:cubicBezTo>
                  <a:pt x="8327485" y="7693463"/>
                  <a:pt x="8323972" y="7693160"/>
                  <a:pt x="8320732" y="7692100"/>
                </a:cubicBezTo>
                <a:cubicBezTo>
                  <a:pt x="8319611" y="7693493"/>
                  <a:pt x="8318187" y="7694704"/>
                  <a:pt x="8316431" y="7695583"/>
                </a:cubicBezTo>
                <a:cubicBezTo>
                  <a:pt x="8315795" y="7695886"/>
                  <a:pt x="8315099" y="7695855"/>
                  <a:pt x="8314433" y="7696007"/>
                </a:cubicBezTo>
                <a:cubicBezTo>
                  <a:pt x="8312070" y="7700520"/>
                  <a:pt x="8307619" y="7703277"/>
                  <a:pt x="8302047" y="7702671"/>
                </a:cubicBezTo>
                <a:cubicBezTo>
                  <a:pt x="8295838" y="7702035"/>
                  <a:pt x="8290448" y="7695068"/>
                  <a:pt x="8291841" y="7688828"/>
                </a:cubicBezTo>
                <a:lnTo>
                  <a:pt x="8293022" y="7683558"/>
                </a:lnTo>
                <a:cubicBezTo>
                  <a:pt x="8293537" y="7681256"/>
                  <a:pt x="8294657" y="7679378"/>
                  <a:pt x="8296020" y="7677772"/>
                </a:cubicBezTo>
                <a:cubicBezTo>
                  <a:pt x="8295930" y="7676803"/>
                  <a:pt x="8295687" y="7675894"/>
                  <a:pt x="8295838" y="7674865"/>
                </a:cubicBezTo>
                <a:cubicBezTo>
                  <a:pt x="8296141" y="7672744"/>
                  <a:pt x="8297232" y="7670806"/>
                  <a:pt x="8298655" y="7669049"/>
                </a:cubicBezTo>
                <a:cubicBezTo>
                  <a:pt x="8298715" y="7668958"/>
                  <a:pt x="8298685" y="7668867"/>
                  <a:pt x="8298746" y="7668776"/>
                </a:cubicBezTo>
                <a:cubicBezTo>
                  <a:pt x="8298685" y="7668655"/>
                  <a:pt x="8298625" y="7668473"/>
                  <a:pt x="8298564" y="7668322"/>
                </a:cubicBezTo>
                <a:cubicBezTo>
                  <a:pt x="8294384" y="7671775"/>
                  <a:pt x="8287935" y="7672562"/>
                  <a:pt x="8283574" y="7668958"/>
                </a:cubicBezTo>
                <a:cubicBezTo>
                  <a:pt x="8279849" y="7671139"/>
                  <a:pt x="8275336" y="7671260"/>
                  <a:pt x="8271249" y="7668716"/>
                </a:cubicBezTo>
                <a:cubicBezTo>
                  <a:pt x="8266191" y="7665565"/>
                  <a:pt x="8264525" y="7657387"/>
                  <a:pt x="8268251" y="7652632"/>
                </a:cubicBezTo>
                <a:lnTo>
                  <a:pt x="8271399" y="7648573"/>
                </a:lnTo>
                <a:cubicBezTo>
                  <a:pt x="8275397" y="7643484"/>
                  <a:pt x="8281878" y="7642091"/>
                  <a:pt x="8287480" y="7645574"/>
                </a:cubicBezTo>
                <a:cubicBezTo>
                  <a:pt x="8288843" y="7646422"/>
                  <a:pt x="8289903" y="7647664"/>
                  <a:pt x="8290751" y="7649057"/>
                </a:cubicBezTo>
                <a:cubicBezTo>
                  <a:pt x="8292265" y="7648967"/>
                  <a:pt x="8293779" y="7648755"/>
                  <a:pt x="8295172" y="7649239"/>
                </a:cubicBezTo>
                <a:cubicBezTo>
                  <a:pt x="8296383" y="7645392"/>
                  <a:pt x="8299412" y="7642273"/>
                  <a:pt x="8302864" y="7639607"/>
                </a:cubicBezTo>
                <a:cubicBezTo>
                  <a:pt x="8300411" y="7641303"/>
                  <a:pt x="8297474" y="7642242"/>
                  <a:pt x="8294628" y="7641606"/>
                </a:cubicBezTo>
                <a:lnTo>
                  <a:pt x="8289358" y="7640395"/>
                </a:lnTo>
                <a:cubicBezTo>
                  <a:pt x="8282696" y="7638911"/>
                  <a:pt x="8278305" y="7633761"/>
                  <a:pt x="8278941" y="7626734"/>
                </a:cubicBezTo>
                <a:cubicBezTo>
                  <a:pt x="8279486" y="7620676"/>
                  <a:pt x="8286390" y="7615042"/>
                  <a:pt x="8292598" y="7616405"/>
                </a:cubicBezTo>
                <a:close/>
                <a:moveTo>
                  <a:pt x="8436383" y="7578542"/>
                </a:moveTo>
                <a:cubicBezTo>
                  <a:pt x="8434989" y="7585116"/>
                  <a:pt x="8427752" y="7588629"/>
                  <a:pt x="8421544" y="7587236"/>
                </a:cubicBezTo>
                <a:lnTo>
                  <a:pt x="8416275" y="7586054"/>
                </a:lnTo>
                <a:cubicBezTo>
                  <a:pt x="8409642" y="7584570"/>
                  <a:pt x="8406250" y="7577483"/>
                  <a:pt x="8407583" y="7571213"/>
                </a:cubicBezTo>
                <a:cubicBezTo>
                  <a:pt x="8408976" y="7564639"/>
                  <a:pt x="8416214" y="7561126"/>
                  <a:pt x="8422422" y="7562519"/>
                </a:cubicBezTo>
                <a:lnTo>
                  <a:pt x="8427691" y="7563701"/>
                </a:lnTo>
                <a:cubicBezTo>
                  <a:pt x="8434323" y="7565215"/>
                  <a:pt x="8437715" y="7572303"/>
                  <a:pt x="8436383" y="7578542"/>
                </a:cubicBezTo>
                <a:close/>
                <a:moveTo>
                  <a:pt x="8446981" y="7541982"/>
                </a:moveTo>
                <a:cubicBezTo>
                  <a:pt x="8458671" y="7551130"/>
                  <a:pt x="8445437" y="7570122"/>
                  <a:pt x="8433718" y="7560914"/>
                </a:cubicBezTo>
                <a:cubicBezTo>
                  <a:pt x="8421998" y="7551796"/>
                  <a:pt x="8435232" y="7532805"/>
                  <a:pt x="8446981" y="7541982"/>
                </a:cubicBezTo>
                <a:close/>
                <a:moveTo>
                  <a:pt x="8411793" y="7604441"/>
                </a:moveTo>
                <a:cubicBezTo>
                  <a:pt x="8418031" y="7605137"/>
                  <a:pt x="8423270" y="7612134"/>
                  <a:pt x="8421877" y="7618344"/>
                </a:cubicBezTo>
                <a:lnTo>
                  <a:pt x="8420696" y="7623614"/>
                </a:lnTo>
                <a:cubicBezTo>
                  <a:pt x="8419212" y="7630247"/>
                  <a:pt x="8413671" y="7634488"/>
                  <a:pt x="8406796" y="7633700"/>
                </a:cubicBezTo>
                <a:cubicBezTo>
                  <a:pt x="8402163" y="7633155"/>
                  <a:pt x="8398074" y="7629157"/>
                  <a:pt x="8396863" y="7624583"/>
                </a:cubicBezTo>
                <a:cubicBezTo>
                  <a:pt x="8393108" y="7627976"/>
                  <a:pt x="8387596" y="7629309"/>
                  <a:pt x="8382449" y="7625280"/>
                </a:cubicBezTo>
                <a:cubicBezTo>
                  <a:pt x="8370728" y="7616102"/>
                  <a:pt x="8385144" y="7598019"/>
                  <a:pt x="8396893" y="7607197"/>
                </a:cubicBezTo>
                <a:cubicBezTo>
                  <a:pt x="8398105" y="7608166"/>
                  <a:pt x="8398892" y="7609257"/>
                  <a:pt x="8399588" y="7610347"/>
                </a:cubicBezTo>
                <a:cubicBezTo>
                  <a:pt x="8402042" y="7606258"/>
                  <a:pt x="8406493" y="7603835"/>
                  <a:pt x="8411793" y="7604441"/>
                </a:cubicBezTo>
                <a:close/>
                <a:moveTo>
                  <a:pt x="8393592" y="7732385"/>
                </a:moveTo>
                <a:cubicBezTo>
                  <a:pt x="8393319" y="7731719"/>
                  <a:pt x="8393017" y="7731052"/>
                  <a:pt x="8392654" y="7730416"/>
                </a:cubicBezTo>
                <a:lnTo>
                  <a:pt x="8392654" y="7730416"/>
                </a:lnTo>
                <a:cubicBezTo>
                  <a:pt x="8392563" y="7730356"/>
                  <a:pt x="8392563" y="7730356"/>
                  <a:pt x="8392442" y="7730295"/>
                </a:cubicBezTo>
                <a:cubicBezTo>
                  <a:pt x="8392260" y="7730235"/>
                  <a:pt x="8392230" y="7730235"/>
                  <a:pt x="8391896" y="7730113"/>
                </a:cubicBezTo>
                <a:cubicBezTo>
                  <a:pt x="8385719" y="7728175"/>
                  <a:pt x="8382478" y="7722056"/>
                  <a:pt x="8383962" y="7715816"/>
                </a:cubicBezTo>
                <a:cubicBezTo>
                  <a:pt x="8385386" y="7709849"/>
                  <a:pt x="8392502" y="7706033"/>
                  <a:pt x="8398286" y="7707881"/>
                </a:cubicBezTo>
                <a:cubicBezTo>
                  <a:pt x="8405009" y="7710031"/>
                  <a:pt x="8410854" y="7714332"/>
                  <a:pt x="8413700" y="7720966"/>
                </a:cubicBezTo>
                <a:cubicBezTo>
                  <a:pt x="8414397" y="7722571"/>
                  <a:pt x="8414760" y="7724237"/>
                  <a:pt x="8414881" y="7725903"/>
                </a:cubicBezTo>
                <a:cubicBezTo>
                  <a:pt x="8417274" y="7727781"/>
                  <a:pt x="8418970" y="7730507"/>
                  <a:pt x="8419364" y="7733657"/>
                </a:cubicBezTo>
                <a:lnTo>
                  <a:pt x="8420241" y="7740866"/>
                </a:lnTo>
                <a:cubicBezTo>
                  <a:pt x="8420998" y="7747106"/>
                  <a:pt x="8416244" y="7752952"/>
                  <a:pt x="8410036" y="7753649"/>
                </a:cubicBezTo>
                <a:cubicBezTo>
                  <a:pt x="8403798" y="7754346"/>
                  <a:pt x="8398013" y="7749651"/>
                  <a:pt x="8397256" y="7743441"/>
                </a:cubicBezTo>
                <a:cubicBezTo>
                  <a:pt x="8396954" y="7741048"/>
                  <a:pt x="8396651" y="7738625"/>
                  <a:pt x="8396378" y="7736232"/>
                </a:cubicBezTo>
                <a:cubicBezTo>
                  <a:pt x="8396378" y="7736111"/>
                  <a:pt x="8396409" y="7735989"/>
                  <a:pt x="8396409" y="7735868"/>
                </a:cubicBezTo>
                <a:cubicBezTo>
                  <a:pt x="8395197" y="7734960"/>
                  <a:pt x="8394198" y="7733809"/>
                  <a:pt x="8393592" y="7732385"/>
                </a:cubicBezTo>
                <a:close/>
                <a:moveTo>
                  <a:pt x="8400800" y="7657326"/>
                </a:moveTo>
                <a:cubicBezTo>
                  <a:pt x="8416093" y="7660749"/>
                  <a:pt x="8410521" y="7684406"/>
                  <a:pt x="8395258" y="7680983"/>
                </a:cubicBezTo>
                <a:cubicBezTo>
                  <a:pt x="8379995" y="7677530"/>
                  <a:pt x="8385568" y="7653873"/>
                  <a:pt x="8400800" y="7657326"/>
                </a:cubicBezTo>
                <a:close/>
                <a:moveTo>
                  <a:pt x="8417274" y="7700611"/>
                </a:moveTo>
                <a:lnTo>
                  <a:pt x="8419636" y="7690070"/>
                </a:lnTo>
                <a:cubicBezTo>
                  <a:pt x="8421119" y="7683436"/>
                  <a:pt x="8428327" y="7680105"/>
                  <a:pt x="8434536" y="7681498"/>
                </a:cubicBezTo>
                <a:cubicBezTo>
                  <a:pt x="8441106" y="7682952"/>
                  <a:pt x="8444498" y="7690191"/>
                  <a:pt x="8443105" y="7696401"/>
                </a:cubicBezTo>
                <a:lnTo>
                  <a:pt x="8440743" y="7706941"/>
                </a:lnTo>
                <a:cubicBezTo>
                  <a:pt x="8439259" y="7713575"/>
                  <a:pt x="8432052" y="7716907"/>
                  <a:pt x="8425874" y="7715544"/>
                </a:cubicBezTo>
                <a:cubicBezTo>
                  <a:pt x="8419273" y="7714060"/>
                  <a:pt x="8415881" y="7706790"/>
                  <a:pt x="8417274" y="7700611"/>
                </a:cubicBezTo>
                <a:close/>
                <a:moveTo>
                  <a:pt x="8347472" y="7800870"/>
                </a:moveTo>
                <a:cubicBezTo>
                  <a:pt x="8341203" y="7797630"/>
                  <a:pt x="8340445" y="7790088"/>
                  <a:pt x="8343020" y="7784271"/>
                </a:cubicBezTo>
                <a:cubicBezTo>
                  <a:pt x="8347168" y="7774912"/>
                  <a:pt x="8356496" y="7770308"/>
                  <a:pt x="8366368" y="7770006"/>
                </a:cubicBezTo>
                <a:cubicBezTo>
                  <a:pt x="8372940" y="7769823"/>
                  <a:pt x="8378542" y="7775609"/>
                  <a:pt x="8378602" y="7782060"/>
                </a:cubicBezTo>
                <a:cubicBezTo>
                  <a:pt x="8378633" y="7785453"/>
                  <a:pt x="8377179" y="7788482"/>
                  <a:pt x="8374938" y="7790693"/>
                </a:cubicBezTo>
                <a:cubicBezTo>
                  <a:pt x="8377058" y="7791965"/>
                  <a:pt x="8378965" y="7793601"/>
                  <a:pt x="8379965" y="7795630"/>
                </a:cubicBezTo>
                <a:cubicBezTo>
                  <a:pt x="8383054" y="7801992"/>
                  <a:pt x="8379904" y="7808383"/>
                  <a:pt x="8374363" y="7811896"/>
                </a:cubicBezTo>
                <a:lnTo>
                  <a:pt x="8367912" y="7815986"/>
                </a:lnTo>
                <a:cubicBezTo>
                  <a:pt x="8362341" y="7819529"/>
                  <a:pt x="8354285" y="7815773"/>
                  <a:pt x="8351680" y="7810381"/>
                </a:cubicBezTo>
                <a:cubicBezTo>
                  <a:pt x="8350257" y="7807474"/>
                  <a:pt x="8350288" y="7804597"/>
                  <a:pt x="8351105" y="7801931"/>
                </a:cubicBezTo>
                <a:cubicBezTo>
                  <a:pt x="8349803" y="7801719"/>
                  <a:pt x="8348561" y="7801416"/>
                  <a:pt x="8347472" y="7800870"/>
                </a:cubicBezTo>
                <a:close/>
                <a:moveTo>
                  <a:pt x="8336782" y="7738655"/>
                </a:moveTo>
                <a:cubicBezTo>
                  <a:pt x="8338053" y="7732325"/>
                  <a:pt x="8344685" y="7727720"/>
                  <a:pt x="8351105" y="7729144"/>
                </a:cubicBezTo>
                <a:lnTo>
                  <a:pt x="8356374" y="7730325"/>
                </a:lnTo>
                <a:cubicBezTo>
                  <a:pt x="8362794" y="7731779"/>
                  <a:pt x="8367216" y="7738079"/>
                  <a:pt x="8365884" y="7744653"/>
                </a:cubicBezTo>
                <a:cubicBezTo>
                  <a:pt x="8364611" y="7750983"/>
                  <a:pt x="8357979" y="7755587"/>
                  <a:pt x="8351590" y="7754164"/>
                </a:cubicBezTo>
                <a:lnTo>
                  <a:pt x="8346320" y="7752982"/>
                </a:lnTo>
                <a:cubicBezTo>
                  <a:pt x="8339870" y="7751528"/>
                  <a:pt x="8335449" y="7745228"/>
                  <a:pt x="8336782" y="7738655"/>
                </a:cubicBezTo>
                <a:close/>
                <a:moveTo>
                  <a:pt x="8298867" y="7784363"/>
                </a:moveTo>
                <a:lnTo>
                  <a:pt x="8301229" y="7773821"/>
                </a:lnTo>
                <a:cubicBezTo>
                  <a:pt x="8302683" y="7767401"/>
                  <a:pt x="8310374" y="7763857"/>
                  <a:pt x="8316340" y="7765643"/>
                </a:cubicBezTo>
                <a:cubicBezTo>
                  <a:pt x="8322942" y="7767612"/>
                  <a:pt x="8325940" y="7774367"/>
                  <a:pt x="8324517" y="7780758"/>
                </a:cubicBezTo>
                <a:lnTo>
                  <a:pt x="8322155" y="7791299"/>
                </a:lnTo>
                <a:cubicBezTo>
                  <a:pt x="8320701" y="7797720"/>
                  <a:pt x="8313009" y="7801264"/>
                  <a:pt x="8307043" y="7799477"/>
                </a:cubicBezTo>
                <a:cubicBezTo>
                  <a:pt x="8300442" y="7797508"/>
                  <a:pt x="8297413" y="7790754"/>
                  <a:pt x="8298867" y="7784363"/>
                </a:cubicBezTo>
                <a:close/>
                <a:moveTo>
                  <a:pt x="8298594" y="7742259"/>
                </a:moveTo>
                <a:cubicBezTo>
                  <a:pt x="8292750" y="7740957"/>
                  <a:pt x="8289963" y="7736656"/>
                  <a:pt x="8289570" y="7732082"/>
                </a:cubicBezTo>
                <a:cubicBezTo>
                  <a:pt x="8287935" y="7726479"/>
                  <a:pt x="8290630" y="7720966"/>
                  <a:pt x="8295536" y="7717846"/>
                </a:cubicBezTo>
                <a:lnTo>
                  <a:pt x="8301986" y="7713757"/>
                </a:lnTo>
                <a:cubicBezTo>
                  <a:pt x="8307558" y="7710213"/>
                  <a:pt x="8315583" y="7713757"/>
                  <a:pt x="8318278" y="7719179"/>
                </a:cubicBezTo>
                <a:cubicBezTo>
                  <a:pt x="8321428" y="7725479"/>
                  <a:pt x="8318399" y="7731991"/>
                  <a:pt x="8312858" y="7735505"/>
                </a:cubicBezTo>
                <a:lnTo>
                  <a:pt x="8311283" y="7736505"/>
                </a:lnTo>
                <a:cubicBezTo>
                  <a:pt x="8309011" y="7740685"/>
                  <a:pt x="8304621" y="7743623"/>
                  <a:pt x="8298594" y="7742259"/>
                </a:cubicBezTo>
                <a:close/>
                <a:moveTo>
                  <a:pt x="8196691" y="7689858"/>
                </a:moveTo>
                <a:cubicBezTo>
                  <a:pt x="8196600" y="7683134"/>
                  <a:pt x="8201900" y="7678924"/>
                  <a:pt x="8208108" y="7678136"/>
                </a:cubicBezTo>
                <a:lnTo>
                  <a:pt x="8210228" y="7677893"/>
                </a:lnTo>
                <a:cubicBezTo>
                  <a:pt x="8208774" y="7674047"/>
                  <a:pt x="8209471" y="7669382"/>
                  <a:pt x="8212045" y="7666111"/>
                </a:cubicBezTo>
                <a:lnTo>
                  <a:pt x="8215225" y="7662052"/>
                </a:lnTo>
                <a:cubicBezTo>
                  <a:pt x="8219222" y="7656963"/>
                  <a:pt x="8226671" y="7656903"/>
                  <a:pt x="8231517" y="7660598"/>
                </a:cubicBezTo>
                <a:cubicBezTo>
                  <a:pt x="8236574" y="7664475"/>
                  <a:pt x="8236695" y="7672139"/>
                  <a:pt x="8232971" y="7676894"/>
                </a:cubicBezTo>
                <a:lnTo>
                  <a:pt x="8229821" y="7680953"/>
                </a:lnTo>
                <a:cubicBezTo>
                  <a:pt x="8228730" y="7682346"/>
                  <a:pt x="8227338" y="7683346"/>
                  <a:pt x="8225854" y="7684012"/>
                </a:cubicBezTo>
                <a:cubicBezTo>
                  <a:pt x="8226581" y="7685526"/>
                  <a:pt x="8227035" y="7687132"/>
                  <a:pt x="8227065" y="7688707"/>
                </a:cubicBezTo>
                <a:cubicBezTo>
                  <a:pt x="8227126" y="7693372"/>
                  <a:pt x="8224491" y="7696764"/>
                  <a:pt x="8220857" y="7698703"/>
                </a:cubicBezTo>
                <a:cubicBezTo>
                  <a:pt x="8233849" y="7703549"/>
                  <a:pt x="8228549" y="7724994"/>
                  <a:pt x="8213923" y="7721693"/>
                </a:cubicBezTo>
                <a:cubicBezTo>
                  <a:pt x="8203384" y="7719330"/>
                  <a:pt x="8202808" y="7707396"/>
                  <a:pt x="8208441" y="7701308"/>
                </a:cubicBezTo>
                <a:cubicBezTo>
                  <a:pt x="8202173" y="7702035"/>
                  <a:pt x="8196751" y="7695583"/>
                  <a:pt x="8196691" y="7689858"/>
                </a:cubicBezTo>
                <a:close/>
                <a:moveTo>
                  <a:pt x="8249778" y="7570304"/>
                </a:moveTo>
                <a:cubicBezTo>
                  <a:pt x="8246416" y="7574605"/>
                  <a:pt x="8241934" y="7577119"/>
                  <a:pt x="8237059" y="7578331"/>
                </a:cubicBezTo>
                <a:cubicBezTo>
                  <a:pt x="8233152" y="7581420"/>
                  <a:pt x="8227610" y="7582480"/>
                  <a:pt x="8222613" y="7578573"/>
                </a:cubicBezTo>
                <a:cubicBezTo>
                  <a:pt x="8222189" y="7578240"/>
                  <a:pt x="8222068" y="7577846"/>
                  <a:pt x="8221705" y="7577513"/>
                </a:cubicBezTo>
                <a:cubicBezTo>
                  <a:pt x="8216527" y="7575180"/>
                  <a:pt x="8213408" y="7569304"/>
                  <a:pt x="8214770" y="7563731"/>
                </a:cubicBezTo>
                <a:cubicBezTo>
                  <a:pt x="8216345" y="7557279"/>
                  <a:pt x="8223068" y="7553402"/>
                  <a:pt x="8229458" y="7554826"/>
                </a:cubicBezTo>
                <a:cubicBezTo>
                  <a:pt x="8230094" y="7554947"/>
                  <a:pt x="8230426" y="7555007"/>
                  <a:pt x="8230547" y="7555037"/>
                </a:cubicBezTo>
                <a:cubicBezTo>
                  <a:pt x="8230639" y="7555037"/>
                  <a:pt x="8230699" y="7555037"/>
                  <a:pt x="8230790" y="7555037"/>
                </a:cubicBezTo>
                <a:cubicBezTo>
                  <a:pt x="8230820" y="7555037"/>
                  <a:pt x="8230851" y="7555037"/>
                  <a:pt x="8230881" y="7555037"/>
                </a:cubicBezTo>
                <a:cubicBezTo>
                  <a:pt x="8231365" y="7554522"/>
                  <a:pt x="8231880" y="7554008"/>
                  <a:pt x="8232364" y="7553402"/>
                </a:cubicBezTo>
                <a:cubicBezTo>
                  <a:pt x="8236543" y="7548041"/>
                  <a:pt x="8245024" y="7549131"/>
                  <a:pt x="8249535" y="7553129"/>
                </a:cubicBezTo>
                <a:cubicBezTo>
                  <a:pt x="8254805" y="7557794"/>
                  <a:pt x="8253684" y="7565306"/>
                  <a:pt x="8249778" y="7570304"/>
                </a:cubicBezTo>
                <a:close/>
                <a:moveTo>
                  <a:pt x="8257106" y="7582874"/>
                </a:moveTo>
                <a:cubicBezTo>
                  <a:pt x="8262163" y="7586600"/>
                  <a:pt x="8264768" y="7592749"/>
                  <a:pt x="8261376" y="7598655"/>
                </a:cubicBezTo>
                <a:cubicBezTo>
                  <a:pt x="8258529" y="7603653"/>
                  <a:pt x="8250626" y="7606621"/>
                  <a:pt x="8245598" y="7602926"/>
                </a:cubicBezTo>
                <a:cubicBezTo>
                  <a:pt x="8245024" y="7602472"/>
                  <a:pt x="8244417" y="7602078"/>
                  <a:pt x="8243782" y="7601684"/>
                </a:cubicBezTo>
                <a:lnTo>
                  <a:pt x="8243782" y="7601684"/>
                </a:lnTo>
                <a:cubicBezTo>
                  <a:pt x="8243691" y="7601684"/>
                  <a:pt x="8243660" y="7601684"/>
                  <a:pt x="8243539" y="7601684"/>
                </a:cubicBezTo>
                <a:cubicBezTo>
                  <a:pt x="8243357" y="7601714"/>
                  <a:pt x="8243328" y="7601745"/>
                  <a:pt x="8242964" y="7601805"/>
                </a:cubicBezTo>
                <a:cubicBezTo>
                  <a:pt x="8236665" y="7603229"/>
                  <a:pt x="8230760" y="7599624"/>
                  <a:pt x="8228882" y="7593476"/>
                </a:cubicBezTo>
                <a:cubicBezTo>
                  <a:pt x="8227096" y="7587629"/>
                  <a:pt x="8231305" y="7580723"/>
                  <a:pt x="8237210" y="7579390"/>
                </a:cubicBezTo>
                <a:cubicBezTo>
                  <a:pt x="8244054" y="7577846"/>
                  <a:pt x="8251291" y="7578603"/>
                  <a:pt x="8257106" y="7582874"/>
                </a:cubicBezTo>
                <a:close/>
                <a:moveTo>
                  <a:pt x="8229003" y="7727751"/>
                </a:moveTo>
                <a:lnTo>
                  <a:pt x="8234273" y="7728932"/>
                </a:lnTo>
                <a:cubicBezTo>
                  <a:pt x="8240693" y="7730386"/>
                  <a:pt x="8245114" y="7736686"/>
                  <a:pt x="8243782" y="7743260"/>
                </a:cubicBezTo>
                <a:cubicBezTo>
                  <a:pt x="8242510" y="7749590"/>
                  <a:pt x="8235878" y="7754225"/>
                  <a:pt x="8229458" y="7752771"/>
                </a:cubicBezTo>
                <a:lnTo>
                  <a:pt x="8224188" y="7751589"/>
                </a:lnTo>
                <a:cubicBezTo>
                  <a:pt x="8217768" y="7750166"/>
                  <a:pt x="8213347" y="7743835"/>
                  <a:pt x="8214679" y="7737262"/>
                </a:cubicBezTo>
                <a:cubicBezTo>
                  <a:pt x="8215951" y="7730931"/>
                  <a:pt x="8222583" y="7726297"/>
                  <a:pt x="8229003" y="7727751"/>
                </a:cubicBezTo>
                <a:close/>
                <a:moveTo>
                  <a:pt x="8242055" y="7704730"/>
                </a:moveTo>
                <a:cubicBezTo>
                  <a:pt x="8230305" y="7695553"/>
                  <a:pt x="8244751" y="7677470"/>
                  <a:pt x="8256470" y="7686647"/>
                </a:cubicBezTo>
                <a:cubicBezTo>
                  <a:pt x="8257590" y="7687526"/>
                  <a:pt x="8258257" y="7688525"/>
                  <a:pt x="8258923" y="7689525"/>
                </a:cubicBezTo>
                <a:cubicBezTo>
                  <a:pt x="8260982" y="7683830"/>
                  <a:pt x="8267917" y="7680741"/>
                  <a:pt x="8273489" y="7682437"/>
                </a:cubicBezTo>
                <a:cubicBezTo>
                  <a:pt x="8280091" y="7684406"/>
                  <a:pt x="8283120" y="7691160"/>
                  <a:pt x="8281666" y="7697552"/>
                </a:cubicBezTo>
                <a:lnTo>
                  <a:pt x="8279304" y="7708093"/>
                </a:lnTo>
                <a:cubicBezTo>
                  <a:pt x="8277850" y="7714514"/>
                  <a:pt x="8270158" y="7718058"/>
                  <a:pt x="8264193" y="7716271"/>
                </a:cubicBezTo>
                <a:cubicBezTo>
                  <a:pt x="8258772" y="7714665"/>
                  <a:pt x="8255956" y="7709819"/>
                  <a:pt x="8255835" y="7704609"/>
                </a:cubicBezTo>
                <a:cubicBezTo>
                  <a:pt x="8252109" y="7707547"/>
                  <a:pt x="8246901" y="7708517"/>
                  <a:pt x="8242055" y="7704730"/>
                </a:cubicBezTo>
                <a:close/>
                <a:moveTo>
                  <a:pt x="8287601" y="7531775"/>
                </a:moveTo>
                <a:cubicBezTo>
                  <a:pt x="8282756" y="7536560"/>
                  <a:pt x="8276154" y="7535531"/>
                  <a:pt x="8271249" y="7531684"/>
                </a:cubicBezTo>
                <a:lnTo>
                  <a:pt x="8267191" y="7528504"/>
                </a:lnTo>
                <a:cubicBezTo>
                  <a:pt x="8262255" y="7524657"/>
                  <a:pt x="8263284" y="7516085"/>
                  <a:pt x="8267281" y="7512147"/>
                </a:cubicBezTo>
                <a:cubicBezTo>
                  <a:pt x="8272127" y="7507361"/>
                  <a:pt x="8278728" y="7508391"/>
                  <a:pt x="8283635" y="7512238"/>
                </a:cubicBezTo>
                <a:lnTo>
                  <a:pt x="8287693" y="7515388"/>
                </a:lnTo>
                <a:cubicBezTo>
                  <a:pt x="8292659" y="7519265"/>
                  <a:pt x="8291599" y="7527807"/>
                  <a:pt x="8287601" y="7531775"/>
                </a:cubicBezTo>
                <a:close/>
                <a:moveTo>
                  <a:pt x="8267433" y="7499122"/>
                </a:moveTo>
                <a:lnTo>
                  <a:pt x="8264283" y="7503151"/>
                </a:lnTo>
                <a:cubicBezTo>
                  <a:pt x="8260407" y="7508118"/>
                  <a:pt x="8254441" y="7510784"/>
                  <a:pt x="8248445" y="7507301"/>
                </a:cubicBezTo>
                <a:cubicBezTo>
                  <a:pt x="8244963" y="7505271"/>
                  <a:pt x="8242449" y="7500606"/>
                  <a:pt x="8242661" y="7496305"/>
                </a:cubicBezTo>
                <a:cubicBezTo>
                  <a:pt x="8242237" y="7497638"/>
                  <a:pt x="8241601" y="7498941"/>
                  <a:pt x="8240753" y="7500062"/>
                </a:cubicBezTo>
                <a:lnTo>
                  <a:pt x="8237603" y="7504120"/>
                </a:lnTo>
                <a:cubicBezTo>
                  <a:pt x="8236483" y="7505544"/>
                  <a:pt x="8235091" y="7506574"/>
                  <a:pt x="8233545" y="7507270"/>
                </a:cubicBezTo>
                <a:cubicBezTo>
                  <a:pt x="8233545" y="7512692"/>
                  <a:pt x="8231668" y="7517993"/>
                  <a:pt x="8227156" y="7521991"/>
                </a:cubicBezTo>
                <a:cubicBezTo>
                  <a:pt x="8224279" y="7524536"/>
                  <a:pt x="8221100" y="7526080"/>
                  <a:pt x="8217768" y="7526807"/>
                </a:cubicBezTo>
                <a:cubicBezTo>
                  <a:pt x="8217526" y="7528594"/>
                  <a:pt x="8216890" y="7530351"/>
                  <a:pt x="8215830" y="7531987"/>
                </a:cubicBezTo>
                <a:cubicBezTo>
                  <a:pt x="8212469" y="7537045"/>
                  <a:pt x="8204443" y="7538257"/>
                  <a:pt x="8199659" y="7534531"/>
                </a:cubicBezTo>
                <a:lnTo>
                  <a:pt x="8195238" y="7531048"/>
                </a:lnTo>
                <a:cubicBezTo>
                  <a:pt x="8195691" y="7535470"/>
                  <a:pt x="8193784" y="7540105"/>
                  <a:pt x="8190120" y="7542679"/>
                </a:cubicBezTo>
                <a:cubicBezTo>
                  <a:pt x="8186334" y="7545345"/>
                  <a:pt x="8182489" y="7548435"/>
                  <a:pt x="8177855" y="7549404"/>
                </a:cubicBezTo>
                <a:cubicBezTo>
                  <a:pt x="8171102" y="7550827"/>
                  <a:pt x="8164500" y="7546768"/>
                  <a:pt x="8163016" y="7539953"/>
                </a:cubicBezTo>
                <a:cubicBezTo>
                  <a:pt x="8161926" y="7534955"/>
                  <a:pt x="8164076" y="7531078"/>
                  <a:pt x="8166802" y="7527141"/>
                </a:cubicBezTo>
                <a:cubicBezTo>
                  <a:pt x="8167770" y="7525747"/>
                  <a:pt x="8169073" y="7524838"/>
                  <a:pt x="8170466" y="7524172"/>
                </a:cubicBezTo>
                <a:cubicBezTo>
                  <a:pt x="8169890" y="7523839"/>
                  <a:pt x="8169316" y="7523869"/>
                  <a:pt x="8168770" y="7523415"/>
                </a:cubicBezTo>
                <a:cubicBezTo>
                  <a:pt x="8159988" y="7516539"/>
                  <a:pt x="8165711" y="7504605"/>
                  <a:pt x="8174070" y="7502848"/>
                </a:cubicBezTo>
                <a:cubicBezTo>
                  <a:pt x="8172253" y="7494942"/>
                  <a:pt x="8176764" y="7485371"/>
                  <a:pt x="8182337" y="7479888"/>
                </a:cubicBezTo>
                <a:cubicBezTo>
                  <a:pt x="8186274" y="7476041"/>
                  <a:pt x="8193058" y="7475829"/>
                  <a:pt x="8199417" y="7476829"/>
                </a:cubicBezTo>
                <a:cubicBezTo>
                  <a:pt x="8200204" y="7469075"/>
                  <a:pt x="8211288" y="7462169"/>
                  <a:pt x="8219767" y="7468802"/>
                </a:cubicBezTo>
                <a:cubicBezTo>
                  <a:pt x="8225551" y="7473315"/>
                  <a:pt x="8224430" y="7479555"/>
                  <a:pt x="8220403" y="7483614"/>
                </a:cubicBezTo>
                <a:cubicBezTo>
                  <a:pt x="8221463" y="7483947"/>
                  <a:pt x="8222432" y="7484371"/>
                  <a:pt x="8223280" y="7484977"/>
                </a:cubicBezTo>
                <a:cubicBezTo>
                  <a:pt x="8227368" y="7480403"/>
                  <a:pt x="8234303" y="7480282"/>
                  <a:pt x="8239088" y="7483826"/>
                </a:cubicBezTo>
                <a:cubicBezTo>
                  <a:pt x="8242176" y="7486097"/>
                  <a:pt x="8243449" y="7489823"/>
                  <a:pt x="8243206" y="7493488"/>
                </a:cubicBezTo>
                <a:cubicBezTo>
                  <a:pt x="8243478" y="7492792"/>
                  <a:pt x="8243843" y="7492125"/>
                  <a:pt x="8244327" y="7491519"/>
                </a:cubicBezTo>
                <a:lnTo>
                  <a:pt x="8247506" y="7487461"/>
                </a:lnTo>
                <a:cubicBezTo>
                  <a:pt x="8251352" y="7482523"/>
                  <a:pt x="8257348" y="7479827"/>
                  <a:pt x="8263344" y="7483341"/>
                </a:cubicBezTo>
                <a:cubicBezTo>
                  <a:pt x="8268190" y="7486158"/>
                  <a:pt x="8271309" y="7494185"/>
                  <a:pt x="8267433" y="7499122"/>
                </a:cubicBezTo>
                <a:close/>
                <a:moveTo>
                  <a:pt x="8184851" y="7635275"/>
                </a:moveTo>
                <a:cubicBezTo>
                  <a:pt x="8184275" y="7641455"/>
                  <a:pt x="8177340" y="7646998"/>
                  <a:pt x="8171132" y="7645604"/>
                </a:cubicBezTo>
                <a:lnTo>
                  <a:pt x="8165863" y="7644423"/>
                </a:lnTo>
                <a:cubicBezTo>
                  <a:pt x="8159231" y="7642939"/>
                  <a:pt x="8154870" y="7637699"/>
                  <a:pt x="8155536" y="7630702"/>
                </a:cubicBezTo>
                <a:cubicBezTo>
                  <a:pt x="8155930" y="7626522"/>
                  <a:pt x="8159322" y="7622796"/>
                  <a:pt x="8163319" y="7621160"/>
                </a:cubicBezTo>
                <a:cubicBezTo>
                  <a:pt x="8161987" y="7617919"/>
                  <a:pt x="8161987" y="7614254"/>
                  <a:pt x="8164076" y="7610741"/>
                </a:cubicBezTo>
                <a:cubicBezTo>
                  <a:pt x="8167044" y="7605682"/>
                  <a:pt x="8175312" y="7603623"/>
                  <a:pt x="8180066" y="7607348"/>
                </a:cubicBezTo>
                <a:lnTo>
                  <a:pt x="8184124" y="7610529"/>
                </a:lnTo>
                <a:cubicBezTo>
                  <a:pt x="8189242" y="7614527"/>
                  <a:pt x="8190907" y="7620736"/>
                  <a:pt x="8187515" y="7626522"/>
                </a:cubicBezTo>
                <a:cubicBezTo>
                  <a:pt x="8186728" y="7627855"/>
                  <a:pt x="8185547" y="7628945"/>
                  <a:pt x="8184185" y="7629793"/>
                </a:cubicBezTo>
                <a:cubicBezTo>
                  <a:pt x="8184729" y="7631489"/>
                  <a:pt x="8185032" y="7633276"/>
                  <a:pt x="8184851" y="7635275"/>
                </a:cubicBezTo>
                <a:close/>
                <a:moveTo>
                  <a:pt x="8170647" y="7394864"/>
                </a:moveTo>
                <a:lnTo>
                  <a:pt x="8173797" y="7390836"/>
                </a:lnTo>
                <a:cubicBezTo>
                  <a:pt x="8174312" y="7390199"/>
                  <a:pt x="8174947" y="7389776"/>
                  <a:pt x="8175493" y="7389261"/>
                </a:cubicBezTo>
                <a:cubicBezTo>
                  <a:pt x="8175917" y="7387625"/>
                  <a:pt x="8176553" y="7386050"/>
                  <a:pt x="8177613" y="7384656"/>
                </a:cubicBezTo>
                <a:cubicBezTo>
                  <a:pt x="8181489" y="7379598"/>
                  <a:pt x="8189151" y="7379507"/>
                  <a:pt x="8193905" y="7383203"/>
                </a:cubicBezTo>
                <a:lnTo>
                  <a:pt x="8197963" y="7386353"/>
                </a:lnTo>
                <a:cubicBezTo>
                  <a:pt x="8203081" y="7390351"/>
                  <a:pt x="8203112" y="7397802"/>
                  <a:pt x="8199417" y="7402649"/>
                </a:cubicBezTo>
                <a:cubicBezTo>
                  <a:pt x="8197297" y="7405435"/>
                  <a:pt x="8194057" y="7406586"/>
                  <a:pt x="8190755" y="7406586"/>
                </a:cubicBezTo>
                <a:lnTo>
                  <a:pt x="8189816" y="7407798"/>
                </a:lnTo>
                <a:cubicBezTo>
                  <a:pt x="8186849" y="7411584"/>
                  <a:pt x="8182549" y="7413372"/>
                  <a:pt x="8178218" y="7412614"/>
                </a:cubicBezTo>
                <a:cubicBezTo>
                  <a:pt x="8179430" y="7415977"/>
                  <a:pt x="8179430" y="7419793"/>
                  <a:pt x="8177280" y="7422549"/>
                </a:cubicBezTo>
                <a:lnTo>
                  <a:pt x="8174130" y="7426608"/>
                </a:lnTo>
                <a:cubicBezTo>
                  <a:pt x="8170133" y="7431727"/>
                  <a:pt x="8164076" y="7433575"/>
                  <a:pt x="8158171" y="7430243"/>
                </a:cubicBezTo>
                <a:cubicBezTo>
                  <a:pt x="8153114" y="7427365"/>
                  <a:pt x="8150812" y="7419066"/>
                  <a:pt x="8154537" y="7414280"/>
                </a:cubicBezTo>
                <a:lnTo>
                  <a:pt x="8157687" y="7410221"/>
                </a:lnTo>
                <a:cubicBezTo>
                  <a:pt x="8160745" y="7406314"/>
                  <a:pt x="8165014" y="7404345"/>
                  <a:pt x="8169497" y="7405133"/>
                </a:cubicBezTo>
                <a:cubicBezTo>
                  <a:pt x="8168346" y="7401649"/>
                  <a:pt x="8168437" y="7397711"/>
                  <a:pt x="8170647" y="7394864"/>
                </a:cubicBezTo>
                <a:close/>
                <a:moveTo>
                  <a:pt x="8162381" y="7341524"/>
                </a:moveTo>
                <a:lnTo>
                  <a:pt x="8159231" y="7345583"/>
                </a:lnTo>
                <a:cubicBezTo>
                  <a:pt x="8155354" y="7350520"/>
                  <a:pt x="8147330" y="7350490"/>
                  <a:pt x="8142908" y="7346522"/>
                </a:cubicBezTo>
                <a:cubicBezTo>
                  <a:pt x="8138032" y="7342160"/>
                  <a:pt x="8138123" y="7335102"/>
                  <a:pt x="8141969" y="7330165"/>
                </a:cubicBezTo>
                <a:lnTo>
                  <a:pt x="8145149" y="7326137"/>
                </a:lnTo>
                <a:cubicBezTo>
                  <a:pt x="8148995" y="7321169"/>
                  <a:pt x="8157050" y="7321230"/>
                  <a:pt x="8161472" y="7325197"/>
                </a:cubicBezTo>
                <a:cubicBezTo>
                  <a:pt x="8166347" y="7329529"/>
                  <a:pt x="8166226" y="7336617"/>
                  <a:pt x="8162381" y="7341524"/>
                </a:cubicBezTo>
                <a:close/>
                <a:moveTo>
                  <a:pt x="8152780" y="7527231"/>
                </a:moveTo>
                <a:cubicBezTo>
                  <a:pt x="8164561" y="7536439"/>
                  <a:pt x="8150024" y="7554432"/>
                  <a:pt x="8138305" y="7545284"/>
                </a:cubicBezTo>
                <a:cubicBezTo>
                  <a:pt x="8126555" y="7536076"/>
                  <a:pt x="8141091" y="7518054"/>
                  <a:pt x="8152780" y="7527231"/>
                </a:cubicBezTo>
                <a:close/>
                <a:moveTo>
                  <a:pt x="8123588" y="7598988"/>
                </a:moveTo>
                <a:cubicBezTo>
                  <a:pt x="8111928" y="7589871"/>
                  <a:pt x="8124829" y="7570637"/>
                  <a:pt x="8136549" y="7579815"/>
                </a:cubicBezTo>
                <a:cubicBezTo>
                  <a:pt x="8148238" y="7588962"/>
                  <a:pt x="8135338" y="7608166"/>
                  <a:pt x="8123588" y="7598988"/>
                </a:cubicBezTo>
                <a:close/>
                <a:moveTo>
                  <a:pt x="8134489" y="7377236"/>
                </a:moveTo>
                <a:cubicBezTo>
                  <a:pt x="8130976" y="7382324"/>
                  <a:pt x="8123042" y="7383203"/>
                  <a:pt x="8118287" y="7379477"/>
                </a:cubicBezTo>
                <a:lnTo>
                  <a:pt x="8114230" y="7376327"/>
                </a:lnTo>
                <a:cubicBezTo>
                  <a:pt x="8109143" y="7372329"/>
                  <a:pt x="8108385" y="7365362"/>
                  <a:pt x="8111989" y="7360122"/>
                </a:cubicBezTo>
                <a:cubicBezTo>
                  <a:pt x="8115502" y="7355033"/>
                  <a:pt x="8123436" y="7354155"/>
                  <a:pt x="8128191" y="7357881"/>
                </a:cubicBezTo>
                <a:lnTo>
                  <a:pt x="8132248" y="7361030"/>
                </a:lnTo>
                <a:cubicBezTo>
                  <a:pt x="8137336" y="7365029"/>
                  <a:pt x="8138093" y="7372026"/>
                  <a:pt x="8134489" y="7377236"/>
                </a:cubicBezTo>
                <a:close/>
                <a:moveTo>
                  <a:pt x="8120347" y="7657205"/>
                </a:moveTo>
                <a:cubicBezTo>
                  <a:pt x="8124223" y="7652268"/>
                  <a:pt x="8132279" y="7652359"/>
                  <a:pt x="8136700" y="7656327"/>
                </a:cubicBezTo>
                <a:cubicBezTo>
                  <a:pt x="8141576" y="7660719"/>
                  <a:pt x="8141424" y="7667746"/>
                  <a:pt x="8137579" y="7672684"/>
                </a:cubicBezTo>
                <a:lnTo>
                  <a:pt x="8131249" y="7680771"/>
                </a:lnTo>
                <a:cubicBezTo>
                  <a:pt x="8127373" y="7685739"/>
                  <a:pt x="8119318" y="7685617"/>
                  <a:pt x="8114896" y="7681650"/>
                </a:cubicBezTo>
                <a:cubicBezTo>
                  <a:pt x="8110021" y="7677257"/>
                  <a:pt x="8110172" y="7670230"/>
                  <a:pt x="8114018" y="7665323"/>
                </a:cubicBezTo>
                <a:lnTo>
                  <a:pt x="8120347" y="7657205"/>
                </a:lnTo>
                <a:close/>
                <a:moveTo>
                  <a:pt x="8130280" y="7705609"/>
                </a:moveTo>
                <a:cubicBezTo>
                  <a:pt x="8131158" y="7700126"/>
                  <a:pt x="8135701" y="7696461"/>
                  <a:pt x="8141243" y="7695795"/>
                </a:cubicBezTo>
                <a:lnTo>
                  <a:pt x="8148450" y="7694917"/>
                </a:lnTo>
                <a:cubicBezTo>
                  <a:pt x="8154689" y="7694159"/>
                  <a:pt x="8160139" y="7700460"/>
                  <a:pt x="8160261" y="7706245"/>
                </a:cubicBezTo>
                <a:cubicBezTo>
                  <a:pt x="8160412" y="7712939"/>
                  <a:pt x="8155142" y="7717301"/>
                  <a:pt x="8148935" y="7718058"/>
                </a:cubicBezTo>
                <a:lnTo>
                  <a:pt x="8147147" y="7718270"/>
                </a:lnTo>
                <a:cubicBezTo>
                  <a:pt x="8143483" y="7720935"/>
                  <a:pt x="8138517" y="7721663"/>
                  <a:pt x="8133884" y="7718058"/>
                </a:cubicBezTo>
                <a:cubicBezTo>
                  <a:pt x="8129402" y="7714514"/>
                  <a:pt x="8128766" y="7709728"/>
                  <a:pt x="8130280" y="7705609"/>
                </a:cubicBezTo>
                <a:close/>
                <a:moveTo>
                  <a:pt x="8184457" y="7583449"/>
                </a:moveTo>
                <a:cubicBezTo>
                  <a:pt x="8182065" y="7583722"/>
                  <a:pt x="8179641" y="7584025"/>
                  <a:pt x="8177250" y="7584328"/>
                </a:cubicBezTo>
                <a:cubicBezTo>
                  <a:pt x="8171041" y="7585085"/>
                  <a:pt x="8165075" y="7580753"/>
                  <a:pt x="8164198" y="7574453"/>
                </a:cubicBezTo>
                <a:cubicBezTo>
                  <a:pt x="8163349" y="7568335"/>
                  <a:pt x="8167862" y="7562156"/>
                  <a:pt x="8174070" y="7561398"/>
                </a:cubicBezTo>
                <a:cubicBezTo>
                  <a:pt x="8176462" y="7561096"/>
                  <a:pt x="8178884" y="7560793"/>
                  <a:pt x="8181277" y="7560520"/>
                </a:cubicBezTo>
                <a:cubicBezTo>
                  <a:pt x="8187485" y="7559763"/>
                  <a:pt x="8193451" y="7564094"/>
                  <a:pt x="8194329" y="7570394"/>
                </a:cubicBezTo>
                <a:cubicBezTo>
                  <a:pt x="8195177" y="7576483"/>
                  <a:pt x="8190665" y="7582662"/>
                  <a:pt x="8184457" y="7583449"/>
                </a:cubicBezTo>
                <a:close/>
                <a:moveTo>
                  <a:pt x="8242600" y="7382809"/>
                </a:moveTo>
                <a:cubicBezTo>
                  <a:pt x="8239270" y="7382627"/>
                  <a:pt x="8237029" y="7381234"/>
                  <a:pt x="8235544" y="7379356"/>
                </a:cubicBezTo>
                <a:cubicBezTo>
                  <a:pt x="8233516" y="7386353"/>
                  <a:pt x="8225611" y="7391623"/>
                  <a:pt x="8218283" y="7385898"/>
                </a:cubicBezTo>
                <a:cubicBezTo>
                  <a:pt x="8206563" y="7376721"/>
                  <a:pt x="8219767" y="7357729"/>
                  <a:pt x="8231486" y="7366877"/>
                </a:cubicBezTo>
                <a:cubicBezTo>
                  <a:pt x="8232607" y="7367755"/>
                  <a:pt x="8233303" y="7368785"/>
                  <a:pt x="8234000" y="7369815"/>
                </a:cubicBezTo>
                <a:cubicBezTo>
                  <a:pt x="8235423" y="7364514"/>
                  <a:pt x="8239906" y="7359667"/>
                  <a:pt x="8246780" y="7360031"/>
                </a:cubicBezTo>
                <a:cubicBezTo>
                  <a:pt x="8261618" y="7360819"/>
                  <a:pt x="8257258" y="7383566"/>
                  <a:pt x="8242600" y="7382809"/>
                </a:cubicBezTo>
                <a:close/>
                <a:moveTo>
                  <a:pt x="8222705" y="7420823"/>
                </a:moveTo>
                <a:cubicBezTo>
                  <a:pt x="8222826" y="7426729"/>
                  <a:pt x="8217647" y="7432999"/>
                  <a:pt x="8211409" y="7432666"/>
                </a:cubicBezTo>
                <a:lnTo>
                  <a:pt x="8206260" y="7432394"/>
                </a:lnTo>
                <a:cubicBezTo>
                  <a:pt x="8199992" y="7432060"/>
                  <a:pt x="8194571" y="7427759"/>
                  <a:pt x="8194420" y="7421095"/>
                </a:cubicBezTo>
                <a:cubicBezTo>
                  <a:pt x="8194299" y="7415189"/>
                  <a:pt x="8199477" y="7408919"/>
                  <a:pt x="8205716" y="7409252"/>
                </a:cubicBezTo>
                <a:lnTo>
                  <a:pt x="8210833" y="7409524"/>
                </a:lnTo>
                <a:cubicBezTo>
                  <a:pt x="8217132" y="7409858"/>
                  <a:pt x="8222553" y="7414189"/>
                  <a:pt x="8222705" y="7420823"/>
                </a:cubicBezTo>
                <a:close/>
                <a:moveTo>
                  <a:pt x="8191301" y="7238992"/>
                </a:moveTo>
                <a:cubicBezTo>
                  <a:pt x="8188151" y="7243899"/>
                  <a:pt x="8180248" y="7246292"/>
                  <a:pt x="8175312" y="7242415"/>
                </a:cubicBezTo>
                <a:lnTo>
                  <a:pt x="8171254" y="7239265"/>
                </a:lnTo>
                <a:cubicBezTo>
                  <a:pt x="8166317" y="7235418"/>
                  <a:pt x="8164167" y="7228906"/>
                  <a:pt x="8167801" y="7223272"/>
                </a:cubicBezTo>
                <a:cubicBezTo>
                  <a:pt x="8170981" y="7218365"/>
                  <a:pt x="8178854" y="7215972"/>
                  <a:pt x="8183791" y="7219819"/>
                </a:cubicBezTo>
                <a:lnTo>
                  <a:pt x="8187849" y="7222969"/>
                </a:lnTo>
                <a:cubicBezTo>
                  <a:pt x="8192814" y="7226846"/>
                  <a:pt x="8194965" y="7233328"/>
                  <a:pt x="8191301" y="7238992"/>
                </a:cubicBezTo>
                <a:close/>
                <a:moveTo>
                  <a:pt x="8168558" y="7250775"/>
                </a:moveTo>
                <a:cubicBezTo>
                  <a:pt x="8174766" y="7250018"/>
                  <a:pt x="8180822" y="7253653"/>
                  <a:pt x="8182004" y="7260104"/>
                </a:cubicBezTo>
                <a:cubicBezTo>
                  <a:pt x="8183064" y="7266011"/>
                  <a:pt x="8178884" y="7272796"/>
                  <a:pt x="8172677" y="7273553"/>
                </a:cubicBezTo>
                <a:cubicBezTo>
                  <a:pt x="8171586" y="7273674"/>
                  <a:pt x="8170496" y="7273826"/>
                  <a:pt x="8169437" y="7273947"/>
                </a:cubicBezTo>
                <a:cubicBezTo>
                  <a:pt x="8167801" y="7275007"/>
                  <a:pt x="8165863" y="7275764"/>
                  <a:pt x="8163289" y="7275643"/>
                </a:cubicBezTo>
                <a:cubicBezTo>
                  <a:pt x="8156808" y="7275280"/>
                  <a:pt x="8153205" y="7270645"/>
                  <a:pt x="8152235" y="7265587"/>
                </a:cubicBezTo>
                <a:cubicBezTo>
                  <a:pt x="8152205" y="7265436"/>
                  <a:pt x="8152084" y="7265284"/>
                  <a:pt x="8152054" y="7265102"/>
                </a:cubicBezTo>
                <a:cubicBezTo>
                  <a:pt x="8152023" y="7264951"/>
                  <a:pt x="8152084" y="7264799"/>
                  <a:pt x="8152054" y="7264648"/>
                </a:cubicBezTo>
                <a:cubicBezTo>
                  <a:pt x="8151902" y="7263376"/>
                  <a:pt x="8151962" y="7262134"/>
                  <a:pt x="8152144" y="7260862"/>
                </a:cubicBezTo>
                <a:cubicBezTo>
                  <a:pt x="8152175" y="7260741"/>
                  <a:pt x="8152175" y="7260619"/>
                  <a:pt x="8152205" y="7260498"/>
                </a:cubicBezTo>
                <a:cubicBezTo>
                  <a:pt x="8152690" y="7258136"/>
                  <a:pt x="8153871" y="7256106"/>
                  <a:pt x="8155718" y="7254622"/>
                </a:cubicBezTo>
                <a:cubicBezTo>
                  <a:pt x="8157293" y="7253108"/>
                  <a:pt x="8159110" y="7251896"/>
                  <a:pt x="8161351" y="7251623"/>
                </a:cubicBezTo>
                <a:lnTo>
                  <a:pt x="8168558" y="7250775"/>
                </a:lnTo>
                <a:close/>
                <a:moveTo>
                  <a:pt x="8136276" y="7315202"/>
                </a:moveTo>
                <a:cubicBezTo>
                  <a:pt x="8124617" y="7306085"/>
                  <a:pt x="8137185" y="7286638"/>
                  <a:pt x="8148874" y="7295816"/>
                </a:cubicBezTo>
                <a:cubicBezTo>
                  <a:pt x="8160564" y="7304934"/>
                  <a:pt x="8147996" y="7324349"/>
                  <a:pt x="8136276" y="7315202"/>
                </a:cubicBezTo>
                <a:close/>
                <a:moveTo>
                  <a:pt x="8036130" y="7325016"/>
                </a:moveTo>
                <a:cubicBezTo>
                  <a:pt x="8047849" y="7334193"/>
                  <a:pt x="8033435" y="7352277"/>
                  <a:pt x="8021685" y="7343099"/>
                </a:cubicBezTo>
                <a:cubicBezTo>
                  <a:pt x="8017596" y="7339919"/>
                  <a:pt x="8016839" y="7335678"/>
                  <a:pt x="8017869" y="7331861"/>
                </a:cubicBezTo>
                <a:cubicBezTo>
                  <a:pt x="8014629" y="7333527"/>
                  <a:pt x="8010934" y="7333891"/>
                  <a:pt x="8007239" y="7331680"/>
                </a:cubicBezTo>
                <a:cubicBezTo>
                  <a:pt x="8002364" y="7328771"/>
                  <a:pt x="7999366" y="7320745"/>
                  <a:pt x="8003212" y="7315838"/>
                </a:cubicBezTo>
                <a:lnTo>
                  <a:pt x="8006392" y="7311779"/>
                </a:lnTo>
                <a:cubicBezTo>
                  <a:pt x="8010237" y="7306842"/>
                  <a:pt x="8016325" y="7304237"/>
                  <a:pt x="8022229" y="7307750"/>
                </a:cubicBezTo>
                <a:cubicBezTo>
                  <a:pt x="8026923" y="7310567"/>
                  <a:pt x="8029740" y="7318049"/>
                  <a:pt x="8026500" y="7323017"/>
                </a:cubicBezTo>
                <a:cubicBezTo>
                  <a:pt x="8029527" y="7322138"/>
                  <a:pt x="8032890" y="7322471"/>
                  <a:pt x="8036130" y="7325016"/>
                </a:cubicBezTo>
                <a:close/>
                <a:moveTo>
                  <a:pt x="8101178" y="7310688"/>
                </a:moveTo>
                <a:cubicBezTo>
                  <a:pt x="8112898" y="7319867"/>
                  <a:pt x="8097241" y="7336920"/>
                  <a:pt x="8085582" y="7327772"/>
                </a:cubicBezTo>
                <a:cubicBezTo>
                  <a:pt x="8078344" y="7322108"/>
                  <a:pt x="8081554" y="7313505"/>
                  <a:pt x="8087793" y="7309840"/>
                </a:cubicBezTo>
                <a:cubicBezTo>
                  <a:pt x="8086612" y="7309538"/>
                  <a:pt x="8085430" y="7309144"/>
                  <a:pt x="8084462" y="7308387"/>
                </a:cubicBezTo>
                <a:lnTo>
                  <a:pt x="8080404" y="7305236"/>
                </a:lnTo>
                <a:cubicBezTo>
                  <a:pt x="8075286" y="7301238"/>
                  <a:pt x="8073681" y="7294968"/>
                  <a:pt x="8077103" y="7289213"/>
                </a:cubicBezTo>
                <a:cubicBezTo>
                  <a:pt x="8080131" y="7284155"/>
                  <a:pt x="8088368" y="7282186"/>
                  <a:pt x="8093122" y="7285911"/>
                </a:cubicBezTo>
                <a:lnTo>
                  <a:pt x="8097180" y="7289062"/>
                </a:lnTo>
                <a:cubicBezTo>
                  <a:pt x="8102298" y="7293060"/>
                  <a:pt x="8103904" y="7299330"/>
                  <a:pt x="8100482" y="7305085"/>
                </a:cubicBezTo>
                <a:cubicBezTo>
                  <a:pt x="8099633" y="7306509"/>
                  <a:pt x="8098331" y="7307599"/>
                  <a:pt x="8096848" y="7308477"/>
                </a:cubicBezTo>
                <a:cubicBezTo>
                  <a:pt x="8098301" y="7308902"/>
                  <a:pt x="8099785" y="7309598"/>
                  <a:pt x="8101178" y="7310688"/>
                </a:cubicBezTo>
                <a:close/>
                <a:moveTo>
                  <a:pt x="8072924" y="7278733"/>
                </a:moveTo>
                <a:cubicBezTo>
                  <a:pt x="8061235" y="7269585"/>
                  <a:pt x="8074468" y="7250593"/>
                  <a:pt x="8086187" y="7259771"/>
                </a:cubicBezTo>
                <a:cubicBezTo>
                  <a:pt x="8097908" y="7268919"/>
                  <a:pt x="8084674" y="7287910"/>
                  <a:pt x="8072924" y="7278733"/>
                </a:cubicBezTo>
                <a:close/>
                <a:moveTo>
                  <a:pt x="8072621" y="7320927"/>
                </a:moveTo>
                <a:cubicBezTo>
                  <a:pt x="8084341" y="7330104"/>
                  <a:pt x="8069956" y="7348188"/>
                  <a:pt x="8058206" y="7339010"/>
                </a:cubicBezTo>
                <a:cubicBezTo>
                  <a:pt x="8046487" y="7329862"/>
                  <a:pt x="8060871" y="7311749"/>
                  <a:pt x="8072621" y="7320927"/>
                </a:cubicBezTo>
                <a:close/>
                <a:moveTo>
                  <a:pt x="8053724" y="7384566"/>
                </a:moveTo>
                <a:cubicBezTo>
                  <a:pt x="8065322" y="7393622"/>
                  <a:pt x="8053330" y="7413462"/>
                  <a:pt x="8041611" y="7404285"/>
                </a:cubicBezTo>
                <a:cubicBezTo>
                  <a:pt x="8030013" y="7395198"/>
                  <a:pt x="8042005" y="7375358"/>
                  <a:pt x="8053724" y="7384566"/>
                </a:cubicBezTo>
                <a:close/>
                <a:moveTo>
                  <a:pt x="8045760" y="7441178"/>
                </a:moveTo>
                <a:cubicBezTo>
                  <a:pt x="8051998" y="7440481"/>
                  <a:pt x="8057782" y="7445176"/>
                  <a:pt x="8058539" y="7451385"/>
                </a:cubicBezTo>
                <a:lnTo>
                  <a:pt x="8059417" y="7458594"/>
                </a:lnTo>
                <a:cubicBezTo>
                  <a:pt x="8060175" y="7464804"/>
                  <a:pt x="8055420" y="7470680"/>
                  <a:pt x="8049242" y="7471377"/>
                </a:cubicBezTo>
                <a:cubicBezTo>
                  <a:pt x="8043004" y="7472073"/>
                  <a:pt x="8037220" y="7467378"/>
                  <a:pt x="8036462" y="7461169"/>
                </a:cubicBezTo>
                <a:cubicBezTo>
                  <a:pt x="8036160" y="7458746"/>
                  <a:pt x="8035857" y="7456353"/>
                  <a:pt x="8035584" y="7453960"/>
                </a:cubicBezTo>
                <a:cubicBezTo>
                  <a:pt x="8034828" y="7447781"/>
                  <a:pt x="8039581" y="7441904"/>
                  <a:pt x="8045760" y="7441178"/>
                </a:cubicBezTo>
                <a:close/>
                <a:moveTo>
                  <a:pt x="8058297" y="7363120"/>
                </a:moveTo>
                <a:cubicBezTo>
                  <a:pt x="8056843" y="7360122"/>
                  <a:pt x="8056570" y="7356760"/>
                  <a:pt x="8058297" y="7353125"/>
                </a:cubicBezTo>
                <a:cubicBezTo>
                  <a:pt x="8060719" y="7347945"/>
                  <a:pt x="8068927" y="7344826"/>
                  <a:pt x="8073923" y="7348248"/>
                </a:cubicBezTo>
                <a:cubicBezTo>
                  <a:pt x="8078405" y="7351368"/>
                  <a:pt x="8082342" y="7355154"/>
                  <a:pt x="8082705" y="7360970"/>
                </a:cubicBezTo>
                <a:cubicBezTo>
                  <a:pt x="8082736" y="7361545"/>
                  <a:pt x="8082645" y="7362061"/>
                  <a:pt x="8082615" y="7362605"/>
                </a:cubicBezTo>
                <a:cubicBezTo>
                  <a:pt x="8088217" y="7372389"/>
                  <a:pt x="8077769" y="7386838"/>
                  <a:pt x="8067473" y="7378780"/>
                </a:cubicBezTo>
                <a:cubicBezTo>
                  <a:pt x="8066503" y="7378023"/>
                  <a:pt x="8065747" y="7377175"/>
                  <a:pt x="8065080" y="7376266"/>
                </a:cubicBezTo>
                <a:cubicBezTo>
                  <a:pt x="8063778" y="7375751"/>
                  <a:pt x="8062566" y="7375055"/>
                  <a:pt x="8061477" y="7374146"/>
                </a:cubicBezTo>
                <a:cubicBezTo>
                  <a:pt x="8058236" y="7371390"/>
                  <a:pt x="8057358" y="7367058"/>
                  <a:pt x="8058297" y="7363120"/>
                </a:cubicBezTo>
                <a:close/>
                <a:moveTo>
                  <a:pt x="8078072" y="7411827"/>
                </a:moveTo>
                <a:lnTo>
                  <a:pt x="8081251" y="7407768"/>
                </a:lnTo>
                <a:cubicBezTo>
                  <a:pt x="8085098" y="7402831"/>
                  <a:pt x="8092456" y="7401801"/>
                  <a:pt x="8097453" y="7405648"/>
                </a:cubicBezTo>
                <a:cubicBezTo>
                  <a:pt x="8102389" y="7409434"/>
                  <a:pt x="8103419" y="7416946"/>
                  <a:pt x="8099573" y="7421883"/>
                </a:cubicBezTo>
                <a:lnTo>
                  <a:pt x="8096423" y="7425942"/>
                </a:lnTo>
                <a:cubicBezTo>
                  <a:pt x="8092577" y="7430879"/>
                  <a:pt x="8085188" y="7431909"/>
                  <a:pt x="8080191" y="7428062"/>
                </a:cubicBezTo>
                <a:cubicBezTo>
                  <a:pt x="8075286" y="7424246"/>
                  <a:pt x="8074256" y="7416734"/>
                  <a:pt x="8078072" y="7411827"/>
                </a:cubicBezTo>
                <a:close/>
                <a:moveTo>
                  <a:pt x="8090216" y="7391290"/>
                </a:moveTo>
                <a:cubicBezTo>
                  <a:pt x="8078495" y="7382112"/>
                  <a:pt x="8092729" y="7363878"/>
                  <a:pt x="8104479" y="7373056"/>
                </a:cubicBezTo>
                <a:cubicBezTo>
                  <a:pt x="8116198" y="7382234"/>
                  <a:pt x="8101965" y="7400468"/>
                  <a:pt x="8090216" y="7391290"/>
                </a:cubicBezTo>
                <a:close/>
                <a:moveTo>
                  <a:pt x="8093395" y="7246111"/>
                </a:moveTo>
                <a:cubicBezTo>
                  <a:pt x="8090852" y="7250018"/>
                  <a:pt x="8086763" y="7251502"/>
                  <a:pt x="8082615" y="7251108"/>
                </a:cubicBezTo>
                <a:cubicBezTo>
                  <a:pt x="8079707" y="7255167"/>
                  <a:pt x="8074923" y="7257469"/>
                  <a:pt x="8069744" y="7255773"/>
                </a:cubicBezTo>
                <a:cubicBezTo>
                  <a:pt x="8066231" y="7254622"/>
                  <a:pt x="8063475" y="7251411"/>
                  <a:pt x="8062355" y="7247776"/>
                </a:cubicBezTo>
                <a:cubicBezTo>
                  <a:pt x="8062082" y="7247807"/>
                  <a:pt x="8061871" y="7247958"/>
                  <a:pt x="8061598" y="7247988"/>
                </a:cubicBezTo>
                <a:lnTo>
                  <a:pt x="8054390" y="7248867"/>
                </a:lnTo>
                <a:cubicBezTo>
                  <a:pt x="8048152" y="7249624"/>
                  <a:pt x="8042640" y="7243475"/>
                  <a:pt x="8042458" y="7237659"/>
                </a:cubicBezTo>
                <a:cubicBezTo>
                  <a:pt x="8042308" y="7233025"/>
                  <a:pt x="8044882" y="7229512"/>
                  <a:pt x="8048485" y="7227513"/>
                </a:cubicBezTo>
                <a:cubicBezTo>
                  <a:pt x="8048454" y="7225241"/>
                  <a:pt x="8048879" y="7222969"/>
                  <a:pt x="8050332" y="7221121"/>
                </a:cubicBezTo>
                <a:lnTo>
                  <a:pt x="8056662" y="7213004"/>
                </a:lnTo>
                <a:cubicBezTo>
                  <a:pt x="8060507" y="7208067"/>
                  <a:pt x="8067352" y="7206340"/>
                  <a:pt x="8072742" y="7210065"/>
                </a:cubicBezTo>
                <a:cubicBezTo>
                  <a:pt x="8077648" y="7213458"/>
                  <a:pt x="8079525" y="7221243"/>
                  <a:pt x="8075680" y="7226180"/>
                </a:cubicBezTo>
                <a:lnTo>
                  <a:pt x="8073893" y="7228451"/>
                </a:lnTo>
                <a:cubicBezTo>
                  <a:pt x="8079313" y="7226361"/>
                  <a:pt x="8084885" y="7227482"/>
                  <a:pt x="8089943" y="7230118"/>
                </a:cubicBezTo>
                <a:cubicBezTo>
                  <a:pt x="8095515" y="7233025"/>
                  <a:pt x="8096545" y="7241264"/>
                  <a:pt x="8093395" y="7246111"/>
                </a:cubicBezTo>
                <a:close/>
                <a:moveTo>
                  <a:pt x="8081645" y="7125132"/>
                </a:moveTo>
                <a:cubicBezTo>
                  <a:pt x="8081645" y="7125981"/>
                  <a:pt x="8081797" y="7126859"/>
                  <a:pt x="8081615" y="7127646"/>
                </a:cubicBezTo>
                <a:cubicBezTo>
                  <a:pt x="8080191" y="7134068"/>
                  <a:pt x="8074074" y="7137127"/>
                  <a:pt x="8067927" y="7136340"/>
                </a:cubicBezTo>
                <a:lnTo>
                  <a:pt x="8060780" y="7135401"/>
                </a:lnTo>
                <a:cubicBezTo>
                  <a:pt x="8054602" y="7134613"/>
                  <a:pt x="8050847" y="7127344"/>
                  <a:pt x="8052089" y="7121710"/>
                </a:cubicBezTo>
                <a:cubicBezTo>
                  <a:pt x="8053421" y="7115743"/>
                  <a:pt x="8058781" y="7112835"/>
                  <a:pt x="8064444" y="7113047"/>
                </a:cubicBezTo>
                <a:cubicBezTo>
                  <a:pt x="8066746" y="7106201"/>
                  <a:pt x="8075316" y="7101113"/>
                  <a:pt x="8082766" y="7106928"/>
                </a:cubicBezTo>
                <a:cubicBezTo>
                  <a:pt x="8089852" y="7112501"/>
                  <a:pt x="8087308" y="7121104"/>
                  <a:pt x="8081645" y="7125132"/>
                </a:cubicBezTo>
                <a:close/>
                <a:moveTo>
                  <a:pt x="8008572" y="7174384"/>
                </a:moveTo>
                <a:cubicBezTo>
                  <a:pt x="8009783" y="7172627"/>
                  <a:pt x="8011297" y="7171234"/>
                  <a:pt x="8012933" y="7170174"/>
                </a:cubicBezTo>
                <a:cubicBezTo>
                  <a:pt x="8014356" y="7165600"/>
                  <a:pt x="8018626" y="7162571"/>
                  <a:pt x="8023562" y="7161965"/>
                </a:cubicBezTo>
                <a:lnTo>
                  <a:pt x="8030769" y="7161087"/>
                </a:lnTo>
                <a:cubicBezTo>
                  <a:pt x="8037008" y="7160329"/>
                  <a:pt x="8042519" y="7166418"/>
                  <a:pt x="8042731" y="7172264"/>
                </a:cubicBezTo>
                <a:cubicBezTo>
                  <a:pt x="8042913" y="7177261"/>
                  <a:pt x="8040036" y="7181047"/>
                  <a:pt x="8035978" y="7182986"/>
                </a:cubicBezTo>
                <a:cubicBezTo>
                  <a:pt x="8035645" y="7184713"/>
                  <a:pt x="8035039" y="7186409"/>
                  <a:pt x="8033889" y="7188015"/>
                </a:cubicBezTo>
                <a:cubicBezTo>
                  <a:pt x="8031436" y="7191376"/>
                  <a:pt x="8026863" y="7192800"/>
                  <a:pt x="8022744" y="7192103"/>
                </a:cubicBezTo>
                <a:cubicBezTo>
                  <a:pt x="8018838" y="7193891"/>
                  <a:pt x="8013841" y="7193224"/>
                  <a:pt x="8010419" y="7190710"/>
                </a:cubicBezTo>
                <a:cubicBezTo>
                  <a:pt x="8005059" y="7186773"/>
                  <a:pt x="8005119" y="7179351"/>
                  <a:pt x="8008572" y="7174384"/>
                </a:cubicBezTo>
                <a:close/>
                <a:moveTo>
                  <a:pt x="8015234" y="7217335"/>
                </a:moveTo>
                <a:cubicBezTo>
                  <a:pt x="8026893" y="7226482"/>
                  <a:pt x="8014265" y="7245838"/>
                  <a:pt x="8002545" y="7236690"/>
                </a:cubicBezTo>
                <a:cubicBezTo>
                  <a:pt x="7990856" y="7227573"/>
                  <a:pt x="8003515" y="7208188"/>
                  <a:pt x="8015234" y="7217335"/>
                </a:cubicBezTo>
                <a:close/>
                <a:moveTo>
                  <a:pt x="8002939" y="7246807"/>
                </a:moveTo>
                <a:cubicBezTo>
                  <a:pt x="8003302" y="7247655"/>
                  <a:pt x="8003302" y="7248473"/>
                  <a:pt x="8003484" y="7249321"/>
                </a:cubicBezTo>
                <a:cubicBezTo>
                  <a:pt x="8007542" y="7247292"/>
                  <a:pt x="8012720" y="7247988"/>
                  <a:pt x="8016325" y="7250805"/>
                </a:cubicBezTo>
                <a:cubicBezTo>
                  <a:pt x="8017838" y="7251987"/>
                  <a:pt x="8018777" y="7253531"/>
                  <a:pt x="8019413" y="7255198"/>
                </a:cubicBezTo>
                <a:cubicBezTo>
                  <a:pt x="8021291" y="7255561"/>
                  <a:pt x="8023138" y="7256197"/>
                  <a:pt x="8024712" y="7257348"/>
                </a:cubicBezTo>
                <a:cubicBezTo>
                  <a:pt x="8029800" y="7261165"/>
                  <a:pt x="8030013" y="7268858"/>
                  <a:pt x="8026287" y="7273644"/>
                </a:cubicBezTo>
                <a:lnTo>
                  <a:pt x="8016778" y="7285790"/>
                </a:lnTo>
                <a:cubicBezTo>
                  <a:pt x="8012781" y="7290879"/>
                  <a:pt x="8005422" y="7291061"/>
                  <a:pt x="8000517" y="7287365"/>
                </a:cubicBezTo>
                <a:cubicBezTo>
                  <a:pt x="7995883" y="7283882"/>
                  <a:pt x="7995459" y="7277279"/>
                  <a:pt x="7998215" y="7272493"/>
                </a:cubicBezTo>
                <a:cubicBezTo>
                  <a:pt x="7998185" y="7272493"/>
                  <a:pt x="7998185" y="7272493"/>
                  <a:pt x="7998155" y="7272463"/>
                </a:cubicBezTo>
                <a:cubicBezTo>
                  <a:pt x="7995368" y="7270312"/>
                  <a:pt x="7994248" y="7267041"/>
                  <a:pt x="7994308" y="7263769"/>
                </a:cubicBezTo>
                <a:cubicBezTo>
                  <a:pt x="7990008" y="7264921"/>
                  <a:pt x="7985405" y="7263679"/>
                  <a:pt x="7983043" y="7258226"/>
                </a:cubicBezTo>
                <a:cubicBezTo>
                  <a:pt x="7977229" y="7244808"/>
                  <a:pt x="7997064" y="7233298"/>
                  <a:pt x="8002939" y="7246807"/>
                </a:cubicBezTo>
                <a:close/>
                <a:moveTo>
                  <a:pt x="7993188" y="7301147"/>
                </a:moveTo>
                <a:lnTo>
                  <a:pt x="7995217" y="7305812"/>
                </a:lnTo>
                <a:cubicBezTo>
                  <a:pt x="7997700" y="7311506"/>
                  <a:pt x="7996610" y="7318140"/>
                  <a:pt x="7990765" y="7321411"/>
                </a:cubicBezTo>
                <a:cubicBezTo>
                  <a:pt x="7985738" y="7324198"/>
                  <a:pt x="7977653" y="7322623"/>
                  <a:pt x="7975200" y="7316958"/>
                </a:cubicBezTo>
                <a:lnTo>
                  <a:pt x="7973171" y="7312294"/>
                </a:lnTo>
                <a:cubicBezTo>
                  <a:pt x="7970687" y="7306599"/>
                  <a:pt x="7971778" y="7299936"/>
                  <a:pt x="7977622" y="7296695"/>
                </a:cubicBezTo>
                <a:cubicBezTo>
                  <a:pt x="7982650" y="7293908"/>
                  <a:pt x="7990735" y="7295483"/>
                  <a:pt x="7993188" y="7301147"/>
                </a:cubicBezTo>
                <a:close/>
                <a:moveTo>
                  <a:pt x="7978621" y="7488975"/>
                </a:moveTo>
                <a:cubicBezTo>
                  <a:pt x="7990221" y="7498062"/>
                  <a:pt x="7978198" y="7517811"/>
                  <a:pt x="7966478" y="7508664"/>
                </a:cubicBezTo>
                <a:cubicBezTo>
                  <a:pt x="7954850" y="7499577"/>
                  <a:pt x="7966902" y="7479827"/>
                  <a:pt x="7978621" y="7488975"/>
                </a:cubicBezTo>
                <a:close/>
                <a:moveTo>
                  <a:pt x="7948975" y="7622766"/>
                </a:moveTo>
                <a:cubicBezTo>
                  <a:pt x="7945946" y="7627824"/>
                  <a:pt x="7937709" y="7629793"/>
                  <a:pt x="7932954" y="7626067"/>
                </a:cubicBezTo>
                <a:lnTo>
                  <a:pt x="7928896" y="7622917"/>
                </a:lnTo>
                <a:cubicBezTo>
                  <a:pt x="7923779" y="7618919"/>
                  <a:pt x="7922174" y="7612649"/>
                  <a:pt x="7925596" y="7606894"/>
                </a:cubicBezTo>
                <a:cubicBezTo>
                  <a:pt x="7928624" y="7601836"/>
                  <a:pt x="7936861" y="7599867"/>
                  <a:pt x="7941616" y="7603592"/>
                </a:cubicBezTo>
                <a:lnTo>
                  <a:pt x="7945674" y="7606742"/>
                </a:lnTo>
                <a:cubicBezTo>
                  <a:pt x="7950792" y="7610741"/>
                  <a:pt x="7952396" y="7617011"/>
                  <a:pt x="7948975" y="7622766"/>
                </a:cubicBezTo>
                <a:close/>
                <a:moveTo>
                  <a:pt x="7953002" y="7690737"/>
                </a:moveTo>
                <a:cubicBezTo>
                  <a:pt x="7960633" y="7696703"/>
                  <a:pt x="7957211" y="7706366"/>
                  <a:pt x="7950731" y="7709971"/>
                </a:cubicBezTo>
                <a:cubicBezTo>
                  <a:pt x="7947036" y="7713545"/>
                  <a:pt x="7940738" y="7715029"/>
                  <a:pt x="7936528" y="7711758"/>
                </a:cubicBezTo>
                <a:lnTo>
                  <a:pt x="7932470" y="7708608"/>
                </a:lnTo>
                <a:cubicBezTo>
                  <a:pt x="7927534" y="7704730"/>
                  <a:pt x="7925293" y="7698339"/>
                  <a:pt x="7928896" y="7692645"/>
                </a:cubicBezTo>
                <a:cubicBezTo>
                  <a:pt x="7931804" y="7688071"/>
                  <a:pt x="7938829" y="7685799"/>
                  <a:pt x="7943765" y="7688616"/>
                </a:cubicBezTo>
                <a:cubicBezTo>
                  <a:pt x="7946673" y="7687859"/>
                  <a:pt x="7949913" y="7688313"/>
                  <a:pt x="7953002" y="7690737"/>
                </a:cubicBezTo>
                <a:close/>
                <a:moveTo>
                  <a:pt x="7948066" y="7538075"/>
                </a:moveTo>
                <a:cubicBezTo>
                  <a:pt x="7942978" y="7534077"/>
                  <a:pt x="7941343" y="7527807"/>
                  <a:pt x="7944765" y="7522052"/>
                </a:cubicBezTo>
                <a:cubicBezTo>
                  <a:pt x="7947794" y="7516993"/>
                  <a:pt x="7956000" y="7515024"/>
                  <a:pt x="7960785" y="7518750"/>
                </a:cubicBezTo>
                <a:lnTo>
                  <a:pt x="7964843" y="7521900"/>
                </a:lnTo>
                <a:cubicBezTo>
                  <a:pt x="7969961" y="7525899"/>
                  <a:pt x="7971565" y="7532169"/>
                  <a:pt x="7968144" y="7537924"/>
                </a:cubicBezTo>
                <a:cubicBezTo>
                  <a:pt x="7965115" y="7542982"/>
                  <a:pt x="7956878" y="7544951"/>
                  <a:pt x="7952123" y="7541225"/>
                </a:cubicBezTo>
                <a:lnTo>
                  <a:pt x="7948066" y="7538075"/>
                </a:lnTo>
                <a:close/>
                <a:moveTo>
                  <a:pt x="7940767" y="7454111"/>
                </a:moveTo>
                <a:cubicBezTo>
                  <a:pt x="7933136" y="7448144"/>
                  <a:pt x="7936559" y="7438451"/>
                  <a:pt x="7943039" y="7434877"/>
                </a:cubicBezTo>
                <a:cubicBezTo>
                  <a:pt x="7946763" y="7431303"/>
                  <a:pt x="7953032" y="7429789"/>
                  <a:pt x="7957242" y="7433090"/>
                </a:cubicBezTo>
                <a:lnTo>
                  <a:pt x="7961300" y="7436240"/>
                </a:lnTo>
                <a:cubicBezTo>
                  <a:pt x="7966236" y="7440087"/>
                  <a:pt x="7968477" y="7446509"/>
                  <a:pt x="7964843" y="7452203"/>
                </a:cubicBezTo>
                <a:cubicBezTo>
                  <a:pt x="7961935" y="7456777"/>
                  <a:pt x="7954910" y="7459049"/>
                  <a:pt x="7949974" y="7456232"/>
                </a:cubicBezTo>
                <a:cubicBezTo>
                  <a:pt x="7947097" y="7456959"/>
                  <a:pt x="7943857" y="7456504"/>
                  <a:pt x="7940767" y="7454111"/>
                </a:cubicBezTo>
                <a:close/>
                <a:moveTo>
                  <a:pt x="7968052" y="7389745"/>
                </a:moveTo>
                <a:cubicBezTo>
                  <a:pt x="7966871" y="7391502"/>
                  <a:pt x="7965054" y="7392744"/>
                  <a:pt x="7963056" y="7393622"/>
                </a:cubicBezTo>
                <a:cubicBezTo>
                  <a:pt x="7964782" y="7397651"/>
                  <a:pt x="7963965" y="7402437"/>
                  <a:pt x="7961118" y="7406071"/>
                </a:cubicBezTo>
                <a:lnTo>
                  <a:pt x="7957969" y="7410130"/>
                </a:lnTo>
                <a:cubicBezTo>
                  <a:pt x="7954092" y="7415068"/>
                  <a:pt x="7946006" y="7414916"/>
                  <a:pt x="7941616" y="7410948"/>
                </a:cubicBezTo>
                <a:cubicBezTo>
                  <a:pt x="7936740" y="7406526"/>
                  <a:pt x="7936952" y="7399529"/>
                  <a:pt x="7940798" y="7394592"/>
                </a:cubicBezTo>
                <a:lnTo>
                  <a:pt x="7943947" y="7390563"/>
                </a:lnTo>
                <a:cubicBezTo>
                  <a:pt x="7944674" y="7389624"/>
                  <a:pt x="7945674" y="7389019"/>
                  <a:pt x="7946673" y="7388443"/>
                </a:cubicBezTo>
                <a:cubicBezTo>
                  <a:pt x="7942827" y="7384505"/>
                  <a:pt x="7941404" y="7378750"/>
                  <a:pt x="7944704" y="7373783"/>
                </a:cubicBezTo>
                <a:cubicBezTo>
                  <a:pt x="7944856" y="7373570"/>
                  <a:pt x="7945098" y="7373449"/>
                  <a:pt x="7945250" y="7373268"/>
                </a:cubicBezTo>
                <a:cubicBezTo>
                  <a:pt x="7944099" y="7372329"/>
                  <a:pt x="7943129" y="7371147"/>
                  <a:pt x="7942524" y="7369724"/>
                </a:cubicBezTo>
                <a:lnTo>
                  <a:pt x="7940496" y="7365059"/>
                </a:lnTo>
                <a:cubicBezTo>
                  <a:pt x="7938618" y="7360758"/>
                  <a:pt x="7939799" y="7356335"/>
                  <a:pt x="7942585" y="7352882"/>
                </a:cubicBezTo>
                <a:cubicBezTo>
                  <a:pt x="7942434" y="7352792"/>
                  <a:pt x="7942251" y="7352761"/>
                  <a:pt x="7942100" y="7352640"/>
                </a:cubicBezTo>
                <a:lnTo>
                  <a:pt x="7938042" y="7349490"/>
                </a:lnTo>
                <a:cubicBezTo>
                  <a:pt x="7932954" y="7345492"/>
                  <a:pt x="7932925" y="7338040"/>
                  <a:pt x="7936619" y="7333194"/>
                </a:cubicBezTo>
                <a:cubicBezTo>
                  <a:pt x="7940496" y="7328105"/>
                  <a:pt x="7948157" y="7328045"/>
                  <a:pt x="7952911" y="7331771"/>
                </a:cubicBezTo>
                <a:lnTo>
                  <a:pt x="7956969" y="7334920"/>
                </a:lnTo>
                <a:cubicBezTo>
                  <a:pt x="7962056" y="7338919"/>
                  <a:pt x="7962087" y="7346370"/>
                  <a:pt x="7958392" y="7351217"/>
                </a:cubicBezTo>
                <a:cubicBezTo>
                  <a:pt x="7958392" y="7351217"/>
                  <a:pt x="7958363" y="7351217"/>
                  <a:pt x="7958363" y="7351247"/>
                </a:cubicBezTo>
                <a:cubicBezTo>
                  <a:pt x="7959362" y="7352125"/>
                  <a:pt x="7960240" y="7353125"/>
                  <a:pt x="7960785" y="7354367"/>
                </a:cubicBezTo>
                <a:lnTo>
                  <a:pt x="7962814" y="7359031"/>
                </a:lnTo>
                <a:cubicBezTo>
                  <a:pt x="7964601" y="7363151"/>
                  <a:pt x="7963571" y="7367361"/>
                  <a:pt x="7961088" y="7370784"/>
                </a:cubicBezTo>
                <a:lnTo>
                  <a:pt x="7964873" y="7373722"/>
                </a:lnTo>
                <a:cubicBezTo>
                  <a:pt x="7969779" y="7377569"/>
                  <a:pt x="7971747" y="7384202"/>
                  <a:pt x="7968052" y="7389745"/>
                </a:cubicBezTo>
                <a:close/>
                <a:moveTo>
                  <a:pt x="7965388" y="7283821"/>
                </a:moveTo>
                <a:lnTo>
                  <a:pt x="7962239" y="7287850"/>
                </a:lnTo>
                <a:cubicBezTo>
                  <a:pt x="7961996" y="7288153"/>
                  <a:pt x="7961724" y="7288426"/>
                  <a:pt x="7961451" y="7288668"/>
                </a:cubicBezTo>
                <a:cubicBezTo>
                  <a:pt x="7961814" y="7289698"/>
                  <a:pt x="7962087" y="7290758"/>
                  <a:pt x="7962148" y="7291818"/>
                </a:cubicBezTo>
                <a:cubicBezTo>
                  <a:pt x="7962421" y="7298421"/>
                  <a:pt x="7957272" y="7303116"/>
                  <a:pt x="7951094" y="7303843"/>
                </a:cubicBezTo>
                <a:lnTo>
                  <a:pt x="7943887" y="7304722"/>
                </a:lnTo>
                <a:cubicBezTo>
                  <a:pt x="7937648" y="7305479"/>
                  <a:pt x="7932107" y="7299512"/>
                  <a:pt x="7931834" y="7293666"/>
                </a:cubicBezTo>
                <a:cubicBezTo>
                  <a:pt x="7931592" y="7287608"/>
                  <a:pt x="7935923" y="7283185"/>
                  <a:pt x="7941434" y="7281913"/>
                </a:cubicBezTo>
                <a:cubicBezTo>
                  <a:pt x="7941222" y="7279157"/>
                  <a:pt x="7941827" y="7276370"/>
                  <a:pt x="7943523" y="7274219"/>
                </a:cubicBezTo>
                <a:lnTo>
                  <a:pt x="7946673" y="7270161"/>
                </a:lnTo>
                <a:cubicBezTo>
                  <a:pt x="7950671" y="7265072"/>
                  <a:pt x="7957424" y="7264042"/>
                  <a:pt x="7962814" y="7267586"/>
                </a:cubicBezTo>
                <a:cubicBezTo>
                  <a:pt x="7967902" y="7271039"/>
                  <a:pt x="7969113" y="7279066"/>
                  <a:pt x="7965388" y="7283821"/>
                </a:cubicBezTo>
                <a:close/>
                <a:moveTo>
                  <a:pt x="7938103" y="7515964"/>
                </a:moveTo>
                <a:cubicBezTo>
                  <a:pt x="7943190" y="7519204"/>
                  <a:pt x="7944644" y="7527292"/>
                  <a:pt x="7940919" y="7532078"/>
                </a:cubicBezTo>
                <a:lnTo>
                  <a:pt x="7937740" y="7536137"/>
                </a:lnTo>
                <a:cubicBezTo>
                  <a:pt x="7933742" y="7541256"/>
                  <a:pt x="7927140" y="7542467"/>
                  <a:pt x="7921629" y="7538954"/>
                </a:cubicBezTo>
                <a:cubicBezTo>
                  <a:pt x="7916541" y="7535712"/>
                  <a:pt x="7915087" y="7527595"/>
                  <a:pt x="7918813" y="7522840"/>
                </a:cubicBezTo>
                <a:lnTo>
                  <a:pt x="7921992" y="7518781"/>
                </a:lnTo>
                <a:cubicBezTo>
                  <a:pt x="7925990" y="7513661"/>
                  <a:pt x="7932622" y="7512450"/>
                  <a:pt x="7938103" y="7515964"/>
                </a:cubicBezTo>
                <a:close/>
                <a:moveTo>
                  <a:pt x="7854855" y="7418218"/>
                </a:moveTo>
                <a:lnTo>
                  <a:pt x="7847647" y="7419096"/>
                </a:lnTo>
                <a:cubicBezTo>
                  <a:pt x="7841409" y="7419853"/>
                  <a:pt x="7835988" y="7413402"/>
                  <a:pt x="7835928" y="7407677"/>
                </a:cubicBezTo>
                <a:cubicBezTo>
                  <a:pt x="7835836" y="7400953"/>
                  <a:pt x="7841166" y="7396712"/>
                  <a:pt x="7847344" y="7395955"/>
                </a:cubicBezTo>
                <a:lnTo>
                  <a:pt x="7849494" y="7395682"/>
                </a:lnTo>
                <a:cubicBezTo>
                  <a:pt x="7848041" y="7391835"/>
                  <a:pt x="7848737" y="7387171"/>
                  <a:pt x="7851311" y="7383899"/>
                </a:cubicBezTo>
                <a:lnTo>
                  <a:pt x="7854461" y="7379840"/>
                </a:lnTo>
                <a:cubicBezTo>
                  <a:pt x="7858458" y="7374752"/>
                  <a:pt x="7865908" y="7374691"/>
                  <a:pt x="7870753" y="7378386"/>
                </a:cubicBezTo>
                <a:cubicBezTo>
                  <a:pt x="7875841" y="7382264"/>
                  <a:pt x="7875931" y="7389927"/>
                  <a:pt x="7872207" y="7394683"/>
                </a:cubicBezTo>
                <a:lnTo>
                  <a:pt x="7869057" y="7398742"/>
                </a:lnTo>
                <a:cubicBezTo>
                  <a:pt x="7867967" y="7400135"/>
                  <a:pt x="7866604" y="7401134"/>
                  <a:pt x="7865090" y="7401801"/>
                </a:cubicBezTo>
                <a:cubicBezTo>
                  <a:pt x="7865817" y="7403315"/>
                  <a:pt x="7866271" y="7404951"/>
                  <a:pt x="7866301" y="7406496"/>
                </a:cubicBezTo>
                <a:cubicBezTo>
                  <a:pt x="7866332" y="7409858"/>
                  <a:pt x="7865030" y="7412584"/>
                  <a:pt x="7862940" y="7414583"/>
                </a:cubicBezTo>
                <a:cubicBezTo>
                  <a:pt x="7865726" y="7414038"/>
                  <a:pt x="7868694" y="7414523"/>
                  <a:pt x="7871479" y="7416219"/>
                </a:cubicBezTo>
                <a:cubicBezTo>
                  <a:pt x="7876537" y="7419339"/>
                  <a:pt x="7878354" y="7427517"/>
                  <a:pt x="7874629" y="7432272"/>
                </a:cubicBezTo>
                <a:lnTo>
                  <a:pt x="7871479" y="7436331"/>
                </a:lnTo>
                <a:cubicBezTo>
                  <a:pt x="7867482" y="7441450"/>
                  <a:pt x="7861093" y="7442935"/>
                  <a:pt x="7855429" y="7439482"/>
                </a:cubicBezTo>
                <a:cubicBezTo>
                  <a:pt x="7850342" y="7436392"/>
                  <a:pt x="7848555" y="7428183"/>
                  <a:pt x="7852280" y="7423428"/>
                </a:cubicBezTo>
                <a:lnTo>
                  <a:pt x="7855429" y="7419369"/>
                </a:lnTo>
                <a:cubicBezTo>
                  <a:pt x="7856036" y="7418612"/>
                  <a:pt x="7856762" y="7418097"/>
                  <a:pt x="7857459" y="7417491"/>
                </a:cubicBezTo>
                <a:cubicBezTo>
                  <a:pt x="7856580" y="7417733"/>
                  <a:pt x="7855763" y="7418097"/>
                  <a:pt x="7854855" y="7418218"/>
                </a:cubicBezTo>
                <a:close/>
                <a:moveTo>
                  <a:pt x="7877052" y="7278914"/>
                </a:moveTo>
                <a:cubicBezTo>
                  <a:pt x="7888802" y="7288092"/>
                  <a:pt x="7873509" y="7305449"/>
                  <a:pt x="7861819" y="7296331"/>
                </a:cubicBezTo>
                <a:cubicBezTo>
                  <a:pt x="7850069" y="7287153"/>
                  <a:pt x="7865362" y="7269797"/>
                  <a:pt x="7877052" y="7278914"/>
                </a:cubicBezTo>
                <a:close/>
                <a:moveTo>
                  <a:pt x="7868270" y="7313536"/>
                </a:moveTo>
                <a:cubicBezTo>
                  <a:pt x="7863697" y="7302965"/>
                  <a:pt x="7875023" y="7293726"/>
                  <a:pt x="7882897" y="7296907"/>
                </a:cubicBezTo>
                <a:cubicBezTo>
                  <a:pt x="7887651" y="7296907"/>
                  <a:pt x="7892344" y="7297724"/>
                  <a:pt x="7896312" y="7300663"/>
                </a:cubicBezTo>
                <a:cubicBezTo>
                  <a:pt x="7897311" y="7301390"/>
                  <a:pt x="7898129" y="7302298"/>
                  <a:pt x="7898916" y="7303207"/>
                </a:cubicBezTo>
                <a:cubicBezTo>
                  <a:pt x="7901157" y="7302238"/>
                  <a:pt x="7903580" y="7301783"/>
                  <a:pt x="7905821" y="7302662"/>
                </a:cubicBezTo>
                <a:lnTo>
                  <a:pt x="7912514" y="7305297"/>
                </a:lnTo>
                <a:cubicBezTo>
                  <a:pt x="7918510" y="7307660"/>
                  <a:pt x="7922174" y="7312506"/>
                  <a:pt x="7920781" y="7319231"/>
                </a:cubicBezTo>
                <a:cubicBezTo>
                  <a:pt x="7919630" y="7324774"/>
                  <a:pt x="7912423" y="7329711"/>
                  <a:pt x="7906820" y="7327469"/>
                </a:cubicBezTo>
                <a:cubicBezTo>
                  <a:pt x="7904580" y="7326591"/>
                  <a:pt x="7902369" y="7325712"/>
                  <a:pt x="7900128" y="7324834"/>
                </a:cubicBezTo>
                <a:cubicBezTo>
                  <a:pt x="7897947" y="7323986"/>
                  <a:pt x="7896221" y="7322684"/>
                  <a:pt x="7894798" y="7321169"/>
                </a:cubicBezTo>
                <a:cubicBezTo>
                  <a:pt x="7891497" y="7322562"/>
                  <a:pt x="7887712" y="7322835"/>
                  <a:pt x="7884804" y="7320684"/>
                </a:cubicBezTo>
                <a:cubicBezTo>
                  <a:pt x="7884229" y="7320230"/>
                  <a:pt x="7883623" y="7319806"/>
                  <a:pt x="7882987" y="7319442"/>
                </a:cubicBezTo>
                <a:cubicBezTo>
                  <a:pt x="7882987" y="7319442"/>
                  <a:pt x="7882987" y="7319442"/>
                  <a:pt x="7882987" y="7319442"/>
                </a:cubicBezTo>
                <a:lnTo>
                  <a:pt x="7882745" y="7319442"/>
                </a:lnTo>
                <a:cubicBezTo>
                  <a:pt x="7882563" y="7319473"/>
                  <a:pt x="7882533" y="7319473"/>
                  <a:pt x="7882169" y="7319564"/>
                </a:cubicBezTo>
                <a:cubicBezTo>
                  <a:pt x="7880171" y="7320018"/>
                  <a:pt x="7878293" y="7319806"/>
                  <a:pt x="7876476" y="7319321"/>
                </a:cubicBezTo>
                <a:cubicBezTo>
                  <a:pt x="7873206" y="7319291"/>
                  <a:pt x="7870087" y="7317716"/>
                  <a:pt x="7868270" y="7313536"/>
                </a:cubicBezTo>
                <a:close/>
                <a:moveTo>
                  <a:pt x="7928079" y="7279066"/>
                </a:moveTo>
                <a:cubicBezTo>
                  <a:pt x="7933863" y="7292424"/>
                  <a:pt x="7914240" y="7304297"/>
                  <a:pt x="7908365" y="7290788"/>
                </a:cubicBezTo>
                <a:cubicBezTo>
                  <a:pt x="7902581" y="7277430"/>
                  <a:pt x="7922234" y="7265557"/>
                  <a:pt x="7928079" y="7279066"/>
                </a:cubicBezTo>
                <a:close/>
                <a:moveTo>
                  <a:pt x="7880746" y="7355094"/>
                </a:moveTo>
                <a:cubicBezTo>
                  <a:pt x="7874902" y="7341584"/>
                  <a:pt x="7896978" y="7335405"/>
                  <a:pt x="7902763" y="7348763"/>
                </a:cubicBezTo>
                <a:cubicBezTo>
                  <a:pt x="7908638" y="7362272"/>
                  <a:pt x="7886561" y="7368452"/>
                  <a:pt x="7880746" y="7355094"/>
                </a:cubicBezTo>
                <a:close/>
                <a:moveTo>
                  <a:pt x="7895707" y="7404436"/>
                </a:moveTo>
                <a:cubicBezTo>
                  <a:pt x="7907456" y="7413614"/>
                  <a:pt x="7893011" y="7431697"/>
                  <a:pt x="7881291" y="7422549"/>
                </a:cubicBezTo>
                <a:cubicBezTo>
                  <a:pt x="7869541" y="7413341"/>
                  <a:pt x="7883986" y="7395289"/>
                  <a:pt x="7895707" y="7404436"/>
                </a:cubicBezTo>
                <a:close/>
                <a:moveTo>
                  <a:pt x="7892194" y="7448417"/>
                </a:moveTo>
                <a:lnTo>
                  <a:pt x="7898523" y="7440299"/>
                </a:lnTo>
                <a:cubicBezTo>
                  <a:pt x="7902520" y="7435211"/>
                  <a:pt x="7910061" y="7435271"/>
                  <a:pt x="7914815" y="7438997"/>
                </a:cubicBezTo>
                <a:cubicBezTo>
                  <a:pt x="7919873" y="7442935"/>
                  <a:pt x="7919842" y="7450537"/>
                  <a:pt x="7916117" y="7455293"/>
                </a:cubicBezTo>
                <a:lnTo>
                  <a:pt x="7909788" y="7463410"/>
                </a:lnTo>
                <a:cubicBezTo>
                  <a:pt x="7905790" y="7468499"/>
                  <a:pt x="7898250" y="7468439"/>
                  <a:pt x="7893465" y="7464713"/>
                </a:cubicBezTo>
                <a:cubicBezTo>
                  <a:pt x="7888438" y="7460775"/>
                  <a:pt x="7888468" y="7453173"/>
                  <a:pt x="7892194" y="7448417"/>
                </a:cubicBezTo>
                <a:close/>
                <a:moveTo>
                  <a:pt x="7929684" y="7379538"/>
                </a:moveTo>
                <a:lnTo>
                  <a:pt x="7926534" y="7383597"/>
                </a:lnTo>
                <a:cubicBezTo>
                  <a:pt x="7922537" y="7388685"/>
                  <a:pt x="7916057" y="7390078"/>
                  <a:pt x="7910454" y="7386595"/>
                </a:cubicBezTo>
                <a:cubicBezTo>
                  <a:pt x="7905396" y="7383445"/>
                  <a:pt x="7903731" y="7375267"/>
                  <a:pt x="7907456" y="7370511"/>
                </a:cubicBezTo>
                <a:lnTo>
                  <a:pt x="7910605" y="7366483"/>
                </a:lnTo>
                <a:cubicBezTo>
                  <a:pt x="7914603" y="7361364"/>
                  <a:pt x="7921083" y="7360001"/>
                  <a:pt x="7926686" y="7363454"/>
                </a:cubicBezTo>
                <a:cubicBezTo>
                  <a:pt x="7931773" y="7366573"/>
                  <a:pt x="7933440" y="7374752"/>
                  <a:pt x="7929684" y="7379538"/>
                </a:cubicBezTo>
                <a:close/>
                <a:moveTo>
                  <a:pt x="7926837" y="7249564"/>
                </a:moveTo>
                <a:cubicBezTo>
                  <a:pt x="7921992" y="7254350"/>
                  <a:pt x="7915390" y="7253319"/>
                  <a:pt x="7910484" y="7249473"/>
                </a:cubicBezTo>
                <a:lnTo>
                  <a:pt x="7906427" y="7246322"/>
                </a:lnTo>
                <a:cubicBezTo>
                  <a:pt x="7901460" y="7242445"/>
                  <a:pt x="7902520" y="7233904"/>
                  <a:pt x="7906518" y="7229966"/>
                </a:cubicBezTo>
                <a:cubicBezTo>
                  <a:pt x="7911363" y="7225180"/>
                  <a:pt x="7917964" y="7226210"/>
                  <a:pt x="7922871" y="7230057"/>
                </a:cubicBezTo>
                <a:lnTo>
                  <a:pt x="7926928" y="7233207"/>
                </a:lnTo>
                <a:cubicBezTo>
                  <a:pt x="7931894" y="7237054"/>
                  <a:pt x="7930835" y="7245596"/>
                  <a:pt x="7926837" y="7249564"/>
                </a:cubicBezTo>
                <a:close/>
                <a:moveTo>
                  <a:pt x="7865787" y="7263133"/>
                </a:moveTo>
                <a:cubicBezTo>
                  <a:pt x="7868270" y="7268767"/>
                  <a:pt x="7865635" y="7275795"/>
                  <a:pt x="7859972" y="7278278"/>
                </a:cubicBezTo>
                <a:lnTo>
                  <a:pt x="7855308" y="7280308"/>
                </a:lnTo>
                <a:cubicBezTo>
                  <a:pt x="7849615" y="7282792"/>
                  <a:pt x="7842711" y="7280217"/>
                  <a:pt x="7840197" y="7274492"/>
                </a:cubicBezTo>
                <a:cubicBezTo>
                  <a:pt x="7837714" y="7268858"/>
                  <a:pt x="7840349" y="7261831"/>
                  <a:pt x="7846011" y="7259377"/>
                </a:cubicBezTo>
                <a:lnTo>
                  <a:pt x="7850675" y="7257348"/>
                </a:lnTo>
                <a:cubicBezTo>
                  <a:pt x="7856338" y="7254864"/>
                  <a:pt x="7863242" y="7257439"/>
                  <a:pt x="7865787" y="7263133"/>
                </a:cubicBezTo>
                <a:close/>
                <a:moveTo>
                  <a:pt x="7838198" y="7219819"/>
                </a:moveTo>
                <a:cubicBezTo>
                  <a:pt x="7829114" y="7208127"/>
                  <a:pt x="7846314" y="7192649"/>
                  <a:pt x="7855460" y="7204431"/>
                </a:cubicBezTo>
                <a:cubicBezTo>
                  <a:pt x="7864544" y="7216123"/>
                  <a:pt x="7847344" y="7231602"/>
                  <a:pt x="7838198" y="7219819"/>
                </a:cubicBezTo>
                <a:close/>
                <a:moveTo>
                  <a:pt x="7837562" y="7321654"/>
                </a:moveTo>
                <a:cubicBezTo>
                  <a:pt x="7840439" y="7326500"/>
                  <a:pt x="7839228" y="7334920"/>
                  <a:pt x="7833565" y="7337374"/>
                </a:cubicBezTo>
                <a:lnTo>
                  <a:pt x="7828901" y="7339404"/>
                </a:lnTo>
                <a:cubicBezTo>
                  <a:pt x="7828720" y="7339494"/>
                  <a:pt x="7828538" y="7339494"/>
                  <a:pt x="7828326" y="7339555"/>
                </a:cubicBezTo>
                <a:cubicBezTo>
                  <a:pt x="7828114" y="7341130"/>
                  <a:pt x="7827629" y="7342705"/>
                  <a:pt x="7826721" y="7344310"/>
                </a:cubicBezTo>
                <a:cubicBezTo>
                  <a:pt x="7823723" y="7349369"/>
                  <a:pt x="7815486" y="7351428"/>
                  <a:pt x="7810732" y="7347673"/>
                </a:cubicBezTo>
                <a:lnTo>
                  <a:pt x="7806674" y="7344522"/>
                </a:lnTo>
                <a:cubicBezTo>
                  <a:pt x="7801556" y="7340524"/>
                  <a:pt x="7799890" y="7334315"/>
                  <a:pt x="7803282" y="7328529"/>
                </a:cubicBezTo>
                <a:cubicBezTo>
                  <a:pt x="7805220" y="7325228"/>
                  <a:pt x="7809369" y="7323441"/>
                  <a:pt x="7813366" y="7323441"/>
                </a:cubicBezTo>
                <a:cubicBezTo>
                  <a:pt x="7814274" y="7321835"/>
                  <a:pt x="7815455" y="7320442"/>
                  <a:pt x="7817182" y="7319685"/>
                </a:cubicBezTo>
                <a:lnTo>
                  <a:pt x="7821845" y="7317655"/>
                </a:lnTo>
                <a:cubicBezTo>
                  <a:pt x="7827569" y="7315202"/>
                  <a:pt x="7834080" y="7315808"/>
                  <a:pt x="7837562" y="7321654"/>
                </a:cubicBezTo>
                <a:close/>
                <a:moveTo>
                  <a:pt x="7830022" y="7465319"/>
                </a:moveTo>
                <a:cubicBezTo>
                  <a:pt x="7826327" y="7470226"/>
                  <a:pt x="7818756" y="7471498"/>
                  <a:pt x="7813820" y="7467651"/>
                </a:cubicBezTo>
                <a:lnTo>
                  <a:pt x="7809762" y="7464501"/>
                </a:lnTo>
                <a:cubicBezTo>
                  <a:pt x="7804826" y="7460654"/>
                  <a:pt x="7803584" y="7453415"/>
                  <a:pt x="7807400" y="7448296"/>
                </a:cubicBezTo>
                <a:cubicBezTo>
                  <a:pt x="7811095" y="7443358"/>
                  <a:pt x="7818666" y="7442087"/>
                  <a:pt x="7823602" y="7445933"/>
                </a:cubicBezTo>
                <a:lnTo>
                  <a:pt x="7827660" y="7449114"/>
                </a:lnTo>
                <a:cubicBezTo>
                  <a:pt x="7832626" y="7452991"/>
                  <a:pt x="7833838" y="7460200"/>
                  <a:pt x="7830022" y="7465319"/>
                </a:cubicBezTo>
                <a:close/>
                <a:moveTo>
                  <a:pt x="7801253" y="7267980"/>
                </a:moveTo>
                <a:cubicBezTo>
                  <a:pt x="7792531" y="7272372"/>
                  <a:pt x="7782871" y="7270070"/>
                  <a:pt x="7775482" y="7264284"/>
                </a:cubicBezTo>
                <a:cubicBezTo>
                  <a:pt x="7770545" y="7260437"/>
                  <a:pt x="7769940" y="7252804"/>
                  <a:pt x="7773816" y="7248018"/>
                </a:cubicBezTo>
                <a:cubicBezTo>
                  <a:pt x="7777814" y="7243081"/>
                  <a:pt x="7785172" y="7242506"/>
                  <a:pt x="7790109" y="7246353"/>
                </a:cubicBezTo>
                <a:cubicBezTo>
                  <a:pt x="7790624" y="7246716"/>
                  <a:pt x="7790866" y="7246928"/>
                  <a:pt x="7790956" y="7246989"/>
                </a:cubicBezTo>
                <a:cubicBezTo>
                  <a:pt x="7791017" y="7247019"/>
                  <a:pt x="7791078" y="7247049"/>
                  <a:pt x="7791139" y="7247080"/>
                </a:cubicBezTo>
                <a:cubicBezTo>
                  <a:pt x="7791169" y="7247080"/>
                  <a:pt x="7791199" y="7247080"/>
                  <a:pt x="7791229" y="7247110"/>
                </a:cubicBezTo>
                <a:cubicBezTo>
                  <a:pt x="7791865" y="7246868"/>
                  <a:pt x="7792531" y="7246625"/>
                  <a:pt x="7793167" y="7246292"/>
                </a:cubicBezTo>
                <a:cubicBezTo>
                  <a:pt x="7798951" y="7243384"/>
                  <a:pt x="7805795" y="7247807"/>
                  <a:pt x="7808036" y="7253077"/>
                </a:cubicBezTo>
                <a:cubicBezTo>
                  <a:pt x="7810640" y="7259256"/>
                  <a:pt x="7806643" y="7265284"/>
                  <a:pt x="7801253" y="7267980"/>
                </a:cubicBezTo>
                <a:close/>
                <a:moveTo>
                  <a:pt x="7796680" y="7291121"/>
                </a:moveTo>
                <a:cubicBezTo>
                  <a:pt x="7802555" y="7304661"/>
                  <a:pt x="7781448" y="7313596"/>
                  <a:pt x="7775573" y="7300057"/>
                </a:cubicBezTo>
                <a:cubicBezTo>
                  <a:pt x="7769698" y="7286517"/>
                  <a:pt x="7790805" y="7277582"/>
                  <a:pt x="7796680" y="7291121"/>
                </a:cubicBezTo>
                <a:close/>
                <a:moveTo>
                  <a:pt x="7775905" y="7374116"/>
                </a:moveTo>
                <a:cubicBezTo>
                  <a:pt x="7780781" y="7378508"/>
                  <a:pt x="7780630" y="7385535"/>
                  <a:pt x="7776784" y="7390442"/>
                </a:cubicBezTo>
                <a:lnTo>
                  <a:pt x="7770455" y="7398560"/>
                </a:lnTo>
                <a:cubicBezTo>
                  <a:pt x="7766579" y="7403497"/>
                  <a:pt x="7758524" y="7403406"/>
                  <a:pt x="7754101" y="7399438"/>
                </a:cubicBezTo>
                <a:cubicBezTo>
                  <a:pt x="7749226" y="7395046"/>
                  <a:pt x="7749378" y="7388019"/>
                  <a:pt x="7753224" y="7383082"/>
                </a:cubicBezTo>
                <a:lnTo>
                  <a:pt x="7759553" y="7374994"/>
                </a:lnTo>
                <a:cubicBezTo>
                  <a:pt x="7763460" y="7370057"/>
                  <a:pt x="7771515" y="7370178"/>
                  <a:pt x="7775905" y="7374116"/>
                </a:cubicBezTo>
                <a:close/>
                <a:moveTo>
                  <a:pt x="7759855" y="7426790"/>
                </a:moveTo>
                <a:cubicBezTo>
                  <a:pt x="7764338" y="7430304"/>
                  <a:pt x="7765004" y="7435120"/>
                  <a:pt x="7763490" y="7439239"/>
                </a:cubicBezTo>
                <a:cubicBezTo>
                  <a:pt x="7762611" y="7444752"/>
                  <a:pt x="7758069" y="7448387"/>
                  <a:pt x="7752528" y="7449053"/>
                </a:cubicBezTo>
                <a:lnTo>
                  <a:pt x="7745320" y="7449931"/>
                </a:lnTo>
                <a:cubicBezTo>
                  <a:pt x="7739081" y="7450689"/>
                  <a:pt x="7733631" y="7444388"/>
                  <a:pt x="7733509" y="7438603"/>
                </a:cubicBezTo>
                <a:cubicBezTo>
                  <a:pt x="7733358" y="7431909"/>
                  <a:pt x="7738627" y="7427547"/>
                  <a:pt x="7744835" y="7426790"/>
                </a:cubicBezTo>
                <a:lnTo>
                  <a:pt x="7746592" y="7426578"/>
                </a:lnTo>
                <a:cubicBezTo>
                  <a:pt x="7750256" y="7423882"/>
                  <a:pt x="7755222" y="7423185"/>
                  <a:pt x="7759855" y="7426790"/>
                </a:cubicBezTo>
                <a:close/>
                <a:moveTo>
                  <a:pt x="7756191" y="7472164"/>
                </a:moveTo>
                <a:lnTo>
                  <a:pt x="7762521" y="7464046"/>
                </a:lnTo>
                <a:cubicBezTo>
                  <a:pt x="7766367" y="7459109"/>
                  <a:pt x="7774453" y="7459200"/>
                  <a:pt x="7778843" y="7463168"/>
                </a:cubicBezTo>
                <a:cubicBezTo>
                  <a:pt x="7783719" y="7467560"/>
                  <a:pt x="7783568" y="7474588"/>
                  <a:pt x="7779721" y="7479525"/>
                </a:cubicBezTo>
                <a:lnTo>
                  <a:pt x="7773393" y="7487643"/>
                </a:lnTo>
                <a:cubicBezTo>
                  <a:pt x="7769516" y="7492580"/>
                  <a:pt x="7761461" y="7492489"/>
                  <a:pt x="7757039" y="7488491"/>
                </a:cubicBezTo>
                <a:cubicBezTo>
                  <a:pt x="7752194" y="7484098"/>
                  <a:pt x="7752346" y="7477071"/>
                  <a:pt x="7756191" y="7472164"/>
                </a:cubicBezTo>
                <a:close/>
                <a:moveTo>
                  <a:pt x="7773120" y="7435847"/>
                </a:moveTo>
                <a:cubicBezTo>
                  <a:pt x="7768638" y="7432333"/>
                  <a:pt x="7767971" y="7427517"/>
                  <a:pt x="7769486" y="7423397"/>
                </a:cubicBezTo>
                <a:cubicBezTo>
                  <a:pt x="7770122" y="7419581"/>
                  <a:pt x="7772817" y="7417097"/>
                  <a:pt x="7776087" y="7415461"/>
                </a:cubicBezTo>
                <a:cubicBezTo>
                  <a:pt x="7773786" y="7406526"/>
                  <a:pt x="7782326" y="7399317"/>
                  <a:pt x="7789564" y="7400619"/>
                </a:cubicBezTo>
                <a:cubicBezTo>
                  <a:pt x="7786687" y="7396803"/>
                  <a:pt x="7786081" y="7390957"/>
                  <a:pt x="7789049" y="7387171"/>
                </a:cubicBezTo>
                <a:lnTo>
                  <a:pt x="7792016" y="7383354"/>
                </a:lnTo>
                <a:cubicBezTo>
                  <a:pt x="7789988" y="7382082"/>
                  <a:pt x="7788201" y="7380355"/>
                  <a:pt x="7787171" y="7378114"/>
                </a:cubicBezTo>
                <a:cubicBezTo>
                  <a:pt x="7784567" y="7372389"/>
                  <a:pt x="7788019" y="7365574"/>
                  <a:pt x="7793501" y="7363181"/>
                </a:cubicBezTo>
                <a:lnTo>
                  <a:pt x="7807521" y="7357093"/>
                </a:lnTo>
                <a:cubicBezTo>
                  <a:pt x="7813427" y="7354549"/>
                  <a:pt x="7819907" y="7357881"/>
                  <a:pt x="7822451" y="7363424"/>
                </a:cubicBezTo>
                <a:cubicBezTo>
                  <a:pt x="7824662" y="7368240"/>
                  <a:pt x="7822451" y="7373692"/>
                  <a:pt x="7818424" y="7376751"/>
                </a:cubicBezTo>
                <a:cubicBezTo>
                  <a:pt x="7823178" y="7380628"/>
                  <a:pt x="7825207" y="7387019"/>
                  <a:pt x="7821603" y="7392532"/>
                </a:cubicBezTo>
                <a:cubicBezTo>
                  <a:pt x="7819271" y="7396137"/>
                  <a:pt x="7814426" y="7398257"/>
                  <a:pt x="7810096" y="7397681"/>
                </a:cubicBezTo>
                <a:lnTo>
                  <a:pt x="7808218" y="7400074"/>
                </a:lnTo>
                <a:cubicBezTo>
                  <a:pt x="7804917" y="7404315"/>
                  <a:pt x="7799981" y="7405860"/>
                  <a:pt x="7795166" y="7404375"/>
                </a:cubicBezTo>
                <a:cubicBezTo>
                  <a:pt x="7795681" y="7405072"/>
                  <a:pt x="7796286" y="7405617"/>
                  <a:pt x="7796680" y="7406556"/>
                </a:cubicBezTo>
                <a:cubicBezTo>
                  <a:pt x="7798285" y="7410282"/>
                  <a:pt x="7797830" y="7413735"/>
                  <a:pt x="7796317" y="7416613"/>
                </a:cubicBezTo>
                <a:cubicBezTo>
                  <a:pt x="7798164" y="7418733"/>
                  <a:pt x="7799405" y="7421399"/>
                  <a:pt x="7799466" y="7424033"/>
                </a:cubicBezTo>
                <a:cubicBezTo>
                  <a:pt x="7799618" y="7430728"/>
                  <a:pt x="7794348" y="7435089"/>
                  <a:pt x="7788141" y="7435847"/>
                </a:cubicBezTo>
                <a:lnTo>
                  <a:pt x="7786384" y="7436059"/>
                </a:lnTo>
                <a:cubicBezTo>
                  <a:pt x="7782719" y="7438724"/>
                  <a:pt x="7777753" y="7439451"/>
                  <a:pt x="7773120" y="7435847"/>
                </a:cubicBezTo>
                <a:close/>
                <a:moveTo>
                  <a:pt x="7818242" y="7534622"/>
                </a:moveTo>
                <a:lnTo>
                  <a:pt x="7824571" y="7526504"/>
                </a:lnTo>
                <a:cubicBezTo>
                  <a:pt x="7828417" y="7521567"/>
                  <a:pt x="7835928" y="7520780"/>
                  <a:pt x="7840833" y="7524626"/>
                </a:cubicBezTo>
                <a:cubicBezTo>
                  <a:pt x="7841984" y="7525535"/>
                  <a:pt x="7842832" y="7526656"/>
                  <a:pt x="7843528" y="7527868"/>
                </a:cubicBezTo>
                <a:cubicBezTo>
                  <a:pt x="7843983" y="7527564"/>
                  <a:pt x="7844376" y="7527141"/>
                  <a:pt x="7844861" y="7526898"/>
                </a:cubicBezTo>
                <a:cubicBezTo>
                  <a:pt x="7848919" y="7525111"/>
                  <a:pt x="7853067" y="7522930"/>
                  <a:pt x="7857549" y="7522900"/>
                </a:cubicBezTo>
                <a:cubicBezTo>
                  <a:pt x="7864121" y="7522840"/>
                  <a:pt x="7869541" y="7527837"/>
                  <a:pt x="7869693" y="7534470"/>
                </a:cubicBezTo>
                <a:cubicBezTo>
                  <a:pt x="7869784" y="7539317"/>
                  <a:pt x="7867058" y="7542558"/>
                  <a:pt x="7863788" y="7545739"/>
                </a:cubicBezTo>
                <a:cubicBezTo>
                  <a:pt x="7861274" y="7548192"/>
                  <a:pt x="7857792" y="7548646"/>
                  <a:pt x="7854551" y="7547919"/>
                </a:cubicBezTo>
                <a:cubicBezTo>
                  <a:pt x="7854340" y="7548010"/>
                  <a:pt x="7854127" y="7548101"/>
                  <a:pt x="7853916" y="7548222"/>
                </a:cubicBezTo>
                <a:cubicBezTo>
                  <a:pt x="7848798" y="7550464"/>
                  <a:pt x="7843347" y="7548283"/>
                  <a:pt x="7840197" y="7544072"/>
                </a:cubicBezTo>
                <a:lnTo>
                  <a:pt x="7836381" y="7548979"/>
                </a:lnTo>
                <a:cubicBezTo>
                  <a:pt x="7832536" y="7553917"/>
                  <a:pt x="7824995" y="7554735"/>
                  <a:pt x="7820120" y="7550857"/>
                </a:cubicBezTo>
                <a:cubicBezTo>
                  <a:pt x="7815184" y="7546980"/>
                  <a:pt x="7814366" y="7539559"/>
                  <a:pt x="7818242" y="7534622"/>
                </a:cubicBezTo>
                <a:close/>
                <a:moveTo>
                  <a:pt x="7857367" y="7604168"/>
                </a:moveTo>
                <a:cubicBezTo>
                  <a:pt x="7852431" y="7600321"/>
                  <a:pt x="7850282" y="7593808"/>
                  <a:pt x="7853916" y="7588175"/>
                </a:cubicBezTo>
                <a:cubicBezTo>
                  <a:pt x="7857095" y="7583268"/>
                  <a:pt x="7864969" y="7580875"/>
                  <a:pt x="7869905" y="7584722"/>
                </a:cubicBezTo>
                <a:lnTo>
                  <a:pt x="7873963" y="7587872"/>
                </a:lnTo>
                <a:cubicBezTo>
                  <a:pt x="7878899" y="7591718"/>
                  <a:pt x="7881049" y="7598231"/>
                  <a:pt x="7877415" y="7603865"/>
                </a:cubicBezTo>
                <a:cubicBezTo>
                  <a:pt x="7874235" y="7608772"/>
                  <a:pt x="7866332" y="7611165"/>
                  <a:pt x="7861425" y="7607318"/>
                </a:cubicBezTo>
                <a:lnTo>
                  <a:pt x="7857367" y="7604168"/>
                </a:lnTo>
                <a:close/>
                <a:moveTo>
                  <a:pt x="7864636" y="7720754"/>
                </a:moveTo>
                <a:cubicBezTo>
                  <a:pt x="7853067" y="7711697"/>
                  <a:pt x="7864757" y="7691706"/>
                  <a:pt x="7876446" y="7700853"/>
                </a:cubicBezTo>
                <a:cubicBezTo>
                  <a:pt x="7888044" y="7709910"/>
                  <a:pt x="7876355" y="7729932"/>
                  <a:pt x="7864636" y="7720754"/>
                </a:cubicBezTo>
                <a:close/>
                <a:moveTo>
                  <a:pt x="7868088" y="7732506"/>
                </a:moveTo>
                <a:lnTo>
                  <a:pt x="7875295" y="7731628"/>
                </a:lnTo>
                <a:cubicBezTo>
                  <a:pt x="7881746" y="7730840"/>
                  <a:pt x="7887348" y="7733385"/>
                  <a:pt x="7889346" y="7740018"/>
                </a:cubicBezTo>
                <a:cubicBezTo>
                  <a:pt x="7890982" y="7745471"/>
                  <a:pt x="7886984" y="7753316"/>
                  <a:pt x="7880959" y="7754073"/>
                </a:cubicBezTo>
                <a:cubicBezTo>
                  <a:pt x="7878566" y="7754346"/>
                  <a:pt x="7876144" y="7754648"/>
                  <a:pt x="7873751" y="7754951"/>
                </a:cubicBezTo>
                <a:cubicBezTo>
                  <a:pt x="7867300" y="7755739"/>
                  <a:pt x="7861698" y="7753194"/>
                  <a:pt x="7859699" y="7746561"/>
                </a:cubicBezTo>
                <a:cubicBezTo>
                  <a:pt x="7858064" y="7741109"/>
                  <a:pt x="7862061" y="7733233"/>
                  <a:pt x="7868088" y="7732506"/>
                </a:cubicBezTo>
                <a:close/>
                <a:moveTo>
                  <a:pt x="7871147" y="7791117"/>
                </a:moveTo>
                <a:cubicBezTo>
                  <a:pt x="7859427" y="7781970"/>
                  <a:pt x="7876052" y="7765825"/>
                  <a:pt x="7887591" y="7774852"/>
                </a:cubicBezTo>
                <a:cubicBezTo>
                  <a:pt x="7899310" y="7784029"/>
                  <a:pt x="7882715" y="7800144"/>
                  <a:pt x="7871147" y="7791117"/>
                </a:cubicBezTo>
                <a:close/>
                <a:moveTo>
                  <a:pt x="7871116" y="7824375"/>
                </a:moveTo>
                <a:cubicBezTo>
                  <a:pt x="7859699" y="7813683"/>
                  <a:pt x="7876476" y="7796085"/>
                  <a:pt x="7887893" y="7806808"/>
                </a:cubicBezTo>
                <a:cubicBezTo>
                  <a:pt x="7899310" y="7817469"/>
                  <a:pt x="7882533" y="7835068"/>
                  <a:pt x="7871116" y="7824375"/>
                </a:cubicBezTo>
                <a:close/>
                <a:moveTo>
                  <a:pt x="7882745" y="7851728"/>
                </a:moveTo>
                <a:cubicBezTo>
                  <a:pt x="7894101" y="7862359"/>
                  <a:pt x="7879142" y="7881532"/>
                  <a:pt x="7867755" y="7870840"/>
                </a:cubicBezTo>
                <a:cubicBezTo>
                  <a:pt x="7856399" y="7860209"/>
                  <a:pt x="7871358" y="7841035"/>
                  <a:pt x="7882745" y="7851728"/>
                </a:cubicBezTo>
                <a:close/>
                <a:moveTo>
                  <a:pt x="7885107" y="7886652"/>
                </a:moveTo>
                <a:lnTo>
                  <a:pt x="7888802" y="7882714"/>
                </a:lnTo>
                <a:cubicBezTo>
                  <a:pt x="7893465" y="7877746"/>
                  <a:pt x="7901338" y="7878534"/>
                  <a:pt x="7905972" y="7882865"/>
                </a:cubicBezTo>
                <a:cubicBezTo>
                  <a:pt x="7910908" y="7887470"/>
                  <a:pt x="7910151" y="7895436"/>
                  <a:pt x="7905821" y="7900040"/>
                </a:cubicBezTo>
                <a:lnTo>
                  <a:pt x="7902126" y="7903978"/>
                </a:lnTo>
                <a:cubicBezTo>
                  <a:pt x="7897462" y="7908975"/>
                  <a:pt x="7889589" y="7908158"/>
                  <a:pt x="7884956" y="7903826"/>
                </a:cubicBezTo>
                <a:cubicBezTo>
                  <a:pt x="7879989" y="7899253"/>
                  <a:pt x="7880777" y="7891317"/>
                  <a:pt x="7885107" y="7886652"/>
                </a:cubicBezTo>
                <a:close/>
                <a:moveTo>
                  <a:pt x="7902884" y="7566548"/>
                </a:moveTo>
                <a:cubicBezTo>
                  <a:pt x="7896645" y="7567305"/>
                  <a:pt x="7891134" y="7561156"/>
                  <a:pt x="7890952" y="7555341"/>
                </a:cubicBezTo>
                <a:cubicBezTo>
                  <a:pt x="7890740" y="7548707"/>
                  <a:pt x="7895949" y="7544163"/>
                  <a:pt x="7902156" y="7543406"/>
                </a:cubicBezTo>
                <a:lnTo>
                  <a:pt x="7909364" y="7542528"/>
                </a:lnTo>
                <a:cubicBezTo>
                  <a:pt x="7915602" y="7541771"/>
                  <a:pt x="7921114" y="7547919"/>
                  <a:pt x="7921296" y="7553735"/>
                </a:cubicBezTo>
                <a:cubicBezTo>
                  <a:pt x="7921508" y="7560369"/>
                  <a:pt x="7916299" y="7564912"/>
                  <a:pt x="7910090" y="7565670"/>
                </a:cubicBezTo>
                <a:lnTo>
                  <a:pt x="7902884" y="7566548"/>
                </a:lnTo>
                <a:close/>
                <a:moveTo>
                  <a:pt x="7927292" y="7636154"/>
                </a:moveTo>
                <a:cubicBezTo>
                  <a:pt x="7938921" y="7645241"/>
                  <a:pt x="7926868" y="7665020"/>
                  <a:pt x="7915148" y="7655842"/>
                </a:cubicBezTo>
                <a:cubicBezTo>
                  <a:pt x="7903520" y="7646786"/>
                  <a:pt x="7915572" y="7627006"/>
                  <a:pt x="7927292" y="7636154"/>
                </a:cubicBezTo>
                <a:close/>
                <a:moveTo>
                  <a:pt x="7925687" y="7755072"/>
                </a:moveTo>
                <a:cubicBezTo>
                  <a:pt x="7926868" y="7753316"/>
                  <a:pt x="7928685" y="7752104"/>
                  <a:pt x="7930684" y="7751195"/>
                </a:cubicBezTo>
                <a:cubicBezTo>
                  <a:pt x="7928957" y="7747167"/>
                  <a:pt x="7929775" y="7742381"/>
                  <a:pt x="7932622" y="7738716"/>
                </a:cubicBezTo>
                <a:lnTo>
                  <a:pt x="7935771" y="7734687"/>
                </a:lnTo>
                <a:cubicBezTo>
                  <a:pt x="7939617" y="7729719"/>
                  <a:pt x="7947733" y="7729901"/>
                  <a:pt x="7952123" y="7733869"/>
                </a:cubicBezTo>
                <a:cubicBezTo>
                  <a:pt x="7956999" y="7738292"/>
                  <a:pt x="7956788" y="7745289"/>
                  <a:pt x="7952941" y="7750226"/>
                </a:cubicBezTo>
                <a:lnTo>
                  <a:pt x="7949762" y="7754285"/>
                </a:lnTo>
                <a:cubicBezTo>
                  <a:pt x="7949035" y="7755224"/>
                  <a:pt x="7948036" y="7755829"/>
                  <a:pt x="7947036" y="7756405"/>
                </a:cubicBezTo>
                <a:cubicBezTo>
                  <a:pt x="7950913" y="7760343"/>
                  <a:pt x="7952306" y="7766098"/>
                  <a:pt x="7949004" y="7771066"/>
                </a:cubicBezTo>
                <a:cubicBezTo>
                  <a:pt x="7945734" y="7775972"/>
                  <a:pt x="7937890" y="7778123"/>
                  <a:pt x="7932954" y="7774276"/>
                </a:cubicBezTo>
                <a:lnTo>
                  <a:pt x="7928896" y="7771126"/>
                </a:lnTo>
                <a:cubicBezTo>
                  <a:pt x="7923991" y="7767249"/>
                  <a:pt x="7922022" y="7760616"/>
                  <a:pt x="7925687" y="7755072"/>
                </a:cubicBezTo>
                <a:close/>
                <a:moveTo>
                  <a:pt x="7960664" y="7791572"/>
                </a:moveTo>
                <a:cubicBezTo>
                  <a:pt x="7961603" y="7792450"/>
                  <a:pt x="7962299" y="7793419"/>
                  <a:pt x="7962905" y="7794419"/>
                </a:cubicBezTo>
                <a:cubicBezTo>
                  <a:pt x="7964207" y="7795055"/>
                  <a:pt x="7965419" y="7795903"/>
                  <a:pt x="7966478" y="7796963"/>
                </a:cubicBezTo>
                <a:cubicBezTo>
                  <a:pt x="7967992" y="7798508"/>
                  <a:pt x="7968870" y="7800447"/>
                  <a:pt x="7969234" y="7802446"/>
                </a:cubicBezTo>
                <a:cubicBezTo>
                  <a:pt x="7970203" y="7802960"/>
                  <a:pt x="7971233" y="7803446"/>
                  <a:pt x="7972020" y="7804233"/>
                </a:cubicBezTo>
                <a:lnTo>
                  <a:pt x="7975957" y="7807928"/>
                </a:lnTo>
                <a:cubicBezTo>
                  <a:pt x="7980923" y="7812563"/>
                  <a:pt x="7980257" y="7820408"/>
                  <a:pt x="7975926" y="7825103"/>
                </a:cubicBezTo>
                <a:cubicBezTo>
                  <a:pt x="7971384" y="7830070"/>
                  <a:pt x="7963389" y="7829435"/>
                  <a:pt x="7958756" y="7825103"/>
                </a:cubicBezTo>
                <a:lnTo>
                  <a:pt x="7958332" y="7824709"/>
                </a:lnTo>
                <a:cubicBezTo>
                  <a:pt x="7955697" y="7824951"/>
                  <a:pt x="7953062" y="7824618"/>
                  <a:pt x="7951064" y="7822952"/>
                </a:cubicBezTo>
                <a:cubicBezTo>
                  <a:pt x="7948430" y="7820771"/>
                  <a:pt x="7946371" y="7818136"/>
                  <a:pt x="7944886" y="7815228"/>
                </a:cubicBezTo>
                <a:cubicBezTo>
                  <a:pt x="7943402" y="7814804"/>
                  <a:pt x="7942009" y="7814107"/>
                  <a:pt x="7940798" y="7813168"/>
                </a:cubicBezTo>
                <a:lnTo>
                  <a:pt x="7936740" y="7809988"/>
                </a:lnTo>
                <a:cubicBezTo>
                  <a:pt x="7931652" y="7806020"/>
                  <a:pt x="7931622" y="7798538"/>
                  <a:pt x="7935317" y="7793692"/>
                </a:cubicBezTo>
                <a:cubicBezTo>
                  <a:pt x="7938376" y="7789724"/>
                  <a:pt x="7943705" y="7788906"/>
                  <a:pt x="7948157" y="7790512"/>
                </a:cubicBezTo>
                <a:cubicBezTo>
                  <a:pt x="7951791" y="7787998"/>
                  <a:pt x="7956394" y="7787573"/>
                  <a:pt x="7960664" y="7791572"/>
                </a:cubicBezTo>
                <a:close/>
                <a:moveTo>
                  <a:pt x="7945643" y="7895739"/>
                </a:moveTo>
                <a:cubicBezTo>
                  <a:pt x="7957030" y="7906401"/>
                  <a:pt x="7941434" y="7925029"/>
                  <a:pt x="7930017" y="7914337"/>
                </a:cubicBezTo>
                <a:cubicBezTo>
                  <a:pt x="7918600" y="7903675"/>
                  <a:pt x="7934227" y="7885047"/>
                  <a:pt x="7945643" y="7895739"/>
                </a:cubicBezTo>
                <a:close/>
                <a:moveTo>
                  <a:pt x="7942494" y="7891165"/>
                </a:moveTo>
                <a:cubicBezTo>
                  <a:pt x="7937467" y="7887197"/>
                  <a:pt x="7936952" y="7878656"/>
                  <a:pt x="7941282" y="7874021"/>
                </a:cubicBezTo>
                <a:lnTo>
                  <a:pt x="7944977" y="7870083"/>
                </a:lnTo>
                <a:cubicBezTo>
                  <a:pt x="7945250" y="7869780"/>
                  <a:pt x="7945583" y="7869538"/>
                  <a:pt x="7945885" y="7869295"/>
                </a:cubicBezTo>
                <a:cubicBezTo>
                  <a:pt x="7945583" y="7868175"/>
                  <a:pt x="7945401" y="7867054"/>
                  <a:pt x="7945461" y="7865933"/>
                </a:cubicBezTo>
                <a:cubicBezTo>
                  <a:pt x="7945764" y="7858997"/>
                  <a:pt x="7951609" y="7854575"/>
                  <a:pt x="7958150" y="7854363"/>
                </a:cubicBezTo>
                <a:lnTo>
                  <a:pt x="7965782" y="7854120"/>
                </a:lnTo>
                <a:cubicBezTo>
                  <a:pt x="7972383" y="7853908"/>
                  <a:pt x="7977653" y="7860663"/>
                  <a:pt x="7977350" y="7866812"/>
                </a:cubicBezTo>
                <a:cubicBezTo>
                  <a:pt x="7977047" y="7873172"/>
                  <a:pt x="7972111" y="7877413"/>
                  <a:pt x="7966206" y="7878201"/>
                </a:cubicBezTo>
                <a:cubicBezTo>
                  <a:pt x="7966175" y="7881078"/>
                  <a:pt x="7965267" y="7883956"/>
                  <a:pt x="7963329" y="7886046"/>
                </a:cubicBezTo>
                <a:lnTo>
                  <a:pt x="7959634" y="7889984"/>
                </a:lnTo>
                <a:cubicBezTo>
                  <a:pt x="7954971" y="7894951"/>
                  <a:pt x="7947794" y="7895375"/>
                  <a:pt x="7942494" y="7891165"/>
                </a:cubicBezTo>
                <a:close/>
                <a:moveTo>
                  <a:pt x="7978440" y="7913458"/>
                </a:moveTo>
                <a:cubicBezTo>
                  <a:pt x="7983952" y="7908915"/>
                  <a:pt x="7990765" y="7910581"/>
                  <a:pt x="7995550" y="7915064"/>
                </a:cubicBezTo>
                <a:lnTo>
                  <a:pt x="7999487" y="7918759"/>
                </a:lnTo>
                <a:cubicBezTo>
                  <a:pt x="8004302" y="7923273"/>
                  <a:pt x="8002424" y="7932086"/>
                  <a:pt x="7997882" y="7935873"/>
                </a:cubicBezTo>
                <a:cubicBezTo>
                  <a:pt x="7992370" y="7940416"/>
                  <a:pt x="7985556" y="7938720"/>
                  <a:pt x="7980772" y="7934237"/>
                </a:cubicBezTo>
                <a:lnTo>
                  <a:pt x="7976835" y="7930542"/>
                </a:lnTo>
                <a:cubicBezTo>
                  <a:pt x="7972020" y="7926059"/>
                  <a:pt x="7973898" y="7917214"/>
                  <a:pt x="7978440" y="7913458"/>
                </a:cubicBezTo>
                <a:close/>
                <a:moveTo>
                  <a:pt x="8009965" y="7788724"/>
                </a:moveTo>
                <a:lnTo>
                  <a:pt x="8006271" y="7792662"/>
                </a:lnTo>
                <a:cubicBezTo>
                  <a:pt x="8001606" y="7797630"/>
                  <a:pt x="7994702" y="7798478"/>
                  <a:pt x="7989161" y="7794328"/>
                </a:cubicBezTo>
                <a:cubicBezTo>
                  <a:pt x="7984133" y="7790541"/>
                  <a:pt x="7983165" y="7781849"/>
                  <a:pt x="7987494" y="7777214"/>
                </a:cubicBezTo>
                <a:lnTo>
                  <a:pt x="7991189" y="7773277"/>
                </a:lnTo>
                <a:cubicBezTo>
                  <a:pt x="7995852" y="7768279"/>
                  <a:pt x="8002758" y="7767461"/>
                  <a:pt x="8008299" y="7771610"/>
                </a:cubicBezTo>
                <a:cubicBezTo>
                  <a:pt x="8013327" y="7775367"/>
                  <a:pt x="8014295" y="7784090"/>
                  <a:pt x="8009965" y="7788724"/>
                </a:cubicBezTo>
                <a:close/>
                <a:moveTo>
                  <a:pt x="7971747" y="7626067"/>
                </a:moveTo>
                <a:cubicBezTo>
                  <a:pt x="7967750" y="7631186"/>
                  <a:pt x="7961148" y="7632398"/>
                  <a:pt x="7955637" y="7628884"/>
                </a:cubicBezTo>
                <a:cubicBezTo>
                  <a:pt x="7950549" y="7625643"/>
                  <a:pt x="7949096" y="7617526"/>
                  <a:pt x="7952820" y="7612770"/>
                </a:cubicBezTo>
                <a:lnTo>
                  <a:pt x="7955970" y="7608711"/>
                </a:lnTo>
                <a:cubicBezTo>
                  <a:pt x="7959967" y="7603623"/>
                  <a:pt x="7966569" y="7602411"/>
                  <a:pt x="7972081" y="7605894"/>
                </a:cubicBezTo>
                <a:cubicBezTo>
                  <a:pt x="7977169" y="7609136"/>
                  <a:pt x="7978621" y="7617253"/>
                  <a:pt x="7974897" y="7622008"/>
                </a:cubicBezTo>
                <a:lnTo>
                  <a:pt x="7971747" y="7626067"/>
                </a:lnTo>
                <a:close/>
                <a:moveTo>
                  <a:pt x="7972475" y="7591082"/>
                </a:moveTo>
                <a:cubicBezTo>
                  <a:pt x="7972262" y="7584449"/>
                  <a:pt x="7977471" y="7579905"/>
                  <a:pt x="7983679" y="7579148"/>
                </a:cubicBezTo>
                <a:lnTo>
                  <a:pt x="7990886" y="7578270"/>
                </a:lnTo>
                <a:cubicBezTo>
                  <a:pt x="7997125" y="7577513"/>
                  <a:pt x="8002636" y="7583662"/>
                  <a:pt x="8002818" y="7589477"/>
                </a:cubicBezTo>
                <a:cubicBezTo>
                  <a:pt x="8003030" y="7596111"/>
                  <a:pt x="7997821" y="7600654"/>
                  <a:pt x="7991613" y="7601411"/>
                </a:cubicBezTo>
                <a:lnTo>
                  <a:pt x="7984406" y="7602290"/>
                </a:lnTo>
                <a:cubicBezTo>
                  <a:pt x="7978168" y="7603047"/>
                  <a:pt x="7972656" y="7596898"/>
                  <a:pt x="7972475" y="7591082"/>
                </a:cubicBezTo>
                <a:close/>
                <a:moveTo>
                  <a:pt x="8022623" y="7353731"/>
                </a:moveTo>
                <a:cubicBezTo>
                  <a:pt x="8034343" y="7362909"/>
                  <a:pt x="8017717" y="7379023"/>
                  <a:pt x="8006179" y="7369996"/>
                </a:cubicBezTo>
                <a:cubicBezTo>
                  <a:pt x="7994429" y="7360819"/>
                  <a:pt x="8011055" y="7344674"/>
                  <a:pt x="8022623" y="7353731"/>
                </a:cubicBezTo>
                <a:close/>
                <a:moveTo>
                  <a:pt x="8012781" y="7390775"/>
                </a:moveTo>
                <a:cubicBezTo>
                  <a:pt x="8015204" y="7390472"/>
                  <a:pt x="8017596" y="7390169"/>
                  <a:pt x="8019989" y="7389897"/>
                </a:cubicBezTo>
                <a:cubicBezTo>
                  <a:pt x="8026439" y="7389109"/>
                  <a:pt x="8032041" y="7391654"/>
                  <a:pt x="8034040" y="7398287"/>
                </a:cubicBezTo>
                <a:cubicBezTo>
                  <a:pt x="8035675" y="7403770"/>
                  <a:pt x="8031678" y="7411584"/>
                  <a:pt x="8025651" y="7412342"/>
                </a:cubicBezTo>
                <a:lnTo>
                  <a:pt x="8018444" y="7413220"/>
                </a:lnTo>
                <a:cubicBezTo>
                  <a:pt x="8011994" y="7414008"/>
                  <a:pt x="8006392" y="7411463"/>
                  <a:pt x="8004393" y="7404830"/>
                </a:cubicBezTo>
                <a:cubicBezTo>
                  <a:pt x="8002758" y="7399347"/>
                  <a:pt x="8006785" y="7391502"/>
                  <a:pt x="8012781" y="7390775"/>
                </a:cubicBezTo>
                <a:close/>
                <a:moveTo>
                  <a:pt x="8029134" y="7424064"/>
                </a:moveTo>
                <a:cubicBezTo>
                  <a:pt x="8040702" y="7433121"/>
                  <a:pt x="8029013" y="7453112"/>
                  <a:pt x="8017324" y="7443964"/>
                </a:cubicBezTo>
                <a:cubicBezTo>
                  <a:pt x="8005725" y="7434908"/>
                  <a:pt x="8017414" y="7414916"/>
                  <a:pt x="8029134" y="7424064"/>
                </a:cubicBezTo>
                <a:close/>
                <a:moveTo>
                  <a:pt x="8016325" y="7540923"/>
                </a:moveTo>
                <a:cubicBezTo>
                  <a:pt x="8019504" y="7536016"/>
                  <a:pt x="8027408" y="7533622"/>
                  <a:pt x="8032314" y="7537470"/>
                </a:cubicBezTo>
                <a:lnTo>
                  <a:pt x="8036372" y="7540619"/>
                </a:lnTo>
                <a:cubicBezTo>
                  <a:pt x="8041308" y="7544466"/>
                  <a:pt x="8043458" y="7550979"/>
                  <a:pt x="8039824" y="7556612"/>
                </a:cubicBezTo>
                <a:cubicBezTo>
                  <a:pt x="8036644" y="7561520"/>
                  <a:pt x="8028770" y="7563912"/>
                  <a:pt x="8023834" y="7560065"/>
                </a:cubicBezTo>
                <a:lnTo>
                  <a:pt x="8019776" y="7556916"/>
                </a:lnTo>
                <a:cubicBezTo>
                  <a:pt x="8014840" y="7553069"/>
                  <a:pt x="8012690" y="7546556"/>
                  <a:pt x="8016325" y="7540923"/>
                </a:cubicBezTo>
                <a:close/>
                <a:moveTo>
                  <a:pt x="8029982" y="7599049"/>
                </a:moveTo>
                <a:cubicBezTo>
                  <a:pt x="8032496" y="7596595"/>
                  <a:pt x="8035978" y="7596111"/>
                  <a:pt x="8039218" y="7596868"/>
                </a:cubicBezTo>
                <a:cubicBezTo>
                  <a:pt x="8039431" y="7596777"/>
                  <a:pt x="8039642" y="7596656"/>
                  <a:pt x="8039854" y="7596565"/>
                </a:cubicBezTo>
                <a:cubicBezTo>
                  <a:pt x="8044972" y="7594324"/>
                  <a:pt x="8050423" y="7596504"/>
                  <a:pt x="8053572" y="7600684"/>
                </a:cubicBezTo>
                <a:lnTo>
                  <a:pt x="8057388" y="7595777"/>
                </a:lnTo>
                <a:cubicBezTo>
                  <a:pt x="8061235" y="7590840"/>
                  <a:pt x="8068745" y="7590053"/>
                  <a:pt x="8073650" y="7593899"/>
                </a:cubicBezTo>
                <a:cubicBezTo>
                  <a:pt x="8078556" y="7597807"/>
                  <a:pt x="8079344" y="7605258"/>
                  <a:pt x="8075528" y="7610165"/>
                </a:cubicBezTo>
                <a:lnTo>
                  <a:pt x="8069199" y="7618253"/>
                </a:lnTo>
                <a:cubicBezTo>
                  <a:pt x="8065353" y="7623190"/>
                  <a:pt x="8057813" y="7623977"/>
                  <a:pt x="8052937" y="7620130"/>
                </a:cubicBezTo>
                <a:cubicBezTo>
                  <a:pt x="8051786" y="7619222"/>
                  <a:pt x="8050938" y="7618101"/>
                  <a:pt x="8050242" y="7616890"/>
                </a:cubicBezTo>
                <a:cubicBezTo>
                  <a:pt x="8049787" y="7617192"/>
                  <a:pt x="8049393" y="7617617"/>
                  <a:pt x="8048879" y="7617829"/>
                </a:cubicBezTo>
                <a:cubicBezTo>
                  <a:pt x="8044851" y="7619616"/>
                  <a:pt x="8040672" y="7621797"/>
                  <a:pt x="8036190" y="7621857"/>
                </a:cubicBezTo>
                <a:cubicBezTo>
                  <a:pt x="8029619" y="7621918"/>
                  <a:pt x="8024198" y="7616920"/>
                  <a:pt x="8024046" y="7610286"/>
                </a:cubicBezTo>
                <a:cubicBezTo>
                  <a:pt x="8023956" y="7605470"/>
                  <a:pt x="8026711" y="7602199"/>
                  <a:pt x="8029982" y="7599049"/>
                </a:cubicBezTo>
                <a:close/>
                <a:moveTo>
                  <a:pt x="8071925" y="7523657"/>
                </a:moveTo>
                <a:cubicBezTo>
                  <a:pt x="8066231" y="7523082"/>
                  <a:pt x="8061416" y="7517811"/>
                  <a:pt x="8061628" y="7512026"/>
                </a:cubicBezTo>
                <a:cubicBezTo>
                  <a:pt x="8061506" y="7511753"/>
                  <a:pt x="8061356" y="7511481"/>
                  <a:pt x="8061235" y="7511208"/>
                </a:cubicBezTo>
                <a:cubicBezTo>
                  <a:pt x="8061174" y="7511117"/>
                  <a:pt x="8061113" y="7511056"/>
                  <a:pt x="8061022" y="7510905"/>
                </a:cubicBezTo>
                <a:cubicBezTo>
                  <a:pt x="8060417" y="7510178"/>
                  <a:pt x="8059902" y="7509421"/>
                  <a:pt x="8059296" y="7508694"/>
                </a:cubicBezTo>
                <a:cubicBezTo>
                  <a:pt x="8058842" y="7508149"/>
                  <a:pt x="8056056" y="7505332"/>
                  <a:pt x="8058630" y="7507816"/>
                </a:cubicBezTo>
                <a:cubicBezTo>
                  <a:pt x="8055360" y="7504635"/>
                  <a:pt x="8052755" y="7501576"/>
                  <a:pt x="8053209" y="7496639"/>
                </a:cubicBezTo>
                <a:cubicBezTo>
                  <a:pt x="8053664" y="7491671"/>
                  <a:pt x="8057116" y="7487855"/>
                  <a:pt x="8061750" y="7486491"/>
                </a:cubicBezTo>
                <a:cubicBezTo>
                  <a:pt x="8062688" y="7486219"/>
                  <a:pt x="8063657" y="7486037"/>
                  <a:pt x="8064626" y="7485946"/>
                </a:cubicBezTo>
                <a:cubicBezTo>
                  <a:pt x="8071804" y="7483371"/>
                  <a:pt x="8080070" y="7486128"/>
                  <a:pt x="8086702" y="7489157"/>
                </a:cubicBezTo>
                <a:cubicBezTo>
                  <a:pt x="8091790" y="7491489"/>
                  <a:pt x="8094394" y="7496275"/>
                  <a:pt x="8093729" y="7501576"/>
                </a:cubicBezTo>
                <a:cubicBezTo>
                  <a:pt x="8096484" y="7495124"/>
                  <a:pt x="8105842" y="7490550"/>
                  <a:pt x="8113261" y="7496336"/>
                </a:cubicBezTo>
                <a:cubicBezTo>
                  <a:pt x="8124980" y="7505513"/>
                  <a:pt x="8108537" y="7521809"/>
                  <a:pt x="8096938" y="7512753"/>
                </a:cubicBezTo>
                <a:cubicBezTo>
                  <a:pt x="8094031" y="7510451"/>
                  <a:pt x="8092850" y="7507725"/>
                  <a:pt x="8092911" y="7505059"/>
                </a:cubicBezTo>
                <a:cubicBezTo>
                  <a:pt x="8091426" y="7508270"/>
                  <a:pt x="8088156" y="7510633"/>
                  <a:pt x="8084583" y="7511359"/>
                </a:cubicBezTo>
                <a:cubicBezTo>
                  <a:pt x="8084583" y="7511996"/>
                  <a:pt x="8084643" y="7512632"/>
                  <a:pt x="8084552" y="7513268"/>
                </a:cubicBezTo>
                <a:cubicBezTo>
                  <a:pt x="8083644" y="7519477"/>
                  <a:pt x="8078374" y="7524293"/>
                  <a:pt x="8071925" y="7523657"/>
                </a:cubicBezTo>
                <a:close/>
                <a:moveTo>
                  <a:pt x="8116956" y="7754375"/>
                </a:moveTo>
                <a:lnTo>
                  <a:pt x="8123284" y="7746288"/>
                </a:lnTo>
                <a:cubicBezTo>
                  <a:pt x="8127160" y="7741321"/>
                  <a:pt x="8135216" y="7741442"/>
                  <a:pt x="8139607" y="7745410"/>
                </a:cubicBezTo>
                <a:cubicBezTo>
                  <a:pt x="8144483" y="7749801"/>
                  <a:pt x="8144332" y="7756829"/>
                  <a:pt x="8140485" y="7761767"/>
                </a:cubicBezTo>
                <a:lnTo>
                  <a:pt x="8134156" y="7769884"/>
                </a:lnTo>
                <a:cubicBezTo>
                  <a:pt x="8130280" y="7774821"/>
                  <a:pt x="8122224" y="7774730"/>
                  <a:pt x="8117803" y="7770763"/>
                </a:cubicBezTo>
                <a:cubicBezTo>
                  <a:pt x="8112958" y="7766340"/>
                  <a:pt x="8113109" y="7759283"/>
                  <a:pt x="8116956" y="7754375"/>
                </a:cubicBezTo>
                <a:close/>
                <a:moveTo>
                  <a:pt x="8137427" y="7785514"/>
                </a:moveTo>
                <a:lnTo>
                  <a:pt x="8139789" y="7774973"/>
                </a:lnTo>
                <a:cubicBezTo>
                  <a:pt x="8141273" y="7768339"/>
                  <a:pt x="8148450" y="7765007"/>
                  <a:pt x="8154658" y="7766400"/>
                </a:cubicBezTo>
                <a:cubicBezTo>
                  <a:pt x="8161260" y="7767854"/>
                  <a:pt x="8164621" y="7775094"/>
                  <a:pt x="8163228" y="7781273"/>
                </a:cubicBezTo>
                <a:lnTo>
                  <a:pt x="8160866" y="7791814"/>
                </a:lnTo>
                <a:cubicBezTo>
                  <a:pt x="8159383" y="7798448"/>
                  <a:pt x="8152175" y="7801779"/>
                  <a:pt x="8145997" y="7800386"/>
                </a:cubicBezTo>
                <a:cubicBezTo>
                  <a:pt x="8139426" y="7798962"/>
                  <a:pt x="8136064" y="7791723"/>
                  <a:pt x="8137427" y="7785514"/>
                </a:cubicBezTo>
                <a:close/>
                <a:moveTo>
                  <a:pt x="8162350" y="7674986"/>
                </a:moveTo>
                <a:cubicBezTo>
                  <a:pt x="8157414" y="7671139"/>
                  <a:pt x="8155294" y="7664596"/>
                  <a:pt x="8158958" y="7658962"/>
                </a:cubicBezTo>
                <a:cubicBezTo>
                  <a:pt x="8162016" y="7654298"/>
                  <a:pt x="8169255" y="7652117"/>
                  <a:pt x="8174191" y="7655236"/>
                </a:cubicBezTo>
                <a:cubicBezTo>
                  <a:pt x="8177098" y="7652238"/>
                  <a:pt x="8181368" y="7650572"/>
                  <a:pt x="8185608" y="7651572"/>
                </a:cubicBezTo>
                <a:cubicBezTo>
                  <a:pt x="8192028" y="7653086"/>
                  <a:pt x="8196116" y="7659780"/>
                  <a:pt x="8194692" y="7666171"/>
                </a:cubicBezTo>
                <a:lnTo>
                  <a:pt x="8192330" y="7676712"/>
                </a:lnTo>
                <a:cubicBezTo>
                  <a:pt x="8190876" y="7683134"/>
                  <a:pt x="8184124" y="7687284"/>
                  <a:pt x="8177734" y="7685799"/>
                </a:cubicBezTo>
                <a:cubicBezTo>
                  <a:pt x="8174281" y="7685011"/>
                  <a:pt x="8171617" y="7682649"/>
                  <a:pt x="8170011" y="7679711"/>
                </a:cubicBezTo>
                <a:cubicBezTo>
                  <a:pt x="8168740" y="7679408"/>
                  <a:pt x="8167498" y="7678984"/>
                  <a:pt x="8166408" y="7678136"/>
                </a:cubicBezTo>
                <a:lnTo>
                  <a:pt x="8162350" y="7674986"/>
                </a:lnTo>
                <a:close/>
                <a:moveTo>
                  <a:pt x="8168195" y="7730507"/>
                </a:moveTo>
                <a:cubicBezTo>
                  <a:pt x="8171889" y="7725600"/>
                  <a:pt x="8179460" y="7724328"/>
                  <a:pt x="8184396" y="7728175"/>
                </a:cubicBezTo>
                <a:lnTo>
                  <a:pt x="8188454" y="7731325"/>
                </a:lnTo>
                <a:cubicBezTo>
                  <a:pt x="8193390" y="7735172"/>
                  <a:pt x="8194632" y="7742411"/>
                  <a:pt x="8190786" y="7747530"/>
                </a:cubicBezTo>
                <a:cubicBezTo>
                  <a:pt x="8187091" y="7752467"/>
                  <a:pt x="8179520" y="7753739"/>
                  <a:pt x="8174584" y="7749893"/>
                </a:cubicBezTo>
                <a:lnTo>
                  <a:pt x="8170526" y="7746712"/>
                </a:lnTo>
                <a:cubicBezTo>
                  <a:pt x="8165621" y="7742835"/>
                  <a:pt x="8164379" y="7735626"/>
                  <a:pt x="8168195" y="7730507"/>
                </a:cubicBezTo>
                <a:close/>
                <a:moveTo>
                  <a:pt x="8185123" y="7761252"/>
                </a:moveTo>
                <a:cubicBezTo>
                  <a:pt x="8196843" y="7770429"/>
                  <a:pt x="8182610" y="7788664"/>
                  <a:pt x="8170860" y="7779486"/>
                </a:cubicBezTo>
                <a:cubicBezTo>
                  <a:pt x="8159140" y="7770308"/>
                  <a:pt x="8173403" y="7752074"/>
                  <a:pt x="8185123" y="7761252"/>
                </a:cubicBezTo>
                <a:close/>
                <a:moveTo>
                  <a:pt x="8185274" y="7800931"/>
                </a:moveTo>
                <a:cubicBezTo>
                  <a:pt x="8188212" y="7801567"/>
                  <a:pt x="8190150" y="7803143"/>
                  <a:pt x="8191634" y="7804960"/>
                </a:cubicBezTo>
                <a:cubicBezTo>
                  <a:pt x="8195026" y="7804142"/>
                  <a:pt x="8198750" y="7804597"/>
                  <a:pt x="8201597" y="7806868"/>
                </a:cubicBezTo>
                <a:cubicBezTo>
                  <a:pt x="8206503" y="7810775"/>
                  <a:pt x="8207291" y="7818197"/>
                  <a:pt x="8203444" y="7823134"/>
                </a:cubicBezTo>
                <a:lnTo>
                  <a:pt x="8197116" y="7831252"/>
                </a:lnTo>
                <a:cubicBezTo>
                  <a:pt x="8193269" y="7836189"/>
                  <a:pt x="8185729" y="7836977"/>
                  <a:pt x="8180853" y="7833099"/>
                </a:cubicBezTo>
                <a:cubicBezTo>
                  <a:pt x="8177824" y="7830706"/>
                  <a:pt x="8176553" y="7826951"/>
                  <a:pt x="8176795" y="7823286"/>
                </a:cubicBezTo>
                <a:cubicBezTo>
                  <a:pt x="8165590" y="7817500"/>
                  <a:pt x="8171193" y="7797781"/>
                  <a:pt x="8185274" y="7800931"/>
                </a:cubicBezTo>
                <a:close/>
                <a:moveTo>
                  <a:pt x="8227701" y="7899161"/>
                </a:moveTo>
                <a:cubicBezTo>
                  <a:pt x="8228458" y="7899343"/>
                  <a:pt x="8229216" y="7899434"/>
                  <a:pt x="8229973" y="7899495"/>
                </a:cubicBezTo>
                <a:lnTo>
                  <a:pt x="8229973" y="7899495"/>
                </a:lnTo>
                <a:cubicBezTo>
                  <a:pt x="8230063" y="7899464"/>
                  <a:pt x="8230094" y="7899464"/>
                  <a:pt x="8230215" y="7899404"/>
                </a:cubicBezTo>
                <a:cubicBezTo>
                  <a:pt x="8230366" y="7899283"/>
                  <a:pt x="8230397" y="7899253"/>
                  <a:pt x="8230699" y="7899010"/>
                </a:cubicBezTo>
                <a:cubicBezTo>
                  <a:pt x="8236059" y="7894800"/>
                  <a:pt x="8243267" y="7895587"/>
                  <a:pt x="8247809" y="7900586"/>
                </a:cubicBezTo>
                <a:cubicBezTo>
                  <a:pt x="8252140" y="7905341"/>
                  <a:pt x="8251231" y="7913791"/>
                  <a:pt x="8246234" y="7917699"/>
                </a:cubicBezTo>
                <a:cubicBezTo>
                  <a:pt x="8240420" y="7922272"/>
                  <a:pt x="8233213" y="7924817"/>
                  <a:pt x="8225793" y="7923394"/>
                </a:cubicBezTo>
                <a:cubicBezTo>
                  <a:pt x="8219312" y="7922151"/>
                  <a:pt x="8214074" y="7917456"/>
                  <a:pt x="8214649" y="7910308"/>
                </a:cubicBezTo>
                <a:cubicBezTo>
                  <a:pt x="8215134" y="7904311"/>
                  <a:pt x="8221281" y="7897920"/>
                  <a:pt x="8227701" y="7899161"/>
                </a:cubicBezTo>
                <a:close/>
                <a:moveTo>
                  <a:pt x="8252958" y="7730598"/>
                </a:moveTo>
                <a:lnTo>
                  <a:pt x="8259286" y="7722511"/>
                </a:lnTo>
                <a:cubicBezTo>
                  <a:pt x="8263284" y="7717422"/>
                  <a:pt x="8270794" y="7717482"/>
                  <a:pt x="8275579" y="7721208"/>
                </a:cubicBezTo>
                <a:cubicBezTo>
                  <a:pt x="8280666" y="7725146"/>
                  <a:pt x="8280606" y="7732749"/>
                  <a:pt x="8276881" y="7737534"/>
                </a:cubicBezTo>
                <a:lnTo>
                  <a:pt x="8274641" y="7740412"/>
                </a:lnTo>
                <a:cubicBezTo>
                  <a:pt x="8276700" y="7739473"/>
                  <a:pt x="8279092" y="7739019"/>
                  <a:pt x="8281908" y="7739655"/>
                </a:cubicBezTo>
                <a:cubicBezTo>
                  <a:pt x="8287753" y="7740957"/>
                  <a:pt x="8290539" y="7745258"/>
                  <a:pt x="8290933" y="7749832"/>
                </a:cubicBezTo>
                <a:cubicBezTo>
                  <a:pt x="8292568" y="7755435"/>
                  <a:pt x="8289903" y="7760948"/>
                  <a:pt x="8284967" y="7764068"/>
                </a:cubicBezTo>
                <a:lnTo>
                  <a:pt x="8278516" y="7768158"/>
                </a:lnTo>
                <a:cubicBezTo>
                  <a:pt x="8272945" y="7771671"/>
                  <a:pt x="8264919" y="7768158"/>
                  <a:pt x="8262194" y="7762735"/>
                </a:cubicBezTo>
                <a:cubicBezTo>
                  <a:pt x="8259711" y="7757798"/>
                  <a:pt x="8261134" y="7752771"/>
                  <a:pt x="8264495" y="7749136"/>
                </a:cubicBezTo>
                <a:cubicBezTo>
                  <a:pt x="8260982" y="7749893"/>
                  <a:pt x="8257137" y="7749196"/>
                  <a:pt x="8254229" y="7746954"/>
                </a:cubicBezTo>
                <a:cubicBezTo>
                  <a:pt x="8249203" y="7742987"/>
                  <a:pt x="8249232" y="7735384"/>
                  <a:pt x="8252958" y="7730598"/>
                </a:cubicBezTo>
                <a:close/>
                <a:moveTo>
                  <a:pt x="8269038" y="7792147"/>
                </a:moveTo>
                <a:lnTo>
                  <a:pt x="8274307" y="7793328"/>
                </a:lnTo>
                <a:cubicBezTo>
                  <a:pt x="8278426" y="7794268"/>
                  <a:pt x="8281726" y="7796872"/>
                  <a:pt x="8283452" y="7800356"/>
                </a:cubicBezTo>
                <a:cubicBezTo>
                  <a:pt x="8287480" y="7795903"/>
                  <a:pt x="8293628" y="7794843"/>
                  <a:pt x="8298867" y="7798175"/>
                </a:cubicBezTo>
                <a:cubicBezTo>
                  <a:pt x="8303954" y="7801416"/>
                  <a:pt x="8305408" y="7809534"/>
                  <a:pt x="8301683" y="7814290"/>
                </a:cubicBezTo>
                <a:lnTo>
                  <a:pt x="8298504" y="7818318"/>
                </a:lnTo>
                <a:cubicBezTo>
                  <a:pt x="8294506" y="7823436"/>
                  <a:pt x="8287904" y="7824648"/>
                  <a:pt x="8282392" y="7821135"/>
                </a:cubicBezTo>
                <a:cubicBezTo>
                  <a:pt x="8280485" y="7819923"/>
                  <a:pt x="8279304" y="7817954"/>
                  <a:pt x="8278486" y="7815804"/>
                </a:cubicBezTo>
                <a:cubicBezTo>
                  <a:pt x="8276245" y="7817166"/>
                  <a:pt x="8273671" y="7818015"/>
                  <a:pt x="8271036" y="7817409"/>
                </a:cubicBezTo>
                <a:lnTo>
                  <a:pt x="8265768" y="7816228"/>
                </a:lnTo>
                <a:cubicBezTo>
                  <a:pt x="8259347" y="7814774"/>
                  <a:pt x="8254411" y="7809534"/>
                  <a:pt x="8255349" y="7802567"/>
                </a:cubicBezTo>
                <a:cubicBezTo>
                  <a:pt x="8256228" y="7796448"/>
                  <a:pt x="8262648" y="7790693"/>
                  <a:pt x="8269038" y="7792147"/>
                </a:cubicBezTo>
                <a:close/>
                <a:moveTo>
                  <a:pt x="8385840" y="7815743"/>
                </a:moveTo>
                <a:lnTo>
                  <a:pt x="8387809" y="7807019"/>
                </a:lnTo>
                <a:cubicBezTo>
                  <a:pt x="8385689" y="7805930"/>
                  <a:pt x="8383630" y="7804566"/>
                  <a:pt x="8382357" y="7802143"/>
                </a:cubicBezTo>
                <a:cubicBezTo>
                  <a:pt x="8379572" y="7796872"/>
                  <a:pt x="8382267" y="7788966"/>
                  <a:pt x="8387899" y="7786755"/>
                </a:cubicBezTo>
                <a:lnTo>
                  <a:pt x="8392684" y="7784878"/>
                </a:lnTo>
                <a:cubicBezTo>
                  <a:pt x="8398710" y="7782485"/>
                  <a:pt x="8404979" y="7784575"/>
                  <a:pt x="8408067" y="7790451"/>
                </a:cubicBezTo>
                <a:cubicBezTo>
                  <a:pt x="8408764" y="7791753"/>
                  <a:pt x="8409127" y="7793268"/>
                  <a:pt x="8409158" y="7794782"/>
                </a:cubicBezTo>
                <a:cubicBezTo>
                  <a:pt x="8411702" y="7791784"/>
                  <a:pt x="8414336" y="7788695"/>
                  <a:pt x="8417910" y="7786968"/>
                </a:cubicBezTo>
                <a:cubicBezTo>
                  <a:pt x="8420424" y="7785725"/>
                  <a:pt x="8423118" y="7785604"/>
                  <a:pt x="8425692" y="7786059"/>
                </a:cubicBezTo>
                <a:lnTo>
                  <a:pt x="8424935" y="7784150"/>
                </a:lnTo>
                <a:cubicBezTo>
                  <a:pt x="8422573" y="7778123"/>
                  <a:pt x="8426329" y="7771671"/>
                  <a:pt x="8431961" y="7769370"/>
                </a:cubicBezTo>
                <a:cubicBezTo>
                  <a:pt x="8437897" y="7766946"/>
                  <a:pt x="8444529" y="7770763"/>
                  <a:pt x="8446739" y="7776397"/>
                </a:cubicBezTo>
                <a:lnTo>
                  <a:pt x="8446952" y="7776912"/>
                </a:lnTo>
                <a:cubicBezTo>
                  <a:pt x="8449313" y="7777790"/>
                  <a:pt x="8451433" y="7779153"/>
                  <a:pt x="8452493" y="7781364"/>
                </a:cubicBezTo>
                <a:cubicBezTo>
                  <a:pt x="8454794" y="7786332"/>
                  <a:pt x="8456279" y="7791572"/>
                  <a:pt x="8453644" y="7796782"/>
                </a:cubicBezTo>
                <a:cubicBezTo>
                  <a:pt x="8453371" y="7797297"/>
                  <a:pt x="8453038" y="7797691"/>
                  <a:pt x="8452735" y="7798144"/>
                </a:cubicBezTo>
                <a:cubicBezTo>
                  <a:pt x="8452645" y="7808383"/>
                  <a:pt x="8439229" y="7815047"/>
                  <a:pt x="8433172" y="7807080"/>
                </a:cubicBezTo>
                <a:cubicBezTo>
                  <a:pt x="8431628" y="7809624"/>
                  <a:pt x="8429236" y="7811412"/>
                  <a:pt x="8426329" y="7812048"/>
                </a:cubicBezTo>
                <a:cubicBezTo>
                  <a:pt x="8426177" y="7812229"/>
                  <a:pt x="8425995" y="7812442"/>
                  <a:pt x="8425844" y="7812623"/>
                </a:cubicBezTo>
                <a:cubicBezTo>
                  <a:pt x="8421998" y="7817045"/>
                  <a:pt x="8415851" y="7817439"/>
                  <a:pt x="8410975" y="7814865"/>
                </a:cubicBezTo>
                <a:lnTo>
                  <a:pt x="8409552" y="7821225"/>
                </a:lnTo>
                <a:cubicBezTo>
                  <a:pt x="8409431" y="7821771"/>
                  <a:pt x="8409067" y="7822195"/>
                  <a:pt x="8408885" y="7822710"/>
                </a:cubicBezTo>
                <a:lnTo>
                  <a:pt x="8409279" y="7822558"/>
                </a:lnTo>
                <a:cubicBezTo>
                  <a:pt x="8415123" y="7820256"/>
                  <a:pt x="8422028" y="7824497"/>
                  <a:pt x="8423785" y="7830131"/>
                </a:cubicBezTo>
                <a:cubicBezTo>
                  <a:pt x="8425753" y="7836401"/>
                  <a:pt x="8422028" y="7842338"/>
                  <a:pt x="8416214" y="7844640"/>
                </a:cubicBezTo>
                <a:lnTo>
                  <a:pt x="8411430" y="7846518"/>
                </a:lnTo>
                <a:cubicBezTo>
                  <a:pt x="8405584" y="7848820"/>
                  <a:pt x="8398710" y="7844579"/>
                  <a:pt x="8396924" y="7838945"/>
                </a:cubicBezTo>
                <a:cubicBezTo>
                  <a:pt x="8395985" y="7835886"/>
                  <a:pt x="8396409" y="7832918"/>
                  <a:pt x="8397742" y="7830373"/>
                </a:cubicBezTo>
                <a:cubicBezTo>
                  <a:pt x="8396803" y="7830373"/>
                  <a:pt x="8395894" y="7830524"/>
                  <a:pt x="8394986" y="7830313"/>
                </a:cubicBezTo>
                <a:cubicBezTo>
                  <a:pt x="8388505" y="7828828"/>
                  <a:pt x="8384417" y="7822134"/>
                  <a:pt x="8385840" y="7815743"/>
                </a:cubicBezTo>
                <a:close/>
                <a:moveTo>
                  <a:pt x="8543706" y="7774125"/>
                </a:moveTo>
                <a:cubicBezTo>
                  <a:pt x="8549158" y="7787907"/>
                  <a:pt x="8528474" y="7798296"/>
                  <a:pt x="8522993" y="7784453"/>
                </a:cubicBezTo>
                <a:cubicBezTo>
                  <a:pt x="8517572" y="7770672"/>
                  <a:pt x="8538255" y="7760282"/>
                  <a:pt x="8543706" y="7774125"/>
                </a:cubicBezTo>
                <a:close/>
                <a:moveTo>
                  <a:pt x="8500280" y="7820983"/>
                </a:moveTo>
                <a:cubicBezTo>
                  <a:pt x="8494799" y="7807140"/>
                  <a:pt x="8516421" y="7798872"/>
                  <a:pt x="8521902" y="7812714"/>
                </a:cubicBezTo>
                <a:cubicBezTo>
                  <a:pt x="8527354" y="7826587"/>
                  <a:pt x="8505761" y="7834856"/>
                  <a:pt x="8500280" y="7820983"/>
                </a:cubicBezTo>
                <a:close/>
                <a:moveTo>
                  <a:pt x="8535257" y="7753406"/>
                </a:moveTo>
                <a:lnTo>
                  <a:pt x="8530473" y="7755284"/>
                </a:lnTo>
                <a:cubicBezTo>
                  <a:pt x="8529715" y="7755587"/>
                  <a:pt x="8528929" y="7755527"/>
                  <a:pt x="8528171" y="7755618"/>
                </a:cubicBezTo>
                <a:cubicBezTo>
                  <a:pt x="8525718" y="7759828"/>
                  <a:pt x="8520600" y="7762796"/>
                  <a:pt x="8515906" y="7761736"/>
                </a:cubicBezTo>
                <a:lnTo>
                  <a:pt x="8510637" y="7760555"/>
                </a:lnTo>
                <a:cubicBezTo>
                  <a:pt x="8504005" y="7759041"/>
                  <a:pt x="8499644" y="7753831"/>
                  <a:pt x="8500311" y="7746803"/>
                </a:cubicBezTo>
                <a:cubicBezTo>
                  <a:pt x="8500886" y="7740624"/>
                  <a:pt x="8507820" y="7735081"/>
                  <a:pt x="8514029" y="7736474"/>
                </a:cubicBezTo>
                <a:lnTo>
                  <a:pt x="8517875" y="7737353"/>
                </a:lnTo>
                <a:cubicBezTo>
                  <a:pt x="8519238" y="7735687"/>
                  <a:pt x="8520873" y="7734203"/>
                  <a:pt x="8522872" y="7733415"/>
                </a:cubicBezTo>
                <a:lnTo>
                  <a:pt x="8527656" y="7731537"/>
                </a:lnTo>
                <a:cubicBezTo>
                  <a:pt x="8533682" y="7729144"/>
                  <a:pt x="8540133" y="7733051"/>
                  <a:pt x="8542374" y="7738685"/>
                </a:cubicBezTo>
                <a:cubicBezTo>
                  <a:pt x="8544766" y="7744683"/>
                  <a:pt x="8540860" y="7751195"/>
                  <a:pt x="8535257" y="7753406"/>
                </a:cubicBezTo>
                <a:close/>
                <a:moveTo>
                  <a:pt x="8501158" y="7758101"/>
                </a:moveTo>
                <a:lnTo>
                  <a:pt x="8499977" y="7763371"/>
                </a:lnTo>
                <a:cubicBezTo>
                  <a:pt x="8498494" y="7770035"/>
                  <a:pt x="8492770" y="7774125"/>
                  <a:pt x="8485956" y="7773277"/>
                </a:cubicBezTo>
                <a:cubicBezTo>
                  <a:pt x="8479657" y="7772489"/>
                  <a:pt x="8474630" y="7765461"/>
                  <a:pt x="8476023" y="7759252"/>
                </a:cubicBezTo>
                <a:lnTo>
                  <a:pt x="8477205" y="7753981"/>
                </a:lnTo>
                <a:cubicBezTo>
                  <a:pt x="8478688" y="7747318"/>
                  <a:pt x="8484412" y="7743229"/>
                  <a:pt x="8491225" y="7744077"/>
                </a:cubicBezTo>
                <a:cubicBezTo>
                  <a:pt x="8497524" y="7744864"/>
                  <a:pt x="8502552" y="7751891"/>
                  <a:pt x="8501158" y="7758101"/>
                </a:cubicBezTo>
                <a:close/>
                <a:moveTo>
                  <a:pt x="8459549" y="7865328"/>
                </a:moveTo>
                <a:lnTo>
                  <a:pt x="8454280" y="7864147"/>
                </a:lnTo>
                <a:cubicBezTo>
                  <a:pt x="8447860" y="7862693"/>
                  <a:pt x="8442894" y="7857512"/>
                  <a:pt x="8443832" y="7850516"/>
                </a:cubicBezTo>
                <a:cubicBezTo>
                  <a:pt x="8444619" y="7844428"/>
                  <a:pt x="8451070" y="7838612"/>
                  <a:pt x="8457460" y="7840035"/>
                </a:cubicBezTo>
                <a:lnTo>
                  <a:pt x="8462729" y="7841217"/>
                </a:lnTo>
                <a:cubicBezTo>
                  <a:pt x="8469149" y="7842671"/>
                  <a:pt x="8474115" y="7847850"/>
                  <a:pt x="8473177" y="7854847"/>
                </a:cubicBezTo>
                <a:cubicBezTo>
                  <a:pt x="8472359" y="7860935"/>
                  <a:pt x="8465969" y="7866752"/>
                  <a:pt x="8459549" y="7865328"/>
                </a:cubicBezTo>
                <a:close/>
                <a:moveTo>
                  <a:pt x="8463335" y="7990728"/>
                </a:moveTo>
                <a:cubicBezTo>
                  <a:pt x="8469694" y="7992091"/>
                  <a:pt x="8474085" y="7998785"/>
                  <a:pt x="8472632" y="8005176"/>
                </a:cubicBezTo>
                <a:lnTo>
                  <a:pt x="8471451" y="8010447"/>
                </a:lnTo>
                <a:cubicBezTo>
                  <a:pt x="8469997" y="8016868"/>
                  <a:pt x="8463486" y="8021169"/>
                  <a:pt x="8457006" y="8019776"/>
                </a:cubicBezTo>
                <a:cubicBezTo>
                  <a:pt x="8450646" y="8018382"/>
                  <a:pt x="8446255" y="8011719"/>
                  <a:pt x="8447678" y="8005327"/>
                </a:cubicBezTo>
                <a:lnTo>
                  <a:pt x="8448859" y="8000058"/>
                </a:lnTo>
                <a:cubicBezTo>
                  <a:pt x="8450344" y="7993636"/>
                  <a:pt x="8456854" y="7989335"/>
                  <a:pt x="8463335" y="7990728"/>
                </a:cubicBezTo>
                <a:close/>
                <a:moveTo>
                  <a:pt x="8464183" y="7802658"/>
                </a:moveTo>
                <a:cubicBezTo>
                  <a:pt x="8461003" y="7796448"/>
                  <a:pt x="8463910" y="7789815"/>
                  <a:pt x="8469452" y="7786301"/>
                </a:cubicBezTo>
                <a:cubicBezTo>
                  <a:pt x="8471602" y="7784938"/>
                  <a:pt x="8473752" y="7783575"/>
                  <a:pt x="8475902" y="7782212"/>
                </a:cubicBezTo>
                <a:cubicBezTo>
                  <a:pt x="8481474" y="7778698"/>
                  <a:pt x="8489469" y="7782060"/>
                  <a:pt x="8492255" y="7787483"/>
                </a:cubicBezTo>
                <a:cubicBezTo>
                  <a:pt x="8495435" y="7793692"/>
                  <a:pt x="8492527" y="7800325"/>
                  <a:pt x="8486986" y="7803839"/>
                </a:cubicBezTo>
                <a:lnTo>
                  <a:pt x="8480535" y="7807928"/>
                </a:lnTo>
                <a:cubicBezTo>
                  <a:pt x="8474994" y="7811472"/>
                  <a:pt x="8466968" y="7808110"/>
                  <a:pt x="8464183" y="7802658"/>
                </a:cubicBezTo>
                <a:close/>
                <a:moveTo>
                  <a:pt x="8481747" y="7741381"/>
                </a:moveTo>
                <a:lnTo>
                  <a:pt x="8476962" y="7743260"/>
                </a:lnTo>
                <a:cubicBezTo>
                  <a:pt x="8476598" y="7743410"/>
                  <a:pt x="8476235" y="7743471"/>
                  <a:pt x="8475872" y="7743592"/>
                </a:cubicBezTo>
                <a:cubicBezTo>
                  <a:pt x="8475660" y="7744683"/>
                  <a:pt x="8475357" y="7745713"/>
                  <a:pt x="8474873" y="7746652"/>
                </a:cubicBezTo>
                <a:cubicBezTo>
                  <a:pt x="8471783" y="7752467"/>
                  <a:pt x="8464970" y="7753921"/>
                  <a:pt x="8459246" y="7751438"/>
                </a:cubicBezTo>
                <a:lnTo>
                  <a:pt x="8452584" y="7748529"/>
                </a:lnTo>
                <a:cubicBezTo>
                  <a:pt x="8446830" y="7746015"/>
                  <a:pt x="8445043" y="7738079"/>
                  <a:pt x="8447799" y="7732870"/>
                </a:cubicBezTo>
                <a:cubicBezTo>
                  <a:pt x="8450646" y="7727508"/>
                  <a:pt x="8456642" y="7725933"/>
                  <a:pt x="8462032" y="7727630"/>
                </a:cubicBezTo>
                <a:cubicBezTo>
                  <a:pt x="8463244" y="7725146"/>
                  <a:pt x="8465182" y="7723056"/>
                  <a:pt x="8467725" y="7722056"/>
                </a:cubicBezTo>
                <a:lnTo>
                  <a:pt x="8472511" y="7720178"/>
                </a:lnTo>
                <a:cubicBezTo>
                  <a:pt x="8478537" y="7717785"/>
                  <a:pt x="8484896" y="7720360"/>
                  <a:pt x="8487743" y="7726145"/>
                </a:cubicBezTo>
                <a:cubicBezTo>
                  <a:pt x="8490378" y="7731628"/>
                  <a:pt x="8487380" y="7739170"/>
                  <a:pt x="8481747" y="7741381"/>
                </a:cubicBezTo>
                <a:close/>
                <a:moveTo>
                  <a:pt x="8409370" y="7917821"/>
                </a:moveTo>
                <a:cubicBezTo>
                  <a:pt x="8413185" y="7918668"/>
                  <a:pt x="8415517" y="7920758"/>
                  <a:pt x="8416638" y="7923333"/>
                </a:cubicBezTo>
                <a:cubicBezTo>
                  <a:pt x="8416608" y="7919607"/>
                  <a:pt x="8418667" y="7915912"/>
                  <a:pt x="8421695" y="7913610"/>
                </a:cubicBezTo>
                <a:cubicBezTo>
                  <a:pt x="8421423" y="7913004"/>
                  <a:pt x="8421059" y="7912429"/>
                  <a:pt x="8420848" y="7911793"/>
                </a:cubicBezTo>
                <a:cubicBezTo>
                  <a:pt x="8418909" y="7905492"/>
                  <a:pt x="8421756" y="7898556"/>
                  <a:pt x="8428175" y="7896254"/>
                </a:cubicBezTo>
                <a:cubicBezTo>
                  <a:pt x="8433808" y="7894224"/>
                  <a:pt x="8440804" y="7897071"/>
                  <a:pt x="8443196" y="7902676"/>
                </a:cubicBezTo>
                <a:cubicBezTo>
                  <a:pt x="8443438" y="7902887"/>
                  <a:pt x="8443681" y="7903069"/>
                  <a:pt x="8443954" y="7903281"/>
                </a:cubicBezTo>
                <a:cubicBezTo>
                  <a:pt x="8444044" y="7903341"/>
                  <a:pt x="8444135" y="7903372"/>
                  <a:pt x="8444256" y="7903462"/>
                </a:cubicBezTo>
                <a:cubicBezTo>
                  <a:pt x="8445134" y="7903887"/>
                  <a:pt x="8445982" y="7904372"/>
                  <a:pt x="8446891" y="7904766"/>
                </a:cubicBezTo>
                <a:cubicBezTo>
                  <a:pt x="8447557" y="7905068"/>
                  <a:pt x="8451494" y="7906522"/>
                  <a:pt x="8447920" y="7905280"/>
                </a:cubicBezTo>
                <a:cubicBezTo>
                  <a:pt x="8452433" y="7906825"/>
                  <a:pt x="8456309" y="7908552"/>
                  <a:pt x="8458065" y="7913458"/>
                </a:cubicBezTo>
                <a:cubicBezTo>
                  <a:pt x="8459852" y="7918396"/>
                  <a:pt x="8458308" y="7923545"/>
                  <a:pt x="8454523" y="7926938"/>
                </a:cubicBezTo>
                <a:cubicBezTo>
                  <a:pt x="8453765" y="7927634"/>
                  <a:pt x="8452917" y="7928210"/>
                  <a:pt x="8452039" y="7928755"/>
                </a:cubicBezTo>
                <a:cubicBezTo>
                  <a:pt x="8446376" y="7934419"/>
                  <a:pt x="8437291" y="7935509"/>
                  <a:pt x="8429629" y="7935630"/>
                </a:cubicBezTo>
                <a:cubicBezTo>
                  <a:pt x="8423754" y="7935691"/>
                  <a:pt x="8419152" y="7932329"/>
                  <a:pt x="8417395" y="7926998"/>
                </a:cubicBezTo>
                <a:cubicBezTo>
                  <a:pt x="8417698" y="7934359"/>
                  <a:pt x="8410884" y="7942930"/>
                  <a:pt x="8401224" y="7940780"/>
                </a:cubicBezTo>
                <a:cubicBezTo>
                  <a:pt x="8386022" y="7937296"/>
                  <a:pt x="8394289" y="7914428"/>
                  <a:pt x="8409370" y="7917821"/>
                </a:cubicBezTo>
                <a:close/>
                <a:moveTo>
                  <a:pt x="8449041" y="8053943"/>
                </a:moveTo>
                <a:lnTo>
                  <a:pt x="8454310" y="8055125"/>
                </a:lnTo>
                <a:cubicBezTo>
                  <a:pt x="8460942" y="8056609"/>
                  <a:pt x="8464788" y="8062909"/>
                  <a:pt x="8463728" y="8069512"/>
                </a:cubicBezTo>
                <a:cubicBezTo>
                  <a:pt x="8462699" y="8075904"/>
                  <a:pt x="8455552" y="8080326"/>
                  <a:pt x="8449344" y="8078933"/>
                </a:cubicBezTo>
                <a:lnTo>
                  <a:pt x="8444075" y="8077751"/>
                </a:lnTo>
                <a:cubicBezTo>
                  <a:pt x="8437442" y="8076267"/>
                  <a:pt x="8433597" y="8069966"/>
                  <a:pt x="8434657" y="8063363"/>
                </a:cubicBezTo>
                <a:cubicBezTo>
                  <a:pt x="8435717" y="8056942"/>
                  <a:pt x="8442833" y="8052550"/>
                  <a:pt x="8449041" y="8053943"/>
                </a:cubicBezTo>
                <a:close/>
                <a:moveTo>
                  <a:pt x="8460882" y="8123064"/>
                </a:moveTo>
                <a:cubicBezTo>
                  <a:pt x="8476084" y="8126487"/>
                  <a:pt x="8472874" y="8150568"/>
                  <a:pt x="8457642" y="8147145"/>
                </a:cubicBezTo>
                <a:cubicBezTo>
                  <a:pt x="8442439" y="8143753"/>
                  <a:pt x="8445650" y="8119642"/>
                  <a:pt x="8460882" y="8123064"/>
                </a:cubicBezTo>
                <a:close/>
                <a:moveTo>
                  <a:pt x="8465030" y="8053822"/>
                </a:moveTo>
                <a:cubicBezTo>
                  <a:pt x="8449768" y="8050399"/>
                  <a:pt x="8455097" y="8026682"/>
                  <a:pt x="8470360" y="8030105"/>
                </a:cubicBezTo>
                <a:cubicBezTo>
                  <a:pt x="8485623" y="8033558"/>
                  <a:pt x="8480324" y="8057275"/>
                  <a:pt x="8465030" y="8053822"/>
                </a:cubicBezTo>
                <a:close/>
                <a:moveTo>
                  <a:pt x="8473389" y="7958832"/>
                </a:moveTo>
                <a:lnTo>
                  <a:pt x="8469300" y="7952381"/>
                </a:lnTo>
                <a:cubicBezTo>
                  <a:pt x="8465787" y="7946808"/>
                  <a:pt x="8467665" y="7939084"/>
                  <a:pt x="8473237" y="7935630"/>
                </a:cubicBezTo>
                <a:cubicBezTo>
                  <a:pt x="8478839" y="7932147"/>
                  <a:pt x="8486441" y="7934025"/>
                  <a:pt x="8489954" y="7939568"/>
                </a:cubicBezTo>
                <a:cubicBezTo>
                  <a:pt x="8491317" y="7941718"/>
                  <a:pt x="8492679" y="7943869"/>
                  <a:pt x="8494042" y="7946020"/>
                </a:cubicBezTo>
                <a:cubicBezTo>
                  <a:pt x="8497555" y="7951594"/>
                  <a:pt x="8495677" y="7959287"/>
                  <a:pt x="8490136" y="7962740"/>
                </a:cubicBezTo>
                <a:cubicBezTo>
                  <a:pt x="8484503" y="7966224"/>
                  <a:pt x="8476901" y="7964376"/>
                  <a:pt x="8473389" y="7958832"/>
                </a:cubicBezTo>
                <a:close/>
                <a:moveTo>
                  <a:pt x="8497585" y="8031741"/>
                </a:moveTo>
                <a:cubicBezTo>
                  <a:pt x="8498857" y="8032013"/>
                  <a:pt x="8499947" y="8032498"/>
                  <a:pt x="8500977" y="8033043"/>
                </a:cubicBezTo>
                <a:cubicBezTo>
                  <a:pt x="8502431" y="8032952"/>
                  <a:pt x="8503914" y="8033043"/>
                  <a:pt x="8505337" y="8033437"/>
                </a:cubicBezTo>
                <a:cubicBezTo>
                  <a:pt x="8509668" y="8034618"/>
                  <a:pt x="8512454" y="8038343"/>
                  <a:pt x="8513332" y="8042494"/>
                </a:cubicBezTo>
                <a:cubicBezTo>
                  <a:pt x="8516058" y="8044644"/>
                  <a:pt x="8517814" y="8047733"/>
                  <a:pt x="8517844" y="8051974"/>
                </a:cubicBezTo>
                <a:cubicBezTo>
                  <a:pt x="8517875" y="8058002"/>
                  <a:pt x="8511515" y="8064635"/>
                  <a:pt x="8505216" y="8063606"/>
                </a:cubicBezTo>
                <a:cubicBezTo>
                  <a:pt x="8499554" y="8062666"/>
                  <a:pt x="8494102" y="8060849"/>
                  <a:pt x="8491135" y="8055488"/>
                </a:cubicBezTo>
                <a:cubicBezTo>
                  <a:pt x="8490831" y="8054942"/>
                  <a:pt x="8490710" y="8054428"/>
                  <a:pt x="8490468" y="8053882"/>
                </a:cubicBezTo>
                <a:cubicBezTo>
                  <a:pt x="8480777" y="8047128"/>
                  <a:pt x="8484200" y="8028742"/>
                  <a:pt x="8497585" y="8031741"/>
                </a:cubicBezTo>
                <a:close/>
                <a:moveTo>
                  <a:pt x="8508033" y="8020109"/>
                </a:moveTo>
                <a:cubicBezTo>
                  <a:pt x="8492952" y="8016717"/>
                  <a:pt x="8495404" y="7992515"/>
                  <a:pt x="8510667" y="7995938"/>
                </a:cubicBezTo>
                <a:cubicBezTo>
                  <a:pt x="8525779" y="7999330"/>
                  <a:pt x="8523296" y="8023502"/>
                  <a:pt x="8508033" y="8020109"/>
                </a:cubicBezTo>
                <a:close/>
                <a:moveTo>
                  <a:pt x="8513605" y="7971524"/>
                </a:moveTo>
                <a:cubicBezTo>
                  <a:pt x="8498554" y="7968132"/>
                  <a:pt x="8500643" y="7943900"/>
                  <a:pt x="8515876" y="7947323"/>
                </a:cubicBezTo>
                <a:cubicBezTo>
                  <a:pt x="8530957" y="7950685"/>
                  <a:pt x="8528837" y="7974916"/>
                  <a:pt x="8513605" y="7971524"/>
                </a:cubicBezTo>
                <a:close/>
                <a:moveTo>
                  <a:pt x="8535015" y="7863025"/>
                </a:moveTo>
                <a:cubicBezTo>
                  <a:pt x="8550126" y="7866418"/>
                  <a:pt x="8547583" y="7890620"/>
                  <a:pt x="8532350" y="7887197"/>
                </a:cubicBezTo>
                <a:cubicBezTo>
                  <a:pt x="8517239" y="7883804"/>
                  <a:pt x="8519783" y="7859602"/>
                  <a:pt x="8535015" y="7863025"/>
                </a:cubicBezTo>
                <a:close/>
                <a:moveTo>
                  <a:pt x="8536287" y="7615920"/>
                </a:moveTo>
                <a:cubicBezTo>
                  <a:pt x="8551338" y="7619282"/>
                  <a:pt x="8549248" y="7643545"/>
                  <a:pt x="8534016" y="7640122"/>
                </a:cubicBezTo>
                <a:cubicBezTo>
                  <a:pt x="8518965" y="7636729"/>
                  <a:pt x="8521055" y="7612497"/>
                  <a:pt x="8536287" y="7615920"/>
                </a:cubicBezTo>
                <a:close/>
                <a:moveTo>
                  <a:pt x="8505429" y="7707517"/>
                </a:moveTo>
                <a:cubicBezTo>
                  <a:pt x="8506852" y="7702550"/>
                  <a:pt x="8510880" y="7698733"/>
                  <a:pt x="8517511" y="7700217"/>
                </a:cubicBezTo>
                <a:cubicBezTo>
                  <a:pt x="8532622" y="7703609"/>
                  <a:pt x="8530079" y="7727811"/>
                  <a:pt x="8514846" y="7724388"/>
                </a:cubicBezTo>
                <a:cubicBezTo>
                  <a:pt x="8511697" y="7723692"/>
                  <a:pt x="8509486" y="7721935"/>
                  <a:pt x="8507851" y="7719875"/>
                </a:cubicBezTo>
                <a:cubicBezTo>
                  <a:pt x="8504398" y="7728266"/>
                  <a:pt x="8491075" y="7731598"/>
                  <a:pt x="8486865" y="7720935"/>
                </a:cubicBezTo>
                <a:cubicBezTo>
                  <a:pt x="8482020" y="7708668"/>
                  <a:pt x="8497949" y="7699763"/>
                  <a:pt x="8505429" y="7707517"/>
                </a:cubicBezTo>
                <a:close/>
                <a:moveTo>
                  <a:pt x="8454220" y="7464834"/>
                </a:moveTo>
                <a:lnTo>
                  <a:pt x="8449435" y="7466712"/>
                </a:lnTo>
                <a:cubicBezTo>
                  <a:pt x="8443590" y="7469014"/>
                  <a:pt x="8436685" y="7464895"/>
                  <a:pt x="8434899" y="7459230"/>
                </a:cubicBezTo>
                <a:cubicBezTo>
                  <a:pt x="8432900" y="7452991"/>
                  <a:pt x="8436564" y="7446963"/>
                  <a:pt x="8442379" y="7444691"/>
                </a:cubicBezTo>
                <a:lnTo>
                  <a:pt x="8447163" y="7442814"/>
                </a:lnTo>
                <a:cubicBezTo>
                  <a:pt x="8453008" y="7440511"/>
                  <a:pt x="8459912" y="7444631"/>
                  <a:pt x="8461729" y="7450295"/>
                </a:cubicBezTo>
                <a:cubicBezTo>
                  <a:pt x="8463698" y="7456504"/>
                  <a:pt x="8460033" y="7462532"/>
                  <a:pt x="8454220" y="7464834"/>
                </a:cubicBezTo>
                <a:close/>
                <a:moveTo>
                  <a:pt x="8436474" y="7508421"/>
                </a:moveTo>
                <a:lnTo>
                  <a:pt x="8430144" y="7516509"/>
                </a:lnTo>
                <a:cubicBezTo>
                  <a:pt x="8426298" y="7521446"/>
                  <a:pt x="8419454" y="7523203"/>
                  <a:pt x="8414063" y="7519477"/>
                </a:cubicBezTo>
                <a:cubicBezTo>
                  <a:pt x="8409158" y="7516085"/>
                  <a:pt x="8407280" y="7508300"/>
                  <a:pt x="8411126" y="7503393"/>
                </a:cubicBezTo>
                <a:lnTo>
                  <a:pt x="8417456" y="7495276"/>
                </a:lnTo>
                <a:cubicBezTo>
                  <a:pt x="8421302" y="7490338"/>
                  <a:pt x="8428146" y="7488581"/>
                  <a:pt x="8433536" y="7492337"/>
                </a:cubicBezTo>
                <a:cubicBezTo>
                  <a:pt x="8438442" y="7495730"/>
                  <a:pt x="8440319" y="7503484"/>
                  <a:pt x="8436474" y="7508421"/>
                </a:cubicBezTo>
                <a:close/>
                <a:moveTo>
                  <a:pt x="8412701" y="7332891"/>
                </a:moveTo>
                <a:cubicBezTo>
                  <a:pt x="8412338" y="7339373"/>
                  <a:pt x="8408461" y="7344371"/>
                  <a:pt x="8401708" y="7345007"/>
                </a:cubicBezTo>
                <a:cubicBezTo>
                  <a:pt x="8395924" y="7345552"/>
                  <a:pt x="8389292" y="7340070"/>
                  <a:pt x="8389595" y="7334012"/>
                </a:cubicBezTo>
                <a:lnTo>
                  <a:pt x="8389868" y="7328863"/>
                </a:lnTo>
                <a:cubicBezTo>
                  <a:pt x="8390200" y="7322380"/>
                  <a:pt x="8394077" y="7317383"/>
                  <a:pt x="8400861" y="7316777"/>
                </a:cubicBezTo>
                <a:cubicBezTo>
                  <a:pt x="8406644" y="7316232"/>
                  <a:pt x="8413277" y="7321714"/>
                  <a:pt x="8412974" y="7327772"/>
                </a:cubicBezTo>
                <a:lnTo>
                  <a:pt x="8412701" y="7332891"/>
                </a:lnTo>
                <a:close/>
                <a:moveTo>
                  <a:pt x="8374090" y="7260892"/>
                </a:moveTo>
                <a:cubicBezTo>
                  <a:pt x="8362341" y="7251684"/>
                  <a:pt x="8377634" y="7234328"/>
                  <a:pt x="8389322" y="7243475"/>
                </a:cubicBezTo>
                <a:cubicBezTo>
                  <a:pt x="8401072" y="7252653"/>
                  <a:pt x="8385779" y="7270009"/>
                  <a:pt x="8374090" y="7260892"/>
                </a:cubicBezTo>
                <a:close/>
                <a:moveTo>
                  <a:pt x="8373666" y="7452385"/>
                </a:moveTo>
                <a:cubicBezTo>
                  <a:pt x="8375090" y="7447841"/>
                  <a:pt x="8379359" y="7444782"/>
                  <a:pt x="8384296" y="7444177"/>
                </a:cubicBezTo>
                <a:lnTo>
                  <a:pt x="8391503" y="7443298"/>
                </a:lnTo>
                <a:cubicBezTo>
                  <a:pt x="8397742" y="7442541"/>
                  <a:pt x="8403252" y="7448629"/>
                  <a:pt x="8403465" y="7454475"/>
                </a:cubicBezTo>
                <a:cubicBezTo>
                  <a:pt x="8403646" y="7459443"/>
                  <a:pt x="8400769" y="7463259"/>
                  <a:pt x="8396682" y="7465167"/>
                </a:cubicBezTo>
                <a:cubicBezTo>
                  <a:pt x="8396348" y="7466894"/>
                  <a:pt x="8395743" y="7468620"/>
                  <a:pt x="8394592" y="7470195"/>
                </a:cubicBezTo>
                <a:cubicBezTo>
                  <a:pt x="8392138" y="7473527"/>
                  <a:pt x="8387566" y="7474981"/>
                  <a:pt x="8383448" y="7474284"/>
                </a:cubicBezTo>
                <a:cubicBezTo>
                  <a:pt x="8379541" y="7476072"/>
                  <a:pt x="8374575" y="7475375"/>
                  <a:pt x="8371122" y="7472891"/>
                </a:cubicBezTo>
                <a:cubicBezTo>
                  <a:pt x="8365823" y="7469014"/>
                  <a:pt x="8365884" y="7461593"/>
                  <a:pt x="8369305" y="7456626"/>
                </a:cubicBezTo>
                <a:cubicBezTo>
                  <a:pt x="8370547" y="7454838"/>
                  <a:pt x="8372061" y="7453475"/>
                  <a:pt x="8373666" y="7452385"/>
                </a:cubicBezTo>
                <a:close/>
                <a:moveTo>
                  <a:pt x="8377089" y="7533017"/>
                </a:moveTo>
                <a:cubicBezTo>
                  <a:pt x="8382176" y="7536954"/>
                  <a:pt x="8382115" y="7544557"/>
                  <a:pt x="8378391" y="7549343"/>
                </a:cubicBezTo>
                <a:lnTo>
                  <a:pt x="8375241" y="7553402"/>
                </a:lnTo>
                <a:cubicBezTo>
                  <a:pt x="8371244" y="7558490"/>
                  <a:pt x="8363703" y="7558430"/>
                  <a:pt x="8358918" y="7554674"/>
                </a:cubicBezTo>
                <a:cubicBezTo>
                  <a:pt x="8353861" y="7550736"/>
                  <a:pt x="8353891" y="7543134"/>
                  <a:pt x="8357616" y="7538378"/>
                </a:cubicBezTo>
                <a:lnTo>
                  <a:pt x="8360766" y="7534319"/>
                </a:lnTo>
                <a:cubicBezTo>
                  <a:pt x="8364793" y="7529200"/>
                  <a:pt x="8372303" y="7529291"/>
                  <a:pt x="8377089" y="7533017"/>
                </a:cubicBezTo>
                <a:close/>
                <a:moveTo>
                  <a:pt x="8317552" y="7460442"/>
                </a:moveTo>
                <a:cubicBezTo>
                  <a:pt x="8320550" y="7462805"/>
                  <a:pt x="8321700" y="7465622"/>
                  <a:pt x="8321549" y="7468348"/>
                </a:cubicBezTo>
                <a:cubicBezTo>
                  <a:pt x="8325153" y="7462986"/>
                  <a:pt x="8333420" y="7459806"/>
                  <a:pt x="8340112" y="7465016"/>
                </a:cubicBezTo>
                <a:cubicBezTo>
                  <a:pt x="8347804" y="7471044"/>
                  <a:pt x="8343293" y="7480070"/>
                  <a:pt x="8336024" y="7483008"/>
                </a:cubicBezTo>
                <a:lnTo>
                  <a:pt x="8340748" y="7482433"/>
                </a:lnTo>
                <a:cubicBezTo>
                  <a:pt x="8346986" y="7481675"/>
                  <a:pt x="8352740" y="7486855"/>
                  <a:pt x="8353286" y="7492943"/>
                </a:cubicBezTo>
                <a:cubicBezTo>
                  <a:pt x="8353831" y="7499304"/>
                  <a:pt x="8348955" y="7504726"/>
                  <a:pt x="8342778" y="7505483"/>
                </a:cubicBezTo>
                <a:lnTo>
                  <a:pt x="8335570" y="7506362"/>
                </a:lnTo>
                <a:cubicBezTo>
                  <a:pt x="8329362" y="7507119"/>
                  <a:pt x="8323578" y="7501909"/>
                  <a:pt x="8323033" y="7495821"/>
                </a:cubicBezTo>
                <a:cubicBezTo>
                  <a:pt x="8322549" y="7490399"/>
                  <a:pt x="8326031" y="7485734"/>
                  <a:pt x="8330907" y="7483947"/>
                </a:cubicBezTo>
                <a:cubicBezTo>
                  <a:pt x="8328484" y="7483886"/>
                  <a:pt x="8326000" y="7483099"/>
                  <a:pt x="8323730" y="7481312"/>
                </a:cubicBezTo>
                <a:cubicBezTo>
                  <a:pt x="8320732" y="7478979"/>
                  <a:pt x="8319611" y="7476163"/>
                  <a:pt x="8319762" y="7473436"/>
                </a:cubicBezTo>
                <a:cubicBezTo>
                  <a:pt x="8316159" y="7478828"/>
                  <a:pt x="8307891" y="7481978"/>
                  <a:pt x="8301229" y="7476768"/>
                </a:cubicBezTo>
                <a:cubicBezTo>
                  <a:pt x="8289479" y="7467621"/>
                  <a:pt x="8305953" y="7451355"/>
                  <a:pt x="8317552" y="7460442"/>
                </a:cubicBezTo>
                <a:close/>
                <a:moveTo>
                  <a:pt x="8251049" y="7337071"/>
                </a:moveTo>
                <a:cubicBezTo>
                  <a:pt x="8245447" y="7341887"/>
                  <a:pt x="8238421" y="7343129"/>
                  <a:pt x="8231578" y="7341826"/>
                </a:cubicBezTo>
                <a:cubicBezTo>
                  <a:pt x="8230336" y="7346582"/>
                  <a:pt x="8227096" y="7350399"/>
                  <a:pt x="8221524" y="7350792"/>
                </a:cubicBezTo>
                <a:cubicBezTo>
                  <a:pt x="8215860" y="7351186"/>
                  <a:pt x="8208804" y="7346340"/>
                  <a:pt x="8209137" y="7340100"/>
                </a:cubicBezTo>
                <a:lnTo>
                  <a:pt x="8209410" y="7334951"/>
                </a:lnTo>
                <a:cubicBezTo>
                  <a:pt x="8209743" y="7328681"/>
                  <a:pt x="8213226" y="7323077"/>
                  <a:pt x="8220100" y="7322562"/>
                </a:cubicBezTo>
                <a:cubicBezTo>
                  <a:pt x="8220343" y="7322562"/>
                  <a:pt x="8220615" y="7322653"/>
                  <a:pt x="8220857" y="7322653"/>
                </a:cubicBezTo>
                <a:cubicBezTo>
                  <a:pt x="8224067" y="7318352"/>
                  <a:pt x="8229882" y="7316626"/>
                  <a:pt x="8234909" y="7318837"/>
                </a:cubicBezTo>
                <a:cubicBezTo>
                  <a:pt x="8235484" y="7319079"/>
                  <a:pt x="8235787" y="7319200"/>
                  <a:pt x="8235878" y="7319261"/>
                </a:cubicBezTo>
                <a:cubicBezTo>
                  <a:pt x="8235938" y="7319261"/>
                  <a:pt x="8236029" y="7319291"/>
                  <a:pt x="8236090" y="7319291"/>
                </a:cubicBezTo>
                <a:cubicBezTo>
                  <a:pt x="8236120" y="7319291"/>
                  <a:pt x="8236150" y="7319291"/>
                  <a:pt x="8236180" y="7319291"/>
                </a:cubicBezTo>
                <a:cubicBezTo>
                  <a:pt x="8236756" y="7318897"/>
                  <a:pt x="8237301" y="7318504"/>
                  <a:pt x="8237847" y="7318019"/>
                </a:cubicBezTo>
                <a:cubicBezTo>
                  <a:pt x="8242752" y="7313778"/>
                  <a:pt x="8250474" y="7316383"/>
                  <a:pt x="8253926" y="7320957"/>
                </a:cubicBezTo>
                <a:cubicBezTo>
                  <a:pt x="8258015" y="7326318"/>
                  <a:pt x="8255592" y="7333103"/>
                  <a:pt x="8251049" y="7337071"/>
                </a:cubicBezTo>
                <a:close/>
                <a:moveTo>
                  <a:pt x="8237059" y="7010091"/>
                </a:moveTo>
                <a:cubicBezTo>
                  <a:pt x="8225339" y="7000914"/>
                  <a:pt x="8240995" y="6983891"/>
                  <a:pt x="8252654" y="6993008"/>
                </a:cubicBezTo>
                <a:cubicBezTo>
                  <a:pt x="8264404" y="7002185"/>
                  <a:pt x="8248748" y="7019239"/>
                  <a:pt x="8237059" y="7010091"/>
                </a:cubicBezTo>
                <a:close/>
                <a:moveTo>
                  <a:pt x="8248960" y="7087967"/>
                </a:moveTo>
                <a:cubicBezTo>
                  <a:pt x="8253866" y="7091753"/>
                  <a:pt x="8254926" y="7099265"/>
                  <a:pt x="8251080" y="7104202"/>
                </a:cubicBezTo>
                <a:lnTo>
                  <a:pt x="8247930" y="7108261"/>
                </a:lnTo>
                <a:cubicBezTo>
                  <a:pt x="8244085" y="7113198"/>
                  <a:pt x="8236695" y="7114228"/>
                  <a:pt x="8231699" y="7110381"/>
                </a:cubicBezTo>
                <a:cubicBezTo>
                  <a:pt x="8226793" y="7106595"/>
                  <a:pt x="8225732" y="7099083"/>
                  <a:pt x="8229579" y="7094146"/>
                </a:cubicBezTo>
                <a:lnTo>
                  <a:pt x="8232728" y="7090087"/>
                </a:lnTo>
                <a:cubicBezTo>
                  <a:pt x="8236604" y="7085150"/>
                  <a:pt x="8243964" y="7084120"/>
                  <a:pt x="8248960" y="7087967"/>
                </a:cubicBezTo>
                <a:close/>
                <a:moveTo>
                  <a:pt x="8209682" y="7021329"/>
                </a:moveTo>
                <a:cubicBezTo>
                  <a:pt x="8197933" y="7012151"/>
                  <a:pt x="8212348" y="6994068"/>
                  <a:pt x="8224098" y="7003246"/>
                </a:cubicBezTo>
                <a:cubicBezTo>
                  <a:pt x="8235817" y="7012423"/>
                  <a:pt x="8221432" y="7030537"/>
                  <a:pt x="8209682" y="7021329"/>
                </a:cubicBezTo>
                <a:close/>
                <a:moveTo>
                  <a:pt x="8193087" y="7086574"/>
                </a:moveTo>
                <a:cubicBezTo>
                  <a:pt x="8181489" y="7077517"/>
                  <a:pt x="8193481" y="7057677"/>
                  <a:pt x="8205201" y="7066885"/>
                </a:cubicBezTo>
                <a:cubicBezTo>
                  <a:pt x="8216799" y="7075941"/>
                  <a:pt x="8204807" y="7095751"/>
                  <a:pt x="8193087" y="7086574"/>
                </a:cubicBezTo>
                <a:close/>
                <a:moveTo>
                  <a:pt x="8117046" y="7045409"/>
                </a:moveTo>
                <a:lnTo>
                  <a:pt x="8109839" y="7044501"/>
                </a:lnTo>
                <a:cubicBezTo>
                  <a:pt x="8103631" y="7043713"/>
                  <a:pt x="8098997" y="7037867"/>
                  <a:pt x="8099754" y="7031627"/>
                </a:cubicBezTo>
                <a:cubicBezTo>
                  <a:pt x="8100512" y="7025448"/>
                  <a:pt x="8106447" y="7020753"/>
                  <a:pt x="8112625" y="7021541"/>
                </a:cubicBezTo>
                <a:lnTo>
                  <a:pt x="8119833" y="7022450"/>
                </a:lnTo>
                <a:cubicBezTo>
                  <a:pt x="8126040" y="7023237"/>
                  <a:pt x="8130674" y="7029083"/>
                  <a:pt x="8129916" y="7035323"/>
                </a:cubicBezTo>
                <a:cubicBezTo>
                  <a:pt x="8129159" y="7041502"/>
                  <a:pt x="8123254" y="7046197"/>
                  <a:pt x="8117046" y="7045409"/>
                </a:cubicBezTo>
                <a:close/>
                <a:moveTo>
                  <a:pt x="8025591" y="6963354"/>
                </a:moveTo>
                <a:cubicBezTo>
                  <a:pt x="8025016" y="6963293"/>
                  <a:pt x="8024440" y="6963202"/>
                  <a:pt x="8023865" y="6963142"/>
                </a:cubicBezTo>
                <a:lnTo>
                  <a:pt x="8022471" y="6964202"/>
                </a:lnTo>
                <a:cubicBezTo>
                  <a:pt x="8017535" y="6967988"/>
                  <a:pt x="8009843" y="6965929"/>
                  <a:pt x="8006573" y="6961022"/>
                </a:cubicBezTo>
                <a:cubicBezTo>
                  <a:pt x="8003273" y="6956085"/>
                  <a:pt x="8004696" y="6950147"/>
                  <a:pt x="8008723" y="6946240"/>
                </a:cubicBezTo>
                <a:cubicBezTo>
                  <a:pt x="8010237" y="6942939"/>
                  <a:pt x="8013266" y="6940485"/>
                  <a:pt x="8016778" y="6939698"/>
                </a:cubicBezTo>
                <a:lnTo>
                  <a:pt x="8017808" y="6938910"/>
                </a:lnTo>
                <a:cubicBezTo>
                  <a:pt x="8022744" y="6935124"/>
                  <a:pt x="8030436" y="6937183"/>
                  <a:pt x="8033706" y="6942090"/>
                </a:cubicBezTo>
                <a:cubicBezTo>
                  <a:pt x="8034071" y="6942636"/>
                  <a:pt x="8034131" y="6943241"/>
                  <a:pt x="8034403" y="6943787"/>
                </a:cubicBezTo>
                <a:cubicBezTo>
                  <a:pt x="8036704" y="6945998"/>
                  <a:pt x="8038158" y="6949027"/>
                  <a:pt x="8037916" y="6952601"/>
                </a:cubicBezTo>
                <a:cubicBezTo>
                  <a:pt x="8037492" y="6958568"/>
                  <a:pt x="8031799" y="6964111"/>
                  <a:pt x="8025591" y="6963354"/>
                </a:cubicBezTo>
                <a:close/>
                <a:moveTo>
                  <a:pt x="7966690" y="6977832"/>
                </a:moveTo>
                <a:lnTo>
                  <a:pt x="7969809" y="6981861"/>
                </a:lnTo>
                <a:cubicBezTo>
                  <a:pt x="7973746" y="6986950"/>
                  <a:pt x="7973837" y="6993341"/>
                  <a:pt x="7969113" y="6998066"/>
                </a:cubicBezTo>
                <a:cubicBezTo>
                  <a:pt x="7965025" y="7002185"/>
                  <a:pt x="7956606" y="7002125"/>
                  <a:pt x="7952911" y="6997369"/>
                </a:cubicBezTo>
                <a:lnTo>
                  <a:pt x="7949792" y="6993341"/>
                </a:lnTo>
                <a:cubicBezTo>
                  <a:pt x="7949338" y="6992735"/>
                  <a:pt x="7949096" y="6992069"/>
                  <a:pt x="7948762" y="6991463"/>
                </a:cubicBezTo>
                <a:cubicBezTo>
                  <a:pt x="7945946" y="6998793"/>
                  <a:pt x="7934348" y="7002973"/>
                  <a:pt x="7927836" y="6994613"/>
                </a:cubicBezTo>
                <a:cubicBezTo>
                  <a:pt x="7918692" y="6982830"/>
                  <a:pt x="7938072" y="6970139"/>
                  <a:pt x="7947157" y="6981861"/>
                </a:cubicBezTo>
                <a:cubicBezTo>
                  <a:pt x="7947339" y="6982103"/>
                  <a:pt x="7947339" y="6982346"/>
                  <a:pt x="7947491" y="6982558"/>
                </a:cubicBezTo>
                <a:cubicBezTo>
                  <a:pt x="7948005" y="6980649"/>
                  <a:pt x="7948853" y="6978802"/>
                  <a:pt x="7950489" y="6977166"/>
                </a:cubicBezTo>
                <a:cubicBezTo>
                  <a:pt x="7954637" y="6973016"/>
                  <a:pt x="7963026" y="6973077"/>
                  <a:pt x="7966690" y="6977832"/>
                </a:cubicBezTo>
                <a:close/>
                <a:moveTo>
                  <a:pt x="7941616" y="7119892"/>
                </a:moveTo>
                <a:cubicBezTo>
                  <a:pt x="7944281" y="7112562"/>
                  <a:pt x="7956727" y="7108594"/>
                  <a:pt x="7963299" y="7117106"/>
                </a:cubicBezTo>
                <a:cubicBezTo>
                  <a:pt x="7967780" y="7122891"/>
                  <a:pt x="7965176" y="7128646"/>
                  <a:pt x="7960301" y="7131615"/>
                </a:cubicBezTo>
                <a:cubicBezTo>
                  <a:pt x="7961240" y="7132190"/>
                  <a:pt x="7962087" y="7132857"/>
                  <a:pt x="7962784" y="7133644"/>
                </a:cubicBezTo>
                <a:cubicBezTo>
                  <a:pt x="7967841" y="7130191"/>
                  <a:pt x="7974624" y="7131766"/>
                  <a:pt x="7978379" y="7136370"/>
                </a:cubicBezTo>
                <a:cubicBezTo>
                  <a:pt x="7980802" y="7139338"/>
                  <a:pt x="7981135" y="7143276"/>
                  <a:pt x="7979984" y="7146729"/>
                </a:cubicBezTo>
                <a:cubicBezTo>
                  <a:pt x="7980409" y="7146123"/>
                  <a:pt x="7980954" y="7145578"/>
                  <a:pt x="7981559" y="7145093"/>
                </a:cubicBezTo>
                <a:lnTo>
                  <a:pt x="7985617" y="7141943"/>
                </a:lnTo>
                <a:cubicBezTo>
                  <a:pt x="7990584" y="7138096"/>
                  <a:pt x="7997034" y="7136946"/>
                  <a:pt x="8001970" y="7141822"/>
                </a:cubicBezTo>
                <a:cubicBezTo>
                  <a:pt x="8005998" y="7145790"/>
                  <a:pt x="8007028" y="7154362"/>
                  <a:pt x="8002092" y="7158179"/>
                </a:cubicBezTo>
                <a:lnTo>
                  <a:pt x="7998034" y="7161329"/>
                </a:lnTo>
                <a:cubicBezTo>
                  <a:pt x="7993067" y="7165176"/>
                  <a:pt x="7986616" y="7166327"/>
                  <a:pt x="7981680" y="7161450"/>
                </a:cubicBezTo>
                <a:cubicBezTo>
                  <a:pt x="7978834" y="7158633"/>
                  <a:pt x="7977532" y="7153484"/>
                  <a:pt x="7978742" y="7149395"/>
                </a:cubicBezTo>
                <a:cubicBezTo>
                  <a:pt x="7978016" y="7150606"/>
                  <a:pt x="7977077" y="7151697"/>
                  <a:pt x="7975957" y="7152545"/>
                </a:cubicBezTo>
                <a:lnTo>
                  <a:pt x="7971899" y="7155695"/>
                </a:lnTo>
                <a:cubicBezTo>
                  <a:pt x="7970445" y="7156816"/>
                  <a:pt x="7968840" y="7157452"/>
                  <a:pt x="7967205" y="7157755"/>
                </a:cubicBezTo>
                <a:cubicBezTo>
                  <a:pt x="7965903" y="7162995"/>
                  <a:pt x="7962753" y="7167690"/>
                  <a:pt x="7957393" y="7170446"/>
                </a:cubicBezTo>
                <a:cubicBezTo>
                  <a:pt x="7953971" y="7172233"/>
                  <a:pt x="7950519" y="7172930"/>
                  <a:pt x="7947127" y="7172809"/>
                </a:cubicBezTo>
                <a:cubicBezTo>
                  <a:pt x="7946552" y="7174172"/>
                  <a:pt x="7945583" y="7175414"/>
                  <a:pt x="7944493" y="7176595"/>
                </a:cubicBezTo>
                <a:cubicBezTo>
                  <a:pt x="7948126" y="7175111"/>
                  <a:pt x="7952427" y="7175202"/>
                  <a:pt x="7956273" y="7177958"/>
                </a:cubicBezTo>
                <a:cubicBezTo>
                  <a:pt x="7956848" y="7174838"/>
                  <a:pt x="7958513" y="7172021"/>
                  <a:pt x="7961724" y="7170265"/>
                </a:cubicBezTo>
                <a:cubicBezTo>
                  <a:pt x="7966811" y="7167508"/>
                  <a:pt x="7974806" y="7169144"/>
                  <a:pt x="7977259" y="7174838"/>
                </a:cubicBezTo>
                <a:lnTo>
                  <a:pt x="7979288" y="7179503"/>
                </a:lnTo>
                <a:cubicBezTo>
                  <a:pt x="7979954" y="7181047"/>
                  <a:pt x="7980317" y="7182683"/>
                  <a:pt x="7980409" y="7184289"/>
                </a:cubicBezTo>
                <a:cubicBezTo>
                  <a:pt x="7985769" y="7190226"/>
                  <a:pt x="7981862" y="7198010"/>
                  <a:pt x="7975170" y="7200706"/>
                </a:cubicBezTo>
                <a:lnTo>
                  <a:pt x="7979894" y="7200100"/>
                </a:lnTo>
                <a:cubicBezTo>
                  <a:pt x="7986132" y="7199343"/>
                  <a:pt x="7991886" y="7204553"/>
                  <a:pt x="7992431" y="7210611"/>
                </a:cubicBezTo>
                <a:cubicBezTo>
                  <a:pt x="7992976" y="7216971"/>
                  <a:pt x="7988101" y="7222393"/>
                  <a:pt x="7981922" y="7223150"/>
                </a:cubicBezTo>
                <a:lnTo>
                  <a:pt x="7974715" y="7224029"/>
                </a:lnTo>
                <a:cubicBezTo>
                  <a:pt x="7968477" y="7224786"/>
                  <a:pt x="7962723" y="7219607"/>
                  <a:pt x="7962178" y="7213518"/>
                </a:cubicBezTo>
                <a:cubicBezTo>
                  <a:pt x="7961996" y="7211580"/>
                  <a:pt x="7962844" y="7209914"/>
                  <a:pt x="7963571" y="7208248"/>
                </a:cubicBezTo>
                <a:cubicBezTo>
                  <a:pt x="7962814" y="7208460"/>
                  <a:pt x="7962087" y="7208793"/>
                  <a:pt x="7961300" y="7208884"/>
                </a:cubicBezTo>
                <a:lnTo>
                  <a:pt x="7954092" y="7209763"/>
                </a:lnTo>
                <a:cubicBezTo>
                  <a:pt x="7947854" y="7210520"/>
                  <a:pt x="7942463" y="7204038"/>
                  <a:pt x="7942403" y="7198313"/>
                </a:cubicBezTo>
                <a:cubicBezTo>
                  <a:pt x="7942403" y="7197344"/>
                  <a:pt x="7942706" y="7196526"/>
                  <a:pt x="7942918" y="7195678"/>
                </a:cubicBezTo>
                <a:cubicBezTo>
                  <a:pt x="7942069" y="7195284"/>
                  <a:pt x="7941191" y="7195102"/>
                  <a:pt x="7940374" y="7194466"/>
                </a:cubicBezTo>
                <a:cubicBezTo>
                  <a:pt x="7934529" y="7189892"/>
                  <a:pt x="7935710" y="7183562"/>
                  <a:pt x="7939768" y="7179503"/>
                </a:cubicBezTo>
                <a:cubicBezTo>
                  <a:pt x="7935468" y="7180684"/>
                  <a:pt x="7930381" y="7179351"/>
                  <a:pt x="7927655" y="7175808"/>
                </a:cubicBezTo>
                <a:lnTo>
                  <a:pt x="7921356" y="7167659"/>
                </a:lnTo>
                <a:cubicBezTo>
                  <a:pt x="7918752" y="7164297"/>
                  <a:pt x="7918176" y="7160178"/>
                  <a:pt x="7919449" y="7156543"/>
                </a:cubicBezTo>
                <a:cubicBezTo>
                  <a:pt x="7919357" y="7156422"/>
                  <a:pt x="7919236" y="7156301"/>
                  <a:pt x="7919145" y="7156179"/>
                </a:cubicBezTo>
                <a:cubicBezTo>
                  <a:pt x="7915178" y="7162056"/>
                  <a:pt x="7906063" y="7164721"/>
                  <a:pt x="7900430" y="7157452"/>
                </a:cubicBezTo>
                <a:cubicBezTo>
                  <a:pt x="7893587" y="7148638"/>
                  <a:pt x="7902066" y="7138460"/>
                  <a:pt x="7910576" y="7138793"/>
                </a:cubicBezTo>
                <a:cubicBezTo>
                  <a:pt x="7910757" y="7130675"/>
                  <a:pt x="7917480" y="7122497"/>
                  <a:pt x="7924233" y="7118590"/>
                </a:cubicBezTo>
                <a:cubicBezTo>
                  <a:pt x="7929017" y="7115924"/>
                  <a:pt x="7935680" y="7117378"/>
                  <a:pt x="7941616" y="7119892"/>
                </a:cubicBezTo>
                <a:close/>
                <a:moveTo>
                  <a:pt x="7902066" y="7001822"/>
                </a:moveTo>
                <a:cubicBezTo>
                  <a:pt x="7900673" y="7006517"/>
                  <a:pt x="7896130" y="7010303"/>
                  <a:pt x="7891194" y="7010152"/>
                </a:cubicBezTo>
                <a:cubicBezTo>
                  <a:pt x="7884229" y="7009970"/>
                  <a:pt x="7877475" y="7007456"/>
                  <a:pt x="7872933" y="7001943"/>
                </a:cubicBezTo>
                <a:cubicBezTo>
                  <a:pt x="7868996" y="6997127"/>
                  <a:pt x="7867997" y="6990585"/>
                  <a:pt x="7872722" y="6985738"/>
                </a:cubicBezTo>
                <a:cubicBezTo>
                  <a:pt x="7876688" y="6981649"/>
                  <a:pt x="7885017" y="6980710"/>
                  <a:pt x="7888923" y="6985526"/>
                </a:cubicBezTo>
                <a:cubicBezTo>
                  <a:pt x="7889377" y="6986102"/>
                  <a:pt x="7889861" y="6986647"/>
                  <a:pt x="7890376" y="6987162"/>
                </a:cubicBezTo>
                <a:lnTo>
                  <a:pt x="7890376" y="6987162"/>
                </a:lnTo>
                <a:cubicBezTo>
                  <a:pt x="7890467" y="6987192"/>
                  <a:pt x="7890498" y="6987192"/>
                  <a:pt x="7890589" y="6987223"/>
                </a:cubicBezTo>
                <a:cubicBezTo>
                  <a:pt x="7890770" y="6987223"/>
                  <a:pt x="7890800" y="6987223"/>
                  <a:pt x="7891163" y="6987223"/>
                </a:cubicBezTo>
                <a:cubicBezTo>
                  <a:pt x="7893253" y="6987283"/>
                  <a:pt x="7895071" y="6987980"/>
                  <a:pt x="7896706" y="6988949"/>
                </a:cubicBezTo>
                <a:cubicBezTo>
                  <a:pt x="7899219" y="6981225"/>
                  <a:pt x="7910393" y="6976318"/>
                  <a:pt x="7916935" y="6984769"/>
                </a:cubicBezTo>
                <a:cubicBezTo>
                  <a:pt x="7925020" y="6995188"/>
                  <a:pt x="7911605" y="7007274"/>
                  <a:pt x="7902066" y="7001822"/>
                </a:cubicBezTo>
                <a:close/>
                <a:moveTo>
                  <a:pt x="7854976" y="6959659"/>
                </a:moveTo>
                <a:cubicBezTo>
                  <a:pt x="7859942" y="6955812"/>
                  <a:pt x="7866453" y="6954752"/>
                  <a:pt x="7871328" y="6959659"/>
                </a:cubicBezTo>
                <a:cubicBezTo>
                  <a:pt x="7875356" y="6963657"/>
                  <a:pt x="7876294" y="6972199"/>
                  <a:pt x="7871328" y="6976015"/>
                </a:cubicBezTo>
                <a:lnTo>
                  <a:pt x="7867270" y="6979165"/>
                </a:lnTo>
                <a:cubicBezTo>
                  <a:pt x="7862304" y="6983012"/>
                  <a:pt x="7855793" y="6984042"/>
                  <a:pt x="7850918" y="6979165"/>
                </a:cubicBezTo>
                <a:cubicBezTo>
                  <a:pt x="7846890" y="6975137"/>
                  <a:pt x="7845951" y="6966625"/>
                  <a:pt x="7850918" y="6962809"/>
                </a:cubicBezTo>
                <a:lnTo>
                  <a:pt x="7854976" y="6959659"/>
                </a:lnTo>
                <a:close/>
                <a:moveTo>
                  <a:pt x="7861940" y="7095963"/>
                </a:moveTo>
                <a:cubicBezTo>
                  <a:pt x="7859791" y="7101688"/>
                  <a:pt x="7852946" y="7104929"/>
                  <a:pt x="7847192" y="7102657"/>
                </a:cubicBezTo>
                <a:cubicBezTo>
                  <a:pt x="7844951" y="7101779"/>
                  <a:pt x="7842741" y="7100900"/>
                  <a:pt x="7840500" y="7100022"/>
                </a:cubicBezTo>
                <a:cubicBezTo>
                  <a:pt x="7834716" y="7097750"/>
                  <a:pt x="7831597" y="7091177"/>
                  <a:pt x="7833807" y="7085271"/>
                </a:cubicBezTo>
                <a:cubicBezTo>
                  <a:pt x="7835957" y="7079546"/>
                  <a:pt x="7842802" y="7076305"/>
                  <a:pt x="7848555" y="7078577"/>
                </a:cubicBezTo>
                <a:cubicBezTo>
                  <a:pt x="7850797" y="7079455"/>
                  <a:pt x="7853007" y="7080334"/>
                  <a:pt x="7855248" y="7081212"/>
                </a:cubicBezTo>
                <a:cubicBezTo>
                  <a:pt x="7861032" y="7083484"/>
                  <a:pt x="7864151" y="7090057"/>
                  <a:pt x="7861940" y="7095963"/>
                </a:cubicBezTo>
                <a:close/>
                <a:moveTo>
                  <a:pt x="7761158" y="7219849"/>
                </a:moveTo>
                <a:cubicBezTo>
                  <a:pt x="7758674" y="7220273"/>
                  <a:pt x="7756100" y="7220667"/>
                  <a:pt x="7753557" y="7220879"/>
                </a:cubicBezTo>
                <a:cubicBezTo>
                  <a:pt x="7757736" y="7221152"/>
                  <a:pt x="7761854" y="7223635"/>
                  <a:pt x="7763520" y="7227482"/>
                </a:cubicBezTo>
                <a:lnTo>
                  <a:pt x="7765549" y="7232147"/>
                </a:lnTo>
                <a:cubicBezTo>
                  <a:pt x="7768092" y="7238023"/>
                  <a:pt x="7765428" y="7244475"/>
                  <a:pt x="7759826" y="7247322"/>
                </a:cubicBezTo>
                <a:cubicBezTo>
                  <a:pt x="7754374" y="7250078"/>
                  <a:pt x="7747046" y="7247080"/>
                  <a:pt x="7744654" y="7241597"/>
                </a:cubicBezTo>
                <a:lnTo>
                  <a:pt x="7742625" y="7236932"/>
                </a:lnTo>
                <a:cubicBezTo>
                  <a:pt x="7740081" y="7231056"/>
                  <a:pt x="7742746" y="7224605"/>
                  <a:pt x="7748348" y="7221757"/>
                </a:cubicBezTo>
                <a:cubicBezTo>
                  <a:pt x="7749590" y="7221121"/>
                  <a:pt x="7750922" y="7220879"/>
                  <a:pt x="7752255" y="7220818"/>
                </a:cubicBezTo>
                <a:cubicBezTo>
                  <a:pt x="7750771" y="7220849"/>
                  <a:pt x="7749287" y="7220970"/>
                  <a:pt x="7747833" y="7220637"/>
                </a:cubicBezTo>
                <a:cubicBezTo>
                  <a:pt x="7741444" y="7219092"/>
                  <a:pt x="7737416" y="7212913"/>
                  <a:pt x="7738900" y="7206431"/>
                </a:cubicBezTo>
                <a:cubicBezTo>
                  <a:pt x="7739990" y="7201705"/>
                  <a:pt x="7743442" y="7199222"/>
                  <a:pt x="7747379" y="7196950"/>
                </a:cubicBezTo>
                <a:cubicBezTo>
                  <a:pt x="7750438" y="7195193"/>
                  <a:pt x="7753890" y="7195587"/>
                  <a:pt x="7756857" y="7197101"/>
                </a:cubicBezTo>
                <a:cubicBezTo>
                  <a:pt x="7757100" y="7197071"/>
                  <a:pt x="7757312" y="7197011"/>
                  <a:pt x="7757554" y="7196980"/>
                </a:cubicBezTo>
                <a:cubicBezTo>
                  <a:pt x="7763944" y="7195890"/>
                  <a:pt x="7769546" y="7200555"/>
                  <a:pt x="7770758" y="7206643"/>
                </a:cubicBezTo>
                <a:cubicBezTo>
                  <a:pt x="7772060" y="7212822"/>
                  <a:pt x="7767093" y="7218819"/>
                  <a:pt x="7761158" y="7219849"/>
                </a:cubicBezTo>
                <a:close/>
                <a:moveTo>
                  <a:pt x="7745835" y="7295453"/>
                </a:moveTo>
                <a:cubicBezTo>
                  <a:pt x="7739960" y="7281913"/>
                  <a:pt x="7761672" y="7274492"/>
                  <a:pt x="7767487" y="7287971"/>
                </a:cubicBezTo>
                <a:cubicBezTo>
                  <a:pt x="7773362" y="7301481"/>
                  <a:pt x="7751679" y="7308932"/>
                  <a:pt x="7745835" y="7295453"/>
                </a:cubicBezTo>
                <a:close/>
                <a:moveTo>
                  <a:pt x="7698805" y="7198222"/>
                </a:moveTo>
                <a:cubicBezTo>
                  <a:pt x="7700773" y="7204583"/>
                  <a:pt x="7696927" y="7210126"/>
                  <a:pt x="7691234" y="7212579"/>
                </a:cubicBezTo>
                <a:lnTo>
                  <a:pt x="7686570" y="7214609"/>
                </a:lnTo>
                <a:cubicBezTo>
                  <a:pt x="7680877" y="7217093"/>
                  <a:pt x="7673912" y="7212489"/>
                  <a:pt x="7672216" y="7207036"/>
                </a:cubicBezTo>
                <a:cubicBezTo>
                  <a:pt x="7670944" y="7202917"/>
                  <a:pt x="7672125" y="7199161"/>
                  <a:pt x="7674639" y="7196344"/>
                </a:cubicBezTo>
                <a:cubicBezTo>
                  <a:pt x="7673125" y="7195072"/>
                  <a:pt x="7671853" y="7193527"/>
                  <a:pt x="7671065" y="7191710"/>
                </a:cubicBezTo>
                <a:cubicBezTo>
                  <a:pt x="7670914" y="7191376"/>
                  <a:pt x="7670975" y="7191043"/>
                  <a:pt x="7670884" y="7190680"/>
                </a:cubicBezTo>
                <a:cubicBezTo>
                  <a:pt x="7666341" y="7191801"/>
                  <a:pt x="7661435" y="7190438"/>
                  <a:pt x="7659013" y="7184834"/>
                </a:cubicBezTo>
                <a:cubicBezTo>
                  <a:pt x="7653138" y="7171324"/>
                  <a:pt x="7673639" y="7160996"/>
                  <a:pt x="7679484" y="7174535"/>
                </a:cubicBezTo>
                <a:cubicBezTo>
                  <a:pt x="7679696" y="7175020"/>
                  <a:pt x="7679636" y="7175474"/>
                  <a:pt x="7679787" y="7175929"/>
                </a:cubicBezTo>
                <a:lnTo>
                  <a:pt x="7682300" y="7174838"/>
                </a:lnTo>
                <a:cubicBezTo>
                  <a:pt x="7686177" y="7173142"/>
                  <a:pt x="7690295" y="7174172"/>
                  <a:pt x="7693384" y="7176625"/>
                </a:cubicBezTo>
                <a:cubicBezTo>
                  <a:pt x="7694626" y="7176504"/>
                  <a:pt x="7695807" y="7176989"/>
                  <a:pt x="7696988" y="7177322"/>
                </a:cubicBezTo>
                <a:cubicBezTo>
                  <a:pt x="7697806" y="7173657"/>
                  <a:pt x="7700288" y="7170386"/>
                  <a:pt x="7703802" y="7168811"/>
                </a:cubicBezTo>
                <a:cubicBezTo>
                  <a:pt x="7709586" y="7166236"/>
                  <a:pt x="7716278" y="7169780"/>
                  <a:pt x="7718671" y="7175262"/>
                </a:cubicBezTo>
                <a:lnTo>
                  <a:pt x="7720700" y="7179927"/>
                </a:lnTo>
                <a:cubicBezTo>
                  <a:pt x="7723243" y="7185803"/>
                  <a:pt x="7719761" y="7192316"/>
                  <a:pt x="7714249" y="7194799"/>
                </a:cubicBezTo>
                <a:cubicBezTo>
                  <a:pt x="7710252" y="7196586"/>
                  <a:pt x="7705891" y="7195344"/>
                  <a:pt x="7702742" y="7192649"/>
                </a:cubicBezTo>
                <a:cubicBezTo>
                  <a:pt x="7701712" y="7194587"/>
                  <a:pt x="7700288" y="7196314"/>
                  <a:pt x="7698471" y="7197525"/>
                </a:cubicBezTo>
                <a:cubicBezTo>
                  <a:pt x="7698623" y="7197798"/>
                  <a:pt x="7698744" y="7198010"/>
                  <a:pt x="7698805" y="7198222"/>
                </a:cubicBezTo>
                <a:close/>
                <a:moveTo>
                  <a:pt x="7618766" y="7167296"/>
                </a:moveTo>
                <a:lnTo>
                  <a:pt x="7621885" y="7171324"/>
                </a:lnTo>
                <a:cubicBezTo>
                  <a:pt x="7625671" y="7176262"/>
                  <a:pt x="7625944" y="7183107"/>
                  <a:pt x="7621038" y="7187530"/>
                </a:cubicBezTo>
                <a:cubicBezTo>
                  <a:pt x="7616677" y="7191437"/>
                  <a:pt x="7608621" y="7191589"/>
                  <a:pt x="7604836" y="7186682"/>
                </a:cubicBezTo>
                <a:lnTo>
                  <a:pt x="7601717" y="7182653"/>
                </a:lnTo>
                <a:cubicBezTo>
                  <a:pt x="7597931" y="7177746"/>
                  <a:pt x="7597659" y="7170870"/>
                  <a:pt x="7602565" y="7166478"/>
                </a:cubicBezTo>
                <a:cubicBezTo>
                  <a:pt x="7606925" y="7162571"/>
                  <a:pt x="7614981" y="7162419"/>
                  <a:pt x="7618766" y="7167296"/>
                </a:cubicBezTo>
                <a:close/>
                <a:moveTo>
                  <a:pt x="7620977" y="7107292"/>
                </a:moveTo>
                <a:cubicBezTo>
                  <a:pt x="7625156" y="7103354"/>
                  <a:pt x="7633393" y="7102900"/>
                  <a:pt x="7637178" y="7107806"/>
                </a:cubicBezTo>
                <a:lnTo>
                  <a:pt x="7640298" y="7111835"/>
                </a:lnTo>
                <a:cubicBezTo>
                  <a:pt x="7644083" y="7116772"/>
                  <a:pt x="7644658" y="7123466"/>
                  <a:pt x="7639783" y="7128040"/>
                </a:cubicBezTo>
                <a:cubicBezTo>
                  <a:pt x="7635604" y="7131978"/>
                  <a:pt x="7627367" y="7132463"/>
                  <a:pt x="7623581" y="7127525"/>
                </a:cubicBezTo>
                <a:lnTo>
                  <a:pt x="7620462" y="7123497"/>
                </a:lnTo>
                <a:cubicBezTo>
                  <a:pt x="7616677" y="7118590"/>
                  <a:pt x="7616101" y="7111865"/>
                  <a:pt x="7620977" y="7107292"/>
                </a:cubicBezTo>
                <a:close/>
                <a:moveTo>
                  <a:pt x="7614133" y="7339797"/>
                </a:moveTo>
                <a:lnTo>
                  <a:pt x="7610953" y="7343856"/>
                </a:lnTo>
                <a:cubicBezTo>
                  <a:pt x="7606956" y="7348945"/>
                  <a:pt x="7600354" y="7350156"/>
                  <a:pt x="7594842" y="7346673"/>
                </a:cubicBezTo>
                <a:cubicBezTo>
                  <a:pt x="7589755" y="7343432"/>
                  <a:pt x="7588301" y="7335314"/>
                  <a:pt x="7592026" y="7330559"/>
                </a:cubicBezTo>
                <a:lnTo>
                  <a:pt x="7595176" y="7326500"/>
                </a:lnTo>
                <a:cubicBezTo>
                  <a:pt x="7599173" y="7321381"/>
                  <a:pt x="7605775" y="7320169"/>
                  <a:pt x="7611286" y="7323683"/>
                </a:cubicBezTo>
                <a:cubicBezTo>
                  <a:pt x="7616404" y="7326924"/>
                  <a:pt x="7617888" y="7335011"/>
                  <a:pt x="7614133" y="7339797"/>
                </a:cubicBezTo>
                <a:close/>
                <a:moveTo>
                  <a:pt x="7616828" y="7407313"/>
                </a:moveTo>
                <a:lnTo>
                  <a:pt x="7623157" y="7399196"/>
                </a:lnTo>
                <a:cubicBezTo>
                  <a:pt x="7627155" y="7394107"/>
                  <a:pt x="7634695" y="7394168"/>
                  <a:pt x="7639480" y="7397894"/>
                </a:cubicBezTo>
                <a:cubicBezTo>
                  <a:pt x="7644537" y="7401831"/>
                  <a:pt x="7644507" y="7409434"/>
                  <a:pt x="7640782" y="7414189"/>
                </a:cubicBezTo>
                <a:lnTo>
                  <a:pt x="7634453" y="7422307"/>
                </a:lnTo>
                <a:cubicBezTo>
                  <a:pt x="7630455" y="7427396"/>
                  <a:pt x="7622915" y="7427335"/>
                  <a:pt x="7618130" y="7423610"/>
                </a:cubicBezTo>
                <a:cubicBezTo>
                  <a:pt x="7613073" y="7419672"/>
                  <a:pt x="7613103" y="7412069"/>
                  <a:pt x="7616828" y="7407313"/>
                </a:cubicBezTo>
                <a:close/>
                <a:moveTo>
                  <a:pt x="7634938" y="7344401"/>
                </a:moveTo>
                <a:cubicBezTo>
                  <a:pt x="7638874" y="7344583"/>
                  <a:pt x="7642569" y="7346764"/>
                  <a:pt x="7644719" y="7350429"/>
                </a:cubicBezTo>
                <a:cubicBezTo>
                  <a:pt x="7647808" y="7355699"/>
                  <a:pt x="7645264" y="7363211"/>
                  <a:pt x="7639934" y="7365907"/>
                </a:cubicBezTo>
                <a:cubicBezTo>
                  <a:pt x="7635755" y="7367997"/>
                  <a:pt x="7631364" y="7368754"/>
                  <a:pt x="7626882" y="7367361"/>
                </a:cubicBezTo>
                <a:cubicBezTo>
                  <a:pt x="7621280" y="7365604"/>
                  <a:pt x="7618615" y="7360788"/>
                  <a:pt x="7616737" y="7355669"/>
                </a:cubicBezTo>
                <a:cubicBezTo>
                  <a:pt x="7614617" y="7349823"/>
                  <a:pt x="7619917" y="7343159"/>
                  <a:pt x="7625368" y="7341917"/>
                </a:cubicBezTo>
                <a:cubicBezTo>
                  <a:pt x="7629153" y="7341069"/>
                  <a:pt x="7632424" y="7342190"/>
                  <a:pt x="7634938" y="7344401"/>
                </a:cubicBezTo>
                <a:close/>
                <a:moveTo>
                  <a:pt x="7654682" y="7245505"/>
                </a:moveTo>
                <a:cubicBezTo>
                  <a:pt x="7660466" y="7258832"/>
                  <a:pt x="7640873" y="7270766"/>
                  <a:pt x="7634998" y="7257257"/>
                </a:cubicBezTo>
                <a:cubicBezTo>
                  <a:pt x="7629214" y="7243930"/>
                  <a:pt x="7648807" y="7231995"/>
                  <a:pt x="7654682" y="7245505"/>
                </a:cubicBezTo>
                <a:close/>
                <a:moveTo>
                  <a:pt x="7651684" y="7440087"/>
                </a:moveTo>
                <a:cubicBezTo>
                  <a:pt x="7663434" y="7449265"/>
                  <a:pt x="7648989" y="7467348"/>
                  <a:pt x="7637269" y="7458170"/>
                </a:cubicBezTo>
                <a:cubicBezTo>
                  <a:pt x="7625550" y="7448993"/>
                  <a:pt x="7639995" y="7430909"/>
                  <a:pt x="7651684" y="7440087"/>
                </a:cubicBezTo>
                <a:close/>
                <a:moveTo>
                  <a:pt x="7651563" y="7301208"/>
                </a:moveTo>
                <a:cubicBezTo>
                  <a:pt x="7653440" y="7295574"/>
                  <a:pt x="7660284" y="7291636"/>
                  <a:pt x="7666038" y="7293908"/>
                </a:cubicBezTo>
                <a:lnTo>
                  <a:pt x="7672731" y="7296543"/>
                </a:lnTo>
                <a:cubicBezTo>
                  <a:pt x="7678485" y="7298815"/>
                  <a:pt x="7682058" y="7304843"/>
                  <a:pt x="7680029" y="7311022"/>
                </a:cubicBezTo>
                <a:cubicBezTo>
                  <a:pt x="7678182" y="7316656"/>
                  <a:pt x="7671308" y="7320594"/>
                  <a:pt x="7665554" y="7318322"/>
                </a:cubicBezTo>
                <a:lnTo>
                  <a:pt x="7658861" y="7315686"/>
                </a:lnTo>
                <a:cubicBezTo>
                  <a:pt x="7653077" y="7313415"/>
                  <a:pt x="7649534" y="7307387"/>
                  <a:pt x="7651563" y="7301208"/>
                </a:cubicBezTo>
                <a:close/>
                <a:moveTo>
                  <a:pt x="7679969" y="7240264"/>
                </a:moveTo>
                <a:lnTo>
                  <a:pt x="7672761" y="7241143"/>
                </a:lnTo>
                <a:cubicBezTo>
                  <a:pt x="7668461" y="7241658"/>
                  <a:pt x="7664615" y="7238811"/>
                  <a:pt x="7662525" y="7235146"/>
                </a:cubicBezTo>
                <a:cubicBezTo>
                  <a:pt x="7659346" y="7238265"/>
                  <a:pt x="7654470" y="7239962"/>
                  <a:pt x="7650473" y="7237902"/>
                </a:cubicBezTo>
                <a:cubicBezTo>
                  <a:pt x="7649807" y="7237508"/>
                  <a:pt x="7649140" y="7237205"/>
                  <a:pt x="7648413" y="7236932"/>
                </a:cubicBezTo>
                <a:cubicBezTo>
                  <a:pt x="7648323" y="7236902"/>
                  <a:pt x="7648353" y="7236932"/>
                  <a:pt x="7648292" y="7236902"/>
                </a:cubicBezTo>
                <a:cubicBezTo>
                  <a:pt x="7648232" y="7236902"/>
                  <a:pt x="7648202" y="7236902"/>
                  <a:pt x="7648141" y="7236902"/>
                </a:cubicBezTo>
                <a:cubicBezTo>
                  <a:pt x="7648020" y="7236963"/>
                  <a:pt x="7647899" y="7236993"/>
                  <a:pt x="7647747" y="7237054"/>
                </a:cubicBezTo>
                <a:cubicBezTo>
                  <a:pt x="7641781" y="7239447"/>
                  <a:pt x="7635482" y="7236872"/>
                  <a:pt x="7632666" y="7231117"/>
                </a:cubicBezTo>
                <a:cubicBezTo>
                  <a:pt x="7632303" y="7230390"/>
                  <a:pt x="7632303" y="7229572"/>
                  <a:pt x="7632151" y="7228785"/>
                </a:cubicBezTo>
                <a:cubicBezTo>
                  <a:pt x="7629396" y="7228785"/>
                  <a:pt x="7626579" y="7227997"/>
                  <a:pt x="7624399" y="7226271"/>
                </a:cubicBezTo>
                <a:lnTo>
                  <a:pt x="7620341" y="7223120"/>
                </a:lnTo>
                <a:cubicBezTo>
                  <a:pt x="7615253" y="7219153"/>
                  <a:pt x="7615223" y="7211671"/>
                  <a:pt x="7618917" y="7206825"/>
                </a:cubicBezTo>
                <a:cubicBezTo>
                  <a:pt x="7622794" y="7201766"/>
                  <a:pt x="7630455" y="7201675"/>
                  <a:pt x="7635210" y="7205401"/>
                </a:cubicBezTo>
                <a:lnTo>
                  <a:pt x="7639268" y="7208551"/>
                </a:lnTo>
                <a:cubicBezTo>
                  <a:pt x="7641448" y="7210247"/>
                  <a:pt x="7642538" y="7212640"/>
                  <a:pt x="7642963" y="7215154"/>
                </a:cubicBezTo>
                <a:cubicBezTo>
                  <a:pt x="7648232" y="7213942"/>
                  <a:pt x="7653652" y="7213852"/>
                  <a:pt x="7658588" y="7216426"/>
                </a:cubicBezTo>
                <a:cubicBezTo>
                  <a:pt x="7661011" y="7217668"/>
                  <a:pt x="7662919" y="7219516"/>
                  <a:pt x="7664221" y="7221636"/>
                </a:cubicBezTo>
                <a:cubicBezTo>
                  <a:pt x="7666250" y="7219667"/>
                  <a:pt x="7669036" y="7218365"/>
                  <a:pt x="7672065" y="7218001"/>
                </a:cubicBezTo>
                <a:lnTo>
                  <a:pt x="7679272" y="7217123"/>
                </a:lnTo>
                <a:cubicBezTo>
                  <a:pt x="7685510" y="7216366"/>
                  <a:pt x="7691022" y="7222515"/>
                  <a:pt x="7691204" y="7228330"/>
                </a:cubicBezTo>
                <a:cubicBezTo>
                  <a:pt x="7691385" y="7234994"/>
                  <a:pt x="7686177" y="7239537"/>
                  <a:pt x="7679969" y="7240264"/>
                </a:cubicBezTo>
                <a:close/>
                <a:moveTo>
                  <a:pt x="7664888" y="7128434"/>
                </a:moveTo>
                <a:cubicBezTo>
                  <a:pt x="7673912" y="7140126"/>
                  <a:pt x="7655439" y="7153696"/>
                  <a:pt x="7646415" y="7142004"/>
                </a:cubicBezTo>
                <a:cubicBezTo>
                  <a:pt x="7637390" y="7130312"/>
                  <a:pt x="7655894" y="7116742"/>
                  <a:pt x="7664888" y="7128434"/>
                </a:cubicBezTo>
                <a:close/>
                <a:moveTo>
                  <a:pt x="7707163" y="7239628"/>
                </a:moveTo>
                <a:lnTo>
                  <a:pt x="7711827" y="7237599"/>
                </a:lnTo>
                <a:cubicBezTo>
                  <a:pt x="7717520" y="7235115"/>
                  <a:pt x="7724515" y="7238962"/>
                  <a:pt x="7726484" y="7244535"/>
                </a:cubicBezTo>
                <a:cubicBezTo>
                  <a:pt x="7728664" y="7250624"/>
                  <a:pt x="7725242" y="7256712"/>
                  <a:pt x="7719549" y="7259196"/>
                </a:cubicBezTo>
                <a:lnTo>
                  <a:pt x="7714885" y="7261225"/>
                </a:lnTo>
                <a:cubicBezTo>
                  <a:pt x="7709192" y="7263709"/>
                  <a:pt x="7702227" y="7259862"/>
                  <a:pt x="7700228" y="7254289"/>
                </a:cubicBezTo>
                <a:cubicBezTo>
                  <a:pt x="7698078" y="7248201"/>
                  <a:pt x="7701500" y="7242112"/>
                  <a:pt x="7707163" y="7239628"/>
                </a:cubicBezTo>
                <a:close/>
                <a:moveTo>
                  <a:pt x="7732510" y="7162056"/>
                </a:moveTo>
                <a:lnTo>
                  <a:pt x="7737173" y="7160026"/>
                </a:lnTo>
                <a:cubicBezTo>
                  <a:pt x="7743079" y="7157482"/>
                  <a:pt x="7749226" y="7158694"/>
                  <a:pt x="7752770" y="7164418"/>
                </a:cubicBezTo>
                <a:cubicBezTo>
                  <a:pt x="7755797" y="7169325"/>
                  <a:pt x="7753890" y="7177625"/>
                  <a:pt x="7748379" y="7180018"/>
                </a:cubicBezTo>
                <a:lnTo>
                  <a:pt x="7743715" y="7182047"/>
                </a:lnTo>
                <a:cubicBezTo>
                  <a:pt x="7737810" y="7184592"/>
                  <a:pt x="7731662" y="7183380"/>
                  <a:pt x="7728119" y="7177625"/>
                </a:cubicBezTo>
                <a:cubicBezTo>
                  <a:pt x="7725090" y="7172778"/>
                  <a:pt x="7726998" y="7164479"/>
                  <a:pt x="7732510" y="7162056"/>
                </a:cubicBezTo>
                <a:close/>
                <a:moveTo>
                  <a:pt x="7738385" y="7052679"/>
                </a:moveTo>
                <a:cubicBezTo>
                  <a:pt x="7729421" y="7041048"/>
                  <a:pt x="7746319" y="7025539"/>
                  <a:pt x="7755313" y="7037231"/>
                </a:cubicBezTo>
                <a:cubicBezTo>
                  <a:pt x="7764278" y="7048862"/>
                  <a:pt x="7747379" y="7064340"/>
                  <a:pt x="7738385" y="7052679"/>
                </a:cubicBezTo>
                <a:close/>
                <a:moveTo>
                  <a:pt x="7736477" y="7079485"/>
                </a:moveTo>
                <a:cubicBezTo>
                  <a:pt x="7740596" y="7084514"/>
                  <a:pt x="7738718" y="7091602"/>
                  <a:pt x="7734236" y="7095539"/>
                </a:cubicBezTo>
                <a:cubicBezTo>
                  <a:pt x="7732631" y="7096933"/>
                  <a:pt x="7730844" y="7097872"/>
                  <a:pt x="7729027" y="7098538"/>
                </a:cubicBezTo>
                <a:cubicBezTo>
                  <a:pt x="7726544" y="7102567"/>
                  <a:pt x="7721699" y="7104444"/>
                  <a:pt x="7716823" y="7103809"/>
                </a:cubicBezTo>
                <a:lnTo>
                  <a:pt x="7709677" y="7102869"/>
                </a:lnTo>
                <a:cubicBezTo>
                  <a:pt x="7703499" y="7102082"/>
                  <a:pt x="7699713" y="7094843"/>
                  <a:pt x="7700955" y="7089208"/>
                </a:cubicBezTo>
                <a:cubicBezTo>
                  <a:pt x="7701652" y="7085998"/>
                  <a:pt x="7703741" y="7083969"/>
                  <a:pt x="7706194" y="7082484"/>
                </a:cubicBezTo>
                <a:cubicBezTo>
                  <a:pt x="7708192" y="7076457"/>
                  <a:pt x="7714370" y="7072125"/>
                  <a:pt x="7720003" y="7074276"/>
                </a:cubicBezTo>
                <a:cubicBezTo>
                  <a:pt x="7721699" y="7074276"/>
                  <a:pt x="7723456" y="7074397"/>
                  <a:pt x="7725030" y="7075093"/>
                </a:cubicBezTo>
                <a:cubicBezTo>
                  <a:pt x="7729179" y="7074367"/>
                  <a:pt x="7733812" y="7076245"/>
                  <a:pt x="7736477" y="7079485"/>
                </a:cubicBezTo>
                <a:close/>
                <a:moveTo>
                  <a:pt x="7633847" y="7053800"/>
                </a:moveTo>
                <a:cubicBezTo>
                  <a:pt x="7641055" y="7065249"/>
                  <a:pt x="7625550" y="7079970"/>
                  <a:pt x="7616828" y="7068672"/>
                </a:cubicBezTo>
                <a:cubicBezTo>
                  <a:pt x="7615284" y="7066673"/>
                  <a:pt x="7614738" y="7064553"/>
                  <a:pt x="7614527" y="7062463"/>
                </a:cubicBezTo>
                <a:cubicBezTo>
                  <a:pt x="7608924" y="7058374"/>
                  <a:pt x="7606501" y="7049317"/>
                  <a:pt x="7613709" y="7043774"/>
                </a:cubicBezTo>
                <a:lnTo>
                  <a:pt x="7616192" y="7041865"/>
                </a:lnTo>
                <a:cubicBezTo>
                  <a:pt x="7625459" y="7034686"/>
                  <a:pt x="7635725" y="7044803"/>
                  <a:pt x="7633847" y="7053800"/>
                </a:cubicBezTo>
                <a:close/>
                <a:moveTo>
                  <a:pt x="7618705" y="6973622"/>
                </a:moveTo>
                <a:cubicBezTo>
                  <a:pt x="7618524" y="6974894"/>
                  <a:pt x="7618191" y="6976076"/>
                  <a:pt x="7617676" y="6977227"/>
                </a:cubicBezTo>
                <a:cubicBezTo>
                  <a:pt x="7617615" y="6977317"/>
                  <a:pt x="7617615" y="6977439"/>
                  <a:pt x="7617555" y="6977560"/>
                </a:cubicBezTo>
                <a:cubicBezTo>
                  <a:pt x="7616525" y="6979711"/>
                  <a:pt x="7614890" y="6981376"/>
                  <a:pt x="7612740" y="6982316"/>
                </a:cubicBezTo>
                <a:cubicBezTo>
                  <a:pt x="7610862" y="6983406"/>
                  <a:pt x="7608833" y="6984133"/>
                  <a:pt x="7606623" y="6983830"/>
                </a:cubicBezTo>
                <a:lnTo>
                  <a:pt x="7599476" y="6982921"/>
                </a:lnTo>
                <a:cubicBezTo>
                  <a:pt x="7593328" y="6982133"/>
                  <a:pt x="7588392" y="6977166"/>
                  <a:pt x="7588846" y="6970654"/>
                </a:cubicBezTo>
                <a:cubicBezTo>
                  <a:pt x="7589270" y="6964747"/>
                  <a:pt x="7594963" y="6959265"/>
                  <a:pt x="7601111" y="6960052"/>
                </a:cubicBezTo>
                <a:cubicBezTo>
                  <a:pt x="7602171" y="6960174"/>
                  <a:pt x="7603261" y="6960325"/>
                  <a:pt x="7604321" y="6960476"/>
                </a:cubicBezTo>
                <a:cubicBezTo>
                  <a:pt x="7606169" y="6959840"/>
                  <a:pt x="7608197" y="6959628"/>
                  <a:pt x="7610650" y="6960386"/>
                </a:cubicBezTo>
                <a:cubicBezTo>
                  <a:pt x="7616798" y="6962324"/>
                  <a:pt x="7619099" y="6967685"/>
                  <a:pt x="7618796" y="6972744"/>
                </a:cubicBezTo>
                <a:cubicBezTo>
                  <a:pt x="7618796" y="6972926"/>
                  <a:pt x="7618857" y="6973077"/>
                  <a:pt x="7618857" y="6973259"/>
                </a:cubicBezTo>
                <a:cubicBezTo>
                  <a:pt x="7618796" y="6973350"/>
                  <a:pt x="7618705" y="6973471"/>
                  <a:pt x="7618705" y="6973622"/>
                </a:cubicBezTo>
                <a:close/>
                <a:moveTo>
                  <a:pt x="7573342" y="7016543"/>
                </a:moveTo>
                <a:cubicBezTo>
                  <a:pt x="7576824" y="7014756"/>
                  <a:pt x="7580276" y="7015059"/>
                  <a:pt x="7583274" y="7016573"/>
                </a:cubicBezTo>
                <a:cubicBezTo>
                  <a:pt x="7587120" y="7015786"/>
                  <a:pt x="7591239" y="7016967"/>
                  <a:pt x="7594237" y="7019996"/>
                </a:cubicBezTo>
                <a:cubicBezTo>
                  <a:pt x="7598537" y="7024358"/>
                  <a:pt x="7597901" y="7032264"/>
                  <a:pt x="7593359" y="7036171"/>
                </a:cubicBezTo>
                <a:cubicBezTo>
                  <a:pt x="7589846" y="7039260"/>
                  <a:pt x="7585757" y="7041048"/>
                  <a:pt x="7581063" y="7040775"/>
                </a:cubicBezTo>
                <a:cubicBezTo>
                  <a:pt x="7575189" y="7040472"/>
                  <a:pt x="7571434" y="7036444"/>
                  <a:pt x="7568375" y="7031930"/>
                </a:cubicBezTo>
                <a:cubicBezTo>
                  <a:pt x="7564832" y="7026842"/>
                  <a:pt x="7568375" y="7019087"/>
                  <a:pt x="7573342" y="7016543"/>
                </a:cubicBezTo>
                <a:close/>
                <a:moveTo>
                  <a:pt x="7574674" y="6988646"/>
                </a:moveTo>
                <a:cubicBezTo>
                  <a:pt x="7578913" y="6984708"/>
                  <a:pt x="7587090" y="6984375"/>
                  <a:pt x="7590875" y="6989282"/>
                </a:cubicBezTo>
                <a:lnTo>
                  <a:pt x="7593994" y="6993311"/>
                </a:lnTo>
                <a:cubicBezTo>
                  <a:pt x="7597780" y="6998248"/>
                  <a:pt x="7598265" y="7005002"/>
                  <a:pt x="7593359" y="7009516"/>
                </a:cubicBezTo>
                <a:cubicBezTo>
                  <a:pt x="7589119" y="7013454"/>
                  <a:pt x="7580942" y="7013817"/>
                  <a:pt x="7577157" y="7008880"/>
                </a:cubicBezTo>
                <a:lnTo>
                  <a:pt x="7574038" y="7004851"/>
                </a:lnTo>
                <a:cubicBezTo>
                  <a:pt x="7570283" y="6999914"/>
                  <a:pt x="7569798" y="6993159"/>
                  <a:pt x="7574674" y="6988646"/>
                </a:cubicBezTo>
                <a:close/>
                <a:moveTo>
                  <a:pt x="7568647" y="7102324"/>
                </a:moveTo>
                <a:cubicBezTo>
                  <a:pt x="7577521" y="7113865"/>
                  <a:pt x="7561380" y="7130161"/>
                  <a:pt x="7552416" y="7118499"/>
                </a:cubicBezTo>
                <a:cubicBezTo>
                  <a:pt x="7543513" y="7106989"/>
                  <a:pt x="7559653" y="7090663"/>
                  <a:pt x="7568647" y="7102324"/>
                </a:cubicBezTo>
                <a:close/>
                <a:moveTo>
                  <a:pt x="7552809" y="7130645"/>
                </a:moveTo>
                <a:lnTo>
                  <a:pt x="7559956" y="7131584"/>
                </a:lnTo>
                <a:cubicBezTo>
                  <a:pt x="7566346" y="7132402"/>
                  <a:pt x="7571100" y="7136219"/>
                  <a:pt x="7571373" y="7143094"/>
                </a:cubicBezTo>
                <a:cubicBezTo>
                  <a:pt x="7571615" y="7148759"/>
                  <a:pt x="7565831" y="7155271"/>
                  <a:pt x="7559865" y="7154514"/>
                </a:cubicBezTo>
                <a:cubicBezTo>
                  <a:pt x="7557473" y="7154211"/>
                  <a:pt x="7555111" y="7153878"/>
                  <a:pt x="7552719" y="7153605"/>
                </a:cubicBezTo>
                <a:cubicBezTo>
                  <a:pt x="7546329" y="7152787"/>
                  <a:pt x="7541574" y="7148971"/>
                  <a:pt x="7541302" y="7142095"/>
                </a:cubicBezTo>
                <a:cubicBezTo>
                  <a:pt x="7541090" y="7136431"/>
                  <a:pt x="7546844" y="7129858"/>
                  <a:pt x="7552809" y="7130645"/>
                </a:cubicBezTo>
                <a:close/>
                <a:moveTo>
                  <a:pt x="7519074" y="7150424"/>
                </a:moveTo>
                <a:cubicBezTo>
                  <a:pt x="7510170" y="7138854"/>
                  <a:pt x="7526554" y="7122800"/>
                  <a:pt x="7535548" y="7134492"/>
                </a:cubicBezTo>
                <a:cubicBezTo>
                  <a:pt x="7544451" y="7146033"/>
                  <a:pt x="7528068" y="7162086"/>
                  <a:pt x="7519074" y="7150424"/>
                </a:cubicBezTo>
                <a:close/>
                <a:moveTo>
                  <a:pt x="7514955" y="7320351"/>
                </a:moveTo>
                <a:cubicBezTo>
                  <a:pt x="7505991" y="7308720"/>
                  <a:pt x="7522890" y="7293211"/>
                  <a:pt x="7531884" y="7304903"/>
                </a:cubicBezTo>
                <a:cubicBezTo>
                  <a:pt x="7540847" y="7316535"/>
                  <a:pt x="7523949" y="7332043"/>
                  <a:pt x="7514955" y="7320351"/>
                </a:cubicBezTo>
                <a:close/>
                <a:moveTo>
                  <a:pt x="7543785" y="7272796"/>
                </a:moveTo>
                <a:lnTo>
                  <a:pt x="7531702" y="7282125"/>
                </a:lnTo>
                <a:cubicBezTo>
                  <a:pt x="7526615" y="7286033"/>
                  <a:pt x="7519498" y="7284367"/>
                  <a:pt x="7515682" y="7279641"/>
                </a:cubicBezTo>
                <a:cubicBezTo>
                  <a:pt x="7511745" y="7274704"/>
                  <a:pt x="7513411" y="7267283"/>
                  <a:pt x="7518165" y="7263618"/>
                </a:cubicBezTo>
                <a:lnTo>
                  <a:pt x="7530248" y="7254289"/>
                </a:lnTo>
                <a:cubicBezTo>
                  <a:pt x="7535336" y="7250381"/>
                  <a:pt x="7542453" y="7252017"/>
                  <a:pt x="7546268" y="7256772"/>
                </a:cubicBezTo>
                <a:cubicBezTo>
                  <a:pt x="7550235" y="7261710"/>
                  <a:pt x="7548540" y="7269161"/>
                  <a:pt x="7543785" y="7272796"/>
                </a:cubicBezTo>
                <a:close/>
                <a:moveTo>
                  <a:pt x="7550659" y="7228815"/>
                </a:moveTo>
                <a:lnTo>
                  <a:pt x="7546632" y="7231935"/>
                </a:lnTo>
                <a:cubicBezTo>
                  <a:pt x="7541695" y="7235721"/>
                  <a:pt x="7535245" y="7236751"/>
                  <a:pt x="7530430" y="7231904"/>
                </a:cubicBezTo>
                <a:cubicBezTo>
                  <a:pt x="7526463" y="7227906"/>
                  <a:pt x="7525555" y="7219486"/>
                  <a:pt x="7530461" y="7215700"/>
                </a:cubicBezTo>
                <a:lnTo>
                  <a:pt x="7534488" y="7212579"/>
                </a:lnTo>
                <a:cubicBezTo>
                  <a:pt x="7539394" y="7208793"/>
                  <a:pt x="7545874" y="7207763"/>
                  <a:pt x="7550690" y="7212610"/>
                </a:cubicBezTo>
                <a:cubicBezTo>
                  <a:pt x="7554687" y="7216608"/>
                  <a:pt x="7555595" y="7225029"/>
                  <a:pt x="7550659" y="7228815"/>
                </a:cubicBezTo>
                <a:close/>
                <a:moveTo>
                  <a:pt x="7560865" y="7190680"/>
                </a:moveTo>
                <a:cubicBezTo>
                  <a:pt x="7560865" y="7189408"/>
                  <a:pt x="7561198" y="7188317"/>
                  <a:pt x="7561531" y="7187257"/>
                </a:cubicBezTo>
                <a:cubicBezTo>
                  <a:pt x="7557382" y="7192891"/>
                  <a:pt x="7547116" y="7195102"/>
                  <a:pt x="7541362" y="7187621"/>
                </a:cubicBezTo>
                <a:cubicBezTo>
                  <a:pt x="7532368" y="7175959"/>
                  <a:pt x="7552295" y="7164540"/>
                  <a:pt x="7561167" y="7176080"/>
                </a:cubicBezTo>
                <a:cubicBezTo>
                  <a:pt x="7563348" y="7178897"/>
                  <a:pt x="7563772" y="7181714"/>
                  <a:pt x="7563105" y="7184198"/>
                </a:cubicBezTo>
                <a:cubicBezTo>
                  <a:pt x="7565195" y="7181351"/>
                  <a:pt x="7568496" y="7179442"/>
                  <a:pt x="7572312" y="7178988"/>
                </a:cubicBezTo>
                <a:lnTo>
                  <a:pt x="7579519" y="7178109"/>
                </a:lnTo>
                <a:cubicBezTo>
                  <a:pt x="7585757" y="7177352"/>
                  <a:pt x="7591148" y="7183834"/>
                  <a:pt x="7591209" y="7189559"/>
                </a:cubicBezTo>
                <a:cubicBezTo>
                  <a:pt x="7591209" y="7190740"/>
                  <a:pt x="7590875" y="7191710"/>
                  <a:pt x="7590603" y="7192709"/>
                </a:cubicBezTo>
                <a:cubicBezTo>
                  <a:pt x="7593086" y="7191831"/>
                  <a:pt x="7595842" y="7191649"/>
                  <a:pt x="7598416" y="7192679"/>
                </a:cubicBezTo>
                <a:lnTo>
                  <a:pt x="7605109" y="7195314"/>
                </a:lnTo>
                <a:cubicBezTo>
                  <a:pt x="7610892" y="7197586"/>
                  <a:pt x="7613890" y="7204341"/>
                  <a:pt x="7611619" y="7210156"/>
                </a:cubicBezTo>
                <a:cubicBezTo>
                  <a:pt x="7609378" y="7215911"/>
                  <a:pt x="7602534" y="7218970"/>
                  <a:pt x="7596780" y="7216669"/>
                </a:cubicBezTo>
                <a:lnTo>
                  <a:pt x="7590088" y="7214033"/>
                </a:lnTo>
                <a:cubicBezTo>
                  <a:pt x="7584667" y="7211883"/>
                  <a:pt x="7581851" y="7205825"/>
                  <a:pt x="7583396" y="7200251"/>
                </a:cubicBezTo>
                <a:cubicBezTo>
                  <a:pt x="7582245" y="7200706"/>
                  <a:pt x="7581063" y="7201069"/>
                  <a:pt x="7579792" y="7201251"/>
                </a:cubicBezTo>
                <a:lnTo>
                  <a:pt x="7572584" y="7202129"/>
                </a:lnTo>
                <a:cubicBezTo>
                  <a:pt x="7566346" y="7202887"/>
                  <a:pt x="7560925" y="7196405"/>
                  <a:pt x="7560865" y="7190680"/>
                </a:cubicBezTo>
                <a:close/>
                <a:moveTo>
                  <a:pt x="7592178" y="7468014"/>
                </a:moveTo>
                <a:lnTo>
                  <a:pt x="7589028" y="7472073"/>
                </a:lnTo>
                <a:cubicBezTo>
                  <a:pt x="7585152" y="7477011"/>
                  <a:pt x="7577066" y="7476859"/>
                  <a:pt x="7572675" y="7472861"/>
                </a:cubicBezTo>
                <a:cubicBezTo>
                  <a:pt x="7567799" y="7468439"/>
                  <a:pt x="7568011" y="7461442"/>
                  <a:pt x="7571857" y="7456504"/>
                </a:cubicBezTo>
                <a:lnTo>
                  <a:pt x="7575037" y="7452446"/>
                </a:lnTo>
                <a:cubicBezTo>
                  <a:pt x="7578913" y="7447508"/>
                  <a:pt x="7586999" y="7447660"/>
                  <a:pt x="7591360" y="7451658"/>
                </a:cubicBezTo>
                <a:cubicBezTo>
                  <a:pt x="7596236" y="7456080"/>
                  <a:pt x="7596023" y="7463077"/>
                  <a:pt x="7592178" y="7468014"/>
                </a:cubicBezTo>
                <a:close/>
                <a:moveTo>
                  <a:pt x="7625550" y="7492125"/>
                </a:moveTo>
                <a:lnTo>
                  <a:pt x="7622400" y="7496184"/>
                </a:lnTo>
                <a:cubicBezTo>
                  <a:pt x="7618403" y="7501273"/>
                  <a:pt x="7611922" y="7502666"/>
                  <a:pt x="7606320" y="7499183"/>
                </a:cubicBezTo>
                <a:cubicBezTo>
                  <a:pt x="7601232" y="7496033"/>
                  <a:pt x="7599597" y="7487855"/>
                  <a:pt x="7603322" y="7483099"/>
                </a:cubicBezTo>
                <a:lnTo>
                  <a:pt x="7606471" y="7479070"/>
                </a:lnTo>
                <a:cubicBezTo>
                  <a:pt x="7610469" y="7473952"/>
                  <a:pt x="7616949" y="7472588"/>
                  <a:pt x="7622552" y="7476041"/>
                </a:cubicBezTo>
                <a:cubicBezTo>
                  <a:pt x="7627609" y="7479191"/>
                  <a:pt x="7629275" y="7487339"/>
                  <a:pt x="7625550" y="7492125"/>
                </a:cubicBezTo>
                <a:close/>
                <a:moveTo>
                  <a:pt x="7636663" y="7561974"/>
                </a:moveTo>
                <a:cubicBezTo>
                  <a:pt x="7631606" y="7558248"/>
                  <a:pt x="7629002" y="7552099"/>
                  <a:pt x="7632394" y="7546193"/>
                </a:cubicBezTo>
                <a:cubicBezTo>
                  <a:pt x="7635240" y="7541225"/>
                  <a:pt x="7643144" y="7538227"/>
                  <a:pt x="7648171" y="7541922"/>
                </a:cubicBezTo>
                <a:cubicBezTo>
                  <a:pt x="7648746" y="7542376"/>
                  <a:pt x="7649352" y="7542770"/>
                  <a:pt x="7649988" y="7543164"/>
                </a:cubicBezTo>
                <a:lnTo>
                  <a:pt x="7650230" y="7543164"/>
                </a:lnTo>
                <a:cubicBezTo>
                  <a:pt x="7650412" y="7543134"/>
                  <a:pt x="7650442" y="7543134"/>
                  <a:pt x="7650806" y="7543043"/>
                </a:cubicBezTo>
                <a:cubicBezTo>
                  <a:pt x="7657135" y="7541619"/>
                  <a:pt x="7663010" y="7545224"/>
                  <a:pt x="7664888" y="7551373"/>
                </a:cubicBezTo>
                <a:cubicBezTo>
                  <a:pt x="7666674" y="7557218"/>
                  <a:pt x="7662465" y="7564124"/>
                  <a:pt x="7656559" y="7565457"/>
                </a:cubicBezTo>
                <a:cubicBezTo>
                  <a:pt x="7649685" y="7567002"/>
                  <a:pt x="7642448" y="7566245"/>
                  <a:pt x="7636663" y="7561974"/>
                </a:cubicBezTo>
                <a:close/>
                <a:moveTo>
                  <a:pt x="7655924" y="7583692"/>
                </a:moveTo>
                <a:cubicBezTo>
                  <a:pt x="7644174" y="7574483"/>
                  <a:pt x="7659467" y="7557127"/>
                  <a:pt x="7671156" y="7566275"/>
                </a:cubicBezTo>
                <a:cubicBezTo>
                  <a:pt x="7682906" y="7575453"/>
                  <a:pt x="7667613" y="7592839"/>
                  <a:pt x="7655924" y="7583692"/>
                </a:cubicBezTo>
                <a:close/>
                <a:moveTo>
                  <a:pt x="7685632" y="7466682"/>
                </a:moveTo>
                <a:lnTo>
                  <a:pt x="7683512" y="7466955"/>
                </a:lnTo>
                <a:cubicBezTo>
                  <a:pt x="7684965" y="7470801"/>
                  <a:pt x="7684269" y="7475466"/>
                  <a:pt x="7681695" y="7478737"/>
                </a:cubicBezTo>
                <a:lnTo>
                  <a:pt x="7678515" y="7482796"/>
                </a:lnTo>
                <a:cubicBezTo>
                  <a:pt x="7674517" y="7487885"/>
                  <a:pt x="7667068" y="7487945"/>
                  <a:pt x="7662223" y="7484250"/>
                </a:cubicBezTo>
                <a:cubicBezTo>
                  <a:pt x="7657135" y="7480373"/>
                  <a:pt x="7657044" y="7472710"/>
                  <a:pt x="7660769" y="7467954"/>
                </a:cubicBezTo>
                <a:lnTo>
                  <a:pt x="7663919" y="7463895"/>
                </a:lnTo>
                <a:cubicBezTo>
                  <a:pt x="7665009" y="7462502"/>
                  <a:pt x="7666371" y="7461502"/>
                  <a:pt x="7667886" y="7460836"/>
                </a:cubicBezTo>
                <a:cubicBezTo>
                  <a:pt x="7667159" y="7459322"/>
                  <a:pt x="7666705" y="7457716"/>
                  <a:pt x="7666674" y="7456141"/>
                </a:cubicBezTo>
                <a:cubicBezTo>
                  <a:pt x="7666583" y="7449416"/>
                  <a:pt x="7671883" y="7445176"/>
                  <a:pt x="7678091" y="7444419"/>
                </a:cubicBezTo>
                <a:lnTo>
                  <a:pt x="7685298" y="7443540"/>
                </a:lnTo>
                <a:cubicBezTo>
                  <a:pt x="7691537" y="7442783"/>
                  <a:pt x="7696958" y="7449235"/>
                  <a:pt x="7697018" y="7454959"/>
                </a:cubicBezTo>
                <a:cubicBezTo>
                  <a:pt x="7697139" y="7461684"/>
                  <a:pt x="7691840" y="7465924"/>
                  <a:pt x="7685632" y="7466682"/>
                </a:cubicBezTo>
                <a:close/>
                <a:moveTo>
                  <a:pt x="7694898" y="7346825"/>
                </a:moveTo>
                <a:cubicBezTo>
                  <a:pt x="7694626" y="7347521"/>
                  <a:pt x="7694262" y="7348188"/>
                  <a:pt x="7693778" y="7348793"/>
                </a:cubicBezTo>
                <a:lnTo>
                  <a:pt x="7690628" y="7352822"/>
                </a:lnTo>
                <a:cubicBezTo>
                  <a:pt x="7686752" y="7357759"/>
                  <a:pt x="7680756" y="7360455"/>
                  <a:pt x="7674790" y="7356941"/>
                </a:cubicBezTo>
                <a:cubicBezTo>
                  <a:pt x="7669915" y="7354094"/>
                  <a:pt x="7666796" y="7346037"/>
                  <a:pt x="7670672" y="7341130"/>
                </a:cubicBezTo>
                <a:lnTo>
                  <a:pt x="7673852" y="7337071"/>
                </a:lnTo>
                <a:cubicBezTo>
                  <a:pt x="7675396" y="7335133"/>
                  <a:pt x="7677304" y="7333679"/>
                  <a:pt x="7679363" y="7332709"/>
                </a:cubicBezTo>
                <a:cubicBezTo>
                  <a:pt x="7673942" y="7325197"/>
                  <a:pt x="7680938" y="7315353"/>
                  <a:pt x="7689599" y="7315686"/>
                </a:cubicBezTo>
                <a:cubicBezTo>
                  <a:pt x="7689447" y="7315444"/>
                  <a:pt x="7689296" y="7315172"/>
                  <a:pt x="7689144" y="7314929"/>
                </a:cubicBezTo>
                <a:cubicBezTo>
                  <a:pt x="7686782" y="7312355"/>
                  <a:pt x="7686116" y="7309235"/>
                  <a:pt x="7686661" y="7306266"/>
                </a:cubicBezTo>
                <a:cubicBezTo>
                  <a:pt x="7687176" y="7300663"/>
                  <a:pt x="7691325" y="7295513"/>
                  <a:pt x="7696927" y="7295453"/>
                </a:cubicBezTo>
                <a:cubicBezTo>
                  <a:pt x="7693535" y="7291545"/>
                  <a:pt x="7692657" y="7286366"/>
                  <a:pt x="7695565" y="7281489"/>
                </a:cubicBezTo>
                <a:cubicBezTo>
                  <a:pt x="7698593" y="7276431"/>
                  <a:pt x="7706800" y="7274462"/>
                  <a:pt x="7711584" y="7278187"/>
                </a:cubicBezTo>
                <a:lnTo>
                  <a:pt x="7715642" y="7281368"/>
                </a:lnTo>
                <a:cubicBezTo>
                  <a:pt x="7720579" y="7285215"/>
                  <a:pt x="7722153" y="7291212"/>
                  <a:pt x="7719155" y="7296785"/>
                </a:cubicBezTo>
                <a:cubicBezTo>
                  <a:pt x="7720124" y="7296755"/>
                  <a:pt x="7721123" y="7296574"/>
                  <a:pt x="7722032" y="7296785"/>
                </a:cubicBezTo>
                <a:cubicBezTo>
                  <a:pt x="7725999" y="7297755"/>
                  <a:pt x="7728422" y="7300511"/>
                  <a:pt x="7729633" y="7303843"/>
                </a:cubicBezTo>
                <a:cubicBezTo>
                  <a:pt x="7732722" y="7303298"/>
                  <a:pt x="7736053" y="7303873"/>
                  <a:pt x="7738506" y="7305782"/>
                </a:cubicBezTo>
                <a:lnTo>
                  <a:pt x="7746592" y="7312112"/>
                </a:lnTo>
                <a:cubicBezTo>
                  <a:pt x="7749953" y="7314747"/>
                  <a:pt x="7751498" y="7318594"/>
                  <a:pt x="7751164" y="7322441"/>
                </a:cubicBezTo>
                <a:cubicBezTo>
                  <a:pt x="7751286" y="7322532"/>
                  <a:pt x="7751437" y="7322653"/>
                  <a:pt x="7751558" y="7322714"/>
                </a:cubicBezTo>
                <a:cubicBezTo>
                  <a:pt x="7753980" y="7316050"/>
                  <a:pt x="7762157" y="7311234"/>
                  <a:pt x="7769395" y="7316898"/>
                </a:cubicBezTo>
                <a:cubicBezTo>
                  <a:pt x="7778177" y="7323774"/>
                  <a:pt x="7772454" y="7335739"/>
                  <a:pt x="7764095" y="7337465"/>
                </a:cubicBezTo>
                <a:cubicBezTo>
                  <a:pt x="7765912" y="7345370"/>
                  <a:pt x="7761401" y="7354942"/>
                  <a:pt x="7755797" y="7360425"/>
                </a:cubicBezTo>
                <a:cubicBezTo>
                  <a:pt x="7754253" y="7361939"/>
                  <a:pt x="7752012" y="7362545"/>
                  <a:pt x="7749771" y="7363060"/>
                </a:cubicBezTo>
                <a:cubicBezTo>
                  <a:pt x="7750831" y="7367058"/>
                  <a:pt x="7750104" y="7371662"/>
                  <a:pt x="7746834" y="7374358"/>
                </a:cubicBezTo>
                <a:cubicBezTo>
                  <a:pt x="7742443" y="7377932"/>
                  <a:pt x="7737688" y="7380598"/>
                  <a:pt x="7731844" y="7380355"/>
                </a:cubicBezTo>
                <a:cubicBezTo>
                  <a:pt x="7729573" y="7380265"/>
                  <a:pt x="7727816" y="7379204"/>
                  <a:pt x="7725969" y="7378296"/>
                </a:cubicBezTo>
                <a:cubicBezTo>
                  <a:pt x="7723304" y="7384656"/>
                  <a:pt x="7715673" y="7389109"/>
                  <a:pt x="7708617" y="7383597"/>
                </a:cubicBezTo>
                <a:cubicBezTo>
                  <a:pt x="7699653" y="7376600"/>
                  <a:pt x="7705891" y="7364362"/>
                  <a:pt x="7714552" y="7363060"/>
                </a:cubicBezTo>
                <a:cubicBezTo>
                  <a:pt x="7714855" y="7360758"/>
                  <a:pt x="7715915" y="7358517"/>
                  <a:pt x="7717671" y="7356699"/>
                </a:cubicBezTo>
                <a:cubicBezTo>
                  <a:pt x="7716642" y="7356366"/>
                  <a:pt x="7715642" y="7355942"/>
                  <a:pt x="7714794" y="7355336"/>
                </a:cubicBezTo>
                <a:cubicBezTo>
                  <a:pt x="7710736" y="7359910"/>
                  <a:pt x="7703771" y="7360061"/>
                  <a:pt x="7699017" y="7356517"/>
                </a:cubicBezTo>
                <a:cubicBezTo>
                  <a:pt x="7695928" y="7354215"/>
                  <a:pt x="7694626" y="7350459"/>
                  <a:pt x="7694898" y="7346825"/>
                </a:cubicBezTo>
                <a:close/>
                <a:moveTo>
                  <a:pt x="7725545" y="7414310"/>
                </a:moveTo>
                <a:cubicBezTo>
                  <a:pt x="7721850" y="7419248"/>
                  <a:pt x="7714279" y="7420520"/>
                  <a:pt x="7709373" y="7416673"/>
                </a:cubicBezTo>
                <a:lnTo>
                  <a:pt x="7705315" y="7413523"/>
                </a:lnTo>
                <a:cubicBezTo>
                  <a:pt x="7700379" y="7409646"/>
                  <a:pt x="7699138" y="7402437"/>
                  <a:pt x="7702954" y="7397318"/>
                </a:cubicBezTo>
                <a:cubicBezTo>
                  <a:pt x="7706648" y="7392381"/>
                  <a:pt x="7714219" y="7391109"/>
                  <a:pt x="7719155" y="7394955"/>
                </a:cubicBezTo>
                <a:lnTo>
                  <a:pt x="7723213" y="7398105"/>
                </a:lnTo>
                <a:cubicBezTo>
                  <a:pt x="7728149" y="7401982"/>
                  <a:pt x="7729360" y="7409222"/>
                  <a:pt x="7725545" y="7414310"/>
                </a:cubicBezTo>
                <a:close/>
                <a:moveTo>
                  <a:pt x="7719700" y="7583449"/>
                </a:moveTo>
                <a:cubicBezTo>
                  <a:pt x="7717308" y="7583753"/>
                  <a:pt x="7714885" y="7584055"/>
                  <a:pt x="7712493" y="7584328"/>
                </a:cubicBezTo>
                <a:cubicBezTo>
                  <a:pt x="7706285" y="7585085"/>
                  <a:pt x="7700319" y="7580753"/>
                  <a:pt x="7699440" y="7574483"/>
                </a:cubicBezTo>
                <a:cubicBezTo>
                  <a:pt x="7698593" y="7568365"/>
                  <a:pt x="7703105" y="7562186"/>
                  <a:pt x="7709313" y="7561428"/>
                </a:cubicBezTo>
                <a:cubicBezTo>
                  <a:pt x="7711706" y="7561126"/>
                  <a:pt x="7714128" y="7560823"/>
                  <a:pt x="7716521" y="7560550"/>
                </a:cubicBezTo>
                <a:cubicBezTo>
                  <a:pt x="7722729" y="7559793"/>
                  <a:pt x="7728694" y="7564124"/>
                  <a:pt x="7729573" y="7570425"/>
                </a:cubicBezTo>
                <a:cubicBezTo>
                  <a:pt x="7730390" y="7576513"/>
                  <a:pt x="7725908" y="7582662"/>
                  <a:pt x="7719700" y="7583449"/>
                </a:cubicBezTo>
                <a:close/>
                <a:moveTo>
                  <a:pt x="7729724" y="7534107"/>
                </a:moveTo>
                <a:cubicBezTo>
                  <a:pt x="7726726" y="7539166"/>
                  <a:pt x="7718489" y="7541225"/>
                  <a:pt x="7713734" y="7537500"/>
                </a:cubicBezTo>
                <a:lnTo>
                  <a:pt x="7709677" y="7534349"/>
                </a:lnTo>
                <a:cubicBezTo>
                  <a:pt x="7704559" y="7530351"/>
                  <a:pt x="7702893" y="7524142"/>
                  <a:pt x="7706285" y="7518356"/>
                </a:cubicBezTo>
                <a:cubicBezTo>
                  <a:pt x="7709252" y="7513298"/>
                  <a:pt x="7717520" y="7511238"/>
                  <a:pt x="7722274" y="7514964"/>
                </a:cubicBezTo>
                <a:lnTo>
                  <a:pt x="7726332" y="7518114"/>
                </a:lnTo>
                <a:cubicBezTo>
                  <a:pt x="7731450" y="7522112"/>
                  <a:pt x="7733115" y="7528322"/>
                  <a:pt x="7729724" y="7534107"/>
                </a:cubicBezTo>
                <a:close/>
                <a:moveTo>
                  <a:pt x="7734812" y="7485855"/>
                </a:moveTo>
                <a:cubicBezTo>
                  <a:pt x="7731602" y="7490762"/>
                  <a:pt x="7723728" y="7493094"/>
                  <a:pt x="7718792" y="7489248"/>
                </a:cubicBezTo>
                <a:lnTo>
                  <a:pt x="7714734" y="7486097"/>
                </a:lnTo>
                <a:cubicBezTo>
                  <a:pt x="7709798" y="7482251"/>
                  <a:pt x="7707708" y="7475708"/>
                  <a:pt x="7711342" y="7470104"/>
                </a:cubicBezTo>
                <a:cubicBezTo>
                  <a:pt x="7714522" y="7465198"/>
                  <a:pt x="7722426" y="7462865"/>
                  <a:pt x="7727362" y="7466712"/>
                </a:cubicBezTo>
                <a:lnTo>
                  <a:pt x="7731420" y="7469862"/>
                </a:lnTo>
                <a:cubicBezTo>
                  <a:pt x="7736356" y="7473739"/>
                  <a:pt x="7738446" y="7480252"/>
                  <a:pt x="7734812" y="7485855"/>
                </a:cubicBezTo>
                <a:close/>
                <a:moveTo>
                  <a:pt x="7740959" y="7617617"/>
                </a:moveTo>
                <a:cubicBezTo>
                  <a:pt x="7729209" y="7608408"/>
                  <a:pt x="7743745" y="7590416"/>
                  <a:pt x="7755434" y="7599564"/>
                </a:cubicBezTo>
                <a:cubicBezTo>
                  <a:pt x="7767215" y="7608772"/>
                  <a:pt x="7752678" y="7626764"/>
                  <a:pt x="7740959" y="7617617"/>
                </a:cubicBezTo>
                <a:close/>
                <a:moveTo>
                  <a:pt x="7757191" y="7565003"/>
                </a:moveTo>
                <a:cubicBezTo>
                  <a:pt x="7745532" y="7555885"/>
                  <a:pt x="7758432" y="7536652"/>
                  <a:pt x="7770152" y="7545860"/>
                </a:cubicBezTo>
                <a:cubicBezTo>
                  <a:pt x="7781841" y="7554977"/>
                  <a:pt x="7768941" y="7574181"/>
                  <a:pt x="7757191" y="7565003"/>
                </a:cubicBezTo>
                <a:close/>
                <a:moveTo>
                  <a:pt x="7796831" y="7632065"/>
                </a:moveTo>
                <a:cubicBezTo>
                  <a:pt x="7799769" y="7634337"/>
                  <a:pt x="7800920" y="7637093"/>
                  <a:pt x="7800859" y="7639759"/>
                </a:cubicBezTo>
                <a:cubicBezTo>
                  <a:pt x="7802374" y="7636548"/>
                  <a:pt x="7805614" y="7634185"/>
                  <a:pt x="7809187" y="7633458"/>
                </a:cubicBezTo>
                <a:cubicBezTo>
                  <a:pt x="7809187" y="7632822"/>
                  <a:pt x="7809127" y="7632186"/>
                  <a:pt x="7809187" y="7631550"/>
                </a:cubicBezTo>
                <a:cubicBezTo>
                  <a:pt x="7810096" y="7625340"/>
                  <a:pt x="7815365" y="7620524"/>
                  <a:pt x="7821815" y="7621160"/>
                </a:cubicBezTo>
                <a:cubicBezTo>
                  <a:pt x="7827508" y="7621736"/>
                  <a:pt x="7832323" y="7627006"/>
                  <a:pt x="7832112" y="7632822"/>
                </a:cubicBezTo>
                <a:cubicBezTo>
                  <a:pt x="7832233" y="7633095"/>
                  <a:pt x="7832384" y="7633367"/>
                  <a:pt x="7832505" y="7633640"/>
                </a:cubicBezTo>
                <a:cubicBezTo>
                  <a:pt x="7832565" y="7633731"/>
                  <a:pt x="7832626" y="7633791"/>
                  <a:pt x="7832717" y="7633943"/>
                </a:cubicBezTo>
                <a:cubicBezTo>
                  <a:pt x="7833323" y="7634670"/>
                  <a:pt x="7833838" y="7635427"/>
                  <a:pt x="7834443" y="7636154"/>
                </a:cubicBezTo>
                <a:cubicBezTo>
                  <a:pt x="7834897" y="7636699"/>
                  <a:pt x="7837683" y="7639516"/>
                  <a:pt x="7835110" y="7637032"/>
                </a:cubicBezTo>
                <a:cubicBezTo>
                  <a:pt x="7838380" y="7640213"/>
                  <a:pt x="7840985" y="7643272"/>
                  <a:pt x="7840530" y="7648209"/>
                </a:cubicBezTo>
                <a:cubicBezTo>
                  <a:pt x="7840076" y="7653177"/>
                  <a:pt x="7836623" y="7656994"/>
                  <a:pt x="7831991" y="7658357"/>
                </a:cubicBezTo>
                <a:cubicBezTo>
                  <a:pt x="7831052" y="7658629"/>
                  <a:pt x="7830082" y="7658811"/>
                  <a:pt x="7829114" y="7658902"/>
                </a:cubicBezTo>
                <a:cubicBezTo>
                  <a:pt x="7821937" y="7661446"/>
                  <a:pt x="7813669" y="7658690"/>
                  <a:pt x="7807037" y="7655661"/>
                </a:cubicBezTo>
                <a:cubicBezTo>
                  <a:pt x="7801949" y="7653329"/>
                  <a:pt x="7799345" y="7648543"/>
                  <a:pt x="7800011" y="7643242"/>
                </a:cubicBezTo>
                <a:cubicBezTo>
                  <a:pt x="7797256" y="7649693"/>
                  <a:pt x="7787898" y="7654298"/>
                  <a:pt x="7780509" y="7648482"/>
                </a:cubicBezTo>
                <a:cubicBezTo>
                  <a:pt x="7768820" y="7639274"/>
                  <a:pt x="7785264" y="7622978"/>
                  <a:pt x="7796831" y="7632065"/>
                </a:cubicBezTo>
                <a:close/>
                <a:moveTo>
                  <a:pt x="7815668" y="7733021"/>
                </a:moveTo>
                <a:lnTo>
                  <a:pt x="7812518" y="7737080"/>
                </a:lnTo>
                <a:cubicBezTo>
                  <a:pt x="7808672" y="7742017"/>
                  <a:pt x="7801283" y="7743047"/>
                  <a:pt x="7796286" y="7739200"/>
                </a:cubicBezTo>
                <a:cubicBezTo>
                  <a:pt x="7791381" y="7735414"/>
                  <a:pt x="7790321" y="7727902"/>
                  <a:pt x="7794167" y="7722965"/>
                </a:cubicBezTo>
                <a:lnTo>
                  <a:pt x="7797346" y="7718906"/>
                </a:lnTo>
                <a:cubicBezTo>
                  <a:pt x="7801193" y="7713969"/>
                  <a:pt x="7808551" y="7712939"/>
                  <a:pt x="7813578" y="7716786"/>
                </a:cubicBezTo>
                <a:cubicBezTo>
                  <a:pt x="7818453" y="7720572"/>
                  <a:pt x="7819513" y="7728084"/>
                  <a:pt x="7815668" y="7733021"/>
                </a:cubicBezTo>
                <a:close/>
                <a:moveTo>
                  <a:pt x="7776965" y="8025259"/>
                </a:moveTo>
                <a:cubicBezTo>
                  <a:pt x="7776965" y="8019231"/>
                  <a:pt x="7782598" y="8012355"/>
                  <a:pt x="7789109" y="8013113"/>
                </a:cubicBezTo>
                <a:cubicBezTo>
                  <a:pt x="7789866" y="8013234"/>
                  <a:pt x="7790624" y="8013263"/>
                  <a:pt x="7791411" y="8013263"/>
                </a:cubicBezTo>
                <a:lnTo>
                  <a:pt x="7791411" y="8013263"/>
                </a:lnTo>
                <a:cubicBezTo>
                  <a:pt x="7791502" y="8013234"/>
                  <a:pt x="7791502" y="8013203"/>
                  <a:pt x="7791623" y="8013142"/>
                </a:cubicBezTo>
                <a:cubicBezTo>
                  <a:pt x="7791774" y="8013021"/>
                  <a:pt x="7791805" y="8012991"/>
                  <a:pt x="7792077" y="8012719"/>
                </a:cubicBezTo>
                <a:cubicBezTo>
                  <a:pt x="7797074" y="8008114"/>
                  <a:pt x="7804342" y="8008326"/>
                  <a:pt x="7809248" y="8012930"/>
                </a:cubicBezTo>
                <a:cubicBezTo>
                  <a:pt x="7813942" y="8017322"/>
                  <a:pt x="7813699" y="8025803"/>
                  <a:pt x="7809036" y="8030105"/>
                </a:cubicBezTo>
                <a:cubicBezTo>
                  <a:pt x="7803584" y="8035133"/>
                  <a:pt x="7796620" y="8038222"/>
                  <a:pt x="7789109" y="8037375"/>
                </a:cubicBezTo>
                <a:cubicBezTo>
                  <a:pt x="7782568" y="8036678"/>
                  <a:pt x="7776965" y="8032438"/>
                  <a:pt x="7776965" y="8025259"/>
                </a:cubicBezTo>
                <a:close/>
                <a:moveTo>
                  <a:pt x="7788080" y="8099923"/>
                </a:moveTo>
                <a:cubicBezTo>
                  <a:pt x="7789988" y="8093017"/>
                  <a:pt x="7796528" y="8090534"/>
                  <a:pt x="7803040" y="8091442"/>
                </a:cubicBezTo>
                <a:lnTo>
                  <a:pt x="7808399" y="8092199"/>
                </a:lnTo>
                <a:cubicBezTo>
                  <a:pt x="7814941" y="8093139"/>
                  <a:pt x="7818453" y="8101438"/>
                  <a:pt x="7816879" y="8107162"/>
                </a:cubicBezTo>
                <a:cubicBezTo>
                  <a:pt x="7814971" y="8114068"/>
                  <a:pt x="7808430" y="8116552"/>
                  <a:pt x="7801919" y="8115643"/>
                </a:cubicBezTo>
                <a:lnTo>
                  <a:pt x="7796559" y="8114886"/>
                </a:lnTo>
                <a:cubicBezTo>
                  <a:pt x="7790018" y="8113947"/>
                  <a:pt x="7786505" y="8105618"/>
                  <a:pt x="7788080" y="8099923"/>
                </a:cubicBezTo>
                <a:close/>
                <a:moveTo>
                  <a:pt x="7808157" y="8194307"/>
                </a:moveTo>
                <a:cubicBezTo>
                  <a:pt x="7792683" y="8192096"/>
                  <a:pt x="7794772" y="8167863"/>
                  <a:pt x="7810217" y="8170074"/>
                </a:cubicBezTo>
                <a:cubicBezTo>
                  <a:pt x="7825661" y="8172285"/>
                  <a:pt x="7823632" y="8196487"/>
                  <a:pt x="7808157" y="8194307"/>
                </a:cubicBezTo>
                <a:close/>
                <a:moveTo>
                  <a:pt x="7818060" y="8047097"/>
                </a:moveTo>
                <a:cubicBezTo>
                  <a:pt x="7802555" y="8044886"/>
                  <a:pt x="7807400" y="8021079"/>
                  <a:pt x="7822814" y="8023259"/>
                </a:cubicBezTo>
                <a:cubicBezTo>
                  <a:pt x="7838319" y="8025501"/>
                  <a:pt x="7833474" y="8049308"/>
                  <a:pt x="7818060" y="8047097"/>
                </a:cubicBezTo>
                <a:close/>
                <a:moveTo>
                  <a:pt x="7852644" y="8116219"/>
                </a:moveTo>
                <a:cubicBezTo>
                  <a:pt x="7851674" y="8122974"/>
                  <a:pt x="7847163" y="8127851"/>
                  <a:pt x="7840015" y="8127881"/>
                </a:cubicBezTo>
                <a:cubicBezTo>
                  <a:pt x="7833898" y="8127911"/>
                  <a:pt x="7827448" y="8121550"/>
                  <a:pt x="7828357" y="8115250"/>
                </a:cubicBezTo>
                <a:lnTo>
                  <a:pt x="7829114" y="8109888"/>
                </a:lnTo>
                <a:cubicBezTo>
                  <a:pt x="7830082" y="8103134"/>
                  <a:pt x="7834595" y="8098287"/>
                  <a:pt x="7841741" y="8098227"/>
                </a:cubicBezTo>
                <a:cubicBezTo>
                  <a:pt x="7847828" y="8098227"/>
                  <a:pt x="7854279" y="8104557"/>
                  <a:pt x="7853401" y="8110858"/>
                </a:cubicBezTo>
                <a:lnTo>
                  <a:pt x="7852644" y="8116219"/>
                </a:lnTo>
                <a:close/>
                <a:moveTo>
                  <a:pt x="7870784" y="7995635"/>
                </a:moveTo>
                <a:cubicBezTo>
                  <a:pt x="7870208" y="7995726"/>
                  <a:pt x="7869753" y="7996089"/>
                  <a:pt x="7869148" y="7996120"/>
                </a:cubicBezTo>
                <a:lnTo>
                  <a:pt x="7861517" y="7996362"/>
                </a:lnTo>
                <a:cubicBezTo>
                  <a:pt x="7854915" y="7996574"/>
                  <a:pt x="7849706" y="7989668"/>
                  <a:pt x="7850039" y="7983580"/>
                </a:cubicBezTo>
                <a:cubicBezTo>
                  <a:pt x="7850311" y="7978370"/>
                  <a:pt x="7853673" y="7974644"/>
                  <a:pt x="7858125" y="7973009"/>
                </a:cubicBezTo>
                <a:cubicBezTo>
                  <a:pt x="7858640" y="7971222"/>
                  <a:pt x="7859427" y="7969495"/>
                  <a:pt x="7860759" y="7967950"/>
                </a:cubicBezTo>
                <a:cubicBezTo>
                  <a:pt x="7863636" y="7964679"/>
                  <a:pt x="7868573" y="7963588"/>
                  <a:pt x="7872812" y="7964709"/>
                </a:cubicBezTo>
                <a:cubicBezTo>
                  <a:pt x="7877052" y="7963225"/>
                  <a:pt x="7882230" y="7964376"/>
                  <a:pt x="7885592" y="7967313"/>
                </a:cubicBezTo>
                <a:cubicBezTo>
                  <a:pt x="7888559" y="7969889"/>
                  <a:pt x="7889407" y="7973523"/>
                  <a:pt x="7888983" y="7977067"/>
                </a:cubicBezTo>
                <a:cubicBezTo>
                  <a:pt x="7891891" y="7981308"/>
                  <a:pt x="7892526" y="7987032"/>
                  <a:pt x="7888015" y="7991849"/>
                </a:cubicBezTo>
                <a:lnTo>
                  <a:pt x="7885743" y="7994302"/>
                </a:lnTo>
                <a:cubicBezTo>
                  <a:pt x="7881019" y="7999361"/>
                  <a:pt x="7875144" y="7998725"/>
                  <a:pt x="7870784" y="7995635"/>
                </a:cubicBezTo>
                <a:close/>
                <a:moveTo>
                  <a:pt x="7914452" y="8091442"/>
                </a:moveTo>
                <a:cubicBezTo>
                  <a:pt x="7918449" y="8087050"/>
                  <a:pt x="7926322" y="8085596"/>
                  <a:pt x="7930895" y="8089898"/>
                </a:cubicBezTo>
                <a:lnTo>
                  <a:pt x="7934832" y="8093592"/>
                </a:lnTo>
                <a:cubicBezTo>
                  <a:pt x="7939647" y="8098076"/>
                  <a:pt x="7941222" y="8105103"/>
                  <a:pt x="7936891" y="8110646"/>
                </a:cubicBezTo>
                <a:cubicBezTo>
                  <a:pt x="7933106" y="8115492"/>
                  <a:pt x="7924627" y="8117189"/>
                  <a:pt x="7919842" y="8112706"/>
                </a:cubicBezTo>
                <a:lnTo>
                  <a:pt x="7915905" y="8109010"/>
                </a:lnTo>
                <a:cubicBezTo>
                  <a:pt x="7914784" y="8107980"/>
                  <a:pt x="7913876" y="8106768"/>
                  <a:pt x="7913149" y="8105497"/>
                </a:cubicBezTo>
                <a:cubicBezTo>
                  <a:pt x="7910999" y="8107919"/>
                  <a:pt x="7908001" y="8109525"/>
                  <a:pt x="7904640" y="8109646"/>
                </a:cubicBezTo>
                <a:lnTo>
                  <a:pt x="7897009" y="8109919"/>
                </a:lnTo>
                <a:cubicBezTo>
                  <a:pt x="7890437" y="8110131"/>
                  <a:pt x="7884653" y="8104830"/>
                  <a:pt x="7884410" y="8098227"/>
                </a:cubicBezTo>
                <a:cubicBezTo>
                  <a:pt x="7884168" y="8091684"/>
                  <a:pt x="7889528" y="8085839"/>
                  <a:pt x="7896100" y="8085596"/>
                </a:cubicBezTo>
                <a:lnTo>
                  <a:pt x="7903307" y="8085353"/>
                </a:lnTo>
                <a:cubicBezTo>
                  <a:pt x="7900612" y="8082749"/>
                  <a:pt x="7898947" y="8079083"/>
                  <a:pt x="7899522" y="8075207"/>
                </a:cubicBezTo>
                <a:lnTo>
                  <a:pt x="7900279" y="8069876"/>
                </a:lnTo>
                <a:cubicBezTo>
                  <a:pt x="7901217" y="8063363"/>
                  <a:pt x="7907365" y="8058547"/>
                  <a:pt x="7913937" y="8059456"/>
                </a:cubicBezTo>
                <a:cubicBezTo>
                  <a:pt x="7915178" y="8059608"/>
                  <a:pt x="7916299" y="8060152"/>
                  <a:pt x="7917389" y="8060698"/>
                </a:cubicBezTo>
                <a:cubicBezTo>
                  <a:pt x="7920962" y="8054489"/>
                  <a:pt x="7929654" y="8050854"/>
                  <a:pt x="7936438" y="8057215"/>
                </a:cubicBezTo>
                <a:cubicBezTo>
                  <a:pt x="7946492" y="8066635"/>
                  <a:pt x="7934560" y="8081113"/>
                  <a:pt x="7923779" y="8077266"/>
                </a:cubicBezTo>
                <a:lnTo>
                  <a:pt x="7923597" y="8078508"/>
                </a:lnTo>
                <a:cubicBezTo>
                  <a:pt x="7922779" y="8084172"/>
                  <a:pt x="7917995" y="8088292"/>
                  <a:pt x="7912453" y="8088746"/>
                </a:cubicBezTo>
                <a:cubicBezTo>
                  <a:pt x="7913240" y="8089443"/>
                  <a:pt x="7913846" y="8090442"/>
                  <a:pt x="7914452" y="8091442"/>
                </a:cubicBezTo>
                <a:close/>
                <a:moveTo>
                  <a:pt x="7937073" y="7976674"/>
                </a:moveTo>
                <a:cubicBezTo>
                  <a:pt x="7932803" y="7981974"/>
                  <a:pt x="7923839" y="7984519"/>
                  <a:pt x="7917328" y="7978430"/>
                </a:cubicBezTo>
                <a:cubicBezTo>
                  <a:pt x="7909848" y="7971433"/>
                  <a:pt x="7915390" y="7962407"/>
                  <a:pt x="7923264" y="7960014"/>
                </a:cubicBezTo>
                <a:lnTo>
                  <a:pt x="7918267" y="7960165"/>
                </a:lnTo>
                <a:cubicBezTo>
                  <a:pt x="7911696" y="7960378"/>
                  <a:pt x="7906124" y="7954410"/>
                  <a:pt x="7906124" y="7947988"/>
                </a:cubicBezTo>
                <a:cubicBezTo>
                  <a:pt x="7906124" y="7941265"/>
                  <a:pt x="7911726" y="7936085"/>
                  <a:pt x="7918298" y="7935873"/>
                </a:cubicBezTo>
                <a:lnTo>
                  <a:pt x="7925929" y="7935630"/>
                </a:lnTo>
                <a:cubicBezTo>
                  <a:pt x="7932501" y="7935419"/>
                  <a:pt x="7938072" y="7941386"/>
                  <a:pt x="7938072" y="7947777"/>
                </a:cubicBezTo>
                <a:cubicBezTo>
                  <a:pt x="7938072" y="7950322"/>
                  <a:pt x="7937043" y="7952533"/>
                  <a:pt x="7935680" y="7954441"/>
                </a:cubicBezTo>
                <a:cubicBezTo>
                  <a:pt x="7936134" y="7952987"/>
                  <a:pt x="7936831" y="7951624"/>
                  <a:pt x="7937890" y="7950472"/>
                </a:cubicBezTo>
                <a:lnTo>
                  <a:pt x="7945280" y="7942598"/>
                </a:lnTo>
                <a:cubicBezTo>
                  <a:pt x="7949762" y="7937782"/>
                  <a:pt x="7957090" y="7936600"/>
                  <a:pt x="7962390" y="7941022"/>
                </a:cubicBezTo>
                <a:cubicBezTo>
                  <a:pt x="7967205" y="7945020"/>
                  <a:pt x="7968446" y="7953350"/>
                  <a:pt x="7963965" y="7958136"/>
                </a:cubicBezTo>
                <a:lnTo>
                  <a:pt x="7956575" y="7966011"/>
                </a:lnTo>
                <a:cubicBezTo>
                  <a:pt x="7956091" y="7966556"/>
                  <a:pt x="7955455" y="7966860"/>
                  <a:pt x="7954879" y="7967284"/>
                </a:cubicBezTo>
                <a:cubicBezTo>
                  <a:pt x="7956333" y="7967859"/>
                  <a:pt x="7957787" y="7968525"/>
                  <a:pt x="7959119" y="7969768"/>
                </a:cubicBezTo>
                <a:cubicBezTo>
                  <a:pt x="7970506" y="7980429"/>
                  <a:pt x="7951760" y="7995938"/>
                  <a:pt x="7940496" y="7985367"/>
                </a:cubicBezTo>
                <a:cubicBezTo>
                  <a:pt x="7937558" y="7982580"/>
                  <a:pt x="7936649" y="7979521"/>
                  <a:pt x="7937073" y="7976674"/>
                </a:cubicBezTo>
                <a:close/>
                <a:moveTo>
                  <a:pt x="7994732" y="8065726"/>
                </a:moveTo>
                <a:lnTo>
                  <a:pt x="7991038" y="8069664"/>
                </a:lnTo>
                <a:cubicBezTo>
                  <a:pt x="7986526" y="8074480"/>
                  <a:pt x="7977804" y="8072934"/>
                  <a:pt x="7973898" y="8068361"/>
                </a:cubicBezTo>
                <a:cubicBezTo>
                  <a:pt x="7972596" y="8066847"/>
                  <a:pt x="7971959" y="8065150"/>
                  <a:pt x="7971536" y="8063454"/>
                </a:cubicBezTo>
                <a:cubicBezTo>
                  <a:pt x="7971172" y="8064393"/>
                  <a:pt x="7970687" y="8065241"/>
                  <a:pt x="7970112" y="8066089"/>
                </a:cubicBezTo>
                <a:cubicBezTo>
                  <a:pt x="7974200" y="8071935"/>
                  <a:pt x="7973140" y="8080689"/>
                  <a:pt x="7967386" y="8083870"/>
                </a:cubicBezTo>
                <a:cubicBezTo>
                  <a:pt x="7972717" y="8085142"/>
                  <a:pt x="7977017" y="8088746"/>
                  <a:pt x="7977319" y="8094835"/>
                </a:cubicBezTo>
                <a:cubicBezTo>
                  <a:pt x="7977622" y="8100832"/>
                  <a:pt x="7972293" y="8108011"/>
                  <a:pt x="7965751" y="8107556"/>
                </a:cubicBezTo>
                <a:cubicBezTo>
                  <a:pt x="7964964" y="8107465"/>
                  <a:pt x="7964146" y="8107435"/>
                  <a:pt x="7963359" y="8107496"/>
                </a:cubicBezTo>
                <a:cubicBezTo>
                  <a:pt x="7963268" y="8107496"/>
                  <a:pt x="7963299" y="8107496"/>
                  <a:pt x="7963208" y="8107496"/>
                </a:cubicBezTo>
                <a:cubicBezTo>
                  <a:pt x="7963147" y="8107526"/>
                  <a:pt x="7963116" y="8107526"/>
                  <a:pt x="7963086" y="8107556"/>
                </a:cubicBezTo>
                <a:cubicBezTo>
                  <a:pt x="7962965" y="8107648"/>
                  <a:pt x="7962905" y="8107738"/>
                  <a:pt x="7962753" y="8107890"/>
                </a:cubicBezTo>
                <a:cubicBezTo>
                  <a:pt x="7957969" y="8112706"/>
                  <a:pt x="7950731" y="8112887"/>
                  <a:pt x="7945583" y="8108495"/>
                </a:cubicBezTo>
                <a:cubicBezTo>
                  <a:pt x="7940707" y="8104346"/>
                  <a:pt x="7940496" y="8095834"/>
                  <a:pt x="7944977" y="8091321"/>
                </a:cubicBezTo>
                <a:cubicBezTo>
                  <a:pt x="7948732" y="8087535"/>
                  <a:pt x="7953487" y="8085384"/>
                  <a:pt x="7958574" y="8084324"/>
                </a:cubicBezTo>
                <a:cubicBezTo>
                  <a:pt x="7950792" y="8081749"/>
                  <a:pt x="7948066" y="8072965"/>
                  <a:pt x="7950519" y="8066786"/>
                </a:cubicBezTo>
                <a:cubicBezTo>
                  <a:pt x="7943978" y="8057699"/>
                  <a:pt x="7953669" y="8045735"/>
                  <a:pt x="7963389" y="8048279"/>
                </a:cubicBezTo>
                <a:cubicBezTo>
                  <a:pt x="7962542" y="8044250"/>
                  <a:pt x="7963601" y="8039797"/>
                  <a:pt x="7966478" y="8036768"/>
                </a:cubicBezTo>
                <a:lnTo>
                  <a:pt x="7967265" y="8035951"/>
                </a:lnTo>
                <a:cubicBezTo>
                  <a:pt x="7965872" y="8036345"/>
                  <a:pt x="7964328" y="8036496"/>
                  <a:pt x="7962511" y="8036253"/>
                </a:cubicBezTo>
                <a:cubicBezTo>
                  <a:pt x="7947430" y="8034103"/>
                  <a:pt x="7947491" y="8010477"/>
                  <a:pt x="7962329" y="8011991"/>
                </a:cubicBezTo>
                <a:cubicBezTo>
                  <a:pt x="7962753" y="8009386"/>
                  <a:pt x="7963844" y="8006872"/>
                  <a:pt x="7965751" y="8004813"/>
                </a:cubicBezTo>
                <a:lnTo>
                  <a:pt x="7973140" y="7996938"/>
                </a:lnTo>
                <a:cubicBezTo>
                  <a:pt x="7977653" y="7992121"/>
                  <a:pt x="7986071" y="7993000"/>
                  <a:pt x="7990311" y="7997543"/>
                </a:cubicBezTo>
                <a:cubicBezTo>
                  <a:pt x="7995005" y="8002601"/>
                  <a:pt x="7994187" y="8009932"/>
                  <a:pt x="7989706" y="8014717"/>
                </a:cubicBezTo>
                <a:lnTo>
                  <a:pt x="7987101" y="8017504"/>
                </a:lnTo>
                <a:cubicBezTo>
                  <a:pt x="7988464" y="8017293"/>
                  <a:pt x="7989917" y="8017201"/>
                  <a:pt x="7991552" y="8017565"/>
                </a:cubicBezTo>
                <a:cubicBezTo>
                  <a:pt x="8002485" y="8020019"/>
                  <a:pt x="8003787" y="8033104"/>
                  <a:pt x="7998003" y="8039010"/>
                </a:cubicBezTo>
                <a:lnTo>
                  <a:pt x="7999002" y="8038980"/>
                </a:lnTo>
                <a:cubicBezTo>
                  <a:pt x="8005604" y="8038768"/>
                  <a:pt x="8010722" y="8045886"/>
                  <a:pt x="8010329" y="8051913"/>
                </a:cubicBezTo>
                <a:cubicBezTo>
                  <a:pt x="8009843" y="8058911"/>
                  <a:pt x="8003938" y="8063000"/>
                  <a:pt x="7997398" y="8063242"/>
                </a:cubicBezTo>
                <a:lnTo>
                  <a:pt x="7996489" y="8063272"/>
                </a:lnTo>
                <a:cubicBezTo>
                  <a:pt x="7995913" y="8064090"/>
                  <a:pt x="7995429" y="8064999"/>
                  <a:pt x="7994732" y="8065726"/>
                </a:cubicBezTo>
                <a:close/>
                <a:moveTo>
                  <a:pt x="8021897" y="8091170"/>
                </a:moveTo>
                <a:cubicBezTo>
                  <a:pt x="8020806" y="8090140"/>
                  <a:pt x="8020170" y="8089019"/>
                  <a:pt x="8019534" y="8087868"/>
                </a:cubicBezTo>
                <a:cubicBezTo>
                  <a:pt x="8017566" y="8093290"/>
                  <a:pt x="8012418" y="8097955"/>
                  <a:pt x="8005240" y="8096925"/>
                </a:cubicBezTo>
                <a:cubicBezTo>
                  <a:pt x="7989796" y="8094714"/>
                  <a:pt x="7996459" y="8071330"/>
                  <a:pt x="8011721" y="8073510"/>
                </a:cubicBezTo>
                <a:cubicBezTo>
                  <a:pt x="8015204" y="8073995"/>
                  <a:pt x="8017414" y="8075661"/>
                  <a:pt x="8018808" y="8077751"/>
                </a:cubicBezTo>
                <a:cubicBezTo>
                  <a:pt x="8021593" y="8070633"/>
                  <a:pt x="8030345" y="8065817"/>
                  <a:pt x="8037462" y="8072511"/>
                </a:cubicBezTo>
                <a:cubicBezTo>
                  <a:pt x="8048879" y="8083173"/>
                  <a:pt x="8033283" y="8101831"/>
                  <a:pt x="8021897" y="8091170"/>
                </a:cubicBezTo>
                <a:close/>
                <a:moveTo>
                  <a:pt x="8035857" y="7958106"/>
                </a:moveTo>
                <a:cubicBezTo>
                  <a:pt x="8030194" y="7957167"/>
                  <a:pt x="8024743" y="7955349"/>
                  <a:pt x="8021775" y="7949988"/>
                </a:cubicBezTo>
                <a:cubicBezTo>
                  <a:pt x="8021472" y="7949443"/>
                  <a:pt x="8021351" y="7948928"/>
                  <a:pt x="8021109" y="7948382"/>
                </a:cubicBezTo>
                <a:cubicBezTo>
                  <a:pt x="8011388" y="7941628"/>
                  <a:pt x="8014810" y="7923211"/>
                  <a:pt x="8028225" y="7926241"/>
                </a:cubicBezTo>
                <a:cubicBezTo>
                  <a:pt x="8029498" y="7926513"/>
                  <a:pt x="8030587" y="7926998"/>
                  <a:pt x="8031617" y="7927543"/>
                </a:cubicBezTo>
                <a:cubicBezTo>
                  <a:pt x="8033071" y="7927453"/>
                  <a:pt x="8034555" y="7927543"/>
                  <a:pt x="8035978" y="7927937"/>
                </a:cubicBezTo>
                <a:cubicBezTo>
                  <a:pt x="8040309" y="7929118"/>
                  <a:pt x="8043094" y="7932843"/>
                  <a:pt x="8043973" y="7936994"/>
                </a:cubicBezTo>
                <a:cubicBezTo>
                  <a:pt x="8046698" y="7939144"/>
                  <a:pt x="8048454" y="7942234"/>
                  <a:pt x="8048485" y="7946474"/>
                </a:cubicBezTo>
                <a:cubicBezTo>
                  <a:pt x="8048515" y="7952472"/>
                  <a:pt x="8042156" y="7959136"/>
                  <a:pt x="8035857" y="7958106"/>
                </a:cubicBezTo>
                <a:close/>
                <a:moveTo>
                  <a:pt x="8046426" y="7748863"/>
                </a:moveTo>
                <a:lnTo>
                  <a:pt x="8044275" y="7749136"/>
                </a:lnTo>
                <a:cubicBezTo>
                  <a:pt x="8045729" y="7752982"/>
                  <a:pt x="8045033" y="7757647"/>
                  <a:pt x="8042458" y="7760918"/>
                </a:cubicBezTo>
                <a:lnTo>
                  <a:pt x="8039309" y="7764977"/>
                </a:lnTo>
                <a:cubicBezTo>
                  <a:pt x="8035312" y="7770066"/>
                  <a:pt x="8027862" y="7770127"/>
                  <a:pt x="8023017" y="7766431"/>
                </a:cubicBezTo>
                <a:cubicBezTo>
                  <a:pt x="8017960" y="7762554"/>
                  <a:pt x="8017838" y="7754890"/>
                  <a:pt x="8021563" y="7750135"/>
                </a:cubicBezTo>
                <a:lnTo>
                  <a:pt x="8024712" y="7746076"/>
                </a:lnTo>
                <a:cubicBezTo>
                  <a:pt x="8025803" y="7744683"/>
                  <a:pt x="8027166" y="7743683"/>
                  <a:pt x="8028680" y="7743017"/>
                </a:cubicBezTo>
                <a:cubicBezTo>
                  <a:pt x="8027953" y="7741502"/>
                  <a:pt x="8027499" y="7739867"/>
                  <a:pt x="8027468" y="7738322"/>
                </a:cubicBezTo>
                <a:cubicBezTo>
                  <a:pt x="8027438" y="7734960"/>
                  <a:pt x="8028740" y="7732203"/>
                  <a:pt x="8030830" y="7730204"/>
                </a:cubicBezTo>
                <a:cubicBezTo>
                  <a:pt x="8028044" y="7730780"/>
                  <a:pt x="8025077" y="7730265"/>
                  <a:pt x="8022260" y="7728569"/>
                </a:cubicBezTo>
                <a:cubicBezTo>
                  <a:pt x="8018263" y="7726115"/>
                  <a:pt x="8016446" y="7720602"/>
                  <a:pt x="8017596" y="7715998"/>
                </a:cubicBezTo>
                <a:cubicBezTo>
                  <a:pt x="8015718" y="7717513"/>
                  <a:pt x="8013417" y="7718573"/>
                  <a:pt x="8010479" y="7718543"/>
                </a:cubicBezTo>
                <a:cubicBezTo>
                  <a:pt x="8006997" y="7718512"/>
                  <a:pt x="8003273" y="7716392"/>
                  <a:pt x="8000880" y="7713424"/>
                </a:cubicBezTo>
                <a:cubicBezTo>
                  <a:pt x="8000910" y="7714211"/>
                  <a:pt x="8000940" y="7714999"/>
                  <a:pt x="8000940" y="7715786"/>
                </a:cubicBezTo>
                <a:cubicBezTo>
                  <a:pt x="8001032" y="7718028"/>
                  <a:pt x="8000244" y="7720057"/>
                  <a:pt x="7999184" y="7721935"/>
                </a:cubicBezTo>
                <a:cubicBezTo>
                  <a:pt x="8002879" y="7719330"/>
                  <a:pt x="8007845" y="7718664"/>
                  <a:pt x="8012448" y="7722238"/>
                </a:cubicBezTo>
                <a:cubicBezTo>
                  <a:pt x="8024198" y="7731416"/>
                  <a:pt x="8009753" y="7749499"/>
                  <a:pt x="7998034" y="7740321"/>
                </a:cubicBezTo>
                <a:cubicBezTo>
                  <a:pt x="7992704" y="7736141"/>
                  <a:pt x="7992915" y="7730235"/>
                  <a:pt x="7995671" y="7725782"/>
                </a:cubicBezTo>
                <a:cubicBezTo>
                  <a:pt x="7993763" y="7727145"/>
                  <a:pt x="7991552" y="7728175"/>
                  <a:pt x="7989100" y="7728235"/>
                </a:cubicBezTo>
                <a:cubicBezTo>
                  <a:pt x="7982498" y="7728387"/>
                  <a:pt x="7976896" y="7722934"/>
                  <a:pt x="7976654" y="7716392"/>
                </a:cubicBezTo>
                <a:lnTo>
                  <a:pt x="7976411" y="7708759"/>
                </a:lnTo>
                <a:cubicBezTo>
                  <a:pt x="7976351" y="7707032"/>
                  <a:pt x="7976714" y="7705397"/>
                  <a:pt x="7977350" y="7703882"/>
                </a:cubicBezTo>
                <a:cubicBezTo>
                  <a:pt x="7974140" y="7699702"/>
                  <a:pt x="7974352" y="7693584"/>
                  <a:pt x="7977562" y="7689464"/>
                </a:cubicBezTo>
                <a:lnTo>
                  <a:pt x="7983891" y="7681377"/>
                </a:lnTo>
                <a:cubicBezTo>
                  <a:pt x="7987888" y="7676288"/>
                  <a:pt x="7995429" y="7676349"/>
                  <a:pt x="8000214" y="7680074"/>
                </a:cubicBezTo>
                <a:cubicBezTo>
                  <a:pt x="8003878" y="7682921"/>
                  <a:pt x="8004817" y="7687707"/>
                  <a:pt x="8003666" y="7691948"/>
                </a:cubicBezTo>
                <a:cubicBezTo>
                  <a:pt x="8005634" y="7690100"/>
                  <a:pt x="8008178" y="7688889"/>
                  <a:pt x="8011449" y="7688919"/>
                </a:cubicBezTo>
                <a:cubicBezTo>
                  <a:pt x="8015688" y="7688949"/>
                  <a:pt x="8020412" y="7691887"/>
                  <a:pt x="8022471" y="7695886"/>
                </a:cubicBezTo>
                <a:cubicBezTo>
                  <a:pt x="8022139" y="7694432"/>
                  <a:pt x="8022048" y="7692948"/>
                  <a:pt x="8022260" y="7691464"/>
                </a:cubicBezTo>
                <a:lnTo>
                  <a:pt x="8023017" y="7686132"/>
                </a:lnTo>
                <a:cubicBezTo>
                  <a:pt x="8023289" y="7684224"/>
                  <a:pt x="8024046" y="7682558"/>
                  <a:pt x="8025077" y="7681135"/>
                </a:cubicBezTo>
                <a:cubicBezTo>
                  <a:pt x="8022229" y="7676197"/>
                  <a:pt x="8021169" y="7670381"/>
                  <a:pt x="8023199" y="7664384"/>
                </a:cubicBezTo>
                <a:cubicBezTo>
                  <a:pt x="8024470" y="7660568"/>
                  <a:pt x="8026590" y="7657509"/>
                  <a:pt x="8029225" y="7655085"/>
                </a:cubicBezTo>
                <a:cubicBezTo>
                  <a:pt x="8028528" y="7653329"/>
                  <a:pt x="8028165" y="7651390"/>
                  <a:pt x="8028286" y="7649360"/>
                </a:cubicBezTo>
                <a:cubicBezTo>
                  <a:pt x="8028680" y="7642969"/>
                  <a:pt x="8035373" y="7637669"/>
                  <a:pt x="8041671" y="7638577"/>
                </a:cubicBezTo>
                <a:lnTo>
                  <a:pt x="8052362" y="7640091"/>
                </a:lnTo>
                <a:cubicBezTo>
                  <a:pt x="8056783" y="7640728"/>
                  <a:pt x="8060204" y="7643423"/>
                  <a:pt x="8061931" y="7647089"/>
                </a:cubicBezTo>
                <a:cubicBezTo>
                  <a:pt x="8062113" y="7647089"/>
                  <a:pt x="8062264" y="7647119"/>
                  <a:pt x="8062445" y="7647149"/>
                </a:cubicBezTo>
                <a:cubicBezTo>
                  <a:pt x="8061264" y="7640425"/>
                  <a:pt x="8065474" y="7632974"/>
                  <a:pt x="8073469" y="7632731"/>
                </a:cubicBezTo>
                <a:cubicBezTo>
                  <a:pt x="8073135" y="7631762"/>
                  <a:pt x="8072409" y="7630853"/>
                  <a:pt x="8072409" y="7629823"/>
                </a:cubicBezTo>
                <a:cubicBezTo>
                  <a:pt x="8072348" y="7623099"/>
                  <a:pt x="8077648" y="7618889"/>
                  <a:pt x="8083856" y="7618132"/>
                </a:cubicBezTo>
                <a:lnTo>
                  <a:pt x="8091063" y="7617253"/>
                </a:lnTo>
                <a:cubicBezTo>
                  <a:pt x="8097301" y="7616496"/>
                  <a:pt x="8102692" y="7622978"/>
                  <a:pt x="8102752" y="7628672"/>
                </a:cubicBezTo>
                <a:cubicBezTo>
                  <a:pt x="8102783" y="7631762"/>
                  <a:pt x="8101602" y="7634246"/>
                  <a:pt x="8099815" y="7636184"/>
                </a:cubicBezTo>
                <a:cubicBezTo>
                  <a:pt x="8100785" y="7636881"/>
                  <a:pt x="8101753" y="7637638"/>
                  <a:pt x="8102450" y="7638577"/>
                </a:cubicBezTo>
                <a:cubicBezTo>
                  <a:pt x="8106508" y="7643939"/>
                  <a:pt x="8104085" y="7650724"/>
                  <a:pt x="8099543" y="7654692"/>
                </a:cubicBezTo>
                <a:cubicBezTo>
                  <a:pt x="8095333" y="7658326"/>
                  <a:pt x="8090276" y="7659750"/>
                  <a:pt x="8085127" y="7659750"/>
                </a:cubicBezTo>
                <a:cubicBezTo>
                  <a:pt x="8087611" y="7665838"/>
                  <a:pt x="8087702" y="7673381"/>
                  <a:pt x="8086066" y="7679257"/>
                </a:cubicBezTo>
                <a:cubicBezTo>
                  <a:pt x="8085855" y="7679983"/>
                  <a:pt x="8085037" y="7680438"/>
                  <a:pt x="8084704" y="7681135"/>
                </a:cubicBezTo>
                <a:cubicBezTo>
                  <a:pt x="8088913" y="7685133"/>
                  <a:pt x="8089913" y="7691706"/>
                  <a:pt x="8086339" y="7696492"/>
                </a:cubicBezTo>
                <a:cubicBezTo>
                  <a:pt x="8083038" y="7700914"/>
                  <a:pt x="8076740" y="7702156"/>
                  <a:pt x="8071894" y="7699672"/>
                </a:cubicBezTo>
                <a:cubicBezTo>
                  <a:pt x="8070016" y="7705185"/>
                  <a:pt x="8065080" y="7710001"/>
                  <a:pt x="8057782" y="7708971"/>
                </a:cubicBezTo>
                <a:cubicBezTo>
                  <a:pt x="8050150" y="7707881"/>
                  <a:pt x="8047940" y="7701610"/>
                  <a:pt x="8049454" y="7695825"/>
                </a:cubicBezTo>
                <a:cubicBezTo>
                  <a:pt x="8048333" y="7696067"/>
                  <a:pt x="8047213" y="7696189"/>
                  <a:pt x="8046123" y="7696098"/>
                </a:cubicBezTo>
                <a:cubicBezTo>
                  <a:pt x="8045184" y="7700611"/>
                  <a:pt x="8041641" y="7703761"/>
                  <a:pt x="8037432" y="7704942"/>
                </a:cubicBezTo>
                <a:cubicBezTo>
                  <a:pt x="8037765" y="7705094"/>
                  <a:pt x="8038068" y="7705124"/>
                  <a:pt x="8038400" y="7705336"/>
                </a:cubicBezTo>
                <a:cubicBezTo>
                  <a:pt x="8043458" y="7708426"/>
                  <a:pt x="8045275" y="7716604"/>
                  <a:pt x="8041550" y="7721390"/>
                </a:cubicBezTo>
                <a:lnTo>
                  <a:pt x="8038400" y="7725449"/>
                </a:lnTo>
                <a:cubicBezTo>
                  <a:pt x="8037795" y="7726206"/>
                  <a:pt x="8037069" y="7726721"/>
                  <a:pt x="8036372" y="7727327"/>
                </a:cubicBezTo>
                <a:cubicBezTo>
                  <a:pt x="8037220" y="7727054"/>
                  <a:pt x="8038037" y="7726721"/>
                  <a:pt x="8038946" y="7726630"/>
                </a:cubicBezTo>
                <a:lnTo>
                  <a:pt x="8046153" y="7725751"/>
                </a:lnTo>
                <a:cubicBezTo>
                  <a:pt x="8052391" y="7724994"/>
                  <a:pt x="8057813" y="7731446"/>
                  <a:pt x="8057873" y="7737171"/>
                </a:cubicBezTo>
                <a:cubicBezTo>
                  <a:pt x="8057934" y="7743896"/>
                  <a:pt x="8052604" y="7748136"/>
                  <a:pt x="8046426" y="7748863"/>
                </a:cubicBezTo>
                <a:close/>
                <a:moveTo>
                  <a:pt x="8063990" y="8047612"/>
                </a:moveTo>
                <a:cubicBezTo>
                  <a:pt x="8048788" y="8044190"/>
                  <a:pt x="8052785" y="8020230"/>
                  <a:pt x="8068048" y="8023653"/>
                </a:cubicBezTo>
                <a:cubicBezTo>
                  <a:pt x="8083281" y="8027076"/>
                  <a:pt x="8079252" y="8051066"/>
                  <a:pt x="8063990" y="8047612"/>
                </a:cubicBezTo>
                <a:close/>
                <a:moveTo>
                  <a:pt x="8082160" y="7963164"/>
                </a:moveTo>
                <a:cubicBezTo>
                  <a:pt x="8066897" y="7959741"/>
                  <a:pt x="8072469" y="7936055"/>
                  <a:pt x="8087733" y="7939507"/>
                </a:cubicBezTo>
                <a:cubicBezTo>
                  <a:pt x="8102995" y="7942961"/>
                  <a:pt x="8097453" y="7966587"/>
                  <a:pt x="8082160" y="7963164"/>
                </a:cubicBezTo>
                <a:close/>
                <a:moveTo>
                  <a:pt x="8113049" y="8078690"/>
                </a:moveTo>
                <a:cubicBezTo>
                  <a:pt x="8111596" y="8085111"/>
                  <a:pt x="8105902" y="8089837"/>
                  <a:pt x="8099118" y="8088746"/>
                </a:cubicBezTo>
                <a:cubicBezTo>
                  <a:pt x="8092911" y="8087716"/>
                  <a:pt x="8087641" y="8081173"/>
                  <a:pt x="8089064" y="8074782"/>
                </a:cubicBezTo>
                <a:lnTo>
                  <a:pt x="8091426" y="8064242"/>
                </a:lnTo>
                <a:cubicBezTo>
                  <a:pt x="8092880" y="8057820"/>
                  <a:pt x="8098573" y="8053095"/>
                  <a:pt x="8105357" y="8054185"/>
                </a:cubicBezTo>
                <a:cubicBezTo>
                  <a:pt x="8111565" y="8055215"/>
                  <a:pt x="8116835" y="8061758"/>
                  <a:pt x="8115381" y="8068149"/>
                </a:cubicBezTo>
                <a:lnTo>
                  <a:pt x="8113049" y="8078690"/>
                </a:lnTo>
                <a:close/>
                <a:moveTo>
                  <a:pt x="8150418" y="8010871"/>
                </a:moveTo>
                <a:lnTo>
                  <a:pt x="8149237" y="8016141"/>
                </a:lnTo>
                <a:cubicBezTo>
                  <a:pt x="8147754" y="8022775"/>
                  <a:pt x="8140546" y="8026076"/>
                  <a:pt x="8134338" y="8024713"/>
                </a:cubicBezTo>
                <a:cubicBezTo>
                  <a:pt x="8127736" y="8023259"/>
                  <a:pt x="8124375" y="8016020"/>
                  <a:pt x="8125768" y="8009811"/>
                </a:cubicBezTo>
                <a:lnTo>
                  <a:pt x="8126949" y="8004540"/>
                </a:lnTo>
                <a:cubicBezTo>
                  <a:pt x="8128433" y="7997907"/>
                  <a:pt x="8135641" y="7994575"/>
                  <a:pt x="8141848" y="7995968"/>
                </a:cubicBezTo>
                <a:cubicBezTo>
                  <a:pt x="8148450" y="7997453"/>
                  <a:pt x="8151812" y="8004661"/>
                  <a:pt x="8150418" y="8010871"/>
                </a:cubicBezTo>
                <a:close/>
                <a:moveTo>
                  <a:pt x="8154810" y="7938417"/>
                </a:moveTo>
                <a:cubicBezTo>
                  <a:pt x="8153719" y="7943143"/>
                  <a:pt x="8150267" y="7945627"/>
                  <a:pt x="8146331" y="7947898"/>
                </a:cubicBezTo>
                <a:cubicBezTo>
                  <a:pt x="8143272" y="7949655"/>
                  <a:pt x="8139789" y="7949261"/>
                  <a:pt x="8136851" y="7947746"/>
                </a:cubicBezTo>
                <a:cubicBezTo>
                  <a:pt x="8136609" y="7947777"/>
                  <a:pt x="8136367" y="7947807"/>
                  <a:pt x="8136155" y="7947867"/>
                </a:cubicBezTo>
                <a:cubicBezTo>
                  <a:pt x="8129766" y="7948958"/>
                  <a:pt x="8124162" y="7944294"/>
                  <a:pt x="8122952" y="7938205"/>
                </a:cubicBezTo>
                <a:cubicBezTo>
                  <a:pt x="8121710" y="7932026"/>
                  <a:pt x="8126646" y="7926029"/>
                  <a:pt x="8132612" y="7924999"/>
                </a:cubicBezTo>
                <a:cubicBezTo>
                  <a:pt x="8136972" y="7924272"/>
                  <a:pt x="8141515" y="7923151"/>
                  <a:pt x="8145906" y="7924212"/>
                </a:cubicBezTo>
                <a:cubicBezTo>
                  <a:pt x="8152266" y="7925726"/>
                  <a:pt x="8156293" y="7931935"/>
                  <a:pt x="8154810" y="7938417"/>
                </a:cubicBezTo>
                <a:close/>
                <a:moveTo>
                  <a:pt x="8158110" y="7919365"/>
                </a:moveTo>
                <a:lnTo>
                  <a:pt x="8152841" y="7918184"/>
                </a:lnTo>
                <a:cubicBezTo>
                  <a:pt x="8146209" y="7916699"/>
                  <a:pt x="8142818" y="7909611"/>
                  <a:pt x="8144149" y="7903341"/>
                </a:cubicBezTo>
                <a:cubicBezTo>
                  <a:pt x="8144241" y="7902857"/>
                  <a:pt x="8144574" y="7902554"/>
                  <a:pt x="8144725" y="7902100"/>
                </a:cubicBezTo>
                <a:cubicBezTo>
                  <a:pt x="8140546" y="7903402"/>
                  <a:pt x="8135701" y="7903493"/>
                  <a:pt x="8130795" y="7902282"/>
                </a:cubicBezTo>
                <a:cubicBezTo>
                  <a:pt x="8129250" y="7910339"/>
                  <a:pt x="8117016" y="7916518"/>
                  <a:pt x="8108749" y="7908794"/>
                </a:cubicBezTo>
                <a:cubicBezTo>
                  <a:pt x="8105417" y="7905674"/>
                  <a:pt x="8104872" y="7902221"/>
                  <a:pt x="8105750" y="7899071"/>
                </a:cubicBezTo>
                <a:cubicBezTo>
                  <a:pt x="8105085" y="7898738"/>
                  <a:pt x="8104267" y="7898949"/>
                  <a:pt x="8103661" y="7898465"/>
                </a:cubicBezTo>
                <a:cubicBezTo>
                  <a:pt x="8103146" y="7898102"/>
                  <a:pt x="8102904" y="7897889"/>
                  <a:pt x="8102813" y="7897829"/>
                </a:cubicBezTo>
                <a:cubicBezTo>
                  <a:pt x="8102752" y="7897799"/>
                  <a:pt x="8102692" y="7897768"/>
                  <a:pt x="8102631" y="7897738"/>
                </a:cubicBezTo>
                <a:cubicBezTo>
                  <a:pt x="8102602" y="7897738"/>
                  <a:pt x="8102571" y="7897708"/>
                  <a:pt x="8102541" y="7897708"/>
                </a:cubicBezTo>
                <a:cubicBezTo>
                  <a:pt x="8101905" y="7897950"/>
                  <a:pt x="8101269" y="7898192"/>
                  <a:pt x="8100603" y="7898525"/>
                </a:cubicBezTo>
                <a:cubicBezTo>
                  <a:pt x="8094818" y="7901433"/>
                  <a:pt x="8087975" y="7897011"/>
                  <a:pt x="8085734" y="7891740"/>
                </a:cubicBezTo>
                <a:cubicBezTo>
                  <a:pt x="8084280" y="7888348"/>
                  <a:pt x="8084946" y="7885076"/>
                  <a:pt x="8086642" y="7882290"/>
                </a:cubicBezTo>
                <a:cubicBezTo>
                  <a:pt x="8086673" y="7881775"/>
                  <a:pt x="8086460" y="7881290"/>
                  <a:pt x="8086551" y="7880806"/>
                </a:cubicBezTo>
                <a:cubicBezTo>
                  <a:pt x="8086218" y="7881503"/>
                  <a:pt x="8085764" y="7882169"/>
                  <a:pt x="8085188" y="7882775"/>
                </a:cubicBezTo>
                <a:lnTo>
                  <a:pt x="8081493" y="7886713"/>
                </a:lnTo>
                <a:cubicBezTo>
                  <a:pt x="8076982" y="7891529"/>
                  <a:pt x="8070471" y="7893770"/>
                  <a:pt x="8064535" y="7889560"/>
                </a:cubicBezTo>
                <a:cubicBezTo>
                  <a:pt x="8059720" y="7886106"/>
                  <a:pt x="8057206" y="7877413"/>
                  <a:pt x="8061689" y="7872597"/>
                </a:cubicBezTo>
                <a:lnTo>
                  <a:pt x="8065383" y="7868659"/>
                </a:lnTo>
                <a:cubicBezTo>
                  <a:pt x="8069895" y="7863843"/>
                  <a:pt x="8076406" y="7861602"/>
                  <a:pt x="8082342" y="7865812"/>
                </a:cubicBezTo>
                <a:cubicBezTo>
                  <a:pt x="8085794" y="7868266"/>
                  <a:pt x="8087975" y="7873354"/>
                  <a:pt x="8087399" y="7877838"/>
                </a:cubicBezTo>
                <a:cubicBezTo>
                  <a:pt x="8087975" y="7876474"/>
                  <a:pt x="8088732" y="7875172"/>
                  <a:pt x="8089761" y="7874082"/>
                </a:cubicBezTo>
                <a:lnTo>
                  <a:pt x="8093456" y="7870144"/>
                </a:lnTo>
                <a:cubicBezTo>
                  <a:pt x="8094758" y="7868750"/>
                  <a:pt x="8096333" y="7867812"/>
                  <a:pt x="8097998" y="7867236"/>
                </a:cubicBezTo>
                <a:cubicBezTo>
                  <a:pt x="8098483" y="7861571"/>
                  <a:pt x="8100966" y="7856210"/>
                  <a:pt x="8106053" y="7852424"/>
                </a:cubicBezTo>
                <a:cubicBezTo>
                  <a:pt x="8109293" y="7850001"/>
                  <a:pt x="8112777" y="7848729"/>
                  <a:pt x="8116320" y="7848274"/>
                </a:cubicBezTo>
                <a:cubicBezTo>
                  <a:pt x="8116743" y="7846426"/>
                  <a:pt x="8117561" y="7844640"/>
                  <a:pt x="8118833" y="7843034"/>
                </a:cubicBezTo>
                <a:cubicBezTo>
                  <a:pt x="8120892" y="7840460"/>
                  <a:pt x="8124162" y="7839127"/>
                  <a:pt x="8127464" y="7838975"/>
                </a:cubicBezTo>
                <a:cubicBezTo>
                  <a:pt x="8129432" y="7838581"/>
                  <a:pt x="8131401" y="7838491"/>
                  <a:pt x="8133248" y="7839036"/>
                </a:cubicBezTo>
                <a:cubicBezTo>
                  <a:pt x="8137064" y="7840187"/>
                  <a:pt x="8139486" y="7842974"/>
                  <a:pt x="8140728" y="7846305"/>
                </a:cubicBezTo>
                <a:lnTo>
                  <a:pt x="8143847" y="7849213"/>
                </a:lnTo>
                <a:cubicBezTo>
                  <a:pt x="8147118" y="7852303"/>
                  <a:pt x="8148390" y="7856453"/>
                  <a:pt x="8147662" y="7860451"/>
                </a:cubicBezTo>
                <a:cubicBezTo>
                  <a:pt x="8147783" y="7860542"/>
                  <a:pt x="8147905" y="7860663"/>
                  <a:pt x="8148056" y="7860784"/>
                </a:cubicBezTo>
                <a:cubicBezTo>
                  <a:pt x="8150449" y="7855635"/>
                  <a:pt x="8156233" y="7852000"/>
                  <a:pt x="8161956" y="7853424"/>
                </a:cubicBezTo>
                <a:cubicBezTo>
                  <a:pt x="8164500" y="7849668"/>
                  <a:pt x="8168740" y="7847548"/>
                  <a:pt x="8173766" y="7848123"/>
                </a:cubicBezTo>
                <a:cubicBezTo>
                  <a:pt x="8174039" y="7848153"/>
                  <a:pt x="8174252" y="7848335"/>
                  <a:pt x="8174524" y="7848395"/>
                </a:cubicBezTo>
                <a:cubicBezTo>
                  <a:pt x="8174675" y="7848063"/>
                  <a:pt x="8174705" y="7847729"/>
                  <a:pt x="8174887" y="7847366"/>
                </a:cubicBezTo>
                <a:cubicBezTo>
                  <a:pt x="8177916" y="7842307"/>
                  <a:pt x="8186153" y="7840338"/>
                  <a:pt x="8190907" y="7844094"/>
                </a:cubicBezTo>
                <a:lnTo>
                  <a:pt x="8194965" y="7847244"/>
                </a:lnTo>
                <a:cubicBezTo>
                  <a:pt x="8200083" y="7851242"/>
                  <a:pt x="8201688" y="7857512"/>
                  <a:pt x="8198266" y="7863268"/>
                </a:cubicBezTo>
                <a:cubicBezTo>
                  <a:pt x="8195359" y="7868175"/>
                  <a:pt x="8187606" y="7870053"/>
                  <a:pt x="8182791" y="7866812"/>
                </a:cubicBezTo>
                <a:lnTo>
                  <a:pt x="8182670" y="7867297"/>
                </a:lnTo>
                <a:cubicBezTo>
                  <a:pt x="8181187" y="7873960"/>
                  <a:pt x="8175644" y="7878170"/>
                  <a:pt x="8168770" y="7877383"/>
                </a:cubicBezTo>
                <a:cubicBezTo>
                  <a:pt x="8167104" y="7877202"/>
                  <a:pt x="8165530" y="7876505"/>
                  <a:pt x="8164106" y="7875535"/>
                </a:cubicBezTo>
                <a:cubicBezTo>
                  <a:pt x="8162744" y="7876323"/>
                  <a:pt x="8161381" y="7877171"/>
                  <a:pt x="8159806" y="7877383"/>
                </a:cubicBezTo>
                <a:cubicBezTo>
                  <a:pt x="8160624" y="7883138"/>
                  <a:pt x="8158140" y="7889378"/>
                  <a:pt x="8154507" y="7894466"/>
                </a:cubicBezTo>
                <a:cubicBezTo>
                  <a:pt x="8155991" y="7894285"/>
                  <a:pt x="8157535" y="7894285"/>
                  <a:pt x="8158989" y="7894587"/>
                </a:cubicBezTo>
                <a:lnTo>
                  <a:pt x="8164258" y="7895799"/>
                </a:lnTo>
                <a:cubicBezTo>
                  <a:pt x="8170889" y="7897284"/>
                  <a:pt x="8174281" y="7904372"/>
                  <a:pt x="8172949" y="7910611"/>
                </a:cubicBezTo>
                <a:cubicBezTo>
                  <a:pt x="8171556" y="7917245"/>
                  <a:pt x="8164319" y="7920758"/>
                  <a:pt x="8158110" y="7919365"/>
                </a:cubicBezTo>
                <a:close/>
                <a:moveTo>
                  <a:pt x="8167831" y="7970434"/>
                </a:moveTo>
                <a:lnTo>
                  <a:pt x="8169012" y="7965163"/>
                </a:lnTo>
                <a:cubicBezTo>
                  <a:pt x="8169103" y="7964739"/>
                  <a:pt x="8169255" y="7964406"/>
                  <a:pt x="8169376" y="7964013"/>
                </a:cubicBezTo>
                <a:cubicBezTo>
                  <a:pt x="8168558" y="7963194"/>
                  <a:pt x="8167831" y="7962316"/>
                  <a:pt x="8167317" y="7961347"/>
                </a:cubicBezTo>
                <a:cubicBezTo>
                  <a:pt x="8164076" y="7955198"/>
                  <a:pt x="8166862" y="7948443"/>
                  <a:pt x="8172404" y="7944930"/>
                </a:cubicBezTo>
                <a:lnTo>
                  <a:pt x="8178854" y="7940840"/>
                </a:lnTo>
                <a:cubicBezTo>
                  <a:pt x="8184427" y="7937296"/>
                  <a:pt x="8192391" y="7940477"/>
                  <a:pt x="8195268" y="7945929"/>
                </a:cubicBezTo>
                <a:cubicBezTo>
                  <a:pt x="8198236" y="7951563"/>
                  <a:pt x="8196085" y="7957712"/>
                  <a:pt x="8191422" y="7961408"/>
                </a:cubicBezTo>
                <a:cubicBezTo>
                  <a:pt x="8192875" y="7963921"/>
                  <a:pt x="8193542" y="7966829"/>
                  <a:pt x="8192906" y="7969616"/>
                </a:cubicBezTo>
                <a:lnTo>
                  <a:pt x="8191725" y="7974886"/>
                </a:lnTo>
                <a:cubicBezTo>
                  <a:pt x="8190241" y="7981550"/>
                  <a:pt x="8184275" y="7985549"/>
                  <a:pt x="8177552" y="7984609"/>
                </a:cubicBezTo>
                <a:cubicBezTo>
                  <a:pt x="8171193" y="7983701"/>
                  <a:pt x="8166439" y="7976643"/>
                  <a:pt x="8167831" y="7970434"/>
                </a:cubicBezTo>
                <a:close/>
                <a:moveTo>
                  <a:pt x="8223491" y="8066816"/>
                </a:moveTo>
                <a:cubicBezTo>
                  <a:pt x="8219585" y="8065938"/>
                  <a:pt x="8217223" y="8063757"/>
                  <a:pt x="8216164" y="8061091"/>
                </a:cubicBezTo>
                <a:cubicBezTo>
                  <a:pt x="8215164" y="8067816"/>
                  <a:pt x="8208743" y="8074540"/>
                  <a:pt x="8200053" y="8072602"/>
                </a:cubicBezTo>
                <a:cubicBezTo>
                  <a:pt x="8190060" y="8070360"/>
                  <a:pt x="8190271" y="8059758"/>
                  <a:pt x="8195843" y="8053701"/>
                </a:cubicBezTo>
                <a:lnTo>
                  <a:pt x="8191604" y="8056366"/>
                </a:lnTo>
                <a:cubicBezTo>
                  <a:pt x="8186031" y="8059879"/>
                  <a:pt x="8178218" y="8057547"/>
                  <a:pt x="8174978" y="8052035"/>
                </a:cubicBezTo>
                <a:cubicBezTo>
                  <a:pt x="8171586" y="8046219"/>
                  <a:pt x="8173766" y="8038919"/>
                  <a:pt x="8179309" y="8035406"/>
                </a:cubicBezTo>
                <a:lnTo>
                  <a:pt x="8185759" y="8031316"/>
                </a:lnTo>
                <a:cubicBezTo>
                  <a:pt x="8191331" y="8027803"/>
                  <a:pt x="8199144" y="8030135"/>
                  <a:pt x="8202384" y="8035678"/>
                </a:cubicBezTo>
                <a:cubicBezTo>
                  <a:pt x="8205261" y="8040616"/>
                  <a:pt x="8204080" y="8046613"/>
                  <a:pt x="8200264" y="8050490"/>
                </a:cubicBezTo>
                <a:cubicBezTo>
                  <a:pt x="8202597" y="8049460"/>
                  <a:pt x="8205292" y="8049097"/>
                  <a:pt x="8208259" y="8049763"/>
                </a:cubicBezTo>
                <a:cubicBezTo>
                  <a:pt x="8212166" y="8050641"/>
                  <a:pt x="8214497" y="8052792"/>
                  <a:pt x="8215588" y="8055457"/>
                </a:cubicBezTo>
                <a:cubicBezTo>
                  <a:pt x="8216587" y="8048733"/>
                  <a:pt x="8223007" y="8042009"/>
                  <a:pt x="8231668" y="8043947"/>
                </a:cubicBezTo>
                <a:cubicBezTo>
                  <a:pt x="8246901" y="8047339"/>
                  <a:pt x="8238603" y="8070179"/>
                  <a:pt x="8223491" y="8066816"/>
                </a:cubicBezTo>
                <a:close/>
                <a:moveTo>
                  <a:pt x="8247930" y="7995090"/>
                </a:moveTo>
                <a:cubicBezTo>
                  <a:pt x="8245477" y="8001814"/>
                  <a:pt x="8238755" y="8003813"/>
                  <a:pt x="8232364" y="8002359"/>
                </a:cubicBezTo>
                <a:lnTo>
                  <a:pt x="8227096" y="8001147"/>
                </a:lnTo>
                <a:cubicBezTo>
                  <a:pt x="8220645" y="7999724"/>
                  <a:pt x="8217798" y="7991122"/>
                  <a:pt x="8219828" y="7985579"/>
                </a:cubicBezTo>
                <a:cubicBezTo>
                  <a:pt x="8222281" y="7978854"/>
                  <a:pt x="8229003" y="7976885"/>
                  <a:pt x="8235393" y="7978309"/>
                </a:cubicBezTo>
                <a:lnTo>
                  <a:pt x="8240662" y="7979490"/>
                </a:lnTo>
                <a:cubicBezTo>
                  <a:pt x="8247113" y="7980975"/>
                  <a:pt x="8249960" y="7989547"/>
                  <a:pt x="8247930" y="7995090"/>
                </a:cubicBezTo>
                <a:close/>
                <a:moveTo>
                  <a:pt x="8260498" y="7911944"/>
                </a:moveTo>
                <a:cubicBezTo>
                  <a:pt x="8275791" y="7915366"/>
                  <a:pt x="8269068" y="7938750"/>
                  <a:pt x="8253897" y="7935327"/>
                </a:cubicBezTo>
                <a:cubicBezTo>
                  <a:pt x="8238603" y="7931905"/>
                  <a:pt x="8245295" y="7908521"/>
                  <a:pt x="8260498" y="7911944"/>
                </a:cubicBezTo>
                <a:close/>
                <a:moveTo>
                  <a:pt x="8312585" y="8014869"/>
                </a:moveTo>
                <a:cubicBezTo>
                  <a:pt x="8305074" y="8013173"/>
                  <a:pt x="8303349" y="8006751"/>
                  <a:pt x="8305317" y="8001118"/>
                </a:cubicBezTo>
                <a:cubicBezTo>
                  <a:pt x="8304196" y="8001269"/>
                  <a:pt x="8303046" y="8001299"/>
                  <a:pt x="8301955" y="8001118"/>
                </a:cubicBezTo>
                <a:cubicBezTo>
                  <a:pt x="8300138" y="8007296"/>
                  <a:pt x="8293597" y="8010568"/>
                  <a:pt x="8287480" y="8009326"/>
                </a:cubicBezTo>
                <a:cubicBezTo>
                  <a:pt x="8283543" y="8008539"/>
                  <a:pt x="8280637" y="8005570"/>
                  <a:pt x="8279243" y="8001996"/>
                </a:cubicBezTo>
                <a:cubicBezTo>
                  <a:pt x="8279304" y="8002784"/>
                  <a:pt x="8279243" y="8003571"/>
                  <a:pt x="8279062" y="8004388"/>
                </a:cubicBezTo>
                <a:lnTo>
                  <a:pt x="8277881" y="8009659"/>
                </a:lnTo>
                <a:cubicBezTo>
                  <a:pt x="8276427" y="8016081"/>
                  <a:pt x="8271945" y="8021352"/>
                  <a:pt x="8264708" y="8020715"/>
                </a:cubicBezTo>
                <a:cubicBezTo>
                  <a:pt x="8258802" y="8020170"/>
                  <a:pt x="8252230" y="8013960"/>
                  <a:pt x="8253684" y="8007539"/>
                </a:cubicBezTo>
                <a:lnTo>
                  <a:pt x="8254865" y="8002269"/>
                </a:lnTo>
                <a:cubicBezTo>
                  <a:pt x="8256319" y="7995847"/>
                  <a:pt x="8260771" y="7990576"/>
                  <a:pt x="8268038" y="7991212"/>
                </a:cubicBezTo>
                <a:cubicBezTo>
                  <a:pt x="8272248" y="7991606"/>
                  <a:pt x="8276730" y="7994877"/>
                  <a:pt x="8278486" y="7999028"/>
                </a:cubicBezTo>
                <a:cubicBezTo>
                  <a:pt x="8278274" y="7997543"/>
                  <a:pt x="8278305" y="7996059"/>
                  <a:pt x="8278638" y="7994605"/>
                </a:cubicBezTo>
                <a:lnTo>
                  <a:pt x="8279819" y="7989335"/>
                </a:lnTo>
                <a:cubicBezTo>
                  <a:pt x="8280243" y="7987457"/>
                  <a:pt x="8281121" y="7985881"/>
                  <a:pt x="8282271" y="7984548"/>
                </a:cubicBezTo>
                <a:cubicBezTo>
                  <a:pt x="8279819" y="7979400"/>
                  <a:pt x="8279243" y="7973523"/>
                  <a:pt x="8281726" y="7967678"/>
                </a:cubicBezTo>
                <a:cubicBezTo>
                  <a:pt x="8283301" y="7963952"/>
                  <a:pt x="8285633" y="7961104"/>
                  <a:pt x="8288480" y="7958893"/>
                </a:cubicBezTo>
                <a:cubicBezTo>
                  <a:pt x="8287935" y="7957107"/>
                  <a:pt x="8287722" y="7955138"/>
                  <a:pt x="8287995" y="7953108"/>
                </a:cubicBezTo>
                <a:cubicBezTo>
                  <a:pt x="8288903" y="7946778"/>
                  <a:pt x="8295990" y="7942022"/>
                  <a:pt x="8302198" y="7943415"/>
                </a:cubicBezTo>
                <a:lnTo>
                  <a:pt x="8312737" y="7945808"/>
                </a:lnTo>
                <a:cubicBezTo>
                  <a:pt x="8317097" y="7946778"/>
                  <a:pt x="8320307" y="7949746"/>
                  <a:pt x="8321731" y="7953532"/>
                </a:cubicBezTo>
                <a:cubicBezTo>
                  <a:pt x="8321912" y="7953532"/>
                  <a:pt x="8322063" y="7953593"/>
                  <a:pt x="8322245" y="7953623"/>
                </a:cubicBezTo>
                <a:cubicBezTo>
                  <a:pt x="8321549" y="7946202"/>
                  <a:pt x="8327121" y="7937932"/>
                  <a:pt x="8336569" y="7940083"/>
                </a:cubicBezTo>
                <a:cubicBezTo>
                  <a:pt x="8347986" y="7942628"/>
                  <a:pt x="8347925" y="7956561"/>
                  <a:pt x="8340809" y="7961983"/>
                </a:cubicBezTo>
                <a:cubicBezTo>
                  <a:pt x="8346108" y="7968646"/>
                  <a:pt x="8346108" y="7979763"/>
                  <a:pt x="8343262" y="7987487"/>
                </a:cubicBezTo>
                <a:cubicBezTo>
                  <a:pt x="8341263" y="7992908"/>
                  <a:pt x="8334934" y="7996180"/>
                  <a:pt x="8328424" y="7998089"/>
                </a:cubicBezTo>
                <a:cubicBezTo>
                  <a:pt x="8331028" y="8005813"/>
                  <a:pt x="8323608" y="8017353"/>
                  <a:pt x="8312585" y="8014869"/>
                </a:cubicBezTo>
                <a:close/>
                <a:moveTo>
                  <a:pt x="8347290" y="8116825"/>
                </a:moveTo>
                <a:cubicBezTo>
                  <a:pt x="8345836" y="8116492"/>
                  <a:pt x="8344716" y="8115825"/>
                  <a:pt x="8343595" y="8115159"/>
                </a:cubicBezTo>
                <a:cubicBezTo>
                  <a:pt x="8344624" y="8120853"/>
                  <a:pt x="8342535" y="8127457"/>
                  <a:pt x="8335843" y="8130213"/>
                </a:cubicBezTo>
                <a:cubicBezTo>
                  <a:pt x="8321397" y="8136120"/>
                  <a:pt x="8315310" y="8112585"/>
                  <a:pt x="8329574" y="8106739"/>
                </a:cubicBezTo>
                <a:cubicBezTo>
                  <a:pt x="8332814" y="8105406"/>
                  <a:pt x="8335570" y="8105708"/>
                  <a:pt x="8337811" y="8106829"/>
                </a:cubicBezTo>
                <a:cubicBezTo>
                  <a:pt x="8336600" y="8099257"/>
                  <a:pt x="8341718" y="8090715"/>
                  <a:pt x="8351257" y="8092866"/>
                </a:cubicBezTo>
                <a:cubicBezTo>
                  <a:pt x="8366489" y="8096289"/>
                  <a:pt x="8362522" y="8120278"/>
                  <a:pt x="8347290" y="8116825"/>
                </a:cubicBezTo>
                <a:close/>
                <a:moveTo>
                  <a:pt x="8375574" y="8084475"/>
                </a:moveTo>
                <a:lnTo>
                  <a:pt x="8370305" y="8083294"/>
                </a:lnTo>
                <a:cubicBezTo>
                  <a:pt x="8363673" y="8081809"/>
                  <a:pt x="8360282" y="8074753"/>
                  <a:pt x="8361613" y="8068483"/>
                </a:cubicBezTo>
                <a:cubicBezTo>
                  <a:pt x="8362371" y="8064878"/>
                  <a:pt x="8364945" y="8062303"/>
                  <a:pt x="8368064" y="8060849"/>
                </a:cubicBezTo>
                <a:lnTo>
                  <a:pt x="8368397" y="8059305"/>
                </a:lnTo>
                <a:cubicBezTo>
                  <a:pt x="8369518" y="8054337"/>
                  <a:pt x="8372788" y="8050733"/>
                  <a:pt x="8377240" y="8049490"/>
                </a:cubicBezTo>
                <a:cubicBezTo>
                  <a:pt x="8374575" y="8046855"/>
                  <a:pt x="8372879" y="8043220"/>
                  <a:pt x="8373666" y="8039646"/>
                </a:cubicBezTo>
                <a:lnTo>
                  <a:pt x="8374847" y="8034376"/>
                </a:lnTo>
                <a:cubicBezTo>
                  <a:pt x="8376361" y="8027712"/>
                  <a:pt x="8381237" y="8023229"/>
                  <a:pt x="8388353" y="8023744"/>
                </a:cubicBezTo>
                <a:cubicBezTo>
                  <a:pt x="8394440" y="8024199"/>
                  <a:pt x="8400376" y="8031044"/>
                  <a:pt x="8398983" y="8037254"/>
                </a:cubicBezTo>
                <a:lnTo>
                  <a:pt x="8397802" y="8042523"/>
                </a:lnTo>
                <a:cubicBezTo>
                  <a:pt x="8396651" y="8047612"/>
                  <a:pt x="8393471" y="8051398"/>
                  <a:pt x="8388869" y="8052671"/>
                </a:cubicBezTo>
                <a:cubicBezTo>
                  <a:pt x="8391564" y="8055397"/>
                  <a:pt x="8393259" y="8059214"/>
                  <a:pt x="8392442" y="8062878"/>
                </a:cubicBezTo>
                <a:lnTo>
                  <a:pt x="8391260" y="8068149"/>
                </a:lnTo>
                <a:cubicBezTo>
                  <a:pt x="8391079" y="8068998"/>
                  <a:pt x="8390655" y="8069664"/>
                  <a:pt x="8390352" y="8070421"/>
                </a:cubicBezTo>
                <a:cubicBezTo>
                  <a:pt x="8390686" y="8072177"/>
                  <a:pt x="8390776" y="8073965"/>
                  <a:pt x="8390413" y="8075752"/>
                </a:cubicBezTo>
                <a:cubicBezTo>
                  <a:pt x="8388990" y="8082325"/>
                  <a:pt x="8381752" y="8085839"/>
                  <a:pt x="8375574" y="8084475"/>
                </a:cubicBezTo>
                <a:close/>
                <a:moveTo>
                  <a:pt x="8433203" y="8175497"/>
                </a:moveTo>
                <a:cubicBezTo>
                  <a:pt x="8431901" y="8178949"/>
                  <a:pt x="8428812" y="8180979"/>
                  <a:pt x="8425420" y="8181736"/>
                </a:cubicBezTo>
                <a:cubicBezTo>
                  <a:pt x="8425269" y="8181918"/>
                  <a:pt x="8425117" y="8182100"/>
                  <a:pt x="8424935" y="8182312"/>
                </a:cubicBezTo>
                <a:cubicBezTo>
                  <a:pt x="8420484" y="8187461"/>
                  <a:pt x="8412853" y="8187401"/>
                  <a:pt x="8407796" y="8183311"/>
                </a:cubicBezTo>
                <a:cubicBezTo>
                  <a:pt x="8406281" y="8182070"/>
                  <a:pt x="8405342" y="8180464"/>
                  <a:pt x="8404676" y="8178707"/>
                </a:cubicBezTo>
                <a:cubicBezTo>
                  <a:pt x="8402647" y="8181827"/>
                  <a:pt x="8399255" y="8183766"/>
                  <a:pt x="8394258" y="8182675"/>
                </a:cubicBezTo>
                <a:cubicBezTo>
                  <a:pt x="8379209" y="8179283"/>
                  <a:pt x="8381237" y="8155051"/>
                  <a:pt x="8396469" y="8158473"/>
                </a:cubicBezTo>
                <a:cubicBezTo>
                  <a:pt x="8398226" y="8158867"/>
                  <a:pt x="8399649" y="8159595"/>
                  <a:pt x="8400951" y="8160473"/>
                </a:cubicBezTo>
                <a:lnTo>
                  <a:pt x="8400861" y="8160261"/>
                </a:lnTo>
                <a:cubicBezTo>
                  <a:pt x="8398286" y="8153961"/>
                  <a:pt x="8401950" y="8147145"/>
                  <a:pt x="8407886" y="8144571"/>
                </a:cubicBezTo>
                <a:cubicBezTo>
                  <a:pt x="8414003" y="8141935"/>
                  <a:pt x="8421150" y="8145722"/>
                  <a:pt x="8423573" y="8151598"/>
                </a:cubicBezTo>
                <a:lnTo>
                  <a:pt x="8425269" y="8155778"/>
                </a:lnTo>
                <a:cubicBezTo>
                  <a:pt x="8428782" y="8156535"/>
                  <a:pt x="8431961" y="8158655"/>
                  <a:pt x="8433718" y="8162169"/>
                </a:cubicBezTo>
                <a:cubicBezTo>
                  <a:pt x="8436019" y="8166712"/>
                  <a:pt x="8434868" y="8171044"/>
                  <a:pt x="8433203" y="8175497"/>
                </a:cubicBezTo>
                <a:close/>
                <a:moveTo>
                  <a:pt x="8432476" y="8124912"/>
                </a:moveTo>
                <a:cubicBezTo>
                  <a:pt x="8425874" y="8122974"/>
                  <a:pt x="8422815" y="8116219"/>
                  <a:pt x="8424239" y="8109828"/>
                </a:cubicBezTo>
                <a:lnTo>
                  <a:pt x="8425420" y="8104557"/>
                </a:lnTo>
                <a:cubicBezTo>
                  <a:pt x="8426873" y="8098136"/>
                  <a:pt x="8434505" y="8094562"/>
                  <a:pt x="8440501" y="8096318"/>
                </a:cubicBezTo>
                <a:cubicBezTo>
                  <a:pt x="8447102" y="8098258"/>
                  <a:pt x="8450161" y="8105012"/>
                  <a:pt x="8448738" y="8111403"/>
                </a:cubicBezTo>
                <a:lnTo>
                  <a:pt x="8447557" y="8116673"/>
                </a:lnTo>
                <a:cubicBezTo>
                  <a:pt x="8446134" y="8123125"/>
                  <a:pt x="8438473" y="8126700"/>
                  <a:pt x="8432476" y="8124912"/>
                </a:cubicBezTo>
                <a:close/>
                <a:moveTo>
                  <a:pt x="8469634" y="8189278"/>
                </a:moveTo>
                <a:cubicBezTo>
                  <a:pt x="8468846" y="8191399"/>
                  <a:pt x="8467665" y="8193398"/>
                  <a:pt x="8465666" y="8194670"/>
                </a:cubicBezTo>
                <a:lnTo>
                  <a:pt x="8459217" y="8198760"/>
                </a:lnTo>
                <a:cubicBezTo>
                  <a:pt x="8453644" y="8202273"/>
                  <a:pt x="8446286" y="8201576"/>
                  <a:pt x="8442258" y="8195973"/>
                </a:cubicBezTo>
                <a:cubicBezTo>
                  <a:pt x="8438594" y="8190853"/>
                  <a:pt x="8439502" y="8182524"/>
                  <a:pt x="8445043" y="8179010"/>
                </a:cubicBezTo>
                <a:cubicBezTo>
                  <a:pt x="8446013" y="8178405"/>
                  <a:pt x="8446981" y="8177769"/>
                  <a:pt x="8447951" y="8177162"/>
                </a:cubicBezTo>
                <a:cubicBezTo>
                  <a:pt x="8449041" y="8175406"/>
                  <a:pt x="8450525" y="8173831"/>
                  <a:pt x="8453038" y="8172801"/>
                </a:cubicBezTo>
                <a:cubicBezTo>
                  <a:pt x="8459338" y="8170226"/>
                  <a:pt x="8464879" y="8173013"/>
                  <a:pt x="8468059" y="8177345"/>
                </a:cubicBezTo>
                <a:cubicBezTo>
                  <a:pt x="8468180" y="8177466"/>
                  <a:pt x="8468332" y="8177556"/>
                  <a:pt x="8468453" y="8177708"/>
                </a:cubicBezTo>
                <a:cubicBezTo>
                  <a:pt x="8468543" y="8177829"/>
                  <a:pt x="8468543" y="8178011"/>
                  <a:pt x="8468634" y="8178132"/>
                </a:cubicBezTo>
                <a:cubicBezTo>
                  <a:pt x="8469361" y="8179283"/>
                  <a:pt x="8469876" y="8180495"/>
                  <a:pt x="8470239" y="8181767"/>
                </a:cubicBezTo>
                <a:cubicBezTo>
                  <a:pt x="8470270" y="8181888"/>
                  <a:pt x="8470330" y="8182009"/>
                  <a:pt x="8470360" y="8182130"/>
                </a:cubicBezTo>
                <a:cubicBezTo>
                  <a:pt x="8470966" y="8184583"/>
                  <a:pt x="8470754" y="8187007"/>
                  <a:pt x="8469634" y="8189278"/>
                </a:cubicBezTo>
                <a:close/>
                <a:moveTo>
                  <a:pt x="8519025" y="8178920"/>
                </a:moveTo>
                <a:lnTo>
                  <a:pt x="8516027" y="8180828"/>
                </a:lnTo>
                <a:cubicBezTo>
                  <a:pt x="8515331" y="8181676"/>
                  <a:pt x="8514604" y="8182493"/>
                  <a:pt x="8513756" y="8183251"/>
                </a:cubicBezTo>
                <a:cubicBezTo>
                  <a:pt x="8507246" y="8188976"/>
                  <a:pt x="8497645" y="8190006"/>
                  <a:pt x="8489560" y="8192096"/>
                </a:cubicBezTo>
                <a:cubicBezTo>
                  <a:pt x="8477356" y="8195246"/>
                  <a:pt x="8472117" y="8180403"/>
                  <a:pt x="8478386" y="8172437"/>
                </a:cubicBezTo>
                <a:lnTo>
                  <a:pt x="8477447" y="8172346"/>
                </a:lnTo>
                <a:cubicBezTo>
                  <a:pt x="8473752" y="8172740"/>
                  <a:pt x="8470663" y="8171377"/>
                  <a:pt x="8468483" y="8169075"/>
                </a:cubicBezTo>
                <a:cubicBezTo>
                  <a:pt x="8463092" y="8164350"/>
                  <a:pt x="8461063" y="8155354"/>
                  <a:pt x="8468059" y="8150749"/>
                </a:cubicBezTo>
                <a:cubicBezTo>
                  <a:pt x="8469936" y="8149477"/>
                  <a:pt x="8471693" y="8148023"/>
                  <a:pt x="8473600" y="8146782"/>
                </a:cubicBezTo>
                <a:cubicBezTo>
                  <a:pt x="8474025" y="8146419"/>
                  <a:pt x="8474449" y="8146025"/>
                  <a:pt x="8474873" y="8145631"/>
                </a:cubicBezTo>
                <a:cubicBezTo>
                  <a:pt x="8475962" y="8144358"/>
                  <a:pt x="8476992" y="8143238"/>
                  <a:pt x="8478204" y="8142360"/>
                </a:cubicBezTo>
                <a:cubicBezTo>
                  <a:pt x="8478294" y="8138725"/>
                  <a:pt x="8479869" y="8134999"/>
                  <a:pt x="8482444" y="8132818"/>
                </a:cubicBezTo>
                <a:cubicBezTo>
                  <a:pt x="8487804" y="8128244"/>
                  <a:pt x="8494799" y="8129699"/>
                  <a:pt x="8499554" y="8134211"/>
                </a:cubicBezTo>
                <a:cubicBezTo>
                  <a:pt x="8496192" y="8131031"/>
                  <a:pt x="8496737" y="8132727"/>
                  <a:pt x="8499704" y="8133151"/>
                </a:cubicBezTo>
                <a:cubicBezTo>
                  <a:pt x="8502097" y="8133485"/>
                  <a:pt x="8503641" y="8134000"/>
                  <a:pt x="8505700" y="8135029"/>
                </a:cubicBezTo>
                <a:cubicBezTo>
                  <a:pt x="8510304" y="8137331"/>
                  <a:pt x="8512878" y="8140966"/>
                  <a:pt x="8515543" y="8145176"/>
                </a:cubicBezTo>
                <a:cubicBezTo>
                  <a:pt x="8516330" y="8146419"/>
                  <a:pt x="8516603" y="8147994"/>
                  <a:pt x="8516663" y="8149598"/>
                </a:cubicBezTo>
                <a:cubicBezTo>
                  <a:pt x="8518238" y="8151295"/>
                  <a:pt x="8519449" y="8153354"/>
                  <a:pt x="8519904" y="8155536"/>
                </a:cubicBezTo>
                <a:cubicBezTo>
                  <a:pt x="8520267" y="8157292"/>
                  <a:pt x="8520540" y="8159049"/>
                  <a:pt x="8520721" y="8160836"/>
                </a:cubicBezTo>
                <a:cubicBezTo>
                  <a:pt x="8521055" y="8161199"/>
                  <a:pt x="8521387" y="8161503"/>
                  <a:pt x="8521690" y="8161927"/>
                </a:cubicBezTo>
                <a:cubicBezTo>
                  <a:pt x="8525415" y="8167016"/>
                  <a:pt x="8524567" y="8175406"/>
                  <a:pt x="8519025" y="8178920"/>
                </a:cubicBezTo>
                <a:close/>
                <a:moveTo>
                  <a:pt x="8514998" y="8131455"/>
                </a:moveTo>
                <a:lnTo>
                  <a:pt x="8509729" y="8130244"/>
                </a:lnTo>
                <a:cubicBezTo>
                  <a:pt x="8503096" y="8128759"/>
                  <a:pt x="8498705" y="8123519"/>
                  <a:pt x="8499372" y="8116522"/>
                </a:cubicBezTo>
                <a:cubicBezTo>
                  <a:pt x="8499554" y="8114796"/>
                  <a:pt x="8500280" y="8113160"/>
                  <a:pt x="8501279" y="8111676"/>
                </a:cubicBezTo>
                <a:cubicBezTo>
                  <a:pt x="8499704" y="8111949"/>
                  <a:pt x="8498009" y="8111978"/>
                  <a:pt x="8496162" y="8111555"/>
                </a:cubicBezTo>
                <a:cubicBezTo>
                  <a:pt x="8480898" y="8108132"/>
                  <a:pt x="8488106" y="8084900"/>
                  <a:pt x="8503278" y="8088323"/>
                </a:cubicBezTo>
                <a:cubicBezTo>
                  <a:pt x="8512696" y="8090442"/>
                  <a:pt x="8513514" y="8100045"/>
                  <a:pt x="8509244" y="8106315"/>
                </a:cubicBezTo>
                <a:cubicBezTo>
                  <a:pt x="8510516" y="8106072"/>
                  <a:pt x="8511818" y="8105890"/>
                  <a:pt x="8513060" y="8106193"/>
                </a:cubicBezTo>
                <a:lnTo>
                  <a:pt x="8518329" y="8107375"/>
                </a:lnTo>
                <a:cubicBezTo>
                  <a:pt x="8524961" y="8108858"/>
                  <a:pt x="8529322" y="8114099"/>
                  <a:pt x="8528656" y="8121126"/>
                </a:cubicBezTo>
                <a:cubicBezTo>
                  <a:pt x="8528141" y="8127275"/>
                  <a:pt x="8521236" y="8132849"/>
                  <a:pt x="8514998" y="8131455"/>
                </a:cubicBezTo>
                <a:close/>
                <a:moveTo>
                  <a:pt x="8518723" y="8088988"/>
                </a:moveTo>
                <a:cubicBezTo>
                  <a:pt x="8503460" y="8085566"/>
                  <a:pt x="8509002" y="8061879"/>
                  <a:pt x="8524264" y="8065332"/>
                </a:cubicBezTo>
                <a:cubicBezTo>
                  <a:pt x="8539527" y="8068754"/>
                  <a:pt x="8533986" y="8092411"/>
                  <a:pt x="8518723" y="8088988"/>
                </a:cubicBezTo>
                <a:close/>
                <a:moveTo>
                  <a:pt x="8537650" y="7999876"/>
                </a:moveTo>
                <a:cubicBezTo>
                  <a:pt x="8531866" y="8003541"/>
                  <a:pt x="8525415" y="8003631"/>
                  <a:pt x="8520540" y="7998240"/>
                </a:cubicBezTo>
                <a:cubicBezTo>
                  <a:pt x="8516512" y="7993788"/>
                  <a:pt x="8516785" y="7984548"/>
                  <a:pt x="8522175" y="7981126"/>
                </a:cubicBezTo>
                <a:lnTo>
                  <a:pt x="8528625" y="7977037"/>
                </a:lnTo>
                <a:cubicBezTo>
                  <a:pt x="8534379" y="7973372"/>
                  <a:pt x="8540860" y="7973281"/>
                  <a:pt x="8545736" y="7978672"/>
                </a:cubicBezTo>
                <a:cubicBezTo>
                  <a:pt x="8549763" y="7983125"/>
                  <a:pt x="8549490" y="7992364"/>
                  <a:pt x="8544100" y="7995786"/>
                </a:cubicBezTo>
                <a:cubicBezTo>
                  <a:pt x="8541920" y="7997150"/>
                  <a:pt x="8539800" y="7998512"/>
                  <a:pt x="8537650" y="7999876"/>
                </a:cubicBezTo>
                <a:close/>
                <a:moveTo>
                  <a:pt x="8551428" y="8035345"/>
                </a:moveTo>
                <a:cubicBezTo>
                  <a:pt x="8536196" y="8031923"/>
                  <a:pt x="8544706" y="8009144"/>
                  <a:pt x="8559756" y="8012537"/>
                </a:cubicBezTo>
                <a:cubicBezTo>
                  <a:pt x="8574989" y="8015929"/>
                  <a:pt x="8566479" y="8038737"/>
                  <a:pt x="8551428" y="8035345"/>
                </a:cubicBezTo>
                <a:close/>
                <a:moveTo>
                  <a:pt x="8590464" y="7922545"/>
                </a:moveTo>
                <a:cubicBezTo>
                  <a:pt x="8588556" y="7927604"/>
                  <a:pt x="8583286" y="7931875"/>
                  <a:pt x="8577775" y="7930632"/>
                </a:cubicBezTo>
                <a:lnTo>
                  <a:pt x="8572506" y="7929451"/>
                </a:lnTo>
                <a:cubicBezTo>
                  <a:pt x="8566086" y="7928027"/>
                  <a:pt x="8561089" y="7922939"/>
                  <a:pt x="8561937" y="7915912"/>
                </a:cubicBezTo>
                <a:cubicBezTo>
                  <a:pt x="8562633" y="7910248"/>
                  <a:pt x="8568266" y="7904947"/>
                  <a:pt x="8574231" y="7905402"/>
                </a:cubicBezTo>
                <a:cubicBezTo>
                  <a:pt x="8576685" y="7903433"/>
                  <a:pt x="8579925" y="7902372"/>
                  <a:pt x="8583953" y="7903281"/>
                </a:cubicBezTo>
                <a:cubicBezTo>
                  <a:pt x="8593886" y="7905492"/>
                  <a:pt x="8595006" y="7916184"/>
                  <a:pt x="8590464" y="7922545"/>
                </a:cubicBezTo>
                <a:close/>
                <a:moveTo>
                  <a:pt x="8590342" y="7722086"/>
                </a:moveTo>
                <a:lnTo>
                  <a:pt x="8595612" y="7723298"/>
                </a:lnTo>
                <a:cubicBezTo>
                  <a:pt x="8602031" y="7724722"/>
                  <a:pt x="8606998" y="7729932"/>
                  <a:pt x="8606060" y="7736929"/>
                </a:cubicBezTo>
                <a:cubicBezTo>
                  <a:pt x="8605242" y="7743017"/>
                  <a:pt x="8598822" y="7748833"/>
                  <a:pt x="8592432" y="7747409"/>
                </a:cubicBezTo>
                <a:lnTo>
                  <a:pt x="8587162" y="7746228"/>
                </a:lnTo>
                <a:cubicBezTo>
                  <a:pt x="8580743" y="7744774"/>
                  <a:pt x="8575777" y="7739594"/>
                  <a:pt x="8576715" y="7732597"/>
                </a:cubicBezTo>
                <a:cubicBezTo>
                  <a:pt x="8577533" y="7726479"/>
                  <a:pt x="8583953" y="7720663"/>
                  <a:pt x="8590342" y="7722086"/>
                </a:cubicBezTo>
                <a:close/>
                <a:moveTo>
                  <a:pt x="8569356" y="7779455"/>
                </a:moveTo>
                <a:cubicBezTo>
                  <a:pt x="8574928" y="7775942"/>
                  <a:pt x="8582923" y="7779304"/>
                  <a:pt x="8585710" y="7784726"/>
                </a:cubicBezTo>
                <a:cubicBezTo>
                  <a:pt x="8588889" y="7790935"/>
                  <a:pt x="8585981" y="7797569"/>
                  <a:pt x="8580440" y="7801083"/>
                </a:cubicBezTo>
                <a:lnTo>
                  <a:pt x="8573989" y="7805172"/>
                </a:lnTo>
                <a:cubicBezTo>
                  <a:pt x="8568417" y="7808685"/>
                  <a:pt x="8560422" y="7805323"/>
                  <a:pt x="8557637" y="7799902"/>
                </a:cubicBezTo>
                <a:cubicBezTo>
                  <a:pt x="8554457" y="7793692"/>
                  <a:pt x="8557364" y="7787058"/>
                  <a:pt x="8562906" y="7783545"/>
                </a:cubicBezTo>
                <a:lnTo>
                  <a:pt x="8569356" y="7779455"/>
                </a:lnTo>
                <a:close/>
                <a:moveTo>
                  <a:pt x="8576685" y="7651753"/>
                </a:moveTo>
                <a:cubicBezTo>
                  <a:pt x="8571083" y="7655236"/>
                  <a:pt x="8563451" y="7653389"/>
                  <a:pt x="8559969" y="7647846"/>
                </a:cubicBezTo>
                <a:cubicBezTo>
                  <a:pt x="8558606" y="7645695"/>
                  <a:pt x="8557243" y="7643545"/>
                  <a:pt x="8555880" y="7641394"/>
                </a:cubicBezTo>
                <a:cubicBezTo>
                  <a:pt x="8552367" y="7635821"/>
                  <a:pt x="8554245" y="7628127"/>
                  <a:pt x="8559817" y="7624674"/>
                </a:cubicBezTo>
                <a:cubicBezTo>
                  <a:pt x="8565419" y="7621191"/>
                  <a:pt x="8573021" y="7623069"/>
                  <a:pt x="8576533" y="7628582"/>
                </a:cubicBezTo>
                <a:lnTo>
                  <a:pt x="8580621" y="7635033"/>
                </a:lnTo>
                <a:cubicBezTo>
                  <a:pt x="8584104" y="7640607"/>
                  <a:pt x="8582226" y="7648330"/>
                  <a:pt x="8576685" y="7651753"/>
                </a:cubicBezTo>
                <a:close/>
                <a:moveTo>
                  <a:pt x="8610814" y="7500606"/>
                </a:moveTo>
                <a:cubicBezTo>
                  <a:pt x="8615962" y="7497759"/>
                  <a:pt x="8624108" y="7500152"/>
                  <a:pt x="8626319" y="7505786"/>
                </a:cubicBezTo>
                <a:lnTo>
                  <a:pt x="8628196" y="7510572"/>
                </a:lnTo>
                <a:cubicBezTo>
                  <a:pt x="8629802" y="7514661"/>
                  <a:pt x="8629408" y="7518750"/>
                  <a:pt x="8627258" y="7522021"/>
                </a:cubicBezTo>
                <a:lnTo>
                  <a:pt x="8627470" y="7522173"/>
                </a:lnTo>
                <a:cubicBezTo>
                  <a:pt x="8632860" y="7525747"/>
                  <a:pt x="8634162" y="7532653"/>
                  <a:pt x="8630983" y="7538136"/>
                </a:cubicBezTo>
                <a:cubicBezTo>
                  <a:pt x="8627893" y="7543497"/>
                  <a:pt x="8620050" y="7544981"/>
                  <a:pt x="8614993" y="7541649"/>
                </a:cubicBezTo>
                <a:lnTo>
                  <a:pt x="8610723" y="7538802"/>
                </a:lnTo>
                <a:cubicBezTo>
                  <a:pt x="8605332" y="7535228"/>
                  <a:pt x="8604030" y="7528322"/>
                  <a:pt x="8607210" y="7522809"/>
                </a:cubicBezTo>
                <a:cubicBezTo>
                  <a:pt x="8607453" y="7522385"/>
                  <a:pt x="8607877" y="7522173"/>
                  <a:pt x="8608179" y="7521779"/>
                </a:cubicBezTo>
                <a:cubicBezTo>
                  <a:pt x="8607998" y="7521446"/>
                  <a:pt x="8607635" y="7521204"/>
                  <a:pt x="8607513" y="7520871"/>
                </a:cubicBezTo>
                <a:lnTo>
                  <a:pt x="8605636" y="7516085"/>
                </a:lnTo>
                <a:cubicBezTo>
                  <a:pt x="8603243" y="7510087"/>
                  <a:pt x="8604939" y="7503878"/>
                  <a:pt x="8610814" y="7500606"/>
                </a:cubicBezTo>
                <a:close/>
                <a:moveTo>
                  <a:pt x="8581984" y="7539620"/>
                </a:moveTo>
                <a:cubicBezTo>
                  <a:pt x="8587223" y="7537015"/>
                  <a:pt x="8595218" y="7538984"/>
                  <a:pt x="8597489" y="7544799"/>
                </a:cubicBezTo>
                <a:lnTo>
                  <a:pt x="8599367" y="7549585"/>
                </a:lnTo>
                <a:cubicBezTo>
                  <a:pt x="8599912" y="7550948"/>
                  <a:pt x="8600185" y="7552342"/>
                  <a:pt x="8600306" y="7553735"/>
                </a:cubicBezTo>
                <a:cubicBezTo>
                  <a:pt x="8603122" y="7552524"/>
                  <a:pt x="8606393" y="7552372"/>
                  <a:pt x="8609330" y="7553644"/>
                </a:cubicBezTo>
                <a:lnTo>
                  <a:pt x="8615993" y="7556552"/>
                </a:lnTo>
                <a:cubicBezTo>
                  <a:pt x="8621746" y="7559036"/>
                  <a:pt x="8624563" y="7565972"/>
                  <a:pt x="8622079" y="7571727"/>
                </a:cubicBezTo>
                <a:cubicBezTo>
                  <a:pt x="8619627" y="7577422"/>
                  <a:pt x="8612631" y="7580299"/>
                  <a:pt x="8606907" y="7577815"/>
                </a:cubicBezTo>
                <a:lnTo>
                  <a:pt x="8601457" y="7575453"/>
                </a:lnTo>
                <a:cubicBezTo>
                  <a:pt x="8602244" y="7577543"/>
                  <a:pt x="8602698" y="7579784"/>
                  <a:pt x="8602183" y="7582086"/>
                </a:cubicBezTo>
                <a:lnTo>
                  <a:pt x="8601002" y="7587357"/>
                </a:lnTo>
                <a:cubicBezTo>
                  <a:pt x="8599548" y="7593778"/>
                  <a:pt x="8593037" y="7598080"/>
                  <a:pt x="8586557" y="7596686"/>
                </a:cubicBezTo>
                <a:cubicBezTo>
                  <a:pt x="8583256" y="7595989"/>
                  <a:pt x="8580531" y="7593808"/>
                  <a:pt x="8578835" y="7591022"/>
                </a:cubicBezTo>
                <a:cubicBezTo>
                  <a:pt x="8578714" y="7590870"/>
                  <a:pt x="8578562" y="7590780"/>
                  <a:pt x="8578441" y="7590628"/>
                </a:cubicBezTo>
                <a:cubicBezTo>
                  <a:pt x="8572839" y="7594475"/>
                  <a:pt x="8563906" y="7594112"/>
                  <a:pt x="8560635" y="7585842"/>
                </a:cubicBezTo>
                <a:cubicBezTo>
                  <a:pt x="8555820" y="7573666"/>
                  <a:pt x="8571991" y="7566033"/>
                  <a:pt x="8579683" y="7573757"/>
                </a:cubicBezTo>
                <a:lnTo>
                  <a:pt x="8580228" y="7572939"/>
                </a:lnTo>
                <a:cubicBezTo>
                  <a:pt x="8581712" y="7570697"/>
                  <a:pt x="8583953" y="7569153"/>
                  <a:pt x="8586436" y="7568274"/>
                </a:cubicBezTo>
                <a:cubicBezTo>
                  <a:pt x="8586466" y="7568274"/>
                  <a:pt x="8586496" y="7568244"/>
                  <a:pt x="8586527" y="7568244"/>
                </a:cubicBezTo>
                <a:cubicBezTo>
                  <a:pt x="8588526" y="7567547"/>
                  <a:pt x="8590646" y="7567184"/>
                  <a:pt x="8592856" y="7567638"/>
                </a:cubicBezTo>
                <a:cubicBezTo>
                  <a:pt x="8593280" y="7567729"/>
                  <a:pt x="8593613" y="7568032"/>
                  <a:pt x="8594037" y="7568183"/>
                </a:cubicBezTo>
                <a:cubicBezTo>
                  <a:pt x="8593734" y="7567275"/>
                  <a:pt x="8593583" y="7566305"/>
                  <a:pt x="8593462" y="7565306"/>
                </a:cubicBezTo>
                <a:cubicBezTo>
                  <a:pt x="8588222" y="7567426"/>
                  <a:pt x="8580864" y="7565487"/>
                  <a:pt x="8578683" y="7559914"/>
                </a:cubicBezTo>
                <a:lnTo>
                  <a:pt x="8576806" y="7555128"/>
                </a:lnTo>
                <a:cubicBezTo>
                  <a:pt x="8574504" y="7549313"/>
                  <a:pt x="8575988" y="7542619"/>
                  <a:pt x="8581984" y="7539620"/>
                </a:cubicBezTo>
                <a:close/>
                <a:moveTo>
                  <a:pt x="8567176" y="7552917"/>
                </a:moveTo>
                <a:cubicBezTo>
                  <a:pt x="8562421" y="7554644"/>
                  <a:pt x="8557424" y="7554553"/>
                  <a:pt x="8552640" y="7553402"/>
                </a:cubicBezTo>
                <a:cubicBezTo>
                  <a:pt x="8558302" y="7558794"/>
                  <a:pt x="8557061" y="7567426"/>
                  <a:pt x="8552427" y="7571757"/>
                </a:cubicBezTo>
                <a:cubicBezTo>
                  <a:pt x="8552792" y="7573787"/>
                  <a:pt x="8552216" y="7575514"/>
                  <a:pt x="8551580" y="7577179"/>
                </a:cubicBezTo>
                <a:cubicBezTo>
                  <a:pt x="8553337" y="7584843"/>
                  <a:pt x="8548824" y="7593657"/>
                  <a:pt x="8539194" y="7591507"/>
                </a:cubicBezTo>
                <a:cubicBezTo>
                  <a:pt x="8535803" y="7590749"/>
                  <a:pt x="8533410" y="7588841"/>
                  <a:pt x="8531744" y="7586509"/>
                </a:cubicBezTo>
                <a:cubicBezTo>
                  <a:pt x="8531048" y="7587539"/>
                  <a:pt x="8530170" y="7588296"/>
                  <a:pt x="8529200" y="7589083"/>
                </a:cubicBezTo>
                <a:cubicBezTo>
                  <a:pt x="8529261" y="7589114"/>
                  <a:pt x="8529322" y="7589144"/>
                  <a:pt x="8529352" y="7589205"/>
                </a:cubicBezTo>
                <a:cubicBezTo>
                  <a:pt x="8530775" y="7590780"/>
                  <a:pt x="8531441" y="7592960"/>
                  <a:pt x="8531744" y="7595262"/>
                </a:cubicBezTo>
                <a:cubicBezTo>
                  <a:pt x="8540042" y="7604137"/>
                  <a:pt x="8531139" y="7620918"/>
                  <a:pt x="8519904" y="7614133"/>
                </a:cubicBezTo>
                <a:cubicBezTo>
                  <a:pt x="8518481" y="7616193"/>
                  <a:pt x="8516512" y="7617919"/>
                  <a:pt x="8514029" y="7618919"/>
                </a:cubicBezTo>
                <a:lnTo>
                  <a:pt x="8504459" y="7622705"/>
                </a:lnTo>
                <a:cubicBezTo>
                  <a:pt x="8498615" y="7625007"/>
                  <a:pt x="8491710" y="7620827"/>
                  <a:pt x="8489923" y="7615163"/>
                </a:cubicBezTo>
                <a:cubicBezTo>
                  <a:pt x="8487955" y="7608923"/>
                  <a:pt x="8491649" y="7602926"/>
                  <a:pt x="8497464" y="7600654"/>
                </a:cubicBezTo>
                <a:lnTo>
                  <a:pt x="8500825" y="7599321"/>
                </a:lnTo>
                <a:cubicBezTo>
                  <a:pt x="8499554" y="7598958"/>
                  <a:pt x="8498312" y="7598443"/>
                  <a:pt x="8497040" y="7597444"/>
                </a:cubicBezTo>
                <a:cubicBezTo>
                  <a:pt x="8488621" y="7590870"/>
                  <a:pt x="8492861" y="7579088"/>
                  <a:pt x="8500219" y="7576362"/>
                </a:cubicBezTo>
                <a:lnTo>
                  <a:pt x="8499341" y="7575968"/>
                </a:lnTo>
                <a:cubicBezTo>
                  <a:pt x="8498494" y="7575604"/>
                  <a:pt x="8497918" y="7574908"/>
                  <a:pt x="8497282" y="7574332"/>
                </a:cubicBezTo>
                <a:cubicBezTo>
                  <a:pt x="8495132" y="7575089"/>
                  <a:pt x="8492800" y="7575544"/>
                  <a:pt x="8490136" y="7574938"/>
                </a:cubicBezTo>
                <a:cubicBezTo>
                  <a:pt x="8474902" y="7571515"/>
                  <a:pt x="8483412" y="7548707"/>
                  <a:pt x="8498433" y="7552099"/>
                </a:cubicBezTo>
                <a:cubicBezTo>
                  <a:pt x="8500643" y="7552615"/>
                  <a:pt x="8502249" y="7553584"/>
                  <a:pt x="8503490" y="7554765"/>
                </a:cubicBezTo>
                <a:cubicBezTo>
                  <a:pt x="8505852" y="7554522"/>
                  <a:pt x="8508275" y="7554765"/>
                  <a:pt x="8510607" y="7555764"/>
                </a:cubicBezTo>
                <a:lnTo>
                  <a:pt x="8511394" y="7556098"/>
                </a:lnTo>
                <a:cubicBezTo>
                  <a:pt x="8512212" y="7555583"/>
                  <a:pt x="8512969" y="7555037"/>
                  <a:pt x="8513878" y="7554674"/>
                </a:cubicBezTo>
                <a:lnTo>
                  <a:pt x="8518662" y="7552796"/>
                </a:lnTo>
                <a:cubicBezTo>
                  <a:pt x="8524506" y="7550494"/>
                  <a:pt x="8531351" y="7555371"/>
                  <a:pt x="8532865" y="7560914"/>
                </a:cubicBezTo>
                <a:cubicBezTo>
                  <a:pt x="8533379" y="7562761"/>
                  <a:pt x="8533229" y="7564488"/>
                  <a:pt x="8532865" y="7566093"/>
                </a:cubicBezTo>
                <a:cubicBezTo>
                  <a:pt x="8533561" y="7565427"/>
                  <a:pt x="8534349" y="7564912"/>
                  <a:pt x="8535167" y="7564397"/>
                </a:cubicBezTo>
                <a:cubicBezTo>
                  <a:pt x="8534046" y="7557673"/>
                  <a:pt x="8538497" y="7550585"/>
                  <a:pt x="8544766" y="7550191"/>
                </a:cubicBezTo>
                <a:cubicBezTo>
                  <a:pt x="8540708" y="7546950"/>
                  <a:pt x="8538467" y="7542073"/>
                  <a:pt x="8540708" y="7536712"/>
                </a:cubicBezTo>
                <a:cubicBezTo>
                  <a:pt x="8542919" y="7531411"/>
                  <a:pt x="8550399" y="7527413"/>
                  <a:pt x="8555820" y="7530473"/>
                </a:cubicBezTo>
                <a:cubicBezTo>
                  <a:pt x="8556485" y="7530866"/>
                  <a:pt x="8557152" y="7531230"/>
                  <a:pt x="8557849" y="7531532"/>
                </a:cubicBezTo>
                <a:cubicBezTo>
                  <a:pt x="8557939" y="7531563"/>
                  <a:pt x="8557909" y="7531532"/>
                  <a:pt x="8557970" y="7531563"/>
                </a:cubicBezTo>
                <a:cubicBezTo>
                  <a:pt x="8558031" y="7531563"/>
                  <a:pt x="8558060" y="7531563"/>
                  <a:pt x="8558121" y="7531563"/>
                </a:cubicBezTo>
                <a:cubicBezTo>
                  <a:pt x="8558242" y="7531532"/>
                  <a:pt x="8558363" y="7531502"/>
                  <a:pt x="8558545" y="7531442"/>
                </a:cubicBezTo>
                <a:cubicBezTo>
                  <a:pt x="8564632" y="7529231"/>
                  <a:pt x="8570931" y="7532048"/>
                  <a:pt x="8573566" y="7537924"/>
                </a:cubicBezTo>
                <a:cubicBezTo>
                  <a:pt x="8576170" y="7543436"/>
                  <a:pt x="8572869" y="7550857"/>
                  <a:pt x="8567176" y="7552917"/>
                </a:cubicBezTo>
                <a:close/>
                <a:moveTo>
                  <a:pt x="8564874" y="7486885"/>
                </a:moveTo>
                <a:cubicBezTo>
                  <a:pt x="8577290" y="7495094"/>
                  <a:pt x="8564359" y="7514297"/>
                  <a:pt x="8551943" y="7506059"/>
                </a:cubicBezTo>
                <a:cubicBezTo>
                  <a:pt x="8539497" y="7497850"/>
                  <a:pt x="8552458" y="7478677"/>
                  <a:pt x="8564874" y="7486885"/>
                </a:cubicBezTo>
                <a:close/>
                <a:moveTo>
                  <a:pt x="8572264" y="7436482"/>
                </a:moveTo>
                <a:cubicBezTo>
                  <a:pt x="8571537" y="7436452"/>
                  <a:pt x="8570810" y="7436452"/>
                  <a:pt x="8570083" y="7436513"/>
                </a:cubicBezTo>
                <a:cubicBezTo>
                  <a:pt x="8570083" y="7436513"/>
                  <a:pt x="8570083" y="7436513"/>
                  <a:pt x="8570083" y="7436513"/>
                </a:cubicBezTo>
                <a:cubicBezTo>
                  <a:pt x="8570023" y="7436544"/>
                  <a:pt x="8569992" y="7436574"/>
                  <a:pt x="8569902" y="7436634"/>
                </a:cubicBezTo>
                <a:cubicBezTo>
                  <a:pt x="8569781" y="7436786"/>
                  <a:pt x="8569750" y="7436816"/>
                  <a:pt x="8569508" y="7437058"/>
                </a:cubicBezTo>
                <a:cubicBezTo>
                  <a:pt x="8565147" y="7441844"/>
                  <a:pt x="8558242" y="7442268"/>
                  <a:pt x="8553185" y="7438330"/>
                </a:cubicBezTo>
                <a:cubicBezTo>
                  <a:pt x="8548370" y="7434544"/>
                  <a:pt x="8547856" y="7426487"/>
                  <a:pt x="8551943" y="7422004"/>
                </a:cubicBezTo>
                <a:cubicBezTo>
                  <a:pt x="8552458" y="7421459"/>
                  <a:pt x="8553155" y="7421186"/>
                  <a:pt x="8553670" y="7420672"/>
                </a:cubicBezTo>
                <a:cubicBezTo>
                  <a:pt x="8552973" y="7420217"/>
                  <a:pt x="8552367" y="7419732"/>
                  <a:pt x="8551762" y="7419157"/>
                </a:cubicBezTo>
                <a:cubicBezTo>
                  <a:pt x="8550975" y="7424760"/>
                  <a:pt x="8546704" y="7430061"/>
                  <a:pt x="8539467" y="7429698"/>
                </a:cubicBezTo>
                <a:cubicBezTo>
                  <a:pt x="8524567" y="7428910"/>
                  <a:pt x="8527172" y="7405890"/>
                  <a:pt x="8541981" y="7406708"/>
                </a:cubicBezTo>
                <a:cubicBezTo>
                  <a:pt x="8544706" y="7406829"/>
                  <a:pt x="8546644" y="7407889"/>
                  <a:pt x="8548249" y="7409222"/>
                </a:cubicBezTo>
                <a:cubicBezTo>
                  <a:pt x="8548309" y="7408888"/>
                  <a:pt x="8548219" y="7408586"/>
                  <a:pt x="8548309" y="7408253"/>
                </a:cubicBezTo>
                <a:cubicBezTo>
                  <a:pt x="8550036" y="7402800"/>
                  <a:pt x="8552609" y="7397924"/>
                  <a:pt x="8557697" y="7394925"/>
                </a:cubicBezTo>
                <a:cubicBezTo>
                  <a:pt x="8563269" y="7391623"/>
                  <a:pt x="8569387" y="7392623"/>
                  <a:pt x="8575019" y="7395016"/>
                </a:cubicBezTo>
                <a:cubicBezTo>
                  <a:pt x="8580803" y="7397469"/>
                  <a:pt x="8582469" y="7405587"/>
                  <a:pt x="8579713" y="7410706"/>
                </a:cubicBezTo>
                <a:cubicBezTo>
                  <a:pt x="8578744" y="7412554"/>
                  <a:pt x="8577290" y="7413765"/>
                  <a:pt x="8575746" y="7414704"/>
                </a:cubicBezTo>
                <a:cubicBezTo>
                  <a:pt x="8579501" y="7416249"/>
                  <a:pt x="8582378" y="7419278"/>
                  <a:pt x="8582802" y="7423943"/>
                </a:cubicBezTo>
                <a:cubicBezTo>
                  <a:pt x="8583286" y="7429637"/>
                  <a:pt x="8578532" y="7436604"/>
                  <a:pt x="8572264" y="7436482"/>
                </a:cubicBezTo>
                <a:close/>
                <a:moveTo>
                  <a:pt x="8605423" y="7370905"/>
                </a:moveTo>
                <a:cubicBezTo>
                  <a:pt x="8611056" y="7366725"/>
                  <a:pt x="8621444" y="7367513"/>
                  <a:pt x="8624895" y="7376266"/>
                </a:cubicBezTo>
                <a:cubicBezTo>
                  <a:pt x="8630347" y="7390109"/>
                  <a:pt x="8607937" y="7395834"/>
                  <a:pt x="8602517" y="7382173"/>
                </a:cubicBezTo>
                <a:cubicBezTo>
                  <a:pt x="8601153" y="7378720"/>
                  <a:pt x="8601517" y="7375782"/>
                  <a:pt x="8602941" y="7373480"/>
                </a:cubicBezTo>
                <a:cubicBezTo>
                  <a:pt x="8600033" y="7375479"/>
                  <a:pt x="8596006" y="7375873"/>
                  <a:pt x="8592584" y="7374691"/>
                </a:cubicBezTo>
                <a:cubicBezTo>
                  <a:pt x="8592250" y="7375237"/>
                  <a:pt x="8592008" y="7375812"/>
                  <a:pt x="8591614" y="7376327"/>
                </a:cubicBezTo>
                <a:cubicBezTo>
                  <a:pt x="8587708" y="7381234"/>
                  <a:pt x="8580713" y="7382718"/>
                  <a:pt x="8575473" y="7378871"/>
                </a:cubicBezTo>
                <a:cubicBezTo>
                  <a:pt x="8570870" y="7375509"/>
                  <a:pt x="8569356" y="7368512"/>
                  <a:pt x="8572475" y="7363635"/>
                </a:cubicBezTo>
                <a:cubicBezTo>
                  <a:pt x="8572506" y="7363332"/>
                  <a:pt x="8572536" y="7363030"/>
                  <a:pt x="8572536" y="7362727"/>
                </a:cubicBezTo>
                <a:cubicBezTo>
                  <a:pt x="8572536" y="7362605"/>
                  <a:pt x="8572536" y="7362545"/>
                  <a:pt x="8572506" y="7362363"/>
                </a:cubicBezTo>
                <a:cubicBezTo>
                  <a:pt x="8572354" y="7361455"/>
                  <a:pt x="8572293" y="7360515"/>
                  <a:pt x="8572142" y="7359607"/>
                </a:cubicBezTo>
                <a:cubicBezTo>
                  <a:pt x="8572021" y="7358910"/>
                  <a:pt x="8571052" y="7355063"/>
                  <a:pt x="8571991" y="7358517"/>
                </a:cubicBezTo>
                <a:cubicBezTo>
                  <a:pt x="8570780" y="7354094"/>
                  <a:pt x="8570083" y="7350156"/>
                  <a:pt x="8572960" y="7346128"/>
                </a:cubicBezTo>
                <a:cubicBezTo>
                  <a:pt x="8575867" y="7342069"/>
                  <a:pt x="8580773" y="7340524"/>
                  <a:pt x="8585467" y="7341705"/>
                </a:cubicBezTo>
                <a:cubicBezTo>
                  <a:pt x="8586436" y="7341948"/>
                  <a:pt x="8587344" y="7342281"/>
                  <a:pt x="8588253" y="7342705"/>
                </a:cubicBezTo>
                <a:cubicBezTo>
                  <a:pt x="8595733" y="7344129"/>
                  <a:pt x="8601487" y="7350702"/>
                  <a:pt x="8605636" y="7356669"/>
                </a:cubicBezTo>
                <a:cubicBezTo>
                  <a:pt x="8608845" y="7361242"/>
                  <a:pt x="8608634" y="7366695"/>
                  <a:pt x="8605423" y="7370905"/>
                </a:cubicBezTo>
                <a:close/>
                <a:moveTo>
                  <a:pt x="8602425" y="7316989"/>
                </a:moveTo>
                <a:cubicBezTo>
                  <a:pt x="8603970" y="7322774"/>
                  <a:pt x="8600336" y="7329892"/>
                  <a:pt x="8594189" y="7331134"/>
                </a:cubicBezTo>
                <a:cubicBezTo>
                  <a:pt x="8591827" y="7331619"/>
                  <a:pt x="8589434" y="7332103"/>
                  <a:pt x="8587072" y="7332588"/>
                </a:cubicBezTo>
                <a:cubicBezTo>
                  <a:pt x="8580924" y="7333830"/>
                  <a:pt x="8574625" y="7330710"/>
                  <a:pt x="8572929" y="7324380"/>
                </a:cubicBezTo>
                <a:cubicBezTo>
                  <a:pt x="8571385" y="7318594"/>
                  <a:pt x="8575019" y="7311476"/>
                  <a:pt x="8581166" y="7310234"/>
                </a:cubicBezTo>
                <a:lnTo>
                  <a:pt x="8588283" y="7308780"/>
                </a:lnTo>
                <a:cubicBezTo>
                  <a:pt x="8594431" y="7307508"/>
                  <a:pt x="8600760" y="7310658"/>
                  <a:pt x="8602425" y="7316989"/>
                </a:cubicBezTo>
                <a:close/>
                <a:moveTo>
                  <a:pt x="8563451" y="7244354"/>
                </a:moveTo>
                <a:cubicBezTo>
                  <a:pt x="8575806" y="7252562"/>
                  <a:pt x="8564723" y="7272856"/>
                  <a:pt x="8552337" y="7264648"/>
                </a:cubicBezTo>
                <a:cubicBezTo>
                  <a:pt x="8539982" y="7256470"/>
                  <a:pt x="8551065" y="7236145"/>
                  <a:pt x="8563451" y="7244354"/>
                </a:cubicBezTo>
                <a:close/>
                <a:moveTo>
                  <a:pt x="8549611" y="7278430"/>
                </a:moveTo>
                <a:cubicBezTo>
                  <a:pt x="8553427" y="7278642"/>
                  <a:pt x="8555971" y="7280308"/>
                  <a:pt x="8557424" y="7282640"/>
                </a:cubicBezTo>
                <a:cubicBezTo>
                  <a:pt x="8557303" y="7276158"/>
                  <a:pt x="8562270" y="7268798"/>
                  <a:pt x="8570719" y="7269282"/>
                </a:cubicBezTo>
                <a:cubicBezTo>
                  <a:pt x="8580470" y="7269797"/>
                  <a:pt x="8581954" y="7279793"/>
                  <a:pt x="8577684" y="7286336"/>
                </a:cubicBezTo>
                <a:lnTo>
                  <a:pt x="8581227" y="7283155"/>
                </a:lnTo>
                <a:cubicBezTo>
                  <a:pt x="8585891" y="7278945"/>
                  <a:pt x="8593613" y="7279914"/>
                  <a:pt x="8597520" y="7284578"/>
                </a:cubicBezTo>
                <a:cubicBezTo>
                  <a:pt x="8601608" y="7289486"/>
                  <a:pt x="8600729" y="7296695"/>
                  <a:pt x="8596066" y="7300875"/>
                </a:cubicBezTo>
                <a:lnTo>
                  <a:pt x="8590675" y="7305721"/>
                </a:lnTo>
                <a:cubicBezTo>
                  <a:pt x="8586012" y="7309931"/>
                  <a:pt x="8578289" y="7308962"/>
                  <a:pt x="8574383" y="7304297"/>
                </a:cubicBezTo>
                <a:cubicBezTo>
                  <a:pt x="8570901" y="7300117"/>
                  <a:pt x="8571052" y="7294271"/>
                  <a:pt x="8574020" y="7290061"/>
                </a:cubicBezTo>
                <a:cubicBezTo>
                  <a:pt x="8571991" y="7291394"/>
                  <a:pt x="8569538" y="7292181"/>
                  <a:pt x="8566631" y="7292030"/>
                </a:cubicBezTo>
                <a:cubicBezTo>
                  <a:pt x="8562846" y="7291818"/>
                  <a:pt x="8560301" y="7290152"/>
                  <a:pt x="8558848" y="7287850"/>
                </a:cubicBezTo>
                <a:cubicBezTo>
                  <a:pt x="8558969" y="7294302"/>
                  <a:pt x="8554033" y="7301662"/>
                  <a:pt x="8545553" y="7301208"/>
                </a:cubicBezTo>
                <a:cubicBezTo>
                  <a:pt x="8530745" y="7300420"/>
                  <a:pt x="8534925" y="7277642"/>
                  <a:pt x="8549611" y="7278430"/>
                </a:cubicBezTo>
                <a:close/>
                <a:moveTo>
                  <a:pt x="8530624" y="7338464"/>
                </a:moveTo>
                <a:cubicBezTo>
                  <a:pt x="8533531" y="7337829"/>
                  <a:pt x="8536499" y="7337616"/>
                  <a:pt x="8539497" y="7338677"/>
                </a:cubicBezTo>
                <a:cubicBezTo>
                  <a:pt x="8541435" y="7339343"/>
                  <a:pt x="8542919" y="7340494"/>
                  <a:pt x="8544221" y="7341796"/>
                </a:cubicBezTo>
                <a:cubicBezTo>
                  <a:pt x="8546431" y="7340767"/>
                  <a:pt x="8548915" y="7340191"/>
                  <a:pt x="8551489" y="7340342"/>
                </a:cubicBezTo>
                <a:lnTo>
                  <a:pt x="8556607" y="7340615"/>
                </a:lnTo>
                <a:cubicBezTo>
                  <a:pt x="8562875" y="7340948"/>
                  <a:pt x="8566933" y="7348551"/>
                  <a:pt x="8565904" y="7354094"/>
                </a:cubicBezTo>
                <a:cubicBezTo>
                  <a:pt x="8564663" y="7360788"/>
                  <a:pt x="8558667" y="7363726"/>
                  <a:pt x="8552427" y="7363393"/>
                </a:cubicBezTo>
                <a:lnTo>
                  <a:pt x="8547310" y="7363120"/>
                </a:lnTo>
                <a:cubicBezTo>
                  <a:pt x="8546341" y="7363060"/>
                  <a:pt x="8545523" y="7362575"/>
                  <a:pt x="8544675" y="7362212"/>
                </a:cubicBezTo>
                <a:cubicBezTo>
                  <a:pt x="8543252" y="7363272"/>
                  <a:pt x="8541738" y="7364090"/>
                  <a:pt x="8540163" y="7364393"/>
                </a:cubicBezTo>
                <a:cubicBezTo>
                  <a:pt x="8536287" y="7365150"/>
                  <a:pt x="8533016" y="7363878"/>
                  <a:pt x="8530533" y="7361576"/>
                </a:cubicBezTo>
                <a:cubicBezTo>
                  <a:pt x="8526899" y="7361303"/>
                  <a:pt x="8523689" y="7359183"/>
                  <a:pt x="8521569" y="7355942"/>
                </a:cubicBezTo>
                <a:cubicBezTo>
                  <a:pt x="8520964" y="7356093"/>
                  <a:pt x="8520479" y="7356396"/>
                  <a:pt x="8519783" y="7356457"/>
                </a:cubicBezTo>
                <a:cubicBezTo>
                  <a:pt x="8515785" y="7356790"/>
                  <a:pt x="8511031" y="7354427"/>
                  <a:pt x="8508729" y="7350792"/>
                </a:cubicBezTo>
                <a:cubicBezTo>
                  <a:pt x="8509153" y="7352125"/>
                  <a:pt x="8509365" y="7353549"/>
                  <a:pt x="8509305" y="7354942"/>
                </a:cubicBezTo>
                <a:lnTo>
                  <a:pt x="8509032" y="7360061"/>
                </a:lnTo>
                <a:cubicBezTo>
                  <a:pt x="8508942" y="7361878"/>
                  <a:pt x="8508366" y="7363514"/>
                  <a:pt x="8507488" y="7364968"/>
                </a:cubicBezTo>
                <a:cubicBezTo>
                  <a:pt x="8510607" y="7369390"/>
                  <a:pt x="8512091" y="7374843"/>
                  <a:pt x="8510667" y="7380719"/>
                </a:cubicBezTo>
                <a:cubicBezTo>
                  <a:pt x="8509789" y="7384445"/>
                  <a:pt x="8508063" y="7387473"/>
                  <a:pt x="8505761" y="7389988"/>
                </a:cubicBezTo>
                <a:cubicBezTo>
                  <a:pt x="8511243" y="7392593"/>
                  <a:pt x="8514483" y="7398590"/>
                  <a:pt x="8512272" y="7404587"/>
                </a:cubicBezTo>
                <a:cubicBezTo>
                  <a:pt x="8510213" y="7410221"/>
                  <a:pt x="8503157" y="7413947"/>
                  <a:pt x="8497434" y="7411463"/>
                </a:cubicBezTo>
                <a:cubicBezTo>
                  <a:pt x="8495223" y="7410494"/>
                  <a:pt x="8492982" y="7409524"/>
                  <a:pt x="8490771" y="7408555"/>
                </a:cubicBezTo>
                <a:cubicBezTo>
                  <a:pt x="8489469" y="7407980"/>
                  <a:pt x="8488348" y="7407192"/>
                  <a:pt x="8487319" y="7406314"/>
                </a:cubicBezTo>
                <a:lnTo>
                  <a:pt x="8485048" y="7406193"/>
                </a:lnTo>
                <a:cubicBezTo>
                  <a:pt x="8481232" y="7405981"/>
                  <a:pt x="8478204" y="7403981"/>
                  <a:pt x="8476205" y="7401195"/>
                </a:cubicBezTo>
                <a:cubicBezTo>
                  <a:pt x="8475872" y="7402104"/>
                  <a:pt x="8475599" y="7402952"/>
                  <a:pt x="8475115" y="7403770"/>
                </a:cubicBezTo>
                <a:cubicBezTo>
                  <a:pt x="8475115" y="7409767"/>
                  <a:pt x="8471330" y="7415764"/>
                  <a:pt x="8463638" y="7415340"/>
                </a:cubicBezTo>
                <a:cubicBezTo>
                  <a:pt x="8463577" y="7415340"/>
                  <a:pt x="8463546" y="7415310"/>
                  <a:pt x="8463486" y="7415310"/>
                </a:cubicBezTo>
                <a:cubicBezTo>
                  <a:pt x="8464304" y="7416219"/>
                  <a:pt x="8465091" y="7417188"/>
                  <a:pt x="8465636" y="7418581"/>
                </a:cubicBezTo>
                <a:cubicBezTo>
                  <a:pt x="8471087" y="7432363"/>
                  <a:pt x="8450404" y="7442753"/>
                  <a:pt x="8444953" y="7428910"/>
                </a:cubicBezTo>
                <a:cubicBezTo>
                  <a:pt x="8441349" y="7419763"/>
                  <a:pt x="8449223" y="7412281"/>
                  <a:pt x="8456551" y="7412220"/>
                </a:cubicBezTo>
                <a:cubicBezTo>
                  <a:pt x="8454673" y="7410403"/>
                  <a:pt x="8453795" y="7408040"/>
                  <a:pt x="8453463" y="7405466"/>
                </a:cubicBezTo>
                <a:cubicBezTo>
                  <a:pt x="8452584" y="7405314"/>
                  <a:pt x="8451675" y="7405223"/>
                  <a:pt x="8450858" y="7404951"/>
                </a:cubicBezTo>
                <a:cubicBezTo>
                  <a:pt x="8448496" y="7406465"/>
                  <a:pt x="8445650" y="7406980"/>
                  <a:pt x="8442984" y="7406768"/>
                </a:cubicBezTo>
                <a:cubicBezTo>
                  <a:pt x="8439199" y="7409888"/>
                  <a:pt x="8433778" y="7411009"/>
                  <a:pt x="8428812" y="7407102"/>
                </a:cubicBezTo>
                <a:cubicBezTo>
                  <a:pt x="8421423" y="7401316"/>
                  <a:pt x="8424511" y="7392108"/>
                  <a:pt x="8430720" y="7388352"/>
                </a:cubicBezTo>
                <a:cubicBezTo>
                  <a:pt x="8430659" y="7387958"/>
                  <a:pt x="8430417" y="7387625"/>
                  <a:pt x="8430357" y="7387171"/>
                </a:cubicBezTo>
                <a:cubicBezTo>
                  <a:pt x="8429690" y="7382324"/>
                  <a:pt x="8431173" y="7378356"/>
                  <a:pt x="8433082" y="7373964"/>
                </a:cubicBezTo>
                <a:cubicBezTo>
                  <a:pt x="8433657" y="7372692"/>
                  <a:pt x="8434717" y="7371632"/>
                  <a:pt x="8435959" y="7370693"/>
                </a:cubicBezTo>
                <a:cubicBezTo>
                  <a:pt x="8436474" y="7368542"/>
                  <a:pt x="8437413" y="7366483"/>
                  <a:pt x="8438896" y="7364968"/>
                </a:cubicBezTo>
                <a:cubicBezTo>
                  <a:pt x="8440077" y="7363726"/>
                  <a:pt x="8441319" y="7362575"/>
                  <a:pt x="8442621" y="7361485"/>
                </a:cubicBezTo>
                <a:cubicBezTo>
                  <a:pt x="8442712" y="7361030"/>
                  <a:pt x="8442802" y="7360576"/>
                  <a:pt x="8442954" y="7360152"/>
                </a:cubicBezTo>
                <a:cubicBezTo>
                  <a:pt x="8444983" y="7354518"/>
                  <a:pt x="8452039" y="7350702"/>
                  <a:pt x="8457763" y="7353185"/>
                </a:cubicBezTo>
                <a:lnTo>
                  <a:pt x="8460882" y="7354518"/>
                </a:lnTo>
                <a:cubicBezTo>
                  <a:pt x="8460912" y="7354518"/>
                  <a:pt x="8460972" y="7354549"/>
                  <a:pt x="8461003" y="7354549"/>
                </a:cubicBezTo>
                <a:cubicBezTo>
                  <a:pt x="8460912" y="7348096"/>
                  <a:pt x="8465697" y="7340827"/>
                  <a:pt x="8474146" y="7341282"/>
                </a:cubicBezTo>
                <a:cubicBezTo>
                  <a:pt x="8481474" y="7341675"/>
                  <a:pt x="8484109" y="7347430"/>
                  <a:pt x="8483170" y="7353064"/>
                </a:cubicBezTo>
                <a:cubicBezTo>
                  <a:pt x="8484230" y="7352731"/>
                  <a:pt x="8485260" y="7352519"/>
                  <a:pt x="8486320" y="7352519"/>
                </a:cubicBezTo>
                <a:cubicBezTo>
                  <a:pt x="8487046" y="7346431"/>
                  <a:pt x="8492648" y="7342342"/>
                  <a:pt x="8498615" y="7342493"/>
                </a:cubicBezTo>
                <a:cubicBezTo>
                  <a:pt x="8502431" y="7342614"/>
                  <a:pt x="8505640" y="7344916"/>
                  <a:pt x="8507518" y="7348066"/>
                </a:cubicBezTo>
                <a:cubicBezTo>
                  <a:pt x="8507336" y="7347339"/>
                  <a:pt x="8507275" y="7346582"/>
                  <a:pt x="8507306" y="7345795"/>
                </a:cubicBezTo>
                <a:lnTo>
                  <a:pt x="8507578" y="7340676"/>
                </a:lnTo>
                <a:cubicBezTo>
                  <a:pt x="8507912" y="7334406"/>
                  <a:pt x="8511273" y="7328771"/>
                  <a:pt x="8518178" y="7328227"/>
                </a:cubicBezTo>
                <a:cubicBezTo>
                  <a:pt x="8523780" y="7327802"/>
                  <a:pt x="8530654" y="7332407"/>
                  <a:pt x="8530624" y="7338464"/>
                </a:cubicBezTo>
                <a:close/>
                <a:moveTo>
                  <a:pt x="8498887" y="7261922"/>
                </a:moveTo>
                <a:cubicBezTo>
                  <a:pt x="8498645" y="7266193"/>
                  <a:pt x="8495859" y="7269464"/>
                  <a:pt x="8492255" y="7271130"/>
                </a:cubicBezTo>
                <a:cubicBezTo>
                  <a:pt x="8490862" y="7274795"/>
                  <a:pt x="8487591" y="7277521"/>
                  <a:pt x="8482352" y="7277249"/>
                </a:cubicBezTo>
                <a:cubicBezTo>
                  <a:pt x="8475478" y="7276885"/>
                  <a:pt x="8471723" y="7271675"/>
                  <a:pt x="8471087" y="7266314"/>
                </a:cubicBezTo>
                <a:cubicBezTo>
                  <a:pt x="8470844" y="7266314"/>
                  <a:pt x="8470602" y="7266314"/>
                  <a:pt x="8470391" y="7266284"/>
                </a:cubicBezTo>
                <a:cubicBezTo>
                  <a:pt x="8463759" y="7265193"/>
                  <a:pt x="8460519" y="7259226"/>
                  <a:pt x="8460851" y="7253017"/>
                </a:cubicBezTo>
                <a:lnTo>
                  <a:pt x="8461124" y="7247867"/>
                </a:lnTo>
                <a:cubicBezTo>
                  <a:pt x="8461457" y="7241597"/>
                  <a:pt x="8468756" y="7237387"/>
                  <a:pt x="8474388" y="7238326"/>
                </a:cubicBezTo>
                <a:cubicBezTo>
                  <a:pt x="8478688" y="7239022"/>
                  <a:pt x="8481535" y="7241779"/>
                  <a:pt x="8482928" y="7245323"/>
                </a:cubicBezTo>
                <a:cubicBezTo>
                  <a:pt x="8484745" y="7244535"/>
                  <a:pt x="8486713" y="7244081"/>
                  <a:pt x="8488712" y="7244172"/>
                </a:cubicBezTo>
                <a:cubicBezTo>
                  <a:pt x="8495132" y="7244475"/>
                  <a:pt x="8499462" y="7250745"/>
                  <a:pt x="8499130" y="7256772"/>
                </a:cubicBezTo>
                <a:lnTo>
                  <a:pt x="8498887" y="7261922"/>
                </a:lnTo>
                <a:close/>
                <a:moveTo>
                  <a:pt x="8500613" y="7304994"/>
                </a:moveTo>
                <a:cubicBezTo>
                  <a:pt x="8514483" y="7299512"/>
                  <a:pt x="8522538" y="7321230"/>
                  <a:pt x="8508669" y="7326681"/>
                </a:cubicBezTo>
                <a:lnTo>
                  <a:pt x="8505700" y="7327863"/>
                </a:lnTo>
                <a:cubicBezTo>
                  <a:pt x="8491831" y="7333345"/>
                  <a:pt x="8483775" y="7311628"/>
                  <a:pt x="8497615" y="7306176"/>
                </a:cubicBezTo>
                <a:lnTo>
                  <a:pt x="8500613" y="7304994"/>
                </a:lnTo>
                <a:close/>
                <a:moveTo>
                  <a:pt x="8472056" y="7221757"/>
                </a:moveTo>
                <a:cubicBezTo>
                  <a:pt x="8466999" y="7225453"/>
                  <a:pt x="8460367" y="7226149"/>
                  <a:pt x="8455703" y="7221121"/>
                </a:cubicBezTo>
                <a:cubicBezTo>
                  <a:pt x="8451796" y="7216911"/>
                  <a:pt x="8451282" y="7208460"/>
                  <a:pt x="8456340" y="7204765"/>
                </a:cubicBezTo>
                <a:cubicBezTo>
                  <a:pt x="8456975" y="7204341"/>
                  <a:pt x="8457581" y="7203856"/>
                  <a:pt x="8458126" y="7203341"/>
                </a:cubicBezTo>
                <a:cubicBezTo>
                  <a:pt x="8458186" y="7203281"/>
                  <a:pt x="8458156" y="7203311"/>
                  <a:pt x="8458217" y="7203250"/>
                </a:cubicBezTo>
                <a:cubicBezTo>
                  <a:pt x="8458217" y="7203220"/>
                  <a:pt x="8458247" y="7203159"/>
                  <a:pt x="8458247" y="7203099"/>
                </a:cubicBezTo>
                <a:cubicBezTo>
                  <a:pt x="8458247" y="7202977"/>
                  <a:pt x="8458278" y="7202856"/>
                  <a:pt x="8458278" y="7202675"/>
                </a:cubicBezTo>
                <a:cubicBezTo>
                  <a:pt x="8458823" y="7196223"/>
                  <a:pt x="8463970" y="7191680"/>
                  <a:pt x="8470421" y="7191710"/>
                </a:cubicBezTo>
                <a:cubicBezTo>
                  <a:pt x="8476508" y="7191740"/>
                  <a:pt x="8481868" y="7197828"/>
                  <a:pt x="8481384" y="7203856"/>
                </a:cubicBezTo>
                <a:cubicBezTo>
                  <a:pt x="8480838" y="7210914"/>
                  <a:pt x="8477840" y="7217547"/>
                  <a:pt x="8472056" y="7221757"/>
                </a:cubicBezTo>
                <a:close/>
                <a:moveTo>
                  <a:pt x="8469058" y="7142761"/>
                </a:moveTo>
                <a:cubicBezTo>
                  <a:pt x="8472056" y="7145124"/>
                  <a:pt x="8473177" y="7147941"/>
                  <a:pt x="8473025" y="7150667"/>
                </a:cubicBezTo>
                <a:cubicBezTo>
                  <a:pt x="8476629" y="7145306"/>
                  <a:pt x="8484927" y="7142125"/>
                  <a:pt x="8491589" y="7147335"/>
                </a:cubicBezTo>
                <a:cubicBezTo>
                  <a:pt x="8499281" y="7153332"/>
                  <a:pt x="8494768" y="7162359"/>
                  <a:pt x="8487501" y="7165327"/>
                </a:cubicBezTo>
                <a:lnTo>
                  <a:pt x="8492225" y="7164752"/>
                </a:lnTo>
                <a:cubicBezTo>
                  <a:pt x="8494738" y="7164449"/>
                  <a:pt x="8497071" y="7165297"/>
                  <a:pt x="8499130" y="7166600"/>
                </a:cubicBezTo>
                <a:cubicBezTo>
                  <a:pt x="8499341" y="7166357"/>
                  <a:pt x="8499432" y="7166054"/>
                  <a:pt x="8499675" y="7165842"/>
                </a:cubicBezTo>
                <a:lnTo>
                  <a:pt x="8505095" y="7160996"/>
                </a:lnTo>
                <a:cubicBezTo>
                  <a:pt x="8509758" y="7156816"/>
                  <a:pt x="8517208" y="7157119"/>
                  <a:pt x="8521418" y="7161783"/>
                </a:cubicBezTo>
                <a:cubicBezTo>
                  <a:pt x="8525597" y="7166387"/>
                  <a:pt x="8525264" y="7173929"/>
                  <a:pt x="8520630" y="7178140"/>
                </a:cubicBezTo>
                <a:lnTo>
                  <a:pt x="8515240" y="7182986"/>
                </a:lnTo>
                <a:cubicBezTo>
                  <a:pt x="8511394" y="7186439"/>
                  <a:pt x="8505761" y="7186652"/>
                  <a:pt x="8501521" y="7184107"/>
                </a:cubicBezTo>
                <a:cubicBezTo>
                  <a:pt x="8499644" y="7186046"/>
                  <a:pt x="8497131" y="7187469"/>
                  <a:pt x="8494284" y="7187832"/>
                </a:cubicBezTo>
                <a:lnTo>
                  <a:pt x="8487077" y="7188711"/>
                </a:lnTo>
                <a:cubicBezTo>
                  <a:pt x="8480838" y="7189468"/>
                  <a:pt x="8475085" y="7184289"/>
                  <a:pt x="8474539" y="7178200"/>
                </a:cubicBezTo>
                <a:cubicBezTo>
                  <a:pt x="8474055" y="7172778"/>
                  <a:pt x="8477537" y="7168114"/>
                  <a:pt x="8482383" y="7166327"/>
                </a:cubicBezTo>
                <a:cubicBezTo>
                  <a:pt x="8479960" y="7166266"/>
                  <a:pt x="8477477" y="7165479"/>
                  <a:pt x="8475206" y="7163691"/>
                </a:cubicBezTo>
                <a:cubicBezTo>
                  <a:pt x="8472208" y="7161359"/>
                  <a:pt x="8471087" y="7158542"/>
                  <a:pt x="8471238" y="7155816"/>
                </a:cubicBezTo>
                <a:cubicBezTo>
                  <a:pt x="8467635" y="7161208"/>
                  <a:pt x="8459367" y="7164358"/>
                  <a:pt x="8452705" y="7159148"/>
                </a:cubicBezTo>
                <a:cubicBezTo>
                  <a:pt x="8440955" y="7149940"/>
                  <a:pt x="8457429" y="7133674"/>
                  <a:pt x="8469058" y="7142761"/>
                </a:cubicBezTo>
                <a:close/>
                <a:moveTo>
                  <a:pt x="8443044" y="7347612"/>
                </a:moveTo>
                <a:cubicBezTo>
                  <a:pt x="8438865" y="7349702"/>
                  <a:pt x="8434565" y="7348884"/>
                  <a:pt x="8431234" y="7346431"/>
                </a:cubicBezTo>
                <a:cubicBezTo>
                  <a:pt x="8426692" y="7348460"/>
                  <a:pt x="8421392" y="7348006"/>
                  <a:pt x="8417758" y="7343916"/>
                </a:cubicBezTo>
                <a:cubicBezTo>
                  <a:pt x="8413821" y="7339494"/>
                  <a:pt x="8413761" y="7331377"/>
                  <a:pt x="8418728" y="7327591"/>
                </a:cubicBezTo>
                <a:cubicBezTo>
                  <a:pt x="8423270" y="7324107"/>
                  <a:pt x="8428175" y="7321593"/>
                  <a:pt x="8434050" y="7322017"/>
                </a:cubicBezTo>
                <a:cubicBezTo>
                  <a:pt x="8440501" y="7322502"/>
                  <a:pt x="8444953" y="7326864"/>
                  <a:pt x="8448193" y="7332043"/>
                </a:cubicBezTo>
                <a:cubicBezTo>
                  <a:pt x="8451525" y="7337404"/>
                  <a:pt x="8448224" y="7345007"/>
                  <a:pt x="8443044" y="7347612"/>
                </a:cubicBezTo>
                <a:close/>
                <a:moveTo>
                  <a:pt x="8410854" y="7071065"/>
                </a:moveTo>
                <a:lnTo>
                  <a:pt x="8414034" y="7067006"/>
                </a:lnTo>
                <a:cubicBezTo>
                  <a:pt x="8417910" y="7062038"/>
                  <a:pt x="8426298" y="7062796"/>
                  <a:pt x="8430386" y="7066794"/>
                </a:cubicBezTo>
                <a:cubicBezTo>
                  <a:pt x="8433506" y="7069853"/>
                  <a:pt x="8434263" y="7073730"/>
                  <a:pt x="8433384" y="7077456"/>
                </a:cubicBezTo>
                <a:cubicBezTo>
                  <a:pt x="8435323" y="7077820"/>
                  <a:pt x="8437200" y="7078607"/>
                  <a:pt x="8438775" y="7079849"/>
                </a:cubicBezTo>
                <a:cubicBezTo>
                  <a:pt x="8443832" y="7083787"/>
                  <a:pt x="8443832" y="7091390"/>
                  <a:pt x="8440107" y="7096145"/>
                </a:cubicBezTo>
                <a:lnTo>
                  <a:pt x="8436927" y="7100204"/>
                </a:lnTo>
                <a:cubicBezTo>
                  <a:pt x="8434293" y="7103566"/>
                  <a:pt x="8430144" y="7104657"/>
                  <a:pt x="8426237" y="7103960"/>
                </a:cubicBezTo>
                <a:cubicBezTo>
                  <a:pt x="8422997" y="7106171"/>
                  <a:pt x="8418758" y="7106535"/>
                  <a:pt x="8414609" y="7103324"/>
                </a:cubicBezTo>
                <a:cubicBezTo>
                  <a:pt x="8409188" y="7099083"/>
                  <a:pt x="8409098" y="7092661"/>
                  <a:pt x="8411611" y="7087906"/>
                </a:cubicBezTo>
                <a:cubicBezTo>
                  <a:pt x="8411430" y="7087755"/>
                  <a:pt x="8411217" y="7087633"/>
                  <a:pt x="8411065" y="7087482"/>
                </a:cubicBezTo>
                <a:cubicBezTo>
                  <a:pt x="8406221" y="7082696"/>
                  <a:pt x="8407008" y="7075972"/>
                  <a:pt x="8410854" y="7071065"/>
                </a:cubicBezTo>
                <a:close/>
                <a:moveTo>
                  <a:pt x="8395803" y="7173778"/>
                </a:moveTo>
                <a:lnTo>
                  <a:pt x="8398952" y="7169719"/>
                </a:lnTo>
                <a:cubicBezTo>
                  <a:pt x="8402799" y="7164782"/>
                  <a:pt x="8408795" y="7162086"/>
                  <a:pt x="8414791" y="7165600"/>
                </a:cubicBezTo>
                <a:cubicBezTo>
                  <a:pt x="8419667" y="7168477"/>
                  <a:pt x="8422755" y="7176504"/>
                  <a:pt x="8418909" y="7181441"/>
                </a:cubicBezTo>
                <a:lnTo>
                  <a:pt x="8415730" y="7185500"/>
                </a:lnTo>
                <a:cubicBezTo>
                  <a:pt x="8411853" y="7190438"/>
                  <a:pt x="8405887" y="7193133"/>
                  <a:pt x="8399891" y="7189620"/>
                </a:cubicBezTo>
                <a:cubicBezTo>
                  <a:pt x="8396409" y="7187590"/>
                  <a:pt x="8393895" y="7182926"/>
                  <a:pt x="8394107" y="7178625"/>
                </a:cubicBezTo>
                <a:cubicBezTo>
                  <a:pt x="8393684" y="7179957"/>
                  <a:pt x="8393048" y="7181260"/>
                  <a:pt x="8392199" y="7182380"/>
                </a:cubicBezTo>
                <a:lnTo>
                  <a:pt x="8389050" y="7186439"/>
                </a:lnTo>
                <a:cubicBezTo>
                  <a:pt x="8387930" y="7187863"/>
                  <a:pt x="8386536" y="7188893"/>
                  <a:pt x="8384992" y="7189590"/>
                </a:cubicBezTo>
                <a:cubicBezTo>
                  <a:pt x="8384992" y="7195011"/>
                  <a:pt x="8383115" y="7200312"/>
                  <a:pt x="8378602" y="7204310"/>
                </a:cubicBezTo>
                <a:cubicBezTo>
                  <a:pt x="8375725" y="7206855"/>
                  <a:pt x="8372546" y="7208399"/>
                  <a:pt x="8369215" y="7209126"/>
                </a:cubicBezTo>
                <a:cubicBezTo>
                  <a:pt x="8368972" y="7210914"/>
                  <a:pt x="8368367" y="7212670"/>
                  <a:pt x="8367277" y="7214306"/>
                </a:cubicBezTo>
                <a:cubicBezTo>
                  <a:pt x="8363915" y="7219364"/>
                  <a:pt x="8355890" y="7220576"/>
                  <a:pt x="8351105" y="7216850"/>
                </a:cubicBezTo>
                <a:lnTo>
                  <a:pt x="8342989" y="7210520"/>
                </a:lnTo>
                <a:cubicBezTo>
                  <a:pt x="8339628" y="7207884"/>
                  <a:pt x="8338084" y="7204038"/>
                  <a:pt x="8338417" y="7200191"/>
                </a:cubicBezTo>
                <a:cubicBezTo>
                  <a:pt x="8338296" y="7200130"/>
                  <a:pt x="8338144" y="7200009"/>
                  <a:pt x="8338023" y="7199918"/>
                </a:cubicBezTo>
                <a:cubicBezTo>
                  <a:pt x="8336054" y="7205340"/>
                  <a:pt x="8330301" y="7209217"/>
                  <a:pt x="8324335" y="7207582"/>
                </a:cubicBezTo>
                <a:cubicBezTo>
                  <a:pt x="8324123" y="7207824"/>
                  <a:pt x="8324032" y="7208157"/>
                  <a:pt x="8323790" y="7208339"/>
                </a:cubicBezTo>
                <a:cubicBezTo>
                  <a:pt x="8321973" y="7209974"/>
                  <a:pt x="8320186" y="7211580"/>
                  <a:pt x="8318369" y="7213216"/>
                </a:cubicBezTo>
                <a:cubicBezTo>
                  <a:pt x="8315493" y="7215790"/>
                  <a:pt x="8311767" y="7216759"/>
                  <a:pt x="8308194" y="7216214"/>
                </a:cubicBezTo>
                <a:cubicBezTo>
                  <a:pt x="8308709" y="7219001"/>
                  <a:pt x="8308043" y="7221818"/>
                  <a:pt x="8306499" y="7224211"/>
                </a:cubicBezTo>
                <a:cubicBezTo>
                  <a:pt x="8310041" y="7228300"/>
                  <a:pt x="8311283" y="7234206"/>
                  <a:pt x="8306649" y="7238508"/>
                </a:cubicBezTo>
                <a:cubicBezTo>
                  <a:pt x="8305074" y="7239992"/>
                  <a:pt x="8303651" y="7241658"/>
                  <a:pt x="8302076" y="7243112"/>
                </a:cubicBezTo>
                <a:cubicBezTo>
                  <a:pt x="8301713" y="7243536"/>
                  <a:pt x="8301380" y="7243960"/>
                  <a:pt x="8301047" y="7244384"/>
                </a:cubicBezTo>
                <a:cubicBezTo>
                  <a:pt x="8300230" y="7245747"/>
                  <a:pt x="8299442" y="7246959"/>
                  <a:pt x="8298443" y="7247988"/>
                </a:cubicBezTo>
                <a:cubicBezTo>
                  <a:pt x="8298957" y="7251411"/>
                  <a:pt x="8298049" y="7255137"/>
                  <a:pt x="8295990" y="7257620"/>
                </a:cubicBezTo>
                <a:cubicBezTo>
                  <a:pt x="8293324" y="7260801"/>
                  <a:pt x="8289721" y="7261740"/>
                  <a:pt x="8286147" y="7261316"/>
                </a:cubicBezTo>
                <a:cubicBezTo>
                  <a:pt x="8286754" y="7261649"/>
                  <a:pt x="8287359" y="7261740"/>
                  <a:pt x="8287995" y="7262225"/>
                </a:cubicBezTo>
                <a:cubicBezTo>
                  <a:pt x="8294628" y="7267405"/>
                  <a:pt x="8293203" y="7275734"/>
                  <a:pt x="8288692" y="7280368"/>
                </a:cubicBezTo>
                <a:cubicBezTo>
                  <a:pt x="8300714" y="7283428"/>
                  <a:pt x="8297382" y="7303480"/>
                  <a:pt x="8283452" y="7302723"/>
                </a:cubicBezTo>
                <a:cubicBezTo>
                  <a:pt x="8272187" y="7302117"/>
                  <a:pt x="8271249" y="7288850"/>
                  <a:pt x="8277850" y="7282792"/>
                </a:cubicBezTo>
                <a:cubicBezTo>
                  <a:pt x="8276911" y="7282398"/>
                  <a:pt x="8275972" y="7282125"/>
                  <a:pt x="8275004" y="7281398"/>
                </a:cubicBezTo>
                <a:cubicBezTo>
                  <a:pt x="8266161" y="7274462"/>
                  <a:pt x="8271430" y="7261831"/>
                  <a:pt x="8279607" y="7260074"/>
                </a:cubicBezTo>
                <a:cubicBezTo>
                  <a:pt x="8277396" y="7260104"/>
                  <a:pt x="8275822" y="7259893"/>
                  <a:pt x="8273792" y="7259287"/>
                </a:cubicBezTo>
                <a:cubicBezTo>
                  <a:pt x="8269098" y="7257863"/>
                  <a:pt x="8266131" y="7254864"/>
                  <a:pt x="8262951" y="7251320"/>
                </a:cubicBezTo>
                <a:cubicBezTo>
                  <a:pt x="8262012" y="7250260"/>
                  <a:pt x="8261497" y="7248867"/>
                  <a:pt x="8261195" y="7247352"/>
                </a:cubicBezTo>
                <a:cubicBezTo>
                  <a:pt x="8259438" y="7245989"/>
                  <a:pt x="8257984" y="7244263"/>
                  <a:pt x="8257197" y="7242294"/>
                </a:cubicBezTo>
                <a:cubicBezTo>
                  <a:pt x="8256561" y="7240719"/>
                  <a:pt x="8256046" y="7239083"/>
                  <a:pt x="8255592" y="7237447"/>
                </a:cubicBezTo>
                <a:cubicBezTo>
                  <a:pt x="8255228" y="7237175"/>
                  <a:pt x="8254865" y="7236902"/>
                  <a:pt x="8254502" y="7236599"/>
                </a:cubicBezTo>
                <a:cubicBezTo>
                  <a:pt x="8250232" y="7232419"/>
                  <a:pt x="8249687" y="7224423"/>
                  <a:pt x="8254350" y="7220243"/>
                </a:cubicBezTo>
                <a:lnTo>
                  <a:pt x="8256864" y="7217971"/>
                </a:lnTo>
                <a:cubicBezTo>
                  <a:pt x="8257379" y="7217063"/>
                  <a:pt x="8257924" y="7216184"/>
                  <a:pt x="8258620" y="7215336"/>
                </a:cubicBezTo>
                <a:cubicBezTo>
                  <a:pt x="8263829" y="7208915"/>
                  <a:pt x="8272672" y="7206431"/>
                  <a:pt x="8279940" y="7203190"/>
                </a:cubicBezTo>
                <a:cubicBezTo>
                  <a:pt x="8286147" y="7200403"/>
                  <a:pt x="8291054" y="7203462"/>
                  <a:pt x="8293416" y="7208127"/>
                </a:cubicBezTo>
                <a:cubicBezTo>
                  <a:pt x="8295202" y="7207400"/>
                  <a:pt x="8297110" y="7207067"/>
                  <a:pt x="8299109" y="7207430"/>
                </a:cubicBezTo>
                <a:cubicBezTo>
                  <a:pt x="8298321" y="7203674"/>
                  <a:pt x="8299049" y="7199615"/>
                  <a:pt x="8301955" y="7197011"/>
                </a:cubicBezTo>
                <a:lnTo>
                  <a:pt x="8307376" y="7192164"/>
                </a:lnTo>
                <a:cubicBezTo>
                  <a:pt x="8310678" y="7189196"/>
                  <a:pt x="8315128" y="7188226"/>
                  <a:pt x="8319126" y="7189438"/>
                </a:cubicBezTo>
                <a:cubicBezTo>
                  <a:pt x="8320853" y="7187439"/>
                  <a:pt x="8322912" y="7185803"/>
                  <a:pt x="8325455" y="7185288"/>
                </a:cubicBezTo>
                <a:cubicBezTo>
                  <a:pt x="8323638" y="7177383"/>
                  <a:pt x="8328151" y="7167811"/>
                  <a:pt x="8333723" y="7162328"/>
                </a:cubicBezTo>
                <a:cubicBezTo>
                  <a:pt x="8337660" y="7158482"/>
                  <a:pt x="8344443" y="7158269"/>
                  <a:pt x="8350833" y="7159269"/>
                </a:cubicBezTo>
                <a:cubicBezTo>
                  <a:pt x="8351620" y="7151515"/>
                  <a:pt x="8362704" y="7144609"/>
                  <a:pt x="8371183" y="7151242"/>
                </a:cubicBezTo>
                <a:cubicBezTo>
                  <a:pt x="8376967" y="7155756"/>
                  <a:pt x="8375846" y="7161965"/>
                  <a:pt x="8371819" y="7166054"/>
                </a:cubicBezTo>
                <a:cubicBezTo>
                  <a:pt x="8372848" y="7166387"/>
                  <a:pt x="8373848" y="7166811"/>
                  <a:pt x="8374696" y="7167417"/>
                </a:cubicBezTo>
                <a:cubicBezTo>
                  <a:pt x="8378784" y="7162843"/>
                  <a:pt x="8385719" y="7162722"/>
                  <a:pt x="8390504" y="7166236"/>
                </a:cubicBezTo>
                <a:cubicBezTo>
                  <a:pt x="8393563" y="7168538"/>
                  <a:pt x="8394865" y="7172264"/>
                  <a:pt x="8394622" y="7175898"/>
                </a:cubicBezTo>
                <a:cubicBezTo>
                  <a:pt x="8394955" y="7175081"/>
                  <a:pt x="8395318" y="7174414"/>
                  <a:pt x="8395803" y="7173778"/>
                </a:cubicBezTo>
                <a:close/>
                <a:moveTo>
                  <a:pt x="8382963" y="7049195"/>
                </a:moveTo>
                <a:cubicBezTo>
                  <a:pt x="8394683" y="7058374"/>
                  <a:pt x="8381479" y="7077365"/>
                  <a:pt x="8369760" y="7068187"/>
                </a:cubicBezTo>
                <a:cubicBezTo>
                  <a:pt x="8358040" y="7059070"/>
                  <a:pt x="8371244" y="7040048"/>
                  <a:pt x="8382963" y="7049195"/>
                </a:cubicBezTo>
                <a:close/>
                <a:moveTo>
                  <a:pt x="8357586" y="6993341"/>
                </a:moveTo>
                <a:cubicBezTo>
                  <a:pt x="8346018" y="6984284"/>
                  <a:pt x="8357647" y="6964262"/>
                  <a:pt x="8369366" y="6973410"/>
                </a:cubicBezTo>
                <a:cubicBezTo>
                  <a:pt x="8374514" y="6977439"/>
                  <a:pt x="8374907" y="6983557"/>
                  <a:pt x="8372909" y="6988403"/>
                </a:cubicBezTo>
                <a:lnTo>
                  <a:pt x="8375059" y="6987495"/>
                </a:lnTo>
                <a:cubicBezTo>
                  <a:pt x="8381358" y="6984860"/>
                  <a:pt x="8388232" y="6988495"/>
                  <a:pt x="8390836" y="6994401"/>
                </a:cubicBezTo>
                <a:cubicBezTo>
                  <a:pt x="8393563" y="7000520"/>
                  <a:pt x="8389807" y="7007728"/>
                  <a:pt x="8383932" y="7010182"/>
                </a:cubicBezTo>
                <a:lnTo>
                  <a:pt x="8368942" y="7016482"/>
                </a:lnTo>
                <a:cubicBezTo>
                  <a:pt x="8362643" y="7019118"/>
                  <a:pt x="8355769" y="7015483"/>
                  <a:pt x="8353165" y="7009576"/>
                </a:cubicBezTo>
                <a:cubicBezTo>
                  <a:pt x="8350560" y="7003731"/>
                  <a:pt x="8353952" y="6996976"/>
                  <a:pt x="8359403" y="6994250"/>
                </a:cubicBezTo>
                <a:cubicBezTo>
                  <a:pt x="8358797" y="6993916"/>
                  <a:pt x="8358222" y="6993825"/>
                  <a:pt x="8357586" y="6993341"/>
                </a:cubicBezTo>
                <a:close/>
                <a:moveTo>
                  <a:pt x="8362976" y="7039957"/>
                </a:moveTo>
                <a:cubicBezTo>
                  <a:pt x="8369033" y="7054375"/>
                  <a:pt x="8347441" y="7065703"/>
                  <a:pt x="8341355" y="7051255"/>
                </a:cubicBezTo>
                <a:cubicBezTo>
                  <a:pt x="8335328" y="7036868"/>
                  <a:pt x="8356919" y="7025509"/>
                  <a:pt x="8362976" y="7039957"/>
                </a:cubicBezTo>
                <a:close/>
                <a:moveTo>
                  <a:pt x="8329119" y="7066976"/>
                </a:moveTo>
                <a:cubicBezTo>
                  <a:pt x="8332996" y="7061887"/>
                  <a:pt x="8340658" y="7061796"/>
                  <a:pt x="8345412" y="7065522"/>
                </a:cubicBezTo>
                <a:lnTo>
                  <a:pt x="8349470" y="7068672"/>
                </a:lnTo>
                <a:cubicBezTo>
                  <a:pt x="8354557" y="7072670"/>
                  <a:pt x="8354618" y="7080121"/>
                  <a:pt x="8350923" y="7084968"/>
                </a:cubicBezTo>
                <a:cubicBezTo>
                  <a:pt x="8347047" y="7090057"/>
                  <a:pt x="8339386" y="7090148"/>
                  <a:pt x="8334631" y="7086422"/>
                </a:cubicBezTo>
                <a:lnTo>
                  <a:pt x="8330573" y="7083272"/>
                </a:lnTo>
                <a:cubicBezTo>
                  <a:pt x="8325455" y="7079273"/>
                  <a:pt x="8325426" y="7071822"/>
                  <a:pt x="8329119" y="7066976"/>
                </a:cubicBezTo>
                <a:close/>
                <a:moveTo>
                  <a:pt x="8325153" y="7088906"/>
                </a:moveTo>
                <a:cubicBezTo>
                  <a:pt x="8330210" y="7091783"/>
                  <a:pt x="8332511" y="7100083"/>
                  <a:pt x="8328787" y="7104868"/>
                </a:cubicBezTo>
                <a:lnTo>
                  <a:pt x="8325637" y="7108927"/>
                </a:lnTo>
                <a:cubicBezTo>
                  <a:pt x="8321640" y="7114046"/>
                  <a:pt x="8315583" y="7115894"/>
                  <a:pt x="8309678" y="7112562"/>
                </a:cubicBezTo>
                <a:cubicBezTo>
                  <a:pt x="8304621" y="7109685"/>
                  <a:pt x="8302319" y="7101385"/>
                  <a:pt x="8306044" y="7096599"/>
                </a:cubicBezTo>
                <a:lnTo>
                  <a:pt x="8309224" y="7092540"/>
                </a:lnTo>
                <a:cubicBezTo>
                  <a:pt x="8313221" y="7087422"/>
                  <a:pt x="8319247" y="7085543"/>
                  <a:pt x="8325153" y="7088906"/>
                </a:cubicBezTo>
                <a:close/>
                <a:moveTo>
                  <a:pt x="8310949" y="6987889"/>
                </a:moveTo>
                <a:cubicBezTo>
                  <a:pt x="8315189" y="6992432"/>
                  <a:pt x="8315462" y="7001004"/>
                  <a:pt x="8310313" y="7005094"/>
                </a:cubicBezTo>
                <a:cubicBezTo>
                  <a:pt x="8310071" y="7005275"/>
                  <a:pt x="8309799" y="7005366"/>
                  <a:pt x="8309587" y="7005548"/>
                </a:cubicBezTo>
                <a:cubicBezTo>
                  <a:pt x="8310799" y="7006032"/>
                  <a:pt x="8311980" y="7006638"/>
                  <a:pt x="8312948" y="7007486"/>
                </a:cubicBezTo>
                <a:cubicBezTo>
                  <a:pt x="8317824" y="7011848"/>
                  <a:pt x="8317733" y="7018906"/>
                  <a:pt x="8313887" y="7023813"/>
                </a:cubicBezTo>
                <a:lnTo>
                  <a:pt x="8310738" y="7027872"/>
                </a:lnTo>
                <a:cubicBezTo>
                  <a:pt x="8306862" y="7032809"/>
                  <a:pt x="8298836" y="7032779"/>
                  <a:pt x="8294415" y="7028810"/>
                </a:cubicBezTo>
                <a:cubicBezTo>
                  <a:pt x="8289539" y="7024449"/>
                  <a:pt x="8289631" y="7017391"/>
                  <a:pt x="8293476" y="7012454"/>
                </a:cubicBezTo>
                <a:lnTo>
                  <a:pt x="8294384" y="7011273"/>
                </a:lnTo>
                <a:cubicBezTo>
                  <a:pt x="8294355" y="7011273"/>
                  <a:pt x="8294355" y="7011273"/>
                  <a:pt x="8294324" y="7011273"/>
                </a:cubicBezTo>
                <a:cubicBezTo>
                  <a:pt x="8287511" y="7010909"/>
                  <a:pt x="8282726" y="7006457"/>
                  <a:pt x="8279183" y="7001065"/>
                </a:cubicBezTo>
                <a:cubicBezTo>
                  <a:pt x="8275549" y="6995522"/>
                  <a:pt x="8278820" y="6987434"/>
                  <a:pt x="8284240" y="6984587"/>
                </a:cubicBezTo>
                <a:cubicBezTo>
                  <a:pt x="8288601" y="6982285"/>
                  <a:pt x="8293113" y="6983012"/>
                  <a:pt x="8296716" y="6985526"/>
                </a:cubicBezTo>
                <a:cubicBezTo>
                  <a:pt x="8301441" y="6983345"/>
                  <a:pt x="8307043" y="6983679"/>
                  <a:pt x="8310949" y="6987889"/>
                </a:cubicBezTo>
                <a:close/>
                <a:moveTo>
                  <a:pt x="8261770" y="6921009"/>
                </a:moveTo>
                <a:cubicBezTo>
                  <a:pt x="8263890" y="6921826"/>
                  <a:pt x="8266131" y="6922402"/>
                  <a:pt x="8268220" y="6923220"/>
                </a:cubicBezTo>
                <a:cubicBezTo>
                  <a:pt x="8268766" y="6923371"/>
                  <a:pt x="8269340" y="6923492"/>
                  <a:pt x="8269886" y="6923614"/>
                </a:cubicBezTo>
                <a:cubicBezTo>
                  <a:pt x="8270068" y="6923614"/>
                  <a:pt x="8270189" y="6923674"/>
                  <a:pt x="8270370" y="6923674"/>
                </a:cubicBezTo>
                <a:cubicBezTo>
                  <a:pt x="8272338" y="6923462"/>
                  <a:pt x="8274337" y="6923432"/>
                  <a:pt x="8276336" y="6923644"/>
                </a:cubicBezTo>
                <a:cubicBezTo>
                  <a:pt x="8279031" y="6922341"/>
                  <a:pt x="8282060" y="6921645"/>
                  <a:pt x="8284755" y="6922311"/>
                </a:cubicBezTo>
                <a:cubicBezTo>
                  <a:pt x="8287389" y="6922978"/>
                  <a:pt x="8289267" y="6924492"/>
                  <a:pt x="8290720" y="6926309"/>
                </a:cubicBezTo>
                <a:cubicBezTo>
                  <a:pt x="8290872" y="6926340"/>
                  <a:pt x="8291023" y="6926370"/>
                  <a:pt x="8291205" y="6926400"/>
                </a:cubicBezTo>
                <a:cubicBezTo>
                  <a:pt x="8300895" y="6928248"/>
                  <a:pt x="8301289" y="6938334"/>
                  <a:pt x="8296444" y="6944362"/>
                </a:cubicBezTo>
                <a:cubicBezTo>
                  <a:pt x="8296566" y="6946270"/>
                  <a:pt x="8296595" y="6948179"/>
                  <a:pt x="8296172" y="6949966"/>
                </a:cubicBezTo>
                <a:cubicBezTo>
                  <a:pt x="8297928" y="6951238"/>
                  <a:pt x="8299321" y="6952813"/>
                  <a:pt x="8299957" y="6954782"/>
                </a:cubicBezTo>
                <a:cubicBezTo>
                  <a:pt x="8302652" y="6961052"/>
                  <a:pt x="8300745" y="6969624"/>
                  <a:pt x="8292840" y="6970714"/>
                </a:cubicBezTo>
                <a:cubicBezTo>
                  <a:pt x="8290691" y="6971017"/>
                  <a:pt x="8288601" y="6971562"/>
                  <a:pt x="8286481" y="6971865"/>
                </a:cubicBezTo>
                <a:cubicBezTo>
                  <a:pt x="8285936" y="6971987"/>
                  <a:pt x="8285421" y="6972168"/>
                  <a:pt x="8284906" y="6972320"/>
                </a:cubicBezTo>
                <a:cubicBezTo>
                  <a:pt x="8284209" y="6972653"/>
                  <a:pt x="8283543" y="6972804"/>
                  <a:pt x="8282878" y="6973016"/>
                </a:cubicBezTo>
                <a:cubicBezTo>
                  <a:pt x="8281303" y="6975924"/>
                  <a:pt x="8278577" y="6978075"/>
                  <a:pt x="8275397" y="6979014"/>
                </a:cubicBezTo>
                <a:cubicBezTo>
                  <a:pt x="8274641" y="6979438"/>
                  <a:pt x="8273974" y="6980043"/>
                  <a:pt x="8273187" y="6980256"/>
                </a:cubicBezTo>
                <a:cubicBezTo>
                  <a:pt x="8269008" y="6981376"/>
                  <a:pt x="8265403" y="6979922"/>
                  <a:pt x="8262678" y="6977317"/>
                </a:cubicBezTo>
                <a:cubicBezTo>
                  <a:pt x="8262405" y="6977287"/>
                  <a:pt x="8262133" y="6977287"/>
                  <a:pt x="8261831" y="6977196"/>
                </a:cubicBezTo>
                <a:cubicBezTo>
                  <a:pt x="8253351" y="6975227"/>
                  <a:pt x="8246931" y="6967958"/>
                  <a:pt x="8240511" y="6962597"/>
                </a:cubicBezTo>
                <a:cubicBezTo>
                  <a:pt x="8230790" y="6954449"/>
                  <a:pt x="8239875" y="6941515"/>
                  <a:pt x="8250050" y="6942030"/>
                </a:cubicBezTo>
                <a:cubicBezTo>
                  <a:pt x="8249899" y="6941757"/>
                  <a:pt x="8249747" y="6941484"/>
                  <a:pt x="8249566" y="6941212"/>
                </a:cubicBezTo>
                <a:cubicBezTo>
                  <a:pt x="8247083" y="6938425"/>
                  <a:pt x="8246416" y="6935124"/>
                  <a:pt x="8247022" y="6932004"/>
                </a:cubicBezTo>
                <a:cubicBezTo>
                  <a:pt x="8247779" y="6924885"/>
                  <a:pt x="8253926" y="6917979"/>
                  <a:pt x="8261770" y="6921009"/>
                </a:cubicBezTo>
                <a:close/>
                <a:moveTo>
                  <a:pt x="8206018" y="6916071"/>
                </a:moveTo>
                <a:lnTo>
                  <a:pt x="8210046" y="6912951"/>
                </a:lnTo>
                <a:cubicBezTo>
                  <a:pt x="8213529" y="6910286"/>
                  <a:pt x="8218313" y="6910650"/>
                  <a:pt x="8222039" y="6912770"/>
                </a:cubicBezTo>
                <a:cubicBezTo>
                  <a:pt x="8222826" y="6912224"/>
                  <a:pt x="8223310" y="6911437"/>
                  <a:pt x="8224219" y="6910982"/>
                </a:cubicBezTo>
                <a:cubicBezTo>
                  <a:pt x="8230033" y="6908135"/>
                  <a:pt x="8236059" y="6909650"/>
                  <a:pt x="8241480" y="6912436"/>
                </a:cubicBezTo>
                <a:cubicBezTo>
                  <a:pt x="8247052" y="6915345"/>
                  <a:pt x="8248082" y="6923553"/>
                  <a:pt x="8244932" y="6928430"/>
                </a:cubicBezTo>
                <a:cubicBezTo>
                  <a:pt x="8243812" y="6930186"/>
                  <a:pt x="8242268" y="6931277"/>
                  <a:pt x="8240662" y="6932125"/>
                </a:cubicBezTo>
                <a:cubicBezTo>
                  <a:pt x="8240814" y="6933700"/>
                  <a:pt x="8240632" y="6935366"/>
                  <a:pt x="8240057" y="6937032"/>
                </a:cubicBezTo>
                <a:cubicBezTo>
                  <a:pt x="8238028" y="6942999"/>
                  <a:pt x="8230668" y="6947119"/>
                  <a:pt x="8224582" y="6944635"/>
                </a:cubicBezTo>
                <a:lnTo>
                  <a:pt x="8217495" y="6941727"/>
                </a:lnTo>
                <a:cubicBezTo>
                  <a:pt x="8214983" y="6940697"/>
                  <a:pt x="8213074" y="6938940"/>
                  <a:pt x="8211620" y="6936850"/>
                </a:cubicBezTo>
                <a:cubicBezTo>
                  <a:pt x="8208138" y="6936487"/>
                  <a:pt x="8204716" y="6934791"/>
                  <a:pt x="8202839" y="6931913"/>
                </a:cubicBezTo>
                <a:cubicBezTo>
                  <a:pt x="8199175" y="6926521"/>
                  <a:pt x="8201113" y="6919827"/>
                  <a:pt x="8206018" y="6916071"/>
                </a:cubicBezTo>
                <a:close/>
                <a:moveTo>
                  <a:pt x="8191664" y="6972017"/>
                </a:moveTo>
                <a:cubicBezTo>
                  <a:pt x="8195843" y="6972229"/>
                  <a:pt x="8199749" y="6974591"/>
                  <a:pt x="8201991" y="6978529"/>
                </a:cubicBezTo>
                <a:cubicBezTo>
                  <a:pt x="8205231" y="6984193"/>
                  <a:pt x="8202415" y="6992129"/>
                  <a:pt x="8196722" y="6994946"/>
                </a:cubicBezTo>
                <a:cubicBezTo>
                  <a:pt x="8192270" y="6997157"/>
                  <a:pt x="8187576" y="6997884"/>
                  <a:pt x="8182821" y="6996340"/>
                </a:cubicBezTo>
                <a:cubicBezTo>
                  <a:pt x="8176886" y="6994431"/>
                  <a:pt x="8174100" y="6989252"/>
                  <a:pt x="8172162" y="6983769"/>
                </a:cubicBezTo>
                <a:cubicBezTo>
                  <a:pt x="8169951" y="6977530"/>
                  <a:pt x="8175675" y="6970533"/>
                  <a:pt x="8181489" y="6969261"/>
                </a:cubicBezTo>
                <a:cubicBezTo>
                  <a:pt x="8185547" y="6968382"/>
                  <a:pt x="8189029" y="6969624"/>
                  <a:pt x="8191664" y="6972017"/>
                </a:cubicBezTo>
                <a:close/>
                <a:moveTo>
                  <a:pt x="8176190" y="6939667"/>
                </a:moveTo>
                <a:cubicBezTo>
                  <a:pt x="8181277" y="6943484"/>
                  <a:pt x="8181489" y="6951177"/>
                  <a:pt x="8177764" y="6955963"/>
                </a:cubicBezTo>
                <a:lnTo>
                  <a:pt x="8168256" y="6968109"/>
                </a:lnTo>
                <a:cubicBezTo>
                  <a:pt x="8166953" y="6969775"/>
                  <a:pt x="8165197" y="6970745"/>
                  <a:pt x="8163380" y="6971381"/>
                </a:cubicBezTo>
                <a:lnTo>
                  <a:pt x="8159352" y="6974470"/>
                </a:lnTo>
                <a:cubicBezTo>
                  <a:pt x="8154265" y="6978378"/>
                  <a:pt x="8147057" y="6976469"/>
                  <a:pt x="8143362" y="6971714"/>
                </a:cubicBezTo>
                <a:cubicBezTo>
                  <a:pt x="8139456" y="6966686"/>
                  <a:pt x="8141364" y="6959386"/>
                  <a:pt x="8146118" y="6955751"/>
                </a:cubicBezTo>
                <a:lnTo>
                  <a:pt x="8152205" y="6951056"/>
                </a:lnTo>
                <a:lnTo>
                  <a:pt x="8159867" y="6941242"/>
                </a:lnTo>
                <a:cubicBezTo>
                  <a:pt x="8163894" y="6936123"/>
                  <a:pt x="8171254" y="6935972"/>
                  <a:pt x="8176190" y="6939667"/>
                </a:cubicBezTo>
                <a:close/>
                <a:moveTo>
                  <a:pt x="8166710" y="6899654"/>
                </a:moveTo>
                <a:cubicBezTo>
                  <a:pt x="8175493" y="6906530"/>
                  <a:pt x="8170496" y="6919221"/>
                  <a:pt x="8162502" y="6921130"/>
                </a:cubicBezTo>
                <a:cubicBezTo>
                  <a:pt x="8162410" y="6930429"/>
                  <a:pt x="8149298" y="6937668"/>
                  <a:pt x="8142030" y="6928217"/>
                </a:cubicBezTo>
                <a:cubicBezTo>
                  <a:pt x="8136033" y="6920463"/>
                  <a:pt x="8142121" y="6911922"/>
                  <a:pt x="8149479" y="6910377"/>
                </a:cubicBezTo>
                <a:cubicBezTo>
                  <a:pt x="8149025" y="6901653"/>
                  <a:pt x="8158080" y="6892930"/>
                  <a:pt x="8166710" y="6899654"/>
                </a:cubicBezTo>
                <a:close/>
                <a:moveTo>
                  <a:pt x="8102116" y="6902804"/>
                </a:moveTo>
                <a:cubicBezTo>
                  <a:pt x="8103691" y="6896353"/>
                  <a:pt x="8109808" y="6893566"/>
                  <a:pt x="8115956" y="6894353"/>
                </a:cubicBezTo>
                <a:lnTo>
                  <a:pt x="8118076" y="6894626"/>
                </a:lnTo>
                <a:cubicBezTo>
                  <a:pt x="8117622" y="6890567"/>
                  <a:pt x="8119439" y="6886266"/>
                  <a:pt x="8122710" y="6883752"/>
                </a:cubicBezTo>
                <a:lnTo>
                  <a:pt x="8126737" y="6880632"/>
                </a:lnTo>
                <a:cubicBezTo>
                  <a:pt x="8131825" y="6876725"/>
                  <a:pt x="8139002" y="6878481"/>
                  <a:pt x="8142726" y="6883237"/>
                </a:cubicBezTo>
                <a:cubicBezTo>
                  <a:pt x="8146633" y="6888204"/>
                  <a:pt x="8144846" y="6895595"/>
                  <a:pt x="8140122" y="6899230"/>
                </a:cubicBezTo>
                <a:lnTo>
                  <a:pt x="8136094" y="6902350"/>
                </a:lnTo>
                <a:cubicBezTo>
                  <a:pt x="8134702" y="6903440"/>
                  <a:pt x="8133127" y="6904046"/>
                  <a:pt x="8131552" y="6904289"/>
                </a:cubicBezTo>
                <a:cubicBezTo>
                  <a:pt x="8131885" y="6905924"/>
                  <a:pt x="8131915" y="6907590"/>
                  <a:pt x="8131552" y="6909105"/>
                </a:cubicBezTo>
                <a:cubicBezTo>
                  <a:pt x="8129977" y="6915556"/>
                  <a:pt x="8123860" y="6918343"/>
                  <a:pt x="8117713" y="6917556"/>
                </a:cubicBezTo>
                <a:lnTo>
                  <a:pt x="8110566" y="6916616"/>
                </a:lnTo>
                <a:cubicBezTo>
                  <a:pt x="8104388" y="6915859"/>
                  <a:pt x="8100785" y="6908317"/>
                  <a:pt x="8102116" y="6902804"/>
                </a:cubicBezTo>
                <a:close/>
                <a:moveTo>
                  <a:pt x="8068412" y="6884751"/>
                </a:moveTo>
                <a:lnTo>
                  <a:pt x="8073469" y="6880935"/>
                </a:lnTo>
                <a:lnTo>
                  <a:pt x="8072833" y="6880087"/>
                </a:lnTo>
                <a:cubicBezTo>
                  <a:pt x="8069048" y="6875149"/>
                  <a:pt x="8068623" y="6868365"/>
                  <a:pt x="8073499" y="6863882"/>
                </a:cubicBezTo>
                <a:cubicBezTo>
                  <a:pt x="8077769" y="6859974"/>
                  <a:pt x="8085915" y="6859641"/>
                  <a:pt x="8089700" y="6864548"/>
                </a:cubicBezTo>
                <a:lnTo>
                  <a:pt x="8092820" y="6868577"/>
                </a:lnTo>
                <a:cubicBezTo>
                  <a:pt x="8094334" y="6870546"/>
                  <a:pt x="8095152" y="6872848"/>
                  <a:pt x="8095454" y="6875149"/>
                </a:cubicBezTo>
                <a:cubicBezTo>
                  <a:pt x="8096545" y="6875876"/>
                  <a:pt x="8097574" y="6876695"/>
                  <a:pt x="8098422" y="6877754"/>
                </a:cubicBezTo>
                <a:cubicBezTo>
                  <a:pt x="8102541" y="6883025"/>
                  <a:pt x="8100663" y="6890931"/>
                  <a:pt x="8095575" y="6894747"/>
                </a:cubicBezTo>
                <a:lnTo>
                  <a:pt x="8082615" y="6904531"/>
                </a:lnTo>
                <a:cubicBezTo>
                  <a:pt x="8077163" y="6908650"/>
                  <a:pt x="8069592" y="6906802"/>
                  <a:pt x="8065595" y="6901684"/>
                </a:cubicBezTo>
                <a:cubicBezTo>
                  <a:pt x="8061446" y="6896474"/>
                  <a:pt x="8063324" y="6888568"/>
                  <a:pt x="8068412" y="6884751"/>
                </a:cubicBezTo>
                <a:close/>
                <a:moveTo>
                  <a:pt x="8059266" y="6898170"/>
                </a:moveTo>
                <a:cubicBezTo>
                  <a:pt x="8062385" y="6900957"/>
                  <a:pt x="8064051" y="6905682"/>
                  <a:pt x="8063112" y="6909559"/>
                </a:cubicBezTo>
                <a:cubicBezTo>
                  <a:pt x="8061598" y="6916011"/>
                  <a:pt x="8055481" y="6918919"/>
                  <a:pt x="8049333" y="6918131"/>
                </a:cubicBezTo>
                <a:lnTo>
                  <a:pt x="8047576" y="6917889"/>
                </a:lnTo>
                <a:cubicBezTo>
                  <a:pt x="8043397" y="6919555"/>
                  <a:pt x="8038431" y="6919040"/>
                  <a:pt x="8034888" y="6914436"/>
                </a:cubicBezTo>
                <a:cubicBezTo>
                  <a:pt x="8032041" y="6910710"/>
                  <a:pt x="8032344" y="6906954"/>
                  <a:pt x="8033767" y="6903713"/>
                </a:cubicBezTo>
                <a:cubicBezTo>
                  <a:pt x="8033283" y="6903349"/>
                  <a:pt x="8032677" y="6903228"/>
                  <a:pt x="8032223" y="6902804"/>
                </a:cubicBezTo>
                <a:cubicBezTo>
                  <a:pt x="8027862" y="6898412"/>
                  <a:pt x="8028498" y="6890446"/>
                  <a:pt x="8033041" y="6886448"/>
                </a:cubicBezTo>
                <a:cubicBezTo>
                  <a:pt x="8036583" y="6883328"/>
                  <a:pt x="8040702" y="6881511"/>
                  <a:pt x="8045456" y="6881753"/>
                </a:cubicBezTo>
                <a:cubicBezTo>
                  <a:pt x="8051362" y="6882056"/>
                  <a:pt x="8055208" y="6886114"/>
                  <a:pt x="8058297" y="6890628"/>
                </a:cubicBezTo>
                <a:cubicBezTo>
                  <a:pt x="8059902" y="6892869"/>
                  <a:pt x="8059933" y="6895565"/>
                  <a:pt x="8059266" y="6898170"/>
                </a:cubicBezTo>
                <a:close/>
                <a:moveTo>
                  <a:pt x="8028831" y="6858914"/>
                </a:moveTo>
                <a:lnTo>
                  <a:pt x="8036917" y="6852705"/>
                </a:lnTo>
                <a:cubicBezTo>
                  <a:pt x="8041853" y="6848918"/>
                  <a:pt x="8049545" y="6850978"/>
                  <a:pt x="8052816" y="6855885"/>
                </a:cubicBezTo>
                <a:cubicBezTo>
                  <a:pt x="8056419" y="6861277"/>
                  <a:pt x="8054542" y="6868001"/>
                  <a:pt x="8049635" y="6871787"/>
                </a:cubicBezTo>
                <a:lnTo>
                  <a:pt x="8041550" y="6877997"/>
                </a:lnTo>
                <a:cubicBezTo>
                  <a:pt x="8036614" y="6881783"/>
                  <a:pt x="8028922" y="6879723"/>
                  <a:pt x="8025651" y="6874816"/>
                </a:cubicBezTo>
                <a:cubicBezTo>
                  <a:pt x="8022048" y="6869425"/>
                  <a:pt x="8023925" y="6862700"/>
                  <a:pt x="8028831" y="6858914"/>
                </a:cubicBezTo>
                <a:close/>
                <a:moveTo>
                  <a:pt x="8019323" y="6891052"/>
                </a:moveTo>
                <a:cubicBezTo>
                  <a:pt x="8023199" y="6893566"/>
                  <a:pt x="8025470" y="6898715"/>
                  <a:pt x="8024773" y="6903380"/>
                </a:cubicBezTo>
                <a:cubicBezTo>
                  <a:pt x="8027499" y="6907590"/>
                  <a:pt x="8027166" y="6911982"/>
                  <a:pt x="8024864" y="6915314"/>
                </a:cubicBezTo>
                <a:cubicBezTo>
                  <a:pt x="8022653" y="6920373"/>
                  <a:pt x="8017414" y="6922735"/>
                  <a:pt x="8011933" y="6922038"/>
                </a:cubicBezTo>
                <a:lnTo>
                  <a:pt x="8004786" y="6921130"/>
                </a:lnTo>
                <a:cubicBezTo>
                  <a:pt x="8001516" y="6920705"/>
                  <a:pt x="7999033" y="6918404"/>
                  <a:pt x="7997519" y="6915526"/>
                </a:cubicBezTo>
                <a:cubicBezTo>
                  <a:pt x="7995489" y="6914405"/>
                  <a:pt x="7993461" y="6913285"/>
                  <a:pt x="7991734" y="6911679"/>
                </a:cubicBezTo>
                <a:cubicBezTo>
                  <a:pt x="7986858" y="6907227"/>
                  <a:pt x="7988070" y="6898564"/>
                  <a:pt x="7992582" y="6894444"/>
                </a:cubicBezTo>
                <a:cubicBezTo>
                  <a:pt x="7996217" y="6891173"/>
                  <a:pt x="8000819" y="6890749"/>
                  <a:pt x="8004907" y="6892324"/>
                </a:cubicBezTo>
                <a:cubicBezTo>
                  <a:pt x="8008966" y="6888962"/>
                  <a:pt x="8014477" y="6887932"/>
                  <a:pt x="8019323" y="6891052"/>
                </a:cubicBezTo>
                <a:close/>
                <a:moveTo>
                  <a:pt x="7948399" y="6860883"/>
                </a:moveTo>
                <a:cubicBezTo>
                  <a:pt x="7945310" y="6858793"/>
                  <a:pt x="7943857" y="6855764"/>
                  <a:pt x="7943675" y="6852584"/>
                </a:cubicBezTo>
                <a:cubicBezTo>
                  <a:pt x="7942645" y="6845465"/>
                  <a:pt x="7946915" y="6837287"/>
                  <a:pt x="7955243" y="6838287"/>
                </a:cubicBezTo>
                <a:cubicBezTo>
                  <a:pt x="7957514" y="6838559"/>
                  <a:pt x="7959815" y="6838589"/>
                  <a:pt x="7962056" y="6838862"/>
                </a:cubicBezTo>
                <a:cubicBezTo>
                  <a:pt x="7962632" y="6838862"/>
                  <a:pt x="7963208" y="6838862"/>
                  <a:pt x="7963783" y="6838832"/>
                </a:cubicBezTo>
                <a:cubicBezTo>
                  <a:pt x="7965448" y="6838559"/>
                  <a:pt x="7966932" y="6838378"/>
                  <a:pt x="7968477" y="6838499"/>
                </a:cubicBezTo>
                <a:cubicBezTo>
                  <a:pt x="7970900" y="6835773"/>
                  <a:pt x="7974503" y="6833955"/>
                  <a:pt x="7977925" y="6833955"/>
                </a:cubicBezTo>
                <a:cubicBezTo>
                  <a:pt x="7985011" y="6833955"/>
                  <a:pt x="7989403" y="6839620"/>
                  <a:pt x="7990129" y="6846132"/>
                </a:cubicBezTo>
                <a:cubicBezTo>
                  <a:pt x="7989645" y="6841498"/>
                  <a:pt x="7988948" y="6843163"/>
                  <a:pt x="7990947" y="6845405"/>
                </a:cubicBezTo>
                <a:cubicBezTo>
                  <a:pt x="7992552" y="6847222"/>
                  <a:pt x="7993400" y="6848616"/>
                  <a:pt x="7994308" y="6850736"/>
                </a:cubicBezTo>
                <a:cubicBezTo>
                  <a:pt x="7996277" y="6855370"/>
                  <a:pt x="7995944" y="6859732"/>
                  <a:pt x="7995247" y="6864609"/>
                </a:cubicBezTo>
                <a:lnTo>
                  <a:pt x="7996307" y="6866002"/>
                </a:lnTo>
                <a:cubicBezTo>
                  <a:pt x="8000093" y="6870939"/>
                  <a:pt x="7999487" y="6878148"/>
                  <a:pt x="7994581" y="6882116"/>
                </a:cubicBezTo>
                <a:cubicBezTo>
                  <a:pt x="7992854" y="6883509"/>
                  <a:pt x="7990584" y="6883661"/>
                  <a:pt x="7988433" y="6883873"/>
                </a:cubicBezTo>
                <a:cubicBezTo>
                  <a:pt x="7986919" y="6889235"/>
                  <a:pt x="7981741" y="6893778"/>
                  <a:pt x="7975987" y="6892960"/>
                </a:cubicBezTo>
                <a:lnTo>
                  <a:pt x="7972444" y="6892475"/>
                </a:lnTo>
                <a:cubicBezTo>
                  <a:pt x="7971384" y="6892657"/>
                  <a:pt x="7970263" y="6892809"/>
                  <a:pt x="7969113" y="6892839"/>
                </a:cubicBezTo>
                <a:cubicBezTo>
                  <a:pt x="7961996" y="6892960"/>
                  <a:pt x="7955394" y="6889386"/>
                  <a:pt x="7949125" y="6886084"/>
                </a:cubicBezTo>
                <a:cubicBezTo>
                  <a:pt x="7949247" y="6889507"/>
                  <a:pt x="7948126" y="6892960"/>
                  <a:pt x="7945461" y="6895020"/>
                </a:cubicBezTo>
                <a:lnTo>
                  <a:pt x="7944432" y="6895807"/>
                </a:lnTo>
                <a:cubicBezTo>
                  <a:pt x="7948702" y="6896353"/>
                  <a:pt x="7952699" y="6898049"/>
                  <a:pt x="7956030" y="6901017"/>
                </a:cubicBezTo>
                <a:cubicBezTo>
                  <a:pt x="7960725" y="6905197"/>
                  <a:pt x="7959694" y="6913406"/>
                  <a:pt x="7955455" y="6917374"/>
                </a:cubicBezTo>
                <a:cubicBezTo>
                  <a:pt x="7955152" y="6917646"/>
                  <a:pt x="7954789" y="6917646"/>
                  <a:pt x="7954486" y="6917889"/>
                </a:cubicBezTo>
                <a:cubicBezTo>
                  <a:pt x="7951791" y="6921160"/>
                  <a:pt x="7947915" y="6923159"/>
                  <a:pt x="7943433" y="6922584"/>
                </a:cubicBezTo>
                <a:lnTo>
                  <a:pt x="7941313" y="6922311"/>
                </a:lnTo>
                <a:cubicBezTo>
                  <a:pt x="7941767" y="6926370"/>
                  <a:pt x="7939950" y="6930671"/>
                  <a:pt x="7936680" y="6933185"/>
                </a:cubicBezTo>
                <a:lnTo>
                  <a:pt x="7932652" y="6936305"/>
                </a:lnTo>
                <a:cubicBezTo>
                  <a:pt x="7927565" y="6940213"/>
                  <a:pt x="7920387" y="6938456"/>
                  <a:pt x="7916662" y="6933700"/>
                </a:cubicBezTo>
                <a:cubicBezTo>
                  <a:pt x="7912725" y="6928733"/>
                  <a:pt x="7914542" y="6921342"/>
                  <a:pt x="7919266" y="6917707"/>
                </a:cubicBezTo>
                <a:lnTo>
                  <a:pt x="7923294" y="6914587"/>
                </a:lnTo>
                <a:cubicBezTo>
                  <a:pt x="7923839" y="6914163"/>
                  <a:pt x="7924506" y="6914103"/>
                  <a:pt x="7925111" y="6913830"/>
                </a:cubicBezTo>
                <a:cubicBezTo>
                  <a:pt x="7924324" y="6910831"/>
                  <a:pt x="7924627" y="6907590"/>
                  <a:pt x="7926505" y="6905016"/>
                </a:cubicBezTo>
                <a:cubicBezTo>
                  <a:pt x="7927897" y="6903138"/>
                  <a:pt x="7929503" y="6901502"/>
                  <a:pt x="7931198" y="6899987"/>
                </a:cubicBezTo>
                <a:cubicBezTo>
                  <a:pt x="7929109" y="6899473"/>
                  <a:pt x="7926989" y="6898958"/>
                  <a:pt x="7925262" y="6897170"/>
                </a:cubicBezTo>
                <a:cubicBezTo>
                  <a:pt x="7921175" y="6892960"/>
                  <a:pt x="7921447" y="6884661"/>
                  <a:pt x="7926201" y="6880996"/>
                </a:cubicBezTo>
                <a:lnTo>
                  <a:pt x="7930229" y="6877876"/>
                </a:lnTo>
                <a:cubicBezTo>
                  <a:pt x="7932985" y="6875755"/>
                  <a:pt x="7936104" y="6875059"/>
                  <a:pt x="7939163" y="6875422"/>
                </a:cubicBezTo>
                <a:cubicBezTo>
                  <a:pt x="7938587" y="6869425"/>
                  <a:pt x="7942676" y="6862882"/>
                  <a:pt x="7949096" y="6861610"/>
                </a:cubicBezTo>
                <a:cubicBezTo>
                  <a:pt x="7948853" y="6861337"/>
                  <a:pt x="7948641" y="6861095"/>
                  <a:pt x="7948399" y="6860883"/>
                </a:cubicBezTo>
                <a:close/>
                <a:moveTo>
                  <a:pt x="7891951" y="6848646"/>
                </a:moveTo>
                <a:lnTo>
                  <a:pt x="7900007" y="6842436"/>
                </a:lnTo>
                <a:cubicBezTo>
                  <a:pt x="7905094" y="6838529"/>
                  <a:pt x="7912302" y="6840437"/>
                  <a:pt x="7915996" y="6845193"/>
                </a:cubicBezTo>
                <a:cubicBezTo>
                  <a:pt x="7915996" y="6845193"/>
                  <a:pt x="7915996" y="6845223"/>
                  <a:pt x="7916026" y="6845253"/>
                </a:cubicBezTo>
                <a:cubicBezTo>
                  <a:pt x="7917117" y="6845042"/>
                  <a:pt x="7918206" y="6844769"/>
                  <a:pt x="7919357" y="6844920"/>
                </a:cubicBezTo>
                <a:lnTo>
                  <a:pt x="7926928" y="6845980"/>
                </a:lnTo>
                <a:cubicBezTo>
                  <a:pt x="7933469" y="6846889"/>
                  <a:pt x="7938648" y="6852250"/>
                  <a:pt x="7938072" y="6859126"/>
                </a:cubicBezTo>
                <a:cubicBezTo>
                  <a:pt x="7937558" y="6865426"/>
                  <a:pt x="7931441" y="6871182"/>
                  <a:pt x="7924930" y="6870273"/>
                </a:cubicBezTo>
                <a:lnTo>
                  <a:pt x="7917359" y="6869183"/>
                </a:lnTo>
                <a:cubicBezTo>
                  <a:pt x="7913937" y="6868698"/>
                  <a:pt x="7910939" y="6866971"/>
                  <a:pt x="7908909" y="6864488"/>
                </a:cubicBezTo>
                <a:lnTo>
                  <a:pt x="7905185" y="6867365"/>
                </a:lnTo>
                <a:cubicBezTo>
                  <a:pt x="7900097" y="6871273"/>
                  <a:pt x="7892890" y="6869364"/>
                  <a:pt x="7889225" y="6864609"/>
                </a:cubicBezTo>
                <a:cubicBezTo>
                  <a:pt x="7885288" y="6859611"/>
                  <a:pt x="7887197" y="6852281"/>
                  <a:pt x="7891951" y="6848646"/>
                </a:cubicBezTo>
                <a:close/>
                <a:moveTo>
                  <a:pt x="7886682" y="6870273"/>
                </a:moveTo>
                <a:cubicBezTo>
                  <a:pt x="7895767" y="6881995"/>
                  <a:pt x="7878748" y="6897685"/>
                  <a:pt x="7869663" y="6885933"/>
                </a:cubicBezTo>
                <a:cubicBezTo>
                  <a:pt x="7860547" y="6874241"/>
                  <a:pt x="7877567" y="6858520"/>
                  <a:pt x="7886682" y="6870273"/>
                </a:cubicBezTo>
                <a:close/>
                <a:moveTo>
                  <a:pt x="7844407" y="6839620"/>
                </a:moveTo>
                <a:cubicBezTo>
                  <a:pt x="7848313" y="6835924"/>
                  <a:pt x="7855611" y="6835470"/>
                  <a:pt x="7859669" y="6839408"/>
                </a:cubicBezTo>
                <a:cubicBezTo>
                  <a:pt x="7862637" y="6839438"/>
                  <a:pt x="7865635" y="6840679"/>
                  <a:pt x="7867997" y="6843739"/>
                </a:cubicBezTo>
                <a:cubicBezTo>
                  <a:pt x="7873842" y="6851342"/>
                  <a:pt x="7868209" y="6859793"/>
                  <a:pt x="7861062" y="6861640"/>
                </a:cubicBezTo>
                <a:cubicBezTo>
                  <a:pt x="7856641" y="6864154"/>
                  <a:pt x="7850251" y="6864063"/>
                  <a:pt x="7846981" y="6859853"/>
                </a:cubicBezTo>
                <a:lnTo>
                  <a:pt x="7843862" y="6855824"/>
                </a:lnTo>
                <a:cubicBezTo>
                  <a:pt x="7840136" y="6850918"/>
                  <a:pt x="7839561" y="6844193"/>
                  <a:pt x="7844407" y="6839620"/>
                </a:cubicBezTo>
                <a:close/>
                <a:moveTo>
                  <a:pt x="7825995" y="6898806"/>
                </a:moveTo>
                <a:cubicBezTo>
                  <a:pt x="7827539" y="6897413"/>
                  <a:pt x="7829598" y="6896686"/>
                  <a:pt x="7831748" y="6896292"/>
                </a:cubicBezTo>
                <a:cubicBezTo>
                  <a:pt x="7831082" y="6891991"/>
                  <a:pt x="7833051" y="6887599"/>
                  <a:pt x="7836684" y="6884812"/>
                </a:cubicBezTo>
                <a:lnTo>
                  <a:pt x="7840712" y="6881692"/>
                </a:lnTo>
                <a:cubicBezTo>
                  <a:pt x="7845648" y="6877906"/>
                  <a:pt x="7853370" y="6880056"/>
                  <a:pt x="7856580" y="6884933"/>
                </a:cubicBezTo>
                <a:cubicBezTo>
                  <a:pt x="7860184" y="6890355"/>
                  <a:pt x="7858246" y="6897049"/>
                  <a:pt x="7853340" y="6900805"/>
                </a:cubicBezTo>
                <a:lnTo>
                  <a:pt x="7849312" y="6903925"/>
                </a:lnTo>
                <a:cubicBezTo>
                  <a:pt x="7848373" y="6904652"/>
                  <a:pt x="7847253" y="6904985"/>
                  <a:pt x="7846163" y="6905288"/>
                </a:cubicBezTo>
                <a:cubicBezTo>
                  <a:pt x="7848888" y="6910013"/>
                  <a:pt x="7848828" y="6915889"/>
                  <a:pt x="7844436" y="6919827"/>
                </a:cubicBezTo>
                <a:cubicBezTo>
                  <a:pt x="7840076" y="6923735"/>
                  <a:pt x="7832021" y="6923886"/>
                  <a:pt x="7828236" y="6918979"/>
                </a:cubicBezTo>
                <a:lnTo>
                  <a:pt x="7825116" y="6914951"/>
                </a:lnTo>
                <a:cubicBezTo>
                  <a:pt x="7821361" y="6910074"/>
                  <a:pt x="7821119" y="6903198"/>
                  <a:pt x="7825995" y="6898806"/>
                </a:cubicBezTo>
                <a:close/>
                <a:moveTo>
                  <a:pt x="7825812" y="6938183"/>
                </a:moveTo>
                <a:cubicBezTo>
                  <a:pt x="7830779" y="6934276"/>
                  <a:pt x="7838138" y="6936093"/>
                  <a:pt x="7841802" y="6940818"/>
                </a:cubicBezTo>
                <a:lnTo>
                  <a:pt x="7844922" y="6944847"/>
                </a:lnTo>
                <a:cubicBezTo>
                  <a:pt x="7848828" y="6949905"/>
                  <a:pt x="7847041" y="6957114"/>
                  <a:pt x="7842287" y="6960840"/>
                </a:cubicBezTo>
                <a:cubicBezTo>
                  <a:pt x="7837320" y="6964747"/>
                  <a:pt x="7829961" y="6962930"/>
                  <a:pt x="7826297" y="6958205"/>
                </a:cubicBezTo>
                <a:lnTo>
                  <a:pt x="7823178" y="6954176"/>
                </a:lnTo>
                <a:cubicBezTo>
                  <a:pt x="7819271" y="6949087"/>
                  <a:pt x="7821059" y="6941909"/>
                  <a:pt x="7825812" y="6938183"/>
                </a:cubicBezTo>
                <a:close/>
                <a:moveTo>
                  <a:pt x="7804614" y="6999520"/>
                </a:moveTo>
                <a:cubicBezTo>
                  <a:pt x="7805280" y="6997582"/>
                  <a:pt x="7806250" y="6995764"/>
                  <a:pt x="7807642" y="6994340"/>
                </a:cubicBezTo>
                <a:cubicBezTo>
                  <a:pt x="7807642" y="6994310"/>
                  <a:pt x="7807642" y="6994250"/>
                  <a:pt x="7807642" y="6994189"/>
                </a:cubicBezTo>
                <a:cubicBezTo>
                  <a:pt x="7809006" y="6987798"/>
                  <a:pt x="7815092" y="6984557"/>
                  <a:pt x="7821209" y="6985344"/>
                </a:cubicBezTo>
                <a:lnTo>
                  <a:pt x="7828357" y="6986283"/>
                </a:lnTo>
                <a:cubicBezTo>
                  <a:pt x="7834534" y="6987071"/>
                  <a:pt x="7838411" y="6994159"/>
                  <a:pt x="7837199" y="6999853"/>
                </a:cubicBezTo>
                <a:cubicBezTo>
                  <a:pt x="7835957" y="7005730"/>
                  <a:pt x="7830688" y="7008910"/>
                  <a:pt x="7825086" y="7008759"/>
                </a:cubicBezTo>
                <a:cubicBezTo>
                  <a:pt x="7824631" y="7011424"/>
                  <a:pt x="7823329" y="7013968"/>
                  <a:pt x="7821209" y="7015634"/>
                </a:cubicBezTo>
                <a:lnTo>
                  <a:pt x="7817182" y="7018754"/>
                </a:lnTo>
                <a:cubicBezTo>
                  <a:pt x="7812094" y="7022662"/>
                  <a:pt x="7805341" y="7021995"/>
                  <a:pt x="7801041" y="7017270"/>
                </a:cubicBezTo>
                <a:cubicBezTo>
                  <a:pt x="7799103" y="7015150"/>
                  <a:pt x="7798346" y="7012212"/>
                  <a:pt x="7798527" y="7009304"/>
                </a:cubicBezTo>
                <a:cubicBezTo>
                  <a:pt x="7796378" y="7012696"/>
                  <a:pt x="7792804" y="7015331"/>
                  <a:pt x="7788928" y="7014847"/>
                </a:cubicBezTo>
                <a:lnTo>
                  <a:pt x="7781720" y="7013938"/>
                </a:lnTo>
                <a:cubicBezTo>
                  <a:pt x="7775270" y="7013120"/>
                  <a:pt x="7770455" y="7009274"/>
                  <a:pt x="7770152" y="7002368"/>
                </a:cubicBezTo>
                <a:cubicBezTo>
                  <a:pt x="7770122" y="7001852"/>
                  <a:pt x="7770395" y="7001337"/>
                  <a:pt x="7770455" y="7000822"/>
                </a:cubicBezTo>
                <a:cubicBezTo>
                  <a:pt x="7769880" y="7001974"/>
                  <a:pt x="7769153" y="7003034"/>
                  <a:pt x="7768244" y="7003973"/>
                </a:cubicBezTo>
                <a:cubicBezTo>
                  <a:pt x="7768244" y="7003973"/>
                  <a:pt x="7768275" y="7004003"/>
                  <a:pt x="7768275" y="7004003"/>
                </a:cubicBezTo>
                <a:cubicBezTo>
                  <a:pt x="7772181" y="7009031"/>
                  <a:pt x="7770274" y="7016301"/>
                  <a:pt x="7765519" y="7019966"/>
                </a:cubicBezTo>
                <a:lnTo>
                  <a:pt x="7761491" y="7023086"/>
                </a:lnTo>
                <a:cubicBezTo>
                  <a:pt x="7756404" y="7026993"/>
                  <a:pt x="7749196" y="7025055"/>
                  <a:pt x="7745532" y="7020329"/>
                </a:cubicBezTo>
                <a:cubicBezTo>
                  <a:pt x="7744351" y="7018815"/>
                  <a:pt x="7743866" y="7017119"/>
                  <a:pt x="7743654" y="7015362"/>
                </a:cubicBezTo>
                <a:cubicBezTo>
                  <a:pt x="7741928" y="7014544"/>
                  <a:pt x="7740323" y="7013484"/>
                  <a:pt x="7739112" y="7011969"/>
                </a:cubicBezTo>
                <a:cubicBezTo>
                  <a:pt x="7735175" y="7007062"/>
                  <a:pt x="7736840" y="6999611"/>
                  <a:pt x="7741595" y="6995946"/>
                </a:cubicBezTo>
                <a:lnTo>
                  <a:pt x="7753708" y="6986617"/>
                </a:lnTo>
                <a:cubicBezTo>
                  <a:pt x="7758796" y="6982709"/>
                  <a:pt x="7765912" y="6984345"/>
                  <a:pt x="7769728" y="6989100"/>
                </a:cubicBezTo>
                <a:cubicBezTo>
                  <a:pt x="7771605" y="6991433"/>
                  <a:pt x="7772120" y="6994280"/>
                  <a:pt x="7771697" y="6997036"/>
                </a:cubicBezTo>
                <a:cubicBezTo>
                  <a:pt x="7773725" y="6993280"/>
                  <a:pt x="7777632" y="6990251"/>
                  <a:pt x="7781751" y="6990766"/>
                </a:cubicBezTo>
                <a:cubicBezTo>
                  <a:pt x="7784143" y="6991069"/>
                  <a:pt x="7786566" y="6991372"/>
                  <a:pt x="7788957" y="6991675"/>
                </a:cubicBezTo>
                <a:cubicBezTo>
                  <a:pt x="7795408" y="6992493"/>
                  <a:pt x="7800223" y="6996309"/>
                  <a:pt x="7800526" y="7003246"/>
                </a:cubicBezTo>
                <a:cubicBezTo>
                  <a:pt x="7800526" y="7003397"/>
                  <a:pt x="7800436" y="7003518"/>
                  <a:pt x="7800436" y="7003670"/>
                </a:cubicBezTo>
                <a:cubicBezTo>
                  <a:pt x="7801041" y="7002731"/>
                  <a:pt x="7801646" y="7001762"/>
                  <a:pt x="7802555" y="7001095"/>
                </a:cubicBezTo>
                <a:lnTo>
                  <a:pt x="7804614" y="6999520"/>
                </a:lnTo>
                <a:close/>
                <a:moveTo>
                  <a:pt x="7763066" y="6930398"/>
                </a:moveTo>
                <a:cubicBezTo>
                  <a:pt x="7766185" y="6934457"/>
                  <a:pt x="7765912" y="6938728"/>
                  <a:pt x="7763974" y="6942151"/>
                </a:cubicBezTo>
                <a:cubicBezTo>
                  <a:pt x="7767487" y="6941363"/>
                  <a:pt x="7771121" y="6941909"/>
                  <a:pt x="7774149" y="6944937"/>
                </a:cubicBezTo>
                <a:cubicBezTo>
                  <a:pt x="7778116" y="6948936"/>
                  <a:pt x="7779025" y="6957387"/>
                  <a:pt x="7774119" y="6961173"/>
                </a:cubicBezTo>
                <a:lnTo>
                  <a:pt x="7770091" y="6964293"/>
                </a:lnTo>
                <a:cubicBezTo>
                  <a:pt x="7765155" y="6968079"/>
                  <a:pt x="7758705" y="6969109"/>
                  <a:pt x="7753890" y="6964262"/>
                </a:cubicBezTo>
                <a:cubicBezTo>
                  <a:pt x="7750074" y="6960416"/>
                  <a:pt x="7749226" y="6952540"/>
                  <a:pt x="7753557" y="6948573"/>
                </a:cubicBezTo>
                <a:cubicBezTo>
                  <a:pt x="7750438" y="6948633"/>
                  <a:pt x="7747288" y="6947482"/>
                  <a:pt x="7744805" y="6944271"/>
                </a:cubicBezTo>
                <a:cubicBezTo>
                  <a:pt x="7735781" y="6932519"/>
                  <a:pt x="7754072" y="6918706"/>
                  <a:pt x="7763066" y="6930398"/>
                </a:cubicBezTo>
                <a:close/>
                <a:moveTo>
                  <a:pt x="7784597" y="6908408"/>
                </a:moveTo>
                <a:cubicBezTo>
                  <a:pt x="7793591" y="6920069"/>
                  <a:pt x="7773695" y="6931489"/>
                  <a:pt x="7764822" y="6919948"/>
                </a:cubicBezTo>
                <a:cubicBezTo>
                  <a:pt x="7755797" y="6908317"/>
                  <a:pt x="7775724" y="6896898"/>
                  <a:pt x="7784597" y="6908408"/>
                </a:cubicBezTo>
                <a:close/>
                <a:moveTo>
                  <a:pt x="7780388" y="6969018"/>
                </a:moveTo>
                <a:cubicBezTo>
                  <a:pt x="7771273" y="6957265"/>
                  <a:pt x="7791320" y="6945695"/>
                  <a:pt x="7800314" y="6957296"/>
                </a:cubicBezTo>
                <a:cubicBezTo>
                  <a:pt x="7809430" y="6969048"/>
                  <a:pt x="7789382" y="6980619"/>
                  <a:pt x="7780388" y="6969018"/>
                </a:cubicBezTo>
                <a:close/>
                <a:moveTo>
                  <a:pt x="7783326" y="6886841"/>
                </a:moveTo>
                <a:lnTo>
                  <a:pt x="7776178" y="6885903"/>
                </a:lnTo>
                <a:cubicBezTo>
                  <a:pt x="7769788" y="6885085"/>
                  <a:pt x="7765034" y="6881268"/>
                  <a:pt x="7764762" y="6874422"/>
                </a:cubicBezTo>
                <a:cubicBezTo>
                  <a:pt x="7764520" y="6868758"/>
                  <a:pt x="7770303" y="6862216"/>
                  <a:pt x="7776270" y="6863003"/>
                </a:cubicBezTo>
                <a:lnTo>
                  <a:pt x="7783416" y="6863942"/>
                </a:lnTo>
                <a:cubicBezTo>
                  <a:pt x="7789806" y="6864760"/>
                  <a:pt x="7794561" y="6868577"/>
                  <a:pt x="7794832" y="6875453"/>
                </a:cubicBezTo>
                <a:cubicBezTo>
                  <a:pt x="7795045" y="6881056"/>
                  <a:pt x="7789291" y="6887599"/>
                  <a:pt x="7783326" y="6886841"/>
                </a:cubicBezTo>
                <a:close/>
                <a:moveTo>
                  <a:pt x="7792077" y="6834652"/>
                </a:moveTo>
                <a:cubicBezTo>
                  <a:pt x="7800950" y="6846192"/>
                  <a:pt x="7784839" y="6862488"/>
                  <a:pt x="7775845" y="6850827"/>
                </a:cubicBezTo>
                <a:cubicBezTo>
                  <a:pt x="7766942" y="6839316"/>
                  <a:pt x="7783083" y="6822990"/>
                  <a:pt x="7792077" y="6834652"/>
                </a:cubicBezTo>
                <a:close/>
                <a:moveTo>
                  <a:pt x="7755222" y="6810268"/>
                </a:moveTo>
                <a:cubicBezTo>
                  <a:pt x="7756010" y="6804089"/>
                  <a:pt x="7762036" y="6799637"/>
                  <a:pt x="7768153" y="6800485"/>
                </a:cubicBezTo>
                <a:cubicBezTo>
                  <a:pt x="7774331" y="6801333"/>
                  <a:pt x="7778722" y="6807270"/>
                  <a:pt x="7777935" y="6813419"/>
                </a:cubicBezTo>
                <a:lnTo>
                  <a:pt x="7776996" y="6820567"/>
                </a:lnTo>
                <a:cubicBezTo>
                  <a:pt x="7776209" y="6826716"/>
                  <a:pt x="7770182" y="6831199"/>
                  <a:pt x="7764065" y="6830351"/>
                </a:cubicBezTo>
                <a:cubicBezTo>
                  <a:pt x="7757887" y="6829503"/>
                  <a:pt x="7753496" y="6823566"/>
                  <a:pt x="7754284" y="6817417"/>
                </a:cubicBezTo>
                <a:lnTo>
                  <a:pt x="7755222" y="6810268"/>
                </a:lnTo>
                <a:close/>
                <a:moveTo>
                  <a:pt x="7758977" y="6866789"/>
                </a:moveTo>
                <a:cubicBezTo>
                  <a:pt x="7767881" y="6878330"/>
                  <a:pt x="7751498" y="6894414"/>
                  <a:pt x="7742504" y="6882722"/>
                </a:cubicBezTo>
                <a:cubicBezTo>
                  <a:pt x="7733600" y="6871182"/>
                  <a:pt x="7749983" y="6855128"/>
                  <a:pt x="7758977" y="6866789"/>
                </a:cubicBezTo>
                <a:close/>
                <a:moveTo>
                  <a:pt x="7739415" y="6962536"/>
                </a:moveTo>
                <a:cubicBezTo>
                  <a:pt x="7743260" y="6967473"/>
                  <a:pt x="7743533" y="6974410"/>
                  <a:pt x="7738627" y="6978893"/>
                </a:cubicBezTo>
                <a:cubicBezTo>
                  <a:pt x="7734236" y="6982860"/>
                  <a:pt x="7726120" y="6983043"/>
                  <a:pt x="7722274" y="6978105"/>
                </a:cubicBezTo>
                <a:lnTo>
                  <a:pt x="7719125" y="6974046"/>
                </a:lnTo>
                <a:cubicBezTo>
                  <a:pt x="7715279" y="6969078"/>
                  <a:pt x="7715006" y="6962172"/>
                  <a:pt x="7719912" y="6957690"/>
                </a:cubicBezTo>
                <a:cubicBezTo>
                  <a:pt x="7724303" y="6953722"/>
                  <a:pt x="7732419" y="6953540"/>
                  <a:pt x="7736265" y="6958477"/>
                </a:cubicBezTo>
                <a:lnTo>
                  <a:pt x="7739415" y="6962536"/>
                </a:lnTo>
                <a:close/>
                <a:moveTo>
                  <a:pt x="7732873" y="6902168"/>
                </a:moveTo>
                <a:cubicBezTo>
                  <a:pt x="7733540" y="6905379"/>
                  <a:pt x="7732964" y="6908711"/>
                  <a:pt x="7730421" y="6911770"/>
                </a:cubicBezTo>
                <a:cubicBezTo>
                  <a:pt x="7726817" y="6916162"/>
                  <a:pt x="7718186" y="6917131"/>
                  <a:pt x="7714249" y="6912588"/>
                </a:cubicBezTo>
                <a:cubicBezTo>
                  <a:pt x="7710706" y="6908499"/>
                  <a:pt x="7707859" y="6903895"/>
                  <a:pt x="7708919" y="6898200"/>
                </a:cubicBezTo>
                <a:cubicBezTo>
                  <a:pt x="7709040" y="6897655"/>
                  <a:pt x="7709252" y="6897170"/>
                  <a:pt x="7709404" y="6896656"/>
                </a:cubicBezTo>
                <a:cubicBezTo>
                  <a:pt x="7706436" y="6885903"/>
                  <a:pt x="7720003" y="6874605"/>
                  <a:pt x="7727907" y="6884872"/>
                </a:cubicBezTo>
                <a:cubicBezTo>
                  <a:pt x="7728634" y="6885842"/>
                  <a:pt x="7729148" y="6886841"/>
                  <a:pt x="7729573" y="6887871"/>
                </a:cubicBezTo>
                <a:cubicBezTo>
                  <a:pt x="7730693" y="6888659"/>
                  <a:pt x="7731692" y="6889658"/>
                  <a:pt x="7732510" y="6890779"/>
                </a:cubicBezTo>
                <a:cubicBezTo>
                  <a:pt x="7734933" y="6894263"/>
                  <a:pt x="7734721" y="6898624"/>
                  <a:pt x="7732873" y="6902168"/>
                </a:cubicBezTo>
                <a:close/>
                <a:moveTo>
                  <a:pt x="7707648" y="6835651"/>
                </a:moveTo>
                <a:lnTo>
                  <a:pt x="7711675" y="6832532"/>
                </a:lnTo>
                <a:cubicBezTo>
                  <a:pt x="7716581" y="6828745"/>
                  <a:pt x="7723910" y="6829533"/>
                  <a:pt x="7727756" y="6834470"/>
                </a:cubicBezTo>
                <a:cubicBezTo>
                  <a:pt x="7731541" y="6839316"/>
                  <a:pt x="7730723" y="6846798"/>
                  <a:pt x="7725817" y="6850554"/>
                </a:cubicBezTo>
                <a:lnTo>
                  <a:pt x="7721790" y="6853674"/>
                </a:lnTo>
                <a:cubicBezTo>
                  <a:pt x="7716884" y="6857460"/>
                  <a:pt x="7709555" y="6856673"/>
                  <a:pt x="7705709" y="6851735"/>
                </a:cubicBezTo>
                <a:cubicBezTo>
                  <a:pt x="7701894" y="6846889"/>
                  <a:pt x="7702742" y="6839438"/>
                  <a:pt x="7707648" y="6835651"/>
                </a:cubicBezTo>
                <a:close/>
                <a:moveTo>
                  <a:pt x="7709131" y="6867305"/>
                </a:moveTo>
                <a:cubicBezTo>
                  <a:pt x="7718125" y="6878996"/>
                  <a:pt x="7699986" y="6892990"/>
                  <a:pt x="7690961" y="6881298"/>
                </a:cubicBezTo>
                <a:cubicBezTo>
                  <a:pt x="7681967" y="6869606"/>
                  <a:pt x="7700107" y="6855613"/>
                  <a:pt x="7709131" y="6867305"/>
                </a:cubicBezTo>
                <a:close/>
                <a:moveTo>
                  <a:pt x="7697987" y="6929399"/>
                </a:moveTo>
                <a:cubicBezTo>
                  <a:pt x="7703529" y="6936608"/>
                  <a:pt x="7698350" y="6944089"/>
                  <a:pt x="7691476" y="6946058"/>
                </a:cubicBezTo>
                <a:cubicBezTo>
                  <a:pt x="7692536" y="6946664"/>
                  <a:pt x="7693596" y="6947300"/>
                  <a:pt x="7694323" y="6948269"/>
                </a:cubicBezTo>
                <a:lnTo>
                  <a:pt x="7697442" y="6952298"/>
                </a:lnTo>
                <a:cubicBezTo>
                  <a:pt x="7701348" y="6957387"/>
                  <a:pt x="7701379" y="6963808"/>
                  <a:pt x="7696655" y="6968473"/>
                </a:cubicBezTo>
                <a:cubicBezTo>
                  <a:pt x="7692506" y="6972592"/>
                  <a:pt x="7684117" y="6972471"/>
                  <a:pt x="7680453" y="6967715"/>
                </a:cubicBezTo>
                <a:lnTo>
                  <a:pt x="7677334" y="6963687"/>
                </a:lnTo>
                <a:cubicBezTo>
                  <a:pt x="7673397" y="6958598"/>
                  <a:pt x="7673397" y="6952177"/>
                  <a:pt x="7678091" y="6947482"/>
                </a:cubicBezTo>
                <a:cubicBezTo>
                  <a:pt x="7679242" y="6946331"/>
                  <a:pt x="7680786" y="6945604"/>
                  <a:pt x="7682421" y="6945119"/>
                </a:cubicBezTo>
                <a:cubicBezTo>
                  <a:pt x="7681119" y="6944393"/>
                  <a:pt x="7679878" y="6943362"/>
                  <a:pt x="7678788" y="6941969"/>
                </a:cubicBezTo>
                <a:cubicBezTo>
                  <a:pt x="7669794" y="6930277"/>
                  <a:pt x="7689023" y="6917767"/>
                  <a:pt x="7697987" y="6929399"/>
                </a:cubicBezTo>
                <a:close/>
                <a:moveTo>
                  <a:pt x="7663222" y="6869879"/>
                </a:moveTo>
                <a:cubicBezTo>
                  <a:pt x="7667825" y="6865851"/>
                  <a:pt x="7675669" y="6866971"/>
                  <a:pt x="7679333" y="6871727"/>
                </a:cubicBezTo>
                <a:lnTo>
                  <a:pt x="7682452" y="6875755"/>
                </a:lnTo>
                <a:cubicBezTo>
                  <a:pt x="7686358" y="6880844"/>
                  <a:pt x="7685359" y="6887720"/>
                  <a:pt x="7680604" y="6891870"/>
                </a:cubicBezTo>
                <a:cubicBezTo>
                  <a:pt x="7676002" y="6895898"/>
                  <a:pt x="7668158" y="6894778"/>
                  <a:pt x="7664494" y="6890022"/>
                </a:cubicBezTo>
                <a:lnTo>
                  <a:pt x="7661375" y="6885993"/>
                </a:lnTo>
                <a:cubicBezTo>
                  <a:pt x="7657468" y="6880905"/>
                  <a:pt x="7658467" y="6874029"/>
                  <a:pt x="7663222" y="6869879"/>
                </a:cubicBezTo>
                <a:close/>
                <a:moveTo>
                  <a:pt x="7629911" y="6825201"/>
                </a:moveTo>
                <a:cubicBezTo>
                  <a:pt x="7629577" y="6821688"/>
                  <a:pt x="7630516" y="6818023"/>
                  <a:pt x="7633242" y="6815903"/>
                </a:cubicBezTo>
                <a:lnTo>
                  <a:pt x="7637269" y="6812783"/>
                </a:lnTo>
                <a:cubicBezTo>
                  <a:pt x="7642387" y="6808845"/>
                  <a:pt x="7648625" y="6808542"/>
                  <a:pt x="7653471" y="6813207"/>
                </a:cubicBezTo>
                <a:cubicBezTo>
                  <a:pt x="7657619" y="6817205"/>
                  <a:pt x="7657801" y="6825747"/>
                  <a:pt x="7653017" y="6829412"/>
                </a:cubicBezTo>
                <a:lnTo>
                  <a:pt x="7648989" y="6832532"/>
                </a:lnTo>
                <a:cubicBezTo>
                  <a:pt x="7645082" y="6835561"/>
                  <a:pt x="7640509" y="6836378"/>
                  <a:pt x="7636391" y="6834500"/>
                </a:cubicBezTo>
                <a:cubicBezTo>
                  <a:pt x="7636694" y="6838105"/>
                  <a:pt x="7635634" y="6841891"/>
                  <a:pt x="7632817" y="6844042"/>
                </a:cubicBezTo>
                <a:lnTo>
                  <a:pt x="7628790" y="6847162"/>
                </a:lnTo>
                <a:cubicBezTo>
                  <a:pt x="7628154" y="6847647"/>
                  <a:pt x="7627427" y="6847889"/>
                  <a:pt x="7626761" y="6848252"/>
                </a:cubicBezTo>
                <a:cubicBezTo>
                  <a:pt x="7625944" y="6849737"/>
                  <a:pt x="7624944" y="6851100"/>
                  <a:pt x="7623611" y="6852160"/>
                </a:cubicBezTo>
                <a:cubicBezTo>
                  <a:pt x="7618645" y="6856067"/>
                  <a:pt x="7611286" y="6854280"/>
                  <a:pt x="7607622" y="6849554"/>
                </a:cubicBezTo>
                <a:lnTo>
                  <a:pt x="7604503" y="6845526"/>
                </a:lnTo>
                <a:cubicBezTo>
                  <a:pt x="7600596" y="6840437"/>
                  <a:pt x="7602383" y="6833289"/>
                  <a:pt x="7607107" y="6829533"/>
                </a:cubicBezTo>
                <a:cubicBezTo>
                  <a:pt x="7609832" y="6827382"/>
                  <a:pt x="7613224" y="6827049"/>
                  <a:pt x="7616374" y="6827897"/>
                </a:cubicBezTo>
                <a:lnTo>
                  <a:pt x="7617585" y="6826959"/>
                </a:lnTo>
                <a:cubicBezTo>
                  <a:pt x="7621371" y="6824050"/>
                  <a:pt x="7625913" y="6823414"/>
                  <a:pt x="7629911" y="6825201"/>
                </a:cubicBezTo>
                <a:close/>
                <a:moveTo>
                  <a:pt x="7589240" y="6806392"/>
                </a:moveTo>
                <a:cubicBezTo>
                  <a:pt x="7590573" y="6800697"/>
                  <a:pt x="7597084" y="6795942"/>
                  <a:pt x="7602988" y="6797789"/>
                </a:cubicBezTo>
                <a:lnTo>
                  <a:pt x="7607864" y="6799334"/>
                </a:lnTo>
                <a:cubicBezTo>
                  <a:pt x="7613800" y="6801181"/>
                  <a:pt x="7617949" y="6806664"/>
                  <a:pt x="7616434" y="6813085"/>
                </a:cubicBezTo>
                <a:cubicBezTo>
                  <a:pt x="7615102" y="6818780"/>
                  <a:pt x="7608591" y="6823536"/>
                  <a:pt x="7602686" y="6821688"/>
                </a:cubicBezTo>
                <a:lnTo>
                  <a:pt x="7597810" y="6820173"/>
                </a:lnTo>
                <a:cubicBezTo>
                  <a:pt x="7591905" y="6818265"/>
                  <a:pt x="7587756" y="6812813"/>
                  <a:pt x="7589240" y="6806392"/>
                </a:cubicBezTo>
                <a:close/>
                <a:moveTo>
                  <a:pt x="7560804" y="6838014"/>
                </a:moveTo>
                <a:cubicBezTo>
                  <a:pt x="7563953" y="6839014"/>
                  <a:pt x="7565771" y="6840892"/>
                  <a:pt x="7566740" y="6843073"/>
                </a:cubicBezTo>
                <a:cubicBezTo>
                  <a:pt x="7570404" y="6836833"/>
                  <a:pt x="7579307" y="6833713"/>
                  <a:pt x="7584909" y="6841043"/>
                </a:cubicBezTo>
                <a:cubicBezTo>
                  <a:pt x="7593904" y="6852705"/>
                  <a:pt x="7576582" y="6867698"/>
                  <a:pt x="7567588" y="6856037"/>
                </a:cubicBezTo>
                <a:cubicBezTo>
                  <a:pt x="7566709" y="6854916"/>
                  <a:pt x="7566316" y="6853765"/>
                  <a:pt x="7565892" y="6852614"/>
                </a:cubicBezTo>
                <a:cubicBezTo>
                  <a:pt x="7563227" y="6857339"/>
                  <a:pt x="7557715" y="6860883"/>
                  <a:pt x="7551204" y="6858854"/>
                </a:cubicBezTo>
                <a:cubicBezTo>
                  <a:pt x="7537153" y="6854401"/>
                  <a:pt x="7546904" y="6833652"/>
                  <a:pt x="7560804" y="6838014"/>
                </a:cubicBezTo>
                <a:close/>
                <a:moveTo>
                  <a:pt x="7541453" y="6879814"/>
                </a:moveTo>
                <a:cubicBezTo>
                  <a:pt x="7548024" y="6876573"/>
                  <a:pt x="7555080" y="6877118"/>
                  <a:pt x="7561319" y="6880056"/>
                </a:cubicBezTo>
                <a:cubicBezTo>
                  <a:pt x="7563681" y="6875786"/>
                  <a:pt x="7567709" y="6872938"/>
                  <a:pt x="7573160" y="6873908"/>
                </a:cubicBezTo>
                <a:cubicBezTo>
                  <a:pt x="7578701" y="6874907"/>
                  <a:pt x="7584274" y="6881298"/>
                  <a:pt x="7582426" y="6887205"/>
                </a:cubicBezTo>
                <a:lnTo>
                  <a:pt x="7580912" y="6892051"/>
                </a:lnTo>
                <a:cubicBezTo>
                  <a:pt x="7579034" y="6897988"/>
                  <a:pt x="7574311" y="6902532"/>
                  <a:pt x="7567618" y="6901320"/>
                </a:cubicBezTo>
                <a:cubicBezTo>
                  <a:pt x="7567376" y="6901290"/>
                  <a:pt x="7567163" y="6901108"/>
                  <a:pt x="7566921" y="6901048"/>
                </a:cubicBezTo>
                <a:cubicBezTo>
                  <a:pt x="7562803" y="6904410"/>
                  <a:pt x="7556776" y="6904622"/>
                  <a:pt x="7552476" y="6901259"/>
                </a:cubicBezTo>
                <a:cubicBezTo>
                  <a:pt x="7551961" y="6900896"/>
                  <a:pt x="7551719" y="6900714"/>
                  <a:pt x="7551659" y="6900623"/>
                </a:cubicBezTo>
                <a:cubicBezTo>
                  <a:pt x="7551598" y="6900593"/>
                  <a:pt x="7551538" y="6900563"/>
                  <a:pt x="7551477" y="6900532"/>
                </a:cubicBezTo>
                <a:cubicBezTo>
                  <a:pt x="7551447" y="6900502"/>
                  <a:pt x="7551416" y="6900502"/>
                  <a:pt x="7551386" y="6900502"/>
                </a:cubicBezTo>
                <a:cubicBezTo>
                  <a:pt x="7550750" y="6900744"/>
                  <a:pt x="7550114" y="6900987"/>
                  <a:pt x="7549478" y="6901290"/>
                </a:cubicBezTo>
                <a:cubicBezTo>
                  <a:pt x="7543724" y="6904137"/>
                  <a:pt x="7536971" y="6899745"/>
                  <a:pt x="7534761" y="6894535"/>
                </a:cubicBezTo>
                <a:cubicBezTo>
                  <a:pt x="7532126" y="6888417"/>
                  <a:pt x="7536093" y="6882480"/>
                  <a:pt x="7541453" y="6879814"/>
                </a:cubicBezTo>
                <a:close/>
                <a:moveTo>
                  <a:pt x="7541635" y="6966080"/>
                </a:moveTo>
                <a:cubicBezTo>
                  <a:pt x="7547480" y="6965808"/>
                  <a:pt x="7553778" y="6970805"/>
                  <a:pt x="7553597" y="6976984"/>
                </a:cubicBezTo>
                <a:cubicBezTo>
                  <a:pt x="7553445" y="6982649"/>
                  <a:pt x="7552325" y="6987980"/>
                  <a:pt x="7548328" y="6992251"/>
                </a:cubicBezTo>
                <a:cubicBezTo>
                  <a:pt x="7543936" y="6996915"/>
                  <a:pt x="7537819" y="6997642"/>
                  <a:pt x="7531823" y="6996915"/>
                </a:cubicBezTo>
                <a:cubicBezTo>
                  <a:pt x="7525645" y="6996188"/>
                  <a:pt x="7521830" y="6988888"/>
                  <a:pt x="7523041" y="6983285"/>
                </a:cubicBezTo>
                <a:cubicBezTo>
                  <a:pt x="7524040" y="6978771"/>
                  <a:pt x="7527341" y="6975954"/>
                  <a:pt x="7531308" y="6974925"/>
                </a:cubicBezTo>
                <a:cubicBezTo>
                  <a:pt x="7532580" y="6970139"/>
                  <a:pt x="7536244" y="6966352"/>
                  <a:pt x="7541635" y="6966080"/>
                </a:cubicBezTo>
                <a:close/>
                <a:moveTo>
                  <a:pt x="7523313" y="6884872"/>
                </a:moveTo>
                <a:cubicBezTo>
                  <a:pt x="7537395" y="6889295"/>
                  <a:pt x="7530339" y="6911104"/>
                  <a:pt x="7516257" y="6906681"/>
                </a:cubicBezTo>
                <a:cubicBezTo>
                  <a:pt x="7502176" y="6902259"/>
                  <a:pt x="7509232" y="6880450"/>
                  <a:pt x="7523313" y="6884872"/>
                </a:cubicBezTo>
                <a:close/>
                <a:moveTo>
                  <a:pt x="7501843" y="6904834"/>
                </a:moveTo>
                <a:cubicBezTo>
                  <a:pt x="7512502" y="6908166"/>
                  <a:pt x="7510140" y="6921130"/>
                  <a:pt x="7502327" y="6925340"/>
                </a:cubicBezTo>
                <a:cubicBezTo>
                  <a:pt x="7503145" y="6925976"/>
                  <a:pt x="7503993" y="6926461"/>
                  <a:pt x="7504720" y="6927400"/>
                </a:cubicBezTo>
                <a:cubicBezTo>
                  <a:pt x="7511503" y="6936214"/>
                  <a:pt x="7503326" y="6947058"/>
                  <a:pt x="7495059" y="6946725"/>
                </a:cubicBezTo>
                <a:cubicBezTo>
                  <a:pt x="7497209" y="6947240"/>
                  <a:pt x="7498633" y="6947815"/>
                  <a:pt x="7500449" y="6948936"/>
                </a:cubicBezTo>
                <a:cubicBezTo>
                  <a:pt x="7504599" y="6951450"/>
                  <a:pt x="7506718" y="6955085"/>
                  <a:pt x="7508899" y="6959265"/>
                </a:cubicBezTo>
                <a:cubicBezTo>
                  <a:pt x="7509535" y="6960507"/>
                  <a:pt x="7509686" y="6961961"/>
                  <a:pt x="7509595" y="6963505"/>
                </a:cubicBezTo>
                <a:cubicBezTo>
                  <a:pt x="7510928" y="6965232"/>
                  <a:pt x="7511927" y="6967261"/>
                  <a:pt x="7512199" y="6969351"/>
                </a:cubicBezTo>
                <a:cubicBezTo>
                  <a:pt x="7512411" y="6971017"/>
                  <a:pt x="7512502" y="6972714"/>
                  <a:pt x="7512563" y="6974379"/>
                </a:cubicBezTo>
                <a:cubicBezTo>
                  <a:pt x="7512836" y="6974743"/>
                  <a:pt x="7513138" y="6975076"/>
                  <a:pt x="7513380" y="6975470"/>
                </a:cubicBezTo>
                <a:cubicBezTo>
                  <a:pt x="7516439" y="6980528"/>
                  <a:pt x="7514986" y="6988343"/>
                  <a:pt x="7509504" y="6991221"/>
                </a:cubicBezTo>
                <a:lnTo>
                  <a:pt x="7506537" y="6992766"/>
                </a:lnTo>
                <a:cubicBezTo>
                  <a:pt x="7505810" y="6993492"/>
                  <a:pt x="7505053" y="6994219"/>
                  <a:pt x="7504205" y="6994856"/>
                </a:cubicBezTo>
                <a:cubicBezTo>
                  <a:pt x="7497634" y="6999762"/>
                  <a:pt x="7488548" y="6999944"/>
                  <a:pt x="7480766" y="7001277"/>
                </a:cubicBezTo>
                <a:cubicBezTo>
                  <a:pt x="7474134" y="7002428"/>
                  <a:pt x="7470166" y="6998278"/>
                  <a:pt x="7469046" y="6993220"/>
                </a:cubicBezTo>
                <a:cubicBezTo>
                  <a:pt x="7467168" y="6993492"/>
                  <a:pt x="7465230" y="6993311"/>
                  <a:pt x="7463383" y="6992493"/>
                </a:cubicBezTo>
                <a:cubicBezTo>
                  <a:pt x="7463232" y="6996279"/>
                  <a:pt x="7461536" y="7000005"/>
                  <a:pt x="7458114" y="7001822"/>
                </a:cubicBezTo>
                <a:lnTo>
                  <a:pt x="7451724" y="7005154"/>
                </a:lnTo>
                <a:cubicBezTo>
                  <a:pt x="7447848" y="7007184"/>
                  <a:pt x="7443305" y="7007032"/>
                  <a:pt x="7439762" y="7004881"/>
                </a:cubicBezTo>
                <a:cubicBezTo>
                  <a:pt x="7437612" y="7006365"/>
                  <a:pt x="7435220" y="7007426"/>
                  <a:pt x="7432645" y="7007305"/>
                </a:cubicBezTo>
                <a:cubicBezTo>
                  <a:pt x="7432464" y="7015331"/>
                  <a:pt x="7425771" y="7023419"/>
                  <a:pt x="7419049" y="7027296"/>
                </a:cubicBezTo>
                <a:cubicBezTo>
                  <a:pt x="7414324" y="7030022"/>
                  <a:pt x="7407753" y="7028568"/>
                  <a:pt x="7401878" y="7026024"/>
                </a:cubicBezTo>
                <a:cubicBezTo>
                  <a:pt x="7399213" y="7033263"/>
                  <a:pt x="7386887" y="7037170"/>
                  <a:pt x="7380377" y="7028720"/>
                </a:cubicBezTo>
                <a:cubicBezTo>
                  <a:pt x="7375955" y="7022964"/>
                  <a:pt x="7378560" y="7017270"/>
                  <a:pt x="7383405" y="7014332"/>
                </a:cubicBezTo>
                <a:cubicBezTo>
                  <a:pt x="7382497" y="7013756"/>
                  <a:pt x="7381649" y="7013090"/>
                  <a:pt x="7380982" y="7012333"/>
                </a:cubicBezTo>
                <a:cubicBezTo>
                  <a:pt x="7375955" y="7015725"/>
                  <a:pt x="7369233" y="7014150"/>
                  <a:pt x="7365538" y="7009576"/>
                </a:cubicBezTo>
                <a:cubicBezTo>
                  <a:pt x="7363145" y="7006638"/>
                  <a:pt x="7362812" y="7002731"/>
                  <a:pt x="7363963" y="6999308"/>
                </a:cubicBezTo>
                <a:cubicBezTo>
                  <a:pt x="7363539" y="6999914"/>
                  <a:pt x="7362994" y="7000459"/>
                  <a:pt x="7362389" y="7000914"/>
                </a:cubicBezTo>
                <a:lnTo>
                  <a:pt x="7358361" y="7004033"/>
                </a:lnTo>
                <a:cubicBezTo>
                  <a:pt x="7353425" y="7007820"/>
                  <a:pt x="7347004" y="7008940"/>
                  <a:pt x="7342159" y="7004124"/>
                </a:cubicBezTo>
                <a:cubicBezTo>
                  <a:pt x="7338192" y="7000186"/>
                  <a:pt x="7337162" y="6991675"/>
                  <a:pt x="7342099" y="6987889"/>
                </a:cubicBezTo>
                <a:lnTo>
                  <a:pt x="7346126" y="6984769"/>
                </a:lnTo>
                <a:cubicBezTo>
                  <a:pt x="7351062" y="6980983"/>
                  <a:pt x="7357452" y="6979862"/>
                  <a:pt x="7362328" y="6984708"/>
                </a:cubicBezTo>
                <a:cubicBezTo>
                  <a:pt x="7365144" y="6987525"/>
                  <a:pt x="7366416" y="6992614"/>
                  <a:pt x="7365174" y="6996673"/>
                </a:cubicBezTo>
                <a:cubicBezTo>
                  <a:pt x="7365901" y="6995461"/>
                  <a:pt x="7366810" y="6994401"/>
                  <a:pt x="7367930" y="6993553"/>
                </a:cubicBezTo>
                <a:lnTo>
                  <a:pt x="7371958" y="6990433"/>
                </a:lnTo>
                <a:cubicBezTo>
                  <a:pt x="7373381" y="6989313"/>
                  <a:pt x="7374986" y="6988707"/>
                  <a:pt x="7376622" y="6988434"/>
                </a:cubicBezTo>
                <a:cubicBezTo>
                  <a:pt x="7377954" y="6983224"/>
                  <a:pt x="7381073" y="6978620"/>
                  <a:pt x="7386373" y="6975864"/>
                </a:cubicBezTo>
                <a:cubicBezTo>
                  <a:pt x="7389764" y="6974107"/>
                  <a:pt x="7393187" y="6973441"/>
                  <a:pt x="7396578" y="6973562"/>
                </a:cubicBezTo>
                <a:cubicBezTo>
                  <a:pt x="7397245" y="6971926"/>
                  <a:pt x="7398274" y="6970381"/>
                  <a:pt x="7399728" y="6969078"/>
                </a:cubicBezTo>
                <a:cubicBezTo>
                  <a:pt x="7404179" y="6965020"/>
                  <a:pt x="7412205" y="6965868"/>
                  <a:pt x="7415868" y="6970593"/>
                </a:cubicBezTo>
                <a:lnTo>
                  <a:pt x="7422077" y="6978680"/>
                </a:lnTo>
                <a:cubicBezTo>
                  <a:pt x="7424651" y="6982012"/>
                  <a:pt x="7425196" y="6986102"/>
                  <a:pt x="7423924" y="6989706"/>
                </a:cubicBezTo>
                <a:cubicBezTo>
                  <a:pt x="7424015" y="6989797"/>
                  <a:pt x="7424136" y="6989949"/>
                  <a:pt x="7424227" y="6990070"/>
                </a:cubicBezTo>
                <a:cubicBezTo>
                  <a:pt x="7427437" y="6985344"/>
                  <a:pt x="7433918" y="6983043"/>
                  <a:pt x="7439247" y="6986071"/>
                </a:cubicBezTo>
                <a:cubicBezTo>
                  <a:pt x="7439520" y="6985920"/>
                  <a:pt x="7439671" y="6985617"/>
                  <a:pt x="7439944" y="6985465"/>
                </a:cubicBezTo>
                <a:cubicBezTo>
                  <a:pt x="7442064" y="6984345"/>
                  <a:pt x="7444214" y="6983224"/>
                  <a:pt x="7446334" y="6982133"/>
                </a:cubicBezTo>
                <a:cubicBezTo>
                  <a:pt x="7449725" y="6980377"/>
                  <a:pt x="7453571" y="6980347"/>
                  <a:pt x="7456842" y="6981770"/>
                </a:cubicBezTo>
                <a:cubicBezTo>
                  <a:pt x="7457054" y="6978953"/>
                  <a:pt x="7458356" y="6976439"/>
                  <a:pt x="7460415" y="6974500"/>
                </a:cubicBezTo>
                <a:cubicBezTo>
                  <a:pt x="7457993" y="6969715"/>
                  <a:pt x="7458295" y="6963748"/>
                  <a:pt x="7463777" y="6960749"/>
                </a:cubicBezTo>
                <a:cubicBezTo>
                  <a:pt x="7465654" y="6959719"/>
                  <a:pt x="7467411" y="6958477"/>
                  <a:pt x="7469288" y="6957478"/>
                </a:cubicBezTo>
                <a:cubicBezTo>
                  <a:pt x="7469743" y="6957175"/>
                  <a:pt x="7470166" y="6956842"/>
                  <a:pt x="7470560" y="6956508"/>
                </a:cubicBezTo>
                <a:cubicBezTo>
                  <a:pt x="7471681" y="6955388"/>
                  <a:pt x="7472741" y="6954449"/>
                  <a:pt x="7473952" y="6953691"/>
                </a:cubicBezTo>
                <a:cubicBezTo>
                  <a:pt x="7474315" y="6950299"/>
                  <a:pt x="7476072" y="6946906"/>
                  <a:pt x="7478676" y="6945059"/>
                </a:cubicBezTo>
                <a:cubicBezTo>
                  <a:pt x="7482007" y="6942666"/>
                  <a:pt x="7485702" y="6942666"/>
                  <a:pt x="7489033" y="6943938"/>
                </a:cubicBezTo>
                <a:cubicBezTo>
                  <a:pt x="7488518" y="6943484"/>
                  <a:pt x="7487973" y="6943241"/>
                  <a:pt x="7487488" y="6942636"/>
                </a:cubicBezTo>
                <a:cubicBezTo>
                  <a:pt x="7482401" y="6936033"/>
                  <a:pt x="7485793" y="6928369"/>
                  <a:pt x="7491274" y="6925037"/>
                </a:cubicBezTo>
                <a:cubicBezTo>
                  <a:pt x="7480523" y="6919131"/>
                  <a:pt x="7488670" y="6900714"/>
                  <a:pt x="7501843" y="6904834"/>
                </a:cubicBezTo>
                <a:close/>
                <a:moveTo>
                  <a:pt x="7471862" y="6809996"/>
                </a:moveTo>
                <a:cubicBezTo>
                  <a:pt x="7477737" y="6811783"/>
                  <a:pt x="7481341" y="6818386"/>
                  <a:pt x="7479493" y="6824293"/>
                </a:cubicBezTo>
                <a:lnTo>
                  <a:pt x="7477980" y="6829139"/>
                </a:lnTo>
                <a:cubicBezTo>
                  <a:pt x="7476374" y="6834288"/>
                  <a:pt x="7471257" y="6837378"/>
                  <a:pt x="7466018" y="6836984"/>
                </a:cubicBezTo>
                <a:cubicBezTo>
                  <a:pt x="7466684" y="6837832"/>
                  <a:pt x="7467108" y="6838862"/>
                  <a:pt x="7467501" y="6839862"/>
                </a:cubicBezTo>
                <a:cubicBezTo>
                  <a:pt x="7471893" y="6836409"/>
                  <a:pt x="7479433" y="6836227"/>
                  <a:pt x="7483037" y="6840922"/>
                </a:cubicBezTo>
                <a:lnTo>
                  <a:pt x="7486156" y="6844951"/>
                </a:lnTo>
                <a:cubicBezTo>
                  <a:pt x="7489941" y="6849858"/>
                  <a:pt x="7490365" y="6856673"/>
                  <a:pt x="7485459" y="6861156"/>
                </a:cubicBezTo>
                <a:cubicBezTo>
                  <a:pt x="7481190" y="6865063"/>
                  <a:pt x="7473043" y="6865396"/>
                  <a:pt x="7469258" y="6860489"/>
                </a:cubicBezTo>
                <a:lnTo>
                  <a:pt x="7466139" y="6856461"/>
                </a:lnTo>
                <a:cubicBezTo>
                  <a:pt x="7465261" y="6855310"/>
                  <a:pt x="7464594" y="6854038"/>
                  <a:pt x="7464110" y="6852765"/>
                </a:cubicBezTo>
                <a:cubicBezTo>
                  <a:pt x="7461748" y="6854674"/>
                  <a:pt x="7458689" y="6855734"/>
                  <a:pt x="7455540" y="6855310"/>
                </a:cubicBezTo>
                <a:lnTo>
                  <a:pt x="7448393" y="6854371"/>
                </a:lnTo>
                <a:cubicBezTo>
                  <a:pt x="7442245" y="6853583"/>
                  <a:pt x="7437672" y="6847768"/>
                  <a:pt x="7438430" y="6841588"/>
                </a:cubicBezTo>
                <a:cubicBezTo>
                  <a:pt x="7439187" y="6835470"/>
                  <a:pt x="7445092" y="6830835"/>
                  <a:pt x="7451239" y="6831623"/>
                </a:cubicBezTo>
                <a:lnTo>
                  <a:pt x="7457993" y="6832502"/>
                </a:lnTo>
                <a:cubicBezTo>
                  <a:pt x="7455873" y="6829654"/>
                  <a:pt x="7454904" y="6826019"/>
                  <a:pt x="7455994" y="6822475"/>
                </a:cubicBezTo>
                <a:lnTo>
                  <a:pt x="7457508" y="6817599"/>
                </a:lnTo>
                <a:cubicBezTo>
                  <a:pt x="7459446" y="6811692"/>
                  <a:pt x="7465897" y="6808148"/>
                  <a:pt x="7471862" y="6809996"/>
                </a:cubicBezTo>
                <a:close/>
                <a:moveTo>
                  <a:pt x="7488609" y="6660424"/>
                </a:moveTo>
                <a:lnTo>
                  <a:pt x="7484581" y="6663544"/>
                </a:lnTo>
                <a:cubicBezTo>
                  <a:pt x="7479493" y="6667452"/>
                  <a:pt x="7472286" y="6665513"/>
                  <a:pt x="7468622" y="6660788"/>
                </a:cubicBezTo>
                <a:cubicBezTo>
                  <a:pt x="7464715" y="6655730"/>
                  <a:pt x="7466653" y="6648460"/>
                  <a:pt x="7471378" y="6644825"/>
                </a:cubicBezTo>
                <a:lnTo>
                  <a:pt x="7475405" y="6641705"/>
                </a:lnTo>
                <a:cubicBezTo>
                  <a:pt x="7480493" y="6637798"/>
                  <a:pt x="7487701" y="6639736"/>
                  <a:pt x="7491365" y="6644461"/>
                </a:cubicBezTo>
                <a:cubicBezTo>
                  <a:pt x="7495271" y="6649490"/>
                  <a:pt x="7493363" y="6656759"/>
                  <a:pt x="7488609" y="6660424"/>
                </a:cubicBezTo>
                <a:close/>
                <a:moveTo>
                  <a:pt x="7491243" y="6487771"/>
                </a:moveTo>
                <a:cubicBezTo>
                  <a:pt x="7485308" y="6484046"/>
                  <a:pt x="7480766" y="6478503"/>
                  <a:pt x="7479645" y="6471446"/>
                </a:cubicBezTo>
                <a:cubicBezTo>
                  <a:pt x="7479372" y="6469719"/>
                  <a:pt x="7479463" y="6468053"/>
                  <a:pt x="7479736" y="6466417"/>
                </a:cubicBezTo>
                <a:cubicBezTo>
                  <a:pt x="7477919" y="6464055"/>
                  <a:pt x="7476950" y="6460995"/>
                  <a:pt x="7477343" y="6457875"/>
                </a:cubicBezTo>
                <a:lnTo>
                  <a:pt x="7478282" y="6450727"/>
                </a:lnTo>
                <a:cubicBezTo>
                  <a:pt x="7479070" y="6444578"/>
                  <a:pt x="7485096" y="6440095"/>
                  <a:pt x="7491213" y="6440943"/>
                </a:cubicBezTo>
                <a:cubicBezTo>
                  <a:pt x="7497391" y="6441792"/>
                  <a:pt x="7501782" y="6447758"/>
                  <a:pt x="7500995" y="6453877"/>
                </a:cubicBezTo>
                <a:cubicBezTo>
                  <a:pt x="7500692" y="6456270"/>
                  <a:pt x="7500359" y="6458633"/>
                  <a:pt x="7500056" y="6461026"/>
                </a:cubicBezTo>
                <a:cubicBezTo>
                  <a:pt x="7500056" y="6461117"/>
                  <a:pt x="7499965" y="6461238"/>
                  <a:pt x="7499935" y="6461328"/>
                </a:cubicBezTo>
                <a:cubicBezTo>
                  <a:pt x="7500874" y="6462480"/>
                  <a:pt x="7501509" y="6463843"/>
                  <a:pt x="7501752" y="6465357"/>
                </a:cubicBezTo>
                <a:cubicBezTo>
                  <a:pt x="7501843" y="6466054"/>
                  <a:pt x="7501994" y="6466781"/>
                  <a:pt x="7502176" y="6467477"/>
                </a:cubicBezTo>
                <a:cubicBezTo>
                  <a:pt x="7502176" y="6467477"/>
                  <a:pt x="7502176" y="6467477"/>
                  <a:pt x="7502176" y="6467477"/>
                </a:cubicBezTo>
                <a:cubicBezTo>
                  <a:pt x="7502236" y="6467538"/>
                  <a:pt x="7502236" y="6467568"/>
                  <a:pt x="7502327" y="6467659"/>
                </a:cubicBezTo>
                <a:cubicBezTo>
                  <a:pt x="7502478" y="6467750"/>
                  <a:pt x="7502509" y="6467780"/>
                  <a:pt x="7502812" y="6467962"/>
                </a:cubicBezTo>
                <a:cubicBezTo>
                  <a:pt x="7508263" y="6471354"/>
                  <a:pt x="7509868" y="6478018"/>
                  <a:pt x="7506900" y="6483652"/>
                </a:cubicBezTo>
                <a:cubicBezTo>
                  <a:pt x="7504084" y="6489044"/>
                  <a:pt x="7496331" y="6490922"/>
                  <a:pt x="7491243" y="6487771"/>
                </a:cubicBezTo>
                <a:close/>
                <a:moveTo>
                  <a:pt x="7548176" y="6649247"/>
                </a:moveTo>
                <a:cubicBezTo>
                  <a:pt x="7547722" y="6651943"/>
                  <a:pt x="7546420" y="6654457"/>
                  <a:pt x="7544300" y="6656123"/>
                </a:cubicBezTo>
                <a:lnTo>
                  <a:pt x="7540272" y="6659243"/>
                </a:lnTo>
                <a:cubicBezTo>
                  <a:pt x="7535184" y="6663180"/>
                  <a:pt x="7528432" y="6662484"/>
                  <a:pt x="7524131" y="6657759"/>
                </a:cubicBezTo>
                <a:cubicBezTo>
                  <a:pt x="7520073" y="6653306"/>
                  <a:pt x="7520891" y="6645279"/>
                  <a:pt x="7525615" y="6641614"/>
                </a:cubicBezTo>
                <a:lnTo>
                  <a:pt x="7529643" y="6638495"/>
                </a:lnTo>
                <a:cubicBezTo>
                  <a:pt x="7529945" y="6638252"/>
                  <a:pt x="7530278" y="6638101"/>
                  <a:pt x="7530582" y="6637889"/>
                </a:cubicBezTo>
                <a:cubicBezTo>
                  <a:pt x="7530491" y="6636798"/>
                  <a:pt x="7530491" y="6635738"/>
                  <a:pt x="7530703" y="6634708"/>
                </a:cubicBezTo>
                <a:cubicBezTo>
                  <a:pt x="7532065" y="6628317"/>
                  <a:pt x="7538152" y="6625076"/>
                  <a:pt x="7544300" y="6625863"/>
                </a:cubicBezTo>
                <a:lnTo>
                  <a:pt x="7551447" y="6626772"/>
                </a:lnTo>
                <a:cubicBezTo>
                  <a:pt x="7557594" y="6627590"/>
                  <a:pt x="7561501" y="6634678"/>
                  <a:pt x="7560290" y="6640372"/>
                </a:cubicBezTo>
                <a:cubicBezTo>
                  <a:pt x="7559048" y="6646218"/>
                  <a:pt x="7553778" y="6649399"/>
                  <a:pt x="7548176" y="6649247"/>
                </a:cubicBezTo>
                <a:close/>
                <a:moveTo>
                  <a:pt x="7582305" y="6574673"/>
                </a:moveTo>
                <a:cubicBezTo>
                  <a:pt x="7581215" y="6573522"/>
                  <a:pt x="7580488" y="6572068"/>
                  <a:pt x="7580034" y="6570524"/>
                </a:cubicBezTo>
                <a:cubicBezTo>
                  <a:pt x="7578580" y="6570251"/>
                  <a:pt x="7577066" y="6570069"/>
                  <a:pt x="7575825" y="6569251"/>
                </a:cubicBezTo>
                <a:cubicBezTo>
                  <a:pt x="7572917" y="6573916"/>
                  <a:pt x="7567376" y="6576945"/>
                  <a:pt x="7561682" y="6578460"/>
                </a:cubicBezTo>
                <a:cubicBezTo>
                  <a:pt x="7562894" y="6579217"/>
                  <a:pt x="7563984" y="6580156"/>
                  <a:pt x="7564862" y="6581277"/>
                </a:cubicBezTo>
                <a:lnTo>
                  <a:pt x="7567981" y="6585305"/>
                </a:lnTo>
                <a:cubicBezTo>
                  <a:pt x="7571888" y="6590364"/>
                  <a:pt x="7570101" y="6597542"/>
                  <a:pt x="7565347" y="6601298"/>
                </a:cubicBezTo>
                <a:cubicBezTo>
                  <a:pt x="7560380" y="6605205"/>
                  <a:pt x="7552991" y="6603419"/>
                  <a:pt x="7549357" y="6598663"/>
                </a:cubicBezTo>
                <a:lnTo>
                  <a:pt x="7546238" y="6594634"/>
                </a:lnTo>
                <a:cubicBezTo>
                  <a:pt x="7542331" y="6589576"/>
                  <a:pt x="7544118" y="6582367"/>
                  <a:pt x="7548872" y="6578641"/>
                </a:cubicBezTo>
                <a:cubicBezTo>
                  <a:pt x="7549236" y="6578369"/>
                  <a:pt x="7549660" y="6578308"/>
                  <a:pt x="7550053" y="6578096"/>
                </a:cubicBezTo>
                <a:cubicBezTo>
                  <a:pt x="7546238" y="6576521"/>
                  <a:pt x="7542665" y="6573674"/>
                  <a:pt x="7539848" y="6569827"/>
                </a:cubicBezTo>
                <a:cubicBezTo>
                  <a:pt x="7533882" y="6574734"/>
                  <a:pt x="7521284" y="6571856"/>
                  <a:pt x="7519952" y="6561255"/>
                </a:cubicBezTo>
                <a:cubicBezTo>
                  <a:pt x="7519044" y="6554046"/>
                  <a:pt x="7524192" y="6550472"/>
                  <a:pt x="7529824" y="6550411"/>
                </a:cubicBezTo>
                <a:cubicBezTo>
                  <a:pt x="7529309" y="6549442"/>
                  <a:pt x="7528946" y="6548473"/>
                  <a:pt x="7528734" y="6547413"/>
                </a:cubicBezTo>
                <a:cubicBezTo>
                  <a:pt x="7522678" y="6547806"/>
                  <a:pt x="7517681" y="6543020"/>
                  <a:pt x="7516803" y="6537205"/>
                </a:cubicBezTo>
                <a:cubicBezTo>
                  <a:pt x="7516227" y="6533449"/>
                  <a:pt x="7517923" y="6529935"/>
                  <a:pt x="7520649" y="6527542"/>
                </a:cubicBezTo>
                <a:cubicBezTo>
                  <a:pt x="7519982" y="6527845"/>
                  <a:pt x="7519255" y="6528057"/>
                  <a:pt x="7518468" y="6528148"/>
                </a:cubicBezTo>
                <a:lnTo>
                  <a:pt x="7513411" y="6528784"/>
                </a:lnTo>
                <a:cubicBezTo>
                  <a:pt x="7507263" y="6529572"/>
                  <a:pt x="7501146" y="6527270"/>
                  <a:pt x="7499390" y="6520636"/>
                </a:cubicBezTo>
                <a:cubicBezTo>
                  <a:pt x="7497966" y="6515214"/>
                  <a:pt x="7501388" y="6507369"/>
                  <a:pt x="7507536" y="6506612"/>
                </a:cubicBezTo>
                <a:lnTo>
                  <a:pt x="7512593" y="6505976"/>
                </a:lnTo>
                <a:cubicBezTo>
                  <a:pt x="7518771" y="6505188"/>
                  <a:pt x="7524858" y="6507490"/>
                  <a:pt x="7526615" y="6514124"/>
                </a:cubicBezTo>
                <a:cubicBezTo>
                  <a:pt x="7527644" y="6517971"/>
                  <a:pt x="7526160" y="6522999"/>
                  <a:pt x="7523041" y="6525876"/>
                </a:cubicBezTo>
                <a:cubicBezTo>
                  <a:pt x="7524282" y="6525240"/>
                  <a:pt x="7525615" y="6524756"/>
                  <a:pt x="7527008" y="6524604"/>
                </a:cubicBezTo>
                <a:lnTo>
                  <a:pt x="7532065" y="6523968"/>
                </a:lnTo>
                <a:cubicBezTo>
                  <a:pt x="7533852" y="6523756"/>
                  <a:pt x="7535548" y="6523998"/>
                  <a:pt x="7537123" y="6524604"/>
                </a:cubicBezTo>
                <a:cubicBezTo>
                  <a:pt x="7540908" y="6520788"/>
                  <a:pt x="7545935" y="6518365"/>
                  <a:pt x="7551901" y="6518698"/>
                </a:cubicBezTo>
                <a:cubicBezTo>
                  <a:pt x="7555717" y="6518909"/>
                  <a:pt x="7559017" y="6520061"/>
                  <a:pt x="7561864" y="6521878"/>
                </a:cubicBezTo>
                <a:cubicBezTo>
                  <a:pt x="7563288" y="6520788"/>
                  <a:pt x="7564953" y="6520000"/>
                  <a:pt x="7566830" y="6519576"/>
                </a:cubicBezTo>
                <a:cubicBezTo>
                  <a:pt x="7569889" y="6518940"/>
                  <a:pt x="7573069" y="6519940"/>
                  <a:pt x="7575552" y="6521848"/>
                </a:cubicBezTo>
                <a:cubicBezTo>
                  <a:pt x="7577218" y="6522726"/>
                  <a:pt x="7578701" y="6523847"/>
                  <a:pt x="7579701" y="6525392"/>
                </a:cubicBezTo>
                <a:cubicBezTo>
                  <a:pt x="7581760" y="6528542"/>
                  <a:pt x="7581851" y="6532025"/>
                  <a:pt x="7580730" y="6535175"/>
                </a:cubicBezTo>
                <a:lnTo>
                  <a:pt x="7581245" y="6539174"/>
                </a:lnTo>
                <a:cubicBezTo>
                  <a:pt x="7581760" y="6543384"/>
                  <a:pt x="7580186" y="6547140"/>
                  <a:pt x="7577248" y="6549624"/>
                </a:cubicBezTo>
                <a:cubicBezTo>
                  <a:pt x="7577278" y="6549775"/>
                  <a:pt x="7577309" y="6549957"/>
                  <a:pt x="7577339" y="6550109"/>
                </a:cubicBezTo>
                <a:cubicBezTo>
                  <a:pt x="7582184" y="6547806"/>
                  <a:pt x="7588574" y="6548685"/>
                  <a:pt x="7591844" y="6553168"/>
                </a:cubicBezTo>
                <a:cubicBezTo>
                  <a:pt x="7595932" y="6551986"/>
                  <a:pt x="7600324" y="6552986"/>
                  <a:pt x="7603625" y="6556439"/>
                </a:cubicBezTo>
                <a:cubicBezTo>
                  <a:pt x="7607713" y="6560710"/>
                  <a:pt x="7607319" y="6568949"/>
                  <a:pt x="7602565" y="6572614"/>
                </a:cubicBezTo>
                <a:lnTo>
                  <a:pt x="7598537" y="6575734"/>
                </a:lnTo>
                <a:cubicBezTo>
                  <a:pt x="7593389" y="6579671"/>
                  <a:pt x="7586848" y="6579399"/>
                  <a:pt x="7582305" y="6574673"/>
                </a:cubicBezTo>
                <a:close/>
                <a:moveTo>
                  <a:pt x="7595811" y="6626197"/>
                </a:moveTo>
                <a:cubicBezTo>
                  <a:pt x="7599778" y="6622108"/>
                  <a:pt x="7608107" y="6621199"/>
                  <a:pt x="7612013" y="6625984"/>
                </a:cubicBezTo>
                <a:cubicBezTo>
                  <a:pt x="7612437" y="6626560"/>
                  <a:pt x="7612921" y="6627105"/>
                  <a:pt x="7613467" y="6627620"/>
                </a:cubicBezTo>
                <a:cubicBezTo>
                  <a:pt x="7613467" y="6627620"/>
                  <a:pt x="7613467" y="6627620"/>
                  <a:pt x="7613467" y="6627620"/>
                </a:cubicBezTo>
                <a:cubicBezTo>
                  <a:pt x="7613557" y="6627620"/>
                  <a:pt x="7613588" y="6627651"/>
                  <a:pt x="7613709" y="6627681"/>
                </a:cubicBezTo>
                <a:cubicBezTo>
                  <a:pt x="7613890" y="6627681"/>
                  <a:pt x="7613921" y="6627681"/>
                  <a:pt x="7614284" y="6627681"/>
                </a:cubicBezTo>
                <a:cubicBezTo>
                  <a:pt x="7620704" y="6627862"/>
                  <a:pt x="7625459" y="6632769"/>
                  <a:pt x="7625761" y="6639130"/>
                </a:cubicBezTo>
                <a:cubicBezTo>
                  <a:pt x="7626034" y="6645188"/>
                  <a:pt x="7620311" y="6650762"/>
                  <a:pt x="7614315" y="6650610"/>
                </a:cubicBezTo>
                <a:cubicBezTo>
                  <a:pt x="7607349" y="6650429"/>
                  <a:pt x="7600596" y="6647914"/>
                  <a:pt x="7596054" y="6642402"/>
                </a:cubicBezTo>
                <a:cubicBezTo>
                  <a:pt x="7592087" y="6637616"/>
                  <a:pt x="7591087" y="6631043"/>
                  <a:pt x="7595811" y="6626197"/>
                </a:cubicBezTo>
                <a:close/>
                <a:moveTo>
                  <a:pt x="7609197" y="6667997"/>
                </a:moveTo>
                <a:cubicBezTo>
                  <a:pt x="7600172" y="6656305"/>
                  <a:pt x="7619130" y="6643401"/>
                  <a:pt x="7628094" y="6655033"/>
                </a:cubicBezTo>
                <a:cubicBezTo>
                  <a:pt x="7637088" y="6666724"/>
                  <a:pt x="7618161" y="6679658"/>
                  <a:pt x="7609197" y="6667997"/>
                </a:cubicBezTo>
                <a:close/>
                <a:moveTo>
                  <a:pt x="7664342" y="6562709"/>
                </a:moveTo>
                <a:cubicBezTo>
                  <a:pt x="7664797" y="6566768"/>
                  <a:pt x="7662980" y="6571039"/>
                  <a:pt x="7659709" y="6573583"/>
                </a:cubicBezTo>
                <a:lnTo>
                  <a:pt x="7655681" y="6576703"/>
                </a:lnTo>
                <a:cubicBezTo>
                  <a:pt x="7650594" y="6580610"/>
                  <a:pt x="7643417" y="6578823"/>
                  <a:pt x="7639692" y="6574098"/>
                </a:cubicBezTo>
                <a:cubicBezTo>
                  <a:pt x="7635785" y="6569130"/>
                  <a:pt x="7637572" y="6561739"/>
                  <a:pt x="7642296" y="6558105"/>
                </a:cubicBezTo>
                <a:lnTo>
                  <a:pt x="7646324" y="6554985"/>
                </a:lnTo>
                <a:cubicBezTo>
                  <a:pt x="7647717" y="6553895"/>
                  <a:pt x="7649292" y="6553289"/>
                  <a:pt x="7650867" y="6553016"/>
                </a:cubicBezTo>
                <a:cubicBezTo>
                  <a:pt x="7650533" y="6551380"/>
                  <a:pt x="7650503" y="6549745"/>
                  <a:pt x="7650867" y="6548230"/>
                </a:cubicBezTo>
                <a:cubicBezTo>
                  <a:pt x="7652441" y="6541748"/>
                  <a:pt x="7658558" y="6538992"/>
                  <a:pt x="7664706" y="6539780"/>
                </a:cubicBezTo>
                <a:lnTo>
                  <a:pt x="7671853" y="6540718"/>
                </a:lnTo>
                <a:cubicBezTo>
                  <a:pt x="7678031" y="6541506"/>
                  <a:pt x="7681634" y="6549048"/>
                  <a:pt x="7680302" y="6554561"/>
                </a:cubicBezTo>
                <a:cubicBezTo>
                  <a:pt x="7678727" y="6561012"/>
                  <a:pt x="7672610" y="6563799"/>
                  <a:pt x="7666462" y="6562981"/>
                </a:cubicBezTo>
                <a:lnTo>
                  <a:pt x="7664342" y="6562709"/>
                </a:lnTo>
                <a:close/>
                <a:moveTo>
                  <a:pt x="7692203" y="6638525"/>
                </a:moveTo>
                <a:cubicBezTo>
                  <a:pt x="7688084" y="6642644"/>
                  <a:pt x="7679666" y="6642614"/>
                  <a:pt x="7676002" y="6637858"/>
                </a:cubicBezTo>
                <a:lnTo>
                  <a:pt x="7672882" y="6633830"/>
                </a:lnTo>
                <a:cubicBezTo>
                  <a:pt x="7668946" y="6628741"/>
                  <a:pt x="7668885" y="6622350"/>
                  <a:pt x="7673579" y="6617624"/>
                </a:cubicBezTo>
                <a:cubicBezTo>
                  <a:pt x="7677667" y="6613505"/>
                  <a:pt x="7686086" y="6613566"/>
                  <a:pt x="7689750" y="6618321"/>
                </a:cubicBezTo>
                <a:lnTo>
                  <a:pt x="7692869" y="6622350"/>
                </a:lnTo>
                <a:cubicBezTo>
                  <a:pt x="7696806" y="6627439"/>
                  <a:pt x="7696897" y="6633830"/>
                  <a:pt x="7692203" y="6638525"/>
                </a:cubicBezTo>
                <a:close/>
                <a:moveTo>
                  <a:pt x="7708919" y="6593483"/>
                </a:moveTo>
                <a:cubicBezTo>
                  <a:pt x="7704650" y="6597391"/>
                  <a:pt x="7696503" y="6597694"/>
                  <a:pt x="7692718" y="6592817"/>
                </a:cubicBezTo>
                <a:lnTo>
                  <a:pt x="7689599" y="6588789"/>
                </a:lnTo>
                <a:cubicBezTo>
                  <a:pt x="7685813" y="6583851"/>
                  <a:pt x="7685389" y="6577067"/>
                  <a:pt x="7690265" y="6572583"/>
                </a:cubicBezTo>
                <a:cubicBezTo>
                  <a:pt x="7694535" y="6568646"/>
                  <a:pt x="7702681" y="6568343"/>
                  <a:pt x="7706466" y="6573250"/>
                </a:cubicBezTo>
                <a:lnTo>
                  <a:pt x="7709586" y="6577278"/>
                </a:lnTo>
                <a:cubicBezTo>
                  <a:pt x="7713401" y="6582216"/>
                  <a:pt x="7713825" y="6589001"/>
                  <a:pt x="7708919" y="6593483"/>
                </a:cubicBezTo>
                <a:close/>
                <a:moveTo>
                  <a:pt x="7701500" y="6520818"/>
                </a:moveTo>
                <a:lnTo>
                  <a:pt x="7698381" y="6516789"/>
                </a:lnTo>
                <a:cubicBezTo>
                  <a:pt x="7694596" y="6511852"/>
                  <a:pt x="7695201" y="6504643"/>
                  <a:pt x="7700107" y="6500675"/>
                </a:cubicBezTo>
                <a:cubicBezTo>
                  <a:pt x="7704861" y="6496858"/>
                  <a:pt x="7712432" y="6497494"/>
                  <a:pt x="7716217" y="6502401"/>
                </a:cubicBezTo>
                <a:lnTo>
                  <a:pt x="7719337" y="6506430"/>
                </a:lnTo>
                <a:cubicBezTo>
                  <a:pt x="7723122" y="6511337"/>
                  <a:pt x="7722547" y="6518577"/>
                  <a:pt x="7717611" y="6522545"/>
                </a:cubicBezTo>
                <a:cubicBezTo>
                  <a:pt x="7712886" y="6526361"/>
                  <a:pt x="7705285" y="6525725"/>
                  <a:pt x="7701500" y="6520818"/>
                </a:cubicBezTo>
                <a:close/>
                <a:moveTo>
                  <a:pt x="7719276" y="6547806"/>
                </a:moveTo>
                <a:cubicBezTo>
                  <a:pt x="7720790" y="6541355"/>
                  <a:pt x="7726908" y="6538447"/>
                  <a:pt x="7733055" y="6539234"/>
                </a:cubicBezTo>
                <a:lnTo>
                  <a:pt x="7734812" y="6539446"/>
                </a:lnTo>
                <a:cubicBezTo>
                  <a:pt x="7738990" y="6537780"/>
                  <a:pt x="7743957" y="6538295"/>
                  <a:pt x="7747500" y="6542929"/>
                </a:cubicBezTo>
                <a:cubicBezTo>
                  <a:pt x="7750952" y="6547413"/>
                  <a:pt x="7750377" y="6552198"/>
                  <a:pt x="7747924" y="6555742"/>
                </a:cubicBezTo>
                <a:cubicBezTo>
                  <a:pt x="7745713" y="6560801"/>
                  <a:pt x="7740475" y="6563194"/>
                  <a:pt x="7734993" y="6562466"/>
                </a:cubicBezTo>
                <a:lnTo>
                  <a:pt x="7727846" y="6561558"/>
                </a:lnTo>
                <a:cubicBezTo>
                  <a:pt x="7721669" y="6560770"/>
                  <a:pt x="7717974" y="6553379"/>
                  <a:pt x="7719276" y="6547806"/>
                </a:cubicBezTo>
                <a:close/>
                <a:moveTo>
                  <a:pt x="7753617" y="6598451"/>
                </a:moveTo>
                <a:lnTo>
                  <a:pt x="7745532" y="6604691"/>
                </a:lnTo>
                <a:cubicBezTo>
                  <a:pt x="7740596" y="6608477"/>
                  <a:pt x="7732904" y="6606417"/>
                  <a:pt x="7729633" y="6601510"/>
                </a:cubicBezTo>
                <a:cubicBezTo>
                  <a:pt x="7726029" y="6596119"/>
                  <a:pt x="7727907" y="6589394"/>
                  <a:pt x="7732813" y="6585608"/>
                </a:cubicBezTo>
                <a:lnTo>
                  <a:pt x="7740898" y="6579399"/>
                </a:lnTo>
                <a:cubicBezTo>
                  <a:pt x="7745835" y="6575612"/>
                  <a:pt x="7753527" y="6577672"/>
                  <a:pt x="7756797" y="6582549"/>
                </a:cubicBezTo>
                <a:cubicBezTo>
                  <a:pt x="7760370" y="6587940"/>
                  <a:pt x="7758493" y="6594665"/>
                  <a:pt x="7753617" y="6598451"/>
                </a:cubicBezTo>
                <a:close/>
                <a:moveTo>
                  <a:pt x="7786203" y="6550017"/>
                </a:moveTo>
                <a:cubicBezTo>
                  <a:pt x="7784688" y="6556469"/>
                  <a:pt x="7778571" y="6559377"/>
                  <a:pt x="7772454" y="6558590"/>
                </a:cubicBezTo>
                <a:lnTo>
                  <a:pt x="7770697" y="6558378"/>
                </a:lnTo>
                <a:cubicBezTo>
                  <a:pt x="7766518" y="6560043"/>
                  <a:pt x="7761551" y="6559528"/>
                  <a:pt x="7758009" y="6554894"/>
                </a:cubicBezTo>
                <a:cubicBezTo>
                  <a:pt x="7754556" y="6550411"/>
                  <a:pt x="7755132" y="6545625"/>
                  <a:pt x="7757585" y="6542081"/>
                </a:cubicBezTo>
                <a:cubicBezTo>
                  <a:pt x="7759795" y="6537023"/>
                  <a:pt x="7765034" y="6534630"/>
                  <a:pt x="7770516" y="6535357"/>
                </a:cubicBezTo>
                <a:lnTo>
                  <a:pt x="7777662" y="6536296"/>
                </a:lnTo>
                <a:cubicBezTo>
                  <a:pt x="7783810" y="6537053"/>
                  <a:pt x="7787505" y="6544444"/>
                  <a:pt x="7786203" y="6550017"/>
                </a:cubicBezTo>
                <a:close/>
                <a:moveTo>
                  <a:pt x="7815184" y="6525240"/>
                </a:moveTo>
                <a:cubicBezTo>
                  <a:pt x="7812064" y="6528118"/>
                  <a:pt x="7806916" y="6528996"/>
                  <a:pt x="7802858" y="6527361"/>
                </a:cubicBezTo>
                <a:lnTo>
                  <a:pt x="7800496" y="6529208"/>
                </a:lnTo>
                <a:cubicBezTo>
                  <a:pt x="7795408" y="6533116"/>
                  <a:pt x="7788897" y="6532995"/>
                  <a:pt x="7784325" y="6528269"/>
                </a:cubicBezTo>
                <a:cubicBezTo>
                  <a:pt x="7780236" y="6524059"/>
                  <a:pt x="7780509" y="6515760"/>
                  <a:pt x="7785264" y="6512094"/>
                </a:cubicBezTo>
                <a:lnTo>
                  <a:pt x="7789291" y="6508975"/>
                </a:lnTo>
                <a:cubicBezTo>
                  <a:pt x="7791047" y="6507612"/>
                  <a:pt x="7792986" y="6506945"/>
                  <a:pt x="7794954" y="6506582"/>
                </a:cubicBezTo>
                <a:cubicBezTo>
                  <a:pt x="7795469" y="6505824"/>
                  <a:pt x="7795832" y="6505006"/>
                  <a:pt x="7796559" y="6504340"/>
                </a:cubicBezTo>
                <a:cubicBezTo>
                  <a:pt x="7800828" y="6500433"/>
                  <a:pt x="7808975" y="6500130"/>
                  <a:pt x="7812760" y="6505006"/>
                </a:cubicBezTo>
                <a:lnTo>
                  <a:pt x="7815879" y="6509035"/>
                </a:lnTo>
                <a:cubicBezTo>
                  <a:pt x="7819665" y="6513972"/>
                  <a:pt x="7820059" y="6520757"/>
                  <a:pt x="7815184" y="6525240"/>
                </a:cubicBezTo>
                <a:close/>
                <a:moveTo>
                  <a:pt x="7861153" y="6505188"/>
                </a:moveTo>
                <a:lnTo>
                  <a:pt x="7859487" y="6510338"/>
                </a:lnTo>
                <a:cubicBezTo>
                  <a:pt x="7857428" y="6516638"/>
                  <a:pt x="7848859" y="6518940"/>
                  <a:pt x="7843377" y="6516456"/>
                </a:cubicBezTo>
                <a:cubicBezTo>
                  <a:pt x="7839198" y="6514578"/>
                  <a:pt x="7837048" y="6510974"/>
                  <a:pt x="7836594" y="6507006"/>
                </a:cubicBezTo>
                <a:cubicBezTo>
                  <a:pt x="7834534" y="6507339"/>
                  <a:pt x="7832384" y="6507218"/>
                  <a:pt x="7830385" y="6506582"/>
                </a:cubicBezTo>
                <a:cubicBezTo>
                  <a:pt x="7823935" y="6504522"/>
                  <a:pt x="7821240" y="6496980"/>
                  <a:pt x="7823208" y="6490922"/>
                </a:cubicBezTo>
                <a:lnTo>
                  <a:pt x="7824874" y="6485772"/>
                </a:lnTo>
                <a:cubicBezTo>
                  <a:pt x="7825298" y="6484500"/>
                  <a:pt x="7826237" y="6483682"/>
                  <a:pt x="7827024" y="6482713"/>
                </a:cubicBezTo>
                <a:cubicBezTo>
                  <a:pt x="7822966" y="6483713"/>
                  <a:pt x="7818272" y="6482804"/>
                  <a:pt x="7815758" y="6479563"/>
                </a:cubicBezTo>
                <a:lnTo>
                  <a:pt x="7812639" y="6475535"/>
                </a:lnTo>
                <a:cubicBezTo>
                  <a:pt x="7808702" y="6470446"/>
                  <a:pt x="7808612" y="6464055"/>
                  <a:pt x="7813336" y="6459329"/>
                </a:cubicBezTo>
                <a:cubicBezTo>
                  <a:pt x="7817454" y="6455210"/>
                  <a:pt x="7825873" y="6455270"/>
                  <a:pt x="7829538" y="6459996"/>
                </a:cubicBezTo>
                <a:lnTo>
                  <a:pt x="7832657" y="6464024"/>
                </a:lnTo>
                <a:cubicBezTo>
                  <a:pt x="7836170" y="6468598"/>
                  <a:pt x="7836412" y="6474141"/>
                  <a:pt x="7833051" y="6478654"/>
                </a:cubicBezTo>
                <a:cubicBezTo>
                  <a:pt x="7833444" y="6478563"/>
                  <a:pt x="7833746" y="6478260"/>
                  <a:pt x="7834140" y="6478170"/>
                </a:cubicBezTo>
                <a:cubicBezTo>
                  <a:pt x="7836563" y="6474838"/>
                  <a:pt x="7840621" y="6472930"/>
                  <a:pt x="7845890" y="6474626"/>
                </a:cubicBezTo>
                <a:cubicBezTo>
                  <a:pt x="7852795" y="6476867"/>
                  <a:pt x="7855187" y="6483168"/>
                  <a:pt x="7854400" y="6488832"/>
                </a:cubicBezTo>
                <a:cubicBezTo>
                  <a:pt x="7854642" y="6488923"/>
                  <a:pt x="7854884" y="6488953"/>
                  <a:pt x="7855097" y="6489044"/>
                </a:cubicBezTo>
                <a:cubicBezTo>
                  <a:pt x="7861517" y="6491982"/>
                  <a:pt x="7863182" y="6498918"/>
                  <a:pt x="7861153" y="6505188"/>
                </a:cubicBezTo>
                <a:close/>
                <a:moveTo>
                  <a:pt x="7832536" y="6417166"/>
                </a:moveTo>
                <a:lnTo>
                  <a:pt x="7835867" y="6416772"/>
                </a:lnTo>
                <a:cubicBezTo>
                  <a:pt x="7851463" y="6414985"/>
                  <a:pt x="7853764" y="6439247"/>
                  <a:pt x="7838168" y="6441065"/>
                </a:cubicBezTo>
                <a:lnTo>
                  <a:pt x="7834837" y="6441458"/>
                </a:lnTo>
                <a:cubicBezTo>
                  <a:pt x="7819241" y="6443246"/>
                  <a:pt x="7816940" y="6418953"/>
                  <a:pt x="7832536" y="6417166"/>
                </a:cubicBezTo>
                <a:close/>
                <a:moveTo>
                  <a:pt x="7871571" y="6411653"/>
                </a:moveTo>
                <a:cubicBezTo>
                  <a:pt x="7864212" y="6409260"/>
                  <a:pt x="7863092" y="6402687"/>
                  <a:pt x="7865604" y="6397205"/>
                </a:cubicBezTo>
                <a:cubicBezTo>
                  <a:pt x="7864454" y="6397265"/>
                  <a:pt x="7863334" y="6397174"/>
                  <a:pt x="7862243" y="6396902"/>
                </a:cubicBezTo>
                <a:cubicBezTo>
                  <a:pt x="7859851" y="6402899"/>
                  <a:pt x="7853038" y="6405534"/>
                  <a:pt x="7847011" y="6403748"/>
                </a:cubicBezTo>
                <a:cubicBezTo>
                  <a:pt x="7843134" y="6402596"/>
                  <a:pt x="7840530" y="6399355"/>
                  <a:pt x="7839470" y="6395660"/>
                </a:cubicBezTo>
                <a:cubicBezTo>
                  <a:pt x="7839440" y="6396447"/>
                  <a:pt x="7839319" y="6397235"/>
                  <a:pt x="7839076" y="6398022"/>
                </a:cubicBezTo>
                <a:lnTo>
                  <a:pt x="7837411" y="6403172"/>
                </a:lnTo>
                <a:cubicBezTo>
                  <a:pt x="7835352" y="6409472"/>
                  <a:pt x="7830385" y="6414288"/>
                  <a:pt x="7823208" y="6412956"/>
                </a:cubicBezTo>
                <a:cubicBezTo>
                  <a:pt x="7817545" y="6411925"/>
                  <a:pt x="7811973" y="6405504"/>
                  <a:pt x="7813396" y="6399446"/>
                </a:cubicBezTo>
                <a:cubicBezTo>
                  <a:pt x="7813094" y="6399325"/>
                  <a:pt x="7812791" y="6399204"/>
                  <a:pt x="7812518" y="6399052"/>
                </a:cubicBezTo>
                <a:cubicBezTo>
                  <a:pt x="7809672" y="6398840"/>
                  <a:pt x="7806916" y="6398265"/>
                  <a:pt x="7804433" y="6396569"/>
                </a:cubicBezTo>
                <a:cubicBezTo>
                  <a:pt x="7802616" y="6395327"/>
                  <a:pt x="7801435" y="6393782"/>
                  <a:pt x="7800465" y="6392116"/>
                </a:cubicBezTo>
                <a:cubicBezTo>
                  <a:pt x="7797952" y="6392570"/>
                  <a:pt x="7795257" y="6392479"/>
                  <a:pt x="7792652" y="6391631"/>
                </a:cubicBezTo>
                <a:lnTo>
                  <a:pt x="7787505" y="6389935"/>
                </a:lnTo>
                <a:cubicBezTo>
                  <a:pt x="7781206" y="6387906"/>
                  <a:pt x="7779176" y="6379061"/>
                  <a:pt x="7781720" y="6373700"/>
                </a:cubicBezTo>
                <a:cubicBezTo>
                  <a:pt x="7784809" y="6367218"/>
                  <a:pt x="7791713" y="6365885"/>
                  <a:pt x="7797952" y="6367914"/>
                </a:cubicBezTo>
                <a:lnTo>
                  <a:pt x="7803100" y="6369580"/>
                </a:lnTo>
                <a:cubicBezTo>
                  <a:pt x="7804070" y="6369914"/>
                  <a:pt x="7804765" y="6370610"/>
                  <a:pt x="7805523" y="6371216"/>
                </a:cubicBezTo>
                <a:cubicBezTo>
                  <a:pt x="7807249" y="6370519"/>
                  <a:pt x="7809036" y="6370095"/>
                  <a:pt x="7810732" y="6370216"/>
                </a:cubicBezTo>
                <a:cubicBezTo>
                  <a:pt x="7814880" y="6370519"/>
                  <a:pt x="7817878" y="6372670"/>
                  <a:pt x="7819755" y="6375699"/>
                </a:cubicBezTo>
                <a:cubicBezTo>
                  <a:pt x="7821088" y="6376184"/>
                  <a:pt x="7822148" y="6377092"/>
                  <a:pt x="7823208" y="6378001"/>
                </a:cubicBezTo>
                <a:cubicBezTo>
                  <a:pt x="7823420" y="6377970"/>
                  <a:pt x="7823602" y="6377970"/>
                  <a:pt x="7823784" y="6377910"/>
                </a:cubicBezTo>
                <a:cubicBezTo>
                  <a:pt x="7830053" y="6376547"/>
                  <a:pt x="7835534" y="6382454"/>
                  <a:pt x="7836412" y="6388057"/>
                </a:cubicBezTo>
                <a:cubicBezTo>
                  <a:pt x="7836442" y="6388269"/>
                  <a:pt x="7836351" y="6388451"/>
                  <a:pt x="7836381" y="6388663"/>
                </a:cubicBezTo>
                <a:cubicBezTo>
                  <a:pt x="7837411" y="6389905"/>
                  <a:pt x="7838532" y="6391116"/>
                  <a:pt x="7839016" y="6392600"/>
                </a:cubicBezTo>
                <a:cubicBezTo>
                  <a:pt x="7838955" y="6391116"/>
                  <a:pt x="7839107" y="6389632"/>
                  <a:pt x="7839561" y="6388209"/>
                </a:cubicBezTo>
                <a:lnTo>
                  <a:pt x="7841227" y="6383059"/>
                </a:lnTo>
                <a:cubicBezTo>
                  <a:pt x="7841832" y="6381242"/>
                  <a:pt x="7842832" y="6379728"/>
                  <a:pt x="7844104" y="6378486"/>
                </a:cubicBezTo>
                <a:cubicBezTo>
                  <a:pt x="7842135" y="6373124"/>
                  <a:pt x="7842105" y="6367188"/>
                  <a:pt x="7845133" y="6361614"/>
                </a:cubicBezTo>
                <a:cubicBezTo>
                  <a:pt x="7847041" y="6358070"/>
                  <a:pt x="7849646" y="6355435"/>
                  <a:pt x="7852644" y="6353527"/>
                </a:cubicBezTo>
                <a:cubicBezTo>
                  <a:pt x="7847768" y="6349377"/>
                  <a:pt x="7846103" y="6342380"/>
                  <a:pt x="7849979" y="6336867"/>
                </a:cubicBezTo>
                <a:cubicBezTo>
                  <a:pt x="7853612" y="6331718"/>
                  <a:pt x="7861819" y="6329840"/>
                  <a:pt x="7866968" y="6333899"/>
                </a:cubicBezTo>
                <a:cubicBezTo>
                  <a:pt x="7868966" y="6335504"/>
                  <a:pt x="7870965" y="6337079"/>
                  <a:pt x="7872964" y="6338654"/>
                </a:cubicBezTo>
                <a:cubicBezTo>
                  <a:pt x="7874114" y="6339593"/>
                  <a:pt x="7875053" y="6340714"/>
                  <a:pt x="7875841" y="6341895"/>
                </a:cubicBezTo>
                <a:lnTo>
                  <a:pt x="7878111" y="6342622"/>
                </a:lnTo>
                <a:cubicBezTo>
                  <a:pt x="7881958" y="6343894"/>
                  <a:pt x="7884471" y="6346742"/>
                  <a:pt x="7885774" y="6350164"/>
                </a:cubicBezTo>
                <a:cubicBezTo>
                  <a:pt x="7886348" y="6349316"/>
                  <a:pt x="7886863" y="6348529"/>
                  <a:pt x="7887591" y="6347832"/>
                </a:cubicBezTo>
                <a:cubicBezTo>
                  <a:pt x="7889225" y="6341744"/>
                  <a:pt x="7894707" y="6336655"/>
                  <a:pt x="7902429" y="6339169"/>
                </a:cubicBezTo>
                <a:cubicBezTo>
                  <a:pt x="7902490" y="6339199"/>
                  <a:pt x="7902490" y="6339230"/>
                  <a:pt x="7902550" y="6339260"/>
                </a:cubicBezTo>
                <a:cubicBezTo>
                  <a:pt x="7901975" y="6338109"/>
                  <a:pt x="7901430" y="6336898"/>
                  <a:pt x="7901248" y="6335322"/>
                </a:cubicBezTo>
                <a:cubicBezTo>
                  <a:pt x="7899461" y="6319814"/>
                  <a:pt x="7923324" y="6314877"/>
                  <a:pt x="7925141" y="6330445"/>
                </a:cubicBezTo>
                <a:cubicBezTo>
                  <a:pt x="7926322" y="6340744"/>
                  <a:pt x="7916268" y="6346227"/>
                  <a:pt x="7908788" y="6344288"/>
                </a:cubicBezTo>
                <a:cubicBezTo>
                  <a:pt x="7910182" y="6346651"/>
                  <a:pt x="7910454" y="6349316"/>
                  <a:pt x="7910061" y="6352012"/>
                </a:cubicBezTo>
                <a:cubicBezTo>
                  <a:pt x="7910908" y="6352406"/>
                  <a:pt x="7911817" y="6352739"/>
                  <a:pt x="7912574" y="6353254"/>
                </a:cubicBezTo>
                <a:cubicBezTo>
                  <a:pt x="7915390" y="6352345"/>
                  <a:pt x="7918419" y="6352618"/>
                  <a:pt x="7921083" y="6353557"/>
                </a:cubicBezTo>
                <a:cubicBezTo>
                  <a:pt x="7925808" y="6351406"/>
                  <a:pt x="7931592" y="6351739"/>
                  <a:pt x="7935589" y="6357071"/>
                </a:cubicBezTo>
                <a:cubicBezTo>
                  <a:pt x="7941525" y="6364946"/>
                  <a:pt x="7935892" y="6373488"/>
                  <a:pt x="7928533" y="6375608"/>
                </a:cubicBezTo>
                <a:cubicBezTo>
                  <a:pt x="7928503" y="6376032"/>
                  <a:pt x="7928624" y="6376426"/>
                  <a:pt x="7928564" y="6376880"/>
                </a:cubicBezTo>
                <a:cubicBezTo>
                  <a:pt x="7927928" y="6381999"/>
                  <a:pt x="7925323" y="6385634"/>
                  <a:pt x="7922204" y="6389572"/>
                </a:cubicBezTo>
                <a:cubicBezTo>
                  <a:pt x="7921296" y="6390723"/>
                  <a:pt x="7919902" y="6391510"/>
                  <a:pt x="7918388" y="6392086"/>
                </a:cubicBezTo>
                <a:cubicBezTo>
                  <a:pt x="7917298" y="6394146"/>
                  <a:pt x="7915754" y="6395963"/>
                  <a:pt x="7913816" y="6397144"/>
                </a:cubicBezTo>
                <a:cubicBezTo>
                  <a:pt x="7912271" y="6398053"/>
                  <a:pt x="7910697" y="6398901"/>
                  <a:pt x="7909091" y="6399658"/>
                </a:cubicBezTo>
                <a:cubicBezTo>
                  <a:pt x="7908880" y="6400082"/>
                  <a:pt x="7908667" y="6400506"/>
                  <a:pt x="7908395" y="6400930"/>
                </a:cubicBezTo>
                <a:cubicBezTo>
                  <a:pt x="7904791" y="6406080"/>
                  <a:pt x="7896585" y="6408079"/>
                  <a:pt x="7891436" y="6403990"/>
                </a:cubicBezTo>
                <a:lnTo>
                  <a:pt x="7888651" y="6401779"/>
                </a:lnTo>
                <a:cubicBezTo>
                  <a:pt x="7888620" y="6401779"/>
                  <a:pt x="7888559" y="6401748"/>
                  <a:pt x="7888529" y="6401718"/>
                </a:cubicBezTo>
                <a:cubicBezTo>
                  <a:pt x="7886894" y="6408321"/>
                  <a:pt x="7880020" y="6414409"/>
                  <a:pt x="7871571" y="6411653"/>
                </a:cubicBezTo>
                <a:close/>
                <a:moveTo>
                  <a:pt x="7877415" y="6442791"/>
                </a:moveTo>
                <a:cubicBezTo>
                  <a:pt x="7868391" y="6431069"/>
                  <a:pt x="7887348" y="6418196"/>
                  <a:pt x="7896312" y="6429827"/>
                </a:cubicBezTo>
                <a:cubicBezTo>
                  <a:pt x="7905306" y="6441549"/>
                  <a:pt x="7886379" y="6454453"/>
                  <a:pt x="7877415" y="6442791"/>
                </a:cubicBezTo>
                <a:close/>
                <a:moveTo>
                  <a:pt x="7896645" y="6516759"/>
                </a:moveTo>
                <a:cubicBezTo>
                  <a:pt x="7881746" y="6511882"/>
                  <a:pt x="7887954" y="6488317"/>
                  <a:pt x="7902884" y="6493193"/>
                </a:cubicBezTo>
                <a:cubicBezTo>
                  <a:pt x="7917753" y="6498040"/>
                  <a:pt x="7911544" y="6521605"/>
                  <a:pt x="7896645" y="6516759"/>
                </a:cubicBezTo>
                <a:close/>
                <a:moveTo>
                  <a:pt x="7909667" y="6471627"/>
                </a:moveTo>
                <a:cubicBezTo>
                  <a:pt x="7905700" y="6475716"/>
                  <a:pt x="7897372" y="6476655"/>
                  <a:pt x="7893465" y="6471839"/>
                </a:cubicBezTo>
                <a:cubicBezTo>
                  <a:pt x="7893011" y="6471263"/>
                  <a:pt x="7892526" y="6470719"/>
                  <a:pt x="7892012" y="6470204"/>
                </a:cubicBezTo>
                <a:lnTo>
                  <a:pt x="7892012" y="6470204"/>
                </a:lnTo>
                <a:cubicBezTo>
                  <a:pt x="7891921" y="6470173"/>
                  <a:pt x="7891891" y="6470173"/>
                  <a:pt x="7891800" y="6470143"/>
                </a:cubicBezTo>
                <a:cubicBezTo>
                  <a:pt x="7891618" y="6470143"/>
                  <a:pt x="7891588" y="6470143"/>
                  <a:pt x="7891224" y="6470143"/>
                </a:cubicBezTo>
                <a:cubicBezTo>
                  <a:pt x="7884804" y="6469961"/>
                  <a:pt x="7880050" y="6465054"/>
                  <a:pt x="7879747" y="6458693"/>
                </a:cubicBezTo>
                <a:cubicBezTo>
                  <a:pt x="7879474" y="6452635"/>
                  <a:pt x="7885198" y="6447062"/>
                  <a:pt x="7891194" y="6447213"/>
                </a:cubicBezTo>
                <a:cubicBezTo>
                  <a:pt x="7898159" y="6447395"/>
                  <a:pt x="7904912" y="6449909"/>
                  <a:pt x="7909455" y="6455422"/>
                </a:cubicBezTo>
                <a:cubicBezTo>
                  <a:pt x="7913391" y="6460238"/>
                  <a:pt x="7914391" y="6466781"/>
                  <a:pt x="7909667" y="6471627"/>
                </a:cubicBezTo>
                <a:close/>
                <a:moveTo>
                  <a:pt x="7924354" y="6440731"/>
                </a:moveTo>
                <a:cubicBezTo>
                  <a:pt x="7918782" y="6443033"/>
                  <a:pt x="7913119" y="6444275"/>
                  <a:pt x="7907244" y="6442215"/>
                </a:cubicBezTo>
                <a:cubicBezTo>
                  <a:pt x="7900794" y="6439974"/>
                  <a:pt x="7897462" y="6434340"/>
                  <a:pt x="7895586" y="6428191"/>
                </a:cubicBezTo>
                <a:cubicBezTo>
                  <a:pt x="7893647" y="6421861"/>
                  <a:pt x="7899068" y="6414985"/>
                  <a:pt x="7905033" y="6413773"/>
                </a:cubicBezTo>
                <a:cubicBezTo>
                  <a:pt x="7909848" y="6412774"/>
                  <a:pt x="7913998" y="6414773"/>
                  <a:pt x="7916753" y="6418196"/>
                </a:cubicBezTo>
                <a:cubicBezTo>
                  <a:pt x="7921932" y="6417378"/>
                  <a:pt x="7927200" y="6419256"/>
                  <a:pt x="7929775" y="6424405"/>
                </a:cubicBezTo>
                <a:cubicBezTo>
                  <a:pt x="7932591" y="6429948"/>
                  <a:pt x="7930442" y="6438217"/>
                  <a:pt x="7924354" y="6440731"/>
                </a:cubicBezTo>
                <a:close/>
                <a:moveTo>
                  <a:pt x="7955758" y="6442155"/>
                </a:moveTo>
                <a:lnTo>
                  <a:pt x="7954092" y="6447304"/>
                </a:lnTo>
                <a:cubicBezTo>
                  <a:pt x="7951973" y="6453817"/>
                  <a:pt x="7946673" y="6457845"/>
                  <a:pt x="7939586" y="6456664"/>
                </a:cubicBezTo>
                <a:cubicBezTo>
                  <a:pt x="7933561" y="6455634"/>
                  <a:pt x="7928260" y="6448243"/>
                  <a:pt x="7930259" y="6442155"/>
                </a:cubicBezTo>
                <a:lnTo>
                  <a:pt x="7931925" y="6437006"/>
                </a:lnTo>
                <a:cubicBezTo>
                  <a:pt x="7934045" y="6430493"/>
                  <a:pt x="7939344" y="6426465"/>
                  <a:pt x="7946431" y="6427676"/>
                </a:cubicBezTo>
                <a:cubicBezTo>
                  <a:pt x="7952457" y="6428706"/>
                  <a:pt x="7957727" y="6436066"/>
                  <a:pt x="7955758" y="6442155"/>
                </a:cubicBezTo>
                <a:close/>
                <a:moveTo>
                  <a:pt x="8038310" y="6456331"/>
                </a:moveTo>
                <a:cubicBezTo>
                  <a:pt x="8033706" y="6460450"/>
                  <a:pt x="8025046" y="6460692"/>
                  <a:pt x="8021079" y="6455422"/>
                </a:cubicBezTo>
                <a:lnTo>
                  <a:pt x="8017808" y="6451090"/>
                </a:lnTo>
                <a:cubicBezTo>
                  <a:pt x="8016869" y="6449848"/>
                  <a:pt x="8016204" y="6448516"/>
                  <a:pt x="8015688" y="6447122"/>
                </a:cubicBezTo>
                <a:cubicBezTo>
                  <a:pt x="8013145" y="6449121"/>
                  <a:pt x="8009904" y="6450212"/>
                  <a:pt x="8006543" y="6449727"/>
                </a:cubicBezTo>
                <a:lnTo>
                  <a:pt x="7998972" y="6448667"/>
                </a:lnTo>
                <a:cubicBezTo>
                  <a:pt x="7992431" y="6447758"/>
                  <a:pt x="7987646" y="6441519"/>
                  <a:pt x="7988525" y="6434946"/>
                </a:cubicBezTo>
                <a:cubicBezTo>
                  <a:pt x="7989403" y="6428464"/>
                  <a:pt x="7995731" y="6423587"/>
                  <a:pt x="8002242" y="6424526"/>
                </a:cubicBezTo>
                <a:lnTo>
                  <a:pt x="8009419" y="6425526"/>
                </a:lnTo>
                <a:cubicBezTo>
                  <a:pt x="8007209" y="6422467"/>
                  <a:pt x="8006210" y="6418589"/>
                  <a:pt x="8007421" y="6414834"/>
                </a:cubicBezTo>
                <a:lnTo>
                  <a:pt x="8009117" y="6409684"/>
                </a:lnTo>
                <a:cubicBezTo>
                  <a:pt x="8011146" y="6403384"/>
                  <a:pt x="8018081" y="6399719"/>
                  <a:pt x="8024410" y="6401718"/>
                </a:cubicBezTo>
                <a:cubicBezTo>
                  <a:pt x="8030648" y="6403687"/>
                  <a:pt x="8034403" y="6410775"/>
                  <a:pt x="8032344" y="6417014"/>
                </a:cubicBezTo>
                <a:lnTo>
                  <a:pt x="8030648" y="6422163"/>
                </a:lnTo>
                <a:cubicBezTo>
                  <a:pt x="8028862" y="6427616"/>
                  <a:pt x="8023410" y="6430857"/>
                  <a:pt x="8017869" y="6430372"/>
                </a:cubicBezTo>
                <a:cubicBezTo>
                  <a:pt x="8018565" y="6431281"/>
                  <a:pt x="8018989" y="6432371"/>
                  <a:pt x="8019413" y="6433462"/>
                </a:cubicBezTo>
                <a:cubicBezTo>
                  <a:pt x="8024138" y="6429827"/>
                  <a:pt x="8032132" y="6429706"/>
                  <a:pt x="8035948" y="6434764"/>
                </a:cubicBezTo>
                <a:lnTo>
                  <a:pt x="8039218" y="6439096"/>
                </a:lnTo>
                <a:cubicBezTo>
                  <a:pt x="8043186" y="6444366"/>
                  <a:pt x="8043549" y="6451605"/>
                  <a:pt x="8038310" y="6456331"/>
                </a:cubicBezTo>
                <a:close/>
                <a:moveTo>
                  <a:pt x="3935781" y="10094788"/>
                </a:moveTo>
                <a:cubicBezTo>
                  <a:pt x="3943625" y="10094910"/>
                  <a:pt x="3951438" y="10094970"/>
                  <a:pt x="3959251" y="10095091"/>
                </a:cubicBezTo>
                <a:cubicBezTo>
                  <a:pt x="3951468" y="10094970"/>
                  <a:pt x="3943685" y="10095031"/>
                  <a:pt x="3935902" y="10094879"/>
                </a:cubicBezTo>
                <a:cubicBezTo>
                  <a:pt x="3935902" y="10094849"/>
                  <a:pt x="3935842" y="10094849"/>
                  <a:pt x="3935781" y="10094788"/>
                </a:cubicBezTo>
                <a:close/>
                <a:moveTo>
                  <a:pt x="5437102" y="1932044"/>
                </a:moveTo>
                <a:cubicBezTo>
                  <a:pt x="5437678" y="1931862"/>
                  <a:pt x="5437981" y="1931347"/>
                  <a:pt x="5438526" y="1931074"/>
                </a:cubicBezTo>
                <a:cubicBezTo>
                  <a:pt x="5438889" y="1931589"/>
                  <a:pt x="5439283" y="1932074"/>
                  <a:pt x="5439677" y="1932589"/>
                </a:cubicBezTo>
                <a:cubicBezTo>
                  <a:pt x="5438798" y="1932407"/>
                  <a:pt x="5437950" y="1932013"/>
                  <a:pt x="5437102" y="1932044"/>
                </a:cubicBezTo>
                <a:close/>
                <a:moveTo>
                  <a:pt x="5620589" y="2229491"/>
                </a:moveTo>
                <a:cubicBezTo>
                  <a:pt x="5624677" y="2226553"/>
                  <a:pt x="5626585" y="2221616"/>
                  <a:pt x="5625646" y="2217224"/>
                </a:cubicBezTo>
                <a:cubicBezTo>
                  <a:pt x="5627645" y="2220767"/>
                  <a:pt x="5629855" y="2224160"/>
                  <a:pt x="5631854" y="2227734"/>
                </a:cubicBezTo>
                <a:cubicBezTo>
                  <a:pt x="5629673" y="2227128"/>
                  <a:pt x="5627433" y="2226916"/>
                  <a:pt x="5625222" y="2227734"/>
                </a:cubicBezTo>
                <a:lnTo>
                  <a:pt x="5620589" y="2229491"/>
                </a:lnTo>
                <a:close/>
                <a:moveTo>
                  <a:pt x="4826502" y="10082793"/>
                </a:moveTo>
                <a:cubicBezTo>
                  <a:pt x="4826502" y="10082823"/>
                  <a:pt x="4826472" y="10082823"/>
                  <a:pt x="4826472" y="10082854"/>
                </a:cubicBezTo>
                <a:cubicBezTo>
                  <a:pt x="4824049" y="10082944"/>
                  <a:pt x="4821657" y="10083005"/>
                  <a:pt x="4819234" y="10083065"/>
                </a:cubicBezTo>
                <a:cubicBezTo>
                  <a:pt x="4821687" y="10082975"/>
                  <a:pt x="4824109" y="10082884"/>
                  <a:pt x="4826502" y="10082793"/>
                </a:cubicBezTo>
                <a:close/>
                <a:moveTo>
                  <a:pt x="8248022" y="8679370"/>
                </a:moveTo>
                <a:cubicBezTo>
                  <a:pt x="8247991" y="8679854"/>
                  <a:pt x="8247688" y="8680248"/>
                  <a:pt x="8247688" y="8680732"/>
                </a:cubicBezTo>
                <a:cubicBezTo>
                  <a:pt x="8238118" y="8694121"/>
                  <a:pt x="8228670" y="8707599"/>
                  <a:pt x="8218889" y="8720775"/>
                </a:cubicBezTo>
                <a:cubicBezTo>
                  <a:pt x="8228913" y="8707267"/>
                  <a:pt x="8238239" y="8693090"/>
                  <a:pt x="8248022" y="8679370"/>
                </a:cubicBezTo>
                <a:close/>
                <a:moveTo>
                  <a:pt x="8378936" y="8477457"/>
                </a:moveTo>
                <a:cubicBezTo>
                  <a:pt x="8385113" y="8466764"/>
                  <a:pt x="8391321" y="8456193"/>
                  <a:pt x="8397438" y="8445198"/>
                </a:cubicBezTo>
                <a:cubicBezTo>
                  <a:pt x="8391321" y="8456132"/>
                  <a:pt x="8385205" y="8466885"/>
                  <a:pt x="8379057" y="8477518"/>
                </a:cubicBezTo>
                <a:cubicBezTo>
                  <a:pt x="8378996" y="8477518"/>
                  <a:pt x="8378965" y="8477487"/>
                  <a:pt x="8378936" y="8477457"/>
                </a:cubicBezTo>
                <a:close/>
                <a:moveTo>
                  <a:pt x="8082190" y="6420982"/>
                </a:moveTo>
                <a:cubicBezTo>
                  <a:pt x="8084310" y="6424587"/>
                  <a:pt x="8088943" y="6426919"/>
                  <a:pt x="8093364" y="6426828"/>
                </a:cubicBezTo>
                <a:cubicBezTo>
                  <a:pt x="8087581" y="6430372"/>
                  <a:pt x="8081827" y="6433946"/>
                  <a:pt x="8076012" y="6437460"/>
                </a:cubicBezTo>
                <a:cubicBezTo>
                  <a:pt x="8075013" y="6436703"/>
                  <a:pt x="8074287" y="6435703"/>
                  <a:pt x="8073106" y="6435188"/>
                </a:cubicBezTo>
                <a:cubicBezTo>
                  <a:pt x="8079344" y="6433038"/>
                  <a:pt x="8081887" y="6424587"/>
                  <a:pt x="8078860" y="6418074"/>
                </a:cubicBezTo>
                <a:cubicBezTo>
                  <a:pt x="8079556" y="6417347"/>
                  <a:pt x="8080222" y="6416590"/>
                  <a:pt x="8080737" y="6415712"/>
                </a:cubicBezTo>
                <a:cubicBezTo>
                  <a:pt x="8080798" y="6417438"/>
                  <a:pt x="8081161" y="6419225"/>
                  <a:pt x="8082190" y="6420982"/>
                </a:cubicBezTo>
                <a:close/>
                <a:moveTo>
                  <a:pt x="8367640" y="8497145"/>
                </a:moveTo>
                <a:cubicBezTo>
                  <a:pt x="8367670" y="8497145"/>
                  <a:pt x="8367670" y="8497145"/>
                  <a:pt x="8367640" y="8497145"/>
                </a:cubicBezTo>
                <a:cubicBezTo>
                  <a:pt x="8367428" y="8497569"/>
                  <a:pt x="8367216" y="8497963"/>
                  <a:pt x="8366973" y="8498357"/>
                </a:cubicBezTo>
                <a:cubicBezTo>
                  <a:pt x="8346291" y="8533251"/>
                  <a:pt x="8324608" y="8567266"/>
                  <a:pt x="8302440" y="8600889"/>
                </a:cubicBezTo>
                <a:cubicBezTo>
                  <a:pt x="8324608" y="8567266"/>
                  <a:pt x="8346291" y="8533190"/>
                  <a:pt x="8366943" y="8498326"/>
                </a:cubicBezTo>
                <a:cubicBezTo>
                  <a:pt x="8367216" y="8497932"/>
                  <a:pt x="8367428" y="8497509"/>
                  <a:pt x="8367640" y="8497145"/>
                </a:cubicBezTo>
                <a:close/>
                <a:moveTo>
                  <a:pt x="7942706" y="9036155"/>
                </a:moveTo>
                <a:cubicBezTo>
                  <a:pt x="7942706" y="9036488"/>
                  <a:pt x="7942524" y="9036760"/>
                  <a:pt x="7942555" y="9037063"/>
                </a:cubicBezTo>
                <a:cubicBezTo>
                  <a:pt x="7935347" y="9044121"/>
                  <a:pt x="7927988" y="9051027"/>
                  <a:pt x="7920720" y="9058024"/>
                </a:cubicBezTo>
                <a:cubicBezTo>
                  <a:pt x="7920387" y="9057933"/>
                  <a:pt x="7920084" y="9058085"/>
                  <a:pt x="7919721" y="9058024"/>
                </a:cubicBezTo>
                <a:cubicBezTo>
                  <a:pt x="7927352" y="9050693"/>
                  <a:pt x="7935135" y="9043545"/>
                  <a:pt x="7942706" y="9036155"/>
                </a:cubicBezTo>
                <a:close/>
                <a:moveTo>
                  <a:pt x="9334098" y="5221713"/>
                </a:moveTo>
                <a:cubicBezTo>
                  <a:pt x="9347362" y="5200813"/>
                  <a:pt x="9360778" y="5180004"/>
                  <a:pt x="9373618" y="5158831"/>
                </a:cubicBezTo>
                <a:cubicBezTo>
                  <a:pt x="9360748" y="5180064"/>
                  <a:pt x="9347302" y="5200934"/>
                  <a:pt x="9333977" y="5221895"/>
                </a:cubicBezTo>
                <a:cubicBezTo>
                  <a:pt x="9334008" y="5221834"/>
                  <a:pt x="9334038" y="5221773"/>
                  <a:pt x="9334098" y="5221713"/>
                </a:cubicBezTo>
                <a:close/>
                <a:moveTo>
                  <a:pt x="7955365" y="9024099"/>
                </a:moveTo>
                <a:cubicBezTo>
                  <a:pt x="7955607" y="9023857"/>
                  <a:pt x="7955849" y="9023645"/>
                  <a:pt x="7956060" y="9023433"/>
                </a:cubicBezTo>
                <a:cubicBezTo>
                  <a:pt x="7955818" y="9023645"/>
                  <a:pt x="7955607" y="9023887"/>
                  <a:pt x="7955394" y="9024099"/>
                </a:cubicBezTo>
                <a:cubicBezTo>
                  <a:pt x="7955394" y="9024069"/>
                  <a:pt x="7955394" y="9024099"/>
                  <a:pt x="7955365" y="9024099"/>
                </a:cubicBezTo>
                <a:close/>
                <a:moveTo>
                  <a:pt x="8033253" y="8943013"/>
                </a:moveTo>
                <a:cubicBezTo>
                  <a:pt x="8038734" y="8937106"/>
                  <a:pt x="8044518" y="8931533"/>
                  <a:pt x="8049939" y="8925597"/>
                </a:cubicBezTo>
                <a:cubicBezTo>
                  <a:pt x="8039673" y="8936864"/>
                  <a:pt x="8029195" y="8947920"/>
                  <a:pt x="8018747" y="8959037"/>
                </a:cubicBezTo>
                <a:cubicBezTo>
                  <a:pt x="8023683" y="8953766"/>
                  <a:pt x="8028377" y="8948284"/>
                  <a:pt x="8033253" y="8943013"/>
                </a:cubicBezTo>
                <a:close/>
                <a:moveTo>
                  <a:pt x="8018384" y="8958582"/>
                </a:moveTo>
                <a:cubicBezTo>
                  <a:pt x="8018505" y="8958703"/>
                  <a:pt x="8018595" y="8958885"/>
                  <a:pt x="8018747" y="8959037"/>
                </a:cubicBezTo>
                <a:cubicBezTo>
                  <a:pt x="8014326" y="8963732"/>
                  <a:pt x="8009965" y="8968548"/>
                  <a:pt x="8005513" y="8973212"/>
                </a:cubicBezTo>
                <a:lnTo>
                  <a:pt x="8005301" y="8972243"/>
                </a:lnTo>
                <a:cubicBezTo>
                  <a:pt x="8009662" y="8967669"/>
                  <a:pt x="8014053" y="8963156"/>
                  <a:pt x="8018384" y="8958582"/>
                </a:cubicBezTo>
                <a:close/>
                <a:moveTo>
                  <a:pt x="8205776" y="8737495"/>
                </a:moveTo>
                <a:cubicBezTo>
                  <a:pt x="8205897" y="8737405"/>
                  <a:pt x="8206079" y="8737405"/>
                  <a:pt x="8206200" y="8737314"/>
                </a:cubicBezTo>
                <a:cubicBezTo>
                  <a:pt x="8199538" y="8746128"/>
                  <a:pt x="8192814" y="8754913"/>
                  <a:pt x="8186031" y="8763636"/>
                </a:cubicBezTo>
                <a:cubicBezTo>
                  <a:pt x="8185789" y="8763576"/>
                  <a:pt x="8185547" y="8763666"/>
                  <a:pt x="8185305" y="8763636"/>
                </a:cubicBezTo>
                <a:cubicBezTo>
                  <a:pt x="8192088" y="8754882"/>
                  <a:pt x="8199114" y="8746341"/>
                  <a:pt x="8205776" y="8737495"/>
                </a:cubicBezTo>
                <a:close/>
                <a:moveTo>
                  <a:pt x="7907456" y="9069655"/>
                </a:moveTo>
                <a:cubicBezTo>
                  <a:pt x="7907456" y="9070049"/>
                  <a:pt x="7907213" y="9070352"/>
                  <a:pt x="7907244" y="9070746"/>
                </a:cubicBezTo>
                <a:cubicBezTo>
                  <a:pt x="7904428" y="9073411"/>
                  <a:pt x="7901611" y="9076107"/>
                  <a:pt x="7898795" y="9078743"/>
                </a:cubicBezTo>
                <a:cubicBezTo>
                  <a:pt x="7898765" y="9078530"/>
                  <a:pt x="7898613" y="9078349"/>
                  <a:pt x="7898553" y="9078107"/>
                </a:cubicBezTo>
                <a:cubicBezTo>
                  <a:pt x="7901551" y="9075320"/>
                  <a:pt x="7904488" y="9072473"/>
                  <a:pt x="7907456" y="9069655"/>
                </a:cubicBezTo>
                <a:close/>
                <a:moveTo>
                  <a:pt x="8069350" y="8903242"/>
                </a:moveTo>
                <a:cubicBezTo>
                  <a:pt x="8075165" y="8896730"/>
                  <a:pt x="8081191" y="8890430"/>
                  <a:pt x="8086945" y="8883827"/>
                </a:cubicBezTo>
                <a:cubicBezTo>
                  <a:pt x="8074771" y="8897760"/>
                  <a:pt x="8062597" y="8911693"/>
                  <a:pt x="8050121" y="8925384"/>
                </a:cubicBezTo>
                <a:cubicBezTo>
                  <a:pt x="8056692" y="8918175"/>
                  <a:pt x="8062839" y="8910512"/>
                  <a:pt x="8069350" y="8903242"/>
                </a:cubicBezTo>
                <a:close/>
                <a:moveTo>
                  <a:pt x="8169951" y="8783174"/>
                </a:moveTo>
                <a:cubicBezTo>
                  <a:pt x="8170163" y="8783416"/>
                  <a:pt x="8170194" y="8783748"/>
                  <a:pt x="8170405" y="8783991"/>
                </a:cubicBezTo>
                <a:cubicBezTo>
                  <a:pt x="8161563" y="8795168"/>
                  <a:pt x="8152417" y="8806042"/>
                  <a:pt x="8143393" y="8817068"/>
                </a:cubicBezTo>
                <a:cubicBezTo>
                  <a:pt x="8152478" y="8805982"/>
                  <a:pt x="8161048" y="8794441"/>
                  <a:pt x="8169951" y="8783174"/>
                </a:cubicBezTo>
                <a:close/>
                <a:moveTo>
                  <a:pt x="8391321" y="6226339"/>
                </a:moveTo>
                <a:cubicBezTo>
                  <a:pt x="8396288" y="6222674"/>
                  <a:pt x="8401133" y="6218827"/>
                  <a:pt x="8406039" y="6215101"/>
                </a:cubicBezTo>
                <a:cubicBezTo>
                  <a:pt x="8401133" y="6218767"/>
                  <a:pt x="8396469" y="6222674"/>
                  <a:pt x="8391533" y="6226339"/>
                </a:cubicBezTo>
                <a:lnTo>
                  <a:pt x="8391321" y="6226339"/>
                </a:lnTo>
                <a:cubicBezTo>
                  <a:pt x="8391321" y="6226339"/>
                  <a:pt x="8391321" y="6226339"/>
                  <a:pt x="8391321" y="6226339"/>
                </a:cubicBezTo>
                <a:close/>
                <a:moveTo>
                  <a:pt x="8520055" y="6126534"/>
                </a:moveTo>
                <a:cubicBezTo>
                  <a:pt x="8520055" y="6126625"/>
                  <a:pt x="8520055" y="6126715"/>
                  <a:pt x="8520055" y="6126806"/>
                </a:cubicBezTo>
                <a:cubicBezTo>
                  <a:pt x="8514725" y="6131108"/>
                  <a:pt x="8509184" y="6135106"/>
                  <a:pt x="8503854" y="6139347"/>
                </a:cubicBezTo>
                <a:cubicBezTo>
                  <a:pt x="8509244" y="6135075"/>
                  <a:pt x="8514695" y="6130865"/>
                  <a:pt x="8520055" y="6126534"/>
                </a:cubicBezTo>
                <a:close/>
                <a:moveTo>
                  <a:pt x="8131249" y="8831909"/>
                </a:moveTo>
                <a:cubicBezTo>
                  <a:pt x="8131249" y="8831909"/>
                  <a:pt x="8131249" y="8831879"/>
                  <a:pt x="8131249" y="8831909"/>
                </a:cubicBezTo>
                <a:cubicBezTo>
                  <a:pt x="8131249" y="8831940"/>
                  <a:pt x="8131218" y="8831940"/>
                  <a:pt x="8131189" y="8831970"/>
                </a:cubicBezTo>
                <a:cubicBezTo>
                  <a:pt x="8131218" y="8831940"/>
                  <a:pt x="8131218" y="8831940"/>
                  <a:pt x="8131249" y="8831909"/>
                </a:cubicBezTo>
                <a:close/>
                <a:moveTo>
                  <a:pt x="8118591" y="8846479"/>
                </a:moveTo>
                <a:cubicBezTo>
                  <a:pt x="8118652" y="8846479"/>
                  <a:pt x="8118712" y="8846509"/>
                  <a:pt x="8118773" y="8846509"/>
                </a:cubicBezTo>
                <a:cubicBezTo>
                  <a:pt x="8108264" y="8858958"/>
                  <a:pt x="8097787" y="8871408"/>
                  <a:pt x="8087096" y="8883645"/>
                </a:cubicBezTo>
                <a:cubicBezTo>
                  <a:pt x="8087066" y="8883433"/>
                  <a:pt x="8086884" y="8883282"/>
                  <a:pt x="8086823" y="8883069"/>
                </a:cubicBezTo>
                <a:cubicBezTo>
                  <a:pt x="8097453" y="8870923"/>
                  <a:pt x="8108173" y="8858868"/>
                  <a:pt x="8118591" y="8846479"/>
                </a:cubicBezTo>
                <a:close/>
                <a:moveTo>
                  <a:pt x="8274762" y="8641416"/>
                </a:moveTo>
                <a:cubicBezTo>
                  <a:pt x="8274943" y="8641537"/>
                  <a:pt x="8275094" y="8641719"/>
                  <a:pt x="8275276" y="8641810"/>
                </a:cubicBezTo>
                <a:cubicBezTo>
                  <a:pt x="8274701" y="8642658"/>
                  <a:pt x="8274155" y="8643536"/>
                  <a:pt x="8273580" y="8644385"/>
                </a:cubicBezTo>
                <a:cubicBezTo>
                  <a:pt x="8273277" y="8644324"/>
                  <a:pt x="8272974" y="8644445"/>
                  <a:pt x="8272672" y="8644385"/>
                </a:cubicBezTo>
                <a:cubicBezTo>
                  <a:pt x="8273338" y="8643415"/>
                  <a:pt x="8274065" y="8642416"/>
                  <a:pt x="8274762" y="8641416"/>
                </a:cubicBezTo>
                <a:close/>
                <a:moveTo>
                  <a:pt x="9519886" y="4891280"/>
                </a:moveTo>
                <a:cubicBezTo>
                  <a:pt x="9526215" y="4878346"/>
                  <a:pt x="9532817" y="4865503"/>
                  <a:pt x="9538994" y="4852509"/>
                </a:cubicBezTo>
                <a:cubicBezTo>
                  <a:pt x="9532817" y="4865503"/>
                  <a:pt x="9526306" y="4878376"/>
                  <a:pt x="9519886" y="4891280"/>
                </a:cubicBezTo>
                <a:cubicBezTo>
                  <a:pt x="9519886" y="4891280"/>
                  <a:pt x="9519886" y="4891280"/>
                  <a:pt x="9519886" y="4891280"/>
                </a:cubicBezTo>
                <a:cubicBezTo>
                  <a:pt x="9519886" y="4891280"/>
                  <a:pt x="9519886" y="4891280"/>
                  <a:pt x="9519886" y="4891280"/>
                </a:cubicBezTo>
                <a:close/>
                <a:moveTo>
                  <a:pt x="9509923" y="4911514"/>
                </a:moveTo>
                <a:cubicBezTo>
                  <a:pt x="9509923" y="4911514"/>
                  <a:pt x="9509953" y="4911483"/>
                  <a:pt x="9509984" y="4911453"/>
                </a:cubicBezTo>
                <a:cubicBezTo>
                  <a:pt x="9508196" y="4915027"/>
                  <a:pt x="9506500" y="4918631"/>
                  <a:pt x="9504683" y="4922206"/>
                </a:cubicBezTo>
                <a:cubicBezTo>
                  <a:pt x="9504683" y="4922206"/>
                  <a:pt x="9504653" y="4922206"/>
                  <a:pt x="9504653" y="4922206"/>
                </a:cubicBezTo>
                <a:cubicBezTo>
                  <a:pt x="9506410" y="4918662"/>
                  <a:pt x="9508136" y="4915057"/>
                  <a:pt x="9509923" y="4911514"/>
                </a:cubicBezTo>
                <a:close/>
                <a:moveTo>
                  <a:pt x="8841814" y="5836901"/>
                </a:moveTo>
                <a:cubicBezTo>
                  <a:pt x="8841512" y="5837477"/>
                  <a:pt x="8840905" y="5837871"/>
                  <a:pt x="8840663" y="5838477"/>
                </a:cubicBezTo>
                <a:cubicBezTo>
                  <a:pt x="8831972" y="5847230"/>
                  <a:pt x="8823069" y="5855833"/>
                  <a:pt x="8814287" y="5864495"/>
                </a:cubicBezTo>
                <a:cubicBezTo>
                  <a:pt x="8814196" y="5864435"/>
                  <a:pt x="8814075" y="5864405"/>
                  <a:pt x="8813984" y="5864344"/>
                </a:cubicBezTo>
                <a:cubicBezTo>
                  <a:pt x="8823251" y="5855197"/>
                  <a:pt x="8832639" y="5846170"/>
                  <a:pt x="8841814" y="5836901"/>
                </a:cubicBezTo>
                <a:close/>
                <a:moveTo>
                  <a:pt x="8792634" y="5885365"/>
                </a:moveTo>
                <a:cubicBezTo>
                  <a:pt x="8792786" y="5885396"/>
                  <a:pt x="8792937" y="5885365"/>
                  <a:pt x="8793089" y="5885396"/>
                </a:cubicBezTo>
                <a:cubicBezTo>
                  <a:pt x="8792483" y="5885971"/>
                  <a:pt x="8791908" y="5886577"/>
                  <a:pt x="8791301" y="5887152"/>
                </a:cubicBezTo>
                <a:cubicBezTo>
                  <a:pt x="8791695" y="5886546"/>
                  <a:pt x="8792211" y="5886123"/>
                  <a:pt x="8792513" y="5885456"/>
                </a:cubicBezTo>
                <a:lnTo>
                  <a:pt x="8792634" y="5885365"/>
                </a:lnTo>
                <a:close/>
                <a:moveTo>
                  <a:pt x="9491904" y="4947468"/>
                </a:moveTo>
                <a:cubicBezTo>
                  <a:pt x="9491935" y="4947468"/>
                  <a:pt x="9491935" y="4947498"/>
                  <a:pt x="9491935" y="4947528"/>
                </a:cubicBezTo>
                <a:cubicBezTo>
                  <a:pt x="9490965" y="4949376"/>
                  <a:pt x="9489966" y="4951194"/>
                  <a:pt x="9489027" y="4953071"/>
                </a:cubicBezTo>
                <a:cubicBezTo>
                  <a:pt x="9488997" y="4953071"/>
                  <a:pt x="9488967" y="4953041"/>
                  <a:pt x="9488937" y="4953041"/>
                </a:cubicBezTo>
                <a:cubicBezTo>
                  <a:pt x="9489905" y="4951163"/>
                  <a:pt x="9490936" y="4949346"/>
                  <a:pt x="9491904" y="4947468"/>
                </a:cubicBezTo>
                <a:close/>
                <a:moveTo>
                  <a:pt x="9742922" y="4304322"/>
                </a:moveTo>
                <a:cubicBezTo>
                  <a:pt x="9742922" y="4304322"/>
                  <a:pt x="9742952" y="4304322"/>
                  <a:pt x="9742952" y="4304322"/>
                </a:cubicBezTo>
                <a:cubicBezTo>
                  <a:pt x="9741105" y="4310985"/>
                  <a:pt x="9739046" y="4317589"/>
                  <a:pt x="9737168" y="4324252"/>
                </a:cubicBezTo>
                <a:cubicBezTo>
                  <a:pt x="9737168" y="4324252"/>
                  <a:pt x="9737137" y="4324283"/>
                  <a:pt x="9737137" y="4324283"/>
                </a:cubicBezTo>
                <a:cubicBezTo>
                  <a:pt x="9739015" y="4317619"/>
                  <a:pt x="9741074" y="4310985"/>
                  <a:pt x="9742922" y="4304322"/>
                </a:cubicBezTo>
                <a:close/>
                <a:moveTo>
                  <a:pt x="9733231" y="4337731"/>
                </a:moveTo>
                <a:cubicBezTo>
                  <a:pt x="9733231" y="4337731"/>
                  <a:pt x="9733231" y="4337762"/>
                  <a:pt x="9733231" y="4337762"/>
                </a:cubicBezTo>
                <a:cubicBezTo>
                  <a:pt x="9729203" y="4351634"/>
                  <a:pt x="9725297" y="4365537"/>
                  <a:pt x="9721148" y="4379380"/>
                </a:cubicBezTo>
                <a:cubicBezTo>
                  <a:pt x="9725327" y="4365537"/>
                  <a:pt x="9729234" y="4351604"/>
                  <a:pt x="9733231" y="4337731"/>
                </a:cubicBezTo>
                <a:close/>
                <a:moveTo>
                  <a:pt x="8786275" y="5891635"/>
                </a:moveTo>
                <a:cubicBezTo>
                  <a:pt x="8786487" y="5891514"/>
                  <a:pt x="8786790" y="5891545"/>
                  <a:pt x="8787001" y="5891423"/>
                </a:cubicBezTo>
                <a:cubicBezTo>
                  <a:pt x="8775797" y="5902267"/>
                  <a:pt x="8764501" y="5913050"/>
                  <a:pt x="8753176" y="5923743"/>
                </a:cubicBezTo>
                <a:lnTo>
                  <a:pt x="8752994" y="5923591"/>
                </a:lnTo>
                <a:cubicBezTo>
                  <a:pt x="8764168" y="5913020"/>
                  <a:pt x="8775222" y="5902328"/>
                  <a:pt x="8786275" y="5891635"/>
                </a:cubicBezTo>
                <a:close/>
                <a:moveTo>
                  <a:pt x="8913828" y="5762085"/>
                </a:moveTo>
                <a:lnTo>
                  <a:pt x="8913828" y="5762085"/>
                </a:lnTo>
                <a:cubicBezTo>
                  <a:pt x="8896052" y="5781047"/>
                  <a:pt x="8878306" y="5800008"/>
                  <a:pt x="8860136" y="5818576"/>
                </a:cubicBezTo>
                <a:cubicBezTo>
                  <a:pt x="8860136" y="5818546"/>
                  <a:pt x="8860105" y="5818546"/>
                  <a:pt x="8860105" y="5818516"/>
                </a:cubicBezTo>
                <a:cubicBezTo>
                  <a:pt x="8878245" y="5799917"/>
                  <a:pt x="8896052" y="5781017"/>
                  <a:pt x="8913828" y="5762085"/>
                </a:cubicBezTo>
                <a:close/>
                <a:moveTo>
                  <a:pt x="8932815" y="5742124"/>
                </a:moveTo>
                <a:cubicBezTo>
                  <a:pt x="8933300" y="5741609"/>
                  <a:pt x="8933815" y="5741094"/>
                  <a:pt x="8934299" y="5740549"/>
                </a:cubicBezTo>
                <a:cubicBezTo>
                  <a:pt x="8933785" y="5741094"/>
                  <a:pt x="8933239" y="5741640"/>
                  <a:pt x="8932725" y="5742185"/>
                </a:cubicBezTo>
                <a:cubicBezTo>
                  <a:pt x="8932755" y="5742185"/>
                  <a:pt x="8932786" y="5742154"/>
                  <a:pt x="8932815" y="5742124"/>
                </a:cubicBezTo>
                <a:close/>
                <a:moveTo>
                  <a:pt x="9422101" y="5075685"/>
                </a:moveTo>
                <a:lnTo>
                  <a:pt x="9422344" y="5075746"/>
                </a:lnTo>
                <a:cubicBezTo>
                  <a:pt x="9418255" y="5082954"/>
                  <a:pt x="9414258" y="5090194"/>
                  <a:pt x="9410109" y="5097342"/>
                </a:cubicBezTo>
                <a:cubicBezTo>
                  <a:pt x="9409897" y="5097342"/>
                  <a:pt x="9409685" y="5097372"/>
                  <a:pt x="9409474" y="5097403"/>
                </a:cubicBezTo>
                <a:cubicBezTo>
                  <a:pt x="9413682" y="5090164"/>
                  <a:pt x="9417953" y="5082985"/>
                  <a:pt x="9422101" y="5075685"/>
                </a:cubicBezTo>
                <a:close/>
                <a:moveTo>
                  <a:pt x="9574063" y="4775754"/>
                </a:moveTo>
                <a:cubicBezTo>
                  <a:pt x="9574093" y="4775724"/>
                  <a:pt x="9574153" y="4775724"/>
                  <a:pt x="9574214" y="4775693"/>
                </a:cubicBezTo>
                <a:cubicBezTo>
                  <a:pt x="9563948" y="4798775"/>
                  <a:pt x="9553379" y="4821764"/>
                  <a:pt x="9542568" y="4844664"/>
                </a:cubicBezTo>
                <a:cubicBezTo>
                  <a:pt x="9553379" y="4821825"/>
                  <a:pt x="9563827" y="4798805"/>
                  <a:pt x="9574063" y="4775754"/>
                </a:cubicBezTo>
                <a:close/>
                <a:moveTo>
                  <a:pt x="9468707" y="4990873"/>
                </a:moveTo>
                <a:cubicBezTo>
                  <a:pt x="9468798" y="4990934"/>
                  <a:pt x="9468828" y="4991055"/>
                  <a:pt x="9468950" y="4991146"/>
                </a:cubicBezTo>
                <a:cubicBezTo>
                  <a:pt x="9460409" y="5007169"/>
                  <a:pt x="9451779" y="5023132"/>
                  <a:pt x="9442997" y="5039004"/>
                </a:cubicBezTo>
                <a:cubicBezTo>
                  <a:pt x="9451779" y="5023072"/>
                  <a:pt x="9460138" y="5006927"/>
                  <a:pt x="9468707" y="4990873"/>
                </a:cubicBezTo>
                <a:close/>
                <a:moveTo>
                  <a:pt x="9820629" y="3949929"/>
                </a:moveTo>
                <a:cubicBezTo>
                  <a:pt x="9822385" y="3939328"/>
                  <a:pt x="9824353" y="3928756"/>
                  <a:pt x="9826019" y="3918125"/>
                </a:cubicBezTo>
                <a:cubicBezTo>
                  <a:pt x="9824353" y="3928847"/>
                  <a:pt x="9822899" y="3939570"/>
                  <a:pt x="9821144" y="3950293"/>
                </a:cubicBezTo>
                <a:cubicBezTo>
                  <a:pt x="9820992" y="3950111"/>
                  <a:pt x="9820750" y="3950111"/>
                  <a:pt x="9820629" y="3949929"/>
                </a:cubicBezTo>
                <a:close/>
                <a:moveTo>
                  <a:pt x="9674452" y="4522227"/>
                </a:moveTo>
                <a:cubicBezTo>
                  <a:pt x="9674481" y="4522379"/>
                  <a:pt x="9674481" y="4522500"/>
                  <a:pt x="9674512" y="4522651"/>
                </a:cubicBezTo>
                <a:cubicBezTo>
                  <a:pt x="9673907" y="4524408"/>
                  <a:pt x="9673240" y="4526135"/>
                  <a:pt x="9672635" y="4527861"/>
                </a:cubicBezTo>
                <a:cubicBezTo>
                  <a:pt x="9672604" y="4527831"/>
                  <a:pt x="9672543" y="4527831"/>
                  <a:pt x="9672483" y="4527800"/>
                </a:cubicBezTo>
                <a:cubicBezTo>
                  <a:pt x="9673119" y="4525953"/>
                  <a:pt x="9673785" y="4524105"/>
                  <a:pt x="9674452" y="4522227"/>
                </a:cubicBezTo>
                <a:close/>
                <a:moveTo>
                  <a:pt x="8710204" y="5963150"/>
                </a:moveTo>
                <a:cubicBezTo>
                  <a:pt x="8710294" y="5963210"/>
                  <a:pt x="8710355" y="5963332"/>
                  <a:pt x="8710415" y="5963423"/>
                </a:cubicBezTo>
                <a:cubicBezTo>
                  <a:pt x="8699846" y="5973085"/>
                  <a:pt x="8689278" y="5982778"/>
                  <a:pt x="8678618" y="5992350"/>
                </a:cubicBezTo>
                <a:cubicBezTo>
                  <a:pt x="8689278" y="5982748"/>
                  <a:pt x="8699604" y="5972812"/>
                  <a:pt x="8710204" y="5963150"/>
                </a:cubicBezTo>
                <a:close/>
                <a:moveTo>
                  <a:pt x="8630589" y="6034059"/>
                </a:moveTo>
                <a:cubicBezTo>
                  <a:pt x="8630983" y="6033907"/>
                  <a:pt x="8631406" y="6033816"/>
                  <a:pt x="8631800" y="6033665"/>
                </a:cubicBezTo>
                <a:cubicBezTo>
                  <a:pt x="8630801" y="6034543"/>
                  <a:pt x="8629771" y="6035422"/>
                  <a:pt x="8628742" y="6036300"/>
                </a:cubicBezTo>
                <a:cubicBezTo>
                  <a:pt x="8628802" y="6036058"/>
                  <a:pt x="8628802" y="6035785"/>
                  <a:pt x="8628832" y="6035573"/>
                </a:cubicBezTo>
                <a:cubicBezTo>
                  <a:pt x="8629439" y="6035058"/>
                  <a:pt x="8630013" y="6034574"/>
                  <a:pt x="8630589" y="6034059"/>
                </a:cubicBezTo>
                <a:close/>
                <a:moveTo>
                  <a:pt x="9651830" y="4585473"/>
                </a:moveTo>
                <a:lnTo>
                  <a:pt x="9651739" y="4585927"/>
                </a:lnTo>
                <a:cubicBezTo>
                  <a:pt x="9651043" y="4587805"/>
                  <a:pt x="9650437" y="4589683"/>
                  <a:pt x="9649710" y="4591561"/>
                </a:cubicBezTo>
                <a:cubicBezTo>
                  <a:pt x="9649468" y="4591773"/>
                  <a:pt x="9649408" y="4592076"/>
                  <a:pt x="9649165" y="4592288"/>
                </a:cubicBezTo>
                <a:cubicBezTo>
                  <a:pt x="9650073" y="4590016"/>
                  <a:pt x="9650982" y="4587744"/>
                  <a:pt x="9651830" y="4585473"/>
                </a:cubicBezTo>
                <a:close/>
                <a:moveTo>
                  <a:pt x="8646003" y="6020701"/>
                </a:moveTo>
                <a:cubicBezTo>
                  <a:pt x="8655906" y="6012038"/>
                  <a:pt x="8666020" y="6003587"/>
                  <a:pt x="8675832" y="5994833"/>
                </a:cubicBezTo>
                <a:cubicBezTo>
                  <a:pt x="8666475" y="6003193"/>
                  <a:pt x="8657239" y="6011644"/>
                  <a:pt x="8647820" y="6019944"/>
                </a:cubicBezTo>
                <a:cubicBezTo>
                  <a:pt x="8647123" y="6020065"/>
                  <a:pt x="8646609" y="6020489"/>
                  <a:pt x="8646003" y="6020701"/>
                </a:cubicBezTo>
                <a:close/>
                <a:moveTo>
                  <a:pt x="9578000" y="4767152"/>
                </a:moveTo>
                <a:cubicBezTo>
                  <a:pt x="9578515" y="4765940"/>
                  <a:pt x="9579089" y="4764789"/>
                  <a:pt x="9579635" y="4763578"/>
                </a:cubicBezTo>
                <a:cubicBezTo>
                  <a:pt x="9577879" y="4767606"/>
                  <a:pt x="9576031" y="4771634"/>
                  <a:pt x="9574244" y="4775633"/>
                </a:cubicBezTo>
                <a:cubicBezTo>
                  <a:pt x="9575517" y="4772816"/>
                  <a:pt x="9576758" y="4769999"/>
                  <a:pt x="9578000" y="4767152"/>
                </a:cubicBezTo>
                <a:close/>
                <a:moveTo>
                  <a:pt x="9712972" y="4406156"/>
                </a:moveTo>
                <a:cubicBezTo>
                  <a:pt x="9713941" y="4403037"/>
                  <a:pt x="9715031" y="4399947"/>
                  <a:pt x="9715970" y="4396797"/>
                </a:cubicBezTo>
                <a:cubicBezTo>
                  <a:pt x="9715001" y="4399947"/>
                  <a:pt x="9713971" y="4403037"/>
                  <a:pt x="9712972" y="4406156"/>
                </a:cubicBezTo>
                <a:cubicBezTo>
                  <a:pt x="9713002" y="4406156"/>
                  <a:pt x="9712972" y="4406156"/>
                  <a:pt x="9712972" y="4406156"/>
                </a:cubicBezTo>
                <a:close/>
                <a:moveTo>
                  <a:pt x="9683930" y="4495512"/>
                </a:moveTo>
                <a:cubicBezTo>
                  <a:pt x="9683991" y="4495512"/>
                  <a:pt x="9684021" y="4495542"/>
                  <a:pt x="9684051" y="4495542"/>
                </a:cubicBezTo>
                <a:cubicBezTo>
                  <a:pt x="9682173" y="4500994"/>
                  <a:pt x="9680266" y="4506446"/>
                  <a:pt x="9678328" y="4511898"/>
                </a:cubicBezTo>
                <a:cubicBezTo>
                  <a:pt x="9678207" y="4512050"/>
                  <a:pt x="9678086" y="4512232"/>
                  <a:pt x="9677934" y="4512383"/>
                </a:cubicBezTo>
                <a:cubicBezTo>
                  <a:pt x="9679903" y="4506719"/>
                  <a:pt x="9681992" y="4501146"/>
                  <a:pt x="9683930" y="4495512"/>
                </a:cubicBezTo>
                <a:close/>
                <a:moveTo>
                  <a:pt x="9700101" y="4446078"/>
                </a:moveTo>
                <a:cubicBezTo>
                  <a:pt x="9700132" y="4446109"/>
                  <a:pt x="9700192" y="4446139"/>
                  <a:pt x="9700222" y="4446139"/>
                </a:cubicBezTo>
                <a:cubicBezTo>
                  <a:pt x="9697558" y="4454348"/>
                  <a:pt x="9694862" y="4462556"/>
                  <a:pt x="9692137" y="4470735"/>
                </a:cubicBezTo>
                <a:cubicBezTo>
                  <a:pt x="9694893" y="4462586"/>
                  <a:pt x="9697437" y="4454317"/>
                  <a:pt x="9700101" y="4446078"/>
                </a:cubicBezTo>
                <a:close/>
                <a:moveTo>
                  <a:pt x="9789921" y="4112980"/>
                </a:moveTo>
                <a:cubicBezTo>
                  <a:pt x="9790012" y="4112556"/>
                  <a:pt x="9790133" y="4112162"/>
                  <a:pt x="9790224" y="4111738"/>
                </a:cubicBezTo>
                <a:cubicBezTo>
                  <a:pt x="9790133" y="4112162"/>
                  <a:pt x="9790012" y="4112556"/>
                  <a:pt x="9789921" y="4112980"/>
                </a:cubicBezTo>
                <a:lnTo>
                  <a:pt x="9789921" y="4112980"/>
                </a:lnTo>
                <a:close/>
                <a:moveTo>
                  <a:pt x="9784864" y="4135061"/>
                </a:moveTo>
                <a:cubicBezTo>
                  <a:pt x="9784895" y="4135061"/>
                  <a:pt x="9784895" y="4135061"/>
                  <a:pt x="9784864" y="4135061"/>
                </a:cubicBezTo>
                <a:cubicBezTo>
                  <a:pt x="9781321" y="4151024"/>
                  <a:pt x="9777808" y="4166987"/>
                  <a:pt x="9774023" y="4182919"/>
                </a:cubicBezTo>
                <a:cubicBezTo>
                  <a:pt x="9773992" y="4182950"/>
                  <a:pt x="9773932" y="4183010"/>
                  <a:pt x="9773902" y="4183041"/>
                </a:cubicBezTo>
                <a:cubicBezTo>
                  <a:pt x="9777687" y="4167078"/>
                  <a:pt x="9781321" y="4151084"/>
                  <a:pt x="9784864" y="4135061"/>
                </a:cubicBezTo>
                <a:close/>
                <a:moveTo>
                  <a:pt x="9645319" y="4602283"/>
                </a:moveTo>
                <a:cubicBezTo>
                  <a:pt x="9645350" y="4602556"/>
                  <a:pt x="9645198" y="4602768"/>
                  <a:pt x="9645258" y="4603010"/>
                </a:cubicBezTo>
                <a:cubicBezTo>
                  <a:pt x="9641473" y="4612946"/>
                  <a:pt x="9637536" y="4622820"/>
                  <a:pt x="9633629" y="4632695"/>
                </a:cubicBezTo>
                <a:cubicBezTo>
                  <a:pt x="9633629" y="4632664"/>
                  <a:pt x="9633569" y="4632664"/>
                  <a:pt x="9633569" y="4632664"/>
                </a:cubicBezTo>
                <a:cubicBezTo>
                  <a:pt x="9637506" y="4622548"/>
                  <a:pt x="9641473" y="4612431"/>
                  <a:pt x="9645319" y="4602283"/>
                </a:cubicBezTo>
                <a:close/>
                <a:moveTo>
                  <a:pt x="2356845" y="9542178"/>
                </a:moveTo>
                <a:lnTo>
                  <a:pt x="2356845" y="9542178"/>
                </a:lnTo>
                <a:cubicBezTo>
                  <a:pt x="2344853" y="9530850"/>
                  <a:pt x="2332860" y="9519551"/>
                  <a:pt x="2321141" y="9507950"/>
                </a:cubicBezTo>
                <a:cubicBezTo>
                  <a:pt x="2321141" y="9507950"/>
                  <a:pt x="2321141" y="9507950"/>
                  <a:pt x="2321141" y="9507920"/>
                </a:cubicBezTo>
                <a:cubicBezTo>
                  <a:pt x="2332891" y="9519522"/>
                  <a:pt x="2344883" y="9530850"/>
                  <a:pt x="2356845" y="9542178"/>
                </a:cubicBezTo>
                <a:close/>
                <a:moveTo>
                  <a:pt x="2417896" y="9597609"/>
                </a:moveTo>
                <a:cubicBezTo>
                  <a:pt x="2418320" y="9598094"/>
                  <a:pt x="2418834" y="9598488"/>
                  <a:pt x="2419319" y="9598881"/>
                </a:cubicBezTo>
                <a:cubicBezTo>
                  <a:pt x="2412717" y="9593065"/>
                  <a:pt x="2406055" y="9587280"/>
                  <a:pt x="2399514" y="9581374"/>
                </a:cubicBezTo>
                <a:cubicBezTo>
                  <a:pt x="2405601" y="9586826"/>
                  <a:pt x="2411778" y="9592187"/>
                  <a:pt x="2417896" y="9597609"/>
                </a:cubicBezTo>
                <a:close/>
                <a:moveTo>
                  <a:pt x="9049890" y="5608879"/>
                </a:moveTo>
                <a:cubicBezTo>
                  <a:pt x="9063336" y="5592886"/>
                  <a:pt x="9076933" y="5576983"/>
                  <a:pt x="9090106" y="5560748"/>
                </a:cubicBezTo>
                <a:cubicBezTo>
                  <a:pt x="9076842" y="5577074"/>
                  <a:pt x="9063518" y="5593280"/>
                  <a:pt x="9049981" y="5609363"/>
                </a:cubicBezTo>
                <a:cubicBezTo>
                  <a:pt x="9049981" y="5609212"/>
                  <a:pt x="9049890" y="5609060"/>
                  <a:pt x="9049890" y="5608879"/>
                </a:cubicBezTo>
                <a:close/>
                <a:moveTo>
                  <a:pt x="9850004" y="3728631"/>
                </a:moveTo>
                <a:cubicBezTo>
                  <a:pt x="9850185" y="3726662"/>
                  <a:pt x="9850457" y="3724663"/>
                  <a:pt x="9850670" y="3722694"/>
                </a:cubicBezTo>
                <a:cubicBezTo>
                  <a:pt x="9850064" y="3728722"/>
                  <a:pt x="9849549" y="3734780"/>
                  <a:pt x="9848943" y="3740807"/>
                </a:cubicBezTo>
                <a:cubicBezTo>
                  <a:pt x="9849307" y="3736749"/>
                  <a:pt x="9849700" y="3732659"/>
                  <a:pt x="9850125" y="3728600"/>
                </a:cubicBezTo>
                <a:cubicBezTo>
                  <a:pt x="9850064" y="3728600"/>
                  <a:pt x="9850034" y="3728631"/>
                  <a:pt x="9850004" y="3728631"/>
                </a:cubicBezTo>
                <a:close/>
                <a:moveTo>
                  <a:pt x="2700892" y="9806791"/>
                </a:moveTo>
                <a:cubicBezTo>
                  <a:pt x="2701498" y="9807155"/>
                  <a:pt x="2702073" y="9807488"/>
                  <a:pt x="2702679" y="9807851"/>
                </a:cubicBezTo>
                <a:cubicBezTo>
                  <a:pt x="2702104" y="9807518"/>
                  <a:pt x="2701498" y="9807185"/>
                  <a:pt x="2700923" y="9806821"/>
                </a:cubicBezTo>
                <a:cubicBezTo>
                  <a:pt x="2700892" y="9806821"/>
                  <a:pt x="2700892" y="9806821"/>
                  <a:pt x="2700892" y="9806791"/>
                </a:cubicBezTo>
                <a:close/>
                <a:moveTo>
                  <a:pt x="2101103" y="9261360"/>
                </a:moveTo>
                <a:lnTo>
                  <a:pt x="2101103" y="9261360"/>
                </a:lnTo>
                <a:cubicBezTo>
                  <a:pt x="2092836" y="9250941"/>
                  <a:pt x="2084811" y="9240370"/>
                  <a:pt x="2076695" y="9229828"/>
                </a:cubicBezTo>
                <a:cubicBezTo>
                  <a:pt x="2076695" y="9229828"/>
                  <a:pt x="2076695" y="9229828"/>
                  <a:pt x="2076695" y="9229828"/>
                </a:cubicBezTo>
                <a:cubicBezTo>
                  <a:pt x="2084811" y="9240339"/>
                  <a:pt x="2092836" y="9250910"/>
                  <a:pt x="2101103" y="9261360"/>
                </a:cubicBezTo>
                <a:close/>
                <a:moveTo>
                  <a:pt x="9803064" y="4047493"/>
                </a:moveTo>
                <a:cubicBezTo>
                  <a:pt x="9803216" y="4047553"/>
                  <a:pt x="9803367" y="4047675"/>
                  <a:pt x="9803519" y="4047735"/>
                </a:cubicBezTo>
                <a:cubicBezTo>
                  <a:pt x="9800036" y="4065637"/>
                  <a:pt x="9796129" y="4083447"/>
                  <a:pt x="9792344" y="4101288"/>
                </a:cubicBezTo>
                <a:cubicBezTo>
                  <a:pt x="9796159" y="4083417"/>
                  <a:pt x="9799582" y="4065455"/>
                  <a:pt x="9803064" y="4047493"/>
                </a:cubicBezTo>
                <a:close/>
                <a:moveTo>
                  <a:pt x="2473496" y="9645437"/>
                </a:moveTo>
                <a:cubicBezTo>
                  <a:pt x="2475343" y="9646952"/>
                  <a:pt x="2477251" y="9648435"/>
                  <a:pt x="2479098" y="9649950"/>
                </a:cubicBezTo>
                <a:cubicBezTo>
                  <a:pt x="2477221" y="9648435"/>
                  <a:pt x="2475313" y="9646981"/>
                  <a:pt x="2473496" y="9645437"/>
                </a:cubicBezTo>
                <a:cubicBezTo>
                  <a:pt x="2473465" y="9645467"/>
                  <a:pt x="2473465" y="9645437"/>
                  <a:pt x="2473496" y="9645437"/>
                </a:cubicBezTo>
                <a:close/>
                <a:moveTo>
                  <a:pt x="2684751" y="9797068"/>
                </a:moveTo>
                <a:cubicBezTo>
                  <a:pt x="2684751" y="9797068"/>
                  <a:pt x="2684721" y="9797068"/>
                  <a:pt x="2684721" y="9797068"/>
                </a:cubicBezTo>
                <a:cubicBezTo>
                  <a:pt x="2679694" y="9794100"/>
                  <a:pt x="2674637" y="9791162"/>
                  <a:pt x="2669701" y="9788042"/>
                </a:cubicBezTo>
                <a:cubicBezTo>
                  <a:pt x="2669701" y="9788042"/>
                  <a:pt x="2669701" y="9788011"/>
                  <a:pt x="2669701" y="9788011"/>
                </a:cubicBezTo>
                <a:cubicBezTo>
                  <a:pt x="2674637" y="9791131"/>
                  <a:pt x="2679755" y="9794009"/>
                  <a:pt x="2684751" y="9797068"/>
                </a:cubicBezTo>
                <a:close/>
                <a:moveTo>
                  <a:pt x="9847701" y="3749288"/>
                </a:moveTo>
                <a:cubicBezTo>
                  <a:pt x="9847853" y="3749380"/>
                  <a:pt x="9847944" y="3749531"/>
                  <a:pt x="9848095" y="3749622"/>
                </a:cubicBezTo>
                <a:cubicBezTo>
                  <a:pt x="9845703" y="3772218"/>
                  <a:pt x="9842947" y="3794784"/>
                  <a:pt x="9840131" y="3817350"/>
                </a:cubicBezTo>
                <a:cubicBezTo>
                  <a:pt x="9842978" y="3794693"/>
                  <a:pt x="9845339" y="3772006"/>
                  <a:pt x="9847701" y="3749288"/>
                </a:cubicBezTo>
                <a:close/>
                <a:moveTo>
                  <a:pt x="9817782" y="3966679"/>
                </a:moveTo>
                <a:cubicBezTo>
                  <a:pt x="9817933" y="3966528"/>
                  <a:pt x="9818085" y="3966346"/>
                  <a:pt x="9818267" y="3966225"/>
                </a:cubicBezTo>
                <a:cubicBezTo>
                  <a:pt x="9815843" y="3979946"/>
                  <a:pt x="9813391" y="3993637"/>
                  <a:pt x="9810907" y="4007328"/>
                </a:cubicBezTo>
                <a:cubicBezTo>
                  <a:pt x="9813360" y="3993789"/>
                  <a:pt x="9815480" y="3980219"/>
                  <a:pt x="9817782" y="3966679"/>
                </a:cubicBezTo>
                <a:close/>
                <a:moveTo>
                  <a:pt x="2758097" y="5568169"/>
                </a:moveTo>
                <a:cubicBezTo>
                  <a:pt x="2754978" y="5568290"/>
                  <a:pt x="2752283" y="5570198"/>
                  <a:pt x="2750103" y="5572622"/>
                </a:cubicBezTo>
                <a:cubicBezTo>
                  <a:pt x="2737081" y="5576589"/>
                  <a:pt x="2724089" y="5580800"/>
                  <a:pt x="2711128" y="5585283"/>
                </a:cubicBezTo>
                <a:cubicBezTo>
                  <a:pt x="2713187" y="5584586"/>
                  <a:pt x="2715247" y="5583890"/>
                  <a:pt x="2717336" y="5583163"/>
                </a:cubicBezTo>
                <a:cubicBezTo>
                  <a:pt x="2720183" y="5578892"/>
                  <a:pt x="2720698" y="5573076"/>
                  <a:pt x="2716700" y="5568896"/>
                </a:cubicBezTo>
                <a:cubicBezTo>
                  <a:pt x="2720516" y="5568078"/>
                  <a:pt x="2723877" y="5565625"/>
                  <a:pt x="2725482" y="5561596"/>
                </a:cubicBezTo>
                <a:cubicBezTo>
                  <a:pt x="2725634" y="5561263"/>
                  <a:pt x="2725634" y="5561233"/>
                  <a:pt x="2725694" y="5561051"/>
                </a:cubicBezTo>
                <a:cubicBezTo>
                  <a:pt x="2725785" y="5560960"/>
                  <a:pt x="2725785" y="5560930"/>
                  <a:pt x="2725846" y="5560839"/>
                </a:cubicBezTo>
                <a:lnTo>
                  <a:pt x="2725846" y="5560839"/>
                </a:lnTo>
                <a:cubicBezTo>
                  <a:pt x="2726542" y="5560506"/>
                  <a:pt x="2727239" y="5560203"/>
                  <a:pt x="2727966" y="5559991"/>
                </a:cubicBezTo>
                <a:cubicBezTo>
                  <a:pt x="2728329" y="5559870"/>
                  <a:pt x="2728541" y="5559537"/>
                  <a:pt x="2728874" y="5559355"/>
                </a:cubicBezTo>
                <a:cubicBezTo>
                  <a:pt x="2729359" y="5559779"/>
                  <a:pt x="2729480" y="5560354"/>
                  <a:pt x="2730085" y="5560687"/>
                </a:cubicBezTo>
                <a:cubicBezTo>
                  <a:pt x="2735627" y="5564019"/>
                  <a:pt x="2740836" y="5562172"/>
                  <a:pt x="2744228" y="5558476"/>
                </a:cubicBezTo>
                <a:cubicBezTo>
                  <a:pt x="2746348" y="5561627"/>
                  <a:pt x="2748619" y="5564444"/>
                  <a:pt x="2752253" y="5566261"/>
                </a:cubicBezTo>
                <a:cubicBezTo>
                  <a:pt x="2754282" y="5567321"/>
                  <a:pt x="2755796" y="5567836"/>
                  <a:pt x="2758097" y="5568169"/>
                </a:cubicBezTo>
                <a:close/>
                <a:moveTo>
                  <a:pt x="2063097" y="9212139"/>
                </a:moveTo>
                <a:cubicBezTo>
                  <a:pt x="2063097" y="9212139"/>
                  <a:pt x="2063097" y="9212139"/>
                  <a:pt x="2063097" y="9212139"/>
                </a:cubicBezTo>
                <a:cubicBezTo>
                  <a:pt x="2024789" y="9161798"/>
                  <a:pt x="1987995" y="9110577"/>
                  <a:pt x="1952836" y="9058660"/>
                </a:cubicBezTo>
                <a:cubicBezTo>
                  <a:pt x="1952836" y="9058660"/>
                  <a:pt x="1952836" y="9058660"/>
                  <a:pt x="1952836" y="9058660"/>
                </a:cubicBezTo>
                <a:cubicBezTo>
                  <a:pt x="1987995" y="9110547"/>
                  <a:pt x="2024819" y="9161798"/>
                  <a:pt x="2063097" y="9212139"/>
                </a:cubicBezTo>
                <a:close/>
                <a:moveTo>
                  <a:pt x="9398632" y="5116122"/>
                </a:moveTo>
                <a:cubicBezTo>
                  <a:pt x="9398662" y="5116304"/>
                  <a:pt x="9398632" y="5116486"/>
                  <a:pt x="9398662" y="5116667"/>
                </a:cubicBezTo>
                <a:cubicBezTo>
                  <a:pt x="9393847" y="5124876"/>
                  <a:pt x="9388972" y="5133054"/>
                  <a:pt x="9384096" y="5141202"/>
                </a:cubicBezTo>
                <a:cubicBezTo>
                  <a:pt x="9385640" y="5138597"/>
                  <a:pt x="9387184" y="5136022"/>
                  <a:pt x="9388730" y="5133418"/>
                </a:cubicBezTo>
                <a:cubicBezTo>
                  <a:pt x="9388699" y="5133387"/>
                  <a:pt x="9388669" y="5133387"/>
                  <a:pt x="9388638" y="5133357"/>
                </a:cubicBezTo>
                <a:cubicBezTo>
                  <a:pt x="9392030" y="5127632"/>
                  <a:pt x="9395270" y="5121847"/>
                  <a:pt x="9398632" y="5116122"/>
                </a:cubicBezTo>
                <a:close/>
                <a:moveTo>
                  <a:pt x="9807516" y="4025139"/>
                </a:moveTo>
                <a:cubicBezTo>
                  <a:pt x="9808152" y="4021837"/>
                  <a:pt x="9808879" y="4018536"/>
                  <a:pt x="9809484" y="4015204"/>
                </a:cubicBezTo>
                <a:cubicBezTo>
                  <a:pt x="9808879" y="4018505"/>
                  <a:pt x="9808334" y="4021837"/>
                  <a:pt x="9807698" y="4025139"/>
                </a:cubicBezTo>
                <a:cubicBezTo>
                  <a:pt x="9807637" y="4025169"/>
                  <a:pt x="9807577" y="4025169"/>
                  <a:pt x="9807516" y="4025139"/>
                </a:cubicBezTo>
                <a:close/>
                <a:moveTo>
                  <a:pt x="3189664" y="5687148"/>
                </a:moveTo>
                <a:lnTo>
                  <a:pt x="3189664" y="5687148"/>
                </a:lnTo>
                <a:cubicBezTo>
                  <a:pt x="3187756" y="5684634"/>
                  <a:pt x="3185575" y="5682180"/>
                  <a:pt x="3183577" y="5679697"/>
                </a:cubicBezTo>
                <a:cubicBezTo>
                  <a:pt x="3185545" y="5679030"/>
                  <a:pt x="3187180" y="5677728"/>
                  <a:pt x="3188361" y="5676001"/>
                </a:cubicBezTo>
                <a:cubicBezTo>
                  <a:pt x="3191450" y="5675396"/>
                  <a:pt x="3193964" y="5673427"/>
                  <a:pt x="3195690" y="5670731"/>
                </a:cubicBezTo>
                <a:cubicBezTo>
                  <a:pt x="3195629" y="5672639"/>
                  <a:pt x="3195871" y="5674608"/>
                  <a:pt x="3196780" y="5676456"/>
                </a:cubicBezTo>
                <a:cubicBezTo>
                  <a:pt x="3194115" y="5677728"/>
                  <a:pt x="3191874" y="5679818"/>
                  <a:pt x="3190996" y="5682726"/>
                </a:cubicBezTo>
                <a:lnTo>
                  <a:pt x="3189664" y="5687148"/>
                </a:lnTo>
                <a:close/>
                <a:moveTo>
                  <a:pt x="1897872" y="8975393"/>
                </a:moveTo>
                <a:cubicBezTo>
                  <a:pt x="1903626" y="8984419"/>
                  <a:pt x="1909743" y="8993325"/>
                  <a:pt x="1915618" y="9002290"/>
                </a:cubicBezTo>
                <a:cubicBezTo>
                  <a:pt x="1909773" y="8993325"/>
                  <a:pt x="1903656" y="8984419"/>
                  <a:pt x="1897872" y="8975393"/>
                </a:cubicBezTo>
                <a:cubicBezTo>
                  <a:pt x="1897902" y="8975393"/>
                  <a:pt x="1897872" y="8975393"/>
                  <a:pt x="1897872" y="8975393"/>
                </a:cubicBezTo>
                <a:close/>
                <a:moveTo>
                  <a:pt x="8939599" y="5734855"/>
                </a:moveTo>
                <a:cubicBezTo>
                  <a:pt x="8939629" y="5734825"/>
                  <a:pt x="8939660" y="5734794"/>
                  <a:pt x="8939690" y="5734733"/>
                </a:cubicBezTo>
                <a:cubicBezTo>
                  <a:pt x="8939326" y="5735127"/>
                  <a:pt x="8938993" y="5735521"/>
                  <a:pt x="8938630" y="5735915"/>
                </a:cubicBezTo>
                <a:cubicBezTo>
                  <a:pt x="8938963" y="5735582"/>
                  <a:pt x="8939266" y="5735218"/>
                  <a:pt x="8939599" y="5734855"/>
                </a:cubicBezTo>
                <a:close/>
                <a:moveTo>
                  <a:pt x="8997682" y="5669792"/>
                </a:moveTo>
                <a:cubicBezTo>
                  <a:pt x="8997743" y="5669913"/>
                  <a:pt x="8997682" y="5670065"/>
                  <a:pt x="8997773" y="5670186"/>
                </a:cubicBezTo>
                <a:cubicBezTo>
                  <a:pt x="8983358" y="5686603"/>
                  <a:pt x="8968671" y="5702717"/>
                  <a:pt x="8953983" y="5718862"/>
                </a:cubicBezTo>
                <a:cubicBezTo>
                  <a:pt x="8953983" y="5718831"/>
                  <a:pt x="8953953" y="5718831"/>
                  <a:pt x="8953953" y="5718801"/>
                </a:cubicBezTo>
                <a:cubicBezTo>
                  <a:pt x="8968671" y="5702596"/>
                  <a:pt x="8983237" y="5686239"/>
                  <a:pt x="8997682" y="5669792"/>
                </a:cubicBezTo>
                <a:close/>
                <a:moveTo>
                  <a:pt x="9037565" y="5623630"/>
                </a:moveTo>
                <a:cubicBezTo>
                  <a:pt x="9037686" y="5623600"/>
                  <a:pt x="9037807" y="5623630"/>
                  <a:pt x="9037928" y="5623600"/>
                </a:cubicBezTo>
                <a:cubicBezTo>
                  <a:pt x="9034355" y="5627810"/>
                  <a:pt x="9030721" y="5631930"/>
                  <a:pt x="9027117" y="5636140"/>
                </a:cubicBezTo>
                <a:cubicBezTo>
                  <a:pt x="9030600" y="5631960"/>
                  <a:pt x="9034052" y="5627780"/>
                  <a:pt x="9037565" y="5623630"/>
                </a:cubicBezTo>
                <a:close/>
              </a:path>
            </a:pathLst>
          </a:custGeom>
          <a:solidFill>
            <a:srgbClr val="B21E46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" name="Google Shape;105;p12"/>
          <p:cNvSpPr/>
          <p:nvPr/>
        </p:nvSpPr>
        <p:spPr>
          <a:xfrm>
            <a:off x="-6539443" y="-5632747"/>
            <a:ext cx="9739368" cy="10108590"/>
          </a:xfrm>
          <a:custGeom>
            <a:rect b="b" l="l" r="r" t="t"/>
            <a:pathLst>
              <a:path extrusionOk="0" h="10108590" w="9739368">
                <a:moveTo>
                  <a:pt x="8503510" y="6046771"/>
                </a:moveTo>
                <a:cubicBezTo>
                  <a:pt x="8502935" y="6047255"/>
                  <a:pt x="8502360" y="6047770"/>
                  <a:pt x="8501784" y="6048285"/>
                </a:cubicBezTo>
                <a:cubicBezTo>
                  <a:pt x="8501814" y="6047952"/>
                  <a:pt x="8501875" y="6047619"/>
                  <a:pt x="8501905" y="6047286"/>
                </a:cubicBezTo>
                <a:cubicBezTo>
                  <a:pt x="8502481" y="6047255"/>
                  <a:pt x="8502996" y="6046983"/>
                  <a:pt x="8503510" y="6046771"/>
                </a:cubicBezTo>
                <a:close/>
                <a:moveTo>
                  <a:pt x="9728800" y="3672676"/>
                </a:moveTo>
                <a:cubicBezTo>
                  <a:pt x="9727194" y="3693182"/>
                  <a:pt x="9725681" y="3713719"/>
                  <a:pt x="9723712" y="3734225"/>
                </a:cubicBezTo>
                <a:cubicBezTo>
                  <a:pt x="9723682" y="3734618"/>
                  <a:pt x="9723621" y="3735012"/>
                  <a:pt x="9723591" y="3735406"/>
                </a:cubicBezTo>
                <a:cubicBezTo>
                  <a:pt x="9723378" y="3737405"/>
                  <a:pt x="9723106" y="3739374"/>
                  <a:pt x="9722925" y="3741343"/>
                </a:cubicBezTo>
                <a:cubicBezTo>
                  <a:pt x="9717686" y="3743160"/>
                  <a:pt x="9713567" y="3747946"/>
                  <a:pt x="9715354" y="3754913"/>
                </a:cubicBezTo>
                <a:cubicBezTo>
                  <a:pt x="9716232" y="3758366"/>
                  <a:pt x="9718231" y="3760638"/>
                  <a:pt x="9720623" y="3762001"/>
                </a:cubicBezTo>
                <a:cubicBezTo>
                  <a:pt x="9718231" y="3784718"/>
                  <a:pt x="9715899" y="3807405"/>
                  <a:pt x="9713052" y="3830062"/>
                </a:cubicBezTo>
                <a:cubicBezTo>
                  <a:pt x="9712901" y="3831153"/>
                  <a:pt x="9712779" y="3832243"/>
                  <a:pt x="9712658" y="3833333"/>
                </a:cubicBezTo>
                <a:cubicBezTo>
                  <a:pt x="9708782" y="3864078"/>
                  <a:pt x="9704451" y="3894761"/>
                  <a:pt x="9699758" y="3925384"/>
                </a:cubicBezTo>
                <a:cubicBezTo>
                  <a:pt x="9699485" y="3927202"/>
                  <a:pt x="9699212" y="3929050"/>
                  <a:pt x="9698940" y="3930867"/>
                </a:cubicBezTo>
                <a:cubicBezTo>
                  <a:pt x="9697274" y="3941499"/>
                  <a:pt x="9695306" y="3952070"/>
                  <a:pt x="9693550" y="3962671"/>
                </a:cubicBezTo>
                <a:cubicBezTo>
                  <a:pt x="9689582" y="3957643"/>
                  <a:pt x="9683314" y="3956250"/>
                  <a:pt x="9677651" y="3959339"/>
                </a:cubicBezTo>
                <a:lnTo>
                  <a:pt x="9672958" y="3961884"/>
                </a:lnTo>
                <a:cubicBezTo>
                  <a:pt x="9667446" y="3964913"/>
                  <a:pt x="9665658" y="3973364"/>
                  <a:pt x="9669172" y="3978452"/>
                </a:cubicBezTo>
                <a:cubicBezTo>
                  <a:pt x="9673079" y="3984086"/>
                  <a:pt x="9679832" y="3985449"/>
                  <a:pt x="9685737" y="3982239"/>
                </a:cubicBezTo>
                <a:lnTo>
                  <a:pt x="9690431" y="3979694"/>
                </a:lnTo>
                <a:cubicBezTo>
                  <a:pt x="9690552" y="3979634"/>
                  <a:pt x="9690642" y="3979513"/>
                  <a:pt x="9690733" y="3979422"/>
                </a:cubicBezTo>
                <a:cubicBezTo>
                  <a:pt x="9688432" y="3992961"/>
                  <a:pt x="9686312" y="4006562"/>
                  <a:pt x="9683859" y="4020071"/>
                </a:cubicBezTo>
                <a:cubicBezTo>
                  <a:pt x="9683375" y="4022706"/>
                  <a:pt x="9682920" y="4025341"/>
                  <a:pt x="9682436" y="4027946"/>
                </a:cubicBezTo>
                <a:cubicBezTo>
                  <a:pt x="9681830" y="4031278"/>
                  <a:pt x="9681073" y="4034580"/>
                  <a:pt x="9680467" y="4037881"/>
                </a:cubicBezTo>
                <a:cubicBezTo>
                  <a:pt x="9680406" y="4037881"/>
                  <a:pt x="9680377" y="4037881"/>
                  <a:pt x="9680316" y="4037881"/>
                </a:cubicBezTo>
                <a:cubicBezTo>
                  <a:pt x="9672624" y="4038608"/>
                  <a:pt x="9665387" y="4046423"/>
                  <a:pt x="9670202" y="4055268"/>
                </a:cubicBezTo>
                <a:cubicBezTo>
                  <a:pt x="9671685" y="4057994"/>
                  <a:pt x="9673805" y="4059387"/>
                  <a:pt x="9676046" y="4060236"/>
                </a:cubicBezTo>
                <a:cubicBezTo>
                  <a:pt x="9672564" y="4078198"/>
                  <a:pt x="9669142" y="4096159"/>
                  <a:pt x="9665356" y="4114061"/>
                </a:cubicBezTo>
                <a:cubicBezTo>
                  <a:pt x="9664629" y="4117544"/>
                  <a:pt x="9663933" y="4120997"/>
                  <a:pt x="9663175" y="4124481"/>
                </a:cubicBezTo>
                <a:cubicBezTo>
                  <a:pt x="9663085" y="4124904"/>
                  <a:pt x="9662964" y="4125298"/>
                  <a:pt x="9662873" y="4125722"/>
                </a:cubicBezTo>
                <a:lnTo>
                  <a:pt x="9662570" y="4125147"/>
                </a:lnTo>
                <a:cubicBezTo>
                  <a:pt x="9659572" y="4119634"/>
                  <a:pt x="9650911" y="4118089"/>
                  <a:pt x="9645944" y="4121664"/>
                </a:cubicBezTo>
                <a:cubicBezTo>
                  <a:pt x="9640312" y="4125722"/>
                  <a:pt x="9639252" y="4132386"/>
                  <a:pt x="9642462" y="4138293"/>
                </a:cubicBezTo>
                <a:lnTo>
                  <a:pt x="9645006" y="4142987"/>
                </a:lnTo>
                <a:cubicBezTo>
                  <a:pt x="9647338" y="4147289"/>
                  <a:pt x="9653031" y="4148894"/>
                  <a:pt x="9657816" y="4147803"/>
                </a:cubicBezTo>
                <a:cubicBezTo>
                  <a:pt x="9654242" y="4163827"/>
                  <a:pt x="9650639" y="4179820"/>
                  <a:pt x="9646823" y="4195783"/>
                </a:cubicBezTo>
                <a:cubicBezTo>
                  <a:pt x="9645763" y="4196752"/>
                  <a:pt x="9644400" y="4197328"/>
                  <a:pt x="9643794" y="4198842"/>
                </a:cubicBezTo>
                <a:cubicBezTo>
                  <a:pt x="9642674" y="4201659"/>
                  <a:pt x="9642825" y="4205112"/>
                  <a:pt x="9644006" y="4208081"/>
                </a:cubicBezTo>
                <a:cubicBezTo>
                  <a:pt x="9643038" y="4212170"/>
                  <a:pt x="9642099" y="4216259"/>
                  <a:pt x="9641100" y="4220318"/>
                </a:cubicBezTo>
                <a:cubicBezTo>
                  <a:pt x="9635709" y="4242399"/>
                  <a:pt x="9629834" y="4264359"/>
                  <a:pt x="9623989" y="4286319"/>
                </a:cubicBezTo>
                <a:cubicBezTo>
                  <a:pt x="9623898" y="4286319"/>
                  <a:pt x="9623807" y="4286319"/>
                  <a:pt x="9623717" y="4286380"/>
                </a:cubicBezTo>
                <a:lnTo>
                  <a:pt x="9620325" y="4288803"/>
                </a:lnTo>
                <a:cubicBezTo>
                  <a:pt x="9620174" y="4288834"/>
                  <a:pt x="9620052" y="4288864"/>
                  <a:pt x="9619901" y="4288924"/>
                </a:cubicBezTo>
                <a:cubicBezTo>
                  <a:pt x="9624746" y="4282715"/>
                  <a:pt x="9624322" y="4272780"/>
                  <a:pt x="9614662" y="4271174"/>
                </a:cubicBezTo>
                <a:cubicBezTo>
                  <a:pt x="9606152" y="4269751"/>
                  <a:pt x="9600308" y="4276627"/>
                  <a:pt x="9599702" y="4283170"/>
                </a:cubicBezTo>
                <a:cubicBezTo>
                  <a:pt x="9598491" y="4280655"/>
                  <a:pt x="9596128" y="4278686"/>
                  <a:pt x="9592313" y="4278050"/>
                </a:cubicBezTo>
                <a:cubicBezTo>
                  <a:pt x="9587498" y="4277263"/>
                  <a:pt x="9583652" y="4279232"/>
                  <a:pt x="9581017" y="4282170"/>
                </a:cubicBezTo>
                <a:cubicBezTo>
                  <a:pt x="9579533" y="4280989"/>
                  <a:pt x="9577898" y="4280171"/>
                  <a:pt x="9576172" y="4279868"/>
                </a:cubicBezTo>
                <a:cubicBezTo>
                  <a:pt x="9572629" y="4275143"/>
                  <a:pt x="9564998" y="4274416"/>
                  <a:pt x="9560364" y="4277566"/>
                </a:cubicBezTo>
                <a:cubicBezTo>
                  <a:pt x="9554580" y="4281503"/>
                  <a:pt x="9554065" y="4288531"/>
                  <a:pt x="9557154" y="4294256"/>
                </a:cubicBezTo>
                <a:lnTo>
                  <a:pt x="9559698" y="4298951"/>
                </a:lnTo>
                <a:cubicBezTo>
                  <a:pt x="9562363" y="4303858"/>
                  <a:pt x="9568964" y="4305008"/>
                  <a:pt x="9573961" y="4303131"/>
                </a:cubicBezTo>
                <a:cubicBezTo>
                  <a:pt x="9576959" y="4302827"/>
                  <a:pt x="9579654" y="4301253"/>
                  <a:pt x="9581835" y="4299163"/>
                </a:cubicBezTo>
                <a:cubicBezTo>
                  <a:pt x="9582925" y="4299799"/>
                  <a:pt x="9584075" y="4300405"/>
                  <a:pt x="9585621" y="4300647"/>
                </a:cubicBezTo>
                <a:cubicBezTo>
                  <a:pt x="9594129" y="4302070"/>
                  <a:pt x="9599944" y="4295225"/>
                  <a:pt x="9600580" y="4288652"/>
                </a:cubicBezTo>
                <a:cubicBezTo>
                  <a:pt x="9601761" y="4291166"/>
                  <a:pt x="9604154" y="4293104"/>
                  <a:pt x="9607969" y="4293741"/>
                </a:cubicBezTo>
                <a:cubicBezTo>
                  <a:pt x="9608969" y="4293892"/>
                  <a:pt x="9609695" y="4293408"/>
                  <a:pt x="9610604" y="4293347"/>
                </a:cubicBezTo>
                <a:lnTo>
                  <a:pt x="9608060" y="4294740"/>
                </a:lnTo>
                <a:cubicBezTo>
                  <a:pt x="9602549" y="4297739"/>
                  <a:pt x="9599369" y="4304948"/>
                  <a:pt x="9602579" y="4310824"/>
                </a:cubicBezTo>
                <a:cubicBezTo>
                  <a:pt x="9605153" y="4315489"/>
                  <a:pt x="9610665" y="4318215"/>
                  <a:pt x="9615873" y="4317064"/>
                </a:cubicBezTo>
                <a:cubicBezTo>
                  <a:pt x="9614026" y="4323727"/>
                  <a:pt x="9611967" y="4330361"/>
                  <a:pt x="9610089" y="4337025"/>
                </a:cubicBezTo>
                <a:cubicBezTo>
                  <a:pt x="9606061" y="4339933"/>
                  <a:pt x="9603790" y="4344870"/>
                  <a:pt x="9606183" y="4350443"/>
                </a:cubicBezTo>
                <a:cubicBezTo>
                  <a:pt x="9602185" y="4364316"/>
                  <a:pt x="9598279" y="4378249"/>
                  <a:pt x="9594100" y="4392092"/>
                </a:cubicBezTo>
                <a:cubicBezTo>
                  <a:pt x="9592343" y="4397908"/>
                  <a:pt x="9590708" y="4403723"/>
                  <a:pt x="9588921" y="4409539"/>
                </a:cubicBezTo>
                <a:cubicBezTo>
                  <a:pt x="9587983" y="4412659"/>
                  <a:pt x="9586892" y="4415779"/>
                  <a:pt x="9585923" y="4418898"/>
                </a:cubicBezTo>
                <a:cubicBezTo>
                  <a:pt x="9583228" y="4420080"/>
                  <a:pt x="9580624" y="4421473"/>
                  <a:pt x="9578352" y="4423442"/>
                </a:cubicBezTo>
                <a:cubicBezTo>
                  <a:pt x="9576141" y="4425381"/>
                  <a:pt x="9574960" y="4428319"/>
                  <a:pt x="9574749" y="4431287"/>
                </a:cubicBezTo>
                <a:cubicBezTo>
                  <a:pt x="9571478" y="4430833"/>
                  <a:pt x="9567996" y="4431590"/>
                  <a:pt x="9565513" y="4433407"/>
                </a:cubicBezTo>
                <a:cubicBezTo>
                  <a:pt x="9559849" y="4437648"/>
                  <a:pt x="9559789" y="4444585"/>
                  <a:pt x="9563059" y="4450219"/>
                </a:cubicBezTo>
                <a:cubicBezTo>
                  <a:pt x="9565421" y="4454247"/>
                  <a:pt x="9569056" y="4456852"/>
                  <a:pt x="9573053" y="4458821"/>
                </a:cubicBezTo>
                <a:cubicBezTo>
                  <a:pt x="9570388" y="4467029"/>
                  <a:pt x="9567844" y="4475298"/>
                  <a:pt x="9565119" y="4483507"/>
                </a:cubicBezTo>
                <a:cubicBezTo>
                  <a:pt x="9562211" y="4482356"/>
                  <a:pt x="9558880" y="4482265"/>
                  <a:pt x="9555731" y="4483780"/>
                </a:cubicBezTo>
                <a:lnTo>
                  <a:pt x="9555488" y="4483870"/>
                </a:lnTo>
                <a:cubicBezTo>
                  <a:pt x="9553763" y="4480296"/>
                  <a:pt x="9550431" y="4477782"/>
                  <a:pt x="9546010" y="4477056"/>
                </a:cubicBezTo>
                <a:lnTo>
                  <a:pt x="9540862" y="4476207"/>
                </a:lnTo>
                <a:cubicBezTo>
                  <a:pt x="9534775" y="4475177"/>
                  <a:pt x="9528415" y="4481023"/>
                  <a:pt x="9528204" y="4486990"/>
                </a:cubicBezTo>
                <a:cubicBezTo>
                  <a:pt x="9527961" y="4493836"/>
                  <a:pt x="9532473" y="4498561"/>
                  <a:pt x="9539015" y="4499651"/>
                </a:cubicBezTo>
                <a:lnTo>
                  <a:pt x="9544162" y="4500530"/>
                </a:lnTo>
                <a:cubicBezTo>
                  <a:pt x="9544556" y="4500591"/>
                  <a:pt x="9544919" y="4500409"/>
                  <a:pt x="9545313" y="4500409"/>
                </a:cubicBezTo>
                <a:cubicBezTo>
                  <a:pt x="9545495" y="4500863"/>
                  <a:pt x="9545465" y="4501378"/>
                  <a:pt x="9545707" y="4501802"/>
                </a:cubicBezTo>
                <a:cubicBezTo>
                  <a:pt x="9548039" y="4506013"/>
                  <a:pt x="9552369" y="4508436"/>
                  <a:pt x="9556882" y="4508224"/>
                </a:cubicBezTo>
                <a:cubicBezTo>
                  <a:pt x="9554973" y="4513858"/>
                  <a:pt x="9552854" y="4519461"/>
                  <a:pt x="9550916" y="4525095"/>
                </a:cubicBezTo>
                <a:cubicBezTo>
                  <a:pt x="9548856" y="4527155"/>
                  <a:pt x="9547342" y="4529820"/>
                  <a:pt x="9547131" y="4532607"/>
                </a:cubicBezTo>
                <a:cubicBezTo>
                  <a:pt x="9547070" y="4533455"/>
                  <a:pt x="9547281" y="4534212"/>
                  <a:pt x="9547433" y="4534969"/>
                </a:cubicBezTo>
                <a:cubicBezTo>
                  <a:pt x="9546767" y="4536848"/>
                  <a:pt x="9546100" y="4538695"/>
                  <a:pt x="9545465" y="4540543"/>
                </a:cubicBezTo>
                <a:cubicBezTo>
                  <a:pt x="9544193" y="4539725"/>
                  <a:pt x="9542770" y="4539119"/>
                  <a:pt x="9541256" y="4538938"/>
                </a:cubicBezTo>
                <a:cubicBezTo>
                  <a:pt x="9534744" y="4538180"/>
                  <a:pt x="9529021" y="4542179"/>
                  <a:pt x="9527719" y="4548630"/>
                </a:cubicBezTo>
                <a:cubicBezTo>
                  <a:pt x="9527688" y="4548812"/>
                  <a:pt x="9527659" y="4548933"/>
                  <a:pt x="9527628" y="4549055"/>
                </a:cubicBezTo>
                <a:cubicBezTo>
                  <a:pt x="9527598" y="4549115"/>
                  <a:pt x="9527598" y="4549145"/>
                  <a:pt x="9527567" y="4549206"/>
                </a:cubicBezTo>
                <a:cubicBezTo>
                  <a:pt x="9527507" y="4549236"/>
                  <a:pt x="9527537" y="4549236"/>
                  <a:pt x="9527446" y="4549297"/>
                </a:cubicBezTo>
                <a:cubicBezTo>
                  <a:pt x="9526810" y="4549751"/>
                  <a:pt x="9526174" y="4550175"/>
                  <a:pt x="9525477" y="4550539"/>
                </a:cubicBezTo>
                <a:cubicBezTo>
                  <a:pt x="9519967" y="4553689"/>
                  <a:pt x="9519512" y="4562291"/>
                  <a:pt x="9522965" y="4566986"/>
                </a:cubicBezTo>
                <a:cubicBezTo>
                  <a:pt x="9525992" y="4571075"/>
                  <a:pt x="9530414" y="4571681"/>
                  <a:pt x="9534744" y="4570712"/>
                </a:cubicBezTo>
                <a:cubicBezTo>
                  <a:pt x="9534260" y="4572044"/>
                  <a:pt x="9533806" y="4573377"/>
                  <a:pt x="9533321" y="4574710"/>
                </a:cubicBezTo>
                <a:cubicBezTo>
                  <a:pt x="9530838" y="4581495"/>
                  <a:pt x="9528536" y="4588310"/>
                  <a:pt x="9526023" y="4595065"/>
                </a:cubicBezTo>
                <a:cubicBezTo>
                  <a:pt x="9526598" y="4593429"/>
                  <a:pt x="9527173" y="4591763"/>
                  <a:pt x="9527780" y="4590127"/>
                </a:cubicBezTo>
                <a:cubicBezTo>
                  <a:pt x="9526598" y="4591400"/>
                  <a:pt x="9525690" y="4592884"/>
                  <a:pt x="9525387" y="4594641"/>
                </a:cubicBezTo>
                <a:lnTo>
                  <a:pt x="9524811" y="4598185"/>
                </a:lnTo>
                <a:cubicBezTo>
                  <a:pt x="9523964" y="4600456"/>
                  <a:pt x="9523025" y="4602698"/>
                  <a:pt x="9522177" y="4605000"/>
                </a:cubicBezTo>
                <a:cubicBezTo>
                  <a:pt x="9519391" y="4607726"/>
                  <a:pt x="9517847" y="4611240"/>
                  <a:pt x="9518300" y="4614995"/>
                </a:cubicBezTo>
                <a:cubicBezTo>
                  <a:pt x="9514455" y="4625143"/>
                  <a:pt x="9510487" y="4635260"/>
                  <a:pt x="9506521" y="4645376"/>
                </a:cubicBezTo>
                <a:cubicBezTo>
                  <a:pt x="9502947" y="4640500"/>
                  <a:pt x="9496678" y="4639410"/>
                  <a:pt x="9491318" y="4641984"/>
                </a:cubicBezTo>
                <a:lnTo>
                  <a:pt x="9486594" y="4644226"/>
                </a:lnTo>
                <a:cubicBezTo>
                  <a:pt x="9480871" y="4646952"/>
                  <a:pt x="9479265" y="4655069"/>
                  <a:pt x="9482263" y="4660309"/>
                </a:cubicBezTo>
                <a:cubicBezTo>
                  <a:pt x="9485625" y="4666155"/>
                  <a:pt x="9492590" y="4667367"/>
                  <a:pt x="9498344" y="4664641"/>
                </a:cubicBezTo>
                <a:lnTo>
                  <a:pt x="9499252" y="4664217"/>
                </a:lnTo>
                <a:cubicBezTo>
                  <a:pt x="9499010" y="4664823"/>
                  <a:pt x="9498799" y="4665428"/>
                  <a:pt x="9498556" y="4666004"/>
                </a:cubicBezTo>
                <a:cubicBezTo>
                  <a:pt x="9495891" y="4672728"/>
                  <a:pt x="9493377" y="4679513"/>
                  <a:pt x="9490652" y="4686238"/>
                </a:cubicBezTo>
                <a:cubicBezTo>
                  <a:pt x="9480780" y="4710591"/>
                  <a:pt x="9470453" y="4734792"/>
                  <a:pt x="9460006" y="4758934"/>
                </a:cubicBezTo>
                <a:cubicBezTo>
                  <a:pt x="9457492" y="4764719"/>
                  <a:pt x="9455160" y="4770535"/>
                  <a:pt x="9452617" y="4776290"/>
                </a:cubicBezTo>
                <a:cubicBezTo>
                  <a:pt x="9452102" y="4777501"/>
                  <a:pt x="9451526" y="4778652"/>
                  <a:pt x="9450981" y="4779864"/>
                </a:cubicBezTo>
                <a:cubicBezTo>
                  <a:pt x="9451950" y="4777622"/>
                  <a:pt x="9452949" y="4775411"/>
                  <a:pt x="9453919" y="4773170"/>
                </a:cubicBezTo>
                <a:cubicBezTo>
                  <a:pt x="9452889" y="4770201"/>
                  <a:pt x="9450557" y="4767778"/>
                  <a:pt x="9446287" y="4767082"/>
                </a:cubicBezTo>
                <a:cubicBezTo>
                  <a:pt x="9436838" y="4765506"/>
                  <a:pt x="9430721" y="4774169"/>
                  <a:pt x="9431418" y="4781257"/>
                </a:cubicBezTo>
                <a:cubicBezTo>
                  <a:pt x="9429450" y="4776199"/>
                  <a:pt x="9424786" y="4773170"/>
                  <a:pt x="9419123" y="4773594"/>
                </a:cubicBezTo>
                <a:cubicBezTo>
                  <a:pt x="9411734" y="4774109"/>
                  <a:pt x="9403013" y="4775653"/>
                  <a:pt x="9397834" y="4781439"/>
                </a:cubicBezTo>
                <a:cubicBezTo>
                  <a:pt x="9397017" y="4782014"/>
                  <a:pt x="9396229" y="4782620"/>
                  <a:pt x="9395533" y="4783317"/>
                </a:cubicBezTo>
                <a:cubicBezTo>
                  <a:pt x="9392050" y="4786770"/>
                  <a:pt x="9390839" y="4791859"/>
                  <a:pt x="9392838" y="4796523"/>
                </a:cubicBezTo>
                <a:cubicBezTo>
                  <a:pt x="9394836" y="4801158"/>
                  <a:pt x="9398652" y="4802611"/>
                  <a:pt x="9403103" y="4803884"/>
                </a:cubicBezTo>
                <a:cubicBezTo>
                  <a:pt x="9399591" y="4802884"/>
                  <a:pt x="9403467" y="4804065"/>
                  <a:pt x="9404133" y="4804338"/>
                </a:cubicBezTo>
                <a:cubicBezTo>
                  <a:pt x="9405011" y="4804671"/>
                  <a:pt x="9405859" y="4805095"/>
                  <a:pt x="9406737" y="4805459"/>
                </a:cubicBezTo>
                <a:cubicBezTo>
                  <a:pt x="9406889" y="4805519"/>
                  <a:pt x="9406949" y="4805549"/>
                  <a:pt x="9407040" y="4805610"/>
                </a:cubicBezTo>
                <a:cubicBezTo>
                  <a:pt x="9407313" y="4805792"/>
                  <a:pt x="9407555" y="4805943"/>
                  <a:pt x="9407797" y="4806155"/>
                </a:cubicBezTo>
                <a:cubicBezTo>
                  <a:pt x="9410432" y="4811426"/>
                  <a:pt x="9417306" y="4813819"/>
                  <a:pt x="9422666" y="4811547"/>
                </a:cubicBezTo>
                <a:cubicBezTo>
                  <a:pt x="9428753" y="4808972"/>
                  <a:pt x="9431115" y="4802096"/>
                  <a:pt x="9428904" y="4796130"/>
                </a:cubicBezTo>
                <a:cubicBezTo>
                  <a:pt x="9428662" y="4795494"/>
                  <a:pt x="9428299" y="4794978"/>
                  <a:pt x="9427996" y="4794403"/>
                </a:cubicBezTo>
                <a:cubicBezTo>
                  <a:pt x="9430842" y="4792040"/>
                  <a:pt x="9432599" y="4788345"/>
                  <a:pt x="9432388" y="4784740"/>
                </a:cubicBezTo>
                <a:cubicBezTo>
                  <a:pt x="9433629" y="4787164"/>
                  <a:pt x="9435991" y="4789041"/>
                  <a:pt x="9439715" y="4789647"/>
                </a:cubicBezTo>
                <a:cubicBezTo>
                  <a:pt x="9442532" y="4790132"/>
                  <a:pt x="9444925" y="4789466"/>
                  <a:pt x="9447075" y="4788436"/>
                </a:cubicBezTo>
                <a:cubicBezTo>
                  <a:pt x="9436809" y="4811487"/>
                  <a:pt x="9426361" y="4834507"/>
                  <a:pt x="9415580" y="4857376"/>
                </a:cubicBezTo>
                <a:cubicBezTo>
                  <a:pt x="9414369" y="4859981"/>
                  <a:pt x="9413218" y="4862616"/>
                  <a:pt x="9412007" y="4865221"/>
                </a:cubicBezTo>
                <a:cubicBezTo>
                  <a:pt x="9405829" y="4878215"/>
                  <a:pt x="9399227" y="4891058"/>
                  <a:pt x="9392898" y="4903992"/>
                </a:cubicBezTo>
                <a:cubicBezTo>
                  <a:pt x="9389900" y="4898903"/>
                  <a:pt x="9381996" y="4896086"/>
                  <a:pt x="9376817" y="4899782"/>
                </a:cubicBezTo>
                <a:lnTo>
                  <a:pt x="9370791" y="4904083"/>
                </a:lnTo>
                <a:cubicBezTo>
                  <a:pt x="9365613" y="4907778"/>
                  <a:pt x="9363160" y="4914351"/>
                  <a:pt x="9366582" y="4920197"/>
                </a:cubicBezTo>
                <a:cubicBezTo>
                  <a:pt x="9369580" y="4925286"/>
                  <a:pt x="9377484" y="4928133"/>
                  <a:pt x="9382692" y="4924408"/>
                </a:cubicBezTo>
                <a:cubicBezTo>
                  <a:pt x="9382784" y="4924347"/>
                  <a:pt x="9382844" y="4924286"/>
                  <a:pt x="9382934" y="4924226"/>
                </a:cubicBezTo>
                <a:cubicBezTo>
                  <a:pt x="9381148" y="4927769"/>
                  <a:pt x="9379452" y="4931374"/>
                  <a:pt x="9377666" y="4934918"/>
                </a:cubicBezTo>
                <a:cubicBezTo>
                  <a:pt x="9376363" y="4934191"/>
                  <a:pt x="9374970" y="4933706"/>
                  <a:pt x="9373487" y="4933616"/>
                </a:cubicBezTo>
                <a:cubicBezTo>
                  <a:pt x="9366855" y="4933161"/>
                  <a:pt x="9361524" y="4937432"/>
                  <a:pt x="9360465" y="4943975"/>
                </a:cubicBezTo>
                <a:lnTo>
                  <a:pt x="9359617" y="4949124"/>
                </a:lnTo>
                <a:cubicBezTo>
                  <a:pt x="9358890" y="4953395"/>
                  <a:pt x="9361373" y="4957787"/>
                  <a:pt x="9364977" y="4960210"/>
                </a:cubicBezTo>
                <a:cubicBezTo>
                  <a:pt x="9364007" y="4962088"/>
                  <a:pt x="9362978" y="4963906"/>
                  <a:pt x="9362009" y="4965783"/>
                </a:cubicBezTo>
                <a:cubicBezTo>
                  <a:pt x="9361646" y="4965662"/>
                  <a:pt x="9361312" y="4965450"/>
                  <a:pt x="9360919" y="4965420"/>
                </a:cubicBezTo>
                <a:cubicBezTo>
                  <a:pt x="9360162" y="4965359"/>
                  <a:pt x="9359526" y="4965541"/>
                  <a:pt x="9358829" y="4965571"/>
                </a:cubicBezTo>
                <a:cubicBezTo>
                  <a:pt x="9360071" y="4963845"/>
                  <a:pt x="9361009" y="4961967"/>
                  <a:pt x="9361070" y="4959937"/>
                </a:cubicBezTo>
                <a:cubicBezTo>
                  <a:pt x="9361343" y="4953122"/>
                  <a:pt x="9356830" y="4948306"/>
                  <a:pt x="9350319" y="4947216"/>
                </a:cubicBezTo>
                <a:lnTo>
                  <a:pt x="9345172" y="4946367"/>
                </a:lnTo>
                <a:cubicBezTo>
                  <a:pt x="9339084" y="4945368"/>
                  <a:pt x="9332695" y="4951123"/>
                  <a:pt x="9332452" y="4957090"/>
                </a:cubicBezTo>
                <a:cubicBezTo>
                  <a:pt x="9332180" y="4963906"/>
                  <a:pt x="9336662" y="4968722"/>
                  <a:pt x="9343173" y="4969812"/>
                </a:cubicBezTo>
                <a:lnTo>
                  <a:pt x="9348321" y="4970691"/>
                </a:lnTo>
                <a:cubicBezTo>
                  <a:pt x="9348775" y="4970751"/>
                  <a:pt x="9349230" y="4970569"/>
                  <a:pt x="9349684" y="4970569"/>
                </a:cubicBezTo>
                <a:cubicBezTo>
                  <a:pt x="9348715" y="4972023"/>
                  <a:pt x="9347897" y="4973629"/>
                  <a:pt x="9347473" y="4975507"/>
                </a:cubicBezTo>
                <a:lnTo>
                  <a:pt x="9346322" y="4980656"/>
                </a:lnTo>
                <a:cubicBezTo>
                  <a:pt x="9346171" y="4981292"/>
                  <a:pt x="9346382" y="4981928"/>
                  <a:pt x="9346382" y="4982564"/>
                </a:cubicBezTo>
                <a:cubicBezTo>
                  <a:pt x="9343052" y="4982504"/>
                  <a:pt x="9340538" y="4983715"/>
                  <a:pt x="9338873" y="4985775"/>
                </a:cubicBezTo>
                <a:cubicBezTo>
                  <a:pt x="9337267" y="4983231"/>
                  <a:pt x="9334724" y="4981262"/>
                  <a:pt x="9331635" y="4980565"/>
                </a:cubicBezTo>
                <a:lnTo>
                  <a:pt x="9321248" y="4978202"/>
                </a:lnTo>
                <a:cubicBezTo>
                  <a:pt x="9315010" y="4976809"/>
                  <a:pt x="9308468" y="4980777"/>
                  <a:pt x="9307015" y="4987047"/>
                </a:cubicBezTo>
                <a:cubicBezTo>
                  <a:pt x="9305561" y="4993287"/>
                  <a:pt x="9309619" y="4999860"/>
                  <a:pt x="9315888" y="5001283"/>
                </a:cubicBezTo>
                <a:lnTo>
                  <a:pt x="9326184" y="5003585"/>
                </a:lnTo>
                <a:cubicBezTo>
                  <a:pt x="9330636" y="5004585"/>
                  <a:pt x="9335178" y="5002767"/>
                  <a:pt x="9337964" y="4999375"/>
                </a:cubicBezTo>
                <a:cubicBezTo>
                  <a:pt x="9338812" y="5001011"/>
                  <a:pt x="9340114" y="5002374"/>
                  <a:pt x="9341659" y="5003525"/>
                </a:cubicBezTo>
                <a:cubicBezTo>
                  <a:pt x="9333119" y="5019578"/>
                  <a:pt x="9324730" y="5035753"/>
                  <a:pt x="9315918" y="5051655"/>
                </a:cubicBezTo>
                <a:cubicBezTo>
                  <a:pt x="9314101" y="5054927"/>
                  <a:pt x="9312254" y="5058168"/>
                  <a:pt x="9310437" y="5061439"/>
                </a:cubicBezTo>
                <a:lnTo>
                  <a:pt x="9308589" y="5058864"/>
                </a:lnTo>
                <a:cubicBezTo>
                  <a:pt x="9304895" y="5053685"/>
                  <a:pt x="9297445" y="5052322"/>
                  <a:pt x="9292206" y="5055987"/>
                </a:cubicBezTo>
                <a:cubicBezTo>
                  <a:pt x="9289723" y="5057714"/>
                  <a:pt x="9288178" y="5060379"/>
                  <a:pt x="9287573" y="5063226"/>
                </a:cubicBezTo>
                <a:cubicBezTo>
                  <a:pt x="9282939" y="5063711"/>
                  <a:pt x="9278790" y="5066558"/>
                  <a:pt x="9277307" y="5071435"/>
                </a:cubicBezTo>
                <a:cubicBezTo>
                  <a:pt x="9275581" y="5077250"/>
                  <a:pt x="9279033" y="5084762"/>
                  <a:pt x="9285301" y="5086186"/>
                </a:cubicBezTo>
                <a:lnTo>
                  <a:pt x="9295053" y="5088367"/>
                </a:lnTo>
                <a:cubicBezTo>
                  <a:pt x="9290904" y="5095637"/>
                  <a:pt x="9286634" y="5102845"/>
                  <a:pt x="9282424" y="5110085"/>
                </a:cubicBezTo>
                <a:cubicBezTo>
                  <a:pt x="9281728" y="5110085"/>
                  <a:pt x="9281032" y="5110054"/>
                  <a:pt x="9280365" y="5110267"/>
                </a:cubicBezTo>
                <a:cubicBezTo>
                  <a:pt x="9280154" y="5109630"/>
                  <a:pt x="9280123" y="5108904"/>
                  <a:pt x="9279760" y="5108328"/>
                </a:cubicBezTo>
                <a:lnTo>
                  <a:pt x="9275762" y="5102028"/>
                </a:lnTo>
                <a:cubicBezTo>
                  <a:pt x="9272704" y="5097212"/>
                  <a:pt x="9267344" y="5094607"/>
                  <a:pt x="9261893" y="5096212"/>
                </a:cubicBezTo>
                <a:cubicBezTo>
                  <a:pt x="9257411" y="5096606"/>
                  <a:pt x="9253232" y="5099332"/>
                  <a:pt x="9251960" y="5105026"/>
                </a:cubicBezTo>
                <a:cubicBezTo>
                  <a:pt x="9250658" y="5110903"/>
                  <a:pt x="9253504" y="5115173"/>
                  <a:pt x="9257593" y="5117415"/>
                </a:cubicBezTo>
                <a:lnTo>
                  <a:pt x="9258561" y="5118959"/>
                </a:lnTo>
                <a:cubicBezTo>
                  <a:pt x="9261408" y="5123443"/>
                  <a:pt x="9266253" y="5125987"/>
                  <a:pt x="9271311" y="5125108"/>
                </a:cubicBezTo>
                <a:cubicBezTo>
                  <a:pt x="9271160" y="5126381"/>
                  <a:pt x="9271311" y="5127623"/>
                  <a:pt x="9271583" y="5128804"/>
                </a:cubicBezTo>
                <a:cubicBezTo>
                  <a:pt x="9268222" y="5134529"/>
                  <a:pt x="9264982" y="5140314"/>
                  <a:pt x="9261590" y="5146009"/>
                </a:cubicBezTo>
                <a:cubicBezTo>
                  <a:pt x="9259924" y="5144221"/>
                  <a:pt x="9257925" y="5142768"/>
                  <a:pt x="9255503" y="5142283"/>
                </a:cubicBezTo>
                <a:cubicBezTo>
                  <a:pt x="9249083" y="5140980"/>
                  <a:pt x="9242935" y="5145312"/>
                  <a:pt x="9241543" y="5151582"/>
                </a:cubicBezTo>
                <a:lnTo>
                  <a:pt x="9240391" y="5156701"/>
                </a:lnTo>
                <a:cubicBezTo>
                  <a:pt x="9239150" y="5162214"/>
                  <a:pt x="9242603" y="5167636"/>
                  <a:pt x="9247629" y="5169786"/>
                </a:cubicBezTo>
                <a:cubicBezTo>
                  <a:pt x="9247297" y="5170362"/>
                  <a:pt x="9246963" y="5170937"/>
                  <a:pt x="9246600" y="5171513"/>
                </a:cubicBezTo>
                <a:cubicBezTo>
                  <a:pt x="9233759" y="5192685"/>
                  <a:pt x="9220344" y="5213494"/>
                  <a:pt x="9207080" y="5234395"/>
                </a:cubicBezTo>
                <a:cubicBezTo>
                  <a:pt x="9209896" y="5230820"/>
                  <a:pt x="9210563" y="5225853"/>
                  <a:pt x="9208412" y="5221461"/>
                </a:cubicBezTo>
                <a:cubicBezTo>
                  <a:pt x="9206384" y="5217311"/>
                  <a:pt x="9202537" y="5214434"/>
                  <a:pt x="9199116" y="5211465"/>
                </a:cubicBezTo>
                <a:cubicBezTo>
                  <a:pt x="9198692" y="5211102"/>
                  <a:pt x="9198116" y="5210950"/>
                  <a:pt x="9197632" y="5210647"/>
                </a:cubicBezTo>
                <a:cubicBezTo>
                  <a:pt x="9198450" y="5209466"/>
                  <a:pt x="9199116" y="5208164"/>
                  <a:pt x="9199449" y="5206740"/>
                </a:cubicBezTo>
                <a:cubicBezTo>
                  <a:pt x="9200902" y="5200530"/>
                  <a:pt x="9196844" y="5193927"/>
                  <a:pt x="9190576" y="5192504"/>
                </a:cubicBezTo>
                <a:lnTo>
                  <a:pt x="9180310" y="5190202"/>
                </a:lnTo>
                <a:cubicBezTo>
                  <a:pt x="9174072" y="5188808"/>
                  <a:pt x="9167531" y="5192776"/>
                  <a:pt x="9166077" y="5199046"/>
                </a:cubicBezTo>
                <a:cubicBezTo>
                  <a:pt x="9164623" y="5205256"/>
                  <a:pt x="9168651" y="5211859"/>
                  <a:pt x="9174919" y="5213283"/>
                </a:cubicBezTo>
                <a:lnTo>
                  <a:pt x="9181127" y="5214676"/>
                </a:lnTo>
                <a:cubicBezTo>
                  <a:pt x="9178614" y="5219431"/>
                  <a:pt x="9178977" y="5225429"/>
                  <a:pt x="9183338" y="5229185"/>
                </a:cubicBezTo>
                <a:cubicBezTo>
                  <a:pt x="9183520" y="5229336"/>
                  <a:pt x="9183702" y="5229518"/>
                  <a:pt x="9183883" y="5229670"/>
                </a:cubicBezTo>
                <a:cubicBezTo>
                  <a:pt x="9184610" y="5233001"/>
                  <a:pt x="9186579" y="5236000"/>
                  <a:pt x="9189970" y="5237272"/>
                </a:cubicBezTo>
                <a:cubicBezTo>
                  <a:pt x="9194331" y="5238908"/>
                  <a:pt x="9198540" y="5240029"/>
                  <a:pt x="9202992" y="5237817"/>
                </a:cubicBezTo>
                <a:cubicBezTo>
                  <a:pt x="9204506" y="5237060"/>
                  <a:pt x="9205748" y="5236030"/>
                  <a:pt x="9206777" y="5234879"/>
                </a:cubicBezTo>
                <a:cubicBezTo>
                  <a:pt x="9200176" y="5245238"/>
                  <a:pt x="9193846" y="5255779"/>
                  <a:pt x="9187153" y="5266078"/>
                </a:cubicBezTo>
                <a:cubicBezTo>
                  <a:pt x="9183853" y="5271167"/>
                  <a:pt x="9180462" y="5276164"/>
                  <a:pt x="9177130" y="5281223"/>
                </a:cubicBezTo>
                <a:cubicBezTo>
                  <a:pt x="9159445" y="5308090"/>
                  <a:pt x="9141426" y="5334715"/>
                  <a:pt x="9123044" y="5361067"/>
                </a:cubicBezTo>
                <a:cubicBezTo>
                  <a:pt x="9118926" y="5366974"/>
                  <a:pt x="9114868" y="5372880"/>
                  <a:pt x="9110719" y="5378726"/>
                </a:cubicBezTo>
                <a:cubicBezTo>
                  <a:pt x="9067142" y="5440396"/>
                  <a:pt x="9021686" y="5500673"/>
                  <a:pt x="8974414" y="5559466"/>
                </a:cubicBezTo>
                <a:cubicBezTo>
                  <a:pt x="8970659" y="5564131"/>
                  <a:pt x="8966874" y="5568796"/>
                  <a:pt x="8963088" y="5573430"/>
                </a:cubicBezTo>
                <a:cubicBezTo>
                  <a:pt x="8949915" y="5589665"/>
                  <a:pt x="8936318" y="5605567"/>
                  <a:pt x="8922872" y="5621560"/>
                </a:cubicBezTo>
                <a:cubicBezTo>
                  <a:pt x="8922660" y="5618895"/>
                  <a:pt x="8921782" y="5616260"/>
                  <a:pt x="8919813" y="5614473"/>
                </a:cubicBezTo>
                <a:cubicBezTo>
                  <a:pt x="8915090" y="5610202"/>
                  <a:pt x="8908306" y="5610172"/>
                  <a:pt x="8903672" y="5614563"/>
                </a:cubicBezTo>
                <a:cubicBezTo>
                  <a:pt x="8903551" y="5614685"/>
                  <a:pt x="8903461" y="5614776"/>
                  <a:pt x="8903369" y="5614867"/>
                </a:cubicBezTo>
                <a:cubicBezTo>
                  <a:pt x="8903309" y="5614897"/>
                  <a:pt x="8903279" y="5614897"/>
                  <a:pt x="8903248" y="5614927"/>
                </a:cubicBezTo>
                <a:cubicBezTo>
                  <a:pt x="8903158" y="5614927"/>
                  <a:pt x="8903188" y="5614927"/>
                  <a:pt x="8903097" y="5614927"/>
                </a:cubicBezTo>
                <a:cubicBezTo>
                  <a:pt x="8902340" y="5614927"/>
                  <a:pt x="8901613" y="5614897"/>
                  <a:pt x="8900856" y="5614806"/>
                </a:cubicBezTo>
                <a:cubicBezTo>
                  <a:pt x="8894709" y="5614200"/>
                  <a:pt x="8889560" y="5620773"/>
                  <a:pt x="8889681" y="5626437"/>
                </a:cubicBezTo>
                <a:cubicBezTo>
                  <a:pt x="8889802" y="5633192"/>
                  <a:pt x="8895163" y="5637039"/>
                  <a:pt x="8901310" y="5637645"/>
                </a:cubicBezTo>
                <a:cubicBezTo>
                  <a:pt x="8904550" y="5637947"/>
                  <a:pt x="8907640" y="5637342"/>
                  <a:pt x="8910577" y="5636312"/>
                </a:cubicBezTo>
                <a:cubicBezTo>
                  <a:pt x="8907064" y="5640462"/>
                  <a:pt x="8903612" y="5644642"/>
                  <a:pt x="8900129" y="5648791"/>
                </a:cubicBezTo>
                <a:cubicBezTo>
                  <a:pt x="8898161" y="5651184"/>
                  <a:pt x="8896192" y="5653577"/>
                  <a:pt x="8894164" y="5655940"/>
                </a:cubicBezTo>
                <a:cubicBezTo>
                  <a:pt x="8893830" y="5654395"/>
                  <a:pt x="8893315" y="5652820"/>
                  <a:pt x="8892165" y="5651427"/>
                </a:cubicBezTo>
                <a:cubicBezTo>
                  <a:pt x="8888621" y="5647034"/>
                  <a:pt x="8880476" y="5645338"/>
                  <a:pt x="8876115" y="5649730"/>
                </a:cubicBezTo>
                <a:lnTo>
                  <a:pt x="8872542" y="5653335"/>
                </a:lnTo>
                <a:cubicBezTo>
                  <a:pt x="8868211" y="5657727"/>
                  <a:pt x="8866667" y="5664239"/>
                  <a:pt x="8870846" y="5669389"/>
                </a:cubicBezTo>
                <a:cubicBezTo>
                  <a:pt x="8870997" y="5669570"/>
                  <a:pt x="8871179" y="5669691"/>
                  <a:pt x="8871361" y="5669873"/>
                </a:cubicBezTo>
                <a:cubicBezTo>
                  <a:pt x="8868877" y="5673447"/>
                  <a:pt x="8868332" y="5678203"/>
                  <a:pt x="8870694" y="5682444"/>
                </a:cubicBezTo>
                <a:cubicBezTo>
                  <a:pt x="8856249" y="5698891"/>
                  <a:pt x="8841683" y="5715247"/>
                  <a:pt x="8826965" y="5731422"/>
                </a:cubicBezTo>
                <a:cubicBezTo>
                  <a:pt x="8826541" y="5729998"/>
                  <a:pt x="8825905" y="5728544"/>
                  <a:pt x="8824512" y="5727181"/>
                </a:cubicBezTo>
                <a:cubicBezTo>
                  <a:pt x="8816971" y="5719700"/>
                  <a:pt x="8805313" y="5725182"/>
                  <a:pt x="8803647" y="5732694"/>
                </a:cubicBezTo>
                <a:cubicBezTo>
                  <a:pt x="8797530" y="5730968"/>
                  <a:pt x="8790837" y="5730392"/>
                  <a:pt x="8786537" y="5733724"/>
                </a:cubicBezTo>
                <a:cubicBezTo>
                  <a:pt x="8780420" y="5738450"/>
                  <a:pt x="8774909" y="5747325"/>
                  <a:pt x="8775787" y="5755260"/>
                </a:cubicBezTo>
                <a:cubicBezTo>
                  <a:pt x="8773242" y="5755503"/>
                  <a:pt x="8771001" y="5756866"/>
                  <a:pt x="8769094" y="5758623"/>
                </a:cubicBezTo>
                <a:cubicBezTo>
                  <a:pt x="8765308" y="5756956"/>
                  <a:pt x="8760826" y="5757411"/>
                  <a:pt x="8757253" y="5759925"/>
                </a:cubicBezTo>
                <a:lnTo>
                  <a:pt x="8751378" y="5764075"/>
                </a:lnTo>
                <a:cubicBezTo>
                  <a:pt x="8748229" y="5766316"/>
                  <a:pt x="8747078" y="5770224"/>
                  <a:pt x="8747411" y="5773979"/>
                </a:cubicBezTo>
                <a:cubicBezTo>
                  <a:pt x="8745503" y="5773404"/>
                  <a:pt x="8743595" y="5773495"/>
                  <a:pt x="8741749" y="5774010"/>
                </a:cubicBezTo>
                <a:cubicBezTo>
                  <a:pt x="8739992" y="5769163"/>
                  <a:pt x="8735509" y="5765620"/>
                  <a:pt x="8729090" y="5767619"/>
                </a:cubicBezTo>
                <a:cubicBezTo>
                  <a:pt x="8721610" y="5769981"/>
                  <a:pt x="8712646" y="5771374"/>
                  <a:pt x="8706801" y="5777069"/>
                </a:cubicBezTo>
                <a:cubicBezTo>
                  <a:pt x="8706014" y="5777827"/>
                  <a:pt x="8705378" y="5778614"/>
                  <a:pt x="8704772" y="5779462"/>
                </a:cubicBezTo>
                <a:lnTo>
                  <a:pt x="8702047" y="5781370"/>
                </a:lnTo>
                <a:cubicBezTo>
                  <a:pt x="8697020" y="5784914"/>
                  <a:pt x="8696626" y="5792820"/>
                  <a:pt x="8700321" y="5797424"/>
                </a:cubicBezTo>
                <a:cubicBezTo>
                  <a:pt x="8700624" y="5797788"/>
                  <a:pt x="8700957" y="5798060"/>
                  <a:pt x="8701290" y="5798393"/>
                </a:cubicBezTo>
                <a:cubicBezTo>
                  <a:pt x="8701562" y="5800059"/>
                  <a:pt x="8701896" y="5801695"/>
                  <a:pt x="8702320" y="5803331"/>
                </a:cubicBezTo>
                <a:cubicBezTo>
                  <a:pt x="8702864" y="5805360"/>
                  <a:pt x="8704106" y="5807238"/>
                  <a:pt x="8705650" y="5808752"/>
                </a:cubicBezTo>
                <a:cubicBezTo>
                  <a:pt x="8705771" y="5810267"/>
                  <a:pt x="8706135" y="5811721"/>
                  <a:pt x="8706922" y="5812841"/>
                </a:cubicBezTo>
                <a:cubicBezTo>
                  <a:pt x="8709647" y="5816688"/>
                  <a:pt x="8712222" y="5819990"/>
                  <a:pt x="8716643" y="5821898"/>
                </a:cubicBezTo>
                <a:cubicBezTo>
                  <a:pt x="8718581" y="5822746"/>
                  <a:pt x="8720095" y="5823170"/>
                  <a:pt x="8722246" y="5823352"/>
                </a:cubicBezTo>
                <a:cubicBezTo>
                  <a:pt x="8714039" y="5824110"/>
                  <a:pt x="8707407" y="5835923"/>
                  <a:pt x="8715280" y="5843707"/>
                </a:cubicBezTo>
                <a:cubicBezTo>
                  <a:pt x="8716129" y="5844525"/>
                  <a:pt x="8717007" y="5844919"/>
                  <a:pt x="8717885" y="5845403"/>
                </a:cubicBezTo>
                <a:cubicBezTo>
                  <a:pt x="8716461" y="5846433"/>
                  <a:pt x="8715704" y="5848008"/>
                  <a:pt x="8714857" y="5849523"/>
                </a:cubicBezTo>
                <a:cubicBezTo>
                  <a:pt x="8705681" y="5858761"/>
                  <a:pt x="8696263" y="5867787"/>
                  <a:pt x="8686996" y="5876965"/>
                </a:cubicBezTo>
                <a:cubicBezTo>
                  <a:pt x="8683514" y="5874118"/>
                  <a:pt x="8678517" y="5872694"/>
                  <a:pt x="8674549" y="5875390"/>
                </a:cubicBezTo>
                <a:cubicBezTo>
                  <a:pt x="8673944" y="5875784"/>
                  <a:pt x="8673339" y="5876087"/>
                  <a:pt x="8672763" y="5876451"/>
                </a:cubicBezTo>
                <a:cubicBezTo>
                  <a:pt x="8672732" y="5876451"/>
                  <a:pt x="8672703" y="5876451"/>
                  <a:pt x="8672672" y="5876420"/>
                </a:cubicBezTo>
                <a:cubicBezTo>
                  <a:pt x="8672611" y="5876390"/>
                  <a:pt x="8672551" y="5876390"/>
                  <a:pt x="8672460" y="5876359"/>
                </a:cubicBezTo>
                <a:cubicBezTo>
                  <a:pt x="8672369" y="5876299"/>
                  <a:pt x="8672097" y="5876147"/>
                  <a:pt x="8671551" y="5875845"/>
                </a:cubicBezTo>
                <a:cubicBezTo>
                  <a:pt x="8666888" y="5873119"/>
                  <a:pt x="8660982" y="5874118"/>
                  <a:pt x="8657349" y="5877995"/>
                </a:cubicBezTo>
                <a:cubicBezTo>
                  <a:pt x="8657107" y="5877965"/>
                  <a:pt x="8656864" y="5877814"/>
                  <a:pt x="8656622" y="5877814"/>
                </a:cubicBezTo>
                <a:cubicBezTo>
                  <a:pt x="8649839" y="5877511"/>
                  <a:pt x="8645750" y="5882630"/>
                  <a:pt x="8644721" y="5888718"/>
                </a:cubicBezTo>
                <a:lnTo>
                  <a:pt x="8643872" y="5893716"/>
                </a:lnTo>
                <a:cubicBezTo>
                  <a:pt x="8642812" y="5899804"/>
                  <a:pt x="8649173" y="5905377"/>
                  <a:pt x="8654775" y="5905620"/>
                </a:cubicBezTo>
                <a:cubicBezTo>
                  <a:pt x="8656592" y="5905711"/>
                  <a:pt x="8657954" y="5904984"/>
                  <a:pt x="8659317" y="5904287"/>
                </a:cubicBezTo>
                <a:cubicBezTo>
                  <a:pt x="8648264" y="5914979"/>
                  <a:pt x="8637210" y="5925672"/>
                  <a:pt x="8626036" y="5936243"/>
                </a:cubicBezTo>
                <a:lnTo>
                  <a:pt x="8624007" y="5934243"/>
                </a:lnTo>
                <a:cubicBezTo>
                  <a:pt x="8619767" y="5930033"/>
                  <a:pt x="8612257" y="5929246"/>
                  <a:pt x="8607866" y="5933789"/>
                </a:cubicBezTo>
                <a:cubicBezTo>
                  <a:pt x="8606685" y="5935031"/>
                  <a:pt x="8605868" y="5936485"/>
                  <a:pt x="8605261" y="5938060"/>
                </a:cubicBezTo>
                <a:cubicBezTo>
                  <a:pt x="8604626" y="5938514"/>
                  <a:pt x="8603990" y="5938848"/>
                  <a:pt x="8603414" y="5939393"/>
                </a:cubicBezTo>
                <a:lnTo>
                  <a:pt x="8599841" y="5942997"/>
                </a:lnTo>
                <a:cubicBezTo>
                  <a:pt x="8597327" y="5945512"/>
                  <a:pt x="8596782" y="5949388"/>
                  <a:pt x="8597570" y="5952902"/>
                </a:cubicBezTo>
                <a:cubicBezTo>
                  <a:pt x="8593269" y="5951630"/>
                  <a:pt x="8588848" y="5953023"/>
                  <a:pt x="8585396" y="5956537"/>
                </a:cubicBezTo>
                <a:lnTo>
                  <a:pt x="8581823" y="5960142"/>
                </a:lnTo>
                <a:cubicBezTo>
                  <a:pt x="8577734" y="5964291"/>
                  <a:pt x="8578915" y="5972227"/>
                  <a:pt x="8583215" y="5975801"/>
                </a:cubicBezTo>
                <a:cubicBezTo>
                  <a:pt x="8572647" y="5985494"/>
                  <a:pt x="8562320" y="5995429"/>
                  <a:pt x="8551630" y="6005001"/>
                </a:cubicBezTo>
                <a:cubicBezTo>
                  <a:pt x="8550691" y="6005819"/>
                  <a:pt x="8549783" y="6006667"/>
                  <a:pt x="8548844" y="6007484"/>
                </a:cubicBezTo>
                <a:cubicBezTo>
                  <a:pt x="8539033" y="6016269"/>
                  <a:pt x="8528918" y="6024689"/>
                  <a:pt x="8519015" y="6033352"/>
                </a:cubicBezTo>
                <a:cubicBezTo>
                  <a:pt x="8516108" y="6034443"/>
                  <a:pt x="8513503" y="6036230"/>
                  <a:pt x="8512111" y="6038714"/>
                </a:cubicBezTo>
                <a:cubicBezTo>
                  <a:pt x="8513352" y="6033625"/>
                  <a:pt x="8511383" y="6028627"/>
                  <a:pt x="8506660" y="6025750"/>
                </a:cubicBezTo>
                <a:cubicBezTo>
                  <a:pt x="8500512" y="6021993"/>
                  <a:pt x="8492729" y="6018328"/>
                  <a:pt x="8485400" y="6020055"/>
                </a:cubicBezTo>
                <a:cubicBezTo>
                  <a:pt x="8484432" y="6020055"/>
                  <a:pt x="8483462" y="6020085"/>
                  <a:pt x="8482523" y="6020237"/>
                </a:cubicBezTo>
                <a:cubicBezTo>
                  <a:pt x="8477829" y="6021055"/>
                  <a:pt x="8474014" y="6024387"/>
                  <a:pt x="8472985" y="6029203"/>
                </a:cubicBezTo>
                <a:cubicBezTo>
                  <a:pt x="8471955" y="6033988"/>
                  <a:pt x="8474166" y="6037290"/>
                  <a:pt x="8477012" y="6040774"/>
                </a:cubicBezTo>
                <a:cubicBezTo>
                  <a:pt x="8474771" y="6038047"/>
                  <a:pt x="8477194" y="6041137"/>
                  <a:pt x="8477558" y="6041712"/>
                </a:cubicBezTo>
                <a:cubicBezTo>
                  <a:pt x="8478073" y="6042470"/>
                  <a:pt x="8478496" y="6043287"/>
                  <a:pt x="8479011" y="6044075"/>
                </a:cubicBezTo>
                <a:cubicBezTo>
                  <a:pt x="8479072" y="6044196"/>
                  <a:pt x="8479132" y="6044287"/>
                  <a:pt x="8479162" y="6044378"/>
                </a:cubicBezTo>
                <a:cubicBezTo>
                  <a:pt x="8479254" y="6044650"/>
                  <a:pt x="8479375" y="6044954"/>
                  <a:pt x="8479465" y="6045226"/>
                </a:cubicBezTo>
                <a:cubicBezTo>
                  <a:pt x="8478587" y="6050890"/>
                  <a:pt x="8482705" y="6056615"/>
                  <a:pt x="8488217" y="6057826"/>
                </a:cubicBezTo>
                <a:cubicBezTo>
                  <a:pt x="8489126" y="6058039"/>
                  <a:pt x="8489943" y="6057917"/>
                  <a:pt x="8490821" y="6057857"/>
                </a:cubicBezTo>
                <a:cubicBezTo>
                  <a:pt x="8463325" y="6081513"/>
                  <a:pt x="8435464" y="6104746"/>
                  <a:pt x="8407300" y="6127645"/>
                </a:cubicBezTo>
                <a:cubicBezTo>
                  <a:pt x="8403454" y="6126797"/>
                  <a:pt x="8399184" y="6127463"/>
                  <a:pt x="8396338" y="6129977"/>
                </a:cubicBezTo>
                <a:cubicBezTo>
                  <a:pt x="8393431" y="6132521"/>
                  <a:pt x="8392855" y="6135823"/>
                  <a:pt x="8393127" y="6139185"/>
                </a:cubicBezTo>
                <a:cubicBezTo>
                  <a:pt x="8387767" y="6143517"/>
                  <a:pt x="8382317" y="6147727"/>
                  <a:pt x="8376926" y="6152028"/>
                </a:cubicBezTo>
                <a:cubicBezTo>
                  <a:pt x="8363814" y="6162478"/>
                  <a:pt x="8350701" y="6172959"/>
                  <a:pt x="8337468" y="6183257"/>
                </a:cubicBezTo>
                <a:cubicBezTo>
                  <a:pt x="8335287" y="6183257"/>
                  <a:pt x="8333106" y="6183681"/>
                  <a:pt x="8331199" y="6185105"/>
                </a:cubicBezTo>
                <a:lnTo>
                  <a:pt x="8322538" y="6191617"/>
                </a:lnTo>
                <a:cubicBezTo>
                  <a:pt x="8320630" y="6193071"/>
                  <a:pt x="8319630" y="6195343"/>
                  <a:pt x="8318752" y="6197554"/>
                </a:cubicBezTo>
                <a:cubicBezTo>
                  <a:pt x="8305579" y="6207640"/>
                  <a:pt x="8292375" y="6217727"/>
                  <a:pt x="8279142" y="6227753"/>
                </a:cubicBezTo>
                <a:cubicBezTo>
                  <a:pt x="8274236" y="6231479"/>
                  <a:pt x="8269390" y="6235325"/>
                  <a:pt x="8264424" y="6238991"/>
                </a:cubicBezTo>
                <a:cubicBezTo>
                  <a:pt x="8261003" y="6239021"/>
                  <a:pt x="8258247" y="6241595"/>
                  <a:pt x="8256490" y="6244685"/>
                </a:cubicBezTo>
                <a:cubicBezTo>
                  <a:pt x="8254400" y="6246230"/>
                  <a:pt x="8252251" y="6247684"/>
                  <a:pt x="8250161" y="6249229"/>
                </a:cubicBezTo>
                <a:cubicBezTo>
                  <a:pt x="8249646" y="6247775"/>
                  <a:pt x="8249192" y="6246321"/>
                  <a:pt x="8247920" y="6245048"/>
                </a:cubicBezTo>
                <a:cubicBezTo>
                  <a:pt x="8240077" y="6237264"/>
                  <a:pt x="8230234" y="6245533"/>
                  <a:pt x="8230174" y="6254438"/>
                </a:cubicBezTo>
                <a:lnTo>
                  <a:pt x="8223784" y="6259255"/>
                </a:lnTo>
                <a:cubicBezTo>
                  <a:pt x="8219999" y="6262102"/>
                  <a:pt x="8218484" y="6266918"/>
                  <a:pt x="8219302" y="6271371"/>
                </a:cubicBezTo>
                <a:cubicBezTo>
                  <a:pt x="8194137" y="6289424"/>
                  <a:pt x="8168820" y="6307295"/>
                  <a:pt x="8143322" y="6324893"/>
                </a:cubicBezTo>
                <a:cubicBezTo>
                  <a:pt x="8130512" y="6333738"/>
                  <a:pt x="8117460" y="6342249"/>
                  <a:pt x="8104559" y="6350912"/>
                </a:cubicBezTo>
                <a:cubicBezTo>
                  <a:pt x="8092112" y="6359272"/>
                  <a:pt x="8079757" y="6367814"/>
                  <a:pt x="8067189" y="6375992"/>
                </a:cubicBezTo>
                <a:cubicBezTo>
                  <a:pt x="8066857" y="6375931"/>
                  <a:pt x="8066523" y="6375841"/>
                  <a:pt x="8066160" y="6375780"/>
                </a:cubicBezTo>
                <a:cubicBezTo>
                  <a:pt x="8026308" y="6368662"/>
                  <a:pt x="7986758" y="6360120"/>
                  <a:pt x="7947480" y="6350761"/>
                </a:cubicBezTo>
                <a:cubicBezTo>
                  <a:pt x="7956171" y="6350427"/>
                  <a:pt x="7964227" y="6342219"/>
                  <a:pt x="7957746" y="6333586"/>
                </a:cubicBezTo>
                <a:cubicBezTo>
                  <a:pt x="7952386" y="6326468"/>
                  <a:pt x="7943119" y="6327437"/>
                  <a:pt x="7937971" y="6331920"/>
                </a:cubicBezTo>
                <a:cubicBezTo>
                  <a:pt x="7938879" y="6329194"/>
                  <a:pt x="7938486" y="6326014"/>
                  <a:pt x="7936063" y="6322833"/>
                </a:cubicBezTo>
                <a:cubicBezTo>
                  <a:pt x="7934216" y="6320380"/>
                  <a:pt x="7931915" y="6318926"/>
                  <a:pt x="7929461" y="6318199"/>
                </a:cubicBezTo>
                <a:cubicBezTo>
                  <a:pt x="7934882" y="6317745"/>
                  <a:pt x="7939697" y="6313928"/>
                  <a:pt x="7940696" y="6308264"/>
                </a:cubicBezTo>
                <a:cubicBezTo>
                  <a:pt x="7941817" y="6301933"/>
                  <a:pt x="7937335" y="6295057"/>
                  <a:pt x="7930794" y="6294149"/>
                </a:cubicBezTo>
                <a:lnTo>
                  <a:pt x="7923223" y="6293088"/>
                </a:lnTo>
                <a:cubicBezTo>
                  <a:pt x="7916712" y="6292180"/>
                  <a:pt x="7910292" y="6296330"/>
                  <a:pt x="7909111" y="6302963"/>
                </a:cubicBezTo>
                <a:cubicBezTo>
                  <a:pt x="7907991" y="6309294"/>
                  <a:pt x="7912473" y="6316169"/>
                  <a:pt x="7918984" y="6317078"/>
                </a:cubicBezTo>
                <a:lnTo>
                  <a:pt x="7923980" y="6317775"/>
                </a:lnTo>
                <a:cubicBezTo>
                  <a:pt x="7915773" y="6318804"/>
                  <a:pt x="7908748" y="6326741"/>
                  <a:pt x="7914926" y="6334980"/>
                </a:cubicBezTo>
                <a:cubicBezTo>
                  <a:pt x="7920286" y="6342098"/>
                  <a:pt x="7929583" y="6341129"/>
                  <a:pt x="7934731" y="6336645"/>
                </a:cubicBezTo>
                <a:cubicBezTo>
                  <a:pt x="7933822" y="6339371"/>
                  <a:pt x="7934216" y="6342552"/>
                  <a:pt x="7936609" y="6345793"/>
                </a:cubicBezTo>
                <a:cubicBezTo>
                  <a:pt x="7937638" y="6347156"/>
                  <a:pt x="7938850" y="6348095"/>
                  <a:pt x="7940091" y="6348913"/>
                </a:cubicBezTo>
                <a:cubicBezTo>
                  <a:pt x="7921254" y="6344339"/>
                  <a:pt x="7902388" y="6339796"/>
                  <a:pt x="7883734" y="6334555"/>
                </a:cubicBezTo>
                <a:cubicBezTo>
                  <a:pt x="7887852" y="6330315"/>
                  <a:pt x="7889488" y="6323530"/>
                  <a:pt x="7885460" y="6318532"/>
                </a:cubicBezTo>
                <a:cubicBezTo>
                  <a:pt x="7882644" y="6315049"/>
                  <a:pt x="7877769" y="6312989"/>
                  <a:pt x="7873286" y="6313746"/>
                </a:cubicBezTo>
                <a:cubicBezTo>
                  <a:pt x="7869288" y="6311929"/>
                  <a:pt x="7864231" y="6312141"/>
                  <a:pt x="7860840" y="6314897"/>
                </a:cubicBezTo>
                <a:cubicBezTo>
                  <a:pt x="7859234" y="6316169"/>
                  <a:pt x="7858145" y="6317775"/>
                  <a:pt x="7857357" y="6319441"/>
                </a:cubicBezTo>
                <a:cubicBezTo>
                  <a:pt x="7854208" y="6320016"/>
                  <a:pt x="7851755" y="6321955"/>
                  <a:pt x="7849877" y="6324499"/>
                </a:cubicBezTo>
                <a:cubicBezTo>
                  <a:pt x="7838763" y="6321107"/>
                  <a:pt x="7827649" y="6317714"/>
                  <a:pt x="7816626" y="6314110"/>
                </a:cubicBezTo>
                <a:cubicBezTo>
                  <a:pt x="7815808" y="6308203"/>
                  <a:pt x="7810327" y="6302751"/>
                  <a:pt x="7804089" y="6303448"/>
                </a:cubicBezTo>
                <a:lnTo>
                  <a:pt x="7798698" y="6304084"/>
                </a:lnTo>
                <a:cubicBezTo>
                  <a:pt x="7796549" y="6304326"/>
                  <a:pt x="7794640" y="6305174"/>
                  <a:pt x="7792915" y="6306295"/>
                </a:cubicBezTo>
                <a:cubicBezTo>
                  <a:pt x="7785404" y="6303720"/>
                  <a:pt x="7778045" y="6300812"/>
                  <a:pt x="7770596" y="6298116"/>
                </a:cubicBezTo>
                <a:lnTo>
                  <a:pt x="7772231" y="6296905"/>
                </a:lnTo>
                <a:cubicBezTo>
                  <a:pt x="7784768" y="6287455"/>
                  <a:pt x="7770505" y="6267705"/>
                  <a:pt x="7757967" y="6277156"/>
                </a:cubicBezTo>
                <a:lnTo>
                  <a:pt x="7755273" y="6279155"/>
                </a:lnTo>
                <a:cubicBezTo>
                  <a:pt x="7750972" y="6282396"/>
                  <a:pt x="7750003" y="6286818"/>
                  <a:pt x="7750851" y="6290877"/>
                </a:cubicBezTo>
                <a:cubicBezTo>
                  <a:pt x="7747066" y="6289454"/>
                  <a:pt x="7743250" y="6288151"/>
                  <a:pt x="7739495" y="6286728"/>
                </a:cubicBezTo>
                <a:cubicBezTo>
                  <a:pt x="7738011" y="6285667"/>
                  <a:pt x="7736315" y="6284971"/>
                  <a:pt x="7734408" y="6284850"/>
                </a:cubicBezTo>
                <a:cubicBezTo>
                  <a:pt x="7714148" y="6276944"/>
                  <a:pt x="7694191" y="6268432"/>
                  <a:pt x="7674356" y="6259709"/>
                </a:cubicBezTo>
                <a:cubicBezTo>
                  <a:pt x="7681412" y="6257044"/>
                  <a:pt x="7686317" y="6249107"/>
                  <a:pt x="7679958" y="6241929"/>
                </a:cubicBezTo>
                <a:cubicBezTo>
                  <a:pt x="7670631" y="6231388"/>
                  <a:pt x="7654399" y="6242262"/>
                  <a:pt x="7658821" y="6253106"/>
                </a:cubicBezTo>
                <a:cubicBezTo>
                  <a:pt x="7644830" y="6246745"/>
                  <a:pt x="7631172" y="6239809"/>
                  <a:pt x="7617423" y="6233024"/>
                </a:cubicBezTo>
                <a:cubicBezTo>
                  <a:pt x="7617302" y="6232933"/>
                  <a:pt x="7617181" y="6232812"/>
                  <a:pt x="7617060" y="6232721"/>
                </a:cubicBezTo>
                <a:cubicBezTo>
                  <a:pt x="7617332" y="6232539"/>
                  <a:pt x="7617696" y="6232478"/>
                  <a:pt x="7617938" y="6232266"/>
                </a:cubicBezTo>
                <a:lnTo>
                  <a:pt x="7621996" y="6228662"/>
                </a:lnTo>
                <a:cubicBezTo>
                  <a:pt x="7626932" y="6224300"/>
                  <a:pt x="7628386" y="6217000"/>
                  <a:pt x="7624146" y="6211578"/>
                </a:cubicBezTo>
                <a:cubicBezTo>
                  <a:pt x="7620300" y="6206611"/>
                  <a:pt x="7612003" y="6205036"/>
                  <a:pt x="7607036" y="6209397"/>
                </a:cubicBezTo>
                <a:lnTo>
                  <a:pt x="7602978" y="6213002"/>
                </a:lnTo>
                <a:cubicBezTo>
                  <a:pt x="7599768" y="6215819"/>
                  <a:pt x="7598284" y="6219878"/>
                  <a:pt x="7598648" y="6223846"/>
                </a:cubicBezTo>
                <a:cubicBezTo>
                  <a:pt x="7592046" y="6220484"/>
                  <a:pt x="7585444" y="6217091"/>
                  <a:pt x="7578933" y="6213608"/>
                </a:cubicBezTo>
                <a:cubicBezTo>
                  <a:pt x="7580871" y="6211548"/>
                  <a:pt x="7582022" y="6208640"/>
                  <a:pt x="7581568" y="6204854"/>
                </a:cubicBezTo>
                <a:cubicBezTo>
                  <a:pt x="7579993" y="6191042"/>
                  <a:pt x="7560673" y="6190648"/>
                  <a:pt x="7557644" y="6201704"/>
                </a:cubicBezTo>
                <a:cubicBezTo>
                  <a:pt x="7299631" y="6058523"/>
                  <a:pt x="7095704" y="5836438"/>
                  <a:pt x="7025205" y="5531448"/>
                </a:cubicBezTo>
                <a:cubicBezTo>
                  <a:pt x="6917336" y="5064832"/>
                  <a:pt x="7115661" y="4628656"/>
                  <a:pt x="7389300" y="4261845"/>
                </a:cubicBezTo>
                <a:cubicBezTo>
                  <a:pt x="7519033" y="4087951"/>
                  <a:pt x="7656034" y="3897215"/>
                  <a:pt x="7834100" y="3769573"/>
                </a:cubicBezTo>
                <a:cubicBezTo>
                  <a:pt x="8031667" y="3627937"/>
                  <a:pt x="8259336" y="3624969"/>
                  <a:pt x="8484371" y="3694363"/>
                </a:cubicBezTo>
                <a:cubicBezTo>
                  <a:pt x="8673126" y="3752550"/>
                  <a:pt x="8843772" y="3787868"/>
                  <a:pt x="9042914" y="3759002"/>
                </a:cubicBezTo>
                <a:cubicBezTo>
                  <a:pt x="9226824" y="3732347"/>
                  <a:pt x="9404133" y="3659530"/>
                  <a:pt x="9562211" y="3563905"/>
                </a:cubicBezTo>
                <a:cubicBezTo>
                  <a:pt x="9594796" y="3544186"/>
                  <a:pt x="9626594" y="3523346"/>
                  <a:pt x="9657876" y="3501750"/>
                </a:cubicBezTo>
                <a:cubicBezTo>
                  <a:pt x="9657755" y="3503325"/>
                  <a:pt x="9657089" y="3504839"/>
                  <a:pt x="9657513" y="3506444"/>
                </a:cubicBezTo>
                <a:lnTo>
                  <a:pt x="9658845" y="3511624"/>
                </a:lnTo>
                <a:cubicBezTo>
                  <a:pt x="9659905" y="3515713"/>
                  <a:pt x="9663599" y="3518288"/>
                  <a:pt x="9667627" y="3519196"/>
                </a:cubicBezTo>
                <a:cubicBezTo>
                  <a:pt x="9668990" y="3524406"/>
                  <a:pt x="9673987" y="3528919"/>
                  <a:pt x="9679589" y="3528132"/>
                </a:cubicBezTo>
                <a:lnTo>
                  <a:pt x="9684737" y="3527435"/>
                </a:lnTo>
                <a:cubicBezTo>
                  <a:pt x="9691006" y="3526557"/>
                  <a:pt x="9696033" y="3521529"/>
                  <a:pt x="9695548" y="3514926"/>
                </a:cubicBezTo>
                <a:cubicBezTo>
                  <a:pt x="9695125" y="3508928"/>
                  <a:pt x="9689340" y="3503234"/>
                  <a:pt x="9683041" y="3504112"/>
                </a:cubicBezTo>
                <a:lnTo>
                  <a:pt x="9681527" y="3504324"/>
                </a:lnTo>
                <a:cubicBezTo>
                  <a:pt x="9681497" y="3504173"/>
                  <a:pt x="9681587" y="3504051"/>
                  <a:pt x="9681558" y="3503900"/>
                </a:cubicBezTo>
                <a:lnTo>
                  <a:pt x="9680225" y="3498751"/>
                </a:lnTo>
                <a:cubicBezTo>
                  <a:pt x="9679256" y="3494934"/>
                  <a:pt x="9675925" y="3492451"/>
                  <a:pt x="9672200" y="3491390"/>
                </a:cubicBezTo>
                <a:cubicBezTo>
                  <a:pt x="9688462" y="3479941"/>
                  <a:pt x="9704572" y="3468309"/>
                  <a:pt x="9720501" y="3456405"/>
                </a:cubicBezTo>
                <a:cubicBezTo>
                  <a:pt x="9723046" y="3458041"/>
                  <a:pt x="9726134" y="3458768"/>
                  <a:pt x="9729587" y="3458283"/>
                </a:cubicBezTo>
                <a:lnTo>
                  <a:pt x="9734735" y="3457587"/>
                </a:lnTo>
                <a:cubicBezTo>
                  <a:pt x="9736522" y="3457344"/>
                  <a:pt x="9738036" y="3456345"/>
                  <a:pt x="9739368" y="3455133"/>
                </a:cubicBezTo>
                <a:cubicBezTo>
                  <a:pt x="9739035" y="3476185"/>
                  <a:pt x="9738429" y="3497206"/>
                  <a:pt x="9737733" y="3518227"/>
                </a:cubicBezTo>
                <a:cubicBezTo>
                  <a:pt x="9737552" y="3517894"/>
                  <a:pt x="9737369" y="3517500"/>
                  <a:pt x="9737097" y="3517288"/>
                </a:cubicBezTo>
                <a:cubicBezTo>
                  <a:pt x="9737339" y="3516077"/>
                  <a:pt x="9737491" y="3514805"/>
                  <a:pt x="9737309" y="3513502"/>
                </a:cubicBezTo>
                <a:lnTo>
                  <a:pt x="9736613" y="3508353"/>
                </a:lnTo>
                <a:cubicBezTo>
                  <a:pt x="9735764" y="3502295"/>
                  <a:pt x="9729405" y="3497327"/>
                  <a:pt x="9723288" y="3498569"/>
                </a:cubicBezTo>
                <a:cubicBezTo>
                  <a:pt x="9716989" y="3499841"/>
                  <a:pt x="9712598" y="3505414"/>
                  <a:pt x="9713506" y="3511897"/>
                </a:cubicBezTo>
                <a:lnTo>
                  <a:pt x="9714203" y="3517046"/>
                </a:lnTo>
                <a:cubicBezTo>
                  <a:pt x="9714536" y="3519530"/>
                  <a:pt x="9715959" y="3521680"/>
                  <a:pt x="9717746" y="3523437"/>
                </a:cubicBezTo>
                <a:cubicBezTo>
                  <a:pt x="9717686" y="3524588"/>
                  <a:pt x="9717564" y="3525709"/>
                  <a:pt x="9717897" y="3527042"/>
                </a:cubicBezTo>
                <a:cubicBezTo>
                  <a:pt x="9720320" y="3536492"/>
                  <a:pt x="9730949" y="3538673"/>
                  <a:pt x="9737279" y="3535129"/>
                </a:cubicBezTo>
                <a:cubicBezTo>
                  <a:pt x="9736945" y="3544034"/>
                  <a:pt x="9736370" y="3552939"/>
                  <a:pt x="9735977" y="3561845"/>
                </a:cubicBezTo>
                <a:cubicBezTo>
                  <a:pt x="9729435" y="3563117"/>
                  <a:pt x="9723167" y="3569326"/>
                  <a:pt x="9725316" y="3577717"/>
                </a:cubicBezTo>
                <a:cubicBezTo>
                  <a:pt x="9725923" y="3580110"/>
                  <a:pt x="9727134" y="3581685"/>
                  <a:pt x="9728496" y="3582957"/>
                </a:cubicBezTo>
                <a:cubicBezTo>
                  <a:pt x="9728496" y="3582957"/>
                  <a:pt x="9728496" y="3582957"/>
                  <a:pt x="9728496" y="3582957"/>
                </a:cubicBezTo>
                <a:cubicBezTo>
                  <a:pt x="9729072" y="3587167"/>
                  <a:pt x="9731494" y="3589651"/>
                  <a:pt x="9734402" y="3591135"/>
                </a:cubicBezTo>
                <a:cubicBezTo>
                  <a:pt x="9733342" y="3610642"/>
                  <a:pt x="9732282" y="3630149"/>
                  <a:pt x="9730889" y="3649625"/>
                </a:cubicBezTo>
                <a:lnTo>
                  <a:pt x="9728860" y="3649928"/>
                </a:lnTo>
                <a:cubicBezTo>
                  <a:pt x="9722804" y="3650746"/>
                  <a:pt x="9717534" y="3656501"/>
                  <a:pt x="9718533" y="3662862"/>
                </a:cubicBezTo>
                <a:cubicBezTo>
                  <a:pt x="9719199" y="3668041"/>
                  <a:pt x="9723499" y="3672130"/>
                  <a:pt x="9728800" y="3672676"/>
                </a:cubicBezTo>
                <a:close/>
                <a:moveTo>
                  <a:pt x="7553374" y="6156299"/>
                </a:moveTo>
                <a:cubicBezTo>
                  <a:pt x="7542987" y="6144547"/>
                  <a:pt x="7525665" y="6161721"/>
                  <a:pt x="7536052" y="6173474"/>
                </a:cubicBezTo>
                <a:cubicBezTo>
                  <a:pt x="7546440" y="6185226"/>
                  <a:pt x="7563761" y="6168052"/>
                  <a:pt x="7553374" y="6156299"/>
                </a:cubicBezTo>
                <a:close/>
                <a:moveTo>
                  <a:pt x="7851210" y="6014451"/>
                </a:moveTo>
                <a:lnTo>
                  <a:pt x="7845850" y="6015087"/>
                </a:lnTo>
                <a:cubicBezTo>
                  <a:pt x="7839521" y="6015814"/>
                  <a:pt x="7834372" y="6022660"/>
                  <a:pt x="7835644" y="6028960"/>
                </a:cubicBezTo>
                <a:cubicBezTo>
                  <a:pt x="7836977" y="6035624"/>
                  <a:pt x="7842730" y="6039955"/>
                  <a:pt x="7849514" y="6039168"/>
                </a:cubicBezTo>
                <a:lnTo>
                  <a:pt x="7854905" y="6038532"/>
                </a:lnTo>
                <a:cubicBezTo>
                  <a:pt x="7857751" y="6038199"/>
                  <a:pt x="7860325" y="6036624"/>
                  <a:pt x="7862203" y="6034412"/>
                </a:cubicBezTo>
                <a:cubicBezTo>
                  <a:pt x="7867229" y="6037623"/>
                  <a:pt x="7873771" y="6037623"/>
                  <a:pt x="7878132" y="6032928"/>
                </a:cubicBezTo>
                <a:cubicBezTo>
                  <a:pt x="7882340" y="6028415"/>
                  <a:pt x="7882705" y="6019813"/>
                  <a:pt x="7877526" y="6015723"/>
                </a:cubicBezTo>
                <a:lnTo>
                  <a:pt x="7871529" y="6010968"/>
                </a:lnTo>
                <a:cubicBezTo>
                  <a:pt x="7866382" y="6006879"/>
                  <a:pt x="7859053" y="6006485"/>
                  <a:pt x="7854298" y="6011574"/>
                </a:cubicBezTo>
                <a:cubicBezTo>
                  <a:pt x="7853541" y="6012391"/>
                  <a:pt x="7852936" y="6013391"/>
                  <a:pt x="7852451" y="6014421"/>
                </a:cubicBezTo>
                <a:cubicBezTo>
                  <a:pt x="7851997" y="6014421"/>
                  <a:pt x="7851603" y="6014391"/>
                  <a:pt x="7851210" y="6014451"/>
                </a:cubicBezTo>
                <a:close/>
                <a:moveTo>
                  <a:pt x="7824379" y="5931517"/>
                </a:moveTo>
                <a:cubicBezTo>
                  <a:pt x="7826166" y="5947117"/>
                  <a:pt x="7850422" y="5944603"/>
                  <a:pt x="7848636" y="5929004"/>
                </a:cubicBezTo>
                <a:cubicBezTo>
                  <a:pt x="7846849" y="5913404"/>
                  <a:pt x="7822592" y="5915918"/>
                  <a:pt x="7824379" y="5931517"/>
                </a:cubicBezTo>
                <a:close/>
                <a:moveTo>
                  <a:pt x="7791642" y="5964867"/>
                </a:moveTo>
                <a:cubicBezTo>
                  <a:pt x="7793430" y="5980436"/>
                  <a:pt x="7817323" y="5975498"/>
                  <a:pt x="7815536" y="5959990"/>
                </a:cubicBezTo>
                <a:cubicBezTo>
                  <a:pt x="7813749" y="5944421"/>
                  <a:pt x="7789856" y="5949358"/>
                  <a:pt x="7791642" y="5964867"/>
                </a:cubicBezTo>
                <a:close/>
                <a:moveTo>
                  <a:pt x="7783345" y="6001275"/>
                </a:moveTo>
                <a:cubicBezTo>
                  <a:pt x="7784102" y="6007606"/>
                  <a:pt x="7789614" y="6013331"/>
                  <a:pt x="7796367" y="6012543"/>
                </a:cubicBezTo>
                <a:lnTo>
                  <a:pt x="7801757" y="6011907"/>
                </a:lnTo>
                <a:cubicBezTo>
                  <a:pt x="7808086" y="6011180"/>
                  <a:pt x="7813809" y="6005607"/>
                  <a:pt x="7813023" y="5998882"/>
                </a:cubicBezTo>
                <a:cubicBezTo>
                  <a:pt x="7812265" y="5992552"/>
                  <a:pt x="7806754" y="5986827"/>
                  <a:pt x="7800001" y="5987584"/>
                </a:cubicBezTo>
                <a:lnTo>
                  <a:pt x="7794611" y="5988220"/>
                </a:lnTo>
                <a:cubicBezTo>
                  <a:pt x="7788312" y="5988978"/>
                  <a:pt x="7782558" y="5994551"/>
                  <a:pt x="7783345" y="6001275"/>
                </a:cubicBezTo>
                <a:close/>
                <a:moveTo>
                  <a:pt x="7705365" y="6056827"/>
                </a:moveTo>
                <a:lnTo>
                  <a:pt x="7711361" y="6061583"/>
                </a:lnTo>
                <a:cubicBezTo>
                  <a:pt x="7711847" y="6061946"/>
                  <a:pt x="7712422" y="6061976"/>
                  <a:pt x="7712936" y="6062279"/>
                </a:cubicBezTo>
                <a:cubicBezTo>
                  <a:pt x="7714269" y="6067428"/>
                  <a:pt x="7718357" y="6071760"/>
                  <a:pt x="7725231" y="6070972"/>
                </a:cubicBezTo>
                <a:lnTo>
                  <a:pt x="7728563" y="6070579"/>
                </a:lnTo>
                <a:cubicBezTo>
                  <a:pt x="7735164" y="6069822"/>
                  <a:pt x="7738374" y="6065036"/>
                  <a:pt x="7738919" y="6059916"/>
                </a:cubicBezTo>
                <a:cubicBezTo>
                  <a:pt x="7741554" y="6057463"/>
                  <a:pt x="7743220" y="6054131"/>
                  <a:pt x="7742645" y="6050254"/>
                </a:cubicBezTo>
                <a:cubicBezTo>
                  <a:pt x="7741978" y="6045832"/>
                  <a:pt x="7738798" y="6041561"/>
                  <a:pt x="7734589" y="6039955"/>
                </a:cubicBezTo>
                <a:cubicBezTo>
                  <a:pt x="7732076" y="6036351"/>
                  <a:pt x="7727594" y="6033988"/>
                  <a:pt x="7723263" y="6034625"/>
                </a:cubicBezTo>
                <a:cubicBezTo>
                  <a:pt x="7721234" y="6034927"/>
                  <a:pt x="7719508" y="6035745"/>
                  <a:pt x="7717964" y="6036775"/>
                </a:cubicBezTo>
                <a:cubicBezTo>
                  <a:pt x="7713512" y="6035139"/>
                  <a:pt x="7708515" y="6035806"/>
                  <a:pt x="7704912" y="6039622"/>
                </a:cubicBezTo>
                <a:cubicBezTo>
                  <a:pt x="7700672" y="6044044"/>
                  <a:pt x="7700187" y="6052708"/>
                  <a:pt x="7705365" y="6056827"/>
                </a:cubicBezTo>
                <a:close/>
                <a:moveTo>
                  <a:pt x="7658275" y="6052223"/>
                </a:moveTo>
                <a:cubicBezTo>
                  <a:pt x="7647918" y="6040531"/>
                  <a:pt x="7628749" y="6055585"/>
                  <a:pt x="7639166" y="6067368"/>
                </a:cubicBezTo>
                <a:cubicBezTo>
                  <a:pt x="7649523" y="6079060"/>
                  <a:pt x="7668693" y="6064006"/>
                  <a:pt x="7658275" y="6052223"/>
                </a:cubicBezTo>
                <a:close/>
                <a:moveTo>
                  <a:pt x="7623359" y="6041167"/>
                </a:moveTo>
                <a:cubicBezTo>
                  <a:pt x="7628568" y="6046710"/>
                  <a:pt x="7635896" y="6048861"/>
                  <a:pt x="7643316" y="6048558"/>
                </a:cubicBezTo>
                <a:cubicBezTo>
                  <a:pt x="7649675" y="6048285"/>
                  <a:pt x="7655368" y="6041954"/>
                  <a:pt x="7654641" y="6035563"/>
                </a:cubicBezTo>
                <a:cubicBezTo>
                  <a:pt x="7653885" y="6028839"/>
                  <a:pt x="7648463" y="6023962"/>
                  <a:pt x="7641649" y="6024235"/>
                </a:cubicBezTo>
                <a:cubicBezTo>
                  <a:pt x="7641286" y="6024235"/>
                  <a:pt x="7641256" y="6024235"/>
                  <a:pt x="7641044" y="6024265"/>
                </a:cubicBezTo>
                <a:cubicBezTo>
                  <a:pt x="7640923" y="6024235"/>
                  <a:pt x="7640893" y="6024235"/>
                  <a:pt x="7640802" y="6024205"/>
                </a:cubicBezTo>
                <a:lnTo>
                  <a:pt x="7640802" y="6024205"/>
                </a:lnTo>
                <a:cubicBezTo>
                  <a:pt x="7640226" y="6023690"/>
                  <a:pt x="7639651" y="6023175"/>
                  <a:pt x="7639166" y="6022569"/>
                </a:cubicBezTo>
                <a:cubicBezTo>
                  <a:pt x="7634654" y="6017783"/>
                  <a:pt x="7625903" y="6019359"/>
                  <a:pt x="7621996" y="6023993"/>
                </a:cubicBezTo>
                <a:cubicBezTo>
                  <a:pt x="7617302" y="6029445"/>
                  <a:pt x="7618816" y="6036351"/>
                  <a:pt x="7623359" y="6041167"/>
                </a:cubicBezTo>
                <a:close/>
                <a:moveTo>
                  <a:pt x="7578752" y="6105230"/>
                </a:moveTo>
                <a:lnTo>
                  <a:pt x="7582325" y="6109289"/>
                </a:lnTo>
                <a:cubicBezTo>
                  <a:pt x="7586686" y="6114226"/>
                  <a:pt x="7593318" y="6116559"/>
                  <a:pt x="7599253" y="6112500"/>
                </a:cubicBezTo>
                <a:cubicBezTo>
                  <a:pt x="7604159" y="6109168"/>
                  <a:pt x="7606854" y="6100535"/>
                  <a:pt x="7602463" y="6095568"/>
                </a:cubicBezTo>
                <a:lnTo>
                  <a:pt x="7598890" y="6091509"/>
                </a:lnTo>
                <a:cubicBezTo>
                  <a:pt x="7594529" y="6086572"/>
                  <a:pt x="7587897" y="6084240"/>
                  <a:pt x="7581961" y="6088298"/>
                </a:cubicBezTo>
                <a:cubicBezTo>
                  <a:pt x="7577056" y="6091630"/>
                  <a:pt x="7574361" y="6100263"/>
                  <a:pt x="7578752" y="6105230"/>
                </a:cubicBezTo>
                <a:close/>
                <a:moveTo>
                  <a:pt x="7596831" y="6148212"/>
                </a:moveTo>
                <a:lnTo>
                  <a:pt x="7593257" y="6144153"/>
                </a:lnTo>
                <a:cubicBezTo>
                  <a:pt x="7589048" y="6139397"/>
                  <a:pt x="7581083" y="6138004"/>
                  <a:pt x="7576087" y="6142548"/>
                </a:cubicBezTo>
                <a:cubicBezTo>
                  <a:pt x="7571332" y="6146879"/>
                  <a:pt x="7569939" y="6154572"/>
                  <a:pt x="7574482" y="6159692"/>
                </a:cubicBezTo>
                <a:lnTo>
                  <a:pt x="7576511" y="6161994"/>
                </a:lnTo>
                <a:cubicBezTo>
                  <a:pt x="7573755" y="6160661"/>
                  <a:pt x="7570545" y="6160146"/>
                  <a:pt x="7567789" y="6160873"/>
                </a:cubicBezTo>
                <a:cubicBezTo>
                  <a:pt x="7560854" y="6162690"/>
                  <a:pt x="7558159" y="6169203"/>
                  <a:pt x="7559098" y="6175745"/>
                </a:cubicBezTo>
                <a:cubicBezTo>
                  <a:pt x="7560188" y="6183257"/>
                  <a:pt x="7564973" y="6189255"/>
                  <a:pt x="7571242" y="6193253"/>
                </a:cubicBezTo>
                <a:cubicBezTo>
                  <a:pt x="7576602" y="6196706"/>
                  <a:pt x="7584899" y="6194768"/>
                  <a:pt x="7587958" y="6189073"/>
                </a:cubicBezTo>
                <a:cubicBezTo>
                  <a:pt x="7591168" y="6183136"/>
                  <a:pt x="7589532" y="6176018"/>
                  <a:pt x="7583779" y="6172353"/>
                </a:cubicBezTo>
                <a:cubicBezTo>
                  <a:pt x="7583476" y="6172141"/>
                  <a:pt x="7583446" y="6172141"/>
                  <a:pt x="7583264" y="6172020"/>
                </a:cubicBezTo>
                <a:cubicBezTo>
                  <a:pt x="7583173" y="6171929"/>
                  <a:pt x="7583173" y="6171898"/>
                  <a:pt x="7583082" y="6171838"/>
                </a:cubicBezTo>
                <a:cubicBezTo>
                  <a:pt x="7583082" y="6171838"/>
                  <a:pt x="7583082" y="6171838"/>
                  <a:pt x="7583082" y="6171838"/>
                </a:cubicBezTo>
                <a:cubicBezTo>
                  <a:pt x="7582870" y="6171080"/>
                  <a:pt x="7582749" y="6170323"/>
                  <a:pt x="7582658" y="6169566"/>
                </a:cubicBezTo>
                <a:cubicBezTo>
                  <a:pt x="7582476" y="6168294"/>
                  <a:pt x="7581840" y="6167234"/>
                  <a:pt x="7581174" y="6166174"/>
                </a:cubicBezTo>
                <a:cubicBezTo>
                  <a:pt x="7585535" y="6168748"/>
                  <a:pt x="7591259" y="6168960"/>
                  <a:pt x="7595196" y="6165386"/>
                </a:cubicBezTo>
                <a:cubicBezTo>
                  <a:pt x="7599980" y="6161055"/>
                  <a:pt x="7601373" y="6153301"/>
                  <a:pt x="7596831" y="6148212"/>
                </a:cubicBezTo>
                <a:close/>
                <a:moveTo>
                  <a:pt x="7624086" y="6121890"/>
                </a:moveTo>
                <a:cubicBezTo>
                  <a:pt x="7618604" y="6117285"/>
                  <a:pt x="7612003" y="6118043"/>
                  <a:pt x="7606854" y="6122586"/>
                </a:cubicBezTo>
                <a:lnTo>
                  <a:pt x="7602796" y="6126191"/>
                </a:lnTo>
                <a:cubicBezTo>
                  <a:pt x="7598012" y="6130431"/>
                  <a:pt x="7598799" y="6139458"/>
                  <a:pt x="7603493" y="6143426"/>
                </a:cubicBezTo>
                <a:cubicBezTo>
                  <a:pt x="7608974" y="6148030"/>
                  <a:pt x="7615576" y="6147243"/>
                  <a:pt x="7620724" y="6142729"/>
                </a:cubicBezTo>
                <a:lnTo>
                  <a:pt x="7624782" y="6139125"/>
                </a:lnTo>
                <a:cubicBezTo>
                  <a:pt x="7629597" y="6134854"/>
                  <a:pt x="7628779" y="6125828"/>
                  <a:pt x="7624086" y="6121890"/>
                </a:cubicBezTo>
                <a:close/>
                <a:moveTo>
                  <a:pt x="7659366" y="6186135"/>
                </a:moveTo>
                <a:lnTo>
                  <a:pt x="7655762" y="6182076"/>
                </a:lnTo>
                <a:cubicBezTo>
                  <a:pt x="7651522" y="6177320"/>
                  <a:pt x="7643134" y="6176684"/>
                  <a:pt x="7638530" y="6181319"/>
                </a:cubicBezTo>
                <a:cubicBezTo>
                  <a:pt x="7633807" y="6186044"/>
                  <a:pt x="7633231" y="6193435"/>
                  <a:pt x="7637743" y="6198523"/>
                </a:cubicBezTo>
                <a:lnTo>
                  <a:pt x="7637925" y="6198735"/>
                </a:lnTo>
                <a:cubicBezTo>
                  <a:pt x="7634866" y="6201492"/>
                  <a:pt x="7633322" y="6205520"/>
                  <a:pt x="7633837" y="6210124"/>
                </a:cubicBezTo>
                <a:lnTo>
                  <a:pt x="7634443" y="6215516"/>
                </a:lnTo>
                <a:cubicBezTo>
                  <a:pt x="7635169" y="6221847"/>
                  <a:pt x="7642801" y="6226542"/>
                  <a:pt x="7648827" y="6225027"/>
                </a:cubicBezTo>
                <a:cubicBezTo>
                  <a:pt x="7655701" y="6223300"/>
                  <a:pt x="7659124" y="6217454"/>
                  <a:pt x="7658336" y="6210639"/>
                </a:cubicBezTo>
                <a:lnTo>
                  <a:pt x="7657700" y="6205248"/>
                </a:lnTo>
                <a:cubicBezTo>
                  <a:pt x="7657670" y="6204854"/>
                  <a:pt x="7657367" y="6204521"/>
                  <a:pt x="7657276" y="6204127"/>
                </a:cubicBezTo>
                <a:cubicBezTo>
                  <a:pt x="7657670" y="6203824"/>
                  <a:pt x="7658185" y="6203703"/>
                  <a:pt x="7658548" y="6203339"/>
                </a:cubicBezTo>
                <a:cubicBezTo>
                  <a:pt x="7663303" y="6198614"/>
                  <a:pt x="7663878" y="6191223"/>
                  <a:pt x="7659366" y="6186135"/>
                </a:cubicBezTo>
                <a:close/>
                <a:moveTo>
                  <a:pt x="7688801" y="6193132"/>
                </a:moveTo>
                <a:cubicBezTo>
                  <a:pt x="7695736" y="6191708"/>
                  <a:pt x="7699067" y="6185317"/>
                  <a:pt x="7698309" y="6178744"/>
                </a:cubicBezTo>
                <a:lnTo>
                  <a:pt x="7697674" y="6173353"/>
                </a:lnTo>
                <a:cubicBezTo>
                  <a:pt x="7696947" y="6167083"/>
                  <a:pt x="7689982" y="6163114"/>
                  <a:pt x="7684076" y="6163872"/>
                </a:cubicBezTo>
                <a:cubicBezTo>
                  <a:pt x="7684258" y="6162720"/>
                  <a:pt x="7684440" y="6161570"/>
                  <a:pt x="7684319" y="6160449"/>
                </a:cubicBezTo>
                <a:cubicBezTo>
                  <a:pt x="7688862" y="6163690"/>
                  <a:pt x="7695190" y="6163660"/>
                  <a:pt x="7699491" y="6159843"/>
                </a:cubicBezTo>
                <a:lnTo>
                  <a:pt x="7700429" y="6159025"/>
                </a:lnTo>
                <a:cubicBezTo>
                  <a:pt x="7706183" y="6168990"/>
                  <a:pt x="7724717" y="6165628"/>
                  <a:pt x="7723111" y="6151938"/>
                </a:cubicBezTo>
                <a:cubicBezTo>
                  <a:pt x="7722051" y="6142638"/>
                  <a:pt x="7713057" y="6139821"/>
                  <a:pt x="7706304" y="6142214"/>
                </a:cubicBezTo>
                <a:cubicBezTo>
                  <a:pt x="7705820" y="6141094"/>
                  <a:pt x="7705305" y="6139973"/>
                  <a:pt x="7704457" y="6139064"/>
                </a:cubicBezTo>
                <a:cubicBezTo>
                  <a:pt x="7700005" y="6134097"/>
                  <a:pt x="7692192" y="6133794"/>
                  <a:pt x="7687226" y="6138156"/>
                </a:cubicBezTo>
                <a:lnTo>
                  <a:pt x="7683168" y="6141760"/>
                </a:lnTo>
                <a:cubicBezTo>
                  <a:pt x="7680231" y="6144365"/>
                  <a:pt x="7679140" y="6148242"/>
                  <a:pt x="7679474" y="6151998"/>
                </a:cubicBezTo>
                <a:lnTo>
                  <a:pt x="7673780" y="6147485"/>
                </a:lnTo>
                <a:cubicBezTo>
                  <a:pt x="7668632" y="6143396"/>
                  <a:pt x="7660728" y="6144365"/>
                  <a:pt x="7656670" y="6149544"/>
                </a:cubicBezTo>
                <a:cubicBezTo>
                  <a:pt x="7652582" y="6154755"/>
                  <a:pt x="7653551" y="6162569"/>
                  <a:pt x="7658730" y="6166658"/>
                </a:cubicBezTo>
                <a:lnTo>
                  <a:pt x="7664726" y="6171414"/>
                </a:lnTo>
                <a:cubicBezTo>
                  <a:pt x="7667360" y="6173504"/>
                  <a:pt x="7670722" y="6174231"/>
                  <a:pt x="7673932" y="6173776"/>
                </a:cubicBezTo>
                <a:cubicBezTo>
                  <a:pt x="7673659" y="6175230"/>
                  <a:pt x="7673568" y="6176745"/>
                  <a:pt x="7673750" y="6178259"/>
                </a:cubicBezTo>
                <a:lnTo>
                  <a:pt x="7674386" y="6183651"/>
                </a:lnTo>
                <a:cubicBezTo>
                  <a:pt x="7675174" y="6190163"/>
                  <a:pt x="7682774" y="6194374"/>
                  <a:pt x="7688801" y="6193132"/>
                </a:cubicBezTo>
                <a:close/>
                <a:moveTo>
                  <a:pt x="7710272" y="6235477"/>
                </a:moveTo>
                <a:cubicBezTo>
                  <a:pt x="7699855" y="6223725"/>
                  <a:pt x="7681472" y="6239718"/>
                  <a:pt x="7691890" y="6251470"/>
                </a:cubicBezTo>
                <a:cubicBezTo>
                  <a:pt x="7702277" y="6263253"/>
                  <a:pt x="7720689" y="6247230"/>
                  <a:pt x="7710272" y="6235477"/>
                </a:cubicBezTo>
                <a:close/>
                <a:moveTo>
                  <a:pt x="7761693" y="6252864"/>
                </a:moveTo>
                <a:cubicBezTo>
                  <a:pt x="7757272" y="6248986"/>
                  <a:pt x="7752002" y="6249380"/>
                  <a:pt x="7747520" y="6251955"/>
                </a:cubicBezTo>
                <a:cubicBezTo>
                  <a:pt x="7743462" y="6245867"/>
                  <a:pt x="7737315" y="6241474"/>
                  <a:pt x="7729562" y="6240868"/>
                </a:cubicBezTo>
                <a:cubicBezTo>
                  <a:pt x="7723232" y="6240354"/>
                  <a:pt x="7716328" y="6243564"/>
                  <a:pt x="7715329" y="6250561"/>
                </a:cubicBezTo>
                <a:cubicBezTo>
                  <a:pt x="7714481" y="6256528"/>
                  <a:pt x="7718236" y="6264252"/>
                  <a:pt x="7725049" y="6264798"/>
                </a:cubicBezTo>
                <a:cubicBezTo>
                  <a:pt x="7725807" y="6264858"/>
                  <a:pt x="7726534" y="6265010"/>
                  <a:pt x="7727261" y="6265131"/>
                </a:cubicBezTo>
                <a:cubicBezTo>
                  <a:pt x="7727291" y="6265161"/>
                  <a:pt x="7727291" y="6265192"/>
                  <a:pt x="7727321" y="6265222"/>
                </a:cubicBezTo>
                <a:cubicBezTo>
                  <a:pt x="7727351" y="6265282"/>
                  <a:pt x="7727412" y="6265343"/>
                  <a:pt x="7727442" y="6265404"/>
                </a:cubicBezTo>
                <a:cubicBezTo>
                  <a:pt x="7727473" y="6265525"/>
                  <a:pt x="7727594" y="6265828"/>
                  <a:pt x="7727836" y="6266433"/>
                </a:cubicBezTo>
                <a:cubicBezTo>
                  <a:pt x="7729895" y="6271855"/>
                  <a:pt x="7735497" y="6274945"/>
                  <a:pt x="7741100" y="6274127"/>
                </a:cubicBezTo>
                <a:cubicBezTo>
                  <a:pt x="7741282" y="6274309"/>
                  <a:pt x="7741372" y="6274611"/>
                  <a:pt x="7741585" y="6274763"/>
                </a:cubicBezTo>
                <a:cubicBezTo>
                  <a:pt x="7747035" y="6279549"/>
                  <a:pt x="7753849" y="6278004"/>
                  <a:pt x="7758785" y="6273612"/>
                </a:cubicBezTo>
                <a:lnTo>
                  <a:pt x="7762843" y="6270008"/>
                </a:lnTo>
                <a:cubicBezTo>
                  <a:pt x="7767779" y="6265706"/>
                  <a:pt x="7766205" y="6256801"/>
                  <a:pt x="7761693" y="6252864"/>
                </a:cubicBezTo>
                <a:close/>
                <a:moveTo>
                  <a:pt x="7790461" y="6229328"/>
                </a:moveTo>
                <a:cubicBezTo>
                  <a:pt x="7789341" y="6219605"/>
                  <a:pt x="7779529" y="6217576"/>
                  <a:pt x="7772776" y="6221211"/>
                </a:cubicBezTo>
                <a:cubicBezTo>
                  <a:pt x="7773079" y="6218696"/>
                  <a:pt x="7772473" y="6216000"/>
                  <a:pt x="7770142" y="6213366"/>
                </a:cubicBezTo>
                <a:cubicBezTo>
                  <a:pt x="7759876" y="6201795"/>
                  <a:pt x="7739586" y="6215334"/>
                  <a:pt x="7749973" y="6227056"/>
                </a:cubicBezTo>
                <a:cubicBezTo>
                  <a:pt x="7754788" y="6232508"/>
                  <a:pt x="7761753" y="6232266"/>
                  <a:pt x="7766780" y="6229419"/>
                </a:cubicBezTo>
                <a:cubicBezTo>
                  <a:pt x="7766508" y="6230691"/>
                  <a:pt x="7766266" y="6231963"/>
                  <a:pt x="7766447" y="6233478"/>
                </a:cubicBezTo>
                <a:cubicBezTo>
                  <a:pt x="7768234" y="6249047"/>
                  <a:pt x="7792249" y="6244897"/>
                  <a:pt x="7790461" y="6229328"/>
                </a:cubicBezTo>
                <a:close/>
                <a:moveTo>
                  <a:pt x="7803060" y="6141336"/>
                </a:moveTo>
                <a:cubicBezTo>
                  <a:pt x="7802787" y="6135096"/>
                  <a:pt x="7796881" y="6128947"/>
                  <a:pt x="7790311" y="6129704"/>
                </a:cubicBezTo>
                <a:lnTo>
                  <a:pt x="7779560" y="6130946"/>
                </a:lnTo>
                <a:cubicBezTo>
                  <a:pt x="7776773" y="6131250"/>
                  <a:pt x="7774290" y="6132491"/>
                  <a:pt x="7772292" y="6134218"/>
                </a:cubicBezTo>
                <a:cubicBezTo>
                  <a:pt x="7761904" y="6123434"/>
                  <a:pt x="7746551" y="6141457"/>
                  <a:pt x="7756665" y="6152907"/>
                </a:cubicBezTo>
                <a:cubicBezTo>
                  <a:pt x="7757877" y="6154270"/>
                  <a:pt x="7759179" y="6155148"/>
                  <a:pt x="7760481" y="6155754"/>
                </a:cubicBezTo>
                <a:lnTo>
                  <a:pt x="7759361" y="6155875"/>
                </a:lnTo>
                <a:cubicBezTo>
                  <a:pt x="7755212" y="6156360"/>
                  <a:pt x="7751487" y="6159025"/>
                  <a:pt x="7749519" y="6162690"/>
                </a:cubicBezTo>
                <a:cubicBezTo>
                  <a:pt x="7743734" y="6154451"/>
                  <a:pt x="7728533" y="6157299"/>
                  <a:pt x="7727655" y="6168506"/>
                </a:cubicBezTo>
                <a:cubicBezTo>
                  <a:pt x="7721749" y="6171626"/>
                  <a:pt x="7718145" y="6180077"/>
                  <a:pt x="7722445" y="6187135"/>
                </a:cubicBezTo>
                <a:cubicBezTo>
                  <a:pt x="7717872" y="6184651"/>
                  <a:pt x="7712815" y="6183197"/>
                  <a:pt x="7707516" y="6183651"/>
                </a:cubicBezTo>
                <a:cubicBezTo>
                  <a:pt x="7701157" y="6184196"/>
                  <a:pt x="7695797" y="6190830"/>
                  <a:pt x="7696826" y="6197160"/>
                </a:cubicBezTo>
                <a:cubicBezTo>
                  <a:pt x="7697916" y="6203854"/>
                  <a:pt x="7703549" y="6208428"/>
                  <a:pt x="7710362" y="6207853"/>
                </a:cubicBezTo>
                <a:cubicBezTo>
                  <a:pt x="7710574" y="6207853"/>
                  <a:pt x="7710666" y="6207853"/>
                  <a:pt x="7710817" y="6207823"/>
                </a:cubicBezTo>
                <a:cubicBezTo>
                  <a:pt x="7710877" y="6207823"/>
                  <a:pt x="7710908" y="6207823"/>
                  <a:pt x="7710968" y="6207853"/>
                </a:cubicBezTo>
                <a:cubicBezTo>
                  <a:pt x="7711029" y="6207883"/>
                  <a:pt x="7711029" y="6207883"/>
                  <a:pt x="7711089" y="6207944"/>
                </a:cubicBezTo>
                <a:cubicBezTo>
                  <a:pt x="7711726" y="6208428"/>
                  <a:pt x="7712331" y="6208973"/>
                  <a:pt x="7712876" y="6209549"/>
                </a:cubicBezTo>
                <a:cubicBezTo>
                  <a:pt x="7717601" y="6214153"/>
                  <a:pt x="7726291" y="6212093"/>
                  <a:pt x="7729956" y="6207338"/>
                </a:cubicBezTo>
                <a:cubicBezTo>
                  <a:pt x="7733711" y="6202461"/>
                  <a:pt x="7732742" y="6196918"/>
                  <a:pt x="7729501" y="6192495"/>
                </a:cubicBezTo>
                <a:cubicBezTo>
                  <a:pt x="7735982" y="6193798"/>
                  <a:pt x="7742463" y="6187801"/>
                  <a:pt x="7743129" y="6180652"/>
                </a:cubicBezTo>
                <a:cubicBezTo>
                  <a:pt x="7744098" y="6180380"/>
                  <a:pt x="7745036" y="6180046"/>
                  <a:pt x="7745945" y="6179562"/>
                </a:cubicBezTo>
                <a:cubicBezTo>
                  <a:pt x="7745128" y="6181137"/>
                  <a:pt x="7744522" y="6182833"/>
                  <a:pt x="7744552" y="6184862"/>
                </a:cubicBezTo>
                <a:cubicBezTo>
                  <a:pt x="7744583" y="6190890"/>
                  <a:pt x="7750245" y="6197736"/>
                  <a:pt x="7756817" y="6196979"/>
                </a:cubicBezTo>
                <a:lnTo>
                  <a:pt x="7762208" y="6196342"/>
                </a:lnTo>
                <a:cubicBezTo>
                  <a:pt x="7763237" y="6196252"/>
                  <a:pt x="7764176" y="6195858"/>
                  <a:pt x="7765145" y="6195585"/>
                </a:cubicBezTo>
                <a:lnTo>
                  <a:pt x="7765872" y="6196161"/>
                </a:lnTo>
                <a:cubicBezTo>
                  <a:pt x="7771019" y="6200250"/>
                  <a:pt x="7778197" y="6200947"/>
                  <a:pt x="7783103" y="6195888"/>
                </a:cubicBezTo>
                <a:cubicBezTo>
                  <a:pt x="7787342" y="6191526"/>
                  <a:pt x="7788039" y="6182772"/>
                  <a:pt x="7782861" y="6178653"/>
                </a:cubicBezTo>
                <a:lnTo>
                  <a:pt x="7782073" y="6178017"/>
                </a:lnTo>
                <a:cubicBezTo>
                  <a:pt x="7790311" y="6177260"/>
                  <a:pt x="7797851" y="6166416"/>
                  <a:pt x="7791068" y="6157420"/>
                </a:cubicBezTo>
                <a:cubicBezTo>
                  <a:pt x="7790038" y="6156057"/>
                  <a:pt x="7788886" y="6155178"/>
                  <a:pt x="7787705" y="6154482"/>
                </a:cubicBezTo>
                <a:lnTo>
                  <a:pt x="7791491" y="6154028"/>
                </a:lnTo>
                <a:cubicBezTo>
                  <a:pt x="7798002" y="6153331"/>
                  <a:pt x="7803392" y="6148242"/>
                  <a:pt x="7803060" y="6141336"/>
                </a:cubicBezTo>
                <a:close/>
                <a:moveTo>
                  <a:pt x="7818443" y="6079968"/>
                </a:moveTo>
                <a:cubicBezTo>
                  <a:pt x="7817262" y="6073153"/>
                  <a:pt x="7810903" y="6069306"/>
                  <a:pt x="7804331" y="6070064"/>
                </a:cubicBezTo>
                <a:lnTo>
                  <a:pt x="7793580" y="6071306"/>
                </a:lnTo>
                <a:cubicBezTo>
                  <a:pt x="7792006" y="6071487"/>
                  <a:pt x="7790582" y="6072063"/>
                  <a:pt x="7789311" y="6072881"/>
                </a:cubicBezTo>
                <a:cubicBezTo>
                  <a:pt x="7791582" y="6072305"/>
                  <a:pt x="7793793" y="6071306"/>
                  <a:pt x="7795458" y="6069367"/>
                </a:cubicBezTo>
                <a:cubicBezTo>
                  <a:pt x="7799607" y="6064460"/>
                  <a:pt x="7799244" y="6056282"/>
                  <a:pt x="7794096" y="6052193"/>
                </a:cubicBezTo>
                <a:lnTo>
                  <a:pt x="7788099" y="6047437"/>
                </a:lnTo>
                <a:cubicBezTo>
                  <a:pt x="7782951" y="6043348"/>
                  <a:pt x="7775290" y="6043681"/>
                  <a:pt x="7770929" y="6048800"/>
                </a:cubicBezTo>
                <a:cubicBezTo>
                  <a:pt x="7766780" y="6053707"/>
                  <a:pt x="7767144" y="6061885"/>
                  <a:pt x="7772292" y="6065975"/>
                </a:cubicBezTo>
                <a:lnTo>
                  <a:pt x="7776228" y="6069095"/>
                </a:lnTo>
                <a:cubicBezTo>
                  <a:pt x="7768657" y="6065823"/>
                  <a:pt x="7758543" y="6069125"/>
                  <a:pt x="7759724" y="6079332"/>
                </a:cubicBezTo>
                <a:cubicBezTo>
                  <a:pt x="7760754" y="6088207"/>
                  <a:pt x="7769264" y="6092085"/>
                  <a:pt x="7775955" y="6090812"/>
                </a:cubicBezTo>
                <a:cubicBezTo>
                  <a:pt x="7773775" y="6092721"/>
                  <a:pt x="7772504" y="6095659"/>
                  <a:pt x="7772957" y="6099657"/>
                </a:cubicBezTo>
                <a:cubicBezTo>
                  <a:pt x="7774745" y="6115074"/>
                  <a:pt x="7799123" y="6115408"/>
                  <a:pt x="7797336" y="6099839"/>
                </a:cubicBezTo>
                <a:cubicBezTo>
                  <a:pt x="7797124" y="6098021"/>
                  <a:pt x="7796428" y="6096597"/>
                  <a:pt x="7795700" y="6095204"/>
                </a:cubicBezTo>
                <a:cubicBezTo>
                  <a:pt x="7796428" y="6095234"/>
                  <a:pt x="7797094" y="6095416"/>
                  <a:pt x="7797820" y="6095326"/>
                </a:cubicBezTo>
                <a:lnTo>
                  <a:pt x="7808571" y="6094084"/>
                </a:lnTo>
                <a:cubicBezTo>
                  <a:pt x="7815082" y="6093327"/>
                  <a:pt x="7819534" y="6086178"/>
                  <a:pt x="7818443" y="6079968"/>
                </a:cubicBezTo>
                <a:close/>
                <a:moveTo>
                  <a:pt x="7835039" y="6034503"/>
                </a:moveTo>
                <a:cubicBezTo>
                  <a:pt x="7833252" y="6018904"/>
                  <a:pt x="7809207" y="6023023"/>
                  <a:pt x="7810994" y="6038562"/>
                </a:cubicBezTo>
                <a:cubicBezTo>
                  <a:pt x="7812780" y="6054161"/>
                  <a:pt x="7836825" y="6050072"/>
                  <a:pt x="7835039" y="6034503"/>
                </a:cubicBezTo>
                <a:close/>
                <a:moveTo>
                  <a:pt x="7826892" y="6227541"/>
                </a:moveTo>
                <a:cubicBezTo>
                  <a:pt x="7836341" y="6240081"/>
                  <a:pt x="7854965" y="6224361"/>
                  <a:pt x="7845546" y="6211851"/>
                </a:cubicBezTo>
                <a:cubicBezTo>
                  <a:pt x="7836129" y="6199311"/>
                  <a:pt x="7817504" y="6215001"/>
                  <a:pt x="7826892" y="6227541"/>
                </a:cubicBezTo>
                <a:close/>
                <a:moveTo>
                  <a:pt x="7854298" y="6259436"/>
                </a:moveTo>
                <a:cubicBezTo>
                  <a:pt x="7849817" y="6254166"/>
                  <a:pt x="7842397" y="6254075"/>
                  <a:pt x="7837128" y="6258043"/>
                </a:cubicBezTo>
                <a:lnTo>
                  <a:pt x="7828467" y="6264556"/>
                </a:lnTo>
                <a:cubicBezTo>
                  <a:pt x="7823198" y="6268523"/>
                  <a:pt x="7822986" y="6276944"/>
                  <a:pt x="7827074" y="6281730"/>
                </a:cubicBezTo>
                <a:cubicBezTo>
                  <a:pt x="7831556" y="6287000"/>
                  <a:pt x="7838976" y="6287091"/>
                  <a:pt x="7844244" y="6283123"/>
                </a:cubicBezTo>
                <a:lnTo>
                  <a:pt x="7852906" y="6276611"/>
                </a:lnTo>
                <a:cubicBezTo>
                  <a:pt x="7858175" y="6272673"/>
                  <a:pt x="7858356" y="6264252"/>
                  <a:pt x="7854298" y="6259436"/>
                </a:cubicBezTo>
                <a:close/>
                <a:moveTo>
                  <a:pt x="7861264" y="6087117"/>
                </a:moveTo>
                <a:lnTo>
                  <a:pt x="7860628" y="6081725"/>
                </a:lnTo>
                <a:cubicBezTo>
                  <a:pt x="7859871" y="6075182"/>
                  <a:pt x="7855783" y="6069458"/>
                  <a:pt x="7848605" y="6069367"/>
                </a:cubicBezTo>
                <a:cubicBezTo>
                  <a:pt x="7842669" y="6069306"/>
                  <a:pt x="7835492" y="6074819"/>
                  <a:pt x="7836250" y="6081392"/>
                </a:cubicBezTo>
                <a:lnTo>
                  <a:pt x="7836856" y="6086784"/>
                </a:lnTo>
                <a:cubicBezTo>
                  <a:pt x="7837612" y="6093327"/>
                  <a:pt x="7841701" y="6099021"/>
                  <a:pt x="7848878" y="6099142"/>
                </a:cubicBezTo>
                <a:cubicBezTo>
                  <a:pt x="7854844" y="6099233"/>
                  <a:pt x="7862021" y="6093690"/>
                  <a:pt x="7861264" y="6087117"/>
                </a:cubicBezTo>
                <a:close/>
                <a:moveTo>
                  <a:pt x="7883219" y="6117801"/>
                </a:moveTo>
                <a:cubicBezTo>
                  <a:pt x="7882371" y="6116559"/>
                  <a:pt x="7881311" y="6115529"/>
                  <a:pt x="7880130" y="6114651"/>
                </a:cubicBezTo>
                <a:cubicBezTo>
                  <a:pt x="7879707" y="6113560"/>
                  <a:pt x="7879192" y="6112500"/>
                  <a:pt x="7878404" y="6111470"/>
                </a:cubicBezTo>
                <a:cubicBezTo>
                  <a:pt x="7870137" y="6100475"/>
                  <a:pt x="7855540" y="6112318"/>
                  <a:pt x="7858598" y="6123798"/>
                </a:cubicBezTo>
                <a:cubicBezTo>
                  <a:pt x="7858417" y="6124343"/>
                  <a:pt x="7858175" y="6124858"/>
                  <a:pt x="7858054" y="6125434"/>
                </a:cubicBezTo>
                <a:cubicBezTo>
                  <a:pt x="7856843" y="6131461"/>
                  <a:pt x="7859810" y="6136399"/>
                  <a:pt x="7863535" y="6140790"/>
                </a:cubicBezTo>
                <a:cubicBezTo>
                  <a:pt x="7867684" y="6145667"/>
                  <a:pt x="7876859" y="6144728"/>
                  <a:pt x="7880767" y="6140124"/>
                </a:cubicBezTo>
                <a:cubicBezTo>
                  <a:pt x="7883492" y="6136883"/>
                  <a:pt x="7884128" y="6133370"/>
                  <a:pt x="7883461" y="6129947"/>
                </a:cubicBezTo>
                <a:cubicBezTo>
                  <a:pt x="7885490" y="6126191"/>
                  <a:pt x="7885763" y="6121527"/>
                  <a:pt x="7883219" y="6117801"/>
                </a:cubicBezTo>
                <a:close/>
                <a:moveTo>
                  <a:pt x="9700424" y="3570296"/>
                </a:moveTo>
                <a:cubicBezTo>
                  <a:pt x="9702544" y="3585017"/>
                  <a:pt x="9725771" y="3583684"/>
                  <a:pt x="9723742" y="3568781"/>
                </a:cubicBezTo>
                <a:cubicBezTo>
                  <a:pt x="9723621" y="3567963"/>
                  <a:pt x="9723227" y="3567388"/>
                  <a:pt x="9722985" y="3566661"/>
                </a:cubicBezTo>
                <a:cubicBezTo>
                  <a:pt x="9724711" y="3560512"/>
                  <a:pt x="9721925" y="3555332"/>
                  <a:pt x="9716504" y="3552122"/>
                </a:cubicBezTo>
                <a:cubicBezTo>
                  <a:pt x="9714324" y="3550849"/>
                  <a:pt x="9712174" y="3549577"/>
                  <a:pt x="9710024" y="3548275"/>
                </a:cubicBezTo>
                <a:cubicBezTo>
                  <a:pt x="9704603" y="3545064"/>
                  <a:pt x="9696335" y="3548972"/>
                  <a:pt x="9694216" y="3554515"/>
                </a:cubicBezTo>
                <a:cubicBezTo>
                  <a:pt x="9691672" y="3561239"/>
                  <a:pt x="9694639" y="3566873"/>
                  <a:pt x="9700424" y="3570296"/>
                </a:cubicBezTo>
                <a:close/>
                <a:moveTo>
                  <a:pt x="9639222" y="3564601"/>
                </a:moveTo>
                <a:cubicBezTo>
                  <a:pt x="9637889" y="3567327"/>
                  <a:pt x="9637677" y="3570568"/>
                  <a:pt x="9639283" y="3573779"/>
                </a:cubicBezTo>
                <a:cubicBezTo>
                  <a:pt x="9639373" y="3574082"/>
                  <a:pt x="9639433" y="3574385"/>
                  <a:pt x="9639525" y="3574657"/>
                </a:cubicBezTo>
                <a:cubicBezTo>
                  <a:pt x="9630228" y="3571659"/>
                  <a:pt x="9618599" y="3581412"/>
                  <a:pt x="9625594" y="3591347"/>
                </a:cubicBezTo>
                <a:cubicBezTo>
                  <a:pt x="9630197" y="3597920"/>
                  <a:pt x="9634346" y="3606250"/>
                  <a:pt x="9641705" y="3610188"/>
                </a:cubicBezTo>
                <a:cubicBezTo>
                  <a:pt x="9642674" y="3610733"/>
                  <a:pt x="9643673" y="3611096"/>
                  <a:pt x="9644642" y="3611429"/>
                </a:cubicBezTo>
                <a:lnTo>
                  <a:pt x="9647368" y="3613489"/>
                </a:lnTo>
                <a:cubicBezTo>
                  <a:pt x="9652395" y="3617306"/>
                  <a:pt x="9660238" y="3615246"/>
                  <a:pt x="9663569" y="3610218"/>
                </a:cubicBezTo>
                <a:cubicBezTo>
                  <a:pt x="9663842" y="3609824"/>
                  <a:pt x="9664024" y="3609400"/>
                  <a:pt x="9664206" y="3608976"/>
                </a:cubicBezTo>
                <a:cubicBezTo>
                  <a:pt x="9665750" y="3608219"/>
                  <a:pt x="9667233" y="3607371"/>
                  <a:pt x="9668687" y="3606462"/>
                </a:cubicBezTo>
                <a:cubicBezTo>
                  <a:pt x="9670504" y="3605311"/>
                  <a:pt x="9671958" y="3603524"/>
                  <a:pt x="9672958" y="3601525"/>
                </a:cubicBezTo>
                <a:cubicBezTo>
                  <a:pt x="9674410" y="3600919"/>
                  <a:pt x="9675712" y="3600131"/>
                  <a:pt x="9676561" y="3599010"/>
                </a:cubicBezTo>
                <a:cubicBezTo>
                  <a:pt x="9677833" y="3597314"/>
                  <a:pt x="9678954" y="3595679"/>
                  <a:pt x="9679892" y="3593952"/>
                </a:cubicBezTo>
                <a:cubicBezTo>
                  <a:pt x="9679953" y="3594285"/>
                  <a:pt x="9679862" y="3594558"/>
                  <a:pt x="9679953" y="3594891"/>
                </a:cubicBezTo>
                <a:cubicBezTo>
                  <a:pt x="9683768" y="3609854"/>
                  <a:pt x="9706057" y="3600798"/>
                  <a:pt x="9702271" y="3586046"/>
                </a:cubicBezTo>
                <a:cubicBezTo>
                  <a:pt x="9699546" y="3575415"/>
                  <a:pt x="9687614" y="3577020"/>
                  <a:pt x="9682254" y="3584108"/>
                </a:cubicBezTo>
                <a:cubicBezTo>
                  <a:pt x="9682224" y="3583017"/>
                  <a:pt x="9682345" y="3581957"/>
                  <a:pt x="9682073" y="3580685"/>
                </a:cubicBezTo>
                <a:cubicBezTo>
                  <a:pt x="9681437" y="3577868"/>
                  <a:pt x="9682799" y="3576808"/>
                  <a:pt x="9681073" y="3580927"/>
                </a:cubicBezTo>
                <a:cubicBezTo>
                  <a:pt x="9683526" y="3575112"/>
                  <a:pt x="9682496" y="3568296"/>
                  <a:pt x="9676561" y="3565025"/>
                </a:cubicBezTo>
                <a:cubicBezTo>
                  <a:pt x="9673714" y="3563450"/>
                  <a:pt x="9669838" y="3563268"/>
                  <a:pt x="9666537" y="3564419"/>
                </a:cubicBezTo>
                <a:cubicBezTo>
                  <a:pt x="9665326" y="3563632"/>
                  <a:pt x="9663963" y="3563087"/>
                  <a:pt x="9662449" y="3562511"/>
                </a:cubicBezTo>
                <a:cubicBezTo>
                  <a:pt x="9661965" y="3562269"/>
                  <a:pt x="9661450" y="3562026"/>
                  <a:pt x="9660995" y="3561754"/>
                </a:cubicBezTo>
                <a:cubicBezTo>
                  <a:pt x="9659239" y="3560482"/>
                  <a:pt x="9657331" y="3559391"/>
                  <a:pt x="9655575" y="3558089"/>
                </a:cubicBezTo>
                <a:cubicBezTo>
                  <a:pt x="9649094" y="3553303"/>
                  <a:pt x="9641674" y="3558149"/>
                  <a:pt x="9639222" y="3564601"/>
                </a:cubicBezTo>
                <a:close/>
                <a:moveTo>
                  <a:pt x="9612330" y="3985449"/>
                </a:moveTo>
                <a:cubicBezTo>
                  <a:pt x="9615146" y="3984420"/>
                  <a:pt x="9617539" y="3982330"/>
                  <a:pt x="9618871" y="3979119"/>
                </a:cubicBezTo>
                <a:cubicBezTo>
                  <a:pt x="9619507" y="3977635"/>
                  <a:pt x="9619749" y="3975908"/>
                  <a:pt x="9619659" y="3974151"/>
                </a:cubicBezTo>
                <a:cubicBezTo>
                  <a:pt x="9621355" y="3974121"/>
                  <a:pt x="9623081" y="3973757"/>
                  <a:pt x="9624685" y="3972879"/>
                </a:cubicBezTo>
                <a:lnTo>
                  <a:pt x="9629379" y="3970335"/>
                </a:lnTo>
                <a:cubicBezTo>
                  <a:pt x="9634891" y="3967336"/>
                  <a:pt x="9637950" y="3960006"/>
                  <a:pt x="9634739" y="3954221"/>
                </a:cubicBezTo>
                <a:cubicBezTo>
                  <a:pt x="9631651" y="3948678"/>
                  <a:pt x="9624504" y="3945679"/>
                  <a:pt x="9618629" y="3948889"/>
                </a:cubicBezTo>
                <a:lnTo>
                  <a:pt x="9613935" y="3951434"/>
                </a:lnTo>
                <a:cubicBezTo>
                  <a:pt x="9610119" y="3953494"/>
                  <a:pt x="9607546" y="3957643"/>
                  <a:pt x="9607333" y="3961914"/>
                </a:cubicBezTo>
                <a:lnTo>
                  <a:pt x="9605183" y="3961278"/>
                </a:lnTo>
                <a:cubicBezTo>
                  <a:pt x="9598975" y="3959431"/>
                  <a:pt x="9592162" y="3961278"/>
                  <a:pt x="9589466" y="3967730"/>
                </a:cubicBezTo>
                <a:cubicBezTo>
                  <a:pt x="9587165" y="3973212"/>
                  <a:pt x="9589648" y="3981603"/>
                  <a:pt x="9595917" y="3983450"/>
                </a:cubicBezTo>
                <a:lnTo>
                  <a:pt x="9603154" y="3985601"/>
                </a:lnTo>
                <a:cubicBezTo>
                  <a:pt x="9604062" y="3985874"/>
                  <a:pt x="9605001" y="3985874"/>
                  <a:pt x="9605910" y="3985995"/>
                </a:cubicBezTo>
                <a:cubicBezTo>
                  <a:pt x="9605001" y="3986267"/>
                  <a:pt x="9604093" y="3986449"/>
                  <a:pt x="9603215" y="3986934"/>
                </a:cubicBezTo>
                <a:lnTo>
                  <a:pt x="9598521" y="3989478"/>
                </a:lnTo>
                <a:cubicBezTo>
                  <a:pt x="9592979" y="3992477"/>
                  <a:pt x="9591314" y="4001019"/>
                  <a:pt x="9594887" y="4006077"/>
                </a:cubicBezTo>
                <a:cubicBezTo>
                  <a:pt x="9598854" y="4011711"/>
                  <a:pt x="9605547" y="4012953"/>
                  <a:pt x="9611483" y="4009712"/>
                </a:cubicBezTo>
                <a:lnTo>
                  <a:pt x="9616176" y="4007168"/>
                </a:lnTo>
                <a:cubicBezTo>
                  <a:pt x="9621718" y="4004138"/>
                  <a:pt x="9623383" y="3995627"/>
                  <a:pt x="9619810" y="3990569"/>
                </a:cubicBezTo>
                <a:cubicBezTo>
                  <a:pt x="9617811" y="3987782"/>
                  <a:pt x="9615177" y="3986086"/>
                  <a:pt x="9612330" y="3985449"/>
                </a:cubicBezTo>
                <a:close/>
                <a:moveTo>
                  <a:pt x="9433114" y="4479085"/>
                </a:moveTo>
                <a:cubicBezTo>
                  <a:pt x="9435386" y="4475510"/>
                  <a:pt x="9435900" y="4471088"/>
                  <a:pt x="9433477" y="4466999"/>
                </a:cubicBezTo>
                <a:cubicBezTo>
                  <a:pt x="9430479" y="4461941"/>
                  <a:pt x="9422515" y="4459124"/>
                  <a:pt x="9417367" y="4462880"/>
                </a:cubicBezTo>
                <a:cubicBezTo>
                  <a:pt x="9412340" y="4466545"/>
                  <a:pt x="9408251" y="4471361"/>
                  <a:pt x="9408221" y="4477934"/>
                </a:cubicBezTo>
                <a:cubicBezTo>
                  <a:pt x="9408191" y="4483931"/>
                  <a:pt x="9411068" y="4488747"/>
                  <a:pt x="9414913" y="4493109"/>
                </a:cubicBezTo>
                <a:cubicBezTo>
                  <a:pt x="9419093" y="4497865"/>
                  <a:pt x="9427330" y="4497259"/>
                  <a:pt x="9431539" y="4492958"/>
                </a:cubicBezTo>
                <a:cubicBezTo>
                  <a:pt x="9435415" y="4488990"/>
                  <a:pt x="9435476" y="4483568"/>
                  <a:pt x="9433114" y="4479085"/>
                </a:cubicBezTo>
                <a:close/>
                <a:moveTo>
                  <a:pt x="9427178" y="4409539"/>
                </a:moveTo>
                <a:cubicBezTo>
                  <a:pt x="9417730" y="4407964"/>
                  <a:pt x="9411613" y="4416597"/>
                  <a:pt x="9412309" y="4423715"/>
                </a:cubicBezTo>
                <a:cubicBezTo>
                  <a:pt x="9410341" y="4418687"/>
                  <a:pt x="9405677" y="4415658"/>
                  <a:pt x="9400015" y="4416051"/>
                </a:cubicBezTo>
                <a:cubicBezTo>
                  <a:pt x="9392625" y="4416566"/>
                  <a:pt x="9383904" y="4418111"/>
                  <a:pt x="9378726" y="4423897"/>
                </a:cubicBezTo>
                <a:cubicBezTo>
                  <a:pt x="9377908" y="4424472"/>
                  <a:pt x="9377120" y="4425078"/>
                  <a:pt x="9376424" y="4425774"/>
                </a:cubicBezTo>
                <a:cubicBezTo>
                  <a:pt x="9372941" y="4429258"/>
                  <a:pt x="9371730" y="4434316"/>
                  <a:pt x="9373729" y="4438981"/>
                </a:cubicBezTo>
                <a:cubicBezTo>
                  <a:pt x="9375728" y="4443615"/>
                  <a:pt x="9379543" y="4445069"/>
                  <a:pt x="9383994" y="4446341"/>
                </a:cubicBezTo>
                <a:cubicBezTo>
                  <a:pt x="9380482" y="4445342"/>
                  <a:pt x="9384358" y="4446523"/>
                  <a:pt x="9385024" y="4446796"/>
                </a:cubicBezTo>
                <a:cubicBezTo>
                  <a:pt x="9385903" y="4447129"/>
                  <a:pt x="9386750" y="4447553"/>
                  <a:pt x="9387628" y="4447916"/>
                </a:cubicBezTo>
                <a:cubicBezTo>
                  <a:pt x="9387780" y="4447977"/>
                  <a:pt x="9387841" y="4448007"/>
                  <a:pt x="9387962" y="4448068"/>
                </a:cubicBezTo>
                <a:cubicBezTo>
                  <a:pt x="9388234" y="4448250"/>
                  <a:pt x="9388477" y="4448431"/>
                  <a:pt x="9388719" y="4448613"/>
                </a:cubicBezTo>
                <a:cubicBezTo>
                  <a:pt x="9391354" y="4453884"/>
                  <a:pt x="9398228" y="4456276"/>
                  <a:pt x="9403588" y="4454005"/>
                </a:cubicBezTo>
                <a:cubicBezTo>
                  <a:pt x="9409675" y="4451430"/>
                  <a:pt x="9412067" y="4444554"/>
                  <a:pt x="9409826" y="4438587"/>
                </a:cubicBezTo>
                <a:cubicBezTo>
                  <a:pt x="9409584" y="4437951"/>
                  <a:pt x="9409221" y="4437436"/>
                  <a:pt x="9408917" y="4436860"/>
                </a:cubicBezTo>
                <a:cubicBezTo>
                  <a:pt x="9411734" y="4434498"/>
                  <a:pt x="9413521" y="4430803"/>
                  <a:pt x="9413309" y="4427198"/>
                </a:cubicBezTo>
                <a:cubicBezTo>
                  <a:pt x="9414550" y="4429621"/>
                  <a:pt x="9416912" y="4431499"/>
                  <a:pt x="9420638" y="4432105"/>
                </a:cubicBezTo>
                <a:cubicBezTo>
                  <a:pt x="9435325" y="4434589"/>
                  <a:pt x="9442108" y="4412023"/>
                  <a:pt x="9427178" y="4409539"/>
                </a:cubicBezTo>
                <a:close/>
                <a:moveTo>
                  <a:pt x="9249416" y="4773291"/>
                </a:moveTo>
                <a:cubicBezTo>
                  <a:pt x="9250052" y="4773594"/>
                  <a:pt x="9250597" y="4774018"/>
                  <a:pt x="9251324" y="4774200"/>
                </a:cubicBezTo>
                <a:cubicBezTo>
                  <a:pt x="9257169" y="4775623"/>
                  <a:pt x="9264467" y="4771837"/>
                  <a:pt x="9265527" y="4765536"/>
                </a:cubicBezTo>
                <a:lnTo>
                  <a:pt x="9266374" y="4760387"/>
                </a:lnTo>
                <a:cubicBezTo>
                  <a:pt x="9267162" y="4755753"/>
                  <a:pt x="9265557" y="4751058"/>
                  <a:pt x="9262045" y="4748301"/>
                </a:cubicBezTo>
                <a:cubicBezTo>
                  <a:pt x="9263376" y="4746515"/>
                  <a:pt x="9264436" y="4744546"/>
                  <a:pt x="9264618" y="4742395"/>
                </a:cubicBezTo>
                <a:cubicBezTo>
                  <a:pt x="9265224" y="4735671"/>
                  <a:pt x="9260227" y="4730673"/>
                  <a:pt x="9253928" y="4729643"/>
                </a:cubicBezTo>
                <a:lnTo>
                  <a:pt x="9248780" y="4728795"/>
                </a:lnTo>
                <a:cubicBezTo>
                  <a:pt x="9242511" y="4727735"/>
                  <a:pt x="9236546" y="4733490"/>
                  <a:pt x="9236031" y="4739487"/>
                </a:cubicBezTo>
                <a:cubicBezTo>
                  <a:pt x="9235486" y="4745515"/>
                  <a:pt x="9239544" y="4749998"/>
                  <a:pt x="9244904" y="4751633"/>
                </a:cubicBezTo>
                <a:cubicBezTo>
                  <a:pt x="9244299" y="4752633"/>
                  <a:pt x="9243692" y="4753663"/>
                  <a:pt x="9243481" y="4754844"/>
                </a:cubicBezTo>
                <a:lnTo>
                  <a:pt x="9242632" y="4759993"/>
                </a:lnTo>
                <a:cubicBezTo>
                  <a:pt x="9241996" y="4763689"/>
                  <a:pt x="9243026" y="4767294"/>
                  <a:pt x="9245177" y="4770050"/>
                </a:cubicBezTo>
                <a:cubicBezTo>
                  <a:pt x="9240694" y="4767384"/>
                  <a:pt x="9235092" y="4767233"/>
                  <a:pt x="9230943" y="4771080"/>
                </a:cubicBezTo>
                <a:cubicBezTo>
                  <a:pt x="9226492" y="4775199"/>
                  <a:pt x="9225583" y="4783438"/>
                  <a:pt x="9230277" y="4787830"/>
                </a:cubicBezTo>
                <a:lnTo>
                  <a:pt x="9234123" y="4791435"/>
                </a:lnTo>
                <a:cubicBezTo>
                  <a:pt x="9238787" y="4795796"/>
                  <a:pt x="9245933" y="4796644"/>
                  <a:pt x="9250869" y="4792071"/>
                </a:cubicBezTo>
                <a:cubicBezTo>
                  <a:pt x="9255321" y="4787951"/>
                  <a:pt x="9256230" y="4779712"/>
                  <a:pt x="9251505" y="4775321"/>
                </a:cubicBezTo>
                <a:lnTo>
                  <a:pt x="9249416" y="4773291"/>
                </a:lnTo>
                <a:close/>
                <a:moveTo>
                  <a:pt x="9223282" y="4951638"/>
                </a:moveTo>
                <a:cubicBezTo>
                  <a:pt x="9223736" y="4950730"/>
                  <a:pt x="9224220" y="4949820"/>
                  <a:pt x="9224402" y="4948791"/>
                </a:cubicBezTo>
                <a:lnTo>
                  <a:pt x="9225432" y="4942551"/>
                </a:lnTo>
                <a:cubicBezTo>
                  <a:pt x="9230308" y="4944792"/>
                  <a:pt x="9236212" y="4944066"/>
                  <a:pt x="9239695" y="4939583"/>
                </a:cubicBezTo>
                <a:cubicBezTo>
                  <a:pt x="9239847" y="4939401"/>
                  <a:pt x="9239998" y="4939189"/>
                  <a:pt x="9240119" y="4939007"/>
                </a:cubicBezTo>
                <a:cubicBezTo>
                  <a:pt x="9243389" y="4938098"/>
                  <a:pt x="9246237" y="4935978"/>
                  <a:pt x="9247326" y="4932585"/>
                </a:cubicBezTo>
                <a:cubicBezTo>
                  <a:pt x="9248720" y="4928163"/>
                  <a:pt x="9249598" y="4923923"/>
                  <a:pt x="9247145" y="4919652"/>
                </a:cubicBezTo>
                <a:cubicBezTo>
                  <a:pt x="9243783" y="4913776"/>
                  <a:pt x="9236515" y="4911928"/>
                  <a:pt x="9230671" y="4915199"/>
                </a:cubicBezTo>
                <a:cubicBezTo>
                  <a:pt x="9226674" y="4917440"/>
                  <a:pt x="9224039" y="4921409"/>
                  <a:pt x="9221283" y="4924952"/>
                </a:cubicBezTo>
                <a:cubicBezTo>
                  <a:pt x="9220949" y="4925407"/>
                  <a:pt x="9220799" y="4925952"/>
                  <a:pt x="9220526" y="4926467"/>
                </a:cubicBezTo>
                <a:cubicBezTo>
                  <a:pt x="9219315" y="4925710"/>
                  <a:pt x="9218012" y="4925135"/>
                  <a:pt x="9216559" y="4924862"/>
                </a:cubicBezTo>
                <a:cubicBezTo>
                  <a:pt x="9210321" y="4923771"/>
                  <a:pt x="9203991" y="4928133"/>
                  <a:pt x="9202931" y="4934433"/>
                </a:cubicBezTo>
                <a:lnTo>
                  <a:pt x="9201205" y="4944762"/>
                </a:lnTo>
                <a:cubicBezTo>
                  <a:pt x="9200963" y="4946125"/>
                  <a:pt x="9201114" y="4947519"/>
                  <a:pt x="9201356" y="4948821"/>
                </a:cubicBezTo>
                <a:cubicBezTo>
                  <a:pt x="9198358" y="4950245"/>
                  <a:pt x="9195936" y="4952698"/>
                  <a:pt x="9195179" y="4956151"/>
                </a:cubicBezTo>
                <a:cubicBezTo>
                  <a:pt x="9193846" y="4962209"/>
                  <a:pt x="9197086" y="4969236"/>
                  <a:pt x="9203568" y="4970660"/>
                </a:cubicBezTo>
                <a:lnTo>
                  <a:pt x="9213833" y="4972962"/>
                </a:lnTo>
                <a:cubicBezTo>
                  <a:pt x="9219860" y="4974325"/>
                  <a:pt x="9226945" y="4971024"/>
                  <a:pt x="9228370" y="4964572"/>
                </a:cubicBezTo>
                <a:cubicBezTo>
                  <a:pt x="9229429" y="4959726"/>
                  <a:pt x="9227431" y="4954364"/>
                  <a:pt x="9223282" y="4951638"/>
                </a:cubicBezTo>
                <a:close/>
                <a:moveTo>
                  <a:pt x="9166834" y="4933282"/>
                </a:moveTo>
                <a:cubicBezTo>
                  <a:pt x="9166167" y="4935887"/>
                  <a:pt x="9166319" y="4938674"/>
                  <a:pt x="9167833" y="4941430"/>
                </a:cubicBezTo>
                <a:cubicBezTo>
                  <a:pt x="9170680" y="4946489"/>
                  <a:pt x="9178644" y="4949669"/>
                  <a:pt x="9183853" y="4945974"/>
                </a:cubicBezTo>
                <a:lnTo>
                  <a:pt x="9189879" y="4941673"/>
                </a:lnTo>
                <a:cubicBezTo>
                  <a:pt x="9195058" y="4937977"/>
                  <a:pt x="9197753" y="4931616"/>
                  <a:pt x="9194422" y="4925649"/>
                </a:cubicBezTo>
                <a:cubicBezTo>
                  <a:pt x="9193362" y="4923741"/>
                  <a:pt x="9191424" y="4922257"/>
                  <a:pt x="9189304" y="4921166"/>
                </a:cubicBezTo>
                <a:cubicBezTo>
                  <a:pt x="9191363" y="4918895"/>
                  <a:pt x="9192605" y="4915896"/>
                  <a:pt x="9192393" y="4912624"/>
                </a:cubicBezTo>
                <a:cubicBezTo>
                  <a:pt x="9191999" y="4906385"/>
                  <a:pt x="9186275" y="4901084"/>
                  <a:pt x="9179916" y="4901630"/>
                </a:cubicBezTo>
                <a:cubicBezTo>
                  <a:pt x="9170407" y="4902417"/>
                  <a:pt x="9161625" y="4907385"/>
                  <a:pt x="9158112" y="4916683"/>
                </a:cubicBezTo>
                <a:cubicBezTo>
                  <a:pt x="9155962" y="4922408"/>
                  <a:pt x="9157112" y="4929708"/>
                  <a:pt x="9163321" y="4932495"/>
                </a:cubicBezTo>
                <a:cubicBezTo>
                  <a:pt x="9164381" y="4932919"/>
                  <a:pt x="9165592" y="4933131"/>
                  <a:pt x="9166834" y="4933282"/>
                </a:cubicBezTo>
                <a:close/>
                <a:moveTo>
                  <a:pt x="9148785" y="5150613"/>
                </a:moveTo>
                <a:cubicBezTo>
                  <a:pt x="9152146" y="5135710"/>
                  <a:pt x="9128677" y="5132196"/>
                  <a:pt x="9125346" y="5147008"/>
                </a:cubicBezTo>
                <a:cubicBezTo>
                  <a:pt x="9121985" y="5161911"/>
                  <a:pt x="9145454" y="5165425"/>
                  <a:pt x="9148785" y="5150613"/>
                </a:cubicBezTo>
                <a:close/>
                <a:moveTo>
                  <a:pt x="9130858" y="5040569"/>
                </a:moveTo>
                <a:cubicBezTo>
                  <a:pt x="9132856" y="5039146"/>
                  <a:pt x="9134855" y="5037692"/>
                  <a:pt x="9136883" y="5036268"/>
                </a:cubicBezTo>
                <a:cubicBezTo>
                  <a:pt x="9142062" y="5032573"/>
                  <a:pt x="9143092" y="5024879"/>
                  <a:pt x="9139337" y="5019821"/>
                </a:cubicBezTo>
                <a:cubicBezTo>
                  <a:pt x="9135490" y="5014641"/>
                  <a:pt x="9128071" y="5013642"/>
                  <a:pt x="9122893" y="5017367"/>
                </a:cubicBezTo>
                <a:cubicBezTo>
                  <a:pt x="9120894" y="5018791"/>
                  <a:pt x="9118865" y="5020214"/>
                  <a:pt x="9116867" y="5021668"/>
                </a:cubicBezTo>
                <a:cubicBezTo>
                  <a:pt x="9111688" y="5025364"/>
                  <a:pt x="9110658" y="5033057"/>
                  <a:pt x="9114414" y="5038116"/>
                </a:cubicBezTo>
                <a:cubicBezTo>
                  <a:pt x="9118259" y="5043296"/>
                  <a:pt x="9125679" y="5044295"/>
                  <a:pt x="9130858" y="5040569"/>
                </a:cubicBezTo>
                <a:close/>
                <a:moveTo>
                  <a:pt x="9155205" y="5097848"/>
                </a:moveTo>
                <a:lnTo>
                  <a:pt x="9156355" y="5092698"/>
                </a:lnTo>
                <a:cubicBezTo>
                  <a:pt x="9157719" y="5086640"/>
                  <a:pt x="9152207" y="5079916"/>
                  <a:pt x="9146211" y="5079371"/>
                </a:cubicBezTo>
                <a:cubicBezTo>
                  <a:pt x="9139337" y="5078765"/>
                  <a:pt x="9134340" y="5083036"/>
                  <a:pt x="9132886" y="5089518"/>
                </a:cubicBezTo>
                <a:lnTo>
                  <a:pt x="9131736" y="5094667"/>
                </a:lnTo>
                <a:cubicBezTo>
                  <a:pt x="9130372" y="5100725"/>
                  <a:pt x="9135884" y="5107450"/>
                  <a:pt x="9141880" y="5107994"/>
                </a:cubicBezTo>
                <a:cubicBezTo>
                  <a:pt x="9148725" y="5108600"/>
                  <a:pt x="9153751" y="5104330"/>
                  <a:pt x="9155205" y="5097848"/>
                </a:cubicBezTo>
                <a:close/>
                <a:moveTo>
                  <a:pt x="9136218" y="4958090"/>
                </a:moveTo>
                <a:cubicBezTo>
                  <a:pt x="9136308" y="4957969"/>
                  <a:pt x="9136460" y="4957847"/>
                  <a:pt x="9136550" y="4957726"/>
                </a:cubicBezTo>
                <a:cubicBezTo>
                  <a:pt x="9140457" y="4958393"/>
                  <a:pt x="9144515" y="4957181"/>
                  <a:pt x="9147513" y="4953970"/>
                </a:cubicBezTo>
                <a:lnTo>
                  <a:pt x="9150359" y="4950911"/>
                </a:lnTo>
                <a:cubicBezTo>
                  <a:pt x="9153600" y="4949699"/>
                  <a:pt x="9156355" y="4947337"/>
                  <a:pt x="9157476" y="4943611"/>
                </a:cubicBezTo>
                <a:cubicBezTo>
                  <a:pt x="9158021" y="4941794"/>
                  <a:pt x="9157930" y="4939855"/>
                  <a:pt x="9157537" y="4937947"/>
                </a:cubicBezTo>
                <a:cubicBezTo>
                  <a:pt x="9157415" y="4934706"/>
                  <a:pt x="9156113" y="4931526"/>
                  <a:pt x="9153570" y="4929496"/>
                </a:cubicBezTo>
                <a:cubicBezTo>
                  <a:pt x="9151995" y="4928224"/>
                  <a:pt x="9150238" y="4927467"/>
                  <a:pt x="9148452" y="4927042"/>
                </a:cubicBezTo>
                <a:cubicBezTo>
                  <a:pt x="9147997" y="4923589"/>
                  <a:pt x="9146726" y="4920197"/>
                  <a:pt x="9144394" y="4917017"/>
                </a:cubicBezTo>
                <a:cubicBezTo>
                  <a:pt x="9143152" y="4915350"/>
                  <a:pt x="9141547" y="4914381"/>
                  <a:pt x="9140033" y="4913260"/>
                </a:cubicBezTo>
                <a:cubicBezTo>
                  <a:pt x="9140639" y="4907294"/>
                  <a:pt x="9137489" y="4901447"/>
                  <a:pt x="9131311" y="4899994"/>
                </a:cubicBezTo>
                <a:cubicBezTo>
                  <a:pt x="9128677" y="4899357"/>
                  <a:pt x="9125800" y="4899933"/>
                  <a:pt x="9123287" y="4901145"/>
                </a:cubicBezTo>
                <a:lnTo>
                  <a:pt x="9123287" y="4901145"/>
                </a:lnTo>
                <a:cubicBezTo>
                  <a:pt x="9122227" y="4900145"/>
                  <a:pt x="9120985" y="4899388"/>
                  <a:pt x="9119652" y="4898843"/>
                </a:cubicBezTo>
                <a:cubicBezTo>
                  <a:pt x="9124013" y="4899418"/>
                  <a:pt x="9128980" y="4897267"/>
                  <a:pt x="9131372" y="4893905"/>
                </a:cubicBezTo>
                <a:cubicBezTo>
                  <a:pt x="9135490" y="4888120"/>
                  <a:pt x="9133280" y="4881759"/>
                  <a:pt x="9128586" y="4877367"/>
                </a:cubicBezTo>
                <a:lnTo>
                  <a:pt x="9124740" y="4873763"/>
                </a:lnTo>
                <a:cubicBezTo>
                  <a:pt x="9124468" y="4873520"/>
                  <a:pt x="9124074" y="4873490"/>
                  <a:pt x="9123771" y="4873278"/>
                </a:cubicBezTo>
                <a:cubicBezTo>
                  <a:pt x="9124074" y="4872824"/>
                  <a:pt x="9124619" y="4872581"/>
                  <a:pt x="9124862" y="4872036"/>
                </a:cubicBezTo>
                <a:lnTo>
                  <a:pt x="9126345" y="4870976"/>
                </a:lnTo>
                <a:cubicBezTo>
                  <a:pt x="9131523" y="4867281"/>
                  <a:pt x="9134098" y="4860829"/>
                  <a:pt x="9130706" y="4854922"/>
                </a:cubicBezTo>
                <a:cubicBezTo>
                  <a:pt x="9127799" y="4849834"/>
                  <a:pt x="9119834" y="4846835"/>
                  <a:pt x="9114656" y="4850561"/>
                </a:cubicBezTo>
                <a:lnTo>
                  <a:pt x="9108629" y="4854862"/>
                </a:lnTo>
                <a:cubicBezTo>
                  <a:pt x="9104026" y="4858164"/>
                  <a:pt x="9101725" y="4863646"/>
                  <a:pt x="9103602" y="4868946"/>
                </a:cubicBezTo>
                <a:cubicBezTo>
                  <a:pt x="9104026" y="4871945"/>
                  <a:pt x="9105964" y="4874338"/>
                  <a:pt x="9108660" y="4876125"/>
                </a:cubicBezTo>
                <a:cubicBezTo>
                  <a:pt x="9108539" y="4876277"/>
                  <a:pt x="9108326" y="4876368"/>
                  <a:pt x="9108205" y="4876549"/>
                </a:cubicBezTo>
                <a:cubicBezTo>
                  <a:pt x="9104087" y="4882335"/>
                  <a:pt x="9106298" y="4888696"/>
                  <a:pt x="9110992" y="4893088"/>
                </a:cubicBezTo>
                <a:lnTo>
                  <a:pt x="9114837" y="4896692"/>
                </a:lnTo>
                <a:cubicBezTo>
                  <a:pt x="9115443" y="4897237"/>
                  <a:pt x="9116079" y="4897692"/>
                  <a:pt x="9116746" y="4898025"/>
                </a:cubicBezTo>
                <a:cubicBezTo>
                  <a:pt x="9113051" y="4897419"/>
                  <a:pt x="9109114" y="4898419"/>
                  <a:pt x="9106509" y="4901357"/>
                </a:cubicBezTo>
                <a:cubicBezTo>
                  <a:pt x="9102451" y="4905900"/>
                  <a:pt x="9101967" y="4913018"/>
                  <a:pt x="9106267" y="4917592"/>
                </a:cubicBezTo>
                <a:cubicBezTo>
                  <a:pt x="9105570" y="4918410"/>
                  <a:pt x="9105056" y="4919379"/>
                  <a:pt x="9104631" y="4920409"/>
                </a:cubicBezTo>
                <a:cubicBezTo>
                  <a:pt x="9100846" y="4915956"/>
                  <a:pt x="9094578" y="4914230"/>
                  <a:pt x="9089460" y="4919743"/>
                </a:cubicBezTo>
                <a:cubicBezTo>
                  <a:pt x="9087037" y="4922348"/>
                  <a:pt x="9086371" y="4925286"/>
                  <a:pt x="9086371" y="4928224"/>
                </a:cubicBezTo>
                <a:cubicBezTo>
                  <a:pt x="9080345" y="4927679"/>
                  <a:pt x="9074833" y="4933252"/>
                  <a:pt x="9074379" y="4938977"/>
                </a:cubicBezTo>
                <a:cubicBezTo>
                  <a:pt x="9073833" y="4945792"/>
                  <a:pt x="9078891" y="4950578"/>
                  <a:pt x="9085190" y="4951638"/>
                </a:cubicBezTo>
                <a:lnTo>
                  <a:pt x="9090338" y="4952486"/>
                </a:lnTo>
                <a:cubicBezTo>
                  <a:pt x="9092155" y="4952789"/>
                  <a:pt x="9093882" y="4952395"/>
                  <a:pt x="9095516" y="4951699"/>
                </a:cubicBezTo>
                <a:cubicBezTo>
                  <a:pt x="9095698" y="4952759"/>
                  <a:pt x="9095698" y="4953849"/>
                  <a:pt x="9096002" y="4954849"/>
                </a:cubicBezTo>
                <a:cubicBezTo>
                  <a:pt x="9095577" y="4954697"/>
                  <a:pt x="9095244" y="4954364"/>
                  <a:pt x="9094790" y="4954273"/>
                </a:cubicBezTo>
                <a:cubicBezTo>
                  <a:pt x="9088703" y="4952971"/>
                  <a:pt x="9081798" y="4956273"/>
                  <a:pt x="9080315" y="4962754"/>
                </a:cubicBezTo>
                <a:lnTo>
                  <a:pt x="9079164" y="4967904"/>
                </a:lnTo>
                <a:cubicBezTo>
                  <a:pt x="9077801" y="4973931"/>
                  <a:pt x="9081223" y="4981020"/>
                  <a:pt x="9087643" y="4982382"/>
                </a:cubicBezTo>
                <a:cubicBezTo>
                  <a:pt x="9089762" y="4982837"/>
                  <a:pt x="9091944" y="4982534"/>
                  <a:pt x="9094003" y="4981928"/>
                </a:cubicBezTo>
                <a:cubicBezTo>
                  <a:pt x="9093699" y="4982806"/>
                  <a:pt x="9093306" y="4983654"/>
                  <a:pt x="9093275" y="4984563"/>
                </a:cubicBezTo>
                <a:cubicBezTo>
                  <a:pt x="9093033" y="4991409"/>
                  <a:pt x="9097576" y="4996134"/>
                  <a:pt x="9104087" y="4997194"/>
                </a:cubicBezTo>
                <a:lnTo>
                  <a:pt x="9109235" y="4998072"/>
                </a:lnTo>
                <a:cubicBezTo>
                  <a:pt x="9115322" y="4999072"/>
                  <a:pt x="9121682" y="4993226"/>
                  <a:pt x="9121893" y="4987259"/>
                </a:cubicBezTo>
                <a:cubicBezTo>
                  <a:pt x="9121924" y="4986714"/>
                  <a:pt x="9121712" y="4986320"/>
                  <a:pt x="9121682" y="4985805"/>
                </a:cubicBezTo>
                <a:cubicBezTo>
                  <a:pt x="9123377" y="4988743"/>
                  <a:pt x="9126164" y="4990985"/>
                  <a:pt x="9129888" y="4991833"/>
                </a:cubicBezTo>
                <a:lnTo>
                  <a:pt x="9135037" y="4992984"/>
                </a:lnTo>
                <a:cubicBezTo>
                  <a:pt x="9141093" y="4994347"/>
                  <a:pt x="9147907" y="4989197"/>
                  <a:pt x="9148604" y="4983140"/>
                </a:cubicBezTo>
                <a:cubicBezTo>
                  <a:pt x="9149148" y="4978233"/>
                  <a:pt x="9147058" y="4974083"/>
                  <a:pt x="9143424" y="4971629"/>
                </a:cubicBezTo>
                <a:cubicBezTo>
                  <a:pt x="9144788" y="4966086"/>
                  <a:pt x="9141244" y="4960422"/>
                  <a:pt x="9136218" y="4958090"/>
                </a:cubicBezTo>
                <a:close/>
                <a:moveTo>
                  <a:pt x="9086371" y="5067860"/>
                </a:moveTo>
                <a:cubicBezTo>
                  <a:pt x="9086462" y="5067437"/>
                  <a:pt x="9086341" y="5067133"/>
                  <a:pt x="9086401" y="5066710"/>
                </a:cubicBezTo>
                <a:cubicBezTo>
                  <a:pt x="9090369" y="5065104"/>
                  <a:pt x="9093033" y="5061500"/>
                  <a:pt x="9093821" y="5057501"/>
                </a:cubicBezTo>
                <a:cubicBezTo>
                  <a:pt x="9095153" y="5057047"/>
                  <a:pt x="9096425" y="5056441"/>
                  <a:pt x="9097454" y="5055502"/>
                </a:cubicBezTo>
                <a:cubicBezTo>
                  <a:pt x="9102330" y="5051080"/>
                  <a:pt x="9103087" y="5044022"/>
                  <a:pt x="9098969" y="5038812"/>
                </a:cubicBezTo>
                <a:cubicBezTo>
                  <a:pt x="9098757" y="5038510"/>
                  <a:pt x="9098727" y="5038510"/>
                  <a:pt x="9098606" y="5038328"/>
                </a:cubicBezTo>
                <a:cubicBezTo>
                  <a:pt x="9098575" y="5038237"/>
                  <a:pt x="9098545" y="5038206"/>
                  <a:pt x="9098514" y="5038116"/>
                </a:cubicBezTo>
                <a:cubicBezTo>
                  <a:pt x="9098514" y="5038116"/>
                  <a:pt x="9098514" y="5038116"/>
                  <a:pt x="9098514" y="5038116"/>
                </a:cubicBezTo>
                <a:cubicBezTo>
                  <a:pt x="9098575" y="5037358"/>
                  <a:pt x="9098666" y="5036632"/>
                  <a:pt x="9098848" y="5035874"/>
                </a:cubicBezTo>
                <a:cubicBezTo>
                  <a:pt x="9100060" y="5029574"/>
                  <a:pt x="9093821" y="5023607"/>
                  <a:pt x="9087946" y="5023122"/>
                </a:cubicBezTo>
                <a:cubicBezTo>
                  <a:pt x="9080981" y="5022577"/>
                  <a:pt x="9076408" y="5027696"/>
                  <a:pt x="9075197" y="5034027"/>
                </a:cubicBezTo>
                <a:cubicBezTo>
                  <a:pt x="9074379" y="5038358"/>
                  <a:pt x="9075197" y="5042447"/>
                  <a:pt x="9076710" y="5046385"/>
                </a:cubicBezTo>
                <a:cubicBezTo>
                  <a:pt x="9074258" y="5048051"/>
                  <a:pt x="9072562" y="5050565"/>
                  <a:pt x="9071714" y="5053351"/>
                </a:cubicBezTo>
                <a:cubicBezTo>
                  <a:pt x="9067959" y="5054048"/>
                  <a:pt x="9064658" y="5056441"/>
                  <a:pt x="9063537" y="5061409"/>
                </a:cubicBezTo>
                <a:cubicBezTo>
                  <a:pt x="9060237" y="5076251"/>
                  <a:pt x="9083010" y="5082793"/>
                  <a:pt x="9086371" y="5067860"/>
                </a:cubicBezTo>
                <a:close/>
                <a:moveTo>
                  <a:pt x="9069504" y="5155096"/>
                </a:moveTo>
                <a:cubicBezTo>
                  <a:pt x="9066172" y="5169968"/>
                  <a:pt x="9089218" y="5175511"/>
                  <a:pt x="9092579" y="5160578"/>
                </a:cubicBezTo>
                <a:cubicBezTo>
                  <a:pt x="9095910" y="5145706"/>
                  <a:pt x="9072865" y="5140163"/>
                  <a:pt x="9069504" y="5155096"/>
                </a:cubicBezTo>
                <a:close/>
                <a:moveTo>
                  <a:pt x="9037585" y="5146130"/>
                </a:moveTo>
                <a:cubicBezTo>
                  <a:pt x="9042885" y="5153097"/>
                  <a:pt x="9056452" y="5153157"/>
                  <a:pt x="9058965" y="5142010"/>
                </a:cubicBezTo>
                <a:cubicBezTo>
                  <a:pt x="9061024" y="5132802"/>
                  <a:pt x="9052968" y="5127350"/>
                  <a:pt x="9045731" y="5128047"/>
                </a:cubicBezTo>
                <a:cubicBezTo>
                  <a:pt x="9045762" y="5127895"/>
                  <a:pt x="9045791" y="5127713"/>
                  <a:pt x="9045822" y="5127562"/>
                </a:cubicBezTo>
                <a:cubicBezTo>
                  <a:pt x="9049547" y="5126169"/>
                  <a:pt x="9052423" y="5123079"/>
                  <a:pt x="9053393" y="5118778"/>
                </a:cubicBezTo>
                <a:lnTo>
                  <a:pt x="9055694" y="5108510"/>
                </a:lnTo>
                <a:cubicBezTo>
                  <a:pt x="9057057" y="5102451"/>
                  <a:pt x="9052423" y="5095545"/>
                  <a:pt x="9046246" y="5094667"/>
                </a:cubicBezTo>
                <a:cubicBezTo>
                  <a:pt x="9044247" y="5094395"/>
                  <a:pt x="9042369" y="5094607"/>
                  <a:pt x="9040583" y="5095152"/>
                </a:cubicBezTo>
                <a:cubicBezTo>
                  <a:pt x="9038433" y="5092395"/>
                  <a:pt x="9035647" y="5090094"/>
                  <a:pt x="9032013" y="5088579"/>
                </a:cubicBezTo>
                <a:cubicBezTo>
                  <a:pt x="9026319" y="5086156"/>
                  <a:pt x="9020596" y="5086731"/>
                  <a:pt x="9015569" y="5089124"/>
                </a:cubicBezTo>
                <a:cubicBezTo>
                  <a:pt x="9014267" y="5088003"/>
                  <a:pt x="9012723" y="5087155"/>
                  <a:pt x="9010875" y="5086731"/>
                </a:cubicBezTo>
                <a:lnTo>
                  <a:pt x="9005727" y="5085580"/>
                </a:lnTo>
                <a:cubicBezTo>
                  <a:pt x="9004304" y="5085277"/>
                  <a:pt x="9002850" y="5085247"/>
                  <a:pt x="9001427" y="5085459"/>
                </a:cubicBezTo>
                <a:cubicBezTo>
                  <a:pt x="9005485" y="5083763"/>
                  <a:pt x="9008694" y="5079371"/>
                  <a:pt x="9009028" y="5075282"/>
                </a:cubicBezTo>
                <a:cubicBezTo>
                  <a:pt x="9009664" y="5068224"/>
                  <a:pt x="9004515" y="5063862"/>
                  <a:pt x="8998247" y="5062438"/>
                </a:cubicBezTo>
                <a:lnTo>
                  <a:pt x="8993099" y="5061288"/>
                </a:lnTo>
                <a:cubicBezTo>
                  <a:pt x="8986830" y="5059894"/>
                  <a:pt x="8980773" y="5066285"/>
                  <a:pt x="8980258" y="5072040"/>
                </a:cubicBezTo>
                <a:cubicBezTo>
                  <a:pt x="8979623" y="5079098"/>
                  <a:pt x="8984771" y="5083490"/>
                  <a:pt x="8991040" y="5084883"/>
                </a:cubicBezTo>
                <a:lnTo>
                  <a:pt x="8996187" y="5086035"/>
                </a:lnTo>
                <a:cubicBezTo>
                  <a:pt x="8996975" y="5086216"/>
                  <a:pt x="8997762" y="5086277"/>
                  <a:pt x="8998519" y="5086216"/>
                </a:cubicBezTo>
                <a:cubicBezTo>
                  <a:pt x="8995037" y="5087579"/>
                  <a:pt x="8992129" y="5090427"/>
                  <a:pt x="8991373" y="5094274"/>
                </a:cubicBezTo>
                <a:cubicBezTo>
                  <a:pt x="8990191" y="5100240"/>
                  <a:pt x="8993372" y="5106632"/>
                  <a:pt x="8999398" y="5108388"/>
                </a:cubicBezTo>
                <a:cubicBezTo>
                  <a:pt x="8999216" y="5109449"/>
                  <a:pt x="8999246" y="5110569"/>
                  <a:pt x="8999398" y="5111660"/>
                </a:cubicBezTo>
                <a:cubicBezTo>
                  <a:pt x="8993886" y="5109721"/>
                  <a:pt x="8987618" y="5111417"/>
                  <a:pt x="8985952" y="5118748"/>
                </a:cubicBezTo>
                <a:cubicBezTo>
                  <a:pt x="8983529" y="5129501"/>
                  <a:pt x="8994795" y="5136770"/>
                  <a:pt x="9002335" y="5134074"/>
                </a:cubicBezTo>
                <a:cubicBezTo>
                  <a:pt x="9004213" y="5140405"/>
                  <a:pt x="9007392" y="5146614"/>
                  <a:pt x="9012692" y="5148583"/>
                </a:cubicBezTo>
                <a:cubicBezTo>
                  <a:pt x="9020202" y="5151339"/>
                  <a:pt x="9031074" y="5151309"/>
                  <a:pt x="9037585" y="5146130"/>
                </a:cubicBezTo>
                <a:close/>
                <a:moveTo>
                  <a:pt x="9028318" y="5314935"/>
                </a:moveTo>
                <a:cubicBezTo>
                  <a:pt x="9024987" y="5329808"/>
                  <a:pt x="9048638" y="5331868"/>
                  <a:pt x="9051939" y="5317147"/>
                </a:cubicBezTo>
                <a:cubicBezTo>
                  <a:pt x="9055271" y="5302305"/>
                  <a:pt x="9031619" y="5300245"/>
                  <a:pt x="9028318" y="5314935"/>
                </a:cubicBezTo>
                <a:close/>
                <a:moveTo>
                  <a:pt x="8947856" y="5365883"/>
                </a:moveTo>
                <a:cubicBezTo>
                  <a:pt x="8951853" y="5365156"/>
                  <a:pt x="8955427" y="5362582"/>
                  <a:pt x="8956608" y="5357402"/>
                </a:cubicBezTo>
                <a:cubicBezTo>
                  <a:pt x="8959939" y="5342499"/>
                  <a:pt x="8936863" y="5337077"/>
                  <a:pt x="8933531" y="5351950"/>
                </a:cubicBezTo>
                <a:cubicBezTo>
                  <a:pt x="8932593" y="5356039"/>
                  <a:pt x="8933774" y="5359341"/>
                  <a:pt x="8935894" y="5361764"/>
                </a:cubicBezTo>
                <a:cubicBezTo>
                  <a:pt x="8929898" y="5360946"/>
                  <a:pt x="8924174" y="5366822"/>
                  <a:pt x="8923629" y="5372426"/>
                </a:cubicBezTo>
                <a:cubicBezTo>
                  <a:pt x="8922963" y="5379453"/>
                  <a:pt x="8928050" y="5383936"/>
                  <a:pt x="8934319" y="5385329"/>
                </a:cubicBezTo>
                <a:lnTo>
                  <a:pt x="8939467" y="5386511"/>
                </a:lnTo>
                <a:cubicBezTo>
                  <a:pt x="8945736" y="5387904"/>
                  <a:pt x="8951823" y="5381604"/>
                  <a:pt x="8952398" y="5375818"/>
                </a:cubicBezTo>
                <a:cubicBezTo>
                  <a:pt x="8952792" y="5371426"/>
                  <a:pt x="8950824" y="5368155"/>
                  <a:pt x="8947856" y="5365883"/>
                </a:cubicBezTo>
                <a:close/>
                <a:moveTo>
                  <a:pt x="8913696" y="5319964"/>
                </a:moveTo>
                <a:cubicBezTo>
                  <a:pt x="8910365" y="5334866"/>
                  <a:pt x="8933441" y="5340258"/>
                  <a:pt x="8936772" y="5325355"/>
                </a:cubicBezTo>
                <a:cubicBezTo>
                  <a:pt x="8940134" y="5310453"/>
                  <a:pt x="8917058" y="5305031"/>
                  <a:pt x="8913696" y="5319964"/>
                </a:cubicBezTo>
                <a:close/>
                <a:moveTo>
                  <a:pt x="8726425" y="5558648"/>
                </a:moveTo>
                <a:cubicBezTo>
                  <a:pt x="8724426" y="5556679"/>
                  <a:pt x="8722155" y="5555862"/>
                  <a:pt x="8719914" y="5555529"/>
                </a:cubicBezTo>
                <a:lnTo>
                  <a:pt x="8720580" y="5554196"/>
                </a:lnTo>
                <a:cubicBezTo>
                  <a:pt x="8723366" y="5548653"/>
                  <a:pt x="8720913" y="5540868"/>
                  <a:pt x="8715099" y="5538354"/>
                </a:cubicBezTo>
                <a:cubicBezTo>
                  <a:pt x="8709133" y="5535779"/>
                  <a:pt x="8702228" y="5537900"/>
                  <a:pt x="8699261" y="5543837"/>
                </a:cubicBezTo>
                <a:lnTo>
                  <a:pt x="8696868" y="5548532"/>
                </a:lnTo>
                <a:cubicBezTo>
                  <a:pt x="8694083" y="5554075"/>
                  <a:pt x="8696535" y="5561859"/>
                  <a:pt x="8702349" y="5564373"/>
                </a:cubicBezTo>
                <a:cubicBezTo>
                  <a:pt x="8703561" y="5564918"/>
                  <a:pt x="8704833" y="5565100"/>
                  <a:pt x="8706075" y="5565252"/>
                </a:cubicBezTo>
                <a:cubicBezTo>
                  <a:pt x="8705681" y="5568008"/>
                  <a:pt x="8706468" y="5570946"/>
                  <a:pt x="8709163" y="5573612"/>
                </a:cubicBezTo>
                <a:cubicBezTo>
                  <a:pt x="8719551" y="5583880"/>
                  <a:pt x="8736873" y="5569007"/>
                  <a:pt x="8726425" y="5558648"/>
                </a:cubicBezTo>
                <a:close/>
                <a:moveTo>
                  <a:pt x="8731633" y="5624469"/>
                </a:moveTo>
                <a:lnTo>
                  <a:pt x="8735237" y="5628043"/>
                </a:lnTo>
                <a:cubicBezTo>
                  <a:pt x="8739477" y="5632253"/>
                  <a:pt x="8747351" y="5632314"/>
                  <a:pt x="8751378" y="5627709"/>
                </a:cubicBezTo>
                <a:cubicBezTo>
                  <a:pt x="8755496" y="5622984"/>
                  <a:pt x="8755588" y="5616078"/>
                  <a:pt x="8751045" y="5611565"/>
                </a:cubicBezTo>
                <a:lnTo>
                  <a:pt x="8747441" y="5607991"/>
                </a:lnTo>
                <a:cubicBezTo>
                  <a:pt x="8743201" y="5603781"/>
                  <a:pt x="8735328" y="5603720"/>
                  <a:pt x="8731301" y="5608324"/>
                </a:cubicBezTo>
                <a:cubicBezTo>
                  <a:pt x="8727182" y="5613049"/>
                  <a:pt x="8727091" y="5619985"/>
                  <a:pt x="8731633" y="5624469"/>
                </a:cubicBezTo>
                <a:close/>
                <a:moveTo>
                  <a:pt x="8618253" y="5790609"/>
                </a:moveTo>
                <a:lnTo>
                  <a:pt x="8621857" y="5794183"/>
                </a:lnTo>
                <a:cubicBezTo>
                  <a:pt x="8626248" y="5798545"/>
                  <a:pt x="8634243" y="5797091"/>
                  <a:pt x="8637937" y="5792668"/>
                </a:cubicBezTo>
                <a:cubicBezTo>
                  <a:pt x="8642147" y="5787550"/>
                  <a:pt x="8640784" y="5780946"/>
                  <a:pt x="8636393" y="5776585"/>
                </a:cubicBezTo>
                <a:lnTo>
                  <a:pt x="8632789" y="5773010"/>
                </a:lnTo>
                <a:cubicBezTo>
                  <a:pt x="8628398" y="5768679"/>
                  <a:pt x="8620403" y="5770103"/>
                  <a:pt x="8616708" y="5774555"/>
                </a:cubicBezTo>
                <a:cubicBezTo>
                  <a:pt x="8612500" y="5779613"/>
                  <a:pt x="8613862" y="5786247"/>
                  <a:pt x="8618253" y="5790609"/>
                </a:cubicBezTo>
                <a:close/>
                <a:moveTo>
                  <a:pt x="8614498" y="5764256"/>
                </a:moveTo>
                <a:cubicBezTo>
                  <a:pt x="8617829" y="5766862"/>
                  <a:pt x="8622068" y="5767498"/>
                  <a:pt x="8625763" y="5766195"/>
                </a:cubicBezTo>
                <a:cubicBezTo>
                  <a:pt x="8628913" y="5767316"/>
                  <a:pt x="8632366" y="5767134"/>
                  <a:pt x="8635575" y="5764923"/>
                </a:cubicBezTo>
                <a:cubicBezTo>
                  <a:pt x="8640148" y="5761772"/>
                  <a:pt x="8642601" y="5753655"/>
                  <a:pt x="8638452" y="5749051"/>
                </a:cubicBezTo>
                <a:cubicBezTo>
                  <a:pt x="8634818" y="5744992"/>
                  <a:pt x="8630578" y="5741539"/>
                  <a:pt x="8624734" y="5741993"/>
                </a:cubicBezTo>
                <a:cubicBezTo>
                  <a:pt x="8620070" y="5742357"/>
                  <a:pt x="8616285" y="5744689"/>
                  <a:pt x="8613195" y="5748173"/>
                </a:cubicBezTo>
                <a:cubicBezTo>
                  <a:pt x="8609259" y="5752625"/>
                  <a:pt x="8609683" y="5760531"/>
                  <a:pt x="8614498" y="5764256"/>
                </a:cubicBezTo>
                <a:close/>
                <a:moveTo>
                  <a:pt x="8651414" y="5690955"/>
                </a:moveTo>
                <a:cubicBezTo>
                  <a:pt x="8654139" y="5685291"/>
                  <a:pt x="8652503" y="5677900"/>
                  <a:pt x="8646568" y="5674901"/>
                </a:cubicBezTo>
                <a:lnTo>
                  <a:pt x="8645599" y="5674386"/>
                </a:lnTo>
                <a:cubicBezTo>
                  <a:pt x="8647052" y="5670237"/>
                  <a:pt x="8646568" y="5665269"/>
                  <a:pt x="8642722" y="5661452"/>
                </a:cubicBezTo>
                <a:cubicBezTo>
                  <a:pt x="8636211" y="5655001"/>
                  <a:pt x="8628368" y="5659726"/>
                  <a:pt x="8625945" y="5666693"/>
                </a:cubicBezTo>
                <a:cubicBezTo>
                  <a:pt x="8622008" y="5666965"/>
                  <a:pt x="8618223" y="5668843"/>
                  <a:pt x="8616437" y="5672569"/>
                </a:cubicBezTo>
                <a:cubicBezTo>
                  <a:pt x="8613710" y="5678263"/>
                  <a:pt x="8615346" y="5685624"/>
                  <a:pt x="8621251" y="5688622"/>
                </a:cubicBezTo>
                <a:lnTo>
                  <a:pt x="8635364" y="5695741"/>
                </a:lnTo>
                <a:cubicBezTo>
                  <a:pt x="8640874" y="5698588"/>
                  <a:pt x="8648566" y="5696831"/>
                  <a:pt x="8651414" y="5690955"/>
                </a:cubicBezTo>
                <a:close/>
                <a:moveTo>
                  <a:pt x="8620737" y="5639765"/>
                </a:moveTo>
                <a:cubicBezTo>
                  <a:pt x="8621918" y="5646489"/>
                  <a:pt x="8627126" y="5649639"/>
                  <a:pt x="8633546" y="5649609"/>
                </a:cubicBezTo>
                <a:lnTo>
                  <a:pt x="8640724" y="5649579"/>
                </a:lnTo>
                <a:cubicBezTo>
                  <a:pt x="8646720" y="5649549"/>
                  <a:pt x="8651535" y="5642309"/>
                  <a:pt x="8650565" y="5636766"/>
                </a:cubicBezTo>
                <a:cubicBezTo>
                  <a:pt x="8649384" y="5630042"/>
                  <a:pt x="8644176" y="5626892"/>
                  <a:pt x="8637755" y="5626922"/>
                </a:cubicBezTo>
                <a:cubicBezTo>
                  <a:pt x="8635364" y="5626922"/>
                  <a:pt x="8632971" y="5626922"/>
                  <a:pt x="8630578" y="5626952"/>
                </a:cubicBezTo>
                <a:cubicBezTo>
                  <a:pt x="8624582" y="5626982"/>
                  <a:pt x="8619737" y="5634222"/>
                  <a:pt x="8620737" y="5639765"/>
                </a:cubicBezTo>
                <a:close/>
                <a:moveTo>
                  <a:pt x="8626460" y="5605810"/>
                </a:moveTo>
                <a:cubicBezTo>
                  <a:pt x="8636756" y="5615987"/>
                  <a:pt x="8654896" y="5602084"/>
                  <a:pt x="8644448" y="5591785"/>
                </a:cubicBezTo>
                <a:cubicBezTo>
                  <a:pt x="8634182" y="5581578"/>
                  <a:pt x="8616012" y="5595481"/>
                  <a:pt x="8626460" y="5605810"/>
                </a:cubicBezTo>
                <a:close/>
                <a:moveTo>
                  <a:pt x="8649384" y="5546654"/>
                </a:moveTo>
                <a:cubicBezTo>
                  <a:pt x="8643993" y="5542504"/>
                  <a:pt x="8637725" y="5544352"/>
                  <a:pt x="8633365" y="5548774"/>
                </a:cubicBezTo>
                <a:lnTo>
                  <a:pt x="8629791" y="5552378"/>
                </a:lnTo>
                <a:cubicBezTo>
                  <a:pt x="8628610" y="5553590"/>
                  <a:pt x="8627974" y="5555074"/>
                  <a:pt x="8627641" y="5556710"/>
                </a:cubicBezTo>
                <a:cubicBezTo>
                  <a:pt x="8627369" y="5556225"/>
                  <a:pt x="8627096" y="5555741"/>
                  <a:pt x="8626884" y="5555256"/>
                </a:cubicBezTo>
                <a:cubicBezTo>
                  <a:pt x="8626157" y="5553166"/>
                  <a:pt x="8625188" y="5551167"/>
                  <a:pt x="8624461" y="5549077"/>
                </a:cubicBezTo>
                <a:cubicBezTo>
                  <a:pt x="8621766" y="5541353"/>
                  <a:pt x="8612802" y="5541141"/>
                  <a:pt x="8607018" y="5545109"/>
                </a:cubicBezTo>
                <a:cubicBezTo>
                  <a:pt x="8604323" y="5546623"/>
                  <a:pt x="8602294" y="5549228"/>
                  <a:pt x="8601779" y="5552803"/>
                </a:cubicBezTo>
                <a:cubicBezTo>
                  <a:pt x="8601689" y="5553075"/>
                  <a:pt x="8601567" y="5553378"/>
                  <a:pt x="8601476" y="5553681"/>
                </a:cubicBezTo>
                <a:cubicBezTo>
                  <a:pt x="8595450" y="5545836"/>
                  <a:pt x="8580127" y="5547260"/>
                  <a:pt x="8580217" y="5559557"/>
                </a:cubicBezTo>
                <a:cubicBezTo>
                  <a:pt x="8580248" y="5563192"/>
                  <a:pt x="8580035" y="5567039"/>
                  <a:pt x="8580096" y="5570855"/>
                </a:cubicBezTo>
                <a:cubicBezTo>
                  <a:pt x="8576311" y="5572006"/>
                  <a:pt x="8573071" y="5574914"/>
                  <a:pt x="8572101" y="5578913"/>
                </a:cubicBezTo>
                <a:cubicBezTo>
                  <a:pt x="8570618" y="5584940"/>
                  <a:pt x="8574494" y="5591210"/>
                  <a:pt x="8580490" y="5592695"/>
                </a:cubicBezTo>
                <a:lnTo>
                  <a:pt x="8587455" y="5594421"/>
                </a:lnTo>
                <a:cubicBezTo>
                  <a:pt x="8587637" y="5594451"/>
                  <a:pt x="8587819" y="5594421"/>
                  <a:pt x="8588030" y="5594421"/>
                </a:cubicBezTo>
                <a:cubicBezTo>
                  <a:pt x="8591301" y="5597722"/>
                  <a:pt x="8596752" y="5598934"/>
                  <a:pt x="8601052" y="5597207"/>
                </a:cubicBezTo>
                <a:cubicBezTo>
                  <a:pt x="8601507" y="5597026"/>
                  <a:pt x="8601900" y="5596783"/>
                  <a:pt x="8602324" y="5596571"/>
                </a:cubicBezTo>
                <a:cubicBezTo>
                  <a:pt x="8604050" y="5596814"/>
                  <a:pt x="8605776" y="5596996"/>
                  <a:pt x="8607533" y="5597056"/>
                </a:cubicBezTo>
                <a:cubicBezTo>
                  <a:pt x="8609713" y="5597147"/>
                  <a:pt x="8611954" y="5596481"/>
                  <a:pt x="8613953" y="5595390"/>
                </a:cubicBezTo>
                <a:cubicBezTo>
                  <a:pt x="8615498" y="5595723"/>
                  <a:pt x="8617042" y="5595844"/>
                  <a:pt x="8618404" y="5595390"/>
                </a:cubicBezTo>
                <a:cubicBezTo>
                  <a:pt x="8623038" y="5593875"/>
                  <a:pt x="8627096" y="5592301"/>
                  <a:pt x="8630367" y="5588514"/>
                </a:cubicBezTo>
                <a:cubicBezTo>
                  <a:pt x="8631820" y="5586788"/>
                  <a:pt x="8632698" y="5585455"/>
                  <a:pt x="8633576" y="5583274"/>
                </a:cubicBezTo>
                <a:cubicBezTo>
                  <a:pt x="8634667" y="5580578"/>
                  <a:pt x="8636423" y="5580457"/>
                  <a:pt x="8632608" y="5582880"/>
                </a:cubicBezTo>
                <a:cubicBezTo>
                  <a:pt x="8636968" y="5580124"/>
                  <a:pt x="8639603" y="5575490"/>
                  <a:pt x="8638936" y="5570552"/>
                </a:cubicBezTo>
                <a:cubicBezTo>
                  <a:pt x="8642207" y="5570401"/>
                  <a:pt x="8645387" y="5568886"/>
                  <a:pt x="8647930" y="5566342"/>
                </a:cubicBezTo>
                <a:lnTo>
                  <a:pt x="8651504" y="5562737"/>
                </a:lnTo>
                <a:cubicBezTo>
                  <a:pt x="8655835" y="5558285"/>
                  <a:pt x="8653805" y="5550076"/>
                  <a:pt x="8649384" y="5546654"/>
                </a:cubicBezTo>
                <a:close/>
                <a:moveTo>
                  <a:pt x="8531007" y="5297155"/>
                </a:moveTo>
                <a:cubicBezTo>
                  <a:pt x="8527676" y="5311967"/>
                  <a:pt x="8550328" y="5318994"/>
                  <a:pt x="8553689" y="5304092"/>
                </a:cubicBezTo>
                <a:cubicBezTo>
                  <a:pt x="8557021" y="5289280"/>
                  <a:pt x="8534368" y="5282253"/>
                  <a:pt x="8531007" y="5297155"/>
                </a:cubicBezTo>
                <a:close/>
                <a:moveTo>
                  <a:pt x="8549237" y="5155671"/>
                </a:moveTo>
                <a:cubicBezTo>
                  <a:pt x="8552569" y="5140799"/>
                  <a:pt x="8529190" y="5136921"/>
                  <a:pt x="8525859" y="5151794"/>
                </a:cubicBezTo>
                <a:cubicBezTo>
                  <a:pt x="8522497" y="5166697"/>
                  <a:pt x="8545907" y="5170543"/>
                  <a:pt x="8549237" y="5155671"/>
                </a:cubicBezTo>
                <a:close/>
                <a:moveTo>
                  <a:pt x="8576129" y="5324537"/>
                </a:moveTo>
                <a:cubicBezTo>
                  <a:pt x="8579491" y="5309635"/>
                  <a:pt x="8556385" y="5304243"/>
                  <a:pt x="8553053" y="5319115"/>
                </a:cubicBezTo>
                <a:cubicBezTo>
                  <a:pt x="8549692" y="5334018"/>
                  <a:pt x="8572768" y="5339440"/>
                  <a:pt x="8576129" y="5324537"/>
                </a:cubicBezTo>
                <a:close/>
                <a:moveTo>
                  <a:pt x="8697232" y="5565403"/>
                </a:moveTo>
                <a:cubicBezTo>
                  <a:pt x="8686784" y="5555044"/>
                  <a:pt x="8670583" y="5571128"/>
                  <a:pt x="8681031" y="5581487"/>
                </a:cubicBezTo>
                <a:cubicBezTo>
                  <a:pt x="8691478" y="5591846"/>
                  <a:pt x="8707680" y="5575732"/>
                  <a:pt x="8697232" y="5565403"/>
                </a:cubicBezTo>
                <a:close/>
                <a:moveTo>
                  <a:pt x="8670794" y="5611747"/>
                </a:moveTo>
                <a:cubicBezTo>
                  <a:pt x="8663890" y="5625377"/>
                  <a:pt x="8684967" y="5636282"/>
                  <a:pt x="8691872" y="5622621"/>
                </a:cubicBezTo>
                <a:cubicBezTo>
                  <a:pt x="8698746" y="5609020"/>
                  <a:pt x="8677699" y="5598116"/>
                  <a:pt x="8670794" y="5611747"/>
                </a:cubicBezTo>
                <a:close/>
                <a:moveTo>
                  <a:pt x="8678335" y="5519756"/>
                </a:moveTo>
                <a:lnTo>
                  <a:pt x="8673641" y="5517363"/>
                </a:lnTo>
                <a:cubicBezTo>
                  <a:pt x="8667917" y="5514486"/>
                  <a:pt x="8660801" y="5515788"/>
                  <a:pt x="8657410" y="5521543"/>
                </a:cubicBezTo>
                <a:cubicBezTo>
                  <a:pt x="8654320" y="5526783"/>
                  <a:pt x="8655865" y="5534871"/>
                  <a:pt x="8661589" y="5537779"/>
                </a:cubicBezTo>
                <a:lnTo>
                  <a:pt x="8666283" y="5540171"/>
                </a:lnTo>
                <a:cubicBezTo>
                  <a:pt x="8671976" y="5543049"/>
                  <a:pt x="8679122" y="5541747"/>
                  <a:pt x="8682514" y="5535991"/>
                </a:cubicBezTo>
                <a:cubicBezTo>
                  <a:pt x="8685633" y="5530751"/>
                  <a:pt x="8684089" y="5522664"/>
                  <a:pt x="8678335" y="5519756"/>
                </a:cubicBezTo>
                <a:close/>
                <a:moveTo>
                  <a:pt x="8671551" y="5404321"/>
                </a:moveTo>
                <a:lnTo>
                  <a:pt x="8672703" y="5399202"/>
                </a:lnTo>
                <a:cubicBezTo>
                  <a:pt x="8674096" y="5392932"/>
                  <a:pt x="8668645" y="5386632"/>
                  <a:pt x="8662649" y="5385754"/>
                </a:cubicBezTo>
                <a:cubicBezTo>
                  <a:pt x="8655895" y="5384784"/>
                  <a:pt x="8650626" y="5389540"/>
                  <a:pt x="8649233" y="5395810"/>
                </a:cubicBezTo>
                <a:lnTo>
                  <a:pt x="8648082" y="5400929"/>
                </a:lnTo>
                <a:cubicBezTo>
                  <a:pt x="8646689" y="5407199"/>
                  <a:pt x="8652140" y="5413499"/>
                  <a:pt x="8658106" y="5414377"/>
                </a:cubicBezTo>
                <a:cubicBezTo>
                  <a:pt x="8664859" y="5415347"/>
                  <a:pt x="8670159" y="5410591"/>
                  <a:pt x="8671551" y="5404321"/>
                </a:cubicBezTo>
                <a:close/>
                <a:moveTo>
                  <a:pt x="8647052" y="5447212"/>
                </a:moveTo>
                <a:cubicBezTo>
                  <a:pt x="8641602" y="5444243"/>
                  <a:pt x="8633697" y="5446757"/>
                  <a:pt x="8631123" y="5452452"/>
                </a:cubicBezTo>
                <a:cubicBezTo>
                  <a:pt x="8628701" y="5457874"/>
                  <a:pt x="8630336" y="5463690"/>
                  <a:pt x="8634878" y="5467143"/>
                </a:cubicBezTo>
                <a:cubicBezTo>
                  <a:pt x="8635030" y="5469778"/>
                  <a:pt x="8635938" y="5472443"/>
                  <a:pt x="8638270" y="5474745"/>
                </a:cubicBezTo>
                <a:cubicBezTo>
                  <a:pt x="8639785" y="5476230"/>
                  <a:pt x="8641360" y="5477017"/>
                  <a:pt x="8642964" y="5477441"/>
                </a:cubicBezTo>
                <a:cubicBezTo>
                  <a:pt x="8645992" y="5478986"/>
                  <a:pt x="8649626" y="5479471"/>
                  <a:pt x="8652624" y="5478441"/>
                </a:cubicBezTo>
                <a:cubicBezTo>
                  <a:pt x="8659257" y="5476169"/>
                  <a:pt x="8661347" y="5469656"/>
                  <a:pt x="8659953" y="5463356"/>
                </a:cubicBezTo>
                <a:cubicBezTo>
                  <a:pt x="8658378" y="5456208"/>
                  <a:pt x="8653412" y="5450665"/>
                  <a:pt x="8647052" y="5447212"/>
                </a:cubicBezTo>
                <a:close/>
                <a:moveTo>
                  <a:pt x="8662255" y="5328778"/>
                </a:moveTo>
                <a:lnTo>
                  <a:pt x="8658257" y="5322478"/>
                </a:lnTo>
                <a:cubicBezTo>
                  <a:pt x="8654926" y="5317207"/>
                  <a:pt x="8645902" y="5316935"/>
                  <a:pt x="8641571" y="5320872"/>
                </a:cubicBezTo>
                <a:cubicBezTo>
                  <a:pt x="8636302" y="5325628"/>
                  <a:pt x="8636423" y="5331928"/>
                  <a:pt x="8639966" y="5337562"/>
                </a:cubicBezTo>
                <a:lnTo>
                  <a:pt x="8643964" y="5343862"/>
                </a:lnTo>
                <a:cubicBezTo>
                  <a:pt x="8647295" y="5349103"/>
                  <a:pt x="8656319" y="5349375"/>
                  <a:pt x="8660650" y="5345468"/>
                </a:cubicBezTo>
                <a:cubicBezTo>
                  <a:pt x="8665918" y="5340713"/>
                  <a:pt x="8665828" y="5334412"/>
                  <a:pt x="8662255" y="5328778"/>
                </a:cubicBezTo>
                <a:close/>
                <a:moveTo>
                  <a:pt x="8624098" y="5392266"/>
                </a:moveTo>
                <a:cubicBezTo>
                  <a:pt x="8617981" y="5394295"/>
                  <a:pt x="8614589" y="5401171"/>
                  <a:pt x="8616587" y="5407259"/>
                </a:cubicBezTo>
                <a:lnTo>
                  <a:pt x="8618920" y="5414347"/>
                </a:lnTo>
                <a:cubicBezTo>
                  <a:pt x="8620918" y="5420435"/>
                  <a:pt x="8627853" y="5423858"/>
                  <a:pt x="8633910" y="5421859"/>
                </a:cubicBezTo>
                <a:cubicBezTo>
                  <a:pt x="8640027" y="5419830"/>
                  <a:pt x="8643419" y="5412984"/>
                  <a:pt x="8641420" y="5406865"/>
                </a:cubicBezTo>
                <a:lnTo>
                  <a:pt x="8639088" y="5399778"/>
                </a:lnTo>
                <a:cubicBezTo>
                  <a:pt x="8637089" y="5393689"/>
                  <a:pt x="8630124" y="5390266"/>
                  <a:pt x="8624098" y="5392266"/>
                </a:cubicBezTo>
                <a:close/>
                <a:moveTo>
                  <a:pt x="8611893" y="5471595"/>
                </a:moveTo>
                <a:cubicBezTo>
                  <a:pt x="8605019" y="5485195"/>
                  <a:pt x="8627459" y="5492919"/>
                  <a:pt x="8634273" y="5479471"/>
                </a:cubicBezTo>
                <a:cubicBezTo>
                  <a:pt x="8641147" y="5465870"/>
                  <a:pt x="8618707" y="5458177"/>
                  <a:pt x="8611893" y="5471595"/>
                </a:cubicBezTo>
                <a:close/>
                <a:moveTo>
                  <a:pt x="8630427" y="5524178"/>
                </a:moveTo>
                <a:cubicBezTo>
                  <a:pt x="8634818" y="5528358"/>
                  <a:pt x="8642055" y="5529055"/>
                  <a:pt x="8646568" y="5524512"/>
                </a:cubicBezTo>
                <a:lnTo>
                  <a:pt x="8657289" y="5513698"/>
                </a:lnTo>
                <a:cubicBezTo>
                  <a:pt x="8661497" y="5509458"/>
                  <a:pt x="8662164" y="5501885"/>
                  <a:pt x="8657621" y="5497554"/>
                </a:cubicBezTo>
                <a:cubicBezTo>
                  <a:pt x="8653231" y="5493374"/>
                  <a:pt x="8645992" y="5492677"/>
                  <a:pt x="8641481" y="5497220"/>
                </a:cubicBezTo>
                <a:lnTo>
                  <a:pt x="8630760" y="5508034"/>
                </a:lnTo>
                <a:cubicBezTo>
                  <a:pt x="8626551" y="5512274"/>
                  <a:pt x="8625884" y="5519847"/>
                  <a:pt x="8630427" y="5524178"/>
                </a:cubicBezTo>
                <a:close/>
                <a:moveTo>
                  <a:pt x="8691266" y="5316329"/>
                </a:moveTo>
                <a:cubicBezTo>
                  <a:pt x="8694597" y="5301457"/>
                  <a:pt x="8670946" y="5299397"/>
                  <a:pt x="8667645" y="5314118"/>
                </a:cubicBezTo>
                <a:cubicBezTo>
                  <a:pt x="8664314" y="5328990"/>
                  <a:pt x="8687966" y="5331020"/>
                  <a:pt x="8691266" y="5316329"/>
                </a:cubicBezTo>
                <a:close/>
                <a:moveTo>
                  <a:pt x="8675882" y="5194684"/>
                </a:moveTo>
                <a:cubicBezTo>
                  <a:pt x="8673732" y="5190868"/>
                  <a:pt x="8669947" y="5188505"/>
                  <a:pt x="8665889" y="5188263"/>
                </a:cubicBezTo>
                <a:cubicBezTo>
                  <a:pt x="8663345" y="5185931"/>
                  <a:pt x="8659953" y="5184689"/>
                  <a:pt x="8656016" y="5185507"/>
                </a:cubicBezTo>
                <a:cubicBezTo>
                  <a:pt x="8650354" y="5186688"/>
                  <a:pt x="8644721" y="5193442"/>
                  <a:pt x="8646810" y="5199531"/>
                </a:cubicBezTo>
                <a:cubicBezTo>
                  <a:pt x="8648658" y="5204862"/>
                  <a:pt x="8651293" y="5209920"/>
                  <a:pt x="8657076" y="5211829"/>
                </a:cubicBezTo>
                <a:cubicBezTo>
                  <a:pt x="8661679" y="5213373"/>
                  <a:pt x="8666252" y="5212677"/>
                  <a:pt x="8670613" y="5210587"/>
                </a:cubicBezTo>
                <a:cubicBezTo>
                  <a:pt x="8676185" y="5207921"/>
                  <a:pt x="8679001" y="5200197"/>
                  <a:pt x="8675882" y="5194684"/>
                </a:cubicBezTo>
                <a:close/>
                <a:moveTo>
                  <a:pt x="8639785" y="5250963"/>
                </a:moveTo>
                <a:lnTo>
                  <a:pt x="8634636" y="5249812"/>
                </a:lnTo>
                <a:cubicBezTo>
                  <a:pt x="8628398" y="5248419"/>
                  <a:pt x="8621887" y="5252690"/>
                  <a:pt x="8620555" y="5258899"/>
                </a:cubicBezTo>
                <a:cubicBezTo>
                  <a:pt x="8619192" y="5265230"/>
                  <a:pt x="8623371" y="5271590"/>
                  <a:pt x="8629639" y="5272984"/>
                </a:cubicBezTo>
                <a:lnTo>
                  <a:pt x="8634788" y="5274135"/>
                </a:lnTo>
                <a:cubicBezTo>
                  <a:pt x="8641026" y="5275528"/>
                  <a:pt x="8647537" y="5271257"/>
                  <a:pt x="8648869" y="5265048"/>
                </a:cubicBezTo>
                <a:cubicBezTo>
                  <a:pt x="8650233" y="5258748"/>
                  <a:pt x="8646053" y="5252387"/>
                  <a:pt x="8639785" y="5250963"/>
                </a:cubicBezTo>
                <a:close/>
                <a:moveTo>
                  <a:pt x="8620252" y="5308696"/>
                </a:moveTo>
                <a:cubicBezTo>
                  <a:pt x="8616890" y="5323599"/>
                  <a:pt x="8640511" y="5325991"/>
                  <a:pt x="8643812" y="5311271"/>
                </a:cubicBezTo>
                <a:cubicBezTo>
                  <a:pt x="8647174" y="5296368"/>
                  <a:pt x="8623553" y="5293975"/>
                  <a:pt x="8620252" y="5308696"/>
                </a:cubicBezTo>
                <a:close/>
                <a:moveTo>
                  <a:pt x="8605352" y="5351041"/>
                </a:moveTo>
                <a:cubicBezTo>
                  <a:pt x="8602052" y="5365732"/>
                  <a:pt x="8624279" y="5374031"/>
                  <a:pt x="8627641" y="5359159"/>
                </a:cubicBezTo>
                <a:cubicBezTo>
                  <a:pt x="8630941" y="5344468"/>
                  <a:pt x="8608714" y="5336169"/>
                  <a:pt x="8605352" y="5351041"/>
                </a:cubicBezTo>
                <a:close/>
                <a:moveTo>
                  <a:pt x="8603263" y="5520544"/>
                </a:moveTo>
                <a:cubicBezTo>
                  <a:pt x="8601264" y="5514455"/>
                  <a:pt x="8593602" y="5511608"/>
                  <a:pt x="8587879" y="5513849"/>
                </a:cubicBezTo>
                <a:cubicBezTo>
                  <a:pt x="8581610" y="5516303"/>
                  <a:pt x="8579188" y="5523118"/>
                  <a:pt x="8581187" y="5529207"/>
                </a:cubicBezTo>
                <a:lnTo>
                  <a:pt x="8583519" y="5536294"/>
                </a:lnTo>
                <a:cubicBezTo>
                  <a:pt x="8585517" y="5542383"/>
                  <a:pt x="8593179" y="5545230"/>
                  <a:pt x="8598902" y="5542989"/>
                </a:cubicBezTo>
                <a:cubicBezTo>
                  <a:pt x="8605171" y="5540505"/>
                  <a:pt x="8607593" y="5533720"/>
                  <a:pt x="8605595" y="5527601"/>
                </a:cubicBezTo>
                <a:cubicBezTo>
                  <a:pt x="8604808" y="5525269"/>
                  <a:pt x="8604050" y="5522906"/>
                  <a:pt x="8603263" y="5520544"/>
                </a:cubicBezTo>
                <a:close/>
                <a:moveTo>
                  <a:pt x="8616648" y="5191868"/>
                </a:moveTo>
                <a:cubicBezTo>
                  <a:pt x="8617163" y="5184931"/>
                  <a:pt x="8612802" y="5180145"/>
                  <a:pt x="8606291" y="5178691"/>
                </a:cubicBezTo>
                <a:lnTo>
                  <a:pt x="8601143" y="5177540"/>
                </a:lnTo>
                <a:cubicBezTo>
                  <a:pt x="8595086" y="5176177"/>
                  <a:pt x="8588394" y="5181963"/>
                  <a:pt x="8587970" y="5187899"/>
                </a:cubicBezTo>
                <a:cubicBezTo>
                  <a:pt x="8587455" y="5194836"/>
                  <a:pt x="8591816" y="5199622"/>
                  <a:pt x="8598327" y="5201076"/>
                </a:cubicBezTo>
                <a:lnTo>
                  <a:pt x="8603475" y="5202227"/>
                </a:lnTo>
                <a:cubicBezTo>
                  <a:pt x="8609531" y="5203590"/>
                  <a:pt x="8616193" y="5197805"/>
                  <a:pt x="8616648" y="5191868"/>
                </a:cubicBezTo>
                <a:close/>
                <a:moveTo>
                  <a:pt x="8581005" y="5362067"/>
                </a:moveTo>
                <a:lnTo>
                  <a:pt x="8575856" y="5360916"/>
                </a:lnTo>
                <a:cubicBezTo>
                  <a:pt x="8569588" y="5359522"/>
                  <a:pt x="8563501" y="5365792"/>
                  <a:pt x="8562926" y="5371608"/>
                </a:cubicBezTo>
                <a:cubicBezTo>
                  <a:pt x="8562260" y="5378635"/>
                  <a:pt x="8567347" y="5383118"/>
                  <a:pt x="8573616" y="5384542"/>
                </a:cubicBezTo>
                <a:lnTo>
                  <a:pt x="8578764" y="5385693"/>
                </a:lnTo>
                <a:cubicBezTo>
                  <a:pt x="8585002" y="5387086"/>
                  <a:pt x="8591120" y="5380816"/>
                  <a:pt x="8591695" y="5375000"/>
                </a:cubicBezTo>
                <a:cubicBezTo>
                  <a:pt x="8592361" y="5367973"/>
                  <a:pt x="8587273" y="5363491"/>
                  <a:pt x="8581005" y="5362067"/>
                </a:cubicBezTo>
                <a:close/>
                <a:moveTo>
                  <a:pt x="8578037" y="5237090"/>
                </a:moveTo>
                <a:cubicBezTo>
                  <a:pt x="8571617" y="5236061"/>
                  <a:pt x="8565469" y="5239816"/>
                  <a:pt x="8564016" y="5246299"/>
                </a:cubicBezTo>
                <a:lnTo>
                  <a:pt x="8562865" y="5251417"/>
                </a:lnTo>
                <a:cubicBezTo>
                  <a:pt x="8561502" y="5257476"/>
                  <a:pt x="8565802" y="5264442"/>
                  <a:pt x="8572041" y="5265442"/>
                </a:cubicBezTo>
                <a:cubicBezTo>
                  <a:pt x="8578461" y="5266472"/>
                  <a:pt x="8584608" y="5262716"/>
                  <a:pt x="8586062" y="5256264"/>
                </a:cubicBezTo>
                <a:lnTo>
                  <a:pt x="8587212" y="5251115"/>
                </a:lnTo>
                <a:cubicBezTo>
                  <a:pt x="8588576" y="5245057"/>
                  <a:pt x="8584275" y="5238090"/>
                  <a:pt x="8578037" y="5237090"/>
                </a:cubicBezTo>
                <a:close/>
                <a:moveTo>
                  <a:pt x="8573040" y="5165758"/>
                </a:moveTo>
                <a:cubicBezTo>
                  <a:pt x="8566923" y="5164455"/>
                  <a:pt x="8560049" y="5167757"/>
                  <a:pt x="8558595" y="5174269"/>
                </a:cubicBezTo>
                <a:lnTo>
                  <a:pt x="8557445" y="5179388"/>
                </a:lnTo>
                <a:cubicBezTo>
                  <a:pt x="8556082" y="5185446"/>
                  <a:pt x="8559534" y="5192473"/>
                  <a:pt x="8565954" y="5193867"/>
                </a:cubicBezTo>
                <a:cubicBezTo>
                  <a:pt x="8572071" y="5195139"/>
                  <a:pt x="8578946" y="5191837"/>
                  <a:pt x="8580399" y="5185355"/>
                </a:cubicBezTo>
                <a:lnTo>
                  <a:pt x="8581550" y="5180206"/>
                </a:lnTo>
                <a:cubicBezTo>
                  <a:pt x="8582883" y="5174178"/>
                  <a:pt x="8579430" y="5167121"/>
                  <a:pt x="8573040" y="5165758"/>
                </a:cubicBezTo>
                <a:close/>
                <a:moveTo>
                  <a:pt x="8556839" y="5679717"/>
                </a:moveTo>
                <a:lnTo>
                  <a:pt x="8560443" y="5683292"/>
                </a:lnTo>
                <a:cubicBezTo>
                  <a:pt x="8564834" y="5687623"/>
                  <a:pt x="8572889" y="5686078"/>
                  <a:pt x="8576493" y="5681625"/>
                </a:cubicBezTo>
                <a:cubicBezTo>
                  <a:pt x="8580702" y="5676476"/>
                  <a:pt x="8579248" y="5669933"/>
                  <a:pt x="8574857" y="5665572"/>
                </a:cubicBezTo>
                <a:lnTo>
                  <a:pt x="8571254" y="5661998"/>
                </a:lnTo>
                <a:cubicBezTo>
                  <a:pt x="8566862" y="5657636"/>
                  <a:pt x="8558807" y="5659181"/>
                  <a:pt x="8555204" y="5663633"/>
                </a:cubicBezTo>
                <a:cubicBezTo>
                  <a:pt x="8550994" y="5668813"/>
                  <a:pt x="8552448" y="5675355"/>
                  <a:pt x="8556839" y="5679717"/>
                </a:cubicBezTo>
                <a:close/>
                <a:moveTo>
                  <a:pt x="8570920" y="5736147"/>
                </a:moveTo>
                <a:cubicBezTo>
                  <a:pt x="8570254" y="5745265"/>
                  <a:pt x="8581731" y="5753867"/>
                  <a:pt x="8589939" y="5745598"/>
                </a:cubicBezTo>
                <a:lnTo>
                  <a:pt x="8592149" y="5743357"/>
                </a:lnTo>
                <a:cubicBezTo>
                  <a:pt x="8598509" y="5736965"/>
                  <a:pt x="8594935" y="5728333"/>
                  <a:pt x="8588848" y="5725031"/>
                </a:cubicBezTo>
                <a:cubicBezTo>
                  <a:pt x="8588364" y="5723001"/>
                  <a:pt x="8587516" y="5721002"/>
                  <a:pt x="8585760" y="5719215"/>
                </a:cubicBezTo>
                <a:cubicBezTo>
                  <a:pt x="8575645" y="5709219"/>
                  <a:pt x="8562289" y="5725818"/>
                  <a:pt x="8570920" y="5736147"/>
                </a:cubicBezTo>
                <a:close/>
                <a:moveTo>
                  <a:pt x="8600083" y="5698982"/>
                </a:moveTo>
                <a:cubicBezTo>
                  <a:pt x="8606957" y="5685382"/>
                  <a:pt x="8584972" y="5676507"/>
                  <a:pt x="8578097" y="5690077"/>
                </a:cubicBezTo>
                <a:cubicBezTo>
                  <a:pt x="8571223" y="5703707"/>
                  <a:pt x="8593239" y="5712551"/>
                  <a:pt x="8600083" y="5698982"/>
                </a:cubicBezTo>
                <a:close/>
                <a:moveTo>
                  <a:pt x="8605897" y="5627619"/>
                </a:moveTo>
                <a:cubicBezTo>
                  <a:pt x="8606564" y="5622075"/>
                  <a:pt x="8603293" y="5617714"/>
                  <a:pt x="8598630" y="5615624"/>
                </a:cubicBezTo>
                <a:cubicBezTo>
                  <a:pt x="8598236" y="5611353"/>
                  <a:pt x="8595935" y="5607536"/>
                  <a:pt x="8591483" y="5605749"/>
                </a:cubicBezTo>
                <a:cubicBezTo>
                  <a:pt x="8589787" y="5605083"/>
                  <a:pt x="8587849" y="5605022"/>
                  <a:pt x="8585910" y="5605204"/>
                </a:cubicBezTo>
                <a:cubicBezTo>
                  <a:pt x="8585760" y="5605052"/>
                  <a:pt x="8585699" y="5604840"/>
                  <a:pt x="8585547" y="5604689"/>
                </a:cubicBezTo>
                <a:lnTo>
                  <a:pt x="8581944" y="5601115"/>
                </a:lnTo>
                <a:cubicBezTo>
                  <a:pt x="8577552" y="5596783"/>
                  <a:pt x="8569649" y="5597995"/>
                  <a:pt x="8565863" y="5602418"/>
                </a:cubicBezTo>
                <a:cubicBezTo>
                  <a:pt x="8561623" y="5607415"/>
                  <a:pt x="8562775" y="5614170"/>
                  <a:pt x="8567165" y="5618501"/>
                </a:cubicBezTo>
                <a:lnTo>
                  <a:pt x="8570769" y="5622075"/>
                </a:lnTo>
                <a:cubicBezTo>
                  <a:pt x="8572222" y="5623499"/>
                  <a:pt x="8574070" y="5624135"/>
                  <a:pt x="8576008" y="5624438"/>
                </a:cubicBezTo>
                <a:cubicBezTo>
                  <a:pt x="8576493" y="5626316"/>
                  <a:pt x="8576735" y="5628285"/>
                  <a:pt x="8578068" y="5629981"/>
                </a:cubicBezTo>
                <a:cubicBezTo>
                  <a:pt x="8581731" y="5634797"/>
                  <a:pt x="8587001" y="5636826"/>
                  <a:pt x="8592755" y="5637947"/>
                </a:cubicBezTo>
                <a:cubicBezTo>
                  <a:pt x="8598993" y="5639220"/>
                  <a:pt x="8605171" y="5633646"/>
                  <a:pt x="8605897" y="5627619"/>
                </a:cubicBezTo>
                <a:close/>
                <a:moveTo>
                  <a:pt x="8675095" y="5597329"/>
                </a:moveTo>
                <a:cubicBezTo>
                  <a:pt x="8681939" y="5583789"/>
                  <a:pt x="8661710" y="5571431"/>
                  <a:pt x="8654805" y="5585061"/>
                </a:cubicBezTo>
                <a:cubicBezTo>
                  <a:pt x="8647961" y="5598601"/>
                  <a:pt x="8668221" y="5610989"/>
                  <a:pt x="8675095" y="5597329"/>
                </a:cubicBezTo>
                <a:close/>
                <a:moveTo>
                  <a:pt x="8657228" y="5643490"/>
                </a:moveTo>
                <a:cubicBezTo>
                  <a:pt x="8667645" y="5653819"/>
                  <a:pt x="8681697" y="5635797"/>
                  <a:pt x="8671370" y="5625559"/>
                </a:cubicBezTo>
                <a:cubicBezTo>
                  <a:pt x="8660953" y="5615230"/>
                  <a:pt x="8646901" y="5633252"/>
                  <a:pt x="8657228" y="5643490"/>
                </a:cubicBezTo>
                <a:close/>
                <a:moveTo>
                  <a:pt x="8674762" y="5680202"/>
                </a:moveTo>
                <a:lnTo>
                  <a:pt x="8679456" y="5682595"/>
                </a:lnTo>
                <a:cubicBezTo>
                  <a:pt x="8685179" y="5685472"/>
                  <a:pt x="8692659" y="5680868"/>
                  <a:pt x="8694597" y="5675386"/>
                </a:cubicBezTo>
                <a:cubicBezTo>
                  <a:pt x="8694991" y="5674295"/>
                  <a:pt x="8694961" y="5673326"/>
                  <a:pt x="8695051" y="5672296"/>
                </a:cubicBezTo>
                <a:cubicBezTo>
                  <a:pt x="8699443" y="5674659"/>
                  <a:pt x="8704863" y="5674689"/>
                  <a:pt x="8708467" y="5671024"/>
                </a:cubicBezTo>
                <a:lnTo>
                  <a:pt x="8712040" y="5667420"/>
                </a:lnTo>
                <a:cubicBezTo>
                  <a:pt x="8716371" y="5663027"/>
                  <a:pt x="8716219" y="5655546"/>
                  <a:pt x="8711829" y="5651275"/>
                </a:cubicBezTo>
                <a:cubicBezTo>
                  <a:pt x="8707377" y="5646913"/>
                  <a:pt x="8700048" y="5647095"/>
                  <a:pt x="8695687" y="5651487"/>
                </a:cubicBezTo>
                <a:lnTo>
                  <a:pt x="8692114" y="5655092"/>
                </a:lnTo>
                <a:cubicBezTo>
                  <a:pt x="8690357" y="5656879"/>
                  <a:pt x="8689842" y="5659302"/>
                  <a:pt x="8689540" y="5661695"/>
                </a:cubicBezTo>
                <a:cubicBezTo>
                  <a:pt x="8688843" y="5661180"/>
                  <a:pt x="8688177" y="5660635"/>
                  <a:pt x="8687390" y="5660241"/>
                </a:cubicBezTo>
                <a:lnTo>
                  <a:pt x="8682696" y="5657848"/>
                </a:lnTo>
                <a:cubicBezTo>
                  <a:pt x="8676972" y="5654940"/>
                  <a:pt x="8669492" y="5659574"/>
                  <a:pt x="8667554" y="5665057"/>
                </a:cubicBezTo>
                <a:cubicBezTo>
                  <a:pt x="8665192" y="5671721"/>
                  <a:pt x="8669038" y="5677294"/>
                  <a:pt x="8674762" y="5680202"/>
                </a:cubicBezTo>
                <a:close/>
                <a:moveTo>
                  <a:pt x="8728303" y="5490133"/>
                </a:moveTo>
                <a:cubicBezTo>
                  <a:pt x="8728787" y="5489527"/>
                  <a:pt x="8729665" y="5489496"/>
                  <a:pt x="8730059" y="5488769"/>
                </a:cubicBezTo>
                <a:lnTo>
                  <a:pt x="8732451" y="5484074"/>
                </a:lnTo>
                <a:cubicBezTo>
                  <a:pt x="8735237" y="5478531"/>
                  <a:pt x="8733632" y="5470868"/>
                  <a:pt x="8727758" y="5467991"/>
                </a:cubicBezTo>
                <a:cubicBezTo>
                  <a:pt x="8724184" y="5466234"/>
                  <a:pt x="8719914" y="5466416"/>
                  <a:pt x="8716461" y="5468172"/>
                </a:cubicBezTo>
                <a:cubicBezTo>
                  <a:pt x="8715947" y="5466991"/>
                  <a:pt x="8715553" y="5465719"/>
                  <a:pt x="8714644" y="5464840"/>
                </a:cubicBezTo>
                <a:cubicBezTo>
                  <a:pt x="8714554" y="5460781"/>
                  <a:pt x="8712646" y="5456814"/>
                  <a:pt x="8708739" y="5454815"/>
                </a:cubicBezTo>
                <a:lnTo>
                  <a:pt x="8706226" y="5453542"/>
                </a:lnTo>
                <a:cubicBezTo>
                  <a:pt x="8706528" y="5453118"/>
                  <a:pt x="8706893" y="5452876"/>
                  <a:pt x="8707164" y="5452361"/>
                </a:cubicBezTo>
                <a:cubicBezTo>
                  <a:pt x="8714039" y="5438761"/>
                  <a:pt x="8692295" y="5429280"/>
                  <a:pt x="8685421" y="5442880"/>
                </a:cubicBezTo>
                <a:cubicBezTo>
                  <a:pt x="8682575" y="5448514"/>
                  <a:pt x="8684724" y="5453330"/>
                  <a:pt x="8688601" y="5456178"/>
                </a:cubicBezTo>
                <a:cubicBezTo>
                  <a:pt x="8688389" y="5456480"/>
                  <a:pt x="8688087" y="5456662"/>
                  <a:pt x="8687905" y="5456995"/>
                </a:cubicBezTo>
                <a:cubicBezTo>
                  <a:pt x="8686996" y="5458813"/>
                  <a:pt x="8686572" y="5460873"/>
                  <a:pt x="8686602" y="5462902"/>
                </a:cubicBezTo>
                <a:cubicBezTo>
                  <a:pt x="8682696" y="5462750"/>
                  <a:pt x="8678941" y="5464295"/>
                  <a:pt x="8676518" y="5468021"/>
                </a:cubicBezTo>
                <a:cubicBezTo>
                  <a:pt x="8673308" y="5472928"/>
                  <a:pt x="8674247" y="5481530"/>
                  <a:pt x="8679971" y="5484438"/>
                </a:cubicBezTo>
                <a:lnTo>
                  <a:pt x="8684695" y="5486831"/>
                </a:lnTo>
                <a:cubicBezTo>
                  <a:pt x="8688389" y="5488709"/>
                  <a:pt x="8692508" y="5488921"/>
                  <a:pt x="8696021" y="5487437"/>
                </a:cubicBezTo>
                <a:cubicBezTo>
                  <a:pt x="8694143" y="5492647"/>
                  <a:pt x="8697081" y="5499008"/>
                  <a:pt x="8701986" y="5501249"/>
                </a:cubicBezTo>
                <a:cubicBezTo>
                  <a:pt x="8706893" y="5503490"/>
                  <a:pt x="8711829" y="5501794"/>
                  <a:pt x="8715159" y="5498129"/>
                </a:cubicBezTo>
                <a:cubicBezTo>
                  <a:pt x="8719157" y="5499038"/>
                  <a:pt x="8723366" y="5498038"/>
                  <a:pt x="8726304" y="5494494"/>
                </a:cubicBezTo>
                <a:cubicBezTo>
                  <a:pt x="8727243" y="5493252"/>
                  <a:pt x="8727879" y="5491738"/>
                  <a:pt x="8728303" y="5490133"/>
                </a:cubicBezTo>
                <a:close/>
                <a:moveTo>
                  <a:pt x="8717855" y="5389964"/>
                </a:moveTo>
                <a:cubicBezTo>
                  <a:pt x="8724729" y="5390812"/>
                  <a:pt x="8729665" y="5385905"/>
                  <a:pt x="8731088" y="5379635"/>
                </a:cubicBezTo>
                <a:lnTo>
                  <a:pt x="8732239" y="5374516"/>
                </a:lnTo>
                <a:cubicBezTo>
                  <a:pt x="8733632" y="5368246"/>
                  <a:pt x="8727848" y="5362006"/>
                  <a:pt x="8721943" y="5361279"/>
                </a:cubicBezTo>
                <a:cubicBezTo>
                  <a:pt x="8715069" y="5360431"/>
                  <a:pt x="8710133" y="5365308"/>
                  <a:pt x="8708709" y="5371578"/>
                </a:cubicBezTo>
                <a:lnTo>
                  <a:pt x="8707558" y="5376697"/>
                </a:lnTo>
                <a:cubicBezTo>
                  <a:pt x="8706135" y="5382997"/>
                  <a:pt x="8711950" y="5389237"/>
                  <a:pt x="8717855" y="5389964"/>
                </a:cubicBezTo>
                <a:close/>
                <a:moveTo>
                  <a:pt x="8734147" y="5410197"/>
                </a:moveTo>
                <a:cubicBezTo>
                  <a:pt x="8737478" y="5395295"/>
                  <a:pt x="8714493" y="5389570"/>
                  <a:pt x="8711132" y="5404473"/>
                </a:cubicBezTo>
                <a:cubicBezTo>
                  <a:pt x="8707801" y="5419345"/>
                  <a:pt x="8730816" y="5425100"/>
                  <a:pt x="8734147" y="5410197"/>
                </a:cubicBezTo>
                <a:close/>
                <a:moveTo>
                  <a:pt x="8734814" y="5245390"/>
                </a:moveTo>
                <a:cubicBezTo>
                  <a:pt x="8740264" y="5243057"/>
                  <a:pt x="8743051" y="5236242"/>
                  <a:pt x="8741082" y="5230760"/>
                </a:cubicBezTo>
                <a:cubicBezTo>
                  <a:pt x="8738841" y="5224490"/>
                  <a:pt x="8732058" y="5221703"/>
                  <a:pt x="8725910" y="5223611"/>
                </a:cubicBezTo>
                <a:cubicBezTo>
                  <a:pt x="8725274" y="5223823"/>
                  <a:pt x="8724729" y="5224187"/>
                  <a:pt x="8724124" y="5224429"/>
                </a:cubicBezTo>
                <a:cubicBezTo>
                  <a:pt x="8721913" y="5221461"/>
                  <a:pt x="8718278" y="5219462"/>
                  <a:pt x="8714644" y="5219462"/>
                </a:cubicBezTo>
                <a:cubicBezTo>
                  <a:pt x="8717158" y="5218341"/>
                  <a:pt x="8719157" y="5216069"/>
                  <a:pt x="8720005" y="5212374"/>
                </a:cubicBezTo>
                <a:cubicBezTo>
                  <a:pt x="8723306" y="5197683"/>
                  <a:pt x="8700987" y="5189596"/>
                  <a:pt x="8697655" y="5204468"/>
                </a:cubicBezTo>
                <a:cubicBezTo>
                  <a:pt x="8695536" y="5213888"/>
                  <a:pt x="8703895" y="5220522"/>
                  <a:pt x="8711072" y="5220249"/>
                </a:cubicBezTo>
                <a:cubicBezTo>
                  <a:pt x="8705893" y="5221976"/>
                  <a:pt x="8702592" y="5226489"/>
                  <a:pt x="8702652" y="5232214"/>
                </a:cubicBezTo>
                <a:cubicBezTo>
                  <a:pt x="8702743" y="5239665"/>
                  <a:pt x="8703834" y="5248540"/>
                  <a:pt x="8709345" y="5254053"/>
                </a:cubicBezTo>
                <a:cubicBezTo>
                  <a:pt x="8709860" y="5254931"/>
                  <a:pt x="8710435" y="5255749"/>
                  <a:pt x="8711132" y="5256506"/>
                </a:cubicBezTo>
                <a:cubicBezTo>
                  <a:pt x="8714433" y="5260202"/>
                  <a:pt x="8719459" y="5261716"/>
                  <a:pt x="8724274" y="5259960"/>
                </a:cubicBezTo>
                <a:cubicBezTo>
                  <a:pt x="8729060" y="5258233"/>
                  <a:pt x="8730725" y="5254477"/>
                  <a:pt x="8732239" y="5250054"/>
                </a:cubicBezTo>
                <a:cubicBezTo>
                  <a:pt x="8731058" y="5253538"/>
                  <a:pt x="8732451" y="5249691"/>
                  <a:pt x="8732754" y="5249055"/>
                </a:cubicBezTo>
                <a:cubicBezTo>
                  <a:pt x="8733147" y="5248177"/>
                  <a:pt x="8733632" y="5247328"/>
                  <a:pt x="8734026" y="5246480"/>
                </a:cubicBezTo>
                <a:cubicBezTo>
                  <a:pt x="8734117" y="5246329"/>
                  <a:pt x="8734147" y="5246268"/>
                  <a:pt x="8734207" y="5246178"/>
                </a:cubicBezTo>
                <a:cubicBezTo>
                  <a:pt x="8734420" y="5245874"/>
                  <a:pt x="8734601" y="5245632"/>
                  <a:pt x="8734814" y="5245390"/>
                </a:cubicBezTo>
                <a:close/>
                <a:moveTo>
                  <a:pt x="8755618" y="5188505"/>
                </a:moveTo>
                <a:cubicBezTo>
                  <a:pt x="8755769" y="5188051"/>
                  <a:pt x="8755830" y="5187597"/>
                  <a:pt x="8755951" y="5187142"/>
                </a:cubicBezTo>
                <a:cubicBezTo>
                  <a:pt x="8757253" y="5185991"/>
                  <a:pt x="8758525" y="5184780"/>
                  <a:pt x="8759706" y="5183508"/>
                </a:cubicBezTo>
                <a:cubicBezTo>
                  <a:pt x="8761220" y="5181902"/>
                  <a:pt x="8762159" y="5179782"/>
                  <a:pt x="8762643" y="5177571"/>
                </a:cubicBezTo>
                <a:cubicBezTo>
                  <a:pt x="8763916" y="5176601"/>
                  <a:pt x="8765005" y="5175511"/>
                  <a:pt x="8765551" y="5174208"/>
                </a:cubicBezTo>
                <a:cubicBezTo>
                  <a:pt x="8767428" y="5169695"/>
                  <a:pt x="8768912" y="5165606"/>
                  <a:pt x="8768155" y="5160639"/>
                </a:cubicBezTo>
                <a:cubicBezTo>
                  <a:pt x="8767822" y="5158458"/>
                  <a:pt x="8767367" y="5156913"/>
                  <a:pt x="8766338" y="5154883"/>
                </a:cubicBezTo>
                <a:cubicBezTo>
                  <a:pt x="8771547" y="5161699"/>
                  <a:pt x="8785599" y="5161032"/>
                  <a:pt x="8788111" y="5149795"/>
                </a:cubicBezTo>
                <a:cubicBezTo>
                  <a:pt x="8788384" y="5148583"/>
                  <a:pt x="8788232" y="5147584"/>
                  <a:pt x="8788172" y="5146554"/>
                </a:cubicBezTo>
                <a:cubicBezTo>
                  <a:pt x="8796712" y="5150007"/>
                  <a:pt x="8808553" y="5143313"/>
                  <a:pt x="8804161" y="5132620"/>
                </a:cubicBezTo>
                <a:cubicBezTo>
                  <a:pt x="8798741" y="5119384"/>
                  <a:pt x="8778694" y="5125108"/>
                  <a:pt x="8781147" y="5137588"/>
                </a:cubicBezTo>
                <a:cubicBezTo>
                  <a:pt x="8774878" y="5135437"/>
                  <a:pt x="8766550" y="5137770"/>
                  <a:pt x="8764642" y="5146190"/>
                </a:cubicBezTo>
                <a:cubicBezTo>
                  <a:pt x="8764461" y="5146978"/>
                  <a:pt x="8764642" y="5147584"/>
                  <a:pt x="8764612" y="5148280"/>
                </a:cubicBezTo>
                <a:cubicBezTo>
                  <a:pt x="8763430" y="5144767"/>
                  <a:pt x="8760978" y="5141859"/>
                  <a:pt x="8756890" y="5140768"/>
                </a:cubicBezTo>
                <a:cubicBezTo>
                  <a:pt x="8753710" y="5139920"/>
                  <a:pt x="8749834" y="5140738"/>
                  <a:pt x="8746896" y="5142707"/>
                </a:cubicBezTo>
                <a:cubicBezTo>
                  <a:pt x="8745503" y="5142222"/>
                  <a:pt x="8744050" y="5142041"/>
                  <a:pt x="8742414" y="5141889"/>
                </a:cubicBezTo>
                <a:cubicBezTo>
                  <a:pt x="8741870" y="5141768"/>
                  <a:pt x="8741324" y="5141647"/>
                  <a:pt x="8740779" y="5141495"/>
                </a:cubicBezTo>
                <a:cubicBezTo>
                  <a:pt x="8738751" y="5140678"/>
                  <a:pt x="8736569" y="5140102"/>
                  <a:pt x="8734510" y="5139284"/>
                </a:cubicBezTo>
                <a:cubicBezTo>
                  <a:pt x="8728484" y="5136891"/>
                  <a:pt x="8723578" y="5140617"/>
                  <a:pt x="8721337" y="5145706"/>
                </a:cubicBezTo>
                <a:cubicBezTo>
                  <a:pt x="8718430" y="5145342"/>
                  <a:pt x="8715553" y="5145948"/>
                  <a:pt x="8713161" y="5147644"/>
                </a:cubicBezTo>
                <a:cubicBezTo>
                  <a:pt x="8712101" y="5144100"/>
                  <a:pt x="8709557" y="5141071"/>
                  <a:pt x="8705923" y="5139526"/>
                </a:cubicBezTo>
                <a:cubicBezTo>
                  <a:pt x="8703622" y="5138588"/>
                  <a:pt x="8701350" y="5137618"/>
                  <a:pt x="8699049" y="5136649"/>
                </a:cubicBezTo>
                <a:cubicBezTo>
                  <a:pt x="8698746" y="5136528"/>
                  <a:pt x="8698413" y="5136588"/>
                  <a:pt x="8698110" y="5136498"/>
                </a:cubicBezTo>
                <a:cubicBezTo>
                  <a:pt x="8697020" y="5130228"/>
                  <a:pt x="8690903" y="5126623"/>
                  <a:pt x="8685028" y="5127168"/>
                </a:cubicBezTo>
                <a:cubicBezTo>
                  <a:pt x="8685058" y="5127017"/>
                  <a:pt x="8685089" y="5126835"/>
                  <a:pt x="8685118" y="5126684"/>
                </a:cubicBezTo>
                <a:cubicBezTo>
                  <a:pt x="8688843" y="5125290"/>
                  <a:pt x="8691720" y="5122170"/>
                  <a:pt x="8692659" y="5117900"/>
                </a:cubicBezTo>
                <a:lnTo>
                  <a:pt x="8694961" y="5107601"/>
                </a:lnTo>
                <a:cubicBezTo>
                  <a:pt x="8696324" y="5101543"/>
                  <a:pt x="8691690" y="5094637"/>
                  <a:pt x="8685512" y="5093759"/>
                </a:cubicBezTo>
                <a:cubicBezTo>
                  <a:pt x="8683514" y="5093486"/>
                  <a:pt x="8681605" y="5093698"/>
                  <a:pt x="8679849" y="5094243"/>
                </a:cubicBezTo>
                <a:cubicBezTo>
                  <a:pt x="8677699" y="5091487"/>
                  <a:pt x="8674913" y="5089215"/>
                  <a:pt x="8671279" y="5087670"/>
                </a:cubicBezTo>
                <a:cubicBezTo>
                  <a:pt x="8665586" y="5085247"/>
                  <a:pt x="8659862" y="5085822"/>
                  <a:pt x="8654835" y="5088215"/>
                </a:cubicBezTo>
                <a:cubicBezTo>
                  <a:pt x="8653533" y="5087095"/>
                  <a:pt x="8651988" y="5086247"/>
                  <a:pt x="8650141" y="5085822"/>
                </a:cubicBezTo>
                <a:lnTo>
                  <a:pt x="8644993" y="5084672"/>
                </a:lnTo>
                <a:cubicBezTo>
                  <a:pt x="8643600" y="5084368"/>
                  <a:pt x="8642116" y="5084338"/>
                  <a:pt x="8640693" y="5084550"/>
                </a:cubicBezTo>
                <a:cubicBezTo>
                  <a:pt x="8644751" y="5082824"/>
                  <a:pt x="8647961" y="5078462"/>
                  <a:pt x="8648324" y="5074373"/>
                </a:cubicBezTo>
                <a:cubicBezTo>
                  <a:pt x="8648960" y="5067316"/>
                  <a:pt x="8643812" y="5062923"/>
                  <a:pt x="8637544" y="5061530"/>
                </a:cubicBezTo>
                <a:lnTo>
                  <a:pt x="8632395" y="5060379"/>
                </a:lnTo>
                <a:cubicBezTo>
                  <a:pt x="8626126" y="5058985"/>
                  <a:pt x="8620070" y="5065407"/>
                  <a:pt x="8619556" y="5071162"/>
                </a:cubicBezTo>
                <a:cubicBezTo>
                  <a:pt x="8618920" y="5078220"/>
                  <a:pt x="8624067" y="5082582"/>
                  <a:pt x="8630336" y="5084005"/>
                </a:cubicBezTo>
                <a:lnTo>
                  <a:pt x="8635485" y="5085156"/>
                </a:lnTo>
                <a:cubicBezTo>
                  <a:pt x="8636272" y="5085338"/>
                  <a:pt x="8637059" y="5085368"/>
                  <a:pt x="8637816" y="5085338"/>
                </a:cubicBezTo>
                <a:cubicBezTo>
                  <a:pt x="8634333" y="5086701"/>
                  <a:pt x="8631427" y="5089548"/>
                  <a:pt x="8630670" y="5093395"/>
                </a:cubicBezTo>
                <a:cubicBezTo>
                  <a:pt x="8629489" y="5099362"/>
                  <a:pt x="8632668" y="5105753"/>
                  <a:pt x="8638694" y="5107510"/>
                </a:cubicBezTo>
                <a:cubicBezTo>
                  <a:pt x="8638512" y="5108570"/>
                  <a:pt x="8638543" y="5109661"/>
                  <a:pt x="8638694" y="5110781"/>
                </a:cubicBezTo>
                <a:cubicBezTo>
                  <a:pt x="8633183" y="5108873"/>
                  <a:pt x="8626914" y="5110539"/>
                  <a:pt x="8625249" y="5117869"/>
                </a:cubicBezTo>
                <a:cubicBezTo>
                  <a:pt x="8622826" y="5128622"/>
                  <a:pt x="8634091" y="5135892"/>
                  <a:pt x="8641632" y="5133196"/>
                </a:cubicBezTo>
                <a:cubicBezTo>
                  <a:pt x="8643509" y="5139526"/>
                  <a:pt x="8646689" y="5145736"/>
                  <a:pt x="8651988" y="5147705"/>
                </a:cubicBezTo>
                <a:cubicBezTo>
                  <a:pt x="8659529" y="5150461"/>
                  <a:pt x="8670370" y="5150461"/>
                  <a:pt x="8676881" y="5145281"/>
                </a:cubicBezTo>
                <a:cubicBezTo>
                  <a:pt x="8678486" y="5147402"/>
                  <a:pt x="8680909" y="5148613"/>
                  <a:pt x="8683514" y="5149340"/>
                </a:cubicBezTo>
                <a:cubicBezTo>
                  <a:pt x="8684119" y="5153581"/>
                  <a:pt x="8686996" y="5157277"/>
                  <a:pt x="8691206" y="5159033"/>
                </a:cubicBezTo>
                <a:lnTo>
                  <a:pt x="8698080" y="5161911"/>
                </a:lnTo>
                <a:cubicBezTo>
                  <a:pt x="8701805" y="5163456"/>
                  <a:pt x="8705862" y="5162335"/>
                  <a:pt x="8708982" y="5159972"/>
                </a:cubicBezTo>
                <a:cubicBezTo>
                  <a:pt x="8709526" y="5161972"/>
                  <a:pt x="8710678" y="5163607"/>
                  <a:pt x="8712131" y="5164970"/>
                </a:cubicBezTo>
                <a:cubicBezTo>
                  <a:pt x="8708861" y="5169180"/>
                  <a:pt x="8708195" y="5175087"/>
                  <a:pt x="8713494" y="5179600"/>
                </a:cubicBezTo>
                <a:cubicBezTo>
                  <a:pt x="8719702" y="5184901"/>
                  <a:pt x="8725849" y="5192019"/>
                  <a:pt x="8734086" y="5194018"/>
                </a:cubicBezTo>
                <a:cubicBezTo>
                  <a:pt x="8735177" y="5194290"/>
                  <a:pt x="8736237" y="5194412"/>
                  <a:pt x="8737297" y="5194503"/>
                </a:cubicBezTo>
                <a:lnTo>
                  <a:pt x="8740476" y="5195836"/>
                </a:lnTo>
                <a:cubicBezTo>
                  <a:pt x="8746442" y="5198289"/>
                  <a:pt x="8753620" y="5194290"/>
                  <a:pt x="8755618" y="5188505"/>
                </a:cubicBezTo>
                <a:close/>
                <a:moveTo>
                  <a:pt x="8750197" y="4877882"/>
                </a:moveTo>
                <a:cubicBezTo>
                  <a:pt x="8751257" y="4874580"/>
                  <a:pt x="8750985" y="4871006"/>
                  <a:pt x="8748592" y="4867735"/>
                </a:cubicBezTo>
                <a:cubicBezTo>
                  <a:pt x="8747623" y="4866402"/>
                  <a:pt x="8746170" y="4865342"/>
                  <a:pt x="8744564" y="4864524"/>
                </a:cubicBezTo>
                <a:cubicBezTo>
                  <a:pt x="8744534" y="4863585"/>
                  <a:pt x="8744625" y="4862616"/>
                  <a:pt x="8744261" y="4861707"/>
                </a:cubicBezTo>
                <a:lnTo>
                  <a:pt x="8742263" y="4856831"/>
                </a:lnTo>
                <a:cubicBezTo>
                  <a:pt x="8739840" y="4850924"/>
                  <a:pt x="8734480" y="4846653"/>
                  <a:pt x="8727758" y="4848440"/>
                </a:cubicBezTo>
                <a:cubicBezTo>
                  <a:pt x="8722185" y="4849925"/>
                  <a:pt x="8716916" y="4857012"/>
                  <a:pt x="8719369" y="4862949"/>
                </a:cubicBezTo>
                <a:lnTo>
                  <a:pt x="8721368" y="4867826"/>
                </a:lnTo>
                <a:cubicBezTo>
                  <a:pt x="8722367" y="4870309"/>
                  <a:pt x="8724003" y="4872339"/>
                  <a:pt x="8725910" y="4873914"/>
                </a:cubicBezTo>
                <a:cubicBezTo>
                  <a:pt x="8725274" y="4875701"/>
                  <a:pt x="8724881" y="4877549"/>
                  <a:pt x="8725123" y="4879669"/>
                </a:cubicBezTo>
                <a:cubicBezTo>
                  <a:pt x="8725455" y="4882880"/>
                  <a:pt x="8726940" y="4885545"/>
                  <a:pt x="8728847" y="4887969"/>
                </a:cubicBezTo>
                <a:cubicBezTo>
                  <a:pt x="8723245" y="4890604"/>
                  <a:pt x="8721973" y="4899025"/>
                  <a:pt x="8724820" y="4903931"/>
                </a:cubicBezTo>
                <a:cubicBezTo>
                  <a:pt x="8728363" y="4910080"/>
                  <a:pt x="8735056" y="4910716"/>
                  <a:pt x="8741021" y="4908293"/>
                </a:cubicBezTo>
                <a:lnTo>
                  <a:pt x="8745897" y="4906294"/>
                </a:lnTo>
                <a:cubicBezTo>
                  <a:pt x="8746624" y="4905991"/>
                  <a:pt x="8747320" y="4905597"/>
                  <a:pt x="8747895" y="4905113"/>
                </a:cubicBezTo>
                <a:cubicBezTo>
                  <a:pt x="8745836" y="4908233"/>
                  <a:pt x="8745079" y="4912201"/>
                  <a:pt x="8746654" y="4915805"/>
                </a:cubicBezTo>
                <a:cubicBezTo>
                  <a:pt x="8749107" y="4921378"/>
                  <a:pt x="8755375" y="4924771"/>
                  <a:pt x="8761311" y="4922772"/>
                </a:cubicBezTo>
                <a:cubicBezTo>
                  <a:pt x="8761796" y="4923741"/>
                  <a:pt x="8762431" y="4924650"/>
                  <a:pt x="8763188" y="4925437"/>
                </a:cubicBezTo>
                <a:cubicBezTo>
                  <a:pt x="8757556" y="4927042"/>
                  <a:pt x="8753407" y="4932010"/>
                  <a:pt x="8756253" y="4938947"/>
                </a:cubicBezTo>
                <a:cubicBezTo>
                  <a:pt x="8759524" y="4946973"/>
                  <a:pt x="8768367" y="4948215"/>
                  <a:pt x="8774302" y="4945308"/>
                </a:cubicBezTo>
                <a:cubicBezTo>
                  <a:pt x="8774302" y="4945338"/>
                  <a:pt x="8774302" y="4945398"/>
                  <a:pt x="8774333" y="4945429"/>
                </a:cubicBezTo>
                <a:lnTo>
                  <a:pt x="8774454" y="4948912"/>
                </a:lnTo>
                <a:cubicBezTo>
                  <a:pt x="8774666" y="4955303"/>
                  <a:pt x="8781298" y="4960149"/>
                  <a:pt x="8787385" y="4959574"/>
                </a:cubicBezTo>
                <a:cubicBezTo>
                  <a:pt x="8787869" y="4959513"/>
                  <a:pt x="8788324" y="4959392"/>
                  <a:pt x="8788778" y="4959301"/>
                </a:cubicBezTo>
                <a:cubicBezTo>
                  <a:pt x="8790353" y="4959998"/>
                  <a:pt x="8791988" y="4960664"/>
                  <a:pt x="8793623" y="4961210"/>
                </a:cubicBezTo>
                <a:cubicBezTo>
                  <a:pt x="8795682" y="4961906"/>
                  <a:pt x="8798014" y="4961876"/>
                  <a:pt x="8800225" y="4961422"/>
                </a:cubicBezTo>
                <a:cubicBezTo>
                  <a:pt x="8801618" y="4962179"/>
                  <a:pt x="8803072" y="4962694"/>
                  <a:pt x="8804526" y="4962664"/>
                </a:cubicBezTo>
                <a:cubicBezTo>
                  <a:pt x="8809401" y="4962512"/>
                  <a:pt x="8813731" y="4962118"/>
                  <a:pt x="8817941" y="4959392"/>
                </a:cubicBezTo>
                <a:cubicBezTo>
                  <a:pt x="8818335" y="4959150"/>
                  <a:pt x="8818546" y="4958786"/>
                  <a:pt x="8818880" y="4958544"/>
                </a:cubicBezTo>
                <a:cubicBezTo>
                  <a:pt x="8825087" y="4962633"/>
                  <a:pt x="8834959" y="4961452"/>
                  <a:pt x="8837079" y="4952093"/>
                </a:cubicBezTo>
                <a:cubicBezTo>
                  <a:pt x="8838503" y="4945792"/>
                  <a:pt x="8835111" y="4941279"/>
                  <a:pt x="8830538" y="4939128"/>
                </a:cubicBezTo>
                <a:cubicBezTo>
                  <a:pt x="8829570" y="4936554"/>
                  <a:pt x="8827843" y="4934131"/>
                  <a:pt x="8825391" y="4932616"/>
                </a:cubicBezTo>
                <a:cubicBezTo>
                  <a:pt x="8825299" y="4931737"/>
                  <a:pt x="8824997" y="4930859"/>
                  <a:pt x="8824724" y="4929981"/>
                </a:cubicBezTo>
                <a:cubicBezTo>
                  <a:pt x="8826965" y="4928557"/>
                  <a:pt x="8828752" y="4926679"/>
                  <a:pt x="8829630" y="4924165"/>
                </a:cubicBezTo>
                <a:cubicBezTo>
                  <a:pt x="8832900" y="4930920"/>
                  <a:pt x="8843288" y="4934948"/>
                  <a:pt x="8850162" y="4927588"/>
                </a:cubicBezTo>
                <a:cubicBezTo>
                  <a:pt x="8860579" y="4916471"/>
                  <a:pt x="8841865" y="4901872"/>
                  <a:pt x="8831508" y="4912958"/>
                </a:cubicBezTo>
                <a:cubicBezTo>
                  <a:pt x="8830448" y="4914079"/>
                  <a:pt x="8829902" y="4915260"/>
                  <a:pt x="8829418" y="4916411"/>
                </a:cubicBezTo>
                <a:cubicBezTo>
                  <a:pt x="8829388" y="4916350"/>
                  <a:pt x="8829418" y="4916320"/>
                  <a:pt x="8829418" y="4916260"/>
                </a:cubicBezTo>
                <a:cubicBezTo>
                  <a:pt x="8826420" y="4908929"/>
                  <a:pt x="8819213" y="4908081"/>
                  <a:pt x="8813641" y="4910716"/>
                </a:cubicBezTo>
                <a:cubicBezTo>
                  <a:pt x="8812671" y="4910626"/>
                  <a:pt x="8811763" y="4910716"/>
                  <a:pt x="8810794" y="4910838"/>
                </a:cubicBezTo>
                <a:cubicBezTo>
                  <a:pt x="8812490" y="4907717"/>
                  <a:pt x="8813034" y="4904053"/>
                  <a:pt x="8811551" y="4900418"/>
                </a:cubicBezTo>
                <a:lnTo>
                  <a:pt x="8810673" y="4898267"/>
                </a:lnTo>
                <a:cubicBezTo>
                  <a:pt x="8811036" y="4896935"/>
                  <a:pt x="8811309" y="4895541"/>
                  <a:pt x="8811248" y="4894087"/>
                </a:cubicBezTo>
                <a:cubicBezTo>
                  <a:pt x="8811157" y="4891603"/>
                  <a:pt x="8811096" y="4889119"/>
                  <a:pt x="8811006" y="4886636"/>
                </a:cubicBezTo>
                <a:cubicBezTo>
                  <a:pt x="8810794" y="4880245"/>
                  <a:pt x="8804222" y="4875337"/>
                  <a:pt x="8798136" y="4875913"/>
                </a:cubicBezTo>
                <a:cubicBezTo>
                  <a:pt x="8791595" y="4876519"/>
                  <a:pt x="8787445" y="4882122"/>
                  <a:pt x="8787476" y="4888362"/>
                </a:cubicBezTo>
                <a:cubicBezTo>
                  <a:pt x="8784145" y="4887363"/>
                  <a:pt x="8780571" y="4887090"/>
                  <a:pt x="8776755" y="4887908"/>
                </a:cubicBezTo>
                <a:cubicBezTo>
                  <a:pt x="8770730" y="4889180"/>
                  <a:pt x="8766338" y="4892936"/>
                  <a:pt x="8763582" y="4897783"/>
                </a:cubicBezTo>
                <a:cubicBezTo>
                  <a:pt x="8761886" y="4897631"/>
                  <a:pt x="8760100" y="4897783"/>
                  <a:pt x="8758373" y="4898509"/>
                </a:cubicBezTo>
                <a:lnTo>
                  <a:pt x="8753498" y="4900509"/>
                </a:lnTo>
                <a:cubicBezTo>
                  <a:pt x="8752166" y="4901084"/>
                  <a:pt x="8750954" y="4901872"/>
                  <a:pt x="8749894" y="4902871"/>
                </a:cubicBezTo>
                <a:cubicBezTo>
                  <a:pt x="8752256" y="4899146"/>
                  <a:pt x="8752347" y="4893724"/>
                  <a:pt x="8750318" y="4890150"/>
                </a:cubicBezTo>
                <a:cubicBezTo>
                  <a:pt x="8749955" y="4889544"/>
                  <a:pt x="8749470" y="4889211"/>
                  <a:pt x="8749047" y="4888726"/>
                </a:cubicBezTo>
                <a:cubicBezTo>
                  <a:pt x="8750985" y="4885303"/>
                  <a:pt x="8751560" y="4881365"/>
                  <a:pt x="8750197" y="4877882"/>
                </a:cubicBezTo>
                <a:close/>
                <a:moveTo>
                  <a:pt x="8794228" y="4832962"/>
                </a:moveTo>
                <a:cubicBezTo>
                  <a:pt x="8794501" y="4832144"/>
                  <a:pt x="8794714" y="4831387"/>
                  <a:pt x="8794804" y="4830539"/>
                </a:cubicBezTo>
                <a:cubicBezTo>
                  <a:pt x="8795501" y="4830811"/>
                  <a:pt x="8796076" y="4831327"/>
                  <a:pt x="8796803" y="4831569"/>
                </a:cubicBezTo>
                <a:cubicBezTo>
                  <a:pt x="8802738" y="4833386"/>
                  <a:pt x="8809976" y="4829358"/>
                  <a:pt x="8811369" y="4823239"/>
                </a:cubicBezTo>
                <a:cubicBezTo>
                  <a:pt x="8812823" y="4816818"/>
                  <a:pt x="8809401" y="4810608"/>
                  <a:pt x="8803041" y="4808700"/>
                </a:cubicBezTo>
                <a:cubicBezTo>
                  <a:pt x="8802709" y="4808579"/>
                  <a:pt x="8802678" y="4808579"/>
                  <a:pt x="8802466" y="4808518"/>
                </a:cubicBezTo>
                <a:cubicBezTo>
                  <a:pt x="8802375" y="4808458"/>
                  <a:pt x="8802345" y="4808458"/>
                  <a:pt x="8802254" y="4808397"/>
                </a:cubicBezTo>
                <a:cubicBezTo>
                  <a:pt x="8802254" y="4808397"/>
                  <a:pt x="8802254" y="4808397"/>
                  <a:pt x="8802254" y="4808397"/>
                </a:cubicBezTo>
                <a:cubicBezTo>
                  <a:pt x="8801860" y="4807761"/>
                  <a:pt x="8801528" y="4807095"/>
                  <a:pt x="8801255" y="4806398"/>
                </a:cubicBezTo>
                <a:cubicBezTo>
                  <a:pt x="8798651" y="4800552"/>
                  <a:pt x="8790110" y="4799189"/>
                  <a:pt x="8785023" y="4802188"/>
                </a:cubicBezTo>
                <a:cubicBezTo>
                  <a:pt x="8780874" y="4804641"/>
                  <a:pt x="8779359" y="4808639"/>
                  <a:pt x="8779572" y="4812789"/>
                </a:cubicBezTo>
                <a:cubicBezTo>
                  <a:pt x="8778028" y="4811759"/>
                  <a:pt x="8776271" y="4810971"/>
                  <a:pt x="8774151" y="4810881"/>
                </a:cubicBezTo>
                <a:cubicBezTo>
                  <a:pt x="8768216" y="4810578"/>
                  <a:pt x="8761432" y="4815697"/>
                  <a:pt x="8761705" y="4822118"/>
                </a:cubicBezTo>
                <a:cubicBezTo>
                  <a:pt x="8761978" y="4828388"/>
                  <a:pt x="8763734" y="4834507"/>
                  <a:pt x="8769215" y="4838202"/>
                </a:cubicBezTo>
                <a:cubicBezTo>
                  <a:pt x="8774242" y="4841565"/>
                  <a:pt x="8779874" y="4841837"/>
                  <a:pt x="8785689" y="4841050"/>
                </a:cubicBezTo>
                <a:cubicBezTo>
                  <a:pt x="8786022" y="4841019"/>
                  <a:pt x="8786265" y="4840746"/>
                  <a:pt x="8786598" y="4840686"/>
                </a:cubicBezTo>
                <a:cubicBezTo>
                  <a:pt x="8786052" y="4842746"/>
                  <a:pt x="8785931" y="4845018"/>
                  <a:pt x="8786991" y="4847592"/>
                </a:cubicBezTo>
                <a:cubicBezTo>
                  <a:pt x="8792745" y="4861647"/>
                  <a:pt x="8815185" y="4853953"/>
                  <a:pt x="8809401" y="4839808"/>
                </a:cubicBezTo>
                <a:cubicBezTo>
                  <a:pt x="8806524" y="4832871"/>
                  <a:pt x="8799771" y="4831236"/>
                  <a:pt x="8794228" y="4832962"/>
                </a:cubicBezTo>
                <a:close/>
                <a:moveTo>
                  <a:pt x="8760676" y="4866523"/>
                </a:moveTo>
                <a:lnTo>
                  <a:pt x="8757071" y="4870370"/>
                </a:lnTo>
                <a:cubicBezTo>
                  <a:pt x="8752711" y="4875035"/>
                  <a:pt x="8754436" y="4883334"/>
                  <a:pt x="8759130" y="4886999"/>
                </a:cubicBezTo>
                <a:cubicBezTo>
                  <a:pt x="8764552" y="4891240"/>
                  <a:pt x="8771395" y="4889604"/>
                  <a:pt x="8775787" y="4884939"/>
                </a:cubicBezTo>
                <a:lnTo>
                  <a:pt x="8779390" y="4881093"/>
                </a:lnTo>
                <a:cubicBezTo>
                  <a:pt x="8783782" y="4876398"/>
                  <a:pt x="8782025" y="4868129"/>
                  <a:pt x="8777331" y="4864433"/>
                </a:cubicBezTo>
                <a:cubicBezTo>
                  <a:pt x="8771880" y="4860223"/>
                  <a:pt x="8765066" y="4861828"/>
                  <a:pt x="8760676" y="4866523"/>
                </a:cubicBezTo>
                <a:close/>
                <a:moveTo>
                  <a:pt x="8831083" y="4852742"/>
                </a:moveTo>
                <a:cubicBezTo>
                  <a:pt x="8829297" y="4852438"/>
                  <a:pt x="8827450" y="4852408"/>
                  <a:pt x="8825693" y="4853074"/>
                </a:cubicBezTo>
                <a:cubicBezTo>
                  <a:pt x="8819727" y="4855316"/>
                  <a:pt x="8815942" y="4861738"/>
                  <a:pt x="8818062" y="4868008"/>
                </a:cubicBezTo>
                <a:cubicBezTo>
                  <a:pt x="8818152" y="4868219"/>
                  <a:pt x="8818213" y="4868462"/>
                  <a:pt x="8818304" y="4868674"/>
                </a:cubicBezTo>
                <a:cubicBezTo>
                  <a:pt x="8817244" y="4871915"/>
                  <a:pt x="8817426" y="4875489"/>
                  <a:pt x="8819697" y="4878306"/>
                </a:cubicBezTo>
                <a:cubicBezTo>
                  <a:pt x="8822635" y="4881941"/>
                  <a:pt x="8825693" y="4885031"/>
                  <a:pt x="8830659" y="4885364"/>
                </a:cubicBezTo>
                <a:cubicBezTo>
                  <a:pt x="8834506" y="4885606"/>
                  <a:pt x="8837836" y="4884001"/>
                  <a:pt x="8840199" y="4881396"/>
                </a:cubicBezTo>
                <a:lnTo>
                  <a:pt x="8844560" y="4882032"/>
                </a:lnTo>
                <a:cubicBezTo>
                  <a:pt x="8850283" y="4882849"/>
                  <a:pt x="8856370" y="4879184"/>
                  <a:pt x="8857823" y="4873430"/>
                </a:cubicBezTo>
                <a:cubicBezTo>
                  <a:pt x="8859217" y="4875701"/>
                  <a:pt x="8861428" y="4877579"/>
                  <a:pt x="8864849" y="4878367"/>
                </a:cubicBezTo>
                <a:lnTo>
                  <a:pt x="8868029" y="4879063"/>
                </a:lnTo>
                <a:cubicBezTo>
                  <a:pt x="8882929" y="4882395"/>
                  <a:pt x="8888592" y="4859375"/>
                  <a:pt x="8873692" y="4856043"/>
                </a:cubicBezTo>
                <a:lnTo>
                  <a:pt x="8870512" y="4855316"/>
                </a:lnTo>
                <a:cubicBezTo>
                  <a:pt x="8863063" y="4853650"/>
                  <a:pt x="8857915" y="4858587"/>
                  <a:pt x="8856521" y="4864343"/>
                </a:cubicBezTo>
                <a:cubicBezTo>
                  <a:pt x="8854856" y="4861434"/>
                  <a:pt x="8852161" y="4859193"/>
                  <a:pt x="8848527" y="4858648"/>
                </a:cubicBezTo>
                <a:lnTo>
                  <a:pt x="8848315" y="4858618"/>
                </a:lnTo>
                <a:cubicBezTo>
                  <a:pt x="8849678" y="4857951"/>
                  <a:pt x="8851010" y="4857103"/>
                  <a:pt x="8852191" y="4855831"/>
                </a:cubicBezTo>
                <a:cubicBezTo>
                  <a:pt x="8862609" y="4844715"/>
                  <a:pt x="8843197" y="4831023"/>
                  <a:pt x="8832931" y="4841988"/>
                </a:cubicBezTo>
                <a:cubicBezTo>
                  <a:pt x="8829509" y="4845684"/>
                  <a:pt x="8829478" y="4849531"/>
                  <a:pt x="8831083" y="4852742"/>
                </a:cubicBezTo>
                <a:close/>
                <a:moveTo>
                  <a:pt x="8841713" y="4660521"/>
                </a:moveTo>
                <a:cubicBezTo>
                  <a:pt x="8841713" y="4660400"/>
                  <a:pt x="8841713" y="4660370"/>
                  <a:pt x="8841743" y="4660279"/>
                </a:cubicBezTo>
                <a:cubicBezTo>
                  <a:pt x="8841743" y="4660279"/>
                  <a:pt x="8841743" y="4660279"/>
                  <a:pt x="8841743" y="4660279"/>
                </a:cubicBezTo>
                <a:cubicBezTo>
                  <a:pt x="8842167" y="4659643"/>
                  <a:pt x="8842652" y="4659067"/>
                  <a:pt x="8843167" y="4658522"/>
                </a:cubicBezTo>
                <a:cubicBezTo>
                  <a:pt x="8843984" y="4657583"/>
                  <a:pt x="8844378" y="4656432"/>
                  <a:pt x="8844742" y="4655281"/>
                </a:cubicBezTo>
                <a:cubicBezTo>
                  <a:pt x="8845559" y="4660128"/>
                  <a:pt x="8849042" y="4664520"/>
                  <a:pt x="8854190" y="4665186"/>
                </a:cubicBezTo>
                <a:cubicBezTo>
                  <a:pt x="8860398" y="4666004"/>
                  <a:pt x="8866969" y="4662157"/>
                  <a:pt x="8867908" y="4655584"/>
                </a:cubicBezTo>
                <a:lnTo>
                  <a:pt x="8868665" y="4650375"/>
                </a:lnTo>
                <a:cubicBezTo>
                  <a:pt x="8869544" y="4644226"/>
                  <a:pt x="8865546" y="4637471"/>
                  <a:pt x="8859066" y="4636623"/>
                </a:cubicBezTo>
                <a:cubicBezTo>
                  <a:pt x="8852857" y="4635805"/>
                  <a:pt x="8846256" y="4639652"/>
                  <a:pt x="8845317" y="4646225"/>
                </a:cubicBezTo>
                <a:lnTo>
                  <a:pt x="8844892" y="4649193"/>
                </a:lnTo>
                <a:cubicBezTo>
                  <a:pt x="8844136" y="4646316"/>
                  <a:pt x="8842530" y="4643589"/>
                  <a:pt x="8840260" y="4642014"/>
                </a:cubicBezTo>
                <a:cubicBezTo>
                  <a:pt x="8834536" y="4638016"/>
                  <a:pt x="8827995" y="4640136"/>
                  <a:pt x="8823755" y="4644953"/>
                </a:cubicBezTo>
                <a:cubicBezTo>
                  <a:pt x="8818880" y="4650496"/>
                  <a:pt x="8817457" y="4657795"/>
                  <a:pt x="8818425" y="4664974"/>
                </a:cubicBezTo>
                <a:cubicBezTo>
                  <a:pt x="8819243" y="4671123"/>
                  <a:pt x="8825905" y="4676060"/>
                  <a:pt x="8832053" y="4674758"/>
                </a:cubicBezTo>
                <a:cubicBezTo>
                  <a:pt x="8838503" y="4673395"/>
                  <a:pt x="8842712" y="4667700"/>
                  <a:pt x="8841834" y="4661127"/>
                </a:cubicBezTo>
                <a:cubicBezTo>
                  <a:pt x="8841743" y="4660734"/>
                  <a:pt x="8841713" y="4660703"/>
                  <a:pt x="8841713" y="4660521"/>
                </a:cubicBezTo>
                <a:close/>
                <a:moveTo>
                  <a:pt x="8843742" y="4742486"/>
                </a:moveTo>
                <a:cubicBezTo>
                  <a:pt x="8849344" y="4746484"/>
                  <a:pt x="8855825" y="4745363"/>
                  <a:pt x="8860398" y="4740487"/>
                </a:cubicBezTo>
                <a:lnTo>
                  <a:pt x="8864002" y="4736640"/>
                </a:lnTo>
                <a:cubicBezTo>
                  <a:pt x="8864274" y="4736337"/>
                  <a:pt x="8864305" y="4735944"/>
                  <a:pt x="8864547" y="4735610"/>
                </a:cubicBezTo>
                <a:cubicBezTo>
                  <a:pt x="8865031" y="4735701"/>
                  <a:pt x="8865425" y="4736004"/>
                  <a:pt x="8865909" y="4736065"/>
                </a:cubicBezTo>
                <a:cubicBezTo>
                  <a:pt x="8872390" y="4736610"/>
                  <a:pt x="8878204" y="4732369"/>
                  <a:pt x="8879174" y="4725796"/>
                </a:cubicBezTo>
                <a:lnTo>
                  <a:pt x="8879931" y="4720586"/>
                </a:lnTo>
                <a:cubicBezTo>
                  <a:pt x="8880808" y="4714437"/>
                  <a:pt x="8875963" y="4707834"/>
                  <a:pt x="8869665" y="4707319"/>
                </a:cubicBezTo>
                <a:cubicBezTo>
                  <a:pt x="8863184" y="4706804"/>
                  <a:pt x="8857339" y="4711015"/>
                  <a:pt x="8856400" y="4717588"/>
                </a:cubicBezTo>
                <a:lnTo>
                  <a:pt x="8856370" y="4717830"/>
                </a:lnTo>
                <a:cubicBezTo>
                  <a:pt x="8852403" y="4717285"/>
                  <a:pt x="8848436" y="4718678"/>
                  <a:pt x="8845347" y="4721980"/>
                </a:cubicBezTo>
                <a:lnTo>
                  <a:pt x="8841743" y="4725827"/>
                </a:lnTo>
                <a:cubicBezTo>
                  <a:pt x="8837473" y="4730401"/>
                  <a:pt x="8838836" y="4738972"/>
                  <a:pt x="8843742" y="4742486"/>
                </a:cubicBezTo>
                <a:close/>
                <a:moveTo>
                  <a:pt x="8897525" y="4728855"/>
                </a:moveTo>
                <a:cubicBezTo>
                  <a:pt x="8896284" y="4729552"/>
                  <a:pt x="8895103" y="4730461"/>
                  <a:pt x="8894073" y="4731551"/>
                </a:cubicBezTo>
                <a:lnTo>
                  <a:pt x="8890469" y="4735398"/>
                </a:lnTo>
                <a:cubicBezTo>
                  <a:pt x="8888471" y="4737519"/>
                  <a:pt x="8887865" y="4740426"/>
                  <a:pt x="8888107" y="4743273"/>
                </a:cubicBezTo>
                <a:cubicBezTo>
                  <a:pt x="8886623" y="4741910"/>
                  <a:pt x="8884927" y="4740760"/>
                  <a:pt x="8882746" y="4740426"/>
                </a:cubicBezTo>
                <a:lnTo>
                  <a:pt x="8877599" y="4739548"/>
                </a:lnTo>
                <a:cubicBezTo>
                  <a:pt x="8871542" y="4738548"/>
                  <a:pt x="8864728" y="4742335"/>
                  <a:pt x="8863729" y="4748756"/>
                </a:cubicBezTo>
                <a:cubicBezTo>
                  <a:pt x="8862790" y="4754875"/>
                  <a:pt x="8866424" y="4761539"/>
                  <a:pt x="8872935" y="4762629"/>
                </a:cubicBezTo>
                <a:lnTo>
                  <a:pt x="8878083" y="4763477"/>
                </a:lnTo>
                <a:cubicBezTo>
                  <a:pt x="8884140" y="4764477"/>
                  <a:pt x="8890953" y="4760690"/>
                  <a:pt x="8891953" y="4754269"/>
                </a:cubicBezTo>
                <a:cubicBezTo>
                  <a:pt x="8892105" y="4753300"/>
                  <a:pt x="8891953" y="4752300"/>
                  <a:pt x="8891862" y="4751300"/>
                </a:cubicBezTo>
                <a:cubicBezTo>
                  <a:pt x="8892105" y="4751512"/>
                  <a:pt x="8892226" y="4751846"/>
                  <a:pt x="8892468" y="4752027"/>
                </a:cubicBezTo>
                <a:cubicBezTo>
                  <a:pt x="8897858" y="4756268"/>
                  <a:pt x="8904732" y="4754693"/>
                  <a:pt x="8909123" y="4750028"/>
                </a:cubicBezTo>
                <a:lnTo>
                  <a:pt x="8911819" y="4747151"/>
                </a:lnTo>
                <a:cubicBezTo>
                  <a:pt x="8912061" y="4747787"/>
                  <a:pt x="8912092" y="4748423"/>
                  <a:pt x="8912455" y="4749029"/>
                </a:cubicBezTo>
                <a:cubicBezTo>
                  <a:pt x="8915422" y="4754117"/>
                  <a:pt x="8923356" y="4756934"/>
                  <a:pt x="8928535" y="4753239"/>
                </a:cubicBezTo>
                <a:lnTo>
                  <a:pt x="8929504" y="4752542"/>
                </a:lnTo>
                <a:cubicBezTo>
                  <a:pt x="8933744" y="4755904"/>
                  <a:pt x="8939861" y="4756692"/>
                  <a:pt x="8944646" y="4751573"/>
                </a:cubicBezTo>
                <a:cubicBezTo>
                  <a:pt x="8950854" y="4744940"/>
                  <a:pt x="8947280" y="4736488"/>
                  <a:pt x="8941254" y="4732975"/>
                </a:cubicBezTo>
                <a:cubicBezTo>
                  <a:pt x="8941769" y="4731915"/>
                  <a:pt x="8942283" y="4730824"/>
                  <a:pt x="8942465" y="4729613"/>
                </a:cubicBezTo>
                <a:cubicBezTo>
                  <a:pt x="8943313" y="4723191"/>
                  <a:pt x="8938650" y="4717194"/>
                  <a:pt x="8932290" y="4716285"/>
                </a:cubicBezTo>
                <a:lnTo>
                  <a:pt x="8927082" y="4715558"/>
                </a:lnTo>
                <a:cubicBezTo>
                  <a:pt x="8923296" y="4715013"/>
                  <a:pt x="8919723" y="4716649"/>
                  <a:pt x="8917179" y="4719284"/>
                </a:cubicBezTo>
                <a:lnTo>
                  <a:pt x="8916936" y="4712257"/>
                </a:lnTo>
                <a:cubicBezTo>
                  <a:pt x="8916725" y="4705865"/>
                  <a:pt x="8911001" y="4700625"/>
                  <a:pt x="8904642" y="4700868"/>
                </a:cubicBezTo>
                <a:cubicBezTo>
                  <a:pt x="8898191" y="4701110"/>
                  <a:pt x="8893013" y="4706744"/>
                  <a:pt x="8893255" y="4713166"/>
                </a:cubicBezTo>
                <a:lnTo>
                  <a:pt x="8893497" y="4720617"/>
                </a:lnTo>
                <a:cubicBezTo>
                  <a:pt x="8893588" y="4723827"/>
                  <a:pt x="8895193" y="4726765"/>
                  <a:pt x="8897525" y="4728855"/>
                </a:cubicBezTo>
                <a:close/>
                <a:moveTo>
                  <a:pt x="8910456" y="4626627"/>
                </a:moveTo>
                <a:lnTo>
                  <a:pt x="8911213" y="4621417"/>
                </a:lnTo>
                <a:cubicBezTo>
                  <a:pt x="8912121" y="4615087"/>
                  <a:pt x="8909668" y="4608695"/>
                  <a:pt x="8902946" y="4606848"/>
                </a:cubicBezTo>
                <a:cubicBezTo>
                  <a:pt x="8897373" y="4605303"/>
                  <a:pt x="8889288" y="4608726"/>
                  <a:pt x="8888349" y="4615117"/>
                </a:cubicBezTo>
                <a:lnTo>
                  <a:pt x="8887622" y="4620327"/>
                </a:lnTo>
                <a:cubicBezTo>
                  <a:pt x="8886714" y="4626657"/>
                  <a:pt x="8889167" y="4633049"/>
                  <a:pt x="8895890" y="4634926"/>
                </a:cubicBezTo>
                <a:cubicBezTo>
                  <a:pt x="8901431" y="4636441"/>
                  <a:pt x="8909547" y="4632988"/>
                  <a:pt x="8910456" y="4626627"/>
                </a:cubicBezTo>
                <a:close/>
                <a:moveTo>
                  <a:pt x="8965299" y="4618237"/>
                </a:moveTo>
                <a:lnTo>
                  <a:pt x="8960544" y="4616147"/>
                </a:lnTo>
                <a:cubicBezTo>
                  <a:pt x="8954730" y="4613602"/>
                  <a:pt x="8947553" y="4617964"/>
                  <a:pt x="8945645" y="4623598"/>
                </a:cubicBezTo>
                <a:cubicBezTo>
                  <a:pt x="8943464" y="4630080"/>
                  <a:pt x="8947219" y="4635926"/>
                  <a:pt x="8953065" y="4638500"/>
                </a:cubicBezTo>
                <a:lnTo>
                  <a:pt x="8954609" y="4639167"/>
                </a:lnTo>
                <a:cubicBezTo>
                  <a:pt x="8955911" y="4651586"/>
                  <a:pt x="8975686" y="4654676"/>
                  <a:pt x="8977685" y="4640682"/>
                </a:cubicBezTo>
                <a:cubicBezTo>
                  <a:pt x="8978381" y="4635774"/>
                  <a:pt x="8976261" y="4632109"/>
                  <a:pt x="8973173" y="4629747"/>
                </a:cubicBezTo>
                <a:cubicBezTo>
                  <a:pt x="8973173" y="4629444"/>
                  <a:pt x="8973294" y="4629141"/>
                  <a:pt x="8973263" y="4628868"/>
                </a:cubicBezTo>
                <a:cubicBezTo>
                  <a:pt x="8977715" y="4631625"/>
                  <a:pt x="8984105" y="4631382"/>
                  <a:pt x="8987739" y="4627505"/>
                </a:cubicBezTo>
                <a:cubicBezTo>
                  <a:pt x="8992221" y="4622689"/>
                  <a:pt x="8992433" y="4615601"/>
                  <a:pt x="8987950" y="4610725"/>
                </a:cubicBezTo>
                <a:cubicBezTo>
                  <a:pt x="8987708" y="4610452"/>
                  <a:pt x="8987678" y="4610422"/>
                  <a:pt x="8987557" y="4610271"/>
                </a:cubicBezTo>
                <a:cubicBezTo>
                  <a:pt x="8987497" y="4610179"/>
                  <a:pt x="8987497" y="4610149"/>
                  <a:pt x="8987436" y="4610058"/>
                </a:cubicBezTo>
                <a:cubicBezTo>
                  <a:pt x="8987436" y="4610058"/>
                  <a:pt x="8987436" y="4610058"/>
                  <a:pt x="8987436" y="4610058"/>
                </a:cubicBezTo>
                <a:cubicBezTo>
                  <a:pt x="8987436" y="4609301"/>
                  <a:pt x="8987497" y="4608574"/>
                  <a:pt x="8987587" y="4607817"/>
                </a:cubicBezTo>
                <a:cubicBezTo>
                  <a:pt x="8988314" y="4601456"/>
                  <a:pt x="8981622" y="4595943"/>
                  <a:pt x="8975716" y="4595943"/>
                </a:cubicBezTo>
                <a:cubicBezTo>
                  <a:pt x="8968721" y="4595943"/>
                  <a:pt x="8964572" y="4601426"/>
                  <a:pt x="8963876" y="4607817"/>
                </a:cubicBezTo>
                <a:cubicBezTo>
                  <a:pt x="8963512" y="4611452"/>
                  <a:pt x="8964057" y="4614965"/>
                  <a:pt x="8965299" y="4618237"/>
                </a:cubicBezTo>
                <a:close/>
                <a:moveTo>
                  <a:pt x="9004667" y="4687540"/>
                </a:moveTo>
                <a:cubicBezTo>
                  <a:pt x="9001669" y="4691781"/>
                  <a:pt x="9001063" y="4697536"/>
                  <a:pt x="9005969" y="4702110"/>
                </a:cubicBezTo>
                <a:lnTo>
                  <a:pt x="9008362" y="4704351"/>
                </a:lnTo>
                <a:cubicBezTo>
                  <a:pt x="9013086" y="4708773"/>
                  <a:pt x="9018658" y="4708137"/>
                  <a:pt x="9022806" y="4705290"/>
                </a:cubicBezTo>
                <a:cubicBezTo>
                  <a:pt x="9023473" y="4705350"/>
                  <a:pt x="9024109" y="4705139"/>
                  <a:pt x="9024775" y="4705139"/>
                </a:cubicBezTo>
                <a:cubicBezTo>
                  <a:pt x="9023564" y="4706592"/>
                  <a:pt x="9022564" y="4708258"/>
                  <a:pt x="9022171" y="4710227"/>
                </a:cubicBezTo>
                <a:cubicBezTo>
                  <a:pt x="9021020" y="4716406"/>
                  <a:pt x="9025290" y="4722919"/>
                  <a:pt x="9031589" y="4723979"/>
                </a:cubicBezTo>
                <a:cubicBezTo>
                  <a:pt x="9041037" y="4725523"/>
                  <a:pt x="9050758" y="4722889"/>
                  <a:pt x="9056421" y="4714741"/>
                </a:cubicBezTo>
                <a:cubicBezTo>
                  <a:pt x="9059934" y="4709682"/>
                  <a:pt x="9060570" y="4702352"/>
                  <a:pt x="9055240" y="4698142"/>
                </a:cubicBezTo>
                <a:cubicBezTo>
                  <a:pt x="9050667" y="4694537"/>
                  <a:pt x="9042400" y="4693901"/>
                  <a:pt x="9038645" y="4699323"/>
                </a:cubicBezTo>
                <a:cubicBezTo>
                  <a:pt x="9038221" y="4699928"/>
                  <a:pt x="9037767" y="4700474"/>
                  <a:pt x="9037312" y="4700989"/>
                </a:cubicBezTo>
                <a:cubicBezTo>
                  <a:pt x="9037282" y="4700989"/>
                  <a:pt x="9037252" y="4700989"/>
                  <a:pt x="9037222" y="4700989"/>
                </a:cubicBezTo>
                <a:lnTo>
                  <a:pt x="9037010" y="4700989"/>
                </a:lnTo>
                <a:cubicBezTo>
                  <a:pt x="9036918" y="4700959"/>
                  <a:pt x="9036586" y="4700928"/>
                  <a:pt x="9035950" y="4700838"/>
                </a:cubicBezTo>
                <a:cubicBezTo>
                  <a:pt x="9034890" y="4700686"/>
                  <a:pt x="9033890" y="4700838"/>
                  <a:pt x="9032831" y="4700928"/>
                </a:cubicBezTo>
                <a:cubicBezTo>
                  <a:pt x="9035163" y="4697687"/>
                  <a:pt x="9036223" y="4693295"/>
                  <a:pt x="9034890" y="4689509"/>
                </a:cubicBezTo>
                <a:cubicBezTo>
                  <a:pt x="9035950" y="4685389"/>
                  <a:pt x="9034920" y="4680573"/>
                  <a:pt x="9031710" y="4677756"/>
                </a:cubicBezTo>
                <a:cubicBezTo>
                  <a:pt x="9030196" y="4676454"/>
                  <a:pt x="9028500" y="4675666"/>
                  <a:pt x="9026774" y="4675182"/>
                </a:cubicBezTo>
                <a:cubicBezTo>
                  <a:pt x="9025199" y="4670850"/>
                  <a:pt x="9021565" y="4667579"/>
                  <a:pt x="9016478" y="4667306"/>
                </a:cubicBezTo>
                <a:cubicBezTo>
                  <a:pt x="9010512" y="4666973"/>
                  <a:pt x="9003789" y="4672062"/>
                  <a:pt x="9004000" y="4678513"/>
                </a:cubicBezTo>
                <a:lnTo>
                  <a:pt x="9004243" y="4685965"/>
                </a:lnTo>
                <a:cubicBezTo>
                  <a:pt x="9004213" y="4686510"/>
                  <a:pt x="9004576" y="4686965"/>
                  <a:pt x="9004667" y="4687540"/>
                </a:cubicBezTo>
                <a:close/>
                <a:moveTo>
                  <a:pt x="9188486" y="4659067"/>
                </a:moveTo>
                <a:cubicBezTo>
                  <a:pt x="9184155" y="4662884"/>
                  <a:pt x="9182429" y="4668942"/>
                  <a:pt x="9185609" y="4674243"/>
                </a:cubicBezTo>
                <a:cubicBezTo>
                  <a:pt x="9188698" y="4679362"/>
                  <a:pt x="9196572" y="4681967"/>
                  <a:pt x="9201750" y="4678271"/>
                </a:cubicBezTo>
                <a:lnTo>
                  <a:pt x="9207776" y="4673970"/>
                </a:lnTo>
                <a:cubicBezTo>
                  <a:pt x="9212955" y="4670275"/>
                  <a:pt x="9215257" y="4663581"/>
                  <a:pt x="9211804" y="4657825"/>
                </a:cubicBezTo>
                <a:cubicBezTo>
                  <a:pt x="9211229" y="4656887"/>
                  <a:pt x="9210472" y="4656069"/>
                  <a:pt x="9209654" y="4655342"/>
                </a:cubicBezTo>
                <a:cubicBezTo>
                  <a:pt x="9209745" y="4654978"/>
                  <a:pt x="9209896" y="4654615"/>
                  <a:pt x="9209957" y="4654221"/>
                </a:cubicBezTo>
                <a:lnTo>
                  <a:pt x="9210835" y="4649072"/>
                </a:lnTo>
                <a:cubicBezTo>
                  <a:pt x="9211834" y="4642984"/>
                  <a:pt x="9206868" y="4636410"/>
                  <a:pt x="9200691" y="4635896"/>
                </a:cubicBezTo>
                <a:cubicBezTo>
                  <a:pt x="9194149" y="4635320"/>
                  <a:pt x="9188607" y="4639531"/>
                  <a:pt x="9187518" y="4646043"/>
                </a:cubicBezTo>
                <a:lnTo>
                  <a:pt x="9186639" y="4651192"/>
                </a:lnTo>
                <a:cubicBezTo>
                  <a:pt x="9186154" y="4653918"/>
                  <a:pt x="9186942" y="4656735"/>
                  <a:pt x="9188486" y="4659067"/>
                </a:cubicBezTo>
                <a:close/>
                <a:moveTo>
                  <a:pt x="9280880" y="4546783"/>
                </a:moveTo>
                <a:lnTo>
                  <a:pt x="9281365" y="4543905"/>
                </a:lnTo>
                <a:cubicBezTo>
                  <a:pt x="9282395" y="4537635"/>
                  <a:pt x="9276943" y="4531608"/>
                  <a:pt x="9270917" y="4530941"/>
                </a:cubicBezTo>
                <a:cubicBezTo>
                  <a:pt x="9264285" y="4530245"/>
                  <a:pt x="9259016" y="4535121"/>
                  <a:pt x="9257986" y="4541391"/>
                </a:cubicBezTo>
                <a:lnTo>
                  <a:pt x="9256260" y="4551720"/>
                </a:lnTo>
                <a:cubicBezTo>
                  <a:pt x="9255866" y="4554083"/>
                  <a:pt x="9256593" y="4556294"/>
                  <a:pt x="9257714" y="4558323"/>
                </a:cubicBezTo>
                <a:cubicBezTo>
                  <a:pt x="9255473" y="4561897"/>
                  <a:pt x="9254867" y="4566259"/>
                  <a:pt x="9257259" y="4570318"/>
                </a:cubicBezTo>
                <a:cubicBezTo>
                  <a:pt x="9260257" y="4575407"/>
                  <a:pt x="9268162" y="4578224"/>
                  <a:pt x="9273340" y="4574528"/>
                </a:cubicBezTo>
                <a:lnTo>
                  <a:pt x="9279366" y="4570227"/>
                </a:lnTo>
                <a:cubicBezTo>
                  <a:pt x="9279578" y="4570076"/>
                  <a:pt x="9279729" y="4569833"/>
                  <a:pt x="9279941" y="4569652"/>
                </a:cubicBezTo>
                <a:cubicBezTo>
                  <a:pt x="9282727" y="4572348"/>
                  <a:pt x="9286724" y="4573892"/>
                  <a:pt x="9290450" y="4573196"/>
                </a:cubicBezTo>
                <a:cubicBezTo>
                  <a:pt x="9295901" y="4572166"/>
                  <a:pt x="9299081" y="4567804"/>
                  <a:pt x="9299686" y="4562746"/>
                </a:cubicBezTo>
                <a:cubicBezTo>
                  <a:pt x="9303592" y="4561110"/>
                  <a:pt x="9306561" y="4557778"/>
                  <a:pt x="9306894" y="4553053"/>
                </a:cubicBezTo>
                <a:cubicBezTo>
                  <a:pt x="9307347" y="4547176"/>
                  <a:pt x="9302442" y="4540331"/>
                  <a:pt x="9296052" y="4540422"/>
                </a:cubicBezTo>
                <a:cubicBezTo>
                  <a:pt x="9290238" y="4540574"/>
                  <a:pt x="9284696" y="4542270"/>
                  <a:pt x="9280880" y="4546783"/>
                </a:cubicBezTo>
                <a:close/>
                <a:moveTo>
                  <a:pt x="9318401" y="4362044"/>
                </a:moveTo>
                <a:cubicBezTo>
                  <a:pt x="9333330" y="4364559"/>
                  <a:pt x="9334421" y="4340993"/>
                  <a:pt x="9319643" y="4338539"/>
                </a:cubicBezTo>
                <a:cubicBezTo>
                  <a:pt x="9304683" y="4336055"/>
                  <a:pt x="9303623" y="4359591"/>
                  <a:pt x="9318401" y="4362044"/>
                </a:cubicBezTo>
                <a:close/>
                <a:moveTo>
                  <a:pt x="9320521" y="4272295"/>
                </a:moveTo>
                <a:cubicBezTo>
                  <a:pt x="9335390" y="4274779"/>
                  <a:pt x="9341083" y="4251940"/>
                  <a:pt x="9326153" y="4249427"/>
                </a:cubicBezTo>
                <a:cubicBezTo>
                  <a:pt x="9311284" y="4246943"/>
                  <a:pt x="9305561" y="4269811"/>
                  <a:pt x="9320521" y="4272295"/>
                </a:cubicBezTo>
                <a:close/>
                <a:moveTo>
                  <a:pt x="9316857" y="4385822"/>
                </a:moveTo>
                <a:cubicBezTo>
                  <a:pt x="9301927" y="4383308"/>
                  <a:pt x="9301201" y="4406874"/>
                  <a:pt x="9315949" y="4409327"/>
                </a:cubicBezTo>
                <a:cubicBezTo>
                  <a:pt x="9330878" y="4411841"/>
                  <a:pt x="9331605" y="4388276"/>
                  <a:pt x="9316857" y="4385822"/>
                </a:cubicBezTo>
                <a:close/>
                <a:moveTo>
                  <a:pt x="9303290" y="4468362"/>
                </a:moveTo>
                <a:cubicBezTo>
                  <a:pt x="9288814" y="4465939"/>
                  <a:pt x="9287452" y="4487869"/>
                  <a:pt x="9300867" y="4491443"/>
                </a:cubicBezTo>
                <a:cubicBezTo>
                  <a:pt x="9305712" y="4499530"/>
                  <a:pt x="9320521" y="4499955"/>
                  <a:pt x="9322489" y="4488081"/>
                </a:cubicBezTo>
                <a:lnTo>
                  <a:pt x="9323034" y="4484900"/>
                </a:lnTo>
                <a:cubicBezTo>
                  <a:pt x="9324579" y="4475723"/>
                  <a:pt x="9316433" y="4470603"/>
                  <a:pt x="9309346" y="4471451"/>
                </a:cubicBezTo>
                <a:cubicBezTo>
                  <a:pt x="9307741" y="4469998"/>
                  <a:pt x="9305834" y="4468817"/>
                  <a:pt x="9303290" y="4468362"/>
                </a:cubicBezTo>
                <a:close/>
                <a:moveTo>
                  <a:pt x="9340265" y="4607151"/>
                </a:moveTo>
                <a:cubicBezTo>
                  <a:pt x="9341174" y="4605666"/>
                  <a:pt x="9341810" y="4604031"/>
                  <a:pt x="9341840" y="4602365"/>
                </a:cubicBezTo>
                <a:cubicBezTo>
                  <a:pt x="9342113" y="4595549"/>
                  <a:pt x="9337631" y="4590733"/>
                  <a:pt x="9331120" y="4589643"/>
                </a:cubicBezTo>
                <a:lnTo>
                  <a:pt x="9325972" y="4588764"/>
                </a:lnTo>
                <a:cubicBezTo>
                  <a:pt x="9319885" y="4587765"/>
                  <a:pt x="9313495" y="4593520"/>
                  <a:pt x="9313253" y="4599518"/>
                </a:cubicBezTo>
                <a:cubicBezTo>
                  <a:pt x="9312980" y="4606333"/>
                  <a:pt x="9317462" y="4611149"/>
                  <a:pt x="9323973" y="4612239"/>
                </a:cubicBezTo>
                <a:lnTo>
                  <a:pt x="9329122" y="4613088"/>
                </a:lnTo>
                <a:cubicBezTo>
                  <a:pt x="9330363" y="4613299"/>
                  <a:pt x="9331605" y="4613057"/>
                  <a:pt x="9332816" y="4612754"/>
                </a:cubicBezTo>
                <a:cubicBezTo>
                  <a:pt x="9329030" y="4619054"/>
                  <a:pt x="9330363" y="4628323"/>
                  <a:pt x="9339569" y="4629838"/>
                </a:cubicBezTo>
                <a:cubicBezTo>
                  <a:pt x="9354438" y="4632321"/>
                  <a:pt x="9360131" y="4609483"/>
                  <a:pt x="9345201" y="4606969"/>
                </a:cubicBezTo>
                <a:cubicBezTo>
                  <a:pt x="9343415" y="4606696"/>
                  <a:pt x="9341780" y="4606818"/>
                  <a:pt x="9340265" y="4607151"/>
                </a:cubicBezTo>
                <a:close/>
                <a:moveTo>
                  <a:pt x="9324670" y="4630050"/>
                </a:moveTo>
                <a:cubicBezTo>
                  <a:pt x="9309710" y="4627566"/>
                  <a:pt x="9305652" y="4650738"/>
                  <a:pt x="9320581" y="4653252"/>
                </a:cubicBezTo>
                <a:cubicBezTo>
                  <a:pt x="9335511" y="4655735"/>
                  <a:pt x="9339599" y="4632534"/>
                  <a:pt x="9324670" y="4630050"/>
                </a:cubicBezTo>
                <a:close/>
                <a:moveTo>
                  <a:pt x="9307076" y="4568803"/>
                </a:moveTo>
                <a:cubicBezTo>
                  <a:pt x="9292115" y="4566320"/>
                  <a:pt x="9289541" y="4589704"/>
                  <a:pt x="9304441" y="4592187"/>
                </a:cubicBezTo>
                <a:cubicBezTo>
                  <a:pt x="9319370" y="4594671"/>
                  <a:pt x="9321974" y="4571287"/>
                  <a:pt x="9307076" y="4568803"/>
                </a:cubicBezTo>
                <a:close/>
                <a:moveTo>
                  <a:pt x="9188153" y="4841655"/>
                </a:moveTo>
                <a:cubicBezTo>
                  <a:pt x="9194906" y="4841988"/>
                  <a:pt x="9199873" y="4837566"/>
                  <a:pt x="9200963" y="4831054"/>
                </a:cubicBezTo>
                <a:lnTo>
                  <a:pt x="9201811" y="4825905"/>
                </a:lnTo>
                <a:cubicBezTo>
                  <a:pt x="9202810" y="4819816"/>
                  <a:pt x="9197238" y="4813365"/>
                  <a:pt x="9191211" y="4813092"/>
                </a:cubicBezTo>
                <a:cubicBezTo>
                  <a:pt x="9187881" y="4812940"/>
                  <a:pt x="9184973" y="4813940"/>
                  <a:pt x="9182763" y="4815757"/>
                </a:cubicBezTo>
                <a:cubicBezTo>
                  <a:pt x="9183671" y="4812971"/>
                  <a:pt x="9183489" y="4809881"/>
                  <a:pt x="9181824" y="4806913"/>
                </a:cubicBezTo>
                <a:cubicBezTo>
                  <a:pt x="9181036" y="4805519"/>
                  <a:pt x="9179855" y="4804308"/>
                  <a:pt x="9178463" y="4803278"/>
                </a:cubicBezTo>
                <a:cubicBezTo>
                  <a:pt x="9179462" y="4801975"/>
                  <a:pt x="9180218" y="4800431"/>
                  <a:pt x="9180522" y="4798643"/>
                </a:cubicBezTo>
                <a:lnTo>
                  <a:pt x="9181370" y="4793494"/>
                </a:lnTo>
                <a:cubicBezTo>
                  <a:pt x="9181370" y="4793434"/>
                  <a:pt x="9181370" y="4793373"/>
                  <a:pt x="9181370" y="4793282"/>
                </a:cubicBezTo>
                <a:cubicBezTo>
                  <a:pt x="9183762" y="4792979"/>
                  <a:pt x="9186064" y="4792131"/>
                  <a:pt x="9187820" y="4790223"/>
                </a:cubicBezTo>
                <a:lnTo>
                  <a:pt x="9191424" y="4786376"/>
                </a:lnTo>
                <a:cubicBezTo>
                  <a:pt x="9192150" y="4785588"/>
                  <a:pt x="9192635" y="4784589"/>
                  <a:pt x="9193149" y="4783650"/>
                </a:cubicBezTo>
                <a:cubicBezTo>
                  <a:pt x="9195118" y="4783287"/>
                  <a:pt x="9196965" y="4782439"/>
                  <a:pt x="9198480" y="4780954"/>
                </a:cubicBezTo>
                <a:cubicBezTo>
                  <a:pt x="9199510" y="4779955"/>
                  <a:pt x="9200357" y="4778743"/>
                  <a:pt x="9200993" y="4777471"/>
                </a:cubicBezTo>
                <a:cubicBezTo>
                  <a:pt x="9201962" y="4776865"/>
                  <a:pt x="9202901" y="4776199"/>
                  <a:pt x="9203749" y="4775260"/>
                </a:cubicBezTo>
                <a:cubicBezTo>
                  <a:pt x="9206868" y="4771928"/>
                  <a:pt x="9207201" y="4768354"/>
                  <a:pt x="9205990" y="4765264"/>
                </a:cubicBezTo>
                <a:cubicBezTo>
                  <a:pt x="9207686" y="4766536"/>
                  <a:pt x="9209533" y="4767536"/>
                  <a:pt x="9211623" y="4767657"/>
                </a:cubicBezTo>
                <a:cubicBezTo>
                  <a:pt x="9218316" y="4768051"/>
                  <a:pt x="9223433" y="4763659"/>
                  <a:pt x="9224523" y="4757146"/>
                </a:cubicBezTo>
                <a:lnTo>
                  <a:pt x="9225372" y="4751997"/>
                </a:lnTo>
                <a:cubicBezTo>
                  <a:pt x="9226371" y="4745909"/>
                  <a:pt x="9220949" y="4739427"/>
                  <a:pt x="9214863" y="4739093"/>
                </a:cubicBezTo>
                <a:cubicBezTo>
                  <a:pt x="9208170" y="4738700"/>
                  <a:pt x="9203052" y="4743092"/>
                  <a:pt x="9201962" y="4749604"/>
                </a:cubicBezTo>
                <a:lnTo>
                  <a:pt x="9201114" y="4754754"/>
                </a:lnTo>
                <a:cubicBezTo>
                  <a:pt x="9200812" y="4756601"/>
                  <a:pt x="9201235" y="4758418"/>
                  <a:pt x="9201962" y="4760145"/>
                </a:cubicBezTo>
                <a:cubicBezTo>
                  <a:pt x="9198298" y="4757449"/>
                  <a:pt x="9193210" y="4756268"/>
                  <a:pt x="9188638" y="4758358"/>
                </a:cubicBezTo>
                <a:cubicBezTo>
                  <a:pt x="9188092" y="4758297"/>
                  <a:pt x="9187547" y="4758146"/>
                  <a:pt x="9186972" y="4758116"/>
                </a:cubicBezTo>
                <a:cubicBezTo>
                  <a:pt x="9180976" y="4757964"/>
                  <a:pt x="9176767" y="4761629"/>
                  <a:pt x="9173193" y="4765930"/>
                </a:cubicBezTo>
                <a:cubicBezTo>
                  <a:pt x="9171589" y="4767869"/>
                  <a:pt x="9171255" y="4770444"/>
                  <a:pt x="9171497" y="4773018"/>
                </a:cubicBezTo>
                <a:lnTo>
                  <a:pt x="9171103" y="4773442"/>
                </a:lnTo>
                <a:cubicBezTo>
                  <a:pt x="9169499" y="4775169"/>
                  <a:pt x="9168591" y="4777411"/>
                  <a:pt x="9168136" y="4779743"/>
                </a:cubicBezTo>
                <a:cubicBezTo>
                  <a:pt x="9163411" y="4780500"/>
                  <a:pt x="9159172" y="4783771"/>
                  <a:pt x="9158324" y="4788860"/>
                </a:cubicBezTo>
                <a:lnTo>
                  <a:pt x="9157476" y="4794009"/>
                </a:lnTo>
                <a:cubicBezTo>
                  <a:pt x="9156780" y="4798189"/>
                  <a:pt x="9158415" y="4802702"/>
                  <a:pt x="9161595" y="4805428"/>
                </a:cubicBezTo>
                <a:lnTo>
                  <a:pt x="9159808" y="4806701"/>
                </a:lnTo>
                <a:cubicBezTo>
                  <a:pt x="9157809" y="4808124"/>
                  <a:pt x="9156386" y="4810002"/>
                  <a:pt x="9155326" y="4812062"/>
                </a:cubicBezTo>
                <a:cubicBezTo>
                  <a:pt x="9153418" y="4812153"/>
                  <a:pt x="9151541" y="4812547"/>
                  <a:pt x="9149845" y="4813637"/>
                </a:cubicBezTo>
                <a:lnTo>
                  <a:pt x="9143546" y="4817605"/>
                </a:lnTo>
                <a:cubicBezTo>
                  <a:pt x="9140790" y="4819362"/>
                  <a:pt x="9139003" y="4822118"/>
                  <a:pt x="9138337" y="4825178"/>
                </a:cubicBezTo>
                <a:cubicBezTo>
                  <a:pt x="9136854" y="4826026"/>
                  <a:pt x="9135460" y="4827086"/>
                  <a:pt x="9134279" y="4828419"/>
                </a:cubicBezTo>
                <a:cubicBezTo>
                  <a:pt x="9129404" y="4833962"/>
                  <a:pt x="9127981" y="4841261"/>
                  <a:pt x="9128949" y="4848440"/>
                </a:cubicBezTo>
                <a:cubicBezTo>
                  <a:pt x="9129798" y="4854589"/>
                  <a:pt x="9136429" y="4859527"/>
                  <a:pt x="9142577" y="4858224"/>
                </a:cubicBezTo>
                <a:cubicBezTo>
                  <a:pt x="9149027" y="4856861"/>
                  <a:pt x="9153236" y="4851197"/>
                  <a:pt x="9152358" y="4844593"/>
                </a:cubicBezTo>
                <a:cubicBezTo>
                  <a:pt x="9152328" y="4844230"/>
                  <a:pt x="9152297" y="4844199"/>
                  <a:pt x="9152297" y="4843988"/>
                </a:cubicBezTo>
                <a:cubicBezTo>
                  <a:pt x="9152297" y="4843867"/>
                  <a:pt x="9152297" y="4843836"/>
                  <a:pt x="9152328" y="4843745"/>
                </a:cubicBezTo>
                <a:cubicBezTo>
                  <a:pt x="9152328" y="4843745"/>
                  <a:pt x="9152328" y="4843745"/>
                  <a:pt x="9152328" y="4843745"/>
                </a:cubicBezTo>
                <a:cubicBezTo>
                  <a:pt x="9152752" y="4843109"/>
                  <a:pt x="9153236" y="4842534"/>
                  <a:pt x="9153751" y="4841988"/>
                </a:cubicBezTo>
                <a:cubicBezTo>
                  <a:pt x="9154811" y="4840777"/>
                  <a:pt x="9155447" y="4839383"/>
                  <a:pt x="9155750" y="4837869"/>
                </a:cubicBezTo>
                <a:cubicBezTo>
                  <a:pt x="9155841" y="4837808"/>
                  <a:pt x="9155962" y="4837808"/>
                  <a:pt x="9156083" y="4837748"/>
                </a:cubicBezTo>
                <a:lnTo>
                  <a:pt x="9162382" y="4833749"/>
                </a:lnTo>
                <a:cubicBezTo>
                  <a:pt x="9164320" y="4832508"/>
                  <a:pt x="9165592" y="4830690"/>
                  <a:pt x="9166531" y="4828722"/>
                </a:cubicBezTo>
                <a:cubicBezTo>
                  <a:pt x="9168226" y="4828661"/>
                  <a:pt x="9169922" y="4828237"/>
                  <a:pt x="9171345" y="4827207"/>
                </a:cubicBezTo>
                <a:lnTo>
                  <a:pt x="9177372" y="4822906"/>
                </a:lnTo>
                <a:cubicBezTo>
                  <a:pt x="9178129" y="4822361"/>
                  <a:pt x="9178705" y="4821664"/>
                  <a:pt x="9179340" y="4821028"/>
                </a:cubicBezTo>
                <a:cubicBezTo>
                  <a:pt x="9179008" y="4821906"/>
                  <a:pt x="9178584" y="4822724"/>
                  <a:pt x="9178432" y="4823694"/>
                </a:cubicBezTo>
                <a:lnTo>
                  <a:pt x="9177585" y="4828843"/>
                </a:lnTo>
                <a:cubicBezTo>
                  <a:pt x="9176525" y="4834901"/>
                  <a:pt x="9182096" y="4841352"/>
                  <a:pt x="9188153" y="4841655"/>
                </a:cubicBezTo>
                <a:close/>
                <a:moveTo>
                  <a:pt x="9168075" y="4863737"/>
                </a:moveTo>
                <a:lnTo>
                  <a:pt x="9162927" y="4862888"/>
                </a:lnTo>
                <a:cubicBezTo>
                  <a:pt x="9156659" y="4861828"/>
                  <a:pt x="9150511" y="4866675"/>
                  <a:pt x="9149603" y="4872854"/>
                </a:cubicBezTo>
                <a:cubicBezTo>
                  <a:pt x="9148664" y="4879275"/>
                  <a:pt x="9153267" y="4885122"/>
                  <a:pt x="9159566" y="4886181"/>
                </a:cubicBezTo>
                <a:lnTo>
                  <a:pt x="9164714" y="4887060"/>
                </a:lnTo>
                <a:cubicBezTo>
                  <a:pt x="9170982" y="4888090"/>
                  <a:pt x="9177130" y="4883274"/>
                  <a:pt x="9178038" y="4877064"/>
                </a:cubicBezTo>
                <a:cubicBezTo>
                  <a:pt x="9178977" y="4870643"/>
                  <a:pt x="9174374" y="4864797"/>
                  <a:pt x="9168075" y="4863737"/>
                </a:cubicBezTo>
                <a:close/>
                <a:moveTo>
                  <a:pt x="9106903" y="4816212"/>
                </a:moveTo>
                <a:cubicBezTo>
                  <a:pt x="9105692" y="4817847"/>
                  <a:pt x="9104692" y="4819725"/>
                  <a:pt x="9104329" y="4821967"/>
                </a:cubicBezTo>
                <a:lnTo>
                  <a:pt x="9103481" y="4827116"/>
                </a:lnTo>
                <a:cubicBezTo>
                  <a:pt x="9102482" y="4833204"/>
                  <a:pt x="9108054" y="4839656"/>
                  <a:pt x="9114080" y="4839929"/>
                </a:cubicBezTo>
                <a:cubicBezTo>
                  <a:pt x="9120833" y="4840262"/>
                  <a:pt x="9125830" y="4835839"/>
                  <a:pt x="9126890" y="4829297"/>
                </a:cubicBezTo>
                <a:lnTo>
                  <a:pt x="9127405" y="4826268"/>
                </a:lnTo>
                <a:cubicBezTo>
                  <a:pt x="9131584" y="4824663"/>
                  <a:pt x="9134855" y="4820392"/>
                  <a:pt x="9135187" y="4816060"/>
                </a:cubicBezTo>
                <a:cubicBezTo>
                  <a:pt x="9135733" y="4809275"/>
                  <a:pt x="9130676" y="4804459"/>
                  <a:pt x="9124376" y="4803399"/>
                </a:cubicBezTo>
                <a:lnTo>
                  <a:pt x="9119229" y="4802551"/>
                </a:lnTo>
                <a:cubicBezTo>
                  <a:pt x="9112960" y="4801491"/>
                  <a:pt x="9107055" y="4807428"/>
                  <a:pt x="9106570" y="4813365"/>
                </a:cubicBezTo>
                <a:cubicBezTo>
                  <a:pt x="9106479" y="4814425"/>
                  <a:pt x="9106752" y="4815303"/>
                  <a:pt x="9106903" y="4816212"/>
                </a:cubicBezTo>
                <a:close/>
                <a:moveTo>
                  <a:pt x="9202719" y="4819725"/>
                </a:moveTo>
                <a:lnTo>
                  <a:pt x="9206566" y="4823330"/>
                </a:lnTo>
                <a:cubicBezTo>
                  <a:pt x="9211108" y="4827570"/>
                  <a:pt x="9219587" y="4826601"/>
                  <a:pt x="9223252" y="4821694"/>
                </a:cubicBezTo>
                <a:cubicBezTo>
                  <a:pt x="9227310" y="4816272"/>
                  <a:pt x="9226492" y="4809548"/>
                  <a:pt x="9221646" y="4805005"/>
                </a:cubicBezTo>
                <a:lnTo>
                  <a:pt x="9217801" y="4801400"/>
                </a:lnTo>
                <a:cubicBezTo>
                  <a:pt x="9217407" y="4801037"/>
                  <a:pt x="9216831" y="4800915"/>
                  <a:pt x="9216377" y="4800612"/>
                </a:cubicBezTo>
                <a:cubicBezTo>
                  <a:pt x="9215953" y="4796009"/>
                  <a:pt x="9213136" y="4791737"/>
                  <a:pt x="9207171" y="4790708"/>
                </a:cubicBezTo>
                <a:cubicBezTo>
                  <a:pt x="9193937" y="4788497"/>
                  <a:pt x="9189273" y="4806368"/>
                  <a:pt x="9198752" y="4812213"/>
                </a:cubicBezTo>
                <a:cubicBezTo>
                  <a:pt x="9199145" y="4814970"/>
                  <a:pt x="9200448" y="4817605"/>
                  <a:pt x="9202719" y="4819725"/>
                </a:cubicBezTo>
                <a:close/>
                <a:moveTo>
                  <a:pt x="9237303" y="4712651"/>
                </a:moveTo>
                <a:cubicBezTo>
                  <a:pt x="9238242" y="4706532"/>
                  <a:pt x="9234608" y="4699868"/>
                  <a:pt x="9228097" y="4698778"/>
                </a:cubicBezTo>
                <a:lnTo>
                  <a:pt x="9222948" y="4697929"/>
                </a:lnTo>
                <a:cubicBezTo>
                  <a:pt x="9216891" y="4696930"/>
                  <a:pt x="9210078" y="4700716"/>
                  <a:pt x="9209078" y="4707138"/>
                </a:cubicBezTo>
                <a:cubicBezTo>
                  <a:pt x="9208110" y="4713287"/>
                  <a:pt x="9211774" y="4719920"/>
                  <a:pt x="9218285" y="4721010"/>
                </a:cubicBezTo>
                <a:lnTo>
                  <a:pt x="9223433" y="4721889"/>
                </a:lnTo>
                <a:cubicBezTo>
                  <a:pt x="9229490" y="4722858"/>
                  <a:pt x="9236304" y="4719072"/>
                  <a:pt x="9237303" y="4712651"/>
                </a:cubicBezTo>
                <a:close/>
                <a:moveTo>
                  <a:pt x="9223009" y="4565381"/>
                </a:moveTo>
                <a:cubicBezTo>
                  <a:pt x="9208079" y="4562897"/>
                  <a:pt x="9206202" y="4586341"/>
                  <a:pt x="9221070" y="4588825"/>
                </a:cubicBezTo>
                <a:cubicBezTo>
                  <a:pt x="9236000" y="4591339"/>
                  <a:pt x="9237878" y="4567895"/>
                  <a:pt x="9223009" y="4565381"/>
                </a:cubicBezTo>
                <a:close/>
                <a:moveTo>
                  <a:pt x="9243874" y="4635108"/>
                </a:moveTo>
                <a:cubicBezTo>
                  <a:pt x="9250052" y="4636017"/>
                  <a:pt x="9256563" y="4632291"/>
                  <a:pt x="9257653" y="4625779"/>
                </a:cubicBezTo>
                <a:lnTo>
                  <a:pt x="9260227" y="4610301"/>
                </a:lnTo>
                <a:cubicBezTo>
                  <a:pt x="9261227" y="4604243"/>
                  <a:pt x="9257290" y="4597458"/>
                  <a:pt x="9250900" y="4596519"/>
                </a:cubicBezTo>
                <a:cubicBezTo>
                  <a:pt x="9248931" y="4596246"/>
                  <a:pt x="9246963" y="4596549"/>
                  <a:pt x="9245116" y="4597155"/>
                </a:cubicBezTo>
                <a:cubicBezTo>
                  <a:pt x="9243723" y="4595974"/>
                  <a:pt x="9242179" y="4595065"/>
                  <a:pt x="9240241" y="4594732"/>
                </a:cubicBezTo>
                <a:cubicBezTo>
                  <a:pt x="9234153" y="4593732"/>
                  <a:pt x="9227400" y="4597306"/>
                  <a:pt x="9226310" y="4603819"/>
                </a:cubicBezTo>
                <a:lnTo>
                  <a:pt x="9225462" y="4608968"/>
                </a:lnTo>
                <a:cubicBezTo>
                  <a:pt x="9224462" y="4615026"/>
                  <a:pt x="9228097" y="4621841"/>
                  <a:pt x="9234547" y="4622901"/>
                </a:cubicBezTo>
                <a:cubicBezTo>
                  <a:pt x="9234577" y="4622901"/>
                  <a:pt x="9234577" y="4622901"/>
                  <a:pt x="9234608" y="4622901"/>
                </a:cubicBezTo>
                <a:cubicBezTo>
                  <a:pt x="9234456" y="4628535"/>
                  <a:pt x="9238030" y="4634260"/>
                  <a:pt x="9243874" y="4635108"/>
                </a:cubicBezTo>
                <a:close/>
                <a:moveTo>
                  <a:pt x="9276853" y="4326121"/>
                </a:moveTo>
                <a:cubicBezTo>
                  <a:pt x="9262105" y="4323667"/>
                  <a:pt x="9255110" y="4346172"/>
                  <a:pt x="9270039" y="4348656"/>
                </a:cubicBezTo>
                <a:cubicBezTo>
                  <a:pt x="9284787" y="4351110"/>
                  <a:pt x="9291782" y="4328605"/>
                  <a:pt x="9276853" y="4326121"/>
                </a:cubicBezTo>
                <a:close/>
                <a:moveTo>
                  <a:pt x="9257017" y="4428834"/>
                </a:moveTo>
                <a:cubicBezTo>
                  <a:pt x="9250748" y="4427773"/>
                  <a:pt x="9244873" y="4433892"/>
                  <a:pt x="9244480" y="4439769"/>
                </a:cubicBezTo>
                <a:cubicBezTo>
                  <a:pt x="9244026" y="4446614"/>
                  <a:pt x="9249143" y="4451248"/>
                  <a:pt x="9255412" y="4452309"/>
                </a:cubicBezTo>
                <a:lnTo>
                  <a:pt x="9260560" y="4453157"/>
                </a:lnTo>
                <a:cubicBezTo>
                  <a:pt x="9266829" y="4454217"/>
                  <a:pt x="9272704" y="4448098"/>
                  <a:pt x="9273098" y="4442222"/>
                </a:cubicBezTo>
                <a:cubicBezTo>
                  <a:pt x="9273551" y="4435376"/>
                  <a:pt x="9268434" y="4430742"/>
                  <a:pt x="9262166" y="4429682"/>
                </a:cubicBezTo>
                <a:lnTo>
                  <a:pt x="9257017" y="4428834"/>
                </a:lnTo>
                <a:close/>
                <a:moveTo>
                  <a:pt x="9245601" y="4384853"/>
                </a:moveTo>
                <a:cubicBezTo>
                  <a:pt x="9246206" y="4378098"/>
                  <a:pt x="9241209" y="4373131"/>
                  <a:pt x="9234910" y="4372070"/>
                </a:cubicBezTo>
                <a:lnTo>
                  <a:pt x="9229762" y="4371222"/>
                </a:lnTo>
                <a:cubicBezTo>
                  <a:pt x="9223494" y="4370162"/>
                  <a:pt x="9217528" y="4375917"/>
                  <a:pt x="9217013" y="4381915"/>
                </a:cubicBezTo>
                <a:cubicBezTo>
                  <a:pt x="9216407" y="4388639"/>
                  <a:pt x="9221404" y="4393637"/>
                  <a:pt x="9227703" y="4394667"/>
                </a:cubicBezTo>
                <a:lnTo>
                  <a:pt x="9232851" y="4395515"/>
                </a:lnTo>
                <a:cubicBezTo>
                  <a:pt x="9239120" y="4396575"/>
                  <a:pt x="9245085" y="4390820"/>
                  <a:pt x="9245601" y="4384853"/>
                </a:cubicBezTo>
                <a:close/>
                <a:moveTo>
                  <a:pt x="9225341" y="4457034"/>
                </a:moveTo>
                <a:cubicBezTo>
                  <a:pt x="9240270" y="4459517"/>
                  <a:pt x="9244691" y="4436406"/>
                  <a:pt x="9229732" y="4433892"/>
                </a:cubicBezTo>
                <a:cubicBezTo>
                  <a:pt x="9214802" y="4431439"/>
                  <a:pt x="9210381" y="4454550"/>
                  <a:pt x="9225341" y="4457034"/>
                </a:cubicBezTo>
                <a:close/>
                <a:moveTo>
                  <a:pt x="9209533" y="4507557"/>
                </a:moveTo>
                <a:lnTo>
                  <a:pt x="9203507" y="4511858"/>
                </a:lnTo>
                <a:cubicBezTo>
                  <a:pt x="9199389" y="4514796"/>
                  <a:pt x="9197086" y="4519613"/>
                  <a:pt x="9198025" y="4524368"/>
                </a:cubicBezTo>
                <a:cubicBezTo>
                  <a:pt x="9197086" y="4526125"/>
                  <a:pt x="9196420" y="4528094"/>
                  <a:pt x="9196178" y="4530245"/>
                </a:cubicBezTo>
                <a:cubicBezTo>
                  <a:pt x="9195512" y="4536363"/>
                  <a:pt x="9199085" y="4543027"/>
                  <a:pt x="9205687" y="4543905"/>
                </a:cubicBezTo>
                <a:cubicBezTo>
                  <a:pt x="9209987" y="4544481"/>
                  <a:pt x="9214772" y="4542664"/>
                  <a:pt x="9217377" y="4539180"/>
                </a:cubicBezTo>
                <a:cubicBezTo>
                  <a:pt x="9221404" y="4537787"/>
                  <a:pt x="9224796" y="4534273"/>
                  <a:pt x="9225341" y="4530093"/>
                </a:cubicBezTo>
                <a:cubicBezTo>
                  <a:pt x="9225614" y="4528124"/>
                  <a:pt x="9225311" y="4526307"/>
                  <a:pt x="9224765" y="4524580"/>
                </a:cubicBezTo>
                <a:cubicBezTo>
                  <a:pt x="9227461" y="4520885"/>
                  <a:pt x="9228188" y="4516069"/>
                  <a:pt x="9225614" y="4511707"/>
                </a:cubicBezTo>
                <a:cubicBezTo>
                  <a:pt x="9222616" y="4506618"/>
                  <a:pt x="9214711" y="4503862"/>
                  <a:pt x="9209533" y="4507557"/>
                </a:cubicBezTo>
                <a:close/>
                <a:moveTo>
                  <a:pt x="9171770" y="4687813"/>
                </a:moveTo>
                <a:cubicBezTo>
                  <a:pt x="9161352" y="4698959"/>
                  <a:pt x="9178493" y="4715346"/>
                  <a:pt x="9188910" y="4704200"/>
                </a:cubicBezTo>
                <a:cubicBezTo>
                  <a:pt x="9199358" y="4693022"/>
                  <a:pt x="9182187" y="4676666"/>
                  <a:pt x="9171770" y="4687813"/>
                </a:cubicBezTo>
                <a:close/>
                <a:moveTo>
                  <a:pt x="9157264" y="4697687"/>
                </a:moveTo>
                <a:cubicBezTo>
                  <a:pt x="9149996" y="4696688"/>
                  <a:pt x="9143182" y="4699535"/>
                  <a:pt x="9137792" y="4704260"/>
                </a:cubicBezTo>
                <a:cubicBezTo>
                  <a:pt x="9133189" y="4708319"/>
                  <a:pt x="9132765" y="4716527"/>
                  <a:pt x="9137217" y="4720889"/>
                </a:cubicBezTo>
                <a:cubicBezTo>
                  <a:pt x="9141880" y="4725463"/>
                  <a:pt x="9148906" y="4725827"/>
                  <a:pt x="9153842" y="4721495"/>
                </a:cubicBezTo>
                <a:cubicBezTo>
                  <a:pt x="9154114" y="4721253"/>
                  <a:pt x="9154145" y="4721253"/>
                  <a:pt x="9154296" y="4721101"/>
                </a:cubicBezTo>
                <a:cubicBezTo>
                  <a:pt x="9154417" y="4721041"/>
                  <a:pt x="9154417" y="4721041"/>
                  <a:pt x="9154508" y="4720980"/>
                </a:cubicBezTo>
                <a:lnTo>
                  <a:pt x="9154508" y="4720980"/>
                </a:lnTo>
                <a:cubicBezTo>
                  <a:pt x="9155266" y="4720980"/>
                  <a:pt x="9155992" y="4721071"/>
                  <a:pt x="9156719" y="4721192"/>
                </a:cubicBezTo>
                <a:cubicBezTo>
                  <a:pt x="9163018" y="4722040"/>
                  <a:pt x="9168620" y="4715528"/>
                  <a:pt x="9168741" y="4709682"/>
                </a:cubicBezTo>
                <a:cubicBezTo>
                  <a:pt x="9168923" y="4702776"/>
                  <a:pt x="9163594" y="4698535"/>
                  <a:pt x="9157264" y="4697687"/>
                </a:cubicBezTo>
                <a:close/>
                <a:moveTo>
                  <a:pt x="9151813" y="4622507"/>
                </a:moveTo>
                <a:lnTo>
                  <a:pt x="9146665" y="4621659"/>
                </a:lnTo>
                <a:cubicBezTo>
                  <a:pt x="9140397" y="4620599"/>
                  <a:pt x="9134006" y="4622901"/>
                  <a:pt x="9132008" y="4629535"/>
                </a:cubicBezTo>
                <a:cubicBezTo>
                  <a:pt x="9130343" y="4635017"/>
                  <a:pt x="9133552" y="4643135"/>
                  <a:pt x="9139881" y="4644195"/>
                </a:cubicBezTo>
                <a:lnTo>
                  <a:pt x="9145030" y="4645043"/>
                </a:lnTo>
                <a:cubicBezTo>
                  <a:pt x="9151298" y="4646103"/>
                  <a:pt x="9157688" y="4643801"/>
                  <a:pt x="9159687" y="4637168"/>
                </a:cubicBezTo>
                <a:cubicBezTo>
                  <a:pt x="9161352" y="4631686"/>
                  <a:pt x="9158112" y="4623538"/>
                  <a:pt x="9151813" y="4622507"/>
                </a:cubicBezTo>
                <a:close/>
                <a:moveTo>
                  <a:pt x="9126435" y="4684541"/>
                </a:moveTo>
                <a:cubicBezTo>
                  <a:pt x="9125467" y="4685602"/>
                  <a:pt x="9124952" y="4686692"/>
                  <a:pt x="9124468" y="4687783"/>
                </a:cubicBezTo>
                <a:cubicBezTo>
                  <a:pt x="9113626" y="4690478"/>
                  <a:pt x="9111203" y="4708380"/>
                  <a:pt x="9124346" y="4710591"/>
                </a:cubicBezTo>
                <a:cubicBezTo>
                  <a:pt x="9130887" y="4711681"/>
                  <a:pt x="9135400" y="4707774"/>
                  <a:pt x="9137307" y="4702928"/>
                </a:cubicBezTo>
                <a:cubicBezTo>
                  <a:pt x="9140033" y="4702685"/>
                  <a:pt x="9142789" y="4701655"/>
                  <a:pt x="9145091" y="4699171"/>
                </a:cubicBezTo>
                <a:cubicBezTo>
                  <a:pt x="9155508" y="4688055"/>
                  <a:pt x="9136793" y="4673455"/>
                  <a:pt x="9126435" y="4684541"/>
                </a:cubicBezTo>
                <a:close/>
                <a:moveTo>
                  <a:pt x="9128495" y="4607635"/>
                </a:moveTo>
                <a:cubicBezTo>
                  <a:pt x="9126042" y="4601668"/>
                  <a:pt x="9119077" y="4598881"/>
                  <a:pt x="9113141" y="4601214"/>
                </a:cubicBezTo>
                <a:cubicBezTo>
                  <a:pt x="9110840" y="4602123"/>
                  <a:pt x="9108539" y="4603001"/>
                  <a:pt x="9106237" y="4603909"/>
                </a:cubicBezTo>
                <a:cubicBezTo>
                  <a:pt x="9100331" y="4606212"/>
                  <a:pt x="9097425" y="4613451"/>
                  <a:pt x="9099817" y="4619267"/>
                </a:cubicBezTo>
                <a:cubicBezTo>
                  <a:pt x="9102270" y="4625234"/>
                  <a:pt x="9109235" y="4628020"/>
                  <a:pt x="9115171" y="4625688"/>
                </a:cubicBezTo>
                <a:cubicBezTo>
                  <a:pt x="9117472" y="4624780"/>
                  <a:pt x="9119744" y="4623901"/>
                  <a:pt x="9122045" y="4622992"/>
                </a:cubicBezTo>
                <a:cubicBezTo>
                  <a:pt x="9128010" y="4620690"/>
                  <a:pt x="9130887" y="4613451"/>
                  <a:pt x="9128495" y="4607635"/>
                </a:cubicBezTo>
                <a:close/>
                <a:moveTo>
                  <a:pt x="9094214" y="4701322"/>
                </a:moveTo>
                <a:cubicBezTo>
                  <a:pt x="9089975" y="4705865"/>
                  <a:pt x="9089218" y="4713559"/>
                  <a:pt x="9094063" y="4718073"/>
                </a:cubicBezTo>
                <a:lnTo>
                  <a:pt x="9097909" y="4721677"/>
                </a:lnTo>
                <a:cubicBezTo>
                  <a:pt x="9102421" y="4725917"/>
                  <a:pt x="9110174" y="4726644"/>
                  <a:pt x="9114686" y="4721828"/>
                </a:cubicBezTo>
                <a:cubicBezTo>
                  <a:pt x="9118926" y="4717285"/>
                  <a:pt x="9119683" y="4709591"/>
                  <a:pt x="9114837" y="4705048"/>
                </a:cubicBezTo>
                <a:lnTo>
                  <a:pt x="9110992" y="4701443"/>
                </a:lnTo>
                <a:cubicBezTo>
                  <a:pt x="9106479" y="4697263"/>
                  <a:pt x="9098727" y="4696506"/>
                  <a:pt x="9094214" y="4701322"/>
                </a:cubicBezTo>
                <a:close/>
                <a:moveTo>
                  <a:pt x="9084009" y="4745303"/>
                </a:moveTo>
                <a:cubicBezTo>
                  <a:pt x="9077559" y="4752209"/>
                  <a:pt x="9082071" y="4760599"/>
                  <a:pt x="9088885" y="4763446"/>
                </a:cubicBezTo>
                <a:cubicBezTo>
                  <a:pt x="9088158" y="4764810"/>
                  <a:pt x="9087703" y="4766324"/>
                  <a:pt x="9087643" y="4767839"/>
                </a:cubicBezTo>
                <a:cubicBezTo>
                  <a:pt x="9087401" y="4774684"/>
                  <a:pt x="9091944" y="4779410"/>
                  <a:pt x="9098454" y="4780500"/>
                </a:cubicBezTo>
                <a:lnTo>
                  <a:pt x="9103602" y="4781348"/>
                </a:lnTo>
                <a:cubicBezTo>
                  <a:pt x="9106813" y="4781893"/>
                  <a:pt x="9110053" y="4780439"/>
                  <a:pt x="9112475" y="4778137"/>
                </a:cubicBezTo>
                <a:cubicBezTo>
                  <a:pt x="9114414" y="4779622"/>
                  <a:pt x="9116775" y="4780621"/>
                  <a:pt x="9119289" y="4780651"/>
                </a:cubicBezTo>
                <a:cubicBezTo>
                  <a:pt x="9120076" y="4786407"/>
                  <a:pt x="9124195" y="4791253"/>
                  <a:pt x="9130403" y="4791525"/>
                </a:cubicBezTo>
                <a:cubicBezTo>
                  <a:pt x="9136399" y="4791798"/>
                  <a:pt x="9143001" y="4786649"/>
                  <a:pt x="9142789" y="4780227"/>
                </a:cubicBezTo>
                <a:lnTo>
                  <a:pt x="9142546" y="4772776"/>
                </a:lnTo>
                <a:cubicBezTo>
                  <a:pt x="9142335" y="4766385"/>
                  <a:pt x="9138004" y="4760690"/>
                  <a:pt x="9131251" y="4760387"/>
                </a:cubicBezTo>
                <a:cubicBezTo>
                  <a:pt x="9130161" y="4760357"/>
                  <a:pt x="9129041" y="4760508"/>
                  <a:pt x="9127981" y="4760812"/>
                </a:cubicBezTo>
                <a:cubicBezTo>
                  <a:pt x="9127708" y="4760508"/>
                  <a:pt x="9127495" y="4760206"/>
                  <a:pt x="9127193" y="4759933"/>
                </a:cubicBezTo>
                <a:lnTo>
                  <a:pt x="9123347" y="4756328"/>
                </a:lnTo>
                <a:cubicBezTo>
                  <a:pt x="9118805" y="4752088"/>
                  <a:pt x="9110506" y="4752603"/>
                  <a:pt x="9106630" y="4757510"/>
                </a:cubicBezTo>
                <a:cubicBezTo>
                  <a:pt x="9106479" y="4757722"/>
                  <a:pt x="9106570" y="4757994"/>
                  <a:pt x="9106419" y="4758207"/>
                </a:cubicBezTo>
                <a:cubicBezTo>
                  <a:pt x="9106085" y="4758146"/>
                  <a:pt x="9105813" y="4757964"/>
                  <a:pt x="9105480" y="4757903"/>
                </a:cubicBezTo>
                <a:lnTo>
                  <a:pt x="9103966" y="4757661"/>
                </a:lnTo>
                <a:cubicBezTo>
                  <a:pt x="9109265" y="4746999"/>
                  <a:pt x="9093518" y="4735125"/>
                  <a:pt x="9084009" y="4745303"/>
                </a:cubicBezTo>
                <a:close/>
                <a:moveTo>
                  <a:pt x="9096637" y="4876761"/>
                </a:moveTo>
                <a:cubicBezTo>
                  <a:pt x="9090732" y="4875762"/>
                  <a:pt x="9086643" y="4878821"/>
                  <a:pt x="9084675" y="4883032"/>
                </a:cubicBezTo>
                <a:lnTo>
                  <a:pt x="9083192" y="4884091"/>
                </a:lnTo>
                <a:cubicBezTo>
                  <a:pt x="9078013" y="4887787"/>
                  <a:pt x="9075439" y="4894239"/>
                  <a:pt x="9078830" y="4900145"/>
                </a:cubicBezTo>
                <a:cubicBezTo>
                  <a:pt x="9081738" y="4905234"/>
                  <a:pt x="9089702" y="4908233"/>
                  <a:pt x="9094881" y="4904507"/>
                </a:cubicBezTo>
                <a:lnTo>
                  <a:pt x="9100907" y="4900206"/>
                </a:lnTo>
                <a:cubicBezTo>
                  <a:pt x="9105510" y="4896935"/>
                  <a:pt x="9107812" y="4891452"/>
                  <a:pt x="9105935" y="4886121"/>
                </a:cubicBezTo>
                <a:cubicBezTo>
                  <a:pt x="9105268" y="4881699"/>
                  <a:pt x="9102361" y="4877731"/>
                  <a:pt x="9096637" y="4876761"/>
                </a:cubicBezTo>
                <a:close/>
                <a:moveTo>
                  <a:pt x="9066960" y="4597064"/>
                </a:moveTo>
                <a:cubicBezTo>
                  <a:pt x="9080799" y="4603122"/>
                  <a:pt x="9090580" y="4581707"/>
                  <a:pt x="9076650" y="4575619"/>
                </a:cubicBezTo>
                <a:cubicBezTo>
                  <a:pt x="9062811" y="4569531"/>
                  <a:pt x="9053029" y="4590946"/>
                  <a:pt x="9066960" y="4597064"/>
                </a:cubicBezTo>
                <a:close/>
                <a:moveTo>
                  <a:pt x="9077135" y="4449431"/>
                </a:moveTo>
                <a:lnTo>
                  <a:pt x="9081919" y="4451521"/>
                </a:lnTo>
                <a:cubicBezTo>
                  <a:pt x="9087552" y="4454005"/>
                  <a:pt x="9095153" y="4451127"/>
                  <a:pt x="9097333" y="4445220"/>
                </a:cubicBezTo>
                <a:cubicBezTo>
                  <a:pt x="9099574" y="4439163"/>
                  <a:pt x="9097061" y="4432469"/>
                  <a:pt x="9091035" y="4429803"/>
                </a:cubicBezTo>
                <a:lnTo>
                  <a:pt x="9086250" y="4427713"/>
                </a:lnTo>
                <a:cubicBezTo>
                  <a:pt x="9080617" y="4425229"/>
                  <a:pt x="9073017" y="4428107"/>
                  <a:pt x="9070835" y="4434013"/>
                </a:cubicBezTo>
                <a:cubicBezTo>
                  <a:pt x="9068625" y="4440071"/>
                  <a:pt x="9071108" y="4446766"/>
                  <a:pt x="9077135" y="4449431"/>
                </a:cubicBezTo>
                <a:close/>
                <a:moveTo>
                  <a:pt x="9066021" y="4653706"/>
                </a:moveTo>
                <a:cubicBezTo>
                  <a:pt x="9079921" y="4659794"/>
                  <a:pt x="9087764" y="4637592"/>
                  <a:pt x="9073955" y="4631534"/>
                </a:cubicBezTo>
                <a:cubicBezTo>
                  <a:pt x="9060086" y="4625476"/>
                  <a:pt x="9052212" y="4647679"/>
                  <a:pt x="9066021" y="4653706"/>
                </a:cubicBezTo>
                <a:close/>
                <a:moveTo>
                  <a:pt x="8997005" y="4781378"/>
                </a:moveTo>
                <a:cubicBezTo>
                  <a:pt x="8997005" y="4781287"/>
                  <a:pt x="8997096" y="4781166"/>
                  <a:pt x="8997096" y="4781075"/>
                </a:cubicBezTo>
                <a:cubicBezTo>
                  <a:pt x="8997369" y="4774260"/>
                  <a:pt x="8992887" y="4769444"/>
                  <a:pt x="8986376" y="4768354"/>
                </a:cubicBezTo>
                <a:lnTo>
                  <a:pt x="8984923" y="4768111"/>
                </a:lnTo>
                <a:cubicBezTo>
                  <a:pt x="8978624" y="4763719"/>
                  <a:pt x="8966571" y="4766567"/>
                  <a:pt x="8965087" y="4777047"/>
                </a:cubicBezTo>
                <a:cubicBezTo>
                  <a:pt x="8964844" y="4778804"/>
                  <a:pt x="8964996" y="4780318"/>
                  <a:pt x="8965389" y="4781681"/>
                </a:cubicBezTo>
                <a:lnTo>
                  <a:pt x="8964572" y="4780924"/>
                </a:lnTo>
                <a:cubicBezTo>
                  <a:pt x="8961604" y="4778137"/>
                  <a:pt x="8957273" y="4777077"/>
                  <a:pt x="8953337" y="4777925"/>
                </a:cubicBezTo>
                <a:cubicBezTo>
                  <a:pt x="8955790" y="4768445"/>
                  <a:pt x="8944131" y="4758994"/>
                  <a:pt x="8935258" y="4765355"/>
                </a:cubicBezTo>
                <a:cubicBezTo>
                  <a:pt x="8929231" y="4762932"/>
                  <a:pt x="8920692" y="4765597"/>
                  <a:pt x="8918178" y="4773231"/>
                </a:cubicBezTo>
                <a:cubicBezTo>
                  <a:pt x="8917118" y="4768263"/>
                  <a:pt x="8915029" y="4763629"/>
                  <a:pt x="8911334" y="4759963"/>
                </a:cubicBezTo>
                <a:cubicBezTo>
                  <a:pt x="8906943" y="4755571"/>
                  <a:pt x="8898646" y="4755783"/>
                  <a:pt x="8894588" y="4760569"/>
                </a:cubicBezTo>
                <a:cubicBezTo>
                  <a:pt x="8890317" y="4765597"/>
                  <a:pt x="8890469" y="4772655"/>
                  <a:pt x="8895193" y="4777319"/>
                </a:cubicBezTo>
                <a:cubicBezTo>
                  <a:pt x="8895314" y="4777441"/>
                  <a:pt x="8895405" y="4777532"/>
                  <a:pt x="8895496" y="4777622"/>
                </a:cubicBezTo>
                <a:lnTo>
                  <a:pt x="8895556" y="4777774"/>
                </a:lnTo>
                <a:cubicBezTo>
                  <a:pt x="8895556" y="4777834"/>
                  <a:pt x="8895556" y="4777804"/>
                  <a:pt x="8895556" y="4777925"/>
                </a:cubicBezTo>
                <a:cubicBezTo>
                  <a:pt x="8895587" y="4778713"/>
                  <a:pt x="8895556" y="4779470"/>
                  <a:pt x="8895496" y="4780258"/>
                </a:cubicBezTo>
                <a:cubicBezTo>
                  <a:pt x="8895072" y="4786649"/>
                  <a:pt x="8902038" y="4791798"/>
                  <a:pt x="8907913" y="4791525"/>
                </a:cubicBezTo>
                <a:cubicBezTo>
                  <a:pt x="8913878" y="4791253"/>
                  <a:pt x="8917391" y="4787043"/>
                  <a:pt x="8918602" y="4781863"/>
                </a:cubicBezTo>
                <a:cubicBezTo>
                  <a:pt x="8921721" y="4787497"/>
                  <a:pt x="8930231" y="4788497"/>
                  <a:pt x="8935955" y="4784498"/>
                </a:cubicBezTo>
                <a:cubicBezTo>
                  <a:pt x="8936772" y="4785074"/>
                  <a:pt x="8937590" y="4785558"/>
                  <a:pt x="8938528" y="4785892"/>
                </a:cubicBezTo>
                <a:cubicBezTo>
                  <a:pt x="8936863" y="4786285"/>
                  <a:pt x="8935227" y="4786891"/>
                  <a:pt x="8933744" y="4788193"/>
                </a:cubicBezTo>
                <a:cubicBezTo>
                  <a:pt x="8929292" y="4792010"/>
                  <a:pt x="8927778" y="4800521"/>
                  <a:pt x="8932471" y="4804913"/>
                </a:cubicBezTo>
                <a:lnTo>
                  <a:pt x="8936318" y="4808518"/>
                </a:lnTo>
                <a:cubicBezTo>
                  <a:pt x="8937044" y="4809185"/>
                  <a:pt x="8937923" y="4809669"/>
                  <a:pt x="8938740" y="4810184"/>
                </a:cubicBezTo>
                <a:lnTo>
                  <a:pt x="8938771" y="4811062"/>
                </a:lnTo>
                <a:cubicBezTo>
                  <a:pt x="8938983" y="4817454"/>
                  <a:pt x="8942950" y="4823209"/>
                  <a:pt x="8949824" y="4823694"/>
                </a:cubicBezTo>
                <a:cubicBezTo>
                  <a:pt x="8955729" y="4824087"/>
                  <a:pt x="8962664" y="4819089"/>
                  <a:pt x="8962452" y="4812638"/>
                </a:cubicBezTo>
                <a:lnTo>
                  <a:pt x="8962422" y="4811668"/>
                </a:lnTo>
                <a:cubicBezTo>
                  <a:pt x="8968176" y="4817302"/>
                  <a:pt x="8980955" y="4816060"/>
                  <a:pt x="8983348" y="4805368"/>
                </a:cubicBezTo>
                <a:cubicBezTo>
                  <a:pt x="8983711" y="4803763"/>
                  <a:pt x="8983621" y="4802339"/>
                  <a:pt x="8983408" y="4801006"/>
                </a:cubicBezTo>
                <a:lnTo>
                  <a:pt x="8986104" y="4803520"/>
                </a:lnTo>
                <a:cubicBezTo>
                  <a:pt x="8986133" y="4803550"/>
                  <a:pt x="8986164" y="4803550"/>
                  <a:pt x="8986194" y="4803581"/>
                </a:cubicBezTo>
                <a:cubicBezTo>
                  <a:pt x="8985770" y="4804459"/>
                  <a:pt x="8985286" y="4805338"/>
                  <a:pt x="8985104" y="4806307"/>
                </a:cubicBezTo>
                <a:lnTo>
                  <a:pt x="8983378" y="4816636"/>
                </a:lnTo>
                <a:cubicBezTo>
                  <a:pt x="8982712" y="4820664"/>
                  <a:pt x="8984408" y="4824542"/>
                  <a:pt x="8987284" y="4827207"/>
                </a:cubicBezTo>
                <a:cubicBezTo>
                  <a:pt x="8980925" y="4827540"/>
                  <a:pt x="8977139" y="4832477"/>
                  <a:pt x="8976140" y="4838445"/>
                </a:cubicBezTo>
                <a:lnTo>
                  <a:pt x="8975292" y="4843594"/>
                </a:lnTo>
                <a:cubicBezTo>
                  <a:pt x="8974232" y="4849864"/>
                  <a:pt x="8980925" y="4855558"/>
                  <a:pt x="8986679" y="4855740"/>
                </a:cubicBezTo>
                <a:cubicBezTo>
                  <a:pt x="8993704" y="4855952"/>
                  <a:pt x="8997762" y="4850652"/>
                  <a:pt x="8998822" y="4844351"/>
                </a:cubicBezTo>
                <a:lnTo>
                  <a:pt x="8999671" y="4839202"/>
                </a:lnTo>
                <a:cubicBezTo>
                  <a:pt x="8999792" y="4838414"/>
                  <a:pt x="8999821" y="4837627"/>
                  <a:pt x="8999700" y="4836870"/>
                </a:cubicBezTo>
                <a:cubicBezTo>
                  <a:pt x="9001245" y="4840262"/>
                  <a:pt x="9004213" y="4842958"/>
                  <a:pt x="9008089" y="4843503"/>
                </a:cubicBezTo>
                <a:cubicBezTo>
                  <a:pt x="9014085" y="4844351"/>
                  <a:pt x="9020233" y="4840837"/>
                  <a:pt x="9021656" y="4834780"/>
                </a:cubicBezTo>
                <a:cubicBezTo>
                  <a:pt x="9022716" y="4834901"/>
                  <a:pt x="9023806" y="4834810"/>
                  <a:pt x="9024896" y="4834597"/>
                </a:cubicBezTo>
                <a:cubicBezTo>
                  <a:pt x="9024200" y="4837081"/>
                  <a:pt x="9024321" y="4839596"/>
                  <a:pt x="9025199" y="4841807"/>
                </a:cubicBezTo>
                <a:cubicBezTo>
                  <a:pt x="9018083" y="4847198"/>
                  <a:pt x="9018446" y="4861132"/>
                  <a:pt x="9029862" y="4863040"/>
                </a:cubicBezTo>
                <a:cubicBezTo>
                  <a:pt x="9037010" y="4864221"/>
                  <a:pt x="9041219" y="4859466"/>
                  <a:pt x="9042461" y="4854014"/>
                </a:cubicBezTo>
                <a:cubicBezTo>
                  <a:pt x="9044399" y="4857891"/>
                  <a:pt x="9048638" y="4860950"/>
                  <a:pt x="9052726" y="4860950"/>
                </a:cubicBezTo>
                <a:cubicBezTo>
                  <a:pt x="9056845" y="4860950"/>
                  <a:pt x="9059873" y="4859193"/>
                  <a:pt x="9061963" y="4856528"/>
                </a:cubicBezTo>
                <a:cubicBezTo>
                  <a:pt x="9065960" y="4855680"/>
                  <a:pt x="9069533" y="4852984"/>
                  <a:pt x="9070714" y="4848834"/>
                </a:cubicBezTo>
                <a:cubicBezTo>
                  <a:pt x="9072138" y="4851832"/>
                  <a:pt x="9074651" y="4854226"/>
                  <a:pt x="9078225" y="4855074"/>
                </a:cubicBezTo>
                <a:cubicBezTo>
                  <a:pt x="9084100" y="4856467"/>
                  <a:pt x="9091337" y="4852651"/>
                  <a:pt x="9092397" y="4846350"/>
                </a:cubicBezTo>
                <a:lnTo>
                  <a:pt x="9094124" y="4836052"/>
                </a:lnTo>
                <a:cubicBezTo>
                  <a:pt x="9095153" y="4829781"/>
                  <a:pt x="9091883" y="4823421"/>
                  <a:pt x="9085402" y="4821876"/>
                </a:cubicBezTo>
                <a:cubicBezTo>
                  <a:pt x="9079527" y="4820483"/>
                  <a:pt x="9072260" y="4824299"/>
                  <a:pt x="9071229" y="4830600"/>
                </a:cubicBezTo>
                <a:lnTo>
                  <a:pt x="9070866" y="4832901"/>
                </a:lnTo>
                <a:cubicBezTo>
                  <a:pt x="9066506" y="4827328"/>
                  <a:pt x="9055664" y="4827328"/>
                  <a:pt x="9050849" y="4834265"/>
                </a:cubicBezTo>
                <a:cubicBezTo>
                  <a:pt x="9050334" y="4834476"/>
                  <a:pt x="9049819" y="4834628"/>
                  <a:pt x="9049275" y="4834901"/>
                </a:cubicBezTo>
                <a:cubicBezTo>
                  <a:pt x="9048154" y="4835507"/>
                  <a:pt x="9047729" y="4836597"/>
                  <a:pt x="9046912" y="4837415"/>
                </a:cubicBezTo>
                <a:cubicBezTo>
                  <a:pt x="9047579" y="4835052"/>
                  <a:pt x="9047850" y="4832599"/>
                  <a:pt x="9046942" y="4830478"/>
                </a:cubicBezTo>
                <a:cubicBezTo>
                  <a:pt x="9053120" y="4828267"/>
                  <a:pt x="9059086" y="4824784"/>
                  <a:pt x="9060752" y="4819422"/>
                </a:cubicBezTo>
                <a:cubicBezTo>
                  <a:pt x="9061690" y="4816393"/>
                  <a:pt x="9061963" y="4812850"/>
                  <a:pt x="9061841" y="4809336"/>
                </a:cubicBezTo>
                <a:cubicBezTo>
                  <a:pt x="9062235" y="4810093"/>
                  <a:pt x="9062448" y="4810850"/>
                  <a:pt x="9063023" y="4811577"/>
                </a:cubicBezTo>
                <a:cubicBezTo>
                  <a:pt x="9066687" y="4816030"/>
                  <a:pt x="9075318" y="4817878"/>
                  <a:pt x="9079708" y="4813152"/>
                </a:cubicBezTo>
                <a:lnTo>
                  <a:pt x="9083313" y="4809306"/>
                </a:lnTo>
                <a:cubicBezTo>
                  <a:pt x="9087703" y="4804641"/>
                  <a:pt x="9089339" y="4797977"/>
                  <a:pt x="9084887" y="4792616"/>
                </a:cubicBezTo>
                <a:cubicBezTo>
                  <a:pt x="9081223" y="4788163"/>
                  <a:pt x="9072592" y="4786316"/>
                  <a:pt x="9068202" y="4791041"/>
                </a:cubicBezTo>
                <a:lnTo>
                  <a:pt x="9064597" y="4794888"/>
                </a:lnTo>
                <a:cubicBezTo>
                  <a:pt x="9062569" y="4797038"/>
                  <a:pt x="9061236" y="4799643"/>
                  <a:pt x="9060721" y="4802309"/>
                </a:cubicBezTo>
                <a:cubicBezTo>
                  <a:pt x="9059903" y="4799552"/>
                  <a:pt x="9058814" y="4796947"/>
                  <a:pt x="9056996" y="4794888"/>
                </a:cubicBezTo>
                <a:cubicBezTo>
                  <a:pt x="9062024" y="4790587"/>
                  <a:pt x="9062750" y="4781833"/>
                  <a:pt x="9057875" y="4777047"/>
                </a:cubicBezTo>
                <a:cubicBezTo>
                  <a:pt x="9057935" y="4776986"/>
                  <a:pt x="9057996" y="4776956"/>
                  <a:pt x="9058056" y="4776895"/>
                </a:cubicBezTo>
                <a:cubicBezTo>
                  <a:pt x="9062356" y="4771746"/>
                  <a:pt x="9061206" y="4764598"/>
                  <a:pt x="9056512" y="4760206"/>
                </a:cubicBezTo>
                <a:lnTo>
                  <a:pt x="9048820" y="4753027"/>
                </a:lnTo>
                <a:cubicBezTo>
                  <a:pt x="9047700" y="4751967"/>
                  <a:pt x="9046367" y="4751270"/>
                  <a:pt x="9044974" y="4750846"/>
                </a:cubicBezTo>
                <a:cubicBezTo>
                  <a:pt x="9046851" y="4752149"/>
                  <a:pt x="9048971" y="4753179"/>
                  <a:pt x="9051455" y="4753179"/>
                </a:cubicBezTo>
                <a:cubicBezTo>
                  <a:pt x="9057693" y="4753179"/>
                  <a:pt x="9063537" y="4747757"/>
                  <a:pt x="9063326" y="4741335"/>
                </a:cubicBezTo>
                <a:lnTo>
                  <a:pt x="9063084" y="4733884"/>
                </a:lnTo>
                <a:cubicBezTo>
                  <a:pt x="9062871" y="4727492"/>
                  <a:pt x="9057783" y="4722010"/>
                  <a:pt x="9051243" y="4722010"/>
                </a:cubicBezTo>
                <a:cubicBezTo>
                  <a:pt x="9045004" y="4722010"/>
                  <a:pt x="9039160" y="4727432"/>
                  <a:pt x="9039371" y="4733854"/>
                </a:cubicBezTo>
                <a:lnTo>
                  <a:pt x="9039523" y="4738761"/>
                </a:lnTo>
                <a:cubicBezTo>
                  <a:pt x="9037191" y="4731067"/>
                  <a:pt x="9028379" y="4725645"/>
                  <a:pt x="9021535" y="4732975"/>
                </a:cubicBezTo>
                <a:cubicBezTo>
                  <a:pt x="9015600" y="4739305"/>
                  <a:pt x="9018083" y="4748059"/>
                  <a:pt x="9023261" y="4752239"/>
                </a:cubicBezTo>
                <a:cubicBezTo>
                  <a:pt x="9020475" y="4751846"/>
                  <a:pt x="9017507" y="4752724"/>
                  <a:pt x="9014812" y="4755571"/>
                </a:cubicBezTo>
                <a:cubicBezTo>
                  <a:pt x="9004486" y="4766597"/>
                  <a:pt x="9019627" y="4784892"/>
                  <a:pt x="9030014" y="4773775"/>
                </a:cubicBezTo>
                <a:cubicBezTo>
                  <a:pt x="9031226" y="4772473"/>
                  <a:pt x="9031861" y="4771049"/>
                  <a:pt x="9032407" y="4769626"/>
                </a:cubicBezTo>
                <a:cubicBezTo>
                  <a:pt x="9032831" y="4770171"/>
                  <a:pt x="9033133" y="4770807"/>
                  <a:pt x="9033648" y="4771292"/>
                </a:cubicBezTo>
                <a:lnTo>
                  <a:pt x="9041007" y="4778198"/>
                </a:lnTo>
                <a:cubicBezTo>
                  <a:pt x="9039008" y="4780924"/>
                  <a:pt x="9038069" y="4784498"/>
                  <a:pt x="9038584" y="4787860"/>
                </a:cubicBezTo>
                <a:cubicBezTo>
                  <a:pt x="9038433" y="4787860"/>
                  <a:pt x="9038251" y="4787830"/>
                  <a:pt x="9038100" y="4787800"/>
                </a:cubicBezTo>
                <a:cubicBezTo>
                  <a:pt x="9036525" y="4784195"/>
                  <a:pt x="9033285" y="4781500"/>
                  <a:pt x="9028984" y="4780803"/>
                </a:cubicBezTo>
                <a:lnTo>
                  <a:pt x="9018658" y="4779076"/>
                </a:lnTo>
                <a:cubicBezTo>
                  <a:pt x="9012602" y="4778077"/>
                  <a:pt x="9005999" y="4783044"/>
                  <a:pt x="9005454" y="4789224"/>
                </a:cubicBezTo>
                <a:cubicBezTo>
                  <a:pt x="9005394" y="4789829"/>
                  <a:pt x="9005667" y="4790374"/>
                  <a:pt x="9005696" y="4790950"/>
                </a:cubicBezTo>
                <a:cubicBezTo>
                  <a:pt x="9005181" y="4789678"/>
                  <a:pt x="9004486" y="4788436"/>
                  <a:pt x="9003426" y="4787436"/>
                </a:cubicBezTo>
                <a:lnTo>
                  <a:pt x="8997005" y="4781378"/>
                </a:lnTo>
                <a:close/>
                <a:moveTo>
                  <a:pt x="8896768" y="5310755"/>
                </a:moveTo>
                <a:cubicBezTo>
                  <a:pt x="8902885" y="5314935"/>
                  <a:pt x="8912273" y="5314118"/>
                  <a:pt x="8914332" y="5304940"/>
                </a:cubicBezTo>
                <a:cubicBezTo>
                  <a:pt x="8917663" y="5290128"/>
                  <a:pt x="8895011" y="5283101"/>
                  <a:pt x="8891650" y="5298004"/>
                </a:cubicBezTo>
                <a:cubicBezTo>
                  <a:pt x="8891256" y="5299790"/>
                  <a:pt x="8891256" y="5301457"/>
                  <a:pt x="8891529" y="5303001"/>
                </a:cubicBezTo>
                <a:cubicBezTo>
                  <a:pt x="8890075" y="5302002"/>
                  <a:pt x="8888471" y="5301275"/>
                  <a:pt x="8886804" y="5301123"/>
                </a:cubicBezTo>
                <a:cubicBezTo>
                  <a:pt x="8879961" y="5300487"/>
                  <a:pt x="8874873" y="5304728"/>
                  <a:pt x="8873420" y="5311210"/>
                </a:cubicBezTo>
                <a:lnTo>
                  <a:pt x="8872269" y="5316329"/>
                </a:lnTo>
                <a:cubicBezTo>
                  <a:pt x="8870906" y="5322387"/>
                  <a:pt x="8876357" y="5329142"/>
                  <a:pt x="8882353" y="5329717"/>
                </a:cubicBezTo>
                <a:cubicBezTo>
                  <a:pt x="8889197" y="5330353"/>
                  <a:pt x="8894285" y="5326112"/>
                  <a:pt x="8895738" y="5319630"/>
                </a:cubicBezTo>
                <a:lnTo>
                  <a:pt x="8896889" y="5314481"/>
                </a:lnTo>
                <a:cubicBezTo>
                  <a:pt x="8897192" y="5313239"/>
                  <a:pt x="8897010" y="5311997"/>
                  <a:pt x="8896768" y="5310755"/>
                </a:cubicBezTo>
                <a:close/>
                <a:moveTo>
                  <a:pt x="8869573" y="5301244"/>
                </a:moveTo>
                <a:cubicBezTo>
                  <a:pt x="8873965" y="5296610"/>
                  <a:pt x="8875388" y="5289765"/>
                  <a:pt x="8870936" y="5284524"/>
                </a:cubicBezTo>
                <a:cubicBezTo>
                  <a:pt x="8868786" y="5282011"/>
                  <a:pt x="8865183" y="5280465"/>
                  <a:pt x="8861639" y="5280405"/>
                </a:cubicBezTo>
                <a:cubicBezTo>
                  <a:pt x="8860761" y="5279193"/>
                  <a:pt x="8859701" y="5278194"/>
                  <a:pt x="8858430" y="5277133"/>
                </a:cubicBezTo>
                <a:cubicBezTo>
                  <a:pt x="8858036" y="5276740"/>
                  <a:pt x="8857672" y="5276316"/>
                  <a:pt x="8857309" y="5275892"/>
                </a:cubicBezTo>
                <a:cubicBezTo>
                  <a:pt x="8856098" y="5274044"/>
                  <a:pt x="8854674" y="5272348"/>
                  <a:pt x="8853433" y="5270500"/>
                </a:cubicBezTo>
                <a:cubicBezTo>
                  <a:pt x="8848921" y="5263685"/>
                  <a:pt x="8840169" y="5265654"/>
                  <a:pt x="8835535" y="5270924"/>
                </a:cubicBezTo>
                <a:cubicBezTo>
                  <a:pt x="8833294" y="5273075"/>
                  <a:pt x="8831961" y="5276074"/>
                  <a:pt x="8832355" y="5279678"/>
                </a:cubicBezTo>
                <a:cubicBezTo>
                  <a:pt x="8832326" y="5279981"/>
                  <a:pt x="8832295" y="5280284"/>
                  <a:pt x="8832265" y="5280587"/>
                </a:cubicBezTo>
                <a:cubicBezTo>
                  <a:pt x="8824512" y="5274468"/>
                  <a:pt x="8810007" y="5279557"/>
                  <a:pt x="8813095" y="5291491"/>
                </a:cubicBezTo>
                <a:cubicBezTo>
                  <a:pt x="8815154" y="5299397"/>
                  <a:pt x="8816124" y="5308756"/>
                  <a:pt x="8821726" y="5315117"/>
                </a:cubicBezTo>
                <a:cubicBezTo>
                  <a:pt x="8822483" y="5315966"/>
                  <a:pt x="8823271" y="5316662"/>
                  <a:pt x="8824088" y="5317359"/>
                </a:cubicBezTo>
                <a:lnTo>
                  <a:pt x="8825936" y="5320297"/>
                </a:lnTo>
                <a:cubicBezTo>
                  <a:pt x="8829357" y="5325719"/>
                  <a:pt x="8837534" y="5326537"/>
                  <a:pt x="8842501" y="5322932"/>
                </a:cubicBezTo>
                <a:cubicBezTo>
                  <a:pt x="8842894" y="5322659"/>
                  <a:pt x="8843197" y="5322296"/>
                  <a:pt x="8843561" y="5321993"/>
                </a:cubicBezTo>
                <a:cubicBezTo>
                  <a:pt x="8845286" y="5321811"/>
                  <a:pt x="8847012" y="5321539"/>
                  <a:pt x="8848708" y="5321205"/>
                </a:cubicBezTo>
                <a:cubicBezTo>
                  <a:pt x="8850859" y="5320751"/>
                  <a:pt x="8852857" y="5319570"/>
                  <a:pt x="8854523" y="5318025"/>
                </a:cubicBezTo>
                <a:cubicBezTo>
                  <a:pt x="8856098" y="5317965"/>
                  <a:pt x="8857642" y="5317692"/>
                  <a:pt x="8858853" y="5316904"/>
                </a:cubicBezTo>
                <a:cubicBezTo>
                  <a:pt x="8862972" y="5314299"/>
                  <a:pt x="8866545" y="5311786"/>
                  <a:pt x="8868756" y="5307302"/>
                </a:cubicBezTo>
                <a:cubicBezTo>
                  <a:pt x="8869755" y="5305303"/>
                  <a:pt x="8870270" y="5303759"/>
                  <a:pt x="8870603" y="5301426"/>
                </a:cubicBezTo>
                <a:cubicBezTo>
                  <a:pt x="8870997" y="5298518"/>
                  <a:pt x="8872692" y="5297973"/>
                  <a:pt x="8869573" y="5301244"/>
                </a:cubicBezTo>
                <a:close/>
                <a:moveTo>
                  <a:pt x="8865394" y="4841837"/>
                </a:moveTo>
                <a:cubicBezTo>
                  <a:pt x="8865365" y="4842079"/>
                  <a:pt x="8865213" y="4842352"/>
                  <a:pt x="8865213" y="4842594"/>
                </a:cubicBezTo>
                <a:cubicBezTo>
                  <a:pt x="8865092" y="4849652"/>
                  <a:pt x="8870512" y="4853741"/>
                  <a:pt x="8876872" y="4854619"/>
                </a:cubicBezTo>
                <a:lnTo>
                  <a:pt x="8882080" y="4855377"/>
                </a:lnTo>
                <a:cubicBezTo>
                  <a:pt x="8888410" y="4856285"/>
                  <a:pt x="8894043" y="4849531"/>
                  <a:pt x="8894103" y="4843685"/>
                </a:cubicBezTo>
                <a:cubicBezTo>
                  <a:pt x="8894194" y="4837960"/>
                  <a:pt x="8890590" y="4834325"/>
                  <a:pt x="8885866" y="4832599"/>
                </a:cubicBezTo>
                <a:cubicBezTo>
                  <a:pt x="8887834" y="4825753"/>
                  <a:pt x="8887198" y="4818453"/>
                  <a:pt x="8882777" y="4812304"/>
                </a:cubicBezTo>
                <a:cubicBezTo>
                  <a:pt x="8879174" y="4807276"/>
                  <a:pt x="8872420" y="4804186"/>
                  <a:pt x="8866606" y="4807882"/>
                </a:cubicBezTo>
                <a:cubicBezTo>
                  <a:pt x="8861639" y="4811032"/>
                  <a:pt x="8858309" y="4818665"/>
                  <a:pt x="8862185" y="4824057"/>
                </a:cubicBezTo>
                <a:cubicBezTo>
                  <a:pt x="8862609" y="4824663"/>
                  <a:pt x="8862972" y="4825299"/>
                  <a:pt x="8863335" y="4825905"/>
                </a:cubicBezTo>
                <a:cubicBezTo>
                  <a:pt x="8863335" y="4825935"/>
                  <a:pt x="8863335" y="4825965"/>
                  <a:pt x="8863305" y="4825995"/>
                </a:cubicBezTo>
                <a:cubicBezTo>
                  <a:pt x="8863275" y="4826056"/>
                  <a:pt x="8863245" y="4826116"/>
                  <a:pt x="8863245" y="4826207"/>
                </a:cubicBezTo>
                <a:cubicBezTo>
                  <a:pt x="8863184" y="4826298"/>
                  <a:pt x="8863032" y="4826601"/>
                  <a:pt x="8862730" y="4827177"/>
                </a:cubicBezTo>
                <a:cubicBezTo>
                  <a:pt x="8860065" y="4832084"/>
                  <a:pt x="8861307" y="4838202"/>
                  <a:pt x="8865394" y="4841837"/>
                </a:cubicBezTo>
                <a:close/>
                <a:moveTo>
                  <a:pt x="8924568" y="4831993"/>
                </a:moveTo>
                <a:cubicBezTo>
                  <a:pt x="8926627" y="4830660"/>
                  <a:pt x="8928232" y="4828479"/>
                  <a:pt x="8928717" y="4825087"/>
                </a:cubicBezTo>
                <a:cubicBezTo>
                  <a:pt x="8930837" y="4810184"/>
                  <a:pt x="8908034" y="4803672"/>
                  <a:pt x="8905883" y="4818756"/>
                </a:cubicBezTo>
                <a:cubicBezTo>
                  <a:pt x="8904884" y="4825753"/>
                  <a:pt x="8909426" y="4830781"/>
                  <a:pt x="8914726" y="4832690"/>
                </a:cubicBezTo>
                <a:cubicBezTo>
                  <a:pt x="8913605" y="4833326"/>
                  <a:pt x="8912515" y="4833931"/>
                  <a:pt x="8911516" y="4834991"/>
                </a:cubicBezTo>
                <a:cubicBezTo>
                  <a:pt x="8901099" y="4846138"/>
                  <a:pt x="8919298" y="4861313"/>
                  <a:pt x="8929716" y="4850167"/>
                </a:cubicBezTo>
                <a:cubicBezTo>
                  <a:pt x="8936227" y="4843230"/>
                  <a:pt x="8931533" y="4834719"/>
                  <a:pt x="8924568" y="4831993"/>
                </a:cubicBezTo>
                <a:close/>
                <a:moveTo>
                  <a:pt x="8954003" y="4876095"/>
                </a:moveTo>
                <a:cubicBezTo>
                  <a:pt x="8950672" y="4890998"/>
                  <a:pt x="8974051" y="4894905"/>
                  <a:pt x="8977382" y="4880063"/>
                </a:cubicBezTo>
                <a:cubicBezTo>
                  <a:pt x="8980713" y="4865160"/>
                  <a:pt x="8957334" y="4861253"/>
                  <a:pt x="8954003" y="4876095"/>
                </a:cubicBezTo>
                <a:close/>
                <a:moveTo>
                  <a:pt x="8975019" y="4909505"/>
                </a:moveTo>
                <a:cubicBezTo>
                  <a:pt x="8968933" y="4908505"/>
                  <a:pt x="8962180" y="4912110"/>
                  <a:pt x="8961089" y="4918592"/>
                </a:cubicBezTo>
                <a:lnTo>
                  <a:pt x="8959363" y="4928921"/>
                </a:lnTo>
                <a:cubicBezTo>
                  <a:pt x="8958364" y="4934979"/>
                  <a:pt x="8962028" y="4941794"/>
                  <a:pt x="8968479" y="4942854"/>
                </a:cubicBezTo>
                <a:cubicBezTo>
                  <a:pt x="8974566" y="4943854"/>
                  <a:pt x="8981318" y="4940249"/>
                  <a:pt x="8982409" y="4933767"/>
                </a:cubicBezTo>
                <a:lnTo>
                  <a:pt x="8984135" y="4923438"/>
                </a:lnTo>
                <a:cubicBezTo>
                  <a:pt x="8985134" y="4917380"/>
                  <a:pt x="8981470" y="4910534"/>
                  <a:pt x="8975019" y="4909505"/>
                </a:cubicBezTo>
                <a:close/>
                <a:moveTo>
                  <a:pt x="8943949" y="4989591"/>
                </a:moveTo>
                <a:lnTo>
                  <a:pt x="8943071" y="4994740"/>
                </a:lnTo>
                <a:cubicBezTo>
                  <a:pt x="8942617" y="4997436"/>
                  <a:pt x="8943101" y="5000072"/>
                  <a:pt x="8944161" y="5002404"/>
                </a:cubicBezTo>
                <a:cubicBezTo>
                  <a:pt x="8938377" y="4999799"/>
                  <a:pt x="8931412" y="5000980"/>
                  <a:pt x="8929625" y="5008856"/>
                </a:cubicBezTo>
                <a:cubicBezTo>
                  <a:pt x="8927718" y="5017337"/>
                  <a:pt x="8934288" y="5023607"/>
                  <a:pt x="8940860" y="5024607"/>
                </a:cubicBezTo>
                <a:cubicBezTo>
                  <a:pt x="8938256" y="5025667"/>
                  <a:pt x="8936136" y="5027938"/>
                  <a:pt x="8935288" y="5031755"/>
                </a:cubicBezTo>
                <a:cubicBezTo>
                  <a:pt x="8931987" y="5046506"/>
                  <a:pt x="8954275" y="5054593"/>
                  <a:pt x="8957607" y="5039752"/>
                </a:cubicBezTo>
                <a:cubicBezTo>
                  <a:pt x="8959515" y="5031300"/>
                  <a:pt x="8952944" y="5025030"/>
                  <a:pt x="8946372" y="5024031"/>
                </a:cubicBezTo>
                <a:cubicBezTo>
                  <a:pt x="8948976" y="5022971"/>
                  <a:pt x="8951066" y="5020699"/>
                  <a:pt x="8951913" y="5016883"/>
                </a:cubicBezTo>
                <a:cubicBezTo>
                  <a:pt x="8952580" y="5013975"/>
                  <a:pt x="8952186" y="5011339"/>
                  <a:pt x="8951187" y="5009068"/>
                </a:cubicBezTo>
                <a:cubicBezTo>
                  <a:pt x="8954942" y="5012794"/>
                  <a:pt x="8960817" y="5013975"/>
                  <a:pt x="8965632" y="5011127"/>
                </a:cubicBezTo>
                <a:cubicBezTo>
                  <a:pt x="8971022" y="5007978"/>
                  <a:pt x="8973294" y="5000344"/>
                  <a:pt x="8969872" y="4994892"/>
                </a:cubicBezTo>
                <a:lnTo>
                  <a:pt x="8966419" y="4989440"/>
                </a:lnTo>
                <a:cubicBezTo>
                  <a:pt x="8965389" y="4985381"/>
                  <a:pt x="8962604" y="4981958"/>
                  <a:pt x="8958122" y="4980868"/>
                </a:cubicBezTo>
                <a:cubicBezTo>
                  <a:pt x="8952307" y="4979505"/>
                  <a:pt x="8945009" y="4983321"/>
                  <a:pt x="8943949" y="4989591"/>
                </a:cubicBezTo>
                <a:close/>
                <a:moveTo>
                  <a:pt x="8958212" y="5147190"/>
                </a:moveTo>
                <a:lnTo>
                  <a:pt x="8956214" y="5142313"/>
                </a:lnTo>
                <a:cubicBezTo>
                  <a:pt x="8953791" y="5136377"/>
                  <a:pt x="8945706" y="5134317"/>
                  <a:pt x="8940285" y="5137043"/>
                </a:cubicBezTo>
                <a:cubicBezTo>
                  <a:pt x="8934198" y="5140102"/>
                  <a:pt x="8932593" y="5147038"/>
                  <a:pt x="8935016" y="5152975"/>
                </a:cubicBezTo>
                <a:lnTo>
                  <a:pt x="8937015" y="5157852"/>
                </a:lnTo>
                <a:cubicBezTo>
                  <a:pt x="8939437" y="5163789"/>
                  <a:pt x="8947522" y="5165848"/>
                  <a:pt x="8952944" y="5163122"/>
                </a:cubicBezTo>
                <a:cubicBezTo>
                  <a:pt x="8959030" y="5160033"/>
                  <a:pt x="8960636" y="5153127"/>
                  <a:pt x="8958212" y="5147190"/>
                </a:cubicBezTo>
                <a:close/>
                <a:moveTo>
                  <a:pt x="8947583" y="4916502"/>
                </a:moveTo>
                <a:cubicBezTo>
                  <a:pt x="8948673" y="4909868"/>
                  <a:pt x="8944040" y="4904295"/>
                  <a:pt x="8937802" y="4902901"/>
                </a:cubicBezTo>
                <a:lnTo>
                  <a:pt x="8927505" y="4900599"/>
                </a:lnTo>
                <a:cubicBezTo>
                  <a:pt x="8921267" y="4899206"/>
                  <a:pt x="8914877" y="4904355"/>
                  <a:pt x="8913909" y="4910383"/>
                </a:cubicBezTo>
                <a:cubicBezTo>
                  <a:pt x="8912818" y="4917017"/>
                  <a:pt x="8917421" y="4922590"/>
                  <a:pt x="8923690" y="4923983"/>
                </a:cubicBezTo>
                <a:lnTo>
                  <a:pt x="8933986" y="4926316"/>
                </a:lnTo>
                <a:cubicBezTo>
                  <a:pt x="8940224" y="4927709"/>
                  <a:pt x="8946584" y="4922530"/>
                  <a:pt x="8947583" y="4916502"/>
                </a:cubicBezTo>
                <a:close/>
                <a:moveTo>
                  <a:pt x="8900735" y="4867190"/>
                </a:moveTo>
                <a:lnTo>
                  <a:pt x="8899887" y="4872339"/>
                </a:lnTo>
                <a:cubicBezTo>
                  <a:pt x="8898858" y="4878427"/>
                  <a:pt x="8904097" y="4884970"/>
                  <a:pt x="8910244" y="4885394"/>
                </a:cubicBezTo>
                <a:cubicBezTo>
                  <a:pt x="8916876" y="4885848"/>
                  <a:pt x="8922206" y="4881547"/>
                  <a:pt x="8923266" y="4875035"/>
                </a:cubicBezTo>
                <a:lnTo>
                  <a:pt x="8924113" y="4869886"/>
                </a:lnTo>
                <a:cubicBezTo>
                  <a:pt x="8925144" y="4863797"/>
                  <a:pt x="8919905" y="4857285"/>
                  <a:pt x="8913757" y="4856861"/>
                </a:cubicBezTo>
                <a:cubicBezTo>
                  <a:pt x="8907155" y="4856376"/>
                  <a:pt x="8901825" y="4860708"/>
                  <a:pt x="8900735" y="4867190"/>
                </a:cubicBezTo>
                <a:close/>
                <a:moveTo>
                  <a:pt x="8892044" y="4954819"/>
                </a:moveTo>
                <a:cubicBezTo>
                  <a:pt x="8886744" y="4957575"/>
                  <a:pt x="8883504" y="4965359"/>
                  <a:pt x="8886956" y="4970812"/>
                </a:cubicBezTo>
                <a:lnTo>
                  <a:pt x="8890953" y="4977112"/>
                </a:lnTo>
                <a:cubicBezTo>
                  <a:pt x="8893679" y="4981443"/>
                  <a:pt x="8898373" y="4984048"/>
                  <a:pt x="8903219" y="4983352"/>
                </a:cubicBezTo>
                <a:cubicBezTo>
                  <a:pt x="8904944" y="4984381"/>
                  <a:pt x="8906853" y="4985169"/>
                  <a:pt x="8909033" y="4985532"/>
                </a:cubicBezTo>
                <a:cubicBezTo>
                  <a:pt x="8915150" y="4986532"/>
                  <a:pt x="8922054" y="4983321"/>
                  <a:pt x="8923296" y="4976718"/>
                </a:cubicBezTo>
                <a:cubicBezTo>
                  <a:pt x="8924113" y="4972417"/>
                  <a:pt x="8922539" y="4967510"/>
                  <a:pt x="8919177" y="4964693"/>
                </a:cubicBezTo>
                <a:cubicBezTo>
                  <a:pt x="8917996" y="4960574"/>
                  <a:pt x="8914665" y="4956969"/>
                  <a:pt x="8910486" y="4956182"/>
                </a:cubicBezTo>
                <a:cubicBezTo>
                  <a:pt x="8908518" y="4955788"/>
                  <a:pt x="8906670" y="4956000"/>
                  <a:pt x="8904915" y="4956454"/>
                </a:cubicBezTo>
                <a:cubicBezTo>
                  <a:pt x="8901371" y="4953486"/>
                  <a:pt x="8896556" y="4952486"/>
                  <a:pt x="8892044" y="4954819"/>
                </a:cubicBezTo>
                <a:close/>
                <a:moveTo>
                  <a:pt x="8883201" y="4906869"/>
                </a:moveTo>
                <a:lnTo>
                  <a:pt x="8879355" y="4903265"/>
                </a:lnTo>
                <a:cubicBezTo>
                  <a:pt x="8874691" y="4898903"/>
                  <a:pt x="8867484" y="4898177"/>
                  <a:pt x="8862609" y="4902750"/>
                </a:cubicBezTo>
                <a:cubicBezTo>
                  <a:pt x="8858157" y="4906900"/>
                  <a:pt x="8857370" y="4915108"/>
                  <a:pt x="8862094" y="4919500"/>
                </a:cubicBezTo>
                <a:lnTo>
                  <a:pt x="8865939" y="4923105"/>
                </a:lnTo>
                <a:cubicBezTo>
                  <a:pt x="8870603" y="4927497"/>
                  <a:pt x="8877810" y="4928224"/>
                  <a:pt x="8882686" y="4923650"/>
                </a:cubicBezTo>
                <a:cubicBezTo>
                  <a:pt x="8887138" y="4919470"/>
                  <a:pt x="8887895" y="4911262"/>
                  <a:pt x="8883201" y="4906869"/>
                </a:cubicBezTo>
                <a:close/>
                <a:moveTo>
                  <a:pt x="8844318" y="5039691"/>
                </a:moveTo>
                <a:lnTo>
                  <a:pt x="8839442" y="5041690"/>
                </a:lnTo>
                <a:cubicBezTo>
                  <a:pt x="8835898" y="5043144"/>
                  <a:pt x="8833657" y="5046355"/>
                  <a:pt x="8832779" y="5049898"/>
                </a:cubicBezTo>
                <a:lnTo>
                  <a:pt x="8828994" y="5043962"/>
                </a:lnTo>
                <a:cubicBezTo>
                  <a:pt x="8825572" y="5038540"/>
                  <a:pt x="8818001" y="5036935"/>
                  <a:pt x="8812611" y="5040357"/>
                </a:cubicBezTo>
                <a:cubicBezTo>
                  <a:pt x="8807190" y="5043841"/>
                  <a:pt x="8805585" y="5051322"/>
                  <a:pt x="8809007" y="5056744"/>
                </a:cubicBezTo>
                <a:lnTo>
                  <a:pt x="8813005" y="5063044"/>
                </a:lnTo>
                <a:cubicBezTo>
                  <a:pt x="8814761" y="5065831"/>
                  <a:pt x="8817607" y="5067558"/>
                  <a:pt x="8820697" y="5068164"/>
                </a:cubicBezTo>
                <a:cubicBezTo>
                  <a:pt x="8820000" y="5069406"/>
                  <a:pt x="8819424" y="5070769"/>
                  <a:pt x="8819091" y="5072222"/>
                </a:cubicBezTo>
                <a:lnTo>
                  <a:pt x="8817941" y="5077341"/>
                </a:lnTo>
                <a:cubicBezTo>
                  <a:pt x="8816548" y="5083611"/>
                  <a:pt x="8822150" y="5089881"/>
                  <a:pt x="8828116" y="5090669"/>
                </a:cubicBezTo>
                <a:cubicBezTo>
                  <a:pt x="8834930" y="5091578"/>
                  <a:pt x="8840047" y="5086762"/>
                  <a:pt x="8841441" y="5080522"/>
                </a:cubicBezTo>
                <a:lnTo>
                  <a:pt x="8842591" y="5075372"/>
                </a:lnTo>
                <a:cubicBezTo>
                  <a:pt x="8843924" y="5069375"/>
                  <a:pt x="8838806" y="5063499"/>
                  <a:pt x="8833143" y="5062287"/>
                </a:cubicBezTo>
                <a:cubicBezTo>
                  <a:pt x="8833688" y="5061288"/>
                  <a:pt x="8834203" y="5060318"/>
                  <a:pt x="8834445" y="5059198"/>
                </a:cubicBezTo>
                <a:cubicBezTo>
                  <a:pt x="8837565" y="5063620"/>
                  <a:pt x="8843409" y="5065619"/>
                  <a:pt x="8848587" y="5063529"/>
                </a:cubicBezTo>
                <a:lnTo>
                  <a:pt x="8853463" y="5061530"/>
                </a:lnTo>
                <a:cubicBezTo>
                  <a:pt x="8859398" y="5059077"/>
                  <a:pt x="8862275" y="5051867"/>
                  <a:pt x="8859792" y="5045991"/>
                </a:cubicBezTo>
                <a:cubicBezTo>
                  <a:pt x="8857309" y="5040054"/>
                  <a:pt x="8850253" y="5037268"/>
                  <a:pt x="8844318" y="5039691"/>
                </a:cubicBezTo>
                <a:close/>
                <a:moveTo>
                  <a:pt x="8896253" y="5143373"/>
                </a:moveTo>
                <a:cubicBezTo>
                  <a:pt x="8897344" y="5141162"/>
                  <a:pt x="8897646" y="5138497"/>
                  <a:pt x="8896344" y="5135316"/>
                </a:cubicBezTo>
                <a:cubicBezTo>
                  <a:pt x="8890620" y="5121383"/>
                  <a:pt x="8867635" y="5127319"/>
                  <a:pt x="8873450" y="5141435"/>
                </a:cubicBezTo>
                <a:cubicBezTo>
                  <a:pt x="8876115" y="5147977"/>
                  <a:pt x="8882596" y="5150007"/>
                  <a:pt x="8888137" y="5149007"/>
                </a:cubicBezTo>
                <a:cubicBezTo>
                  <a:pt x="8887501" y="5150097"/>
                  <a:pt x="8886865" y="5151188"/>
                  <a:pt x="8886532" y="5152612"/>
                </a:cubicBezTo>
                <a:cubicBezTo>
                  <a:pt x="8883201" y="5167484"/>
                  <a:pt x="8906580" y="5171361"/>
                  <a:pt x="8909911" y="5156489"/>
                </a:cubicBezTo>
                <a:cubicBezTo>
                  <a:pt x="8911970" y="5147190"/>
                  <a:pt x="8903642" y="5142192"/>
                  <a:pt x="8896253" y="5143373"/>
                </a:cubicBezTo>
                <a:close/>
                <a:moveTo>
                  <a:pt x="8826147" y="5208648"/>
                </a:moveTo>
                <a:cubicBezTo>
                  <a:pt x="8824452" y="5209284"/>
                  <a:pt x="8822877" y="5210193"/>
                  <a:pt x="8821665" y="5211677"/>
                </a:cubicBezTo>
                <a:cubicBezTo>
                  <a:pt x="8817668" y="5216615"/>
                  <a:pt x="8817638" y="5224066"/>
                  <a:pt x="8822635" y="5228428"/>
                </a:cubicBezTo>
                <a:cubicBezTo>
                  <a:pt x="8822816" y="5228579"/>
                  <a:pt x="8822998" y="5228730"/>
                  <a:pt x="8823180" y="5228912"/>
                </a:cubicBezTo>
                <a:cubicBezTo>
                  <a:pt x="8823906" y="5232244"/>
                  <a:pt x="8825875" y="5235243"/>
                  <a:pt x="8829236" y="5236515"/>
                </a:cubicBezTo>
                <a:cubicBezTo>
                  <a:pt x="8833628" y="5238151"/>
                  <a:pt x="8837807" y="5239271"/>
                  <a:pt x="8842259" y="5237030"/>
                </a:cubicBezTo>
                <a:cubicBezTo>
                  <a:pt x="8845710" y="5235303"/>
                  <a:pt x="8847740" y="5232214"/>
                  <a:pt x="8848497" y="5228791"/>
                </a:cubicBezTo>
                <a:lnTo>
                  <a:pt x="8852584" y="5227125"/>
                </a:lnTo>
                <a:cubicBezTo>
                  <a:pt x="8858309" y="5224763"/>
                  <a:pt x="8862033" y="5217796"/>
                  <a:pt x="8859429" y="5211829"/>
                </a:cubicBezTo>
                <a:cubicBezTo>
                  <a:pt x="8856915" y="5206074"/>
                  <a:pt x="8850283" y="5202469"/>
                  <a:pt x="8844136" y="5204983"/>
                </a:cubicBezTo>
                <a:lnTo>
                  <a:pt x="8843924" y="5205074"/>
                </a:lnTo>
                <a:cubicBezTo>
                  <a:pt x="8844771" y="5203802"/>
                  <a:pt x="8845499" y="5202408"/>
                  <a:pt x="8845862" y="5200682"/>
                </a:cubicBezTo>
                <a:cubicBezTo>
                  <a:pt x="8849193" y="5185809"/>
                  <a:pt x="8825542" y="5183841"/>
                  <a:pt x="8822241" y="5198532"/>
                </a:cubicBezTo>
                <a:cubicBezTo>
                  <a:pt x="8821211" y="5203348"/>
                  <a:pt x="8823119" y="5206679"/>
                  <a:pt x="8826147" y="5208648"/>
                </a:cubicBezTo>
                <a:close/>
                <a:moveTo>
                  <a:pt x="8880445" y="5263503"/>
                </a:moveTo>
                <a:cubicBezTo>
                  <a:pt x="8883776" y="5248631"/>
                  <a:pt x="8860277" y="5245511"/>
                  <a:pt x="8856945" y="5260353"/>
                </a:cubicBezTo>
                <a:cubicBezTo>
                  <a:pt x="8853584" y="5275195"/>
                  <a:pt x="8877115" y="5278315"/>
                  <a:pt x="8880445" y="5263503"/>
                </a:cubicBezTo>
                <a:close/>
                <a:moveTo>
                  <a:pt x="8886653" y="5250509"/>
                </a:moveTo>
                <a:lnTo>
                  <a:pt x="8891801" y="5251660"/>
                </a:lnTo>
                <a:cubicBezTo>
                  <a:pt x="8898040" y="5253053"/>
                  <a:pt x="8904642" y="5250054"/>
                  <a:pt x="8906519" y="5243633"/>
                </a:cubicBezTo>
                <a:cubicBezTo>
                  <a:pt x="8908245" y="5237787"/>
                  <a:pt x="8904763" y="5230336"/>
                  <a:pt x="8898494" y="5228912"/>
                </a:cubicBezTo>
                <a:lnTo>
                  <a:pt x="8893346" y="5227761"/>
                </a:lnTo>
                <a:cubicBezTo>
                  <a:pt x="8887108" y="5226368"/>
                  <a:pt x="8880506" y="5229366"/>
                  <a:pt x="8878628" y="5235788"/>
                </a:cubicBezTo>
                <a:cubicBezTo>
                  <a:pt x="8876902" y="5241634"/>
                  <a:pt x="8880384" y="5249085"/>
                  <a:pt x="8886653" y="5250509"/>
                </a:cubicBezTo>
                <a:close/>
                <a:moveTo>
                  <a:pt x="8863245" y="5163546"/>
                </a:moveTo>
                <a:cubicBezTo>
                  <a:pt x="8861457" y="5156640"/>
                  <a:pt x="8857249" y="5150673"/>
                  <a:pt x="8850314" y="5147614"/>
                </a:cubicBezTo>
                <a:cubicBezTo>
                  <a:pt x="8844650" y="5145100"/>
                  <a:pt x="8837292" y="5145857"/>
                  <a:pt x="8834112" y="5151976"/>
                </a:cubicBezTo>
                <a:cubicBezTo>
                  <a:pt x="8831417" y="5157186"/>
                  <a:pt x="8832416" y="5165485"/>
                  <a:pt x="8838473" y="5168151"/>
                </a:cubicBezTo>
                <a:cubicBezTo>
                  <a:pt x="8839139" y="5168453"/>
                  <a:pt x="8839745" y="5168817"/>
                  <a:pt x="8840381" y="5169150"/>
                </a:cubicBezTo>
                <a:cubicBezTo>
                  <a:pt x="8840381" y="5169180"/>
                  <a:pt x="8840381" y="5169211"/>
                  <a:pt x="8840411" y="5169241"/>
                </a:cubicBezTo>
                <a:cubicBezTo>
                  <a:pt x="8840411" y="5169301"/>
                  <a:pt x="8840441" y="5169362"/>
                  <a:pt x="8840471" y="5169453"/>
                </a:cubicBezTo>
                <a:cubicBezTo>
                  <a:pt x="8840471" y="5169574"/>
                  <a:pt x="8840471" y="5169907"/>
                  <a:pt x="8840502" y="5170543"/>
                </a:cubicBezTo>
                <a:cubicBezTo>
                  <a:pt x="8840653" y="5176177"/>
                  <a:pt x="8844832" y="5180812"/>
                  <a:pt x="8850223" y="5181872"/>
                </a:cubicBezTo>
                <a:cubicBezTo>
                  <a:pt x="8850314" y="5182114"/>
                  <a:pt x="8850314" y="5182417"/>
                  <a:pt x="8850465" y="5182629"/>
                </a:cubicBezTo>
                <a:cubicBezTo>
                  <a:pt x="8853947" y="5188778"/>
                  <a:pt x="8860670" y="5189535"/>
                  <a:pt x="8866636" y="5187082"/>
                </a:cubicBezTo>
                <a:lnTo>
                  <a:pt x="8871511" y="5185083"/>
                </a:lnTo>
                <a:cubicBezTo>
                  <a:pt x="8877447" y="5182629"/>
                  <a:pt x="8878840" y="5173966"/>
                  <a:pt x="8875963" y="5168908"/>
                </a:cubicBezTo>
                <a:cubicBezTo>
                  <a:pt x="8873117" y="5163940"/>
                  <a:pt x="8868181" y="5162608"/>
                  <a:pt x="8863245" y="5163546"/>
                </a:cubicBezTo>
                <a:close/>
                <a:moveTo>
                  <a:pt x="8834264" y="5136467"/>
                </a:moveTo>
                <a:cubicBezTo>
                  <a:pt x="8828479" y="5122322"/>
                  <a:pt x="8806464" y="5131136"/>
                  <a:pt x="8812247" y="5145281"/>
                </a:cubicBezTo>
                <a:cubicBezTo>
                  <a:pt x="8818062" y="5159427"/>
                  <a:pt x="8840078" y="5150613"/>
                  <a:pt x="8834264" y="5136467"/>
                </a:cubicBezTo>
                <a:close/>
                <a:moveTo>
                  <a:pt x="8806615" y="5261867"/>
                </a:moveTo>
                <a:lnTo>
                  <a:pt x="8810612" y="5268168"/>
                </a:lnTo>
                <a:cubicBezTo>
                  <a:pt x="8811853" y="5270106"/>
                  <a:pt x="8813762" y="5271288"/>
                  <a:pt x="8815882" y="5272045"/>
                </a:cubicBezTo>
                <a:cubicBezTo>
                  <a:pt x="8818062" y="5273136"/>
                  <a:pt x="8820455" y="5273317"/>
                  <a:pt x="8822846" y="5272742"/>
                </a:cubicBezTo>
                <a:cubicBezTo>
                  <a:pt x="8822967" y="5272711"/>
                  <a:pt x="8823088" y="5272651"/>
                  <a:pt x="8823210" y="5272621"/>
                </a:cubicBezTo>
                <a:cubicBezTo>
                  <a:pt x="8824452" y="5272287"/>
                  <a:pt x="8825633" y="5271773"/>
                  <a:pt x="8826753" y="5271076"/>
                </a:cubicBezTo>
                <a:cubicBezTo>
                  <a:pt x="8826874" y="5271015"/>
                  <a:pt x="8827056" y="5270985"/>
                  <a:pt x="8827177" y="5270894"/>
                </a:cubicBezTo>
                <a:cubicBezTo>
                  <a:pt x="8827329" y="5270803"/>
                  <a:pt x="8827389" y="5270621"/>
                  <a:pt x="8827540" y="5270500"/>
                </a:cubicBezTo>
                <a:cubicBezTo>
                  <a:pt x="8831780" y="5267380"/>
                  <a:pt x="8834506" y="5262019"/>
                  <a:pt x="8831961" y="5255840"/>
                </a:cubicBezTo>
                <a:cubicBezTo>
                  <a:pt x="8830962" y="5253386"/>
                  <a:pt x="8829418" y="5251933"/>
                  <a:pt x="8827722" y="5250872"/>
                </a:cubicBezTo>
                <a:cubicBezTo>
                  <a:pt x="8827117" y="5249933"/>
                  <a:pt x="8826511" y="5248995"/>
                  <a:pt x="8825936" y="5248025"/>
                </a:cubicBezTo>
                <a:cubicBezTo>
                  <a:pt x="8822514" y="5242603"/>
                  <a:pt x="8814367" y="5241725"/>
                  <a:pt x="8809401" y="5245299"/>
                </a:cubicBezTo>
                <a:cubicBezTo>
                  <a:pt x="8803889" y="5249237"/>
                  <a:pt x="8803193" y="5256446"/>
                  <a:pt x="8806615" y="5261867"/>
                </a:cubicBezTo>
                <a:close/>
                <a:moveTo>
                  <a:pt x="8919087" y="5107540"/>
                </a:moveTo>
                <a:lnTo>
                  <a:pt x="8918330" y="5106359"/>
                </a:lnTo>
                <a:cubicBezTo>
                  <a:pt x="8920328" y="5104814"/>
                  <a:pt x="8921964" y="5102634"/>
                  <a:pt x="8922660" y="5099574"/>
                </a:cubicBezTo>
                <a:cubicBezTo>
                  <a:pt x="8923842" y="5094304"/>
                  <a:pt x="8921630" y="5090548"/>
                  <a:pt x="8918148" y="5088518"/>
                </a:cubicBezTo>
                <a:cubicBezTo>
                  <a:pt x="8917330" y="5085489"/>
                  <a:pt x="8915150" y="5083157"/>
                  <a:pt x="8912394" y="5081642"/>
                </a:cubicBezTo>
                <a:cubicBezTo>
                  <a:pt x="8914302" y="5081582"/>
                  <a:pt x="8916210" y="5081158"/>
                  <a:pt x="8917967" y="5080158"/>
                </a:cubicBezTo>
                <a:cubicBezTo>
                  <a:pt x="8919419" y="5082703"/>
                  <a:pt x="8921661" y="5084762"/>
                  <a:pt x="8924598" y="5085429"/>
                </a:cubicBezTo>
                <a:lnTo>
                  <a:pt x="8934895" y="5087731"/>
                </a:lnTo>
                <a:cubicBezTo>
                  <a:pt x="8941133" y="5089124"/>
                  <a:pt x="8947734" y="5086186"/>
                  <a:pt x="8949643" y="5079765"/>
                </a:cubicBezTo>
                <a:cubicBezTo>
                  <a:pt x="8951369" y="5073949"/>
                  <a:pt x="8947916" y="5066437"/>
                  <a:pt x="8941648" y="5065013"/>
                </a:cubicBezTo>
                <a:lnTo>
                  <a:pt x="8931382" y="5062711"/>
                </a:lnTo>
                <a:cubicBezTo>
                  <a:pt x="8928717" y="5062105"/>
                  <a:pt x="8926052" y="5062469"/>
                  <a:pt x="8923629" y="5063378"/>
                </a:cubicBezTo>
                <a:cubicBezTo>
                  <a:pt x="8917542" y="5050141"/>
                  <a:pt x="8897676" y="5061772"/>
                  <a:pt x="8903309" y="5075524"/>
                </a:cubicBezTo>
                <a:cubicBezTo>
                  <a:pt x="8903976" y="5077190"/>
                  <a:pt x="8904884" y="5078402"/>
                  <a:pt x="8905914" y="5079371"/>
                </a:cubicBezTo>
                <a:lnTo>
                  <a:pt x="8904823" y="5079129"/>
                </a:lnTo>
                <a:cubicBezTo>
                  <a:pt x="8900856" y="5078250"/>
                  <a:pt x="8896586" y="5079522"/>
                  <a:pt x="8893618" y="5082248"/>
                </a:cubicBezTo>
                <a:cubicBezTo>
                  <a:pt x="8890924" y="5072798"/>
                  <a:pt x="8876084" y="5070586"/>
                  <a:pt x="8871693" y="5080582"/>
                </a:cubicBezTo>
                <a:cubicBezTo>
                  <a:pt x="8865273" y="5081552"/>
                  <a:pt x="8859247" y="5088185"/>
                  <a:pt x="8860942" y="5096030"/>
                </a:cubicBezTo>
                <a:cubicBezTo>
                  <a:pt x="8857521" y="5092274"/>
                  <a:pt x="8853372" y="5089336"/>
                  <a:pt x="8848345" y="5088034"/>
                </a:cubicBezTo>
                <a:cubicBezTo>
                  <a:pt x="8842349" y="5086489"/>
                  <a:pt x="8835293" y="5090881"/>
                  <a:pt x="8834203" y="5097030"/>
                </a:cubicBezTo>
                <a:cubicBezTo>
                  <a:pt x="8833052" y="5103542"/>
                  <a:pt x="8836777" y="5109540"/>
                  <a:pt x="8843197" y="5111175"/>
                </a:cubicBezTo>
                <a:cubicBezTo>
                  <a:pt x="8843379" y="5111205"/>
                  <a:pt x="8843500" y="5111236"/>
                  <a:pt x="8843621" y="5111266"/>
                </a:cubicBezTo>
                <a:cubicBezTo>
                  <a:pt x="8843682" y="5111296"/>
                  <a:pt x="8843711" y="5111326"/>
                  <a:pt x="8843742" y="5111357"/>
                </a:cubicBezTo>
                <a:cubicBezTo>
                  <a:pt x="8843803" y="5111417"/>
                  <a:pt x="8843772" y="5111387"/>
                  <a:pt x="8843832" y="5111478"/>
                </a:cubicBezTo>
                <a:cubicBezTo>
                  <a:pt x="8844257" y="5112114"/>
                  <a:pt x="8844620" y="5112811"/>
                  <a:pt x="8844953" y="5113538"/>
                </a:cubicBezTo>
                <a:cubicBezTo>
                  <a:pt x="8847800" y="5119263"/>
                  <a:pt x="8856461" y="5120171"/>
                  <a:pt x="8861367" y="5116960"/>
                </a:cubicBezTo>
                <a:cubicBezTo>
                  <a:pt x="8866364" y="5113689"/>
                  <a:pt x="8867242" y="5108267"/>
                  <a:pt x="8865697" y="5103179"/>
                </a:cubicBezTo>
                <a:cubicBezTo>
                  <a:pt x="8871240" y="5106450"/>
                  <a:pt x="8879113" y="5103027"/>
                  <a:pt x="8882020" y="5096666"/>
                </a:cubicBezTo>
                <a:cubicBezTo>
                  <a:pt x="8883019" y="5096727"/>
                  <a:pt x="8883989" y="5096727"/>
                  <a:pt x="8884957" y="5096575"/>
                </a:cubicBezTo>
                <a:cubicBezTo>
                  <a:pt x="8883716" y="5097757"/>
                  <a:pt x="8882625" y="5099120"/>
                  <a:pt x="8881990" y="5100998"/>
                </a:cubicBezTo>
                <a:cubicBezTo>
                  <a:pt x="8880082" y="5106541"/>
                  <a:pt x="8883080" y="5114628"/>
                  <a:pt x="8889379" y="5116052"/>
                </a:cubicBezTo>
                <a:lnTo>
                  <a:pt x="8894527" y="5117203"/>
                </a:lnTo>
                <a:cubicBezTo>
                  <a:pt x="8895496" y="5117415"/>
                  <a:pt x="8896495" y="5117385"/>
                  <a:pt x="8897465" y="5117415"/>
                </a:cubicBezTo>
                <a:lnTo>
                  <a:pt x="8897949" y="5118172"/>
                </a:lnTo>
                <a:cubicBezTo>
                  <a:pt x="8901371" y="5123564"/>
                  <a:pt x="8907730" y="5126532"/>
                  <a:pt x="8913878" y="5123443"/>
                </a:cubicBezTo>
                <a:cubicBezTo>
                  <a:pt x="8919087" y="5120807"/>
                  <a:pt x="8922539" y="5112993"/>
                  <a:pt x="8919087" y="5107540"/>
                </a:cubicBezTo>
                <a:close/>
                <a:moveTo>
                  <a:pt x="8926596" y="5194684"/>
                </a:moveTo>
                <a:cubicBezTo>
                  <a:pt x="8928323" y="5195048"/>
                  <a:pt x="8930080" y="5194957"/>
                  <a:pt x="8931776" y="5194624"/>
                </a:cubicBezTo>
                <a:cubicBezTo>
                  <a:pt x="8932502" y="5194927"/>
                  <a:pt x="8933168" y="5195321"/>
                  <a:pt x="8933986" y="5195502"/>
                </a:cubicBezTo>
                <a:lnTo>
                  <a:pt x="8939134" y="5196653"/>
                </a:lnTo>
                <a:cubicBezTo>
                  <a:pt x="8942738" y="5197471"/>
                  <a:pt x="8946432" y="5195805"/>
                  <a:pt x="8949097" y="5193170"/>
                </a:cubicBezTo>
                <a:cubicBezTo>
                  <a:pt x="8950339" y="5197653"/>
                  <a:pt x="8954033" y="5200773"/>
                  <a:pt x="8959000" y="5201893"/>
                </a:cubicBezTo>
                <a:lnTo>
                  <a:pt x="8964148" y="5203044"/>
                </a:lnTo>
                <a:cubicBezTo>
                  <a:pt x="8970204" y="5204408"/>
                  <a:pt x="8976897" y="5198622"/>
                  <a:pt x="8977321" y="5192685"/>
                </a:cubicBezTo>
                <a:cubicBezTo>
                  <a:pt x="8977836" y="5185749"/>
                  <a:pt x="8973475" y="5180963"/>
                  <a:pt x="8966964" y="5179479"/>
                </a:cubicBezTo>
                <a:lnTo>
                  <a:pt x="8961817" y="5178328"/>
                </a:lnTo>
                <a:cubicBezTo>
                  <a:pt x="8958333" y="5177571"/>
                  <a:pt x="8954790" y="5179237"/>
                  <a:pt x="8952216" y="5181811"/>
                </a:cubicBezTo>
                <a:cubicBezTo>
                  <a:pt x="8951005" y="5177449"/>
                  <a:pt x="8947492" y="5174269"/>
                  <a:pt x="8942647" y="5173179"/>
                </a:cubicBezTo>
                <a:lnTo>
                  <a:pt x="8941133" y="5172845"/>
                </a:lnTo>
                <a:cubicBezTo>
                  <a:pt x="8939710" y="5169786"/>
                  <a:pt x="8937196" y="5167302"/>
                  <a:pt x="8933683" y="5166545"/>
                </a:cubicBezTo>
                <a:cubicBezTo>
                  <a:pt x="8927566" y="5165273"/>
                  <a:pt x="8920692" y="5168574"/>
                  <a:pt x="8919238" y="5175057"/>
                </a:cubicBezTo>
                <a:lnTo>
                  <a:pt x="8918088" y="5180206"/>
                </a:lnTo>
                <a:cubicBezTo>
                  <a:pt x="8916725" y="5186264"/>
                  <a:pt x="8920177" y="5193321"/>
                  <a:pt x="8926596" y="5194684"/>
                </a:cubicBezTo>
                <a:close/>
                <a:moveTo>
                  <a:pt x="8984710" y="4959301"/>
                </a:moveTo>
                <a:lnTo>
                  <a:pt x="8989859" y="4960453"/>
                </a:lnTo>
                <a:cubicBezTo>
                  <a:pt x="8991706" y="4960876"/>
                  <a:pt x="8993614" y="4960725"/>
                  <a:pt x="8995431" y="4960301"/>
                </a:cubicBezTo>
                <a:cubicBezTo>
                  <a:pt x="8996975" y="4962270"/>
                  <a:pt x="8999125" y="4963875"/>
                  <a:pt x="9002335" y="4964420"/>
                </a:cubicBezTo>
                <a:cubicBezTo>
                  <a:pt x="9017265" y="4966904"/>
                  <a:pt x="9021383" y="4943733"/>
                  <a:pt x="9006424" y="4941249"/>
                </a:cubicBezTo>
                <a:cubicBezTo>
                  <a:pt x="9004697" y="4940946"/>
                  <a:pt x="9003153" y="4941097"/>
                  <a:pt x="9001730" y="4941400"/>
                </a:cubicBezTo>
                <a:cubicBezTo>
                  <a:pt x="9000276" y="4939583"/>
                  <a:pt x="8998459" y="4938098"/>
                  <a:pt x="8996006" y="4937553"/>
                </a:cubicBezTo>
                <a:lnTo>
                  <a:pt x="8990858" y="4936402"/>
                </a:lnTo>
                <a:cubicBezTo>
                  <a:pt x="8984831" y="4935039"/>
                  <a:pt x="8977746" y="4938311"/>
                  <a:pt x="8976321" y="4944762"/>
                </a:cubicBezTo>
                <a:cubicBezTo>
                  <a:pt x="8975019" y="4950851"/>
                  <a:pt x="8978230" y="4957847"/>
                  <a:pt x="8984710" y="4959301"/>
                </a:cubicBezTo>
                <a:close/>
                <a:moveTo>
                  <a:pt x="8984074" y="5003222"/>
                </a:moveTo>
                <a:cubicBezTo>
                  <a:pt x="8983075" y="5009310"/>
                  <a:pt x="8988496" y="5015792"/>
                  <a:pt x="8994583" y="5016125"/>
                </a:cubicBezTo>
                <a:cubicBezTo>
                  <a:pt x="9001275" y="5016519"/>
                  <a:pt x="9006393" y="5012127"/>
                  <a:pt x="9007484" y="5005615"/>
                </a:cubicBezTo>
                <a:lnTo>
                  <a:pt x="9008331" y="5000466"/>
                </a:lnTo>
                <a:cubicBezTo>
                  <a:pt x="9009331" y="4994377"/>
                  <a:pt x="9003910" y="4987895"/>
                  <a:pt x="8997823" y="4987562"/>
                </a:cubicBezTo>
                <a:cubicBezTo>
                  <a:pt x="8991130" y="4987168"/>
                  <a:pt x="8986012" y="4991560"/>
                  <a:pt x="8984923" y="4998072"/>
                </a:cubicBezTo>
                <a:lnTo>
                  <a:pt x="8984074" y="5003222"/>
                </a:lnTo>
                <a:close/>
                <a:moveTo>
                  <a:pt x="9005242" y="5055654"/>
                </a:moveTo>
                <a:cubicBezTo>
                  <a:pt x="9010663" y="5057623"/>
                  <a:pt x="9019021" y="5054866"/>
                  <a:pt x="9020444" y="5048566"/>
                </a:cubicBezTo>
                <a:lnTo>
                  <a:pt x="9021596" y="5043417"/>
                </a:lnTo>
                <a:cubicBezTo>
                  <a:pt x="9022988" y="5037177"/>
                  <a:pt x="9021081" y="5030604"/>
                  <a:pt x="9014509" y="5028211"/>
                </a:cubicBezTo>
                <a:cubicBezTo>
                  <a:pt x="9009088" y="5026242"/>
                  <a:pt x="9000730" y="5029029"/>
                  <a:pt x="8999307" y="5035299"/>
                </a:cubicBezTo>
                <a:lnTo>
                  <a:pt x="8998156" y="5040448"/>
                </a:lnTo>
                <a:cubicBezTo>
                  <a:pt x="8996763" y="5046688"/>
                  <a:pt x="8998671" y="5053261"/>
                  <a:pt x="9005242" y="5055654"/>
                </a:cubicBezTo>
                <a:close/>
                <a:moveTo>
                  <a:pt x="9024957" y="5000768"/>
                </a:moveTo>
                <a:lnTo>
                  <a:pt x="9030105" y="5001919"/>
                </a:lnTo>
                <a:cubicBezTo>
                  <a:pt x="9032831" y="5002525"/>
                  <a:pt x="9035708" y="5001889"/>
                  <a:pt x="9038130" y="5000466"/>
                </a:cubicBezTo>
                <a:cubicBezTo>
                  <a:pt x="9041733" y="5005009"/>
                  <a:pt x="9047729" y="5007129"/>
                  <a:pt x="9053241" y="5004221"/>
                </a:cubicBezTo>
                <a:cubicBezTo>
                  <a:pt x="9058571" y="5001435"/>
                  <a:pt x="9061630" y="4993650"/>
                  <a:pt x="9058208" y="4988228"/>
                </a:cubicBezTo>
                <a:lnTo>
                  <a:pt x="9054211" y="4981928"/>
                </a:lnTo>
                <a:cubicBezTo>
                  <a:pt x="9050788" y="4976506"/>
                  <a:pt x="9044187" y="4973810"/>
                  <a:pt x="9038191" y="4976961"/>
                </a:cubicBezTo>
                <a:cubicBezTo>
                  <a:pt x="9037222" y="4977475"/>
                  <a:pt x="9036373" y="4978202"/>
                  <a:pt x="9035586" y="4978990"/>
                </a:cubicBezTo>
                <a:cubicBezTo>
                  <a:pt x="9035223" y="4978868"/>
                  <a:pt x="9034859" y="4978717"/>
                  <a:pt x="9034466" y="4978626"/>
                </a:cubicBezTo>
                <a:lnTo>
                  <a:pt x="9029317" y="4977475"/>
                </a:lnTo>
                <a:cubicBezTo>
                  <a:pt x="9023261" y="4976112"/>
                  <a:pt x="9016357" y="4980777"/>
                  <a:pt x="9015479" y="4986956"/>
                </a:cubicBezTo>
                <a:cubicBezTo>
                  <a:pt x="9014569" y="4993469"/>
                  <a:pt x="9018477" y="4999284"/>
                  <a:pt x="9024957" y="5000768"/>
                </a:cubicBezTo>
                <a:close/>
                <a:moveTo>
                  <a:pt x="9047911" y="4949760"/>
                </a:moveTo>
                <a:lnTo>
                  <a:pt x="9049698" y="4948488"/>
                </a:lnTo>
                <a:cubicBezTo>
                  <a:pt x="9054846" y="4944792"/>
                  <a:pt x="9057541" y="4938432"/>
                  <a:pt x="9054211" y="4932464"/>
                </a:cubicBezTo>
                <a:cubicBezTo>
                  <a:pt x="9051364" y="4927406"/>
                  <a:pt x="9043400" y="4924256"/>
                  <a:pt x="9038191" y="4927982"/>
                </a:cubicBezTo>
                <a:lnTo>
                  <a:pt x="9032164" y="4932283"/>
                </a:lnTo>
                <a:cubicBezTo>
                  <a:pt x="9026985" y="4935978"/>
                  <a:pt x="9024321" y="4942339"/>
                  <a:pt x="9027652" y="4948306"/>
                </a:cubicBezTo>
                <a:cubicBezTo>
                  <a:pt x="9028439" y="4949699"/>
                  <a:pt x="9029620" y="4950911"/>
                  <a:pt x="9031013" y="4951941"/>
                </a:cubicBezTo>
                <a:cubicBezTo>
                  <a:pt x="9030014" y="4953243"/>
                  <a:pt x="9029257" y="4954819"/>
                  <a:pt x="9028954" y="4956575"/>
                </a:cubicBezTo>
                <a:lnTo>
                  <a:pt x="9028076" y="4961725"/>
                </a:lnTo>
                <a:cubicBezTo>
                  <a:pt x="9027077" y="4967782"/>
                  <a:pt x="9030892" y="4974598"/>
                  <a:pt x="9037312" y="4975598"/>
                </a:cubicBezTo>
                <a:cubicBezTo>
                  <a:pt x="9043429" y="4976536"/>
                  <a:pt x="9050092" y="4972871"/>
                  <a:pt x="9051152" y="4966359"/>
                </a:cubicBezTo>
                <a:lnTo>
                  <a:pt x="9052030" y="4961210"/>
                </a:lnTo>
                <a:cubicBezTo>
                  <a:pt x="9052726" y="4956999"/>
                  <a:pt x="9051092" y="4952486"/>
                  <a:pt x="9047911" y="4949760"/>
                </a:cubicBezTo>
                <a:close/>
                <a:moveTo>
                  <a:pt x="9056360" y="4888786"/>
                </a:moveTo>
                <a:cubicBezTo>
                  <a:pt x="9058148" y="4887029"/>
                  <a:pt x="9059540" y="4884849"/>
                  <a:pt x="9059903" y="4882305"/>
                </a:cubicBezTo>
                <a:cubicBezTo>
                  <a:pt x="9060842" y="4875883"/>
                  <a:pt x="9056209" y="4870037"/>
                  <a:pt x="9049940" y="4868977"/>
                </a:cubicBezTo>
                <a:lnTo>
                  <a:pt x="9044792" y="4868129"/>
                </a:lnTo>
                <a:cubicBezTo>
                  <a:pt x="9038524" y="4867068"/>
                  <a:pt x="9032346" y="4871915"/>
                  <a:pt x="9031468" y="4878094"/>
                </a:cubicBezTo>
                <a:cubicBezTo>
                  <a:pt x="9030711" y="4883243"/>
                  <a:pt x="9033648" y="4887938"/>
                  <a:pt x="9038069" y="4890150"/>
                </a:cubicBezTo>
                <a:cubicBezTo>
                  <a:pt x="9037404" y="4891240"/>
                  <a:pt x="9036737" y="4892361"/>
                  <a:pt x="9036404" y="4893845"/>
                </a:cubicBezTo>
                <a:cubicBezTo>
                  <a:pt x="9033042" y="4908748"/>
                  <a:pt x="9056149" y="4914170"/>
                  <a:pt x="9059479" y="4899297"/>
                </a:cubicBezTo>
                <a:cubicBezTo>
                  <a:pt x="9060479" y="4894754"/>
                  <a:pt x="9058935" y="4891240"/>
                  <a:pt x="9056360" y="4888786"/>
                </a:cubicBezTo>
                <a:close/>
                <a:moveTo>
                  <a:pt x="8999398" y="4674697"/>
                </a:moveTo>
                <a:cubicBezTo>
                  <a:pt x="8995340" y="4669851"/>
                  <a:pt x="8988071" y="4668427"/>
                  <a:pt x="8982893" y="4672486"/>
                </a:cubicBezTo>
                <a:lnTo>
                  <a:pt x="8982318" y="4672940"/>
                </a:lnTo>
                <a:cubicBezTo>
                  <a:pt x="8978927" y="4673031"/>
                  <a:pt x="8975656" y="4674364"/>
                  <a:pt x="8973778" y="4677423"/>
                </a:cubicBezTo>
                <a:cubicBezTo>
                  <a:pt x="8971356" y="4681361"/>
                  <a:pt x="8969478" y="4685268"/>
                  <a:pt x="8970811" y="4690024"/>
                </a:cubicBezTo>
                <a:cubicBezTo>
                  <a:pt x="8972628" y="4696536"/>
                  <a:pt x="8979229" y="4700111"/>
                  <a:pt x="8985680" y="4698354"/>
                </a:cubicBezTo>
                <a:cubicBezTo>
                  <a:pt x="8990101" y="4697172"/>
                  <a:pt x="8993644" y="4693962"/>
                  <a:pt x="8997187" y="4691205"/>
                </a:cubicBezTo>
                <a:cubicBezTo>
                  <a:pt x="9002033" y="4687389"/>
                  <a:pt x="9003516" y="4679604"/>
                  <a:pt x="8999398" y="4674697"/>
                </a:cubicBezTo>
                <a:close/>
                <a:moveTo>
                  <a:pt x="8942980" y="4460032"/>
                </a:moveTo>
                <a:cubicBezTo>
                  <a:pt x="8929110" y="4453944"/>
                  <a:pt x="8922296" y="4476510"/>
                  <a:pt x="8936015" y="4482507"/>
                </a:cubicBezTo>
                <a:cubicBezTo>
                  <a:pt x="8949885" y="4488596"/>
                  <a:pt x="8956699" y="4466060"/>
                  <a:pt x="8942980" y="4460032"/>
                </a:cubicBezTo>
                <a:close/>
                <a:moveTo>
                  <a:pt x="8922115" y="4527791"/>
                </a:moveTo>
                <a:cubicBezTo>
                  <a:pt x="8935985" y="4533849"/>
                  <a:pt x="8942435" y="4511192"/>
                  <a:pt x="8928747" y="4505194"/>
                </a:cubicBezTo>
                <a:cubicBezTo>
                  <a:pt x="8914877" y="4499137"/>
                  <a:pt x="8908397" y="4521793"/>
                  <a:pt x="8922115" y="4527791"/>
                </a:cubicBezTo>
                <a:close/>
                <a:moveTo>
                  <a:pt x="8851192" y="4791071"/>
                </a:moveTo>
                <a:cubicBezTo>
                  <a:pt x="8849042" y="4806216"/>
                  <a:pt x="8872481" y="4809760"/>
                  <a:pt x="8874631" y="4794646"/>
                </a:cubicBezTo>
                <a:cubicBezTo>
                  <a:pt x="8876811" y="4779531"/>
                  <a:pt x="8853372" y="4775956"/>
                  <a:pt x="8851192" y="4791071"/>
                </a:cubicBezTo>
                <a:close/>
                <a:moveTo>
                  <a:pt x="8795682" y="5090729"/>
                </a:moveTo>
                <a:cubicBezTo>
                  <a:pt x="8796137" y="5090578"/>
                  <a:pt x="8796652" y="5090638"/>
                  <a:pt x="8797076" y="5090427"/>
                </a:cubicBezTo>
                <a:cubicBezTo>
                  <a:pt x="8802951" y="5087579"/>
                  <a:pt x="8805828" y="5080976"/>
                  <a:pt x="8803314" y="5074857"/>
                </a:cubicBezTo>
                <a:lnTo>
                  <a:pt x="8801315" y="5069981"/>
                </a:lnTo>
                <a:cubicBezTo>
                  <a:pt x="8798953" y="5064256"/>
                  <a:pt x="8791443" y="5061015"/>
                  <a:pt x="8785749" y="5063741"/>
                </a:cubicBezTo>
                <a:cubicBezTo>
                  <a:pt x="8779905" y="5066558"/>
                  <a:pt x="8776998" y="5073161"/>
                  <a:pt x="8779511" y="5079310"/>
                </a:cubicBezTo>
                <a:lnTo>
                  <a:pt x="8779603" y="5079552"/>
                </a:lnTo>
                <a:cubicBezTo>
                  <a:pt x="8775908" y="5081097"/>
                  <a:pt x="8773213" y="5084308"/>
                  <a:pt x="8772213" y="5088700"/>
                </a:cubicBezTo>
                <a:lnTo>
                  <a:pt x="8771062" y="5093819"/>
                </a:lnTo>
                <a:cubicBezTo>
                  <a:pt x="8769699" y="5099907"/>
                  <a:pt x="8775211" y="5106632"/>
                  <a:pt x="8781207" y="5107146"/>
                </a:cubicBezTo>
                <a:cubicBezTo>
                  <a:pt x="8788082" y="5107783"/>
                  <a:pt x="8793078" y="5103482"/>
                  <a:pt x="8794532" y="5097000"/>
                </a:cubicBezTo>
                <a:lnTo>
                  <a:pt x="8795682" y="5091880"/>
                </a:lnTo>
                <a:cubicBezTo>
                  <a:pt x="8795803" y="5091487"/>
                  <a:pt x="8795622" y="5091093"/>
                  <a:pt x="8795682" y="5090729"/>
                </a:cubicBezTo>
                <a:close/>
                <a:moveTo>
                  <a:pt x="8749349" y="5103997"/>
                </a:moveTo>
                <a:cubicBezTo>
                  <a:pt x="8749652" y="5103906"/>
                  <a:pt x="8749985" y="5103997"/>
                  <a:pt x="8750318" y="5103875"/>
                </a:cubicBezTo>
                <a:lnTo>
                  <a:pt x="8755194" y="5101876"/>
                </a:lnTo>
                <a:cubicBezTo>
                  <a:pt x="8761129" y="5099423"/>
                  <a:pt x="8764794" y="5093213"/>
                  <a:pt x="8762643" y="5086852"/>
                </a:cubicBezTo>
                <a:cubicBezTo>
                  <a:pt x="8760705" y="5081097"/>
                  <a:pt x="8753589" y="5076947"/>
                  <a:pt x="8747623" y="5079401"/>
                </a:cubicBezTo>
                <a:lnTo>
                  <a:pt x="8742748" y="5081400"/>
                </a:lnTo>
                <a:cubicBezTo>
                  <a:pt x="8737236" y="5083672"/>
                  <a:pt x="8733875" y="5089275"/>
                  <a:pt x="8735146" y="5095152"/>
                </a:cubicBezTo>
                <a:cubicBezTo>
                  <a:pt x="8733541" y="5095394"/>
                  <a:pt x="8731966" y="5095909"/>
                  <a:pt x="8730573" y="5096848"/>
                </a:cubicBezTo>
                <a:cubicBezTo>
                  <a:pt x="8725123" y="5100422"/>
                  <a:pt x="8723730" y="5107843"/>
                  <a:pt x="8727182" y="5113265"/>
                </a:cubicBezTo>
                <a:lnTo>
                  <a:pt x="8731180" y="5119565"/>
                </a:lnTo>
                <a:cubicBezTo>
                  <a:pt x="8734601" y="5124957"/>
                  <a:pt x="8742293" y="5126441"/>
                  <a:pt x="8747593" y="5122958"/>
                </a:cubicBezTo>
                <a:cubicBezTo>
                  <a:pt x="8753044" y="5119384"/>
                  <a:pt x="8754436" y="5111963"/>
                  <a:pt x="8750985" y="5106541"/>
                </a:cubicBezTo>
                <a:cubicBezTo>
                  <a:pt x="8750439" y="5105693"/>
                  <a:pt x="8749894" y="5104845"/>
                  <a:pt x="8749349" y="5103997"/>
                </a:cubicBezTo>
                <a:close/>
                <a:moveTo>
                  <a:pt x="8734935" y="5026151"/>
                </a:moveTo>
                <a:cubicBezTo>
                  <a:pt x="8732815" y="5024031"/>
                  <a:pt x="8730059" y="5022547"/>
                  <a:pt x="8727303" y="5022335"/>
                </a:cubicBezTo>
                <a:cubicBezTo>
                  <a:pt x="8720338" y="5021790"/>
                  <a:pt x="8715765" y="5026909"/>
                  <a:pt x="8714554" y="5033209"/>
                </a:cubicBezTo>
                <a:cubicBezTo>
                  <a:pt x="8713161" y="5040479"/>
                  <a:pt x="8715614" y="5047476"/>
                  <a:pt x="8720095" y="5053170"/>
                </a:cubicBezTo>
                <a:cubicBezTo>
                  <a:pt x="8723911" y="5058047"/>
                  <a:pt x="8732148" y="5058925"/>
                  <a:pt x="8736812" y="5054684"/>
                </a:cubicBezTo>
                <a:cubicBezTo>
                  <a:pt x="8741657" y="5050262"/>
                  <a:pt x="8742444" y="5043205"/>
                  <a:pt x="8738326" y="5037995"/>
                </a:cubicBezTo>
                <a:cubicBezTo>
                  <a:pt x="8738114" y="5037692"/>
                  <a:pt x="8738084" y="5037692"/>
                  <a:pt x="8737963" y="5037510"/>
                </a:cubicBezTo>
                <a:cubicBezTo>
                  <a:pt x="8737902" y="5037389"/>
                  <a:pt x="8737902" y="5037389"/>
                  <a:pt x="8737872" y="5037298"/>
                </a:cubicBezTo>
                <a:cubicBezTo>
                  <a:pt x="8737872" y="5037298"/>
                  <a:pt x="8737872" y="5037298"/>
                  <a:pt x="8737872" y="5037298"/>
                </a:cubicBezTo>
                <a:cubicBezTo>
                  <a:pt x="8737933" y="5036571"/>
                  <a:pt x="8738054" y="5035814"/>
                  <a:pt x="8738205" y="5035087"/>
                </a:cubicBezTo>
                <a:cubicBezTo>
                  <a:pt x="8738447" y="5033845"/>
                  <a:pt x="8738205" y="5032663"/>
                  <a:pt x="8737933" y="5031513"/>
                </a:cubicBezTo>
                <a:cubicBezTo>
                  <a:pt x="8741082" y="5035268"/>
                  <a:pt x="8746291" y="5037298"/>
                  <a:pt x="8751075" y="5035268"/>
                </a:cubicBezTo>
                <a:cubicBezTo>
                  <a:pt x="8756829" y="5032815"/>
                  <a:pt x="8760584" y="5026182"/>
                  <a:pt x="8758041" y="5020033"/>
                </a:cubicBezTo>
                <a:lnTo>
                  <a:pt x="8756042" y="5015156"/>
                </a:lnTo>
                <a:cubicBezTo>
                  <a:pt x="8753680" y="5009431"/>
                  <a:pt x="8746836" y="5005615"/>
                  <a:pt x="8740810" y="5008189"/>
                </a:cubicBezTo>
                <a:cubicBezTo>
                  <a:pt x="8735056" y="5010643"/>
                  <a:pt x="8731330" y="5017307"/>
                  <a:pt x="8733844" y="5023425"/>
                </a:cubicBezTo>
                <a:lnTo>
                  <a:pt x="8734935" y="5026151"/>
                </a:lnTo>
                <a:close/>
                <a:moveTo>
                  <a:pt x="8702895" y="5060621"/>
                </a:moveTo>
                <a:cubicBezTo>
                  <a:pt x="8699564" y="5075463"/>
                  <a:pt x="8722367" y="5082006"/>
                  <a:pt x="8725698" y="5067073"/>
                </a:cubicBezTo>
                <a:cubicBezTo>
                  <a:pt x="8729029" y="5052231"/>
                  <a:pt x="8706256" y="5045688"/>
                  <a:pt x="8702895" y="5060621"/>
                </a:cubicBezTo>
                <a:close/>
                <a:moveTo>
                  <a:pt x="8767913" y="4996407"/>
                </a:moveTo>
                <a:cubicBezTo>
                  <a:pt x="8773606" y="4999345"/>
                  <a:pt x="8781086" y="4995710"/>
                  <a:pt x="8783479" y="4990137"/>
                </a:cubicBezTo>
                <a:cubicBezTo>
                  <a:pt x="8785659" y="4984987"/>
                  <a:pt x="8783751" y="4979899"/>
                  <a:pt x="8779874" y="4976567"/>
                </a:cubicBezTo>
                <a:cubicBezTo>
                  <a:pt x="8780692" y="4972387"/>
                  <a:pt x="8779542" y="4968055"/>
                  <a:pt x="8775787" y="4965117"/>
                </a:cubicBezTo>
                <a:cubicBezTo>
                  <a:pt x="8771093" y="4961452"/>
                  <a:pt x="8762614" y="4961755"/>
                  <a:pt x="8759130" y="4967177"/>
                </a:cubicBezTo>
                <a:cubicBezTo>
                  <a:pt x="8755769" y="4972477"/>
                  <a:pt x="8753680" y="4978505"/>
                  <a:pt x="8756072" y="4984684"/>
                </a:cubicBezTo>
                <a:cubicBezTo>
                  <a:pt x="8758222" y="4990288"/>
                  <a:pt x="8762704" y="4993741"/>
                  <a:pt x="8767913" y="4996407"/>
                </a:cubicBezTo>
                <a:close/>
                <a:moveTo>
                  <a:pt x="8765702" y="5017731"/>
                </a:moveTo>
                <a:cubicBezTo>
                  <a:pt x="8769245" y="5023728"/>
                  <a:pt x="8775574" y="5025121"/>
                  <a:pt x="8781752" y="5022607"/>
                </a:cubicBezTo>
                <a:lnTo>
                  <a:pt x="8786628" y="5020608"/>
                </a:lnTo>
                <a:cubicBezTo>
                  <a:pt x="8792382" y="5018245"/>
                  <a:pt x="8794532" y="5009674"/>
                  <a:pt x="8791503" y="5004555"/>
                </a:cubicBezTo>
                <a:cubicBezTo>
                  <a:pt x="8787961" y="4998557"/>
                  <a:pt x="8781631" y="4997164"/>
                  <a:pt x="8775453" y="4999678"/>
                </a:cubicBezTo>
                <a:lnTo>
                  <a:pt x="8770578" y="5001677"/>
                </a:lnTo>
                <a:cubicBezTo>
                  <a:pt x="8764824" y="5004040"/>
                  <a:pt x="8762674" y="5012612"/>
                  <a:pt x="8765702" y="5017731"/>
                </a:cubicBezTo>
                <a:close/>
                <a:moveTo>
                  <a:pt x="8711011" y="4930495"/>
                </a:moveTo>
                <a:lnTo>
                  <a:pt x="8713403" y="4932707"/>
                </a:lnTo>
                <a:cubicBezTo>
                  <a:pt x="8724547" y="4943127"/>
                  <a:pt x="8741082" y="4926134"/>
                  <a:pt x="8729938" y="4915714"/>
                </a:cubicBezTo>
                <a:lnTo>
                  <a:pt x="8727545" y="4913473"/>
                </a:lnTo>
                <a:cubicBezTo>
                  <a:pt x="8716401" y="4903053"/>
                  <a:pt x="8699866" y="4920046"/>
                  <a:pt x="8711011" y="4930495"/>
                </a:cubicBezTo>
                <a:close/>
                <a:moveTo>
                  <a:pt x="8694112" y="5023728"/>
                </a:moveTo>
                <a:cubicBezTo>
                  <a:pt x="8699897" y="5037843"/>
                  <a:pt x="8721276" y="5027605"/>
                  <a:pt x="8715493" y="5013490"/>
                </a:cubicBezTo>
                <a:cubicBezTo>
                  <a:pt x="8709708" y="4999405"/>
                  <a:pt x="8688329" y="5009613"/>
                  <a:pt x="8694112" y="5023728"/>
                </a:cubicBezTo>
                <a:close/>
                <a:moveTo>
                  <a:pt x="8693326" y="4959543"/>
                </a:moveTo>
                <a:cubicBezTo>
                  <a:pt x="8691266" y="4954546"/>
                  <a:pt x="8687299" y="4952729"/>
                  <a:pt x="8683301" y="4953062"/>
                </a:cubicBezTo>
                <a:cubicBezTo>
                  <a:pt x="8680182" y="4950487"/>
                  <a:pt x="8675912" y="4949306"/>
                  <a:pt x="8671885" y="4951002"/>
                </a:cubicBezTo>
                <a:lnTo>
                  <a:pt x="8667009" y="4953001"/>
                </a:lnTo>
                <a:cubicBezTo>
                  <a:pt x="8661286" y="4955364"/>
                  <a:pt x="8657410" y="4962118"/>
                  <a:pt x="8659922" y="4968176"/>
                </a:cubicBezTo>
                <a:cubicBezTo>
                  <a:pt x="8660710" y="4970054"/>
                  <a:pt x="8661982" y="4971720"/>
                  <a:pt x="8663527" y="4973053"/>
                </a:cubicBezTo>
                <a:cubicBezTo>
                  <a:pt x="8660861" y="4975900"/>
                  <a:pt x="8659559" y="4979747"/>
                  <a:pt x="8660801" y="4984048"/>
                </a:cubicBezTo>
                <a:cubicBezTo>
                  <a:pt x="8662406" y="4989712"/>
                  <a:pt x="8669523" y="4994619"/>
                  <a:pt x="8675488" y="4992166"/>
                </a:cubicBezTo>
                <a:lnTo>
                  <a:pt x="8680364" y="4990167"/>
                </a:lnTo>
                <a:cubicBezTo>
                  <a:pt x="8686299" y="4987744"/>
                  <a:pt x="8690388" y="4982110"/>
                  <a:pt x="8688480" y="4975507"/>
                </a:cubicBezTo>
                <a:cubicBezTo>
                  <a:pt x="8688419" y="4975294"/>
                  <a:pt x="8688298" y="4975052"/>
                  <a:pt x="8688208" y="4974840"/>
                </a:cubicBezTo>
                <a:cubicBezTo>
                  <a:pt x="8692871" y="4971811"/>
                  <a:pt x="8696021" y="4966086"/>
                  <a:pt x="8693326" y="4959543"/>
                </a:cubicBezTo>
                <a:close/>
                <a:moveTo>
                  <a:pt x="8653836" y="5027393"/>
                </a:moveTo>
                <a:cubicBezTo>
                  <a:pt x="8648416" y="5025424"/>
                  <a:pt x="8640057" y="5028211"/>
                  <a:pt x="8638634" y="5034481"/>
                </a:cubicBezTo>
                <a:lnTo>
                  <a:pt x="8637483" y="5039600"/>
                </a:lnTo>
                <a:cubicBezTo>
                  <a:pt x="8636090" y="5045840"/>
                  <a:pt x="8638028" y="5052413"/>
                  <a:pt x="8644569" y="5054805"/>
                </a:cubicBezTo>
                <a:cubicBezTo>
                  <a:pt x="8649990" y="5056774"/>
                  <a:pt x="8658348" y="5053988"/>
                  <a:pt x="8659741" y="5047718"/>
                </a:cubicBezTo>
                <a:lnTo>
                  <a:pt x="8660892" y="5042599"/>
                </a:lnTo>
                <a:cubicBezTo>
                  <a:pt x="8662346" y="5036359"/>
                  <a:pt x="8660408" y="5029786"/>
                  <a:pt x="8653836" y="5027393"/>
                </a:cubicBezTo>
                <a:close/>
                <a:moveTo>
                  <a:pt x="8781783" y="5204771"/>
                </a:moveTo>
                <a:cubicBezTo>
                  <a:pt x="8777997" y="5200622"/>
                  <a:pt x="8772576" y="5200258"/>
                  <a:pt x="8767943" y="5202408"/>
                </a:cubicBezTo>
                <a:cubicBezTo>
                  <a:pt x="8764461" y="5199925"/>
                  <a:pt x="8760069" y="5199168"/>
                  <a:pt x="8755800" y="5201348"/>
                </a:cubicBezTo>
                <a:cubicBezTo>
                  <a:pt x="8750530" y="5204075"/>
                  <a:pt x="8747259" y="5211950"/>
                  <a:pt x="8750743" y="5217341"/>
                </a:cubicBezTo>
                <a:cubicBezTo>
                  <a:pt x="8754134" y="5222612"/>
                  <a:pt x="8758737" y="5227004"/>
                  <a:pt x="8765369" y="5227397"/>
                </a:cubicBezTo>
                <a:cubicBezTo>
                  <a:pt x="8771395" y="5227761"/>
                  <a:pt x="8776392" y="5225126"/>
                  <a:pt x="8780995" y="5221491"/>
                </a:cubicBezTo>
                <a:cubicBezTo>
                  <a:pt x="8786052" y="5217553"/>
                  <a:pt x="8785871" y="5209254"/>
                  <a:pt x="8781783" y="5204771"/>
                </a:cubicBezTo>
                <a:close/>
                <a:moveTo>
                  <a:pt x="8748380" y="5285554"/>
                </a:moveTo>
                <a:cubicBezTo>
                  <a:pt x="8751287" y="5289462"/>
                  <a:pt x="8755406" y="5291521"/>
                  <a:pt x="8760190" y="5292309"/>
                </a:cubicBezTo>
                <a:cubicBezTo>
                  <a:pt x="8766307" y="5293309"/>
                  <a:pt x="8773000" y="5288583"/>
                  <a:pt x="8773636" y="5282283"/>
                </a:cubicBezTo>
                <a:cubicBezTo>
                  <a:pt x="8774060" y="5277891"/>
                  <a:pt x="8772303" y="5273832"/>
                  <a:pt x="8769124" y="5271318"/>
                </a:cubicBezTo>
                <a:cubicBezTo>
                  <a:pt x="8768367" y="5267926"/>
                  <a:pt x="8766307" y="5264988"/>
                  <a:pt x="8762583" y="5263382"/>
                </a:cubicBezTo>
                <a:cubicBezTo>
                  <a:pt x="8757284" y="5261110"/>
                  <a:pt x="8748804" y="5263413"/>
                  <a:pt x="8747017" y="5269592"/>
                </a:cubicBezTo>
                <a:cubicBezTo>
                  <a:pt x="8745473" y="5275013"/>
                  <a:pt x="8744776" y="5280678"/>
                  <a:pt x="8748380" y="5285554"/>
                </a:cubicBezTo>
                <a:close/>
                <a:moveTo>
                  <a:pt x="8772970" y="5336139"/>
                </a:moveTo>
                <a:cubicBezTo>
                  <a:pt x="8781358" y="5331716"/>
                  <a:pt x="8782601" y="5316844"/>
                  <a:pt x="8770790" y="5314178"/>
                </a:cubicBezTo>
                <a:lnTo>
                  <a:pt x="8767610" y="5313482"/>
                </a:lnTo>
                <a:cubicBezTo>
                  <a:pt x="8758464" y="5311422"/>
                  <a:pt x="8752862" y="5319328"/>
                  <a:pt x="8753286" y="5326506"/>
                </a:cubicBezTo>
                <a:cubicBezTo>
                  <a:pt x="8751772" y="5328051"/>
                  <a:pt x="8750470" y="5329899"/>
                  <a:pt x="8749894" y="5332413"/>
                </a:cubicBezTo>
                <a:cubicBezTo>
                  <a:pt x="8746685" y="5346831"/>
                  <a:pt x="8768640" y="5349436"/>
                  <a:pt x="8772970" y="5336139"/>
                </a:cubicBezTo>
                <a:close/>
                <a:moveTo>
                  <a:pt x="8781449" y="5274650"/>
                </a:moveTo>
                <a:cubicBezTo>
                  <a:pt x="8788263" y="5275559"/>
                  <a:pt x="8793351" y="5270712"/>
                  <a:pt x="8794744" y="5264442"/>
                </a:cubicBezTo>
                <a:lnTo>
                  <a:pt x="8795895" y="5259293"/>
                </a:lnTo>
                <a:cubicBezTo>
                  <a:pt x="8797287" y="5253053"/>
                  <a:pt x="8791624" y="5246783"/>
                  <a:pt x="8785689" y="5245995"/>
                </a:cubicBezTo>
                <a:cubicBezTo>
                  <a:pt x="8778875" y="5245087"/>
                  <a:pt x="8773788" y="5249933"/>
                  <a:pt x="8772395" y="5256203"/>
                </a:cubicBezTo>
                <a:lnTo>
                  <a:pt x="8771244" y="5261323"/>
                </a:lnTo>
                <a:cubicBezTo>
                  <a:pt x="8769851" y="5267593"/>
                  <a:pt x="8775514" y="5273863"/>
                  <a:pt x="8781449" y="5274650"/>
                </a:cubicBezTo>
                <a:close/>
                <a:moveTo>
                  <a:pt x="8784084" y="5428947"/>
                </a:moveTo>
                <a:lnTo>
                  <a:pt x="8788082" y="5435247"/>
                </a:lnTo>
                <a:cubicBezTo>
                  <a:pt x="8790807" y="5439579"/>
                  <a:pt x="8795501" y="5442184"/>
                  <a:pt x="8800376" y="5441487"/>
                </a:cubicBezTo>
                <a:cubicBezTo>
                  <a:pt x="8802102" y="5442517"/>
                  <a:pt x="8804011" y="5443304"/>
                  <a:pt x="8806191" y="5443668"/>
                </a:cubicBezTo>
                <a:cubicBezTo>
                  <a:pt x="8812308" y="5444667"/>
                  <a:pt x="8819213" y="5441456"/>
                  <a:pt x="8820455" y="5434853"/>
                </a:cubicBezTo>
                <a:cubicBezTo>
                  <a:pt x="8821272" y="5430552"/>
                  <a:pt x="8819727" y="5425645"/>
                  <a:pt x="8816366" y="5422828"/>
                </a:cubicBezTo>
                <a:cubicBezTo>
                  <a:pt x="8815185" y="5418709"/>
                  <a:pt x="8811853" y="5415104"/>
                  <a:pt x="8807674" y="5414317"/>
                </a:cubicBezTo>
                <a:cubicBezTo>
                  <a:pt x="8805707" y="5413954"/>
                  <a:pt x="8803859" y="5414135"/>
                  <a:pt x="8802102" y="5414590"/>
                </a:cubicBezTo>
                <a:cubicBezTo>
                  <a:pt x="8798559" y="5411651"/>
                  <a:pt x="8793744" y="5410682"/>
                  <a:pt x="8789232" y="5413014"/>
                </a:cubicBezTo>
                <a:cubicBezTo>
                  <a:pt x="8783872" y="5415710"/>
                  <a:pt x="8780632" y="5423494"/>
                  <a:pt x="8784084" y="5428947"/>
                </a:cubicBezTo>
                <a:close/>
                <a:moveTo>
                  <a:pt x="8820818" y="5382119"/>
                </a:moveTo>
                <a:lnTo>
                  <a:pt x="8831083" y="5384421"/>
                </a:lnTo>
                <a:cubicBezTo>
                  <a:pt x="8833446" y="5384936"/>
                  <a:pt x="8835717" y="5384330"/>
                  <a:pt x="8837807" y="5383300"/>
                </a:cubicBezTo>
                <a:cubicBezTo>
                  <a:pt x="8841259" y="5385784"/>
                  <a:pt x="8845620" y="5386602"/>
                  <a:pt x="8849859" y="5384451"/>
                </a:cubicBezTo>
                <a:cubicBezTo>
                  <a:pt x="8855159" y="5381755"/>
                  <a:pt x="8858430" y="5373941"/>
                  <a:pt x="8855007" y="5368488"/>
                </a:cubicBezTo>
                <a:lnTo>
                  <a:pt x="8851010" y="5362188"/>
                </a:lnTo>
                <a:cubicBezTo>
                  <a:pt x="8850859" y="5361976"/>
                  <a:pt x="8850646" y="5361824"/>
                  <a:pt x="8850465" y="5361582"/>
                </a:cubicBezTo>
                <a:cubicBezTo>
                  <a:pt x="8853312" y="5358947"/>
                  <a:pt x="8855129" y="5355009"/>
                  <a:pt x="8854614" y="5351223"/>
                </a:cubicBezTo>
                <a:cubicBezTo>
                  <a:pt x="8853886" y="5345650"/>
                  <a:pt x="8849647" y="5342227"/>
                  <a:pt x="8844620" y="5341348"/>
                </a:cubicBezTo>
                <a:cubicBezTo>
                  <a:pt x="8843197" y="5337320"/>
                  <a:pt x="8840017" y="5334170"/>
                  <a:pt x="8835263" y="5333533"/>
                </a:cubicBezTo>
                <a:cubicBezTo>
                  <a:pt x="8829357" y="5332746"/>
                  <a:pt x="8822211" y="5337320"/>
                  <a:pt x="8821968" y="5343741"/>
                </a:cubicBezTo>
                <a:cubicBezTo>
                  <a:pt x="8821757" y="5349587"/>
                  <a:pt x="8823149" y="5355221"/>
                  <a:pt x="8827480" y="5359341"/>
                </a:cubicBezTo>
                <a:lnTo>
                  <a:pt x="8824603" y="5358705"/>
                </a:lnTo>
                <a:cubicBezTo>
                  <a:pt x="8818365" y="5357311"/>
                  <a:pt x="8811975" y="5362460"/>
                  <a:pt x="8811006" y="5368488"/>
                </a:cubicBezTo>
                <a:cubicBezTo>
                  <a:pt x="8809946" y="5375121"/>
                  <a:pt x="8814549" y="5380695"/>
                  <a:pt x="8820818" y="5382119"/>
                </a:cubicBezTo>
                <a:close/>
                <a:moveTo>
                  <a:pt x="8866485" y="5421859"/>
                </a:moveTo>
                <a:cubicBezTo>
                  <a:pt x="8869815" y="5406987"/>
                  <a:pt x="8846316" y="5403776"/>
                  <a:pt x="8842985" y="5418618"/>
                </a:cubicBezTo>
                <a:cubicBezTo>
                  <a:pt x="8839653" y="5433460"/>
                  <a:pt x="8863153" y="5436671"/>
                  <a:pt x="8866485" y="5421859"/>
                </a:cubicBezTo>
                <a:close/>
                <a:moveTo>
                  <a:pt x="8874480" y="5338198"/>
                </a:moveTo>
                <a:cubicBezTo>
                  <a:pt x="8877841" y="5323295"/>
                  <a:pt x="8854432" y="5319358"/>
                  <a:pt x="8851101" y="5334230"/>
                </a:cubicBezTo>
                <a:cubicBezTo>
                  <a:pt x="8847769" y="5349133"/>
                  <a:pt x="8871148" y="5353040"/>
                  <a:pt x="8874480" y="5338198"/>
                </a:cubicBezTo>
                <a:close/>
                <a:moveTo>
                  <a:pt x="8881838" y="5417437"/>
                </a:moveTo>
                <a:lnTo>
                  <a:pt x="8886987" y="5418588"/>
                </a:lnTo>
                <a:cubicBezTo>
                  <a:pt x="8893013" y="5419951"/>
                  <a:pt x="8900099" y="5416680"/>
                  <a:pt x="8901523" y="5410228"/>
                </a:cubicBezTo>
                <a:cubicBezTo>
                  <a:pt x="8901523" y="5410228"/>
                  <a:pt x="8901523" y="5410197"/>
                  <a:pt x="8901523" y="5410167"/>
                </a:cubicBezTo>
                <a:cubicBezTo>
                  <a:pt x="8907155" y="5410622"/>
                  <a:pt x="8913091" y="5407350"/>
                  <a:pt x="8914272" y="5401504"/>
                </a:cubicBezTo>
                <a:cubicBezTo>
                  <a:pt x="8915543" y="5395325"/>
                  <a:pt x="8912152" y="5388570"/>
                  <a:pt x="8905671" y="5387117"/>
                </a:cubicBezTo>
                <a:lnTo>
                  <a:pt x="8890257" y="5383664"/>
                </a:lnTo>
                <a:cubicBezTo>
                  <a:pt x="8884231" y="5382300"/>
                  <a:pt x="8877175" y="5385875"/>
                  <a:pt x="8875872" y="5392266"/>
                </a:cubicBezTo>
                <a:cubicBezTo>
                  <a:pt x="8875479" y="5394235"/>
                  <a:pt x="8875690" y="5396234"/>
                  <a:pt x="8876205" y="5398112"/>
                </a:cubicBezTo>
                <a:cubicBezTo>
                  <a:pt x="8874964" y="5399445"/>
                  <a:pt x="8873934" y="5400959"/>
                  <a:pt x="8873510" y="5402898"/>
                </a:cubicBezTo>
                <a:cubicBezTo>
                  <a:pt x="8872148" y="5408955"/>
                  <a:pt x="8875358" y="5415983"/>
                  <a:pt x="8881838" y="5417437"/>
                </a:cubicBezTo>
                <a:close/>
                <a:moveTo>
                  <a:pt x="8946705" y="5257082"/>
                </a:moveTo>
                <a:lnTo>
                  <a:pt x="8947856" y="5251933"/>
                </a:lnTo>
                <a:cubicBezTo>
                  <a:pt x="8949218" y="5245874"/>
                  <a:pt x="8944918" y="5238908"/>
                  <a:pt x="8938680" y="5237908"/>
                </a:cubicBezTo>
                <a:cubicBezTo>
                  <a:pt x="8932260" y="5236848"/>
                  <a:pt x="8926112" y="5240604"/>
                  <a:pt x="8924659" y="5247086"/>
                </a:cubicBezTo>
                <a:lnTo>
                  <a:pt x="8923508" y="5252235"/>
                </a:lnTo>
                <a:cubicBezTo>
                  <a:pt x="8922146" y="5258293"/>
                  <a:pt x="8926446" y="5265260"/>
                  <a:pt x="8932684" y="5266260"/>
                </a:cubicBezTo>
                <a:cubicBezTo>
                  <a:pt x="8939104" y="5267320"/>
                  <a:pt x="8945281" y="5263564"/>
                  <a:pt x="8946705" y="5257082"/>
                </a:cubicBezTo>
                <a:close/>
                <a:moveTo>
                  <a:pt x="8971113" y="5272742"/>
                </a:moveTo>
                <a:cubicBezTo>
                  <a:pt x="8974475" y="5257839"/>
                  <a:pt x="8951338" y="5252629"/>
                  <a:pt x="8947977" y="5267532"/>
                </a:cubicBezTo>
                <a:cubicBezTo>
                  <a:pt x="8944646" y="5282465"/>
                  <a:pt x="8967782" y="5287644"/>
                  <a:pt x="8971113" y="5272742"/>
                </a:cubicBezTo>
                <a:close/>
                <a:moveTo>
                  <a:pt x="8966025" y="5351859"/>
                </a:moveTo>
                <a:cubicBezTo>
                  <a:pt x="8962725" y="5366550"/>
                  <a:pt x="8984952" y="5374849"/>
                  <a:pt x="8988314" y="5359976"/>
                </a:cubicBezTo>
                <a:cubicBezTo>
                  <a:pt x="8991615" y="5345286"/>
                  <a:pt x="8969357" y="5336987"/>
                  <a:pt x="8966025" y="5351859"/>
                </a:cubicBezTo>
                <a:close/>
                <a:moveTo>
                  <a:pt x="9004486" y="5312088"/>
                </a:moveTo>
                <a:cubicBezTo>
                  <a:pt x="9007816" y="5297186"/>
                  <a:pt x="8984226" y="5294793"/>
                  <a:pt x="8980894" y="5309513"/>
                </a:cubicBezTo>
                <a:cubicBezTo>
                  <a:pt x="8977564" y="5324416"/>
                  <a:pt x="9001184" y="5326809"/>
                  <a:pt x="9004486" y="5312088"/>
                </a:cubicBezTo>
                <a:close/>
                <a:moveTo>
                  <a:pt x="9009543" y="5265866"/>
                </a:moveTo>
                <a:cubicBezTo>
                  <a:pt x="9010906" y="5259535"/>
                  <a:pt x="9006727" y="5253174"/>
                  <a:pt x="9000458" y="5251781"/>
                </a:cubicBezTo>
                <a:lnTo>
                  <a:pt x="8995309" y="5250630"/>
                </a:lnTo>
                <a:cubicBezTo>
                  <a:pt x="8989071" y="5249237"/>
                  <a:pt x="8982561" y="5253507"/>
                  <a:pt x="8981228" y="5259717"/>
                </a:cubicBezTo>
                <a:cubicBezTo>
                  <a:pt x="8979865" y="5266017"/>
                  <a:pt x="8984044" y="5272378"/>
                  <a:pt x="8990313" y="5273802"/>
                </a:cubicBezTo>
                <a:lnTo>
                  <a:pt x="8995461" y="5274953"/>
                </a:lnTo>
                <a:cubicBezTo>
                  <a:pt x="9001699" y="5276376"/>
                  <a:pt x="9008179" y="5272105"/>
                  <a:pt x="9009543" y="5265866"/>
                </a:cubicBezTo>
                <a:close/>
                <a:moveTo>
                  <a:pt x="9071714" y="5050898"/>
                </a:moveTo>
                <a:cubicBezTo>
                  <a:pt x="9076347" y="5046839"/>
                  <a:pt x="9076741" y="5038631"/>
                  <a:pt x="9072289" y="5034269"/>
                </a:cubicBezTo>
                <a:cubicBezTo>
                  <a:pt x="9067626" y="5029695"/>
                  <a:pt x="9060600" y="5029332"/>
                  <a:pt x="9055664" y="5033663"/>
                </a:cubicBezTo>
                <a:cubicBezTo>
                  <a:pt x="9055392" y="5033905"/>
                  <a:pt x="9055361" y="5033936"/>
                  <a:pt x="9055210" y="5034057"/>
                </a:cubicBezTo>
                <a:cubicBezTo>
                  <a:pt x="9055089" y="5034117"/>
                  <a:pt x="9055089" y="5034117"/>
                  <a:pt x="9054998" y="5034178"/>
                </a:cubicBezTo>
                <a:lnTo>
                  <a:pt x="9054998" y="5034178"/>
                </a:lnTo>
                <a:cubicBezTo>
                  <a:pt x="9054241" y="5034178"/>
                  <a:pt x="9053514" y="5034087"/>
                  <a:pt x="9052787" y="5033966"/>
                </a:cubicBezTo>
                <a:cubicBezTo>
                  <a:pt x="9046488" y="5033118"/>
                  <a:pt x="9040886" y="5039630"/>
                  <a:pt x="9040765" y="5045476"/>
                </a:cubicBezTo>
                <a:cubicBezTo>
                  <a:pt x="9040613" y="5052413"/>
                  <a:pt x="9045943" y="5056653"/>
                  <a:pt x="9052273" y="5057501"/>
                </a:cubicBezTo>
                <a:cubicBezTo>
                  <a:pt x="9059510" y="5058471"/>
                  <a:pt x="9066324" y="5055624"/>
                  <a:pt x="9071714" y="5050898"/>
                </a:cubicBezTo>
                <a:close/>
                <a:moveTo>
                  <a:pt x="9250143" y="4826238"/>
                </a:moveTo>
                <a:cubicBezTo>
                  <a:pt x="9251142" y="4820180"/>
                  <a:pt x="9247478" y="4813365"/>
                  <a:pt x="9241028" y="4812304"/>
                </a:cubicBezTo>
                <a:cubicBezTo>
                  <a:pt x="9234940" y="4811305"/>
                  <a:pt x="9228188" y="4814909"/>
                  <a:pt x="9227097" y="4821391"/>
                </a:cubicBezTo>
                <a:lnTo>
                  <a:pt x="9225372" y="4831720"/>
                </a:lnTo>
                <a:cubicBezTo>
                  <a:pt x="9224372" y="4837778"/>
                  <a:pt x="9228036" y="4844593"/>
                  <a:pt x="9234487" y="4845653"/>
                </a:cubicBezTo>
                <a:cubicBezTo>
                  <a:pt x="9240573" y="4846653"/>
                  <a:pt x="9247326" y="4843049"/>
                  <a:pt x="9248417" y="4836566"/>
                </a:cubicBezTo>
                <a:lnTo>
                  <a:pt x="9250143" y="4826238"/>
                </a:lnTo>
                <a:close/>
                <a:moveTo>
                  <a:pt x="9271432" y="4671456"/>
                </a:moveTo>
                <a:cubicBezTo>
                  <a:pt x="9275823" y="4671607"/>
                  <a:pt x="9278942" y="4669517"/>
                  <a:pt x="9281032" y="4666428"/>
                </a:cubicBezTo>
                <a:cubicBezTo>
                  <a:pt x="9281971" y="4670336"/>
                  <a:pt x="9284726" y="4673758"/>
                  <a:pt x="9289905" y="4674637"/>
                </a:cubicBezTo>
                <a:cubicBezTo>
                  <a:pt x="9304865" y="4677120"/>
                  <a:pt x="9308953" y="4653949"/>
                  <a:pt x="9294024" y="4651434"/>
                </a:cubicBezTo>
                <a:cubicBezTo>
                  <a:pt x="9289935" y="4650768"/>
                  <a:pt x="9286724" y="4652071"/>
                  <a:pt x="9284423" y="4654312"/>
                </a:cubicBezTo>
                <a:cubicBezTo>
                  <a:pt x="9284908" y="4648315"/>
                  <a:pt x="9278760" y="4642953"/>
                  <a:pt x="9273188" y="4642741"/>
                </a:cubicBezTo>
                <a:cubicBezTo>
                  <a:pt x="9266193" y="4642469"/>
                  <a:pt x="9262014" y="4647769"/>
                  <a:pt x="9260984" y="4654070"/>
                </a:cubicBezTo>
                <a:lnTo>
                  <a:pt x="9260136" y="4659219"/>
                </a:lnTo>
                <a:cubicBezTo>
                  <a:pt x="9259076" y="4665520"/>
                  <a:pt x="9265648" y="4671214"/>
                  <a:pt x="9271432" y="4671456"/>
                </a:cubicBezTo>
                <a:close/>
                <a:moveTo>
                  <a:pt x="9289117" y="4706199"/>
                </a:moveTo>
                <a:cubicBezTo>
                  <a:pt x="9303835" y="4708652"/>
                  <a:pt x="9310861" y="4686147"/>
                  <a:pt x="9295931" y="4683663"/>
                </a:cubicBezTo>
                <a:cubicBezTo>
                  <a:pt x="9281183" y="4681209"/>
                  <a:pt x="9274188" y="4703715"/>
                  <a:pt x="9289117" y="4706199"/>
                </a:cubicBezTo>
                <a:close/>
                <a:moveTo>
                  <a:pt x="9304501" y="4738185"/>
                </a:moveTo>
                <a:cubicBezTo>
                  <a:pt x="9309528" y="4743152"/>
                  <a:pt x="9315767" y="4742698"/>
                  <a:pt x="9321127" y="4738851"/>
                </a:cubicBezTo>
                <a:lnTo>
                  <a:pt x="9327153" y="4734550"/>
                </a:lnTo>
                <a:cubicBezTo>
                  <a:pt x="9332180" y="4730976"/>
                  <a:pt x="9331938" y="4722010"/>
                  <a:pt x="9327820" y="4717921"/>
                </a:cubicBezTo>
                <a:cubicBezTo>
                  <a:pt x="9322823" y="4712953"/>
                  <a:pt x="9316584" y="4713408"/>
                  <a:pt x="9311194" y="4717254"/>
                </a:cubicBezTo>
                <a:cubicBezTo>
                  <a:pt x="9309195" y="4718678"/>
                  <a:pt x="9307166" y="4720132"/>
                  <a:pt x="9305167" y="4721556"/>
                </a:cubicBezTo>
                <a:cubicBezTo>
                  <a:pt x="9300141" y="4725130"/>
                  <a:pt x="9300352" y="4734096"/>
                  <a:pt x="9304501" y="4738185"/>
                </a:cubicBezTo>
                <a:close/>
                <a:moveTo>
                  <a:pt x="9335026" y="4766900"/>
                </a:moveTo>
                <a:cubicBezTo>
                  <a:pt x="9349956" y="4769383"/>
                  <a:pt x="9350683" y="4745848"/>
                  <a:pt x="9335935" y="4743364"/>
                </a:cubicBezTo>
                <a:cubicBezTo>
                  <a:pt x="9321006" y="4740881"/>
                  <a:pt x="9320278" y="4764446"/>
                  <a:pt x="9335026" y="4766900"/>
                </a:cubicBezTo>
                <a:close/>
                <a:moveTo>
                  <a:pt x="9338691" y="4696082"/>
                </a:moveTo>
                <a:cubicBezTo>
                  <a:pt x="9323762" y="4693598"/>
                  <a:pt x="9322671" y="4717133"/>
                  <a:pt x="9337449" y="4719587"/>
                </a:cubicBezTo>
                <a:cubicBezTo>
                  <a:pt x="9352379" y="4722101"/>
                  <a:pt x="9353469" y="4698565"/>
                  <a:pt x="9338691" y="4696082"/>
                </a:cubicBezTo>
                <a:close/>
                <a:moveTo>
                  <a:pt x="9353832" y="4662460"/>
                </a:moveTo>
                <a:cubicBezTo>
                  <a:pt x="9353590" y="4661945"/>
                  <a:pt x="9353409" y="4661461"/>
                  <a:pt x="9353106" y="4660946"/>
                </a:cubicBezTo>
                <a:cubicBezTo>
                  <a:pt x="9349956" y="4655918"/>
                  <a:pt x="9344596" y="4654433"/>
                  <a:pt x="9339055" y="4653858"/>
                </a:cubicBezTo>
                <a:cubicBezTo>
                  <a:pt x="9332907" y="4653191"/>
                  <a:pt x="9327123" y="4659976"/>
                  <a:pt x="9327455" y="4665792"/>
                </a:cubicBezTo>
                <a:cubicBezTo>
                  <a:pt x="9327699" y="4669881"/>
                  <a:pt x="9329576" y="4672759"/>
                  <a:pt x="9332331" y="4674697"/>
                </a:cubicBezTo>
                <a:cubicBezTo>
                  <a:pt x="9333422" y="4678665"/>
                  <a:pt x="9336328" y="4682118"/>
                  <a:pt x="9340569" y="4682997"/>
                </a:cubicBezTo>
                <a:cubicBezTo>
                  <a:pt x="9341961" y="4683299"/>
                  <a:pt x="9343415" y="4683330"/>
                  <a:pt x="9344809" y="4683148"/>
                </a:cubicBezTo>
                <a:cubicBezTo>
                  <a:pt x="9345838" y="4683633"/>
                  <a:pt x="9346897" y="4684026"/>
                  <a:pt x="9348139" y="4684239"/>
                </a:cubicBezTo>
                <a:cubicBezTo>
                  <a:pt x="9361282" y="4686480"/>
                  <a:pt x="9363584" y="4668458"/>
                  <a:pt x="9353832" y="4662460"/>
                </a:cubicBezTo>
                <a:close/>
                <a:moveTo>
                  <a:pt x="9360980" y="4576224"/>
                </a:moveTo>
                <a:cubicBezTo>
                  <a:pt x="9362130" y="4575286"/>
                  <a:pt x="9363069" y="4574165"/>
                  <a:pt x="9364038" y="4572862"/>
                </a:cubicBezTo>
                <a:cubicBezTo>
                  <a:pt x="9364401" y="4572469"/>
                  <a:pt x="9364795" y="4572075"/>
                  <a:pt x="9365219" y="4571681"/>
                </a:cubicBezTo>
                <a:cubicBezTo>
                  <a:pt x="9366976" y="4570409"/>
                  <a:pt x="9368580" y="4568864"/>
                  <a:pt x="9370367" y="4567562"/>
                </a:cubicBezTo>
                <a:cubicBezTo>
                  <a:pt x="9376878" y="4562715"/>
                  <a:pt x="9374426" y="4554143"/>
                  <a:pt x="9368974" y="4549872"/>
                </a:cubicBezTo>
                <a:cubicBezTo>
                  <a:pt x="9366734" y="4547752"/>
                  <a:pt x="9363675" y="4546601"/>
                  <a:pt x="9360131" y="4547207"/>
                </a:cubicBezTo>
                <a:cubicBezTo>
                  <a:pt x="9359828" y="4547207"/>
                  <a:pt x="9359526" y="4547176"/>
                  <a:pt x="9359192" y="4547176"/>
                </a:cubicBezTo>
                <a:cubicBezTo>
                  <a:pt x="9364856" y="4539150"/>
                  <a:pt x="9358981" y="4525065"/>
                  <a:pt x="9347321" y="4528791"/>
                </a:cubicBezTo>
                <a:cubicBezTo>
                  <a:pt x="9339630" y="4531274"/>
                  <a:pt x="9330393" y="4532728"/>
                  <a:pt x="9324397" y="4538665"/>
                </a:cubicBezTo>
                <a:cubicBezTo>
                  <a:pt x="9323610" y="4539453"/>
                  <a:pt x="9322944" y="4540270"/>
                  <a:pt x="9322308" y="4541149"/>
                </a:cubicBezTo>
                <a:lnTo>
                  <a:pt x="9319491" y="4543148"/>
                </a:lnTo>
                <a:cubicBezTo>
                  <a:pt x="9314313" y="4546843"/>
                  <a:pt x="9313950" y="4554991"/>
                  <a:pt x="9317795" y="4559686"/>
                </a:cubicBezTo>
                <a:cubicBezTo>
                  <a:pt x="9318098" y="4560080"/>
                  <a:pt x="9318461" y="4560353"/>
                  <a:pt x="9318795" y="4560686"/>
                </a:cubicBezTo>
                <a:cubicBezTo>
                  <a:pt x="9319068" y="4562382"/>
                  <a:pt x="9319431" y="4564078"/>
                  <a:pt x="9319885" y="4565744"/>
                </a:cubicBezTo>
                <a:cubicBezTo>
                  <a:pt x="9320460" y="4567834"/>
                  <a:pt x="9321732" y="4569773"/>
                  <a:pt x="9323368" y="4571348"/>
                </a:cubicBezTo>
                <a:cubicBezTo>
                  <a:pt x="9323519" y="4572923"/>
                  <a:pt x="9323883" y="4574407"/>
                  <a:pt x="9324701" y="4575558"/>
                </a:cubicBezTo>
                <a:cubicBezTo>
                  <a:pt x="9327516" y="4579496"/>
                  <a:pt x="9330182" y="4582888"/>
                  <a:pt x="9334784" y="4584857"/>
                </a:cubicBezTo>
                <a:cubicBezTo>
                  <a:pt x="9336844" y="4585736"/>
                  <a:pt x="9338358" y="4586160"/>
                  <a:pt x="9340690" y="4586341"/>
                </a:cubicBezTo>
                <a:cubicBezTo>
                  <a:pt x="9343567" y="4586584"/>
                  <a:pt x="9344202" y="4588220"/>
                  <a:pt x="9340780" y="4585311"/>
                </a:cubicBezTo>
                <a:cubicBezTo>
                  <a:pt x="9345626" y="4589401"/>
                  <a:pt x="9352470" y="4590431"/>
                  <a:pt x="9357406" y="4585736"/>
                </a:cubicBezTo>
                <a:cubicBezTo>
                  <a:pt x="9359768" y="4583434"/>
                  <a:pt x="9361070" y="4579768"/>
                  <a:pt x="9360980" y="4576224"/>
                </a:cubicBezTo>
                <a:close/>
                <a:moveTo>
                  <a:pt x="9541437" y="3952585"/>
                </a:moveTo>
                <a:lnTo>
                  <a:pt x="9534200" y="3950434"/>
                </a:lnTo>
                <a:cubicBezTo>
                  <a:pt x="9528658" y="3948799"/>
                  <a:pt x="9522844" y="3950404"/>
                  <a:pt x="9519724" y="3955281"/>
                </a:cubicBezTo>
                <a:cubicBezTo>
                  <a:pt x="9516575" y="3958552"/>
                  <a:pt x="9515212" y="3963429"/>
                  <a:pt x="9518028" y="3968608"/>
                </a:cubicBezTo>
                <a:cubicBezTo>
                  <a:pt x="9520935" y="3973970"/>
                  <a:pt x="9525992" y="3975333"/>
                  <a:pt x="9530596" y="3974303"/>
                </a:cubicBezTo>
                <a:lnTo>
                  <a:pt x="9532382" y="3974818"/>
                </a:lnTo>
                <a:cubicBezTo>
                  <a:pt x="9538591" y="3976665"/>
                  <a:pt x="9545404" y="3974666"/>
                  <a:pt x="9548039" y="3968245"/>
                </a:cubicBezTo>
                <a:cubicBezTo>
                  <a:pt x="9550279" y="3962702"/>
                  <a:pt x="9547675" y="3954432"/>
                  <a:pt x="9541437" y="3952585"/>
                </a:cubicBezTo>
                <a:close/>
                <a:moveTo>
                  <a:pt x="9545556" y="3994658"/>
                </a:moveTo>
                <a:cubicBezTo>
                  <a:pt x="9539802" y="3997929"/>
                  <a:pt x="9537985" y="4005350"/>
                  <a:pt x="9541104" y="4011075"/>
                </a:cubicBezTo>
                <a:lnTo>
                  <a:pt x="9543648" y="4015770"/>
                </a:lnTo>
                <a:cubicBezTo>
                  <a:pt x="9546737" y="4021464"/>
                  <a:pt x="9554489" y="4023372"/>
                  <a:pt x="9560031" y="4020223"/>
                </a:cubicBezTo>
                <a:cubicBezTo>
                  <a:pt x="9565785" y="4016951"/>
                  <a:pt x="9567602" y="4009530"/>
                  <a:pt x="9564483" y="4003805"/>
                </a:cubicBezTo>
                <a:lnTo>
                  <a:pt x="9561939" y="3999110"/>
                </a:lnTo>
                <a:cubicBezTo>
                  <a:pt x="9558850" y="3993416"/>
                  <a:pt x="9551097" y="3991477"/>
                  <a:pt x="9545556" y="3994658"/>
                </a:cubicBezTo>
                <a:close/>
                <a:moveTo>
                  <a:pt x="9546192" y="3910966"/>
                </a:moveTo>
                <a:cubicBezTo>
                  <a:pt x="9543648" y="3905363"/>
                  <a:pt x="9535986" y="3901940"/>
                  <a:pt x="9530263" y="3905060"/>
                </a:cubicBezTo>
                <a:lnTo>
                  <a:pt x="9520875" y="3910149"/>
                </a:lnTo>
                <a:cubicBezTo>
                  <a:pt x="9515181" y="3913238"/>
                  <a:pt x="9512123" y="3919872"/>
                  <a:pt x="9514970" y="3926051"/>
                </a:cubicBezTo>
                <a:cubicBezTo>
                  <a:pt x="9517513" y="3931654"/>
                  <a:pt x="9525175" y="3935077"/>
                  <a:pt x="9530899" y="3931958"/>
                </a:cubicBezTo>
                <a:lnTo>
                  <a:pt x="9540286" y="3926869"/>
                </a:lnTo>
                <a:cubicBezTo>
                  <a:pt x="9545950" y="3923810"/>
                  <a:pt x="9549008" y="3917176"/>
                  <a:pt x="9546192" y="3910966"/>
                </a:cubicBezTo>
                <a:close/>
                <a:moveTo>
                  <a:pt x="9506278" y="4043122"/>
                </a:moveTo>
                <a:cubicBezTo>
                  <a:pt x="9506581" y="4044272"/>
                  <a:pt x="9507187" y="4045393"/>
                  <a:pt x="9507823" y="4046484"/>
                </a:cubicBezTo>
                <a:cubicBezTo>
                  <a:pt x="9505309" y="4047574"/>
                  <a:pt x="9503159" y="4049452"/>
                  <a:pt x="9501918" y="4052390"/>
                </a:cubicBezTo>
                <a:cubicBezTo>
                  <a:pt x="9499616" y="4057842"/>
                  <a:pt x="9502069" y="4066263"/>
                  <a:pt x="9508338" y="4068111"/>
                </a:cubicBezTo>
                <a:lnTo>
                  <a:pt x="9515575" y="4070261"/>
                </a:lnTo>
                <a:cubicBezTo>
                  <a:pt x="9521784" y="4072109"/>
                  <a:pt x="9528597" y="4070292"/>
                  <a:pt x="9531292" y="4063840"/>
                </a:cubicBezTo>
                <a:cubicBezTo>
                  <a:pt x="9532170" y="4061780"/>
                  <a:pt x="9532140" y="4059296"/>
                  <a:pt x="9531686" y="4056904"/>
                </a:cubicBezTo>
                <a:cubicBezTo>
                  <a:pt x="9534805" y="4057146"/>
                  <a:pt x="9537985" y="4056237"/>
                  <a:pt x="9540498" y="4054026"/>
                </a:cubicBezTo>
                <a:cubicBezTo>
                  <a:pt x="9545283" y="4049785"/>
                  <a:pt x="9545950" y="4041849"/>
                  <a:pt x="9541498" y="4037064"/>
                </a:cubicBezTo>
                <a:cubicBezTo>
                  <a:pt x="9534865" y="4029915"/>
                  <a:pt x="9525356" y="4025947"/>
                  <a:pt x="9515696" y="4028976"/>
                </a:cubicBezTo>
                <a:cubicBezTo>
                  <a:pt x="9509731" y="4030854"/>
                  <a:pt x="9504612" y="4036337"/>
                  <a:pt x="9506278" y="4043122"/>
                </a:cubicBezTo>
                <a:close/>
                <a:moveTo>
                  <a:pt x="9512183" y="3997020"/>
                </a:moveTo>
                <a:cubicBezTo>
                  <a:pt x="9509640" y="3991417"/>
                  <a:pt x="9501978" y="3987994"/>
                  <a:pt x="9496254" y="3991114"/>
                </a:cubicBezTo>
                <a:lnTo>
                  <a:pt x="9486867" y="3996203"/>
                </a:lnTo>
                <a:cubicBezTo>
                  <a:pt x="9481174" y="3999292"/>
                  <a:pt x="9478115" y="4005926"/>
                  <a:pt x="9480932" y="4012105"/>
                </a:cubicBezTo>
                <a:cubicBezTo>
                  <a:pt x="9483475" y="4017708"/>
                  <a:pt x="9491136" y="4021131"/>
                  <a:pt x="9496861" y="4018011"/>
                </a:cubicBezTo>
                <a:lnTo>
                  <a:pt x="9506248" y="4012922"/>
                </a:lnTo>
                <a:cubicBezTo>
                  <a:pt x="9511972" y="4009833"/>
                  <a:pt x="9515030" y="4003199"/>
                  <a:pt x="9512183" y="3997020"/>
                </a:cubicBezTo>
                <a:close/>
                <a:moveTo>
                  <a:pt x="9509125" y="3954523"/>
                </a:moveTo>
                <a:cubicBezTo>
                  <a:pt x="9506218" y="3949162"/>
                  <a:pt x="9501190" y="3947799"/>
                  <a:pt x="9496557" y="3948829"/>
                </a:cubicBezTo>
                <a:lnTo>
                  <a:pt x="9494771" y="3948284"/>
                </a:lnTo>
                <a:cubicBezTo>
                  <a:pt x="9488562" y="3946436"/>
                  <a:pt x="9481748" y="3948435"/>
                  <a:pt x="9479115" y="3954857"/>
                </a:cubicBezTo>
                <a:cubicBezTo>
                  <a:pt x="9476843" y="3960400"/>
                  <a:pt x="9479447" y="3968669"/>
                  <a:pt x="9485685" y="3970517"/>
                </a:cubicBezTo>
                <a:lnTo>
                  <a:pt x="9492924" y="3972667"/>
                </a:lnTo>
                <a:cubicBezTo>
                  <a:pt x="9498465" y="3974303"/>
                  <a:pt x="9504280" y="3972698"/>
                  <a:pt x="9507399" y="3967851"/>
                </a:cubicBezTo>
                <a:cubicBezTo>
                  <a:pt x="9510579" y="3964580"/>
                  <a:pt x="9511972" y="3959703"/>
                  <a:pt x="9509125" y="3954523"/>
                </a:cubicBezTo>
                <a:close/>
                <a:moveTo>
                  <a:pt x="9486049" y="3912057"/>
                </a:moveTo>
                <a:lnTo>
                  <a:pt x="9483505" y="3907362"/>
                </a:lnTo>
                <a:cubicBezTo>
                  <a:pt x="9480417" y="3901668"/>
                  <a:pt x="9472664" y="3899729"/>
                  <a:pt x="9467122" y="3902910"/>
                </a:cubicBezTo>
                <a:cubicBezTo>
                  <a:pt x="9461369" y="3906181"/>
                  <a:pt x="9459551" y="3913571"/>
                  <a:pt x="9462671" y="3919296"/>
                </a:cubicBezTo>
                <a:lnTo>
                  <a:pt x="9465214" y="3923991"/>
                </a:lnTo>
                <a:cubicBezTo>
                  <a:pt x="9468303" y="3929685"/>
                  <a:pt x="9476056" y="3931594"/>
                  <a:pt x="9481598" y="3928444"/>
                </a:cubicBezTo>
                <a:cubicBezTo>
                  <a:pt x="9487351" y="3925173"/>
                  <a:pt x="9489169" y="3917782"/>
                  <a:pt x="9486049" y="3912057"/>
                </a:cubicBezTo>
                <a:close/>
                <a:moveTo>
                  <a:pt x="9449497" y="4085043"/>
                </a:moveTo>
                <a:cubicBezTo>
                  <a:pt x="9456886" y="4098643"/>
                  <a:pt x="9477116" y="4085679"/>
                  <a:pt x="9469756" y="4072170"/>
                </a:cubicBezTo>
                <a:cubicBezTo>
                  <a:pt x="9462398" y="4058539"/>
                  <a:pt x="9442169" y="4071534"/>
                  <a:pt x="9449497" y="4085043"/>
                </a:cubicBezTo>
                <a:close/>
                <a:moveTo>
                  <a:pt x="9437293" y="4174156"/>
                </a:moveTo>
                <a:cubicBezTo>
                  <a:pt x="9441956" y="4182758"/>
                  <a:pt x="9452767" y="4182243"/>
                  <a:pt x="9458037" y="4177215"/>
                </a:cubicBezTo>
                <a:cubicBezTo>
                  <a:pt x="9455221" y="4181971"/>
                  <a:pt x="9455705" y="4187635"/>
                  <a:pt x="9459612" y="4191936"/>
                </a:cubicBezTo>
                <a:cubicBezTo>
                  <a:pt x="9464669" y="4197570"/>
                  <a:pt x="9471392" y="4203598"/>
                  <a:pt x="9479296" y="4204113"/>
                </a:cubicBezTo>
                <a:cubicBezTo>
                  <a:pt x="9480265" y="4204416"/>
                  <a:pt x="9481264" y="4204658"/>
                  <a:pt x="9482263" y="4204779"/>
                </a:cubicBezTo>
                <a:cubicBezTo>
                  <a:pt x="9487230" y="4205415"/>
                  <a:pt x="9492075" y="4203204"/>
                  <a:pt x="9494589" y="4198660"/>
                </a:cubicBezTo>
                <a:cubicBezTo>
                  <a:pt x="9497072" y="4194147"/>
                  <a:pt x="9495861" y="4190149"/>
                  <a:pt x="9494044" y="4185787"/>
                </a:cubicBezTo>
                <a:cubicBezTo>
                  <a:pt x="9495467" y="4189240"/>
                  <a:pt x="9493984" y="4185393"/>
                  <a:pt x="9493771" y="4184667"/>
                </a:cubicBezTo>
                <a:cubicBezTo>
                  <a:pt x="9493498" y="4183727"/>
                  <a:pt x="9493287" y="4182788"/>
                  <a:pt x="9493045" y="4181850"/>
                </a:cubicBezTo>
                <a:cubicBezTo>
                  <a:pt x="9493014" y="4181698"/>
                  <a:pt x="9493014" y="4181607"/>
                  <a:pt x="9492984" y="4181486"/>
                </a:cubicBezTo>
                <a:cubicBezTo>
                  <a:pt x="9492954" y="4181153"/>
                  <a:pt x="9492954" y="4180850"/>
                  <a:pt x="9492954" y="4180547"/>
                </a:cubicBezTo>
                <a:cubicBezTo>
                  <a:pt x="9495558" y="4175125"/>
                  <a:pt x="9493135" y="4168068"/>
                  <a:pt x="9487957" y="4165190"/>
                </a:cubicBezTo>
                <a:cubicBezTo>
                  <a:pt x="9482052" y="4161919"/>
                  <a:pt x="9475057" y="4164342"/>
                  <a:pt x="9471634" y="4169854"/>
                </a:cubicBezTo>
                <a:cubicBezTo>
                  <a:pt x="9471271" y="4170430"/>
                  <a:pt x="9471089" y="4171066"/>
                  <a:pt x="9470816" y="4171672"/>
                </a:cubicBezTo>
                <a:cubicBezTo>
                  <a:pt x="9467122" y="4170885"/>
                  <a:pt x="9463034" y="4171763"/>
                  <a:pt x="9460309" y="4174217"/>
                </a:cubicBezTo>
                <a:cubicBezTo>
                  <a:pt x="9461490" y="4171702"/>
                  <a:pt x="9461490" y="4168613"/>
                  <a:pt x="9459642" y="4165220"/>
                </a:cubicBezTo>
                <a:cubicBezTo>
                  <a:pt x="9452314" y="4151862"/>
                  <a:pt x="9429904" y="4160616"/>
                  <a:pt x="9437293" y="4174156"/>
                </a:cubicBezTo>
                <a:close/>
                <a:moveTo>
                  <a:pt x="9487896" y="4224407"/>
                </a:moveTo>
                <a:cubicBezTo>
                  <a:pt x="9481719" y="4222529"/>
                  <a:pt x="9474753" y="4226133"/>
                  <a:pt x="9472906" y="4232373"/>
                </a:cubicBezTo>
                <a:lnTo>
                  <a:pt x="9471544" y="4236947"/>
                </a:lnTo>
                <a:cubicBezTo>
                  <a:pt x="9470968" y="4236765"/>
                  <a:pt x="9470544" y="4236402"/>
                  <a:pt x="9469878" y="4236311"/>
                </a:cubicBezTo>
                <a:cubicBezTo>
                  <a:pt x="9454948" y="4233827"/>
                  <a:pt x="9452404" y="4257211"/>
                  <a:pt x="9467334" y="4259725"/>
                </a:cubicBezTo>
                <a:cubicBezTo>
                  <a:pt x="9472725" y="4260634"/>
                  <a:pt x="9476449" y="4258089"/>
                  <a:pt x="9478387" y="4254424"/>
                </a:cubicBezTo>
                <a:cubicBezTo>
                  <a:pt x="9478508" y="4254454"/>
                  <a:pt x="9478600" y="4254576"/>
                  <a:pt x="9478750" y="4254606"/>
                </a:cubicBezTo>
                <a:cubicBezTo>
                  <a:pt x="9484929" y="4256484"/>
                  <a:pt x="9491894" y="4252880"/>
                  <a:pt x="9493741" y="4246640"/>
                </a:cubicBezTo>
                <a:cubicBezTo>
                  <a:pt x="9494468" y="4244216"/>
                  <a:pt x="9495165" y="4241824"/>
                  <a:pt x="9495891" y="4239400"/>
                </a:cubicBezTo>
                <a:cubicBezTo>
                  <a:pt x="9497708" y="4233161"/>
                  <a:pt x="9494135" y="4226315"/>
                  <a:pt x="9487896" y="4224407"/>
                </a:cubicBezTo>
                <a:close/>
                <a:moveTo>
                  <a:pt x="9412612" y="4063961"/>
                </a:moveTo>
                <a:cubicBezTo>
                  <a:pt x="9410190" y="4063234"/>
                  <a:pt x="9407797" y="4062537"/>
                  <a:pt x="9405375" y="4061811"/>
                </a:cubicBezTo>
                <a:cubicBezTo>
                  <a:pt x="9399166" y="4059963"/>
                  <a:pt x="9392322" y="4063991"/>
                  <a:pt x="9390597" y="4070170"/>
                </a:cubicBezTo>
                <a:cubicBezTo>
                  <a:pt x="9388840" y="4076531"/>
                  <a:pt x="9392716" y="4083104"/>
                  <a:pt x="9398955" y="4084952"/>
                </a:cubicBezTo>
                <a:lnTo>
                  <a:pt x="9406192" y="4087072"/>
                </a:lnTo>
                <a:cubicBezTo>
                  <a:pt x="9412430" y="4088920"/>
                  <a:pt x="9419275" y="4084891"/>
                  <a:pt x="9420970" y="4078712"/>
                </a:cubicBezTo>
                <a:cubicBezTo>
                  <a:pt x="9422727" y="4072412"/>
                  <a:pt x="9418850" y="4065809"/>
                  <a:pt x="9412612" y="4063961"/>
                </a:cubicBezTo>
                <a:close/>
                <a:moveTo>
                  <a:pt x="9412340" y="4128448"/>
                </a:moveTo>
                <a:cubicBezTo>
                  <a:pt x="9419699" y="4142018"/>
                  <a:pt x="9440988" y="4130872"/>
                  <a:pt x="9433569" y="4117241"/>
                </a:cubicBezTo>
                <a:cubicBezTo>
                  <a:pt x="9426210" y="4103671"/>
                  <a:pt x="9404920" y="4114818"/>
                  <a:pt x="9412340" y="4128448"/>
                </a:cubicBezTo>
                <a:close/>
                <a:moveTo>
                  <a:pt x="9420062" y="4198721"/>
                </a:moveTo>
                <a:cubicBezTo>
                  <a:pt x="9434992" y="4201235"/>
                  <a:pt x="9435628" y="4177670"/>
                  <a:pt x="9420909" y="4175186"/>
                </a:cubicBezTo>
                <a:cubicBezTo>
                  <a:pt x="9405980" y="4172702"/>
                  <a:pt x="9405345" y="4196237"/>
                  <a:pt x="9420062" y="4198721"/>
                </a:cubicBezTo>
                <a:close/>
                <a:moveTo>
                  <a:pt x="9414792" y="4267085"/>
                </a:moveTo>
                <a:cubicBezTo>
                  <a:pt x="9417972" y="4272810"/>
                  <a:pt x="9425422" y="4274870"/>
                  <a:pt x="9431115" y="4271780"/>
                </a:cubicBezTo>
                <a:lnTo>
                  <a:pt x="9435809" y="4269236"/>
                </a:lnTo>
                <a:cubicBezTo>
                  <a:pt x="9441503" y="4266146"/>
                  <a:pt x="9443622" y="4258544"/>
                  <a:pt x="9440473" y="4252910"/>
                </a:cubicBezTo>
                <a:cubicBezTo>
                  <a:pt x="9437293" y="4247185"/>
                  <a:pt x="9429874" y="4245125"/>
                  <a:pt x="9424150" y="4248245"/>
                </a:cubicBezTo>
                <a:lnTo>
                  <a:pt x="9419457" y="4250790"/>
                </a:lnTo>
                <a:cubicBezTo>
                  <a:pt x="9413793" y="4253879"/>
                  <a:pt x="9411673" y="4261451"/>
                  <a:pt x="9414792" y="4267085"/>
                </a:cubicBezTo>
                <a:close/>
                <a:moveTo>
                  <a:pt x="9439504" y="4027613"/>
                </a:moveTo>
                <a:lnTo>
                  <a:pt x="9436960" y="4022918"/>
                </a:lnTo>
                <a:cubicBezTo>
                  <a:pt x="9433961" y="4017375"/>
                  <a:pt x="9425271" y="4015951"/>
                  <a:pt x="9420335" y="4019526"/>
                </a:cubicBezTo>
                <a:cubicBezTo>
                  <a:pt x="9414702" y="4023645"/>
                  <a:pt x="9413732" y="4030248"/>
                  <a:pt x="9416943" y="4036155"/>
                </a:cubicBezTo>
                <a:lnTo>
                  <a:pt x="9419486" y="4040850"/>
                </a:lnTo>
                <a:cubicBezTo>
                  <a:pt x="9422484" y="4046393"/>
                  <a:pt x="9431176" y="4047817"/>
                  <a:pt x="9436112" y="4044242"/>
                </a:cubicBezTo>
                <a:cubicBezTo>
                  <a:pt x="9441745" y="4040153"/>
                  <a:pt x="9442713" y="4033550"/>
                  <a:pt x="9439504" y="4027613"/>
                </a:cubicBezTo>
                <a:close/>
                <a:moveTo>
                  <a:pt x="9431267" y="3939681"/>
                </a:moveTo>
                <a:lnTo>
                  <a:pt x="9424029" y="3937531"/>
                </a:lnTo>
                <a:cubicBezTo>
                  <a:pt x="9417821" y="3935683"/>
                  <a:pt x="9411007" y="3937531"/>
                  <a:pt x="9408312" y="3943982"/>
                </a:cubicBezTo>
                <a:cubicBezTo>
                  <a:pt x="9407676" y="3945467"/>
                  <a:pt x="9407434" y="3947193"/>
                  <a:pt x="9407525" y="3948950"/>
                </a:cubicBezTo>
                <a:cubicBezTo>
                  <a:pt x="9405829" y="3948950"/>
                  <a:pt x="9404102" y="3949344"/>
                  <a:pt x="9402498" y="3950222"/>
                </a:cubicBezTo>
                <a:lnTo>
                  <a:pt x="9397804" y="3952767"/>
                </a:lnTo>
                <a:cubicBezTo>
                  <a:pt x="9392292" y="3955765"/>
                  <a:pt x="9389233" y="3963096"/>
                  <a:pt x="9392474" y="3968881"/>
                </a:cubicBezTo>
                <a:cubicBezTo>
                  <a:pt x="9395563" y="3974424"/>
                  <a:pt x="9402679" y="3977453"/>
                  <a:pt x="9408585" y="3974242"/>
                </a:cubicBezTo>
                <a:lnTo>
                  <a:pt x="9413279" y="3971698"/>
                </a:lnTo>
                <a:cubicBezTo>
                  <a:pt x="9417064" y="3969638"/>
                  <a:pt x="9419668" y="3965488"/>
                  <a:pt x="9419880" y="3961217"/>
                </a:cubicBezTo>
                <a:lnTo>
                  <a:pt x="9422000" y="3961854"/>
                </a:lnTo>
                <a:cubicBezTo>
                  <a:pt x="9428209" y="3963701"/>
                  <a:pt x="9435022" y="3961854"/>
                  <a:pt x="9437717" y="3955432"/>
                </a:cubicBezTo>
                <a:cubicBezTo>
                  <a:pt x="9439988" y="3949920"/>
                  <a:pt x="9437505" y="3941529"/>
                  <a:pt x="9431267" y="3939681"/>
                </a:cubicBezTo>
                <a:close/>
                <a:moveTo>
                  <a:pt x="9400620" y="3922477"/>
                </a:moveTo>
                <a:cubicBezTo>
                  <a:pt x="9393231" y="3908907"/>
                  <a:pt x="9372033" y="3920145"/>
                  <a:pt x="9379422" y="3933744"/>
                </a:cubicBezTo>
                <a:cubicBezTo>
                  <a:pt x="9386811" y="3947345"/>
                  <a:pt x="9408009" y="3936107"/>
                  <a:pt x="9400620" y="3922477"/>
                </a:cubicBezTo>
                <a:close/>
                <a:moveTo>
                  <a:pt x="9372911" y="4241854"/>
                </a:moveTo>
                <a:lnTo>
                  <a:pt x="9372063" y="4247003"/>
                </a:lnTo>
                <a:cubicBezTo>
                  <a:pt x="9371003" y="4253273"/>
                  <a:pt x="9374365" y="4259634"/>
                  <a:pt x="9380845" y="4261149"/>
                </a:cubicBezTo>
                <a:cubicBezTo>
                  <a:pt x="9386720" y="4262542"/>
                  <a:pt x="9393927" y="4258665"/>
                  <a:pt x="9394987" y="4252365"/>
                </a:cubicBezTo>
                <a:lnTo>
                  <a:pt x="9395836" y="4247215"/>
                </a:lnTo>
                <a:cubicBezTo>
                  <a:pt x="9396895" y="4240945"/>
                  <a:pt x="9393534" y="4234584"/>
                  <a:pt x="9387053" y="4233070"/>
                </a:cubicBezTo>
                <a:cubicBezTo>
                  <a:pt x="9381178" y="4231707"/>
                  <a:pt x="9373971" y="4235554"/>
                  <a:pt x="9372911" y="4241854"/>
                </a:cubicBezTo>
                <a:close/>
                <a:moveTo>
                  <a:pt x="9359828" y="4288349"/>
                </a:moveTo>
                <a:cubicBezTo>
                  <a:pt x="9359163" y="4294771"/>
                  <a:pt x="9363220" y="4300647"/>
                  <a:pt x="9369701" y="4301737"/>
                </a:cubicBezTo>
                <a:lnTo>
                  <a:pt x="9374849" y="4302585"/>
                </a:lnTo>
                <a:cubicBezTo>
                  <a:pt x="9380906" y="4303585"/>
                  <a:pt x="9387599" y="4298951"/>
                  <a:pt x="9388234" y="4292711"/>
                </a:cubicBezTo>
                <a:cubicBezTo>
                  <a:pt x="9388901" y="4286289"/>
                  <a:pt x="9384843" y="4280383"/>
                  <a:pt x="9378362" y="4279323"/>
                </a:cubicBezTo>
                <a:lnTo>
                  <a:pt x="9373214" y="4278475"/>
                </a:lnTo>
                <a:cubicBezTo>
                  <a:pt x="9367157" y="4277475"/>
                  <a:pt x="9360495" y="4282109"/>
                  <a:pt x="9359828" y="4288349"/>
                </a:cubicBezTo>
                <a:close/>
                <a:moveTo>
                  <a:pt x="9355528" y="4345870"/>
                </a:moveTo>
                <a:lnTo>
                  <a:pt x="9354681" y="4351019"/>
                </a:lnTo>
                <a:cubicBezTo>
                  <a:pt x="9353621" y="4357289"/>
                  <a:pt x="9358224" y="4363498"/>
                  <a:pt x="9364462" y="4364498"/>
                </a:cubicBezTo>
                <a:cubicBezTo>
                  <a:pt x="9370791" y="4365497"/>
                  <a:pt x="9376878" y="4360984"/>
                  <a:pt x="9377908" y="4354714"/>
                </a:cubicBezTo>
                <a:lnTo>
                  <a:pt x="9378786" y="4349565"/>
                </a:lnTo>
                <a:cubicBezTo>
                  <a:pt x="9379815" y="4343295"/>
                  <a:pt x="9375242" y="4337086"/>
                  <a:pt x="9369004" y="4336116"/>
                </a:cubicBezTo>
                <a:cubicBezTo>
                  <a:pt x="9362645" y="4335086"/>
                  <a:pt x="9356588" y="4339599"/>
                  <a:pt x="9355528" y="4345870"/>
                </a:cubicBezTo>
                <a:close/>
                <a:moveTo>
                  <a:pt x="9349624" y="4464303"/>
                </a:moveTo>
                <a:cubicBezTo>
                  <a:pt x="9345898" y="4467393"/>
                  <a:pt x="9344112" y="4471603"/>
                  <a:pt x="9343597" y="4476359"/>
                </a:cubicBezTo>
                <a:cubicBezTo>
                  <a:pt x="9342961" y="4482477"/>
                  <a:pt x="9347988" y="4488869"/>
                  <a:pt x="9354256" y="4489141"/>
                </a:cubicBezTo>
                <a:cubicBezTo>
                  <a:pt x="9358618" y="4489323"/>
                  <a:pt x="9362555" y="4487354"/>
                  <a:pt x="9364886" y="4484083"/>
                </a:cubicBezTo>
                <a:cubicBezTo>
                  <a:pt x="9368186" y="4483143"/>
                  <a:pt x="9371003" y="4480932"/>
                  <a:pt x="9372396" y="4477177"/>
                </a:cubicBezTo>
                <a:cubicBezTo>
                  <a:pt x="9374365" y="4471785"/>
                  <a:pt x="9371609" y="4463485"/>
                  <a:pt x="9365370" y="4462062"/>
                </a:cubicBezTo>
                <a:cubicBezTo>
                  <a:pt x="9359920" y="4460820"/>
                  <a:pt x="9354256" y="4460426"/>
                  <a:pt x="9349624" y="4464303"/>
                </a:cubicBezTo>
                <a:close/>
                <a:moveTo>
                  <a:pt x="9362251" y="4496471"/>
                </a:moveTo>
                <a:cubicBezTo>
                  <a:pt x="9361737" y="4503287"/>
                  <a:pt x="9366824" y="4508042"/>
                  <a:pt x="9373123" y="4509102"/>
                </a:cubicBezTo>
                <a:lnTo>
                  <a:pt x="9378271" y="4509980"/>
                </a:lnTo>
                <a:cubicBezTo>
                  <a:pt x="9384540" y="4511010"/>
                  <a:pt x="9390445" y="4505043"/>
                  <a:pt x="9390899" y="4499137"/>
                </a:cubicBezTo>
                <a:cubicBezTo>
                  <a:pt x="9391414" y="4492322"/>
                  <a:pt x="9386326" y="4487566"/>
                  <a:pt x="9380057" y="4486506"/>
                </a:cubicBezTo>
                <a:lnTo>
                  <a:pt x="9374910" y="4485658"/>
                </a:lnTo>
                <a:cubicBezTo>
                  <a:pt x="9368611" y="4484567"/>
                  <a:pt x="9362705" y="4490534"/>
                  <a:pt x="9362251" y="4496471"/>
                </a:cubicBezTo>
                <a:close/>
                <a:moveTo>
                  <a:pt x="9378755" y="4593975"/>
                </a:moveTo>
                <a:cubicBezTo>
                  <a:pt x="9393655" y="4596458"/>
                  <a:pt x="9395472" y="4572984"/>
                  <a:pt x="9380603" y="4570500"/>
                </a:cubicBezTo>
                <a:cubicBezTo>
                  <a:pt x="9365674" y="4568016"/>
                  <a:pt x="9363886" y="4591491"/>
                  <a:pt x="9378755" y="4593975"/>
                </a:cubicBezTo>
                <a:close/>
                <a:moveTo>
                  <a:pt x="9378484" y="4661157"/>
                </a:moveTo>
                <a:cubicBezTo>
                  <a:pt x="9363523" y="4658644"/>
                  <a:pt x="9359647" y="4681876"/>
                  <a:pt x="9374607" y="4684390"/>
                </a:cubicBezTo>
                <a:cubicBezTo>
                  <a:pt x="9389537" y="4686874"/>
                  <a:pt x="9393413" y="4663641"/>
                  <a:pt x="9378484" y="4661157"/>
                </a:cubicBezTo>
                <a:close/>
                <a:moveTo>
                  <a:pt x="9391050" y="4539028"/>
                </a:moveTo>
                <a:cubicBezTo>
                  <a:pt x="9396229" y="4535333"/>
                  <a:pt x="9396653" y="4527215"/>
                  <a:pt x="9392838" y="4522490"/>
                </a:cubicBezTo>
                <a:cubicBezTo>
                  <a:pt x="9388659" y="4517311"/>
                  <a:pt x="9381482" y="4517008"/>
                  <a:pt x="9376302" y="4520703"/>
                </a:cubicBezTo>
                <a:lnTo>
                  <a:pt x="9370276" y="4525004"/>
                </a:lnTo>
                <a:cubicBezTo>
                  <a:pt x="9368399" y="4526337"/>
                  <a:pt x="9367369" y="4528306"/>
                  <a:pt x="9366703" y="4530426"/>
                </a:cubicBezTo>
                <a:cubicBezTo>
                  <a:pt x="9365764" y="4532668"/>
                  <a:pt x="9365674" y="4535030"/>
                  <a:pt x="9366400" y="4537393"/>
                </a:cubicBezTo>
                <a:cubicBezTo>
                  <a:pt x="9366431" y="4537514"/>
                  <a:pt x="9366491" y="4537605"/>
                  <a:pt x="9366521" y="4537726"/>
                </a:cubicBezTo>
                <a:cubicBezTo>
                  <a:pt x="9366945" y="4538938"/>
                  <a:pt x="9367491" y="4540089"/>
                  <a:pt x="9368247" y="4541149"/>
                </a:cubicBezTo>
                <a:cubicBezTo>
                  <a:pt x="9368338" y="4541270"/>
                  <a:pt x="9368368" y="4541422"/>
                  <a:pt x="9368459" y="4541543"/>
                </a:cubicBezTo>
                <a:cubicBezTo>
                  <a:pt x="9368580" y="4541694"/>
                  <a:pt x="9368732" y="4541724"/>
                  <a:pt x="9368853" y="4541876"/>
                </a:cubicBezTo>
                <a:cubicBezTo>
                  <a:pt x="9372154" y="4545904"/>
                  <a:pt x="9377666" y="4548328"/>
                  <a:pt x="9383601" y="4545480"/>
                </a:cubicBezTo>
                <a:cubicBezTo>
                  <a:pt x="9385963" y="4544360"/>
                  <a:pt x="9387356" y="4542754"/>
                  <a:pt x="9388295" y="4540997"/>
                </a:cubicBezTo>
                <a:cubicBezTo>
                  <a:pt x="9389233" y="4540331"/>
                  <a:pt x="9390142" y="4539695"/>
                  <a:pt x="9391050" y="4539028"/>
                </a:cubicBezTo>
                <a:close/>
                <a:moveTo>
                  <a:pt x="9435658" y="4387428"/>
                </a:moveTo>
                <a:cubicBezTo>
                  <a:pt x="9439352" y="4385065"/>
                  <a:pt x="9441442" y="4381188"/>
                  <a:pt x="9441472" y="4377159"/>
                </a:cubicBezTo>
                <a:cubicBezTo>
                  <a:pt x="9443652" y="4374494"/>
                  <a:pt x="9444682" y="4371071"/>
                  <a:pt x="9443652" y="4367193"/>
                </a:cubicBezTo>
                <a:cubicBezTo>
                  <a:pt x="9442169" y="4361650"/>
                  <a:pt x="9435173" y="4356441"/>
                  <a:pt x="9429238" y="4358864"/>
                </a:cubicBezTo>
                <a:cubicBezTo>
                  <a:pt x="9424059" y="4360954"/>
                  <a:pt x="9419184" y="4363892"/>
                  <a:pt x="9417609" y="4369708"/>
                </a:cubicBezTo>
                <a:cubicBezTo>
                  <a:pt x="9416338" y="4374373"/>
                  <a:pt x="9417276" y="4378855"/>
                  <a:pt x="9419578" y="4383065"/>
                </a:cubicBezTo>
                <a:cubicBezTo>
                  <a:pt x="9422576" y="4388457"/>
                  <a:pt x="9430358" y="4390790"/>
                  <a:pt x="9435658" y="4387428"/>
                </a:cubicBezTo>
                <a:close/>
                <a:moveTo>
                  <a:pt x="9447680" y="4317549"/>
                </a:moveTo>
                <a:lnTo>
                  <a:pt x="9448528" y="4312399"/>
                </a:lnTo>
                <a:cubicBezTo>
                  <a:pt x="9449558" y="4306311"/>
                  <a:pt x="9443441" y="4300011"/>
                  <a:pt x="9437535" y="4299889"/>
                </a:cubicBezTo>
                <a:cubicBezTo>
                  <a:pt x="9430600" y="4299768"/>
                  <a:pt x="9426149" y="4304342"/>
                  <a:pt x="9425028" y="4310885"/>
                </a:cubicBezTo>
                <a:lnTo>
                  <a:pt x="9424180" y="4316034"/>
                </a:lnTo>
                <a:cubicBezTo>
                  <a:pt x="9423151" y="4322122"/>
                  <a:pt x="9429268" y="4328422"/>
                  <a:pt x="9435173" y="4328544"/>
                </a:cubicBezTo>
                <a:cubicBezTo>
                  <a:pt x="9442108" y="4328665"/>
                  <a:pt x="9446590" y="4324061"/>
                  <a:pt x="9447680" y="4317549"/>
                </a:cubicBezTo>
                <a:close/>
                <a:moveTo>
                  <a:pt x="9467455" y="4291499"/>
                </a:moveTo>
                <a:cubicBezTo>
                  <a:pt x="9465063" y="4287077"/>
                  <a:pt x="9461338" y="4285774"/>
                  <a:pt x="9457704" y="4286229"/>
                </a:cubicBezTo>
                <a:cubicBezTo>
                  <a:pt x="9458037" y="4285471"/>
                  <a:pt x="9458521" y="4284744"/>
                  <a:pt x="9458642" y="4283866"/>
                </a:cubicBezTo>
                <a:cubicBezTo>
                  <a:pt x="9459581" y="4277717"/>
                  <a:pt x="9455917" y="4271114"/>
                  <a:pt x="9449437" y="4269993"/>
                </a:cubicBezTo>
                <a:lnTo>
                  <a:pt x="9444288" y="4269145"/>
                </a:lnTo>
                <a:cubicBezTo>
                  <a:pt x="9438232" y="4268146"/>
                  <a:pt x="9431418" y="4271932"/>
                  <a:pt x="9430419" y="4278353"/>
                </a:cubicBezTo>
                <a:cubicBezTo>
                  <a:pt x="9429480" y="4284502"/>
                  <a:pt x="9433145" y="4291136"/>
                  <a:pt x="9439655" y="4292226"/>
                </a:cubicBezTo>
                <a:lnTo>
                  <a:pt x="9444803" y="4293074"/>
                </a:lnTo>
                <a:cubicBezTo>
                  <a:pt x="9445863" y="4293256"/>
                  <a:pt x="9446984" y="4293104"/>
                  <a:pt x="9448044" y="4293014"/>
                </a:cubicBezTo>
                <a:cubicBezTo>
                  <a:pt x="9446045" y="4296527"/>
                  <a:pt x="9445379" y="4300889"/>
                  <a:pt x="9447771" y="4305281"/>
                </a:cubicBezTo>
                <a:cubicBezTo>
                  <a:pt x="9455160" y="4318851"/>
                  <a:pt x="9474753" y="4304917"/>
                  <a:pt x="9467455" y="4291499"/>
                </a:cubicBezTo>
                <a:close/>
                <a:moveTo>
                  <a:pt x="9464669" y="4347475"/>
                </a:moveTo>
                <a:cubicBezTo>
                  <a:pt x="9471938" y="4360863"/>
                  <a:pt x="9494437" y="4352352"/>
                  <a:pt x="9487079" y="4338782"/>
                </a:cubicBezTo>
                <a:cubicBezTo>
                  <a:pt x="9479780" y="4325394"/>
                  <a:pt x="9457311" y="4333905"/>
                  <a:pt x="9464669" y="4347475"/>
                </a:cubicBezTo>
                <a:close/>
                <a:moveTo>
                  <a:pt x="9489319" y="4316246"/>
                </a:moveTo>
                <a:cubicBezTo>
                  <a:pt x="9495376" y="4318033"/>
                  <a:pt x="9502432" y="4312218"/>
                  <a:pt x="9503129" y="4306341"/>
                </a:cubicBezTo>
                <a:cubicBezTo>
                  <a:pt x="9503977" y="4299193"/>
                  <a:pt x="9499676" y="4294468"/>
                  <a:pt x="9493196" y="4292529"/>
                </a:cubicBezTo>
                <a:lnTo>
                  <a:pt x="9485958" y="4290409"/>
                </a:lnTo>
                <a:cubicBezTo>
                  <a:pt x="9479902" y="4288622"/>
                  <a:pt x="9472846" y="4294437"/>
                  <a:pt x="9472149" y="4300314"/>
                </a:cubicBezTo>
                <a:cubicBezTo>
                  <a:pt x="9471301" y="4307462"/>
                  <a:pt x="9475601" y="4312187"/>
                  <a:pt x="9482082" y="4314126"/>
                </a:cubicBezTo>
                <a:lnTo>
                  <a:pt x="9489319" y="4316246"/>
                </a:lnTo>
                <a:close/>
                <a:moveTo>
                  <a:pt x="9507005" y="4263724"/>
                </a:moveTo>
                <a:cubicBezTo>
                  <a:pt x="9499646" y="4250153"/>
                  <a:pt x="9480235" y="4264359"/>
                  <a:pt x="9487533" y="4277778"/>
                </a:cubicBezTo>
                <a:cubicBezTo>
                  <a:pt x="9494892" y="4291348"/>
                  <a:pt x="9514303" y="4277111"/>
                  <a:pt x="9507005" y="4263724"/>
                </a:cubicBezTo>
                <a:close/>
                <a:moveTo>
                  <a:pt x="9513577" y="4256787"/>
                </a:moveTo>
                <a:cubicBezTo>
                  <a:pt x="9513819" y="4256848"/>
                  <a:pt x="9514061" y="4256848"/>
                  <a:pt x="9514273" y="4256908"/>
                </a:cubicBezTo>
                <a:cubicBezTo>
                  <a:pt x="9514334" y="4262421"/>
                  <a:pt x="9517513" y="4268085"/>
                  <a:pt x="9524448" y="4269236"/>
                </a:cubicBezTo>
                <a:cubicBezTo>
                  <a:pt x="9529748" y="4270115"/>
                  <a:pt x="9533321" y="4267721"/>
                  <a:pt x="9535168" y="4264178"/>
                </a:cubicBezTo>
                <a:cubicBezTo>
                  <a:pt x="9538984" y="4262905"/>
                  <a:pt x="9542194" y="4259907"/>
                  <a:pt x="9542891" y="4255636"/>
                </a:cubicBezTo>
                <a:lnTo>
                  <a:pt x="9543769" y="4250486"/>
                </a:lnTo>
                <a:cubicBezTo>
                  <a:pt x="9544769" y="4244429"/>
                  <a:pt x="9541104" y="4237613"/>
                  <a:pt x="9534654" y="4236583"/>
                </a:cubicBezTo>
                <a:cubicBezTo>
                  <a:pt x="9532655" y="4236250"/>
                  <a:pt x="9530596" y="4236462"/>
                  <a:pt x="9528658" y="4237068"/>
                </a:cubicBezTo>
                <a:cubicBezTo>
                  <a:pt x="9527659" y="4233312"/>
                  <a:pt x="9525084" y="4230223"/>
                  <a:pt x="9520814" y="4229011"/>
                </a:cubicBezTo>
                <a:cubicBezTo>
                  <a:pt x="9515212" y="4227436"/>
                  <a:pt x="9507338" y="4230859"/>
                  <a:pt x="9506308" y="4237159"/>
                </a:cubicBezTo>
                <a:lnTo>
                  <a:pt x="9505461" y="4242309"/>
                </a:lnTo>
                <a:cubicBezTo>
                  <a:pt x="9504370" y="4248518"/>
                  <a:pt x="9506975" y="4254909"/>
                  <a:pt x="9513577" y="4256787"/>
                </a:cubicBezTo>
                <a:close/>
                <a:moveTo>
                  <a:pt x="9531838" y="4194905"/>
                </a:moveTo>
                <a:cubicBezTo>
                  <a:pt x="9533048" y="4188847"/>
                  <a:pt x="9528294" y="4182122"/>
                  <a:pt x="9522147" y="4181365"/>
                </a:cubicBezTo>
                <a:cubicBezTo>
                  <a:pt x="9515636" y="4180608"/>
                  <a:pt x="9509913" y="4184606"/>
                  <a:pt x="9508610" y="4191058"/>
                </a:cubicBezTo>
                <a:cubicBezTo>
                  <a:pt x="9508580" y="4191239"/>
                  <a:pt x="9508549" y="4191360"/>
                  <a:pt x="9508519" y="4191482"/>
                </a:cubicBezTo>
                <a:cubicBezTo>
                  <a:pt x="9508489" y="4191542"/>
                  <a:pt x="9508489" y="4191573"/>
                  <a:pt x="9508459" y="4191633"/>
                </a:cubicBezTo>
                <a:cubicBezTo>
                  <a:pt x="9508398" y="4191663"/>
                  <a:pt x="9508428" y="4191663"/>
                  <a:pt x="9508338" y="4191724"/>
                </a:cubicBezTo>
                <a:cubicBezTo>
                  <a:pt x="9507702" y="4192178"/>
                  <a:pt x="9507065" y="4192602"/>
                  <a:pt x="9506369" y="4192966"/>
                </a:cubicBezTo>
                <a:cubicBezTo>
                  <a:pt x="9500858" y="4196116"/>
                  <a:pt x="9500403" y="4204718"/>
                  <a:pt x="9503856" y="4209413"/>
                </a:cubicBezTo>
                <a:cubicBezTo>
                  <a:pt x="9507974" y="4215017"/>
                  <a:pt x="9514758" y="4215078"/>
                  <a:pt x="9520299" y="4211928"/>
                </a:cubicBezTo>
                <a:cubicBezTo>
                  <a:pt x="9526659" y="4208293"/>
                  <a:pt x="9530444" y="4201932"/>
                  <a:pt x="9531838" y="4194905"/>
                </a:cubicBezTo>
                <a:close/>
                <a:moveTo>
                  <a:pt x="9531504" y="4102520"/>
                </a:moveTo>
                <a:lnTo>
                  <a:pt x="9537167" y="4099430"/>
                </a:lnTo>
                <a:cubicBezTo>
                  <a:pt x="9538439" y="4104731"/>
                  <a:pt x="9542709" y="4109063"/>
                  <a:pt x="9548524" y="4109032"/>
                </a:cubicBezTo>
                <a:cubicBezTo>
                  <a:pt x="9548766" y="4109032"/>
                  <a:pt x="9549008" y="4109032"/>
                  <a:pt x="9549250" y="4109032"/>
                </a:cubicBezTo>
                <a:cubicBezTo>
                  <a:pt x="9552036" y="4111092"/>
                  <a:pt x="9555519" y="4112062"/>
                  <a:pt x="9558941" y="4110789"/>
                </a:cubicBezTo>
                <a:cubicBezTo>
                  <a:pt x="9563362" y="4109123"/>
                  <a:pt x="9567329" y="4107155"/>
                  <a:pt x="9569206" y="4102490"/>
                </a:cubicBezTo>
                <a:cubicBezTo>
                  <a:pt x="9571811" y="4096129"/>
                  <a:pt x="9568722" y="4089101"/>
                  <a:pt x="9562454" y="4086467"/>
                </a:cubicBezTo>
                <a:cubicBezTo>
                  <a:pt x="9558153" y="4084649"/>
                  <a:pt x="9553277" y="4085012"/>
                  <a:pt x="9548705" y="4085043"/>
                </a:cubicBezTo>
                <a:cubicBezTo>
                  <a:pt x="9548130" y="4085043"/>
                  <a:pt x="9547585" y="4085285"/>
                  <a:pt x="9547039" y="4085376"/>
                </a:cubicBezTo>
                <a:cubicBezTo>
                  <a:pt x="9546888" y="4083952"/>
                  <a:pt x="9546525" y="4082529"/>
                  <a:pt x="9545798" y="4081196"/>
                </a:cubicBezTo>
                <a:cubicBezTo>
                  <a:pt x="9542770" y="4075502"/>
                  <a:pt x="9535259" y="4073139"/>
                  <a:pt x="9529566" y="4076259"/>
                </a:cubicBezTo>
                <a:lnTo>
                  <a:pt x="9520178" y="4081347"/>
                </a:lnTo>
                <a:cubicBezTo>
                  <a:pt x="9514485" y="4084467"/>
                  <a:pt x="9512183" y="4091858"/>
                  <a:pt x="9515242" y="4097613"/>
                </a:cubicBezTo>
                <a:cubicBezTo>
                  <a:pt x="9518300" y="4103308"/>
                  <a:pt x="9525781" y="4105640"/>
                  <a:pt x="9531504" y="4102520"/>
                </a:cubicBezTo>
                <a:close/>
                <a:moveTo>
                  <a:pt x="9582108" y="3947405"/>
                </a:moveTo>
                <a:cubicBezTo>
                  <a:pt x="9587922" y="3943589"/>
                  <a:pt x="9588588" y="3936471"/>
                  <a:pt x="9585500" y="3930776"/>
                </a:cubicBezTo>
                <a:lnTo>
                  <a:pt x="9582955" y="3926081"/>
                </a:lnTo>
                <a:cubicBezTo>
                  <a:pt x="9579867" y="3920387"/>
                  <a:pt x="9571387" y="3919326"/>
                  <a:pt x="9566300" y="3922689"/>
                </a:cubicBezTo>
                <a:cubicBezTo>
                  <a:pt x="9565421" y="3923264"/>
                  <a:pt x="9564906" y="3924021"/>
                  <a:pt x="9564270" y="3924718"/>
                </a:cubicBezTo>
                <a:cubicBezTo>
                  <a:pt x="9562181" y="3924748"/>
                  <a:pt x="9560061" y="3925142"/>
                  <a:pt x="9558002" y="3926263"/>
                </a:cubicBezTo>
                <a:lnTo>
                  <a:pt x="9553308" y="3928807"/>
                </a:lnTo>
                <a:cubicBezTo>
                  <a:pt x="9547767" y="3931806"/>
                  <a:pt x="9546100" y="3940348"/>
                  <a:pt x="9549644" y="3945406"/>
                </a:cubicBezTo>
                <a:cubicBezTo>
                  <a:pt x="9553611" y="3951040"/>
                  <a:pt x="9560304" y="3952282"/>
                  <a:pt x="9566239" y="3949041"/>
                </a:cubicBezTo>
                <a:lnTo>
                  <a:pt x="9568995" y="3947557"/>
                </a:lnTo>
                <a:cubicBezTo>
                  <a:pt x="9572932" y="3949889"/>
                  <a:pt x="9578383" y="3949859"/>
                  <a:pt x="9582108" y="3947405"/>
                </a:cubicBezTo>
                <a:close/>
                <a:moveTo>
                  <a:pt x="9596219" y="3789989"/>
                </a:moveTo>
                <a:cubicBezTo>
                  <a:pt x="9590557" y="3792927"/>
                  <a:pt x="9587983" y="3800469"/>
                  <a:pt x="9591102" y="3806194"/>
                </a:cubicBezTo>
                <a:cubicBezTo>
                  <a:pt x="9595765" y="3814766"/>
                  <a:pt x="9604033" y="3820914"/>
                  <a:pt x="9614147" y="3820339"/>
                </a:cubicBezTo>
                <a:cubicBezTo>
                  <a:pt x="9620385" y="3820006"/>
                  <a:pt x="9626715" y="3815917"/>
                  <a:pt x="9626745" y="3808950"/>
                </a:cubicBezTo>
                <a:cubicBezTo>
                  <a:pt x="9626775" y="3803013"/>
                  <a:pt x="9622081" y="3795986"/>
                  <a:pt x="9615359" y="3796349"/>
                </a:cubicBezTo>
                <a:cubicBezTo>
                  <a:pt x="9614602" y="3796380"/>
                  <a:pt x="9613905" y="3796349"/>
                  <a:pt x="9613178" y="3796319"/>
                </a:cubicBezTo>
                <a:cubicBezTo>
                  <a:pt x="9613148" y="3796289"/>
                  <a:pt x="9613148" y="3796289"/>
                  <a:pt x="9613117" y="3796259"/>
                </a:cubicBezTo>
                <a:cubicBezTo>
                  <a:pt x="9613056" y="3796198"/>
                  <a:pt x="9613027" y="3796138"/>
                  <a:pt x="9612966" y="3796077"/>
                </a:cubicBezTo>
                <a:cubicBezTo>
                  <a:pt x="9612935" y="3795986"/>
                  <a:pt x="9612754" y="3795683"/>
                  <a:pt x="9612421" y="3795108"/>
                </a:cubicBezTo>
                <a:cubicBezTo>
                  <a:pt x="9609302" y="3789443"/>
                  <a:pt x="9602064" y="3786960"/>
                  <a:pt x="9596219" y="3789989"/>
                </a:cubicBezTo>
                <a:close/>
                <a:moveTo>
                  <a:pt x="9627169" y="3701845"/>
                </a:moveTo>
                <a:cubicBezTo>
                  <a:pt x="9633740" y="3699513"/>
                  <a:pt x="9636072" y="3692818"/>
                  <a:pt x="9634467" y="3686518"/>
                </a:cubicBezTo>
                <a:lnTo>
                  <a:pt x="9633135" y="3681339"/>
                </a:lnTo>
                <a:cubicBezTo>
                  <a:pt x="9631530" y="3675038"/>
                  <a:pt x="9623535" y="3672009"/>
                  <a:pt x="9617811" y="3674039"/>
                </a:cubicBezTo>
                <a:cubicBezTo>
                  <a:pt x="9611240" y="3676371"/>
                  <a:pt x="9608908" y="3683065"/>
                  <a:pt x="9610513" y="3689365"/>
                </a:cubicBezTo>
                <a:lnTo>
                  <a:pt x="9611846" y="3694545"/>
                </a:lnTo>
                <a:cubicBezTo>
                  <a:pt x="9613421" y="3700815"/>
                  <a:pt x="9621445" y="3703874"/>
                  <a:pt x="9627169" y="3701845"/>
                </a:cubicBezTo>
                <a:close/>
                <a:moveTo>
                  <a:pt x="9587680" y="3895488"/>
                </a:moveTo>
                <a:lnTo>
                  <a:pt x="9590223" y="3900183"/>
                </a:lnTo>
                <a:cubicBezTo>
                  <a:pt x="9593221" y="3905727"/>
                  <a:pt x="9601913" y="3907150"/>
                  <a:pt x="9606849" y="3903576"/>
                </a:cubicBezTo>
                <a:cubicBezTo>
                  <a:pt x="9612482" y="3899487"/>
                  <a:pt x="9613450" y="3892853"/>
                  <a:pt x="9610241" y="3886947"/>
                </a:cubicBezTo>
                <a:lnTo>
                  <a:pt x="9607697" y="3882252"/>
                </a:lnTo>
                <a:cubicBezTo>
                  <a:pt x="9604698" y="3876709"/>
                  <a:pt x="9596007" y="3875285"/>
                  <a:pt x="9591041" y="3878859"/>
                </a:cubicBezTo>
                <a:cubicBezTo>
                  <a:pt x="9585439" y="3882948"/>
                  <a:pt x="9584440" y="3889551"/>
                  <a:pt x="9587680" y="3895488"/>
                </a:cubicBezTo>
                <a:close/>
                <a:moveTo>
                  <a:pt x="9587619" y="4146713"/>
                </a:moveTo>
                <a:lnTo>
                  <a:pt x="9594857" y="4148833"/>
                </a:lnTo>
                <a:cubicBezTo>
                  <a:pt x="9601064" y="4150681"/>
                  <a:pt x="9607909" y="4148530"/>
                  <a:pt x="9610452" y="4142109"/>
                </a:cubicBezTo>
                <a:cubicBezTo>
                  <a:pt x="9612663" y="4136505"/>
                  <a:pt x="9609968" y="4128357"/>
                  <a:pt x="9603730" y="4126510"/>
                </a:cubicBezTo>
                <a:lnTo>
                  <a:pt x="9596492" y="4124359"/>
                </a:lnTo>
                <a:cubicBezTo>
                  <a:pt x="9590284" y="4122512"/>
                  <a:pt x="9583440" y="4124692"/>
                  <a:pt x="9580896" y="4131083"/>
                </a:cubicBezTo>
                <a:cubicBezTo>
                  <a:pt x="9578686" y="4136717"/>
                  <a:pt x="9581381" y="4144865"/>
                  <a:pt x="9587619" y="4146713"/>
                </a:cubicBezTo>
                <a:close/>
                <a:moveTo>
                  <a:pt x="9626533" y="4000625"/>
                </a:moveTo>
                <a:cubicBezTo>
                  <a:pt x="9633922" y="4014195"/>
                  <a:pt x="9655120" y="4002957"/>
                  <a:pt x="9647731" y="3989327"/>
                </a:cubicBezTo>
                <a:cubicBezTo>
                  <a:pt x="9640372" y="3975757"/>
                  <a:pt x="9619144" y="3987025"/>
                  <a:pt x="9626533" y="4000625"/>
                </a:cubicBezTo>
                <a:close/>
                <a:moveTo>
                  <a:pt x="9609393" y="3566237"/>
                </a:moveTo>
                <a:lnTo>
                  <a:pt x="9615238" y="3570659"/>
                </a:lnTo>
                <a:cubicBezTo>
                  <a:pt x="9619810" y="3574142"/>
                  <a:pt x="9626533" y="3572658"/>
                  <a:pt x="9630288" y="3568630"/>
                </a:cubicBezTo>
                <a:cubicBezTo>
                  <a:pt x="9630742" y="3568539"/>
                  <a:pt x="9631227" y="3568599"/>
                  <a:pt x="9631681" y="3568448"/>
                </a:cubicBezTo>
                <a:cubicBezTo>
                  <a:pt x="9638283" y="3566055"/>
                  <a:pt x="9640493" y="3559361"/>
                  <a:pt x="9638858" y="3553061"/>
                </a:cubicBezTo>
                <a:lnTo>
                  <a:pt x="9637526" y="3547881"/>
                </a:lnTo>
                <a:cubicBezTo>
                  <a:pt x="9635920" y="3541581"/>
                  <a:pt x="9627804" y="3538612"/>
                  <a:pt x="9622142" y="3540702"/>
                </a:cubicBezTo>
                <a:cubicBezTo>
                  <a:pt x="9619840" y="3541520"/>
                  <a:pt x="9618750" y="3543338"/>
                  <a:pt x="9617508" y="3545034"/>
                </a:cubicBezTo>
                <a:cubicBezTo>
                  <a:pt x="9613208" y="3544549"/>
                  <a:pt x="9608575" y="3546457"/>
                  <a:pt x="9606183" y="3550032"/>
                </a:cubicBezTo>
                <a:cubicBezTo>
                  <a:pt x="9602488" y="3555545"/>
                  <a:pt x="9604335" y="3562420"/>
                  <a:pt x="9609393" y="3566237"/>
                </a:cubicBezTo>
                <a:close/>
                <a:moveTo>
                  <a:pt x="9597249" y="3615882"/>
                </a:moveTo>
                <a:cubicBezTo>
                  <a:pt x="9601064" y="3630845"/>
                  <a:pt x="9623504" y="3622213"/>
                  <a:pt x="9619689" y="3607371"/>
                </a:cubicBezTo>
                <a:cubicBezTo>
                  <a:pt x="9615873" y="3592437"/>
                  <a:pt x="9593434" y="3601070"/>
                  <a:pt x="9597249" y="3615882"/>
                </a:cubicBezTo>
                <a:close/>
                <a:moveTo>
                  <a:pt x="9592222" y="3730469"/>
                </a:moveTo>
                <a:cubicBezTo>
                  <a:pt x="9587528" y="3731014"/>
                  <a:pt x="9583197" y="3731923"/>
                  <a:pt x="9580230" y="3735982"/>
                </a:cubicBezTo>
                <a:cubicBezTo>
                  <a:pt x="9576141" y="3741555"/>
                  <a:pt x="9577414" y="3749097"/>
                  <a:pt x="9582865" y="3753186"/>
                </a:cubicBezTo>
                <a:cubicBezTo>
                  <a:pt x="9586589" y="3756003"/>
                  <a:pt x="9591375" y="3756851"/>
                  <a:pt x="9595825" y="3757942"/>
                </a:cubicBezTo>
                <a:cubicBezTo>
                  <a:pt x="9601913" y="3759456"/>
                  <a:pt x="9609120" y="3755761"/>
                  <a:pt x="9610483" y="3749339"/>
                </a:cubicBezTo>
                <a:cubicBezTo>
                  <a:pt x="9611815" y="3743039"/>
                  <a:pt x="9608424" y="3736284"/>
                  <a:pt x="9601913" y="3734679"/>
                </a:cubicBezTo>
                <a:lnTo>
                  <a:pt x="9601216" y="3734497"/>
                </a:lnTo>
                <a:cubicBezTo>
                  <a:pt x="9598975" y="3731832"/>
                  <a:pt x="9595825" y="3730045"/>
                  <a:pt x="9592222" y="3730469"/>
                </a:cubicBezTo>
                <a:close/>
                <a:moveTo>
                  <a:pt x="9557033" y="3593952"/>
                </a:moveTo>
                <a:cubicBezTo>
                  <a:pt x="9557457" y="3599495"/>
                  <a:pt x="9558759" y="3604978"/>
                  <a:pt x="9563786" y="3608219"/>
                </a:cubicBezTo>
                <a:cubicBezTo>
                  <a:pt x="9567814" y="3610824"/>
                  <a:pt x="9572356" y="3611308"/>
                  <a:pt x="9577020" y="3610369"/>
                </a:cubicBezTo>
                <a:cubicBezTo>
                  <a:pt x="9583016" y="3609158"/>
                  <a:pt x="9587589" y="3602494"/>
                  <a:pt x="9585984" y="3596466"/>
                </a:cubicBezTo>
                <a:cubicBezTo>
                  <a:pt x="9584893" y="3592286"/>
                  <a:pt x="9581835" y="3589136"/>
                  <a:pt x="9578019" y="3587894"/>
                </a:cubicBezTo>
                <a:cubicBezTo>
                  <a:pt x="9576141" y="3585017"/>
                  <a:pt x="9573235" y="3583017"/>
                  <a:pt x="9569237" y="3582836"/>
                </a:cubicBezTo>
                <a:cubicBezTo>
                  <a:pt x="9563575" y="3582563"/>
                  <a:pt x="9556519" y="3587621"/>
                  <a:pt x="9557033" y="3593952"/>
                </a:cubicBezTo>
                <a:close/>
                <a:moveTo>
                  <a:pt x="9527023" y="3797712"/>
                </a:moveTo>
                <a:lnTo>
                  <a:pt x="9524478" y="3793018"/>
                </a:lnTo>
                <a:cubicBezTo>
                  <a:pt x="9521480" y="3787505"/>
                  <a:pt x="9512819" y="3785960"/>
                  <a:pt x="9507853" y="3789534"/>
                </a:cubicBezTo>
                <a:cubicBezTo>
                  <a:pt x="9502221" y="3793593"/>
                  <a:pt x="9501161" y="3800257"/>
                  <a:pt x="9504370" y="3806163"/>
                </a:cubicBezTo>
                <a:lnTo>
                  <a:pt x="9506915" y="3810858"/>
                </a:lnTo>
                <a:cubicBezTo>
                  <a:pt x="9509913" y="3816401"/>
                  <a:pt x="9518573" y="3817916"/>
                  <a:pt x="9523539" y="3814342"/>
                </a:cubicBezTo>
                <a:cubicBezTo>
                  <a:pt x="9529172" y="3810252"/>
                  <a:pt x="9530232" y="3803619"/>
                  <a:pt x="9527023" y="3797712"/>
                </a:cubicBezTo>
                <a:close/>
                <a:moveTo>
                  <a:pt x="9502857" y="3741737"/>
                </a:moveTo>
                <a:lnTo>
                  <a:pt x="9510094" y="3743887"/>
                </a:lnTo>
                <a:cubicBezTo>
                  <a:pt x="9516302" y="3745735"/>
                  <a:pt x="9523146" y="3743554"/>
                  <a:pt x="9525690" y="3737163"/>
                </a:cubicBezTo>
                <a:cubicBezTo>
                  <a:pt x="9527901" y="3731559"/>
                  <a:pt x="9525205" y="3723411"/>
                  <a:pt x="9518967" y="3721564"/>
                </a:cubicBezTo>
                <a:cubicBezTo>
                  <a:pt x="9516544" y="3720837"/>
                  <a:pt x="9514152" y="3720140"/>
                  <a:pt x="9511730" y="3719413"/>
                </a:cubicBezTo>
                <a:cubicBezTo>
                  <a:pt x="9505521" y="3717565"/>
                  <a:pt x="9498677" y="3719746"/>
                  <a:pt x="9496133" y="3726137"/>
                </a:cubicBezTo>
                <a:cubicBezTo>
                  <a:pt x="9493892" y="3731741"/>
                  <a:pt x="9496588" y="3739889"/>
                  <a:pt x="9502857" y="3741737"/>
                </a:cubicBezTo>
                <a:close/>
                <a:moveTo>
                  <a:pt x="9460338" y="3702905"/>
                </a:moveTo>
                <a:lnTo>
                  <a:pt x="9462882" y="3707600"/>
                </a:lnTo>
                <a:cubicBezTo>
                  <a:pt x="9465880" y="3713113"/>
                  <a:pt x="9473209" y="3716202"/>
                  <a:pt x="9478994" y="3712961"/>
                </a:cubicBezTo>
                <a:cubicBezTo>
                  <a:pt x="9484504" y="3709872"/>
                  <a:pt x="9487563" y="3702754"/>
                  <a:pt x="9484353" y="3696847"/>
                </a:cubicBezTo>
                <a:lnTo>
                  <a:pt x="9481809" y="3692152"/>
                </a:lnTo>
                <a:cubicBezTo>
                  <a:pt x="9478811" y="3686639"/>
                  <a:pt x="9471483" y="3683550"/>
                  <a:pt x="9465698" y="3686791"/>
                </a:cubicBezTo>
                <a:cubicBezTo>
                  <a:pt x="9460188" y="3689880"/>
                  <a:pt x="9457129" y="3697029"/>
                  <a:pt x="9460338" y="3702905"/>
                </a:cubicBezTo>
                <a:close/>
                <a:moveTo>
                  <a:pt x="9456917" y="3852870"/>
                </a:moveTo>
                <a:cubicBezTo>
                  <a:pt x="9461156" y="3858686"/>
                  <a:pt x="9467970" y="3858595"/>
                  <a:pt x="9473693" y="3855475"/>
                </a:cubicBezTo>
                <a:lnTo>
                  <a:pt x="9478387" y="3852931"/>
                </a:lnTo>
                <a:cubicBezTo>
                  <a:pt x="9479084" y="3852537"/>
                  <a:pt x="9479720" y="3852083"/>
                  <a:pt x="9480265" y="3851507"/>
                </a:cubicBezTo>
                <a:cubicBezTo>
                  <a:pt x="9478508" y="3854870"/>
                  <a:pt x="9478206" y="3858989"/>
                  <a:pt x="9480204" y="3862412"/>
                </a:cubicBezTo>
                <a:cubicBezTo>
                  <a:pt x="9483294" y="3867743"/>
                  <a:pt x="9489956" y="3870499"/>
                  <a:pt x="9495740" y="3867834"/>
                </a:cubicBezTo>
                <a:cubicBezTo>
                  <a:pt x="9496315" y="3868742"/>
                  <a:pt x="9497072" y="3869590"/>
                  <a:pt x="9497921" y="3870317"/>
                </a:cubicBezTo>
                <a:cubicBezTo>
                  <a:pt x="9495497" y="3871317"/>
                  <a:pt x="9493559" y="3872983"/>
                  <a:pt x="9492317" y="3875073"/>
                </a:cubicBezTo>
                <a:cubicBezTo>
                  <a:pt x="9483505" y="3872741"/>
                  <a:pt x="9472543" y="3881797"/>
                  <a:pt x="9478176" y="3892156"/>
                </a:cubicBezTo>
                <a:cubicBezTo>
                  <a:pt x="9483657" y="3902243"/>
                  <a:pt x="9496557" y="3898517"/>
                  <a:pt x="9499949" y="3890430"/>
                </a:cubicBezTo>
                <a:cubicBezTo>
                  <a:pt x="9505763" y="3892187"/>
                  <a:pt x="9512486" y="3890127"/>
                  <a:pt x="9515121" y="3885432"/>
                </a:cubicBezTo>
                <a:cubicBezTo>
                  <a:pt x="9520784" y="3889007"/>
                  <a:pt x="9527325" y="3891611"/>
                  <a:pt x="9532655" y="3889582"/>
                </a:cubicBezTo>
                <a:cubicBezTo>
                  <a:pt x="9540225" y="3886674"/>
                  <a:pt x="9548493" y="3879435"/>
                  <a:pt x="9550007" y="3871135"/>
                </a:cubicBezTo>
                <a:cubicBezTo>
                  <a:pt x="9558699" y="3872922"/>
                  <a:pt x="9569056" y="3863896"/>
                  <a:pt x="9563544" y="3853718"/>
                </a:cubicBezTo>
                <a:cubicBezTo>
                  <a:pt x="9559002" y="3845328"/>
                  <a:pt x="9549220" y="3846540"/>
                  <a:pt x="9544162" y="3851901"/>
                </a:cubicBezTo>
                <a:cubicBezTo>
                  <a:pt x="9544072" y="3851780"/>
                  <a:pt x="9544011" y="3851598"/>
                  <a:pt x="9543890" y="3851477"/>
                </a:cubicBezTo>
                <a:cubicBezTo>
                  <a:pt x="9545798" y="3847933"/>
                  <a:pt x="9545919" y="3843632"/>
                  <a:pt x="9543799" y="3839755"/>
                </a:cubicBezTo>
                <a:lnTo>
                  <a:pt x="9538712" y="3830365"/>
                </a:lnTo>
                <a:cubicBezTo>
                  <a:pt x="9535714" y="3824852"/>
                  <a:pt x="9527567" y="3822671"/>
                  <a:pt x="9522268" y="3826124"/>
                </a:cubicBezTo>
                <a:cubicBezTo>
                  <a:pt x="9520572" y="3827245"/>
                  <a:pt x="9519239" y="3828669"/>
                  <a:pt x="9518271" y="3830244"/>
                </a:cubicBezTo>
                <a:cubicBezTo>
                  <a:pt x="9516635" y="3829941"/>
                  <a:pt x="9514849" y="3830516"/>
                  <a:pt x="9513153" y="3830577"/>
                </a:cubicBezTo>
                <a:cubicBezTo>
                  <a:pt x="9513092" y="3828850"/>
                  <a:pt x="9512759" y="3827094"/>
                  <a:pt x="9511881" y="3825488"/>
                </a:cubicBezTo>
                <a:cubicBezTo>
                  <a:pt x="9508853" y="3819794"/>
                  <a:pt x="9501342" y="3817431"/>
                  <a:pt x="9495618" y="3820551"/>
                </a:cubicBezTo>
                <a:lnTo>
                  <a:pt x="9486231" y="3825640"/>
                </a:lnTo>
                <a:cubicBezTo>
                  <a:pt x="9482566" y="3827639"/>
                  <a:pt x="9480507" y="3831425"/>
                  <a:pt x="9480174" y="3835423"/>
                </a:cubicBezTo>
                <a:cubicBezTo>
                  <a:pt x="9475904" y="3830486"/>
                  <a:pt x="9469575" y="3830547"/>
                  <a:pt x="9464154" y="3833515"/>
                </a:cubicBezTo>
                <a:lnTo>
                  <a:pt x="9459460" y="3836059"/>
                </a:lnTo>
                <a:cubicBezTo>
                  <a:pt x="9453827" y="3839179"/>
                  <a:pt x="9453464" y="3848115"/>
                  <a:pt x="9456917" y="3852870"/>
                </a:cubicBezTo>
                <a:close/>
                <a:moveTo>
                  <a:pt x="9445046" y="3975696"/>
                </a:moveTo>
                <a:cubicBezTo>
                  <a:pt x="9439262" y="3979513"/>
                  <a:pt x="9438565" y="3986631"/>
                  <a:pt x="9441654" y="3992355"/>
                </a:cubicBezTo>
                <a:lnTo>
                  <a:pt x="9444198" y="3997051"/>
                </a:lnTo>
                <a:cubicBezTo>
                  <a:pt x="9447286" y="4002745"/>
                  <a:pt x="9455765" y="4003775"/>
                  <a:pt x="9460823" y="4000443"/>
                </a:cubicBezTo>
                <a:cubicBezTo>
                  <a:pt x="9466637" y="3996596"/>
                  <a:pt x="9467304" y="3989508"/>
                  <a:pt x="9464215" y="3983784"/>
                </a:cubicBezTo>
                <a:lnTo>
                  <a:pt x="9461671" y="3979089"/>
                </a:lnTo>
                <a:cubicBezTo>
                  <a:pt x="9458613" y="3973394"/>
                  <a:pt x="9450134" y="3972334"/>
                  <a:pt x="9445046" y="3975696"/>
                </a:cubicBezTo>
                <a:close/>
                <a:moveTo>
                  <a:pt x="9423515" y="3663134"/>
                </a:moveTo>
                <a:lnTo>
                  <a:pt x="9430752" y="3665285"/>
                </a:lnTo>
                <a:cubicBezTo>
                  <a:pt x="9436960" y="3667133"/>
                  <a:pt x="9443773" y="3665285"/>
                  <a:pt x="9446469" y="3658863"/>
                </a:cubicBezTo>
                <a:cubicBezTo>
                  <a:pt x="9448770" y="3653411"/>
                  <a:pt x="9446318" y="3644991"/>
                  <a:pt x="9440049" y="3643143"/>
                </a:cubicBezTo>
                <a:lnTo>
                  <a:pt x="9432811" y="3640992"/>
                </a:lnTo>
                <a:cubicBezTo>
                  <a:pt x="9426603" y="3639145"/>
                  <a:pt x="9419789" y="3640962"/>
                  <a:pt x="9417094" y="3647414"/>
                </a:cubicBezTo>
                <a:cubicBezTo>
                  <a:pt x="9414823" y="3652896"/>
                  <a:pt x="9417276" y="3661287"/>
                  <a:pt x="9423515" y="3663134"/>
                </a:cubicBezTo>
                <a:close/>
                <a:moveTo>
                  <a:pt x="9385085" y="3810010"/>
                </a:moveTo>
                <a:cubicBezTo>
                  <a:pt x="9388870" y="3815644"/>
                  <a:pt x="9395684" y="3817189"/>
                  <a:pt x="9401590" y="3813978"/>
                </a:cubicBezTo>
                <a:lnTo>
                  <a:pt x="9406284" y="3811434"/>
                </a:lnTo>
                <a:cubicBezTo>
                  <a:pt x="9411794" y="3808435"/>
                  <a:pt x="9413763" y="3800105"/>
                  <a:pt x="9410250" y="3794926"/>
                </a:cubicBezTo>
                <a:cubicBezTo>
                  <a:pt x="9406465" y="3789292"/>
                  <a:pt x="9399651" y="3787717"/>
                  <a:pt x="9393746" y="3790958"/>
                </a:cubicBezTo>
                <a:lnTo>
                  <a:pt x="9389052" y="3793502"/>
                </a:lnTo>
                <a:cubicBezTo>
                  <a:pt x="9383510" y="3796501"/>
                  <a:pt x="9381572" y="3804831"/>
                  <a:pt x="9385085" y="3810010"/>
                </a:cubicBezTo>
                <a:close/>
                <a:moveTo>
                  <a:pt x="9375485" y="3892944"/>
                </a:moveTo>
                <a:cubicBezTo>
                  <a:pt x="9378513" y="3898457"/>
                  <a:pt x="9385661" y="3901637"/>
                  <a:pt x="9391565" y="3898426"/>
                </a:cubicBezTo>
                <a:lnTo>
                  <a:pt x="9400953" y="3893338"/>
                </a:lnTo>
                <a:cubicBezTo>
                  <a:pt x="9406465" y="3890339"/>
                  <a:pt x="9409645" y="3883100"/>
                  <a:pt x="9406434" y="3877254"/>
                </a:cubicBezTo>
                <a:cubicBezTo>
                  <a:pt x="9403407" y="3871741"/>
                  <a:pt x="9396259" y="3868561"/>
                  <a:pt x="9390355" y="3871771"/>
                </a:cubicBezTo>
                <a:lnTo>
                  <a:pt x="9380966" y="3876860"/>
                </a:lnTo>
                <a:cubicBezTo>
                  <a:pt x="9375455" y="3879859"/>
                  <a:pt x="9372275" y="3887098"/>
                  <a:pt x="9375485" y="3892944"/>
                </a:cubicBezTo>
                <a:close/>
                <a:moveTo>
                  <a:pt x="9373789" y="4164948"/>
                </a:moveTo>
                <a:cubicBezTo>
                  <a:pt x="9369610" y="4159738"/>
                  <a:pt x="9362433" y="4159435"/>
                  <a:pt x="9357254" y="4163161"/>
                </a:cubicBezTo>
                <a:lnTo>
                  <a:pt x="9351228" y="4167462"/>
                </a:lnTo>
                <a:cubicBezTo>
                  <a:pt x="9346050" y="4171157"/>
                  <a:pt x="9345626" y="4179275"/>
                  <a:pt x="9349441" y="4184000"/>
                </a:cubicBezTo>
                <a:cubicBezTo>
                  <a:pt x="9353621" y="4189210"/>
                  <a:pt x="9360798" y="4189483"/>
                  <a:pt x="9365976" y="4185787"/>
                </a:cubicBezTo>
                <a:cubicBezTo>
                  <a:pt x="9367975" y="4184363"/>
                  <a:pt x="9369974" y="4182909"/>
                  <a:pt x="9372002" y="4181486"/>
                </a:cubicBezTo>
                <a:cubicBezTo>
                  <a:pt x="9377151" y="4177791"/>
                  <a:pt x="9377605" y="4169703"/>
                  <a:pt x="9373789" y="4164948"/>
                </a:cubicBezTo>
                <a:close/>
                <a:moveTo>
                  <a:pt x="9353348" y="4119604"/>
                </a:moveTo>
                <a:cubicBezTo>
                  <a:pt x="9355316" y="4114212"/>
                  <a:pt x="9352561" y="4105943"/>
                  <a:pt x="9346322" y="4104489"/>
                </a:cubicBezTo>
                <a:cubicBezTo>
                  <a:pt x="9340872" y="4103247"/>
                  <a:pt x="9335208" y="4102853"/>
                  <a:pt x="9330575" y="4106730"/>
                </a:cubicBezTo>
                <a:cubicBezTo>
                  <a:pt x="9326850" y="4109820"/>
                  <a:pt x="9325064" y="4114030"/>
                  <a:pt x="9324549" y="4118786"/>
                </a:cubicBezTo>
                <a:cubicBezTo>
                  <a:pt x="9323913" y="4124904"/>
                  <a:pt x="9328940" y="4131295"/>
                  <a:pt x="9335208" y="4131568"/>
                </a:cubicBezTo>
                <a:cubicBezTo>
                  <a:pt x="9339569" y="4131780"/>
                  <a:pt x="9343506" y="4129781"/>
                  <a:pt x="9345838" y="4126510"/>
                </a:cubicBezTo>
                <a:cubicBezTo>
                  <a:pt x="9349138" y="4125571"/>
                  <a:pt x="9351955" y="4123360"/>
                  <a:pt x="9353348" y="4119604"/>
                </a:cubicBezTo>
                <a:close/>
                <a:moveTo>
                  <a:pt x="9367036" y="4050724"/>
                </a:moveTo>
                <a:cubicBezTo>
                  <a:pt x="9359678" y="4037185"/>
                  <a:pt x="9337934" y="4047423"/>
                  <a:pt x="9345353" y="4061023"/>
                </a:cubicBezTo>
                <a:cubicBezTo>
                  <a:pt x="9352712" y="4074532"/>
                  <a:pt x="9374426" y="4064324"/>
                  <a:pt x="9367036" y="4050724"/>
                </a:cubicBezTo>
                <a:close/>
                <a:moveTo>
                  <a:pt x="9357254" y="4020162"/>
                </a:moveTo>
                <a:cubicBezTo>
                  <a:pt x="9356891" y="4020101"/>
                  <a:pt x="9356861" y="4020101"/>
                  <a:pt x="9356680" y="4020040"/>
                </a:cubicBezTo>
                <a:cubicBezTo>
                  <a:pt x="9356558" y="4020010"/>
                  <a:pt x="9356528" y="4019980"/>
                  <a:pt x="9356467" y="4019950"/>
                </a:cubicBezTo>
                <a:lnTo>
                  <a:pt x="9356467" y="4019950"/>
                </a:lnTo>
                <a:cubicBezTo>
                  <a:pt x="9356013" y="4019344"/>
                  <a:pt x="9355589" y="4018677"/>
                  <a:pt x="9355255" y="4018041"/>
                </a:cubicBezTo>
                <a:cubicBezTo>
                  <a:pt x="9351986" y="4012438"/>
                  <a:pt x="9343234" y="4012014"/>
                  <a:pt x="9338448" y="4015588"/>
                </a:cubicBezTo>
                <a:cubicBezTo>
                  <a:pt x="9332756" y="4019829"/>
                  <a:pt x="9332725" y="4026765"/>
                  <a:pt x="9335996" y="4032399"/>
                </a:cubicBezTo>
                <a:cubicBezTo>
                  <a:pt x="9339781" y="4038851"/>
                  <a:pt x="9346322" y="4042576"/>
                  <a:pt x="9353530" y="4043909"/>
                </a:cubicBezTo>
                <a:cubicBezTo>
                  <a:pt x="9359707" y="4045091"/>
                  <a:pt x="9366552" y="4040244"/>
                  <a:pt x="9367278" y="4033913"/>
                </a:cubicBezTo>
                <a:cubicBezTo>
                  <a:pt x="9367975" y="4027280"/>
                  <a:pt x="9363886" y="4021404"/>
                  <a:pt x="9357254" y="4020162"/>
                </a:cubicBezTo>
                <a:close/>
                <a:moveTo>
                  <a:pt x="9341446" y="3940893"/>
                </a:moveTo>
                <a:lnTo>
                  <a:pt x="9336753" y="3943437"/>
                </a:lnTo>
                <a:cubicBezTo>
                  <a:pt x="9331241" y="3946436"/>
                  <a:pt x="9329454" y="3954887"/>
                  <a:pt x="9332967" y="3960006"/>
                </a:cubicBezTo>
                <a:cubicBezTo>
                  <a:pt x="9336874" y="3965640"/>
                  <a:pt x="9343628" y="3967003"/>
                  <a:pt x="9349532" y="3963792"/>
                </a:cubicBezTo>
                <a:lnTo>
                  <a:pt x="9354226" y="3961248"/>
                </a:lnTo>
                <a:cubicBezTo>
                  <a:pt x="9359738" y="3958249"/>
                  <a:pt x="9361524" y="3949798"/>
                  <a:pt x="9358011" y="3944679"/>
                </a:cubicBezTo>
                <a:cubicBezTo>
                  <a:pt x="9354105" y="3939045"/>
                  <a:pt x="9347352" y="3937682"/>
                  <a:pt x="9341446" y="3940893"/>
                </a:cubicBezTo>
                <a:close/>
                <a:moveTo>
                  <a:pt x="9311830" y="3921053"/>
                </a:moveTo>
                <a:cubicBezTo>
                  <a:pt x="9314343" y="3926657"/>
                  <a:pt x="9322005" y="3930140"/>
                  <a:pt x="9327728" y="3927051"/>
                </a:cubicBezTo>
                <a:lnTo>
                  <a:pt x="9332422" y="3924506"/>
                </a:lnTo>
                <a:cubicBezTo>
                  <a:pt x="9338116" y="3921416"/>
                  <a:pt x="9341235" y="3914844"/>
                  <a:pt x="9338418" y="3908604"/>
                </a:cubicBezTo>
                <a:cubicBezTo>
                  <a:pt x="9335905" y="3903031"/>
                  <a:pt x="9328243" y="3899517"/>
                  <a:pt x="9322519" y="3902637"/>
                </a:cubicBezTo>
                <a:lnTo>
                  <a:pt x="9317826" y="3905181"/>
                </a:lnTo>
                <a:cubicBezTo>
                  <a:pt x="9312102" y="3908271"/>
                  <a:pt x="9309014" y="3914844"/>
                  <a:pt x="9311830" y="3921053"/>
                </a:cubicBezTo>
                <a:close/>
                <a:moveTo>
                  <a:pt x="9298747" y="4202083"/>
                </a:moveTo>
                <a:cubicBezTo>
                  <a:pt x="9299050" y="4202477"/>
                  <a:pt x="9299413" y="4202750"/>
                  <a:pt x="9299747" y="4203083"/>
                </a:cubicBezTo>
                <a:cubicBezTo>
                  <a:pt x="9300049" y="4204779"/>
                  <a:pt x="9300383" y="4206475"/>
                  <a:pt x="9300837" y="4208141"/>
                </a:cubicBezTo>
                <a:cubicBezTo>
                  <a:pt x="9301412" y="4210231"/>
                  <a:pt x="9302684" y="4212140"/>
                  <a:pt x="9304289" y="4213715"/>
                </a:cubicBezTo>
                <a:cubicBezTo>
                  <a:pt x="9304441" y="4215289"/>
                  <a:pt x="9304804" y="4216774"/>
                  <a:pt x="9305622" y="4217925"/>
                </a:cubicBezTo>
                <a:cubicBezTo>
                  <a:pt x="9308438" y="4221863"/>
                  <a:pt x="9311103" y="4225255"/>
                  <a:pt x="9315706" y="4227224"/>
                </a:cubicBezTo>
                <a:cubicBezTo>
                  <a:pt x="9317766" y="4228102"/>
                  <a:pt x="9319279" y="4228527"/>
                  <a:pt x="9321611" y="4228708"/>
                </a:cubicBezTo>
                <a:cubicBezTo>
                  <a:pt x="9324488" y="4228950"/>
                  <a:pt x="9325124" y="4230586"/>
                  <a:pt x="9321702" y="4227678"/>
                </a:cubicBezTo>
                <a:cubicBezTo>
                  <a:pt x="9326547" y="4231767"/>
                  <a:pt x="9333391" y="4232797"/>
                  <a:pt x="9338358" y="4228102"/>
                </a:cubicBezTo>
                <a:cubicBezTo>
                  <a:pt x="9340720" y="4225861"/>
                  <a:pt x="9342053" y="4222165"/>
                  <a:pt x="9341932" y="4218652"/>
                </a:cubicBezTo>
                <a:cubicBezTo>
                  <a:pt x="9343082" y="4217713"/>
                  <a:pt x="9343991" y="4216592"/>
                  <a:pt x="9344990" y="4215320"/>
                </a:cubicBezTo>
                <a:cubicBezTo>
                  <a:pt x="9345353" y="4214896"/>
                  <a:pt x="9345747" y="4214532"/>
                  <a:pt x="9346171" y="4214139"/>
                </a:cubicBezTo>
                <a:cubicBezTo>
                  <a:pt x="9347928" y="4212867"/>
                  <a:pt x="9349532" y="4211322"/>
                  <a:pt x="9351319" y="4210019"/>
                </a:cubicBezTo>
                <a:cubicBezTo>
                  <a:pt x="9357830" y="4205173"/>
                  <a:pt x="9355377" y="4196601"/>
                  <a:pt x="9349926" y="4192330"/>
                </a:cubicBezTo>
                <a:cubicBezTo>
                  <a:pt x="9347685" y="4190210"/>
                  <a:pt x="9344627" y="4189089"/>
                  <a:pt x="9341083" y="4189664"/>
                </a:cubicBezTo>
                <a:cubicBezTo>
                  <a:pt x="9340780" y="4189664"/>
                  <a:pt x="9340478" y="4189634"/>
                  <a:pt x="9340144" y="4189634"/>
                </a:cubicBezTo>
                <a:cubicBezTo>
                  <a:pt x="9345808" y="4181577"/>
                  <a:pt x="9339933" y="4167492"/>
                  <a:pt x="9328273" y="4171218"/>
                </a:cubicBezTo>
                <a:cubicBezTo>
                  <a:pt x="9320551" y="4173702"/>
                  <a:pt x="9311345" y="4175186"/>
                  <a:pt x="9305349" y="4181092"/>
                </a:cubicBezTo>
                <a:cubicBezTo>
                  <a:pt x="9304562" y="4181880"/>
                  <a:pt x="9303896" y="4182728"/>
                  <a:pt x="9303260" y="4183576"/>
                </a:cubicBezTo>
                <a:lnTo>
                  <a:pt x="9300443" y="4185575"/>
                </a:lnTo>
                <a:cubicBezTo>
                  <a:pt x="9295265" y="4189240"/>
                  <a:pt x="9294902" y="4197388"/>
                  <a:pt x="9298747" y="4202083"/>
                </a:cubicBezTo>
                <a:close/>
                <a:moveTo>
                  <a:pt x="9301503" y="4295679"/>
                </a:moveTo>
                <a:cubicBezTo>
                  <a:pt x="9316463" y="4298193"/>
                  <a:pt x="9320521" y="4274991"/>
                  <a:pt x="9305591" y="4272507"/>
                </a:cubicBezTo>
                <a:cubicBezTo>
                  <a:pt x="9290632" y="4269993"/>
                  <a:pt x="9286574" y="4293165"/>
                  <a:pt x="9301503" y="4295679"/>
                </a:cubicBezTo>
                <a:close/>
                <a:moveTo>
                  <a:pt x="9292115" y="4359682"/>
                </a:moveTo>
                <a:cubicBezTo>
                  <a:pt x="9290116" y="4361106"/>
                  <a:pt x="9288118" y="4362559"/>
                  <a:pt x="9286119" y="4363983"/>
                </a:cubicBezTo>
                <a:cubicBezTo>
                  <a:pt x="9281093" y="4367557"/>
                  <a:pt x="9281335" y="4376523"/>
                  <a:pt x="9285453" y="4380612"/>
                </a:cubicBezTo>
                <a:cubicBezTo>
                  <a:pt x="9290450" y="4385580"/>
                  <a:pt x="9296688" y="4385125"/>
                  <a:pt x="9302079" y="4381279"/>
                </a:cubicBezTo>
                <a:lnTo>
                  <a:pt x="9308105" y="4376978"/>
                </a:lnTo>
                <a:cubicBezTo>
                  <a:pt x="9313132" y="4373373"/>
                  <a:pt x="9312890" y="4364407"/>
                  <a:pt x="9308772" y="4360348"/>
                </a:cubicBezTo>
                <a:cubicBezTo>
                  <a:pt x="9303714" y="4355411"/>
                  <a:pt x="9297475" y="4355865"/>
                  <a:pt x="9292115" y="4359682"/>
                </a:cubicBezTo>
                <a:close/>
                <a:moveTo>
                  <a:pt x="9257622" y="4206263"/>
                </a:moveTo>
                <a:cubicBezTo>
                  <a:pt x="9258319" y="4212563"/>
                  <a:pt x="9265436" y="4216774"/>
                  <a:pt x="9271341" y="4215683"/>
                </a:cubicBezTo>
                <a:cubicBezTo>
                  <a:pt x="9276792" y="4214653"/>
                  <a:pt x="9279972" y="4210292"/>
                  <a:pt x="9280578" y="4205233"/>
                </a:cubicBezTo>
                <a:cubicBezTo>
                  <a:pt x="9284484" y="4203598"/>
                  <a:pt x="9287421" y="4200266"/>
                  <a:pt x="9287785" y="4195541"/>
                </a:cubicBezTo>
                <a:cubicBezTo>
                  <a:pt x="9288239" y="4189664"/>
                  <a:pt x="9283333" y="4182819"/>
                  <a:pt x="9276943" y="4182909"/>
                </a:cubicBezTo>
                <a:cubicBezTo>
                  <a:pt x="9270735" y="4183031"/>
                  <a:pt x="9264618" y="4184636"/>
                  <a:pt x="9260802" y="4189998"/>
                </a:cubicBezTo>
                <a:cubicBezTo>
                  <a:pt x="9257351" y="4194905"/>
                  <a:pt x="9256957" y="4200508"/>
                  <a:pt x="9257622" y="4206263"/>
                </a:cubicBezTo>
                <a:close/>
                <a:moveTo>
                  <a:pt x="9241936" y="4296527"/>
                </a:moveTo>
                <a:lnTo>
                  <a:pt x="9241058" y="4301677"/>
                </a:lnTo>
                <a:cubicBezTo>
                  <a:pt x="9239998" y="4307947"/>
                  <a:pt x="9246600" y="4313671"/>
                  <a:pt x="9252354" y="4313883"/>
                </a:cubicBezTo>
                <a:cubicBezTo>
                  <a:pt x="9259349" y="4314156"/>
                  <a:pt x="9263528" y="4308855"/>
                  <a:pt x="9264557" y="4302555"/>
                </a:cubicBezTo>
                <a:lnTo>
                  <a:pt x="9265406" y="4297406"/>
                </a:lnTo>
                <a:cubicBezTo>
                  <a:pt x="9266466" y="4291105"/>
                  <a:pt x="9259894" y="4285411"/>
                  <a:pt x="9254110" y="4285169"/>
                </a:cubicBezTo>
                <a:cubicBezTo>
                  <a:pt x="9247145" y="4284926"/>
                  <a:pt x="9242996" y="4290227"/>
                  <a:pt x="9241936" y="4296527"/>
                </a:cubicBezTo>
                <a:close/>
                <a:moveTo>
                  <a:pt x="9215499" y="4263784"/>
                </a:moveTo>
                <a:cubicBezTo>
                  <a:pt x="9214500" y="4269842"/>
                  <a:pt x="9218437" y="4276627"/>
                  <a:pt x="9224826" y="4277566"/>
                </a:cubicBezTo>
                <a:cubicBezTo>
                  <a:pt x="9231003" y="4278475"/>
                  <a:pt x="9237514" y="4274749"/>
                  <a:pt x="9238605" y="4268236"/>
                </a:cubicBezTo>
                <a:lnTo>
                  <a:pt x="9241179" y="4252758"/>
                </a:lnTo>
                <a:cubicBezTo>
                  <a:pt x="9242209" y="4246700"/>
                  <a:pt x="9238272" y="4239915"/>
                  <a:pt x="9231852" y="4238977"/>
                </a:cubicBezTo>
                <a:cubicBezTo>
                  <a:pt x="9225674" y="4238068"/>
                  <a:pt x="9219163" y="4241824"/>
                  <a:pt x="9218072" y="4248306"/>
                </a:cubicBezTo>
                <a:lnTo>
                  <a:pt x="9215499" y="4263784"/>
                </a:lnTo>
                <a:close/>
                <a:moveTo>
                  <a:pt x="9214863" y="4343022"/>
                </a:moveTo>
                <a:cubicBezTo>
                  <a:pt x="9208957" y="4345355"/>
                  <a:pt x="9205929" y="4352412"/>
                  <a:pt x="9208261" y="4358289"/>
                </a:cubicBezTo>
                <a:cubicBezTo>
                  <a:pt x="9210623" y="4364255"/>
                  <a:pt x="9217588" y="4367224"/>
                  <a:pt x="9223524" y="4364892"/>
                </a:cubicBezTo>
                <a:lnTo>
                  <a:pt x="9230398" y="4362196"/>
                </a:lnTo>
                <a:cubicBezTo>
                  <a:pt x="9236334" y="4359894"/>
                  <a:pt x="9239332" y="4352806"/>
                  <a:pt x="9236999" y="4346930"/>
                </a:cubicBezTo>
                <a:cubicBezTo>
                  <a:pt x="9234638" y="4340962"/>
                  <a:pt x="9227673" y="4337994"/>
                  <a:pt x="9221707" y="4340327"/>
                </a:cubicBezTo>
                <a:lnTo>
                  <a:pt x="9214863" y="4343022"/>
                </a:lnTo>
                <a:close/>
                <a:moveTo>
                  <a:pt x="9202022" y="4231313"/>
                </a:moveTo>
                <a:cubicBezTo>
                  <a:pt x="9216952" y="4233797"/>
                  <a:pt x="9218830" y="4210322"/>
                  <a:pt x="9203961" y="4207839"/>
                </a:cubicBezTo>
                <a:cubicBezTo>
                  <a:pt x="9189031" y="4205355"/>
                  <a:pt x="9187153" y="4228829"/>
                  <a:pt x="9202022" y="4231313"/>
                </a:cubicBezTo>
                <a:close/>
                <a:moveTo>
                  <a:pt x="9162291" y="4363347"/>
                </a:moveTo>
                <a:cubicBezTo>
                  <a:pt x="9162200" y="4363529"/>
                  <a:pt x="9162170" y="4363619"/>
                  <a:pt x="9162109" y="4363740"/>
                </a:cubicBezTo>
                <a:cubicBezTo>
                  <a:pt x="9162079" y="4363771"/>
                  <a:pt x="9162049" y="4363801"/>
                  <a:pt x="9162019" y="4363862"/>
                </a:cubicBezTo>
                <a:cubicBezTo>
                  <a:pt x="9161958" y="4363892"/>
                  <a:pt x="9161958" y="4363892"/>
                  <a:pt x="9161898" y="4363923"/>
                </a:cubicBezTo>
                <a:cubicBezTo>
                  <a:pt x="9161170" y="4364225"/>
                  <a:pt x="9160444" y="4364468"/>
                  <a:pt x="9159687" y="4364619"/>
                </a:cubicBezTo>
                <a:cubicBezTo>
                  <a:pt x="9153570" y="4366315"/>
                  <a:pt x="9151026" y="4374584"/>
                  <a:pt x="9153236" y="4379976"/>
                </a:cubicBezTo>
                <a:cubicBezTo>
                  <a:pt x="9155871" y="4386397"/>
                  <a:pt x="9162412" y="4388124"/>
                  <a:pt x="9168591" y="4386428"/>
                </a:cubicBezTo>
                <a:cubicBezTo>
                  <a:pt x="9175646" y="4384459"/>
                  <a:pt x="9180855" y="4379219"/>
                  <a:pt x="9183913" y="4372737"/>
                </a:cubicBezTo>
                <a:cubicBezTo>
                  <a:pt x="9186548" y="4367163"/>
                  <a:pt x="9183610" y="4359470"/>
                  <a:pt x="9177827" y="4357228"/>
                </a:cubicBezTo>
                <a:cubicBezTo>
                  <a:pt x="9171679" y="4354896"/>
                  <a:pt x="9165107" y="4357380"/>
                  <a:pt x="9162291" y="4363347"/>
                </a:cubicBezTo>
                <a:close/>
                <a:moveTo>
                  <a:pt x="9151208" y="4361863"/>
                </a:moveTo>
                <a:cubicBezTo>
                  <a:pt x="9165047" y="4367921"/>
                  <a:pt x="9171467" y="4345234"/>
                  <a:pt x="9157779" y="4339236"/>
                </a:cubicBezTo>
                <a:cubicBezTo>
                  <a:pt x="9143910" y="4333178"/>
                  <a:pt x="9137520" y="4355865"/>
                  <a:pt x="9151208" y="4361863"/>
                </a:cubicBezTo>
                <a:close/>
                <a:moveTo>
                  <a:pt x="9147271" y="4457306"/>
                </a:moveTo>
                <a:lnTo>
                  <a:pt x="9152055" y="4459396"/>
                </a:lnTo>
                <a:cubicBezTo>
                  <a:pt x="9157688" y="4461880"/>
                  <a:pt x="9165198" y="4459851"/>
                  <a:pt x="9167742" y="4453853"/>
                </a:cubicBezTo>
                <a:cubicBezTo>
                  <a:pt x="9169286" y="4450188"/>
                  <a:pt x="9168862" y="4446008"/>
                  <a:pt x="9166924" y="4442676"/>
                </a:cubicBezTo>
                <a:cubicBezTo>
                  <a:pt x="9168045" y="4442101"/>
                  <a:pt x="9169286" y="4441646"/>
                  <a:pt x="9170135" y="4440677"/>
                </a:cubicBezTo>
                <a:cubicBezTo>
                  <a:pt x="9174162" y="4440374"/>
                  <a:pt x="9177978" y="4438254"/>
                  <a:pt x="9179734" y="4434286"/>
                </a:cubicBezTo>
                <a:lnTo>
                  <a:pt x="9180855" y="4431742"/>
                </a:lnTo>
                <a:cubicBezTo>
                  <a:pt x="9181309" y="4431984"/>
                  <a:pt x="9181551" y="4432378"/>
                  <a:pt x="9182066" y="4432590"/>
                </a:cubicBezTo>
                <a:cubicBezTo>
                  <a:pt x="9195936" y="4438678"/>
                  <a:pt x="9204142" y="4416597"/>
                  <a:pt x="9190273" y="4410508"/>
                </a:cubicBezTo>
                <a:cubicBezTo>
                  <a:pt x="9184549" y="4407994"/>
                  <a:pt x="9179886" y="4410417"/>
                  <a:pt x="9177251" y="4414386"/>
                </a:cubicBezTo>
                <a:cubicBezTo>
                  <a:pt x="9176948" y="4414204"/>
                  <a:pt x="9176736" y="4413901"/>
                  <a:pt x="9176403" y="4413749"/>
                </a:cubicBezTo>
                <a:cubicBezTo>
                  <a:pt x="9174556" y="4412962"/>
                  <a:pt x="9172497" y="4412659"/>
                  <a:pt x="9170468" y="4412780"/>
                </a:cubicBezTo>
                <a:cubicBezTo>
                  <a:pt x="9170407" y="4408903"/>
                  <a:pt x="9168681" y="4405268"/>
                  <a:pt x="9164835" y="4403057"/>
                </a:cubicBezTo>
                <a:cubicBezTo>
                  <a:pt x="9159778" y="4400149"/>
                  <a:pt x="9151329" y="4401542"/>
                  <a:pt x="9148754" y="4407419"/>
                </a:cubicBezTo>
                <a:lnTo>
                  <a:pt x="9146665" y="4412205"/>
                </a:lnTo>
                <a:cubicBezTo>
                  <a:pt x="9144121" y="4418020"/>
                  <a:pt x="9145060" y="4424835"/>
                  <a:pt x="9150995" y="4428258"/>
                </a:cubicBezTo>
                <a:cubicBezTo>
                  <a:pt x="9151208" y="4428379"/>
                  <a:pt x="9151450" y="4428440"/>
                  <a:pt x="9151662" y="4428561"/>
                </a:cubicBezTo>
                <a:cubicBezTo>
                  <a:pt x="9151147" y="4430742"/>
                  <a:pt x="9151268" y="4433014"/>
                  <a:pt x="9151844" y="4435225"/>
                </a:cubicBezTo>
                <a:cubicBezTo>
                  <a:pt x="9147604" y="4435407"/>
                  <a:pt x="9143455" y="4437497"/>
                  <a:pt x="9141699" y="4441616"/>
                </a:cubicBezTo>
                <a:cubicBezTo>
                  <a:pt x="9139306" y="4447341"/>
                  <a:pt x="9141244" y="4454671"/>
                  <a:pt x="9147271" y="4457306"/>
                </a:cubicBezTo>
                <a:close/>
                <a:moveTo>
                  <a:pt x="9134067" y="4491443"/>
                </a:moveTo>
                <a:cubicBezTo>
                  <a:pt x="9140730" y="4493260"/>
                  <a:pt x="9146211" y="4489898"/>
                  <a:pt x="9148876" y="4483840"/>
                </a:cubicBezTo>
                <a:lnTo>
                  <a:pt x="9150966" y="4479054"/>
                </a:lnTo>
                <a:cubicBezTo>
                  <a:pt x="9153449" y="4473390"/>
                  <a:pt x="9149088" y="4465787"/>
                  <a:pt x="9143364" y="4464243"/>
                </a:cubicBezTo>
                <a:cubicBezTo>
                  <a:pt x="9136702" y="4462395"/>
                  <a:pt x="9131221" y="4465787"/>
                  <a:pt x="9128555" y="4471845"/>
                </a:cubicBezTo>
                <a:lnTo>
                  <a:pt x="9126466" y="4476631"/>
                </a:lnTo>
                <a:cubicBezTo>
                  <a:pt x="9123983" y="4482265"/>
                  <a:pt x="9128374" y="4489868"/>
                  <a:pt x="9134067" y="4491443"/>
                </a:cubicBezTo>
                <a:close/>
                <a:moveTo>
                  <a:pt x="9109871" y="4514130"/>
                </a:moveTo>
                <a:cubicBezTo>
                  <a:pt x="9103329" y="4514766"/>
                  <a:pt x="9096697" y="4516675"/>
                  <a:pt x="9093791" y="4521460"/>
                </a:cubicBezTo>
                <a:cubicBezTo>
                  <a:pt x="9089672" y="4528276"/>
                  <a:pt x="9087643" y="4538847"/>
                  <a:pt x="9091429" y="4546177"/>
                </a:cubicBezTo>
                <a:cubicBezTo>
                  <a:pt x="9083645" y="4549993"/>
                  <a:pt x="9081011" y="4563230"/>
                  <a:pt x="9091429" y="4567774"/>
                </a:cubicBezTo>
                <a:cubicBezTo>
                  <a:pt x="9099999" y="4571529"/>
                  <a:pt x="9106843" y="4564715"/>
                  <a:pt x="9107539" y="4557536"/>
                </a:cubicBezTo>
                <a:cubicBezTo>
                  <a:pt x="9107690" y="4557566"/>
                  <a:pt x="9107842" y="4557657"/>
                  <a:pt x="9107994" y="4557717"/>
                </a:cubicBezTo>
                <a:cubicBezTo>
                  <a:pt x="9108629" y="4561595"/>
                  <a:pt x="9111143" y="4564987"/>
                  <a:pt x="9115110" y="4566744"/>
                </a:cubicBezTo>
                <a:lnTo>
                  <a:pt x="9124680" y="4570954"/>
                </a:lnTo>
                <a:cubicBezTo>
                  <a:pt x="9128828" y="4572771"/>
                  <a:pt x="9134037" y="4571469"/>
                  <a:pt x="9137307" y="4568349"/>
                </a:cubicBezTo>
                <a:cubicBezTo>
                  <a:pt x="9135642" y="4573983"/>
                  <a:pt x="9137671" y="4580223"/>
                  <a:pt x="9145120" y="4581465"/>
                </a:cubicBezTo>
                <a:cubicBezTo>
                  <a:pt x="9146150" y="4581646"/>
                  <a:pt x="9147029" y="4581344"/>
                  <a:pt x="9147968" y="4581283"/>
                </a:cubicBezTo>
                <a:cubicBezTo>
                  <a:pt x="9148210" y="4582161"/>
                  <a:pt x="9148300" y="4583040"/>
                  <a:pt x="9148785" y="4583888"/>
                </a:cubicBezTo>
                <a:cubicBezTo>
                  <a:pt x="9151631" y="4588947"/>
                  <a:pt x="9159596" y="4592127"/>
                  <a:pt x="9164805" y="4588431"/>
                </a:cubicBezTo>
                <a:lnTo>
                  <a:pt x="9170831" y="4584130"/>
                </a:lnTo>
                <a:cubicBezTo>
                  <a:pt x="9171497" y="4583646"/>
                  <a:pt x="9171982" y="4583040"/>
                  <a:pt x="9172557" y="4582464"/>
                </a:cubicBezTo>
                <a:cubicBezTo>
                  <a:pt x="9172709" y="4584312"/>
                  <a:pt x="9172769" y="4586190"/>
                  <a:pt x="9173890" y="4587856"/>
                </a:cubicBezTo>
                <a:cubicBezTo>
                  <a:pt x="9177312" y="4593005"/>
                  <a:pt x="9185004" y="4594853"/>
                  <a:pt x="9190182" y="4591158"/>
                </a:cubicBezTo>
                <a:lnTo>
                  <a:pt x="9196208" y="4586857"/>
                </a:lnTo>
                <a:cubicBezTo>
                  <a:pt x="9201387" y="4583161"/>
                  <a:pt x="9203113" y="4575982"/>
                  <a:pt x="9199510" y="4570530"/>
                </a:cubicBezTo>
                <a:cubicBezTo>
                  <a:pt x="9196087" y="4565350"/>
                  <a:pt x="9188396" y="4563533"/>
                  <a:pt x="9183187" y="4567228"/>
                </a:cubicBezTo>
                <a:lnTo>
                  <a:pt x="9179250" y="4570045"/>
                </a:lnTo>
                <a:cubicBezTo>
                  <a:pt x="9184307" y="4563866"/>
                  <a:pt x="9183944" y="4553628"/>
                  <a:pt x="9174162" y="4551993"/>
                </a:cubicBezTo>
                <a:cubicBezTo>
                  <a:pt x="9165835" y="4550599"/>
                  <a:pt x="9160110" y="4557142"/>
                  <a:pt x="9159293" y="4563594"/>
                </a:cubicBezTo>
                <a:lnTo>
                  <a:pt x="9158990" y="4563806"/>
                </a:lnTo>
                <a:cubicBezTo>
                  <a:pt x="9157749" y="4561383"/>
                  <a:pt x="9155477" y="4559474"/>
                  <a:pt x="9151753" y="4558868"/>
                </a:cubicBezTo>
                <a:cubicBezTo>
                  <a:pt x="9146695" y="4558020"/>
                  <a:pt x="9142668" y="4560201"/>
                  <a:pt x="9140033" y="4563412"/>
                </a:cubicBezTo>
                <a:cubicBezTo>
                  <a:pt x="9140426" y="4561837"/>
                  <a:pt x="9140699" y="4560262"/>
                  <a:pt x="9140548" y="4558747"/>
                </a:cubicBezTo>
                <a:cubicBezTo>
                  <a:pt x="9143637" y="4557172"/>
                  <a:pt x="9146393" y="4554900"/>
                  <a:pt x="9148573" y="4551629"/>
                </a:cubicBezTo>
                <a:cubicBezTo>
                  <a:pt x="9151995" y="4546571"/>
                  <a:pt x="9152540" y="4540846"/>
                  <a:pt x="9151147" y="4535515"/>
                </a:cubicBezTo>
                <a:cubicBezTo>
                  <a:pt x="9152479" y="4534455"/>
                  <a:pt x="9153600" y="4533092"/>
                  <a:pt x="9154357" y="4531395"/>
                </a:cubicBezTo>
                <a:lnTo>
                  <a:pt x="9156447" y="4526609"/>
                </a:lnTo>
                <a:cubicBezTo>
                  <a:pt x="9157022" y="4525307"/>
                  <a:pt x="9157325" y="4523883"/>
                  <a:pt x="9157385" y="4522429"/>
                </a:cubicBezTo>
                <a:cubicBezTo>
                  <a:pt x="9158293" y="4526731"/>
                  <a:pt x="9161928" y="4530638"/>
                  <a:pt x="9165864" y="4531789"/>
                </a:cubicBezTo>
                <a:cubicBezTo>
                  <a:pt x="9172648" y="4533728"/>
                  <a:pt x="9177857" y="4529548"/>
                  <a:pt x="9180431" y="4523702"/>
                </a:cubicBezTo>
                <a:lnTo>
                  <a:pt x="9182521" y="4518916"/>
                </a:lnTo>
                <a:cubicBezTo>
                  <a:pt x="9185064" y="4513100"/>
                  <a:pt x="9179976" y="4505952"/>
                  <a:pt x="9174465" y="4504377"/>
                </a:cubicBezTo>
                <a:cubicBezTo>
                  <a:pt x="9167681" y="4502438"/>
                  <a:pt x="9162473" y="4506588"/>
                  <a:pt x="9159899" y="4512434"/>
                </a:cubicBezTo>
                <a:lnTo>
                  <a:pt x="9157809" y="4517220"/>
                </a:lnTo>
                <a:cubicBezTo>
                  <a:pt x="9157506" y="4517947"/>
                  <a:pt x="9157294" y="4518704"/>
                  <a:pt x="9157204" y="4519461"/>
                </a:cubicBezTo>
                <a:cubicBezTo>
                  <a:pt x="9156538" y="4515796"/>
                  <a:pt x="9154327" y="4512464"/>
                  <a:pt x="9150723" y="4510980"/>
                </a:cubicBezTo>
                <a:cubicBezTo>
                  <a:pt x="9145120" y="4508678"/>
                  <a:pt x="9138307" y="4510586"/>
                  <a:pt x="9135460" y="4516099"/>
                </a:cubicBezTo>
                <a:cubicBezTo>
                  <a:pt x="9134461" y="4515736"/>
                  <a:pt x="9133370" y="4515554"/>
                  <a:pt x="9132281" y="4515493"/>
                </a:cubicBezTo>
                <a:cubicBezTo>
                  <a:pt x="9135187" y="4510465"/>
                  <a:pt x="9134734" y="4504074"/>
                  <a:pt x="9127889" y="4501045"/>
                </a:cubicBezTo>
                <a:cubicBezTo>
                  <a:pt x="9117866" y="4496683"/>
                  <a:pt x="9108660" y="4506285"/>
                  <a:pt x="9109871" y="4514130"/>
                </a:cubicBezTo>
                <a:close/>
                <a:moveTo>
                  <a:pt x="9110779" y="4387094"/>
                </a:moveTo>
                <a:cubicBezTo>
                  <a:pt x="9105419" y="4384307"/>
                  <a:pt x="9097485" y="4386276"/>
                  <a:pt x="9094911" y="4392153"/>
                </a:cubicBezTo>
                <a:lnTo>
                  <a:pt x="9092822" y="4396939"/>
                </a:lnTo>
                <a:cubicBezTo>
                  <a:pt x="9090277" y="4402754"/>
                  <a:pt x="9091973" y="4409721"/>
                  <a:pt x="9097879" y="4412780"/>
                </a:cubicBezTo>
                <a:cubicBezTo>
                  <a:pt x="9103239" y="4415567"/>
                  <a:pt x="9111173" y="4413598"/>
                  <a:pt x="9113747" y="4407722"/>
                </a:cubicBezTo>
                <a:lnTo>
                  <a:pt x="9115837" y="4402936"/>
                </a:lnTo>
                <a:cubicBezTo>
                  <a:pt x="9118350" y="4397151"/>
                  <a:pt x="9116685" y="4390154"/>
                  <a:pt x="9110779" y="4387094"/>
                </a:cubicBezTo>
                <a:close/>
                <a:moveTo>
                  <a:pt x="9098969" y="4311975"/>
                </a:moveTo>
                <a:lnTo>
                  <a:pt x="9092065" y="4314671"/>
                </a:lnTo>
                <a:cubicBezTo>
                  <a:pt x="9086159" y="4317003"/>
                  <a:pt x="9083737" y="4324758"/>
                  <a:pt x="9086280" y="4330270"/>
                </a:cubicBezTo>
                <a:cubicBezTo>
                  <a:pt x="9089067" y="4336359"/>
                  <a:pt x="9095941" y="4338388"/>
                  <a:pt x="9101877" y="4336055"/>
                </a:cubicBezTo>
                <a:lnTo>
                  <a:pt x="9108751" y="4333360"/>
                </a:lnTo>
                <a:cubicBezTo>
                  <a:pt x="9114686" y="4331058"/>
                  <a:pt x="9117078" y="4323304"/>
                  <a:pt x="9114535" y="4317761"/>
                </a:cubicBezTo>
                <a:cubicBezTo>
                  <a:pt x="9111810" y="4311703"/>
                  <a:pt x="9104904" y="4309673"/>
                  <a:pt x="9098969" y="4311975"/>
                </a:cubicBezTo>
                <a:close/>
                <a:moveTo>
                  <a:pt x="9085341" y="4275991"/>
                </a:moveTo>
                <a:cubicBezTo>
                  <a:pt x="9089520" y="4277263"/>
                  <a:pt x="9093821" y="4276294"/>
                  <a:pt x="9096910" y="4273658"/>
                </a:cubicBezTo>
                <a:cubicBezTo>
                  <a:pt x="9100362" y="4273568"/>
                  <a:pt x="9103602" y="4272114"/>
                  <a:pt x="9105874" y="4268782"/>
                </a:cubicBezTo>
                <a:cubicBezTo>
                  <a:pt x="9109083" y="4264026"/>
                  <a:pt x="9108447" y="4255333"/>
                  <a:pt x="9102754" y="4252425"/>
                </a:cubicBezTo>
                <a:cubicBezTo>
                  <a:pt x="9097757" y="4249881"/>
                  <a:pt x="9092367" y="4248094"/>
                  <a:pt x="9086947" y="4250729"/>
                </a:cubicBezTo>
                <a:cubicBezTo>
                  <a:pt x="9082585" y="4252819"/>
                  <a:pt x="9079800" y="4256454"/>
                  <a:pt x="9078134" y="4260937"/>
                </a:cubicBezTo>
                <a:cubicBezTo>
                  <a:pt x="9075984" y="4266752"/>
                  <a:pt x="9079315" y="4274173"/>
                  <a:pt x="9085341" y="4275991"/>
                </a:cubicBezTo>
                <a:close/>
                <a:moveTo>
                  <a:pt x="9032739" y="4335419"/>
                </a:moveTo>
                <a:cubicBezTo>
                  <a:pt x="9032952" y="4335874"/>
                  <a:pt x="9033225" y="4336238"/>
                  <a:pt x="9033467" y="4336631"/>
                </a:cubicBezTo>
                <a:cubicBezTo>
                  <a:pt x="9033315" y="4338358"/>
                  <a:pt x="9033254" y="4340084"/>
                  <a:pt x="9033285" y="4341811"/>
                </a:cubicBezTo>
                <a:cubicBezTo>
                  <a:pt x="9033315" y="4343992"/>
                  <a:pt x="9034102" y="4346172"/>
                  <a:pt x="9035284" y="4348081"/>
                </a:cubicBezTo>
                <a:cubicBezTo>
                  <a:pt x="9035041" y="4349626"/>
                  <a:pt x="9035041" y="4351170"/>
                  <a:pt x="9035556" y="4352503"/>
                </a:cubicBezTo>
                <a:cubicBezTo>
                  <a:pt x="9037312" y="4357016"/>
                  <a:pt x="9039099" y="4360954"/>
                  <a:pt x="9043036" y="4363983"/>
                </a:cubicBezTo>
                <a:cubicBezTo>
                  <a:pt x="9044792" y="4365316"/>
                  <a:pt x="9046185" y="4366103"/>
                  <a:pt x="9048396" y="4366891"/>
                </a:cubicBezTo>
                <a:cubicBezTo>
                  <a:pt x="9051121" y="4367830"/>
                  <a:pt x="9051334" y="4369556"/>
                  <a:pt x="9048729" y="4365891"/>
                </a:cubicBezTo>
                <a:cubicBezTo>
                  <a:pt x="9052423" y="4371041"/>
                  <a:pt x="9058814" y="4373736"/>
                  <a:pt x="9064749" y="4370374"/>
                </a:cubicBezTo>
                <a:cubicBezTo>
                  <a:pt x="9067595" y="4368769"/>
                  <a:pt x="9069806" y="4365528"/>
                  <a:pt x="9070533" y="4362075"/>
                </a:cubicBezTo>
                <a:cubicBezTo>
                  <a:pt x="9071866" y="4361439"/>
                  <a:pt x="9073046" y="4360591"/>
                  <a:pt x="9074319" y="4359560"/>
                </a:cubicBezTo>
                <a:cubicBezTo>
                  <a:pt x="9074772" y="4359258"/>
                  <a:pt x="9075258" y="4358985"/>
                  <a:pt x="9075742" y="4358712"/>
                </a:cubicBezTo>
                <a:cubicBezTo>
                  <a:pt x="9077770" y="4357895"/>
                  <a:pt x="9079708" y="4356804"/>
                  <a:pt x="9081738" y="4355956"/>
                </a:cubicBezTo>
                <a:cubicBezTo>
                  <a:pt x="9089248" y="4352867"/>
                  <a:pt x="9088975" y="4343961"/>
                  <a:pt x="9084705" y="4338449"/>
                </a:cubicBezTo>
                <a:cubicBezTo>
                  <a:pt x="9083071" y="4335874"/>
                  <a:pt x="9080375" y="4333996"/>
                  <a:pt x="9076802" y="4333693"/>
                </a:cubicBezTo>
                <a:cubicBezTo>
                  <a:pt x="9076499" y="4333602"/>
                  <a:pt x="9076196" y="4333542"/>
                  <a:pt x="9075923" y="4333451"/>
                </a:cubicBezTo>
                <a:cubicBezTo>
                  <a:pt x="9083373" y="4327059"/>
                  <a:pt x="9081133" y="4311945"/>
                  <a:pt x="9068928" y="4312702"/>
                </a:cubicBezTo>
                <a:cubicBezTo>
                  <a:pt x="9060842" y="4313217"/>
                  <a:pt x="9051545" y="4312399"/>
                  <a:pt x="9044308" y="4316640"/>
                </a:cubicBezTo>
                <a:cubicBezTo>
                  <a:pt x="9043339" y="4317215"/>
                  <a:pt x="9042491" y="4317851"/>
                  <a:pt x="9041673" y="4318518"/>
                </a:cubicBezTo>
                <a:lnTo>
                  <a:pt x="9038463" y="4319790"/>
                </a:lnTo>
                <a:cubicBezTo>
                  <a:pt x="9032497" y="4322092"/>
                  <a:pt x="9030166" y="4329907"/>
                  <a:pt x="9032739" y="4335419"/>
                </a:cubicBezTo>
                <a:close/>
                <a:moveTo>
                  <a:pt x="9036646" y="4408812"/>
                </a:moveTo>
                <a:cubicBezTo>
                  <a:pt x="9050456" y="4414870"/>
                  <a:pt x="9061599" y="4394121"/>
                  <a:pt x="9047700" y="4388033"/>
                </a:cubicBezTo>
                <a:cubicBezTo>
                  <a:pt x="9033890" y="4381975"/>
                  <a:pt x="9022777" y="4402724"/>
                  <a:pt x="9036646" y="4408812"/>
                </a:cubicBezTo>
                <a:close/>
                <a:moveTo>
                  <a:pt x="9029862" y="4555203"/>
                </a:moveTo>
                <a:cubicBezTo>
                  <a:pt x="9021110" y="4551356"/>
                  <a:pt x="9013025" y="4558263"/>
                  <a:pt x="9011965" y="4565290"/>
                </a:cubicBezTo>
                <a:cubicBezTo>
                  <a:pt x="9011269" y="4559929"/>
                  <a:pt x="9007514" y="4555840"/>
                  <a:pt x="9001911" y="4554840"/>
                </a:cubicBezTo>
                <a:cubicBezTo>
                  <a:pt x="8994613" y="4553537"/>
                  <a:pt x="8985770" y="4552901"/>
                  <a:pt x="8979350" y="4557233"/>
                </a:cubicBezTo>
                <a:cubicBezTo>
                  <a:pt x="8978411" y="4557566"/>
                  <a:pt x="8977503" y="4557990"/>
                  <a:pt x="8976655" y="4558505"/>
                </a:cubicBezTo>
                <a:cubicBezTo>
                  <a:pt x="8972446" y="4561019"/>
                  <a:pt x="8970023" y="4565653"/>
                  <a:pt x="8970811" y="4570651"/>
                </a:cubicBezTo>
                <a:cubicBezTo>
                  <a:pt x="8971598" y="4575649"/>
                  <a:pt x="8974929" y="4577982"/>
                  <a:pt x="8978987" y="4580283"/>
                </a:cubicBezTo>
                <a:cubicBezTo>
                  <a:pt x="8975837" y="4578466"/>
                  <a:pt x="8979290" y="4580556"/>
                  <a:pt x="8979865" y="4580980"/>
                </a:cubicBezTo>
                <a:cubicBezTo>
                  <a:pt x="8980652" y="4581525"/>
                  <a:pt x="8981349" y="4582161"/>
                  <a:pt x="8982136" y="4582707"/>
                </a:cubicBezTo>
                <a:cubicBezTo>
                  <a:pt x="8982257" y="4582798"/>
                  <a:pt x="8982318" y="4582858"/>
                  <a:pt x="8982409" y="4582949"/>
                </a:cubicBezTo>
                <a:cubicBezTo>
                  <a:pt x="8982621" y="4583191"/>
                  <a:pt x="8982833" y="4583403"/>
                  <a:pt x="8983014" y="4583646"/>
                </a:cubicBezTo>
                <a:cubicBezTo>
                  <a:pt x="8984256" y="4589401"/>
                  <a:pt x="8990374" y="4593399"/>
                  <a:pt x="8996097" y="4592521"/>
                </a:cubicBezTo>
                <a:cubicBezTo>
                  <a:pt x="9002638" y="4591521"/>
                  <a:pt x="9006605" y="4585433"/>
                  <a:pt x="9005939" y="4579102"/>
                </a:cubicBezTo>
                <a:cubicBezTo>
                  <a:pt x="9005878" y="4578436"/>
                  <a:pt x="9005636" y="4577830"/>
                  <a:pt x="9005485" y="4577224"/>
                </a:cubicBezTo>
                <a:cubicBezTo>
                  <a:pt x="9008816" y="4575619"/>
                  <a:pt x="9011421" y="4572469"/>
                  <a:pt x="9012086" y="4568925"/>
                </a:cubicBezTo>
                <a:cubicBezTo>
                  <a:pt x="9012692" y="4571560"/>
                  <a:pt x="9014540" y="4573983"/>
                  <a:pt x="9017991" y="4575498"/>
                </a:cubicBezTo>
                <a:cubicBezTo>
                  <a:pt x="9031650" y="4581495"/>
                  <a:pt x="9043732" y="4561292"/>
                  <a:pt x="9029862" y="4555203"/>
                </a:cubicBezTo>
                <a:close/>
                <a:moveTo>
                  <a:pt x="9022140" y="4405359"/>
                </a:moveTo>
                <a:cubicBezTo>
                  <a:pt x="9008271" y="4399271"/>
                  <a:pt x="8998611" y="4420746"/>
                  <a:pt x="9012510" y="4426835"/>
                </a:cubicBezTo>
                <a:cubicBezTo>
                  <a:pt x="9026380" y="4432893"/>
                  <a:pt x="9036010" y="4411417"/>
                  <a:pt x="9022140" y="4405359"/>
                </a:cubicBezTo>
                <a:close/>
                <a:moveTo>
                  <a:pt x="8991827" y="4329392"/>
                </a:moveTo>
                <a:cubicBezTo>
                  <a:pt x="8990948" y="4335692"/>
                  <a:pt x="8996823" y="4341508"/>
                  <a:pt x="9002850" y="4341871"/>
                </a:cubicBezTo>
                <a:cubicBezTo>
                  <a:pt x="9008392" y="4342235"/>
                  <a:pt x="9012541" y="4338751"/>
                  <a:pt x="9014358" y="4334026"/>
                </a:cubicBezTo>
                <a:cubicBezTo>
                  <a:pt x="9018537" y="4333390"/>
                  <a:pt x="9022232" y="4330876"/>
                  <a:pt x="9023745" y="4326393"/>
                </a:cubicBezTo>
                <a:cubicBezTo>
                  <a:pt x="9025623" y="4320789"/>
                  <a:pt x="9022534" y="4312945"/>
                  <a:pt x="9016326" y="4311491"/>
                </a:cubicBezTo>
                <a:cubicBezTo>
                  <a:pt x="9010269" y="4310097"/>
                  <a:pt x="9003940" y="4310128"/>
                  <a:pt x="8998943" y="4314398"/>
                </a:cubicBezTo>
                <a:cubicBezTo>
                  <a:pt x="8994340" y="4318306"/>
                  <a:pt x="8992615" y="4323637"/>
                  <a:pt x="8991827" y="4329392"/>
                </a:cubicBezTo>
                <a:close/>
                <a:moveTo>
                  <a:pt x="8975989" y="4475965"/>
                </a:moveTo>
                <a:lnTo>
                  <a:pt x="8973899" y="4480751"/>
                </a:lnTo>
                <a:cubicBezTo>
                  <a:pt x="8971356" y="4486566"/>
                  <a:pt x="8974293" y="4493715"/>
                  <a:pt x="8980107" y="4496198"/>
                </a:cubicBezTo>
                <a:cubicBezTo>
                  <a:pt x="8986012" y="4498713"/>
                  <a:pt x="8993008" y="4495865"/>
                  <a:pt x="8995552" y="4490019"/>
                </a:cubicBezTo>
                <a:lnTo>
                  <a:pt x="8997641" y="4485233"/>
                </a:lnTo>
                <a:cubicBezTo>
                  <a:pt x="9000185" y="4479418"/>
                  <a:pt x="8997247" y="4472270"/>
                  <a:pt x="8991463" y="4469786"/>
                </a:cubicBezTo>
                <a:cubicBezTo>
                  <a:pt x="8985528" y="4467241"/>
                  <a:pt x="8978563" y="4470119"/>
                  <a:pt x="8975989" y="4475965"/>
                </a:cubicBezTo>
                <a:close/>
                <a:moveTo>
                  <a:pt x="8969144" y="4405086"/>
                </a:moveTo>
                <a:cubicBezTo>
                  <a:pt x="8962422" y="4403087"/>
                  <a:pt x="8957092" y="4407207"/>
                  <a:pt x="8954518" y="4413053"/>
                </a:cubicBezTo>
                <a:lnTo>
                  <a:pt x="8952429" y="4417839"/>
                </a:lnTo>
                <a:cubicBezTo>
                  <a:pt x="8949885" y="4423654"/>
                  <a:pt x="8954851" y="4430833"/>
                  <a:pt x="8960393" y="4432469"/>
                </a:cubicBezTo>
                <a:cubicBezTo>
                  <a:pt x="8967116" y="4434437"/>
                  <a:pt x="8972446" y="4430348"/>
                  <a:pt x="8975019" y="4424502"/>
                </a:cubicBezTo>
                <a:lnTo>
                  <a:pt x="8977109" y="4419717"/>
                </a:lnTo>
                <a:cubicBezTo>
                  <a:pt x="8979653" y="4413870"/>
                  <a:pt x="8974687" y="4406722"/>
                  <a:pt x="8969144" y="4405086"/>
                </a:cubicBezTo>
                <a:close/>
                <a:moveTo>
                  <a:pt x="8943192" y="4360469"/>
                </a:moveTo>
                <a:lnTo>
                  <a:pt x="8936894" y="4374857"/>
                </a:lnTo>
                <a:cubicBezTo>
                  <a:pt x="8934410" y="4380491"/>
                  <a:pt x="8936590" y="4388033"/>
                  <a:pt x="8942556" y="4390517"/>
                </a:cubicBezTo>
                <a:cubicBezTo>
                  <a:pt x="8948340" y="4392910"/>
                  <a:pt x="8955548" y="4390881"/>
                  <a:pt x="8958212" y="4384853"/>
                </a:cubicBezTo>
                <a:lnTo>
                  <a:pt x="8964512" y="4370465"/>
                </a:lnTo>
                <a:cubicBezTo>
                  <a:pt x="8966995" y="4364831"/>
                  <a:pt x="8964815" y="4357289"/>
                  <a:pt x="8958848" y="4354805"/>
                </a:cubicBezTo>
                <a:cubicBezTo>
                  <a:pt x="8953065" y="4352412"/>
                  <a:pt x="8945857" y="4354442"/>
                  <a:pt x="8943192" y="4360469"/>
                </a:cubicBezTo>
                <a:close/>
                <a:moveTo>
                  <a:pt x="8931806" y="4340054"/>
                </a:moveTo>
                <a:cubicBezTo>
                  <a:pt x="8945675" y="4346112"/>
                  <a:pt x="8953246" y="4323819"/>
                  <a:pt x="8939406" y="4317791"/>
                </a:cubicBezTo>
                <a:cubicBezTo>
                  <a:pt x="8925567" y="4311703"/>
                  <a:pt x="8917996" y="4333996"/>
                  <a:pt x="8931806" y="4340054"/>
                </a:cubicBezTo>
                <a:close/>
                <a:moveTo>
                  <a:pt x="8911122" y="4473814"/>
                </a:moveTo>
                <a:cubicBezTo>
                  <a:pt x="8908821" y="4474723"/>
                  <a:pt x="8906519" y="4475601"/>
                  <a:pt x="8904218" y="4476510"/>
                </a:cubicBezTo>
                <a:cubicBezTo>
                  <a:pt x="8898464" y="4478752"/>
                  <a:pt x="8896495" y="4487505"/>
                  <a:pt x="8899493" y="4492473"/>
                </a:cubicBezTo>
                <a:cubicBezTo>
                  <a:pt x="8903127" y="4498501"/>
                  <a:pt x="8909305" y="4499591"/>
                  <a:pt x="8915453" y="4497168"/>
                </a:cubicBezTo>
                <a:lnTo>
                  <a:pt x="8922357" y="4494472"/>
                </a:lnTo>
                <a:cubicBezTo>
                  <a:pt x="8928111" y="4492231"/>
                  <a:pt x="8930080" y="4483477"/>
                  <a:pt x="8927082" y="4478509"/>
                </a:cubicBezTo>
                <a:cubicBezTo>
                  <a:pt x="8923448" y="4472512"/>
                  <a:pt x="8917270" y="4471391"/>
                  <a:pt x="8911122" y="4473814"/>
                </a:cubicBezTo>
                <a:close/>
                <a:moveTo>
                  <a:pt x="8892437" y="4457700"/>
                </a:moveTo>
                <a:cubicBezTo>
                  <a:pt x="8906125" y="4463697"/>
                  <a:pt x="8918420" y="4443615"/>
                  <a:pt x="8904550" y="4437527"/>
                </a:cubicBezTo>
                <a:cubicBezTo>
                  <a:pt x="8890863" y="4431530"/>
                  <a:pt x="8878567" y="4451642"/>
                  <a:pt x="8892437" y="4457700"/>
                </a:cubicBezTo>
                <a:close/>
                <a:moveTo>
                  <a:pt x="8888379" y="4604394"/>
                </a:moveTo>
                <a:cubicBezTo>
                  <a:pt x="8902219" y="4610452"/>
                  <a:pt x="8909094" y="4587947"/>
                  <a:pt x="8895345" y="4581919"/>
                </a:cubicBezTo>
                <a:cubicBezTo>
                  <a:pt x="8881505" y="4575861"/>
                  <a:pt x="8874631" y="4598366"/>
                  <a:pt x="8888379" y="4604394"/>
                </a:cubicBezTo>
                <a:close/>
                <a:moveTo>
                  <a:pt x="8875661" y="4657493"/>
                </a:moveTo>
                <a:cubicBezTo>
                  <a:pt x="8875690" y="4664459"/>
                  <a:pt x="8880415" y="4668851"/>
                  <a:pt x="8887017" y="4669821"/>
                </a:cubicBezTo>
                <a:lnTo>
                  <a:pt x="8892226" y="4670548"/>
                </a:lnTo>
                <a:cubicBezTo>
                  <a:pt x="8898373" y="4671426"/>
                  <a:pt x="8904581" y="4665126"/>
                  <a:pt x="8904550" y="4659189"/>
                </a:cubicBezTo>
                <a:cubicBezTo>
                  <a:pt x="8904521" y="4652222"/>
                  <a:pt x="8899796" y="4647800"/>
                  <a:pt x="8893194" y="4646861"/>
                </a:cubicBezTo>
                <a:lnTo>
                  <a:pt x="8887986" y="4646134"/>
                </a:lnTo>
                <a:cubicBezTo>
                  <a:pt x="8881808" y="4645255"/>
                  <a:pt x="8875630" y="4651555"/>
                  <a:pt x="8875661" y="4657493"/>
                </a:cubicBezTo>
                <a:close/>
                <a:moveTo>
                  <a:pt x="8864971" y="4534334"/>
                </a:moveTo>
                <a:lnTo>
                  <a:pt x="8860186" y="4532244"/>
                </a:lnTo>
                <a:cubicBezTo>
                  <a:pt x="8854372" y="4529699"/>
                  <a:pt x="8847195" y="4534152"/>
                  <a:pt x="8845347" y="4539786"/>
                </a:cubicBezTo>
                <a:cubicBezTo>
                  <a:pt x="8843227" y="4546328"/>
                  <a:pt x="8847043" y="4552083"/>
                  <a:pt x="8852887" y="4554628"/>
                </a:cubicBezTo>
                <a:lnTo>
                  <a:pt x="8857672" y="4556718"/>
                </a:lnTo>
                <a:cubicBezTo>
                  <a:pt x="8863487" y="4559262"/>
                  <a:pt x="8870664" y="4554809"/>
                  <a:pt x="8872511" y="4549176"/>
                </a:cubicBezTo>
                <a:cubicBezTo>
                  <a:pt x="8874631" y="4542664"/>
                  <a:pt x="8870815" y="4536908"/>
                  <a:pt x="8864971" y="4534334"/>
                </a:cubicBezTo>
                <a:close/>
                <a:moveTo>
                  <a:pt x="8840108" y="4491958"/>
                </a:moveTo>
                <a:lnTo>
                  <a:pt x="8844892" y="4494048"/>
                </a:lnTo>
                <a:cubicBezTo>
                  <a:pt x="8850707" y="4496592"/>
                  <a:pt x="8857915" y="4492473"/>
                  <a:pt x="8859883" y="4486809"/>
                </a:cubicBezTo>
                <a:cubicBezTo>
                  <a:pt x="8862124" y="4480417"/>
                  <a:pt x="8858490" y="4474360"/>
                  <a:pt x="8852645" y="4471815"/>
                </a:cubicBezTo>
                <a:lnTo>
                  <a:pt x="8847861" y="4469725"/>
                </a:lnTo>
                <a:cubicBezTo>
                  <a:pt x="8842046" y="4467181"/>
                  <a:pt x="8834838" y="4471300"/>
                  <a:pt x="8832870" y="4476964"/>
                </a:cubicBezTo>
                <a:cubicBezTo>
                  <a:pt x="8830630" y="4483326"/>
                  <a:pt x="8834264" y="4489383"/>
                  <a:pt x="8840108" y="4491958"/>
                </a:cubicBezTo>
                <a:close/>
                <a:moveTo>
                  <a:pt x="8810885" y="4626415"/>
                </a:moveTo>
                <a:cubicBezTo>
                  <a:pt x="8808734" y="4641530"/>
                  <a:pt x="8832355" y="4643529"/>
                  <a:pt x="8834506" y="4628444"/>
                </a:cubicBezTo>
                <a:cubicBezTo>
                  <a:pt x="8836655" y="4613330"/>
                  <a:pt x="8813034" y="4611331"/>
                  <a:pt x="8810885" y="4626415"/>
                </a:cubicBezTo>
                <a:close/>
                <a:moveTo>
                  <a:pt x="8816184" y="4679786"/>
                </a:moveTo>
                <a:cubicBezTo>
                  <a:pt x="8826572" y="4668669"/>
                  <a:pt x="8810218" y="4651495"/>
                  <a:pt x="8799771" y="4662672"/>
                </a:cubicBezTo>
                <a:cubicBezTo>
                  <a:pt x="8789414" y="4673789"/>
                  <a:pt x="8805736" y="4690963"/>
                  <a:pt x="8816184" y="4679786"/>
                </a:cubicBezTo>
                <a:close/>
                <a:moveTo>
                  <a:pt x="8794047" y="4720374"/>
                </a:moveTo>
                <a:cubicBezTo>
                  <a:pt x="8794138" y="4722858"/>
                  <a:pt x="8794199" y="4725342"/>
                  <a:pt x="8794289" y="4727826"/>
                </a:cubicBezTo>
                <a:cubicBezTo>
                  <a:pt x="8794501" y="4734217"/>
                  <a:pt x="8800407" y="4739397"/>
                  <a:pt x="8806736" y="4739093"/>
                </a:cubicBezTo>
                <a:cubicBezTo>
                  <a:pt x="8813247" y="4738761"/>
                  <a:pt x="8818183" y="4733066"/>
                  <a:pt x="8817971" y="4726644"/>
                </a:cubicBezTo>
                <a:cubicBezTo>
                  <a:pt x="8817941" y="4725645"/>
                  <a:pt x="8817910" y="4724645"/>
                  <a:pt x="8817880" y="4723646"/>
                </a:cubicBezTo>
                <a:cubicBezTo>
                  <a:pt x="8818183" y="4723706"/>
                  <a:pt x="8818456" y="4723948"/>
                  <a:pt x="8818788" y="4724009"/>
                </a:cubicBezTo>
                <a:lnTo>
                  <a:pt x="8823997" y="4724766"/>
                </a:lnTo>
                <a:cubicBezTo>
                  <a:pt x="8830327" y="4725675"/>
                  <a:pt x="8836655" y="4722162"/>
                  <a:pt x="8838049" y="4715589"/>
                </a:cubicBezTo>
                <a:cubicBezTo>
                  <a:pt x="8839321" y="4709621"/>
                  <a:pt x="8835232" y="4702443"/>
                  <a:pt x="8828873" y="4701534"/>
                </a:cubicBezTo>
                <a:lnTo>
                  <a:pt x="8823664" y="4700807"/>
                </a:lnTo>
                <a:cubicBezTo>
                  <a:pt x="8817759" y="4699959"/>
                  <a:pt x="8812005" y="4703079"/>
                  <a:pt x="8810128" y="4708803"/>
                </a:cubicBezTo>
                <a:cubicBezTo>
                  <a:pt x="8808613" y="4708198"/>
                  <a:pt x="8806978" y="4707865"/>
                  <a:pt x="8805313" y="4707955"/>
                </a:cubicBezTo>
                <a:cubicBezTo>
                  <a:pt x="8798772" y="4708258"/>
                  <a:pt x="8793836" y="4713953"/>
                  <a:pt x="8794047" y="4720374"/>
                </a:cubicBezTo>
                <a:close/>
                <a:moveTo>
                  <a:pt x="8752438" y="4628141"/>
                </a:moveTo>
                <a:cubicBezTo>
                  <a:pt x="8756103" y="4632594"/>
                  <a:pt x="8764733" y="4634442"/>
                  <a:pt x="8769124" y="4629717"/>
                </a:cubicBezTo>
                <a:lnTo>
                  <a:pt x="8772728" y="4625870"/>
                </a:lnTo>
                <a:cubicBezTo>
                  <a:pt x="8777119" y="4621205"/>
                  <a:pt x="8778754" y="4614572"/>
                  <a:pt x="8774302" y="4609180"/>
                </a:cubicBezTo>
                <a:cubicBezTo>
                  <a:pt x="8770638" y="4604727"/>
                  <a:pt x="8762007" y="4602880"/>
                  <a:pt x="8757617" y="4607605"/>
                </a:cubicBezTo>
                <a:lnTo>
                  <a:pt x="8754013" y="4611452"/>
                </a:lnTo>
                <a:cubicBezTo>
                  <a:pt x="8749652" y="4616116"/>
                  <a:pt x="8747987" y="4622750"/>
                  <a:pt x="8752438" y="4628141"/>
                </a:cubicBezTo>
                <a:close/>
                <a:moveTo>
                  <a:pt x="8750470" y="4677211"/>
                </a:moveTo>
                <a:cubicBezTo>
                  <a:pt x="8748319" y="4692295"/>
                  <a:pt x="8772061" y="4692386"/>
                  <a:pt x="8774181" y="4677484"/>
                </a:cubicBezTo>
                <a:cubicBezTo>
                  <a:pt x="8776332" y="4662430"/>
                  <a:pt x="8752620" y="4662339"/>
                  <a:pt x="8750470" y="4677211"/>
                </a:cubicBezTo>
                <a:close/>
                <a:moveTo>
                  <a:pt x="8748683" y="4770656"/>
                </a:moveTo>
                <a:cubicBezTo>
                  <a:pt x="8751348" y="4778349"/>
                  <a:pt x="8753074" y="4787618"/>
                  <a:pt x="8759161" y="4793494"/>
                </a:cubicBezTo>
                <a:cubicBezTo>
                  <a:pt x="8759979" y="4794282"/>
                  <a:pt x="8760826" y="4794918"/>
                  <a:pt x="8761675" y="4795524"/>
                </a:cubicBezTo>
                <a:lnTo>
                  <a:pt x="8763764" y="4798310"/>
                </a:lnTo>
                <a:cubicBezTo>
                  <a:pt x="8767610" y="4803429"/>
                  <a:pt x="8775817" y="4803581"/>
                  <a:pt x="8780481" y="4799613"/>
                </a:cubicBezTo>
                <a:cubicBezTo>
                  <a:pt x="8780844" y="4799280"/>
                  <a:pt x="8781147" y="4798947"/>
                  <a:pt x="8781449" y="4798583"/>
                </a:cubicBezTo>
                <a:cubicBezTo>
                  <a:pt x="8783145" y="4798250"/>
                  <a:pt x="8784871" y="4797886"/>
                  <a:pt x="8786537" y="4797372"/>
                </a:cubicBezTo>
                <a:cubicBezTo>
                  <a:pt x="8788626" y="4796766"/>
                  <a:pt x="8790535" y="4795433"/>
                  <a:pt x="8792079" y="4793736"/>
                </a:cubicBezTo>
                <a:cubicBezTo>
                  <a:pt x="8793654" y="4793555"/>
                  <a:pt x="8795138" y="4793161"/>
                  <a:pt x="8796288" y="4792313"/>
                </a:cubicBezTo>
                <a:cubicBezTo>
                  <a:pt x="8800195" y="4789375"/>
                  <a:pt x="8803556" y="4786618"/>
                  <a:pt x="8805434" y="4781954"/>
                </a:cubicBezTo>
                <a:cubicBezTo>
                  <a:pt x="8806251" y="4779924"/>
                  <a:pt x="8806615" y="4778349"/>
                  <a:pt x="8806766" y="4776078"/>
                </a:cubicBezTo>
                <a:cubicBezTo>
                  <a:pt x="8807826" y="4784589"/>
                  <a:pt x="8820273" y="4791132"/>
                  <a:pt x="8828116" y="4782711"/>
                </a:cubicBezTo>
                <a:cubicBezTo>
                  <a:pt x="8828963" y="4781802"/>
                  <a:pt x="8829328" y="4780864"/>
                  <a:pt x="8829812" y="4779924"/>
                </a:cubicBezTo>
                <a:cubicBezTo>
                  <a:pt x="8835414" y="4787224"/>
                  <a:pt x="8849042" y="4787466"/>
                  <a:pt x="8850677" y="4776017"/>
                </a:cubicBezTo>
                <a:cubicBezTo>
                  <a:pt x="8852706" y="4761872"/>
                  <a:pt x="8832507" y="4756632"/>
                  <a:pt x="8828328" y="4768657"/>
                </a:cubicBezTo>
                <a:cubicBezTo>
                  <a:pt x="8826904" y="4766991"/>
                  <a:pt x="8824966" y="4765840"/>
                  <a:pt x="8822907" y="4764992"/>
                </a:cubicBezTo>
                <a:lnTo>
                  <a:pt x="8826057" y="4762720"/>
                </a:lnTo>
                <a:cubicBezTo>
                  <a:pt x="8831235" y="4759024"/>
                  <a:pt x="8833930" y="4752694"/>
                  <a:pt x="8830599" y="4746696"/>
                </a:cubicBezTo>
                <a:cubicBezTo>
                  <a:pt x="8827753" y="4741638"/>
                  <a:pt x="8819788" y="4738457"/>
                  <a:pt x="8814580" y="4742183"/>
                </a:cubicBezTo>
                <a:lnTo>
                  <a:pt x="8808553" y="4746484"/>
                </a:lnTo>
                <a:cubicBezTo>
                  <a:pt x="8804889" y="4749089"/>
                  <a:pt x="8802617" y="4753057"/>
                  <a:pt x="8802678" y="4757237"/>
                </a:cubicBezTo>
                <a:cubicBezTo>
                  <a:pt x="8800649" y="4756238"/>
                  <a:pt x="8798438" y="4755602"/>
                  <a:pt x="8796137" y="4755723"/>
                </a:cubicBezTo>
                <a:cubicBezTo>
                  <a:pt x="8795167" y="4754602"/>
                  <a:pt x="8794017" y="4753693"/>
                  <a:pt x="8792684" y="4752724"/>
                </a:cubicBezTo>
                <a:cubicBezTo>
                  <a:pt x="8792261" y="4752330"/>
                  <a:pt x="8791867" y="4751967"/>
                  <a:pt x="8791474" y="4751573"/>
                </a:cubicBezTo>
                <a:cubicBezTo>
                  <a:pt x="8790141" y="4749816"/>
                  <a:pt x="8788566" y="4748241"/>
                  <a:pt x="8787203" y="4746484"/>
                </a:cubicBezTo>
                <a:cubicBezTo>
                  <a:pt x="8783236" y="4741395"/>
                  <a:pt x="8777089" y="4742092"/>
                  <a:pt x="8772607" y="4745363"/>
                </a:cubicBezTo>
                <a:cubicBezTo>
                  <a:pt x="8768306" y="4742092"/>
                  <a:pt x="8762249" y="4741274"/>
                  <a:pt x="8757465" y="4746394"/>
                </a:cubicBezTo>
                <a:cubicBezTo>
                  <a:pt x="8754225" y="4749847"/>
                  <a:pt x="8753862" y="4753784"/>
                  <a:pt x="8754922" y="4757298"/>
                </a:cubicBezTo>
                <a:cubicBezTo>
                  <a:pt x="8749955" y="4759327"/>
                  <a:pt x="8746381" y="4764083"/>
                  <a:pt x="8748683" y="4770656"/>
                </a:cubicBezTo>
                <a:close/>
                <a:moveTo>
                  <a:pt x="8726001" y="4804459"/>
                </a:moveTo>
                <a:cubicBezTo>
                  <a:pt x="8720671" y="4803308"/>
                  <a:pt x="8715553" y="4805519"/>
                  <a:pt x="8712706" y="4810517"/>
                </a:cubicBezTo>
                <a:cubicBezTo>
                  <a:pt x="8709012" y="4816999"/>
                  <a:pt x="8705439" y="4825208"/>
                  <a:pt x="8707407" y="4832750"/>
                </a:cubicBezTo>
                <a:cubicBezTo>
                  <a:pt x="8707407" y="4833749"/>
                  <a:pt x="8707498" y="4834749"/>
                  <a:pt x="8707709" y="4835749"/>
                </a:cubicBezTo>
                <a:cubicBezTo>
                  <a:pt x="8708679" y="4840625"/>
                  <a:pt x="8712253" y="4844472"/>
                  <a:pt x="8717279" y="4845381"/>
                </a:cubicBezTo>
                <a:cubicBezTo>
                  <a:pt x="8722276" y="4846289"/>
                  <a:pt x="8725637" y="4843897"/>
                  <a:pt x="8729181" y="4840868"/>
                </a:cubicBezTo>
                <a:cubicBezTo>
                  <a:pt x="8726394" y="4843261"/>
                  <a:pt x="8729544" y="4840686"/>
                  <a:pt x="8730120" y="4840262"/>
                </a:cubicBezTo>
                <a:cubicBezTo>
                  <a:pt x="8730907" y="4839717"/>
                  <a:pt x="8731724" y="4839232"/>
                  <a:pt x="8732511" y="4838687"/>
                </a:cubicBezTo>
                <a:cubicBezTo>
                  <a:pt x="8732663" y="4838626"/>
                  <a:pt x="8732724" y="4838566"/>
                  <a:pt x="8732815" y="4838505"/>
                </a:cubicBezTo>
                <a:cubicBezTo>
                  <a:pt x="8733118" y="4838384"/>
                  <a:pt x="8733390" y="4838263"/>
                  <a:pt x="8733693" y="4838172"/>
                </a:cubicBezTo>
                <a:cubicBezTo>
                  <a:pt x="8739598" y="4838899"/>
                  <a:pt x="8745412" y="4834446"/>
                  <a:pt x="8746502" y="4828722"/>
                </a:cubicBezTo>
                <a:cubicBezTo>
                  <a:pt x="8747745" y="4822179"/>
                  <a:pt x="8743293" y="4816333"/>
                  <a:pt x="8737055" y="4814879"/>
                </a:cubicBezTo>
                <a:cubicBezTo>
                  <a:pt x="8736418" y="4814728"/>
                  <a:pt x="8735752" y="4814758"/>
                  <a:pt x="8735116" y="4814667"/>
                </a:cubicBezTo>
                <a:cubicBezTo>
                  <a:pt x="8734692" y="4810971"/>
                  <a:pt x="8732603" y="4807428"/>
                  <a:pt x="8729453" y="4805610"/>
                </a:cubicBezTo>
                <a:cubicBezTo>
                  <a:pt x="8732179" y="4805913"/>
                  <a:pt x="8735056" y="4804974"/>
                  <a:pt x="8737660" y="4802188"/>
                </a:cubicBezTo>
                <a:cubicBezTo>
                  <a:pt x="8747956" y="4791192"/>
                  <a:pt x="8732815" y="4772927"/>
                  <a:pt x="8722397" y="4784044"/>
                </a:cubicBezTo>
                <a:cubicBezTo>
                  <a:pt x="8715826" y="4791101"/>
                  <a:pt x="8719672" y="4801067"/>
                  <a:pt x="8726001" y="4804459"/>
                </a:cubicBezTo>
                <a:close/>
                <a:moveTo>
                  <a:pt x="8683695" y="4769838"/>
                </a:moveTo>
                <a:cubicBezTo>
                  <a:pt x="8686905" y="4773503"/>
                  <a:pt x="8691175" y="4775229"/>
                  <a:pt x="8695990" y="4775623"/>
                </a:cubicBezTo>
                <a:cubicBezTo>
                  <a:pt x="8702168" y="4776138"/>
                  <a:pt x="8708467" y="4770898"/>
                  <a:pt x="8708618" y="4764567"/>
                </a:cubicBezTo>
                <a:cubicBezTo>
                  <a:pt x="8708709" y="4760145"/>
                  <a:pt x="8706620" y="4756238"/>
                  <a:pt x="8703258" y="4753966"/>
                </a:cubicBezTo>
                <a:cubicBezTo>
                  <a:pt x="8702259" y="4750664"/>
                  <a:pt x="8699958" y="4747878"/>
                  <a:pt x="8696142" y="4746575"/>
                </a:cubicBezTo>
                <a:cubicBezTo>
                  <a:pt x="8690660" y="4744727"/>
                  <a:pt x="8682393" y="4747696"/>
                  <a:pt x="8681121" y="4754027"/>
                </a:cubicBezTo>
                <a:cubicBezTo>
                  <a:pt x="8679940" y="4759600"/>
                  <a:pt x="8679698" y="4765294"/>
                  <a:pt x="8683695" y="4769838"/>
                </a:cubicBezTo>
                <a:close/>
                <a:moveTo>
                  <a:pt x="8675973" y="4847592"/>
                </a:moveTo>
                <a:lnTo>
                  <a:pt x="8680424" y="4853559"/>
                </a:lnTo>
                <a:cubicBezTo>
                  <a:pt x="8684271" y="4858678"/>
                  <a:pt x="8692447" y="4858921"/>
                  <a:pt x="8697141" y="4854983"/>
                </a:cubicBezTo>
                <a:cubicBezTo>
                  <a:pt x="8702289" y="4850621"/>
                  <a:pt x="8702410" y="4843412"/>
                  <a:pt x="8698564" y="4838263"/>
                </a:cubicBezTo>
                <a:cubicBezTo>
                  <a:pt x="8697081" y="4836264"/>
                  <a:pt x="8695596" y="4834295"/>
                  <a:pt x="8694083" y="4832296"/>
                </a:cubicBezTo>
                <a:cubicBezTo>
                  <a:pt x="8690236" y="4827177"/>
                  <a:pt x="8682060" y="4826934"/>
                  <a:pt x="8677366" y="4830872"/>
                </a:cubicBezTo>
                <a:cubicBezTo>
                  <a:pt x="8672248" y="4835234"/>
                  <a:pt x="8672127" y="4842473"/>
                  <a:pt x="8675973" y="4847592"/>
                </a:cubicBezTo>
                <a:close/>
                <a:moveTo>
                  <a:pt x="8659893" y="4867281"/>
                </a:moveTo>
                <a:cubicBezTo>
                  <a:pt x="8651928" y="4866220"/>
                  <a:pt x="8643328" y="4871976"/>
                  <a:pt x="8647143" y="4881214"/>
                </a:cubicBezTo>
                <a:cubicBezTo>
                  <a:pt x="8650444" y="4889271"/>
                  <a:pt x="8659438" y="4890634"/>
                  <a:pt x="8665374" y="4887666"/>
                </a:cubicBezTo>
                <a:cubicBezTo>
                  <a:pt x="8663829" y="4890028"/>
                  <a:pt x="8663436" y="4893118"/>
                  <a:pt x="8664919" y="4896722"/>
                </a:cubicBezTo>
                <a:cubicBezTo>
                  <a:pt x="8670643" y="4910686"/>
                  <a:pt x="8693568" y="4904568"/>
                  <a:pt x="8687783" y="4890452"/>
                </a:cubicBezTo>
                <a:cubicBezTo>
                  <a:pt x="8684482" y="4882426"/>
                  <a:pt x="8675519" y="4881063"/>
                  <a:pt x="8669583" y="4884001"/>
                </a:cubicBezTo>
                <a:cubicBezTo>
                  <a:pt x="8671098" y="4881638"/>
                  <a:pt x="8671522" y="4878579"/>
                  <a:pt x="8670038" y="4874974"/>
                </a:cubicBezTo>
                <a:cubicBezTo>
                  <a:pt x="8668917" y="4872218"/>
                  <a:pt x="8667100" y="4870279"/>
                  <a:pt x="8664980" y="4868977"/>
                </a:cubicBezTo>
                <a:cubicBezTo>
                  <a:pt x="8670189" y="4869886"/>
                  <a:pt x="8675670" y="4867462"/>
                  <a:pt x="8678002" y="4862404"/>
                </a:cubicBezTo>
                <a:cubicBezTo>
                  <a:pt x="8680606" y="4856740"/>
                  <a:pt x="8678093" y="4849167"/>
                  <a:pt x="8672187" y="4846683"/>
                </a:cubicBezTo>
                <a:lnTo>
                  <a:pt x="8665313" y="4843806"/>
                </a:lnTo>
                <a:cubicBezTo>
                  <a:pt x="8659408" y="4841322"/>
                  <a:pt x="8652322" y="4843685"/>
                  <a:pt x="8649597" y="4849621"/>
                </a:cubicBezTo>
                <a:cubicBezTo>
                  <a:pt x="8646991" y="4855316"/>
                  <a:pt x="8649505" y="4862858"/>
                  <a:pt x="8655411" y="4865342"/>
                </a:cubicBezTo>
                <a:lnTo>
                  <a:pt x="8659893" y="4867281"/>
                </a:lnTo>
                <a:close/>
                <a:moveTo>
                  <a:pt x="8627278" y="4898903"/>
                </a:moveTo>
                <a:cubicBezTo>
                  <a:pt x="8625127" y="4913987"/>
                  <a:pt x="8648809" y="4915320"/>
                  <a:pt x="8650959" y="4900267"/>
                </a:cubicBezTo>
                <a:cubicBezTo>
                  <a:pt x="8653079" y="4885182"/>
                  <a:pt x="8629428" y="4883849"/>
                  <a:pt x="8627278" y="4898903"/>
                </a:cubicBezTo>
                <a:close/>
                <a:moveTo>
                  <a:pt x="8619374" y="5008159"/>
                </a:moveTo>
                <a:cubicBezTo>
                  <a:pt x="8622160" y="5014126"/>
                  <a:pt x="8628640" y="5016943"/>
                  <a:pt x="8634849" y="5014580"/>
                </a:cubicBezTo>
                <a:cubicBezTo>
                  <a:pt x="8635030" y="5014520"/>
                  <a:pt x="8635121" y="5014490"/>
                  <a:pt x="8635272" y="5014429"/>
                </a:cubicBezTo>
                <a:cubicBezTo>
                  <a:pt x="8635333" y="5014429"/>
                  <a:pt x="8635364" y="5014429"/>
                  <a:pt x="8635424" y="5014429"/>
                </a:cubicBezTo>
                <a:cubicBezTo>
                  <a:pt x="8635485" y="5014429"/>
                  <a:pt x="8635485" y="5014429"/>
                  <a:pt x="8635575" y="5014459"/>
                </a:cubicBezTo>
                <a:cubicBezTo>
                  <a:pt x="8636302" y="5014762"/>
                  <a:pt x="8636998" y="5015096"/>
                  <a:pt x="8637665" y="5015489"/>
                </a:cubicBezTo>
                <a:cubicBezTo>
                  <a:pt x="8643298" y="5018549"/>
                  <a:pt x="8650899" y="5014338"/>
                  <a:pt x="8653079" y="5008886"/>
                </a:cubicBezTo>
                <a:cubicBezTo>
                  <a:pt x="8655683" y="5002374"/>
                  <a:pt x="8652140" y="4996528"/>
                  <a:pt x="8646477" y="4993469"/>
                </a:cubicBezTo>
                <a:cubicBezTo>
                  <a:pt x="8639996" y="4989955"/>
                  <a:pt x="8632577" y="4990106"/>
                  <a:pt x="8625794" y="4992650"/>
                </a:cubicBezTo>
                <a:cubicBezTo>
                  <a:pt x="8619979" y="4994832"/>
                  <a:pt x="8616708" y="5002465"/>
                  <a:pt x="8619374" y="5008159"/>
                </a:cubicBezTo>
                <a:close/>
                <a:moveTo>
                  <a:pt x="8596116" y="4881517"/>
                </a:moveTo>
                <a:cubicBezTo>
                  <a:pt x="8601900" y="4895632"/>
                  <a:pt x="8622402" y="4883668"/>
                  <a:pt x="8616708" y="4869764"/>
                </a:cubicBezTo>
                <a:cubicBezTo>
                  <a:pt x="8610925" y="4855649"/>
                  <a:pt x="8590393" y="4867614"/>
                  <a:pt x="8596116" y="4881517"/>
                </a:cubicBezTo>
                <a:close/>
                <a:moveTo>
                  <a:pt x="8575675" y="4989561"/>
                </a:moveTo>
                <a:lnTo>
                  <a:pt x="8582549" y="4992439"/>
                </a:lnTo>
                <a:cubicBezTo>
                  <a:pt x="8582852" y="4992560"/>
                  <a:pt x="8583185" y="4992499"/>
                  <a:pt x="8583488" y="4992620"/>
                </a:cubicBezTo>
                <a:cubicBezTo>
                  <a:pt x="8583185" y="4995104"/>
                  <a:pt x="8583427" y="4997618"/>
                  <a:pt x="8584821" y="4999799"/>
                </a:cubicBezTo>
                <a:lnTo>
                  <a:pt x="8587425" y="5003949"/>
                </a:lnTo>
                <a:cubicBezTo>
                  <a:pt x="8581520" y="4998497"/>
                  <a:pt x="8571162" y="4998285"/>
                  <a:pt x="8568982" y="5008068"/>
                </a:cubicBezTo>
                <a:cubicBezTo>
                  <a:pt x="8567075" y="5016549"/>
                  <a:pt x="8573646" y="5022819"/>
                  <a:pt x="8580217" y="5023819"/>
                </a:cubicBezTo>
                <a:cubicBezTo>
                  <a:pt x="8577613" y="5024879"/>
                  <a:pt x="8575493" y="5027151"/>
                  <a:pt x="8574646" y="5030967"/>
                </a:cubicBezTo>
                <a:cubicBezTo>
                  <a:pt x="8571344" y="5045688"/>
                  <a:pt x="8593633" y="5053806"/>
                  <a:pt x="8596964" y="5038964"/>
                </a:cubicBezTo>
                <a:cubicBezTo>
                  <a:pt x="8598872" y="5030483"/>
                  <a:pt x="8592300" y="5024243"/>
                  <a:pt x="8585760" y="5023244"/>
                </a:cubicBezTo>
                <a:cubicBezTo>
                  <a:pt x="8588333" y="5022183"/>
                  <a:pt x="8590453" y="5019912"/>
                  <a:pt x="8591301" y="5016095"/>
                </a:cubicBezTo>
                <a:cubicBezTo>
                  <a:pt x="8591967" y="5013187"/>
                  <a:pt x="8591604" y="5010552"/>
                  <a:pt x="8590575" y="5008280"/>
                </a:cubicBezTo>
                <a:cubicBezTo>
                  <a:pt x="8594329" y="5012006"/>
                  <a:pt x="8600204" y="5013157"/>
                  <a:pt x="8605019" y="5010340"/>
                </a:cubicBezTo>
                <a:cubicBezTo>
                  <a:pt x="8610410" y="5007190"/>
                  <a:pt x="8612681" y="4999557"/>
                  <a:pt x="8609259" y="4994135"/>
                </a:cubicBezTo>
                <a:lnTo>
                  <a:pt x="8605261" y="4987834"/>
                </a:lnTo>
                <a:cubicBezTo>
                  <a:pt x="8603687" y="4985351"/>
                  <a:pt x="8601295" y="4983654"/>
                  <a:pt x="8598630" y="4982776"/>
                </a:cubicBezTo>
                <a:cubicBezTo>
                  <a:pt x="8599144" y="4977718"/>
                  <a:pt x="8596450" y="4972568"/>
                  <a:pt x="8591574" y="4970539"/>
                </a:cubicBezTo>
                <a:lnTo>
                  <a:pt x="8584700" y="4967661"/>
                </a:lnTo>
                <a:cubicBezTo>
                  <a:pt x="8578794" y="4965178"/>
                  <a:pt x="8571648" y="4968207"/>
                  <a:pt x="8569224" y="4974083"/>
                </a:cubicBezTo>
                <a:cubicBezTo>
                  <a:pt x="8566772" y="4980050"/>
                  <a:pt x="8569770" y="4987107"/>
                  <a:pt x="8575675" y="4989561"/>
                </a:cubicBezTo>
                <a:close/>
                <a:moveTo>
                  <a:pt x="8528675" y="5115204"/>
                </a:moveTo>
                <a:lnTo>
                  <a:pt x="8533823" y="5116355"/>
                </a:lnTo>
                <a:cubicBezTo>
                  <a:pt x="8540062" y="5117748"/>
                  <a:pt x="8546633" y="5115506"/>
                  <a:pt x="8548874" y="5108964"/>
                </a:cubicBezTo>
                <a:cubicBezTo>
                  <a:pt x="8548935" y="5108752"/>
                  <a:pt x="8548965" y="5108479"/>
                  <a:pt x="8549026" y="5108267"/>
                </a:cubicBezTo>
                <a:cubicBezTo>
                  <a:pt x="8554568" y="5108510"/>
                  <a:pt x="8560443" y="5105632"/>
                  <a:pt x="8561987" y="5098726"/>
                </a:cubicBezTo>
                <a:cubicBezTo>
                  <a:pt x="8563168" y="5093455"/>
                  <a:pt x="8560958" y="5089700"/>
                  <a:pt x="8557474" y="5087670"/>
                </a:cubicBezTo>
                <a:cubicBezTo>
                  <a:pt x="8556414" y="5083763"/>
                  <a:pt x="8553568" y="5080370"/>
                  <a:pt x="8549298" y="5079431"/>
                </a:cubicBezTo>
                <a:lnTo>
                  <a:pt x="8544150" y="5078280"/>
                </a:lnTo>
                <a:cubicBezTo>
                  <a:pt x="8538094" y="5076917"/>
                  <a:pt x="8531038" y="5080219"/>
                  <a:pt x="8529644" y="5086671"/>
                </a:cubicBezTo>
                <a:cubicBezTo>
                  <a:pt x="8529221" y="5088670"/>
                  <a:pt x="8529311" y="5090760"/>
                  <a:pt x="8529826" y="5092728"/>
                </a:cubicBezTo>
                <a:cubicBezTo>
                  <a:pt x="8526010" y="5093547"/>
                  <a:pt x="8522740" y="5095939"/>
                  <a:pt x="8521287" y="5100180"/>
                </a:cubicBezTo>
                <a:cubicBezTo>
                  <a:pt x="8519378" y="5105723"/>
                  <a:pt x="8522376" y="5113810"/>
                  <a:pt x="8528675" y="5115204"/>
                </a:cubicBezTo>
                <a:close/>
                <a:moveTo>
                  <a:pt x="8526010" y="5249691"/>
                </a:moveTo>
                <a:lnTo>
                  <a:pt x="8531159" y="5250842"/>
                </a:lnTo>
                <a:cubicBezTo>
                  <a:pt x="8537397" y="5252235"/>
                  <a:pt x="8543969" y="5249237"/>
                  <a:pt x="8545876" y="5242815"/>
                </a:cubicBezTo>
                <a:cubicBezTo>
                  <a:pt x="8547602" y="5236969"/>
                  <a:pt x="8544120" y="5229518"/>
                  <a:pt x="8537852" y="5228094"/>
                </a:cubicBezTo>
                <a:lnTo>
                  <a:pt x="8532703" y="5226943"/>
                </a:lnTo>
                <a:cubicBezTo>
                  <a:pt x="8526465" y="5225550"/>
                  <a:pt x="8519893" y="5228549"/>
                  <a:pt x="8517986" y="5234970"/>
                </a:cubicBezTo>
                <a:cubicBezTo>
                  <a:pt x="8516259" y="5240816"/>
                  <a:pt x="8519742" y="5248268"/>
                  <a:pt x="8526010" y="5249691"/>
                </a:cubicBezTo>
                <a:close/>
                <a:moveTo>
                  <a:pt x="8523830" y="5405836"/>
                </a:moveTo>
                <a:lnTo>
                  <a:pt x="8539244" y="5409289"/>
                </a:lnTo>
                <a:cubicBezTo>
                  <a:pt x="8545301" y="5410652"/>
                  <a:pt x="8552327" y="5407047"/>
                  <a:pt x="8553629" y="5400656"/>
                </a:cubicBezTo>
                <a:cubicBezTo>
                  <a:pt x="8554901" y="5394477"/>
                  <a:pt x="8551478" y="5387722"/>
                  <a:pt x="8545029" y="5386269"/>
                </a:cubicBezTo>
                <a:lnTo>
                  <a:pt x="8529614" y="5382785"/>
                </a:lnTo>
                <a:cubicBezTo>
                  <a:pt x="8523557" y="5381452"/>
                  <a:pt x="8516532" y="5385027"/>
                  <a:pt x="8515230" y="5391418"/>
                </a:cubicBezTo>
                <a:cubicBezTo>
                  <a:pt x="8513958" y="5397627"/>
                  <a:pt x="8517350" y="5404382"/>
                  <a:pt x="8523830" y="5405836"/>
                </a:cubicBezTo>
                <a:close/>
                <a:moveTo>
                  <a:pt x="8417233" y="5577580"/>
                </a:moveTo>
                <a:lnTo>
                  <a:pt x="8419838" y="5581941"/>
                </a:lnTo>
                <a:cubicBezTo>
                  <a:pt x="8422926" y="5587030"/>
                  <a:pt x="8430558" y="5589029"/>
                  <a:pt x="8435554" y="5585576"/>
                </a:cubicBezTo>
                <a:cubicBezTo>
                  <a:pt x="8440703" y="5582002"/>
                  <a:pt x="8442489" y="5575308"/>
                  <a:pt x="8439188" y="5569825"/>
                </a:cubicBezTo>
                <a:lnTo>
                  <a:pt x="8436584" y="5565464"/>
                </a:lnTo>
                <a:cubicBezTo>
                  <a:pt x="8433495" y="5560375"/>
                  <a:pt x="8425864" y="5558376"/>
                  <a:pt x="8420867" y="5561829"/>
                </a:cubicBezTo>
                <a:cubicBezTo>
                  <a:pt x="8415719" y="5565403"/>
                  <a:pt x="8413932" y="5572097"/>
                  <a:pt x="8417233" y="5577580"/>
                </a:cubicBezTo>
                <a:close/>
                <a:moveTo>
                  <a:pt x="8428317" y="5512486"/>
                </a:moveTo>
                <a:cubicBezTo>
                  <a:pt x="8420746" y="5499946"/>
                  <a:pt x="8400335" y="5510154"/>
                  <a:pt x="8407936" y="5522755"/>
                </a:cubicBezTo>
                <a:cubicBezTo>
                  <a:pt x="8415477" y="5535264"/>
                  <a:pt x="8435888" y="5525057"/>
                  <a:pt x="8428317" y="5512486"/>
                </a:cubicBezTo>
                <a:close/>
                <a:moveTo>
                  <a:pt x="8547814" y="5435913"/>
                </a:moveTo>
                <a:cubicBezTo>
                  <a:pt x="8545301" y="5431097"/>
                  <a:pt x="8542000" y="5426705"/>
                  <a:pt x="8536246" y="5425706"/>
                </a:cubicBezTo>
                <a:cubicBezTo>
                  <a:pt x="8531643" y="5424918"/>
                  <a:pt x="8527373" y="5426251"/>
                  <a:pt x="8523557" y="5428886"/>
                </a:cubicBezTo>
                <a:cubicBezTo>
                  <a:pt x="8518652" y="5432248"/>
                  <a:pt x="8517108" y="5440003"/>
                  <a:pt x="8520863" y="5444788"/>
                </a:cubicBezTo>
                <a:cubicBezTo>
                  <a:pt x="8523467" y="5448120"/>
                  <a:pt x="8527404" y="5449787"/>
                  <a:pt x="8531310" y="5449423"/>
                </a:cubicBezTo>
                <a:cubicBezTo>
                  <a:pt x="8534096" y="5451271"/>
                  <a:pt x="8537458" y="5451937"/>
                  <a:pt x="8541122" y="5450604"/>
                </a:cubicBezTo>
                <a:cubicBezTo>
                  <a:pt x="8546331" y="5448666"/>
                  <a:pt x="8550691" y="5441396"/>
                  <a:pt x="8547814" y="5435913"/>
                </a:cubicBezTo>
                <a:close/>
                <a:moveTo>
                  <a:pt x="8542545" y="5529176"/>
                </a:moveTo>
                <a:cubicBezTo>
                  <a:pt x="8542636" y="5525723"/>
                  <a:pt x="8541364" y="5522361"/>
                  <a:pt x="8538154" y="5519877"/>
                </a:cubicBezTo>
                <a:cubicBezTo>
                  <a:pt x="8533551" y="5516364"/>
                  <a:pt x="8524769" y="5516545"/>
                  <a:pt x="8521529" y="5522088"/>
                </a:cubicBezTo>
                <a:cubicBezTo>
                  <a:pt x="8518681" y="5526965"/>
                  <a:pt x="8516622" y="5532296"/>
                  <a:pt x="8518925" y="5537900"/>
                </a:cubicBezTo>
                <a:cubicBezTo>
                  <a:pt x="8519924" y="5540323"/>
                  <a:pt x="8521437" y="5542231"/>
                  <a:pt x="8523285" y="5543867"/>
                </a:cubicBezTo>
                <a:cubicBezTo>
                  <a:pt x="8523346" y="5545775"/>
                  <a:pt x="8523739" y="5547744"/>
                  <a:pt x="8524921" y="5549682"/>
                </a:cubicBezTo>
                <a:cubicBezTo>
                  <a:pt x="8531612" y="5560799"/>
                  <a:pt x="8546210" y="5550834"/>
                  <a:pt x="8544332" y="5539778"/>
                </a:cubicBezTo>
                <a:cubicBezTo>
                  <a:pt x="8545361" y="5536022"/>
                  <a:pt x="8544786" y="5532115"/>
                  <a:pt x="8542545" y="5529176"/>
                </a:cubicBezTo>
                <a:close/>
                <a:moveTo>
                  <a:pt x="8511504" y="5480955"/>
                </a:moveTo>
                <a:lnTo>
                  <a:pt x="8504540" y="5479228"/>
                </a:lnTo>
                <a:cubicBezTo>
                  <a:pt x="8498544" y="5477744"/>
                  <a:pt x="8492306" y="5482530"/>
                  <a:pt x="8491215" y="5488345"/>
                </a:cubicBezTo>
                <a:cubicBezTo>
                  <a:pt x="8490034" y="5494707"/>
                  <a:pt x="8494334" y="5500189"/>
                  <a:pt x="8500330" y="5501673"/>
                </a:cubicBezTo>
                <a:cubicBezTo>
                  <a:pt x="8502662" y="5502249"/>
                  <a:pt x="8504964" y="5502824"/>
                  <a:pt x="8507296" y="5503399"/>
                </a:cubicBezTo>
                <a:cubicBezTo>
                  <a:pt x="8513292" y="5504884"/>
                  <a:pt x="8519530" y="5500098"/>
                  <a:pt x="8520620" y="5494282"/>
                </a:cubicBezTo>
                <a:cubicBezTo>
                  <a:pt x="8521801" y="5487921"/>
                  <a:pt x="8517501" y="5482439"/>
                  <a:pt x="8511504" y="5480955"/>
                </a:cubicBezTo>
                <a:close/>
                <a:moveTo>
                  <a:pt x="8482342" y="5417770"/>
                </a:moveTo>
                <a:cubicBezTo>
                  <a:pt x="8479011" y="5432642"/>
                  <a:pt x="8502510" y="5435853"/>
                  <a:pt x="8505842" y="5421011"/>
                </a:cubicBezTo>
                <a:cubicBezTo>
                  <a:pt x="8509173" y="5406169"/>
                  <a:pt x="8485673" y="5402958"/>
                  <a:pt x="8482342" y="5417770"/>
                </a:cubicBezTo>
                <a:close/>
                <a:moveTo>
                  <a:pt x="8494002" y="5350405"/>
                </a:moveTo>
                <a:cubicBezTo>
                  <a:pt x="8493274" y="5344862"/>
                  <a:pt x="8489035" y="5341439"/>
                  <a:pt x="8484008" y="5340530"/>
                </a:cubicBezTo>
                <a:cubicBezTo>
                  <a:pt x="8482584" y="5336532"/>
                  <a:pt x="8479404" y="5333352"/>
                  <a:pt x="8474650" y="5332746"/>
                </a:cubicBezTo>
                <a:cubicBezTo>
                  <a:pt x="8468745" y="5331959"/>
                  <a:pt x="8461598" y="5336532"/>
                  <a:pt x="8461356" y="5342954"/>
                </a:cubicBezTo>
                <a:cubicBezTo>
                  <a:pt x="8461113" y="5349224"/>
                  <a:pt x="8462386" y="5355464"/>
                  <a:pt x="8467564" y="5359583"/>
                </a:cubicBezTo>
                <a:cubicBezTo>
                  <a:pt x="8472288" y="5363369"/>
                  <a:pt x="8477921" y="5364035"/>
                  <a:pt x="8483765" y="5363733"/>
                </a:cubicBezTo>
                <a:cubicBezTo>
                  <a:pt x="8490155" y="5363339"/>
                  <a:pt x="8494789" y="5356433"/>
                  <a:pt x="8494002" y="5350405"/>
                </a:cubicBezTo>
                <a:close/>
                <a:moveTo>
                  <a:pt x="8459175" y="5453209"/>
                </a:moveTo>
                <a:cubicBezTo>
                  <a:pt x="8453179" y="5451725"/>
                  <a:pt x="8446971" y="5456601"/>
                  <a:pt x="8445911" y="5462417"/>
                </a:cubicBezTo>
                <a:cubicBezTo>
                  <a:pt x="8445821" y="5462872"/>
                  <a:pt x="8445850" y="5463326"/>
                  <a:pt x="8445821" y="5463780"/>
                </a:cubicBezTo>
                <a:cubicBezTo>
                  <a:pt x="8444761" y="5465053"/>
                  <a:pt x="8443731" y="5466385"/>
                  <a:pt x="8442762" y="5467779"/>
                </a:cubicBezTo>
                <a:cubicBezTo>
                  <a:pt x="8441581" y="5469535"/>
                  <a:pt x="8440975" y="5471686"/>
                  <a:pt x="8440854" y="5473867"/>
                </a:cubicBezTo>
                <a:cubicBezTo>
                  <a:pt x="8439794" y="5474957"/>
                  <a:pt x="8438916" y="5476169"/>
                  <a:pt x="8438583" y="5477502"/>
                </a:cubicBezTo>
                <a:cubicBezTo>
                  <a:pt x="8437463" y="5482075"/>
                  <a:pt x="8436645" y="5486195"/>
                  <a:pt x="8438068" y="5490799"/>
                </a:cubicBezTo>
                <a:cubicBezTo>
                  <a:pt x="8438704" y="5492859"/>
                  <a:pt x="8439370" y="5494252"/>
                  <a:pt x="8440703" y="5496100"/>
                </a:cubicBezTo>
                <a:cubicBezTo>
                  <a:pt x="8442338" y="5498371"/>
                  <a:pt x="8441550" y="5499856"/>
                  <a:pt x="8441521" y="5495494"/>
                </a:cubicBezTo>
                <a:cubicBezTo>
                  <a:pt x="8441550" y="5501643"/>
                  <a:pt x="8445093" y="5507337"/>
                  <a:pt x="8451696" y="5508034"/>
                </a:cubicBezTo>
                <a:cubicBezTo>
                  <a:pt x="8454845" y="5508367"/>
                  <a:pt x="8458388" y="5507004"/>
                  <a:pt x="8460932" y="5504702"/>
                </a:cubicBezTo>
                <a:cubicBezTo>
                  <a:pt x="8462325" y="5504944"/>
                  <a:pt x="8463748" y="5504944"/>
                  <a:pt x="8465323" y="5504823"/>
                </a:cubicBezTo>
                <a:cubicBezTo>
                  <a:pt x="8465868" y="5504853"/>
                  <a:pt x="8466383" y="5504884"/>
                  <a:pt x="8466928" y="5504944"/>
                </a:cubicBezTo>
                <a:cubicBezTo>
                  <a:pt x="8468987" y="5505429"/>
                  <a:pt x="8471138" y="5505641"/>
                  <a:pt x="8473227" y="5506126"/>
                </a:cubicBezTo>
                <a:cubicBezTo>
                  <a:pt x="8480888" y="5507883"/>
                  <a:pt x="8485673" y="5500643"/>
                  <a:pt x="8485400" y="5493919"/>
                </a:cubicBezTo>
                <a:cubicBezTo>
                  <a:pt x="8485552" y="5490920"/>
                  <a:pt x="8484462" y="5487952"/>
                  <a:pt x="8481797" y="5485710"/>
                </a:cubicBezTo>
                <a:cubicBezTo>
                  <a:pt x="8481615" y="5485468"/>
                  <a:pt x="8481434" y="5485256"/>
                  <a:pt x="8481252" y="5485014"/>
                </a:cubicBezTo>
                <a:cubicBezTo>
                  <a:pt x="8490731" y="5484105"/>
                  <a:pt x="8497423" y="5470898"/>
                  <a:pt x="8487309" y="5464659"/>
                </a:cubicBezTo>
                <a:cubicBezTo>
                  <a:pt x="8480646" y="5460539"/>
                  <a:pt x="8473711" y="5454663"/>
                  <a:pt x="8465595" y="5453967"/>
                </a:cubicBezTo>
                <a:cubicBezTo>
                  <a:pt x="8464506" y="5453875"/>
                  <a:pt x="8463475" y="5453936"/>
                  <a:pt x="8462476" y="5453997"/>
                </a:cubicBezTo>
                <a:lnTo>
                  <a:pt x="8459175" y="5453209"/>
                </a:lnTo>
                <a:close/>
                <a:moveTo>
                  <a:pt x="8438825" y="5642733"/>
                </a:moveTo>
                <a:cubicBezTo>
                  <a:pt x="8443095" y="5647913"/>
                  <a:pt x="8449303" y="5648307"/>
                  <a:pt x="8454815" y="5645005"/>
                </a:cubicBezTo>
                <a:lnTo>
                  <a:pt x="8459146" y="5642400"/>
                </a:lnTo>
                <a:cubicBezTo>
                  <a:pt x="8464263" y="5639310"/>
                  <a:pt x="8465050" y="5630860"/>
                  <a:pt x="8461416" y="5626407"/>
                </a:cubicBezTo>
                <a:cubicBezTo>
                  <a:pt x="8457147" y="5621227"/>
                  <a:pt x="8450938" y="5620833"/>
                  <a:pt x="8445427" y="5624135"/>
                </a:cubicBezTo>
                <a:lnTo>
                  <a:pt x="8441096" y="5626740"/>
                </a:lnTo>
                <a:cubicBezTo>
                  <a:pt x="8435948" y="5629830"/>
                  <a:pt x="8435191" y="5638281"/>
                  <a:pt x="8438825" y="5642733"/>
                </a:cubicBezTo>
                <a:close/>
                <a:moveTo>
                  <a:pt x="8469532" y="5565039"/>
                </a:moveTo>
                <a:lnTo>
                  <a:pt x="8473893" y="5562435"/>
                </a:lnTo>
                <a:cubicBezTo>
                  <a:pt x="8479162" y="5559254"/>
                  <a:pt x="8481737" y="5552772"/>
                  <a:pt x="8478768" y="5547047"/>
                </a:cubicBezTo>
                <a:cubicBezTo>
                  <a:pt x="8476074" y="5541838"/>
                  <a:pt x="8468684" y="5538960"/>
                  <a:pt x="8463385" y="5542140"/>
                </a:cubicBezTo>
                <a:lnTo>
                  <a:pt x="8459054" y="5544745"/>
                </a:lnTo>
                <a:cubicBezTo>
                  <a:pt x="8453785" y="5547926"/>
                  <a:pt x="8451211" y="5554408"/>
                  <a:pt x="8454149" y="5560132"/>
                </a:cubicBezTo>
                <a:cubicBezTo>
                  <a:pt x="8456843" y="5565373"/>
                  <a:pt x="8464233" y="5568250"/>
                  <a:pt x="8469532" y="5565039"/>
                </a:cubicBezTo>
                <a:close/>
                <a:moveTo>
                  <a:pt x="8468382" y="5623106"/>
                </a:moveTo>
                <a:lnTo>
                  <a:pt x="8471016" y="5627437"/>
                </a:lnTo>
                <a:cubicBezTo>
                  <a:pt x="8474105" y="5632556"/>
                  <a:pt x="8481161" y="5635161"/>
                  <a:pt x="8486552" y="5631859"/>
                </a:cubicBezTo>
                <a:cubicBezTo>
                  <a:pt x="8489822" y="5629830"/>
                  <a:pt x="8491851" y="5626255"/>
                  <a:pt x="8492154" y="5622530"/>
                </a:cubicBezTo>
                <a:cubicBezTo>
                  <a:pt x="8493365" y="5622712"/>
                  <a:pt x="8494607" y="5623045"/>
                  <a:pt x="8495818" y="5622742"/>
                </a:cubicBezTo>
                <a:cubicBezTo>
                  <a:pt x="8499180" y="5624771"/>
                  <a:pt x="8503389" y="5625226"/>
                  <a:pt x="8506993" y="5623045"/>
                </a:cubicBezTo>
                <a:lnTo>
                  <a:pt x="8509324" y="5621651"/>
                </a:lnTo>
                <a:cubicBezTo>
                  <a:pt x="8509537" y="5622106"/>
                  <a:pt x="8509537" y="5622560"/>
                  <a:pt x="8509809" y="5623014"/>
                </a:cubicBezTo>
                <a:cubicBezTo>
                  <a:pt x="8517379" y="5635585"/>
                  <a:pt x="8536246" y="5622712"/>
                  <a:pt x="8528675" y="5610141"/>
                </a:cubicBezTo>
                <a:cubicBezTo>
                  <a:pt x="8525526" y="5604931"/>
                  <a:pt x="8520499" y="5604235"/>
                  <a:pt x="8516198" y="5605931"/>
                </a:cubicBezTo>
                <a:cubicBezTo>
                  <a:pt x="8516048" y="5605598"/>
                  <a:pt x="8516077" y="5605265"/>
                  <a:pt x="8515866" y="5604962"/>
                </a:cubicBezTo>
                <a:cubicBezTo>
                  <a:pt x="8514836" y="5603266"/>
                  <a:pt x="8513382" y="5601902"/>
                  <a:pt x="8511717" y="5600872"/>
                </a:cubicBezTo>
                <a:cubicBezTo>
                  <a:pt x="8513837" y="5597753"/>
                  <a:pt x="8514502" y="5593906"/>
                  <a:pt x="8512685" y="5589999"/>
                </a:cubicBezTo>
                <a:cubicBezTo>
                  <a:pt x="8510323" y="5584879"/>
                  <a:pt x="8502844" y="5581245"/>
                  <a:pt x="8497544" y="5584425"/>
                </a:cubicBezTo>
                <a:lnTo>
                  <a:pt x="8493184" y="5587060"/>
                </a:lnTo>
                <a:cubicBezTo>
                  <a:pt x="8487914" y="5590241"/>
                  <a:pt x="8484825" y="5596178"/>
                  <a:pt x="8487641" y="5602205"/>
                </a:cubicBezTo>
                <a:cubicBezTo>
                  <a:pt x="8487733" y="5602418"/>
                  <a:pt x="8487884" y="5602599"/>
                  <a:pt x="8488005" y="5602811"/>
                </a:cubicBezTo>
                <a:cubicBezTo>
                  <a:pt x="8486370" y="5604235"/>
                  <a:pt x="8485189" y="5606113"/>
                  <a:pt x="8484432" y="5608172"/>
                </a:cubicBezTo>
                <a:cubicBezTo>
                  <a:pt x="8480979" y="5605931"/>
                  <a:pt x="8476527" y="5605265"/>
                  <a:pt x="8472803" y="5607567"/>
                </a:cubicBezTo>
                <a:cubicBezTo>
                  <a:pt x="8467654" y="5610747"/>
                  <a:pt x="8465081" y="5617623"/>
                  <a:pt x="8468382" y="5623106"/>
                </a:cubicBezTo>
                <a:close/>
                <a:moveTo>
                  <a:pt x="8530371" y="5666602"/>
                </a:moveTo>
                <a:cubicBezTo>
                  <a:pt x="8540789" y="5676931"/>
                  <a:pt x="8557263" y="5661119"/>
                  <a:pt x="8546815" y="5650760"/>
                </a:cubicBezTo>
                <a:cubicBezTo>
                  <a:pt x="8536367" y="5640431"/>
                  <a:pt x="8519924" y="5656273"/>
                  <a:pt x="8530371" y="5666602"/>
                </a:cubicBezTo>
                <a:close/>
                <a:moveTo>
                  <a:pt x="8548571" y="5560951"/>
                </a:moveTo>
                <a:cubicBezTo>
                  <a:pt x="8545029" y="5555680"/>
                  <a:pt x="8538457" y="5553984"/>
                  <a:pt x="8532885" y="5557104"/>
                </a:cubicBezTo>
                <a:cubicBezTo>
                  <a:pt x="8532734" y="5557194"/>
                  <a:pt x="8532643" y="5557225"/>
                  <a:pt x="8532521" y="5557315"/>
                </a:cubicBezTo>
                <a:cubicBezTo>
                  <a:pt x="8532461" y="5557315"/>
                  <a:pt x="8532430" y="5557315"/>
                  <a:pt x="8532370" y="5557346"/>
                </a:cubicBezTo>
                <a:cubicBezTo>
                  <a:pt x="8532309" y="5557346"/>
                  <a:pt x="8532309" y="5557346"/>
                  <a:pt x="8532219" y="5557315"/>
                </a:cubicBezTo>
                <a:cubicBezTo>
                  <a:pt x="8531491" y="5557164"/>
                  <a:pt x="8530765" y="5556922"/>
                  <a:pt x="8530068" y="5556649"/>
                </a:cubicBezTo>
                <a:cubicBezTo>
                  <a:pt x="8524254" y="5554589"/>
                  <a:pt x="8517652" y="5559678"/>
                  <a:pt x="8516380" y="5565191"/>
                </a:cubicBezTo>
                <a:cubicBezTo>
                  <a:pt x="8514867" y="5571764"/>
                  <a:pt x="8519075" y="5576792"/>
                  <a:pt x="8524921" y="5578882"/>
                </a:cubicBezTo>
                <a:cubicBezTo>
                  <a:pt x="8531612" y="5581275"/>
                  <a:pt x="8538669" y="5580063"/>
                  <a:pt x="8544726" y="5576640"/>
                </a:cubicBezTo>
                <a:cubicBezTo>
                  <a:pt x="8549934" y="5573702"/>
                  <a:pt x="8551903" y="5565948"/>
                  <a:pt x="8548571" y="5560951"/>
                </a:cubicBezTo>
                <a:close/>
                <a:moveTo>
                  <a:pt x="8510263" y="5283707"/>
                </a:moveTo>
                <a:cubicBezTo>
                  <a:pt x="8508113" y="5281192"/>
                  <a:pt x="8504509" y="5279648"/>
                  <a:pt x="8500966" y="5279557"/>
                </a:cubicBezTo>
                <a:cubicBezTo>
                  <a:pt x="8500088" y="5278345"/>
                  <a:pt x="8499028" y="5277376"/>
                  <a:pt x="8497787" y="5276316"/>
                </a:cubicBezTo>
                <a:cubicBezTo>
                  <a:pt x="8497393" y="5275922"/>
                  <a:pt x="8497029" y="5275498"/>
                  <a:pt x="8496666" y="5275074"/>
                </a:cubicBezTo>
                <a:cubicBezTo>
                  <a:pt x="8495454" y="5273226"/>
                  <a:pt x="8494031" y="5271530"/>
                  <a:pt x="8492820" y="5269683"/>
                </a:cubicBezTo>
                <a:cubicBezTo>
                  <a:pt x="8488308" y="5262837"/>
                  <a:pt x="8479556" y="5264836"/>
                  <a:pt x="8474923" y="5270106"/>
                </a:cubicBezTo>
                <a:cubicBezTo>
                  <a:pt x="8472682" y="5272227"/>
                  <a:pt x="8471349" y="5275226"/>
                  <a:pt x="8471743" y="5278860"/>
                </a:cubicBezTo>
                <a:cubicBezTo>
                  <a:pt x="8471712" y="5279163"/>
                  <a:pt x="8471683" y="5279496"/>
                  <a:pt x="8471652" y="5279799"/>
                </a:cubicBezTo>
                <a:cubicBezTo>
                  <a:pt x="8463869" y="5273650"/>
                  <a:pt x="8449394" y="5278769"/>
                  <a:pt x="8452483" y="5290704"/>
                </a:cubicBezTo>
                <a:cubicBezTo>
                  <a:pt x="8454542" y="5298609"/>
                  <a:pt x="8455511" y="5307969"/>
                  <a:pt x="8461113" y="5314330"/>
                </a:cubicBezTo>
                <a:cubicBezTo>
                  <a:pt x="8461871" y="5315178"/>
                  <a:pt x="8462658" y="5315875"/>
                  <a:pt x="8463475" y="5316571"/>
                </a:cubicBezTo>
                <a:lnTo>
                  <a:pt x="8465323" y="5319509"/>
                </a:lnTo>
                <a:cubicBezTo>
                  <a:pt x="8468745" y="5324931"/>
                  <a:pt x="8476921" y="5325749"/>
                  <a:pt x="8481887" y="5322145"/>
                </a:cubicBezTo>
                <a:cubicBezTo>
                  <a:pt x="8482281" y="5321842"/>
                  <a:pt x="8482615" y="5321509"/>
                  <a:pt x="8482948" y="5321205"/>
                </a:cubicBezTo>
                <a:cubicBezTo>
                  <a:pt x="8484674" y="5321024"/>
                  <a:pt x="8486400" y="5320751"/>
                  <a:pt x="8488096" y="5320388"/>
                </a:cubicBezTo>
                <a:cubicBezTo>
                  <a:pt x="8490246" y="5319933"/>
                  <a:pt x="8492245" y="5318752"/>
                  <a:pt x="8493910" y="5317238"/>
                </a:cubicBezTo>
                <a:cubicBezTo>
                  <a:pt x="8495485" y="5317177"/>
                  <a:pt x="8497029" y="5316904"/>
                  <a:pt x="8498210" y="5316117"/>
                </a:cubicBezTo>
                <a:cubicBezTo>
                  <a:pt x="8502329" y="5313512"/>
                  <a:pt x="8505902" y="5310998"/>
                  <a:pt x="8508143" y="5306515"/>
                </a:cubicBezTo>
                <a:cubicBezTo>
                  <a:pt x="8509143" y="5304516"/>
                  <a:pt x="8509658" y="5302971"/>
                  <a:pt x="8509991" y="5300669"/>
                </a:cubicBezTo>
                <a:cubicBezTo>
                  <a:pt x="8510384" y="5297791"/>
                  <a:pt x="8512050" y="5297246"/>
                  <a:pt x="8508961" y="5300517"/>
                </a:cubicBezTo>
                <a:cubicBezTo>
                  <a:pt x="8513292" y="5295792"/>
                  <a:pt x="8514715" y="5288977"/>
                  <a:pt x="8510263" y="5283707"/>
                </a:cubicBezTo>
                <a:close/>
                <a:moveTo>
                  <a:pt x="8485250" y="5199834"/>
                </a:moveTo>
                <a:cubicBezTo>
                  <a:pt x="8488580" y="5184961"/>
                  <a:pt x="8464929" y="5182993"/>
                  <a:pt x="8461629" y="5197683"/>
                </a:cubicBezTo>
                <a:cubicBezTo>
                  <a:pt x="8458297" y="5212525"/>
                  <a:pt x="8481948" y="5214494"/>
                  <a:pt x="8485250" y="5199834"/>
                </a:cubicBezTo>
                <a:close/>
                <a:moveTo>
                  <a:pt x="8473529" y="5096181"/>
                </a:moveTo>
                <a:cubicBezTo>
                  <a:pt x="8472379" y="5102664"/>
                  <a:pt x="8476104" y="5108691"/>
                  <a:pt x="8482523" y="5110327"/>
                </a:cubicBezTo>
                <a:cubicBezTo>
                  <a:pt x="8482705" y="5110388"/>
                  <a:pt x="8482826" y="5110418"/>
                  <a:pt x="8482948" y="5110448"/>
                </a:cubicBezTo>
                <a:cubicBezTo>
                  <a:pt x="8483009" y="5110478"/>
                  <a:pt x="8483039" y="5110478"/>
                  <a:pt x="8483099" y="5110509"/>
                </a:cubicBezTo>
                <a:cubicBezTo>
                  <a:pt x="8483130" y="5110569"/>
                  <a:pt x="8483130" y="5110539"/>
                  <a:pt x="8483190" y="5110630"/>
                </a:cubicBezTo>
                <a:cubicBezTo>
                  <a:pt x="8483614" y="5111296"/>
                  <a:pt x="8484008" y="5111963"/>
                  <a:pt x="8484311" y="5112690"/>
                </a:cubicBezTo>
                <a:cubicBezTo>
                  <a:pt x="8487157" y="5118415"/>
                  <a:pt x="8495818" y="5119353"/>
                  <a:pt x="8500724" y="5116112"/>
                </a:cubicBezTo>
                <a:cubicBezTo>
                  <a:pt x="8506599" y="5112296"/>
                  <a:pt x="8507023" y="5105450"/>
                  <a:pt x="8504146" y="5099695"/>
                </a:cubicBezTo>
                <a:cubicBezTo>
                  <a:pt x="8500876" y="5093092"/>
                  <a:pt x="8494697" y="5088973"/>
                  <a:pt x="8487672" y="5087155"/>
                </a:cubicBezTo>
                <a:cubicBezTo>
                  <a:pt x="8481645" y="5085641"/>
                  <a:pt x="8474589" y="5090002"/>
                  <a:pt x="8473529" y="5096181"/>
                </a:cubicBezTo>
                <a:close/>
                <a:moveTo>
                  <a:pt x="8448364" y="5055926"/>
                </a:moveTo>
                <a:lnTo>
                  <a:pt x="8452362" y="5062227"/>
                </a:lnTo>
                <a:cubicBezTo>
                  <a:pt x="8455783" y="5067648"/>
                  <a:pt x="8463354" y="5069254"/>
                  <a:pt x="8468745" y="5065831"/>
                </a:cubicBezTo>
                <a:cubicBezTo>
                  <a:pt x="8474166" y="5062348"/>
                  <a:pt x="8475770" y="5054897"/>
                  <a:pt x="8472348" y="5049444"/>
                </a:cubicBezTo>
                <a:lnTo>
                  <a:pt x="8468382" y="5043144"/>
                </a:lnTo>
                <a:cubicBezTo>
                  <a:pt x="8464959" y="5037722"/>
                  <a:pt x="8457389" y="5036117"/>
                  <a:pt x="8451998" y="5039539"/>
                </a:cubicBezTo>
                <a:cubicBezTo>
                  <a:pt x="8446517" y="5043023"/>
                  <a:pt x="8444942" y="5050504"/>
                  <a:pt x="8448364" y="5055926"/>
                </a:cubicBezTo>
                <a:close/>
                <a:moveTo>
                  <a:pt x="8445971" y="5261050"/>
                </a:moveTo>
                <a:lnTo>
                  <a:pt x="8449969" y="5267350"/>
                </a:lnTo>
                <a:cubicBezTo>
                  <a:pt x="8453392" y="5272772"/>
                  <a:pt x="8461537" y="5273650"/>
                  <a:pt x="8466504" y="5270076"/>
                </a:cubicBezTo>
                <a:cubicBezTo>
                  <a:pt x="8471985" y="5266169"/>
                  <a:pt x="8472682" y="5258960"/>
                  <a:pt x="8469229" y="5253538"/>
                </a:cubicBezTo>
                <a:cubicBezTo>
                  <a:pt x="8467897" y="5251448"/>
                  <a:pt x="8466565" y="5249327"/>
                  <a:pt x="8465232" y="5247237"/>
                </a:cubicBezTo>
                <a:cubicBezTo>
                  <a:pt x="8461810" y="5241815"/>
                  <a:pt x="8453664" y="5240937"/>
                  <a:pt x="8448698" y="5244511"/>
                </a:cubicBezTo>
                <a:cubicBezTo>
                  <a:pt x="8443217" y="5248419"/>
                  <a:pt x="8442520" y="5255628"/>
                  <a:pt x="8445971" y="5261050"/>
                </a:cubicBezTo>
                <a:close/>
                <a:moveTo>
                  <a:pt x="8418596" y="5450786"/>
                </a:moveTo>
                <a:cubicBezTo>
                  <a:pt x="8422805" y="5454148"/>
                  <a:pt x="8428014" y="5453724"/>
                  <a:pt x="8432133" y="5450998"/>
                </a:cubicBezTo>
                <a:cubicBezTo>
                  <a:pt x="8435796" y="5452846"/>
                  <a:pt x="8440097" y="5452906"/>
                  <a:pt x="8443822" y="5450210"/>
                </a:cubicBezTo>
                <a:cubicBezTo>
                  <a:pt x="8448455" y="5446818"/>
                  <a:pt x="8450394" y="5438882"/>
                  <a:pt x="8446275" y="5434248"/>
                </a:cubicBezTo>
                <a:cubicBezTo>
                  <a:pt x="8442278" y="5429734"/>
                  <a:pt x="8437220" y="5426221"/>
                  <a:pt x="8430891" y="5426826"/>
                </a:cubicBezTo>
                <a:cubicBezTo>
                  <a:pt x="8425077" y="5427372"/>
                  <a:pt x="8420746" y="5430613"/>
                  <a:pt x="8416869" y="5434732"/>
                </a:cubicBezTo>
                <a:cubicBezTo>
                  <a:pt x="8412661" y="5439245"/>
                  <a:pt x="8414053" y="5447121"/>
                  <a:pt x="8418596" y="5450786"/>
                </a:cubicBezTo>
                <a:close/>
                <a:moveTo>
                  <a:pt x="8387738" y="5284736"/>
                </a:moveTo>
                <a:cubicBezTo>
                  <a:pt x="8390644" y="5288644"/>
                  <a:pt x="8394763" y="5290704"/>
                  <a:pt x="8399548" y="5291491"/>
                </a:cubicBezTo>
                <a:cubicBezTo>
                  <a:pt x="8405665" y="5292491"/>
                  <a:pt x="8412358" y="5287766"/>
                  <a:pt x="8412993" y="5281465"/>
                </a:cubicBezTo>
                <a:cubicBezTo>
                  <a:pt x="8413448" y="5277073"/>
                  <a:pt x="8411661" y="5273014"/>
                  <a:pt x="8408482" y="5270470"/>
                </a:cubicBezTo>
                <a:cubicBezTo>
                  <a:pt x="8407725" y="5267108"/>
                  <a:pt x="8405665" y="5264140"/>
                  <a:pt x="8401940" y="5262534"/>
                </a:cubicBezTo>
                <a:cubicBezTo>
                  <a:pt x="8396640" y="5260262"/>
                  <a:pt x="8388132" y="5262564"/>
                  <a:pt x="8386375" y="5268774"/>
                </a:cubicBezTo>
                <a:cubicBezTo>
                  <a:pt x="8384800" y="5274195"/>
                  <a:pt x="8384103" y="5279860"/>
                  <a:pt x="8387738" y="5284736"/>
                </a:cubicBezTo>
                <a:close/>
                <a:moveTo>
                  <a:pt x="8398367" y="5511881"/>
                </a:moveTo>
                <a:cubicBezTo>
                  <a:pt x="8390765" y="5499280"/>
                  <a:pt x="8371112" y="5510911"/>
                  <a:pt x="8378713" y="5523482"/>
                </a:cubicBezTo>
                <a:cubicBezTo>
                  <a:pt x="8386284" y="5536083"/>
                  <a:pt x="8405937" y="5524451"/>
                  <a:pt x="8398367" y="5511881"/>
                </a:cubicBezTo>
                <a:close/>
                <a:moveTo>
                  <a:pt x="8363359" y="5409561"/>
                </a:moveTo>
                <a:cubicBezTo>
                  <a:pt x="8370930" y="5422132"/>
                  <a:pt x="8389403" y="5408713"/>
                  <a:pt x="8381863" y="5396173"/>
                </a:cubicBezTo>
                <a:cubicBezTo>
                  <a:pt x="8374292" y="5383603"/>
                  <a:pt x="8355819" y="5397021"/>
                  <a:pt x="8363359" y="5409561"/>
                </a:cubicBezTo>
                <a:close/>
                <a:moveTo>
                  <a:pt x="8343675" y="5455541"/>
                </a:moveTo>
                <a:cubicBezTo>
                  <a:pt x="8346915" y="5460660"/>
                  <a:pt x="8353760" y="5463114"/>
                  <a:pt x="8359241" y="5459812"/>
                </a:cubicBezTo>
                <a:lnTo>
                  <a:pt x="8372263" y="5451937"/>
                </a:lnTo>
                <a:cubicBezTo>
                  <a:pt x="8377381" y="5448847"/>
                  <a:pt x="8379864" y="5441699"/>
                  <a:pt x="8376532" y="5436368"/>
                </a:cubicBezTo>
                <a:cubicBezTo>
                  <a:pt x="8373292" y="5431249"/>
                  <a:pt x="8366449" y="5428795"/>
                  <a:pt x="8360967" y="5432097"/>
                </a:cubicBezTo>
                <a:lnTo>
                  <a:pt x="8347945" y="5439972"/>
                </a:lnTo>
                <a:cubicBezTo>
                  <a:pt x="8342828" y="5443062"/>
                  <a:pt x="8340314" y="5450210"/>
                  <a:pt x="8343675" y="5455541"/>
                </a:cubicBezTo>
                <a:close/>
                <a:moveTo>
                  <a:pt x="8406907" y="5814871"/>
                </a:moveTo>
                <a:cubicBezTo>
                  <a:pt x="8407209" y="5814629"/>
                  <a:pt x="8407512" y="5814417"/>
                  <a:pt x="8407785" y="5814144"/>
                </a:cubicBezTo>
                <a:lnTo>
                  <a:pt x="8411358" y="5810539"/>
                </a:lnTo>
                <a:cubicBezTo>
                  <a:pt x="8415567" y="5806299"/>
                  <a:pt x="8415295" y="5798302"/>
                  <a:pt x="8410692" y="5794425"/>
                </a:cubicBezTo>
                <a:cubicBezTo>
                  <a:pt x="8405816" y="5790306"/>
                  <a:pt x="8399063" y="5790548"/>
                  <a:pt x="8394581" y="5795092"/>
                </a:cubicBezTo>
                <a:lnTo>
                  <a:pt x="8391008" y="5798696"/>
                </a:lnTo>
                <a:cubicBezTo>
                  <a:pt x="8389130" y="5800605"/>
                  <a:pt x="8388192" y="5803270"/>
                  <a:pt x="8388101" y="5805996"/>
                </a:cubicBezTo>
                <a:cubicBezTo>
                  <a:pt x="8382559" y="5806602"/>
                  <a:pt x="8377774" y="5810418"/>
                  <a:pt x="8377320" y="5816386"/>
                </a:cubicBezTo>
                <a:cubicBezTo>
                  <a:pt x="8376896" y="5822171"/>
                  <a:pt x="8381650" y="5828653"/>
                  <a:pt x="8387859" y="5828622"/>
                </a:cubicBezTo>
                <a:lnTo>
                  <a:pt x="8395036" y="5828592"/>
                </a:lnTo>
                <a:cubicBezTo>
                  <a:pt x="8401183" y="5828592"/>
                  <a:pt x="8406786" y="5824564"/>
                  <a:pt x="8407270" y="5818051"/>
                </a:cubicBezTo>
                <a:cubicBezTo>
                  <a:pt x="8407300" y="5816991"/>
                  <a:pt x="8407149" y="5815931"/>
                  <a:pt x="8406907" y="5814871"/>
                </a:cubicBezTo>
                <a:close/>
                <a:moveTo>
                  <a:pt x="8079000" y="6071669"/>
                </a:moveTo>
                <a:cubicBezTo>
                  <a:pt x="8088751" y="6073971"/>
                  <a:pt x="8099168" y="6062097"/>
                  <a:pt x="8090417" y="6053404"/>
                </a:cubicBezTo>
                <a:cubicBezTo>
                  <a:pt x="8080606" y="6043681"/>
                  <a:pt x="8065161" y="6056706"/>
                  <a:pt x="8072307" y="6066944"/>
                </a:cubicBezTo>
                <a:cubicBezTo>
                  <a:pt x="8068856" y="6065793"/>
                  <a:pt x="8065040" y="6065944"/>
                  <a:pt x="8061921" y="6068307"/>
                </a:cubicBezTo>
                <a:lnTo>
                  <a:pt x="8053259" y="6074819"/>
                </a:lnTo>
                <a:cubicBezTo>
                  <a:pt x="8048172" y="6078636"/>
                  <a:pt x="8046052" y="6086390"/>
                  <a:pt x="8050140" y="6091781"/>
                </a:cubicBezTo>
                <a:cubicBezTo>
                  <a:pt x="8053987" y="6096870"/>
                  <a:pt x="8061648" y="6098991"/>
                  <a:pt x="8067099" y="6094901"/>
                </a:cubicBezTo>
                <a:lnTo>
                  <a:pt x="8075760" y="6088389"/>
                </a:lnTo>
                <a:cubicBezTo>
                  <a:pt x="8080787" y="6084603"/>
                  <a:pt x="8082846" y="6077061"/>
                  <a:pt x="8079000" y="6071669"/>
                </a:cubicBezTo>
                <a:close/>
                <a:moveTo>
                  <a:pt x="8085995" y="6038047"/>
                </a:moveTo>
                <a:cubicBezTo>
                  <a:pt x="8084875" y="6031808"/>
                  <a:pt x="8079515" y="6027597"/>
                  <a:pt x="8073156" y="6028263"/>
                </a:cubicBezTo>
                <a:cubicBezTo>
                  <a:pt x="8072822" y="6028294"/>
                  <a:pt x="8072792" y="6028294"/>
                  <a:pt x="8072580" y="6028324"/>
                </a:cubicBezTo>
                <a:cubicBezTo>
                  <a:pt x="8072459" y="6028294"/>
                  <a:pt x="8072428" y="6028294"/>
                  <a:pt x="8072338" y="6028294"/>
                </a:cubicBezTo>
                <a:cubicBezTo>
                  <a:pt x="8072338" y="6028294"/>
                  <a:pt x="8072338" y="6028294"/>
                  <a:pt x="8072338" y="6028294"/>
                </a:cubicBezTo>
                <a:cubicBezTo>
                  <a:pt x="8071762" y="6027870"/>
                  <a:pt x="8071217" y="6027385"/>
                  <a:pt x="8070702" y="6026900"/>
                </a:cubicBezTo>
                <a:cubicBezTo>
                  <a:pt x="8066190" y="6022690"/>
                  <a:pt x="8058105" y="6024719"/>
                  <a:pt x="8054744" y="6029263"/>
                </a:cubicBezTo>
                <a:cubicBezTo>
                  <a:pt x="8050746" y="6034655"/>
                  <a:pt x="8052593" y="6041016"/>
                  <a:pt x="8057106" y="6045226"/>
                </a:cubicBezTo>
                <a:cubicBezTo>
                  <a:pt x="8062314" y="6050072"/>
                  <a:pt x="8069309" y="6051647"/>
                  <a:pt x="8076214" y="6050920"/>
                </a:cubicBezTo>
                <a:cubicBezTo>
                  <a:pt x="8082150" y="6050254"/>
                  <a:pt x="8087086" y="6043984"/>
                  <a:pt x="8085995" y="6038047"/>
                </a:cubicBezTo>
                <a:close/>
                <a:moveTo>
                  <a:pt x="8070430" y="5988190"/>
                </a:moveTo>
                <a:cubicBezTo>
                  <a:pt x="8065766" y="5983101"/>
                  <a:pt x="8058741" y="5982526"/>
                  <a:pt x="8053259" y="5986645"/>
                </a:cubicBezTo>
                <a:lnTo>
                  <a:pt x="8048929" y="5989917"/>
                </a:lnTo>
                <a:cubicBezTo>
                  <a:pt x="8043841" y="5993763"/>
                  <a:pt x="8043115" y="6002396"/>
                  <a:pt x="8047384" y="6007091"/>
                </a:cubicBezTo>
                <a:cubicBezTo>
                  <a:pt x="8052048" y="6012149"/>
                  <a:pt x="8059074" y="6012755"/>
                  <a:pt x="8064555" y="6008605"/>
                </a:cubicBezTo>
                <a:lnTo>
                  <a:pt x="8068885" y="6005364"/>
                </a:lnTo>
                <a:cubicBezTo>
                  <a:pt x="8074003" y="6001518"/>
                  <a:pt x="8074731" y="5992885"/>
                  <a:pt x="8070430" y="5988190"/>
                </a:cubicBezTo>
                <a:close/>
                <a:moveTo>
                  <a:pt x="8031274" y="6220423"/>
                </a:moveTo>
                <a:cubicBezTo>
                  <a:pt x="8026216" y="6225512"/>
                  <a:pt x="8027186" y="6232508"/>
                  <a:pt x="8031304" y="6237658"/>
                </a:cubicBezTo>
                <a:cubicBezTo>
                  <a:pt x="8036059" y="6243564"/>
                  <a:pt x="8043205" y="6246321"/>
                  <a:pt x="8050624" y="6246594"/>
                </a:cubicBezTo>
                <a:cubicBezTo>
                  <a:pt x="8056985" y="6246836"/>
                  <a:pt x="8063162" y="6240960"/>
                  <a:pt x="8062920" y="6234508"/>
                </a:cubicBezTo>
                <a:cubicBezTo>
                  <a:pt x="8062678" y="6227753"/>
                  <a:pt x="8057681" y="6222483"/>
                  <a:pt x="8050867" y="6222210"/>
                </a:cubicBezTo>
                <a:cubicBezTo>
                  <a:pt x="8050503" y="6222210"/>
                  <a:pt x="8050473" y="6222210"/>
                  <a:pt x="8050261" y="6222180"/>
                </a:cubicBezTo>
                <a:cubicBezTo>
                  <a:pt x="8050140" y="6222149"/>
                  <a:pt x="8050110" y="6222149"/>
                  <a:pt x="8050019" y="6222119"/>
                </a:cubicBezTo>
                <a:lnTo>
                  <a:pt x="8050019" y="6222119"/>
                </a:lnTo>
                <a:cubicBezTo>
                  <a:pt x="8049474" y="6221574"/>
                  <a:pt x="8048959" y="6220999"/>
                  <a:pt x="8048504" y="6220362"/>
                </a:cubicBezTo>
                <a:cubicBezTo>
                  <a:pt x="8044386" y="6215243"/>
                  <a:pt x="8035544" y="6216122"/>
                  <a:pt x="8031274" y="6220423"/>
                </a:cubicBezTo>
                <a:close/>
                <a:moveTo>
                  <a:pt x="8045022" y="6265040"/>
                </a:moveTo>
                <a:cubicBezTo>
                  <a:pt x="8054410" y="6277519"/>
                  <a:pt x="8074731" y="6264010"/>
                  <a:pt x="8065251" y="6251440"/>
                </a:cubicBezTo>
                <a:cubicBezTo>
                  <a:pt x="8055864" y="6238961"/>
                  <a:pt x="8035544" y="6252470"/>
                  <a:pt x="8045022" y="6265040"/>
                </a:cubicBezTo>
                <a:close/>
                <a:moveTo>
                  <a:pt x="8079818" y="6117679"/>
                </a:moveTo>
                <a:cubicBezTo>
                  <a:pt x="8070369" y="6105170"/>
                  <a:pt x="8050776" y="6119618"/>
                  <a:pt x="8060225" y="6132188"/>
                </a:cubicBezTo>
                <a:cubicBezTo>
                  <a:pt x="8069643" y="6144698"/>
                  <a:pt x="8089296" y="6130250"/>
                  <a:pt x="8079818" y="6117679"/>
                </a:cubicBezTo>
                <a:close/>
                <a:moveTo>
                  <a:pt x="8078546" y="6165507"/>
                </a:moveTo>
                <a:cubicBezTo>
                  <a:pt x="8082483" y="6170596"/>
                  <a:pt x="8090084" y="6172565"/>
                  <a:pt x="8095535" y="6168476"/>
                </a:cubicBezTo>
                <a:lnTo>
                  <a:pt x="8099865" y="6165235"/>
                </a:lnTo>
                <a:cubicBezTo>
                  <a:pt x="8103378" y="6162599"/>
                  <a:pt x="8105346" y="6158025"/>
                  <a:pt x="8104922" y="6153724"/>
                </a:cubicBezTo>
                <a:lnTo>
                  <a:pt x="8107163" y="6154028"/>
                </a:lnTo>
                <a:cubicBezTo>
                  <a:pt x="8113674" y="6154936"/>
                  <a:pt x="8120215" y="6152089"/>
                  <a:pt x="8121972" y="6145213"/>
                </a:cubicBezTo>
                <a:cubicBezTo>
                  <a:pt x="8123456" y="6139367"/>
                  <a:pt x="8119701" y="6131310"/>
                  <a:pt x="8113159" y="6130401"/>
                </a:cubicBezTo>
                <a:lnTo>
                  <a:pt x="8105589" y="6129341"/>
                </a:lnTo>
                <a:cubicBezTo>
                  <a:pt x="8099078" y="6128433"/>
                  <a:pt x="8092537" y="6131280"/>
                  <a:pt x="8090781" y="6138156"/>
                </a:cubicBezTo>
                <a:cubicBezTo>
                  <a:pt x="8090387" y="6139761"/>
                  <a:pt x="8090387" y="6141518"/>
                  <a:pt x="8090720" y="6143244"/>
                </a:cubicBezTo>
                <a:cubicBezTo>
                  <a:pt x="8089024" y="6143517"/>
                  <a:pt x="8087358" y="6144153"/>
                  <a:pt x="8085874" y="6145274"/>
                </a:cubicBezTo>
                <a:lnTo>
                  <a:pt x="8081544" y="6148515"/>
                </a:lnTo>
                <a:cubicBezTo>
                  <a:pt x="8076426" y="6152331"/>
                  <a:pt x="8074427" y="6160176"/>
                  <a:pt x="8078546" y="6165507"/>
                </a:cubicBezTo>
                <a:close/>
                <a:moveTo>
                  <a:pt x="8205463" y="5723516"/>
                </a:moveTo>
                <a:cubicBezTo>
                  <a:pt x="8209611" y="5725061"/>
                  <a:pt x="8214215" y="5724486"/>
                  <a:pt x="8218576" y="5724274"/>
                </a:cubicBezTo>
                <a:cubicBezTo>
                  <a:pt x="8224541" y="5723971"/>
                  <a:pt x="8230083" y="5718640"/>
                  <a:pt x="8229568" y="5712430"/>
                </a:cubicBezTo>
                <a:cubicBezTo>
                  <a:pt x="8229084" y="5706312"/>
                  <a:pt x="8224117" y="5701102"/>
                  <a:pt x="8217758" y="5701435"/>
                </a:cubicBezTo>
                <a:cubicBezTo>
                  <a:pt x="8217516" y="5701435"/>
                  <a:pt x="8217303" y="5701435"/>
                  <a:pt x="8217061" y="5701465"/>
                </a:cubicBezTo>
                <a:cubicBezTo>
                  <a:pt x="8214336" y="5699648"/>
                  <a:pt x="8210975" y="5698860"/>
                  <a:pt x="8207764" y="5700223"/>
                </a:cubicBezTo>
                <a:cubicBezTo>
                  <a:pt x="8203646" y="5702011"/>
                  <a:pt x="8199951" y="5704010"/>
                  <a:pt x="8198347" y="5708523"/>
                </a:cubicBezTo>
                <a:cubicBezTo>
                  <a:pt x="8196135" y="5714732"/>
                  <a:pt x="8199376" y="5721275"/>
                  <a:pt x="8205463" y="5723516"/>
                </a:cubicBezTo>
                <a:close/>
                <a:moveTo>
                  <a:pt x="8199104" y="5580699"/>
                </a:moveTo>
                <a:cubicBezTo>
                  <a:pt x="8191533" y="5568129"/>
                  <a:pt x="8173484" y="5582123"/>
                  <a:pt x="8180994" y="5594572"/>
                </a:cubicBezTo>
                <a:cubicBezTo>
                  <a:pt x="8188535" y="5607142"/>
                  <a:pt x="8206613" y="5593149"/>
                  <a:pt x="8199104" y="5580699"/>
                </a:cubicBezTo>
                <a:close/>
                <a:moveTo>
                  <a:pt x="8285592" y="6051799"/>
                </a:moveTo>
                <a:cubicBezTo>
                  <a:pt x="8287167" y="6049981"/>
                  <a:pt x="8288409" y="6047952"/>
                  <a:pt x="8288651" y="6045196"/>
                </a:cubicBezTo>
                <a:cubicBezTo>
                  <a:pt x="8289287" y="6038684"/>
                  <a:pt x="8284532" y="6033140"/>
                  <a:pt x="8278112" y="6032444"/>
                </a:cubicBezTo>
                <a:cubicBezTo>
                  <a:pt x="8273691" y="6031959"/>
                  <a:pt x="8269361" y="6033655"/>
                  <a:pt x="8265211" y="6034927"/>
                </a:cubicBezTo>
                <a:cubicBezTo>
                  <a:pt x="8264697" y="6035079"/>
                  <a:pt x="8264272" y="6035473"/>
                  <a:pt x="8263788" y="6035715"/>
                </a:cubicBezTo>
                <a:cubicBezTo>
                  <a:pt x="8263243" y="6034443"/>
                  <a:pt x="8262547" y="6033231"/>
                  <a:pt x="8261517" y="6032231"/>
                </a:cubicBezTo>
                <a:cubicBezTo>
                  <a:pt x="8257187" y="6027870"/>
                  <a:pt x="8249737" y="6027809"/>
                  <a:pt x="8245376" y="6032201"/>
                </a:cubicBezTo>
                <a:lnTo>
                  <a:pt x="8238229" y="6039410"/>
                </a:lnTo>
                <a:cubicBezTo>
                  <a:pt x="8233899" y="6043802"/>
                  <a:pt x="8233808" y="6051163"/>
                  <a:pt x="8238168" y="6055555"/>
                </a:cubicBezTo>
                <a:cubicBezTo>
                  <a:pt x="8242499" y="6059916"/>
                  <a:pt x="8249949" y="6059977"/>
                  <a:pt x="8254310" y="6055585"/>
                </a:cubicBezTo>
                <a:lnTo>
                  <a:pt x="8258640" y="6051223"/>
                </a:lnTo>
                <a:cubicBezTo>
                  <a:pt x="8259155" y="6052102"/>
                  <a:pt x="8260094" y="6052496"/>
                  <a:pt x="8260790" y="6053223"/>
                </a:cubicBezTo>
                <a:cubicBezTo>
                  <a:pt x="8260487" y="6056433"/>
                  <a:pt x="8261426" y="6059705"/>
                  <a:pt x="8263637" y="6062673"/>
                </a:cubicBezTo>
                <a:lnTo>
                  <a:pt x="8266878" y="6067005"/>
                </a:lnTo>
                <a:cubicBezTo>
                  <a:pt x="8270723" y="6072123"/>
                  <a:pt x="8279687" y="6072275"/>
                  <a:pt x="8284078" y="6067913"/>
                </a:cubicBezTo>
                <a:cubicBezTo>
                  <a:pt x="8288772" y="6063248"/>
                  <a:pt x="8288924" y="6057039"/>
                  <a:pt x="8285592" y="6051799"/>
                </a:cubicBezTo>
                <a:close/>
                <a:moveTo>
                  <a:pt x="8230962" y="6030566"/>
                </a:moveTo>
                <a:cubicBezTo>
                  <a:pt x="8237109" y="6030535"/>
                  <a:pt x="8242802" y="6027022"/>
                  <a:pt x="8243528" y="6020418"/>
                </a:cubicBezTo>
                <a:cubicBezTo>
                  <a:pt x="8243772" y="6018298"/>
                  <a:pt x="8243075" y="6016057"/>
                  <a:pt x="8242015" y="6013997"/>
                </a:cubicBezTo>
                <a:cubicBezTo>
                  <a:pt x="8244922" y="6013361"/>
                  <a:pt x="8247586" y="6011664"/>
                  <a:pt x="8249253" y="6008969"/>
                </a:cubicBezTo>
                <a:cubicBezTo>
                  <a:pt x="8252432" y="6003789"/>
                  <a:pt x="8250857" y="5996398"/>
                  <a:pt x="8245527" y="5993249"/>
                </a:cubicBezTo>
                <a:cubicBezTo>
                  <a:pt x="8237532" y="5988553"/>
                  <a:pt x="8227812" y="5987554"/>
                  <a:pt x="8219817" y="5992945"/>
                </a:cubicBezTo>
                <a:cubicBezTo>
                  <a:pt x="8214881" y="5996277"/>
                  <a:pt x="8211731" y="6002699"/>
                  <a:pt x="8215093" y="6008394"/>
                </a:cubicBezTo>
                <a:cubicBezTo>
                  <a:pt x="8215668" y="6009363"/>
                  <a:pt x="8216516" y="6010241"/>
                  <a:pt x="8217424" y="6011029"/>
                </a:cubicBezTo>
                <a:cubicBezTo>
                  <a:pt x="8215456" y="6012725"/>
                  <a:pt x="8214003" y="6014996"/>
                  <a:pt x="8213669" y="6018026"/>
                </a:cubicBezTo>
                <a:cubicBezTo>
                  <a:pt x="8213064" y="6023629"/>
                  <a:pt x="8217606" y="6030626"/>
                  <a:pt x="8223814" y="6030596"/>
                </a:cubicBezTo>
                <a:lnTo>
                  <a:pt x="8230962" y="6030566"/>
                </a:lnTo>
                <a:close/>
                <a:moveTo>
                  <a:pt x="8224238" y="6084391"/>
                </a:moveTo>
                <a:cubicBezTo>
                  <a:pt x="8220816" y="6079151"/>
                  <a:pt x="8212640" y="6076849"/>
                  <a:pt x="8207370" y="6080817"/>
                </a:cubicBezTo>
                <a:lnTo>
                  <a:pt x="8198710" y="6087329"/>
                </a:lnTo>
                <a:cubicBezTo>
                  <a:pt x="8193440" y="6091297"/>
                  <a:pt x="8191381" y="6098415"/>
                  <a:pt x="8195136" y="6104200"/>
                </a:cubicBezTo>
                <a:cubicBezTo>
                  <a:pt x="8198528" y="6109441"/>
                  <a:pt x="8206734" y="6111742"/>
                  <a:pt x="8212004" y="6107775"/>
                </a:cubicBezTo>
                <a:lnTo>
                  <a:pt x="8220665" y="6101262"/>
                </a:lnTo>
                <a:cubicBezTo>
                  <a:pt x="8225934" y="6097294"/>
                  <a:pt x="8228024" y="6090176"/>
                  <a:pt x="8224238" y="6084391"/>
                </a:cubicBezTo>
                <a:close/>
                <a:moveTo>
                  <a:pt x="8289892" y="5969925"/>
                </a:moveTo>
                <a:cubicBezTo>
                  <a:pt x="8289045" y="5963958"/>
                  <a:pt x="8283260" y="5957597"/>
                  <a:pt x="8276598" y="5958990"/>
                </a:cubicBezTo>
                <a:cubicBezTo>
                  <a:pt x="8275841" y="5959142"/>
                  <a:pt x="8275114" y="5959202"/>
                  <a:pt x="8274387" y="5959294"/>
                </a:cubicBezTo>
                <a:cubicBezTo>
                  <a:pt x="8274357" y="5959263"/>
                  <a:pt x="8274357" y="5959263"/>
                  <a:pt x="8274297" y="5959233"/>
                </a:cubicBezTo>
                <a:lnTo>
                  <a:pt x="8274115" y="5959081"/>
                </a:lnTo>
                <a:cubicBezTo>
                  <a:pt x="8274055" y="5958990"/>
                  <a:pt x="8273842" y="5958718"/>
                  <a:pt x="8273448" y="5958203"/>
                </a:cubicBezTo>
                <a:cubicBezTo>
                  <a:pt x="8269482" y="5952963"/>
                  <a:pt x="8261850" y="5951539"/>
                  <a:pt x="8256430" y="5955477"/>
                </a:cubicBezTo>
                <a:cubicBezTo>
                  <a:pt x="8256369" y="5955507"/>
                  <a:pt x="8256338" y="5955598"/>
                  <a:pt x="8256278" y="5955628"/>
                </a:cubicBezTo>
                <a:lnTo>
                  <a:pt x="8253734" y="5953114"/>
                </a:lnTo>
                <a:cubicBezTo>
                  <a:pt x="8249343" y="5948783"/>
                  <a:pt x="8241773" y="5949146"/>
                  <a:pt x="8237593" y="5953538"/>
                </a:cubicBezTo>
                <a:cubicBezTo>
                  <a:pt x="8233263" y="5958112"/>
                  <a:pt x="8233626" y="5965321"/>
                  <a:pt x="8238018" y="5969683"/>
                </a:cubicBezTo>
                <a:lnTo>
                  <a:pt x="8241621" y="5973257"/>
                </a:lnTo>
                <a:cubicBezTo>
                  <a:pt x="8245316" y="5976922"/>
                  <a:pt x="8251191" y="5977043"/>
                  <a:pt x="8255491" y="5974408"/>
                </a:cubicBezTo>
                <a:cubicBezTo>
                  <a:pt x="8261456" y="5981102"/>
                  <a:pt x="8269755" y="5985161"/>
                  <a:pt x="8278930" y="5983283"/>
                </a:cubicBezTo>
                <a:cubicBezTo>
                  <a:pt x="8285168" y="5981980"/>
                  <a:pt x="8290892" y="5976952"/>
                  <a:pt x="8289892" y="5969925"/>
                </a:cubicBezTo>
                <a:close/>
                <a:moveTo>
                  <a:pt x="8268451" y="5853824"/>
                </a:moveTo>
                <a:cubicBezTo>
                  <a:pt x="8272449" y="5848553"/>
                  <a:pt x="8271541" y="5842283"/>
                  <a:pt x="8266968" y="5837740"/>
                </a:cubicBezTo>
                <a:lnTo>
                  <a:pt x="8263364" y="5834165"/>
                </a:lnTo>
                <a:cubicBezTo>
                  <a:pt x="8259125" y="5829955"/>
                  <a:pt x="8250797" y="5831016"/>
                  <a:pt x="8247284" y="5835619"/>
                </a:cubicBezTo>
                <a:cubicBezTo>
                  <a:pt x="8243257" y="5840890"/>
                  <a:pt x="8244195" y="5847190"/>
                  <a:pt x="8248738" y="5851704"/>
                </a:cubicBezTo>
                <a:lnTo>
                  <a:pt x="8252341" y="5855278"/>
                </a:lnTo>
                <a:cubicBezTo>
                  <a:pt x="8256642" y="5859488"/>
                  <a:pt x="8264939" y="5858428"/>
                  <a:pt x="8268451" y="5853824"/>
                </a:cubicBezTo>
                <a:close/>
                <a:moveTo>
                  <a:pt x="8236776" y="5882327"/>
                </a:moveTo>
                <a:cubicBezTo>
                  <a:pt x="8236140" y="5883084"/>
                  <a:pt x="8235867" y="5883932"/>
                  <a:pt x="8235473" y="5884750"/>
                </a:cubicBezTo>
                <a:cubicBezTo>
                  <a:pt x="8233596" y="5885386"/>
                  <a:pt x="8231749" y="5886295"/>
                  <a:pt x="8230204" y="5887900"/>
                </a:cubicBezTo>
                <a:lnTo>
                  <a:pt x="8226631" y="5891504"/>
                </a:lnTo>
                <a:cubicBezTo>
                  <a:pt x="8222421" y="5895776"/>
                  <a:pt x="8223239" y="5903984"/>
                  <a:pt x="8227843" y="5907619"/>
                </a:cubicBezTo>
                <a:cubicBezTo>
                  <a:pt x="8228842" y="5908376"/>
                  <a:pt x="8229902" y="5908830"/>
                  <a:pt x="8230962" y="5909254"/>
                </a:cubicBezTo>
                <a:cubicBezTo>
                  <a:pt x="8230901" y="5913798"/>
                  <a:pt x="8233203" y="5918190"/>
                  <a:pt x="8237503" y="5920522"/>
                </a:cubicBezTo>
                <a:cubicBezTo>
                  <a:pt x="8241651" y="5922794"/>
                  <a:pt x="8246618" y="5922915"/>
                  <a:pt x="8251251" y="5923339"/>
                </a:cubicBezTo>
                <a:cubicBezTo>
                  <a:pt x="8257580" y="5923945"/>
                  <a:pt x="8264272" y="5919159"/>
                  <a:pt x="8264666" y="5912526"/>
                </a:cubicBezTo>
                <a:cubicBezTo>
                  <a:pt x="8265000" y="5907467"/>
                  <a:pt x="8262334" y="5902651"/>
                  <a:pt x="8258005" y="5900410"/>
                </a:cubicBezTo>
                <a:cubicBezTo>
                  <a:pt x="8262092" y="5895351"/>
                  <a:pt x="8260821" y="5888778"/>
                  <a:pt x="8256459" y="5884447"/>
                </a:cubicBezTo>
                <a:lnTo>
                  <a:pt x="8252856" y="5880873"/>
                </a:lnTo>
                <a:cubicBezTo>
                  <a:pt x="8248465" y="5876511"/>
                  <a:pt x="8240470" y="5877874"/>
                  <a:pt x="8236776" y="5882327"/>
                </a:cubicBezTo>
                <a:close/>
                <a:moveTo>
                  <a:pt x="8222300" y="5916342"/>
                </a:moveTo>
                <a:lnTo>
                  <a:pt x="8215123" y="5916372"/>
                </a:lnTo>
                <a:cubicBezTo>
                  <a:pt x="8209642" y="5916403"/>
                  <a:pt x="8204766" y="5919462"/>
                  <a:pt x="8203252" y="5924732"/>
                </a:cubicBezTo>
                <a:cubicBezTo>
                  <a:pt x="8201284" y="5928579"/>
                  <a:pt x="8201374" y="5933365"/>
                  <a:pt x="8205372" y="5937333"/>
                </a:cubicBezTo>
                <a:cubicBezTo>
                  <a:pt x="8209490" y="5941422"/>
                  <a:pt x="8214457" y="5941271"/>
                  <a:pt x="8218333" y="5939090"/>
                </a:cubicBezTo>
                <a:lnTo>
                  <a:pt x="8220090" y="5939090"/>
                </a:lnTo>
                <a:cubicBezTo>
                  <a:pt x="8226268" y="5939060"/>
                  <a:pt x="8231901" y="5935364"/>
                  <a:pt x="8232536" y="5928821"/>
                </a:cubicBezTo>
                <a:cubicBezTo>
                  <a:pt x="8233142" y="5923127"/>
                  <a:pt x="8228508" y="5916312"/>
                  <a:pt x="8222300" y="5916342"/>
                </a:cubicBezTo>
                <a:close/>
                <a:moveTo>
                  <a:pt x="8215244" y="5877178"/>
                </a:moveTo>
                <a:cubicBezTo>
                  <a:pt x="8211399" y="5872785"/>
                  <a:pt x="8203494" y="5871756"/>
                  <a:pt x="8199134" y="5876147"/>
                </a:cubicBezTo>
                <a:lnTo>
                  <a:pt x="8191987" y="5883357"/>
                </a:lnTo>
                <a:cubicBezTo>
                  <a:pt x="8187656" y="5887749"/>
                  <a:pt x="8186687" y="5894624"/>
                  <a:pt x="8190957" y="5899471"/>
                </a:cubicBezTo>
                <a:cubicBezTo>
                  <a:pt x="8194833" y="5903893"/>
                  <a:pt x="8202707" y="5904923"/>
                  <a:pt x="8207068" y="5900500"/>
                </a:cubicBezTo>
                <a:lnTo>
                  <a:pt x="8214215" y="5893292"/>
                </a:lnTo>
                <a:cubicBezTo>
                  <a:pt x="8218576" y="5888930"/>
                  <a:pt x="8219514" y="5882054"/>
                  <a:pt x="8215244" y="5877178"/>
                </a:cubicBezTo>
                <a:close/>
                <a:moveTo>
                  <a:pt x="8180449" y="5925217"/>
                </a:moveTo>
                <a:lnTo>
                  <a:pt x="8178692" y="5925217"/>
                </a:lnTo>
                <a:cubicBezTo>
                  <a:pt x="8172545" y="5925247"/>
                  <a:pt x="8166882" y="5928943"/>
                  <a:pt x="8166246" y="5935485"/>
                </a:cubicBezTo>
                <a:cubicBezTo>
                  <a:pt x="8165701" y="5941150"/>
                  <a:pt x="8170334" y="5947965"/>
                  <a:pt x="8176512" y="5947935"/>
                </a:cubicBezTo>
                <a:lnTo>
                  <a:pt x="8183689" y="5947904"/>
                </a:lnTo>
                <a:cubicBezTo>
                  <a:pt x="8189171" y="5947874"/>
                  <a:pt x="8194047" y="5944815"/>
                  <a:pt x="8195560" y="5939544"/>
                </a:cubicBezTo>
                <a:cubicBezTo>
                  <a:pt x="8197529" y="5935697"/>
                  <a:pt x="8197438" y="5930911"/>
                  <a:pt x="8193440" y="5926944"/>
                </a:cubicBezTo>
                <a:cubicBezTo>
                  <a:pt x="8189322" y="5922855"/>
                  <a:pt x="8184356" y="5923006"/>
                  <a:pt x="8180449" y="5925217"/>
                </a:cubicBezTo>
                <a:close/>
                <a:moveTo>
                  <a:pt x="8164459" y="5973318"/>
                </a:moveTo>
                <a:cubicBezTo>
                  <a:pt x="8164035" y="5970592"/>
                  <a:pt x="8162703" y="5967956"/>
                  <a:pt x="8160583" y="5965866"/>
                </a:cubicBezTo>
                <a:lnTo>
                  <a:pt x="8156979" y="5962292"/>
                </a:lnTo>
                <a:cubicBezTo>
                  <a:pt x="8152588" y="5957931"/>
                  <a:pt x="8144593" y="5959324"/>
                  <a:pt x="8140899" y="5963746"/>
                </a:cubicBezTo>
                <a:cubicBezTo>
                  <a:pt x="8136659" y="5968835"/>
                  <a:pt x="8137992" y="5975468"/>
                  <a:pt x="8142383" y="5979830"/>
                </a:cubicBezTo>
                <a:lnTo>
                  <a:pt x="8145987" y="5983404"/>
                </a:lnTo>
                <a:cubicBezTo>
                  <a:pt x="8150378" y="5987766"/>
                  <a:pt x="8158373" y="5986373"/>
                  <a:pt x="8162067" y="5981920"/>
                </a:cubicBezTo>
                <a:cubicBezTo>
                  <a:pt x="8162976" y="5980830"/>
                  <a:pt x="8163520" y="5979648"/>
                  <a:pt x="8163944" y="5978436"/>
                </a:cubicBezTo>
                <a:cubicBezTo>
                  <a:pt x="8164217" y="5980830"/>
                  <a:pt x="8164974" y="5983192"/>
                  <a:pt x="8166610" y="5985373"/>
                </a:cubicBezTo>
                <a:lnTo>
                  <a:pt x="8169850" y="5989705"/>
                </a:lnTo>
                <a:cubicBezTo>
                  <a:pt x="8173695" y="5994793"/>
                  <a:pt x="8182599" y="5995066"/>
                  <a:pt x="8187051" y="5990704"/>
                </a:cubicBezTo>
                <a:cubicBezTo>
                  <a:pt x="8187323" y="5990462"/>
                  <a:pt x="8187414" y="5990128"/>
                  <a:pt x="8187656" y="5989856"/>
                </a:cubicBezTo>
                <a:cubicBezTo>
                  <a:pt x="8191623" y="5991522"/>
                  <a:pt x="8196529" y="5991249"/>
                  <a:pt x="8199678" y="5988099"/>
                </a:cubicBezTo>
                <a:lnTo>
                  <a:pt x="8206826" y="5980890"/>
                </a:lnTo>
                <a:cubicBezTo>
                  <a:pt x="8211156" y="5976498"/>
                  <a:pt x="8212125" y="5969622"/>
                  <a:pt x="8207855" y="5964776"/>
                </a:cubicBezTo>
                <a:cubicBezTo>
                  <a:pt x="8204009" y="5960384"/>
                  <a:pt x="8196106" y="5959354"/>
                  <a:pt x="8191744" y="5963746"/>
                </a:cubicBezTo>
                <a:lnTo>
                  <a:pt x="8185506" y="5970046"/>
                </a:lnTo>
                <a:lnTo>
                  <a:pt x="8184840" y="5969168"/>
                </a:lnTo>
                <a:cubicBezTo>
                  <a:pt x="8180994" y="5964079"/>
                  <a:pt x="8172091" y="5963837"/>
                  <a:pt x="8167639" y="5968168"/>
                </a:cubicBezTo>
                <a:cubicBezTo>
                  <a:pt x="8166034" y="5969744"/>
                  <a:pt x="8165095" y="5971500"/>
                  <a:pt x="8164459" y="5973318"/>
                </a:cubicBezTo>
                <a:close/>
                <a:moveTo>
                  <a:pt x="8189806" y="6044802"/>
                </a:moveTo>
                <a:cubicBezTo>
                  <a:pt x="8179359" y="6034443"/>
                  <a:pt x="8164490" y="6051799"/>
                  <a:pt x="8174876" y="6062097"/>
                </a:cubicBezTo>
                <a:cubicBezTo>
                  <a:pt x="8185355" y="6072456"/>
                  <a:pt x="8200193" y="6055100"/>
                  <a:pt x="8189806" y="6044802"/>
                </a:cubicBezTo>
                <a:close/>
                <a:moveTo>
                  <a:pt x="8172636" y="6061007"/>
                </a:moveTo>
                <a:cubicBezTo>
                  <a:pt x="8163188" y="6048437"/>
                  <a:pt x="8143715" y="6063127"/>
                  <a:pt x="8153164" y="6075667"/>
                </a:cubicBezTo>
                <a:cubicBezTo>
                  <a:pt x="8162612" y="6088207"/>
                  <a:pt x="8182084" y="6073547"/>
                  <a:pt x="8172636" y="6061007"/>
                </a:cubicBezTo>
                <a:close/>
                <a:moveTo>
                  <a:pt x="8160825" y="5894624"/>
                </a:moveTo>
                <a:lnTo>
                  <a:pt x="8157222" y="5891050"/>
                </a:lnTo>
                <a:cubicBezTo>
                  <a:pt x="8152830" y="5886688"/>
                  <a:pt x="8145260" y="5887082"/>
                  <a:pt x="8141080" y="5891474"/>
                </a:cubicBezTo>
                <a:cubicBezTo>
                  <a:pt x="8136750" y="5896048"/>
                  <a:pt x="8137114" y="5903257"/>
                  <a:pt x="8141505" y="5907619"/>
                </a:cubicBezTo>
                <a:lnTo>
                  <a:pt x="8145108" y="5911193"/>
                </a:lnTo>
                <a:cubicBezTo>
                  <a:pt x="8149500" y="5915524"/>
                  <a:pt x="8157070" y="5915161"/>
                  <a:pt x="8161250" y="5910769"/>
                </a:cubicBezTo>
                <a:cubicBezTo>
                  <a:pt x="8165580" y="5906195"/>
                  <a:pt x="8165216" y="5898986"/>
                  <a:pt x="8160825" y="5894624"/>
                </a:cubicBezTo>
                <a:close/>
                <a:moveTo>
                  <a:pt x="8130391" y="6010453"/>
                </a:moveTo>
                <a:cubicBezTo>
                  <a:pt x="8126363" y="6015723"/>
                  <a:pt x="8127302" y="6021993"/>
                  <a:pt x="8131844" y="6026537"/>
                </a:cubicBezTo>
                <a:lnTo>
                  <a:pt x="8135448" y="6030111"/>
                </a:lnTo>
                <a:cubicBezTo>
                  <a:pt x="8139688" y="6034321"/>
                  <a:pt x="8148015" y="6033262"/>
                  <a:pt x="8151528" y="6028657"/>
                </a:cubicBezTo>
                <a:cubicBezTo>
                  <a:pt x="8151801" y="6028324"/>
                  <a:pt x="8151831" y="6027961"/>
                  <a:pt x="8152073" y="6027628"/>
                </a:cubicBezTo>
                <a:cubicBezTo>
                  <a:pt x="8156222" y="6030263"/>
                  <a:pt x="8161824" y="6030384"/>
                  <a:pt x="8165913" y="6027294"/>
                </a:cubicBezTo>
                <a:lnTo>
                  <a:pt x="8174574" y="6020782"/>
                </a:lnTo>
                <a:cubicBezTo>
                  <a:pt x="8179843" y="6016814"/>
                  <a:pt x="8181055" y="6009030"/>
                  <a:pt x="8177118" y="6003729"/>
                </a:cubicBezTo>
                <a:cubicBezTo>
                  <a:pt x="8173211" y="5998458"/>
                  <a:pt x="8165337" y="5997216"/>
                  <a:pt x="8160068" y="6001215"/>
                </a:cubicBezTo>
                <a:lnTo>
                  <a:pt x="8151407" y="6007727"/>
                </a:lnTo>
                <a:cubicBezTo>
                  <a:pt x="8150196" y="6008636"/>
                  <a:pt x="8149258" y="6009787"/>
                  <a:pt x="8148500" y="6011029"/>
                </a:cubicBezTo>
                <a:lnTo>
                  <a:pt x="8146502" y="6009030"/>
                </a:lnTo>
                <a:cubicBezTo>
                  <a:pt x="8142201" y="6004789"/>
                  <a:pt x="8133903" y="6005849"/>
                  <a:pt x="8130391" y="6010453"/>
                </a:cubicBezTo>
                <a:close/>
                <a:moveTo>
                  <a:pt x="8117187" y="6064702"/>
                </a:moveTo>
                <a:cubicBezTo>
                  <a:pt x="8117308" y="6070972"/>
                  <a:pt x="8122668" y="6075909"/>
                  <a:pt x="8128846" y="6075879"/>
                </a:cubicBezTo>
                <a:cubicBezTo>
                  <a:pt x="8131239" y="6075879"/>
                  <a:pt x="8133631" y="6075849"/>
                  <a:pt x="8136023" y="6075849"/>
                </a:cubicBezTo>
                <a:cubicBezTo>
                  <a:pt x="8142201" y="6075819"/>
                  <a:pt x="8147319" y="6070276"/>
                  <a:pt x="8147198" y="6064187"/>
                </a:cubicBezTo>
                <a:cubicBezTo>
                  <a:pt x="8147047" y="6057917"/>
                  <a:pt x="8141716" y="6052980"/>
                  <a:pt x="8135539" y="6053010"/>
                </a:cubicBezTo>
                <a:cubicBezTo>
                  <a:pt x="8133146" y="6053010"/>
                  <a:pt x="8130754" y="6053041"/>
                  <a:pt x="8128362" y="6053041"/>
                </a:cubicBezTo>
                <a:cubicBezTo>
                  <a:pt x="8122184" y="6053071"/>
                  <a:pt x="8117066" y="6058614"/>
                  <a:pt x="8117187" y="6064702"/>
                </a:cubicBezTo>
                <a:close/>
                <a:moveTo>
                  <a:pt x="8113159" y="6229419"/>
                </a:moveTo>
                <a:lnTo>
                  <a:pt x="8116430" y="6233750"/>
                </a:lnTo>
                <a:cubicBezTo>
                  <a:pt x="8120276" y="6238839"/>
                  <a:pt x="8129240" y="6238991"/>
                  <a:pt x="8133631" y="6234659"/>
                </a:cubicBezTo>
                <a:cubicBezTo>
                  <a:pt x="8138689" y="6229692"/>
                  <a:pt x="8138658" y="6222907"/>
                  <a:pt x="8134539" y="6217454"/>
                </a:cubicBezTo>
                <a:lnTo>
                  <a:pt x="8131269" y="6213123"/>
                </a:lnTo>
                <a:cubicBezTo>
                  <a:pt x="8127423" y="6208034"/>
                  <a:pt x="8118489" y="6207853"/>
                  <a:pt x="8114068" y="6212214"/>
                </a:cubicBezTo>
                <a:cubicBezTo>
                  <a:pt x="8109041" y="6217152"/>
                  <a:pt x="8109041" y="6223937"/>
                  <a:pt x="8113159" y="6229419"/>
                </a:cubicBezTo>
                <a:close/>
                <a:moveTo>
                  <a:pt x="8151952" y="6186952"/>
                </a:moveTo>
                <a:cubicBezTo>
                  <a:pt x="8157222" y="6182227"/>
                  <a:pt x="8156828" y="6174988"/>
                  <a:pt x="8152861" y="6169717"/>
                </a:cubicBezTo>
                <a:lnTo>
                  <a:pt x="8149621" y="6165386"/>
                </a:lnTo>
                <a:cubicBezTo>
                  <a:pt x="8145653" y="6160115"/>
                  <a:pt x="8136993" y="6160328"/>
                  <a:pt x="8132390" y="6164478"/>
                </a:cubicBezTo>
                <a:cubicBezTo>
                  <a:pt x="8127150" y="6169203"/>
                  <a:pt x="8127514" y="6176442"/>
                  <a:pt x="8131481" y="6181682"/>
                </a:cubicBezTo>
                <a:lnTo>
                  <a:pt x="8134752" y="6186014"/>
                </a:lnTo>
                <a:cubicBezTo>
                  <a:pt x="8138689" y="6191284"/>
                  <a:pt x="8147349" y="6191042"/>
                  <a:pt x="8151952" y="6186952"/>
                </a:cubicBezTo>
                <a:close/>
                <a:moveTo>
                  <a:pt x="8156041" y="6113832"/>
                </a:moveTo>
                <a:cubicBezTo>
                  <a:pt x="8166216" y="6118921"/>
                  <a:pt x="8178662" y="6105170"/>
                  <a:pt x="8169184" y="6095749"/>
                </a:cubicBezTo>
                <a:cubicBezTo>
                  <a:pt x="8167185" y="6093781"/>
                  <a:pt x="8164943" y="6092993"/>
                  <a:pt x="8162733" y="6092721"/>
                </a:cubicBezTo>
                <a:lnTo>
                  <a:pt x="8160795" y="6090146"/>
                </a:lnTo>
                <a:cubicBezTo>
                  <a:pt x="8156828" y="6084875"/>
                  <a:pt x="8148772" y="6084118"/>
                  <a:pt x="8143685" y="6088116"/>
                </a:cubicBezTo>
                <a:cubicBezTo>
                  <a:pt x="8138416" y="6092266"/>
                  <a:pt x="8137689" y="6099960"/>
                  <a:pt x="8141656" y="6105230"/>
                </a:cubicBezTo>
                <a:lnTo>
                  <a:pt x="8144927" y="6109562"/>
                </a:lnTo>
                <a:cubicBezTo>
                  <a:pt x="8147501" y="6113015"/>
                  <a:pt x="8151891" y="6114347"/>
                  <a:pt x="8156041" y="6113832"/>
                </a:cubicBezTo>
                <a:close/>
                <a:moveTo>
                  <a:pt x="8172454" y="6153209"/>
                </a:moveTo>
                <a:lnTo>
                  <a:pt x="8180025" y="6154270"/>
                </a:lnTo>
                <a:cubicBezTo>
                  <a:pt x="8184991" y="6154966"/>
                  <a:pt x="8189413" y="6152816"/>
                  <a:pt x="8192199" y="6148939"/>
                </a:cubicBezTo>
                <a:cubicBezTo>
                  <a:pt x="8196772" y="6150817"/>
                  <a:pt x="8201617" y="6149635"/>
                  <a:pt x="8205039" y="6146758"/>
                </a:cubicBezTo>
                <a:cubicBezTo>
                  <a:pt x="8205978" y="6147909"/>
                  <a:pt x="8207128" y="6148272"/>
                  <a:pt x="8208219" y="6148939"/>
                </a:cubicBezTo>
                <a:cubicBezTo>
                  <a:pt x="8208855" y="6151998"/>
                  <a:pt x="8210278" y="6154815"/>
                  <a:pt x="8213306" y="6156662"/>
                </a:cubicBezTo>
                <a:cubicBezTo>
                  <a:pt x="8219454" y="6160388"/>
                  <a:pt x="8227236" y="6164053"/>
                  <a:pt x="8234565" y="6162357"/>
                </a:cubicBezTo>
                <a:cubicBezTo>
                  <a:pt x="8235534" y="6162357"/>
                  <a:pt x="8236503" y="6162327"/>
                  <a:pt x="8237442" y="6162145"/>
                </a:cubicBezTo>
                <a:cubicBezTo>
                  <a:pt x="8242136" y="6161357"/>
                  <a:pt x="8245952" y="6157995"/>
                  <a:pt x="8246981" y="6153209"/>
                </a:cubicBezTo>
                <a:cubicBezTo>
                  <a:pt x="8248011" y="6148424"/>
                  <a:pt x="8245800" y="6145122"/>
                  <a:pt x="8242954" y="6141639"/>
                </a:cubicBezTo>
                <a:cubicBezTo>
                  <a:pt x="8245195" y="6144395"/>
                  <a:pt x="8242772" y="6141306"/>
                  <a:pt x="8242408" y="6140700"/>
                </a:cubicBezTo>
                <a:cubicBezTo>
                  <a:pt x="8241894" y="6139942"/>
                  <a:pt x="8241469" y="6139125"/>
                  <a:pt x="8240955" y="6138337"/>
                </a:cubicBezTo>
                <a:cubicBezTo>
                  <a:pt x="8240895" y="6138186"/>
                  <a:pt x="8240834" y="6138125"/>
                  <a:pt x="8240803" y="6138034"/>
                </a:cubicBezTo>
                <a:cubicBezTo>
                  <a:pt x="8240682" y="6137762"/>
                  <a:pt x="8240591" y="6137459"/>
                  <a:pt x="8240501" y="6137186"/>
                </a:cubicBezTo>
                <a:cubicBezTo>
                  <a:pt x="8241379" y="6131522"/>
                  <a:pt x="8237260" y="6125797"/>
                  <a:pt x="8231749" y="6124586"/>
                </a:cubicBezTo>
                <a:cubicBezTo>
                  <a:pt x="8228478" y="6123859"/>
                  <a:pt x="8225389" y="6124707"/>
                  <a:pt x="8222906" y="6126464"/>
                </a:cubicBezTo>
                <a:lnTo>
                  <a:pt x="8218061" y="6125797"/>
                </a:lnTo>
                <a:cubicBezTo>
                  <a:pt x="8212730" y="6125070"/>
                  <a:pt x="8207855" y="6127372"/>
                  <a:pt x="8205160" y="6131855"/>
                </a:cubicBezTo>
                <a:cubicBezTo>
                  <a:pt x="8200375" y="6127796"/>
                  <a:pt x="8194349" y="6128402"/>
                  <a:pt x="8190079" y="6131310"/>
                </a:cubicBezTo>
                <a:cubicBezTo>
                  <a:pt x="8186868" y="6129250"/>
                  <a:pt x="8183326" y="6128523"/>
                  <a:pt x="8180025" y="6129796"/>
                </a:cubicBezTo>
                <a:lnTo>
                  <a:pt x="8178147" y="6129523"/>
                </a:lnTo>
                <a:cubicBezTo>
                  <a:pt x="8171636" y="6128614"/>
                  <a:pt x="8165095" y="6131613"/>
                  <a:pt x="8163430" y="6138489"/>
                </a:cubicBezTo>
                <a:cubicBezTo>
                  <a:pt x="8162067" y="6144365"/>
                  <a:pt x="8165882" y="6152301"/>
                  <a:pt x="8172454" y="6153209"/>
                </a:cubicBezTo>
                <a:close/>
                <a:moveTo>
                  <a:pt x="8250070" y="6119618"/>
                </a:moveTo>
                <a:lnTo>
                  <a:pt x="8252614" y="6117710"/>
                </a:lnTo>
                <a:cubicBezTo>
                  <a:pt x="8256884" y="6119467"/>
                  <a:pt x="8262395" y="6118618"/>
                  <a:pt x="8265757" y="6115589"/>
                </a:cubicBezTo>
                <a:cubicBezTo>
                  <a:pt x="8266968" y="6114499"/>
                  <a:pt x="8267816" y="6113227"/>
                  <a:pt x="8268482" y="6111925"/>
                </a:cubicBezTo>
                <a:cubicBezTo>
                  <a:pt x="8268512" y="6111955"/>
                  <a:pt x="8268543" y="6112015"/>
                  <a:pt x="8268573" y="6112046"/>
                </a:cubicBezTo>
                <a:lnTo>
                  <a:pt x="8272177" y="6115620"/>
                </a:lnTo>
                <a:cubicBezTo>
                  <a:pt x="8276568" y="6119981"/>
                  <a:pt x="8284563" y="6118527"/>
                  <a:pt x="8288257" y="6114105"/>
                </a:cubicBezTo>
                <a:cubicBezTo>
                  <a:pt x="8292497" y="6108986"/>
                  <a:pt x="8291104" y="6102383"/>
                  <a:pt x="8286713" y="6098021"/>
                </a:cubicBezTo>
                <a:lnTo>
                  <a:pt x="8283109" y="6094447"/>
                </a:lnTo>
                <a:cubicBezTo>
                  <a:pt x="8278718" y="6090116"/>
                  <a:pt x="8270723" y="6091539"/>
                  <a:pt x="8267028" y="6095992"/>
                </a:cubicBezTo>
                <a:cubicBezTo>
                  <a:pt x="8266574" y="6096537"/>
                  <a:pt x="8266453" y="6097113"/>
                  <a:pt x="8266120" y="6097688"/>
                </a:cubicBezTo>
                <a:lnTo>
                  <a:pt x="8263394" y="6094084"/>
                </a:lnTo>
                <a:cubicBezTo>
                  <a:pt x="8259428" y="6088813"/>
                  <a:pt x="8250767" y="6089025"/>
                  <a:pt x="8246194" y="6093175"/>
                </a:cubicBezTo>
                <a:cubicBezTo>
                  <a:pt x="8245406" y="6093871"/>
                  <a:pt x="8244982" y="6094720"/>
                  <a:pt x="8244437" y="6095538"/>
                </a:cubicBezTo>
                <a:cubicBezTo>
                  <a:pt x="8242347" y="6095901"/>
                  <a:pt x="8240288" y="6096597"/>
                  <a:pt x="8238381" y="6098052"/>
                </a:cubicBezTo>
                <a:lnTo>
                  <a:pt x="8234050" y="6101292"/>
                </a:lnTo>
                <a:cubicBezTo>
                  <a:pt x="8228963" y="6105140"/>
                  <a:pt x="8228538" y="6113954"/>
                  <a:pt x="8232869" y="6118497"/>
                </a:cubicBezTo>
                <a:cubicBezTo>
                  <a:pt x="8237714" y="6123495"/>
                  <a:pt x="8244619" y="6123738"/>
                  <a:pt x="8250070" y="6119618"/>
                </a:cubicBezTo>
                <a:close/>
                <a:moveTo>
                  <a:pt x="8301673" y="5949177"/>
                </a:moveTo>
                <a:lnTo>
                  <a:pt x="8305246" y="5945572"/>
                </a:lnTo>
                <a:cubicBezTo>
                  <a:pt x="8309455" y="5941332"/>
                  <a:pt x="8308638" y="5933093"/>
                  <a:pt x="8304004" y="5929488"/>
                </a:cubicBezTo>
                <a:cubicBezTo>
                  <a:pt x="8301461" y="5927489"/>
                  <a:pt x="8298614" y="5926671"/>
                  <a:pt x="8295798" y="5926883"/>
                </a:cubicBezTo>
                <a:cubicBezTo>
                  <a:pt x="8298069" y="5925157"/>
                  <a:pt x="8299674" y="5922642"/>
                  <a:pt x="8300038" y="5919341"/>
                </a:cubicBezTo>
                <a:cubicBezTo>
                  <a:pt x="8300188" y="5917796"/>
                  <a:pt x="8299946" y="5916191"/>
                  <a:pt x="8299401" y="5914586"/>
                </a:cubicBezTo>
                <a:cubicBezTo>
                  <a:pt x="8300946" y="5914101"/>
                  <a:pt x="8302399" y="5913313"/>
                  <a:pt x="8303641" y="5912071"/>
                </a:cubicBezTo>
                <a:lnTo>
                  <a:pt x="8307215" y="5908467"/>
                </a:lnTo>
                <a:cubicBezTo>
                  <a:pt x="8311394" y="5904226"/>
                  <a:pt x="8312211" y="5896714"/>
                  <a:pt x="8307669" y="5892323"/>
                </a:cubicBezTo>
                <a:cubicBezTo>
                  <a:pt x="8303338" y="5888142"/>
                  <a:pt x="8296009" y="5887324"/>
                  <a:pt x="8291528" y="5891868"/>
                </a:cubicBezTo>
                <a:lnTo>
                  <a:pt x="8287954" y="5895472"/>
                </a:lnTo>
                <a:cubicBezTo>
                  <a:pt x="8285077" y="5898410"/>
                  <a:pt x="8283836" y="5902894"/>
                  <a:pt x="8284835" y="5906831"/>
                </a:cubicBezTo>
                <a:lnTo>
                  <a:pt x="8282715" y="5906831"/>
                </a:lnTo>
                <a:cubicBezTo>
                  <a:pt x="8276568" y="5906862"/>
                  <a:pt x="8270875" y="5910406"/>
                  <a:pt x="8270178" y="5916978"/>
                </a:cubicBezTo>
                <a:cubicBezTo>
                  <a:pt x="8269573" y="5922612"/>
                  <a:pt x="8274145" y="5929548"/>
                  <a:pt x="8280353" y="5929518"/>
                </a:cubicBezTo>
                <a:lnTo>
                  <a:pt x="8287530" y="5929488"/>
                </a:lnTo>
                <a:cubicBezTo>
                  <a:pt x="8288439" y="5929488"/>
                  <a:pt x="8289287" y="5929246"/>
                  <a:pt x="8290134" y="5929094"/>
                </a:cubicBezTo>
                <a:cubicBezTo>
                  <a:pt x="8289377" y="5929609"/>
                  <a:pt x="8288590" y="5930033"/>
                  <a:pt x="8287924" y="5930700"/>
                </a:cubicBezTo>
                <a:lnTo>
                  <a:pt x="8284351" y="5934304"/>
                </a:lnTo>
                <a:cubicBezTo>
                  <a:pt x="8280141" y="5938575"/>
                  <a:pt x="8280959" y="5946783"/>
                  <a:pt x="8285562" y="5950419"/>
                </a:cubicBezTo>
                <a:cubicBezTo>
                  <a:pt x="8290741" y="5954417"/>
                  <a:pt x="8297161" y="5953720"/>
                  <a:pt x="8301673" y="5949177"/>
                </a:cubicBezTo>
                <a:close/>
                <a:moveTo>
                  <a:pt x="8364238" y="5884114"/>
                </a:moveTo>
                <a:cubicBezTo>
                  <a:pt x="8359151" y="5880055"/>
                  <a:pt x="8352640" y="5880661"/>
                  <a:pt x="8348127" y="5885204"/>
                </a:cubicBezTo>
                <a:lnTo>
                  <a:pt x="8344553" y="5888808"/>
                </a:lnTo>
                <a:cubicBezTo>
                  <a:pt x="8340345" y="5893080"/>
                  <a:pt x="8341040" y="5901258"/>
                  <a:pt x="8345644" y="5904923"/>
                </a:cubicBezTo>
                <a:cubicBezTo>
                  <a:pt x="8350731" y="5908982"/>
                  <a:pt x="8357242" y="5908376"/>
                  <a:pt x="8361755" y="5903832"/>
                </a:cubicBezTo>
                <a:lnTo>
                  <a:pt x="8365328" y="5900228"/>
                </a:lnTo>
                <a:cubicBezTo>
                  <a:pt x="8369537" y="5895957"/>
                  <a:pt x="8368871" y="5887779"/>
                  <a:pt x="8364238" y="5884114"/>
                </a:cubicBezTo>
                <a:close/>
                <a:moveTo>
                  <a:pt x="8367599" y="5974560"/>
                </a:moveTo>
                <a:cubicBezTo>
                  <a:pt x="8370355" y="5977286"/>
                  <a:pt x="8373444" y="5978104"/>
                  <a:pt x="8376411" y="5977710"/>
                </a:cubicBezTo>
                <a:cubicBezTo>
                  <a:pt x="8380924" y="5981042"/>
                  <a:pt x="8388071" y="5979618"/>
                  <a:pt x="8391462" y="5975468"/>
                </a:cubicBezTo>
                <a:cubicBezTo>
                  <a:pt x="8395672" y="5970319"/>
                  <a:pt x="8394218" y="5963776"/>
                  <a:pt x="8389797" y="5959415"/>
                </a:cubicBezTo>
                <a:lnTo>
                  <a:pt x="8386193" y="5955841"/>
                </a:lnTo>
                <a:cubicBezTo>
                  <a:pt x="8382438" y="5952115"/>
                  <a:pt x="8376109" y="5952872"/>
                  <a:pt x="8372051" y="5955931"/>
                </a:cubicBezTo>
                <a:cubicBezTo>
                  <a:pt x="8365268" y="5958748"/>
                  <a:pt x="8360816" y="5967835"/>
                  <a:pt x="8367599" y="5974560"/>
                </a:cubicBezTo>
                <a:close/>
                <a:moveTo>
                  <a:pt x="8320054" y="5979527"/>
                </a:moveTo>
                <a:cubicBezTo>
                  <a:pt x="8324324" y="5983707"/>
                  <a:pt x="8331683" y="5984646"/>
                  <a:pt x="8336195" y="5980133"/>
                </a:cubicBezTo>
                <a:lnTo>
                  <a:pt x="8343343" y="5972924"/>
                </a:lnTo>
                <a:cubicBezTo>
                  <a:pt x="8347522" y="5968683"/>
                  <a:pt x="8348461" y="5961232"/>
                  <a:pt x="8343948" y="5956779"/>
                </a:cubicBezTo>
                <a:cubicBezTo>
                  <a:pt x="8339678" y="5952569"/>
                  <a:pt x="8332319" y="5951660"/>
                  <a:pt x="8327807" y="5956174"/>
                </a:cubicBezTo>
                <a:lnTo>
                  <a:pt x="8320661" y="5963382"/>
                </a:lnTo>
                <a:cubicBezTo>
                  <a:pt x="8316451" y="5967623"/>
                  <a:pt x="8315543" y="5975074"/>
                  <a:pt x="8320054" y="5979527"/>
                </a:cubicBezTo>
                <a:close/>
                <a:moveTo>
                  <a:pt x="8329140" y="5920704"/>
                </a:moveTo>
                <a:cubicBezTo>
                  <a:pt x="8318722" y="5910375"/>
                  <a:pt x="8302460" y="5926399"/>
                  <a:pt x="8312938" y="5936758"/>
                </a:cubicBezTo>
                <a:cubicBezTo>
                  <a:pt x="8323356" y="5947117"/>
                  <a:pt x="8339588" y="5931063"/>
                  <a:pt x="8329140" y="5920704"/>
                </a:cubicBezTo>
                <a:close/>
                <a:moveTo>
                  <a:pt x="8332895" y="6028627"/>
                </a:moveTo>
                <a:cubicBezTo>
                  <a:pt x="8342283" y="6041106"/>
                  <a:pt x="8362572" y="6027597"/>
                  <a:pt x="8353124" y="6015057"/>
                </a:cubicBezTo>
                <a:cubicBezTo>
                  <a:pt x="8343736" y="6002547"/>
                  <a:pt x="8323416" y="6016057"/>
                  <a:pt x="8332895" y="6028627"/>
                </a:cubicBezTo>
                <a:close/>
                <a:moveTo>
                  <a:pt x="8341737" y="5819051"/>
                </a:moveTo>
                <a:cubicBezTo>
                  <a:pt x="8336529" y="5814204"/>
                  <a:pt x="8329534" y="5812629"/>
                  <a:pt x="8322628" y="5813356"/>
                </a:cubicBezTo>
                <a:cubicBezTo>
                  <a:pt x="8316693" y="5813993"/>
                  <a:pt x="8311757" y="5820262"/>
                  <a:pt x="8312847" y="5826200"/>
                </a:cubicBezTo>
                <a:cubicBezTo>
                  <a:pt x="8313968" y="5832439"/>
                  <a:pt x="8319328" y="5836649"/>
                  <a:pt x="8325687" y="5835983"/>
                </a:cubicBezTo>
                <a:cubicBezTo>
                  <a:pt x="8326020" y="5835953"/>
                  <a:pt x="8326050" y="5835953"/>
                  <a:pt x="8326263" y="5835923"/>
                </a:cubicBezTo>
                <a:cubicBezTo>
                  <a:pt x="8326384" y="5835953"/>
                  <a:pt x="8326414" y="5835953"/>
                  <a:pt x="8326505" y="5835953"/>
                </a:cubicBezTo>
                <a:lnTo>
                  <a:pt x="8326505" y="5835953"/>
                </a:lnTo>
                <a:cubicBezTo>
                  <a:pt x="8327080" y="5836377"/>
                  <a:pt x="8327625" y="5836861"/>
                  <a:pt x="8328140" y="5837346"/>
                </a:cubicBezTo>
                <a:cubicBezTo>
                  <a:pt x="8332653" y="5841556"/>
                  <a:pt x="8340738" y="5839527"/>
                  <a:pt x="8344099" y="5834983"/>
                </a:cubicBezTo>
                <a:cubicBezTo>
                  <a:pt x="8348097" y="5829622"/>
                  <a:pt x="8346249" y="5823292"/>
                  <a:pt x="8341737" y="5819051"/>
                </a:cubicBezTo>
                <a:close/>
                <a:moveTo>
                  <a:pt x="8346220" y="5677264"/>
                </a:moveTo>
                <a:cubicBezTo>
                  <a:pt x="8338649" y="5664694"/>
                  <a:pt x="8318904" y="5676173"/>
                  <a:pt x="8326536" y="5688804"/>
                </a:cubicBezTo>
                <a:cubicBezTo>
                  <a:pt x="8334106" y="5701344"/>
                  <a:pt x="8353850" y="5689864"/>
                  <a:pt x="8346220" y="5677264"/>
                </a:cubicBezTo>
                <a:close/>
                <a:moveTo>
                  <a:pt x="8308426" y="5810873"/>
                </a:moveTo>
                <a:cubicBezTo>
                  <a:pt x="8318813" y="5821171"/>
                  <a:pt x="8335802" y="5805905"/>
                  <a:pt x="8325355" y="5795546"/>
                </a:cubicBezTo>
                <a:cubicBezTo>
                  <a:pt x="8314936" y="5785247"/>
                  <a:pt x="8297948" y="5800483"/>
                  <a:pt x="8308426" y="5810873"/>
                </a:cubicBezTo>
                <a:close/>
                <a:moveTo>
                  <a:pt x="8312787" y="5720063"/>
                </a:moveTo>
                <a:cubicBezTo>
                  <a:pt x="8305185" y="5707433"/>
                  <a:pt x="8286531" y="5720639"/>
                  <a:pt x="8294102" y="5733149"/>
                </a:cubicBezTo>
                <a:cubicBezTo>
                  <a:pt x="8301673" y="5745749"/>
                  <a:pt x="8320327" y="5732573"/>
                  <a:pt x="8312787" y="5720063"/>
                </a:cubicBezTo>
                <a:close/>
                <a:moveTo>
                  <a:pt x="8307093" y="6068064"/>
                </a:moveTo>
                <a:cubicBezTo>
                  <a:pt x="8306609" y="6073759"/>
                  <a:pt x="8311303" y="6080453"/>
                  <a:pt x="8317481" y="6080423"/>
                </a:cubicBezTo>
                <a:lnTo>
                  <a:pt x="8324658" y="6080393"/>
                </a:lnTo>
                <a:cubicBezTo>
                  <a:pt x="8330805" y="6080362"/>
                  <a:pt x="8336438" y="6076546"/>
                  <a:pt x="8337013" y="6070003"/>
                </a:cubicBezTo>
                <a:cubicBezTo>
                  <a:pt x="8337498" y="6064309"/>
                  <a:pt x="8332803" y="6057615"/>
                  <a:pt x="8326626" y="6057645"/>
                </a:cubicBezTo>
                <a:cubicBezTo>
                  <a:pt x="8324233" y="6057645"/>
                  <a:pt x="8321841" y="6057675"/>
                  <a:pt x="8319449" y="6057675"/>
                </a:cubicBezTo>
                <a:cubicBezTo>
                  <a:pt x="8313301" y="6057705"/>
                  <a:pt x="8307669" y="6061552"/>
                  <a:pt x="8307093" y="6068064"/>
                </a:cubicBezTo>
                <a:close/>
                <a:moveTo>
                  <a:pt x="8339072" y="6055525"/>
                </a:moveTo>
                <a:cubicBezTo>
                  <a:pt x="8340041" y="6056312"/>
                  <a:pt x="8341223" y="6056161"/>
                  <a:pt x="8342313" y="6056615"/>
                </a:cubicBezTo>
                <a:cubicBezTo>
                  <a:pt x="8342615" y="6056736"/>
                  <a:pt x="8342949" y="6056827"/>
                  <a:pt x="8343282" y="6056948"/>
                </a:cubicBezTo>
                <a:cubicBezTo>
                  <a:pt x="8344917" y="6057493"/>
                  <a:pt x="8346431" y="6058190"/>
                  <a:pt x="8348097" y="6057947"/>
                </a:cubicBezTo>
                <a:lnTo>
                  <a:pt x="8348127" y="6057947"/>
                </a:lnTo>
                <a:cubicBezTo>
                  <a:pt x="8348127" y="6057947"/>
                  <a:pt x="8348127" y="6057947"/>
                  <a:pt x="8348127" y="6057947"/>
                </a:cubicBezTo>
                <a:cubicBezTo>
                  <a:pt x="8348672" y="6058493"/>
                  <a:pt x="8349187" y="6059068"/>
                  <a:pt x="8349641" y="6059674"/>
                </a:cubicBezTo>
                <a:cubicBezTo>
                  <a:pt x="8353760" y="6064823"/>
                  <a:pt x="8362602" y="6063945"/>
                  <a:pt x="8366872" y="6059644"/>
                </a:cubicBezTo>
                <a:cubicBezTo>
                  <a:pt x="8366902" y="6059644"/>
                  <a:pt x="8366902" y="6059583"/>
                  <a:pt x="8366933" y="6059583"/>
                </a:cubicBezTo>
                <a:lnTo>
                  <a:pt x="8368690" y="6061310"/>
                </a:lnTo>
                <a:cubicBezTo>
                  <a:pt x="8372929" y="6065520"/>
                  <a:pt x="8381227" y="6064551"/>
                  <a:pt x="8384769" y="6059947"/>
                </a:cubicBezTo>
                <a:cubicBezTo>
                  <a:pt x="8388798" y="6054707"/>
                  <a:pt x="8387919" y="6048376"/>
                  <a:pt x="8383377" y="6043863"/>
                </a:cubicBezTo>
                <a:lnTo>
                  <a:pt x="8379773" y="6040289"/>
                </a:lnTo>
                <a:cubicBezTo>
                  <a:pt x="8375836" y="6036381"/>
                  <a:pt x="8368598" y="6037078"/>
                  <a:pt x="8364722" y="6040834"/>
                </a:cubicBezTo>
                <a:cubicBezTo>
                  <a:pt x="8362996" y="6039168"/>
                  <a:pt x="8361210" y="6037623"/>
                  <a:pt x="8359120" y="6036563"/>
                </a:cubicBezTo>
                <a:cubicBezTo>
                  <a:pt x="8358696" y="6036018"/>
                  <a:pt x="8358393" y="6035352"/>
                  <a:pt x="8357848" y="6034927"/>
                </a:cubicBezTo>
                <a:cubicBezTo>
                  <a:pt x="8354275" y="6031989"/>
                  <a:pt x="8350034" y="6032171"/>
                  <a:pt x="8346159" y="6033746"/>
                </a:cubicBezTo>
                <a:cubicBezTo>
                  <a:pt x="8340314" y="6034291"/>
                  <a:pt x="8334954" y="6039562"/>
                  <a:pt x="8335166" y="6045559"/>
                </a:cubicBezTo>
                <a:cubicBezTo>
                  <a:pt x="8335166" y="6045983"/>
                  <a:pt x="8335378" y="6046286"/>
                  <a:pt x="8335409" y="6046710"/>
                </a:cubicBezTo>
                <a:cubicBezTo>
                  <a:pt x="8335378" y="6050042"/>
                  <a:pt x="8336529" y="6053435"/>
                  <a:pt x="8339072" y="6055525"/>
                </a:cubicBezTo>
                <a:close/>
                <a:moveTo>
                  <a:pt x="8400669" y="6013119"/>
                </a:moveTo>
                <a:cubicBezTo>
                  <a:pt x="8390250" y="6002790"/>
                  <a:pt x="8376169" y="6020782"/>
                  <a:pt x="8386496" y="6031020"/>
                </a:cubicBezTo>
                <a:cubicBezTo>
                  <a:pt x="8396913" y="6041349"/>
                  <a:pt x="8410994" y="6023356"/>
                  <a:pt x="8400669" y="6013119"/>
                </a:cubicBezTo>
                <a:close/>
                <a:moveTo>
                  <a:pt x="8400456" y="5898562"/>
                </a:moveTo>
                <a:lnTo>
                  <a:pt x="8396853" y="5894988"/>
                </a:lnTo>
                <a:cubicBezTo>
                  <a:pt x="8392461" y="5890656"/>
                  <a:pt x="8384527" y="5891868"/>
                  <a:pt x="8380772" y="5896290"/>
                </a:cubicBezTo>
                <a:cubicBezTo>
                  <a:pt x="8376956" y="5900773"/>
                  <a:pt x="8377684" y="5906589"/>
                  <a:pt x="8381015" y="5910890"/>
                </a:cubicBezTo>
                <a:cubicBezTo>
                  <a:pt x="8379985" y="5911344"/>
                  <a:pt x="8378925" y="5911829"/>
                  <a:pt x="8378107" y="5912647"/>
                </a:cubicBezTo>
                <a:lnTo>
                  <a:pt x="8374534" y="5916251"/>
                </a:lnTo>
                <a:cubicBezTo>
                  <a:pt x="8370204" y="5920644"/>
                  <a:pt x="8369174" y="5927489"/>
                  <a:pt x="8373444" y="5932366"/>
                </a:cubicBezTo>
                <a:cubicBezTo>
                  <a:pt x="8377260" y="5936788"/>
                  <a:pt x="8385194" y="5937879"/>
                  <a:pt x="8389555" y="5933456"/>
                </a:cubicBezTo>
                <a:lnTo>
                  <a:pt x="8393127" y="5929852"/>
                </a:lnTo>
                <a:cubicBezTo>
                  <a:pt x="8396338" y="5926610"/>
                  <a:pt x="8397700" y="5922007"/>
                  <a:pt x="8396459" y="5917857"/>
                </a:cubicBezTo>
                <a:cubicBezTo>
                  <a:pt x="8398518" y="5917221"/>
                  <a:pt x="8400456" y="5916221"/>
                  <a:pt x="8401789" y="5914646"/>
                </a:cubicBezTo>
                <a:cubicBezTo>
                  <a:pt x="8405998" y="5909648"/>
                  <a:pt x="8404848" y="5902924"/>
                  <a:pt x="8400456" y="5898562"/>
                </a:cubicBezTo>
                <a:close/>
                <a:moveTo>
                  <a:pt x="8376987" y="5871695"/>
                </a:moveTo>
                <a:lnTo>
                  <a:pt x="8380590" y="5875269"/>
                </a:lnTo>
                <a:cubicBezTo>
                  <a:pt x="8384830" y="5879479"/>
                  <a:pt x="8392340" y="5880297"/>
                  <a:pt x="8396732" y="5875754"/>
                </a:cubicBezTo>
                <a:cubicBezTo>
                  <a:pt x="8400911" y="5871452"/>
                  <a:pt x="8401758" y="5864123"/>
                  <a:pt x="8397216" y="5859609"/>
                </a:cubicBezTo>
                <a:lnTo>
                  <a:pt x="8393613" y="5856035"/>
                </a:lnTo>
                <a:cubicBezTo>
                  <a:pt x="8389372" y="5851825"/>
                  <a:pt x="8381863" y="5851007"/>
                  <a:pt x="8377471" y="5855550"/>
                </a:cubicBezTo>
                <a:cubicBezTo>
                  <a:pt x="8373292" y="5859882"/>
                  <a:pt x="8372445" y="5867212"/>
                  <a:pt x="8376987" y="5871695"/>
                </a:cubicBezTo>
                <a:close/>
                <a:moveTo>
                  <a:pt x="8379501" y="5756472"/>
                </a:moveTo>
                <a:lnTo>
                  <a:pt x="8375896" y="5752898"/>
                </a:lnTo>
                <a:cubicBezTo>
                  <a:pt x="8371536" y="5748566"/>
                  <a:pt x="8365176" y="5746779"/>
                  <a:pt x="8359877" y="5750929"/>
                </a:cubicBezTo>
                <a:cubicBezTo>
                  <a:pt x="8355486" y="5754352"/>
                  <a:pt x="8353487" y="5762591"/>
                  <a:pt x="8357878" y="5766952"/>
                </a:cubicBezTo>
                <a:lnTo>
                  <a:pt x="8361482" y="5770526"/>
                </a:lnTo>
                <a:cubicBezTo>
                  <a:pt x="8365873" y="5774858"/>
                  <a:pt x="8372203" y="5776645"/>
                  <a:pt x="8377502" y="5772495"/>
                </a:cubicBezTo>
                <a:cubicBezTo>
                  <a:pt x="8381892" y="5769073"/>
                  <a:pt x="8383891" y="5760834"/>
                  <a:pt x="8379501" y="5756472"/>
                </a:cubicBezTo>
                <a:close/>
                <a:moveTo>
                  <a:pt x="8360785" y="5717973"/>
                </a:moveTo>
                <a:lnTo>
                  <a:pt x="8353820" y="5716247"/>
                </a:lnTo>
                <a:cubicBezTo>
                  <a:pt x="8347824" y="5714763"/>
                  <a:pt x="8341495" y="5718882"/>
                  <a:pt x="8340132" y="5724819"/>
                </a:cubicBezTo>
                <a:cubicBezTo>
                  <a:pt x="8338739" y="5730938"/>
                  <a:pt x="8342676" y="5737026"/>
                  <a:pt x="8348703" y="5738510"/>
                </a:cubicBezTo>
                <a:lnTo>
                  <a:pt x="8355667" y="5740236"/>
                </a:lnTo>
                <a:cubicBezTo>
                  <a:pt x="8361663" y="5741721"/>
                  <a:pt x="8367962" y="5737601"/>
                  <a:pt x="8369355" y="5731665"/>
                </a:cubicBezTo>
                <a:cubicBezTo>
                  <a:pt x="8370749" y="5725546"/>
                  <a:pt x="8366781" y="5719458"/>
                  <a:pt x="8360785" y="5717973"/>
                </a:cubicBezTo>
                <a:close/>
                <a:moveTo>
                  <a:pt x="8334288" y="5498735"/>
                </a:moveTo>
                <a:cubicBezTo>
                  <a:pt x="8338497" y="5504066"/>
                  <a:pt x="8345008" y="5503793"/>
                  <a:pt x="8350307" y="5500613"/>
                </a:cubicBezTo>
                <a:lnTo>
                  <a:pt x="8354668" y="5498008"/>
                </a:lnTo>
                <a:cubicBezTo>
                  <a:pt x="8359938" y="5494828"/>
                  <a:pt x="8360028" y="5486377"/>
                  <a:pt x="8356546" y="5481954"/>
                </a:cubicBezTo>
                <a:cubicBezTo>
                  <a:pt x="8352337" y="5476623"/>
                  <a:pt x="8345826" y="5476896"/>
                  <a:pt x="8340496" y="5480076"/>
                </a:cubicBezTo>
                <a:lnTo>
                  <a:pt x="8336165" y="5482681"/>
                </a:lnTo>
                <a:cubicBezTo>
                  <a:pt x="8330865" y="5485892"/>
                  <a:pt x="8330805" y="5494343"/>
                  <a:pt x="8334288" y="5498735"/>
                </a:cubicBezTo>
                <a:close/>
                <a:moveTo>
                  <a:pt x="8314179" y="5560254"/>
                </a:moveTo>
                <a:cubicBezTo>
                  <a:pt x="8317450" y="5565554"/>
                  <a:pt x="8324597" y="5567190"/>
                  <a:pt x="8329897" y="5564010"/>
                </a:cubicBezTo>
                <a:lnTo>
                  <a:pt x="8334257" y="5561405"/>
                </a:lnTo>
                <a:cubicBezTo>
                  <a:pt x="8339527" y="5558225"/>
                  <a:pt x="8341192" y="5550924"/>
                  <a:pt x="8338013" y="5545684"/>
                </a:cubicBezTo>
                <a:cubicBezTo>
                  <a:pt x="8334772" y="5540384"/>
                  <a:pt x="8327595" y="5538748"/>
                  <a:pt x="8322326" y="5541928"/>
                </a:cubicBezTo>
                <a:lnTo>
                  <a:pt x="8317965" y="5544533"/>
                </a:lnTo>
                <a:cubicBezTo>
                  <a:pt x="8312666" y="5547744"/>
                  <a:pt x="8311000" y="5555044"/>
                  <a:pt x="8314179" y="5560254"/>
                </a:cubicBezTo>
                <a:close/>
                <a:moveTo>
                  <a:pt x="8300764" y="5632859"/>
                </a:moveTo>
                <a:cubicBezTo>
                  <a:pt x="8303217" y="5628224"/>
                  <a:pt x="8302520" y="5622893"/>
                  <a:pt x="8298644" y="5618956"/>
                </a:cubicBezTo>
                <a:cubicBezTo>
                  <a:pt x="8293618" y="5613837"/>
                  <a:pt x="8286955" y="5608354"/>
                  <a:pt x="8279444" y="5608203"/>
                </a:cubicBezTo>
                <a:cubicBezTo>
                  <a:pt x="8278506" y="5607961"/>
                  <a:pt x="8277568" y="5607778"/>
                  <a:pt x="8276598" y="5607688"/>
                </a:cubicBezTo>
                <a:cubicBezTo>
                  <a:pt x="8271843" y="5607324"/>
                  <a:pt x="8267331" y="5609626"/>
                  <a:pt x="8265182" y="5614018"/>
                </a:cubicBezTo>
                <a:cubicBezTo>
                  <a:pt x="8263001" y="5618411"/>
                  <a:pt x="8264333" y="5622136"/>
                  <a:pt x="8266241" y="5626225"/>
                </a:cubicBezTo>
                <a:cubicBezTo>
                  <a:pt x="8264758" y="5623014"/>
                  <a:pt x="8266302" y="5626619"/>
                  <a:pt x="8266544" y="5627286"/>
                </a:cubicBezTo>
                <a:cubicBezTo>
                  <a:pt x="8266847" y="5628164"/>
                  <a:pt x="8267059" y="5629042"/>
                  <a:pt x="8267362" y="5629920"/>
                </a:cubicBezTo>
                <a:cubicBezTo>
                  <a:pt x="8267392" y="5630072"/>
                  <a:pt x="8267422" y="5630133"/>
                  <a:pt x="8267452" y="5630254"/>
                </a:cubicBezTo>
                <a:cubicBezTo>
                  <a:pt x="8267483" y="5630557"/>
                  <a:pt x="8267513" y="5630860"/>
                  <a:pt x="8267543" y="5631132"/>
                </a:cubicBezTo>
                <a:cubicBezTo>
                  <a:pt x="8265303" y="5636403"/>
                  <a:pt x="8267907" y="5643006"/>
                  <a:pt x="8272934" y="5645520"/>
                </a:cubicBezTo>
                <a:cubicBezTo>
                  <a:pt x="8278657" y="5648367"/>
                  <a:pt x="8285229" y="5645792"/>
                  <a:pt x="8288227" y="5640401"/>
                </a:cubicBezTo>
                <a:cubicBezTo>
                  <a:pt x="8288530" y="5639826"/>
                  <a:pt x="8288682" y="5639220"/>
                  <a:pt x="8288924" y="5638644"/>
                </a:cubicBezTo>
                <a:cubicBezTo>
                  <a:pt x="8292467" y="5639250"/>
                  <a:pt x="8296312" y="5638220"/>
                  <a:pt x="8298796" y="5635767"/>
                </a:cubicBezTo>
                <a:cubicBezTo>
                  <a:pt x="8297797" y="5638220"/>
                  <a:pt x="8297918" y="5641128"/>
                  <a:pt x="8299795" y="5644278"/>
                </a:cubicBezTo>
                <a:cubicBezTo>
                  <a:pt x="8307275" y="5656727"/>
                  <a:pt x="8328170" y="5647459"/>
                  <a:pt x="8320600" y="5634888"/>
                </a:cubicBezTo>
                <a:cubicBezTo>
                  <a:pt x="8315785" y="5626922"/>
                  <a:pt x="8305549" y="5627861"/>
                  <a:pt x="8300764" y="5632859"/>
                </a:cubicBezTo>
                <a:close/>
                <a:moveTo>
                  <a:pt x="8286955" y="5524754"/>
                </a:moveTo>
                <a:cubicBezTo>
                  <a:pt x="8294526" y="5537324"/>
                  <a:pt x="8312574" y="5523270"/>
                  <a:pt x="8305064" y="5510851"/>
                </a:cubicBezTo>
                <a:cubicBezTo>
                  <a:pt x="8297463" y="5498250"/>
                  <a:pt x="8279444" y="5512305"/>
                  <a:pt x="8286955" y="5524754"/>
                </a:cubicBezTo>
                <a:close/>
                <a:moveTo>
                  <a:pt x="8266332" y="5480682"/>
                </a:moveTo>
                <a:cubicBezTo>
                  <a:pt x="8273812" y="5493101"/>
                  <a:pt x="8294799" y="5484044"/>
                  <a:pt x="8287228" y="5471504"/>
                </a:cubicBezTo>
                <a:cubicBezTo>
                  <a:pt x="8279748" y="5459085"/>
                  <a:pt x="8258762" y="5468112"/>
                  <a:pt x="8266332" y="5480682"/>
                </a:cubicBezTo>
                <a:close/>
                <a:moveTo>
                  <a:pt x="8252462" y="5512184"/>
                </a:moveTo>
                <a:cubicBezTo>
                  <a:pt x="8251978" y="5518999"/>
                  <a:pt x="8256248" y="5523300"/>
                  <a:pt x="8262455" y="5524845"/>
                </a:cubicBezTo>
                <a:lnTo>
                  <a:pt x="8269421" y="5526571"/>
                </a:lnTo>
                <a:cubicBezTo>
                  <a:pt x="8275236" y="5528025"/>
                  <a:pt x="8281686" y="5522179"/>
                  <a:pt x="8282079" y="5516576"/>
                </a:cubicBezTo>
                <a:cubicBezTo>
                  <a:pt x="8282564" y="5509760"/>
                  <a:pt x="8278294" y="5505429"/>
                  <a:pt x="8272056" y="5503914"/>
                </a:cubicBezTo>
                <a:cubicBezTo>
                  <a:pt x="8269724" y="5503339"/>
                  <a:pt x="8267422" y="5502763"/>
                  <a:pt x="8265090" y="5502188"/>
                </a:cubicBezTo>
                <a:cubicBezTo>
                  <a:pt x="8259336" y="5500734"/>
                  <a:pt x="8252887" y="5506580"/>
                  <a:pt x="8252462" y="5512184"/>
                </a:cubicBezTo>
                <a:close/>
                <a:moveTo>
                  <a:pt x="8250584" y="5552803"/>
                </a:moveTo>
                <a:cubicBezTo>
                  <a:pt x="8258155" y="5565373"/>
                  <a:pt x="8275962" y="5551046"/>
                  <a:pt x="8268482" y="5538627"/>
                </a:cubicBezTo>
                <a:cubicBezTo>
                  <a:pt x="8260911" y="5526056"/>
                  <a:pt x="8243105" y="5540384"/>
                  <a:pt x="8250584" y="5552803"/>
                </a:cubicBezTo>
                <a:close/>
                <a:moveTo>
                  <a:pt x="8243832" y="5753595"/>
                </a:moveTo>
                <a:cubicBezTo>
                  <a:pt x="8239441" y="5749263"/>
                  <a:pt x="8232172" y="5748990"/>
                  <a:pt x="8227691" y="5753352"/>
                </a:cubicBezTo>
                <a:cubicBezTo>
                  <a:pt x="8223330" y="5757592"/>
                  <a:pt x="8223027" y="5765135"/>
                  <a:pt x="8227449" y="5769497"/>
                </a:cubicBezTo>
                <a:cubicBezTo>
                  <a:pt x="8234050" y="5776009"/>
                  <a:pt x="8243226" y="5779371"/>
                  <a:pt x="8252280" y="5776069"/>
                </a:cubicBezTo>
                <a:cubicBezTo>
                  <a:pt x="8257883" y="5774040"/>
                  <a:pt x="8262516" y="5768618"/>
                  <a:pt x="8260639" y="5762257"/>
                </a:cubicBezTo>
                <a:cubicBezTo>
                  <a:pt x="8259064" y="5756835"/>
                  <a:pt x="8252856" y="5751717"/>
                  <a:pt x="8246830" y="5753897"/>
                </a:cubicBezTo>
                <a:cubicBezTo>
                  <a:pt x="8246163" y="5754139"/>
                  <a:pt x="8245497" y="5754291"/>
                  <a:pt x="8244831" y="5754473"/>
                </a:cubicBezTo>
                <a:cubicBezTo>
                  <a:pt x="8244801" y="5754473"/>
                  <a:pt x="8244771" y="5754443"/>
                  <a:pt x="8244740" y="5754443"/>
                </a:cubicBezTo>
                <a:cubicBezTo>
                  <a:pt x="8244680" y="5754412"/>
                  <a:pt x="8244619" y="5754382"/>
                  <a:pt x="8244559" y="5754322"/>
                </a:cubicBezTo>
                <a:cubicBezTo>
                  <a:pt x="8244528" y="5754231"/>
                  <a:pt x="8244316" y="5754018"/>
                  <a:pt x="8243832" y="5753595"/>
                </a:cubicBezTo>
                <a:close/>
                <a:moveTo>
                  <a:pt x="8231567" y="5644338"/>
                </a:moveTo>
                <a:cubicBezTo>
                  <a:pt x="8228387" y="5639068"/>
                  <a:pt x="8220272" y="5638493"/>
                  <a:pt x="8215607" y="5641885"/>
                </a:cubicBezTo>
                <a:cubicBezTo>
                  <a:pt x="8210278" y="5645792"/>
                  <a:pt x="8209975" y="5652547"/>
                  <a:pt x="8213155" y="5657848"/>
                </a:cubicBezTo>
                <a:lnTo>
                  <a:pt x="8215789" y="5662179"/>
                </a:lnTo>
                <a:cubicBezTo>
                  <a:pt x="8218970" y="5667450"/>
                  <a:pt x="8227085" y="5668026"/>
                  <a:pt x="8231749" y="5664633"/>
                </a:cubicBezTo>
                <a:cubicBezTo>
                  <a:pt x="8237109" y="5660725"/>
                  <a:pt x="8237382" y="5653971"/>
                  <a:pt x="8234202" y="5648670"/>
                </a:cubicBezTo>
                <a:lnTo>
                  <a:pt x="8231567" y="5644338"/>
                </a:lnTo>
                <a:close/>
                <a:moveTo>
                  <a:pt x="8205705" y="5478501"/>
                </a:moveTo>
                <a:lnTo>
                  <a:pt x="8208309" y="5482863"/>
                </a:lnTo>
                <a:cubicBezTo>
                  <a:pt x="8211489" y="5488133"/>
                  <a:pt x="8219484" y="5488891"/>
                  <a:pt x="8224238" y="5485528"/>
                </a:cubicBezTo>
                <a:cubicBezTo>
                  <a:pt x="8229598" y="5481712"/>
                  <a:pt x="8230083" y="5474897"/>
                  <a:pt x="8226904" y="5469596"/>
                </a:cubicBezTo>
                <a:lnTo>
                  <a:pt x="8224299" y="5465234"/>
                </a:lnTo>
                <a:cubicBezTo>
                  <a:pt x="8221119" y="5459964"/>
                  <a:pt x="8213124" y="5459206"/>
                  <a:pt x="8208370" y="5462569"/>
                </a:cubicBezTo>
                <a:cubicBezTo>
                  <a:pt x="8203041" y="5466385"/>
                  <a:pt x="8202526" y="5473200"/>
                  <a:pt x="8205705" y="5478501"/>
                </a:cubicBezTo>
                <a:close/>
                <a:moveTo>
                  <a:pt x="8180751" y="5535295"/>
                </a:moveTo>
                <a:lnTo>
                  <a:pt x="8183356" y="5539657"/>
                </a:lnTo>
                <a:cubicBezTo>
                  <a:pt x="8186536" y="5544927"/>
                  <a:pt x="8194742" y="5545412"/>
                  <a:pt x="8199346" y="5541989"/>
                </a:cubicBezTo>
                <a:cubicBezTo>
                  <a:pt x="8204675" y="5538021"/>
                  <a:pt x="8204857" y="5531297"/>
                  <a:pt x="8201677" y="5526026"/>
                </a:cubicBezTo>
                <a:lnTo>
                  <a:pt x="8199073" y="5521665"/>
                </a:lnTo>
                <a:cubicBezTo>
                  <a:pt x="8195893" y="5516394"/>
                  <a:pt x="8187717" y="5515909"/>
                  <a:pt x="8183114" y="5519332"/>
                </a:cubicBezTo>
                <a:cubicBezTo>
                  <a:pt x="8177753" y="5523300"/>
                  <a:pt x="8177542" y="5529994"/>
                  <a:pt x="8180751" y="5535295"/>
                </a:cubicBezTo>
                <a:close/>
                <a:moveTo>
                  <a:pt x="8147137" y="5777130"/>
                </a:moveTo>
                <a:cubicBezTo>
                  <a:pt x="8143110" y="5782370"/>
                  <a:pt x="8143988" y="5788700"/>
                  <a:pt x="8148530" y="5793214"/>
                </a:cubicBezTo>
                <a:lnTo>
                  <a:pt x="8152134" y="5796788"/>
                </a:lnTo>
                <a:cubicBezTo>
                  <a:pt x="8156374" y="5800998"/>
                  <a:pt x="8164672" y="5800029"/>
                  <a:pt x="8168214" y="5795425"/>
                </a:cubicBezTo>
                <a:cubicBezTo>
                  <a:pt x="8172243" y="5790185"/>
                  <a:pt x="8171364" y="5783854"/>
                  <a:pt x="8166821" y="5779341"/>
                </a:cubicBezTo>
                <a:lnTo>
                  <a:pt x="8163218" y="5775767"/>
                </a:lnTo>
                <a:cubicBezTo>
                  <a:pt x="8158947" y="5771526"/>
                  <a:pt x="8150650" y="5772526"/>
                  <a:pt x="8147137" y="5777130"/>
                </a:cubicBezTo>
                <a:close/>
                <a:moveTo>
                  <a:pt x="8119095" y="5722638"/>
                </a:moveTo>
                <a:cubicBezTo>
                  <a:pt x="8118610" y="5728333"/>
                  <a:pt x="8123304" y="5735027"/>
                  <a:pt x="8129482" y="5734997"/>
                </a:cubicBezTo>
                <a:lnTo>
                  <a:pt x="8136659" y="5734966"/>
                </a:lnTo>
                <a:cubicBezTo>
                  <a:pt x="8142807" y="5734936"/>
                  <a:pt x="8148440" y="5731119"/>
                  <a:pt x="8149014" y="5724577"/>
                </a:cubicBezTo>
                <a:cubicBezTo>
                  <a:pt x="8149500" y="5718852"/>
                  <a:pt x="8144806" y="5712188"/>
                  <a:pt x="8138628" y="5712219"/>
                </a:cubicBezTo>
                <a:cubicBezTo>
                  <a:pt x="8136235" y="5712219"/>
                  <a:pt x="8133843" y="5712249"/>
                  <a:pt x="8131451" y="5712249"/>
                </a:cubicBezTo>
                <a:cubicBezTo>
                  <a:pt x="8125303" y="5712249"/>
                  <a:pt x="8119670" y="5716095"/>
                  <a:pt x="8119095" y="5722638"/>
                </a:cubicBezTo>
                <a:close/>
                <a:moveTo>
                  <a:pt x="8118095" y="5848705"/>
                </a:moveTo>
                <a:cubicBezTo>
                  <a:pt x="8123547" y="5852854"/>
                  <a:pt x="8129724" y="5850886"/>
                  <a:pt x="8134085" y="5846494"/>
                </a:cubicBezTo>
                <a:lnTo>
                  <a:pt x="8137658" y="5842889"/>
                </a:lnTo>
                <a:cubicBezTo>
                  <a:pt x="8138204" y="5842344"/>
                  <a:pt x="8138628" y="5841708"/>
                  <a:pt x="8138991" y="5841072"/>
                </a:cubicBezTo>
                <a:cubicBezTo>
                  <a:pt x="8138325" y="5844615"/>
                  <a:pt x="8139173" y="5848432"/>
                  <a:pt x="8141898" y="5851037"/>
                </a:cubicBezTo>
                <a:cubicBezTo>
                  <a:pt x="8146168" y="5855066"/>
                  <a:pt x="8153012" y="5855732"/>
                  <a:pt x="8157524" y="5851704"/>
                </a:cubicBezTo>
                <a:cubicBezTo>
                  <a:pt x="8158312" y="5852370"/>
                  <a:pt x="8159220" y="5852945"/>
                  <a:pt x="8160190" y="5853369"/>
                </a:cubicBezTo>
                <a:cubicBezTo>
                  <a:pt x="8158252" y="5854944"/>
                  <a:pt x="8156949" y="5857004"/>
                  <a:pt x="8156404" y="5859246"/>
                </a:cubicBezTo>
                <a:cubicBezTo>
                  <a:pt x="8147743" y="5859518"/>
                  <a:pt x="8140233" y="5870786"/>
                  <a:pt x="8148228" y="5878692"/>
                </a:cubicBezTo>
                <a:cubicBezTo>
                  <a:pt x="8155949" y="5886355"/>
                  <a:pt x="8166700" y="5879449"/>
                  <a:pt x="8167578" y="5871150"/>
                </a:cubicBezTo>
                <a:cubicBezTo>
                  <a:pt x="8173363" y="5871150"/>
                  <a:pt x="8178905" y="5867424"/>
                  <a:pt x="8180025" y="5862456"/>
                </a:cubicBezTo>
                <a:cubicBezTo>
                  <a:pt x="8186173" y="5864183"/>
                  <a:pt x="8192835" y="5864759"/>
                  <a:pt x="8197135" y="5861427"/>
                </a:cubicBezTo>
                <a:cubicBezTo>
                  <a:pt x="8203252" y="5856701"/>
                  <a:pt x="8208764" y="5847826"/>
                  <a:pt x="8207885" y="5839891"/>
                </a:cubicBezTo>
                <a:cubicBezTo>
                  <a:pt x="8216274" y="5839133"/>
                  <a:pt x="8223270" y="5828077"/>
                  <a:pt x="8215456" y="5820323"/>
                </a:cubicBezTo>
                <a:cubicBezTo>
                  <a:pt x="8209006" y="5813932"/>
                  <a:pt x="8200436" y="5817718"/>
                  <a:pt x="8197316" y="5823988"/>
                </a:cubicBezTo>
                <a:cubicBezTo>
                  <a:pt x="8197195" y="5823897"/>
                  <a:pt x="8197074" y="5823776"/>
                  <a:pt x="8196953" y="5823655"/>
                </a:cubicBezTo>
                <a:cubicBezTo>
                  <a:pt x="8197710" y="5819899"/>
                  <a:pt x="8196651" y="5815992"/>
                  <a:pt x="8193653" y="5812993"/>
                </a:cubicBezTo>
                <a:lnTo>
                  <a:pt x="8186445" y="5805844"/>
                </a:lnTo>
                <a:cubicBezTo>
                  <a:pt x="8182205" y="5801634"/>
                  <a:pt x="8174181" y="5801877"/>
                  <a:pt x="8170304" y="5806481"/>
                </a:cubicBezTo>
                <a:cubicBezTo>
                  <a:pt x="8169062" y="5807965"/>
                  <a:pt x="8168245" y="5809631"/>
                  <a:pt x="8167791" y="5811327"/>
                </a:cubicBezTo>
                <a:cubicBezTo>
                  <a:pt x="8166216" y="5811478"/>
                  <a:pt x="8164762" y="5812508"/>
                  <a:pt x="8163218" y="5813023"/>
                </a:cubicBezTo>
                <a:cubicBezTo>
                  <a:pt x="8162703" y="5811448"/>
                  <a:pt x="8161916" y="5809964"/>
                  <a:pt x="8160674" y="5808722"/>
                </a:cubicBezTo>
                <a:cubicBezTo>
                  <a:pt x="8156343" y="5804360"/>
                  <a:pt x="8148893" y="5804300"/>
                  <a:pt x="8144533" y="5808692"/>
                </a:cubicBezTo>
                <a:lnTo>
                  <a:pt x="8137387" y="5815901"/>
                </a:lnTo>
                <a:cubicBezTo>
                  <a:pt x="8134600" y="5818718"/>
                  <a:pt x="8133752" y="5822746"/>
                  <a:pt x="8134539" y="5826472"/>
                </a:cubicBezTo>
                <a:cubicBezTo>
                  <a:pt x="8129301" y="5823140"/>
                  <a:pt x="8123547" y="5824958"/>
                  <a:pt x="8119428" y="5829107"/>
                </a:cubicBezTo>
                <a:lnTo>
                  <a:pt x="8115855" y="5832712"/>
                </a:lnTo>
                <a:cubicBezTo>
                  <a:pt x="8111525" y="5837104"/>
                  <a:pt x="8113644" y="5845343"/>
                  <a:pt x="8118095" y="5848705"/>
                </a:cubicBezTo>
                <a:close/>
                <a:moveTo>
                  <a:pt x="8111312" y="5934789"/>
                </a:moveTo>
                <a:cubicBezTo>
                  <a:pt x="8105164" y="5934819"/>
                  <a:pt x="8099472" y="5938363"/>
                  <a:pt x="8098775" y="5944936"/>
                </a:cubicBezTo>
                <a:cubicBezTo>
                  <a:pt x="8098624" y="5946481"/>
                  <a:pt x="8098866" y="5948086"/>
                  <a:pt x="8099411" y="5949692"/>
                </a:cubicBezTo>
                <a:cubicBezTo>
                  <a:pt x="8097866" y="5950176"/>
                  <a:pt x="8096413" y="5950964"/>
                  <a:pt x="8095171" y="5952205"/>
                </a:cubicBezTo>
                <a:lnTo>
                  <a:pt x="8091598" y="5955810"/>
                </a:lnTo>
                <a:cubicBezTo>
                  <a:pt x="8087389" y="5960051"/>
                  <a:pt x="8086602" y="5967563"/>
                  <a:pt x="8091144" y="5971955"/>
                </a:cubicBezTo>
                <a:cubicBezTo>
                  <a:pt x="8095474" y="5976135"/>
                  <a:pt x="8102803" y="5976952"/>
                  <a:pt x="8107284" y="5972409"/>
                </a:cubicBezTo>
                <a:lnTo>
                  <a:pt x="8110858" y="5968804"/>
                </a:lnTo>
                <a:cubicBezTo>
                  <a:pt x="8113766" y="5965866"/>
                  <a:pt x="8114976" y="5961384"/>
                  <a:pt x="8114008" y="5957446"/>
                </a:cubicBezTo>
                <a:lnTo>
                  <a:pt x="8116127" y="5957446"/>
                </a:lnTo>
                <a:cubicBezTo>
                  <a:pt x="8122275" y="5957415"/>
                  <a:pt x="8127968" y="5953872"/>
                  <a:pt x="8128664" y="5947298"/>
                </a:cubicBezTo>
                <a:cubicBezTo>
                  <a:pt x="8129270" y="5941665"/>
                  <a:pt x="8124698" y="5934728"/>
                  <a:pt x="8118520" y="5934759"/>
                </a:cubicBezTo>
                <a:lnTo>
                  <a:pt x="8111312" y="5934789"/>
                </a:lnTo>
                <a:close/>
                <a:moveTo>
                  <a:pt x="8080181" y="5711309"/>
                </a:moveTo>
                <a:lnTo>
                  <a:pt x="8083785" y="5714884"/>
                </a:lnTo>
                <a:cubicBezTo>
                  <a:pt x="8088025" y="5719094"/>
                  <a:pt x="8095535" y="5719882"/>
                  <a:pt x="8099926" y="5715368"/>
                </a:cubicBezTo>
                <a:cubicBezTo>
                  <a:pt x="8104105" y="5711037"/>
                  <a:pt x="8104953" y="5703737"/>
                  <a:pt x="8100410" y="5699224"/>
                </a:cubicBezTo>
                <a:lnTo>
                  <a:pt x="8096806" y="5695650"/>
                </a:lnTo>
                <a:cubicBezTo>
                  <a:pt x="8092567" y="5691440"/>
                  <a:pt x="8085056" y="5690621"/>
                  <a:pt x="8080666" y="5695165"/>
                </a:cubicBezTo>
                <a:cubicBezTo>
                  <a:pt x="8076486" y="5699466"/>
                  <a:pt x="8075639" y="5706797"/>
                  <a:pt x="8080181" y="5711309"/>
                </a:cubicBezTo>
                <a:close/>
                <a:moveTo>
                  <a:pt x="8059770" y="5808752"/>
                </a:moveTo>
                <a:cubicBezTo>
                  <a:pt x="8054773" y="5804663"/>
                  <a:pt x="8048172" y="5805087"/>
                  <a:pt x="8043660" y="5809661"/>
                </a:cubicBezTo>
                <a:lnTo>
                  <a:pt x="8040086" y="5813266"/>
                </a:lnTo>
                <a:cubicBezTo>
                  <a:pt x="8035877" y="5817506"/>
                  <a:pt x="8036362" y="5825624"/>
                  <a:pt x="8040995" y="5829380"/>
                </a:cubicBezTo>
                <a:cubicBezTo>
                  <a:pt x="8045992" y="5833469"/>
                  <a:pt x="8052593" y="5833045"/>
                  <a:pt x="8057106" y="5828501"/>
                </a:cubicBezTo>
                <a:lnTo>
                  <a:pt x="8060679" y="5824897"/>
                </a:lnTo>
                <a:cubicBezTo>
                  <a:pt x="8064858" y="5820626"/>
                  <a:pt x="8064373" y="5812539"/>
                  <a:pt x="8059770" y="5808752"/>
                </a:cubicBezTo>
                <a:close/>
                <a:moveTo>
                  <a:pt x="8025641" y="5672599"/>
                </a:moveTo>
                <a:cubicBezTo>
                  <a:pt x="8025035" y="5678203"/>
                  <a:pt x="8029577" y="5685200"/>
                  <a:pt x="8035786" y="5685169"/>
                </a:cubicBezTo>
                <a:lnTo>
                  <a:pt x="8042963" y="5685139"/>
                </a:lnTo>
                <a:cubicBezTo>
                  <a:pt x="8049111" y="5685109"/>
                  <a:pt x="8054804" y="5681595"/>
                  <a:pt x="8055531" y="5674992"/>
                </a:cubicBezTo>
                <a:cubicBezTo>
                  <a:pt x="8056136" y="5669389"/>
                  <a:pt x="8051594" y="5662391"/>
                  <a:pt x="8045385" y="5662422"/>
                </a:cubicBezTo>
                <a:lnTo>
                  <a:pt x="8038208" y="5662452"/>
                </a:lnTo>
                <a:cubicBezTo>
                  <a:pt x="8032031" y="5662482"/>
                  <a:pt x="8026337" y="5665996"/>
                  <a:pt x="8025641" y="5672599"/>
                </a:cubicBezTo>
                <a:close/>
                <a:moveTo>
                  <a:pt x="7977036" y="5934728"/>
                </a:moveTo>
                <a:cubicBezTo>
                  <a:pt x="7982124" y="5938848"/>
                  <a:pt x="7990058" y="5938091"/>
                  <a:pt x="7994177" y="5932911"/>
                </a:cubicBezTo>
                <a:cubicBezTo>
                  <a:pt x="7994661" y="5932275"/>
                  <a:pt x="7995146" y="5931669"/>
                  <a:pt x="7995660" y="5931033"/>
                </a:cubicBezTo>
                <a:cubicBezTo>
                  <a:pt x="7995570" y="5934849"/>
                  <a:pt x="7997024" y="5938878"/>
                  <a:pt x="7999688" y="5941180"/>
                </a:cubicBezTo>
                <a:cubicBezTo>
                  <a:pt x="8000446" y="5941846"/>
                  <a:pt x="8001263" y="5942089"/>
                  <a:pt x="8002050" y="5942513"/>
                </a:cubicBezTo>
                <a:cubicBezTo>
                  <a:pt x="8001869" y="5945299"/>
                  <a:pt x="8002626" y="5948116"/>
                  <a:pt x="8004715" y="5950509"/>
                </a:cubicBezTo>
                <a:cubicBezTo>
                  <a:pt x="8008531" y="5954901"/>
                  <a:pt x="8016465" y="5955992"/>
                  <a:pt x="8020826" y="5951600"/>
                </a:cubicBezTo>
                <a:lnTo>
                  <a:pt x="8024399" y="5947995"/>
                </a:lnTo>
                <a:cubicBezTo>
                  <a:pt x="8025006" y="5947389"/>
                  <a:pt x="8025338" y="5946662"/>
                  <a:pt x="8025823" y="5945996"/>
                </a:cubicBezTo>
                <a:cubicBezTo>
                  <a:pt x="8030153" y="5949904"/>
                  <a:pt x="8036725" y="5950842"/>
                  <a:pt x="8041509" y="5947147"/>
                </a:cubicBezTo>
                <a:cubicBezTo>
                  <a:pt x="8042297" y="5947904"/>
                  <a:pt x="8043236" y="5948571"/>
                  <a:pt x="8044235" y="5949086"/>
                </a:cubicBezTo>
                <a:cubicBezTo>
                  <a:pt x="8040964" y="5951388"/>
                  <a:pt x="8039057" y="5954932"/>
                  <a:pt x="8039510" y="5958748"/>
                </a:cubicBezTo>
                <a:cubicBezTo>
                  <a:pt x="8038693" y="5959294"/>
                  <a:pt x="8037845" y="5959717"/>
                  <a:pt x="8037119" y="5960475"/>
                </a:cubicBezTo>
                <a:lnTo>
                  <a:pt x="8033545" y="5964079"/>
                </a:lnTo>
                <a:cubicBezTo>
                  <a:pt x="8029335" y="5968320"/>
                  <a:pt x="8030032" y="5976528"/>
                  <a:pt x="8034635" y="5980194"/>
                </a:cubicBezTo>
                <a:cubicBezTo>
                  <a:pt x="8039723" y="5984252"/>
                  <a:pt x="8046234" y="5983647"/>
                  <a:pt x="8050746" y="5979103"/>
                </a:cubicBezTo>
                <a:lnTo>
                  <a:pt x="8054319" y="5975498"/>
                </a:lnTo>
                <a:cubicBezTo>
                  <a:pt x="8056318" y="5973469"/>
                  <a:pt x="8057166" y="5970531"/>
                  <a:pt x="8057045" y="5967623"/>
                </a:cubicBezTo>
                <a:cubicBezTo>
                  <a:pt x="8060648" y="5966139"/>
                  <a:pt x="8063738" y="5963534"/>
                  <a:pt x="8064706" y="5960142"/>
                </a:cubicBezTo>
                <a:cubicBezTo>
                  <a:pt x="8071126" y="5962413"/>
                  <a:pt x="8078213" y="5963474"/>
                  <a:pt x="8082997" y="5960232"/>
                </a:cubicBezTo>
                <a:cubicBezTo>
                  <a:pt x="8089842" y="5955628"/>
                  <a:pt x="8096352" y="5946541"/>
                  <a:pt x="8095959" y="5938030"/>
                </a:cubicBezTo>
                <a:cubicBezTo>
                  <a:pt x="8104953" y="5937818"/>
                  <a:pt x="8113159" y="5926520"/>
                  <a:pt x="8105377" y="5917735"/>
                </a:cubicBezTo>
                <a:cubicBezTo>
                  <a:pt x="8098957" y="5910466"/>
                  <a:pt x="8089569" y="5913919"/>
                  <a:pt x="8085784" y="5920371"/>
                </a:cubicBezTo>
                <a:cubicBezTo>
                  <a:pt x="8085663" y="5920250"/>
                  <a:pt x="8085542" y="5920129"/>
                  <a:pt x="8085420" y="5920008"/>
                </a:cubicBezTo>
                <a:cubicBezTo>
                  <a:pt x="8086510" y="5916070"/>
                  <a:pt x="8085632" y="5911799"/>
                  <a:pt x="8082665" y="5908437"/>
                </a:cubicBezTo>
                <a:lnTo>
                  <a:pt x="8077062" y="5902136"/>
                </a:lnTo>
                <a:lnTo>
                  <a:pt x="8078243" y="5900925"/>
                </a:lnTo>
                <a:cubicBezTo>
                  <a:pt x="8082422" y="5896684"/>
                  <a:pt x="8083360" y="5889233"/>
                  <a:pt x="8078849" y="5884780"/>
                </a:cubicBezTo>
                <a:cubicBezTo>
                  <a:pt x="8074579" y="5880600"/>
                  <a:pt x="8067220" y="5879661"/>
                  <a:pt x="8062708" y="5884174"/>
                </a:cubicBezTo>
                <a:lnTo>
                  <a:pt x="8055560" y="5891383"/>
                </a:lnTo>
                <a:cubicBezTo>
                  <a:pt x="8051957" y="5895018"/>
                  <a:pt x="8051018" y="5900925"/>
                  <a:pt x="8053593" y="5905347"/>
                </a:cubicBezTo>
                <a:cubicBezTo>
                  <a:pt x="8050564" y="5905680"/>
                  <a:pt x="8047536" y="5906256"/>
                  <a:pt x="8044598" y="5908043"/>
                </a:cubicBezTo>
                <a:cubicBezTo>
                  <a:pt x="8039147" y="5911314"/>
                  <a:pt x="8036180" y="5916463"/>
                  <a:pt x="8035150" y="5922067"/>
                </a:cubicBezTo>
                <a:cubicBezTo>
                  <a:pt x="8033424" y="5922491"/>
                  <a:pt x="8031789" y="5923278"/>
                  <a:pt x="8030335" y="5924551"/>
                </a:cubicBezTo>
                <a:lnTo>
                  <a:pt x="8026277" y="5928155"/>
                </a:lnTo>
                <a:cubicBezTo>
                  <a:pt x="8025399" y="5928913"/>
                  <a:pt x="8024763" y="5929942"/>
                  <a:pt x="8024127" y="5930942"/>
                </a:cubicBezTo>
                <a:cubicBezTo>
                  <a:pt x="8023915" y="5930760"/>
                  <a:pt x="8023703" y="5930609"/>
                  <a:pt x="8023491" y="5930457"/>
                </a:cubicBezTo>
                <a:cubicBezTo>
                  <a:pt x="8023975" y="5926308"/>
                  <a:pt x="8022552" y="5921704"/>
                  <a:pt x="8019645" y="5919189"/>
                </a:cubicBezTo>
                <a:cubicBezTo>
                  <a:pt x="8014134" y="5914404"/>
                  <a:pt x="8007410" y="5916039"/>
                  <a:pt x="8002444" y="5920462"/>
                </a:cubicBezTo>
                <a:lnTo>
                  <a:pt x="8001172" y="5921582"/>
                </a:lnTo>
                <a:cubicBezTo>
                  <a:pt x="8001960" y="5917281"/>
                  <a:pt x="8000657" y="5912707"/>
                  <a:pt x="7997114" y="5909800"/>
                </a:cubicBezTo>
                <a:cubicBezTo>
                  <a:pt x="7992027" y="5905680"/>
                  <a:pt x="7984093" y="5906437"/>
                  <a:pt x="7979974" y="5911617"/>
                </a:cubicBezTo>
                <a:lnTo>
                  <a:pt x="7975220" y="5917614"/>
                </a:lnTo>
                <a:cubicBezTo>
                  <a:pt x="7971131" y="5922734"/>
                  <a:pt x="7971858" y="5930548"/>
                  <a:pt x="7977036" y="5934728"/>
                </a:cubicBezTo>
                <a:close/>
                <a:moveTo>
                  <a:pt x="7929038" y="5940513"/>
                </a:moveTo>
                <a:cubicBezTo>
                  <a:pt x="7929310" y="5946753"/>
                  <a:pt x="7935155" y="5952932"/>
                  <a:pt x="7941727" y="5952175"/>
                </a:cubicBezTo>
                <a:lnTo>
                  <a:pt x="7947086" y="5951539"/>
                </a:lnTo>
                <a:cubicBezTo>
                  <a:pt x="7953627" y="5950782"/>
                  <a:pt x="7959048" y="5945784"/>
                  <a:pt x="7958745" y="5938848"/>
                </a:cubicBezTo>
                <a:cubicBezTo>
                  <a:pt x="7958503" y="5932608"/>
                  <a:pt x="7952628" y="5926429"/>
                  <a:pt x="7946056" y="5927186"/>
                </a:cubicBezTo>
                <a:lnTo>
                  <a:pt x="7940696" y="5927822"/>
                </a:lnTo>
                <a:cubicBezTo>
                  <a:pt x="7934185" y="5928579"/>
                  <a:pt x="7928765" y="5933607"/>
                  <a:pt x="7929038" y="5940513"/>
                </a:cubicBezTo>
                <a:close/>
                <a:moveTo>
                  <a:pt x="7949388" y="5970440"/>
                </a:moveTo>
                <a:lnTo>
                  <a:pt x="7943997" y="5971076"/>
                </a:lnTo>
                <a:cubicBezTo>
                  <a:pt x="7937669" y="5971803"/>
                  <a:pt x="7932762" y="5979103"/>
                  <a:pt x="7934156" y="5985222"/>
                </a:cubicBezTo>
                <a:cubicBezTo>
                  <a:pt x="7935700" y="5992007"/>
                  <a:pt x="7941514" y="5995853"/>
                  <a:pt x="7948298" y="5995066"/>
                </a:cubicBezTo>
                <a:lnTo>
                  <a:pt x="7953688" y="5994429"/>
                </a:lnTo>
                <a:cubicBezTo>
                  <a:pt x="7960017" y="5993703"/>
                  <a:pt x="7964923" y="5986403"/>
                  <a:pt x="7963530" y="5980284"/>
                </a:cubicBezTo>
                <a:cubicBezTo>
                  <a:pt x="7962016" y="5973499"/>
                  <a:pt x="7956202" y="5969653"/>
                  <a:pt x="7949388" y="5970440"/>
                </a:cubicBezTo>
                <a:close/>
                <a:moveTo>
                  <a:pt x="7890971" y="5989008"/>
                </a:moveTo>
                <a:cubicBezTo>
                  <a:pt x="7891699" y="5995339"/>
                  <a:pt x="7897422" y="6001033"/>
                  <a:pt x="7904084" y="6000185"/>
                </a:cubicBezTo>
                <a:cubicBezTo>
                  <a:pt x="7910444" y="5999397"/>
                  <a:pt x="7916046" y="5993824"/>
                  <a:pt x="7915258" y="5987039"/>
                </a:cubicBezTo>
                <a:lnTo>
                  <a:pt x="7914623" y="5981647"/>
                </a:lnTo>
                <a:cubicBezTo>
                  <a:pt x="7914502" y="5980526"/>
                  <a:pt x="7914048" y="5979527"/>
                  <a:pt x="7913624" y="5978497"/>
                </a:cubicBezTo>
                <a:cubicBezTo>
                  <a:pt x="7914623" y="5976710"/>
                  <a:pt x="7915198" y="5974711"/>
                  <a:pt x="7915047" y="5972530"/>
                </a:cubicBezTo>
                <a:cubicBezTo>
                  <a:pt x="7914956" y="5971046"/>
                  <a:pt x="7914563" y="5969592"/>
                  <a:pt x="7913987" y="5968259"/>
                </a:cubicBezTo>
                <a:cubicBezTo>
                  <a:pt x="7914169" y="5967108"/>
                  <a:pt x="7914259" y="5965897"/>
                  <a:pt x="7914108" y="5964624"/>
                </a:cubicBezTo>
                <a:cubicBezTo>
                  <a:pt x="7912533" y="5950933"/>
                  <a:pt x="7893969" y="5953781"/>
                  <a:pt x="7890790" y="5965230"/>
                </a:cubicBezTo>
                <a:cubicBezTo>
                  <a:pt x="7890366" y="5965624"/>
                  <a:pt x="7889882" y="5965927"/>
                  <a:pt x="7889488" y="5966381"/>
                </a:cubicBezTo>
                <a:cubicBezTo>
                  <a:pt x="7885399" y="5970955"/>
                  <a:pt x="7885430" y="5976740"/>
                  <a:pt x="7886429" y="5982405"/>
                </a:cubicBezTo>
                <a:cubicBezTo>
                  <a:pt x="7886884" y="5984949"/>
                  <a:pt x="7888670" y="5986918"/>
                  <a:pt x="7890850" y="5988463"/>
                </a:cubicBezTo>
                <a:lnTo>
                  <a:pt x="7890971" y="5989008"/>
                </a:lnTo>
                <a:close/>
                <a:moveTo>
                  <a:pt x="7895636" y="6174776"/>
                </a:moveTo>
                <a:cubicBezTo>
                  <a:pt x="7905083" y="6187316"/>
                  <a:pt x="7924707" y="6172838"/>
                  <a:pt x="7915258" y="6160298"/>
                </a:cubicBezTo>
                <a:cubicBezTo>
                  <a:pt x="7905840" y="6147758"/>
                  <a:pt x="7886217" y="6162236"/>
                  <a:pt x="7895636" y="6174776"/>
                </a:cubicBezTo>
                <a:close/>
                <a:moveTo>
                  <a:pt x="7919983" y="6238627"/>
                </a:moveTo>
                <a:cubicBezTo>
                  <a:pt x="7916137" y="6233539"/>
                  <a:pt x="7908475" y="6231388"/>
                  <a:pt x="7903024" y="6235507"/>
                </a:cubicBezTo>
                <a:lnTo>
                  <a:pt x="7898694" y="6238748"/>
                </a:lnTo>
                <a:cubicBezTo>
                  <a:pt x="7893606" y="6242565"/>
                  <a:pt x="7891486" y="6250289"/>
                  <a:pt x="7895575" y="6255711"/>
                </a:cubicBezTo>
                <a:cubicBezTo>
                  <a:pt x="7899421" y="6260799"/>
                  <a:pt x="7907082" y="6262920"/>
                  <a:pt x="7912533" y="6258830"/>
                </a:cubicBezTo>
                <a:lnTo>
                  <a:pt x="7916864" y="6255559"/>
                </a:lnTo>
                <a:cubicBezTo>
                  <a:pt x="7921951" y="6251743"/>
                  <a:pt x="7924071" y="6244019"/>
                  <a:pt x="7919983" y="6238627"/>
                </a:cubicBezTo>
                <a:close/>
                <a:moveTo>
                  <a:pt x="7938365" y="6067792"/>
                </a:moveTo>
                <a:cubicBezTo>
                  <a:pt x="7941575" y="6061825"/>
                  <a:pt x="7939939" y="6054737"/>
                  <a:pt x="7934185" y="6051072"/>
                </a:cubicBezTo>
                <a:cubicBezTo>
                  <a:pt x="7933883" y="6050860"/>
                  <a:pt x="7933853" y="6050860"/>
                  <a:pt x="7933671" y="6050739"/>
                </a:cubicBezTo>
                <a:cubicBezTo>
                  <a:pt x="7933580" y="6050648"/>
                  <a:pt x="7933580" y="6050648"/>
                  <a:pt x="7933490" y="6050557"/>
                </a:cubicBezTo>
                <a:cubicBezTo>
                  <a:pt x="7933490" y="6050557"/>
                  <a:pt x="7933490" y="6050557"/>
                  <a:pt x="7933490" y="6050557"/>
                </a:cubicBezTo>
                <a:cubicBezTo>
                  <a:pt x="7933277" y="6049830"/>
                  <a:pt x="7933156" y="6049073"/>
                  <a:pt x="7933065" y="6048285"/>
                </a:cubicBezTo>
                <a:cubicBezTo>
                  <a:pt x="7932823" y="6046650"/>
                  <a:pt x="7932157" y="6045196"/>
                  <a:pt x="7931187" y="6043984"/>
                </a:cubicBezTo>
                <a:cubicBezTo>
                  <a:pt x="7931218" y="6043863"/>
                  <a:pt x="7931309" y="6043772"/>
                  <a:pt x="7931309" y="6043651"/>
                </a:cubicBezTo>
                <a:lnTo>
                  <a:pt x="7932369" y="6036078"/>
                </a:lnTo>
                <a:cubicBezTo>
                  <a:pt x="7933308" y="6029566"/>
                  <a:pt x="7928675" y="6023205"/>
                  <a:pt x="7922133" y="6022206"/>
                </a:cubicBezTo>
                <a:cubicBezTo>
                  <a:pt x="7915652" y="6021236"/>
                  <a:pt x="7909202" y="6025931"/>
                  <a:pt x="7908263" y="6032444"/>
                </a:cubicBezTo>
                <a:lnTo>
                  <a:pt x="7907203" y="6040016"/>
                </a:lnTo>
                <a:cubicBezTo>
                  <a:pt x="7906749" y="6043318"/>
                  <a:pt x="7907718" y="6046589"/>
                  <a:pt x="7909656" y="6049133"/>
                </a:cubicBezTo>
                <a:cubicBezTo>
                  <a:pt x="7909354" y="6050860"/>
                  <a:pt x="7909232" y="6052647"/>
                  <a:pt x="7909505" y="6054464"/>
                </a:cubicBezTo>
                <a:cubicBezTo>
                  <a:pt x="7910595" y="6061976"/>
                  <a:pt x="7915380" y="6067943"/>
                  <a:pt x="7921619" y="6071972"/>
                </a:cubicBezTo>
                <a:cubicBezTo>
                  <a:pt x="7927008" y="6075395"/>
                  <a:pt x="7935306" y="6073486"/>
                  <a:pt x="7938365" y="6067792"/>
                </a:cubicBezTo>
                <a:close/>
                <a:moveTo>
                  <a:pt x="7961925" y="6139034"/>
                </a:moveTo>
                <a:cubicBezTo>
                  <a:pt x="7955929" y="6139034"/>
                  <a:pt x="7950418" y="6142790"/>
                  <a:pt x="7951296" y="6150483"/>
                </a:cubicBezTo>
                <a:cubicBezTo>
                  <a:pt x="7952598" y="6161751"/>
                  <a:pt x="7965983" y="6164992"/>
                  <a:pt x="7972373" y="6159813"/>
                </a:cubicBezTo>
                <a:cubicBezTo>
                  <a:pt x="7975310" y="6163932"/>
                  <a:pt x="7979096" y="6167022"/>
                  <a:pt x="7983123" y="6168718"/>
                </a:cubicBezTo>
                <a:cubicBezTo>
                  <a:pt x="7982729" y="6168960"/>
                  <a:pt x="7982245" y="6168990"/>
                  <a:pt x="7981882" y="6169294"/>
                </a:cubicBezTo>
                <a:cubicBezTo>
                  <a:pt x="7976794" y="6173201"/>
                  <a:pt x="7974795" y="6180834"/>
                  <a:pt x="7978914" y="6186286"/>
                </a:cubicBezTo>
                <a:lnTo>
                  <a:pt x="7982185" y="6190618"/>
                </a:lnTo>
                <a:cubicBezTo>
                  <a:pt x="7986000" y="6195706"/>
                  <a:pt x="7993813" y="6197706"/>
                  <a:pt x="7999173" y="6193616"/>
                </a:cubicBezTo>
                <a:cubicBezTo>
                  <a:pt x="8004261" y="6189709"/>
                  <a:pt x="8006260" y="6182076"/>
                  <a:pt x="8002171" y="6176624"/>
                </a:cubicBezTo>
                <a:lnTo>
                  <a:pt x="7998901" y="6172292"/>
                </a:lnTo>
                <a:cubicBezTo>
                  <a:pt x="7997992" y="6171080"/>
                  <a:pt x="7996841" y="6170081"/>
                  <a:pt x="7995570" y="6169263"/>
                </a:cubicBezTo>
                <a:cubicBezTo>
                  <a:pt x="8001627" y="6167718"/>
                  <a:pt x="8007562" y="6164568"/>
                  <a:pt x="8010711" y="6159631"/>
                </a:cubicBezTo>
                <a:cubicBezTo>
                  <a:pt x="8012014" y="6160509"/>
                  <a:pt x="8013619" y="6160721"/>
                  <a:pt x="8015163" y="6161024"/>
                </a:cubicBezTo>
                <a:cubicBezTo>
                  <a:pt x="8015617" y="6162690"/>
                  <a:pt x="8016375" y="6164235"/>
                  <a:pt x="8017525" y="6165477"/>
                </a:cubicBezTo>
                <a:cubicBezTo>
                  <a:pt x="8022279" y="6170536"/>
                  <a:pt x="8029245" y="6170899"/>
                  <a:pt x="8034726" y="6166779"/>
                </a:cubicBezTo>
                <a:lnTo>
                  <a:pt x="8039057" y="6163538"/>
                </a:lnTo>
                <a:cubicBezTo>
                  <a:pt x="8044144" y="6159692"/>
                  <a:pt x="8044689" y="6150938"/>
                  <a:pt x="8040389" y="6146334"/>
                </a:cubicBezTo>
                <a:cubicBezTo>
                  <a:pt x="8036906" y="6142638"/>
                  <a:pt x="8032273" y="6141518"/>
                  <a:pt x="8027912" y="6142729"/>
                </a:cubicBezTo>
                <a:cubicBezTo>
                  <a:pt x="8024460" y="6137913"/>
                  <a:pt x="8017677" y="6136944"/>
                  <a:pt x="8012498" y="6139306"/>
                </a:cubicBezTo>
                <a:cubicBezTo>
                  <a:pt x="8012468" y="6139125"/>
                  <a:pt x="8012468" y="6138943"/>
                  <a:pt x="8012438" y="6138792"/>
                </a:cubicBezTo>
                <a:cubicBezTo>
                  <a:pt x="8015587" y="6136187"/>
                  <a:pt x="8017313" y="6132188"/>
                  <a:pt x="8016798" y="6127705"/>
                </a:cubicBezTo>
                <a:lnTo>
                  <a:pt x="8016314" y="6123434"/>
                </a:lnTo>
                <a:cubicBezTo>
                  <a:pt x="8017525" y="6120072"/>
                  <a:pt x="8017495" y="6116377"/>
                  <a:pt x="8015345" y="6113015"/>
                </a:cubicBezTo>
                <a:cubicBezTo>
                  <a:pt x="8014285" y="6111379"/>
                  <a:pt x="8012710" y="6110168"/>
                  <a:pt x="8010954" y="6109229"/>
                </a:cubicBezTo>
                <a:cubicBezTo>
                  <a:pt x="8008319" y="6107169"/>
                  <a:pt x="8004958" y="6106078"/>
                  <a:pt x="8001717" y="6106714"/>
                </a:cubicBezTo>
                <a:cubicBezTo>
                  <a:pt x="7999688" y="6107108"/>
                  <a:pt x="7997901" y="6107987"/>
                  <a:pt x="7996388" y="6109108"/>
                </a:cubicBezTo>
                <a:cubicBezTo>
                  <a:pt x="7993359" y="6107169"/>
                  <a:pt x="7989877" y="6105897"/>
                  <a:pt x="7985849" y="6105624"/>
                </a:cubicBezTo>
                <a:cubicBezTo>
                  <a:pt x="7979520" y="6105200"/>
                  <a:pt x="7974129" y="6107714"/>
                  <a:pt x="7970071" y="6111712"/>
                </a:cubicBezTo>
                <a:cubicBezTo>
                  <a:pt x="7968436" y="6111076"/>
                  <a:pt x="7966619" y="6110773"/>
                  <a:pt x="7964711" y="6110985"/>
                </a:cubicBezTo>
                <a:lnTo>
                  <a:pt x="7959321" y="6111621"/>
                </a:lnTo>
                <a:cubicBezTo>
                  <a:pt x="7957837" y="6111773"/>
                  <a:pt x="7956414" y="6112258"/>
                  <a:pt x="7955111" y="6112924"/>
                </a:cubicBezTo>
                <a:cubicBezTo>
                  <a:pt x="7958473" y="6109895"/>
                  <a:pt x="7960108" y="6104564"/>
                  <a:pt x="7959048" y="6100444"/>
                </a:cubicBezTo>
                <a:cubicBezTo>
                  <a:pt x="7957262" y="6093357"/>
                  <a:pt x="7950811" y="6090873"/>
                  <a:pt x="7944240" y="6091600"/>
                </a:cubicBezTo>
                <a:lnTo>
                  <a:pt x="7938850" y="6092236"/>
                </a:lnTo>
                <a:cubicBezTo>
                  <a:pt x="7932308" y="6092993"/>
                  <a:pt x="7928553" y="6101262"/>
                  <a:pt x="7930006" y="6107048"/>
                </a:cubicBezTo>
                <a:cubicBezTo>
                  <a:pt x="7931794" y="6114105"/>
                  <a:pt x="7938244" y="6116619"/>
                  <a:pt x="7944815" y="6115862"/>
                </a:cubicBezTo>
                <a:lnTo>
                  <a:pt x="7950175" y="6115256"/>
                </a:lnTo>
                <a:cubicBezTo>
                  <a:pt x="7950993" y="6115165"/>
                  <a:pt x="7951781" y="6114953"/>
                  <a:pt x="7952507" y="6114620"/>
                </a:cubicBezTo>
                <a:cubicBezTo>
                  <a:pt x="7949569" y="6117134"/>
                  <a:pt x="7947752" y="6120860"/>
                  <a:pt x="7948298" y="6124858"/>
                </a:cubicBezTo>
                <a:cubicBezTo>
                  <a:pt x="7949176" y="6131067"/>
                  <a:pt x="7954415" y="6136187"/>
                  <a:pt x="7960865" y="6135853"/>
                </a:cubicBezTo>
                <a:cubicBezTo>
                  <a:pt x="7961017" y="6136944"/>
                  <a:pt x="7961411" y="6138004"/>
                  <a:pt x="7961925" y="6139034"/>
                </a:cubicBezTo>
                <a:close/>
                <a:moveTo>
                  <a:pt x="7976128" y="6251622"/>
                </a:moveTo>
                <a:cubicBezTo>
                  <a:pt x="7978400" y="6249895"/>
                  <a:pt x="7979823" y="6247230"/>
                  <a:pt x="7980338" y="6244382"/>
                </a:cubicBezTo>
                <a:cubicBezTo>
                  <a:pt x="7986303" y="6244594"/>
                  <a:pt x="7991936" y="6241293"/>
                  <a:pt x="7993329" y="6235053"/>
                </a:cubicBezTo>
                <a:cubicBezTo>
                  <a:pt x="7994661" y="6228995"/>
                  <a:pt x="7990634" y="6221422"/>
                  <a:pt x="7984093" y="6220514"/>
                </a:cubicBezTo>
                <a:lnTo>
                  <a:pt x="7976522" y="6219453"/>
                </a:lnTo>
                <a:cubicBezTo>
                  <a:pt x="7970011" y="6218545"/>
                  <a:pt x="7963500" y="6221907"/>
                  <a:pt x="7961985" y="6228692"/>
                </a:cubicBezTo>
                <a:cubicBezTo>
                  <a:pt x="7961743" y="6229782"/>
                  <a:pt x="7961743" y="6230934"/>
                  <a:pt x="7961834" y="6232085"/>
                </a:cubicBezTo>
                <a:cubicBezTo>
                  <a:pt x="7961501" y="6232297"/>
                  <a:pt x="7961138" y="6232478"/>
                  <a:pt x="7960804" y="6232721"/>
                </a:cubicBezTo>
                <a:lnTo>
                  <a:pt x="7956475" y="6235962"/>
                </a:lnTo>
                <a:cubicBezTo>
                  <a:pt x="7951387" y="6239809"/>
                  <a:pt x="7950448" y="6248320"/>
                  <a:pt x="7954687" y="6253106"/>
                </a:cubicBezTo>
                <a:cubicBezTo>
                  <a:pt x="7959200" y="6258194"/>
                  <a:pt x="7966377" y="6258982"/>
                  <a:pt x="7971828" y="6254893"/>
                </a:cubicBezTo>
                <a:lnTo>
                  <a:pt x="7976128" y="6251622"/>
                </a:lnTo>
                <a:close/>
                <a:moveTo>
                  <a:pt x="8001687" y="6306870"/>
                </a:moveTo>
                <a:cubicBezTo>
                  <a:pt x="8006835" y="6303932"/>
                  <a:pt x="8010227" y="6295542"/>
                  <a:pt x="8006229" y="6290241"/>
                </a:cubicBezTo>
                <a:lnTo>
                  <a:pt x="8002959" y="6285910"/>
                </a:lnTo>
                <a:cubicBezTo>
                  <a:pt x="7998992" y="6280670"/>
                  <a:pt x="7992572" y="6277792"/>
                  <a:pt x="7986334" y="6281366"/>
                </a:cubicBezTo>
                <a:cubicBezTo>
                  <a:pt x="7981185" y="6284304"/>
                  <a:pt x="7977793" y="6292695"/>
                  <a:pt x="7981761" y="6297995"/>
                </a:cubicBezTo>
                <a:lnTo>
                  <a:pt x="7985031" y="6302327"/>
                </a:lnTo>
                <a:cubicBezTo>
                  <a:pt x="7988998" y="6307567"/>
                  <a:pt x="7995418" y="6310414"/>
                  <a:pt x="8001687" y="6306870"/>
                </a:cubicBezTo>
                <a:close/>
                <a:moveTo>
                  <a:pt x="8105074" y="6322288"/>
                </a:moveTo>
                <a:cubicBezTo>
                  <a:pt x="8099229" y="6314534"/>
                  <a:pt x="8089600" y="6317230"/>
                  <a:pt x="8085329" y="6323348"/>
                </a:cubicBezTo>
                <a:cubicBezTo>
                  <a:pt x="8085208" y="6323227"/>
                  <a:pt x="8085117" y="6323075"/>
                  <a:pt x="8085027" y="6322954"/>
                </a:cubicBezTo>
                <a:cubicBezTo>
                  <a:pt x="8086419" y="6319108"/>
                  <a:pt x="8085874" y="6314776"/>
                  <a:pt x="8083179" y="6311202"/>
                </a:cubicBezTo>
                <a:lnTo>
                  <a:pt x="8076669" y="6302539"/>
                </a:lnTo>
                <a:cubicBezTo>
                  <a:pt x="8072853" y="6297450"/>
                  <a:pt x="8064343" y="6296481"/>
                  <a:pt x="8059528" y="6300722"/>
                </a:cubicBezTo>
                <a:cubicBezTo>
                  <a:pt x="8057984" y="6302085"/>
                  <a:pt x="8056893" y="6303720"/>
                  <a:pt x="8056136" y="6305477"/>
                </a:cubicBezTo>
                <a:cubicBezTo>
                  <a:pt x="8052562" y="6305326"/>
                  <a:pt x="8048898" y="6305992"/>
                  <a:pt x="8045264" y="6307809"/>
                </a:cubicBezTo>
                <a:cubicBezTo>
                  <a:pt x="8039571" y="6310657"/>
                  <a:pt x="8036210" y="6315534"/>
                  <a:pt x="8034756" y="6321077"/>
                </a:cubicBezTo>
                <a:cubicBezTo>
                  <a:pt x="8033000" y="6321349"/>
                  <a:pt x="8031304" y="6321985"/>
                  <a:pt x="8029759" y="6323136"/>
                </a:cubicBezTo>
                <a:lnTo>
                  <a:pt x="8025429" y="6326407"/>
                </a:lnTo>
                <a:cubicBezTo>
                  <a:pt x="8024248" y="6327286"/>
                  <a:pt x="8023249" y="6328437"/>
                  <a:pt x="8022461" y="6329679"/>
                </a:cubicBezTo>
                <a:cubicBezTo>
                  <a:pt x="8023824" y="6325347"/>
                  <a:pt x="8022522" y="6319925"/>
                  <a:pt x="8019554" y="6316927"/>
                </a:cubicBezTo>
                <a:cubicBezTo>
                  <a:pt x="8014436" y="6311717"/>
                  <a:pt x="8007592" y="6312838"/>
                  <a:pt x="8002323" y="6316805"/>
                </a:cubicBezTo>
                <a:lnTo>
                  <a:pt x="7997992" y="6320046"/>
                </a:lnTo>
                <a:cubicBezTo>
                  <a:pt x="7992723" y="6324015"/>
                  <a:pt x="7993692" y="6333041"/>
                  <a:pt x="7997871" y="6337281"/>
                </a:cubicBezTo>
                <a:cubicBezTo>
                  <a:pt x="8002989" y="6342492"/>
                  <a:pt x="8009833" y="6341371"/>
                  <a:pt x="8015102" y="6337403"/>
                </a:cubicBezTo>
                <a:lnTo>
                  <a:pt x="8019433" y="6334131"/>
                </a:lnTo>
                <a:cubicBezTo>
                  <a:pt x="8020099" y="6333647"/>
                  <a:pt x="8020675" y="6333071"/>
                  <a:pt x="8021129" y="6332435"/>
                </a:cubicBezTo>
                <a:cubicBezTo>
                  <a:pt x="8019857" y="6336070"/>
                  <a:pt x="8020190" y="6340219"/>
                  <a:pt x="8022673" y="6343400"/>
                </a:cubicBezTo>
                <a:cubicBezTo>
                  <a:pt x="8026550" y="6348307"/>
                  <a:pt x="8033696" y="6350064"/>
                  <a:pt x="8039057" y="6346520"/>
                </a:cubicBezTo>
                <a:cubicBezTo>
                  <a:pt x="8039783" y="6347368"/>
                  <a:pt x="8040662" y="6348095"/>
                  <a:pt x="8041630" y="6348701"/>
                </a:cubicBezTo>
                <a:cubicBezTo>
                  <a:pt x="8036452" y="6351760"/>
                  <a:pt x="8033606" y="6357788"/>
                  <a:pt x="8038269" y="6363967"/>
                </a:cubicBezTo>
                <a:cubicBezTo>
                  <a:pt x="8045083" y="6373024"/>
                  <a:pt x="8058256" y="6369025"/>
                  <a:pt x="8061164" y="6361332"/>
                </a:cubicBezTo>
                <a:cubicBezTo>
                  <a:pt x="8067371" y="6364088"/>
                  <a:pt x="8074366" y="6365724"/>
                  <a:pt x="8079394" y="6362876"/>
                </a:cubicBezTo>
                <a:cubicBezTo>
                  <a:pt x="8086571" y="6358818"/>
                  <a:pt x="8093779" y="6350306"/>
                  <a:pt x="8094081" y="6341765"/>
                </a:cubicBezTo>
                <a:cubicBezTo>
                  <a:pt x="8103045" y="6342279"/>
                  <a:pt x="8112130" y="6331648"/>
                  <a:pt x="8105074" y="6322288"/>
                </a:cubicBezTo>
                <a:close/>
                <a:moveTo>
                  <a:pt x="8123577" y="6271522"/>
                </a:moveTo>
                <a:cubicBezTo>
                  <a:pt x="8124395" y="6264888"/>
                  <a:pt x="8119519" y="6258861"/>
                  <a:pt x="8112978" y="6257922"/>
                </a:cubicBezTo>
                <a:lnTo>
                  <a:pt x="8105407" y="6256862"/>
                </a:lnTo>
                <a:cubicBezTo>
                  <a:pt x="8098896" y="6255953"/>
                  <a:pt x="8092627" y="6261012"/>
                  <a:pt x="8091810" y="6267463"/>
                </a:cubicBezTo>
                <a:cubicBezTo>
                  <a:pt x="8090992" y="6274097"/>
                  <a:pt x="8095868" y="6280124"/>
                  <a:pt x="8102409" y="6281064"/>
                </a:cubicBezTo>
                <a:lnTo>
                  <a:pt x="8109980" y="6282123"/>
                </a:lnTo>
                <a:cubicBezTo>
                  <a:pt x="8116521" y="6283063"/>
                  <a:pt x="8122789" y="6278004"/>
                  <a:pt x="8123577" y="6271522"/>
                </a:cubicBezTo>
                <a:close/>
                <a:moveTo>
                  <a:pt x="8141989" y="6308294"/>
                </a:moveTo>
                <a:cubicBezTo>
                  <a:pt x="8132571" y="6295784"/>
                  <a:pt x="8112887" y="6310172"/>
                  <a:pt x="8122336" y="6322742"/>
                </a:cubicBezTo>
                <a:cubicBezTo>
                  <a:pt x="8131754" y="6335222"/>
                  <a:pt x="8151468" y="6320864"/>
                  <a:pt x="8141989" y="6308294"/>
                </a:cubicBezTo>
                <a:close/>
                <a:moveTo>
                  <a:pt x="8171606" y="6257619"/>
                </a:moveTo>
                <a:cubicBezTo>
                  <a:pt x="8162158" y="6245048"/>
                  <a:pt x="8143806" y="6261133"/>
                  <a:pt x="8153194" y="6273582"/>
                </a:cubicBezTo>
                <a:cubicBezTo>
                  <a:pt x="8162642" y="6286152"/>
                  <a:pt x="8180994" y="6270068"/>
                  <a:pt x="8171606" y="6257619"/>
                </a:cubicBezTo>
                <a:close/>
                <a:moveTo>
                  <a:pt x="8190745" y="6199220"/>
                </a:moveTo>
                <a:lnTo>
                  <a:pt x="8199406" y="6192708"/>
                </a:lnTo>
                <a:cubicBezTo>
                  <a:pt x="8204675" y="6188770"/>
                  <a:pt x="8206734" y="6181622"/>
                  <a:pt x="8202949" y="6175836"/>
                </a:cubicBezTo>
                <a:cubicBezTo>
                  <a:pt x="8199557" y="6170596"/>
                  <a:pt x="8191381" y="6168294"/>
                  <a:pt x="8186082" y="6172262"/>
                </a:cubicBezTo>
                <a:lnTo>
                  <a:pt x="8177421" y="6178774"/>
                </a:lnTo>
                <a:cubicBezTo>
                  <a:pt x="8172151" y="6182712"/>
                  <a:pt x="8170092" y="6189861"/>
                  <a:pt x="8173847" y="6195646"/>
                </a:cubicBezTo>
                <a:cubicBezTo>
                  <a:pt x="8177300" y="6200916"/>
                  <a:pt x="8185476" y="6203218"/>
                  <a:pt x="8190745" y="6199220"/>
                </a:cubicBezTo>
                <a:close/>
                <a:moveTo>
                  <a:pt x="8238381" y="6211699"/>
                </a:moveTo>
                <a:cubicBezTo>
                  <a:pt x="8230658" y="6205490"/>
                  <a:pt x="8220514" y="6202945"/>
                  <a:pt x="8211277" y="6207429"/>
                </a:cubicBezTo>
                <a:cubicBezTo>
                  <a:pt x="8208249" y="6208882"/>
                  <a:pt x="8205735" y="6211336"/>
                  <a:pt x="8204312" y="6214274"/>
                </a:cubicBezTo>
                <a:cubicBezTo>
                  <a:pt x="8201466" y="6214365"/>
                  <a:pt x="8198618" y="6215425"/>
                  <a:pt x="8196499" y="6217576"/>
                </a:cubicBezTo>
                <a:lnTo>
                  <a:pt x="8192925" y="6221180"/>
                </a:lnTo>
                <a:cubicBezTo>
                  <a:pt x="8188595" y="6225572"/>
                  <a:pt x="8188746" y="6233054"/>
                  <a:pt x="8193137" y="6237325"/>
                </a:cubicBezTo>
                <a:cubicBezTo>
                  <a:pt x="8195470" y="6239597"/>
                  <a:pt x="8198558" y="6240475"/>
                  <a:pt x="8201647" y="6240324"/>
                </a:cubicBezTo>
                <a:cubicBezTo>
                  <a:pt x="8203010" y="6244049"/>
                  <a:pt x="8205735" y="6247260"/>
                  <a:pt x="8209703" y="6247835"/>
                </a:cubicBezTo>
                <a:lnTo>
                  <a:pt x="8217274" y="6248926"/>
                </a:lnTo>
                <a:cubicBezTo>
                  <a:pt x="8223784" y="6249834"/>
                  <a:pt x="8230355" y="6247017"/>
                  <a:pt x="8232112" y="6240111"/>
                </a:cubicBezTo>
                <a:cubicBezTo>
                  <a:pt x="8232687" y="6237900"/>
                  <a:pt x="8232293" y="6235416"/>
                  <a:pt x="8231476" y="6233084"/>
                </a:cubicBezTo>
                <a:cubicBezTo>
                  <a:pt x="8234626" y="6232872"/>
                  <a:pt x="8237714" y="6231479"/>
                  <a:pt x="8239895" y="6228874"/>
                </a:cubicBezTo>
                <a:cubicBezTo>
                  <a:pt x="8244074" y="6223876"/>
                  <a:pt x="8243528" y="6215819"/>
                  <a:pt x="8238381" y="6211699"/>
                </a:cubicBezTo>
                <a:close/>
                <a:moveTo>
                  <a:pt x="8259367" y="6197069"/>
                </a:moveTo>
                <a:cubicBezTo>
                  <a:pt x="8259367" y="6194676"/>
                  <a:pt x="8259336" y="6192284"/>
                  <a:pt x="8259336" y="6189891"/>
                </a:cubicBezTo>
                <a:cubicBezTo>
                  <a:pt x="8259336" y="6188346"/>
                  <a:pt x="8259004" y="6186892"/>
                  <a:pt x="8258428" y="6185529"/>
                </a:cubicBezTo>
                <a:cubicBezTo>
                  <a:pt x="8259367" y="6181924"/>
                  <a:pt x="8258883" y="6177987"/>
                  <a:pt x="8256520" y="6174837"/>
                </a:cubicBezTo>
                <a:lnTo>
                  <a:pt x="8253250" y="6170505"/>
                </a:lnTo>
                <a:cubicBezTo>
                  <a:pt x="8249282" y="6165235"/>
                  <a:pt x="8241227" y="6164478"/>
                  <a:pt x="8236140" y="6168476"/>
                </a:cubicBezTo>
                <a:cubicBezTo>
                  <a:pt x="8230870" y="6172626"/>
                  <a:pt x="8230144" y="6180319"/>
                  <a:pt x="8234111" y="6185589"/>
                </a:cubicBezTo>
                <a:lnTo>
                  <a:pt x="8236685" y="6189012"/>
                </a:lnTo>
                <a:cubicBezTo>
                  <a:pt x="8236654" y="6189285"/>
                  <a:pt x="8236533" y="6189497"/>
                  <a:pt x="8236533" y="6189769"/>
                </a:cubicBezTo>
                <a:lnTo>
                  <a:pt x="8236564" y="6196948"/>
                </a:lnTo>
                <a:cubicBezTo>
                  <a:pt x="8236594" y="6203128"/>
                  <a:pt x="8241712" y="6208367"/>
                  <a:pt x="8247920" y="6208398"/>
                </a:cubicBezTo>
                <a:cubicBezTo>
                  <a:pt x="8254037" y="6208458"/>
                  <a:pt x="8259397" y="6203249"/>
                  <a:pt x="8259367" y="6197069"/>
                </a:cubicBezTo>
                <a:close/>
                <a:moveTo>
                  <a:pt x="8276114" y="6209003"/>
                </a:moveTo>
                <a:cubicBezTo>
                  <a:pt x="8265697" y="6198675"/>
                  <a:pt x="8251948" y="6216940"/>
                  <a:pt x="8262244" y="6227147"/>
                </a:cubicBezTo>
                <a:cubicBezTo>
                  <a:pt x="8272661" y="6237446"/>
                  <a:pt x="8286410" y="6219211"/>
                  <a:pt x="8276114" y="6209003"/>
                </a:cubicBezTo>
                <a:close/>
                <a:moveTo>
                  <a:pt x="8310031" y="6153270"/>
                </a:moveTo>
                <a:cubicBezTo>
                  <a:pt x="8307638" y="6150756"/>
                  <a:pt x="8304761" y="6149484"/>
                  <a:pt x="8301763" y="6149272"/>
                </a:cubicBezTo>
                <a:cubicBezTo>
                  <a:pt x="8304429" y="6147818"/>
                  <a:pt x="8306518" y="6145395"/>
                  <a:pt x="8307396" y="6141942"/>
                </a:cubicBezTo>
                <a:cubicBezTo>
                  <a:pt x="8307790" y="6140336"/>
                  <a:pt x="8307790" y="6138579"/>
                  <a:pt x="8307457" y="6136853"/>
                </a:cubicBezTo>
                <a:cubicBezTo>
                  <a:pt x="8309153" y="6136580"/>
                  <a:pt x="8310818" y="6135944"/>
                  <a:pt x="8312302" y="6134824"/>
                </a:cubicBezTo>
                <a:lnTo>
                  <a:pt x="8316632" y="6131552"/>
                </a:lnTo>
                <a:cubicBezTo>
                  <a:pt x="8321720" y="6127736"/>
                  <a:pt x="8323719" y="6119891"/>
                  <a:pt x="8319601" y="6114559"/>
                </a:cubicBezTo>
                <a:cubicBezTo>
                  <a:pt x="8315664" y="6109471"/>
                  <a:pt x="8308062" y="6107502"/>
                  <a:pt x="8302612" y="6111591"/>
                </a:cubicBezTo>
                <a:lnTo>
                  <a:pt x="8298281" y="6114863"/>
                </a:lnTo>
                <a:cubicBezTo>
                  <a:pt x="8294768" y="6117498"/>
                  <a:pt x="8292800" y="6122041"/>
                  <a:pt x="8293224" y="6126373"/>
                </a:cubicBezTo>
                <a:lnTo>
                  <a:pt x="8290983" y="6126070"/>
                </a:lnTo>
                <a:cubicBezTo>
                  <a:pt x="8284472" y="6125161"/>
                  <a:pt x="8277900" y="6128008"/>
                  <a:pt x="8276174" y="6134884"/>
                </a:cubicBezTo>
                <a:cubicBezTo>
                  <a:pt x="8274691" y="6140730"/>
                  <a:pt x="8278445" y="6148757"/>
                  <a:pt x="8284987" y="6149696"/>
                </a:cubicBezTo>
                <a:lnTo>
                  <a:pt x="8292558" y="6150756"/>
                </a:lnTo>
                <a:cubicBezTo>
                  <a:pt x="8293526" y="6150877"/>
                  <a:pt x="8294435" y="6150756"/>
                  <a:pt x="8295404" y="6150756"/>
                </a:cubicBezTo>
                <a:cubicBezTo>
                  <a:pt x="8294526" y="6151180"/>
                  <a:pt x="8293647" y="6151483"/>
                  <a:pt x="8292830" y="6152089"/>
                </a:cubicBezTo>
                <a:lnTo>
                  <a:pt x="8288500" y="6155360"/>
                </a:lnTo>
                <a:cubicBezTo>
                  <a:pt x="8283381" y="6159207"/>
                  <a:pt x="8282988" y="6168021"/>
                  <a:pt x="8287318" y="6172565"/>
                </a:cubicBezTo>
                <a:cubicBezTo>
                  <a:pt x="8292133" y="6177623"/>
                  <a:pt x="8299038" y="6177865"/>
                  <a:pt x="8304519" y="6173746"/>
                </a:cubicBezTo>
                <a:lnTo>
                  <a:pt x="8308850" y="6170505"/>
                </a:lnTo>
                <a:cubicBezTo>
                  <a:pt x="8313937" y="6166628"/>
                  <a:pt x="8314362" y="6157814"/>
                  <a:pt x="8310031" y="6153270"/>
                </a:cubicBezTo>
                <a:close/>
                <a:moveTo>
                  <a:pt x="8337921" y="6147879"/>
                </a:moveTo>
                <a:cubicBezTo>
                  <a:pt x="8329624" y="6136853"/>
                  <a:pt x="8313453" y="6146758"/>
                  <a:pt x="8316148" y="6157844"/>
                </a:cubicBezTo>
                <a:cubicBezTo>
                  <a:pt x="8315179" y="6161661"/>
                  <a:pt x="8315754" y="6165931"/>
                  <a:pt x="8319207" y="6169354"/>
                </a:cubicBezTo>
                <a:cubicBezTo>
                  <a:pt x="8326020" y="6176109"/>
                  <a:pt x="8334288" y="6170687"/>
                  <a:pt x="8336347" y="6163326"/>
                </a:cubicBezTo>
                <a:cubicBezTo>
                  <a:pt x="8340374" y="6159540"/>
                  <a:pt x="8342192" y="6153573"/>
                  <a:pt x="8337921" y="6147879"/>
                </a:cubicBezTo>
                <a:close/>
                <a:moveTo>
                  <a:pt x="8381984" y="6128493"/>
                </a:moveTo>
                <a:cubicBezTo>
                  <a:pt x="8384316" y="6124161"/>
                  <a:pt x="8383982" y="6118164"/>
                  <a:pt x="8380651" y="6114620"/>
                </a:cubicBezTo>
                <a:cubicBezTo>
                  <a:pt x="8375896" y="6109562"/>
                  <a:pt x="8368932" y="6109168"/>
                  <a:pt x="8363451" y="6113288"/>
                </a:cubicBezTo>
                <a:lnTo>
                  <a:pt x="8359120" y="6116559"/>
                </a:lnTo>
                <a:cubicBezTo>
                  <a:pt x="8356546" y="6118467"/>
                  <a:pt x="8355153" y="6121648"/>
                  <a:pt x="8354941" y="6124919"/>
                </a:cubicBezTo>
                <a:cubicBezTo>
                  <a:pt x="8354910" y="6124888"/>
                  <a:pt x="8354880" y="6124797"/>
                  <a:pt x="8354820" y="6124767"/>
                </a:cubicBezTo>
                <a:lnTo>
                  <a:pt x="8351216" y="6121193"/>
                </a:lnTo>
                <a:cubicBezTo>
                  <a:pt x="8346976" y="6116983"/>
                  <a:pt x="8338678" y="6117982"/>
                  <a:pt x="8335136" y="6122586"/>
                </a:cubicBezTo>
                <a:cubicBezTo>
                  <a:pt x="8331107" y="6127827"/>
                  <a:pt x="8331956" y="6134157"/>
                  <a:pt x="8336529" y="6138670"/>
                </a:cubicBezTo>
                <a:lnTo>
                  <a:pt x="8340132" y="6142245"/>
                </a:lnTo>
                <a:cubicBezTo>
                  <a:pt x="8344372" y="6146455"/>
                  <a:pt x="8352669" y="6145486"/>
                  <a:pt x="8356213" y="6140851"/>
                </a:cubicBezTo>
                <a:cubicBezTo>
                  <a:pt x="8357787" y="6138792"/>
                  <a:pt x="8358423" y="6136550"/>
                  <a:pt x="8358575" y="6134309"/>
                </a:cubicBezTo>
                <a:cubicBezTo>
                  <a:pt x="8358757" y="6134490"/>
                  <a:pt x="8358968" y="6134581"/>
                  <a:pt x="8359180" y="6134763"/>
                </a:cubicBezTo>
                <a:cubicBezTo>
                  <a:pt x="8357455" y="6139094"/>
                  <a:pt x="8358454" y="6144668"/>
                  <a:pt x="8362057" y="6147606"/>
                </a:cubicBezTo>
                <a:cubicBezTo>
                  <a:pt x="8367054" y="6151695"/>
                  <a:pt x="8373656" y="6151271"/>
                  <a:pt x="8378168" y="6146697"/>
                </a:cubicBezTo>
                <a:lnTo>
                  <a:pt x="8381742" y="6143093"/>
                </a:lnTo>
                <a:cubicBezTo>
                  <a:pt x="8385436" y="6139276"/>
                  <a:pt x="8385284" y="6132613"/>
                  <a:pt x="8381984" y="6128493"/>
                </a:cubicBezTo>
                <a:close/>
                <a:moveTo>
                  <a:pt x="8419232" y="6093781"/>
                </a:moveTo>
                <a:lnTo>
                  <a:pt x="8415961" y="6089449"/>
                </a:lnTo>
                <a:cubicBezTo>
                  <a:pt x="8412146" y="6084361"/>
                  <a:pt x="8404302" y="6082361"/>
                  <a:pt x="8398973" y="6086451"/>
                </a:cubicBezTo>
                <a:cubicBezTo>
                  <a:pt x="8394279" y="6090055"/>
                  <a:pt x="8392461" y="6096749"/>
                  <a:pt x="8395368" y="6102050"/>
                </a:cubicBezTo>
                <a:lnTo>
                  <a:pt x="8395187" y="6102050"/>
                </a:lnTo>
                <a:cubicBezTo>
                  <a:pt x="8389040" y="6102080"/>
                  <a:pt x="8383407" y="6105927"/>
                  <a:pt x="8382831" y="6112439"/>
                </a:cubicBezTo>
                <a:cubicBezTo>
                  <a:pt x="8382347" y="6118134"/>
                  <a:pt x="8387041" y="6124828"/>
                  <a:pt x="8393219" y="6124797"/>
                </a:cubicBezTo>
                <a:cubicBezTo>
                  <a:pt x="8395611" y="6124797"/>
                  <a:pt x="8398003" y="6124767"/>
                  <a:pt x="8400396" y="6124767"/>
                </a:cubicBezTo>
                <a:cubicBezTo>
                  <a:pt x="8406544" y="6124737"/>
                  <a:pt x="8412175" y="6120921"/>
                  <a:pt x="8412751" y="6114378"/>
                </a:cubicBezTo>
                <a:cubicBezTo>
                  <a:pt x="8412812" y="6113742"/>
                  <a:pt x="8412569" y="6113075"/>
                  <a:pt x="8412509" y="6112439"/>
                </a:cubicBezTo>
                <a:cubicBezTo>
                  <a:pt x="8413811" y="6112076"/>
                  <a:pt x="8415083" y="6111621"/>
                  <a:pt x="8416233" y="6110743"/>
                </a:cubicBezTo>
                <a:cubicBezTo>
                  <a:pt x="8421321" y="6106866"/>
                  <a:pt x="8423320" y="6099233"/>
                  <a:pt x="8419232" y="6093781"/>
                </a:cubicBezTo>
                <a:close/>
                <a:moveTo>
                  <a:pt x="8427438" y="5753110"/>
                </a:moveTo>
                <a:lnTo>
                  <a:pt x="8434615" y="5753080"/>
                </a:lnTo>
                <a:cubicBezTo>
                  <a:pt x="8440793" y="5753049"/>
                  <a:pt x="8446184" y="5748324"/>
                  <a:pt x="8446365" y="5741993"/>
                </a:cubicBezTo>
                <a:cubicBezTo>
                  <a:pt x="8446547" y="5735996"/>
                  <a:pt x="8441490" y="5730211"/>
                  <a:pt x="8435312" y="5730241"/>
                </a:cubicBezTo>
                <a:lnTo>
                  <a:pt x="8430588" y="5730241"/>
                </a:lnTo>
                <a:cubicBezTo>
                  <a:pt x="8438037" y="5728212"/>
                  <a:pt x="8443489" y="5719882"/>
                  <a:pt x="8436675" y="5713097"/>
                </a:cubicBezTo>
                <a:cubicBezTo>
                  <a:pt x="8430860" y="5707342"/>
                  <a:pt x="8422654" y="5709310"/>
                  <a:pt x="8418415" y="5713975"/>
                </a:cubicBezTo>
                <a:lnTo>
                  <a:pt x="8418081" y="5713975"/>
                </a:lnTo>
                <a:cubicBezTo>
                  <a:pt x="8418444" y="5711370"/>
                  <a:pt x="8417718" y="5708583"/>
                  <a:pt x="8415113" y="5706009"/>
                </a:cubicBezTo>
                <a:cubicBezTo>
                  <a:pt x="8411570" y="5702496"/>
                  <a:pt x="8407179" y="5701980"/>
                  <a:pt x="8403273" y="5703040"/>
                </a:cubicBezTo>
                <a:cubicBezTo>
                  <a:pt x="8404484" y="5702011"/>
                  <a:pt x="8405574" y="5700920"/>
                  <a:pt x="8406271" y="5699618"/>
                </a:cubicBezTo>
                <a:cubicBezTo>
                  <a:pt x="8409602" y="5700102"/>
                  <a:pt x="8413054" y="5699830"/>
                  <a:pt x="8416627" y="5698497"/>
                </a:cubicBezTo>
                <a:cubicBezTo>
                  <a:pt x="8422200" y="5696377"/>
                  <a:pt x="8425803" y="5692167"/>
                  <a:pt x="8427711" y="5687168"/>
                </a:cubicBezTo>
                <a:cubicBezTo>
                  <a:pt x="8429347" y="5687078"/>
                  <a:pt x="8431012" y="5686624"/>
                  <a:pt x="8432556" y="5685715"/>
                </a:cubicBezTo>
                <a:lnTo>
                  <a:pt x="8436917" y="5683110"/>
                </a:lnTo>
                <a:cubicBezTo>
                  <a:pt x="8438098" y="5682383"/>
                  <a:pt x="8439128" y="5681413"/>
                  <a:pt x="8440006" y="5680323"/>
                </a:cubicBezTo>
                <a:cubicBezTo>
                  <a:pt x="8438310" y="5684230"/>
                  <a:pt x="8439007" y="5689380"/>
                  <a:pt x="8441490" y="5692500"/>
                </a:cubicBezTo>
                <a:cubicBezTo>
                  <a:pt x="8445760" y="5697831"/>
                  <a:pt x="8452240" y="5697467"/>
                  <a:pt x="8457540" y="5694257"/>
                </a:cubicBezTo>
                <a:lnTo>
                  <a:pt x="8461871" y="5691652"/>
                </a:lnTo>
                <a:cubicBezTo>
                  <a:pt x="8467170" y="5688471"/>
                  <a:pt x="8467110" y="5679960"/>
                  <a:pt x="8463627" y="5675598"/>
                </a:cubicBezTo>
                <a:cubicBezTo>
                  <a:pt x="8459357" y="5670267"/>
                  <a:pt x="8452877" y="5670630"/>
                  <a:pt x="8447577" y="5673841"/>
                </a:cubicBezTo>
                <a:lnTo>
                  <a:pt x="8443246" y="5676446"/>
                </a:lnTo>
                <a:cubicBezTo>
                  <a:pt x="8442580" y="5676840"/>
                  <a:pt x="8442005" y="5677324"/>
                  <a:pt x="8441521" y="5677870"/>
                </a:cubicBezTo>
                <a:cubicBezTo>
                  <a:pt x="8443034" y="5674598"/>
                  <a:pt x="8443156" y="5670691"/>
                  <a:pt x="8441127" y="5667510"/>
                </a:cubicBezTo>
                <a:cubicBezTo>
                  <a:pt x="8437977" y="5662543"/>
                  <a:pt x="8431527" y="5660241"/>
                  <a:pt x="8426136" y="5663027"/>
                </a:cubicBezTo>
                <a:cubicBezTo>
                  <a:pt x="8425561" y="5662179"/>
                  <a:pt x="8424804" y="5661422"/>
                  <a:pt x="8423956" y="5660756"/>
                </a:cubicBezTo>
                <a:cubicBezTo>
                  <a:pt x="8429074" y="5658424"/>
                  <a:pt x="8432314" y="5653092"/>
                  <a:pt x="8428559" y="5646883"/>
                </a:cubicBezTo>
                <a:cubicBezTo>
                  <a:pt x="8423078" y="5637796"/>
                  <a:pt x="8410420" y="5640249"/>
                  <a:pt x="8406967" y="5647125"/>
                </a:cubicBezTo>
                <a:cubicBezTo>
                  <a:pt x="8401456" y="5643975"/>
                  <a:pt x="8395096" y="5641764"/>
                  <a:pt x="8390129" y="5643945"/>
                </a:cubicBezTo>
                <a:cubicBezTo>
                  <a:pt x="8383044" y="5647034"/>
                  <a:pt x="8375503" y="5654274"/>
                  <a:pt x="8374413" y="5662210"/>
                </a:cubicBezTo>
                <a:cubicBezTo>
                  <a:pt x="8366115" y="5660877"/>
                  <a:pt x="8356637" y="5669873"/>
                  <a:pt x="8362300" y="5679293"/>
                </a:cubicBezTo>
                <a:cubicBezTo>
                  <a:pt x="8366994" y="5687078"/>
                  <a:pt x="8376200" y="5685503"/>
                  <a:pt x="8380803" y="5680202"/>
                </a:cubicBezTo>
                <a:cubicBezTo>
                  <a:pt x="8380893" y="5680323"/>
                  <a:pt x="8380984" y="5680475"/>
                  <a:pt x="8381076" y="5680596"/>
                </a:cubicBezTo>
                <a:cubicBezTo>
                  <a:pt x="8379409" y="5684049"/>
                  <a:pt x="8379501" y="5688138"/>
                  <a:pt x="8381681" y="5691742"/>
                </a:cubicBezTo>
                <a:lnTo>
                  <a:pt x="8386920" y="5700436"/>
                </a:lnTo>
                <a:cubicBezTo>
                  <a:pt x="8389190" y="5704222"/>
                  <a:pt x="8394036" y="5706100"/>
                  <a:pt x="8398367" y="5705464"/>
                </a:cubicBezTo>
                <a:cubicBezTo>
                  <a:pt x="8393915" y="5708977"/>
                  <a:pt x="8392038" y="5715066"/>
                  <a:pt x="8397216" y="5720215"/>
                </a:cubicBezTo>
                <a:cubicBezTo>
                  <a:pt x="8397942" y="5720911"/>
                  <a:pt x="8398791" y="5721184"/>
                  <a:pt x="8399578" y="5721669"/>
                </a:cubicBezTo>
                <a:cubicBezTo>
                  <a:pt x="8399275" y="5722487"/>
                  <a:pt x="8398881" y="5723244"/>
                  <a:pt x="8398760" y="5724183"/>
                </a:cubicBezTo>
                <a:cubicBezTo>
                  <a:pt x="8398155" y="5729786"/>
                  <a:pt x="8402697" y="5736783"/>
                  <a:pt x="8408905" y="5736753"/>
                </a:cubicBezTo>
                <a:lnTo>
                  <a:pt x="8416082" y="5736723"/>
                </a:lnTo>
                <a:cubicBezTo>
                  <a:pt x="8416869" y="5736723"/>
                  <a:pt x="8417627" y="5736481"/>
                  <a:pt x="8418384" y="5736360"/>
                </a:cubicBezTo>
                <a:cubicBezTo>
                  <a:pt x="8417476" y="5737904"/>
                  <a:pt x="8416476" y="5739449"/>
                  <a:pt x="8416416" y="5741388"/>
                </a:cubicBezTo>
                <a:cubicBezTo>
                  <a:pt x="8416204" y="5747385"/>
                  <a:pt x="8421261" y="5753140"/>
                  <a:pt x="8427438" y="5753110"/>
                </a:cubicBezTo>
                <a:close/>
                <a:moveTo>
                  <a:pt x="8435646" y="5933607"/>
                </a:moveTo>
                <a:cubicBezTo>
                  <a:pt x="8436856" y="5940332"/>
                  <a:pt x="8442035" y="5943482"/>
                  <a:pt x="8448455" y="5943452"/>
                </a:cubicBezTo>
                <a:lnTo>
                  <a:pt x="8455632" y="5943422"/>
                </a:lnTo>
                <a:cubicBezTo>
                  <a:pt x="8461629" y="5943391"/>
                  <a:pt x="8466444" y="5936152"/>
                  <a:pt x="8465474" y="5930609"/>
                </a:cubicBezTo>
                <a:cubicBezTo>
                  <a:pt x="8464293" y="5923884"/>
                  <a:pt x="8459085" y="5920734"/>
                  <a:pt x="8452664" y="5920765"/>
                </a:cubicBezTo>
                <a:cubicBezTo>
                  <a:pt x="8450273" y="5920765"/>
                  <a:pt x="8447880" y="5920765"/>
                  <a:pt x="8445487" y="5920795"/>
                </a:cubicBezTo>
                <a:cubicBezTo>
                  <a:pt x="8439491" y="5920856"/>
                  <a:pt x="8434676" y="5928064"/>
                  <a:pt x="8435646" y="5933607"/>
                </a:cubicBezTo>
                <a:close/>
                <a:moveTo>
                  <a:pt x="8441369" y="5899683"/>
                </a:moveTo>
                <a:cubicBezTo>
                  <a:pt x="8451665" y="5909860"/>
                  <a:pt x="8469805" y="5895987"/>
                  <a:pt x="8459388" y="5885659"/>
                </a:cubicBezTo>
                <a:cubicBezTo>
                  <a:pt x="8449091" y="5875451"/>
                  <a:pt x="8430952" y="5889324"/>
                  <a:pt x="8441369" y="5899683"/>
                </a:cubicBezTo>
                <a:close/>
                <a:moveTo>
                  <a:pt x="8475922" y="5859064"/>
                </a:moveTo>
                <a:cubicBezTo>
                  <a:pt x="8473045" y="5856217"/>
                  <a:pt x="8469774" y="5855490"/>
                  <a:pt x="8466716" y="5855944"/>
                </a:cubicBezTo>
                <a:cubicBezTo>
                  <a:pt x="8470471" y="5851461"/>
                  <a:pt x="8468593" y="5843798"/>
                  <a:pt x="8464293" y="5840496"/>
                </a:cubicBezTo>
                <a:cubicBezTo>
                  <a:pt x="8458902" y="5836346"/>
                  <a:pt x="8452634" y="5838224"/>
                  <a:pt x="8448274" y="5842617"/>
                </a:cubicBezTo>
                <a:lnTo>
                  <a:pt x="8444700" y="5846221"/>
                </a:lnTo>
                <a:cubicBezTo>
                  <a:pt x="8440340" y="5850613"/>
                  <a:pt x="8442368" y="5858822"/>
                  <a:pt x="8446820" y="5862214"/>
                </a:cubicBezTo>
                <a:cubicBezTo>
                  <a:pt x="8450181" y="5864789"/>
                  <a:pt x="8453845" y="5864849"/>
                  <a:pt x="8457237" y="5863607"/>
                </a:cubicBezTo>
                <a:cubicBezTo>
                  <a:pt x="8455783" y="5867242"/>
                  <a:pt x="8456056" y="5871483"/>
                  <a:pt x="8459690" y="5875057"/>
                </a:cubicBezTo>
                <a:cubicBezTo>
                  <a:pt x="8470138" y="5885477"/>
                  <a:pt x="8486370" y="5869393"/>
                  <a:pt x="8475922" y="5859064"/>
                </a:cubicBezTo>
                <a:close/>
                <a:moveTo>
                  <a:pt x="8472530" y="5791426"/>
                </a:moveTo>
                <a:cubicBezTo>
                  <a:pt x="8471138" y="5790094"/>
                  <a:pt x="8469381" y="5789276"/>
                  <a:pt x="8467594" y="5788700"/>
                </a:cubicBezTo>
                <a:cubicBezTo>
                  <a:pt x="8467170" y="5787004"/>
                  <a:pt x="8466444" y="5785369"/>
                  <a:pt x="8465081" y="5784036"/>
                </a:cubicBezTo>
                <a:cubicBezTo>
                  <a:pt x="8460811" y="5779856"/>
                  <a:pt x="8453452" y="5778886"/>
                  <a:pt x="8448940" y="5783430"/>
                </a:cubicBezTo>
                <a:lnTo>
                  <a:pt x="8445366" y="5787034"/>
                </a:lnTo>
                <a:cubicBezTo>
                  <a:pt x="8441157" y="5791275"/>
                  <a:pt x="8440248" y="5798696"/>
                  <a:pt x="8444761" y="5803179"/>
                </a:cubicBezTo>
                <a:cubicBezTo>
                  <a:pt x="8444761" y="5803179"/>
                  <a:pt x="8444791" y="5803179"/>
                  <a:pt x="8444791" y="5803209"/>
                </a:cubicBezTo>
                <a:cubicBezTo>
                  <a:pt x="8441550" y="5807571"/>
                  <a:pt x="8441187" y="5814083"/>
                  <a:pt x="8445336" y="5818051"/>
                </a:cubicBezTo>
                <a:cubicBezTo>
                  <a:pt x="8449727" y="5822231"/>
                  <a:pt x="8456964" y="5822928"/>
                  <a:pt x="8461477" y="5818384"/>
                </a:cubicBezTo>
                <a:lnTo>
                  <a:pt x="8472198" y="5807571"/>
                </a:lnTo>
                <a:cubicBezTo>
                  <a:pt x="8476406" y="5803331"/>
                  <a:pt x="8477073" y="5795758"/>
                  <a:pt x="8472530" y="5791426"/>
                </a:cubicBezTo>
                <a:close/>
                <a:moveTo>
                  <a:pt x="8467867" y="5751111"/>
                </a:moveTo>
                <a:cubicBezTo>
                  <a:pt x="8457450" y="5740782"/>
                  <a:pt x="8442823" y="5758319"/>
                  <a:pt x="8453210" y="5768618"/>
                </a:cubicBezTo>
                <a:cubicBezTo>
                  <a:pt x="8463596" y="5778947"/>
                  <a:pt x="8478254" y="5761440"/>
                  <a:pt x="8467867" y="5751111"/>
                </a:cubicBezTo>
                <a:close/>
                <a:moveTo>
                  <a:pt x="8451332" y="6070427"/>
                </a:moveTo>
                <a:lnTo>
                  <a:pt x="8447728" y="6066853"/>
                </a:lnTo>
                <a:cubicBezTo>
                  <a:pt x="8443338" y="6062521"/>
                  <a:pt x="8435343" y="6063945"/>
                  <a:pt x="8431648" y="6068398"/>
                </a:cubicBezTo>
                <a:cubicBezTo>
                  <a:pt x="8427409" y="6073486"/>
                  <a:pt x="8428771" y="6080120"/>
                  <a:pt x="8433192" y="6084482"/>
                </a:cubicBezTo>
                <a:lnTo>
                  <a:pt x="8436796" y="6088056"/>
                </a:lnTo>
                <a:cubicBezTo>
                  <a:pt x="8441187" y="6092417"/>
                  <a:pt x="8449182" y="6090964"/>
                  <a:pt x="8452877" y="6086541"/>
                </a:cubicBezTo>
                <a:cubicBezTo>
                  <a:pt x="8457086" y="6081392"/>
                  <a:pt x="8455723" y="6074789"/>
                  <a:pt x="8451332" y="6070427"/>
                </a:cubicBezTo>
                <a:close/>
                <a:moveTo>
                  <a:pt x="8457631" y="5955356"/>
                </a:moveTo>
                <a:cubicBezTo>
                  <a:pt x="8447214" y="5945027"/>
                  <a:pt x="8433435" y="5963261"/>
                  <a:pt x="8443761" y="5973469"/>
                </a:cubicBezTo>
                <a:cubicBezTo>
                  <a:pt x="8454179" y="5983798"/>
                  <a:pt x="8467927" y="5965533"/>
                  <a:pt x="8457631" y="5955356"/>
                </a:cubicBezTo>
                <a:close/>
                <a:moveTo>
                  <a:pt x="8483372" y="5992673"/>
                </a:moveTo>
                <a:lnTo>
                  <a:pt x="8483341" y="5985494"/>
                </a:lnTo>
                <a:cubicBezTo>
                  <a:pt x="8483311" y="5979315"/>
                  <a:pt x="8478194" y="5974045"/>
                  <a:pt x="8471985" y="5974014"/>
                </a:cubicBezTo>
                <a:cubicBezTo>
                  <a:pt x="8465837" y="5974014"/>
                  <a:pt x="8460477" y="5979194"/>
                  <a:pt x="8460508" y="5985373"/>
                </a:cubicBezTo>
                <a:cubicBezTo>
                  <a:pt x="8460508" y="5987766"/>
                  <a:pt x="8460538" y="5990159"/>
                  <a:pt x="8460538" y="5992552"/>
                </a:cubicBezTo>
                <a:cubicBezTo>
                  <a:pt x="8460569" y="5998731"/>
                  <a:pt x="8465686" y="6003971"/>
                  <a:pt x="8471894" y="6004001"/>
                </a:cubicBezTo>
                <a:cubicBezTo>
                  <a:pt x="8478042" y="6004062"/>
                  <a:pt x="8483402" y="5998852"/>
                  <a:pt x="8483372" y="5992673"/>
                </a:cubicBezTo>
                <a:close/>
                <a:moveTo>
                  <a:pt x="8486309" y="5919432"/>
                </a:moveTo>
                <a:cubicBezTo>
                  <a:pt x="8475891" y="5909103"/>
                  <a:pt x="8461840" y="5927125"/>
                  <a:pt x="8472167" y="5937364"/>
                </a:cubicBezTo>
                <a:cubicBezTo>
                  <a:pt x="8482584" y="5947692"/>
                  <a:pt x="8496635" y="5929670"/>
                  <a:pt x="8486309" y="5919432"/>
                </a:cubicBezTo>
                <a:close/>
                <a:moveTo>
                  <a:pt x="8492093" y="5719791"/>
                </a:moveTo>
                <a:cubicBezTo>
                  <a:pt x="8496303" y="5718367"/>
                  <a:pt x="8499573" y="5714975"/>
                  <a:pt x="8499967" y="5710098"/>
                </a:cubicBezTo>
                <a:cubicBezTo>
                  <a:pt x="8500451" y="5704373"/>
                  <a:pt x="8495727" y="5697740"/>
                  <a:pt x="8489550" y="5697770"/>
                </a:cubicBezTo>
                <a:lnTo>
                  <a:pt x="8482373" y="5697800"/>
                </a:lnTo>
                <a:cubicBezTo>
                  <a:pt x="8477466" y="5697800"/>
                  <a:pt x="8472924" y="5700314"/>
                  <a:pt x="8471016" y="5704616"/>
                </a:cubicBezTo>
                <a:cubicBezTo>
                  <a:pt x="8469290" y="5705494"/>
                  <a:pt x="8467685" y="5706675"/>
                  <a:pt x="8466262" y="5708250"/>
                </a:cubicBezTo>
                <a:cubicBezTo>
                  <a:pt x="8462325" y="5712703"/>
                  <a:pt x="8461416" y="5720003"/>
                  <a:pt x="8466171" y="5724395"/>
                </a:cubicBezTo>
                <a:cubicBezTo>
                  <a:pt x="8469260" y="5727242"/>
                  <a:pt x="8474044" y="5728484"/>
                  <a:pt x="8478102" y="5727212"/>
                </a:cubicBezTo>
                <a:cubicBezTo>
                  <a:pt x="8482070" y="5728363"/>
                  <a:pt x="8486702" y="5727485"/>
                  <a:pt x="8489489" y="5724486"/>
                </a:cubicBezTo>
                <a:cubicBezTo>
                  <a:pt x="8490791" y="5723062"/>
                  <a:pt x="8491578" y="5721457"/>
                  <a:pt x="8492093" y="5719791"/>
                </a:cubicBezTo>
                <a:close/>
                <a:moveTo>
                  <a:pt x="8492184" y="5774191"/>
                </a:moveTo>
                <a:cubicBezTo>
                  <a:pt x="8491699" y="5779886"/>
                  <a:pt x="8496393" y="5786580"/>
                  <a:pt x="8502571" y="5786550"/>
                </a:cubicBezTo>
                <a:lnTo>
                  <a:pt x="8509748" y="5786519"/>
                </a:lnTo>
                <a:cubicBezTo>
                  <a:pt x="8510021" y="5786519"/>
                  <a:pt x="8510233" y="5786429"/>
                  <a:pt x="8510505" y="5786398"/>
                </a:cubicBezTo>
                <a:cubicBezTo>
                  <a:pt x="8511202" y="5790094"/>
                  <a:pt x="8513503" y="5793547"/>
                  <a:pt x="8516835" y="5795092"/>
                </a:cubicBezTo>
                <a:cubicBezTo>
                  <a:pt x="8521740" y="5797333"/>
                  <a:pt x="8526676" y="5795637"/>
                  <a:pt x="8530008" y="5792002"/>
                </a:cubicBezTo>
                <a:cubicBezTo>
                  <a:pt x="8534005" y="5792880"/>
                  <a:pt x="8538215" y="5791911"/>
                  <a:pt x="8541152" y="5788367"/>
                </a:cubicBezTo>
                <a:cubicBezTo>
                  <a:pt x="8544816" y="5783945"/>
                  <a:pt x="8544756" y="5775767"/>
                  <a:pt x="8539638" y="5772283"/>
                </a:cubicBezTo>
                <a:cubicBezTo>
                  <a:pt x="8535004" y="5769133"/>
                  <a:pt x="8529675" y="5767377"/>
                  <a:pt x="8524103" y="5768800"/>
                </a:cubicBezTo>
                <a:lnTo>
                  <a:pt x="8526102" y="5766771"/>
                </a:lnTo>
                <a:cubicBezTo>
                  <a:pt x="8530431" y="5762378"/>
                  <a:pt x="8529493" y="5754564"/>
                  <a:pt x="8525072" y="5750656"/>
                </a:cubicBezTo>
                <a:cubicBezTo>
                  <a:pt x="8520227" y="5746355"/>
                  <a:pt x="8513322" y="5747294"/>
                  <a:pt x="8508961" y="5751686"/>
                </a:cubicBezTo>
                <a:lnTo>
                  <a:pt x="8501814" y="5758895"/>
                </a:lnTo>
                <a:cubicBezTo>
                  <a:pt x="8500179" y="5760531"/>
                  <a:pt x="8499512" y="5762712"/>
                  <a:pt x="8499270" y="5764953"/>
                </a:cubicBezTo>
                <a:cubicBezTo>
                  <a:pt x="8495485" y="5766498"/>
                  <a:pt x="8492577" y="5769648"/>
                  <a:pt x="8492184" y="5774191"/>
                </a:cubicBezTo>
                <a:close/>
                <a:moveTo>
                  <a:pt x="8537337" y="5849886"/>
                </a:moveTo>
                <a:cubicBezTo>
                  <a:pt x="8538881" y="5849189"/>
                  <a:pt x="8540274" y="5848281"/>
                  <a:pt x="8541273" y="5846978"/>
                </a:cubicBezTo>
                <a:cubicBezTo>
                  <a:pt x="8545301" y="5841738"/>
                  <a:pt x="8544422" y="5835407"/>
                  <a:pt x="8539880" y="5830895"/>
                </a:cubicBezTo>
                <a:lnTo>
                  <a:pt x="8536277" y="5827320"/>
                </a:lnTo>
                <a:cubicBezTo>
                  <a:pt x="8532037" y="5823110"/>
                  <a:pt x="8523739" y="5824079"/>
                  <a:pt x="8520196" y="5828713"/>
                </a:cubicBezTo>
                <a:cubicBezTo>
                  <a:pt x="8516169" y="5833954"/>
                  <a:pt x="8517047" y="5840284"/>
                  <a:pt x="8521589" y="5844798"/>
                </a:cubicBezTo>
                <a:lnTo>
                  <a:pt x="8525193" y="5848372"/>
                </a:lnTo>
                <a:cubicBezTo>
                  <a:pt x="8526071" y="5849220"/>
                  <a:pt x="8527162" y="5849735"/>
                  <a:pt x="8528312" y="5850189"/>
                </a:cubicBezTo>
                <a:cubicBezTo>
                  <a:pt x="8521771" y="5853067"/>
                  <a:pt x="8517652" y="5861124"/>
                  <a:pt x="8524072" y="5867485"/>
                </a:cubicBezTo>
                <a:cubicBezTo>
                  <a:pt x="8534460" y="5877783"/>
                  <a:pt x="8551782" y="5862881"/>
                  <a:pt x="8541334" y="5852552"/>
                </a:cubicBezTo>
                <a:cubicBezTo>
                  <a:pt x="8540092" y="5851279"/>
                  <a:pt x="8538730" y="5850431"/>
                  <a:pt x="8537337" y="5849886"/>
                </a:cubicBezTo>
                <a:close/>
                <a:moveTo>
                  <a:pt x="8517319" y="5817961"/>
                </a:moveTo>
                <a:cubicBezTo>
                  <a:pt x="8527767" y="5828320"/>
                  <a:pt x="8542909" y="5811236"/>
                  <a:pt x="8532491" y="5800938"/>
                </a:cubicBezTo>
                <a:cubicBezTo>
                  <a:pt x="8522073" y="5790548"/>
                  <a:pt x="8506932" y="5807632"/>
                  <a:pt x="8517319" y="5817961"/>
                </a:cubicBezTo>
                <a:close/>
                <a:moveTo>
                  <a:pt x="8512171" y="5859276"/>
                </a:moveTo>
                <a:cubicBezTo>
                  <a:pt x="8501723" y="5848917"/>
                  <a:pt x="8485522" y="5865001"/>
                  <a:pt x="8495940" y="5875330"/>
                </a:cubicBezTo>
                <a:cubicBezTo>
                  <a:pt x="8506387" y="5885689"/>
                  <a:pt x="8522589" y="5869605"/>
                  <a:pt x="8512171" y="5859276"/>
                </a:cubicBezTo>
                <a:close/>
                <a:moveTo>
                  <a:pt x="8500421" y="5915373"/>
                </a:moveTo>
                <a:cubicBezTo>
                  <a:pt x="8509566" y="5924460"/>
                  <a:pt x="8521498" y="5911526"/>
                  <a:pt x="8517137" y="5901288"/>
                </a:cubicBezTo>
                <a:cubicBezTo>
                  <a:pt x="8517229" y="5900743"/>
                  <a:pt x="8517379" y="5900258"/>
                  <a:pt x="8517410" y="5899683"/>
                </a:cubicBezTo>
                <a:cubicBezTo>
                  <a:pt x="8517713" y="5893928"/>
                  <a:pt x="8514291" y="5889748"/>
                  <a:pt x="8510263" y="5886204"/>
                </a:cubicBezTo>
                <a:cubicBezTo>
                  <a:pt x="8505751" y="5882236"/>
                  <a:pt x="8497363" y="5884356"/>
                  <a:pt x="8494395" y="5889172"/>
                </a:cubicBezTo>
                <a:cubicBezTo>
                  <a:pt x="8492306" y="5892534"/>
                  <a:pt x="8492184" y="5895897"/>
                  <a:pt x="8493244" y="5898986"/>
                </a:cubicBezTo>
                <a:cubicBezTo>
                  <a:pt x="8491881" y="5902742"/>
                  <a:pt x="8492245" y="5907104"/>
                  <a:pt x="8495091" y="5910193"/>
                </a:cubicBezTo>
                <a:cubicBezTo>
                  <a:pt x="8496030" y="5911223"/>
                  <a:pt x="8497150" y="5912041"/>
                  <a:pt x="8498362" y="5912707"/>
                </a:cubicBezTo>
                <a:cubicBezTo>
                  <a:pt x="8498938" y="5913586"/>
                  <a:pt x="8499573" y="5914525"/>
                  <a:pt x="8500421" y="5915373"/>
                </a:cubicBezTo>
                <a:close/>
                <a:moveTo>
                  <a:pt x="8526768" y="5945148"/>
                </a:moveTo>
                <a:cubicBezTo>
                  <a:pt x="8522316" y="5940786"/>
                  <a:pt x="8514988" y="5940968"/>
                  <a:pt x="8510626" y="5945360"/>
                </a:cubicBezTo>
                <a:lnTo>
                  <a:pt x="8507054" y="5948965"/>
                </a:lnTo>
                <a:cubicBezTo>
                  <a:pt x="8502723" y="5953357"/>
                  <a:pt x="8502874" y="5960838"/>
                  <a:pt x="8507265" y="5965109"/>
                </a:cubicBezTo>
                <a:cubicBezTo>
                  <a:pt x="8511717" y="5969471"/>
                  <a:pt x="8519046" y="5969289"/>
                  <a:pt x="8523406" y="5964897"/>
                </a:cubicBezTo>
                <a:lnTo>
                  <a:pt x="8526980" y="5961292"/>
                </a:lnTo>
                <a:cubicBezTo>
                  <a:pt x="8531310" y="5956900"/>
                  <a:pt x="8531128" y="5949419"/>
                  <a:pt x="8526768" y="5945148"/>
                </a:cubicBezTo>
                <a:close/>
                <a:moveTo>
                  <a:pt x="8537366" y="5914040"/>
                </a:moveTo>
                <a:cubicBezTo>
                  <a:pt x="8526919" y="5903681"/>
                  <a:pt x="8510869" y="5919917"/>
                  <a:pt x="8521287" y="5930245"/>
                </a:cubicBezTo>
                <a:cubicBezTo>
                  <a:pt x="8531734" y="5940604"/>
                  <a:pt x="8547814" y="5924369"/>
                  <a:pt x="8537366" y="5914040"/>
                </a:cubicBezTo>
                <a:close/>
                <a:moveTo>
                  <a:pt x="8565984" y="5905468"/>
                </a:moveTo>
                <a:lnTo>
                  <a:pt x="8562381" y="5901894"/>
                </a:lnTo>
                <a:cubicBezTo>
                  <a:pt x="8558141" y="5897683"/>
                  <a:pt x="8550267" y="5897623"/>
                  <a:pt x="8546239" y="5902227"/>
                </a:cubicBezTo>
                <a:cubicBezTo>
                  <a:pt x="8542091" y="5906953"/>
                  <a:pt x="8542031" y="5913859"/>
                  <a:pt x="8546573" y="5918372"/>
                </a:cubicBezTo>
                <a:lnTo>
                  <a:pt x="8550176" y="5921946"/>
                </a:lnTo>
                <a:cubicBezTo>
                  <a:pt x="8554416" y="5926156"/>
                  <a:pt x="8562289" y="5926217"/>
                  <a:pt x="8566318" y="5921613"/>
                </a:cubicBezTo>
                <a:cubicBezTo>
                  <a:pt x="8570436" y="5916887"/>
                  <a:pt x="8570527" y="5909951"/>
                  <a:pt x="8565984" y="5905468"/>
                </a:cubicBezTo>
                <a:close/>
                <a:moveTo>
                  <a:pt x="8571041" y="5836982"/>
                </a:moveTo>
                <a:cubicBezTo>
                  <a:pt x="8572465" y="5836892"/>
                  <a:pt x="8573828" y="5836498"/>
                  <a:pt x="8575341" y="5836044"/>
                </a:cubicBezTo>
                <a:cubicBezTo>
                  <a:pt x="8575856" y="5835953"/>
                  <a:pt x="8576401" y="5835832"/>
                  <a:pt x="8576916" y="5835771"/>
                </a:cubicBezTo>
                <a:cubicBezTo>
                  <a:pt x="8579036" y="5835741"/>
                  <a:pt x="8581156" y="5835438"/>
                  <a:pt x="8583276" y="5835377"/>
                </a:cubicBezTo>
                <a:cubicBezTo>
                  <a:pt x="8591149" y="5835196"/>
                  <a:pt x="8593996" y="5827048"/>
                  <a:pt x="8592088" y="5820566"/>
                </a:cubicBezTo>
                <a:cubicBezTo>
                  <a:pt x="8591483" y="5817627"/>
                  <a:pt x="8589726" y="5815023"/>
                  <a:pt x="8586577" y="5813508"/>
                </a:cubicBezTo>
                <a:cubicBezTo>
                  <a:pt x="8586334" y="5813326"/>
                  <a:pt x="8586092" y="5813145"/>
                  <a:pt x="8585850" y="5812963"/>
                </a:cubicBezTo>
                <a:cubicBezTo>
                  <a:pt x="8594814" y="5809782"/>
                  <a:pt x="8598054" y="5795304"/>
                  <a:pt x="8586759" y="5791760"/>
                </a:cubicBezTo>
                <a:cubicBezTo>
                  <a:pt x="8579278" y="5789397"/>
                  <a:pt x="8571133" y="5785399"/>
                  <a:pt x="8563077" y="5786732"/>
                </a:cubicBezTo>
                <a:cubicBezTo>
                  <a:pt x="8562017" y="5786913"/>
                  <a:pt x="8561018" y="5787186"/>
                  <a:pt x="8560049" y="5787519"/>
                </a:cubicBezTo>
                <a:lnTo>
                  <a:pt x="8556718" y="5787519"/>
                </a:lnTo>
                <a:cubicBezTo>
                  <a:pt x="8550539" y="5787550"/>
                  <a:pt x="8545695" y="5793820"/>
                  <a:pt x="8546089" y="5799665"/>
                </a:cubicBezTo>
                <a:cubicBezTo>
                  <a:pt x="8546118" y="5800150"/>
                  <a:pt x="8546239" y="5800574"/>
                  <a:pt x="8546331" y="5800998"/>
                </a:cubicBezTo>
                <a:cubicBezTo>
                  <a:pt x="8545604" y="5802512"/>
                  <a:pt x="8544937" y="5804058"/>
                  <a:pt x="8544362" y="5805633"/>
                </a:cubicBezTo>
                <a:cubicBezTo>
                  <a:pt x="8543635" y="5807601"/>
                  <a:pt x="8543575" y="5809843"/>
                  <a:pt x="8543969" y="5811993"/>
                </a:cubicBezTo>
                <a:cubicBezTo>
                  <a:pt x="8543212" y="5813326"/>
                  <a:pt x="8542666" y="5814689"/>
                  <a:pt x="8542666" y="5816083"/>
                </a:cubicBezTo>
                <a:cubicBezTo>
                  <a:pt x="8542696" y="5820808"/>
                  <a:pt x="8542909" y="5824958"/>
                  <a:pt x="8545452" y="5829107"/>
                </a:cubicBezTo>
                <a:cubicBezTo>
                  <a:pt x="8546573" y="5830955"/>
                  <a:pt x="8547572" y="5832136"/>
                  <a:pt x="8549298" y="5833590"/>
                </a:cubicBezTo>
                <a:cubicBezTo>
                  <a:pt x="8551448" y="5835407"/>
                  <a:pt x="8551025" y="5837013"/>
                  <a:pt x="8549934" y="5832802"/>
                </a:cubicBezTo>
                <a:cubicBezTo>
                  <a:pt x="8551478" y="5838770"/>
                  <a:pt x="8556324" y="5843435"/>
                  <a:pt x="8562865" y="5842465"/>
                </a:cubicBezTo>
                <a:cubicBezTo>
                  <a:pt x="8566075" y="5842011"/>
                  <a:pt x="8569164" y="5839830"/>
                  <a:pt x="8571041" y="5836982"/>
                </a:cubicBezTo>
                <a:close/>
                <a:moveTo>
                  <a:pt x="8575220" y="5860972"/>
                </a:moveTo>
                <a:cubicBezTo>
                  <a:pt x="8585639" y="5871301"/>
                  <a:pt x="8600204" y="5853703"/>
                  <a:pt x="8589817" y="5843404"/>
                </a:cubicBezTo>
                <a:cubicBezTo>
                  <a:pt x="8579370" y="5833106"/>
                  <a:pt x="8564834" y="5850704"/>
                  <a:pt x="8575220" y="5860972"/>
                </a:cubicBezTo>
                <a:close/>
                <a:moveTo>
                  <a:pt x="8598751" y="5873694"/>
                </a:moveTo>
                <a:cubicBezTo>
                  <a:pt x="8594875" y="5869272"/>
                  <a:pt x="8587001" y="5868303"/>
                  <a:pt x="8582640" y="5872725"/>
                </a:cubicBezTo>
                <a:lnTo>
                  <a:pt x="8579067" y="5876329"/>
                </a:lnTo>
                <a:cubicBezTo>
                  <a:pt x="8574736" y="5880721"/>
                  <a:pt x="8573828" y="5887628"/>
                  <a:pt x="8578097" y="5892444"/>
                </a:cubicBezTo>
                <a:cubicBezTo>
                  <a:pt x="8581974" y="5896835"/>
                  <a:pt x="8589847" y="5897805"/>
                  <a:pt x="8594208" y="5893413"/>
                </a:cubicBezTo>
                <a:lnTo>
                  <a:pt x="8597781" y="5889808"/>
                </a:lnTo>
                <a:cubicBezTo>
                  <a:pt x="8602112" y="5885416"/>
                  <a:pt x="8603020" y="5878510"/>
                  <a:pt x="8598751" y="5873694"/>
                </a:cubicBezTo>
                <a:close/>
                <a:moveTo>
                  <a:pt x="8626369" y="5812266"/>
                </a:moveTo>
                <a:cubicBezTo>
                  <a:pt x="8625975" y="5805814"/>
                  <a:pt x="8620464" y="5801543"/>
                  <a:pt x="8614286" y="5801574"/>
                </a:cubicBezTo>
                <a:lnTo>
                  <a:pt x="8607109" y="5801604"/>
                </a:lnTo>
                <a:cubicBezTo>
                  <a:pt x="8604898" y="5801604"/>
                  <a:pt x="8602960" y="5802604"/>
                  <a:pt x="8601264" y="5803906"/>
                </a:cubicBezTo>
                <a:cubicBezTo>
                  <a:pt x="8599265" y="5805148"/>
                  <a:pt x="8597873" y="5806965"/>
                  <a:pt x="8597145" y="5809237"/>
                </a:cubicBezTo>
                <a:cubicBezTo>
                  <a:pt x="8597116" y="5809358"/>
                  <a:pt x="8597085" y="5809449"/>
                  <a:pt x="8597055" y="5809570"/>
                </a:cubicBezTo>
                <a:cubicBezTo>
                  <a:pt x="8596692" y="5810782"/>
                  <a:pt x="8596510" y="5811993"/>
                  <a:pt x="8596510" y="5813266"/>
                </a:cubicBezTo>
                <a:cubicBezTo>
                  <a:pt x="8596510" y="5813417"/>
                  <a:pt x="8596450" y="5813568"/>
                  <a:pt x="8596450" y="5813720"/>
                </a:cubicBezTo>
                <a:cubicBezTo>
                  <a:pt x="8596450" y="5813902"/>
                  <a:pt x="8596571" y="5814023"/>
                  <a:pt x="8596571" y="5814204"/>
                </a:cubicBezTo>
                <a:cubicBezTo>
                  <a:pt x="8596934" y="5819263"/>
                  <a:pt x="8599932" y="5824231"/>
                  <a:pt x="8606261" y="5825321"/>
                </a:cubicBezTo>
                <a:cubicBezTo>
                  <a:pt x="8608774" y="5825745"/>
                  <a:pt x="8610743" y="5825230"/>
                  <a:pt x="8612500" y="5824382"/>
                </a:cubicBezTo>
                <a:cubicBezTo>
                  <a:pt x="8613589" y="5824382"/>
                  <a:pt x="8614649" y="5824382"/>
                  <a:pt x="8615740" y="5824382"/>
                </a:cubicBezTo>
                <a:cubicBezTo>
                  <a:pt x="8621857" y="5824352"/>
                  <a:pt x="8626733" y="5818172"/>
                  <a:pt x="8626369" y="5812266"/>
                </a:cubicBezTo>
                <a:close/>
                <a:moveTo>
                  <a:pt x="8657954" y="5846797"/>
                </a:moveTo>
                <a:cubicBezTo>
                  <a:pt x="8654533" y="5843404"/>
                  <a:pt x="8650838" y="5843283"/>
                  <a:pt x="8647688" y="5844737"/>
                </a:cubicBezTo>
                <a:cubicBezTo>
                  <a:pt x="8648022" y="5843041"/>
                  <a:pt x="8648112" y="5841284"/>
                  <a:pt x="8647507" y="5839527"/>
                </a:cubicBezTo>
                <a:cubicBezTo>
                  <a:pt x="8645539" y="5833742"/>
                  <a:pt x="8639451" y="5829895"/>
                  <a:pt x="8633365" y="5831773"/>
                </a:cubicBezTo>
                <a:cubicBezTo>
                  <a:pt x="8633153" y="5831833"/>
                  <a:pt x="8632910" y="5831924"/>
                  <a:pt x="8632698" y="5831985"/>
                </a:cubicBezTo>
                <a:cubicBezTo>
                  <a:pt x="8629610" y="5830895"/>
                  <a:pt x="8626157" y="5830955"/>
                  <a:pt x="8623401" y="5833075"/>
                </a:cubicBezTo>
                <a:cubicBezTo>
                  <a:pt x="8619828" y="5835801"/>
                  <a:pt x="8616769" y="5838679"/>
                  <a:pt x="8616315" y="5843435"/>
                </a:cubicBezTo>
                <a:cubicBezTo>
                  <a:pt x="8615982" y="5847130"/>
                  <a:pt x="8617436" y="5850371"/>
                  <a:pt x="8619858" y="5852764"/>
                </a:cubicBezTo>
                <a:lnTo>
                  <a:pt x="8619131" y="5856944"/>
                </a:lnTo>
                <a:cubicBezTo>
                  <a:pt x="8618132" y="5862820"/>
                  <a:pt x="8621918" y="5869423"/>
                  <a:pt x="8628095" y="5870362"/>
                </a:cubicBezTo>
                <a:cubicBezTo>
                  <a:pt x="8634091" y="5871271"/>
                  <a:pt x="8640421" y="5867697"/>
                  <a:pt x="8641510" y="5861366"/>
                </a:cubicBezTo>
                <a:lnTo>
                  <a:pt x="8641541" y="5861184"/>
                </a:lnTo>
                <a:cubicBezTo>
                  <a:pt x="8642147" y="5862517"/>
                  <a:pt x="8642934" y="5863819"/>
                  <a:pt x="8644115" y="5865001"/>
                </a:cubicBezTo>
                <a:cubicBezTo>
                  <a:pt x="8654562" y="5875269"/>
                  <a:pt x="8668251" y="5856974"/>
                  <a:pt x="8657954" y="5846797"/>
                </a:cubicBezTo>
                <a:close/>
                <a:moveTo>
                  <a:pt x="8689600" y="5791063"/>
                </a:moveTo>
                <a:cubicBezTo>
                  <a:pt x="8690055" y="5785369"/>
                  <a:pt x="8685331" y="5778675"/>
                  <a:pt x="8679153" y="5778765"/>
                </a:cubicBezTo>
                <a:cubicBezTo>
                  <a:pt x="8673126" y="5778856"/>
                  <a:pt x="8667191" y="5780371"/>
                  <a:pt x="8663466" y="5785550"/>
                </a:cubicBezTo>
                <a:cubicBezTo>
                  <a:pt x="8660074" y="5790276"/>
                  <a:pt x="8659680" y="5795698"/>
                  <a:pt x="8660287" y="5801331"/>
                </a:cubicBezTo>
                <a:cubicBezTo>
                  <a:pt x="8660922" y="5807480"/>
                  <a:pt x="8667827" y="5811570"/>
                  <a:pt x="8673550" y="5810539"/>
                </a:cubicBezTo>
                <a:cubicBezTo>
                  <a:pt x="8678849" y="5809570"/>
                  <a:pt x="8681939" y="5805360"/>
                  <a:pt x="8682575" y="5800453"/>
                </a:cubicBezTo>
                <a:cubicBezTo>
                  <a:pt x="8686360" y="5798878"/>
                  <a:pt x="8689237" y="5795667"/>
                  <a:pt x="8689600" y="5791063"/>
                </a:cubicBezTo>
                <a:close/>
                <a:moveTo>
                  <a:pt x="8717007" y="5742296"/>
                </a:moveTo>
                <a:cubicBezTo>
                  <a:pt x="8719974" y="5729968"/>
                  <a:pt x="8702986" y="5719215"/>
                  <a:pt x="8696595" y="5731846"/>
                </a:cubicBezTo>
                <a:cubicBezTo>
                  <a:pt x="8695869" y="5733300"/>
                  <a:pt x="8695536" y="5734754"/>
                  <a:pt x="8695385" y="5736208"/>
                </a:cubicBezTo>
                <a:cubicBezTo>
                  <a:pt x="8694415" y="5734633"/>
                  <a:pt x="8693416" y="5733028"/>
                  <a:pt x="8691630" y="5731937"/>
                </a:cubicBezTo>
                <a:cubicBezTo>
                  <a:pt x="8685512" y="5728212"/>
                  <a:pt x="8677699" y="5724547"/>
                  <a:pt x="8670370" y="5726243"/>
                </a:cubicBezTo>
                <a:cubicBezTo>
                  <a:pt x="8669402" y="5726243"/>
                  <a:pt x="8668432" y="5726273"/>
                  <a:pt x="8667493" y="5726454"/>
                </a:cubicBezTo>
                <a:cubicBezTo>
                  <a:pt x="8662799" y="5727272"/>
                  <a:pt x="8658984" y="5730604"/>
                  <a:pt x="8657954" y="5735390"/>
                </a:cubicBezTo>
                <a:cubicBezTo>
                  <a:pt x="8656924" y="5740176"/>
                  <a:pt x="8659135" y="5743478"/>
                  <a:pt x="8661982" y="5746961"/>
                </a:cubicBezTo>
                <a:cubicBezTo>
                  <a:pt x="8659741" y="5744205"/>
                  <a:pt x="8662164" y="5747325"/>
                  <a:pt x="8662557" y="5747900"/>
                </a:cubicBezTo>
                <a:cubicBezTo>
                  <a:pt x="8663072" y="5748657"/>
                  <a:pt x="8663496" y="5749475"/>
                  <a:pt x="8663981" y="5750263"/>
                </a:cubicBezTo>
                <a:cubicBezTo>
                  <a:pt x="8664042" y="5750414"/>
                  <a:pt x="8664102" y="5750475"/>
                  <a:pt x="8664132" y="5750596"/>
                </a:cubicBezTo>
                <a:cubicBezTo>
                  <a:pt x="8664253" y="5750868"/>
                  <a:pt x="8664345" y="5751141"/>
                  <a:pt x="8664435" y="5751444"/>
                </a:cubicBezTo>
                <a:cubicBezTo>
                  <a:pt x="8663557" y="5757108"/>
                  <a:pt x="8667675" y="5762833"/>
                  <a:pt x="8673187" y="5764045"/>
                </a:cubicBezTo>
                <a:cubicBezTo>
                  <a:pt x="8679456" y="5765408"/>
                  <a:pt x="8685179" y="5761288"/>
                  <a:pt x="8686784" y="5755321"/>
                </a:cubicBezTo>
                <a:cubicBezTo>
                  <a:pt x="8686935" y="5754685"/>
                  <a:pt x="8686935" y="5754079"/>
                  <a:pt x="8687027" y="5753443"/>
                </a:cubicBezTo>
                <a:cubicBezTo>
                  <a:pt x="8690599" y="5753140"/>
                  <a:pt x="8694052" y="5751201"/>
                  <a:pt x="8695900" y="5748233"/>
                </a:cubicBezTo>
                <a:cubicBezTo>
                  <a:pt x="8695536" y="5750838"/>
                  <a:pt x="8696353" y="5753655"/>
                  <a:pt x="8698958" y="5756229"/>
                </a:cubicBezTo>
                <a:cubicBezTo>
                  <a:pt x="8709163" y="5766346"/>
                  <a:pt x="8726849" y="5752625"/>
                  <a:pt x="8717007" y="5742296"/>
                </a:cubicBezTo>
                <a:close/>
                <a:moveTo>
                  <a:pt x="8757192" y="5724213"/>
                </a:moveTo>
                <a:lnTo>
                  <a:pt x="8754861" y="5717125"/>
                </a:lnTo>
                <a:cubicBezTo>
                  <a:pt x="8754679" y="5716520"/>
                  <a:pt x="8754164" y="5716156"/>
                  <a:pt x="8753862" y="5715641"/>
                </a:cubicBezTo>
                <a:cubicBezTo>
                  <a:pt x="8754588" y="5710583"/>
                  <a:pt x="8752135" y="5704313"/>
                  <a:pt x="8746836" y="5703071"/>
                </a:cubicBezTo>
                <a:cubicBezTo>
                  <a:pt x="8745746" y="5702828"/>
                  <a:pt x="8744686" y="5702889"/>
                  <a:pt x="8743595" y="5702738"/>
                </a:cubicBezTo>
                <a:cubicBezTo>
                  <a:pt x="8743595" y="5702738"/>
                  <a:pt x="8743595" y="5702738"/>
                  <a:pt x="8743595" y="5702738"/>
                </a:cubicBezTo>
                <a:cubicBezTo>
                  <a:pt x="8750470" y="5689107"/>
                  <a:pt x="8728181" y="5680989"/>
                  <a:pt x="8721368" y="5694468"/>
                </a:cubicBezTo>
                <a:cubicBezTo>
                  <a:pt x="8717703" y="5701738"/>
                  <a:pt x="8722367" y="5707281"/>
                  <a:pt x="8728514" y="5708977"/>
                </a:cubicBezTo>
                <a:cubicBezTo>
                  <a:pt x="8727030" y="5711340"/>
                  <a:pt x="8725941" y="5713915"/>
                  <a:pt x="8725637" y="5716822"/>
                </a:cubicBezTo>
                <a:cubicBezTo>
                  <a:pt x="8725032" y="5722063"/>
                  <a:pt x="8728847" y="5727272"/>
                  <a:pt x="8733905" y="5728696"/>
                </a:cubicBezTo>
                <a:cubicBezTo>
                  <a:pt x="8734510" y="5730574"/>
                  <a:pt x="8735146" y="5732482"/>
                  <a:pt x="8735752" y="5734391"/>
                </a:cubicBezTo>
                <a:cubicBezTo>
                  <a:pt x="8737690" y="5740297"/>
                  <a:pt x="8746381" y="5742751"/>
                  <a:pt x="8751530" y="5740025"/>
                </a:cubicBezTo>
                <a:cubicBezTo>
                  <a:pt x="8757828" y="5736662"/>
                  <a:pt x="8759282" y="5730544"/>
                  <a:pt x="8757192" y="5724213"/>
                </a:cubicBezTo>
                <a:close/>
                <a:moveTo>
                  <a:pt x="8754436" y="5643248"/>
                </a:moveTo>
                <a:lnTo>
                  <a:pt x="8749743" y="5640855"/>
                </a:lnTo>
                <a:cubicBezTo>
                  <a:pt x="8744019" y="5637947"/>
                  <a:pt x="8736691" y="5640522"/>
                  <a:pt x="8733844" y="5646217"/>
                </a:cubicBezTo>
                <a:cubicBezTo>
                  <a:pt x="8730967" y="5652002"/>
                  <a:pt x="8733481" y="5659211"/>
                  <a:pt x="8739204" y="5662088"/>
                </a:cubicBezTo>
                <a:lnTo>
                  <a:pt x="8743898" y="5664482"/>
                </a:lnTo>
                <a:cubicBezTo>
                  <a:pt x="8749591" y="5667359"/>
                  <a:pt x="8756950" y="5664815"/>
                  <a:pt x="8759767" y="5659120"/>
                </a:cubicBezTo>
                <a:cubicBezTo>
                  <a:pt x="8762674" y="5653335"/>
                  <a:pt x="8760190" y="5646156"/>
                  <a:pt x="8754436" y="5643248"/>
                </a:cubicBezTo>
                <a:close/>
                <a:moveTo>
                  <a:pt x="8763159" y="5598570"/>
                </a:moveTo>
                <a:cubicBezTo>
                  <a:pt x="8767035" y="5602962"/>
                  <a:pt x="8774909" y="5603932"/>
                  <a:pt x="8779269" y="5599540"/>
                </a:cubicBezTo>
                <a:lnTo>
                  <a:pt x="8782843" y="5595935"/>
                </a:lnTo>
                <a:cubicBezTo>
                  <a:pt x="8787173" y="5591543"/>
                  <a:pt x="8788082" y="5584637"/>
                  <a:pt x="8783811" y="5579821"/>
                </a:cubicBezTo>
                <a:cubicBezTo>
                  <a:pt x="8779935" y="5575429"/>
                  <a:pt x="8772061" y="5574460"/>
                  <a:pt x="8767701" y="5578852"/>
                </a:cubicBezTo>
                <a:lnTo>
                  <a:pt x="8764127" y="5582456"/>
                </a:lnTo>
                <a:cubicBezTo>
                  <a:pt x="8759797" y="5586818"/>
                  <a:pt x="8758888" y="5593724"/>
                  <a:pt x="8763159" y="5598570"/>
                </a:cubicBezTo>
                <a:close/>
                <a:moveTo>
                  <a:pt x="8766005" y="5711340"/>
                </a:moveTo>
                <a:cubicBezTo>
                  <a:pt x="8759130" y="5724940"/>
                  <a:pt x="8781541" y="5732724"/>
                  <a:pt x="8788354" y="5719276"/>
                </a:cubicBezTo>
                <a:cubicBezTo>
                  <a:pt x="8795228" y="5705645"/>
                  <a:pt x="8772789" y="5697891"/>
                  <a:pt x="8766005" y="5711340"/>
                </a:cubicBezTo>
                <a:close/>
                <a:moveTo>
                  <a:pt x="8786416" y="5660998"/>
                </a:moveTo>
                <a:cubicBezTo>
                  <a:pt x="8781026" y="5657030"/>
                  <a:pt x="8774878" y="5658151"/>
                  <a:pt x="8770365" y="5662725"/>
                </a:cubicBezTo>
                <a:lnTo>
                  <a:pt x="8766793" y="5666329"/>
                </a:lnTo>
                <a:cubicBezTo>
                  <a:pt x="8762583" y="5670570"/>
                  <a:pt x="8763885" y="5678960"/>
                  <a:pt x="8768488" y="5682383"/>
                </a:cubicBezTo>
                <a:cubicBezTo>
                  <a:pt x="8773878" y="5686351"/>
                  <a:pt x="8780026" y="5685230"/>
                  <a:pt x="8784539" y="5680656"/>
                </a:cubicBezTo>
                <a:lnTo>
                  <a:pt x="8788111" y="5677052"/>
                </a:lnTo>
                <a:cubicBezTo>
                  <a:pt x="8792321" y="5672811"/>
                  <a:pt x="8791019" y="5664390"/>
                  <a:pt x="8786416" y="5660998"/>
                </a:cubicBezTo>
                <a:close/>
                <a:moveTo>
                  <a:pt x="8812550" y="5643975"/>
                </a:moveTo>
                <a:lnTo>
                  <a:pt x="8808947" y="5640401"/>
                </a:lnTo>
                <a:cubicBezTo>
                  <a:pt x="8804707" y="5636191"/>
                  <a:pt x="8797197" y="5635403"/>
                  <a:pt x="8792805" y="5639947"/>
                </a:cubicBezTo>
                <a:cubicBezTo>
                  <a:pt x="8788626" y="5644278"/>
                  <a:pt x="8787809" y="5651578"/>
                  <a:pt x="8792351" y="5656091"/>
                </a:cubicBezTo>
                <a:lnTo>
                  <a:pt x="8795955" y="5659666"/>
                </a:lnTo>
                <a:cubicBezTo>
                  <a:pt x="8800195" y="5663876"/>
                  <a:pt x="8807705" y="5664663"/>
                  <a:pt x="8812096" y="5660120"/>
                </a:cubicBezTo>
                <a:cubicBezTo>
                  <a:pt x="8816275" y="5655819"/>
                  <a:pt x="8817092" y="5648488"/>
                  <a:pt x="8812550" y="5643975"/>
                </a:cubicBezTo>
                <a:close/>
                <a:moveTo>
                  <a:pt x="8857612" y="5648458"/>
                </a:moveTo>
                <a:cubicBezTo>
                  <a:pt x="8857188" y="5644066"/>
                  <a:pt x="8854372" y="5640825"/>
                  <a:pt x="8850707" y="5639129"/>
                </a:cubicBezTo>
                <a:cubicBezTo>
                  <a:pt x="8851434" y="5635676"/>
                  <a:pt x="8850828" y="5631920"/>
                  <a:pt x="8847648" y="5628739"/>
                </a:cubicBezTo>
                <a:cubicBezTo>
                  <a:pt x="8845680" y="5626771"/>
                  <a:pt x="8843530" y="5626044"/>
                  <a:pt x="8841410" y="5625832"/>
                </a:cubicBezTo>
                <a:cubicBezTo>
                  <a:pt x="8841501" y="5625680"/>
                  <a:pt x="8841622" y="5625619"/>
                  <a:pt x="8841713" y="5625468"/>
                </a:cubicBezTo>
                <a:cubicBezTo>
                  <a:pt x="8848527" y="5612019"/>
                  <a:pt x="8828842" y="5598722"/>
                  <a:pt x="8821968" y="5612322"/>
                </a:cubicBezTo>
                <a:cubicBezTo>
                  <a:pt x="8817607" y="5620924"/>
                  <a:pt x="8824088" y="5629436"/>
                  <a:pt x="8831114" y="5630890"/>
                </a:cubicBezTo>
                <a:cubicBezTo>
                  <a:pt x="8825663" y="5631283"/>
                  <a:pt x="8821363" y="5634828"/>
                  <a:pt x="8820030" y="5640431"/>
                </a:cubicBezTo>
                <a:cubicBezTo>
                  <a:pt x="8818304" y="5647670"/>
                  <a:pt x="8817153" y="5656545"/>
                  <a:pt x="8821181" y="5663270"/>
                </a:cubicBezTo>
                <a:cubicBezTo>
                  <a:pt x="8821484" y="5664239"/>
                  <a:pt x="8821847" y="5665148"/>
                  <a:pt x="8822301" y="5666057"/>
                </a:cubicBezTo>
                <a:cubicBezTo>
                  <a:pt x="8824603" y="5670448"/>
                  <a:pt x="8829115" y="5673144"/>
                  <a:pt x="8834203" y="5672629"/>
                </a:cubicBezTo>
                <a:cubicBezTo>
                  <a:pt x="8839261" y="5672115"/>
                  <a:pt x="8841804" y="5668874"/>
                  <a:pt x="8844348" y="5664966"/>
                </a:cubicBezTo>
                <a:cubicBezTo>
                  <a:pt x="8842349" y="5668056"/>
                  <a:pt x="8844650" y="5664694"/>
                  <a:pt x="8845105" y="5664118"/>
                </a:cubicBezTo>
                <a:cubicBezTo>
                  <a:pt x="8845710" y="5663391"/>
                  <a:pt x="8846377" y="5662694"/>
                  <a:pt x="8846982" y="5661937"/>
                </a:cubicBezTo>
                <a:cubicBezTo>
                  <a:pt x="8847103" y="5661816"/>
                  <a:pt x="8847164" y="5661786"/>
                  <a:pt x="8847255" y="5661695"/>
                </a:cubicBezTo>
                <a:cubicBezTo>
                  <a:pt x="8847497" y="5661513"/>
                  <a:pt x="8847740" y="5661301"/>
                  <a:pt x="8847982" y="5661119"/>
                </a:cubicBezTo>
                <a:cubicBezTo>
                  <a:pt x="8853796" y="5660210"/>
                  <a:pt x="8858188" y="5654274"/>
                  <a:pt x="8857612" y="5648458"/>
                </a:cubicBezTo>
                <a:close/>
                <a:moveTo>
                  <a:pt x="8867030" y="5453088"/>
                </a:moveTo>
                <a:lnTo>
                  <a:pt x="8863032" y="5446788"/>
                </a:lnTo>
                <a:cubicBezTo>
                  <a:pt x="8859611" y="5441396"/>
                  <a:pt x="8852463" y="5439245"/>
                  <a:pt x="8846801" y="5442547"/>
                </a:cubicBezTo>
                <a:cubicBezTo>
                  <a:pt x="8841410" y="5445697"/>
                  <a:pt x="8839139" y="5453330"/>
                  <a:pt x="8842561" y="5458783"/>
                </a:cubicBezTo>
                <a:lnTo>
                  <a:pt x="8845165" y="5462902"/>
                </a:lnTo>
                <a:cubicBezTo>
                  <a:pt x="8839230" y="5457480"/>
                  <a:pt x="8828903" y="5457238"/>
                  <a:pt x="8826723" y="5467021"/>
                </a:cubicBezTo>
                <a:cubicBezTo>
                  <a:pt x="8824845" y="5475321"/>
                  <a:pt x="8831144" y="5481439"/>
                  <a:pt x="8837534" y="5482621"/>
                </a:cubicBezTo>
                <a:lnTo>
                  <a:pt x="8837715" y="5482924"/>
                </a:lnTo>
                <a:cubicBezTo>
                  <a:pt x="8835232" y="5484044"/>
                  <a:pt x="8833173" y="5486225"/>
                  <a:pt x="8832355" y="5489921"/>
                </a:cubicBezTo>
                <a:cubicBezTo>
                  <a:pt x="8831205" y="5494979"/>
                  <a:pt x="8833204" y="5499129"/>
                  <a:pt x="8836292" y="5501946"/>
                </a:cubicBezTo>
                <a:cubicBezTo>
                  <a:pt x="8834717" y="5501431"/>
                  <a:pt x="8833143" y="5501098"/>
                  <a:pt x="8831629" y="5501188"/>
                </a:cubicBezTo>
                <a:cubicBezTo>
                  <a:pt x="8830236" y="5498008"/>
                  <a:pt x="8828055" y="5495100"/>
                  <a:pt x="8824936" y="5492707"/>
                </a:cubicBezTo>
                <a:cubicBezTo>
                  <a:pt x="8820000" y="5488951"/>
                  <a:pt x="8814307" y="5488133"/>
                  <a:pt x="8808855" y="5489194"/>
                </a:cubicBezTo>
                <a:cubicBezTo>
                  <a:pt x="8807856" y="5487800"/>
                  <a:pt x="8806554" y="5486589"/>
                  <a:pt x="8804889" y="5485741"/>
                </a:cubicBezTo>
                <a:lnTo>
                  <a:pt x="8800195" y="5483348"/>
                </a:lnTo>
                <a:cubicBezTo>
                  <a:pt x="8798893" y="5482711"/>
                  <a:pt x="8797499" y="5482318"/>
                  <a:pt x="8796046" y="5482166"/>
                </a:cubicBezTo>
                <a:cubicBezTo>
                  <a:pt x="8800407" y="5481500"/>
                  <a:pt x="8804555" y="5478047"/>
                  <a:pt x="8805918" y="5474140"/>
                </a:cubicBezTo>
                <a:cubicBezTo>
                  <a:pt x="8806100" y="5473624"/>
                  <a:pt x="8806009" y="5473170"/>
                  <a:pt x="8806130" y="5472686"/>
                </a:cubicBezTo>
                <a:cubicBezTo>
                  <a:pt x="8807705" y="5472776"/>
                  <a:pt x="8809280" y="5472807"/>
                  <a:pt x="8810764" y="5472292"/>
                </a:cubicBezTo>
                <a:cubicBezTo>
                  <a:pt x="8813913" y="5473413"/>
                  <a:pt x="8817365" y="5473231"/>
                  <a:pt x="8820545" y="5471019"/>
                </a:cubicBezTo>
                <a:cubicBezTo>
                  <a:pt x="8825118" y="5467870"/>
                  <a:pt x="8827571" y="5459752"/>
                  <a:pt x="8823422" y="5455148"/>
                </a:cubicBezTo>
                <a:cubicBezTo>
                  <a:pt x="8819788" y="5451089"/>
                  <a:pt x="8815548" y="5447605"/>
                  <a:pt x="8809704" y="5448090"/>
                </a:cubicBezTo>
                <a:cubicBezTo>
                  <a:pt x="8805040" y="5448454"/>
                  <a:pt x="8801255" y="5450786"/>
                  <a:pt x="8798165" y="5454300"/>
                </a:cubicBezTo>
                <a:cubicBezTo>
                  <a:pt x="8797227" y="5455360"/>
                  <a:pt x="8797348" y="5456905"/>
                  <a:pt x="8796894" y="5458237"/>
                </a:cubicBezTo>
                <a:lnTo>
                  <a:pt x="8793865" y="5456693"/>
                </a:lnTo>
                <a:cubicBezTo>
                  <a:pt x="8788142" y="5453815"/>
                  <a:pt x="8780662" y="5458540"/>
                  <a:pt x="8778754" y="5463992"/>
                </a:cubicBezTo>
                <a:cubicBezTo>
                  <a:pt x="8776422" y="5470717"/>
                  <a:pt x="8780329" y="5476199"/>
                  <a:pt x="8786052" y="5479107"/>
                </a:cubicBezTo>
                <a:lnTo>
                  <a:pt x="8790746" y="5481500"/>
                </a:lnTo>
                <a:cubicBezTo>
                  <a:pt x="8791474" y="5481863"/>
                  <a:pt x="8792200" y="5482106"/>
                  <a:pt x="8792957" y="5482227"/>
                </a:cubicBezTo>
                <a:cubicBezTo>
                  <a:pt x="8789232" y="5482711"/>
                  <a:pt x="8785749" y="5484741"/>
                  <a:pt x="8784053" y="5488285"/>
                </a:cubicBezTo>
                <a:cubicBezTo>
                  <a:pt x="8781449" y="5493797"/>
                  <a:pt x="8782964" y="5500764"/>
                  <a:pt x="8788384" y="5503945"/>
                </a:cubicBezTo>
                <a:cubicBezTo>
                  <a:pt x="8787961" y="5504944"/>
                  <a:pt x="8787718" y="5506004"/>
                  <a:pt x="8787597" y="5507125"/>
                </a:cubicBezTo>
                <a:cubicBezTo>
                  <a:pt x="8784720" y="5505247"/>
                  <a:pt x="8781358" y="5504702"/>
                  <a:pt x="8778330" y="5505793"/>
                </a:cubicBezTo>
                <a:cubicBezTo>
                  <a:pt x="8777815" y="5502400"/>
                  <a:pt x="8776119" y="5499250"/>
                  <a:pt x="8771729" y="5497856"/>
                </a:cubicBezTo>
                <a:cubicBezTo>
                  <a:pt x="8768942" y="5496978"/>
                  <a:pt x="8766035" y="5495918"/>
                  <a:pt x="8763128" y="5494949"/>
                </a:cubicBezTo>
                <a:cubicBezTo>
                  <a:pt x="8761886" y="5492313"/>
                  <a:pt x="8759645" y="5490133"/>
                  <a:pt x="8756647" y="5488618"/>
                </a:cubicBezTo>
                <a:lnTo>
                  <a:pt x="8751953" y="5486225"/>
                </a:lnTo>
                <a:cubicBezTo>
                  <a:pt x="8746412" y="5483408"/>
                  <a:pt x="8738507" y="5487406"/>
                  <a:pt x="8736630" y="5493040"/>
                </a:cubicBezTo>
                <a:cubicBezTo>
                  <a:pt x="8736327" y="5493919"/>
                  <a:pt x="8736358" y="5494767"/>
                  <a:pt x="8736267" y="5495585"/>
                </a:cubicBezTo>
                <a:cubicBezTo>
                  <a:pt x="8732997" y="5497887"/>
                  <a:pt x="8730816" y="5501825"/>
                  <a:pt x="8731088" y="5505762"/>
                </a:cubicBezTo>
                <a:cubicBezTo>
                  <a:pt x="8731119" y="5506247"/>
                  <a:pt x="8731240" y="5506671"/>
                  <a:pt x="8731330" y="5507095"/>
                </a:cubicBezTo>
                <a:cubicBezTo>
                  <a:pt x="8730604" y="5508610"/>
                  <a:pt x="8729938" y="5510154"/>
                  <a:pt x="8729362" y="5511729"/>
                </a:cubicBezTo>
                <a:cubicBezTo>
                  <a:pt x="8728635" y="5513698"/>
                  <a:pt x="8728574" y="5515939"/>
                  <a:pt x="8728968" y="5518090"/>
                </a:cubicBezTo>
                <a:cubicBezTo>
                  <a:pt x="8728211" y="5519392"/>
                  <a:pt x="8727666" y="5520786"/>
                  <a:pt x="8727666" y="5522179"/>
                </a:cubicBezTo>
                <a:cubicBezTo>
                  <a:pt x="8727666" y="5526874"/>
                  <a:pt x="8727909" y="5531054"/>
                  <a:pt x="8730422" y="5535174"/>
                </a:cubicBezTo>
                <a:cubicBezTo>
                  <a:pt x="8731543" y="5537021"/>
                  <a:pt x="8732542" y="5538233"/>
                  <a:pt x="8734268" y="5539657"/>
                </a:cubicBezTo>
                <a:cubicBezTo>
                  <a:pt x="8736418" y="5541474"/>
                  <a:pt x="8735995" y="5543110"/>
                  <a:pt x="8734904" y="5538900"/>
                </a:cubicBezTo>
                <a:cubicBezTo>
                  <a:pt x="8736448" y="5544866"/>
                  <a:pt x="8741294" y="5549501"/>
                  <a:pt x="8747835" y="5548532"/>
                </a:cubicBezTo>
                <a:cubicBezTo>
                  <a:pt x="8750985" y="5548077"/>
                  <a:pt x="8754104" y="5545927"/>
                  <a:pt x="8755982" y="5543049"/>
                </a:cubicBezTo>
                <a:cubicBezTo>
                  <a:pt x="8757405" y="5542958"/>
                  <a:pt x="8758767" y="5542564"/>
                  <a:pt x="8760282" y="5542110"/>
                </a:cubicBezTo>
                <a:cubicBezTo>
                  <a:pt x="8760826" y="5542019"/>
                  <a:pt x="8761341" y="5541898"/>
                  <a:pt x="8761857" y="5541838"/>
                </a:cubicBezTo>
                <a:cubicBezTo>
                  <a:pt x="8763976" y="5541807"/>
                  <a:pt x="8766096" y="5541504"/>
                  <a:pt x="8768246" y="5541444"/>
                </a:cubicBezTo>
                <a:cubicBezTo>
                  <a:pt x="8776119" y="5541262"/>
                  <a:pt x="8778966" y="5533114"/>
                  <a:pt x="8777058" y="5526632"/>
                </a:cubicBezTo>
                <a:cubicBezTo>
                  <a:pt x="8777058" y="5526632"/>
                  <a:pt x="8777028" y="5526602"/>
                  <a:pt x="8777028" y="5526602"/>
                </a:cubicBezTo>
                <a:cubicBezTo>
                  <a:pt x="8779451" y="5528480"/>
                  <a:pt x="8782176" y="5529782"/>
                  <a:pt x="8784962" y="5529540"/>
                </a:cubicBezTo>
                <a:cubicBezTo>
                  <a:pt x="8785234" y="5536143"/>
                  <a:pt x="8786809" y="5542928"/>
                  <a:pt x="8791443" y="5546108"/>
                </a:cubicBezTo>
                <a:cubicBezTo>
                  <a:pt x="8798044" y="5550622"/>
                  <a:pt x="8808584" y="5553287"/>
                  <a:pt x="8816154" y="5549864"/>
                </a:cubicBezTo>
                <a:cubicBezTo>
                  <a:pt x="8817880" y="5553953"/>
                  <a:pt x="8822150" y="5556801"/>
                  <a:pt x="8826572" y="5557285"/>
                </a:cubicBezTo>
                <a:cubicBezTo>
                  <a:pt x="8824755" y="5561617"/>
                  <a:pt x="8824936" y="5566917"/>
                  <a:pt x="8829055" y="5571037"/>
                </a:cubicBezTo>
                <a:cubicBezTo>
                  <a:pt x="8834627" y="5576550"/>
                  <a:pt x="8841047" y="5573793"/>
                  <a:pt x="8844318" y="5568553"/>
                </a:cubicBezTo>
                <a:cubicBezTo>
                  <a:pt x="8840623" y="5581063"/>
                  <a:pt x="8859429" y="5590211"/>
                  <a:pt x="8865939" y="5577337"/>
                </a:cubicBezTo>
                <a:cubicBezTo>
                  <a:pt x="8872542" y="5564252"/>
                  <a:pt x="8853523" y="5553802"/>
                  <a:pt x="8845892" y="5565131"/>
                </a:cubicBezTo>
                <a:cubicBezTo>
                  <a:pt x="8847073" y="5561132"/>
                  <a:pt x="8846528" y="5556498"/>
                  <a:pt x="8842864" y="5552893"/>
                </a:cubicBezTo>
                <a:cubicBezTo>
                  <a:pt x="8841289" y="5551349"/>
                  <a:pt x="8839684" y="5550591"/>
                  <a:pt x="8838049" y="5550228"/>
                </a:cubicBezTo>
                <a:cubicBezTo>
                  <a:pt x="8841380" y="5542201"/>
                  <a:pt x="8835353" y="5535416"/>
                  <a:pt x="8828449" y="5534356"/>
                </a:cubicBezTo>
                <a:cubicBezTo>
                  <a:pt x="8828510" y="5534204"/>
                  <a:pt x="8828600" y="5534053"/>
                  <a:pt x="8828661" y="5533901"/>
                </a:cubicBezTo>
                <a:cubicBezTo>
                  <a:pt x="8832598" y="5533447"/>
                  <a:pt x="8836171" y="5531145"/>
                  <a:pt x="8838140" y="5527238"/>
                </a:cubicBezTo>
                <a:lnTo>
                  <a:pt x="8842894" y="5517818"/>
                </a:lnTo>
                <a:cubicBezTo>
                  <a:pt x="8844953" y="5513728"/>
                  <a:pt x="8843954" y="5508428"/>
                  <a:pt x="8840986" y="5504974"/>
                </a:cubicBezTo>
                <a:cubicBezTo>
                  <a:pt x="8846559" y="5506943"/>
                  <a:pt x="8852918" y="5505247"/>
                  <a:pt x="8854583" y="5497856"/>
                </a:cubicBezTo>
                <a:cubicBezTo>
                  <a:pt x="8854825" y="5496827"/>
                  <a:pt x="8854583" y="5495948"/>
                  <a:pt x="8854583" y="5494979"/>
                </a:cubicBezTo>
                <a:cubicBezTo>
                  <a:pt x="8855461" y="5494767"/>
                  <a:pt x="8856340" y="5494737"/>
                  <a:pt x="8857249" y="5494282"/>
                </a:cubicBezTo>
                <a:cubicBezTo>
                  <a:pt x="8862517" y="5491738"/>
                  <a:pt x="8866151" y="5483863"/>
                  <a:pt x="8862699" y="5478441"/>
                </a:cubicBezTo>
                <a:lnTo>
                  <a:pt x="8858702" y="5472140"/>
                </a:lnTo>
                <a:cubicBezTo>
                  <a:pt x="8858248" y="5471444"/>
                  <a:pt x="8857642" y="5470898"/>
                  <a:pt x="8857128" y="5470293"/>
                </a:cubicBezTo>
                <a:cubicBezTo>
                  <a:pt x="8859005" y="5470262"/>
                  <a:pt x="8860882" y="5470293"/>
                  <a:pt x="8862609" y="5469263"/>
                </a:cubicBezTo>
                <a:cubicBezTo>
                  <a:pt x="8868211" y="5466143"/>
                  <a:pt x="8870482" y="5458510"/>
                  <a:pt x="8867030" y="5453088"/>
                </a:cubicBezTo>
                <a:close/>
                <a:moveTo>
                  <a:pt x="8897586" y="5530448"/>
                </a:moveTo>
                <a:cubicBezTo>
                  <a:pt x="8896798" y="5528086"/>
                  <a:pt x="8896042" y="5525723"/>
                  <a:pt x="8895254" y="5523361"/>
                </a:cubicBezTo>
                <a:cubicBezTo>
                  <a:pt x="8893255" y="5517272"/>
                  <a:pt x="8886138" y="5513971"/>
                  <a:pt x="8880173" y="5516030"/>
                </a:cubicBezTo>
                <a:cubicBezTo>
                  <a:pt x="8874025" y="5518151"/>
                  <a:pt x="8870846" y="5525027"/>
                  <a:pt x="8872874" y="5531115"/>
                </a:cubicBezTo>
                <a:cubicBezTo>
                  <a:pt x="8873662" y="5533478"/>
                  <a:pt x="8874419" y="5535840"/>
                  <a:pt x="8875206" y="5538203"/>
                </a:cubicBezTo>
                <a:cubicBezTo>
                  <a:pt x="8877205" y="5544291"/>
                  <a:pt x="8884321" y="5547592"/>
                  <a:pt x="8890288" y="5545533"/>
                </a:cubicBezTo>
                <a:cubicBezTo>
                  <a:pt x="8896434" y="5543412"/>
                  <a:pt x="8899584" y="5536537"/>
                  <a:pt x="8897586" y="5530448"/>
                </a:cubicBezTo>
                <a:close/>
                <a:moveTo>
                  <a:pt x="8902370" y="5513759"/>
                </a:moveTo>
                <a:cubicBezTo>
                  <a:pt x="8907791" y="5515728"/>
                  <a:pt x="8916149" y="5512971"/>
                  <a:pt x="8917573" y="5506671"/>
                </a:cubicBezTo>
                <a:lnTo>
                  <a:pt x="8918723" y="5501521"/>
                </a:lnTo>
                <a:cubicBezTo>
                  <a:pt x="8920116" y="5495282"/>
                  <a:pt x="8918209" y="5488709"/>
                  <a:pt x="8911637" y="5486346"/>
                </a:cubicBezTo>
                <a:cubicBezTo>
                  <a:pt x="8906217" y="5484378"/>
                  <a:pt x="8897858" y="5487134"/>
                  <a:pt x="8896434" y="5493434"/>
                </a:cubicBezTo>
                <a:lnTo>
                  <a:pt x="8895284" y="5498583"/>
                </a:lnTo>
                <a:cubicBezTo>
                  <a:pt x="8893891" y="5504823"/>
                  <a:pt x="8895799" y="5511366"/>
                  <a:pt x="8902370" y="5513759"/>
                </a:cubicBezTo>
                <a:close/>
                <a:moveTo>
                  <a:pt x="8901189" y="5572249"/>
                </a:moveTo>
                <a:cubicBezTo>
                  <a:pt x="8894285" y="5585909"/>
                  <a:pt x="8916179" y="5595027"/>
                  <a:pt x="8923024" y="5581487"/>
                </a:cubicBezTo>
                <a:cubicBezTo>
                  <a:pt x="8929928" y="5567857"/>
                  <a:pt x="8908034" y="5558709"/>
                  <a:pt x="8901189" y="5572249"/>
                </a:cubicBezTo>
                <a:close/>
                <a:moveTo>
                  <a:pt x="8955305" y="5446303"/>
                </a:moveTo>
                <a:lnTo>
                  <a:pt x="8951308" y="5440003"/>
                </a:lnTo>
                <a:cubicBezTo>
                  <a:pt x="8947886" y="5434581"/>
                  <a:pt x="8941254" y="5431885"/>
                  <a:pt x="8935288" y="5435035"/>
                </a:cubicBezTo>
                <a:cubicBezTo>
                  <a:pt x="8934319" y="5435550"/>
                  <a:pt x="8933471" y="5436277"/>
                  <a:pt x="8932654" y="5437065"/>
                </a:cubicBezTo>
                <a:cubicBezTo>
                  <a:pt x="8932290" y="5436943"/>
                  <a:pt x="8931927" y="5436792"/>
                  <a:pt x="8931533" y="5436701"/>
                </a:cubicBezTo>
                <a:lnTo>
                  <a:pt x="8926385" y="5435550"/>
                </a:lnTo>
                <a:cubicBezTo>
                  <a:pt x="8920328" y="5434187"/>
                  <a:pt x="8913423" y="5438852"/>
                  <a:pt x="8912545" y="5445031"/>
                </a:cubicBezTo>
                <a:cubicBezTo>
                  <a:pt x="8911606" y="5451573"/>
                  <a:pt x="8915543" y="5457389"/>
                  <a:pt x="8922024" y="5458873"/>
                </a:cubicBezTo>
                <a:lnTo>
                  <a:pt x="8927172" y="5460024"/>
                </a:lnTo>
                <a:cubicBezTo>
                  <a:pt x="8929898" y="5460630"/>
                  <a:pt x="8932744" y="5459994"/>
                  <a:pt x="8935198" y="5458570"/>
                </a:cubicBezTo>
                <a:cubicBezTo>
                  <a:pt x="8938801" y="5463114"/>
                  <a:pt x="8944797" y="5465234"/>
                  <a:pt x="8950309" y="5462327"/>
                </a:cubicBezTo>
                <a:cubicBezTo>
                  <a:pt x="8955669" y="5459540"/>
                  <a:pt x="8958758" y="5451755"/>
                  <a:pt x="8955305" y="5446303"/>
                </a:cubicBezTo>
                <a:close/>
                <a:moveTo>
                  <a:pt x="8959061" y="5314693"/>
                </a:moveTo>
                <a:cubicBezTo>
                  <a:pt x="8963119" y="5313845"/>
                  <a:pt x="8966722" y="5311089"/>
                  <a:pt x="8967873" y="5306879"/>
                </a:cubicBezTo>
                <a:cubicBezTo>
                  <a:pt x="8968236" y="5305485"/>
                  <a:pt x="8968357" y="5304031"/>
                  <a:pt x="8968266" y="5302607"/>
                </a:cubicBezTo>
                <a:cubicBezTo>
                  <a:pt x="8968812" y="5301608"/>
                  <a:pt x="8969266" y="5300548"/>
                  <a:pt x="8969538" y="5299306"/>
                </a:cubicBezTo>
                <a:cubicBezTo>
                  <a:pt x="8972476" y="5286221"/>
                  <a:pt x="8954518" y="5282889"/>
                  <a:pt x="8947916" y="5292370"/>
                </a:cubicBezTo>
                <a:cubicBezTo>
                  <a:pt x="8947401" y="5292582"/>
                  <a:pt x="8946856" y="5292733"/>
                  <a:pt x="8946341" y="5293005"/>
                </a:cubicBezTo>
                <a:cubicBezTo>
                  <a:pt x="8941102" y="5295883"/>
                  <a:pt x="8939316" y="5301214"/>
                  <a:pt x="8938407" y="5306727"/>
                </a:cubicBezTo>
                <a:cubicBezTo>
                  <a:pt x="8937408" y="5312876"/>
                  <a:pt x="8943889" y="5319085"/>
                  <a:pt x="8949764" y="5319055"/>
                </a:cubicBezTo>
                <a:cubicBezTo>
                  <a:pt x="8953943" y="5319085"/>
                  <a:pt x="8956941" y="5317329"/>
                  <a:pt x="8959061" y="5314693"/>
                </a:cubicBezTo>
                <a:close/>
                <a:moveTo>
                  <a:pt x="8960696" y="5519544"/>
                </a:moveTo>
                <a:cubicBezTo>
                  <a:pt x="8957365" y="5534386"/>
                  <a:pt x="8980168" y="5540929"/>
                  <a:pt x="8983499" y="5525996"/>
                </a:cubicBezTo>
                <a:cubicBezTo>
                  <a:pt x="8986830" y="5511184"/>
                  <a:pt x="8964027" y="5504611"/>
                  <a:pt x="8960696" y="5519544"/>
                </a:cubicBezTo>
                <a:close/>
                <a:moveTo>
                  <a:pt x="8996097" y="5496918"/>
                </a:moveTo>
                <a:cubicBezTo>
                  <a:pt x="8995885" y="5496645"/>
                  <a:pt x="8995855" y="5496614"/>
                  <a:pt x="8995734" y="5496463"/>
                </a:cubicBezTo>
                <a:cubicBezTo>
                  <a:pt x="8995673" y="5496342"/>
                  <a:pt x="8995673" y="5496312"/>
                  <a:pt x="8995642" y="5496251"/>
                </a:cubicBezTo>
                <a:cubicBezTo>
                  <a:pt x="8995642" y="5496251"/>
                  <a:pt x="8995642" y="5496251"/>
                  <a:pt x="8995642" y="5496251"/>
                </a:cubicBezTo>
                <a:cubicBezTo>
                  <a:pt x="8995703" y="5495494"/>
                  <a:pt x="8995794" y="5494767"/>
                  <a:pt x="8995976" y="5494040"/>
                </a:cubicBezTo>
                <a:cubicBezTo>
                  <a:pt x="8997187" y="5487740"/>
                  <a:pt x="8990948" y="5481742"/>
                  <a:pt x="8985073" y="5481288"/>
                </a:cubicBezTo>
                <a:cubicBezTo>
                  <a:pt x="8978109" y="5480742"/>
                  <a:pt x="8973536" y="5485862"/>
                  <a:pt x="8972324" y="5492162"/>
                </a:cubicBezTo>
                <a:cubicBezTo>
                  <a:pt x="8970932" y="5499401"/>
                  <a:pt x="8973415" y="5506429"/>
                  <a:pt x="8977867" y="5512123"/>
                </a:cubicBezTo>
                <a:cubicBezTo>
                  <a:pt x="8981712" y="5517000"/>
                  <a:pt x="8989919" y="5517878"/>
                  <a:pt x="8994583" y="5513638"/>
                </a:cubicBezTo>
                <a:cubicBezTo>
                  <a:pt x="8999458" y="5509185"/>
                  <a:pt x="9000215" y="5502157"/>
                  <a:pt x="8996097" y="5496918"/>
                </a:cubicBezTo>
                <a:close/>
                <a:moveTo>
                  <a:pt x="8991887" y="5412469"/>
                </a:moveTo>
                <a:cubicBezTo>
                  <a:pt x="8985770" y="5411167"/>
                  <a:pt x="8978866" y="5414468"/>
                  <a:pt x="8977412" y="5420950"/>
                </a:cubicBezTo>
                <a:lnTo>
                  <a:pt x="8976261" y="5426100"/>
                </a:lnTo>
                <a:cubicBezTo>
                  <a:pt x="8974898" y="5432127"/>
                  <a:pt x="8978351" y="5439215"/>
                  <a:pt x="8984741" y="5440578"/>
                </a:cubicBezTo>
                <a:cubicBezTo>
                  <a:pt x="8990858" y="5441881"/>
                  <a:pt x="8997762" y="5438579"/>
                  <a:pt x="8999216" y="5432097"/>
                </a:cubicBezTo>
                <a:lnTo>
                  <a:pt x="9000367" y="5426978"/>
                </a:lnTo>
                <a:cubicBezTo>
                  <a:pt x="9001730" y="5420890"/>
                  <a:pt x="8998277" y="5413832"/>
                  <a:pt x="8991887" y="5412469"/>
                </a:cubicBezTo>
                <a:close/>
                <a:moveTo>
                  <a:pt x="9004637" y="5344680"/>
                </a:moveTo>
                <a:cubicBezTo>
                  <a:pt x="9007968" y="5349951"/>
                  <a:pt x="9016992" y="5350223"/>
                  <a:pt x="9021323" y="5346286"/>
                </a:cubicBezTo>
                <a:cubicBezTo>
                  <a:pt x="9026592" y="5341530"/>
                  <a:pt x="9026471" y="5335230"/>
                  <a:pt x="9022927" y="5329596"/>
                </a:cubicBezTo>
                <a:lnTo>
                  <a:pt x="9018930" y="5323295"/>
                </a:lnTo>
                <a:cubicBezTo>
                  <a:pt x="9015600" y="5318056"/>
                  <a:pt x="9006575" y="5317783"/>
                  <a:pt x="9002244" y="5321690"/>
                </a:cubicBezTo>
                <a:cubicBezTo>
                  <a:pt x="8996975" y="5326446"/>
                  <a:pt x="8997096" y="5332746"/>
                  <a:pt x="9000639" y="5338380"/>
                </a:cubicBezTo>
                <a:cubicBezTo>
                  <a:pt x="9001972" y="5340500"/>
                  <a:pt x="9003304" y="5342590"/>
                  <a:pt x="9004637" y="5344680"/>
                </a:cubicBezTo>
                <a:close/>
                <a:moveTo>
                  <a:pt x="9045701" y="5441335"/>
                </a:moveTo>
                <a:cubicBezTo>
                  <a:pt x="9046458" y="5434611"/>
                  <a:pt x="9042340" y="5429220"/>
                  <a:pt x="9035858" y="5427766"/>
                </a:cubicBezTo>
                <a:lnTo>
                  <a:pt x="9030711" y="5426615"/>
                </a:lnTo>
                <a:cubicBezTo>
                  <a:pt x="9024654" y="5425251"/>
                  <a:pt x="9017840" y="5430370"/>
                  <a:pt x="9017144" y="5436459"/>
                </a:cubicBezTo>
                <a:cubicBezTo>
                  <a:pt x="9016387" y="5443183"/>
                  <a:pt x="9020505" y="5448575"/>
                  <a:pt x="9026985" y="5450029"/>
                </a:cubicBezTo>
                <a:lnTo>
                  <a:pt x="9032134" y="5451180"/>
                </a:lnTo>
                <a:cubicBezTo>
                  <a:pt x="9038191" y="5452543"/>
                  <a:pt x="9045004" y="5447424"/>
                  <a:pt x="9045701" y="5441335"/>
                </a:cubicBezTo>
                <a:close/>
                <a:moveTo>
                  <a:pt x="9046670" y="5386996"/>
                </a:moveTo>
                <a:lnTo>
                  <a:pt x="9041522" y="5385844"/>
                </a:lnTo>
                <a:cubicBezTo>
                  <a:pt x="9036888" y="5384814"/>
                  <a:pt x="9032104" y="5386147"/>
                  <a:pt x="9029136" y="5389509"/>
                </a:cubicBezTo>
                <a:cubicBezTo>
                  <a:pt x="9027440" y="5388055"/>
                  <a:pt x="9025472" y="5386904"/>
                  <a:pt x="9023352" y="5386602"/>
                </a:cubicBezTo>
                <a:cubicBezTo>
                  <a:pt x="9016599" y="5385602"/>
                  <a:pt x="9011329" y="5390357"/>
                  <a:pt x="9009906" y="5396628"/>
                </a:cubicBezTo>
                <a:lnTo>
                  <a:pt x="9008755" y="5401777"/>
                </a:lnTo>
                <a:cubicBezTo>
                  <a:pt x="9007363" y="5408017"/>
                  <a:pt x="9012813" y="5414347"/>
                  <a:pt x="9018779" y="5415195"/>
                </a:cubicBezTo>
                <a:cubicBezTo>
                  <a:pt x="9024836" y="5416074"/>
                  <a:pt x="9029530" y="5412257"/>
                  <a:pt x="9031498" y="5406956"/>
                </a:cubicBezTo>
                <a:cubicBezTo>
                  <a:pt x="9032467" y="5407623"/>
                  <a:pt x="9033467" y="5408289"/>
                  <a:pt x="9034648" y="5408562"/>
                </a:cubicBezTo>
                <a:lnTo>
                  <a:pt x="9039795" y="5409743"/>
                </a:lnTo>
                <a:cubicBezTo>
                  <a:pt x="9046034" y="5411137"/>
                  <a:pt x="9052636" y="5408259"/>
                  <a:pt x="9054574" y="5401807"/>
                </a:cubicBezTo>
                <a:cubicBezTo>
                  <a:pt x="9056331" y="5395961"/>
                  <a:pt x="9052939" y="5388389"/>
                  <a:pt x="9046670" y="5386996"/>
                </a:cubicBezTo>
                <a:close/>
                <a:moveTo>
                  <a:pt x="9063265" y="5275498"/>
                </a:moveTo>
                <a:cubicBezTo>
                  <a:pt x="9059903" y="5270076"/>
                  <a:pt x="9052363" y="5268259"/>
                  <a:pt x="9046942" y="5271682"/>
                </a:cubicBezTo>
                <a:lnTo>
                  <a:pt x="9040644" y="5275649"/>
                </a:lnTo>
                <a:cubicBezTo>
                  <a:pt x="9035223" y="5279072"/>
                  <a:pt x="9033406" y="5286493"/>
                  <a:pt x="9036828" y="5291976"/>
                </a:cubicBezTo>
                <a:cubicBezTo>
                  <a:pt x="9040189" y="5297398"/>
                  <a:pt x="9047729" y="5299245"/>
                  <a:pt x="9053151" y="5295792"/>
                </a:cubicBezTo>
                <a:cubicBezTo>
                  <a:pt x="9055240" y="5294460"/>
                  <a:pt x="9057360" y="5293127"/>
                  <a:pt x="9059450" y="5291794"/>
                </a:cubicBezTo>
                <a:cubicBezTo>
                  <a:pt x="9064870" y="5288432"/>
                  <a:pt x="9066687" y="5280981"/>
                  <a:pt x="9063265" y="5275498"/>
                </a:cubicBezTo>
                <a:close/>
                <a:moveTo>
                  <a:pt x="9092852" y="5374092"/>
                </a:moveTo>
                <a:cubicBezTo>
                  <a:pt x="9093306" y="5368307"/>
                  <a:pt x="9088128" y="5362763"/>
                  <a:pt x="9082585" y="5362097"/>
                </a:cubicBezTo>
                <a:cubicBezTo>
                  <a:pt x="9075711" y="5361249"/>
                  <a:pt x="9070775" y="5366125"/>
                  <a:pt x="9069352" y="5372395"/>
                </a:cubicBezTo>
                <a:lnTo>
                  <a:pt x="9068202" y="5377545"/>
                </a:lnTo>
                <a:cubicBezTo>
                  <a:pt x="9066990" y="5382906"/>
                  <a:pt x="9071139" y="5388055"/>
                  <a:pt x="9076075" y="5389934"/>
                </a:cubicBezTo>
                <a:cubicBezTo>
                  <a:pt x="9082283" y="5394356"/>
                  <a:pt x="9092731" y="5393265"/>
                  <a:pt x="9094881" y="5383603"/>
                </a:cubicBezTo>
                <a:cubicBezTo>
                  <a:pt x="9095789" y="5379695"/>
                  <a:pt x="9094790" y="5376485"/>
                  <a:pt x="9092852" y="5374092"/>
                </a:cubicBezTo>
                <a:close/>
                <a:moveTo>
                  <a:pt x="9101725" y="5231577"/>
                </a:moveTo>
                <a:cubicBezTo>
                  <a:pt x="9099484" y="5225307"/>
                  <a:pt x="9092700" y="5222551"/>
                  <a:pt x="9086553" y="5224429"/>
                </a:cubicBezTo>
                <a:cubicBezTo>
                  <a:pt x="9085917" y="5224611"/>
                  <a:pt x="9085372" y="5224974"/>
                  <a:pt x="9084766" y="5225247"/>
                </a:cubicBezTo>
                <a:cubicBezTo>
                  <a:pt x="9082525" y="5222279"/>
                  <a:pt x="9078921" y="5220279"/>
                  <a:pt x="9075287" y="5220310"/>
                </a:cubicBezTo>
                <a:cubicBezTo>
                  <a:pt x="9077801" y="5219189"/>
                  <a:pt x="9079800" y="5216917"/>
                  <a:pt x="9080647" y="5213192"/>
                </a:cubicBezTo>
                <a:cubicBezTo>
                  <a:pt x="9083949" y="5198501"/>
                  <a:pt x="9061630" y="5190414"/>
                  <a:pt x="9058298" y="5205286"/>
                </a:cubicBezTo>
                <a:cubicBezTo>
                  <a:pt x="9056179" y="5214706"/>
                  <a:pt x="9064537" y="5221370"/>
                  <a:pt x="9071744" y="5221067"/>
                </a:cubicBezTo>
                <a:cubicBezTo>
                  <a:pt x="9066566" y="5222763"/>
                  <a:pt x="9063265" y="5227276"/>
                  <a:pt x="9063326" y="5233032"/>
                </a:cubicBezTo>
                <a:cubicBezTo>
                  <a:pt x="9063416" y="5240483"/>
                  <a:pt x="9064507" y="5249388"/>
                  <a:pt x="9070019" y="5254901"/>
                </a:cubicBezTo>
                <a:cubicBezTo>
                  <a:pt x="9070533" y="5255749"/>
                  <a:pt x="9071139" y="5256567"/>
                  <a:pt x="9071805" y="5257324"/>
                </a:cubicBezTo>
                <a:cubicBezTo>
                  <a:pt x="9075106" y="5261019"/>
                  <a:pt x="9080133" y="5262534"/>
                  <a:pt x="9084948" y="5260777"/>
                </a:cubicBezTo>
                <a:cubicBezTo>
                  <a:pt x="9089702" y="5259020"/>
                  <a:pt x="9091398" y="5255264"/>
                  <a:pt x="9092912" y="5250842"/>
                </a:cubicBezTo>
                <a:cubicBezTo>
                  <a:pt x="9091731" y="5254325"/>
                  <a:pt x="9093125" y="5250509"/>
                  <a:pt x="9093427" y="5249843"/>
                </a:cubicBezTo>
                <a:cubicBezTo>
                  <a:pt x="9093821" y="5248964"/>
                  <a:pt x="9094306" y="5248146"/>
                  <a:pt x="9094699" y="5247268"/>
                </a:cubicBezTo>
                <a:cubicBezTo>
                  <a:pt x="9094790" y="5247147"/>
                  <a:pt x="9094820" y="5247056"/>
                  <a:pt x="9094881" y="5246965"/>
                </a:cubicBezTo>
                <a:cubicBezTo>
                  <a:pt x="9095063" y="5246722"/>
                  <a:pt x="9095274" y="5246480"/>
                  <a:pt x="9095456" y="5246238"/>
                </a:cubicBezTo>
                <a:cubicBezTo>
                  <a:pt x="9100938" y="5243875"/>
                  <a:pt x="9103723" y="5237060"/>
                  <a:pt x="9101725" y="5231577"/>
                </a:cubicBezTo>
                <a:close/>
                <a:moveTo>
                  <a:pt x="9108236" y="5123776"/>
                </a:moveTo>
                <a:cubicBezTo>
                  <a:pt x="9113656" y="5120201"/>
                  <a:pt x="9115079" y="5112780"/>
                  <a:pt x="9111627" y="5107359"/>
                </a:cubicBezTo>
                <a:lnTo>
                  <a:pt x="9107630" y="5101058"/>
                </a:lnTo>
                <a:cubicBezTo>
                  <a:pt x="9104208" y="5095637"/>
                  <a:pt x="9096516" y="5094182"/>
                  <a:pt x="9091216" y="5097666"/>
                </a:cubicBezTo>
                <a:cubicBezTo>
                  <a:pt x="9085765" y="5101240"/>
                  <a:pt x="9084373" y="5108661"/>
                  <a:pt x="9087825" y="5114083"/>
                </a:cubicBezTo>
                <a:lnTo>
                  <a:pt x="9091822" y="5120383"/>
                </a:lnTo>
                <a:cubicBezTo>
                  <a:pt x="9095244" y="5125775"/>
                  <a:pt x="9102936" y="5127259"/>
                  <a:pt x="9108236" y="5123776"/>
                </a:cubicBezTo>
                <a:close/>
                <a:moveTo>
                  <a:pt x="9110567" y="5333231"/>
                </a:moveTo>
                <a:cubicBezTo>
                  <a:pt x="9107237" y="5348103"/>
                  <a:pt x="9130827" y="5350557"/>
                  <a:pt x="9134128" y="5335805"/>
                </a:cubicBezTo>
                <a:cubicBezTo>
                  <a:pt x="9137489" y="5320963"/>
                  <a:pt x="9113899" y="5318479"/>
                  <a:pt x="9110567" y="5333231"/>
                </a:cubicBezTo>
                <a:close/>
                <a:moveTo>
                  <a:pt x="9156568" y="5260111"/>
                </a:moveTo>
                <a:cubicBezTo>
                  <a:pt x="9157961" y="5253841"/>
                  <a:pt x="9152297" y="5247571"/>
                  <a:pt x="9146362" y="5246814"/>
                </a:cubicBezTo>
                <a:cubicBezTo>
                  <a:pt x="9139548" y="5245905"/>
                  <a:pt x="9134461" y="5250751"/>
                  <a:pt x="9133068" y="5257021"/>
                </a:cubicBezTo>
                <a:lnTo>
                  <a:pt x="9131917" y="5262171"/>
                </a:lnTo>
                <a:cubicBezTo>
                  <a:pt x="9130524" y="5268410"/>
                  <a:pt x="9136187" y="5274680"/>
                  <a:pt x="9142122" y="5275468"/>
                </a:cubicBezTo>
                <a:cubicBezTo>
                  <a:pt x="9148936" y="5276376"/>
                  <a:pt x="9154024" y="5271530"/>
                  <a:pt x="9155416" y="5265260"/>
                </a:cubicBezTo>
                <a:lnTo>
                  <a:pt x="9156568" y="5260111"/>
                </a:lnTo>
                <a:close/>
                <a:moveTo>
                  <a:pt x="9161413" y="5001556"/>
                </a:moveTo>
                <a:cubicBezTo>
                  <a:pt x="9166834" y="5002465"/>
                  <a:pt x="9170558" y="4999920"/>
                  <a:pt x="9172406" y="4996225"/>
                </a:cubicBezTo>
                <a:cubicBezTo>
                  <a:pt x="9176433" y="5005100"/>
                  <a:pt x="9191939" y="5006554"/>
                  <a:pt x="9194664" y="4994438"/>
                </a:cubicBezTo>
                <a:cubicBezTo>
                  <a:pt x="9197753" y="4980747"/>
                  <a:pt x="9178644" y="4975264"/>
                  <a:pt x="9172920" y="4986047"/>
                </a:cubicBezTo>
                <a:cubicBezTo>
                  <a:pt x="9171618" y="4982261"/>
                  <a:pt x="9168712" y="4978990"/>
                  <a:pt x="9163715" y="4978142"/>
                </a:cubicBezTo>
                <a:cubicBezTo>
                  <a:pt x="9148725" y="4975628"/>
                  <a:pt x="9146544" y="4999072"/>
                  <a:pt x="9161413" y="5001556"/>
                </a:cubicBezTo>
                <a:close/>
                <a:moveTo>
                  <a:pt x="9182611" y="5036420"/>
                </a:moveTo>
                <a:cubicBezTo>
                  <a:pt x="9182974" y="5036117"/>
                  <a:pt x="9183460" y="5036026"/>
                  <a:pt x="9183792" y="5035723"/>
                </a:cubicBezTo>
                <a:lnTo>
                  <a:pt x="9184973" y="5037601"/>
                </a:lnTo>
                <a:cubicBezTo>
                  <a:pt x="9188396" y="5042992"/>
                  <a:pt x="9194664" y="5046052"/>
                  <a:pt x="9200841" y="5043023"/>
                </a:cubicBezTo>
                <a:cubicBezTo>
                  <a:pt x="9206111" y="5040448"/>
                  <a:pt x="9209714" y="5032603"/>
                  <a:pt x="9206263" y="5027151"/>
                </a:cubicBezTo>
                <a:lnTo>
                  <a:pt x="9202265" y="5020850"/>
                </a:lnTo>
                <a:cubicBezTo>
                  <a:pt x="9198843" y="5015428"/>
                  <a:pt x="9192575" y="5012400"/>
                  <a:pt x="9186397" y="5015398"/>
                </a:cubicBezTo>
                <a:cubicBezTo>
                  <a:pt x="9184943" y="5016095"/>
                  <a:pt x="9183671" y="5017246"/>
                  <a:pt x="9182581" y="5018579"/>
                </a:cubicBezTo>
                <a:cubicBezTo>
                  <a:pt x="9181309" y="5017488"/>
                  <a:pt x="9179795" y="5016670"/>
                  <a:pt x="9178008" y="5016247"/>
                </a:cubicBezTo>
                <a:lnTo>
                  <a:pt x="9172860" y="5015096"/>
                </a:lnTo>
                <a:cubicBezTo>
                  <a:pt x="9166834" y="5013732"/>
                  <a:pt x="9159778" y="5017186"/>
                  <a:pt x="9158415" y="5023607"/>
                </a:cubicBezTo>
                <a:cubicBezTo>
                  <a:pt x="9157204" y="5029362"/>
                  <a:pt x="9160171" y="5035602"/>
                  <a:pt x="9165895" y="5037570"/>
                </a:cubicBezTo>
                <a:cubicBezTo>
                  <a:pt x="9161170" y="5043841"/>
                  <a:pt x="9162382" y="5054775"/>
                  <a:pt x="9172497" y="5056472"/>
                </a:cubicBezTo>
                <a:cubicBezTo>
                  <a:pt x="9184791" y="5058531"/>
                  <a:pt x="9189637" y="5043265"/>
                  <a:pt x="9182611" y="5036420"/>
                </a:cubicBezTo>
                <a:close/>
                <a:moveTo>
                  <a:pt x="9178614" y="5078189"/>
                </a:moveTo>
                <a:cubicBezTo>
                  <a:pt x="9177220" y="5084429"/>
                  <a:pt x="9182823" y="5090729"/>
                  <a:pt x="9188789" y="5091517"/>
                </a:cubicBezTo>
                <a:cubicBezTo>
                  <a:pt x="9195603" y="5092456"/>
                  <a:pt x="9200720" y="5087640"/>
                  <a:pt x="9202114" y="5081370"/>
                </a:cubicBezTo>
                <a:lnTo>
                  <a:pt x="9203265" y="5076220"/>
                </a:lnTo>
                <a:cubicBezTo>
                  <a:pt x="9204657" y="5069981"/>
                  <a:pt x="9199055" y="5063680"/>
                  <a:pt x="9193089" y="5062893"/>
                </a:cubicBezTo>
                <a:cubicBezTo>
                  <a:pt x="9186275" y="5061954"/>
                  <a:pt x="9181157" y="5066770"/>
                  <a:pt x="9179765" y="5073040"/>
                </a:cubicBezTo>
                <a:lnTo>
                  <a:pt x="9178614" y="5078189"/>
                </a:lnTo>
                <a:close/>
                <a:moveTo>
                  <a:pt x="9224856" y="5171180"/>
                </a:moveTo>
                <a:cubicBezTo>
                  <a:pt x="9224584" y="5161547"/>
                  <a:pt x="9220071" y="5152430"/>
                  <a:pt x="9210956" y="5148401"/>
                </a:cubicBezTo>
                <a:cubicBezTo>
                  <a:pt x="9205293" y="5145887"/>
                  <a:pt x="9197935" y="5146644"/>
                  <a:pt x="9194755" y="5152763"/>
                </a:cubicBezTo>
                <a:cubicBezTo>
                  <a:pt x="9194209" y="5153823"/>
                  <a:pt x="9193937" y="5155035"/>
                  <a:pt x="9193695" y="5156277"/>
                </a:cubicBezTo>
                <a:cubicBezTo>
                  <a:pt x="9191121" y="5155459"/>
                  <a:pt x="9188304" y="5155459"/>
                  <a:pt x="9185458" y="5156852"/>
                </a:cubicBezTo>
                <a:cubicBezTo>
                  <a:pt x="9180189" y="5159397"/>
                  <a:pt x="9176554" y="5167272"/>
                  <a:pt x="9180007" y="5172694"/>
                </a:cubicBezTo>
                <a:lnTo>
                  <a:pt x="9184004" y="5178994"/>
                </a:lnTo>
                <a:cubicBezTo>
                  <a:pt x="9187426" y="5184386"/>
                  <a:pt x="9193664" y="5187476"/>
                  <a:pt x="9199842" y="5184446"/>
                </a:cubicBezTo>
                <a:cubicBezTo>
                  <a:pt x="9201841" y="5183477"/>
                  <a:pt x="9203416" y="5181629"/>
                  <a:pt x="9204657" y="5179539"/>
                </a:cubicBezTo>
                <a:cubicBezTo>
                  <a:pt x="9206808" y="5181751"/>
                  <a:pt x="9209775" y="5183144"/>
                  <a:pt x="9213076" y="5183114"/>
                </a:cubicBezTo>
                <a:cubicBezTo>
                  <a:pt x="9219405" y="5183083"/>
                  <a:pt x="9225038" y="5177601"/>
                  <a:pt x="9224856" y="5171180"/>
                </a:cubicBezTo>
                <a:close/>
                <a:moveTo>
                  <a:pt x="9221131" y="5107631"/>
                </a:moveTo>
                <a:lnTo>
                  <a:pt x="9210866" y="5105329"/>
                </a:lnTo>
                <a:cubicBezTo>
                  <a:pt x="9204627" y="5103936"/>
                  <a:pt x="9198025" y="5106874"/>
                  <a:pt x="9196118" y="5113295"/>
                </a:cubicBezTo>
                <a:cubicBezTo>
                  <a:pt x="9194361" y="5119111"/>
                  <a:pt x="9197814" y="5126623"/>
                  <a:pt x="9204082" y="5128047"/>
                </a:cubicBezTo>
                <a:lnTo>
                  <a:pt x="9214379" y="5130349"/>
                </a:lnTo>
                <a:cubicBezTo>
                  <a:pt x="9220617" y="5131742"/>
                  <a:pt x="9227189" y="5128804"/>
                  <a:pt x="9229126" y="5122352"/>
                </a:cubicBezTo>
                <a:cubicBezTo>
                  <a:pt x="9230853" y="5116537"/>
                  <a:pt x="9227431" y="5109025"/>
                  <a:pt x="9221131" y="5107631"/>
                </a:cubicBezTo>
                <a:close/>
                <a:moveTo>
                  <a:pt x="9254474" y="5088791"/>
                </a:moveTo>
                <a:cubicBezTo>
                  <a:pt x="9255805" y="5082915"/>
                  <a:pt x="9252929" y="5078644"/>
                  <a:pt x="9248841" y="5076402"/>
                </a:cubicBezTo>
                <a:lnTo>
                  <a:pt x="9247871" y="5074857"/>
                </a:lnTo>
                <a:cubicBezTo>
                  <a:pt x="9244449" y="5069466"/>
                  <a:pt x="9238090" y="5066497"/>
                  <a:pt x="9231973" y="5069587"/>
                </a:cubicBezTo>
                <a:cubicBezTo>
                  <a:pt x="9226674" y="5072222"/>
                  <a:pt x="9223252" y="5080067"/>
                  <a:pt x="9226674" y="5085489"/>
                </a:cubicBezTo>
                <a:lnTo>
                  <a:pt x="9230671" y="5091790"/>
                </a:lnTo>
                <a:cubicBezTo>
                  <a:pt x="9233729" y="5096606"/>
                  <a:pt x="9239089" y="5099211"/>
                  <a:pt x="9244570" y="5097635"/>
                </a:cubicBezTo>
                <a:cubicBezTo>
                  <a:pt x="9249022" y="5097212"/>
                  <a:pt x="9253201" y="5094485"/>
                  <a:pt x="9254474" y="5088791"/>
                </a:cubicBezTo>
                <a:close/>
                <a:moveTo>
                  <a:pt x="9276368" y="5035329"/>
                </a:moveTo>
                <a:cubicBezTo>
                  <a:pt x="9274369" y="5030695"/>
                  <a:pt x="9270553" y="5029241"/>
                  <a:pt x="9266102" y="5027999"/>
                </a:cubicBezTo>
                <a:cubicBezTo>
                  <a:pt x="9269615" y="5028968"/>
                  <a:pt x="9265738" y="5027787"/>
                  <a:pt x="9265072" y="5027545"/>
                </a:cubicBezTo>
                <a:cubicBezTo>
                  <a:pt x="9264194" y="5027211"/>
                  <a:pt x="9263347" y="5026787"/>
                  <a:pt x="9262498" y="5026424"/>
                </a:cubicBezTo>
                <a:cubicBezTo>
                  <a:pt x="9261893" y="5025848"/>
                  <a:pt x="9261378" y="5025243"/>
                  <a:pt x="9260681" y="5024819"/>
                </a:cubicBezTo>
                <a:cubicBezTo>
                  <a:pt x="9257714" y="5020275"/>
                  <a:pt x="9251536" y="5018215"/>
                  <a:pt x="9246539" y="5020336"/>
                </a:cubicBezTo>
                <a:cubicBezTo>
                  <a:pt x="9240452" y="5022910"/>
                  <a:pt x="9238060" y="5029786"/>
                  <a:pt x="9240301" y="5035753"/>
                </a:cubicBezTo>
                <a:cubicBezTo>
                  <a:pt x="9240543" y="5036389"/>
                  <a:pt x="9240906" y="5036904"/>
                  <a:pt x="9241209" y="5037480"/>
                </a:cubicBezTo>
                <a:cubicBezTo>
                  <a:pt x="9238393" y="5039873"/>
                  <a:pt x="9236606" y="5043568"/>
                  <a:pt x="9236818" y="5047142"/>
                </a:cubicBezTo>
                <a:cubicBezTo>
                  <a:pt x="9235576" y="5044719"/>
                  <a:pt x="9233214" y="5042841"/>
                  <a:pt x="9229490" y="5042205"/>
                </a:cubicBezTo>
                <a:cubicBezTo>
                  <a:pt x="9214742" y="5039752"/>
                  <a:pt x="9207958" y="5062317"/>
                  <a:pt x="9222888" y="5064801"/>
                </a:cubicBezTo>
                <a:cubicBezTo>
                  <a:pt x="9232336" y="5066376"/>
                  <a:pt x="9238453" y="5057714"/>
                  <a:pt x="9237757" y="5050625"/>
                </a:cubicBezTo>
                <a:cubicBezTo>
                  <a:pt x="9239726" y="5055684"/>
                  <a:pt x="9244389" y="5058713"/>
                  <a:pt x="9250052" y="5058289"/>
                </a:cubicBezTo>
                <a:cubicBezTo>
                  <a:pt x="9257441" y="5057774"/>
                  <a:pt x="9266163" y="5056229"/>
                  <a:pt x="9271341" y="5050444"/>
                </a:cubicBezTo>
                <a:cubicBezTo>
                  <a:pt x="9272159" y="5049868"/>
                  <a:pt x="9272946" y="5049262"/>
                  <a:pt x="9273643" y="5048566"/>
                </a:cubicBezTo>
                <a:cubicBezTo>
                  <a:pt x="9277125" y="5045082"/>
                  <a:pt x="9278367" y="5039994"/>
                  <a:pt x="9276368" y="5035329"/>
                </a:cubicBezTo>
                <a:close/>
                <a:moveTo>
                  <a:pt x="9270009" y="4987865"/>
                </a:moveTo>
                <a:lnTo>
                  <a:pt x="9275157" y="4988713"/>
                </a:lnTo>
                <a:cubicBezTo>
                  <a:pt x="9281425" y="4989773"/>
                  <a:pt x="9287331" y="4983776"/>
                  <a:pt x="9287785" y="4977869"/>
                </a:cubicBezTo>
                <a:cubicBezTo>
                  <a:pt x="9288299" y="4971054"/>
                  <a:pt x="9283212" y="4966298"/>
                  <a:pt x="9276913" y="4965238"/>
                </a:cubicBezTo>
                <a:lnTo>
                  <a:pt x="9271765" y="4964390"/>
                </a:lnTo>
                <a:cubicBezTo>
                  <a:pt x="9265496" y="4963330"/>
                  <a:pt x="9259591" y="4969328"/>
                  <a:pt x="9259137" y="4975234"/>
                </a:cubicBezTo>
                <a:cubicBezTo>
                  <a:pt x="9258622" y="4982049"/>
                  <a:pt x="9263710" y="4986805"/>
                  <a:pt x="9270009" y="4987865"/>
                </a:cubicBezTo>
                <a:close/>
                <a:moveTo>
                  <a:pt x="9272007" y="5022335"/>
                </a:moveTo>
                <a:cubicBezTo>
                  <a:pt x="9268646" y="5037237"/>
                  <a:pt x="9291813" y="5042447"/>
                  <a:pt x="9295144" y="5027545"/>
                </a:cubicBezTo>
                <a:cubicBezTo>
                  <a:pt x="9298474" y="5012642"/>
                  <a:pt x="9275339" y="5007462"/>
                  <a:pt x="9272007" y="5022335"/>
                </a:cubicBezTo>
                <a:close/>
                <a:moveTo>
                  <a:pt x="9302624" y="4911716"/>
                </a:moveTo>
                <a:cubicBezTo>
                  <a:pt x="9299626" y="4906627"/>
                  <a:pt x="9291721" y="4903780"/>
                  <a:pt x="9286513" y="4907506"/>
                </a:cubicBezTo>
                <a:cubicBezTo>
                  <a:pt x="9285422" y="4908263"/>
                  <a:pt x="9284363" y="4909050"/>
                  <a:pt x="9283273" y="4909838"/>
                </a:cubicBezTo>
                <a:cubicBezTo>
                  <a:pt x="9283999" y="4908626"/>
                  <a:pt x="9284544" y="4907324"/>
                  <a:pt x="9284726" y="4905961"/>
                </a:cubicBezTo>
                <a:cubicBezTo>
                  <a:pt x="9285574" y="4899297"/>
                  <a:pt x="9281546" y="4893724"/>
                  <a:pt x="9275036" y="4892270"/>
                </a:cubicBezTo>
                <a:lnTo>
                  <a:pt x="9269887" y="4891119"/>
                </a:lnTo>
                <a:cubicBezTo>
                  <a:pt x="9263831" y="4889756"/>
                  <a:pt x="9256957" y="4894662"/>
                  <a:pt x="9256199" y="4900811"/>
                </a:cubicBezTo>
                <a:cubicBezTo>
                  <a:pt x="9255382" y="4907445"/>
                  <a:pt x="9259379" y="4913049"/>
                  <a:pt x="9265890" y="4914502"/>
                </a:cubicBezTo>
                <a:lnTo>
                  <a:pt x="9271039" y="4915654"/>
                </a:lnTo>
                <a:cubicBezTo>
                  <a:pt x="9273249" y="4916169"/>
                  <a:pt x="9275490" y="4915623"/>
                  <a:pt x="9277609" y="4914684"/>
                </a:cubicBezTo>
                <a:cubicBezTo>
                  <a:pt x="9274611" y="4918410"/>
                  <a:pt x="9273643" y="4923378"/>
                  <a:pt x="9276307" y="4927951"/>
                </a:cubicBezTo>
                <a:cubicBezTo>
                  <a:pt x="9279305" y="4933070"/>
                  <a:pt x="9287210" y="4935887"/>
                  <a:pt x="9292418" y="4932162"/>
                </a:cubicBezTo>
                <a:lnTo>
                  <a:pt x="9298445" y="4927861"/>
                </a:lnTo>
                <a:cubicBezTo>
                  <a:pt x="9303562" y="4924104"/>
                  <a:pt x="9306016" y="4917532"/>
                  <a:pt x="9302624" y="4911716"/>
                </a:cubicBezTo>
                <a:close/>
                <a:moveTo>
                  <a:pt x="9358920" y="4887423"/>
                </a:moveTo>
                <a:cubicBezTo>
                  <a:pt x="9360252" y="4878064"/>
                  <a:pt x="9351804" y="4873278"/>
                  <a:pt x="9344627" y="4874550"/>
                </a:cubicBezTo>
                <a:cubicBezTo>
                  <a:pt x="9344627" y="4874399"/>
                  <a:pt x="9344657" y="4874217"/>
                  <a:pt x="9344687" y="4874066"/>
                </a:cubicBezTo>
                <a:cubicBezTo>
                  <a:pt x="9348291" y="4872369"/>
                  <a:pt x="9350895" y="4869037"/>
                  <a:pt x="9351531" y="4864706"/>
                </a:cubicBezTo>
                <a:lnTo>
                  <a:pt x="9353015" y="4854256"/>
                </a:lnTo>
                <a:cubicBezTo>
                  <a:pt x="9353893" y="4848107"/>
                  <a:pt x="9348715" y="4841595"/>
                  <a:pt x="9342476" y="4841201"/>
                </a:cubicBezTo>
                <a:cubicBezTo>
                  <a:pt x="9340478" y="4841080"/>
                  <a:pt x="9338600" y="4841443"/>
                  <a:pt x="9336874" y="4842109"/>
                </a:cubicBezTo>
                <a:cubicBezTo>
                  <a:pt x="9335814" y="4840959"/>
                  <a:pt x="9334148" y="4840383"/>
                  <a:pt x="9332816" y="4839475"/>
                </a:cubicBezTo>
                <a:cubicBezTo>
                  <a:pt x="9333119" y="4833598"/>
                  <a:pt x="9329697" y="4827147"/>
                  <a:pt x="9322308" y="4825905"/>
                </a:cubicBezTo>
                <a:cubicBezTo>
                  <a:pt x="9314010" y="4824542"/>
                  <a:pt x="9310164" y="4831175"/>
                  <a:pt x="9310740" y="4837778"/>
                </a:cubicBezTo>
                <a:cubicBezTo>
                  <a:pt x="9309498" y="4836991"/>
                  <a:pt x="9308165" y="4836294"/>
                  <a:pt x="9306590" y="4836052"/>
                </a:cubicBezTo>
                <a:lnTo>
                  <a:pt x="9301382" y="4835325"/>
                </a:lnTo>
                <a:cubicBezTo>
                  <a:pt x="9299959" y="4835113"/>
                  <a:pt x="9298505" y="4835203"/>
                  <a:pt x="9297082" y="4835537"/>
                </a:cubicBezTo>
                <a:cubicBezTo>
                  <a:pt x="9300988" y="4833507"/>
                  <a:pt x="9303835" y="4828903"/>
                  <a:pt x="9303865" y="4824784"/>
                </a:cubicBezTo>
                <a:cubicBezTo>
                  <a:pt x="9303926" y="4817696"/>
                  <a:pt x="9298474" y="4813728"/>
                  <a:pt x="9292115" y="4812819"/>
                </a:cubicBezTo>
                <a:lnTo>
                  <a:pt x="9290480" y="4812577"/>
                </a:lnTo>
                <a:cubicBezTo>
                  <a:pt x="9294145" y="4810457"/>
                  <a:pt x="9296749" y="4806580"/>
                  <a:pt x="9296628" y="4802127"/>
                </a:cubicBezTo>
                <a:cubicBezTo>
                  <a:pt x="9296507" y="4797493"/>
                  <a:pt x="9293478" y="4793404"/>
                  <a:pt x="9289390" y="4791586"/>
                </a:cubicBezTo>
                <a:cubicBezTo>
                  <a:pt x="9287361" y="4789284"/>
                  <a:pt x="9284454" y="4787739"/>
                  <a:pt x="9281183" y="4787194"/>
                </a:cubicBezTo>
                <a:lnTo>
                  <a:pt x="9276035" y="4786346"/>
                </a:lnTo>
                <a:cubicBezTo>
                  <a:pt x="9270645" y="4785437"/>
                  <a:pt x="9265769" y="4789860"/>
                  <a:pt x="9264194" y="4794827"/>
                </a:cubicBezTo>
                <a:cubicBezTo>
                  <a:pt x="9260136" y="4801188"/>
                  <a:pt x="9261801" y="4811517"/>
                  <a:pt x="9271492" y="4813122"/>
                </a:cubicBezTo>
                <a:cubicBezTo>
                  <a:pt x="9271734" y="4813152"/>
                  <a:pt x="9271886" y="4813061"/>
                  <a:pt x="9272099" y="4813092"/>
                </a:cubicBezTo>
                <a:cubicBezTo>
                  <a:pt x="9273794" y="4813940"/>
                  <a:pt x="9275611" y="4814546"/>
                  <a:pt x="9277580" y="4814485"/>
                </a:cubicBezTo>
                <a:cubicBezTo>
                  <a:pt x="9278337" y="4814455"/>
                  <a:pt x="9279124" y="4814425"/>
                  <a:pt x="9279881" y="4814425"/>
                </a:cubicBezTo>
                <a:cubicBezTo>
                  <a:pt x="9276974" y="4816787"/>
                  <a:pt x="9274915" y="4820362"/>
                  <a:pt x="9274884" y="4823784"/>
                </a:cubicBezTo>
                <a:cubicBezTo>
                  <a:pt x="9274824" y="4830872"/>
                  <a:pt x="9280275" y="4834840"/>
                  <a:pt x="9286634" y="4835749"/>
                </a:cubicBezTo>
                <a:lnTo>
                  <a:pt x="9291843" y="4836476"/>
                </a:lnTo>
                <a:cubicBezTo>
                  <a:pt x="9292630" y="4836597"/>
                  <a:pt x="9293417" y="4836566"/>
                  <a:pt x="9294174" y="4836476"/>
                </a:cubicBezTo>
                <a:cubicBezTo>
                  <a:pt x="9290813" y="4838112"/>
                  <a:pt x="9288149" y="4841171"/>
                  <a:pt x="9287694" y="4845078"/>
                </a:cubicBezTo>
                <a:cubicBezTo>
                  <a:pt x="9286997" y="4851106"/>
                  <a:pt x="9290661" y="4857224"/>
                  <a:pt x="9296809" y="4858496"/>
                </a:cubicBezTo>
                <a:cubicBezTo>
                  <a:pt x="9296718" y="4859587"/>
                  <a:pt x="9296840" y="4860677"/>
                  <a:pt x="9297082" y="4861768"/>
                </a:cubicBezTo>
                <a:cubicBezTo>
                  <a:pt x="9291419" y="4860284"/>
                  <a:pt x="9285332" y="4862465"/>
                  <a:pt x="9284242" y="4869916"/>
                </a:cubicBezTo>
                <a:cubicBezTo>
                  <a:pt x="9283726" y="4873460"/>
                  <a:pt x="9284908" y="4876277"/>
                  <a:pt x="9286634" y="4878700"/>
                </a:cubicBezTo>
                <a:cubicBezTo>
                  <a:pt x="9286513" y="4879154"/>
                  <a:pt x="9286240" y="4879548"/>
                  <a:pt x="9286150" y="4880032"/>
                </a:cubicBezTo>
                <a:lnTo>
                  <a:pt x="9285272" y="4885182"/>
                </a:lnTo>
                <a:cubicBezTo>
                  <a:pt x="9284272" y="4891270"/>
                  <a:pt x="9289511" y="4897813"/>
                  <a:pt x="9295628" y="4898207"/>
                </a:cubicBezTo>
                <a:cubicBezTo>
                  <a:pt x="9300383" y="4898540"/>
                  <a:pt x="9304410" y="4896359"/>
                  <a:pt x="9306742" y="4892724"/>
                </a:cubicBezTo>
                <a:cubicBezTo>
                  <a:pt x="9308559" y="4894966"/>
                  <a:pt x="9310679" y="4896783"/>
                  <a:pt x="9313222" y="4897510"/>
                </a:cubicBezTo>
                <a:cubicBezTo>
                  <a:pt x="9320945" y="4899661"/>
                  <a:pt x="9331756" y="4898782"/>
                  <a:pt x="9337843" y="4893118"/>
                </a:cubicBezTo>
                <a:cubicBezTo>
                  <a:pt x="9343778" y="4899751"/>
                  <a:pt x="9357315" y="4898752"/>
                  <a:pt x="9358920" y="4887423"/>
                </a:cubicBezTo>
                <a:close/>
                <a:moveTo>
                  <a:pt x="9379815" y="4759479"/>
                </a:moveTo>
                <a:lnTo>
                  <a:pt x="9375515" y="4753451"/>
                </a:lnTo>
                <a:cubicBezTo>
                  <a:pt x="9371821" y="4748301"/>
                  <a:pt x="9364371" y="4746908"/>
                  <a:pt x="9359132" y="4750574"/>
                </a:cubicBezTo>
                <a:cubicBezTo>
                  <a:pt x="9353953" y="4754208"/>
                  <a:pt x="9352530" y="4761781"/>
                  <a:pt x="9356255" y="4766960"/>
                </a:cubicBezTo>
                <a:cubicBezTo>
                  <a:pt x="9357679" y="4768959"/>
                  <a:pt x="9359102" y="4770958"/>
                  <a:pt x="9360556" y="4772988"/>
                </a:cubicBezTo>
                <a:cubicBezTo>
                  <a:pt x="9364250" y="4778168"/>
                  <a:pt x="9371699" y="4779561"/>
                  <a:pt x="9376938" y="4775896"/>
                </a:cubicBezTo>
                <a:cubicBezTo>
                  <a:pt x="9382117" y="4772261"/>
                  <a:pt x="9383510" y="4764688"/>
                  <a:pt x="9379815" y="4759479"/>
                </a:cubicBezTo>
                <a:close/>
                <a:moveTo>
                  <a:pt x="9381330" y="4854014"/>
                </a:moveTo>
                <a:cubicBezTo>
                  <a:pt x="9380815" y="4860829"/>
                  <a:pt x="9385903" y="4865584"/>
                  <a:pt x="9392171" y="4866645"/>
                </a:cubicBezTo>
                <a:lnTo>
                  <a:pt x="9397319" y="4867493"/>
                </a:lnTo>
                <a:cubicBezTo>
                  <a:pt x="9403588" y="4868553"/>
                  <a:pt x="9409493" y="4862555"/>
                  <a:pt x="9409947" y="4856649"/>
                </a:cubicBezTo>
                <a:cubicBezTo>
                  <a:pt x="9410463" y="4849834"/>
                  <a:pt x="9405375" y="4845078"/>
                  <a:pt x="9399106" y="4844018"/>
                </a:cubicBezTo>
                <a:lnTo>
                  <a:pt x="9393958" y="4843170"/>
                </a:lnTo>
                <a:cubicBezTo>
                  <a:pt x="9387659" y="4842109"/>
                  <a:pt x="9381784" y="4848077"/>
                  <a:pt x="9381330" y="4854014"/>
                </a:cubicBezTo>
                <a:close/>
                <a:moveTo>
                  <a:pt x="9397834" y="4707138"/>
                </a:moveTo>
                <a:cubicBezTo>
                  <a:pt x="9398894" y="4700868"/>
                  <a:pt x="9394291" y="4694658"/>
                  <a:pt x="9388052" y="4693658"/>
                </a:cubicBezTo>
                <a:cubicBezTo>
                  <a:pt x="9381724" y="4692659"/>
                  <a:pt x="9375636" y="4697172"/>
                  <a:pt x="9374576" y="4703442"/>
                </a:cubicBezTo>
                <a:lnTo>
                  <a:pt x="9373698" y="4708592"/>
                </a:lnTo>
                <a:cubicBezTo>
                  <a:pt x="9372669" y="4714862"/>
                  <a:pt x="9377241" y="4721071"/>
                  <a:pt x="9383480" y="4722040"/>
                </a:cubicBezTo>
                <a:cubicBezTo>
                  <a:pt x="9389809" y="4723070"/>
                  <a:pt x="9395896" y="4718557"/>
                  <a:pt x="9396956" y="4712257"/>
                </a:cubicBezTo>
                <a:lnTo>
                  <a:pt x="9397834" y="4707138"/>
                </a:lnTo>
                <a:close/>
                <a:moveTo>
                  <a:pt x="9407313" y="4650283"/>
                </a:moveTo>
                <a:cubicBezTo>
                  <a:pt x="9407979" y="4643862"/>
                  <a:pt x="9403921" y="4637986"/>
                  <a:pt x="9397440" y="4636895"/>
                </a:cubicBezTo>
                <a:lnTo>
                  <a:pt x="9392292" y="4636017"/>
                </a:lnTo>
                <a:cubicBezTo>
                  <a:pt x="9386235" y="4635017"/>
                  <a:pt x="9379573" y="4639652"/>
                  <a:pt x="9378907" y="4645922"/>
                </a:cubicBezTo>
                <a:cubicBezTo>
                  <a:pt x="9378240" y="4652343"/>
                  <a:pt x="9382299" y="4658219"/>
                  <a:pt x="9388780" y="4659310"/>
                </a:cubicBezTo>
                <a:lnTo>
                  <a:pt x="9393927" y="4660158"/>
                </a:lnTo>
                <a:cubicBezTo>
                  <a:pt x="9399984" y="4661188"/>
                  <a:pt x="9406677" y="4656554"/>
                  <a:pt x="9407313" y="4650283"/>
                </a:cubicBezTo>
                <a:close/>
                <a:moveTo>
                  <a:pt x="9414884" y="4604788"/>
                </a:moveTo>
                <a:cubicBezTo>
                  <a:pt x="9415913" y="4598518"/>
                  <a:pt x="9412582" y="4592157"/>
                  <a:pt x="9406101" y="4590643"/>
                </a:cubicBezTo>
                <a:cubicBezTo>
                  <a:pt x="9400226" y="4589279"/>
                  <a:pt x="9393019" y="4593127"/>
                  <a:pt x="9391959" y="4599427"/>
                </a:cubicBezTo>
                <a:lnTo>
                  <a:pt x="9391111" y="4604576"/>
                </a:lnTo>
                <a:cubicBezTo>
                  <a:pt x="9390051" y="4610846"/>
                  <a:pt x="9393413" y="4617207"/>
                  <a:pt x="9399893" y="4618721"/>
                </a:cubicBezTo>
                <a:cubicBezTo>
                  <a:pt x="9405768" y="4620115"/>
                  <a:pt x="9412975" y="4616237"/>
                  <a:pt x="9414035" y="4609937"/>
                </a:cubicBezTo>
                <a:lnTo>
                  <a:pt x="9414884" y="4604788"/>
                </a:lnTo>
                <a:close/>
                <a:moveTo>
                  <a:pt x="9434689" y="4554598"/>
                </a:moveTo>
                <a:cubicBezTo>
                  <a:pt x="9435991" y="4555385"/>
                  <a:pt x="9437445" y="4555991"/>
                  <a:pt x="9439141" y="4556294"/>
                </a:cubicBezTo>
                <a:cubicBezTo>
                  <a:pt x="9454040" y="4558778"/>
                  <a:pt x="9454706" y="4535242"/>
                  <a:pt x="9439988" y="4532758"/>
                </a:cubicBezTo>
                <a:cubicBezTo>
                  <a:pt x="9435113" y="4531941"/>
                  <a:pt x="9431902" y="4534031"/>
                  <a:pt x="9430147" y="4537151"/>
                </a:cubicBezTo>
                <a:cubicBezTo>
                  <a:pt x="9429419" y="4535484"/>
                  <a:pt x="9428420" y="4534000"/>
                  <a:pt x="9426906" y="4532879"/>
                </a:cubicBezTo>
                <a:cubicBezTo>
                  <a:pt x="9421788" y="4529154"/>
                  <a:pt x="9414399" y="4529548"/>
                  <a:pt x="9410371" y="4534758"/>
                </a:cubicBezTo>
                <a:cubicBezTo>
                  <a:pt x="9410220" y="4534939"/>
                  <a:pt x="9410069" y="4535121"/>
                  <a:pt x="9409917" y="4535333"/>
                </a:cubicBezTo>
                <a:cubicBezTo>
                  <a:pt x="9406677" y="4536242"/>
                  <a:pt x="9403800" y="4538362"/>
                  <a:pt x="9402710" y="4541785"/>
                </a:cubicBezTo>
                <a:cubicBezTo>
                  <a:pt x="9401347" y="4546207"/>
                  <a:pt x="9400469" y="4550448"/>
                  <a:pt x="9402921" y="4554719"/>
                </a:cubicBezTo>
                <a:cubicBezTo>
                  <a:pt x="9404830" y="4558020"/>
                  <a:pt x="9408009" y="4559899"/>
                  <a:pt x="9411431" y="4560443"/>
                </a:cubicBezTo>
                <a:lnTo>
                  <a:pt x="9413309" y="4564381"/>
                </a:lnTo>
                <a:cubicBezTo>
                  <a:pt x="9415944" y="4569954"/>
                  <a:pt x="9423060" y="4573226"/>
                  <a:pt x="9428844" y="4570318"/>
                </a:cubicBezTo>
                <a:cubicBezTo>
                  <a:pt x="9434447" y="4567532"/>
                  <a:pt x="9437626" y="4560747"/>
                  <a:pt x="9434810" y="4554779"/>
                </a:cubicBezTo>
                <a:lnTo>
                  <a:pt x="9434689" y="4554598"/>
                </a:lnTo>
                <a:close/>
                <a:moveTo>
                  <a:pt x="9477721" y="4641409"/>
                </a:moveTo>
                <a:cubicBezTo>
                  <a:pt x="9478660" y="4635260"/>
                  <a:pt x="9474996" y="4628656"/>
                  <a:pt x="9468515" y="4627536"/>
                </a:cubicBezTo>
                <a:lnTo>
                  <a:pt x="9463367" y="4626687"/>
                </a:lnTo>
                <a:cubicBezTo>
                  <a:pt x="9457311" y="4625658"/>
                  <a:pt x="9450497" y="4629474"/>
                  <a:pt x="9449497" y="4635896"/>
                </a:cubicBezTo>
                <a:cubicBezTo>
                  <a:pt x="9449225" y="4637622"/>
                  <a:pt x="9449406" y="4639379"/>
                  <a:pt x="9449830" y="4641045"/>
                </a:cubicBezTo>
                <a:cubicBezTo>
                  <a:pt x="9449588" y="4641772"/>
                  <a:pt x="9449195" y="4642469"/>
                  <a:pt x="9449074" y="4643286"/>
                </a:cubicBezTo>
                <a:lnTo>
                  <a:pt x="9448225" y="4648436"/>
                </a:lnTo>
                <a:cubicBezTo>
                  <a:pt x="9447620" y="4652040"/>
                  <a:pt x="9449467" y="4655614"/>
                  <a:pt x="9452223" y="4658129"/>
                </a:cubicBezTo>
                <a:cubicBezTo>
                  <a:pt x="9447831" y="4659613"/>
                  <a:pt x="9444954" y="4663429"/>
                  <a:pt x="9444138" y="4668427"/>
                </a:cubicBezTo>
                <a:lnTo>
                  <a:pt x="9443289" y="4673576"/>
                </a:lnTo>
                <a:cubicBezTo>
                  <a:pt x="9442260" y="4679665"/>
                  <a:pt x="9448377" y="4685965"/>
                  <a:pt x="9454282" y="4686086"/>
                </a:cubicBezTo>
                <a:cubicBezTo>
                  <a:pt x="9461187" y="4686207"/>
                  <a:pt x="9465669" y="4681634"/>
                  <a:pt x="9466758" y="4675091"/>
                </a:cubicBezTo>
                <a:lnTo>
                  <a:pt x="9467637" y="4669942"/>
                </a:lnTo>
                <a:cubicBezTo>
                  <a:pt x="9468212" y="4666458"/>
                  <a:pt x="9466365" y="4663036"/>
                  <a:pt x="9463639" y="4660612"/>
                </a:cubicBezTo>
                <a:cubicBezTo>
                  <a:pt x="9467879" y="4659189"/>
                  <a:pt x="9470847" y="4655524"/>
                  <a:pt x="9471665" y="4650647"/>
                </a:cubicBezTo>
                <a:lnTo>
                  <a:pt x="9471907" y="4649133"/>
                </a:lnTo>
                <a:cubicBezTo>
                  <a:pt x="9474844" y="4647558"/>
                  <a:pt x="9477176" y="4644922"/>
                  <a:pt x="9477721" y="4641409"/>
                </a:cubicBezTo>
                <a:close/>
                <a:moveTo>
                  <a:pt x="9470938" y="4547086"/>
                </a:moveTo>
                <a:cubicBezTo>
                  <a:pt x="9470665" y="4547782"/>
                  <a:pt x="9470363" y="4548388"/>
                  <a:pt x="9470060" y="4549024"/>
                </a:cubicBezTo>
                <a:cubicBezTo>
                  <a:pt x="9470029" y="4549024"/>
                  <a:pt x="9469999" y="4549024"/>
                  <a:pt x="9469969" y="4549055"/>
                </a:cubicBezTo>
                <a:cubicBezTo>
                  <a:pt x="9469908" y="4549085"/>
                  <a:pt x="9469817" y="4549085"/>
                  <a:pt x="9469756" y="4549115"/>
                </a:cubicBezTo>
                <a:cubicBezTo>
                  <a:pt x="9469635" y="4549115"/>
                  <a:pt x="9469333" y="4549145"/>
                  <a:pt x="9468696" y="4549206"/>
                </a:cubicBezTo>
                <a:cubicBezTo>
                  <a:pt x="9463125" y="4549691"/>
                  <a:pt x="9458763" y="4554052"/>
                  <a:pt x="9458007" y="4559474"/>
                </a:cubicBezTo>
                <a:cubicBezTo>
                  <a:pt x="9457795" y="4559595"/>
                  <a:pt x="9457492" y="4559595"/>
                  <a:pt x="9457280" y="4559747"/>
                </a:cubicBezTo>
                <a:cubicBezTo>
                  <a:pt x="9451375" y="4563533"/>
                  <a:pt x="9451012" y="4570258"/>
                  <a:pt x="9453737" y="4576013"/>
                </a:cubicBezTo>
                <a:lnTo>
                  <a:pt x="9455978" y="4580738"/>
                </a:lnTo>
                <a:cubicBezTo>
                  <a:pt x="9458703" y="4586493"/>
                  <a:pt x="9467365" y="4587401"/>
                  <a:pt x="9472240" y="4584282"/>
                </a:cubicBezTo>
                <a:cubicBezTo>
                  <a:pt x="9477025" y="4581192"/>
                  <a:pt x="9478055" y="4576224"/>
                  <a:pt x="9476874" y="4571378"/>
                </a:cubicBezTo>
                <a:cubicBezTo>
                  <a:pt x="9483626" y="4569258"/>
                  <a:pt x="9489319" y="4564715"/>
                  <a:pt x="9491985" y="4557657"/>
                </a:cubicBezTo>
                <a:cubicBezTo>
                  <a:pt x="9494165" y="4551932"/>
                  <a:pt x="9492984" y="4544662"/>
                  <a:pt x="9486776" y="4541876"/>
                </a:cubicBezTo>
                <a:cubicBezTo>
                  <a:pt x="9481416" y="4539513"/>
                  <a:pt x="9473269" y="4540937"/>
                  <a:pt x="9470938" y="4547086"/>
                </a:cubicBezTo>
                <a:close/>
                <a:moveTo>
                  <a:pt x="9502069" y="4541209"/>
                </a:moveTo>
                <a:cubicBezTo>
                  <a:pt x="9515757" y="4534697"/>
                  <a:pt x="9505824" y="4513343"/>
                  <a:pt x="9492136" y="4519855"/>
                </a:cubicBezTo>
                <a:cubicBezTo>
                  <a:pt x="9478448" y="4526398"/>
                  <a:pt x="9488381" y="4547722"/>
                  <a:pt x="9502069" y="4541209"/>
                </a:cubicBezTo>
                <a:close/>
                <a:moveTo>
                  <a:pt x="9499313" y="4580283"/>
                </a:moveTo>
                <a:cubicBezTo>
                  <a:pt x="9492984" y="4583312"/>
                  <a:pt x="9491318" y="4589825"/>
                  <a:pt x="9492651" y="4595247"/>
                </a:cubicBezTo>
                <a:cubicBezTo>
                  <a:pt x="9491530" y="4594671"/>
                  <a:pt x="9490410" y="4594096"/>
                  <a:pt x="9488987" y="4593853"/>
                </a:cubicBezTo>
                <a:cubicBezTo>
                  <a:pt x="9474057" y="4591369"/>
                  <a:pt x="9471513" y="4614753"/>
                  <a:pt x="9486442" y="4617237"/>
                </a:cubicBezTo>
                <a:cubicBezTo>
                  <a:pt x="9495770" y="4618812"/>
                  <a:pt x="9500282" y="4610240"/>
                  <a:pt x="9498677" y="4603001"/>
                </a:cubicBezTo>
                <a:cubicBezTo>
                  <a:pt x="9500919" y="4603940"/>
                  <a:pt x="9503583" y="4604122"/>
                  <a:pt x="9506672" y="4602637"/>
                </a:cubicBezTo>
                <a:cubicBezTo>
                  <a:pt x="9520117" y="4596246"/>
                  <a:pt x="9512971" y="4573771"/>
                  <a:pt x="9499313" y="4580283"/>
                </a:cubicBezTo>
                <a:close/>
                <a:moveTo>
                  <a:pt x="9553853" y="4452187"/>
                </a:moveTo>
                <a:lnTo>
                  <a:pt x="9551612" y="4447462"/>
                </a:lnTo>
                <a:cubicBezTo>
                  <a:pt x="9549069" y="4442101"/>
                  <a:pt x="9543345" y="4439072"/>
                  <a:pt x="9537561" y="4440677"/>
                </a:cubicBezTo>
                <a:cubicBezTo>
                  <a:pt x="9537227" y="4439072"/>
                  <a:pt x="9536622" y="4437557"/>
                  <a:pt x="9535623" y="4436224"/>
                </a:cubicBezTo>
                <a:cubicBezTo>
                  <a:pt x="9531777" y="4431015"/>
                  <a:pt x="9524357" y="4430045"/>
                  <a:pt x="9519179" y="4433741"/>
                </a:cubicBezTo>
                <a:cubicBezTo>
                  <a:pt x="9517180" y="4435164"/>
                  <a:pt x="9515181" y="4436618"/>
                  <a:pt x="9513153" y="4438042"/>
                </a:cubicBezTo>
                <a:cubicBezTo>
                  <a:pt x="9507974" y="4441737"/>
                  <a:pt x="9506944" y="4449461"/>
                  <a:pt x="9510700" y="4454489"/>
                </a:cubicBezTo>
                <a:cubicBezTo>
                  <a:pt x="9514545" y="4459699"/>
                  <a:pt x="9521965" y="4460669"/>
                  <a:pt x="9527144" y="4456973"/>
                </a:cubicBezTo>
                <a:lnTo>
                  <a:pt x="9529566" y="4455247"/>
                </a:lnTo>
                <a:cubicBezTo>
                  <a:pt x="9529657" y="4455549"/>
                  <a:pt x="9529597" y="4455883"/>
                  <a:pt x="9529748" y="4456185"/>
                </a:cubicBezTo>
                <a:lnTo>
                  <a:pt x="9531989" y="4460911"/>
                </a:lnTo>
                <a:cubicBezTo>
                  <a:pt x="9534715" y="4466635"/>
                  <a:pt x="9541104" y="4469937"/>
                  <a:pt x="9547281" y="4467484"/>
                </a:cubicBezTo>
                <a:cubicBezTo>
                  <a:pt x="9552914" y="4465242"/>
                  <a:pt x="9556609" y="4457942"/>
                  <a:pt x="9553853" y="4452187"/>
                </a:cubicBezTo>
                <a:close/>
                <a:moveTo>
                  <a:pt x="9569994" y="4406813"/>
                </a:moveTo>
                <a:cubicBezTo>
                  <a:pt x="9555125" y="4404329"/>
                  <a:pt x="9549886" y="4427289"/>
                  <a:pt x="9564877" y="4429773"/>
                </a:cubicBezTo>
                <a:cubicBezTo>
                  <a:pt x="9579746" y="4432257"/>
                  <a:pt x="9584985" y="4409297"/>
                  <a:pt x="9569994" y="4406813"/>
                </a:cubicBezTo>
                <a:close/>
                <a:moveTo>
                  <a:pt x="9573658" y="4357925"/>
                </a:moveTo>
                <a:cubicBezTo>
                  <a:pt x="9571933" y="4358107"/>
                  <a:pt x="9570206" y="4357834"/>
                  <a:pt x="9568511" y="4358743"/>
                </a:cubicBezTo>
                <a:lnTo>
                  <a:pt x="9563817" y="4361287"/>
                </a:lnTo>
                <a:cubicBezTo>
                  <a:pt x="9558305" y="4364286"/>
                  <a:pt x="9556519" y="4372737"/>
                  <a:pt x="9560031" y="4377826"/>
                </a:cubicBezTo>
                <a:cubicBezTo>
                  <a:pt x="9563938" y="4383459"/>
                  <a:pt x="9570660" y="4384822"/>
                  <a:pt x="9576596" y="4381612"/>
                </a:cubicBezTo>
                <a:lnTo>
                  <a:pt x="9581290" y="4379068"/>
                </a:lnTo>
                <a:cubicBezTo>
                  <a:pt x="9586287" y="4376341"/>
                  <a:pt x="9587983" y="4369283"/>
                  <a:pt x="9585711" y="4364165"/>
                </a:cubicBezTo>
                <a:cubicBezTo>
                  <a:pt x="9591919" y="4365134"/>
                  <a:pt x="9598218" y="4362892"/>
                  <a:pt x="9600217" y="4356320"/>
                </a:cubicBezTo>
                <a:cubicBezTo>
                  <a:pt x="9601882" y="4350837"/>
                  <a:pt x="9598642" y="4342689"/>
                  <a:pt x="9592343" y="4341659"/>
                </a:cubicBezTo>
                <a:lnTo>
                  <a:pt x="9587195" y="4340811"/>
                </a:lnTo>
                <a:cubicBezTo>
                  <a:pt x="9580927" y="4339751"/>
                  <a:pt x="9574537" y="4342053"/>
                  <a:pt x="9572538" y="4348687"/>
                </a:cubicBezTo>
                <a:cubicBezTo>
                  <a:pt x="9571660" y="4351504"/>
                  <a:pt x="9572144" y="4355017"/>
                  <a:pt x="9573658" y="4357925"/>
                </a:cubicBezTo>
                <a:close/>
                <a:moveTo>
                  <a:pt x="9549553" y="4320456"/>
                </a:moveTo>
                <a:lnTo>
                  <a:pt x="9544859" y="4323000"/>
                </a:lnTo>
                <a:cubicBezTo>
                  <a:pt x="9540650" y="4325303"/>
                  <a:pt x="9537894" y="4329513"/>
                  <a:pt x="9537864" y="4334056"/>
                </a:cubicBezTo>
                <a:cubicBezTo>
                  <a:pt x="9535593" y="4334087"/>
                  <a:pt x="9533351" y="4334511"/>
                  <a:pt x="9531504" y="4335692"/>
                </a:cubicBezTo>
                <a:cubicBezTo>
                  <a:pt x="9530868" y="4336086"/>
                  <a:pt x="9530535" y="4336692"/>
                  <a:pt x="9529990" y="4337176"/>
                </a:cubicBezTo>
                <a:cubicBezTo>
                  <a:pt x="9525296" y="4337813"/>
                  <a:pt x="9521087" y="4340902"/>
                  <a:pt x="9519936" y="4345779"/>
                </a:cubicBezTo>
                <a:cubicBezTo>
                  <a:pt x="9518876" y="4345688"/>
                  <a:pt x="9517786" y="4345748"/>
                  <a:pt x="9516696" y="4345961"/>
                </a:cubicBezTo>
                <a:cubicBezTo>
                  <a:pt x="9518300" y="4340387"/>
                  <a:pt x="9516272" y="4334269"/>
                  <a:pt x="9508913" y="4333027"/>
                </a:cubicBezTo>
                <a:cubicBezTo>
                  <a:pt x="9498102" y="4331209"/>
                  <a:pt x="9491560" y="4342780"/>
                  <a:pt x="9494619" y="4350080"/>
                </a:cubicBezTo>
                <a:cubicBezTo>
                  <a:pt x="9488441" y="4352291"/>
                  <a:pt x="9482476" y="4355774"/>
                  <a:pt x="9480840" y="4361136"/>
                </a:cubicBezTo>
                <a:cubicBezTo>
                  <a:pt x="9478508" y="4368739"/>
                  <a:pt x="9479144" y="4379522"/>
                  <a:pt x="9484596" y="4385701"/>
                </a:cubicBezTo>
                <a:cubicBezTo>
                  <a:pt x="9482597" y="4387428"/>
                  <a:pt x="9481506" y="4389881"/>
                  <a:pt x="9480961" y="4392516"/>
                </a:cubicBezTo>
                <a:cubicBezTo>
                  <a:pt x="9476782" y="4393364"/>
                  <a:pt x="9473300" y="4396424"/>
                  <a:pt x="9471786" y="4400664"/>
                </a:cubicBezTo>
                <a:lnTo>
                  <a:pt x="9469303" y="4407631"/>
                </a:lnTo>
                <a:cubicBezTo>
                  <a:pt x="9467970" y="4411387"/>
                  <a:pt x="9469303" y="4415355"/>
                  <a:pt x="9471846" y="4418323"/>
                </a:cubicBezTo>
                <a:cubicBezTo>
                  <a:pt x="9469878" y="4418989"/>
                  <a:pt x="9468333" y="4420201"/>
                  <a:pt x="9467092" y="4421715"/>
                </a:cubicBezTo>
                <a:cubicBezTo>
                  <a:pt x="9462731" y="4418687"/>
                  <a:pt x="9456825" y="4418354"/>
                  <a:pt x="9452646" y="4423866"/>
                </a:cubicBezTo>
                <a:cubicBezTo>
                  <a:pt x="9447741" y="4430288"/>
                  <a:pt x="9441018" y="4436800"/>
                  <a:pt x="9439504" y="4445069"/>
                </a:cubicBezTo>
                <a:cubicBezTo>
                  <a:pt x="9439292" y="4446190"/>
                  <a:pt x="9439231" y="4447250"/>
                  <a:pt x="9439201" y="4448280"/>
                </a:cubicBezTo>
                <a:lnTo>
                  <a:pt x="9438050" y="4451521"/>
                </a:lnTo>
                <a:cubicBezTo>
                  <a:pt x="9435930" y="4457518"/>
                  <a:pt x="9440291" y="4464394"/>
                  <a:pt x="9446136" y="4466060"/>
                </a:cubicBezTo>
                <a:cubicBezTo>
                  <a:pt x="9446621" y="4466181"/>
                  <a:pt x="9447075" y="4466242"/>
                  <a:pt x="9447529" y="4466302"/>
                </a:cubicBezTo>
                <a:cubicBezTo>
                  <a:pt x="9448740" y="4467544"/>
                  <a:pt x="9450012" y="4468726"/>
                  <a:pt x="9451315" y="4469846"/>
                </a:cubicBezTo>
                <a:cubicBezTo>
                  <a:pt x="9452980" y="4471240"/>
                  <a:pt x="9455130" y="4472057"/>
                  <a:pt x="9457340" y="4472421"/>
                </a:cubicBezTo>
                <a:cubicBezTo>
                  <a:pt x="9458371" y="4473633"/>
                  <a:pt x="9459521" y="4474632"/>
                  <a:pt x="9460853" y="4475117"/>
                </a:cubicBezTo>
                <a:cubicBezTo>
                  <a:pt x="9465426" y="4476752"/>
                  <a:pt x="9469575" y="4477964"/>
                  <a:pt x="9474421" y="4476964"/>
                </a:cubicBezTo>
                <a:cubicBezTo>
                  <a:pt x="9476570" y="4476510"/>
                  <a:pt x="9478055" y="4475965"/>
                  <a:pt x="9480023" y="4474844"/>
                </a:cubicBezTo>
                <a:cubicBezTo>
                  <a:pt x="9473572" y="4480387"/>
                  <a:pt x="9474996" y="4494260"/>
                  <a:pt x="9486261" y="4496138"/>
                </a:cubicBezTo>
                <a:cubicBezTo>
                  <a:pt x="9487473" y="4496320"/>
                  <a:pt x="9488441" y="4496138"/>
                  <a:pt x="9489471" y="4496017"/>
                </a:cubicBezTo>
                <a:cubicBezTo>
                  <a:pt x="9486534" y="4504650"/>
                  <a:pt x="9493832" y="4516038"/>
                  <a:pt x="9504159" y="4511101"/>
                </a:cubicBezTo>
                <a:cubicBezTo>
                  <a:pt x="9516969" y="4504983"/>
                  <a:pt x="9510185" y="4485446"/>
                  <a:pt x="9497950" y="4488565"/>
                </a:cubicBezTo>
                <a:cubicBezTo>
                  <a:pt x="9499737" y="4482235"/>
                  <a:pt x="9496951" y="4474087"/>
                  <a:pt x="9488502" y="4472693"/>
                </a:cubicBezTo>
                <a:cubicBezTo>
                  <a:pt x="9487715" y="4472572"/>
                  <a:pt x="9487139" y="4472754"/>
                  <a:pt x="9486413" y="4472754"/>
                </a:cubicBezTo>
                <a:cubicBezTo>
                  <a:pt x="9489834" y="4471391"/>
                  <a:pt x="9492590" y="4468817"/>
                  <a:pt x="9493408" y="4464667"/>
                </a:cubicBezTo>
                <a:cubicBezTo>
                  <a:pt x="9494044" y="4461456"/>
                  <a:pt x="9493045" y="4457670"/>
                  <a:pt x="9490925" y="4454853"/>
                </a:cubicBezTo>
                <a:cubicBezTo>
                  <a:pt x="9491318" y="4453429"/>
                  <a:pt x="9491439" y="4451975"/>
                  <a:pt x="9491500" y="4450370"/>
                </a:cubicBezTo>
                <a:cubicBezTo>
                  <a:pt x="9491591" y="4449825"/>
                  <a:pt x="9491681" y="4449279"/>
                  <a:pt x="9491803" y="4448734"/>
                </a:cubicBezTo>
                <a:cubicBezTo>
                  <a:pt x="9492499" y="4446675"/>
                  <a:pt x="9492954" y="4444493"/>
                  <a:pt x="9493650" y="4442434"/>
                </a:cubicBezTo>
                <a:cubicBezTo>
                  <a:pt x="9495679" y="4436316"/>
                  <a:pt x="9491712" y="4431651"/>
                  <a:pt x="9486564" y="4429742"/>
                </a:cubicBezTo>
                <a:cubicBezTo>
                  <a:pt x="9486776" y="4426835"/>
                  <a:pt x="9485989" y="4424048"/>
                  <a:pt x="9484172" y="4421776"/>
                </a:cubicBezTo>
                <a:cubicBezTo>
                  <a:pt x="9487623" y="4420534"/>
                  <a:pt x="9490500" y="4417839"/>
                  <a:pt x="9491803" y="4414143"/>
                </a:cubicBezTo>
                <a:cubicBezTo>
                  <a:pt x="9492620" y="4411811"/>
                  <a:pt x="9493438" y="4409509"/>
                  <a:pt x="9494286" y="4407176"/>
                </a:cubicBezTo>
                <a:cubicBezTo>
                  <a:pt x="9494407" y="4406874"/>
                  <a:pt x="9494316" y="4406540"/>
                  <a:pt x="9494377" y="4406237"/>
                </a:cubicBezTo>
                <a:cubicBezTo>
                  <a:pt x="9500525" y="4404784"/>
                  <a:pt x="9503765" y="4398544"/>
                  <a:pt x="9502886" y="4392728"/>
                </a:cubicBezTo>
                <a:cubicBezTo>
                  <a:pt x="9503038" y="4392728"/>
                  <a:pt x="9503220" y="4392789"/>
                  <a:pt x="9503371" y="4392789"/>
                </a:cubicBezTo>
                <a:cubicBezTo>
                  <a:pt x="9504946" y="4396393"/>
                  <a:pt x="9508186" y="4399089"/>
                  <a:pt x="9512486" y="4399786"/>
                </a:cubicBezTo>
                <a:lnTo>
                  <a:pt x="9522813" y="4401512"/>
                </a:lnTo>
                <a:cubicBezTo>
                  <a:pt x="9523782" y="4401663"/>
                  <a:pt x="9524782" y="4401452"/>
                  <a:pt x="9525750" y="4401331"/>
                </a:cubicBezTo>
                <a:cubicBezTo>
                  <a:pt x="9529293" y="4403845"/>
                  <a:pt x="9533957" y="4404784"/>
                  <a:pt x="9537955" y="4402542"/>
                </a:cubicBezTo>
                <a:cubicBezTo>
                  <a:pt x="9543466" y="4399452"/>
                  <a:pt x="9546525" y="4392334"/>
                  <a:pt x="9543315" y="4386428"/>
                </a:cubicBezTo>
                <a:lnTo>
                  <a:pt x="9540771" y="4381733"/>
                </a:lnTo>
                <a:cubicBezTo>
                  <a:pt x="9540407" y="4381036"/>
                  <a:pt x="9539772" y="4380491"/>
                  <a:pt x="9539257" y="4379885"/>
                </a:cubicBezTo>
                <a:cubicBezTo>
                  <a:pt x="9539862" y="4378825"/>
                  <a:pt x="9540832" y="4378159"/>
                  <a:pt x="9541256" y="4376947"/>
                </a:cubicBezTo>
                <a:cubicBezTo>
                  <a:pt x="9543133" y="4371707"/>
                  <a:pt x="9542376" y="4366649"/>
                  <a:pt x="9540286" y="4362135"/>
                </a:cubicBezTo>
                <a:cubicBezTo>
                  <a:pt x="9542679" y="4362135"/>
                  <a:pt x="9545041" y="4361742"/>
                  <a:pt x="9546979" y="4360500"/>
                </a:cubicBezTo>
                <a:cubicBezTo>
                  <a:pt x="9549856" y="4358622"/>
                  <a:pt x="9551218" y="4355926"/>
                  <a:pt x="9551733" y="4352958"/>
                </a:cubicBezTo>
                <a:cubicBezTo>
                  <a:pt x="9552248" y="4353048"/>
                  <a:pt x="9552703" y="4353442"/>
                  <a:pt x="9553187" y="4353442"/>
                </a:cubicBezTo>
                <a:cubicBezTo>
                  <a:pt x="9560212" y="4353684"/>
                  <a:pt x="9564270" y="4348353"/>
                  <a:pt x="9565330" y="4342053"/>
                </a:cubicBezTo>
                <a:lnTo>
                  <a:pt x="9566179" y="4336904"/>
                </a:lnTo>
                <a:cubicBezTo>
                  <a:pt x="9566360" y="4335844"/>
                  <a:pt x="9566058" y="4334875"/>
                  <a:pt x="9565815" y="4333844"/>
                </a:cubicBezTo>
                <a:cubicBezTo>
                  <a:pt x="9566421" y="4331452"/>
                  <a:pt x="9566451" y="4328907"/>
                  <a:pt x="9565300" y="4326363"/>
                </a:cubicBezTo>
                <a:cubicBezTo>
                  <a:pt x="9562908" y="4320850"/>
                  <a:pt x="9555276" y="4317367"/>
                  <a:pt x="9549553" y="4320456"/>
                </a:cubicBezTo>
                <a:close/>
                <a:moveTo>
                  <a:pt x="9568359" y="4177609"/>
                </a:moveTo>
                <a:lnTo>
                  <a:pt x="9574386" y="4173308"/>
                </a:lnTo>
                <a:cubicBezTo>
                  <a:pt x="9579564" y="4169612"/>
                  <a:pt x="9580745" y="4162010"/>
                  <a:pt x="9577050" y="4156891"/>
                </a:cubicBezTo>
                <a:cubicBezTo>
                  <a:pt x="9573295" y="4151711"/>
                  <a:pt x="9565815" y="4150529"/>
                  <a:pt x="9560637" y="4154225"/>
                </a:cubicBezTo>
                <a:lnTo>
                  <a:pt x="9554610" y="4158526"/>
                </a:lnTo>
                <a:cubicBezTo>
                  <a:pt x="9553914" y="4159041"/>
                  <a:pt x="9553460" y="4159738"/>
                  <a:pt x="9552914" y="4160374"/>
                </a:cubicBezTo>
                <a:cubicBezTo>
                  <a:pt x="9552672" y="4158557"/>
                  <a:pt x="9552218" y="4156769"/>
                  <a:pt x="9551309" y="4155103"/>
                </a:cubicBezTo>
                <a:lnTo>
                  <a:pt x="9548766" y="4150408"/>
                </a:lnTo>
                <a:cubicBezTo>
                  <a:pt x="9545677" y="4144714"/>
                  <a:pt x="9537167" y="4143714"/>
                  <a:pt x="9532110" y="4147076"/>
                </a:cubicBezTo>
                <a:cubicBezTo>
                  <a:pt x="9526295" y="4150923"/>
                  <a:pt x="9525690" y="4158011"/>
                  <a:pt x="9528779" y="4163736"/>
                </a:cubicBezTo>
                <a:lnTo>
                  <a:pt x="9531323" y="4168431"/>
                </a:lnTo>
                <a:cubicBezTo>
                  <a:pt x="9534411" y="4174126"/>
                  <a:pt x="9542921" y="4175125"/>
                  <a:pt x="9547978" y="4171763"/>
                </a:cubicBezTo>
                <a:cubicBezTo>
                  <a:pt x="9548856" y="4171157"/>
                  <a:pt x="9549401" y="4170400"/>
                  <a:pt x="9550068" y="4169673"/>
                </a:cubicBezTo>
                <a:cubicBezTo>
                  <a:pt x="9550310" y="4171551"/>
                  <a:pt x="9550825" y="4173368"/>
                  <a:pt x="9551975" y="4174943"/>
                </a:cubicBezTo>
                <a:cubicBezTo>
                  <a:pt x="9555670" y="4180153"/>
                  <a:pt x="9563181" y="4181304"/>
                  <a:pt x="9568359" y="4177609"/>
                </a:cubicBezTo>
                <a:close/>
                <a:moveTo>
                  <a:pt x="9582137" y="4223105"/>
                </a:moveTo>
                <a:cubicBezTo>
                  <a:pt x="9574779" y="4209535"/>
                  <a:pt x="9555125" y="4223407"/>
                  <a:pt x="9562454" y="4236856"/>
                </a:cubicBezTo>
                <a:cubicBezTo>
                  <a:pt x="9569813" y="4250396"/>
                  <a:pt x="9589436" y="4236553"/>
                  <a:pt x="9582137" y="4223105"/>
                </a:cubicBezTo>
                <a:close/>
                <a:moveTo>
                  <a:pt x="9608333" y="4219318"/>
                </a:moveTo>
                <a:cubicBezTo>
                  <a:pt x="9613965" y="4215259"/>
                  <a:pt x="9615025" y="4208596"/>
                  <a:pt x="9611815" y="4202689"/>
                </a:cubicBezTo>
                <a:lnTo>
                  <a:pt x="9609271" y="4197994"/>
                </a:lnTo>
                <a:cubicBezTo>
                  <a:pt x="9606273" y="4192451"/>
                  <a:pt x="9597613" y="4190936"/>
                  <a:pt x="9592646" y="4194511"/>
                </a:cubicBezTo>
                <a:cubicBezTo>
                  <a:pt x="9587013" y="4198570"/>
                  <a:pt x="9585953" y="4205233"/>
                  <a:pt x="9589163" y="4211140"/>
                </a:cubicBezTo>
                <a:lnTo>
                  <a:pt x="9591707" y="4215835"/>
                </a:lnTo>
                <a:cubicBezTo>
                  <a:pt x="9594705" y="4221378"/>
                  <a:pt x="9603367" y="4222892"/>
                  <a:pt x="9608333" y="4219318"/>
                </a:cubicBezTo>
                <a:close/>
                <a:moveTo>
                  <a:pt x="9637314" y="4212776"/>
                </a:moveTo>
                <a:cubicBezTo>
                  <a:pt x="9633529" y="4207142"/>
                  <a:pt x="9626715" y="4205566"/>
                  <a:pt x="9620809" y="4208808"/>
                </a:cubicBezTo>
                <a:lnTo>
                  <a:pt x="9616115" y="4211352"/>
                </a:lnTo>
                <a:cubicBezTo>
                  <a:pt x="9610573" y="4214351"/>
                  <a:pt x="9608635" y="4222680"/>
                  <a:pt x="9612148" y="4227860"/>
                </a:cubicBezTo>
                <a:cubicBezTo>
                  <a:pt x="9615933" y="4233494"/>
                  <a:pt x="9622747" y="4235069"/>
                  <a:pt x="9628653" y="4231858"/>
                </a:cubicBezTo>
                <a:lnTo>
                  <a:pt x="9633347" y="4229314"/>
                </a:lnTo>
                <a:cubicBezTo>
                  <a:pt x="9638858" y="4226285"/>
                  <a:pt x="9640827" y="4217985"/>
                  <a:pt x="9637314" y="4212776"/>
                </a:cubicBezTo>
                <a:close/>
                <a:moveTo>
                  <a:pt x="9642099" y="4113091"/>
                </a:moveTo>
                <a:cubicBezTo>
                  <a:pt x="9638313" y="4107457"/>
                  <a:pt x="9631499" y="4105882"/>
                  <a:pt x="9625594" y="4109123"/>
                </a:cubicBezTo>
                <a:lnTo>
                  <a:pt x="9620900" y="4111668"/>
                </a:lnTo>
                <a:cubicBezTo>
                  <a:pt x="9615389" y="4114666"/>
                  <a:pt x="9613421" y="4122996"/>
                  <a:pt x="9616933" y="4128176"/>
                </a:cubicBezTo>
                <a:cubicBezTo>
                  <a:pt x="9620719" y="4133810"/>
                  <a:pt x="9627502" y="4135384"/>
                  <a:pt x="9633437" y="4132144"/>
                </a:cubicBezTo>
                <a:lnTo>
                  <a:pt x="9638131" y="4129599"/>
                </a:lnTo>
                <a:cubicBezTo>
                  <a:pt x="9643643" y="4126601"/>
                  <a:pt x="9645581" y="4118271"/>
                  <a:pt x="9642099" y="4113091"/>
                </a:cubicBezTo>
                <a:close/>
                <a:moveTo>
                  <a:pt x="9651698" y="4030157"/>
                </a:moveTo>
                <a:cubicBezTo>
                  <a:pt x="9648670" y="4024645"/>
                  <a:pt x="9641523" y="4021464"/>
                  <a:pt x="9635618" y="4024675"/>
                </a:cubicBezTo>
                <a:lnTo>
                  <a:pt x="9626231" y="4029763"/>
                </a:lnTo>
                <a:cubicBezTo>
                  <a:pt x="9620719" y="4032763"/>
                  <a:pt x="9617539" y="4040002"/>
                  <a:pt x="9620749" y="4045848"/>
                </a:cubicBezTo>
                <a:cubicBezTo>
                  <a:pt x="9623777" y="4051361"/>
                  <a:pt x="9630924" y="4054541"/>
                  <a:pt x="9636829" y="4051330"/>
                </a:cubicBezTo>
                <a:lnTo>
                  <a:pt x="9646217" y="4046241"/>
                </a:lnTo>
                <a:cubicBezTo>
                  <a:pt x="9651728" y="4043243"/>
                  <a:pt x="9654908" y="4036003"/>
                  <a:pt x="9651698" y="4030157"/>
                </a:cubicBezTo>
                <a:close/>
                <a:moveTo>
                  <a:pt x="9663357" y="3649746"/>
                </a:moveTo>
                <a:cubicBezTo>
                  <a:pt x="9669050" y="3651594"/>
                  <a:pt x="9674441" y="3650291"/>
                  <a:pt x="9679741" y="3647959"/>
                </a:cubicBezTo>
                <a:cubicBezTo>
                  <a:pt x="9685524" y="3645445"/>
                  <a:pt x="9687402" y="3637448"/>
                  <a:pt x="9684585" y="3632178"/>
                </a:cubicBezTo>
                <a:cubicBezTo>
                  <a:pt x="9682012" y="3627301"/>
                  <a:pt x="9676924" y="3625605"/>
                  <a:pt x="9671958" y="3626483"/>
                </a:cubicBezTo>
                <a:cubicBezTo>
                  <a:pt x="9669263" y="3623273"/>
                  <a:pt x="9665235" y="3621455"/>
                  <a:pt x="9660632" y="3622516"/>
                </a:cubicBezTo>
                <a:cubicBezTo>
                  <a:pt x="9654939" y="3623818"/>
                  <a:pt x="9649881" y="3630512"/>
                  <a:pt x="9651880" y="3636540"/>
                </a:cubicBezTo>
                <a:cubicBezTo>
                  <a:pt x="9653818" y="3642416"/>
                  <a:pt x="9657150" y="3647747"/>
                  <a:pt x="9663357" y="3649746"/>
                </a:cubicBezTo>
                <a:close/>
                <a:moveTo>
                  <a:pt x="9660117" y="3872407"/>
                </a:moveTo>
                <a:cubicBezTo>
                  <a:pt x="9667476" y="3885917"/>
                  <a:pt x="9689189" y="3875709"/>
                  <a:pt x="9681800" y="3862109"/>
                </a:cubicBezTo>
                <a:cubicBezTo>
                  <a:pt x="9674471" y="3848569"/>
                  <a:pt x="9652728" y="3858777"/>
                  <a:pt x="9660117" y="3872407"/>
                </a:cubicBezTo>
                <a:close/>
                <a:moveTo>
                  <a:pt x="9669202" y="3789746"/>
                </a:moveTo>
                <a:cubicBezTo>
                  <a:pt x="9673048" y="3804770"/>
                  <a:pt x="9695821" y="3797107"/>
                  <a:pt x="9692006" y="3782204"/>
                </a:cubicBezTo>
                <a:cubicBezTo>
                  <a:pt x="9688190" y="3767211"/>
                  <a:pt x="9665416" y="3774844"/>
                  <a:pt x="9669202" y="3789746"/>
                </a:cubicBezTo>
                <a:close/>
                <a:moveTo>
                  <a:pt x="9691188" y="3890763"/>
                </a:moveTo>
                <a:cubicBezTo>
                  <a:pt x="9687402" y="3884312"/>
                  <a:pt x="9680861" y="3880616"/>
                  <a:pt x="9673653" y="3879253"/>
                </a:cubicBezTo>
                <a:cubicBezTo>
                  <a:pt x="9667476" y="3878102"/>
                  <a:pt x="9660632" y="3882918"/>
                  <a:pt x="9659905" y="3889249"/>
                </a:cubicBezTo>
                <a:cubicBezTo>
                  <a:pt x="9659148" y="3895882"/>
                  <a:pt x="9663267" y="3901758"/>
                  <a:pt x="9669899" y="3903000"/>
                </a:cubicBezTo>
                <a:cubicBezTo>
                  <a:pt x="9670262" y="3903061"/>
                  <a:pt x="9670292" y="3903061"/>
                  <a:pt x="9670474" y="3903091"/>
                </a:cubicBezTo>
                <a:cubicBezTo>
                  <a:pt x="9670595" y="3903152"/>
                  <a:pt x="9670595" y="3903152"/>
                  <a:pt x="9670686" y="3903182"/>
                </a:cubicBezTo>
                <a:cubicBezTo>
                  <a:pt x="9670686" y="3903182"/>
                  <a:pt x="9670686" y="3903182"/>
                  <a:pt x="9670686" y="3903182"/>
                </a:cubicBezTo>
                <a:cubicBezTo>
                  <a:pt x="9671140" y="3903788"/>
                  <a:pt x="9671564" y="3904424"/>
                  <a:pt x="9671927" y="3905090"/>
                </a:cubicBezTo>
                <a:cubicBezTo>
                  <a:pt x="9675198" y="3910694"/>
                  <a:pt x="9683950" y="3911118"/>
                  <a:pt x="9688735" y="3907544"/>
                </a:cubicBezTo>
                <a:cubicBezTo>
                  <a:pt x="9694428" y="3903333"/>
                  <a:pt x="9694489" y="3896367"/>
                  <a:pt x="9691188" y="3890763"/>
                </a:cubicBezTo>
                <a:close/>
                <a:moveTo>
                  <a:pt x="9725681" y="3698786"/>
                </a:moveTo>
                <a:cubicBezTo>
                  <a:pt x="9724651" y="3694787"/>
                  <a:pt x="9722016" y="3692334"/>
                  <a:pt x="9719018" y="3690819"/>
                </a:cubicBezTo>
                <a:cubicBezTo>
                  <a:pt x="9717352" y="3686397"/>
                  <a:pt x="9713597" y="3684458"/>
                  <a:pt x="9709479" y="3684549"/>
                </a:cubicBezTo>
                <a:cubicBezTo>
                  <a:pt x="9710084" y="3681793"/>
                  <a:pt x="9709903" y="3678885"/>
                  <a:pt x="9708419" y="3676038"/>
                </a:cubicBezTo>
                <a:cubicBezTo>
                  <a:pt x="9704906" y="3669344"/>
                  <a:pt x="9699849" y="3661832"/>
                  <a:pt x="9692308" y="3659409"/>
                </a:cubicBezTo>
                <a:cubicBezTo>
                  <a:pt x="9691430" y="3658863"/>
                  <a:pt x="9690552" y="3658409"/>
                  <a:pt x="9689582" y="3658046"/>
                </a:cubicBezTo>
                <a:cubicBezTo>
                  <a:pt x="9684889" y="3656228"/>
                  <a:pt x="9679649" y="3657197"/>
                  <a:pt x="9676137" y="3660984"/>
                </a:cubicBezTo>
                <a:cubicBezTo>
                  <a:pt x="9672624" y="3664740"/>
                  <a:pt x="9672836" y="3668920"/>
                  <a:pt x="9673502" y="3673615"/>
                </a:cubicBezTo>
                <a:cubicBezTo>
                  <a:pt x="9672987" y="3669919"/>
                  <a:pt x="9673472" y="3674039"/>
                  <a:pt x="9673502" y="3674766"/>
                </a:cubicBezTo>
                <a:cubicBezTo>
                  <a:pt x="9673563" y="3675735"/>
                  <a:pt x="9673502" y="3676704"/>
                  <a:pt x="9673532" y="3677673"/>
                </a:cubicBezTo>
                <a:cubicBezTo>
                  <a:pt x="9673532" y="3677825"/>
                  <a:pt x="9673532" y="3677916"/>
                  <a:pt x="9673502" y="3678037"/>
                </a:cubicBezTo>
                <a:cubicBezTo>
                  <a:pt x="9673442" y="3678340"/>
                  <a:pt x="9673381" y="3678673"/>
                  <a:pt x="9673321" y="3678946"/>
                </a:cubicBezTo>
                <a:cubicBezTo>
                  <a:pt x="9669474" y="3683580"/>
                  <a:pt x="9670081" y="3691001"/>
                  <a:pt x="9674410" y="3695060"/>
                </a:cubicBezTo>
                <a:cubicBezTo>
                  <a:pt x="9679317" y="3699694"/>
                  <a:pt x="9686705" y="3699058"/>
                  <a:pt x="9691399" y="3694515"/>
                </a:cubicBezTo>
                <a:cubicBezTo>
                  <a:pt x="9691885" y="3694030"/>
                  <a:pt x="9692217" y="3693485"/>
                  <a:pt x="9692641" y="3692970"/>
                </a:cubicBezTo>
                <a:cubicBezTo>
                  <a:pt x="9694095" y="3693697"/>
                  <a:pt x="9695730" y="3693970"/>
                  <a:pt x="9697366" y="3694121"/>
                </a:cubicBezTo>
                <a:cubicBezTo>
                  <a:pt x="9697063" y="3695454"/>
                  <a:pt x="9696881" y="3696877"/>
                  <a:pt x="9697093" y="3698452"/>
                </a:cubicBezTo>
                <a:cubicBezTo>
                  <a:pt x="9697759" y="3703359"/>
                  <a:pt x="9700787" y="3705904"/>
                  <a:pt x="9704330" y="3706812"/>
                </a:cubicBezTo>
                <a:cubicBezTo>
                  <a:pt x="9711447" y="3715718"/>
                  <a:pt x="9729011" y="3711780"/>
                  <a:pt x="9725681" y="3698786"/>
                </a:cubicBezTo>
                <a:close/>
                <a:moveTo>
                  <a:pt x="8665525" y="5898077"/>
                </a:moveTo>
                <a:cubicBezTo>
                  <a:pt x="8665525" y="5898108"/>
                  <a:pt x="8665465" y="5898138"/>
                  <a:pt x="8665434" y="5898199"/>
                </a:cubicBezTo>
                <a:lnTo>
                  <a:pt x="8665525" y="5898077"/>
                </a:lnTo>
                <a:lnTo>
                  <a:pt x="8665525" y="5898077"/>
                </a:lnTo>
                <a:close/>
                <a:moveTo>
                  <a:pt x="8805736" y="5754836"/>
                </a:moveTo>
                <a:cubicBezTo>
                  <a:pt x="8806221" y="5754322"/>
                  <a:pt x="8806736" y="5753806"/>
                  <a:pt x="8807220" y="5753261"/>
                </a:cubicBezTo>
                <a:cubicBezTo>
                  <a:pt x="8808674" y="5751717"/>
                  <a:pt x="8810097" y="5750172"/>
                  <a:pt x="8811551" y="5748627"/>
                </a:cubicBezTo>
                <a:cubicBezTo>
                  <a:pt x="8811884" y="5748263"/>
                  <a:pt x="8812187" y="5747900"/>
                  <a:pt x="8812520" y="5747567"/>
                </a:cubicBezTo>
                <a:cubicBezTo>
                  <a:pt x="8810249" y="5749990"/>
                  <a:pt x="8808008" y="5752413"/>
                  <a:pt x="8805736" y="5754836"/>
                </a:cubicBezTo>
                <a:close/>
                <a:moveTo>
                  <a:pt x="8786598" y="5771557"/>
                </a:moveTo>
                <a:cubicBezTo>
                  <a:pt x="8786477" y="5771465"/>
                  <a:pt x="8786355" y="5771344"/>
                  <a:pt x="8786265" y="5771223"/>
                </a:cubicBezTo>
                <a:cubicBezTo>
                  <a:pt x="8783721" y="5776312"/>
                  <a:pt x="8777634" y="5779432"/>
                  <a:pt x="8771971" y="5777160"/>
                </a:cubicBezTo>
                <a:cubicBezTo>
                  <a:pt x="8771729" y="5777372"/>
                  <a:pt x="8771638" y="5777675"/>
                  <a:pt x="8771365" y="5777857"/>
                </a:cubicBezTo>
                <a:cubicBezTo>
                  <a:pt x="8769427" y="5779220"/>
                  <a:pt x="8767459" y="5780613"/>
                  <a:pt x="8765520" y="5782007"/>
                </a:cubicBezTo>
                <a:cubicBezTo>
                  <a:pt x="8762401" y="5784187"/>
                  <a:pt x="8758616" y="5784702"/>
                  <a:pt x="8755194" y="5783763"/>
                </a:cubicBezTo>
                <a:cubicBezTo>
                  <a:pt x="8755375" y="5786580"/>
                  <a:pt x="8754407" y="5789215"/>
                  <a:pt x="8752620" y="5791426"/>
                </a:cubicBezTo>
                <a:cubicBezTo>
                  <a:pt x="8755648" y="5795849"/>
                  <a:pt x="8756163" y="5801755"/>
                  <a:pt x="8751136" y="5805451"/>
                </a:cubicBezTo>
                <a:cubicBezTo>
                  <a:pt x="8749410" y="5806723"/>
                  <a:pt x="8747835" y="5808177"/>
                  <a:pt x="8746139" y="5809419"/>
                </a:cubicBezTo>
                <a:cubicBezTo>
                  <a:pt x="8745746" y="5809782"/>
                  <a:pt x="8745382" y="5810146"/>
                  <a:pt x="8744989" y="5810539"/>
                </a:cubicBezTo>
                <a:cubicBezTo>
                  <a:pt x="8744019" y="5811812"/>
                  <a:pt x="8743111" y="5812872"/>
                  <a:pt x="8742020" y="5813781"/>
                </a:cubicBezTo>
                <a:cubicBezTo>
                  <a:pt x="8742112" y="5817203"/>
                  <a:pt x="8740810" y="5820747"/>
                  <a:pt x="8738507" y="5822928"/>
                </a:cubicBezTo>
                <a:cubicBezTo>
                  <a:pt x="8735540" y="5825715"/>
                  <a:pt x="8731906" y="5826230"/>
                  <a:pt x="8728424" y="5825412"/>
                </a:cubicBezTo>
                <a:cubicBezTo>
                  <a:pt x="8728999" y="5825806"/>
                  <a:pt x="8729574" y="5825987"/>
                  <a:pt x="8730120" y="5826532"/>
                </a:cubicBezTo>
                <a:cubicBezTo>
                  <a:pt x="8731603" y="5827986"/>
                  <a:pt x="8732511" y="5829592"/>
                  <a:pt x="8733057" y="5831228"/>
                </a:cubicBezTo>
                <a:cubicBezTo>
                  <a:pt x="8751227" y="5812660"/>
                  <a:pt x="8769034" y="5793759"/>
                  <a:pt x="8786780" y="5774797"/>
                </a:cubicBezTo>
                <a:cubicBezTo>
                  <a:pt x="8786598" y="5773737"/>
                  <a:pt x="8786386" y="5772647"/>
                  <a:pt x="8786598" y="5771557"/>
                </a:cubicBezTo>
                <a:close/>
                <a:moveTo>
                  <a:pt x="8526465" y="1932125"/>
                </a:moveTo>
                <a:cubicBezTo>
                  <a:pt x="8535641" y="1933518"/>
                  <a:pt x="8544211" y="1934669"/>
                  <a:pt x="8552508" y="1935820"/>
                </a:cubicBezTo>
                <a:cubicBezTo>
                  <a:pt x="8575251" y="1938546"/>
                  <a:pt x="8567075" y="1937395"/>
                  <a:pt x="8526465" y="1932125"/>
                </a:cubicBezTo>
                <a:close/>
                <a:moveTo>
                  <a:pt x="995967" y="6747316"/>
                </a:moveTo>
                <a:cubicBezTo>
                  <a:pt x="980159" y="6851241"/>
                  <a:pt x="989668" y="6963132"/>
                  <a:pt x="1032519" y="7080051"/>
                </a:cubicBezTo>
                <a:cubicBezTo>
                  <a:pt x="1145839" y="7389130"/>
                  <a:pt x="1429350" y="7480424"/>
                  <a:pt x="1730305" y="7504050"/>
                </a:cubicBezTo>
                <a:cubicBezTo>
                  <a:pt x="2004671" y="7525616"/>
                  <a:pt x="2298357" y="7572929"/>
                  <a:pt x="2570846" y="7515863"/>
                </a:cubicBezTo>
                <a:cubicBezTo>
                  <a:pt x="2894846" y="7447953"/>
                  <a:pt x="3127148" y="7172042"/>
                  <a:pt x="3128178" y="6839095"/>
                </a:cubicBezTo>
                <a:cubicBezTo>
                  <a:pt x="3128875" y="6613314"/>
                  <a:pt x="3038237" y="6391440"/>
                  <a:pt x="2895664" y="6215516"/>
                </a:cubicBezTo>
                <a:cubicBezTo>
                  <a:pt x="2895664" y="6215516"/>
                  <a:pt x="2895633" y="6215486"/>
                  <a:pt x="2895633" y="6215486"/>
                </a:cubicBezTo>
                <a:cubicBezTo>
                  <a:pt x="2859172" y="6230025"/>
                  <a:pt x="2819350" y="6239051"/>
                  <a:pt x="2776802" y="6240838"/>
                </a:cubicBezTo>
                <a:cubicBezTo>
                  <a:pt x="2347992" y="6259315"/>
                  <a:pt x="1800471" y="6128463"/>
                  <a:pt x="1575769" y="6615828"/>
                </a:cubicBezTo>
                <a:cubicBezTo>
                  <a:pt x="1545789" y="6680951"/>
                  <a:pt x="1527619" y="6747589"/>
                  <a:pt x="1510358" y="6816650"/>
                </a:cubicBezTo>
                <a:cubicBezTo>
                  <a:pt x="1503998" y="6841185"/>
                  <a:pt x="1496730" y="6866325"/>
                  <a:pt x="1490976" y="6891163"/>
                </a:cubicBezTo>
                <a:cubicBezTo>
                  <a:pt x="1454939" y="6892375"/>
                  <a:pt x="1388316" y="6875715"/>
                  <a:pt x="1342589" y="6854816"/>
                </a:cubicBezTo>
                <a:cubicBezTo>
                  <a:pt x="1325539" y="6847000"/>
                  <a:pt x="1308520" y="6838913"/>
                  <a:pt x="1291531" y="6830674"/>
                </a:cubicBezTo>
                <a:cubicBezTo>
                  <a:pt x="1289684" y="6829765"/>
                  <a:pt x="1287836" y="6828857"/>
                  <a:pt x="1285989" y="6827948"/>
                </a:cubicBezTo>
                <a:cubicBezTo>
                  <a:pt x="1270545" y="6820406"/>
                  <a:pt x="1255131" y="6812773"/>
                  <a:pt x="1239716" y="6805049"/>
                </a:cubicBezTo>
                <a:cubicBezTo>
                  <a:pt x="1238657" y="6804534"/>
                  <a:pt x="1237627" y="6803989"/>
                  <a:pt x="1236567" y="6803474"/>
                </a:cubicBezTo>
                <a:cubicBezTo>
                  <a:pt x="1216580" y="6793418"/>
                  <a:pt x="1196563" y="6783361"/>
                  <a:pt x="1176576" y="6773305"/>
                </a:cubicBezTo>
                <a:cubicBezTo>
                  <a:pt x="1167824" y="6768913"/>
                  <a:pt x="1159042" y="6764521"/>
                  <a:pt x="1150290" y="6760190"/>
                </a:cubicBezTo>
                <a:cubicBezTo>
                  <a:pt x="1142629" y="6756373"/>
                  <a:pt x="1134937" y="6752617"/>
                  <a:pt x="1127245" y="6748861"/>
                </a:cubicBezTo>
                <a:cubicBezTo>
                  <a:pt x="1117827" y="6744257"/>
                  <a:pt x="1108408" y="6739774"/>
                  <a:pt x="1098990" y="6735291"/>
                </a:cubicBezTo>
                <a:cubicBezTo>
                  <a:pt x="1091874" y="6731929"/>
                  <a:pt x="1084757" y="6728567"/>
                  <a:pt x="1077610" y="6725265"/>
                </a:cubicBezTo>
                <a:cubicBezTo>
                  <a:pt x="1067738" y="6720722"/>
                  <a:pt x="1057836" y="6716330"/>
                  <a:pt x="1047933" y="6711968"/>
                </a:cubicBezTo>
                <a:cubicBezTo>
                  <a:pt x="1041240" y="6709030"/>
                  <a:pt x="1034548" y="6706031"/>
                  <a:pt x="1027855" y="6703184"/>
                </a:cubicBezTo>
                <a:cubicBezTo>
                  <a:pt x="1017014" y="6698580"/>
                  <a:pt x="1006112" y="6694279"/>
                  <a:pt x="995210" y="6690008"/>
                </a:cubicBezTo>
                <a:cubicBezTo>
                  <a:pt x="989395" y="6687736"/>
                  <a:pt x="983611" y="6685313"/>
                  <a:pt x="977797" y="6683132"/>
                </a:cubicBezTo>
                <a:cubicBezTo>
                  <a:pt x="962988" y="6677589"/>
                  <a:pt x="948089" y="6672440"/>
                  <a:pt x="933099" y="6667624"/>
                </a:cubicBezTo>
                <a:cubicBezTo>
                  <a:pt x="931282" y="6667048"/>
                  <a:pt x="929525" y="6666321"/>
                  <a:pt x="927708" y="6665746"/>
                </a:cubicBezTo>
                <a:cubicBezTo>
                  <a:pt x="927708" y="6665746"/>
                  <a:pt x="927708" y="6665746"/>
                  <a:pt x="927739" y="6665776"/>
                </a:cubicBezTo>
                <a:cubicBezTo>
                  <a:pt x="944606" y="6696036"/>
                  <a:pt x="967077" y="6723842"/>
                  <a:pt x="995967" y="6747316"/>
                </a:cubicBezTo>
                <a:close/>
                <a:moveTo>
                  <a:pt x="453685" y="4455095"/>
                </a:moveTo>
                <a:cubicBezTo>
                  <a:pt x="776959" y="4420444"/>
                  <a:pt x="1093267" y="4297496"/>
                  <a:pt x="1287836" y="4025129"/>
                </a:cubicBezTo>
                <a:cubicBezTo>
                  <a:pt x="1385621" y="3888249"/>
                  <a:pt x="1444522" y="3727288"/>
                  <a:pt x="1452274" y="3558422"/>
                </a:cubicBezTo>
                <a:cubicBezTo>
                  <a:pt x="1455969" y="3478335"/>
                  <a:pt x="1445582" y="3395099"/>
                  <a:pt x="1423657" y="3317799"/>
                </a:cubicBezTo>
                <a:cubicBezTo>
                  <a:pt x="1429834" y="3315709"/>
                  <a:pt x="1436133" y="3313922"/>
                  <a:pt x="1442281" y="3311741"/>
                </a:cubicBezTo>
                <a:cubicBezTo>
                  <a:pt x="1551513" y="3273182"/>
                  <a:pt x="1661107" y="3225051"/>
                  <a:pt x="1759225" y="3162926"/>
                </a:cubicBezTo>
                <a:cubicBezTo>
                  <a:pt x="1951251" y="3041373"/>
                  <a:pt x="2113721" y="2871022"/>
                  <a:pt x="2203268" y="2660628"/>
                </a:cubicBezTo>
                <a:cubicBezTo>
                  <a:pt x="2386330" y="2230541"/>
                  <a:pt x="2242848" y="1700255"/>
                  <a:pt x="1882508" y="1404716"/>
                </a:cubicBezTo>
                <a:cubicBezTo>
                  <a:pt x="1741600" y="1289160"/>
                  <a:pt x="1578495" y="1208104"/>
                  <a:pt x="1405881" y="1160307"/>
                </a:cubicBezTo>
                <a:cubicBezTo>
                  <a:pt x="1405881" y="1160307"/>
                  <a:pt x="1405850" y="1160307"/>
                  <a:pt x="1405850" y="1160307"/>
                </a:cubicBezTo>
                <a:cubicBezTo>
                  <a:pt x="1405184" y="1160731"/>
                  <a:pt x="1404548" y="1161185"/>
                  <a:pt x="1403882" y="1161609"/>
                </a:cubicBezTo>
                <a:cubicBezTo>
                  <a:pt x="1382320" y="1175300"/>
                  <a:pt x="1360940" y="1189264"/>
                  <a:pt x="1339712" y="1203501"/>
                </a:cubicBezTo>
                <a:cubicBezTo>
                  <a:pt x="1338046" y="1204621"/>
                  <a:pt x="1336381" y="1205742"/>
                  <a:pt x="1334715" y="1206863"/>
                </a:cubicBezTo>
                <a:cubicBezTo>
                  <a:pt x="1313426" y="1221190"/>
                  <a:pt x="1292318" y="1235820"/>
                  <a:pt x="1271393" y="1250692"/>
                </a:cubicBezTo>
                <a:cubicBezTo>
                  <a:pt x="1270121" y="1251601"/>
                  <a:pt x="1268879" y="1252479"/>
                  <a:pt x="1267638" y="1253388"/>
                </a:cubicBezTo>
                <a:cubicBezTo>
                  <a:pt x="1246197" y="1268684"/>
                  <a:pt x="1224969" y="1284253"/>
                  <a:pt x="1203922" y="1300095"/>
                </a:cubicBezTo>
                <a:cubicBezTo>
                  <a:pt x="1203740" y="1300246"/>
                  <a:pt x="1203558" y="1300398"/>
                  <a:pt x="1203346" y="1300519"/>
                </a:cubicBezTo>
                <a:cubicBezTo>
                  <a:pt x="1051749" y="1414894"/>
                  <a:pt x="910447" y="1543778"/>
                  <a:pt x="781864" y="1684444"/>
                </a:cubicBezTo>
                <a:cubicBezTo>
                  <a:pt x="780623" y="1685777"/>
                  <a:pt x="779381" y="1687110"/>
                  <a:pt x="778170" y="1688442"/>
                </a:cubicBezTo>
                <a:cubicBezTo>
                  <a:pt x="762302" y="1705859"/>
                  <a:pt x="746706" y="1723518"/>
                  <a:pt x="731231" y="1741298"/>
                </a:cubicBezTo>
                <a:cubicBezTo>
                  <a:pt x="727930" y="1745115"/>
                  <a:pt x="724569" y="1748871"/>
                  <a:pt x="721268" y="1752718"/>
                </a:cubicBezTo>
                <a:cubicBezTo>
                  <a:pt x="707065" y="1769165"/>
                  <a:pt x="693135" y="1785825"/>
                  <a:pt x="679295" y="1802575"/>
                </a:cubicBezTo>
                <a:cubicBezTo>
                  <a:pt x="674904" y="1807906"/>
                  <a:pt x="670483" y="1813207"/>
                  <a:pt x="666122" y="1818568"/>
                </a:cubicBezTo>
                <a:cubicBezTo>
                  <a:pt x="653130" y="1834500"/>
                  <a:pt x="640321" y="1850584"/>
                  <a:pt x="627632" y="1866790"/>
                </a:cubicBezTo>
                <a:cubicBezTo>
                  <a:pt x="622666" y="1873090"/>
                  <a:pt x="617729" y="1879451"/>
                  <a:pt x="612824" y="1885812"/>
                </a:cubicBezTo>
                <a:cubicBezTo>
                  <a:pt x="600741" y="1901502"/>
                  <a:pt x="588809" y="1917283"/>
                  <a:pt x="576998" y="1933185"/>
                </a:cubicBezTo>
                <a:cubicBezTo>
                  <a:pt x="571759" y="1940243"/>
                  <a:pt x="566581" y="1947361"/>
                  <a:pt x="561403" y="1954479"/>
                </a:cubicBezTo>
                <a:cubicBezTo>
                  <a:pt x="550077" y="1970018"/>
                  <a:pt x="538872" y="1985647"/>
                  <a:pt x="527849" y="2001398"/>
                </a:cubicBezTo>
                <a:cubicBezTo>
                  <a:pt x="522489" y="2009061"/>
                  <a:pt x="517219" y="2016785"/>
                  <a:pt x="511920" y="2024479"/>
                </a:cubicBezTo>
                <a:cubicBezTo>
                  <a:pt x="501260" y="2039957"/>
                  <a:pt x="490691" y="2055496"/>
                  <a:pt x="480334" y="2071186"/>
                </a:cubicBezTo>
                <a:cubicBezTo>
                  <a:pt x="474974" y="2079334"/>
                  <a:pt x="469735" y="2087543"/>
                  <a:pt x="464436" y="2095721"/>
                </a:cubicBezTo>
                <a:cubicBezTo>
                  <a:pt x="454351" y="2111290"/>
                  <a:pt x="444297" y="2126859"/>
                  <a:pt x="434516" y="2142610"/>
                </a:cubicBezTo>
                <a:cubicBezTo>
                  <a:pt x="429368" y="2150849"/>
                  <a:pt x="424432" y="2159239"/>
                  <a:pt x="419374" y="2167538"/>
                </a:cubicBezTo>
                <a:cubicBezTo>
                  <a:pt x="409714" y="2183410"/>
                  <a:pt x="399993" y="2199313"/>
                  <a:pt x="390636" y="2215366"/>
                </a:cubicBezTo>
                <a:cubicBezTo>
                  <a:pt x="386093" y="2223151"/>
                  <a:pt x="381763" y="2231026"/>
                  <a:pt x="377311" y="2238841"/>
                </a:cubicBezTo>
                <a:cubicBezTo>
                  <a:pt x="346876" y="2292030"/>
                  <a:pt x="318107" y="2346128"/>
                  <a:pt x="291004" y="2401013"/>
                </a:cubicBezTo>
                <a:cubicBezTo>
                  <a:pt x="284826" y="2413493"/>
                  <a:pt x="278557" y="2425942"/>
                  <a:pt x="272561" y="2438512"/>
                </a:cubicBezTo>
                <a:cubicBezTo>
                  <a:pt x="266595" y="2450992"/>
                  <a:pt x="260933" y="2463622"/>
                  <a:pt x="255179" y="2476193"/>
                </a:cubicBezTo>
                <a:cubicBezTo>
                  <a:pt x="248971" y="2489732"/>
                  <a:pt x="242672" y="2503211"/>
                  <a:pt x="236676" y="2516812"/>
                </a:cubicBezTo>
                <a:cubicBezTo>
                  <a:pt x="231255" y="2529079"/>
                  <a:pt x="226107" y="2541437"/>
                  <a:pt x="220868" y="2553765"/>
                </a:cubicBezTo>
                <a:cubicBezTo>
                  <a:pt x="214841" y="2567911"/>
                  <a:pt x="208815" y="2582086"/>
                  <a:pt x="203031" y="2596323"/>
                </a:cubicBezTo>
                <a:cubicBezTo>
                  <a:pt x="198125" y="2608378"/>
                  <a:pt x="193401" y="2620555"/>
                  <a:pt x="188677" y="2632671"/>
                </a:cubicBezTo>
                <a:cubicBezTo>
                  <a:pt x="182953" y="2647331"/>
                  <a:pt x="177260" y="2661991"/>
                  <a:pt x="171748" y="2676743"/>
                </a:cubicBezTo>
                <a:cubicBezTo>
                  <a:pt x="167297" y="2688707"/>
                  <a:pt x="162997" y="2700732"/>
                  <a:pt x="158696" y="2712757"/>
                </a:cubicBezTo>
                <a:cubicBezTo>
                  <a:pt x="153306" y="2727872"/>
                  <a:pt x="148006" y="2742987"/>
                  <a:pt x="142858" y="2758162"/>
                </a:cubicBezTo>
                <a:cubicBezTo>
                  <a:pt x="138861" y="2770005"/>
                  <a:pt x="134954" y="2781879"/>
                  <a:pt x="131108" y="2793753"/>
                </a:cubicBezTo>
                <a:cubicBezTo>
                  <a:pt x="126081" y="2809322"/>
                  <a:pt x="121175" y="2824951"/>
                  <a:pt x="116421" y="2840611"/>
                </a:cubicBezTo>
                <a:cubicBezTo>
                  <a:pt x="112878" y="2852273"/>
                  <a:pt x="109365" y="2863934"/>
                  <a:pt x="105973" y="2875626"/>
                </a:cubicBezTo>
                <a:cubicBezTo>
                  <a:pt x="101310" y="2891741"/>
                  <a:pt x="96828" y="2907915"/>
                  <a:pt x="92437" y="2924120"/>
                </a:cubicBezTo>
                <a:cubicBezTo>
                  <a:pt x="89348" y="2935479"/>
                  <a:pt x="86259" y="2946808"/>
                  <a:pt x="83352" y="2958197"/>
                </a:cubicBezTo>
                <a:cubicBezTo>
                  <a:pt x="78991" y="2975129"/>
                  <a:pt x="74933" y="2992091"/>
                  <a:pt x="70905" y="3009114"/>
                </a:cubicBezTo>
                <a:cubicBezTo>
                  <a:pt x="68362" y="3019897"/>
                  <a:pt x="65727" y="3030650"/>
                  <a:pt x="63304" y="3041464"/>
                </a:cubicBezTo>
                <a:cubicBezTo>
                  <a:pt x="59246" y="3059577"/>
                  <a:pt x="55521" y="3077781"/>
                  <a:pt x="51857" y="3095955"/>
                </a:cubicBezTo>
                <a:cubicBezTo>
                  <a:pt x="49858" y="3105800"/>
                  <a:pt x="47739" y="3115583"/>
                  <a:pt x="45861" y="3125458"/>
                </a:cubicBezTo>
                <a:cubicBezTo>
                  <a:pt x="41894" y="3146297"/>
                  <a:pt x="38321" y="3167197"/>
                  <a:pt x="34838" y="3188127"/>
                </a:cubicBezTo>
                <a:cubicBezTo>
                  <a:pt x="33627" y="3195397"/>
                  <a:pt x="32264" y="3202606"/>
                  <a:pt x="31113" y="3209876"/>
                </a:cubicBezTo>
                <a:cubicBezTo>
                  <a:pt x="26631" y="3238348"/>
                  <a:pt x="22543" y="3266881"/>
                  <a:pt x="19000" y="3295536"/>
                </a:cubicBezTo>
                <a:cubicBezTo>
                  <a:pt x="15336" y="3325129"/>
                  <a:pt x="12368" y="3354874"/>
                  <a:pt x="9763" y="3384679"/>
                </a:cubicBezTo>
                <a:cubicBezTo>
                  <a:pt x="9067" y="3392827"/>
                  <a:pt x="8461" y="3400975"/>
                  <a:pt x="7825" y="3409093"/>
                </a:cubicBezTo>
                <a:cubicBezTo>
                  <a:pt x="6039" y="3431901"/>
                  <a:pt x="4585" y="3454800"/>
                  <a:pt x="3434" y="3477699"/>
                </a:cubicBezTo>
                <a:cubicBezTo>
                  <a:pt x="3010" y="3485847"/>
                  <a:pt x="2526" y="3493965"/>
                  <a:pt x="2193" y="3502113"/>
                </a:cubicBezTo>
                <a:cubicBezTo>
                  <a:pt x="1012" y="3531070"/>
                  <a:pt x="224" y="3560058"/>
                  <a:pt x="12" y="3589075"/>
                </a:cubicBezTo>
                <a:cubicBezTo>
                  <a:pt x="-48" y="3597193"/>
                  <a:pt x="133" y="3605311"/>
                  <a:pt x="164" y="3613398"/>
                </a:cubicBezTo>
                <a:cubicBezTo>
                  <a:pt x="224" y="3634571"/>
                  <a:pt x="467" y="3655774"/>
                  <a:pt x="1042" y="3676946"/>
                </a:cubicBezTo>
                <a:cubicBezTo>
                  <a:pt x="1375" y="3689244"/>
                  <a:pt x="1799" y="3701542"/>
                  <a:pt x="2284" y="3713840"/>
                </a:cubicBezTo>
                <a:cubicBezTo>
                  <a:pt x="3010" y="3731408"/>
                  <a:pt x="3949" y="3748946"/>
                  <a:pt x="5039" y="3766484"/>
                </a:cubicBezTo>
                <a:cubicBezTo>
                  <a:pt x="5827" y="3779205"/>
                  <a:pt x="6432" y="3791957"/>
                  <a:pt x="7401" y="3804679"/>
                </a:cubicBezTo>
                <a:cubicBezTo>
                  <a:pt x="9340" y="3830153"/>
                  <a:pt x="11641" y="3855627"/>
                  <a:pt x="14306" y="3881070"/>
                </a:cubicBezTo>
                <a:cubicBezTo>
                  <a:pt x="16032" y="3897639"/>
                  <a:pt x="18122" y="3914147"/>
                  <a:pt x="20151" y="3930655"/>
                </a:cubicBezTo>
                <a:cubicBezTo>
                  <a:pt x="21574" y="3942196"/>
                  <a:pt x="23028" y="3953706"/>
                  <a:pt x="24602" y="3965216"/>
                </a:cubicBezTo>
                <a:cubicBezTo>
                  <a:pt x="27085" y="3983178"/>
                  <a:pt x="29660" y="4001140"/>
                  <a:pt x="32476" y="4019071"/>
                </a:cubicBezTo>
                <a:cubicBezTo>
                  <a:pt x="33687" y="4026704"/>
                  <a:pt x="35050" y="4034277"/>
                  <a:pt x="36322" y="4041910"/>
                </a:cubicBezTo>
                <a:cubicBezTo>
                  <a:pt x="43408" y="4084195"/>
                  <a:pt x="51373" y="4126328"/>
                  <a:pt x="60518" y="4168189"/>
                </a:cubicBezTo>
                <a:cubicBezTo>
                  <a:pt x="60579" y="4168491"/>
                  <a:pt x="60639" y="4168764"/>
                  <a:pt x="60700" y="4169067"/>
                </a:cubicBezTo>
                <a:cubicBezTo>
                  <a:pt x="65454" y="4190725"/>
                  <a:pt x="70542" y="4212291"/>
                  <a:pt x="75841" y="4233797"/>
                </a:cubicBezTo>
                <a:cubicBezTo>
                  <a:pt x="76962" y="4238310"/>
                  <a:pt x="78082" y="4242823"/>
                  <a:pt x="79233" y="4247337"/>
                </a:cubicBezTo>
                <a:cubicBezTo>
                  <a:pt x="96525" y="4315913"/>
                  <a:pt x="116542" y="4383671"/>
                  <a:pt x="139406" y="4450249"/>
                </a:cubicBezTo>
                <a:cubicBezTo>
                  <a:pt x="139497" y="4450521"/>
                  <a:pt x="139588" y="4450824"/>
                  <a:pt x="139679" y="4451097"/>
                </a:cubicBezTo>
                <a:cubicBezTo>
                  <a:pt x="239916" y="4465636"/>
                  <a:pt x="344575" y="4466817"/>
                  <a:pt x="453685" y="4455095"/>
                </a:cubicBezTo>
                <a:close/>
                <a:moveTo>
                  <a:pt x="7906174" y="8955725"/>
                </a:moveTo>
                <a:cubicBezTo>
                  <a:pt x="7911655" y="8949818"/>
                  <a:pt x="7917440" y="8944245"/>
                  <a:pt x="7922860" y="8938309"/>
                </a:cubicBezTo>
                <a:cubicBezTo>
                  <a:pt x="7922921" y="8938248"/>
                  <a:pt x="7922981" y="8938157"/>
                  <a:pt x="7923042" y="8938096"/>
                </a:cubicBezTo>
                <a:cubicBezTo>
                  <a:pt x="7929613" y="8930887"/>
                  <a:pt x="7935760" y="8923254"/>
                  <a:pt x="7942271" y="8915955"/>
                </a:cubicBezTo>
                <a:cubicBezTo>
                  <a:pt x="7930340" y="8929313"/>
                  <a:pt x="7918348" y="8942610"/>
                  <a:pt x="7906174" y="8955725"/>
                </a:cubicBezTo>
                <a:close/>
                <a:moveTo>
                  <a:pt x="8004170" y="8844591"/>
                </a:moveTo>
                <a:cubicBezTo>
                  <a:pt x="8004654" y="8843985"/>
                  <a:pt x="8005140" y="8843411"/>
                  <a:pt x="8005624" y="8842804"/>
                </a:cubicBezTo>
                <a:cubicBezTo>
                  <a:pt x="8005140" y="8843411"/>
                  <a:pt x="8004654" y="8844016"/>
                  <a:pt x="8004170" y="8844591"/>
                </a:cubicBezTo>
                <a:cubicBezTo>
                  <a:pt x="8004170" y="8844621"/>
                  <a:pt x="8004170" y="8844591"/>
                  <a:pt x="8004170" y="8844591"/>
                </a:cubicBezTo>
                <a:close/>
                <a:moveTo>
                  <a:pt x="8360604" y="8266296"/>
                </a:moveTo>
                <a:cubicBezTo>
                  <a:pt x="8361936" y="8267417"/>
                  <a:pt x="8363390" y="8268417"/>
                  <a:pt x="8364722" y="8269568"/>
                </a:cubicBezTo>
                <a:cubicBezTo>
                  <a:pt x="8364722" y="8269568"/>
                  <a:pt x="8364722" y="8269568"/>
                  <a:pt x="8364753" y="8269568"/>
                </a:cubicBezTo>
                <a:cubicBezTo>
                  <a:pt x="8364661" y="8269749"/>
                  <a:pt x="8364571" y="8269900"/>
                  <a:pt x="8364511" y="8270083"/>
                </a:cubicBezTo>
                <a:cubicBezTo>
                  <a:pt x="8348188" y="8306551"/>
                  <a:pt x="8331078" y="8341931"/>
                  <a:pt x="8313544" y="8376430"/>
                </a:cubicBezTo>
                <a:lnTo>
                  <a:pt x="8311515" y="8374250"/>
                </a:lnTo>
                <a:cubicBezTo>
                  <a:pt x="8307244" y="8369615"/>
                  <a:pt x="8299189" y="8370191"/>
                  <a:pt x="8294980" y="8374553"/>
                </a:cubicBezTo>
                <a:cubicBezTo>
                  <a:pt x="8290377" y="8379338"/>
                  <a:pt x="8290983" y="8386426"/>
                  <a:pt x="8295283" y="8391090"/>
                </a:cubicBezTo>
                <a:cubicBezTo>
                  <a:pt x="8296948" y="8392877"/>
                  <a:pt x="8298614" y="8394695"/>
                  <a:pt x="8300280" y="8396482"/>
                </a:cubicBezTo>
                <a:cubicBezTo>
                  <a:pt x="8300946" y="8397178"/>
                  <a:pt x="8301824" y="8397572"/>
                  <a:pt x="8302612" y="8398027"/>
                </a:cubicBezTo>
                <a:cubicBezTo>
                  <a:pt x="8293405" y="8415746"/>
                  <a:pt x="8284048" y="8433102"/>
                  <a:pt x="8274630" y="8450186"/>
                </a:cubicBezTo>
                <a:cubicBezTo>
                  <a:pt x="8273206" y="8452761"/>
                  <a:pt x="8271783" y="8455305"/>
                  <a:pt x="8270360" y="8457879"/>
                </a:cubicBezTo>
                <a:cubicBezTo>
                  <a:pt x="8264243" y="8468875"/>
                  <a:pt x="8258034" y="8479446"/>
                  <a:pt x="8251857" y="8490138"/>
                </a:cubicBezTo>
                <a:cubicBezTo>
                  <a:pt x="8251251" y="8489836"/>
                  <a:pt x="8250797" y="8489291"/>
                  <a:pt x="8250100" y="8489169"/>
                </a:cubicBezTo>
                <a:cubicBezTo>
                  <a:pt x="8250161" y="8488806"/>
                  <a:pt x="8250373" y="8488534"/>
                  <a:pt x="8250373" y="8488140"/>
                </a:cubicBezTo>
                <a:cubicBezTo>
                  <a:pt x="8250434" y="8486140"/>
                  <a:pt x="8249979" y="8484141"/>
                  <a:pt x="8249131" y="8482324"/>
                </a:cubicBezTo>
                <a:cubicBezTo>
                  <a:pt x="8252674" y="8480870"/>
                  <a:pt x="8255430" y="8477932"/>
                  <a:pt x="8256096" y="8473570"/>
                </a:cubicBezTo>
                <a:cubicBezTo>
                  <a:pt x="8256459" y="8471177"/>
                  <a:pt x="8255733" y="8468542"/>
                  <a:pt x="8254521" y="8466239"/>
                </a:cubicBezTo>
                <a:cubicBezTo>
                  <a:pt x="8258307" y="8464967"/>
                  <a:pt x="8261547" y="8462272"/>
                  <a:pt x="8262426" y="8458122"/>
                </a:cubicBezTo>
                <a:cubicBezTo>
                  <a:pt x="8263758" y="8451852"/>
                  <a:pt x="8260366" y="8444795"/>
                  <a:pt x="8253704" y="8443310"/>
                </a:cubicBezTo>
                <a:lnTo>
                  <a:pt x="8248435" y="8442129"/>
                </a:lnTo>
                <a:cubicBezTo>
                  <a:pt x="8242226" y="8440736"/>
                  <a:pt x="8235020" y="8444249"/>
                  <a:pt x="8233626" y="8450852"/>
                </a:cubicBezTo>
                <a:cubicBezTo>
                  <a:pt x="8232900" y="8454366"/>
                  <a:pt x="8233747" y="8458031"/>
                  <a:pt x="8235716" y="8460939"/>
                </a:cubicBezTo>
                <a:cubicBezTo>
                  <a:pt x="8231718" y="8462242"/>
                  <a:pt x="8228508" y="8465210"/>
                  <a:pt x="8227782" y="8469935"/>
                </a:cubicBezTo>
                <a:cubicBezTo>
                  <a:pt x="8227751" y="8470177"/>
                  <a:pt x="8227782" y="8470419"/>
                  <a:pt x="8227751" y="8470663"/>
                </a:cubicBezTo>
                <a:cubicBezTo>
                  <a:pt x="8225540" y="8470965"/>
                  <a:pt x="8223481" y="8471904"/>
                  <a:pt x="8221664" y="8473237"/>
                </a:cubicBezTo>
                <a:cubicBezTo>
                  <a:pt x="8219969" y="8469390"/>
                  <a:pt x="8216516" y="8466300"/>
                  <a:pt x="8212064" y="8466179"/>
                </a:cubicBezTo>
                <a:cubicBezTo>
                  <a:pt x="8205917" y="8465997"/>
                  <a:pt x="8199830" y="8470450"/>
                  <a:pt x="8199557" y="8476993"/>
                </a:cubicBezTo>
                <a:lnTo>
                  <a:pt x="8199346" y="8482172"/>
                </a:lnTo>
                <a:cubicBezTo>
                  <a:pt x="8199104" y="8488261"/>
                  <a:pt x="8203706" y="8494500"/>
                  <a:pt x="8210157" y="8494682"/>
                </a:cubicBezTo>
                <a:cubicBezTo>
                  <a:pt x="8210792" y="8494712"/>
                  <a:pt x="8211338" y="8494379"/>
                  <a:pt x="8211974" y="8494289"/>
                </a:cubicBezTo>
                <a:cubicBezTo>
                  <a:pt x="8213548" y="8496590"/>
                  <a:pt x="8215880" y="8498498"/>
                  <a:pt x="8219302" y="8499255"/>
                </a:cubicBezTo>
                <a:cubicBezTo>
                  <a:pt x="8223178" y="8500134"/>
                  <a:pt x="8226328" y="8499195"/>
                  <a:pt x="8228630" y="8497317"/>
                </a:cubicBezTo>
                <a:cubicBezTo>
                  <a:pt x="8229871" y="8497953"/>
                  <a:pt x="8231113" y="8498650"/>
                  <a:pt x="8232627" y="8498711"/>
                </a:cubicBezTo>
                <a:lnTo>
                  <a:pt x="8235413" y="8498801"/>
                </a:lnTo>
                <a:cubicBezTo>
                  <a:pt x="8235322" y="8499316"/>
                  <a:pt x="8235080" y="8499680"/>
                  <a:pt x="8235080" y="8500225"/>
                </a:cubicBezTo>
                <a:cubicBezTo>
                  <a:pt x="8234899" y="8505102"/>
                  <a:pt x="8237321" y="8508191"/>
                  <a:pt x="8240622" y="8509857"/>
                </a:cubicBezTo>
                <a:cubicBezTo>
                  <a:pt x="8240409" y="8510251"/>
                  <a:pt x="8240167" y="8510645"/>
                  <a:pt x="8239956" y="8511038"/>
                </a:cubicBezTo>
                <a:cubicBezTo>
                  <a:pt x="8219272" y="8545933"/>
                  <a:pt x="8197589" y="8579978"/>
                  <a:pt x="8175452" y="8613601"/>
                </a:cubicBezTo>
                <a:cubicBezTo>
                  <a:pt x="8170818" y="8620628"/>
                  <a:pt x="8166186" y="8627655"/>
                  <a:pt x="8161461" y="8634651"/>
                </a:cubicBezTo>
                <a:cubicBezTo>
                  <a:pt x="8165852" y="8628018"/>
                  <a:pt x="8170274" y="8621415"/>
                  <a:pt x="8174665" y="8614782"/>
                </a:cubicBezTo>
                <a:cubicBezTo>
                  <a:pt x="8171970" y="8610662"/>
                  <a:pt x="8166942" y="8608724"/>
                  <a:pt x="8161916" y="8609753"/>
                </a:cubicBezTo>
                <a:lnTo>
                  <a:pt x="8151770" y="8611904"/>
                </a:lnTo>
                <a:cubicBezTo>
                  <a:pt x="8149439" y="8612389"/>
                  <a:pt x="8147652" y="8613843"/>
                  <a:pt x="8146199" y="8615660"/>
                </a:cubicBezTo>
                <a:cubicBezTo>
                  <a:pt x="8142080" y="8614873"/>
                  <a:pt x="8137840" y="8615902"/>
                  <a:pt x="8134933" y="8619567"/>
                </a:cubicBezTo>
                <a:cubicBezTo>
                  <a:pt x="8131299" y="8624172"/>
                  <a:pt x="8131541" y="8632532"/>
                  <a:pt x="8136872" y="8635984"/>
                </a:cubicBezTo>
                <a:lnTo>
                  <a:pt x="8143018" y="8639983"/>
                </a:lnTo>
                <a:cubicBezTo>
                  <a:pt x="8143261" y="8640134"/>
                  <a:pt x="8143504" y="8640164"/>
                  <a:pt x="8143746" y="8640316"/>
                </a:cubicBezTo>
                <a:cubicBezTo>
                  <a:pt x="8142262" y="8643860"/>
                  <a:pt x="8142292" y="8648131"/>
                  <a:pt x="8144261" y="8651311"/>
                </a:cubicBezTo>
                <a:cubicBezTo>
                  <a:pt x="8145138" y="8652735"/>
                  <a:pt x="8146471" y="8653401"/>
                  <a:pt x="8147773" y="8654128"/>
                </a:cubicBezTo>
                <a:cubicBezTo>
                  <a:pt x="8147076" y="8655128"/>
                  <a:pt x="8146350" y="8656097"/>
                  <a:pt x="8145684" y="8657127"/>
                </a:cubicBezTo>
                <a:cubicBezTo>
                  <a:pt x="8138446" y="8656127"/>
                  <a:pt x="8129816" y="8661671"/>
                  <a:pt x="8131814" y="8671151"/>
                </a:cubicBezTo>
                <a:cubicBezTo>
                  <a:pt x="8132117" y="8672544"/>
                  <a:pt x="8132722" y="8673635"/>
                  <a:pt x="8133329" y="8674634"/>
                </a:cubicBezTo>
                <a:cubicBezTo>
                  <a:pt x="8131602" y="8677088"/>
                  <a:pt x="8129876" y="8679542"/>
                  <a:pt x="8128149" y="8681995"/>
                </a:cubicBezTo>
                <a:cubicBezTo>
                  <a:pt x="8123456" y="8683661"/>
                  <a:pt x="8121487" y="8687629"/>
                  <a:pt x="8121064" y="8692051"/>
                </a:cubicBezTo>
                <a:cubicBezTo>
                  <a:pt x="8111282" y="8705802"/>
                  <a:pt x="8101955" y="8719948"/>
                  <a:pt x="8091901" y="8733458"/>
                </a:cubicBezTo>
                <a:cubicBezTo>
                  <a:pt x="8091507" y="8733973"/>
                  <a:pt x="8091113" y="8734457"/>
                  <a:pt x="8090720" y="8735003"/>
                </a:cubicBezTo>
                <a:cubicBezTo>
                  <a:pt x="8088540" y="8737940"/>
                  <a:pt x="8086177" y="8740697"/>
                  <a:pt x="8083967" y="8743635"/>
                </a:cubicBezTo>
                <a:cubicBezTo>
                  <a:pt x="8084270" y="8743211"/>
                  <a:pt x="8084633" y="8742817"/>
                  <a:pt x="8084724" y="8742302"/>
                </a:cubicBezTo>
                <a:cubicBezTo>
                  <a:pt x="8085087" y="8741909"/>
                  <a:pt x="8085511" y="8741545"/>
                  <a:pt x="8085844" y="8741090"/>
                </a:cubicBezTo>
                <a:cubicBezTo>
                  <a:pt x="8089357" y="8736365"/>
                  <a:pt x="8088782" y="8730853"/>
                  <a:pt x="8087328" y="8725521"/>
                </a:cubicBezTo>
                <a:cubicBezTo>
                  <a:pt x="8085723" y="8719615"/>
                  <a:pt x="8077335" y="8716677"/>
                  <a:pt x="8072096" y="8719130"/>
                </a:cubicBezTo>
                <a:cubicBezTo>
                  <a:pt x="8068401" y="8720826"/>
                  <a:pt x="8066402" y="8723613"/>
                  <a:pt x="8065615" y="8726885"/>
                </a:cubicBezTo>
                <a:cubicBezTo>
                  <a:pt x="8062344" y="8729307"/>
                  <a:pt x="8060194" y="8733245"/>
                  <a:pt x="8060891" y="8737486"/>
                </a:cubicBezTo>
                <a:cubicBezTo>
                  <a:pt x="8061133" y="8738879"/>
                  <a:pt x="8061618" y="8740243"/>
                  <a:pt x="8062284" y="8741484"/>
                </a:cubicBezTo>
                <a:cubicBezTo>
                  <a:pt x="8062223" y="8742606"/>
                  <a:pt x="8062253" y="8743726"/>
                  <a:pt x="8062495" y="8744968"/>
                </a:cubicBezTo>
                <a:cubicBezTo>
                  <a:pt x="8064343" y="8753752"/>
                  <a:pt x="8072822" y="8754145"/>
                  <a:pt x="8078818" y="8750238"/>
                </a:cubicBezTo>
                <a:cubicBezTo>
                  <a:pt x="8072126" y="8759083"/>
                  <a:pt x="8065130" y="8767625"/>
                  <a:pt x="8058316" y="8776379"/>
                </a:cubicBezTo>
                <a:cubicBezTo>
                  <a:pt x="8057014" y="8776196"/>
                  <a:pt x="8055682" y="8776075"/>
                  <a:pt x="8054319" y="8776379"/>
                </a:cubicBezTo>
                <a:lnTo>
                  <a:pt x="8049232" y="8777439"/>
                </a:lnTo>
                <a:cubicBezTo>
                  <a:pt x="8043054" y="8778741"/>
                  <a:pt x="8038966" y="8785223"/>
                  <a:pt x="8040328" y="8791372"/>
                </a:cubicBezTo>
                <a:cubicBezTo>
                  <a:pt x="8040722" y="8793220"/>
                  <a:pt x="8041813" y="8794613"/>
                  <a:pt x="8042994" y="8795946"/>
                </a:cubicBezTo>
                <a:cubicBezTo>
                  <a:pt x="8034090" y="8807183"/>
                  <a:pt x="8025520" y="8818724"/>
                  <a:pt x="8016435" y="8829810"/>
                </a:cubicBezTo>
                <a:cubicBezTo>
                  <a:pt x="8013346" y="8833596"/>
                  <a:pt x="8010258" y="8837352"/>
                  <a:pt x="8007138" y="8841138"/>
                </a:cubicBezTo>
                <a:cubicBezTo>
                  <a:pt x="8006532" y="8841592"/>
                  <a:pt x="8005714" y="8841744"/>
                  <a:pt x="8005200" y="8842259"/>
                </a:cubicBezTo>
                <a:cubicBezTo>
                  <a:pt x="8002050" y="8835777"/>
                  <a:pt x="7997569" y="8828629"/>
                  <a:pt x="7990573" y="8826024"/>
                </a:cubicBezTo>
                <a:cubicBezTo>
                  <a:pt x="7989756" y="8825479"/>
                  <a:pt x="7988907" y="8824964"/>
                  <a:pt x="7987999" y="8824570"/>
                </a:cubicBezTo>
                <a:cubicBezTo>
                  <a:pt x="7983517" y="8822631"/>
                  <a:pt x="7978400" y="8823328"/>
                  <a:pt x="7974795" y="8826841"/>
                </a:cubicBezTo>
                <a:cubicBezTo>
                  <a:pt x="7971223" y="8830356"/>
                  <a:pt x="7971252" y="8834414"/>
                  <a:pt x="7971707" y="8839018"/>
                </a:cubicBezTo>
                <a:cubicBezTo>
                  <a:pt x="7971344" y="8835414"/>
                  <a:pt x="7971646" y="8839412"/>
                  <a:pt x="7971646" y="8840139"/>
                </a:cubicBezTo>
                <a:cubicBezTo>
                  <a:pt x="7971646" y="8841077"/>
                  <a:pt x="7971555" y="8842017"/>
                  <a:pt x="7971555" y="8842956"/>
                </a:cubicBezTo>
                <a:cubicBezTo>
                  <a:pt x="7971555" y="8843107"/>
                  <a:pt x="7971525" y="8843198"/>
                  <a:pt x="7971525" y="8843319"/>
                </a:cubicBezTo>
                <a:cubicBezTo>
                  <a:pt x="7971465" y="8843622"/>
                  <a:pt x="7971404" y="8843925"/>
                  <a:pt x="7971313" y="8844228"/>
                </a:cubicBezTo>
                <a:cubicBezTo>
                  <a:pt x="7967376" y="8848559"/>
                  <a:pt x="7967679" y="8855799"/>
                  <a:pt x="7971707" y="8859949"/>
                </a:cubicBezTo>
                <a:cubicBezTo>
                  <a:pt x="7976280" y="8864643"/>
                  <a:pt x="7983517" y="8864340"/>
                  <a:pt x="7988241" y="8860130"/>
                </a:cubicBezTo>
                <a:cubicBezTo>
                  <a:pt x="7988725" y="8859676"/>
                  <a:pt x="7989090" y="8859130"/>
                  <a:pt x="7989513" y="8858677"/>
                </a:cubicBezTo>
                <a:cubicBezTo>
                  <a:pt x="7990150" y="8859009"/>
                  <a:pt x="7990906" y="8859130"/>
                  <a:pt x="7991633" y="8859282"/>
                </a:cubicBezTo>
                <a:cubicBezTo>
                  <a:pt x="7981216" y="8871640"/>
                  <a:pt x="7970495" y="8883726"/>
                  <a:pt x="7959836" y="8895902"/>
                </a:cubicBezTo>
                <a:cubicBezTo>
                  <a:pt x="7958442" y="8890208"/>
                  <a:pt x="7951205" y="8886906"/>
                  <a:pt x="7945935" y="8888239"/>
                </a:cubicBezTo>
                <a:cubicBezTo>
                  <a:pt x="7939092" y="8889966"/>
                  <a:pt x="7936639" y="8896205"/>
                  <a:pt x="7937366" y="8902566"/>
                </a:cubicBezTo>
                <a:lnTo>
                  <a:pt x="7937941" y="8907777"/>
                </a:lnTo>
                <a:cubicBezTo>
                  <a:pt x="7938032" y="8908563"/>
                  <a:pt x="7938244" y="8909321"/>
                  <a:pt x="7938547" y="8910017"/>
                </a:cubicBezTo>
                <a:cubicBezTo>
                  <a:pt x="7936123" y="8907170"/>
                  <a:pt x="7932520" y="8905383"/>
                  <a:pt x="7928644" y="8905929"/>
                </a:cubicBezTo>
                <a:cubicBezTo>
                  <a:pt x="7926434" y="8906231"/>
                  <a:pt x="7924525" y="8907231"/>
                  <a:pt x="7922800" y="8908503"/>
                </a:cubicBezTo>
                <a:cubicBezTo>
                  <a:pt x="7920528" y="8906807"/>
                  <a:pt x="7917742" y="8906019"/>
                  <a:pt x="7914835" y="8906292"/>
                </a:cubicBezTo>
                <a:cubicBezTo>
                  <a:pt x="7915531" y="8899507"/>
                  <a:pt x="7911050" y="8892086"/>
                  <a:pt x="7902298" y="8893055"/>
                </a:cubicBezTo>
                <a:cubicBezTo>
                  <a:pt x="7900602" y="8893237"/>
                  <a:pt x="7899572" y="8894115"/>
                  <a:pt x="7898300" y="8894782"/>
                </a:cubicBezTo>
                <a:cubicBezTo>
                  <a:pt x="7896302" y="8892419"/>
                  <a:pt x="7893606" y="8890753"/>
                  <a:pt x="7890335" y="8890965"/>
                </a:cubicBezTo>
                <a:cubicBezTo>
                  <a:pt x="7894545" y="8888694"/>
                  <a:pt x="7897240" y="8883847"/>
                  <a:pt x="7896604" y="8879001"/>
                </a:cubicBezTo>
                <a:cubicBezTo>
                  <a:pt x="7895757" y="8872549"/>
                  <a:pt x="7889700" y="8868157"/>
                  <a:pt x="7883340" y="8868884"/>
                </a:cubicBezTo>
                <a:lnTo>
                  <a:pt x="7878132" y="8869459"/>
                </a:lnTo>
                <a:cubicBezTo>
                  <a:pt x="7871802" y="8870156"/>
                  <a:pt x="7867169" y="8876517"/>
                  <a:pt x="7868017" y="8882726"/>
                </a:cubicBezTo>
                <a:cubicBezTo>
                  <a:pt x="7868895" y="8889178"/>
                  <a:pt x="7874952" y="8893570"/>
                  <a:pt x="7881281" y="8892843"/>
                </a:cubicBezTo>
                <a:lnTo>
                  <a:pt x="7882856" y="8892661"/>
                </a:lnTo>
                <a:cubicBezTo>
                  <a:pt x="7881251" y="8893358"/>
                  <a:pt x="7879676" y="8894176"/>
                  <a:pt x="7878374" y="8895781"/>
                </a:cubicBezTo>
                <a:cubicBezTo>
                  <a:pt x="7874164" y="8901021"/>
                  <a:pt x="7875103" y="8908413"/>
                  <a:pt x="7880221" y="8912622"/>
                </a:cubicBezTo>
                <a:cubicBezTo>
                  <a:pt x="7883734" y="8915530"/>
                  <a:pt x="7888367" y="8916530"/>
                  <a:pt x="7892638" y="8917772"/>
                </a:cubicBezTo>
                <a:cubicBezTo>
                  <a:pt x="7893091" y="8917893"/>
                  <a:pt x="7893576" y="8917863"/>
                  <a:pt x="7894061" y="8917893"/>
                </a:cubicBezTo>
                <a:cubicBezTo>
                  <a:pt x="7892638" y="8921891"/>
                  <a:pt x="7892334" y="8926132"/>
                  <a:pt x="7894727" y="8929131"/>
                </a:cubicBezTo>
                <a:cubicBezTo>
                  <a:pt x="7889367" y="8932947"/>
                  <a:pt x="7884582" y="8937975"/>
                  <a:pt x="7884460" y="8943579"/>
                </a:cubicBezTo>
                <a:cubicBezTo>
                  <a:pt x="7884400" y="8947002"/>
                  <a:pt x="7885127" y="8950788"/>
                  <a:pt x="7886398" y="8954392"/>
                </a:cubicBezTo>
                <a:cubicBezTo>
                  <a:pt x="7884794" y="8957513"/>
                  <a:pt x="7884400" y="8961238"/>
                  <a:pt x="7886005" y="8964479"/>
                </a:cubicBezTo>
                <a:cubicBezTo>
                  <a:pt x="7887307" y="8967175"/>
                  <a:pt x="7889336" y="8969265"/>
                  <a:pt x="7891395" y="8971325"/>
                </a:cubicBezTo>
                <a:cubicBezTo>
                  <a:pt x="7887065" y="8975898"/>
                  <a:pt x="7882674" y="8980442"/>
                  <a:pt x="7878313" y="8984985"/>
                </a:cubicBezTo>
                <a:lnTo>
                  <a:pt x="7878040" y="8983773"/>
                </a:lnTo>
                <a:cubicBezTo>
                  <a:pt x="7876738" y="8977595"/>
                  <a:pt x="7870046" y="8973657"/>
                  <a:pt x="7863989" y="8975050"/>
                </a:cubicBezTo>
                <a:cubicBezTo>
                  <a:pt x="7857721" y="8976504"/>
                  <a:pt x="7853966" y="8982895"/>
                  <a:pt x="7855268" y="8989105"/>
                </a:cubicBezTo>
                <a:lnTo>
                  <a:pt x="7855843" y="8991770"/>
                </a:lnTo>
                <a:lnTo>
                  <a:pt x="7853511" y="8992012"/>
                </a:lnTo>
                <a:cubicBezTo>
                  <a:pt x="7847363" y="8992709"/>
                  <a:pt x="7842821" y="9000100"/>
                  <a:pt x="7844275" y="9005885"/>
                </a:cubicBezTo>
                <a:cubicBezTo>
                  <a:pt x="7845244" y="9009793"/>
                  <a:pt x="7847849" y="9012065"/>
                  <a:pt x="7850998" y="9013488"/>
                </a:cubicBezTo>
                <a:cubicBezTo>
                  <a:pt x="7845911" y="9018637"/>
                  <a:pt x="7841095" y="9024090"/>
                  <a:pt x="7835947" y="9029208"/>
                </a:cubicBezTo>
                <a:cubicBezTo>
                  <a:pt x="7833646" y="9031511"/>
                  <a:pt x="7831374" y="9033843"/>
                  <a:pt x="7829073" y="9036145"/>
                </a:cubicBezTo>
                <a:cubicBezTo>
                  <a:pt x="7828830" y="9036387"/>
                  <a:pt x="7828588" y="9036599"/>
                  <a:pt x="7828376" y="9036811"/>
                </a:cubicBezTo>
                <a:cubicBezTo>
                  <a:pt x="7826619" y="9036509"/>
                  <a:pt x="7824803" y="9036266"/>
                  <a:pt x="7823168" y="9036781"/>
                </a:cubicBezTo>
                <a:cubicBezTo>
                  <a:pt x="7817595" y="9038447"/>
                  <a:pt x="7815506" y="9043566"/>
                  <a:pt x="7815718" y="9048867"/>
                </a:cubicBezTo>
                <a:cubicBezTo>
                  <a:pt x="7808178" y="9056288"/>
                  <a:pt x="7800365" y="9063405"/>
                  <a:pt x="7792733" y="9070736"/>
                </a:cubicBezTo>
                <a:cubicBezTo>
                  <a:pt x="7791068" y="9070433"/>
                  <a:pt x="7789401" y="9070221"/>
                  <a:pt x="7787887" y="9070736"/>
                </a:cubicBezTo>
                <a:cubicBezTo>
                  <a:pt x="7782558" y="9072614"/>
                  <a:pt x="7780468" y="9077218"/>
                  <a:pt x="7780499" y="9082367"/>
                </a:cubicBezTo>
                <a:cubicBezTo>
                  <a:pt x="7777530" y="9085185"/>
                  <a:pt x="7774593" y="9088032"/>
                  <a:pt x="7771595" y="9090848"/>
                </a:cubicBezTo>
                <a:cubicBezTo>
                  <a:pt x="7770142" y="9085457"/>
                  <a:pt x="7765417" y="9081034"/>
                  <a:pt x="7759482" y="9081701"/>
                </a:cubicBezTo>
                <a:lnTo>
                  <a:pt x="7754274" y="9082307"/>
                </a:lnTo>
                <a:cubicBezTo>
                  <a:pt x="7748155" y="9082974"/>
                  <a:pt x="7742614" y="9088516"/>
                  <a:pt x="7743432" y="9094968"/>
                </a:cubicBezTo>
                <a:cubicBezTo>
                  <a:pt x="7744189" y="9101056"/>
                  <a:pt x="7749428" y="9106387"/>
                  <a:pt x="7755878" y="9105782"/>
                </a:cubicBezTo>
                <a:cubicBezTo>
                  <a:pt x="7740615" y="9119897"/>
                  <a:pt x="7725141" y="9133799"/>
                  <a:pt x="7709575" y="9147582"/>
                </a:cubicBezTo>
                <a:cubicBezTo>
                  <a:pt x="7707789" y="9146522"/>
                  <a:pt x="7705759" y="9145765"/>
                  <a:pt x="7703095" y="9146067"/>
                </a:cubicBezTo>
                <a:cubicBezTo>
                  <a:pt x="7694524" y="9147036"/>
                  <a:pt x="7691829" y="9154972"/>
                  <a:pt x="7693677" y="9161394"/>
                </a:cubicBezTo>
                <a:cubicBezTo>
                  <a:pt x="7687923" y="9166422"/>
                  <a:pt x="7682169" y="9171450"/>
                  <a:pt x="7676355" y="9176418"/>
                </a:cubicBezTo>
                <a:cubicBezTo>
                  <a:pt x="7673962" y="9177417"/>
                  <a:pt x="7672176" y="9178932"/>
                  <a:pt x="7671085" y="9180992"/>
                </a:cubicBezTo>
                <a:cubicBezTo>
                  <a:pt x="7651674" y="9197591"/>
                  <a:pt x="7632141" y="9214068"/>
                  <a:pt x="7612275" y="9230182"/>
                </a:cubicBezTo>
                <a:cubicBezTo>
                  <a:pt x="7607854" y="9230424"/>
                  <a:pt x="7604099" y="9233786"/>
                  <a:pt x="7602463" y="9237966"/>
                </a:cubicBezTo>
                <a:cubicBezTo>
                  <a:pt x="7591531" y="9246781"/>
                  <a:pt x="7580417" y="9255383"/>
                  <a:pt x="7569455" y="9264168"/>
                </a:cubicBezTo>
                <a:cubicBezTo>
                  <a:pt x="7557553" y="9273679"/>
                  <a:pt x="7545803" y="9283341"/>
                  <a:pt x="7533660" y="9292549"/>
                </a:cubicBezTo>
                <a:cubicBezTo>
                  <a:pt x="7533448" y="9292398"/>
                  <a:pt x="7533236" y="9292247"/>
                  <a:pt x="7533024" y="9292095"/>
                </a:cubicBezTo>
                <a:cubicBezTo>
                  <a:pt x="7532085" y="9291429"/>
                  <a:pt x="7531116" y="9290732"/>
                  <a:pt x="7530147" y="9290065"/>
                </a:cubicBezTo>
                <a:cubicBezTo>
                  <a:pt x="7531843" y="9286128"/>
                  <a:pt x="7531298" y="9281705"/>
                  <a:pt x="7529329" y="9278252"/>
                </a:cubicBezTo>
                <a:cubicBezTo>
                  <a:pt x="7530571" y="9278495"/>
                  <a:pt x="7531813" y="9278767"/>
                  <a:pt x="7533236" y="9278585"/>
                </a:cubicBezTo>
                <a:cubicBezTo>
                  <a:pt x="7548317" y="9276889"/>
                  <a:pt x="7544350" y="9253627"/>
                  <a:pt x="7529269" y="9255323"/>
                </a:cubicBezTo>
                <a:cubicBezTo>
                  <a:pt x="7519851" y="9256383"/>
                  <a:pt x="7517852" y="9265864"/>
                  <a:pt x="7521365" y="9272407"/>
                </a:cubicBezTo>
                <a:cubicBezTo>
                  <a:pt x="7518942" y="9272104"/>
                  <a:pt x="7516307" y="9272679"/>
                  <a:pt x="7513764" y="9274920"/>
                </a:cubicBezTo>
                <a:cubicBezTo>
                  <a:pt x="7512976" y="9275617"/>
                  <a:pt x="7512583" y="9276435"/>
                  <a:pt x="7512007" y="9277223"/>
                </a:cubicBezTo>
                <a:cubicBezTo>
                  <a:pt x="7507859" y="9274103"/>
                  <a:pt x="7503861" y="9270801"/>
                  <a:pt x="7499803" y="9267560"/>
                </a:cubicBezTo>
                <a:cubicBezTo>
                  <a:pt x="7499319" y="9265712"/>
                  <a:pt x="7498501" y="9263895"/>
                  <a:pt x="7496926" y="9262380"/>
                </a:cubicBezTo>
                <a:cubicBezTo>
                  <a:pt x="7495049" y="9260533"/>
                  <a:pt x="7492293" y="9259503"/>
                  <a:pt x="7489476" y="9259231"/>
                </a:cubicBezTo>
                <a:cubicBezTo>
                  <a:pt x="7469944" y="9242722"/>
                  <a:pt x="7451744" y="9224640"/>
                  <a:pt x="7435058" y="9204981"/>
                </a:cubicBezTo>
                <a:cubicBezTo>
                  <a:pt x="7435118" y="9204012"/>
                  <a:pt x="7435633" y="9203194"/>
                  <a:pt x="7435512" y="9202194"/>
                </a:cubicBezTo>
                <a:lnTo>
                  <a:pt x="7434937" y="9196984"/>
                </a:lnTo>
                <a:cubicBezTo>
                  <a:pt x="7434846" y="9196197"/>
                  <a:pt x="7434634" y="9195440"/>
                  <a:pt x="7434331" y="9194743"/>
                </a:cubicBezTo>
                <a:cubicBezTo>
                  <a:pt x="7436753" y="9197591"/>
                  <a:pt x="7440357" y="9199377"/>
                  <a:pt x="7444234" y="9198832"/>
                </a:cubicBezTo>
                <a:cubicBezTo>
                  <a:pt x="7450230" y="9198014"/>
                  <a:pt x="7455196" y="9192956"/>
                  <a:pt x="7454924" y="9186716"/>
                </a:cubicBezTo>
                <a:cubicBezTo>
                  <a:pt x="7455984" y="9186534"/>
                  <a:pt x="7457013" y="9186140"/>
                  <a:pt x="7458013" y="9185656"/>
                </a:cubicBezTo>
                <a:cubicBezTo>
                  <a:pt x="7458013" y="9191472"/>
                  <a:pt x="7461616" y="9196803"/>
                  <a:pt x="7469066" y="9195985"/>
                </a:cubicBezTo>
                <a:cubicBezTo>
                  <a:pt x="7479968" y="9194743"/>
                  <a:pt x="7483147" y="9181810"/>
                  <a:pt x="7478181" y="9175600"/>
                </a:cubicBezTo>
                <a:cubicBezTo>
                  <a:pt x="7483541" y="9171783"/>
                  <a:pt x="7488326" y="9166755"/>
                  <a:pt x="7488447" y="9161152"/>
                </a:cubicBezTo>
                <a:cubicBezTo>
                  <a:pt x="7488629" y="9153155"/>
                  <a:pt x="7485055" y="9142947"/>
                  <a:pt x="7478090" y="9138494"/>
                </a:cubicBezTo>
                <a:cubicBezTo>
                  <a:pt x="7482905" y="9131256"/>
                  <a:pt x="7478574" y="9118443"/>
                  <a:pt x="7467249" y="9119715"/>
                </a:cubicBezTo>
                <a:cubicBezTo>
                  <a:pt x="7457922" y="9120775"/>
                  <a:pt x="7455408" y="9130105"/>
                  <a:pt x="7458406" y="9136707"/>
                </a:cubicBezTo>
                <a:cubicBezTo>
                  <a:pt x="7458255" y="9136738"/>
                  <a:pt x="7458073" y="9136738"/>
                  <a:pt x="7457922" y="9136768"/>
                </a:cubicBezTo>
                <a:cubicBezTo>
                  <a:pt x="7455408" y="9133709"/>
                  <a:pt x="7451532" y="9132013"/>
                  <a:pt x="7447201" y="9132497"/>
                </a:cubicBezTo>
                <a:lnTo>
                  <a:pt x="7436784" y="9133678"/>
                </a:lnTo>
                <a:cubicBezTo>
                  <a:pt x="7430636" y="9134345"/>
                  <a:pt x="7425640" y="9140978"/>
                  <a:pt x="7426820" y="9147067"/>
                </a:cubicBezTo>
                <a:cubicBezTo>
                  <a:pt x="7427214" y="9149036"/>
                  <a:pt x="7428032" y="9150762"/>
                  <a:pt x="7429092" y="9152216"/>
                </a:cubicBezTo>
                <a:cubicBezTo>
                  <a:pt x="7427184" y="9155124"/>
                  <a:pt x="7425973" y="9158516"/>
                  <a:pt x="7425670" y="9162424"/>
                </a:cubicBezTo>
                <a:cubicBezTo>
                  <a:pt x="7425246" y="9168542"/>
                  <a:pt x="7427638" y="9173782"/>
                  <a:pt x="7431515" y="9177720"/>
                </a:cubicBezTo>
                <a:cubicBezTo>
                  <a:pt x="7430879" y="9179295"/>
                  <a:pt x="7430576" y="9181052"/>
                  <a:pt x="7430788" y="9182899"/>
                </a:cubicBezTo>
                <a:lnTo>
                  <a:pt x="7431363" y="9188109"/>
                </a:lnTo>
                <a:cubicBezTo>
                  <a:pt x="7431515" y="9189533"/>
                  <a:pt x="7431999" y="9190927"/>
                  <a:pt x="7432635" y="9192199"/>
                </a:cubicBezTo>
                <a:cubicBezTo>
                  <a:pt x="7429970" y="9189231"/>
                  <a:pt x="7425549" y="9187928"/>
                  <a:pt x="7421793" y="9188412"/>
                </a:cubicBezTo>
                <a:cubicBezTo>
                  <a:pt x="7411195" y="9174691"/>
                  <a:pt x="7401353" y="9160243"/>
                  <a:pt x="7392237" y="9145129"/>
                </a:cubicBezTo>
                <a:cubicBezTo>
                  <a:pt x="7394660" y="9143220"/>
                  <a:pt x="7396205" y="9140888"/>
                  <a:pt x="7396628" y="9138283"/>
                </a:cubicBezTo>
                <a:cubicBezTo>
                  <a:pt x="7403714" y="9131498"/>
                  <a:pt x="7400716" y="9116595"/>
                  <a:pt x="7388543" y="9117988"/>
                </a:cubicBezTo>
                <a:cubicBezTo>
                  <a:pt x="7384364" y="9118473"/>
                  <a:pt x="7381820" y="9120836"/>
                  <a:pt x="7380124" y="9123683"/>
                </a:cubicBezTo>
                <a:cubicBezTo>
                  <a:pt x="7379488" y="9122441"/>
                  <a:pt x="7378822" y="9121230"/>
                  <a:pt x="7378156" y="9119987"/>
                </a:cubicBezTo>
                <a:cubicBezTo>
                  <a:pt x="7377822" y="9117200"/>
                  <a:pt x="7376611" y="9114929"/>
                  <a:pt x="7374522" y="9113142"/>
                </a:cubicBezTo>
                <a:cubicBezTo>
                  <a:pt x="7348841" y="9061467"/>
                  <a:pt x="7331641" y="9002554"/>
                  <a:pt x="7325160" y="8936370"/>
                </a:cubicBezTo>
                <a:cubicBezTo>
                  <a:pt x="7326614" y="8936945"/>
                  <a:pt x="7328188" y="8937249"/>
                  <a:pt x="7329884" y="8937187"/>
                </a:cubicBezTo>
                <a:cubicBezTo>
                  <a:pt x="7335910" y="8936915"/>
                  <a:pt x="7341876" y="8931251"/>
                  <a:pt x="7341180" y="8924890"/>
                </a:cubicBezTo>
                <a:lnTo>
                  <a:pt x="7339999" y="8914470"/>
                </a:lnTo>
                <a:cubicBezTo>
                  <a:pt x="7339302" y="8908140"/>
                  <a:pt x="7334366" y="8902900"/>
                  <a:pt x="7327704" y="8903203"/>
                </a:cubicBezTo>
                <a:cubicBezTo>
                  <a:pt x="7326038" y="8903263"/>
                  <a:pt x="7324403" y="8903839"/>
                  <a:pt x="7322889" y="8904626"/>
                </a:cubicBezTo>
                <a:cubicBezTo>
                  <a:pt x="7322192" y="8888967"/>
                  <a:pt x="7322283" y="8873578"/>
                  <a:pt x="7322858" y="8858404"/>
                </a:cubicBezTo>
                <a:cubicBezTo>
                  <a:pt x="7324797" y="8859100"/>
                  <a:pt x="7326674" y="8859949"/>
                  <a:pt x="7328976" y="8859676"/>
                </a:cubicBezTo>
                <a:lnTo>
                  <a:pt x="7334184" y="8859100"/>
                </a:lnTo>
                <a:cubicBezTo>
                  <a:pt x="7340332" y="8858404"/>
                  <a:pt x="7344874" y="8851013"/>
                  <a:pt x="7343421" y="8845197"/>
                </a:cubicBezTo>
                <a:cubicBezTo>
                  <a:pt x="7341785" y="8838534"/>
                  <a:pt x="7336122" y="8835201"/>
                  <a:pt x="7329521" y="8835959"/>
                </a:cubicBezTo>
                <a:lnTo>
                  <a:pt x="7324312" y="8836565"/>
                </a:lnTo>
                <a:cubicBezTo>
                  <a:pt x="7324221" y="8836565"/>
                  <a:pt x="7324160" y="8836625"/>
                  <a:pt x="7324070" y="8836655"/>
                </a:cubicBezTo>
                <a:cubicBezTo>
                  <a:pt x="7325402" y="8819026"/>
                  <a:pt x="7327522" y="8801731"/>
                  <a:pt x="7330490" y="8784799"/>
                </a:cubicBezTo>
                <a:cubicBezTo>
                  <a:pt x="7331762" y="8785132"/>
                  <a:pt x="7333155" y="8785375"/>
                  <a:pt x="7334760" y="8785192"/>
                </a:cubicBezTo>
                <a:cubicBezTo>
                  <a:pt x="7349144" y="8783588"/>
                  <a:pt x="7348478" y="8762112"/>
                  <a:pt x="7335093" y="8761779"/>
                </a:cubicBezTo>
                <a:cubicBezTo>
                  <a:pt x="7367738" y="8614479"/>
                  <a:pt x="7460708" y="8495591"/>
                  <a:pt x="7583294" y="8417200"/>
                </a:cubicBezTo>
                <a:cubicBezTo>
                  <a:pt x="7603644" y="8318970"/>
                  <a:pt x="7634836" y="8251151"/>
                  <a:pt x="7716752" y="8199174"/>
                </a:cubicBezTo>
                <a:cubicBezTo>
                  <a:pt x="7718024" y="8199143"/>
                  <a:pt x="7719266" y="8199507"/>
                  <a:pt x="7720568" y="8199356"/>
                </a:cubicBezTo>
                <a:cubicBezTo>
                  <a:pt x="7724868" y="8198780"/>
                  <a:pt x="7728442" y="8195326"/>
                  <a:pt x="7729925" y="8191238"/>
                </a:cubicBezTo>
                <a:cubicBezTo>
                  <a:pt x="7740131" y="8185362"/>
                  <a:pt x="7750851" y="8179607"/>
                  <a:pt x="7762571" y="8174124"/>
                </a:cubicBezTo>
                <a:cubicBezTo>
                  <a:pt x="7767174" y="8171943"/>
                  <a:pt x="7771837" y="8170065"/>
                  <a:pt x="7776501" y="8168035"/>
                </a:cubicBezTo>
                <a:cubicBezTo>
                  <a:pt x="7777198" y="8169308"/>
                  <a:pt x="7777833" y="8170640"/>
                  <a:pt x="7779014" y="8171731"/>
                </a:cubicBezTo>
                <a:lnTo>
                  <a:pt x="7782951" y="8175427"/>
                </a:lnTo>
                <a:cubicBezTo>
                  <a:pt x="7787615" y="8179788"/>
                  <a:pt x="7796428" y="8178395"/>
                  <a:pt x="7800001" y="8173367"/>
                </a:cubicBezTo>
                <a:cubicBezTo>
                  <a:pt x="7803513" y="8168429"/>
                  <a:pt x="7802969" y="8162917"/>
                  <a:pt x="7799668" y="8158464"/>
                </a:cubicBezTo>
                <a:cubicBezTo>
                  <a:pt x="7815294" y="8152467"/>
                  <a:pt x="7831011" y="8147135"/>
                  <a:pt x="7846910" y="8142683"/>
                </a:cubicBezTo>
                <a:cubicBezTo>
                  <a:pt x="7837401" y="8146984"/>
                  <a:pt x="7836856" y="8163855"/>
                  <a:pt x="7849787" y="8165703"/>
                </a:cubicBezTo>
                <a:cubicBezTo>
                  <a:pt x="7865291" y="8167914"/>
                  <a:pt x="7868925" y="8143894"/>
                  <a:pt x="7853451" y="8141683"/>
                </a:cubicBezTo>
                <a:cubicBezTo>
                  <a:pt x="7851967" y="8141471"/>
                  <a:pt x="7850725" y="8141683"/>
                  <a:pt x="7849453" y="8141925"/>
                </a:cubicBezTo>
                <a:cubicBezTo>
                  <a:pt x="7855479" y="8140290"/>
                  <a:pt x="7861597" y="8138957"/>
                  <a:pt x="7867684" y="8137503"/>
                </a:cubicBezTo>
                <a:cubicBezTo>
                  <a:pt x="7865261" y="8141168"/>
                  <a:pt x="7864413" y="8145712"/>
                  <a:pt x="7867018" y="8149862"/>
                </a:cubicBezTo>
                <a:cubicBezTo>
                  <a:pt x="7870227" y="8154951"/>
                  <a:pt x="7878071" y="8158403"/>
                  <a:pt x="7883583" y="8154405"/>
                </a:cubicBezTo>
                <a:cubicBezTo>
                  <a:pt x="7884218" y="8153951"/>
                  <a:pt x="7884824" y="8153618"/>
                  <a:pt x="7885460" y="8153254"/>
                </a:cubicBezTo>
                <a:cubicBezTo>
                  <a:pt x="7885490" y="8153254"/>
                  <a:pt x="7885521" y="8153254"/>
                  <a:pt x="7885551" y="8153254"/>
                </a:cubicBezTo>
                <a:cubicBezTo>
                  <a:pt x="7885611" y="8153284"/>
                  <a:pt x="7885703" y="8153284"/>
                  <a:pt x="7885763" y="8153315"/>
                </a:cubicBezTo>
                <a:cubicBezTo>
                  <a:pt x="7885854" y="8153376"/>
                  <a:pt x="7886156" y="8153527"/>
                  <a:pt x="7886732" y="8153829"/>
                </a:cubicBezTo>
                <a:cubicBezTo>
                  <a:pt x="7891789" y="8156616"/>
                  <a:pt x="7898058" y="8155344"/>
                  <a:pt x="7901783" y="8151134"/>
                </a:cubicBezTo>
                <a:cubicBezTo>
                  <a:pt x="7902025" y="8151164"/>
                  <a:pt x="7902298" y="8151315"/>
                  <a:pt x="7902540" y="8151315"/>
                </a:cubicBezTo>
                <a:cubicBezTo>
                  <a:pt x="7909777" y="8151437"/>
                  <a:pt x="7913956" y="8145863"/>
                  <a:pt x="7914865" y="8139351"/>
                </a:cubicBezTo>
                <a:lnTo>
                  <a:pt x="7915623" y="8134020"/>
                </a:lnTo>
                <a:cubicBezTo>
                  <a:pt x="7915894" y="8132112"/>
                  <a:pt x="7915380" y="8130355"/>
                  <a:pt x="7914532" y="8128720"/>
                </a:cubicBezTo>
                <a:cubicBezTo>
                  <a:pt x="7943029" y="8124811"/>
                  <a:pt x="7972100" y="8123176"/>
                  <a:pt x="8001869" y="8124115"/>
                </a:cubicBezTo>
                <a:cubicBezTo>
                  <a:pt x="8007531" y="8124297"/>
                  <a:pt x="8013134" y="8125084"/>
                  <a:pt x="8018797" y="8125448"/>
                </a:cubicBezTo>
                <a:cubicBezTo>
                  <a:pt x="8022219" y="8129840"/>
                  <a:pt x="8028912" y="8132233"/>
                  <a:pt x="8033879" y="8129113"/>
                </a:cubicBezTo>
                <a:lnTo>
                  <a:pt x="8037361" y="8126901"/>
                </a:lnTo>
                <a:cubicBezTo>
                  <a:pt x="8074821" y="8130628"/>
                  <a:pt x="8111888" y="8137837"/>
                  <a:pt x="8147894" y="8149044"/>
                </a:cubicBezTo>
                <a:cubicBezTo>
                  <a:pt x="8150499" y="8153708"/>
                  <a:pt x="8155889" y="8157101"/>
                  <a:pt x="8162097" y="8155768"/>
                </a:cubicBezTo>
                <a:cubicBezTo>
                  <a:pt x="8158252" y="8159281"/>
                  <a:pt x="8155254" y="8163553"/>
                  <a:pt x="8153921" y="8168702"/>
                </a:cubicBezTo>
                <a:cubicBezTo>
                  <a:pt x="8152346" y="8174851"/>
                  <a:pt x="8156828" y="8182090"/>
                  <a:pt x="8163127" y="8183211"/>
                </a:cubicBezTo>
                <a:cubicBezTo>
                  <a:pt x="8169789" y="8184392"/>
                  <a:pt x="8175936" y="8180575"/>
                  <a:pt x="8177632" y="8173972"/>
                </a:cubicBezTo>
                <a:cubicBezTo>
                  <a:pt x="8177693" y="8173790"/>
                  <a:pt x="8177724" y="8173669"/>
                  <a:pt x="8177753" y="8173518"/>
                </a:cubicBezTo>
                <a:cubicBezTo>
                  <a:pt x="8177784" y="8173458"/>
                  <a:pt x="8177814" y="8173427"/>
                  <a:pt x="8177814" y="8173397"/>
                </a:cubicBezTo>
                <a:cubicBezTo>
                  <a:pt x="8177874" y="8173337"/>
                  <a:pt x="8177874" y="8173367"/>
                  <a:pt x="8177935" y="8173306"/>
                </a:cubicBezTo>
                <a:cubicBezTo>
                  <a:pt x="8178602" y="8172852"/>
                  <a:pt x="8179298" y="8172488"/>
                  <a:pt x="8180025" y="8172155"/>
                </a:cubicBezTo>
                <a:cubicBezTo>
                  <a:pt x="8183599" y="8170368"/>
                  <a:pt x="8185143" y="8166400"/>
                  <a:pt x="8185203" y="8162402"/>
                </a:cubicBezTo>
                <a:cubicBezTo>
                  <a:pt x="8194863" y="8166127"/>
                  <a:pt x="8204343" y="8170246"/>
                  <a:pt x="8213790" y="8174457"/>
                </a:cubicBezTo>
                <a:cubicBezTo>
                  <a:pt x="8214154" y="8178031"/>
                  <a:pt x="8215759" y="8181393"/>
                  <a:pt x="8219393" y="8183272"/>
                </a:cubicBezTo>
                <a:cubicBezTo>
                  <a:pt x="8223149" y="8185210"/>
                  <a:pt x="8228417" y="8185149"/>
                  <a:pt x="8232203" y="8182847"/>
                </a:cubicBezTo>
                <a:cubicBezTo>
                  <a:pt x="8261396" y="8197084"/>
                  <a:pt x="8289377" y="8213652"/>
                  <a:pt x="8315966" y="8232251"/>
                </a:cubicBezTo>
                <a:cubicBezTo>
                  <a:pt x="8315936" y="8232462"/>
                  <a:pt x="8315754" y="8232674"/>
                  <a:pt x="8315724" y="8232887"/>
                </a:cubicBezTo>
                <a:cubicBezTo>
                  <a:pt x="8314786" y="8239883"/>
                  <a:pt x="8319782" y="8245062"/>
                  <a:pt x="8326171" y="8246517"/>
                </a:cubicBezTo>
                <a:lnTo>
                  <a:pt x="8331441" y="8247698"/>
                </a:lnTo>
                <a:cubicBezTo>
                  <a:pt x="8333167" y="8248092"/>
                  <a:pt x="8334893" y="8247880"/>
                  <a:pt x="8336498" y="8247335"/>
                </a:cubicBezTo>
                <a:cubicBezTo>
                  <a:pt x="8337800" y="8248334"/>
                  <a:pt x="8339072" y="8249394"/>
                  <a:pt x="8340405" y="8250424"/>
                </a:cubicBezTo>
                <a:cubicBezTo>
                  <a:pt x="8337498" y="8251394"/>
                  <a:pt x="8334954" y="8253241"/>
                  <a:pt x="8333500" y="8256543"/>
                </a:cubicBezTo>
                <a:cubicBezTo>
                  <a:pt x="8331168" y="8261965"/>
                  <a:pt x="8333531" y="8270658"/>
                  <a:pt x="8339859" y="8272505"/>
                </a:cubicBezTo>
                <a:cubicBezTo>
                  <a:pt x="8345432" y="8274111"/>
                  <a:pt x="8351216" y="8274838"/>
                  <a:pt x="8356213" y="8271112"/>
                </a:cubicBezTo>
                <a:cubicBezTo>
                  <a:pt x="8358181" y="8269779"/>
                  <a:pt x="8359514" y="8268114"/>
                  <a:pt x="8360604" y="8266296"/>
                </a:cubicBezTo>
                <a:close/>
                <a:moveTo>
                  <a:pt x="8271178" y="8251090"/>
                </a:moveTo>
                <a:cubicBezTo>
                  <a:pt x="8268634" y="8254634"/>
                  <a:pt x="8267846" y="8259178"/>
                  <a:pt x="8270118" y="8263540"/>
                </a:cubicBezTo>
                <a:cubicBezTo>
                  <a:pt x="8272934" y="8268932"/>
                  <a:pt x="8280959" y="8272294"/>
                  <a:pt x="8286501" y="8268719"/>
                </a:cubicBezTo>
                <a:cubicBezTo>
                  <a:pt x="8291891" y="8265236"/>
                  <a:pt x="8296403" y="8260511"/>
                  <a:pt x="8296827" y="8253726"/>
                </a:cubicBezTo>
                <a:cubicBezTo>
                  <a:pt x="8297221" y="8247517"/>
                  <a:pt x="8294496" y="8242398"/>
                  <a:pt x="8290801" y="8237703"/>
                </a:cubicBezTo>
                <a:cubicBezTo>
                  <a:pt x="8286743" y="8232553"/>
                  <a:pt x="8278234" y="8232705"/>
                  <a:pt x="8273631" y="8236915"/>
                </a:cubicBezTo>
                <a:cubicBezTo>
                  <a:pt x="8269390" y="8240761"/>
                  <a:pt x="8268967" y="8246305"/>
                  <a:pt x="8271178" y="8251090"/>
                </a:cubicBezTo>
                <a:close/>
                <a:moveTo>
                  <a:pt x="8230023" y="8235188"/>
                </a:moveTo>
                <a:cubicBezTo>
                  <a:pt x="8229417" y="8250212"/>
                  <a:pt x="8252766" y="8249121"/>
                  <a:pt x="8253371" y="8234159"/>
                </a:cubicBezTo>
                <a:cubicBezTo>
                  <a:pt x="8253976" y="8219165"/>
                  <a:pt x="8230628" y="8220225"/>
                  <a:pt x="8230023" y="8235188"/>
                </a:cubicBezTo>
                <a:close/>
                <a:moveTo>
                  <a:pt x="8212670" y="8205655"/>
                </a:moveTo>
                <a:cubicBezTo>
                  <a:pt x="8227146" y="8199719"/>
                  <a:pt x="8218121" y="8177153"/>
                  <a:pt x="8203646" y="8183090"/>
                </a:cubicBezTo>
                <a:cubicBezTo>
                  <a:pt x="8189171" y="8189027"/>
                  <a:pt x="8198195" y="8211562"/>
                  <a:pt x="8212670" y="8205655"/>
                </a:cubicBezTo>
                <a:close/>
                <a:moveTo>
                  <a:pt x="8172969" y="8268477"/>
                </a:moveTo>
                <a:cubicBezTo>
                  <a:pt x="8172121" y="8269022"/>
                  <a:pt x="8171243" y="8269568"/>
                  <a:pt x="8170395" y="8270113"/>
                </a:cubicBezTo>
                <a:cubicBezTo>
                  <a:pt x="8170304" y="8269779"/>
                  <a:pt x="8170395" y="8269447"/>
                  <a:pt x="8170244" y="8269113"/>
                </a:cubicBezTo>
                <a:lnTo>
                  <a:pt x="8168185" y="8264116"/>
                </a:lnTo>
                <a:cubicBezTo>
                  <a:pt x="8165701" y="8258027"/>
                  <a:pt x="8159312" y="8254271"/>
                  <a:pt x="8152800" y="8256482"/>
                </a:cubicBezTo>
                <a:cubicBezTo>
                  <a:pt x="8146895" y="8258451"/>
                  <a:pt x="8142655" y="8265781"/>
                  <a:pt x="8145169" y="8271869"/>
                </a:cubicBezTo>
                <a:lnTo>
                  <a:pt x="8147228" y="8276867"/>
                </a:lnTo>
                <a:cubicBezTo>
                  <a:pt x="8149348" y="8282047"/>
                  <a:pt x="8154345" y="8285167"/>
                  <a:pt x="8159796" y="8284713"/>
                </a:cubicBezTo>
                <a:cubicBezTo>
                  <a:pt x="8156677" y="8287226"/>
                  <a:pt x="8154647" y="8291376"/>
                  <a:pt x="8154950" y="8295071"/>
                </a:cubicBezTo>
                <a:cubicBezTo>
                  <a:pt x="8155556" y="8302008"/>
                  <a:pt x="8161280" y="8305461"/>
                  <a:pt x="8167609" y="8305703"/>
                </a:cubicBezTo>
                <a:lnTo>
                  <a:pt x="8172787" y="8305915"/>
                </a:lnTo>
                <a:cubicBezTo>
                  <a:pt x="8179086" y="8306157"/>
                  <a:pt x="8183901" y="8298979"/>
                  <a:pt x="8183417" y="8293254"/>
                </a:cubicBezTo>
                <a:cubicBezTo>
                  <a:pt x="8183356" y="8292406"/>
                  <a:pt x="8182993" y="8291770"/>
                  <a:pt x="8182750" y="8291012"/>
                </a:cubicBezTo>
                <a:cubicBezTo>
                  <a:pt x="8183931" y="8290255"/>
                  <a:pt x="8185113" y="8289498"/>
                  <a:pt x="8186294" y="8288741"/>
                </a:cubicBezTo>
                <a:cubicBezTo>
                  <a:pt x="8191835" y="8285228"/>
                  <a:pt x="8193350" y="8277352"/>
                  <a:pt x="8189776" y="8271930"/>
                </a:cubicBezTo>
                <a:cubicBezTo>
                  <a:pt x="8186142" y="8266387"/>
                  <a:pt x="8178541" y="8264963"/>
                  <a:pt x="8172969" y="8268477"/>
                </a:cubicBezTo>
                <a:close/>
                <a:moveTo>
                  <a:pt x="8156767" y="8222648"/>
                </a:moveTo>
                <a:cubicBezTo>
                  <a:pt x="8156616" y="8222164"/>
                  <a:pt x="8156677" y="8221649"/>
                  <a:pt x="8156464" y="8221194"/>
                </a:cubicBezTo>
                <a:cubicBezTo>
                  <a:pt x="8153558" y="8215197"/>
                  <a:pt x="8146804" y="8212229"/>
                  <a:pt x="8140506" y="8214803"/>
                </a:cubicBezTo>
                <a:lnTo>
                  <a:pt x="8135509" y="8216863"/>
                </a:lnTo>
                <a:cubicBezTo>
                  <a:pt x="8129634" y="8219286"/>
                  <a:pt x="8126302" y="8226949"/>
                  <a:pt x="8129119" y="8232795"/>
                </a:cubicBezTo>
                <a:cubicBezTo>
                  <a:pt x="8132026" y="8238823"/>
                  <a:pt x="8138779" y="8241762"/>
                  <a:pt x="8145078" y="8239186"/>
                </a:cubicBezTo>
                <a:lnTo>
                  <a:pt x="8145321" y="8239096"/>
                </a:lnTo>
                <a:cubicBezTo>
                  <a:pt x="8146895" y="8242882"/>
                  <a:pt x="8150196" y="8245669"/>
                  <a:pt x="8154708" y="8246668"/>
                </a:cubicBezTo>
                <a:lnTo>
                  <a:pt x="8159978" y="8247849"/>
                </a:lnTo>
                <a:cubicBezTo>
                  <a:pt x="8166186" y="8249243"/>
                  <a:pt x="8173090" y="8243579"/>
                  <a:pt x="8173635" y="8237430"/>
                </a:cubicBezTo>
                <a:cubicBezTo>
                  <a:pt x="8174271" y="8230403"/>
                  <a:pt x="8169880" y="8225253"/>
                  <a:pt x="8163218" y="8223770"/>
                </a:cubicBezTo>
                <a:lnTo>
                  <a:pt x="8157948" y="8222588"/>
                </a:lnTo>
                <a:cubicBezTo>
                  <a:pt x="8157555" y="8222527"/>
                  <a:pt x="8157161" y="8222679"/>
                  <a:pt x="8156767" y="8222648"/>
                </a:cubicBezTo>
                <a:close/>
                <a:moveTo>
                  <a:pt x="8067856" y="8436071"/>
                </a:moveTo>
                <a:cubicBezTo>
                  <a:pt x="8062284" y="8442129"/>
                  <a:pt x="8062072" y="8452731"/>
                  <a:pt x="8072065" y="8454972"/>
                </a:cubicBezTo>
                <a:cubicBezTo>
                  <a:pt x="8080756" y="8456911"/>
                  <a:pt x="8087176" y="8450186"/>
                  <a:pt x="8088176" y="8443462"/>
                </a:cubicBezTo>
                <a:cubicBezTo>
                  <a:pt x="8089266" y="8446127"/>
                  <a:pt x="8091598" y="8448308"/>
                  <a:pt x="8095504" y="8449187"/>
                </a:cubicBezTo>
                <a:cubicBezTo>
                  <a:pt x="8110586" y="8452579"/>
                  <a:pt x="8118913" y="8429710"/>
                  <a:pt x="8103681" y="8426317"/>
                </a:cubicBezTo>
                <a:cubicBezTo>
                  <a:pt x="8094989" y="8424379"/>
                  <a:pt x="8088600" y="8431073"/>
                  <a:pt x="8087601" y="8437797"/>
                </a:cubicBezTo>
                <a:cubicBezTo>
                  <a:pt x="8086510" y="8435132"/>
                  <a:pt x="8084178" y="8432981"/>
                  <a:pt x="8080272" y="8432103"/>
                </a:cubicBezTo>
                <a:cubicBezTo>
                  <a:pt x="8077304" y="8431437"/>
                  <a:pt x="8074579" y="8431800"/>
                  <a:pt x="8072277" y="8432830"/>
                </a:cubicBezTo>
                <a:cubicBezTo>
                  <a:pt x="8076093" y="8428983"/>
                  <a:pt x="8077304" y="8422956"/>
                  <a:pt x="8074397" y="8418018"/>
                </a:cubicBezTo>
                <a:cubicBezTo>
                  <a:pt x="8071157" y="8412505"/>
                  <a:pt x="8063344" y="8410173"/>
                  <a:pt x="8057772" y="8413687"/>
                </a:cubicBezTo>
                <a:lnTo>
                  <a:pt x="8051321" y="8417776"/>
                </a:lnTo>
                <a:cubicBezTo>
                  <a:pt x="8048777" y="8419381"/>
                  <a:pt x="8047021" y="8421834"/>
                  <a:pt x="8046113" y="8424561"/>
                </a:cubicBezTo>
                <a:cubicBezTo>
                  <a:pt x="8040904" y="8424046"/>
                  <a:pt x="8035665" y="8426802"/>
                  <a:pt x="8033575" y="8431800"/>
                </a:cubicBezTo>
                <a:lnTo>
                  <a:pt x="8030637" y="8438827"/>
                </a:lnTo>
                <a:cubicBezTo>
                  <a:pt x="8028125" y="8444885"/>
                  <a:pt x="8031183" y="8452185"/>
                  <a:pt x="8037240" y="8454700"/>
                </a:cubicBezTo>
                <a:cubicBezTo>
                  <a:pt x="8038663" y="8455305"/>
                  <a:pt x="8040177" y="8455518"/>
                  <a:pt x="8041661" y="8455518"/>
                </a:cubicBezTo>
                <a:cubicBezTo>
                  <a:pt x="8043568" y="8468148"/>
                  <a:pt x="8064070" y="8468633"/>
                  <a:pt x="8064616" y="8454427"/>
                </a:cubicBezTo>
                <a:cubicBezTo>
                  <a:pt x="8064888" y="8447763"/>
                  <a:pt x="8060376" y="8443946"/>
                  <a:pt x="8055258" y="8442947"/>
                </a:cubicBezTo>
                <a:lnTo>
                  <a:pt x="8056046" y="8441069"/>
                </a:lnTo>
                <a:cubicBezTo>
                  <a:pt x="8056167" y="8440765"/>
                  <a:pt x="8056106" y="8440433"/>
                  <a:pt x="8056227" y="8440130"/>
                </a:cubicBezTo>
                <a:cubicBezTo>
                  <a:pt x="8058741" y="8440433"/>
                  <a:pt x="8061345" y="8440191"/>
                  <a:pt x="8063586" y="8438767"/>
                </a:cubicBezTo>
                <a:lnTo>
                  <a:pt x="8067856" y="8436071"/>
                </a:lnTo>
                <a:close/>
                <a:moveTo>
                  <a:pt x="8045264" y="8605119"/>
                </a:moveTo>
                <a:cubicBezTo>
                  <a:pt x="8051260" y="8603847"/>
                  <a:pt x="8055531" y="8596880"/>
                  <a:pt x="8053774" y="8590974"/>
                </a:cubicBezTo>
                <a:cubicBezTo>
                  <a:pt x="8051927" y="8584704"/>
                  <a:pt x="8046022" y="8581100"/>
                  <a:pt x="8039602" y="8582462"/>
                </a:cubicBezTo>
                <a:lnTo>
                  <a:pt x="8034514" y="8583522"/>
                </a:lnTo>
                <a:cubicBezTo>
                  <a:pt x="8031819" y="8584098"/>
                  <a:pt x="8029517" y="8585855"/>
                  <a:pt x="8027912" y="8588096"/>
                </a:cubicBezTo>
                <a:cubicBezTo>
                  <a:pt x="8022825" y="8585491"/>
                  <a:pt x="8016586" y="8586067"/>
                  <a:pt x="8012831" y="8590913"/>
                </a:cubicBezTo>
                <a:cubicBezTo>
                  <a:pt x="8009198" y="8595609"/>
                  <a:pt x="8009621" y="8603847"/>
                  <a:pt x="8014952" y="8607331"/>
                </a:cubicBezTo>
                <a:lnTo>
                  <a:pt x="8021098" y="8611328"/>
                </a:lnTo>
                <a:cubicBezTo>
                  <a:pt x="8026398" y="8614782"/>
                  <a:pt x="8033424" y="8614479"/>
                  <a:pt x="8037512" y="8609208"/>
                </a:cubicBezTo>
                <a:cubicBezTo>
                  <a:pt x="8038148" y="8608360"/>
                  <a:pt x="8038632" y="8607360"/>
                  <a:pt x="8039026" y="8606330"/>
                </a:cubicBezTo>
                <a:cubicBezTo>
                  <a:pt x="8039420" y="8606301"/>
                  <a:pt x="8039783" y="8606270"/>
                  <a:pt x="8040177" y="8606209"/>
                </a:cubicBezTo>
                <a:lnTo>
                  <a:pt x="8045264" y="8605119"/>
                </a:lnTo>
                <a:close/>
                <a:moveTo>
                  <a:pt x="8044023" y="8696383"/>
                </a:moveTo>
                <a:cubicBezTo>
                  <a:pt x="8040964" y="8681874"/>
                  <a:pt x="8017616" y="8683540"/>
                  <a:pt x="8020735" y="8698230"/>
                </a:cubicBezTo>
                <a:cubicBezTo>
                  <a:pt x="8023794" y="8712769"/>
                  <a:pt x="8047142" y="8711104"/>
                  <a:pt x="8044023" y="8696383"/>
                </a:cubicBezTo>
                <a:close/>
                <a:moveTo>
                  <a:pt x="7939728" y="8731186"/>
                </a:moveTo>
                <a:cubicBezTo>
                  <a:pt x="7942332" y="8728218"/>
                  <a:pt x="7943816" y="8724462"/>
                  <a:pt x="7942968" y="8720311"/>
                </a:cubicBezTo>
                <a:lnTo>
                  <a:pt x="7941908" y="8715223"/>
                </a:lnTo>
                <a:cubicBezTo>
                  <a:pt x="7940788" y="8709922"/>
                  <a:pt x="7934942" y="8707014"/>
                  <a:pt x="7929764" y="8707348"/>
                </a:cubicBezTo>
                <a:cubicBezTo>
                  <a:pt x="7922406" y="8705894"/>
                  <a:pt x="7913472" y="8711164"/>
                  <a:pt x="7915501" y="8720736"/>
                </a:cubicBezTo>
                <a:cubicBezTo>
                  <a:pt x="7916318" y="8724613"/>
                  <a:pt x="7918529" y="8727067"/>
                  <a:pt x="7921225" y="8728399"/>
                </a:cubicBezTo>
                <a:cubicBezTo>
                  <a:pt x="7922466" y="8731762"/>
                  <a:pt x="7925676" y="8733973"/>
                  <a:pt x="7929159" y="8734851"/>
                </a:cubicBezTo>
                <a:cubicBezTo>
                  <a:pt x="7927100" y="8737062"/>
                  <a:pt x="7925827" y="8739970"/>
                  <a:pt x="7926161" y="8743059"/>
                </a:cubicBezTo>
                <a:lnTo>
                  <a:pt x="7926736" y="8748269"/>
                </a:lnTo>
                <a:cubicBezTo>
                  <a:pt x="7927433" y="8754600"/>
                  <a:pt x="7932308" y="8759870"/>
                  <a:pt x="7939000" y="8759597"/>
                </a:cubicBezTo>
                <a:cubicBezTo>
                  <a:pt x="7945027" y="8759386"/>
                  <a:pt x="7951023" y="8753721"/>
                  <a:pt x="7950327" y="8747330"/>
                </a:cubicBezTo>
                <a:lnTo>
                  <a:pt x="7949751" y="8742120"/>
                </a:lnTo>
                <a:cubicBezTo>
                  <a:pt x="7949115" y="8736578"/>
                  <a:pt x="7945209" y="8732094"/>
                  <a:pt x="7939728" y="8731186"/>
                </a:cubicBezTo>
                <a:close/>
                <a:moveTo>
                  <a:pt x="7813235" y="8931251"/>
                </a:moveTo>
                <a:cubicBezTo>
                  <a:pt x="7817080" y="8932008"/>
                  <a:pt x="7821320" y="8931311"/>
                  <a:pt x="7823803" y="8928191"/>
                </a:cubicBezTo>
                <a:lnTo>
                  <a:pt x="7828436" y="8922406"/>
                </a:lnTo>
                <a:cubicBezTo>
                  <a:pt x="7831980" y="8917984"/>
                  <a:pt x="7832676" y="8912047"/>
                  <a:pt x="7829406" y="8907412"/>
                </a:cubicBezTo>
                <a:cubicBezTo>
                  <a:pt x="7827589" y="8903354"/>
                  <a:pt x="7823682" y="8900295"/>
                  <a:pt x="7817898" y="8900961"/>
                </a:cubicBezTo>
                <a:cubicBezTo>
                  <a:pt x="7811933" y="8901628"/>
                  <a:pt x="7808844" y="8905716"/>
                  <a:pt x="7808086" y="8910290"/>
                </a:cubicBezTo>
                <a:lnTo>
                  <a:pt x="7806936" y="8911714"/>
                </a:lnTo>
                <a:cubicBezTo>
                  <a:pt x="7803907" y="8915500"/>
                  <a:pt x="7802817" y="8920438"/>
                  <a:pt x="7804604" y="8924678"/>
                </a:cubicBezTo>
                <a:cubicBezTo>
                  <a:pt x="7803423" y="8924496"/>
                  <a:pt x="7802242" y="8924345"/>
                  <a:pt x="7801000" y="8924618"/>
                </a:cubicBezTo>
                <a:lnTo>
                  <a:pt x="7790825" y="8926768"/>
                </a:lnTo>
                <a:cubicBezTo>
                  <a:pt x="7784859" y="8928040"/>
                  <a:pt x="7779863" y="8933887"/>
                  <a:pt x="7781225" y="8940217"/>
                </a:cubicBezTo>
                <a:cubicBezTo>
                  <a:pt x="7782497" y="8946214"/>
                  <a:pt x="7788281" y="8951151"/>
                  <a:pt x="7794671" y="8949818"/>
                </a:cubicBezTo>
                <a:lnTo>
                  <a:pt x="7804846" y="8947699"/>
                </a:lnTo>
                <a:cubicBezTo>
                  <a:pt x="7810811" y="8946426"/>
                  <a:pt x="7815808" y="8940580"/>
                  <a:pt x="7814446" y="8934219"/>
                </a:cubicBezTo>
                <a:cubicBezTo>
                  <a:pt x="7814234" y="8933129"/>
                  <a:pt x="7813719" y="8932190"/>
                  <a:pt x="7813235" y="8931251"/>
                </a:cubicBezTo>
                <a:close/>
                <a:moveTo>
                  <a:pt x="7732470" y="8880697"/>
                </a:moveTo>
                <a:cubicBezTo>
                  <a:pt x="7731106" y="8883454"/>
                  <a:pt x="7730743" y="8886664"/>
                  <a:pt x="7731834" y="8889784"/>
                </a:cubicBezTo>
                <a:cubicBezTo>
                  <a:pt x="7733923" y="8895690"/>
                  <a:pt x="7740888" y="8899234"/>
                  <a:pt x="7746884" y="8896962"/>
                </a:cubicBezTo>
                <a:cubicBezTo>
                  <a:pt x="7755848" y="8893600"/>
                  <a:pt x="7762964" y="8886391"/>
                  <a:pt x="7763782" y="8876487"/>
                </a:cubicBezTo>
                <a:cubicBezTo>
                  <a:pt x="7764297" y="8870338"/>
                  <a:pt x="7761208" y="8863674"/>
                  <a:pt x="7754424" y="8862675"/>
                </a:cubicBezTo>
                <a:cubicBezTo>
                  <a:pt x="7753274" y="8862492"/>
                  <a:pt x="7752032" y="8862644"/>
                  <a:pt x="7750790" y="8862826"/>
                </a:cubicBezTo>
                <a:cubicBezTo>
                  <a:pt x="7750700" y="8860130"/>
                  <a:pt x="7749822" y="8857465"/>
                  <a:pt x="7747581" y="8855254"/>
                </a:cubicBezTo>
                <a:cubicBezTo>
                  <a:pt x="7743462" y="8851134"/>
                  <a:pt x="7734892" y="8850256"/>
                  <a:pt x="7730895" y="8855254"/>
                </a:cubicBezTo>
                <a:lnTo>
                  <a:pt x="7726261" y="8861038"/>
                </a:lnTo>
                <a:cubicBezTo>
                  <a:pt x="7722294" y="8866036"/>
                  <a:pt x="7721416" y="8872882"/>
                  <a:pt x="7726261" y="8877729"/>
                </a:cubicBezTo>
                <a:cubicBezTo>
                  <a:pt x="7727866" y="8879304"/>
                  <a:pt x="7730138" y="8880213"/>
                  <a:pt x="7732470" y="8880697"/>
                </a:cubicBezTo>
                <a:close/>
                <a:moveTo>
                  <a:pt x="7690315" y="8900416"/>
                </a:moveTo>
                <a:cubicBezTo>
                  <a:pt x="7691708" y="8899780"/>
                  <a:pt x="7693041" y="8898931"/>
                  <a:pt x="7694191" y="8897780"/>
                </a:cubicBezTo>
                <a:cubicBezTo>
                  <a:pt x="7697431" y="8894540"/>
                  <a:pt x="7698916" y="8889966"/>
                  <a:pt x="7700581" y="8885786"/>
                </a:cubicBezTo>
                <a:cubicBezTo>
                  <a:pt x="7700793" y="8885240"/>
                  <a:pt x="7700763" y="8884665"/>
                  <a:pt x="7700884" y="8884120"/>
                </a:cubicBezTo>
                <a:cubicBezTo>
                  <a:pt x="7702246" y="8884514"/>
                  <a:pt x="7703700" y="8884725"/>
                  <a:pt x="7705154" y="8884543"/>
                </a:cubicBezTo>
                <a:cubicBezTo>
                  <a:pt x="7711483" y="8883907"/>
                  <a:pt x="7716389" y="8877941"/>
                  <a:pt x="7715662" y="8871580"/>
                </a:cubicBezTo>
                <a:lnTo>
                  <a:pt x="7714481" y="8861160"/>
                </a:lnTo>
                <a:cubicBezTo>
                  <a:pt x="7713785" y="8854829"/>
                  <a:pt x="7707879" y="8849983"/>
                  <a:pt x="7701520" y="8850649"/>
                </a:cubicBezTo>
                <a:cubicBezTo>
                  <a:pt x="7695432" y="8851285"/>
                  <a:pt x="7690769" y="8856859"/>
                  <a:pt x="7691072" y="8862947"/>
                </a:cubicBezTo>
                <a:cubicBezTo>
                  <a:pt x="7687377" y="8864522"/>
                  <a:pt x="7684197" y="8867673"/>
                  <a:pt x="7683229" y="8871913"/>
                </a:cubicBezTo>
                <a:cubicBezTo>
                  <a:pt x="7681381" y="8873064"/>
                  <a:pt x="7679686" y="8874458"/>
                  <a:pt x="7678777" y="8876699"/>
                </a:cubicBezTo>
                <a:lnTo>
                  <a:pt x="7678504" y="8877365"/>
                </a:lnTo>
                <a:cubicBezTo>
                  <a:pt x="7675628" y="8879152"/>
                  <a:pt x="7673417" y="8881938"/>
                  <a:pt x="7673326" y="8885544"/>
                </a:cubicBezTo>
                <a:cubicBezTo>
                  <a:pt x="7673326" y="8886180"/>
                  <a:pt x="7673447" y="8886785"/>
                  <a:pt x="7673447" y="8887421"/>
                </a:cubicBezTo>
                <a:cubicBezTo>
                  <a:pt x="7668996" y="8887421"/>
                  <a:pt x="7664181" y="8890208"/>
                  <a:pt x="7662515" y="8894055"/>
                </a:cubicBezTo>
                <a:cubicBezTo>
                  <a:pt x="7659760" y="8900476"/>
                  <a:pt x="7662424" y="8906080"/>
                  <a:pt x="7667936" y="8909685"/>
                </a:cubicBezTo>
                <a:cubicBezTo>
                  <a:pt x="7669995" y="8911018"/>
                  <a:pt x="7672024" y="8912350"/>
                  <a:pt x="7674083" y="8913682"/>
                </a:cubicBezTo>
                <a:cubicBezTo>
                  <a:pt x="7679201" y="8917015"/>
                  <a:pt x="7687408" y="8913561"/>
                  <a:pt x="7689709" y="8908261"/>
                </a:cubicBezTo>
                <a:cubicBezTo>
                  <a:pt x="7690981" y="8905474"/>
                  <a:pt x="7690981" y="8902839"/>
                  <a:pt x="7690315" y="8900416"/>
                </a:cubicBezTo>
                <a:close/>
                <a:moveTo>
                  <a:pt x="7649978" y="8944790"/>
                </a:moveTo>
                <a:cubicBezTo>
                  <a:pt x="7657639" y="8947941"/>
                  <a:pt x="7667845" y="8944185"/>
                  <a:pt x="7665725" y="8934098"/>
                </a:cubicBezTo>
                <a:cubicBezTo>
                  <a:pt x="7662909" y="8920740"/>
                  <a:pt x="7643134" y="8921225"/>
                  <a:pt x="7642407" y="8932856"/>
                </a:cubicBezTo>
                <a:cubicBezTo>
                  <a:pt x="7640378" y="8931978"/>
                  <a:pt x="7638198" y="8931432"/>
                  <a:pt x="7636047" y="8931887"/>
                </a:cubicBezTo>
                <a:cubicBezTo>
                  <a:pt x="7629536" y="8933250"/>
                  <a:pt x="7625570" y="8938853"/>
                  <a:pt x="7626327" y="8945426"/>
                </a:cubicBezTo>
                <a:lnTo>
                  <a:pt x="7626902" y="8950636"/>
                </a:lnTo>
                <a:cubicBezTo>
                  <a:pt x="7627598" y="8956785"/>
                  <a:pt x="7634443" y="8961632"/>
                  <a:pt x="7640468" y="8960360"/>
                </a:cubicBezTo>
                <a:cubicBezTo>
                  <a:pt x="7646980" y="8958996"/>
                  <a:pt x="7650947" y="8953393"/>
                  <a:pt x="7650190" y="8946819"/>
                </a:cubicBezTo>
                <a:lnTo>
                  <a:pt x="7649978" y="8944790"/>
                </a:lnTo>
                <a:close/>
                <a:moveTo>
                  <a:pt x="7634200" y="9069404"/>
                </a:moveTo>
                <a:cubicBezTo>
                  <a:pt x="7619119" y="9071100"/>
                  <a:pt x="7624873" y="9093999"/>
                  <a:pt x="7639772" y="9092333"/>
                </a:cubicBezTo>
                <a:cubicBezTo>
                  <a:pt x="7654853" y="9090637"/>
                  <a:pt x="7649099" y="9067737"/>
                  <a:pt x="7634200" y="9069404"/>
                </a:cubicBezTo>
                <a:close/>
                <a:moveTo>
                  <a:pt x="7644830" y="9115686"/>
                </a:moveTo>
                <a:cubicBezTo>
                  <a:pt x="7629749" y="9117382"/>
                  <a:pt x="7635139" y="9140373"/>
                  <a:pt x="7650069" y="9138707"/>
                </a:cubicBezTo>
                <a:cubicBezTo>
                  <a:pt x="7665180" y="9137011"/>
                  <a:pt x="7659760" y="9114021"/>
                  <a:pt x="7644830" y="9115686"/>
                </a:cubicBezTo>
                <a:close/>
                <a:moveTo>
                  <a:pt x="7630264" y="9009005"/>
                </a:moveTo>
                <a:cubicBezTo>
                  <a:pt x="7645344" y="9007309"/>
                  <a:pt x="7639984" y="8984319"/>
                  <a:pt x="7625055" y="8985984"/>
                </a:cubicBezTo>
                <a:cubicBezTo>
                  <a:pt x="7609974" y="8987681"/>
                  <a:pt x="7615304" y="9010671"/>
                  <a:pt x="7630264" y="9009005"/>
                </a:cubicBezTo>
                <a:close/>
                <a:moveTo>
                  <a:pt x="7621936" y="8852951"/>
                </a:moveTo>
                <a:cubicBezTo>
                  <a:pt x="7621936" y="8852951"/>
                  <a:pt x="7621936" y="8852982"/>
                  <a:pt x="7621936" y="8852982"/>
                </a:cubicBezTo>
                <a:cubicBezTo>
                  <a:pt x="7623298" y="8859706"/>
                  <a:pt x="7629506" y="8862886"/>
                  <a:pt x="7635866" y="8862160"/>
                </a:cubicBezTo>
                <a:lnTo>
                  <a:pt x="7641075" y="8861584"/>
                </a:lnTo>
                <a:cubicBezTo>
                  <a:pt x="7647403" y="8860888"/>
                  <a:pt x="7651461" y="8853496"/>
                  <a:pt x="7650251" y="8847651"/>
                </a:cubicBezTo>
                <a:cubicBezTo>
                  <a:pt x="7649675" y="8844864"/>
                  <a:pt x="7648161" y="8842804"/>
                  <a:pt x="7646222" y="8841290"/>
                </a:cubicBezTo>
                <a:cubicBezTo>
                  <a:pt x="7646222" y="8841198"/>
                  <a:pt x="7646222" y="8841108"/>
                  <a:pt x="7646222" y="8841048"/>
                </a:cubicBezTo>
                <a:cubicBezTo>
                  <a:pt x="7644860" y="8834807"/>
                  <a:pt x="7638501" y="8830840"/>
                  <a:pt x="7632292" y="8832142"/>
                </a:cubicBezTo>
                <a:lnTo>
                  <a:pt x="7627205" y="8833203"/>
                </a:lnTo>
                <a:cubicBezTo>
                  <a:pt x="7621027" y="8834505"/>
                  <a:pt x="7616969" y="8841017"/>
                  <a:pt x="7618302" y="8847136"/>
                </a:cubicBezTo>
                <a:cubicBezTo>
                  <a:pt x="7618846" y="8849498"/>
                  <a:pt x="7620240" y="8851406"/>
                  <a:pt x="7621936" y="8852951"/>
                </a:cubicBezTo>
                <a:close/>
                <a:moveTo>
                  <a:pt x="7625751" y="8920861"/>
                </a:moveTo>
                <a:cubicBezTo>
                  <a:pt x="7630022" y="8924981"/>
                  <a:pt x="7638440" y="8925527"/>
                  <a:pt x="7642437" y="8920498"/>
                </a:cubicBezTo>
                <a:cubicBezTo>
                  <a:pt x="7643982" y="8918590"/>
                  <a:pt x="7645526" y="8916652"/>
                  <a:pt x="7647071" y="8914712"/>
                </a:cubicBezTo>
                <a:cubicBezTo>
                  <a:pt x="7650583" y="8910321"/>
                  <a:pt x="7651189" y="8904414"/>
                  <a:pt x="7647949" y="8899840"/>
                </a:cubicBezTo>
                <a:cubicBezTo>
                  <a:pt x="7654853" y="8899749"/>
                  <a:pt x="7662515" y="8893510"/>
                  <a:pt x="7660637" y="8884543"/>
                </a:cubicBezTo>
                <a:cubicBezTo>
                  <a:pt x="7657518" y="8869823"/>
                  <a:pt x="7635381" y="8877335"/>
                  <a:pt x="7638440" y="8891904"/>
                </a:cubicBezTo>
                <a:cubicBezTo>
                  <a:pt x="7638712" y="8893207"/>
                  <a:pt x="7639288" y="8894115"/>
                  <a:pt x="7639833" y="8895085"/>
                </a:cubicBezTo>
                <a:cubicBezTo>
                  <a:pt x="7636199" y="8894600"/>
                  <a:pt x="7632383" y="8895448"/>
                  <a:pt x="7630051" y="8898386"/>
                </a:cubicBezTo>
                <a:lnTo>
                  <a:pt x="7625418" y="8904172"/>
                </a:lnTo>
                <a:cubicBezTo>
                  <a:pt x="7621451" y="8909139"/>
                  <a:pt x="7620876" y="8916166"/>
                  <a:pt x="7625751" y="8920861"/>
                </a:cubicBezTo>
                <a:close/>
                <a:moveTo>
                  <a:pt x="7681442" y="8853285"/>
                </a:moveTo>
                <a:cubicBezTo>
                  <a:pt x="7686681" y="8856768"/>
                  <a:pt x="7694191" y="8855344"/>
                  <a:pt x="7697643" y="8850044"/>
                </a:cubicBezTo>
                <a:cubicBezTo>
                  <a:pt x="7698976" y="8848014"/>
                  <a:pt x="7700308" y="8845954"/>
                  <a:pt x="7701641" y="8843895"/>
                </a:cubicBezTo>
                <a:cubicBezTo>
                  <a:pt x="7705093" y="8838624"/>
                  <a:pt x="7703670" y="8831203"/>
                  <a:pt x="7698401" y="8827690"/>
                </a:cubicBezTo>
                <a:cubicBezTo>
                  <a:pt x="7693162" y="8824207"/>
                  <a:pt x="7685651" y="8825660"/>
                  <a:pt x="7682199" y="8830961"/>
                </a:cubicBezTo>
                <a:lnTo>
                  <a:pt x="7678201" y="8837110"/>
                </a:lnTo>
                <a:cubicBezTo>
                  <a:pt x="7674719" y="8842350"/>
                  <a:pt x="7676142" y="8849741"/>
                  <a:pt x="7681442" y="8853285"/>
                </a:cubicBezTo>
                <a:close/>
                <a:moveTo>
                  <a:pt x="7714874" y="8772502"/>
                </a:moveTo>
                <a:cubicBezTo>
                  <a:pt x="7710301" y="8767807"/>
                  <a:pt x="7703064" y="8768079"/>
                  <a:pt x="7698340" y="8772320"/>
                </a:cubicBezTo>
                <a:cubicBezTo>
                  <a:pt x="7697856" y="8772744"/>
                  <a:pt x="7697492" y="8773289"/>
                  <a:pt x="7697068" y="8773774"/>
                </a:cubicBezTo>
                <a:cubicBezTo>
                  <a:pt x="7693858" y="8772016"/>
                  <a:pt x="7689801" y="8771714"/>
                  <a:pt x="7686560" y="8773228"/>
                </a:cubicBezTo>
                <a:cubicBezTo>
                  <a:pt x="7688347" y="8771199"/>
                  <a:pt x="7689225" y="8768322"/>
                  <a:pt x="7688437" y="8764657"/>
                </a:cubicBezTo>
                <a:cubicBezTo>
                  <a:pt x="7686499" y="8755478"/>
                  <a:pt x="7676505" y="8752873"/>
                  <a:pt x="7670177" y="8755903"/>
                </a:cubicBezTo>
                <a:cubicBezTo>
                  <a:pt x="7668450" y="8752904"/>
                  <a:pt x="7665422" y="8750814"/>
                  <a:pt x="7660668" y="8751359"/>
                </a:cubicBezTo>
                <a:cubicBezTo>
                  <a:pt x="7651129" y="8752419"/>
                  <a:pt x="7647585" y="8762475"/>
                  <a:pt x="7650220" y="8769109"/>
                </a:cubicBezTo>
                <a:cubicBezTo>
                  <a:pt x="7646919" y="8764778"/>
                  <a:pt x="7641620" y="8763141"/>
                  <a:pt x="7636229" y="8765080"/>
                </a:cubicBezTo>
                <a:cubicBezTo>
                  <a:pt x="7629264" y="8767594"/>
                  <a:pt x="7621239" y="8771472"/>
                  <a:pt x="7617847" y="8778469"/>
                </a:cubicBezTo>
                <a:cubicBezTo>
                  <a:pt x="7617211" y="8779226"/>
                  <a:pt x="7616636" y="8780044"/>
                  <a:pt x="7616152" y="8780922"/>
                </a:cubicBezTo>
                <a:cubicBezTo>
                  <a:pt x="7613759" y="8785223"/>
                  <a:pt x="7613971" y="8790463"/>
                  <a:pt x="7617181" y="8794401"/>
                </a:cubicBezTo>
                <a:cubicBezTo>
                  <a:pt x="7620361" y="8798339"/>
                  <a:pt x="7624449" y="8798702"/>
                  <a:pt x="7629112" y="8798672"/>
                </a:cubicBezTo>
                <a:cubicBezTo>
                  <a:pt x="7625449" y="8798672"/>
                  <a:pt x="7629506" y="8798762"/>
                  <a:pt x="7630233" y="8798823"/>
                </a:cubicBezTo>
                <a:cubicBezTo>
                  <a:pt x="7631172" y="8798914"/>
                  <a:pt x="7632110" y="8799096"/>
                  <a:pt x="7633049" y="8799217"/>
                </a:cubicBezTo>
                <a:cubicBezTo>
                  <a:pt x="7633201" y="8799248"/>
                  <a:pt x="7633291" y="8799248"/>
                  <a:pt x="7633413" y="8799278"/>
                </a:cubicBezTo>
                <a:cubicBezTo>
                  <a:pt x="7633715" y="8799369"/>
                  <a:pt x="7633988" y="8799490"/>
                  <a:pt x="7634291" y="8799580"/>
                </a:cubicBezTo>
                <a:cubicBezTo>
                  <a:pt x="7638258" y="8803973"/>
                  <a:pt x="7645556" y="8804367"/>
                  <a:pt x="7650099" y="8800731"/>
                </a:cubicBezTo>
                <a:cubicBezTo>
                  <a:pt x="7655277" y="8796582"/>
                  <a:pt x="7655671" y="8789282"/>
                  <a:pt x="7651886" y="8784133"/>
                </a:cubicBezTo>
                <a:cubicBezTo>
                  <a:pt x="7651492" y="8783588"/>
                  <a:pt x="7650977" y="8783194"/>
                  <a:pt x="7650522" y="8782709"/>
                </a:cubicBezTo>
                <a:cubicBezTo>
                  <a:pt x="7652612" y="8779650"/>
                  <a:pt x="7653309" y="8775621"/>
                  <a:pt x="7652097" y="8772198"/>
                </a:cubicBezTo>
                <a:cubicBezTo>
                  <a:pt x="7653945" y="8774198"/>
                  <a:pt x="7656762" y="8775349"/>
                  <a:pt x="7660516" y="8774924"/>
                </a:cubicBezTo>
                <a:cubicBezTo>
                  <a:pt x="7663514" y="8774592"/>
                  <a:pt x="7665725" y="8773228"/>
                  <a:pt x="7667542" y="8771532"/>
                </a:cubicBezTo>
                <a:cubicBezTo>
                  <a:pt x="7671418" y="8776651"/>
                  <a:pt x="7678687" y="8777893"/>
                  <a:pt x="7683653" y="8775349"/>
                </a:cubicBezTo>
                <a:cubicBezTo>
                  <a:pt x="7679716" y="8779014"/>
                  <a:pt x="7678595" y="8784405"/>
                  <a:pt x="7681018" y="8789524"/>
                </a:cubicBezTo>
                <a:cubicBezTo>
                  <a:pt x="7684168" y="8796188"/>
                  <a:pt x="7688770" y="8803700"/>
                  <a:pt x="7695978" y="8806396"/>
                </a:cubicBezTo>
                <a:cubicBezTo>
                  <a:pt x="7696796" y="8806972"/>
                  <a:pt x="7697643" y="8807456"/>
                  <a:pt x="7698552" y="8807850"/>
                </a:cubicBezTo>
                <a:cubicBezTo>
                  <a:pt x="7703003" y="8809788"/>
                  <a:pt x="7708152" y="8809122"/>
                  <a:pt x="7711755" y="8805578"/>
                </a:cubicBezTo>
                <a:cubicBezTo>
                  <a:pt x="7715329" y="8802064"/>
                  <a:pt x="7715298" y="8798005"/>
                  <a:pt x="7714845" y="8793431"/>
                </a:cubicBezTo>
                <a:cubicBezTo>
                  <a:pt x="7715208" y="8797036"/>
                  <a:pt x="7714905" y="8793038"/>
                  <a:pt x="7714905" y="8792311"/>
                </a:cubicBezTo>
                <a:cubicBezTo>
                  <a:pt x="7714905" y="8791372"/>
                  <a:pt x="7714996" y="8790433"/>
                  <a:pt x="7714996" y="8789494"/>
                </a:cubicBezTo>
                <a:cubicBezTo>
                  <a:pt x="7715026" y="8789343"/>
                  <a:pt x="7715026" y="8789251"/>
                  <a:pt x="7715026" y="8789130"/>
                </a:cubicBezTo>
                <a:cubicBezTo>
                  <a:pt x="7715087" y="8788828"/>
                  <a:pt x="7715177" y="8788525"/>
                  <a:pt x="7715238" y="8788252"/>
                </a:cubicBezTo>
                <a:cubicBezTo>
                  <a:pt x="7719205" y="8783860"/>
                  <a:pt x="7718903" y="8776621"/>
                  <a:pt x="7714874" y="8772502"/>
                </a:cubicBezTo>
                <a:close/>
                <a:moveTo>
                  <a:pt x="7634079" y="8632017"/>
                </a:moveTo>
                <a:cubicBezTo>
                  <a:pt x="7630990" y="8617356"/>
                  <a:pt x="7607884" y="8620809"/>
                  <a:pt x="7610973" y="8635591"/>
                </a:cubicBezTo>
                <a:cubicBezTo>
                  <a:pt x="7614062" y="8650221"/>
                  <a:pt x="7637168" y="8646768"/>
                  <a:pt x="7634079" y="8632017"/>
                </a:cubicBezTo>
                <a:close/>
                <a:moveTo>
                  <a:pt x="7672872" y="8657067"/>
                </a:moveTo>
                <a:cubicBezTo>
                  <a:pt x="7670813" y="8655734"/>
                  <a:pt x="7668784" y="8654401"/>
                  <a:pt x="7666724" y="8653068"/>
                </a:cubicBezTo>
                <a:cubicBezTo>
                  <a:pt x="7661425" y="8649615"/>
                  <a:pt x="7653945" y="8651463"/>
                  <a:pt x="7650614" y="8656733"/>
                </a:cubicBezTo>
                <a:cubicBezTo>
                  <a:pt x="7647192" y="8662186"/>
                  <a:pt x="7648978" y="8669394"/>
                  <a:pt x="7654278" y="8672848"/>
                </a:cubicBezTo>
                <a:cubicBezTo>
                  <a:pt x="7656337" y="8674180"/>
                  <a:pt x="7658366" y="8675513"/>
                  <a:pt x="7660426" y="8676845"/>
                </a:cubicBezTo>
                <a:cubicBezTo>
                  <a:pt x="7665725" y="8680299"/>
                  <a:pt x="7673205" y="8678451"/>
                  <a:pt x="7676536" y="8673180"/>
                </a:cubicBezTo>
                <a:cubicBezTo>
                  <a:pt x="7679958" y="8667759"/>
                  <a:pt x="7678172" y="8660519"/>
                  <a:pt x="7672872" y="8657067"/>
                </a:cubicBezTo>
                <a:close/>
                <a:moveTo>
                  <a:pt x="7677596" y="8712588"/>
                </a:moveTo>
                <a:cubicBezTo>
                  <a:pt x="7674507" y="8697897"/>
                  <a:pt x="7651553" y="8702350"/>
                  <a:pt x="7654672" y="8717132"/>
                </a:cubicBezTo>
                <a:cubicBezTo>
                  <a:pt x="7657730" y="8731822"/>
                  <a:pt x="7680685" y="8727369"/>
                  <a:pt x="7677596" y="8712588"/>
                </a:cubicBezTo>
                <a:close/>
                <a:moveTo>
                  <a:pt x="7701399" y="8686993"/>
                </a:moveTo>
                <a:cubicBezTo>
                  <a:pt x="7704518" y="8701744"/>
                  <a:pt x="7726988" y="8695262"/>
                  <a:pt x="7723899" y="8680632"/>
                </a:cubicBezTo>
                <a:cubicBezTo>
                  <a:pt x="7720810" y="8665881"/>
                  <a:pt x="7698340" y="8672363"/>
                  <a:pt x="7701399" y="8686993"/>
                </a:cubicBezTo>
                <a:close/>
                <a:moveTo>
                  <a:pt x="7708061" y="8630653"/>
                </a:moveTo>
                <a:lnTo>
                  <a:pt x="7707001" y="8625595"/>
                </a:lnTo>
                <a:cubicBezTo>
                  <a:pt x="7705730" y="8619598"/>
                  <a:pt x="7698037" y="8615812"/>
                  <a:pt x="7692434" y="8617781"/>
                </a:cubicBezTo>
                <a:cubicBezTo>
                  <a:pt x="7686045" y="8620052"/>
                  <a:pt x="7683289" y="8625928"/>
                  <a:pt x="7684652" y="8632350"/>
                </a:cubicBezTo>
                <a:lnTo>
                  <a:pt x="7685712" y="8637408"/>
                </a:lnTo>
                <a:cubicBezTo>
                  <a:pt x="7686984" y="8643405"/>
                  <a:pt x="7694676" y="8647191"/>
                  <a:pt x="7700278" y="8645193"/>
                </a:cubicBezTo>
                <a:cubicBezTo>
                  <a:pt x="7706668" y="8642982"/>
                  <a:pt x="7709393" y="8637106"/>
                  <a:pt x="7708061" y="8630653"/>
                </a:cubicBezTo>
                <a:close/>
                <a:moveTo>
                  <a:pt x="7735558" y="8611268"/>
                </a:moveTo>
                <a:cubicBezTo>
                  <a:pt x="7742038" y="8609329"/>
                  <a:pt x="7744673" y="8602878"/>
                  <a:pt x="7743341" y="8596698"/>
                </a:cubicBezTo>
                <a:lnTo>
                  <a:pt x="7742281" y="8591640"/>
                </a:lnTo>
                <a:cubicBezTo>
                  <a:pt x="7740978" y="8585461"/>
                  <a:pt x="7733378" y="8582129"/>
                  <a:pt x="7727715" y="8583856"/>
                </a:cubicBezTo>
                <a:cubicBezTo>
                  <a:pt x="7721234" y="8585794"/>
                  <a:pt x="7718600" y="8592246"/>
                  <a:pt x="7719932" y="8598425"/>
                </a:cubicBezTo>
                <a:lnTo>
                  <a:pt x="7720992" y="8603514"/>
                </a:lnTo>
                <a:cubicBezTo>
                  <a:pt x="7722294" y="8609663"/>
                  <a:pt x="7729895" y="8612965"/>
                  <a:pt x="7735558" y="8611268"/>
                </a:cubicBezTo>
                <a:close/>
                <a:moveTo>
                  <a:pt x="7724868" y="8546357"/>
                </a:moveTo>
                <a:lnTo>
                  <a:pt x="7718721" y="8542358"/>
                </a:lnTo>
                <a:cubicBezTo>
                  <a:pt x="7713451" y="8538906"/>
                  <a:pt x="7706577" y="8538723"/>
                  <a:pt x="7702277" y="8543994"/>
                </a:cubicBezTo>
                <a:cubicBezTo>
                  <a:pt x="7701278" y="8545206"/>
                  <a:pt x="7700581" y="8546751"/>
                  <a:pt x="7700157" y="8548416"/>
                </a:cubicBezTo>
                <a:cubicBezTo>
                  <a:pt x="7698582" y="8547962"/>
                  <a:pt x="7696886" y="8547811"/>
                  <a:pt x="7695100" y="8548205"/>
                </a:cubicBezTo>
                <a:lnTo>
                  <a:pt x="7690012" y="8549295"/>
                </a:lnTo>
                <a:cubicBezTo>
                  <a:pt x="7684047" y="8550537"/>
                  <a:pt x="7679140" y="8556534"/>
                  <a:pt x="7680534" y="8562835"/>
                </a:cubicBezTo>
                <a:cubicBezTo>
                  <a:pt x="7681866" y="8568862"/>
                  <a:pt x="7687681" y="8573648"/>
                  <a:pt x="7694070" y="8572315"/>
                </a:cubicBezTo>
                <a:lnTo>
                  <a:pt x="7699158" y="8571255"/>
                </a:lnTo>
                <a:cubicBezTo>
                  <a:pt x="7703276" y="8570377"/>
                  <a:pt x="7706850" y="8567227"/>
                  <a:pt x="7708212" y="8563319"/>
                </a:cubicBezTo>
                <a:lnTo>
                  <a:pt x="7710030" y="8564501"/>
                </a:lnTo>
                <a:cubicBezTo>
                  <a:pt x="7715298" y="8567953"/>
                  <a:pt x="7722173" y="8568135"/>
                  <a:pt x="7726474" y="8562864"/>
                </a:cubicBezTo>
                <a:cubicBezTo>
                  <a:pt x="7730167" y="8558352"/>
                  <a:pt x="7730198" y="8549809"/>
                  <a:pt x="7724868" y="8546357"/>
                </a:cubicBezTo>
                <a:close/>
                <a:moveTo>
                  <a:pt x="7701096" y="8521792"/>
                </a:moveTo>
                <a:cubicBezTo>
                  <a:pt x="7698007" y="8507071"/>
                  <a:pt x="7675082" y="8511645"/>
                  <a:pt x="7678172" y="8526396"/>
                </a:cubicBezTo>
                <a:cubicBezTo>
                  <a:pt x="7681291" y="8541117"/>
                  <a:pt x="7704215" y="8536543"/>
                  <a:pt x="7701096" y="8521792"/>
                </a:cubicBezTo>
                <a:close/>
                <a:moveTo>
                  <a:pt x="7711544" y="8745543"/>
                </a:moveTo>
                <a:cubicBezTo>
                  <a:pt x="7696493" y="8747239"/>
                  <a:pt x="7698734" y="8770744"/>
                  <a:pt x="7713875" y="8769018"/>
                </a:cubicBezTo>
                <a:cubicBezTo>
                  <a:pt x="7728957" y="8767352"/>
                  <a:pt x="7726685" y="8743847"/>
                  <a:pt x="7711544" y="8745543"/>
                </a:cubicBezTo>
                <a:close/>
                <a:moveTo>
                  <a:pt x="7743523" y="8912047"/>
                </a:moveTo>
                <a:lnTo>
                  <a:pt x="7744583" y="8917136"/>
                </a:lnTo>
                <a:cubicBezTo>
                  <a:pt x="7745703" y="8922436"/>
                  <a:pt x="7751518" y="8925344"/>
                  <a:pt x="7756726" y="8925012"/>
                </a:cubicBezTo>
                <a:cubicBezTo>
                  <a:pt x="7756938" y="8925041"/>
                  <a:pt x="7757180" y="8924981"/>
                  <a:pt x="7757393" y="8925012"/>
                </a:cubicBezTo>
                <a:cubicBezTo>
                  <a:pt x="7759845" y="8928585"/>
                  <a:pt x="7764145" y="8930736"/>
                  <a:pt x="7768657" y="8930221"/>
                </a:cubicBezTo>
                <a:lnTo>
                  <a:pt x="7773867" y="8929615"/>
                </a:lnTo>
                <a:cubicBezTo>
                  <a:pt x="7780196" y="8928919"/>
                  <a:pt x="7784829" y="8922557"/>
                  <a:pt x="7783981" y="8916348"/>
                </a:cubicBezTo>
                <a:cubicBezTo>
                  <a:pt x="7783134" y="8909896"/>
                  <a:pt x="7777076" y="8905535"/>
                  <a:pt x="7770717" y="8906231"/>
                </a:cubicBezTo>
                <a:lnTo>
                  <a:pt x="7768415" y="8906473"/>
                </a:lnTo>
                <a:cubicBezTo>
                  <a:pt x="7767476" y="8905414"/>
                  <a:pt x="7766447" y="8904535"/>
                  <a:pt x="7765266" y="8903929"/>
                </a:cubicBezTo>
                <a:cubicBezTo>
                  <a:pt x="7763297" y="8898538"/>
                  <a:pt x="7756393" y="8895721"/>
                  <a:pt x="7751154" y="8897387"/>
                </a:cubicBezTo>
                <a:cubicBezTo>
                  <a:pt x="7744643" y="8899446"/>
                  <a:pt x="7742190" y="8905868"/>
                  <a:pt x="7743523" y="8912047"/>
                </a:cubicBezTo>
                <a:close/>
                <a:moveTo>
                  <a:pt x="7764418" y="8860039"/>
                </a:moveTo>
                <a:cubicBezTo>
                  <a:pt x="7766266" y="8868854"/>
                  <a:pt x="7774956" y="8869581"/>
                  <a:pt x="7780952" y="8865734"/>
                </a:cubicBezTo>
                <a:lnTo>
                  <a:pt x="7781861" y="8873851"/>
                </a:lnTo>
                <a:cubicBezTo>
                  <a:pt x="7782558" y="8880182"/>
                  <a:pt x="7787494" y="8885422"/>
                  <a:pt x="7794156" y="8885150"/>
                </a:cubicBezTo>
                <a:cubicBezTo>
                  <a:pt x="7800183" y="8884908"/>
                  <a:pt x="7806148" y="8879213"/>
                  <a:pt x="7805422" y="8872852"/>
                </a:cubicBezTo>
                <a:lnTo>
                  <a:pt x="7804241" y="8862432"/>
                </a:lnTo>
                <a:cubicBezTo>
                  <a:pt x="7803544" y="8856101"/>
                  <a:pt x="7798608" y="8850861"/>
                  <a:pt x="7791945" y="8851134"/>
                </a:cubicBezTo>
                <a:cubicBezTo>
                  <a:pt x="7790038" y="8851225"/>
                  <a:pt x="7788251" y="8851952"/>
                  <a:pt x="7786585" y="8852982"/>
                </a:cubicBezTo>
                <a:cubicBezTo>
                  <a:pt x="7786585" y="8852921"/>
                  <a:pt x="7786585" y="8852830"/>
                  <a:pt x="7786585" y="8852739"/>
                </a:cubicBezTo>
                <a:cubicBezTo>
                  <a:pt x="7783526" y="8838019"/>
                  <a:pt x="7761359" y="8845470"/>
                  <a:pt x="7764418" y="8860039"/>
                </a:cubicBezTo>
                <a:close/>
                <a:moveTo>
                  <a:pt x="7779378" y="8798368"/>
                </a:moveTo>
                <a:cubicBezTo>
                  <a:pt x="7781044" y="8805032"/>
                  <a:pt x="7786676" y="8808365"/>
                  <a:pt x="7793278" y="8807608"/>
                </a:cubicBezTo>
                <a:lnTo>
                  <a:pt x="7798487" y="8807001"/>
                </a:lnTo>
                <a:cubicBezTo>
                  <a:pt x="7804634" y="8806335"/>
                  <a:pt x="7809177" y="8798914"/>
                  <a:pt x="7807723" y="8793129"/>
                </a:cubicBezTo>
                <a:cubicBezTo>
                  <a:pt x="7806088" y="8786465"/>
                  <a:pt x="7800425" y="8783133"/>
                  <a:pt x="7793823" y="8783890"/>
                </a:cubicBezTo>
                <a:lnTo>
                  <a:pt x="7788615" y="8784466"/>
                </a:lnTo>
                <a:cubicBezTo>
                  <a:pt x="7782467" y="8785132"/>
                  <a:pt x="7777924" y="8792523"/>
                  <a:pt x="7779378" y="8798368"/>
                </a:cubicBezTo>
                <a:close/>
                <a:moveTo>
                  <a:pt x="7812114" y="8856465"/>
                </a:moveTo>
                <a:cubicBezTo>
                  <a:pt x="7816959" y="8854769"/>
                  <a:pt x="7819019" y="8850710"/>
                  <a:pt x="7819503" y="8846166"/>
                </a:cubicBezTo>
                <a:cubicBezTo>
                  <a:pt x="7820957" y="8846439"/>
                  <a:pt x="7822471" y="8846530"/>
                  <a:pt x="7823986" y="8846348"/>
                </a:cubicBezTo>
                <a:lnTo>
                  <a:pt x="7829194" y="8845772"/>
                </a:lnTo>
                <a:cubicBezTo>
                  <a:pt x="7835523" y="8845076"/>
                  <a:pt x="7839611" y="8837715"/>
                  <a:pt x="7838430" y="8831870"/>
                </a:cubicBezTo>
                <a:cubicBezTo>
                  <a:pt x="7837098" y="8825175"/>
                  <a:pt x="7830890" y="8821904"/>
                  <a:pt x="7824530" y="8822631"/>
                </a:cubicBezTo>
                <a:lnTo>
                  <a:pt x="7819321" y="8823237"/>
                </a:lnTo>
                <a:cubicBezTo>
                  <a:pt x="7815748" y="8823631"/>
                  <a:pt x="7813023" y="8826205"/>
                  <a:pt x="7811448" y="8829386"/>
                </a:cubicBezTo>
                <a:cubicBezTo>
                  <a:pt x="7809116" y="8828568"/>
                  <a:pt x="7806603" y="8828235"/>
                  <a:pt x="7804392" y="8828992"/>
                </a:cubicBezTo>
                <a:cubicBezTo>
                  <a:pt x="7798002" y="8831203"/>
                  <a:pt x="7795155" y="8837110"/>
                  <a:pt x="7796518" y="8843532"/>
                </a:cubicBezTo>
                <a:lnTo>
                  <a:pt x="7797578" y="8848590"/>
                </a:lnTo>
                <a:cubicBezTo>
                  <a:pt x="7798850" y="8854587"/>
                  <a:pt x="7806482" y="8858433"/>
                  <a:pt x="7812114" y="8856465"/>
                </a:cubicBezTo>
                <a:close/>
                <a:moveTo>
                  <a:pt x="7813023" y="8783012"/>
                </a:moveTo>
                <a:lnTo>
                  <a:pt x="7819170" y="8787010"/>
                </a:lnTo>
                <a:cubicBezTo>
                  <a:pt x="7824470" y="8790463"/>
                  <a:pt x="7831434" y="8790342"/>
                  <a:pt x="7835584" y="8785102"/>
                </a:cubicBezTo>
                <a:cubicBezTo>
                  <a:pt x="7839218" y="8780498"/>
                  <a:pt x="7838976" y="8772137"/>
                  <a:pt x="7833675" y="8768685"/>
                </a:cubicBezTo>
                <a:cubicBezTo>
                  <a:pt x="7831616" y="8767352"/>
                  <a:pt x="7829588" y="8766019"/>
                  <a:pt x="7827528" y="8764657"/>
                </a:cubicBezTo>
                <a:cubicBezTo>
                  <a:pt x="7822229" y="8761203"/>
                  <a:pt x="7815263" y="8761324"/>
                  <a:pt x="7811115" y="8766595"/>
                </a:cubicBezTo>
                <a:cubicBezTo>
                  <a:pt x="7807450" y="8771199"/>
                  <a:pt x="7807723" y="8779559"/>
                  <a:pt x="7813023" y="8783012"/>
                </a:cubicBezTo>
                <a:close/>
                <a:moveTo>
                  <a:pt x="7841670" y="8720039"/>
                </a:moveTo>
                <a:cubicBezTo>
                  <a:pt x="7839915" y="8713315"/>
                  <a:pt x="7833615" y="8710679"/>
                  <a:pt x="7827286" y="8711588"/>
                </a:cubicBezTo>
                <a:cubicBezTo>
                  <a:pt x="7820018" y="8712618"/>
                  <a:pt x="7814203" y="8717253"/>
                  <a:pt x="7810297" y="8723281"/>
                </a:cubicBezTo>
                <a:cubicBezTo>
                  <a:pt x="7810024" y="8723704"/>
                  <a:pt x="7809995" y="8724219"/>
                  <a:pt x="7809782" y="8724704"/>
                </a:cubicBezTo>
                <a:cubicBezTo>
                  <a:pt x="7809601" y="8724280"/>
                  <a:pt x="7809570" y="8723795"/>
                  <a:pt x="7809328" y="8723402"/>
                </a:cubicBezTo>
                <a:cubicBezTo>
                  <a:pt x="7810661" y="8716465"/>
                  <a:pt x="7806724" y="8708529"/>
                  <a:pt x="7797699" y="8709529"/>
                </a:cubicBezTo>
                <a:cubicBezTo>
                  <a:pt x="7795519" y="8709771"/>
                  <a:pt x="7793793" y="8710589"/>
                  <a:pt x="7792278" y="8711588"/>
                </a:cubicBezTo>
                <a:cubicBezTo>
                  <a:pt x="7792249" y="8711134"/>
                  <a:pt x="7792370" y="8710710"/>
                  <a:pt x="7792278" y="8710255"/>
                </a:cubicBezTo>
                <a:cubicBezTo>
                  <a:pt x="7791037" y="8704077"/>
                  <a:pt x="7784707" y="8699805"/>
                  <a:pt x="7778500" y="8701108"/>
                </a:cubicBezTo>
                <a:lnTo>
                  <a:pt x="7768325" y="8703259"/>
                </a:lnTo>
                <a:cubicBezTo>
                  <a:pt x="7762147" y="8704561"/>
                  <a:pt x="7757938" y="8710831"/>
                  <a:pt x="7759179" y="8717040"/>
                </a:cubicBezTo>
                <a:cubicBezTo>
                  <a:pt x="7760421" y="8723220"/>
                  <a:pt x="7766750" y="8727461"/>
                  <a:pt x="7772957" y="8726158"/>
                </a:cubicBezTo>
                <a:lnTo>
                  <a:pt x="7779105" y="8724885"/>
                </a:lnTo>
                <a:cubicBezTo>
                  <a:pt x="7778803" y="8730187"/>
                  <a:pt x="7781619" y="8735396"/>
                  <a:pt x="7787009" y="8737002"/>
                </a:cubicBezTo>
                <a:cubicBezTo>
                  <a:pt x="7787252" y="8737062"/>
                  <a:pt x="7787463" y="8737123"/>
                  <a:pt x="7787705" y="8737214"/>
                </a:cubicBezTo>
                <a:cubicBezTo>
                  <a:pt x="7789735" y="8739879"/>
                  <a:pt x="7792702" y="8741787"/>
                  <a:pt x="7796246" y="8741545"/>
                </a:cubicBezTo>
                <a:cubicBezTo>
                  <a:pt x="7800849" y="8741212"/>
                  <a:pt x="7805088" y="8740485"/>
                  <a:pt x="7808147" y="8736668"/>
                </a:cubicBezTo>
                <a:cubicBezTo>
                  <a:pt x="7808844" y="8735790"/>
                  <a:pt x="7809207" y="8734790"/>
                  <a:pt x="7809631" y="8733791"/>
                </a:cubicBezTo>
                <a:cubicBezTo>
                  <a:pt x="7810569" y="8736153"/>
                  <a:pt x="7811993" y="8738274"/>
                  <a:pt x="7814234" y="8739486"/>
                </a:cubicBezTo>
                <a:cubicBezTo>
                  <a:pt x="7819988" y="8742635"/>
                  <a:pt x="7826862" y="8741060"/>
                  <a:pt x="7830435" y="8735487"/>
                </a:cubicBezTo>
                <a:cubicBezTo>
                  <a:pt x="7830648" y="8735184"/>
                  <a:pt x="7830648" y="8735154"/>
                  <a:pt x="7830738" y="8735003"/>
                </a:cubicBezTo>
                <a:cubicBezTo>
                  <a:pt x="7830829" y="8734912"/>
                  <a:pt x="7830860" y="8734912"/>
                  <a:pt x="7830920" y="8734851"/>
                </a:cubicBezTo>
                <a:lnTo>
                  <a:pt x="7830920" y="8734851"/>
                </a:lnTo>
                <a:cubicBezTo>
                  <a:pt x="7831647" y="8734669"/>
                  <a:pt x="7832373" y="8734518"/>
                  <a:pt x="7833130" y="8734427"/>
                </a:cubicBezTo>
                <a:cubicBezTo>
                  <a:pt x="7839521" y="8733518"/>
                  <a:pt x="7843124" y="8725734"/>
                  <a:pt x="7841670" y="8720039"/>
                </a:cubicBezTo>
                <a:close/>
                <a:moveTo>
                  <a:pt x="7766508" y="8667304"/>
                </a:moveTo>
                <a:cubicBezTo>
                  <a:pt x="7763873" y="8667638"/>
                  <a:pt x="7761330" y="8668758"/>
                  <a:pt x="7759361" y="8671182"/>
                </a:cubicBezTo>
                <a:cubicBezTo>
                  <a:pt x="7755697" y="8675635"/>
                  <a:pt x="7755636" y="8684176"/>
                  <a:pt x="7760965" y="8687629"/>
                </a:cubicBezTo>
                <a:lnTo>
                  <a:pt x="7767113" y="8691658"/>
                </a:lnTo>
                <a:cubicBezTo>
                  <a:pt x="7772413" y="8695081"/>
                  <a:pt x="7779257" y="8695292"/>
                  <a:pt x="7783557" y="8690052"/>
                </a:cubicBezTo>
                <a:cubicBezTo>
                  <a:pt x="7784950" y="8688356"/>
                  <a:pt x="7785616" y="8686054"/>
                  <a:pt x="7785859" y="8683691"/>
                </a:cubicBezTo>
                <a:cubicBezTo>
                  <a:pt x="7788705" y="8684781"/>
                  <a:pt x="7791915" y="8684842"/>
                  <a:pt x="7794882" y="8683479"/>
                </a:cubicBezTo>
                <a:cubicBezTo>
                  <a:pt x="7800515" y="8680844"/>
                  <a:pt x="7803332" y="8673635"/>
                  <a:pt x="7800546" y="8667940"/>
                </a:cubicBezTo>
                <a:cubicBezTo>
                  <a:pt x="7796367" y="8659399"/>
                  <a:pt x="7788584" y="8653068"/>
                  <a:pt x="7778742" y="8653219"/>
                </a:cubicBezTo>
                <a:cubicBezTo>
                  <a:pt x="7772655" y="8653280"/>
                  <a:pt x="7766356" y="8656975"/>
                  <a:pt x="7766023" y="8663761"/>
                </a:cubicBezTo>
                <a:cubicBezTo>
                  <a:pt x="7765962" y="8664881"/>
                  <a:pt x="7766205" y="8666093"/>
                  <a:pt x="7766508" y="8667304"/>
                </a:cubicBezTo>
                <a:close/>
                <a:moveTo>
                  <a:pt x="7900783" y="8290741"/>
                </a:moveTo>
                <a:cubicBezTo>
                  <a:pt x="7903236" y="8293588"/>
                  <a:pt x="7900602" y="8290376"/>
                  <a:pt x="7900147" y="8289771"/>
                </a:cubicBezTo>
                <a:cubicBezTo>
                  <a:pt x="7899572" y="8288983"/>
                  <a:pt x="7899087" y="8288105"/>
                  <a:pt x="7898542" y="8287318"/>
                </a:cubicBezTo>
                <a:cubicBezTo>
                  <a:pt x="7898482" y="8287166"/>
                  <a:pt x="7898421" y="8287105"/>
                  <a:pt x="7898361" y="8286984"/>
                </a:cubicBezTo>
                <a:cubicBezTo>
                  <a:pt x="7898240" y="8286682"/>
                  <a:pt x="7898119" y="8286378"/>
                  <a:pt x="7898027" y="8286106"/>
                </a:cubicBezTo>
                <a:cubicBezTo>
                  <a:pt x="7898785" y="8280047"/>
                  <a:pt x="7894242" y="8274080"/>
                  <a:pt x="7888337" y="8272960"/>
                </a:cubicBezTo>
                <a:cubicBezTo>
                  <a:pt x="7881645" y="8271688"/>
                  <a:pt x="7875679" y="8276232"/>
                  <a:pt x="7874134" y="8282653"/>
                </a:cubicBezTo>
                <a:cubicBezTo>
                  <a:pt x="7873983" y="8283319"/>
                  <a:pt x="7874013" y="8283985"/>
                  <a:pt x="7873922" y="8284652"/>
                </a:cubicBezTo>
                <a:cubicBezTo>
                  <a:pt x="7870137" y="8285076"/>
                  <a:pt x="7866503" y="8287226"/>
                  <a:pt x="7864625" y="8290437"/>
                </a:cubicBezTo>
                <a:cubicBezTo>
                  <a:pt x="7864959" y="8287650"/>
                  <a:pt x="7863989" y="8284682"/>
                  <a:pt x="7861143" y="8282016"/>
                </a:cubicBezTo>
                <a:cubicBezTo>
                  <a:pt x="7849877" y="8271476"/>
                  <a:pt x="7831163" y="8287014"/>
                  <a:pt x="7842548" y="8297676"/>
                </a:cubicBezTo>
                <a:cubicBezTo>
                  <a:pt x="7849756" y="8304431"/>
                  <a:pt x="7859992" y="8300494"/>
                  <a:pt x="7863444" y="8293981"/>
                </a:cubicBezTo>
                <a:cubicBezTo>
                  <a:pt x="7862263" y="8299464"/>
                  <a:pt x="7864534" y="8304704"/>
                  <a:pt x="7869652" y="8307611"/>
                </a:cubicBezTo>
                <a:cubicBezTo>
                  <a:pt x="7876284" y="8311398"/>
                  <a:pt x="7884673" y="8315063"/>
                  <a:pt x="7892425" y="8313034"/>
                </a:cubicBezTo>
                <a:cubicBezTo>
                  <a:pt x="7893455" y="8313034"/>
                  <a:pt x="7894484" y="8312943"/>
                  <a:pt x="7895484" y="8312730"/>
                </a:cubicBezTo>
                <a:cubicBezTo>
                  <a:pt x="7900450" y="8311731"/>
                  <a:pt x="7904417" y="8308066"/>
                  <a:pt x="7905356" y="8302916"/>
                </a:cubicBezTo>
                <a:cubicBezTo>
                  <a:pt x="7906356" y="8297828"/>
                  <a:pt x="7903902" y="8294375"/>
                  <a:pt x="7900783" y="8290741"/>
                </a:cubicBezTo>
                <a:close/>
                <a:moveTo>
                  <a:pt x="7944996" y="8351865"/>
                </a:moveTo>
                <a:cubicBezTo>
                  <a:pt x="7942574" y="8350320"/>
                  <a:pt x="7939425" y="8349896"/>
                  <a:pt x="7935730" y="8351411"/>
                </a:cubicBezTo>
                <a:cubicBezTo>
                  <a:pt x="7932914" y="8352562"/>
                  <a:pt x="7930915" y="8354440"/>
                  <a:pt x="7929583" y="8356590"/>
                </a:cubicBezTo>
                <a:cubicBezTo>
                  <a:pt x="7930521" y="8351229"/>
                  <a:pt x="7928038" y="8345625"/>
                  <a:pt x="7922829" y="8343233"/>
                </a:cubicBezTo>
                <a:cubicBezTo>
                  <a:pt x="7917015" y="8340567"/>
                  <a:pt x="7909262" y="8343142"/>
                  <a:pt x="7906719" y="8349200"/>
                </a:cubicBezTo>
                <a:lnTo>
                  <a:pt x="7903781" y="8356227"/>
                </a:lnTo>
                <a:cubicBezTo>
                  <a:pt x="7901238" y="8362285"/>
                  <a:pt x="7903630" y="8369524"/>
                  <a:pt x="7909748" y="8372342"/>
                </a:cubicBezTo>
                <a:cubicBezTo>
                  <a:pt x="7915562" y="8375007"/>
                  <a:pt x="7923314" y="8372432"/>
                  <a:pt x="7925858" y="8366374"/>
                </a:cubicBezTo>
                <a:lnTo>
                  <a:pt x="7927796" y="8361770"/>
                </a:lnTo>
                <a:cubicBezTo>
                  <a:pt x="7926706" y="8369948"/>
                  <a:pt x="7932581" y="8378733"/>
                  <a:pt x="7942090" y="8374855"/>
                </a:cubicBezTo>
                <a:cubicBezTo>
                  <a:pt x="7950327" y="8371463"/>
                  <a:pt x="7951720" y="8362255"/>
                  <a:pt x="7948722" y="8356166"/>
                </a:cubicBezTo>
                <a:cubicBezTo>
                  <a:pt x="7951144" y="8357741"/>
                  <a:pt x="7954294" y="8358165"/>
                  <a:pt x="7958019" y="8356651"/>
                </a:cubicBezTo>
                <a:cubicBezTo>
                  <a:pt x="7972312" y="8350775"/>
                  <a:pt x="7966043" y="8327270"/>
                  <a:pt x="7951599" y="8333206"/>
                </a:cubicBezTo>
                <a:cubicBezTo>
                  <a:pt x="7943392" y="8336599"/>
                  <a:pt x="7941998" y="8345807"/>
                  <a:pt x="7944996" y="8351865"/>
                </a:cubicBezTo>
                <a:close/>
                <a:moveTo>
                  <a:pt x="7946178" y="8410961"/>
                </a:moveTo>
                <a:cubicBezTo>
                  <a:pt x="7945724" y="8407659"/>
                  <a:pt x="7944270" y="8404599"/>
                  <a:pt x="7941120" y="8402752"/>
                </a:cubicBezTo>
                <a:lnTo>
                  <a:pt x="7940485" y="8402388"/>
                </a:lnTo>
                <a:cubicBezTo>
                  <a:pt x="7939182" y="8399299"/>
                  <a:pt x="7936760" y="8396725"/>
                  <a:pt x="7933247" y="8396089"/>
                </a:cubicBezTo>
                <a:cubicBezTo>
                  <a:pt x="7928735" y="8395270"/>
                  <a:pt x="7924435" y="8394938"/>
                  <a:pt x="7920528" y="8397906"/>
                </a:cubicBezTo>
                <a:cubicBezTo>
                  <a:pt x="7915168" y="8401934"/>
                  <a:pt x="7914259" y="8409355"/>
                  <a:pt x="7918196" y="8414686"/>
                </a:cubicBezTo>
                <a:cubicBezTo>
                  <a:pt x="7920073" y="8417231"/>
                  <a:pt x="7922739" y="8418987"/>
                  <a:pt x="7925464" y="8420623"/>
                </a:cubicBezTo>
                <a:cubicBezTo>
                  <a:pt x="7928402" y="8426075"/>
                  <a:pt x="7935094" y="8430134"/>
                  <a:pt x="7942392" y="8427136"/>
                </a:cubicBezTo>
                <a:cubicBezTo>
                  <a:pt x="7950236" y="8423955"/>
                  <a:pt x="7950084" y="8416382"/>
                  <a:pt x="7946178" y="8410961"/>
                </a:cubicBezTo>
                <a:close/>
                <a:moveTo>
                  <a:pt x="7936457" y="8464028"/>
                </a:moveTo>
                <a:cubicBezTo>
                  <a:pt x="7935760" y="8463847"/>
                  <a:pt x="7935094" y="8463605"/>
                  <a:pt x="7934428" y="8463392"/>
                </a:cubicBezTo>
                <a:cubicBezTo>
                  <a:pt x="7934428" y="8463362"/>
                  <a:pt x="7934398" y="8463362"/>
                  <a:pt x="7934398" y="8463302"/>
                </a:cubicBezTo>
                <a:cubicBezTo>
                  <a:pt x="7934368" y="8463241"/>
                  <a:pt x="7934337" y="8463181"/>
                  <a:pt x="7934307" y="8463090"/>
                </a:cubicBezTo>
                <a:cubicBezTo>
                  <a:pt x="7934307" y="8462999"/>
                  <a:pt x="7934216" y="8462666"/>
                  <a:pt x="7934064" y="8462059"/>
                </a:cubicBezTo>
                <a:cubicBezTo>
                  <a:pt x="7932762" y="8455881"/>
                  <a:pt x="7926706" y="8451549"/>
                  <a:pt x="7920407" y="8452761"/>
                </a:cubicBezTo>
                <a:cubicBezTo>
                  <a:pt x="7914290" y="8453942"/>
                  <a:pt x="7909777" y="8460242"/>
                  <a:pt x="7911110" y="8466422"/>
                </a:cubicBezTo>
                <a:cubicBezTo>
                  <a:pt x="7913078" y="8475721"/>
                  <a:pt x="7919044" y="8483747"/>
                  <a:pt x="7928644" y="8486050"/>
                </a:cubicBezTo>
                <a:cubicBezTo>
                  <a:pt x="7934579" y="8487473"/>
                  <a:pt x="7941575" y="8485414"/>
                  <a:pt x="7943573" y="8478962"/>
                </a:cubicBezTo>
                <a:cubicBezTo>
                  <a:pt x="7945269" y="8473418"/>
                  <a:pt x="7942847" y="8465543"/>
                  <a:pt x="7936457" y="8464028"/>
                </a:cubicBezTo>
                <a:close/>
                <a:moveTo>
                  <a:pt x="7880978" y="8639498"/>
                </a:moveTo>
                <a:cubicBezTo>
                  <a:pt x="7883886" y="8639317"/>
                  <a:pt x="7886671" y="8638044"/>
                  <a:pt x="7888852" y="8635439"/>
                </a:cubicBezTo>
                <a:cubicBezTo>
                  <a:pt x="7889851" y="8634198"/>
                  <a:pt x="7890548" y="8632683"/>
                  <a:pt x="7890971" y="8631017"/>
                </a:cubicBezTo>
                <a:cubicBezTo>
                  <a:pt x="7892546" y="8631472"/>
                  <a:pt x="7894242" y="8631623"/>
                  <a:pt x="7896029" y="8631229"/>
                </a:cubicBezTo>
                <a:lnTo>
                  <a:pt x="7901117" y="8630169"/>
                </a:lnTo>
                <a:cubicBezTo>
                  <a:pt x="7907082" y="8628897"/>
                  <a:pt x="7911988" y="8622929"/>
                  <a:pt x="7910595" y="8616629"/>
                </a:cubicBezTo>
                <a:cubicBezTo>
                  <a:pt x="7909262" y="8610602"/>
                  <a:pt x="7903448" y="8605816"/>
                  <a:pt x="7897059" y="8607148"/>
                </a:cubicBezTo>
                <a:lnTo>
                  <a:pt x="7891971" y="8608209"/>
                </a:lnTo>
                <a:cubicBezTo>
                  <a:pt x="7887852" y="8609087"/>
                  <a:pt x="7884279" y="8612237"/>
                  <a:pt x="7882886" y="8616144"/>
                </a:cubicBezTo>
                <a:lnTo>
                  <a:pt x="7881069" y="8614963"/>
                </a:lnTo>
                <a:cubicBezTo>
                  <a:pt x="7875770" y="8611511"/>
                  <a:pt x="7868925" y="8611328"/>
                  <a:pt x="7864625" y="8616599"/>
                </a:cubicBezTo>
                <a:cubicBezTo>
                  <a:pt x="7860961" y="8621052"/>
                  <a:pt x="7860931" y="8629593"/>
                  <a:pt x="7866261" y="8633047"/>
                </a:cubicBezTo>
                <a:lnTo>
                  <a:pt x="7872408" y="8637075"/>
                </a:lnTo>
                <a:cubicBezTo>
                  <a:pt x="7873196" y="8637590"/>
                  <a:pt x="7874043" y="8637832"/>
                  <a:pt x="7874861" y="8638195"/>
                </a:cubicBezTo>
                <a:cubicBezTo>
                  <a:pt x="7873953" y="8638195"/>
                  <a:pt x="7873044" y="8638135"/>
                  <a:pt x="7872075" y="8638317"/>
                </a:cubicBezTo>
                <a:lnTo>
                  <a:pt x="7866987" y="8639407"/>
                </a:lnTo>
                <a:cubicBezTo>
                  <a:pt x="7860991" y="8640679"/>
                  <a:pt x="7857054" y="8648161"/>
                  <a:pt x="7858963" y="8653855"/>
                </a:cubicBezTo>
                <a:cubicBezTo>
                  <a:pt x="7861112" y="8660217"/>
                  <a:pt x="7866987" y="8663216"/>
                  <a:pt x="7873407" y="8661883"/>
                </a:cubicBezTo>
                <a:lnTo>
                  <a:pt x="7878495" y="8660822"/>
                </a:lnTo>
                <a:cubicBezTo>
                  <a:pt x="7884491" y="8659550"/>
                  <a:pt x="7888428" y="8652068"/>
                  <a:pt x="7886520" y="8646374"/>
                </a:cubicBezTo>
                <a:cubicBezTo>
                  <a:pt x="7885460" y="8643194"/>
                  <a:pt x="7883461" y="8640892"/>
                  <a:pt x="7880978" y="8639498"/>
                </a:cubicBezTo>
                <a:close/>
                <a:moveTo>
                  <a:pt x="7884128" y="8553838"/>
                </a:moveTo>
                <a:cubicBezTo>
                  <a:pt x="7885399" y="8559835"/>
                  <a:pt x="7893091" y="8563592"/>
                  <a:pt x="7898694" y="8561623"/>
                </a:cubicBezTo>
                <a:cubicBezTo>
                  <a:pt x="7905114" y="8559351"/>
                  <a:pt x="7907839" y="8553475"/>
                  <a:pt x="7906507" y="8547053"/>
                </a:cubicBezTo>
                <a:lnTo>
                  <a:pt x="7905447" y="8541964"/>
                </a:lnTo>
                <a:cubicBezTo>
                  <a:pt x="7904175" y="8535967"/>
                  <a:pt x="7896483" y="8532181"/>
                  <a:pt x="7890881" y="8534150"/>
                </a:cubicBezTo>
                <a:cubicBezTo>
                  <a:pt x="7884491" y="8536422"/>
                  <a:pt x="7881735" y="8542298"/>
                  <a:pt x="7883098" y="8548720"/>
                </a:cubicBezTo>
                <a:lnTo>
                  <a:pt x="7884128" y="8553838"/>
                </a:lnTo>
                <a:close/>
                <a:moveTo>
                  <a:pt x="7915229" y="8323574"/>
                </a:moveTo>
                <a:cubicBezTo>
                  <a:pt x="7910777" y="8318304"/>
                  <a:pt x="7903357" y="8318182"/>
                  <a:pt x="7898119" y="8322120"/>
                </a:cubicBezTo>
                <a:cubicBezTo>
                  <a:pt x="7896089" y="8323635"/>
                  <a:pt x="7894030" y="8325180"/>
                  <a:pt x="7892001" y="8326694"/>
                </a:cubicBezTo>
                <a:cubicBezTo>
                  <a:pt x="7886763" y="8330632"/>
                  <a:pt x="7886490" y="8338992"/>
                  <a:pt x="7890548" y="8343808"/>
                </a:cubicBezTo>
                <a:cubicBezTo>
                  <a:pt x="7895000" y="8349079"/>
                  <a:pt x="7902388" y="8349200"/>
                  <a:pt x="7907658" y="8345232"/>
                </a:cubicBezTo>
                <a:lnTo>
                  <a:pt x="7913775" y="8340658"/>
                </a:lnTo>
                <a:cubicBezTo>
                  <a:pt x="7919044" y="8336750"/>
                  <a:pt x="7919286" y="8328390"/>
                  <a:pt x="7915229" y="8323574"/>
                </a:cubicBezTo>
                <a:close/>
                <a:moveTo>
                  <a:pt x="7869349" y="8383791"/>
                </a:moveTo>
                <a:cubicBezTo>
                  <a:pt x="7872983" y="8379187"/>
                  <a:pt x="7872741" y="8370827"/>
                  <a:pt x="7867411" y="8367374"/>
                </a:cubicBezTo>
                <a:cubicBezTo>
                  <a:pt x="7865352" y="8366041"/>
                  <a:pt x="7863323" y="8364708"/>
                  <a:pt x="7861264" y="8363345"/>
                </a:cubicBezTo>
                <a:cubicBezTo>
                  <a:pt x="7855994" y="8359892"/>
                  <a:pt x="7848999" y="8360013"/>
                  <a:pt x="7844851" y="8365284"/>
                </a:cubicBezTo>
                <a:cubicBezTo>
                  <a:pt x="7841217" y="8369887"/>
                  <a:pt x="7841459" y="8378218"/>
                  <a:pt x="7846789" y="8381701"/>
                </a:cubicBezTo>
                <a:lnTo>
                  <a:pt x="7852936" y="8385699"/>
                </a:lnTo>
                <a:cubicBezTo>
                  <a:pt x="7858235" y="8389183"/>
                  <a:pt x="7865201" y="8389061"/>
                  <a:pt x="7869349" y="8383791"/>
                </a:cubicBezTo>
                <a:close/>
                <a:moveTo>
                  <a:pt x="7852663" y="8435556"/>
                </a:moveTo>
                <a:cubicBezTo>
                  <a:pt x="7851392" y="8429558"/>
                  <a:pt x="7843760" y="8425712"/>
                  <a:pt x="7838127" y="8427681"/>
                </a:cubicBezTo>
                <a:cubicBezTo>
                  <a:pt x="7831737" y="8429892"/>
                  <a:pt x="7828891" y="8435799"/>
                  <a:pt x="7830254" y="8442220"/>
                </a:cubicBezTo>
                <a:lnTo>
                  <a:pt x="7831313" y="8447308"/>
                </a:lnTo>
                <a:cubicBezTo>
                  <a:pt x="7832586" y="8453306"/>
                  <a:pt x="7840217" y="8457122"/>
                  <a:pt x="7845850" y="8455184"/>
                </a:cubicBezTo>
                <a:cubicBezTo>
                  <a:pt x="7852239" y="8452973"/>
                  <a:pt x="7855086" y="8447066"/>
                  <a:pt x="7853723" y="8440644"/>
                </a:cubicBezTo>
                <a:lnTo>
                  <a:pt x="7852663" y="8435556"/>
                </a:lnTo>
                <a:close/>
                <a:moveTo>
                  <a:pt x="7833433" y="8320848"/>
                </a:moveTo>
                <a:cubicBezTo>
                  <a:pt x="7832071" y="8316032"/>
                  <a:pt x="7827771" y="8311943"/>
                  <a:pt x="7822653" y="8311852"/>
                </a:cubicBezTo>
                <a:cubicBezTo>
                  <a:pt x="7818140" y="8311762"/>
                  <a:pt x="7814143" y="8313881"/>
                  <a:pt x="7811811" y="8317365"/>
                </a:cubicBezTo>
                <a:cubicBezTo>
                  <a:pt x="7808420" y="8318395"/>
                  <a:pt x="7805573" y="8320727"/>
                  <a:pt x="7804241" y="8324665"/>
                </a:cubicBezTo>
                <a:cubicBezTo>
                  <a:pt x="7802332" y="8330269"/>
                  <a:pt x="7805391" y="8338750"/>
                  <a:pt x="7811842" y="8340083"/>
                </a:cubicBezTo>
                <a:cubicBezTo>
                  <a:pt x="7814537" y="8340627"/>
                  <a:pt x="7817232" y="8340900"/>
                  <a:pt x="7819836" y="8340688"/>
                </a:cubicBezTo>
                <a:cubicBezTo>
                  <a:pt x="7821835" y="8345717"/>
                  <a:pt x="7826984" y="8349533"/>
                  <a:pt x="7832586" y="8348291"/>
                </a:cubicBezTo>
                <a:cubicBezTo>
                  <a:pt x="7838582" y="8346958"/>
                  <a:pt x="7843427" y="8341143"/>
                  <a:pt x="7842064" y="8334751"/>
                </a:cubicBezTo>
                <a:lnTo>
                  <a:pt x="7841004" y="8329662"/>
                </a:lnTo>
                <a:cubicBezTo>
                  <a:pt x="7840157" y="8325664"/>
                  <a:pt x="7837159" y="8322333"/>
                  <a:pt x="7833433" y="8320848"/>
                </a:cubicBezTo>
                <a:close/>
                <a:moveTo>
                  <a:pt x="7799577" y="8462817"/>
                </a:moveTo>
                <a:cubicBezTo>
                  <a:pt x="7796972" y="8457032"/>
                  <a:pt x="7791037" y="8455305"/>
                  <a:pt x="7785162" y="8456547"/>
                </a:cubicBezTo>
                <a:lnTo>
                  <a:pt x="7780075" y="8457607"/>
                </a:lnTo>
                <a:cubicBezTo>
                  <a:pt x="7773896" y="8458910"/>
                  <a:pt x="7771050" y="8467148"/>
                  <a:pt x="7772957" y="8472540"/>
                </a:cubicBezTo>
                <a:cubicBezTo>
                  <a:pt x="7775290" y="8479144"/>
                  <a:pt x="7781680" y="8480961"/>
                  <a:pt x="7787887" y="8479628"/>
                </a:cubicBezTo>
                <a:lnTo>
                  <a:pt x="7792975" y="8478568"/>
                </a:lnTo>
                <a:cubicBezTo>
                  <a:pt x="7793762" y="8478416"/>
                  <a:pt x="7794459" y="8478144"/>
                  <a:pt x="7795126" y="8477780"/>
                </a:cubicBezTo>
                <a:cubicBezTo>
                  <a:pt x="7792551" y="8480416"/>
                  <a:pt x="7791128" y="8484171"/>
                  <a:pt x="7792006" y="8487927"/>
                </a:cubicBezTo>
                <a:cubicBezTo>
                  <a:pt x="7793399" y="8493773"/>
                  <a:pt x="7798850" y="8498196"/>
                  <a:pt x="7804967" y="8497317"/>
                </a:cubicBezTo>
                <a:cubicBezTo>
                  <a:pt x="7805270" y="8498347"/>
                  <a:pt x="7805724" y="8499316"/>
                  <a:pt x="7806330" y="8500256"/>
                </a:cubicBezTo>
                <a:cubicBezTo>
                  <a:pt x="7803786" y="8500498"/>
                  <a:pt x="7801515" y="8501527"/>
                  <a:pt x="7799789" y="8503133"/>
                </a:cubicBezTo>
                <a:cubicBezTo>
                  <a:pt x="7792249" y="8498498"/>
                  <a:pt x="7779469" y="8503890"/>
                  <a:pt x="7781830" y="8515128"/>
                </a:cubicBezTo>
                <a:cubicBezTo>
                  <a:pt x="7784133" y="8526032"/>
                  <a:pt x="7797185" y="8526183"/>
                  <a:pt x="7802605" y="8519581"/>
                </a:cubicBezTo>
                <a:cubicBezTo>
                  <a:pt x="7807542" y="8522821"/>
                  <a:pt x="7814385" y="8522760"/>
                  <a:pt x="7818140" y="8519126"/>
                </a:cubicBezTo>
                <a:cubicBezTo>
                  <a:pt x="7822411" y="8524063"/>
                  <a:pt x="7827801" y="8528304"/>
                  <a:pt x="7833343" y="8527880"/>
                </a:cubicBezTo>
                <a:cubicBezTo>
                  <a:pt x="7841217" y="8527274"/>
                  <a:pt x="7850968" y="8522821"/>
                  <a:pt x="7854692" y="8515522"/>
                </a:cubicBezTo>
                <a:cubicBezTo>
                  <a:pt x="7862293" y="8519581"/>
                  <a:pt x="7874498" y="8514098"/>
                  <a:pt x="7872165" y="8503042"/>
                </a:cubicBezTo>
                <a:cubicBezTo>
                  <a:pt x="7870258" y="8493955"/>
                  <a:pt x="7860809" y="8492349"/>
                  <a:pt x="7854571" y="8495954"/>
                </a:cubicBezTo>
                <a:cubicBezTo>
                  <a:pt x="7854540" y="8495803"/>
                  <a:pt x="7854511" y="8495621"/>
                  <a:pt x="7854450" y="8495469"/>
                </a:cubicBezTo>
                <a:cubicBezTo>
                  <a:pt x="7857206" y="8492714"/>
                  <a:pt x="7858508" y="8488715"/>
                  <a:pt x="7857630" y="8484504"/>
                </a:cubicBezTo>
                <a:lnTo>
                  <a:pt x="7855479" y="8474327"/>
                </a:lnTo>
                <a:cubicBezTo>
                  <a:pt x="7854208" y="8468329"/>
                  <a:pt x="7847242" y="8464059"/>
                  <a:pt x="7841338" y="8465786"/>
                </a:cubicBezTo>
                <a:cubicBezTo>
                  <a:pt x="7839429" y="8466361"/>
                  <a:pt x="7837825" y="8467300"/>
                  <a:pt x="7836462" y="8468512"/>
                </a:cubicBezTo>
                <a:cubicBezTo>
                  <a:pt x="7835039" y="8467754"/>
                  <a:pt x="7833222" y="8467815"/>
                  <a:pt x="7831616" y="8467391"/>
                </a:cubicBezTo>
                <a:cubicBezTo>
                  <a:pt x="7832041" y="8465755"/>
                  <a:pt x="7832222" y="8464028"/>
                  <a:pt x="7831859" y="8462303"/>
                </a:cubicBezTo>
                <a:cubicBezTo>
                  <a:pt x="7830617" y="8456123"/>
                  <a:pt x="7824288" y="8451882"/>
                  <a:pt x="7818080" y="8453184"/>
                </a:cubicBezTo>
                <a:lnTo>
                  <a:pt x="7807935" y="8455335"/>
                </a:lnTo>
                <a:cubicBezTo>
                  <a:pt x="7803968" y="8456214"/>
                  <a:pt x="7801000" y="8459182"/>
                  <a:pt x="7799577" y="8462817"/>
                </a:cubicBezTo>
                <a:close/>
                <a:moveTo>
                  <a:pt x="7807450" y="8643526"/>
                </a:moveTo>
                <a:lnTo>
                  <a:pt x="7808510" y="8648585"/>
                </a:lnTo>
                <a:cubicBezTo>
                  <a:pt x="7809812" y="8654764"/>
                  <a:pt x="7816505" y="8658732"/>
                  <a:pt x="7822561" y="8657309"/>
                </a:cubicBezTo>
                <a:cubicBezTo>
                  <a:pt x="7828830" y="8655855"/>
                  <a:pt x="7832586" y="8649464"/>
                  <a:pt x="7831284" y="8643255"/>
                </a:cubicBezTo>
                <a:lnTo>
                  <a:pt x="7830224" y="8638195"/>
                </a:lnTo>
                <a:cubicBezTo>
                  <a:pt x="7828922" y="8632017"/>
                  <a:pt x="7822229" y="8628079"/>
                  <a:pt x="7816172" y="8629472"/>
                </a:cubicBezTo>
                <a:cubicBezTo>
                  <a:pt x="7809873" y="8630957"/>
                  <a:pt x="7806148" y="8637348"/>
                  <a:pt x="7807450" y="8643526"/>
                </a:cubicBezTo>
                <a:close/>
                <a:moveTo>
                  <a:pt x="7807874" y="8606330"/>
                </a:moveTo>
                <a:lnTo>
                  <a:pt x="7809388" y="8607331"/>
                </a:lnTo>
                <a:cubicBezTo>
                  <a:pt x="7814688" y="8610783"/>
                  <a:pt x="7821593" y="8610814"/>
                  <a:pt x="7825832" y="8605543"/>
                </a:cubicBezTo>
                <a:cubicBezTo>
                  <a:pt x="7829496" y="8601000"/>
                  <a:pt x="7829375" y="8592579"/>
                  <a:pt x="7824046" y="8589095"/>
                </a:cubicBezTo>
                <a:lnTo>
                  <a:pt x="7817898" y="8585097"/>
                </a:lnTo>
                <a:cubicBezTo>
                  <a:pt x="7813204" y="8582038"/>
                  <a:pt x="7807299" y="8581887"/>
                  <a:pt x="7803060" y="8585552"/>
                </a:cubicBezTo>
                <a:cubicBezTo>
                  <a:pt x="7799213" y="8587733"/>
                  <a:pt x="7796579" y="8591882"/>
                  <a:pt x="7797759" y="8597547"/>
                </a:cubicBezTo>
                <a:cubicBezTo>
                  <a:pt x="7798971" y="8603332"/>
                  <a:pt x="7803302" y="8605998"/>
                  <a:pt x="7807874" y="8606330"/>
                </a:cubicBezTo>
                <a:close/>
                <a:moveTo>
                  <a:pt x="7840036" y="8551627"/>
                </a:moveTo>
                <a:cubicBezTo>
                  <a:pt x="7839218" y="8545690"/>
                  <a:pt x="7833040" y="8540360"/>
                  <a:pt x="7826832" y="8541662"/>
                </a:cubicBezTo>
                <a:lnTo>
                  <a:pt x="7816657" y="8543812"/>
                </a:lnTo>
                <a:cubicBezTo>
                  <a:pt x="7810479" y="8545115"/>
                  <a:pt x="7805785" y="8550445"/>
                  <a:pt x="7806693" y="8557019"/>
                </a:cubicBezTo>
                <a:cubicBezTo>
                  <a:pt x="7807511" y="8562956"/>
                  <a:pt x="7813688" y="8568287"/>
                  <a:pt x="7819897" y="8566984"/>
                </a:cubicBezTo>
                <a:lnTo>
                  <a:pt x="7830072" y="8564833"/>
                </a:lnTo>
                <a:cubicBezTo>
                  <a:pt x="7836250" y="8563531"/>
                  <a:pt x="7840944" y="8558200"/>
                  <a:pt x="7840036" y="8551627"/>
                </a:cubicBezTo>
                <a:close/>
                <a:moveTo>
                  <a:pt x="7768567" y="8522064"/>
                </a:moveTo>
                <a:cubicBezTo>
                  <a:pt x="7762298" y="8523518"/>
                  <a:pt x="7758543" y="8529909"/>
                  <a:pt x="7759845" y="8536119"/>
                </a:cubicBezTo>
                <a:lnTo>
                  <a:pt x="7760905" y="8541177"/>
                </a:lnTo>
                <a:cubicBezTo>
                  <a:pt x="7762208" y="8547356"/>
                  <a:pt x="7768900" y="8551294"/>
                  <a:pt x="7774956" y="8549901"/>
                </a:cubicBezTo>
                <a:cubicBezTo>
                  <a:pt x="7781225" y="8548447"/>
                  <a:pt x="7784980" y="8542056"/>
                  <a:pt x="7783678" y="8535846"/>
                </a:cubicBezTo>
                <a:lnTo>
                  <a:pt x="7782618" y="8530788"/>
                </a:lnTo>
                <a:cubicBezTo>
                  <a:pt x="7781316" y="8524608"/>
                  <a:pt x="7774624" y="8520670"/>
                  <a:pt x="7768567" y="8522064"/>
                </a:cubicBezTo>
                <a:close/>
                <a:moveTo>
                  <a:pt x="7767083" y="8590307"/>
                </a:moveTo>
                <a:lnTo>
                  <a:pt x="7773230" y="8594305"/>
                </a:lnTo>
                <a:cubicBezTo>
                  <a:pt x="7777924" y="8597395"/>
                  <a:pt x="7783829" y="8597516"/>
                  <a:pt x="7788069" y="8593851"/>
                </a:cubicBezTo>
                <a:cubicBezTo>
                  <a:pt x="7791915" y="8591671"/>
                  <a:pt x="7794550" y="8587520"/>
                  <a:pt x="7793369" y="8581857"/>
                </a:cubicBezTo>
                <a:cubicBezTo>
                  <a:pt x="7792157" y="8576071"/>
                  <a:pt x="7787827" y="8573375"/>
                  <a:pt x="7783255" y="8573042"/>
                </a:cubicBezTo>
                <a:lnTo>
                  <a:pt x="7781740" y="8572043"/>
                </a:lnTo>
                <a:cubicBezTo>
                  <a:pt x="7776471" y="8568589"/>
                  <a:pt x="7769566" y="8568559"/>
                  <a:pt x="7765327" y="8573829"/>
                </a:cubicBezTo>
                <a:cubicBezTo>
                  <a:pt x="7761662" y="8578403"/>
                  <a:pt x="7761783" y="8586855"/>
                  <a:pt x="7767083" y="8590307"/>
                </a:cubicBezTo>
                <a:close/>
                <a:moveTo>
                  <a:pt x="7848151" y="8592731"/>
                </a:moveTo>
                <a:lnTo>
                  <a:pt x="7851149" y="8592094"/>
                </a:lnTo>
                <a:cubicBezTo>
                  <a:pt x="7854147" y="8595365"/>
                  <a:pt x="7859265" y="8596850"/>
                  <a:pt x="7863413" y="8595609"/>
                </a:cubicBezTo>
                <a:cubicBezTo>
                  <a:pt x="7869895" y="8593669"/>
                  <a:pt x="7872499" y="8587249"/>
                  <a:pt x="7871197" y="8581039"/>
                </a:cubicBezTo>
                <a:lnTo>
                  <a:pt x="7870137" y="8575980"/>
                </a:lnTo>
                <a:cubicBezTo>
                  <a:pt x="7868835" y="8569801"/>
                  <a:pt x="7861233" y="8566469"/>
                  <a:pt x="7855571" y="8568195"/>
                </a:cubicBezTo>
                <a:cubicBezTo>
                  <a:pt x="7854601" y="8568498"/>
                  <a:pt x="7853905" y="8569044"/>
                  <a:pt x="7853088" y="8569528"/>
                </a:cubicBezTo>
                <a:cubicBezTo>
                  <a:pt x="7851119" y="8568983"/>
                  <a:pt x="7849030" y="8568771"/>
                  <a:pt x="7846819" y="8569226"/>
                </a:cubicBezTo>
                <a:lnTo>
                  <a:pt x="7841731" y="8570285"/>
                </a:lnTo>
                <a:cubicBezTo>
                  <a:pt x="7835735" y="8571558"/>
                  <a:pt x="7831798" y="8579039"/>
                  <a:pt x="7833706" y="8584765"/>
                </a:cubicBezTo>
                <a:cubicBezTo>
                  <a:pt x="7835826" y="8591064"/>
                  <a:pt x="7841731" y="8594063"/>
                  <a:pt x="7848151" y="8592731"/>
                </a:cubicBezTo>
                <a:close/>
                <a:moveTo>
                  <a:pt x="7845517" y="8773864"/>
                </a:moveTo>
                <a:cubicBezTo>
                  <a:pt x="7847485" y="8780165"/>
                  <a:pt x="7853390" y="8783527"/>
                  <a:pt x="7859810" y="8782164"/>
                </a:cubicBezTo>
                <a:lnTo>
                  <a:pt x="7864898" y="8781104"/>
                </a:lnTo>
                <a:cubicBezTo>
                  <a:pt x="7870894" y="8779831"/>
                  <a:pt x="7875013" y="8772623"/>
                  <a:pt x="7873196" y="8766807"/>
                </a:cubicBezTo>
                <a:cubicBezTo>
                  <a:pt x="7871227" y="8760506"/>
                  <a:pt x="7865322" y="8757144"/>
                  <a:pt x="7858902" y="8758508"/>
                </a:cubicBezTo>
                <a:lnTo>
                  <a:pt x="7853814" y="8759568"/>
                </a:lnTo>
                <a:cubicBezTo>
                  <a:pt x="7847818" y="8760840"/>
                  <a:pt x="7843700" y="8768079"/>
                  <a:pt x="7845517" y="8773864"/>
                </a:cubicBezTo>
                <a:close/>
                <a:moveTo>
                  <a:pt x="7885490" y="8707771"/>
                </a:moveTo>
                <a:lnTo>
                  <a:pt x="7895636" y="8705621"/>
                </a:lnTo>
                <a:cubicBezTo>
                  <a:pt x="7901601" y="8704349"/>
                  <a:pt x="7906598" y="8698503"/>
                  <a:pt x="7905235" y="8692173"/>
                </a:cubicBezTo>
                <a:cubicBezTo>
                  <a:pt x="7903963" y="8686175"/>
                  <a:pt x="7898179" y="8681238"/>
                  <a:pt x="7891789" y="8682570"/>
                </a:cubicBezTo>
                <a:lnTo>
                  <a:pt x="7881614" y="8684721"/>
                </a:lnTo>
                <a:cubicBezTo>
                  <a:pt x="7875649" y="8685993"/>
                  <a:pt x="7870652" y="8691839"/>
                  <a:pt x="7872015" y="8698170"/>
                </a:cubicBezTo>
                <a:cubicBezTo>
                  <a:pt x="7873317" y="8704167"/>
                  <a:pt x="7879071" y="8709135"/>
                  <a:pt x="7885490" y="8707771"/>
                </a:cubicBezTo>
                <a:close/>
                <a:moveTo>
                  <a:pt x="7912927" y="8653008"/>
                </a:moveTo>
                <a:cubicBezTo>
                  <a:pt x="7909838" y="8638287"/>
                  <a:pt x="7886913" y="8642861"/>
                  <a:pt x="7890003" y="8657612"/>
                </a:cubicBezTo>
                <a:cubicBezTo>
                  <a:pt x="7893122" y="8672333"/>
                  <a:pt x="7916015" y="8667759"/>
                  <a:pt x="7912927" y="8653008"/>
                </a:cubicBezTo>
                <a:close/>
                <a:moveTo>
                  <a:pt x="7899844" y="8779650"/>
                </a:moveTo>
                <a:cubicBezTo>
                  <a:pt x="7902934" y="8794340"/>
                  <a:pt x="7925101" y="8786889"/>
                  <a:pt x="7922042" y="8772320"/>
                </a:cubicBezTo>
                <a:cubicBezTo>
                  <a:pt x="7918953" y="8757599"/>
                  <a:pt x="7896786" y="8765050"/>
                  <a:pt x="7899844" y="8779650"/>
                </a:cubicBezTo>
                <a:close/>
                <a:moveTo>
                  <a:pt x="7950327" y="8656945"/>
                </a:moveTo>
                <a:lnTo>
                  <a:pt x="7955415" y="8655855"/>
                </a:lnTo>
                <a:cubicBezTo>
                  <a:pt x="7961411" y="8654583"/>
                  <a:pt x="7965438" y="8647191"/>
                  <a:pt x="7963560" y="8641467"/>
                </a:cubicBezTo>
                <a:cubicBezTo>
                  <a:pt x="7961501" y="8635137"/>
                  <a:pt x="7955596" y="8631986"/>
                  <a:pt x="7949176" y="8633319"/>
                </a:cubicBezTo>
                <a:lnTo>
                  <a:pt x="7944088" y="8634380"/>
                </a:lnTo>
                <a:cubicBezTo>
                  <a:pt x="7938092" y="8635652"/>
                  <a:pt x="7934064" y="8643042"/>
                  <a:pt x="7935942" y="8648767"/>
                </a:cubicBezTo>
                <a:cubicBezTo>
                  <a:pt x="7938032" y="8655128"/>
                  <a:pt x="7943937" y="8658308"/>
                  <a:pt x="7950327" y="8656945"/>
                </a:cubicBezTo>
                <a:close/>
                <a:moveTo>
                  <a:pt x="7973948" y="8588187"/>
                </a:moveTo>
                <a:cubicBezTo>
                  <a:pt x="7980428" y="8585824"/>
                  <a:pt x="7982427" y="8579342"/>
                  <a:pt x="7980912" y="8573193"/>
                </a:cubicBezTo>
                <a:cubicBezTo>
                  <a:pt x="7979187" y="8566136"/>
                  <a:pt x="7974099" y="8560835"/>
                  <a:pt x="7967770" y="8557564"/>
                </a:cubicBezTo>
                <a:cubicBezTo>
                  <a:pt x="7962350" y="8554747"/>
                  <a:pt x="7954597" y="8557352"/>
                  <a:pt x="7952174" y="8563047"/>
                </a:cubicBezTo>
                <a:cubicBezTo>
                  <a:pt x="7949630" y="8569013"/>
                  <a:pt x="7951841" y="8575647"/>
                  <a:pt x="7957655" y="8578645"/>
                </a:cubicBezTo>
                <a:cubicBezTo>
                  <a:pt x="7957958" y="8578797"/>
                  <a:pt x="7957988" y="8578827"/>
                  <a:pt x="7958170" y="8578918"/>
                </a:cubicBezTo>
                <a:cubicBezTo>
                  <a:pt x="7958261" y="8578979"/>
                  <a:pt x="7958292" y="8579010"/>
                  <a:pt x="7958352" y="8579070"/>
                </a:cubicBezTo>
                <a:cubicBezTo>
                  <a:pt x="7958624" y="8579767"/>
                  <a:pt x="7958806" y="8580464"/>
                  <a:pt x="7958958" y="8581190"/>
                </a:cubicBezTo>
                <a:cubicBezTo>
                  <a:pt x="7960441" y="8587339"/>
                  <a:pt x="7968496" y="8590156"/>
                  <a:pt x="7973948" y="8588187"/>
                </a:cubicBezTo>
                <a:close/>
                <a:moveTo>
                  <a:pt x="7957049" y="8547387"/>
                </a:moveTo>
                <a:cubicBezTo>
                  <a:pt x="7960138" y="8562047"/>
                  <a:pt x="7983244" y="8558594"/>
                  <a:pt x="7980156" y="8543812"/>
                </a:cubicBezTo>
                <a:cubicBezTo>
                  <a:pt x="7977067" y="8529182"/>
                  <a:pt x="7953961" y="8532666"/>
                  <a:pt x="7957049" y="8547387"/>
                </a:cubicBezTo>
                <a:close/>
                <a:moveTo>
                  <a:pt x="7984910" y="8366889"/>
                </a:moveTo>
                <a:lnTo>
                  <a:pt x="7985122" y="8361709"/>
                </a:lnTo>
                <a:cubicBezTo>
                  <a:pt x="7985364" y="8355409"/>
                  <a:pt x="7978763" y="8350351"/>
                  <a:pt x="7972857" y="8350623"/>
                </a:cubicBezTo>
                <a:cubicBezTo>
                  <a:pt x="7966074" y="8350956"/>
                  <a:pt x="7962016" y="8356560"/>
                  <a:pt x="7961774" y="8362891"/>
                </a:cubicBezTo>
                <a:lnTo>
                  <a:pt x="7961562" y="8368070"/>
                </a:lnTo>
                <a:cubicBezTo>
                  <a:pt x="7961532" y="8369191"/>
                  <a:pt x="7961895" y="8370160"/>
                  <a:pt x="7962258" y="8371190"/>
                </a:cubicBezTo>
                <a:cubicBezTo>
                  <a:pt x="7962016" y="8371160"/>
                  <a:pt x="7961895" y="8371009"/>
                  <a:pt x="7961653" y="8370978"/>
                </a:cubicBezTo>
                <a:cubicBezTo>
                  <a:pt x="7946208" y="8368767"/>
                  <a:pt x="7944815" y="8393029"/>
                  <a:pt x="7960230" y="8395240"/>
                </a:cubicBezTo>
                <a:cubicBezTo>
                  <a:pt x="7970556" y="8396725"/>
                  <a:pt x="7974432" y="8386456"/>
                  <a:pt x="7971373" y="8378793"/>
                </a:cubicBezTo>
                <a:cubicBezTo>
                  <a:pt x="7972191" y="8378944"/>
                  <a:pt x="7973009" y="8379217"/>
                  <a:pt x="7973827" y="8379187"/>
                </a:cubicBezTo>
                <a:cubicBezTo>
                  <a:pt x="7980610" y="8378823"/>
                  <a:pt x="7984668" y="8373220"/>
                  <a:pt x="7984910" y="8366889"/>
                </a:cubicBezTo>
                <a:close/>
                <a:moveTo>
                  <a:pt x="7981427" y="8638074"/>
                </a:moveTo>
                <a:lnTo>
                  <a:pt x="7982487" y="8643163"/>
                </a:lnTo>
                <a:cubicBezTo>
                  <a:pt x="7983760" y="8649131"/>
                  <a:pt x="7989725" y="8654068"/>
                  <a:pt x="7996025" y="8652644"/>
                </a:cubicBezTo>
                <a:cubicBezTo>
                  <a:pt x="8002021" y="8651311"/>
                  <a:pt x="8006865" y="8645526"/>
                  <a:pt x="8005533" y="8639104"/>
                </a:cubicBezTo>
                <a:lnTo>
                  <a:pt x="8004473" y="8634015"/>
                </a:lnTo>
                <a:cubicBezTo>
                  <a:pt x="8003202" y="8628049"/>
                  <a:pt x="7997235" y="8623142"/>
                  <a:pt x="7990937" y="8624535"/>
                </a:cubicBezTo>
                <a:cubicBezTo>
                  <a:pt x="7984910" y="8625868"/>
                  <a:pt x="7980095" y="8631653"/>
                  <a:pt x="7981427" y="8638074"/>
                </a:cubicBezTo>
                <a:close/>
                <a:moveTo>
                  <a:pt x="8011923" y="8472207"/>
                </a:moveTo>
                <a:cubicBezTo>
                  <a:pt x="8012528" y="8457122"/>
                  <a:pt x="7989150" y="8457910"/>
                  <a:pt x="7988544" y="8472874"/>
                </a:cubicBezTo>
                <a:cubicBezTo>
                  <a:pt x="7987938" y="8487927"/>
                  <a:pt x="8011317" y="8487170"/>
                  <a:pt x="8011923" y="8472207"/>
                </a:cubicBezTo>
                <a:close/>
                <a:moveTo>
                  <a:pt x="8076183" y="8292134"/>
                </a:moveTo>
                <a:cubicBezTo>
                  <a:pt x="8076790" y="8277110"/>
                  <a:pt x="8053501" y="8279351"/>
                  <a:pt x="8052896" y="8294163"/>
                </a:cubicBezTo>
                <a:cubicBezTo>
                  <a:pt x="8052320" y="8309186"/>
                  <a:pt x="8075609" y="8306945"/>
                  <a:pt x="8076183" y="8292134"/>
                </a:cubicBezTo>
                <a:close/>
                <a:moveTo>
                  <a:pt x="8088146" y="8326755"/>
                </a:moveTo>
                <a:cubicBezTo>
                  <a:pt x="8102591" y="8320818"/>
                  <a:pt x="8092112" y="8298888"/>
                  <a:pt x="8077668" y="8304825"/>
                </a:cubicBezTo>
                <a:cubicBezTo>
                  <a:pt x="8063192" y="8310731"/>
                  <a:pt x="8073671" y="8332661"/>
                  <a:pt x="8088146" y="8326755"/>
                </a:cubicBezTo>
                <a:close/>
                <a:moveTo>
                  <a:pt x="8038663" y="8332540"/>
                </a:moveTo>
                <a:cubicBezTo>
                  <a:pt x="8038421" y="8332601"/>
                  <a:pt x="8038208" y="8332722"/>
                  <a:pt x="8037966" y="8332813"/>
                </a:cubicBezTo>
                <a:cubicBezTo>
                  <a:pt x="8034938" y="8328027"/>
                  <a:pt x="8029063" y="8324756"/>
                  <a:pt x="8022340" y="8327512"/>
                </a:cubicBezTo>
                <a:cubicBezTo>
                  <a:pt x="8017222" y="8329602"/>
                  <a:pt x="8015375" y="8333692"/>
                  <a:pt x="8015708" y="8337780"/>
                </a:cubicBezTo>
                <a:cubicBezTo>
                  <a:pt x="8013043" y="8340961"/>
                  <a:pt x="8011862" y="8345353"/>
                  <a:pt x="8013558" y="8349503"/>
                </a:cubicBezTo>
                <a:lnTo>
                  <a:pt x="8015617" y="8354500"/>
                </a:lnTo>
                <a:cubicBezTo>
                  <a:pt x="8017343" y="8358680"/>
                  <a:pt x="8021371" y="8361800"/>
                  <a:pt x="8025792" y="8362376"/>
                </a:cubicBezTo>
                <a:cubicBezTo>
                  <a:pt x="8025520" y="8363496"/>
                  <a:pt x="8025096" y="8364526"/>
                  <a:pt x="8024914" y="8365768"/>
                </a:cubicBezTo>
                <a:cubicBezTo>
                  <a:pt x="8025459" y="8362164"/>
                  <a:pt x="8024763" y="8366132"/>
                  <a:pt x="8024612" y="8366829"/>
                </a:cubicBezTo>
                <a:cubicBezTo>
                  <a:pt x="8024369" y="8367737"/>
                  <a:pt x="8024067" y="8368646"/>
                  <a:pt x="8023824" y="8369524"/>
                </a:cubicBezTo>
                <a:cubicBezTo>
                  <a:pt x="8023763" y="8369676"/>
                  <a:pt x="8023733" y="8369766"/>
                  <a:pt x="8023703" y="8369858"/>
                </a:cubicBezTo>
                <a:cubicBezTo>
                  <a:pt x="8023581" y="8370131"/>
                  <a:pt x="8023431" y="8370402"/>
                  <a:pt x="8023279" y="8370675"/>
                </a:cubicBezTo>
                <a:cubicBezTo>
                  <a:pt x="8018403" y="8373917"/>
                  <a:pt x="8016919" y="8381004"/>
                  <a:pt x="8019796" y="8386002"/>
                </a:cubicBezTo>
                <a:cubicBezTo>
                  <a:pt x="8023097" y="8391696"/>
                  <a:pt x="8030153" y="8393150"/>
                  <a:pt x="8035786" y="8390242"/>
                </a:cubicBezTo>
                <a:cubicBezTo>
                  <a:pt x="8036362" y="8389940"/>
                  <a:pt x="8036846" y="8389485"/>
                  <a:pt x="8037361" y="8389122"/>
                </a:cubicBezTo>
                <a:cubicBezTo>
                  <a:pt x="8040056" y="8391636"/>
                  <a:pt x="8043902" y="8392908"/>
                  <a:pt x="8047415" y="8392241"/>
                </a:cubicBezTo>
                <a:cubicBezTo>
                  <a:pt x="8045174" y="8393756"/>
                  <a:pt x="8043629" y="8396331"/>
                  <a:pt x="8043478" y="8400086"/>
                </a:cubicBezTo>
                <a:cubicBezTo>
                  <a:pt x="8042902" y="8414807"/>
                  <a:pt x="8065554" y="8418685"/>
                  <a:pt x="8066493" y="8404055"/>
                </a:cubicBezTo>
                <a:cubicBezTo>
                  <a:pt x="8068431" y="8404267"/>
                  <a:pt x="8070369" y="8404176"/>
                  <a:pt x="8072156" y="8403358"/>
                </a:cubicBezTo>
                <a:cubicBezTo>
                  <a:pt x="8078303" y="8400480"/>
                  <a:pt x="8081150" y="8393847"/>
                  <a:pt x="8078758" y="8387487"/>
                </a:cubicBezTo>
                <a:cubicBezTo>
                  <a:pt x="8078697" y="8387304"/>
                  <a:pt x="8078667" y="8387183"/>
                  <a:pt x="8078607" y="8387062"/>
                </a:cubicBezTo>
                <a:cubicBezTo>
                  <a:pt x="8078607" y="8387001"/>
                  <a:pt x="8078607" y="8386972"/>
                  <a:pt x="8078607" y="8386911"/>
                </a:cubicBezTo>
                <a:cubicBezTo>
                  <a:pt x="8078637" y="8386820"/>
                  <a:pt x="8078607" y="8386850"/>
                  <a:pt x="8078637" y="8386759"/>
                </a:cubicBezTo>
                <a:cubicBezTo>
                  <a:pt x="8078939" y="8386033"/>
                  <a:pt x="8079303" y="8385305"/>
                  <a:pt x="8079697" y="8384609"/>
                </a:cubicBezTo>
                <a:cubicBezTo>
                  <a:pt x="8082846" y="8378854"/>
                  <a:pt x="8078546" y="8371039"/>
                  <a:pt x="8072943" y="8368798"/>
                </a:cubicBezTo>
                <a:cubicBezTo>
                  <a:pt x="8066281" y="8366132"/>
                  <a:pt x="8060285" y="8369766"/>
                  <a:pt x="8057135" y="8375552"/>
                </a:cubicBezTo>
                <a:cubicBezTo>
                  <a:pt x="8056833" y="8376128"/>
                  <a:pt x="8056924" y="8376793"/>
                  <a:pt x="8056651" y="8377400"/>
                </a:cubicBezTo>
                <a:cubicBezTo>
                  <a:pt x="8055410" y="8371311"/>
                  <a:pt x="8052866" y="8364920"/>
                  <a:pt x="8048414" y="8360376"/>
                </a:cubicBezTo>
                <a:cubicBezTo>
                  <a:pt x="8053744" y="8358226"/>
                  <a:pt x="8058105" y="8351592"/>
                  <a:pt x="8055743" y="8345867"/>
                </a:cubicBezTo>
                <a:lnTo>
                  <a:pt x="8053683" y="8340870"/>
                </a:lnTo>
                <a:cubicBezTo>
                  <a:pt x="8051231" y="8334781"/>
                  <a:pt x="8045477" y="8330572"/>
                  <a:pt x="8038663" y="8332540"/>
                </a:cubicBezTo>
                <a:close/>
                <a:moveTo>
                  <a:pt x="8024096" y="8537724"/>
                </a:moveTo>
                <a:lnTo>
                  <a:pt x="8025156" y="8542813"/>
                </a:lnTo>
                <a:cubicBezTo>
                  <a:pt x="8026458" y="8548992"/>
                  <a:pt x="8030850" y="8554081"/>
                  <a:pt x="8037724" y="8553536"/>
                </a:cubicBezTo>
                <a:cubicBezTo>
                  <a:pt x="8043417" y="8553081"/>
                  <a:pt x="8049747" y="8547174"/>
                  <a:pt x="8048444" y="8540935"/>
                </a:cubicBezTo>
                <a:lnTo>
                  <a:pt x="8047384" y="8535876"/>
                </a:lnTo>
                <a:cubicBezTo>
                  <a:pt x="8046082" y="8529697"/>
                  <a:pt x="8041691" y="8524608"/>
                  <a:pt x="8034817" y="8525154"/>
                </a:cubicBezTo>
                <a:cubicBezTo>
                  <a:pt x="8029154" y="8525578"/>
                  <a:pt x="8022794" y="8531485"/>
                  <a:pt x="8024096" y="8537724"/>
                </a:cubicBezTo>
                <a:close/>
                <a:moveTo>
                  <a:pt x="8054137" y="8497469"/>
                </a:moveTo>
                <a:cubicBezTo>
                  <a:pt x="8052472" y="8495651"/>
                  <a:pt x="8050807" y="8493864"/>
                  <a:pt x="8049141" y="8492077"/>
                </a:cubicBezTo>
                <a:cubicBezTo>
                  <a:pt x="8044871" y="8487443"/>
                  <a:pt x="8037119" y="8487382"/>
                  <a:pt x="8032606" y="8491683"/>
                </a:cubicBezTo>
                <a:cubicBezTo>
                  <a:pt x="8027973" y="8496106"/>
                  <a:pt x="8027943" y="8503557"/>
                  <a:pt x="8032243" y="8508191"/>
                </a:cubicBezTo>
                <a:cubicBezTo>
                  <a:pt x="8033908" y="8510009"/>
                  <a:pt x="8035574" y="8511795"/>
                  <a:pt x="8037240" y="8513583"/>
                </a:cubicBezTo>
                <a:cubicBezTo>
                  <a:pt x="8041509" y="8518217"/>
                  <a:pt x="8049232" y="8518278"/>
                  <a:pt x="8053774" y="8513977"/>
                </a:cubicBezTo>
                <a:cubicBezTo>
                  <a:pt x="8058408" y="8509555"/>
                  <a:pt x="8058437" y="8502103"/>
                  <a:pt x="8054137" y="8497469"/>
                </a:cubicBezTo>
                <a:close/>
                <a:moveTo>
                  <a:pt x="8119973" y="8377490"/>
                </a:moveTo>
                <a:cubicBezTo>
                  <a:pt x="8122002" y="8371948"/>
                  <a:pt x="8119155" y="8363375"/>
                  <a:pt x="8112706" y="8361921"/>
                </a:cubicBezTo>
                <a:lnTo>
                  <a:pt x="8107436" y="8360740"/>
                </a:lnTo>
                <a:cubicBezTo>
                  <a:pt x="8101046" y="8359316"/>
                  <a:pt x="8094323" y="8361285"/>
                  <a:pt x="8091870" y="8368010"/>
                </a:cubicBezTo>
                <a:cubicBezTo>
                  <a:pt x="8089842" y="8373553"/>
                  <a:pt x="8092688" y="8382125"/>
                  <a:pt x="8099139" y="8383579"/>
                </a:cubicBezTo>
                <a:lnTo>
                  <a:pt x="8104408" y="8384760"/>
                </a:lnTo>
                <a:cubicBezTo>
                  <a:pt x="8110797" y="8386214"/>
                  <a:pt x="8117521" y="8384215"/>
                  <a:pt x="8119973" y="8377490"/>
                </a:cubicBezTo>
                <a:close/>
                <a:moveTo>
                  <a:pt x="8131662" y="8337296"/>
                </a:moveTo>
                <a:cubicBezTo>
                  <a:pt x="8131875" y="8330935"/>
                  <a:pt x="8126666" y="8325482"/>
                  <a:pt x="8120337" y="8325240"/>
                </a:cubicBezTo>
                <a:lnTo>
                  <a:pt x="8115158" y="8325028"/>
                </a:lnTo>
                <a:cubicBezTo>
                  <a:pt x="8108859" y="8324786"/>
                  <a:pt x="8103318" y="8330087"/>
                  <a:pt x="8103105" y="8336357"/>
                </a:cubicBezTo>
                <a:cubicBezTo>
                  <a:pt x="8102894" y="8342717"/>
                  <a:pt x="8108102" y="8348170"/>
                  <a:pt x="8114431" y="8348412"/>
                </a:cubicBezTo>
                <a:lnTo>
                  <a:pt x="8119610" y="8348624"/>
                </a:lnTo>
                <a:cubicBezTo>
                  <a:pt x="8125939" y="8348866"/>
                  <a:pt x="8131451" y="8343566"/>
                  <a:pt x="8131662" y="8337296"/>
                </a:cubicBezTo>
                <a:close/>
                <a:moveTo>
                  <a:pt x="8132511" y="8294345"/>
                </a:moveTo>
                <a:cubicBezTo>
                  <a:pt x="8117308" y="8290922"/>
                  <a:pt x="8110616" y="8314306"/>
                  <a:pt x="8125879" y="8317729"/>
                </a:cubicBezTo>
                <a:cubicBezTo>
                  <a:pt x="8141111" y="8321152"/>
                  <a:pt x="8147804" y="8297798"/>
                  <a:pt x="8132511" y="8294345"/>
                </a:cubicBezTo>
                <a:close/>
                <a:moveTo>
                  <a:pt x="8130027" y="8245245"/>
                </a:moveTo>
                <a:cubicBezTo>
                  <a:pt x="8130633" y="8230432"/>
                  <a:pt x="8107588" y="8226313"/>
                  <a:pt x="8106982" y="8241337"/>
                </a:cubicBezTo>
                <a:cubicBezTo>
                  <a:pt x="8106407" y="8256179"/>
                  <a:pt x="8129452" y="8260268"/>
                  <a:pt x="8130027" y="8245245"/>
                </a:cubicBezTo>
                <a:close/>
                <a:moveTo>
                  <a:pt x="8114976" y="8184605"/>
                </a:moveTo>
                <a:lnTo>
                  <a:pt x="8108859" y="8188451"/>
                </a:lnTo>
                <a:cubicBezTo>
                  <a:pt x="8103318" y="8191965"/>
                  <a:pt x="8101652" y="8199750"/>
                  <a:pt x="8105164" y="8205232"/>
                </a:cubicBezTo>
                <a:cubicBezTo>
                  <a:pt x="8108738" y="8210805"/>
                  <a:pt x="8116400" y="8212440"/>
                  <a:pt x="8121942" y="8208927"/>
                </a:cubicBezTo>
                <a:lnTo>
                  <a:pt x="8128392" y="8204838"/>
                </a:lnTo>
                <a:cubicBezTo>
                  <a:pt x="8131239" y="8203020"/>
                  <a:pt x="8133025" y="8200113"/>
                  <a:pt x="8133631" y="8196932"/>
                </a:cubicBezTo>
                <a:cubicBezTo>
                  <a:pt x="8134903" y="8197660"/>
                  <a:pt x="8136296" y="8198235"/>
                  <a:pt x="8137780" y="8198568"/>
                </a:cubicBezTo>
                <a:lnTo>
                  <a:pt x="8143049" y="8199750"/>
                </a:lnTo>
                <a:cubicBezTo>
                  <a:pt x="8149439" y="8201173"/>
                  <a:pt x="8155889" y="8195418"/>
                  <a:pt x="8156707" y="8189329"/>
                </a:cubicBezTo>
                <a:cubicBezTo>
                  <a:pt x="8157645" y="8182363"/>
                  <a:pt x="8152709" y="8177123"/>
                  <a:pt x="8146289" y="8175669"/>
                </a:cubicBezTo>
                <a:lnTo>
                  <a:pt x="8141020" y="8174487"/>
                </a:lnTo>
                <a:cubicBezTo>
                  <a:pt x="8134873" y="8173124"/>
                  <a:pt x="8128846" y="8178364"/>
                  <a:pt x="8127635" y="8184150"/>
                </a:cubicBezTo>
                <a:cubicBezTo>
                  <a:pt x="8126636" y="8183604"/>
                  <a:pt x="8125606" y="8183059"/>
                  <a:pt x="8124485" y="8182817"/>
                </a:cubicBezTo>
                <a:cubicBezTo>
                  <a:pt x="8129028" y="8179607"/>
                  <a:pt x="8131087" y="8173639"/>
                  <a:pt x="8128907" y="8168338"/>
                </a:cubicBezTo>
                <a:lnTo>
                  <a:pt x="8126847" y="8163340"/>
                </a:lnTo>
                <a:cubicBezTo>
                  <a:pt x="8124364" y="8157283"/>
                  <a:pt x="8116945" y="8154315"/>
                  <a:pt x="8110949" y="8156859"/>
                </a:cubicBezTo>
                <a:cubicBezTo>
                  <a:pt x="8104832" y="8159403"/>
                  <a:pt x="8101955" y="8166673"/>
                  <a:pt x="8104469" y="8172761"/>
                </a:cubicBezTo>
                <a:lnTo>
                  <a:pt x="8106528" y="8177759"/>
                </a:lnTo>
                <a:cubicBezTo>
                  <a:pt x="8108041" y="8181424"/>
                  <a:pt x="8111312" y="8183726"/>
                  <a:pt x="8114976" y="8184605"/>
                </a:cubicBezTo>
                <a:close/>
                <a:moveTo>
                  <a:pt x="8093869" y="8259057"/>
                </a:moveTo>
                <a:cubicBezTo>
                  <a:pt x="8089721" y="8254574"/>
                  <a:pt x="8080908" y="8255906"/>
                  <a:pt x="8077395" y="8260480"/>
                </a:cubicBezTo>
                <a:cubicBezTo>
                  <a:pt x="8075941" y="8262358"/>
                  <a:pt x="8075336" y="8264266"/>
                  <a:pt x="8075063" y="8266206"/>
                </a:cubicBezTo>
                <a:cubicBezTo>
                  <a:pt x="8071823" y="8269476"/>
                  <a:pt x="8070248" y="8274384"/>
                  <a:pt x="8072156" y="8278867"/>
                </a:cubicBezTo>
                <a:cubicBezTo>
                  <a:pt x="8074670" y="8284773"/>
                  <a:pt x="8081483" y="8288589"/>
                  <a:pt x="8087783" y="8286015"/>
                </a:cubicBezTo>
                <a:lnTo>
                  <a:pt x="8090538" y="8284864"/>
                </a:lnTo>
                <a:cubicBezTo>
                  <a:pt x="8090538" y="8284864"/>
                  <a:pt x="8090568" y="8284864"/>
                  <a:pt x="8090599" y="8284864"/>
                </a:cubicBezTo>
                <a:cubicBezTo>
                  <a:pt x="8088448" y="8287014"/>
                  <a:pt x="8086904" y="8289832"/>
                  <a:pt x="8086692" y="8292648"/>
                </a:cubicBezTo>
                <a:cubicBezTo>
                  <a:pt x="8086116" y="8299797"/>
                  <a:pt x="8091386" y="8304461"/>
                  <a:pt x="8097837" y="8305703"/>
                </a:cubicBezTo>
                <a:cubicBezTo>
                  <a:pt x="8105256" y="8307127"/>
                  <a:pt x="8112464" y="8304613"/>
                  <a:pt x="8118277" y="8300009"/>
                </a:cubicBezTo>
                <a:cubicBezTo>
                  <a:pt x="8120882" y="8297979"/>
                  <a:pt x="8122305" y="8294677"/>
                  <a:pt x="8122517" y="8291346"/>
                </a:cubicBezTo>
                <a:cubicBezTo>
                  <a:pt x="8122729" y="8290528"/>
                  <a:pt x="8123062" y="8289801"/>
                  <a:pt x="8123123" y="8288862"/>
                </a:cubicBezTo>
                <a:cubicBezTo>
                  <a:pt x="8123426" y="8280926"/>
                  <a:pt x="8117127" y="8277836"/>
                  <a:pt x="8110979" y="8278745"/>
                </a:cubicBezTo>
                <a:cubicBezTo>
                  <a:pt x="8108133" y="8278624"/>
                  <a:pt x="8105256" y="8279382"/>
                  <a:pt x="8102742" y="8281351"/>
                </a:cubicBezTo>
                <a:cubicBezTo>
                  <a:pt x="8102439" y="8281562"/>
                  <a:pt x="8102439" y="8281593"/>
                  <a:pt x="8102258" y="8281714"/>
                </a:cubicBezTo>
                <a:cubicBezTo>
                  <a:pt x="8102137" y="8281774"/>
                  <a:pt x="8102106" y="8281774"/>
                  <a:pt x="8102045" y="8281805"/>
                </a:cubicBezTo>
                <a:cubicBezTo>
                  <a:pt x="8102045" y="8281805"/>
                  <a:pt x="8102045" y="8281805"/>
                  <a:pt x="8102045" y="8281805"/>
                </a:cubicBezTo>
                <a:cubicBezTo>
                  <a:pt x="8101288" y="8281744"/>
                  <a:pt x="8100532" y="8281622"/>
                  <a:pt x="8099775" y="8281441"/>
                </a:cubicBezTo>
                <a:cubicBezTo>
                  <a:pt x="8099683" y="8281441"/>
                  <a:pt x="8099593" y="8281472"/>
                  <a:pt x="8099502" y="8281441"/>
                </a:cubicBezTo>
                <a:cubicBezTo>
                  <a:pt x="8099744" y="8281199"/>
                  <a:pt x="8100107" y="8281078"/>
                  <a:pt x="8100289" y="8280805"/>
                </a:cubicBezTo>
                <a:cubicBezTo>
                  <a:pt x="8104559" y="8275231"/>
                  <a:pt x="8103318" y="8269143"/>
                  <a:pt x="8098866" y="8264327"/>
                </a:cubicBezTo>
                <a:cubicBezTo>
                  <a:pt x="8097200" y="8262662"/>
                  <a:pt x="8095535" y="8260874"/>
                  <a:pt x="8093869" y="8259057"/>
                </a:cubicBezTo>
                <a:close/>
                <a:moveTo>
                  <a:pt x="8068462" y="8226919"/>
                </a:moveTo>
                <a:cubicBezTo>
                  <a:pt x="8062314" y="8230584"/>
                  <a:pt x="8060891" y="8237036"/>
                  <a:pt x="8063465" y="8243366"/>
                </a:cubicBezTo>
                <a:lnTo>
                  <a:pt x="8065524" y="8248364"/>
                </a:lnTo>
                <a:cubicBezTo>
                  <a:pt x="8067947" y="8254241"/>
                  <a:pt x="8076699" y="8256482"/>
                  <a:pt x="8081968" y="8253362"/>
                </a:cubicBezTo>
                <a:cubicBezTo>
                  <a:pt x="8088115" y="8249697"/>
                  <a:pt x="8089539" y="8243245"/>
                  <a:pt x="8086965" y="8236915"/>
                </a:cubicBezTo>
                <a:lnTo>
                  <a:pt x="8084935" y="8231917"/>
                </a:lnTo>
                <a:cubicBezTo>
                  <a:pt x="8082483" y="8226010"/>
                  <a:pt x="8073731" y="8223799"/>
                  <a:pt x="8068462" y="8226919"/>
                </a:cubicBezTo>
                <a:close/>
                <a:moveTo>
                  <a:pt x="8056167" y="8210532"/>
                </a:moveTo>
                <a:cubicBezTo>
                  <a:pt x="8055925" y="8216833"/>
                  <a:pt x="8062314" y="8221982"/>
                  <a:pt x="8068280" y="8221770"/>
                </a:cubicBezTo>
                <a:cubicBezTo>
                  <a:pt x="8075002" y="8221528"/>
                  <a:pt x="8079273" y="8215984"/>
                  <a:pt x="8079515" y="8209654"/>
                </a:cubicBezTo>
                <a:lnTo>
                  <a:pt x="8079727" y="8204474"/>
                </a:lnTo>
                <a:cubicBezTo>
                  <a:pt x="8079969" y="8198174"/>
                  <a:pt x="8073579" y="8193025"/>
                  <a:pt x="8067614" y="8193236"/>
                </a:cubicBezTo>
                <a:cubicBezTo>
                  <a:pt x="8060891" y="8193480"/>
                  <a:pt x="8056621" y="8199022"/>
                  <a:pt x="8056378" y="8205353"/>
                </a:cubicBezTo>
                <a:lnTo>
                  <a:pt x="8056167" y="8210532"/>
                </a:lnTo>
                <a:close/>
                <a:moveTo>
                  <a:pt x="8028064" y="8243064"/>
                </a:moveTo>
                <a:cubicBezTo>
                  <a:pt x="8024309" y="8247849"/>
                  <a:pt x="8024612" y="8256573"/>
                  <a:pt x="8030184" y="8260117"/>
                </a:cubicBezTo>
                <a:cubicBezTo>
                  <a:pt x="8035604" y="8263570"/>
                  <a:pt x="8041752" y="8265690"/>
                  <a:pt x="8048112" y="8263267"/>
                </a:cubicBezTo>
                <a:cubicBezTo>
                  <a:pt x="8053895" y="8261026"/>
                  <a:pt x="8057408" y="8256421"/>
                  <a:pt x="8060164" y="8251121"/>
                </a:cubicBezTo>
                <a:cubicBezTo>
                  <a:pt x="8063162" y="8245275"/>
                  <a:pt x="8059468" y="8237612"/>
                  <a:pt x="8053744" y="8235188"/>
                </a:cubicBezTo>
                <a:cubicBezTo>
                  <a:pt x="8048475" y="8232947"/>
                  <a:pt x="8043236" y="8234916"/>
                  <a:pt x="8039844" y="8238884"/>
                </a:cubicBezTo>
                <a:cubicBezTo>
                  <a:pt x="8035513" y="8238005"/>
                  <a:pt x="8031092" y="8239186"/>
                  <a:pt x="8028064" y="8243064"/>
                </a:cubicBezTo>
                <a:close/>
                <a:moveTo>
                  <a:pt x="7964196" y="8154012"/>
                </a:moveTo>
                <a:cubicBezTo>
                  <a:pt x="7968467" y="8158555"/>
                  <a:pt x="7976854" y="8159373"/>
                  <a:pt x="7981367" y="8154557"/>
                </a:cubicBezTo>
                <a:lnTo>
                  <a:pt x="7985062" y="8150619"/>
                </a:lnTo>
                <a:cubicBezTo>
                  <a:pt x="7989543" y="8145833"/>
                  <a:pt x="7990300" y="8138442"/>
                  <a:pt x="7985606" y="8133444"/>
                </a:cubicBezTo>
                <a:cubicBezTo>
                  <a:pt x="7981337" y="8128901"/>
                  <a:pt x="7972948" y="8128083"/>
                  <a:pt x="7968436" y="8132900"/>
                </a:cubicBezTo>
                <a:lnTo>
                  <a:pt x="7964741" y="8136837"/>
                </a:lnTo>
                <a:cubicBezTo>
                  <a:pt x="7960260" y="8141623"/>
                  <a:pt x="7959502" y="8149013"/>
                  <a:pt x="7964196" y="8154012"/>
                </a:cubicBezTo>
                <a:close/>
                <a:moveTo>
                  <a:pt x="7947631" y="8206988"/>
                </a:moveTo>
                <a:cubicBezTo>
                  <a:pt x="7941060" y="8207200"/>
                  <a:pt x="7936063" y="8213925"/>
                  <a:pt x="7936639" y="8220195"/>
                </a:cubicBezTo>
                <a:cubicBezTo>
                  <a:pt x="7937244" y="8226919"/>
                  <a:pt x="7942998" y="8231129"/>
                  <a:pt x="7949388" y="8231129"/>
                </a:cubicBezTo>
                <a:cubicBezTo>
                  <a:pt x="7948359" y="8234522"/>
                  <a:pt x="7948086" y="8238187"/>
                  <a:pt x="7948904" y="8242125"/>
                </a:cubicBezTo>
                <a:cubicBezTo>
                  <a:pt x="7950206" y="8248334"/>
                  <a:pt x="7954082" y="8252817"/>
                  <a:pt x="7959018" y="8255604"/>
                </a:cubicBezTo>
                <a:cubicBezTo>
                  <a:pt x="7958836" y="8257360"/>
                  <a:pt x="7959048" y="8259178"/>
                  <a:pt x="7959775" y="8260935"/>
                </a:cubicBezTo>
                <a:lnTo>
                  <a:pt x="7961834" y="8265933"/>
                </a:lnTo>
                <a:cubicBezTo>
                  <a:pt x="7962410" y="8267296"/>
                  <a:pt x="7963228" y="8268538"/>
                  <a:pt x="7964257" y="8269628"/>
                </a:cubicBezTo>
                <a:cubicBezTo>
                  <a:pt x="7960441" y="8267205"/>
                  <a:pt x="7954869" y="8267114"/>
                  <a:pt x="7951236" y="8269204"/>
                </a:cubicBezTo>
                <a:cubicBezTo>
                  <a:pt x="7950600" y="8269568"/>
                  <a:pt x="7950297" y="8270083"/>
                  <a:pt x="7949782" y="8270476"/>
                </a:cubicBezTo>
                <a:cubicBezTo>
                  <a:pt x="7946329" y="8268386"/>
                  <a:pt x="7942302" y="8267810"/>
                  <a:pt x="7938758" y="8269174"/>
                </a:cubicBezTo>
                <a:cubicBezTo>
                  <a:pt x="7935367" y="8268083"/>
                  <a:pt x="7931702" y="8268356"/>
                  <a:pt x="7928372" y="8270840"/>
                </a:cubicBezTo>
                <a:cubicBezTo>
                  <a:pt x="7927008" y="8271839"/>
                  <a:pt x="7925919" y="8273323"/>
                  <a:pt x="7925070" y="8274959"/>
                </a:cubicBezTo>
                <a:cubicBezTo>
                  <a:pt x="7924102" y="8274989"/>
                  <a:pt x="7923132" y="8274899"/>
                  <a:pt x="7922163" y="8275292"/>
                </a:cubicBezTo>
                <a:lnTo>
                  <a:pt x="7917167" y="8277352"/>
                </a:lnTo>
                <a:cubicBezTo>
                  <a:pt x="7911110" y="8279836"/>
                  <a:pt x="7906719" y="8285318"/>
                  <a:pt x="7908567" y="8292224"/>
                </a:cubicBezTo>
                <a:cubicBezTo>
                  <a:pt x="7910080" y="8297919"/>
                  <a:pt x="7917348" y="8303341"/>
                  <a:pt x="7923436" y="8300826"/>
                </a:cubicBezTo>
                <a:lnTo>
                  <a:pt x="7928432" y="8298797"/>
                </a:lnTo>
                <a:cubicBezTo>
                  <a:pt x="7930976" y="8297737"/>
                  <a:pt x="7933065" y="8296102"/>
                  <a:pt x="7934671" y="8294133"/>
                </a:cubicBezTo>
                <a:cubicBezTo>
                  <a:pt x="7936488" y="8294769"/>
                  <a:pt x="7938426" y="8295192"/>
                  <a:pt x="7940575" y="8294950"/>
                </a:cubicBezTo>
                <a:cubicBezTo>
                  <a:pt x="7943876" y="8294587"/>
                  <a:pt x="7946602" y="8293073"/>
                  <a:pt x="7949085" y="8291134"/>
                </a:cubicBezTo>
                <a:cubicBezTo>
                  <a:pt x="7951781" y="8296889"/>
                  <a:pt x="7960381" y="8298161"/>
                  <a:pt x="7965438" y="8295284"/>
                </a:cubicBezTo>
                <a:cubicBezTo>
                  <a:pt x="7967860" y="8293890"/>
                  <a:pt x="7969254" y="8291922"/>
                  <a:pt x="7970132" y="8289771"/>
                </a:cubicBezTo>
                <a:cubicBezTo>
                  <a:pt x="7970102" y="8290104"/>
                  <a:pt x="7969920" y="8290347"/>
                  <a:pt x="7969920" y="8290649"/>
                </a:cubicBezTo>
                <a:cubicBezTo>
                  <a:pt x="7969798" y="8293769"/>
                  <a:pt x="7970858" y="8296010"/>
                  <a:pt x="7972373" y="8297676"/>
                </a:cubicBezTo>
                <a:cubicBezTo>
                  <a:pt x="7969617" y="8308187"/>
                  <a:pt x="7983517" y="8319122"/>
                  <a:pt x="7992633" y="8309369"/>
                </a:cubicBezTo>
                <a:lnTo>
                  <a:pt x="7994903" y="8306915"/>
                </a:lnTo>
                <a:cubicBezTo>
                  <a:pt x="8000627" y="8300797"/>
                  <a:pt x="7998205" y="8293224"/>
                  <a:pt x="7993177" y="8289135"/>
                </a:cubicBezTo>
                <a:cubicBezTo>
                  <a:pt x="7993177" y="8289074"/>
                  <a:pt x="7993208" y="8289014"/>
                  <a:pt x="7993208" y="8288953"/>
                </a:cubicBezTo>
                <a:cubicBezTo>
                  <a:pt x="7993722" y="8275686"/>
                  <a:pt x="7975644" y="8275596"/>
                  <a:pt x="7971010" y="8285985"/>
                </a:cubicBezTo>
                <a:cubicBezTo>
                  <a:pt x="7971162" y="8283562"/>
                  <a:pt x="7970858" y="8281048"/>
                  <a:pt x="7969859" y="8278624"/>
                </a:cubicBezTo>
                <a:lnTo>
                  <a:pt x="7967800" y="8273627"/>
                </a:lnTo>
                <a:cubicBezTo>
                  <a:pt x="7967497" y="8272869"/>
                  <a:pt x="7967073" y="8272173"/>
                  <a:pt x="7966589" y="8271566"/>
                </a:cubicBezTo>
                <a:cubicBezTo>
                  <a:pt x="7969769" y="8273687"/>
                  <a:pt x="7973856" y="8274474"/>
                  <a:pt x="7977551" y="8272839"/>
                </a:cubicBezTo>
                <a:cubicBezTo>
                  <a:pt x="7983244" y="8270325"/>
                  <a:pt x="7986758" y="8263934"/>
                  <a:pt x="7984698" y="8257815"/>
                </a:cubicBezTo>
                <a:cubicBezTo>
                  <a:pt x="7985698" y="8257330"/>
                  <a:pt x="7986606" y="8256664"/>
                  <a:pt x="7987454" y="8255877"/>
                </a:cubicBezTo>
                <a:cubicBezTo>
                  <a:pt x="7989090" y="8261632"/>
                  <a:pt x="7994177" y="8265933"/>
                  <a:pt x="8001293" y="8262994"/>
                </a:cubicBezTo>
                <a:cubicBezTo>
                  <a:pt x="8005654" y="8261208"/>
                  <a:pt x="8007925" y="8257815"/>
                  <a:pt x="8008804" y="8254150"/>
                </a:cubicBezTo>
                <a:cubicBezTo>
                  <a:pt x="8010832" y="8255301"/>
                  <a:pt x="8013043" y="8256088"/>
                  <a:pt x="8015223" y="8255967"/>
                </a:cubicBezTo>
                <a:cubicBezTo>
                  <a:pt x="8022037" y="8255574"/>
                  <a:pt x="8025944" y="8249970"/>
                  <a:pt x="8026216" y="8243639"/>
                </a:cubicBezTo>
                <a:lnTo>
                  <a:pt x="8026429" y="8238460"/>
                </a:lnTo>
                <a:cubicBezTo>
                  <a:pt x="8026550" y="8235188"/>
                  <a:pt x="8024793" y="8232311"/>
                  <a:pt x="8022279" y="8230282"/>
                </a:cubicBezTo>
                <a:cubicBezTo>
                  <a:pt x="8022219" y="8230100"/>
                  <a:pt x="8022189" y="8229888"/>
                  <a:pt x="8022158" y="8229675"/>
                </a:cubicBezTo>
                <a:cubicBezTo>
                  <a:pt x="8022886" y="8228040"/>
                  <a:pt x="8023552" y="8226404"/>
                  <a:pt x="8024127" y="8224708"/>
                </a:cubicBezTo>
                <a:cubicBezTo>
                  <a:pt x="8024824" y="8222588"/>
                  <a:pt x="8024824" y="8220195"/>
                  <a:pt x="8024339" y="8217923"/>
                </a:cubicBezTo>
                <a:cubicBezTo>
                  <a:pt x="8025127" y="8216499"/>
                  <a:pt x="8025641" y="8215016"/>
                  <a:pt x="8025611" y="8213531"/>
                </a:cubicBezTo>
                <a:cubicBezTo>
                  <a:pt x="8025459" y="8208533"/>
                  <a:pt x="8025066" y="8204080"/>
                  <a:pt x="8022279" y="8199779"/>
                </a:cubicBezTo>
                <a:cubicBezTo>
                  <a:pt x="8022007" y="8199385"/>
                  <a:pt x="8021674" y="8199174"/>
                  <a:pt x="8021401" y="8198810"/>
                </a:cubicBezTo>
                <a:cubicBezTo>
                  <a:pt x="8025611" y="8192449"/>
                  <a:pt x="8024399" y="8182333"/>
                  <a:pt x="8014769" y="8180182"/>
                </a:cubicBezTo>
                <a:cubicBezTo>
                  <a:pt x="8008289" y="8178728"/>
                  <a:pt x="8003655" y="8182211"/>
                  <a:pt x="8001475" y="8186876"/>
                </a:cubicBezTo>
                <a:cubicBezTo>
                  <a:pt x="7998840" y="8187875"/>
                  <a:pt x="7996357" y="8189663"/>
                  <a:pt x="7994813" y="8192147"/>
                </a:cubicBezTo>
                <a:cubicBezTo>
                  <a:pt x="7993904" y="8192237"/>
                  <a:pt x="7992996" y="8192570"/>
                  <a:pt x="7992117" y="8192813"/>
                </a:cubicBezTo>
                <a:cubicBezTo>
                  <a:pt x="7990664" y="8190510"/>
                  <a:pt x="7988725" y="8188663"/>
                  <a:pt x="7986152" y="8187784"/>
                </a:cubicBezTo>
                <a:cubicBezTo>
                  <a:pt x="7993087" y="8184423"/>
                  <a:pt x="7997206" y="8173790"/>
                  <a:pt x="7989664" y="8166703"/>
                </a:cubicBezTo>
                <a:cubicBezTo>
                  <a:pt x="7978279" y="8156041"/>
                  <a:pt x="7963318" y="8175184"/>
                  <a:pt x="7974674" y="8185846"/>
                </a:cubicBezTo>
                <a:cubicBezTo>
                  <a:pt x="7975825" y="8186906"/>
                  <a:pt x="7977006" y="8187481"/>
                  <a:pt x="7978187" y="8187997"/>
                </a:cubicBezTo>
                <a:cubicBezTo>
                  <a:pt x="7978127" y="8188027"/>
                  <a:pt x="7978097" y="8187997"/>
                  <a:pt x="7978036" y="8187997"/>
                </a:cubicBezTo>
                <a:cubicBezTo>
                  <a:pt x="7970526" y="8191086"/>
                  <a:pt x="7969677" y="8198477"/>
                  <a:pt x="7972343" y="8204172"/>
                </a:cubicBezTo>
                <a:cubicBezTo>
                  <a:pt x="7972252" y="8205171"/>
                  <a:pt x="7972343" y="8206110"/>
                  <a:pt x="7972464" y="8207109"/>
                </a:cubicBezTo>
                <a:cubicBezTo>
                  <a:pt x="7969314" y="8205353"/>
                  <a:pt x="7965529" y="8204808"/>
                  <a:pt x="7961804" y="8206352"/>
                </a:cubicBezTo>
                <a:lnTo>
                  <a:pt x="7959594" y="8207261"/>
                </a:lnTo>
                <a:cubicBezTo>
                  <a:pt x="7958231" y="8206867"/>
                  <a:pt x="7956777" y="8206625"/>
                  <a:pt x="7955323" y="8206656"/>
                </a:cubicBezTo>
                <a:cubicBezTo>
                  <a:pt x="7952719" y="8206806"/>
                  <a:pt x="7950175" y="8206898"/>
                  <a:pt x="7947631" y="8206988"/>
                </a:cubicBezTo>
                <a:close/>
                <a:moveTo>
                  <a:pt x="7927069" y="8258482"/>
                </a:moveTo>
                <a:lnTo>
                  <a:pt x="7931006" y="8262176"/>
                </a:lnTo>
                <a:cubicBezTo>
                  <a:pt x="7935791" y="8266660"/>
                  <a:pt x="7944270" y="8264873"/>
                  <a:pt x="7948055" y="8260057"/>
                </a:cubicBezTo>
                <a:cubicBezTo>
                  <a:pt x="7952386" y="8254483"/>
                  <a:pt x="7950750" y="8247486"/>
                  <a:pt x="7945935" y="8243003"/>
                </a:cubicBezTo>
                <a:lnTo>
                  <a:pt x="7941998" y="8239308"/>
                </a:lnTo>
                <a:cubicBezTo>
                  <a:pt x="7937214" y="8234825"/>
                  <a:pt x="7928735" y="8236581"/>
                  <a:pt x="7924949" y="8241428"/>
                </a:cubicBezTo>
                <a:cubicBezTo>
                  <a:pt x="7920619" y="8247002"/>
                  <a:pt x="7922254" y="8253998"/>
                  <a:pt x="7927069" y="8258482"/>
                </a:cubicBezTo>
                <a:close/>
                <a:moveTo>
                  <a:pt x="7901995" y="8184423"/>
                </a:moveTo>
                <a:cubicBezTo>
                  <a:pt x="7905719" y="8187906"/>
                  <a:pt x="7909656" y="8187936"/>
                  <a:pt x="7912988" y="8186301"/>
                </a:cubicBezTo>
                <a:cubicBezTo>
                  <a:pt x="7912685" y="8188148"/>
                  <a:pt x="7912654" y="8189996"/>
                  <a:pt x="7913320" y="8191843"/>
                </a:cubicBezTo>
                <a:cubicBezTo>
                  <a:pt x="7915592" y="8197962"/>
                  <a:pt x="7922163" y="8201869"/>
                  <a:pt x="7928614" y="8199689"/>
                </a:cubicBezTo>
                <a:cubicBezTo>
                  <a:pt x="7928856" y="8199598"/>
                  <a:pt x="7929068" y="8199537"/>
                  <a:pt x="7929310" y="8199446"/>
                </a:cubicBezTo>
                <a:cubicBezTo>
                  <a:pt x="7932641" y="8200536"/>
                  <a:pt x="7936306" y="8200355"/>
                  <a:pt x="7939182" y="8198023"/>
                </a:cubicBezTo>
                <a:cubicBezTo>
                  <a:pt x="7942907" y="8194994"/>
                  <a:pt x="7946087" y="8191874"/>
                  <a:pt x="7946421" y="8186785"/>
                </a:cubicBezTo>
                <a:cubicBezTo>
                  <a:pt x="7946692" y="8182847"/>
                  <a:pt x="7945027" y="8179424"/>
                  <a:pt x="7942363" y="8177002"/>
                </a:cubicBezTo>
                <a:lnTo>
                  <a:pt x="7942998" y="8172518"/>
                </a:lnTo>
                <a:cubicBezTo>
                  <a:pt x="7943846" y="8166642"/>
                  <a:pt x="7940091" y="8160403"/>
                  <a:pt x="7934185" y="8158949"/>
                </a:cubicBezTo>
                <a:cubicBezTo>
                  <a:pt x="7936517" y="8157525"/>
                  <a:pt x="7938426" y="8155253"/>
                  <a:pt x="7939243" y="8151739"/>
                </a:cubicBezTo>
                <a:lnTo>
                  <a:pt x="7939970" y="8148499"/>
                </a:lnTo>
                <a:cubicBezTo>
                  <a:pt x="7943392" y="8133232"/>
                  <a:pt x="7919801" y="8127417"/>
                  <a:pt x="7916379" y="8142713"/>
                </a:cubicBezTo>
                <a:lnTo>
                  <a:pt x="7915652" y="8145984"/>
                </a:lnTo>
                <a:cubicBezTo>
                  <a:pt x="7913927" y="8153618"/>
                  <a:pt x="7918984" y="8158888"/>
                  <a:pt x="7924889" y="8160342"/>
                </a:cubicBezTo>
                <a:cubicBezTo>
                  <a:pt x="7921890" y="8162038"/>
                  <a:pt x="7919589" y="8164794"/>
                  <a:pt x="7919044" y="8168521"/>
                </a:cubicBezTo>
                <a:lnTo>
                  <a:pt x="7919014" y="8168732"/>
                </a:lnTo>
                <a:cubicBezTo>
                  <a:pt x="7918348" y="8167339"/>
                  <a:pt x="7917469" y="8165976"/>
                  <a:pt x="7916167" y="8164764"/>
                </a:cubicBezTo>
                <a:cubicBezTo>
                  <a:pt x="7904751" y="8154012"/>
                  <a:pt x="7890729" y="8173882"/>
                  <a:pt x="7901995" y="8184423"/>
                </a:cubicBezTo>
                <a:close/>
                <a:moveTo>
                  <a:pt x="7861112" y="8233523"/>
                </a:moveTo>
                <a:cubicBezTo>
                  <a:pt x="7863595" y="8237763"/>
                  <a:pt x="7867715" y="8239338"/>
                  <a:pt x="7871954" y="8239126"/>
                </a:cubicBezTo>
                <a:cubicBezTo>
                  <a:pt x="7870924" y="8240732"/>
                  <a:pt x="7870106" y="8242519"/>
                  <a:pt x="7869985" y="8244699"/>
                </a:cubicBezTo>
                <a:cubicBezTo>
                  <a:pt x="7869682" y="8250788"/>
                  <a:pt x="7874892" y="8257754"/>
                  <a:pt x="7881493" y="8257452"/>
                </a:cubicBezTo>
                <a:cubicBezTo>
                  <a:pt x="7887913" y="8257179"/>
                  <a:pt x="7894182" y="8255391"/>
                  <a:pt x="7897967" y="8249757"/>
                </a:cubicBezTo>
                <a:cubicBezTo>
                  <a:pt x="7901450" y="8244609"/>
                  <a:pt x="7901692" y="8238823"/>
                  <a:pt x="7900874" y="8232887"/>
                </a:cubicBezTo>
                <a:cubicBezTo>
                  <a:pt x="7900844" y="8232522"/>
                  <a:pt x="7900572" y="8232280"/>
                  <a:pt x="7900511" y="8231947"/>
                </a:cubicBezTo>
                <a:cubicBezTo>
                  <a:pt x="7902631" y="8232522"/>
                  <a:pt x="7904932" y="8232614"/>
                  <a:pt x="7907567" y="8231554"/>
                </a:cubicBezTo>
                <a:cubicBezTo>
                  <a:pt x="7921982" y="8225647"/>
                  <a:pt x="7914108" y="8202657"/>
                  <a:pt x="7899602" y="8208594"/>
                </a:cubicBezTo>
                <a:cubicBezTo>
                  <a:pt x="7892577" y="8211472"/>
                  <a:pt x="7890911" y="8218438"/>
                  <a:pt x="7892667" y="8224102"/>
                </a:cubicBezTo>
                <a:cubicBezTo>
                  <a:pt x="7891820" y="8223830"/>
                  <a:pt x="7891032" y="8223618"/>
                  <a:pt x="7890184" y="8223497"/>
                </a:cubicBezTo>
                <a:cubicBezTo>
                  <a:pt x="7890457" y="8222769"/>
                  <a:pt x="7891002" y="8222194"/>
                  <a:pt x="7891244" y="8221467"/>
                </a:cubicBezTo>
                <a:cubicBezTo>
                  <a:pt x="7893091" y="8215379"/>
                  <a:pt x="7889003" y="8207958"/>
                  <a:pt x="7882734" y="8206535"/>
                </a:cubicBezTo>
                <a:cubicBezTo>
                  <a:pt x="7876163" y="8205050"/>
                  <a:pt x="7869804" y="8208533"/>
                  <a:pt x="7867805" y="8215045"/>
                </a:cubicBezTo>
                <a:cubicBezTo>
                  <a:pt x="7867684" y="8215409"/>
                  <a:pt x="7867684" y="8215439"/>
                  <a:pt x="7867623" y="8215621"/>
                </a:cubicBezTo>
                <a:cubicBezTo>
                  <a:pt x="7867563" y="8215712"/>
                  <a:pt x="7867532" y="8215742"/>
                  <a:pt x="7867502" y="8215833"/>
                </a:cubicBezTo>
                <a:lnTo>
                  <a:pt x="7867502" y="8215833"/>
                </a:lnTo>
                <a:cubicBezTo>
                  <a:pt x="7866836" y="8216227"/>
                  <a:pt x="7866169" y="8216560"/>
                  <a:pt x="7865443" y="8216863"/>
                </a:cubicBezTo>
                <a:cubicBezTo>
                  <a:pt x="7859447" y="8219559"/>
                  <a:pt x="7858054" y="8228313"/>
                  <a:pt x="7861112" y="8233523"/>
                </a:cubicBezTo>
                <a:close/>
                <a:moveTo>
                  <a:pt x="7802999" y="8246214"/>
                </a:moveTo>
                <a:cubicBezTo>
                  <a:pt x="7799637" y="8250606"/>
                  <a:pt x="7798819" y="8256815"/>
                  <a:pt x="7804028" y="8261723"/>
                </a:cubicBezTo>
                <a:cubicBezTo>
                  <a:pt x="7807571" y="8265054"/>
                  <a:pt x="7811599" y="8265448"/>
                  <a:pt x="7815203" y="8264358"/>
                </a:cubicBezTo>
                <a:cubicBezTo>
                  <a:pt x="7817232" y="8269447"/>
                  <a:pt x="7822108" y="8273112"/>
                  <a:pt x="7828861" y="8270749"/>
                </a:cubicBezTo>
                <a:cubicBezTo>
                  <a:pt x="7836765" y="8268023"/>
                  <a:pt x="7846243" y="8266266"/>
                  <a:pt x="7852270" y="8260026"/>
                </a:cubicBezTo>
                <a:cubicBezTo>
                  <a:pt x="7853057" y="8259178"/>
                  <a:pt x="7853723" y="8258300"/>
                  <a:pt x="7854359" y="8257421"/>
                </a:cubicBezTo>
                <a:lnTo>
                  <a:pt x="7857206" y="8255301"/>
                </a:lnTo>
                <a:cubicBezTo>
                  <a:pt x="7862475" y="8251363"/>
                  <a:pt x="7862627" y="8242943"/>
                  <a:pt x="7858569" y="8238187"/>
                </a:cubicBezTo>
                <a:cubicBezTo>
                  <a:pt x="7858235" y="8237793"/>
                  <a:pt x="7857872" y="8237521"/>
                  <a:pt x="7857509" y="8237188"/>
                </a:cubicBezTo>
                <a:cubicBezTo>
                  <a:pt x="7857175" y="8235431"/>
                  <a:pt x="7856782" y="8233704"/>
                  <a:pt x="7856267" y="8231978"/>
                </a:cubicBezTo>
                <a:cubicBezTo>
                  <a:pt x="7855631" y="8229827"/>
                  <a:pt x="7854269" y="8227889"/>
                  <a:pt x="7852542" y="8226283"/>
                </a:cubicBezTo>
                <a:cubicBezTo>
                  <a:pt x="7852360" y="8224648"/>
                  <a:pt x="7851936" y="8223133"/>
                  <a:pt x="7851058" y="8221951"/>
                </a:cubicBezTo>
                <a:cubicBezTo>
                  <a:pt x="7848060" y="8217923"/>
                  <a:pt x="7845214" y="8214501"/>
                  <a:pt x="7840429" y="8212592"/>
                </a:cubicBezTo>
                <a:cubicBezTo>
                  <a:pt x="7838340" y="8211744"/>
                  <a:pt x="7836734" y="8211351"/>
                  <a:pt x="7834403" y="8211229"/>
                </a:cubicBezTo>
                <a:cubicBezTo>
                  <a:pt x="7843124" y="8210139"/>
                  <a:pt x="7849817" y="8197387"/>
                  <a:pt x="7841186" y="8189329"/>
                </a:cubicBezTo>
                <a:cubicBezTo>
                  <a:pt x="7840278" y="8188481"/>
                  <a:pt x="7839308" y="8188088"/>
                  <a:pt x="7838340" y="8187603"/>
                </a:cubicBezTo>
                <a:cubicBezTo>
                  <a:pt x="7845819" y="8181848"/>
                  <a:pt x="7846061" y="8167914"/>
                  <a:pt x="7834311" y="8166218"/>
                </a:cubicBezTo>
                <a:cubicBezTo>
                  <a:pt x="7819806" y="8164158"/>
                  <a:pt x="7814476" y="8184816"/>
                  <a:pt x="7826771" y="8189117"/>
                </a:cubicBezTo>
                <a:cubicBezTo>
                  <a:pt x="7821623" y="8193540"/>
                  <a:pt x="7819352" y="8202142"/>
                  <a:pt x="7825802" y="8208170"/>
                </a:cubicBezTo>
                <a:cubicBezTo>
                  <a:pt x="7826408" y="8208746"/>
                  <a:pt x="7827013" y="8208896"/>
                  <a:pt x="7827619" y="8209290"/>
                </a:cubicBezTo>
                <a:cubicBezTo>
                  <a:pt x="7823894" y="8208533"/>
                  <a:pt x="7820049" y="8209169"/>
                  <a:pt x="7816990" y="8212229"/>
                </a:cubicBezTo>
                <a:cubicBezTo>
                  <a:pt x="7814597" y="8214622"/>
                  <a:pt x="7813325" y="8218438"/>
                  <a:pt x="7813507" y="8222073"/>
                </a:cubicBezTo>
                <a:cubicBezTo>
                  <a:pt x="7812357" y="8223073"/>
                  <a:pt x="7811418" y="8224254"/>
                  <a:pt x="7810448" y="8225616"/>
                </a:cubicBezTo>
                <a:cubicBezTo>
                  <a:pt x="7810055" y="8226041"/>
                  <a:pt x="7809691" y="8226465"/>
                  <a:pt x="7809267" y="8226859"/>
                </a:cubicBezTo>
                <a:cubicBezTo>
                  <a:pt x="7807481" y="8228221"/>
                  <a:pt x="7805846" y="8229857"/>
                  <a:pt x="7804059" y="8231250"/>
                </a:cubicBezTo>
                <a:cubicBezTo>
                  <a:pt x="7798911" y="8235340"/>
                  <a:pt x="7799637" y="8241610"/>
                  <a:pt x="7802999" y="8246214"/>
                </a:cubicBezTo>
                <a:close/>
                <a:moveTo>
                  <a:pt x="7793096" y="8269870"/>
                </a:moveTo>
                <a:cubicBezTo>
                  <a:pt x="7789432" y="8274323"/>
                  <a:pt x="7789372" y="8282865"/>
                  <a:pt x="7794701" y="8286317"/>
                </a:cubicBezTo>
                <a:lnTo>
                  <a:pt x="7800849" y="8290347"/>
                </a:lnTo>
                <a:cubicBezTo>
                  <a:pt x="7806148" y="8293799"/>
                  <a:pt x="7812993" y="8293981"/>
                  <a:pt x="7817293" y="8288741"/>
                </a:cubicBezTo>
                <a:cubicBezTo>
                  <a:pt x="7820957" y="8284288"/>
                  <a:pt x="7821017" y="8275746"/>
                  <a:pt x="7815687" y="8272294"/>
                </a:cubicBezTo>
                <a:lnTo>
                  <a:pt x="7809540" y="8268265"/>
                </a:lnTo>
                <a:cubicBezTo>
                  <a:pt x="7804271" y="8264842"/>
                  <a:pt x="7797427" y="8264631"/>
                  <a:pt x="7793096" y="8269870"/>
                </a:cubicBezTo>
                <a:close/>
                <a:moveTo>
                  <a:pt x="7757272" y="8193933"/>
                </a:moveTo>
                <a:cubicBezTo>
                  <a:pt x="7756393" y="8199992"/>
                  <a:pt x="7759603" y="8205868"/>
                  <a:pt x="7765478" y="8207806"/>
                </a:cubicBezTo>
                <a:cubicBezTo>
                  <a:pt x="7764842" y="8209351"/>
                  <a:pt x="7764509" y="8211017"/>
                  <a:pt x="7764599" y="8212744"/>
                </a:cubicBezTo>
                <a:cubicBezTo>
                  <a:pt x="7764933" y="8219407"/>
                  <a:pt x="7770747" y="8224496"/>
                  <a:pt x="7777349" y="8224254"/>
                </a:cubicBezTo>
                <a:cubicBezTo>
                  <a:pt x="7779892" y="8224193"/>
                  <a:pt x="7782437" y="8224102"/>
                  <a:pt x="7784980" y="8224012"/>
                </a:cubicBezTo>
                <a:cubicBezTo>
                  <a:pt x="7791552" y="8223799"/>
                  <a:pt x="7796821" y="8217742"/>
                  <a:pt x="7796518" y="8211259"/>
                </a:cubicBezTo>
                <a:cubicBezTo>
                  <a:pt x="7796186" y="8204595"/>
                  <a:pt x="7790340" y="8199507"/>
                  <a:pt x="7783769" y="8199750"/>
                </a:cubicBezTo>
                <a:cubicBezTo>
                  <a:pt x="7782740" y="8199779"/>
                  <a:pt x="7781709" y="8199810"/>
                  <a:pt x="7780710" y="8199840"/>
                </a:cubicBezTo>
                <a:cubicBezTo>
                  <a:pt x="7780801" y="8199507"/>
                  <a:pt x="7781044" y="8199234"/>
                  <a:pt x="7781074" y="8198901"/>
                </a:cubicBezTo>
                <a:lnTo>
                  <a:pt x="7781830" y="8193570"/>
                </a:lnTo>
                <a:cubicBezTo>
                  <a:pt x="7782769" y="8187088"/>
                  <a:pt x="7779166" y="8180606"/>
                  <a:pt x="7772443" y="8179182"/>
                </a:cubicBezTo>
                <a:cubicBezTo>
                  <a:pt x="7766326" y="8177910"/>
                  <a:pt x="7758997" y="8182060"/>
                  <a:pt x="7758059" y="8188572"/>
                </a:cubicBezTo>
                <a:lnTo>
                  <a:pt x="7757272" y="8193933"/>
                </a:lnTo>
                <a:close/>
                <a:moveTo>
                  <a:pt x="7751063" y="8627776"/>
                </a:moveTo>
                <a:cubicBezTo>
                  <a:pt x="7751881" y="8633713"/>
                  <a:pt x="7758059" y="8639044"/>
                  <a:pt x="7764267" y="8637742"/>
                </a:cubicBezTo>
                <a:lnTo>
                  <a:pt x="7774442" y="8635591"/>
                </a:lnTo>
                <a:cubicBezTo>
                  <a:pt x="7780620" y="8634288"/>
                  <a:pt x="7785314" y="8628957"/>
                  <a:pt x="7784405" y="8622384"/>
                </a:cubicBezTo>
                <a:cubicBezTo>
                  <a:pt x="7783587" y="8616448"/>
                  <a:pt x="7777409" y="8611117"/>
                  <a:pt x="7771202" y="8612419"/>
                </a:cubicBezTo>
                <a:lnTo>
                  <a:pt x="7761026" y="8614569"/>
                </a:lnTo>
                <a:cubicBezTo>
                  <a:pt x="7754848" y="8615872"/>
                  <a:pt x="7750154" y="8621203"/>
                  <a:pt x="7751063" y="8627776"/>
                </a:cubicBezTo>
                <a:close/>
                <a:moveTo>
                  <a:pt x="7753577" y="8771805"/>
                </a:moveTo>
                <a:cubicBezTo>
                  <a:pt x="7754152" y="8772229"/>
                  <a:pt x="7754788" y="8772381"/>
                  <a:pt x="7755394" y="8772683"/>
                </a:cubicBezTo>
                <a:cubicBezTo>
                  <a:pt x="7753546" y="8775530"/>
                  <a:pt x="7752607" y="8778893"/>
                  <a:pt x="7753365" y="8782466"/>
                </a:cubicBezTo>
                <a:lnTo>
                  <a:pt x="7754424" y="8787555"/>
                </a:lnTo>
                <a:cubicBezTo>
                  <a:pt x="7755726" y="8793735"/>
                  <a:pt x="7763389" y="8797036"/>
                  <a:pt x="7769021" y="8795310"/>
                </a:cubicBezTo>
                <a:cubicBezTo>
                  <a:pt x="7775502" y="8793310"/>
                  <a:pt x="7778076" y="8786889"/>
                  <a:pt x="7776773" y="8780710"/>
                </a:cubicBezTo>
                <a:lnTo>
                  <a:pt x="7775713" y="8775621"/>
                </a:lnTo>
                <a:cubicBezTo>
                  <a:pt x="7775108" y="8772744"/>
                  <a:pt x="7773049" y="8770562"/>
                  <a:pt x="7770535" y="8769169"/>
                </a:cubicBezTo>
                <a:cubicBezTo>
                  <a:pt x="7771928" y="8767413"/>
                  <a:pt x="7773351" y="8765656"/>
                  <a:pt x="7774745" y="8763899"/>
                </a:cubicBezTo>
                <a:cubicBezTo>
                  <a:pt x="7778711" y="8758901"/>
                  <a:pt x="7777591" y="8751208"/>
                  <a:pt x="7772594" y="8747361"/>
                </a:cubicBezTo>
                <a:cubicBezTo>
                  <a:pt x="7767476" y="8743393"/>
                  <a:pt x="7760027" y="8744483"/>
                  <a:pt x="7756060" y="8749481"/>
                </a:cubicBezTo>
                <a:cubicBezTo>
                  <a:pt x="7754516" y="8751419"/>
                  <a:pt x="7752971" y="8753327"/>
                  <a:pt x="7751426" y="8755267"/>
                </a:cubicBezTo>
                <a:cubicBezTo>
                  <a:pt x="7747490" y="8760234"/>
                  <a:pt x="7748610" y="8767957"/>
                  <a:pt x="7753577" y="8771805"/>
                </a:cubicBezTo>
                <a:close/>
                <a:moveTo>
                  <a:pt x="7737284" y="8795461"/>
                </a:moveTo>
                <a:cubicBezTo>
                  <a:pt x="7722173" y="8797158"/>
                  <a:pt x="7726503" y="8820359"/>
                  <a:pt x="7741524" y="8818694"/>
                </a:cubicBezTo>
                <a:cubicBezTo>
                  <a:pt x="7756636" y="8816997"/>
                  <a:pt x="7752305" y="8793796"/>
                  <a:pt x="7737284" y="8795461"/>
                </a:cubicBezTo>
                <a:close/>
                <a:moveTo>
                  <a:pt x="7745612" y="8405538"/>
                </a:moveTo>
                <a:cubicBezTo>
                  <a:pt x="7743644" y="8399239"/>
                  <a:pt x="7737738" y="8395876"/>
                  <a:pt x="7731318" y="8397239"/>
                </a:cubicBezTo>
                <a:lnTo>
                  <a:pt x="7726230" y="8398300"/>
                </a:lnTo>
                <a:cubicBezTo>
                  <a:pt x="7720234" y="8399572"/>
                  <a:pt x="7716116" y="8406781"/>
                  <a:pt x="7717933" y="8412596"/>
                </a:cubicBezTo>
                <a:cubicBezTo>
                  <a:pt x="7719902" y="8418897"/>
                  <a:pt x="7725807" y="8422259"/>
                  <a:pt x="7732227" y="8420896"/>
                </a:cubicBezTo>
                <a:lnTo>
                  <a:pt x="7737315" y="8419836"/>
                </a:lnTo>
                <a:cubicBezTo>
                  <a:pt x="7743280" y="8418564"/>
                  <a:pt x="7747429" y="8411355"/>
                  <a:pt x="7745612" y="8405538"/>
                </a:cubicBezTo>
                <a:close/>
                <a:moveTo>
                  <a:pt x="7733408" y="8244609"/>
                </a:moveTo>
                <a:cubicBezTo>
                  <a:pt x="7717964" y="8242398"/>
                  <a:pt x="7717843" y="8266721"/>
                  <a:pt x="7733105" y="8268901"/>
                </a:cubicBezTo>
                <a:cubicBezTo>
                  <a:pt x="7748580" y="8271112"/>
                  <a:pt x="7748671" y="8246789"/>
                  <a:pt x="7733408" y="8244609"/>
                </a:cubicBezTo>
                <a:close/>
                <a:moveTo>
                  <a:pt x="7718206" y="8218378"/>
                </a:moveTo>
                <a:cubicBezTo>
                  <a:pt x="7729562" y="8229039"/>
                  <a:pt x="7747187" y="8212259"/>
                  <a:pt x="7735740" y="8201567"/>
                </a:cubicBezTo>
                <a:cubicBezTo>
                  <a:pt x="7724384" y="8190904"/>
                  <a:pt x="7706789" y="8207655"/>
                  <a:pt x="7718206" y="8218378"/>
                </a:cubicBezTo>
                <a:close/>
                <a:moveTo>
                  <a:pt x="7685893" y="8487261"/>
                </a:moveTo>
                <a:cubicBezTo>
                  <a:pt x="7687166" y="8493228"/>
                  <a:pt x="7692949" y="8498196"/>
                  <a:pt x="7699339" y="8496833"/>
                </a:cubicBezTo>
                <a:lnTo>
                  <a:pt x="7709515" y="8494712"/>
                </a:lnTo>
                <a:cubicBezTo>
                  <a:pt x="7715481" y="8493440"/>
                  <a:pt x="7720478" y="8487594"/>
                  <a:pt x="7719114" y="8481234"/>
                </a:cubicBezTo>
                <a:cubicBezTo>
                  <a:pt x="7717843" y="8475266"/>
                  <a:pt x="7712058" y="8470298"/>
                  <a:pt x="7705669" y="8471631"/>
                </a:cubicBezTo>
                <a:lnTo>
                  <a:pt x="7695493" y="8473782"/>
                </a:lnTo>
                <a:cubicBezTo>
                  <a:pt x="7689497" y="8475024"/>
                  <a:pt x="7684500" y="8480900"/>
                  <a:pt x="7685893" y="8487261"/>
                </a:cubicBezTo>
                <a:close/>
                <a:moveTo>
                  <a:pt x="7661788" y="8261571"/>
                </a:moveTo>
                <a:lnTo>
                  <a:pt x="7665725" y="8265267"/>
                </a:lnTo>
                <a:cubicBezTo>
                  <a:pt x="7670509" y="8269719"/>
                  <a:pt x="7677323" y="8271445"/>
                  <a:pt x="7682835" y="8266871"/>
                </a:cubicBezTo>
                <a:cubicBezTo>
                  <a:pt x="7687408" y="8263116"/>
                  <a:pt x="7689285" y="8254271"/>
                  <a:pt x="7684470" y="8249757"/>
                </a:cubicBezTo>
                <a:lnTo>
                  <a:pt x="7680534" y="8246063"/>
                </a:lnTo>
                <a:cubicBezTo>
                  <a:pt x="7675749" y="8241579"/>
                  <a:pt x="7668965" y="8239883"/>
                  <a:pt x="7663424" y="8244427"/>
                </a:cubicBezTo>
                <a:cubicBezTo>
                  <a:pt x="7658851" y="8248243"/>
                  <a:pt x="7656973" y="8257058"/>
                  <a:pt x="7661788" y="8261571"/>
                </a:cubicBezTo>
                <a:close/>
                <a:moveTo>
                  <a:pt x="7640772" y="8522458"/>
                </a:moveTo>
                <a:lnTo>
                  <a:pt x="7635684" y="8523548"/>
                </a:lnTo>
                <a:cubicBezTo>
                  <a:pt x="7629688" y="8524821"/>
                  <a:pt x="7625660" y="8532211"/>
                  <a:pt x="7627538" y="8537936"/>
                </a:cubicBezTo>
                <a:cubicBezTo>
                  <a:pt x="7629597" y="8544267"/>
                  <a:pt x="7635503" y="8547417"/>
                  <a:pt x="7641922" y="8546084"/>
                </a:cubicBezTo>
                <a:lnTo>
                  <a:pt x="7647010" y="8545024"/>
                </a:lnTo>
                <a:cubicBezTo>
                  <a:pt x="7653006" y="8543752"/>
                  <a:pt x="7657034" y="8536361"/>
                  <a:pt x="7655156" y="8530636"/>
                </a:cubicBezTo>
                <a:cubicBezTo>
                  <a:pt x="7653097" y="8524275"/>
                  <a:pt x="7647192" y="8521125"/>
                  <a:pt x="7640772" y="8522458"/>
                </a:cubicBezTo>
                <a:close/>
                <a:moveTo>
                  <a:pt x="7618695" y="8495712"/>
                </a:moveTo>
                <a:cubicBezTo>
                  <a:pt x="7619482" y="8501618"/>
                  <a:pt x="7625660" y="8507040"/>
                  <a:pt x="7631838" y="8505738"/>
                </a:cubicBezTo>
                <a:lnTo>
                  <a:pt x="7636926" y="8504678"/>
                </a:lnTo>
                <a:cubicBezTo>
                  <a:pt x="7643103" y="8503375"/>
                  <a:pt x="7647828" y="8498105"/>
                  <a:pt x="7646950" y="8491502"/>
                </a:cubicBezTo>
                <a:cubicBezTo>
                  <a:pt x="7646162" y="8485595"/>
                  <a:pt x="7639984" y="8480173"/>
                  <a:pt x="7633776" y="8481476"/>
                </a:cubicBezTo>
                <a:lnTo>
                  <a:pt x="7628689" y="8482566"/>
                </a:lnTo>
                <a:cubicBezTo>
                  <a:pt x="7622511" y="8483839"/>
                  <a:pt x="7617786" y="8489139"/>
                  <a:pt x="7618695" y="8495712"/>
                </a:cubicBezTo>
                <a:close/>
                <a:moveTo>
                  <a:pt x="7610186" y="8606240"/>
                </a:moveTo>
                <a:cubicBezTo>
                  <a:pt x="7611912" y="8613297"/>
                  <a:pt x="7617000" y="8618598"/>
                  <a:pt x="7623329" y="8621869"/>
                </a:cubicBezTo>
                <a:cubicBezTo>
                  <a:pt x="7628749" y="8624687"/>
                  <a:pt x="7636502" y="8622082"/>
                  <a:pt x="7638924" y="8616387"/>
                </a:cubicBezTo>
                <a:cubicBezTo>
                  <a:pt x="7641468" y="8610420"/>
                  <a:pt x="7639258" y="8603787"/>
                  <a:pt x="7633443" y="8600788"/>
                </a:cubicBezTo>
                <a:cubicBezTo>
                  <a:pt x="7633141" y="8600636"/>
                  <a:pt x="7633110" y="8600606"/>
                  <a:pt x="7632928" y="8600515"/>
                </a:cubicBezTo>
                <a:cubicBezTo>
                  <a:pt x="7632838" y="8600454"/>
                  <a:pt x="7632807" y="8600425"/>
                  <a:pt x="7632747" y="8600364"/>
                </a:cubicBezTo>
                <a:cubicBezTo>
                  <a:pt x="7632747" y="8600364"/>
                  <a:pt x="7632747" y="8600364"/>
                  <a:pt x="7632747" y="8600364"/>
                </a:cubicBezTo>
                <a:cubicBezTo>
                  <a:pt x="7632474" y="8599667"/>
                  <a:pt x="7632292" y="8598971"/>
                  <a:pt x="7632141" y="8598243"/>
                </a:cubicBezTo>
                <a:cubicBezTo>
                  <a:pt x="7630657" y="8592094"/>
                  <a:pt x="7622602" y="8589278"/>
                  <a:pt x="7617151" y="8591277"/>
                </a:cubicBezTo>
                <a:cubicBezTo>
                  <a:pt x="7610700" y="8593609"/>
                  <a:pt x="7608702" y="8600060"/>
                  <a:pt x="7610186" y="8606240"/>
                </a:cubicBezTo>
                <a:close/>
                <a:moveTo>
                  <a:pt x="7602917" y="8965812"/>
                </a:moveTo>
                <a:cubicBezTo>
                  <a:pt x="7604523" y="8972445"/>
                  <a:pt x="7610186" y="8975898"/>
                  <a:pt x="7616757" y="8975141"/>
                </a:cubicBezTo>
                <a:lnTo>
                  <a:pt x="7621966" y="8974535"/>
                </a:lnTo>
                <a:cubicBezTo>
                  <a:pt x="7628113" y="8973869"/>
                  <a:pt x="7632716" y="8966538"/>
                  <a:pt x="7631293" y="8960693"/>
                </a:cubicBezTo>
                <a:cubicBezTo>
                  <a:pt x="7629688" y="8954059"/>
                  <a:pt x="7624025" y="8950636"/>
                  <a:pt x="7617454" y="8951364"/>
                </a:cubicBezTo>
                <a:lnTo>
                  <a:pt x="7612245" y="8951939"/>
                </a:lnTo>
                <a:cubicBezTo>
                  <a:pt x="7606098" y="8952666"/>
                  <a:pt x="7601494" y="8959966"/>
                  <a:pt x="7602917" y="8965812"/>
                </a:cubicBezTo>
                <a:close/>
                <a:moveTo>
                  <a:pt x="7574149" y="8709619"/>
                </a:moveTo>
                <a:lnTo>
                  <a:pt x="7574724" y="8714829"/>
                </a:lnTo>
                <a:cubicBezTo>
                  <a:pt x="7575421" y="8721160"/>
                  <a:pt x="7581568" y="8725885"/>
                  <a:pt x="7587867" y="8725127"/>
                </a:cubicBezTo>
                <a:cubicBezTo>
                  <a:pt x="7594257" y="8724370"/>
                  <a:pt x="7598890" y="8718343"/>
                  <a:pt x="7598163" y="8711982"/>
                </a:cubicBezTo>
                <a:lnTo>
                  <a:pt x="7597588" y="8706772"/>
                </a:lnTo>
                <a:cubicBezTo>
                  <a:pt x="7596891" y="8700442"/>
                  <a:pt x="7590744" y="8695717"/>
                  <a:pt x="7584445" y="8696474"/>
                </a:cubicBezTo>
                <a:cubicBezTo>
                  <a:pt x="7578085" y="8697261"/>
                  <a:pt x="7573452" y="8703259"/>
                  <a:pt x="7574149" y="8709619"/>
                </a:cubicBezTo>
                <a:close/>
                <a:moveTo>
                  <a:pt x="7561853" y="8930221"/>
                </a:moveTo>
                <a:cubicBezTo>
                  <a:pt x="7557584" y="8926101"/>
                  <a:pt x="7549165" y="8925556"/>
                  <a:pt x="7545167" y="8930585"/>
                </a:cubicBezTo>
                <a:cubicBezTo>
                  <a:pt x="7543623" y="8932493"/>
                  <a:pt x="7542078" y="8934431"/>
                  <a:pt x="7540534" y="8936370"/>
                </a:cubicBezTo>
                <a:cubicBezTo>
                  <a:pt x="7536567" y="8941337"/>
                  <a:pt x="7535992" y="8948365"/>
                  <a:pt x="7540898" y="8953060"/>
                </a:cubicBezTo>
                <a:cubicBezTo>
                  <a:pt x="7545167" y="8957148"/>
                  <a:pt x="7553586" y="8957694"/>
                  <a:pt x="7557584" y="8952696"/>
                </a:cubicBezTo>
                <a:lnTo>
                  <a:pt x="7562217" y="8946911"/>
                </a:lnTo>
                <a:cubicBezTo>
                  <a:pt x="7566154" y="8941913"/>
                  <a:pt x="7566729" y="8934886"/>
                  <a:pt x="7561853" y="8930221"/>
                </a:cubicBezTo>
                <a:close/>
                <a:moveTo>
                  <a:pt x="7551739" y="8988892"/>
                </a:moveTo>
                <a:lnTo>
                  <a:pt x="7546530" y="8989468"/>
                </a:lnTo>
                <a:cubicBezTo>
                  <a:pt x="7540201" y="8990164"/>
                  <a:pt x="7536143" y="8997556"/>
                  <a:pt x="7537355" y="9003401"/>
                </a:cubicBezTo>
                <a:cubicBezTo>
                  <a:pt x="7538717" y="9010126"/>
                  <a:pt x="7544925" y="9013306"/>
                  <a:pt x="7551285" y="9012610"/>
                </a:cubicBezTo>
                <a:lnTo>
                  <a:pt x="7556494" y="9012004"/>
                </a:lnTo>
                <a:cubicBezTo>
                  <a:pt x="7562823" y="9011308"/>
                  <a:pt x="7566880" y="9003916"/>
                  <a:pt x="7565669" y="8998071"/>
                </a:cubicBezTo>
                <a:cubicBezTo>
                  <a:pt x="7564307" y="8991376"/>
                  <a:pt x="7558098" y="8988166"/>
                  <a:pt x="7551739" y="8988892"/>
                </a:cubicBezTo>
                <a:close/>
                <a:moveTo>
                  <a:pt x="7561248" y="8905595"/>
                </a:moveTo>
                <a:lnTo>
                  <a:pt x="7560642" y="8900385"/>
                </a:lnTo>
                <a:cubicBezTo>
                  <a:pt x="7559976" y="8894236"/>
                  <a:pt x="7553102" y="8889390"/>
                  <a:pt x="7547105" y="8890663"/>
                </a:cubicBezTo>
                <a:cubicBezTo>
                  <a:pt x="7540565" y="8892025"/>
                  <a:pt x="7536628" y="8897629"/>
                  <a:pt x="7537355" y="8904202"/>
                </a:cubicBezTo>
                <a:lnTo>
                  <a:pt x="7537930" y="8909412"/>
                </a:lnTo>
                <a:cubicBezTo>
                  <a:pt x="7538626" y="8915561"/>
                  <a:pt x="7545470" y="8920407"/>
                  <a:pt x="7551497" y="8919135"/>
                </a:cubicBezTo>
                <a:cubicBezTo>
                  <a:pt x="7558038" y="8917772"/>
                  <a:pt x="7562005" y="8912199"/>
                  <a:pt x="7561248" y="8905595"/>
                </a:cubicBezTo>
                <a:close/>
                <a:moveTo>
                  <a:pt x="7562580" y="8865097"/>
                </a:moveTo>
                <a:cubicBezTo>
                  <a:pt x="7577661" y="8863401"/>
                  <a:pt x="7572301" y="8840411"/>
                  <a:pt x="7557372" y="8842078"/>
                </a:cubicBezTo>
                <a:cubicBezTo>
                  <a:pt x="7542291" y="8843774"/>
                  <a:pt x="7547621" y="8866764"/>
                  <a:pt x="7562580" y="8865097"/>
                </a:cubicBezTo>
                <a:close/>
                <a:moveTo>
                  <a:pt x="7547832" y="8758719"/>
                </a:moveTo>
                <a:cubicBezTo>
                  <a:pt x="7532751" y="8760415"/>
                  <a:pt x="7538536" y="8783315"/>
                  <a:pt x="7553405" y="8781649"/>
                </a:cubicBezTo>
                <a:cubicBezTo>
                  <a:pt x="7568486" y="8779983"/>
                  <a:pt x="7562701" y="8757054"/>
                  <a:pt x="7547832" y="8758719"/>
                </a:cubicBezTo>
                <a:close/>
                <a:moveTo>
                  <a:pt x="7542775" y="8735366"/>
                </a:moveTo>
                <a:cubicBezTo>
                  <a:pt x="7557856" y="8733670"/>
                  <a:pt x="7552466" y="8710679"/>
                  <a:pt x="7537536" y="8712345"/>
                </a:cubicBezTo>
                <a:cubicBezTo>
                  <a:pt x="7522425" y="8714072"/>
                  <a:pt x="7527846" y="8737062"/>
                  <a:pt x="7542775" y="8735366"/>
                </a:cubicBezTo>
                <a:close/>
                <a:moveTo>
                  <a:pt x="7516065" y="8762354"/>
                </a:moveTo>
                <a:cubicBezTo>
                  <a:pt x="7522243" y="8765746"/>
                  <a:pt x="7528148" y="8763627"/>
                  <a:pt x="7532297" y="8758447"/>
                </a:cubicBezTo>
                <a:lnTo>
                  <a:pt x="7536930" y="8752662"/>
                </a:lnTo>
                <a:cubicBezTo>
                  <a:pt x="7540776" y="8747815"/>
                  <a:pt x="7538111" y="8739243"/>
                  <a:pt x="7532994" y="8736426"/>
                </a:cubicBezTo>
                <a:cubicBezTo>
                  <a:pt x="7526816" y="8733034"/>
                  <a:pt x="7520911" y="8735154"/>
                  <a:pt x="7516762" y="8740333"/>
                </a:cubicBezTo>
                <a:cubicBezTo>
                  <a:pt x="7515217" y="8742272"/>
                  <a:pt x="7513673" y="8744181"/>
                  <a:pt x="7512128" y="8746119"/>
                </a:cubicBezTo>
                <a:cubicBezTo>
                  <a:pt x="7508282" y="8750966"/>
                  <a:pt x="7510978" y="8759537"/>
                  <a:pt x="7516065" y="8762354"/>
                </a:cubicBezTo>
                <a:close/>
                <a:moveTo>
                  <a:pt x="7507101" y="8816028"/>
                </a:moveTo>
                <a:lnTo>
                  <a:pt x="7501893" y="8816604"/>
                </a:lnTo>
                <a:cubicBezTo>
                  <a:pt x="7496472" y="8817240"/>
                  <a:pt x="7492959" y="8822813"/>
                  <a:pt x="7492808" y="8828053"/>
                </a:cubicBezTo>
                <a:cubicBezTo>
                  <a:pt x="7490628" y="8835322"/>
                  <a:pt x="7495079" y="8844804"/>
                  <a:pt x="7504891" y="8843713"/>
                </a:cubicBezTo>
                <a:cubicBezTo>
                  <a:pt x="7508858" y="8843259"/>
                  <a:pt x="7511523" y="8841290"/>
                  <a:pt x="7513158" y="8838685"/>
                </a:cubicBezTo>
                <a:cubicBezTo>
                  <a:pt x="7518761" y="8837201"/>
                  <a:pt x="7522273" y="8830537"/>
                  <a:pt x="7521123" y="8825145"/>
                </a:cubicBezTo>
                <a:cubicBezTo>
                  <a:pt x="7519669" y="8818390"/>
                  <a:pt x="7513461" y="8815332"/>
                  <a:pt x="7507101" y="8816028"/>
                </a:cubicBezTo>
                <a:close/>
                <a:moveTo>
                  <a:pt x="7492474" y="8735729"/>
                </a:moveTo>
                <a:cubicBezTo>
                  <a:pt x="7507344" y="8734063"/>
                  <a:pt x="7507949" y="8710437"/>
                  <a:pt x="7492868" y="8712133"/>
                </a:cubicBezTo>
                <a:cubicBezTo>
                  <a:pt x="7477999" y="8713799"/>
                  <a:pt x="7477394" y="8737396"/>
                  <a:pt x="7492474" y="8735729"/>
                </a:cubicBezTo>
                <a:close/>
                <a:moveTo>
                  <a:pt x="7487811" y="8862160"/>
                </a:moveTo>
                <a:cubicBezTo>
                  <a:pt x="7487115" y="8856041"/>
                  <a:pt x="7481724" y="8850467"/>
                  <a:pt x="7475213" y="8851225"/>
                </a:cubicBezTo>
                <a:cubicBezTo>
                  <a:pt x="7469066" y="8851921"/>
                  <a:pt x="7463554" y="8857283"/>
                  <a:pt x="7464281" y="8863825"/>
                </a:cubicBezTo>
                <a:lnTo>
                  <a:pt x="7465462" y="8874245"/>
                </a:lnTo>
                <a:cubicBezTo>
                  <a:pt x="7466159" y="8880363"/>
                  <a:pt x="7471549" y="8885937"/>
                  <a:pt x="7478060" y="8885180"/>
                </a:cubicBezTo>
                <a:cubicBezTo>
                  <a:pt x="7484207" y="8884483"/>
                  <a:pt x="7489749" y="8879152"/>
                  <a:pt x="7488992" y="8872579"/>
                </a:cubicBezTo>
                <a:lnTo>
                  <a:pt x="7487811" y="8862160"/>
                </a:lnTo>
                <a:close/>
                <a:moveTo>
                  <a:pt x="7450442" y="8782345"/>
                </a:moveTo>
                <a:cubicBezTo>
                  <a:pt x="7451592" y="8788343"/>
                  <a:pt x="7456710" y="8791523"/>
                  <a:pt x="7462343" y="8791645"/>
                </a:cubicBezTo>
                <a:cubicBezTo>
                  <a:pt x="7462040" y="8792795"/>
                  <a:pt x="7461737" y="8793917"/>
                  <a:pt x="7461859" y="8795128"/>
                </a:cubicBezTo>
                <a:lnTo>
                  <a:pt x="7462434" y="8800337"/>
                </a:lnTo>
                <a:cubicBezTo>
                  <a:pt x="7463130" y="8806668"/>
                  <a:pt x="7468006" y="8811909"/>
                  <a:pt x="7474699" y="8811667"/>
                </a:cubicBezTo>
                <a:cubicBezTo>
                  <a:pt x="7480725" y="8811424"/>
                  <a:pt x="7486751" y="8805760"/>
                  <a:pt x="7486024" y="8799399"/>
                </a:cubicBezTo>
                <a:lnTo>
                  <a:pt x="7485449" y="8794189"/>
                </a:lnTo>
                <a:cubicBezTo>
                  <a:pt x="7484904" y="8789494"/>
                  <a:pt x="7482118" y="8785405"/>
                  <a:pt x="7477969" y="8783709"/>
                </a:cubicBezTo>
                <a:cubicBezTo>
                  <a:pt x="7478787" y="8781619"/>
                  <a:pt x="7479241" y="8779408"/>
                  <a:pt x="7478847" y="8777318"/>
                </a:cubicBezTo>
                <a:cubicBezTo>
                  <a:pt x="7477575" y="8770654"/>
                  <a:pt x="7471397" y="8767231"/>
                  <a:pt x="7465038" y="8767928"/>
                </a:cubicBezTo>
                <a:lnTo>
                  <a:pt x="7459830" y="8768533"/>
                </a:lnTo>
                <a:cubicBezTo>
                  <a:pt x="7453500" y="8769260"/>
                  <a:pt x="7449321" y="8776409"/>
                  <a:pt x="7450442" y="8782345"/>
                </a:cubicBezTo>
                <a:close/>
                <a:moveTo>
                  <a:pt x="7436602" y="8839715"/>
                </a:moveTo>
                <a:cubicBezTo>
                  <a:pt x="7421521" y="8841411"/>
                  <a:pt x="7423914" y="8864886"/>
                  <a:pt x="7439025" y="8863189"/>
                </a:cubicBezTo>
                <a:cubicBezTo>
                  <a:pt x="7454106" y="8861493"/>
                  <a:pt x="7451713" y="8838019"/>
                  <a:pt x="7436602" y="8839715"/>
                </a:cubicBezTo>
                <a:close/>
                <a:moveTo>
                  <a:pt x="7434603" y="8816149"/>
                </a:moveTo>
                <a:cubicBezTo>
                  <a:pt x="7441175" y="8814695"/>
                  <a:pt x="7444900" y="8809062"/>
                  <a:pt x="7444173" y="8802488"/>
                </a:cubicBezTo>
                <a:lnTo>
                  <a:pt x="7443567" y="8797279"/>
                </a:lnTo>
                <a:cubicBezTo>
                  <a:pt x="7442901" y="8791130"/>
                  <a:pt x="7435845" y="8786374"/>
                  <a:pt x="7429910" y="8787707"/>
                </a:cubicBezTo>
                <a:cubicBezTo>
                  <a:pt x="7423338" y="8789161"/>
                  <a:pt x="7419613" y="8794795"/>
                  <a:pt x="7420340" y="8801398"/>
                </a:cubicBezTo>
                <a:lnTo>
                  <a:pt x="7420915" y="8806607"/>
                </a:lnTo>
                <a:cubicBezTo>
                  <a:pt x="7421612" y="8812727"/>
                  <a:pt x="7428668" y="8817482"/>
                  <a:pt x="7434603" y="8816149"/>
                </a:cubicBezTo>
                <a:close/>
                <a:moveTo>
                  <a:pt x="7415525" y="8758568"/>
                </a:moveTo>
                <a:cubicBezTo>
                  <a:pt x="7416282" y="8764747"/>
                  <a:pt x="7421642" y="8770139"/>
                  <a:pt x="7428184" y="8769411"/>
                </a:cubicBezTo>
                <a:lnTo>
                  <a:pt x="7433392" y="8768806"/>
                </a:lnTo>
                <a:cubicBezTo>
                  <a:pt x="7439509" y="8768140"/>
                  <a:pt x="7445051" y="8762596"/>
                  <a:pt x="7444234" y="8756145"/>
                </a:cubicBezTo>
                <a:cubicBezTo>
                  <a:pt x="7443476" y="8749965"/>
                  <a:pt x="7438116" y="8744544"/>
                  <a:pt x="7431545" y="8745301"/>
                </a:cubicBezTo>
                <a:lnTo>
                  <a:pt x="7426336" y="8745877"/>
                </a:lnTo>
                <a:cubicBezTo>
                  <a:pt x="7420280" y="8746573"/>
                  <a:pt x="7414738" y="8752086"/>
                  <a:pt x="7415525" y="8758568"/>
                </a:cubicBezTo>
                <a:close/>
                <a:moveTo>
                  <a:pt x="7388997" y="8851255"/>
                </a:moveTo>
                <a:lnTo>
                  <a:pt x="7389572" y="8856465"/>
                </a:lnTo>
                <a:cubicBezTo>
                  <a:pt x="7390057" y="8860706"/>
                  <a:pt x="7392873" y="8864582"/>
                  <a:pt x="7396659" y="8866340"/>
                </a:cubicBezTo>
                <a:lnTo>
                  <a:pt x="7395296" y="8868066"/>
                </a:lnTo>
                <a:cubicBezTo>
                  <a:pt x="7391329" y="8873034"/>
                  <a:pt x="7390481" y="8879940"/>
                  <a:pt x="7395326" y="8884756"/>
                </a:cubicBezTo>
                <a:cubicBezTo>
                  <a:pt x="7399445" y="8888875"/>
                  <a:pt x="7408015" y="8889724"/>
                  <a:pt x="7412012" y="8884725"/>
                </a:cubicBezTo>
                <a:lnTo>
                  <a:pt x="7416645" y="8878940"/>
                </a:lnTo>
                <a:cubicBezTo>
                  <a:pt x="7417221" y="8878213"/>
                  <a:pt x="7417584" y="8877365"/>
                  <a:pt x="7418039" y="8876548"/>
                </a:cubicBezTo>
                <a:cubicBezTo>
                  <a:pt x="7417948" y="8877487"/>
                  <a:pt x="7417796" y="8878395"/>
                  <a:pt x="7417887" y="8879364"/>
                </a:cubicBezTo>
                <a:lnTo>
                  <a:pt x="7418493" y="8884574"/>
                </a:lnTo>
                <a:cubicBezTo>
                  <a:pt x="7419189" y="8890723"/>
                  <a:pt x="7426336" y="8895387"/>
                  <a:pt x="7432241" y="8894025"/>
                </a:cubicBezTo>
                <a:cubicBezTo>
                  <a:pt x="7438843" y="8892480"/>
                  <a:pt x="7442447" y="8886877"/>
                  <a:pt x="7441690" y="8880273"/>
                </a:cubicBezTo>
                <a:lnTo>
                  <a:pt x="7441084" y="8875063"/>
                </a:lnTo>
                <a:cubicBezTo>
                  <a:pt x="7440418" y="8868914"/>
                  <a:pt x="7433241" y="8864250"/>
                  <a:pt x="7427336" y="8865612"/>
                </a:cubicBezTo>
                <a:cubicBezTo>
                  <a:pt x="7424065" y="8866370"/>
                  <a:pt x="7421551" y="8868126"/>
                  <a:pt x="7419916" y="8870520"/>
                </a:cubicBezTo>
                <a:cubicBezTo>
                  <a:pt x="7420007" y="8867581"/>
                  <a:pt x="7419008" y="8864643"/>
                  <a:pt x="7416585" y="8862220"/>
                </a:cubicBezTo>
                <a:cubicBezTo>
                  <a:pt x="7415464" y="8861099"/>
                  <a:pt x="7413981" y="8860252"/>
                  <a:pt x="7412376" y="8859676"/>
                </a:cubicBezTo>
                <a:cubicBezTo>
                  <a:pt x="7412981" y="8858131"/>
                  <a:pt x="7413284" y="8856435"/>
                  <a:pt x="7413072" y="8854618"/>
                </a:cubicBezTo>
                <a:lnTo>
                  <a:pt x="7412497" y="8849408"/>
                </a:lnTo>
                <a:cubicBezTo>
                  <a:pt x="7411800" y="8843289"/>
                  <a:pt x="7406259" y="8837776"/>
                  <a:pt x="7399808" y="8838564"/>
                </a:cubicBezTo>
                <a:cubicBezTo>
                  <a:pt x="7393661" y="8839321"/>
                  <a:pt x="7388240" y="8844682"/>
                  <a:pt x="7388997" y="8851255"/>
                </a:cubicBezTo>
                <a:close/>
                <a:moveTo>
                  <a:pt x="7418947" y="8920832"/>
                </a:moveTo>
                <a:lnTo>
                  <a:pt x="7413738" y="8921437"/>
                </a:lnTo>
                <a:cubicBezTo>
                  <a:pt x="7407409" y="8922134"/>
                  <a:pt x="7402776" y="8928495"/>
                  <a:pt x="7403624" y="8934704"/>
                </a:cubicBezTo>
                <a:cubicBezTo>
                  <a:pt x="7404472" y="8941156"/>
                  <a:pt x="7410528" y="8945517"/>
                  <a:pt x="7416888" y="8944821"/>
                </a:cubicBezTo>
                <a:lnTo>
                  <a:pt x="7422097" y="8944245"/>
                </a:lnTo>
                <a:cubicBezTo>
                  <a:pt x="7428426" y="8943549"/>
                  <a:pt x="7433059" y="8937187"/>
                  <a:pt x="7432211" y="8930978"/>
                </a:cubicBezTo>
                <a:cubicBezTo>
                  <a:pt x="7431363" y="8924526"/>
                  <a:pt x="7425307" y="8920135"/>
                  <a:pt x="7418947" y="8920832"/>
                </a:cubicBezTo>
                <a:close/>
                <a:moveTo>
                  <a:pt x="7382153" y="8978231"/>
                </a:moveTo>
                <a:lnTo>
                  <a:pt x="7383334" y="8988650"/>
                </a:lnTo>
                <a:cubicBezTo>
                  <a:pt x="7384030" y="8994981"/>
                  <a:pt x="7388966" y="9000221"/>
                  <a:pt x="7395629" y="8999949"/>
                </a:cubicBezTo>
                <a:cubicBezTo>
                  <a:pt x="7401655" y="8999706"/>
                  <a:pt x="7407621" y="8994012"/>
                  <a:pt x="7406924" y="8987651"/>
                </a:cubicBezTo>
                <a:lnTo>
                  <a:pt x="7405743" y="8977231"/>
                </a:lnTo>
                <a:cubicBezTo>
                  <a:pt x="7405047" y="8970931"/>
                  <a:pt x="7400111" y="8965691"/>
                  <a:pt x="7393449" y="8965963"/>
                </a:cubicBezTo>
                <a:cubicBezTo>
                  <a:pt x="7387362" y="8966205"/>
                  <a:pt x="7381426" y="8971900"/>
                  <a:pt x="7382153" y="8978231"/>
                </a:cubicBezTo>
                <a:close/>
                <a:moveTo>
                  <a:pt x="7349992" y="8791554"/>
                </a:moveTo>
                <a:cubicBezTo>
                  <a:pt x="7355746" y="8794704"/>
                  <a:pt x="7362620" y="8793129"/>
                  <a:pt x="7366194" y="8787555"/>
                </a:cubicBezTo>
                <a:cubicBezTo>
                  <a:pt x="7366406" y="8787253"/>
                  <a:pt x="7366406" y="8787222"/>
                  <a:pt x="7366497" y="8787071"/>
                </a:cubicBezTo>
                <a:cubicBezTo>
                  <a:pt x="7366587" y="8786980"/>
                  <a:pt x="7366618" y="8786980"/>
                  <a:pt x="7366678" y="8786889"/>
                </a:cubicBezTo>
                <a:lnTo>
                  <a:pt x="7366678" y="8786889"/>
                </a:lnTo>
                <a:cubicBezTo>
                  <a:pt x="7367405" y="8786707"/>
                  <a:pt x="7368132" y="8786556"/>
                  <a:pt x="7368889" y="8786495"/>
                </a:cubicBezTo>
                <a:cubicBezTo>
                  <a:pt x="7375188" y="8785586"/>
                  <a:pt x="7378822" y="8777772"/>
                  <a:pt x="7377338" y="8772108"/>
                </a:cubicBezTo>
                <a:cubicBezTo>
                  <a:pt x="7375582" y="8765383"/>
                  <a:pt x="7369283" y="8762748"/>
                  <a:pt x="7362953" y="8763656"/>
                </a:cubicBezTo>
                <a:cubicBezTo>
                  <a:pt x="7355685" y="8764717"/>
                  <a:pt x="7349871" y="8769321"/>
                  <a:pt x="7345995" y="8775349"/>
                </a:cubicBezTo>
                <a:cubicBezTo>
                  <a:pt x="7342664" y="8780528"/>
                  <a:pt x="7344511" y="8788555"/>
                  <a:pt x="7349992" y="8791554"/>
                </a:cubicBezTo>
                <a:close/>
                <a:moveTo>
                  <a:pt x="7369434" y="8895933"/>
                </a:moveTo>
                <a:cubicBezTo>
                  <a:pt x="7373007" y="8893237"/>
                  <a:pt x="7375006" y="8888239"/>
                  <a:pt x="7374158" y="8883938"/>
                </a:cubicBezTo>
                <a:cubicBezTo>
                  <a:pt x="7372826" y="8877244"/>
                  <a:pt x="7366618" y="8873972"/>
                  <a:pt x="7360258" y="8874700"/>
                </a:cubicBezTo>
                <a:lnTo>
                  <a:pt x="7355049" y="8875275"/>
                </a:lnTo>
                <a:cubicBezTo>
                  <a:pt x="7348720" y="8875972"/>
                  <a:pt x="7344632" y="8883332"/>
                  <a:pt x="7345813" y="8889178"/>
                </a:cubicBezTo>
                <a:cubicBezTo>
                  <a:pt x="7346025" y="8890177"/>
                  <a:pt x="7346510" y="8890965"/>
                  <a:pt x="7346903" y="8891783"/>
                </a:cubicBezTo>
                <a:cubicBezTo>
                  <a:pt x="7346176" y="8893691"/>
                  <a:pt x="7345753" y="8895781"/>
                  <a:pt x="7345995" y="8898053"/>
                </a:cubicBezTo>
                <a:lnTo>
                  <a:pt x="7346570" y="8903263"/>
                </a:lnTo>
                <a:cubicBezTo>
                  <a:pt x="7347267" y="8909412"/>
                  <a:pt x="7354414" y="8914076"/>
                  <a:pt x="7360319" y="8912714"/>
                </a:cubicBezTo>
                <a:cubicBezTo>
                  <a:pt x="7366920" y="8911169"/>
                  <a:pt x="7370524" y="8905535"/>
                  <a:pt x="7369767" y="8898962"/>
                </a:cubicBezTo>
                <a:lnTo>
                  <a:pt x="7369434" y="8895933"/>
                </a:lnTo>
                <a:close/>
                <a:moveTo>
                  <a:pt x="7342815" y="8980442"/>
                </a:moveTo>
                <a:cubicBezTo>
                  <a:pt x="7347024" y="8984561"/>
                  <a:pt x="7355504" y="8985258"/>
                  <a:pt x="7359501" y="8980260"/>
                </a:cubicBezTo>
                <a:lnTo>
                  <a:pt x="7364134" y="8974475"/>
                </a:lnTo>
                <a:cubicBezTo>
                  <a:pt x="7367678" y="8970053"/>
                  <a:pt x="7368374" y="8964146"/>
                  <a:pt x="7365103" y="8959511"/>
                </a:cubicBezTo>
                <a:cubicBezTo>
                  <a:pt x="7363287" y="8955423"/>
                  <a:pt x="7359380" y="8952393"/>
                  <a:pt x="7353596" y="8953060"/>
                </a:cubicBezTo>
                <a:cubicBezTo>
                  <a:pt x="7347630" y="8953726"/>
                  <a:pt x="7344541" y="8957784"/>
                  <a:pt x="7343784" y="8962389"/>
                </a:cubicBezTo>
                <a:lnTo>
                  <a:pt x="7342633" y="8963812"/>
                </a:lnTo>
                <a:cubicBezTo>
                  <a:pt x="7338666" y="8968720"/>
                  <a:pt x="7337939" y="8975656"/>
                  <a:pt x="7342815" y="8980442"/>
                </a:cubicBezTo>
                <a:close/>
                <a:moveTo>
                  <a:pt x="7377520" y="9013942"/>
                </a:moveTo>
                <a:cubicBezTo>
                  <a:pt x="7376187" y="9007218"/>
                  <a:pt x="7369979" y="9003977"/>
                  <a:pt x="7363620" y="9004704"/>
                </a:cubicBezTo>
                <a:lnTo>
                  <a:pt x="7358411" y="9005280"/>
                </a:lnTo>
                <a:cubicBezTo>
                  <a:pt x="7352082" y="9005976"/>
                  <a:pt x="7347993" y="9013337"/>
                  <a:pt x="7349174" y="9019182"/>
                </a:cubicBezTo>
                <a:cubicBezTo>
                  <a:pt x="7350507" y="9025877"/>
                  <a:pt x="7356715" y="9029148"/>
                  <a:pt x="7363074" y="9028421"/>
                </a:cubicBezTo>
                <a:lnTo>
                  <a:pt x="7368283" y="9027815"/>
                </a:lnTo>
                <a:cubicBezTo>
                  <a:pt x="7374612" y="9027118"/>
                  <a:pt x="7378701" y="9019818"/>
                  <a:pt x="7377520" y="9013942"/>
                </a:cubicBezTo>
                <a:close/>
                <a:moveTo>
                  <a:pt x="7379549" y="8940793"/>
                </a:moveTo>
                <a:lnTo>
                  <a:pt x="7380669" y="8939369"/>
                </a:lnTo>
                <a:cubicBezTo>
                  <a:pt x="7384636" y="8934371"/>
                  <a:pt x="7385363" y="8927434"/>
                  <a:pt x="7380457" y="8922678"/>
                </a:cubicBezTo>
                <a:cubicBezTo>
                  <a:pt x="7376248" y="8918559"/>
                  <a:pt x="7367768" y="8917863"/>
                  <a:pt x="7363771" y="8922861"/>
                </a:cubicBezTo>
                <a:lnTo>
                  <a:pt x="7359137" y="8928646"/>
                </a:lnTo>
                <a:cubicBezTo>
                  <a:pt x="7355595" y="8933068"/>
                  <a:pt x="7354898" y="8938975"/>
                  <a:pt x="7358168" y="8943609"/>
                </a:cubicBezTo>
                <a:cubicBezTo>
                  <a:pt x="7360016" y="8947699"/>
                  <a:pt x="7363892" y="8950728"/>
                  <a:pt x="7369676" y="8950091"/>
                </a:cubicBezTo>
                <a:cubicBezTo>
                  <a:pt x="7375672" y="8949455"/>
                  <a:pt x="7378761" y="8945366"/>
                  <a:pt x="7379549" y="8940793"/>
                </a:cubicBezTo>
                <a:close/>
                <a:moveTo>
                  <a:pt x="7408227" y="9052713"/>
                </a:moveTo>
                <a:cubicBezTo>
                  <a:pt x="7406591" y="9046049"/>
                  <a:pt x="7400928" y="9042718"/>
                  <a:pt x="7394357" y="9043475"/>
                </a:cubicBezTo>
                <a:lnTo>
                  <a:pt x="7389149" y="9044081"/>
                </a:lnTo>
                <a:cubicBezTo>
                  <a:pt x="7383001" y="9044747"/>
                  <a:pt x="7378458" y="9052138"/>
                  <a:pt x="7379912" y="9057953"/>
                </a:cubicBezTo>
                <a:cubicBezTo>
                  <a:pt x="7381547" y="9064617"/>
                  <a:pt x="7387210" y="9067950"/>
                  <a:pt x="7393782" y="9067192"/>
                </a:cubicBezTo>
                <a:lnTo>
                  <a:pt x="7398990" y="9066617"/>
                </a:lnTo>
                <a:cubicBezTo>
                  <a:pt x="7405138" y="9065920"/>
                  <a:pt x="7409680" y="9058529"/>
                  <a:pt x="7408227" y="9052713"/>
                </a:cubicBezTo>
                <a:close/>
                <a:moveTo>
                  <a:pt x="7434028" y="9079247"/>
                </a:moveTo>
                <a:cubicBezTo>
                  <a:pt x="7428910" y="9075280"/>
                  <a:pt x="7421461" y="9076400"/>
                  <a:pt x="7417493" y="9081368"/>
                </a:cubicBezTo>
                <a:cubicBezTo>
                  <a:pt x="7415949" y="9083306"/>
                  <a:pt x="7414405" y="9085245"/>
                  <a:pt x="7412860" y="9087154"/>
                </a:cubicBezTo>
                <a:cubicBezTo>
                  <a:pt x="7408893" y="9092151"/>
                  <a:pt x="7410014" y="9099844"/>
                  <a:pt x="7415010" y="9103692"/>
                </a:cubicBezTo>
                <a:cubicBezTo>
                  <a:pt x="7420128" y="9107660"/>
                  <a:pt x="7427578" y="9106569"/>
                  <a:pt x="7431545" y="9101571"/>
                </a:cubicBezTo>
                <a:cubicBezTo>
                  <a:pt x="7433089" y="9099633"/>
                  <a:pt x="7434634" y="9097725"/>
                  <a:pt x="7436178" y="9095785"/>
                </a:cubicBezTo>
                <a:cubicBezTo>
                  <a:pt x="7440145" y="9090819"/>
                  <a:pt x="7438995" y="9083095"/>
                  <a:pt x="7434028" y="9079247"/>
                </a:cubicBezTo>
                <a:close/>
                <a:moveTo>
                  <a:pt x="7446081" y="9032389"/>
                </a:moveTo>
                <a:cubicBezTo>
                  <a:pt x="7430970" y="9034085"/>
                  <a:pt x="7435300" y="9057287"/>
                  <a:pt x="7450290" y="9055621"/>
                </a:cubicBezTo>
                <a:cubicBezTo>
                  <a:pt x="7465432" y="9053925"/>
                  <a:pt x="7461101" y="9030693"/>
                  <a:pt x="7446081" y="9032389"/>
                </a:cubicBezTo>
                <a:close/>
                <a:moveTo>
                  <a:pt x="7461313" y="8973323"/>
                </a:moveTo>
                <a:cubicBezTo>
                  <a:pt x="7459739" y="8971779"/>
                  <a:pt x="7457497" y="8970870"/>
                  <a:pt x="7455136" y="8970386"/>
                </a:cubicBezTo>
                <a:cubicBezTo>
                  <a:pt x="7456498" y="8967629"/>
                  <a:pt x="7456862" y="8964419"/>
                  <a:pt x="7455772" y="8961299"/>
                </a:cubicBezTo>
                <a:cubicBezTo>
                  <a:pt x="7453682" y="8955392"/>
                  <a:pt x="7446686" y="8951848"/>
                  <a:pt x="7440720" y="8954090"/>
                </a:cubicBezTo>
                <a:cubicBezTo>
                  <a:pt x="7431757" y="8957482"/>
                  <a:pt x="7424640" y="8964661"/>
                  <a:pt x="7423792" y="8974596"/>
                </a:cubicBezTo>
                <a:cubicBezTo>
                  <a:pt x="7423278" y="8980745"/>
                  <a:pt x="7426397" y="8987409"/>
                  <a:pt x="7433150" y="8988408"/>
                </a:cubicBezTo>
                <a:cubicBezTo>
                  <a:pt x="7434301" y="8988590"/>
                  <a:pt x="7435542" y="8988439"/>
                  <a:pt x="7436784" y="8988256"/>
                </a:cubicBezTo>
                <a:cubicBezTo>
                  <a:pt x="7436845" y="8990952"/>
                  <a:pt x="7437753" y="8993618"/>
                  <a:pt x="7439994" y="8995829"/>
                </a:cubicBezTo>
                <a:cubicBezTo>
                  <a:pt x="7444113" y="8999949"/>
                  <a:pt x="7452682" y="9000827"/>
                  <a:pt x="7456680" y="8995829"/>
                </a:cubicBezTo>
                <a:lnTo>
                  <a:pt x="7461313" y="8990043"/>
                </a:lnTo>
                <a:cubicBezTo>
                  <a:pt x="7465280" y="8985046"/>
                  <a:pt x="7466159" y="8978170"/>
                  <a:pt x="7461313" y="8973323"/>
                </a:cubicBezTo>
                <a:close/>
                <a:moveTo>
                  <a:pt x="7473699" y="9082034"/>
                </a:moveTo>
                <a:cubicBezTo>
                  <a:pt x="7458648" y="9083731"/>
                  <a:pt x="7460889" y="9107236"/>
                  <a:pt x="7476031" y="9105509"/>
                </a:cubicBezTo>
                <a:cubicBezTo>
                  <a:pt x="7491112" y="9103813"/>
                  <a:pt x="7488841" y="9080338"/>
                  <a:pt x="7473699" y="9082034"/>
                </a:cubicBezTo>
                <a:close/>
                <a:moveTo>
                  <a:pt x="7495867" y="8981139"/>
                </a:moveTo>
                <a:cubicBezTo>
                  <a:pt x="7501166" y="8981956"/>
                  <a:pt x="7506678" y="8979654"/>
                  <a:pt x="7508797" y="8974354"/>
                </a:cubicBezTo>
                <a:lnTo>
                  <a:pt x="7509070" y="8973687"/>
                </a:lnTo>
                <a:cubicBezTo>
                  <a:pt x="7511977" y="8971900"/>
                  <a:pt x="7514157" y="8969114"/>
                  <a:pt x="7514248" y="8965509"/>
                </a:cubicBezTo>
                <a:cubicBezTo>
                  <a:pt x="7514369" y="8960875"/>
                  <a:pt x="7514067" y="8956543"/>
                  <a:pt x="7510493" y="8953060"/>
                </a:cubicBezTo>
                <a:cubicBezTo>
                  <a:pt x="7505648" y="8948335"/>
                  <a:pt x="7498107" y="8948546"/>
                  <a:pt x="7493383" y="8953272"/>
                </a:cubicBezTo>
                <a:cubicBezTo>
                  <a:pt x="7490143" y="8956512"/>
                  <a:pt x="7488659" y="8961086"/>
                  <a:pt x="7486993" y="8965266"/>
                </a:cubicBezTo>
                <a:cubicBezTo>
                  <a:pt x="7486782" y="8965781"/>
                  <a:pt x="7486812" y="8966388"/>
                  <a:pt x="7486691" y="8966932"/>
                </a:cubicBezTo>
                <a:cubicBezTo>
                  <a:pt x="7485328" y="8966538"/>
                  <a:pt x="7483905" y="8966327"/>
                  <a:pt x="7482421" y="8966509"/>
                </a:cubicBezTo>
                <a:cubicBezTo>
                  <a:pt x="7476122" y="8967145"/>
                  <a:pt x="7471186" y="8973112"/>
                  <a:pt x="7471913" y="8979472"/>
                </a:cubicBezTo>
                <a:lnTo>
                  <a:pt x="7473093" y="8989893"/>
                </a:lnTo>
                <a:cubicBezTo>
                  <a:pt x="7473790" y="8996223"/>
                  <a:pt x="7479695" y="9001069"/>
                  <a:pt x="7486055" y="9000403"/>
                </a:cubicBezTo>
                <a:cubicBezTo>
                  <a:pt x="7492384" y="8999767"/>
                  <a:pt x="7497290" y="8993800"/>
                  <a:pt x="7496563" y="8987438"/>
                </a:cubicBezTo>
                <a:lnTo>
                  <a:pt x="7495867" y="8981139"/>
                </a:lnTo>
                <a:close/>
                <a:moveTo>
                  <a:pt x="7521456" y="9212584"/>
                </a:moveTo>
                <a:cubicBezTo>
                  <a:pt x="7516611" y="9207859"/>
                  <a:pt x="7509585" y="9208586"/>
                  <a:pt x="7504770" y="9212796"/>
                </a:cubicBezTo>
                <a:lnTo>
                  <a:pt x="7500833" y="9216280"/>
                </a:lnTo>
                <a:cubicBezTo>
                  <a:pt x="7496048" y="9220489"/>
                  <a:pt x="7496745" y="9228759"/>
                  <a:pt x="7501045" y="9232969"/>
                </a:cubicBezTo>
                <a:cubicBezTo>
                  <a:pt x="7505890" y="9237695"/>
                  <a:pt x="7512946" y="9236967"/>
                  <a:pt x="7517731" y="9232757"/>
                </a:cubicBezTo>
                <a:lnTo>
                  <a:pt x="7521668" y="9229304"/>
                </a:lnTo>
                <a:cubicBezTo>
                  <a:pt x="7526483" y="9225063"/>
                  <a:pt x="7525756" y="9216764"/>
                  <a:pt x="7521456" y="9212584"/>
                </a:cubicBezTo>
                <a:close/>
                <a:moveTo>
                  <a:pt x="7559734" y="9227123"/>
                </a:moveTo>
                <a:cubicBezTo>
                  <a:pt x="7559522" y="9225366"/>
                  <a:pt x="7558855" y="9223761"/>
                  <a:pt x="7558007" y="9222246"/>
                </a:cubicBezTo>
                <a:cubicBezTo>
                  <a:pt x="7558038" y="9221459"/>
                  <a:pt x="7558220" y="9220702"/>
                  <a:pt x="7558129" y="9219884"/>
                </a:cubicBezTo>
                <a:lnTo>
                  <a:pt x="7557553" y="9214674"/>
                </a:lnTo>
                <a:cubicBezTo>
                  <a:pt x="7557159" y="9211009"/>
                  <a:pt x="7554404" y="9208070"/>
                  <a:pt x="7551042" y="9206435"/>
                </a:cubicBezTo>
                <a:cubicBezTo>
                  <a:pt x="7554888" y="9203830"/>
                  <a:pt x="7556584" y="9199347"/>
                  <a:pt x="7556039" y="9194289"/>
                </a:cubicBezTo>
                <a:lnTo>
                  <a:pt x="7555464" y="9189079"/>
                </a:lnTo>
                <a:cubicBezTo>
                  <a:pt x="7554767" y="9182930"/>
                  <a:pt x="7547166" y="9178538"/>
                  <a:pt x="7541443" y="9180052"/>
                </a:cubicBezTo>
                <a:cubicBezTo>
                  <a:pt x="7534750" y="9181839"/>
                  <a:pt x="7531661" y="9187504"/>
                  <a:pt x="7532418" y="9194077"/>
                </a:cubicBezTo>
                <a:lnTo>
                  <a:pt x="7532994" y="9199287"/>
                </a:lnTo>
                <a:cubicBezTo>
                  <a:pt x="7533388" y="9202831"/>
                  <a:pt x="7536113" y="9205586"/>
                  <a:pt x="7539384" y="9207192"/>
                </a:cubicBezTo>
                <a:cubicBezTo>
                  <a:pt x="7535689" y="9209737"/>
                  <a:pt x="7533811" y="9214098"/>
                  <a:pt x="7534357" y="9219006"/>
                </a:cubicBezTo>
                <a:lnTo>
                  <a:pt x="7534538" y="9220550"/>
                </a:lnTo>
                <a:cubicBezTo>
                  <a:pt x="7532115" y="9222913"/>
                  <a:pt x="7530601" y="9226063"/>
                  <a:pt x="7531025" y="9229607"/>
                </a:cubicBezTo>
                <a:cubicBezTo>
                  <a:pt x="7531782" y="9235786"/>
                  <a:pt x="7537142" y="9241178"/>
                  <a:pt x="7543714" y="9240450"/>
                </a:cubicBezTo>
                <a:lnTo>
                  <a:pt x="7548923" y="9239845"/>
                </a:lnTo>
                <a:cubicBezTo>
                  <a:pt x="7555009" y="9239148"/>
                  <a:pt x="7560521" y="9233605"/>
                  <a:pt x="7559734" y="9227123"/>
                </a:cubicBezTo>
                <a:close/>
                <a:moveTo>
                  <a:pt x="7570424" y="9056651"/>
                </a:moveTo>
                <a:cubicBezTo>
                  <a:pt x="7567244" y="9052713"/>
                  <a:pt x="7563156" y="9052350"/>
                  <a:pt x="7558492" y="9052380"/>
                </a:cubicBezTo>
                <a:cubicBezTo>
                  <a:pt x="7562156" y="9052380"/>
                  <a:pt x="7558098" y="9052290"/>
                  <a:pt x="7557372" y="9052229"/>
                </a:cubicBezTo>
                <a:cubicBezTo>
                  <a:pt x="7556433" y="9052138"/>
                  <a:pt x="7555494" y="9051956"/>
                  <a:pt x="7554525" y="9051835"/>
                </a:cubicBezTo>
                <a:cubicBezTo>
                  <a:pt x="7554374" y="9051805"/>
                  <a:pt x="7554283" y="9051805"/>
                  <a:pt x="7554161" y="9051775"/>
                </a:cubicBezTo>
                <a:cubicBezTo>
                  <a:pt x="7553859" y="9051683"/>
                  <a:pt x="7553586" y="9051562"/>
                  <a:pt x="7553284" y="9051472"/>
                </a:cubicBezTo>
                <a:cubicBezTo>
                  <a:pt x="7549286" y="9047080"/>
                  <a:pt x="7541988" y="9046686"/>
                  <a:pt x="7537476" y="9050321"/>
                </a:cubicBezTo>
                <a:cubicBezTo>
                  <a:pt x="7532327" y="9054470"/>
                  <a:pt x="7531903" y="9061770"/>
                  <a:pt x="7535689" y="9066920"/>
                </a:cubicBezTo>
                <a:cubicBezTo>
                  <a:pt x="7536082" y="9067464"/>
                  <a:pt x="7536597" y="9067858"/>
                  <a:pt x="7537021" y="9068343"/>
                </a:cubicBezTo>
                <a:cubicBezTo>
                  <a:pt x="7534932" y="9071402"/>
                  <a:pt x="7534235" y="9075431"/>
                  <a:pt x="7535447" y="9078854"/>
                </a:cubicBezTo>
                <a:cubicBezTo>
                  <a:pt x="7533599" y="9076854"/>
                  <a:pt x="7530783" y="9075703"/>
                  <a:pt x="7527028" y="9076128"/>
                </a:cubicBezTo>
                <a:cubicBezTo>
                  <a:pt x="7512128" y="9077793"/>
                  <a:pt x="7511795" y="9101419"/>
                  <a:pt x="7526876" y="9099723"/>
                </a:cubicBezTo>
                <a:cubicBezTo>
                  <a:pt x="7536416" y="9098663"/>
                  <a:pt x="7539959" y="9088607"/>
                  <a:pt x="7537355" y="9081973"/>
                </a:cubicBezTo>
                <a:cubicBezTo>
                  <a:pt x="7540655" y="9086305"/>
                  <a:pt x="7545955" y="9087941"/>
                  <a:pt x="7551315" y="9086002"/>
                </a:cubicBezTo>
                <a:cubicBezTo>
                  <a:pt x="7558311" y="9083488"/>
                  <a:pt x="7566305" y="9079611"/>
                  <a:pt x="7569697" y="9072614"/>
                </a:cubicBezTo>
                <a:cubicBezTo>
                  <a:pt x="7570333" y="9071857"/>
                  <a:pt x="7570908" y="9071039"/>
                  <a:pt x="7571393" y="9070161"/>
                </a:cubicBezTo>
                <a:cubicBezTo>
                  <a:pt x="7573846" y="9065829"/>
                  <a:pt x="7573634" y="9060589"/>
                  <a:pt x="7570424" y="9056651"/>
                </a:cubicBezTo>
                <a:close/>
                <a:moveTo>
                  <a:pt x="7584687" y="8885240"/>
                </a:moveTo>
                <a:cubicBezTo>
                  <a:pt x="7583082" y="8878607"/>
                  <a:pt x="7577419" y="8875184"/>
                  <a:pt x="7570848" y="8875912"/>
                </a:cubicBezTo>
                <a:lnTo>
                  <a:pt x="7565639" y="8876517"/>
                </a:lnTo>
                <a:cubicBezTo>
                  <a:pt x="7559492" y="8877184"/>
                  <a:pt x="7554919" y="8884514"/>
                  <a:pt x="7556312" y="8890360"/>
                </a:cubicBezTo>
                <a:cubicBezTo>
                  <a:pt x="7557917" y="8896993"/>
                  <a:pt x="7563580" y="8900416"/>
                  <a:pt x="7570151" y="8899688"/>
                </a:cubicBezTo>
                <a:lnTo>
                  <a:pt x="7575360" y="8899113"/>
                </a:lnTo>
                <a:cubicBezTo>
                  <a:pt x="7581507" y="8898386"/>
                  <a:pt x="7586111" y="8891086"/>
                  <a:pt x="7584687" y="8885240"/>
                </a:cubicBezTo>
                <a:close/>
                <a:moveTo>
                  <a:pt x="7596286" y="8778832"/>
                </a:moveTo>
                <a:cubicBezTo>
                  <a:pt x="7600283" y="8773895"/>
                  <a:pt x="7599556" y="8766201"/>
                  <a:pt x="7594590" y="8762233"/>
                </a:cubicBezTo>
                <a:lnTo>
                  <a:pt x="7588806" y="8757599"/>
                </a:lnTo>
                <a:cubicBezTo>
                  <a:pt x="7583839" y="8753631"/>
                  <a:pt x="7576269" y="8754328"/>
                  <a:pt x="7572211" y="8759326"/>
                </a:cubicBezTo>
                <a:cubicBezTo>
                  <a:pt x="7568213" y="8764263"/>
                  <a:pt x="7568909" y="8771956"/>
                  <a:pt x="7573906" y="8775924"/>
                </a:cubicBezTo>
                <a:cubicBezTo>
                  <a:pt x="7575844" y="8777469"/>
                  <a:pt x="7577782" y="8779014"/>
                  <a:pt x="7579690" y="8780559"/>
                </a:cubicBezTo>
                <a:cubicBezTo>
                  <a:pt x="7584657" y="8784496"/>
                  <a:pt x="7592228" y="8783799"/>
                  <a:pt x="7596286" y="8778832"/>
                </a:cubicBezTo>
                <a:close/>
                <a:moveTo>
                  <a:pt x="7593045" y="9088850"/>
                </a:moveTo>
                <a:lnTo>
                  <a:pt x="7598829" y="9093453"/>
                </a:lnTo>
                <a:cubicBezTo>
                  <a:pt x="7603826" y="9097422"/>
                  <a:pt x="7611397" y="9096725"/>
                  <a:pt x="7615425" y="9091757"/>
                </a:cubicBezTo>
                <a:cubicBezTo>
                  <a:pt x="7619422" y="9086820"/>
                  <a:pt x="7618725" y="9079126"/>
                  <a:pt x="7613729" y="9075158"/>
                </a:cubicBezTo>
                <a:cubicBezTo>
                  <a:pt x="7611790" y="9073613"/>
                  <a:pt x="7609883" y="9072069"/>
                  <a:pt x="7607945" y="9070524"/>
                </a:cubicBezTo>
                <a:cubicBezTo>
                  <a:pt x="7602948" y="9066556"/>
                  <a:pt x="7595377" y="9067253"/>
                  <a:pt x="7591350" y="9072220"/>
                </a:cubicBezTo>
                <a:cubicBezTo>
                  <a:pt x="7587322" y="9077157"/>
                  <a:pt x="7588049" y="9084851"/>
                  <a:pt x="7593045" y="9088850"/>
                </a:cubicBezTo>
                <a:close/>
                <a:moveTo>
                  <a:pt x="7603130" y="9154578"/>
                </a:moveTo>
                <a:cubicBezTo>
                  <a:pt x="7609519" y="9153821"/>
                  <a:pt x="7614153" y="9147794"/>
                  <a:pt x="7613426" y="9141433"/>
                </a:cubicBezTo>
                <a:lnTo>
                  <a:pt x="7612850" y="9136223"/>
                </a:lnTo>
                <a:cubicBezTo>
                  <a:pt x="7612154" y="9129892"/>
                  <a:pt x="7606007" y="9125167"/>
                  <a:pt x="7599738" y="9125925"/>
                </a:cubicBezTo>
                <a:cubicBezTo>
                  <a:pt x="7593348" y="9126682"/>
                  <a:pt x="7588715" y="9132710"/>
                  <a:pt x="7589442" y="9139070"/>
                </a:cubicBezTo>
                <a:lnTo>
                  <a:pt x="7590047" y="9144280"/>
                </a:lnTo>
                <a:cubicBezTo>
                  <a:pt x="7590713" y="9150611"/>
                  <a:pt x="7596861" y="9155335"/>
                  <a:pt x="7603130" y="9154578"/>
                </a:cubicBezTo>
                <a:close/>
                <a:moveTo>
                  <a:pt x="7625085" y="9198105"/>
                </a:moveTo>
                <a:cubicBezTo>
                  <a:pt x="7623965" y="9191745"/>
                  <a:pt x="7618453" y="9187171"/>
                  <a:pt x="7611881" y="9187898"/>
                </a:cubicBezTo>
                <a:lnTo>
                  <a:pt x="7606673" y="9188503"/>
                </a:lnTo>
                <a:cubicBezTo>
                  <a:pt x="7600555" y="9189169"/>
                  <a:pt x="7595377" y="9195470"/>
                  <a:pt x="7596467" y="9201710"/>
                </a:cubicBezTo>
                <a:cubicBezTo>
                  <a:pt x="7597588" y="9208101"/>
                  <a:pt x="7603100" y="9212644"/>
                  <a:pt x="7609671" y="9211917"/>
                </a:cubicBezTo>
                <a:lnTo>
                  <a:pt x="7614879" y="9211312"/>
                </a:lnTo>
                <a:cubicBezTo>
                  <a:pt x="7620997" y="9210646"/>
                  <a:pt x="7626145" y="9204314"/>
                  <a:pt x="7625085" y="9198105"/>
                </a:cubicBezTo>
                <a:close/>
                <a:moveTo>
                  <a:pt x="7618665" y="9159880"/>
                </a:moveTo>
                <a:cubicBezTo>
                  <a:pt x="7603554" y="9161576"/>
                  <a:pt x="7606188" y="9185020"/>
                  <a:pt x="7621300" y="9183324"/>
                </a:cubicBezTo>
                <a:cubicBezTo>
                  <a:pt x="7636411" y="9181628"/>
                  <a:pt x="7633776" y="9158153"/>
                  <a:pt x="7618665" y="9159880"/>
                </a:cubicBezTo>
                <a:close/>
                <a:moveTo>
                  <a:pt x="7669207" y="9164847"/>
                </a:moveTo>
                <a:cubicBezTo>
                  <a:pt x="7667845" y="9160970"/>
                  <a:pt x="7665241" y="9158698"/>
                  <a:pt x="7662061" y="9157577"/>
                </a:cubicBezTo>
                <a:cubicBezTo>
                  <a:pt x="7659941" y="9154033"/>
                  <a:pt x="7656186" y="9151520"/>
                  <a:pt x="7651855" y="9151822"/>
                </a:cubicBezTo>
                <a:cubicBezTo>
                  <a:pt x="7650432" y="9151913"/>
                  <a:pt x="7649009" y="9152307"/>
                  <a:pt x="7647706" y="9152852"/>
                </a:cubicBezTo>
                <a:cubicBezTo>
                  <a:pt x="7646586" y="9152671"/>
                  <a:pt x="7645435" y="9152579"/>
                  <a:pt x="7644194" y="9152731"/>
                </a:cubicBezTo>
                <a:cubicBezTo>
                  <a:pt x="7630930" y="9154215"/>
                  <a:pt x="7633655" y="9172207"/>
                  <a:pt x="7644708" y="9175327"/>
                </a:cubicBezTo>
                <a:cubicBezTo>
                  <a:pt x="7645072" y="9175751"/>
                  <a:pt x="7645375" y="9176206"/>
                  <a:pt x="7645829" y="9176600"/>
                </a:cubicBezTo>
                <a:cubicBezTo>
                  <a:pt x="7650251" y="9180567"/>
                  <a:pt x="7655823" y="9180537"/>
                  <a:pt x="7661304" y="9179599"/>
                </a:cubicBezTo>
                <a:cubicBezTo>
                  <a:pt x="7667390" y="9178477"/>
                  <a:pt x="7671116" y="9170359"/>
                  <a:pt x="7669207" y="9164847"/>
                </a:cubicBezTo>
                <a:close/>
                <a:moveTo>
                  <a:pt x="7671539" y="9088729"/>
                </a:moveTo>
                <a:cubicBezTo>
                  <a:pt x="7665362" y="9085336"/>
                  <a:pt x="7659456" y="9087456"/>
                  <a:pt x="7655308" y="9092636"/>
                </a:cubicBezTo>
                <a:lnTo>
                  <a:pt x="7650674" y="9098421"/>
                </a:lnTo>
                <a:cubicBezTo>
                  <a:pt x="7646798" y="9103267"/>
                  <a:pt x="7649493" y="9111840"/>
                  <a:pt x="7654580" y="9114657"/>
                </a:cubicBezTo>
                <a:cubicBezTo>
                  <a:pt x="7660759" y="9118049"/>
                  <a:pt x="7666664" y="9115928"/>
                  <a:pt x="7670813" y="9110749"/>
                </a:cubicBezTo>
                <a:cubicBezTo>
                  <a:pt x="7672357" y="9108811"/>
                  <a:pt x="7673901" y="9106872"/>
                  <a:pt x="7675446" y="9104964"/>
                </a:cubicBezTo>
                <a:cubicBezTo>
                  <a:pt x="7679322" y="9100117"/>
                  <a:pt x="7676627" y="9091545"/>
                  <a:pt x="7671539" y="9088729"/>
                </a:cubicBezTo>
                <a:close/>
                <a:moveTo>
                  <a:pt x="7680503" y="9035024"/>
                </a:moveTo>
                <a:lnTo>
                  <a:pt x="7685712" y="9034448"/>
                </a:lnTo>
                <a:cubicBezTo>
                  <a:pt x="7691163" y="9033812"/>
                  <a:pt x="7694645" y="9028239"/>
                  <a:pt x="7694797" y="9022999"/>
                </a:cubicBezTo>
                <a:cubicBezTo>
                  <a:pt x="7696978" y="9015730"/>
                  <a:pt x="7692556" y="9006249"/>
                  <a:pt x="7682714" y="9007339"/>
                </a:cubicBezTo>
                <a:cubicBezTo>
                  <a:pt x="7678747" y="9007793"/>
                  <a:pt x="7676082" y="9009762"/>
                  <a:pt x="7674446" y="9012367"/>
                </a:cubicBezTo>
                <a:cubicBezTo>
                  <a:pt x="7668844" y="9013852"/>
                  <a:pt x="7665331" y="9020515"/>
                  <a:pt x="7666482" y="9025907"/>
                </a:cubicBezTo>
                <a:cubicBezTo>
                  <a:pt x="7667936" y="9032692"/>
                  <a:pt x="7674143" y="9035751"/>
                  <a:pt x="7680503" y="9035024"/>
                </a:cubicBezTo>
                <a:close/>
                <a:moveTo>
                  <a:pt x="7695130" y="9115353"/>
                </a:moveTo>
                <a:cubicBezTo>
                  <a:pt x="7680261" y="9117019"/>
                  <a:pt x="7679686" y="9140645"/>
                  <a:pt x="7694737" y="9138949"/>
                </a:cubicBezTo>
                <a:cubicBezTo>
                  <a:pt x="7709636" y="9137283"/>
                  <a:pt x="7710211" y="9113657"/>
                  <a:pt x="7695130" y="9115353"/>
                </a:cubicBezTo>
                <a:close/>
                <a:moveTo>
                  <a:pt x="7737163" y="9068737"/>
                </a:moveTo>
                <a:cubicBezTo>
                  <a:pt x="7736891" y="9067343"/>
                  <a:pt x="7735831" y="9066617"/>
                  <a:pt x="7735164" y="9065526"/>
                </a:cubicBezTo>
                <a:cubicBezTo>
                  <a:pt x="7735649" y="9060740"/>
                  <a:pt x="7733408" y="9056106"/>
                  <a:pt x="7728835" y="9053744"/>
                </a:cubicBezTo>
                <a:cubicBezTo>
                  <a:pt x="7728533" y="9053562"/>
                  <a:pt x="7728502" y="9053562"/>
                  <a:pt x="7728320" y="9053471"/>
                </a:cubicBezTo>
                <a:cubicBezTo>
                  <a:pt x="7728229" y="9053410"/>
                  <a:pt x="7728199" y="9053380"/>
                  <a:pt x="7728139" y="9053320"/>
                </a:cubicBezTo>
                <a:cubicBezTo>
                  <a:pt x="7728139" y="9053320"/>
                  <a:pt x="7728139" y="9053320"/>
                  <a:pt x="7728139" y="9053320"/>
                </a:cubicBezTo>
                <a:cubicBezTo>
                  <a:pt x="7727897" y="9052623"/>
                  <a:pt x="7727684" y="9051926"/>
                  <a:pt x="7727533" y="9051199"/>
                </a:cubicBezTo>
                <a:cubicBezTo>
                  <a:pt x="7727018" y="9049079"/>
                  <a:pt x="7725595" y="9047534"/>
                  <a:pt x="7723869" y="9046262"/>
                </a:cubicBezTo>
                <a:cubicBezTo>
                  <a:pt x="7721901" y="9042142"/>
                  <a:pt x="7717933" y="9039264"/>
                  <a:pt x="7712907" y="9039447"/>
                </a:cubicBezTo>
                <a:cubicBezTo>
                  <a:pt x="7706880" y="9039689"/>
                  <a:pt x="7700854" y="9045353"/>
                  <a:pt x="7701580" y="9051714"/>
                </a:cubicBezTo>
                <a:lnTo>
                  <a:pt x="7702156" y="9056924"/>
                </a:lnTo>
                <a:cubicBezTo>
                  <a:pt x="7702671" y="9061619"/>
                  <a:pt x="7705487" y="9065708"/>
                  <a:pt x="7709636" y="9067404"/>
                </a:cubicBezTo>
                <a:cubicBezTo>
                  <a:pt x="7708818" y="9069494"/>
                  <a:pt x="7708363" y="9071705"/>
                  <a:pt x="7708757" y="9073795"/>
                </a:cubicBezTo>
                <a:cubicBezTo>
                  <a:pt x="7709060" y="9075371"/>
                  <a:pt x="7709666" y="9076703"/>
                  <a:pt x="7710453" y="9077914"/>
                </a:cubicBezTo>
                <a:cubicBezTo>
                  <a:pt x="7707303" y="9080065"/>
                  <a:pt x="7705275" y="9083610"/>
                  <a:pt x="7706304" y="9088607"/>
                </a:cubicBezTo>
                <a:cubicBezTo>
                  <a:pt x="7709393" y="9103267"/>
                  <a:pt x="7732499" y="9099815"/>
                  <a:pt x="7729411" y="9085033"/>
                </a:cubicBezTo>
                <a:cubicBezTo>
                  <a:pt x="7729199" y="9084003"/>
                  <a:pt x="7728684" y="9083276"/>
                  <a:pt x="7728290" y="9082428"/>
                </a:cubicBezTo>
                <a:cubicBezTo>
                  <a:pt x="7734316" y="9081277"/>
                  <a:pt x="7738253" y="9074462"/>
                  <a:pt x="7737163" y="9068737"/>
                </a:cubicBezTo>
                <a:close/>
                <a:moveTo>
                  <a:pt x="7751003" y="9011368"/>
                </a:moveTo>
                <a:cubicBezTo>
                  <a:pt x="7765236" y="9009762"/>
                  <a:pt x="7763752" y="8989044"/>
                  <a:pt x="7750882" y="8988105"/>
                </a:cubicBezTo>
                <a:cubicBezTo>
                  <a:pt x="7751093" y="8986560"/>
                  <a:pt x="7751003" y="8985016"/>
                  <a:pt x="7750548" y="8983562"/>
                </a:cubicBezTo>
                <a:cubicBezTo>
                  <a:pt x="7748489" y="8977231"/>
                  <a:pt x="7742584" y="8974081"/>
                  <a:pt x="7736163" y="8975413"/>
                </a:cubicBezTo>
                <a:lnTo>
                  <a:pt x="7731076" y="8976504"/>
                </a:lnTo>
                <a:cubicBezTo>
                  <a:pt x="7727109" y="8977322"/>
                  <a:pt x="7724171" y="8980926"/>
                  <a:pt x="7723082" y="8984864"/>
                </a:cubicBezTo>
                <a:lnTo>
                  <a:pt x="7722173" y="8976838"/>
                </a:lnTo>
                <a:cubicBezTo>
                  <a:pt x="7721840" y="8973930"/>
                  <a:pt x="7720386" y="8971173"/>
                  <a:pt x="7718327" y="8969143"/>
                </a:cubicBezTo>
                <a:cubicBezTo>
                  <a:pt x="7721870" y="8966720"/>
                  <a:pt x="7724050" y="8962965"/>
                  <a:pt x="7723718" y="8958542"/>
                </a:cubicBezTo>
                <a:cubicBezTo>
                  <a:pt x="7724868" y="8958724"/>
                  <a:pt x="7726019" y="8958936"/>
                  <a:pt x="7727200" y="8958664"/>
                </a:cubicBezTo>
                <a:lnTo>
                  <a:pt x="7732287" y="8957603"/>
                </a:lnTo>
                <a:cubicBezTo>
                  <a:pt x="7738466" y="8956301"/>
                  <a:pt x="7743190" y="8951030"/>
                  <a:pt x="7742281" y="8944427"/>
                </a:cubicBezTo>
                <a:cubicBezTo>
                  <a:pt x="7741494" y="8938520"/>
                  <a:pt x="7735316" y="8933099"/>
                  <a:pt x="7729138" y="8934401"/>
                </a:cubicBezTo>
                <a:lnTo>
                  <a:pt x="7724050" y="8935491"/>
                </a:lnTo>
                <a:cubicBezTo>
                  <a:pt x="7719478" y="8936461"/>
                  <a:pt x="7715723" y="8939611"/>
                  <a:pt x="7714451" y="8943851"/>
                </a:cubicBezTo>
                <a:cubicBezTo>
                  <a:pt x="7712331" y="8943246"/>
                  <a:pt x="7710120" y="8943004"/>
                  <a:pt x="7708061" y="8943609"/>
                </a:cubicBezTo>
                <a:cubicBezTo>
                  <a:pt x="7701611" y="8945487"/>
                  <a:pt x="7698824" y="8951908"/>
                  <a:pt x="7700126" y="8958118"/>
                </a:cubicBezTo>
                <a:lnTo>
                  <a:pt x="7701186" y="8963207"/>
                </a:lnTo>
                <a:cubicBezTo>
                  <a:pt x="7701580" y="8965145"/>
                  <a:pt x="7702731" y="8966690"/>
                  <a:pt x="7704124" y="8968023"/>
                </a:cubicBezTo>
                <a:cubicBezTo>
                  <a:pt x="7700641" y="8970295"/>
                  <a:pt x="7698128" y="8974051"/>
                  <a:pt x="7698643" y="8978503"/>
                </a:cubicBezTo>
                <a:lnTo>
                  <a:pt x="7699006" y="8981654"/>
                </a:lnTo>
                <a:cubicBezTo>
                  <a:pt x="7696584" y="8979896"/>
                  <a:pt x="7693586" y="8979018"/>
                  <a:pt x="7690466" y="8979715"/>
                </a:cubicBezTo>
                <a:cubicBezTo>
                  <a:pt x="7684470" y="8981047"/>
                  <a:pt x="7679625" y="8986833"/>
                  <a:pt x="7680957" y="8993255"/>
                </a:cubicBezTo>
                <a:lnTo>
                  <a:pt x="7682017" y="8998343"/>
                </a:lnTo>
                <a:cubicBezTo>
                  <a:pt x="7683289" y="9004310"/>
                  <a:pt x="7689255" y="9009247"/>
                  <a:pt x="7695554" y="9007824"/>
                </a:cubicBezTo>
                <a:cubicBezTo>
                  <a:pt x="7700490" y="9006734"/>
                  <a:pt x="7704427" y="9002583"/>
                  <a:pt x="7705002" y="8997616"/>
                </a:cubicBezTo>
                <a:cubicBezTo>
                  <a:pt x="7707122" y="8999191"/>
                  <a:pt x="7709606" y="9000191"/>
                  <a:pt x="7712422" y="8999857"/>
                </a:cubicBezTo>
                <a:cubicBezTo>
                  <a:pt x="7717358" y="8999282"/>
                  <a:pt x="7721749" y="8995647"/>
                  <a:pt x="7722960" y="8990892"/>
                </a:cubicBezTo>
                <a:cubicBezTo>
                  <a:pt x="7725020" y="8997222"/>
                  <a:pt x="7730924" y="9000372"/>
                  <a:pt x="7737345" y="8999039"/>
                </a:cubicBezTo>
                <a:lnTo>
                  <a:pt x="7738647" y="8998768"/>
                </a:lnTo>
                <a:cubicBezTo>
                  <a:pt x="7738223" y="9005340"/>
                  <a:pt x="7742524" y="9012307"/>
                  <a:pt x="7751003" y="9011368"/>
                </a:cubicBezTo>
                <a:close/>
                <a:moveTo>
                  <a:pt x="7767265" y="9049685"/>
                </a:moveTo>
                <a:lnTo>
                  <a:pt x="7766689" y="9044474"/>
                </a:lnTo>
                <a:cubicBezTo>
                  <a:pt x="7765993" y="9038326"/>
                  <a:pt x="7758967" y="9033570"/>
                  <a:pt x="7753001" y="9034903"/>
                </a:cubicBezTo>
                <a:cubicBezTo>
                  <a:pt x="7746430" y="9036357"/>
                  <a:pt x="7742705" y="9041991"/>
                  <a:pt x="7743432" y="9048564"/>
                </a:cubicBezTo>
                <a:lnTo>
                  <a:pt x="7744007" y="9053773"/>
                </a:lnTo>
                <a:cubicBezTo>
                  <a:pt x="7744704" y="9059922"/>
                  <a:pt x="7751729" y="9064678"/>
                  <a:pt x="7757665" y="9063345"/>
                </a:cubicBezTo>
                <a:cubicBezTo>
                  <a:pt x="7764267" y="9061891"/>
                  <a:pt x="7767992" y="9056257"/>
                  <a:pt x="7767265" y="9049685"/>
                </a:cubicBezTo>
                <a:close/>
                <a:moveTo>
                  <a:pt x="7841822" y="8961874"/>
                </a:moveTo>
                <a:cubicBezTo>
                  <a:pt x="7841640" y="8960875"/>
                  <a:pt x="7841125" y="8960087"/>
                  <a:pt x="7840732" y="8959269"/>
                </a:cubicBezTo>
                <a:cubicBezTo>
                  <a:pt x="7841459" y="8957361"/>
                  <a:pt x="7841882" y="8955271"/>
                  <a:pt x="7841640" y="8952999"/>
                </a:cubicBezTo>
                <a:lnTo>
                  <a:pt x="7841065" y="8947789"/>
                </a:lnTo>
                <a:cubicBezTo>
                  <a:pt x="7840368" y="8941640"/>
                  <a:pt x="7833222" y="8936976"/>
                  <a:pt x="7827316" y="8938338"/>
                </a:cubicBezTo>
                <a:cubicBezTo>
                  <a:pt x="7820715" y="8939884"/>
                  <a:pt x="7817111" y="8945517"/>
                  <a:pt x="7817868" y="8952090"/>
                </a:cubicBezTo>
                <a:lnTo>
                  <a:pt x="7818201" y="8955150"/>
                </a:lnTo>
                <a:cubicBezTo>
                  <a:pt x="7814627" y="8957845"/>
                  <a:pt x="7812629" y="8962844"/>
                  <a:pt x="7813477" y="8967145"/>
                </a:cubicBezTo>
                <a:cubicBezTo>
                  <a:pt x="7813749" y="8968538"/>
                  <a:pt x="7814355" y="8969659"/>
                  <a:pt x="7814991" y="8970749"/>
                </a:cubicBezTo>
                <a:cubicBezTo>
                  <a:pt x="7814325" y="8970779"/>
                  <a:pt x="7813749" y="8970355"/>
                  <a:pt x="7813053" y="8970507"/>
                </a:cubicBezTo>
                <a:lnTo>
                  <a:pt x="7807965" y="8971567"/>
                </a:lnTo>
                <a:cubicBezTo>
                  <a:pt x="7801969" y="8972839"/>
                  <a:pt x="7798032" y="8980351"/>
                  <a:pt x="7799940" y="8986045"/>
                </a:cubicBezTo>
                <a:cubicBezTo>
                  <a:pt x="7801000" y="8989196"/>
                  <a:pt x="7802969" y="8991497"/>
                  <a:pt x="7805482" y="8992891"/>
                </a:cubicBezTo>
                <a:cubicBezTo>
                  <a:pt x="7802817" y="8993042"/>
                  <a:pt x="7800304" y="8994254"/>
                  <a:pt x="7798214" y="8996465"/>
                </a:cubicBezTo>
                <a:lnTo>
                  <a:pt x="7798002" y="8994648"/>
                </a:lnTo>
                <a:cubicBezTo>
                  <a:pt x="7797609" y="8990982"/>
                  <a:pt x="7795247" y="8987863"/>
                  <a:pt x="7792218" y="8985863"/>
                </a:cubicBezTo>
                <a:cubicBezTo>
                  <a:pt x="7795398" y="8983562"/>
                  <a:pt x="7797488" y="8979836"/>
                  <a:pt x="7796428" y="8974777"/>
                </a:cubicBezTo>
                <a:cubicBezTo>
                  <a:pt x="7796155" y="8973505"/>
                  <a:pt x="7795579" y="8972566"/>
                  <a:pt x="7795065" y="8971597"/>
                </a:cubicBezTo>
                <a:cubicBezTo>
                  <a:pt x="7794611" y="8969719"/>
                  <a:pt x="7793793" y="8967932"/>
                  <a:pt x="7792218" y="8966388"/>
                </a:cubicBezTo>
                <a:cubicBezTo>
                  <a:pt x="7788099" y="8962268"/>
                  <a:pt x="7779529" y="8961420"/>
                  <a:pt x="7775532" y="8966417"/>
                </a:cubicBezTo>
                <a:lnTo>
                  <a:pt x="7770898" y="8972203"/>
                </a:lnTo>
                <a:cubicBezTo>
                  <a:pt x="7770324" y="8972929"/>
                  <a:pt x="7769959" y="8973778"/>
                  <a:pt x="7769506" y="8974566"/>
                </a:cubicBezTo>
                <a:cubicBezTo>
                  <a:pt x="7769566" y="8973657"/>
                  <a:pt x="7769748" y="8972748"/>
                  <a:pt x="7769657" y="8971749"/>
                </a:cubicBezTo>
                <a:lnTo>
                  <a:pt x="7769081" y="8966538"/>
                </a:lnTo>
                <a:cubicBezTo>
                  <a:pt x="7768385" y="8960390"/>
                  <a:pt x="7761238" y="8955725"/>
                  <a:pt x="7755333" y="8957088"/>
                </a:cubicBezTo>
                <a:cubicBezTo>
                  <a:pt x="7748731" y="8958633"/>
                  <a:pt x="7745128" y="8964237"/>
                  <a:pt x="7745885" y="8970839"/>
                </a:cubicBezTo>
                <a:lnTo>
                  <a:pt x="7746460" y="8976050"/>
                </a:lnTo>
                <a:cubicBezTo>
                  <a:pt x="7747156" y="8982198"/>
                  <a:pt x="7754303" y="8986863"/>
                  <a:pt x="7760209" y="8985500"/>
                </a:cubicBezTo>
                <a:cubicBezTo>
                  <a:pt x="7763479" y="8984743"/>
                  <a:pt x="7765993" y="8982986"/>
                  <a:pt x="7767628" y="8980593"/>
                </a:cubicBezTo>
                <a:cubicBezTo>
                  <a:pt x="7767537" y="8983531"/>
                  <a:pt x="7768536" y="8986470"/>
                  <a:pt x="7770959" y="8988892"/>
                </a:cubicBezTo>
                <a:cubicBezTo>
                  <a:pt x="7772080" y="8990014"/>
                  <a:pt x="7773564" y="8990861"/>
                  <a:pt x="7775169" y="8991437"/>
                </a:cubicBezTo>
                <a:cubicBezTo>
                  <a:pt x="7774563" y="8992982"/>
                  <a:pt x="7774260" y="8994678"/>
                  <a:pt x="7774472" y="8996495"/>
                </a:cubicBezTo>
                <a:lnTo>
                  <a:pt x="7775047" y="9001705"/>
                </a:lnTo>
                <a:cubicBezTo>
                  <a:pt x="7775290" y="9003886"/>
                  <a:pt x="7776320" y="9005855"/>
                  <a:pt x="7777591" y="9007612"/>
                </a:cubicBezTo>
                <a:cubicBezTo>
                  <a:pt x="7776016" y="9009975"/>
                  <a:pt x="7775199" y="9012822"/>
                  <a:pt x="7775865" y="9015759"/>
                </a:cubicBezTo>
                <a:cubicBezTo>
                  <a:pt x="7777198" y="9021787"/>
                  <a:pt x="7783012" y="9026574"/>
                  <a:pt x="7789401" y="9025241"/>
                </a:cubicBezTo>
                <a:lnTo>
                  <a:pt x="7794490" y="9024180"/>
                </a:lnTo>
                <a:cubicBezTo>
                  <a:pt x="7798608" y="9023302"/>
                  <a:pt x="7802182" y="9020183"/>
                  <a:pt x="7803574" y="9016245"/>
                </a:cubicBezTo>
                <a:lnTo>
                  <a:pt x="7805391" y="9017426"/>
                </a:lnTo>
                <a:cubicBezTo>
                  <a:pt x="7810661" y="9020879"/>
                  <a:pt x="7817535" y="9021061"/>
                  <a:pt x="7821835" y="9015790"/>
                </a:cubicBezTo>
                <a:cubicBezTo>
                  <a:pt x="7825499" y="9011337"/>
                  <a:pt x="7825530" y="9002796"/>
                  <a:pt x="7820200" y="8999343"/>
                </a:cubicBezTo>
                <a:lnTo>
                  <a:pt x="7814053" y="8995314"/>
                </a:lnTo>
                <a:cubicBezTo>
                  <a:pt x="7813265" y="8994799"/>
                  <a:pt x="7812417" y="8994557"/>
                  <a:pt x="7811569" y="8994194"/>
                </a:cubicBezTo>
                <a:cubicBezTo>
                  <a:pt x="7812507" y="8994194"/>
                  <a:pt x="7813417" y="8994254"/>
                  <a:pt x="7814355" y="8994073"/>
                </a:cubicBezTo>
                <a:lnTo>
                  <a:pt x="7819442" y="8992982"/>
                </a:lnTo>
                <a:cubicBezTo>
                  <a:pt x="7825438" y="8991710"/>
                  <a:pt x="7829375" y="8984228"/>
                  <a:pt x="7827468" y="8978534"/>
                </a:cubicBezTo>
                <a:cubicBezTo>
                  <a:pt x="7827134" y="8977534"/>
                  <a:pt x="7826196" y="8977170"/>
                  <a:pt x="7825681" y="8976322"/>
                </a:cubicBezTo>
                <a:cubicBezTo>
                  <a:pt x="7826226" y="8976322"/>
                  <a:pt x="7826771" y="8976473"/>
                  <a:pt x="7827316" y="8976383"/>
                </a:cubicBezTo>
                <a:lnTo>
                  <a:pt x="7832525" y="8975807"/>
                </a:lnTo>
                <a:cubicBezTo>
                  <a:pt x="7838915" y="8975080"/>
                  <a:pt x="7843003" y="8967750"/>
                  <a:pt x="7841822" y="8961874"/>
                </a:cubicBezTo>
                <a:close/>
                <a:moveTo>
                  <a:pt x="7844972" y="8887330"/>
                </a:moveTo>
                <a:cubicBezTo>
                  <a:pt x="7848938" y="8882363"/>
                  <a:pt x="7849665" y="8875426"/>
                  <a:pt x="7844790" y="8870641"/>
                </a:cubicBezTo>
                <a:cubicBezTo>
                  <a:pt x="7843336" y="8869248"/>
                  <a:pt x="7841367" y="8868399"/>
                  <a:pt x="7839278" y="8867884"/>
                </a:cubicBezTo>
                <a:cubicBezTo>
                  <a:pt x="7841125" y="8865097"/>
                  <a:pt x="7841974" y="8861614"/>
                  <a:pt x="7840974" y="8858464"/>
                </a:cubicBezTo>
                <a:cubicBezTo>
                  <a:pt x="7839005" y="8852163"/>
                  <a:pt x="7833101" y="8848801"/>
                  <a:pt x="7826680" y="8850165"/>
                </a:cubicBezTo>
                <a:lnTo>
                  <a:pt x="7821593" y="8851225"/>
                </a:lnTo>
                <a:cubicBezTo>
                  <a:pt x="7815597" y="8852497"/>
                  <a:pt x="7811478" y="8859706"/>
                  <a:pt x="7813295" y="8865522"/>
                </a:cubicBezTo>
                <a:cubicBezTo>
                  <a:pt x="7815052" y="8871156"/>
                  <a:pt x="7820018" y="8874245"/>
                  <a:pt x="7825651" y="8873882"/>
                </a:cubicBezTo>
                <a:lnTo>
                  <a:pt x="7823470" y="8876608"/>
                </a:lnTo>
                <a:cubicBezTo>
                  <a:pt x="7819928" y="8881030"/>
                  <a:pt x="7819231" y="8886937"/>
                  <a:pt x="7822501" y="8891571"/>
                </a:cubicBezTo>
                <a:cubicBezTo>
                  <a:pt x="7824318" y="8895660"/>
                  <a:pt x="7828225" y="8898689"/>
                  <a:pt x="7834009" y="8898023"/>
                </a:cubicBezTo>
                <a:cubicBezTo>
                  <a:pt x="7839975" y="8897356"/>
                  <a:pt x="7843063" y="8893297"/>
                  <a:pt x="7843821" y="8888694"/>
                </a:cubicBezTo>
                <a:lnTo>
                  <a:pt x="7844972" y="8887330"/>
                </a:lnTo>
                <a:close/>
                <a:moveTo>
                  <a:pt x="7857721" y="8913895"/>
                </a:moveTo>
                <a:cubicBezTo>
                  <a:pt x="7851694" y="8914137"/>
                  <a:pt x="7845728" y="8919831"/>
                  <a:pt x="7846455" y="8926192"/>
                </a:cubicBezTo>
                <a:lnTo>
                  <a:pt x="7847636" y="8936613"/>
                </a:lnTo>
                <a:cubicBezTo>
                  <a:pt x="7848333" y="8942943"/>
                  <a:pt x="7853269" y="8948183"/>
                  <a:pt x="7859931" y="8947880"/>
                </a:cubicBezTo>
                <a:cubicBezTo>
                  <a:pt x="7865958" y="8947638"/>
                  <a:pt x="7871923" y="8941943"/>
                  <a:pt x="7871197" y="8935583"/>
                </a:cubicBezTo>
                <a:lnTo>
                  <a:pt x="7870016" y="8925162"/>
                </a:lnTo>
                <a:cubicBezTo>
                  <a:pt x="7869288" y="8918863"/>
                  <a:pt x="7864383" y="8913622"/>
                  <a:pt x="7857721" y="8913895"/>
                </a:cubicBezTo>
                <a:close/>
                <a:moveTo>
                  <a:pt x="7873438" y="8849347"/>
                </a:moveTo>
                <a:lnTo>
                  <a:pt x="7867290" y="8845349"/>
                </a:lnTo>
                <a:cubicBezTo>
                  <a:pt x="7862021" y="8841895"/>
                  <a:pt x="7855026" y="8842017"/>
                  <a:pt x="7850877" y="8847257"/>
                </a:cubicBezTo>
                <a:cubicBezTo>
                  <a:pt x="7847242" y="8851861"/>
                  <a:pt x="7847485" y="8860221"/>
                  <a:pt x="7852815" y="8863674"/>
                </a:cubicBezTo>
                <a:cubicBezTo>
                  <a:pt x="7854874" y="8865007"/>
                  <a:pt x="7856903" y="8866340"/>
                  <a:pt x="7858963" y="8867673"/>
                </a:cubicBezTo>
                <a:cubicBezTo>
                  <a:pt x="7864262" y="8871125"/>
                  <a:pt x="7871227" y="8871004"/>
                  <a:pt x="7875376" y="8865734"/>
                </a:cubicBezTo>
                <a:cubicBezTo>
                  <a:pt x="7879010" y="8861160"/>
                  <a:pt x="7878737" y="8852800"/>
                  <a:pt x="7873438" y="8849347"/>
                </a:cubicBezTo>
                <a:close/>
                <a:moveTo>
                  <a:pt x="7889972" y="8788828"/>
                </a:moveTo>
                <a:lnTo>
                  <a:pt x="7888912" y="8783769"/>
                </a:lnTo>
                <a:cubicBezTo>
                  <a:pt x="7887641" y="8777772"/>
                  <a:pt x="7880009" y="8773925"/>
                  <a:pt x="7874376" y="8775894"/>
                </a:cubicBezTo>
                <a:cubicBezTo>
                  <a:pt x="7869288" y="8777650"/>
                  <a:pt x="7867199" y="8781982"/>
                  <a:pt x="7866927" y="8786829"/>
                </a:cubicBezTo>
                <a:cubicBezTo>
                  <a:pt x="7865988" y="8786677"/>
                  <a:pt x="7865109" y="8786404"/>
                  <a:pt x="7864141" y="8786525"/>
                </a:cubicBezTo>
                <a:cubicBezTo>
                  <a:pt x="7857963" y="8787282"/>
                  <a:pt x="7852573" y="8792644"/>
                  <a:pt x="7853299" y="8799217"/>
                </a:cubicBezTo>
                <a:lnTo>
                  <a:pt x="7853905" y="8804427"/>
                </a:lnTo>
                <a:cubicBezTo>
                  <a:pt x="7854390" y="8808637"/>
                  <a:pt x="7857175" y="8812545"/>
                  <a:pt x="7860991" y="8814301"/>
                </a:cubicBezTo>
                <a:lnTo>
                  <a:pt x="7859628" y="8816028"/>
                </a:lnTo>
                <a:cubicBezTo>
                  <a:pt x="7855661" y="8820995"/>
                  <a:pt x="7854813" y="8827872"/>
                  <a:pt x="7859659" y="8832717"/>
                </a:cubicBezTo>
                <a:cubicBezTo>
                  <a:pt x="7863778" y="8836837"/>
                  <a:pt x="7872347" y="8837685"/>
                  <a:pt x="7876344" y="8832688"/>
                </a:cubicBezTo>
                <a:lnTo>
                  <a:pt x="7880978" y="8826902"/>
                </a:lnTo>
                <a:cubicBezTo>
                  <a:pt x="7884946" y="8821935"/>
                  <a:pt x="7885793" y="8815059"/>
                  <a:pt x="7880948" y="8810213"/>
                </a:cubicBezTo>
                <a:cubicBezTo>
                  <a:pt x="7879797" y="8809062"/>
                  <a:pt x="7878343" y="8808244"/>
                  <a:pt x="7876709" y="8807638"/>
                </a:cubicBezTo>
                <a:cubicBezTo>
                  <a:pt x="7877193" y="8806426"/>
                  <a:pt x="7877253" y="8805093"/>
                  <a:pt x="7877253" y="8803730"/>
                </a:cubicBezTo>
                <a:cubicBezTo>
                  <a:pt x="7878919" y="8803973"/>
                  <a:pt x="7880585" y="8803942"/>
                  <a:pt x="7882098" y="8803428"/>
                </a:cubicBezTo>
                <a:cubicBezTo>
                  <a:pt x="7888488" y="8801155"/>
                  <a:pt x="7891335" y="8795249"/>
                  <a:pt x="7889972" y="8788828"/>
                </a:cubicBezTo>
                <a:close/>
                <a:moveTo>
                  <a:pt x="7898906" y="8764111"/>
                </a:moveTo>
                <a:cubicBezTo>
                  <a:pt x="7905477" y="8762627"/>
                  <a:pt x="7909202" y="8757023"/>
                  <a:pt x="7908475" y="8750420"/>
                </a:cubicBezTo>
                <a:lnTo>
                  <a:pt x="7907900" y="8745210"/>
                </a:lnTo>
                <a:cubicBezTo>
                  <a:pt x="7907203" y="8739061"/>
                  <a:pt x="7900178" y="8734306"/>
                  <a:pt x="7894212" y="8735639"/>
                </a:cubicBezTo>
                <a:cubicBezTo>
                  <a:pt x="7887641" y="8737093"/>
                  <a:pt x="7883915" y="8742727"/>
                  <a:pt x="7884643" y="8749299"/>
                </a:cubicBezTo>
                <a:lnTo>
                  <a:pt x="7885217" y="8754509"/>
                </a:lnTo>
                <a:cubicBezTo>
                  <a:pt x="7885914" y="8760688"/>
                  <a:pt x="7892940" y="8765444"/>
                  <a:pt x="7898906" y="8764111"/>
                </a:cubicBezTo>
                <a:close/>
                <a:moveTo>
                  <a:pt x="7903327" y="8811121"/>
                </a:moveTo>
                <a:cubicBezTo>
                  <a:pt x="7918408" y="8809425"/>
                  <a:pt x="7916015" y="8785950"/>
                  <a:pt x="7900904" y="8787647"/>
                </a:cubicBezTo>
                <a:cubicBezTo>
                  <a:pt x="7885824" y="8789343"/>
                  <a:pt x="7888186" y="8812817"/>
                  <a:pt x="7903327" y="8811121"/>
                </a:cubicBezTo>
                <a:close/>
                <a:moveTo>
                  <a:pt x="7933096" y="8849862"/>
                </a:moveTo>
                <a:lnTo>
                  <a:pt x="7932036" y="8844773"/>
                </a:lnTo>
                <a:cubicBezTo>
                  <a:pt x="7930734" y="8838594"/>
                  <a:pt x="7923071" y="8835322"/>
                  <a:pt x="7917440" y="8837018"/>
                </a:cubicBezTo>
                <a:cubicBezTo>
                  <a:pt x="7910958" y="8839018"/>
                  <a:pt x="7908384" y="8845440"/>
                  <a:pt x="7909687" y="8851619"/>
                </a:cubicBezTo>
                <a:lnTo>
                  <a:pt x="7910747" y="8856708"/>
                </a:lnTo>
                <a:cubicBezTo>
                  <a:pt x="7912049" y="8862886"/>
                  <a:pt x="7919710" y="8866158"/>
                  <a:pt x="7925343" y="8864432"/>
                </a:cubicBezTo>
                <a:cubicBezTo>
                  <a:pt x="7931854" y="8862492"/>
                  <a:pt x="7934398" y="8856072"/>
                  <a:pt x="7933096" y="8849862"/>
                </a:cubicBezTo>
                <a:close/>
                <a:moveTo>
                  <a:pt x="7953264" y="8820511"/>
                </a:moveTo>
                <a:lnTo>
                  <a:pt x="7952083" y="8810091"/>
                </a:lnTo>
                <a:cubicBezTo>
                  <a:pt x="7951417" y="8803973"/>
                  <a:pt x="7945996" y="8798399"/>
                  <a:pt x="7939486" y="8799156"/>
                </a:cubicBezTo>
                <a:cubicBezTo>
                  <a:pt x="7933338" y="8799853"/>
                  <a:pt x="7927796" y="8805184"/>
                  <a:pt x="7928553" y="8811757"/>
                </a:cubicBezTo>
                <a:lnTo>
                  <a:pt x="7929734" y="8822177"/>
                </a:lnTo>
                <a:cubicBezTo>
                  <a:pt x="7930431" y="8828295"/>
                  <a:pt x="7935821" y="8833869"/>
                  <a:pt x="7942332" y="8833111"/>
                </a:cubicBezTo>
                <a:cubicBezTo>
                  <a:pt x="7948449" y="8832445"/>
                  <a:pt x="7954021" y="8827084"/>
                  <a:pt x="7953264" y="8820511"/>
                </a:cubicBezTo>
                <a:close/>
                <a:moveTo>
                  <a:pt x="7986364" y="8674241"/>
                </a:moveTo>
                <a:lnTo>
                  <a:pt x="7985304" y="8669182"/>
                </a:lnTo>
                <a:cubicBezTo>
                  <a:pt x="7984002" y="8663003"/>
                  <a:pt x="7976522" y="8659581"/>
                  <a:pt x="7970798" y="8661247"/>
                </a:cubicBezTo>
                <a:cubicBezTo>
                  <a:pt x="7965014" y="8662943"/>
                  <a:pt x="7962350" y="8668274"/>
                  <a:pt x="7962773" y="8673847"/>
                </a:cubicBezTo>
                <a:cubicBezTo>
                  <a:pt x="7961622" y="8673666"/>
                  <a:pt x="7960472" y="8673453"/>
                  <a:pt x="7959291" y="8673726"/>
                </a:cubicBezTo>
                <a:lnTo>
                  <a:pt x="7954203" y="8674786"/>
                </a:lnTo>
                <a:cubicBezTo>
                  <a:pt x="7948025" y="8676088"/>
                  <a:pt x="7943301" y="8681359"/>
                  <a:pt x="7944210" y="8687962"/>
                </a:cubicBezTo>
                <a:cubicBezTo>
                  <a:pt x="7944996" y="8693869"/>
                  <a:pt x="7951144" y="8699290"/>
                  <a:pt x="7957383" y="8697988"/>
                </a:cubicBezTo>
                <a:lnTo>
                  <a:pt x="7962471" y="8696898"/>
                </a:lnTo>
                <a:cubicBezTo>
                  <a:pt x="7967043" y="8695928"/>
                  <a:pt x="7970798" y="8692778"/>
                  <a:pt x="7972070" y="8688538"/>
                </a:cubicBezTo>
                <a:cubicBezTo>
                  <a:pt x="7974190" y="8689143"/>
                  <a:pt x="7976431" y="8689386"/>
                  <a:pt x="7978460" y="8688780"/>
                </a:cubicBezTo>
                <a:cubicBezTo>
                  <a:pt x="7984880" y="8686871"/>
                  <a:pt x="7987666" y="8680420"/>
                  <a:pt x="7986364" y="8674241"/>
                </a:cubicBezTo>
                <a:close/>
                <a:moveTo>
                  <a:pt x="7981216" y="8762688"/>
                </a:moveTo>
                <a:cubicBezTo>
                  <a:pt x="7984304" y="8777378"/>
                  <a:pt x="8006350" y="8769533"/>
                  <a:pt x="8003292" y="8754994"/>
                </a:cubicBezTo>
                <a:cubicBezTo>
                  <a:pt x="8000204" y="8740303"/>
                  <a:pt x="7978157" y="8748179"/>
                  <a:pt x="7981216" y="8762688"/>
                </a:cubicBezTo>
                <a:close/>
                <a:moveTo>
                  <a:pt x="8005048" y="8779074"/>
                </a:moveTo>
                <a:cubicBezTo>
                  <a:pt x="7999810" y="8775591"/>
                  <a:pt x="7992299" y="8777014"/>
                  <a:pt x="7988847" y="8782315"/>
                </a:cubicBezTo>
                <a:cubicBezTo>
                  <a:pt x="7987515" y="8784375"/>
                  <a:pt x="7986182" y="8786404"/>
                  <a:pt x="7984849" y="8788464"/>
                </a:cubicBezTo>
                <a:cubicBezTo>
                  <a:pt x="7981398" y="8793765"/>
                  <a:pt x="7982821" y="8801155"/>
                  <a:pt x="7988090" y="8804669"/>
                </a:cubicBezTo>
                <a:cubicBezTo>
                  <a:pt x="7993329" y="8808153"/>
                  <a:pt x="8000839" y="8806699"/>
                  <a:pt x="8004291" y="8801398"/>
                </a:cubicBezTo>
                <a:lnTo>
                  <a:pt x="8008319" y="8795249"/>
                </a:lnTo>
                <a:cubicBezTo>
                  <a:pt x="8011741" y="8790009"/>
                  <a:pt x="8010318" y="8782618"/>
                  <a:pt x="8005048" y="8779074"/>
                </a:cubicBezTo>
                <a:close/>
                <a:moveTo>
                  <a:pt x="8018494" y="8722644"/>
                </a:moveTo>
                <a:cubicBezTo>
                  <a:pt x="8016435" y="8721312"/>
                  <a:pt x="8014406" y="8719979"/>
                  <a:pt x="8012347" y="8718646"/>
                </a:cubicBezTo>
                <a:cubicBezTo>
                  <a:pt x="8007199" y="8715314"/>
                  <a:pt x="7999023" y="8718767"/>
                  <a:pt x="7996720" y="8724068"/>
                </a:cubicBezTo>
                <a:cubicBezTo>
                  <a:pt x="7993935" y="8730489"/>
                  <a:pt x="7996630" y="8736092"/>
                  <a:pt x="8002111" y="8739697"/>
                </a:cubicBezTo>
                <a:lnTo>
                  <a:pt x="8008259" y="8743695"/>
                </a:lnTo>
                <a:cubicBezTo>
                  <a:pt x="8013406" y="8747058"/>
                  <a:pt x="8021583" y="8743605"/>
                  <a:pt x="8023885" y="8738304"/>
                </a:cubicBezTo>
                <a:cubicBezTo>
                  <a:pt x="8026671" y="8731852"/>
                  <a:pt x="8024006" y="8726249"/>
                  <a:pt x="8018494" y="8722644"/>
                </a:cubicBezTo>
                <a:close/>
                <a:moveTo>
                  <a:pt x="8048020" y="8740455"/>
                </a:moveTo>
                <a:cubicBezTo>
                  <a:pt x="8044932" y="8725734"/>
                  <a:pt x="8022764" y="8733245"/>
                  <a:pt x="8025823" y="8747815"/>
                </a:cubicBezTo>
                <a:cubicBezTo>
                  <a:pt x="8028942" y="8762536"/>
                  <a:pt x="8051079" y="8755024"/>
                  <a:pt x="8048020" y="8740455"/>
                </a:cubicBezTo>
                <a:close/>
                <a:moveTo>
                  <a:pt x="8067039" y="8675149"/>
                </a:moveTo>
                <a:cubicBezTo>
                  <a:pt x="8072762" y="8673422"/>
                  <a:pt x="8075487" y="8665820"/>
                  <a:pt x="8073671" y="8660580"/>
                </a:cubicBezTo>
                <a:cubicBezTo>
                  <a:pt x="8071399" y="8654007"/>
                  <a:pt x="8065009" y="8652068"/>
                  <a:pt x="8058802" y="8653371"/>
                </a:cubicBezTo>
                <a:lnTo>
                  <a:pt x="8053714" y="8654431"/>
                </a:lnTo>
                <a:cubicBezTo>
                  <a:pt x="8047536" y="8655734"/>
                  <a:pt x="8044628" y="8663882"/>
                  <a:pt x="8046506" y="8669303"/>
                </a:cubicBezTo>
                <a:cubicBezTo>
                  <a:pt x="8047930" y="8673422"/>
                  <a:pt x="8051018" y="8675543"/>
                  <a:pt x="8054622" y="8676361"/>
                </a:cubicBezTo>
                <a:cubicBezTo>
                  <a:pt x="8051352" y="8678633"/>
                  <a:pt x="8049201" y="8682419"/>
                  <a:pt x="8050261" y="8687538"/>
                </a:cubicBezTo>
                <a:cubicBezTo>
                  <a:pt x="8053380" y="8702259"/>
                  <a:pt x="8076275" y="8697685"/>
                  <a:pt x="8073185" y="8682964"/>
                </a:cubicBezTo>
                <a:cubicBezTo>
                  <a:pt x="8072307" y="8678935"/>
                  <a:pt x="8069915" y="8676482"/>
                  <a:pt x="8067039" y="8675149"/>
                </a:cubicBezTo>
                <a:close/>
                <a:moveTo>
                  <a:pt x="8104014" y="8703562"/>
                </a:moveTo>
                <a:cubicBezTo>
                  <a:pt x="8100895" y="8688840"/>
                  <a:pt x="8078001" y="8693444"/>
                  <a:pt x="8081090" y="8708165"/>
                </a:cubicBezTo>
                <a:cubicBezTo>
                  <a:pt x="8084178" y="8722887"/>
                  <a:pt x="8107133" y="8718282"/>
                  <a:pt x="8104014" y="8703562"/>
                </a:cubicBezTo>
                <a:close/>
                <a:moveTo>
                  <a:pt x="8108344" y="8623233"/>
                </a:moveTo>
                <a:cubicBezTo>
                  <a:pt x="8107891" y="8621294"/>
                  <a:pt x="8106891" y="8619598"/>
                  <a:pt x="8105650" y="8618113"/>
                </a:cubicBezTo>
                <a:cubicBezTo>
                  <a:pt x="8106224" y="8616417"/>
                  <a:pt x="8106528" y="8614630"/>
                  <a:pt x="8106103" y="8612722"/>
                </a:cubicBezTo>
                <a:cubicBezTo>
                  <a:pt x="8104832" y="8606755"/>
                  <a:pt x="8099078" y="8601787"/>
                  <a:pt x="8092658" y="8603120"/>
                </a:cubicBezTo>
                <a:lnTo>
                  <a:pt x="8087570" y="8604180"/>
                </a:lnTo>
                <a:cubicBezTo>
                  <a:pt x="8081605" y="8605452"/>
                  <a:pt x="8076608" y="8611268"/>
                  <a:pt x="8077971" y="8617629"/>
                </a:cubicBezTo>
                <a:cubicBezTo>
                  <a:pt x="8077971" y="8617629"/>
                  <a:pt x="8078001" y="8617660"/>
                  <a:pt x="8078001" y="8617689"/>
                </a:cubicBezTo>
                <a:cubicBezTo>
                  <a:pt x="8072762" y="8619567"/>
                  <a:pt x="8068795" y="8624959"/>
                  <a:pt x="8070097" y="8630684"/>
                </a:cubicBezTo>
                <a:cubicBezTo>
                  <a:pt x="8071489" y="8636741"/>
                  <a:pt x="8077304" y="8641407"/>
                  <a:pt x="8083694" y="8640074"/>
                </a:cubicBezTo>
                <a:lnTo>
                  <a:pt x="8098926" y="8636863"/>
                </a:lnTo>
                <a:cubicBezTo>
                  <a:pt x="8104953" y="8635591"/>
                  <a:pt x="8109798" y="8629472"/>
                  <a:pt x="8108344" y="8623233"/>
                </a:cubicBezTo>
                <a:close/>
                <a:moveTo>
                  <a:pt x="8191775" y="8475872"/>
                </a:moveTo>
                <a:cubicBezTo>
                  <a:pt x="8191048" y="8469026"/>
                  <a:pt x="8185960" y="8465179"/>
                  <a:pt x="8179389" y="8464937"/>
                </a:cubicBezTo>
                <a:lnTo>
                  <a:pt x="8174210" y="8464725"/>
                </a:lnTo>
                <a:cubicBezTo>
                  <a:pt x="8172787" y="8464664"/>
                  <a:pt x="8171455" y="8465058"/>
                  <a:pt x="8170153" y="8465664"/>
                </a:cubicBezTo>
                <a:cubicBezTo>
                  <a:pt x="8168669" y="8464301"/>
                  <a:pt x="8167367" y="8462726"/>
                  <a:pt x="8164974" y="8462180"/>
                </a:cubicBezTo>
                <a:cubicBezTo>
                  <a:pt x="8159584" y="8460970"/>
                  <a:pt x="8155738" y="8463241"/>
                  <a:pt x="8153618" y="8466785"/>
                </a:cubicBezTo>
                <a:cubicBezTo>
                  <a:pt x="8152437" y="8467119"/>
                  <a:pt x="8151498" y="8467906"/>
                  <a:pt x="8150468" y="8468542"/>
                </a:cubicBezTo>
                <a:cubicBezTo>
                  <a:pt x="8147076" y="8462303"/>
                  <a:pt x="8138749" y="8459879"/>
                  <a:pt x="8133480" y="8462908"/>
                </a:cubicBezTo>
                <a:cubicBezTo>
                  <a:pt x="8130542" y="8457092"/>
                  <a:pt x="8126363" y="8451640"/>
                  <a:pt x="8120882" y="8450701"/>
                </a:cubicBezTo>
                <a:cubicBezTo>
                  <a:pt x="8113099" y="8449369"/>
                  <a:pt x="8102560" y="8451307"/>
                  <a:pt x="8097170" y="8457456"/>
                </a:cubicBezTo>
                <a:cubicBezTo>
                  <a:pt x="8090810" y="8451640"/>
                  <a:pt x="8077637" y="8454003"/>
                  <a:pt x="8077183" y="8465271"/>
                </a:cubicBezTo>
                <a:cubicBezTo>
                  <a:pt x="8076820" y="8474570"/>
                  <a:pt x="8085602" y="8478416"/>
                  <a:pt x="8092506" y="8476478"/>
                </a:cubicBezTo>
                <a:cubicBezTo>
                  <a:pt x="8092506" y="8476629"/>
                  <a:pt x="8092506" y="8476811"/>
                  <a:pt x="8092506" y="8476962"/>
                </a:cubicBezTo>
                <a:cubicBezTo>
                  <a:pt x="8089145" y="8478962"/>
                  <a:pt x="8086904" y="8482506"/>
                  <a:pt x="8086752" y="8486807"/>
                </a:cubicBezTo>
                <a:lnTo>
                  <a:pt x="8086329" y="8497196"/>
                </a:lnTo>
                <a:cubicBezTo>
                  <a:pt x="8086147" y="8501679"/>
                  <a:pt x="8089235" y="8506041"/>
                  <a:pt x="8093293" y="8507919"/>
                </a:cubicBezTo>
                <a:cubicBezTo>
                  <a:pt x="8087479" y="8508433"/>
                  <a:pt x="8082452" y="8512553"/>
                  <a:pt x="8083997" y="8519884"/>
                </a:cubicBezTo>
                <a:cubicBezTo>
                  <a:pt x="8084209" y="8520913"/>
                  <a:pt x="8084785" y="8521610"/>
                  <a:pt x="8085208" y="8522458"/>
                </a:cubicBezTo>
                <a:cubicBezTo>
                  <a:pt x="8084481" y="8523003"/>
                  <a:pt x="8083725" y="8523397"/>
                  <a:pt x="8083089" y="8524154"/>
                </a:cubicBezTo>
                <a:cubicBezTo>
                  <a:pt x="8079424" y="8528607"/>
                  <a:pt x="8079363" y="8537148"/>
                  <a:pt x="8084693" y="8540602"/>
                </a:cubicBezTo>
                <a:lnTo>
                  <a:pt x="8090841" y="8544600"/>
                </a:lnTo>
                <a:cubicBezTo>
                  <a:pt x="8091507" y="8545054"/>
                  <a:pt x="8092294" y="8545266"/>
                  <a:pt x="8093021" y="8545600"/>
                </a:cubicBezTo>
                <a:cubicBezTo>
                  <a:pt x="8091386" y="8546387"/>
                  <a:pt x="8089660" y="8547144"/>
                  <a:pt x="8088509" y="8548749"/>
                </a:cubicBezTo>
                <a:cubicBezTo>
                  <a:pt x="8084966" y="8553808"/>
                  <a:pt x="8086056" y="8561562"/>
                  <a:pt x="8091355" y="8565046"/>
                </a:cubicBezTo>
                <a:lnTo>
                  <a:pt x="8097503" y="8569074"/>
                </a:lnTo>
                <a:cubicBezTo>
                  <a:pt x="8099047" y="8570074"/>
                  <a:pt x="8100864" y="8569892"/>
                  <a:pt x="8102621" y="8570164"/>
                </a:cubicBezTo>
                <a:cubicBezTo>
                  <a:pt x="8102833" y="8571831"/>
                  <a:pt x="8103347" y="8573466"/>
                  <a:pt x="8104286" y="8574920"/>
                </a:cubicBezTo>
                <a:cubicBezTo>
                  <a:pt x="8105861" y="8577373"/>
                  <a:pt x="8108254" y="8578918"/>
                  <a:pt x="8110889" y="8579736"/>
                </a:cubicBezTo>
                <a:cubicBezTo>
                  <a:pt x="8106558" y="8582099"/>
                  <a:pt x="8103347" y="8586703"/>
                  <a:pt x="8104620" y="8592822"/>
                </a:cubicBezTo>
                <a:cubicBezTo>
                  <a:pt x="8107709" y="8607512"/>
                  <a:pt x="8130118" y="8600788"/>
                  <a:pt x="8127029" y="8586127"/>
                </a:cubicBezTo>
                <a:cubicBezTo>
                  <a:pt x="8126181" y="8582038"/>
                  <a:pt x="8123759" y="8579767"/>
                  <a:pt x="8120882" y="8578676"/>
                </a:cubicBezTo>
                <a:cubicBezTo>
                  <a:pt x="8120943" y="8578645"/>
                  <a:pt x="8121003" y="8578645"/>
                  <a:pt x="8121064" y="8578616"/>
                </a:cubicBezTo>
                <a:lnTo>
                  <a:pt x="8127514" y="8574526"/>
                </a:lnTo>
                <a:cubicBezTo>
                  <a:pt x="8133056" y="8571013"/>
                  <a:pt x="8134721" y="8563229"/>
                  <a:pt x="8131208" y="8557746"/>
                </a:cubicBezTo>
                <a:cubicBezTo>
                  <a:pt x="8127665" y="8552172"/>
                  <a:pt x="8119973" y="8550537"/>
                  <a:pt x="8114431" y="8554050"/>
                </a:cubicBezTo>
                <a:lnTo>
                  <a:pt x="8114431" y="8554050"/>
                </a:lnTo>
                <a:cubicBezTo>
                  <a:pt x="8113614" y="8552445"/>
                  <a:pt x="8112524" y="8550960"/>
                  <a:pt x="8110949" y="8549931"/>
                </a:cubicBezTo>
                <a:lnTo>
                  <a:pt x="8106891" y="8547296"/>
                </a:lnTo>
                <a:cubicBezTo>
                  <a:pt x="8114431" y="8549749"/>
                  <a:pt x="8123789" y="8545690"/>
                  <a:pt x="8121760" y="8536058"/>
                </a:cubicBezTo>
                <a:cubicBezTo>
                  <a:pt x="8120034" y="8527849"/>
                  <a:pt x="8111918" y="8524942"/>
                  <a:pt x="8105679" y="8526517"/>
                </a:cubicBezTo>
                <a:lnTo>
                  <a:pt x="8105377" y="8526335"/>
                </a:lnTo>
                <a:cubicBezTo>
                  <a:pt x="8107163" y="8524336"/>
                  <a:pt x="8108102" y="8521519"/>
                  <a:pt x="8107315" y="8517854"/>
                </a:cubicBezTo>
                <a:cubicBezTo>
                  <a:pt x="8106255" y="8512856"/>
                  <a:pt x="8102803" y="8509949"/>
                  <a:pt x="8098866" y="8508646"/>
                </a:cubicBezTo>
                <a:cubicBezTo>
                  <a:pt x="8100471" y="8508464"/>
                  <a:pt x="8102016" y="8508131"/>
                  <a:pt x="8103347" y="8507434"/>
                </a:cubicBezTo>
                <a:cubicBezTo>
                  <a:pt x="8105922" y="8509736"/>
                  <a:pt x="8109041" y="8511432"/>
                  <a:pt x="8112827" y="8512281"/>
                </a:cubicBezTo>
                <a:cubicBezTo>
                  <a:pt x="8118762" y="8513614"/>
                  <a:pt x="8124243" y="8512039"/>
                  <a:pt x="8128664" y="8508858"/>
                </a:cubicBezTo>
                <a:cubicBezTo>
                  <a:pt x="8130118" y="8509705"/>
                  <a:pt x="8131783" y="8510251"/>
                  <a:pt x="8133631" y="8510312"/>
                </a:cubicBezTo>
                <a:lnTo>
                  <a:pt x="8138810" y="8510523"/>
                </a:lnTo>
                <a:cubicBezTo>
                  <a:pt x="8140233" y="8510584"/>
                  <a:pt x="8141656" y="8510342"/>
                  <a:pt x="8143018" y="8509888"/>
                </a:cubicBezTo>
                <a:cubicBezTo>
                  <a:pt x="8139385" y="8512281"/>
                  <a:pt x="8137053" y="8517066"/>
                  <a:pt x="8137447" y="8521125"/>
                </a:cubicBezTo>
                <a:cubicBezTo>
                  <a:pt x="8138082" y="8528092"/>
                  <a:pt x="8143836" y="8531424"/>
                  <a:pt x="8150166" y="8531666"/>
                </a:cubicBezTo>
                <a:lnTo>
                  <a:pt x="8155344" y="8531878"/>
                </a:lnTo>
                <a:cubicBezTo>
                  <a:pt x="8155647" y="8531878"/>
                  <a:pt x="8155889" y="8531696"/>
                  <a:pt x="8156162" y="8531666"/>
                </a:cubicBezTo>
                <a:cubicBezTo>
                  <a:pt x="8154981" y="8533817"/>
                  <a:pt x="8153679" y="8535907"/>
                  <a:pt x="8153072" y="8538330"/>
                </a:cubicBezTo>
                <a:cubicBezTo>
                  <a:pt x="8152195" y="8541722"/>
                  <a:pt x="8153285" y="8545327"/>
                  <a:pt x="8155375" y="8548174"/>
                </a:cubicBezTo>
                <a:cubicBezTo>
                  <a:pt x="8153558" y="8548023"/>
                  <a:pt x="8151680" y="8548053"/>
                  <a:pt x="8149772" y="8548568"/>
                </a:cubicBezTo>
                <a:cubicBezTo>
                  <a:pt x="8143897" y="8550174"/>
                  <a:pt x="8139021" y="8555868"/>
                  <a:pt x="8140596" y="8562319"/>
                </a:cubicBezTo>
                <a:cubicBezTo>
                  <a:pt x="8141626" y="8566499"/>
                  <a:pt x="8145017" y="8570256"/>
                  <a:pt x="8149227" y="8571437"/>
                </a:cubicBezTo>
                <a:cubicBezTo>
                  <a:pt x="8151952" y="8574617"/>
                  <a:pt x="8156435" y="8576495"/>
                  <a:pt x="8160522" y="8575496"/>
                </a:cubicBezTo>
                <a:cubicBezTo>
                  <a:pt x="8162431" y="8575011"/>
                  <a:pt x="8164005" y="8574102"/>
                  <a:pt x="8165398" y="8572982"/>
                </a:cubicBezTo>
                <a:cubicBezTo>
                  <a:pt x="8169789" y="8574163"/>
                  <a:pt x="8174483" y="8573072"/>
                  <a:pt x="8177602" y="8569134"/>
                </a:cubicBezTo>
                <a:cubicBezTo>
                  <a:pt x="8181237" y="8564501"/>
                  <a:pt x="8180933" y="8556171"/>
                  <a:pt x="8175634" y="8552718"/>
                </a:cubicBezTo>
                <a:lnTo>
                  <a:pt x="8172151" y="8550445"/>
                </a:lnTo>
                <a:cubicBezTo>
                  <a:pt x="8174332" y="8548810"/>
                  <a:pt x="8176058" y="8546538"/>
                  <a:pt x="8176815" y="8543600"/>
                </a:cubicBezTo>
                <a:cubicBezTo>
                  <a:pt x="8176845" y="8543418"/>
                  <a:pt x="8176875" y="8543297"/>
                  <a:pt x="8176936" y="8543146"/>
                </a:cubicBezTo>
                <a:cubicBezTo>
                  <a:pt x="8176966" y="8543086"/>
                  <a:pt x="8176966" y="8543055"/>
                  <a:pt x="8176996" y="8543025"/>
                </a:cubicBezTo>
                <a:cubicBezTo>
                  <a:pt x="8177057" y="8542964"/>
                  <a:pt x="8177027" y="8542994"/>
                  <a:pt x="8177118" y="8542934"/>
                </a:cubicBezTo>
                <a:cubicBezTo>
                  <a:pt x="8177784" y="8542479"/>
                  <a:pt x="8178481" y="8542116"/>
                  <a:pt x="8179238" y="8541783"/>
                </a:cubicBezTo>
                <a:cubicBezTo>
                  <a:pt x="8185113" y="8538845"/>
                  <a:pt x="8186052" y="8530000"/>
                  <a:pt x="8182750" y="8524972"/>
                </a:cubicBezTo>
                <a:cubicBezTo>
                  <a:pt x="8178813" y="8518945"/>
                  <a:pt x="8171818" y="8518520"/>
                  <a:pt x="8165943" y="8521458"/>
                </a:cubicBezTo>
                <a:cubicBezTo>
                  <a:pt x="8165792" y="8521519"/>
                  <a:pt x="8165731" y="8521671"/>
                  <a:pt x="8165580" y="8521761"/>
                </a:cubicBezTo>
                <a:cubicBezTo>
                  <a:pt x="8165731" y="8520883"/>
                  <a:pt x="8165974" y="8520005"/>
                  <a:pt x="8165882" y="8519156"/>
                </a:cubicBezTo>
                <a:cubicBezTo>
                  <a:pt x="8165247" y="8512189"/>
                  <a:pt x="8159493" y="8508858"/>
                  <a:pt x="8153164" y="8508616"/>
                </a:cubicBezTo>
                <a:lnTo>
                  <a:pt x="8147985" y="8508403"/>
                </a:lnTo>
                <a:cubicBezTo>
                  <a:pt x="8147198" y="8508373"/>
                  <a:pt x="8146441" y="8508464"/>
                  <a:pt x="8145714" y="8508646"/>
                </a:cubicBezTo>
                <a:cubicBezTo>
                  <a:pt x="8148864" y="8506707"/>
                  <a:pt x="8151135" y="8503435"/>
                  <a:pt x="8151196" y="8499559"/>
                </a:cubicBezTo>
                <a:cubicBezTo>
                  <a:pt x="8151226" y="8497559"/>
                  <a:pt x="8150620" y="8495682"/>
                  <a:pt x="8149802" y="8493955"/>
                </a:cubicBezTo>
                <a:cubicBezTo>
                  <a:pt x="8150681" y="8494470"/>
                  <a:pt x="8151528" y="8495046"/>
                  <a:pt x="8152588" y="8495288"/>
                </a:cubicBezTo>
                <a:cubicBezTo>
                  <a:pt x="8154647" y="8495742"/>
                  <a:pt x="8156767" y="8495621"/>
                  <a:pt x="8158797" y="8495106"/>
                </a:cubicBezTo>
                <a:cubicBezTo>
                  <a:pt x="8159644" y="8499013"/>
                  <a:pt x="8162097" y="8502376"/>
                  <a:pt x="8166428" y="8503860"/>
                </a:cubicBezTo>
                <a:cubicBezTo>
                  <a:pt x="8172121" y="8505798"/>
                  <a:pt x="8180419" y="8502739"/>
                  <a:pt x="8181872" y="8496287"/>
                </a:cubicBezTo>
                <a:lnTo>
                  <a:pt x="8183054" y="8491017"/>
                </a:lnTo>
                <a:cubicBezTo>
                  <a:pt x="8183296" y="8489896"/>
                  <a:pt x="8182781" y="8488897"/>
                  <a:pt x="8182781" y="8487776"/>
                </a:cubicBezTo>
                <a:cubicBezTo>
                  <a:pt x="8188020" y="8486716"/>
                  <a:pt x="8192320" y="8481052"/>
                  <a:pt x="8191775" y="8475872"/>
                </a:cubicBezTo>
                <a:close/>
                <a:moveTo>
                  <a:pt x="8204857" y="8409779"/>
                </a:moveTo>
                <a:cubicBezTo>
                  <a:pt x="8205100" y="8403661"/>
                  <a:pt x="8199709" y="8397693"/>
                  <a:pt x="8193471" y="8397814"/>
                </a:cubicBezTo>
                <a:cubicBezTo>
                  <a:pt x="8187051" y="8397936"/>
                  <a:pt x="8181751" y="8402661"/>
                  <a:pt x="8181509" y="8409204"/>
                </a:cubicBezTo>
                <a:lnTo>
                  <a:pt x="8181297" y="8414384"/>
                </a:lnTo>
                <a:cubicBezTo>
                  <a:pt x="8181055" y="8420502"/>
                  <a:pt x="8186445" y="8426469"/>
                  <a:pt x="8192683" y="8426348"/>
                </a:cubicBezTo>
                <a:cubicBezTo>
                  <a:pt x="8199104" y="8426227"/>
                  <a:pt x="8204403" y="8421471"/>
                  <a:pt x="8204645" y="8414959"/>
                </a:cubicBezTo>
                <a:lnTo>
                  <a:pt x="8204857" y="8409779"/>
                </a:lnTo>
                <a:close/>
                <a:moveTo>
                  <a:pt x="8270996" y="8419654"/>
                </a:moveTo>
                <a:cubicBezTo>
                  <a:pt x="8272388" y="8413445"/>
                  <a:pt x="8266484" y="8406599"/>
                  <a:pt x="8260396" y="8406145"/>
                </a:cubicBezTo>
                <a:cubicBezTo>
                  <a:pt x="8255672" y="8405781"/>
                  <a:pt x="8252069" y="8407780"/>
                  <a:pt x="8249646" y="8411021"/>
                </a:cubicBezTo>
                <a:cubicBezTo>
                  <a:pt x="8247829" y="8407720"/>
                  <a:pt x="8244771" y="8405085"/>
                  <a:pt x="8240895" y="8404933"/>
                </a:cubicBezTo>
                <a:lnTo>
                  <a:pt x="8235716" y="8404721"/>
                </a:lnTo>
                <a:cubicBezTo>
                  <a:pt x="8229417" y="8404478"/>
                  <a:pt x="8223572" y="8408537"/>
                  <a:pt x="8222876" y="8415110"/>
                </a:cubicBezTo>
                <a:cubicBezTo>
                  <a:pt x="8222240" y="8421077"/>
                  <a:pt x="8226934" y="8427711"/>
                  <a:pt x="8233293" y="8427954"/>
                </a:cubicBezTo>
                <a:lnTo>
                  <a:pt x="8238471" y="8428165"/>
                </a:lnTo>
                <a:cubicBezTo>
                  <a:pt x="8241197" y="8428256"/>
                  <a:pt x="8243741" y="8427439"/>
                  <a:pt x="8245921" y="8426075"/>
                </a:cubicBezTo>
                <a:cubicBezTo>
                  <a:pt x="8247042" y="8430891"/>
                  <a:pt x="8251584" y="8435162"/>
                  <a:pt x="8256338" y="8435526"/>
                </a:cubicBezTo>
                <a:cubicBezTo>
                  <a:pt x="8263455" y="8436071"/>
                  <a:pt x="8268361" y="8431588"/>
                  <a:pt x="8269845" y="8424924"/>
                </a:cubicBezTo>
                <a:lnTo>
                  <a:pt x="8270996" y="8419654"/>
                </a:lnTo>
                <a:close/>
                <a:moveTo>
                  <a:pt x="8304943" y="8352138"/>
                </a:moveTo>
                <a:cubicBezTo>
                  <a:pt x="8301552" y="8344838"/>
                  <a:pt x="8298947" y="8335932"/>
                  <a:pt x="8292375" y="8330784"/>
                </a:cubicBezTo>
                <a:cubicBezTo>
                  <a:pt x="8291498" y="8330087"/>
                  <a:pt x="8290589" y="8329541"/>
                  <a:pt x="8289681" y="8329026"/>
                </a:cubicBezTo>
                <a:lnTo>
                  <a:pt x="8287349" y="8326513"/>
                </a:lnTo>
                <a:cubicBezTo>
                  <a:pt x="8283078" y="8321878"/>
                  <a:pt x="8274993" y="8322545"/>
                  <a:pt x="8270844" y="8326907"/>
                </a:cubicBezTo>
                <a:cubicBezTo>
                  <a:pt x="8270511" y="8327239"/>
                  <a:pt x="8270269" y="8327633"/>
                  <a:pt x="8269966" y="8327997"/>
                </a:cubicBezTo>
                <a:cubicBezTo>
                  <a:pt x="8268330" y="8328511"/>
                  <a:pt x="8266696" y="8329057"/>
                  <a:pt x="8265121" y="8329693"/>
                </a:cubicBezTo>
                <a:cubicBezTo>
                  <a:pt x="8263122" y="8330511"/>
                  <a:pt x="8261396" y="8332025"/>
                  <a:pt x="8260064" y="8333813"/>
                </a:cubicBezTo>
                <a:cubicBezTo>
                  <a:pt x="8258519" y="8334145"/>
                  <a:pt x="8257095" y="8334691"/>
                  <a:pt x="8256066" y="8335661"/>
                </a:cubicBezTo>
                <a:cubicBezTo>
                  <a:pt x="8252523" y="8338901"/>
                  <a:pt x="8249524" y="8341991"/>
                  <a:pt x="8248162" y="8346747"/>
                </a:cubicBezTo>
                <a:cubicBezTo>
                  <a:pt x="8247526" y="8348866"/>
                  <a:pt x="8247314" y="8350441"/>
                  <a:pt x="8247435" y="8352744"/>
                </a:cubicBezTo>
                <a:cubicBezTo>
                  <a:pt x="8247557" y="8355622"/>
                  <a:pt x="8246042" y="8356439"/>
                  <a:pt x="8248465" y="8352713"/>
                </a:cubicBezTo>
                <a:cubicBezTo>
                  <a:pt x="8245013" y="8357984"/>
                  <a:pt x="8244861" y="8364860"/>
                  <a:pt x="8250100" y="8369161"/>
                </a:cubicBezTo>
                <a:cubicBezTo>
                  <a:pt x="8251948" y="8370675"/>
                  <a:pt x="8254491" y="8371281"/>
                  <a:pt x="8257095" y="8371402"/>
                </a:cubicBezTo>
                <a:cubicBezTo>
                  <a:pt x="8259246" y="8373765"/>
                  <a:pt x="8262092" y="8375279"/>
                  <a:pt x="8265151" y="8375400"/>
                </a:cubicBezTo>
                <a:cubicBezTo>
                  <a:pt x="8266574" y="8376854"/>
                  <a:pt x="8268149" y="8378187"/>
                  <a:pt x="8269542" y="8379671"/>
                </a:cubicBezTo>
                <a:cubicBezTo>
                  <a:pt x="8275114" y="8385487"/>
                  <a:pt x="8283260" y="8382004"/>
                  <a:pt x="8286804" y="8376067"/>
                </a:cubicBezTo>
                <a:cubicBezTo>
                  <a:pt x="8288590" y="8373614"/>
                  <a:pt x="8289347" y="8370463"/>
                  <a:pt x="8288348" y="8367040"/>
                </a:cubicBezTo>
                <a:cubicBezTo>
                  <a:pt x="8288317" y="8366737"/>
                  <a:pt x="8288288" y="8366435"/>
                  <a:pt x="8288257" y="8366132"/>
                </a:cubicBezTo>
                <a:cubicBezTo>
                  <a:pt x="8296888" y="8370675"/>
                  <a:pt x="8310061" y="8363133"/>
                  <a:pt x="8304943" y="8352138"/>
                </a:cubicBezTo>
                <a:close/>
                <a:moveTo>
                  <a:pt x="8330139" y="8295829"/>
                </a:moveTo>
                <a:cubicBezTo>
                  <a:pt x="8328353" y="8290922"/>
                  <a:pt x="8324506" y="8289195"/>
                  <a:pt x="8319964" y="8287650"/>
                </a:cubicBezTo>
                <a:cubicBezTo>
                  <a:pt x="8323537" y="8288862"/>
                  <a:pt x="8319630" y="8287439"/>
                  <a:pt x="8318934" y="8287105"/>
                </a:cubicBezTo>
                <a:cubicBezTo>
                  <a:pt x="8318026" y="8286711"/>
                  <a:pt x="8317177" y="8286196"/>
                  <a:pt x="8316299" y="8285803"/>
                </a:cubicBezTo>
                <a:cubicBezTo>
                  <a:pt x="8316148" y="8285712"/>
                  <a:pt x="8316088" y="8285681"/>
                  <a:pt x="8315966" y="8285621"/>
                </a:cubicBezTo>
                <a:cubicBezTo>
                  <a:pt x="8315724" y="8285439"/>
                  <a:pt x="8315451" y="8285228"/>
                  <a:pt x="8315209" y="8285015"/>
                </a:cubicBezTo>
                <a:cubicBezTo>
                  <a:pt x="8312817" y="8279411"/>
                  <a:pt x="8305852" y="8276564"/>
                  <a:pt x="8300188" y="8278594"/>
                </a:cubicBezTo>
                <a:cubicBezTo>
                  <a:pt x="8293769" y="8280896"/>
                  <a:pt x="8290922" y="8287863"/>
                  <a:pt x="8292860" y="8294133"/>
                </a:cubicBezTo>
                <a:cubicBezTo>
                  <a:pt x="8293072" y="8294799"/>
                  <a:pt x="8293436" y="8295344"/>
                  <a:pt x="8293708" y="8295950"/>
                </a:cubicBezTo>
                <a:cubicBezTo>
                  <a:pt x="8290649" y="8298252"/>
                  <a:pt x="8288621" y="8301948"/>
                  <a:pt x="8288651" y="8305673"/>
                </a:cubicBezTo>
                <a:cubicBezTo>
                  <a:pt x="8288288" y="8304825"/>
                  <a:pt x="8287561" y="8304189"/>
                  <a:pt x="8286925" y="8303462"/>
                </a:cubicBezTo>
                <a:cubicBezTo>
                  <a:pt x="8286925" y="8303310"/>
                  <a:pt x="8287015" y="8303159"/>
                  <a:pt x="8286985" y="8302977"/>
                </a:cubicBezTo>
                <a:cubicBezTo>
                  <a:pt x="8286107" y="8296859"/>
                  <a:pt x="8283775" y="8291012"/>
                  <a:pt x="8277991" y="8287954"/>
                </a:cubicBezTo>
                <a:cubicBezTo>
                  <a:pt x="8272903" y="8285258"/>
                  <a:pt x="8267543" y="8285530"/>
                  <a:pt x="8262123" y="8286772"/>
                </a:cubicBezTo>
                <a:cubicBezTo>
                  <a:pt x="8262244" y="8286409"/>
                  <a:pt x="8262455" y="8286075"/>
                  <a:pt x="8262547" y="8285712"/>
                </a:cubicBezTo>
                <a:cubicBezTo>
                  <a:pt x="8262820" y="8284592"/>
                  <a:pt x="8262941" y="8283501"/>
                  <a:pt x="8263031" y="8282410"/>
                </a:cubicBezTo>
                <a:lnTo>
                  <a:pt x="8264394" y="8279139"/>
                </a:lnTo>
                <a:cubicBezTo>
                  <a:pt x="8266938" y="8273081"/>
                  <a:pt x="8262820" y="8265751"/>
                  <a:pt x="8256884" y="8263691"/>
                </a:cubicBezTo>
                <a:cubicBezTo>
                  <a:pt x="8256399" y="8263540"/>
                  <a:pt x="8255945" y="8263479"/>
                  <a:pt x="8255460" y="8263358"/>
                </a:cubicBezTo>
                <a:cubicBezTo>
                  <a:pt x="8254279" y="8262026"/>
                  <a:pt x="8253068" y="8260722"/>
                  <a:pt x="8251766" y="8259511"/>
                </a:cubicBezTo>
                <a:cubicBezTo>
                  <a:pt x="8250131" y="8257967"/>
                  <a:pt x="8247951" y="8256997"/>
                  <a:pt x="8245679" y="8256482"/>
                </a:cubicBezTo>
                <a:cubicBezTo>
                  <a:pt x="8244710" y="8255180"/>
                  <a:pt x="8243559" y="8254059"/>
                  <a:pt x="8242226" y="8253514"/>
                </a:cubicBezTo>
                <a:cubicBezTo>
                  <a:pt x="8237593" y="8251576"/>
                  <a:pt x="8233414" y="8250061"/>
                  <a:pt x="8228327" y="8250818"/>
                </a:cubicBezTo>
                <a:cubicBezTo>
                  <a:pt x="8226086" y="8251151"/>
                  <a:pt x="8224541" y="8251636"/>
                  <a:pt x="8222452" y="8252696"/>
                </a:cubicBezTo>
                <a:cubicBezTo>
                  <a:pt x="8229417" y="8247335"/>
                  <a:pt x="8228751" y="8232977"/>
                  <a:pt x="8217243" y="8230372"/>
                </a:cubicBezTo>
                <a:cubicBezTo>
                  <a:pt x="8216001" y="8230100"/>
                  <a:pt x="8215002" y="8230251"/>
                  <a:pt x="8213912" y="8230311"/>
                </a:cubicBezTo>
                <a:cubicBezTo>
                  <a:pt x="8217455" y="8221557"/>
                  <a:pt x="8210581" y="8209412"/>
                  <a:pt x="8199618" y="8213894"/>
                </a:cubicBezTo>
                <a:cubicBezTo>
                  <a:pt x="8186052" y="8219467"/>
                  <a:pt x="8191926" y="8239974"/>
                  <a:pt x="8204706" y="8237460"/>
                </a:cubicBezTo>
                <a:cubicBezTo>
                  <a:pt x="8202828" y="8242972"/>
                  <a:pt x="8204585" y="8249757"/>
                  <a:pt x="8210460" y="8252908"/>
                </a:cubicBezTo>
                <a:lnTo>
                  <a:pt x="8199649" y="8252484"/>
                </a:lnTo>
                <a:cubicBezTo>
                  <a:pt x="8193561" y="8252241"/>
                  <a:pt x="8187354" y="8256967"/>
                  <a:pt x="8187233" y="8263388"/>
                </a:cubicBezTo>
                <a:cubicBezTo>
                  <a:pt x="8187112" y="8269598"/>
                  <a:pt x="8191593" y="8275535"/>
                  <a:pt x="8198134" y="8275807"/>
                </a:cubicBezTo>
                <a:lnTo>
                  <a:pt x="8209309" y="8276261"/>
                </a:lnTo>
                <a:cubicBezTo>
                  <a:pt x="8209279" y="8276595"/>
                  <a:pt x="8209158" y="8276867"/>
                  <a:pt x="8209127" y="8277200"/>
                </a:cubicBezTo>
                <a:cubicBezTo>
                  <a:pt x="8209006" y="8277776"/>
                  <a:pt x="8208885" y="8278322"/>
                  <a:pt x="8208733" y="8278867"/>
                </a:cubicBezTo>
                <a:cubicBezTo>
                  <a:pt x="8207885" y="8280957"/>
                  <a:pt x="8207310" y="8283198"/>
                  <a:pt x="8206462" y="8285288"/>
                </a:cubicBezTo>
                <a:cubicBezTo>
                  <a:pt x="8204009" y="8291467"/>
                  <a:pt x="8207825" y="8296496"/>
                  <a:pt x="8213034" y="8298767"/>
                </a:cubicBezTo>
                <a:cubicBezTo>
                  <a:pt x="8212670" y="8301766"/>
                  <a:pt x="8213276" y="8304704"/>
                  <a:pt x="8215033" y="8307127"/>
                </a:cubicBezTo>
                <a:cubicBezTo>
                  <a:pt x="8211399" y="8308218"/>
                  <a:pt x="8208279" y="8310823"/>
                  <a:pt x="8206734" y="8314548"/>
                </a:cubicBezTo>
                <a:cubicBezTo>
                  <a:pt x="8205766" y="8316880"/>
                  <a:pt x="8204766" y="8319243"/>
                  <a:pt x="8203797" y="8321575"/>
                </a:cubicBezTo>
                <a:cubicBezTo>
                  <a:pt x="8203676" y="8321878"/>
                  <a:pt x="8203736" y="8322212"/>
                  <a:pt x="8203646" y="8322545"/>
                </a:cubicBezTo>
                <a:cubicBezTo>
                  <a:pt x="8198952" y="8323363"/>
                  <a:pt x="8195742" y="8326997"/>
                  <a:pt x="8194561" y="8331237"/>
                </a:cubicBezTo>
                <a:cubicBezTo>
                  <a:pt x="8192956" y="8330693"/>
                  <a:pt x="8191320" y="8330541"/>
                  <a:pt x="8189624" y="8330632"/>
                </a:cubicBezTo>
                <a:cubicBezTo>
                  <a:pt x="8188201" y="8329512"/>
                  <a:pt x="8186566" y="8328572"/>
                  <a:pt x="8184598" y="8328118"/>
                </a:cubicBezTo>
                <a:lnTo>
                  <a:pt x="8174059" y="8325755"/>
                </a:lnTo>
                <a:cubicBezTo>
                  <a:pt x="8167851" y="8324362"/>
                  <a:pt x="8160764" y="8329087"/>
                  <a:pt x="8159856" y="8335448"/>
                </a:cubicBezTo>
                <a:cubicBezTo>
                  <a:pt x="8159554" y="8337478"/>
                  <a:pt x="8159796" y="8339447"/>
                  <a:pt x="8160341" y="8341234"/>
                </a:cubicBezTo>
                <a:cubicBezTo>
                  <a:pt x="8157524" y="8343445"/>
                  <a:pt x="8155193" y="8346292"/>
                  <a:pt x="8153587" y="8350018"/>
                </a:cubicBezTo>
                <a:cubicBezTo>
                  <a:pt x="8151104" y="8355833"/>
                  <a:pt x="8151710" y="8361740"/>
                  <a:pt x="8154133" y="8366889"/>
                </a:cubicBezTo>
                <a:cubicBezTo>
                  <a:pt x="8152982" y="8368222"/>
                  <a:pt x="8152104" y="8369827"/>
                  <a:pt x="8151680" y="8371675"/>
                </a:cubicBezTo>
                <a:lnTo>
                  <a:pt x="8150499" y="8376945"/>
                </a:lnTo>
                <a:cubicBezTo>
                  <a:pt x="8150166" y="8378399"/>
                  <a:pt x="8150166" y="8379914"/>
                  <a:pt x="8150378" y="8381367"/>
                </a:cubicBezTo>
                <a:cubicBezTo>
                  <a:pt x="8148622" y="8377218"/>
                  <a:pt x="8144139" y="8373917"/>
                  <a:pt x="8139930" y="8373553"/>
                </a:cubicBezTo>
                <a:cubicBezTo>
                  <a:pt x="8132693" y="8372917"/>
                  <a:pt x="8128210" y="8378157"/>
                  <a:pt x="8126757" y="8384609"/>
                </a:cubicBezTo>
                <a:lnTo>
                  <a:pt x="8125576" y="8389879"/>
                </a:lnTo>
                <a:cubicBezTo>
                  <a:pt x="8124122" y="8396300"/>
                  <a:pt x="8130694" y="8402510"/>
                  <a:pt x="8136629" y="8403055"/>
                </a:cubicBezTo>
                <a:cubicBezTo>
                  <a:pt x="8143867" y="8403691"/>
                  <a:pt x="8148349" y="8398451"/>
                  <a:pt x="8149802" y="8391999"/>
                </a:cubicBezTo>
                <a:lnTo>
                  <a:pt x="8150983" y="8386729"/>
                </a:lnTo>
                <a:cubicBezTo>
                  <a:pt x="8151165" y="8385941"/>
                  <a:pt x="8151226" y="8385124"/>
                  <a:pt x="8151165" y="8384336"/>
                </a:cubicBezTo>
                <a:cubicBezTo>
                  <a:pt x="8152558" y="8387910"/>
                  <a:pt x="8155465" y="8390879"/>
                  <a:pt x="8159402" y="8391666"/>
                </a:cubicBezTo>
                <a:cubicBezTo>
                  <a:pt x="8165519" y="8392877"/>
                  <a:pt x="8172061" y="8389636"/>
                  <a:pt x="8173877" y="8383457"/>
                </a:cubicBezTo>
                <a:cubicBezTo>
                  <a:pt x="8174968" y="8383609"/>
                  <a:pt x="8176088" y="8383609"/>
                  <a:pt x="8177239" y="8383457"/>
                </a:cubicBezTo>
                <a:cubicBezTo>
                  <a:pt x="8175270" y="8389122"/>
                  <a:pt x="8176996" y="8395513"/>
                  <a:pt x="8184507" y="8397239"/>
                </a:cubicBezTo>
                <a:cubicBezTo>
                  <a:pt x="8195530" y="8399723"/>
                  <a:pt x="8202949" y="8388183"/>
                  <a:pt x="8200224" y="8380459"/>
                </a:cubicBezTo>
                <a:cubicBezTo>
                  <a:pt x="8206734" y="8378551"/>
                  <a:pt x="8213095" y="8375279"/>
                  <a:pt x="8215062" y="8369858"/>
                </a:cubicBezTo>
                <a:cubicBezTo>
                  <a:pt x="8215093" y="8369766"/>
                  <a:pt x="8215093" y="8369645"/>
                  <a:pt x="8215123" y="8369555"/>
                </a:cubicBezTo>
                <a:cubicBezTo>
                  <a:pt x="8221029" y="8370402"/>
                  <a:pt x="8227176" y="8367404"/>
                  <a:pt x="8227478" y="8359741"/>
                </a:cubicBezTo>
                <a:cubicBezTo>
                  <a:pt x="8227812" y="8351290"/>
                  <a:pt x="8220604" y="8346928"/>
                  <a:pt x="8214124" y="8347231"/>
                </a:cubicBezTo>
                <a:cubicBezTo>
                  <a:pt x="8213609" y="8346261"/>
                  <a:pt x="8213245" y="8345171"/>
                  <a:pt x="8212580" y="8344323"/>
                </a:cubicBezTo>
                <a:cubicBezTo>
                  <a:pt x="8214760" y="8342657"/>
                  <a:pt x="8216001" y="8340173"/>
                  <a:pt x="8216728" y="8337507"/>
                </a:cubicBezTo>
                <a:cubicBezTo>
                  <a:pt x="8221059" y="8336871"/>
                  <a:pt x="8224874" y="8333934"/>
                  <a:pt x="8226661" y="8329633"/>
                </a:cubicBezTo>
                <a:lnTo>
                  <a:pt x="8229598" y="8322575"/>
                </a:lnTo>
                <a:cubicBezTo>
                  <a:pt x="8231173" y="8318789"/>
                  <a:pt x="8230023" y="8314609"/>
                  <a:pt x="8227599" y="8311398"/>
                </a:cubicBezTo>
                <a:cubicBezTo>
                  <a:pt x="8229659" y="8310823"/>
                  <a:pt x="8231325" y="8309641"/>
                  <a:pt x="8232687" y="8308157"/>
                </a:cubicBezTo>
                <a:cubicBezTo>
                  <a:pt x="8237018" y="8311519"/>
                  <a:pt x="8243075" y="8312216"/>
                  <a:pt x="8247708" y="8306794"/>
                </a:cubicBezTo>
                <a:cubicBezTo>
                  <a:pt x="8249616" y="8304553"/>
                  <a:pt x="8251706" y="8302311"/>
                  <a:pt x="8253765" y="8299979"/>
                </a:cubicBezTo>
                <a:cubicBezTo>
                  <a:pt x="8253855" y="8300494"/>
                  <a:pt x="8253765" y="8301008"/>
                  <a:pt x="8253916" y="8301493"/>
                </a:cubicBezTo>
                <a:cubicBezTo>
                  <a:pt x="8255612" y="8306733"/>
                  <a:pt x="8260306" y="8309338"/>
                  <a:pt x="8265363" y="8309308"/>
                </a:cubicBezTo>
                <a:cubicBezTo>
                  <a:pt x="8265453" y="8309459"/>
                  <a:pt x="8265636" y="8309551"/>
                  <a:pt x="8265726" y="8309701"/>
                </a:cubicBezTo>
                <a:cubicBezTo>
                  <a:pt x="8264030" y="8315275"/>
                  <a:pt x="8265847" y="8321394"/>
                  <a:pt x="8273176" y="8323059"/>
                </a:cubicBezTo>
                <a:cubicBezTo>
                  <a:pt x="8282807" y="8325210"/>
                  <a:pt x="8289620" y="8316668"/>
                  <a:pt x="8289317" y="8309278"/>
                </a:cubicBezTo>
                <a:cubicBezTo>
                  <a:pt x="8291073" y="8314578"/>
                  <a:pt x="8295677" y="8317971"/>
                  <a:pt x="8301582" y="8317910"/>
                </a:cubicBezTo>
                <a:cubicBezTo>
                  <a:pt x="8309213" y="8317819"/>
                  <a:pt x="8318328" y="8316699"/>
                  <a:pt x="8323991" y="8311034"/>
                </a:cubicBezTo>
                <a:cubicBezTo>
                  <a:pt x="8324869" y="8310489"/>
                  <a:pt x="8325718" y="8309914"/>
                  <a:pt x="8326475" y="8309217"/>
                </a:cubicBezTo>
                <a:cubicBezTo>
                  <a:pt x="8330381" y="8305915"/>
                  <a:pt x="8331925" y="8300736"/>
                  <a:pt x="8330139" y="8295829"/>
                </a:cubicBezTo>
                <a:close/>
                <a:moveTo>
                  <a:pt x="3410085" y="3090503"/>
                </a:moveTo>
                <a:cubicBezTo>
                  <a:pt x="3614617" y="3171892"/>
                  <a:pt x="3859306" y="3095380"/>
                  <a:pt x="3972262" y="2901706"/>
                </a:cubicBezTo>
                <a:cubicBezTo>
                  <a:pt x="4082372" y="2712909"/>
                  <a:pt x="4025107" y="2478404"/>
                  <a:pt x="3841954" y="2361848"/>
                </a:cubicBezTo>
                <a:cubicBezTo>
                  <a:pt x="3725333" y="2287638"/>
                  <a:pt x="3557473" y="2275401"/>
                  <a:pt x="3434069" y="2343281"/>
                </a:cubicBezTo>
                <a:cubicBezTo>
                  <a:pt x="3384889" y="2344068"/>
                  <a:pt x="3334801" y="2350399"/>
                  <a:pt x="3280321" y="2359183"/>
                </a:cubicBezTo>
                <a:cubicBezTo>
                  <a:pt x="3171968" y="2376660"/>
                  <a:pt x="3078786" y="2512632"/>
                  <a:pt x="3086509" y="2619131"/>
                </a:cubicBezTo>
                <a:cubicBezTo>
                  <a:pt x="3101287" y="2822498"/>
                  <a:pt x="3215909" y="3013264"/>
                  <a:pt x="3410085" y="3090503"/>
                </a:cubicBezTo>
                <a:close/>
                <a:moveTo>
                  <a:pt x="8921539" y="2626794"/>
                </a:moveTo>
                <a:cubicBezTo>
                  <a:pt x="9012329" y="2506755"/>
                  <a:pt x="9020263" y="2366755"/>
                  <a:pt x="8912970" y="2250957"/>
                </a:cubicBezTo>
                <a:lnTo>
                  <a:pt x="8759676" y="2085543"/>
                </a:lnTo>
                <a:cubicBezTo>
                  <a:pt x="8742112" y="2034959"/>
                  <a:pt x="8699987" y="1985829"/>
                  <a:pt x="8654291" y="1962990"/>
                </a:cubicBezTo>
                <a:cubicBezTo>
                  <a:pt x="8618314" y="1944998"/>
                  <a:pt x="8588666" y="1940788"/>
                  <a:pt x="8552538" y="1935851"/>
                </a:cubicBezTo>
                <a:cubicBezTo>
                  <a:pt x="8541818" y="1934548"/>
                  <a:pt x="8524829" y="1932488"/>
                  <a:pt x="8499998" y="1929399"/>
                </a:cubicBezTo>
                <a:cubicBezTo>
                  <a:pt x="8474226" y="1928339"/>
                  <a:pt x="8449818" y="1932428"/>
                  <a:pt x="8426681" y="1941666"/>
                </a:cubicBezTo>
                <a:cubicBezTo>
                  <a:pt x="8396853" y="1950662"/>
                  <a:pt x="8350973" y="1968927"/>
                  <a:pt x="8329776" y="1981891"/>
                </a:cubicBezTo>
                <a:cubicBezTo>
                  <a:pt x="8095596" y="2124830"/>
                  <a:pt x="8078637" y="2476587"/>
                  <a:pt x="8268058" y="2659386"/>
                </a:cubicBezTo>
                <a:cubicBezTo>
                  <a:pt x="8439522" y="2824830"/>
                  <a:pt x="8772395" y="2823982"/>
                  <a:pt x="8921539" y="2626794"/>
                </a:cubicBezTo>
                <a:close/>
                <a:moveTo>
                  <a:pt x="3207944" y="10053220"/>
                </a:moveTo>
                <a:cubicBezTo>
                  <a:pt x="3215575" y="10054644"/>
                  <a:pt x="3223177" y="10056249"/>
                  <a:pt x="3230808" y="10057613"/>
                </a:cubicBezTo>
                <a:cubicBezTo>
                  <a:pt x="3233624" y="10058128"/>
                  <a:pt x="3236441" y="10058672"/>
                  <a:pt x="3239287" y="10059187"/>
                </a:cubicBezTo>
                <a:cubicBezTo>
                  <a:pt x="3228840" y="10057219"/>
                  <a:pt x="3218392" y="10055220"/>
                  <a:pt x="3207944" y="10053220"/>
                </a:cubicBezTo>
                <a:close/>
                <a:moveTo>
                  <a:pt x="3909182" y="10108439"/>
                </a:moveTo>
                <a:cubicBezTo>
                  <a:pt x="3909122" y="10108500"/>
                  <a:pt x="3909061" y="10108530"/>
                  <a:pt x="3909001" y="10108590"/>
                </a:cubicBezTo>
                <a:cubicBezTo>
                  <a:pt x="3908637" y="10108590"/>
                  <a:pt x="3908274" y="10108590"/>
                  <a:pt x="3907910" y="10108590"/>
                </a:cubicBezTo>
                <a:cubicBezTo>
                  <a:pt x="3907517" y="10104229"/>
                  <a:pt x="3905064" y="10100534"/>
                  <a:pt x="3901460" y="10098565"/>
                </a:cubicBezTo>
                <a:cubicBezTo>
                  <a:pt x="3900097" y="10095293"/>
                  <a:pt x="3897493" y="10092719"/>
                  <a:pt x="3893466" y="10091780"/>
                </a:cubicBezTo>
                <a:cubicBezTo>
                  <a:pt x="3887712" y="10090447"/>
                  <a:pt x="3879596" y="10094294"/>
                  <a:pt x="3878960" y="10100866"/>
                </a:cubicBezTo>
                <a:cubicBezTo>
                  <a:pt x="3878687" y="10103411"/>
                  <a:pt x="3878748" y="10105925"/>
                  <a:pt x="3879141" y="10108379"/>
                </a:cubicBezTo>
                <a:cubicBezTo>
                  <a:pt x="3863515" y="10108258"/>
                  <a:pt x="3847859" y="10108015"/>
                  <a:pt x="3832233" y="10107803"/>
                </a:cubicBezTo>
                <a:cubicBezTo>
                  <a:pt x="3824419" y="10107682"/>
                  <a:pt x="3816576" y="10107651"/>
                  <a:pt x="3808763" y="10107500"/>
                </a:cubicBezTo>
                <a:cubicBezTo>
                  <a:pt x="3804372" y="10103198"/>
                  <a:pt x="3796317" y="10102290"/>
                  <a:pt x="3791260" y="10107167"/>
                </a:cubicBezTo>
                <a:cubicBezTo>
                  <a:pt x="3761824" y="10106561"/>
                  <a:pt x="3732389" y="10105803"/>
                  <a:pt x="3702984" y="10104714"/>
                </a:cubicBezTo>
                <a:cubicBezTo>
                  <a:pt x="3696443" y="10104471"/>
                  <a:pt x="3689902" y="10104259"/>
                  <a:pt x="3683391" y="10103986"/>
                </a:cubicBezTo>
                <a:cubicBezTo>
                  <a:pt x="3673367" y="10103592"/>
                  <a:pt x="3663343" y="10103048"/>
                  <a:pt x="3653319" y="10102593"/>
                </a:cubicBezTo>
                <a:cubicBezTo>
                  <a:pt x="3655348" y="10099170"/>
                  <a:pt x="3655530" y="10095051"/>
                  <a:pt x="3653864" y="10090871"/>
                </a:cubicBezTo>
                <a:cubicBezTo>
                  <a:pt x="3652956" y="10088568"/>
                  <a:pt x="3652047" y="10086267"/>
                  <a:pt x="3651139" y="10083934"/>
                </a:cubicBezTo>
                <a:cubicBezTo>
                  <a:pt x="3648868" y="10078179"/>
                  <a:pt x="3640055" y="10076210"/>
                  <a:pt x="3635059" y="10079270"/>
                </a:cubicBezTo>
                <a:cubicBezTo>
                  <a:pt x="3629002" y="10082965"/>
                  <a:pt x="3627942" y="10089144"/>
                  <a:pt x="3630365" y="10095324"/>
                </a:cubicBezTo>
                <a:lnTo>
                  <a:pt x="3632848" y="10101623"/>
                </a:lnTo>
                <a:cubicBezTo>
                  <a:pt x="3630516" y="10101502"/>
                  <a:pt x="3628154" y="10101412"/>
                  <a:pt x="3625822" y="10101291"/>
                </a:cubicBezTo>
                <a:cubicBezTo>
                  <a:pt x="3624732" y="10101230"/>
                  <a:pt x="3623642" y="10101169"/>
                  <a:pt x="3622552" y="10101108"/>
                </a:cubicBezTo>
                <a:cubicBezTo>
                  <a:pt x="3619584" y="10093718"/>
                  <a:pt x="3606986" y="10091810"/>
                  <a:pt x="3601202" y="10099837"/>
                </a:cubicBezTo>
                <a:cubicBezTo>
                  <a:pt x="3598961" y="10099685"/>
                  <a:pt x="3596720" y="10099564"/>
                  <a:pt x="3594479" y="10099443"/>
                </a:cubicBezTo>
                <a:cubicBezTo>
                  <a:pt x="3568133" y="10097837"/>
                  <a:pt x="3541817" y="10095960"/>
                  <a:pt x="3515531" y="10093809"/>
                </a:cubicBezTo>
                <a:cubicBezTo>
                  <a:pt x="3499087" y="10092477"/>
                  <a:pt x="3482673" y="10091144"/>
                  <a:pt x="3466260" y="10089599"/>
                </a:cubicBezTo>
                <a:cubicBezTo>
                  <a:pt x="3452087" y="10088236"/>
                  <a:pt x="3437975" y="10086691"/>
                  <a:pt x="3423864" y="10085146"/>
                </a:cubicBezTo>
                <a:cubicBezTo>
                  <a:pt x="3407813" y="10083420"/>
                  <a:pt x="3391793" y="10081541"/>
                  <a:pt x="3375804" y="10079543"/>
                </a:cubicBezTo>
                <a:cubicBezTo>
                  <a:pt x="3362691" y="10077907"/>
                  <a:pt x="3349609" y="10076271"/>
                  <a:pt x="3336527" y="10074484"/>
                </a:cubicBezTo>
                <a:cubicBezTo>
                  <a:pt x="3311028" y="10070970"/>
                  <a:pt x="3285621" y="10067124"/>
                  <a:pt x="3260243" y="10062883"/>
                </a:cubicBezTo>
                <a:cubicBezTo>
                  <a:pt x="3257911" y="10062489"/>
                  <a:pt x="3255610" y="10062126"/>
                  <a:pt x="3253278" y="10061732"/>
                </a:cubicBezTo>
                <a:cubicBezTo>
                  <a:pt x="3252915" y="10060126"/>
                  <a:pt x="3252339" y="10058522"/>
                  <a:pt x="3250946" y="10056946"/>
                </a:cubicBezTo>
                <a:cubicBezTo>
                  <a:pt x="3244980" y="10050222"/>
                  <a:pt x="3235744" y="10051948"/>
                  <a:pt x="3230959" y="10056885"/>
                </a:cubicBezTo>
                <a:cubicBezTo>
                  <a:pt x="3231626" y="10054038"/>
                  <a:pt x="3230990" y="10050888"/>
                  <a:pt x="3228325" y="10047889"/>
                </a:cubicBezTo>
                <a:cubicBezTo>
                  <a:pt x="3220633" y="10039226"/>
                  <a:pt x="3207520" y="10044618"/>
                  <a:pt x="3205522" y="10052796"/>
                </a:cubicBezTo>
                <a:cubicBezTo>
                  <a:pt x="3192893" y="10050404"/>
                  <a:pt x="3180265" y="10048132"/>
                  <a:pt x="3167698" y="10045527"/>
                </a:cubicBezTo>
                <a:cubicBezTo>
                  <a:pt x="3156917" y="10043316"/>
                  <a:pt x="3146136" y="10040953"/>
                  <a:pt x="3135386" y="10038560"/>
                </a:cubicBezTo>
                <a:cubicBezTo>
                  <a:pt x="3114611" y="10033956"/>
                  <a:pt x="3093897" y="10029049"/>
                  <a:pt x="3073275" y="10023839"/>
                </a:cubicBezTo>
                <a:cubicBezTo>
                  <a:pt x="3065643" y="10021931"/>
                  <a:pt x="3058012" y="10020144"/>
                  <a:pt x="3050381" y="10018145"/>
                </a:cubicBezTo>
                <a:cubicBezTo>
                  <a:pt x="3050411" y="10013329"/>
                  <a:pt x="3047988" y="10008089"/>
                  <a:pt x="3043234" y="10006665"/>
                </a:cubicBezTo>
                <a:cubicBezTo>
                  <a:pt x="3037631" y="10004969"/>
                  <a:pt x="3031817" y="10004151"/>
                  <a:pt x="3026699" y="10007846"/>
                </a:cubicBezTo>
                <a:cubicBezTo>
                  <a:pt x="3025609" y="10008634"/>
                  <a:pt x="3024973" y="10009754"/>
                  <a:pt x="3024125" y="10010724"/>
                </a:cubicBezTo>
                <a:cubicBezTo>
                  <a:pt x="3004380" y="10005241"/>
                  <a:pt x="2984666" y="9999819"/>
                  <a:pt x="2965042" y="9993762"/>
                </a:cubicBezTo>
                <a:cubicBezTo>
                  <a:pt x="2956896" y="9991247"/>
                  <a:pt x="2948811" y="9988460"/>
                  <a:pt x="2940664" y="9985825"/>
                </a:cubicBezTo>
                <a:cubicBezTo>
                  <a:pt x="2919557" y="9978980"/>
                  <a:pt x="2898541" y="9971801"/>
                  <a:pt x="2877615" y="9964198"/>
                </a:cubicBezTo>
                <a:cubicBezTo>
                  <a:pt x="2873103" y="9962563"/>
                  <a:pt x="2868560" y="9960896"/>
                  <a:pt x="2864048" y="9959200"/>
                </a:cubicBezTo>
                <a:cubicBezTo>
                  <a:pt x="2863412" y="9957595"/>
                  <a:pt x="2862625" y="9956050"/>
                  <a:pt x="2861413" y="9954687"/>
                </a:cubicBezTo>
                <a:lnTo>
                  <a:pt x="2857810" y="9950598"/>
                </a:lnTo>
                <a:cubicBezTo>
                  <a:pt x="2853691" y="9945964"/>
                  <a:pt x="2845939" y="9946781"/>
                  <a:pt x="2841487" y="9950567"/>
                </a:cubicBezTo>
                <a:cubicBezTo>
                  <a:pt x="2839216" y="9949689"/>
                  <a:pt x="2836944" y="9948690"/>
                  <a:pt x="2834673" y="9947812"/>
                </a:cubicBezTo>
                <a:cubicBezTo>
                  <a:pt x="2835824" y="9944358"/>
                  <a:pt x="2835551" y="9940482"/>
                  <a:pt x="2832372" y="9936877"/>
                </a:cubicBezTo>
                <a:cubicBezTo>
                  <a:pt x="2826012" y="9929728"/>
                  <a:pt x="2816715" y="9932788"/>
                  <a:pt x="2812657" y="9938906"/>
                </a:cubicBezTo>
                <a:cubicBezTo>
                  <a:pt x="2798848" y="9933363"/>
                  <a:pt x="2784948" y="9928123"/>
                  <a:pt x="2771230" y="9922156"/>
                </a:cubicBezTo>
                <a:cubicBezTo>
                  <a:pt x="2769867" y="9921550"/>
                  <a:pt x="2768504" y="9921065"/>
                  <a:pt x="2767142" y="9920460"/>
                </a:cubicBezTo>
                <a:cubicBezTo>
                  <a:pt x="2759389" y="9917067"/>
                  <a:pt x="2751939" y="9913221"/>
                  <a:pt x="2744248" y="9909706"/>
                </a:cubicBezTo>
                <a:cubicBezTo>
                  <a:pt x="2744005" y="9907950"/>
                  <a:pt x="2743490" y="9906254"/>
                  <a:pt x="2742491" y="9904890"/>
                </a:cubicBezTo>
                <a:cubicBezTo>
                  <a:pt x="2740795" y="9902528"/>
                  <a:pt x="2738645" y="9901196"/>
                  <a:pt x="2736374" y="9900408"/>
                </a:cubicBezTo>
                <a:lnTo>
                  <a:pt x="2736495" y="9899984"/>
                </a:lnTo>
                <a:cubicBezTo>
                  <a:pt x="2738070" y="9893896"/>
                  <a:pt x="2734829" y="9886595"/>
                  <a:pt x="2728379" y="9884990"/>
                </a:cubicBezTo>
                <a:cubicBezTo>
                  <a:pt x="2722231" y="9883446"/>
                  <a:pt x="2715085" y="9886566"/>
                  <a:pt x="2713389" y="9893108"/>
                </a:cubicBezTo>
                <a:lnTo>
                  <a:pt x="2712904" y="9894986"/>
                </a:lnTo>
                <a:cubicBezTo>
                  <a:pt x="2707060" y="9892169"/>
                  <a:pt x="2701064" y="9889594"/>
                  <a:pt x="2695249" y="9886717"/>
                </a:cubicBezTo>
                <a:cubicBezTo>
                  <a:pt x="2695552" y="9880538"/>
                  <a:pt x="2691857" y="9875509"/>
                  <a:pt x="2685771" y="9873904"/>
                </a:cubicBezTo>
                <a:lnTo>
                  <a:pt x="2680592" y="9872541"/>
                </a:lnTo>
                <a:cubicBezTo>
                  <a:pt x="2677533" y="9871753"/>
                  <a:pt x="2674233" y="9872631"/>
                  <a:pt x="2671568" y="9874449"/>
                </a:cubicBezTo>
                <a:cubicBezTo>
                  <a:pt x="2664330" y="9870693"/>
                  <a:pt x="2657214" y="9866726"/>
                  <a:pt x="2650006" y="9862909"/>
                </a:cubicBezTo>
                <a:cubicBezTo>
                  <a:pt x="2643525" y="9859455"/>
                  <a:pt x="2637015" y="9856063"/>
                  <a:pt x="2630595" y="9852519"/>
                </a:cubicBezTo>
                <a:cubicBezTo>
                  <a:pt x="2628414" y="9851308"/>
                  <a:pt x="2626203" y="9850217"/>
                  <a:pt x="2624053" y="9849005"/>
                </a:cubicBezTo>
                <a:cubicBezTo>
                  <a:pt x="2625719" y="9849066"/>
                  <a:pt x="2627415" y="9848824"/>
                  <a:pt x="2629141" y="9848037"/>
                </a:cubicBezTo>
                <a:cubicBezTo>
                  <a:pt x="2630625" y="9847370"/>
                  <a:pt x="2631988" y="9846279"/>
                  <a:pt x="2633138" y="9844946"/>
                </a:cubicBezTo>
                <a:cubicBezTo>
                  <a:pt x="2634410" y="9846098"/>
                  <a:pt x="2635894" y="9846976"/>
                  <a:pt x="2637711" y="9847461"/>
                </a:cubicBezTo>
                <a:lnTo>
                  <a:pt x="2642890" y="9848794"/>
                </a:lnTo>
                <a:cubicBezTo>
                  <a:pt x="2648976" y="9850399"/>
                  <a:pt x="2656275" y="9847128"/>
                  <a:pt x="2657880" y="9840645"/>
                </a:cubicBezTo>
                <a:cubicBezTo>
                  <a:pt x="2659424" y="9834467"/>
                  <a:pt x="2656275" y="9827379"/>
                  <a:pt x="2649734" y="9825652"/>
                </a:cubicBezTo>
                <a:lnTo>
                  <a:pt x="2644555" y="9824289"/>
                </a:lnTo>
                <a:cubicBezTo>
                  <a:pt x="2640346" y="9823199"/>
                  <a:pt x="2635622" y="9824471"/>
                  <a:pt x="2632533" y="9827440"/>
                </a:cubicBezTo>
                <a:lnTo>
                  <a:pt x="2631412" y="9825531"/>
                </a:lnTo>
                <a:cubicBezTo>
                  <a:pt x="2628293" y="9820261"/>
                  <a:pt x="2622570" y="9817201"/>
                  <a:pt x="2616573" y="9819230"/>
                </a:cubicBezTo>
                <a:cubicBezTo>
                  <a:pt x="2617512" y="9816172"/>
                  <a:pt x="2617330" y="9812810"/>
                  <a:pt x="2615786" y="9809871"/>
                </a:cubicBezTo>
                <a:cubicBezTo>
                  <a:pt x="2612667" y="9803964"/>
                  <a:pt x="2605096" y="9801693"/>
                  <a:pt x="2599221" y="9804782"/>
                </a:cubicBezTo>
                <a:lnTo>
                  <a:pt x="2594376" y="9807297"/>
                </a:lnTo>
                <a:cubicBezTo>
                  <a:pt x="2588501" y="9810355"/>
                  <a:pt x="2586199" y="9818049"/>
                  <a:pt x="2589288" y="9823865"/>
                </a:cubicBezTo>
                <a:cubicBezTo>
                  <a:pt x="2592407" y="9829772"/>
                  <a:pt x="2599978" y="9832043"/>
                  <a:pt x="2605853" y="9828954"/>
                </a:cubicBezTo>
                <a:lnTo>
                  <a:pt x="2608942" y="9827348"/>
                </a:lnTo>
                <a:cubicBezTo>
                  <a:pt x="2608094" y="9830045"/>
                  <a:pt x="2607973" y="9832922"/>
                  <a:pt x="2609427" y="9835406"/>
                </a:cubicBezTo>
                <a:lnTo>
                  <a:pt x="2613242" y="9841948"/>
                </a:lnTo>
                <a:cubicBezTo>
                  <a:pt x="2613727" y="9842766"/>
                  <a:pt x="2614363" y="9843371"/>
                  <a:pt x="2614968" y="9844068"/>
                </a:cubicBezTo>
                <a:cubicBezTo>
                  <a:pt x="2601704" y="9836557"/>
                  <a:pt x="2588743" y="9828499"/>
                  <a:pt x="2575691" y="9820594"/>
                </a:cubicBezTo>
                <a:cubicBezTo>
                  <a:pt x="2575085" y="9820230"/>
                  <a:pt x="2574510" y="9819897"/>
                  <a:pt x="2573904" y="9819534"/>
                </a:cubicBezTo>
                <a:cubicBezTo>
                  <a:pt x="2573329" y="9814657"/>
                  <a:pt x="2569725" y="9810234"/>
                  <a:pt x="2564819" y="9809053"/>
                </a:cubicBezTo>
                <a:cubicBezTo>
                  <a:pt x="2562336" y="9808447"/>
                  <a:pt x="2559944" y="9808932"/>
                  <a:pt x="2557733" y="9809811"/>
                </a:cubicBezTo>
                <a:cubicBezTo>
                  <a:pt x="2552736" y="9806721"/>
                  <a:pt x="2547618" y="9803874"/>
                  <a:pt x="2542652" y="9800754"/>
                </a:cubicBezTo>
                <a:cubicBezTo>
                  <a:pt x="2542410" y="9799694"/>
                  <a:pt x="2542289" y="9798633"/>
                  <a:pt x="2541713" y="9797544"/>
                </a:cubicBezTo>
                <a:cubicBezTo>
                  <a:pt x="2540199" y="9794605"/>
                  <a:pt x="2538049" y="9793151"/>
                  <a:pt x="2535778" y="9792424"/>
                </a:cubicBezTo>
                <a:cubicBezTo>
                  <a:pt x="2537050" y="9791182"/>
                  <a:pt x="2538110" y="9789728"/>
                  <a:pt x="2538715" y="9787881"/>
                </a:cubicBezTo>
                <a:cubicBezTo>
                  <a:pt x="2539200" y="9786427"/>
                  <a:pt x="2539351" y="9784881"/>
                  <a:pt x="2539230" y="9783337"/>
                </a:cubicBezTo>
                <a:lnTo>
                  <a:pt x="2543561" y="9784700"/>
                </a:lnTo>
                <a:cubicBezTo>
                  <a:pt x="2549708" y="9786639"/>
                  <a:pt x="2557006" y="9780823"/>
                  <a:pt x="2557824" y="9774826"/>
                </a:cubicBezTo>
                <a:cubicBezTo>
                  <a:pt x="2558551" y="9769586"/>
                  <a:pt x="2556461" y="9765587"/>
                  <a:pt x="2552797" y="9762982"/>
                </a:cubicBezTo>
                <a:cubicBezTo>
                  <a:pt x="2553645" y="9762952"/>
                  <a:pt x="2554372" y="9763437"/>
                  <a:pt x="2555250" y="9763224"/>
                </a:cubicBezTo>
                <a:cubicBezTo>
                  <a:pt x="2559792" y="9762982"/>
                  <a:pt x="2564123" y="9760377"/>
                  <a:pt x="2565637" y="9754622"/>
                </a:cubicBezTo>
                <a:cubicBezTo>
                  <a:pt x="2567182" y="9748686"/>
                  <a:pt x="2564426" y="9744233"/>
                  <a:pt x="2560338" y="9741840"/>
                </a:cubicBezTo>
                <a:lnTo>
                  <a:pt x="2560156" y="9741507"/>
                </a:lnTo>
                <a:cubicBezTo>
                  <a:pt x="2566000" y="9739447"/>
                  <a:pt x="2570058" y="9733904"/>
                  <a:pt x="2566394" y="9726846"/>
                </a:cubicBezTo>
                <a:cubicBezTo>
                  <a:pt x="2559368" y="9713307"/>
                  <a:pt x="2537140" y="9721001"/>
                  <a:pt x="2543167" y="9734509"/>
                </a:cubicBezTo>
                <a:cubicBezTo>
                  <a:pt x="2537867" y="9737145"/>
                  <a:pt x="2534264" y="9744748"/>
                  <a:pt x="2537504" y="9750290"/>
                </a:cubicBezTo>
                <a:lnTo>
                  <a:pt x="2541320" y="9756833"/>
                </a:lnTo>
                <a:cubicBezTo>
                  <a:pt x="2541956" y="9757924"/>
                  <a:pt x="2543076" y="9758408"/>
                  <a:pt x="2543894" y="9759287"/>
                </a:cubicBezTo>
                <a:cubicBezTo>
                  <a:pt x="2542804" y="9758954"/>
                  <a:pt x="2541683" y="9758590"/>
                  <a:pt x="2540593" y="9758257"/>
                </a:cubicBezTo>
                <a:cubicBezTo>
                  <a:pt x="2534476" y="9756318"/>
                  <a:pt x="2527147" y="9762104"/>
                  <a:pt x="2526329" y="9768101"/>
                </a:cubicBezTo>
                <a:cubicBezTo>
                  <a:pt x="2526178" y="9769313"/>
                  <a:pt x="2526329" y="9770343"/>
                  <a:pt x="2526451" y="9771403"/>
                </a:cubicBezTo>
                <a:lnTo>
                  <a:pt x="2520697" y="9769919"/>
                </a:lnTo>
                <a:cubicBezTo>
                  <a:pt x="2514761" y="9768374"/>
                  <a:pt x="2508523" y="9770858"/>
                  <a:pt x="2506009" y="9776552"/>
                </a:cubicBezTo>
                <a:cubicBezTo>
                  <a:pt x="2496682" y="9770343"/>
                  <a:pt x="2487385" y="9764073"/>
                  <a:pt x="2478088" y="9757803"/>
                </a:cubicBezTo>
                <a:cubicBezTo>
                  <a:pt x="2473728" y="9754864"/>
                  <a:pt x="2469306" y="9752048"/>
                  <a:pt x="2465006" y="9749018"/>
                </a:cubicBezTo>
                <a:cubicBezTo>
                  <a:pt x="2463431" y="9745111"/>
                  <a:pt x="2459918" y="9741809"/>
                  <a:pt x="2455891" y="9741294"/>
                </a:cubicBezTo>
                <a:cubicBezTo>
                  <a:pt x="2455436" y="9741234"/>
                  <a:pt x="2455043" y="9741355"/>
                  <a:pt x="2454619" y="9741355"/>
                </a:cubicBezTo>
                <a:cubicBezTo>
                  <a:pt x="2453619" y="9740658"/>
                  <a:pt x="2452681" y="9739901"/>
                  <a:pt x="2451681" y="9739175"/>
                </a:cubicBezTo>
                <a:cubicBezTo>
                  <a:pt x="2442172" y="9732329"/>
                  <a:pt x="2432754" y="9725332"/>
                  <a:pt x="2423366" y="9718335"/>
                </a:cubicBezTo>
                <a:cubicBezTo>
                  <a:pt x="2419278" y="9715276"/>
                  <a:pt x="2415099" y="9712337"/>
                  <a:pt x="2411011" y="9709248"/>
                </a:cubicBezTo>
                <a:cubicBezTo>
                  <a:pt x="2412101" y="9705704"/>
                  <a:pt x="2411738" y="9701797"/>
                  <a:pt x="2409315" y="9698464"/>
                </a:cubicBezTo>
                <a:cubicBezTo>
                  <a:pt x="2409103" y="9698162"/>
                  <a:pt x="2409073" y="9698132"/>
                  <a:pt x="2408952" y="9697980"/>
                </a:cubicBezTo>
                <a:cubicBezTo>
                  <a:pt x="2408921" y="9697859"/>
                  <a:pt x="2408891" y="9697859"/>
                  <a:pt x="2408861" y="9697768"/>
                </a:cubicBezTo>
                <a:lnTo>
                  <a:pt x="2408861" y="9697768"/>
                </a:lnTo>
                <a:cubicBezTo>
                  <a:pt x="2408952" y="9697011"/>
                  <a:pt x="2409073" y="9696253"/>
                  <a:pt x="2409285" y="9695527"/>
                </a:cubicBezTo>
                <a:cubicBezTo>
                  <a:pt x="2410738" y="9689196"/>
                  <a:pt x="2404591" y="9682866"/>
                  <a:pt x="2398655" y="9682199"/>
                </a:cubicBezTo>
                <a:cubicBezTo>
                  <a:pt x="2392599" y="9681533"/>
                  <a:pt x="2388329" y="9685259"/>
                  <a:pt x="2386300" y="9690317"/>
                </a:cubicBezTo>
                <a:cubicBezTo>
                  <a:pt x="2374762" y="9681290"/>
                  <a:pt x="2363406" y="9672022"/>
                  <a:pt x="2352049" y="9662753"/>
                </a:cubicBezTo>
                <a:cubicBezTo>
                  <a:pt x="2350202" y="9661239"/>
                  <a:pt x="2348294" y="9659754"/>
                  <a:pt x="2346447" y="9658239"/>
                </a:cubicBezTo>
                <a:cubicBezTo>
                  <a:pt x="2347234" y="9657997"/>
                  <a:pt x="2348082" y="9657845"/>
                  <a:pt x="2348809" y="9657422"/>
                </a:cubicBezTo>
                <a:cubicBezTo>
                  <a:pt x="2352292" y="9662177"/>
                  <a:pt x="2358318" y="9664509"/>
                  <a:pt x="2364011" y="9661754"/>
                </a:cubicBezTo>
                <a:cubicBezTo>
                  <a:pt x="2369523" y="9659088"/>
                  <a:pt x="2372915" y="9651273"/>
                  <a:pt x="2369614" y="9645639"/>
                </a:cubicBezTo>
                <a:lnTo>
                  <a:pt x="2365768" y="9639096"/>
                </a:lnTo>
                <a:cubicBezTo>
                  <a:pt x="2362467" y="9633462"/>
                  <a:pt x="2355865" y="9630494"/>
                  <a:pt x="2349657" y="9633493"/>
                </a:cubicBezTo>
                <a:cubicBezTo>
                  <a:pt x="2348658" y="9633977"/>
                  <a:pt x="2347780" y="9634674"/>
                  <a:pt x="2346932" y="9635462"/>
                </a:cubicBezTo>
                <a:cubicBezTo>
                  <a:pt x="2346568" y="9635341"/>
                  <a:pt x="2346205" y="9635158"/>
                  <a:pt x="2345811" y="9635037"/>
                </a:cubicBezTo>
                <a:lnTo>
                  <a:pt x="2340633" y="9633704"/>
                </a:lnTo>
                <a:cubicBezTo>
                  <a:pt x="2334818" y="9632190"/>
                  <a:pt x="2328186" y="9636249"/>
                  <a:pt x="2326612" y="9642035"/>
                </a:cubicBezTo>
                <a:cubicBezTo>
                  <a:pt x="2319495" y="9636038"/>
                  <a:pt x="2312712" y="9629616"/>
                  <a:pt x="2305656" y="9623497"/>
                </a:cubicBezTo>
                <a:cubicBezTo>
                  <a:pt x="2301295" y="9619711"/>
                  <a:pt x="2297025" y="9615864"/>
                  <a:pt x="2292725" y="9612047"/>
                </a:cubicBezTo>
                <a:cubicBezTo>
                  <a:pt x="2293694" y="9612714"/>
                  <a:pt x="2294693" y="9613411"/>
                  <a:pt x="2295935" y="9613714"/>
                </a:cubicBezTo>
                <a:lnTo>
                  <a:pt x="2301113" y="9615076"/>
                </a:lnTo>
                <a:cubicBezTo>
                  <a:pt x="2307200" y="9616652"/>
                  <a:pt x="2314498" y="9613562"/>
                  <a:pt x="2316164" y="9607080"/>
                </a:cubicBezTo>
                <a:cubicBezTo>
                  <a:pt x="2317739" y="9600961"/>
                  <a:pt x="2314710" y="9593722"/>
                  <a:pt x="2308169" y="9592026"/>
                </a:cubicBezTo>
                <a:lnTo>
                  <a:pt x="2302991" y="9590663"/>
                </a:lnTo>
                <a:cubicBezTo>
                  <a:pt x="2296904" y="9589088"/>
                  <a:pt x="2289606" y="9592177"/>
                  <a:pt x="2287940" y="9598660"/>
                </a:cubicBezTo>
                <a:cubicBezTo>
                  <a:pt x="2286880" y="9602749"/>
                  <a:pt x="2288061" y="9607262"/>
                  <a:pt x="2290817" y="9610351"/>
                </a:cubicBezTo>
                <a:cubicBezTo>
                  <a:pt x="2284700" y="9604930"/>
                  <a:pt x="2278522" y="9599599"/>
                  <a:pt x="2272465" y="9594116"/>
                </a:cubicBezTo>
                <a:cubicBezTo>
                  <a:pt x="2266136" y="9588361"/>
                  <a:pt x="2259534" y="9582908"/>
                  <a:pt x="2253266" y="9577093"/>
                </a:cubicBezTo>
                <a:cubicBezTo>
                  <a:pt x="2256445" y="9575366"/>
                  <a:pt x="2258989" y="9572398"/>
                  <a:pt x="2259686" y="9568915"/>
                </a:cubicBezTo>
                <a:cubicBezTo>
                  <a:pt x="2261018" y="9562190"/>
                  <a:pt x="2256536" y="9556375"/>
                  <a:pt x="2250207" y="9554739"/>
                </a:cubicBezTo>
                <a:lnTo>
                  <a:pt x="2239850" y="9552043"/>
                </a:lnTo>
                <a:cubicBezTo>
                  <a:pt x="2236186" y="9551074"/>
                  <a:pt x="2232582" y="9552497"/>
                  <a:pt x="2229796" y="9554921"/>
                </a:cubicBezTo>
                <a:cubicBezTo>
                  <a:pt x="2217834" y="9543562"/>
                  <a:pt x="2205812" y="9532263"/>
                  <a:pt x="2194092" y="9520663"/>
                </a:cubicBezTo>
                <a:cubicBezTo>
                  <a:pt x="2196454" y="9514635"/>
                  <a:pt x="2194728" y="9507033"/>
                  <a:pt x="2186673" y="9504912"/>
                </a:cubicBezTo>
                <a:lnTo>
                  <a:pt x="2183463" y="9504094"/>
                </a:lnTo>
                <a:cubicBezTo>
                  <a:pt x="2181343" y="9503519"/>
                  <a:pt x="2179435" y="9503640"/>
                  <a:pt x="2177679" y="9504034"/>
                </a:cubicBezTo>
                <a:cubicBezTo>
                  <a:pt x="2155511" y="9481680"/>
                  <a:pt x="2133738" y="9458932"/>
                  <a:pt x="2112388" y="9435761"/>
                </a:cubicBezTo>
                <a:cubicBezTo>
                  <a:pt x="2115477" y="9433458"/>
                  <a:pt x="2118172" y="9431035"/>
                  <a:pt x="2119838" y="9427278"/>
                </a:cubicBezTo>
                <a:cubicBezTo>
                  <a:pt x="2120746" y="9425249"/>
                  <a:pt x="2121170" y="9423674"/>
                  <a:pt x="2121412" y="9421373"/>
                </a:cubicBezTo>
                <a:cubicBezTo>
                  <a:pt x="2122200" y="9430065"/>
                  <a:pt x="2134616" y="9437123"/>
                  <a:pt x="2142883" y="9428854"/>
                </a:cubicBezTo>
                <a:cubicBezTo>
                  <a:pt x="2143761" y="9427975"/>
                  <a:pt x="2144185" y="9427007"/>
                  <a:pt x="2144700" y="9426098"/>
                </a:cubicBezTo>
                <a:cubicBezTo>
                  <a:pt x="2150151" y="9433700"/>
                  <a:pt x="2163991" y="9434397"/>
                  <a:pt x="2166050" y="9422856"/>
                </a:cubicBezTo>
                <a:cubicBezTo>
                  <a:pt x="2168594" y="9408529"/>
                  <a:pt x="2148274" y="9402532"/>
                  <a:pt x="2143580" y="9414617"/>
                </a:cubicBezTo>
                <a:cubicBezTo>
                  <a:pt x="2139371" y="9409347"/>
                  <a:pt x="2130952" y="9406833"/>
                  <a:pt x="2124713" y="9413013"/>
                </a:cubicBezTo>
                <a:cubicBezTo>
                  <a:pt x="2124138" y="9413588"/>
                  <a:pt x="2123956" y="9414194"/>
                  <a:pt x="2123532" y="9414799"/>
                </a:cubicBezTo>
                <a:cubicBezTo>
                  <a:pt x="2124441" y="9411134"/>
                  <a:pt x="2123926" y="9407288"/>
                  <a:pt x="2120989" y="9404138"/>
                </a:cubicBezTo>
                <a:cubicBezTo>
                  <a:pt x="2118717" y="9401684"/>
                  <a:pt x="2114962" y="9400290"/>
                  <a:pt x="2111358" y="9400351"/>
                </a:cubicBezTo>
                <a:cubicBezTo>
                  <a:pt x="2110420" y="9399170"/>
                  <a:pt x="2109269" y="9398200"/>
                  <a:pt x="2107967" y="9397201"/>
                </a:cubicBezTo>
                <a:cubicBezTo>
                  <a:pt x="2107573" y="9396807"/>
                  <a:pt x="2107149" y="9396414"/>
                  <a:pt x="2106786" y="9395989"/>
                </a:cubicBezTo>
                <a:cubicBezTo>
                  <a:pt x="2105483" y="9394172"/>
                  <a:pt x="2103939" y="9392506"/>
                  <a:pt x="2102607" y="9390689"/>
                </a:cubicBezTo>
                <a:cubicBezTo>
                  <a:pt x="2098730" y="9385358"/>
                  <a:pt x="2092492" y="9385873"/>
                  <a:pt x="2087798" y="9389022"/>
                </a:cubicBezTo>
                <a:cubicBezTo>
                  <a:pt x="2083558" y="9385539"/>
                  <a:pt x="2077411" y="9384509"/>
                  <a:pt x="2072384" y="9389538"/>
                </a:cubicBezTo>
                <a:cubicBezTo>
                  <a:pt x="2071990" y="9389932"/>
                  <a:pt x="2071960" y="9390386"/>
                  <a:pt x="2071657" y="9390810"/>
                </a:cubicBezTo>
                <a:cubicBezTo>
                  <a:pt x="2043494" y="9358854"/>
                  <a:pt x="2016178" y="9326231"/>
                  <a:pt x="1989499" y="9293094"/>
                </a:cubicBezTo>
                <a:cubicBezTo>
                  <a:pt x="1995313" y="9294669"/>
                  <a:pt x="2001975" y="9289006"/>
                  <a:pt x="2002551" y="9283341"/>
                </a:cubicBezTo>
                <a:cubicBezTo>
                  <a:pt x="2003247" y="9276435"/>
                  <a:pt x="1999038" y="9271982"/>
                  <a:pt x="1992769" y="9270225"/>
                </a:cubicBezTo>
                <a:cubicBezTo>
                  <a:pt x="1990438" y="9269589"/>
                  <a:pt x="1988106" y="9268953"/>
                  <a:pt x="1985774" y="9268287"/>
                </a:cubicBezTo>
                <a:cubicBezTo>
                  <a:pt x="1981322" y="9267045"/>
                  <a:pt x="1976416" y="9270104"/>
                  <a:pt x="1974054" y="9274133"/>
                </a:cubicBezTo>
                <a:cubicBezTo>
                  <a:pt x="1965787" y="9263713"/>
                  <a:pt x="1957762" y="9253111"/>
                  <a:pt x="1949646" y="9242601"/>
                </a:cubicBezTo>
                <a:cubicBezTo>
                  <a:pt x="1950040" y="9239814"/>
                  <a:pt x="1949495" y="9236846"/>
                  <a:pt x="1948011" y="9234211"/>
                </a:cubicBezTo>
                <a:lnTo>
                  <a:pt x="1945497" y="9229758"/>
                </a:lnTo>
                <a:cubicBezTo>
                  <a:pt x="1943620" y="9226426"/>
                  <a:pt x="1939864" y="9224972"/>
                  <a:pt x="1936109" y="9224942"/>
                </a:cubicBezTo>
                <a:cubicBezTo>
                  <a:pt x="1897831" y="9174600"/>
                  <a:pt x="1861007" y="9123380"/>
                  <a:pt x="1825848" y="9071463"/>
                </a:cubicBezTo>
                <a:cubicBezTo>
                  <a:pt x="1829300" y="9073281"/>
                  <a:pt x="1833147" y="9074401"/>
                  <a:pt x="1837386" y="9074068"/>
                </a:cubicBezTo>
                <a:cubicBezTo>
                  <a:pt x="1843382" y="9073644"/>
                  <a:pt x="1849408" y="9069615"/>
                  <a:pt x="1849318" y="9062921"/>
                </a:cubicBezTo>
                <a:cubicBezTo>
                  <a:pt x="1849257" y="9057196"/>
                  <a:pt x="1844624" y="9050502"/>
                  <a:pt x="1838174" y="9050957"/>
                </a:cubicBezTo>
                <a:cubicBezTo>
                  <a:pt x="1837447" y="9051017"/>
                  <a:pt x="1836780" y="9050987"/>
                  <a:pt x="1836084" y="9050957"/>
                </a:cubicBezTo>
                <a:cubicBezTo>
                  <a:pt x="1836054" y="9050926"/>
                  <a:pt x="1836054" y="9050926"/>
                  <a:pt x="1836023" y="9050896"/>
                </a:cubicBezTo>
                <a:cubicBezTo>
                  <a:pt x="1835993" y="9050836"/>
                  <a:pt x="1835932" y="9050805"/>
                  <a:pt x="1835872" y="9050744"/>
                </a:cubicBezTo>
                <a:cubicBezTo>
                  <a:pt x="1835842" y="9050654"/>
                  <a:pt x="1835660" y="9050350"/>
                  <a:pt x="1835357" y="9049836"/>
                </a:cubicBezTo>
                <a:cubicBezTo>
                  <a:pt x="1832268" y="9044414"/>
                  <a:pt x="1825273" y="9042142"/>
                  <a:pt x="1819701" y="9045171"/>
                </a:cubicBezTo>
                <a:cubicBezTo>
                  <a:pt x="1816521" y="9046898"/>
                  <a:pt x="1814643" y="9050169"/>
                  <a:pt x="1814068" y="9053622"/>
                </a:cubicBezTo>
                <a:cubicBezTo>
                  <a:pt x="1805498" y="9040810"/>
                  <a:pt x="1797049" y="9027967"/>
                  <a:pt x="1788660" y="9015123"/>
                </a:cubicBezTo>
                <a:cubicBezTo>
                  <a:pt x="1782785" y="9006158"/>
                  <a:pt x="1776668" y="8997222"/>
                  <a:pt x="1770914" y="8988226"/>
                </a:cubicBezTo>
                <a:lnTo>
                  <a:pt x="1770914" y="8988226"/>
                </a:lnTo>
                <a:cubicBezTo>
                  <a:pt x="1755198" y="8963601"/>
                  <a:pt x="1739965" y="8938672"/>
                  <a:pt x="1725066" y="8913561"/>
                </a:cubicBezTo>
                <a:cubicBezTo>
                  <a:pt x="1722552" y="8909321"/>
                  <a:pt x="1720160" y="8904990"/>
                  <a:pt x="1717646" y="8900749"/>
                </a:cubicBezTo>
                <a:cubicBezTo>
                  <a:pt x="1620861" y="8735790"/>
                  <a:pt x="1538339" y="8562562"/>
                  <a:pt x="1436315" y="8400783"/>
                </a:cubicBezTo>
                <a:lnTo>
                  <a:pt x="1436194" y="8400601"/>
                </a:lnTo>
                <a:cubicBezTo>
                  <a:pt x="1507057" y="8254695"/>
                  <a:pt x="1577374" y="8110363"/>
                  <a:pt x="1704231" y="7999684"/>
                </a:cubicBezTo>
                <a:cubicBezTo>
                  <a:pt x="1944225" y="7790260"/>
                  <a:pt x="2287667" y="7787140"/>
                  <a:pt x="2590530" y="7790653"/>
                </a:cubicBezTo>
                <a:cubicBezTo>
                  <a:pt x="2895845" y="7794197"/>
                  <a:pt x="3209640" y="7829485"/>
                  <a:pt x="3505689" y="7905574"/>
                </a:cubicBezTo>
                <a:cubicBezTo>
                  <a:pt x="3744078" y="7966850"/>
                  <a:pt x="3991825" y="8069381"/>
                  <a:pt x="4166166" y="8249121"/>
                </a:cubicBezTo>
                <a:cubicBezTo>
                  <a:pt x="4377088" y="8466604"/>
                  <a:pt x="4468847" y="8770896"/>
                  <a:pt x="4442319" y="9070645"/>
                </a:cubicBezTo>
                <a:cubicBezTo>
                  <a:pt x="4414125" y="9389295"/>
                  <a:pt x="4283725" y="9688621"/>
                  <a:pt x="4082190" y="9930364"/>
                </a:cubicBezTo>
                <a:cubicBezTo>
                  <a:pt x="4078980" y="9931909"/>
                  <a:pt x="4076467" y="9934544"/>
                  <a:pt x="4075922" y="9937998"/>
                </a:cubicBezTo>
                <a:cubicBezTo>
                  <a:pt x="4068260" y="9947084"/>
                  <a:pt x="4060447" y="9956020"/>
                  <a:pt x="4052604" y="9964925"/>
                </a:cubicBezTo>
                <a:cubicBezTo>
                  <a:pt x="4051241" y="9964198"/>
                  <a:pt x="4049697" y="9963744"/>
                  <a:pt x="4048001" y="9963714"/>
                </a:cubicBezTo>
                <a:cubicBezTo>
                  <a:pt x="4041611" y="9963501"/>
                  <a:pt x="4035312" y="9968106"/>
                  <a:pt x="4035009" y="9974860"/>
                </a:cubicBezTo>
                <a:lnTo>
                  <a:pt x="4034888" y="9977920"/>
                </a:lnTo>
                <a:cubicBezTo>
                  <a:pt x="4033828" y="9975073"/>
                  <a:pt x="4031890" y="9972468"/>
                  <a:pt x="4029437" y="9971104"/>
                </a:cubicBezTo>
                <a:cubicBezTo>
                  <a:pt x="4023199" y="9967621"/>
                  <a:pt x="4016779" y="9970407"/>
                  <a:pt x="4012963" y="9975739"/>
                </a:cubicBezTo>
                <a:cubicBezTo>
                  <a:pt x="4008572" y="9981858"/>
                  <a:pt x="4007876" y="9989430"/>
                  <a:pt x="4009571" y="9996609"/>
                </a:cubicBezTo>
                <a:cubicBezTo>
                  <a:pt x="4010449" y="10000274"/>
                  <a:pt x="4013417" y="10003060"/>
                  <a:pt x="4016930" y="10004514"/>
                </a:cubicBezTo>
                <a:cubicBezTo>
                  <a:pt x="3982619" y="10040650"/>
                  <a:pt x="3946703" y="10075392"/>
                  <a:pt x="3909182" y="10108439"/>
                </a:cubicBezTo>
                <a:close/>
                <a:moveTo>
                  <a:pt x="1824152" y="8991710"/>
                </a:moveTo>
                <a:cubicBezTo>
                  <a:pt x="1823910" y="8991679"/>
                  <a:pt x="1823698" y="8991618"/>
                  <a:pt x="1823456" y="8991558"/>
                </a:cubicBezTo>
                <a:cubicBezTo>
                  <a:pt x="1821275" y="8989044"/>
                  <a:pt x="1818247" y="8987348"/>
                  <a:pt x="1814734" y="8987772"/>
                </a:cubicBezTo>
                <a:cubicBezTo>
                  <a:pt x="1810222" y="8988378"/>
                  <a:pt x="1806073" y="8989317"/>
                  <a:pt x="1803287" y="8993285"/>
                </a:cubicBezTo>
                <a:cubicBezTo>
                  <a:pt x="1799441" y="8998707"/>
                  <a:pt x="1800804" y="9005946"/>
                  <a:pt x="1806104" y="9009793"/>
                </a:cubicBezTo>
                <a:cubicBezTo>
                  <a:pt x="1809738" y="9012428"/>
                  <a:pt x="1814371" y="9013155"/>
                  <a:pt x="1818671" y="9014155"/>
                </a:cubicBezTo>
                <a:cubicBezTo>
                  <a:pt x="1824546" y="9015488"/>
                  <a:pt x="1831420" y="9011823"/>
                  <a:pt x="1832632" y="9005643"/>
                </a:cubicBezTo>
                <a:cubicBezTo>
                  <a:pt x="1833843" y="8999615"/>
                  <a:pt x="1830481" y="8993164"/>
                  <a:pt x="1824152" y="8991710"/>
                </a:cubicBezTo>
                <a:close/>
                <a:moveTo>
                  <a:pt x="1882417" y="9123320"/>
                </a:moveTo>
                <a:cubicBezTo>
                  <a:pt x="1889715" y="9136223"/>
                  <a:pt x="1910459" y="9126015"/>
                  <a:pt x="1903131" y="9113051"/>
                </a:cubicBezTo>
                <a:cubicBezTo>
                  <a:pt x="1895833" y="9100148"/>
                  <a:pt x="1875089" y="9110325"/>
                  <a:pt x="1882417" y="9123320"/>
                </a:cubicBezTo>
                <a:close/>
                <a:moveTo>
                  <a:pt x="1912610" y="9140494"/>
                </a:moveTo>
                <a:cubicBezTo>
                  <a:pt x="1908885" y="9134314"/>
                  <a:pt x="1902495" y="9130892"/>
                  <a:pt x="1895560" y="9129680"/>
                </a:cubicBezTo>
                <a:cubicBezTo>
                  <a:pt x="1889594" y="9128651"/>
                  <a:pt x="1883083" y="9133436"/>
                  <a:pt x="1882508" y="9139524"/>
                </a:cubicBezTo>
                <a:cubicBezTo>
                  <a:pt x="1881872" y="9145886"/>
                  <a:pt x="1885960" y="9151520"/>
                  <a:pt x="1892320" y="9152579"/>
                </a:cubicBezTo>
                <a:cubicBezTo>
                  <a:pt x="1892653" y="9152640"/>
                  <a:pt x="1892683" y="9152640"/>
                  <a:pt x="1892895" y="9152671"/>
                </a:cubicBezTo>
                <a:cubicBezTo>
                  <a:pt x="1893016" y="9152731"/>
                  <a:pt x="1893016" y="9152731"/>
                  <a:pt x="1893107" y="9152761"/>
                </a:cubicBezTo>
                <a:cubicBezTo>
                  <a:pt x="1893107" y="9152761"/>
                  <a:pt x="1893107" y="9152761"/>
                  <a:pt x="1893107" y="9152761"/>
                </a:cubicBezTo>
                <a:cubicBezTo>
                  <a:pt x="1893561" y="9153337"/>
                  <a:pt x="1893955" y="9153942"/>
                  <a:pt x="1894319" y="9154578"/>
                </a:cubicBezTo>
                <a:cubicBezTo>
                  <a:pt x="1897559" y="9159940"/>
                  <a:pt x="1905978" y="9160182"/>
                  <a:pt x="1910520" y="9156668"/>
                </a:cubicBezTo>
                <a:cubicBezTo>
                  <a:pt x="1915941" y="9152519"/>
                  <a:pt x="1915880" y="9145855"/>
                  <a:pt x="1912610" y="9140494"/>
                </a:cubicBezTo>
                <a:close/>
                <a:moveTo>
                  <a:pt x="1955521" y="9195288"/>
                </a:moveTo>
                <a:lnTo>
                  <a:pt x="1953008" y="9190806"/>
                </a:lnTo>
                <a:cubicBezTo>
                  <a:pt x="1950040" y="9185565"/>
                  <a:pt x="1942923" y="9182688"/>
                  <a:pt x="1937412" y="9185898"/>
                </a:cubicBezTo>
                <a:cubicBezTo>
                  <a:pt x="1932142" y="9188958"/>
                  <a:pt x="1929326" y="9195864"/>
                  <a:pt x="1932506" y="9201498"/>
                </a:cubicBezTo>
                <a:lnTo>
                  <a:pt x="1935019" y="9205951"/>
                </a:lnTo>
                <a:cubicBezTo>
                  <a:pt x="1937987" y="9211191"/>
                  <a:pt x="1945104" y="9214068"/>
                  <a:pt x="1950615" y="9210857"/>
                </a:cubicBezTo>
                <a:cubicBezTo>
                  <a:pt x="1955884" y="9207828"/>
                  <a:pt x="1958701" y="9200922"/>
                  <a:pt x="1955521" y="9195288"/>
                </a:cubicBezTo>
                <a:close/>
                <a:moveTo>
                  <a:pt x="2008941" y="9237755"/>
                </a:moveTo>
                <a:cubicBezTo>
                  <a:pt x="2001733" y="9225003"/>
                  <a:pt x="1980232" y="9233544"/>
                  <a:pt x="1987530" y="9246478"/>
                </a:cubicBezTo>
                <a:cubicBezTo>
                  <a:pt x="1994768" y="9259260"/>
                  <a:pt x="2016269" y="9250719"/>
                  <a:pt x="2008941" y="9237755"/>
                </a:cubicBezTo>
                <a:close/>
                <a:moveTo>
                  <a:pt x="2025869" y="9278101"/>
                </a:moveTo>
                <a:cubicBezTo>
                  <a:pt x="2018540" y="9265167"/>
                  <a:pt x="1999916" y="9278858"/>
                  <a:pt x="2007154" y="9291671"/>
                </a:cubicBezTo>
                <a:cubicBezTo>
                  <a:pt x="2014482" y="9304635"/>
                  <a:pt x="2033137" y="9290944"/>
                  <a:pt x="2025869" y="9278101"/>
                </a:cubicBezTo>
                <a:close/>
                <a:moveTo>
                  <a:pt x="2058242" y="9314328"/>
                </a:moveTo>
                <a:cubicBezTo>
                  <a:pt x="2055092" y="9308846"/>
                  <a:pt x="2047915" y="9306998"/>
                  <a:pt x="2042464" y="9310087"/>
                </a:cubicBezTo>
                <a:lnTo>
                  <a:pt x="2037982" y="9312601"/>
                </a:lnTo>
                <a:cubicBezTo>
                  <a:pt x="2032562" y="9315691"/>
                  <a:pt x="2030654" y="9323021"/>
                  <a:pt x="2033743" y="9328382"/>
                </a:cubicBezTo>
                <a:cubicBezTo>
                  <a:pt x="2036892" y="9333865"/>
                  <a:pt x="2044099" y="9335713"/>
                  <a:pt x="2049520" y="9332622"/>
                </a:cubicBezTo>
                <a:lnTo>
                  <a:pt x="2054002" y="9330109"/>
                </a:lnTo>
                <a:cubicBezTo>
                  <a:pt x="2059423" y="9327049"/>
                  <a:pt x="2061330" y="9319689"/>
                  <a:pt x="2058242" y="9314328"/>
                </a:cubicBezTo>
                <a:close/>
                <a:moveTo>
                  <a:pt x="2091705" y="9319992"/>
                </a:moveTo>
                <a:cubicBezTo>
                  <a:pt x="2094430" y="9304726"/>
                  <a:pt x="2070294" y="9303817"/>
                  <a:pt x="2067629" y="9318871"/>
                </a:cubicBezTo>
                <a:cubicBezTo>
                  <a:pt x="2064904" y="9334137"/>
                  <a:pt x="2089040" y="9335046"/>
                  <a:pt x="2091705" y="9319992"/>
                </a:cubicBezTo>
                <a:close/>
                <a:moveTo>
                  <a:pt x="2094188" y="9250537"/>
                </a:moveTo>
                <a:cubicBezTo>
                  <a:pt x="2090614" y="9245873"/>
                  <a:pt x="2081923" y="9243722"/>
                  <a:pt x="2077259" y="9248356"/>
                </a:cubicBezTo>
                <a:lnTo>
                  <a:pt x="2073474" y="9252143"/>
                </a:lnTo>
                <a:cubicBezTo>
                  <a:pt x="2068871" y="9256747"/>
                  <a:pt x="2066963" y="9263440"/>
                  <a:pt x="2071294" y="9269074"/>
                </a:cubicBezTo>
                <a:cubicBezTo>
                  <a:pt x="2074867" y="9273709"/>
                  <a:pt x="2083589" y="9275890"/>
                  <a:pt x="2088222" y="9271256"/>
                </a:cubicBezTo>
                <a:lnTo>
                  <a:pt x="2092007" y="9267470"/>
                </a:lnTo>
                <a:cubicBezTo>
                  <a:pt x="2096610" y="9262865"/>
                  <a:pt x="2098518" y="9256171"/>
                  <a:pt x="2094188" y="9250537"/>
                </a:cubicBezTo>
                <a:close/>
                <a:moveTo>
                  <a:pt x="2783888" y="9758894"/>
                </a:moveTo>
                <a:cubicBezTo>
                  <a:pt x="2782162" y="9765648"/>
                  <a:pt x="2786432" y="9771797"/>
                  <a:pt x="2792761" y="9773795"/>
                </a:cubicBezTo>
                <a:cubicBezTo>
                  <a:pt x="2795214" y="9774553"/>
                  <a:pt x="2797667" y="9775341"/>
                  <a:pt x="2800120" y="9776129"/>
                </a:cubicBezTo>
                <a:cubicBezTo>
                  <a:pt x="2806419" y="9778127"/>
                  <a:pt x="2813445" y="9773432"/>
                  <a:pt x="2815019" y="9767283"/>
                </a:cubicBezTo>
                <a:cubicBezTo>
                  <a:pt x="2816745" y="9760529"/>
                  <a:pt x="2812476" y="9754380"/>
                  <a:pt x="2806146" y="9752380"/>
                </a:cubicBezTo>
                <a:lnTo>
                  <a:pt x="2798787" y="9750048"/>
                </a:lnTo>
                <a:cubicBezTo>
                  <a:pt x="2792489" y="9748050"/>
                  <a:pt x="2785463" y="9752745"/>
                  <a:pt x="2783888" y="9758894"/>
                </a:cubicBezTo>
                <a:close/>
                <a:moveTo>
                  <a:pt x="2815837" y="9826985"/>
                </a:moveTo>
                <a:cubicBezTo>
                  <a:pt x="2823105" y="9840979"/>
                  <a:pt x="2843122" y="9826773"/>
                  <a:pt x="2835945" y="9812960"/>
                </a:cubicBezTo>
                <a:cubicBezTo>
                  <a:pt x="2828677" y="9798967"/>
                  <a:pt x="2808660" y="9813173"/>
                  <a:pt x="2815837" y="9826985"/>
                </a:cubicBezTo>
                <a:close/>
                <a:moveTo>
                  <a:pt x="2757784" y="9657724"/>
                </a:moveTo>
                <a:cubicBezTo>
                  <a:pt x="2758602" y="9662359"/>
                  <a:pt x="2761539" y="9666267"/>
                  <a:pt x="2764053" y="9670114"/>
                </a:cubicBezTo>
                <a:cubicBezTo>
                  <a:pt x="2767475" y="9675384"/>
                  <a:pt x="2775288" y="9677656"/>
                  <a:pt x="2780678" y="9673900"/>
                </a:cubicBezTo>
                <a:cubicBezTo>
                  <a:pt x="2785978" y="9670204"/>
                  <a:pt x="2788128" y="9662935"/>
                  <a:pt x="2784463" y="9657270"/>
                </a:cubicBezTo>
                <a:cubicBezTo>
                  <a:pt x="2784312" y="9657088"/>
                  <a:pt x="2784191" y="9656877"/>
                  <a:pt x="2784070" y="9656665"/>
                </a:cubicBezTo>
                <a:cubicBezTo>
                  <a:pt x="2784282" y="9653212"/>
                  <a:pt x="2783222" y="9649729"/>
                  <a:pt x="2780285" y="9647517"/>
                </a:cubicBezTo>
                <a:cubicBezTo>
                  <a:pt x="2776469" y="9644700"/>
                  <a:pt x="2772683" y="9642398"/>
                  <a:pt x="2767687" y="9643337"/>
                </a:cubicBezTo>
                <a:cubicBezTo>
                  <a:pt x="2760843" y="9644579"/>
                  <a:pt x="2756603" y="9651000"/>
                  <a:pt x="2757784" y="9657724"/>
                </a:cubicBezTo>
                <a:close/>
                <a:moveTo>
                  <a:pt x="2708634" y="9713640"/>
                </a:moveTo>
                <a:cubicBezTo>
                  <a:pt x="2712904" y="9717547"/>
                  <a:pt x="2718537" y="9717457"/>
                  <a:pt x="2723110" y="9714821"/>
                </a:cubicBezTo>
                <a:cubicBezTo>
                  <a:pt x="2724352" y="9715549"/>
                  <a:pt x="2725744" y="9715699"/>
                  <a:pt x="2727107" y="9716003"/>
                </a:cubicBezTo>
                <a:cubicBezTo>
                  <a:pt x="2728167" y="9720728"/>
                  <a:pt x="2730559" y="9725060"/>
                  <a:pt x="2734587" y="9728452"/>
                </a:cubicBezTo>
                <a:cubicBezTo>
                  <a:pt x="2735223" y="9728967"/>
                  <a:pt x="2735980" y="9729300"/>
                  <a:pt x="2736677" y="9729724"/>
                </a:cubicBezTo>
                <a:cubicBezTo>
                  <a:pt x="2735526" y="9730965"/>
                  <a:pt x="2734405" y="9732208"/>
                  <a:pt x="2733346" y="9733541"/>
                </a:cubicBezTo>
                <a:cubicBezTo>
                  <a:pt x="2731953" y="9735328"/>
                  <a:pt x="2731165" y="9737600"/>
                  <a:pt x="2730862" y="9739932"/>
                </a:cubicBezTo>
                <a:cubicBezTo>
                  <a:pt x="2729651" y="9741022"/>
                  <a:pt x="2728621" y="9742264"/>
                  <a:pt x="2728167" y="9743688"/>
                </a:cubicBezTo>
                <a:cubicBezTo>
                  <a:pt x="2726623" y="9748504"/>
                  <a:pt x="2725502" y="9752866"/>
                  <a:pt x="2726713" y="9757893"/>
                </a:cubicBezTo>
                <a:cubicBezTo>
                  <a:pt x="2727258" y="9760135"/>
                  <a:pt x="2727864" y="9761680"/>
                  <a:pt x="2729166" y="9763739"/>
                </a:cubicBezTo>
                <a:cubicBezTo>
                  <a:pt x="2730771" y="9766284"/>
                  <a:pt x="2729802" y="9767829"/>
                  <a:pt x="2730075" y="9763164"/>
                </a:cubicBezTo>
                <a:cubicBezTo>
                  <a:pt x="2729681" y="9769767"/>
                  <a:pt x="2733103" y="9776129"/>
                  <a:pt x="2740129" y="9777279"/>
                </a:cubicBezTo>
                <a:cubicBezTo>
                  <a:pt x="2743490" y="9777854"/>
                  <a:pt x="2747397" y="9776643"/>
                  <a:pt x="2750244" y="9774341"/>
                </a:cubicBezTo>
                <a:cubicBezTo>
                  <a:pt x="2751728" y="9774704"/>
                  <a:pt x="2753242" y="9774796"/>
                  <a:pt x="2754937" y="9774796"/>
                </a:cubicBezTo>
                <a:cubicBezTo>
                  <a:pt x="2755513" y="9774856"/>
                  <a:pt x="2756088" y="9774947"/>
                  <a:pt x="2756633" y="9775038"/>
                </a:cubicBezTo>
                <a:cubicBezTo>
                  <a:pt x="2758814" y="9775674"/>
                  <a:pt x="2761085" y="9776098"/>
                  <a:pt x="2763296" y="9776734"/>
                </a:cubicBezTo>
                <a:cubicBezTo>
                  <a:pt x="2771411" y="9779127"/>
                  <a:pt x="2777014" y="9771705"/>
                  <a:pt x="2777165" y="9764497"/>
                </a:cubicBezTo>
                <a:cubicBezTo>
                  <a:pt x="2777529" y="9761316"/>
                  <a:pt x="2776560" y="9758045"/>
                  <a:pt x="2773864" y="9755440"/>
                </a:cubicBezTo>
                <a:cubicBezTo>
                  <a:pt x="2773683" y="9755167"/>
                  <a:pt x="2773501" y="9754925"/>
                  <a:pt x="2773319" y="9754653"/>
                </a:cubicBezTo>
                <a:cubicBezTo>
                  <a:pt x="2783555" y="9754320"/>
                  <a:pt x="2791610" y="9740628"/>
                  <a:pt x="2781223" y="9733238"/>
                </a:cubicBezTo>
                <a:cubicBezTo>
                  <a:pt x="2774349" y="9728361"/>
                  <a:pt x="2767354" y="9721606"/>
                  <a:pt x="2758662" y="9720304"/>
                </a:cubicBezTo>
                <a:cubicBezTo>
                  <a:pt x="2757511" y="9720122"/>
                  <a:pt x="2756391" y="9720092"/>
                  <a:pt x="2755301" y="9720122"/>
                </a:cubicBezTo>
                <a:lnTo>
                  <a:pt x="2755180" y="9720092"/>
                </a:lnTo>
                <a:cubicBezTo>
                  <a:pt x="2755361" y="9716942"/>
                  <a:pt x="2754423" y="9713822"/>
                  <a:pt x="2751879" y="9711701"/>
                </a:cubicBezTo>
                <a:cubicBezTo>
                  <a:pt x="2751304" y="9711217"/>
                  <a:pt x="2750819" y="9710702"/>
                  <a:pt x="2750304" y="9710187"/>
                </a:cubicBezTo>
                <a:cubicBezTo>
                  <a:pt x="2750304" y="9710126"/>
                  <a:pt x="2750304" y="9710126"/>
                  <a:pt x="2750304" y="9710066"/>
                </a:cubicBezTo>
                <a:cubicBezTo>
                  <a:pt x="2750304" y="9710005"/>
                  <a:pt x="2750304" y="9709915"/>
                  <a:pt x="2750304" y="9709854"/>
                </a:cubicBezTo>
                <a:cubicBezTo>
                  <a:pt x="2750334" y="9709763"/>
                  <a:pt x="2750425" y="9709429"/>
                  <a:pt x="2750577" y="9708793"/>
                </a:cubicBezTo>
                <a:cubicBezTo>
                  <a:pt x="2752212" y="9702494"/>
                  <a:pt x="2748608" y="9695708"/>
                  <a:pt x="2742249" y="9693921"/>
                </a:cubicBezTo>
                <a:cubicBezTo>
                  <a:pt x="2740008" y="9693285"/>
                  <a:pt x="2737736" y="9693588"/>
                  <a:pt x="2735556" y="9694255"/>
                </a:cubicBezTo>
                <a:cubicBezTo>
                  <a:pt x="2732164" y="9691135"/>
                  <a:pt x="2728349" y="9688681"/>
                  <a:pt x="2723382" y="9688832"/>
                </a:cubicBezTo>
                <a:cubicBezTo>
                  <a:pt x="2717114" y="9689014"/>
                  <a:pt x="2712238" y="9692194"/>
                  <a:pt x="2707817" y="9696374"/>
                </a:cubicBezTo>
                <a:cubicBezTo>
                  <a:pt x="2703062" y="9700858"/>
                  <a:pt x="2704031" y="9709429"/>
                  <a:pt x="2708634" y="9713640"/>
                </a:cubicBezTo>
                <a:close/>
                <a:moveTo>
                  <a:pt x="2732588" y="9798119"/>
                </a:moveTo>
                <a:cubicBezTo>
                  <a:pt x="2728682" y="9813081"/>
                  <a:pt x="2751636" y="9820503"/>
                  <a:pt x="2755543" y="9805479"/>
                </a:cubicBezTo>
                <a:cubicBezTo>
                  <a:pt x="2759450" y="9790516"/>
                  <a:pt x="2736495" y="9783064"/>
                  <a:pt x="2732588" y="9798119"/>
                </a:cubicBezTo>
                <a:close/>
                <a:moveTo>
                  <a:pt x="2586714" y="9464535"/>
                </a:moveTo>
                <a:cubicBezTo>
                  <a:pt x="2586654" y="9471017"/>
                  <a:pt x="2592105" y="9476682"/>
                  <a:pt x="2598646" y="9476712"/>
                </a:cubicBezTo>
                <a:lnTo>
                  <a:pt x="2600978" y="9476712"/>
                </a:lnTo>
                <a:cubicBezTo>
                  <a:pt x="2597949" y="9479014"/>
                  <a:pt x="2595739" y="9482588"/>
                  <a:pt x="2595587" y="9486072"/>
                </a:cubicBezTo>
                <a:cubicBezTo>
                  <a:pt x="2595284" y="9493281"/>
                  <a:pt x="2600675" y="9497491"/>
                  <a:pt x="2607125" y="9498642"/>
                </a:cubicBezTo>
                <a:lnTo>
                  <a:pt x="2612394" y="9499581"/>
                </a:lnTo>
                <a:cubicBezTo>
                  <a:pt x="2613212" y="9499733"/>
                  <a:pt x="2613999" y="9499733"/>
                  <a:pt x="2614756" y="9499641"/>
                </a:cubicBezTo>
                <a:cubicBezTo>
                  <a:pt x="2611274" y="9501186"/>
                  <a:pt x="2608458" y="9504185"/>
                  <a:pt x="2607882" y="9508153"/>
                </a:cubicBezTo>
                <a:cubicBezTo>
                  <a:pt x="2606943" y="9514271"/>
                  <a:pt x="2610456" y="9520602"/>
                  <a:pt x="2616664" y="9522117"/>
                </a:cubicBezTo>
                <a:cubicBezTo>
                  <a:pt x="2616543" y="9523207"/>
                  <a:pt x="2616634" y="9524328"/>
                  <a:pt x="2616816" y="9525449"/>
                </a:cubicBezTo>
                <a:cubicBezTo>
                  <a:pt x="2611122" y="9523753"/>
                  <a:pt x="2604823" y="9525751"/>
                  <a:pt x="2603491" y="9533264"/>
                </a:cubicBezTo>
                <a:cubicBezTo>
                  <a:pt x="2601523" y="9544319"/>
                  <a:pt x="2613303" y="9551165"/>
                  <a:pt x="2620813" y="9548105"/>
                </a:cubicBezTo>
                <a:cubicBezTo>
                  <a:pt x="2623024" y="9554466"/>
                  <a:pt x="2626537" y="9560615"/>
                  <a:pt x="2631988" y="9562342"/>
                </a:cubicBezTo>
                <a:cubicBezTo>
                  <a:pt x="2639770" y="9564826"/>
                  <a:pt x="2650794" y="9564280"/>
                  <a:pt x="2657183" y="9558738"/>
                </a:cubicBezTo>
                <a:cubicBezTo>
                  <a:pt x="2662876" y="9565583"/>
                  <a:pt x="2676655" y="9565008"/>
                  <a:pt x="2678684" y="9553557"/>
                </a:cubicBezTo>
                <a:cubicBezTo>
                  <a:pt x="2680350" y="9544108"/>
                  <a:pt x="2671931" y="9538958"/>
                  <a:pt x="2664602" y="9539988"/>
                </a:cubicBezTo>
                <a:cubicBezTo>
                  <a:pt x="2664602" y="9539836"/>
                  <a:pt x="2664663" y="9539655"/>
                  <a:pt x="2664663" y="9539473"/>
                </a:cubicBezTo>
                <a:cubicBezTo>
                  <a:pt x="2668388" y="9537898"/>
                  <a:pt x="2671144" y="9534597"/>
                  <a:pt x="2671931" y="9530204"/>
                </a:cubicBezTo>
                <a:lnTo>
                  <a:pt x="2673809" y="9519633"/>
                </a:lnTo>
                <a:cubicBezTo>
                  <a:pt x="2674899" y="9513424"/>
                  <a:pt x="2669872" y="9506608"/>
                  <a:pt x="2663573" y="9506003"/>
                </a:cubicBezTo>
                <a:cubicBezTo>
                  <a:pt x="2661544" y="9505790"/>
                  <a:pt x="2659606" y="9506093"/>
                  <a:pt x="2657849" y="9506729"/>
                </a:cubicBezTo>
                <a:cubicBezTo>
                  <a:pt x="2655548" y="9504034"/>
                  <a:pt x="2652580" y="9501823"/>
                  <a:pt x="2648825" y="9500429"/>
                </a:cubicBezTo>
                <a:cubicBezTo>
                  <a:pt x="2642950" y="9498248"/>
                  <a:pt x="2637136" y="9499096"/>
                  <a:pt x="2632139" y="9501731"/>
                </a:cubicBezTo>
                <a:cubicBezTo>
                  <a:pt x="2630776" y="9500642"/>
                  <a:pt x="2629141" y="9499854"/>
                  <a:pt x="2627263" y="9499520"/>
                </a:cubicBezTo>
                <a:lnTo>
                  <a:pt x="2621994" y="9498581"/>
                </a:lnTo>
                <a:cubicBezTo>
                  <a:pt x="2620541" y="9498339"/>
                  <a:pt x="2619057" y="9498369"/>
                  <a:pt x="2617603" y="9498642"/>
                </a:cubicBezTo>
                <a:cubicBezTo>
                  <a:pt x="2621661" y="9496734"/>
                  <a:pt x="2624689" y="9492130"/>
                  <a:pt x="2624871" y="9487950"/>
                </a:cubicBezTo>
                <a:cubicBezTo>
                  <a:pt x="2625174" y="9480741"/>
                  <a:pt x="2619783" y="9476530"/>
                  <a:pt x="2613333" y="9475379"/>
                </a:cubicBezTo>
                <a:lnTo>
                  <a:pt x="2611668" y="9475076"/>
                </a:lnTo>
                <a:cubicBezTo>
                  <a:pt x="2615453" y="9473078"/>
                  <a:pt x="2618239" y="9469230"/>
                  <a:pt x="2618299" y="9464687"/>
                </a:cubicBezTo>
                <a:cubicBezTo>
                  <a:pt x="2618360" y="9458205"/>
                  <a:pt x="2612909" y="9452510"/>
                  <a:pt x="2606368" y="9452510"/>
                </a:cubicBezTo>
                <a:lnTo>
                  <a:pt x="2598797" y="9452510"/>
                </a:lnTo>
                <a:cubicBezTo>
                  <a:pt x="2592377" y="9452602"/>
                  <a:pt x="2586775" y="9457962"/>
                  <a:pt x="2586714" y="9464535"/>
                </a:cubicBezTo>
                <a:close/>
                <a:moveTo>
                  <a:pt x="2585715" y="9687682"/>
                </a:moveTo>
                <a:cubicBezTo>
                  <a:pt x="2581808" y="9702736"/>
                  <a:pt x="2605126" y="9708793"/>
                  <a:pt x="2609063" y="9693769"/>
                </a:cubicBezTo>
                <a:cubicBezTo>
                  <a:pt x="2612940" y="9678746"/>
                  <a:pt x="2589621" y="9672688"/>
                  <a:pt x="2585715" y="9687682"/>
                </a:cubicBezTo>
                <a:close/>
                <a:moveTo>
                  <a:pt x="2573874" y="9563583"/>
                </a:moveTo>
                <a:cubicBezTo>
                  <a:pt x="2572784" y="9570308"/>
                  <a:pt x="2576690" y="9576123"/>
                  <a:pt x="2583232" y="9577850"/>
                </a:cubicBezTo>
                <a:lnTo>
                  <a:pt x="2588410" y="9579183"/>
                </a:lnTo>
                <a:cubicBezTo>
                  <a:pt x="2594527" y="9580789"/>
                  <a:pt x="2601674" y="9576033"/>
                  <a:pt x="2602643" y="9569824"/>
                </a:cubicBezTo>
                <a:cubicBezTo>
                  <a:pt x="2603733" y="9563099"/>
                  <a:pt x="2599827" y="9557284"/>
                  <a:pt x="2593286" y="9555557"/>
                </a:cubicBezTo>
                <a:lnTo>
                  <a:pt x="2588107" y="9554224"/>
                </a:lnTo>
                <a:cubicBezTo>
                  <a:pt x="2582020" y="9552618"/>
                  <a:pt x="2574873" y="9557374"/>
                  <a:pt x="2573874" y="9563583"/>
                </a:cubicBezTo>
                <a:close/>
                <a:moveTo>
                  <a:pt x="2512278" y="9361459"/>
                </a:moveTo>
                <a:cubicBezTo>
                  <a:pt x="2523271" y="9350494"/>
                  <a:pt x="2506403" y="9333229"/>
                  <a:pt x="2495410" y="9344224"/>
                </a:cubicBezTo>
                <a:cubicBezTo>
                  <a:pt x="2484448" y="9355189"/>
                  <a:pt x="2501285" y="9372454"/>
                  <a:pt x="2512278" y="9361459"/>
                </a:cubicBezTo>
                <a:close/>
                <a:moveTo>
                  <a:pt x="2491171" y="9448209"/>
                </a:moveTo>
                <a:cubicBezTo>
                  <a:pt x="2495713" y="9452662"/>
                  <a:pt x="2503435" y="9453570"/>
                  <a:pt x="2508220" y="9448815"/>
                </a:cubicBezTo>
                <a:lnTo>
                  <a:pt x="2512006" y="9445029"/>
                </a:lnTo>
                <a:cubicBezTo>
                  <a:pt x="2512793" y="9444271"/>
                  <a:pt x="2513308" y="9443272"/>
                  <a:pt x="2513853" y="9442302"/>
                </a:cubicBezTo>
                <a:cubicBezTo>
                  <a:pt x="2515851" y="9442000"/>
                  <a:pt x="2517759" y="9441212"/>
                  <a:pt x="2519364" y="9439758"/>
                </a:cubicBezTo>
                <a:cubicBezTo>
                  <a:pt x="2520455" y="9438759"/>
                  <a:pt x="2521333" y="9437578"/>
                  <a:pt x="2522029" y="9436305"/>
                </a:cubicBezTo>
                <a:cubicBezTo>
                  <a:pt x="2523029" y="9435730"/>
                  <a:pt x="2523998" y="9435064"/>
                  <a:pt x="2524906" y="9434185"/>
                </a:cubicBezTo>
                <a:cubicBezTo>
                  <a:pt x="2534536" y="9424552"/>
                  <a:pt x="2520939" y="9411922"/>
                  <a:pt x="2510128" y="9416465"/>
                </a:cubicBezTo>
                <a:cubicBezTo>
                  <a:pt x="2509553" y="9416375"/>
                  <a:pt x="2509038" y="9416223"/>
                  <a:pt x="2508432" y="9416163"/>
                </a:cubicBezTo>
                <a:cubicBezTo>
                  <a:pt x="2502375" y="9415799"/>
                  <a:pt x="2497924" y="9419404"/>
                  <a:pt x="2494169" y="9423644"/>
                </a:cubicBezTo>
                <a:cubicBezTo>
                  <a:pt x="2492473" y="9425553"/>
                  <a:pt x="2492019" y="9428158"/>
                  <a:pt x="2492200" y="9430793"/>
                </a:cubicBezTo>
                <a:lnTo>
                  <a:pt x="2491776" y="9431216"/>
                </a:lnTo>
                <a:cubicBezTo>
                  <a:pt x="2487325" y="9435609"/>
                  <a:pt x="2486416" y="9443545"/>
                  <a:pt x="2491171" y="9448209"/>
                </a:cubicBezTo>
                <a:close/>
                <a:moveTo>
                  <a:pt x="2484811" y="9650364"/>
                </a:moveTo>
                <a:cubicBezTo>
                  <a:pt x="2480905" y="9665358"/>
                  <a:pt x="2504162" y="9671688"/>
                  <a:pt x="2508069" y="9656665"/>
                </a:cubicBezTo>
                <a:cubicBezTo>
                  <a:pt x="2511975" y="9641641"/>
                  <a:pt x="2488718" y="9635310"/>
                  <a:pt x="2484811" y="9650364"/>
                </a:cubicBezTo>
                <a:close/>
                <a:moveTo>
                  <a:pt x="2468761" y="9471260"/>
                </a:moveTo>
                <a:lnTo>
                  <a:pt x="2462220" y="9475076"/>
                </a:lnTo>
                <a:cubicBezTo>
                  <a:pt x="2459373" y="9476772"/>
                  <a:pt x="2457435" y="9479529"/>
                  <a:pt x="2456648" y="9482588"/>
                </a:cubicBezTo>
                <a:cubicBezTo>
                  <a:pt x="2455103" y="9483407"/>
                  <a:pt x="2453680" y="9484436"/>
                  <a:pt x="2452408" y="9485768"/>
                </a:cubicBezTo>
                <a:cubicBezTo>
                  <a:pt x="2447260" y="9491221"/>
                  <a:pt x="2445564" y="9498612"/>
                  <a:pt x="2446291" y="9505911"/>
                </a:cubicBezTo>
                <a:cubicBezTo>
                  <a:pt x="2446927" y="9512212"/>
                  <a:pt x="2453529" y="9517422"/>
                  <a:pt x="2459797" y="9516331"/>
                </a:cubicBezTo>
                <a:cubicBezTo>
                  <a:pt x="2466399" y="9515150"/>
                  <a:pt x="2470881" y="9509516"/>
                  <a:pt x="2470215" y="9502822"/>
                </a:cubicBezTo>
                <a:cubicBezTo>
                  <a:pt x="2470184" y="9502459"/>
                  <a:pt x="2470184" y="9502428"/>
                  <a:pt x="2470154" y="9502217"/>
                </a:cubicBezTo>
                <a:cubicBezTo>
                  <a:pt x="2470184" y="9502095"/>
                  <a:pt x="2470184" y="9502065"/>
                  <a:pt x="2470184" y="9501974"/>
                </a:cubicBezTo>
                <a:cubicBezTo>
                  <a:pt x="2470184" y="9501974"/>
                  <a:pt x="2470184" y="9501974"/>
                  <a:pt x="2470184" y="9501974"/>
                </a:cubicBezTo>
                <a:cubicBezTo>
                  <a:pt x="2470639" y="9501338"/>
                  <a:pt x="2471123" y="9500763"/>
                  <a:pt x="2471699" y="9500248"/>
                </a:cubicBezTo>
                <a:cubicBezTo>
                  <a:pt x="2472819" y="9499066"/>
                  <a:pt x="2473515" y="9497643"/>
                  <a:pt x="2473879" y="9496128"/>
                </a:cubicBezTo>
                <a:cubicBezTo>
                  <a:pt x="2474000" y="9496068"/>
                  <a:pt x="2474121" y="9496097"/>
                  <a:pt x="2474212" y="9496007"/>
                </a:cubicBezTo>
                <a:cubicBezTo>
                  <a:pt x="2476392" y="9494735"/>
                  <a:pt x="2478573" y="9493463"/>
                  <a:pt x="2480753" y="9492190"/>
                </a:cubicBezTo>
                <a:cubicBezTo>
                  <a:pt x="2486386" y="9488889"/>
                  <a:pt x="2488475" y="9481438"/>
                  <a:pt x="2485205" y="9475743"/>
                </a:cubicBezTo>
                <a:cubicBezTo>
                  <a:pt x="2481995" y="9470108"/>
                  <a:pt x="2474424" y="9467958"/>
                  <a:pt x="2468761" y="9471260"/>
                </a:cubicBezTo>
                <a:close/>
                <a:moveTo>
                  <a:pt x="2467913" y="9354855"/>
                </a:moveTo>
                <a:cubicBezTo>
                  <a:pt x="2478876" y="9343891"/>
                  <a:pt x="2460373" y="9328413"/>
                  <a:pt x="2449440" y="9339347"/>
                </a:cubicBezTo>
                <a:cubicBezTo>
                  <a:pt x="2438478" y="9350282"/>
                  <a:pt x="2456981" y="9365760"/>
                  <a:pt x="2467913" y="9354855"/>
                </a:cubicBezTo>
                <a:close/>
                <a:moveTo>
                  <a:pt x="2443838" y="9412194"/>
                </a:moveTo>
                <a:cubicBezTo>
                  <a:pt x="2439386" y="9407711"/>
                  <a:pt x="2430907" y="9407953"/>
                  <a:pt x="2426788" y="9412800"/>
                </a:cubicBezTo>
                <a:cubicBezTo>
                  <a:pt x="2422428" y="9417919"/>
                  <a:pt x="2422609" y="9425038"/>
                  <a:pt x="2427394" y="9429823"/>
                </a:cubicBezTo>
                <a:lnTo>
                  <a:pt x="2431179" y="9433610"/>
                </a:lnTo>
                <a:cubicBezTo>
                  <a:pt x="2433178" y="9435609"/>
                  <a:pt x="2435995" y="9436639"/>
                  <a:pt x="2438841" y="9436760"/>
                </a:cubicBezTo>
                <a:cubicBezTo>
                  <a:pt x="2439447" y="9442636"/>
                  <a:pt x="2443475" y="9447694"/>
                  <a:pt x="2449774" y="9448179"/>
                </a:cubicBezTo>
                <a:cubicBezTo>
                  <a:pt x="2455860" y="9448664"/>
                  <a:pt x="2462735" y="9443666"/>
                  <a:pt x="2462765" y="9437123"/>
                </a:cubicBezTo>
                <a:lnTo>
                  <a:pt x="2462765" y="9429551"/>
                </a:lnTo>
                <a:cubicBezTo>
                  <a:pt x="2462765" y="9423038"/>
                  <a:pt x="2458556" y="9417132"/>
                  <a:pt x="2451711" y="9416557"/>
                </a:cubicBezTo>
                <a:cubicBezTo>
                  <a:pt x="2450591" y="9416465"/>
                  <a:pt x="2449471" y="9416617"/>
                  <a:pt x="2448350" y="9416889"/>
                </a:cubicBezTo>
                <a:cubicBezTo>
                  <a:pt x="2448108" y="9416586"/>
                  <a:pt x="2447866" y="9416253"/>
                  <a:pt x="2447593" y="9415981"/>
                </a:cubicBezTo>
                <a:lnTo>
                  <a:pt x="2443838" y="9412194"/>
                </a:lnTo>
                <a:close/>
                <a:moveTo>
                  <a:pt x="2415432" y="9372303"/>
                </a:moveTo>
                <a:lnTo>
                  <a:pt x="2419218" y="9376089"/>
                </a:lnTo>
                <a:cubicBezTo>
                  <a:pt x="2423669" y="9380541"/>
                  <a:pt x="2431513" y="9381572"/>
                  <a:pt x="2436237" y="9376816"/>
                </a:cubicBezTo>
                <a:cubicBezTo>
                  <a:pt x="2440688" y="9372333"/>
                  <a:pt x="2441748" y="9364548"/>
                  <a:pt x="2436964" y="9359793"/>
                </a:cubicBezTo>
                <a:lnTo>
                  <a:pt x="2433178" y="9356006"/>
                </a:lnTo>
                <a:cubicBezTo>
                  <a:pt x="2428727" y="9351554"/>
                  <a:pt x="2420883" y="9350524"/>
                  <a:pt x="2416159" y="9355280"/>
                </a:cubicBezTo>
                <a:cubicBezTo>
                  <a:pt x="2411677" y="9359732"/>
                  <a:pt x="2410648" y="9367547"/>
                  <a:pt x="2415432" y="9372303"/>
                </a:cubicBezTo>
                <a:close/>
                <a:moveTo>
                  <a:pt x="2422125" y="9415769"/>
                </a:moveTo>
                <a:cubicBezTo>
                  <a:pt x="2433118" y="9404804"/>
                  <a:pt x="2415160" y="9388689"/>
                  <a:pt x="2404197" y="9399624"/>
                </a:cubicBezTo>
                <a:cubicBezTo>
                  <a:pt x="2393235" y="9410589"/>
                  <a:pt x="2411193" y="9426703"/>
                  <a:pt x="2422125" y="9415769"/>
                </a:cubicBezTo>
                <a:close/>
                <a:moveTo>
                  <a:pt x="2286941" y="9255747"/>
                </a:moveTo>
                <a:cubicBezTo>
                  <a:pt x="2285850" y="9263168"/>
                  <a:pt x="2288697" y="9270196"/>
                  <a:pt x="2293482" y="9275769"/>
                </a:cubicBezTo>
                <a:cubicBezTo>
                  <a:pt x="2297600" y="9280554"/>
                  <a:pt x="2305989" y="9281069"/>
                  <a:pt x="2310501" y="9276556"/>
                </a:cubicBezTo>
                <a:cubicBezTo>
                  <a:pt x="2315225" y="9271831"/>
                  <a:pt x="2315679" y="9264622"/>
                  <a:pt x="2311288" y="9259533"/>
                </a:cubicBezTo>
                <a:cubicBezTo>
                  <a:pt x="2311046" y="9259260"/>
                  <a:pt x="2311016" y="9259231"/>
                  <a:pt x="2310895" y="9259079"/>
                </a:cubicBezTo>
                <a:lnTo>
                  <a:pt x="2310773" y="9258866"/>
                </a:lnTo>
                <a:cubicBezTo>
                  <a:pt x="2310773" y="9258866"/>
                  <a:pt x="2310773" y="9258866"/>
                  <a:pt x="2310773" y="9258866"/>
                </a:cubicBezTo>
                <a:cubicBezTo>
                  <a:pt x="2310804" y="9258109"/>
                  <a:pt x="2310864" y="9257352"/>
                  <a:pt x="2311016" y="9256595"/>
                </a:cubicBezTo>
                <a:cubicBezTo>
                  <a:pt x="2311955" y="9250143"/>
                  <a:pt x="2305353" y="9244358"/>
                  <a:pt x="2299357" y="9244146"/>
                </a:cubicBezTo>
                <a:cubicBezTo>
                  <a:pt x="2292270" y="9243843"/>
                  <a:pt x="2287879" y="9249265"/>
                  <a:pt x="2286941" y="9255747"/>
                </a:cubicBezTo>
                <a:close/>
                <a:moveTo>
                  <a:pt x="2276341" y="9284098"/>
                </a:moveTo>
                <a:cubicBezTo>
                  <a:pt x="2273646" y="9299304"/>
                  <a:pt x="2297086" y="9304938"/>
                  <a:pt x="2299811" y="9289611"/>
                </a:cubicBezTo>
                <a:cubicBezTo>
                  <a:pt x="2302506" y="9274376"/>
                  <a:pt x="2279067" y="9268772"/>
                  <a:pt x="2276341" y="9284098"/>
                </a:cubicBezTo>
                <a:close/>
                <a:moveTo>
                  <a:pt x="2235580" y="9367335"/>
                </a:moveTo>
                <a:lnTo>
                  <a:pt x="2235580" y="9360186"/>
                </a:lnTo>
                <a:cubicBezTo>
                  <a:pt x="2235580" y="9353674"/>
                  <a:pt x="2229948" y="9348161"/>
                  <a:pt x="2223467" y="9348192"/>
                </a:cubicBezTo>
                <a:cubicBezTo>
                  <a:pt x="2216895" y="9348192"/>
                  <a:pt x="2211475" y="9353766"/>
                  <a:pt x="2211475" y="9360278"/>
                </a:cubicBezTo>
                <a:lnTo>
                  <a:pt x="2211475" y="9367850"/>
                </a:lnTo>
                <a:cubicBezTo>
                  <a:pt x="2211475" y="9371182"/>
                  <a:pt x="2212989" y="9374241"/>
                  <a:pt x="2215290" y="9376453"/>
                </a:cubicBezTo>
                <a:cubicBezTo>
                  <a:pt x="2214019" y="9377119"/>
                  <a:pt x="2212777" y="9377997"/>
                  <a:pt x="2211717" y="9379057"/>
                </a:cubicBezTo>
                <a:lnTo>
                  <a:pt x="2207932" y="9382844"/>
                </a:lnTo>
                <a:cubicBezTo>
                  <a:pt x="2203329" y="9387448"/>
                  <a:pt x="2204722" y="9395899"/>
                  <a:pt x="2209415" y="9399837"/>
                </a:cubicBezTo>
                <a:cubicBezTo>
                  <a:pt x="2214745" y="9404319"/>
                  <a:pt x="2221771" y="9402987"/>
                  <a:pt x="2226405" y="9398352"/>
                </a:cubicBezTo>
                <a:lnTo>
                  <a:pt x="2230190" y="9394566"/>
                </a:lnTo>
                <a:cubicBezTo>
                  <a:pt x="2234611" y="9390144"/>
                  <a:pt x="2233400" y="9382329"/>
                  <a:pt x="2229190" y="9378209"/>
                </a:cubicBezTo>
                <a:cubicBezTo>
                  <a:pt x="2230190" y="9377634"/>
                  <a:pt x="2231189" y="9377089"/>
                  <a:pt x="2232007" y="9376270"/>
                </a:cubicBezTo>
                <a:cubicBezTo>
                  <a:pt x="2232279" y="9381783"/>
                  <a:pt x="2236216" y="9386690"/>
                  <a:pt x="2241788" y="9387690"/>
                </a:cubicBezTo>
                <a:lnTo>
                  <a:pt x="2243000" y="9387902"/>
                </a:lnTo>
                <a:cubicBezTo>
                  <a:pt x="2238821" y="9398473"/>
                  <a:pt x="2252781" y="9410771"/>
                  <a:pt x="2262441" y="9401139"/>
                </a:cubicBezTo>
                <a:cubicBezTo>
                  <a:pt x="2268983" y="9394596"/>
                  <a:pt x="2265651" y="9385902"/>
                  <a:pt x="2259625" y="9382116"/>
                </a:cubicBezTo>
                <a:cubicBezTo>
                  <a:pt x="2260200" y="9381057"/>
                  <a:pt x="2260746" y="9379966"/>
                  <a:pt x="2260958" y="9378754"/>
                </a:cubicBezTo>
                <a:cubicBezTo>
                  <a:pt x="2262048" y="9372273"/>
                  <a:pt x="2257505" y="9366003"/>
                  <a:pt x="2251085" y="9364852"/>
                </a:cubicBezTo>
                <a:lnTo>
                  <a:pt x="2245816" y="9363913"/>
                </a:lnTo>
                <a:cubicBezTo>
                  <a:pt x="2241940" y="9363246"/>
                  <a:pt x="2238275" y="9364760"/>
                  <a:pt x="2235580" y="9367335"/>
                </a:cubicBezTo>
                <a:close/>
                <a:moveTo>
                  <a:pt x="2208961" y="9265773"/>
                </a:moveTo>
                <a:cubicBezTo>
                  <a:pt x="2207810" y="9272165"/>
                  <a:pt x="2210082" y="9278767"/>
                  <a:pt x="2216865" y="9280888"/>
                </a:cubicBezTo>
                <a:cubicBezTo>
                  <a:pt x="2222468" y="9282644"/>
                  <a:pt x="2230826" y="9279434"/>
                  <a:pt x="2231977" y="9272982"/>
                </a:cubicBezTo>
                <a:lnTo>
                  <a:pt x="2232915" y="9267712"/>
                </a:lnTo>
                <a:cubicBezTo>
                  <a:pt x="2234066" y="9261321"/>
                  <a:pt x="2231795" y="9254717"/>
                  <a:pt x="2225011" y="9252596"/>
                </a:cubicBezTo>
                <a:cubicBezTo>
                  <a:pt x="2219409" y="9250840"/>
                  <a:pt x="2211051" y="9254050"/>
                  <a:pt x="2209900" y="9260503"/>
                </a:cubicBezTo>
                <a:lnTo>
                  <a:pt x="2208961" y="9265773"/>
                </a:lnTo>
                <a:close/>
                <a:moveTo>
                  <a:pt x="2195515" y="9303181"/>
                </a:moveTo>
                <a:cubicBezTo>
                  <a:pt x="2195304" y="9310269"/>
                  <a:pt x="2199967" y="9314903"/>
                  <a:pt x="2206630" y="9316084"/>
                </a:cubicBezTo>
                <a:lnTo>
                  <a:pt x="2211899" y="9317024"/>
                </a:lnTo>
                <a:cubicBezTo>
                  <a:pt x="2218137" y="9318144"/>
                  <a:pt x="2224648" y="9311965"/>
                  <a:pt x="2224830" y="9305877"/>
                </a:cubicBezTo>
                <a:cubicBezTo>
                  <a:pt x="2225042" y="9298789"/>
                  <a:pt x="2220378" y="9294155"/>
                  <a:pt x="2213716" y="9292973"/>
                </a:cubicBezTo>
                <a:lnTo>
                  <a:pt x="2208446" y="9292034"/>
                </a:lnTo>
                <a:cubicBezTo>
                  <a:pt x="2202208" y="9290944"/>
                  <a:pt x="2195697" y="9297123"/>
                  <a:pt x="2195515" y="9303181"/>
                </a:cubicBezTo>
                <a:close/>
                <a:moveTo>
                  <a:pt x="2160024" y="9286188"/>
                </a:moveTo>
                <a:cubicBezTo>
                  <a:pt x="2154330" y="9281918"/>
                  <a:pt x="2147638" y="9283826"/>
                  <a:pt x="2143156" y="9288612"/>
                </a:cubicBezTo>
                <a:cubicBezTo>
                  <a:pt x="2138008" y="9294064"/>
                  <a:pt x="2136312" y="9301454"/>
                  <a:pt x="2137039" y="9308754"/>
                </a:cubicBezTo>
                <a:cubicBezTo>
                  <a:pt x="2137675" y="9315055"/>
                  <a:pt x="2144276" y="9320264"/>
                  <a:pt x="2150545" y="9319174"/>
                </a:cubicBezTo>
                <a:cubicBezTo>
                  <a:pt x="2157147" y="9317993"/>
                  <a:pt x="2161629" y="9312389"/>
                  <a:pt x="2160962" y="9305665"/>
                </a:cubicBezTo>
                <a:cubicBezTo>
                  <a:pt x="2160932" y="9305302"/>
                  <a:pt x="2160932" y="9305271"/>
                  <a:pt x="2160902" y="9305059"/>
                </a:cubicBezTo>
                <a:cubicBezTo>
                  <a:pt x="2160902" y="9304938"/>
                  <a:pt x="2160902" y="9304908"/>
                  <a:pt x="2160932" y="9304816"/>
                </a:cubicBezTo>
                <a:cubicBezTo>
                  <a:pt x="2160932" y="9304816"/>
                  <a:pt x="2160932" y="9304816"/>
                  <a:pt x="2160932" y="9304816"/>
                </a:cubicBezTo>
                <a:cubicBezTo>
                  <a:pt x="2161386" y="9304180"/>
                  <a:pt x="2161871" y="9303605"/>
                  <a:pt x="2162446" y="9303090"/>
                </a:cubicBezTo>
                <a:cubicBezTo>
                  <a:pt x="2163325" y="9302151"/>
                  <a:pt x="2163749" y="9301000"/>
                  <a:pt x="2164142" y="9299850"/>
                </a:cubicBezTo>
                <a:cubicBezTo>
                  <a:pt x="2164808" y="9304816"/>
                  <a:pt x="2168170" y="9309360"/>
                  <a:pt x="2173379" y="9310239"/>
                </a:cubicBezTo>
                <a:cubicBezTo>
                  <a:pt x="2179647" y="9311268"/>
                  <a:pt x="2186491" y="9307603"/>
                  <a:pt x="2187672" y="9300939"/>
                </a:cubicBezTo>
                <a:lnTo>
                  <a:pt x="2188611" y="9295670"/>
                </a:lnTo>
                <a:cubicBezTo>
                  <a:pt x="2189701" y="9289460"/>
                  <a:pt x="2185885" y="9282463"/>
                  <a:pt x="2179314" y="9281372"/>
                </a:cubicBezTo>
                <a:cubicBezTo>
                  <a:pt x="2173045" y="9280342"/>
                  <a:pt x="2166201" y="9284008"/>
                  <a:pt x="2165020" y="9290671"/>
                </a:cubicBezTo>
                <a:lnTo>
                  <a:pt x="2164475" y="9293670"/>
                </a:lnTo>
                <a:cubicBezTo>
                  <a:pt x="2163839" y="9290702"/>
                  <a:pt x="2162295" y="9287884"/>
                  <a:pt x="2160024" y="9286188"/>
                </a:cubicBezTo>
                <a:close/>
                <a:moveTo>
                  <a:pt x="2130740" y="9269317"/>
                </a:moveTo>
                <a:cubicBezTo>
                  <a:pt x="2128014" y="9284583"/>
                  <a:pt x="2151968" y="9287460"/>
                  <a:pt x="2154694" y="9272194"/>
                </a:cubicBezTo>
                <a:cubicBezTo>
                  <a:pt x="2157389" y="9256928"/>
                  <a:pt x="2133465" y="9254050"/>
                  <a:pt x="2130740" y="9269317"/>
                </a:cubicBezTo>
                <a:close/>
                <a:moveTo>
                  <a:pt x="2134313" y="9323747"/>
                </a:moveTo>
                <a:cubicBezTo>
                  <a:pt x="2145245" y="9312813"/>
                  <a:pt x="2129226" y="9294790"/>
                  <a:pt x="2118233" y="9305786"/>
                </a:cubicBezTo>
                <a:cubicBezTo>
                  <a:pt x="2107300" y="9316720"/>
                  <a:pt x="2123320" y="9334743"/>
                  <a:pt x="2134313" y="9323747"/>
                </a:cubicBezTo>
                <a:close/>
                <a:moveTo>
                  <a:pt x="2146426" y="9346284"/>
                </a:moveTo>
                <a:lnTo>
                  <a:pt x="2141157" y="9345345"/>
                </a:lnTo>
                <a:cubicBezTo>
                  <a:pt x="2135191" y="9344284"/>
                  <a:pt x="2129256" y="9347252"/>
                  <a:pt x="2127136" y="9353008"/>
                </a:cubicBezTo>
                <a:cubicBezTo>
                  <a:pt x="2125622" y="9352341"/>
                  <a:pt x="2123987" y="9351918"/>
                  <a:pt x="2122260" y="9351947"/>
                </a:cubicBezTo>
                <a:cubicBezTo>
                  <a:pt x="2115628" y="9352039"/>
                  <a:pt x="2110420" y="9357673"/>
                  <a:pt x="2110389" y="9364185"/>
                </a:cubicBezTo>
                <a:cubicBezTo>
                  <a:pt x="2110389" y="9366699"/>
                  <a:pt x="2110389" y="9369243"/>
                  <a:pt x="2110389" y="9371758"/>
                </a:cubicBezTo>
                <a:cubicBezTo>
                  <a:pt x="2110389" y="9378270"/>
                  <a:pt x="2116204" y="9383722"/>
                  <a:pt x="2122654" y="9383631"/>
                </a:cubicBezTo>
                <a:cubicBezTo>
                  <a:pt x="2129286" y="9383540"/>
                  <a:pt x="2134495" y="9377936"/>
                  <a:pt x="2134525" y="9371394"/>
                </a:cubicBezTo>
                <a:lnTo>
                  <a:pt x="2134525" y="9368365"/>
                </a:lnTo>
                <a:cubicBezTo>
                  <a:pt x="2134858" y="9368456"/>
                  <a:pt x="2135101" y="9368698"/>
                  <a:pt x="2135434" y="9368759"/>
                </a:cubicBezTo>
                <a:lnTo>
                  <a:pt x="2140703" y="9369698"/>
                </a:lnTo>
                <a:cubicBezTo>
                  <a:pt x="2147123" y="9370849"/>
                  <a:pt x="2153664" y="9367486"/>
                  <a:pt x="2155300" y="9360853"/>
                </a:cubicBezTo>
                <a:cubicBezTo>
                  <a:pt x="2156753" y="9354855"/>
                  <a:pt x="2152877" y="9347435"/>
                  <a:pt x="2146426" y="9346284"/>
                </a:cubicBezTo>
                <a:close/>
                <a:moveTo>
                  <a:pt x="2177134" y="9386993"/>
                </a:moveTo>
                <a:lnTo>
                  <a:pt x="2180919" y="9383207"/>
                </a:lnTo>
                <a:cubicBezTo>
                  <a:pt x="2181192" y="9382934"/>
                  <a:pt x="2181252" y="9382510"/>
                  <a:pt x="2181525" y="9382177"/>
                </a:cubicBezTo>
                <a:cubicBezTo>
                  <a:pt x="2182009" y="9382298"/>
                  <a:pt x="2182403" y="9382631"/>
                  <a:pt x="2182887" y="9382692"/>
                </a:cubicBezTo>
                <a:cubicBezTo>
                  <a:pt x="2189459" y="9383449"/>
                  <a:pt x="2195515" y="9379361"/>
                  <a:pt x="2196727" y="9372697"/>
                </a:cubicBezTo>
                <a:lnTo>
                  <a:pt x="2197666" y="9367426"/>
                </a:lnTo>
                <a:cubicBezTo>
                  <a:pt x="2198756" y="9361216"/>
                  <a:pt x="2194092" y="9354310"/>
                  <a:pt x="2187703" y="9353584"/>
                </a:cubicBezTo>
                <a:cubicBezTo>
                  <a:pt x="2181131" y="9352826"/>
                  <a:pt x="2175044" y="9356915"/>
                  <a:pt x="2173863" y="9363579"/>
                </a:cubicBezTo>
                <a:lnTo>
                  <a:pt x="2173803" y="9363852"/>
                </a:lnTo>
                <a:cubicBezTo>
                  <a:pt x="2169775" y="9363155"/>
                  <a:pt x="2165717" y="9364458"/>
                  <a:pt x="2162477" y="9367668"/>
                </a:cubicBezTo>
                <a:lnTo>
                  <a:pt x="2158691" y="9371454"/>
                </a:lnTo>
                <a:cubicBezTo>
                  <a:pt x="2154209" y="9375907"/>
                  <a:pt x="2155300" y="9384721"/>
                  <a:pt x="2160145" y="9388447"/>
                </a:cubicBezTo>
                <a:cubicBezTo>
                  <a:pt x="2165686" y="9392718"/>
                  <a:pt x="2172319" y="9391749"/>
                  <a:pt x="2177134" y="9386993"/>
                </a:cubicBezTo>
                <a:close/>
                <a:moveTo>
                  <a:pt x="2189762" y="9442515"/>
                </a:moveTo>
                <a:cubicBezTo>
                  <a:pt x="2192487" y="9427218"/>
                  <a:pt x="2168776" y="9422796"/>
                  <a:pt x="2166050" y="9438093"/>
                </a:cubicBezTo>
                <a:cubicBezTo>
                  <a:pt x="2163325" y="9453388"/>
                  <a:pt x="2187036" y="9457812"/>
                  <a:pt x="2189762" y="9442515"/>
                </a:cubicBezTo>
                <a:close/>
                <a:moveTo>
                  <a:pt x="2207871" y="9493069"/>
                </a:moveTo>
                <a:cubicBezTo>
                  <a:pt x="2208174" y="9487253"/>
                  <a:pt x="2204631" y="9483436"/>
                  <a:pt x="2199876" y="9481528"/>
                </a:cubicBezTo>
                <a:cubicBezTo>
                  <a:pt x="2202117" y="9474622"/>
                  <a:pt x="2201724" y="9467171"/>
                  <a:pt x="2197454" y="9460780"/>
                </a:cubicBezTo>
                <a:cubicBezTo>
                  <a:pt x="2193971" y="9455570"/>
                  <a:pt x="2187218" y="9452177"/>
                  <a:pt x="2181192" y="9455721"/>
                </a:cubicBezTo>
                <a:cubicBezTo>
                  <a:pt x="2176043" y="9458750"/>
                  <a:pt x="2172379" y="9466383"/>
                  <a:pt x="2176134" y="9472017"/>
                </a:cubicBezTo>
                <a:cubicBezTo>
                  <a:pt x="2176558" y="9472653"/>
                  <a:pt x="2176861" y="9473289"/>
                  <a:pt x="2177225" y="9473895"/>
                </a:cubicBezTo>
                <a:lnTo>
                  <a:pt x="2177194" y="9473986"/>
                </a:lnTo>
                <a:cubicBezTo>
                  <a:pt x="2177164" y="9474046"/>
                  <a:pt x="2177134" y="9474138"/>
                  <a:pt x="2177103" y="9474198"/>
                </a:cubicBezTo>
                <a:cubicBezTo>
                  <a:pt x="2177043" y="9474288"/>
                  <a:pt x="2176861" y="9474592"/>
                  <a:pt x="2176558" y="9475168"/>
                </a:cubicBezTo>
                <a:cubicBezTo>
                  <a:pt x="2173651" y="9480074"/>
                  <a:pt x="2174681" y="9486344"/>
                  <a:pt x="2178739" y="9490191"/>
                </a:cubicBezTo>
                <a:cubicBezTo>
                  <a:pt x="2178708" y="9490434"/>
                  <a:pt x="2178557" y="9490706"/>
                  <a:pt x="2178527" y="9490949"/>
                </a:cubicBezTo>
                <a:cubicBezTo>
                  <a:pt x="2178163" y="9498127"/>
                  <a:pt x="2183554" y="9502459"/>
                  <a:pt x="2189974" y="9503579"/>
                </a:cubicBezTo>
                <a:lnTo>
                  <a:pt x="2195243" y="9504518"/>
                </a:lnTo>
                <a:cubicBezTo>
                  <a:pt x="2201663" y="9505669"/>
                  <a:pt x="2207568" y="9498975"/>
                  <a:pt x="2207871" y="9493069"/>
                </a:cubicBezTo>
                <a:close/>
                <a:moveTo>
                  <a:pt x="2239214" y="9482195"/>
                </a:moveTo>
                <a:cubicBezTo>
                  <a:pt x="2241364" y="9480892"/>
                  <a:pt x="2243060" y="9478741"/>
                  <a:pt x="2243666" y="9475319"/>
                </a:cubicBezTo>
                <a:cubicBezTo>
                  <a:pt x="2246331" y="9460234"/>
                  <a:pt x="2223376" y="9452844"/>
                  <a:pt x="2220651" y="9468110"/>
                </a:cubicBezTo>
                <a:cubicBezTo>
                  <a:pt x="2219379" y="9475168"/>
                  <a:pt x="2223830" y="9480437"/>
                  <a:pt x="2229160" y="9482588"/>
                </a:cubicBezTo>
                <a:cubicBezTo>
                  <a:pt x="2228009" y="9483194"/>
                  <a:pt x="2226859" y="9483770"/>
                  <a:pt x="2225799" y="9484830"/>
                </a:cubicBezTo>
                <a:cubicBezTo>
                  <a:pt x="2214836" y="9495795"/>
                  <a:pt x="2232794" y="9511849"/>
                  <a:pt x="2243787" y="9500913"/>
                </a:cubicBezTo>
                <a:cubicBezTo>
                  <a:pt x="2250631" y="9494038"/>
                  <a:pt x="2246179" y="9485193"/>
                  <a:pt x="2239214" y="9482195"/>
                </a:cubicBezTo>
                <a:close/>
                <a:moveTo>
                  <a:pt x="2267559" y="9528023"/>
                </a:moveTo>
                <a:cubicBezTo>
                  <a:pt x="2263653" y="9543047"/>
                  <a:pt x="2287274" y="9547863"/>
                  <a:pt x="2291180" y="9532870"/>
                </a:cubicBezTo>
                <a:cubicBezTo>
                  <a:pt x="2295117" y="9517846"/>
                  <a:pt x="2271466" y="9513060"/>
                  <a:pt x="2267559" y="9528023"/>
                </a:cubicBezTo>
                <a:close/>
                <a:moveTo>
                  <a:pt x="2320888" y="9439607"/>
                </a:moveTo>
                <a:lnTo>
                  <a:pt x="2313317" y="9432034"/>
                </a:lnTo>
                <a:cubicBezTo>
                  <a:pt x="2311349" y="9430065"/>
                  <a:pt x="2308866" y="9428915"/>
                  <a:pt x="2306322" y="9428400"/>
                </a:cubicBezTo>
                <a:cubicBezTo>
                  <a:pt x="2308290" y="9413739"/>
                  <a:pt x="2284881" y="9412891"/>
                  <a:pt x="2282247" y="9427764"/>
                </a:cubicBezTo>
                <a:cubicBezTo>
                  <a:pt x="2281914" y="9429551"/>
                  <a:pt x="2282035" y="9431095"/>
                  <a:pt x="2282368" y="9432489"/>
                </a:cubicBezTo>
                <a:lnTo>
                  <a:pt x="2281580" y="9431702"/>
                </a:lnTo>
                <a:cubicBezTo>
                  <a:pt x="2278643" y="9428763"/>
                  <a:pt x="2274282" y="9427551"/>
                  <a:pt x="2270255" y="9428279"/>
                </a:cubicBezTo>
                <a:cubicBezTo>
                  <a:pt x="2273101" y="9418707"/>
                  <a:pt x="2261563" y="9408711"/>
                  <a:pt x="2252327" y="9414890"/>
                </a:cubicBezTo>
                <a:cubicBezTo>
                  <a:pt x="2246270" y="9412225"/>
                  <a:pt x="2237488" y="9414648"/>
                  <a:pt x="2234672" y="9422281"/>
                </a:cubicBezTo>
                <a:cubicBezTo>
                  <a:pt x="2233763" y="9417223"/>
                  <a:pt x="2231795" y="9412406"/>
                  <a:pt x="2228191" y="9408560"/>
                </a:cubicBezTo>
                <a:cubicBezTo>
                  <a:pt x="2223861" y="9403986"/>
                  <a:pt x="2215411" y="9403895"/>
                  <a:pt x="2211142" y="9408590"/>
                </a:cubicBezTo>
                <a:cubicBezTo>
                  <a:pt x="2206630" y="9413558"/>
                  <a:pt x="2206539" y="9420706"/>
                  <a:pt x="2211172" y="9425643"/>
                </a:cubicBezTo>
                <a:cubicBezTo>
                  <a:pt x="2211293" y="9425795"/>
                  <a:pt x="2211384" y="9425855"/>
                  <a:pt x="2211475" y="9425976"/>
                </a:cubicBezTo>
                <a:cubicBezTo>
                  <a:pt x="2211505" y="9426037"/>
                  <a:pt x="2211505" y="9426068"/>
                  <a:pt x="2211535" y="9426098"/>
                </a:cubicBezTo>
                <a:cubicBezTo>
                  <a:pt x="2211535" y="9426189"/>
                  <a:pt x="2211535" y="9426158"/>
                  <a:pt x="2211535" y="9426249"/>
                </a:cubicBezTo>
                <a:cubicBezTo>
                  <a:pt x="2211535" y="9427036"/>
                  <a:pt x="2211505" y="9427854"/>
                  <a:pt x="2211384" y="9428642"/>
                </a:cubicBezTo>
                <a:cubicBezTo>
                  <a:pt x="2210718" y="9435124"/>
                  <a:pt x="2217653" y="9440637"/>
                  <a:pt x="2223618" y="9440546"/>
                </a:cubicBezTo>
                <a:cubicBezTo>
                  <a:pt x="2229675" y="9440455"/>
                  <a:pt x="2233400" y="9436305"/>
                  <a:pt x="2234823" y="9431095"/>
                </a:cubicBezTo>
                <a:cubicBezTo>
                  <a:pt x="2237791" y="9436911"/>
                  <a:pt x="2246422" y="9438243"/>
                  <a:pt x="2252387" y="9434397"/>
                </a:cubicBezTo>
                <a:cubicBezTo>
                  <a:pt x="2253205" y="9435003"/>
                  <a:pt x="2254023" y="9435517"/>
                  <a:pt x="2254962" y="9435911"/>
                </a:cubicBezTo>
                <a:cubicBezTo>
                  <a:pt x="2253266" y="9436245"/>
                  <a:pt x="2251570" y="9436820"/>
                  <a:pt x="2249995" y="9438062"/>
                </a:cubicBezTo>
                <a:cubicBezTo>
                  <a:pt x="2245332" y="9441787"/>
                  <a:pt x="2243514" y="9450390"/>
                  <a:pt x="2248117" y="9455025"/>
                </a:cubicBezTo>
                <a:lnTo>
                  <a:pt x="2251903" y="9458811"/>
                </a:lnTo>
                <a:cubicBezTo>
                  <a:pt x="2252630" y="9459508"/>
                  <a:pt x="2253478" y="9460023"/>
                  <a:pt x="2254295" y="9460598"/>
                </a:cubicBezTo>
                <a:lnTo>
                  <a:pt x="2254295" y="9461506"/>
                </a:lnTo>
                <a:cubicBezTo>
                  <a:pt x="2254295" y="9468018"/>
                  <a:pt x="2258141" y="9474017"/>
                  <a:pt x="2265076" y="9474713"/>
                </a:cubicBezTo>
                <a:cubicBezTo>
                  <a:pt x="2271072" y="9475319"/>
                  <a:pt x="2278280" y="9470473"/>
                  <a:pt x="2278280" y="9463930"/>
                </a:cubicBezTo>
                <a:lnTo>
                  <a:pt x="2278280" y="9462930"/>
                </a:lnTo>
                <a:cubicBezTo>
                  <a:pt x="2283942" y="9468867"/>
                  <a:pt x="2296964" y="9468018"/>
                  <a:pt x="2299750" y="9457236"/>
                </a:cubicBezTo>
                <a:cubicBezTo>
                  <a:pt x="2300174" y="9455600"/>
                  <a:pt x="2300144" y="9454176"/>
                  <a:pt x="2299993" y="9452813"/>
                </a:cubicBezTo>
                <a:lnTo>
                  <a:pt x="2302658" y="9455478"/>
                </a:lnTo>
                <a:cubicBezTo>
                  <a:pt x="2307261" y="9460083"/>
                  <a:pt x="2314529" y="9461143"/>
                  <a:pt x="2319677" y="9456660"/>
                </a:cubicBezTo>
                <a:cubicBezTo>
                  <a:pt x="2324371" y="9452571"/>
                  <a:pt x="2325521" y="9444211"/>
                  <a:pt x="2320888" y="9439607"/>
                </a:cubicBezTo>
                <a:close/>
                <a:moveTo>
                  <a:pt x="2328762" y="9355370"/>
                </a:moveTo>
                <a:cubicBezTo>
                  <a:pt x="2333395" y="9360005"/>
                  <a:pt x="2339088" y="9359581"/>
                  <a:pt x="2343389" y="9356824"/>
                </a:cubicBezTo>
                <a:cubicBezTo>
                  <a:pt x="2346901" y="9357370"/>
                  <a:pt x="2350505" y="9356643"/>
                  <a:pt x="2353170" y="9353766"/>
                </a:cubicBezTo>
                <a:cubicBezTo>
                  <a:pt x="2356198" y="9350524"/>
                  <a:pt x="2357531" y="9345466"/>
                  <a:pt x="2356198" y="9341195"/>
                </a:cubicBezTo>
                <a:cubicBezTo>
                  <a:pt x="2357440" y="9337015"/>
                  <a:pt x="2356531" y="9332108"/>
                  <a:pt x="2353382" y="9329139"/>
                </a:cubicBezTo>
                <a:cubicBezTo>
                  <a:pt x="2351898" y="9327746"/>
                  <a:pt x="2350202" y="9326898"/>
                  <a:pt x="2348446" y="9326353"/>
                </a:cubicBezTo>
                <a:cubicBezTo>
                  <a:pt x="2346992" y="9321901"/>
                  <a:pt x="2343389" y="9318447"/>
                  <a:pt x="2338240" y="9317993"/>
                </a:cubicBezTo>
                <a:cubicBezTo>
                  <a:pt x="2332184" y="9317448"/>
                  <a:pt x="2325188" y="9322385"/>
                  <a:pt x="2325158" y="9328928"/>
                </a:cubicBezTo>
                <a:lnTo>
                  <a:pt x="2325158" y="9336500"/>
                </a:lnTo>
                <a:cubicBezTo>
                  <a:pt x="2325158" y="9337075"/>
                  <a:pt x="2325521" y="9337560"/>
                  <a:pt x="2325582" y="9338135"/>
                </a:cubicBezTo>
                <a:cubicBezTo>
                  <a:pt x="2322402" y="9342346"/>
                  <a:pt x="2321585" y="9348161"/>
                  <a:pt x="2326400" y="9353008"/>
                </a:cubicBezTo>
                <a:lnTo>
                  <a:pt x="2328762" y="9355370"/>
                </a:lnTo>
                <a:close/>
                <a:moveTo>
                  <a:pt x="2350929" y="9422523"/>
                </a:moveTo>
                <a:cubicBezTo>
                  <a:pt x="2351353" y="9423098"/>
                  <a:pt x="2351625" y="9423735"/>
                  <a:pt x="2352140" y="9424250"/>
                </a:cubicBezTo>
                <a:lnTo>
                  <a:pt x="2359711" y="9431823"/>
                </a:lnTo>
                <a:cubicBezTo>
                  <a:pt x="2364314" y="9436426"/>
                  <a:pt x="2372581" y="9435488"/>
                  <a:pt x="2376730" y="9430823"/>
                </a:cubicBezTo>
                <a:cubicBezTo>
                  <a:pt x="2381273" y="9425734"/>
                  <a:pt x="2380334" y="9418434"/>
                  <a:pt x="2375731" y="9413800"/>
                </a:cubicBezTo>
                <a:lnTo>
                  <a:pt x="2368160" y="9406228"/>
                </a:lnTo>
                <a:cubicBezTo>
                  <a:pt x="2367070" y="9405137"/>
                  <a:pt x="2365738" y="9404380"/>
                  <a:pt x="2364314" y="9403895"/>
                </a:cubicBezTo>
                <a:cubicBezTo>
                  <a:pt x="2366161" y="9405319"/>
                  <a:pt x="2368312" y="9406409"/>
                  <a:pt x="2370825" y="9406500"/>
                </a:cubicBezTo>
                <a:cubicBezTo>
                  <a:pt x="2377185" y="9406743"/>
                  <a:pt x="2383302" y="9401412"/>
                  <a:pt x="2383302" y="9394869"/>
                </a:cubicBezTo>
                <a:lnTo>
                  <a:pt x="2383302" y="9387296"/>
                </a:lnTo>
                <a:cubicBezTo>
                  <a:pt x="2383302" y="9380784"/>
                  <a:pt x="2378335" y="9375059"/>
                  <a:pt x="2371673" y="9374816"/>
                </a:cubicBezTo>
                <a:cubicBezTo>
                  <a:pt x="2365314" y="9374605"/>
                  <a:pt x="2359196" y="9379905"/>
                  <a:pt x="2359196" y="9386448"/>
                </a:cubicBezTo>
                <a:lnTo>
                  <a:pt x="2359196" y="9391415"/>
                </a:lnTo>
                <a:cubicBezTo>
                  <a:pt x="2357076" y="9383510"/>
                  <a:pt x="2348325" y="9377725"/>
                  <a:pt x="2341117" y="9384903"/>
                </a:cubicBezTo>
                <a:cubicBezTo>
                  <a:pt x="2334879" y="9391143"/>
                  <a:pt x="2337090" y="9400109"/>
                  <a:pt x="2342207" y="9404531"/>
                </a:cubicBezTo>
                <a:cubicBezTo>
                  <a:pt x="2339391" y="9404017"/>
                  <a:pt x="2336333" y="9404834"/>
                  <a:pt x="2333516" y="9407651"/>
                </a:cubicBezTo>
                <a:cubicBezTo>
                  <a:pt x="2322644" y="9418495"/>
                  <a:pt x="2337393" y="9437607"/>
                  <a:pt x="2348355" y="9426673"/>
                </a:cubicBezTo>
                <a:cubicBezTo>
                  <a:pt x="2349597" y="9425401"/>
                  <a:pt x="2350293" y="9423947"/>
                  <a:pt x="2350929" y="9422523"/>
                </a:cubicBezTo>
                <a:close/>
                <a:moveTo>
                  <a:pt x="2350687" y="9548924"/>
                </a:moveTo>
                <a:cubicBezTo>
                  <a:pt x="2346780" y="9563977"/>
                  <a:pt x="2370038" y="9570278"/>
                  <a:pt x="2373944" y="9555254"/>
                </a:cubicBezTo>
                <a:cubicBezTo>
                  <a:pt x="2377881" y="9540230"/>
                  <a:pt x="2354593" y="9533900"/>
                  <a:pt x="2350687" y="9548924"/>
                </a:cubicBezTo>
                <a:close/>
                <a:moveTo>
                  <a:pt x="2367403" y="9488889"/>
                </a:moveTo>
                <a:cubicBezTo>
                  <a:pt x="2366858" y="9489101"/>
                  <a:pt x="2366343" y="9489222"/>
                  <a:pt x="2365798" y="9489494"/>
                </a:cubicBezTo>
                <a:cubicBezTo>
                  <a:pt x="2360377" y="9492251"/>
                  <a:pt x="2358379" y="9497612"/>
                  <a:pt x="2357289" y="9503185"/>
                </a:cubicBezTo>
                <a:cubicBezTo>
                  <a:pt x="2356047" y="9509395"/>
                  <a:pt x="2362437" y="9515937"/>
                  <a:pt x="2368402" y="9516119"/>
                </a:cubicBezTo>
                <a:cubicBezTo>
                  <a:pt x="2372581" y="9516240"/>
                  <a:pt x="2375701" y="9514575"/>
                  <a:pt x="2377942" y="9511939"/>
                </a:cubicBezTo>
                <a:cubicBezTo>
                  <a:pt x="2382090" y="9511213"/>
                  <a:pt x="2385876" y="9508547"/>
                  <a:pt x="2387178" y="9504307"/>
                </a:cubicBezTo>
                <a:cubicBezTo>
                  <a:pt x="2387602" y="9502913"/>
                  <a:pt x="2387784" y="9501429"/>
                  <a:pt x="2387723" y="9499975"/>
                </a:cubicBezTo>
                <a:cubicBezTo>
                  <a:pt x="2388299" y="9498975"/>
                  <a:pt x="2388813" y="9497915"/>
                  <a:pt x="2389116" y="9496673"/>
                </a:cubicBezTo>
                <a:cubicBezTo>
                  <a:pt x="2392569" y="9483497"/>
                  <a:pt x="2374429" y="9479469"/>
                  <a:pt x="2367403" y="9488889"/>
                </a:cubicBezTo>
                <a:close/>
                <a:moveTo>
                  <a:pt x="2397505" y="9468412"/>
                </a:moveTo>
                <a:lnTo>
                  <a:pt x="2401290" y="9464626"/>
                </a:lnTo>
                <a:cubicBezTo>
                  <a:pt x="2405893" y="9460023"/>
                  <a:pt x="2407801" y="9453328"/>
                  <a:pt x="2403470" y="9447694"/>
                </a:cubicBezTo>
                <a:cubicBezTo>
                  <a:pt x="2399897" y="9443030"/>
                  <a:pt x="2391175" y="9440879"/>
                  <a:pt x="2386542" y="9445514"/>
                </a:cubicBezTo>
                <a:lnTo>
                  <a:pt x="2382757" y="9449300"/>
                </a:lnTo>
                <a:cubicBezTo>
                  <a:pt x="2378154" y="9453904"/>
                  <a:pt x="2376246" y="9460598"/>
                  <a:pt x="2380576" y="9466232"/>
                </a:cubicBezTo>
                <a:cubicBezTo>
                  <a:pt x="2384180" y="9470866"/>
                  <a:pt x="2392871" y="9473017"/>
                  <a:pt x="2397505" y="9468412"/>
                </a:cubicBezTo>
                <a:close/>
                <a:moveTo>
                  <a:pt x="2472001" y="9603748"/>
                </a:moveTo>
                <a:cubicBezTo>
                  <a:pt x="2472637" y="9601931"/>
                  <a:pt x="2472577" y="9599962"/>
                  <a:pt x="2472274" y="9598024"/>
                </a:cubicBezTo>
                <a:cubicBezTo>
                  <a:pt x="2472244" y="9594722"/>
                  <a:pt x="2471032" y="9591420"/>
                  <a:pt x="2468549" y="9589300"/>
                </a:cubicBezTo>
                <a:cubicBezTo>
                  <a:pt x="2466974" y="9587997"/>
                  <a:pt x="2465248" y="9587119"/>
                  <a:pt x="2463431" y="9586634"/>
                </a:cubicBezTo>
                <a:cubicBezTo>
                  <a:pt x="2463098" y="9583090"/>
                  <a:pt x="2461917" y="9579607"/>
                  <a:pt x="2459646" y="9576305"/>
                </a:cubicBezTo>
                <a:cubicBezTo>
                  <a:pt x="2456072" y="9571126"/>
                  <a:pt x="2450833" y="9568491"/>
                  <a:pt x="2445231" y="9567824"/>
                </a:cubicBezTo>
                <a:cubicBezTo>
                  <a:pt x="2444716" y="9566158"/>
                  <a:pt x="2443838" y="9564583"/>
                  <a:pt x="2442505" y="9563220"/>
                </a:cubicBezTo>
                <a:lnTo>
                  <a:pt x="2438720" y="9559434"/>
                </a:lnTo>
                <a:cubicBezTo>
                  <a:pt x="2437690" y="9558404"/>
                  <a:pt x="2436419" y="9557586"/>
                  <a:pt x="2435086" y="9556980"/>
                </a:cubicBezTo>
                <a:cubicBezTo>
                  <a:pt x="2439507" y="9557707"/>
                  <a:pt x="2444625" y="9555708"/>
                  <a:pt x="2447169" y="9552376"/>
                </a:cubicBezTo>
                <a:cubicBezTo>
                  <a:pt x="2451560" y="9546651"/>
                  <a:pt x="2449531" y="9540109"/>
                  <a:pt x="2444928" y="9535475"/>
                </a:cubicBezTo>
                <a:lnTo>
                  <a:pt x="2441143" y="9531689"/>
                </a:lnTo>
                <a:cubicBezTo>
                  <a:pt x="2436540" y="9527084"/>
                  <a:pt x="2427818" y="9529265"/>
                  <a:pt x="2424245" y="9533960"/>
                </a:cubicBezTo>
                <a:cubicBezTo>
                  <a:pt x="2419854" y="9539685"/>
                  <a:pt x="2421883" y="9546227"/>
                  <a:pt x="2426486" y="9550862"/>
                </a:cubicBezTo>
                <a:lnTo>
                  <a:pt x="2430271" y="9554648"/>
                </a:lnTo>
                <a:cubicBezTo>
                  <a:pt x="2430846" y="9555224"/>
                  <a:pt x="2431482" y="9555708"/>
                  <a:pt x="2432179" y="9556072"/>
                </a:cubicBezTo>
                <a:cubicBezTo>
                  <a:pt x="2428424" y="9555345"/>
                  <a:pt x="2424426" y="9556193"/>
                  <a:pt x="2421671" y="9559101"/>
                </a:cubicBezTo>
                <a:cubicBezTo>
                  <a:pt x="2417401" y="9563583"/>
                  <a:pt x="2416644" y="9570792"/>
                  <a:pt x="2420853" y="9575579"/>
                </a:cubicBezTo>
                <a:cubicBezTo>
                  <a:pt x="2420126" y="9576396"/>
                  <a:pt x="2419551" y="9577366"/>
                  <a:pt x="2419066" y="9578395"/>
                </a:cubicBezTo>
                <a:cubicBezTo>
                  <a:pt x="2415372" y="9573731"/>
                  <a:pt x="2409073" y="9571793"/>
                  <a:pt x="2403652" y="9577184"/>
                </a:cubicBezTo>
                <a:cubicBezTo>
                  <a:pt x="2395718" y="9585120"/>
                  <a:pt x="2401441" y="9597478"/>
                  <a:pt x="2409345" y="9599265"/>
                </a:cubicBezTo>
                <a:cubicBezTo>
                  <a:pt x="2407983" y="9604081"/>
                  <a:pt x="2407892" y="9608897"/>
                  <a:pt x="2409043" y="9613077"/>
                </a:cubicBezTo>
                <a:cubicBezTo>
                  <a:pt x="2408619" y="9612926"/>
                  <a:pt x="2408316" y="9612562"/>
                  <a:pt x="2407831" y="9612441"/>
                </a:cubicBezTo>
                <a:cubicBezTo>
                  <a:pt x="2401684" y="9610927"/>
                  <a:pt x="2394537" y="9614047"/>
                  <a:pt x="2392841" y="9620559"/>
                </a:cubicBezTo>
                <a:lnTo>
                  <a:pt x="2391478" y="9625738"/>
                </a:lnTo>
                <a:cubicBezTo>
                  <a:pt x="2389903" y="9631827"/>
                  <a:pt x="2393144" y="9639127"/>
                  <a:pt x="2399594" y="9640732"/>
                </a:cubicBezTo>
                <a:cubicBezTo>
                  <a:pt x="2405772" y="9642277"/>
                  <a:pt x="2412888" y="9639127"/>
                  <a:pt x="2414584" y="9632615"/>
                </a:cubicBezTo>
                <a:lnTo>
                  <a:pt x="2415917" y="9627434"/>
                </a:lnTo>
                <a:cubicBezTo>
                  <a:pt x="2416280" y="9626011"/>
                  <a:pt x="2416371" y="9624466"/>
                  <a:pt x="2416220" y="9623012"/>
                </a:cubicBezTo>
                <a:cubicBezTo>
                  <a:pt x="2421126" y="9626769"/>
                  <a:pt x="2427243" y="9629434"/>
                  <a:pt x="2432966" y="9628828"/>
                </a:cubicBezTo>
                <a:cubicBezTo>
                  <a:pt x="2433087" y="9630373"/>
                  <a:pt x="2433905" y="9631766"/>
                  <a:pt x="2434632" y="9633160"/>
                </a:cubicBezTo>
                <a:cubicBezTo>
                  <a:pt x="2433632" y="9634523"/>
                  <a:pt x="2432876" y="9636067"/>
                  <a:pt x="2432633" y="9637734"/>
                </a:cubicBezTo>
                <a:cubicBezTo>
                  <a:pt x="2431634" y="9644548"/>
                  <a:pt x="2435631" y="9650182"/>
                  <a:pt x="2442172" y="9651879"/>
                </a:cubicBezTo>
                <a:lnTo>
                  <a:pt x="2447351" y="9653212"/>
                </a:lnTo>
                <a:cubicBezTo>
                  <a:pt x="2453468" y="9654817"/>
                  <a:pt x="2460584" y="9649850"/>
                  <a:pt x="2461493" y="9643701"/>
                </a:cubicBezTo>
                <a:cubicBezTo>
                  <a:pt x="2462220" y="9638733"/>
                  <a:pt x="2460252" y="9634432"/>
                  <a:pt x="2456617" y="9631797"/>
                </a:cubicBezTo>
                <a:cubicBezTo>
                  <a:pt x="2458223" y="9626162"/>
                  <a:pt x="2454831" y="9620317"/>
                  <a:pt x="2449804" y="9617742"/>
                </a:cubicBezTo>
                <a:cubicBezTo>
                  <a:pt x="2449925" y="9617621"/>
                  <a:pt x="2450046" y="9617500"/>
                  <a:pt x="2450137" y="9617378"/>
                </a:cubicBezTo>
                <a:cubicBezTo>
                  <a:pt x="2454074" y="9618196"/>
                  <a:pt x="2458253" y="9617106"/>
                  <a:pt x="2461402" y="9613956"/>
                </a:cubicBezTo>
                <a:lnTo>
                  <a:pt x="2464400" y="9610957"/>
                </a:lnTo>
                <a:cubicBezTo>
                  <a:pt x="2467883" y="9609806"/>
                  <a:pt x="2470730" y="9607473"/>
                  <a:pt x="2472001" y="9603748"/>
                </a:cubicBezTo>
                <a:close/>
                <a:moveTo>
                  <a:pt x="2513974" y="9740053"/>
                </a:moveTo>
                <a:cubicBezTo>
                  <a:pt x="2515609" y="9733752"/>
                  <a:pt x="2510128" y="9727179"/>
                  <a:pt x="2504102" y="9726149"/>
                </a:cubicBezTo>
                <a:cubicBezTo>
                  <a:pt x="2503829" y="9726120"/>
                  <a:pt x="2503587" y="9726210"/>
                  <a:pt x="2503344" y="9726180"/>
                </a:cubicBezTo>
                <a:cubicBezTo>
                  <a:pt x="2503193" y="9724302"/>
                  <a:pt x="2502769" y="9722424"/>
                  <a:pt x="2501861" y="9720637"/>
                </a:cubicBezTo>
                <a:lnTo>
                  <a:pt x="2499347" y="9715791"/>
                </a:lnTo>
                <a:cubicBezTo>
                  <a:pt x="2496288" y="9709915"/>
                  <a:pt x="2487779" y="9708551"/>
                  <a:pt x="2482449" y="9711853"/>
                </a:cubicBezTo>
                <a:cubicBezTo>
                  <a:pt x="2476453" y="9715578"/>
                  <a:pt x="2475454" y="9722848"/>
                  <a:pt x="2478512" y="9728754"/>
                </a:cubicBezTo>
                <a:lnTo>
                  <a:pt x="2481026" y="9733601"/>
                </a:lnTo>
                <a:cubicBezTo>
                  <a:pt x="2482691" y="9736782"/>
                  <a:pt x="2485962" y="9738538"/>
                  <a:pt x="2489444" y="9739054"/>
                </a:cubicBezTo>
                <a:lnTo>
                  <a:pt x="2488869" y="9741234"/>
                </a:lnTo>
                <a:cubicBezTo>
                  <a:pt x="2487234" y="9747535"/>
                  <a:pt x="2492715" y="9754107"/>
                  <a:pt x="2498741" y="9755137"/>
                </a:cubicBezTo>
                <a:cubicBezTo>
                  <a:pt x="2505616" y="9756318"/>
                  <a:pt x="2511006" y="9751593"/>
                  <a:pt x="2512641" y="9745263"/>
                </a:cubicBezTo>
                <a:lnTo>
                  <a:pt x="2513974" y="9740053"/>
                </a:lnTo>
                <a:close/>
                <a:moveTo>
                  <a:pt x="2518728" y="9690256"/>
                </a:moveTo>
                <a:lnTo>
                  <a:pt x="2514882" y="9683744"/>
                </a:lnTo>
                <a:cubicBezTo>
                  <a:pt x="2511582" y="9678110"/>
                  <a:pt x="2505343" y="9674809"/>
                  <a:pt x="2498953" y="9677656"/>
                </a:cubicBezTo>
                <a:cubicBezTo>
                  <a:pt x="2497469" y="9678322"/>
                  <a:pt x="2496107" y="9679443"/>
                  <a:pt x="2494956" y="9680745"/>
                </a:cubicBezTo>
                <a:cubicBezTo>
                  <a:pt x="2493714" y="9679594"/>
                  <a:pt x="2492200" y="9678685"/>
                  <a:pt x="2490413" y="9678231"/>
                </a:cubicBezTo>
                <a:lnTo>
                  <a:pt x="2485235" y="9676868"/>
                </a:lnTo>
                <a:cubicBezTo>
                  <a:pt x="2479148" y="9675293"/>
                  <a:pt x="2471850" y="9678564"/>
                  <a:pt x="2470245" y="9685016"/>
                </a:cubicBezTo>
                <a:cubicBezTo>
                  <a:pt x="2468701" y="9691195"/>
                  <a:pt x="2471850" y="9698283"/>
                  <a:pt x="2478391" y="9700010"/>
                </a:cubicBezTo>
                <a:lnTo>
                  <a:pt x="2483570" y="9701342"/>
                </a:lnTo>
                <a:cubicBezTo>
                  <a:pt x="2487779" y="9702463"/>
                  <a:pt x="2492503" y="9701191"/>
                  <a:pt x="2495592" y="9698192"/>
                </a:cubicBezTo>
                <a:lnTo>
                  <a:pt x="2496712" y="9700131"/>
                </a:lnTo>
                <a:cubicBezTo>
                  <a:pt x="2500013" y="9705735"/>
                  <a:pt x="2506252" y="9709066"/>
                  <a:pt x="2512641" y="9706188"/>
                </a:cubicBezTo>
                <a:cubicBezTo>
                  <a:pt x="2518092" y="9703766"/>
                  <a:pt x="2522029" y="9695920"/>
                  <a:pt x="2518728" y="9690256"/>
                </a:cubicBezTo>
                <a:close/>
                <a:moveTo>
                  <a:pt x="2535354" y="9612441"/>
                </a:moveTo>
                <a:lnTo>
                  <a:pt x="2524997" y="9609746"/>
                </a:lnTo>
                <a:cubicBezTo>
                  <a:pt x="2518910" y="9608140"/>
                  <a:pt x="2511612" y="9611260"/>
                  <a:pt x="2509946" y="9617742"/>
                </a:cubicBezTo>
                <a:cubicBezTo>
                  <a:pt x="2508371" y="9623861"/>
                  <a:pt x="2511430" y="9631100"/>
                  <a:pt x="2517941" y="9632796"/>
                </a:cubicBezTo>
                <a:lnTo>
                  <a:pt x="2528298" y="9635492"/>
                </a:lnTo>
                <a:cubicBezTo>
                  <a:pt x="2534385" y="9637097"/>
                  <a:pt x="2541683" y="9633977"/>
                  <a:pt x="2543349" y="9627465"/>
                </a:cubicBezTo>
                <a:cubicBezTo>
                  <a:pt x="2544923" y="9621377"/>
                  <a:pt x="2541865" y="9614137"/>
                  <a:pt x="2535354" y="9612441"/>
                </a:cubicBezTo>
                <a:close/>
                <a:moveTo>
                  <a:pt x="2542046" y="9465081"/>
                </a:moveTo>
                <a:lnTo>
                  <a:pt x="2538261" y="9461295"/>
                </a:lnTo>
                <a:cubicBezTo>
                  <a:pt x="2533809" y="9456842"/>
                  <a:pt x="2525148" y="9457508"/>
                  <a:pt x="2521242" y="9462355"/>
                </a:cubicBezTo>
                <a:cubicBezTo>
                  <a:pt x="2516942" y="9467716"/>
                  <a:pt x="2517517" y="9474592"/>
                  <a:pt x="2522302" y="9479377"/>
                </a:cubicBezTo>
                <a:lnTo>
                  <a:pt x="2526087" y="9483163"/>
                </a:lnTo>
                <a:cubicBezTo>
                  <a:pt x="2530539" y="9487616"/>
                  <a:pt x="2539200" y="9486950"/>
                  <a:pt x="2543106" y="9482104"/>
                </a:cubicBezTo>
                <a:cubicBezTo>
                  <a:pt x="2547437" y="9476743"/>
                  <a:pt x="2546831" y="9469837"/>
                  <a:pt x="2542046" y="9465081"/>
                </a:cubicBezTo>
                <a:close/>
                <a:moveTo>
                  <a:pt x="2551495" y="9447906"/>
                </a:moveTo>
                <a:lnTo>
                  <a:pt x="2555280" y="9451692"/>
                </a:lnTo>
                <a:cubicBezTo>
                  <a:pt x="2559883" y="9456296"/>
                  <a:pt x="2567091" y="9457418"/>
                  <a:pt x="2572299" y="9452935"/>
                </a:cubicBezTo>
                <a:cubicBezTo>
                  <a:pt x="2576963" y="9448906"/>
                  <a:pt x="2578174" y="9440546"/>
                  <a:pt x="2573541" y="9435911"/>
                </a:cubicBezTo>
                <a:lnTo>
                  <a:pt x="2569756" y="9432125"/>
                </a:lnTo>
                <a:cubicBezTo>
                  <a:pt x="2565153" y="9427522"/>
                  <a:pt x="2557945" y="9426400"/>
                  <a:pt x="2552736" y="9430884"/>
                </a:cubicBezTo>
                <a:cubicBezTo>
                  <a:pt x="2548073" y="9434942"/>
                  <a:pt x="2546862" y="9443303"/>
                  <a:pt x="2551495" y="9447906"/>
                </a:cubicBezTo>
                <a:close/>
                <a:moveTo>
                  <a:pt x="2577841" y="9707673"/>
                </a:moveTo>
                <a:lnTo>
                  <a:pt x="2579204" y="9702494"/>
                </a:lnTo>
                <a:cubicBezTo>
                  <a:pt x="2580839" y="9696193"/>
                  <a:pt x="2576478" y="9689468"/>
                  <a:pt x="2570270" y="9687985"/>
                </a:cubicBezTo>
                <a:cubicBezTo>
                  <a:pt x="2563790" y="9686439"/>
                  <a:pt x="2557400" y="9690619"/>
                  <a:pt x="2555765" y="9696920"/>
                </a:cubicBezTo>
                <a:lnTo>
                  <a:pt x="2554432" y="9702100"/>
                </a:lnTo>
                <a:cubicBezTo>
                  <a:pt x="2552797" y="9708400"/>
                  <a:pt x="2557158" y="9715124"/>
                  <a:pt x="2563366" y="9716608"/>
                </a:cubicBezTo>
                <a:cubicBezTo>
                  <a:pt x="2569786" y="9718154"/>
                  <a:pt x="2576176" y="9714003"/>
                  <a:pt x="2577841" y="9707673"/>
                </a:cubicBezTo>
                <a:close/>
                <a:moveTo>
                  <a:pt x="2590590" y="9775371"/>
                </a:moveTo>
                <a:lnTo>
                  <a:pt x="2586744" y="9768828"/>
                </a:lnTo>
                <a:cubicBezTo>
                  <a:pt x="2583807" y="9763831"/>
                  <a:pt x="2578447" y="9761013"/>
                  <a:pt x="2572844" y="9762437"/>
                </a:cubicBezTo>
                <a:cubicBezTo>
                  <a:pt x="2568272" y="9762680"/>
                  <a:pt x="2563941" y="9765314"/>
                  <a:pt x="2562457" y="9771069"/>
                </a:cubicBezTo>
                <a:cubicBezTo>
                  <a:pt x="2562336" y="9771494"/>
                  <a:pt x="2562609" y="9771766"/>
                  <a:pt x="2562548" y="9772160"/>
                </a:cubicBezTo>
                <a:cubicBezTo>
                  <a:pt x="2560762" y="9775583"/>
                  <a:pt x="2560247" y="9779733"/>
                  <a:pt x="2562427" y="9783943"/>
                </a:cubicBezTo>
                <a:cubicBezTo>
                  <a:pt x="2564789" y="9788487"/>
                  <a:pt x="2568514" y="9789880"/>
                  <a:pt x="2572239" y="9789516"/>
                </a:cubicBezTo>
                <a:cubicBezTo>
                  <a:pt x="2575661" y="9792333"/>
                  <a:pt x="2580143" y="9793454"/>
                  <a:pt x="2584685" y="9791395"/>
                </a:cubicBezTo>
                <a:cubicBezTo>
                  <a:pt x="2590136" y="9788850"/>
                  <a:pt x="2593891" y="9781005"/>
                  <a:pt x="2590590" y="9775371"/>
                </a:cubicBezTo>
                <a:close/>
                <a:moveTo>
                  <a:pt x="2639195" y="9784458"/>
                </a:moveTo>
                <a:cubicBezTo>
                  <a:pt x="2640830" y="9778158"/>
                  <a:pt x="2635349" y="9771584"/>
                  <a:pt x="2629323" y="9770555"/>
                </a:cubicBezTo>
                <a:cubicBezTo>
                  <a:pt x="2628293" y="9770373"/>
                  <a:pt x="2627385" y="9770555"/>
                  <a:pt x="2626416" y="9770646"/>
                </a:cubicBezTo>
                <a:cubicBezTo>
                  <a:pt x="2624841" y="9769252"/>
                  <a:pt x="2623024" y="9768101"/>
                  <a:pt x="2620752" y="9767496"/>
                </a:cubicBezTo>
                <a:lnTo>
                  <a:pt x="2615574" y="9766132"/>
                </a:lnTo>
                <a:cubicBezTo>
                  <a:pt x="2609457" y="9764557"/>
                  <a:pt x="2602371" y="9769646"/>
                  <a:pt x="2601523" y="9775795"/>
                </a:cubicBezTo>
                <a:cubicBezTo>
                  <a:pt x="2600554" y="9782641"/>
                  <a:pt x="2604612" y="9788153"/>
                  <a:pt x="2611183" y="9789849"/>
                </a:cubicBezTo>
                <a:lnTo>
                  <a:pt x="2614242" y="9790637"/>
                </a:lnTo>
                <a:cubicBezTo>
                  <a:pt x="2615514" y="9795060"/>
                  <a:pt x="2619541" y="9798785"/>
                  <a:pt x="2623932" y="9799512"/>
                </a:cubicBezTo>
                <a:cubicBezTo>
                  <a:pt x="2630807" y="9800693"/>
                  <a:pt x="2636197" y="9795968"/>
                  <a:pt x="2637832" y="9789637"/>
                </a:cubicBezTo>
                <a:lnTo>
                  <a:pt x="2639195" y="9784458"/>
                </a:lnTo>
                <a:close/>
                <a:moveTo>
                  <a:pt x="2639952" y="9742840"/>
                </a:moveTo>
                <a:cubicBezTo>
                  <a:pt x="2635803" y="9736812"/>
                  <a:pt x="2628777" y="9736660"/>
                  <a:pt x="2622903" y="9739719"/>
                </a:cubicBezTo>
                <a:lnTo>
                  <a:pt x="2622236" y="9740083"/>
                </a:lnTo>
                <a:cubicBezTo>
                  <a:pt x="2620995" y="9736721"/>
                  <a:pt x="2618572" y="9733843"/>
                  <a:pt x="2615029" y="9732934"/>
                </a:cubicBezTo>
                <a:lnTo>
                  <a:pt x="2604672" y="9730239"/>
                </a:lnTo>
                <a:cubicBezTo>
                  <a:pt x="2598373" y="9728604"/>
                  <a:pt x="2591590" y="9731359"/>
                  <a:pt x="2589409" y="9737842"/>
                </a:cubicBezTo>
                <a:cubicBezTo>
                  <a:pt x="2587441" y="9743688"/>
                  <a:pt x="2590681" y="9751442"/>
                  <a:pt x="2597011" y="9753108"/>
                </a:cubicBezTo>
                <a:lnTo>
                  <a:pt x="2607367" y="9755803"/>
                </a:lnTo>
                <a:cubicBezTo>
                  <a:pt x="2609457" y="9756349"/>
                  <a:pt x="2611516" y="9756228"/>
                  <a:pt x="2613545" y="9755834"/>
                </a:cubicBezTo>
                <a:cubicBezTo>
                  <a:pt x="2613909" y="9757106"/>
                  <a:pt x="2614302" y="9758348"/>
                  <a:pt x="2614999" y="9759317"/>
                </a:cubicBezTo>
                <a:cubicBezTo>
                  <a:pt x="2619147" y="9765345"/>
                  <a:pt x="2626143" y="9765496"/>
                  <a:pt x="2632048" y="9762437"/>
                </a:cubicBezTo>
                <a:lnTo>
                  <a:pt x="2636894" y="9759923"/>
                </a:lnTo>
                <a:cubicBezTo>
                  <a:pt x="2642738" y="9756833"/>
                  <a:pt x="2643374" y="9747777"/>
                  <a:pt x="2639952" y="9742840"/>
                </a:cubicBezTo>
                <a:close/>
                <a:moveTo>
                  <a:pt x="2658879" y="9711701"/>
                </a:moveTo>
                <a:cubicBezTo>
                  <a:pt x="2664572" y="9708764"/>
                  <a:pt x="2667752" y="9701221"/>
                  <a:pt x="2664512" y="9695315"/>
                </a:cubicBezTo>
                <a:cubicBezTo>
                  <a:pt x="2661393" y="9689589"/>
                  <a:pt x="2654216" y="9686500"/>
                  <a:pt x="2648128" y="9689650"/>
                </a:cubicBezTo>
                <a:lnTo>
                  <a:pt x="2633623" y="9697192"/>
                </a:lnTo>
                <a:cubicBezTo>
                  <a:pt x="2627930" y="9700161"/>
                  <a:pt x="2624750" y="9707673"/>
                  <a:pt x="2627960" y="9713609"/>
                </a:cubicBezTo>
                <a:cubicBezTo>
                  <a:pt x="2631079" y="9719335"/>
                  <a:pt x="2638256" y="9722424"/>
                  <a:pt x="2644373" y="9719274"/>
                </a:cubicBezTo>
                <a:lnTo>
                  <a:pt x="2658879" y="9711701"/>
                </a:lnTo>
                <a:close/>
                <a:moveTo>
                  <a:pt x="2687406" y="9769344"/>
                </a:moveTo>
                <a:cubicBezTo>
                  <a:pt x="2689011" y="9763224"/>
                  <a:pt x="2683621" y="9756197"/>
                  <a:pt x="2677533" y="9755440"/>
                </a:cubicBezTo>
                <a:cubicBezTo>
                  <a:pt x="2670599" y="9754592"/>
                  <a:pt x="2665329" y="9758742"/>
                  <a:pt x="2663634" y="9765314"/>
                </a:cubicBezTo>
                <a:lnTo>
                  <a:pt x="2662271" y="9770494"/>
                </a:lnTo>
                <a:cubicBezTo>
                  <a:pt x="2661817" y="9772220"/>
                  <a:pt x="2662028" y="9773947"/>
                  <a:pt x="2662543" y="9775643"/>
                </a:cubicBezTo>
                <a:cubicBezTo>
                  <a:pt x="2659485" y="9778915"/>
                  <a:pt x="2658152" y="9783671"/>
                  <a:pt x="2660848" y="9788850"/>
                </a:cubicBezTo>
                <a:cubicBezTo>
                  <a:pt x="2667752" y="9802147"/>
                  <a:pt x="2687466" y="9792788"/>
                  <a:pt x="2683318" y="9779854"/>
                </a:cubicBezTo>
                <a:cubicBezTo>
                  <a:pt x="2684499" y="9778340"/>
                  <a:pt x="2685498" y="9776613"/>
                  <a:pt x="2686043" y="9774553"/>
                </a:cubicBezTo>
                <a:lnTo>
                  <a:pt x="2687406" y="9769344"/>
                </a:lnTo>
                <a:close/>
                <a:moveTo>
                  <a:pt x="2677897" y="9632857"/>
                </a:moveTo>
                <a:cubicBezTo>
                  <a:pt x="2670962" y="9631948"/>
                  <a:pt x="2665632" y="9636098"/>
                  <a:pt x="2663936" y="9642640"/>
                </a:cubicBezTo>
                <a:lnTo>
                  <a:pt x="2662846" y="9646820"/>
                </a:lnTo>
                <a:cubicBezTo>
                  <a:pt x="2659485" y="9647153"/>
                  <a:pt x="2656153" y="9648820"/>
                  <a:pt x="2653822" y="9651606"/>
                </a:cubicBezTo>
                <a:cubicBezTo>
                  <a:pt x="2652247" y="9649577"/>
                  <a:pt x="2650248" y="9647911"/>
                  <a:pt x="2647644" y="9647214"/>
                </a:cubicBezTo>
                <a:lnTo>
                  <a:pt x="2637287" y="9644519"/>
                </a:lnTo>
                <a:cubicBezTo>
                  <a:pt x="2630988" y="9642883"/>
                  <a:pt x="2624205" y="9646730"/>
                  <a:pt x="2622509" y="9653029"/>
                </a:cubicBezTo>
                <a:cubicBezTo>
                  <a:pt x="2620813" y="9659299"/>
                  <a:pt x="2624720" y="9666176"/>
                  <a:pt x="2631019" y="9667811"/>
                </a:cubicBezTo>
                <a:lnTo>
                  <a:pt x="2641406" y="9670508"/>
                </a:lnTo>
                <a:cubicBezTo>
                  <a:pt x="2645797" y="9671658"/>
                  <a:pt x="2650309" y="9670022"/>
                  <a:pt x="2653277" y="9666872"/>
                </a:cubicBezTo>
                <a:cubicBezTo>
                  <a:pt x="2659303" y="9675596"/>
                  <a:pt x="2671447" y="9670598"/>
                  <a:pt x="2673960" y="9661693"/>
                </a:cubicBezTo>
                <a:cubicBezTo>
                  <a:pt x="2680077" y="9661783"/>
                  <a:pt x="2684771" y="9657997"/>
                  <a:pt x="2686346" y="9651970"/>
                </a:cubicBezTo>
                <a:lnTo>
                  <a:pt x="2687678" y="9646790"/>
                </a:lnTo>
                <a:cubicBezTo>
                  <a:pt x="2689253" y="9640732"/>
                  <a:pt x="2683984" y="9633644"/>
                  <a:pt x="2677897" y="9632857"/>
                </a:cubicBezTo>
                <a:close/>
                <a:moveTo>
                  <a:pt x="2714812" y="9780459"/>
                </a:moveTo>
                <a:cubicBezTo>
                  <a:pt x="2707575" y="9766526"/>
                  <a:pt x="2684983" y="9776037"/>
                  <a:pt x="2692251" y="9790062"/>
                </a:cubicBezTo>
                <a:cubicBezTo>
                  <a:pt x="2699459" y="9803995"/>
                  <a:pt x="2722080" y="9794453"/>
                  <a:pt x="2714812" y="9780459"/>
                </a:cubicBezTo>
                <a:close/>
                <a:moveTo>
                  <a:pt x="2722595" y="9842706"/>
                </a:moveTo>
                <a:lnTo>
                  <a:pt x="2720081" y="9837859"/>
                </a:lnTo>
                <a:cubicBezTo>
                  <a:pt x="2717144" y="9832164"/>
                  <a:pt x="2709089" y="9829530"/>
                  <a:pt x="2703486" y="9832861"/>
                </a:cubicBezTo>
                <a:cubicBezTo>
                  <a:pt x="2697702" y="9836315"/>
                  <a:pt x="2695340" y="9843371"/>
                  <a:pt x="2698490" y="9849460"/>
                </a:cubicBezTo>
                <a:lnTo>
                  <a:pt x="2701003" y="9854307"/>
                </a:lnTo>
                <a:cubicBezTo>
                  <a:pt x="2703941" y="9860001"/>
                  <a:pt x="2711996" y="9862667"/>
                  <a:pt x="2717598" y="9859304"/>
                </a:cubicBezTo>
                <a:cubicBezTo>
                  <a:pt x="2723382" y="9855851"/>
                  <a:pt x="2725744" y="9848794"/>
                  <a:pt x="2722595" y="9842706"/>
                </a:cubicBezTo>
                <a:close/>
                <a:moveTo>
                  <a:pt x="2755422" y="9839646"/>
                </a:moveTo>
                <a:lnTo>
                  <a:pt x="2760267" y="9837132"/>
                </a:lnTo>
                <a:cubicBezTo>
                  <a:pt x="2766142" y="9834073"/>
                  <a:pt x="2769352" y="9827318"/>
                  <a:pt x="2766566" y="9820957"/>
                </a:cubicBezTo>
                <a:cubicBezTo>
                  <a:pt x="2764053" y="9815202"/>
                  <a:pt x="2756300" y="9811598"/>
                  <a:pt x="2750425" y="9814657"/>
                </a:cubicBezTo>
                <a:lnTo>
                  <a:pt x="2745580" y="9817171"/>
                </a:lnTo>
                <a:cubicBezTo>
                  <a:pt x="2744066" y="9817958"/>
                  <a:pt x="2742733" y="9819019"/>
                  <a:pt x="2741643" y="9820230"/>
                </a:cubicBezTo>
                <a:cubicBezTo>
                  <a:pt x="2740704" y="9817505"/>
                  <a:pt x="2739584" y="9814808"/>
                  <a:pt x="2737858" y="9812445"/>
                </a:cubicBezTo>
                <a:cubicBezTo>
                  <a:pt x="2734133" y="9807357"/>
                  <a:pt x="2725805" y="9806175"/>
                  <a:pt x="2720929" y="9810326"/>
                </a:cubicBezTo>
                <a:cubicBezTo>
                  <a:pt x="2715842" y="9814657"/>
                  <a:pt x="2714812" y="9821775"/>
                  <a:pt x="2718809" y="9827258"/>
                </a:cubicBezTo>
                <a:cubicBezTo>
                  <a:pt x="2719022" y="9827561"/>
                  <a:pt x="2719052" y="9827590"/>
                  <a:pt x="2719143" y="9827742"/>
                </a:cubicBezTo>
                <a:cubicBezTo>
                  <a:pt x="2719173" y="9827863"/>
                  <a:pt x="2719203" y="9827863"/>
                  <a:pt x="2719233" y="9827955"/>
                </a:cubicBezTo>
                <a:cubicBezTo>
                  <a:pt x="2719233" y="9827955"/>
                  <a:pt x="2719233" y="9827955"/>
                  <a:pt x="2719233" y="9827955"/>
                </a:cubicBezTo>
                <a:cubicBezTo>
                  <a:pt x="2719143" y="9828712"/>
                  <a:pt x="2719022" y="9829469"/>
                  <a:pt x="2718809" y="9830195"/>
                </a:cubicBezTo>
                <a:cubicBezTo>
                  <a:pt x="2717356" y="9836526"/>
                  <a:pt x="2723473" y="9842856"/>
                  <a:pt x="2729439" y="9843523"/>
                </a:cubicBezTo>
                <a:cubicBezTo>
                  <a:pt x="2735132" y="9844159"/>
                  <a:pt x="2739251" y="9840949"/>
                  <a:pt x="2741431" y="9836375"/>
                </a:cubicBezTo>
                <a:cubicBezTo>
                  <a:pt x="2744883" y="9840191"/>
                  <a:pt x="2750667" y="9842130"/>
                  <a:pt x="2755422" y="9839646"/>
                </a:cubicBezTo>
                <a:close/>
                <a:moveTo>
                  <a:pt x="2815686" y="9892017"/>
                </a:moveTo>
                <a:cubicBezTo>
                  <a:pt x="2812657" y="9886232"/>
                  <a:pt x="2807327" y="9885111"/>
                  <a:pt x="2802573" y="9886656"/>
                </a:cubicBezTo>
                <a:cubicBezTo>
                  <a:pt x="2802422" y="9886293"/>
                  <a:pt x="2802482" y="9885930"/>
                  <a:pt x="2802300" y="9885565"/>
                </a:cubicBezTo>
                <a:cubicBezTo>
                  <a:pt x="2801331" y="9883688"/>
                  <a:pt x="2799847" y="9882113"/>
                  <a:pt x="2798152" y="9880901"/>
                </a:cubicBezTo>
                <a:cubicBezTo>
                  <a:pt x="2800635" y="9877720"/>
                  <a:pt x="2801634" y="9873632"/>
                  <a:pt x="2799938" y="9869331"/>
                </a:cubicBezTo>
                <a:cubicBezTo>
                  <a:pt x="2797758" y="9863666"/>
                  <a:pt x="2789975" y="9859244"/>
                  <a:pt x="2784070" y="9862333"/>
                </a:cubicBezTo>
                <a:lnTo>
                  <a:pt x="2779225" y="9864847"/>
                </a:lnTo>
                <a:cubicBezTo>
                  <a:pt x="2773350" y="9867907"/>
                  <a:pt x="2769655" y="9874055"/>
                  <a:pt x="2772229" y="9880719"/>
                </a:cubicBezTo>
                <a:cubicBezTo>
                  <a:pt x="2772320" y="9880931"/>
                  <a:pt x="2772471" y="9881143"/>
                  <a:pt x="2772562" y="9881385"/>
                </a:cubicBezTo>
                <a:cubicBezTo>
                  <a:pt x="2770715" y="9882779"/>
                  <a:pt x="2769322" y="9884748"/>
                  <a:pt x="2768353" y="9886898"/>
                </a:cubicBezTo>
                <a:cubicBezTo>
                  <a:pt x="2764810" y="9884263"/>
                  <a:pt x="2760055" y="9883264"/>
                  <a:pt x="2755937" y="9885475"/>
                </a:cubicBezTo>
                <a:cubicBezTo>
                  <a:pt x="2750244" y="9888534"/>
                  <a:pt x="2747003" y="9895713"/>
                  <a:pt x="2750153" y="9901832"/>
                </a:cubicBezTo>
                <a:lnTo>
                  <a:pt x="2752666" y="9906678"/>
                </a:lnTo>
                <a:cubicBezTo>
                  <a:pt x="2755604" y="9912372"/>
                  <a:pt x="2763053" y="9915644"/>
                  <a:pt x="2769019" y="9912433"/>
                </a:cubicBezTo>
                <a:cubicBezTo>
                  <a:pt x="2772653" y="9910494"/>
                  <a:pt x="2775076" y="9906799"/>
                  <a:pt x="2775682" y="9902861"/>
                </a:cubicBezTo>
                <a:cubicBezTo>
                  <a:pt x="2776984" y="9903134"/>
                  <a:pt x="2778256" y="9903558"/>
                  <a:pt x="2779588" y="9903346"/>
                </a:cubicBezTo>
                <a:cubicBezTo>
                  <a:pt x="2783071" y="9905739"/>
                  <a:pt x="2787522" y="9906526"/>
                  <a:pt x="2791550" y="9904436"/>
                </a:cubicBezTo>
                <a:lnTo>
                  <a:pt x="2794124" y="9903104"/>
                </a:lnTo>
                <a:cubicBezTo>
                  <a:pt x="2794306" y="9903618"/>
                  <a:pt x="2794275" y="9904103"/>
                  <a:pt x="2794548" y="9904588"/>
                </a:cubicBezTo>
                <a:cubicBezTo>
                  <a:pt x="2801876" y="9918552"/>
                  <a:pt x="2822954" y="9906012"/>
                  <a:pt x="2815686" y="9892017"/>
                </a:cubicBezTo>
                <a:close/>
                <a:moveTo>
                  <a:pt x="2840397" y="9840676"/>
                </a:moveTo>
                <a:cubicBezTo>
                  <a:pt x="2836975" y="9834769"/>
                  <a:pt x="2830040" y="9832498"/>
                  <a:pt x="2823862" y="9835466"/>
                </a:cubicBezTo>
                <a:cubicBezTo>
                  <a:pt x="2823680" y="9835557"/>
                  <a:pt x="2823589" y="9835587"/>
                  <a:pt x="2823438" y="9835648"/>
                </a:cubicBezTo>
                <a:cubicBezTo>
                  <a:pt x="2823378" y="9835648"/>
                  <a:pt x="2823347" y="9835678"/>
                  <a:pt x="2823287" y="9835678"/>
                </a:cubicBezTo>
                <a:cubicBezTo>
                  <a:pt x="2823196" y="9835678"/>
                  <a:pt x="2823226" y="9835678"/>
                  <a:pt x="2823135" y="9835648"/>
                </a:cubicBezTo>
                <a:cubicBezTo>
                  <a:pt x="2822378" y="9835406"/>
                  <a:pt x="2821621" y="9835103"/>
                  <a:pt x="2820894" y="9834769"/>
                </a:cubicBezTo>
                <a:cubicBezTo>
                  <a:pt x="2814807" y="9832164"/>
                  <a:pt x="2807358" y="9837193"/>
                  <a:pt x="2805632" y="9842978"/>
                </a:cubicBezTo>
                <a:cubicBezTo>
                  <a:pt x="2803542" y="9849914"/>
                  <a:pt x="2807751" y="9855609"/>
                  <a:pt x="2813838" y="9858245"/>
                </a:cubicBezTo>
                <a:cubicBezTo>
                  <a:pt x="2820834" y="9861273"/>
                  <a:pt x="2828495" y="9860425"/>
                  <a:pt x="2835218" y="9857184"/>
                </a:cubicBezTo>
                <a:cubicBezTo>
                  <a:pt x="2840972" y="9854428"/>
                  <a:pt x="2843667" y="9846249"/>
                  <a:pt x="2840397" y="9840676"/>
                </a:cubicBezTo>
                <a:close/>
                <a:moveTo>
                  <a:pt x="2848149" y="9706552"/>
                </a:moveTo>
                <a:cubicBezTo>
                  <a:pt x="2845757" y="9701221"/>
                  <a:pt x="2842547" y="9696284"/>
                  <a:pt x="2836460" y="9694830"/>
                </a:cubicBezTo>
                <a:cubicBezTo>
                  <a:pt x="2831554" y="9693679"/>
                  <a:pt x="2826921" y="9694799"/>
                  <a:pt x="2822620" y="9697344"/>
                </a:cubicBezTo>
                <a:cubicBezTo>
                  <a:pt x="2817109" y="9700615"/>
                  <a:pt x="2814959" y="9708824"/>
                  <a:pt x="2818653" y="9714246"/>
                </a:cubicBezTo>
                <a:cubicBezTo>
                  <a:pt x="2821227" y="9718002"/>
                  <a:pt x="2825316" y="9720031"/>
                  <a:pt x="2829525" y="9719940"/>
                </a:cubicBezTo>
                <a:cubicBezTo>
                  <a:pt x="2832372" y="9722121"/>
                  <a:pt x="2835975" y="9723091"/>
                  <a:pt x="2839973" y="9721848"/>
                </a:cubicBezTo>
                <a:cubicBezTo>
                  <a:pt x="2845696" y="9720122"/>
                  <a:pt x="2850875" y="9712641"/>
                  <a:pt x="2848149" y="9706552"/>
                </a:cubicBezTo>
                <a:close/>
                <a:moveTo>
                  <a:pt x="3040024" y="9794090"/>
                </a:moveTo>
                <a:cubicBezTo>
                  <a:pt x="3040024" y="9794605"/>
                  <a:pt x="3040114" y="9795060"/>
                  <a:pt x="3040175" y="9795544"/>
                </a:cubicBezTo>
                <a:cubicBezTo>
                  <a:pt x="3039297" y="9797089"/>
                  <a:pt x="3038449" y="9798694"/>
                  <a:pt x="3037722" y="9800360"/>
                </a:cubicBezTo>
                <a:cubicBezTo>
                  <a:pt x="3036814" y="9802420"/>
                  <a:pt x="3036602" y="9804813"/>
                  <a:pt x="3036874" y="9807176"/>
                </a:cubicBezTo>
                <a:cubicBezTo>
                  <a:pt x="3035966" y="9808538"/>
                  <a:pt x="3035269" y="9809992"/>
                  <a:pt x="3035178" y="9811477"/>
                </a:cubicBezTo>
                <a:cubicBezTo>
                  <a:pt x="3034876" y="9816535"/>
                  <a:pt x="3034845" y="9821018"/>
                  <a:pt x="3037268" y="9825621"/>
                </a:cubicBezTo>
                <a:cubicBezTo>
                  <a:pt x="3038358" y="9827651"/>
                  <a:pt x="3039327" y="9829014"/>
                  <a:pt x="3041084" y="9830681"/>
                </a:cubicBezTo>
                <a:cubicBezTo>
                  <a:pt x="3043264" y="9832771"/>
                  <a:pt x="3042689" y="9834496"/>
                  <a:pt x="3041841" y="9829893"/>
                </a:cubicBezTo>
                <a:cubicBezTo>
                  <a:pt x="3043082" y="9836375"/>
                  <a:pt x="3047958" y="9841706"/>
                  <a:pt x="3055044" y="9841131"/>
                </a:cubicBezTo>
                <a:cubicBezTo>
                  <a:pt x="3058436" y="9840858"/>
                  <a:pt x="3061918" y="9838737"/>
                  <a:pt x="3064129" y="9835799"/>
                </a:cubicBezTo>
                <a:cubicBezTo>
                  <a:pt x="3065674" y="9835799"/>
                  <a:pt x="3067158" y="9835497"/>
                  <a:pt x="3068793" y="9835103"/>
                </a:cubicBezTo>
                <a:cubicBezTo>
                  <a:pt x="3069368" y="9835012"/>
                  <a:pt x="3069943" y="9834951"/>
                  <a:pt x="3070519" y="9834921"/>
                </a:cubicBezTo>
                <a:cubicBezTo>
                  <a:pt x="3072790" y="9835012"/>
                  <a:pt x="3075092" y="9834861"/>
                  <a:pt x="3077393" y="9834921"/>
                </a:cubicBezTo>
                <a:cubicBezTo>
                  <a:pt x="3085842" y="9835284"/>
                  <a:pt x="3089476" y="9826712"/>
                  <a:pt x="3087841" y="9819655"/>
                </a:cubicBezTo>
                <a:cubicBezTo>
                  <a:pt x="3087417" y="9816475"/>
                  <a:pt x="3085691" y="9813536"/>
                  <a:pt x="3082420" y="9811688"/>
                </a:cubicBezTo>
                <a:cubicBezTo>
                  <a:pt x="3082178" y="9811477"/>
                  <a:pt x="3081936" y="9811264"/>
                  <a:pt x="3081693" y="9811052"/>
                </a:cubicBezTo>
                <a:cubicBezTo>
                  <a:pt x="3091536" y="9808236"/>
                  <a:pt x="3095987" y="9792970"/>
                  <a:pt x="3084116" y="9788365"/>
                </a:cubicBezTo>
                <a:cubicBezTo>
                  <a:pt x="3076242" y="9785306"/>
                  <a:pt x="3067793" y="9780490"/>
                  <a:pt x="3059072" y="9781368"/>
                </a:cubicBezTo>
                <a:cubicBezTo>
                  <a:pt x="3057921" y="9781489"/>
                  <a:pt x="3056831" y="9781732"/>
                  <a:pt x="3055771" y="9782005"/>
                </a:cubicBezTo>
                <a:lnTo>
                  <a:pt x="3052198" y="9781792"/>
                </a:lnTo>
                <a:cubicBezTo>
                  <a:pt x="3045626" y="9781398"/>
                  <a:pt x="3039993" y="9787759"/>
                  <a:pt x="3040024" y="9794090"/>
                </a:cubicBezTo>
                <a:close/>
                <a:moveTo>
                  <a:pt x="3074092" y="9874904"/>
                </a:moveTo>
                <a:lnTo>
                  <a:pt x="3070004" y="9878538"/>
                </a:lnTo>
                <a:cubicBezTo>
                  <a:pt x="3065068" y="9882931"/>
                  <a:pt x="3063614" y="9890291"/>
                  <a:pt x="3067854" y="9895743"/>
                </a:cubicBezTo>
                <a:cubicBezTo>
                  <a:pt x="3071700" y="9900710"/>
                  <a:pt x="3080088" y="9902316"/>
                  <a:pt x="3085055" y="9897894"/>
                </a:cubicBezTo>
                <a:lnTo>
                  <a:pt x="3089143" y="9894259"/>
                </a:lnTo>
                <a:cubicBezTo>
                  <a:pt x="3094110" y="9889866"/>
                  <a:pt x="3095533" y="9882537"/>
                  <a:pt x="3091293" y="9877055"/>
                </a:cubicBezTo>
                <a:cubicBezTo>
                  <a:pt x="3087447" y="9872057"/>
                  <a:pt x="3079089" y="9870481"/>
                  <a:pt x="3074092" y="9874904"/>
                </a:cubicBezTo>
                <a:close/>
                <a:moveTo>
                  <a:pt x="3008923" y="9787184"/>
                </a:moveTo>
                <a:cubicBezTo>
                  <a:pt x="3014010" y="9789910"/>
                  <a:pt x="3019461" y="9788456"/>
                  <a:pt x="3023247" y="9784760"/>
                </a:cubicBezTo>
                <a:cubicBezTo>
                  <a:pt x="3027486" y="9786003"/>
                  <a:pt x="3032059" y="9785246"/>
                  <a:pt x="3035451" y="9781611"/>
                </a:cubicBezTo>
                <a:cubicBezTo>
                  <a:pt x="3039660" y="9777128"/>
                  <a:pt x="3040175" y="9768343"/>
                  <a:pt x="3034906" y="9764285"/>
                </a:cubicBezTo>
                <a:cubicBezTo>
                  <a:pt x="3029788" y="9760317"/>
                  <a:pt x="3023792" y="9757591"/>
                  <a:pt x="3017190" y="9759469"/>
                </a:cubicBezTo>
                <a:cubicBezTo>
                  <a:pt x="3011164" y="9761165"/>
                  <a:pt x="3007197" y="9765466"/>
                  <a:pt x="3003956" y="9770555"/>
                </a:cubicBezTo>
                <a:cubicBezTo>
                  <a:pt x="3000383" y="9776129"/>
                  <a:pt x="3003381" y="9784185"/>
                  <a:pt x="3008923" y="9787184"/>
                </a:cubicBezTo>
                <a:close/>
                <a:moveTo>
                  <a:pt x="2942481" y="9754441"/>
                </a:moveTo>
                <a:cubicBezTo>
                  <a:pt x="2952929" y="9766223"/>
                  <a:pt x="2969827" y="9748443"/>
                  <a:pt x="2959410" y="9736691"/>
                </a:cubicBezTo>
                <a:cubicBezTo>
                  <a:pt x="2948932" y="9724877"/>
                  <a:pt x="2932064" y="9742688"/>
                  <a:pt x="2942481" y="9754441"/>
                </a:cubicBezTo>
                <a:close/>
                <a:moveTo>
                  <a:pt x="2930701" y="9806872"/>
                </a:moveTo>
                <a:cubicBezTo>
                  <a:pt x="2935123" y="9811658"/>
                  <a:pt x="2942845" y="9812900"/>
                  <a:pt x="2947963" y="9808326"/>
                </a:cubicBezTo>
                <a:lnTo>
                  <a:pt x="2960197" y="9797483"/>
                </a:lnTo>
                <a:cubicBezTo>
                  <a:pt x="2964982" y="9793242"/>
                  <a:pt x="2966224" y="9785154"/>
                  <a:pt x="2961651" y="9780217"/>
                </a:cubicBezTo>
                <a:cubicBezTo>
                  <a:pt x="2957229" y="9775432"/>
                  <a:pt x="2949507" y="9774189"/>
                  <a:pt x="2944359" y="9778763"/>
                </a:cubicBezTo>
                <a:lnTo>
                  <a:pt x="2932125" y="9789607"/>
                </a:lnTo>
                <a:cubicBezTo>
                  <a:pt x="2927370" y="9793848"/>
                  <a:pt x="2926128" y="9801905"/>
                  <a:pt x="2930701" y="9806872"/>
                </a:cubicBezTo>
                <a:close/>
                <a:moveTo>
                  <a:pt x="2920829" y="9894108"/>
                </a:moveTo>
                <a:cubicBezTo>
                  <a:pt x="2931155" y="9905739"/>
                  <a:pt x="2951566" y="9892108"/>
                  <a:pt x="2941088" y="9880295"/>
                </a:cubicBezTo>
                <a:cubicBezTo>
                  <a:pt x="2930762" y="9868664"/>
                  <a:pt x="2910351" y="9882324"/>
                  <a:pt x="2920829" y="9894108"/>
                </a:cubicBezTo>
                <a:close/>
                <a:moveTo>
                  <a:pt x="2877009" y="9890110"/>
                </a:moveTo>
                <a:lnTo>
                  <a:pt x="2873405" y="9886051"/>
                </a:lnTo>
                <a:cubicBezTo>
                  <a:pt x="2868984" y="9881083"/>
                  <a:pt x="2860414" y="9881840"/>
                  <a:pt x="2856053" y="9886353"/>
                </a:cubicBezTo>
                <a:cubicBezTo>
                  <a:pt x="2851147" y="9891412"/>
                  <a:pt x="2851965" y="9898741"/>
                  <a:pt x="2856356" y="9903709"/>
                </a:cubicBezTo>
                <a:lnTo>
                  <a:pt x="2859960" y="9907798"/>
                </a:lnTo>
                <a:cubicBezTo>
                  <a:pt x="2864351" y="9912736"/>
                  <a:pt x="2872951" y="9911978"/>
                  <a:pt x="2877312" y="9907495"/>
                </a:cubicBezTo>
                <a:cubicBezTo>
                  <a:pt x="2882218" y="9902377"/>
                  <a:pt x="2881430" y="9895076"/>
                  <a:pt x="2877009" y="9890110"/>
                </a:cubicBezTo>
                <a:close/>
                <a:moveTo>
                  <a:pt x="2887124" y="9855761"/>
                </a:moveTo>
                <a:lnTo>
                  <a:pt x="2879765" y="9853428"/>
                </a:lnTo>
                <a:cubicBezTo>
                  <a:pt x="2873466" y="9851429"/>
                  <a:pt x="2866380" y="9855185"/>
                  <a:pt x="2864411" y="9861485"/>
                </a:cubicBezTo>
                <a:cubicBezTo>
                  <a:pt x="2862413" y="9867846"/>
                  <a:pt x="2866138" y="9874813"/>
                  <a:pt x="2872467" y="9876842"/>
                </a:cubicBezTo>
                <a:lnTo>
                  <a:pt x="2879825" y="9879174"/>
                </a:lnTo>
                <a:cubicBezTo>
                  <a:pt x="2886124" y="9881174"/>
                  <a:pt x="2893211" y="9877418"/>
                  <a:pt x="2895179" y="9871117"/>
                </a:cubicBezTo>
                <a:cubicBezTo>
                  <a:pt x="2897147" y="9864757"/>
                  <a:pt x="2893453" y="9857759"/>
                  <a:pt x="2887124" y="9855761"/>
                </a:cubicBezTo>
                <a:close/>
                <a:moveTo>
                  <a:pt x="2934456" y="9954899"/>
                </a:moveTo>
                <a:cubicBezTo>
                  <a:pt x="2924009" y="9943117"/>
                  <a:pt x="2907989" y="9961745"/>
                  <a:pt x="2918346" y="9973376"/>
                </a:cubicBezTo>
                <a:cubicBezTo>
                  <a:pt x="2928794" y="9985189"/>
                  <a:pt x="2944783" y="9966530"/>
                  <a:pt x="2934456" y="9954899"/>
                </a:cubicBezTo>
                <a:close/>
                <a:moveTo>
                  <a:pt x="2944510" y="9928941"/>
                </a:moveTo>
                <a:cubicBezTo>
                  <a:pt x="2943693" y="9921641"/>
                  <a:pt x="2938333" y="9917916"/>
                  <a:pt x="2931458" y="9917522"/>
                </a:cubicBezTo>
                <a:cubicBezTo>
                  <a:pt x="2928884" y="9917370"/>
                  <a:pt x="2926341" y="9917219"/>
                  <a:pt x="2923766" y="9917067"/>
                </a:cubicBezTo>
                <a:cubicBezTo>
                  <a:pt x="2917346" y="9916673"/>
                  <a:pt x="2911683" y="9924094"/>
                  <a:pt x="2912350" y="9930122"/>
                </a:cubicBezTo>
                <a:cubicBezTo>
                  <a:pt x="2913167" y="9937422"/>
                  <a:pt x="2918527" y="9941148"/>
                  <a:pt x="2925402" y="9941542"/>
                </a:cubicBezTo>
                <a:lnTo>
                  <a:pt x="2933094" y="9941996"/>
                </a:lnTo>
                <a:cubicBezTo>
                  <a:pt x="2939514" y="9942389"/>
                  <a:pt x="2945207" y="9934938"/>
                  <a:pt x="2944510" y="9928941"/>
                </a:cubicBezTo>
                <a:close/>
                <a:moveTo>
                  <a:pt x="2946539" y="9853185"/>
                </a:moveTo>
                <a:lnTo>
                  <a:pt x="2950628" y="9849551"/>
                </a:lnTo>
                <a:cubicBezTo>
                  <a:pt x="2955594" y="9845159"/>
                  <a:pt x="2953989" y="9836223"/>
                  <a:pt x="2949447" y="9832256"/>
                </a:cubicBezTo>
                <a:cubicBezTo>
                  <a:pt x="2943965" y="9827440"/>
                  <a:pt x="2937121" y="9829014"/>
                  <a:pt x="2932155" y="9833437"/>
                </a:cubicBezTo>
                <a:lnTo>
                  <a:pt x="2928067" y="9837041"/>
                </a:lnTo>
                <a:cubicBezTo>
                  <a:pt x="2923100" y="9841463"/>
                  <a:pt x="2924705" y="9850369"/>
                  <a:pt x="2929217" y="9854337"/>
                </a:cubicBezTo>
                <a:cubicBezTo>
                  <a:pt x="2934729" y="9859153"/>
                  <a:pt x="2941573" y="9857608"/>
                  <a:pt x="2946539" y="9853185"/>
                </a:cubicBezTo>
                <a:close/>
                <a:moveTo>
                  <a:pt x="2967647" y="9918400"/>
                </a:moveTo>
                <a:cubicBezTo>
                  <a:pt x="2957169" y="9906587"/>
                  <a:pt x="2940876" y="9924972"/>
                  <a:pt x="2951264" y="9936634"/>
                </a:cubicBezTo>
                <a:cubicBezTo>
                  <a:pt x="2961711" y="9948417"/>
                  <a:pt x="2978004" y="9930062"/>
                  <a:pt x="2967647" y="9918400"/>
                </a:cubicBezTo>
                <a:close/>
                <a:moveTo>
                  <a:pt x="2981002" y="9871784"/>
                </a:moveTo>
                <a:cubicBezTo>
                  <a:pt x="2991480" y="9883596"/>
                  <a:pt x="3009983" y="9867452"/>
                  <a:pt x="2999475" y="9855669"/>
                </a:cubicBezTo>
                <a:cubicBezTo>
                  <a:pt x="2988997" y="9843826"/>
                  <a:pt x="2970524" y="9859941"/>
                  <a:pt x="2981002" y="9871784"/>
                </a:cubicBezTo>
                <a:close/>
                <a:moveTo>
                  <a:pt x="3009256" y="9948721"/>
                </a:moveTo>
                <a:cubicBezTo>
                  <a:pt x="3004774" y="9943753"/>
                  <a:pt x="2996900" y="9943419"/>
                  <a:pt x="2991934" y="9947841"/>
                </a:cubicBezTo>
                <a:lnTo>
                  <a:pt x="2987846" y="9951447"/>
                </a:lnTo>
                <a:cubicBezTo>
                  <a:pt x="2982909" y="9955869"/>
                  <a:pt x="2982546" y="9963895"/>
                  <a:pt x="2986967" y="9968772"/>
                </a:cubicBezTo>
                <a:cubicBezTo>
                  <a:pt x="2991449" y="9973740"/>
                  <a:pt x="2999323" y="9974043"/>
                  <a:pt x="3004289" y="9969650"/>
                </a:cubicBezTo>
                <a:lnTo>
                  <a:pt x="3008378" y="9966016"/>
                </a:lnTo>
                <a:cubicBezTo>
                  <a:pt x="3013314" y="9961654"/>
                  <a:pt x="3013647" y="9953597"/>
                  <a:pt x="3009256" y="9948721"/>
                </a:cubicBezTo>
                <a:close/>
                <a:moveTo>
                  <a:pt x="3031241" y="9850399"/>
                </a:moveTo>
                <a:cubicBezTo>
                  <a:pt x="3020824" y="9838647"/>
                  <a:pt x="3001231" y="9853428"/>
                  <a:pt x="3011709" y="9865241"/>
                </a:cubicBezTo>
                <a:cubicBezTo>
                  <a:pt x="3022126" y="9876994"/>
                  <a:pt x="3041720" y="9862242"/>
                  <a:pt x="3031241" y="9850399"/>
                </a:cubicBezTo>
                <a:close/>
                <a:moveTo>
                  <a:pt x="3054014" y="9908859"/>
                </a:moveTo>
                <a:lnTo>
                  <a:pt x="3050411" y="9904769"/>
                </a:lnTo>
                <a:cubicBezTo>
                  <a:pt x="3046141" y="9899984"/>
                  <a:pt x="3037722" y="9899378"/>
                  <a:pt x="3033089" y="9904012"/>
                </a:cubicBezTo>
                <a:cubicBezTo>
                  <a:pt x="3028334" y="9908768"/>
                  <a:pt x="3027759" y="9916189"/>
                  <a:pt x="3032332" y="9921338"/>
                </a:cubicBezTo>
                <a:lnTo>
                  <a:pt x="3035935" y="9925427"/>
                </a:lnTo>
                <a:cubicBezTo>
                  <a:pt x="3040205" y="9930213"/>
                  <a:pt x="3048624" y="9930819"/>
                  <a:pt x="3053258" y="9926184"/>
                </a:cubicBezTo>
                <a:cubicBezTo>
                  <a:pt x="3058012" y="9921429"/>
                  <a:pt x="3058557" y="9914007"/>
                  <a:pt x="3054014" y="9908859"/>
                </a:cubicBezTo>
                <a:close/>
                <a:moveTo>
                  <a:pt x="3088537" y="9964259"/>
                </a:moveTo>
                <a:cubicBezTo>
                  <a:pt x="3083026" y="9959624"/>
                  <a:pt x="3076363" y="9960412"/>
                  <a:pt x="3071215" y="9964986"/>
                </a:cubicBezTo>
                <a:lnTo>
                  <a:pt x="3067127" y="9968620"/>
                </a:lnTo>
                <a:cubicBezTo>
                  <a:pt x="3062312" y="9972891"/>
                  <a:pt x="3063130" y="9981979"/>
                  <a:pt x="3067854" y="9985946"/>
                </a:cubicBezTo>
                <a:cubicBezTo>
                  <a:pt x="3073365" y="9990581"/>
                  <a:pt x="3080028" y="9989793"/>
                  <a:pt x="3085176" y="9985220"/>
                </a:cubicBezTo>
                <a:lnTo>
                  <a:pt x="3089264" y="9981615"/>
                </a:lnTo>
                <a:cubicBezTo>
                  <a:pt x="3094079" y="9977314"/>
                  <a:pt x="3093231" y="9968227"/>
                  <a:pt x="3088537" y="9964259"/>
                </a:cubicBezTo>
                <a:close/>
                <a:moveTo>
                  <a:pt x="3117730" y="9947812"/>
                </a:moveTo>
                <a:lnTo>
                  <a:pt x="3114127" y="9943722"/>
                </a:lnTo>
                <a:cubicBezTo>
                  <a:pt x="3109857" y="9938937"/>
                  <a:pt x="3101862" y="9937573"/>
                  <a:pt x="3096865" y="9942117"/>
                </a:cubicBezTo>
                <a:cubicBezTo>
                  <a:pt x="3092081" y="9946479"/>
                  <a:pt x="3090718" y="9954233"/>
                  <a:pt x="3095260" y="9959382"/>
                </a:cubicBezTo>
                <a:lnTo>
                  <a:pt x="3098864" y="9963441"/>
                </a:lnTo>
                <a:cubicBezTo>
                  <a:pt x="3103104" y="9968227"/>
                  <a:pt x="3111098" y="9969621"/>
                  <a:pt x="3116125" y="9965047"/>
                </a:cubicBezTo>
                <a:cubicBezTo>
                  <a:pt x="3120910" y="9960745"/>
                  <a:pt x="3122273" y="9952961"/>
                  <a:pt x="3117730" y="9947812"/>
                </a:cubicBezTo>
                <a:close/>
                <a:moveTo>
                  <a:pt x="3125150" y="9813112"/>
                </a:moveTo>
                <a:cubicBezTo>
                  <a:pt x="3125150" y="9806146"/>
                  <a:pt x="3119547" y="9801208"/>
                  <a:pt x="3112915" y="9800814"/>
                </a:cubicBezTo>
                <a:lnTo>
                  <a:pt x="3105223" y="9800360"/>
                </a:lnTo>
                <a:cubicBezTo>
                  <a:pt x="3098622" y="9799966"/>
                  <a:pt x="3092959" y="9806267"/>
                  <a:pt x="3092928" y="9812597"/>
                </a:cubicBezTo>
                <a:cubicBezTo>
                  <a:pt x="3092928" y="9819534"/>
                  <a:pt x="3098531" y="9824501"/>
                  <a:pt x="3105163" y="9824895"/>
                </a:cubicBezTo>
                <a:cubicBezTo>
                  <a:pt x="3107707" y="9825046"/>
                  <a:pt x="3110281" y="9825198"/>
                  <a:pt x="3112855" y="9825350"/>
                </a:cubicBezTo>
                <a:cubicBezTo>
                  <a:pt x="3119487" y="9825743"/>
                  <a:pt x="3125150" y="9819443"/>
                  <a:pt x="3125150" y="9813112"/>
                </a:cubicBezTo>
                <a:close/>
                <a:moveTo>
                  <a:pt x="3138263" y="9762952"/>
                </a:moveTo>
                <a:cubicBezTo>
                  <a:pt x="3143380" y="9759862"/>
                  <a:pt x="3146560" y="9751351"/>
                  <a:pt x="3142442" y="9746110"/>
                </a:cubicBezTo>
                <a:cubicBezTo>
                  <a:pt x="3138838" y="9741537"/>
                  <a:pt x="3134507" y="9737508"/>
                  <a:pt x="3128239" y="9737600"/>
                </a:cubicBezTo>
                <a:cubicBezTo>
                  <a:pt x="3123212" y="9737660"/>
                  <a:pt x="3118972" y="9739901"/>
                  <a:pt x="3115459" y="9743445"/>
                </a:cubicBezTo>
                <a:cubicBezTo>
                  <a:pt x="3110917" y="9747958"/>
                  <a:pt x="3110826" y="9756439"/>
                  <a:pt x="3115732" y="9760771"/>
                </a:cubicBezTo>
                <a:cubicBezTo>
                  <a:pt x="3119154" y="9763800"/>
                  <a:pt x="3123605" y="9764770"/>
                  <a:pt x="3127693" y="9763618"/>
                </a:cubicBezTo>
                <a:cubicBezTo>
                  <a:pt x="3130964" y="9765072"/>
                  <a:pt x="3134659" y="9765133"/>
                  <a:pt x="3138263" y="9762952"/>
                </a:cubicBezTo>
                <a:close/>
                <a:moveTo>
                  <a:pt x="3156372" y="9933908"/>
                </a:moveTo>
                <a:cubicBezTo>
                  <a:pt x="3145894" y="9922096"/>
                  <a:pt x="3128511" y="9939421"/>
                  <a:pt x="3138989" y="9951204"/>
                </a:cubicBezTo>
                <a:cubicBezTo>
                  <a:pt x="3149437" y="9962986"/>
                  <a:pt x="3166820" y="9945691"/>
                  <a:pt x="3156372" y="9933908"/>
                </a:cubicBezTo>
                <a:close/>
                <a:moveTo>
                  <a:pt x="3156644" y="9852277"/>
                </a:moveTo>
                <a:cubicBezTo>
                  <a:pt x="3146197" y="9840495"/>
                  <a:pt x="3130237" y="9859153"/>
                  <a:pt x="3140564" y="9870785"/>
                </a:cubicBezTo>
                <a:cubicBezTo>
                  <a:pt x="3151042" y="9882567"/>
                  <a:pt x="3167001" y="9863908"/>
                  <a:pt x="3156644" y="9852277"/>
                </a:cubicBezTo>
                <a:close/>
                <a:moveTo>
                  <a:pt x="3208701" y="9976466"/>
                </a:moveTo>
                <a:cubicBezTo>
                  <a:pt x="3207308" y="9974891"/>
                  <a:pt x="3205491" y="9973709"/>
                  <a:pt x="3203523" y="9972952"/>
                </a:cubicBezTo>
                <a:cubicBezTo>
                  <a:pt x="3205158" y="9969256"/>
                  <a:pt x="3205098" y="9965047"/>
                  <a:pt x="3202433" y="9961290"/>
                </a:cubicBezTo>
                <a:cubicBezTo>
                  <a:pt x="3198920" y="9956323"/>
                  <a:pt x="3190319" y="9953960"/>
                  <a:pt x="3185323" y="9958383"/>
                </a:cubicBezTo>
                <a:lnTo>
                  <a:pt x="3181234" y="9962018"/>
                </a:lnTo>
                <a:cubicBezTo>
                  <a:pt x="3176298" y="9966409"/>
                  <a:pt x="3174209" y="9973285"/>
                  <a:pt x="3178327" y="9979101"/>
                </a:cubicBezTo>
                <a:cubicBezTo>
                  <a:pt x="3178478" y="9979313"/>
                  <a:pt x="3178660" y="9979464"/>
                  <a:pt x="3178842" y="9979676"/>
                </a:cubicBezTo>
                <a:cubicBezTo>
                  <a:pt x="3175299" y="9984159"/>
                  <a:pt x="3174148" y="9990854"/>
                  <a:pt x="3179024" y="9996336"/>
                </a:cubicBezTo>
                <a:cubicBezTo>
                  <a:pt x="3182718" y="10000516"/>
                  <a:pt x="3187230" y="10000910"/>
                  <a:pt x="3191016" y="9999244"/>
                </a:cubicBezTo>
                <a:cubicBezTo>
                  <a:pt x="3194953" y="10000697"/>
                  <a:pt x="3199495" y="10000395"/>
                  <a:pt x="3202887" y="9997366"/>
                </a:cubicBezTo>
                <a:lnTo>
                  <a:pt x="3206975" y="9993762"/>
                </a:lnTo>
                <a:cubicBezTo>
                  <a:pt x="3211760" y="9989461"/>
                  <a:pt x="3213244" y="9981524"/>
                  <a:pt x="3208701" y="9976466"/>
                </a:cubicBezTo>
                <a:close/>
                <a:moveTo>
                  <a:pt x="3234654" y="9923549"/>
                </a:moveTo>
                <a:cubicBezTo>
                  <a:pt x="3229899" y="9918673"/>
                  <a:pt x="3222601" y="9918158"/>
                  <a:pt x="3217332" y="9922550"/>
                </a:cubicBezTo>
                <a:cubicBezTo>
                  <a:pt x="3217180" y="9922671"/>
                  <a:pt x="3217090" y="9922732"/>
                  <a:pt x="3216969" y="9922853"/>
                </a:cubicBezTo>
                <a:cubicBezTo>
                  <a:pt x="3216908" y="9922882"/>
                  <a:pt x="3216878" y="9922882"/>
                  <a:pt x="3216817" y="9922913"/>
                </a:cubicBezTo>
                <a:cubicBezTo>
                  <a:pt x="3216726" y="9922913"/>
                  <a:pt x="3216756" y="9922913"/>
                  <a:pt x="3216666" y="9922913"/>
                </a:cubicBezTo>
                <a:cubicBezTo>
                  <a:pt x="3215848" y="9922882"/>
                  <a:pt x="3215061" y="9922761"/>
                  <a:pt x="3214273" y="9922611"/>
                </a:cubicBezTo>
                <a:cubicBezTo>
                  <a:pt x="3207732" y="9921550"/>
                  <a:pt x="3201736" y="9928244"/>
                  <a:pt x="3201464" y="9934333"/>
                </a:cubicBezTo>
                <a:cubicBezTo>
                  <a:pt x="3201161" y="9941571"/>
                  <a:pt x="3206612" y="9946055"/>
                  <a:pt x="3213153" y="9947115"/>
                </a:cubicBezTo>
                <a:cubicBezTo>
                  <a:pt x="3220663" y="9948356"/>
                  <a:pt x="3227901" y="9945661"/>
                  <a:pt x="3233624" y="9940845"/>
                </a:cubicBezTo>
                <a:cubicBezTo>
                  <a:pt x="3238591" y="9936786"/>
                  <a:pt x="3239166" y="9928184"/>
                  <a:pt x="3234654" y="9923549"/>
                </a:cubicBezTo>
                <a:close/>
                <a:moveTo>
                  <a:pt x="3295220" y="9939664"/>
                </a:moveTo>
                <a:cubicBezTo>
                  <a:pt x="3295584" y="9933000"/>
                  <a:pt x="3290284" y="9927154"/>
                  <a:pt x="3283652" y="9926760"/>
                </a:cubicBezTo>
                <a:lnTo>
                  <a:pt x="3275960" y="9926305"/>
                </a:lnTo>
                <a:cubicBezTo>
                  <a:pt x="3269358" y="9925912"/>
                  <a:pt x="3263423" y="9931303"/>
                  <a:pt x="3263029" y="9937877"/>
                </a:cubicBezTo>
                <a:cubicBezTo>
                  <a:pt x="3262666" y="9944541"/>
                  <a:pt x="3267965" y="9950386"/>
                  <a:pt x="3274598" y="9950780"/>
                </a:cubicBezTo>
                <a:lnTo>
                  <a:pt x="3282289" y="9951234"/>
                </a:lnTo>
                <a:cubicBezTo>
                  <a:pt x="3288891" y="9951628"/>
                  <a:pt x="3294857" y="9946266"/>
                  <a:pt x="3295220" y="9939664"/>
                </a:cubicBezTo>
                <a:close/>
                <a:moveTo>
                  <a:pt x="3358603" y="10000425"/>
                </a:moveTo>
                <a:lnTo>
                  <a:pt x="3362934" y="10006452"/>
                </a:lnTo>
                <a:cubicBezTo>
                  <a:pt x="3366659" y="10011633"/>
                  <a:pt x="3373048" y="10014328"/>
                  <a:pt x="3379044" y="10010966"/>
                </a:cubicBezTo>
                <a:cubicBezTo>
                  <a:pt x="3384132" y="10008089"/>
                  <a:pt x="3387281" y="10000061"/>
                  <a:pt x="3383557" y="9994821"/>
                </a:cubicBezTo>
                <a:lnTo>
                  <a:pt x="3379196" y="9988794"/>
                </a:lnTo>
                <a:cubicBezTo>
                  <a:pt x="3375471" y="9983614"/>
                  <a:pt x="3369081" y="9980918"/>
                  <a:pt x="3363085" y="9984311"/>
                </a:cubicBezTo>
                <a:cubicBezTo>
                  <a:pt x="3357997" y="9987158"/>
                  <a:pt x="3354848" y="9995215"/>
                  <a:pt x="3358603" y="10000425"/>
                </a:cubicBezTo>
                <a:close/>
                <a:moveTo>
                  <a:pt x="3386494" y="10058218"/>
                </a:moveTo>
                <a:cubicBezTo>
                  <a:pt x="3387493" y="10052130"/>
                  <a:pt x="3383647" y="10045285"/>
                  <a:pt x="3377197" y="10044315"/>
                </a:cubicBezTo>
                <a:cubicBezTo>
                  <a:pt x="3371019" y="10043377"/>
                  <a:pt x="3364357" y="10047071"/>
                  <a:pt x="3363297" y="10053614"/>
                </a:cubicBezTo>
                <a:lnTo>
                  <a:pt x="3362449" y="10058794"/>
                </a:lnTo>
                <a:cubicBezTo>
                  <a:pt x="3361450" y="10064882"/>
                  <a:pt x="3365296" y="10071727"/>
                  <a:pt x="3371746" y="10072697"/>
                </a:cubicBezTo>
                <a:cubicBezTo>
                  <a:pt x="3377893" y="10073636"/>
                  <a:pt x="3384586" y="10069910"/>
                  <a:pt x="3385646" y="10063367"/>
                </a:cubicBezTo>
                <a:lnTo>
                  <a:pt x="3386494" y="10058218"/>
                </a:lnTo>
                <a:close/>
                <a:moveTo>
                  <a:pt x="3522435" y="10068517"/>
                </a:moveTo>
                <a:cubicBezTo>
                  <a:pt x="3516379" y="10082450"/>
                  <a:pt x="3539061" y="10089296"/>
                  <a:pt x="3545057" y="10075453"/>
                </a:cubicBezTo>
                <a:cubicBezTo>
                  <a:pt x="3551083" y="10061490"/>
                  <a:pt x="3528431" y="10054674"/>
                  <a:pt x="3522435" y="10068517"/>
                </a:cubicBezTo>
                <a:close/>
                <a:moveTo>
                  <a:pt x="3587211" y="10024990"/>
                </a:moveTo>
                <a:cubicBezTo>
                  <a:pt x="3580640" y="10022870"/>
                  <a:pt x="3574886" y="10026747"/>
                  <a:pt x="3572312" y="10032623"/>
                </a:cubicBezTo>
                <a:lnTo>
                  <a:pt x="3570222" y="10037470"/>
                </a:lnTo>
                <a:cubicBezTo>
                  <a:pt x="3567679" y="10043316"/>
                  <a:pt x="3572191" y="10050555"/>
                  <a:pt x="3577854" y="10052373"/>
                </a:cubicBezTo>
                <a:cubicBezTo>
                  <a:pt x="3584425" y="10054463"/>
                  <a:pt x="3590179" y="10050615"/>
                  <a:pt x="3592753" y="10044739"/>
                </a:cubicBezTo>
                <a:lnTo>
                  <a:pt x="3594843" y="10039893"/>
                </a:lnTo>
                <a:cubicBezTo>
                  <a:pt x="3597386" y="10034016"/>
                  <a:pt x="3592874" y="10026808"/>
                  <a:pt x="3587211" y="10024990"/>
                </a:cubicBezTo>
                <a:close/>
                <a:moveTo>
                  <a:pt x="3650321" y="10012178"/>
                </a:moveTo>
                <a:cubicBezTo>
                  <a:pt x="3643901" y="10009966"/>
                  <a:pt x="3637814" y="10013631"/>
                  <a:pt x="3635271" y="10019507"/>
                </a:cubicBezTo>
                <a:lnTo>
                  <a:pt x="3633181" y="10024354"/>
                </a:lnTo>
                <a:cubicBezTo>
                  <a:pt x="3630637" y="10030201"/>
                  <a:pt x="3634816" y="10037439"/>
                  <a:pt x="3640510" y="10039408"/>
                </a:cubicBezTo>
                <a:cubicBezTo>
                  <a:pt x="3646930" y="10041619"/>
                  <a:pt x="3653016" y="10037954"/>
                  <a:pt x="3655561" y="10032078"/>
                </a:cubicBezTo>
                <a:lnTo>
                  <a:pt x="3657650" y="10027262"/>
                </a:lnTo>
                <a:cubicBezTo>
                  <a:pt x="3660194" y="10021355"/>
                  <a:pt x="3656045" y="10014176"/>
                  <a:pt x="3650321" y="10012178"/>
                </a:cubicBezTo>
                <a:close/>
                <a:moveTo>
                  <a:pt x="3669915" y="10072030"/>
                </a:moveTo>
                <a:cubicBezTo>
                  <a:pt x="3663949" y="10085813"/>
                  <a:pt x="3684208" y="10098080"/>
                  <a:pt x="3690235" y="10084117"/>
                </a:cubicBezTo>
                <a:cubicBezTo>
                  <a:pt x="3696231" y="10070334"/>
                  <a:pt x="3675971" y="10058067"/>
                  <a:pt x="3669915" y="10072030"/>
                </a:cubicBezTo>
                <a:close/>
                <a:moveTo>
                  <a:pt x="3997943" y="9958049"/>
                </a:moveTo>
                <a:cubicBezTo>
                  <a:pt x="3997276" y="9973619"/>
                  <a:pt x="4021503" y="9973255"/>
                  <a:pt x="4022169" y="9957717"/>
                </a:cubicBezTo>
                <a:cubicBezTo>
                  <a:pt x="4022835" y="9942178"/>
                  <a:pt x="3998609" y="9942480"/>
                  <a:pt x="3997943" y="9958049"/>
                </a:cubicBezTo>
                <a:close/>
                <a:moveTo>
                  <a:pt x="4008754" y="10011754"/>
                </a:moveTo>
                <a:cubicBezTo>
                  <a:pt x="4018202" y="9999425"/>
                  <a:pt x="3999851" y="9983614"/>
                  <a:pt x="3990372" y="9996002"/>
                </a:cubicBezTo>
                <a:cubicBezTo>
                  <a:pt x="3980924" y="10008331"/>
                  <a:pt x="3999275" y="10024142"/>
                  <a:pt x="4008754" y="10011754"/>
                </a:cubicBezTo>
                <a:close/>
                <a:moveTo>
                  <a:pt x="3938739" y="9965712"/>
                </a:moveTo>
                <a:cubicBezTo>
                  <a:pt x="3942918" y="9969863"/>
                  <a:pt x="3951851" y="9970862"/>
                  <a:pt x="3955849" y="9965652"/>
                </a:cubicBezTo>
                <a:lnTo>
                  <a:pt x="3959120" y="9961351"/>
                </a:lnTo>
                <a:cubicBezTo>
                  <a:pt x="3963087" y="9956172"/>
                  <a:pt x="3964116" y="9949265"/>
                  <a:pt x="3959029" y="9944237"/>
                </a:cubicBezTo>
                <a:cubicBezTo>
                  <a:pt x="3954849" y="9940088"/>
                  <a:pt x="3945916" y="9939088"/>
                  <a:pt x="3941918" y="9944328"/>
                </a:cubicBezTo>
                <a:lnTo>
                  <a:pt x="3938648" y="9948599"/>
                </a:lnTo>
                <a:cubicBezTo>
                  <a:pt x="3934681" y="9953779"/>
                  <a:pt x="3933681" y="9960685"/>
                  <a:pt x="3938739" y="9965712"/>
                </a:cubicBezTo>
                <a:close/>
                <a:moveTo>
                  <a:pt x="3965842" y="10013662"/>
                </a:moveTo>
                <a:cubicBezTo>
                  <a:pt x="3966508" y="9998123"/>
                  <a:pt x="3942373" y="10000395"/>
                  <a:pt x="3941706" y="10015782"/>
                </a:cubicBezTo>
                <a:cubicBezTo>
                  <a:pt x="3941040" y="10031321"/>
                  <a:pt x="3965176" y="10029019"/>
                  <a:pt x="3965842" y="10013662"/>
                </a:cubicBezTo>
                <a:close/>
                <a:moveTo>
                  <a:pt x="2843031" y="9951174"/>
                </a:moveTo>
                <a:cubicBezTo>
                  <a:pt x="2845605" y="9952143"/>
                  <a:pt x="2848149" y="9953324"/>
                  <a:pt x="2850723" y="9954294"/>
                </a:cubicBezTo>
                <a:cubicBezTo>
                  <a:pt x="2851450" y="9954566"/>
                  <a:pt x="2852207" y="9954839"/>
                  <a:pt x="2852934" y="9955112"/>
                </a:cubicBezTo>
                <a:cubicBezTo>
                  <a:pt x="2849663" y="9953779"/>
                  <a:pt x="2846363" y="9952446"/>
                  <a:pt x="2843031" y="9951174"/>
                </a:cubicBezTo>
                <a:close/>
                <a:moveTo>
                  <a:pt x="4028286" y="4120906"/>
                </a:moveTo>
                <a:cubicBezTo>
                  <a:pt x="4079949" y="4349383"/>
                  <a:pt x="4014144" y="4582707"/>
                  <a:pt x="3879111" y="4769565"/>
                </a:cubicBezTo>
                <a:cubicBezTo>
                  <a:pt x="3746895" y="4952516"/>
                  <a:pt x="3550387" y="5087519"/>
                  <a:pt x="3351123" y="5189868"/>
                </a:cubicBezTo>
                <a:cubicBezTo>
                  <a:pt x="3267208" y="5232971"/>
                  <a:pt x="3178630" y="5252265"/>
                  <a:pt x="3094473" y="5248661"/>
                </a:cubicBezTo>
                <a:cubicBezTo>
                  <a:pt x="3093110" y="5245390"/>
                  <a:pt x="3090536" y="5242603"/>
                  <a:pt x="3087084" y="5241725"/>
                </a:cubicBezTo>
                <a:cubicBezTo>
                  <a:pt x="3081451" y="5240301"/>
                  <a:pt x="3076091" y="5242785"/>
                  <a:pt x="3073365" y="5247631"/>
                </a:cubicBezTo>
                <a:cubicBezTo>
                  <a:pt x="3046565" y="5245208"/>
                  <a:pt x="3020491" y="5240029"/>
                  <a:pt x="2995114" y="5232729"/>
                </a:cubicBezTo>
                <a:cubicBezTo>
                  <a:pt x="2994417" y="5228155"/>
                  <a:pt x="2991571" y="5223823"/>
                  <a:pt x="2986120" y="5222158"/>
                </a:cubicBezTo>
                <a:cubicBezTo>
                  <a:pt x="2980578" y="5220461"/>
                  <a:pt x="2976611" y="5222794"/>
                  <a:pt x="2974582" y="5226580"/>
                </a:cubicBezTo>
                <a:cubicBezTo>
                  <a:pt x="2963347" y="5222703"/>
                  <a:pt x="2952324" y="5218341"/>
                  <a:pt x="2941482" y="5213464"/>
                </a:cubicBezTo>
                <a:cubicBezTo>
                  <a:pt x="2941815" y="5210768"/>
                  <a:pt x="2941482" y="5207951"/>
                  <a:pt x="2940089" y="5205649"/>
                </a:cubicBezTo>
                <a:cubicBezTo>
                  <a:pt x="2936576" y="5199864"/>
                  <a:pt x="2929399" y="5198622"/>
                  <a:pt x="2923675" y="5201681"/>
                </a:cubicBezTo>
                <a:lnTo>
                  <a:pt x="2921071" y="5203044"/>
                </a:lnTo>
                <a:cubicBezTo>
                  <a:pt x="2833159" y="5156883"/>
                  <a:pt x="2761691" y="5076524"/>
                  <a:pt x="2723837" y="4960362"/>
                </a:cubicBezTo>
                <a:cubicBezTo>
                  <a:pt x="2655185" y="4749756"/>
                  <a:pt x="2688708" y="4490353"/>
                  <a:pt x="2810659" y="4306584"/>
                </a:cubicBezTo>
                <a:cubicBezTo>
                  <a:pt x="2813021" y="4303040"/>
                  <a:pt x="2815686" y="4299738"/>
                  <a:pt x="2818108" y="4296255"/>
                </a:cubicBezTo>
                <a:cubicBezTo>
                  <a:pt x="2948599" y="4034731"/>
                  <a:pt x="3192530" y="3822914"/>
                  <a:pt x="3476132" y="3760880"/>
                </a:cubicBezTo>
                <a:cubicBezTo>
                  <a:pt x="3745653" y="3701906"/>
                  <a:pt x="3967993" y="3854294"/>
                  <a:pt x="4028286" y="4120906"/>
                </a:cubicBezTo>
                <a:close/>
                <a:moveTo>
                  <a:pt x="2920466" y="5141223"/>
                </a:moveTo>
                <a:cubicBezTo>
                  <a:pt x="2915136" y="5139254"/>
                  <a:pt x="2909503" y="5138103"/>
                  <a:pt x="2904355" y="5141374"/>
                </a:cubicBezTo>
                <a:cubicBezTo>
                  <a:pt x="2900206" y="5143979"/>
                  <a:pt x="2897844" y="5147977"/>
                  <a:pt x="2896693" y="5152733"/>
                </a:cubicBezTo>
                <a:cubicBezTo>
                  <a:pt x="2895240" y="5158791"/>
                  <a:pt x="2899479" y="5165879"/>
                  <a:pt x="2905748" y="5167000"/>
                </a:cubicBezTo>
                <a:cubicBezTo>
                  <a:pt x="2910109" y="5167757"/>
                  <a:pt x="2914318" y="5166303"/>
                  <a:pt x="2917104" y="5163274"/>
                </a:cubicBezTo>
                <a:cubicBezTo>
                  <a:pt x="2920556" y="5162789"/>
                  <a:pt x="2923675" y="5160941"/>
                  <a:pt x="2925553" y="5157337"/>
                </a:cubicBezTo>
                <a:cubicBezTo>
                  <a:pt x="2928218" y="5152188"/>
                  <a:pt x="2926552" y="5143464"/>
                  <a:pt x="2920466" y="5141223"/>
                </a:cubicBezTo>
                <a:close/>
                <a:moveTo>
                  <a:pt x="3145561" y="5224338"/>
                </a:moveTo>
                <a:cubicBezTo>
                  <a:pt x="3142472" y="5218614"/>
                  <a:pt x="3135113" y="5216463"/>
                  <a:pt x="3129390" y="5219492"/>
                </a:cubicBezTo>
                <a:lnTo>
                  <a:pt x="3122757" y="5223036"/>
                </a:lnTo>
                <a:cubicBezTo>
                  <a:pt x="3117064" y="5226065"/>
                  <a:pt x="3114884" y="5233546"/>
                  <a:pt x="3117912" y="5239211"/>
                </a:cubicBezTo>
                <a:cubicBezTo>
                  <a:pt x="3121001" y="5244936"/>
                  <a:pt x="3128360" y="5247086"/>
                  <a:pt x="3134083" y="5244057"/>
                </a:cubicBezTo>
                <a:lnTo>
                  <a:pt x="3140715" y="5240513"/>
                </a:lnTo>
                <a:cubicBezTo>
                  <a:pt x="3146409" y="5237484"/>
                  <a:pt x="3148619" y="5230002"/>
                  <a:pt x="3145561" y="5224338"/>
                </a:cubicBezTo>
                <a:close/>
                <a:moveTo>
                  <a:pt x="7049038" y="3598617"/>
                </a:moveTo>
                <a:cubicBezTo>
                  <a:pt x="7141704" y="3486392"/>
                  <a:pt x="7133588" y="3355782"/>
                  <a:pt x="7041013" y="3246254"/>
                </a:cubicBezTo>
                <a:lnTo>
                  <a:pt x="6977236" y="3170802"/>
                </a:lnTo>
                <a:cubicBezTo>
                  <a:pt x="6977932" y="3143268"/>
                  <a:pt x="6975055" y="3115432"/>
                  <a:pt x="6969120" y="3085020"/>
                </a:cubicBezTo>
                <a:cubicBezTo>
                  <a:pt x="6952828" y="3001693"/>
                  <a:pt x="6855134" y="2933722"/>
                  <a:pt x="6772158" y="2938084"/>
                </a:cubicBezTo>
                <a:cubicBezTo>
                  <a:pt x="6504152" y="2952139"/>
                  <a:pt x="6351706" y="3297535"/>
                  <a:pt x="6486617" y="3519287"/>
                </a:cubicBezTo>
                <a:cubicBezTo>
                  <a:pt x="6600240" y="3706146"/>
                  <a:pt x="6894411" y="3785899"/>
                  <a:pt x="7049038" y="3598617"/>
                </a:cubicBezTo>
                <a:close/>
                <a:moveTo>
                  <a:pt x="4722953" y="9944873"/>
                </a:moveTo>
                <a:cubicBezTo>
                  <a:pt x="4722711" y="9944691"/>
                  <a:pt x="4722620" y="9944389"/>
                  <a:pt x="4722378" y="9944176"/>
                </a:cubicBezTo>
                <a:cubicBezTo>
                  <a:pt x="4722136" y="9945085"/>
                  <a:pt x="4721924" y="9945994"/>
                  <a:pt x="4721711" y="9946903"/>
                </a:cubicBezTo>
                <a:cubicBezTo>
                  <a:pt x="4723438" y="9946963"/>
                  <a:pt x="4725194" y="9947236"/>
                  <a:pt x="4726860" y="9947933"/>
                </a:cubicBezTo>
                <a:lnTo>
                  <a:pt x="4722953" y="9944873"/>
                </a:lnTo>
                <a:close/>
                <a:moveTo>
                  <a:pt x="4710809" y="10033229"/>
                </a:moveTo>
                <a:lnTo>
                  <a:pt x="4711930" y="10033108"/>
                </a:lnTo>
                <a:cubicBezTo>
                  <a:pt x="4710628" y="10032502"/>
                  <a:pt x="4709356" y="10031654"/>
                  <a:pt x="4708145" y="10030322"/>
                </a:cubicBezTo>
                <a:cubicBezTo>
                  <a:pt x="4705692" y="10027565"/>
                  <a:pt x="4704753" y="10024445"/>
                  <a:pt x="4704874" y="10021416"/>
                </a:cubicBezTo>
                <a:cubicBezTo>
                  <a:pt x="4703632" y="10027535"/>
                  <a:pt x="4702058" y="10033653"/>
                  <a:pt x="4700907" y="10039772"/>
                </a:cubicBezTo>
                <a:cubicBezTo>
                  <a:pt x="4700968" y="10039863"/>
                  <a:pt x="4701119" y="10039863"/>
                  <a:pt x="4701180" y="10039984"/>
                </a:cubicBezTo>
                <a:cubicBezTo>
                  <a:pt x="4703118" y="10036379"/>
                  <a:pt x="4706751" y="10033714"/>
                  <a:pt x="4710809" y="10033229"/>
                </a:cubicBezTo>
                <a:close/>
                <a:moveTo>
                  <a:pt x="5159698" y="10071031"/>
                </a:moveTo>
                <a:cubicBezTo>
                  <a:pt x="5145222" y="10072121"/>
                  <a:pt x="5130747" y="10073030"/>
                  <a:pt x="5116302" y="10074090"/>
                </a:cubicBezTo>
                <a:cubicBezTo>
                  <a:pt x="5094437" y="10075665"/>
                  <a:pt x="5072543" y="10077301"/>
                  <a:pt x="5050648" y="10078694"/>
                </a:cubicBezTo>
                <a:cubicBezTo>
                  <a:pt x="5052101" y="10074363"/>
                  <a:pt x="5051072" y="10069425"/>
                  <a:pt x="5047559" y="10065973"/>
                </a:cubicBezTo>
                <a:cubicBezTo>
                  <a:pt x="5044228" y="10062731"/>
                  <a:pt x="5039595" y="10061277"/>
                  <a:pt x="5035355" y="10059611"/>
                </a:cubicBezTo>
                <a:cubicBezTo>
                  <a:pt x="5034810" y="10059400"/>
                  <a:pt x="5034235" y="10059460"/>
                  <a:pt x="5033659" y="10059339"/>
                </a:cubicBezTo>
                <a:cubicBezTo>
                  <a:pt x="5034022" y="10057946"/>
                  <a:pt x="5034235" y="10056492"/>
                  <a:pt x="5034052" y="10054978"/>
                </a:cubicBezTo>
                <a:cubicBezTo>
                  <a:pt x="5033326" y="10048586"/>
                  <a:pt x="5027239" y="10043649"/>
                  <a:pt x="5020819" y="10044436"/>
                </a:cubicBezTo>
                <a:lnTo>
                  <a:pt x="5010250" y="10045709"/>
                </a:lnTo>
                <a:cubicBezTo>
                  <a:pt x="5003830" y="10046496"/>
                  <a:pt x="4998985" y="10052494"/>
                  <a:pt x="4999712" y="10058975"/>
                </a:cubicBezTo>
                <a:cubicBezTo>
                  <a:pt x="5000439" y="10065367"/>
                  <a:pt x="5006525" y="10070304"/>
                  <a:pt x="5012945" y="10069516"/>
                </a:cubicBezTo>
                <a:lnTo>
                  <a:pt x="5019335" y="10068759"/>
                </a:lnTo>
                <a:cubicBezTo>
                  <a:pt x="5018669" y="10073363"/>
                  <a:pt x="5020789" y="10077695"/>
                  <a:pt x="5024665" y="10080269"/>
                </a:cubicBezTo>
                <a:cubicBezTo>
                  <a:pt x="5016670" y="10080754"/>
                  <a:pt x="5008645" y="10080996"/>
                  <a:pt x="5000650" y="10081481"/>
                </a:cubicBezTo>
                <a:cubicBezTo>
                  <a:pt x="4942627" y="10084904"/>
                  <a:pt x="4884575" y="10087751"/>
                  <a:pt x="4826522" y="10090265"/>
                </a:cubicBezTo>
                <a:cubicBezTo>
                  <a:pt x="4813530" y="10090841"/>
                  <a:pt x="4800569" y="10091719"/>
                  <a:pt x="4787578" y="10092234"/>
                </a:cubicBezTo>
                <a:cubicBezTo>
                  <a:pt x="4788849" y="10088054"/>
                  <a:pt x="4787699" y="10083389"/>
                  <a:pt x="4784580" y="10079937"/>
                </a:cubicBezTo>
                <a:lnTo>
                  <a:pt x="4781036" y="10075968"/>
                </a:lnTo>
                <a:cubicBezTo>
                  <a:pt x="4776706" y="10071152"/>
                  <a:pt x="4768348" y="10071940"/>
                  <a:pt x="4764108" y="10076362"/>
                </a:cubicBezTo>
                <a:cubicBezTo>
                  <a:pt x="4759414" y="10081269"/>
                  <a:pt x="4760171" y="10088297"/>
                  <a:pt x="4764380" y="10093113"/>
                </a:cubicBezTo>
                <a:cubicBezTo>
                  <a:pt x="4757900" y="10093355"/>
                  <a:pt x="4751419" y="10093597"/>
                  <a:pt x="4744939" y="10093839"/>
                </a:cubicBezTo>
                <a:cubicBezTo>
                  <a:pt x="4737974" y="10094112"/>
                  <a:pt x="4731039" y="10094385"/>
                  <a:pt x="4724074" y="10094627"/>
                </a:cubicBezTo>
                <a:cubicBezTo>
                  <a:pt x="4723801" y="10092961"/>
                  <a:pt x="4723226" y="10091265"/>
                  <a:pt x="4721742" y="10089599"/>
                </a:cubicBezTo>
                <a:cubicBezTo>
                  <a:pt x="4713868" y="10080815"/>
                  <a:pt x="4700332" y="10086994"/>
                  <a:pt x="4699423" y="10095566"/>
                </a:cubicBezTo>
                <a:cubicBezTo>
                  <a:pt x="4697001" y="10095656"/>
                  <a:pt x="4694578" y="10095747"/>
                  <a:pt x="4692155" y="10095839"/>
                </a:cubicBezTo>
                <a:lnTo>
                  <a:pt x="4691852" y="10095839"/>
                </a:lnTo>
                <a:cubicBezTo>
                  <a:pt x="4693276" y="10085298"/>
                  <a:pt x="4695244" y="10074726"/>
                  <a:pt x="4696970" y="10064185"/>
                </a:cubicBezTo>
                <a:cubicBezTo>
                  <a:pt x="4698242" y="10069365"/>
                  <a:pt x="4702936" y="10074303"/>
                  <a:pt x="4708538" y="10073636"/>
                </a:cubicBezTo>
                <a:lnTo>
                  <a:pt x="4713807" y="10073000"/>
                </a:lnTo>
                <a:cubicBezTo>
                  <a:pt x="4714807" y="10072879"/>
                  <a:pt x="4715715" y="10072515"/>
                  <a:pt x="4716684" y="10072212"/>
                </a:cubicBezTo>
                <a:lnTo>
                  <a:pt x="4717381" y="10072787"/>
                </a:lnTo>
                <a:cubicBezTo>
                  <a:pt x="4722469" y="10076756"/>
                  <a:pt x="4729494" y="10077422"/>
                  <a:pt x="4734309" y="10072424"/>
                </a:cubicBezTo>
                <a:cubicBezTo>
                  <a:pt x="4738428" y="10068123"/>
                  <a:pt x="4739064" y="10059521"/>
                  <a:pt x="4733946" y="10055492"/>
                </a:cubicBezTo>
                <a:lnTo>
                  <a:pt x="4732826" y="10054614"/>
                </a:lnTo>
                <a:cubicBezTo>
                  <a:pt x="4734188" y="10052463"/>
                  <a:pt x="4735036" y="10049858"/>
                  <a:pt x="4734642" y="10046708"/>
                </a:cubicBezTo>
                <a:cubicBezTo>
                  <a:pt x="4733976" y="10041287"/>
                  <a:pt x="4730615" y="10038469"/>
                  <a:pt x="4726617" y="10037712"/>
                </a:cubicBezTo>
                <a:cubicBezTo>
                  <a:pt x="4724801" y="10035138"/>
                  <a:pt x="4721954" y="10033623"/>
                  <a:pt x="4718804" y="10033138"/>
                </a:cubicBezTo>
                <a:cubicBezTo>
                  <a:pt x="4720591" y="10032441"/>
                  <a:pt x="4722287" y="10031381"/>
                  <a:pt x="4723619" y="10029836"/>
                </a:cubicBezTo>
                <a:cubicBezTo>
                  <a:pt x="4725861" y="10031745"/>
                  <a:pt x="4728707" y="10032987"/>
                  <a:pt x="4731735" y="10032593"/>
                </a:cubicBezTo>
                <a:lnTo>
                  <a:pt x="4742304" y="10031321"/>
                </a:lnTo>
                <a:cubicBezTo>
                  <a:pt x="4748724" y="10030564"/>
                  <a:pt x="4753963" y="10025505"/>
                  <a:pt x="4753630" y="10018750"/>
                </a:cubicBezTo>
                <a:cubicBezTo>
                  <a:pt x="4753297" y="10012632"/>
                  <a:pt x="4747482" y="10006635"/>
                  <a:pt x="4741032" y="10007422"/>
                </a:cubicBezTo>
                <a:lnTo>
                  <a:pt x="4730494" y="10008694"/>
                </a:lnTo>
                <a:cubicBezTo>
                  <a:pt x="4727738" y="10009028"/>
                  <a:pt x="4725345" y="10010269"/>
                  <a:pt x="4723377" y="10011935"/>
                </a:cubicBezTo>
                <a:cubicBezTo>
                  <a:pt x="4716988" y="10005363"/>
                  <a:pt x="4708750" y="10009815"/>
                  <a:pt x="4705904" y="10016812"/>
                </a:cubicBezTo>
                <a:cubicBezTo>
                  <a:pt x="4709295" y="10000334"/>
                  <a:pt x="4712596" y="9983856"/>
                  <a:pt x="4716563" y="9967409"/>
                </a:cubicBezTo>
                <a:cubicBezTo>
                  <a:pt x="4719622" y="9969287"/>
                  <a:pt x="4723377" y="9969953"/>
                  <a:pt x="4726678" y="9969287"/>
                </a:cubicBezTo>
                <a:cubicBezTo>
                  <a:pt x="4724558" y="9971165"/>
                  <a:pt x="4723317" y="9974072"/>
                  <a:pt x="4723801" y="9977980"/>
                </a:cubicBezTo>
                <a:cubicBezTo>
                  <a:pt x="4725648" y="9993125"/>
                  <a:pt x="4749572" y="9993276"/>
                  <a:pt x="4747725" y="9978010"/>
                </a:cubicBezTo>
                <a:cubicBezTo>
                  <a:pt x="4746665" y="9969317"/>
                  <a:pt x="4738307" y="9965591"/>
                  <a:pt x="4731735" y="9966864"/>
                </a:cubicBezTo>
                <a:cubicBezTo>
                  <a:pt x="4733855" y="9964986"/>
                  <a:pt x="4735067" y="9962108"/>
                  <a:pt x="4734612" y="9958201"/>
                </a:cubicBezTo>
                <a:cubicBezTo>
                  <a:pt x="4734249" y="9955202"/>
                  <a:pt x="4733007" y="9952840"/>
                  <a:pt x="4731281" y="9951022"/>
                </a:cubicBezTo>
                <a:cubicBezTo>
                  <a:pt x="4736126" y="9953294"/>
                  <a:pt x="4742092" y="9952415"/>
                  <a:pt x="4745696" y="9948114"/>
                </a:cubicBezTo>
                <a:cubicBezTo>
                  <a:pt x="4749754" y="9943298"/>
                  <a:pt x="4749330" y="9935272"/>
                  <a:pt x="4744242" y="9931242"/>
                </a:cubicBezTo>
                <a:lnTo>
                  <a:pt x="4738337" y="9926609"/>
                </a:lnTo>
                <a:cubicBezTo>
                  <a:pt x="4735127" y="9924094"/>
                  <a:pt x="4731009" y="9923519"/>
                  <a:pt x="4727314" y="9924549"/>
                </a:cubicBezTo>
                <a:cubicBezTo>
                  <a:pt x="4730494" y="9912705"/>
                  <a:pt x="4734007" y="9900953"/>
                  <a:pt x="4737428" y="9889200"/>
                </a:cubicBezTo>
                <a:cubicBezTo>
                  <a:pt x="4739761" y="9891412"/>
                  <a:pt x="4742819" y="9892775"/>
                  <a:pt x="4746271" y="9892350"/>
                </a:cubicBezTo>
                <a:lnTo>
                  <a:pt x="4751540" y="9891714"/>
                </a:lnTo>
                <a:cubicBezTo>
                  <a:pt x="4757749" y="9890988"/>
                  <a:pt x="4763351" y="9885444"/>
                  <a:pt x="4762533" y="9878841"/>
                </a:cubicBezTo>
                <a:cubicBezTo>
                  <a:pt x="4761776" y="9872631"/>
                  <a:pt x="4756325" y="9867058"/>
                  <a:pt x="4749663" y="9867877"/>
                </a:cubicBezTo>
                <a:lnTo>
                  <a:pt x="4744394" y="9868512"/>
                </a:lnTo>
                <a:cubicBezTo>
                  <a:pt x="4744000" y="9868543"/>
                  <a:pt x="4743667" y="9868785"/>
                  <a:pt x="4743273" y="9868845"/>
                </a:cubicBezTo>
                <a:cubicBezTo>
                  <a:pt x="4752752" y="9837526"/>
                  <a:pt x="4763018" y="9806690"/>
                  <a:pt x="4773647" y="9776310"/>
                </a:cubicBezTo>
                <a:cubicBezTo>
                  <a:pt x="4775040" y="9776371"/>
                  <a:pt x="4776403" y="9776310"/>
                  <a:pt x="4777645" y="9775885"/>
                </a:cubicBezTo>
                <a:cubicBezTo>
                  <a:pt x="4781551" y="9774492"/>
                  <a:pt x="4783823" y="9771797"/>
                  <a:pt x="4784943" y="9768556"/>
                </a:cubicBezTo>
                <a:cubicBezTo>
                  <a:pt x="4788486" y="9766375"/>
                  <a:pt x="4791030" y="9762558"/>
                  <a:pt x="4790697" y="9758166"/>
                </a:cubicBezTo>
                <a:cubicBezTo>
                  <a:pt x="4790576" y="9756712"/>
                  <a:pt x="4790212" y="9755288"/>
                  <a:pt x="4789637" y="9753956"/>
                </a:cubicBezTo>
                <a:cubicBezTo>
                  <a:pt x="4789819" y="9752835"/>
                  <a:pt x="4789879" y="9751654"/>
                  <a:pt x="4789728" y="9750412"/>
                </a:cubicBezTo>
                <a:cubicBezTo>
                  <a:pt x="4789304" y="9746807"/>
                  <a:pt x="4787578" y="9744566"/>
                  <a:pt x="4785397" y="9743142"/>
                </a:cubicBezTo>
                <a:cubicBezTo>
                  <a:pt x="4793483" y="9720909"/>
                  <a:pt x="4801690" y="9699101"/>
                  <a:pt x="4809987" y="9677625"/>
                </a:cubicBezTo>
                <a:cubicBezTo>
                  <a:pt x="4811289" y="9677595"/>
                  <a:pt x="4812592" y="9677383"/>
                  <a:pt x="4813833" y="9676959"/>
                </a:cubicBezTo>
                <a:cubicBezTo>
                  <a:pt x="4816528" y="9682138"/>
                  <a:pt x="4822070" y="9685349"/>
                  <a:pt x="4828096" y="9683532"/>
                </a:cubicBezTo>
                <a:cubicBezTo>
                  <a:pt x="4833911" y="9681744"/>
                  <a:pt x="4838423" y="9674657"/>
                  <a:pt x="4836061" y="9668599"/>
                </a:cubicBezTo>
                <a:lnTo>
                  <a:pt x="4833305" y="9661602"/>
                </a:lnTo>
                <a:cubicBezTo>
                  <a:pt x="4831064" y="9655907"/>
                  <a:pt x="4825462" y="9652212"/>
                  <a:pt x="4819314" y="9653544"/>
                </a:cubicBezTo>
                <a:cubicBezTo>
                  <a:pt x="4820071" y="9651606"/>
                  <a:pt x="4820829" y="9649577"/>
                  <a:pt x="4821586" y="9647638"/>
                </a:cubicBezTo>
                <a:cubicBezTo>
                  <a:pt x="4829399" y="9627859"/>
                  <a:pt x="4837545" y="9607625"/>
                  <a:pt x="4845903" y="9587240"/>
                </a:cubicBezTo>
                <a:cubicBezTo>
                  <a:pt x="4849265" y="9586694"/>
                  <a:pt x="4852414" y="9584787"/>
                  <a:pt x="4854201" y="9580697"/>
                </a:cubicBezTo>
                <a:cubicBezTo>
                  <a:pt x="4856048" y="9576426"/>
                  <a:pt x="4855200" y="9572671"/>
                  <a:pt x="4853141" y="9569732"/>
                </a:cubicBezTo>
                <a:cubicBezTo>
                  <a:pt x="4924548" y="9398413"/>
                  <a:pt x="5017337" y="9213189"/>
                  <a:pt x="5146555" y="9086608"/>
                </a:cubicBezTo>
                <a:cubicBezTo>
                  <a:pt x="5342003" y="8895176"/>
                  <a:pt x="5669667" y="8924890"/>
                  <a:pt x="5770480" y="9200407"/>
                </a:cubicBezTo>
                <a:cubicBezTo>
                  <a:pt x="5789074" y="9251234"/>
                  <a:pt x="5802035" y="9307724"/>
                  <a:pt x="5809939" y="9367335"/>
                </a:cubicBezTo>
                <a:cubicBezTo>
                  <a:pt x="5806790" y="9369334"/>
                  <a:pt x="5804670" y="9372757"/>
                  <a:pt x="5804034" y="9376755"/>
                </a:cubicBezTo>
                <a:cubicBezTo>
                  <a:pt x="5802913" y="9383964"/>
                  <a:pt x="5805639" y="9390810"/>
                  <a:pt x="5810272" y="9396292"/>
                </a:cubicBezTo>
                <a:cubicBezTo>
                  <a:pt x="5811211" y="9397382"/>
                  <a:pt x="5812392" y="9398170"/>
                  <a:pt x="5813664" y="9398807"/>
                </a:cubicBezTo>
                <a:cubicBezTo>
                  <a:pt x="5813694" y="9399230"/>
                  <a:pt x="5813724" y="9399654"/>
                  <a:pt x="5813785" y="9400079"/>
                </a:cubicBezTo>
                <a:cubicBezTo>
                  <a:pt x="5808122" y="9393536"/>
                  <a:pt x="5795555" y="9393415"/>
                  <a:pt x="5793556" y="9404259"/>
                </a:cubicBezTo>
                <a:cubicBezTo>
                  <a:pt x="5791072" y="9417646"/>
                  <a:pt x="5809334" y="9423342"/>
                  <a:pt x="5814936" y="9413315"/>
                </a:cubicBezTo>
                <a:cubicBezTo>
                  <a:pt x="5817055" y="9438093"/>
                  <a:pt x="5818570" y="9463173"/>
                  <a:pt x="5818933" y="9488707"/>
                </a:cubicBezTo>
                <a:cubicBezTo>
                  <a:pt x="5812695" y="9486162"/>
                  <a:pt x="5804549" y="9488131"/>
                  <a:pt x="5802974" y="9496673"/>
                </a:cubicBezTo>
                <a:cubicBezTo>
                  <a:pt x="5801096" y="9506851"/>
                  <a:pt x="5811272" y="9512030"/>
                  <a:pt x="5818782" y="9509577"/>
                </a:cubicBezTo>
                <a:cubicBezTo>
                  <a:pt x="5818721" y="9527236"/>
                  <a:pt x="5818237" y="9544955"/>
                  <a:pt x="5817328" y="9562797"/>
                </a:cubicBezTo>
                <a:cubicBezTo>
                  <a:pt x="5815420" y="9561645"/>
                  <a:pt x="5813331" y="9560828"/>
                  <a:pt x="5811150" y="9560918"/>
                </a:cubicBezTo>
                <a:cubicBezTo>
                  <a:pt x="5813573" y="9559737"/>
                  <a:pt x="5815481" y="9557405"/>
                  <a:pt x="5816177" y="9553709"/>
                </a:cubicBezTo>
                <a:cubicBezTo>
                  <a:pt x="5818903" y="9539048"/>
                  <a:pt x="5796524" y="9531900"/>
                  <a:pt x="5793768" y="9546742"/>
                </a:cubicBezTo>
                <a:cubicBezTo>
                  <a:pt x="5792042" y="9556133"/>
                  <a:pt x="5800551" y="9562403"/>
                  <a:pt x="5807638" y="9561857"/>
                </a:cubicBezTo>
                <a:cubicBezTo>
                  <a:pt x="5802580" y="9563735"/>
                  <a:pt x="5799491" y="9568309"/>
                  <a:pt x="5799764" y="9573973"/>
                </a:cubicBezTo>
                <a:cubicBezTo>
                  <a:pt x="5800127" y="9581364"/>
                  <a:pt x="5801520" y="9590087"/>
                  <a:pt x="5807214" y="9595358"/>
                </a:cubicBezTo>
                <a:cubicBezTo>
                  <a:pt x="5807759" y="9596176"/>
                  <a:pt x="5808364" y="9596963"/>
                  <a:pt x="5809061" y="9597690"/>
                </a:cubicBezTo>
                <a:cubicBezTo>
                  <a:pt x="5810696" y="9599386"/>
                  <a:pt x="5812755" y="9600537"/>
                  <a:pt x="5814966" y="9601082"/>
                </a:cubicBezTo>
                <a:cubicBezTo>
                  <a:pt x="5814361" y="9608292"/>
                  <a:pt x="5813513" y="9615561"/>
                  <a:pt x="5812786" y="9622770"/>
                </a:cubicBezTo>
                <a:cubicBezTo>
                  <a:pt x="5812543" y="9622770"/>
                  <a:pt x="5812332" y="9622710"/>
                  <a:pt x="5812089" y="9622710"/>
                </a:cubicBezTo>
                <a:lnTo>
                  <a:pt x="5808940" y="9621558"/>
                </a:lnTo>
                <a:cubicBezTo>
                  <a:pt x="5807001" y="9620832"/>
                  <a:pt x="5804972" y="9621014"/>
                  <a:pt x="5803034" y="9621558"/>
                </a:cubicBezTo>
                <a:cubicBezTo>
                  <a:pt x="5802883" y="9619650"/>
                  <a:pt x="5802429" y="9617712"/>
                  <a:pt x="5801309" y="9616016"/>
                </a:cubicBezTo>
                <a:cubicBezTo>
                  <a:pt x="5800400" y="9614683"/>
                  <a:pt x="5799219" y="9613592"/>
                  <a:pt x="5797886" y="9612775"/>
                </a:cubicBezTo>
                <a:cubicBezTo>
                  <a:pt x="5800006" y="9609261"/>
                  <a:pt x="5800642" y="9604717"/>
                  <a:pt x="5798219" y="9601295"/>
                </a:cubicBezTo>
                <a:cubicBezTo>
                  <a:pt x="5794737" y="9596387"/>
                  <a:pt x="5790103" y="9592359"/>
                  <a:pt x="5783744" y="9592238"/>
                </a:cubicBezTo>
                <a:cubicBezTo>
                  <a:pt x="5777930" y="9592117"/>
                  <a:pt x="5773236" y="9594873"/>
                  <a:pt x="5768966" y="9598538"/>
                </a:cubicBezTo>
                <a:cubicBezTo>
                  <a:pt x="5764302" y="9602536"/>
                  <a:pt x="5764817" y="9610533"/>
                  <a:pt x="5768936" y="9614683"/>
                </a:cubicBezTo>
                <a:cubicBezTo>
                  <a:pt x="5771782" y="9617560"/>
                  <a:pt x="5775386" y="9617833"/>
                  <a:pt x="5778899" y="9617106"/>
                </a:cubicBezTo>
                <a:cubicBezTo>
                  <a:pt x="5773751" y="9620711"/>
                  <a:pt x="5772236" y="9628071"/>
                  <a:pt x="5775780" y="9633311"/>
                </a:cubicBezTo>
                <a:cubicBezTo>
                  <a:pt x="5778778" y="9637763"/>
                  <a:pt x="5784653" y="9639339"/>
                  <a:pt x="5789559" y="9637521"/>
                </a:cubicBezTo>
                <a:cubicBezTo>
                  <a:pt x="5789225" y="9638370"/>
                  <a:pt x="5788620" y="9639096"/>
                  <a:pt x="5788438" y="9640036"/>
                </a:cubicBezTo>
                <a:cubicBezTo>
                  <a:pt x="5787257" y="9641004"/>
                  <a:pt x="5786257" y="9642126"/>
                  <a:pt x="5785773" y="9643397"/>
                </a:cubicBezTo>
                <a:cubicBezTo>
                  <a:pt x="5785380" y="9644488"/>
                  <a:pt x="5785167" y="9645518"/>
                  <a:pt x="5784834" y="9646548"/>
                </a:cubicBezTo>
                <a:cubicBezTo>
                  <a:pt x="5778445" y="9644669"/>
                  <a:pt x="5769753" y="9647699"/>
                  <a:pt x="5768178" y="9656301"/>
                </a:cubicBezTo>
                <a:cubicBezTo>
                  <a:pt x="5766059" y="9667690"/>
                  <a:pt x="5779353" y="9670901"/>
                  <a:pt x="5786893" y="9665176"/>
                </a:cubicBezTo>
                <a:cubicBezTo>
                  <a:pt x="5787530" y="9669901"/>
                  <a:pt x="5790316" y="9674021"/>
                  <a:pt x="5795494" y="9675111"/>
                </a:cubicBezTo>
                <a:cubicBezTo>
                  <a:pt x="5798613" y="9675777"/>
                  <a:pt x="5802278" y="9674838"/>
                  <a:pt x="5805033" y="9672840"/>
                </a:cubicBezTo>
                <a:cubicBezTo>
                  <a:pt x="5805548" y="9672990"/>
                  <a:pt x="5806123" y="9672990"/>
                  <a:pt x="5806668" y="9673082"/>
                </a:cubicBezTo>
                <a:cubicBezTo>
                  <a:pt x="5804821" y="9685924"/>
                  <a:pt x="5802944" y="9698768"/>
                  <a:pt x="5800672" y="9711580"/>
                </a:cubicBezTo>
                <a:lnTo>
                  <a:pt x="5798765" y="9712458"/>
                </a:lnTo>
                <a:cubicBezTo>
                  <a:pt x="5793162" y="9715033"/>
                  <a:pt x="5789922" y="9721182"/>
                  <a:pt x="5792223" y="9727210"/>
                </a:cubicBezTo>
                <a:cubicBezTo>
                  <a:pt x="5792466" y="9727846"/>
                  <a:pt x="5792980" y="9728331"/>
                  <a:pt x="5793344" y="9728906"/>
                </a:cubicBezTo>
                <a:cubicBezTo>
                  <a:pt x="5792102" y="9727907"/>
                  <a:pt x="5790679" y="9727150"/>
                  <a:pt x="5789043" y="9726846"/>
                </a:cubicBezTo>
                <a:lnTo>
                  <a:pt x="5783926" y="9725907"/>
                </a:lnTo>
                <a:cubicBezTo>
                  <a:pt x="5779868" y="9725150"/>
                  <a:pt x="5775961" y="9726514"/>
                  <a:pt x="5773115" y="9729118"/>
                </a:cubicBezTo>
                <a:cubicBezTo>
                  <a:pt x="5770026" y="9724787"/>
                  <a:pt x="5763818" y="9722666"/>
                  <a:pt x="5759003" y="9725241"/>
                </a:cubicBezTo>
                <a:cubicBezTo>
                  <a:pt x="5754278" y="9727786"/>
                  <a:pt x="5752007" y="9732844"/>
                  <a:pt x="5753037" y="9737902"/>
                </a:cubicBezTo>
                <a:lnTo>
                  <a:pt x="5752098" y="9742900"/>
                </a:lnTo>
                <a:cubicBezTo>
                  <a:pt x="5750947" y="9749140"/>
                  <a:pt x="5756580" y="9755167"/>
                  <a:pt x="5762516" y="9755803"/>
                </a:cubicBezTo>
                <a:cubicBezTo>
                  <a:pt x="5768512" y="9756439"/>
                  <a:pt x="5772993" y="9752532"/>
                  <a:pt x="5774750" y="9747262"/>
                </a:cubicBezTo>
                <a:cubicBezTo>
                  <a:pt x="5774780" y="9747232"/>
                  <a:pt x="5774780" y="9747201"/>
                  <a:pt x="5774811" y="9747171"/>
                </a:cubicBezTo>
                <a:cubicBezTo>
                  <a:pt x="5775780" y="9747807"/>
                  <a:pt x="5776779" y="9748413"/>
                  <a:pt x="5777990" y="9748625"/>
                </a:cubicBezTo>
                <a:lnTo>
                  <a:pt x="5783108" y="9749594"/>
                </a:lnTo>
                <a:cubicBezTo>
                  <a:pt x="5787166" y="9750351"/>
                  <a:pt x="5791133" y="9749140"/>
                  <a:pt x="5793980" y="9746535"/>
                </a:cubicBezTo>
                <a:cubicBezTo>
                  <a:pt x="5792163" y="9755410"/>
                  <a:pt x="5790164" y="9764224"/>
                  <a:pt x="5788135" y="9773069"/>
                </a:cubicBezTo>
                <a:cubicBezTo>
                  <a:pt x="5786349" y="9770312"/>
                  <a:pt x="5783532" y="9768283"/>
                  <a:pt x="5779898" y="9767617"/>
                </a:cubicBezTo>
                <a:lnTo>
                  <a:pt x="5774780" y="9766647"/>
                </a:lnTo>
                <a:cubicBezTo>
                  <a:pt x="5768724" y="9765527"/>
                  <a:pt x="5762182" y="9770858"/>
                  <a:pt x="5761728" y="9776886"/>
                </a:cubicBezTo>
                <a:cubicBezTo>
                  <a:pt x="5761213" y="9783579"/>
                  <a:pt x="5765514" y="9788759"/>
                  <a:pt x="5771964" y="9789941"/>
                </a:cubicBezTo>
                <a:lnTo>
                  <a:pt x="5775053" y="9790516"/>
                </a:lnTo>
                <a:lnTo>
                  <a:pt x="5771964" y="9791939"/>
                </a:lnTo>
                <a:cubicBezTo>
                  <a:pt x="5766543" y="9794453"/>
                  <a:pt x="5764817" y="9802783"/>
                  <a:pt x="5767966" y="9807569"/>
                </a:cubicBezTo>
                <a:cubicBezTo>
                  <a:pt x="5770601" y="9811598"/>
                  <a:pt x="5774568" y="9812566"/>
                  <a:pt x="5778687" y="9812203"/>
                </a:cubicBezTo>
                <a:cubicBezTo>
                  <a:pt x="5774114" y="9829348"/>
                  <a:pt x="5769208" y="9846400"/>
                  <a:pt x="5763878" y="9863242"/>
                </a:cubicBezTo>
                <a:cubicBezTo>
                  <a:pt x="5757367" y="9866119"/>
                  <a:pt x="5750887" y="9871632"/>
                  <a:pt x="5749161" y="9878387"/>
                </a:cubicBezTo>
                <a:cubicBezTo>
                  <a:pt x="5746678" y="9877720"/>
                  <a:pt x="5744134" y="9878205"/>
                  <a:pt x="5741711" y="9879174"/>
                </a:cubicBezTo>
                <a:cubicBezTo>
                  <a:pt x="5738774" y="9876297"/>
                  <a:pt x="5734413" y="9875146"/>
                  <a:pt x="5730173" y="9876267"/>
                </a:cubicBezTo>
                <a:lnTo>
                  <a:pt x="5723238" y="9878114"/>
                </a:lnTo>
                <a:cubicBezTo>
                  <a:pt x="5719513" y="9879084"/>
                  <a:pt x="5717060" y="9882355"/>
                  <a:pt x="5716061" y="9885990"/>
                </a:cubicBezTo>
                <a:cubicBezTo>
                  <a:pt x="5714456" y="9884778"/>
                  <a:pt x="5712639" y="9884203"/>
                  <a:pt x="5710731" y="9884051"/>
                </a:cubicBezTo>
                <a:cubicBezTo>
                  <a:pt x="5710762" y="9878902"/>
                  <a:pt x="5707824" y="9873995"/>
                  <a:pt x="5701131" y="9873632"/>
                </a:cubicBezTo>
                <a:cubicBezTo>
                  <a:pt x="5693288" y="9873207"/>
                  <a:pt x="5684415" y="9871390"/>
                  <a:pt x="5676966" y="9874692"/>
                </a:cubicBezTo>
                <a:cubicBezTo>
                  <a:pt x="5675966" y="9875115"/>
                  <a:pt x="5675088" y="9875661"/>
                  <a:pt x="5674240" y="9876206"/>
                </a:cubicBezTo>
                <a:lnTo>
                  <a:pt x="5671030" y="9877055"/>
                </a:lnTo>
                <a:cubicBezTo>
                  <a:pt x="5665064" y="9878629"/>
                  <a:pt x="5661945" y="9885899"/>
                  <a:pt x="5663792" y="9891472"/>
                </a:cubicBezTo>
                <a:cubicBezTo>
                  <a:pt x="5663944" y="9891927"/>
                  <a:pt x="5664156" y="9892321"/>
                  <a:pt x="5664337" y="9892744"/>
                </a:cubicBezTo>
                <a:cubicBezTo>
                  <a:pt x="5664035" y="9894380"/>
                  <a:pt x="5663732" y="9896015"/>
                  <a:pt x="5663580" y="9897712"/>
                </a:cubicBezTo>
                <a:cubicBezTo>
                  <a:pt x="5663368" y="9899802"/>
                  <a:pt x="5663883" y="9901983"/>
                  <a:pt x="5664791" y="9903982"/>
                </a:cubicBezTo>
                <a:cubicBezTo>
                  <a:pt x="5664398" y="9905466"/>
                  <a:pt x="5664216" y="9906920"/>
                  <a:pt x="5664549" y="9908283"/>
                </a:cubicBezTo>
                <a:cubicBezTo>
                  <a:pt x="5665760" y="9912827"/>
                  <a:pt x="5667033" y="9916794"/>
                  <a:pt x="5670485" y="9920156"/>
                </a:cubicBezTo>
                <a:cubicBezTo>
                  <a:pt x="5671999" y="9921641"/>
                  <a:pt x="5673271" y="9922550"/>
                  <a:pt x="5675239" y="9923489"/>
                </a:cubicBezTo>
                <a:cubicBezTo>
                  <a:pt x="5667275" y="9921338"/>
                  <a:pt x="5656948" y="9930062"/>
                  <a:pt x="5661581" y="9940117"/>
                </a:cubicBezTo>
                <a:cubicBezTo>
                  <a:pt x="5662066" y="9941208"/>
                  <a:pt x="5662793" y="9941875"/>
                  <a:pt x="5663429" y="9942632"/>
                </a:cubicBezTo>
                <a:cubicBezTo>
                  <a:pt x="5654889" y="9944994"/>
                  <a:pt x="5649741" y="9957050"/>
                  <a:pt x="5659371" y="9962654"/>
                </a:cubicBezTo>
                <a:cubicBezTo>
                  <a:pt x="5671242" y="9969590"/>
                  <a:pt x="5683204" y="9953506"/>
                  <a:pt x="5674028" y="9945388"/>
                </a:cubicBezTo>
                <a:cubicBezTo>
                  <a:pt x="5680085" y="9943359"/>
                  <a:pt x="5685081" y="9936695"/>
                  <a:pt x="5681599" y="9929152"/>
                </a:cubicBezTo>
                <a:cubicBezTo>
                  <a:pt x="5681266" y="9928456"/>
                  <a:pt x="5680781" y="9928093"/>
                  <a:pt x="5680387" y="9927517"/>
                </a:cubicBezTo>
                <a:cubicBezTo>
                  <a:pt x="5683355" y="9929486"/>
                  <a:pt x="5686929" y="9930304"/>
                  <a:pt x="5690684" y="9928729"/>
                </a:cubicBezTo>
                <a:cubicBezTo>
                  <a:pt x="5693621" y="9927487"/>
                  <a:pt x="5696074" y="9924609"/>
                  <a:pt x="5697195" y="9921368"/>
                </a:cubicBezTo>
                <a:cubicBezTo>
                  <a:pt x="5698557" y="9920914"/>
                  <a:pt x="5699769" y="9920217"/>
                  <a:pt x="5701131" y="9919399"/>
                </a:cubicBezTo>
                <a:cubicBezTo>
                  <a:pt x="5701616" y="9919157"/>
                  <a:pt x="5702101" y="9918945"/>
                  <a:pt x="5702585" y="9918733"/>
                </a:cubicBezTo>
                <a:cubicBezTo>
                  <a:pt x="5704614" y="9918158"/>
                  <a:pt x="5706613" y="9917340"/>
                  <a:pt x="5708641" y="9916764"/>
                </a:cubicBezTo>
                <a:cubicBezTo>
                  <a:pt x="5714638" y="9915068"/>
                  <a:pt x="5716212" y="9909343"/>
                  <a:pt x="5714941" y="9904133"/>
                </a:cubicBezTo>
                <a:cubicBezTo>
                  <a:pt x="5717363" y="9902710"/>
                  <a:pt x="5719210" y="9900559"/>
                  <a:pt x="5720028" y="9897863"/>
                </a:cubicBezTo>
                <a:cubicBezTo>
                  <a:pt x="5722905" y="9899953"/>
                  <a:pt x="5726630" y="9900802"/>
                  <a:pt x="5730294" y="9899832"/>
                </a:cubicBezTo>
                <a:cubicBezTo>
                  <a:pt x="5732596" y="9899227"/>
                  <a:pt x="5734928" y="9898591"/>
                  <a:pt x="5737229" y="9897984"/>
                </a:cubicBezTo>
                <a:cubicBezTo>
                  <a:pt x="5737532" y="9897924"/>
                  <a:pt x="5737744" y="9897652"/>
                  <a:pt x="5738047" y="9897530"/>
                </a:cubicBezTo>
                <a:cubicBezTo>
                  <a:pt x="5742044" y="9901196"/>
                  <a:pt x="5747798" y="9900802"/>
                  <a:pt x="5751947" y="9897984"/>
                </a:cubicBezTo>
                <a:cubicBezTo>
                  <a:pt x="5747283" y="9911160"/>
                  <a:pt x="5742347" y="9924125"/>
                  <a:pt x="5737229" y="9937028"/>
                </a:cubicBezTo>
                <a:cubicBezTo>
                  <a:pt x="5736381" y="9936180"/>
                  <a:pt x="5735715" y="9935211"/>
                  <a:pt x="5734716" y="9934484"/>
                </a:cubicBezTo>
                <a:cubicBezTo>
                  <a:pt x="5733020" y="9933242"/>
                  <a:pt x="5731021" y="9932545"/>
                  <a:pt x="5729022" y="9932091"/>
                </a:cubicBezTo>
                <a:cubicBezTo>
                  <a:pt x="5726963" y="9931334"/>
                  <a:pt x="5724874" y="9930577"/>
                  <a:pt x="5722814" y="9929819"/>
                </a:cubicBezTo>
                <a:cubicBezTo>
                  <a:pt x="5717030" y="9927699"/>
                  <a:pt x="5710307" y="9931092"/>
                  <a:pt x="5708278" y="9936816"/>
                </a:cubicBezTo>
                <a:cubicBezTo>
                  <a:pt x="5706219" y="9942723"/>
                  <a:pt x="5709489" y="9949205"/>
                  <a:pt x="5715274" y="9951325"/>
                </a:cubicBezTo>
                <a:cubicBezTo>
                  <a:pt x="5716182" y="9951658"/>
                  <a:pt x="5717091" y="9951992"/>
                  <a:pt x="5717969" y="9952325"/>
                </a:cubicBezTo>
                <a:cubicBezTo>
                  <a:pt x="5717787" y="9952567"/>
                  <a:pt x="5717484" y="9952718"/>
                  <a:pt x="5717333" y="9952991"/>
                </a:cubicBezTo>
                <a:lnTo>
                  <a:pt x="5714789" y="9957383"/>
                </a:lnTo>
                <a:cubicBezTo>
                  <a:pt x="5711670" y="9962714"/>
                  <a:pt x="5712518" y="9969621"/>
                  <a:pt x="5717878" y="9973225"/>
                </a:cubicBezTo>
                <a:cubicBezTo>
                  <a:pt x="5718938" y="9973951"/>
                  <a:pt x="5720180" y="9974376"/>
                  <a:pt x="5721482" y="9974679"/>
                </a:cubicBezTo>
                <a:cubicBezTo>
                  <a:pt x="5718756" y="9980797"/>
                  <a:pt x="5715910" y="9986825"/>
                  <a:pt x="5713063" y="9992883"/>
                </a:cubicBezTo>
                <a:cubicBezTo>
                  <a:pt x="5712276" y="9991307"/>
                  <a:pt x="5711185" y="9989884"/>
                  <a:pt x="5709429" y="9988885"/>
                </a:cubicBezTo>
                <a:lnTo>
                  <a:pt x="5709217" y="9988764"/>
                </a:lnTo>
                <a:cubicBezTo>
                  <a:pt x="5711155" y="9985431"/>
                  <a:pt x="5711337" y="9981373"/>
                  <a:pt x="5709520" y="9977435"/>
                </a:cubicBezTo>
                <a:lnTo>
                  <a:pt x="5707400" y="9972831"/>
                </a:lnTo>
                <a:cubicBezTo>
                  <a:pt x="5704887" y="9967409"/>
                  <a:pt x="5696740" y="9965501"/>
                  <a:pt x="5691835" y="9968590"/>
                </a:cubicBezTo>
                <a:cubicBezTo>
                  <a:pt x="5686232" y="9972134"/>
                  <a:pt x="5684900" y="9978344"/>
                  <a:pt x="5687595" y="9984159"/>
                </a:cubicBezTo>
                <a:lnTo>
                  <a:pt x="5689714" y="9988764"/>
                </a:lnTo>
                <a:cubicBezTo>
                  <a:pt x="5689866" y="9989096"/>
                  <a:pt x="5690230" y="9989309"/>
                  <a:pt x="5690411" y="9989611"/>
                </a:cubicBezTo>
                <a:cubicBezTo>
                  <a:pt x="5690139" y="9989975"/>
                  <a:pt x="5689745" y="9990248"/>
                  <a:pt x="5689503" y="9990671"/>
                </a:cubicBezTo>
                <a:cubicBezTo>
                  <a:pt x="5687898" y="9993883"/>
                  <a:pt x="5688110" y="9997245"/>
                  <a:pt x="5689321" y="10000334"/>
                </a:cubicBezTo>
                <a:cubicBezTo>
                  <a:pt x="5689321" y="10002666"/>
                  <a:pt x="5689805" y="10005029"/>
                  <a:pt x="5691350" y="10007059"/>
                </a:cubicBezTo>
                <a:cubicBezTo>
                  <a:pt x="5691501" y="10007240"/>
                  <a:pt x="5691653" y="10007453"/>
                  <a:pt x="5691774" y="10007634"/>
                </a:cubicBezTo>
                <a:cubicBezTo>
                  <a:pt x="5691804" y="10009543"/>
                  <a:pt x="5692410" y="10011329"/>
                  <a:pt x="5693349" y="10012966"/>
                </a:cubicBezTo>
                <a:cubicBezTo>
                  <a:pt x="5689563" y="10013510"/>
                  <a:pt x="5685747" y="10013995"/>
                  <a:pt x="5681962" y="10014540"/>
                </a:cubicBezTo>
                <a:lnTo>
                  <a:pt x="5681205" y="10012874"/>
                </a:lnTo>
                <a:cubicBezTo>
                  <a:pt x="5678631" y="10007270"/>
                  <a:pt x="5670636" y="10005787"/>
                  <a:pt x="5665639" y="10008634"/>
                </a:cubicBezTo>
                <a:cubicBezTo>
                  <a:pt x="5662097" y="10010663"/>
                  <a:pt x="5660582" y="10013995"/>
                  <a:pt x="5660370" y="10017569"/>
                </a:cubicBezTo>
                <a:cubicBezTo>
                  <a:pt x="5659038" y="10017751"/>
                  <a:pt x="5657705" y="10017932"/>
                  <a:pt x="5656373" y="10018114"/>
                </a:cubicBezTo>
                <a:cubicBezTo>
                  <a:pt x="5658372" y="10014873"/>
                  <a:pt x="5659099" y="10010784"/>
                  <a:pt x="5657342" y="10007392"/>
                </a:cubicBezTo>
                <a:cubicBezTo>
                  <a:pt x="5654404" y="10001758"/>
                  <a:pt x="5648075" y="9999365"/>
                  <a:pt x="5642200" y="10001849"/>
                </a:cubicBezTo>
                <a:cubicBezTo>
                  <a:pt x="5642018" y="10001909"/>
                  <a:pt x="5641928" y="10001940"/>
                  <a:pt x="5641806" y="10002001"/>
                </a:cubicBezTo>
                <a:cubicBezTo>
                  <a:pt x="5641746" y="10002001"/>
                  <a:pt x="5641716" y="10002001"/>
                  <a:pt x="5641655" y="10002001"/>
                </a:cubicBezTo>
                <a:cubicBezTo>
                  <a:pt x="5641595" y="10002001"/>
                  <a:pt x="5641595" y="10002001"/>
                  <a:pt x="5641504" y="10001970"/>
                </a:cubicBezTo>
                <a:cubicBezTo>
                  <a:pt x="5640807" y="10001728"/>
                  <a:pt x="5640111" y="10001394"/>
                  <a:pt x="5639445" y="10001061"/>
                </a:cubicBezTo>
                <a:cubicBezTo>
                  <a:pt x="5633903" y="9998365"/>
                  <a:pt x="5626786" y="10002727"/>
                  <a:pt x="5624908" y="10008028"/>
                </a:cubicBezTo>
                <a:cubicBezTo>
                  <a:pt x="5623001" y="10013450"/>
                  <a:pt x="5625484" y="10018114"/>
                  <a:pt x="5629663" y="10021083"/>
                </a:cubicBezTo>
                <a:cubicBezTo>
                  <a:pt x="5628633" y="10021204"/>
                  <a:pt x="5627755" y="10021718"/>
                  <a:pt x="5626877" y="10022204"/>
                </a:cubicBezTo>
                <a:cubicBezTo>
                  <a:pt x="5620306" y="10023112"/>
                  <a:pt x="5613734" y="10024052"/>
                  <a:pt x="5607162" y="10024930"/>
                </a:cubicBezTo>
                <a:cubicBezTo>
                  <a:pt x="5606133" y="10024930"/>
                  <a:pt x="5605073" y="10024627"/>
                  <a:pt x="5604074" y="10025081"/>
                </a:cubicBezTo>
                <a:lnTo>
                  <a:pt x="5603226" y="10025475"/>
                </a:lnTo>
                <a:cubicBezTo>
                  <a:pt x="5586661" y="10027686"/>
                  <a:pt x="5570096" y="10029836"/>
                  <a:pt x="5553531" y="10031897"/>
                </a:cubicBezTo>
                <a:cubicBezTo>
                  <a:pt x="5552835" y="10028534"/>
                  <a:pt x="5550775" y="10025475"/>
                  <a:pt x="5547565" y="10023597"/>
                </a:cubicBezTo>
                <a:lnTo>
                  <a:pt x="5543174" y="10021053"/>
                </a:lnTo>
                <a:cubicBezTo>
                  <a:pt x="5537844" y="10017963"/>
                  <a:pt x="5530485" y="10021113"/>
                  <a:pt x="5527942" y="10026353"/>
                </a:cubicBezTo>
                <a:cubicBezTo>
                  <a:pt x="5526518" y="10029321"/>
                  <a:pt x="5526609" y="10032320"/>
                  <a:pt x="5527639" y="10035017"/>
                </a:cubicBezTo>
                <a:cubicBezTo>
                  <a:pt x="5486484" y="10040044"/>
                  <a:pt x="5445269" y="10044709"/>
                  <a:pt x="5404023" y="10049040"/>
                </a:cubicBezTo>
                <a:cubicBezTo>
                  <a:pt x="5405567" y="10045254"/>
                  <a:pt x="5405537" y="10041074"/>
                  <a:pt x="5402721" y="10037530"/>
                </a:cubicBezTo>
                <a:cubicBezTo>
                  <a:pt x="5398269" y="10031897"/>
                  <a:pt x="5392273" y="10025748"/>
                  <a:pt x="5384823" y="10024778"/>
                </a:cubicBezTo>
                <a:cubicBezTo>
                  <a:pt x="5383915" y="10024415"/>
                  <a:pt x="5383006" y="10024142"/>
                  <a:pt x="5382037" y="10023960"/>
                </a:cubicBezTo>
                <a:cubicBezTo>
                  <a:pt x="5377343" y="10023082"/>
                  <a:pt x="5372619" y="10024869"/>
                  <a:pt x="5369984" y="10029019"/>
                </a:cubicBezTo>
                <a:cubicBezTo>
                  <a:pt x="5367350" y="10033138"/>
                  <a:pt x="5368258" y="10037015"/>
                  <a:pt x="5369712" y="10041256"/>
                </a:cubicBezTo>
                <a:cubicBezTo>
                  <a:pt x="5368592" y="10037924"/>
                  <a:pt x="5369742" y="10041650"/>
                  <a:pt x="5369894" y="10042346"/>
                </a:cubicBezTo>
                <a:cubicBezTo>
                  <a:pt x="5370105" y="10043225"/>
                  <a:pt x="5370227" y="10044164"/>
                  <a:pt x="5370408" y="10045042"/>
                </a:cubicBezTo>
                <a:cubicBezTo>
                  <a:pt x="5370439" y="10045194"/>
                  <a:pt x="5370439" y="10045254"/>
                  <a:pt x="5370439" y="10045375"/>
                </a:cubicBezTo>
                <a:cubicBezTo>
                  <a:pt x="5370439" y="10045678"/>
                  <a:pt x="5370439" y="10045981"/>
                  <a:pt x="5370439" y="10046284"/>
                </a:cubicBezTo>
                <a:cubicBezTo>
                  <a:pt x="5369348" y="10048222"/>
                  <a:pt x="5369227" y="10050434"/>
                  <a:pt x="5369470" y="10052615"/>
                </a:cubicBezTo>
                <a:cubicBezTo>
                  <a:pt x="5357538" y="10053827"/>
                  <a:pt x="5345637" y="10055159"/>
                  <a:pt x="5333705" y="10056310"/>
                </a:cubicBezTo>
                <a:lnTo>
                  <a:pt x="5333311" y="10055431"/>
                </a:lnTo>
                <a:cubicBezTo>
                  <a:pt x="5330738" y="10049828"/>
                  <a:pt x="5322712" y="10048374"/>
                  <a:pt x="5317715" y="10051251"/>
                </a:cubicBezTo>
                <a:cubicBezTo>
                  <a:pt x="5314809" y="10052918"/>
                  <a:pt x="5313173" y="10055462"/>
                  <a:pt x="5312537" y="10058278"/>
                </a:cubicBezTo>
                <a:cubicBezTo>
                  <a:pt x="5305390" y="10058945"/>
                  <a:pt x="5298213" y="10059521"/>
                  <a:pt x="5291067" y="10060157"/>
                </a:cubicBezTo>
                <a:cubicBezTo>
                  <a:pt x="5286615" y="10048616"/>
                  <a:pt x="5267567" y="10048980"/>
                  <a:pt x="5268293" y="10062156"/>
                </a:cubicBezTo>
                <a:cubicBezTo>
                  <a:pt x="5240403" y="10064609"/>
                  <a:pt x="5212482" y="10067063"/>
                  <a:pt x="5184560" y="10069243"/>
                </a:cubicBezTo>
                <a:cubicBezTo>
                  <a:pt x="5182349" y="10066185"/>
                  <a:pt x="5178443" y="10064277"/>
                  <a:pt x="5174628" y="10064216"/>
                </a:cubicBezTo>
                <a:cubicBezTo>
                  <a:pt x="5168753" y="10062519"/>
                  <a:pt x="5161939" y="10065155"/>
                  <a:pt x="5159698" y="10071031"/>
                </a:cubicBezTo>
                <a:close/>
                <a:moveTo>
                  <a:pt x="5191828" y="9979525"/>
                </a:moveTo>
                <a:cubicBezTo>
                  <a:pt x="5194675" y="9973619"/>
                  <a:pt x="5192191" y="9966773"/>
                  <a:pt x="5186408" y="9963895"/>
                </a:cubicBezTo>
                <a:cubicBezTo>
                  <a:pt x="5182441" y="9961926"/>
                  <a:pt x="5177807" y="9961957"/>
                  <a:pt x="5173477" y="9961684"/>
                </a:cubicBezTo>
                <a:cubicBezTo>
                  <a:pt x="5172932" y="9961654"/>
                  <a:pt x="5172416" y="9961866"/>
                  <a:pt x="5171872" y="9961926"/>
                </a:cubicBezTo>
                <a:cubicBezTo>
                  <a:pt x="5171811" y="9960564"/>
                  <a:pt x="5171569" y="9959171"/>
                  <a:pt x="5170963" y="9957868"/>
                </a:cubicBezTo>
                <a:cubicBezTo>
                  <a:pt x="5168449" y="9952264"/>
                  <a:pt x="5161484" y="9949599"/>
                  <a:pt x="5155852" y="9952173"/>
                </a:cubicBezTo>
                <a:lnTo>
                  <a:pt x="5146646" y="9956414"/>
                </a:lnTo>
                <a:cubicBezTo>
                  <a:pt x="5144586" y="9957383"/>
                  <a:pt x="5143103" y="9959019"/>
                  <a:pt x="5141952" y="9960867"/>
                </a:cubicBezTo>
                <a:cubicBezTo>
                  <a:pt x="5138893" y="9962078"/>
                  <a:pt x="5136137" y="9964047"/>
                  <a:pt x="5134805" y="9967045"/>
                </a:cubicBezTo>
                <a:lnTo>
                  <a:pt x="5133049" y="9965683"/>
                </a:lnTo>
                <a:cubicBezTo>
                  <a:pt x="5127961" y="9961714"/>
                  <a:pt x="5120996" y="9960896"/>
                  <a:pt x="5116120" y="9965895"/>
                </a:cubicBezTo>
                <a:cubicBezTo>
                  <a:pt x="5112002" y="9970136"/>
                  <a:pt x="5111214" y="9978798"/>
                  <a:pt x="5116332" y="9982826"/>
                </a:cubicBezTo>
                <a:lnTo>
                  <a:pt x="5122237" y="9987461"/>
                </a:lnTo>
                <a:cubicBezTo>
                  <a:pt x="5122995" y="9988067"/>
                  <a:pt x="5123843" y="9988400"/>
                  <a:pt x="5124660" y="9988854"/>
                </a:cubicBezTo>
                <a:cubicBezTo>
                  <a:pt x="5123721" y="9988794"/>
                  <a:pt x="5122813" y="9988612"/>
                  <a:pt x="5121814" y="9988733"/>
                </a:cubicBezTo>
                <a:lnTo>
                  <a:pt x="5116544" y="9989369"/>
                </a:lnTo>
                <a:cubicBezTo>
                  <a:pt x="5110306" y="9990126"/>
                  <a:pt x="5105642" y="9997427"/>
                  <a:pt x="5107096" y="10003394"/>
                </a:cubicBezTo>
                <a:cubicBezTo>
                  <a:pt x="5108701" y="10010057"/>
                  <a:pt x="5114455" y="10013662"/>
                  <a:pt x="5121117" y="10012844"/>
                </a:cubicBezTo>
                <a:lnTo>
                  <a:pt x="5126386" y="10012208"/>
                </a:lnTo>
                <a:cubicBezTo>
                  <a:pt x="5132624" y="10011451"/>
                  <a:pt x="5137288" y="10004151"/>
                  <a:pt x="5135835" y="9998184"/>
                </a:cubicBezTo>
                <a:cubicBezTo>
                  <a:pt x="5135047" y="9994882"/>
                  <a:pt x="5133230" y="9992338"/>
                  <a:pt x="5130777" y="9990702"/>
                </a:cubicBezTo>
                <a:cubicBezTo>
                  <a:pt x="5133776" y="9990793"/>
                  <a:pt x="5136743" y="9989732"/>
                  <a:pt x="5139166" y="9987249"/>
                </a:cubicBezTo>
                <a:cubicBezTo>
                  <a:pt x="5140316" y="9986068"/>
                  <a:pt x="5141134" y="9984584"/>
                  <a:pt x="5141710" y="9982947"/>
                </a:cubicBezTo>
                <a:cubicBezTo>
                  <a:pt x="5143284" y="9983554"/>
                  <a:pt x="5145010" y="9983826"/>
                  <a:pt x="5146828" y="9983614"/>
                </a:cubicBezTo>
                <a:lnTo>
                  <a:pt x="5152097" y="9982978"/>
                </a:lnTo>
                <a:cubicBezTo>
                  <a:pt x="5156427" y="9982463"/>
                  <a:pt x="5160273" y="9979464"/>
                  <a:pt x="5161999" y="9975527"/>
                </a:cubicBezTo>
                <a:cubicBezTo>
                  <a:pt x="5163150" y="9980221"/>
                  <a:pt x="5166603" y="9984159"/>
                  <a:pt x="5171751" y="9984462"/>
                </a:cubicBezTo>
                <a:cubicBezTo>
                  <a:pt x="5171993" y="9984462"/>
                  <a:pt x="5172205" y="9984493"/>
                  <a:pt x="5172447" y="9984493"/>
                </a:cubicBezTo>
                <a:cubicBezTo>
                  <a:pt x="5174960" y="9986613"/>
                  <a:pt x="5178201" y="9987734"/>
                  <a:pt x="5181532" y="9986734"/>
                </a:cubicBezTo>
                <a:cubicBezTo>
                  <a:pt x="5185862" y="9985431"/>
                  <a:pt x="5189739" y="9983826"/>
                  <a:pt x="5191828" y="9979525"/>
                </a:cubicBezTo>
                <a:close/>
                <a:moveTo>
                  <a:pt x="5025906" y="9935453"/>
                </a:moveTo>
                <a:cubicBezTo>
                  <a:pt x="5025392" y="9936210"/>
                  <a:pt x="5024786" y="9936938"/>
                  <a:pt x="5024483" y="9937846"/>
                </a:cubicBezTo>
                <a:cubicBezTo>
                  <a:pt x="5022424" y="9943753"/>
                  <a:pt x="5025695" y="9950265"/>
                  <a:pt x="5031479" y="9952386"/>
                </a:cubicBezTo>
                <a:cubicBezTo>
                  <a:pt x="5033720" y="9953203"/>
                  <a:pt x="5035960" y="9954051"/>
                  <a:pt x="5038202" y="9954869"/>
                </a:cubicBezTo>
                <a:cubicBezTo>
                  <a:pt x="5043985" y="9956989"/>
                  <a:pt x="5050739" y="9953597"/>
                  <a:pt x="5052737" y="9947872"/>
                </a:cubicBezTo>
                <a:cubicBezTo>
                  <a:pt x="5052798" y="9947660"/>
                  <a:pt x="5052768" y="9947448"/>
                  <a:pt x="5052828" y="9947236"/>
                </a:cubicBezTo>
                <a:cubicBezTo>
                  <a:pt x="5054554" y="9948963"/>
                  <a:pt x="5056765" y="9950023"/>
                  <a:pt x="5059158" y="9950386"/>
                </a:cubicBezTo>
                <a:lnTo>
                  <a:pt x="5060611" y="9951537"/>
                </a:lnTo>
                <a:cubicBezTo>
                  <a:pt x="5065699" y="9955505"/>
                  <a:pt x="5072724" y="9956172"/>
                  <a:pt x="5077539" y="9951174"/>
                </a:cubicBezTo>
                <a:cubicBezTo>
                  <a:pt x="5077933" y="9950750"/>
                  <a:pt x="5078145" y="9950144"/>
                  <a:pt x="5078478" y="9949659"/>
                </a:cubicBezTo>
                <a:cubicBezTo>
                  <a:pt x="5078297" y="9951537"/>
                  <a:pt x="5078448" y="9953506"/>
                  <a:pt x="5079417" y="9955596"/>
                </a:cubicBezTo>
                <a:cubicBezTo>
                  <a:pt x="5085595" y="9968954"/>
                  <a:pt x="5105551" y="9957898"/>
                  <a:pt x="5099434" y="9944631"/>
                </a:cubicBezTo>
                <a:cubicBezTo>
                  <a:pt x="5095285" y="9935666"/>
                  <a:pt x="5085050" y="9937816"/>
                  <a:pt x="5080537" y="9944176"/>
                </a:cubicBezTo>
                <a:cubicBezTo>
                  <a:pt x="5081022" y="9940451"/>
                  <a:pt x="5080174" y="9936604"/>
                  <a:pt x="5077176" y="9934272"/>
                </a:cubicBezTo>
                <a:lnTo>
                  <a:pt x="5071271" y="9929638"/>
                </a:lnTo>
                <a:cubicBezTo>
                  <a:pt x="5066758" y="9926094"/>
                  <a:pt x="5060762" y="9925427"/>
                  <a:pt x="5056099" y="9928789"/>
                </a:cubicBezTo>
                <a:cubicBezTo>
                  <a:pt x="5053040" y="9930183"/>
                  <a:pt x="5051133" y="9933121"/>
                  <a:pt x="5050375" y="9936755"/>
                </a:cubicBezTo>
                <a:cubicBezTo>
                  <a:pt x="5049103" y="9935332"/>
                  <a:pt x="5047650" y="9934060"/>
                  <a:pt x="5045742" y="9933363"/>
                </a:cubicBezTo>
                <a:lnTo>
                  <a:pt x="5043864" y="9932667"/>
                </a:lnTo>
                <a:cubicBezTo>
                  <a:pt x="5045712" y="9930516"/>
                  <a:pt x="5047014" y="9927880"/>
                  <a:pt x="5046560" y="9924215"/>
                </a:cubicBezTo>
                <a:cubicBezTo>
                  <a:pt x="5045833" y="9918187"/>
                  <a:pt x="5041654" y="9915068"/>
                  <a:pt x="5037020" y="9914341"/>
                </a:cubicBezTo>
                <a:lnTo>
                  <a:pt x="5035567" y="9913190"/>
                </a:lnTo>
                <a:cubicBezTo>
                  <a:pt x="5030479" y="9909222"/>
                  <a:pt x="5023454" y="9908555"/>
                  <a:pt x="5018639" y="9913554"/>
                </a:cubicBezTo>
                <a:cubicBezTo>
                  <a:pt x="5014520" y="9917855"/>
                  <a:pt x="5013884" y="9926457"/>
                  <a:pt x="5019002" y="9930485"/>
                </a:cubicBezTo>
                <a:lnTo>
                  <a:pt x="5024907" y="9935120"/>
                </a:lnTo>
                <a:cubicBezTo>
                  <a:pt x="5025210" y="9935301"/>
                  <a:pt x="5025604" y="9935241"/>
                  <a:pt x="5025906" y="9935453"/>
                </a:cubicBezTo>
                <a:close/>
                <a:moveTo>
                  <a:pt x="5063518" y="9813991"/>
                </a:moveTo>
                <a:cubicBezTo>
                  <a:pt x="5057946" y="9812264"/>
                  <a:pt x="5051889" y="9813657"/>
                  <a:pt x="5049073" y="9819291"/>
                </a:cubicBezTo>
                <a:cubicBezTo>
                  <a:pt x="5048377" y="9820684"/>
                  <a:pt x="5048043" y="9822290"/>
                  <a:pt x="5048013" y="9823956"/>
                </a:cubicBezTo>
                <a:cubicBezTo>
                  <a:pt x="5046408" y="9823865"/>
                  <a:pt x="5044743" y="9824107"/>
                  <a:pt x="5043168" y="9824864"/>
                </a:cubicBezTo>
                <a:lnTo>
                  <a:pt x="5038565" y="9826985"/>
                </a:lnTo>
                <a:cubicBezTo>
                  <a:pt x="5033174" y="9829499"/>
                  <a:pt x="5029783" y="9836254"/>
                  <a:pt x="5032508" y="9841948"/>
                </a:cubicBezTo>
                <a:cubicBezTo>
                  <a:pt x="5034265" y="9845674"/>
                  <a:pt x="5037929" y="9848218"/>
                  <a:pt x="5041896" y="9848703"/>
                </a:cubicBezTo>
                <a:cubicBezTo>
                  <a:pt x="5041018" y="9850520"/>
                  <a:pt x="5040473" y="9852549"/>
                  <a:pt x="5040775" y="9855064"/>
                </a:cubicBezTo>
                <a:cubicBezTo>
                  <a:pt x="5042623" y="9870391"/>
                  <a:pt x="5066395" y="9867483"/>
                  <a:pt x="5064548" y="9852186"/>
                </a:cubicBezTo>
                <a:cubicBezTo>
                  <a:pt x="5063881" y="9846643"/>
                  <a:pt x="5060278" y="9843553"/>
                  <a:pt x="5056129" y="9842493"/>
                </a:cubicBezTo>
                <a:cubicBezTo>
                  <a:pt x="5057613" y="9840706"/>
                  <a:pt x="5058733" y="9838647"/>
                  <a:pt x="5058976" y="9836315"/>
                </a:cubicBezTo>
                <a:lnTo>
                  <a:pt x="5060974" y="9837041"/>
                </a:lnTo>
                <a:cubicBezTo>
                  <a:pt x="5066758" y="9839162"/>
                  <a:pt x="5073300" y="9837829"/>
                  <a:pt x="5076268" y="9831922"/>
                </a:cubicBezTo>
                <a:cubicBezTo>
                  <a:pt x="5077994" y="9828439"/>
                  <a:pt x="5077539" y="9823623"/>
                  <a:pt x="5075268" y="9820200"/>
                </a:cubicBezTo>
                <a:cubicBezTo>
                  <a:pt x="5075299" y="9820200"/>
                  <a:pt x="5075359" y="9820200"/>
                  <a:pt x="5075389" y="9820200"/>
                </a:cubicBezTo>
                <a:lnTo>
                  <a:pt x="5085958" y="9818928"/>
                </a:lnTo>
                <a:cubicBezTo>
                  <a:pt x="5092378" y="9818140"/>
                  <a:pt x="5097224" y="9812143"/>
                  <a:pt x="5096497" y="9805660"/>
                </a:cubicBezTo>
                <a:cubicBezTo>
                  <a:pt x="5095770" y="9799269"/>
                  <a:pt x="5089683" y="9794332"/>
                  <a:pt x="5083263" y="9795120"/>
                </a:cubicBezTo>
                <a:lnTo>
                  <a:pt x="5072724" y="9796392"/>
                </a:lnTo>
                <a:cubicBezTo>
                  <a:pt x="5066304" y="9797179"/>
                  <a:pt x="5061459" y="9803177"/>
                  <a:pt x="5062186" y="9809659"/>
                </a:cubicBezTo>
                <a:cubicBezTo>
                  <a:pt x="5062277" y="9811204"/>
                  <a:pt x="5062791" y="9812658"/>
                  <a:pt x="5063518" y="9813991"/>
                </a:cubicBezTo>
                <a:close/>
                <a:moveTo>
                  <a:pt x="5120451" y="9786366"/>
                </a:moveTo>
                <a:cubicBezTo>
                  <a:pt x="5120451" y="9786033"/>
                  <a:pt x="5120693" y="9785791"/>
                  <a:pt x="5120632" y="9785457"/>
                </a:cubicBezTo>
                <a:lnTo>
                  <a:pt x="5119997" y="9780187"/>
                </a:lnTo>
                <a:cubicBezTo>
                  <a:pt x="5119239" y="9773947"/>
                  <a:pt x="5111790" y="9769373"/>
                  <a:pt x="5105885" y="9770858"/>
                </a:cubicBezTo>
                <a:cubicBezTo>
                  <a:pt x="5099162" y="9772554"/>
                  <a:pt x="5095770" y="9778309"/>
                  <a:pt x="5096557" y="9784973"/>
                </a:cubicBezTo>
                <a:lnTo>
                  <a:pt x="5097193" y="9790243"/>
                </a:lnTo>
                <a:cubicBezTo>
                  <a:pt x="5097526" y="9793030"/>
                  <a:pt x="5099343" y="9795393"/>
                  <a:pt x="5101614" y="9797150"/>
                </a:cubicBezTo>
                <a:cubicBezTo>
                  <a:pt x="5101796" y="9797846"/>
                  <a:pt x="5101826" y="9798573"/>
                  <a:pt x="5102129" y="9799240"/>
                </a:cubicBezTo>
                <a:lnTo>
                  <a:pt x="5104249" y="9803843"/>
                </a:lnTo>
                <a:cubicBezTo>
                  <a:pt x="5106823" y="9809447"/>
                  <a:pt x="5114061" y="9811749"/>
                  <a:pt x="5119512" y="9809083"/>
                </a:cubicBezTo>
                <a:cubicBezTo>
                  <a:pt x="5125175" y="9806327"/>
                  <a:pt x="5127325" y="9799421"/>
                  <a:pt x="5124751" y="9793817"/>
                </a:cubicBezTo>
                <a:lnTo>
                  <a:pt x="5122631" y="9789213"/>
                </a:lnTo>
                <a:cubicBezTo>
                  <a:pt x="5122116" y="9788123"/>
                  <a:pt x="5121299" y="9787215"/>
                  <a:pt x="5120451" y="9786366"/>
                </a:cubicBezTo>
                <a:close/>
                <a:moveTo>
                  <a:pt x="5174749" y="9835678"/>
                </a:moveTo>
                <a:lnTo>
                  <a:pt x="5168026" y="9833194"/>
                </a:lnTo>
                <a:cubicBezTo>
                  <a:pt x="5162878" y="9831317"/>
                  <a:pt x="5157245" y="9832467"/>
                  <a:pt x="5154005" y="9836859"/>
                </a:cubicBezTo>
                <a:cubicBezTo>
                  <a:pt x="5150825" y="9839798"/>
                  <a:pt x="5149220" y="9844310"/>
                  <a:pt x="5151582" y="9849399"/>
                </a:cubicBezTo>
                <a:cubicBezTo>
                  <a:pt x="5154005" y="9854670"/>
                  <a:pt x="5158699" y="9856276"/>
                  <a:pt x="5163120" y="9855579"/>
                </a:cubicBezTo>
                <a:lnTo>
                  <a:pt x="5164785" y="9856184"/>
                </a:lnTo>
                <a:cubicBezTo>
                  <a:pt x="5170570" y="9858305"/>
                  <a:pt x="5177141" y="9856851"/>
                  <a:pt x="5180018" y="9850914"/>
                </a:cubicBezTo>
                <a:cubicBezTo>
                  <a:pt x="5182501" y="9845826"/>
                  <a:pt x="5180563" y="9837829"/>
                  <a:pt x="5174749" y="9835678"/>
                </a:cubicBezTo>
                <a:close/>
                <a:moveTo>
                  <a:pt x="5176051" y="9875812"/>
                </a:moveTo>
                <a:cubicBezTo>
                  <a:pt x="5170388" y="9878569"/>
                  <a:pt x="5168207" y="9885475"/>
                  <a:pt x="5170812" y="9891078"/>
                </a:cubicBezTo>
                <a:lnTo>
                  <a:pt x="5172932" y="9895683"/>
                </a:lnTo>
                <a:cubicBezTo>
                  <a:pt x="5175506" y="9901286"/>
                  <a:pt x="5182743" y="9903588"/>
                  <a:pt x="5188194" y="9900923"/>
                </a:cubicBezTo>
                <a:cubicBezTo>
                  <a:pt x="5193857" y="9898166"/>
                  <a:pt x="5196007" y="9891260"/>
                  <a:pt x="5193433" y="9885657"/>
                </a:cubicBezTo>
                <a:lnTo>
                  <a:pt x="5191313" y="9881053"/>
                </a:lnTo>
                <a:cubicBezTo>
                  <a:pt x="5188739" y="9875479"/>
                  <a:pt x="5181502" y="9873146"/>
                  <a:pt x="5176051" y="9875812"/>
                </a:cubicBezTo>
                <a:close/>
                <a:moveTo>
                  <a:pt x="5175233" y="9811264"/>
                </a:moveTo>
                <a:cubicBezTo>
                  <a:pt x="5180835" y="9808690"/>
                  <a:pt x="5184106" y="9802571"/>
                  <a:pt x="5181835" y="9796543"/>
                </a:cubicBezTo>
                <a:cubicBezTo>
                  <a:pt x="5179745" y="9791091"/>
                  <a:pt x="5172720" y="9787365"/>
                  <a:pt x="5167117" y="9789941"/>
                </a:cubicBezTo>
                <a:lnTo>
                  <a:pt x="5157911" y="9794211"/>
                </a:lnTo>
                <a:cubicBezTo>
                  <a:pt x="5152309" y="9796786"/>
                  <a:pt x="5149008" y="9802904"/>
                  <a:pt x="5151309" y="9808932"/>
                </a:cubicBezTo>
                <a:cubicBezTo>
                  <a:pt x="5153399" y="9814385"/>
                  <a:pt x="5160424" y="9818110"/>
                  <a:pt x="5166027" y="9815536"/>
                </a:cubicBezTo>
                <a:lnTo>
                  <a:pt x="5175233" y="9811264"/>
                </a:lnTo>
                <a:close/>
                <a:moveTo>
                  <a:pt x="5150189" y="9884142"/>
                </a:moveTo>
                <a:cubicBezTo>
                  <a:pt x="5143466" y="9885869"/>
                  <a:pt x="5140135" y="9891654"/>
                  <a:pt x="5140953" y="9898318"/>
                </a:cubicBezTo>
                <a:lnTo>
                  <a:pt x="5141588" y="9903588"/>
                </a:lnTo>
                <a:cubicBezTo>
                  <a:pt x="5141770" y="9905011"/>
                  <a:pt x="5142376" y="9906344"/>
                  <a:pt x="5143163" y="9907526"/>
                </a:cubicBezTo>
                <a:cubicBezTo>
                  <a:pt x="5138499" y="9909556"/>
                  <a:pt x="5134835" y="9913796"/>
                  <a:pt x="5135804" y="9919339"/>
                </a:cubicBezTo>
                <a:cubicBezTo>
                  <a:pt x="5136016" y="9920460"/>
                  <a:pt x="5136501" y="9921550"/>
                  <a:pt x="5137046" y="9922640"/>
                </a:cubicBezTo>
                <a:cubicBezTo>
                  <a:pt x="5134593" y="9923519"/>
                  <a:pt x="5132443" y="9925155"/>
                  <a:pt x="5131080" y="9927880"/>
                </a:cubicBezTo>
                <a:cubicBezTo>
                  <a:pt x="5128566" y="9932939"/>
                  <a:pt x="5130383" y="9941057"/>
                  <a:pt x="5136198" y="9943177"/>
                </a:cubicBezTo>
                <a:lnTo>
                  <a:pt x="5142921" y="9945661"/>
                </a:lnTo>
                <a:cubicBezTo>
                  <a:pt x="5148675" y="9947781"/>
                  <a:pt x="5155246" y="9946479"/>
                  <a:pt x="5158214" y="9940542"/>
                </a:cubicBezTo>
                <a:cubicBezTo>
                  <a:pt x="5159153" y="9938634"/>
                  <a:pt x="5159304" y="9936302"/>
                  <a:pt x="5159032" y="9933999"/>
                </a:cubicBezTo>
                <a:cubicBezTo>
                  <a:pt x="5161969" y="9934423"/>
                  <a:pt x="5165058" y="9933757"/>
                  <a:pt x="5167541" y="9931818"/>
                </a:cubicBezTo>
                <a:cubicBezTo>
                  <a:pt x="5172326" y="9928093"/>
                  <a:pt x="5173446" y="9920611"/>
                  <a:pt x="5169570" y="9915826"/>
                </a:cubicBezTo>
                <a:cubicBezTo>
                  <a:pt x="5167238" y="9912948"/>
                  <a:pt x="5164331" y="9910737"/>
                  <a:pt x="5161242" y="9909010"/>
                </a:cubicBezTo>
                <a:cubicBezTo>
                  <a:pt x="5163847" y="9906314"/>
                  <a:pt x="5165512" y="9902892"/>
                  <a:pt x="5164997" y="9898681"/>
                </a:cubicBezTo>
                <a:lnTo>
                  <a:pt x="5164361" y="9893411"/>
                </a:lnTo>
                <a:cubicBezTo>
                  <a:pt x="5163604" y="9887140"/>
                  <a:pt x="5156094" y="9882628"/>
                  <a:pt x="5150189" y="9884142"/>
                </a:cubicBezTo>
                <a:close/>
                <a:moveTo>
                  <a:pt x="5144284" y="9875994"/>
                </a:moveTo>
                <a:cubicBezTo>
                  <a:pt x="5142194" y="9870541"/>
                  <a:pt x="5135168" y="9866816"/>
                  <a:pt x="5129566" y="9869391"/>
                </a:cubicBezTo>
                <a:lnTo>
                  <a:pt x="5120360" y="9873661"/>
                </a:lnTo>
                <a:cubicBezTo>
                  <a:pt x="5114757" y="9876237"/>
                  <a:pt x="5111456" y="9882355"/>
                  <a:pt x="5113758" y="9888383"/>
                </a:cubicBezTo>
                <a:cubicBezTo>
                  <a:pt x="5115848" y="9893835"/>
                  <a:pt x="5122874" y="9897560"/>
                  <a:pt x="5128476" y="9894986"/>
                </a:cubicBezTo>
                <a:lnTo>
                  <a:pt x="5137682" y="9890715"/>
                </a:lnTo>
                <a:cubicBezTo>
                  <a:pt x="5143284" y="9888170"/>
                  <a:pt x="5146585" y="9882052"/>
                  <a:pt x="5144284" y="9875994"/>
                </a:cubicBezTo>
                <a:close/>
                <a:moveTo>
                  <a:pt x="5144011" y="9835527"/>
                </a:moveTo>
                <a:cubicBezTo>
                  <a:pt x="5141588" y="9830256"/>
                  <a:pt x="5136895" y="9828651"/>
                  <a:pt x="5132473" y="9829348"/>
                </a:cubicBezTo>
                <a:lnTo>
                  <a:pt x="5130838" y="9828742"/>
                </a:lnTo>
                <a:cubicBezTo>
                  <a:pt x="5125054" y="9826622"/>
                  <a:pt x="5118482" y="9828076"/>
                  <a:pt x="5115605" y="9834012"/>
                </a:cubicBezTo>
                <a:cubicBezTo>
                  <a:pt x="5113092" y="9839131"/>
                  <a:pt x="5115060" y="9847128"/>
                  <a:pt x="5120875" y="9849248"/>
                </a:cubicBezTo>
                <a:lnTo>
                  <a:pt x="5127597" y="9851731"/>
                </a:lnTo>
                <a:cubicBezTo>
                  <a:pt x="5132746" y="9853610"/>
                  <a:pt x="5138378" y="9852459"/>
                  <a:pt x="5141619" y="9848037"/>
                </a:cubicBezTo>
                <a:cubicBezTo>
                  <a:pt x="5144768" y="9845129"/>
                  <a:pt x="5146373" y="9840616"/>
                  <a:pt x="5144011" y="9835527"/>
                </a:cubicBezTo>
                <a:close/>
                <a:moveTo>
                  <a:pt x="5081961" y="9851641"/>
                </a:moveTo>
                <a:cubicBezTo>
                  <a:pt x="5076237" y="9854912"/>
                  <a:pt x="5075147" y="9861606"/>
                  <a:pt x="5077721" y="9867210"/>
                </a:cubicBezTo>
                <a:lnTo>
                  <a:pt x="5079841" y="9871814"/>
                </a:lnTo>
                <a:cubicBezTo>
                  <a:pt x="5082415" y="9877418"/>
                  <a:pt x="5090379" y="9878902"/>
                  <a:pt x="5095406" y="9876054"/>
                </a:cubicBezTo>
                <a:cubicBezTo>
                  <a:pt x="5101130" y="9872783"/>
                  <a:pt x="5102251" y="9866089"/>
                  <a:pt x="5099646" y="9860485"/>
                </a:cubicBezTo>
                <a:lnTo>
                  <a:pt x="5097526" y="9855882"/>
                </a:lnTo>
                <a:cubicBezTo>
                  <a:pt x="5094922" y="9850308"/>
                  <a:pt x="5086988" y="9848794"/>
                  <a:pt x="5081961" y="9851641"/>
                </a:cubicBezTo>
                <a:close/>
                <a:moveTo>
                  <a:pt x="5084262" y="9886111"/>
                </a:moveTo>
                <a:lnTo>
                  <a:pt x="5073693" y="9887383"/>
                </a:lnTo>
                <a:cubicBezTo>
                  <a:pt x="5070604" y="9887747"/>
                  <a:pt x="5067849" y="9889170"/>
                  <a:pt x="5065789" y="9891199"/>
                </a:cubicBezTo>
                <a:cubicBezTo>
                  <a:pt x="5062489" y="9889897"/>
                  <a:pt x="5058612" y="9889837"/>
                  <a:pt x="5055766" y="9891654"/>
                </a:cubicBezTo>
                <a:cubicBezTo>
                  <a:pt x="5050164" y="9895198"/>
                  <a:pt x="5048831" y="9901407"/>
                  <a:pt x="5051526" y="9907223"/>
                </a:cubicBezTo>
                <a:lnTo>
                  <a:pt x="5053646" y="9911827"/>
                </a:lnTo>
                <a:cubicBezTo>
                  <a:pt x="5056160" y="9917279"/>
                  <a:pt x="5064306" y="9919188"/>
                  <a:pt x="5069212" y="9916068"/>
                </a:cubicBezTo>
                <a:cubicBezTo>
                  <a:pt x="5071241" y="9914795"/>
                  <a:pt x="5072089" y="9912887"/>
                  <a:pt x="5072997" y="9911039"/>
                </a:cubicBezTo>
                <a:cubicBezTo>
                  <a:pt x="5073663" y="9911100"/>
                  <a:pt x="5074269" y="9911373"/>
                  <a:pt x="5074935" y="9911281"/>
                </a:cubicBezTo>
                <a:lnTo>
                  <a:pt x="5085474" y="9910010"/>
                </a:lnTo>
                <a:cubicBezTo>
                  <a:pt x="5091894" y="9909222"/>
                  <a:pt x="5097133" y="9904194"/>
                  <a:pt x="5096799" y="9897439"/>
                </a:cubicBezTo>
                <a:cubicBezTo>
                  <a:pt x="5096527" y="9891321"/>
                  <a:pt x="5090712" y="9885323"/>
                  <a:pt x="5084262" y="9886111"/>
                </a:cubicBezTo>
                <a:close/>
                <a:moveTo>
                  <a:pt x="5043138" y="9798452"/>
                </a:moveTo>
                <a:cubicBezTo>
                  <a:pt x="5036990" y="9785154"/>
                  <a:pt x="5016185" y="9794484"/>
                  <a:pt x="5022333" y="9807842"/>
                </a:cubicBezTo>
                <a:cubicBezTo>
                  <a:pt x="5028481" y="9821139"/>
                  <a:pt x="5049285" y="9811809"/>
                  <a:pt x="5043138" y="9798452"/>
                </a:cubicBezTo>
                <a:close/>
                <a:moveTo>
                  <a:pt x="5051405" y="9755924"/>
                </a:moveTo>
                <a:cubicBezTo>
                  <a:pt x="5048891" y="9750503"/>
                  <a:pt x="5042290" y="9747050"/>
                  <a:pt x="5036506" y="9749715"/>
                </a:cubicBezTo>
                <a:lnTo>
                  <a:pt x="5027300" y="9753956"/>
                </a:lnTo>
                <a:cubicBezTo>
                  <a:pt x="5021879" y="9756470"/>
                  <a:pt x="5018427" y="9763134"/>
                  <a:pt x="5021091" y="9768858"/>
                </a:cubicBezTo>
                <a:cubicBezTo>
                  <a:pt x="5023605" y="9774281"/>
                  <a:pt x="5030207" y="9777733"/>
                  <a:pt x="5035991" y="9775068"/>
                </a:cubicBezTo>
                <a:lnTo>
                  <a:pt x="5045197" y="9770797"/>
                </a:lnTo>
                <a:cubicBezTo>
                  <a:pt x="5050618" y="9768313"/>
                  <a:pt x="5054070" y="9761680"/>
                  <a:pt x="5051405" y="9755924"/>
                </a:cubicBezTo>
                <a:close/>
                <a:moveTo>
                  <a:pt x="5016428" y="9874510"/>
                </a:moveTo>
                <a:lnTo>
                  <a:pt x="5017064" y="9879781"/>
                </a:lnTo>
                <a:cubicBezTo>
                  <a:pt x="5017851" y="9886201"/>
                  <a:pt x="5024332" y="9890806"/>
                  <a:pt x="5030631" y="9889927"/>
                </a:cubicBezTo>
                <a:cubicBezTo>
                  <a:pt x="5037141" y="9888988"/>
                  <a:pt x="5041533" y="9882809"/>
                  <a:pt x="5040745" y="9876358"/>
                </a:cubicBezTo>
                <a:lnTo>
                  <a:pt x="5040109" y="9871087"/>
                </a:lnTo>
                <a:cubicBezTo>
                  <a:pt x="5039322" y="9864696"/>
                  <a:pt x="5032841" y="9860062"/>
                  <a:pt x="5026543" y="9860970"/>
                </a:cubicBezTo>
                <a:cubicBezTo>
                  <a:pt x="5020031" y="9861879"/>
                  <a:pt x="5015641" y="9868058"/>
                  <a:pt x="5016428" y="9874510"/>
                </a:cubicBezTo>
                <a:close/>
                <a:moveTo>
                  <a:pt x="5101463" y="9940057"/>
                </a:moveTo>
                <a:lnTo>
                  <a:pt x="5104582" y="9939664"/>
                </a:lnTo>
                <a:cubicBezTo>
                  <a:pt x="5107338" y="9943268"/>
                  <a:pt x="5112456" y="9945237"/>
                  <a:pt x="5116787" y="9944328"/>
                </a:cubicBezTo>
                <a:cubicBezTo>
                  <a:pt x="5123570" y="9942904"/>
                  <a:pt x="5126810" y="9936574"/>
                  <a:pt x="5126023" y="9930153"/>
                </a:cubicBezTo>
                <a:lnTo>
                  <a:pt x="5125387" y="9924882"/>
                </a:lnTo>
                <a:cubicBezTo>
                  <a:pt x="5124599" y="9918460"/>
                  <a:pt x="5117150" y="9914401"/>
                  <a:pt x="5111214" y="9915644"/>
                </a:cubicBezTo>
                <a:cubicBezTo>
                  <a:pt x="5110215" y="9915855"/>
                  <a:pt x="5109428" y="9916370"/>
                  <a:pt x="5108580" y="9916794"/>
                </a:cubicBezTo>
                <a:cubicBezTo>
                  <a:pt x="5106641" y="9916097"/>
                  <a:pt x="5104522" y="9915674"/>
                  <a:pt x="5102220" y="9915947"/>
                </a:cubicBezTo>
                <a:lnTo>
                  <a:pt x="5096951" y="9916583"/>
                </a:lnTo>
                <a:cubicBezTo>
                  <a:pt x="5090712" y="9917340"/>
                  <a:pt x="5086049" y="9924640"/>
                  <a:pt x="5087503" y="9930606"/>
                </a:cubicBezTo>
                <a:cubicBezTo>
                  <a:pt x="5089047" y="9937301"/>
                  <a:pt x="5094801" y="9940875"/>
                  <a:pt x="5101463" y="9940057"/>
                </a:cubicBezTo>
                <a:close/>
                <a:moveTo>
                  <a:pt x="5235164" y="10035440"/>
                </a:moveTo>
                <a:lnTo>
                  <a:pt x="5234528" y="10030170"/>
                </a:lnTo>
                <a:cubicBezTo>
                  <a:pt x="5234013" y="10025869"/>
                  <a:pt x="5230470" y="10022749"/>
                  <a:pt x="5226442" y="10021416"/>
                </a:cubicBezTo>
                <a:cubicBezTo>
                  <a:pt x="5227047" y="10020719"/>
                  <a:pt x="5228017" y="10020568"/>
                  <a:pt x="5228441" y="10019659"/>
                </a:cubicBezTo>
                <a:cubicBezTo>
                  <a:pt x="5230893" y="10014480"/>
                  <a:pt x="5228834" y="10006574"/>
                  <a:pt x="5223020" y="10004454"/>
                </a:cubicBezTo>
                <a:cubicBezTo>
                  <a:pt x="5220779" y="10003636"/>
                  <a:pt x="5218538" y="10002787"/>
                  <a:pt x="5216297" y="10001970"/>
                </a:cubicBezTo>
                <a:cubicBezTo>
                  <a:pt x="5215782" y="10001788"/>
                  <a:pt x="5215298" y="10002030"/>
                  <a:pt x="5214783" y="10001909"/>
                </a:cubicBezTo>
                <a:cubicBezTo>
                  <a:pt x="5214753" y="10001273"/>
                  <a:pt x="5214934" y="10000637"/>
                  <a:pt x="5214783" y="10000032"/>
                </a:cubicBezTo>
                <a:cubicBezTo>
                  <a:pt x="5213238" y="9993368"/>
                  <a:pt x="5207485" y="9989642"/>
                  <a:pt x="5200822" y="9990460"/>
                </a:cubicBezTo>
                <a:lnTo>
                  <a:pt x="5195553" y="9991096"/>
                </a:lnTo>
                <a:cubicBezTo>
                  <a:pt x="5189345" y="9991853"/>
                  <a:pt x="5184560" y="9999032"/>
                  <a:pt x="5185984" y="10005029"/>
                </a:cubicBezTo>
                <a:cubicBezTo>
                  <a:pt x="5187528" y="10011693"/>
                  <a:pt x="5193282" y="10015419"/>
                  <a:pt x="5199944" y="10014601"/>
                </a:cubicBezTo>
                <a:lnTo>
                  <a:pt x="5200489" y="10014540"/>
                </a:lnTo>
                <a:cubicBezTo>
                  <a:pt x="5201155" y="10018054"/>
                  <a:pt x="5203093" y="10021325"/>
                  <a:pt x="5206516" y="10022567"/>
                </a:cubicBezTo>
                <a:lnTo>
                  <a:pt x="5213238" y="10025051"/>
                </a:lnTo>
                <a:cubicBezTo>
                  <a:pt x="5213390" y="10025081"/>
                  <a:pt x="5213541" y="10025020"/>
                  <a:pt x="5213693" y="10025051"/>
                </a:cubicBezTo>
                <a:cubicBezTo>
                  <a:pt x="5212057" y="10027231"/>
                  <a:pt x="5211149" y="10029988"/>
                  <a:pt x="5211118" y="10032896"/>
                </a:cubicBezTo>
                <a:cubicBezTo>
                  <a:pt x="5209968" y="10032593"/>
                  <a:pt x="5208817" y="10032291"/>
                  <a:pt x="5207576" y="10032441"/>
                </a:cubicBezTo>
                <a:lnTo>
                  <a:pt x="5202306" y="10033077"/>
                </a:lnTo>
                <a:cubicBezTo>
                  <a:pt x="5195886" y="10033865"/>
                  <a:pt x="5190617" y="10038832"/>
                  <a:pt x="5190950" y="10045617"/>
                </a:cubicBezTo>
                <a:cubicBezTo>
                  <a:pt x="5191253" y="10051706"/>
                  <a:pt x="5197037" y="10057764"/>
                  <a:pt x="5203487" y="10056976"/>
                </a:cubicBezTo>
                <a:lnTo>
                  <a:pt x="5208757" y="10056340"/>
                </a:lnTo>
                <a:cubicBezTo>
                  <a:pt x="5213511" y="10055765"/>
                  <a:pt x="5217599" y="10052887"/>
                  <a:pt x="5219295" y="10048677"/>
                </a:cubicBezTo>
                <a:cubicBezTo>
                  <a:pt x="5221415" y="10049465"/>
                  <a:pt x="5223656" y="10049918"/>
                  <a:pt x="5225776" y="10049495"/>
                </a:cubicBezTo>
                <a:cubicBezTo>
                  <a:pt x="5232529" y="10048193"/>
                  <a:pt x="5235951" y="10041892"/>
                  <a:pt x="5235164" y="10035440"/>
                </a:cubicBezTo>
                <a:close/>
                <a:moveTo>
                  <a:pt x="5214389" y="9935393"/>
                </a:moveTo>
                <a:cubicBezTo>
                  <a:pt x="5214692" y="9935605"/>
                  <a:pt x="5214722" y="9935605"/>
                  <a:pt x="5214904" y="9935726"/>
                </a:cubicBezTo>
                <a:cubicBezTo>
                  <a:pt x="5214995" y="9935816"/>
                  <a:pt x="5214995" y="9935847"/>
                  <a:pt x="5215055" y="9935908"/>
                </a:cubicBezTo>
                <a:cubicBezTo>
                  <a:pt x="5215055" y="9935908"/>
                  <a:pt x="5215055" y="9935908"/>
                  <a:pt x="5215055" y="9935908"/>
                </a:cubicBezTo>
                <a:cubicBezTo>
                  <a:pt x="5215267" y="9936634"/>
                  <a:pt x="5215389" y="9937362"/>
                  <a:pt x="5215480" y="9938119"/>
                </a:cubicBezTo>
                <a:cubicBezTo>
                  <a:pt x="5216449" y="9944510"/>
                  <a:pt x="5224413" y="9948114"/>
                  <a:pt x="5230136" y="9946570"/>
                </a:cubicBezTo>
                <a:cubicBezTo>
                  <a:pt x="5236950" y="9944722"/>
                  <a:pt x="5239555" y="9938331"/>
                  <a:pt x="5238586" y="9931909"/>
                </a:cubicBezTo>
                <a:cubicBezTo>
                  <a:pt x="5237465" y="9924549"/>
                  <a:pt x="5232741" y="9918703"/>
                  <a:pt x="5226563" y="9914826"/>
                </a:cubicBezTo>
                <a:cubicBezTo>
                  <a:pt x="5221264" y="9911494"/>
                  <a:pt x="5213147" y="9913433"/>
                  <a:pt x="5210180" y="9919036"/>
                </a:cubicBezTo>
                <a:cubicBezTo>
                  <a:pt x="5207061" y="9924851"/>
                  <a:pt x="5208726" y="9931818"/>
                  <a:pt x="5214389" y="9935393"/>
                </a:cubicBezTo>
                <a:close/>
                <a:moveTo>
                  <a:pt x="5255453" y="10009482"/>
                </a:moveTo>
                <a:cubicBezTo>
                  <a:pt x="5260874" y="10006967"/>
                  <a:pt x="5263236" y="9999214"/>
                  <a:pt x="5260238" y="9994094"/>
                </a:cubicBezTo>
                <a:cubicBezTo>
                  <a:pt x="5258603" y="9991278"/>
                  <a:pt x="5256150" y="9989400"/>
                  <a:pt x="5253394" y="9988581"/>
                </a:cubicBezTo>
                <a:cubicBezTo>
                  <a:pt x="5251001" y="9986189"/>
                  <a:pt x="5247822" y="9984705"/>
                  <a:pt x="5244249" y="9985189"/>
                </a:cubicBezTo>
                <a:cubicBezTo>
                  <a:pt x="5238010" y="9986007"/>
                  <a:pt x="5232559" y="9991490"/>
                  <a:pt x="5233377" y="9998153"/>
                </a:cubicBezTo>
                <a:lnTo>
                  <a:pt x="5234013" y="10003424"/>
                </a:lnTo>
                <a:cubicBezTo>
                  <a:pt x="5234770" y="10009633"/>
                  <a:pt x="5240403" y="10015177"/>
                  <a:pt x="5246974" y="10014298"/>
                </a:cubicBezTo>
                <a:cubicBezTo>
                  <a:pt x="5250275" y="10013874"/>
                  <a:pt x="5253273" y="10012086"/>
                  <a:pt x="5255332" y="10009573"/>
                </a:cubicBezTo>
                <a:lnTo>
                  <a:pt x="5255453" y="10009482"/>
                </a:lnTo>
                <a:close/>
                <a:moveTo>
                  <a:pt x="5254484" y="9692165"/>
                </a:moveTo>
                <a:cubicBezTo>
                  <a:pt x="5253757" y="9692165"/>
                  <a:pt x="5253091" y="9692073"/>
                  <a:pt x="5252425" y="9692013"/>
                </a:cubicBezTo>
                <a:cubicBezTo>
                  <a:pt x="5252395" y="9691983"/>
                  <a:pt x="5252395" y="9691983"/>
                  <a:pt x="5252365" y="9691952"/>
                </a:cubicBezTo>
                <a:cubicBezTo>
                  <a:pt x="5252334" y="9691892"/>
                  <a:pt x="5252274" y="9691831"/>
                  <a:pt x="5252243" y="9691771"/>
                </a:cubicBezTo>
                <a:cubicBezTo>
                  <a:pt x="5252213" y="9691679"/>
                  <a:pt x="5252092" y="9691377"/>
                  <a:pt x="5251789" y="9690832"/>
                </a:cubicBezTo>
                <a:cubicBezTo>
                  <a:pt x="5249185" y="9685228"/>
                  <a:pt x="5242492" y="9682441"/>
                  <a:pt x="5236768" y="9684956"/>
                </a:cubicBezTo>
                <a:cubicBezTo>
                  <a:pt x="5231197" y="9687409"/>
                  <a:pt x="5228289" y="9694376"/>
                  <a:pt x="5230893" y="9699979"/>
                </a:cubicBezTo>
                <a:cubicBezTo>
                  <a:pt x="5234800" y="9708400"/>
                  <a:pt x="5242250" y="9714731"/>
                  <a:pt x="5251849" y="9714821"/>
                </a:cubicBezTo>
                <a:cubicBezTo>
                  <a:pt x="5257815" y="9714882"/>
                  <a:pt x="5264024" y="9711429"/>
                  <a:pt x="5264508" y="9704795"/>
                </a:cubicBezTo>
                <a:cubicBezTo>
                  <a:pt x="5264901" y="9699192"/>
                  <a:pt x="5260874" y="9692225"/>
                  <a:pt x="5254484" y="9692165"/>
                </a:cubicBezTo>
                <a:close/>
                <a:moveTo>
                  <a:pt x="5257452" y="9595419"/>
                </a:moveTo>
                <a:cubicBezTo>
                  <a:pt x="5258572" y="9601476"/>
                  <a:pt x="5265992" y="9604869"/>
                  <a:pt x="5271534" y="9603293"/>
                </a:cubicBezTo>
                <a:cubicBezTo>
                  <a:pt x="5277923" y="9601507"/>
                  <a:pt x="5280558" y="9595298"/>
                  <a:pt x="5279407" y="9589209"/>
                </a:cubicBezTo>
                <a:lnTo>
                  <a:pt x="5278469" y="9584211"/>
                </a:lnTo>
                <a:cubicBezTo>
                  <a:pt x="5277318" y="9578153"/>
                  <a:pt x="5269928" y="9574761"/>
                  <a:pt x="5264387" y="9576336"/>
                </a:cubicBezTo>
                <a:cubicBezTo>
                  <a:pt x="5258027" y="9578153"/>
                  <a:pt x="5255363" y="9584362"/>
                  <a:pt x="5256513" y="9590421"/>
                </a:cubicBezTo>
                <a:lnTo>
                  <a:pt x="5257452" y="9595419"/>
                </a:lnTo>
                <a:close/>
                <a:moveTo>
                  <a:pt x="5252455" y="9886505"/>
                </a:moveTo>
                <a:cubicBezTo>
                  <a:pt x="5258603" y="9899802"/>
                  <a:pt x="5279407" y="9890473"/>
                  <a:pt x="5273260" y="9877115"/>
                </a:cubicBezTo>
                <a:cubicBezTo>
                  <a:pt x="5267113" y="9863787"/>
                  <a:pt x="5246278" y="9873146"/>
                  <a:pt x="5252455" y="9886505"/>
                </a:cubicBezTo>
                <a:close/>
                <a:moveTo>
                  <a:pt x="5250366" y="9914099"/>
                </a:moveTo>
                <a:cubicBezTo>
                  <a:pt x="5244945" y="9916613"/>
                  <a:pt x="5241493" y="9923247"/>
                  <a:pt x="5244158" y="9929002"/>
                </a:cubicBezTo>
                <a:cubicBezTo>
                  <a:pt x="5246671" y="9934423"/>
                  <a:pt x="5253273" y="9937877"/>
                  <a:pt x="5259057" y="9935211"/>
                </a:cubicBezTo>
                <a:lnTo>
                  <a:pt x="5268263" y="9930971"/>
                </a:lnTo>
                <a:cubicBezTo>
                  <a:pt x="5273653" y="9928456"/>
                  <a:pt x="5277136" y="9921793"/>
                  <a:pt x="5274441" y="9916068"/>
                </a:cubicBezTo>
                <a:cubicBezTo>
                  <a:pt x="5271927" y="9910646"/>
                  <a:pt x="5265326" y="9907193"/>
                  <a:pt x="5259542" y="9909858"/>
                </a:cubicBezTo>
                <a:lnTo>
                  <a:pt x="5250366" y="9914099"/>
                </a:lnTo>
                <a:close/>
                <a:moveTo>
                  <a:pt x="5281013" y="10011360"/>
                </a:moveTo>
                <a:lnTo>
                  <a:pt x="5278892" y="10006756"/>
                </a:lnTo>
                <a:cubicBezTo>
                  <a:pt x="5276379" y="10001334"/>
                  <a:pt x="5268263" y="9999335"/>
                  <a:pt x="5263357" y="10002424"/>
                </a:cubicBezTo>
                <a:cubicBezTo>
                  <a:pt x="5257755" y="10005938"/>
                  <a:pt x="5256362" y="10012147"/>
                  <a:pt x="5259027" y="10017963"/>
                </a:cubicBezTo>
                <a:lnTo>
                  <a:pt x="5261147" y="10022567"/>
                </a:lnTo>
                <a:cubicBezTo>
                  <a:pt x="5263660" y="10027989"/>
                  <a:pt x="5271776" y="10029988"/>
                  <a:pt x="5276682" y="10026899"/>
                </a:cubicBezTo>
                <a:cubicBezTo>
                  <a:pt x="5282284" y="10023385"/>
                  <a:pt x="5283677" y="10017146"/>
                  <a:pt x="5281013" y="10011360"/>
                </a:cubicBezTo>
                <a:close/>
                <a:moveTo>
                  <a:pt x="5307934" y="9988642"/>
                </a:moveTo>
                <a:cubicBezTo>
                  <a:pt x="5301786" y="9975345"/>
                  <a:pt x="5282315" y="9987249"/>
                  <a:pt x="5288401" y="10000455"/>
                </a:cubicBezTo>
                <a:cubicBezTo>
                  <a:pt x="5294549" y="10013752"/>
                  <a:pt x="5314021" y="10001849"/>
                  <a:pt x="5307934" y="9988642"/>
                </a:cubicBezTo>
                <a:close/>
                <a:moveTo>
                  <a:pt x="5316474" y="9934605"/>
                </a:moveTo>
                <a:lnTo>
                  <a:pt x="5314354" y="9930001"/>
                </a:lnTo>
                <a:cubicBezTo>
                  <a:pt x="5312144" y="9925185"/>
                  <a:pt x="5305966" y="9923700"/>
                  <a:pt x="5301090" y="9925155"/>
                </a:cubicBezTo>
                <a:cubicBezTo>
                  <a:pt x="5293761" y="9925366"/>
                  <a:pt x="5286433" y="9932333"/>
                  <a:pt x="5290430" y="9940996"/>
                </a:cubicBezTo>
                <a:cubicBezTo>
                  <a:pt x="5292036" y="9944510"/>
                  <a:pt x="5294700" y="9946358"/>
                  <a:pt x="5297577" y="9947054"/>
                </a:cubicBezTo>
                <a:cubicBezTo>
                  <a:pt x="5300636" y="9951749"/>
                  <a:pt x="5307813" y="9952930"/>
                  <a:pt x="5312446" y="9950204"/>
                </a:cubicBezTo>
                <a:cubicBezTo>
                  <a:pt x="5318170" y="9946842"/>
                  <a:pt x="5319078" y="9940209"/>
                  <a:pt x="5316474" y="9934605"/>
                </a:cubicBezTo>
                <a:close/>
                <a:moveTo>
                  <a:pt x="5320562" y="9786335"/>
                </a:moveTo>
                <a:cubicBezTo>
                  <a:pt x="5317382" y="9779975"/>
                  <a:pt x="5311386" y="9776068"/>
                  <a:pt x="5304663" y="9774341"/>
                </a:cubicBezTo>
                <a:cubicBezTo>
                  <a:pt x="5298880" y="9772857"/>
                  <a:pt x="5292096" y="9777007"/>
                  <a:pt x="5291006" y="9782943"/>
                </a:cubicBezTo>
                <a:cubicBezTo>
                  <a:pt x="5289885" y="9789183"/>
                  <a:pt x="5293428" y="9794999"/>
                  <a:pt x="5299606" y="9796604"/>
                </a:cubicBezTo>
                <a:cubicBezTo>
                  <a:pt x="5299940" y="9796695"/>
                  <a:pt x="5299970" y="9796695"/>
                  <a:pt x="5300151" y="9796725"/>
                </a:cubicBezTo>
                <a:cubicBezTo>
                  <a:pt x="5300242" y="9796786"/>
                  <a:pt x="5300272" y="9796786"/>
                  <a:pt x="5300363" y="9796847"/>
                </a:cubicBezTo>
                <a:lnTo>
                  <a:pt x="5300363" y="9796847"/>
                </a:lnTo>
                <a:cubicBezTo>
                  <a:pt x="5300757" y="9797452"/>
                  <a:pt x="5301090" y="9798088"/>
                  <a:pt x="5301393" y="9798724"/>
                </a:cubicBezTo>
                <a:cubicBezTo>
                  <a:pt x="5304149" y="9804237"/>
                  <a:pt x="5312416" y="9805176"/>
                  <a:pt x="5317171" y="9802087"/>
                </a:cubicBezTo>
                <a:cubicBezTo>
                  <a:pt x="5322834" y="9798452"/>
                  <a:pt x="5323318" y="9791879"/>
                  <a:pt x="5320562" y="9786335"/>
                </a:cubicBezTo>
                <a:close/>
                <a:moveTo>
                  <a:pt x="5318897" y="9855124"/>
                </a:moveTo>
                <a:cubicBezTo>
                  <a:pt x="5315535" y="9849520"/>
                  <a:pt x="5309236" y="9847824"/>
                  <a:pt x="5303422" y="9850520"/>
                </a:cubicBezTo>
                <a:lnTo>
                  <a:pt x="5298819" y="9852641"/>
                </a:lnTo>
                <a:cubicBezTo>
                  <a:pt x="5293398" y="9855154"/>
                  <a:pt x="5291188" y="9863061"/>
                  <a:pt x="5294216" y="9868119"/>
                </a:cubicBezTo>
                <a:cubicBezTo>
                  <a:pt x="5297577" y="9873692"/>
                  <a:pt x="5303876" y="9875418"/>
                  <a:pt x="5309690" y="9872723"/>
                </a:cubicBezTo>
                <a:lnTo>
                  <a:pt x="5314294" y="9870602"/>
                </a:lnTo>
                <a:cubicBezTo>
                  <a:pt x="5319714" y="9868058"/>
                  <a:pt x="5321955" y="9860183"/>
                  <a:pt x="5318897" y="9855124"/>
                </a:cubicBezTo>
                <a:close/>
                <a:moveTo>
                  <a:pt x="5347757" y="9881295"/>
                </a:moveTo>
                <a:lnTo>
                  <a:pt x="5345637" y="9876690"/>
                </a:lnTo>
                <a:cubicBezTo>
                  <a:pt x="5343063" y="9871087"/>
                  <a:pt x="5335189" y="9869452"/>
                  <a:pt x="5330101" y="9872299"/>
                </a:cubicBezTo>
                <a:cubicBezTo>
                  <a:pt x="5324984" y="9875176"/>
                  <a:pt x="5323590" y="9880841"/>
                  <a:pt x="5325226" y="9886051"/>
                </a:cubicBezTo>
                <a:cubicBezTo>
                  <a:pt x="5324075" y="9886111"/>
                  <a:pt x="5322955" y="9886172"/>
                  <a:pt x="5321865" y="9886687"/>
                </a:cubicBezTo>
                <a:lnTo>
                  <a:pt x="5317261" y="9888806"/>
                </a:lnTo>
                <a:cubicBezTo>
                  <a:pt x="5311659" y="9891382"/>
                  <a:pt x="5308328" y="9897439"/>
                  <a:pt x="5310599" y="9903497"/>
                </a:cubicBezTo>
                <a:cubicBezTo>
                  <a:pt x="5312658" y="9908949"/>
                  <a:pt x="5319684" y="9912736"/>
                  <a:pt x="5325286" y="9910131"/>
                </a:cubicBezTo>
                <a:lnTo>
                  <a:pt x="5329890" y="9908010"/>
                </a:lnTo>
                <a:cubicBezTo>
                  <a:pt x="5334038" y="9906102"/>
                  <a:pt x="5336915" y="9902285"/>
                  <a:pt x="5337218" y="9897954"/>
                </a:cubicBezTo>
                <a:cubicBezTo>
                  <a:pt x="5339368" y="9898045"/>
                  <a:pt x="5341518" y="9897833"/>
                  <a:pt x="5343335" y="9896803"/>
                </a:cubicBezTo>
                <a:cubicBezTo>
                  <a:pt x="5349089" y="9893653"/>
                  <a:pt x="5350330" y="9886929"/>
                  <a:pt x="5347757" y="9881295"/>
                </a:cubicBezTo>
                <a:close/>
                <a:moveTo>
                  <a:pt x="5317140" y="9580485"/>
                </a:moveTo>
                <a:cubicBezTo>
                  <a:pt x="5317140" y="9581425"/>
                  <a:pt x="5317019" y="9582333"/>
                  <a:pt x="5316989" y="9583242"/>
                </a:cubicBezTo>
                <a:cubicBezTo>
                  <a:pt x="5316959" y="9583393"/>
                  <a:pt x="5316959" y="9583454"/>
                  <a:pt x="5316959" y="9583575"/>
                </a:cubicBezTo>
                <a:cubicBezTo>
                  <a:pt x="5316898" y="9583878"/>
                  <a:pt x="5316807" y="9584151"/>
                  <a:pt x="5316716" y="9584454"/>
                </a:cubicBezTo>
                <a:cubicBezTo>
                  <a:pt x="5312780" y="9588603"/>
                  <a:pt x="5312901" y="9595661"/>
                  <a:pt x="5316747" y="9599780"/>
                </a:cubicBezTo>
                <a:cubicBezTo>
                  <a:pt x="5321138" y="9604475"/>
                  <a:pt x="5328163" y="9604323"/>
                  <a:pt x="5332888" y="9600325"/>
                </a:cubicBezTo>
                <a:cubicBezTo>
                  <a:pt x="5333372" y="9599901"/>
                  <a:pt x="5333705" y="9599386"/>
                  <a:pt x="5334159" y="9598932"/>
                </a:cubicBezTo>
                <a:cubicBezTo>
                  <a:pt x="5337248" y="9600719"/>
                  <a:pt x="5341215" y="9601082"/>
                  <a:pt x="5344425" y="9599689"/>
                </a:cubicBezTo>
                <a:cubicBezTo>
                  <a:pt x="5342639" y="9601628"/>
                  <a:pt x="5341700" y="9604415"/>
                  <a:pt x="5342396" y="9608019"/>
                </a:cubicBezTo>
                <a:cubicBezTo>
                  <a:pt x="5345061" y="9622286"/>
                  <a:pt x="5367865" y="9620922"/>
                  <a:pt x="5365139" y="9606505"/>
                </a:cubicBezTo>
                <a:cubicBezTo>
                  <a:pt x="5363443" y="9597388"/>
                  <a:pt x="5353510" y="9594691"/>
                  <a:pt x="5347272" y="9597659"/>
                </a:cubicBezTo>
                <a:cubicBezTo>
                  <a:pt x="5351209" y="9594176"/>
                  <a:pt x="5352420" y="9588936"/>
                  <a:pt x="5350149" y="9583878"/>
                </a:cubicBezTo>
                <a:cubicBezTo>
                  <a:pt x="5347242" y="9577335"/>
                  <a:pt x="5342911" y="9569884"/>
                  <a:pt x="5335916" y="9567098"/>
                </a:cubicBezTo>
                <a:cubicBezTo>
                  <a:pt x="5335128" y="9566522"/>
                  <a:pt x="5334311" y="9566037"/>
                  <a:pt x="5333402" y="9565613"/>
                </a:cubicBezTo>
                <a:cubicBezTo>
                  <a:pt x="5329072" y="9563614"/>
                  <a:pt x="5324045" y="9564190"/>
                  <a:pt x="5320471" y="9567552"/>
                </a:cubicBezTo>
                <a:cubicBezTo>
                  <a:pt x="5316898" y="9570913"/>
                  <a:pt x="5316868" y="9574882"/>
                  <a:pt x="5317201" y="9579365"/>
                </a:cubicBezTo>
                <a:cubicBezTo>
                  <a:pt x="5316959" y="9575881"/>
                  <a:pt x="5317171" y="9579788"/>
                  <a:pt x="5317140" y="9580485"/>
                </a:cubicBezTo>
                <a:close/>
                <a:moveTo>
                  <a:pt x="5373709" y="9698343"/>
                </a:moveTo>
                <a:cubicBezTo>
                  <a:pt x="5371741" y="9697011"/>
                  <a:pt x="5369773" y="9695648"/>
                  <a:pt x="5367804" y="9694284"/>
                </a:cubicBezTo>
                <a:cubicBezTo>
                  <a:pt x="5362717" y="9690801"/>
                  <a:pt x="5355357" y="9692437"/>
                  <a:pt x="5351996" y="9697526"/>
                </a:cubicBezTo>
                <a:cubicBezTo>
                  <a:pt x="5348544" y="9702765"/>
                  <a:pt x="5350119" y="9709854"/>
                  <a:pt x="5355236" y="9713337"/>
                </a:cubicBezTo>
                <a:cubicBezTo>
                  <a:pt x="5357205" y="9714670"/>
                  <a:pt x="5359173" y="9716033"/>
                  <a:pt x="5361142" y="9717396"/>
                </a:cubicBezTo>
                <a:cubicBezTo>
                  <a:pt x="5366229" y="9720880"/>
                  <a:pt x="5373588" y="9719243"/>
                  <a:pt x="5376950" y="9714155"/>
                </a:cubicBezTo>
                <a:cubicBezTo>
                  <a:pt x="5380402" y="9708914"/>
                  <a:pt x="5378827" y="9701827"/>
                  <a:pt x="5373709" y="9698343"/>
                </a:cubicBezTo>
                <a:close/>
                <a:moveTo>
                  <a:pt x="5377798" y="9740931"/>
                </a:moveTo>
                <a:lnTo>
                  <a:pt x="5375678" y="9736327"/>
                </a:lnTo>
                <a:cubicBezTo>
                  <a:pt x="5373104" y="9730723"/>
                  <a:pt x="5367774" y="9726877"/>
                  <a:pt x="5361354" y="9728875"/>
                </a:cubicBezTo>
                <a:cubicBezTo>
                  <a:pt x="5356054" y="9730542"/>
                  <a:pt x="5351300" y="9737569"/>
                  <a:pt x="5353904" y="9743203"/>
                </a:cubicBezTo>
                <a:lnTo>
                  <a:pt x="5356024" y="9747807"/>
                </a:lnTo>
                <a:cubicBezTo>
                  <a:pt x="5358598" y="9753411"/>
                  <a:pt x="5363898" y="9757257"/>
                  <a:pt x="5370317" y="9755258"/>
                </a:cubicBezTo>
                <a:cubicBezTo>
                  <a:pt x="5375617" y="9753592"/>
                  <a:pt x="5380371" y="9746565"/>
                  <a:pt x="5377798" y="9740931"/>
                </a:cubicBezTo>
                <a:close/>
                <a:moveTo>
                  <a:pt x="5374315" y="9655119"/>
                </a:moveTo>
                <a:cubicBezTo>
                  <a:pt x="5371620" y="9640702"/>
                  <a:pt x="5349119" y="9644579"/>
                  <a:pt x="5351845" y="9659057"/>
                </a:cubicBezTo>
                <a:cubicBezTo>
                  <a:pt x="5354540" y="9673476"/>
                  <a:pt x="5377040" y="9669598"/>
                  <a:pt x="5374315" y="9655119"/>
                </a:cubicBezTo>
                <a:close/>
                <a:moveTo>
                  <a:pt x="5358325" y="9843705"/>
                </a:moveTo>
                <a:lnTo>
                  <a:pt x="5356205" y="9839101"/>
                </a:lnTo>
                <a:cubicBezTo>
                  <a:pt x="5353692" y="9833679"/>
                  <a:pt x="5346969" y="9830287"/>
                  <a:pt x="5341276" y="9833013"/>
                </a:cubicBezTo>
                <a:cubicBezTo>
                  <a:pt x="5335855" y="9835587"/>
                  <a:pt x="5332494" y="9842160"/>
                  <a:pt x="5335189" y="9847945"/>
                </a:cubicBezTo>
                <a:lnTo>
                  <a:pt x="5337309" y="9852549"/>
                </a:lnTo>
                <a:cubicBezTo>
                  <a:pt x="5339792" y="9857941"/>
                  <a:pt x="5346545" y="9861334"/>
                  <a:pt x="5352238" y="9858638"/>
                </a:cubicBezTo>
                <a:cubicBezTo>
                  <a:pt x="5357659" y="9856063"/>
                  <a:pt x="5361021" y="9849520"/>
                  <a:pt x="5358325" y="9843705"/>
                </a:cubicBezTo>
                <a:close/>
                <a:moveTo>
                  <a:pt x="5360384" y="9811385"/>
                </a:moveTo>
                <a:lnTo>
                  <a:pt x="5367107" y="9813869"/>
                </a:lnTo>
                <a:cubicBezTo>
                  <a:pt x="5372892" y="9815989"/>
                  <a:pt x="5379524" y="9814203"/>
                  <a:pt x="5382249" y="9808296"/>
                </a:cubicBezTo>
                <a:cubicBezTo>
                  <a:pt x="5382703" y="9807327"/>
                  <a:pt x="5382915" y="9806296"/>
                  <a:pt x="5383067" y="9805207"/>
                </a:cubicBezTo>
                <a:cubicBezTo>
                  <a:pt x="5383430" y="9805086"/>
                  <a:pt x="5383763" y="9804994"/>
                  <a:pt x="5384127" y="9804843"/>
                </a:cubicBezTo>
                <a:lnTo>
                  <a:pt x="5388730" y="9802723"/>
                </a:lnTo>
                <a:cubicBezTo>
                  <a:pt x="5394150" y="9800209"/>
                  <a:pt x="5396694" y="9792636"/>
                  <a:pt x="5393757" y="9787396"/>
                </a:cubicBezTo>
                <a:cubicBezTo>
                  <a:pt x="5390607" y="9781823"/>
                  <a:pt x="5384248" y="9779702"/>
                  <a:pt x="5378434" y="9782368"/>
                </a:cubicBezTo>
                <a:lnTo>
                  <a:pt x="5373830" y="9784489"/>
                </a:lnTo>
                <a:cubicBezTo>
                  <a:pt x="5371408" y="9785609"/>
                  <a:pt x="5369591" y="9787790"/>
                  <a:pt x="5368561" y="9790273"/>
                </a:cubicBezTo>
                <a:cubicBezTo>
                  <a:pt x="5363140" y="9788911"/>
                  <a:pt x="5357326" y="9790819"/>
                  <a:pt x="5354843" y="9796240"/>
                </a:cubicBezTo>
                <a:cubicBezTo>
                  <a:pt x="5352359" y="9801511"/>
                  <a:pt x="5354570" y="9809266"/>
                  <a:pt x="5360384" y="9811385"/>
                </a:cubicBezTo>
                <a:close/>
                <a:moveTo>
                  <a:pt x="5508863" y="9803026"/>
                </a:moveTo>
                <a:lnTo>
                  <a:pt x="5511437" y="9801845"/>
                </a:lnTo>
                <a:cubicBezTo>
                  <a:pt x="5517040" y="9799269"/>
                  <a:pt x="5518887" y="9791606"/>
                  <a:pt x="5516101" y="9786397"/>
                </a:cubicBezTo>
                <a:cubicBezTo>
                  <a:pt x="5513042" y="9780702"/>
                  <a:pt x="5506259" y="9779157"/>
                  <a:pt x="5500656" y="9781732"/>
                </a:cubicBezTo>
                <a:lnTo>
                  <a:pt x="5491450" y="9785972"/>
                </a:lnTo>
                <a:cubicBezTo>
                  <a:pt x="5489331" y="9786942"/>
                  <a:pt x="5487968" y="9788759"/>
                  <a:pt x="5486969" y="9790758"/>
                </a:cubicBezTo>
                <a:cubicBezTo>
                  <a:pt x="5482880" y="9790909"/>
                  <a:pt x="5479065" y="9792818"/>
                  <a:pt x="5477096" y="9796937"/>
                </a:cubicBezTo>
                <a:cubicBezTo>
                  <a:pt x="5474643" y="9802116"/>
                  <a:pt x="5476702" y="9809992"/>
                  <a:pt x="5482517" y="9812143"/>
                </a:cubicBezTo>
                <a:lnTo>
                  <a:pt x="5489240" y="9814627"/>
                </a:lnTo>
                <a:cubicBezTo>
                  <a:pt x="5489482" y="9814718"/>
                  <a:pt x="5489754" y="9814687"/>
                  <a:pt x="5489997" y="9814779"/>
                </a:cubicBezTo>
                <a:cubicBezTo>
                  <a:pt x="5489361" y="9818473"/>
                  <a:pt x="5490300" y="9822532"/>
                  <a:pt x="5492874" y="9825107"/>
                </a:cubicBezTo>
                <a:cubicBezTo>
                  <a:pt x="5496659" y="9828923"/>
                  <a:pt x="5501898" y="9829075"/>
                  <a:pt x="5506289" y="9826803"/>
                </a:cubicBezTo>
                <a:cubicBezTo>
                  <a:pt x="5509741" y="9829044"/>
                  <a:pt x="5514012" y="9829590"/>
                  <a:pt x="5518009" y="9827288"/>
                </a:cubicBezTo>
                <a:cubicBezTo>
                  <a:pt x="5522975" y="9824440"/>
                  <a:pt x="5525762" y="9816747"/>
                  <a:pt x="5522188" y="9811719"/>
                </a:cubicBezTo>
                <a:cubicBezTo>
                  <a:pt x="5518948" y="9807145"/>
                  <a:pt x="5514587" y="9803631"/>
                  <a:pt x="5508863" y="9803026"/>
                </a:cubicBezTo>
                <a:close/>
                <a:moveTo>
                  <a:pt x="5505532" y="9836042"/>
                </a:moveTo>
                <a:cubicBezTo>
                  <a:pt x="5499385" y="9822714"/>
                  <a:pt x="5479216" y="9833407"/>
                  <a:pt x="5485363" y="9846704"/>
                </a:cubicBezTo>
                <a:cubicBezTo>
                  <a:pt x="5491541" y="9860031"/>
                  <a:pt x="5511679" y="9849339"/>
                  <a:pt x="5505532" y="9836042"/>
                </a:cubicBezTo>
                <a:close/>
                <a:moveTo>
                  <a:pt x="5501353" y="9724453"/>
                </a:moveTo>
                <a:lnTo>
                  <a:pt x="5494630" y="9721969"/>
                </a:lnTo>
                <a:cubicBezTo>
                  <a:pt x="5490027" y="9720273"/>
                  <a:pt x="5484909" y="9721031"/>
                  <a:pt x="5481608" y="9724393"/>
                </a:cubicBezTo>
                <a:cubicBezTo>
                  <a:pt x="5479700" y="9724605"/>
                  <a:pt x="5477762" y="9725120"/>
                  <a:pt x="5475915" y="9726120"/>
                </a:cubicBezTo>
                <a:cubicBezTo>
                  <a:pt x="5470676" y="9728936"/>
                  <a:pt x="5467254" y="9735418"/>
                  <a:pt x="5470192" y="9741204"/>
                </a:cubicBezTo>
                <a:cubicBezTo>
                  <a:pt x="5472069" y="9744960"/>
                  <a:pt x="5476158" y="9747777"/>
                  <a:pt x="5480367" y="9747989"/>
                </a:cubicBezTo>
                <a:cubicBezTo>
                  <a:pt x="5483667" y="9750442"/>
                  <a:pt x="5488331" y="9751260"/>
                  <a:pt x="5491996" y="9749412"/>
                </a:cubicBezTo>
                <a:cubicBezTo>
                  <a:pt x="5493721" y="9748565"/>
                  <a:pt x="5495024" y="9747322"/>
                  <a:pt x="5496084" y="9745960"/>
                </a:cubicBezTo>
                <a:cubicBezTo>
                  <a:pt x="5500505" y="9746110"/>
                  <a:pt x="5504745" y="9744081"/>
                  <a:pt x="5506835" y="9739629"/>
                </a:cubicBezTo>
                <a:cubicBezTo>
                  <a:pt x="5509257" y="9734419"/>
                  <a:pt x="5507167" y="9726604"/>
                  <a:pt x="5501353" y="9724453"/>
                </a:cubicBezTo>
                <a:close/>
                <a:moveTo>
                  <a:pt x="5499930" y="9647760"/>
                </a:moveTo>
                <a:cubicBezTo>
                  <a:pt x="5497749" y="9641429"/>
                  <a:pt x="5492056" y="9638885"/>
                  <a:pt x="5485757" y="9640066"/>
                </a:cubicBezTo>
                <a:lnTo>
                  <a:pt x="5480760" y="9641004"/>
                </a:lnTo>
                <a:cubicBezTo>
                  <a:pt x="5474885" y="9642126"/>
                  <a:pt x="5471191" y="9649758"/>
                  <a:pt x="5473038" y="9655180"/>
                </a:cubicBezTo>
                <a:cubicBezTo>
                  <a:pt x="5475219" y="9661511"/>
                  <a:pt x="5480912" y="9664086"/>
                  <a:pt x="5487211" y="9662905"/>
                </a:cubicBezTo>
                <a:lnTo>
                  <a:pt x="5492208" y="9661965"/>
                </a:lnTo>
                <a:cubicBezTo>
                  <a:pt x="5498113" y="9660845"/>
                  <a:pt x="5501807" y="9653212"/>
                  <a:pt x="5499930" y="9647760"/>
                </a:cubicBezTo>
                <a:close/>
                <a:moveTo>
                  <a:pt x="5498931" y="9587059"/>
                </a:moveTo>
                <a:lnTo>
                  <a:pt x="5497992" y="9582061"/>
                </a:lnTo>
                <a:cubicBezTo>
                  <a:pt x="5496902" y="9576215"/>
                  <a:pt x="5490451" y="9571671"/>
                  <a:pt x="5484546" y="9573155"/>
                </a:cubicBezTo>
                <a:cubicBezTo>
                  <a:pt x="5478459" y="9574670"/>
                  <a:pt x="5474462" y="9580334"/>
                  <a:pt x="5475642" y="9586604"/>
                </a:cubicBezTo>
                <a:lnTo>
                  <a:pt x="5476581" y="9591602"/>
                </a:lnTo>
                <a:cubicBezTo>
                  <a:pt x="5477671" y="9597448"/>
                  <a:pt x="5484122" y="9601991"/>
                  <a:pt x="5490027" y="9600507"/>
                </a:cubicBezTo>
                <a:cubicBezTo>
                  <a:pt x="5496114" y="9598992"/>
                  <a:pt x="5500112" y="9593329"/>
                  <a:pt x="5498931" y="9587059"/>
                </a:cubicBezTo>
                <a:close/>
                <a:moveTo>
                  <a:pt x="5480942" y="9518482"/>
                </a:moveTo>
                <a:cubicBezTo>
                  <a:pt x="5478247" y="9504034"/>
                  <a:pt x="5455777" y="9508032"/>
                  <a:pt x="5458472" y="9522480"/>
                </a:cubicBezTo>
                <a:cubicBezTo>
                  <a:pt x="5461167" y="9536929"/>
                  <a:pt x="5483637" y="9532930"/>
                  <a:pt x="5480942" y="9518482"/>
                </a:cubicBezTo>
                <a:close/>
                <a:moveTo>
                  <a:pt x="5441695" y="9648153"/>
                </a:moveTo>
                <a:cubicBezTo>
                  <a:pt x="5437637" y="9643246"/>
                  <a:pt x="5432459" y="9639006"/>
                  <a:pt x="5427038" y="9639278"/>
                </a:cubicBezTo>
                <a:cubicBezTo>
                  <a:pt x="5419346" y="9639702"/>
                  <a:pt x="5409746" y="9643852"/>
                  <a:pt x="5405961" y="9650879"/>
                </a:cubicBezTo>
                <a:cubicBezTo>
                  <a:pt x="5398632" y="9646730"/>
                  <a:pt x="5386610" y="9651848"/>
                  <a:pt x="5388639" y="9662662"/>
                </a:cubicBezTo>
                <a:cubicBezTo>
                  <a:pt x="5390304" y="9671567"/>
                  <a:pt x="5399511" y="9673355"/>
                  <a:pt x="5405658" y="9669992"/>
                </a:cubicBezTo>
                <a:cubicBezTo>
                  <a:pt x="5405688" y="9670143"/>
                  <a:pt x="5405719" y="9670295"/>
                  <a:pt x="5405749" y="9670447"/>
                </a:cubicBezTo>
                <a:cubicBezTo>
                  <a:pt x="5402993" y="9673082"/>
                  <a:pt x="5401630" y="9676928"/>
                  <a:pt x="5402418" y="9681079"/>
                </a:cubicBezTo>
                <a:lnTo>
                  <a:pt x="5404295" y="9691043"/>
                </a:lnTo>
                <a:cubicBezTo>
                  <a:pt x="5405113" y="9695375"/>
                  <a:pt x="5408989" y="9698798"/>
                  <a:pt x="5413290" y="9699737"/>
                </a:cubicBezTo>
                <a:cubicBezTo>
                  <a:pt x="5407869" y="9701494"/>
                  <a:pt x="5403992" y="9706522"/>
                  <a:pt x="5407051" y="9713125"/>
                </a:cubicBezTo>
                <a:cubicBezTo>
                  <a:pt x="5407475" y="9714064"/>
                  <a:pt x="5408171" y="9714579"/>
                  <a:pt x="5408747" y="9715336"/>
                </a:cubicBezTo>
                <a:cubicBezTo>
                  <a:pt x="5408171" y="9716003"/>
                  <a:pt x="5407536" y="9716578"/>
                  <a:pt x="5407111" y="9717426"/>
                </a:cubicBezTo>
                <a:cubicBezTo>
                  <a:pt x="5404598" y="9722484"/>
                  <a:pt x="5406415" y="9730602"/>
                  <a:pt x="5412199" y="9732723"/>
                </a:cubicBezTo>
                <a:lnTo>
                  <a:pt x="5418922" y="9735206"/>
                </a:lnTo>
                <a:cubicBezTo>
                  <a:pt x="5419679" y="9735479"/>
                  <a:pt x="5420436" y="9735539"/>
                  <a:pt x="5421193" y="9735691"/>
                </a:cubicBezTo>
                <a:cubicBezTo>
                  <a:pt x="5419800" y="9736812"/>
                  <a:pt x="5418317" y="9737902"/>
                  <a:pt x="5417590" y="9739690"/>
                </a:cubicBezTo>
                <a:cubicBezTo>
                  <a:pt x="5415319" y="9745263"/>
                  <a:pt x="5418044" y="9752411"/>
                  <a:pt x="5423858" y="9754562"/>
                </a:cubicBezTo>
                <a:lnTo>
                  <a:pt x="5430581" y="9757046"/>
                </a:lnTo>
                <a:cubicBezTo>
                  <a:pt x="5436365" y="9759165"/>
                  <a:pt x="5443058" y="9756621"/>
                  <a:pt x="5445450" y="9750776"/>
                </a:cubicBezTo>
                <a:cubicBezTo>
                  <a:pt x="5447721" y="9745202"/>
                  <a:pt x="5444996" y="9738054"/>
                  <a:pt x="5439182" y="9735903"/>
                </a:cubicBezTo>
                <a:lnTo>
                  <a:pt x="5434760" y="9734267"/>
                </a:lnTo>
                <a:cubicBezTo>
                  <a:pt x="5442452" y="9734964"/>
                  <a:pt x="5450477" y="9729088"/>
                  <a:pt x="5446450" y="9720334"/>
                </a:cubicBezTo>
                <a:cubicBezTo>
                  <a:pt x="5443027" y="9712913"/>
                  <a:pt x="5434669" y="9711913"/>
                  <a:pt x="5429067" y="9714761"/>
                </a:cubicBezTo>
                <a:lnTo>
                  <a:pt x="5428734" y="9714639"/>
                </a:lnTo>
                <a:cubicBezTo>
                  <a:pt x="5430006" y="9712337"/>
                  <a:pt x="5430279" y="9709460"/>
                  <a:pt x="5428734" y="9706158"/>
                </a:cubicBezTo>
                <a:cubicBezTo>
                  <a:pt x="5426644" y="9701645"/>
                  <a:pt x="5422708" y="9699616"/>
                  <a:pt x="5418680" y="9699252"/>
                </a:cubicBezTo>
                <a:cubicBezTo>
                  <a:pt x="5420163" y="9698707"/>
                  <a:pt x="5421557" y="9698071"/>
                  <a:pt x="5422708" y="9697102"/>
                </a:cubicBezTo>
                <a:cubicBezTo>
                  <a:pt x="5425645" y="9698737"/>
                  <a:pt x="5429006" y="9699676"/>
                  <a:pt x="5432792" y="9699646"/>
                </a:cubicBezTo>
                <a:cubicBezTo>
                  <a:pt x="5438727" y="9699616"/>
                  <a:pt x="5443603" y="9696920"/>
                  <a:pt x="5447116" y="9692922"/>
                </a:cubicBezTo>
                <a:cubicBezTo>
                  <a:pt x="5448690" y="9693406"/>
                  <a:pt x="5450386" y="9693558"/>
                  <a:pt x="5452173" y="9693255"/>
                </a:cubicBezTo>
                <a:lnTo>
                  <a:pt x="5457170" y="9692315"/>
                </a:lnTo>
                <a:cubicBezTo>
                  <a:pt x="5458533" y="9692044"/>
                  <a:pt x="5459835" y="9691529"/>
                  <a:pt x="5461016" y="9690801"/>
                </a:cubicBezTo>
                <a:cubicBezTo>
                  <a:pt x="5458079" y="9693861"/>
                  <a:pt x="5456927" y="9698950"/>
                  <a:pt x="5458169" y="9702705"/>
                </a:cubicBezTo>
                <a:cubicBezTo>
                  <a:pt x="5460319" y="9709187"/>
                  <a:pt x="5466497" y="9711096"/>
                  <a:pt x="5472584" y="9709975"/>
                </a:cubicBezTo>
                <a:lnTo>
                  <a:pt x="5477581" y="9709036"/>
                </a:lnTo>
                <a:cubicBezTo>
                  <a:pt x="5483637" y="9707885"/>
                  <a:pt x="5486575" y="9699918"/>
                  <a:pt x="5484849" y="9694618"/>
                </a:cubicBezTo>
                <a:cubicBezTo>
                  <a:pt x="5482698" y="9688135"/>
                  <a:pt x="5476521" y="9686227"/>
                  <a:pt x="5470434" y="9687349"/>
                </a:cubicBezTo>
                <a:lnTo>
                  <a:pt x="5465437" y="9688287"/>
                </a:lnTo>
                <a:cubicBezTo>
                  <a:pt x="5464680" y="9688439"/>
                  <a:pt x="5463984" y="9688681"/>
                  <a:pt x="5463317" y="9689014"/>
                </a:cubicBezTo>
                <a:cubicBezTo>
                  <a:pt x="5465891" y="9686470"/>
                  <a:pt x="5467345" y="9682866"/>
                  <a:pt x="5466558" y="9679170"/>
                </a:cubicBezTo>
                <a:cubicBezTo>
                  <a:pt x="5465346" y="9673445"/>
                  <a:pt x="5460107" y="9668992"/>
                  <a:pt x="5454111" y="9669720"/>
                </a:cubicBezTo>
                <a:cubicBezTo>
                  <a:pt x="5453869" y="9668720"/>
                  <a:pt x="5453415" y="9667751"/>
                  <a:pt x="5452869" y="9666812"/>
                </a:cubicBezTo>
                <a:cubicBezTo>
                  <a:pt x="5458472" y="9666418"/>
                  <a:pt x="5463378" y="9662541"/>
                  <a:pt x="5462046" y="9655453"/>
                </a:cubicBezTo>
                <a:cubicBezTo>
                  <a:pt x="5460017" y="9645063"/>
                  <a:pt x="5447328" y="9642944"/>
                  <a:pt x="5441695" y="9648153"/>
                </a:cubicBezTo>
                <a:close/>
                <a:moveTo>
                  <a:pt x="5422617" y="9807508"/>
                </a:moveTo>
                <a:cubicBezTo>
                  <a:pt x="5418044" y="9810447"/>
                  <a:pt x="5415440" y="9816444"/>
                  <a:pt x="5417923" y="9821593"/>
                </a:cubicBezTo>
                <a:cubicBezTo>
                  <a:pt x="5420557" y="9827046"/>
                  <a:pt x="5427098" y="9830226"/>
                  <a:pt x="5432913" y="9827530"/>
                </a:cubicBezTo>
                <a:lnTo>
                  <a:pt x="5446722" y="9821170"/>
                </a:lnTo>
                <a:cubicBezTo>
                  <a:pt x="5452143" y="9818655"/>
                  <a:pt x="5455413" y="9811809"/>
                  <a:pt x="5452658" y="9806175"/>
                </a:cubicBezTo>
                <a:cubicBezTo>
                  <a:pt x="5451810" y="9804419"/>
                  <a:pt x="5450477" y="9803026"/>
                  <a:pt x="5448993" y="9801874"/>
                </a:cubicBezTo>
                <a:cubicBezTo>
                  <a:pt x="5449175" y="9800118"/>
                  <a:pt x="5449054" y="9798361"/>
                  <a:pt x="5448267" y="9796634"/>
                </a:cubicBezTo>
                <a:cubicBezTo>
                  <a:pt x="5445753" y="9791212"/>
                  <a:pt x="5439182" y="9787759"/>
                  <a:pt x="5433367" y="9790425"/>
                </a:cubicBezTo>
                <a:lnTo>
                  <a:pt x="5428764" y="9792545"/>
                </a:lnTo>
                <a:cubicBezTo>
                  <a:pt x="5423344" y="9795060"/>
                  <a:pt x="5419891" y="9801693"/>
                  <a:pt x="5422556" y="9807448"/>
                </a:cubicBezTo>
                <a:cubicBezTo>
                  <a:pt x="5422586" y="9807478"/>
                  <a:pt x="5422617" y="9807508"/>
                  <a:pt x="5422617" y="9807508"/>
                </a:cubicBezTo>
                <a:close/>
                <a:moveTo>
                  <a:pt x="5442543" y="9778097"/>
                </a:moveTo>
                <a:cubicBezTo>
                  <a:pt x="5448690" y="9791395"/>
                  <a:pt x="5468526" y="9780096"/>
                  <a:pt x="5462379" y="9766829"/>
                </a:cubicBezTo>
                <a:cubicBezTo>
                  <a:pt x="5456231" y="9753502"/>
                  <a:pt x="5436426" y="9764799"/>
                  <a:pt x="5442543" y="9778097"/>
                </a:cubicBezTo>
                <a:close/>
                <a:moveTo>
                  <a:pt x="5434518" y="9914129"/>
                </a:moveTo>
                <a:cubicBezTo>
                  <a:pt x="5431944" y="9917158"/>
                  <a:pt x="5430763" y="9921368"/>
                  <a:pt x="5432338" y="9925276"/>
                </a:cubicBezTo>
                <a:cubicBezTo>
                  <a:pt x="5432852" y="9926548"/>
                  <a:pt x="5433609" y="9927729"/>
                  <a:pt x="5434548" y="9928759"/>
                </a:cubicBezTo>
                <a:cubicBezTo>
                  <a:pt x="5434730" y="9929849"/>
                  <a:pt x="5435002" y="9930910"/>
                  <a:pt x="5435487" y="9932030"/>
                </a:cubicBezTo>
                <a:cubicBezTo>
                  <a:pt x="5440908" y="9943722"/>
                  <a:pt x="5456564" y="9935787"/>
                  <a:pt x="5456049" y="9924670"/>
                </a:cubicBezTo>
                <a:cubicBezTo>
                  <a:pt x="5456322" y="9924186"/>
                  <a:pt x="5456625" y="9923792"/>
                  <a:pt x="5456867" y="9923276"/>
                </a:cubicBezTo>
                <a:cubicBezTo>
                  <a:pt x="5459169" y="9918006"/>
                  <a:pt x="5457442" y="9912887"/>
                  <a:pt x="5454898" y="9908131"/>
                </a:cubicBezTo>
                <a:cubicBezTo>
                  <a:pt x="5452052" y="9902861"/>
                  <a:pt x="5443482" y="9901892"/>
                  <a:pt x="5439000" y="9905376"/>
                </a:cubicBezTo>
                <a:cubicBezTo>
                  <a:pt x="5435850" y="9907768"/>
                  <a:pt x="5434579" y="9910888"/>
                  <a:pt x="5434518" y="9914129"/>
                </a:cubicBezTo>
                <a:close/>
                <a:moveTo>
                  <a:pt x="5466104" y="9883567"/>
                </a:moveTo>
                <a:cubicBezTo>
                  <a:pt x="5459925" y="9870239"/>
                  <a:pt x="5439152" y="9879599"/>
                  <a:pt x="5445299" y="9892957"/>
                </a:cubicBezTo>
                <a:cubicBezTo>
                  <a:pt x="5451446" y="9906314"/>
                  <a:pt x="5472251" y="9896924"/>
                  <a:pt x="5466104" y="9883567"/>
                </a:cubicBezTo>
                <a:close/>
                <a:moveTo>
                  <a:pt x="5381462" y="9954476"/>
                </a:moveTo>
                <a:cubicBezTo>
                  <a:pt x="5375314" y="9941148"/>
                  <a:pt x="5356054" y="9953445"/>
                  <a:pt x="5362141" y="9966591"/>
                </a:cubicBezTo>
                <a:cubicBezTo>
                  <a:pt x="5368288" y="9979889"/>
                  <a:pt x="5387549" y="9967621"/>
                  <a:pt x="5381462" y="9954476"/>
                </a:cubicBezTo>
                <a:close/>
                <a:moveTo>
                  <a:pt x="5388366" y="9976981"/>
                </a:moveTo>
                <a:cubicBezTo>
                  <a:pt x="5382643" y="9974800"/>
                  <a:pt x="5375799" y="9977799"/>
                  <a:pt x="5373649" y="9983614"/>
                </a:cubicBezTo>
                <a:cubicBezTo>
                  <a:pt x="5372831" y="9985855"/>
                  <a:pt x="5372013" y="9988097"/>
                  <a:pt x="5371165" y="9990339"/>
                </a:cubicBezTo>
                <a:cubicBezTo>
                  <a:pt x="5369046" y="9996124"/>
                  <a:pt x="5371983" y="10002879"/>
                  <a:pt x="5377798" y="10005059"/>
                </a:cubicBezTo>
                <a:cubicBezTo>
                  <a:pt x="5383521" y="10007240"/>
                  <a:pt x="5390365" y="10004241"/>
                  <a:pt x="5392515" y="9998426"/>
                </a:cubicBezTo>
                <a:lnTo>
                  <a:pt x="5394998" y="9991672"/>
                </a:lnTo>
                <a:cubicBezTo>
                  <a:pt x="5397118" y="9985916"/>
                  <a:pt x="5394150" y="9979161"/>
                  <a:pt x="5388366" y="9976981"/>
                </a:cubicBezTo>
                <a:close/>
                <a:moveTo>
                  <a:pt x="5388881" y="9920369"/>
                </a:moveTo>
                <a:cubicBezTo>
                  <a:pt x="5386640" y="9919551"/>
                  <a:pt x="5384399" y="9918703"/>
                  <a:pt x="5382158" y="9917885"/>
                </a:cubicBezTo>
                <a:cubicBezTo>
                  <a:pt x="5376556" y="9915826"/>
                  <a:pt x="5369500" y="9920914"/>
                  <a:pt x="5368470" y="9926426"/>
                </a:cubicBezTo>
                <a:cubicBezTo>
                  <a:pt x="5367229" y="9933151"/>
                  <a:pt x="5370984" y="9937906"/>
                  <a:pt x="5377010" y="9940117"/>
                </a:cubicBezTo>
                <a:lnTo>
                  <a:pt x="5383733" y="9942601"/>
                </a:lnTo>
                <a:cubicBezTo>
                  <a:pt x="5389366" y="9944662"/>
                  <a:pt x="5396392" y="9939602"/>
                  <a:pt x="5397421" y="9934060"/>
                </a:cubicBezTo>
                <a:cubicBezTo>
                  <a:pt x="5398663" y="9927335"/>
                  <a:pt x="5394877" y="9922580"/>
                  <a:pt x="5388881" y="9920369"/>
                </a:cubicBezTo>
                <a:close/>
                <a:moveTo>
                  <a:pt x="5407445" y="9889806"/>
                </a:moveTo>
                <a:cubicBezTo>
                  <a:pt x="5401388" y="9876661"/>
                  <a:pt x="5379554" y="9883324"/>
                  <a:pt x="5385671" y="9896651"/>
                </a:cubicBezTo>
                <a:cubicBezTo>
                  <a:pt x="5391758" y="9909798"/>
                  <a:pt x="5413592" y="9903134"/>
                  <a:pt x="5407445" y="9889806"/>
                </a:cubicBezTo>
                <a:close/>
                <a:moveTo>
                  <a:pt x="5420830" y="9930879"/>
                </a:moveTo>
                <a:cubicBezTo>
                  <a:pt x="5414682" y="9917552"/>
                  <a:pt x="5395240" y="9929546"/>
                  <a:pt x="5401328" y="9942723"/>
                </a:cubicBezTo>
                <a:cubicBezTo>
                  <a:pt x="5407475" y="9956050"/>
                  <a:pt x="5426947" y="9944055"/>
                  <a:pt x="5420830" y="9930879"/>
                </a:cubicBezTo>
                <a:close/>
                <a:moveTo>
                  <a:pt x="5432217" y="9870693"/>
                </a:moveTo>
                <a:cubicBezTo>
                  <a:pt x="5430521" y="9867028"/>
                  <a:pt x="5427704" y="9865211"/>
                  <a:pt x="5424676" y="9864575"/>
                </a:cubicBezTo>
                <a:cubicBezTo>
                  <a:pt x="5429733" y="9861697"/>
                  <a:pt x="5430672" y="9853852"/>
                  <a:pt x="5427825" y="9849278"/>
                </a:cubicBezTo>
                <a:cubicBezTo>
                  <a:pt x="5424222" y="9843523"/>
                  <a:pt x="5417711" y="9843069"/>
                  <a:pt x="5412108" y="9845643"/>
                </a:cubicBezTo>
                <a:lnTo>
                  <a:pt x="5407505" y="9847764"/>
                </a:lnTo>
                <a:cubicBezTo>
                  <a:pt x="5401903" y="9850338"/>
                  <a:pt x="5400904" y="9858729"/>
                  <a:pt x="5403902" y="9863484"/>
                </a:cubicBezTo>
                <a:cubicBezTo>
                  <a:pt x="5406142" y="9867089"/>
                  <a:pt x="5409565" y="9868422"/>
                  <a:pt x="5413138" y="9868451"/>
                </a:cubicBezTo>
                <a:cubicBezTo>
                  <a:pt x="5410503" y="9871329"/>
                  <a:pt x="5409292" y="9875418"/>
                  <a:pt x="5411442" y="9880053"/>
                </a:cubicBezTo>
                <a:cubicBezTo>
                  <a:pt x="5417559" y="9893411"/>
                  <a:pt x="5438394" y="9884051"/>
                  <a:pt x="5432217" y="9870693"/>
                </a:cubicBezTo>
                <a:close/>
                <a:moveTo>
                  <a:pt x="5449750" y="9969075"/>
                </a:moveTo>
                <a:cubicBezTo>
                  <a:pt x="5447086" y="9963441"/>
                  <a:pt x="5440181" y="9961048"/>
                  <a:pt x="5434579" y="9963622"/>
                </a:cubicBezTo>
                <a:lnTo>
                  <a:pt x="5429975" y="9965743"/>
                </a:lnTo>
                <a:cubicBezTo>
                  <a:pt x="5424373" y="9968317"/>
                  <a:pt x="5421920" y="9975405"/>
                  <a:pt x="5424525" y="9980918"/>
                </a:cubicBezTo>
                <a:cubicBezTo>
                  <a:pt x="5427190" y="9986552"/>
                  <a:pt x="5434094" y="9988946"/>
                  <a:pt x="5439696" y="9986370"/>
                </a:cubicBezTo>
                <a:lnTo>
                  <a:pt x="5444300" y="9984250"/>
                </a:lnTo>
                <a:cubicBezTo>
                  <a:pt x="5449902" y="9981706"/>
                  <a:pt x="5452355" y="9974648"/>
                  <a:pt x="5449750" y="9969075"/>
                </a:cubicBezTo>
                <a:close/>
                <a:moveTo>
                  <a:pt x="5470555" y="9943661"/>
                </a:moveTo>
                <a:cubicBezTo>
                  <a:pt x="5464377" y="9930304"/>
                  <a:pt x="5443694" y="9939875"/>
                  <a:pt x="5449841" y="9953233"/>
                </a:cubicBezTo>
                <a:cubicBezTo>
                  <a:pt x="5455989" y="9966591"/>
                  <a:pt x="5476702" y="9956989"/>
                  <a:pt x="5470555" y="9943661"/>
                </a:cubicBezTo>
                <a:close/>
                <a:moveTo>
                  <a:pt x="5474371" y="9895410"/>
                </a:moveTo>
                <a:cubicBezTo>
                  <a:pt x="5480488" y="9908677"/>
                  <a:pt x="5501898" y="9900771"/>
                  <a:pt x="5495750" y="9887444"/>
                </a:cubicBezTo>
                <a:cubicBezTo>
                  <a:pt x="5495024" y="9885838"/>
                  <a:pt x="5494025" y="9884566"/>
                  <a:pt x="5492904" y="9883567"/>
                </a:cubicBezTo>
                <a:cubicBezTo>
                  <a:pt x="5494600" y="9883475"/>
                  <a:pt x="5496235" y="9883082"/>
                  <a:pt x="5497628" y="9882234"/>
                </a:cubicBezTo>
                <a:cubicBezTo>
                  <a:pt x="5503231" y="9878720"/>
                  <a:pt x="5504623" y="9872481"/>
                  <a:pt x="5501959" y="9866665"/>
                </a:cubicBezTo>
                <a:lnTo>
                  <a:pt x="5499839" y="9862060"/>
                </a:lnTo>
                <a:cubicBezTo>
                  <a:pt x="5497325" y="9856639"/>
                  <a:pt x="5489210" y="9854639"/>
                  <a:pt x="5484304" y="9857730"/>
                </a:cubicBezTo>
                <a:cubicBezTo>
                  <a:pt x="5478701" y="9861243"/>
                  <a:pt x="5477308" y="9867483"/>
                  <a:pt x="5479973" y="9873298"/>
                </a:cubicBezTo>
                <a:lnTo>
                  <a:pt x="5482093" y="9877902"/>
                </a:lnTo>
                <a:cubicBezTo>
                  <a:pt x="5482608" y="9879023"/>
                  <a:pt x="5483456" y="9879871"/>
                  <a:pt x="5484364" y="9880689"/>
                </a:cubicBezTo>
                <a:cubicBezTo>
                  <a:pt x="5477278" y="9881083"/>
                  <a:pt x="5470585" y="9887201"/>
                  <a:pt x="5474371" y="9895410"/>
                </a:cubicBezTo>
                <a:close/>
                <a:moveTo>
                  <a:pt x="5494994" y="9960867"/>
                </a:moveTo>
                <a:cubicBezTo>
                  <a:pt x="5500505" y="9957898"/>
                  <a:pt x="5503019" y="9951416"/>
                  <a:pt x="5500323" y="9945630"/>
                </a:cubicBezTo>
                <a:lnTo>
                  <a:pt x="5498204" y="9941027"/>
                </a:lnTo>
                <a:cubicBezTo>
                  <a:pt x="5495690" y="9935605"/>
                  <a:pt x="5488331" y="9932818"/>
                  <a:pt x="5482971" y="9935695"/>
                </a:cubicBezTo>
                <a:cubicBezTo>
                  <a:pt x="5477460" y="9938664"/>
                  <a:pt x="5474946" y="9945115"/>
                  <a:pt x="5477641" y="9950932"/>
                </a:cubicBezTo>
                <a:lnTo>
                  <a:pt x="5479761" y="9955535"/>
                </a:lnTo>
                <a:cubicBezTo>
                  <a:pt x="5482275" y="9960927"/>
                  <a:pt x="5489633" y="9963744"/>
                  <a:pt x="5494994" y="9960867"/>
                </a:cubicBezTo>
                <a:close/>
                <a:moveTo>
                  <a:pt x="5546596" y="9997456"/>
                </a:moveTo>
                <a:lnTo>
                  <a:pt x="5544476" y="9992853"/>
                </a:lnTo>
                <a:cubicBezTo>
                  <a:pt x="5541963" y="9987431"/>
                  <a:pt x="5535240" y="9984069"/>
                  <a:pt x="5529547" y="9986795"/>
                </a:cubicBezTo>
                <a:cubicBezTo>
                  <a:pt x="5528002" y="9987521"/>
                  <a:pt x="5526731" y="9988612"/>
                  <a:pt x="5525610" y="9989884"/>
                </a:cubicBezTo>
                <a:cubicBezTo>
                  <a:pt x="5524883" y="9990097"/>
                  <a:pt x="5524126" y="9990157"/>
                  <a:pt x="5523399" y="9990490"/>
                </a:cubicBezTo>
                <a:lnTo>
                  <a:pt x="5518796" y="9992610"/>
                </a:lnTo>
                <a:cubicBezTo>
                  <a:pt x="5515586" y="9994094"/>
                  <a:pt x="5513708" y="9997517"/>
                  <a:pt x="5513224" y="10001091"/>
                </a:cubicBezTo>
                <a:cubicBezTo>
                  <a:pt x="5509650" y="9998396"/>
                  <a:pt x="5505017" y="9998153"/>
                  <a:pt x="5500566" y="10000243"/>
                </a:cubicBezTo>
                <a:lnTo>
                  <a:pt x="5495963" y="10002364"/>
                </a:lnTo>
                <a:cubicBezTo>
                  <a:pt x="5490542" y="10004877"/>
                  <a:pt x="5488816" y="10013177"/>
                  <a:pt x="5491965" y="10017993"/>
                </a:cubicBezTo>
                <a:cubicBezTo>
                  <a:pt x="5495629" y="10023627"/>
                  <a:pt x="5501777" y="10024688"/>
                  <a:pt x="5507591" y="10021991"/>
                </a:cubicBezTo>
                <a:lnTo>
                  <a:pt x="5512194" y="10019872"/>
                </a:lnTo>
                <a:cubicBezTo>
                  <a:pt x="5515314" y="10018448"/>
                  <a:pt x="5517010" y="10015085"/>
                  <a:pt x="5517494" y="10011602"/>
                </a:cubicBezTo>
                <a:cubicBezTo>
                  <a:pt x="5520977" y="10014207"/>
                  <a:pt x="5525519" y="10014601"/>
                  <a:pt x="5529850" y="10012601"/>
                </a:cubicBezTo>
                <a:lnTo>
                  <a:pt x="5531212" y="10011965"/>
                </a:lnTo>
                <a:cubicBezTo>
                  <a:pt x="5534089" y="10013450"/>
                  <a:pt x="5537450" y="10013904"/>
                  <a:pt x="5540570" y="10012420"/>
                </a:cubicBezTo>
                <a:cubicBezTo>
                  <a:pt x="5545960" y="10009845"/>
                  <a:pt x="5549291" y="10003273"/>
                  <a:pt x="5546596" y="9997456"/>
                </a:cubicBezTo>
                <a:close/>
                <a:moveTo>
                  <a:pt x="5522763" y="9922913"/>
                </a:moveTo>
                <a:cubicBezTo>
                  <a:pt x="5517161" y="9925488"/>
                  <a:pt x="5513921" y="9931667"/>
                  <a:pt x="5516222" y="9937664"/>
                </a:cubicBezTo>
                <a:cubicBezTo>
                  <a:pt x="5518312" y="9943147"/>
                  <a:pt x="5525337" y="9946812"/>
                  <a:pt x="5530970" y="9944207"/>
                </a:cubicBezTo>
                <a:lnTo>
                  <a:pt x="5535573" y="9942086"/>
                </a:lnTo>
                <a:cubicBezTo>
                  <a:pt x="5541175" y="9939512"/>
                  <a:pt x="5544416" y="9933332"/>
                  <a:pt x="5542114" y="9927335"/>
                </a:cubicBezTo>
                <a:cubicBezTo>
                  <a:pt x="5539994" y="9921853"/>
                  <a:pt x="5532969" y="9918187"/>
                  <a:pt x="5527366" y="9920793"/>
                </a:cubicBezTo>
                <a:lnTo>
                  <a:pt x="5522763" y="9922913"/>
                </a:lnTo>
                <a:close/>
                <a:moveTo>
                  <a:pt x="5524520" y="9907223"/>
                </a:moveTo>
                <a:cubicBezTo>
                  <a:pt x="5530667" y="9920521"/>
                  <a:pt x="5550442" y="9909162"/>
                  <a:pt x="5544325" y="9895894"/>
                </a:cubicBezTo>
                <a:cubicBezTo>
                  <a:pt x="5538177" y="9882567"/>
                  <a:pt x="5518402" y="9893956"/>
                  <a:pt x="5524520" y="9907223"/>
                </a:cubicBezTo>
                <a:close/>
                <a:moveTo>
                  <a:pt x="5551320" y="9865998"/>
                </a:moveTo>
                <a:cubicBezTo>
                  <a:pt x="5560829" y="9866119"/>
                  <a:pt x="5568915" y="9853731"/>
                  <a:pt x="5559588" y="9846431"/>
                </a:cubicBezTo>
                <a:cubicBezTo>
                  <a:pt x="5553410" y="9841584"/>
                  <a:pt x="5547171" y="9835042"/>
                  <a:pt x="5539177" y="9833437"/>
                </a:cubicBezTo>
                <a:cubicBezTo>
                  <a:pt x="5538117" y="9833224"/>
                  <a:pt x="5537087" y="9833164"/>
                  <a:pt x="5536058" y="9833103"/>
                </a:cubicBezTo>
                <a:lnTo>
                  <a:pt x="5532908" y="9831952"/>
                </a:lnTo>
                <a:cubicBezTo>
                  <a:pt x="5527124" y="9829832"/>
                  <a:pt x="5520401" y="9833982"/>
                  <a:pt x="5518705" y="9839616"/>
                </a:cubicBezTo>
                <a:cubicBezTo>
                  <a:pt x="5518584" y="9840070"/>
                  <a:pt x="5518523" y="9840524"/>
                  <a:pt x="5518463" y="9840949"/>
                </a:cubicBezTo>
                <a:cubicBezTo>
                  <a:pt x="5517252" y="9842099"/>
                  <a:pt x="5516071" y="9843311"/>
                  <a:pt x="5514981" y="9844583"/>
                </a:cubicBezTo>
                <a:cubicBezTo>
                  <a:pt x="5513618" y="9846189"/>
                  <a:pt x="5512770" y="9848279"/>
                  <a:pt x="5512406" y="9850399"/>
                </a:cubicBezTo>
                <a:cubicBezTo>
                  <a:pt x="5511225" y="9851368"/>
                  <a:pt x="5510226" y="9852459"/>
                  <a:pt x="5509741" y="9853761"/>
                </a:cubicBezTo>
                <a:cubicBezTo>
                  <a:pt x="5508106" y="9858184"/>
                  <a:pt x="5506865" y="9862152"/>
                  <a:pt x="5507804" y="9866907"/>
                </a:cubicBezTo>
                <a:cubicBezTo>
                  <a:pt x="5508227" y="9869027"/>
                  <a:pt x="5508712" y="9870512"/>
                  <a:pt x="5509833" y="9872481"/>
                </a:cubicBezTo>
                <a:cubicBezTo>
                  <a:pt x="5511195" y="9874934"/>
                  <a:pt x="5510256" y="9876297"/>
                  <a:pt x="5510710" y="9871965"/>
                </a:cubicBezTo>
                <a:cubicBezTo>
                  <a:pt x="5510075" y="9878084"/>
                  <a:pt x="5512982" y="9884142"/>
                  <a:pt x="5519462" y="9885536"/>
                </a:cubicBezTo>
                <a:cubicBezTo>
                  <a:pt x="5522581" y="9886201"/>
                  <a:pt x="5526246" y="9885263"/>
                  <a:pt x="5529002" y="9883233"/>
                </a:cubicBezTo>
                <a:cubicBezTo>
                  <a:pt x="5530364" y="9883627"/>
                  <a:pt x="5531788" y="9883779"/>
                  <a:pt x="5533362" y="9883869"/>
                </a:cubicBezTo>
                <a:cubicBezTo>
                  <a:pt x="5533908" y="9883961"/>
                  <a:pt x="5534422" y="9884051"/>
                  <a:pt x="5534937" y="9884172"/>
                </a:cubicBezTo>
                <a:cubicBezTo>
                  <a:pt x="5536936" y="9884869"/>
                  <a:pt x="5539025" y="9885354"/>
                  <a:pt x="5541054" y="9886051"/>
                </a:cubicBezTo>
                <a:cubicBezTo>
                  <a:pt x="5548474" y="9888625"/>
                  <a:pt x="5554016" y="9881992"/>
                  <a:pt x="5554470" y="9875267"/>
                </a:cubicBezTo>
                <a:cubicBezTo>
                  <a:pt x="5554954" y="9872299"/>
                  <a:pt x="5554197" y="9869239"/>
                  <a:pt x="5551775" y="9866726"/>
                </a:cubicBezTo>
                <a:cubicBezTo>
                  <a:pt x="5551623" y="9866483"/>
                  <a:pt x="5551472" y="9866240"/>
                  <a:pt x="5551320" y="9865998"/>
                </a:cubicBezTo>
                <a:close/>
                <a:moveTo>
                  <a:pt x="5569218" y="9915098"/>
                </a:moveTo>
                <a:lnTo>
                  <a:pt x="5567068" y="9918763"/>
                </a:lnTo>
                <a:cubicBezTo>
                  <a:pt x="5564070" y="9923913"/>
                  <a:pt x="5565311" y="9931425"/>
                  <a:pt x="5570793" y="9934484"/>
                </a:cubicBezTo>
                <a:cubicBezTo>
                  <a:pt x="5576092" y="9937422"/>
                  <a:pt x="5583269" y="9936302"/>
                  <a:pt x="5586479" y="9930758"/>
                </a:cubicBezTo>
                <a:lnTo>
                  <a:pt x="5586570" y="9930577"/>
                </a:lnTo>
                <a:cubicBezTo>
                  <a:pt x="5586661" y="9932030"/>
                  <a:pt x="5586933" y="9933545"/>
                  <a:pt x="5587660" y="9935059"/>
                </a:cubicBezTo>
                <a:cubicBezTo>
                  <a:pt x="5593808" y="9948356"/>
                  <a:pt x="5613037" y="9936029"/>
                  <a:pt x="5606951" y="9922882"/>
                </a:cubicBezTo>
                <a:cubicBezTo>
                  <a:pt x="5604952" y="9918521"/>
                  <a:pt x="5601530" y="9917128"/>
                  <a:pt x="5598047" y="9917370"/>
                </a:cubicBezTo>
                <a:cubicBezTo>
                  <a:pt x="5598986" y="9915886"/>
                  <a:pt x="5599652" y="9914251"/>
                  <a:pt x="5599713" y="9912433"/>
                </a:cubicBezTo>
                <a:cubicBezTo>
                  <a:pt x="5599895" y="9906314"/>
                  <a:pt x="5595534" y="9900589"/>
                  <a:pt x="5589174" y="9900226"/>
                </a:cubicBezTo>
                <a:cubicBezTo>
                  <a:pt x="5588932" y="9900226"/>
                  <a:pt x="5588720" y="9900195"/>
                  <a:pt x="5588478" y="9900195"/>
                </a:cubicBezTo>
                <a:cubicBezTo>
                  <a:pt x="5585964" y="9898105"/>
                  <a:pt x="5582724" y="9896955"/>
                  <a:pt x="5579393" y="9897954"/>
                </a:cubicBezTo>
                <a:cubicBezTo>
                  <a:pt x="5575093" y="9899256"/>
                  <a:pt x="5571216" y="9900862"/>
                  <a:pt x="5569127" y="9905194"/>
                </a:cubicBezTo>
                <a:cubicBezTo>
                  <a:pt x="5567522" y="9908465"/>
                  <a:pt x="5567764" y="9912039"/>
                  <a:pt x="5569218" y="9915098"/>
                </a:cubicBezTo>
                <a:close/>
                <a:moveTo>
                  <a:pt x="5611312" y="9849581"/>
                </a:moveTo>
                <a:lnTo>
                  <a:pt x="5609191" y="9844977"/>
                </a:lnTo>
                <a:cubicBezTo>
                  <a:pt x="5606618" y="9839373"/>
                  <a:pt x="5598593" y="9837919"/>
                  <a:pt x="5593626" y="9840766"/>
                </a:cubicBezTo>
                <a:cubicBezTo>
                  <a:pt x="5587872" y="9844068"/>
                  <a:pt x="5586843" y="9850763"/>
                  <a:pt x="5589447" y="9856366"/>
                </a:cubicBezTo>
                <a:lnTo>
                  <a:pt x="5591567" y="9860970"/>
                </a:lnTo>
                <a:cubicBezTo>
                  <a:pt x="5594141" y="9866574"/>
                  <a:pt x="5602166" y="9868028"/>
                  <a:pt x="5607132" y="9865151"/>
                </a:cubicBezTo>
                <a:cubicBezTo>
                  <a:pt x="5612886" y="9861849"/>
                  <a:pt x="5613916" y="9855185"/>
                  <a:pt x="5611312" y="9849581"/>
                </a:cubicBezTo>
                <a:close/>
                <a:moveTo>
                  <a:pt x="5564130" y="9788850"/>
                </a:moveTo>
                <a:cubicBezTo>
                  <a:pt x="5560314" y="9797150"/>
                  <a:pt x="5568037" y="9809235"/>
                  <a:pt x="5578636" y="9804358"/>
                </a:cubicBezTo>
                <a:lnTo>
                  <a:pt x="5581483" y="9803056"/>
                </a:lnTo>
                <a:cubicBezTo>
                  <a:pt x="5589659" y="9799269"/>
                  <a:pt x="5589326" y="9789941"/>
                  <a:pt x="5584783" y="9784731"/>
                </a:cubicBezTo>
                <a:cubicBezTo>
                  <a:pt x="5585056" y="9782670"/>
                  <a:pt x="5584965" y="9780490"/>
                  <a:pt x="5583905" y="9778219"/>
                </a:cubicBezTo>
                <a:cubicBezTo>
                  <a:pt x="5577939" y="9765285"/>
                  <a:pt x="5559648" y="9776129"/>
                  <a:pt x="5564130" y="9788850"/>
                </a:cubicBezTo>
                <a:close/>
                <a:moveTo>
                  <a:pt x="5588417" y="9739750"/>
                </a:moveTo>
                <a:cubicBezTo>
                  <a:pt x="5594141" y="9736388"/>
                  <a:pt x="5595079" y="9729754"/>
                  <a:pt x="5592506" y="9724120"/>
                </a:cubicBezTo>
                <a:lnTo>
                  <a:pt x="5590386" y="9719516"/>
                </a:lnTo>
                <a:cubicBezTo>
                  <a:pt x="5587812" y="9713913"/>
                  <a:pt x="5579726" y="9712550"/>
                  <a:pt x="5574760" y="9715457"/>
                </a:cubicBezTo>
                <a:cubicBezTo>
                  <a:pt x="5569036" y="9718819"/>
                  <a:pt x="5568097" y="9725453"/>
                  <a:pt x="5570702" y="9731057"/>
                </a:cubicBezTo>
                <a:lnTo>
                  <a:pt x="5572821" y="9735660"/>
                </a:lnTo>
                <a:cubicBezTo>
                  <a:pt x="5575365" y="9741265"/>
                  <a:pt x="5583451" y="9742658"/>
                  <a:pt x="5588417" y="9739750"/>
                </a:cubicBezTo>
                <a:close/>
                <a:moveTo>
                  <a:pt x="5614612" y="9838344"/>
                </a:moveTo>
                <a:cubicBezTo>
                  <a:pt x="5620003" y="9836980"/>
                  <a:pt x="5625120" y="9830256"/>
                  <a:pt x="5622849" y="9824471"/>
                </a:cubicBezTo>
                <a:cubicBezTo>
                  <a:pt x="5620881" y="9819412"/>
                  <a:pt x="5618095" y="9814687"/>
                  <a:pt x="5612462" y="9813081"/>
                </a:cubicBezTo>
                <a:cubicBezTo>
                  <a:pt x="5607950" y="9811809"/>
                  <a:pt x="5603589" y="9812628"/>
                  <a:pt x="5599501" y="9814839"/>
                </a:cubicBezTo>
                <a:cubicBezTo>
                  <a:pt x="5594231" y="9817655"/>
                  <a:pt x="5591900" y="9825168"/>
                  <a:pt x="5595079" y="9830347"/>
                </a:cubicBezTo>
                <a:cubicBezTo>
                  <a:pt x="5597290" y="9833952"/>
                  <a:pt x="5601045" y="9836042"/>
                  <a:pt x="5604952" y="9836102"/>
                </a:cubicBezTo>
                <a:cubicBezTo>
                  <a:pt x="5607526" y="9838283"/>
                  <a:pt x="5610827" y="9839313"/>
                  <a:pt x="5614612" y="9838344"/>
                </a:cubicBezTo>
                <a:close/>
                <a:moveTo>
                  <a:pt x="5604407" y="9616955"/>
                </a:moveTo>
                <a:cubicBezTo>
                  <a:pt x="5602953" y="9610775"/>
                  <a:pt x="5597381" y="9606868"/>
                  <a:pt x="5591082" y="9607867"/>
                </a:cubicBezTo>
                <a:cubicBezTo>
                  <a:pt x="5590900" y="9607867"/>
                  <a:pt x="5590779" y="9607898"/>
                  <a:pt x="5590658" y="9607928"/>
                </a:cubicBezTo>
                <a:cubicBezTo>
                  <a:pt x="5590598" y="9607928"/>
                  <a:pt x="5590568" y="9607928"/>
                  <a:pt x="5590507" y="9607928"/>
                </a:cubicBezTo>
                <a:cubicBezTo>
                  <a:pt x="5590446" y="9607898"/>
                  <a:pt x="5590477" y="9607898"/>
                  <a:pt x="5590386" y="9607867"/>
                </a:cubicBezTo>
                <a:cubicBezTo>
                  <a:pt x="5589750" y="9607444"/>
                  <a:pt x="5589174" y="9606989"/>
                  <a:pt x="5588629" y="9606474"/>
                </a:cubicBezTo>
                <a:cubicBezTo>
                  <a:pt x="5583905" y="9602506"/>
                  <a:pt x="5575941" y="9604960"/>
                  <a:pt x="5572821" y="9609685"/>
                </a:cubicBezTo>
                <a:cubicBezTo>
                  <a:pt x="5569097" y="9615319"/>
                  <a:pt x="5571307" y="9621498"/>
                  <a:pt x="5576031" y="9625496"/>
                </a:cubicBezTo>
                <a:cubicBezTo>
                  <a:pt x="5581452" y="9630070"/>
                  <a:pt x="5588478" y="9631372"/>
                  <a:pt x="5595352" y="9630312"/>
                </a:cubicBezTo>
                <a:cubicBezTo>
                  <a:pt x="5601227" y="9629374"/>
                  <a:pt x="5605800" y="9622831"/>
                  <a:pt x="5604407" y="9616955"/>
                </a:cubicBezTo>
                <a:close/>
                <a:moveTo>
                  <a:pt x="5550442" y="9709550"/>
                </a:moveTo>
                <a:cubicBezTo>
                  <a:pt x="5556590" y="9722878"/>
                  <a:pt x="5577546" y="9713791"/>
                  <a:pt x="5571368" y="9700464"/>
                </a:cubicBezTo>
                <a:cubicBezTo>
                  <a:pt x="5565220" y="9687136"/>
                  <a:pt x="5544295" y="9696224"/>
                  <a:pt x="5550442" y="9709550"/>
                </a:cubicBezTo>
                <a:close/>
                <a:moveTo>
                  <a:pt x="5566038" y="9884687"/>
                </a:moveTo>
                <a:cubicBezTo>
                  <a:pt x="5568249" y="9885959"/>
                  <a:pt x="5570277" y="9886172"/>
                  <a:pt x="5572216" y="9885990"/>
                </a:cubicBezTo>
                <a:cubicBezTo>
                  <a:pt x="5573215" y="9886353"/>
                  <a:pt x="5574245" y="9886717"/>
                  <a:pt x="5575244" y="9887110"/>
                </a:cubicBezTo>
                <a:cubicBezTo>
                  <a:pt x="5581028" y="9889231"/>
                  <a:pt x="5587751" y="9885172"/>
                  <a:pt x="5589477" y="9879538"/>
                </a:cubicBezTo>
                <a:cubicBezTo>
                  <a:pt x="5591355" y="9873328"/>
                  <a:pt x="5587660" y="9867422"/>
                  <a:pt x="5581876" y="9865302"/>
                </a:cubicBezTo>
                <a:lnTo>
                  <a:pt x="5575153" y="9862818"/>
                </a:lnTo>
                <a:cubicBezTo>
                  <a:pt x="5573064" y="9862060"/>
                  <a:pt x="5570914" y="9862303"/>
                  <a:pt x="5568854" y="9862909"/>
                </a:cubicBezTo>
                <a:cubicBezTo>
                  <a:pt x="5566553" y="9863363"/>
                  <a:pt x="5564615" y="9864605"/>
                  <a:pt x="5563131" y="9866453"/>
                </a:cubicBezTo>
                <a:cubicBezTo>
                  <a:pt x="5563040" y="9866544"/>
                  <a:pt x="5563010" y="9866665"/>
                  <a:pt x="5562919" y="9866755"/>
                </a:cubicBezTo>
                <a:cubicBezTo>
                  <a:pt x="5562162" y="9867755"/>
                  <a:pt x="5561556" y="9868816"/>
                  <a:pt x="5561132" y="9870027"/>
                </a:cubicBezTo>
                <a:cubicBezTo>
                  <a:pt x="5561071" y="9870148"/>
                  <a:pt x="5560950" y="9870269"/>
                  <a:pt x="5560920" y="9870420"/>
                </a:cubicBezTo>
                <a:cubicBezTo>
                  <a:pt x="5560860" y="9870572"/>
                  <a:pt x="5560920" y="9870754"/>
                  <a:pt x="5560890" y="9870906"/>
                </a:cubicBezTo>
                <a:cubicBezTo>
                  <a:pt x="5559436" y="9875722"/>
                  <a:pt x="5560496" y="9881446"/>
                  <a:pt x="5566038" y="9884687"/>
                </a:cubicBezTo>
                <a:close/>
                <a:moveTo>
                  <a:pt x="5601257" y="9996367"/>
                </a:moveTo>
                <a:cubicBezTo>
                  <a:pt x="5595383" y="9992944"/>
                  <a:pt x="5589265" y="9995155"/>
                  <a:pt x="5585631" y="9999183"/>
                </a:cubicBezTo>
                <a:cubicBezTo>
                  <a:pt x="5585480" y="9997971"/>
                  <a:pt x="5585328" y="9996760"/>
                  <a:pt x="5584753" y="9995487"/>
                </a:cubicBezTo>
                <a:cubicBezTo>
                  <a:pt x="5578606" y="9982160"/>
                  <a:pt x="5558467" y="9992913"/>
                  <a:pt x="5564615" y="10006210"/>
                </a:cubicBezTo>
                <a:cubicBezTo>
                  <a:pt x="5568461" y="10014540"/>
                  <a:pt x="5577758" y="10013480"/>
                  <a:pt x="5582694" y="10008240"/>
                </a:cubicBezTo>
                <a:cubicBezTo>
                  <a:pt x="5583148" y="10010572"/>
                  <a:pt x="5584511" y="10012783"/>
                  <a:pt x="5587357" y="10014449"/>
                </a:cubicBezTo>
                <a:cubicBezTo>
                  <a:pt x="5599864" y="10021749"/>
                  <a:pt x="5613946" y="10003726"/>
                  <a:pt x="5601257" y="9996367"/>
                </a:cubicBezTo>
                <a:close/>
                <a:moveTo>
                  <a:pt x="5625151" y="9965319"/>
                </a:moveTo>
                <a:cubicBezTo>
                  <a:pt x="5624182" y="9959746"/>
                  <a:pt x="5618549" y="9953990"/>
                  <a:pt x="5612341" y="9955505"/>
                </a:cubicBezTo>
                <a:cubicBezTo>
                  <a:pt x="5611645" y="9955656"/>
                  <a:pt x="5610978" y="9955748"/>
                  <a:pt x="5610312" y="9955838"/>
                </a:cubicBezTo>
                <a:cubicBezTo>
                  <a:pt x="5610282" y="9955838"/>
                  <a:pt x="5610282" y="9955808"/>
                  <a:pt x="5610221" y="9955808"/>
                </a:cubicBezTo>
                <a:cubicBezTo>
                  <a:pt x="5610160" y="9955748"/>
                  <a:pt x="5610100" y="9955717"/>
                  <a:pt x="5610039" y="9955656"/>
                </a:cubicBezTo>
                <a:cubicBezTo>
                  <a:pt x="5610009" y="9955566"/>
                  <a:pt x="5609797" y="9955323"/>
                  <a:pt x="5609373" y="9954869"/>
                </a:cubicBezTo>
                <a:cubicBezTo>
                  <a:pt x="5605981" y="9950659"/>
                  <a:pt x="5600076" y="9949568"/>
                  <a:pt x="5595322" y="9951900"/>
                </a:cubicBezTo>
                <a:cubicBezTo>
                  <a:pt x="5595110" y="9951779"/>
                  <a:pt x="5594928" y="9951568"/>
                  <a:pt x="5594716" y="9951447"/>
                </a:cubicBezTo>
                <a:cubicBezTo>
                  <a:pt x="5588448" y="9948781"/>
                  <a:pt x="5582875" y="9952143"/>
                  <a:pt x="5579756" y="9957504"/>
                </a:cubicBezTo>
                <a:lnTo>
                  <a:pt x="5577212" y="9961897"/>
                </a:lnTo>
                <a:cubicBezTo>
                  <a:pt x="5574093" y="9967227"/>
                  <a:pt x="5578121" y="9974648"/>
                  <a:pt x="5583269" y="9976859"/>
                </a:cubicBezTo>
                <a:cubicBezTo>
                  <a:pt x="5588326" y="9979010"/>
                  <a:pt x="5592899" y="9977132"/>
                  <a:pt x="5596139" y="9973528"/>
                </a:cubicBezTo>
                <a:cubicBezTo>
                  <a:pt x="5601530" y="9977768"/>
                  <a:pt x="5608283" y="9979858"/>
                  <a:pt x="5615370" y="9978131"/>
                </a:cubicBezTo>
                <a:cubicBezTo>
                  <a:pt x="5621123" y="9976708"/>
                  <a:pt x="5626332" y="9971832"/>
                  <a:pt x="5625151" y="9965319"/>
                </a:cubicBezTo>
                <a:close/>
                <a:moveTo>
                  <a:pt x="5645743" y="9957625"/>
                </a:moveTo>
                <a:cubicBezTo>
                  <a:pt x="5633055" y="9950204"/>
                  <a:pt x="5621396" y="9969832"/>
                  <a:pt x="5634084" y="9977223"/>
                </a:cubicBezTo>
                <a:cubicBezTo>
                  <a:pt x="5646773" y="9984644"/>
                  <a:pt x="5658432" y="9965047"/>
                  <a:pt x="5645743" y="9957625"/>
                </a:cubicBezTo>
                <a:close/>
                <a:moveTo>
                  <a:pt x="5650589" y="9866574"/>
                </a:moveTo>
                <a:cubicBezTo>
                  <a:pt x="5644895" y="9864544"/>
                  <a:pt x="5638808" y="9863908"/>
                  <a:pt x="5633539" y="9867452"/>
                </a:cubicBezTo>
                <a:cubicBezTo>
                  <a:pt x="5628694" y="9870693"/>
                  <a:pt x="5626453" y="9875661"/>
                  <a:pt x="5625030" y="9881113"/>
                </a:cubicBezTo>
                <a:cubicBezTo>
                  <a:pt x="5623485" y="9887080"/>
                  <a:pt x="5628512" y="9893320"/>
                  <a:pt x="5634236" y="9894380"/>
                </a:cubicBezTo>
                <a:cubicBezTo>
                  <a:pt x="5639535" y="9895319"/>
                  <a:pt x="5643896" y="9892442"/>
                  <a:pt x="5646198" y="9888080"/>
                </a:cubicBezTo>
                <a:cubicBezTo>
                  <a:pt x="5650286" y="9887928"/>
                  <a:pt x="5654102" y="9885930"/>
                  <a:pt x="5656070" y="9881779"/>
                </a:cubicBezTo>
                <a:cubicBezTo>
                  <a:pt x="5658493" y="9876569"/>
                  <a:pt x="5656403" y="9868664"/>
                  <a:pt x="5650589" y="9866574"/>
                </a:cubicBezTo>
                <a:close/>
                <a:moveTo>
                  <a:pt x="5638112" y="9756137"/>
                </a:moveTo>
                <a:cubicBezTo>
                  <a:pt x="5644260" y="9769434"/>
                  <a:pt x="5663520" y="9757167"/>
                  <a:pt x="5657433" y="9744020"/>
                </a:cubicBezTo>
                <a:cubicBezTo>
                  <a:pt x="5651316" y="9730694"/>
                  <a:pt x="5632055" y="9742991"/>
                  <a:pt x="5638112" y="9756137"/>
                </a:cubicBezTo>
                <a:close/>
                <a:moveTo>
                  <a:pt x="5698678" y="9845340"/>
                </a:moveTo>
                <a:cubicBezTo>
                  <a:pt x="5694802" y="9836920"/>
                  <a:pt x="5684506" y="9836738"/>
                  <a:pt x="5679206" y="9841160"/>
                </a:cubicBezTo>
                <a:cubicBezTo>
                  <a:pt x="5682174" y="9836830"/>
                  <a:pt x="5682053" y="9831438"/>
                  <a:pt x="5678631" y="9827106"/>
                </a:cubicBezTo>
                <a:cubicBezTo>
                  <a:pt x="5674210" y="9821441"/>
                  <a:pt x="5668183" y="9815293"/>
                  <a:pt x="5660733" y="9814324"/>
                </a:cubicBezTo>
                <a:cubicBezTo>
                  <a:pt x="5659825" y="9813960"/>
                  <a:pt x="5658916" y="9813688"/>
                  <a:pt x="5657947" y="9813506"/>
                </a:cubicBezTo>
                <a:cubicBezTo>
                  <a:pt x="5653254" y="9812597"/>
                  <a:pt x="5648529" y="9814414"/>
                  <a:pt x="5645895" y="9818565"/>
                </a:cubicBezTo>
                <a:cubicBezTo>
                  <a:pt x="5643260" y="9822684"/>
                  <a:pt x="5644169" y="9826561"/>
                  <a:pt x="5645622" y="9830802"/>
                </a:cubicBezTo>
                <a:cubicBezTo>
                  <a:pt x="5644502" y="9827440"/>
                  <a:pt x="5645653" y="9831195"/>
                  <a:pt x="5645834" y="9831862"/>
                </a:cubicBezTo>
                <a:cubicBezTo>
                  <a:pt x="5646046" y="9832771"/>
                  <a:pt x="5646168" y="9833679"/>
                  <a:pt x="5646349" y="9834557"/>
                </a:cubicBezTo>
                <a:cubicBezTo>
                  <a:pt x="5646349" y="9834709"/>
                  <a:pt x="5646379" y="9834800"/>
                  <a:pt x="5646379" y="9834921"/>
                </a:cubicBezTo>
                <a:cubicBezTo>
                  <a:pt x="5646379" y="9835224"/>
                  <a:pt x="5646379" y="9835527"/>
                  <a:pt x="5646379" y="9835799"/>
                </a:cubicBezTo>
                <a:cubicBezTo>
                  <a:pt x="5643563" y="9840797"/>
                  <a:pt x="5645441" y="9847612"/>
                  <a:pt x="5650165" y="9850672"/>
                </a:cubicBezTo>
                <a:cubicBezTo>
                  <a:pt x="5655555" y="9854155"/>
                  <a:pt x="5662339" y="9852307"/>
                  <a:pt x="5665942" y="9847249"/>
                </a:cubicBezTo>
                <a:cubicBezTo>
                  <a:pt x="5666306" y="9846734"/>
                  <a:pt x="5666518" y="9846128"/>
                  <a:pt x="5666820" y="9845583"/>
                </a:cubicBezTo>
                <a:cubicBezTo>
                  <a:pt x="5670273" y="9846552"/>
                  <a:pt x="5674179" y="9845977"/>
                  <a:pt x="5676935" y="9843826"/>
                </a:cubicBezTo>
                <a:cubicBezTo>
                  <a:pt x="5675663" y="9846128"/>
                  <a:pt x="5675451" y="9849066"/>
                  <a:pt x="5676996" y="9852398"/>
                </a:cubicBezTo>
                <a:cubicBezTo>
                  <a:pt x="5683052" y="9865544"/>
                  <a:pt x="5704826" y="9858668"/>
                  <a:pt x="5698678" y="9845340"/>
                </a:cubicBezTo>
                <a:close/>
                <a:moveTo>
                  <a:pt x="5677329" y="9732268"/>
                </a:moveTo>
                <a:cubicBezTo>
                  <a:pt x="5683476" y="9745595"/>
                  <a:pt x="5702918" y="9733601"/>
                  <a:pt x="5696831" y="9720425"/>
                </a:cubicBezTo>
                <a:cubicBezTo>
                  <a:pt x="5690684" y="9707097"/>
                  <a:pt x="5671242" y="9719062"/>
                  <a:pt x="5677329" y="9732268"/>
                </a:cubicBezTo>
                <a:close/>
                <a:moveTo>
                  <a:pt x="5715667" y="9775946"/>
                </a:moveTo>
                <a:lnTo>
                  <a:pt x="5720270" y="9773826"/>
                </a:lnTo>
                <a:cubicBezTo>
                  <a:pt x="5720573" y="9773674"/>
                  <a:pt x="5720785" y="9773402"/>
                  <a:pt x="5721058" y="9773220"/>
                </a:cubicBezTo>
                <a:cubicBezTo>
                  <a:pt x="5722057" y="9777522"/>
                  <a:pt x="5725176" y="9781338"/>
                  <a:pt x="5729780" y="9782126"/>
                </a:cubicBezTo>
                <a:cubicBezTo>
                  <a:pt x="5735866" y="9783185"/>
                  <a:pt x="5742559" y="9779642"/>
                  <a:pt x="5743770" y="9773190"/>
                </a:cubicBezTo>
                <a:lnTo>
                  <a:pt x="5744709" y="9768071"/>
                </a:lnTo>
                <a:cubicBezTo>
                  <a:pt x="5745830" y="9762043"/>
                  <a:pt x="5742165" y="9755198"/>
                  <a:pt x="5735776" y="9754077"/>
                </a:cubicBezTo>
                <a:cubicBezTo>
                  <a:pt x="5731808" y="9753411"/>
                  <a:pt x="5727720" y="9754804"/>
                  <a:pt x="5724904" y="9757591"/>
                </a:cubicBezTo>
                <a:cubicBezTo>
                  <a:pt x="5721876" y="9752805"/>
                  <a:pt x="5715698" y="9750776"/>
                  <a:pt x="5710519" y="9753198"/>
                </a:cubicBezTo>
                <a:lnTo>
                  <a:pt x="5705916" y="9755319"/>
                </a:lnTo>
                <a:cubicBezTo>
                  <a:pt x="5700314" y="9757893"/>
                  <a:pt x="5697861" y="9764981"/>
                  <a:pt x="5700465" y="9770524"/>
                </a:cubicBezTo>
                <a:cubicBezTo>
                  <a:pt x="5703160" y="9776129"/>
                  <a:pt x="5710065" y="9778551"/>
                  <a:pt x="5715667" y="9775946"/>
                </a:cubicBezTo>
                <a:close/>
                <a:moveTo>
                  <a:pt x="5730294" y="9702312"/>
                </a:moveTo>
                <a:cubicBezTo>
                  <a:pt x="5733020" y="9687682"/>
                  <a:pt x="5710701" y="9680291"/>
                  <a:pt x="5707976" y="9695133"/>
                </a:cubicBezTo>
                <a:cubicBezTo>
                  <a:pt x="5705250" y="9709763"/>
                  <a:pt x="5727538" y="9717153"/>
                  <a:pt x="5730294" y="9702312"/>
                </a:cubicBezTo>
                <a:close/>
                <a:moveTo>
                  <a:pt x="5731778" y="9866695"/>
                </a:moveTo>
                <a:cubicBezTo>
                  <a:pt x="5734503" y="9851913"/>
                  <a:pt x="5711731" y="9846279"/>
                  <a:pt x="5708975" y="9861182"/>
                </a:cubicBezTo>
                <a:cubicBezTo>
                  <a:pt x="5706219" y="9875964"/>
                  <a:pt x="5729022" y="9881567"/>
                  <a:pt x="5731778" y="9866695"/>
                </a:cubicBezTo>
                <a:close/>
                <a:moveTo>
                  <a:pt x="5743134" y="9837465"/>
                </a:moveTo>
                <a:cubicBezTo>
                  <a:pt x="5742892" y="9837193"/>
                  <a:pt x="5742892" y="9837162"/>
                  <a:pt x="5742771" y="9837011"/>
                </a:cubicBezTo>
                <a:lnTo>
                  <a:pt x="5742680" y="9836799"/>
                </a:lnTo>
                <a:cubicBezTo>
                  <a:pt x="5742680" y="9836799"/>
                  <a:pt x="5742680" y="9836799"/>
                  <a:pt x="5742680" y="9836799"/>
                </a:cubicBezTo>
                <a:cubicBezTo>
                  <a:pt x="5742710" y="9836072"/>
                  <a:pt x="5742801" y="9835314"/>
                  <a:pt x="5742953" y="9834588"/>
                </a:cubicBezTo>
                <a:cubicBezTo>
                  <a:pt x="5743013" y="9834133"/>
                  <a:pt x="5742801" y="9833739"/>
                  <a:pt x="5742801" y="9833285"/>
                </a:cubicBezTo>
                <a:cubicBezTo>
                  <a:pt x="5745072" y="9828802"/>
                  <a:pt x="5744860" y="9822290"/>
                  <a:pt x="5740439" y="9819351"/>
                </a:cubicBezTo>
                <a:cubicBezTo>
                  <a:pt x="5735927" y="9816353"/>
                  <a:pt x="5730930" y="9814051"/>
                  <a:pt x="5725418" y="9815959"/>
                </a:cubicBezTo>
                <a:cubicBezTo>
                  <a:pt x="5720997" y="9817505"/>
                  <a:pt x="5717908" y="9820684"/>
                  <a:pt x="5715789" y="9824834"/>
                </a:cubicBezTo>
                <a:cubicBezTo>
                  <a:pt x="5713275" y="9829772"/>
                  <a:pt x="5715274" y="9836436"/>
                  <a:pt x="5720028" y="9839343"/>
                </a:cubicBezTo>
                <a:cubicBezTo>
                  <a:pt x="5720634" y="9844402"/>
                  <a:pt x="5722360" y="9849218"/>
                  <a:pt x="5725722" y="9853185"/>
                </a:cubicBezTo>
                <a:cubicBezTo>
                  <a:pt x="5729689" y="9857880"/>
                  <a:pt x="5737865" y="9858426"/>
                  <a:pt x="5742286" y="9854064"/>
                </a:cubicBezTo>
                <a:cubicBezTo>
                  <a:pt x="5746889" y="9849460"/>
                  <a:pt x="5747404" y="9842463"/>
                  <a:pt x="5743134" y="9837465"/>
                </a:cubicBezTo>
                <a:close/>
                <a:moveTo>
                  <a:pt x="5742650" y="9663934"/>
                </a:moveTo>
                <a:cubicBezTo>
                  <a:pt x="5740893" y="9665661"/>
                  <a:pt x="5739985" y="9667569"/>
                  <a:pt x="5739470" y="9669538"/>
                </a:cubicBezTo>
                <a:cubicBezTo>
                  <a:pt x="5731536" y="9661996"/>
                  <a:pt x="5715819" y="9670658"/>
                  <a:pt x="5721270" y="9682502"/>
                </a:cubicBezTo>
                <a:cubicBezTo>
                  <a:pt x="5725994" y="9692709"/>
                  <a:pt x="5739197" y="9689560"/>
                  <a:pt x="5742407" y="9681563"/>
                </a:cubicBezTo>
                <a:cubicBezTo>
                  <a:pt x="5743558" y="9683229"/>
                  <a:pt x="5744709" y="9684925"/>
                  <a:pt x="5745890" y="9686621"/>
                </a:cubicBezTo>
                <a:cubicBezTo>
                  <a:pt x="5747949" y="9689589"/>
                  <a:pt x="5751826" y="9690619"/>
                  <a:pt x="5755551" y="9690286"/>
                </a:cubicBezTo>
                <a:cubicBezTo>
                  <a:pt x="5763969" y="9694739"/>
                  <a:pt x="5776718" y="9687743"/>
                  <a:pt x="5771782" y="9677020"/>
                </a:cubicBezTo>
                <a:cubicBezTo>
                  <a:pt x="5769905" y="9672961"/>
                  <a:pt x="5766604" y="9671083"/>
                  <a:pt x="5763091" y="9670537"/>
                </a:cubicBezTo>
                <a:lnTo>
                  <a:pt x="5759245" y="9664934"/>
                </a:lnTo>
                <a:cubicBezTo>
                  <a:pt x="5755732" y="9659814"/>
                  <a:pt x="5746799" y="9659906"/>
                  <a:pt x="5742650" y="9663934"/>
                </a:cubicBezTo>
                <a:close/>
                <a:moveTo>
                  <a:pt x="5744497" y="9654362"/>
                </a:moveTo>
                <a:cubicBezTo>
                  <a:pt x="5747253" y="9639521"/>
                  <a:pt x="5723814" y="9638006"/>
                  <a:pt x="5721088" y="9652697"/>
                </a:cubicBezTo>
                <a:cubicBezTo>
                  <a:pt x="5718332" y="9667538"/>
                  <a:pt x="5741772" y="9669053"/>
                  <a:pt x="5744497" y="9654362"/>
                </a:cubicBezTo>
                <a:close/>
                <a:moveTo>
                  <a:pt x="5718514" y="9567642"/>
                </a:moveTo>
                <a:cubicBezTo>
                  <a:pt x="5724662" y="9580940"/>
                  <a:pt x="5744497" y="9569642"/>
                  <a:pt x="5738380" y="9556375"/>
                </a:cubicBezTo>
                <a:cubicBezTo>
                  <a:pt x="5732232" y="9543047"/>
                  <a:pt x="5712397" y="9554375"/>
                  <a:pt x="5718514" y="9567642"/>
                </a:cubicBezTo>
                <a:close/>
                <a:moveTo>
                  <a:pt x="5693924" y="9611169"/>
                </a:moveTo>
                <a:cubicBezTo>
                  <a:pt x="5696589" y="9616621"/>
                  <a:pt x="5703130" y="9619802"/>
                  <a:pt x="5708914" y="9617106"/>
                </a:cubicBezTo>
                <a:lnTo>
                  <a:pt x="5721179" y="9611442"/>
                </a:lnTo>
                <a:cubicBezTo>
                  <a:pt x="5722875" y="9614258"/>
                  <a:pt x="5725631" y="9616440"/>
                  <a:pt x="5729053" y="9617045"/>
                </a:cubicBezTo>
                <a:lnTo>
                  <a:pt x="5734170" y="9617985"/>
                </a:lnTo>
                <a:cubicBezTo>
                  <a:pt x="5740409" y="9619135"/>
                  <a:pt x="5746678" y="9614683"/>
                  <a:pt x="5747768" y="9608474"/>
                </a:cubicBezTo>
                <a:cubicBezTo>
                  <a:pt x="5748888" y="9602173"/>
                  <a:pt x="5744497" y="9596024"/>
                  <a:pt x="5738259" y="9594873"/>
                </a:cubicBezTo>
                <a:lnTo>
                  <a:pt x="5733141" y="9593934"/>
                </a:lnTo>
                <a:cubicBezTo>
                  <a:pt x="5731263" y="9593601"/>
                  <a:pt x="5729476" y="9593873"/>
                  <a:pt x="5727751" y="9594449"/>
                </a:cubicBezTo>
                <a:cubicBezTo>
                  <a:pt x="5724753" y="9589906"/>
                  <a:pt x="5718999" y="9587361"/>
                  <a:pt x="5713699" y="9589815"/>
                </a:cubicBezTo>
                <a:lnTo>
                  <a:pt x="5699890" y="9596176"/>
                </a:lnTo>
                <a:cubicBezTo>
                  <a:pt x="5694469" y="9598660"/>
                  <a:pt x="5691168" y="9605505"/>
                  <a:pt x="5693924" y="9611169"/>
                </a:cubicBezTo>
                <a:close/>
                <a:moveTo>
                  <a:pt x="5679873" y="9653060"/>
                </a:moveTo>
                <a:cubicBezTo>
                  <a:pt x="5683476" y="9658815"/>
                  <a:pt x="5689987" y="9659299"/>
                  <a:pt x="5695589" y="9656695"/>
                </a:cubicBezTo>
                <a:lnTo>
                  <a:pt x="5700193" y="9654575"/>
                </a:lnTo>
                <a:cubicBezTo>
                  <a:pt x="5705795" y="9652000"/>
                  <a:pt x="5706795" y="9643610"/>
                  <a:pt x="5703827" y="9638824"/>
                </a:cubicBezTo>
                <a:cubicBezTo>
                  <a:pt x="5700223" y="9633068"/>
                  <a:pt x="5693712" y="9632615"/>
                  <a:pt x="5688110" y="9635189"/>
                </a:cubicBezTo>
                <a:lnTo>
                  <a:pt x="5683507" y="9637310"/>
                </a:lnTo>
                <a:cubicBezTo>
                  <a:pt x="5677874" y="9639914"/>
                  <a:pt x="5676905" y="9648305"/>
                  <a:pt x="5679873" y="9653060"/>
                </a:cubicBezTo>
                <a:close/>
                <a:moveTo>
                  <a:pt x="5661672" y="9686197"/>
                </a:moveTo>
                <a:cubicBezTo>
                  <a:pt x="5667729" y="9699343"/>
                  <a:pt x="5689593" y="9692680"/>
                  <a:pt x="5683446" y="9679352"/>
                </a:cubicBezTo>
                <a:cubicBezTo>
                  <a:pt x="5677359" y="9666205"/>
                  <a:pt x="5655525" y="9672900"/>
                  <a:pt x="5661672" y="9686197"/>
                </a:cubicBezTo>
                <a:close/>
                <a:moveTo>
                  <a:pt x="5644441" y="9715972"/>
                </a:moveTo>
                <a:cubicBezTo>
                  <a:pt x="5643200" y="9722697"/>
                  <a:pt x="5646955" y="9727452"/>
                  <a:pt x="5652981" y="9729663"/>
                </a:cubicBezTo>
                <a:lnTo>
                  <a:pt x="5659704" y="9732147"/>
                </a:lnTo>
                <a:cubicBezTo>
                  <a:pt x="5665306" y="9734207"/>
                  <a:pt x="5672362" y="9729118"/>
                  <a:pt x="5673392" y="9723606"/>
                </a:cubicBezTo>
                <a:cubicBezTo>
                  <a:pt x="5674633" y="9716881"/>
                  <a:pt x="5670878" y="9712126"/>
                  <a:pt x="5664852" y="9709915"/>
                </a:cubicBezTo>
                <a:cubicBezTo>
                  <a:pt x="5662611" y="9709097"/>
                  <a:pt x="5660370" y="9708278"/>
                  <a:pt x="5658129" y="9707431"/>
                </a:cubicBezTo>
                <a:cubicBezTo>
                  <a:pt x="5652527" y="9705370"/>
                  <a:pt x="5645471" y="9710460"/>
                  <a:pt x="5644441" y="9715972"/>
                </a:cubicBezTo>
                <a:close/>
                <a:moveTo>
                  <a:pt x="5619064" y="9498521"/>
                </a:moveTo>
                <a:cubicBezTo>
                  <a:pt x="5620336" y="9502549"/>
                  <a:pt x="5623455" y="9505458"/>
                  <a:pt x="5627241" y="9506518"/>
                </a:cubicBezTo>
                <a:cubicBezTo>
                  <a:pt x="5629179" y="9509213"/>
                  <a:pt x="5632116" y="9511031"/>
                  <a:pt x="5636022" y="9511031"/>
                </a:cubicBezTo>
                <a:cubicBezTo>
                  <a:pt x="5641595" y="9511031"/>
                  <a:pt x="5648197" y="9505760"/>
                  <a:pt x="5647409" y="9499611"/>
                </a:cubicBezTo>
                <a:cubicBezTo>
                  <a:pt x="5646712" y="9494220"/>
                  <a:pt x="5645198" y="9488949"/>
                  <a:pt x="5640141" y="9486011"/>
                </a:cubicBezTo>
                <a:cubicBezTo>
                  <a:pt x="5636083" y="9483649"/>
                  <a:pt x="5631662" y="9483407"/>
                  <a:pt x="5627150" y="9484527"/>
                </a:cubicBezTo>
                <a:cubicBezTo>
                  <a:pt x="5621335" y="9486011"/>
                  <a:pt x="5617217" y="9492705"/>
                  <a:pt x="5619064" y="9498521"/>
                </a:cubicBezTo>
                <a:close/>
                <a:moveTo>
                  <a:pt x="5623243" y="9657816"/>
                </a:moveTo>
                <a:lnTo>
                  <a:pt x="5629148" y="9661875"/>
                </a:lnTo>
                <a:cubicBezTo>
                  <a:pt x="5634236" y="9665358"/>
                  <a:pt x="5641534" y="9663904"/>
                  <a:pt x="5644986" y="9658815"/>
                </a:cubicBezTo>
                <a:cubicBezTo>
                  <a:pt x="5648469" y="9653666"/>
                  <a:pt x="5647046" y="9646457"/>
                  <a:pt x="5641928" y="9642973"/>
                </a:cubicBezTo>
                <a:lnTo>
                  <a:pt x="5635992" y="9638914"/>
                </a:lnTo>
                <a:cubicBezTo>
                  <a:pt x="5630905" y="9635431"/>
                  <a:pt x="5623606" y="9636885"/>
                  <a:pt x="5620154" y="9641974"/>
                </a:cubicBezTo>
                <a:cubicBezTo>
                  <a:pt x="5616732" y="9647124"/>
                  <a:pt x="5618155" y="9654332"/>
                  <a:pt x="5623243" y="9657816"/>
                </a:cubicBezTo>
                <a:close/>
                <a:moveTo>
                  <a:pt x="5606072" y="9661844"/>
                </a:moveTo>
                <a:cubicBezTo>
                  <a:pt x="5600349" y="9665025"/>
                  <a:pt x="5599077" y="9671779"/>
                  <a:pt x="5601681" y="9677383"/>
                </a:cubicBezTo>
                <a:lnTo>
                  <a:pt x="5603801" y="9681987"/>
                </a:lnTo>
                <a:cubicBezTo>
                  <a:pt x="5606375" y="9687591"/>
                  <a:pt x="5614249" y="9689226"/>
                  <a:pt x="5619337" y="9686410"/>
                </a:cubicBezTo>
                <a:cubicBezTo>
                  <a:pt x="5625060" y="9683229"/>
                  <a:pt x="5626332" y="9676474"/>
                  <a:pt x="5623727" y="9670871"/>
                </a:cubicBezTo>
                <a:lnTo>
                  <a:pt x="5621608" y="9666267"/>
                </a:lnTo>
                <a:cubicBezTo>
                  <a:pt x="5619033" y="9660663"/>
                  <a:pt x="5611160" y="9659027"/>
                  <a:pt x="5606072" y="9661844"/>
                </a:cubicBezTo>
                <a:close/>
                <a:moveTo>
                  <a:pt x="5586206" y="9598175"/>
                </a:moveTo>
                <a:cubicBezTo>
                  <a:pt x="5588902" y="9612593"/>
                  <a:pt x="5610554" y="9605323"/>
                  <a:pt x="5607889" y="9591118"/>
                </a:cubicBezTo>
                <a:cubicBezTo>
                  <a:pt x="5605224" y="9576669"/>
                  <a:pt x="5583542" y="9583939"/>
                  <a:pt x="5586206" y="9598175"/>
                </a:cubicBezTo>
                <a:close/>
                <a:moveTo>
                  <a:pt x="5576092" y="9528932"/>
                </a:moveTo>
                <a:cubicBezTo>
                  <a:pt x="5572761" y="9534475"/>
                  <a:pt x="5574881" y="9541109"/>
                  <a:pt x="5579968" y="9544592"/>
                </a:cubicBezTo>
                <a:cubicBezTo>
                  <a:pt x="5581937" y="9545925"/>
                  <a:pt x="5583905" y="9547287"/>
                  <a:pt x="5585904" y="9548651"/>
                </a:cubicBezTo>
                <a:cubicBezTo>
                  <a:pt x="5590991" y="9552134"/>
                  <a:pt x="5598502" y="9549832"/>
                  <a:pt x="5601560" y="9544774"/>
                </a:cubicBezTo>
                <a:cubicBezTo>
                  <a:pt x="5604891" y="9539231"/>
                  <a:pt x="5602772" y="9532597"/>
                  <a:pt x="5597684" y="9529113"/>
                </a:cubicBezTo>
                <a:lnTo>
                  <a:pt x="5591779" y="9525085"/>
                </a:lnTo>
                <a:cubicBezTo>
                  <a:pt x="5586661" y="9521571"/>
                  <a:pt x="5579120" y="9523874"/>
                  <a:pt x="5576092" y="9528932"/>
                </a:cubicBezTo>
                <a:close/>
                <a:moveTo>
                  <a:pt x="5542720" y="9488797"/>
                </a:moveTo>
                <a:cubicBezTo>
                  <a:pt x="5542477" y="9489222"/>
                  <a:pt x="5542326" y="9489616"/>
                  <a:pt x="5542144" y="9490040"/>
                </a:cubicBezTo>
                <a:cubicBezTo>
                  <a:pt x="5540691" y="9490858"/>
                  <a:pt x="5539268" y="9491736"/>
                  <a:pt x="5537905" y="9492705"/>
                </a:cubicBezTo>
                <a:cubicBezTo>
                  <a:pt x="5536179" y="9493917"/>
                  <a:pt x="5534877" y="9495734"/>
                  <a:pt x="5533968" y="9497733"/>
                </a:cubicBezTo>
                <a:cubicBezTo>
                  <a:pt x="5532575" y="9498369"/>
                  <a:pt x="5531364" y="9499217"/>
                  <a:pt x="5530576" y="9500338"/>
                </a:cubicBezTo>
                <a:cubicBezTo>
                  <a:pt x="5527912" y="9504215"/>
                  <a:pt x="5525731" y="9507790"/>
                  <a:pt x="5525458" y="9512606"/>
                </a:cubicBezTo>
                <a:cubicBezTo>
                  <a:pt x="5525337" y="9514756"/>
                  <a:pt x="5525458" y="9516331"/>
                  <a:pt x="5526064" y="9518482"/>
                </a:cubicBezTo>
                <a:cubicBezTo>
                  <a:pt x="5526791" y="9521177"/>
                  <a:pt x="5525549" y="9522299"/>
                  <a:pt x="5527033" y="9518209"/>
                </a:cubicBezTo>
                <a:cubicBezTo>
                  <a:pt x="5524914" y="9523964"/>
                  <a:pt x="5526246" y="9530567"/>
                  <a:pt x="5532181" y="9533475"/>
                </a:cubicBezTo>
                <a:cubicBezTo>
                  <a:pt x="5535028" y="9534899"/>
                  <a:pt x="5538814" y="9534868"/>
                  <a:pt x="5541963" y="9533596"/>
                </a:cubicBezTo>
                <a:cubicBezTo>
                  <a:pt x="5543204" y="9534324"/>
                  <a:pt x="5544537" y="9534808"/>
                  <a:pt x="5546021" y="9535262"/>
                </a:cubicBezTo>
                <a:cubicBezTo>
                  <a:pt x="5546505" y="9535475"/>
                  <a:pt x="5546990" y="9535686"/>
                  <a:pt x="5547474" y="9535929"/>
                </a:cubicBezTo>
                <a:cubicBezTo>
                  <a:pt x="5549231" y="9537110"/>
                  <a:pt x="5551169" y="9538080"/>
                  <a:pt x="5552956" y="9539231"/>
                </a:cubicBezTo>
                <a:cubicBezTo>
                  <a:pt x="5559527" y="9543562"/>
                  <a:pt x="5566523" y="9538473"/>
                  <a:pt x="5568612" y="9532052"/>
                </a:cubicBezTo>
                <a:cubicBezTo>
                  <a:pt x="5569793" y="9529295"/>
                  <a:pt x="5569823" y="9526145"/>
                  <a:pt x="5568097" y="9523116"/>
                </a:cubicBezTo>
                <a:cubicBezTo>
                  <a:pt x="5568006" y="9522844"/>
                  <a:pt x="5567916" y="9522541"/>
                  <a:pt x="5567825" y="9522268"/>
                </a:cubicBezTo>
                <a:cubicBezTo>
                  <a:pt x="5577031" y="9524752"/>
                  <a:pt x="5587902" y="9514696"/>
                  <a:pt x="5580635" y="9505336"/>
                </a:cubicBezTo>
                <a:cubicBezTo>
                  <a:pt x="5575820" y="9499126"/>
                  <a:pt x="5571398" y="9491221"/>
                  <a:pt x="5564039" y="9487737"/>
                </a:cubicBezTo>
                <a:cubicBezTo>
                  <a:pt x="5563070" y="9487283"/>
                  <a:pt x="5562071" y="9486950"/>
                  <a:pt x="5561102" y="9486647"/>
                </a:cubicBezTo>
                <a:lnTo>
                  <a:pt x="5558346" y="9484769"/>
                </a:lnTo>
                <a:cubicBezTo>
                  <a:pt x="5553289" y="9481377"/>
                  <a:pt x="5545748" y="9483739"/>
                  <a:pt x="5542720" y="9488797"/>
                </a:cubicBezTo>
                <a:close/>
                <a:moveTo>
                  <a:pt x="5521249" y="9468383"/>
                </a:moveTo>
                <a:cubicBezTo>
                  <a:pt x="5524005" y="9473017"/>
                  <a:pt x="5529032" y="9474440"/>
                  <a:pt x="5533847" y="9473320"/>
                </a:cubicBezTo>
                <a:cubicBezTo>
                  <a:pt x="5536633" y="9476318"/>
                  <a:pt x="5540631" y="9477894"/>
                  <a:pt x="5545082" y="9476651"/>
                </a:cubicBezTo>
                <a:cubicBezTo>
                  <a:pt x="5550594" y="9475107"/>
                  <a:pt x="5555197" y="9468352"/>
                  <a:pt x="5552956" y="9462566"/>
                </a:cubicBezTo>
                <a:cubicBezTo>
                  <a:pt x="5550775" y="9456932"/>
                  <a:pt x="5547293" y="9451905"/>
                  <a:pt x="5541145" y="9450239"/>
                </a:cubicBezTo>
                <a:cubicBezTo>
                  <a:pt x="5535512" y="9448724"/>
                  <a:pt x="5530304" y="9450239"/>
                  <a:pt x="5525277" y="9452752"/>
                </a:cubicBezTo>
                <a:cubicBezTo>
                  <a:pt x="5519705" y="9455478"/>
                  <a:pt x="5518251" y="9463385"/>
                  <a:pt x="5521249" y="9468383"/>
                </a:cubicBezTo>
                <a:close/>
                <a:moveTo>
                  <a:pt x="5516313" y="9583242"/>
                </a:moveTo>
                <a:cubicBezTo>
                  <a:pt x="5517010" y="9589057"/>
                  <a:pt x="5522915" y="9594358"/>
                  <a:pt x="5529002" y="9593208"/>
                </a:cubicBezTo>
                <a:lnTo>
                  <a:pt x="5533998" y="9592268"/>
                </a:lnTo>
                <a:cubicBezTo>
                  <a:pt x="5540055" y="9591118"/>
                  <a:pt x="5544719" y="9585968"/>
                  <a:pt x="5543962" y="9579577"/>
                </a:cubicBezTo>
                <a:cubicBezTo>
                  <a:pt x="5543265" y="9573761"/>
                  <a:pt x="5537360" y="9568491"/>
                  <a:pt x="5531273" y="9569611"/>
                </a:cubicBezTo>
                <a:lnTo>
                  <a:pt x="5526276" y="9570550"/>
                </a:lnTo>
                <a:cubicBezTo>
                  <a:pt x="5520189" y="9571671"/>
                  <a:pt x="5515525" y="9576820"/>
                  <a:pt x="5516313" y="9583242"/>
                </a:cubicBezTo>
                <a:close/>
                <a:moveTo>
                  <a:pt x="5507621" y="9647124"/>
                </a:moveTo>
                <a:lnTo>
                  <a:pt x="5508560" y="9652121"/>
                </a:lnTo>
                <a:cubicBezTo>
                  <a:pt x="5509650" y="9657967"/>
                  <a:pt x="5515374" y="9662905"/>
                  <a:pt x="5521552" y="9661662"/>
                </a:cubicBezTo>
                <a:cubicBezTo>
                  <a:pt x="5525307" y="9660905"/>
                  <a:pt x="5528456" y="9658270"/>
                  <a:pt x="5530062" y="9654908"/>
                </a:cubicBezTo>
                <a:cubicBezTo>
                  <a:pt x="5531152" y="9655513"/>
                  <a:pt x="5532151" y="9656241"/>
                  <a:pt x="5533393" y="9656392"/>
                </a:cubicBezTo>
                <a:cubicBezTo>
                  <a:pt x="5535846" y="9659451"/>
                  <a:pt x="5539631" y="9661360"/>
                  <a:pt x="5543750" y="9660602"/>
                </a:cubicBezTo>
                <a:lnTo>
                  <a:pt x="5546414" y="9660087"/>
                </a:lnTo>
                <a:cubicBezTo>
                  <a:pt x="5546445" y="9660572"/>
                  <a:pt x="5546293" y="9660996"/>
                  <a:pt x="5546414" y="9661511"/>
                </a:cubicBezTo>
                <a:cubicBezTo>
                  <a:pt x="5549110" y="9675929"/>
                  <a:pt x="5571277" y="9670447"/>
                  <a:pt x="5568582" y="9656028"/>
                </a:cubicBezTo>
                <a:cubicBezTo>
                  <a:pt x="5567461" y="9650061"/>
                  <a:pt x="5563010" y="9647638"/>
                  <a:pt x="5558346" y="9647729"/>
                </a:cubicBezTo>
                <a:cubicBezTo>
                  <a:pt x="5558316" y="9647366"/>
                  <a:pt x="5558467" y="9647063"/>
                  <a:pt x="5558376" y="9646699"/>
                </a:cubicBezTo>
                <a:cubicBezTo>
                  <a:pt x="5558013" y="9644761"/>
                  <a:pt x="5557104" y="9642944"/>
                  <a:pt x="5555923" y="9641429"/>
                </a:cubicBezTo>
                <a:cubicBezTo>
                  <a:pt x="5558982" y="9639248"/>
                  <a:pt x="5560981" y="9635886"/>
                  <a:pt x="5560648" y="9631585"/>
                </a:cubicBezTo>
                <a:cubicBezTo>
                  <a:pt x="5560223" y="9625951"/>
                  <a:pt x="5554500" y="9619923"/>
                  <a:pt x="5548383" y="9621074"/>
                </a:cubicBezTo>
                <a:lnTo>
                  <a:pt x="5543386" y="9622013"/>
                </a:lnTo>
                <a:cubicBezTo>
                  <a:pt x="5537329" y="9623164"/>
                  <a:pt x="5532393" y="9627647"/>
                  <a:pt x="5532878" y="9634250"/>
                </a:cubicBezTo>
                <a:cubicBezTo>
                  <a:pt x="5532878" y="9634492"/>
                  <a:pt x="5532969" y="9634705"/>
                  <a:pt x="5532999" y="9634947"/>
                </a:cubicBezTo>
                <a:cubicBezTo>
                  <a:pt x="5530970" y="9635704"/>
                  <a:pt x="5529214" y="9637067"/>
                  <a:pt x="5527760" y="9638733"/>
                </a:cubicBezTo>
                <a:cubicBezTo>
                  <a:pt x="5525307" y="9635431"/>
                  <a:pt x="5521370" y="9633251"/>
                  <a:pt x="5517070" y="9634098"/>
                </a:cubicBezTo>
                <a:cubicBezTo>
                  <a:pt x="5511256" y="9635310"/>
                  <a:pt x="5506441" y="9640854"/>
                  <a:pt x="5507621" y="9647124"/>
                </a:cubicBezTo>
                <a:close/>
                <a:moveTo>
                  <a:pt x="5486060" y="9532021"/>
                </a:moveTo>
                <a:cubicBezTo>
                  <a:pt x="5488755" y="9546379"/>
                  <a:pt x="5511437" y="9543986"/>
                  <a:pt x="5508742" y="9529538"/>
                </a:cubicBezTo>
                <a:cubicBezTo>
                  <a:pt x="5506077" y="9515180"/>
                  <a:pt x="5483365" y="9517573"/>
                  <a:pt x="5486060" y="9532021"/>
                </a:cubicBezTo>
                <a:close/>
                <a:moveTo>
                  <a:pt x="5483910" y="9410468"/>
                </a:moveTo>
                <a:cubicBezTo>
                  <a:pt x="5486605" y="9424886"/>
                  <a:pt x="5508591" y="9418768"/>
                  <a:pt x="5505896" y="9404410"/>
                </a:cubicBezTo>
                <a:cubicBezTo>
                  <a:pt x="5503200" y="9389992"/>
                  <a:pt x="5481215" y="9396080"/>
                  <a:pt x="5483910" y="9410468"/>
                </a:cubicBezTo>
                <a:close/>
                <a:moveTo>
                  <a:pt x="5449417" y="9446634"/>
                </a:moveTo>
                <a:cubicBezTo>
                  <a:pt x="5450659" y="9452571"/>
                  <a:pt x="5456231" y="9457236"/>
                  <a:pt x="5462500" y="9456085"/>
                </a:cubicBezTo>
                <a:lnTo>
                  <a:pt x="5477460" y="9453267"/>
                </a:lnTo>
                <a:cubicBezTo>
                  <a:pt x="5483304" y="9452177"/>
                  <a:pt x="5488180" y="9446332"/>
                  <a:pt x="5486908" y="9440183"/>
                </a:cubicBezTo>
                <a:cubicBezTo>
                  <a:pt x="5485666" y="9434245"/>
                  <a:pt x="5480094" y="9429551"/>
                  <a:pt x="5473825" y="9430732"/>
                </a:cubicBezTo>
                <a:lnTo>
                  <a:pt x="5458865" y="9433548"/>
                </a:lnTo>
                <a:cubicBezTo>
                  <a:pt x="5452991" y="9434639"/>
                  <a:pt x="5448146" y="9440485"/>
                  <a:pt x="5449417" y="9446634"/>
                </a:cubicBezTo>
                <a:close/>
                <a:moveTo>
                  <a:pt x="5425524" y="9483830"/>
                </a:moveTo>
                <a:cubicBezTo>
                  <a:pt x="5427613" y="9490313"/>
                  <a:pt x="5433791" y="9492311"/>
                  <a:pt x="5439878" y="9491191"/>
                </a:cubicBezTo>
                <a:lnTo>
                  <a:pt x="5444875" y="9490252"/>
                </a:lnTo>
                <a:cubicBezTo>
                  <a:pt x="5450931" y="9489101"/>
                  <a:pt x="5453960" y="9481225"/>
                  <a:pt x="5452234" y="9475894"/>
                </a:cubicBezTo>
                <a:cubicBezTo>
                  <a:pt x="5450144" y="9469412"/>
                  <a:pt x="5443966" y="9467382"/>
                  <a:pt x="5437879" y="9468533"/>
                </a:cubicBezTo>
                <a:lnTo>
                  <a:pt x="5432883" y="9469473"/>
                </a:lnTo>
                <a:cubicBezTo>
                  <a:pt x="5426826" y="9470594"/>
                  <a:pt x="5423798" y="9478499"/>
                  <a:pt x="5425524" y="9483830"/>
                </a:cubicBezTo>
                <a:close/>
                <a:moveTo>
                  <a:pt x="5394211" y="9520996"/>
                </a:moveTo>
                <a:cubicBezTo>
                  <a:pt x="5388154" y="9522147"/>
                  <a:pt x="5384036" y="9528387"/>
                  <a:pt x="5385217" y="9534384"/>
                </a:cubicBezTo>
                <a:cubicBezTo>
                  <a:pt x="5386428" y="9540502"/>
                  <a:pt x="5392546" y="9544501"/>
                  <a:pt x="5398602" y="9543380"/>
                </a:cubicBezTo>
                <a:lnTo>
                  <a:pt x="5403599" y="9542441"/>
                </a:lnTo>
                <a:cubicBezTo>
                  <a:pt x="5409655" y="9541290"/>
                  <a:pt x="5413774" y="9535050"/>
                  <a:pt x="5412593" y="9529053"/>
                </a:cubicBezTo>
                <a:cubicBezTo>
                  <a:pt x="5411382" y="9522935"/>
                  <a:pt x="5405264" y="9518936"/>
                  <a:pt x="5399208" y="9520057"/>
                </a:cubicBezTo>
                <a:lnTo>
                  <a:pt x="5394211" y="9520996"/>
                </a:lnTo>
                <a:close/>
                <a:moveTo>
                  <a:pt x="5372104" y="9491615"/>
                </a:moveTo>
                <a:cubicBezTo>
                  <a:pt x="5374800" y="9506063"/>
                  <a:pt x="5396603" y="9499187"/>
                  <a:pt x="5393908" y="9484921"/>
                </a:cubicBezTo>
                <a:cubicBezTo>
                  <a:pt x="5391213" y="9470473"/>
                  <a:pt x="5369439" y="9477348"/>
                  <a:pt x="5372104" y="9491615"/>
                </a:cubicBezTo>
                <a:close/>
                <a:moveTo>
                  <a:pt x="5368198" y="9443151"/>
                </a:moveTo>
                <a:cubicBezTo>
                  <a:pt x="5370863" y="9457387"/>
                  <a:pt x="5393666" y="9456266"/>
                  <a:pt x="5390971" y="9441848"/>
                </a:cubicBezTo>
                <a:cubicBezTo>
                  <a:pt x="5388306" y="9427582"/>
                  <a:pt x="5365503" y="9428733"/>
                  <a:pt x="5368198" y="9443151"/>
                </a:cubicBezTo>
                <a:close/>
                <a:moveTo>
                  <a:pt x="5349150" y="9483163"/>
                </a:moveTo>
                <a:lnTo>
                  <a:pt x="5355055" y="9487222"/>
                </a:lnTo>
                <a:cubicBezTo>
                  <a:pt x="5359991" y="9490585"/>
                  <a:pt x="5368077" y="9487404"/>
                  <a:pt x="5370408" y="9482285"/>
                </a:cubicBezTo>
                <a:cubicBezTo>
                  <a:pt x="5373255" y="9476076"/>
                  <a:pt x="5370772" y="9470533"/>
                  <a:pt x="5365472" y="9466929"/>
                </a:cubicBezTo>
                <a:cubicBezTo>
                  <a:pt x="5363504" y="9465596"/>
                  <a:pt x="5361536" y="9464232"/>
                  <a:pt x="5359567" y="9462870"/>
                </a:cubicBezTo>
                <a:cubicBezTo>
                  <a:pt x="5354631" y="9459508"/>
                  <a:pt x="5346545" y="9462688"/>
                  <a:pt x="5344213" y="9467807"/>
                </a:cubicBezTo>
                <a:cubicBezTo>
                  <a:pt x="5341367" y="9474017"/>
                  <a:pt x="5343850" y="9479529"/>
                  <a:pt x="5349150" y="9483163"/>
                </a:cubicBezTo>
                <a:close/>
                <a:moveTo>
                  <a:pt x="5328254" y="9505185"/>
                </a:moveTo>
                <a:cubicBezTo>
                  <a:pt x="5330949" y="9519602"/>
                  <a:pt x="5352632" y="9512394"/>
                  <a:pt x="5349967" y="9498158"/>
                </a:cubicBezTo>
                <a:cubicBezTo>
                  <a:pt x="5347242" y="9483739"/>
                  <a:pt x="5325589" y="9490918"/>
                  <a:pt x="5328254" y="9505185"/>
                </a:cubicBezTo>
                <a:close/>
                <a:moveTo>
                  <a:pt x="5312204" y="9419919"/>
                </a:moveTo>
                <a:lnTo>
                  <a:pt x="5313143" y="9424917"/>
                </a:lnTo>
                <a:cubicBezTo>
                  <a:pt x="5314294" y="9430974"/>
                  <a:pt x="5321501" y="9434488"/>
                  <a:pt x="5327134" y="9432974"/>
                </a:cubicBezTo>
                <a:cubicBezTo>
                  <a:pt x="5333463" y="9431277"/>
                  <a:pt x="5336340" y="9425067"/>
                  <a:pt x="5335189" y="9419010"/>
                </a:cubicBezTo>
                <a:lnTo>
                  <a:pt x="5334250" y="9414012"/>
                </a:lnTo>
                <a:cubicBezTo>
                  <a:pt x="5333130" y="9407953"/>
                  <a:pt x="5325892" y="9404440"/>
                  <a:pt x="5320290" y="9405955"/>
                </a:cubicBezTo>
                <a:cubicBezTo>
                  <a:pt x="5313930" y="9407621"/>
                  <a:pt x="5311053" y="9413830"/>
                  <a:pt x="5312204" y="9419919"/>
                </a:cubicBezTo>
                <a:close/>
                <a:moveTo>
                  <a:pt x="5305966" y="9689226"/>
                </a:moveTo>
                <a:cubicBezTo>
                  <a:pt x="5308661" y="9703705"/>
                  <a:pt x="5330738" y="9697859"/>
                  <a:pt x="5328042" y="9683501"/>
                </a:cubicBezTo>
                <a:cubicBezTo>
                  <a:pt x="5325317" y="9669053"/>
                  <a:pt x="5303271" y="9674869"/>
                  <a:pt x="5305966" y="9689226"/>
                </a:cubicBezTo>
                <a:close/>
                <a:moveTo>
                  <a:pt x="5292217" y="9767010"/>
                </a:moveTo>
                <a:cubicBezTo>
                  <a:pt x="5298365" y="9780278"/>
                  <a:pt x="5319593" y="9771949"/>
                  <a:pt x="5313415" y="9758590"/>
                </a:cubicBezTo>
                <a:cubicBezTo>
                  <a:pt x="5307298" y="9745323"/>
                  <a:pt x="5286040" y="9753653"/>
                  <a:pt x="5292217" y="9767010"/>
                </a:cubicBezTo>
                <a:close/>
                <a:moveTo>
                  <a:pt x="5268990" y="9464354"/>
                </a:moveTo>
                <a:lnTo>
                  <a:pt x="5269928" y="9469351"/>
                </a:lnTo>
                <a:cubicBezTo>
                  <a:pt x="5271080" y="9475410"/>
                  <a:pt x="5278559" y="9478741"/>
                  <a:pt x="5284071" y="9477106"/>
                </a:cubicBezTo>
                <a:cubicBezTo>
                  <a:pt x="5290461" y="9475228"/>
                  <a:pt x="5292974" y="9469049"/>
                  <a:pt x="5291823" y="9462960"/>
                </a:cubicBezTo>
                <a:lnTo>
                  <a:pt x="5290885" y="9457962"/>
                </a:lnTo>
                <a:cubicBezTo>
                  <a:pt x="5289734" y="9451905"/>
                  <a:pt x="5282254" y="9448572"/>
                  <a:pt x="5276742" y="9450209"/>
                </a:cubicBezTo>
                <a:cubicBezTo>
                  <a:pt x="5270353" y="9452086"/>
                  <a:pt x="5267839" y="9458296"/>
                  <a:pt x="5268990" y="9464354"/>
                </a:cubicBezTo>
                <a:close/>
                <a:moveTo>
                  <a:pt x="5248488" y="9519967"/>
                </a:moveTo>
                <a:cubicBezTo>
                  <a:pt x="5251184" y="9534384"/>
                  <a:pt x="5272987" y="9527569"/>
                  <a:pt x="5270292" y="9513303"/>
                </a:cubicBezTo>
                <a:cubicBezTo>
                  <a:pt x="5267597" y="9498854"/>
                  <a:pt x="5245793" y="9505669"/>
                  <a:pt x="5248488" y="9519967"/>
                </a:cubicBezTo>
                <a:close/>
                <a:moveTo>
                  <a:pt x="5226351" y="9649214"/>
                </a:moveTo>
                <a:cubicBezTo>
                  <a:pt x="5229713" y="9652121"/>
                  <a:pt x="5234225" y="9653212"/>
                  <a:pt x="5238343" y="9654514"/>
                </a:cubicBezTo>
                <a:cubicBezTo>
                  <a:pt x="5244036" y="9656331"/>
                  <a:pt x="5251062" y="9653242"/>
                  <a:pt x="5252758" y="9647274"/>
                </a:cubicBezTo>
                <a:cubicBezTo>
                  <a:pt x="5254424" y="9641398"/>
                  <a:pt x="5251607" y="9634765"/>
                  <a:pt x="5245520" y="9632826"/>
                </a:cubicBezTo>
                <a:cubicBezTo>
                  <a:pt x="5245309" y="9632766"/>
                  <a:pt x="5245066" y="9632705"/>
                  <a:pt x="5244854" y="9632615"/>
                </a:cubicBezTo>
                <a:cubicBezTo>
                  <a:pt x="5242946" y="9629949"/>
                  <a:pt x="5240069" y="9628041"/>
                  <a:pt x="5236617" y="9628222"/>
                </a:cubicBezTo>
                <a:cubicBezTo>
                  <a:pt x="5232135" y="9628435"/>
                  <a:pt x="5227986" y="9629040"/>
                  <a:pt x="5224897" y="9632705"/>
                </a:cubicBezTo>
                <a:cubicBezTo>
                  <a:pt x="5220688" y="9637763"/>
                  <a:pt x="5221445" y="9645003"/>
                  <a:pt x="5226351" y="9649214"/>
                </a:cubicBezTo>
                <a:close/>
                <a:moveTo>
                  <a:pt x="5222111" y="9784428"/>
                </a:moveTo>
                <a:lnTo>
                  <a:pt x="5224231" y="9789032"/>
                </a:lnTo>
                <a:cubicBezTo>
                  <a:pt x="5226745" y="9794453"/>
                  <a:pt x="5234891" y="9796362"/>
                  <a:pt x="5239797" y="9793272"/>
                </a:cubicBezTo>
                <a:cubicBezTo>
                  <a:pt x="5245399" y="9789728"/>
                  <a:pt x="5246732" y="9783549"/>
                  <a:pt x="5244036" y="9777703"/>
                </a:cubicBezTo>
                <a:lnTo>
                  <a:pt x="5241917" y="9773099"/>
                </a:lnTo>
                <a:cubicBezTo>
                  <a:pt x="5239403" y="9767646"/>
                  <a:pt x="5231257" y="9765739"/>
                  <a:pt x="5226351" y="9768858"/>
                </a:cubicBezTo>
                <a:cubicBezTo>
                  <a:pt x="5220749" y="9772402"/>
                  <a:pt x="5219416" y="9778612"/>
                  <a:pt x="5222111" y="9784428"/>
                </a:cubicBezTo>
                <a:close/>
                <a:moveTo>
                  <a:pt x="5219356" y="9853004"/>
                </a:moveTo>
                <a:cubicBezTo>
                  <a:pt x="5216842" y="9858062"/>
                  <a:pt x="5218689" y="9866150"/>
                  <a:pt x="5224474" y="9868301"/>
                </a:cubicBezTo>
                <a:lnTo>
                  <a:pt x="5231197" y="9870785"/>
                </a:lnTo>
                <a:cubicBezTo>
                  <a:pt x="5232044" y="9871087"/>
                  <a:pt x="5232922" y="9871178"/>
                  <a:pt x="5233801" y="9871329"/>
                </a:cubicBezTo>
                <a:cubicBezTo>
                  <a:pt x="5232922" y="9871542"/>
                  <a:pt x="5232044" y="9871663"/>
                  <a:pt x="5231166" y="9872057"/>
                </a:cubicBezTo>
                <a:lnTo>
                  <a:pt x="5226563" y="9874177"/>
                </a:lnTo>
                <a:cubicBezTo>
                  <a:pt x="5221142" y="9876690"/>
                  <a:pt x="5219022" y="9884687"/>
                  <a:pt x="5222081" y="9889685"/>
                </a:cubicBezTo>
                <a:cubicBezTo>
                  <a:pt x="5222747" y="9890806"/>
                  <a:pt x="5223898" y="9890988"/>
                  <a:pt x="5224776" y="9891775"/>
                </a:cubicBezTo>
                <a:cubicBezTo>
                  <a:pt x="5219780" y="9892986"/>
                  <a:pt x="5215722" y="9896833"/>
                  <a:pt x="5216509" y="9903497"/>
                </a:cubicBezTo>
                <a:cubicBezTo>
                  <a:pt x="5218357" y="9918703"/>
                  <a:pt x="5242250" y="9917219"/>
                  <a:pt x="5240372" y="9901892"/>
                </a:cubicBezTo>
                <a:cubicBezTo>
                  <a:pt x="5239948" y="9898499"/>
                  <a:pt x="5238343" y="9896046"/>
                  <a:pt x="5236254" y="9894290"/>
                </a:cubicBezTo>
                <a:cubicBezTo>
                  <a:pt x="5236708" y="9894138"/>
                  <a:pt x="5237132" y="9894350"/>
                  <a:pt x="5237556" y="9894168"/>
                </a:cubicBezTo>
                <a:lnTo>
                  <a:pt x="5242159" y="9892048"/>
                </a:lnTo>
                <a:cubicBezTo>
                  <a:pt x="5247580" y="9889534"/>
                  <a:pt x="5249699" y="9881567"/>
                  <a:pt x="5246641" y="9876539"/>
                </a:cubicBezTo>
                <a:cubicBezTo>
                  <a:pt x="5244945" y="9873783"/>
                  <a:pt x="5242553" y="9872026"/>
                  <a:pt x="5239888" y="9871238"/>
                </a:cubicBezTo>
                <a:cubicBezTo>
                  <a:pt x="5242613" y="9870451"/>
                  <a:pt x="5245005" y="9868634"/>
                  <a:pt x="5246490" y="9865635"/>
                </a:cubicBezTo>
                <a:cubicBezTo>
                  <a:pt x="5247186" y="9864242"/>
                  <a:pt x="5247519" y="9862636"/>
                  <a:pt x="5247549" y="9860970"/>
                </a:cubicBezTo>
                <a:cubicBezTo>
                  <a:pt x="5249155" y="9861061"/>
                  <a:pt x="5250820" y="9860819"/>
                  <a:pt x="5252395" y="9860091"/>
                </a:cubicBezTo>
                <a:lnTo>
                  <a:pt x="5256998" y="9857972"/>
                </a:lnTo>
                <a:cubicBezTo>
                  <a:pt x="5262418" y="9855458"/>
                  <a:pt x="5265780" y="9848703"/>
                  <a:pt x="5263055" y="9843008"/>
                </a:cubicBezTo>
                <a:cubicBezTo>
                  <a:pt x="5260480" y="9837587"/>
                  <a:pt x="5253909" y="9834254"/>
                  <a:pt x="5248094" y="9836951"/>
                </a:cubicBezTo>
                <a:lnTo>
                  <a:pt x="5243491" y="9839070"/>
                </a:lnTo>
                <a:cubicBezTo>
                  <a:pt x="5239767" y="9840797"/>
                  <a:pt x="5237041" y="9844583"/>
                  <a:pt x="5236587" y="9848612"/>
                </a:cubicBezTo>
                <a:lnTo>
                  <a:pt x="5234588" y="9847885"/>
                </a:lnTo>
                <a:cubicBezTo>
                  <a:pt x="5228865" y="9845734"/>
                  <a:pt x="5222293" y="9847067"/>
                  <a:pt x="5219356" y="9853004"/>
                </a:cubicBezTo>
                <a:close/>
                <a:moveTo>
                  <a:pt x="5217872" y="9817716"/>
                </a:moveTo>
                <a:lnTo>
                  <a:pt x="5215752" y="9813112"/>
                </a:lnTo>
                <a:cubicBezTo>
                  <a:pt x="5213178" y="9807508"/>
                  <a:pt x="5205213" y="9806025"/>
                  <a:pt x="5200186" y="9808872"/>
                </a:cubicBezTo>
                <a:cubicBezTo>
                  <a:pt x="5199732" y="9809114"/>
                  <a:pt x="5199460" y="9809508"/>
                  <a:pt x="5199126" y="9809811"/>
                </a:cubicBezTo>
                <a:cubicBezTo>
                  <a:pt x="5196825" y="9805843"/>
                  <a:pt x="5192434" y="9803238"/>
                  <a:pt x="5187589" y="9803722"/>
                </a:cubicBezTo>
                <a:cubicBezTo>
                  <a:pt x="5181259" y="9804358"/>
                  <a:pt x="5176111" y="9810386"/>
                  <a:pt x="5176899" y="9816838"/>
                </a:cubicBezTo>
                <a:cubicBezTo>
                  <a:pt x="5178080" y="9826470"/>
                  <a:pt x="5183470" y="9835193"/>
                  <a:pt x="5193039" y="9838405"/>
                </a:cubicBezTo>
                <a:cubicBezTo>
                  <a:pt x="5198127" y="9840101"/>
                  <a:pt x="5204093" y="9839041"/>
                  <a:pt x="5207364" y="9834648"/>
                </a:cubicBezTo>
                <a:cubicBezTo>
                  <a:pt x="5209574" y="9834769"/>
                  <a:pt x="5211785" y="9834346"/>
                  <a:pt x="5213632" y="9833285"/>
                </a:cubicBezTo>
                <a:cubicBezTo>
                  <a:pt x="5219356" y="9830014"/>
                  <a:pt x="5220446" y="9823320"/>
                  <a:pt x="5217872" y="9817716"/>
                </a:cubicBezTo>
                <a:close/>
                <a:moveTo>
                  <a:pt x="5151218" y="9633402"/>
                </a:moveTo>
                <a:lnTo>
                  <a:pt x="5157941" y="9635886"/>
                </a:lnTo>
                <a:cubicBezTo>
                  <a:pt x="5163726" y="9638006"/>
                  <a:pt x="5170327" y="9636401"/>
                  <a:pt x="5173143" y="9630464"/>
                </a:cubicBezTo>
                <a:cubicBezTo>
                  <a:pt x="5175597" y="9625284"/>
                  <a:pt x="5173537" y="9617378"/>
                  <a:pt x="5167723" y="9615259"/>
                </a:cubicBezTo>
                <a:lnTo>
                  <a:pt x="5161000" y="9612775"/>
                </a:lnTo>
                <a:cubicBezTo>
                  <a:pt x="5155216" y="9610654"/>
                  <a:pt x="5148614" y="9612260"/>
                  <a:pt x="5145798" y="9618196"/>
                </a:cubicBezTo>
                <a:cubicBezTo>
                  <a:pt x="5143345" y="9623376"/>
                  <a:pt x="5145404" y="9631282"/>
                  <a:pt x="5151218" y="9633402"/>
                </a:cubicBezTo>
                <a:close/>
                <a:moveTo>
                  <a:pt x="5170660" y="9687985"/>
                </a:moveTo>
                <a:lnTo>
                  <a:pt x="5168541" y="9683380"/>
                </a:lnTo>
                <a:cubicBezTo>
                  <a:pt x="5166027" y="9677928"/>
                  <a:pt x="5157941" y="9675960"/>
                  <a:pt x="5153005" y="9679049"/>
                </a:cubicBezTo>
                <a:cubicBezTo>
                  <a:pt x="5147403" y="9682562"/>
                  <a:pt x="5146010" y="9688772"/>
                  <a:pt x="5148675" y="9694588"/>
                </a:cubicBezTo>
                <a:lnTo>
                  <a:pt x="5150795" y="9699192"/>
                </a:lnTo>
                <a:cubicBezTo>
                  <a:pt x="5153308" y="9704613"/>
                  <a:pt x="5161424" y="9706613"/>
                  <a:pt x="5166330" y="9703523"/>
                </a:cubicBezTo>
                <a:cubicBezTo>
                  <a:pt x="5171932" y="9700010"/>
                  <a:pt x="5173355" y="9693800"/>
                  <a:pt x="5170660" y="9687985"/>
                </a:cubicBezTo>
                <a:close/>
                <a:moveTo>
                  <a:pt x="5113304" y="9593995"/>
                </a:moveTo>
                <a:lnTo>
                  <a:pt x="5115424" y="9598599"/>
                </a:lnTo>
                <a:cubicBezTo>
                  <a:pt x="5117937" y="9604021"/>
                  <a:pt x="5124660" y="9607413"/>
                  <a:pt x="5130353" y="9604687"/>
                </a:cubicBezTo>
                <a:cubicBezTo>
                  <a:pt x="5135774" y="9602112"/>
                  <a:pt x="5139105" y="9595540"/>
                  <a:pt x="5136440" y="9589724"/>
                </a:cubicBezTo>
                <a:lnTo>
                  <a:pt x="5134320" y="9585120"/>
                </a:lnTo>
                <a:cubicBezTo>
                  <a:pt x="5131807" y="9579698"/>
                  <a:pt x="5125084" y="9576305"/>
                  <a:pt x="5119391" y="9579031"/>
                </a:cubicBezTo>
                <a:cubicBezTo>
                  <a:pt x="5113970" y="9581636"/>
                  <a:pt x="5110639" y="9588209"/>
                  <a:pt x="5113304" y="9593995"/>
                </a:cubicBezTo>
                <a:close/>
                <a:moveTo>
                  <a:pt x="5104310" y="9720183"/>
                </a:moveTo>
                <a:cubicBezTo>
                  <a:pt x="5098707" y="9722757"/>
                  <a:pt x="5097829" y="9731238"/>
                  <a:pt x="5100797" y="9735933"/>
                </a:cubicBezTo>
                <a:cubicBezTo>
                  <a:pt x="5104461" y="9741688"/>
                  <a:pt x="5110942" y="9742052"/>
                  <a:pt x="5116544" y="9739447"/>
                </a:cubicBezTo>
                <a:lnTo>
                  <a:pt x="5121147" y="9737327"/>
                </a:lnTo>
                <a:cubicBezTo>
                  <a:pt x="5121844" y="9736993"/>
                  <a:pt x="5122480" y="9736599"/>
                  <a:pt x="5123025" y="9736085"/>
                </a:cubicBezTo>
                <a:cubicBezTo>
                  <a:pt x="5121147" y="9739175"/>
                  <a:pt x="5120602" y="9743021"/>
                  <a:pt x="5122268" y="9746414"/>
                </a:cubicBezTo>
                <a:cubicBezTo>
                  <a:pt x="5124842" y="9751684"/>
                  <a:pt x="5131020" y="9754683"/>
                  <a:pt x="5136652" y="9752532"/>
                </a:cubicBezTo>
                <a:cubicBezTo>
                  <a:pt x="5137137" y="9753441"/>
                  <a:pt x="5137803" y="9754259"/>
                  <a:pt x="5138560" y="9755016"/>
                </a:cubicBezTo>
                <a:cubicBezTo>
                  <a:pt x="5136198" y="9755803"/>
                  <a:pt x="5134260" y="9757288"/>
                  <a:pt x="5132958" y="9759196"/>
                </a:cubicBezTo>
                <a:cubicBezTo>
                  <a:pt x="5124751" y="9756439"/>
                  <a:pt x="5113788" y="9764346"/>
                  <a:pt x="5118482" y="9774523"/>
                </a:cubicBezTo>
                <a:cubicBezTo>
                  <a:pt x="5123055" y="9784397"/>
                  <a:pt x="5135501" y="9781702"/>
                  <a:pt x="5139226" y="9774220"/>
                </a:cubicBezTo>
                <a:cubicBezTo>
                  <a:pt x="5144647" y="9776250"/>
                  <a:pt x="5151128" y="9774704"/>
                  <a:pt x="5153914" y="9770433"/>
                </a:cubicBezTo>
                <a:cubicBezTo>
                  <a:pt x="5159062" y="9774189"/>
                  <a:pt x="5165118" y="9777067"/>
                  <a:pt x="5170297" y="9775462"/>
                </a:cubicBezTo>
                <a:cubicBezTo>
                  <a:pt x="5177111" y="9773342"/>
                  <a:pt x="5184500" y="9767677"/>
                  <a:pt x="5187134" y="9760711"/>
                </a:cubicBezTo>
                <a:cubicBezTo>
                  <a:pt x="5187437" y="9762073"/>
                  <a:pt x="5187861" y="9763467"/>
                  <a:pt x="5188649" y="9764739"/>
                </a:cubicBezTo>
                <a:cubicBezTo>
                  <a:pt x="5191071" y="9768707"/>
                  <a:pt x="5195220" y="9771252"/>
                  <a:pt x="5198945" y="9773917"/>
                </a:cubicBezTo>
                <a:cubicBezTo>
                  <a:pt x="5204032" y="9777552"/>
                  <a:pt x="5212057" y="9776765"/>
                  <a:pt x="5215661" y="9771342"/>
                </a:cubicBezTo>
                <a:cubicBezTo>
                  <a:pt x="5219204" y="9766011"/>
                  <a:pt x="5218538" y="9758500"/>
                  <a:pt x="5213087" y="9754622"/>
                </a:cubicBezTo>
                <a:lnTo>
                  <a:pt x="5212482" y="9754199"/>
                </a:lnTo>
                <a:cubicBezTo>
                  <a:pt x="5211422" y="9750927"/>
                  <a:pt x="5209180" y="9748079"/>
                  <a:pt x="5205668" y="9747141"/>
                </a:cubicBezTo>
                <a:cubicBezTo>
                  <a:pt x="5204487" y="9746838"/>
                  <a:pt x="5203397" y="9746777"/>
                  <a:pt x="5202245" y="9746565"/>
                </a:cubicBezTo>
                <a:cubicBezTo>
                  <a:pt x="5202094" y="9745505"/>
                  <a:pt x="5202337" y="9744536"/>
                  <a:pt x="5201822" y="9743415"/>
                </a:cubicBezTo>
                <a:cubicBezTo>
                  <a:pt x="5198006" y="9735176"/>
                  <a:pt x="5188679" y="9735721"/>
                  <a:pt x="5183531" y="9740507"/>
                </a:cubicBezTo>
                <a:cubicBezTo>
                  <a:pt x="5183440" y="9740356"/>
                  <a:pt x="5183379" y="9740205"/>
                  <a:pt x="5183318" y="9740083"/>
                </a:cubicBezTo>
                <a:cubicBezTo>
                  <a:pt x="5185347" y="9736842"/>
                  <a:pt x="5185711" y="9732784"/>
                  <a:pt x="5183955" y="9728967"/>
                </a:cubicBezTo>
                <a:lnTo>
                  <a:pt x="5179715" y="9719758"/>
                </a:lnTo>
                <a:cubicBezTo>
                  <a:pt x="5177201" y="9714337"/>
                  <a:pt x="5169631" y="9711762"/>
                  <a:pt x="5164391" y="9714700"/>
                </a:cubicBezTo>
                <a:cubicBezTo>
                  <a:pt x="5162696" y="9715639"/>
                  <a:pt x="5161363" y="9716942"/>
                  <a:pt x="5160364" y="9718365"/>
                </a:cubicBezTo>
                <a:cubicBezTo>
                  <a:pt x="5158850" y="9717971"/>
                  <a:pt x="5157124" y="9718396"/>
                  <a:pt x="5155488" y="9718365"/>
                </a:cubicBezTo>
                <a:cubicBezTo>
                  <a:pt x="5155549" y="9716700"/>
                  <a:pt x="5155337" y="9715063"/>
                  <a:pt x="5154610" y="9713459"/>
                </a:cubicBezTo>
                <a:cubicBezTo>
                  <a:pt x="5152097" y="9707854"/>
                  <a:pt x="5145132" y="9705189"/>
                  <a:pt x="5139499" y="9707764"/>
                </a:cubicBezTo>
                <a:lnTo>
                  <a:pt x="5130293" y="9712005"/>
                </a:lnTo>
                <a:cubicBezTo>
                  <a:pt x="5126689" y="9713670"/>
                  <a:pt x="5124509" y="9717153"/>
                  <a:pt x="5123964" y="9720880"/>
                </a:cubicBezTo>
                <a:cubicBezTo>
                  <a:pt x="5120239" y="9715942"/>
                  <a:pt x="5114212" y="9715609"/>
                  <a:pt x="5108883" y="9718062"/>
                </a:cubicBezTo>
                <a:lnTo>
                  <a:pt x="5104310" y="9720183"/>
                </a:lnTo>
                <a:close/>
                <a:moveTo>
                  <a:pt x="5080870" y="9554012"/>
                </a:moveTo>
                <a:lnTo>
                  <a:pt x="5087593" y="9556496"/>
                </a:lnTo>
                <a:cubicBezTo>
                  <a:pt x="5093378" y="9558617"/>
                  <a:pt x="5099919" y="9557314"/>
                  <a:pt x="5102887" y="9551407"/>
                </a:cubicBezTo>
                <a:cubicBezTo>
                  <a:pt x="5105400" y="9546348"/>
                  <a:pt x="5103583" y="9538231"/>
                  <a:pt x="5097768" y="9536080"/>
                </a:cubicBezTo>
                <a:lnTo>
                  <a:pt x="5091046" y="9533596"/>
                </a:lnTo>
                <a:cubicBezTo>
                  <a:pt x="5085262" y="9531476"/>
                  <a:pt x="5078720" y="9532778"/>
                  <a:pt x="5075753" y="9538685"/>
                </a:cubicBezTo>
                <a:cubicBezTo>
                  <a:pt x="5073239" y="9543743"/>
                  <a:pt x="5075056" y="9551861"/>
                  <a:pt x="5080870" y="9554012"/>
                </a:cubicBezTo>
                <a:close/>
                <a:moveTo>
                  <a:pt x="4960404" y="9648699"/>
                </a:moveTo>
                <a:cubicBezTo>
                  <a:pt x="4962706" y="9654696"/>
                  <a:pt x="4969822" y="9657967"/>
                  <a:pt x="4975848" y="9655605"/>
                </a:cubicBezTo>
                <a:cubicBezTo>
                  <a:pt x="4976575" y="9655332"/>
                  <a:pt x="4977302" y="9655029"/>
                  <a:pt x="4978029" y="9654756"/>
                </a:cubicBezTo>
                <a:cubicBezTo>
                  <a:pt x="4976091" y="9657967"/>
                  <a:pt x="4975333" y="9662086"/>
                  <a:pt x="4976454" y="9665358"/>
                </a:cubicBezTo>
                <a:cubicBezTo>
                  <a:pt x="4978786" y="9672143"/>
                  <a:pt x="4985327" y="9674051"/>
                  <a:pt x="4991687" y="9672748"/>
                </a:cubicBezTo>
                <a:lnTo>
                  <a:pt x="4996895" y="9671688"/>
                </a:lnTo>
                <a:cubicBezTo>
                  <a:pt x="4997683" y="9671537"/>
                  <a:pt x="4998440" y="9671265"/>
                  <a:pt x="4999106" y="9670901"/>
                </a:cubicBezTo>
                <a:cubicBezTo>
                  <a:pt x="4996441" y="9673597"/>
                  <a:pt x="4994957" y="9677414"/>
                  <a:pt x="4995835" y="9681260"/>
                </a:cubicBezTo>
                <a:cubicBezTo>
                  <a:pt x="4997198" y="9687257"/>
                  <a:pt x="5002770" y="9691831"/>
                  <a:pt x="5009039" y="9690953"/>
                </a:cubicBezTo>
                <a:cubicBezTo>
                  <a:pt x="5009311" y="9692013"/>
                  <a:pt x="5009796" y="9693012"/>
                  <a:pt x="5010402" y="9693952"/>
                </a:cubicBezTo>
                <a:cubicBezTo>
                  <a:pt x="5004527" y="9694466"/>
                  <a:pt x="4999469" y="9698585"/>
                  <a:pt x="5000953" y="9706037"/>
                </a:cubicBezTo>
                <a:cubicBezTo>
                  <a:pt x="5003164" y="9716942"/>
                  <a:pt x="5016519" y="9719001"/>
                  <a:pt x="5022333" y="9713428"/>
                </a:cubicBezTo>
                <a:cubicBezTo>
                  <a:pt x="5026664" y="9718486"/>
                  <a:pt x="5032145" y="9722878"/>
                  <a:pt x="5037838" y="9722515"/>
                </a:cubicBezTo>
                <a:cubicBezTo>
                  <a:pt x="5045924" y="9721969"/>
                  <a:pt x="5055917" y="9717457"/>
                  <a:pt x="5059763" y="9710036"/>
                </a:cubicBezTo>
                <a:cubicBezTo>
                  <a:pt x="5067516" y="9714276"/>
                  <a:pt x="5080023" y="9708733"/>
                  <a:pt x="5077751" y="9697405"/>
                </a:cubicBezTo>
                <a:cubicBezTo>
                  <a:pt x="5075874" y="9688075"/>
                  <a:pt x="5066214" y="9686379"/>
                  <a:pt x="5059793" y="9690014"/>
                </a:cubicBezTo>
                <a:cubicBezTo>
                  <a:pt x="5059763" y="9689862"/>
                  <a:pt x="5059733" y="9689681"/>
                  <a:pt x="5059672" y="9689529"/>
                </a:cubicBezTo>
                <a:cubicBezTo>
                  <a:pt x="5062519" y="9686712"/>
                  <a:pt x="5063881" y="9682653"/>
                  <a:pt x="5063003" y="9678322"/>
                </a:cubicBezTo>
                <a:lnTo>
                  <a:pt x="5060883" y="9667902"/>
                </a:lnTo>
                <a:cubicBezTo>
                  <a:pt x="5059642" y="9661754"/>
                  <a:pt x="5052525" y="9657301"/>
                  <a:pt x="5046469" y="9659057"/>
                </a:cubicBezTo>
                <a:cubicBezTo>
                  <a:pt x="5044531" y="9659633"/>
                  <a:pt x="5042865" y="9660602"/>
                  <a:pt x="5041472" y="9661814"/>
                </a:cubicBezTo>
                <a:cubicBezTo>
                  <a:pt x="5038353" y="9660148"/>
                  <a:pt x="5034840" y="9659209"/>
                  <a:pt x="5030873" y="9659299"/>
                </a:cubicBezTo>
                <a:cubicBezTo>
                  <a:pt x="5024635" y="9659421"/>
                  <a:pt x="5019577" y="9662329"/>
                  <a:pt x="5015943" y="9666570"/>
                </a:cubicBezTo>
                <a:cubicBezTo>
                  <a:pt x="5014278" y="9666084"/>
                  <a:pt x="5012491" y="9665934"/>
                  <a:pt x="5010644" y="9666328"/>
                </a:cubicBezTo>
                <a:lnTo>
                  <a:pt x="5005435" y="9667387"/>
                </a:lnTo>
                <a:cubicBezTo>
                  <a:pt x="5004012" y="9667690"/>
                  <a:pt x="5002649" y="9668266"/>
                  <a:pt x="5001408" y="9669053"/>
                </a:cubicBezTo>
                <a:cubicBezTo>
                  <a:pt x="5004436" y="9665812"/>
                  <a:pt x="5005587" y="9660451"/>
                  <a:pt x="5004224" y="9656513"/>
                </a:cubicBezTo>
                <a:cubicBezTo>
                  <a:pt x="5001892" y="9649729"/>
                  <a:pt x="4995350" y="9647820"/>
                  <a:pt x="4988991" y="9649122"/>
                </a:cubicBezTo>
                <a:lnTo>
                  <a:pt x="4987356" y="9649456"/>
                </a:lnTo>
                <a:cubicBezTo>
                  <a:pt x="4990142" y="9646215"/>
                  <a:pt x="4991293" y="9641671"/>
                  <a:pt x="4989688" y="9637461"/>
                </a:cubicBezTo>
                <a:cubicBezTo>
                  <a:pt x="4987386" y="9631433"/>
                  <a:pt x="4980270" y="9628192"/>
                  <a:pt x="4974243" y="9630555"/>
                </a:cubicBezTo>
                <a:lnTo>
                  <a:pt x="4967248" y="9633311"/>
                </a:lnTo>
                <a:cubicBezTo>
                  <a:pt x="4961282" y="9635613"/>
                  <a:pt x="4958072" y="9642610"/>
                  <a:pt x="4960404" y="9648699"/>
                </a:cubicBezTo>
                <a:close/>
                <a:moveTo>
                  <a:pt x="4999651" y="9730329"/>
                </a:moveTo>
                <a:lnTo>
                  <a:pt x="4994382" y="9730965"/>
                </a:lnTo>
                <a:cubicBezTo>
                  <a:pt x="4988143" y="9731723"/>
                  <a:pt x="4983298" y="9738689"/>
                  <a:pt x="4984631" y="9744808"/>
                </a:cubicBezTo>
                <a:cubicBezTo>
                  <a:pt x="4986084" y="9751412"/>
                  <a:pt x="4991808" y="9755349"/>
                  <a:pt x="4998470" y="9754562"/>
                </a:cubicBezTo>
                <a:lnTo>
                  <a:pt x="5003739" y="9753926"/>
                </a:lnTo>
                <a:cubicBezTo>
                  <a:pt x="5009947" y="9753168"/>
                  <a:pt x="5014823" y="9746202"/>
                  <a:pt x="5013491" y="9740083"/>
                </a:cubicBezTo>
                <a:cubicBezTo>
                  <a:pt x="5012037" y="9733449"/>
                  <a:pt x="5006313" y="9729512"/>
                  <a:pt x="4999651" y="9730329"/>
                </a:cubicBezTo>
                <a:close/>
                <a:moveTo>
                  <a:pt x="4959011" y="9791606"/>
                </a:moveTo>
                <a:cubicBezTo>
                  <a:pt x="4961070" y="9797058"/>
                  <a:pt x="4968096" y="9800875"/>
                  <a:pt x="4973698" y="9798270"/>
                </a:cubicBezTo>
                <a:lnTo>
                  <a:pt x="4978301" y="9796150"/>
                </a:lnTo>
                <a:cubicBezTo>
                  <a:pt x="4983904" y="9793575"/>
                  <a:pt x="4987235" y="9787517"/>
                  <a:pt x="4984933" y="9781429"/>
                </a:cubicBezTo>
                <a:cubicBezTo>
                  <a:pt x="4982874" y="9775977"/>
                  <a:pt x="4975848" y="9772191"/>
                  <a:pt x="4970246" y="9774796"/>
                </a:cubicBezTo>
                <a:lnTo>
                  <a:pt x="4965643" y="9776916"/>
                </a:lnTo>
                <a:cubicBezTo>
                  <a:pt x="4960071" y="9779490"/>
                  <a:pt x="4956740" y="9785518"/>
                  <a:pt x="4959011" y="9791606"/>
                </a:cubicBezTo>
                <a:close/>
                <a:moveTo>
                  <a:pt x="4945323" y="9818110"/>
                </a:moveTo>
                <a:cubicBezTo>
                  <a:pt x="4946110" y="9824319"/>
                  <a:pt x="4951561" y="9829893"/>
                  <a:pt x="4958193" y="9829075"/>
                </a:cubicBezTo>
                <a:lnTo>
                  <a:pt x="4968762" y="9827803"/>
                </a:lnTo>
                <a:cubicBezTo>
                  <a:pt x="4971275" y="9827500"/>
                  <a:pt x="4973547" y="9826258"/>
                  <a:pt x="4975454" y="9824653"/>
                </a:cubicBezTo>
                <a:cubicBezTo>
                  <a:pt x="4975454" y="9826501"/>
                  <a:pt x="4975758" y="9828287"/>
                  <a:pt x="4976696" y="9829832"/>
                </a:cubicBezTo>
                <a:cubicBezTo>
                  <a:pt x="4980058" y="9835436"/>
                  <a:pt x="4986356" y="9837132"/>
                  <a:pt x="4992141" y="9834436"/>
                </a:cubicBezTo>
                <a:lnTo>
                  <a:pt x="4996744" y="9832316"/>
                </a:lnTo>
                <a:cubicBezTo>
                  <a:pt x="5002164" y="9829801"/>
                  <a:pt x="5004375" y="9821896"/>
                  <a:pt x="5001347" y="9816838"/>
                </a:cubicBezTo>
                <a:cubicBezTo>
                  <a:pt x="4997985" y="9811264"/>
                  <a:pt x="4991687" y="9809538"/>
                  <a:pt x="4985902" y="9812234"/>
                </a:cubicBezTo>
                <a:lnTo>
                  <a:pt x="4981299" y="9814354"/>
                </a:lnTo>
                <a:cubicBezTo>
                  <a:pt x="4980664" y="9814657"/>
                  <a:pt x="4980209" y="9815232"/>
                  <a:pt x="4979664" y="9815657"/>
                </a:cubicBezTo>
                <a:cubicBezTo>
                  <a:pt x="4979664" y="9815384"/>
                  <a:pt x="4979785" y="9815171"/>
                  <a:pt x="4979755" y="9814900"/>
                </a:cubicBezTo>
                <a:cubicBezTo>
                  <a:pt x="4978967" y="9808659"/>
                  <a:pt x="4973517" y="9803117"/>
                  <a:pt x="4966885" y="9803904"/>
                </a:cubicBezTo>
                <a:lnTo>
                  <a:pt x="4956346" y="9805176"/>
                </a:lnTo>
                <a:cubicBezTo>
                  <a:pt x="4950077" y="9805964"/>
                  <a:pt x="4944475" y="9811507"/>
                  <a:pt x="4945323" y="9818110"/>
                </a:cubicBezTo>
                <a:close/>
                <a:moveTo>
                  <a:pt x="4933997" y="9857336"/>
                </a:moveTo>
                <a:cubicBezTo>
                  <a:pt x="4935844" y="9872602"/>
                  <a:pt x="4959617" y="9869967"/>
                  <a:pt x="4957769" y="9854670"/>
                </a:cubicBezTo>
                <a:cubicBezTo>
                  <a:pt x="4955922" y="9839404"/>
                  <a:pt x="4932150" y="9842039"/>
                  <a:pt x="4933997" y="9857336"/>
                </a:cubicBezTo>
                <a:close/>
                <a:moveTo>
                  <a:pt x="4921854" y="9646184"/>
                </a:moveTo>
                <a:lnTo>
                  <a:pt x="4926729" y="9648305"/>
                </a:lnTo>
                <a:cubicBezTo>
                  <a:pt x="4932664" y="9650879"/>
                  <a:pt x="4939721" y="9649274"/>
                  <a:pt x="4942870" y="9643246"/>
                </a:cubicBezTo>
                <a:cubicBezTo>
                  <a:pt x="4945717" y="9637824"/>
                  <a:pt x="4943779" y="9629676"/>
                  <a:pt x="4937813" y="9627102"/>
                </a:cubicBezTo>
                <a:lnTo>
                  <a:pt x="4932937" y="9624981"/>
                </a:lnTo>
                <a:cubicBezTo>
                  <a:pt x="4927002" y="9622407"/>
                  <a:pt x="4919946" y="9624012"/>
                  <a:pt x="4916796" y="9630039"/>
                </a:cubicBezTo>
                <a:cubicBezTo>
                  <a:pt x="4913950" y="9635431"/>
                  <a:pt x="4915888" y="9643580"/>
                  <a:pt x="4921854" y="9646184"/>
                </a:cubicBezTo>
                <a:close/>
                <a:moveTo>
                  <a:pt x="4860863" y="9651940"/>
                </a:moveTo>
                <a:lnTo>
                  <a:pt x="4860621" y="9652485"/>
                </a:lnTo>
                <a:cubicBezTo>
                  <a:pt x="4858138" y="9658210"/>
                  <a:pt x="4860197" y="9665842"/>
                  <a:pt x="4866284" y="9668418"/>
                </a:cubicBezTo>
                <a:cubicBezTo>
                  <a:pt x="4872098" y="9670871"/>
                  <a:pt x="4879548" y="9668902"/>
                  <a:pt x="4882243" y="9662753"/>
                </a:cubicBezTo>
                <a:lnTo>
                  <a:pt x="4884363" y="9657876"/>
                </a:lnTo>
                <a:cubicBezTo>
                  <a:pt x="4884787" y="9656877"/>
                  <a:pt x="4884908" y="9655786"/>
                  <a:pt x="4885090" y="9654696"/>
                </a:cubicBezTo>
                <a:cubicBezTo>
                  <a:pt x="4886815" y="9653666"/>
                  <a:pt x="4888300" y="9652242"/>
                  <a:pt x="4889238" y="9650303"/>
                </a:cubicBezTo>
                <a:cubicBezTo>
                  <a:pt x="4889874" y="9649001"/>
                  <a:pt x="4890268" y="9647577"/>
                  <a:pt x="4890450" y="9646154"/>
                </a:cubicBezTo>
                <a:cubicBezTo>
                  <a:pt x="4891177" y="9645276"/>
                  <a:pt x="4891812" y="9644306"/>
                  <a:pt x="4892327" y="9643125"/>
                </a:cubicBezTo>
                <a:cubicBezTo>
                  <a:pt x="4897717" y="9630736"/>
                  <a:pt x="4880547" y="9624012"/>
                  <a:pt x="4872219" y="9632160"/>
                </a:cubicBezTo>
                <a:cubicBezTo>
                  <a:pt x="4871674" y="9632281"/>
                  <a:pt x="4871099" y="9632311"/>
                  <a:pt x="4870554" y="9632494"/>
                </a:cubicBezTo>
                <a:cubicBezTo>
                  <a:pt x="4864830" y="9634371"/>
                  <a:pt x="4862044" y="9639308"/>
                  <a:pt x="4860106" y="9644579"/>
                </a:cubicBezTo>
                <a:cubicBezTo>
                  <a:pt x="4859228" y="9647032"/>
                  <a:pt x="4859773" y="9649577"/>
                  <a:pt x="4860863" y="9651940"/>
                </a:cubicBezTo>
                <a:close/>
                <a:moveTo>
                  <a:pt x="4845903" y="9738023"/>
                </a:moveTo>
                <a:cubicBezTo>
                  <a:pt x="4848780" y="9743597"/>
                  <a:pt x="4856775" y="9746020"/>
                  <a:pt x="4862165" y="9742718"/>
                </a:cubicBezTo>
                <a:cubicBezTo>
                  <a:pt x="4867828" y="9739235"/>
                  <a:pt x="4869917" y="9732419"/>
                  <a:pt x="4866859" y="9726453"/>
                </a:cubicBezTo>
                <a:cubicBezTo>
                  <a:pt x="4866708" y="9726120"/>
                  <a:pt x="4866677" y="9726089"/>
                  <a:pt x="4866586" y="9725907"/>
                </a:cubicBezTo>
                <a:cubicBezTo>
                  <a:pt x="4866556" y="9725786"/>
                  <a:pt x="4866556" y="9725756"/>
                  <a:pt x="4866526" y="9725665"/>
                </a:cubicBezTo>
                <a:cubicBezTo>
                  <a:pt x="4866526" y="9725665"/>
                  <a:pt x="4866526" y="9725665"/>
                  <a:pt x="4866526" y="9725665"/>
                </a:cubicBezTo>
                <a:cubicBezTo>
                  <a:pt x="4866738" y="9724938"/>
                  <a:pt x="4866980" y="9724241"/>
                  <a:pt x="4867283" y="9723545"/>
                </a:cubicBezTo>
                <a:cubicBezTo>
                  <a:pt x="4867888" y="9722061"/>
                  <a:pt x="4868010" y="9720486"/>
                  <a:pt x="4867798" y="9718971"/>
                </a:cubicBezTo>
                <a:cubicBezTo>
                  <a:pt x="4867858" y="9718880"/>
                  <a:pt x="4868010" y="9718850"/>
                  <a:pt x="4868070" y="9718729"/>
                </a:cubicBezTo>
                <a:cubicBezTo>
                  <a:pt x="4869615" y="9716760"/>
                  <a:pt x="4871159" y="9714791"/>
                  <a:pt x="4872704" y="9712822"/>
                </a:cubicBezTo>
                <a:cubicBezTo>
                  <a:pt x="4876701" y="9707733"/>
                  <a:pt x="4875883" y="9700070"/>
                  <a:pt x="4870826" y="9696011"/>
                </a:cubicBezTo>
                <a:cubicBezTo>
                  <a:pt x="4865799" y="9692013"/>
                  <a:pt x="4858016" y="9692801"/>
                  <a:pt x="4854019" y="9697889"/>
                </a:cubicBezTo>
                <a:lnTo>
                  <a:pt x="4849386" y="9703826"/>
                </a:lnTo>
                <a:cubicBezTo>
                  <a:pt x="4847357" y="9706401"/>
                  <a:pt x="4846600" y="9709672"/>
                  <a:pt x="4846963" y="9712762"/>
                </a:cubicBezTo>
                <a:cubicBezTo>
                  <a:pt x="4845842" y="9714064"/>
                  <a:pt x="4844873" y="9715549"/>
                  <a:pt x="4844207" y="9717214"/>
                </a:cubicBezTo>
                <a:cubicBezTo>
                  <a:pt x="4841421" y="9724120"/>
                  <a:pt x="4842542" y="9731572"/>
                  <a:pt x="4845903" y="9738023"/>
                </a:cubicBezTo>
                <a:close/>
                <a:moveTo>
                  <a:pt x="4845782" y="9837617"/>
                </a:moveTo>
                <a:cubicBezTo>
                  <a:pt x="4846267" y="9842585"/>
                  <a:pt x="4847962" y="9847036"/>
                  <a:pt x="4850536" y="9850490"/>
                </a:cubicBezTo>
                <a:cubicBezTo>
                  <a:pt x="4850082" y="9850490"/>
                  <a:pt x="4849658" y="9850308"/>
                  <a:pt x="4849204" y="9850369"/>
                </a:cubicBezTo>
                <a:cubicBezTo>
                  <a:pt x="4842965" y="9851187"/>
                  <a:pt x="4837515" y="9856669"/>
                  <a:pt x="4838332" y="9863333"/>
                </a:cubicBezTo>
                <a:lnTo>
                  <a:pt x="4838968" y="9868603"/>
                </a:lnTo>
                <a:cubicBezTo>
                  <a:pt x="4839725" y="9874813"/>
                  <a:pt x="4845358" y="9880356"/>
                  <a:pt x="4851929" y="9879477"/>
                </a:cubicBezTo>
                <a:cubicBezTo>
                  <a:pt x="4858168" y="9878659"/>
                  <a:pt x="4863619" y="9873177"/>
                  <a:pt x="4862801" y="9866513"/>
                </a:cubicBezTo>
                <a:lnTo>
                  <a:pt x="4862165" y="9861243"/>
                </a:lnTo>
                <a:cubicBezTo>
                  <a:pt x="4861983" y="9859759"/>
                  <a:pt x="4861499" y="9858335"/>
                  <a:pt x="4860802" y="9857033"/>
                </a:cubicBezTo>
                <a:cubicBezTo>
                  <a:pt x="4866708" y="9858698"/>
                  <a:pt x="4873309" y="9858941"/>
                  <a:pt x="4878397" y="9856305"/>
                </a:cubicBezTo>
                <a:cubicBezTo>
                  <a:pt x="4879094" y="9857669"/>
                  <a:pt x="4880335" y="9858668"/>
                  <a:pt x="4881516" y="9859668"/>
                </a:cubicBezTo>
                <a:cubicBezTo>
                  <a:pt x="4881092" y="9861303"/>
                  <a:pt x="4880971" y="9862999"/>
                  <a:pt x="4881334" y="9864605"/>
                </a:cubicBezTo>
                <a:cubicBezTo>
                  <a:pt x="4882879" y="9871269"/>
                  <a:pt x="4888633" y="9874994"/>
                  <a:pt x="4895265" y="9874177"/>
                </a:cubicBezTo>
                <a:lnTo>
                  <a:pt x="4900534" y="9873540"/>
                </a:lnTo>
                <a:cubicBezTo>
                  <a:pt x="4906772" y="9872783"/>
                  <a:pt x="4911527" y="9865604"/>
                  <a:pt x="4910104" y="9859607"/>
                </a:cubicBezTo>
                <a:cubicBezTo>
                  <a:pt x="4908983" y="9854761"/>
                  <a:pt x="4905591" y="9851520"/>
                  <a:pt x="4901261" y="9850399"/>
                </a:cubicBezTo>
                <a:cubicBezTo>
                  <a:pt x="4900685" y="9844614"/>
                  <a:pt x="4895416" y="9840434"/>
                  <a:pt x="4889844" y="9839919"/>
                </a:cubicBezTo>
                <a:cubicBezTo>
                  <a:pt x="4889904" y="9839767"/>
                  <a:pt x="4889996" y="9839616"/>
                  <a:pt x="4890026" y="9839464"/>
                </a:cubicBezTo>
                <a:cubicBezTo>
                  <a:pt x="4893963" y="9838798"/>
                  <a:pt x="4897415" y="9836254"/>
                  <a:pt x="4899171" y="9832195"/>
                </a:cubicBezTo>
                <a:lnTo>
                  <a:pt x="4900837" y="9828348"/>
                </a:lnTo>
                <a:cubicBezTo>
                  <a:pt x="4903532" y="9826107"/>
                  <a:pt x="4905319" y="9822926"/>
                  <a:pt x="4905137" y="9818988"/>
                </a:cubicBezTo>
                <a:cubicBezTo>
                  <a:pt x="4905046" y="9817111"/>
                  <a:pt x="4904289" y="9815293"/>
                  <a:pt x="4903290" y="9813597"/>
                </a:cubicBezTo>
                <a:cubicBezTo>
                  <a:pt x="4902079" y="9810568"/>
                  <a:pt x="4899746" y="9807963"/>
                  <a:pt x="4896658" y="9806903"/>
                </a:cubicBezTo>
                <a:cubicBezTo>
                  <a:pt x="4894750" y="9806236"/>
                  <a:pt x="4892812" y="9806085"/>
                  <a:pt x="4890965" y="9806296"/>
                </a:cubicBezTo>
                <a:cubicBezTo>
                  <a:pt x="4889359" y="9803147"/>
                  <a:pt x="4887028" y="9800360"/>
                  <a:pt x="4883727" y="9798149"/>
                </a:cubicBezTo>
                <a:cubicBezTo>
                  <a:pt x="4878548" y="9794666"/>
                  <a:pt x="4872734" y="9794150"/>
                  <a:pt x="4867313" y="9795575"/>
                </a:cubicBezTo>
                <a:cubicBezTo>
                  <a:pt x="4866223" y="9794242"/>
                  <a:pt x="4864860" y="9793060"/>
                  <a:pt x="4863134" y="9792333"/>
                </a:cubicBezTo>
                <a:lnTo>
                  <a:pt x="4858259" y="9790213"/>
                </a:lnTo>
                <a:cubicBezTo>
                  <a:pt x="4856926" y="9789637"/>
                  <a:pt x="4855473" y="9789334"/>
                  <a:pt x="4854019" y="9789274"/>
                </a:cubicBezTo>
                <a:cubicBezTo>
                  <a:pt x="4858380" y="9788335"/>
                  <a:pt x="4862377" y="9784610"/>
                  <a:pt x="4863498" y="9780611"/>
                </a:cubicBezTo>
                <a:cubicBezTo>
                  <a:pt x="4865466" y="9773705"/>
                  <a:pt x="4861227" y="9768404"/>
                  <a:pt x="4855261" y="9765829"/>
                </a:cubicBezTo>
                <a:lnTo>
                  <a:pt x="4850385" y="9763710"/>
                </a:lnTo>
                <a:cubicBezTo>
                  <a:pt x="4844450" y="9761134"/>
                  <a:pt x="4837212" y="9766314"/>
                  <a:pt x="4835607" y="9771949"/>
                </a:cubicBezTo>
                <a:cubicBezTo>
                  <a:pt x="4833638" y="9778855"/>
                  <a:pt x="4837908" y="9784155"/>
                  <a:pt x="4843844" y="9786729"/>
                </a:cubicBezTo>
                <a:lnTo>
                  <a:pt x="4848719" y="9788850"/>
                </a:lnTo>
                <a:cubicBezTo>
                  <a:pt x="4849446" y="9789183"/>
                  <a:pt x="4850234" y="9789365"/>
                  <a:pt x="4850990" y="9789486"/>
                </a:cubicBezTo>
                <a:cubicBezTo>
                  <a:pt x="4847266" y="9790152"/>
                  <a:pt x="4843874" y="9792424"/>
                  <a:pt x="4842390" y="9796119"/>
                </a:cubicBezTo>
                <a:cubicBezTo>
                  <a:pt x="4840088" y="9801814"/>
                  <a:pt x="4842027" y="9808751"/>
                  <a:pt x="4847659" y="9811628"/>
                </a:cubicBezTo>
                <a:cubicBezTo>
                  <a:pt x="4847296" y="9812658"/>
                  <a:pt x="4847114" y="9813748"/>
                  <a:pt x="4847054" y="9814869"/>
                </a:cubicBezTo>
                <a:cubicBezTo>
                  <a:pt x="4841966" y="9811901"/>
                  <a:pt x="4835425" y="9812385"/>
                  <a:pt x="4832397" y="9819351"/>
                </a:cubicBezTo>
                <a:cubicBezTo>
                  <a:pt x="4828036" y="9829530"/>
                  <a:pt x="4837817" y="9838859"/>
                  <a:pt x="4845782" y="9837617"/>
                </a:cubicBezTo>
                <a:close/>
                <a:moveTo>
                  <a:pt x="4800084" y="9893835"/>
                </a:moveTo>
                <a:lnTo>
                  <a:pt x="4794815" y="9894471"/>
                </a:lnTo>
                <a:cubicBezTo>
                  <a:pt x="4788607" y="9895228"/>
                  <a:pt x="4783611" y="9901983"/>
                  <a:pt x="4784882" y="9908162"/>
                </a:cubicBezTo>
                <a:cubicBezTo>
                  <a:pt x="4786215" y="9914704"/>
                  <a:pt x="4791908" y="9918884"/>
                  <a:pt x="4798571" y="9918097"/>
                </a:cubicBezTo>
                <a:lnTo>
                  <a:pt x="4803840" y="9917461"/>
                </a:lnTo>
                <a:cubicBezTo>
                  <a:pt x="4806626" y="9917128"/>
                  <a:pt x="4809139" y="9915553"/>
                  <a:pt x="4810986" y="9913371"/>
                </a:cubicBezTo>
                <a:cubicBezTo>
                  <a:pt x="4815953" y="9916491"/>
                  <a:pt x="4822373" y="9916462"/>
                  <a:pt x="4826613" y="9911827"/>
                </a:cubicBezTo>
                <a:cubicBezTo>
                  <a:pt x="4830731" y="9907345"/>
                  <a:pt x="4831034" y="9898924"/>
                  <a:pt x="4825916" y="9894895"/>
                </a:cubicBezTo>
                <a:lnTo>
                  <a:pt x="4819980" y="9890260"/>
                </a:lnTo>
                <a:cubicBezTo>
                  <a:pt x="4814893" y="9886293"/>
                  <a:pt x="4807686" y="9885930"/>
                  <a:pt x="4803082" y="9890957"/>
                </a:cubicBezTo>
                <a:cubicBezTo>
                  <a:pt x="4802325" y="9891775"/>
                  <a:pt x="4801750" y="9892744"/>
                  <a:pt x="4801265" y="9893774"/>
                </a:cubicBezTo>
                <a:cubicBezTo>
                  <a:pt x="4800872" y="9893804"/>
                  <a:pt x="4800478" y="9893774"/>
                  <a:pt x="4800084" y="9893835"/>
                </a:cubicBezTo>
                <a:close/>
                <a:moveTo>
                  <a:pt x="4809775" y="9959776"/>
                </a:moveTo>
                <a:cubicBezTo>
                  <a:pt x="4808988" y="9953385"/>
                  <a:pt x="4804960" y="9947781"/>
                  <a:pt x="4797904" y="9947720"/>
                </a:cubicBezTo>
                <a:cubicBezTo>
                  <a:pt x="4792090" y="9947690"/>
                  <a:pt x="4785064" y="9953143"/>
                  <a:pt x="4785851" y="9959624"/>
                </a:cubicBezTo>
                <a:lnTo>
                  <a:pt x="4786487" y="9964895"/>
                </a:lnTo>
                <a:cubicBezTo>
                  <a:pt x="4787275" y="9971286"/>
                  <a:pt x="4791302" y="9976890"/>
                  <a:pt x="4798358" y="9976950"/>
                </a:cubicBezTo>
                <a:cubicBezTo>
                  <a:pt x="4804173" y="9976981"/>
                  <a:pt x="4811198" y="9971498"/>
                  <a:pt x="4810411" y="9965047"/>
                </a:cubicBezTo>
                <a:lnTo>
                  <a:pt x="4809775" y="9959776"/>
                </a:lnTo>
                <a:close/>
                <a:moveTo>
                  <a:pt x="4797056" y="9809932"/>
                </a:moveTo>
                <a:cubicBezTo>
                  <a:pt x="4795209" y="9794635"/>
                  <a:pt x="4771406" y="9797271"/>
                  <a:pt x="4773284" y="9812566"/>
                </a:cubicBezTo>
                <a:cubicBezTo>
                  <a:pt x="4775131" y="9827863"/>
                  <a:pt x="4798903" y="9825228"/>
                  <a:pt x="4797056" y="9809932"/>
                </a:cubicBezTo>
                <a:close/>
                <a:moveTo>
                  <a:pt x="4878639" y="10040893"/>
                </a:moveTo>
                <a:cubicBezTo>
                  <a:pt x="4877488" y="10031442"/>
                  <a:pt x="4867979" y="10028958"/>
                  <a:pt x="4861317" y="10032078"/>
                </a:cubicBezTo>
                <a:cubicBezTo>
                  <a:pt x="4861287" y="10031926"/>
                  <a:pt x="4861287" y="10031745"/>
                  <a:pt x="4861257" y="10031594"/>
                </a:cubicBezTo>
                <a:cubicBezTo>
                  <a:pt x="4864315" y="10029019"/>
                  <a:pt x="4866011" y="10025081"/>
                  <a:pt x="4865466" y="10020689"/>
                </a:cubicBezTo>
                <a:lnTo>
                  <a:pt x="4864194" y="10010118"/>
                </a:lnTo>
                <a:cubicBezTo>
                  <a:pt x="4863437" y="10003909"/>
                  <a:pt x="4856684" y="9998880"/>
                  <a:pt x="4850506" y="10000153"/>
                </a:cubicBezTo>
                <a:cubicBezTo>
                  <a:pt x="4848507" y="10000576"/>
                  <a:pt x="4846781" y="10001425"/>
                  <a:pt x="4845298" y="10002515"/>
                </a:cubicBezTo>
                <a:cubicBezTo>
                  <a:pt x="4842330" y="10000637"/>
                  <a:pt x="4838907" y="9999395"/>
                  <a:pt x="4834910" y="9999153"/>
                </a:cubicBezTo>
                <a:cubicBezTo>
                  <a:pt x="4828702" y="9998789"/>
                  <a:pt x="4823433" y="10001273"/>
                  <a:pt x="4819466" y="10005241"/>
                </a:cubicBezTo>
                <a:cubicBezTo>
                  <a:pt x="4817861" y="10004606"/>
                  <a:pt x="4816074" y="10004333"/>
                  <a:pt x="4814196" y="10004575"/>
                </a:cubicBezTo>
                <a:lnTo>
                  <a:pt x="4808927" y="10005211"/>
                </a:lnTo>
                <a:cubicBezTo>
                  <a:pt x="4807474" y="10005393"/>
                  <a:pt x="4806080" y="10005847"/>
                  <a:pt x="4804778" y="10006544"/>
                </a:cubicBezTo>
                <a:cubicBezTo>
                  <a:pt x="4808049" y="10003545"/>
                  <a:pt x="4809624" y="9998305"/>
                  <a:pt x="4808594" y="9994277"/>
                </a:cubicBezTo>
                <a:cubicBezTo>
                  <a:pt x="4806777" y="9987340"/>
                  <a:pt x="4800448" y="9984916"/>
                  <a:pt x="4793998" y="9985704"/>
                </a:cubicBezTo>
                <a:lnTo>
                  <a:pt x="4788728" y="9986340"/>
                </a:lnTo>
                <a:cubicBezTo>
                  <a:pt x="4782308" y="9987127"/>
                  <a:pt x="4778705" y="9995276"/>
                  <a:pt x="4780158" y="10000940"/>
                </a:cubicBezTo>
                <a:cubicBezTo>
                  <a:pt x="4781945" y="10007877"/>
                  <a:pt x="4788304" y="10010300"/>
                  <a:pt x="4794755" y="10009512"/>
                </a:cubicBezTo>
                <a:lnTo>
                  <a:pt x="4800024" y="10008876"/>
                </a:lnTo>
                <a:cubicBezTo>
                  <a:pt x="4800811" y="10008786"/>
                  <a:pt x="4801599" y="10008573"/>
                  <a:pt x="4802295" y="10008240"/>
                </a:cubicBezTo>
                <a:cubicBezTo>
                  <a:pt x="4799449" y="10010724"/>
                  <a:pt x="4797632" y="10014389"/>
                  <a:pt x="4798207" y="10018326"/>
                </a:cubicBezTo>
                <a:cubicBezTo>
                  <a:pt x="4799115" y="10024415"/>
                  <a:pt x="4804294" y="10029382"/>
                  <a:pt x="4810593" y="10029049"/>
                </a:cubicBezTo>
                <a:cubicBezTo>
                  <a:pt x="4810775" y="10030109"/>
                  <a:pt x="4811198" y="10031139"/>
                  <a:pt x="4811713" y="10032169"/>
                </a:cubicBezTo>
                <a:cubicBezTo>
                  <a:pt x="4805808" y="10032199"/>
                  <a:pt x="4800448" y="10035955"/>
                  <a:pt x="4801356" y="10043467"/>
                </a:cubicBezTo>
                <a:cubicBezTo>
                  <a:pt x="4802689" y="10054523"/>
                  <a:pt x="4815862" y="10057613"/>
                  <a:pt x="4822100" y="10052494"/>
                </a:cubicBezTo>
                <a:cubicBezTo>
                  <a:pt x="4826037" y="10057885"/>
                  <a:pt x="4831155" y="10062702"/>
                  <a:pt x="4836818" y="10062762"/>
                </a:cubicBezTo>
                <a:cubicBezTo>
                  <a:pt x="4844934" y="10062852"/>
                  <a:pt x="4855230" y="10059158"/>
                  <a:pt x="4859682" y="10052039"/>
                </a:cubicBezTo>
                <a:cubicBezTo>
                  <a:pt x="4867102" y="10056885"/>
                  <a:pt x="4880032" y="10052342"/>
                  <a:pt x="4878639" y="10040893"/>
                </a:cubicBezTo>
                <a:close/>
                <a:moveTo>
                  <a:pt x="4879638" y="9961139"/>
                </a:moveTo>
                <a:cubicBezTo>
                  <a:pt x="4877791" y="9945934"/>
                  <a:pt x="4853898" y="9947418"/>
                  <a:pt x="4855775" y="9962744"/>
                </a:cubicBezTo>
                <a:cubicBezTo>
                  <a:pt x="4857623" y="9977950"/>
                  <a:pt x="4881516" y="9976466"/>
                  <a:pt x="4879638" y="9961139"/>
                </a:cubicBezTo>
                <a:close/>
                <a:moveTo>
                  <a:pt x="4881788" y="9929244"/>
                </a:moveTo>
                <a:cubicBezTo>
                  <a:pt x="4881486" y="9929031"/>
                  <a:pt x="4881456" y="9929031"/>
                  <a:pt x="4881274" y="9928910"/>
                </a:cubicBezTo>
                <a:cubicBezTo>
                  <a:pt x="4881183" y="9928820"/>
                  <a:pt x="4881183" y="9928820"/>
                  <a:pt x="4881123" y="9928729"/>
                </a:cubicBezTo>
                <a:cubicBezTo>
                  <a:pt x="4881123" y="9928729"/>
                  <a:pt x="4881123" y="9928729"/>
                  <a:pt x="4881123" y="9928729"/>
                </a:cubicBezTo>
                <a:cubicBezTo>
                  <a:pt x="4880910" y="9928002"/>
                  <a:pt x="4880789" y="9927275"/>
                  <a:pt x="4880698" y="9926518"/>
                </a:cubicBezTo>
                <a:cubicBezTo>
                  <a:pt x="4879729" y="9920127"/>
                  <a:pt x="4871765" y="9916522"/>
                  <a:pt x="4866041" y="9918066"/>
                </a:cubicBezTo>
                <a:cubicBezTo>
                  <a:pt x="4859228" y="9919914"/>
                  <a:pt x="4856623" y="9926305"/>
                  <a:pt x="4857592" y="9932727"/>
                </a:cubicBezTo>
                <a:cubicBezTo>
                  <a:pt x="4858713" y="9940088"/>
                  <a:pt x="4863437" y="9945934"/>
                  <a:pt x="4869615" y="9949810"/>
                </a:cubicBezTo>
                <a:cubicBezTo>
                  <a:pt x="4874914" y="9953143"/>
                  <a:pt x="4883030" y="9951204"/>
                  <a:pt x="4885998" y="9945600"/>
                </a:cubicBezTo>
                <a:cubicBezTo>
                  <a:pt x="4889117" y="9939785"/>
                  <a:pt x="4887452" y="9932818"/>
                  <a:pt x="4881788" y="9929244"/>
                </a:cubicBezTo>
                <a:close/>
                <a:moveTo>
                  <a:pt x="4916887" y="10047192"/>
                </a:moveTo>
                <a:cubicBezTo>
                  <a:pt x="4915040" y="10031926"/>
                  <a:pt x="4891237" y="10034441"/>
                  <a:pt x="4893115" y="10049768"/>
                </a:cubicBezTo>
                <a:cubicBezTo>
                  <a:pt x="4894932" y="10065003"/>
                  <a:pt x="4918734" y="10062519"/>
                  <a:pt x="4916887" y="10047192"/>
                </a:cubicBezTo>
                <a:close/>
                <a:moveTo>
                  <a:pt x="4916978" y="9990126"/>
                </a:moveTo>
                <a:cubicBezTo>
                  <a:pt x="4915009" y="9988581"/>
                  <a:pt x="4913041" y="9987037"/>
                  <a:pt x="4911073" y="9985492"/>
                </a:cubicBezTo>
                <a:cubicBezTo>
                  <a:pt x="4905985" y="9981494"/>
                  <a:pt x="4898172" y="9982705"/>
                  <a:pt x="4894326" y="9987794"/>
                </a:cubicBezTo>
                <a:cubicBezTo>
                  <a:pt x="4890359" y="9993034"/>
                  <a:pt x="4891540" y="10000547"/>
                  <a:pt x="4896658" y="10004575"/>
                </a:cubicBezTo>
                <a:cubicBezTo>
                  <a:pt x="4898626" y="10006120"/>
                  <a:pt x="4900594" y="10007664"/>
                  <a:pt x="4902563" y="10009209"/>
                </a:cubicBezTo>
                <a:cubicBezTo>
                  <a:pt x="4907650" y="10013208"/>
                  <a:pt x="4915464" y="10011996"/>
                  <a:pt x="4919310" y="10006877"/>
                </a:cubicBezTo>
                <a:cubicBezTo>
                  <a:pt x="4923277" y="10001667"/>
                  <a:pt x="4922096" y="9994125"/>
                  <a:pt x="4916978" y="9990126"/>
                </a:cubicBezTo>
                <a:close/>
                <a:moveTo>
                  <a:pt x="4919370" y="9665448"/>
                </a:moveTo>
                <a:lnTo>
                  <a:pt x="4914494" y="9663329"/>
                </a:lnTo>
                <a:cubicBezTo>
                  <a:pt x="4908741" y="9660815"/>
                  <a:pt x="4901019" y="9664601"/>
                  <a:pt x="4899171" y="9670508"/>
                </a:cubicBezTo>
                <a:cubicBezTo>
                  <a:pt x="4897142" y="9677020"/>
                  <a:pt x="4900201" y="9683138"/>
                  <a:pt x="4906348" y="9685834"/>
                </a:cubicBezTo>
                <a:lnTo>
                  <a:pt x="4911224" y="9687954"/>
                </a:lnTo>
                <a:cubicBezTo>
                  <a:pt x="4916978" y="9690469"/>
                  <a:pt x="4924700" y="9686682"/>
                  <a:pt x="4926547" y="9680776"/>
                </a:cubicBezTo>
                <a:cubicBezTo>
                  <a:pt x="4928606" y="9674263"/>
                  <a:pt x="4925517" y="9668114"/>
                  <a:pt x="4919370" y="9665448"/>
                </a:cubicBezTo>
                <a:close/>
                <a:moveTo>
                  <a:pt x="4945959" y="9980494"/>
                </a:moveTo>
                <a:cubicBezTo>
                  <a:pt x="4952682" y="9978767"/>
                  <a:pt x="4956013" y="9972983"/>
                  <a:pt x="4955195" y="9966319"/>
                </a:cubicBezTo>
                <a:lnTo>
                  <a:pt x="4954559" y="9961048"/>
                </a:lnTo>
                <a:cubicBezTo>
                  <a:pt x="4953802" y="9954808"/>
                  <a:pt x="4946292" y="9950296"/>
                  <a:pt x="4940387" y="9951810"/>
                </a:cubicBezTo>
                <a:cubicBezTo>
                  <a:pt x="4933664" y="9953537"/>
                  <a:pt x="4930333" y="9959321"/>
                  <a:pt x="4931150" y="9965985"/>
                </a:cubicBezTo>
                <a:lnTo>
                  <a:pt x="4931786" y="9971256"/>
                </a:lnTo>
                <a:cubicBezTo>
                  <a:pt x="4932573" y="9977495"/>
                  <a:pt x="4940084" y="9982009"/>
                  <a:pt x="4945959" y="9980494"/>
                </a:cubicBezTo>
                <a:close/>
                <a:moveTo>
                  <a:pt x="4966945" y="10018690"/>
                </a:moveTo>
                <a:cubicBezTo>
                  <a:pt x="4965098" y="10003363"/>
                  <a:pt x="4941598" y="10007967"/>
                  <a:pt x="4943445" y="10023173"/>
                </a:cubicBezTo>
                <a:cubicBezTo>
                  <a:pt x="4945323" y="10038500"/>
                  <a:pt x="4968792" y="10033926"/>
                  <a:pt x="4966945" y="10018690"/>
                </a:cubicBezTo>
                <a:close/>
                <a:moveTo>
                  <a:pt x="4976969" y="9900862"/>
                </a:moveTo>
                <a:cubicBezTo>
                  <a:pt x="4980360" y="9905678"/>
                  <a:pt x="4985175" y="9909131"/>
                  <a:pt x="4990929" y="9910615"/>
                </a:cubicBezTo>
                <a:cubicBezTo>
                  <a:pt x="4996714" y="9912100"/>
                  <a:pt x="5003497" y="9907950"/>
                  <a:pt x="5004587" y="9902013"/>
                </a:cubicBezTo>
                <a:cubicBezTo>
                  <a:pt x="5005708" y="9895773"/>
                  <a:pt x="5002164" y="9889958"/>
                  <a:pt x="4995987" y="9888352"/>
                </a:cubicBezTo>
                <a:cubicBezTo>
                  <a:pt x="4995654" y="9888262"/>
                  <a:pt x="4995623" y="9888262"/>
                  <a:pt x="4995442" y="9888201"/>
                </a:cubicBezTo>
                <a:cubicBezTo>
                  <a:pt x="4995320" y="9888141"/>
                  <a:pt x="4995320" y="9888141"/>
                  <a:pt x="4995229" y="9888080"/>
                </a:cubicBezTo>
                <a:lnTo>
                  <a:pt x="4995229" y="9888080"/>
                </a:lnTo>
                <a:cubicBezTo>
                  <a:pt x="4994836" y="9887474"/>
                  <a:pt x="4994473" y="9886838"/>
                  <a:pt x="4994200" y="9886201"/>
                </a:cubicBezTo>
                <a:cubicBezTo>
                  <a:pt x="4991747" y="9881264"/>
                  <a:pt x="4984964" y="9880174"/>
                  <a:pt x="4980118" y="9882173"/>
                </a:cubicBezTo>
                <a:cubicBezTo>
                  <a:pt x="4979997" y="9882082"/>
                  <a:pt x="4979997" y="9881931"/>
                  <a:pt x="4979876" y="9881840"/>
                </a:cubicBezTo>
                <a:lnTo>
                  <a:pt x="4973941" y="9877205"/>
                </a:lnTo>
                <a:cubicBezTo>
                  <a:pt x="4968853" y="9873207"/>
                  <a:pt x="4961888" y="9872420"/>
                  <a:pt x="4957012" y="9877387"/>
                </a:cubicBezTo>
                <a:cubicBezTo>
                  <a:pt x="4955892" y="9878569"/>
                  <a:pt x="4955014" y="9880053"/>
                  <a:pt x="4954438" y="9881689"/>
                </a:cubicBezTo>
                <a:cubicBezTo>
                  <a:pt x="4952863" y="9881083"/>
                  <a:pt x="4951137" y="9880810"/>
                  <a:pt x="4949320" y="9881022"/>
                </a:cubicBezTo>
                <a:lnTo>
                  <a:pt x="4944051" y="9881658"/>
                </a:lnTo>
                <a:cubicBezTo>
                  <a:pt x="4937843" y="9882415"/>
                  <a:pt x="4932301" y="9888080"/>
                  <a:pt x="4933179" y="9894622"/>
                </a:cubicBezTo>
                <a:cubicBezTo>
                  <a:pt x="4934027" y="9900892"/>
                  <a:pt x="4939508" y="9906284"/>
                  <a:pt x="4946140" y="9905497"/>
                </a:cubicBezTo>
                <a:lnTo>
                  <a:pt x="4951410" y="9904861"/>
                </a:lnTo>
                <a:cubicBezTo>
                  <a:pt x="4955680" y="9904315"/>
                  <a:pt x="4959617" y="9901438"/>
                  <a:pt x="4961373" y="9897560"/>
                </a:cubicBezTo>
                <a:lnTo>
                  <a:pt x="4963129" y="9898924"/>
                </a:lnTo>
                <a:cubicBezTo>
                  <a:pt x="4967218" y="9902164"/>
                  <a:pt x="4972487" y="9903134"/>
                  <a:pt x="4976969" y="9900862"/>
                </a:cubicBezTo>
                <a:close/>
                <a:moveTo>
                  <a:pt x="4994230" y="9934817"/>
                </a:moveTo>
                <a:lnTo>
                  <a:pt x="4993988" y="9932879"/>
                </a:lnTo>
                <a:cubicBezTo>
                  <a:pt x="5000862" y="9932061"/>
                  <a:pt x="5007040" y="9925942"/>
                  <a:pt x="5003345" y="9917945"/>
                </a:cubicBezTo>
                <a:cubicBezTo>
                  <a:pt x="4998227" y="9906859"/>
                  <a:pt x="4982783" y="9910918"/>
                  <a:pt x="4981329" y="9920308"/>
                </a:cubicBezTo>
                <a:cubicBezTo>
                  <a:pt x="4980694" y="9920308"/>
                  <a:pt x="4980027" y="9920187"/>
                  <a:pt x="4979422" y="9920308"/>
                </a:cubicBezTo>
                <a:cubicBezTo>
                  <a:pt x="4972638" y="9921732"/>
                  <a:pt x="4969398" y="9928063"/>
                  <a:pt x="4970185" y="9934484"/>
                </a:cubicBezTo>
                <a:lnTo>
                  <a:pt x="4970821" y="9939754"/>
                </a:lnTo>
                <a:cubicBezTo>
                  <a:pt x="4971609" y="9946176"/>
                  <a:pt x="4979058" y="9950235"/>
                  <a:pt x="4984994" y="9948993"/>
                </a:cubicBezTo>
                <a:cubicBezTo>
                  <a:pt x="4991777" y="9947569"/>
                  <a:pt x="4995018" y="9941239"/>
                  <a:pt x="4994230" y="9934817"/>
                </a:cubicBezTo>
                <a:close/>
                <a:moveTo>
                  <a:pt x="5011916" y="9978525"/>
                </a:moveTo>
                <a:lnTo>
                  <a:pt x="5022454" y="9977253"/>
                </a:lnTo>
                <a:cubicBezTo>
                  <a:pt x="5028874" y="9976496"/>
                  <a:pt x="5034113" y="9971468"/>
                  <a:pt x="5033780" y="9964683"/>
                </a:cubicBezTo>
                <a:cubicBezTo>
                  <a:pt x="5033477" y="9958564"/>
                  <a:pt x="5027663" y="9952567"/>
                  <a:pt x="5021212" y="9953354"/>
                </a:cubicBezTo>
                <a:lnTo>
                  <a:pt x="5010644" y="9954626"/>
                </a:lnTo>
                <a:cubicBezTo>
                  <a:pt x="5004224" y="9955414"/>
                  <a:pt x="4998985" y="9960443"/>
                  <a:pt x="4999318" y="9967197"/>
                </a:cubicBezTo>
                <a:cubicBezTo>
                  <a:pt x="4999651" y="9973315"/>
                  <a:pt x="5005465" y="9979313"/>
                  <a:pt x="5011916" y="9978525"/>
                </a:cubicBezTo>
                <a:close/>
                <a:moveTo>
                  <a:pt x="5046257" y="10012511"/>
                </a:moveTo>
                <a:cubicBezTo>
                  <a:pt x="5042744" y="10003454"/>
                  <a:pt x="5035385" y="9996306"/>
                  <a:pt x="5025331" y="9995548"/>
                </a:cubicBezTo>
                <a:cubicBezTo>
                  <a:pt x="5019123" y="9995094"/>
                  <a:pt x="5012370" y="9998305"/>
                  <a:pt x="5011431" y="10005180"/>
                </a:cubicBezTo>
                <a:cubicBezTo>
                  <a:pt x="5011279" y="10006362"/>
                  <a:pt x="5011431" y="10007634"/>
                  <a:pt x="5011613" y="10008876"/>
                </a:cubicBezTo>
                <a:cubicBezTo>
                  <a:pt x="5008887" y="10008967"/>
                  <a:pt x="5006192" y="10009906"/>
                  <a:pt x="5003981" y="10012178"/>
                </a:cubicBezTo>
                <a:cubicBezTo>
                  <a:pt x="4999863" y="10016418"/>
                  <a:pt x="4999045" y="10025111"/>
                  <a:pt x="5004163" y="10029110"/>
                </a:cubicBezTo>
                <a:lnTo>
                  <a:pt x="5010068" y="10033744"/>
                </a:lnTo>
                <a:cubicBezTo>
                  <a:pt x="5015156" y="10037712"/>
                  <a:pt x="5022121" y="10038530"/>
                  <a:pt x="5026997" y="10033562"/>
                </a:cubicBezTo>
                <a:cubicBezTo>
                  <a:pt x="5028571" y="10031957"/>
                  <a:pt x="5029450" y="10029685"/>
                  <a:pt x="5029934" y="10027292"/>
                </a:cubicBezTo>
                <a:cubicBezTo>
                  <a:pt x="5032720" y="10028655"/>
                  <a:pt x="5036021" y="10028989"/>
                  <a:pt x="5039140" y="10027867"/>
                </a:cubicBezTo>
                <a:cubicBezTo>
                  <a:pt x="5045076" y="10025687"/>
                  <a:pt x="5048589" y="10018569"/>
                  <a:pt x="5046257" y="10012511"/>
                </a:cubicBezTo>
                <a:close/>
                <a:moveTo>
                  <a:pt x="5058249" y="9998638"/>
                </a:moveTo>
                <a:cubicBezTo>
                  <a:pt x="5060823" y="10002151"/>
                  <a:pt x="5065214" y="10004333"/>
                  <a:pt x="5069605" y="10003697"/>
                </a:cubicBezTo>
                <a:cubicBezTo>
                  <a:pt x="5076147" y="10002758"/>
                  <a:pt x="5080507" y="9996578"/>
                  <a:pt x="5079750" y="9990157"/>
                </a:cubicBezTo>
                <a:lnTo>
                  <a:pt x="5079114" y="9984887"/>
                </a:lnTo>
                <a:cubicBezTo>
                  <a:pt x="5078327" y="9978465"/>
                  <a:pt x="5071846" y="9973861"/>
                  <a:pt x="5065577" y="9974739"/>
                </a:cubicBezTo>
                <a:cubicBezTo>
                  <a:pt x="5062065" y="9975254"/>
                  <a:pt x="5059279" y="9977314"/>
                  <a:pt x="5057462" y="9980100"/>
                </a:cubicBezTo>
                <a:cubicBezTo>
                  <a:pt x="5049164" y="9975709"/>
                  <a:pt x="5036475" y="9983614"/>
                  <a:pt x="5041502" y="9994458"/>
                </a:cubicBezTo>
                <a:cubicBezTo>
                  <a:pt x="5044924" y="10001879"/>
                  <a:pt x="5052919" y="10002091"/>
                  <a:pt x="5058249" y="9998638"/>
                </a:cubicBezTo>
                <a:close/>
                <a:moveTo>
                  <a:pt x="5115393" y="10053856"/>
                </a:moveTo>
                <a:cubicBezTo>
                  <a:pt x="5116514" y="10057189"/>
                  <a:pt x="5115363" y="10053462"/>
                  <a:pt x="5115181" y="10052766"/>
                </a:cubicBezTo>
                <a:cubicBezTo>
                  <a:pt x="5114970" y="10051887"/>
                  <a:pt x="5114849" y="10050949"/>
                  <a:pt x="5114666" y="10050070"/>
                </a:cubicBezTo>
                <a:cubicBezTo>
                  <a:pt x="5114666" y="10049918"/>
                  <a:pt x="5114636" y="10049828"/>
                  <a:pt x="5114636" y="10049707"/>
                </a:cubicBezTo>
                <a:cubicBezTo>
                  <a:pt x="5114636" y="10049404"/>
                  <a:pt x="5114636" y="10049101"/>
                  <a:pt x="5114636" y="10048829"/>
                </a:cubicBezTo>
                <a:cubicBezTo>
                  <a:pt x="5117453" y="10043830"/>
                  <a:pt x="5115575" y="10037015"/>
                  <a:pt x="5110851" y="10033956"/>
                </a:cubicBezTo>
                <a:cubicBezTo>
                  <a:pt x="5105460" y="10030503"/>
                  <a:pt x="5098677" y="10032351"/>
                  <a:pt x="5095074" y="10037379"/>
                </a:cubicBezTo>
                <a:cubicBezTo>
                  <a:pt x="5094710" y="10037924"/>
                  <a:pt x="5094498" y="10038500"/>
                  <a:pt x="5094195" y="10039045"/>
                </a:cubicBezTo>
                <a:cubicBezTo>
                  <a:pt x="5090743" y="10038075"/>
                  <a:pt x="5086836" y="10038682"/>
                  <a:pt x="5084081" y="10040801"/>
                </a:cubicBezTo>
                <a:cubicBezTo>
                  <a:pt x="5085352" y="10038500"/>
                  <a:pt x="5085564" y="10035561"/>
                  <a:pt x="5084020" y="10032260"/>
                </a:cubicBezTo>
                <a:cubicBezTo>
                  <a:pt x="5077933" y="10019084"/>
                  <a:pt x="5056160" y="10025960"/>
                  <a:pt x="5062307" y="10039287"/>
                </a:cubicBezTo>
                <a:cubicBezTo>
                  <a:pt x="5066183" y="10047707"/>
                  <a:pt x="5076479" y="10047920"/>
                  <a:pt x="5081779" y="10043467"/>
                </a:cubicBezTo>
                <a:cubicBezTo>
                  <a:pt x="5078811" y="10047828"/>
                  <a:pt x="5078932" y="10053190"/>
                  <a:pt x="5082354" y="10057521"/>
                </a:cubicBezTo>
                <a:cubicBezTo>
                  <a:pt x="5086776" y="10063155"/>
                  <a:pt x="5092802" y="10069304"/>
                  <a:pt x="5100252" y="10070274"/>
                </a:cubicBezTo>
                <a:cubicBezTo>
                  <a:pt x="5101160" y="10070637"/>
                  <a:pt x="5102069" y="10070910"/>
                  <a:pt x="5103038" y="10071091"/>
                </a:cubicBezTo>
                <a:cubicBezTo>
                  <a:pt x="5107732" y="10071970"/>
                  <a:pt x="5112456" y="10070183"/>
                  <a:pt x="5115091" y="10066033"/>
                </a:cubicBezTo>
                <a:cubicBezTo>
                  <a:pt x="5117725" y="10061974"/>
                  <a:pt x="5116817" y="10058128"/>
                  <a:pt x="5115393" y="10053856"/>
                </a:cubicBezTo>
                <a:close/>
                <a:moveTo>
                  <a:pt x="5150855" y="10046556"/>
                </a:moveTo>
                <a:cubicBezTo>
                  <a:pt x="5150068" y="10040347"/>
                  <a:pt x="5144617" y="10034773"/>
                  <a:pt x="5137985" y="10035592"/>
                </a:cubicBezTo>
                <a:lnTo>
                  <a:pt x="5127446" y="10036863"/>
                </a:lnTo>
                <a:cubicBezTo>
                  <a:pt x="5121238" y="10037591"/>
                  <a:pt x="5115635" y="10043164"/>
                  <a:pt x="5116453" y="10049737"/>
                </a:cubicBezTo>
                <a:cubicBezTo>
                  <a:pt x="5117241" y="10055977"/>
                  <a:pt x="5122691" y="10061520"/>
                  <a:pt x="5129324" y="10060733"/>
                </a:cubicBezTo>
                <a:lnTo>
                  <a:pt x="5139893" y="10059460"/>
                </a:lnTo>
                <a:cubicBezTo>
                  <a:pt x="5146070" y="10058672"/>
                  <a:pt x="5151673" y="10053130"/>
                  <a:pt x="5150855" y="10046556"/>
                </a:cubicBezTo>
                <a:close/>
                <a:moveTo>
                  <a:pt x="5167359" y="10043891"/>
                </a:moveTo>
                <a:cubicBezTo>
                  <a:pt x="5173113" y="10040590"/>
                  <a:pt x="5174143" y="10033926"/>
                  <a:pt x="5171539" y="10028292"/>
                </a:cubicBezTo>
                <a:lnTo>
                  <a:pt x="5169418" y="10023687"/>
                </a:lnTo>
                <a:cubicBezTo>
                  <a:pt x="5167178" y="10018842"/>
                  <a:pt x="5161000" y="10017296"/>
                  <a:pt x="5156094" y="10018781"/>
                </a:cubicBezTo>
                <a:cubicBezTo>
                  <a:pt x="5160001" y="10016842"/>
                  <a:pt x="5162847" y="10012935"/>
                  <a:pt x="5162151" y="10007301"/>
                </a:cubicBezTo>
                <a:cubicBezTo>
                  <a:pt x="5160303" y="9992035"/>
                  <a:pt x="5136531" y="9994670"/>
                  <a:pt x="5138378" y="10009966"/>
                </a:cubicBezTo>
                <a:cubicBezTo>
                  <a:pt x="5139438" y="10018811"/>
                  <a:pt x="5147797" y="10021476"/>
                  <a:pt x="5154337" y="10019357"/>
                </a:cubicBezTo>
                <a:cubicBezTo>
                  <a:pt x="5154186" y="10019417"/>
                  <a:pt x="5153974" y="10019417"/>
                  <a:pt x="5153823" y="10019507"/>
                </a:cubicBezTo>
                <a:cubicBezTo>
                  <a:pt x="5148099" y="10022809"/>
                  <a:pt x="5147039" y="10029473"/>
                  <a:pt x="5149644" y="10035107"/>
                </a:cubicBezTo>
                <a:lnTo>
                  <a:pt x="5151764" y="10039711"/>
                </a:lnTo>
                <a:cubicBezTo>
                  <a:pt x="5154368" y="10045285"/>
                  <a:pt x="5162363" y="10046739"/>
                  <a:pt x="5167359" y="10043891"/>
                </a:cubicBezTo>
                <a:close/>
                <a:moveTo>
                  <a:pt x="5796433" y="9733662"/>
                </a:moveTo>
                <a:cubicBezTo>
                  <a:pt x="5796524" y="9733147"/>
                  <a:pt x="5796614" y="9732662"/>
                  <a:pt x="5796736" y="9732147"/>
                </a:cubicBezTo>
                <a:cubicBezTo>
                  <a:pt x="5796372" y="9731905"/>
                  <a:pt x="5795918" y="9731844"/>
                  <a:pt x="5795585" y="9731572"/>
                </a:cubicBezTo>
                <a:cubicBezTo>
                  <a:pt x="5795978" y="9732238"/>
                  <a:pt x="5796099" y="9732965"/>
                  <a:pt x="5796433" y="9733662"/>
                </a:cubicBezTo>
                <a:close/>
                <a:moveTo>
                  <a:pt x="6752565" y="7268425"/>
                </a:moveTo>
                <a:cubicBezTo>
                  <a:pt x="6841234" y="6874716"/>
                  <a:pt x="6666954" y="6477161"/>
                  <a:pt x="6352009" y="6235992"/>
                </a:cubicBezTo>
                <a:cubicBezTo>
                  <a:pt x="6271607" y="6174412"/>
                  <a:pt x="6187631" y="6118891"/>
                  <a:pt x="6095540" y="6076243"/>
                </a:cubicBezTo>
                <a:cubicBezTo>
                  <a:pt x="6004963" y="6034291"/>
                  <a:pt x="5884466" y="6018086"/>
                  <a:pt x="5801126" y="5966684"/>
                </a:cubicBezTo>
                <a:cubicBezTo>
                  <a:pt x="5671333" y="5886628"/>
                  <a:pt x="5766846" y="5737177"/>
                  <a:pt x="5788832" y="5624711"/>
                </a:cubicBezTo>
                <a:cubicBezTo>
                  <a:pt x="5799824" y="5568462"/>
                  <a:pt x="5820296" y="5520453"/>
                  <a:pt x="5842403" y="5467627"/>
                </a:cubicBezTo>
                <a:cubicBezTo>
                  <a:pt x="5898245" y="5334291"/>
                  <a:pt x="5931011" y="5189535"/>
                  <a:pt x="5922865" y="5044446"/>
                </a:cubicBezTo>
                <a:cubicBezTo>
                  <a:pt x="5911903" y="4849076"/>
                  <a:pt x="5819993" y="4653191"/>
                  <a:pt x="5657614" y="4544027"/>
                </a:cubicBezTo>
                <a:cubicBezTo>
                  <a:pt x="5577546" y="4490201"/>
                  <a:pt x="5480791" y="4461668"/>
                  <a:pt x="5384460" y="4461184"/>
                </a:cubicBezTo>
                <a:cubicBezTo>
                  <a:pt x="5299394" y="4460759"/>
                  <a:pt x="5215449" y="4479024"/>
                  <a:pt x="5129839" y="4478327"/>
                </a:cubicBezTo>
                <a:cubicBezTo>
                  <a:pt x="4969004" y="4477056"/>
                  <a:pt x="4818830" y="4538665"/>
                  <a:pt x="4694578" y="4640015"/>
                </a:cubicBezTo>
                <a:cubicBezTo>
                  <a:pt x="4518390" y="4783741"/>
                  <a:pt x="4396409" y="4992045"/>
                  <a:pt x="4324941" y="5205740"/>
                </a:cubicBezTo>
                <a:cubicBezTo>
                  <a:pt x="4183851" y="5627679"/>
                  <a:pt x="4222705" y="6087359"/>
                  <a:pt x="4303288" y="6516810"/>
                </a:cubicBezTo>
                <a:cubicBezTo>
                  <a:pt x="4379057" y="6920484"/>
                  <a:pt x="4512364" y="7326551"/>
                  <a:pt x="4839725" y="7597646"/>
                </a:cubicBezTo>
                <a:cubicBezTo>
                  <a:pt x="5121510" y="7830969"/>
                  <a:pt x="5490451" y="7973120"/>
                  <a:pt x="5859694" y="7947858"/>
                </a:cubicBezTo>
                <a:cubicBezTo>
                  <a:pt x="6278784" y="7919113"/>
                  <a:pt x="6655295" y="7700298"/>
                  <a:pt x="6752565" y="7268425"/>
                </a:cubicBezTo>
                <a:close/>
                <a:moveTo>
                  <a:pt x="6147052" y="602063"/>
                </a:moveTo>
                <a:cubicBezTo>
                  <a:pt x="6127671" y="492717"/>
                  <a:pt x="6126762" y="388822"/>
                  <a:pt x="6144629" y="275538"/>
                </a:cubicBezTo>
                <a:cubicBezTo>
                  <a:pt x="6170673" y="111366"/>
                  <a:pt x="6332385" y="5352"/>
                  <a:pt x="6490767" y="202"/>
                </a:cubicBezTo>
                <a:cubicBezTo>
                  <a:pt x="6529529" y="-1009"/>
                  <a:pt x="6567988" y="3231"/>
                  <a:pt x="6605237" y="12621"/>
                </a:cubicBezTo>
                <a:cubicBezTo>
                  <a:pt x="6626435" y="86832"/>
                  <a:pt x="6627646" y="166797"/>
                  <a:pt x="6606146" y="241916"/>
                </a:cubicBezTo>
                <a:cubicBezTo>
                  <a:pt x="6580465" y="332210"/>
                  <a:pt x="6518112" y="416689"/>
                  <a:pt x="6437650" y="472786"/>
                </a:cubicBezTo>
                <a:cubicBezTo>
                  <a:pt x="6437650" y="471605"/>
                  <a:pt x="6437650" y="470423"/>
                  <a:pt x="6437165" y="469303"/>
                </a:cubicBezTo>
                <a:lnTo>
                  <a:pt x="6434137" y="462336"/>
                </a:lnTo>
                <a:cubicBezTo>
                  <a:pt x="6431532" y="456339"/>
                  <a:pt x="6425688" y="452280"/>
                  <a:pt x="6418995" y="454370"/>
                </a:cubicBezTo>
                <a:cubicBezTo>
                  <a:pt x="6417420" y="454854"/>
                  <a:pt x="6415936" y="455793"/>
                  <a:pt x="6414634" y="456975"/>
                </a:cubicBezTo>
                <a:cubicBezTo>
                  <a:pt x="6413514" y="455672"/>
                  <a:pt x="6412121" y="454582"/>
                  <a:pt x="6410395" y="453915"/>
                </a:cubicBezTo>
                <a:lnTo>
                  <a:pt x="6405398" y="451946"/>
                </a:lnTo>
                <a:cubicBezTo>
                  <a:pt x="6399523" y="449614"/>
                  <a:pt x="6391861" y="452007"/>
                  <a:pt x="6389499" y="458247"/>
                </a:cubicBezTo>
                <a:cubicBezTo>
                  <a:pt x="6387228" y="464214"/>
                  <a:pt x="6389499" y="471665"/>
                  <a:pt x="6395798" y="474149"/>
                </a:cubicBezTo>
                <a:lnTo>
                  <a:pt x="6400795" y="476118"/>
                </a:lnTo>
                <a:cubicBezTo>
                  <a:pt x="6404853" y="477723"/>
                  <a:pt x="6409728" y="477027"/>
                  <a:pt x="6413151" y="474422"/>
                </a:cubicBezTo>
                <a:lnTo>
                  <a:pt x="6414059" y="476481"/>
                </a:lnTo>
                <a:cubicBezTo>
                  <a:pt x="6415603" y="480025"/>
                  <a:pt x="6418359" y="482691"/>
                  <a:pt x="6421690" y="484024"/>
                </a:cubicBezTo>
                <a:cubicBezTo>
                  <a:pt x="6409426" y="491747"/>
                  <a:pt x="6396858" y="498835"/>
                  <a:pt x="6383897" y="505136"/>
                </a:cubicBezTo>
                <a:cubicBezTo>
                  <a:pt x="6380021" y="508407"/>
                  <a:pt x="6375932" y="511315"/>
                  <a:pt x="6371965" y="514404"/>
                </a:cubicBezTo>
                <a:cubicBezTo>
                  <a:pt x="6370875" y="513586"/>
                  <a:pt x="6369694" y="512860"/>
                  <a:pt x="6368422" y="512557"/>
                </a:cubicBezTo>
                <a:cubicBezTo>
                  <a:pt x="6361578" y="510860"/>
                  <a:pt x="6355855" y="514404"/>
                  <a:pt x="6353371" y="520705"/>
                </a:cubicBezTo>
                <a:lnTo>
                  <a:pt x="6351403" y="525733"/>
                </a:lnTo>
                <a:cubicBezTo>
                  <a:pt x="6350858" y="527066"/>
                  <a:pt x="6350767" y="528550"/>
                  <a:pt x="6350888" y="529973"/>
                </a:cubicBezTo>
                <a:cubicBezTo>
                  <a:pt x="6343863" y="534789"/>
                  <a:pt x="6336776" y="539575"/>
                  <a:pt x="6329478" y="543937"/>
                </a:cubicBezTo>
                <a:cubicBezTo>
                  <a:pt x="6330326" y="541181"/>
                  <a:pt x="6330326" y="538182"/>
                  <a:pt x="6329115" y="535395"/>
                </a:cubicBezTo>
                <a:cubicBezTo>
                  <a:pt x="6328115" y="533063"/>
                  <a:pt x="6327086" y="530731"/>
                  <a:pt x="6326086" y="528429"/>
                </a:cubicBezTo>
                <a:cubicBezTo>
                  <a:pt x="6323482" y="522431"/>
                  <a:pt x="6315941" y="519735"/>
                  <a:pt x="6310066" y="522431"/>
                </a:cubicBezTo>
                <a:cubicBezTo>
                  <a:pt x="6304010" y="525188"/>
                  <a:pt x="6301466" y="532457"/>
                  <a:pt x="6304070" y="538455"/>
                </a:cubicBezTo>
                <a:lnTo>
                  <a:pt x="6307099" y="545421"/>
                </a:lnTo>
                <a:cubicBezTo>
                  <a:pt x="6308552" y="548783"/>
                  <a:pt x="6311611" y="550934"/>
                  <a:pt x="6315003" y="551873"/>
                </a:cubicBezTo>
                <a:cubicBezTo>
                  <a:pt x="6262643" y="580315"/>
                  <a:pt x="6205256" y="597278"/>
                  <a:pt x="6147052" y="602063"/>
                </a:cubicBezTo>
                <a:close/>
                <a:moveTo>
                  <a:pt x="6514963" y="364984"/>
                </a:moveTo>
                <a:lnTo>
                  <a:pt x="6519959" y="366953"/>
                </a:lnTo>
                <a:cubicBezTo>
                  <a:pt x="6525865" y="369285"/>
                  <a:pt x="6533527" y="365408"/>
                  <a:pt x="6535283" y="359320"/>
                </a:cubicBezTo>
                <a:cubicBezTo>
                  <a:pt x="6537160" y="352747"/>
                  <a:pt x="6533981" y="346477"/>
                  <a:pt x="6527682" y="343993"/>
                </a:cubicBezTo>
                <a:lnTo>
                  <a:pt x="6522685" y="342024"/>
                </a:lnTo>
                <a:cubicBezTo>
                  <a:pt x="6516780" y="339692"/>
                  <a:pt x="6509088" y="343569"/>
                  <a:pt x="6507361" y="349627"/>
                </a:cubicBezTo>
                <a:cubicBezTo>
                  <a:pt x="6505454" y="356230"/>
                  <a:pt x="6508634" y="362500"/>
                  <a:pt x="6514963" y="364984"/>
                </a:cubicBezTo>
                <a:close/>
                <a:moveTo>
                  <a:pt x="6443282" y="411903"/>
                </a:moveTo>
                <a:lnTo>
                  <a:pt x="6453276" y="415841"/>
                </a:lnTo>
                <a:cubicBezTo>
                  <a:pt x="6459151" y="418143"/>
                  <a:pt x="6466812" y="415932"/>
                  <a:pt x="6469235" y="409662"/>
                </a:cubicBezTo>
                <a:cubicBezTo>
                  <a:pt x="6471536" y="403755"/>
                  <a:pt x="6469356" y="396183"/>
                  <a:pt x="6463057" y="393699"/>
                </a:cubicBezTo>
                <a:lnTo>
                  <a:pt x="6453034" y="389761"/>
                </a:lnTo>
                <a:cubicBezTo>
                  <a:pt x="6447159" y="387429"/>
                  <a:pt x="6439497" y="389670"/>
                  <a:pt x="6437074" y="395940"/>
                </a:cubicBezTo>
                <a:cubicBezTo>
                  <a:pt x="6434803" y="401847"/>
                  <a:pt x="6436953" y="409419"/>
                  <a:pt x="6443282" y="411903"/>
                </a:cubicBezTo>
                <a:close/>
                <a:moveTo>
                  <a:pt x="6430563" y="434499"/>
                </a:moveTo>
                <a:cubicBezTo>
                  <a:pt x="6436257" y="420021"/>
                  <a:pt x="6413847" y="410904"/>
                  <a:pt x="6408123" y="425443"/>
                </a:cubicBezTo>
                <a:cubicBezTo>
                  <a:pt x="6402430" y="439891"/>
                  <a:pt x="6424870" y="449008"/>
                  <a:pt x="6430563" y="434499"/>
                </a:cubicBezTo>
                <a:close/>
                <a:moveTo>
                  <a:pt x="6379839" y="381129"/>
                </a:moveTo>
                <a:lnTo>
                  <a:pt x="6384836" y="383097"/>
                </a:lnTo>
                <a:cubicBezTo>
                  <a:pt x="6390922" y="385490"/>
                  <a:pt x="6398009" y="383612"/>
                  <a:pt x="6400976" y="377403"/>
                </a:cubicBezTo>
                <a:cubicBezTo>
                  <a:pt x="6403672" y="371830"/>
                  <a:pt x="6401401" y="363651"/>
                  <a:pt x="6395314" y="361258"/>
                </a:cubicBezTo>
                <a:lnTo>
                  <a:pt x="6390317" y="359290"/>
                </a:lnTo>
                <a:cubicBezTo>
                  <a:pt x="6384230" y="356897"/>
                  <a:pt x="6377144" y="358775"/>
                  <a:pt x="6374176" y="364984"/>
                </a:cubicBezTo>
                <a:cubicBezTo>
                  <a:pt x="6371481" y="370527"/>
                  <a:pt x="6373722" y="378705"/>
                  <a:pt x="6379839" y="381129"/>
                </a:cubicBezTo>
                <a:close/>
                <a:moveTo>
                  <a:pt x="6365606" y="421778"/>
                </a:moveTo>
                <a:lnTo>
                  <a:pt x="6370603" y="423747"/>
                </a:lnTo>
                <a:cubicBezTo>
                  <a:pt x="6376508" y="426079"/>
                  <a:pt x="6384200" y="421959"/>
                  <a:pt x="6385835" y="415962"/>
                </a:cubicBezTo>
                <a:cubicBezTo>
                  <a:pt x="6387652" y="409298"/>
                  <a:pt x="6384351" y="403210"/>
                  <a:pt x="6378022" y="400726"/>
                </a:cubicBezTo>
                <a:lnTo>
                  <a:pt x="6373025" y="398757"/>
                </a:lnTo>
                <a:cubicBezTo>
                  <a:pt x="6367120" y="396425"/>
                  <a:pt x="6359459" y="400544"/>
                  <a:pt x="6357793" y="406572"/>
                </a:cubicBezTo>
                <a:cubicBezTo>
                  <a:pt x="6355976" y="413175"/>
                  <a:pt x="6359276" y="419294"/>
                  <a:pt x="6365606" y="421778"/>
                </a:cubicBezTo>
                <a:close/>
                <a:moveTo>
                  <a:pt x="6306341" y="476693"/>
                </a:moveTo>
                <a:cubicBezTo>
                  <a:pt x="6309430" y="482236"/>
                  <a:pt x="6317607" y="484387"/>
                  <a:pt x="6322937" y="480873"/>
                </a:cubicBezTo>
                <a:cubicBezTo>
                  <a:pt x="6328539" y="477148"/>
                  <a:pt x="6330417" y="470151"/>
                  <a:pt x="6327086" y="464274"/>
                </a:cubicBezTo>
                <a:cubicBezTo>
                  <a:pt x="6326904" y="463941"/>
                  <a:pt x="6326874" y="463911"/>
                  <a:pt x="6326783" y="463729"/>
                </a:cubicBezTo>
                <a:cubicBezTo>
                  <a:pt x="6326753" y="463608"/>
                  <a:pt x="6326753" y="463578"/>
                  <a:pt x="6326722" y="463487"/>
                </a:cubicBezTo>
                <a:lnTo>
                  <a:pt x="6326722" y="463487"/>
                </a:lnTo>
                <a:cubicBezTo>
                  <a:pt x="6326904" y="462760"/>
                  <a:pt x="6327116" y="462003"/>
                  <a:pt x="6327419" y="461306"/>
                </a:cubicBezTo>
                <a:cubicBezTo>
                  <a:pt x="6329630" y="455157"/>
                  <a:pt x="6324269" y="448130"/>
                  <a:pt x="6318424" y="446737"/>
                </a:cubicBezTo>
                <a:cubicBezTo>
                  <a:pt x="6311490" y="445101"/>
                  <a:pt x="6306069" y="449554"/>
                  <a:pt x="6303858" y="455733"/>
                </a:cubicBezTo>
                <a:cubicBezTo>
                  <a:pt x="6301314" y="462790"/>
                  <a:pt x="6302708" y="470272"/>
                  <a:pt x="6306341" y="476693"/>
                </a:cubicBezTo>
                <a:close/>
                <a:moveTo>
                  <a:pt x="6309824" y="491596"/>
                </a:moveTo>
                <a:cubicBezTo>
                  <a:pt x="6315517" y="477148"/>
                  <a:pt x="6293532" y="466970"/>
                  <a:pt x="6287808" y="481509"/>
                </a:cubicBezTo>
                <a:cubicBezTo>
                  <a:pt x="6282145" y="495927"/>
                  <a:pt x="6304101" y="506105"/>
                  <a:pt x="6309824" y="491596"/>
                </a:cubicBezTo>
                <a:close/>
              </a:path>
            </a:pathLst>
          </a:custGeom>
          <a:solidFill>
            <a:srgbClr val="FF609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6" name="Google Shape;106;p12"/>
          <p:cNvSpPr/>
          <p:nvPr/>
        </p:nvSpPr>
        <p:spPr>
          <a:xfrm>
            <a:off x="-5802314" y="-5364183"/>
            <a:ext cx="9002724" cy="9840208"/>
          </a:xfrm>
          <a:custGeom>
            <a:rect b="b" l="l" r="r" t="t"/>
            <a:pathLst>
              <a:path extrusionOk="0" h="9840208" w="9002724">
                <a:moveTo>
                  <a:pt x="1321113" y="9045765"/>
                </a:moveTo>
                <a:cubicBezTo>
                  <a:pt x="1324202" y="9051126"/>
                  <a:pt x="1322325" y="9058486"/>
                  <a:pt x="1316874" y="9061546"/>
                </a:cubicBezTo>
                <a:lnTo>
                  <a:pt x="1312392" y="9064059"/>
                </a:lnTo>
                <a:cubicBezTo>
                  <a:pt x="1306941" y="9067149"/>
                  <a:pt x="1299764" y="9065301"/>
                  <a:pt x="1296614" y="9059819"/>
                </a:cubicBezTo>
                <a:cubicBezTo>
                  <a:pt x="1293525" y="9054457"/>
                  <a:pt x="1295403" y="9047097"/>
                  <a:pt x="1300854" y="9044038"/>
                </a:cubicBezTo>
                <a:lnTo>
                  <a:pt x="1305336" y="9041524"/>
                </a:lnTo>
                <a:cubicBezTo>
                  <a:pt x="1310756" y="9038434"/>
                  <a:pt x="1317964" y="9040282"/>
                  <a:pt x="1321113" y="9045765"/>
                </a:cubicBezTo>
                <a:close/>
                <a:moveTo>
                  <a:pt x="1210822" y="8965557"/>
                </a:moveTo>
                <a:lnTo>
                  <a:pt x="1208308" y="8961104"/>
                </a:lnTo>
                <a:cubicBezTo>
                  <a:pt x="1206431" y="8957772"/>
                  <a:pt x="1202676" y="8956318"/>
                  <a:pt x="1198920" y="8956288"/>
                </a:cubicBezTo>
                <a:cubicBezTo>
                  <a:pt x="1198920" y="8956288"/>
                  <a:pt x="1198920" y="8956288"/>
                  <a:pt x="1198920" y="8956288"/>
                </a:cubicBezTo>
                <a:lnTo>
                  <a:pt x="1198920" y="8956288"/>
                </a:lnTo>
                <a:cubicBezTo>
                  <a:pt x="1203433" y="8962195"/>
                  <a:pt x="1207975" y="8968100"/>
                  <a:pt x="1212518" y="8973977"/>
                </a:cubicBezTo>
                <a:lnTo>
                  <a:pt x="1212518" y="8973977"/>
                </a:lnTo>
                <a:cubicBezTo>
                  <a:pt x="1212518" y="8973977"/>
                  <a:pt x="1212518" y="8973977"/>
                  <a:pt x="1212518" y="8973977"/>
                </a:cubicBezTo>
                <a:cubicBezTo>
                  <a:pt x="1212881" y="8971160"/>
                  <a:pt x="1212336" y="8968192"/>
                  <a:pt x="1210822" y="8965557"/>
                </a:cubicBezTo>
                <a:close/>
                <a:moveTo>
                  <a:pt x="1270025" y="9023138"/>
                </a:moveTo>
                <a:cubicBezTo>
                  <a:pt x="1277354" y="9036072"/>
                  <a:pt x="1295978" y="9022381"/>
                  <a:pt x="1288741" y="9009568"/>
                </a:cubicBezTo>
                <a:cubicBezTo>
                  <a:pt x="1281442" y="8996604"/>
                  <a:pt x="1262788" y="9010325"/>
                  <a:pt x="1270025" y="9023138"/>
                </a:cubicBezTo>
                <a:close/>
                <a:moveTo>
                  <a:pt x="1265362" y="9014717"/>
                </a:moveTo>
                <a:cubicBezTo>
                  <a:pt x="1266058" y="9007811"/>
                  <a:pt x="1261849" y="9003358"/>
                  <a:pt x="1255580" y="9001602"/>
                </a:cubicBezTo>
                <a:cubicBezTo>
                  <a:pt x="1253249" y="9000966"/>
                  <a:pt x="1250917" y="9000330"/>
                  <a:pt x="1248585" y="8999663"/>
                </a:cubicBezTo>
                <a:cubicBezTo>
                  <a:pt x="1244133" y="8998421"/>
                  <a:pt x="1239227" y="9001481"/>
                  <a:pt x="1236866" y="9005509"/>
                </a:cubicBezTo>
                <a:lnTo>
                  <a:pt x="1236866" y="9005509"/>
                </a:lnTo>
                <a:cubicBezTo>
                  <a:pt x="1236866" y="9005509"/>
                  <a:pt x="1236866" y="9005509"/>
                  <a:pt x="1236866" y="9005509"/>
                </a:cubicBezTo>
                <a:cubicBezTo>
                  <a:pt x="1240166" y="9009658"/>
                  <a:pt x="1243528" y="9013717"/>
                  <a:pt x="1246889" y="9017807"/>
                </a:cubicBezTo>
                <a:cubicBezTo>
                  <a:pt x="1248706" y="9020018"/>
                  <a:pt x="1250493" y="9022229"/>
                  <a:pt x="1252280" y="9024440"/>
                </a:cubicBezTo>
                <a:lnTo>
                  <a:pt x="1252280" y="9024440"/>
                </a:lnTo>
                <a:cubicBezTo>
                  <a:pt x="1258124" y="9026046"/>
                  <a:pt x="1264787" y="9020381"/>
                  <a:pt x="1265362" y="9014717"/>
                </a:cubicBezTo>
                <a:close/>
                <a:moveTo>
                  <a:pt x="1271812" y="8969191"/>
                </a:moveTo>
                <a:cubicBezTo>
                  <a:pt x="1264605" y="8956439"/>
                  <a:pt x="1243104" y="8964981"/>
                  <a:pt x="1250402" y="8977914"/>
                </a:cubicBezTo>
                <a:cubicBezTo>
                  <a:pt x="1257640" y="8990697"/>
                  <a:pt x="1279141" y="8982156"/>
                  <a:pt x="1271812" y="8969191"/>
                </a:cubicBezTo>
                <a:close/>
                <a:moveTo>
                  <a:pt x="1166003" y="8844487"/>
                </a:moveTo>
                <a:cubicBezTo>
                  <a:pt x="1158704" y="8831584"/>
                  <a:pt x="1137960" y="8841761"/>
                  <a:pt x="1145289" y="8854756"/>
                </a:cubicBezTo>
                <a:cubicBezTo>
                  <a:pt x="1152587" y="8867660"/>
                  <a:pt x="1173331" y="8857452"/>
                  <a:pt x="1166003" y="8844487"/>
                </a:cubicBezTo>
                <a:close/>
                <a:moveTo>
                  <a:pt x="1215879" y="8922242"/>
                </a:moveTo>
                <a:cubicBezTo>
                  <a:pt x="1212911" y="8917002"/>
                  <a:pt x="1205795" y="8914124"/>
                  <a:pt x="1200283" y="8917335"/>
                </a:cubicBezTo>
                <a:cubicBezTo>
                  <a:pt x="1195014" y="8920394"/>
                  <a:pt x="1192198" y="8927300"/>
                  <a:pt x="1195377" y="8932934"/>
                </a:cubicBezTo>
                <a:lnTo>
                  <a:pt x="1197891" y="8937387"/>
                </a:lnTo>
                <a:cubicBezTo>
                  <a:pt x="1200859" y="8942627"/>
                  <a:pt x="1207975" y="8945505"/>
                  <a:pt x="1213487" y="8942294"/>
                </a:cubicBezTo>
                <a:cubicBezTo>
                  <a:pt x="1218756" y="8939235"/>
                  <a:pt x="1221572" y="8932328"/>
                  <a:pt x="1218393" y="8926695"/>
                </a:cubicBezTo>
                <a:lnTo>
                  <a:pt x="1215879" y="8922242"/>
                </a:lnTo>
                <a:close/>
                <a:moveTo>
                  <a:pt x="1100197" y="8805414"/>
                </a:moveTo>
                <a:cubicBezTo>
                  <a:pt x="1106193" y="8804990"/>
                  <a:pt x="1112220" y="8800961"/>
                  <a:pt x="1112129" y="8794267"/>
                </a:cubicBezTo>
                <a:cubicBezTo>
                  <a:pt x="1112068" y="8788542"/>
                  <a:pt x="1107435" y="8781848"/>
                  <a:pt x="1100984" y="8782303"/>
                </a:cubicBezTo>
                <a:cubicBezTo>
                  <a:pt x="1100258" y="8782363"/>
                  <a:pt x="1099592" y="8782332"/>
                  <a:pt x="1098895" y="8782303"/>
                </a:cubicBezTo>
                <a:cubicBezTo>
                  <a:pt x="1098865" y="8782272"/>
                  <a:pt x="1098865" y="8782272"/>
                  <a:pt x="1098834" y="8782242"/>
                </a:cubicBezTo>
                <a:cubicBezTo>
                  <a:pt x="1098804" y="8782181"/>
                  <a:pt x="1098744" y="8782151"/>
                  <a:pt x="1098683" y="8782090"/>
                </a:cubicBezTo>
                <a:cubicBezTo>
                  <a:pt x="1098653" y="8782000"/>
                  <a:pt x="1098471" y="8781696"/>
                  <a:pt x="1098168" y="8781181"/>
                </a:cubicBezTo>
                <a:cubicBezTo>
                  <a:pt x="1095079" y="8775760"/>
                  <a:pt x="1088084" y="8773488"/>
                  <a:pt x="1082512" y="8776517"/>
                </a:cubicBezTo>
                <a:cubicBezTo>
                  <a:pt x="1079332" y="8778244"/>
                  <a:pt x="1077454" y="8781515"/>
                  <a:pt x="1076879" y="8784968"/>
                </a:cubicBezTo>
                <a:cubicBezTo>
                  <a:pt x="1076879" y="8785058"/>
                  <a:pt x="1076788" y="8785150"/>
                  <a:pt x="1076788" y="8785271"/>
                </a:cubicBezTo>
                <a:cubicBezTo>
                  <a:pt x="1080574" y="8790965"/>
                  <a:pt x="1084450" y="8796599"/>
                  <a:pt x="1088296" y="8802264"/>
                </a:cubicBezTo>
                <a:cubicBezTo>
                  <a:pt x="1088387" y="8802385"/>
                  <a:pt x="1088478" y="8802506"/>
                  <a:pt x="1088568" y="8802627"/>
                </a:cubicBezTo>
                <a:cubicBezTo>
                  <a:pt x="1088599" y="8802687"/>
                  <a:pt x="1088659" y="8802748"/>
                  <a:pt x="1088690" y="8802808"/>
                </a:cubicBezTo>
                <a:cubicBezTo>
                  <a:pt x="1088690" y="8802808"/>
                  <a:pt x="1088690" y="8802808"/>
                  <a:pt x="1088690" y="8802808"/>
                </a:cubicBezTo>
                <a:cubicBezTo>
                  <a:pt x="1088690" y="8802808"/>
                  <a:pt x="1088690" y="8802808"/>
                  <a:pt x="1088690" y="8802808"/>
                </a:cubicBezTo>
                <a:cubicBezTo>
                  <a:pt x="1092112" y="8804596"/>
                  <a:pt x="1095927" y="8805716"/>
                  <a:pt x="1100197" y="8805414"/>
                </a:cubicBezTo>
                <a:close/>
                <a:moveTo>
                  <a:pt x="1087024" y="8723146"/>
                </a:moveTo>
                <a:cubicBezTo>
                  <a:pt x="1086782" y="8723116"/>
                  <a:pt x="1086570" y="8723055"/>
                  <a:pt x="1086328" y="8722995"/>
                </a:cubicBezTo>
                <a:cubicBezTo>
                  <a:pt x="1084147" y="8720481"/>
                  <a:pt x="1081119" y="8718784"/>
                  <a:pt x="1077606" y="8719209"/>
                </a:cubicBezTo>
                <a:cubicBezTo>
                  <a:pt x="1073094" y="8719814"/>
                  <a:pt x="1068945" y="8720753"/>
                  <a:pt x="1066159" y="8724722"/>
                </a:cubicBezTo>
                <a:cubicBezTo>
                  <a:pt x="1062313" y="8730143"/>
                  <a:pt x="1063676" y="8737383"/>
                  <a:pt x="1068975" y="8741229"/>
                </a:cubicBezTo>
                <a:cubicBezTo>
                  <a:pt x="1072609" y="8743864"/>
                  <a:pt x="1077243" y="8744591"/>
                  <a:pt x="1081543" y="8745591"/>
                </a:cubicBezTo>
                <a:cubicBezTo>
                  <a:pt x="1087418" y="8746924"/>
                  <a:pt x="1094292" y="8743259"/>
                  <a:pt x="1095503" y="8737080"/>
                </a:cubicBezTo>
                <a:cubicBezTo>
                  <a:pt x="1096715" y="8731052"/>
                  <a:pt x="1093353" y="8724600"/>
                  <a:pt x="1087024" y="8723146"/>
                </a:cubicBezTo>
                <a:close/>
                <a:moveTo>
                  <a:pt x="1158432" y="8861117"/>
                </a:moveTo>
                <a:cubicBezTo>
                  <a:pt x="1152466" y="8860087"/>
                  <a:pt x="1145955" y="8864873"/>
                  <a:pt x="1145380" y="8870961"/>
                </a:cubicBezTo>
                <a:cubicBezTo>
                  <a:pt x="1144744" y="8877322"/>
                  <a:pt x="1148832" y="8882956"/>
                  <a:pt x="1155191" y="8884015"/>
                </a:cubicBezTo>
                <a:cubicBezTo>
                  <a:pt x="1155525" y="8884077"/>
                  <a:pt x="1155555" y="8884077"/>
                  <a:pt x="1155767" y="8884107"/>
                </a:cubicBezTo>
                <a:cubicBezTo>
                  <a:pt x="1155888" y="8884167"/>
                  <a:pt x="1155888" y="8884167"/>
                  <a:pt x="1155979" y="8884198"/>
                </a:cubicBezTo>
                <a:cubicBezTo>
                  <a:pt x="1155979" y="8884198"/>
                  <a:pt x="1155979" y="8884198"/>
                  <a:pt x="1155979" y="8884198"/>
                </a:cubicBezTo>
                <a:cubicBezTo>
                  <a:pt x="1156433" y="8884773"/>
                  <a:pt x="1156827" y="8885379"/>
                  <a:pt x="1157190" y="8886015"/>
                </a:cubicBezTo>
                <a:cubicBezTo>
                  <a:pt x="1160431" y="8891376"/>
                  <a:pt x="1168849" y="8891618"/>
                  <a:pt x="1173392" y="8888105"/>
                </a:cubicBezTo>
                <a:cubicBezTo>
                  <a:pt x="1178782" y="8883925"/>
                  <a:pt x="1178752" y="8877261"/>
                  <a:pt x="1175481" y="8871900"/>
                </a:cubicBezTo>
                <a:cubicBezTo>
                  <a:pt x="1171757" y="8865751"/>
                  <a:pt x="1165397" y="8862329"/>
                  <a:pt x="1158432" y="8861117"/>
                </a:cubicBezTo>
                <a:close/>
                <a:moveTo>
                  <a:pt x="1563985" y="9346453"/>
                </a:moveTo>
                <a:cubicBezTo>
                  <a:pt x="1570072" y="9348027"/>
                  <a:pt x="1577370" y="9344938"/>
                  <a:pt x="1579035" y="9338456"/>
                </a:cubicBezTo>
                <a:cubicBezTo>
                  <a:pt x="1580610" y="9332338"/>
                  <a:pt x="1577582" y="9325098"/>
                  <a:pt x="1571041" y="9323402"/>
                </a:cubicBezTo>
                <a:lnTo>
                  <a:pt x="1565862" y="9322039"/>
                </a:lnTo>
                <a:cubicBezTo>
                  <a:pt x="1559775" y="9320464"/>
                  <a:pt x="1552477" y="9323553"/>
                  <a:pt x="1550812" y="9330035"/>
                </a:cubicBezTo>
                <a:cubicBezTo>
                  <a:pt x="1549752" y="9334124"/>
                  <a:pt x="1550933" y="9338637"/>
                  <a:pt x="1553688" y="9341727"/>
                </a:cubicBezTo>
                <a:cubicBezTo>
                  <a:pt x="1554112" y="9342212"/>
                  <a:pt x="1554627" y="9342606"/>
                  <a:pt x="1555112" y="9342999"/>
                </a:cubicBezTo>
                <a:cubicBezTo>
                  <a:pt x="1555263" y="9343120"/>
                  <a:pt x="1555415" y="9343303"/>
                  <a:pt x="1555566" y="9343393"/>
                </a:cubicBezTo>
                <a:cubicBezTo>
                  <a:pt x="1556535" y="9344060"/>
                  <a:pt x="1557534" y="9344757"/>
                  <a:pt x="1558776" y="9345059"/>
                </a:cubicBezTo>
                <a:lnTo>
                  <a:pt x="1563985" y="9346453"/>
                </a:lnTo>
                <a:close/>
                <a:moveTo>
                  <a:pt x="1777754" y="9415180"/>
                </a:moveTo>
                <a:cubicBezTo>
                  <a:pt x="1774453" y="9409546"/>
                  <a:pt x="1768215" y="9406245"/>
                  <a:pt x="1761825" y="9409092"/>
                </a:cubicBezTo>
                <a:cubicBezTo>
                  <a:pt x="1760341" y="9409759"/>
                  <a:pt x="1758978" y="9410879"/>
                  <a:pt x="1757828" y="9412181"/>
                </a:cubicBezTo>
                <a:cubicBezTo>
                  <a:pt x="1756586" y="9411031"/>
                  <a:pt x="1755072" y="9410122"/>
                  <a:pt x="1753285" y="9409667"/>
                </a:cubicBezTo>
                <a:lnTo>
                  <a:pt x="1748107" y="9408305"/>
                </a:lnTo>
                <a:cubicBezTo>
                  <a:pt x="1742020" y="9406730"/>
                  <a:pt x="1734721" y="9410001"/>
                  <a:pt x="1733116" y="9416452"/>
                </a:cubicBezTo>
                <a:cubicBezTo>
                  <a:pt x="1731572" y="9422632"/>
                  <a:pt x="1734721" y="9429720"/>
                  <a:pt x="1741263" y="9431446"/>
                </a:cubicBezTo>
                <a:lnTo>
                  <a:pt x="1746441" y="9432778"/>
                </a:lnTo>
                <a:cubicBezTo>
                  <a:pt x="1750650" y="9433900"/>
                  <a:pt x="1755375" y="9432628"/>
                  <a:pt x="1758464" y="9429628"/>
                </a:cubicBezTo>
                <a:lnTo>
                  <a:pt x="1759584" y="9431567"/>
                </a:lnTo>
                <a:cubicBezTo>
                  <a:pt x="1762885" y="9437171"/>
                  <a:pt x="1769123" y="9440503"/>
                  <a:pt x="1775513" y="9437625"/>
                </a:cubicBezTo>
                <a:cubicBezTo>
                  <a:pt x="1780964" y="9435172"/>
                  <a:pt x="1784901" y="9427326"/>
                  <a:pt x="1781570" y="9421692"/>
                </a:cubicBezTo>
                <a:lnTo>
                  <a:pt x="1777754" y="9415180"/>
                </a:lnTo>
                <a:close/>
                <a:moveTo>
                  <a:pt x="1611651" y="9388767"/>
                </a:moveTo>
                <a:cubicBezTo>
                  <a:pt x="1615133" y="9393523"/>
                  <a:pt x="1621159" y="9395855"/>
                  <a:pt x="1626853" y="9393099"/>
                </a:cubicBezTo>
                <a:cubicBezTo>
                  <a:pt x="1632364" y="9390434"/>
                  <a:pt x="1635756" y="9382619"/>
                  <a:pt x="1632455" y="9376985"/>
                </a:cubicBezTo>
                <a:lnTo>
                  <a:pt x="1628609" y="9370442"/>
                </a:lnTo>
                <a:cubicBezTo>
                  <a:pt x="1625308" y="9364808"/>
                  <a:pt x="1618706" y="9361840"/>
                  <a:pt x="1612499" y="9364839"/>
                </a:cubicBezTo>
                <a:cubicBezTo>
                  <a:pt x="1611499" y="9365323"/>
                  <a:pt x="1610621" y="9366020"/>
                  <a:pt x="1609773" y="9366808"/>
                </a:cubicBezTo>
                <a:cubicBezTo>
                  <a:pt x="1609409" y="9366686"/>
                  <a:pt x="1609046" y="9366504"/>
                  <a:pt x="1608652" y="9366383"/>
                </a:cubicBezTo>
                <a:lnTo>
                  <a:pt x="1603474" y="9365050"/>
                </a:lnTo>
                <a:cubicBezTo>
                  <a:pt x="1597660" y="9363536"/>
                  <a:pt x="1591028" y="9367595"/>
                  <a:pt x="1589453" y="9373380"/>
                </a:cubicBezTo>
                <a:cubicBezTo>
                  <a:pt x="1589453" y="9373380"/>
                  <a:pt x="1589453" y="9373380"/>
                  <a:pt x="1589453" y="9373380"/>
                </a:cubicBezTo>
                <a:cubicBezTo>
                  <a:pt x="1589574" y="9373471"/>
                  <a:pt x="1589695" y="9373562"/>
                  <a:pt x="1589816" y="9373653"/>
                </a:cubicBezTo>
                <a:cubicBezTo>
                  <a:pt x="1595328" y="9378317"/>
                  <a:pt x="1600991" y="9382740"/>
                  <a:pt x="1606563" y="9387344"/>
                </a:cubicBezTo>
                <a:cubicBezTo>
                  <a:pt x="1607350" y="9387979"/>
                  <a:pt x="1608138" y="9388616"/>
                  <a:pt x="1608925" y="9389252"/>
                </a:cubicBezTo>
                <a:cubicBezTo>
                  <a:pt x="1609046" y="9389343"/>
                  <a:pt x="1609167" y="9389434"/>
                  <a:pt x="1609288" y="9389555"/>
                </a:cubicBezTo>
                <a:lnTo>
                  <a:pt x="1609288" y="9389555"/>
                </a:lnTo>
                <a:cubicBezTo>
                  <a:pt x="1609288" y="9389555"/>
                  <a:pt x="1609288" y="9389555"/>
                  <a:pt x="1609319" y="9389555"/>
                </a:cubicBezTo>
                <a:cubicBezTo>
                  <a:pt x="1610076" y="9389343"/>
                  <a:pt x="1610893" y="9389191"/>
                  <a:pt x="1611651" y="9388767"/>
                </a:cubicBezTo>
                <a:close/>
                <a:moveTo>
                  <a:pt x="1940769" y="9364293"/>
                </a:moveTo>
                <a:cubicBezTo>
                  <a:pt x="1933834" y="9363385"/>
                  <a:pt x="1928504" y="9367534"/>
                  <a:pt x="1926808" y="9374077"/>
                </a:cubicBezTo>
                <a:lnTo>
                  <a:pt x="1925718" y="9378257"/>
                </a:lnTo>
                <a:cubicBezTo>
                  <a:pt x="1922356" y="9378590"/>
                  <a:pt x="1919025" y="9380256"/>
                  <a:pt x="1916693" y="9383042"/>
                </a:cubicBezTo>
                <a:cubicBezTo>
                  <a:pt x="1915119" y="9381013"/>
                  <a:pt x="1913120" y="9379348"/>
                  <a:pt x="1910516" y="9378651"/>
                </a:cubicBezTo>
                <a:lnTo>
                  <a:pt x="1900159" y="9375955"/>
                </a:lnTo>
                <a:cubicBezTo>
                  <a:pt x="1893860" y="9374319"/>
                  <a:pt x="1887076" y="9378166"/>
                  <a:pt x="1885380" y="9384466"/>
                </a:cubicBezTo>
                <a:cubicBezTo>
                  <a:pt x="1883685" y="9390736"/>
                  <a:pt x="1887591" y="9397612"/>
                  <a:pt x="1893890" y="9399248"/>
                </a:cubicBezTo>
                <a:lnTo>
                  <a:pt x="1904277" y="9401944"/>
                </a:lnTo>
                <a:cubicBezTo>
                  <a:pt x="1908668" y="9403095"/>
                  <a:pt x="1913180" y="9401459"/>
                  <a:pt x="1916148" y="9398308"/>
                </a:cubicBezTo>
                <a:cubicBezTo>
                  <a:pt x="1922175" y="9407033"/>
                  <a:pt x="1934318" y="9402035"/>
                  <a:pt x="1936832" y="9393129"/>
                </a:cubicBezTo>
                <a:cubicBezTo>
                  <a:pt x="1942949" y="9393220"/>
                  <a:pt x="1947643" y="9389434"/>
                  <a:pt x="1949218" y="9383407"/>
                </a:cubicBezTo>
                <a:lnTo>
                  <a:pt x="1950550" y="9378226"/>
                </a:lnTo>
                <a:cubicBezTo>
                  <a:pt x="1952125" y="9372169"/>
                  <a:pt x="1946856" y="9365081"/>
                  <a:pt x="1940769" y="9364293"/>
                </a:cubicBezTo>
                <a:close/>
                <a:moveTo>
                  <a:pt x="1530431" y="9259460"/>
                </a:moveTo>
                <a:cubicBezTo>
                  <a:pt x="1526524" y="9274484"/>
                  <a:pt x="1550145" y="9279300"/>
                  <a:pt x="1554052" y="9264306"/>
                </a:cubicBezTo>
                <a:cubicBezTo>
                  <a:pt x="1557989" y="9249282"/>
                  <a:pt x="1534338" y="9244496"/>
                  <a:pt x="1530431" y="9259460"/>
                </a:cubicBezTo>
                <a:close/>
                <a:moveTo>
                  <a:pt x="1613558" y="9280360"/>
                </a:moveTo>
                <a:cubicBezTo>
                  <a:pt x="1609652" y="9295413"/>
                  <a:pt x="1632909" y="9301714"/>
                  <a:pt x="1636816" y="9286690"/>
                </a:cubicBezTo>
                <a:cubicBezTo>
                  <a:pt x="1640753" y="9271666"/>
                  <a:pt x="1617465" y="9265336"/>
                  <a:pt x="1613558" y="9280360"/>
                </a:cubicBezTo>
                <a:close/>
                <a:moveTo>
                  <a:pt x="1849616" y="9500264"/>
                </a:moveTo>
                <a:cubicBezTo>
                  <a:pt x="1846678" y="9495267"/>
                  <a:pt x="1841319" y="9492450"/>
                  <a:pt x="1835716" y="9493873"/>
                </a:cubicBezTo>
                <a:cubicBezTo>
                  <a:pt x="1831143" y="9494116"/>
                  <a:pt x="1826813" y="9496751"/>
                  <a:pt x="1825329" y="9502506"/>
                </a:cubicBezTo>
                <a:cubicBezTo>
                  <a:pt x="1825208" y="9502930"/>
                  <a:pt x="1825480" y="9503203"/>
                  <a:pt x="1825420" y="9503597"/>
                </a:cubicBezTo>
                <a:cubicBezTo>
                  <a:pt x="1823633" y="9507020"/>
                  <a:pt x="1823118" y="9511169"/>
                  <a:pt x="1825299" y="9515380"/>
                </a:cubicBezTo>
                <a:cubicBezTo>
                  <a:pt x="1827661" y="9519923"/>
                  <a:pt x="1831386" y="9521316"/>
                  <a:pt x="1835110" y="9520953"/>
                </a:cubicBezTo>
                <a:cubicBezTo>
                  <a:pt x="1838532" y="9523769"/>
                  <a:pt x="1843014" y="9524891"/>
                  <a:pt x="1847557" y="9522831"/>
                </a:cubicBezTo>
                <a:cubicBezTo>
                  <a:pt x="1853038" y="9520317"/>
                  <a:pt x="1856793" y="9512472"/>
                  <a:pt x="1853492" y="9506838"/>
                </a:cubicBezTo>
                <a:lnTo>
                  <a:pt x="1849616" y="9500264"/>
                </a:lnTo>
                <a:close/>
                <a:moveTo>
                  <a:pt x="1630275" y="9220325"/>
                </a:moveTo>
                <a:cubicBezTo>
                  <a:pt x="1629730" y="9220537"/>
                  <a:pt x="1629215" y="9220658"/>
                  <a:pt x="1628670" y="9220931"/>
                </a:cubicBezTo>
                <a:cubicBezTo>
                  <a:pt x="1623249" y="9223687"/>
                  <a:pt x="1621250" y="9229049"/>
                  <a:pt x="1620160" y="9234622"/>
                </a:cubicBezTo>
                <a:cubicBezTo>
                  <a:pt x="1618919" y="9240832"/>
                  <a:pt x="1625308" y="9247374"/>
                  <a:pt x="1631274" y="9247556"/>
                </a:cubicBezTo>
                <a:cubicBezTo>
                  <a:pt x="1635453" y="9247677"/>
                  <a:pt x="1638572" y="9246011"/>
                  <a:pt x="1640813" y="9243376"/>
                </a:cubicBezTo>
                <a:cubicBezTo>
                  <a:pt x="1644962" y="9242649"/>
                  <a:pt x="1648748" y="9239983"/>
                  <a:pt x="1650050" y="9235743"/>
                </a:cubicBezTo>
                <a:cubicBezTo>
                  <a:pt x="1650474" y="9234349"/>
                  <a:pt x="1650655" y="9232866"/>
                  <a:pt x="1650595" y="9231412"/>
                </a:cubicBezTo>
                <a:cubicBezTo>
                  <a:pt x="1651170" y="9230411"/>
                  <a:pt x="1651685" y="9229351"/>
                  <a:pt x="1651988" y="9228110"/>
                </a:cubicBezTo>
                <a:cubicBezTo>
                  <a:pt x="1655440" y="9214934"/>
                  <a:pt x="1637301" y="9210905"/>
                  <a:pt x="1630275" y="9220325"/>
                </a:cubicBezTo>
                <a:close/>
                <a:moveTo>
                  <a:pt x="1522527" y="9300321"/>
                </a:moveTo>
                <a:cubicBezTo>
                  <a:pt x="1523859" y="9293596"/>
                  <a:pt x="1519377" y="9287781"/>
                  <a:pt x="1513048" y="9286145"/>
                </a:cubicBezTo>
                <a:lnTo>
                  <a:pt x="1502692" y="9283449"/>
                </a:lnTo>
                <a:cubicBezTo>
                  <a:pt x="1499027" y="9282481"/>
                  <a:pt x="1495423" y="9283904"/>
                  <a:pt x="1492638" y="9286327"/>
                </a:cubicBezTo>
                <a:lnTo>
                  <a:pt x="1492638" y="9286327"/>
                </a:lnTo>
                <a:cubicBezTo>
                  <a:pt x="1494939" y="9288507"/>
                  <a:pt x="1497271" y="9290658"/>
                  <a:pt x="1499572" y="9292870"/>
                </a:cubicBezTo>
                <a:cubicBezTo>
                  <a:pt x="1505084" y="9298110"/>
                  <a:pt x="1510565" y="9303350"/>
                  <a:pt x="1516137" y="9308499"/>
                </a:cubicBezTo>
                <a:cubicBezTo>
                  <a:pt x="1516137" y="9308499"/>
                  <a:pt x="1516137" y="9308499"/>
                  <a:pt x="1516137" y="9308499"/>
                </a:cubicBezTo>
                <a:cubicBezTo>
                  <a:pt x="1519287" y="9306772"/>
                  <a:pt x="1521830" y="9303804"/>
                  <a:pt x="1522527" y="9300321"/>
                </a:cubicBezTo>
                <a:close/>
                <a:moveTo>
                  <a:pt x="1770940" y="9388071"/>
                </a:moveTo>
                <a:cubicBezTo>
                  <a:pt x="1774847" y="9373078"/>
                  <a:pt x="1751589" y="9366747"/>
                  <a:pt x="1747683" y="9381770"/>
                </a:cubicBezTo>
                <a:cubicBezTo>
                  <a:pt x="1743776" y="9396794"/>
                  <a:pt x="1767034" y="9403124"/>
                  <a:pt x="1770940" y="9388071"/>
                </a:cubicBezTo>
                <a:close/>
                <a:moveTo>
                  <a:pt x="1836746" y="9295020"/>
                </a:moveTo>
                <a:cubicBezTo>
                  <a:pt x="1835655" y="9301744"/>
                  <a:pt x="1839562" y="9307560"/>
                  <a:pt x="1846103" y="9309286"/>
                </a:cubicBezTo>
                <a:lnTo>
                  <a:pt x="1851282" y="9310619"/>
                </a:lnTo>
                <a:cubicBezTo>
                  <a:pt x="1857399" y="9312225"/>
                  <a:pt x="1864546" y="9307469"/>
                  <a:pt x="1865515" y="9301260"/>
                </a:cubicBezTo>
                <a:cubicBezTo>
                  <a:pt x="1866605" y="9294535"/>
                  <a:pt x="1862698" y="9288720"/>
                  <a:pt x="1856157" y="9286993"/>
                </a:cubicBezTo>
                <a:lnTo>
                  <a:pt x="1850979" y="9285660"/>
                </a:lnTo>
                <a:cubicBezTo>
                  <a:pt x="1844892" y="9284055"/>
                  <a:pt x="1837745" y="9288811"/>
                  <a:pt x="1836746" y="9295020"/>
                </a:cubicBezTo>
                <a:close/>
                <a:moveTo>
                  <a:pt x="1798225" y="9343878"/>
                </a:moveTo>
                <a:lnTo>
                  <a:pt x="1787869" y="9341182"/>
                </a:lnTo>
                <a:cubicBezTo>
                  <a:pt x="1781782" y="9339576"/>
                  <a:pt x="1774483" y="9342696"/>
                  <a:pt x="1772818" y="9349179"/>
                </a:cubicBezTo>
                <a:cubicBezTo>
                  <a:pt x="1771243" y="9355297"/>
                  <a:pt x="1774302" y="9362536"/>
                  <a:pt x="1780813" y="9364232"/>
                </a:cubicBezTo>
                <a:lnTo>
                  <a:pt x="1791169" y="9366929"/>
                </a:lnTo>
                <a:cubicBezTo>
                  <a:pt x="1797256" y="9368533"/>
                  <a:pt x="1804555" y="9365414"/>
                  <a:pt x="1806220" y="9358901"/>
                </a:cubicBezTo>
                <a:cubicBezTo>
                  <a:pt x="1807795" y="9352813"/>
                  <a:pt x="1804736" y="9345574"/>
                  <a:pt x="1798225" y="9343878"/>
                </a:cubicBezTo>
                <a:close/>
                <a:moveTo>
                  <a:pt x="1672156" y="9429871"/>
                </a:moveTo>
                <a:cubicBezTo>
                  <a:pt x="1671944" y="9429568"/>
                  <a:pt x="1671914" y="9429538"/>
                  <a:pt x="1671793" y="9429386"/>
                </a:cubicBezTo>
                <a:cubicBezTo>
                  <a:pt x="1671763" y="9429265"/>
                  <a:pt x="1671732" y="9429265"/>
                  <a:pt x="1671702" y="9429174"/>
                </a:cubicBezTo>
                <a:lnTo>
                  <a:pt x="1671702" y="9429174"/>
                </a:lnTo>
                <a:cubicBezTo>
                  <a:pt x="1671793" y="9428417"/>
                  <a:pt x="1671914" y="9427660"/>
                  <a:pt x="1672126" y="9426933"/>
                </a:cubicBezTo>
                <a:cubicBezTo>
                  <a:pt x="1673580" y="9420603"/>
                  <a:pt x="1667432" y="9414271"/>
                  <a:pt x="1661497" y="9413605"/>
                </a:cubicBezTo>
                <a:cubicBezTo>
                  <a:pt x="1655440" y="9412939"/>
                  <a:pt x="1651170" y="9416665"/>
                  <a:pt x="1649141" y="9421723"/>
                </a:cubicBezTo>
                <a:cubicBezTo>
                  <a:pt x="1649141" y="9421723"/>
                  <a:pt x="1649141" y="9421723"/>
                  <a:pt x="1649141" y="9421753"/>
                </a:cubicBezTo>
                <a:cubicBezTo>
                  <a:pt x="1649383" y="9421935"/>
                  <a:pt x="1649595" y="9422117"/>
                  <a:pt x="1649838" y="9422299"/>
                </a:cubicBezTo>
                <a:cubicBezTo>
                  <a:pt x="1651836" y="9423843"/>
                  <a:pt x="1653835" y="9425358"/>
                  <a:pt x="1655834" y="9426902"/>
                </a:cubicBezTo>
                <a:cubicBezTo>
                  <a:pt x="1656742" y="9427599"/>
                  <a:pt x="1657651" y="9428296"/>
                  <a:pt x="1658529" y="9428963"/>
                </a:cubicBezTo>
                <a:cubicBezTo>
                  <a:pt x="1663344" y="9432688"/>
                  <a:pt x="1668159" y="9436414"/>
                  <a:pt x="1673004" y="9440078"/>
                </a:cubicBezTo>
                <a:cubicBezTo>
                  <a:pt x="1673307" y="9440291"/>
                  <a:pt x="1673580" y="9440503"/>
                  <a:pt x="1673852" y="9440715"/>
                </a:cubicBezTo>
                <a:lnTo>
                  <a:pt x="1673852" y="9440685"/>
                </a:lnTo>
                <a:cubicBezTo>
                  <a:pt x="1674942" y="9437080"/>
                  <a:pt x="1674579" y="9433203"/>
                  <a:pt x="1672156" y="9429871"/>
                </a:cubicBezTo>
                <a:close/>
                <a:moveTo>
                  <a:pt x="1766973" y="9457586"/>
                </a:moveTo>
                <a:cubicBezTo>
                  <a:pt x="1766701" y="9457556"/>
                  <a:pt x="1766458" y="9457647"/>
                  <a:pt x="1766216" y="9457616"/>
                </a:cubicBezTo>
                <a:cubicBezTo>
                  <a:pt x="1766065" y="9455738"/>
                  <a:pt x="1765641" y="9453861"/>
                  <a:pt x="1764732" y="9452074"/>
                </a:cubicBezTo>
                <a:lnTo>
                  <a:pt x="1762219" y="9447227"/>
                </a:lnTo>
                <a:cubicBezTo>
                  <a:pt x="1759160" y="9441351"/>
                  <a:pt x="1750650" y="9439988"/>
                  <a:pt x="1745321" y="9443289"/>
                </a:cubicBezTo>
                <a:cubicBezTo>
                  <a:pt x="1739325" y="9447015"/>
                  <a:pt x="1738325" y="9454285"/>
                  <a:pt x="1741384" y="9460191"/>
                </a:cubicBezTo>
                <a:lnTo>
                  <a:pt x="1743897" y="9465037"/>
                </a:lnTo>
                <a:cubicBezTo>
                  <a:pt x="1745563" y="9468218"/>
                  <a:pt x="1748834" y="9469974"/>
                  <a:pt x="1752316" y="9470490"/>
                </a:cubicBezTo>
                <a:lnTo>
                  <a:pt x="1751741" y="9472671"/>
                </a:lnTo>
                <a:cubicBezTo>
                  <a:pt x="1750105" y="9478971"/>
                  <a:pt x="1755587" y="9485544"/>
                  <a:pt x="1761613" y="9486573"/>
                </a:cubicBezTo>
                <a:cubicBezTo>
                  <a:pt x="1768487" y="9487755"/>
                  <a:pt x="1773878" y="9483029"/>
                  <a:pt x="1775513" y="9476699"/>
                </a:cubicBezTo>
                <a:lnTo>
                  <a:pt x="1776876" y="9471520"/>
                </a:lnTo>
                <a:cubicBezTo>
                  <a:pt x="1778511" y="9465189"/>
                  <a:pt x="1772999" y="9458616"/>
                  <a:pt x="1766973" y="9457586"/>
                </a:cubicBezTo>
                <a:close/>
                <a:moveTo>
                  <a:pt x="1840713" y="9439109"/>
                </a:moveTo>
                <a:lnTo>
                  <a:pt x="1842075" y="9433930"/>
                </a:lnTo>
                <a:cubicBezTo>
                  <a:pt x="1843711" y="9427630"/>
                  <a:pt x="1839350" y="9420905"/>
                  <a:pt x="1833142" y="9419421"/>
                </a:cubicBezTo>
                <a:cubicBezTo>
                  <a:pt x="1826661" y="9417876"/>
                  <a:pt x="1820272" y="9422056"/>
                  <a:pt x="1818636" y="9428356"/>
                </a:cubicBezTo>
                <a:lnTo>
                  <a:pt x="1817304" y="9433536"/>
                </a:lnTo>
                <a:cubicBezTo>
                  <a:pt x="1815669" y="9439836"/>
                  <a:pt x="1820029" y="9446561"/>
                  <a:pt x="1826237" y="9448044"/>
                </a:cubicBezTo>
                <a:cubicBezTo>
                  <a:pt x="1832657" y="9449590"/>
                  <a:pt x="1839047" y="9445440"/>
                  <a:pt x="1840713" y="9439109"/>
                </a:cubicBezTo>
                <a:close/>
                <a:moveTo>
                  <a:pt x="1682089" y="9107526"/>
                </a:moveTo>
                <a:cubicBezTo>
                  <a:pt x="1686541" y="9111978"/>
                  <a:pt x="1694384" y="9113008"/>
                  <a:pt x="1699109" y="9108252"/>
                </a:cubicBezTo>
                <a:cubicBezTo>
                  <a:pt x="1703560" y="9103769"/>
                  <a:pt x="1704620" y="9095985"/>
                  <a:pt x="1699835" y="9091229"/>
                </a:cubicBezTo>
                <a:lnTo>
                  <a:pt x="1696050" y="9087443"/>
                </a:lnTo>
                <a:cubicBezTo>
                  <a:pt x="1691598" y="9082990"/>
                  <a:pt x="1683755" y="9081960"/>
                  <a:pt x="1679031" y="9086716"/>
                </a:cubicBezTo>
                <a:cubicBezTo>
                  <a:pt x="1674579" y="9091169"/>
                  <a:pt x="1673519" y="9098984"/>
                  <a:pt x="1678304" y="9103740"/>
                </a:cubicBezTo>
                <a:lnTo>
                  <a:pt x="1682089" y="9107526"/>
                </a:lnTo>
                <a:close/>
                <a:moveTo>
                  <a:pt x="1664162" y="9196062"/>
                </a:moveTo>
                <a:cubicBezTo>
                  <a:pt x="1668765" y="9191459"/>
                  <a:pt x="1670673" y="9184765"/>
                  <a:pt x="1666342" y="9179131"/>
                </a:cubicBezTo>
                <a:cubicBezTo>
                  <a:pt x="1662769" y="9174466"/>
                  <a:pt x="1654047" y="9172315"/>
                  <a:pt x="1649414" y="9176950"/>
                </a:cubicBezTo>
                <a:lnTo>
                  <a:pt x="1645628" y="9180736"/>
                </a:lnTo>
                <a:cubicBezTo>
                  <a:pt x="1641025" y="9185341"/>
                  <a:pt x="1639117" y="9192034"/>
                  <a:pt x="1643448" y="9197668"/>
                </a:cubicBezTo>
                <a:cubicBezTo>
                  <a:pt x="1647021" y="9202303"/>
                  <a:pt x="1655743" y="9204484"/>
                  <a:pt x="1660346" y="9199849"/>
                </a:cubicBezTo>
                <a:lnTo>
                  <a:pt x="1664162" y="9196062"/>
                </a:lnTo>
                <a:close/>
                <a:moveTo>
                  <a:pt x="1606260" y="9088261"/>
                </a:moveTo>
                <a:cubicBezTo>
                  <a:pt x="1609773" y="9088806"/>
                  <a:pt x="1613377" y="9088080"/>
                  <a:pt x="1616042" y="9085202"/>
                </a:cubicBezTo>
                <a:cubicBezTo>
                  <a:pt x="1619070" y="9081960"/>
                  <a:pt x="1620402" y="9076902"/>
                  <a:pt x="1619070" y="9072632"/>
                </a:cubicBezTo>
                <a:cubicBezTo>
                  <a:pt x="1620311" y="9068452"/>
                  <a:pt x="1619403" y="9063544"/>
                  <a:pt x="1616254" y="9060576"/>
                </a:cubicBezTo>
                <a:cubicBezTo>
                  <a:pt x="1614770" y="9059183"/>
                  <a:pt x="1613074" y="9058334"/>
                  <a:pt x="1611317" y="9057790"/>
                </a:cubicBezTo>
                <a:cubicBezTo>
                  <a:pt x="1609864" y="9053337"/>
                  <a:pt x="1606260" y="9049884"/>
                  <a:pt x="1601112" y="9049430"/>
                </a:cubicBezTo>
                <a:cubicBezTo>
                  <a:pt x="1595055" y="9048884"/>
                  <a:pt x="1588060" y="9053821"/>
                  <a:pt x="1588030" y="9060364"/>
                </a:cubicBezTo>
                <a:lnTo>
                  <a:pt x="1588030" y="9067937"/>
                </a:lnTo>
                <a:cubicBezTo>
                  <a:pt x="1588030" y="9068512"/>
                  <a:pt x="1588393" y="9068997"/>
                  <a:pt x="1588453" y="9069572"/>
                </a:cubicBezTo>
                <a:cubicBezTo>
                  <a:pt x="1585274" y="9073782"/>
                  <a:pt x="1584456" y="9079598"/>
                  <a:pt x="1589271" y="9084444"/>
                </a:cubicBezTo>
                <a:lnTo>
                  <a:pt x="1591633" y="9086807"/>
                </a:lnTo>
                <a:cubicBezTo>
                  <a:pt x="1596267" y="9091442"/>
                  <a:pt x="1601960" y="9090987"/>
                  <a:pt x="1606260" y="9088261"/>
                </a:cubicBezTo>
                <a:close/>
                <a:moveTo>
                  <a:pt x="1615012" y="9155687"/>
                </a:moveTo>
                <a:lnTo>
                  <a:pt x="1622583" y="9163259"/>
                </a:lnTo>
                <a:cubicBezTo>
                  <a:pt x="1627186" y="9167863"/>
                  <a:pt x="1635453" y="9166924"/>
                  <a:pt x="1639602" y="9162259"/>
                </a:cubicBezTo>
                <a:cubicBezTo>
                  <a:pt x="1644144" y="9157170"/>
                  <a:pt x="1643206" y="9149871"/>
                  <a:pt x="1638603" y="9145237"/>
                </a:cubicBezTo>
                <a:lnTo>
                  <a:pt x="1631032" y="9137664"/>
                </a:lnTo>
                <a:cubicBezTo>
                  <a:pt x="1629942" y="9136573"/>
                  <a:pt x="1628609" y="9135816"/>
                  <a:pt x="1627186" y="9135332"/>
                </a:cubicBezTo>
                <a:cubicBezTo>
                  <a:pt x="1629033" y="9136755"/>
                  <a:pt x="1631183" y="9137845"/>
                  <a:pt x="1633697" y="9137937"/>
                </a:cubicBezTo>
                <a:cubicBezTo>
                  <a:pt x="1640056" y="9138179"/>
                  <a:pt x="1646173" y="9132848"/>
                  <a:pt x="1646173" y="9126305"/>
                </a:cubicBezTo>
                <a:lnTo>
                  <a:pt x="1646173" y="9118733"/>
                </a:lnTo>
                <a:cubicBezTo>
                  <a:pt x="1646173" y="9112221"/>
                  <a:pt x="1641207" y="9106495"/>
                  <a:pt x="1634545" y="9106253"/>
                </a:cubicBezTo>
                <a:cubicBezTo>
                  <a:pt x="1628185" y="9106041"/>
                  <a:pt x="1622068" y="9111342"/>
                  <a:pt x="1622068" y="9117884"/>
                </a:cubicBezTo>
                <a:lnTo>
                  <a:pt x="1622068" y="9122852"/>
                </a:lnTo>
                <a:cubicBezTo>
                  <a:pt x="1619948" y="9114947"/>
                  <a:pt x="1611196" y="9109161"/>
                  <a:pt x="1603989" y="9116340"/>
                </a:cubicBezTo>
                <a:cubicBezTo>
                  <a:pt x="1597751" y="9122579"/>
                  <a:pt x="1599961" y="9131546"/>
                  <a:pt x="1605079" y="9135968"/>
                </a:cubicBezTo>
                <a:cubicBezTo>
                  <a:pt x="1602263" y="9135453"/>
                  <a:pt x="1599204" y="9136270"/>
                  <a:pt x="1596388" y="9139088"/>
                </a:cubicBezTo>
                <a:cubicBezTo>
                  <a:pt x="1585516" y="9149932"/>
                  <a:pt x="1600264" y="9169044"/>
                  <a:pt x="1611227" y="9158109"/>
                </a:cubicBezTo>
                <a:cubicBezTo>
                  <a:pt x="1612499" y="9156838"/>
                  <a:pt x="1613195" y="9155414"/>
                  <a:pt x="1613801" y="9153990"/>
                </a:cubicBezTo>
                <a:cubicBezTo>
                  <a:pt x="1614225" y="9154535"/>
                  <a:pt x="1614497" y="9155172"/>
                  <a:pt x="1615012" y="9155687"/>
                </a:cubicBezTo>
                <a:close/>
                <a:moveTo>
                  <a:pt x="1689660" y="9144236"/>
                </a:moveTo>
                <a:cubicBezTo>
                  <a:pt x="1685299" y="9149356"/>
                  <a:pt x="1685481" y="9156474"/>
                  <a:pt x="1690266" y="9161260"/>
                </a:cubicBezTo>
                <a:lnTo>
                  <a:pt x="1694051" y="9165046"/>
                </a:lnTo>
                <a:cubicBezTo>
                  <a:pt x="1696050" y="9167045"/>
                  <a:pt x="1698866" y="9168075"/>
                  <a:pt x="1701713" y="9168196"/>
                </a:cubicBezTo>
                <a:cubicBezTo>
                  <a:pt x="1702318" y="9174073"/>
                  <a:pt x="1706346" y="9179131"/>
                  <a:pt x="1712645" y="9179615"/>
                </a:cubicBezTo>
                <a:cubicBezTo>
                  <a:pt x="1718732" y="9180100"/>
                  <a:pt x="1725606" y="9175102"/>
                  <a:pt x="1725637" y="9168560"/>
                </a:cubicBezTo>
                <a:lnTo>
                  <a:pt x="1725637" y="9160987"/>
                </a:lnTo>
                <a:cubicBezTo>
                  <a:pt x="1725637" y="9154475"/>
                  <a:pt x="1721427" y="9148568"/>
                  <a:pt x="1714583" y="9147993"/>
                </a:cubicBezTo>
                <a:cubicBezTo>
                  <a:pt x="1713463" y="9147902"/>
                  <a:pt x="1712342" y="9148053"/>
                  <a:pt x="1711222" y="9148326"/>
                </a:cubicBezTo>
                <a:cubicBezTo>
                  <a:pt x="1710980" y="9148023"/>
                  <a:pt x="1710737" y="9147690"/>
                  <a:pt x="1710465" y="9147417"/>
                </a:cubicBezTo>
                <a:lnTo>
                  <a:pt x="1706679" y="9143631"/>
                </a:lnTo>
                <a:cubicBezTo>
                  <a:pt x="1702258" y="9139148"/>
                  <a:pt x="1693779" y="9139390"/>
                  <a:pt x="1689660" y="9144236"/>
                </a:cubicBezTo>
                <a:close/>
                <a:moveTo>
                  <a:pt x="1801133" y="9192731"/>
                </a:moveTo>
                <a:cubicBezTo>
                  <a:pt x="1796681" y="9188278"/>
                  <a:pt x="1788020" y="9188945"/>
                  <a:pt x="1784114" y="9193791"/>
                </a:cubicBezTo>
                <a:cubicBezTo>
                  <a:pt x="1779813" y="9199153"/>
                  <a:pt x="1780389" y="9206028"/>
                  <a:pt x="1785173" y="9210814"/>
                </a:cubicBezTo>
                <a:lnTo>
                  <a:pt x="1788959" y="9214600"/>
                </a:lnTo>
                <a:cubicBezTo>
                  <a:pt x="1793410" y="9219053"/>
                  <a:pt x="1802071" y="9218386"/>
                  <a:pt x="1805978" y="9213541"/>
                </a:cubicBezTo>
                <a:cubicBezTo>
                  <a:pt x="1810308" y="9208179"/>
                  <a:pt x="1809703" y="9201303"/>
                  <a:pt x="1804918" y="9196517"/>
                </a:cubicBezTo>
                <a:lnTo>
                  <a:pt x="1801133" y="9192731"/>
                </a:lnTo>
                <a:close/>
                <a:moveTo>
                  <a:pt x="1576189" y="9163440"/>
                </a:moveTo>
                <a:cubicBezTo>
                  <a:pt x="1574221" y="9161471"/>
                  <a:pt x="1571737" y="9160321"/>
                  <a:pt x="1569194" y="9159806"/>
                </a:cubicBezTo>
                <a:cubicBezTo>
                  <a:pt x="1571162" y="9145145"/>
                  <a:pt x="1547753" y="9144297"/>
                  <a:pt x="1545118" y="9159170"/>
                </a:cubicBezTo>
                <a:cubicBezTo>
                  <a:pt x="1544785" y="9160957"/>
                  <a:pt x="1544906" y="9162501"/>
                  <a:pt x="1545239" y="9163895"/>
                </a:cubicBezTo>
                <a:lnTo>
                  <a:pt x="1544452" y="9163108"/>
                </a:lnTo>
                <a:cubicBezTo>
                  <a:pt x="1541515" y="9160169"/>
                  <a:pt x="1537154" y="9158958"/>
                  <a:pt x="1533126" y="9159685"/>
                </a:cubicBezTo>
                <a:cubicBezTo>
                  <a:pt x="1535973" y="9150113"/>
                  <a:pt x="1524435" y="9140117"/>
                  <a:pt x="1515198" y="9146297"/>
                </a:cubicBezTo>
                <a:cubicBezTo>
                  <a:pt x="1509142" y="9143631"/>
                  <a:pt x="1500360" y="9146054"/>
                  <a:pt x="1497543" y="9153687"/>
                </a:cubicBezTo>
                <a:cubicBezTo>
                  <a:pt x="1496635" y="9148629"/>
                  <a:pt x="1494666" y="9143813"/>
                  <a:pt x="1491063" y="9139966"/>
                </a:cubicBezTo>
                <a:cubicBezTo>
                  <a:pt x="1486732" y="9135392"/>
                  <a:pt x="1478283" y="9135301"/>
                  <a:pt x="1474013" y="9139996"/>
                </a:cubicBezTo>
                <a:cubicBezTo>
                  <a:pt x="1469501" y="9144964"/>
                  <a:pt x="1469410" y="9152112"/>
                  <a:pt x="1474043" y="9157049"/>
                </a:cubicBezTo>
                <a:cubicBezTo>
                  <a:pt x="1474165" y="9157201"/>
                  <a:pt x="1474256" y="9157262"/>
                  <a:pt x="1474346" y="9157383"/>
                </a:cubicBezTo>
                <a:cubicBezTo>
                  <a:pt x="1474377" y="9157443"/>
                  <a:pt x="1474377" y="9157474"/>
                  <a:pt x="1474407" y="9157504"/>
                </a:cubicBezTo>
                <a:cubicBezTo>
                  <a:pt x="1474407" y="9157595"/>
                  <a:pt x="1474407" y="9157564"/>
                  <a:pt x="1474407" y="9157656"/>
                </a:cubicBezTo>
                <a:cubicBezTo>
                  <a:pt x="1474407" y="9158443"/>
                  <a:pt x="1474377" y="9159260"/>
                  <a:pt x="1474256" y="9160048"/>
                </a:cubicBezTo>
                <a:cubicBezTo>
                  <a:pt x="1473589" y="9166531"/>
                  <a:pt x="1480524" y="9172043"/>
                  <a:pt x="1486490" y="9171952"/>
                </a:cubicBezTo>
                <a:cubicBezTo>
                  <a:pt x="1492547" y="9171861"/>
                  <a:pt x="1496271" y="9167712"/>
                  <a:pt x="1497695" y="9162501"/>
                </a:cubicBezTo>
                <a:cubicBezTo>
                  <a:pt x="1500663" y="9168317"/>
                  <a:pt x="1509293" y="9169650"/>
                  <a:pt x="1515259" y="9165803"/>
                </a:cubicBezTo>
                <a:cubicBezTo>
                  <a:pt x="1516077" y="9166409"/>
                  <a:pt x="1516894" y="9166924"/>
                  <a:pt x="1517833" y="9167318"/>
                </a:cubicBezTo>
                <a:cubicBezTo>
                  <a:pt x="1516137" y="9167651"/>
                  <a:pt x="1514441" y="9168227"/>
                  <a:pt x="1512867" y="9169468"/>
                </a:cubicBezTo>
                <a:cubicBezTo>
                  <a:pt x="1508203" y="9173194"/>
                  <a:pt x="1506386" y="9181797"/>
                  <a:pt x="1510989" y="9186430"/>
                </a:cubicBezTo>
                <a:lnTo>
                  <a:pt x="1514774" y="9190217"/>
                </a:lnTo>
                <a:cubicBezTo>
                  <a:pt x="1515501" y="9190914"/>
                  <a:pt x="1516349" y="9191429"/>
                  <a:pt x="1517167" y="9192004"/>
                </a:cubicBezTo>
                <a:lnTo>
                  <a:pt x="1517167" y="9192913"/>
                </a:lnTo>
                <a:cubicBezTo>
                  <a:pt x="1517167" y="9199425"/>
                  <a:pt x="1521013" y="9205423"/>
                  <a:pt x="1527948" y="9206119"/>
                </a:cubicBezTo>
                <a:cubicBezTo>
                  <a:pt x="1533944" y="9206725"/>
                  <a:pt x="1541151" y="9201879"/>
                  <a:pt x="1541151" y="9195336"/>
                </a:cubicBezTo>
                <a:lnTo>
                  <a:pt x="1541151" y="9194337"/>
                </a:lnTo>
                <a:cubicBezTo>
                  <a:pt x="1546814" y="9200273"/>
                  <a:pt x="1559836" y="9199425"/>
                  <a:pt x="1562622" y="9188642"/>
                </a:cubicBezTo>
                <a:cubicBezTo>
                  <a:pt x="1563046" y="9187006"/>
                  <a:pt x="1563016" y="9185583"/>
                  <a:pt x="1562864" y="9184219"/>
                </a:cubicBezTo>
                <a:lnTo>
                  <a:pt x="1565529" y="9186885"/>
                </a:lnTo>
                <a:cubicBezTo>
                  <a:pt x="1570132" y="9191489"/>
                  <a:pt x="1577400" y="9192549"/>
                  <a:pt x="1582548" y="9188067"/>
                </a:cubicBezTo>
                <a:cubicBezTo>
                  <a:pt x="1587212" y="9184008"/>
                  <a:pt x="1588332" y="9175678"/>
                  <a:pt x="1583729" y="9171043"/>
                </a:cubicBezTo>
                <a:lnTo>
                  <a:pt x="1576189" y="9163440"/>
                </a:lnTo>
                <a:close/>
                <a:moveTo>
                  <a:pt x="1861517" y="9208149"/>
                </a:moveTo>
                <a:lnTo>
                  <a:pt x="1863849" y="9208149"/>
                </a:lnTo>
                <a:cubicBezTo>
                  <a:pt x="1860821" y="9210450"/>
                  <a:pt x="1858610" y="9214025"/>
                  <a:pt x="1858459" y="9217508"/>
                </a:cubicBezTo>
                <a:cubicBezTo>
                  <a:pt x="1858156" y="9224717"/>
                  <a:pt x="1863546" y="9228928"/>
                  <a:pt x="1869997" y="9230079"/>
                </a:cubicBezTo>
                <a:lnTo>
                  <a:pt x="1875266" y="9231018"/>
                </a:lnTo>
                <a:cubicBezTo>
                  <a:pt x="1876084" y="9231169"/>
                  <a:pt x="1876871" y="9231169"/>
                  <a:pt x="1877628" y="9231078"/>
                </a:cubicBezTo>
                <a:cubicBezTo>
                  <a:pt x="1874146" y="9232622"/>
                  <a:pt x="1871329" y="9235621"/>
                  <a:pt x="1870754" y="9239589"/>
                </a:cubicBezTo>
                <a:cubicBezTo>
                  <a:pt x="1869815" y="9245708"/>
                  <a:pt x="1873328" y="9252039"/>
                  <a:pt x="1879536" y="9253553"/>
                </a:cubicBezTo>
                <a:cubicBezTo>
                  <a:pt x="1879415" y="9254644"/>
                  <a:pt x="1879505" y="9255764"/>
                  <a:pt x="1879687" y="9256885"/>
                </a:cubicBezTo>
                <a:cubicBezTo>
                  <a:pt x="1873994" y="9255189"/>
                  <a:pt x="1867695" y="9257188"/>
                  <a:pt x="1866363" y="9264700"/>
                </a:cubicBezTo>
                <a:cubicBezTo>
                  <a:pt x="1864394" y="9275756"/>
                  <a:pt x="1876174" y="9282602"/>
                  <a:pt x="1883685" y="9279542"/>
                </a:cubicBezTo>
                <a:cubicBezTo>
                  <a:pt x="1885895" y="9285903"/>
                  <a:pt x="1889408" y="9292051"/>
                  <a:pt x="1894859" y="9293778"/>
                </a:cubicBezTo>
                <a:cubicBezTo>
                  <a:pt x="1902642" y="9296262"/>
                  <a:pt x="1913665" y="9295717"/>
                  <a:pt x="1920055" y="9290174"/>
                </a:cubicBezTo>
                <a:cubicBezTo>
                  <a:pt x="1925748" y="9297019"/>
                  <a:pt x="1939527" y="9296444"/>
                  <a:pt x="1941556" y="9284994"/>
                </a:cubicBezTo>
                <a:cubicBezTo>
                  <a:pt x="1943222" y="9275544"/>
                  <a:pt x="1934803" y="9270394"/>
                  <a:pt x="1927474" y="9271424"/>
                </a:cubicBezTo>
                <a:cubicBezTo>
                  <a:pt x="1927474" y="9271272"/>
                  <a:pt x="1927535" y="9271091"/>
                  <a:pt x="1927535" y="9270909"/>
                </a:cubicBezTo>
                <a:cubicBezTo>
                  <a:pt x="1931260" y="9269334"/>
                  <a:pt x="1934015" y="9266033"/>
                  <a:pt x="1934803" y="9261640"/>
                </a:cubicBezTo>
                <a:lnTo>
                  <a:pt x="1936680" y="9251069"/>
                </a:lnTo>
                <a:cubicBezTo>
                  <a:pt x="1937771" y="9244860"/>
                  <a:pt x="1932743" y="9238045"/>
                  <a:pt x="1926445" y="9237439"/>
                </a:cubicBezTo>
                <a:cubicBezTo>
                  <a:pt x="1924416" y="9237227"/>
                  <a:pt x="1922478" y="9237530"/>
                  <a:pt x="1920721" y="9238166"/>
                </a:cubicBezTo>
                <a:cubicBezTo>
                  <a:pt x="1918420" y="9235470"/>
                  <a:pt x="1915452" y="9233259"/>
                  <a:pt x="1911697" y="9231865"/>
                </a:cubicBezTo>
                <a:cubicBezTo>
                  <a:pt x="1905822" y="9229685"/>
                  <a:pt x="1900007" y="9230532"/>
                  <a:pt x="1895011" y="9233168"/>
                </a:cubicBezTo>
                <a:cubicBezTo>
                  <a:pt x="1893648" y="9232078"/>
                  <a:pt x="1892013" y="9231290"/>
                  <a:pt x="1890135" y="9230957"/>
                </a:cubicBezTo>
                <a:lnTo>
                  <a:pt x="1884866" y="9230018"/>
                </a:lnTo>
                <a:cubicBezTo>
                  <a:pt x="1883412" y="9229775"/>
                  <a:pt x="1881928" y="9229806"/>
                  <a:pt x="1880475" y="9230079"/>
                </a:cubicBezTo>
                <a:cubicBezTo>
                  <a:pt x="1884533" y="9228171"/>
                  <a:pt x="1887561" y="9223566"/>
                  <a:pt x="1887743" y="9219386"/>
                </a:cubicBezTo>
                <a:cubicBezTo>
                  <a:pt x="1888046" y="9212177"/>
                  <a:pt x="1882655" y="9207967"/>
                  <a:pt x="1876205" y="9206816"/>
                </a:cubicBezTo>
                <a:lnTo>
                  <a:pt x="1874539" y="9206513"/>
                </a:lnTo>
                <a:cubicBezTo>
                  <a:pt x="1878325" y="9204514"/>
                  <a:pt x="1881111" y="9200667"/>
                  <a:pt x="1881171" y="9196123"/>
                </a:cubicBezTo>
                <a:cubicBezTo>
                  <a:pt x="1881232" y="9189642"/>
                  <a:pt x="1875781" y="9183947"/>
                  <a:pt x="1869240" y="9183947"/>
                </a:cubicBezTo>
                <a:lnTo>
                  <a:pt x="1861669" y="9183947"/>
                </a:lnTo>
                <a:cubicBezTo>
                  <a:pt x="1855158" y="9183947"/>
                  <a:pt x="1849555" y="9189339"/>
                  <a:pt x="1849495" y="9195912"/>
                </a:cubicBezTo>
                <a:cubicBezTo>
                  <a:pt x="1849525" y="9202454"/>
                  <a:pt x="1854976" y="9208149"/>
                  <a:pt x="1861517" y="9208149"/>
                </a:cubicBezTo>
                <a:close/>
                <a:moveTo>
                  <a:pt x="1684996" y="9147206"/>
                </a:moveTo>
                <a:cubicBezTo>
                  <a:pt x="1695989" y="9136241"/>
                  <a:pt x="1678031" y="9120126"/>
                  <a:pt x="1667069" y="9131060"/>
                </a:cubicBezTo>
                <a:cubicBezTo>
                  <a:pt x="1656106" y="9142025"/>
                  <a:pt x="1674064" y="9158140"/>
                  <a:pt x="1684996" y="9147206"/>
                </a:cubicBezTo>
                <a:close/>
                <a:moveTo>
                  <a:pt x="1775150" y="9092896"/>
                </a:moveTo>
                <a:cubicBezTo>
                  <a:pt x="1786142" y="9081931"/>
                  <a:pt x="1769275" y="9064665"/>
                  <a:pt x="1758282" y="9075661"/>
                </a:cubicBezTo>
                <a:cubicBezTo>
                  <a:pt x="1747319" y="9086626"/>
                  <a:pt x="1764157" y="9103890"/>
                  <a:pt x="1775150" y="9092896"/>
                </a:cubicBezTo>
                <a:close/>
                <a:moveTo>
                  <a:pt x="1835141" y="9184371"/>
                </a:moveTo>
                <a:cubicBezTo>
                  <a:pt x="1839804" y="9180343"/>
                  <a:pt x="1841016" y="9171983"/>
                  <a:pt x="1836382" y="9167348"/>
                </a:cubicBezTo>
                <a:lnTo>
                  <a:pt x="1832597" y="9163561"/>
                </a:lnTo>
                <a:cubicBezTo>
                  <a:pt x="1827994" y="9158958"/>
                  <a:pt x="1820786" y="9157837"/>
                  <a:pt x="1815578" y="9162320"/>
                </a:cubicBezTo>
                <a:cubicBezTo>
                  <a:pt x="1810914" y="9166348"/>
                  <a:pt x="1809703" y="9174708"/>
                  <a:pt x="1814336" y="9179342"/>
                </a:cubicBezTo>
                <a:lnTo>
                  <a:pt x="1818121" y="9183129"/>
                </a:lnTo>
                <a:cubicBezTo>
                  <a:pt x="1822755" y="9187763"/>
                  <a:pt x="1829962" y="9188854"/>
                  <a:pt x="1835141" y="9184371"/>
                </a:cubicBezTo>
                <a:close/>
                <a:moveTo>
                  <a:pt x="1730785" y="9086292"/>
                </a:moveTo>
                <a:cubicBezTo>
                  <a:pt x="1741747" y="9075327"/>
                  <a:pt x="1723244" y="9059849"/>
                  <a:pt x="1712312" y="9070784"/>
                </a:cubicBezTo>
                <a:cubicBezTo>
                  <a:pt x="1701349" y="9081718"/>
                  <a:pt x="1719852" y="9097197"/>
                  <a:pt x="1730785" y="9086292"/>
                </a:cubicBezTo>
                <a:close/>
                <a:moveTo>
                  <a:pt x="1771092" y="9180252"/>
                </a:moveTo>
                <a:lnTo>
                  <a:pt x="1774877" y="9176466"/>
                </a:lnTo>
                <a:cubicBezTo>
                  <a:pt x="1775665" y="9175708"/>
                  <a:pt x="1776179" y="9174708"/>
                  <a:pt x="1776724" y="9173739"/>
                </a:cubicBezTo>
                <a:cubicBezTo>
                  <a:pt x="1778723" y="9173437"/>
                  <a:pt x="1780631" y="9172649"/>
                  <a:pt x="1782236" y="9171195"/>
                </a:cubicBezTo>
                <a:cubicBezTo>
                  <a:pt x="1783326" y="9170196"/>
                  <a:pt x="1784204" y="9169014"/>
                  <a:pt x="1784901" y="9167741"/>
                </a:cubicBezTo>
                <a:cubicBezTo>
                  <a:pt x="1785900" y="9167167"/>
                  <a:pt x="1786869" y="9166500"/>
                  <a:pt x="1787778" y="9165622"/>
                </a:cubicBezTo>
                <a:cubicBezTo>
                  <a:pt x="1797408" y="9155989"/>
                  <a:pt x="1783811" y="9143358"/>
                  <a:pt x="1772999" y="9147902"/>
                </a:cubicBezTo>
                <a:cubicBezTo>
                  <a:pt x="1772424" y="9147811"/>
                  <a:pt x="1771909" y="9147659"/>
                  <a:pt x="1771304" y="9147599"/>
                </a:cubicBezTo>
                <a:cubicBezTo>
                  <a:pt x="1765247" y="9147235"/>
                  <a:pt x="1760795" y="9150840"/>
                  <a:pt x="1757040" y="9155080"/>
                </a:cubicBezTo>
                <a:cubicBezTo>
                  <a:pt x="1755344" y="9156989"/>
                  <a:pt x="1754890" y="9159594"/>
                  <a:pt x="1755072" y="9162229"/>
                </a:cubicBezTo>
                <a:lnTo>
                  <a:pt x="1754648" y="9162653"/>
                </a:lnTo>
                <a:cubicBezTo>
                  <a:pt x="1750196" y="9167075"/>
                  <a:pt x="1749288" y="9175041"/>
                  <a:pt x="1754042" y="9179676"/>
                </a:cubicBezTo>
                <a:cubicBezTo>
                  <a:pt x="1758585" y="9184098"/>
                  <a:pt x="1766337" y="9185007"/>
                  <a:pt x="1771092" y="9180252"/>
                </a:cubicBezTo>
                <a:close/>
                <a:moveTo>
                  <a:pt x="1725122" y="9206543"/>
                </a:moveTo>
                <a:cubicBezTo>
                  <a:pt x="1722275" y="9208239"/>
                  <a:pt x="1720337" y="9210996"/>
                  <a:pt x="1719550" y="9214055"/>
                </a:cubicBezTo>
                <a:cubicBezTo>
                  <a:pt x="1718005" y="9214873"/>
                  <a:pt x="1716582" y="9215902"/>
                  <a:pt x="1715310" y="9217235"/>
                </a:cubicBezTo>
                <a:cubicBezTo>
                  <a:pt x="1710162" y="9222687"/>
                  <a:pt x="1708466" y="9230079"/>
                  <a:pt x="1709193" y="9237378"/>
                </a:cubicBezTo>
                <a:cubicBezTo>
                  <a:pt x="1709829" y="9243679"/>
                  <a:pt x="1716431" y="9248889"/>
                  <a:pt x="1722699" y="9247798"/>
                </a:cubicBezTo>
                <a:cubicBezTo>
                  <a:pt x="1729301" y="9246617"/>
                  <a:pt x="1733783" y="9240983"/>
                  <a:pt x="1733116" y="9234289"/>
                </a:cubicBezTo>
                <a:cubicBezTo>
                  <a:pt x="1733086" y="9233925"/>
                  <a:pt x="1733086" y="9233895"/>
                  <a:pt x="1733056" y="9233683"/>
                </a:cubicBezTo>
                <a:cubicBezTo>
                  <a:pt x="1733086" y="9233562"/>
                  <a:pt x="1733086" y="9233531"/>
                  <a:pt x="1733086" y="9233441"/>
                </a:cubicBezTo>
                <a:cubicBezTo>
                  <a:pt x="1733086" y="9233441"/>
                  <a:pt x="1733086" y="9233441"/>
                  <a:pt x="1733086" y="9233441"/>
                </a:cubicBezTo>
                <a:cubicBezTo>
                  <a:pt x="1733540" y="9232805"/>
                  <a:pt x="1734025" y="9232229"/>
                  <a:pt x="1734600" y="9231714"/>
                </a:cubicBezTo>
                <a:cubicBezTo>
                  <a:pt x="1735721" y="9230532"/>
                  <a:pt x="1736417" y="9229109"/>
                  <a:pt x="1736781" y="9227595"/>
                </a:cubicBezTo>
                <a:cubicBezTo>
                  <a:pt x="1736902" y="9227534"/>
                  <a:pt x="1737023" y="9227564"/>
                  <a:pt x="1737114" y="9227474"/>
                </a:cubicBezTo>
                <a:cubicBezTo>
                  <a:pt x="1739294" y="9226202"/>
                  <a:pt x="1741475" y="9224929"/>
                  <a:pt x="1743655" y="9223657"/>
                </a:cubicBezTo>
                <a:cubicBezTo>
                  <a:pt x="1749288" y="9220355"/>
                  <a:pt x="1751377" y="9212904"/>
                  <a:pt x="1748107" y="9207210"/>
                </a:cubicBezTo>
                <a:cubicBezTo>
                  <a:pt x="1744897" y="9201575"/>
                  <a:pt x="1737296" y="9199455"/>
                  <a:pt x="1731663" y="9202757"/>
                </a:cubicBezTo>
                <a:lnTo>
                  <a:pt x="1725122" y="9206543"/>
                </a:lnTo>
                <a:close/>
                <a:moveTo>
                  <a:pt x="1397185" y="9055184"/>
                </a:moveTo>
                <a:cubicBezTo>
                  <a:pt x="1408117" y="9044250"/>
                  <a:pt x="1392097" y="9026227"/>
                  <a:pt x="1381104" y="9037222"/>
                </a:cubicBezTo>
                <a:cubicBezTo>
                  <a:pt x="1370172" y="9048157"/>
                  <a:pt x="1386192" y="9066179"/>
                  <a:pt x="1397185" y="9055184"/>
                </a:cubicBezTo>
                <a:close/>
                <a:moveTo>
                  <a:pt x="1340161" y="8979793"/>
                </a:moveTo>
                <a:lnTo>
                  <a:pt x="1336376" y="8983579"/>
                </a:lnTo>
                <a:cubicBezTo>
                  <a:pt x="1331773" y="8988183"/>
                  <a:pt x="1329865" y="8994877"/>
                  <a:pt x="1334196" y="9000511"/>
                </a:cubicBezTo>
                <a:cubicBezTo>
                  <a:pt x="1337769" y="9005146"/>
                  <a:pt x="1346491" y="9007326"/>
                  <a:pt x="1351124" y="9002692"/>
                </a:cubicBezTo>
                <a:lnTo>
                  <a:pt x="1354909" y="8998906"/>
                </a:lnTo>
                <a:cubicBezTo>
                  <a:pt x="1359512" y="8994302"/>
                  <a:pt x="1361420" y="8987607"/>
                  <a:pt x="1357090" y="8981973"/>
                </a:cubicBezTo>
                <a:cubicBezTo>
                  <a:pt x="1353486" y="8977309"/>
                  <a:pt x="1344795" y="8975158"/>
                  <a:pt x="1340161" y="8979793"/>
                </a:cubicBezTo>
                <a:close/>
                <a:moveTo>
                  <a:pt x="1735145" y="9329430"/>
                </a:moveTo>
                <a:cubicBezTo>
                  <a:pt x="1735115" y="9326128"/>
                  <a:pt x="1733904" y="9322827"/>
                  <a:pt x="1731421" y="9320706"/>
                </a:cubicBezTo>
                <a:cubicBezTo>
                  <a:pt x="1729846" y="9319404"/>
                  <a:pt x="1728120" y="9318525"/>
                  <a:pt x="1726303" y="9318040"/>
                </a:cubicBezTo>
                <a:cubicBezTo>
                  <a:pt x="1725970" y="9314496"/>
                  <a:pt x="1724789" y="9311013"/>
                  <a:pt x="1722517" y="9307711"/>
                </a:cubicBezTo>
                <a:cubicBezTo>
                  <a:pt x="1718944" y="9302532"/>
                  <a:pt x="1713705" y="9299897"/>
                  <a:pt x="1708103" y="9299230"/>
                </a:cubicBezTo>
                <a:cubicBezTo>
                  <a:pt x="1707588" y="9297564"/>
                  <a:pt x="1706710" y="9295989"/>
                  <a:pt x="1705377" y="9294626"/>
                </a:cubicBezTo>
                <a:lnTo>
                  <a:pt x="1701592" y="9290840"/>
                </a:lnTo>
                <a:cubicBezTo>
                  <a:pt x="1700562" y="9289810"/>
                  <a:pt x="1699290" y="9288993"/>
                  <a:pt x="1697958" y="9288386"/>
                </a:cubicBezTo>
                <a:cubicBezTo>
                  <a:pt x="1702379" y="9289114"/>
                  <a:pt x="1707497" y="9287114"/>
                  <a:pt x="1710041" y="9283783"/>
                </a:cubicBezTo>
                <a:cubicBezTo>
                  <a:pt x="1714432" y="9278057"/>
                  <a:pt x="1712403" y="9271516"/>
                  <a:pt x="1707800" y="9266881"/>
                </a:cubicBezTo>
                <a:lnTo>
                  <a:pt x="1704014" y="9263095"/>
                </a:lnTo>
                <a:cubicBezTo>
                  <a:pt x="1699411" y="9258490"/>
                  <a:pt x="1690690" y="9260672"/>
                  <a:pt x="1687116" y="9265367"/>
                </a:cubicBezTo>
                <a:cubicBezTo>
                  <a:pt x="1682725" y="9271091"/>
                  <a:pt x="1684754" y="9277634"/>
                  <a:pt x="1689357" y="9282268"/>
                </a:cubicBezTo>
                <a:lnTo>
                  <a:pt x="1693143" y="9286054"/>
                </a:lnTo>
                <a:cubicBezTo>
                  <a:pt x="1693718" y="9286630"/>
                  <a:pt x="1694354" y="9287114"/>
                  <a:pt x="1695051" y="9287478"/>
                </a:cubicBezTo>
                <a:cubicBezTo>
                  <a:pt x="1691295" y="9286751"/>
                  <a:pt x="1687298" y="9287599"/>
                  <a:pt x="1684542" y="9290507"/>
                </a:cubicBezTo>
                <a:cubicBezTo>
                  <a:pt x="1680272" y="9294990"/>
                  <a:pt x="1679515" y="9302198"/>
                  <a:pt x="1683725" y="9306985"/>
                </a:cubicBezTo>
                <a:cubicBezTo>
                  <a:pt x="1682998" y="9307803"/>
                  <a:pt x="1682422" y="9308772"/>
                  <a:pt x="1681938" y="9309801"/>
                </a:cubicBezTo>
                <a:cubicBezTo>
                  <a:pt x="1678243" y="9305137"/>
                  <a:pt x="1671944" y="9303199"/>
                  <a:pt x="1666524" y="9308590"/>
                </a:cubicBezTo>
                <a:cubicBezTo>
                  <a:pt x="1658589" y="9316526"/>
                  <a:pt x="1664313" y="9328884"/>
                  <a:pt x="1672217" y="9330671"/>
                </a:cubicBezTo>
                <a:cubicBezTo>
                  <a:pt x="1670854" y="9335488"/>
                  <a:pt x="1670763" y="9340304"/>
                  <a:pt x="1671914" y="9344484"/>
                </a:cubicBezTo>
                <a:cubicBezTo>
                  <a:pt x="1671490" y="9344332"/>
                  <a:pt x="1671187" y="9343969"/>
                  <a:pt x="1670703" y="9343847"/>
                </a:cubicBezTo>
                <a:cubicBezTo>
                  <a:pt x="1664555" y="9342333"/>
                  <a:pt x="1657408" y="9345453"/>
                  <a:pt x="1655713" y="9351965"/>
                </a:cubicBezTo>
                <a:lnTo>
                  <a:pt x="1654350" y="9357145"/>
                </a:lnTo>
                <a:cubicBezTo>
                  <a:pt x="1652775" y="9363233"/>
                  <a:pt x="1656015" y="9370533"/>
                  <a:pt x="1662466" y="9372138"/>
                </a:cubicBezTo>
                <a:cubicBezTo>
                  <a:pt x="1668644" y="9373683"/>
                  <a:pt x="1675760" y="9370533"/>
                  <a:pt x="1677456" y="9364021"/>
                </a:cubicBezTo>
                <a:lnTo>
                  <a:pt x="1678788" y="9358841"/>
                </a:lnTo>
                <a:cubicBezTo>
                  <a:pt x="1679152" y="9357418"/>
                  <a:pt x="1679243" y="9355872"/>
                  <a:pt x="1679091" y="9354419"/>
                </a:cubicBezTo>
                <a:cubicBezTo>
                  <a:pt x="1683997" y="9358175"/>
                  <a:pt x="1690114" y="9360840"/>
                  <a:pt x="1695838" y="9360234"/>
                </a:cubicBezTo>
                <a:cubicBezTo>
                  <a:pt x="1695959" y="9361779"/>
                  <a:pt x="1696777" y="9363172"/>
                  <a:pt x="1697504" y="9364566"/>
                </a:cubicBezTo>
                <a:cubicBezTo>
                  <a:pt x="1696504" y="9365929"/>
                  <a:pt x="1695747" y="9367474"/>
                  <a:pt x="1695505" y="9369140"/>
                </a:cubicBezTo>
                <a:cubicBezTo>
                  <a:pt x="1694505" y="9375955"/>
                  <a:pt x="1698503" y="9381588"/>
                  <a:pt x="1705044" y="9383285"/>
                </a:cubicBezTo>
                <a:lnTo>
                  <a:pt x="1710222" y="9384618"/>
                </a:lnTo>
                <a:cubicBezTo>
                  <a:pt x="1716339" y="9386223"/>
                  <a:pt x="1723456" y="9381256"/>
                  <a:pt x="1724365" y="9375107"/>
                </a:cubicBezTo>
                <a:cubicBezTo>
                  <a:pt x="1725091" y="9370139"/>
                  <a:pt x="1723123" y="9365838"/>
                  <a:pt x="1719489" y="9363203"/>
                </a:cubicBezTo>
                <a:cubicBezTo>
                  <a:pt x="1721094" y="9357568"/>
                  <a:pt x="1717702" y="9351723"/>
                  <a:pt x="1712675" y="9349148"/>
                </a:cubicBezTo>
                <a:cubicBezTo>
                  <a:pt x="1712796" y="9349027"/>
                  <a:pt x="1712918" y="9348906"/>
                  <a:pt x="1713009" y="9348785"/>
                </a:cubicBezTo>
                <a:cubicBezTo>
                  <a:pt x="1716945" y="9349602"/>
                  <a:pt x="1721124" y="9348512"/>
                  <a:pt x="1724274" y="9345362"/>
                </a:cubicBezTo>
                <a:lnTo>
                  <a:pt x="1727272" y="9342363"/>
                </a:lnTo>
                <a:cubicBezTo>
                  <a:pt x="1730633" y="9341242"/>
                  <a:pt x="1733480" y="9338940"/>
                  <a:pt x="1734752" y="9335215"/>
                </a:cubicBezTo>
                <a:cubicBezTo>
                  <a:pt x="1735509" y="9333367"/>
                  <a:pt x="1735479" y="9331398"/>
                  <a:pt x="1735145" y="9329430"/>
                </a:cubicBezTo>
                <a:close/>
                <a:moveTo>
                  <a:pt x="1462748" y="9212965"/>
                </a:moveTo>
                <a:cubicBezTo>
                  <a:pt x="1464989" y="9206059"/>
                  <a:pt x="1464595" y="9198607"/>
                  <a:pt x="1460325" y="9192216"/>
                </a:cubicBezTo>
                <a:cubicBezTo>
                  <a:pt x="1456843" y="9187006"/>
                  <a:pt x="1450089" y="9183614"/>
                  <a:pt x="1444063" y="9187158"/>
                </a:cubicBezTo>
                <a:cubicBezTo>
                  <a:pt x="1438915" y="9190186"/>
                  <a:pt x="1435251" y="9197820"/>
                  <a:pt x="1439006" y="9203454"/>
                </a:cubicBezTo>
                <a:cubicBezTo>
                  <a:pt x="1439430" y="9204090"/>
                  <a:pt x="1439733" y="9204726"/>
                  <a:pt x="1440096" y="9205331"/>
                </a:cubicBezTo>
                <a:lnTo>
                  <a:pt x="1440066" y="9205423"/>
                </a:lnTo>
                <a:cubicBezTo>
                  <a:pt x="1440036" y="9205483"/>
                  <a:pt x="1440005" y="9205574"/>
                  <a:pt x="1439975" y="9205634"/>
                </a:cubicBezTo>
                <a:cubicBezTo>
                  <a:pt x="1439914" y="9205725"/>
                  <a:pt x="1439733" y="9206028"/>
                  <a:pt x="1439430" y="9206604"/>
                </a:cubicBezTo>
                <a:cubicBezTo>
                  <a:pt x="1436523" y="9211511"/>
                  <a:pt x="1437552" y="9217781"/>
                  <a:pt x="1441610" y="9221628"/>
                </a:cubicBezTo>
                <a:cubicBezTo>
                  <a:pt x="1441580" y="9221870"/>
                  <a:pt x="1441429" y="9222143"/>
                  <a:pt x="1441398" y="9222385"/>
                </a:cubicBezTo>
                <a:cubicBezTo>
                  <a:pt x="1441035" y="9229564"/>
                  <a:pt x="1446425" y="9233895"/>
                  <a:pt x="1452845" y="9235016"/>
                </a:cubicBezTo>
                <a:lnTo>
                  <a:pt x="1458115" y="9235955"/>
                </a:lnTo>
                <a:cubicBezTo>
                  <a:pt x="1464535" y="9237106"/>
                  <a:pt x="1470440" y="9230411"/>
                  <a:pt x="1470743" y="9224506"/>
                </a:cubicBezTo>
                <a:cubicBezTo>
                  <a:pt x="1471045" y="9218689"/>
                  <a:pt x="1467502" y="9214843"/>
                  <a:pt x="1462748" y="9212965"/>
                </a:cubicBezTo>
                <a:close/>
                <a:moveTo>
                  <a:pt x="1409298" y="9077720"/>
                </a:moveTo>
                <a:lnTo>
                  <a:pt x="1404029" y="9076781"/>
                </a:lnTo>
                <a:cubicBezTo>
                  <a:pt x="1398063" y="9075721"/>
                  <a:pt x="1392128" y="9078689"/>
                  <a:pt x="1390008" y="9084444"/>
                </a:cubicBezTo>
                <a:cubicBezTo>
                  <a:pt x="1388493" y="9083778"/>
                  <a:pt x="1386858" y="9083354"/>
                  <a:pt x="1385132" y="9083384"/>
                </a:cubicBezTo>
                <a:cubicBezTo>
                  <a:pt x="1378500" y="9083475"/>
                  <a:pt x="1373291" y="9089109"/>
                  <a:pt x="1373261" y="9095622"/>
                </a:cubicBezTo>
                <a:cubicBezTo>
                  <a:pt x="1373261" y="9098135"/>
                  <a:pt x="1373261" y="9100680"/>
                  <a:pt x="1373261" y="9103194"/>
                </a:cubicBezTo>
                <a:cubicBezTo>
                  <a:pt x="1373261" y="9109706"/>
                  <a:pt x="1379075" y="9115158"/>
                  <a:pt x="1385526" y="9115068"/>
                </a:cubicBezTo>
                <a:cubicBezTo>
                  <a:pt x="1392158" y="9114976"/>
                  <a:pt x="1397366" y="9109373"/>
                  <a:pt x="1397397" y="9102831"/>
                </a:cubicBezTo>
                <a:lnTo>
                  <a:pt x="1397397" y="9099802"/>
                </a:lnTo>
                <a:cubicBezTo>
                  <a:pt x="1397730" y="9099892"/>
                  <a:pt x="1397972" y="9100134"/>
                  <a:pt x="1398305" y="9100196"/>
                </a:cubicBezTo>
                <a:lnTo>
                  <a:pt x="1403575" y="9101135"/>
                </a:lnTo>
                <a:cubicBezTo>
                  <a:pt x="1409995" y="9102286"/>
                  <a:pt x="1416536" y="9098923"/>
                  <a:pt x="1418171" y="9092289"/>
                </a:cubicBezTo>
                <a:cubicBezTo>
                  <a:pt x="1419625" y="9086292"/>
                  <a:pt x="1415748" y="9078871"/>
                  <a:pt x="1409298" y="9077720"/>
                </a:cubicBezTo>
                <a:close/>
                <a:moveTo>
                  <a:pt x="1449514" y="9236318"/>
                </a:moveTo>
                <a:lnTo>
                  <a:pt x="1446304" y="9235500"/>
                </a:lnTo>
                <a:cubicBezTo>
                  <a:pt x="1444184" y="9234925"/>
                  <a:pt x="1442276" y="9235046"/>
                  <a:pt x="1440520" y="9235440"/>
                </a:cubicBezTo>
                <a:cubicBezTo>
                  <a:pt x="1440520" y="9235440"/>
                  <a:pt x="1440520" y="9235440"/>
                  <a:pt x="1440490" y="9235440"/>
                </a:cubicBezTo>
                <a:cubicBezTo>
                  <a:pt x="1443427" y="9238408"/>
                  <a:pt x="1446365" y="9241376"/>
                  <a:pt x="1449302" y="9244345"/>
                </a:cubicBezTo>
                <a:cubicBezTo>
                  <a:pt x="1451816" y="9246950"/>
                  <a:pt x="1454360" y="9249555"/>
                  <a:pt x="1456934" y="9252099"/>
                </a:cubicBezTo>
                <a:lnTo>
                  <a:pt x="1456934" y="9252099"/>
                </a:lnTo>
                <a:cubicBezTo>
                  <a:pt x="1456934" y="9252099"/>
                  <a:pt x="1456934" y="9252099"/>
                  <a:pt x="1456934" y="9252069"/>
                </a:cubicBezTo>
                <a:cubicBezTo>
                  <a:pt x="1459296" y="9246042"/>
                  <a:pt x="1457569" y="9238439"/>
                  <a:pt x="1449514" y="9236318"/>
                </a:cubicBezTo>
                <a:close/>
                <a:moveTo>
                  <a:pt x="1406028" y="9020048"/>
                </a:moveTo>
                <a:cubicBezTo>
                  <a:pt x="1400879" y="9025500"/>
                  <a:pt x="1399183" y="9032891"/>
                  <a:pt x="1399910" y="9040191"/>
                </a:cubicBezTo>
                <a:cubicBezTo>
                  <a:pt x="1400546" y="9046491"/>
                  <a:pt x="1407148" y="9051701"/>
                  <a:pt x="1413416" y="9050610"/>
                </a:cubicBezTo>
                <a:cubicBezTo>
                  <a:pt x="1420018" y="9049430"/>
                  <a:pt x="1424500" y="9043825"/>
                  <a:pt x="1423834" y="9037101"/>
                </a:cubicBezTo>
                <a:cubicBezTo>
                  <a:pt x="1423804" y="9036738"/>
                  <a:pt x="1423804" y="9036708"/>
                  <a:pt x="1423773" y="9036496"/>
                </a:cubicBezTo>
                <a:cubicBezTo>
                  <a:pt x="1423773" y="9036375"/>
                  <a:pt x="1423773" y="9036344"/>
                  <a:pt x="1423804" y="9036253"/>
                </a:cubicBezTo>
                <a:cubicBezTo>
                  <a:pt x="1423804" y="9036253"/>
                  <a:pt x="1423804" y="9036253"/>
                  <a:pt x="1423804" y="9036253"/>
                </a:cubicBezTo>
                <a:cubicBezTo>
                  <a:pt x="1424258" y="9035617"/>
                  <a:pt x="1424742" y="9035042"/>
                  <a:pt x="1425318" y="9034527"/>
                </a:cubicBezTo>
                <a:cubicBezTo>
                  <a:pt x="1426196" y="9033588"/>
                  <a:pt x="1426620" y="9032437"/>
                  <a:pt x="1427014" y="9031286"/>
                </a:cubicBezTo>
                <a:cubicBezTo>
                  <a:pt x="1427680" y="9036253"/>
                  <a:pt x="1431041" y="9040797"/>
                  <a:pt x="1436250" y="9041675"/>
                </a:cubicBezTo>
                <a:cubicBezTo>
                  <a:pt x="1442519" y="9042705"/>
                  <a:pt x="1449363" y="9039040"/>
                  <a:pt x="1450544" y="9032376"/>
                </a:cubicBezTo>
                <a:lnTo>
                  <a:pt x="1451483" y="9027106"/>
                </a:lnTo>
                <a:cubicBezTo>
                  <a:pt x="1452573" y="9020896"/>
                  <a:pt x="1448757" y="9013899"/>
                  <a:pt x="1442186" y="9012809"/>
                </a:cubicBezTo>
                <a:cubicBezTo>
                  <a:pt x="1435917" y="9011779"/>
                  <a:pt x="1429073" y="9015444"/>
                  <a:pt x="1427892" y="9022108"/>
                </a:cubicBezTo>
                <a:lnTo>
                  <a:pt x="1427347" y="9025107"/>
                </a:lnTo>
                <a:cubicBezTo>
                  <a:pt x="1426681" y="9022138"/>
                  <a:pt x="1425136" y="9019351"/>
                  <a:pt x="1422865" y="9017655"/>
                </a:cubicBezTo>
                <a:cubicBezTo>
                  <a:pt x="1417232" y="9013354"/>
                  <a:pt x="1410509" y="9015293"/>
                  <a:pt x="1406028" y="9020048"/>
                </a:cubicBezTo>
                <a:close/>
                <a:moveTo>
                  <a:pt x="1562683" y="9021048"/>
                </a:moveTo>
                <a:cubicBezTo>
                  <a:pt x="1565378" y="9005842"/>
                  <a:pt x="1541939" y="9000209"/>
                  <a:pt x="1539213" y="9015535"/>
                </a:cubicBezTo>
                <a:cubicBezTo>
                  <a:pt x="1536518" y="9030741"/>
                  <a:pt x="1559957" y="9036375"/>
                  <a:pt x="1562683" y="9021048"/>
                </a:cubicBezTo>
                <a:close/>
                <a:moveTo>
                  <a:pt x="1440005" y="9118430"/>
                </a:moveTo>
                <a:lnTo>
                  <a:pt x="1443791" y="9114643"/>
                </a:lnTo>
                <a:cubicBezTo>
                  <a:pt x="1444063" y="9114371"/>
                  <a:pt x="1444124" y="9113947"/>
                  <a:pt x="1444396" y="9113614"/>
                </a:cubicBezTo>
                <a:cubicBezTo>
                  <a:pt x="1444881" y="9113735"/>
                  <a:pt x="1445275" y="9114068"/>
                  <a:pt x="1445759" y="9114129"/>
                </a:cubicBezTo>
                <a:cubicBezTo>
                  <a:pt x="1452331" y="9114886"/>
                  <a:pt x="1458387" y="9110797"/>
                  <a:pt x="1459598" y="9104133"/>
                </a:cubicBezTo>
                <a:lnTo>
                  <a:pt x="1460537" y="9098863"/>
                </a:lnTo>
                <a:cubicBezTo>
                  <a:pt x="1461627" y="9092653"/>
                  <a:pt x="1456964" y="9085747"/>
                  <a:pt x="1450574" y="9085020"/>
                </a:cubicBezTo>
                <a:cubicBezTo>
                  <a:pt x="1444003" y="9084263"/>
                  <a:pt x="1437916" y="9088351"/>
                  <a:pt x="1436735" y="9095015"/>
                </a:cubicBezTo>
                <a:lnTo>
                  <a:pt x="1436674" y="9095288"/>
                </a:lnTo>
                <a:cubicBezTo>
                  <a:pt x="1432646" y="9094592"/>
                  <a:pt x="1428588" y="9095894"/>
                  <a:pt x="1425348" y="9099105"/>
                </a:cubicBezTo>
                <a:lnTo>
                  <a:pt x="1421563" y="9102891"/>
                </a:lnTo>
                <a:cubicBezTo>
                  <a:pt x="1417081" y="9107344"/>
                  <a:pt x="1418171" y="9116158"/>
                  <a:pt x="1423016" y="9119884"/>
                </a:cubicBezTo>
                <a:cubicBezTo>
                  <a:pt x="1428558" y="9124154"/>
                  <a:pt x="1435190" y="9123186"/>
                  <a:pt x="1440005" y="9118430"/>
                </a:cubicBezTo>
                <a:close/>
                <a:moveTo>
                  <a:pt x="1479707" y="9012324"/>
                </a:moveTo>
                <a:cubicBezTo>
                  <a:pt x="1485309" y="9014081"/>
                  <a:pt x="1493667" y="9010870"/>
                  <a:pt x="1494818" y="9004418"/>
                </a:cubicBezTo>
                <a:lnTo>
                  <a:pt x="1495757" y="8999148"/>
                </a:lnTo>
                <a:cubicBezTo>
                  <a:pt x="1496907" y="8992757"/>
                  <a:pt x="1494636" y="8986153"/>
                  <a:pt x="1487853" y="8984033"/>
                </a:cubicBezTo>
                <a:cubicBezTo>
                  <a:pt x="1482250" y="8982277"/>
                  <a:pt x="1473892" y="8985487"/>
                  <a:pt x="1472741" y="8991939"/>
                </a:cubicBezTo>
                <a:lnTo>
                  <a:pt x="1471803" y="8997210"/>
                </a:lnTo>
                <a:cubicBezTo>
                  <a:pt x="1470682" y="9003631"/>
                  <a:pt x="1472953" y="9010204"/>
                  <a:pt x="1479707" y="9012324"/>
                </a:cubicBezTo>
                <a:close/>
                <a:moveTo>
                  <a:pt x="1469531" y="9047521"/>
                </a:moveTo>
                <a:lnTo>
                  <a:pt x="1474801" y="9048460"/>
                </a:lnTo>
                <a:cubicBezTo>
                  <a:pt x="1481039" y="9049580"/>
                  <a:pt x="1487550" y="9043402"/>
                  <a:pt x="1487732" y="9037313"/>
                </a:cubicBezTo>
                <a:cubicBezTo>
                  <a:pt x="1487943" y="9030226"/>
                  <a:pt x="1483280" y="9025591"/>
                  <a:pt x="1476618" y="9024410"/>
                </a:cubicBezTo>
                <a:lnTo>
                  <a:pt x="1471348" y="9023470"/>
                </a:lnTo>
                <a:cubicBezTo>
                  <a:pt x="1465110" y="9022350"/>
                  <a:pt x="1458629" y="9028530"/>
                  <a:pt x="1458448" y="9034587"/>
                </a:cubicBezTo>
                <a:cubicBezTo>
                  <a:pt x="1458175" y="9041675"/>
                  <a:pt x="1462869" y="9046340"/>
                  <a:pt x="1469531" y="9047521"/>
                </a:cubicBezTo>
                <a:close/>
                <a:moveTo>
                  <a:pt x="1330501" y="9050308"/>
                </a:moveTo>
                <a:cubicBezTo>
                  <a:pt x="1327806" y="9065543"/>
                  <a:pt x="1351911" y="9066483"/>
                  <a:pt x="1354576" y="9051428"/>
                </a:cubicBezTo>
                <a:cubicBezTo>
                  <a:pt x="1357302" y="9036162"/>
                  <a:pt x="1333166" y="9035253"/>
                  <a:pt x="1330501" y="9050308"/>
                </a:cubicBezTo>
                <a:close/>
                <a:moveTo>
                  <a:pt x="1417565" y="9003661"/>
                </a:moveTo>
                <a:cubicBezTo>
                  <a:pt x="1420261" y="8988395"/>
                  <a:pt x="1396337" y="8985517"/>
                  <a:pt x="1393611" y="9000784"/>
                </a:cubicBezTo>
                <a:cubicBezTo>
                  <a:pt x="1390916" y="9016050"/>
                  <a:pt x="1414870" y="9018897"/>
                  <a:pt x="1417565" y="9003661"/>
                </a:cubicBezTo>
                <a:close/>
                <a:moveTo>
                  <a:pt x="1382709" y="9158685"/>
                </a:moveTo>
                <a:cubicBezTo>
                  <a:pt x="1383618" y="9156655"/>
                  <a:pt x="1384042" y="9155080"/>
                  <a:pt x="1384284" y="9152779"/>
                </a:cubicBezTo>
                <a:cubicBezTo>
                  <a:pt x="1385071" y="9161471"/>
                  <a:pt x="1397487" y="9168529"/>
                  <a:pt x="1405755" y="9160260"/>
                </a:cubicBezTo>
                <a:cubicBezTo>
                  <a:pt x="1406633" y="9159381"/>
                  <a:pt x="1407057" y="9158413"/>
                  <a:pt x="1407572" y="9157504"/>
                </a:cubicBezTo>
                <a:cubicBezTo>
                  <a:pt x="1413023" y="9165107"/>
                  <a:pt x="1426862" y="9165803"/>
                  <a:pt x="1428922" y="9154263"/>
                </a:cubicBezTo>
                <a:cubicBezTo>
                  <a:pt x="1431465" y="9139935"/>
                  <a:pt x="1411145" y="9133938"/>
                  <a:pt x="1406451" y="9146024"/>
                </a:cubicBezTo>
                <a:cubicBezTo>
                  <a:pt x="1402242" y="9140753"/>
                  <a:pt x="1393823" y="9138239"/>
                  <a:pt x="1387585" y="9144419"/>
                </a:cubicBezTo>
                <a:cubicBezTo>
                  <a:pt x="1387009" y="9144994"/>
                  <a:pt x="1386828" y="9145600"/>
                  <a:pt x="1386404" y="9146205"/>
                </a:cubicBezTo>
                <a:cubicBezTo>
                  <a:pt x="1387312" y="9142540"/>
                  <a:pt x="1386798" y="9138694"/>
                  <a:pt x="1383860" y="9135544"/>
                </a:cubicBezTo>
                <a:cubicBezTo>
                  <a:pt x="1381589" y="9133090"/>
                  <a:pt x="1377834" y="9131696"/>
                  <a:pt x="1374230" y="9131757"/>
                </a:cubicBezTo>
                <a:cubicBezTo>
                  <a:pt x="1373291" y="9130576"/>
                  <a:pt x="1372140" y="9129606"/>
                  <a:pt x="1370838" y="9128607"/>
                </a:cubicBezTo>
                <a:cubicBezTo>
                  <a:pt x="1370445" y="9128213"/>
                  <a:pt x="1370021" y="9127820"/>
                  <a:pt x="1369657" y="9127395"/>
                </a:cubicBezTo>
                <a:cubicBezTo>
                  <a:pt x="1368355" y="9125578"/>
                  <a:pt x="1366811" y="9123912"/>
                  <a:pt x="1365478" y="9122095"/>
                </a:cubicBezTo>
                <a:cubicBezTo>
                  <a:pt x="1361602" y="9116764"/>
                  <a:pt x="1355364" y="9117279"/>
                  <a:pt x="1350670" y="9120429"/>
                </a:cubicBezTo>
                <a:cubicBezTo>
                  <a:pt x="1346430" y="9116945"/>
                  <a:pt x="1340282" y="9115915"/>
                  <a:pt x="1335255" y="9120944"/>
                </a:cubicBezTo>
                <a:cubicBezTo>
                  <a:pt x="1334862" y="9121338"/>
                  <a:pt x="1334832" y="9121792"/>
                  <a:pt x="1334529" y="9122216"/>
                </a:cubicBezTo>
                <a:lnTo>
                  <a:pt x="1334529" y="9122216"/>
                </a:lnTo>
                <a:cubicBezTo>
                  <a:pt x="1334650" y="9122337"/>
                  <a:pt x="1334771" y="9122458"/>
                  <a:pt x="1334862" y="9122579"/>
                </a:cubicBezTo>
                <a:cubicBezTo>
                  <a:pt x="1337527" y="9125578"/>
                  <a:pt x="1340252" y="9128517"/>
                  <a:pt x="1342948" y="9131485"/>
                </a:cubicBezTo>
                <a:cubicBezTo>
                  <a:pt x="1344855" y="9133605"/>
                  <a:pt x="1346763" y="9135695"/>
                  <a:pt x="1348671" y="9137816"/>
                </a:cubicBezTo>
                <a:cubicBezTo>
                  <a:pt x="1357150" y="9147206"/>
                  <a:pt x="1365599" y="9156655"/>
                  <a:pt x="1374170" y="9165955"/>
                </a:cubicBezTo>
                <a:cubicBezTo>
                  <a:pt x="1374533" y="9166379"/>
                  <a:pt x="1374896" y="9166773"/>
                  <a:pt x="1375290" y="9167197"/>
                </a:cubicBezTo>
                <a:cubicBezTo>
                  <a:pt x="1375290" y="9167197"/>
                  <a:pt x="1375290" y="9167197"/>
                  <a:pt x="1375290" y="9167197"/>
                </a:cubicBezTo>
                <a:cubicBezTo>
                  <a:pt x="1378318" y="9164864"/>
                  <a:pt x="1381044" y="9162441"/>
                  <a:pt x="1382709" y="9158685"/>
                </a:cubicBezTo>
                <a:close/>
                <a:moveTo>
                  <a:pt x="1502086" y="9213631"/>
                </a:moveTo>
                <a:cubicBezTo>
                  <a:pt x="1504236" y="9212329"/>
                  <a:pt x="1505932" y="9210178"/>
                  <a:pt x="1506538" y="9206756"/>
                </a:cubicBezTo>
                <a:cubicBezTo>
                  <a:pt x="1509202" y="9191671"/>
                  <a:pt x="1486248" y="9184280"/>
                  <a:pt x="1483522" y="9199546"/>
                </a:cubicBezTo>
                <a:cubicBezTo>
                  <a:pt x="1482250" y="9206604"/>
                  <a:pt x="1486702" y="9211874"/>
                  <a:pt x="1492032" y="9214025"/>
                </a:cubicBezTo>
                <a:cubicBezTo>
                  <a:pt x="1490881" y="9214630"/>
                  <a:pt x="1489730" y="9215206"/>
                  <a:pt x="1488670" y="9216267"/>
                </a:cubicBezTo>
                <a:cubicBezTo>
                  <a:pt x="1477708" y="9227232"/>
                  <a:pt x="1495666" y="9243285"/>
                  <a:pt x="1506659" y="9232350"/>
                </a:cubicBezTo>
                <a:cubicBezTo>
                  <a:pt x="1513503" y="9225474"/>
                  <a:pt x="1509051" y="9216630"/>
                  <a:pt x="1502086" y="9213631"/>
                </a:cubicBezTo>
                <a:close/>
                <a:moveTo>
                  <a:pt x="1452633" y="9173951"/>
                </a:moveTo>
                <a:cubicBezTo>
                  <a:pt x="1455359" y="9158655"/>
                  <a:pt x="1431647" y="9154233"/>
                  <a:pt x="1428922" y="9169529"/>
                </a:cubicBezTo>
                <a:cubicBezTo>
                  <a:pt x="1426196" y="9184825"/>
                  <a:pt x="1449908" y="9189248"/>
                  <a:pt x="1452633" y="9173951"/>
                </a:cubicBezTo>
                <a:close/>
                <a:moveTo>
                  <a:pt x="1573373" y="9007962"/>
                </a:moveTo>
                <a:cubicBezTo>
                  <a:pt x="1578097" y="9003237"/>
                  <a:pt x="1578551" y="8996029"/>
                  <a:pt x="1574160" y="8990940"/>
                </a:cubicBezTo>
                <a:cubicBezTo>
                  <a:pt x="1573918" y="8990667"/>
                  <a:pt x="1573887" y="8990637"/>
                  <a:pt x="1573766" y="8990485"/>
                </a:cubicBezTo>
                <a:lnTo>
                  <a:pt x="1573645" y="8990273"/>
                </a:lnTo>
                <a:cubicBezTo>
                  <a:pt x="1573645" y="8990273"/>
                  <a:pt x="1573645" y="8990273"/>
                  <a:pt x="1573645" y="8990273"/>
                </a:cubicBezTo>
                <a:cubicBezTo>
                  <a:pt x="1573675" y="8989515"/>
                  <a:pt x="1573736" y="8988758"/>
                  <a:pt x="1573887" y="8988001"/>
                </a:cubicBezTo>
                <a:cubicBezTo>
                  <a:pt x="1574826" y="8981549"/>
                  <a:pt x="1568224" y="8975764"/>
                  <a:pt x="1562228" y="8975552"/>
                </a:cubicBezTo>
                <a:cubicBezTo>
                  <a:pt x="1555112" y="8975310"/>
                  <a:pt x="1550721" y="8980732"/>
                  <a:pt x="1549782" y="8987214"/>
                </a:cubicBezTo>
                <a:cubicBezTo>
                  <a:pt x="1548692" y="8994635"/>
                  <a:pt x="1551538" y="9001662"/>
                  <a:pt x="1556323" y="9007236"/>
                </a:cubicBezTo>
                <a:cubicBezTo>
                  <a:pt x="1560472" y="9011961"/>
                  <a:pt x="1568860" y="9012476"/>
                  <a:pt x="1573373" y="9007962"/>
                </a:cubicBezTo>
                <a:close/>
                <a:moveTo>
                  <a:pt x="1486339" y="9079598"/>
                </a:moveTo>
                <a:cubicBezTo>
                  <a:pt x="1479767" y="9079598"/>
                  <a:pt x="1474346" y="9085172"/>
                  <a:pt x="1474346" y="9091684"/>
                </a:cubicBezTo>
                <a:lnTo>
                  <a:pt x="1474346" y="9099256"/>
                </a:lnTo>
                <a:cubicBezTo>
                  <a:pt x="1474346" y="9102588"/>
                  <a:pt x="1475861" y="9105647"/>
                  <a:pt x="1478162" y="9107859"/>
                </a:cubicBezTo>
                <a:cubicBezTo>
                  <a:pt x="1476890" y="9108525"/>
                  <a:pt x="1475649" y="9109403"/>
                  <a:pt x="1474589" y="9110463"/>
                </a:cubicBezTo>
                <a:lnTo>
                  <a:pt x="1470803" y="9114250"/>
                </a:lnTo>
                <a:cubicBezTo>
                  <a:pt x="1466200" y="9118854"/>
                  <a:pt x="1467593" y="9127305"/>
                  <a:pt x="1472287" y="9131243"/>
                </a:cubicBezTo>
                <a:cubicBezTo>
                  <a:pt x="1477617" y="9135726"/>
                  <a:pt x="1484643" y="9134393"/>
                  <a:pt x="1489276" y="9129758"/>
                </a:cubicBezTo>
                <a:lnTo>
                  <a:pt x="1493062" y="9125972"/>
                </a:lnTo>
                <a:cubicBezTo>
                  <a:pt x="1497483" y="9121549"/>
                  <a:pt x="1496271" y="9113735"/>
                  <a:pt x="1492062" y="9109616"/>
                </a:cubicBezTo>
                <a:cubicBezTo>
                  <a:pt x="1493062" y="9109040"/>
                  <a:pt x="1494061" y="9108495"/>
                  <a:pt x="1494878" y="9107676"/>
                </a:cubicBezTo>
                <a:cubicBezTo>
                  <a:pt x="1495151" y="9113189"/>
                  <a:pt x="1499088" y="9118097"/>
                  <a:pt x="1504660" y="9119096"/>
                </a:cubicBezTo>
                <a:lnTo>
                  <a:pt x="1505871" y="9119308"/>
                </a:lnTo>
                <a:cubicBezTo>
                  <a:pt x="1501692" y="9129879"/>
                  <a:pt x="1515653" y="9142177"/>
                  <a:pt x="1525313" y="9132545"/>
                </a:cubicBezTo>
                <a:cubicBezTo>
                  <a:pt x="1531854" y="9126002"/>
                  <a:pt x="1528523" y="9117309"/>
                  <a:pt x="1522497" y="9113523"/>
                </a:cubicBezTo>
                <a:cubicBezTo>
                  <a:pt x="1523072" y="9112463"/>
                  <a:pt x="1523617" y="9111372"/>
                  <a:pt x="1523829" y="9110160"/>
                </a:cubicBezTo>
                <a:cubicBezTo>
                  <a:pt x="1524919" y="9103679"/>
                  <a:pt x="1520377" y="9097409"/>
                  <a:pt x="1513957" y="9096258"/>
                </a:cubicBezTo>
                <a:lnTo>
                  <a:pt x="1508688" y="9095318"/>
                </a:lnTo>
                <a:cubicBezTo>
                  <a:pt x="1504872" y="9094652"/>
                  <a:pt x="1501177" y="9096167"/>
                  <a:pt x="1498482" y="9098741"/>
                </a:cubicBezTo>
                <a:lnTo>
                  <a:pt x="1498482" y="9091593"/>
                </a:lnTo>
                <a:cubicBezTo>
                  <a:pt x="1498452" y="9085111"/>
                  <a:pt x="1492819" y="9079568"/>
                  <a:pt x="1486339" y="9079598"/>
                </a:cubicBezTo>
                <a:close/>
                <a:moveTo>
                  <a:pt x="1995460" y="9529555"/>
                </a:moveTo>
                <a:cubicBezTo>
                  <a:pt x="1991554" y="9544518"/>
                  <a:pt x="2014508" y="9551940"/>
                  <a:pt x="2018415" y="9536916"/>
                </a:cubicBezTo>
                <a:cubicBezTo>
                  <a:pt x="2022321" y="9521952"/>
                  <a:pt x="1999366" y="9514501"/>
                  <a:pt x="1995460" y="9529555"/>
                </a:cubicBezTo>
                <a:close/>
                <a:moveTo>
                  <a:pt x="1895949" y="9576353"/>
                </a:moveTo>
                <a:cubicBezTo>
                  <a:pt x="1897221" y="9577504"/>
                  <a:pt x="1898705" y="9578382"/>
                  <a:pt x="1900522" y="9578867"/>
                </a:cubicBezTo>
                <a:lnTo>
                  <a:pt x="1905701" y="9580200"/>
                </a:lnTo>
                <a:cubicBezTo>
                  <a:pt x="1911787" y="9581805"/>
                  <a:pt x="1919086" y="9578534"/>
                  <a:pt x="1920691" y="9572052"/>
                </a:cubicBezTo>
                <a:cubicBezTo>
                  <a:pt x="1922235" y="9565873"/>
                  <a:pt x="1919086" y="9558785"/>
                  <a:pt x="1912545" y="9557058"/>
                </a:cubicBezTo>
                <a:lnTo>
                  <a:pt x="1907366" y="9555695"/>
                </a:lnTo>
                <a:cubicBezTo>
                  <a:pt x="1903157" y="9554605"/>
                  <a:pt x="1898433" y="9555877"/>
                  <a:pt x="1895344" y="9558846"/>
                </a:cubicBezTo>
                <a:lnTo>
                  <a:pt x="1894223" y="9556937"/>
                </a:lnTo>
                <a:cubicBezTo>
                  <a:pt x="1891104" y="9551667"/>
                  <a:pt x="1885380" y="9548607"/>
                  <a:pt x="1879384" y="9550637"/>
                </a:cubicBezTo>
                <a:cubicBezTo>
                  <a:pt x="1880323" y="9547578"/>
                  <a:pt x="1880142" y="9544216"/>
                  <a:pt x="1878597" y="9541277"/>
                </a:cubicBezTo>
                <a:cubicBezTo>
                  <a:pt x="1875478" y="9535371"/>
                  <a:pt x="1867907" y="9533099"/>
                  <a:pt x="1862032" y="9536188"/>
                </a:cubicBezTo>
                <a:lnTo>
                  <a:pt x="1857187" y="9538703"/>
                </a:lnTo>
                <a:cubicBezTo>
                  <a:pt x="1851312" y="9541762"/>
                  <a:pt x="1849010" y="9549456"/>
                  <a:pt x="1852099" y="9555271"/>
                </a:cubicBezTo>
                <a:cubicBezTo>
                  <a:pt x="1855219" y="9561178"/>
                  <a:pt x="1862789" y="9563449"/>
                  <a:pt x="1868664" y="9560360"/>
                </a:cubicBezTo>
                <a:lnTo>
                  <a:pt x="1871753" y="9558754"/>
                </a:lnTo>
                <a:cubicBezTo>
                  <a:pt x="1870905" y="9561451"/>
                  <a:pt x="1870784" y="9564328"/>
                  <a:pt x="1872238" y="9566812"/>
                </a:cubicBezTo>
                <a:lnTo>
                  <a:pt x="1876053" y="9573355"/>
                </a:lnTo>
                <a:cubicBezTo>
                  <a:pt x="1876538" y="9574172"/>
                  <a:pt x="1877174" y="9574778"/>
                  <a:pt x="1877779" y="9575474"/>
                </a:cubicBezTo>
                <a:cubicBezTo>
                  <a:pt x="1877779" y="9575474"/>
                  <a:pt x="1877810" y="9575505"/>
                  <a:pt x="1877810" y="9575535"/>
                </a:cubicBezTo>
                <a:lnTo>
                  <a:pt x="1877810" y="9575535"/>
                </a:lnTo>
                <a:cubicBezTo>
                  <a:pt x="1880777" y="9577232"/>
                  <a:pt x="1883897" y="9578716"/>
                  <a:pt x="1886864" y="9580382"/>
                </a:cubicBezTo>
                <a:cubicBezTo>
                  <a:pt x="1886864" y="9580382"/>
                  <a:pt x="1886895" y="9580382"/>
                  <a:pt x="1886895" y="9580382"/>
                </a:cubicBezTo>
                <a:cubicBezTo>
                  <a:pt x="1888560" y="9580442"/>
                  <a:pt x="1890256" y="9580200"/>
                  <a:pt x="1891982" y="9579412"/>
                </a:cubicBezTo>
                <a:cubicBezTo>
                  <a:pt x="1893466" y="9578746"/>
                  <a:pt x="1894799" y="9577656"/>
                  <a:pt x="1895949" y="9576353"/>
                </a:cubicBezTo>
                <a:close/>
                <a:moveTo>
                  <a:pt x="1948612" y="9605280"/>
                </a:moveTo>
                <a:lnTo>
                  <a:pt x="1943433" y="9603917"/>
                </a:lnTo>
                <a:cubicBezTo>
                  <a:pt x="1940375" y="9603130"/>
                  <a:pt x="1937074" y="9604008"/>
                  <a:pt x="1934409" y="9605825"/>
                </a:cubicBezTo>
                <a:cubicBezTo>
                  <a:pt x="1934409" y="9605825"/>
                  <a:pt x="1934379" y="9605825"/>
                  <a:pt x="1934379" y="9605825"/>
                </a:cubicBezTo>
                <a:cubicBezTo>
                  <a:pt x="1934954" y="9606128"/>
                  <a:pt x="1935530" y="9606431"/>
                  <a:pt x="1936105" y="9606703"/>
                </a:cubicBezTo>
                <a:cubicBezTo>
                  <a:pt x="1943191" y="9610369"/>
                  <a:pt x="1950187" y="9614124"/>
                  <a:pt x="1957333" y="9617699"/>
                </a:cubicBezTo>
                <a:cubicBezTo>
                  <a:pt x="1957576" y="9617820"/>
                  <a:pt x="1957818" y="9617972"/>
                  <a:pt x="1958090" y="9618093"/>
                </a:cubicBezTo>
                <a:cubicBezTo>
                  <a:pt x="1958121" y="9618093"/>
                  <a:pt x="1958121" y="9618123"/>
                  <a:pt x="1958151" y="9618123"/>
                </a:cubicBezTo>
                <a:cubicBezTo>
                  <a:pt x="1958151" y="9618123"/>
                  <a:pt x="1958151" y="9618123"/>
                  <a:pt x="1958151" y="9618123"/>
                </a:cubicBezTo>
                <a:cubicBezTo>
                  <a:pt x="1958151" y="9618123"/>
                  <a:pt x="1958151" y="9618093"/>
                  <a:pt x="1958151" y="9618093"/>
                </a:cubicBezTo>
                <a:cubicBezTo>
                  <a:pt x="1958424" y="9611884"/>
                  <a:pt x="1954699" y="9606855"/>
                  <a:pt x="1948612" y="9605280"/>
                </a:cubicBezTo>
                <a:close/>
                <a:moveTo>
                  <a:pt x="1848586" y="9419118"/>
                </a:moveTo>
                <a:cubicBezTo>
                  <a:pt x="1844680" y="9434172"/>
                  <a:pt x="1867998" y="9440230"/>
                  <a:pt x="1871935" y="9425206"/>
                </a:cubicBezTo>
                <a:cubicBezTo>
                  <a:pt x="1875811" y="9410182"/>
                  <a:pt x="1852493" y="9404125"/>
                  <a:pt x="1848586" y="9419118"/>
                </a:cubicBezTo>
                <a:close/>
                <a:moveTo>
                  <a:pt x="1892194" y="9501991"/>
                </a:moveTo>
                <a:cubicBezTo>
                  <a:pt x="1891165" y="9501810"/>
                  <a:pt x="1890256" y="9501991"/>
                  <a:pt x="1889287" y="9502083"/>
                </a:cubicBezTo>
                <a:cubicBezTo>
                  <a:pt x="1887712" y="9500689"/>
                  <a:pt x="1885895" y="9499538"/>
                  <a:pt x="1883624" y="9498932"/>
                </a:cubicBezTo>
                <a:lnTo>
                  <a:pt x="1878446" y="9497569"/>
                </a:lnTo>
                <a:cubicBezTo>
                  <a:pt x="1872328" y="9495994"/>
                  <a:pt x="1865242" y="9501082"/>
                  <a:pt x="1864394" y="9507231"/>
                </a:cubicBezTo>
                <a:cubicBezTo>
                  <a:pt x="1863425" y="9514077"/>
                  <a:pt x="1867483" y="9519589"/>
                  <a:pt x="1874055" y="9521286"/>
                </a:cubicBezTo>
                <a:lnTo>
                  <a:pt x="1877113" y="9522073"/>
                </a:lnTo>
                <a:cubicBezTo>
                  <a:pt x="1878385" y="9526496"/>
                  <a:pt x="1882413" y="9530221"/>
                  <a:pt x="1886804" y="9530948"/>
                </a:cubicBezTo>
                <a:cubicBezTo>
                  <a:pt x="1893678" y="9532129"/>
                  <a:pt x="1899069" y="9527405"/>
                  <a:pt x="1900704" y="9521074"/>
                </a:cubicBezTo>
                <a:lnTo>
                  <a:pt x="1902067" y="9515895"/>
                </a:lnTo>
                <a:cubicBezTo>
                  <a:pt x="1903702" y="9509594"/>
                  <a:pt x="1898221" y="9502991"/>
                  <a:pt x="1892194" y="9501991"/>
                </a:cubicBezTo>
                <a:close/>
                <a:moveTo>
                  <a:pt x="2043519" y="9405336"/>
                </a:moveTo>
                <a:cubicBezTo>
                  <a:pt x="2048819" y="9401641"/>
                  <a:pt x="2050969" y="9394372"/>
                  <a:pt x="2047305" y="9388707"/>
                </a:cubicBezTo>
                <a:cubicBezTo>
                  <a:pt x="2047153" y="9388525"/>
                  <a:pt x="2047032" y="9388313"/>
                  <a:pt x="2046911" y="9388102"/>
                </a:cubicBezTo>
                <a:cubicBezTo>
                  <a:pt x="2047123" y="9384648"/>
                  <a:pt x="2046063" y="9381165"/>
                  <a:pt x="2043126" y="9378954"/>
                </a:cubicBezTo>
                <a:cubicBezTo>
                  <a:pt x="2039310" y="9376136"/>
                  <a:pt x="2035525" y="9373835"/>
                  <a:pt x="2030528" y="9374774"/>
                </a:cubicBezTo>
                <a:cubicBezTo>
                  <a:pt x="2023714" y="9376046"/>
                  <a:pt x="2019475" y="9382437"/>
                  <a:pt x="2020656" y="9389191"/>
                </a:cubicBezTo>
                <a:cubicBezTo>
                  <a:pt x="2021473" y="9393826"/>
                  <a:pt x="2024411" y="9397733"/>
                  <a:pt x="2026924" y="9401580"/>
                </a:cubicBezTo>
                <a:cubicBezTo>
                  <a:pt x="2030316" y="9406851"/>
                  <a:pt x="2038129" y="9409092"/>
                  <a:pt x="2043519" y="9405336"/>
                </a:cubicBezTo>
                <a:close/>
                <a:moveTo>
                  <a:pt x="1827600" y="9540460"/>
                </a:moveTo>
                <a:cubicBezTo>
                  <a:pt x="1825117" y="9539853"/>
                  <a:pt x="1822724" y="9540339"/>
                  <a:pt x="1820514" y="9541217"/>
                </a:cubicBezTo>
                <a:cubicBezTo>
                  <a:pt x="1820514" y="9541217"/>
                  <a:pt x="1820484" y="9541217"/>
                  <a:pt x="1820484" y="9541217"/>
                </a:cubicBezTo>
                <a:cubicBezTo>
                  <a:pt x="1824451" y="9543670"/>
                  <a:pt x="1828448" y="9546033"/>
                  <a:pt x="1832446" y="9548426"/>
                </a:cubicBezTo>
                <a:cubicBezTo>
                  <a:pt x="1833869" y="9549274"/>
                  <a:pt x="1835262" y="9550122"/>
                  <a:pt x="1836685" y="9550970"/>
                </a:cubicBezTo>
                <a:cubicBezTo>
                  <a:pt x="1836685" y="9550970"/>
                  <a:pt x="1836685" y="9550970"/>
                  <a:pt x="1836685" y="9550970"/>
                </a:cubicBezTo>
                <a:cubicBezTo>
                  <a:pt x="1836685" y="9550970"/>
                  <a:pt x="1836685" y="9550939"/>
                  <a:pt x="1836655" y="9550939"/>
                </a:cubicBezTo>
                <a:cubicBezTo>
                  <a:pt x="1836079" y="9546063"/>
                  <a:pt x="1832506" y="9541641"/>
                  <a:pt x="1827600" y="9540460"/>
                </a:cubicBezTo>
                <a:close/>
                <a:moveTo>
                  <a:pt x="1982953" y="9569296"/>
                </a:moveTo>
                <a:cubicBezTo>
                  <a:pt x="1980016" y="9563601"/>
                  <a:pt x="1971960" y="9560966"/>
                  <a:pt x="1966358" y="9564298"/>
                </a:cubicBezTo>
                <a:cubicBezTo>
                  <a:pt x="1960574" y="9567751"/>
                  <a:pt x="1958212" y="9574808"/>
                  <a:pt x="1961361" y="9580897"/>
                </a:cubicBezTo>
                <a:lnTo>
                  <a:pt x="1963875" y="9585743"/>
                </a:lnTo>
                <a:cubicBezTo>
                  <a:pt x="1966812" y="9591437"/>
                  <a:pt x="1974867" y="9594103"/>
                  <a:pt x="1980470" y="9590740"/>
                </a:cubicBezTo>
                <a:cubicBezTo>
                  <a:pt x="1986254" y="9587288"/>
                  <a:pt x="1988616" y="9580230"/>
                  <a:pt x="1985466" y="9574142"/>
                </a:cubicBezTo>
                <a:lnTo>
                  <a:pt x="1982953" y="9569296"/>
                </a:lnTo>
                <a:close/>
                <a:moveTo>
                  <a:pt x="2007119" y="9641143"/>
                </a:moveTo>
                <a:cubicBezTo>
                  <a:pt x="2007119" y="9641143"/>
                  <a:pt x="2007119" y="9641113"/>
                  <a:pt x="2007119" y="9641113"/>
                </a:cubicBezTo>
                <a:cubicBezTo>
                  <a:pt x="2006877" y="9639356"/>
                  <a:pt x="2006362" y="9637660"/>
                  <a:pt x="2005363" y="9636297"/>
                </a:cubicBezTo>
                <a:cubicBezTo>
                  <a:pt x="2003667" y="9633935"/>
                  <a:pt x="2001517" y="9632602"/>
                  <a:pt x="1999245" y="9631814"/>
                </a:cubicBezTo>
                <a:lnTo>
                  <a:pt x="1999366" y="9631390"/>
                </a:lnTo>
                <a:cubicBezTo>
                  <a:pt x="2000941" y="9625302"/>
                  <a:pt x="1997701" y="9618002"/>
                  <a:pt x="1991251" y="9616396"/>
                </a:cubicBezTo>
                <a:cubicBezTo>
                  <a:pt x="1985103" y="9614852"/>
                  <a:pt x="1977956" y="9617972"/>
                  <a:pt x="1976260" y="9624514"/>
                </a:cubicBezTo>
                <a:lnTo>
                  <a:pt x="1975776" y="9626392"/>
                </a:lnTo>
                <a:lnTo>
                  <a:pt x="1975776" y="9626422"/>
                </a:lnTo>
                <a:cubicBezTo>
                  <a:pt x="1986133" y="9631420"/>
                  <a:pt x="1996611" y="9636327"/>
                  <a:pt x="2007119" y="9641143"/>
                </a:cubicBezTo>
                <a:close/>
                <a:moveTo>
                  <a:pt x="2078709" y="9558421"/>
                </a:moveTo>
                <a:cubicBezTo>
                  <a:pt x="2085977" y="9572416"/>
                  <a:pt x="2105994" y="9558210"/>
                  <a:pt x="2098817" y="9544397"/>
                </a:cubicBezTo>
                <a:cubicBezTo>
                  <a:pt x="2091549" y="9530404"/>
                  <a:pt x="2071531" y="9544609"/>
                  <a:pt x="2078709" y="9558421"/>
                </a:cubicBezTo>
                <a:close/>
                <a:moveTo>
                  <a:pt x="2086734" y="9566903"/>
                </a:moveTo>
                <a:cubicBezTo>
                  <a:pt x="2086552" y="9566993"/>
                  <a:pt x="2086461" y="9567024"/>
                  <a:pt x="2086310" y="9567085"/>
                </a:cubicBezTo>
                <a:cubicBezTo>
                  <a:pt x="2086249" y="9567085"/>
                  <a:pt x="2086219" y="9567114"/>
                  <a:pt x="2086158" y="9567114"/>
                </a:cubicBezTo>
                <a:cubicBezTo>
                  <a:pt x="2086068" y="9567114"/>
                  <a:pt x="2086098" y="9567114"/>
                  <a:pt x="2086007" y="9567085"/>
                </a:cubicBezTo>
                <a:cubicBezTo>
                  <a:pt x="2085250" y="9566842"/>
                  <a:pt x="2084493" y="9566539"/>
                  <a:pt x="2083766" y="9566206"/>
                </a:cubicBezTo>
                <a:cubicBezTo>
                  <a:pt x="2077679" y="9563601"/>
                  <a:pt x="2070229" y="9568629"/>
                  <a:pt x="2068503" y="9574415"/>
                </a:cubicBezTo>
                <a:cubicBezTo>
                  <a:pt x="2066414" y="9581351"/>
                  <a:pt x="2070623" y="9587046"/>
                  <a:pt x="2076710" y="9589681"/>
                </a:cubicBezTo>
                <a:cubicBezTo>
                  <a:pt x="2083705" y="9592709"/>
                  <a:pt x="2091367" y="9591862"/>
                  <a:pt x="2098090" y="9588621"/>
                </a:cubicBezTo>
                <a:cubicBezTo>
                  <a:pt x="2103874" y="9585834"/>
                  <a:pt x="2106539" y="9577656"/>
                  <a:pt x="2103299" y="9572082"/>
                </a:cubicBezTo>
                <a:cubicBezTo>
                  <a:pt x="2099846" y="9566176"/>
                  <a:pt x="2092911" y="9563934"/>
                  <a:pt x="2086734" y="9566903"/>
                </a:cubicBezTo>
                <a:close/>
                <a:moveTo>
                  <a:pt x="1977684" y="9511896"/>
                </a:moveTo>
                <a:cubicBezTo>
                  <a:pt x="1970446" y="9497963"/>
                  <a:pt x="1947855" y="9507474"/>
                  <a:pt x="1955123" y="9521498"/>
                </a:cubicBezTo>
                <a:cubicBezTo>
                  <a:pt x="1962330" y="9535431"/>
                  <a:pt x="1984952" y="9525890"/>
                  <a:pt x="1977684" y="9511896"/>
                </a:cubicBezTo>
                <a:close/>
                <a:moveTo>
                  <a:pt x="2065444" y="9618093"/>
                </a:moveTo>
                <a:cubicBezTo>
                  <a:pt x="2065293" y="9617729"/>
                  <a:pt x="2065354" y="9617366"/>
                  <a:pt x="2065172" y="9617002"/>
                </a:cubicBezTo>
                <a:cubicBezTo>
                  <a:pt x="2064203" y="9615124"/>
                  <a:pt x="2062719" y="9613549"/>
                  <a:pt x="2061023" y="9612337"/>
                </a:cubicBezTo>
                <a:cubicBezTo>
                  <a:pt x="2063506" y="9609157"/>
                  <a:pt x="2064506" y="9605068"/>
                  <a:pt x="2062810" y="9600767"/>
                </a:cubicBezTo>
                <a:cubicBezTo>
                  <a:pt x="2060630" y="9595102"/>
                  <a:pt x="2052847" y="9590680"/>
                  <a:pt x="2046942" y="9593770"/>
                </a:cubicBezTo>
                <a:lnTo>
                  <a:pt x="2042096" y="9596284"/>
                </a:lnTo>
                <a:cubicBezTo>
                  <a:pt x="2036221" y="9599343"/>
                  <a:pt x="2032527" y="9605492"/>
                  <a:pt x="2035101" y="9612155"/>
                </a:cubicBezTo>
                <a:cubicBezTo>
                  <a:pt x="2035192" y="9612368"/>
                  <a:pt x="2035343" y="9612580"/>
                  <a:pt x="2035434" y="9612822"/>
                </a:cubicBezTo>
                <a:cubicBezTo>
                  <a:pt x="2033587" y="9614216"/>
                  <a:pt x="2032193" y="9616185"/>
                  <a:pt x="2031224" y="9618335"/>
                </a:cubicBezTo>
                <a:cubicBezTo>
                  <a:pt x="2027681" y="9615699"/>
                  <a:pt x="2022927" y="9614700"/>
                  <a:pt x="2018808" y="9616911"/>
                </a:cubicBezTo>
                <a:cubicBezTo>
                  <a:pt x="2013115" y="9619971"/>
                  <a:pt x="2009875" y="9627150"/>
                  <a:pt x="2013024" y="9633268"/>
                </a:cubicBezTo>
                <a:lnTo>
                  <a:pt x="2015538" y="9638115"/>
                </a:lnTo>
                <a:cubicBezTo>
                  <a:pt x="2018475" y="9643809"/>
                  <a:pt x="2025925" y="9647080"/>
                  <a:pt x="2031891" y="9643870"/>
                </a:cubicBezTo>
                <a:cubicBezTo>
                  <a:pt x="2035525" y="9641930"/>
                  <a:pt x="2037947" y="9638236"/>
                  <a:pt x="2038553" y="9634298"/>
                </a:cubicBezTo>
                <a:cubicBezTo>
                  <a:pt x="2039855" y="9634571"/>
                  <a:pt x="2041127" y="9634995"/>
                  <a:pt x="2042460" y="9634782"/>
                </a:cubicBezTo>
                <a:cubicBezTo>
                  <a:pt x="2045942" y="9637175"/>
                  <a:pt x="2050394" y="9637963"/>
                  <a:pt x="2054421" y="9635873"/>
                </a:cubicBezTo>
                <a:lnTo>
                  <a:pt x="2056995" y="9634540"/>
                </a:lnTo>
                <a:cubicBezTo>
                  <a:pt x="2057177" y="9635055"/>
                  <a:pt x="2057147" y="9635539"/>
                  <a:pt x="2057419" y="9636025"/>
                </a:cubicBezTo>
                <a:cubicBezTo>
                  <a:pt x="2064688" y="9650018"/>
                  <a:pt x="2085795" y="9637508"/>
                  <a:pt x="2078527" y="9623514"/>
                </a:cubicBezTo>
                <a:cubicBezTo>
                  <a:pt x="2075559" y="9617668"/>
                  <a:pt x="2070199" y="9616578"/>
                  <a:pt x="2065444" y="9618093"/>
                </a:cubicBezTo>
                <a:close/>
                <a:moveTo>
                  <a:pt x="1804524" y="9528950"/>
                </a:moveTo>
                <a:cubicBezTo>
                  <a:pt x="1803010" y="9526011"/>
                  <a:pt x="1800860" y="9524557"/>
                  <a:pt x="1798589" y="9523830"/>
                </a:cubicBezTo>
                <a:cubicBezTo>
                  <a:pt x="1799861" y="9522588"/>
                  <a:pt x="1800921" y="9521135"/>
                  <a:pt x="1801526" y="9519287"/>
                </a:cubicBezTo>
                <a:cubicBezTo>
                  <a:pt x="1802011" y="9517833"/>
                  <a:pt x="1802162" y="9516288"/>
                  <a:pt x="1802041" y="9514744"/>
                </a:cubicBezTo>
                <a:lnTo>
                  <a:pt x="1806372" y="9516106"/>
                </a:lnTo>
                <a:cubicBezTo>
                  <a:pt x="1812519" y="9518045"/>
                  <a:pt x="1819817" y="9512229"/>
                  <a:pt x="1820635" y="9506232"/>
                </a:cubicBezTo>
                <a:cubicBezTo>
                  <a:pt x="1821362" y="9500992"/>
                  <a:pt x="1819272" y="9496994"/>
                  <a:pt x="1815608" y="9494388"/>
                </a:cubicBezTo>
                <a:cubicBezTo>
                  <a:pt x="1816456" y="9494358"/>
                  <a:pt x="1817183" y="9494843"/>
                  <a:pt x="1818061" y="9494631"/>
                </a:cubicBezTo>
                <a:cubicBezTo>
                  <a:pt x="1822603" y="9494388"/>
                  <a:pt x="1826934" y="9491783"/>
                  <a:pt x="1828448" y="9486028"/>
                </a:cubicBezTo>
                <a:cubicBezTo>
                  <a:pt x="1829993" y="9480092"/>
                  <a:pt x="1827237" y="9475639"/>
                  <a:pt x="1823148" y="9473246"/>
                </a:cubicBezTo>
                <a:lnTo>
                  <a:pt x="1822967" y="9472913"/>
                </a:lnTo>
                <a:cubicBezTo>
                  <a:pt x="1828812" y="9470853"/>
                  <a:pt x="1832870" y="9465310"/>
                  <a:pt x="1829205" y="9458252"/>
                </a:cubicBezTo>
                <a:cubicBezTo>
                  <a:pt x="1822179" y="9444713"/>
                  <a:pt x="1799952" y="9452407"/>
                  <a:pt x="1805978" y="9465916"/>
                </a:cubicBezTo>
                <a:cubicBezTo>
                  <a:pt x="1800678" y="9468551"/>
                  <a:pt x="1797075" y="9476154"/>
                  <a:pt x="1800315" y="9481697"/>
                </a:cubicBezTo>
                <a:lnTo>
                  <a:pt x="1804131" y="9488240"/>
                </a:lnTo>
                <a:cubicBezTo>
                  <a:pt x="1804767" y="9489330"/>
                  <a:pt x="1805887" y="9489814"/>
                  <a:pt x="1806705" y="9490693"/>
                </a:cubicBezTo>
                <a:cubicBezTo>
                  <a:pt x="1805615" y="9490360"/>
                  <a:pt x="1804494" y="9489996"/>
                  <a:pt x="1803404" y="9489664"/>
                </a:cubicBezTo>
                <a:cubicBezTo>
                  <a:pt x="1797287" y="9487724"/>
                  <a:pt x="1789958" y="9493510"/>
                  <a:pt x="1789141" y="9499507"/>
                </a:cubicBezTo>
                <a:cubicBezTo>
                  <a:pt x="1788989" y="9500719"/>
                  <a:pt x="1789141" y="9501749"/>
                  <a:pt x="1789262" y="9502809"/>
                </a:cubicBezTo>
                <a:lnTo>
                  <a:pt x="1783508" y="9501325"/>
                </a:lnTo>
                <a:cubicBezTo>
                  <a:pt x="1777572" y="9499780"/>
                  <a:pt x="1771334" y="9502264"/>
                  <a:pt x="1768820" y="9507959"/>
                </a:cubicBezTo>
                <a:cubicBezTo>
                  <a:pt x="1768820" y="9507959"/>
                  <a:pt x="1768820" y="9507959"/>
                  <a:pt x="1768820" y="9507988"/>
                </a:cubicBezTo>
                <a:cubicBezTo>
                  <a:pt x="1770062" y="9508806"/>
                  <a:pt x="1771334" y="9509625"/>
                  <a:pt x="1772575" y="9510472"/>
                </a:cubicBezTo>
                <a:cubicBezTo>
                  <a:pt x="1782963" y="9517349"/>
                  <a:pt x="1793198" y="9524376"/>
                  <a:pt x="1803707" y="9531070"/>
                </a:cubicBezTo>
                <a:cubicBezTo>
                  <a:pt x="1804070" y="9531312"/>
                  <a:pt x="1804434" y="9531554"/>
                  <a:pt x="1804797" y="9531766"/>
                </a:cubicBezTo>
                <a:cubicBezTo>
                  <a:pt x="1804979" y="9531887"/>
                  <a:pt x="1805160" y="9532008"/>
                  <a:pt x="1805372" y="9532129"/>
                </a:cubicBezTo>
                <a:lnTo>
                  <a:pt x="1805463" y="9532190"/>
                </a:lnTo>
                <a:cubicBezTo>
                  <a:pt x="1805463" y="9532190"/>
                  <a:pt x="1805463" y="9532190"/>
                  <a:pt x="1805463" y="9532190"/>
                </a:cubicBezTo>
                <a:cubicBezTo>
                  <a:pt x="1805463" y="9532190"/>
                  <a:pt x="1805463" y="9532160"/>
                  <a:pt x="1805463" y="9532160"/>
                </a:cubicBezTo>
                <a:cubicBezTo>
                  <a:pt x="1805221" y="9531100"/>
                  <a:pt x="1805100" y="9530039"/>
                  <a:pt x="1804524" y="9528950"/>
                </a:cubicBezTo>
                <a:close/>
                <a:moveTo>
                  <a:pt x="2095213" y="9668283"/>
                </a:moveTo>
                <a:cubicBezTo>
                  <a:pt x="2088853" y="9661134"/>
                  <a:pt x="2079557" y="9664194"/>
                  <a:pt x="2075498" y="9670312"/>
                </a:cubicBezTo>
                <a:lnTo>
                  <a:pt x="2075498" y="9670312"/>
                </a:lnTo>
                <a:cubicBezTo>
                  <a:pt x="2082827" y="9673281"/>
                  <a:pt x="2090156" y="9676340"/>
                  <a:pt x="2097545" y="9679218"/>
                </a:cubicBezTo>
                <a:cubicBezTo>
                  <a:pt x="2097545" y="9679218"/>
                  <a:pt x="2097545" y="9679218"/>
                  <a:pt x="2097545" y="9679218"/>
                </a:cubicBezTo>
                <a:cubicBezTo>
                  <a:pt x="2098696" y="9675764"/>
                  <a:pt x="2098423" y="9671888"/>
                  <a:pt x="2095213" y="9668283"/>
                </a:cubicBezTo>
                <a:close/>
                <a:moveTo>
                  <a:pt x="2149995" y="9587197"/>
                </a:moveTo>
                <a:lnTo>
                  <a:pt x="2142637" y="9584864"/>
                </a:lnTo>
                <a:cubicBezTo>
                  <a:pt x="2136338" y="9582866"/>
                  <a:pt x="2129251" y="9586621"/>
                  <a:pt x="2127283" y="9592922"/>
                </a:cubicBezTo>
                <a:cubicBezTo>
                  <a:pt x="2125284" y="9599282"/>
                  <a:pt x="2129009" y="9606250"/>
                  <a:pt x="2135338" y="9608279"/>
                </a:cubicBezTo>
                <a:lnTo>
                  <a:pt x="2142697" y="9610611"/>
                </a:lnTo>
                <a:cubicBezTo>
                  <a:pt x="2148996" y="9612610"/>
                  <a:pt x="2156082" y="9608854"/>
                  <a:pt x="2158051" y="9602554"/>
                </a:cubicBezTo>
                <a:cubicBezTo>
                  <a:pt x="2160019" y="9596193"/>
                  <a:pt x="2156325" y="9589196"/>
                  <a:pt x="2149995" y="9587197"/>
                </a:cubicBezTo>
                <a:close/>
                <a:moveTo>
                  <a:pt x="2099332" y="9426266"/>
                </a:moveTo>
                <a:cubicBezTo>
                  <a:pt x="2094426" y="9425115"/>
                  <a:pt x="2089792" y="9426236"/>
                  <a:pt x="2085492" y="9428780"/>
                </a:cubicBezTo>
                <a:cubicBezTo>
                  <a:pt x="2079980" y="9432052"/>
                  <a:pt x="2077830" y="9440260"/>
                  <a:pt x="2081525" y="9445683"/>
                </a:cubicBezTo>
                <a:cubicBezTo>
                  <a:pt x="2084099" y="9449438"/>
                  <a:pt x="2088187" y="9451467"/>
                  <a:pt x="2092397" y="9451377"/>
                </a:cubicBezTo>
                <a:cubicBezTo>
                  <a:pt x="2095243" y="9453557"/>
                  <a:pt x="2098847" y="9454527"/>
                  <a:pt x="2102844" y="9453285"/>
                </a:cubicBezTo>
                <a:cubicBezTo>
                  <a:pt x="2108568" y="9451559"/>
                  <a:pt x="2113746" y="9444077"/>
                  <a:pt x="2111021" y="9437988"/>
                </a:cubicBezTo>
                <a:cubicBezTo>
                  <a:pt x="2108659" y="9432688"/>
                  <a:pt x="2105449" y="9427720"/>
                  <a:pt x="2099332" y="9426266"/>
                </a:cubicBezTo>
                <a:close/>
                <a:moveTo>
                  <a:pt x="2046760" y="9490330"/>
                </a:moveTo>
                <a:cubicBezTo>
                  <a:pt x="2045034" y="9497084"/>
                  <a:pt x="2049304" y="9503233"/>
                  <a:pt x="2055633" y="9505232"/>
                </a:cubicBezTo>
                <a:cubicBezTo>
                  <a:pt x="2058086" y="9505990"/>
                  <a:pt x="2060539" y="9506777"/>
                  <a:pt x="2062992" y="9507565"/>
                </a:cubicBezTo>
                <a:cubicBezTo>
                  <a:pt x="2069291" y="9509564"/>
                  <a:pt x="2076316" y="9504869"/>
                  <a:pt x="2077891" y="9498720"/>
                </a:cubicBezTo>
                <a:cubicBezTo>
                  <a:pt x="2079617" y="9491965"/>
                  <a:pt x="2075347" y="9485816"/>
                  <a:pt x="2069018" y="9483817"/>
                </a:cubicBezTo>
                <a:lnTo>
                  <a:pt x="2061659" y="9481485"/>
                </a:lnTo>
                <a:cubicBezTo>
                  <a:pt x="2055360" y="9479486"/>
                  <a:pt x="2048335" y="9484181"/>
                  <a:pt x="2046760" y="9490330"/>
                </a:cubicBezTo>
                <a:close/>
                <a:moveTo>
                  <a:pt x="2023109" y="9568568"/>
                </a:moveTo>
                <a:cubicBezTo>
                  <a:pt x="2028984" y="9565510"/>
                  <a:pt x="2032193" y="9558754"/>
                  <a:pt x="2029408" y="9552394"/>
                </a:cubicBezTo>
                <a:cubicBezTo>
                  <a:pt x="2026894" y="9546638"/>
                  <a:pt x="2019141" y="9543034"/>
                  <a:pt x="2013266" y="9546093"/>
                </a:cubicBezTo>
                <a:lnTo>
                  <a:pt x="2008421" y="9548607"/>
                </a:lnTo>
                <a:cubicBezTo>
                  <a:pt x="2006907" y="9549395"/>
                  <a:pt x="2005575" y="9550455"/>
                  <a:pt x="2004485" y="9551667"/>
                </a:cubicBezTo>
                <a:cubicBezTo>
                  <a:pt x="2003546" y="9548941"/>
                  <a:pt x="2002425" y="9546245"/>
                  <a:pt x="2000699" y="9543882"/>
                </a:cubicBezTo>
                <a:cubicBezTo>
                  <a:pt x="1996974" y="9538793"/>
                  <a:pt x="1988646" y="9537612"/>
                  <a:pt x="1983771" y="9541762"/>
                </a:cubicBezTo>
                <a:cubicBezTo>
                  <a:pt x="1978683" y="9546093"/>
                  <a:pt x="1977654" y="9553212"/>
                  <a:pt x="1981651" y="9558694"/>
                </a:cubicBezTo>
                <a:cubicBezTo>
                  <a:pt x="1981863" y="9558997"/>
                  <a:pt x="1981893" y="9559027"/>
                  <a:pt x="1981984" y="9559178"/>
                </a:cubicBezTo>
                <a:cubicBezTo>
                  <a:pt x="1982014" y="9559300"/>
                  <a:pt x="1982045" y="9559300"/>
                  <a:pt x="1982075" y="9559391"/>
                </a:cubicBezTo>
                <a:cubicBezTo>
                  <a:pt x="1982075" y="9559391"/>
                  <a:pt x="1982075" y="9559391"/>
                  <a:pt x="1982075" y="9559391"/>
                </a:cubicBezTo>
                <a:cubicBezTo>
                  <a:pt x="1981984" y="9560148"/>
                  <a:pt x="1981863" y="9560905"/>
                  <a:pt x="1981651" y="9561632"/>
                </a:cubicBezTo>
                <a:cubicBezTo>
                  <a:pt x="1980197" y="9567963"/>
                  <a:pt x="1986314" y="9574293"/>
                  <a:pt x="1992280" y="9574959"/>
                </a:cubicBezTo>
                <a:cubicBezTo>
                  <a:pt x="1997974" y="9575595"/>
                  <a:pt x="2002092" y="9572385"/>
                  <a:pt x="2004272" y="9567811"/>
                </a:cubicBezTo>
                <a:cubicBezTo>
                  <a:pt x="2007725" y="9571597"/>
                  <a:pt x="2013509" y="9573536"/>
                  <a:pt x="2018263" y="9571052"/>
                </a:cubicBezTo>
                <a:lnTo>
                  <a:pt x="2023109" y="9568568"/>
                </a:lnTo>
                <a:close/>
                <a:moveTo>
                  <a:pt x="1985981" y="9446258"/>
                </a:moveTo>
                <a:cubicBezTo>
                  <a:pt x="1987223" y="9446985"/>
                  <a:pt x="1988616" y="9447136"/>
                  <a:pt x="1989979" y="9447439"/>
                </a:cubicBezTo>
                <a:cubicBezTo>
                  <a:pt x="1991039" y="9452164"/>
                  <a:pt x="1993431" y="9456496"/>
                  <a:pt x="1997459" y="9459889"/>
                </a:cubicBezTo>
                <a:cubicBezTo>
                  <a:pt x="1998095" y="9460403"/>
                  <a:pt x="1998852" y="9460736"/>
                  <a:pt x="1999548" y="9461160"/>
                </a:cubicBezTo>
                <a:cubicBezTo>
                  <a:pt x="1998397" y="9462402"/>
                  <a:pt x="1997277" y="9463644"/>
                  <a:pt x="1996217" y="9464977"/>
                </a:cubicBezTo>
                <a:cubicBezTo>
                  <a:pt x="1994824" y="9466764"/>
                  <a:pt x="1994037" y="9469036"/>
                  <a:pt x="1993734" y="9471368"/>
                </a:cubicBezTo>
                <a:cubicBezTo>
                  <a:pt x="1992523" y="9472458"/>
                  <a:pt x="1991493" y="9473701"/>
                  <a:pt x="1991039" y="9475124"/>
                </a:cubicBezTo>
                <a:cubicBezTo>
                  <a:pt x="1989494" y="9479940"/>
                  <a:pt x="1988374" y="9484302"/>
                  <a:pt x="1989585" y="9489330"/>
                </a:cubicBezTo>
                <a:cubicBezTo>
                  <a:pt x="1990130" y="9491571"/>
                  <a:pt x="1990736" y="9493116"/>
                  <a:pt x="1992038" y="9495176"/>
                </a:cubicBezTo>
                <a:cubicBezTo>
                  <a:pt x="1993643" y="9497720"/>
                  <a:pt x="1992674" y="9499265"/>
                  <a:pt x="1992946" y="9494601"/>
                </a:cubicBezTo>
                <a:cubicBezTo>
                  <a:pt x="1992553" y="9501203"/>
                  <a:pt x="1995975" y="9507565"/>
                  <a:pt x="2003001" y="9508716"/>
                </a:cubicBezTo>
                <a:cubicBezTo>
                  <a:pt x="2006362" y="9509291"/>
                  <a:pt x="2010268" y="9508080"/>
                  <a:pt x="2013115" y="9505777"/>
                </a:cubicBezTo>
                <a:cubicBezTo>
                  <a:pt x="2014599" y="9506141"/>
                  <a:pt x="2016113" y="9506232"/>
                  <a:pt x="2017809" y="9506232"/>
                </a:cubicBezTo>
                <a:cubicBezTo>
                  <a:pt x="2018385" y="9506292"/>
                  <a:pt x="2018960" y="9506384"/>
                  <a:pt x="2019505" y="9506474"/>
                </a:cubicBezTo>
                <a:cubicBezTo>
                  <a:pt x="2021685" y="9507110"/>
                  <a:pt x="2023957" y="9507535"/>
                  <a:pt x="2026167" y="9508170"/>
                </a:cubicBezTo>
                <a:cubicBezTo>
                  <a:pt x="2034283" y="9510564"/>
                  <a:pt x="2039886" y="9503142"/>
                  <a:pt x="2040037" y="9495934"/>
                </a:cubicBezTo>
                <a:cubicBezTo>
                  <a:pt x="2040400" y="9492753"/>
                  <a:pt x="2039431" y="9489481"/>
                  <a:pt x="2036736" y="9486877"/>
                </a:cubicBezTo>
                <a:cubicBezTo>
                  <a:pt x="2036554" y="9486604"/>
                  <a:pt x="2036373" y="9486362"/>
                  <a:pt x="2036191" y="9486089"/>
                </a:cubicBezTo>
                <a:cubicBezTo>
                  <a:pt x="2046427" y="9485756"/>
                  <a:pt x="2054482" y="9472064"/>
                  <a:pt x="2044095" y="9464674"/>
                </a:cubicBezTo>
                <a:cubicBezTo>
                  <a:pt x="2037221" y="9459797"/>
                  <a:pt x="2030225" y="9453043"/>
                  <a:pt x="2021534" y="9451740"/>
                </a:cubicBezTo>
                <a:cubicBezTo>
                  <a:pt x="2020383" y="9451559"/>
                  <a:pt x="2019263" y="9451528"/>
                  <a:pt x="2018172" y="9451559"/>
                </a:cubicBezTo>
                <a:lnTo>
                  <a:pt x="2018051" y="9451528"/>
                </a:lnTo>
                <a:cubicBezTo>
                  <a:pt x="2018233" y="9448378"/>
                  <a:pt x="2017294" y="9445258"/>
                  <a:pt x="2014750" y="9443138"/>
                </a:cubicBezTo>
                <a:cubicBezTo>
                  <a:pt x="2014175" y="9442654"/>
                  <a:pt x="2013690" y="9442139"/>
                  <a:pt x="2013176" y="9441624"/>
                </a:cubicBezTo>
                <a:cubicBezTo>
                  <a:pt x="2013176" y="9441563"/>
                  <a:pt x="2013176" y="9441563"/>
                  <a:pt x="2013176" y="9441503"/>
                </a:cubicBezTo>
                <a:cubicBezTo>
                  <a:pt x="2013176" y="9441442"/>
                  <a:pt x="2013176" y="9441351"/>
                  <a:pt x="2013176" y="9441290"/>
                </a:cubicBezTo>
                <a:cubicBezTo>
                  <a:pt x="2013206" y="9441199"/>
                  <a:pt x="2013297" y="9440866"/>
                  <a:pt x="2013448" y="9440230"/>
                </a:cubicBezTo>
                <a:cubicBezTo>
                  <a:pt x="2015084" y="9433930"/>
                  <a:pt x="2011480" y="9427144"/>
                  <a:pt x="2005120" y="9425358"/>
                </a:cubicBezTo>
                <a:cubicBezTo>
                  <a:pt x="2002879" y="9424722"/>
                  <a:pt x="2000608" y="9425025"/>
                  <a:pt x="1998428" y="9425691"/>
                </a:cubicBezTo>
                <a:cubicBezTo>
                  <a:pt x="1995036" y="9422571"/>
                  <a:pt x="1991220" y="9420117"/>
                  <a:pt x="1986254" y="9420269"/>
                </a:cubicBezTo>
                <a:cubicBezTo>
                  <a:pt x="1979985" y="9420451"/>
                  <a:pt x="1975110" y="9423631"/>
                  <a:pt x="1970688" y="9427811"/>
                </a:cubicBezTo>
                <a:cubicBezTo>
                  <a:pt x="1965873" y="9432325"/>
                  <a:pt x="1966812" y="9440896"/>
                  <a:pt x="1971445" y="9445137"/>
                </a:cubicBezTo>
                <a:cubicBezTo>
                  <a:pt x="1975776" y="9449014"/>
                  <a:pt x="1981409" y="9448893"/>
                  <a:pt x="1985981" y="9446258"/>
                </a:cubicBezTo>
                <a:close/>
                <a:moveTo>
                  <a:pt x="1940435" y="9486877"/>
                </a:moveTo>
                <a:cubicBezTo>
                  <a:pt x="1933501" y="9486028"/>
                  <a:pt x="1928231" y="9490178"/>
                  <a:pt x="1926535" y="9496751"/>
                </a:cubicBezTo>
                <a:lnTo>
                  <a:pt x="1925173" y="9501931"/>
                </a:lnTo>
                <a:cubicBezTo>
                  <a:pt x="1924718" y="9503657"/>
                  <a:pt x="1924930" y="9505383"/>
                  <a:pt x="1925445" y="9507080"/>
                </a:cubicBezTo>
                <a:cubicBezTo>
                  <a:pt x="1922387" y="9510351"/>
                  <a:pt x="1921054" y="9515107"/>
                  <a:pt x="1923749" y="9520286"/>
                </a:cubicBezTo>
                <a:cubicBezTo>
                  <a:pt x="1930654" y="9533583"/>
                  <a:pt x="1950368" y="9524224"/>
                  <a:pt x="1946220" y="9511290"/>
                </a:cubicBezTo>
                <a:cubicBezTo>
                  <a:pt x="1947401" y="9509776"/>
                  <a:pt x="1948400" y="9508049"/>
                  <a:pt x="1948945" y="9505990"/>
                </a:cubicBezTo>
                <a:lnTo>
                  <a:pt x="1950308" y="9500810"/>
                </a:lnTo>
                <a:cubicBezTo>
                  <a:pt x="1951882" y="9494661"/>
                  <a:pt x="1946492" y="9487634"/>
                  <a:pt x="1940435" y="9486877"/>
                </a:cubicBezTo>
                <a:close/>
                <a:moveTo>
                  <a:pt x="1718762" y="9472701"/>
                </a:moveTo>
                <a:cubicBezTo>
                  <a:pt x="1718308" y="9472640"/>
                  <a:pt x="1717914" y="9472761"/>
                  <a:pt x="1717490" y="9472761"/>
                </a:cubicBezTo>
                <a:cubicBezTo>
                  <a:pt x="1717490" y="9472761"/>
                  <a:pt x="1717460" y="9472761"/>
                  <a:pt x="1717460" y="9472761"/>
                </a:cubicBezTo>
                <a:cubicBezTo>
                  <a:pt x="1720973" y="9475276"/>
                  <a:pt x="1724395" y="9477971"/>
                  <a:pt x="1727938" y="9480455"/>
                </a:cubicBezTo>
                <a:cubicBezTo>
                  <a:pt x="1727938" y="9480424"/>
                  <a:pt x="1727908" y="9480424"/>
                  <a:pt x="1727908" y="9480395"/>
                </a:cubicBezTo>
                <a:cubicBezTo>
                  <a:pt x="1726272" y="9476517"/>
                  <a:pt x="1722790" y="9473216"/>
                  <a:pt x="1718762" y="9472701"/>
                </a:cubicBezTo>
                <a:close/>
                <a:moveTo>
                  <a:pt x="1885774" y="9471156"/>
                </a:moveTo>
                <a:lnTo>
                  <a:pt x="1885108" y="9471520"/>
                </a:lnTo>
                <a:cubicBezTo>
                  <a:pt x="1883866" y="9468157"/>
                  <a:pt x="1881444" y="9465279"/>
                  <a:pt x="1877901" y="9464371"/>
                </a:cubicBezTo>
                <a:lnTo>
                  <a:pt x="1867544" y="9461675"/>
                </a:lnTo>
                <a:cubicBezTo>
                  <a:pt x="1861245" y="9460040"/>
                  <a:pt x="1854461" y="9462796"/>
                  <a:pt x="1852281" y="9469278"/>
                </a:cubicBezTo>
                <a:cubicBezTo>
                  <a:pt x="1850313" y="9475124"/>
                  <a:pt x="1853553" y="9482879"/>
                  <a:pt x="1859882" y="9484544"/>
                </a:cubicBezTo>
                <a:lnTo>
                  <a:pt x="1870239" y="9487240"/>
                </a:lnTo>
                <a:cubicBezTo>
                  <a:pt x="1872328" y="9487785"/>
                  <a:pt x="1874388" y="9487664"/>
                  <a:pt x="1876417" y="9487270"/>
                </a:cubicBezTo>
                <a:cubicBezTo>
                  <a:pt x="1876780" y="9488542"/>
                  <a:pt x="1877174" y="9489785"/>
                  <a:pt x="1877870" y="9490753"/>
                </a:cubicBezTo>
                <a:cubicBezTo>
                  <a:pt x="1882019" y="9496781"/>
                  <a:pt x="1889015" y="9496933"/>
                  <a:pt x="1894920" y="9493873"/>
                </a:cubicBezTo>
                <a:lnTo>
                  <a:pt x="1899765" y="9491360"/>
                </a:lnTo>
                <a:cubicBezTo>
                  <a:pt x="1905640" y="9488300"/>
                  <a:pt x="1906306" y="9479274"/>
                  <a:pt x="1902884" y="9474306"/>
                </a:cubicBezTo>
                <a:cubicBezTo>
                  <a:pt x="1898675" y="9468249"/>
                  <a:pt x="1891679" y="9468097"/>
                  <a:pt x="1885774" y="9471156"/>
                </a:cubicBezTo>
                <a:close/>
                <a:moveTo>
                  <a:pt x="1927383" y="9426751"/>
                </a:moveTo>
                <a:cubicBezTo>
                  <a:pt x="1924264" y="9421026"/>
                  <a:pt x="1917087" y="9417937"/>
                  <a:pt x="1911000" y="9421087"/>
                </a:cubicBezTo>
                <a:lnTo>
                  <a:pt x="1896495" y="9428629"/>
                </a:lnTo>
                <a:cubicBezTo>
                  <a:pt x="1890801" y="9431597"/>
                  <a:pt x="1887622" y="9439109"/>
                  <a:pt x="1890831" y="9445046"/>
                </a:cubicBezTo>
                <a:cubicBezTo>
                  <a:pt x="1893951" y="9450771"/>
                  <a:pt x="1901128" y="9453861"/>
                  <a:pt x="1907245" y="9450710"/>
                </a:cubicBezTo>
                <a:lnTo>
                  <a:pt x="1921751" y="9443168"/>
                </a:lnTo>
                <a:cubicBezTo>
                  <a:pt x="1927444" y="9440200"/>
                  <a:pt x="1930624" y="9432688"/>
                  <a:pt x="1927383" y="9426751"/>
                </a:cubicBezTo>
                <a:close/>
                <a:moveTo>
                  <a:pt x="2466394" y="9704358"/>
                </a:moveTo>
                <a:cubicBezTo>
                  <a:pt x="2468030" y="9700663"/>
                  <a:pt x="2467969" y="9696453"/>
                  <a:pt x="2465304" y="9692697"/>
                </a:cubicBezTo>
                <a:cubicBezTo>
                  <a:pt x="2461791" y="9687730"/>
                  <a:pt x="2453191" y="9685367"/>
                  <a:pt x="2448194" y="9689789"/>
                </a:cubicBezTo>
                <a:lnTo>
                  <a:pt x="2444106" y="9693424"/>
                </a:lnTo>
                <a:cubicBezTo>
                  <a:pt x="2439170" y="9697815"/>
                  <a:pt x="2437080" y="9704692"/>
                  <a:pt x="2441199" y="9710507"/>
                </a:cubicBezTo>
                <a:cubicBezTo>
                  <a:pt x="2441350" y="9710720"/>
                  <a:pt x="2441532" y="9710870"/>
                  <a:pt x="2441714" y="9711083"/>
                </a:cubicBezTo>
                <a:cubicBezTo>
                  <a:pt x="2438171" y="9715565"/>
                  <a:pt x="2437020" y="9722260"/>
                  <a:pt x="2441895" y="9727742"/>
                </a:cubicBezTo>
                <a:cubicBezTo>
                  <a:pt x="2445590" y="9731922"/>
                  <a:pt x="2450102" y="9732316"/>
                  <a:pt x="2453887" y="9730650"/>
                </a:cubicBezTo>
                <a:cubicBezTo>
                  <a:pt x="2457824" y="9732104"/>
                  <a:pt x="2462367" y="9731801"/>
                  <a:pt x="2465758" y="9728772"/>
                </a:cubicBezTo>
                <a:lnTo>
                  <a:pt x="2469847" y="9725168"/>
                </a:lnTo>
                <a:cubicBezTo>
                  <a:pt x="2474631" y="9720897"/>
                  <a:pt x="2476115" y="9712991"/>
                  <a:pt x="2471573" y="9707902"/>
                </a:cubicBezTo>
                <a:cubicBezTo>
                  <a:pt x="2470180" y="9706297"/>
                  <a:pt x="2468363" y="9705146"/>
                  <a:pt x="2466394" y="9704358"/>
                </a:cubicBezTo>
                <a:close/>
                <a:moveTo>
                  <a:pt x="2313252" y="9636206"/>
                </a:moveTo>
                <a:cubicBezTo>
                  <a:pt x="2308982" y="9631420"/>
                  <a:pt x="2300564" y="9630815"/>
                  <a:pt x="2295930" y="9635449"/>
                </a:cubicBezTo>
                <a:cubicBezTo>
                  <a:pt x="2291176" y="9640205"/>
                  <a:pt x="2290600" y="9647625"/>
                  <a:pt x="2295173" y="9652774"/>
                </a:cubicBezTo>
                <a:lnTo>
                  <a:pt x="2298777" y="9656864"/>
                </a:lnTo>
                <a:cubicBezTo>
                  <a:pt x="2303047" y="9661649"/>
                  <a:pt x="2311465" y="9662256"/>
                  <a:pt x="2316099" y="9657621"/>
                </a:cubicBezTo>
                <a:cubicBezTo>
                  <a:pt x="2320853" y="9652866"/>
                  <a:pt x="2321429" y="9645444"/>
                  <a:pt x="2316856" y="9640295"/>
                </a:cubicBezTo>
                <a:lnTo>
                  <a:pt x="2313252" y="9636206"/>
                </a:lnTo>
                <a:close/>
                <a:moveTo>
                  <a:pt x="2376968" y="9675159"/>
                </a:moveTo>
                <a:cubicBezTo>
                  <a:pt x="2372698" y="9670373"/>
                  <a:pt x="2364703" y="9669010"/>
                  <a:pt x="2359707" y="9673553"/>
                </a:cubicBezTo>
                <a:cubicBezTo>
                  <a:pt x="2354922" y="9677915"/>
                  <a:pt x="2353559" y="9685669"/>
                  <a:pt x="2358102" y="9690819"/>
                </a:cubicBezTo>
                <a:lnTo>
                  <a:pt x="2361705" y="9694878"/>
                </a:lnTo>
                <a:cubicBezTo>
                  <a:pt x="2365945" y="9699663"/>
                  <a:pt x="2373940" y="9701057"/>
                  <a:pt x="2378967" y="9696483"/>
                </a:cubicBezTo>
                <a:cubicBezTo>
                  <a:pt x="2383751" y="9692121"/>
                  <a:pt x="2385114" y="9684367"/>
                  <a:pt x="2380572" y="9679218"/>
                </a:cubicBezTo>
                <a:lnTo>
                  <a:pt x="2376968" y="9675159"/>
                </a:lnTo>
                <a:close/>
                <a:moveTo>
                  <a:pt x="2254806" y="9679278"/>
                </a:moveTo>
                <a:lnTo>
                  <a:pt x="2250717" y="9682883"/>
                </a:lnTo>
                <a:cubicBezTo>
                  <a:pt x="2245781" y="9687305"/>
                  <a:pt x="2245418" y="9695332"/>
                  <a:pt x="2249839" y="9700209"/>
                </a:cubicBezTo>
                <a:cubicBezTo>
                  <a:pt x="2254321" y="9705176"/>
                  <a:pt x="2262195" y="9705479"/>
                  <a:pt x="2267161" y="9701087"/>
                </a:cubicBezTo>
                <a:lnTo>
                  <a:pt x="2271249" y="9697452"/>
                </a:lnTo>
                <a:cubicBezTo>
                  <a:pt x="2276216" y="9693060"/>
                  <a:pt x="2276549" y="9685003"/>
                  <a:pt x="2272128" y="9680127"/>
                </a:cubicBezTo>
                <a:cubicBezTo>
                  <a:pt x="2267646" y="9675189"/>
                  <a:pt x="2259772" y="9674856"/>
                  <a:pt x="2254806" y="9679278"/>
                </a:cubicBezTo>
                <a:close/>
                <a:moveTo>
                  <a:pt x="2513788" y="9788383"/>
                </a:moveTo>
                <a:cubicBezTo>
                  <a:pt x="2507822" y="9781658"/>
                  <a:pt x="2498585" y="9783385"/>
                  <a:pt x="2493801" y="9788322"/>
                </a:cubicBezTo>
                <a:cubicBezTo>
                  <a:pt x="2494467" y="9785475"/>
                  <a:pt x="2493831" y="9782325"/>
                  <a:pt x="2491166" y="9779326"/>
                </a:cubicBezTo>
                <a:cubicBezTo>
                  <a:pt x="2483474" y="9770663"/>
                  <a:pt x="2470361" y="9776055"/>
                  <a:pt x="2468363" y="9784232"/>
                </a:cubicBezTo>
                <a:cubicBezTo>
                  <a:pt x="2469180" y="9784384"/>
                  <a:pt x="2469998" y="9784536"/>
                  <a:pt x="2470816" y="9784687"/>
                </a:cubicBezTo>
                <a:cubicBezTo>
                  <a:pt x="2481263" y="9786687"/>
                  <a:pt x="2491711" y="9788685"/>
                  <a:pt x="2502159" y="9790654"/>
                </a:cubicBezTo>
                <a:cubicBezTo>
                  <a:pt x="2506792" y="9791533"/>
                  <a:pt x="2511395" y="9792502"/>
                  <a:pt x="2516029" y="9793289"/>
                </a:cubicBezTo>
                <a:cubicBezTo>
                  <a:pt x="2516059" y="9793289"/>
                  <a:pt x="2516119" y="9793289"/>
                  <a:pt x="2516150" y="9793320"/>
                </a:cubicBezTo>
                <a:cubicBezTo>
                  <a:pt x="2516150" y="9793320"/>
                  <a:pt x="2516150" y="9793320"/>
                  <a:pt x="2516150" y="9793320"/>
                </a:cubicBezTo>
                <a:cubicBezTo>
                  <a:pt x="2516150" y="9793289"/>
                  <a:pt x="2516119" y="9793259"/>
                  <a:pt x="2516119" y="9793229"/>
                </a:cubicBezTo>
                <a:cubicBezTo>
                  <a:pt x="2515756" y="9791593"/>
                  <a:pt x="2515211" y="9789988"/>
                  <a:pt x="2513788" y="9788383"/>
                </a:cubicBezTo>
                <a:close/>
                <a:moveTo>
                  <a:pt x="2334057" y="9696422"/>
                </a:moveTo>
                <a:lnTo>
                  <a:pt x="2329968" y="9700057"/>
                </a:lnTo>
                <a:cubicBezTo>
                  <a:pt x="2325154" y="9704328"/>
                  <a:pt x="2325971" y="9713415"/>
                  <a:pt x="2330695" y="9717383"/>
                </a:cubicBezTo>
                <a:cubicBezTo>
                  <a:pt x="2336207" y="9722017"/>
                  <a:pt x="2342869" y="9721230"/>
                  <a:pt x="2348017" y="9716656"/>
                </a:cubicBezTo>
                <a:lnTo>
                  <a:pt x="2352106" y="9713052"/>
                </a:lnTo>
                <a:cubicBezTo>
                  <a:pt x="2356920" y="9708780"/>
                  <a:pt x="2356103" y="9699694"/>
                  <a:pt x="2351379" y="9695725"/>
                </a:cubicBezTo>
                <a:cubicBezTo>
                  <a:pt x="2345867" y="9691061"/>
                  <a:pt x="2339235" y="9691849"/>
                  <a:pt x="2334057" y="9696422"/>
                </a:cubicBezTo>
                <a:close/>
                <a:moveTo>
                  <a:pt x="2403436" y="9602221"/>
                </a:moveTo>
                <a:cubicBezTo>
                  <a:pt x="2413914" y="9614003"/>
                  <a:pt x="2429843" y="9595345"/>
                  <a:pt x="2419516" y="9583713"/>
                </a:cubicBezTo>
                <a:cubicBezTo>
                  <a:pt x="2409068" y="9571931"/>
                  <a:pt x="2393109" y="9590590"/>
                  <a:pt x="2403436" y="9602221"/>
                </a:cubicBezTo>
                <a:close/>
                <a:moveTo>
                  <a:pt x="2480204" y="9654017"/>
                </a:moveTo>
                <a:cubicBezTo>
                  <a:pt x="2480052" y="9654138"/>
                  <a:pt x="2479961" y="9654198"/>
                  <a:pt x="2479840" y="9654319"/>
                </a:cubicBezTo>
                <a:cubicBezTo>
                  <a:pt x="2479780" y="9654349"/>
                  <a:pt x="2479749" y="9654349"/>
                  <a:pt x="2479689" y="9654380"/>
                </a:cubicBezTo>
                <a:cubicBezTo>
                  <a:pt x="2479598" y="9654380"/>
                  <a:pt x="2479628" y="9654380"/>
                  <a:pt x="2479537" y="9654380"/>
                </a:cubicBezTo>
                <a:cubicBezTo>
                  <a:pt x="2478720" y="9654349"/>
                  <a:pt x="2477932" y="9654228"/>
                  <a:pt x="2477145" y="9654077"/>
                </a:cubicBezTo>
                <a:cubicBezTo>
                  <a:pt x="2470604" y="9653016"/>
                  <a:pt x="2464608" y="9659711"/>
                  <a:pt x="2464335" y="9665800"/>
                </a:cubicBezTo>
                <a:cubicBezTo>
                  <a:pt x="2464032" y="9673038"/>
                  <a:pt x="2469483" y="9677522"/>
                  <a:pt x="2476025" y="9678582"/>
                </a:cubicBezTo>
                <a:cubicBezTo>
                  <a:pt x="2483535" y="9679823"/>
                  <a:pt x="2490772" y="9677128"/>
                  <a:pt x="2496496" y="9672312"/>
                </a:cubicBezTo>
                <a:cubicBezTo>
                  <a:pt x="2501432" y="9668192"/>
                  <a:pt x="2502007" y="9659620"/>
                  <a:pt x="2497495" y="9654985"/>
                </a:cubicBezTo>
                <a:cubicBezTo>
                  <a:pt x="2492771" y="9650109"/>
                  <a:pt x="2485473" y="9649594"/>
                  <a:pt x="2480204" y="9654017"/>
                </a:cubicBezTo>
                <a:close/>
                <a:moveTo>
                  <a:pt x="2136277" y="9617487"/>
                </a:moveTo>
                <a:cubicBezTo>
                  <a:pt x="2131856" y="9612520"/>
                  <a:pt x="2123286" y="9613277"/>
                  <a:pt x="2118925" y="9617789"/>
                </a:cubicBezTo>
                <a:cubicBezTo>
                  <a:pt x="2114019" y="9622849"/>
                  <a:pt x="2114837" y="9630178"/>
                  <a:pt x="2119228" y="9635145"/>
                </a:cubicBezTo>
                <a:lnTo>
                  <a:pt x="2122831" y="9639235"/>
                </a:lnTo>
                <a:cubicBezTo>
                  <a:pt x="2127222" y="9644172"/>
                  <a:pt x="2135823" y="9643415"/>
                  <a:pt x="2140184" y="9638932"/>
                </a:cubicBezTo>
                <a:cubicBezTo>
                  <a:pt x="2145090" y="9633874"/>
                  <a:pt x="2144272" y="9626543"/>
                  <a:pt x="2139881" y="9621576"/>
                </a:cubicBezTo>
                <a:lnTo>
                  <a:pt x="2136277" y="9617487"/>
                </a:lnTo>
                <a:close/>
                <a:moveTo>
                  <a:pt x="2294113" y="9581836"/>
                </a:moveTo>
                <a:cubicBezTo>
                  <a:pt x="2283696" y="9570083"/>
                  <a:pt x="2264103" y="9584864"/>
                  <a:pt x="2274581" y="9596678"/>
                </a:cubicBezTo>
                <a:cubicBezTo>
                  <a:pt x="2284998" y="9608430"/>
                  <a:pt x="2304591" y="9593679"/>
                  <a:pt x="2294113" y="9581836"/>
                </a:cubicBezTo>
                <a:close/>
                <a:moveTo>
                  <a:pt x="2401831" y="9682641"/>
                </a:moveTo>
                <a:cubicBezTo>
                  <a:pt x="2412309" y="9694453"/>
                  <a:pt x="2429691" y="9677128"/>
                  <a:pt x="2419213" y="9665345"/>
                </a:cubicBezTo>
                <a:cubicBezTo>
                  <a:pt x="2408766" y="9653532"/>
                  <a:pt x="2391383" y="9670827"/>
                  <a:pt x="2401831" y="9682641"/>
                </a:cubicBezTo>
                <a:close/>
                <a:moveTo>
                  <a:pt x="2214105" y="9668071"/>
                </a:moveTo>
                <a:cubicBezTo>
                  <a:pt x="2224583" y="9679884"/>
                  <a:pt x="2240875" y="9661499"/>
                  <a:pt x="2230488" y="9649837"/>
                </a:cubicBezTo>
                <a:cubicBezTo>
                  <a:pt x="2220040" y="9638023"/>
                  <a:pt x="2203748" y="9656379"/>
                  <a:pt x="2214105" y="9668071"/>
                </a:cubicBezTo>
                <a:close/>
                <a:moveTo>
                  <a:pt x="2271794" y="9518621"/>
                </a:moveTo>
                <a:cubicBezTo>
                  <a:pt x="2276882" y="9521347"/>
                  <a:pt x="2282333" y="9519892"/>
                  <a:pt x="2286118" y="9516197"/>
                </a:cubicBezTo>
                <a:cubicBezTo>
                  <a:pt x="2290358" y="9517439"/>
                  <a:pt x="2294931" y="9516682"/>
                  <a:pt x="2298323" y="9513047"/>
                </a:cubicBezTo>
                <a:cubicBezTo>
                  <a:pt x="2302532" y="9508564"/>
                  <a:pt x="2303047" y="9499780"/>
                  <a:pt x="2297778" y="9495721"/>
                </a:cubicBezTo>
                <a:cubicBezTo>
                  <a:pt x="2292660" y="9491754"/>
                  <a:pt x="2286663" y="9489028"/>
                  <a:pt x="2280062" y="9490905"/>
                </a:cubicBezTo>
                <a:cubicBezTo>
                  <a:pt x="2274035" y="9492601"/>
                  <a:pt x="2270068" y="9496902"/>
                  <a:pt x="2266828" y="9501991"/>
                </a:cubicBezTo>
                <a:cubicBezTo>
                  <a:pt x="2263255" y="9507565"/>
                  <a:pt x="2266253" y="9515622"/>
                  <a:pt x="2271794" y="9518621"/>
                </a:cubicBezTo>
                <a:close/>
                <a:moveTo>
                  <a:pt x="2181187" y="9704813"/>
                </a:moveTo>
                <a:cubicBezTo>
                  <a:pt x="2191635" y="9716625"/>
                  <a:pt x="2207655" y="9697967"/>
                  <a:pt x="2197298" y="9686336"/>
                </a:cubicBezTo>
                <a:cubicBezTo>
                  <a:pt x="2186850" y="9674553"/>
                  <a:pt x="2170860" y="9693181"/>
                  <a:pt x="2181187" y="9704813"/>
                </a:cubicBezTo>
                <a:close/>
                <a:moveTo>
                  <a:pt x="2546494" y="9658197"/>
                </a:moveTo>
                <a:lnTo>
                  <a:pt x="2538802" y="9657742"/>
                </a:lnTo>
                <a:cubicBezTo>
                  <a:pt x="2532200" y="9657348"/>
                  <a:pt x="2526264" y="9662740"/>
                  <a:pt x="2525871" y="9669313"/>
                </a:cubicBezTo>
                <a:cubicBezTo>
                  <a:pt x="2525507" y="9675977"/>
                  <a:pt x="2530807" y="9681823"/>
                  <a:pt x="2537439" y="9682217"/>
                </a:cubicBezTo>
                <a:lnTo>
                  <a:pt x="2545131" y="9682670"/>
                </a:lnTo>
                <a:cubicBezTo>
                  <a:pt x="2551733" y="9683064"/>
                  <a:pt x="2557698" y="9677673"/>
                  <a:pt x="2558062" y="9671100"/>
                </a:cubicBezTo>
                <a:cubicBezTo>
                  <a:pt x="2558425" y="9664436"/>
                  <a:pt x="2553126" y="9658590"/>
                  <a:pt x="2546494" y="9658197"/>
                </a:cubicBezTo>
                <a:close/>
                <a:moveTo>
                  <a:pt x="2405313" y="9477577"/>
                </a:moveTo>
                <a:cubicBezTo>
                  <a:pt x="2401709" y="9473004"/>
                  <a:pt x="2397379" y="9468975"/>
                  <a:pt x="2391110" y="9469066"/>
                </a:cubicBezTo>
                <a:cubicBezTo>
                  <a:pt x="2386083" y="9469127"/>
                  <a:pt x="2381844" y="9471368"/>
                  <a:pt x="2378331" y="9474912"/>
                </a:cubicBezTo>
                <a:cubicBezTo>
                  <a:pt x="2373788" y="9479425"/>
                  <a:pt x="2373697" y="9487906"/>
                  <a:pt x="2378603" y="9492238"/>
                </a:cubicBezTo>
                <a:cubicBezTo>
                  <a:pt x="2382025" y="9495267"/>
                  <a:pt x="2386477" y="9496236"/>
                  <a:pt x="2390565" y="9495085"/>
                </a:cubicBezTo>
                <a:cubicBezTo>
                  <a:pt x="2393866" y="9496478"/>
                  <a:pt x="2397561" y="9496539"/>
                  <a:pt x="2401164" y="9494388"/>
                </a:cubicBezTo>
                <a:cubicBezTo>
                  <a:pt x="2406252" y="9491329"/>
                  <a:pt x="2409432" y="9482787"/>
                  <a:pt x="2405313" y="9477577"/>
                </a:cubicBezTo>
                <a:close/>
                <a:moveTo>
                  <a:pt x="2194360" y="9648958"/>
                </a:moveTo>
                <a:cubicBezTo>
                  <a:pt x="2191786" y="9648807"/>
                  <a:pt x="2189242" y="9648655"/>
                  <a:pt x="2186668" y="9648504"/>
                </a:cubicBezTo>
                <a:cubicBezTo>
                  <a:pt x="2180248" y="9648110"/>
                  <a:pt x="2174585" y="9655531"/>
                  <a:pt x="2175252" y="9661559"/>
                </a:cubicBezTo>
                <a:cubicBezTo>
                  <a:pt x="2176069" y="9668858"/>
                  <a:pt x="2181429" y="9672585"/>
                  <a:pt x="2188304" y="9672978"/>
                </a:cubicBezTo>
                <a:lnTo>
                  <a:pt x="2195996" y="9673432"/>
                </a:lnTo>
                <a:cubicBezTo>
                  <a:pt x="2202416" y="9673826"/>
                  <a:pt x="2208079" y="9666405"/>
                  <a:pt x="2207412" y="9660377"/>
                </a:cubicBezTo>
                <a:cubicBezTo>
                  <a:pt x="2206564" y="9653077"/>
                  <a:pt x="2201234" y="9649352"/>
                  <a:pt x="2194360" y="9648958"/>
                </a:cubicBezTo>
                <a:close/>
                <a:moveTo>
                  <a:pt x="2375787" y="9532250"/>
                </a:moveTo>
                <a:lnTo>
                  <a:pt x="2368095" y="9531797"/>
                </a:lnTo>
                <a:cubicBezTo>
                  <a:pt x="2361493" y="9531403"/>
                  <a:pt x="2355830" y="9537703"/>
                  <a:pt x="2355800" y="9544033"/>
                </a:cubicBezTo>
                <a:cubicBezTo>
                  <a:pt x="2355800" y="9550970"/>
                  <a:pt x="2361402" y="9555938"/>
                  <a:pt x="2368035" y="9556331"/>
                </a:cubicBezTo>
                <a:cubicBezTo>
                  <a:pt x="2370578" y="9556483"/>
                  <a:pt x="2373152" y="9556635"/>
                  <a:pt x="2375726" y="9556786"/>
                </a:cubicBezTo>
                <a:cubicBezTo>
                  <a:pt x="2382328" y="9557180"/>
                  <a:pt x="2387991" y="9550879"/>
                  <a:pt x="2388021" y="9544548"/>
                </a:cubicBezTo>
                <a:cubicBezTo>
                  <a:pt x="2388052" y="9537582"/>
                  <a:pt x="2382419" y="9532644"/>
                  <a:pt x="2375787" y="9532250"/>
                </a:cubicBezTo>
                <a:close/>
                <a:moveTo>
                  <a:pt x="2336964" y="9606340"/>
                </a:moveTo>
                <a:lnTo>
                  <a:pt x="2332876" y="9609975"/>
                </a:lnTo>
                <a:cubicBezTo>
                  <a:pt x="2327940" y="9614367"/>
                  <a:pt x="2326486" y="9621727"/>
                  <a:pt x="2330726" y="9627179"/>
                </a:cubicBezTo>
                <a:cubicBezTo>
                  <a:pt x="2334572" y="9632147"/>
                  <a:pt x="2342960" y="9633752"/>
                  <a:pt x="2347926" y="9629330"/>
                </a:cubicBezTo>
                <a:lnTo>
                  <a:pt x="2352015" y="9625696"/>
                </a:lnTo>
                <a:cubicBezTo>
                  <a:pt x="2356981" y="9621303"/>
                  <a:pt x="2358404" y="9613974"/>
                  <a:pt x="2354165" y="9608491"/>
                </a:cubicBezTo>
                <a:cubicBezTo>
                  <a:pt x="2350319" y="9603493"/>
                  <a:pt x="2341961" y="9601918"/>
                  <a:pt x="2336964" y="9606340"/>
                </a:cubicBezTo>
                <a:close/>
                <a:moveTo>
                  <a:pt x="2300594" y="9531797"/>
                </a:moveTo>
                <a:cubicBezTo>
                  <a:pt x="2299685" y="9533856"/>
                  <a:pt x="2299473" y="9536249"/>
                  <a:pt x="2299746" y="9538612"/>
                </a:cubicBezTo>
                <a:cubicBezTo>
                  <a:pt x="2298837" y="9539975"/>
                  <a:pt x="2298141" y="9541429"/>
                  <a:pt x="2298050" y="9542913"/>
                </a:cubicBezTo>
                <a:cubicBezTo>
                  <a:pt x="2297747" y="9547971"/>
                  <a:pt x="2297717" y="9552455"/>
                  <a:pt x="2300139" y="9557058"/>
                </a:cubicBezTo>
                <a:cubicBezTo>
                  <a:pt x="2301230" y="9559088"/>
                  <a:pt x="2302199" y="9560450"/>
                  <a:pt x="2303955" y="9562117"/>
                </a:cubicBezTo>
                <a:cubicBezTo>
                  <a:pt x="2306136" y="9564207"/>
                  <a:pt x="2305560" y="9565933"/>
                  <a:pt x="2304712" y="9561329"/>
                </a:cubicBezTo>
                <a:cubicBezTo>
                  <a:pt x="2305954" y="9567811"/>
                  <a:pt x="2310830" y="9573142"/>
                  <a:pt x="2317916" y="9572567"/>
                </a:cubicBezTo>
                <a:cubicBezTo>
                  <a:pt x="2321308" y="9572294"/>
                  <a:pt x="2324790" y="9570174"/>
                  <a:pt x="2327001" y="9567235"/>
                </a:cubicBezTo>
                <a:cubicBezTo>
                  <a:pt x="2328545" y="9567235"/>
                  <a:pt x="2330029" y="9566933"/>
                  <a:pt x="2331664" y="9566539"/>
                </a:cubicBezTo>
                <a:cubicBezTo>
                  <a:pt x="2332240" y="9566449"/>
                  <a:pt x="2332815" y="9566388"/>
                  <a:pt x="2333391" y="9566357"/>
                </a:cubicBezTo>
                <a:cubicBezTo>
                  <a:pt x="2335662" y="9566449"/>
                  <a:pt x="2337963" y="9566297"/>
                  <a:pt x="2340265" y="9566357"/>
                </a:cubicBezTo>
                <a:cubicBezTo>
                  <a:pt x="2348714" y="9566720"/>
                  <a:pt x="2352348" y="9558149"/>
                  <a:pt x="2350713" y="9551091"/>
                </a:cubicBezTo>
                <a:cubicBezTo>
                  <a:pt x="2350289" y="9547911"/>
                  <a:pt x="2348563" y="9544973"/>
                  <a:pt x="2345292" y="9543125"/>
                </a:cubicBezTo>
                <a:cubicBezTo>
                  <a:pt x="2345050" y="9542913"/>
                  <a:pt x="2344807" y="9542701"/>
                  <a:pt x="2344565" y="9542489"/>
                </a:cubicBezTo>
                <a:cubicBezTo>
                  <a:pt x="2354407" y="9539672"/>
                  <a:pt x="2358859" y="9524406"/>
                  <a:pt x="2346988" y="9519802"/>
                </a:cubicBezTo>
                <a:cubicBezTo>
                  <a:pt x="2339114" y="9516742"/>
                  <a:pt x="2330665" y="9511926"/>
                  <a:pt x="2321943" y="9512804"/>
                </a:cubicBezTo>
                <a:cubicBezTo>
                  <a:pt x="2320793" y="9512925"/>
                  <a:pt x="2319703" y="9513169"/>
                  <a:pt x="2318643" y="9513441"/>
                </a:cubicBezTo>
                <a:lnTo>
                  <a:pt x="2315069" y="9513229"/>
                </a:lnTo>
                <a:cubicBezTo>
                  <a:pt x="2308437" y="9512835"/>
                  <a:pt x="2302835" y="9519196"/>
                  <a:pt x="2302865" y="9525527"/>
                </a:cubicBezTo>
                <a:cubicBezTo>
                  <a:pt x="2302865" y="9526041"/>
                  <a:pt x="2302956" y="9526496"/>
                  <a:pt x="2303016" y="9526981"/>
                </a:cubicBezTo>
                <a:cubicBezTo>
                  <a:pt x="2302168" y="9528556"/>
                  <a:pt x="2301321" y="9530160"/>
                  <a:pt x="2300594" y="9531797"/>
                </a:cubicBezTo>
                <a:close/>
                <a:moveTo>
                  <a:pt x="2203960" y="9611732"/>
                </a:moveTo>
                <a:cubicBezTo>
                  <a:pt x="2193633" y="9600101"/>
                  <a:pt x="2173223" y="9613730"/>
                  <a:pt x="2183701" y="9625544"/>
                </a:cubicBezTo>
                <a:cubicBezTo>
                  <a:pt x="2194027" y="9637175"/>
                  <a:pt x="2214438" y="9623514"/>
                  <a:pt x="2203960" y="9611732"/>
                </a:cubicBezTo>
                <a:close/>
                <a:moveTo>
                  <a:pt x="2262346" y="9587076"/>
                </a:moveTo>
                <a:cubicBezTo>
                  <a:pt x="2251868" y="9575263"/>
                  <a:pt x="2233365" y="9591377"/>
                  <a:pt x="2243873" y="9603190"/>
                </a:cubicBezTo>
                <a:cubicBezTo>
                  <a:pt x="2254351" y="9615003"/>
                  <a:pt x="2272854" y="9598889"/>
                  <a:pt x="2262346" y="9587076"/>
                </a:cubicBezTo>
                <a:close/>
                <a:moveTo>
                  <a:pt x="2124285" y="9686093"/>
                </a:moveTo>
                <a:lnTo>
                  <a:pt x="2120681" y="9682004"/>
                </a:lnTo>
                <a:cubicBezTo>
                  <a:pt x="2116563" y="9677370"/>
                  <a:pt x="2108810" y="9678188"/>
                  <a:pt x="2104359" y="9681974"/>
                </a:cubicBezTo>
                <a:cubicBezTo>
                  <a:pt x="2104359" y="9681974"/>
                  <a:pt x="2104359" y="9681974"/>
                  <a:pt x="2104359" y="9681974"/>
                </a:cubicBezTo>
                <a:cubicBezTo>
                  <a:pt x="2104873" y="9682186"/>
                  <a:pt x="2105419" y="9682398"/>
                  <a:pt x="2105933" y="9682610"/>
                </a:cubicBezTo>
                <a:cubicBezTo>
                  <a:pt x="2109265" y="9683882"/>
                  <a:pt x="2112565" y="9685215"/>
                  <a:pt x="2115866" y="9686548"/>
                </a:cubicBezTo>
                <a:cubicBezTo>
                  <a:pt x="2119621" y="9688093"/>
                  <a:pt x="2123407" y="9689637"/>
                  <a:pt x="2127192" y="9691030"/>
                </a:cubicBezTo>
                <a:lnTo>
                  <a:pt x="2127192" y="9691030"/>
                </a:lnTo>
                <a:cubicBezTo>
                  <a:pt x="2127131" y="9690879"/>
                  <a:pt x="2127010" y="9690758"/>
                  <a:pt x="2126950" y="9690607"/>
                </a:cubicBezTo>
                <a:cubicBezTo>
                  <a:pt x="2126284" y="9689032"/>
                  <a:pt x="2125496" y="9687457"/>
                  <a:pt x="2124285" y="9686093"/>
                </a:cubicBezTo>
                <a:close/>
                <a:moveTo>
                  <a:pt x="2212318" y="9563692"/>
                </a:moveTo>
                <a:cubicBezTo>
                  <a:pt x="2206837" y="9558876"/>
                  <a:pt x="2199993" y="9560450"/>
                  <a:pt x="2195027" y="9564874"/>
                </a:cubicBezTo>
                <a:lnTo>
                  <a:pt x="2190938" y="9568478"/>
                </a:lnTo>
                <a:cubicBezTo>
                  <a:pt x="2185972" y="9572900"/>
                  <a:pt x="2187577" y="9581805"/>
                  <a:pt x="2192089" y="9585774"/>
                </a:cubicBezTo>
                <a:cubicBezTo>
                  <a:pt x="2197601" y="9590590"/>
                  <a:pt x="2204414" y="9589015"/>
                  <a:pt x="2209381" y="9584622"/>
                </a:cubicBezTo>
                <a:lnTo>
                  <a:pt x="2213469" y="9580987"/>
                </a:lnTo>
                <a:cubicBezTo>
                  <a:pt x="2218435" y="9576626"/>
                  <a:pt x="2216861" y="9567660"/>
                  <a:pt x="2212318" y="9563692"/>
                </a:cubicBezTo>
                <a:close/>
                <a:moveTo>
                  <a:pt x="2210834" y="9539763"/>
                </a:moveTo>
                <a:lnTo>
                  <a:pt x="2223069" y="9528919"/>
                </a:lnTo>
                <a:cubicBezTo>
                  <a:pt x="2227854" y="9524678"/>
                  <a:pt x="2229095" y="9516591"/>
                  <a:pt x="2224522" y="9511654"/>
                </a:cubicBezTo>
                <a:cubicBezTo>
                  <a:pt x="2220101" y="9506868"/>
                  <a:pt x="2212379" y="9505626"/>
                  <a:pt x="2207231" y="9510199"/>
                </a:cubicBezTo>
                <a:lnTo>
                  <a:pt x="2194996" y="9521043"/>
                </a:lnTo>
                <a:cubicBezTo>
                  <a:pt x="2190211" y="9525315"/>
                  <a:pt x="2188970" y="9533372"/>
                  <a:pt x="2193543" y="9538339"/>
                </a:cubicBezTo>
                <a:cubicBezTo>
                  <a:pt x="2197964" y="9543094"/>
                  <a:pt x="2205716" y="9544337"/>
                  <a:pt x="2210834" y="9539763"/>
                </a:cubicBezTo>
                <a:close/>
                <a:moveTo>
                  <a:pt x="2222281" y="9468127"/>
                </a:moveTo>
                <a:cubicBezTo>
                  <a:pt x="2211834" y="9456344"/>
                  <a:pt x="2194936" y="9474125"/>
                  <a:pt x="2205353" y="9485877"/>
                </a:cubicBezTo>
                <a:cubicBezTo>
                  <a:pt x="2215831" y="9497659"/>
                  <a:pt x="2232699" y="9479880"/>
                  <a:pt x="2222281" y="9468127"/>
                </a:cubicBezTo>
                <a:close/>
                <a:moveTo>
                  <a:pt x="2306075" y="9738071"/>
                </a:moveTo>
                <a:cubicBezTo>
                  <a:pt x="2300473" y="9736375"/>
                  <a:pt x="2294658" y="9735557"/>
                  <a:pt x="2289540" y="9739252"/>
                </a:cubicBezTo>
                <a:cubicBezTo>
                  <a:pt x="2288450" y="9740040"/>
                  <a:pt x="2287814" y="9741160"/>
                  <a:pt x="2286966" y="9742130"/>
                </a:cubicBezTo>
                <a:cubicBezTo>
                  <a:pt x="2294991" y="9744372"/>
                  <a:pt x="2302956" y="9746855"/>
                  <a:pt x="2311011" y="9749036"/>
                </a:cubicBezTo>
                <a:cubicBezTo>
                  <a:pt x="2311738" y="9749248"/>
                  <a:pt x="2312495" y="9749460"/>
                  <a:pt x="2313222" y="9749672"/>
                </a:cubicBezTo>
                <a:cubicBezTo>
                  <a:pt x="2313222" y="9749641"/>
                  <a:pt x="2313192" y="9749612"/>
                  <a:pt x="2313192" y="9749581"/>
                </a:cubicBezTo>
                <a:cubicBezTo>
                  <a:pt x="2313252" y="9744735"/>
                  <a:pt x="2310799" y="9739495"/>
                  <a:pt x="2306075" y="9738071"/>
                </a:cubicBezTo>
                <a:close/>
                <a:moveTo>
                  <a:pt x="2913193" y="9743614"/>
                </a:moveTo>
                <a:cubicBezTo>
                  <a:pt x="2906773" y="9741402"/>
                  <a:pt x="2900686" y="9745068"/>
                  <a:pt x="2898142" y="9750944"/>
                </a:cubicBezTo>
                <a:lnTo>
                  <a:pt x="2896053" y="9755790"/>
                </a:lnTo>
                <a:cubicBezTo>
                  <a:pt x="2893509" y="9761637"/>
                  <a:pt x="2897688" y="9768876"/>
                  <a:pt x="2903381" y="9770845"/>
                </a:cubicBezTo>
                <a:cubicBezTo>
                  <a:pt x="2909801" y="9773056"/>
                  <a:pt x="2915888" y="9769391"/>
                  <a:pt x="2918432" y="9763514"/>
                </a:cubicBezTo>
                <a:lnTo>
                  <a:pt x="2920521" y="9758698"/>
                </a:lnTo>
                <a:cubicBezTo>
                  <a:pt x="2923066" y="9752792"/>
                  <a:pt x="2918917" y="9745613"/>
                  <a:pt x="2913193" y="9743614"/>
                </a:cubicBezTo>
                <a:close/>
                <a:moveTo>
                  <a:pt x="2641946" y="9742403"/>
                </a:moveTo>
                <a:cubicBezTo>
                  <a:pt x="2647034" y="9739525"/>
                  <a:pt x="2650183" y="9731498"/>
                  <a:pt x="2646458" y="9726257"/>
                </a:cubicBezTo>
                <a:lnTo>
                  <a:pt x="2642098" y="9720231"/>
                </a:lnTo>
                <a:cubicBezTo>
                  <a:pt x="2638373" y="9715050"/>
                  <a:pt x="2631983" y="9712355"/>
                  <a:pt x="2625987" y="9715747"/>
                </a:cubicBezTo>
                <a:cubicBezTo>
                  <a:pt x="2620899" y="9718625"/>
                  <a:pt x="2617750" y="9726651"/>
                  <a:pt x="2621505" y="9731862"/>
                </a:cubicBezTo>
                <a:lnTo>
                  <a:pt x="2625836" y="9737889"/>
                </a:lnTo>
                <a:cubicBezTo>
                  <a:pt x="2629560" y="9743069"/>
                  <a:pt x="2635950" y="9745765"/>
                  <a:pt x="2641946" y="9742403"/>
                </a:cubicBezTo>
                <a:close/>
                <a:moveTo>
                  <a:pt x="2864013" y="9831304"/>
                </a:moveTo>
                <a:cubicBezTo>
                  <a:pt x="2871130" y="9831728"/>
                  <a:pt x="2878246" y="9832182"/>
                  <a:pt x="2885393" y="9832575"/>
                </a:cubicBezTo>
                <a:lnTo>
                  <a:pt x="2885393" y="9832575"/>
                </a:lnTo>
                <a:cubicBezTo>
                  <a:pt x="2882425" y="9825185"/>
                  <a:pt x="2869828" y="9823247"/>
                  <a:pt x="2864013" y="9831304"/>
                </a:cubicBezTo>
                <a:close/>
                <a:moveTo>
                  <a:pt x="2785307" y="9799953"/>
                </a:moveTo>
                <a:cubicBezTo>
                  <a:pt x="2779250" y="9813886"/>
                  <a:pt x="2801933" y="9820732"/>
                  <a:pt x="2807929" y="9806890"/>
                </a:cubicBezTo>
                <a:cubicBezTo>
                  <a:pt x="2813955" y="9792926"/>
                  <a:pt x="2791303" y="9786111"/>
                  <a:pt x="2785307" y="9799953"/>
                </a:cubicBezTo>
                <a:close/>
                <a:moveTo>
                  <a:pt x="2916676" y="9822307"/>
                </a:moveTo>
                <a:cubicBezTo>
                  <a:pt x="2915767" y="9820005"/>
                  <a:pt x="2914859" y="9817703"/>
                  <a:pt x="2913950" y="9815371"/>
                </a:cubicBezTo>
                <a:cubicBezTo>
                  <a:pt x="2911679" y="9809616"/>
                  <a:pt x="2902867" y="9807647"/>
                  <a:pt x="2897870" y="9810707"/>
                </a:cubicBezTo>
                <a:cubicBezTo>
                  <a:pt x="2891813" y="9814401"/>
                  <a:pt x="2890753" y="9820581"/>
                  <a:pt x="2893176" y="9826760"/>
                </a:cubicBezTo>
                <a:lnTo>
                  <a:pt x="2895659" y="9833060"/>
                </a:lnTo>
                <a:lnTo>
                  <a:pt x="2895689" y="9833151"/>
                </a:lnTo>
                <a:cubicBezTo>
                  <a:pt x="2895932" y="9833151"/>
                  <a:pt x="2896204" y="9833182"/>
                  <a:pt x="2896446" y="9833182"/>
                </a:cubicBezTo>
                <a:cubicBezTo>
                  <a:pt x="2902867" y="9833515"/>
                  <a:pt x="2909287" y="9833999"/>
                  <a:pt x="2915707" y="9834302"/>
                </a:cubicBezTo>
                <a:lnTo>
                  <a:pt x="2916009" y="9834333"/>
                </a:lnTo>
                <a:cubicBezTo>
                  <a:pt x="2916009" y="9834333"/>
                  <a:pt x="2916009" y="9834333"/>
                  <a:pt x="2916009" y="9834333"/>
                </a:cubicBezTo>
                <a:cubicBezTo>
                  <a:pt x="2916070" y="9834241"/>
                  <a:pt x="2916040" y="9834120"/>
                  <a:pt x="2916100" y="9834029"/>
                </a:cubicBezTo>
                <a:cubicBezTo>
                  <a:pt x="2918160" y="9830637"/>
                  <a:pt x="2918311" y="9826518"/>
                  <a:pt x="2916676" y="9822307"/>
                </a:cubicBezTo>
                <a:close/>
                <a:moveTo>
                  <a:pt x="2932786" y="9803467"/>
                </a:moveTo>
                <a:cubicBezTo>
                  <a:pt x="2926820" y="9817249"/>
                  <a:pt x="2947080" y="9829517"/>
                  <a:pt x="2953106" y="9815553"/>
                </a:cubicBezTo>
                <a:cubicBezTo>
                  <a:pt x="2959102" y="9801771"/>
                  <a:pt x="2938843" y="9789503"/>
                  <a:pt x="2932786" y="9803467"/>
                </a:cubicBezTo>
                <a:close/>
                <a:moveTo>
                  <a:pt x="2850083" y="9756426"/>
                </a:moveTo>
                <a:cubicBezTo>
                  <a:pt x="2843511" y="9754307"/>
                  <a:pt x="2837758" y="9758184"/>
                  <a:pt x="2835184" y="9764060"/>
                </a:cubicBezTo>
                <a:lnTo>
                  <a:pt x="2833094" y="9768906"/>
                </a:lnTo>
                <a:cubicBezTo>
                  <a:pt x="2830550" y="9774752"/>
                  <a:pt x="2835062" y="9781992"/>
                  <a:pt x="2840725" y="9783809"/>
                </a:cubicBezTo>
                <a:cubicBezTo>
                  <a:pt x="2847297" y="9785899"/>
                  <a:pt x="2853051" y="9782052"/>
                  <a:pt x="2855625" y="9776176"/>
                </a:cubicBezTo>
                <a:lnTo>
                  <a:pt x="2857714" y="9771329"/>
                </a:lnTo>
                <a:cubicBezTo>
                  <a:pt x="2860258" y="9765453"/>
                  <a:pt x="2855746" y="9758245"/>
                  <a:pt x="2850083" y="9756426"/>
                </a:cubicBezTo>
                <a:close/>
                <a:moveTo>
                  <a:pt x="3054071" y="9838603"/>
                </a:moveTo>
                <a:cubicBezTo>
                  <a:pt x="3054010" y="9838634"/>
                  <a:pt x="3053949" y="9838634"/>
                  <a:pt x="3053919" y="9838694"/>
                </a:cubicBezTo>
                <a:cubicBezTo>
                  <a:pt x="3053919" y="9838694"/>
                  <a:pt x="3053919" y="9838694"/>
                  <a:pt x="3053919" y="9838694"/>
                </a:cubicBezTo>
                <a:cubicBezTo>
                  <a:pt x="3059855" y="9838815"/>
                  <a:pt x="3065790" y="9838907"/>
                  <a:pt x="3071726" y="9839028"/>
                </a:cubicBezTo>
                <a:cubicBezTo>
                  <a:pt x="3071726" y="9839028"/>
                  <a:pt x="3071726" y="9839028"/>
                  <a:pt x="3071726" y="9839028"/>
                </a:cubicBezTo>
                <a:cubicBezTo>
                  <a:pt x="3071695" y="9838997"/>
                  <a:pt x="3071635" y="9838997"/>
                  <a:pt x="3071574" y="9838936"/>
                </a:cubicBezTo>
                <a:cubicBezTo>
                  <a:pt x="3067213" y="9834665"/>
                  <a:pt x="3059128" y="9833726"/>
                  <a:pt x="3054071" y="9838603"/>
                </a:cubicBezTo>
                <a:close/>
                <a:moveTo>
                  <a:pt x="2640069" y="9775751"/>
                </a:moveTo>
                <a:cubicBezTo>
                  <a:pt x="2633891" y="9774813"/>
                  <a:pt x="2627229" y="9778508"/>
                  <a:pt x="2626169" y="9785051"/>
                </a:cubicBezTo>
                <a:lnTo>
                  <a:pt x="2625321" y="9790231"/>
                </a:lnTo>
                <a:cubicBezTo>
                  <a:pt x="2624321" y="9796319"/>
                  <a:pt x="2628167" y="9803164"/>
                  <a:pt x="2634618" y="9804133"/>
                </a:cubicBezTo>
                <a:cubicBezTo>
                  <a:pt x="2640765" y="9805073"/>
                  <a:pt x="2647458" y="9801346"/>
                  <a:pt x="2648518" y="9794804"/>
                </a:cubicBezTo>
                <a:lnTo>
                  <a:pt x="2649366" y="9789624"/>
                </a:lnTo>
                <a:cubicBezTo>
                  <a:pt x="2650365" y="9783567"/>
                  <a:pt x="2646519" y="9776751"/>
                  <a:pt x="2640069" y="9775751"/>
                </a:cubicBezTo>
                <a:close/>
                <a:moveTo>
                  <a:pt x="3562193" y="9757305"/>
                </a:moveTo>
                <a:cubicBezTo>
                  <a:pt x="3567220" y="9761152"/>
                  <a:pt x="3575154" y="9761121"/>
                  <a:pt x="3579242" y="9755761"/>
                </a:cubicBezTo>
                <a:cubicBezTo>
                  <a:pt x="3583088" y="9750702"/>
                  <a:pt x="3583088" y="9742827"/>
                  <a:pt x="3577698" y="9738707"/>
                </a:cubicBezTo>
                <a:lnTo>
                  <a:pt x="3573428" y="9735436"/>
                </a:lnTo>
                <a:cubicBezTo>
                  <a:pt x="3568401" y="9731589"/>
                  <a:pt x="3560466" y="9731619"/>
                  <a:pt x="3556378" y="9736980"/>
                </a:cubicBezTo>
                <a:cubicBezTo>
                  <a:pt x="3552532" y="9742039"/>
                  <a:pt x="3552532" y="9749914"/>
                  <a:pt x="3557923" y="9754034"/>
                </a:cubicBezTo>
                <a:lnTo>
                  <a:pt x="3562193" y="9757305"/>
                </a:lnTo>
                <a:close/>
                <a:moveTo>
                  <a:pt x="3538935" y="9830789"/>
                </a:moveTo>
                <a:lnTo>
                  <a:pt x="3535665" y="9835059"/>
                </a:lnTo>
                <a:cubicBezTo>
                  <a:pt x="3535362" y="9835423"/>
                  <a:pt x="3535241" y="9835877"/>
                  <a:pt x="3534968" y="9836271"/>
                </a:cubicBezTo>
                <a:cubicBezTo>
                  <a:pt x="3536089" y="9836241"/>
                  <a:pt x="3537209" y="9836241"/>
                  <a:pt x="3538330" y="9836210"/>
                </a:cubicBezTo>
                <a:cubicBezTo>
                  <a:pt x="3545204" y="9836089"/>
                  <a:pt x="3552048" y="9835998"/>
                  <a:pt x="3558922" y="9835877"/>
                </a:cubicBezTo>
                <a:cubicBezTo>
                  <a:pt x="3558438" y="9834060"/>
                  <a:pt x="3557620" y="9832272"/>
                  <a:pt x="3556045" y="9830728"/>
                </a:cubicBezTo>
                <a:cubicBezTo>
                  <a:pt x="3551897" y="9826548"/>
                  <a:pt x="3542933" y="9825548"/>
                  <a:pt x="3538935" y="9830789"/>
                </a:cubicBezTo>
                <a:close/>
                <a:moveTo>
                  <a:pt x="3493480" y="9743917"/>
                </a:moveTo>
                <a:cubicBezTo>
                  <a:pt x="3496054" y="9740282"/>
                  <a:pt x="3496720" y="9735072"/>
                  <a:pt x="3494812" y="9730983"/>
                </a:cubicBezTo>
                <a:cubicBezTo>
                  <a:pt x="3495479" y="9726651"/>
                  <a:pt x="3493934" y="9721896"/>
                  <a:pt x="3490391" y="9719382"/>
                </a:cubicBezTo>
                <a:cubicBezTo>
                  <a:pt x="3488726" y="9718170"/>
                  <a:pt x="3486939" y="9717565"/>
                  <a:pt x="3485122" y="9717232"/>
                </a:cubicBezTo>
                <a:cubicBezTo>
                  <a:pt x="3483062" y="9712991"/>
                  <a:pt x="3479035" y="9710023"/>
                  <a:pt x="3473857" y="9710265"/>
                </a:cubicBezTo>
                <a:cubicBezTo>
                  <a:pt x="3467770" y="9710538"/>
                  <a:pt x="3461441" y="9716383"/>
                  <a:pt x="3462289" y="9722896"/>
                </a:cubicBezTo>
                <a:lnTo>
                  <a:pt x="3463288" y="9730438"/>
                </a:lnTo>
                <a:cubicBezTo>
                  <a:pt x="3463379" y="9731044"/>
                  <a:pt x="3463803" y="9731438"/>
                  <a:pt x="3463924" y="9732013"/>
                </a:cubicBezTo>
                <a:cubicBezTo>
                  <a:pt x="3461320" y="9736617"/>
                  <a:pt x="3461259" y="9742554"/>
                  <a:pt x="3466710" y="9746704"/>
                </a:cubicBezTo>
                <a:lnTo>
                  <a:pt x="3469345" y="9748733"/>
                </a:lnTo>
                <a:cubicBezTo>
                  <a:pt x="3474583" y="9752732"/>
                  <a:pt x="3480186" y="9751520"/>
                  <a:pt x="3484122" y="9748218"/>
                </a:cubicBezTo>
                <a:cubicBezTo>
                  <a:pt x="3487726" y="9748309"/>
                  <a:pt x="3491209" y="9747098"/>
                  <a:pt x="3493480" y="9743917"/>
                </a:cubicBezTo>
                <a:close/>
                <a:moveTo>
                  <a:pt x="3515375" y="9794108"/>
                </a:moveTo>
                <a:cubicBezTo>
                  <a:pt x="3514133" y="9793168"/>
                  <a:pt x="3512710" y="9792593"/>
                  <a:pt x="3511226" y="9792290"/>
                </a:cubicBezTo>
                <a:cubicBezTo>
                  <a:pt x="3513255" y="9793472"/>
                  <a:pt x="3515526" y="9794259"/>
                  <a:pt x="3518070" y="9794017"/>
                </a:cubicBezTo>
                <a:cubicBezTo>
                  <a:pt x="3524430" y="9793380"/>
                  <a:pt x="3529790" y="9787292"/>
                  <a:pt x="3528942" y="9780780"/>
                </a:cubicBezTo>
                <a:lnTo>
                  <a:pt x="3527942" y="9773238"/>
                </a:lnTo>
                <a:cubicBezTo>
                  <a:pt x="3527064" y="9766755"/>
                  <a:pt x="3521371" y="9761728"/>
                  <a:pt x="3514709" y="9762394"/>
                </a:cubicBezTo>
                <a:cubicBezTo>
                  <a:pt x="3508349" y="9763030"/>
                  <a:pt x="3502989" y="9769118"/>
                  <a:pt x="3503837" y="9775630"/>
                </a:cubicBezTo>
                <a:lnTo>
                  <a:pt x="3504503" y="9780598"/>
                </a:lnTo>
                <a:cubicBezTo>
                  <a:pt x="3501354" y="9773025"/>
                  <a:pt x="3491845" y="9768422"/>
                  <a:pt x="3485637" y="9776539"/>
                </a:cubicBezTo>
                <a:cubicBezTo>
                  <a:pt x="3480247" y="9783567"/>
                  <a:pt x="3483668" y="9792229"/>
                  <a:pt x="3489331" y="9795925"/>
                </a:cubicBezTo>
                <a:cubicBezTo>
                  <a:pt x="3486455" y="9795804"/>
                  <a:pt x="3483517" y="9797016"/>
                  <a:pt x="3481094" y="9800196"/>
                </a:cubicBezTo>
                <a:cubicBezTo>
                  <a:pt x="3471737" y="9812432"/>
                  <a:pt x="3488937" y="9829517"/>
                  <a:pt x="3498386" y="9817158"/>
                </a:cubicBezTo>
                <a:cubicBezTo>
                  <a:pt x="3499476" y="9815734"/>
                  <a:pt x="3499991" y="9814190"/>
                  <a:pt x="3500415" y="9812705"/>
                </a:cubicBezTo>
                <a:cubicBezTo>
                  <a:pt x="3500899" y="9813220"/>
                  <a:pt x="3501263" y="9813826"/>
                  <a:pt x="3501838" y="9814251"/>
                </a:cubicBezTo>
                <a:lnTo>
                  <a:pt x="3510378" y="9820792"/>
                </a:lnTo>
                <a:cubicBezTo>
                  <a:pt x="3515587" y="9824761"/>
                  <a:pt x="3523672" y="9822701"/>
                  <a:pt x="3527185" y="9817521"/>
                </a:cubicBezTo>
                <a:cubicBezTo>
                  <a:pt x="3531032" y="9811827"/>
                  <a:pt x="3529124" y="9804709"/>
                  <a:pt x="3523915" y="9800710"/>
                </a:cubicBezTo>
                <a:lnTo>
                  <a:pt x="3515375" y="9794108"/>
                </a:lnTo>
                <a:close/>
                <a:moveTo>
                  <a:pt x="3599956" y="9793259"/>
                </a:moveTo>
                <a:cubicBezTo>
                  <a:pt x="3598836" y="9793320"/>
                  <a:pt x="3597745" y="9793623"/>
                  <a:pt x="3596655" y="9794017"/>
                </a:cubicBezTo>
                <a:cubicBezTo>
                  <a:pt x="3596352" y="9793744"/>
                  <a:pt x="3596110" y="9793441"/>
                  <a:pt x="3595777" y="9793229"/>
                </a:cubicBezTo>
                <a:lnTo>
                  <a:pt x="3591507" y="9789958"/>
                </a:lnTo>
                <a:cubicBezTo>
                  <a:pt x="3586449" y="9786111"/>
                  <a:pt x="3578091" y="9787474"/>
                  <a:pt x="3574639" y="9792836"/>
                </a:cubicBezTo>
                <a:cubicBezTo>
                  <a:pt x="3570975" y="9798530"/>
                  <a:pt x="3572126" y="9805587"/>
                  <a:pt x="3577516" y="9809706"/>
                </a:cubicBezTo>
                <a:lnTo>
                  <a:pt x="3581786" y="9812978"/>
                </a:lnTo>
                <a:cubicBezTo>
                  <a:pt x="3584057" y="9814705"/>
                  <a:pt x="3586995" y="9815340"/>
                  <a:pt x="3589841" y="9815068"/>
                </a:cubicBezTo>
                <a:cubicBezTo>
                  <a:pt x="3591234" y="9820823"/>
                  <a:pt x="3595898" y="9825337"/>
                  <a:pt x="3602257" y="9825003"/>
                </a:cubicBezTo>
                <a:cubicBezTo>
                  <a:pt x="3608405" y="9824670"/>
                  <a:pt x="3614553" y="9818794"/>
                  <a:pt x="3613705" y="9812282"/>
                </a:cubicBezTo>
                <a:lnTo>
                  <a:pt x="3612705" y="9804739"/>
                </a:lnTo>
                <a:cubicBezTo>
                  <a:pt x="3611827" y="9798227"/>
                  <a:pt x="3606861" y="9792896"/>
                  <a:pt x="3599956" y="9793259"/>
                </a:cubicBezTo>
                <a:close/>
                <a:moveTo>
                  <a:pt x="3692047" y="9826245"/>
                </a:moveTo>
                <a:cubicBezTo>
                  <a:pt x="3687020" y="9822398"/>
                  <a:pt x="3678480" y="9824246"/>
                  <a:pt x="3675240" y="9829577"/>
                </a:cubicBezTo>
                <a:cubicBezTo>
                  <a:pt x="3674362" y="9831031"/>
                  <a:pt x="3673817" y="9832545"/>
                  <a:pt x="3673514" y="9834029"/>
                </a:cubicBezTo>
                <a:lnTo>
                  <a:pt x="3685809" y="9833818"/>
                </a:lnTo>
                <a:cubicBezTo>
                  <a:pt x="3690473" y="9833757"/>
                  <a:pt x="3695167" y="9833666"/>
                  <a:pt x="3699830" y="9833605"/>
                </a:cubicBezTo>
                <a:cubicBezTo>
                  <a:pt x="3699830" y="9833605"/>
                  <a:pt x="3699830" y="9833605"/>
                  <a:pt x="3699830" y="9833605"/>
                </a:cubicBezTo>
                <a:cubicBezTo>
                  <a:pt x="3698952" y="9832122"/>
                  <a:pt x="3697831" y="9830698"/>
                  <a:pt x="3696317" y="9829546"/>
                </a:cubicBezTo>
                <a:lnTo>
                  <a:pt x="3692047" y="9826245"/>
                </a:lnTo>
                <a:close/>
                <a:moveTo>
                  <a:pt x="3464226" y="9827093"/>
                </a:moveTo>
                <a:cubicBezTo>
                  <a:pt x="3462016" y="9825397"/>
                  <a:pt x="3459381" y="9824579"/>
                  <a:pt x="3456777" y="9824398"/>
                </a:cubicBezTo>
                <a:cubicBezTo>
                  <a:pt x="3456777" y="9809525"/>
                  <a:pt x="3433398" y="9811796"/>
                  <a:pt x="3432732" y="9826972"/>
                </a:cubicBezTo>
                <a:cubicBezTo>
                  <a:pt x="3432641" y="9828789"/>
                  <a:pt x="3432974" y="9830304"/>
                  <a:pt x="3433489" y="9831667"/>
                </a:cubicBezTo>
                <a:lnTo>
                  <a:pt x="3432581" y="9830970"/>
                </a:lnTo>
                <a:cubicBezTo>
                  <a:pt x="3429280" y="9828456"/>
                  <a:pt x="3424768" y="9827820"/>
                  <a:pt x="3420861" y="9829062"/>
                </a:cubicBezTo>
                <a:cubicBezTo>
                  <a:pt x="3422405" y="9819157"/>
                  <a:pt x="3409596" y="9810736"/>
                  <a:pt x="3401237" y="9818127"/>
                </a:cubicBezTo>
                <a:cubicBezTo>
                  <a:pt x="3394878" y="9816280"/>
                  <a:pt x="3386459" y="9819854"/>
                  <a:pt x="3384673" y="9827850"/>
                </a:cubicBezTo>
                <a:cubicBezTo>
                  <a:pt x="3383098" y="9822913"/>
                  <a:pt x="3380493" y="9818400"/>
                  <a:pt x="3376405" y="9815068"/>
                </a:cubicBezTo>
                <a:cubicBezTo>
                  <a:pt x="3371499" y="9811070"/>
                  <a:pt x="3363081" y="9812100"/>
                  <a:pt x="3359447" y="9817370"/>
                </a:cubicBezTo>
                <a:cubicBezTo>
                  <a:pt x="3355600" y="9822913"/>
                  <a:pt x="3356479" y="9830061"/>
                  <a:pt x="3361748" y="9834333"/>
                </a:cubicBezTo>
                <a:cubicBezTo>
                  <a:pt x="3361900" y="9834454"/>
                  <a:pt x="3361991" y="9834544"/>
                  <a:pt x="3362081" y="9834635"/>
                </a:cubicBezTo>
                <a:cubicBezTo>
                  <a:pt x="3362112" y="9834696"/>
                  <a:pt x="3362142" y="9834726"/>
                  <a:pt x="3362172" y="9834756"/>
                </a:cubicBezTo>
                <a:cubicBezTo>
                  <a:pt x="3362172" y="9834817"/>
                  <a:pt x="3362172" y="9834787"/>
                  <a:pt x="3362202" y="9834908"/>
                </a:cubicBezTo>
                <a:cubicBezTo>
                  <a:pt x="3362323" y="9835695"/>
                  <a:pt x="3362354" y="9836483"/>
                  <a:pt x="3362354" y="9837301"/>
                </a:cubicBezTo>
                <a:cubicBezTo>
                  <a:pt x="3362354" y="9837937"/>
                  <a:pt x="3362747" y="9838392"/>
                  <a:pt x="3362869" y="9838967"/>
                </a:cubicBezTo>
                <a:lnTo>
                  <a:pt x="3362869" y="9838967"/>
                </a:lnTo>
                <a:cubicBezTo>
                  <a:pt x="3365624" y="9838936"/>
                  <a:pt x="3368410" y="9838876"/>
                  <a:pt x="3371166" y="9838845"/>
                </a:cubicBezTo>
                <a:cubicBezTo>
                  <a:pt x="3375830" y="9838785"/>
                  <a:pt x="3380463" y="9838724"/>
                  <a:pt x="3385127" y="9838664"/>
                </a:cubicBezTo>
                <a:cubicBezTo>
                  <a:pt x="3385339" y="9837937"/>
                  <a:pt x="3385884" y="9837362"/>
                  <a:pt x="3385975" y="9836574"/>
                </a:cubicBezTo>
                <a:cubicBezTo>
                  <a:pt x="3386610" y="9837483"/>
                  <a:pt x="3387519" y="9837998"/>
                  <a:pt x="3388367" y="9838603"/>
                </a:cubicBezTo>
                <a:cubicBezTo>
                  <a:pt x="3393000" y="9838542"/>
                  <a:pt x="3397664" y="9838482"/>
                  <a:pt x="3402267" y="9838421"/>
                </a:cubicBezTo>
                <a:cubicBezTo>
                  <a:pt x="3402782" y="9838088"/>
                  <a:pt x="3403387" y="9837937"/>
                  <a:pt x="3403872" y="9837513"/>
                </a:cubicBezTo>
                <a:cubicBezTo>
                  <a:pt x="3404538" y="9837846"/>
                  <a:pt x="3405204" y="9838119"/>
                  <a:pt x="3405901" y="9838361"/>
                </a:cubicBezTo>
                <a:lnTo>
                  <a:pt x="3405901" y="9838361"/>
                </a:lnTo>
                <a:cubicBezTo>
                  <a:pt x="3406598" y="9838361"/>
                  <a:pt x="3407324" y="9838331"/>
                  <a:pt x="3408021" y="9838331"/>
                </a:cubicBezTo>
                <a:cubicBezTo>
                  <a:pt x="3428189" y="9838027"/>
                  <a:pt x="3448297" y="9837695"/>
                  <a:pt x="3468406" y="9837362"/>
                </a:cubicBezTo>
                <a:lnTo>
                  <a:pt x="3475613" y="9837240"/>
                </a:lnTo>
                <a:cubicBezTo>
                  <a:pt x="3475613" y="9837240"/>
                  <a:pt x="3475613" y="9837240"/>
                  <a:pt x="3475613" y="9837240"/>
                </a:cubicBezTo>
                <a:cubicBezTo>
                  <a:pt x="3474947" y="9835847"/>
                  <a:pt x="3474008" y="9834605"/>
                  <a:pt x="3472766" y="9833636"/>
                </a:cubicBezTo>
                <a:lnTo>
                  <a:pt x="3464226" y="9827093"/>
                </a:lnTo>
                <a:close/>
                <a:moveTo>
                  <a:pt x="3550413" y="9782718"/>
                </a:moveTo>
                <a:cubicBezTo>
                  <a:pt x="3540934" y="9795107"/>
                  <a:pt x="3560951" y="9808738"/>
                  <a:pt x="3570399" y="9796409"/>
                </a:cubicBezTo>
                <a:cubicBezTo>
                  <a:pt x="3579878" y="9784021"/>
                  <a:pt x="3559861" y="9770390"/>
                  <a:pt x="3550413" y="9782718"/>
                </a:cubicBezTo>
                <a:close/>
                <a:moveTo>
                  <a:pt x="3633813" y="9715444"/>
                </a:moveTo>
                <a:cubicBezTo>
                  <a:pt x="3624334" y="9727833"/>
                  <a:pt x="3643413" y="9742735"/>
                  <a:pt x="3652891" y="9730377"/>
                </a:cubicBezTo>
                <a:cubicBezTo>
                  <a:pt x="3662370" y="9717958"/>
                  <a:pt x="3643291" y="9703025"/>
                  <a:pt x="3633813" y="9715444"/>
                </a:cubicBezTo>
                <a:close/>
                <a:moveTo>
                  <a:pt x="3607860" y="9729680"/>
                </a:moveTo>
                <a:cubicBezTo>
                  <a:pt x="3617308" y="9717322"/>
                  <a:pt x="3596837" y="9704389"/>
                  <a:pt x="3587419" y="9716686"/>
                </a:cubicBezTo>
                <a:cubicBezTo>
                  <a:pt x="3577940" y="9729044"/>
                  <a:pt x="3598411" y="9742009"/>
                  <a:pt x="3607860" y="9729680"/>
                </a:cubicBezTo>
                <a:close/>
                <a:moveTo>
                  <a:pt x="3657918" y="9819975"/>
                </a:moveTo>
                <a:cubicBezTo>
                  <a:pt x="3658826" y="9819339"/>
                  <a:pt x="3659765" y="9818763"/>
                  <a:pt x="3660492" y="9817824"/>
                </a:cubicBezTo>
                <a:lnTo>
                  <a:pt x="3663763" y="9813554"/>
                </a:lnTo>
                <a:cubicBezTo>
                  <a:pt x="3664429" y="9812675"/>
                  <a:pt x="3664823" y="9811615"/>
                  <a:pt x="3665247" y="9810585"/>
                </a:cubicBezTo>
                <a:cubicBezTo>
                  <a:pt x="3667184" y="9810010"/>
                  <a:pt x="3669002" y="9808980"/>
                  <a:pt x="3670395" y="9807314"/>
                </a:cubicBezTo>
                <a:cubicBezTo>
                  <a:pt x="3671334" y="9806193"/>
                  <a:pt x="3672060" y="9804890"/>
                  <a:pt x="3672575" y="9803528"/>
                </a:cubicBezTo>
                <a:cubicBezTo>
                  <a:pt x="3673484" y="9802831"/>
                  <a:pt x="3674362" y="9802043"/>
                  <a:pt x="3675149" y="9801014"/>
                </a:cubicBezTo>
                <a:cubicBezTo>
                  <a:pt x="3677905" y="9797439"/>
                  <a:pt x="3677935" y="9793895"/>
                  <a:pt x="3676573" y="9790927"/>
                </a:cubicBezTo>
                <a:cubicBezTo>
                  <a:pt x="3677057" y="9791927"/>
                  <a:pt x="3677481" y="9792926"/>
                  <a:pt x="3678269" y="9793744"/>
                </a:cubicBezTo>
                <a:cubicBezTo>
                  <a:pt x="3682932" y="9798469"/>
                  <a:pt x="3690048" y="9798954"/>
                  <a:pt x="3695167" y="9794622"/>
                </a:cubicBezTo>
                <a:cubicBezTo>
                  <a:pt x="3695318" y="9794501"/>
                  <a:pt x="3695409" y="9794410"/>
                  <a:pt x="3695500" y="9794319"/>
                </a:cubicBezTo>
                <a:cubicBezTo>
                  <a:pt x="3695560" y="9794289"/>
                  <a:pt x="3695590" y="9794289"/>
                  <a:pt x="3695651" y="9794259"/>
                </a:cubicBezTo>
                <a:cubicBezTo>
                  <a:pt x="3695742" y="9794259"/>
                  <a:pt x="3695711" y="9794259"/>
                  <a:pt x="3695802" y="9794259"/>
                </a:cubicBezTo>
                <a:cubicBezTo>
                  <a:pt x="3696590" y="9794289"/>
                  <a:pt x="3697377" y="9794380"/>
                  <a:pt x="3698134" y="9794532"/>
                </a:cubicBezTo>
                <a:cubicBezTo>
                  <a:pt x="3699618" y="9794774"/>
                  <a:pt x="3701072" y="9794532"/>
                  <a:pt x="3702434" y="9794017"/>
                </a:cubicBezTo>
                <a:cubicBezTo>
                  <a:pt x="3702434" y="9794017"/>
                  <a:pt x="3702404" y="9794017"/>
                  <a:pt x="3702404" y="9794047"/>
                </a:cubicBezTo>
                <a:cubicBezTo>
                  <a:pt x="3698286" y="9798651"/>
                  <a:pt x="3698225" y="9807163"/>
                  <a:pt x="3703434" y="9811130"/>
                </a:cubicBezTo>
                <a:lnTo>
                  <a:pt x="3705584" y="9812766"/>
                </a:lnTo>
                <a:lnTo>
                  <a:pt x="3706159" y="9817491"/>
                </a:lnTo>
                <a:cubicBezTo>
                  <a:pt x="3706946" y="9823883"/>
                  <a:pt x="3710974" y="9829486"/>
                  <a:pt x="3718030" y="9829546"/>
                </a:cubicBezTo>
                <a:cubicBezTo>
                  <a:pt x="3723844" y="9829577"/>
                  <a:pt x="3730870" y="9824125"/>
                  <a:pt x="3730083" y="9817643"/>
                </a:cubicBezTo>
                <a:lnTo>
                  <a:pt x="3729447" y="9812372"/>
                </a:lnTo>
                <a:cubicBezTo>
                  <a:pt x="3729175" y="9810252"/>
                  <a:pt x="3728448" y="9808344"/>
                  <a:pt x="3727479" y="9806587"/>
                </a:cubicBezTo>
                <a:cubicBezTo>
                  <a:pt x="3727933" y="9802740"/>
                  <a:pt x="3726934" y="9798681"/>
                  <a:pt x="3723754" y="9796258"/>
                </a:cubicBezTo>
                <a:lnTo>
                  <a:pt x="3719484" y="9792986"/>
                </a:lnTo>
                <a:cubicBezTo>
                  <a:pt x="3715789" y="9790170"/>
                  <a:pt x="3711035" y="9789382"/>
                  <a:pt x="3706916" y="9790988"/>
                </a:cubicBezTo>
                <a:cubicBezTo>
                  <a:pt x="3709006" y="9788746"/>
                  <a:pt x="3710429" y="9785838"/>
                  <a:pt x="3710550" y="9783022"/>
                </a:cubicBezTo>
                <a:cubicBezTo>
                  <a:pt x="3710823" y="9775964"/>
                  <a:pt x="3705493" y="9771602"/>
                  <a:pt x="3699073" y="9770572"/>
                </a:cubicBezTo>
                <a:cubicBezTo>
                  <a:pt x="3691744" y="9769421"/>
                  <a:pt x="3684719" y="9772086"/>
                  <a:pt x="3679116" y="9776782"/>
                </a:cubicBezTo>
                <a:cubicBezTo>
                  <a:pt x="3675634" y="9779720"/>
                  <a:pt x="3674453" y="9784960"/>
                  <a:pt x="3675785" y="9789352"/>
                </a:cubicBezTo>
                <a:cubicBezTo>
                  <a:pt x="3673332" y="9785778"/>
                  <a:pt x="3668608" y="9783536"/>
                  <a:pt x="3663853" y="9783748"/>
                </a:cubicBezTo>
                <a:lnTo>
                  <a:pt x="3657978" y="9779144"/>
                </a:lnTo>
                <a:cubicBezTo>
                  <a:pt x="3655647" y="9777297"/>
                  <a:pt x="3652800" y="9776509"/>
                  <a:pt x="3649984" y="9776569"/>
                </a:cubicBezTo>
                <a:cubicBezTo>
                  <a:pt x="3648742" y="9771571"/>
                  <a:pt x="3644472" y="9767604"/>
                  <a:pt x="3639142" y="9767301"/>
                </a:cubicBezTo>
                <a:lnTo>
                  <a:pt x="3631632" y="9766907"/>
                </a:lnTo>
                <a:cubicBezTo>
                  <a:pt x="3625182" y="9766544"/>
                  <a:pt x="3619398" y="9771844"/>
                  <a:pt x="3619095" y="9778266"/>
                </a:cubicBezTo>
                <a:cubicBezTo>
                  <a:pt x="3618762" y="9784748"/>
                  <a:pt x="3623970" y="9790442"/>
                  <a:pt x="3630451" y="9790806"/>
                </a:cubicBezTo>
                <a:lnTo>
                  <a:pt x="3637961" y="9791230"/>
                </a:lnTo>
                <a:cubicBezTo>
                  <a:pt x="3638294" y="9791230"/>
                  <a:pt x="3638597" y="9791109"/>
                  <a:pt x="3638900" y="9791078"/>
                </a:cubicBezTo>
                <a:cubicBezTo>
                  <a:pt x="3639415" y="9793320"/>
                  <a:pt x="3640536" y="9795349"/>
                  <a:pt x="3642292" y="9796955"/>
                </a:cubicBezTo>
                <a:cubicBezTo>
                  <a:pt x="3642080" y="9797833"/>
                  <a:pt x="3641959" y="9798712"/>
                  <a:pt x="3641989" y="9799621"/>
                </a:cubicBezTo>
                <a:cubicBezTo>
                  <a:pt x="3635599" y="9799075"/>
                  <a:pt x="3629361" y="9802558"/>
                  <a:pt x="3630330" y="9810646"/>
                </a:cubicBezTo>
                <a:cubicBezTo>
                  <a:pt x="3631390" y="9819369"/>
                  <a:pt x="3639748" y="9823095"/>
                  <a:pt x="3646320" y="9821823"/>
                </a:cubicBezTo>
                <a:cubicBezTo>
                  <a:pt x="3644200" y="9823701"/>
                  <a:pt x="3642958" y="9826609"/>
                  <a:pt x="3643443" y="9830516"/>
                </a:cubicBezTo>
                <a:cubicBezTo>
                  <a:pt x="3643624" y="9832000"/>
                  <a:pt x="3644169" y="9833211"/>
                  <a:pt x="3644715" y="9834423"/>
                </a:cubicBezTo>
                <a:cubicBezTo>
                  <a:pt x="3647288" y="9834393"/>
                  <a:pt x="3649893" y="9834333"/>
                  <a:pt x="3652497" y="9834302"/>
                </a:cubicBezTo>
                <a:cubicBezTo>
                  <a:pt x="3657343" y="9834212"/>
                  <a:pt x="3662218" y="9834151"/>
                  <a:pt x="3667063" y="9834060"/>
                </a:cubicBezTo>
                <a:lnTo>
                  <a:pt x="3667063" y="9834060"/>
                </a:lnTo>
                <a:cubicBezTo>
                  <a:pt x="3667276" y="9832939"/>
                  <a:pt x="3667518" y="9831879"/>
                  <a:pt x="3667367" y="9830546"/>
                </a:cubicBezTo>
                <a:cubicBezTo>
                  <a:pt x="3666700" y="9824700"/>
                  <a:pt x="3662521" y="9821278"/>
                  <a:pt x="3657918" y="9819975"/>
                </a:cubicBezTo>
                <a:close/>
                <a:moveTo>
                  <a:pt x="3271625" y="9743190"/>
                </a:moveTo>
                <a:cubicBezTo>
                  <a:pt x="3281073" y="9730862"/>
                  <a:pt x="3262722" y="9715050"/>
                  <a:pt x="3253243" y="9727439"/>
                </a:cubicBezTo>
                <a:cubicBezTo>
                  <a:pt x="3243795" y="9739767"/>
                  <a:pt x="3262146" y="9755579"/>
                  <a:pt x="3271625" y="9743190"/>
                </a:cubicBezTo>
                <a:close/>
                <a:moveTo>
                  <a:pt x="3218751" y="9697058"/>
                </a:moveTo>
                <a:lnTo>
                  <a:pt x="3222021" y="9692757"/>
                </a:lnTo>
                <a:cubicBezTo>
                  <a:pt x="3225988" y="9687578"/>
                  <a:pt x="3227018" y="9680672"/>
                  <a:pt x="3221931" y="9675643"/>
                </a:cubicBezTo>
                <a:cubicBezTo>
                  <a:pt x="3217752" y="9671494"/>
                  <a:pt x="3208818" y="9670495"/>
                  <a:pt x="3204821" y="9675734"/>
                </a:cubicBezTo>
                <a:lnTo>
                  <a:pt x="3201550" y="9680005"/>
                </a:lnTo>
                <a:cubicBezTo>
                  <a:pt x="3197583" y="9685185"/>
                  <a:pt x="3196553" y="9692091"/>
                  <a:pt x="3201641" y="9697119"/>
                </a:cubicBezTo>
                <a:cubicBezTo>
                  <a:pt x="3205790" y="9701299"/>
                  <a:pt x="3214754" y="9702299"/>
                  <a:pt x="3218751" y="9697058"/>
                </a:cubicBezTo>
                <a:close/>
                <a:moveTo>
                  <a:pt x="3286676" y="9763999"/>
                </a:moveTo>
                <a:lnTo>
                  <a:pt x="3281316" y="9763757"/>
                </a:lnTo>
                <a:cubicBezTo>
                  <a:pt x="3275229" y="9763484"/>
                  <a:pt x="3269717" y="9767241"/>
                  <a:pt x="3268385" y="9773268"/>
                </a:cubicBezTo>
                <a:cubicBezTo>
                  <a:pt x="3266780" y="9772814"/>
                  <a:pt x="3265114" y="9772632"/>
                  <a:pt x="3263419" y="9772874"/>
                </a:cubicBezTo>
                <a:cubicBezTo>
                  <a:pt x="3256847" y="9773874"/>
                  <a:pt x="3252365" y="9780144"/>
                  <a:pt x="3253243" y="9786656"/>
                </a:cubicBezTo>
                <a:lnTo>
                  <a:pt x="3254242" y="9794198"/>
                </a:lnTo>
                <a:cubicBezTo>
                  <a:pt x="3255090" y="9800680"/>
                  <a:pt x="3261632" y="9805345"/>
                  <a:pt x="3268021" y="9804376"/>
                </a:cubicBezTo>
                <a:cubicBezTo>
                  <a:pt x="3274593" y="9803407"/>
                  <a:pt x="3279075" y="9797106"/>
                  <a:pt x="3278197" y="9790594"/>
                </a:cubicBezTo>
                <a:cubicBezTo>
                  <a:pt x="3278075" y="9789594"/>
                  <a:pt x="3277924" y="9788595"/>
                  <a:pt x="3277803" y="9787565"/>
                </a:cubicBezTo>
                <a:cubicBezTo>
                  <a:pt x="3278136" y="9787625"/>
                  <a:pt x="3278409" y="9787838"/>
                  <a:pt x="3278742" y="9787838"/>
                </a:cubicBezTo>
                <a:lnTo>
                  <a:pt x="3284102" y="9788080"/>
                </a:lnTo>
                <a:cubicBezTo>
                  <a:pt x="3290643" y="9788352"/>
                  <a:pt x="3296700" y="9784142"/>
                  <a:pt x="3297427" y="9777357"/>
                </a:cubicBezTo>
                <a:cubicBezTo>
                  <a:pt x="3298093" y="9771148"/>
                  <a:pt x="3293248" y="9764271"/>
                  <a:pt x="3286676" y="9763999"/>
                </a:cubicBezTo>
                <a:close/>
                <a:moveTo>
                  <a:pt x="3297820" y="9706146"/>
                </a:moveTo>
                <a:lnTo>
                  <a:pt x="3297699" y="9709205"/>
                </a:lnTo>
                <a:cubicBezTo>
                  <a:pt x="3296639" y="9706358"/>
                  <a:pt x="3294701" y="9703753"/>
                  <a:pt x="3292248" y="9702389"/>
                </a:cubicBezTo>
                <a:cubicBezTo>
                  <a:pt x="3286010" y="9698906"/>
                  <a:pt x="3279590" y="9701693"/>
                  <a:pt x="3275774" y="9707024"/>
                </a:cubicBezTo>
                <a:cubicBezTo>
                  <a:pt x="3271383" y="9713142"/>
                  <a:pt x="3270687" y="9720715"/>
                  <a:pt x="3272383" y="9727894"/>
                </a:cubicBezTo>
                <a:cubicBezTo>
                  <a:pt x="3273261" y="9731559"/>
                  <a:pt x="3276228" y="9734346"/>
                  <a:pt x="3279741" y="9735799"/>
                </a:cubicBezTo>
                <a:cubicBezTo>
                  <a:pt x="3282133" y="9736769"/>
                  <a:pt x="3284738" y="9737223"/>
                  <a:pt x="3287221" y="9736436"/>
                </a:cubicBezTo>
                <a:cubicBezTo>
                  <a:pt x="3293611" y="9734406"/>
                  <a:pt x="3297336" y="9728197"/>
                  <a:pt x="3295761" y="9721593"/>
                </a:cubicBezTo>
                <a:cubicBezTo>
                  <a:pt x="3295700" y="9721230"/>
                  <a:pt x="3295670" y="9721199"/>
                  <a:pt x="3295640" y="9720988"/>
                </a:cubicBezTo>
                <a:lnTo>
                  <a:pt x="3295640" y="9720745"/>
                </a:lnTo>
                <a:cubicBezTo>
                  <a:pt x="3295640" y="9720745"/>
                  <a:pt x="3295640" y="9720745"/>
                  <a:pt x="3295640" y="9720745"/>
                </a:cubicBezTo>
                <a:cubicBezTo>
                  <a:pt x="3296003" y="9720079"/>
                  <a:pt x="3296427" y="9719443"/>
                  <a:pt x="3296912" y="9718837"/>
                </a:cubicBezTo>
                <a:cubicBezTo>
                  <a:pt x="3297669" y="9717807"/>
                  <a:pt x="3297941" y="9716596"/>
                  <a:pt x="3298184" y="9715384"/>
                </a:cubicBezTo>
                <a:cubicBezTo>
                  <a:pt x="3299516" y="9720231"/>
                  <a:pt x="3303453" y="9724319"/>
                  <a:pt x="3308752" y="9724501"/>
                </a:cubicBezTo>
                <a:cubicBezTo>
                  <a:pt x="3315142" y="9724683"/>
                  <a:pt x="3321441" y="9720109"/>
                  <a:pt x="3321744" y="9713354"/>
                </a:cubicBezTo>
                <a:lnTo>
                  <a:pt x="3321986" y="9707963"/>
                </a:lnTo>
                <a:cubicBezTo>
                  <a:pt x="3322198" y="9703207"/>
                  <a:pt x="3319564" y="9698391"/>
                  <a:pt x="3315415" y="9696211"/>
                </a:cubicBezTo>
                <a:cubicBezTo>
                  <a:pt x="3314052" y="9695483"/>
                  <a:pt x="3312508" y="9695029"/>
                  <a:pt x="3310812" y="9694999"/>
                </a:cubicBezTo>
                <a:cubicBezTo>
                  <a:pt x="3304422" y="9694787"/>
                  <a:pt x="3298093" y="9699361"/>
                  <a:pt x="3297820" y="9706146"/>
                </a:cubicBezTo>
                <a:close/>
                <a:moveTo>
                  <a:pt x="3407718" y="9684760"/>
                </a:moveTo>
                <a:cubicBezTo>
                  <a:pt x="3407052" y="9700270"/>
                  <a:pt x="3431127" y="9702723"/>
                  <a:pt x="3431824" y="9687123"/>
                </a:cubicBezTo>
                <a:cubicBezTo>
                  <a:pt x="3432490" y="9671615"/>
                  <a:pt x="3408384" y="9669162"/>
                  <a:pt x="3407718" y="9684760"/>
                </a:cubicBezTo>
                <a:close/>
                <a:moveTo>
                  <a:pt x="3328709" y="9765787"/>
                </a:moveTo>
                <a:cubicBezTo>
                  <a:pt x="3322077" y="9765908"/>
                  <a:pt x="3316566" y="9770784"/>
                  <a:pt x="3316263" y="9777569"/>
                </a:cubicBezTo>
                <a:lnTo>
                  <a:pt x="3316263" y="9777841"/>
                </a:lnTo>
                <a:cubicBezTo>
                  <a:pt x="3312175" y="9777691"/>
                  <a:pt x="3308298" y="9779508"/>
                  <a:pt x="3305482" y="9783173"/>
                </a:cubicBezTo>
                <a:lnTo>
                  <a:pt x="3302211" y="9787444"/>
                </a:lnTo>
                <a:cubicBezTo>
                  <a:pt x="3298365" y="9792502"/>
                  <a:pt x="3300606" y="9801104"/>
                  <a:pt x="3305936" y="9804164"/>
                </a:cubicBezTo>
                <a:cubicBezTo>
                  <a:pt x="3312023" y="9807677"/>
                  <a:pt x="3318504" y="9805860"/>
                  <a:pt x="3322652" y="9800438"/>
                </a:cubicBezTo>
                <a:lnTo>
                  <a:pt x="3325923" y="9796167"/>
                </a:lnTo>
                <a:cubicBezTo>
                  <a:pt x="3326165" y="9795834"/>
                  <a:pt x="3326196" y="9795410"/>
                  <a:pt x="3326377" y="9795076"/>
                </a:cubicBezTo>
                <a:cubicBezTo>
                  <a:pt x="3326862" y="9795137"/>
                  <a:pt x="3327316" y="9795410"/>
                  <a:pt x="3327831" y="9795380"/>
                </a:cubicBezTo>
                <a:cubicBezTo>
                  <a:pt x="3334463" y="9795258"/>
                  <a:pt x="3339975" y="9790381"/>
                  <a:pt x="3340277" y="9783596"/>
                </a:cubicBezTo>
                <a:lnTo>
                  <a:pt x="3340489" y="9778235"/>
                </a:lnTo>
                <a:cubicBezTo>
                  <a:pt x="3340762" y="9771874"/>
                  <a:pt x="3335190" y="9765665"/>
                  <a:pt x="3328709" y="9765787"/>
                </a:cubicBezTo>
                <a:close/>
                <a:moveTo>
                  <a:pt x="3338702" y="9669283"/>
                </a:moveTo>
                <a:cubicBezTo>
                  <a:pt x="3338672" y="9669586"/>
                  <a:pt x="3338430" y="9669828"/>
                  <a:pt x="3338430" y="9670130"/>
                </a:cubicBezTo>
                <a:lnTo>
                  <a:pt x="3338188" y="9675522"/>
                </a:lnTo>
                <a:cubicBezTo>
                  <a:pt x="3337915" y="9682034"/>
                  <a:pt x="3341035" y="9688274"/>
                  <a:pt x="3348060" y="9689516"/>
                </a:cubicBezTo>
                <a:cubicBezTo>
                  <a:pt x="3353875" y="9690516"/>
                  <a:pt x="3361778" y="9686214"/>
                  <a:pt x="3362051" y="9679642"/>
                </a:cubicBezTo>
                <a:lnTo>
                  <a:pt x="3362293" y="9674250"/>
                </a:lnTo>
                <a:cubicBezTo>
                  <a:pt x="3362566" y="9667738"/>
                  <a:pt x="3359447" y="9661468"/>
                  <a:pt x="3352421" y="9660256"/>
                </a:cubicBezTo>
                <a:cubicBezTo>
                  <a:pt x="3350029" y="9659832"/>
                  <a:pt x="3347364" y="9660498"/>
                  <a:pt x="3344971" y="9661649"/>
                </a:cubicBezTo>
                <a:cubicBezTo>
                  <a:pt x="3341761" y="9663224"/>
                  <a:pt x="3339248" y="9665860"/>
                  <a:pt x="3338702" y="9669283"/>
                </a:cubicBezTo>
                <a:close/>
                <a:moveTo>
                  <a:pt x="3359356" y="9713325"/>
                </a:moveTo>
                <a:cubicBezTo>
                  <a:pt x="3358629" y="9706267"/>
                  <a:pt x="3353360" y="9702238"/>
                  <a:pt x="3346546" y="9701966"/>
                </a:cubicBezTo>
                <a:lnTo>
                  <a:pt x="3341186" y="9701753"/>
                </a:lnTo>
                <a:cubicBezTo>
                  <a:pt x="3334826" y="9701481"/>
                  <a:pt x="3329194" y="9708508"/>
                  <a:pt x="3329829" y="9714535"/>
                </a:cubicBezTo>
                <a:cubicBezTo>
                  <a:pt x="3330556" y="9721624"/>
                  <a:pt x="3335825" y="9725622"/>
                  <a:pt x="3342639" y="9725894"/>
                </a:cubicBezTo>
                <a:lnTo>
                  <a:pt x="3348000" y="9726136"/>
                </a:lnTo>
                <a:cubicBezTo>
                  <a:pt x="3354329" y="9726409"/>
                  <a:pt x="3359992" y="9719382"/>
                  <a:pt x="3359356" y="9713325"/>
                </a:cubicBezTo>
                <a:close/>
                <a:moveTo>
                  <a:pt x="3204578" y="9747219"/>
                </a:moveTo>
                <a:cubicBezTo>
                  <a:pt x="3203912" y="9762757"/>
                  <a:pt x="3228048" y="9760485"/>
                  <a:pt x="3228714" y="9745098"/>
                </a:cubicBezTo>
                <a:cubicBezTo>
                  <a:pt x="3229380" y="9729559"/>
                  <a:pt x="3205244" y="9731862"/>
                  <a:pt x="3204578" y="9747219"/>
                </a:cubicBezTo>
                <a:close/>
                <a:moveTo>
                  <a:pt x="3285041" y="9689153"/>
                </a:moveTo>
                <a:cubicBezTo>
                  <a:pt x="3285707" y="9673584"/>
                  <a:pt x="3261481" y="9673947"/>
                  <a:pt x="3260814" y="9689486"/>
                </a:cubicBezTo>
                <a:cubicBezTo>
                  <a:pt x="3260148" y="9705025"/>
                  <a:pt x="3284375" y="9704721"/>
                  <a:pt x="3285041" y="9689153"/>
                </a:cubicBezTo>
                <a:close/>
                <a:moveTo>
                  <a:pt x="3164332" y="9830001"/>
                </a:moveTo>
                <a:cubicBezTo>
                  <a:pt x="3162969" y="9826730"/>
                  <a:pt x="3160365" y="9824155"/>
                  <a:pt x="3156337" y="9823216"/>
                </a:cubicBezTo>
                <a:cubicBezTo>
                  <a:pt x="3150583" y="9821883"/>
                  <a:pt x="3142467" y="9825730"/>
                  <a:pt x="3141831" y="9832303"/>
                </a:cubicBezTo>
                <a:cubicBezTo>
                  <a:pt x="3141559" y="9834848"/>
                  <a:pt x="3141619" y="9837362"/>
                  <a:pt x="3142013" y="9839815"/>
                </a:cubicBezTo>
                <a:cubicBezTo>
                  <a:pt x="3142013" y="9839875"/>
                  <a:pt x="3142013" y="9839906"/>
                  <a:pt x="3142013" y="9839967"/>
                </a:cubicBezTo>
                <a:cubicBezTo>
                  <a:pt x="3151613" y="9840027"/>
                  <a:pt x="3161213" y="9840027"/>
                  <a:pt x="3170813" y="9840057"/>
                </a:cubicBezTo>
                <a:cubicBezTo>
                  <a:pt x="3170813" y="9840057"/>
                  <a:pt x="3170813" y="9840027"/>
                  <a:pt x="3170813" y="9840027"/>
                </a:cubicBezTo>
                <a:cubicBezTo>
                  <a:pt x="3170388" y="9835666"/>
                  <a:pt x="3167936" y="9831970"/>
                  <a:pt x="3164332" y="9830001"/>
                </a:cubicBezTo>
                <a:close/>
                <a:moveTo>
                  <a:pt x="3292914" y="9832303"/>
                </a:moveTo>
                <a:cubicBezTo>
                  <a:pt x="3288008" y="9827608"/>
                  <a:pt x="3279287" y="9826215"/>
                  <a:pt x="3273927" y="9833242"/>
                </a:cubicBezTo>
                <a:cubicBezTo>
                  <a:pt x="3273442" y="9833878"/>
                  <a:pt x="3273321" y="9834514"/>
                  <a:pt x="3272988" y="9835150"/>
                </a:cubicBezTo>
                <a:cubicBezTo>
                  <a:pt x="3273382" y="9831394"/>
                  <a:pt x="3272383" y="9827638"/>
                  <a:pt x="3269021" y="9824882"/>
                </a:cubicBezTo>
                <a:cubicBezTo>
                  <a:pt x="3266417" y="9822732"/>
                  <a:pt x="3262510" y="9821853"/>
                  <a:pt x="3258937" y="9822398"/>
                </a:cubicBezTo>
                <a:cubicBezTo>
                  <a:pt x="3257846" y="9821338"/>
                  <a:pt x="3256575" y="9820521"/>
                  <a:pt x="3255121" y="9819703"/>
                </a:cubicBezTo>
                <a:cubicBezTo>
                  <a:pt x="3254667" y="9819369"/>
                  <a:pt x="3254212" y="9819036"/>
                  <a:pt x="3253788" y="9818673"/>
                </a:cubicBezTo>
                <a:cubicBezTo>
                  <a:pt x="3252244" y="9817037"/>
                  <a:pt x="3250488" y="9815553"/>
                  <a:pt x="3248943" y="9813947"/>
                </a:cubicBezTo>
                <a:cubicBezTo>
                  <a:pt x="3244370" y="9809162"/>
                  <a:pt x="3238223" y="9810494"/>
                  <a:pt x="3233983" y="9814280"/>
                </a:cubicBezTo>
                <a:cubicBezTo>
                  <a:pt x="3229289" y="9811373"/>
                  <a:pt x="3223051" y="9811160"/>
                  <a:pt x="3218721" y="9816825"/>
                </a:cubicBezTo>
                <a:cubicBezTo>
                  <a:pt x="3215783" y="9820671"/>
                  <a:pt x="3215783" y="9824700"/>
                  <a:pt x="3217206" y="9828184"/>
                </a:cubicBezTo>
                <a:cubicBezTo>
                  <a:pt x="3212936" y="9830395"/>
                  <a:pt x="3210241" y="9834787"/>
                  <a:pt x="3211665" y="9840209"/>
                </a:cubicBezTo>
                <a:cubicBezTo>
                  <a:pt x="3211665" y="9840209"/>
                  <a:pt x="3211665" y="9840209"/>
                  <a:pt x="3211665" y="9840209"/>
                </a:cubicBezTo>
                <a:cubicBezTo>
                  <a:pt x="3211937" y="9840209"/>
                  <a:pt x="3212179" y="9840209"/>
                  <a:pt x="3212421" y="9840209"/>
                </a:cubicBezTo>
                <a:cubicBezTo>
                  <a:pt x="3245339" y="9840148"/>
                  <a:pt x="3278227" y="9839936"/>
                  <a:pt x="3311115" y="9839573"/>
                </a:cubicBezTo>
                <a:cubicBezTo>
                  <a:pt x="3312629" y="9839573"/>
                  <a:pt x="3314143" y="9839573"/>
                  <a:pt x="3315627" y="9839542"/>
                </a:cubicBezTo>
                <a:cubicBezTo>
                  <a:pt x="3315627" y="9839542"/>
                  <a:pt x="3315627" y="9839542"/>
                  <a:pt x="3315627" y="9839542"/>
                </a:cubicBezTo>
                <a:cubicBezTo>
                  <a:pt x="3315808" y="9838785"/>
                  <a:pt x="3316354" y="9838361"/>
                  <a:pt x="3316384" y="9837513"/>
                </a:cubicBezTo>
                <a:cubicBezTo>
                  <a:pt x="3316989" y="9822943"/>
                  <a:pt x="3295973" y="9819672"/>
                  <a:pt x="3292914" y="9832303"/>
                </a:cubicBezTo>
                <a:close/>
                <a:moveTo>
                  <a:pt x="3438789" y="9655228"/>
                </a:moveTo>
                <a:cubicBezTo>
                  <a:pt x="3438728" y="9655106"/>
                  <a:pt x="3438698" y="9655106"/>
                  <a:pt x="3438668" y="9655016"/>
                </a:cubicBezTo>
                <a:cubicBezTo>
                  <a:pt x="3438668" y="9655016"/>
                  <a:pt x="3438668" y="9655016"/>
                  <a:pt x="3438668" y="9655016"/>
                </a:cubicBezTo>
                <a:cubicBezTo>
                  <a:pt x="3438577" y="9654259"/>
                  <a:pt x="3438577" y="9653502"/>
                  <a:pt x="3438607" y="9652714"/>
                </a:cubicBezTo>
                <a:cubicBezTo>
                  <a:pt x="3438698" y="9646171"/>
                  <a:pt x="3431339" y="9641264"/>
                  <a:pt x="3425343" y="9641870"/>
                </a:cubicBezTo>
                <a:cubicBezTo>
                  <a:pt x="3418256" y="9642597"/>
                  <a:pt x="3414593" y="9648565"/>
                  <a:pt x="3414501" y="9655137"/>
                </a:cubicBezTo>
                <a:cubicBezTo>
                  <a:pt x="3414410" y="9662679"/>
                  <a:pt x="3418166" y="9669283"/>
                  <a:pt x="3423677" y="9674189"/>
                </a:cubicBezTo>
                <a:cubicBezTo>
                  <a:pt x="3428401" y="9678400"/>
                  <a:pt x="3436851" y="9677794"/>
                  <a:pt x="3440727" y="9672706"/>
                </a:cubicBezTo>
                <a:cubicBezTo>
                  <a:pt x="3444815" y="9667375"/>
                  <a:pt x="3444300" y="9660135"/>
                  <a:pt x="3439243" y="9655652"/>
                </a:cubicBezTo>
                <a:cubicBezTo>
                  <a:pt x="3438970" y="9655379"/>
                  <a:pt x="3438940" y="9655379"/>
                  <a:pt x="3438789" y="9655228"/>
                </a:cubicBezTo>
                <a:close/>
                <a:moveTo>
                  <a:pt x="3404114" y="9784597"/>
                </a:moveTo>
                <a:cubicBezTo>
                  <a:pt x="3404538" y="9783445"/>
                  <a:pt x="3404932" y="9782294"/>
                  <a:pt x="3404993" y="9781053"/>
                </a:cubicBezTo>
                <a:cubicBezTo>
                  <a:pt x="3405235" y="9774449"/>
                  <a:pt x="3399875" y="9768816"/>
                  <a:pt x="3393303" y="9768543"/>
                </a:cubicBezTo>
                <a:lnTo>
                  <a:pt x="3387943" y="9768300"/>
                </a:lnTo>
                <a:cubicBezTo>
                  <a:pt x="3384037" y="9768149"/>
                  <a:pt x="3380584" y="9770148"/>
                  <a:pt x="3378252" y="9773086"/>
                </a:cubicBezTo>
                <a:lnTo>
                  <a:pt x="3377314" y="9765968"/>
                </a:lnTo>
                <a:cubicBezTo>
                  <a:pt x="3376435" y="9759486"/>
                  <a:pt x="3370106" y="9754730"/>
                  <a:pt x="3363656" y="9755609"/>
                </a:cubicBezTo>
                <a:cubicBezTo>
                  <a:pt x="3357115" y="9756518"/>
                  <a:pt x="3352451" y="9762757"/>
                  <a:pt x="3353299" y="9769270"/>
                </a:cubicBezTo>
                <a:lnTo>
                  <a:pt x="3354298" y="9776812"/>
                </a:lnTo>
                <a:cubicBezTo>
                  <a:pt x="3354752" y="9780144"/>
                  <a:pt x="3356630" y="9782991"/>
                  <a:pt x="3359235" y="9784869"/>
                </a:cubicBezTo>
                <a:cubicBezTo>
                  <a:pt x="3358054" y="9785717"/>
                  <a:pt x="3356933" y="9786747"/>
                  <a:pt x="3356025" y="9787959"/>
                </a:cubicBezTo>
                <a:lnTo>
                  <a:pt x="3352754" y="9792229"/>
                </a:lnTo>
                <a:cubicBezTo>
                  <a:pt x="3348787" y="9797409"/>
                  <a:pt x="3351300" y="9805647"/>
                  <a:pt x="3356479" y="9808949"/>
                </a:cubicBezTo>
                <a:cubicBezTo>
                  <a:pt x="3362384" y="9812736"/>
                  <a:pt x="3369198" y="9810434"/>
                  <a:pt x="3373195" y="9805224"/>
                </a:cubicBezTo>
                <a:lnTo>
                  <a:pt x="3376466" y="9800953"/>
                </a:lnTo>
                <a:cubicBezTo>
                  <a:pt x="3380281" y="9795985"/>
                  <a:pt x="3378041" y="9788322"/>
                  <a:pt x="3373316" y="9784808"/>
                </a:cubicBezTo>
                <a:cubicBezTo>
                  <a:pt x="3374255" y="9784111"/>
                  <a:pt x="3375164" y="9783415"/>
                  <a:pt x="3375860" y="9782507"/>
                </a:cubicBezTo>
                <a:cubicBezTo>
                  <a:pt x="3376860" y="9787959"/>
                  <a:pt x="3381432" y="9792321"/>
                  <a:pt x="3387125" y="9792563"/>
                </a:cubicBezTo>
                <a:lnTo>
                  <a:pt x="3388367" y="9792623"/>
                </a:lnTo>
                <a:cubicBezTo>
                  <a:pt x="3385611" y="9803709"/>
                  <a:pt x="3401147" y="9814069"/>
                  <a:pt x="3409474" y="9803194"/>
                </a:cubicBezTo>
                <a:cubicBezTo>
                  <a:pt x="3415077" y="9795773"/>
                  <a:pt x="3410625" y="9787534"/>
                  <a:pt x="3404114" y="9784597"/>
                </a:cubicBezTo>
                <a:close/>
                <a:moveTo>
                  <a:pt x="4118647" y="9694150"/>
                </a:moveTo>
                <a:cubicBezTo>
                  <a:pt x="4120494" y="9709356"/>
                  <a:pt x="4144388" y="9707902"/>
                  <a:pt x="4142510" y="9692546"/>
                </a:cubicBezTo>
                <a:cubicBezTo>
                  <a:pt x="4140663" y="9677340"/>
                  <a:pt x="4116769" y="9678855"/>
                  <a:pt x="4118647" y="9694150"/>
                </a:cubicBezTo>
                <a:close/>
                <a:moveTo>
                  <a:pt x="4014442" y="9623091"/>
                </a:moveTo>
                <a:cubicBezTo>
                  <a:pt x="4020651" y="9622363"/>
                  <a:pt x="4026253" y="9616821"/>
                  <a:pt x="4025435" y="9610217"/>
                </a:cubicBezTo>
                <a:cubicBezTo>
                  <a:pt x="4024678" y="9604008"/>
                  <a:pt x="4019227" y="9598435"/>
                  <a:pt x="4012565" y="9599252"/>
                </a:cubicBezTo>
                <a:lnTo>
                  <a:pt x="4007295" y="9599888"/>
                </a:lnTo>
                <a:cubicBezTo>
                  <a:pt x="4006902" y="9599918"/>
                  <a:pt x="4006569" y="9600161"/>
                  <a:pt x="4006175" y="9600222"/>
                </a:cubicBezTo>
                <a:cubicBezTo>
                  <a:pt x="4000451" y="9601463"/>
                  <a:pt x="3995515" y="9606552"/>
                  <a:pt x="3996303" y="9612731"/>
                </a:cubicBezTo>
                <a:cubicBezTo>
                  <a:pt x="3996666" y="9615699"/>
                  <a:pt x="3998180" y="9618517"/>
                  <a:pt x="4000300" y="9620576"/>
                </a:cubicBezTo>
                <a:cubicBezTo>
                  <a:pt x="4002632" y="9622788"/>
                  <a:pt x="4005691" y="9624151"/>
                  <a:pt x="4009143" y="9623727"/>
                </a:cubicBezTo>
                <a:lnTo>
                  <a:pt x="4014442" y="9623091"/>
                </a:lnTo>
                <a:close/>
                <a:moveTo>
                  <a:pt x="4060776" y="9679157"/>
                </a:moveTo>
                <a:cubicBezTo>
                  <a:pt x="4054961" y="9679126"/>
                  <a:pt x="4047935" y="9684579"/>
                  <a:pt x="4048723" y="9691061"/>
                </a:cubicBezTo>
                <a:lnTo>
                  <a:pt x="4049359" y="9696332"/>
                </a:lnTo>
                <a:cubicBezTo>
                  <a:pt x="4050146" y="9702723"/>
                  <a:pt x="4054174" y="9708326"/>
                  <a:pt x="4061230" y="9708387"/>
                </a:cubicBezTo>
                <a:cubicBezTo>
                  <a:pt x="4067044" y="9708417"/>
                  <a:pt x="4074070" y="9702935"/>
                  <a:pt x="4073283" y="9696483"/>
                </a:cubicBezTo>
                <a:lnTo>
                  <a:pt x="4072647" y="9691213"/>
                </a:lnTo>
                <a:cubicBezTo>
                  <a:pt x="4071889" y="9684821"/>
                  <a:pt x="4067832" y="9679218"/>
                  <a:pt x="4060776" y="9679157"/>
                </a:cubicBezTo>
                <a:close/>
                <a:moveTo>
                  <a:pt x="4206317" y="9754640"/>
                </a:moveTo>
                <a:cubicBezTo>
                  <a:pt x="4208195" y="9769967"/>
                  <a:pt x="4231664" y="9765362"/>
                  <a:pt x="4229817" y="9750156"/>
                </a:cubicBezTo>
                <a:cubicBezTo>
                  <a:pt x="4227969" y="9734800"/>
                  <a:pt x="4204470" y="9739434"/>
                  <a:pt x="4206317" y="9754640"/>
                </a:cubicBezTo>
                <a:close/>
                <a:moveTo>
                  <a:pt x="4253801" y="9642051"/>
                </a:moveTo>
                <a:cubicBezTo>
                  <a:pt x="4259585" y="9643536"/>
                  <a:pt x="4266369" y="9639387"/>
                  <a:pt x="4267459" y="9633449"/>
                </a:cubicBezTo>
                <a:cubicBezTo>
                  <a:pt x="4268579" y="9627210"/>
                  <a:pt x="4265036" y="9621394"/>
                  <a:pt x="4258858" y="9619789"/>
                </a:cubicBezTo>
                <a:cubicBezTo>
                  <a:pt x="4258525" y="9619698"/>
                  <a:pt x="4258495" y="9619698"/>
                  <a:pt x="4258313" y="9619637"/>
                </a:cubicBezTo>
                <a:cubicBezTo>
                  <a:pt x="4258192" y="9619577"/>
                  <a:pt x="4258192" y="9619577"/>
                  <a:pt x="4258101" y="9619516"/>
                </a:cubicBezTo>
                <a:lnTo>
                  <a:pt x="4258101" y="9619516"/>
                </a:lnTo>
                <a:cubicBezTo>
                  <a:pt x="4257707" y="9618911"/>
                  <a:pt x="4257344" y="9618275"/>
                  <a:pt x="4257072" y="9617638"/>
                </a:cubicBezTo>
                <a:cubicBezTo>
                  <a:pt x="4254619" y="9612701"/>
                  <a:pt x="4247835" y="9611611"/>
                  <a:pt x="4242990" y="9613609"/>
                </a:cubicBezTo>
                <a:cubicBezTo>
                  <a:pt x="4242869" y="9613519"/>
                  <a:pt x="4242869" y="9613367"/>
                  <a:pt x="4242748" y="9613277"/>
                </a:cubicBezTo>
                <a:lnTo>
                  <a:pt x="4236812" y="9608642"/>
                </a:lnTo>
                <a:cubicBezTo>
                  <a:pt x="4231724" y="9604644"/>
                  <a:pt x="4224759" y="9603856"/>
                  <a:pt x="4219884" y="9608824"/>
                </a:cubicBezTo>
                <a:cubicBezTo>
                  <a:pt x="4218763" y="9610005"/>
                  <a:pt x="4217885" y="9611490"/>
                  <a:pt x="4217310" y="9613125"/>
                </a:cubicBezTo>
                <a:cubicBezTo>
                  <a:pt x="4215735" y="9612520"/>
                  <a:pt x="4214009" y="9612247"/>
                  <a:pt x="4212192" y="9612459"/>
                </a:cubicBezTo>
                <a:lnTo>
                  <a:pt x="4206922" y="9613095"/>
                </a:lnTo>
                <a:cubicBezTo>
                  <a:pt x="4200715" y="9613852"/>
                  <a:pt x="4195173" y="9619516"/>
                  <a:pt x="4196051" y="9626059"/>
                </a:cubicBezTo>
                <a:cubicBezTo>
                  <a:pt x="4196899" y="9632329"/>
                  <a:pt x="4202380" y="9637721"/>
                  <a:pt x="4209012" y="9636933"/>
                </a:cubicBezTo>
                <a:lnTo>
                  <a:pt x="4214282" y="9636297"/>
                </a:lnTo>
                <a:cubicBezTo>
                  <a:pt x="4218551" y="9635752"/>
                  <a:pt x="4222488" y="9632874"/>
                  <a:pt x="4224245" y="9628997"/>
                </a:cubicBezTo>
                <a:lnTo>
                  <a:pt x="4226001" y="9630360"/>
                </a:lnTo>
                <a:cubicBezTo>
                  <a:pt x="4230089" y="9633570"/>
                  <a:pt x="4235389" y="9634540"/>
                  <a:pt x="4239840" y="9632238"/>
                </a:cubicBezTo>
                <a:cubicBezTo>
                  <a:pt x="4243202" y="9637114"/>
                  <a:pt x="4248047" y="9640568"/>
                  <a:pt x="4253801" y="9642051"/>
                </a:cubicBezTo>
                <a:close/>
                <a:moveTo>
                  <a:pt x="3948637" y="9650987"/>
                </a:moveTo>
                <a:cubicBezTo>
                  <a:pt x="3946123" y="9647474"/>
                  <a:pt x="3941732" y="9645172"/>
                  <a:pt x="3937493" y="9645838"/>
                </a:cubicBezTo>
                <a:cubicBezTo>
                  <a:pt x="3935494" y="9646141"/>
                  <a:pt x="3933798" y="9646959"/>
                  <a:pt x="3932284" y="9647989"/>
                </a:cubicBezTo>
                <a:cubicBezTo>
                  <a:pt x="3927923" y="9646414"/>
                  <a:pt x="3923017" y="9647080"/>
                  <a:pt x="3919504" y="9650836"/>
                </a:cubicBezTo>
                <a:cubicBezTo>
                  <a:pt x="3915386" y="9655258"/>
                  <a:pt x="3914962" y="9663739"/>
                  <a:pt x="3920080" y="9667768"/>
                </a:cubicBezTo>
                <a:lnTo>
                  <a:pt x="3925985" y="9672402"/>
                </a:lnTo>
                <a:cubicBezTo>
                  <a:pt x="3930043" y="9675583"/>
                  <a:pt x="3935373" y="9676461"/>
                  <a:pt x="3939764" y="9674189"/>
                </a:cubicBezTo>
                <a:cubicBezTo>
                  <a:pt x="3941732" y="9674583"/>
                  <a:pt x="3943852" y="9674704"/>
                  <a:pt x="3946033" y="9674281"/>
                </a:cubicBezTo>
                <a:cubicBezTo>
                  <a:pt x="3952180" y="9673160"/>
                  <a:pt x="3957661" y="9667768"/>
                  <a:pt x="3956601" y="9661074"/>
                </a:cubicBezTo>
                <a:cubicBezTo>
                  <a:pt x="3955935" y="9656712"/>
                  <a:pt x="3952786" y="9652563"/>
                  <a:pt x="3948637" y="9650987"/>
                </a:cubicBezTo>
                <a:close/>
                <a:moveTo>
                  <a:pt x="3989549" y="9700663"/>
                </a:moveTo>
                <a:cubicBezTo>
                  <a:pt x="3987430" y="9702541"/>
                  <a:pt x="3986188" y="9705449"/>
                  <a:pt x="3986673" y="9709356"/>
                </a:cubicBezTo>
                <a:cubicBezTo>
                  <a:pt x="3988520" y="9724501"/>
                  <a:pt x="4012444" y="9724653"/>
                  <a:pt x="4010597" y="9709387"/>
                </a:cubicBezTo>
                <a:cubicBezTo>
                  <a:pt x="4009537" y="9700693"/>
                  <a:pt x="4001178" y="9696968"/>
                  <a:pt x="3994607" y="9698240"/>
                </a:cubicBezTo>
                <a:cubicBezTo>
                  <a:pt x="3996727" y="9696361"/>
                  <a:pt x="3997938" y="9693485"/>
                  <a:pt x="3997484" y="9689576"/>
                </a:cubicBezTo>
                <a:cubicBezTo>
                  <a:pt x="3997120" y="9686578"/>
                  <a:pt x="3995879" y="9684216"/>
                  <a:pt x="3994153" y="9682398"/>
                </a:cubicBezTo>
                <a:cubicBezTo>
                  <a:pt x="3998998" y="9684670"/>
                  <a:pt x="4004964" y="9683792"/>
                  <a:pt x="4008568" y="9679491"/>
                </a:cubicBezTo>
                <a:cubicBezTo>
                  <a:pt x="4012626" y="9674675"/>
                  <a:pt x="4012201" y="9666647"/>
                  <a:pt x="4007114" y="9662619"/>
                </a:cubicBezTo>
                <a:lnTo>
                  <a:pt x="4001208" y="9657984"/>
                </a:lnTo>
                <a:cubicBezTo>
                  <a:pt x="3997999" y="9655471"/>
                  <a:pt x="3993880" y="9654895"/>
                  <a:pt x="3990185" y="9655925"/>
                </a:cubicBezTo>
                <a:cubicBezTo>
                  <a:pt x="3988005" y="9656531"/>
                  <a:pt x="3985916" y="9657561"/>
                  <a:pt x="3984341" y="9659438"/>
                </a:cubicBezTo>
                <a:cubicBezTo>
                  <a:pt x="3980495" y="9664042"/>
                  <a:pt x="3980798" y="9671433"/>
                  <a:pt x="3985219" y="9675583"/>
                </a:cubicBezTo>
                <a:cubicBezTo>
                  <a:pt x="3985461" y="9675795"/>
                  <a:pt x="3985552" y="9676098"/>
                  <a:pt x="3985795" y="9676279"/>
                </a:cubicBezTo>
                <a:lnTo>
                  <a:pt x="3989671" y="9679339"/>
                </a:lnTo>
                <a:cubicBezTo>
                  <a:pt x="3988035" y="9678642"/>
                  <a:pt x="3986249" y="9678400"/>
                  <a:pt x="3984522" y="9678309"/>
                </a:cubicBezTo>
                <a:cubicBezTo>
                  <a:pt x="3978375" y="9678067"/>
                  <a:pt x="3972560" y="9681671"/>
                  <a:pt x="3973499" y="9689486"/>
                </a:cubicBezTo>
                <a:cubicBezTo>
                  <a:pt x="3974014" y="9693817"/>
                  <a:pt x="3976346" y="9696877"/>
                  <a:pt x="3979374" y="9698755"/>
                </a:cubicBezTo>
                <a:cubicBezTo>
                  <a:pt x="3982493" y="9700663"/>
                  <a:pt x="3986249" y="9701329"/>
                  <a:pt x="3989549" y="9700663"/>
                </a:cubicBezTo>
                <a:close/>
                <a:moveTo>
                  <a:pt x="4218097" y="9697786"/>
                </a:moveTo>
                <a:lnTo>
                  <a:pt x="4217461" y="9692515"/>
                </a:lnTo>
                <a:cubicBezTo>
                  <a:pt x="4216704" y="9686275"/>
                  <a:pt x="4209194" y="9681762"/>
                  <a:pt x="4203289" y="9683277"/>
                </a:cubicBezTo>
                <a:cubicBezTo>
                  <a:pt x="4196566" y="9685003"/>
                  <a:pt x="4193234" y="9690788"/>
                  <a:pt x="4194052" y="9697452"/>
                </a:cubicBezTo>
                <a:lnTo>
                  <a:pt x="4194688" y="9702723"/>
                </a:lnTo>
                <a:cubicBezTo>
                  <a:pt x="4195445" y="9708962"/>
                  <a:pt x="4202955" y="9713475"/>
                  <a:pt x="4208861" y="9711961"/>
                </a:cubicBezTo>
                <a:cubicBezTo>
                  <a:pt x="4215584" y="9710204"/>
                  <a:pt x="4218915" y="9704450"/>
                  <a:pt x="4218097" y="9697786"/>
                </a:cubicBezTo>
                <a:close/>
                <a:moveTo>
                  <a:pt x="4124189" y="9763514"/>
                </a:moveTo>
                <a:cubicBezTo>
                  <a:pt x="4124159" y="9763363"/>
                  <a:pt x="4124159" y="9763182"/>
                  <a:pt x="4124128" y="9763030"/>
                </a:cubicBezTo>
                <a:cubicBezTo>
                  <a:pt x="4127187" y="9760456"/>
                  <a:pt x="4128883" y="9756518"/>
                  <a:pt x="4128338" y="9752125"/>
                </a:cubicBezTo>
                <a:lnTo>
                  <a:pt x="4127066" y="9741554"/>
                </a:lnTo>
                <a:cubicBezTo>
                  <a:pt x="4126309" y="9735345"/>
                  <a:pt x="4119555" y="9730316"/>
                  <a:pt x="4113378" y="9731589"/>
                </a:cubicBezTo>
                <a:cubicBezTo>
                  <a:pt x="4111379" y="9732013"/>
                  <a:pt x="4109653" y="9732861"/>
                  <a:pt x="4108169" y="9733952"/>
                </a:cubicBezTo>
                <a:cubicBezTo>
                  <a:pt x="4105201" y="9732074"/>
                  <a:pt x="4101779" y="9730831"/>
                  <a:pt x="4097782" y="9730589"/>
                </a:cubicBezTo>
                <a:cubicBezTo>
                  <a:pt x="4091574" y="9730226"/>
                  <a:pt x="4086305" y="9732710"/>
                  <a:pt x="4082337" y="9736678"/>
                </a:cubicBezTo>
                <a:cubicBezTo>
                  <a:pt x="4080732" y="9736042"/>
                  <a:pt x="4078945" y="9735769"/>
                  <a:pt x="4077068" y="9736011"/>
                </a:cubicBezTo>
                <a:lnTo>
                  <a:pt x="4071799" y="9736647"/>
                </a:lnTo>
                <a:cubicBezTo>
                  <a:pt x="4070345" y="9736830"/>
                  <a:pt x="4068952" y="9737283"/>
                  <a:pt x="4067650" y="9737980"/>
                </a:cubicBezTo>
                <a:cubicBezTo>
                  <a:pt x="4070920" y="9734982"/>
                  <a:pt x="4072495" y="9729741"/>
                  <a:pt x="4071466" y="9725713"/>
                </a:cubicBezTo>
                <a:cubicBezTo>
                  <a:pt x="4069649" y="9718777"/>
                  <a:pt x="4063320" y="9716353"/>
                  <a:pt x="4056869" y="9717140"/>
                </a:cubicBezTo>
                <a:lnTo>
                  <a:pt x="4051600" y="9717776"/>
                </a:lnTo>
                <a:cubicBezTo>
                  <a:pt x="4045180" y="9718564"/>
                  <a:pt x="4041576" y="9726712"/>
                  <a:pt x="4043030" y="9732377"/>
                </a:cubicBezTo>
                <a:cubicBezTo>
                  <a:pt x="4044816" y="9739313"/>
                  <a:pt x="4051176" y="9741736"/>
                  <a:pt x="4057626" y="9740949"/>
                </a:cubicBezTo>
                <a:lnTo>
                  <a:pt x="4062895" y="9740313"/>
                </a:lnTo>
                <a:cubicBezTo>
                  <a:pt x="4063683" y="9740222"/>
                  <a:pt x="4064470" y="9740009"/>
                  <a:pt x="4065167" y="9739677"/>
                </a:cubicBezTo>
                <a:cubicBezTo>
                  <a:pt x="4062320" y="9742160"/>
                  <a:pt x="4060503" y="9745826"/>
                  <a:pt x="4061078" y="9749762"/>
                </a:cubicBezTo>
                <a:cubicBezTo>
                  <a:pt x="4061987" y="9755851"/>
                  <a:pt x="4067165" y="9760819"/>
                  <a:pt x="4073464" y="9760485"/>
                </a:cubicBezTo>
                <a:cubicBezTo>
                  <a:pt x="4073646" y="9761546"/>
                  <a:pt x="4074070" y="9762575"/>
                  <a:pt x="4074585" y="9763605"/>
                </a:cubicBezTo>
                <a:cubicBezTo>
                  <a:pt x="4068680" y="9763636"/>
                  <a:pt x="4063320" y="9767391"/>
                  <a:pt x="4064228" y="9774904"/>
                </a:cubicBezTo>
                <a:cubicBezTo>
                  <a:pt x="4065560" y="9785959"/>
                  <a:pt x="4078734" y="9789049"/>
                  <a:pt x="4084972" y="9783930"/>
                </a:cubicBezTo>
                <a:cubicBezTo>
                  <a:pt x="4088909" y="9789321"/>
                  <a:pt x="4094027" y="9794138"/>
                  <a:pt x="4099690" y="9794198"/>
                </a:cubicBezTo>
                <a:cubicBezTo>
                  <a:pt x="4107805" y="9794289"/>
                  <a:pt x="4118102" y="9790594"/>
                  <a:pt x="4122553" y="9783475"/>
                </a:cubicBezTo>
                <a:cubicBezTo>
                  <a:pt x="4129943" y="9788322"/>
                  <a:pt x="4142874" y="9783779"/>
                  <a:pt x="4141480" y="9772329"/>
                </a:cubicBezTo>
                <a:cubicBezTo>
                  <a:pt x="4140360" y="9762878"/>
                  <a:pt x="4130851" y="9760425"/>
                  <a:pt x="4124189" y="9763514"/>
                </a:cubicBezTo>
                <a:close/>
                <a:moveTo>
                  <a:pt x="4047754" y="9639598"/>
                </a:moveTo>
                <a:cubicBezTo>
                  <a:pt x="4049086" y="9646141"/>
                  <a:pt x="4054780" y="9650321"/>
                  <a:pt x="4061442" y="9649533"/>
                </a:cubicBezTo>
                <a:lnTo>
                  <a:pt x="4066711" y="9648897"/>
                </a:lnTo>
                <a:cubicBezTo>
                  <a:pt x="4069497" y="9648565"/>
                  <a:pt x="4072011" y="9646990"/>
                  <a:pt x="4073858" y="9644808"/>
                </a:cubicBezTo>
                <a:cubicBezTo>
                  <a:pt x="4078824" y="9647928"/>
                  <a:pt x="4085245" y="9647898"/>
                  <a:pt x="4089484" y="9643263"/>
                </a:cubicBezTo>
                <a:cubicBezTo>
                  <a:pt x="4093603" y="9638781"/>
                  <a:pt x="4093905" y="9630360"/>
                  <a:pt x="4088788" y="9626332"/>
                </a:cubicBezTo>
                <a:lnTo>
                  <a:pt x="4082852" y="9621697"/>
                </a:lnTo>
                <a:cubicBezTo>
                  <a:pt x="4077764" y="9617729"/>
                  <a:pt x="4070557" y="9617366"/>
                  <a:pt x="4065954" y="9622394"/>
                </a:cubicBezTo>
                <a:cubicBezTo>
                  <a:pt x="4065197" y="9623212"/>
                  <a:pt x="4064622" y="9624181"/>
                  <a:pt x="4064137" y="9625210"/>
                </a:cubicBezTo>
                <a:cubicBezTo>
                  <a:pt x="4063743" y="9625210"/>
                  <a:pt x="4063350" y="9625210"/>
                  <a:pt x="4062956" y="9625241"/>
                </a:cubicBezTo>
                <a:lnTo>
                  <a:pt x="4057687" y="9625877"/>
                </a:lnTo>
                <a:cubicBezTo>
                  <a:pt x="4051449" y="9626635"/>
                  <a:pt x="4046482" y="9633420"/>
                  <a:pt x="4047754" y="9639598"/>
                </a:cubicBezTo>
                <a:close/>
                <a:moveTo>
                  <a:pt x="4155956" y="9781204"/>
                </a:moveTo>
                <a:cubicBezTo>
                  <a:pt x="4157803" y="9796440"/>
                  <a:pt x="4181606" y="9793956"/>
                  <a:pt x="4179728" y="9778629"/>
                </a:cubicBezTo>
                <a:cubicBezTo>
                  <a:pt x="4177911" y="9763363"/>
                  <a:pt x="4154109" y="9765847"/>
                  <a:pt x="4155956" y="9781204"/>
                </a:cubicBezTo>
                <a:close/>
                <a:moveTo>
                  <a:pt x="3971440" y="9805012"/>
                </a:moveTo>
                <a:lnTo>
                  <a:pt x="3976710" y="9804376"/>
                </a:lnTo>
                <a:cubicBezTo>
                  <a:pt x="3977709" y="9804254"/>
                  <a:pt x="3978617" y="9803891"/>
                  <a:pt x="3979586" y="9803588"/>
                </a:cubicBezTo>
                <a:lnTo>
                  <a:pt x="3980283" y="9804164"/>
                </a:lnTo>
                <a:cubicBezTo>
                  <a:pt x="3985370" y="9808131"/>
                  <a:pt x="3992396" y="9808798"/>
                  <a:pt x="3997211" y="9803801"/>
                </a:cubicBezTo>
                <a:cubicBezTo>
                  <a:pt x="4001330" y="9799499"/>
                  <a:pt x="4001966" y="9790896"/>
                  <a:pt x="3996848" y="9786868"/>
                </a:cubicBezTo>
                <a:lnTo>
                  <a:pt x="3995727" y="9785990"/>
                </a:lnTo>
                <a:cubicBezTo>
                  <a:pt x="3997090" y="9783839"/>
                  <a:pt x="3997938" y="9781234"/>
                  <a:pt x="3997544" y="9778084"/>
                </a:cubicBezTo>
                <a:cubicBezTo>
                  <a:pt x="3996878" y="9772662"/>
                  <a:pt x="3993517" y="9769845"/>
                  <a:pt x="3989519" y="9769087"/>
                </a:cubicBezTo>
                <a:cubicBezTo>
                  <a:pt x="3987702" y="9766513"/>
                  <a:pt x="3984856" y="9764999"/>
                  <a:pt x="3981706" y="9764514"/>
                </a:cubicBezTo>
                <a:cubicBezTo>
                  <a:pt x="3983493" y="9763818"/>
                  <a:pt x="3985189" y="9762757"/>
                  <a:pt x="3986521" y="9761213"/>
                </a:cubicBezTo>
                <a:cubicBezTo>
                  <a:pt x="3988762" y="9763121"/>
                  <a:pt x="3991609" y="9764363"/>
                  <a:pt x="3994637" y="9763969"/>
                </a:cubicBezTo>
                <a:lnTo>
                  <a:pt x="4005206" y="9762696"/>
                </a:lnTo>
                <a:cubicBezTo>
                  <a:pt x="4011626" y="9761939"/>
                  <a:pt x="4016865" y="9756881"/>
                  <a:pt x="4016532" y="9750127"/>
                </a:cubicBezTo>
                <a:cubicBezTo>
                  <a:pt x="4016199" y="9744008"/>
                  <a:pt x="4010384" y="9738010"/>
                  <a:pt x="4003934" y="9738798"/>
                </a:cubicBezTo>
                <a:lnTo>
                  <a:pt x="3993395" y="9740070"/>
                </a:lnTo>
                <a:cubicBezTo>
                  <a:pt x="3990640" y="9740403"/>
                  <a:pt x="3988247" y="9741646"/>
                  <a:pt x="3986279" y="9743311"/>
                </a:cubicBezTo>
                <a:cubicBezTo>
                  <a:pt x="3979889" y="9736738"/>
                  <a:pt x="3971652" y="9741191"/>
                  <a:pt x="3968806" y="9748188"/>
                </a:cubicBezTo>
                <a:cubicBezTo>
                  <a:pt x="3968200" y="9749641"/>
                  <a:pt x="3967867" y="9751247"/>
                  <a:pt x="3967806" y="9752853"/>
                </a:cubicBezTo>
                <a:cubicBezTo>
                  <a:pt x="3967685" y="9755882"/>
                  <a:pt x="3968624" y="9759002"/>
                  <a:pt x="3971077" y="9761758"/>
                </a:cubicBezTo>
                <a:cubicBezTo>
                  <a:pt x="3972288" y="9763090"/>
                  <a:pt x="3973560" y="9763939"/>
                  <a:pt x="3974862" y="9764544"/>
                </a:cubicBezTo>
                <a:lnTo>
                  <a:pt x="3973742" y="9764665"/>
                </a:lnTo>
                <a:cubicBezTo>
                  <a:pt x="3969653" y="9765151"/>
                  <a:pt x="3966050" y="9767816"/>
                  <a:pt x="3964142" y="9771421"/>
                </a:cubicBezTo>
                <a:cubicBezTo>
                  <a:pt x="3964081" y="9771329"/>
                  <a:pt x="3963930" y="9771329"/>
                  <a:pt x="3963870" y="9771208"/>
                </a:cubicBezTo>
                <a:cubicBezTo>
                  <a:pt x="3957995" y="9763514"/>
                  <a:pt x="3943519" y="9766392"/>
                  <a:pt x="3942731" y="9777236"/>
                </a:cubicBezTo>
                <a:cubicBezTo>
                  <a:pt x="3936948" y="9780356"/>
                  <a:pt x="3933465" y="9788685"/>
                  <a:pt x="3937735" y="9795562"/>
                </a:cubicBezTo>
                <a:cubicBezTo>
                  <a:pt x="3933223" y="9793138"/>
                  <a:pt x="3928256" y="9791775"/>
                  <a:pt x="3923048" y="9792229"/>
                </a:cubicBezTo>
                <a:cubicBezTo>
                  <a:pt x="3916809" y="9792805"/>
                  <a:pt x="3911600" y="9799348"/>
                  <a:pt x="3912630" y="9805557"/>
                </a:cubicBezTo>
                <a:cubicBezTo>
                  <a:pt x="3913750" y="9812130"/>
                  <a:pt x="3919293" y="9816583"/>
                  <a:pt x="3925985" y="9815976"/>
                </a:cubicBezTo>
                <a:cubicBezTo>
                  <a:pt x="3926167" y="9815976"/>
                  <a:pt x="3926288" y="9815947"/>
                  <a:pt x="3926439" y="9815947"/>
                </a:cubicBezTo>
                <a:cubicBezTo>
                  <a:pt x="3926500" y="9815947"/>
                  <a:pt x="3926530" y="9815947"/>
                  <a:pt x="3926591" y="9815947"/>
                </a:cubicBezTo>
                <a:cubicBezTo>
                  <a:pt x="3926651" y="9816007"/>
                  <a:pt x="3926651" y="9815976"/>
                  <a:pt x="3926712" y="9816037"/>
                </a:cubicBezTo>
                <a:cubicBezTo>
                  <a:pt x="3927348" y="9816522"/>
                  <a:pt x="3927923" y="9817037"/>
                  <a:pt x="3928468" y="9817613"/>
                </a:cubicBezTo>
                <a:cubicBezTo>
                  <a:pt x="3933132" y="9822065"/>
                  <a:pt x="3941641" y="9820035"/>
                  <a:pt x="3945215" y="9815310"/>
                </a:cubicBezTo>
                <a:cubicBezTo>
                  <a:pt x="3948849" y="9810524"/>
                  <a:pt x="3947880" y="9805073"/>
                  <a:pt x="3944670" y="9800771"/>
                </a:cubicBezTo>
                <a:cubicBezTo>
                  <a:pt x="3951029" y="9802013"/>
                  <a:pt x="3957358" y="9796076"/>
                  <a:pt x="3957964" y="9789079"/>
                </a:cubicBezTo>
                <a:cubicBezTo>
                  <a:pt x="3958933" y="9788806"/>
                  <a:pt x="3959842" y="9788473"/>
                  <a:pt x="3960720" y="9787989"/>
                </a:cubicBezTo>
                <a:cubicBezTo>
                  <a:pt x="3959933" y="9789534"/>
                  <a:pt x="3959357" y="9791199"/>
                  <a:pt x="3959387" y="9793199"/>
                </a:cubicBezTo>
                <a:cubicBezTo>
                  <a:pt x="3959387" y="9793986"/>
                  <a:pt x="3959721" y="9794774"/>
                  <a:pt x="3959933" y="9795591"/>
                </a:cubicBezTo>
                <a:cubicBezTo>
                  <a:pt x="3961144" y="9800771"/>
                  <a:pt x="3965868" y="9805678"/>
                  <a:pt x="3971440" y="9805012"/>
                </a:cubicBezTo>
                <a:close/>
                <a:moveTo>
                  <a:pt x="4288173" y="9726985"/>
                </a:moveTo>
                <a:cubicBezTo>
                  <a:pt x="4281965" y="9726530"/>
                  <a:pt x="4275211" y="9729741"/>
                  <a:pt x="4274273" y="9736617"/>
                </a:cubicBezTo>
                <a:cubicBezTo>
                  <a:pt x="4274121" y="9737798"/>
                  <a:pt x="4274273" y="9739070"/>
                  <a:pt x="4274454" y="9740313"/>
                </a:cubicBezTo>
                <a:cubicBezTo>
                  <a:pt x="4271729" y="9740403"/>
                  <a:pt x="4269034" y="9741342"/>
                  <a:pt x="4266823" y="9743614"/>
                </a:cubicBezTo>
                <a:cubicBezTo>
                  <a:pt x="4262704" y="9747855"/>
                  <a:pt x="4261887" y="9756547"/>
                  <a:pt x="4267005" y="9760546"/>
                </a:cubicBezTo>
                <a:lnTo>
                  <a:pt x="4272910" y="9765180"/>
                </a:lnTo>
                <a:cubicBezTo>
                  <a:pt x="4277997" y="9769149"/>
                  <a:pt x="4284963" y="9769967"/>
                  <a:pt x="4289838" y="9764999"/>
                </a:cubicBezTo>
                <a:cubicBezTo>
                  <a:pt x="4291413" y="9763393"/>
                  <a:pt x="4292291" y="9761121"/>
                  <a:pt x="4292776" y="9758729"/>
                </a:cubicBezTo>
                <a:cubicBezTo>
                  <a:pt x="4295561" y="9760091"/>
                  <a:pt x="4298863" y="9760425"/>
                  <a:pt x="4301982" y="9759304"/>
                </a:cubicBezTo>
                <a:cubicBezTo>
                  <a:pt x="4307978" y="9757123"/>
                  <a:pt x="4311490" y="9750006"/>
                  <a:pt x="4309159" y="9743978"/>
                </a:cubicBezTo>
                <a:cubicBezTo>
                  <a:pt x="4305615" y="9734890"/>
                  <a:pt x="4298257" y="9727742"/>
                  <a:pt x="4288173" y="9726985"/>
                </a:cubicBezTo>
                <a:close/>
                <a:moveTo>
                  <a:pt x="3951787" y="9554998"/>
                </a:moveTo>
                <a:cubicBezTo>
                  <a:pt x="3953633" y="9570295"/>
                  <a:pt x="3977194" y="9566115"/>
                  <a:pt x="3975347" y="9550879"/>
                </a:cubicBezTo>
                <a:cubicBezTo>
                  <a:pt x="3973499" y="9535583"/>
                  <a:pt x="3949939" y="9539763"/>
                  <a:pt x="3951787" y="9554998"/>
                </a:cubicBezTo>
                <a:close/>
                <a:moveTo>
                  <a:pt x="4059928" y="9541369"/>
                </a:moveTo>
                <a:cubicBezTo>
                  <a:pt x="4058080" y="9526072"/>
                  <a:pt x="4034278" y="9528707"/>
                  <a:pt x="4036155" y="9544003"/>
                </a:cubicBezTo>
                <a:cubicBezTo>
                  <a:pt x="4038003" y="9559300"/>
                  <a:pt x="4061775" y="9556664"/>
                  <a:pt x="4059928" y="9541369"/>
                </a:cubicBezTo>
                <a:close/>
                <a:moveTo>
                  <a:pt x="4173944" y="9716929"/>
                </a:moveTo>
                <a:cubicBezTo>
                  <a:pt x="4168857" y="9712931"/>
                  <a:pt x="4161043" y="9714142"/>
                  <a:pt x="4157197" y="9719230"/>
                </a:cubicBezTo>
                <a:cubicBezTo>
                  <a:pt x="4153230" y="9724471"/>
                  <a:pt x="4154411" y="9731983"/>
                  <a:pt x="4159529" y="9736011"/>
                </a:cubicBezTo>
                <a:cubicBezTo>
                  <a:pt x="4161497" y="9737556"/>
                  <a:pt x="4163466" y="9739101"/>
                  <a:pt x="4165434" y="9740645"/>
                </a:cubicBezTo>
                <a:cubicBezTo>
                  <a:pt x="4170522" y="9744644"/>
                  <a:pt x="4178335" y="9743432"/>
                  <a:pt x="4182181" y="9738313"/>
                </a:cubicBezTo>
                <a:cubicBezTo>
                  <a:pt x="4186148" y="9733073"/>
                  <a:pt x="4184967" y="9725561"/>
                  <a:pt x="4179849" y="9721563"/>
                </a:cubicBezTo>
                <a:cubicBezTo>
                  <a:pt x="4177881" y="9720018"/>
                  <a:pt x="4175913" y="9718473"/>
                  <a:pt x="4173944" y="9716929"/>
                </a:cubicBezTo>
                <a:close/>
                <a:moveTo>
                  <a:pt x="4047845" y="9499932"/>
                </a:moveTo>
                <a:cubicBezTo>
                  <a:pt x="4051388" y="9497751"/>
                  <a:pt x="4053932" y="9493934"/>
                  <a:pt x="4053599" y="9489542"/>
                </a:cubicBezTo>
                <a:cubicBezTo>
                  <a:pt x="4053478" y="9488088"/>
                  <a:pt x="4053114" y="9486665"/>
                  <a:pt x="4052539" y="9485332"/>
                </a:cubicBezTo>
                <a:cubicBezTo>
                  <a:pt x="4052720" y="9484211"/>
                  <a:pt x="4052781" y="9483029"/>
                  <a:pt x="4052630" y="9481788"/>
                </a:cubicBezTo>
                <a:cubicBezTo>
                  <a:pt x="4052205" y="9478184"/>
                  <a:pt x="4050480" y="9475942"/>
                  <a:pt x="4048299" y="9474519"/>
                </a:cubicBezTo>
                <a:cubicBezTo>
                  <a:pt x="4042273" y="9470671"/>
                  <a:pt x="4031976" y="9474246"/>
                  <a:pt x="4029735" y="9482485"/>
                </a:cubicBezTo>
                <a:cubicBezTo>
                  <a:pt x="4029311" y="9482879"/>
                  <a:pt x="4028857" y="9483181"/>
                  <a:pt x="4028464" y="9483636"/>
                </a:cubicBezTo>
                <a:cubicBezTo>
                  <a:pt x="4024466" y="9488149"/>
                  <a:pt x="4024557" y="9493813"/>
                  <a:pt x="4025587" y="9499386"/>
                </a:cubicBezTo>
                <a:cubicBezTo>
                  <a:pt x="4026465" y="9504202"/>
                  <a:pt x="4031643" y="9507413"/>
                  <a:pt x="4036549" y="9507686"/>
                </a:cubicBezTo>
                <a:cubicBezTo>
                  <a:pt x="4037942" y="9507746"/>
                  <a:pt x="4039305" y="9507686"/>
                  <a:pt x="4040547" y="9507262"/>
                </a:cubicBezTo>
                <a:cubicBezTo>
                  <a:pt x="4044423" y="9505838"/>
                  <a:pt x="4046694" y="9503172"/>
                  <a:pt x="4047845" y="9499932"/>
                </a:cubicBezTo>
                <a:close/>
                <a:moveTo>
                  <a:pt x="3945457" y="9585955"/>
                </a:moveTo>
                <a:lnTo>
                  <a:pt x="3934919" y="9587227"/>
                </a:lnTo>
                <a:cubicBezTo>
                  <a:pt x="3928499" y="9588014"/>
                  <a:pt x="3924198" y="9595042"/>
                  <a:pt x="3925289" y="9601130"/>
                </a:cubicBezTo>
                <a:cubicBezTo>
                  <a:pt x="3926500" y="9607794"/>
                  <a:pt x="3932768" y="9611550"/>
                  <a:pt x="3939189" y="9610762"/>
                </a:cubicBezTo>
                <a:lnTo>
                  <a:pt x="3949757" y="9609490"/>
                </a:lnTo>
                <a:cubicBezTo>
                  <a:pt x="3956177" y="9608733"/>
                  <a:pt x="3960478" y="9601676"/>
                  <a:pt x="3959387" y="9595587"/>
                </a:cubicBezTo>
                <a:cubicBezTo>
                  <a:pt x="3958146" y="9588923"/>
                  <a:pt x="3951877" y="9585167"/>
                  <a:pt x="3945457" y="9585955"/>
                </a:cubicBezTo>
                <a:close/>
                <a:moveTo>
                  <a:pt x="4196869" y="9588772"/>
                </a:moveTo>
                <a:cubicBezTo>
                  <a:pt x="4198716" y="9604038"/>
                  <a:pt x="4222488" y="9601403"/>
                  <a:pt x="4220641" y="9586106"/>
                </a:cubicBezTo>
                <a:cubicBezTo>
                  <a:pt x="4218794" y="9570840"/>
                  <a:pt x="4195021" y="9573476"/>
                  <a:pt x="4196869" y="9588772"/>
                </a:cubicBezTo>
                <a:close/>
                <a:moveTo>
                  <a:pt x="4257253" y="9462402"/>
                </a:moveTo>
                <a:cubicBezTo>
                  <a:pt x="4251015" y="9463160"/>
                  <a:pt x="4246170" y="9470126"/>
                  <a:pt x="4247502" y="9476244"/>
                </a:cubicBezTo>
                <a:cubicBezTo>
                  <a:pt x="4248956" y="9482848"/>
                  <a:pt x="4254679" y="9486786"/>
                  <a:pt x="4261342" y="9485998"/>
                </a:cubicBezTo>
                <a:lnTo>
                  <a:pt x="4266611" y="9485362"/>
                </a:lnTo>
                <a:cubicBezTo>
                  <a:pt x="4272819" y="9484604"/>
                  <a:pt x="4277694" y="9477638"/>
                  <a:pt x="4276362" y="9471520"/>
                </a:cubicBezTo>
                <a:cubicBezTo>
                  <a:pt x="4274909" y="9464916"/>
                  <a:pt x="4269185" y="9460978"/>
                  <a:pt x="4262523" y="9461766"/>
                </a:cubicBezTo>
                <a:lnTo>
                  <a:pt x="4257253" y="9462402"/>
                </a:lnTo>
                <a:close/>
                <a:moveTo>
                  <a:pt x="4144660" y="9660680"/>
                </a:moveTo>
                <a:cubicBezTo>
                  <a:pt x="4144357" y="9660468"/>
                  <a:pt x="4144327" y="9660468"/>
                  <a:pt x="4144145" y="9660347"/>
                </a:cubicBezTo>
                <a:cubicBezTo>
                  <a:pt x="4144055" y="9660256"/>
                  <a:pt x="4144055" y="9660256"/>
                  <a:pt x="4143994" y="9660166"/>
                </a:cubicBezTo>
                <a:cubicBezTo>
                  <a:pt x="4143994" y="9660166"/>
                  <a:pt x="4143994" y="9660166"/>
                  <a:pt x="4143994" y="9660166"/>
                </a:cubicBezTo>
                <a:cubicBezTo>
                  <a:pt x="4143782" y="9659438"/>
                  <a:pt x="4143661" y="9658712"/>
                  <a:pt x="4143570" y="9657954"/>
                </a:cubicBezTo>
                <a:cubicBezTo>
                  <a:pt x="4142601" y="9651563"/>
                  <a:pt x="4134636" y="9647958"/>
                  <a:pt x="4128913" y="9649503"/>
                </a:cubicBezTo>
                <a:cubicBezTo>
                  <a:pt x="4122099" y="9651351"/>
                  <a:pt x="4119495" y="9657742"/>
                  <a:pt x="4120464" y="9664163"/>
                </a:cubicBezTo>
                <a:cubicBezTo>
                  <a:pt x="4121584" y="9671524"/>
                  <a:pt x="4126309" y="9677370"/>
                  <a:pt x="4132486" y="9681247"/>
                </a:cubicBezTo>
                <a:cubicBezTo>
                  <a:pt x="4137786" y="9684579"/>
                  <a:pt x="4145902" y="9682641"/>
                  <a:pt x="4148870" y="9677036"/>
                </a:cubicBezTo>
                <a:cubicBezTo>
                  <a:pt x="4151989" y="9671221"/>
                  <a:pt x="4150323" y="9664254"/>
                  <a:pt x="4144660" y="9660680"/>
                </a:cubicBezTo>
                <a:close/>
                <a:moveTo>
                  <a:pt x="4266217" y="9649352"/>
                </a:moveTo>
                <a:cubicBezTo>
                  <a:pt x="4261099" y="9638265"/>
                  <a:pt x="4245655" y="9642324"/>
                  <a:pt x="4244201" y="9651714"/>
                </a:cubicBezTo>
                <a:cubicBezTo>
                  <a:pt x="4243565" y="9651714"/>
                  <a:pt x="4242899" y="9651593"/>
                  <a:pt x="4242294" y="9651714"/>
                </a:cubicBezTo>
                <a:cubicBezTo>
                  <a:pt x="4235510" y="9653138"/>
                  <a:pt x="4232270" y="9659469"/>
                  <a:pt x="4233057" y="9665890"/>
                </a:cubicBezTo>
                <a:lnTo>
                  <a:pt x="4233693" y="9671161"/>
                </a:lnTo>
                <a:cubicBezTo>
                  <a:pt x="4234480" y="9677582"/>
                  <a:pt x="4241930" y="9681641"/>
                  <a:pt x="4247865" y="9680399"/>
                </a:cubicBezTo>
                <a:cubicBezTo>
                  <a:pt x="4254649" y="9678976"/>
                  <a:pt x="4257889" y="9672675"/>
                  <a:pt x="4257102" y="9666223"/>
                </a:cubicBezTo>
                <a:lnTo>
                  <a:pt x="4256859" y="9664285"/>
                </a:lnTo>
                <a:cubicBezTo>
                  <a:pt x="4263734" y="9663497"/>
                  <a:pt x="4269942" y="9657379"/>
                  <a:pt x="4266217" y="9649352"/>
                </a:cubicBezTo>
                <a:close/>
                <a:moveTo>
                  <a:pt x="4279300" y="9605946"/>
                </a:moveTo>
                <a:lnTo>
                  <a:pt x="4279936" y="9611217"/>
                </a:lnTo>
                <a:cubicBezTo>
                  <a:pt x="4280723" y="9617638"/>
                  <a:pt x="4287203" y="9622242"/>
                  <a:pt x="4293502" y="9621364"/>
                </a:cubicBezTo>
                <a:cubicBezTo>
                  <a:pt x="4300013" y="9620425"/>
                  <a:pt x="4304404" y="9614245"/>
                  <a:pt x="4303617" y="9607794"/>
                </a:cubicBezTo>
                <a:lnTo>
                  <a:pt x="4302981" y="9602523"/>
                </a:lnTo>
                <a:cubicBezTo>
                  <a:pt x="4302194" y="9596132"/>
                  <a:pt x="4295713" y="9591498"/>
                  <a:pt x="4289414" y="9592407"/>
                </a:cubicBezTo>
                <a:cubicBezTo>
                  <a:pt x="4282903" y="9593316"/>
                  <a:pt x="4278512" y="9599494"/>
                  <a:pt x="4279300" y="9605946"/>
                </a:cubicBezTo>
                <a:close/>
                <a:moveTo>
                  <a:pt x="3775447" y="9815371"/>
                </a:moveTo>
                <a:cubicBezTo>
                  <a:pt x="3777294" y="9830576"/>
                  <a:pt x="3801188" y="9829123"/>
                  <a:pt x="3799310" y="9813765"/>
                </a:cubicBezTo>
                <a:cubicBezTo>
                  <a:pt x="3797463" y="9798560"/>
                  <a:pt x="3773569" y="9800074"/>
                  <a:pt x="3775447" y="9815371"/>
                </a:cubicBezTo>
                <a:close/>
                <a:moveTo>
                  <a:pt x="3810576" y="9754155"/>
                </a:moveTo>
                <a:cubicBezTo>
                  <a:pt x="3806396" y="9749491"/>
                  <a:pt x="3798584" y="9748218"/>
                  <a:pt x="3793708" y="9752671"/>
                </a:cubicBezTo>
                <a:cubicBezTo>
                  <a:pt x="3789075" y="9756941"/>
                  <a:pt x="3787742" y="9764544"/>
                  <a:pt x="3792224" y="9769542"/>
                </a:cubicBezTo>
                <a:lnTo>
                  <a:pt x="3794253" y="9771784"/>
                </a:lnTo>
                <a:cubicBezTo>
                  <a:pt x="3791527" y="9770481"/>
                  <a:pt x="3788378" y="9769996"/>
                  <a:pt x="3785683" y="9770724"/>
                </a:cubicBezTo>
                <a:cubicBezTo>
                  <a:pt x="3778869" y="9772571"/>
                  <a:pt x="3776265" y="9778963"/>
                  <a:pt x="3777234" y="9785384"/>
                </a:cubicBezTo>
                <a:cubicBezTo>
                  <a:pt x="3778354" y="9792744"/>
                  <a:pt x="3783079" y="9798590"/>
                  <a:pt x="3789256" y="9802468"/>
                </a:cubicBezTo>
                <a:cubicBezTo>
                  <a:pt x="3794556" y="9805799"/>
                  <a:pt x="3802672" y="9803861"/>
                  <a:pt x="3805640" y="9798257"/>
                </a:cubicBezTo>
                <a:cubicBezTo>
                  <a:pt x="3808759" y="9792411"/>
                  <a:pt x="3807093" y="9785444"/>
                  <a:pt x="3801430" y="9781871"/>
                </a:cubicBezTo>
                <a:cubicBezTo>
                  <a:pt x="3801127" y="9781658"/>
                  <a:pt x="3801097" y="9781658"/>
                  <a:pt x="3800915" y="9781537"/>
                </a:cubicBezTo>
                <a:cubicBezTo>
                  <a:pt x="3800825" y="9781446"/>
                  <a:pt x="3800825" y="9781446"/>
                  <a:pt x="3800764" y="9781355"/>
                </a:cubicBezTo>
                <a:cubicBezTo>
                  <a:pt x="3800764" y="9781355"/>
                  <a:pt x="3800764" y="9781355"/>
                  <a:pt x="3800764" y="9781355"/>
                </a:cubicBezTo>
                <a:cubicBezTo>
                  <a:pt x="3800552" y="9780628"/>
                  <a:pt x="3800431" y="9779902"/>
                  <a:pt x="3800340" y="9779144"/>
                </a:cubicBezTo>
                <a:cubicBezTo>
                  <a:pt x="3800158" y="9777872"/>
                  <a:pt x="3799522" y="9776842"/>
                  <a:pt x="3798856" y="9775843"/>
                </a:cubicBezTo>
                <a:cubicBezTo>
                  <a:pt x="3803126" y="9778327"/>
                  <a:pt x="3808759" y="9778508"/>
                  <a:pt x="3812635" y="9774964"/>
                </a:cubicBezTo>
                <a:cubicBezTo>
                  <a:pt x="3817298" y="9770693"/>
                  <a:pt x="3818601" y="9763090"/>
                  <a:pt x="3814119" y="9758123"/>
                </a:cubicBezTo>
                <a:lnTo>
                  <a:pt x="3810576" y="9754155"/>
                </a:lnTo>
                <a:close/>
                <a:moveTo>
                  <a:pt x="3801975" y="9569356"/>
                </a:moveTo>
                <a:cubicBezTo>
                  <a:pt x="3796979" y="9563752"/>
                  <a:pt x="3789983" y="9564509"/>
                  <a:pt x="3785289" y="9568053"/>
                </a:cubicBezTo>
                <a:cubicBezTo>
                  <a:pt x="3785259" y="9567175"/>
                  <a:pt x="3785198" y="9566357"/>
                  <a:pt x="3785017" y="9565539"/>
                </a:cubicBezTo>
                <a:cubicBezTo>
                  <a:pt x="3785774" y="9565539"/>
                  <a:pt x="3786500" y="9565873"/>
                  <a:pt x="3787258" y="9565842"/>
                </a:cubicBezTo>
                <a:cubicBezTo>
                  <a:pt x="3793496" y="9565539"/>
                  <a:pt x="3799038" y="9559300"/>
                  <a:pt x="3798281" y="9553000"/>
                </a:cubicBezTo>
                <a:cubicBezTo>
                  <a:pt x="3797493" y="9546396"/>
                  <a:pt x="3792133" y="9541641"/>
                  <a:pt x="3785440" y="9541974"/>
                </a:cubicBezTo>
                <a:cubicBezTo>
                  <a:pt x="3785077" y="9541974"/>
                  <a:pt x="3785047" y="9541974"/>
                  <a:pt x="3784835" y="9542004"/>
                </a:cubicBezTo>
                <a:cubicBezTo>
                  <a:pt x="3784714" y="9541974"/>
                  <a:pt x="3784684" y="9541974"/>
                  <a:pt x="3784593" y="9541974"/>
                </a:cubicBezTo>
                <a:cubicBezTo>
                  <a:pt x="3784593" y="9541974"/>
                  <a:pt x="3784593" y="9541974"/>
                  <a:pt x="3784593" y="9541974"/>
                </a:cubicBezTo>
                <a:cubicBezTo>
                  <a:pt x="3784017" y="9541490"/>
                  <a:pt x="3783472" y="9540975"/>
                  <a:pt x="3782957" y="9540399"/>
                </a:cubicBezTo>
                <a:cubicBezTo>
                  <a:pt x="3778506" y="9535704"/>
                  <a:pt x="3769936" y="9537310"/>
                  <a:pt x="3766120" y="9541883"/>
                </a:cubicBezTo>
                <a:cubicBezTo>
                  <a:pt x="3763001" y="9545609"/>
                  <a:pt x="3762910" y="9549940"/>
                  <a:pt x="3764515" y="9553817"/>
                </a:cubicBezTo>
                <a:cubicBezTo>
                  <a:pt x="3762698" y="9553394"/>
                  <a:pt x="3760760" y="9553212"/>
                  <a:pt x="3758700" y="9553848"/>
                </a:cubicBezTo>
                <a:cubicBezTo>
                  <a:pt x="3752947" y="9555544"/>
                  <a:pt x="3748223" y="9562692"/>
                  <a:pt x="3750645" y="9568720"/>
                </a:cubicBezTo>
                <a:cubicBezTo>
                  <a:pt x="3753007" y="9574596"/>
                  <a:pt x="3756762" y="9579806"/>
                  <a:pt x="3763243" y="9581472"/>
                </a:cubicBezTo>
                <a:cubicBezTo>
                  <a:pt x="3769148" y="9582987"/>
                  <a:pt x="3774599" y="9581321"/>
                  <a:pt x="3779869" y="9578594"/>
                </a:cubicBezTo>
                <a:cubicBezTo>
                  <a:pt x="3780171" y="9578443"/>
                  <a:pt x="3780323" y="9578110"/>
                  <a:pt x="3780626" y="9577958"/>
                </a:cubicBezTo>
                <a:cubicBezTo>
                  <a:pt x="3780807" y="9580109"/>
                  <a:pt x="3781443" y="9582290"/>
                  <a:pt x="3783321" y="9584380"/>
                </a:cubicBezTo>
                <a:cubicBezTo>
                  <a:pt x="3793556" y="9595738"/>
                  <a:pt x="3812302" y="9580836"/>
                  <a:pt x="3801975" y="9569356"/>
                </a:cubicBezTo>
                <a:close/>
                <a:moveTo>
                  <a:pt x="3732173" y="9722532"/>
                </a:moveTo>
                <a:cubicBezTo>
                  <a:pt x="3728538" y="9718473"/>
                  <a:pt x="3724148" y="9718110"/>
                  <a:pt x="3720453" y="9719745"/>
                </a:cubicBezTo>
                <a:cubicBezTo>
                  <a:pt x="3716607" y="9718322"/>
                  <a:pt x="3712155" y="9718685"/>
                  <a:pt x="3708884" y="9721624"/>
                </a:cubicBezTo>
                <a:lnTo>
                  <a:pt x="3704917" y="9725198"/>
                </a:lnTo>
                <a:cubicBezTo>
                  <a:pt x="3700254" y="9729378"/>
                  <a:pt x="3698861" y="9737101"/>
                  <a:pt x="3703313" y="9742039"/>
                </a:cubicBezTo>
                <a:cubicBezTo>
                  <a:pt x="3704675" y="9743584"/>
                  <a:pt x="3706462" y="9744704"/>
                  <a:pt x="3708370" y="9745432"/>
                </a:cubicBezTo>
                <a:cubicBezTo>
                  <a:pt x="3706795" y="9749066"/>
                  <a:pt x="3706856" y="9753155"/>
                  <a:pt x="3709490" y="9756820"/>
                </a:cubicBezTo>
                <a:cubicBezTo>
                  <a:pt x="3712942" y="9761637"/>
                  <a:pt x="3721361" y="9763908"/>
                  <a:pt x="3726207" y="9759577"/>
                </a:cubicBezTo>
                <a:lnTo>
                  <a:pt x="3730174" y="9756033"/>
                </a:lnTo>
                <a:cubicBezTo>
                  <a:pt x="3734989" y="9751702"/>
                  <a:pt x="3736988" y="9744977"/>
                  <a:pt x="3732930" y="9739313"/>
                </a:cubicBezTo>
                <a:cubicBezTo>
                  <a:pt x="3732778" y="9739131"/>
                  <a:pt x="3732596" y="9738949"/>
                  <a:pt x="3732445" y="9738768"/>
                </a:cubicBezTo>
                <a:cubicBezTo>
                  <a:pt x="3735867" y="9734375"/>
                  <a:pt x="3736927" y="9727833"/>
                  <a:pt x="3732173" y="9722532"/>
                </a:cubicBezTo>
                <a:close/>
                <a:moveTo>
                  <a:pt x="3874262" y="9813705"/>
                </a:moveTo>
                <a:cubicBezTo>
                  <a:pt x="3874201" y="9813311"/>
                  <a:pt x="3873928" y="9813008"/>
                  <a:pt x="3873837" y="9812614"/>
                </a:cubicBezTo>
                <a:cubicBezTo>
                  <a:pt x="3874231" y="9812311"/>
                  <a:pt x="3874716" y="9812190"/>
                  <a:pt x="3875079" y="9811857"/>
                </a:cubicBezTo>
                <a:cubicBezTo>
                  <a:pt x="3879682" y="9807163"/>
                  <a:pt x="3880197" y="9799923"/>
                  <a:pt x="3875715" y="9794926"/>
                </a:cubicBezTo>
                <a:lnTo>
                  <a:pt x="3872172" y="9790957"/>
                </a:lnTo>
                <a:cubicBezTo>
                  <a:pt x="3867993" y="9786293"/>
                  <a:pt x="3859756" y="9785748"/>
                  <a:pt x="3855274" y="9790321"/>
                </a:cubicBezTo>
                <a:cubicBezTo>
                  <a:pt x="3850640" y="9794986"/>
                  <a:pt x="3850156" y="9802255"/>
                  <a:pt x="3854608" y="9807223"/>
                </a:cubicBezTo>
                <a:lnTo>
                  <a:pt x="3854789" y="9807435"/>
                </a:lnTo>
                <a:cubicBezTo>
                  <a:pt x="3851791" y="9810131"/>
                  <a:pt x="3850308" y="9814129"/>
                  <a:pt x="3850852" y="9818642"/>
                </a:cubicBezTo>
                <a:lnTo>
                  <a:pt x="3851488" y="9823913"/>
                </a:lnTo>
                <a:cubicBezTo>
                  <a:pt x="3851791" y="9826427"/>
                  <a:pt x="3853366" y="9828517"/>
                  <a:pt x="3855304" y="9830183"/>
                </a:cubicBezTo>
                <a:lnTo>
                  <a:pt x="3855304" y="9830183"/>
                </a:lnTo>
                <a:cubicBezTo>
                  <a:pt x="3860362" y="9830061"/>
                  <a:pt x="3865419" y="9829910"/>
                  <a:pt x="3870446" y="9829759"/>
                </a:cubicBezTo>
                <a:cubicBezTo>
                  <a:pt x="3870446" y="9829759"/>
                  <a:pt x="3870446" y="9829759"/>
                  <a:pt x="3870446" y="9829759"/>
                </a:cubicBezTo>
                <a:cubicBezTo>
                  <a:pt x="3873444" y="9827033"/>
                  <a:pt x="3875412" y="9823489"/>
                  <a:pt x="3874867" y="9818975"/>
                </a:cubicBezTo>
                <a:lnTo>
                  <a:pt x="3874262" y="9813705"/>
                </a:lnTo>
                <a:close/>
                <a:moveTo>
                  <a:pt x="3703525" y="9658742"/>
                </a:moveTo>
                <a:cubicBezTo>
                  <a:pt x="3697680" y="9652230"/>
                  <a:pt x="3688686" y="9653956"/>
                  <a:pt x="3684052" y="9658772"/>
                </a:cubicBezTo>
                <a:cubicBezTo>
                  <a:pt x="3684688" y="9656016"/>
                  <a:pt x="3684052" y="9652956"/>
                  <a:pt x="3681418" y="9650018"/>
                </a:cubicBezTo>
                <a:cubicBezTo>
                  <a:pt x="3679419" y="9647777"/>
                  <a:pt x="3677027" y="9646535"/>
                  <a:pt x="3674574" y="9646020"/>
                </a:cubicBezTo>
                <a:cubicBezTo>
                  <a:pt x="3679843" y="9645111"/>
                  <a:pt x="3684234" y="9640962"/>
                  <a:pt x="3684719" y="9635358"/>
                </a:cubicBezTo>
                <a:cubicBezTo>
                  <a:pt x="3685294" y="9629058"/>
                  <a:pt x="3680328" y="9622726"/>
                  <a:pt x="3673877" y="9622363"/>
                </a:cubicBezTo>
                <a:lnTo>
                  <a:pt x="3666367" y="9621969"/>
                </a:lnTo>
                <a:cubicBezTo>
                  <a:pt x="3659917" y="9621606"/>
                  <a:pt x="3653981" y="9626241"/>
                  <a:pt x="3653406" y="9632813"/>
                </a:cubicBezTo>
                <a:cubicBezTo>
                  <a:pt x="3652830" y="9639083"/>
                  <a:pt x="3657797" y="9645444"/>
                  <a:pt x="3664247" y="9645778"/>
                </a:cubicBezTo>
                <a:lnTo>
                  <a:pt x="3669183" y="9646050"/>
                </a:lnTo>
                <a:cubicBezTo>
                  <a:pt x="3661249" y="9647747"/>
                  <a:pt x="3655011" y="9656107"/>
                  <a:pt x="3661764" y="9663618"/>
                </a:cubicBezTo>
                <a:cubicBezTo>
                  <a:pt x="3667609" y="9670161"/>
                  <a:pt x="3676603" y="9668405"/>
                  <a:pt x="3681267" y="9663618"/>
                </a:cubicBezTo>
                <a:cubicBezTo>
                  <a:pt x="3680630" y="9666375"/>
                  <a:pt x="3681267" y="9669434"/>
                  <a:pt x="3683871" y="9672402"/>
                </a:cubicBezTo>
                <a:cubicBezTo>
                  <a:pt x="3694046" y="9683792"/>
                  <a:pt x="3713790" y="9670191"/>
                  <a:pt x="3703525" y="9658742"/>
                </a:cubicBezTo>
                <a:close/>
                <a:moveTo>
                  <a:pt x="3823810" y="9732892"/>
                </a:moveTo>
                <a:lnTo>
                  <a:pt x="3819842" y="9736436"/>
                </a:lnTo>
                <a:cubicBezTo>
                  <a:pt x="3815148" y="9740645"/>
                  <a:pt x="3816027" y="9749491"/>
                  <a:pt x="3820630" y="9753337"/>
                </a:cubicBezTo>
                <a:cubicBezTo>
                  <a:pt x="3826020" y="9757820"/>
                  <a:pt x="3832531" y="9757033"/>
                  <a:pt x="3837528" y="9752549"/>
                </a:cubicBezTo>
                <a:lnTo>
                  <a:pt x="3841495" y="9749005"/>
                </a:lnTo>
                <a:cubicBezTo>
                  <a:pt x="3846189" y="9744796"/>
                  <a:pt x="3845311" y="9735950"/>
                  <a:pt x="3840708" y="9732104"/>
                </a:cubicBezTo>
                <a:cubicBezTo>
                  <a:pt x="3835317" y="9727590"/>
                  <a:pt x="3828837" y="9728409"/>
                  <a:pt x="3823810" y="9732892"/>
                </a:cubicBezTo>
                <a:close/>
                <a:moveTo>
                  <a:pt x="3628967" y="9663073"/>
                </a:moveTo>
                <a:cubicBezTo>
                  <a:pt x="3618701" y="9651623"/>
                  <a:pt x="3603226" y="9669919"/>
                  <a:pt x="3613371" y="9681216"/>
                </a:cubicBezTo>
                <a:cubicBezTo>
                  <a:pt x="3623638" y="9692667"/>
                  <a:pt x="3639112" y="9674371"/>
                  <a:pt x="3628967" y="9663073"/>
                </a:cubicBezTo>
                <a:close/>
                <a:moveTo>
                  <a:pt x="4047451" y="9811343"/>
                </a:moveTo>
                <a:lnTo>
                  <a:pt x="4043908" y="9807374"/>
                </a:lnTo>
                <a:cubicBezTo>
                  <a:pt x="4039578" y="9802558"/>
                  <a:pt x="4031219" y="9803346"/>
                  <a:pt x="4026980" y="9807768"/>
                </a:cubicBezTo>
                <a:cubicBezTo>
                  <a:pt x="4022285" y="9812675"/>
                  <a:pt x="4023043" y="9819703"/>
                  <a:pt x="4027252" y="9824519"/>
                </a:cubicBezTo>
                <a:cubicBezTo>
                  <a:pt x="4027282" y="9824579"/>
                  <a:pt x="4027312" y="9824640"/>
                  <a:pt x="4027373" y="9824700"/>
                </a:cubicBezTo>
                <a:lnTo>
                  <a:pt x="4027434" y="9824761"/>
                </a:lnTo>
                <a:cubicBezTo>
                  <a:pt x="4035095" y="9824488"/>
                  <a:pt x="4042787" y="9824125"/>
                  <a:pt x="4050449" y="9823791"/>
                </a:cubicBezTo>
                <a:cubicBezTo>
                  <a:pt x="4050449" y="9823731"/>
                  <a:pt x="4050449" y="9823701"/>
                  <a:pt x="4050449" y="9823640"/>
                </a:cubicBezTo>
                <a:cubicBezTo>
                  <a:pt x="4051751" y="9819430"/>
                  <a:pt x="4050570" y="9814795"/>
                  <a:pt x="4047451" y="9811343"/>
                </a:cubicBezTo>
                <a:close/>
                <a:moveTo>
                  <a:pt x="3754612" y="9783294"/>
                </a:moveTo>
                <a:cubicBezTo>
                  <a:pt x="3764878" y="9794744"/>
                  <a:pt x="3781777" y="9777781"/>
                  <a:pt x="3771510" y="9766332"/>
                </a:cubicBezTo>
                <a:cubicBezTo>
                  <a:pt x="3761214" y="9754882"/>
                  <a:pt x="3744346" y="9771844"/>
                  <a:pt x="3754612" y="9783294"/>
                </a:cubicBezTo>
                <a:close/>
                <a:moveTo>
                  <a:pt x="3841131" y="9820127"/>
                </a:moveTo>
                <a:cubicBezTo>
                  <a:pt x="3837346" y="9815280"/>
                  <a:pt x="3829169" y="9813796"/>
                  <a:pt x="3824324" y="9818127"/>
                </a:cubicBezTo>
                <a:lnTo>
                  <a:pt x="3820357" y="9821672"/>
                </a:lnTo>
                <a:cubicBezTo>
                  <a:pt x="3817571" y="9824185"/>
                  <a:pt x="3816602" y="9827638"/>
                  <a:pt x="3816602" y="9831121"/>
                </a:cubicBezTo>
                <a:cubicBezTo>
                  <a:pt x="3816602" y="9831152"/>
                  <a:pt x="3816602" y="9831182"/>
                  <a:pt x="3816602" y="9831213"/>
                </a:cubicBezTo>
                <a:cubicBezTo>
                  <a:pt x="3825384" y="9831000"/>
                  <a:pt x="3834166" y="9830758"/>
                  <a:pt x="3842918" y="9830546"/>
                </a:cubicBezTo>
                <a:cubicBezTo>
                  <a:pt x="3842918" y="9830546"/>
                  <a:pt x="3842918" y="9830516"/>
                  <a:pt x="3842918" y="9830485"/>
                </a:cubicBezTo>
                <a:cubicBezTo>
                  <a:pt x="3843917" y="9827033"/>
                  <a:pt x="3843585" y="9823276"/>
                  <a:pt x="3841131" y="9820127"/>
                </a:cubicBezTo>
                <a:close/>
                <a:moveTo>
                  <a:pt x="3767089" y="9830274"/>
                </a:moveTo>
                <a:cubicBezTo>
                  <a:pt x="3770602" y="9827759"/>
                  <a:pt x="3772843" y="9823549"/>
                  <a:pt x="3772298" y="9819036"/>
                </a:cubicBezTo>
                <a:cubicBezTo>
                  <a:pt x="3771510" y="9812584"/>
                  <a:pt x="3765302" y="9807647"/>
                  <a:pt x="3758792" y="9808495"/>
                </a:cubicBezTo>
                <a:lnTo>
                  <a:pt x="3751251" y="9809495"/>
                </a:lnTo>
                <a:cubicBezTo>
                  <a:pt x="3744770" y="9810342"/>
                  <a:pt x="3739925" y="9816462"/>
                  <a:pt x="3740712" y="9823004"/>
                </a:cubicBezTo>
                <a:cubicBezTo>
                  <a:pt x="3741257" y="9827456"/>
                  <a:pt x="3744467" y="9831031"/>
                  <a:pt x="3748465" y="9832636"/>
                </a:cubicBezTo>
                <a:cubicBezTo>
                  <a:pt x="3748465" y="9832636"/>
                  <a:pt x="3748465" y="9832636"/>
                  <a:pt x="3748465" y="9832636"/>
                </a:cubicBezTo>
                <a:cubicBezTo>
                  <a:pt x="3754128" y="9832515"/>
                  <a:pt x="3759791" y="9832394"/>
                  <a:pt x="3765454" y="9832272"/>
                </a:cubicBezTo>
                <a:cubicBezTo>
                  <a:pt x="3768724" y="9832212"/>
                  <a:pt x="3772025" y="9832122"/>
                  <a:pt x="3775296" y="9832061"/>
                </a:cubicBezTo>
                <a:cubicBezTo>
                  <a:pt x="3775265" y="9832061"/>
                  <a:pt x="3775265" y="9832061"/>
                  <a:pt x="3775235" y="9832061"/>
                </a:cubicBezTo>
                <a:cubicBezTo>
                  <a:pt x="3773267" y="9831121"/>
                  <a:pt x="3771086" y="9830425"/>
                  <a:pt x="3768724" y="9830334"/>
                </a:cubicBezTo>
                <a:lnTo>
                  <a:pt x="3767089" y="9830274"/>
                </a:lnTo>
                <a:close/>
                <a:moveTo>
                  <a:pt x="3984614" y="9820975"/>
                </a:moveTo>
                <a:cubicBezTo>
                  <a:pt x="3976740" y="9812190"/>
                  <a:pt x="3963203" y="9818370"/>
                  <a:pt x="3962295" y="9826941"/>
                </a:cubicBezTo>
                <a:cubicBezTo>
                  <a:pt x="3962295" y="9826972"/>
                  <a:pt x="3962264" y="9826972"/>
                  <a:pt x="3962264" y="9827002"/>
                </a:cubicBezTo>
                <a:cubicBezTo>
                  <a:pt x="3962264" y="9827002"/>
                  <a:pt x="3962264" y="9827002"/>
                  <a:pt x="3962264" y="9827002"/>
                </a:cubicBezTo>
                <a:cubicBezTo>
                  <a:pt x="3970501" y="9826730"/>
                  <a:pt x="3978769" y="9826427"/>
                  <a:pt x="3987036" y="9826154"/>
                </a:cubicBezTo>
                <a:lnTo>
                  <a:pt x="3987036" y="9826154"/>
                </a:lnTo>
                <a:cubicBezTo>
                  <a:pt x="3987036" y="9826124"/>
                  <a:pt x="3987006" y="9826063"/>
                  <a:pt x="3986976" y="9826033"/>
                </a:cubicBezTo>
                <a:cubicBezTo>
                  <a:pt x="3986703" y="9824336"/>
                  <a:pt x="3986128" y="9822671"/>
                  <a:pt x="3984614" y="9820975"/>
                </a:cubicBezTo>
                <a:close/>
                <a:moveTo>
                  <a:pt x="3902818" y="9747672"/>
                </a:moveTo>
                <a:lnTo>
                  <a:pt x="3898851" y="9751217"/>
                </a:lnTo>
                <a:cubicBezTo>
                  <a:pt x="3895974" y="9753792"/>
                  <a:pt x="3894914" y="9757608"/>
                  <a:pt x="3895308" y="9761273"/>
                </a:cubicBezTo>
                <a:lnTo>
                  <a:pt x="3889706" y="9756881"/>
                </a:lnTo>
                <a:cubicBezTo>
                  <a:pt x="3884618" y="9752883"/>
                  <a:pt x="3876866" y="9753913"/>
                  <a:pt x="3872929" y="9759002"/>
                </a:cubicBezTo>
                <a:cubicBezTo>
                  <a:pt x="3868931" y="9764150"/>
                  <a:pt x="3869931" y="9771784"/>
                  <a:pt x="3875048" y="9775782"/>
                </a:cubicBezTo>
                <a:lnTo>
                  <a:pt x="3880984" y="9780417"/>
                </a:lnTo>
                <a:cubicBezTo>
                  <a:pt x="3883589" y="9782446"/>
                  <a:pt x="3886889" y="9783143"/>
                  <a:pt x="3890039" y="9782688"/>
                </a:cubicBezTo>
                <a:cubicBezTo>
                  <a:pt x="3889796" y="9784111"/>
                  <a:pt x="3889706" y="9785596"/>
                  <a:pt x="3889887" y="9787110"/>
                </a:cubicBezTo>
                <a:lnTo>
                  <a:pt x="3890523" y="9792381"/>
                </a:lnTo>
                <a:cubicBezTo>
                  <a:pt x="3891311" y="9798802"/>
                  <a:pt x="3898760" y="9802861"/>
                  <a:pt x="3904696" y="9801619"/>
                </a:cubicBezTo>
                <a:cubicBezTo>
                  <a:pt x="3911479" y="9800196"/>
                  <a:pt x="3914720" y="9793895"/>
                  <a:pt x="3913932" y="9787444"/>
                </a:cubicBezTo>
                <a:lnTo>
                  <a:pt x="3913296" y="9782173"/>
                </a:lnTo>
                <a:cubicBezTo>
                  <a:pt x="3912570" y="9776024"/>
                  <a:pt x="3905695" y="9772178"/>
                  <a:pt x="3899911" y="9772935"/>
                </a:cubicBezTo>
                <a:cubicBezTo>
                  <a:pt x="3900093" y="9771814"/>
                  <a:pt x="3900244" y="9770693"/>
                  <a:pt x="3900123" y="9769573"/>
                </a:cubicBezTo>
                <a:cubicBezTo>
                  <a:pt x="3904605" y="9772723"/>
                  <a:pt x="3910843" y="9772662"/>
                  <a:pt x="3915023" y="9768906"/>
                </a:cubicBezTo>
                <a:lnTo>
                  <a:pt x="3918990" y="9765362"/>
                </a:lnTo>
                <a:cubicBezTo>
                  <a:pt x="3923804" y="9761061"/>
                  <a:pt x="3924077" y="9753216"/>
                  <a:pt x="3919747" y="9748460"/>
                </a:cubicBezTo>
                <a:cubicBezTo>
                  <a:pt x="3915325" y="9743614"/>
                  <a:pt x="3907633" y="9743342"/>
                  <a:pt x="3902818" y="9747672"/>
                </a:cubicBezTo>
                <a:close/>
                <a:moveTo>
                  <a:pt x="4036458" y="9359508"/>
                </a:moveTo>
                <a:cubicBezTo>
                  <a:pt x="4042182" y="9362021"/>
                  <a:pt x="4049813" y="9360113"/>
                  <a:pt x="4052448" y="9353964"/>
                </a:cubicBezTo>
                <a:cubicBezTo>
                  <a:pt x="4054931" y="9348240"/>
                  <a:pt x="4053084" y="9340667"/>
                  <a:pt x="4046936" y="9337972"/>
                </a:cubicBezTo>
                <a:lnTo>
                  <a:pt x="4042061" y="9335851"/>
                </a:lnTo>
                <a:cubicBezTo>
                  <a:pt x="4036337" y="9333337"/>
                  <a:pt x="4028706" y="9335245"/>
                  <a:pt x="4026071" y="9341394"/>
                </a:cubicBezTo>
                <a:cubicBezTo>
                  <a:pt x="4023588" y="9347118"/>
                  <a:pt x="4025466" y="9354691"/>
                  <a:pt x="4031613" y="9357387"/>
                </a:cubicBezTo>
                <a:lnTo>
                  <a:pt x="4036458" y="9359508"/>
                </a:lnTo>
                <a:close/>
                <a:moveTo>
                  <a:pt x="4047996" y="9431355"/>
                </a:moveTo>
                <a:cubicBezTo>
                  <a:pt x="4042999" y="9428356"/>
                  <a:pt x="4034187" y="9429538"/>
                  <a:pt x="4031583" y="9435504"/>
                </a:cubicBezTo>
                <a:lnTo>
                  <a:pt x="4029463" y="9440381"/>
                </a:lnTo>
                <a:cubicBezTo>
                  <a:pt x="4026889" y="9446288"/>
                  <a:pt x="4027555" y="9453164"/>
                  <a:pt x="4033612" y="9456798"/>
                </a:cubicBezTo>
                <a:cubicBezTo>
                  <a:pt x="4038608" y="9459797"/>
                  <a:pt x="4047421" y="9458616"/>
                  <a:pt x="4050025" y="9452649"/>
                </a:cubicBezTo>
                <a:lnTo>
                  <a:pt x="4052145" y="9447773"/>
                </a:lnTo>
                <a:cubicBezTo>
                  <a:pt x="4054719" y="9441835"/>
                  <a:pt x="4054053" y="9434960"/>
                  <a:pt x="4047996" y="9431355"/>
                </a:cubicBezTo>
                <a:close/>
                <a:moveTo>
                  <a:pt x="3942399" y="9372017"/>
                </a:moveTo>
                <a:lnTo>
                  <a:pt x="3945427" y="9373320"/>
                </a:lnTo>
                <a:cubicBezTo>
                  <a:pt x="3951393" y="9375925"/>
                  <a:pt x="3956480" y="9373441"/>
                  <a:pt x="3959478" y="9369351"/>
                </a:cubicBezTo>
                <a:cubicBezTo>
                  <a:pt x="3962900" y="9368564"/>
                  <a:pt x="3965989" y="9366564"/>
                  <a:pt x="3967412" y="9362960"/>
                </a:cubicBezTo>
                <a:cubicBezTo>
                  <a:pt x="3969018" y="9358871"/>
                  <a:pt x="3968412" y="9353692"/>
                  <a:pt x="3965626" y="9350269"/>
                </a:cubicBezTo>
                <a:cubicBezTo>
                  <a:pt x="3965232" y="9345968"/>
                  <a:pt x="3962628" y="9341758"/>
                  <a:pt x="3958630" y="9340183"/>
                </a:cubicBezTo>
                <a:cubicBezTo>
                  <a:pt x="3956753" y="9339455"/>
                  <a:pt x="3954875" y="9339274"/>
                  <a:pt x="3953058" y="9339395"/>
                </a:cubicBezTo>
                <a:cubicBezTo>
                  <a:pt x="3950091" y="9335821"/>
                  <a:pt x="3945518" y="9333913"/>
                  <a:pt x="3940581" y="9335396"/>
                </a:cubicBezTo>
                <a:cubicBezTo>
                  <a:pt x="3934797" y="9337093"/>
                  <a:pt x="3930134" y="9344211"/>
                  <a:pt x="3932496" y="9350269"/>
                </a:cubicBezTo>
                <a:lnTo>
                  <a:pt x="3935252" y="9357266"/>
                </a:lnTo>
                <a:cubicBezTo>
                  <a:pt x="3935464" y="9357812"/>
                  <a:pt x="3935979" y="9358114"/>
                  <a:pt x="3936221" y="9358629"/>
                </a:cubicBezTo>
                <a:cubicBezTo>
                  <a:pt x="3934797" y="9363596"/>
                  <a:pt x="3936191" y="9369291"/>
                  <a:pt x="3942399" y="9372017"/>
                </a:cubicBezTo>
                <a:close/>
                <a:moveTo>
                  <a:pt x="4010051" y="9410152"/>
                </a:moveTo>
                <a:lnTo>
                  <a:pt x="4000300" y="9405911"/>
                </a:lnTo>
                <a:cubicBezTo>
                  <a:pt x="3998877" y="9405275"/>
                  <a:pt x="3997393" y="9405093"/>
                  <a:pt x="3995879" y="9405154"/>
                </a:cubicBezTo>
                <a:cubicBezTo>
                  <a:pt x="3998089" y="9405790"/>
                  <a:pt x="4000482" y="9406033"/>
                  <a:pt x="4002844" y="9405185"/>
                </a:cubicBezTo>
                <a:cubicBezTo>
                  <a:pt x="4008779" y="9403095"/>
                  <a:pt x="4012504" y="9395946"/>
                  <a:pt x="4010112" y="9389919"/>
                </a:cubicBezTo>
                <a:lnTo>
                  <a:pt x="4007356" y="9382921"/>
                </a:lnTo>
                <a:cubicBezTo>
                  <a:pt x="4004994" y="9376924"/>
                  <a:pt x="3998332" y="9373441"/>
                  <a:pt x="3992093" y="9375652"/>
                </a:cubicBezTo>
                <a:cubicBezTo>
                  <a:pt x="3986158" y="9377742"/>
                  <a:pt x="3982433" y="9384890"/>
                  <a:pt x="3984825" y="9390918"/>
                </a:cubicBezTo>
                <a:lnTo>
                  <a:pt x="3986643" y="9395492"/>
                </a:lnTo>
                <a:cubicBezTo>
                  <a:pt x="3981797" y="9388980"/>
                  <a:pt x="3971591" y="9386799"/>
                  <a:pt x="3967594" y="9396068"/>
                </a:cubicBezTo>
                <a:cubicBezTo>
                  <a:pt x="3964112" y="9404125"/>
                  <a:pt x="3969411" y="9411576"/>
                  <a:pt x="3975741" y="9413787"/>
                </a:cubicBezTo>
                <a:cubicBezTo>
                  <a:pt x="3972954" y="9414362"/>
                  <a:pt x="3970410" y="9416210"/>
                  <a:pt x="3968866" y="9419815"/>
                </a:cubicBezTo>
                <a:cubicBezTo>
                  <a:pt x="3962779" y="9433779"/>
                  <a:pt x="3983341" y="9446076"/>
                  <a:pt x="3989489" y="9431961"/>
                </a:cubicBezTo>
                <a:cubicBezTo>
                  <a:pt x="3990185" y="9430325"/>
                  <a:pt x="3990337" y="9428750"/>
                  <a:pt x="3990367" y="9427205"/>
                </a:cubicBezTo>
                <a:cubicBezTo>
                  <a:pt x="3990973" y="9427569"/>
                  <a:pt x="3991457" y="9428054"/>
                  <a:pt x="3992093" y="9428356"/>
                </a:cubicBezTo>
                <a:lnTo>
                  <a:pt x="4001845" y="9432597"/>
                </a:lnTo>
                <a:cubicBezTo>
                  <a:pt x="4007780" y="9435172"/>
                  <a:pt x="4015078" y="9431295"/>
                  <a:pt x="4017198" y="9425479"/>
                </a:cubicBezTo>
                <a:cubicBezTo>
                  <a:pt x="4019500" y="9419118"/>
                  <a:pt x="4015987" y="9412727"/>
                  <a:pt x="4010051" y="9410152"/>
                </a:cubicBezTo>
                <a:close/>
                <a:moveTo>
                  <a:pt x="4090938" y="9414907"/>
                </a:moveTo>
                <a:cubicBezTo>
                  <a:pt x="4096752" y="9413121"/>
                  <a:pt x="4101264" y="9406033"/>
                  <a:pt x="4098902" y="9399975"/>
                </a:cubicBezTo>
                <a:lnTo>
                  <a:pt x="4096147" y="9392978"/>
                </a:lnTo>
                <a:cubicBezTo>
                  <a:pt x="4093905" y="9387283"/>
                  <a:pt x="4088303" y="9383588"/>
                  <a:pt x="4082156" y="9384921"/>
                </a:cubicBezTo>
                <a:cubicBezTo>
                  <a:pt x="4081853" y="9384981"/>
                  <a:pt x="4081520" y="9384921"/>
                  <a:pt x="4081217" y="9385011"/>
                </a:cubicBezTo>
                <a:cubicBezTo>
                  <a:pt x="4080157" y="9385345"/>
                  <a:pt x="4079188" y="9385889"/>
                  <a:pt x="4078249" y="9386526"/>
                </a:cubicBezTo>
                <a:cubicBezTo>
                  <a:pt x="4077916" y="9386344"/>
                  <a:pt x="4077583" y="9386102"/>
                  <a:pt x="4077220" y="9385950"/>
                </a:cubicBezTo>
                <a:lnTo>
                  <a:pt x="4072344" y="9383830"/>
                </a:lnTo>
                <a:cubicBezTo>
                  <a:pt x="4066620" y="9381317"/>
                  <a:pt x="4058868" y="9384618"/>
                  <a:pt x="4056839" y="9390615"/>
                </a:cubicBezTo>
                <a:cubicBezTo>
                  <a:pt x="4054658" y="9396946"/>
                  <a:pt x="4057445" y="9403428"/>
                  <a:pt x="4063592" y="9406124"/>
                </a:cubicBezTo>
                <a:lnTo>
                  <a:pt x="4068468" y="9408244"/>
                </a:lnTo>
                <a:cubicBezTo>
                  <a:pt x="4069861" y="9408850"/>
                  <a:pt x="4071345" y="9409031"/>
                  <a:pt x="4072859" y="9409001"/>
                </a:cubicBezTo>
                <a:cubicBezTo>
                  <a:pt x="4074161" y="9408971"/>
                  <a:pt x="4075463" y="9408759"/>
                  <a:pt x="4076705" y="9408335"/>
                </a:cubicBezTo>
                <a:cubicBezTo>
                  <a:pt x="4079400" y="9413514"/>
                  <a:pt x="4084941" y="9416725"/>
                  <a:pt x="4090938" y="9414907"/>
                </a:cubicBezTo>
                <a:close/>
                <a:moveTo>
                  <a:pt x="4182242" y="9396885"/>
                </a:moveTo>
                <a:lnTo>
                  <a:pt x="4177366" y="9394765"/>
                </a:lnTo>
                <a:cubicBezTo>
                  <a:pt x="4171612" y="9392251"/>
                  <a:pt x="4163890" y="9396037"/>
                  <a:pt x="4162043" y="9401944"/>
                </a:cubicBezTo>
                <a:cubicBezTo>
                  <a:pt x="4160014" y="9408456"/>
                  <a:pt x="4163072" y="9414575"/>
                  <a:pt x="4169220" y="9417270"/>
                </a:cubicBezTo>
                <a:lnTo>
                  <a:pt x="4174095" y="9419391"/>
                </a:lnTo>
                <a:cubicBezTo>
                  <a:pt x="4179849" y="9421905"/>
                  <a:pt x="4187572" y="9418119"/>
                  <a:pt x="4189419" y="9412212"/>
                </a:cubicBezTo>
                <a:cubicBezTo>
                  <a:pt x="4191478" y="9405700"/>
                  <a:pt x="4188389" y="9399551"/>
                  <a:pt x="4182242" y="9396885"/>
                </a:cubicBezTo>
                <a:close/>
                <a:moveTo>
                  <a:pt x="3917960" y="9461887"/>
                </a:moveTo>
                <a:cubicBezTo>
                  <a:pt x="3917082" y="9452013"/>
                  <a:pt x="3902788" y="9446985"/>
                  <a:pt x="3896519" y="9456072"/>
                </a:cubicBezTo>
                <a:cubicBezTo>
                  <a:pt x="3889978" y="9455830"/>
                  <a:pt x="3882741" y="9461251"/>
                  <a:pt x="3882922" y="9469338"/>
                </a:cubicBezTo>
                <a:cubicBezTo>
                  <a:pt x="3880258" y="9464977"/>
                  <a:pt x="3876684" y="9461251"/>
                  <a:pt x="3871929" y="9459040"/>
                </a:cubicBezTo>
                <a:cubicBezTo>
                  <a:pt x="3866267" y="9456375"/>
                  <a:pt x="3858454" y="9459374"/>
                  <a:pt x="3856182" y="9465279"/>
                </a:cubicBezTo>
                <a:cubicBezTo>
                  <a:pt x="3853820" y="9471520"/>
                  <a:pt x="3856364" y="9478153"/>
                  <a:pt x="3862421" y="9481031"/>
                </a:cubicBezTo>
                <a:cubicBezTo>
                  <a:pt x="3862602" y="9481121"/>
                  <a:pt x="3862693" y="9481152"/>
                  <a:pt x="3862814" y="9481243"/>
                </a:cubicBezTo>
                <a:cubicBezTo>
                  <a:pt x="3862875" y="9481273"/>
                  <a:pt x="3862905" y="9481304"/>
                  <a:pt x="3862935" y="9481333"/>
                </a:cubicBezTo>
                <a:cubicBezTo>
                  <a:pt x="3862966" y="9481425"/>
                  <a:pt x="3862966" y="9481394"/>
                  <a:pt x="3862996" y="9481485"/>
                </a:cubicBezTo>
                <a:cubicBezTo>
                  <a:pt x="3863299" y="9482212"/>
                  <a:pt x="3863541" y="9482969"/>
                  <a:pt x="3863723" y="9483726"/>
                </a:cubicBezTo>
                <a:cubicBezTo>
                  <a:pt x="3865479" y="9489936"/>
                  <a:pt x="3873837" y="9492511"/>
                  <a:pt x="3879349" y="9490239"/>
                </a:cubicBezTo>
                <a:cubicBezTo>
                  <a:pt x="3884921" y="9487937"/>
                  <a:pt x="3886829" y="9482758"/>
                  <a:pt x="3886254" y="9477426"/>
                </a:cubicBezTo>
                <a:cubicBezTo>
                  <a:pt x="3891129" y="9481727"/>
                  <a:pt x="3899578" y="9479819"/>
                  <a:pt x="3903666" y="9474064"/>
                </a:cubicBezTo>
                <a:cubicBezTo>
                  <a:pt x="3904635" y="9474306"/>
                  <a:pt x="3905574" y="9474519"/>
                  <a:pt x="3906573" y="9474519"/>
                </a:cubicBezTo>
                <a:cubicBezTo>
                  <a:pt x="3905120" y="9475457"/>
                  <a:pt x="3903757" y="9476609"/>
                  <a:pt x="3902788" y="9478305"/>
                </a:cubicBezTo>
                <a:cubicBezTo>
                  <a:pt x="3899850" y="9483454"/>
                  <a:pt x="3901274" y="9492056"/>
                  <a:pt x="3907240" y="9494631"/>
                </a:cubicBezTo>
                <a:lnTo>
                  <a:pt x="3912116" y="9496751"/>
                </a:lnTo>
                <a:cubicBezTo>
                  <a:pt x="3913054" y="9497145"/>
                  <a:pt x="3914023" y="9497296"/>
                  <a:pt x="3914992" y="9497538"/>
                </a:cubicBezTo>
                <a:lnTo>
                  <a:pt x="3915325" y="9498356"/>
                </a:lnTo>
                <a:cubicBezTo>
                  <a:pt x="3917687" y="9504354"/>
                  <a:pt x="3923441" y="9508503"/>
                  <a:pt x="3930104" y="9506626"/>
                </a:cubicBezTo>
                <a:cubicBezTo>
                  <a:pt x="3935858" y="9504990"/>
                  <a:pt x="3940763" y="9497903"/>
                  <a:pt x="3938371" y="9491844"/>
                </a:cubicBezTo>
                <a:lnTo>
                  <a:pt x="3938008" y="9490936"/>
                </a:lnTo>
                <a:cubicBezTo>
                  <a:pt x="3945397" y="9494328"/>
                  <a:pt x="3957116" y="9488845"/>
                  <a:pt x="3955784" y="9477850"/>
                </a:cubicBezTo>
                <a:cubicBezTo>
                  <a:pt x="3955572" y="9476184"/>
                  <a:pt x="3955027" y="9474882"/>
                  <a:pt x="3954391" y="9473701"/>
                </a:cubicBezTo>
                <a:lnTo>
                  <a:pt x="3957813" y="9475185"/>
                </a:lnTo>
                <a:cubicBezTo>
                  <a:pt x="3963748" y="9477759"/>
                  <a:pt x="3970804" y="9476094"/>
                  <a:pt x="3973954" y="9470096"/>
                </a:cubicBezTo>
                <a:cubicBezTo>
                  <a:pt x="3976800" y="9464643"/>
                  <a:pt x="3974802" y="9456556"/>
                  <a:pt x="3968836" y="9453951"/>
                </a:cubicBezTo>
                <a:lnTo>
                  <a:pt x="3959085" y="9449711"/>
                </a:lnTo>
                <a:cubicBezTo>
                  <a:pt x="3956571" y="9448590"/>
                  <a:pt x="3953846" y="9448438"/>
                  <a:pt x="3951302" y="9448924"/>
                </a:cubicBezTo>
                <a:cubicBezTo>
                  <a:pt x="3947789" y="9434657"/>
                  <a:pt x="3925864" y="9442411"/>
                  <a:pt x="3928862" y="9457102"/>
                </a:cubicBezTo>
                <a:cubicBezTo>
                  <a:pt x="3929225" y="9458859"/>
                  <a:pt x="3929892" y="9460252"/>
                  <a:pt x="3930709" y="9461403"/>
                </a:cubicBezTo>
                <a:lnTo>
                  <a:pt x="3929679" y="9460949"/>
                </a:lnTo>
                <a:cubicBezTo>
                  <a:pt x="3925864" y="9459313"/>
                  <a:pt x="3921382" y="9459767"/>
                  <a:pt x="3917960" y="9461887"/>
                </a:cubicBezTo>
                <a:close/>
                <a:moveTo>
                  <a:pt x="4238720" y="9387011"/>
                </a:moveTo>
                <a:cubicBezTo>
                  <a:pt x="4239447" y="9386738"/>
                  <a:pt x="4240174" y="9386435"/>
                  <a:pt x="4240900" y="9386162"/>
                </a:cubicBezTo>
                <a:cubicBezTo>
                  <a:pt x="4238962" y="9389373"/>
                  <a:pt x="4238205" y="9393492"/>
                  <a:pt x="4239326" y="9396764"/>
                </a:cubicBezTo>
                <a:cubicBezTo>
                  <a:pt x="4241657" y="9403549"/>
                  <a:pt x="4248199" y="9405458"/>
                  <a:pt x="4254558" y="9404155"/>
                </a:cubicBezTo>
                <a:lnTo>
                  <a:pt x="4259767" y="9403095"/>
                </a:lnTo>
                <a:cubicBezTo>
                  <a:pt x="4260554" y="9402943"/>
                  <a:pt x="4261311" y="9402671"/>
                  <a:pt x="4261978" y="9402307"/>
                </a:cubicBezTo>
                <a:cubicBezTo>
                  <a:pt x="4259313" y="9405003"/>
                  <a:pt x="4257829" y="9408820"/>
                  <a:pt x="4258707" y="9412666"/>
                </a:cubicBezTo>
                <a:cubicBezTo>
                  <a:pt x="4260070" y="9418663"/>
                  <a:pt x="4265642" y="9423237"/>
                  <a:pt x="4271911" y="9422359"/>
                </a:cubicBezTo>
                <a:cubicBezTo>
                  <a:pt x="4272183" y="9423419"/>
                  <a:pt x="4272667" y="9424418"/>
                  <a:pt x="4273273" y="9425358"/>
                </a:cubicBezTo>
                <a:cubicBezTo>
                  <a:pt x="4267398" y="9425872"/>
                  <a:pt x="4262341" y="9429992"/>
                  <a:pt x="4263825" y="9437444"/>
                </a:cubicBezTo>
                <a:cubicBezTo>
                  <a:pt x="4266036" y="9448348"/>
                  <a:pt x="4279390" y="9450407"/>
                  <a:pt x="4285205" y="9444834"/>
                </a:cubicBezTo>
                <a:cubicBezTo>
                  <a:pt x="4289535" y="9449892"/>
                  <a:pt x="4295017" y="9454285"/>
                  <a:pt x="4300710" y="9453921"/>
                </a:cubicBezTo>
                <a:cubicBezTo>
                  <a:pt x="4308796" y="9453376"/>
                  <a:pt x="4318789" y="9448863"/>
                  <a:pt x="4322635" y="9441442"/>
                </a:cubicBezTo>
                <a:cubicBezTo>
                  <a:pt x="4330387" y="9445683"/>
                  <a:pt x="4342894" y="9440139"/>
                  <a:pt x="4340623" y="9428811"/>
                </a:cubicBezTo>
                <a:cubicBezTo>
                  <a:pt x="4338746" y="9419481"/>
                  <a:pt x="4329085" y="9417785"/>
                  <a:pt x="4322665" y="9421420"/>
                </a:cubicBezTo>
                <a:cubicBezTo>
                  <a:pt x="4322635" y="9421269"/>
                  <a:pt x="4322605" y="9421087"/>
                  <a:pt x="4322544" y="9420935"/>
                </a:cubicBezTo>
                <a:cubicBezTo>
                  <a:pt x="4325390" y="9418119"/>
                  <a:pt x="4326753" y="9414060"/>
                  <a:pt x="4325875" y="9409728"/>
                </a:cubicBezTo>
                <a:lnTo>
                  <a:pt x="4323755" y="9399309"/>
                </a:lnTo>
                <a:cubicBezTo>
                  <a:pt x="4322513" y="9393160"/>
                  <a:pt x="4315397" y="9388707"/>
                  <a:pt x="4309340" y="9390463"/>
                </a:cubicBezTo>
                <a:cubicBezTo>
                  <a:pt x="4307402" y="9391039"/>
                  <a:pt x="4305737" y="9392009"/>
                  <a:pt x="4304344" y="9393220"/>
                </a:cubicBezTo>
                <a:cubicBezTo>
                  <a:pt x="4301225" y="9391554"/>
                  <a:pt x="4297712" y="9390615"/>
                  <a:pt x="4293745" y="9390706"/>
                </a:cubicBezTo>
                <a:cubicBezTo>
                  <a:pt x="4287506" y="9390827"/>
                  <a:pt x="4282449" y="9393735"/>
                  <a:pt x="4278815" y="9397976"/>
                </a:cubicBezTo>
                <a:cubicBezTo>
                  <a:pt x="4277149" y="9397491"/>
                  <a:pt x="4275363" y="9397340"/>
                  <a:pt x="4273515" y="9397733"/>
                </a:cubicBezTo>
                <a:lnTo>
                  <a:pt x="4268307" y="9398794"/>
                </a:lnTo>
                <a:cubicBezTo>
                  <a:pt x="4266883" y="9399096"/>
                  <a:pt x="4265521" y="9399672"/>
                  <a:pt x="4264279" y="9400459"/>
                </a:cubicBezTo>
                <a:cubicBezTo>
                  <a:pt x="4267307" y="9397219"/>
                  <a:pt x="4268458" y="9391857"/>
                  <a:pt x="4267096" y="9387919"/>
                </a:cubicBezTo>
                <a:cubicBezTo>
                  <a:pt x="4264763" y="9381134"/>
                  <a:pt x="4258222" y="9379227"/>
                  <a:pt x="4251863" y="9380529"/>
                </a:cubicBezTo>
                <a:lnTo>
                  <a:pt x="4250228" y="9380862"/>
                </a:lnTo>
                <a:cubicBezTo>
                  <a:pt x="4253014" y="9377621"/>
                  <a:pt x="4254165" y="9373078"/>
                  <a:pt x="4252559" y="9368867"/>
                </a:cubicBezTo>
                <a:cubicBezTo>
                  <a:pt x="4250258" y="9362839"/>
                  <a:pt x="4243142" y="9359598"/>
                  <a:pt x="4237115" y="9361961"/>
                </a:cubicBezTo>
                <a:lnTo>
                  <a:pt x="4230120" y="9364718"/>
                </a:lnTo>
                <a:cubicBezTo>
                  <a:pt x="4224124" y="9367080"/>
                  <a:pt x="4220913" y="9374107"/>
                  <a:pt x="4223215" y="9380165"/>
                </a:cubicBezTo>
                <a:cubicBezTo>
                  <a:pt x="4225577" y="9386133"/>
                  <a:pt x="4232694" y="9389404"/>
                  <a:pt x="4238720" y="9387011"/>
                </a:cubicBezTo>
                <a:close/>
                <a:moveTo>
                  <a:pt x="4031189" y="9386677"/>
                </a:moveTo>
                <a:cubicBezTo>
                  <a:pt x="4025041" y="9400792"/>
                  <a:pt x="4047481" y="9409152"/>
                  <a:pt x="4053599" y="9395037"/>
                </a:cubicBezTo>
                <a:cubicBezTo>
                  <a:pt x="4059746" y="9380923"/>
                  <a:pt x="4037306" y="9372592"/>
                  <a:pt x="4031189" y="9386677"/>
                </a:cubicBezTo>
                <a:close/>
                <a:moveTo>
                  <a:pt x="4117042" y="9312104"/>
                </a:moveTo>
                <a:cubicBezTo>
                  <a:pt x="4118889" y="9307832"/>
                  <a:pt x="4118041" y="9304077"/>
                  <a:pt x="4115982" y="9301139"/>
                </a:cubicBezTo>
                <a:cubicBezTo>
                  <a:pt x="4111258" y="9294354"/>
                  <a:pt x="4099478" y="9292476"/>
                  <a:pt x="4095208" y="9302350"/>
                </a:cubicBezTo>
                <a:cubicBezTo>
                  <a:pt x="4090847" y="9312377"/>
                  <a:pt x="4100538" y="9320009"/>
                  <a:pt x="4108744" y="9318676"/>
                </a:cubicBezTo>
                <a:cubicBezTo>
                  <a:pt x="4112106" y="9318101"/>
                  <a:pt x="4115255" y="9316192"/>
                  <a:pt x="4117042" y="9312104"/>
                </a:cubicBezTo>
                <a:close/>
                <a:moveTo>
                  <a:pt x="3828231" y="9721109"/>
                </a:moveTo>
                <a:cubicBezTo>
                  <a:pt x="3828564" y="9715475"/>
                  <a:pt x="3825021" y="9711264"/>
                  <a:pt x="3820206" y="9709416"/>
                </a:cubicBezTo>
                <a:cubicBezTo>
                  <a:pt x="3819570" y="9705146"/>
                  <a:pt x="3817026" y="9701420"/>
                  <a:pt x="3812423" y="9699905"/>
                </a:cubicBezTo>
                <a:cubicBezTo>
                  <a:pt x="3806730" y="9698028"/>
                  <a:pt x="3798765" y="9701178"/>
                  <a:pt x="3797281" y="9707478"/>
                </a:cubicBezTo>
                <a:cubicBezTo>
                  <a:pt x="3795858" y="9713657"/>
                  <a:pt x="3795949" y="9720079"/>
                  <a:pt x="3800279" y="9725137"/>
                </a:cubicBezTo>
                <a:cubicBezTo>
                  <a:pt x="3804246" y="9729772"/>
                  <a:pt x="3809698" y="9731498"/>
                  <a:pt x="3815542" y="9732285"/>
                </a:cubicBezTo>
                <a:cubicBezTo>
                  <a:pt x="3821962" y="9733224"/>
                  <a:pt x="3827837" y="9727227"/>
                  <a:pt x="3828231" y="9721109"/>
                </a:cubicBezTo>
                <a:close/>
                <a:moveTo>
                  <a:pt x="4184725" y="9377621"/>
                </a:moveTo>
                <a:lnTo>
                  <a:pt x="4189601" y="9379741"/>
                </a:lnTo>
                <a:cubicBezTo>
                  <a:pt x="4195536" y="9382316"/>
                  <a:pt x="4202592" y="9380710"/>
                  <a:pt x="4205742" y="9374682"/>
                </a:cubicBezTo>
                <a:cubicBezTo>
                  <a:pt x="4208588" y="9369261"/>
                  <a:pt x="4206650" y="9361113"/>
                  <a:pt x="4200684" y="9358538"/>
                </a:cubicBezTo>
                <a:lnTo>
                  <a:pt x="4195809" y="9356418"/>
                </a:lnTo>
                <a:cubicBezTo>
                  <a:pt x="4189873" y="9353843"/>
                  <a:pt x="4182817" y="9355449"/>
                  <a:pt x="4179668" y="9361476"/>
                </a:cubicBezTo>
                <a:cubicBezTo>
                  <a:pt x="4176821" y="9366868"/>
                  <a:pt x="4178759" y="9375016"/>
                  <a:pt x="4184725" y="9377621"/>
                </a:cubicBezTo>
                <a:close/>
                <a:moveTo>
                  <a:pt x="4050994" y="9314557"/>
                </a:moveTo>
                <a:cubicBezTo>
                  <a:pt x="4044877" y="9328642"/>
                  <a:pt x="4067559" y="9336214"/>
                  <a:pt x="4073676" y="9322130"/>
                </a:cubicBezTo>
                <a:cubicBezTo>
                  <a:pt x="4079824" y="9308045"/>
                  <a:pt x="4057111" y="9300502"/>
                  <a:pt x="4050994" y="9314557"/>
                </a:cubicBezTo>
                <a:close/>
                <a:moveTo>
                  <a:pt x="4129155" y="9399854"/>
                </a:moveTo>
                <a:cubicBezTo>
                  <a:pt x="4134970" y="9402307"/>
                  <a:pt x="4142419" y="9400338"/>
                  <a:pt x="4145115" y="9394189"/>
                </a:cubicBezTo>
                <a:lnTo>
                  <a:pt x="4147234" y="9389312"/>
                </a:lnTo>
                <a:cubicBezTo>
                  <a:pt x="4147658" y="9388313"/>
                  <a:pt x="4147780" y="9387222"/>
                  <a:pt x="4147961" y="9386133"/>
                </a:cubicBezTo>
                <a:cubicBezTo>
                  <a:pt x="4149687" y="9385103"/>
                  <a:pt x="4151171" y="9383678"/>
                  <a:pt x="4152110" y="9381740"/>
                </a:cubicBezTo>
                <a:cubicBezTo>
                  <a:pt x="4152746" y="9380438"/>
                  <a:pt x="4153140" y="9379014"/>
                  <a:pt x="4153321" y="9377590"/>
                </a:cubicBezTo>
                <a:cubicBezTo>
                  <a:pt x="4154048" y="9376712"/>
                  <a:pt x="4154684" y="9375743"/>
                  <a:pt x="4155199" y="9374561"/>
                </a:cubicBezTo>
                <a:cubicBezTo>
                  <a:pt x="4160589" y="9362173"/>
                  <a:pt x="4143418" y="9355449"/>
                  <a:pt x="4135091" y="9363596"/>
                </a:cubicBezTo>
                <a:cubicBezTo>
                  <a:pt x="4134545" y="9363717"/>
                  <a:pt x="4133970" y="9363748"/>
                  <a:pt x="4133425" y="9363930"/>
                </a:cubicBezTo>
                <a:cubicBezTo>
                  <a:pt x="4127701" y="9365807"/>
                  <a:pt x="4124916" y="9370745"/>
                  <a:pt x="4122978" y="9376015"/>
                </a:cubicBezTo>
                <a:cubicBezTo>
                  <a:pt x="4122099" y="9378408"/>
                  <a:pt x="4122644" y="9380983"/>
                  <a:pt x="4123765" y="9383315"/>
                </a:cubicBezTo>
                <a:lnTo>
                  <a:pt x="4123522" y="9383860"/>
                </a:lnTo>
                <a:cubicBezTo>
                  <a:pt x="4121009" y="9389646"/>
                  <a:pt x="4123068" y="9397279"/>
                  <a:pt x="4129155" y="9399854"/>
                </a:cubicBezTo>
                <a:close/>
                <a:moveTo>
                  <a:pt x="3879076" y="9627361"/>
                </a:moveTo>
                <a:lnTo>
                  <a:pt x="3883952" y="9629482"/>
                </a:lnTo>
                <a:cubicBezTo>
                  <a:pt x="3889887" y="9632056"/>
                  <a:pt x="3896974" y="9630329"/>
                  <a:pt x="3900063" y="9624332"/>
                </a:cubicBezTo>
                <a:cubicBezTo>
                  <a:pt x="3902879" y="9618850"/>
                  <a:pt x="3900850" y="9610793"/>
                  <a:pt x="3894884" y="9608218"/>
                </a:cubicBezTo>
                <a:lnTo>
                  <a:pt x="3890008" y="9606098"/>
                </a:lnTo>
                <a:cubicBezTo>
                  <a:pt x="3884073" y="9603524"/>
                  <a:pt x="3876987" y="9605249"/>
                  <a:pt x="3873898" y="9611247"/>
                </a:cubicBezTo>
                <a:cubicBezTo>
                  <a:pt x="3871112" y="9616729"/>
                  <a:pt x="3873141" y="9624787"/>
                  <a:pt x="3879076" y="9627361"/>
                </a:cubicBezTo>
                <a:close/>
                <a:moveTo>
                  <a:pt x="3870446" y="9639053"/>
                </a:moveTo>
                <a:cubicBezTo>
                  <a:pt x="3876563" y="9624968"/>
                  <a:pt x="3853881" y="9617396"/>
                  <a:pt x="3847764" y="9631480"/>
                </a:cubicBezTo>
                <a:cubicBezTo>
                  <a:pt x="3847127" y="9632905"/>
                  <a:pt x="3847006" y="9634177"/>
                  <a:pt x="3846916" y="9635449"/>
                </a:cubicBezTo>
                <a:cubicBezTo>
                  <a:pt x="3846885" y="9635418"/>
                  <a:pt x="3846885" y="9635358"/>
                  <a:pt x="3846855" y="9635297"/>
                </a:cubicBezTo>
                <a:cubicBezTo>
                  <a:pt x="3841525" y="9629361"/>
                  <a:pt x="3834378" y="9630996"/>
                  <a:pt x="3829987" y="9635358"/>
                </a:cubicBezTo>
                <a:cubicBezTo>
                  <a:pt x="3829048" y="9635600"/>
                  <a:pt x="3828200" y="9635994"/>
                  <a:pt x="3827322" y="9636448"/>
                </a:cubicBezTo>
                <a:cubicBezTo>
                  <a:pt x="3827898" y="9632934"/>
                  <a:pt x="3827171" y="9629240"/>
                  <a:pt x="3824506" y="9626301"/>
                </a:cubicBezTo>
                <a:lnTo>
                  <a:pt x="3822931" y="9624545"/>
                </a:lnTo>
                <a:cubicBezTo>
                  <a:pt x="3822840" y="9623151"/>
                  <a:pt x="3822598" y="9621758"/>
                  <a:pt x="3822083" y="9620394"/>
                </a:cubicBezTo>
                <a:cubicBezTo>
                  <a:pt x="3821175" y="9618062"/>
                  <a:pt x="3820236" y="9615730"/>
                  <a:pt x="3819327" y="9613398"/>
                </a:cubicBezTo>
                <a:cubicBezTo>
                  <a:pt x="3816965" y="9607370"/>
                  <a:pt x="3809062" y="9604947"/>
                  <a:pt x="3803459" y="9607552"/>
                </a:cubicBezTo>
                <a:cubicBezTo>
                  <a:pt x="3797433" y="9610308"/>
                  <a:pt x="3795404" y="9617063"/>
                  <a:pt x="3797524" y="9622999"/>
                </a:cubicBezTo>
                <a:cubicBezTo>
                  <a:pt x="3794041" y="9623151"/>
                  <a:pt x="3790528" y="9624120"/>
                  <a:pt x="3787167" y="9626180"/>
                </a:cubicBezTo>
                <a:cubicBezTo>
                  <a:pt x="3781837" y="9629421"/>
                  <a:pt x="3778960" y="9634479"/>
                  <a:pt x="3777991" y="9640022"/>
                </a:cubicBezTo>
                <a:cubicBezTo>
                  <a:pt x="3776295" y="9640447"/>
                  <a:pt x="3774690" y="9641234"/>
                  <a:pt x="3773297" y="9642476"/>
                </a:cubicBezTo>
                <a:lnTo>
                  <a:pt x="3769330" y="9646020"/>
                </a:lnTo>
                <a:cubicBezTo>
                  <a:pt x="3768240" y="9646990"/>
                  <a:pt x="3767361" y="9648200"/>
                  <a:pt x="3766695" y="9649473"/>
                </a:cubicBezTo>
                <a:cubicBezTo>
                  <a:pt x="3767664" y="9645142"/>
                  <a:pt x="3765938" y="9639961"/>
                  <a:pt x="3762789" y="9637235"/>
                </a:cubicBezTo>
                <a:cubicBezTo>
                  <a:pt x="3762244" y="9636782"/>
                  <a:pt x="3761668" y="9636630"/>
                  <a:pt x="3761123" y="9636297"/>
                </a:cubicBezTo>
                <a:cubicBezTo>
                  <a:pt x="3761941" y="9632419"/>
                  <a:pt x="3761123" y="9628482"/>
                  <a:pt x="3758670" y="9625635"/>
                </a:cubicBezTo>
                <a:cubicBezTo>
                  <a:pt x="3758579" y="9622121"/>
                  <a:pt x="3757096" y="9618819"/>
                  <a:pt x="3753704" y="9616548"/>
                </a:cubicBezTo>
                <a:cubicBezTo>
                  <a:pt x="3752311" y="9615609"/>
                  <a:pt x="3750585" y="9615094"/>
                  <a:pt x="3748798" y="9614821"/>
                </a:cubicBezTo>
                <a:cubicBezTo>
                  <a:pt x="3748434" y="9613943"/>
                  <a:pt x="3748223" y="9612973"/>
                  <a:pt x="3747526" y="9612247"/>
                </a:cubicBezTo>
                <a:lnTo>
                  <a:pt x="3743983" y="9608279"/>
                </a:lnTo>
                <a:cubicBezTo>
                  <a:pt x="3739683" y="9603463"/>
                  <a:pt x="3733142" y="9601221"/>
                  <a:pt x="3727327" y="9605220"/>
                </a:cubicBezTo>
                <a:cubicBezTo>
                  <a:pt x="3722542" y="9608521"/>
                  <a:pt x="3719908" y="9617032"/>
                  <a:pt x="3724269" y="9621848"/>
                </a:cubicBezTo>
                <a:lnTo>
                  <a:pt x="3727811" y="9625817"/>
                </a:lnTo>
                <a:cubicBezTo>
                  <a:pt x="3729598" y="9627815"/>
                  <a:pt x="3731839" y="9629209"/>
                  <a:pt x="3734202" y="9630057"/>
                </a:cubicBezTo>
                <a:cubicBezTo>
                  <a:pt x="3734202" y="9631966"/>
                  <a:pt x="3734444" y="9633874"/>
                  <a:pt x="3735382" y="9635812"/>
                </a:cubicBezTo>
                <a:cubicBezTo>
                  <a:pt x="3736806" y="9638751"/>
                  <a:pt x="3739107" y="9640780"/>
                  <a:pt x="3741711" y="9642445"/>
                </a:cubicBezTo>
                <a:cubicBezTo>
                  <a:pt x="3737290" y="9646868"/>
                  <a:pt x="3738926" y="9655258"/>
                  <a:pt x="3743256" y="9658954"/>
                </a:cubicBezTo>
                <a:cubicBezTo>
                  <a:pt x="3748707" y="9663618"/>
                  <a:pt x="3755279" y="9661952"/>
                  <a:pt x="3760124" y="9657621"/>
                </a:cubicBezTo>
                <a:lnTo>
                  <a:pt x="3764091" y="9654077"/>
                </a:lnTo>
                <a:cubicBezTo>
                  <a:pt x="3764697" y="9653532"/>
                  <a:pt x="3765211" y="9652926"/>
                  <a:pt x="3765605" y="9652259"/>
                </a:cubicBezTo>
                <a:cubicBezTo>
                  <a:pt x="3764697" y="9655925"/>
                  <a:pt x="3765333" y="9659953"/>
                  <a:pt x="3768058" y="9662831"/>
                </a:cubicBezTo>
                <a:cubicBezTo>
                  <a:pt x="3772267" y="9667314"/>
                  <a:pt x="3779384" y="9668434"/>
                  <a:pt x="3784350" y="9664527"/>
                </a:cubicBezTo>
                <a:cubicBezTo>
                  <a:pt x="3785138" y="9665285"/>
                  <a:pt x="3786046" y="9665890"/>
                  <a:pt x="3787046" y="9666436"/>
                </a:cubicBezTo>
                <a:cubicBezTo>
                  <a:pt x="3782231" y="9669828"/>
                  <a:pt x="3779959" y="9675977"/>
                  <a:pt x="3785017" y="9681641"/>
                </a:cubicBezTo>
                <a:cubicBezTo>
                  <a:pt x="3790861" y="9688153"/>
                  <a:pt x="3799644" y="9686336"/>
                  <a:pt x="3804307" y="9681581"/>
                </a:cubicBezTo>
                <a:cubicBezTo>
                  <a:pt x="3804337" y="9681610"/>
                  <a:pt x="3804367" y="9681641"/>
                  <a:pt x="3804398" y="9681702"/>
                </a:cubicBezTo>
                <a:lnTo>
                  <a:pt x="3805670" y="9684943"/>
                </a:lnTo>
                <a:cubicBezTo>
                  <a:pt x="3808032" y="9690970"/>
                  <a:pt x="3815996" y="9693303"/>
                  <a:pt x="3821569" y="9690698"/>
                </a:cubicBezTo>
                <a:cubicBezTo>
                  <a:pt x="3822023" y="9690485"/>
                  <a:pt x="3822386" y="9690213"/>
                  <a:pt x="3822810" y="9689970"/>
                </a:cubicBezTo>
                <a:cubicBezTo>
                  <a:pt x="3824567" y="9690122"/>
                  <a:pt x="3826323" y="9690183"/>
                  <a:pt x="3828079" y="9690152"/>
                </a:cubicBezTo>
                <a:cubicBezTo>
                  <a:pt x="3830290" y="9690122"/>
                  <a:pt x="3832501" y="9689334"/>
                  <a:pt x="3834439" y="9688123"/>
                </a:cubicBezTo>
                <a:cubicBezTo>
                  <a:pt x="3836014" y="9688365"/>
                  <a:pt x="3837588" y="9688395"/>
                  <a:pt x="3838921" y="9687851"/>
                </a:cubicBezTo>
                <a:cubicBezTo>
                  <a:pt x="3843524" y="9686033"/>
                  <a:pt x="3847491" y="9684216"/>
                  <a:pt x="3850580" y="9680217"/>
                </a:cubicBezTo>
                <a:cubicBezTo>
                  <a:pt x="3850852" y="9679854"/>
                  <a:pt x="3850943" y="9679460"/>
                  <a:pt x="3851185" y="9679097"/>
                </a:cubicBezTo>
                <a:cubicBezTo>
                  <a:pt x="3858484" y="9680914"/>
                  <a:pt x="3867448" y="9676431"/>
                  <a:pt x="3866297" y="9666799"/>
                </a:cubicBezTo>
                <a:cubicBezTo>
                  <a:pt x="3865510" y="9660317"/>
                  <a:pt x="3860755" y="9657167"/>
                  <a:pt x="3855698" y="9656682"/>
                </a:cubicBezTo>
                <a:cubicBezTo>
                  <a:pt x="3853911" y="9654562"/>
                  <a:pt x="3851428" y="9652866"/>
                  <a:pt x="3848612" y="9652259"/>
                </a:cubicBezTo>
                <a:cubicBezTo>
                  <a:pt x="3848218" y="9651442"/>
                  <a:pt x="3847612" y="9650715"/>
                  <a:pt x="3847097" y="9649958"/>
                </a:cubicBezTo>
                <a:cubicBezTo>
                  <a:pt x="3848733" y="9647837"/>
                  <a:pt x="3849823" y="9645474"/>
                  <a:pt x="3849792" y="9642779"/>
                </a:cubicBezTo>
                <a:cubicBezTo>
                  <a:pt x="3855122" y="9648079"/>
                  <a:pt x="3866388" y="9648413"/>
                  <a:pt x="3870446" y="9639053"/>
                </a:cubicBezTo>
                <a:close/>
                <a:moveTo>
                  <a:pt x="4125037" y="9474154"/>
                </a:moveTo>
                <a:cubicBezTo>
                  <a:pt x="4130699" y="9470671"/>
                  <a:pt x="4132789" y="9463856"/>
                  <a:pt x="4129730" y="9457889"/>
                </a:cubicBezTo>
                <a:cubicBezTo>
                  <a:pt x="4129579" y="9457556"/>
                  <a:pt x="4129549" y="9457526"/>
                  <a:pt x="4129458" y="9457344"/>
                </a:cubicBezTo>
                <a:cubicBezTo>
                  <a:pt x="4129428" y="9457223"/>
                  <a:pt x="4129428" y="9457192"/>
                  <a:pt x="4129397" y="9457102"/>
                </a:cubicBezTo>
                <a:cubicBezTo>
                  <a:pt x="4129397" y="9457102"/>
                  <a:pt x="4129397" y="9457102"/>
                  <a:pt x="4129397" y="9457102"/>
                </a:cubicBezTo>
                <a:cubicBezTo>
                  <a:pt x="4129609" y="9456375"/>
                  <a:pt x="4129852" y="9455678"/>
                  <a:pt x="4130155" y="9454981"/>
                </a:cubicBezTo>
                <a:cubicBezTo>
                  <a:pt x="4130760" y="9453497"/>
                  <a:pt x="4130882" y="9451922"/>
                  <a:pt x="4130669" y="9450407"/>
                </a:cubicBezTo>
                <a:cubicBezTo>
                  <a:pt x="4130730" y="9450317"/>
                  <a:pt x="4130882" y="9450286"/>
                  <a:pt x="4130942" y="9450165"/>
                </a:cubicBezTo>
                <a:cubicBezTo>
                  <a:pt x="4132486" y="9448196"/>
                  <a:pt x="4134031" y="9446227"/>
                  <a:pt x="4135575" y="9444258"/>
                </a:cubicBezTo>
                <a:cubicBezTo>
                  <a:pt x="4139572" y="9439170"/>
                  <a:pt x="4138755" y="9431506"/>
                  <a:pt x="4133697" y="9427448"/>
                </a:cubicBezTo>
                <a:cubicBezTo>
                  <a:pt x="4128670" y="9423450"/>
                  <a:pt x="4120888" y="9424237"/>
                  <a:pt x="4116890" y="9429326"/>
                </a:cubicBezTo>
                <a:lnTo>
                  <a:pt x="4112257" y="9435262"/>
                </a:lnTo>
                <a:cubicBezTo>
                  <a:pt x="4110228" y="9437838"/>
                  <a:pt x="4109471" y="9441109"/>
                  <a:pt x="4109834" y="9444198"/>
                </a:cubicBezTo>
                <a:cubicBezTo>
                  <a:pt x="4108714" y="9445501"/>
                  <a:pt x="4107745" y="9446985"/>
                  <a:pt x="4107079" y="9448651"/>
                </a:cubicBezTo>
                <a:cubicBezTo>
                  <a:pt x="4104323" y="9455587"/>
                  <a:pt x="4105443" y="9463008"/>
                  <a:pt x="4108774" y="9469490"/>
                </a:cubicBezTo>
                <a:cubicBezTo>
                  <a:pt x="4111651" y="9475033"/>
                  <a:pt x="4119616" y="9477487"/>
                  <a:pt x="4125037" y="9474154"/>
                </a:cubicBezTo>
                <a:close/>
                <a:moveTo>
                  <a:pt x="3752159" y="9668465"/>
                </a:moveTo>
                <a:lnTo>
                  <a:pt x="3749131" y="9667162"/>
                </a:lnTo>
                <a:cubicBezTo>
                  <a:pt x="3735019" y="9661013"/>
                  <a:pt x="3725026" y="9682762"/>
                  <a:pt x="3739168" y="9688911"/>
                </a:cubicBezTo>
                <a:lnTo>
                  <a:pt x="3742196" y="9690213"/>
                </a:lnTo>
                <a:cubicBezTo>
                  <a:pt x="3756308" y="9696361"/>
                  <a:pt x="3766271" y="9674614"/>
                  <a:pt x="3752159" y="9668465"/>
                </a:cubicBezTo>
                <a:close/>
                <a:moveTo>
                  <a:pt x="3754400" y="9414968"/>
                </a:moveTo>
                <a:cubicBezTo>
                  <a:pt x="3760517" y="9400913"/>
                  <a:pt x="3739168" y="9390100"/>
                  <a:pt x="3733021" y="9404246"/>
                </a:cubicBezTo>
                <a:cubicBezTo>
                  <a:pt x="3726903" y="9418330"/>
                  <a:pt x="3748253" y="9429113"/>
                  <a:pt x="3754400" y="9414968"/>
                </a:cubicBezTo>
                <a:close/>
                <a:moveTo>
                  <a:pt x="3700496" y="9545821"/>
                </a:moveTo>
                <a:cubicBezTo>
                  <a:pt x="3696620" y="9554726"/>
                  <a:pt x="3703646" y="9562934"/>
                  <a:pt x="3710823" y="9564025"/>
                </a:cubicBezTo>
                <a:cubicBezTo>
                  <a:pt x="3705372" y="9564722"/>
                  <a:pt x="3701223" y="9568568"/>
                  <a:pt x="3700224" y="9574263"/>
                </a:cubicBezTo>
                <a:cubicBezTo>
                  <a:pt x="3698891" y="9581684"/>
                  <a:pt x="3698286" y="9590680"/>
                  <a:pt x="3702707" y="9597192"/>
                </a:cubicBezTo>
                <a:cubicBezTo>
                  <a:pt x="3703071" y="9598162"/>
                  <a:pt x="3703494" y="9599071"/>
                  <a:pt x="3704009" y="9599949"/>
                </a:cubicBezTo>
                <a:cubicBezTo>
                  <a:pt x="3706583" y="9604250"/>
                  <a:pt x="3711277" y="9606703"/>
                  <a:pt x="3716365" y="9605856"/>
                </a:cubicBezTo>
                <a:cubicBezTo>
                  <a:pt x="3721422" y="9605038"/>
                  <a:pt x="3723814" y="9601645"/>
                  <a:pt x="3726146" y="9597556"/>
                </a:cubicBezTo>
                <a:cubicBezTo>
                  <a:pt x="3724299" y="9600767"/>
                  <a:pt x="3726419" y="9597253"/>
                  <a:pt x="3726842" y="9596647"/>
                </a:cubicBezTo>
                <a:cubicBezTo>
                  <a:pt x="3727388" y="9595860"/>
                  <a:pt x="3728024" y="9595133"/>
                  <a:pt x="3728599" y="9594345"/>
                </a:cubicBezTo>
                <a:cubicBezTo>
                  <a:pt x="3728720" y="9594224"/>
                  <a:pt x="3728750" y="9594163"/>
                  <a:pt x="3728841" y="9594073"/>
                </a:cubicBezTo>
                <a:cubicBezTo>
                  <a:pt x="3729084" y="9593861"/>
                  <a:pt x="3729296" y="9593648"/>
                  <a:pt x="3729538" y="9593437"/>
                </a:cubicBezTo>
                <a:cubicBezTo>
                  <a:pt x="3735382" y="9592165"/>
                  <a:pt x="3739440" y="9585924"/>
                  <a:pt x="3738532" y="9580109"/>
                </a:cubicBezTo>
                <a:cubicBezTo>
                  <a:pt x="3737502" y="9573476"/>
                  <a:pt x="3731294" y="9569417"/>
                  <a:pt x="3724844" y="9570143"/>
                </a:cubicBezTo>
                <a:cubicBezTo>
                  <a:pt x="3724178" y="9570204"/>
                  <a:pt x="3723572" y="9570477"/>
                  <a:pt x="3722936" y="9570629"/>
                </a:cubicBezTo>
                <a:cubicBezTo>
                  <a:pt x="3721301" y="9567266"/>
                  <a:pt x="3718091" y="9564601"/>
                  <a:pt x="3714487" y="9563934"/>
                </a:cubicBezTo>
                <a:cubicBezTo>
                  <a:pt x="3717182" y="9563298"/>
                  <a:pt x="3719605" y="9561420"/>
                  <a:pt x="3721150" y="9557907"/>
                </a:cubicBezTo>
                <a:cubicBezTo>
                  <a:pt x="3727206" y="9543943"/>
                  <a:pt x="3706644" y="9531736"/>
                  <a:pt x="3700496" y="9545821"/>
                </a:cubicBezTo>
                <a:close/>
                <a:moveTo>
                  <a:pt x="3676330" y="9387435"/>
                </a:moveTo>
                <a:cubicBezTo>
                  <a:pt x="3681327" y="9390434"/>
                  <a:pt x="3690140" y="9389252"/>
                  <a:pt x="3692744" y="9383285"/>
                </a:cubicBezTo>
                <a:lnTo>
                  <a:pt x="3694863" y="9378408"/>
                </a:lnTo>
                <a:cubicBezTo>
                  <a:pt x="3697438" y="9372502"/>
                  <a:pt x="3696771" y="9365626"/>
                  <a:pt x="3690715" y="9361992"/>
                </a:cubicBezTo>
                <a:cubicBezTo>
                  <a:pt x="3685718" y="9358992"/>
                  <a:pt x="3676905" y="9360173"/>
                  <a:pt x="3674301" y="9366141"/>
                </a:cubicBezTo>
                <a:lnTo>
                  <a:pt x="3672181" y="9371017"/>
                </a:lnTo>
                <a:cubicBezTo>
                  <a:pt x="3669607" y="9376954"/>
                  <a:pt x="3670274" y="9383799"/>
                  <a:pt x="3676330" y="9387435"/>
                </a:cubicBezTo>
                <a:close/>
                <a:moveTo>
                  <a:pt x="4108653" y="9569054"/>
                </a:moveTo>
                <a:cubicBezTo>
                  <a:pt x="4109138" y="9574021"/>
                  <a:pt x="4110834" y="9578473"/>
                  <a:pt x="4113408" y="9581926"/>
                </a:cubicBezTo>
                <a:cubicBezTo>
                  <a:pt x="4112954" y="9581926"/>
                  <a:pt x="4112530" y="9581744"/>
                  <a:pt x="4112076" y="9581805"/>
                </a:cubicBezTo>
                <a:cubicBezTo>
                  <a:pt x="4105837" y="9582623"/>
                  <a:pt x="4100386" y="9588106"/>
                  <a:pt x="4101204" y="9594770"/>
                </a:cubicBezTo>
                <a:lnTo>
                  <a:pt x="4101840" y="9600040"/>
                </a:lnTo>
                <a:cubicBezTo>
                  <a:pt x="4102597" y="9606250"/>
                  <a:pt x="4108230" y="9611792"/>
                  <a:pt x="4114801" y="9610914"/>
                </a:cubicBezTo>
                <a:cubicBezTo>
                  <a:pt x="4121039" y="9610096"/>
                  <a:pt x="4126490" y="9604613"/>
                  <a:pt x="4125672" y="9597950"/>
                </a:cubicBezTo>
                <a:lnTo>
                  <a:pt x="4125037" y="9592680"/>
                </a:lnTo>
                <a:cubicBezTo>
                  <a:pt x="4124855" y="9591195"/>
                  <a:pt x="4124370" y="9589772"/>
                  <a:pt x="4123674" y="9588469"/>
                </a:cubicBezTo>
                <a:cubicBezTo>
                  <a:pt x="4129579" y="9590135"/>
                  <a:pt x="4136181" y="9590377"/>
                  <a:pt x="4141268" y="9587742"/>
                </a:cubicBezTo>
                <a:cubicBezTo>
                  <a:pt x="4141965" y="9589105"/>
                  <a:pt x="4143207" y="9590104"/>
                  <a:pt x="4144388" y="9591105"/>
                </a:cubicBezTo>
                <a:cubicBezTo>
                  <a:pt x="4143964" y="9592740"/>
                  <a:pt x="4143843" y="9594436"/>
                  <a:pt x="4144206" y="9596042"/>
                </a:cubicBezTo>
                <a:cubicBezTo>
                  <a:pt x="4145750" y="9602705"/>
                  <a:pt x="4151504" y="9606431"/>
                  <a:pt x="4158136" y="9605614"/>
                </a:cubicBezTo>
                <a:lnTo>
                  <a:pt x="4163405" y="9604977"/>
                </a:lnTo>
                <a:cubicBezTo>
                  <a:pt x="4169644" y="9604220"/>
                  <a:pt x="4174398" y="9597041"/>
                  <a:pt x="4172975" y="9591044"/>
                </a:cubicBezTo>
                <a:cubicBezTo>
                  <a:pt x="4171855" y="9586197"/>
                  <a:pt x="4168463" y="9582956"/>
                  <a:pt x="4164132" y="9581836"/>
                </a:cubicBezTo>
                <a:cubicBezTo>
                  <a:pt x="4163557" y="9576050"/>
                  <a:pt x="4158288" y="9571870"/>
                  <a:pt x="4152716" y="9571355"/>
                </a:cubicBezTo>
                <a:cubicBezTo>
                  <a:pt x="4152776" y="9571204"/>
                  <a:pt x="4152867" y="9571052"/>
                  <a:pt x="4152897" y="9570900"/>
                </a:cubicBezTo>
                <a:cubicBezTo>
                  <a:pt x="4156834" y="9570235"/>
                  <a:pt x="4160286" y="9567690"/>
                  <a:pt x="4162043" y="9563631"/>
                </a:cubicBezTo>
                <a:lnTo>
                  <a:pt x="4163709" y="9559785"/>
                </a:lnTo>
                <a:cubicBezTo>
                  <a:pt x="4166403" y="9557543"/>
                  <a:pt x="4168190" y="9554362"/>
                  <a:pt x="4168009" y="9550425"/>
                </a:cubicBezTo>
                <a:cubicBezTo>
                  <a:pt x="4167918" y="9548547"/>
                  <a:pt x="4167161" y="9546730"/>
                  <a:pt x="4166161" y="9545034"/>
                </a:cubicBezTo>
                <a:cubicBezTo>
                  <a:pt x="4164950" y="9542004"/>
                  <a:pt x="4162618" y="9539400"/>
                  <a:pt x="4159529" y="9538339"/>
                </a:cubicBezTo>
                <a:cubicBezTo>
                  <a:pt x="4157621" y="9537673"/>
                  <a:pt x="4155683" y="9537521"/>
                  <a:pt x="4153836" y="9537733"/>
                </a:cubicBezTo>
                <a:cubicBezTo>
                  <a:pt x="4152231" y="9534584"/>
                  <a:pt x="4149899" y="9531797"/>
                  <a:pt x="4146598" y="9529585"/>
                </a:cubicBezTo>
                <a:cubicBezTo>
                  <a:pt x="4141420" y="9526102"/>
                  <a:pt x="4135605" y="9525587"/>
                  <a:pt x="4130185" y="9527011"/>
                </a:cubicBezTo>
                <a:cubicBezTo>
                  <a:pt x="4129095" y="9525678"/>
                  <a:pt x="4127732" y="9524497"/>
                  <a:pt x="4126006" y="9523769"/>
                </a:cubicBezTo>
                <a:lnTo>
                  <a:pt x="4121130" y="9521650"/>
                </a:lnTo>
                <a:cubicBezTo>
                  <a:pt x="4119797" y="9521074"/>
                  <a:pt x="4118344" y="9520771"/>
                  <a:pt x="4116890" y="9520711"/>
                </a:cubicBezTo>
                <a:cubicBezTo>
                  <a:pt x="4121251" y="9519771"/>
                  <a:pt x="4125249" y="9516046"/>
                  <a:pt x="4126369" y="9512047"/>
                </a:cubicBezTo>
                <a:cubicBezTo>
                  <a:pt x="4128338" y="9505141"/>
                  <a:pt x="4124098" y="9499841"/>
                  <a:pt x="4118132" y="9497266"/>
                </a:cubicBezTo>
                <a:lnTo>
                  <a:pt x="4113257" y="9495146"/>
                </a:lnTo>
                <a:cubicBezTo>
                  <a:pt x="4107321" y="9492571"/>
                  <a:pt x="4100083" y="9497751"/>
                  <a:pt x="4098478" y="9503385"/>
                </a:cubicBezTo>
                <a:cubicBezTo>
                  <a:pt x="4096510" y="9510291"/>
                  <a:pt x="4100780" y="9515591"/>
                  <a:pt x="4106715" y="9518166"/>
                </a:cubicBezTo>
                <a:lnTo>
                  <a:pt x="4111591" y="9520286"/>
                </a:lnTo>
                <a:cubicBezTo>
                  <a:pt x="4112318" y="9520620"/>
                  <a:pt x="4113105" y="9520801"/>
                  <a:pt x="4113862" y="9520922"/>
                </a:cubicBezTo>
                <a:cubicBezTo>
                  <a:pt x="4110137" y="9521589"/>
                  <a:pt x="4106745" y="9523861"/>
                  <a:pt x="4105262" y="9527556"/>
                </a:cubicBezTo>
                <a:cubicBezTo>
                  <a:pt x="4102960" y="9533251"/>
                  <a:pt x="4104898" y="9540187"/>
                  <a:pt x="4110531" y="9543065"/>
                </a:cubicBezTo>
                <a:cubicBezTo>
                  <a:pt x="4110168" y="9544094"/>
                  <a:pt x="4109986" y="9545184"/>
                  <a:pt x="4109925" y="9546306"/>
                </a:cubicBezTo>
                <a:cubicBezTo>
                  <a:pt x="4104838" y="9543337"/>
                  <a:pt x="4098297" y="9543822"/>
                  <a:pt x="4095268" y="9550788"/>
                </a:cubicBezTo>
                <a:cubicBezTo>
                  <a:pt x="4090907" y="9560966"/>
                  <a:pt x="4100689" y="9570295"/>
                  <a:pt x="4108653" y="9569054"/>
                </a:cubicBezTo>
                <a:close/>
                <a:moveTo>
                  <a:pt x="3764757" y="9611308"/>
                </a:moveTo>
                <a:lnTo>
                  <a:pt x="3762637" y="9616185"/>
                </a:lnTo>
                <a:cubicBezTo>
                  <a:pt x="3760063" y="9622091"/>
                  <a:pt x="3764515" y="9629390"/>
                  <a:pt x="3770238" y="9631299"/>
                </a:cubicBezTo>
                <a:cubicBezTo>
                  <a:pt x="3776840" y="9633480"/>
                  <a:pt x="3782776" y="9629633"/>
                  <a:pt x="3785350" y="9623696"/>
                </a:cubicBezTo>
                <a:lnTo>
                  <a:pt x="3787469" y="9618819"/>
                </a:lnTo>
                <a:cubicBezTo>
                  <a:pt x="3790044" y="9612883"/>
                  <a:pt x="3785592" y="9605583"/>
                  <a:pt x="3779869" y="9603674"/>
                </a:cubicBezTo>
                <a:cubicBezTo>
                  <a:pt x="3773267" y="9601524"/>
                  <a:pt x="3767331" y="9605370"/>
                  <a:pt x="3764757" y="9611308"/>
                </a:cubicBezTo>
                <a:close/>
                <a:moveTo>
                  <a:pt x="3856000" y="9552424"/>
                </a:moveTo>
                <a:cubicBezTo>
                  <a:pt x="3856061" y="9552666"/>
                  <a:pt x="3856000" y="9552969"/>
                  <a:pt x="3856091" y="9553212"/>
                </a:cubicBezTo>
                <a:cubicBezTo>
                  <a:pt x="3858363" y="9559966"/>
                  <a:pt x="3864904" y="9561996"/>
                  <a:pt x="3871263" y="9560723"/>
                </a:cubicBezTo>
                <a:lnTo>
                  <a:pt x="3876472" y="9559663"/>
                </a:lnTo>
                <a:cubicBezTo>
                  <a:pt x="3882801" y="9558391"/>
                  <a:pt x="3885860" y="9550061"/>
                  <a:pt x="3883982" y="9544488"/>
                </a:cubicBezTo>
                <a:cubicBezTo>
                  <a:pt x="3882135" y="9539006"/>
                  <a:pt x="3877471" y="9536764"/>
                  <a:pt x="3872414" y="9536764"/>
                </a:cubicBezTo>
                <a:cubicBezTo>
                  <a:pt x="3871960" y="9529585"/>
                  <a:pt x="3868901" y="9522861"/>
                  <a:pt x="3862633" y="9518499"/>
                </a:cubicBezTo>
                <a:cubicBezTo>
                  <a:pt x="3857515" y="9514955"/>
                  <a:pt x="3850065" y="9514289"/>
                  <a:pt x="3845765" y="9519741"/>
                </a:cubicBezTo>
                <a:cubicBezTo>
                  <a:pt x="3842100" y="9524406"/>
                  <a:pt x="3841495" y="9532796"/>
                  <a:pt x="3847006" y="9536613"/>
                </a:cubicBezTo>
                <a:cubicBezTo>
                  <a:pt x="3847612" y="9537037"/>
                  <a:pt x="3848157" y="9537521"/>
                  <a:pt x="3848702" y="9537976"/>
                </a:cubicBezTo>
                <a:cubicBezTo>
                  <a:pt x="3848702" y="9538006"/>
                  <a:pt x="3848702" y="9538036"/>
                  <a:pt x="3848702" y="9538067"/>
                </a:cubicBezTo>
                <a:lnTo>
                  <a:pt x="3848702" y="9538278"/>
                </a:lnTo>
                <a:cubicBezTo>
                  <a:pt x="3848672" y="9538370"/>
                  <a:pt x="3848612" y="9538703"/>
                  <a:pt x="3848551" y="9539369"/>
                </a:cubicBezTo>
                <a:cubicBezTo>
                  <a:pt x="3847612" y="9544942"/>
                  <a:pt x="3850852" y="9550334"/>
                  <a:pt x="3856000" y="9552424"/>
                </a:cubicBezTo>
                <a:close/>
                <a:moveTo>
                  <a:pt x="3776992" y="9455073"/>
                </a:moveTo>
                <a:cubicBezTo>
                  <a:pt x="3783321" y="9453800"/>
                  <a:pt x="3788136" y="9448317"/>
                  <a:pt x="3787227" y="9441624"/>
                </a:cubicBezTo>
                <a:cubicBezTo>
                  <a:pt x="3786410" y="9435535"/>
                  <a:pt x="3780141" y="9430083"/>
                  <a:pt x="3773752" y="9431385"/>
                </a:cubicBezTo>
                <a:lnTo>
                  <a:pt x="3768542" y="9432446"/>
                </a:lnTo>
                <a:cubicBezTo>
                  <a:pt x="3762637" y="9433657"/>
                  <a:pt x="3758246" y="9438564"/>
                  <a:pt x="3758398" y="9444652"/>
                </a:cubicBezTo>
                <a:cubicBezTo>
                  <a:pt x="3756762" y="9444592"/>
                  <a:pt x="3755097" y="9444804"/>
                  <a:pt x="3753522" y="9445440"/>
                </a:cubicBezTo>
                <a:cubicBezTo>
                  <a:pt x="3747435" y="9447954"/>
                  <a:pt x="3744649" y="9455042"/>
                  <a:pt x="3747042" y="9461070"/>
                </a:cubicBezTo>
                <a:cubicBezTo>
                  <a:pt x="3747950" y="9463402"/>
                  <a:pt x="3748889" y="9465734"/>
                  <a:pt x="3749797" y="9468066"/>
                </a:cubicBezTo>
                <a:cubicBezTo>
                  <a:pt x="3752159" y="9474094"/>
                  <a:pt x="3759518" y="9476972"/>
                  <a:pt x="3765423" y="9474548"/>
                </a:cubicBezTo>
                <a:cubicBezTo>
                  <a:pt x="3771480" y="9472035"/>
                  <a:pt x="3774266" y="9464947"/>
                  <a:pt x="3771904" y="9458919"/>
                </a:cubicBezTo>
                <a:cubicBezTo>
                  <a:pt x="3771540" y="9457980"/>
                  <a:pt x="3771177" y="9457041"/>
                  <a:pt x="3770784" y="9456102"/>
                </a:cubicBezTo>
                <a:cubicBezTo>
                  <a:pt x="3771117" y="9456072"/>
                  <a:pt x="3771419" y="9456193"/>
                  <a:pt x="3771753" y="9456132"/>
                </a:cubicBezTo>
                <a:lnTo>
                  <a:pt x="3776992" y="9455073"/>
                </a:lnTo>
                <a:close/>
                <a:moveTo>
                  <a:pt x="3819812" y="9593316"/>
                </a:moveTo>
                <a:cubicBezTo>
                  <a:pt x="3819963" y="9593497"/>
                  <a:pt x="3820115" y="9593679"/>
                  <a:pt x="3820266" y="9593891"/>
                </a:cubicBezTo>
                <a:cubicBezTo>
                  <a:pt x="3820357" y="9597344"/>
                  <a:pt x="3821720" y="9600676"/>
                  <a:pt x="3824839" y="9602584"/>
                </a:cubicBezTo>
                <a:cubicBezTo>
                  <a:pt x="3828867" y="9605038"/>
                  <a:pt x="3832804" y="9606946"/>
                  <a:pt x="3837649" y="9605583"/>
                </a:cubicBezTo>
                <a:cubicBezTo>
                  <a:pt x="3841404" y="9604523"/>
                  <a:pt x="3844008" y="9601827"/>
                  <a:pt x="3845402" y="9598586"/>
                </a:cubicBezTo>
                <a:lnTo>
                  <a:pt x="3849762" y="9597707"/>
                </a:lnTo>
                <a:cubicBezTo>
                  <a:pt x="3855486" y="9596557"/>
                  <a:pt x="3860028" y="9591013"/>
                  <a:pt x="3859453" y="9585046"/>
                </a:cubicBezTo>
                <a:cubicBezTo>
                  <a:pt x="3861542" y="9586742"/>
                  <a:pt x="3864298" y="9587772"/>
                  <a:pt x="3867781" y="9587348"/>
                </a:cubicBezTo>
                <a:lnTo>
                  <a:pt x="3871051" y="9586954"/>
                </a:lnTo>
                <a:cubicBezTo>
                  <a:pt x="3886344" y="9585107"/>
                  <a:pt x="3883922" y="9561299"/>
                  <a:pt x="3868629" y="9563147"/>
                </a:cubicBezTo>
                <a:lnTo>
                  <a:pt x="3865358" y="9563541"/>
                </a:lnTo>
                <a:cubicBezTo>
                  <a:pt x="3857696" y="9564480"/>
                  <a:pt x="3854487" y="9570900"/>
                  <a:pt x="3855092" y="9576838"/>
                </a:cubicBezTo>
                <a:cubicBezTo>
                  <a:pt x="3852518" y="9574627"/>
                  <a:pt x="3849187" y="9573384"/>
                  <a:pt x="3845583" y="9574142"/>
                </a:cubicBezTo>
                <a:lnTo>
                  <a:pt x="3845371" y="9574172"/>
                </a:lnTo>
                <a:cubicBezTo>
                  <a:pt x="3846461" y="9573082"/>
                  <a:pt x="3847431" y="9571809"/>
                  <a:pt x="3848127" y="9570204"/>
                </a:cubicBezTo>
                <a:cubicBezTo>
                  <a:pt x="3854244" y="9556089"/>
                  <a:pt x="3831198" y="9549637"/>
                  <a:pt x="3825142" y="9563571"/>
                </a:cubicBezTo>
                <a:cubicBezTo>
                  <a:pt x="3823143" y="9568174"/>
                  <a:pt x="3824415" y="9571840"/>
                  <a:pt x="3827019" y="9574384"/>
                </a:cubicBezTo>
                <a:cubicBezTo>
                  <a:pt x="3825202" y="9574687"/>
                  <a:pt x="3823477" y="9575293"/>
                  <a:pt x="3821992" y="9576535"/>
                </a:cubicBezTo>
                <a:cubicBezTo>
                  <a:pt x="3817117" y="9580654"/>
                  <a:pt x="3815694" y="9588075"/>
                  <a:pt x="3819812" y="9593316"/>
                </a:cubicBezTo>
                <a:close/>
                <a:moveTo>
                  <a:pt x="3764485" y="9370927"/>
                </a:moveTo>
                <a:cubicBezTo>
                  <a:pt x="3757671" y="9369048"/>
                  <a:pt x="3752190" y="9373289"/>
                  <a:pt x="3749767" y="9379317"/>
                </a:cubicBezTo>
                <a:cubicBezTo>
                  <a:pt x="3747011" y="9386223"/>
                  <a:pt x="3748132" y="9393675"/>
                  <a:pt x="3751463" y="9400156"/>
                </a:cubicBezTo>
                <a:cubicBezTo>
                  <a:pt x="3754340" y="9405730"/>
                  <a:pt x="3762334" y="9408153"/>
                  <a:pt x="3767725" y="9404851"/>
                </a:cubicBezTo>
                <a:cubicBezTo>
                  <a:pt x="3773388" y="9401368"/>
                  <a:pt x="3775477" y="9394553"/>
                  <a:pt x="3772419" y="9388586"/>
                </a:cubicBezTo>
                <a:cubicBezTo>
                  <a:pt x="3772267" y="9388252"/>
                  <a:pt x="3772237" y="9388223"/>
                  <a:pt x="3772146" y="9388040"/>
                </a:cubicBezTo>
                <a:cubicBezTo>
                  <a:pt x="3772116" y="9387919"/>
                  <a:pt x="3772116" y="9387889"/>
                  <a:pt x="3772086" y="9387798"/>
                </a:cubicBezTo>
                <a:lnTo>
                  <a:pt x="3772086" y="9387798"/>
                </a:lnTo>
                <a:cubicBezTo>
                  <a:pt x="3772267" y="9387071"/>
                  <a:pt x="3772540" y="9386344"/>
                  <a:pt x="3772843" y="9385678"/>
                </a:cubicBezTo>
                <a:cubicBezTo>
                  <a:pt x="3773327" y="9384496"/>
                  <a:pt x="3773297" y="9383285"/>
                  <a:pt x="3773236" y="9382074"/>
                </a:cubicBezTo>
                <a:cubicBezTo>
                  <a:pt x="3775659" y="9386405"/>
                  <a:pt x="3780444" y="9389404"/>
                  <a:pt x="3785531" y="9388283"/>
                </a:cubicBezTo>
                <a:cubicBezTo>
                  <a:pt x="3791709" y="9386950"/>
                  <a:pt x="3796676" y="9381073"/>
                  <a:pt x="3795343" y="9374501"/>
                </a:cubicBezTo>
                <a:lnTo>
                  <a:pt x="3794283" y="9369291"/>
                </a:lnTo>
                <a:cubicBezTo>
                  <a:pt x="3793042" y="9363142"/>
                  <a:pt x="3786955" y="9358083"/>
                  <a:pt x="3780504" y="9359477"/>
                </a:cubicBezTo>
                <a:cubicBezTo>
                  <a:pt x="3774327" y="9360810"/>
                  <a:pt x="3769360" y="9366686"/>
                  <a:pt x="3770693" y="9373259"/>
                </a:cubicBezTo>
                <a:lnTo>
                  <a:pt x="3771298" y="9376227"/>
                </a:lnTo>
                <a:cubicBezTo>
                  <a:pt x="3769633" y="9373683"/>
                  <a:pt x="3767180" y="9371654"/>
                  <a:pt x="3764485" y="9370927"/>
                </a:cubicBezTo>
                <a:close/>
                <a:moveTo>
                  <a:pt x="3871081" y="9326613"/>
                </a:moveTo>
                <a:cubicBezTo>
                  <a:pt x="3874140" y="9341666"/>
                  <a:pt x="3897822" y="9338274"/>
                  <a:pt x="3894763" y="9323159"/>
                </a:cubicBezTo>
                <a:cubicBezTo>
                  <a:pt x="3891704" y="9308136"/>
                  <a:pt x="3868023" y="9311498"/>
                  <a:pt x="3871081" y="9326613"/>
                </a:cubicBezTo>
                <a:close/>
                <a:moveTo>
                  <a:pt x="3796373" y="9445258"/>
                </a:moveTo>
                <a:lnTo>
                  <a:pt x="3794253" y="9450134"/>
                </a:lnTo>
                <a:cubicBezTo>
                  <a:pt x="3791740" y="9455890"/>
                  <a:pt x="3795949" y="9463614"/>
                  <a:pt x="3801794" y="9465279"/>
                </a:cubicBezTo>
                <a:cubicBezTo>
                  <a:pt x="3808456" y="9467188"/>
                  <a:pt x="3814270" y="9463917"/>
                  <a:pt x="3816935" y="9457737"/>
                </a:cubicBezTo>
                <a:lnTo>
                  <a:pt x="3819055" y="9452861"/>
                </a:lnTo>
                <a:cubicBezTo>
                  <a:pt x="3819206" y="9452497"/>
                  <a:pt x="3819115" y="9452103"/>
                  <a:pt x="3819237" y="9451710"/>
                </a:cubicBezTo>
                <a:cubicBezTo>
                  <a:pt x="3819721" y="9451680"/>
                  <a:pt x="3820206" y="9451801"/>
                  <a:pt x="3820690" y="9451680"/>
                </a:cubicBezTo>
                <a:cubicBezTo>
                  <a:pt x="3827019" y="9449984"/>
                  <a:pt x="3831138" y="9444016"/>
                  <a:pt x="3829836" y="9437444"/>
                </a:cubicBezTo>
                <a:lnTo>
                  <a:pt x="3828776" y="9432234"/>
                </a:lnTo>
                <a:cubicBezTo>
                  <a:pt x="3827534" y="9426115"/>
                  <a:pt x="3820690" y="9421481"/>
                  <a:pt x="3814543" y="9423116"/>
                </a:cubicBezTo>
                <a:cubicBezTo>
                  <a:pt x="3808183" y="9424812"/>
                  <a:pt x="3804095" y="9430780"/>
                  <a:pt x="3805397" y="9437352"/>
                </a:cubicBezTo>
                <a:lnTo>
                  <a:pt x="3805458" y="9437625"/>
                </a:lnTo>
                <a:cubicBezTo>
                  <a:pt x="3801491" y="9438412"/>
                  <a:pt x="3798190" y="9441078"/>
                  <a:pt x="3796373" y="9445258"/>
                </a:cubicBezTo>
                <a:close/>
                <a:moveTo>
                  <a:pt x="3812211" y="9316253"/>
                </a:moveTo>
                <a:cubicBezTo>
                  <a:pt x="3806396" y="9316678"/>
                  <a:pt x="3799856" y="9322675"/>
                  <a:pt x="3801158" y="9329066"/>
                </a:cubicBezTo>
                <a:lnTo>
                  <a:pt x="3802217" y="9334276"/>
                </a:lnTo>
                <a:cubicBezTo>
                  <a:pt x="3803489" y="9340606"/>
                  <a:pt x="3807971" y="9345846"/>
                  <a:pt x="3815027" y="9345362"/>
                </a:cubicBezTo>
                <a:cubicBezTo>
                  <a:pt x="3820842" y="9344938"/>
                  <a:pt x="3827383" y="9338940"/>
                  <a:pt x="3826081" y="9332580"/>
                </a:cubicBezTo>
                <a:lnTo>
                  <a:pt x="3825021" y="9327370"/>
                </a:lnTo>
                <a:cubicBezTo>
                  <a:pt x="3823719" y="9321008"/>
                  <a:pt x="3819237" y="9315739"/>
                  <a:pt x="3812211" y="9316253"/>
                </a:cubicBezTo>
                <a:close/>
                <a:moveTo>
                  <a:pt x="3811272" y="9358690"/>
                </a:moveTo>
                <a:cubicBezTo>
                  <a:pt x="3805125" y="9359931"/>
                  <a:pt x="3801369" y="9368019"/>
                  <a:pt x="3803398" y="9373653"/>
                </a:cubicBezTo>
                <a:cubicBezTo>
                  <a:pt x="3805791" y="9380286"/>
                  <a:pt x="3811787" y="9382861"/>
                  <a:pt x="3818389" y="9381528"/>
                </a:cubicBezTo>
                <a:lnTo>
                  <a:pt x="3823598" y="9380468"/>
                </a:lnTo>
                <a:cubicBezTo>
                  <a:pt x="3829745" y="9379227"/>
                  <a:pt x="3833500" y="9371138"/>
                  <a:pt x="3831471" y="9365475"/>
                </a:cubicBezTo>
                <a:cubicBezTo>
                  <a:pt x="3829079" y="9358871"/>
                  <a:pt x="3823083" y="9356266"/>
                  <a:pt x="3816481" y="9357599"/>
                </a:cubicBezTo>
                <a:lnTo>
                  <a:pt x="3811272" y="9358690"/>
                </a:lnTo>
                <a:close/>
                <a:moveTo>
                  <a:pt x="3691048" y="9434747"/>
                </a:moveTo>
                <a:cubicBezTo>
                  <a:pt x="3694107" y="9449832"/>
                  <a:pt x="3716698" y="9441866"/>
                  <a:pt x="3713700" y="9426994"/>
                </a:cubicBezTo>
                <a:cubicBezTo>
                  <a:pt x="3710641" y="9411939"/>
                  <a:pt x="3688050" y="9419875"/>
                  <a:pt x="3691048" y="9434747"/>
                </a:cubicBezTo>
                <a:close/>
                <a:moveTo>
                  <a:pt x="3731294" y="9366020"/>
                </a:moveTo>
                <a:cubicBezTo>
                  <a:pt x="3734353" y="9381104"/>
                  <a:pt x="3757489" y="9375016"/>
                  <a:pt x="3754461" y="9359962"/>
                </a:cubicBezTo>
                <a:cubicBezTo>
                  <a:pt x="3751402" y="9344878"/>
                  <a:pt x="3728236" y="9350935"/>
                  <a:pt x="3731294" y="9366020"/>
                </a:cubicBezTo>
                <a:close/>
                <a:moveTo>
                  <a:pt x="3672545" y="9546759"/>
                </a:moveTo>
                <a:cubicBezTo>
                  <a:pt x="3678601" y="9545155"/>
                  <a:pt x="3682811" y="9538036"/>
                  <a:pt x="3680812" y="9532008"/>
                </a:cubicBezTo>
                <a:cubicBezTo>
                  <a:pt x="3679419" y="9527799"/>
                  <a:pt x="3676118" y="9524769"/>
                  <a:pt x="3672121" y="9523740"/>
                </a:cubicBezTo>
                <a:cubicBezTo>
                  <a:pt x="3670031" y="9520953"/>
                  <a:pt x="3666942" y="9519074"/>
                  <a:pt x="3662854" y="9519135"/>
                </a:cubicBezTo>
                <a:cubicBezTo>
                  <a:pt x="3657009" y="9519226"/>
                  <a:pt x="3650165" y="9524830"/>
                  <a:pt x="3651074" y="9531282"/>
                </a:cubicBezTo>
                <a:cubicBezTo>
                  <a:pt x="3651861" y="9536945"/>
                  <a:pt x="3653557" y="9542429"/>
                  <a:pt x="3658917" y="9545427"/>
                </a:cubicBezTo>
                <a:cubicBezTo>
                  <a:pt x="3663157" y="9547820"/>
                  <a:pt x="3667821" y="9548032"/>
                  <a:pt x="3672545" y="9546759"/>
                </a:cubicBezTo>
                <a:close/>
                <a:moveTo>
                  <a:pt x="3689897" y="9601282"/>
                </a:moveTo>
                <a:cubicBezTo>
                  <a:pt x="3684507" y="9597707"/>
                  <a:pt x="3676663" y="9600252"/>
                  <a:pt x="3673514" y="9605614"/>
                </a:cubicBezTo>
                <a:cubicBezTo>
                  <a:pt x="3670092" y="9611459"/>
                  <a:pt x="3672424" y="9618396"/>
                  <a:pt x="3677844" y="9621969"/>
                </a:cubicBezTo>
                <a:lnTo>
                  <a:pt x="3684113" y="9626119"/>
                </a:lnTo>
                <a:cubicBezTo>
                  <a:pt x="3689503" y="9629694"/>
                  <a:pt x="3697347" y="9627179"/>
                  <a:pt x="3700466" y="9621818"/>
                </a:cubicBezTo>
                <a:cubicBezTo>
                  <a:pt x="3703888" y="9615942"/>
                  <a:pt x="3701556" y="9609036"/>
                  <a:pt x="3696166" y="9605431"/>
                </a:cubicBezTo>
                <a:cubicBezTo>
                  <a:pt x="3694046" y="9604068"/>
                  <a:pt x="3691986" y="9602675"/>
                  <a:pt x="3689897" y="9601282"/>
                </a:cubicBezTo>
                <a:close/>
                <a:moveTo>
                  <a:pt x="3720937" y="9524224"/>
                </a:moveTo>
                <a:cubicBezTo>
                  <a:pt x="3726086" y="9530646"/>
                  <a:pt x="3730840" y="9538885"/>
                  <a:pt x="3738623" y="9542429"/>
                </a:cubicBezTo>
                <a:cubicBezTo>
                  <a:pt x="3739652" y="9542913"/>
                  <a:pt x="3740682" y="9543215"/>
                  <a:pt x="3741711" y="9543519"/>
                </a:cubicBezTo>
                <a:lnTo>
                  <a:pt x="3744619" y="9545457"/>
                </a:lnTo>
                <a:cubicBezTo>
                  <a:pt x="3750009" y="9549032"/>
                  <a:pt x="3757883" y="9546396"/>
                  <a:pt x="3760972" y="9541065"/>
                </a:cubicBezTo>
                <a:cubicBezTo>
                  <a:pt x="3761214" y="9540641"/>
                  <a:pt x="3761365" y="9540187"/>
                  <a:pt x="3761547" y="9539763"/>
                </a:cubicBezTo>
                <a:cubicBezTo>
                  <a:pt x="3763061" y="9538885"/>
                  <a:pt x="3764545" y="9537915"/>
                  <a:pt x="3765969" y="9536885"/>
                </a:cubicBezTo>
                <a:cubicBezTo>
                  <a:pt x="3767755" y="9535583"/>
                  <a:pt x="3769118" y="9533675"/>
                  <a:pt x="3770027" y="9531554"/>
                </a:cubicBezTo>
                <a:cubicBezTo>
                  <a:pt x="3771480" y="9530857"/>
                  <a:pt x="3772752" y="9529979"/>
                  <a:pt x="3773539" y="9528767"/>
                </a:cubicBezTo>
                <a:cubicBezTo>
                  <a:pt x="3776265" y="9524648"/>
                  <a:pt x="3778506" y="9520892"/>
                  <a:pt x="3778718" y="9515834"/>
                </a:cubicBezTo>
                <a:cubicBezTo>
                  <a:pt x="3778809" y="9513622"/>
                  <a:pt x="3778627" y="9512017"/>
                  <a:pt x="3777991" y="9509806"/>
                </a:cubicBezTo>
                <a:cubicBezTo>
                  <a:pt x="3781867" y="9517530"/>
                  <a:pt x="3795919" y="9519529"/>
                  <a:pt x="3800552" y="9508897"/>
                </a:cubicBezTo>
                <a:cubicBezTo>
                  <a:pt x="3801036" y="9507746"/>
                  <a:pt x="3801097" y="9506747"/>
                  <a:pt x="3801218" y="9505687"/>
                </a:cubicBezTo>
                <a:cubicBezTo>
                  <a:pt x="3809031" y="9510745"/>
                  <a:pt x="3822053" y="9506323"/>
                  <a:pt x="3819721" y="9494933"/>
                </a:cubicBezTo>
                <a:cubicBezTo>
                  <a:pt x="3816844" y="9480789"/>
                  <a:pt x="3795919" y="9482636"/>
                  <a:pt x="3795979" y="9495509"/>
                </a:cubicBezTo>
                <a:cubicBezTo>
                  <a:pt x="3790165" y="9492177"/>
                  <a:pt x="3781473" y="9492904"/>
                  <a:pt x="3777991" y="9500901"/>
                </a:cubicBezTo>
                <a:cubicBezTo>
                  <a:pt x="3777688" y="9501628"/>
                  <a:pt x="3777719" y="9502264"/>
                  <a:pt x="3777567" y="9502961"/>
                </a:cubicBezTo>
                <a:cubicBezTo>
                  <a:pt x="3777052" y="9499265"/>
                  <a:pt x="3775205" y="9495903"/>
                  <a:pt x="3771329" y="9494055"/>
                </a:cubicBezTo>
                <a:cubicBezTo>
                  <a:pt x="3768331" y="9492632"/>
                  <a:pt x="3764363" y="9492692"/>
                  <a:pt x="3761063" y="9494086"/>
                </a:cubicBezTo>
                <a:cubicBezTo>
                  <a:pt x="3759761" y="9493358"/>
                  <a:pt x="3758367" y="9492874"/>
                  <a:pt x="3756762" y="9492390"/>
                </a:cubicBezTo>
                <a:cubicBezTo>
                  <a:pt x="3756248" y="9492177"/>
                  <a:pt x="3755733" y="9491965"/>
                  <a:pt x="3755218" y="9491723"/>
                </a:cubicBezTo>
                <a:cubicBezTo>
                  <a:pt x="3753340" y="9490511"/>
                  <a:pt x="3751311" y="9489542"/>
                  <a:pt x="3749434" y="9488361"/>
                </a:cubicBezTo>
                <a:cubicBezTo>
                  <a:pt x="3743923" y="9484848"/>
                  <a:pt x="3738350" y="9487603"/>
                  <a:pt x="3735171" y="9492207"/>
                </a:cubicBezTo>
                <a:cubicBezTo>
                  <a:pt x="3729992" y="9490542"/>
                  <a:pt x="3723935" y="9491814"/>
                  <a:pt x="3721119" y="9498296"/>
                </a:cubicBezTo>
                <a:cubicBezTo>
                  <a:pt x="3719211" y="9502688"/>
                  <a:pt x="3720180" y="9506534"/>
                  <a:pt x="3722391" y="9509533"/>
                </a:cubicBezTo>
                <a:cubicBezTo>
                  <a:pt x="3718333" y="9512986"/>
                  <a:pt x="3716546" y="9518711"/>
                  <a:pt x="3720937" y="9524224"/>
                </a:cubicBezTo>
                <a:close/>
                <a:moveTo>
                  <a:pt x="3919959" y="9538612"/>
                </a:moveTo>
                <a:cubicBezTo>
                  <a:pt x="3923804" y="9529767"/>
                  <a:pt x="3916476" y="9523254"/>
                  <a:pt x="3908935" y="9523012"/>
                </a:cubicBezTo>
                <a:cubicBezTo>
                  <a:pt x="3910420" y="9521043"/>
                  <a:pt x="3911237" y="9518438"/>
                  <a:pt x="3910541" y="9515046"/>
                </a:cubicBezTo>
                <a:cubicBezTo>
                  <a:pt x="3907512" y="9500143"/>
                  <a:pt x="3883619" y="9501689"/>
                  <a:pt x="3886677" y="9516773"/>
                </a:cubicBezTo>
                <a:cubicBezTo>
                  <a:pt x="3888101" y="9523740"/>
                  <a:pt x="3894127" y="9527011"/>
                  <a:pt x="3899790" y="9527041"/>
                </a:cubicBezTo>
                <a:cubicBezTo>
                  <a:pt x="3898942" y="9527980"/>
                  <a:pt x="3898094" y="9528950"/>
                  <a:pt x="3897519" y="9530312"/>
                </a:cubicBezTo>
                <a:cubicBezTo>
                  <a:pt x="3891371" y="9544427"/>
                  <a:pt x="3913811" y="9552727"/>
                  <a:pt x="3919959" y="9538612"/>
                </a:cubicBezTo>
                <a:close/>
                <a:moveTo>
                  <a:pt x="3825323" y="9508958"/>
                </a:moveTo>
                <a:cubicBezTo>
                  <a:pt x="3828382" y="9524073"/>
                  <a:pt x="3851882" y="9519529"/>
                  <a:pt x="3848823" y="9504415"/>
                </a:cubicBezTo>
                <a:cubicBezTo>
                  <a:pt x="3845765" y="9489299"/>
                  <a:pt x="3822265" y="9493844"/>
                  <a:pt x="3825323" y="9508958"/>
                </a:cubicBezTo>
                <a:close/>
                <a:moveTo>
                  <a:pt x="3648863" y="9687184"/>
                </a:moveTo>
                <a:cubicBezTo>
                  <a:pt x="3651922" y="9702268"/>
                  <a:pt x="3674877" y="9695544"/>
                  <a:pt x="3671848" y="9680490"/>
                </a:cubicBezTo>
                <a:cubicBezTo>
                  <a:pt x="3668790" y="9665435"/>
                  <a:pt x="3645805" y="9672160"/>
                  <a:pt x="3648863" y="9687184"/>
                </a:cubicBezTo>
                <a:close/>
                <a:moveTo>
                  <a:pt x="3899850" y="9307196"/>
                </a:moveTo>
                <a:cubicBezTo>
                  <a:pt x="3902516" y="9301109"/>
                  <a:pt x="3900305" y="9294293"/>
                  <a:pt x="3894369" y="9291173"/>
                </a:cubicBezTo>
                <a:cubicBezTo>
                  <a:pt x="3894036" y="9290991"/>
                  <a:pt x="3894036" y="9290991"/>
                  <a:pt x="3893854" y="9290901"/>
                </a:cubicBezTo>
                <a:cubicBezTo>
                  <a:pt x="3893764" y="9290840"/>
                  <a:pt x="3893733" y="9290810"/>
                  <a:pt x="3893673" y="9290749"/>
                </a:cubicBezTo>
                <a:cubicBezTo>
                  <a:pt x="3893673" y="9290749"/>
                  <a:pt x="3893673" y="9290749"/>
                  <a:pt x="3893673" y="9290749"/>
                </a:cubicBezTo>
                <a:cubicBezTo>
                  <a:pt x="3893431" y="9290053"/>
                  <a:pt x="3893219" y="9289326"/>
                  <a:pt x="3893067" y="9288568"/>
                </a:cubicBezTo>
                <a:cubicBezTo>
                  <a:pt x="3891583" y="9282268"/>
                  <a:pt x="3883377" y="9279300"/>
                  <a:pt x="3877774" y="9281299"/>
                </a:cubicBezTo>
                <a:cubicBezTo>
                  <a:pt x="3871142" y="9283691"/>
                  <a:pt x="3869052" y="9290265"/>
                  <a:pt x="3870506" y="9296595"/>
                </a:cubicBezTo>
                <a:cubicBezTo>
                  <a:pt x="3872202" y="9303865"/>
                  <a:pt x="3877381" y="9309286"/>
                  <a:pt x="3883831" y="9312679"/>
                </a:cubicBezTo>
                <a:cubicBezTo>
                  <a:pt x="3889373" y="9315587"/>
                  <a:pt x="3897337" y="9312982"/>
                  <a:pt x="3899850" y="9307196"/>
                </a:cubicBezTo>
                <a:close/>
                <a:moveTo>
                  <a:pt x="3863753" y="9418330"/>
                </a:moveTo>
                <a:lnTo>
                  <a:pt x="3861148" y="9411697"/>
                </a:lnTo>
                <a:cubicBezTo>
                  <a:pt x="3858787" y="9405700"/>
                  <a:pt x="3851579" y="9402640"/>
                  <a:pt x="3845613" y="9405033"/>
                </a:cubicBezTo>
                <a:cubicBezTo>
                  <a:pt x="3839557" y="9407456"/>
                  <a:pt x="3836559" y="9414544"/>
                  <a:pt x="3838951" y="9420572"/>
                </a:cubicBezTo>
                <a:lnTo>
                  <a:pt x="3841707" y="9427569"/>
                </a:lnTo>
                <a:cubicBezTo>
                  <a:pt x="3842918" y="9430659"/>
                  <a:pt x="3845432" y="9432930"/>
                  <a:pt x="3848369" y="9434111"/>
                </a:cubicBezTo>
                <a:cubicBezTo>
                  <a:pt x="3847431" y="9435202"/>
                  <a:pt x="3846613" y="9436444"/>
                  <a:pt x="3846007" y="9437838"/>
                </a:cubicBezTo>
                <a:lnTo>
                  <a:pt x="3843887" y="9442714"/>
                </a:lnTo>
                <a:cubicBezTo>
                  <a:pt x="3841313" y="9448651"/>
                  <a:pt x="3845674" y="9455951"/>
                  <a:pt x="3851428" y="9457859"/>
                </a:cubicBezTo>
                <a:cubicBezTo>
                  <a:pt x="3857999" y="9460070"/>
                  <a:pt x="3863995" y="9456254"/>
                  <a:pt x="3866569" y="9450286"/>
                </a:cubicBezTo>
                <a:lnTo>
                  <a:pt x="3868689" y="9445410"/>
                </a:lnTo>
                <a:cubicBezTo>
                  <a:pt x="3871172" y="9439715"/>
                  <a:pt x="3867205" y="9432930"/>
                  <a:pt x="3861815" y="9430659"/>
                </a:cubicBezTo>
                <a:cubicBezTo>
                  <a:pt x="3862542" y="9429780"/>
                  <a:pt x="3863269" y="9428902"/>
                  <a:pt x="3863692" y="9427872"/>
                </a:cubicBezTo>
                <a:cubicBezTo>
                  <a:pt x="3865964" y="9432870"/>
                  <a:pt x="3871354" y="9435959"/>
                  <a:pt x="3876896" y="9434839"/>
                </a:cubicBezTo>
                <a:lnTo>
                  <a:pt x="3878107" y="9434596"/>
                </a:lnTo>
                <a:cubicBezTo>
                  <a:pt x="3878077" y="9445864"/>
                  <a:pt x="3895460" y="9452134"/>
                  <a:pt x="3900880" y="9439715"/>
                </a:cubicBezTo>
                <a:cubicBezTo>
                  <a:pt x="3904545" y="9431324"/>
                  <a:pt x="3898306" y="9424479"/>
                  <a:pt x="3891371" y="9423207"/>
                </a:cubicBezTo>
                <a:cubicBezTo>
                  <a:pt x="3891493" y="9421996"/>
                  <a:pt x="3891614" y="9420814"/>
                  <a:pt x="3891371" y="9419602"/>
                </a:cubicBezTo>
                <a:cubicBezTo>
                  <a:pt x="3890008" y="9413242"/>
                  <a:pt x="3883528" y="9409092"/>
                  <a:pt x="3877169" y="9410364"/>
                </a:cubicBezTo>
                <a:lnTo>
                  <a:pt x="3871960" y="9411424"/>
                </a:lnTo>
                <a:cubicBezTo>
                  <a:pt x="3868144" y="9412212"/>
                  <a:pt x="3865298" y="9414968"/>
                  <a:pt x="3863753" y="9418330"/>
                </a:cubicBezTo>
                <a:close/>
                <a:moveTo>
                  <a:pt x="4489314" y="9752853"/>
                </a:moveTo>
                <a:cubicBezTo>
                  <a:pt x="4489919" y="9752156"/>
                  <a:pt x="4490889" y="9752004"/>
                  <a:pt x="4491312" y="9751095"/>
                </a:cubicBezTo>
                <a:cubicBezTo>
                  <a:pt x="4493765" y="9745916"/>
                  <a:pt x="4491706" y="9738010"/>
                  <a:pt x="4485892" y="9735890"/>
                </a:cubicBezTo>
                <a:cubicBezTo>
                  <a:pt x="4483650" y="9735072"/>
                  <a:pt x="4481410" y="9734224"/>
                  <a:pt x="4479169" y="9733407"/>
                </a:cubicBezTo>
                <a:cubicBezTo>
                  <a:pt x="4478654" y="9733224"/>
                  <a:pt x="4478169" y="9733467"/>
                  <a:pt x="4477654" y="9733346"/>
                </a:cubicBezTo>
                <a:cubicBezTo>
                  <a:pt x="4477624" y="9732710"/>
                  <a:pt x="4477806" y="9732074"/>
                  <a:pt x="4477654" y="9731468"/>
                </a:cubicBezTo>
                <a:cubicBezTo>
                  <a:pt x="4476110" y="9724804"/>
                  <a:pt x="4470356" y="9721078"/>
                  <a:pt x="4463694" y="9721896"/>
                </a:cubicBezTo>
                <a:lnTo>
                  <a:pt x="4458425" y="9722532"/>
                </a:lnTo>
                <a:cubicBezTo>
                  <a:pt x="4452217" y="9723289"/>
                  <a:pt x="4447432" y="9730468"/>
                  <a:pt x="4448855" y="9736465"/>
                </a:cubicBezTo>
                <a:cubicBezTo>
                  <a:pt x="4450400" y="9743129"/>
                  <a:pt x="4456154" y="9746855"/>
                  <a:pt x="4462816" y="9746037"/>
                </a:cubicBezTo>
                <a:lnTo>
                  <a:pt x="4463361" y="9745976"/>
                </a:lnTo>
                <a:cubicBezTo>
                  <a:pt x="4464027" y="9749491"/>
                  <a:pt x="4465965" y="9752761"/>
                  <a:pt x="4469387" y="9754004"/>
                </a:cubicBezTo>
                <a:lnTo>
                  <a:pt x="4476110" y="9756487"/>
                </a:lnTo>
                <a:cubicBezTo>
                  <a:pt x="4476262" y="9756518"/>
                  <a:pt x="4476413" y="9756457"/>
                  <a:pt x="4476564" y="9756487"/>
                </a:cubicBezTo>
                <a:cubicBezTo>
                  <a:pt x="4474929" y="9758668"/>
                  <a:pt x="4474021" y="9761424"/>
                  <a:pt x="4473990" y="9764333"/>
                </a:cubicBezTo>
                <a:cubicBezTo>
                  <a:pt x="4472840" y="9764029"/>
                  <a:pt x="4471689" y="9763727"/>
                  <a:pt x="4470447" y="9763878"/>
                </a:cubicBezTo>
                <a:lnTo>
                  <a:pt x="4465178" y="9764514"/>
                </a:lnTo>
                <a:cubicBezTo>
                  <a:pt x="4458758" y="9765301"/>
                  <a:pt x="4453489" y="9770269"/>
                  <a:pt x="4453821" y="9777054"/>
                </a:cubicBezTo>
                <a:cubicBezTo>
                  <a:pt x="4454125" y="9783143"/>
                  <a:pt x="4459909" y="9789200"/>
                  <a:pt x="4466359" y="9788412"/>
                </a:cubicBezTo>
                <a:lnTo>
                  <a:pt x="4471628" y="9787777"/>
                </a:lnTo>
                <a:cubicBezTo>
                  <a:pt x="4476383" y="9787202"/>
                  <a:pt x="4480471" y="9784324"/>
                  <a:pt x="4482167" y="9780113"/>
                </a:cubicBezTo>
                <a:cubicBezTo>
                  <a:pt x="4484287" y="9780901"/>
                  <a:pt x="4486527" y="9781355"/>
                  <a:pt x="4488647" y="9780932"/>
                </a:cubicBezTo>
                <a:cubicBezTo>
                  <a:pt x="4495400" y="9779599"/>
                  <a:pt x="4498792" y="9773298"/>
                  <a:pt x="4498035" y="9766847"/>
                </a:cubicBezTo>
                <a:lnTo>
                  <a:pt x="4497399" y="9761576"/>
                </a:lnTo>
                <a:cubicBezTo>
                  <a:pt x="4496885" y="9757305"/>
                  <a:pt x="4493372" y="9754186"/>
                  <a:pt x="4489314" y="9752853"/>
                </a:cubicBezTo>
                <a:close/>
                <a:moveTo>
                  <a:pt x="4531044" y="9793562"/>
                </a:moveTo>
                <a:cubicBezTo>
                  <a:pt x="4531044" y="9793593"/>
                  <a:pt x="4531044" y="9793593"/>
                  <a:pt x="4531044" y="9793623"/>
                </a:cubicBezTo>
                <a:cubicBezTo>
                  <a:pt x="4531044" y="9793714"/>
                  <a:pt x="4531014" y="9793804"/>
                  <a:pt x="4531014" y="9793925"/>
                </a:cubicBezTo>
                <a:cubicBezTo>
                  <a:pt x="4538675" y="9793259"/>
                  <a:pt x="4546337" y="9792532"/>
                  <a:pt x="4553999" y="9791835"/>
                </a:cubicBezTo>
                <a:cubicBezTo>
                  <a:pt x="4553968" y="9791775"/>
                  <a:pt x="4553938" y="9791714"/>
                  <a:pt x="4553908" y="9791654"/>
                </a:cubicBezTo>
                <a:cubicBezTo>
                  <a:pt x="4553877" y="9791624"/>
                  <a:pt x="4553877" y="9791593"/>
                  <a:pt x="4553847" y="9791563"/>
                </a:cubicBezTo>
                <a:cubicBezTo>
                  <a:pt x="4549365" y="9780023"/>
                  <a:pt x="4530347" y="9780417"/>
                  <a:pt x="4531044" y="9793562"/>
                </a:cubicBezTo>
                <a:close/>
                <a:moveTo>
                  <a:pt x="4523110" y="9725531"/>
                </a:moveTo>
                <a:cubicBezTo>
                  <a:pt x="4521474" y="9722714"/>
                  <a:pt x="4519022" y="9720836"/>
                  <a:pt x="4516266" y="9720018"/>
                </a:cubicBezTo>
                <a:cubicBezTo>
                  <a:pt x="4513873" y="9717626"/>
                  <a:pt x="4510694" y="9716141"/>
                  <a:pt x="4507120" y="9716625"/>
                </a:cubicBezTo>
                <a:cubicBezTo>
                  <a:pt x="4500882" y="9717444"/>
                  <a:pt x="4495431" y="9722926"/>
                  <a:pt x="4496248" y="9729590"/>
                </a:cubicBezTo>
                <a:lnTo>
                  <a:pt x="4496885" y="9734861"/>
                </a:lnTo>
                <a:cubicBezTo>
                  <a:pt x="4497641" y="9741070"/>
                  <a:pt x="4503274" y="9746613"/>
                  <a:pt x="4509846" y="9745734"/>
                </a:cubicBezTo>
                <a:cubicBezTo>
                  <a:pt x="4513147" y="9745311"/>
                  <a:pt x="4516145" y="9743523"/>
                  <a:pt x="4518204" y="9741010"/>
                </a:cubicBezTo>
                <a:lnTo>
                  <a:pt x="4518355" y="9740949"/>
                </a:lnTo>
                <a:cubicBezTo>
                  <a:pt x="4523746" y="9738404"/>
                  <a:pt x="4526108" y="9730650"/>
                  <a:pt x="4523110" y="9725531"/>
                </a:cubicBezTo>
                <a:close/>
                <a:moveTo>
                  <a:pt x="4311945" y="9550728"/>
                </a:moveTo>
                <a:cubicBezTo>
                  <a:pt x="4311248" y="9552121"/>
                  <a:pt x="4310915" y="9553726"/>
                  <a:pt x="4310885" y="9555392"/>
                </a:cubicBezTo>
                <a:cubicBezTo>
                  <a:pt x="4309280" y="9555302"/>
                  <a:pt x="4307614" y="9555544"/>
                  <a:pt x="4306040" y="9556301"/>
                </a:cubicBezTo>
                <a:lnTo>
                  <a:pt x="4301436" y="9558421"/>
                </a:lnTo>
                <a:cubicBezTo>
                  <a:pt x="4296046" y="9560936"/>
                  <a:pt x="4292654" y="9567690"/>
                  <a:pt x="4295380" y="9573384"/>
                </a:cubicBezTo>
                <a:cubicBezTo>
                  <a:pt x="4297136" y="9577110"/>
                  <a:pt x="4300801" y="9579654"/>
                  <a:pt x="4304768" y="9580140"/>
                </a:cubicBezTo>
                <a:cubicBezTo>
                  <a:pt x="4303890" y="9581957"/>
                  <a:pt x="4303344" y="9583986"/>
                  <a:pt x="4303647" y="9586500"/>
                </a:cubicBezTo>
                <a:cubicBezTo>
                  <a:pt x="4305494" y="9601827"/>
                  <a:pt x="4329267" y="9598919"/>
                  <a:pt x="4327419" y="9583623"/>
                </a:cubicBezTo>
                <a:cubicBezTo>
                  <a:pt x="4326753" y="9578079"/>
                  <a:pt x="4323150" y="9574990"/>
                  <a:pt x="4319001" y="9573930"/>
                </a:cubicBezTo>
                <a:cubicBezTo>
                  <a:pt x="4320484" y="9572143"/>
                  <a:pt x="4321605" y="9570083"/>
                  <a:pt x="4321848" y="9567751"/>
                </a:cubicBezTo>
                <a:lnTo>
                  <a:pt x="4323846" y="9568478"/>
                </a:lnTo>
                <a:cubicBezTo>
                  <a:pt x="4329630" y="9570598"/>
                  <a:pt x="4336171" y="9569265"/>
                  <a:pt x="4339139" y="9563358"/>
                </a:cubicBezTo>
                <a:cubicBezTo>
                  <a:pt x="4340865" y="9559875"/>
                  <a:pt x="4340411" y="9555059"/>
                  <a:pt x="4338140" y="9551636"/>
                </a:cubicBezTo>
                <a:cubicBezTo>
                  <a:pt x="4338170" y="9551636"/>
                  <a:pt x="4338231" y="9551636"/>
                  <a:pt x="4338261" y="9551636"/>
                </a:cubicBezTo>
                <a:lnTo>
                  <a:pt x="4348830" y="9550365"/>
                </a:lnTo>
                <a:cubicBezTo>
                  <a:pt x="4355250" y="9549577"/>
                  <a:pt x="4360095" y="9543580"/>
                  <a:pt x="4359368" y="9537097"/>
                </a:cubicBezTo>
                <a:cubicBezTo>
                  <a:pt x="4358642" y="9530706"/>
                  <a:pt x="4352555" y="9525769"/>
                  <a:pt x="4346134" y="9526556"/>
                </a:cubicBezTo>
                <a:lnTo>
                  <a:pt x="4335596" y="9527828"/>
                </a:lnTo>
                <a:cubicBezTo>
                  <a:pt x="4329176" y="9528616"/>
                  <a:pt x="4324331" y="9534613"/>
                  <a:pt x="4325057" y="9541096"/>
                </a:cubicBezTo>
                <a:cubicBezTo>
                  <a:pt x="4325239" y="9542640"/>
                  <a:pt x="4325754" y="9544094"/>
                  <a:pt x="4326481" y="9545397"/>
                </a:cubicBezTo>
                <a:cubicBezTo>
                  <a:pt x="4320818" y="9543701"/>
                  <a:pt x="4314761" y="9545094"/>
                  <a:pt x="4311945" y="9550728"/>
                </a:cubicBezTo>
                <a:close/>
                <a:moveTo>
                  <a:pt x="4310431" y="9797379"/>
                </a:moveTo>
                <a:cubicBezTo>
                  <a:pt x="4307100" y="9794138"/>
                  <a:pt x="4302466" y="9792684"/>
                  <a:pt x="4298227" y="9791017"/>
                </a:cubicBezTo>
                <a:cubicBezTo>
                  <a:pt x="4297681" y="9790806"/>
                  <a:pt x="4297106" y="9790867"/>
                  <a:pt x="4296531" y="9790746"/>
                </a:cubicBezTo>
                <a:cubicBezTo>
                  <a:pt x="4296894" y="9789352"/>
                  <a:pt x="4297106" y="9787898"/>
                  <a:pt x="4296924" y="9786383"/>
                </a:cubicBezTo>
                <a:cubicBezTo>
                  <a:pt x="4296198" y="9779992"/>
                  <a:pt x="4290111" y="9775055"/>
                  <a:pt x="4283690" y="9775843"/>
                </a:cubicBezTo>
                <a:lnTo>
                  <a:pt x="4273122" y="9777115"/>
                </a:lnTo>
                <a:cubicBezTo>
                  <a:pt x="4266702" y="9777902"/>
                  <a:pt x="4261856" y="9783900"/>
                  <a:pt x="4262583" y="9790381"/>
                </a:cubicBezTo>
                <a:cubicBezTo>
                  <a:pt x="4263310" y="9796773"/>
                  <a:pt x="4269397" y="9801711"/>
                  <a:pt x="4275817" y="9800923"/>
                </a:cubicBezTo>
                <a:lnTo>
                  <a:pt x="4282207" y="9800165"/>
                </a:lnTo>
                <a:cubicBezTo>
                  <a:pt x="4281540" y="9804769"/>
                  <a:pt x="4283660" y="9809101"/>
                  <a:pt x="4287536" y="9811675"/>
                </a:cubicBezTo>
                <a:cubicBezTo>
                  <a:pt x="4287597" y="9811706"/>
                  <a:pt x="4287627" y="9811796"/>
                  <a:pt x="4287688" y="9811857"/>
                </a:cubicBezTo>
                <a:cubicBezTo>
                  <a:pt x="4296288" y="9811343"/>
                  <a:pt x="4304889" y="9810858"/>
                  <a:pt x="4313459" y="9810282"/>
                </a:cubicBezTo>
                <a:cubicBezTo>
                  <a:pt x="4313459" y="9810221"/>
                  <a:pt x="4313459" y="9810161"/>
                  <a:pt x="4313459" y="9810131"/>
                </a:cubicBezTo>
                <a:cubicBezTo>
                  <a:pt x="4314973" y="9805769"/>
                  <a:pt x="4313944" y="9800831"/>
                  <a:pt x="4310431" y="9797379"/>
                </a:cubicBezTo>
                <a:close/>
                <a:moveTo>
                  <a:pt x="4463028" y="9540308"/>
                </a:moveTo>
                <a:cubicBezTo>
                  <a:pt x="4462573" y="9540550"/>
                  <a:pt x="4462301" y="9540944"/>
                  <a:pt x="4461968" y="9541247"/>
                </a:cubicBezTo>
                <a:cubicBezTo>
                  <a:pt x="4459666" y="9537279"/>
                  <a:pt x="4455275" y="9534674"/>
                  <a:pt x="4450430" y="9535159"/>
                </a:cubicBezTo>
                <a:cubicBezTo>
                  <a:pt x="4444101" y="9535795"/>
                  <a:pt x="4438952" y="9541822"/>
                  <a:pt x="4439740" y="9548275"/>
                </a:cubicBezTo>
                <a:cubicBezTo>
                  <a:pt x="4440921" y="9557907"/>
                  <a:pt x="4446312" y="9566630"/>
                  <a:pt x="4455881" y="9569841"/>
                </a:cubicBezTo>
                <a:cubicBezTo>
                  <a:pt x="4460969" y="9571537"/>
                  <a:pt x="4466935" y="9570477"/>
                  <a:pt x="4470205" y="9566084"/>
                </a:cubicBezTo>
                <a:cubicBezTo>
                  <a:pt x="4472416" y="9566206"/>
                  <a:pt x="4474626" y="9565782"/>
                  <a:pt x="4476473" y="9564722"/>
                </a:cubicBezTo>
                <a:cubicBezTo>
                  <a:pt x="4482197" y="9561451"/>
                  <a:pt x="4483318" y="9554756"/>
                  <a:pt x="4480713" y="9549153"/>
                </a:cubicBezTo>
                <a:lnTo>
                  <a:pt x="4478593" y="9544548"/>
                </a:lnTo>
                <a:cubicBezTo>
                  <a:pt x="4476019" y="9538945"/>
                  <a:pt x="4468055" y="9537461"/>
                  <a:pt x="4463028" y="9540308"/>
                </a:cubicBezTo>
                <a:close/>
                <a:moveTo>
                  <a:pt x="4274787" y="9709962"/>
                </a:moveTo>
                <a:lnTo>
                  <a:pt x="4285326" y="9708690"/>
                </a:lnTo>
                <a:cubicBezTo>
                  <a:pt x="4291746" y="9707933"/>
                  <a:pt x="4296985" y="9702904"/>
                  <a:pt x="4296652" y="9696119"/>
                </a:cubicBezTo>
                <a:cubicBezTo>
                  <a:pt x="4296349" y="9690001"/>
                  <a:pt x="4290534" y="9684003"/>
                  <a:pt x="4284084" y="9684791"/>
                </a:cubicBezTo>
                <a:lnTo>
                  <a:pt x="4273515" y="9686063"/>
                </a:lnTo>
                <a:cubicBezTo>
                  <a:pt x="4267096" y="9686850"/>
                  <a:pt x="4261856" y="9691879"/>
                  <a:pt x="4262190" y="9698633"/>
                </a:cubicBezTo>
                <a:cubicBezTo>
                  <a:pt x="4262523" y="9704752"/>
                  <a:pt x="4268337" y="9710749"/>
                  <a:pt x="4274787" y="9709962"/>
                </a:cubicBezTo>
                <a:close/>
                <a:moveTo>
                  <a:pt x="4382868" y="9511623"/>
                </a:moveTo>
                <a:cubicBezTo>
                  <a:pt x="4382111" y="9505383"/>
                  <a:pt x="4374661" y="9500810"/>
                  <a:pt x="4368756" y="9502294"/>
                </a:cubicBezTo>
                <a:cubicBezTo>
                  <a:pt x="4362033" y="9503990"/>
                  <a:pt x="4358642" y="9509746"/>
                  <a:pt x="4359429" y="9516409"/>
                </a:cubicBezTo>
                <a:lnTo>
                  <a:pt x="4360065" y="9521679"/>
                </a:lnTo>
                <a:cubicBezTo>
                  <a:pt x="4360398" y="9524466"/>
                  <a:pt x="4362215" y="9526829"/>
                  <a:pt x="4364486" y="9528586"/>
                </a:cubicBezTo>
                <a:cubicBezTo>
                  <a:pt x="4364668" y="9529282"/>
                  <a:pt x="4364698" y="9530010"/>
                  <a:pt x="4365001" y="9530676"/>
                </a:cubicBezTo>
                <a:lnTo>
                  <a:pt x="4367121" y="9535280"/>
                </a:lnTo>
                <a:cubicBezTo>
                  <a:pt x="4369695" y="9540883"/>
                  <a:pt x="4376933" y="9543186"/>
                  <a:pt x="4382384" y="9540520"/>
                </a:cubicBezTo>
                <a:cubicBezTo>
                  <a:pt x="4388046" y="9537763"/>
                  <a:pt x="4390196" y="9530857"/>
                  <a:pt x="4387623" y="9525254"/>
                </a:cubicBezTo>
                <a:lnTo>
                  <a:pt x="4385503" y="9520650"/>
                </a:lnTo>
                <a:cubicBezTo>
                  <a:pt x="4384988" y="9519529"/>
                  <a:pt x="4384170" y="9518621"/>
                  <a:pt x="4383323" y="9517772"/>
                </a:cubicBezTo>
                <a:cubicBezTo>
                  <a:pt x="4383323" y="9517439"/>
                  <a:pt x="4383565" y="9517197"/>
                  <a:pt x="4383504" y="9516863"/>
                </a:cubicBezTo>
                <a:lnTo>
                  <a:pt x="4382868" y="9511623"/>
                </a:lnTo>
                <a:close/>
                <a:moveTo>
                  <a:pt x="4367424" y="9671130"/>
                </a:moveTo>
                <a:cubicBezTo>
                  <a:pt x="4370179" y="9674735"/>
                  <a:pt x="4375297" y="9676704"/>
                  <a:pt x="4379628" y="9675795"/>
                </a:cubicBezTo>
                <a:cubicBezTo>
                  <a:pt x="4386411" y="9674371"/>
                  <a:pt x="4389652" y="9668040"/>
                  <a:pt x="4388864" y="9661620"/>
                </a:cubicBezTo>
                <a:lnTo>
                  <a:pt x="4388228" y="9656349"/>
                </a:lnTo>
                <a:cubicBezTo>
                  <a:pt x="4387441" y="9649927"/>
                  <a:pt x="4379991" y="9645868"/>
                  <a:pt x="4374056" y="9647111"/>
                </a:cubicBezTo>
                <a:cubicBezTo>
                  <a:pt x="4373056" y="9647322"/>
                  <a:pt x="4372269" y="9647837"/>
                  <a:pt x="4371421" y="9648261"/>
                </a:cubicBezTo>
                <a:cubicBezTo>
                  <a:pt x="4369483" y="9647564"/>
                  <a:pt x="4367363" y="9647140"/>
                  <a:pt x="4365061" y="9647413"/>
                </a:cubicBezTo>
                <a:lnTo>
                  <a:pt x="4359792" y="9648050"/>
                </a:lnTo>
                <a:cubicBezTo>
                  <a:pt x="4353554" y="9648807"/>
                  <a:pt x="4348890" y="9656107"/>
                  <a:pt x="4350344" y="9662073"/>
                </a:cubicBezTo>
                <a:cubicBezTo>
                  <a:pt x="4351949" y="9668768"/>
                  <a:pt x="4357703" y="9672341"/>
                  <a:pt x="4364365" y="9671524"/>
                </a:cubicBezTo>
                <a:lnTo>
                  <a:pt x="4367424" y="9671130"/>
                </a:lnTo>
                <a:close/>
                <a:moveTo>
                  <a:pt x="4363669" y="9467369"/>
                </a:moveTo>
                <a:cubicBezTo>
                  <a:pt x="4367333" y="9473125"/>
                  <a:pt x="4373813" y="9473489"/>
                  <a:pt x="4379416" y="9470883"/>
                </a:cubicBezTo>
                <a:lnTo>
                  <a:pt x="4384019" y="9468763"/>
                </a:lnTo>
                <a:cubicBezTo>
                  <a:pt x="4384715" y="9468430"/>
                  <a:pt x="4385352" y="9468036"/>
                  <a:pt x="4385896" y="9467521"/>
                </a:cubicBezTo>
                <a:cubicBezTo>
                  <a:pt x="4384019" y="9470611"/>
                  <a:pt x="4383474" y="9474458"/>
                  <a:pt x="4385139" y="9477850"/>
                </a:cubicBezTo>
                <a:cubicBezTo>
                  <a:pt x="4387713" y="9483121"/>
                  <a:pt x="4393891" y="9486120"/>
                  <a:pt x="4399524" y="9483968"/>
                </a:cubicBezTo>
                <a:cubicBezTo>
                  <a:pt x="4400008" y="9484877"/>
                  <a:pt x="4400675" y="9485695"/>
                  <a:pt x="4401432" y="9486452"/>
                </a:cubicBezTo>
                <a:cubicBezTo>
                  <a:pt x="4399069" y="9487240"/>
                  <a:pt x="4397131" y="9488724"/>
                  <a:pt x="4395829" y="9490632"/>
                </a:cubicBezTo>
                <a:cubicBezTo>
                  <a:pt x="4387623" y="9487876"/>
                  <a:pt x="4376660" y="9495782"/>
                  <a:pt x="4381354" y="9505959"/>
                </a:cubicBezTo>
                <a:cubicBezTo>
                  <a:pt x="4385927" y="9515834"/>
                  <a:pt x="4398373" y="9513138"/>
                  <a:pt x="4402098" y="9505656"/>
                </a:cubicBezTo>
                <a:cubicBezTo>
                  <a:pt x="4407519" y="9507686"/>
                  <a:pt x="4413999" y="9506141"/>
                  <a:pt x="4416785" y="9501870"/>
                </a:cubicBezTo>
                <a:cubicBezTo>
                  <a:pt x="4421933" y="9505626"/>
                  <a:pt x="4427990" y="9508503"/>
                  <a:pt x="4433169" y="9506899"/>
                </a:cubicBezTo>
                <a:cubicBezTo>
                  <a:pt x="4439982" y="9504778"/>
                  <a:pt x="4447371" y="9499113"/>
                  <a:pt x="4450006" y="9492147"/>
                </a:cubicBezTo>
                <a:cubicBezTo>
                  <a:pt x="4450309" y="9493510"/>
                  <a:pt x="4450733" y="9494904"/>
                  <a:pt x="4451520" y="9496176"/>
                </a:cubicBezTo>
                <a:cubicBezTo>
                  <a:pt x="4453943" y="9500143"/>
                  <a:pt x="4458092" y="9502688"/>
                  <a:pt x="4461816" y="9505353"/>
                </a:cubicBezTo>
                <a:cubicBezTo>
                  <a:pt x="4466904" y="9508989"/>
                  <a:pt x="4474929" y="9508201"/>
                  <a:pt x="4478533" y="9502779"/>
                </a:cubicBezTo>
                <a:cubicBezTo>
                  <a:pt x="4482076" y="9497448"/>
                  <a:pt x="4481410" y="9489936"/>
                  <a:pt x="4475959" y="9486058"/>
                </a:cubicBezTo>
                <a:lnTo>
                  <a:pt x="4475353" y="9485635"/>
                </a:lnTo>
                <a:cubicBezTo>
                  <a:pt x="4474293" y="9482364"/>
                  <a:pt x="4472052" y="9479516"/>
                  <a:pt x="4468539" y="9478578"/>
                </a:cubicBezTo>
                <a:cubicBezTo>
                  <a:pt x="4467358" y="9478274"/>
                  <a:pt x="4466268" y="9478213"/>
                  <a:pt x="4465117" y="9478002"/>
                </a:cubicBezTo>
                <a:cubicBezTo>
                  <a:pt x="4464966" y="9476941"/>
                  <a:pt x="4465208" y="9475973"/>
                  <a:pt x="4464693" y="9474851"/>
                </a:cubicBezTo>
                <a:cubicBezTo>
                  <a:pt x="4460878" y="9466612"/>
                  <a:pt x="4451550" y="9467158"/>
                  <a:pt x="4446402" y="9471943"/>
                </a:cubicBezTo>
                <a:cubicBezTo>
                  <a:pt x="4446312" y="9471793"/>
                  <a:pt x="4446251" y="9471641"/>
                  <a:pt x="4446190" y="9471520"/>
                </a:cubicBezTo>
                <a:cubicBezTo>
                  <a:pt x="4448219" y="9468278"/>
                  <a:pt x="4448583" y="9464220"/>
                  <a:pt x="4446826" y="9460403"/>
                </a:cubicBezTo>
                <a:lnTo>
                  <a:pt x="4442587" y="9451195"/>
                </a:lnTo>
                <a:cubicBezTo>
                  <a:pt x="4440073" y="9445773"/>
                  <a:pt x="4432502" y="9443199"/>
                  <a:pt x="4427263" y="9446137"/>
                </a:cubicBezTo>
                <a:cubicBezTo>
                  <a:pt x="4425567" y="9447076"/>
                  <a:pt x="4424235" y="9448378"/>
                  <a:pt x="4423236" y="9449802"/>
                </a:cubicBezTo>
                <a:cubicBezTo>
                  <a:pt x="4421721" y="9449408"/>
                  <a:pt x="4419995" y="9449832"/>
                  <a:pt x="4418360" y="9449802"/>
                </a:cubicBezTo>
                <a:cubicBezTo>
                  <a:pt x="4418421" y="9448136"/>
                  <a:pt x="4418209" y="9446500"/>
                  <a:pt x="4417482" y="9444895"/>
                </a:cubicBezTo>
                <a:cubicBezTo>
                  <a:pt x="4414968" y="9439291"/>
                  <a:pt x="4408003" y="9436626"/>
                  <a:pt x="4402371" y="9439200"/>
                </a:cubicBezTo>
                <a:lnTo>
                  <a:pt x="4393164" y="9443441"/>
                </a:lnTo>
                <a:cubicBezTo>
                  <a:pt x="4389561" y="9445107"/>
                  <a:pt x="4387381" y="9448590"/>
                  <a:pt x="4386835" y="9452316"/>
                </a:cubicBezTo>
                <a:cubicBezTo>
                  <a:pt x="4383110" y="9447379"/>
                  <a:pt x="4377084" y="9447045"/>
                  <a:pt x="4371754" y="9449499"/>
                </a:cubicBezTo>
                <a:lnTo>
                  <a:pt x="4367151" y="9451619"/>
                </a:lnTo>
                <a:cubicBezTo>
                  <a:pt x="4361579" y="9454193"/>
                  <a:pt x="4360671" y="9462645"/>
                  <a:pt x="4363669" y="9467369"/>
                </a:cubicBezTo>
                <a:close/>
                <a:moveTo>
                  <a:pt x="4400856" y="9766997"/>
                </a:moveTo>
                <a:lnTo>
                  <a:pt x="4390318" y="9768270"/>
                </a:lnTo>
                <a:cubicBezTo>
                  <a:pt x="4384110" y="9768997"/>
                  <a:pt x="4378507" y="9774570"/>
                  <a:pt x="4379325" y="9781143"/>
                </a:cubicBezTo>
                <a:cubicBezTo>
                  <a:pt x="4380112" y="9787383"/>
                  <a:pt x="4385563" y="9792926"/>
                  <a:pt x="4392195" y="9792139"/>
                </a:cubicBezTo>
                <a:lnTo>
                  <a:pt x="4402764" y="9790867"/>
                </a:lnTo>
                <a:cubicBezTo>
                  <a:pt x="4408972" y="9790109"/>
                  <a:pt x="4414575" y="9784566"/>
                  <a:pt x="4413727" y="9777993"/>
                </a:cubicBezTo>
                <a:cubicBezTo>
                  <a:pt x="4412939" y="9771753"/>
                  <a:pt x="4407488" y="9766180"/>
                  <a:pt x="4400856" y="9766997"/>
                </a:cubicBezTo>
                <a:close/>
                <a:moveTo>
                  <a:pt x="4477261" y="9666829"/>
                </a:moveTo>
                <a:cubicBezTo>
                  <a:pt x="4477564" y="9667041"/>
                  <a:pt x="4477594" y="9667041"/>
                  <a:pt x="4477776" y="9667162"/>
                </a:cubicBezTo>
                <a:cubicBezTo>
                  <a:pt x="4477867" y="9667253"/>
                  <a:pt x="4477867" y="9667283"/>
                  <a:pt x="4477927" y="9667344"/>
                </a:cubicBezTo>
                <a:cubicBezTo>
                  <a:pt x="4477927" y="9667344"/>
                  <a:pt x="4477927" y="9667344"/>
                  <a:pt x="4477927" y="9667344"/>
                </a:cubicBezTo>
                <a:cubicBezTo>
                  <a:pt x="4478139" y="9668071"/>
                  <a:pt x="4478260" y="9668798"/>
                  <a:pt x="4478351" y="9669555"/>
                </a:cubicBezTo>
                <a:cubicBezTo>
                  <a:pt x="4479320" y="9675946"/>
                  <a:pt x="4487285" y="9679551"/>
                  <a:pt x="4493008" y="9678006"/>
                </a:cubicBezTo>
                <a:cubicBezTo>
                  <a:pt x="4499822" y="9676158"/>
                  <a:pt x="4502426" y="9669767"/>
                  <a:pt x="4501457" y="9663345"/>
                </a:cubicBezTo>
                <a:cubicBezTo>
                  <a:pt x="4500337" y="9655986"/>
                  <a:pt x="4495612" y="9650140"/>
                  <a:pt x="4489435" y="9646262"/>
                </a:cubicBezTo>
                <a:cubicBezTo>
                  <a:pt x="4484135" y="9642931"/>
                  <a:pt x="4476019" y="9644869"/>
                  <a:pt x="4473052" y="9650473"/>
                </a:cubicBezTo>
                <a:cubicBezTo>
                  <a:pt x="4469933" y="9656288"/>
                  <a:pt x="4471598" y="9663255"/>
                  <a:pt x="4477261" y="9666829"/>
                </a:cubicBezTo>
                <a:close/>
                <a:moveTo>
                  <a:pt x="4665501" y="9768997"/>
                </a:moveTo>
                <a:cubicBezTo>
                  <a:pt x="4661050" y="9763363"/>
                  <a:pt x="4655054" y="9757214"/>
                  <a:pt x="4647604" y="9756245"/>
                </a:cubicBezTo>
                <a:cubicBezTo>
                  <a:pt x="4646695" y="9755882"/>
                  <a:pt x="4645787" y="9755609"/>
                  <a:pt x="4644818" y="9755427"/>
                </a:cubicBezTo>
                <a:cubicBezTo>
                  <a:pt x="4640124" y="9754549"/>
                  <a:pt x="4635400" y="9756336"/>
                  <a:pt x="4632765" y="9760485"/>
                </a:cubicBezTo>
                <a:cubicBezTo>
                  <a:pt x="4630131" y="9764605"/>
                  <a:pt x="4631039" y="9768482"/>
                  <a:pt x="4632493" y="9772723"/>
                </a:cubicBezTo>
                <a:cubicBezTo>
                  <a:pt x="4631372" y="9769391"/>
                  <a:pt x="4632523" y="9773117"/>
                  <a:pt x="4632674" y="9773813"/>
                </a:cubicBezTo>
                <a:cubicBezTo>
                  <a:pt x="4632886" y="9774692"/>
                  <a:pt x="4633008" y="9775630"/>
                  <a:pt x="4633189" y="9776509"/>
                </a:cubicBezTo>
                <a:cubicBezTo>
                  <a:pt x="4633220" y="9776660"/>
                  <a:pt x="4633220" y="9776721"/>
                  <a:pt x="4633220" y="9776842"/>
                </a:cubicBezTo>
                <a:cubicBezTo>
                  <a:pt x="4633220" y="9777145"/>
                  <a:pt x="4633220" y="9777448"/>
                  <a:pt x="4633220" y="9777751"/>
                </a:cubicBezTo>
                <a:cubicBezTo>
                  <a:pt x="4632129" y="9779689"/>
                  <a:pt x="4632008" y="9781900"/>
                  <a:pt x="4632251" y="9784082"/>
                </a:cubicBezTo>
                <a:cubicBezTo>
                  <a:pt x="4632251" y="9784203"/>
                  <a:pt x="4632190" y="9784324"/>
                  <a:pt x="4632190" y="9784476"/>
                </a:cubicBezTo>
                <a:cubicBezTo>
                  <a:pt x="4632190" y="9784476"/>
                  <a:pt x="4632190" y="9784476"/>
                  <a:pt x="4632190" y="9784476"/>
                </a:cubicBezTo>
                <a:cubicBezTo>
                  <a:pt x="4632372" y="9784445"/>
                  <a:pt x="4632553" y="9784445"/>
                  <a:pt x="4632735" y="9784415"/>
                </a:cubicBezTo>
                <a:cubicBezTo>
                  <a:pt x="4644061" y="9783264"/>
                  <a:pt x="4655417" y="9782021"/>
                  <a:pt x="4666743" y="9780810"/>
                </a:cubicBezTo>
                <a:cubicBezTo>
                  <a:pt x="4666773" y="9780749"/>
                  <a:pt x="4666773" y="9780659"/>
                  <a:pt x="4666773" y="9780598"/>
                </a:cubicBezTo>
                <a:cubicBezTo>
                  <a:pt x="4666773" y="9780568"/>
                  <a:pt x="4666773" y="9780538"/>
                  <a:pt x="4666773" y="9780507"/>
                </a:cubicBezTo>
                <a:cubicBezTo>
                  <a:pt x="4668318" y="9776690"/>
                  <a:pt x="4668287" y="9772541"/>
                  <a:pt x="4665501" y="9768997"/>
                </a:cubicBezTo>
                <a:close/>
                <a:moveTo>
                  <a:pt x="4757865" y="9692303"/>
                </a:moveTo>
                <a:cubicBezTo>
                  <a:pt x="4763377" y="9689334"/>
                  <a:pt x="4765890" y="9682853"/>
                  <a:pt x="4763195" y="9677067"/>
                </a:cubicBezTo>
                <a:lnTo>
                  <a:pt x="4761075" y="9672463"/>
                </a:lnTo>
                <a:cubicBezTo>
                  <a:pt x="4758562" y="9667041"/>
                  <a:pt x="4751203" y="9664254"/>
                  <a:pt x="4745843" y="9667132"/>
                </a:cubicBezTo>
                <a:cubicBezTo>
                  <a:pt x="4740331" y="9670101"/>
                  <a:pt x="4737818" y="9676552"/>
                  <a:pt x="4740513" y="9682368"/>
                </a:cubicBezTo>
                <a:lnTo>
                  <a:pt x="4742633" y="9686972"/>
                </a:lnTo>
                <a:cubicBezTo>
                  <a:pt x="4745146" y="9692363"/>
                  <a:pt x="4752505" y="9695181"/>
                  <a:pt x="4757865" y="9692303"/>
                </a:cubicBezTo>
                <a:close/>
                <a:moveTo>
                  <a:pt x="4697420" y="9695089"/>
                </a:moveTo>
                <a:lnTo>
                  <a:pt x="4692817" y="9697210"/>
                </a:lnTo>
                <a:cubicBezTo>
                  <a:pt x="4687214" y="9699784"/>
                  <a:pt x="4684762" y="9706872"/>
                  <a:pt x="4687366" y="9712385"/>
                </a:cubicBezTo>
                <a:cubicBezTo>
                  <a:pt x="4690031" y="9718019"/>
                  <a:pt x="4696936" y="9720412"/>
                  <a:pt x="4702538" y="9717837"/>
                </a:cubicBezTo>
                <a:lnTo>
                  <a:pt x="4707141" y="9715717"/>
                </a:lnTo>
                <a:cubicBezTo>
                  <a:pt x="4712743" y="9713142"/>
                  <a:pt x="4715196" y="9706085"/>
                  <a:pt x="4712592" y="9700541"/>
                </a:cubicBezTo>
                <a:cubicBezTo>
                  <a:pt x="4709957" y="9694908"/>
                  <a:pt x="4703022" y="9692484"/>
                  <a:pt x="4697420" y="9695089"/>
                </a:cubicBezTo>
                <a:close/>
                <a:moveTo>
                  <a:pt x="4596092" y="9786868"/>
                </a:moveTo>
                <a:cubicBezTo>
                  <a:pt x="4593518" y="9781264"/>
                  <a:pt x="4585493" y="9779810"/>
                  <a:pt x="4580497" y="9782688"/>
                </a:cubicBezTo>
                <a:cubicBezTo>
                  <a:pt x="4577589" y="9784354"/>
                  <a:pt x="4575954" y="9786898"/>
                  <a:pt x="4575318" y="9789715"/>
                </a:cubicBezTo>
                <a:cubicBezTo>
                  <a:pt x="4575318" y="9789745"/>
                  <a:pt x="4575288" y="9789776"/>
                  <a:pt x="4575257" y="9789837"/>
                </a:cubicBezTo>
                <a:cubicBezTo>
                  <a:pt x="4582344" y="9789170"/>
                  <a:pt x="4589430" y="9788504"/>
                  <a:pt x="4596516" y="9787838"/>
                </a:cubicBezTo>
                <a:lnTo>
                  <a:pt x="4596486" y="9787777"/>
                </a:lnTo>
                <a:lnTo>
                  <a:pt x="4596092" y="9786868"/>
                </a:lnTo>
                <a:close/>
                <a:moveTo>
                  <a:pt x="4833664" y="9665890"/>
                </a:moveTo>
                <a:cubicBezTo>
                  <a:pt x="4838964" y="9668828"/>
                  <a:pt x="4846141" y="9667708"/>
                  <a:pt x="4849351" y="9662164"/>
                </a:cubicBezTo>
                <a:lnTo>
                  <a:pt x="4849442" y="9661983"/>
                </a:lnTo>
                <a:cubicBezTo>
                  <a:pt x="4849532" y="9663437"/>
                  <a:pt x="4849805" y="9664951"/>
                  <a:pt x="4850532" y="9666465"/>
                </a:cubicBezTo>
                <a:cubicBezTo>
                  <a:pt x="4856679" y="9679763"/>
                  <a:pt x="4875909" y="9667435"/>
                  <a:pt x="4869823" y="9654289"/>
                </a:cubicBezTo>
                <a:cubicBezTo>
                  <a:pt x="4867824" y="9649927"/>
                  <a:pt x="4864402" y="9648534"/>
                  <a:pt x="4860919" y="9648776"/>
                </a:cubicBezTo>
                <a:cubicBezTo>
                  <a:pt x="4861858" y="9647292"/>
                  <a:pt x="4862524" y="9645657"/>
                  <a:pt x="4862584" y="9643839"/>
                </a:cubicBezTo>
                <a:cubicBezTo>
                  <a:pt x="4862766" y="9637721"/>
                  <a:pt x="4858405" y="9631995"/>
                  <a:pt x="4852046" y="9631632"/>
                </a:cubicBezTo>
                <a:cubicBezTo>
                  <a:pt x="4851804" y="9631632"/>
                  <a:pt x="4851592" y="9631601"/>
                  <a:pt x="4851350" y="9631601"/>
                </a:cubicBezTo>
                <a:cubicBezTo>
                  <a:pt x="4848836" y="9629512"/>
                  <a:pt x="4845596" y="9628361"/>
                  <a:pt x="4842265" y="9629361"/>
                </a:cubicBezTo>
                <a:cubicBezTo>
                  <a:pt x="4837964" y="9630663"/>
                  <a:pt x="4834088" y="9632268"/>
                  <a:pt x="4831999" y="9636600"/>
                </a:cubicBezTo>
                <a:cubicBezTo>
                  <a:pt x="4830394" y="9639932"/>
                  <a:pt x="4830636" y="9643506"/>
                  <a:pt x="4832059" y="9646565"/>
                </a:cubicBezTo>
                <a:lnTo>
                  <a:pt x="4829909" y="9650230"/>
                </a:lnTo>
                <a:cubicBezTo>
                  <a:pt x="4826941" y="9655350"/>
                  <a:pt x="4828183" y="9662831"/>
                  <a:pt x="4833664" y="9665890"/>
                </a:cubicBezTo>
                <a:close/>
                <a:moveTo>
                  <a:pt x="4869944" y="9756336"/>
                </a:moveTo>
                <a:cubicBezTo>
                  <a:pt x="4868914" y="9756336"/>
                  <a:pt x="4867854" y="9756033"/>
                  <a:pt x="4866855" y="9756487"/>
                </a:cubicBezTo>
                <a:lnTo>
                  <a:pt x="4866007" y="9756881"/>
                </a:lnTo>
                <a:lnTo>
                  <a:pt x="4865280" y="9757214"/>
                </a:lnTo>
                <a:lnTo>
                  <a:pt x="4865280" y="9757214"/>
                </a:lnTo>
                <a:cubicBezTo>
                  <a:pt x="4865976" y="9757123"/>
                  <a:pt x="4866703" y="9757002"/>
                  <a:pt x="4867400" y="9756912"/>
                </a:cubicBezTo>
                <a:cubicBezTo>
                  <a:pt x="4869156" y="9756669"/>
                  <a:pt x="4870913" y="9756426"/>
                  <a:pt x="4872669" y="9756184"/>
                </a:cubicBezTo>
                <a:cubicBezTo>
                  <a:pt x="4871760" y="9756003"/>
                  <a:pt x="4870852" y="9756336"/>
                  <a:pt x="4869944" y="9756336"/>
                </a:cubicBezTo>
                <a:close/>
                <a:moveTo>
                  <a:pt x="4920123" y="9738768"/>
                </a:moveTo>
                <a:cubicBezTo>
                  <a:pt x="4917185" y="9733134"/>
                  <a:pt x="4910856" y="9730741"/>
                  <a:pt x="4904981" y="9733224"/>
                </a:cubicBezTo>
                <a:cubicBezTo>
                  <a:pt x="4904800" y="9733286"/>
                  <a:pt x="4904709" y="9733315"/>
                  <a:pt x="4904587" y="9733376"/>
                </a:cubicBezTo>
                <a:cubicBezTo>
                  <a:pt x="4904527" y="9733376"/>
                  <a:pt x="4904496" y="9733376"/>
                  <a:pt x="4904436" y="9733376"/>
                </a:cubicBezTo>
                <a:cubicBezTo>
                  <a:pt x="4904375" y="9733376"/>
                  <a:pt x="4904375" y="9733376"/>
                  <a:pt x="4904284" y="9733346"/>
                </a:cubicBezTo>
                <a:cubicBezTo>
                  <a:pt x="4903588" y="9733103"/>
                  <a:pt x="4902892" y="9732771"/>
                  <a:pt x="4902225" y="9732437"/>
                </a:cubicBezTo>
                <a:cubicBezTo>
                  <a:pt x="4896684" y="9729741"/>
                  <a:pt x="4889567" y="9734103"/>
                  <a:pt x="4887689" y="9739404"/>
                </a:cubicBezTo>
                <a:cubicBezTo>
                  <a:pt x="4885782" y="9744825"/>
                  <a:pt x="4888265" y="9749491"/>
                  <a:pt x="4892444" y="9752459"/>
                </a:cubicBezTo>
                <a:cubicBezTo>
                  <a:pt x="4891414" y="9752580"/>
                  <a:pt x="4890536" y="9753095"/>
                  <a:pt x="4889658" y="9753579"/>
                </a:cubicBezTo>
                <a:cubicBezTo>
                  <a:pt x="4889325" y="9753761"/>
                  <a:pt x="4888901" y="9753792"/>
                  <a:pt x="4888567" y="9754004"/>
                </a:cubicBezTo>
                <a:cubicBezTo>
                  <a:pt x="4888567" y="9754004"/>
                  <a:pt x="4888567" y="9754004"/>
                  <a:pt x="4888537" y="9754004"/>
                </a:cubicBezTo>
                <a:cubicBezTo>
                  <a:pt x="4898682" y="9752611"/>
                  <a:pt x="4908857" y="9751278"/>
                  <a:pt x="4919033" y="9749824"/>
                </a:cubicBezTo>
                <a:cubicBezTo>
                  <a:pt x="4919033" y="9749824"/>
                  <a:pt x="4919033" y="9749824"/>
                  <a:pt x="4919033" y="9749824"/>
                </a:cubicBezTo>
                <a:cubicBezTo>
                  <a:pt x="4919093" y="9749702"/>
                  <a:pt x="4919093" y="9749551"/>
                  <a:pt x="4919184" y="9749460"/>
                </a:cubicBezTo>
                <a:cubicBezTo>
                  <a:pt x="4921152" y="9746249"/>
                  <a:pt x="4921879" y="9742160"/>
                  <a:pt x="4920123" y="9738768"/>
                </a:cubicBezTo>
                <a:close/>
                <a:moveTo>
                  <a:pt x="4664199" y="9674129"/>
                </a:moveTo>
                <a:cubicBezTo>
                  <a:pt x="4670347" y="9687457"/>
                  <a:pt x="4689789" y="9675492"/>
                  <a:pt x="4683701" y="9662285"/>
                </a:cubicBezTo>
                <a:cubicBezTo>
                  <a:pt x="4677554" y="9648988"/>
                  <a:pt x="4658112" y="9660953"/>
                  <a:pt x="4664199" y="9674129"/>
                </a:cubicBezTo>
                <a:close/>
                <a:moveTo>
                  <a:pt x="4644333" y="9685912"/>
                </a:moveTo>
                <a:cubicBezTo>
                  <a:pt x="4638186" y="9672585"/>
                  <a:pt x="4618926" y="9684882"/>
                  <a:pt x="4625013" y="9698028"/>
                </a:cubicBezTo>
                <a:cubicBezTo>
                  <a:pt x="4631160" y="9711325"/>
                  <a:pt x="4650420" y="9699058"/>
                  <a:pt x="4644333" y="9685912"/>
                </a:cubicBezTo>
                <a:close/>
                <a:moveTo>
                  <a:pt x="4551273" y="9731892"/>
                </a:moveTo>
                <a:cubicBezTo>
                  <a:pt x="4557421" y="9745189"/>
                  <a:pt x="4576893" y="9733286"/>
                  <a:pt x="4570806" y="9720079"/>
                </a:cubicBezTo>
                <a:cubicBezTo>
                  <a:pt x="4564658" y="9706751"/>
                  <a:pt x="4545186" y="9718685"/>
                  <a:pt x="4551273" y="9731892"/>
                </a:cubicBezTo>
                <a:close/>
                <a:moveTo>
                  <a:pt x="4885751" y="9555938"/>
                </a:moveTo>
                <a:cubicBezTo>
                  <a:pt x="4883783" y="9550879"/>
                  <a:pt x="4880997" y="9546154"/>
                  <a:pt x="4875364" y="9544548"/>
                </a:cubicBezTo>
                <a:cubicBezTo>
                  <a:pt x="4870852" y="9543276"/>
                  <a:pt x="4866491" y="9544094"/>
                  <a:pt x="4862403" y="9546306"/>
                </a:cubicBezTo>
                <a:cubicBezTo>
                  <a:pt x="4857134" y="9549122"/>
                  <a:pt x="4854802" y="9556635"/>
                  <a:pt x="4857982" y="9561814"/>
                </a:cubicBezTo>
                <a:cubicBezTo>
                  <a:pt x="4860192" y="9565418"/>
                  <a:pt x="4863948" y="9567508"/>
                  <a:pt x="4867854" y="9567569"/>
                </a:cubicBezTo>
                <a:cubicBezTo>
                  <a:pt x="4870398" y="9569719"/>
                  <a:pt x="4873698" y="9570750"/>
                  <a:pt x="4877484" y="9569811"/>
                </a:cubicBezTo>
                <a:cubicBezTo>
                  <a:pt x="4882875" y="9568447"/>
                  <a:pt x="4887992" y="9561693"/>
                  <a:pt x="4885751" y="9555938"/>
                </a:cubicBezTo>
                <a:close/>
                <a:moveTo>
                  <a:pt x="4651753" y="9651806"/>
                </a:moveTo>
                <a:cubicBezTo>
                  <a:pt x="4649512" y="9650987"/>
                  <a:pt x="4647271" y="9650140"/>
                  <a:pt x="4645030" y="9649322"/>
                </a:cubicBezTo>
                <a:cubicBezTo>
                  <a:pt x="4639428" y="9647262"/>
                  <a:pt x="4632372" y="9652351"/>
                  <a:pt x="4631342" y="9657863"/>
                </a:cubicBezTo>
                <a:cubicBezTo>
                  <a:pt x="4630101" y="9664588"/>
                  <a:pt x="4633855" y="9669343"/>
                  <a:pt x="4639882" y="9671554"/>
                </a:cubicBezTo>
                <a:lnTo>
                  <a:pt x="4646605" y="9674038"/>
                </a:lnTo>
                <a:cubicBezTo>
                  <a:pt x="4652237" y="9676098"/>
                  <a:pt x="4659263" y="9671039"/>
                  <a:pt x="4660293" y="9665496"/>
                </a:cubicBezTo>
                <a:cubicBezTo>
                  <a:pt x="4661534" y="9658772"/>
                  <a:pt x="4657749" y="9654017"/>
                  <a:pt x="4651753" y="9651806"/>
                </a:cubicBezTo>
                <a:close/>
                <a:moveTo>
                  <a:pt x="4779094" y="9669101"/>
                </a:moveTo>
                <a:cubicBezTo>
                  <a:pt x="4781183" y="9674583"/>
                  <a:pt x="4788209" y="9678248"/>
                  <a:pt x="4793842" y="9675643"/>
                </a:cubicBezTo>
                <a:lnTo>
                  <a:pt x="4798445" y="9673523"/>
                </a:lnTo>
                <a:cubicBezTo>
                  <a:pt x="4804047" y="9670948"/>
                  <a:pt x="4807288" y="9664769"/>
                  <a:pt x="4804986" y="9658772"/>
                </a:cubicBezTo>
                <a:cubicBezTo>
                  <a:pt x="4802866" y="9653289"/>
                  <a:pt x="4795840" y="9649624"/>
                  <a:pt x="4790238" y="9652230"/>
                </a:cubicBezTo>
                <a:lnTo>
                  <a:pt x="4785635" y="9654349"/>
                </a:lnTo>
                <a:cubicBezTo>
                  <a:pt x="4780032" y="9656925"/>
                  <a:pt x="4776762" y="9663103"/>
                  <a:pt x="4779094" y="9669101"/>
                </a:cubicBezTo>
                <a:close/>
                <a:moveTo>
                  <a:pt x="4822459" y="9577867"/>
                </a:moveTo>
                <a:cubicBezTo>
                  <a:pt x="4816282" y="9573021"/>
                  <a:pt x="4810043" y="9566478"/>
                  <a:pt x="4802048" y="9564874"/>
                </a:cubicBezTo>
                <a:cubicBezTo>
                  <a:pt x="4800988" y="9564661"/>
                  <a:pt x="4799959" y="9564601"/>
                  <a:pt x="4798929" y="9564540"/>
                </a:cubicBezTo>
                <a:lnTo>
                  <a:pt x="4795780" y="9563389"/>
                </a:lnTo>
                <a:cubicBezTo>
                  <a:pt x="4789996" y="9561268"/>
                  <a:pt x="4783273" y="9565418"/>
                  <a:pt x="4781577" y="9571052"/>
                </a:cubicBezTo>
                <a:cubicBezTo>
                  <a:pt x="4781456" y="9571507"/>
                  <a:pt x="4781395" y="9571961"/>
                  <a:pt x="4781335" y="9572385"/>
                </a:cubicBezTo>
                <a:cubicBezTo>
                  <a:pt x="4780123" y="9573536"/>
                  <a:pt x="4778942" y="9574748"/>
                  <a:pt x="4777852" y="9576020"/>
                </a:cubicBezTo>
                <a:cubicBezTo>
                  <a:pt x="4776490" y="9577625"/>
                  <a:pt x="4775642" y="9579715"/>
                  <a:pt x="4775278" y="9581836"/>
                </a:cubicBezTo>
                <a:cubicBezTo>
                  <a:pt x="4774097" y="9582805"/>
                  <a:pt x="4773098" y="9583895"/>
                  <a:pt x="4772613" y="9585198"/>
                </a:cubicBezTo>
                <a:cubicBezTo>
                  <a:pt x="4770978" y="9589620"/>
                  <a:pt x="4769736" y="9593588"/>
                  <a:pt x="4770675" y="9598343"/>
                </a:cubicBezTo>
                <a:cubicBezTo>
                  <a:pt x="4771099" y="9600464"/>
                  <a:pt x="4771584" y="9601948"/>
                  <a:pt x="4772704" y="9603917"/>
                </a:cubicBezTo>
                <a:cubicBezTo>
                  <a:pt x="4774067" y="9606371"/>
                  <a:pt x="4773128" y="9607733"/>
                  <a:pt x="4773582" y="9603402"/>
                </a:cubicBezTo>
                <a:cubicBezTo>
                  <a:pt x="4772946" y="9609521"/>
                  <a:pt x="4775853" y="9615578"/>
                  <a:pt x="4782334" y="9616972"/>
                </a:cubicBezTo>
                <a:cubicBezTo>
                  <a:pt x="4785453" y="9617638"/>
                  <a:pt x="4789117" y="9616700"/>
                  <a:pt x="4791873" y="9614670"/>
                </a:cubicBezTo>
                <a:cubicBezTo>
                  <a:pt x="4793236" y="9615063"/>
                  <a:pt x="4794659" y="9615215"/>
                  <a:pt x="4796234" y="9615306"/>
                </a:cubicBezTo>
                <a:cubicBezTo>
                  <a:pt x="4796779" y="9615397"/>
                  <a:pt x="4797294" y="9615488"/>
                  <a:pt x="4797809" y="9615609"/>
                </a:cubicBezTo>
                <a:cubicBezTo>
                  <a:pt x="4799807" y="9616306"/>
                  <a:pt x="4801897" y="9616790"/>
                  <a:pt x="4803926" y="9617487"/>
                </a:cubicBezTo>
                <a:cubicBezTo>
                  <a:pt x="4811346" y="9620062"/>
                  <a:pt x="4816887" y="9613428"/>
                  <a:pt x="4817342" y="9606703"/>
                </a:cubicBezTo>
                <a:cubicBezTo>
                  <a:pt x="4817826" y="9603735"/>
                  <a:pt x="4817069" y="9600676"/>
                  <a:pt x="4814646" y="9598162"/>
                </a:cubicBezTo>
                <a:cubicBezTo>
                  <a:pt x="4814495" y="9597919"/>
                  <a:pt x="4814344" y="9597647"/>
                  <a:pt x="4814162" y="9597404"/>
                </a:cubicBezTo>
                <a:cubicBezTo>
                  <a:pt x="4823701" y="9597556"/>
                  <a:pt x="4831786" y="9585167"/>
                  <a:pt x="4822459" y="9577867"/>
                </a:cubicBezTo>
                <a:close/>
                <a:moveTo>
                  <a:pt x="4670316" y="9621243"/>
                </a:moveTo>
                <a:cubicBezTo>
                  <a:pt x="4664260" y="9608097"/>
                  <a:pt x="4642426" y="9614760"/>
                  <a:pt x="4648543" y="9628088"/>
                </a:cubicBezTo>
                <a:cubicBezTo>
                  <a:pt x="4654630" y="9641234"/>
                  <a:pt x="4676464" y="9634571"/>
                  <a:pt x="4670316" y="9621243"/>
                </a:cubicBezTo>
                <a:close/>
                <a:moveTo>
                  <a:pt x="4728975" y="9615003"/>
                </a:moveTo>
                <a:cubicBezTo>
                  <a:pt x="4722797" y="9601676"/>
                  <a:pt x="4702023" y="9611035"/>
                  <a:pt x="4708170" y="9624393"/>
                </a:cubicBezTo>
                <a:cubicBezTo>
                  <a:pt x="4714318" y="9637750"/>
                  <a:pt x="4735122" y="9628361"/>
                  <a:pt x="4728975" y="9615003"/>
                </a:cubicBezTo>
                <a:close/>
                <a:moveTo>
                  <a:pt x="4680795" y="9553060"/>
                </a:moveTo>
                <a:cubicBezTo>
                  <a:pt x="4683429" y="9558512"/>
                  <a:pt x="4689970" y="9561693"/>
                  <a:pt x="4695785" y="9558997"/>
                </a:cubicBezTo>
                <a:lnTo>
                  <a:pt x="4709594" y="9552636"/>
                </a:lnTo>
                <a:cubicBezTo>
                  <a:pt x="4715014" y="9550122"/>
                  <a:pt x="4718285" y="9543276"/>
                  <a:pt x="4715529" y="9537642"/>
                </a:cubicBezTo>
                <a:cubicBezTo>
                  <a:pt x="4714682" y="9535886"/>
                  <a:pt x="4713349" y="9534492"/>
                  <a:pt x="4711865" y="9533341"/>
                </a:cubicBezTo>
                <a:cubicBezTo>
                  <a:pt x="4712047" y="9531585"/>
                  <a:pt x="4711926" y="9529828"/>
                  <a:pt x="4711138" y="9528101"/>
                </a:cubicBezTo>
                <a:cubicBezTo>
                  <a:pt x="4708625" y="9522679"/>
                  <a:pt x="4702053" y="9519226"/>
                  <a:pt x="4696239" y="9521892"/>
                </a:cubicBezTo>
                <a:lnTo>
                  <a:pt x="4691636" y="9524012"/>
                </a:lnTo>
                <a:cubicBezTo>
                  <a:pt x="4686215" y="9526526"/>
                  <a:pt x="4682763" y="9533159"/>
                  <a:pt x="4685428" y="9538914"/>
                </a:cubicBezTo>
                <a:cubicBezTo>
                  <a:pt x="4685428" y="9538914"/>
                  <a:pt x="4685458" y="9538945"/>
                  <a:pt x="4685458" y="9538945"/>
                </a:cubicBezTo>
                <a:cubicBezTo>
                  <a:pt x="4680916" y="9541913"/>
                  <a:pt x="4678311" y="9547911"/>
                  <a:pt x="4680795" y="9553060"/>
                </a:cubicBezTo>
                <a:close/>
                <a:moveTo>
                  <a:pt x="4725250" y="9498266"/>
                </a:moveTo>
                <a:cubicBezTo>
                  <a:pt x="4719103" y="9484969"/>
                  <a:pt x="4699267" y="9496266"/>
                  <a:pt x="4705415" y="9509533"/>
                </a:cubicBezTo>
                <a:cubicBezTo>
                  <a:pt x="4711562" y="9522831"/>
                  <a:pt x="4731397" y="9511532"/>
                  <a:pt x="4725250" y="9498266"/>
                </a:cubicBezTo>
                <a:close/>
                <a:moveTo>
                  <a:pt x="4555089" y="9498447"/>
                </a:moveTo>
                <a:cubicBezTo>
                  <a:pt x="4561236" y="9511715"/>
                  <a:pt x="4582465" y="9503385"/>
                  <a:pt x="4576287" y="9490027"/>
                </a:cubicBezTo>
                <a:cubicBezTo>
                  <a:pt x="4570170" y="9476759"/>
                  <a:pt x="4548911" y="9485090"/>
                  <a:pt x="4555089" y="9498447"/>
                </a:cubicBezTo>
                <a:close/>
                <a:moveTo>
                  <a:pt x="4579830" y="9315011"/>
                </a:moveTo>
                <a:cubicBezTo>
                  <a:pt x="4579770" y="9315314"/>
                  <a:pt x="4579679" y="9315587"/>
                  <a:pt x="4579588" y="9315890"/>
                </a:cubicBezTo>
                <a:cubicBezTo>
                  <a:pt x="4575651" y="9320040"/>
                  <a:pt x="4575772" y="9327097"/>
                  <a:pt x="4579618" y="9331216"/>
                </a:cubicBezTo>
                <a:cubicBezTo>
                  <a:pt x="4584009" y="9335911"/>
                  <a:pt x="4591035" y="9335760"/>
                  <a:pt x="4595759" y="9331762"/>
                </a:cubicBezTo>
                <a:cubicBezTo>
                  <a:pt x="4596244" y="9331337"/>
                  <a:pt x="4596577" y="9330823"/>
                  <a:pt x="4597031" y="9330369"/>
                </a:cubicBezTo>
                <a:cubicBezTo>
                  <a:pt x="4600120" y="9332156"/>
                  <a:pt x="4604087" y="9332519"/>
                  <a:pt x="4607297" y="9331126"/>
                </a:cubicBezTo>
                <a:cubicBezTo>
                  <a:pt x="4605510" y="9333064"/>
                  <a:pt x="4604572" y="9335851"/>
                  <a:pt x="4605268" y="9339455"/>
                </a:cubicBezTo>
                <a:cubicBezTo>
                  <a:pt x="4607933" y="9353722"/>
                  <a:pt x="4630736" y="9352359"/>
                  <a:pt x="4628011" y="9337941"/>
                </a:cubicBezTo>
                <a:cubicBezTo>
                  <a:pt x="4626315" y="9328824"/>
                  <a:pt x="4616382" y="9326128"/>
                  <a:pt x="4610144" y="9329096"/>
                </a:cubicBezTo>
                <a:cubicBezTo>
                  <a:pt x="4614080" y="9325613"/>
                  <a:pt x="4615292" y="9320373"/>
                  <a:pt x="4613020" y="9315314"/>
                </a:cubicBezTo>
                <a:cubicBezTo>
                  <a:pt x="4610113" y="9308772"/>
                  <a:pt x="4605783" y="9301320"/>
                  <a:pt x="4598787" y="9298534"/>
                </a:cubicBezTo>
                <a:cubicBezTo>
                  <a:pt x="4598000" y="9297958"/>
                  <a:pt x="4597182" y="9297474"/>
                  <a:pt x="4596274" y="9297050"/>
                </a:cubicBezTo>
                <a:cubicBezTo>
                  <a:pt x="4591943" y="9295050"/>
                  <a:pt x="4586916" y="9295626"/>
                  <a:pt x="4583343" y="9298988"/>
                </a:cubicBezTo>
                <a:cubicBezTo>
                  <a:pt x="4579770" y="9302350"/>
                  <a:pt x="4579739" y="9306318"/>
                  <a:pt x="4580072" y="9310802"/>
                </a:cubicBezTo>
                <a:cubicBezTo>
                  <a:pt x="4579800" y="9307288"/>
                  <a:pt x="4580012" y="9311195"/>
                  <a:pt x="4580012" y="9311891"/>
                </a:cubicBezTo>
                <a:cubicBezTo>
                  <a:pt x="4580012" y="9312831"/>
                  <a:pt x="4579891" y="9313739"/>
                  <a:pt x="4579860" y="9314648"/>
                </a:cubicBezTo>
                <a:cubicBezTo>
                  <a:pt x="4579830" y="9314830"/>
                  <a:pt x="4579830" y="9314890"/>
                  <a:pt x="4579830" y="9315011"/>
                </a:cubicBezTo>
                <a:close/>
                <a:moveTo>
                  <a:pt x="4619077" y="9570537"/>
                </a:moveTo>
                <a:cubicBezTo>
                  <a:pt x="4616564" y="9565116"/>
                  <a:pt x="4609841" y="9561723"/>
                  <a:pt x="4604148" y="9564449"/>
                </a:cubicBezTo>
                <a:cubicBezTo>
                  <a:pt x="4598727" y="9567024"/>
                  <a:pt x="4595366" y="9573597"/>
                  <a:pt x="4598060" y="9579382"/>
                </a:cubicBezTo>
                <a:lnTo>
                  <a:pt x="4600181" y="9583986"/>
                </a:lnTo>
                <a:cubicBezTo>
                  <a:pt x="4602664" y="9589378"/>
                  <a:pt x="4609417" y="9592770"/>
                  <a:pt x="4615110" y="9590075"/>
                </a:cubicBezTo>
                <a:cubicBezTo>
                  <a:pt x="4620531" y="9587499"/>
                  <a:pt x="4623892" y="9580927"/>
                  <a:pt x="4621197" y="9575141"/>
                </a:cubicBezTo>
                <a:lnTo>
                  <a:pt x="4619077" y="9570537"/>
                </a:lnTo>
                <a:close/>
                <a:moveTo>
                  <a:pt x="4747418" y="9304622"/>
                </a:moveTo>
                <a:cubicBezTo>
                  <a:pt x="4741330" y="9306136"/>
                  <a:pt x="4737333" y="9311801"/>
                  <a:pt x="4738514" y="9318071"/>
                </a:cubicBezTo>
                <a:lnTo>
                  <a:pt x="4739453" y="9323069"/>
                </a:lnTo>
                <a:cubicBezTo>
                  <a:pt x="4740543" y="9328915"/>
                  <a:pt x="4746994" y="9333458"/>
                  <a:pt x="4752899" y="9331973"/>
                </a:cubicBezTo>
                <a:cubicBezTo>
                  <a:pt x="4758986" y="9330459"/>
                  <a:pt x="4762983" y="9324795"/>
                  <a:pt x="4761802" y="9318525"/>
                </a:cubicBezTo>
                <a:lnTo>
                  <a:pt x="4760863" y="9313528"/>
                </a:lnTo>
                <a:cubicBezTo>
                  <a:pt x="4759773" y="9307651"/>
                  <a:pt x="4753323" y="9303138"/>
                  <a:pt x="4747418" y="9304622"/>
                </a:cubicBezTo>
                <a:close/>
                <a:moveTo>
                  <a:pt x="4624226" y="9460312"/>
                </a:moveTo>
                <a:cubicBezTo>
                  <a:pt x="4618926" y="9461979"/>
                  <a:pt x="4614172" y="9469006"/>
                  <a:pt x="4616776" y="9474640"/>
                </a:cubicBezTo>
                <a:lnTo>
                  <a:pt x="4618895" y="9479243"/>
                </a:lnTo>
                <a:cubicBezTo>
                  <a:pt x="4621470" y="9484848"/>
                  <a:pt x="4626769" y="9488694"/>
                  <a:pt x="4633189" y="9486694"/>
                </a:cubicBezTo>
                <a:cubicBezTo>
                  <a:pt x="4638489" y="9485029"/>
                  <a:pt x="4643243" y="9478002"/>
                  <a:pt x="4640639" y="9472368"/>
                </a:cubicBezTo>
                <a:lnTo>
                  <a:pt x="4638519" y="9467763"/>
                </a:lnTo>
                <a:cubicBezTo>
                  <a:pt x="4635945" y="9462190"/>
                  <a:pt x="4630645" y="9458313"/>
                  <a:pt x="4624226" y="9460312"/>
                </a:cubicBezTo>
                <a:close/>
                <a:moveTo>
                  <a:pt x="4590914" y="9414938"/>
                </a:moveTo>
                <a:cubicBezTo>
                  <a:pt x="4588188" y="9400459"/>
                  <a:pt x="4566142" y="9406305"/>
                  <a:pt x="4568837" y="9420663"/>
                </a:cubicBezTo>
                <a:cubicBezTo>
                  <a:pt x="4571533" y="9435141"/>
                  <a:pt x="4593609" y="9429295"/>
                  <a:pt x="4590914" y="9414938"/>
                </a:cubicBezTo>
                <a:close/>
                <a:moveTo>
                  <a:pt x="4487345" y="9599737"/>
                </a:moveTo>
                <a:lnTo>
                  <a:pt x="4494068" y="9602221"/>
                </a:lnTo>
                <a:cubicBezTo>
                  <a:pt x="4494916" y="9602523"/>
                  <a:pt x="4495794" y="9602615"/>
                  <a:pt x="4496672" y="9602766"/>
                </a:cubicBezTo>
                <a:cubicBezTo>
                  <a:pt x="4495794" y="9602978"/>
                  <a:pt x="4494916" y="9603099"/>
                  <a:pt x="4494038" y="9603493"/>
                </a:cubicBezTo>
                <a:lnTo>
                  <a:pt x="4489435" y="9605614"/>
                </a:lnTo>
                <a:cubicBezTo>
                  <a:pt x="4484014" y="9608127"/>
                  <a:pt x="4481894" y="9616124"/>
                  <a:pt x="4484953" y="9621122"/>
                </a:cubicBezTo>
                <a:cubicBezTo>
                  <a:pt x="4485619" y="9622242"/>
                  <a:pt x="4486770" y="9622424"/>
                  <a:pt x="4487648" y="9623212"/>
                </a:cubicBezTo>
                <a:cubicBezTo>
                  <a:pt x="4482651" y="9624423"/>
                  <a:pt x="4478593" y="9628270"/>
                  <a:pt x="4479381" y="9634934"/>
                </a:cubicBezTo>
                <a:cubicBezTo>
                  <a:pt x="4481228" y="9650140"/>
                  <a:pt x="4505121" y="9648655"/>
                  <a:pt x="4503244" y="9633328"/>
                </a:cubicBezTo>
                <a:cubicBezTo>
                  <a:pt x="4502820" y="9629936"/>
                  <a:pt x="4501215" y="9627482"/>
                  <a:pt x="4499125" y="9625726"/>
                </a:cubicBezTo>
                <a:cubicBezTo>
                  <a:pt x="4499579" y="9625574"/>
                  <a:pt x="4500004" y="9625786"/>
                  <a:pt x="4500427" y="9625604"/>
                </a:cubicBezTo>
                <a:lnTo>
                  <a:pt x="4505031" y="9623484"/>
                </a:lnTo>
                <a:cubicBezTo>
                  <a:pt x="4510451" y="9620970"/>
                  <a:pt x="4512571" y="9613004"/>
                  <a:pt x="4509512" y="9607975"/>
                </a:cubicBezTo>
                <a:cubicBezTo>
                  <a:pt x="4507817" y="9605220"/>
                  <a:pt x="4505424" y="9603463"/>
                  <a:pt x="4502760" y="9602675"/>
                </a:cubicBezTo>
                <a:cubicBezTo>
                  <a:pt x="4505485" y="9601887"/>
                  <a:pt x="4507877" y="9600070"/>
                  <a:pt x="4509361" y="9597071"/>
                </a:cubicBezTo>
                <a:cubicBezTo>
                  <a:pt x="4510058" y="9595678"/>
                  <a:pt x="4510391" y="9594073"/>
                  <a:pt x="4510421" y="9592407"/>
                </a:cubicBezTo>
                <a:cubicBezTo>
                  <a:pt x="4512026" y="9592498"/>
                  <a:pt x="4513692" y="9592255"/>
                  <a:pt x="4515266" y="9591528"/>
                </a:cubicBezTo>
                <a:lnTo>
                  <a:pt x="4519870" y="9589408"/>
                </a:lnTo>
                <a:cubicBezTo>
                  <a:pt x="4525290" y="9586894"/>
                  <a:pt x="4528652" y="9580140"/>
                  <a:pt x="4525926" y="9574445"/>
                </a:cubicBezTo>
                <a:cubicBezTo>
                  <a:pt x="4523352" y="9569023"/>
                  <a:pt x="4516781" y="9565691"/>
                  <a:pt x="4510966" y="9568387"/>
                </a:cubicBezTo>
                <a:lnTo>
                  <a:pt x="4506363" y="9570507"/>
                </a:lnTo>
                <a:cubicBezTo>
                  <a:pt x="4502638" y="9572233"/>
                  <a:pt x="4499913" y="9576020"/>
                  <a:pt x="4499458" y="9580048"/>
                </a:cubicBezTo>
                <a:lnTo>
                  <a:pt x="4497460" y="9579322"/>
                </a:lnTo>
                <a:cubicBezTo>
                  <a:pt x="4491675" y="9577201"/>
                  <a:pt x="4485135" y="9578534"/>
                  <a:pt x="4482167" y="9584470"/>
                </a:cubicBezTo>
                <a:cubicBezTo>
                  <a:pt x="4479714" y="9589499"/>
                  <a:pt x="4481531" y="9597586"/>
                  <a:pt x="4487345" y="9599737"/>
                </a:cubicBezTo>
                <a:close/>
                <a:moveTo>
                  <a:pt x="4764224" y="9455890"/>
                </a:moveTo>
                <a:lnTo>
                  <a:pt x="4757502" y="9453406"/>
                </a:lnTo>
                <a:cubicBezTo>
                  <a:pt x="4752899" y="9451710"/>
                  <a:pt x="4747781" y="9452468"/>
                  <a:pt x="4744480" y="9455830"/>
                </a:cubicBezTo>
                <a:cubicBezTo>
                  <a:pt x="4742572" y="9456041"/>
                  <a:pt x="4740634" y="9456556"/>
                  <a:pt x="4738787" y="9457556"/>
                </a:cubicBezTo>
                <a:cubicBezTo>
                  <a:pt x="4733548" y="9460373"/>
                  <a:pt x="4730126" y="9466855"/>
                  <a:pt x="4733063" y="9472640"/>
                </a:cubicBezTo>
                <a:cubicBezTo>
                  <a:pt x="4734941" y="9476396"/>
                  <a:pt x="4739029" y="9479213"/>
                  <a:pt x="4743238" y="9479425"/>
                </a:cubicBezTo>
                <a:cubicBezTo>
                  <a:pt x="4746539" y="9481878"/>
                  <a:pt x="4751203" y="9482697"/>
                  <a:pt x="4754867" y="9480849"/>
                </a:cubicBezTo>
                <a:cubicBezTo>
                  <a:pt x="4756593" y="9480001"/>
                  <a:pt x="4757895" y="9478759"/>
                  <a:pt x="4758955" y="9477396"/>
                </a:cubicBezTo>
                <a:cubicBezTo>
                  <a:pt x="4763377" y="9477547"/>
                  <a:pt x="4767617" y="9475518"/>
                  <a:pt x="4769706" y="9471065"/>
                </a:cubicBezTo>
                <a:cubicBezTo>
                  <a:pt x="4772128" y="9465855"/>
                  <a:pt x="4770039" y="9458041"/>
                  <a:pt x="4764224" y="9455890"/>
                </a:cubicBezTo>
                <a:close/>
                <a:moveTo>
                  <a:pt x="4648089" y="9265820"/>
                </a:moveTo>
                <a:cubicBezTo>
                  <a:pt x="4649300" y="9271939"/>
                  <a:pt x="4655417" y="9275938"/>
                  <a:pt x="4661474" y="9274817"/>
                </a:cubicBezTo>
                <a:lnTo>
                  <a:pt x="4666470" y="9273877"/>
                </a:lnTo>
                <a:cubicBezTo>
                  <a:pt x="4672527" y="9272726"/>
                  <a:pt x="4676645" y="9266487"/>
                  <a:pt x="4675464" y="9260490"/>
                </a:cubicBezTo>
                <a:cubicBezTo>
                  <a:pt x="4674253" y="9254371"/>
                  <a:pt x="4668136" y="9250372"/>
                  <a:pt x="4662080" y="9251494"/>
                </a:cubicBezTo>
                <a:lnTo>
                  <a:pt x="4657083" y="9252433"/>
                </a:lnTo>
                <a:cubicBezTo>
                  <a:pt x="4651026" y="9253584"/>
                  <a:pt x="4646907" y="9259823"/>
                  <a:pt x="4648089" y="9265820"/>
                </a:cubicBezTo>
                <a:close/>
                <a:moveTo>
                  <a:pt x="4487103" y="9520468"/>
                </a:moveTo>
                <a:cubicBezTo>
                  <a:pt x="4489616" y="9525890"/>
                  <a:pt x="4497763" y="9527799"/>
                  <a:pt x="4502669" y="9524708"/>
                </a:cubicBezTo>
                <a:cubicBezTo>
                  <a:pt x="4508271" y="9521164"/>
                  <a:pt x="4509603" y="9514986"/>
                  <a:pt x="4506908" y="9509139"/>
                </a:cubicBezTo>
                <a:lnTo>
                  <a:pt x="4504789" y="9504536"/>
                </a:lnTo>
                <a:cubicBezTo>
                  <a:pt x="4502275" y="9499083"/>
                  <a:pt x="4494129" y="9497175"/>
                  <a:pt x="4489223" y="9500295"/>
                </a:cubicBezTo>
                <a:cubicBezTo>
                  <a:pt x="4483620" y="9503839"/>
                  <a:pt x="4482288" y="9510049"/>
                  <a:pt x="4484983" y="9515864"/>
                </a:cubicBezTo>
                <a:lnTo>
                  <a:pt x="4487103" y="9520468"/>
                </a:lnTo>
                <a:close/>
                <a:moveTo>
                  <a:pt x="4748659" y="9371502"/>
                </a:moveTo>
                <a:lnTo>
                  <a:pt x="4743663" y="9372441"/>
                </a:lnTo>
                <a:cubicBezTo>
                  <a:pt x="4737788" y="9373562"/>
                  <a:pt x="4734093" y="9381195"/>
                  <a:pt x="4735940" y="9386617"/>
                </a:cubicBezTo>
                <a:cubicBezTo>
                  <a:pt x="4738120" y="9392947"/>
                  <a:pt x="4743814" y="9395522"/>
                  <a:pt x="4750113" y="9394341"/>
                </a:cubicBezTo>
                <a:lnTo>
                  <a:pt x="4755109" y="9393402"/>
                </a:lnTo>
                <a:cubicBezTo>
                  <a:pt x="4760984" y="9392282"/>
                  <a:pt x="4764679" y="9384648"/>
                  <a:pt x="4762801" y="9379227"/>
                </a:cubicBezTo>
                <a:cubicBezTo>
                  <a:pt x="4760621" y="9372865"/>
                  <a:pt x="4754958" y="9370321"/>
                  <a:pt x="4748659" y="9371502"/>
                </a:cubicBezTo>
                <a:close/>
                <a:moveTo>
                  <a:pt x="4704567" y="9379590"/>
                </a:moveTo>
                <a:cubicBezTo>
                  <a:pt x="4700509" y="9374682"/>
                  <a:pt x="4695330" y="9370442"/>
                  <a:pt x="4689910" y="9370715"/>
                </a:cubicBezTo>
                <a:cubicBezTo>
                  <a:pt x="4682218" y="9371138"/>
                  <a:pt x="4672618" y="9375289"/>
                  <a:pt x="4668833" y="9382316"/>
                </a:cubicBezTo>
                <a:cubicBezTo>
                  <a:pt x="4661504" y="9378166"/>
                  <a:pt x="4649482" y="9383285"/>
                  <a:pt x="4651511" y="9394099"/>
                </a:cubicBezTo>
                <a:cubicBezTo>
                  <a:pt x="4653176" y="9403003"/>
                  <a:pt x="4662382" y="9404791"/>
                  <a:pt x="4668530" y="9401428"/>
                </a:cubicBezTo>
                <a:cubicBezTo>
                  <a:pt x="4668560" y="9401580"/>
                  <a:pt x="4668590" y="9401731"/>
                  <a:pt x="4668620" y="9401883"/>
                </a:cubicBezTo>
                <a:cubicBezTo>
                  <a:pt x="4665865" y="9404518"/>
                  <a:pt x="4664502" y="9408365"/>
                  <a:pt x="4665289" y="9412515"/>
                </a:cubicBezTo>
                <a:lnTo>
                  <a:pt x="4667167" y="9422480"/>
                </a:lnTo>
                <a:cubicBezTo>
                  <a:pt x="4667985" y="9426812"/>
                  <a:pt x="4671861" y="9430235"/>
                  <a:pt x="4676161" y="9431174"/>
                </a:cubicBezTo>
                <a:cubicBezTo>
                  <a:pt x="4670740" y="9432930"/>
                  <a:pt x="4666864" y="9437959"/>
                  <a:pt x="4669923" y="9444561"/>
                </a:cubicBezTo>
                <a:cubicBezTo>
                  <a:pt x="4670347" y="9445501"/>
                  <a:pt x="4671043" y="9446015"/>
                  <a:pt x="4671618" y="9446773"/>
                </a:cubicBezTo>
                <a:cubicBezTo>
                  <a:pt x="4671043" y="9447439"/>
                  <a:pt x="4670407" y="9448015"/>
                  <a:pt x="4669983" y="9448863"/>
                </a:cubicBezTo>
                <a:cubicBezTo>
                  <a:pt x="4667470" y="9453921"/>
                  <a:pt x="4669287" y="9462039"/>
                  <a:pt x="4675071" y="9464159"/>
                </a:cubicBezTo>
                <a:lnTo>
                  <a:pt x="4681794" y="9466643"/>
                </a:lnTo>
                <a:cubicBezTo>
                  <a:pt x="4682551" y="9466916"/>
                  <a:pt x="4683308" y="9466976"/>
                  <a:pt x="4684065" y="9467127"/>
                </a:cubicBezTo>
                <a:cubicBezTo>
                  <a:pt x="4682672" y="9468249"/>
                  <a:pt x="4681188" y="9469338"/>
                  <a:pt x="4680461" y="9471126"/>
                </a:cubicBezTo>
                <a:cubicBezTo>
                  <a:pt x="4678190" y="9476699"/>
                  <a:pt x="4680916" y="9483847"/>
                  <a:pt x="4686730" y="9485998"/>
                </a:cubicBezTo>
                <a:lnTo>
                  <a:pt x="4693453" y="9488482"/>
                </a:lnTo>
                <a:cubicBezTo>
                  <a:pt x="4699237" y="9490602"/>
                  <a:pt x="4705930" y="9488058"/>
                  <a:pt x="4708322" y="9482212"/>
                </a:cubicBezTo>
                <a:cubicBezTo>
                  <a:pt x="4710593" y="9476638"/>
                  <a:pt x="4707868" y="9469490"/>
                  <a:pt x="4702053" y="9467340"/>
                </a:cubicBezTo>
                <a:lnTo>
                  <a:pt x="4697632" y="9465704"/>
                </a:lnTo>
                <a:cubicBezTo>
                  <a:pt x="4705324" y="9466401"/>
                  <a:pt x="4713349" y="9460524"/>
                  <a:pt x="4709321" y="9451771"/>
                </a:cubicBezTo>
                <a:cubicBezTo>
                  <a:pt x="4705899" y="9444350"/>
                  <a:pt x="4697541" y="9443350"/>
                  <a:pt x="4691939" y="9446198"/>
                </a:cubicBezTo>
                <a:lnTo>
                  <a:pt x="4691605" y="9446076"/>
                </a:lnTo>
                <a:cubicBezTo>
                  <a:pt x="4692878" y="9443774"/>
                  <a:pt x="4693150" y="9440896"/>
                  <a:pt x="4691605" y="9437594"/>
                </a:cubicBezTo>
                <a:cubicBezTo>
                  <a:pt x="4689516" y="9433082"/>
                  <a:pt x="4685579" y="9431053"/>
                  <a:pt x="4681551" y="9430688"/>
                </a:cubicBezTo>
                <a:cubicBezTo>
                  <a:pt x="4683035" y="9430144"/>
                  <a:pt x="4684428" y="9429507"/>
                  <a:pt x="4685579" y="9428538"/>
                </a:cubicBezTo>
                <a:cubicBezTo>
                  <a:pt x="4688516" y="9430174"/>
                  <a:pt x="4691878" y="9431113"/>
                  <a:pt x="4695663" y="9431082"/>
                </a:cubicBezTo>
                <a:cubicBezTo>
                  <a:pt x="4701599" y="9431053"/>
                  <a:pt x="4706474" y="9428356"/>
                  <a:pt x="4709988" y="9424358"/>
                </a:cubicBezTo>
                <a:cubicBezTo>
                  <a:pt x="4711562" y="9424843"/>
                  <a:pt x="4713258" y="9424994"/>
                  <a:pt x="4715045" y="9424691"/>
                </a:cubicBezTo>
                <a:lnTo>
                  <a:pt x="4720041" y="9423752"/>
                </a:lnTo>
                <a:cubicBezTo>
                  <a:pt x="4721404" y="9423480"/>
                  <a:pt x="4722707" y="9422965"/>
                  <a:pt x="4723888" y="9422238"/>
                </a:cubicBezTo>
                <a:cubicBezTo>
                  <a:pt x="4720950" y="9425297"/>
                  <a:pt x="4719799" y="9430386"/>
                  <a:pt x="4721041" y="9434142"/>
                </a:cubicBezTo>
                <a:cubicBezTo>
                  <a:pt x="4723191" y="9440624"/>
                  <a:pt x="4729369" y="9442532"/>
                  <a:pt x="4735456" y="9441411"/>
                </a:cubicBezTo>
                <a:lnTo>
                  <a:pt x="4740452" y="9440472"/>
                </a:lnTo>
                <a:cubicBezTo>
                  <a:pt x="4746509" y="9439321"/>
                  <a:pt x="4749447" y="9431355"/>
                  <a:pt x="4747720" y="9426055"/>
                </a:cubicBezTo>
                <a:cubicBezTo>
                  <a:pt x="4745570" y="9419572"/>
                  <a:pt x="4739392" y="9417664"/>
                  <a:pt x="4733305" y="9418785"/>
                </a:cubicBezTo>
                <a:lnTo>
                  <a:pt x="4728309" y="9419723"/>
                </a:lnTo>
                <a:cubicBezTo>
                  <a:pt x="4727552" y="9419875"/>
                  <a:pt x="4726855" y="9420117"/>
                  <a:pt x="4726189" y="9420451"/>
                </a:cubicBezTo>
                <a:cubicBezTo>
                  <a:pt x="4728763" y="9417906"/>
                  <a:pt x="4730217" y="9414302"/>
                  <a:pt x="4729429" y="9410606"/>
                </a:cubicBezTo>
                <a:cubicBezTo>
                  <a:pt x="4728218" y="9404882"/>
                  <a:pt x="4722979" y="9400429"/>
                  <a:pt x="4716983" y="9401156"/>
                </a:cubicBezTo>
                <a:cubicBezTo>
                  <a:pt x="4716741" y="9400156"/>
                  <a:pt x="4716286" y="9399188"/>
                  <a:pt x="4715741" y="9398248"/>
                </a:cubicBezTo>
                <a:cubicBezTo>
                  <a:pt x="4721344" y="9397855"/>
                  <a:pt x="4726249" y="9393978"/>
                  <a:pt x="4724917" y="9386890"/>
                </a:cubicBezTo>
                <a:cubicBezTo>
                  <a:pt x="4722888" y="9376500"/>
                  <a:pt x="4710199" y="9374380"/>
                  <a:pt x="4704567" y="9379590"/>
                </a:cubicBezTo>
                <a:close/>
                <a:moveTo>
                  <a:pt x="4645121" y="9539732"/>
                </a:moveTo>
                <a:cubicBezTo>
                  <a:pt x="4645575" y="9538764"/>
                  <a:pt x="4645787" y="9537733"/>
                  <a:pt x="4645938" y="9536643"/>
                </a:cubicBezTo>
                <a:cubicBezTo>
                  <a:pt x="4646302" y="9536522"/>
                  <a:pt x="4646635" y="9536430"/>
                  <a:pt x="4646999" y="9536280"/>
                </a:cubicBezTo>
                <a:lnTo>
                  <a:pt x="4651601" y="9534159"/>
                </a:lnTo>
                <a:cubicBezTo>
                  <a:pt x="4657022" y="9531645"/>
                  <a:pt x="4659566" y="9524073"/>
                  <a:pt x="4656628" y="9518832"/>
                </a:cubicBezTo>
                <a:cubicBezTo>
                  <a:pt x="4653479" y="9513259"/>
                  <a:pt x="4647120" y="9511139"/>
                  <a:pt x="4641305" y="9513805"/>
                </a:cubicBezTo>
                <a:lnTo>
                  <a:pt x="4636702" y="9515925"/>
                </a:lnTo>
                <a:cubicBezTo>
                  <a:pt x="4634280" y="9517045"/>
                  <a:pt x="4632462" y="9519226"/>
                  <a:pt x="4631433" y="9521710"/>
                </a:cubicBezTo>
                <a:cubicBezTo>
                  <a:pt x="4626012" y="9520347"/>
                  <a:pt x="4620198" y="9522255"/>
                  <a:pt x="4617714" y="9527677"/>
                </a:cubicBezTo>
                <a:cubicBezTo>
                  <a:pt x="4615292" y="9532947"/>
                  <a:pt x="4617503" y="9540672"/>
                  <a:pt x="4623287" y="9542822"/>
                </a:cubicBezTo>
                <a:lnTo>
                  <a:pt x="4630009" y="9545305"/>
                </a:lnTo>
                <a:cubicBezTo>
                  <a:pt x="4635763" y="9547426"/>
                  <a:pt x="4642395" y="9545639"/>
                  <a:pt x="4645121" y="9539732"/>
                </a:cubicBezTo>
                <a:close/>
                <a:moveTo>
                  <a:pt x="4614716" y="9390494"/>
                </a:moveTo>
                <a:cubicBezTo>
                  <a:pt x="4617412" y="9404912"/>
                  <a:pt x="4639912" y="9401034"/>
                  <a:pt x="4637187" y="9386556"/>
                </a:cubicBezTo>
                <a:cubicBezTo>
                  <a:pt x="4634491" y="9372169"/>
                  <a:pt x="4611991" y="9376015"/>
                  <a:pt x="4614716" y="9390494"/>
                </a:cubicBezTo>
                <a:close/>
                <a:moveTo>
                  <a:pt x="4534375" y="9334730"/>
                </a:moveTo>
                <a:cubicBezTo>
                  <a:pt x="4540765" y="9332943"/>
                  <a:pt x="4543399" y="9326734"/>
                  <a:pt x="4542249" y="9320645"/>
                </a:cubicBezTo>
                <a:lnTo>
                  <a:pt x="4541310" y="9315647"/>
                </a:lnTo>
                <a:cubicBezTo>
                  <a:pt x="4540159" y="9309590"/>
                  <a:pt x="4532770" y="9306197"/>
                  <a:pt x="4527228" y="9307772"/>
                </a:cubicBezTo>
                <a:cubicBezTo>
                  <a:pt x="4520869" y="9309590"/>
                  <a:pt x="4518204" y="9315799"/>
                  <a:pt x="4519354" y="9321857"/>
                </a:cubicBezTo>
                <a:lnTo>
                  <a:pt x="4520293" y="9326855"/>
                </a:lnTo>
                <a:cubicBezTo>
                  <a:pt x="4521444" y="9332913"/>
                  <a:pt x="4528864" y="9336305"/>
                  <a:pt x="4534375" y="9334730"/>
                </a:cubicBezTo>
                <a:close/>
                <a:moveTo>
                  <a:pt x="4566324" y="9581926"/>
                </a:moveTo>
                <a:lnTo>
                  <a:pt x="4561721" y="9584047"/>
                </a:lnTo>
                <a:cubicBezTo>
                  <a:pt x="4556300" y="9586560"/>
                  <a:pt x="4554089" y="9594466"/>
                  <a:pt x="4557118" y="9599525"/>
                </a:cubicBezTo>
                <a:cubicBezTo>
                  <a:pt x="4560479" y="9605098"/>
                  <a:pt x="4566778" y="9606824"/>
                  <a:pt x="4572593" y="9604129"/>
                </a:cubicBezTo>
                <a:lnTo>
                  <a:pt x="4577195" y="9602008"/>
                </a:lnTo>
                <a:cubicBezTo>
                  <a:pt x="4582616" y="9599494"/>
                  <a:pt x="4584827" y="9591589"/>
                  <a:pt x="4581799" y="9586531"/>
                </a:cubicBezTo>
                <a:cubicBezTo>
                  <a:pt x="4578437" y="9580957"/>
                  <a:pt x="4572138" y="9579261"/>
                  <a:pt x="4566324" y="9581926"/>
                </a:cubicBezTo>
                <a:close/>
                <a:moveTo>
                  <a:pt x="4849078" y="9329612"/>
                </a:moveTo>
                <a:cubicBezTo>
                  <a:pt x="4851773" y="9344029"/>
                  <a:pt x="4873426" y="9336760"/>
                  <a:pt x="4870761" y="9322554"/>
                </a:cubicBezTo>
                <a:cubicBezTo>
                  <a:pt x="4868096" y="9308105"/>
                  <a:pt x="4846413" y="9315375"/>
                  <a:pt x="4849078" y="9329612"/>
                </a:cubicBezTo>
                <a:close/>
                <a:moveTo>
                  <a:pt x="4867279" y="9348391"/>
                </a:moveTo>
                <a:cubicBezTo>
                  <a:pt x="4865825" y="9342212"/>
                  <a:pt x="4860253" y="9338304"/>
                  <a:pt x="4853954" y="9339304"/>
                </a:cubicBezTo>
                <a:cubicBezTo>
                  <a:pt x="4853772" y="9339304"/>
                  <a:pt x="4853651" y="9339334"/>
                  <a:pt x="4853530" y="9339365"/>
                </a:cubicBezTo>
                <a:cubicBezTo>
                  <a:pt x="4853469" y="9339365"/>
                  <a:pt x="4853439" y="9339365"/>
                  <a:pt x="4853378" y="9339365"/>
                </a:cubicBezTo>
                <a:cubicBezTo>
                  <a:pt x="4853318" y="9339334"/>
                  <a:pt x="4853348" y="9339334"/>
                  <a:pt x="4853257" y="9339304"/>
                </a:cubicBezTo>
                <a:cubicBezTo>
                  <a:pt x="4852621" y="9338880"/>
                  <a:pt x="4852046" y="9338426"/>
                  <a:pt x="4851501" y="9337911"/>
                </a:cubicBezTo>
                <a:cubicBezTo>
                  <a:pt x="4846777" y="9333942"/>
                  <a:pt x="4838812" y="9336397"/>
                  <a:pt x="4835693" y="9341121"/>
                </a:cubicBezTo>
                <a:cubicBezTo>
                  <a:pt x="4831968" y="9346755"/>
                  <a:pt x="4834179" y="9352935"/>
                  <a:pt x="4838903" y="9356932"/>
                </a:cubicBezTo>
                <a:cubicBezTo>
                  <a:pt x="4844324" y="9361506"/>
                  <a:pt x="4851350" y="9362809"/>
                  <a:pt x="4858224" y="9361748"/>
                </a:cubicBezTo>
                <a:cubicBezTo>
                  <a:pt x="4864099" y="9360810"/>
                  <a:pt x="4868671" y="9354268"/>
                  <a:pt x="4867279" y="9348391"/>
                </a:cubicBezTo>
                <a:close/>
                <a:moveTo>
                  <a:pt x="4589975" y="9164380"/>
                </a:moveTo>
                <a:cubicBezTo>
                  <a:pt x="4596304" y="9162683"/>
                  <a:pt x="4599181" y="9156474"/>
                  <a:pt x="4598030" y="9150416"/>
                </a:cubicBezTo>
                <a:lnTo>
                  <a:pt x="4597091" y="9145418"/>
                </a:lnTo>
                <a:cubicBezTo>
                  <a:pt x="4595971" y="9139360"/>
                  <a:pt x="4588733" y="9135847"/>
                  <a:pt x="4583131" y="9137361"/>
                </a:cubicBezTo>
                <a:cubicBezTo>
                  <a:pt x="4576802" y="9139057"/>
                  <a:pt x="4573925" y="9145266"/>
                  <a:pt x="4575076" y="9151325"/>
                </a:cubicBezTo>
                <a:lnTo>
                  <a:pt x="4576014" y="9156323"/>
                </a:lnTo>
                <a:cubicBezTo>
                  <a:pt x="4577135" y="9162380"/>
                  <a:pt x="4584373" y="9165894"/>
                  <a:pt x="4589975" y="9164380"/>
                </a:cubicBezTo>
                <a:close/>
                <a:moveTo>
                  <a:pt x="4515297" y="9423450"/>
                </a:moveTo>
                <a:cubicBezTo>
                  <a:pt x="4515266" y="9423419"/>
                  <a:pt x="4515266" y="9423419"/>
                  <a:pt x="4515236" y="9423389"/>
                </a:cubicBezTo>
                <a:cubicBezTo>
                  <a:pt x="4515206" y="9423329"/>
                  <a:pt x="4515145" y="9423268"/>
                  <a:pt x="4515115" y="9423207"/>
                </a:cubicBezTo>
                <a:cubicBezTo>
                  <a:pt x="4515085" y="9423116"/>
                  <a:pt x="4514964" y="9422814"/>
                  <a:pt x="4514661" y="9422268"/>
                </a:cubicBezTo>
                <a:cubicBezTo>
                  <a:pt x="4512056" y="9416665"/>
                  <a:pt x="4505364" y="9413878"/>
                  <a:pt x="4499640" y="9416392"/>
                </a:cubicBezTo>
                <a:cubicBezTo>
                  <a:pt x="4494068" y="9418845"/>
                  <a:pt x="4491161" y="9425812"/>
                  <a:pt x="4493765" y="9431416"/>
                </a:cubicBezTo>
                <a:cubicBezTo>
                  <a:pt x="4497672" y="9439836"/>
                  <a:pt x="4505121" y="9446167"/>
                  <a:pt x="4514721" y="9446258"/>
                </a:cubicBezTo>
                <a:cubicBezTo>
                  <a:pt x="4520687" y="9446319"/>
                  <a:pt x="4526895" y="9442865"/>
                  <a:pt x="4527379" y="9436232"/>
                </a:cubicBezTo>
                <a:cubicBezTo>
                  <a:pt x="4527773" y="9430598"/>
                  <a:pt x="4523776" y="9423631"/>
                  <a:pt x="4517356" y="9423601"/>
                </a:cubicBezTo>
                <a:cubicBezTo>
                  <a:pt x="4516629" y="9423601"/>
                  <a:pt x="4515963" y="9423510"/>
                  <a:pt x="4515297" y="9423450"/>
                </a:cubicBezTo>
                <a:close/>
                <a:moveTo>
                  <a:pt x="4651238" y="9708417"/>
                </a:moveTo>
                <a:cubicBezTo>
                  <a:pt x="4645514" y="9706236"/>
                  <a:pt x="4638670" y="9709235"/>
                  <a:pt x="4636520" y="9715050"/>
                </a:cubicBezTo>
                <a:cubicBezTo>
                  <a:pt x="4635703" y="9717292"/>
                  <a:pt x="4634885" y="9719534"/>
                  <a:pt x="4634037" y="9721775"/>
                </a:cubicBezTo>
                <a:cubicBezTo>
                  <a:pt x="4631917" y="9727561"/>
                  <a:pt x="4634855" y="9734315"/>
                  <a:pt x="4640669" y="9736496"/>
                </a:cubicBezTo>
                <a:cubicBezTo>
                  <a:pt x="4646393" y="9738676"/>
                  <a:pt x="4653237" y="9735678"/>
                  <a:pt x="4655387" y="9729863"/>
                </a:cubicBezTo>
                <a:lnTo>
                  <a:pt x="4657870" y="9723108"/>
                </a:lnTo>
                <a:cubicBezTo>
                  <a:pt x="4659990" y="9717353"/>
                  <a:pt x="4657022" y="9710598"/>
                  <a:pt x="4651238" y="9708417"/>
                </a:cubicBezTo>
                <a:close/>
                <a:moveTo>
                  <a:pt x="4748932" y="9263458"/>
                </a:moveTo>
                <a:cubicBezTo>
                  <a:pt x="4751627" y="9277815"/>
                  <a:pt x="4774309" y="9275423"/>
                  <a:pt x="4771614" y="9260974"/>
                </a:cubicBezTo>
                <a:cubicBezTo>
                  <a:pt x="4768949" y="9246617"/>
                  <a:pt x="4746236" y="9249010"/>
                  <a:pt x="4748932" y="9263458"/>
                </a:cubicBezTo>
                <a:close/>
                <a:moveTo>
                  <a:pt x="4748235" y="9578110"/>
                </a:moveTo>
                <a:cubicBezTo>
                  <a:pt x="4754413" y="9591437"/>
                  <a:pt x="4774551" y="9580776"/>
                  <a:pt x="4768404" y="9567448"/>
                </a:cubicBezTo>
                <a:cubicBezTo>
                  <a:pt x="4762256" y="9554120"/>
                  <a:pt x="4742088" y="9564813"/>
                  <a:pt x="4748235" y="9578110"/>
                </a:cubicBezTo>
                <a:close/>
                <a:moveTo>
                  <a:pt x="4695088" y="9602130"/>
                </a:moveTo>
                <a:cubicBezTo>
                  <a:pt x="4693392" y="9598464"/>
                  <a:pt x="4690576" y="9596647"/>
                  <a:pt x="4687547" y="9596011"/>
                </a:cubicBezTo>
                <a:cubicBezTo>
                  <a:pt x="4692605" y="9593134"/>
                  <a:pt x="4693543" y="9585288"/>
                  <a:pt x="4690697" y="9580715"/>
                </a:cubicBezTo>
                <a:cubicBezTo>
                  <a:pt x="4687093" y="9574959"/>
                  <a:pt x="4680582" y="9574506"/>
                  <a:pt x="4674980" y="9577080"/>
                </a:cubicBezTo>
                <a:lnTo>
                  <a:pt x="4670377" y="9579200"/>
                </a:lnTo>
                <a:cubicBezTo>
                  <a:pt x="4664774" y="9581775"/>
                  <a:pt x="4663775" y="9590165"/>
                  <a:pt x="4666773" y="9594920"/>
                </a:cubicBezTo>
                <a:cubicBezTo>
                  <a:pt x="4669014" y="9598525"/>
                  <a:pt x="4672436" y="9599858"/>
                  <a:pt x="4676010" y="9599888"/>
                </a:cubicBezTo>
                <a:cubicBezTo>
                  <a:pt x="4673375" y="9602766"/>
                  <a:pt x="4672164" y="9606855"/>
                  <a:pt x="4674314" y="9611490"/>
                </a:cubicBezTo>
                <a:cubicBezTo>
                  <a:pt x="4680431" y="9624847"/>
                  <a:pt x="4701266" y="9615488"/>
                  <a:pt x="4695088" y="9602130"/>
                </a:cubicBezTo>
                <a:close/>
                <a:moveTo>
                  <a:pt x="4771432" y="9383557"/>
                </a:moveTo>
                <a:cubicBezTo>
                  <a:pt x="4772522" y="9389404"/>
                  <a:pt x="4778246" y="9394341"/>
                  <a:pt x="4784424" y="9393099"/>
                </a:cubicBezTo>
                <a:cubicBezTo>
                  <a:pt x="4788179" y="9392342"/>
                  <a:pt x="4791328" y="9389706"/>
                  <a:pt x="4792933" y="9386344"/>
                </a:cubicBezTo>
                <a:cubicBezTo>
                  <a:pt x="4794023" y="9386950"/>
                  <a:pt x="4795023" y="9387677"/>
                  <a:pt x="4796265" y="9387829"/>
                </a:cubicBezTo>
                <a:cubicBezTo>
                  <a:pt x="4798717" y="9390888"/>
                  <a:pt x="4802503" y="9392796"/>
                  <a:pt x="4806621" y="9392038"/>
                </a:cubicBezTo>
                <a:lnTo>
                  <a:pt x="4809286" y="9391524"/>
                </a:lnTo>
                <a:cubicBezTo>
                  <a:pt x="4809317" y="9392009"/>
                  <a:pt x="4809165" y="9392432"/>
                  <a:pt x="4809286" y="9392947"/>
                </a:cubicBezTo>
                <a:cubicBezTo>
                  <a:pt x="4811981" y="9407365"/>
                  <a:pt x="4834149" y="9401883"/>
                  <a:pt x="4831453" y="9387465"/>
                </a:cubicBezTo>
                <a:cubicBezTo>
                  <a:pt x="4830333" y="9381498"/>
                  <a:pt x="4825881" y="9379075"/>
                  <a:pt x="4821218" y="9379166"/>
                </a:cubicBezTo>
                <a:cubicBezTo>
                  <a:pt x="4821188" y="9378802"/>
                  <a:pt x="4821339" y="9378499"/>
                  <a:pt x="4821248" y="9378136"/>
                </a:cubicBezTo>
                <a:cubicBezTo>
                  <a:pt x="4820884" y="9376197"/>
                  <a:pt x="4819976" y="9374380"/>
                  <a:pt x="4818795" y="9372865"/>
                </a:cubicBezTo>
                <a:cubicBezTo>
                  <a:pt x="4821854" y="9370684"/>
                  <a:pt x="4823852" y="9367322"/>
                  <a:pt x="4823519" y="9363021"/>
                </a:cubicBezTo>
                <a:cubicBezTo>
                  <a:pt x="4823095" y="9357387"/>
                  <a:pt x="4817372" y="9351359"/>
                  <a:pt x="4811255" y="9352510"/>
                </a:cubicBezTo>
                <a:lnTo>
                  <a:pt x="4806258" y="9353449"/>
                </a:lnTo>
                <a:cubicBezTo>
                  <a:pt x="4800201" y="9354600"/>
                  <a:pt x="4795265" y="9359084"/>
                  <a:pt x="4795749" y="9365686"/>
                </a:cubicBezTo>
                <a:cubicBezTo>
                  <a:pt x="4795749" y="9365929"/>
                  <a:pt x="4795840" y="9366141"/>
                  <a:pt x="4795871" y="9366383"/>
                </a:cubicBezTo>
                <a:cubicBezTo>
                  <a:pt x="4793842" y="9367140"/>
                  <a:pt x="4792085" y="9368504"/>
                  <a:pt x="4790632" y="9370170"/>
                </a:cubicBezTo>
                <a:cubicBezTo>
                  <a:pt x="4788179" y="9366868"/>
                  <a:pt x="4784242" y="9364687"/>
                  <a:pt x="4779942" y="9365535"/>
                </a:cubicBezTo>
                <a:cubicBezTo>
                  <a:pt x="4774036" y="9366716"/>
                  <a:pt x="4769221" y="9372260"/>
                  <a:pt x="4770403" y="9378560"/>
                </a:cubicBezTo>
                <a:lnTo>
                  <a:pt x="4771432" y="9383557"/>
                </a:lnTo>
                <a:close/>
                <a:moveTo>
                  <a:pt x="4343742" y="9285449"/>
                </a:moveTo>
                <a:lnTo>
                  <a:pt x="4350465" y="9287932"/>
                </a:lnTo>
                <a:cubicBezTo>
                  <a:pt x="4356249" y="9290053"/>
                  <a:pt x="4362790" y="9288751"/>
                  <a:pt x="4365758" y="9282844"/>
                </a:cubicBezTo>
                <a:cubicBezTo>
                  <a:pt x="4368271" y="9277785"/>
                  <a:pt x="4366455" y="9269668"/>
                  <a:pt x="4360640" y="9267517"/>
                </a:cubicBezTo>
                <a:lnTo>
                  <a:pt x="4353917" y="9265033"/>
                </a:lnTo>
                <a:cubicBezTo>
                  <a:pt x="4348133" y="9262912"/>
                  <a:pt x="4341592" y="9264215"/>
                  <a:pt x="4338625" y="9270122"/>
                </a:cubicBezTo>
                <a:cubicBezTo>
                  <a:pt x="4336111" y="9275180"/>
                  <a:pt x="4337928" y="9283298"/>
                  <a:pt x="4343742" y="9285449"/>
                </a:cubicBezTo>
                <a:close/>
                <a:moveTo>
                  <a:pt x="4634976" y="9223051"/>
                </a:moveTo>
                <a:cubicBezTo>
                  <a:pt x="4637671" y="9237499"/>
                  <a:pt x="4659475" y="9230624"/>
                  <a:pt x="4656780" y="9216357"/>
                </a:cubicBezTo>
                <a:cubicBezTo>
                  <a:pt x="4654085" y="9201909"/>
                  <a:pt x="4632311" y="9208785"/>
                  <a:pt x="4634976" y="9223051"/>
                </a:cubicBezTo>
                <a:close/>
                <a:moveTo>
                  <a:pt x="4414090" y="9364839"/>
                </a:moveTo>
                <a:lnTo>
                  <a:pt x="4420813" y="9367322"/>
                </a:lnTo>
                <a:cubicBezTo>
                  <a:pt x="4426597" y="9369442"/>
                  <a:pt x="4433199" y="9367837"/>
                  <a:pt x="4436015" y="9361900"/>
                </a:cubicBezTo>
                <a:cubicBezTo>
                  <a:pt x="4438468" y="9356721"/>
                  <a:pt x="4436409" y="9348815"/>
                  <a:pt x="4430594" y="9346695"/>
                </a:cubicBezTo>
                <a:lnTo>
                  <a:pt x="4423871" y="9344211"/>
                </a:lnTo>
                <a:cubicBezTo>
                  <a:pt x="4418087" y="9342091"/>
                  <a:pt x="4411486" y="9343696"/>
                  <a:pt x="4408669" y="9349633"/>
                </a:cubicBezTo>
                <a:cubicBezTo>
                  <a:pt x="4406217" y="9354813"/>
                  <a:pt x="4408276" y="9362718"/>
                  <a:pt x="4414090" y="9364839"/>
                </a:cubicBezTo>
                <a:close/>
                <a:moveTo>
                  <a:pt x="4796688" y="9204756"/>
                </a:moveTo>
                <a:cubicBezTo>
                  <a:pt x="4799474" y="9207755"/>
                  <a:pt x="4803472" y="9209330"/>
                  <a:pt x="4807923" y="9208088"/>
                </a:cubicBezTo>
                <a:cubicBezTo>
                  <a:pt x="4813435" y="9206543"/>
                  <a:pt x="4818038" y="9199789"/>
                  <a:pt x="4815797" y="9194003"/>
                </a:cubicBezTo>
                <a:cubicBezTo>
                  <a:pt x="4813617" y="9188369"/>
                  <a:pt x="4810134" y="9183341"/>
                  <a:pt x="4803986" y="9181676"/>
                </a:cubicBezTo>
                <a:cubicBezTo>
                  <a:pt x="4798354" y="9180160"/>
                  <a:pt x="4793145" y="9181676"/>
                  <a:pt x="4788118" y="9184189"/>
                </a:cubicBezTo>
                <a:cubicBezTo>
                  <a:pt x="4782607" y="9186915"/>
                  <a:pt x="4781153" y="9194821"/>
                  <a:pt x="4784121" y="9199819"/>
                </a:cubicBezTo>
                <a:cubicBezTo>
                  <a:pt x="4786846" y="9204453"/>
                  <a:pt x="4791903" y="9205877"/>
                  <a:pt x="4796688" y="9204756"/>
                </a:cubicBezTo>
                <a:close/>
                <a:moveTo>
                  <a:pt x="4591126" y="9236621"/>
                </a:moveTo>
                <a:cubicBezTo>
                  <a:pt x="4593821" y="9251039"/>
                  <a:pt x="4615504" y="9243831"/>
                  <a:pt x="4612839" y="9229594"/>
                </a:cubicBezTo>
                <a:cubicBezTo>
                  <a:pt x="4610113" y="9215176"/>
                  <a:pt x="4588461" y="9222354"/>
                  <a:pt x="4591126" y="9236621"/>
                </a:cubicBezTo>
                <a:close/>
                <a:moveTo>
                  <a:pt x="4533164" y="9244739"/>
                </a:moveTo>
                <a:cubicBezTo>
                  <a:pt x="4530468" y="9230321"/>
                  <a:pt x="4508665" y="9237106"/>
                  <a:pt x="4511360" y="9251403"/>
                </a:cubicBezTo>
                <a:cubicBezTo>
                  <a:pt x="4514055" y="9265790"/>
                  <a:pt x="4535829" y="9259005"/>
                  <a:pt x="4533164" y="9244739"/>
                </a:cubicBezTo>
                <a:close/>
                <a:moveTo>
                  <a:pt x="4813314" y="9440987"/>
                </a:moveTo>
                <a:cubicBezTo>
                  <a:pt x="4819461" y="9454315"/>
                  <a:pt x="4840417" y="9445228"/>
                  <a:pt x="4834240" y="9431900"/>
                </a:cubicBezTo>
                <a:cubicBezTo>
                  <a:pt x="4828092" y="9418573"/>
                  <a:pt x="4807167" y="9427660"/>
                  <a:pt x="4813314" y="9440987"/>
                </a:cubicBezTo>
                <a:close/>
                <a:moveTo>
                  <a:pt x="4892050" y="9393311"/>
                </a:moveTo>
                <a:cubicBezTo>
                  <a:pt x="4897138" y="9396794"/>
                  <a:pt x="4904436" y="9395340"/>
                  <a:pt x="4907888" y="9390252"/>
                </a:cubicBezTo>
                <a:cubicBezTo>
                  <a:pt x="4911371" y="9385103"/>
                  <a:pt x="4909948" y="9377894"/>
                  <a:pt x="4904830" y="9374410"/>
                </a:cubicBezTo>
                <a:lnTo>
                  <a:pt x="4898894" y="9370351"/>
                </a:lnTo>
                <a:cubicBezTo>
                  <a:pt x="4893807" y="9366868"/>
                  <a:pt x="4886508" y="9368322"/>
                  <a:pt x="4883056" y="9373410"/>
                </a:cubicBezTo>
                <a:cubicBezTo>
                  <a:pt x="4879573" y="9378560"/>
                  <a:pt x="4880997" y="9385768"/>
                  <a:pt x="4886115" y="9389252"/>
                </a:cubicBezTo>
                <a:lnTo>
                  <a:pt x="4892050" y="9393311"/>
                </a:lnTo>
                <a:close/>
                <a:moveTo>
                  <a:pt x="4890082" y="9237954"/>
                </a:moveTo>
                <a:cubicBezTo>
                  <a:pt x="4892020" y="9240650"/>
                  <a:pt x="4894957" y="9242467"/>
                  <a:pt x="4898864" y="9242467"/>
                </a:cubicBezTo>
                <a:cubicBezTo>
                  <a:pt x="4904436" y="9242467"/>
                  <a:pt x="4911038" y="9237196"/>
                  <a:pt x="4910250" y="9231047"/>
                </a:cubicBezTo>
                <a:cubicBezTo>
                  <a:pt x="4909554" y="9225656"/>
                  <a:pt x="4908040" y="9220386"/>
                  <a:pt x="4902982" y="9217448"/>
                </a:cubicBezTo>
                <a:cubicBezTo>
                  <a:pt x="4898925" y="9215085"/>
                  <a:pt x="4894503" y="9214843"/>
                  <a:pt x="4889991" y="9215963"/>
                </a:cubicBezTo>
                <a:cubicBezTo>
                  <a:pt x="4884207" y="9217417"/>
                  <a:pt x="4880088" y="9224141"/>
                  <a:pt x="4881905" y="9229927"/>
                </a:cubicBezTo>
                <a:cubicBezTo>
                  <a:pt x="4883207" y="9234016"/>
                  <a:pt x="4886296" y="9236924"/>
                  <a:pt x="4890082" y="9237954"/>
                </a:cubicBezTo>
                <a:close/>
                <a:moveTo>
                  <a:pt x="4636581" y="9429780"/>
                </a:moveTo>
                <a:cubicBezTo>
                  <a:pt x="4634612" y="9428448"/>
                  <a:pt x="4632644" y="9427084"/>
                  <a:pt x="4630676" y="9425721"/>
                </a:cubicBezTo>
                <a:cubicBezTo>
                  <a:pt x="4625588" y="9422238"/>
                  <a:pt x="4618229" y="9423874"/>
                  <a:pt x="4614868" y="9428963"/>
                </a:cubicBezTo>
                <a:cubicBezTo>
                  <a:pt x="4611416" y="9434202"/>
                  <a:pt x="4612990" y="9441290"/>
                  <a:pt x="4618108" y="9444773"/>
                </a:cubicBezTo>
                <a:cubicBezTo>
                  <a:pt x="4620077" y="9446106"/>
                  <a:pt x="4622045" y="9447470"/>
                  <a:pt x="4624013" y="9448832"/>
                </a:cubicBezTo>
                <a:cubicBezTo>
                  <a:pt x="4629101" y="9452316"/>
                  <a:pt x="4636460" y="9450680"/>
                  <a:pt x="4639821" y="9445591"/>
                </a:cubicBezTo>
                <a:cubicBezTo>
                  <a:pt x="4643274" y="9440351"/>
                  <a:pt x="4641699" y="9433264"/>
                  <a:pt x="4636581" y="9429780"/>
                </a:cubicBezTo>
                <a:close/>
                <a:moveTo>
                  <a:pt x="4612021" y="9214600"/>
                </a:moveTo>
                <a:lnTo>
                  <a:pt x="4617926" y="9218659"/>
                </a:lnTo>
                <a:cubicBezTo>
                  <a:pt x="4622862" y="9222022"/>
                  <a:pt x="4630948" y="9218841"/>
                  <a:pt x="4633280" y="9213722"/>
                </a:cubicBezTo>
                <a:cubicBezTo>
                  <a:pt x="4636127" y="9207513"/>
                  <a:pt x="4633643" y="9201969"/>
                  <a:pt x="4628344" y="9198365"/>
                </a:cubicBezTo>
                <a:cubicBezTo>
                  <a:pt x="4626376" y="9197032"/>
                  <a:pt x="4624407" y="9195669"/>
                  <a:pt x="4622439" y="9194306"/>
                </a:cubicBezTo>
                <a:cubicBezTo>
                  <a:pt x="4617503" y="9190944"/>
                  <a:pt x="4609417" y="9194124"/>
                  <a:pt x="4607085" y="9199243"/>
                </a:cubicBezTo>
                <a:cubicBezTo>
                  <a:pt x="4604239" y="9205453"/>
                  <a:pt x="4606722" y="9210965"/>
                  <a:pt x="4612021" y="9214600"/>
                </a:cubicBezTo>
                <a:close/>
                <a:moveTo>
                  <a:pt x="4392438" y="9600827"/>
                </a:moveTo>
                <a:lnTo>
                  <a:pt x="4383231" y="9605098"/>
                </a:lnTo>
                <a:cubicBezTo>
                  <a:pt x="4377629" y="9607673"/>
                  <a:pt x="4374328" y="9613791"/>
                  <a:pt x="4376630" y="9619819"/>
                </a:cubicBezTo>
                <a:cubicBezTo>
                  <a:pt x="4378719" y="9625271"/>
                  <a:pt x="4385745" y="9628997"/>
                  <a:pt x="4391348" y="9626422"/>
                </a:cubicBezTo>
                <a:lnTo>
                  <a:pt x="4400554" y="9622152"/>
                </a:lnTo>
                <a:cubicBezTo>
                  <a:pt x="4406156" y="9619577"/>
                  <a:pt x="4409457" y="9613458"/>
                  <a:pt x="4407155" y="9607431"/>
                </a:cubicBezTo>
                <a:cubicBezTo>
                  <a:pt x="4405066" y="9601978"/>
                  <a:pt x="4398040" y="9598253"/>
                  <a:pt x="4392438" y="9600827"/>
                </a:cubicBezTo>
                <a:close/>
                <a:moveTo>
                  <a:pt x="4608478" y="9608157"/>
                </a:moveTo>
                <a:cubicBezTo>
                  <a:pt x="4605904" y="9602554"/>
                  <a:pt x="4598030" y="9600919"/>
                  <a:pt x="4592943" y="9603766"/>
                </a:cubicBezTo>
                <a:cubicBezTo>
                  <a:pt x="4587825" y="9606643"/>
                  <a:pt x="4586432" y="9612307"/>
                  <a:pt x="4588067" y="9617517"/>
                </a:cubicBezTo>
                <a:cubicBezTo>
                  <a:pt x="4586916" y="9617578"/>
                  <a:pt x="4585796" y="9617638"/>
                  <a:pt x="4584706" y="9618154"/>
                </a:cubicBezTo>
                <a:lnTo>
                  <a:pt x="4580103" y="9620273"/>
                </a:lnTo>
                <a:cubicBezTo>
                  <a:pt x="4574500" y="9622849"/>
                  <a:pt x="4571169" y="9628906"/>
                  <a:pt x="4573441" y="9634964"/>
                </a:cubicBezTo>
                <a:cubicBezTo>
                  <a:pt x="4575500" y="9640416"/>
                  <a:pt x="4582525" y="9644203"/>
                  <a:pt x="4588128" y="9641598"/>
                </a:cubicBezTo>
                <a:lnTo>
                  <a:pt x="4592731" y="9639477"/>
                </a:lnTo>
                <a:cubicBezTo>
                  <a:pt x="4596880" y="9637569"/>
                  <a:pt x="4599756" y="9633752"/>
                  <a:pt x="4600059" y="9629421"/>
                </a:cubicBezTo>
                <a:cubicBezTo>
                  <a:pt x="4602210" y="9629512"/>
                  <a:pt x="4604360" y="9629300"/>
                  <a:pt x="4606177" y="9628270"/>
                </a:cubicBezTo>
                <a:cubicBezTo>
                  <a:pt x="4611900" y="9625089"/>
                  <a:pt x="4613172" y="9618365"/>
                  <a:pt x="4610568" y="9612731"/>
                </a:cubicBezTo>
                <a:lnTo>
                  <a:pt x="4608478" y="9608157"/>
                </a:lnTo>
                <a:close/>
                <a:moveTo>
                  <a:pt x="4841477" y="9535765"/>
                </a:moveTo>
                <a:lnTo>
                  <a:pt x="4844324" y="9534462"/>
                </a:lnTo>
                <a:cubicBezTo>
                  <a:pt x="4852500" y="9530676"/>
                  <a:pt x="4852167" y="9521347"/>
                  <a:pt x="4847625" y="9516137"/>
                </a:cubicBezTo>
                <a:cubicBezTo>
                  <a:pt x="4847897" y="9514077"/>
                  <a:pt x="4847806" y="9511896"/>
                  <a:pt x="4846746" y="9509625"/>
                </a:cubicBezTo>
                <a:cubicBezTo>
                  <a:pt x="4840781" y="9496721"/>
                  <a:pt x="4822490" y="9507565"/>
                  <a:pt x="4826941" y="9520286"/>
                </a:cubicBezTo>
                <a:cubicBezTo>
                  <a:pt x="4823156" y="9528586"/>
                  <a:pt x="4830908" y="9540672"/>
                  <a:pt x="4841477" y="9535765"/>
                </a:cubicBezTo>
                <a:close/>
                <a:moveTo>
                  <a:pt x="4807197" y="9627331"/>
                </a:moveTo>
                <a:cubicBezTo>
                  <a:pt x="4801049" y="9614034"/>
                  <a:pt x="4781274" y="9625392"/>
                  <a:pt x="4787392" y="9638659"/>
                </a:cubicBezTo>
                <a:cubicBezTo>
                  <a:pt x="4793539" y="9651957"/>
                  <a:pt x="4813314" y="9640598"/>
                  <a:pt x="4807197" y="9627331"/>
                </a:cubicBezTo>
                <a:close/>
                <a:moveTo>
                  <a:pt x="4695209" y="9656712"/>
                </a:moveTo>
                <a:cubicBezTo>
                  <a:pt x="4695724" y="9657984"/>
                  <a:pt x="4696481" y="9659165"/>
                  <a:pt x="4697420" y="9660195"/>
                </a:cubicBezTo>
                <a:cubicBezTo>
                  <a:pt x="4697601" y="9661286"/>
                  <a:pt x="4697874" y="9662346"/>
                  <a:pt x="4698359" y="9663466"/>
                </a:cubicBezTo>
                <a:cubicBezTo>
                  <a:pt x="4703780" y="9675159"/>
                  <a:pt x="4719436" y="9667223"/>
                  <a:pt x="4718921" y="9656107"/>
                </a:cubicBezTo>
                <a:cubicBezTo>
                  <a:pt x="4719193" y="9655622"/>
                  <a:pt x="4719496" y="9655228"/>
                  <a:pt x="4719739" y="9654713"/>
                </a:cubicBezTo>
                <a:cubicBezTo>
                  <a:pt x="4722040" y="9649443"/>
                  <a:pt x="4720314" y="9644324"/>
                  <a:pt x="4717770" y="9639568"/>
                </a:cubicBezTo>
                <a:cubicBezTo>
                  <a:pt x="4714924" y="9634298"/>
                  <a:pt x="4706353" y="9633328"/>
                  <a:pt x="4701872" y="9636812"/>
                </a:cubicBezTo>
                <a:cubicBezTo>
                  <a:pt x="4698722" y="9639235"/>
                  <a:pt x="4697450" y="9642324"/>
                  <a:pt x="4697390" y="9645596"/>
                </a:cubicBezTo>
                <a:cubicBezTo>
                  <a:pt x="4694785" y="9648594"/>
                  <a:pt x="4693604" y="9652805"/>
                  <a:pt x="4695209" y="9656712"/>
                </a:cubicBezTo>
                <a:close/>
                <a:moveTo>
                  <a:pt x="4838964" y="9260369"/>
                </a:moveTo>
                <a:cubicBezTo>
                  <a:pt x="4835632" y="9265911"/>
                  <a:pt x="4837752" y="9272545"/>
                  <a:pt x="4842840" y="9276028"/>
                </a:cubicBezTo>
                <a:cubicBezTo>
                  <a:pt x="4844808" y="9277361"/>
                  <a:pt x="4846777" y="9278724"/>
                  <a:pt x="4848775" y="9280087"/>
                </a:cubicBezTo>
                <a:cubicBezTo>
                  <a:pt x="4853863" y="9283570"/>
                  <a:pt x="4861373" y="9281269"/>
                  <a:pt x="4864432" y="9276210"/>
                </a:cubicBezTo>
                <a:cubicBezTo>
                  <a:pt x="4867763" y="9270667"/>
                  <a:pt x="4865643" y="9264034"/>
                  <a:pt x="4860556" y="9260550"/>
                </a:cubicBezTo>
                <a:lnTo>
                  <a:pt x="4854650" y="9256521"/>
                </a:lnTo>
                <a:cubicBezTo>
                  <a:pt x="4849532" y="9253008"/>
                  <a:pt x="4841992" y="9255310"/>
                  <a:pt x="4838964" y="9260369"/>
                </a:cubicBezTo>
                <a:close/>
                <a:moveTo>
                  <a:pt x="4791873" y="9324614"/>
                </a:moveTo>
                <a:lnTo>
                  <a:pt x="4796870" y="9323674"/>
                </a:lnTo>
                <a:cubicBezTo>
                  <a:pt x="4802927" y="9322524"/>
                  <a:pt x="4807590" y="9317374"/>
                  <a:pt x="4806833" y="9310983"/>
                </a:cubicBezTo>
                <a:cubicBezTo>
                  <a:pt x="4806137" y="9305167"/>
                  <a:pt x="4800232" y="9299897"/>
                  <a:pt x="4794144" y="9301018"/>
                </a:cubicBezTo>
                <a:lnTo>
                  <a:pt x="4789148" y="9301956"/>
                </a:lnTo>
                <a:cubicBezTo>
                  <a:pt x="4783091" y="9303108"/>
                  <a:pt x="4778428" y="9308257"/>
                  <a:pt x="4779184" y="9314648"/>
                </a:cubicBezTo>
                <a:cubicBezTo>
                  <a:pt x="4779851" y="9320494"/>
                  <a:pt x="4785786" y="9325764"/>
                  <a:pt x="4791873" y="9324614"/>
                </a:cubicBezTo>
                <a:close/>
                <a:moveTo>
                  <a:pt x="4805592" y="9220234"/>
                </a:moveTo>
                <a:cubicBezTo>
                  <a:pt x="4805349" y="9220658"/>
                  <a:pt x="4805198" y="9221052"/>
                  <a:pt x="4805016" y="9221476"/>
                </a:cubicBezTo>
                <a:cubicBezTo>
                  <a:pt x="4803563" y="9222294"/>
                  <a:pt x="4802139" y="9223173"/>
                  <a:pt x="4800776" y="9224141"/>
                </a:cubicBezTo>
                <a:cubicBezTo>
                  <a:pt x="4799050" y="9225353"/>
                  <a:pt x="4797748" y="9227170"/>
                  <a:pt x="4796840" y="9229170"/>
                </a:cubicBezTo>
                <a:cubicBezTo>
                  <a:pt x="4795447" y="9229806"/>
                  <a:pt x="4794236" y="9230654"/>
                  <a:pt x="4793448" y="9231775"/>
                </a:cubicBezTo>
                <a:cubicBezTo>
                  <a:pt x="4790783" y="9235652"/>
                  <a:pt x="4788603" y="9239226"/>
                  <a:pt x="4788330" y="9244042"/>
                </a:cubicBezTo>
                <a:cubicBezTo>
                  <a:pt x="4788209" y="9246192"/>
                  <a:pt x="4788330" y="9247767"/>
                  <a:pt x="4788936" y="9249918"/>
                </a:cubicBezTo>
                <a:cubicBezTo>
                  <a:pt x="4789663" y="9252614"/>
                  <a:pt x="4788421" y="9253735"/>
                  <a:pt x="4789905" y="9249646"/>
                </a:cubicBezTo>
                <a:cubicBezTo>
                  <a:pt x="4787785" y="9255401"/>
                  <a:pt x="4789117" y="9262004"/>
                  <a:pt x="4795053" y="9264912"/>
                </a:cubicBezTo>
                <a:cubicBezTo>
                  <a:pt x="4797900" y="9266335"/>
                  <a:pt x="4801685" y="9266305"/>
                  <a:pt x="4804834" y="9265033"/>
                </a:cubicBezTo>
                <a:cubicBezTo>
                  <a:pt x="4806076" y="9265760"/>
                  <a:pt x="4807409" y="9266245"/>
                  <a:pt x="4808892" y="9266699"/>
                </a:cubicBezTo>
                <a:cubicBezTo>
                  <a:pt x="4809377" y="9266911"/>
                  <a:pt x="4809861" y="9267123"/>
                  <a:pt x="4810346" y="9267365"/>
                </a:cubicBezTo>
                <a:cubicBezTo>
                  <a:pt x="4812103" y="9268546"/>
                  <a:pt x="4814040" y="9269516"/>
                  <a:pt x="4815827" y="9270667"/>
                </a:cubicBezTo>
                <a:cubicBezTo>
                  <a:pt x="4822399" y="9274999"/>
                  <a:pt x="4829394" y="9269910"/>
                  <a:pt x="4831484" y="9263488"/>
                </a:cubicBezTo>
                <a:cubicBezTo>
                  <a:pt x="4832665" y="9260732"/>
                  <a:pt x="4832695" y="9257582"/>
                  <a:pt x="4830969" y="9254552"/>
                </a:cubicBezTo>
                <a:cubicBezTo>
                  <a:pt x="4830878" y="9254281"/>
                  <a:pt x="4830787" y="9253977"/>
                  <a:pt x="4830696" y="9253705"/>
                </a:cubicBezTo>
                <a:cubicBezTo>
                  <a:pt x="4839902" y="9256188"/>
                  <a:pt x="4850774" y="9246132"/>
                  <a:pt x="4843506" y="9236773"/>
                </a:cubicBezTo>
                <a:cubicBezTo>
                  <a:pt x="4838691" y="9230563"/>
                  <a:pt x="4834270" y="9222658"/>
                  <a:pt x="4826911" y="9219174"/>
                </a:cubicBezTo>
                <a:cubicBezTo>
                  <a:pt x="4825942" y="9218720"/>
                  <a:pt x="4824942" y="9218386"/>
                  <a:pt x="4823973" y="9218084"/>
                </a:cubicBezTo>
                <a:lnTo>
                  <a:pt x="4821218" y="9216206"/>
                </a:lnTo>
                <a:cubicBezTo>
                  <a:pt x="4816161" y="9212813"/>
                  <a:pt x="4808620" y="9215176"/>
                  <a:pt x="4805592" y="9220234"/>
                </a:cubicBezTo>
                <a:close/>
                <a:moveTo>
                  <a:pt x="4653842" y="9173285"/>
                </a:moveTo>
                <a:cubicBezTo>
                  <a:pt x="4651178" y="9159049"/>
                  <a:pt x="4628374" y="9160169"/>
                  <a:pt x="4631070" y="9174587"/>
                </a:cubicBezTo>
                <a:cubicBezTo>
                  <a:pt x="4633734" y="9188793"/>
                  <a:pt x="4656537" y="9187702"/>
                  <a:pt x="4653842" y="9173285"/>
                </a:cubicBezTo>
                <a:close/>
                <a:moveTo>
                  <a:pt x="4721344" y="9253947"/>
                </a:moveTo>
                <a:cubicBezTo>
                  <a:pt x="4724039" y="9268395"/>
                  <a:pt x="4746509" y="9264397"/>
                  <a:pt x="4743814" y="9249949"/>
                </a:cubicBezTo>
                <a:cubicBezTo>
                  <a:pt x="4741088" y="9235500"/>
                  <a:pt x="4718618" y="9239499"/>
                  <a:pt x="4721344" y="9253947"/>
                </a:cubicBezTo>
                <a:close/>
                <a:moveTo>
                  <a:pt x="4515327" y="9617941"/>
                </a:moveTo>
                <a:cubicBezTo>
                  <a:pt x="4521474" y="9631238"/>
                  <a:pt x="4542279" y="9621909"/>
                  <a:pt x="4536131" y="9608551"/>
                </a:cubicBezTo>
                <a:cubicBezTo>
                  <a:pt x="4529984" y="9595224"/>
                  <a:pt x="4509149" y="9604583"/>
                  <a:pt x="4515327" y="9617941"/>
                </a:cubicBezTo>
                <a:close/>
                <a:moveTo>
                  <a:pt x="4437620" y="9567114"/>
                </a:moveTo>
                <a:lnTo>
                  <a:pt x="4430897" y="9564630"/>
                </a:lnTo>
                <a:cubicBezTo>
                  <a:pt x="4425749" y="9562753"/>
                  <a:pt x="4420117" y="9563904"/>
                  <a:pt x="4416876" y="9568296"/>
                </a:cubicBezTo>
                <a:cubicBezTo>
                  <a:pt x="4413696" y="9571234"/>
                  <a:pt x="4412091" y="9575747"/>
                  <a:pt x="4414454" y="9580836"/>
                </a:cubicBezTo>
                <a:cubicBezTo>
                  <a:pt x="4416876" y="9586106"/>
                  <a:pt x="4421570" y="9587712"/>
                  <a:pt x="4425991" y="9587015"/>
                </a:cubicBezTo>
                <a:lnTo>
                  <a:pt x="4427657" y="9587621"/>
                </a:lnTo>
                <a:cubicBezTo>
                  <a:pt x="4433441" y="9589741"/>
                  <a:pt x="4440013" y="9588287"/>
                  <a:pt x="4442889" y="9582351"/>
                </a:cubicBezTo>
                <a:cubicBezTo>
                  <a:pt x="4445373" y="9577262"/>
                  <a:pt x="4443435" y="9569265"/>
                  <a:pt x="4437620" y="9567114"/>
                </a:cubicBezTo>
                <a:close/>
                <a:moveTo>
                  <a:pt x="4415846" y="9410485"/>
                </a:moveTo>
                <a:cubicBezTo>
                  <a:pt x="4410244" y="9413999"/>
                  <a:pt x="4408851" y="9420209"/>
                  <a:pt x="4411516" y="9426024"/>
                </a:cubicBezTo>
                <a:lnTo>
                  <a:pt x="4413636" y="9430628"/>
                </a:lnTo>
                <a:cubicBezTo>
                  <a:pt x="4416150" y="9436050"/>
                  <a:pt x="4424265" y="9438049"/>
                  <a:pt x="4429171" y="9434960"/>
                </a:cubicBezTo>
                <a:cubicBezTo>
                  <a:pt x="4434773" y="9431446"/>
                  <a:pt x="4436167" y="9425236"/>
                  <a:pt x="4433502" y="9419421"/>
                </a:cubicBezTo>
                <a:lnTo>
                  <a:pt x="4431382" y="9414817"/>
                </a:lnTo>
                <a:cubicBezTo>
                  <a:pt x="4428898" y="9409365"/>
                  <a:pt x="4420783" y="9407396"/>
                  <a:pt x="4415846" y="9410485"/>
                </a:cubicBezTo>
                <a:close/>
                <a:moveTo>
                  <a:pt x="4501215" y="9385981"/>
                </a:moveTo>
                <a:cubicBezTo>
                  <a:pt x="4506908" y="9387798"/>
                  <a:pt x="4513934" y="9384709"/>
                  <a:pt x="4515630" y="9378741"/>
                </a:cubicBezTo>
                <a:cubicBezTo>
                  <a:pt x="4517295" y="9372865"/>
                  <a:pt x="4514479" y="9366232"/>
                  <a:pt x="4508392" y="9364293"/>
                </a:cubicBezTo>
                <a:cubicBezTo>
                  <a:pt x="4508180" y="9364232"/>
                  <a:pt x="4507938" y="9364172"/>
                  <a:pt x="4507726" y="9364082"/>
                </a:cubicBezTo>
                <a:cubicBezTo>
                  <a:pt x="4505818" y="9361416"/>
                  <a:pt x="4502941" y="9359508"/>
                  <a:pt x="4499489" y="9359689"/>
                </a:cubicBezTo>
                <a:cubicBezTo>
                  <a:pt x="4495007" y="9359902"/>
                  <a:pt x="4490858" y="9360507"/>
                  <a:pt x="4487769" y="9364172"/>
                </a:cubicBezTo>
                <a:cubicBezTo>
                  <a:pt x="4483560" y="9369200"/>
                  <a:pt x="4484287" y="9376440"/>
                  <a:pt x="4489223" y="9380650"/>
                </a:cubicBezTo>
                <a:cubicBezTo>
                  <a:pt x="4492584" y="9383557"/>
                  <a:pt x="4497066" y="9384648"/>
                  <a:pt x="4501215" y="9385981"/>
                </a:cubicBezTo>
                <a:close/>
                <a:moveTo>
                  <a:pt x="4546943" y="9208542"/>
                </a:moveTo>
                <a:cubicBezTo>
                  <a:pt x="4553332" y="9206664"/>
                  <a:pt x="4555846" y="9200486"/>
                  <a:pt x="4554695" y="9194397"/>
                </a:cubicBezTo>
                <a:lnTo>
                  <a:pt x="4553756" y="9189399"/>
                </a:lnTo>
                <a:cubicBezTo>
                  <a:pt x="4552606" y="9183341"/>
                  <a:pt x="4545126" y="9180009"/>
                  <a:pt x="4539614" y="9181645"/>
                </a:cubicBezTo>
                <a:cubicBezTo>
                  <a:pt x="4533224" y="9183522"/>
                  <a:pt x="4530711" y="9189702"/>
                  <a:pt x="4531831" y="9195791"/>
                </a:cubicBezTo>
                <a:lnTo>
                  <a:pt x="4532770" y="9200788"/>
                </a:lnTo>
                <a:cubicBezTo>
                  <a:pt x="4533921" y="9206846"/>
                  <a:pt x="4541431" y="9210148"/>
                  <a:pt x="4546943" y="9208542"/>
                </a:cubicBezTo>
                <a:close/>
                <a:moveTo>
                  <a:pt x="4507060" y="9660438"/>
                </a:moveTo>
                <a:cubicBezTo>
                  <a:pt x="4509573" y="9665860"/>
                  <a:pt x="4516175" y="9669313"/>
                  <a:pt x="4521959" y="9666647"/>
                </a:cubicBezTo>
                <a:lnTo>
                  <a:pt x="4531165" y="9662407"/>
                </a:lnTo>
                <a:cubicBezTo>
                  <a:pt x="4536556" y="9659893"/>
                  <a:pt x="4540038" y="9653229"/>
                  <a:pt x="4537343" y="9647504"/>
                </a:cubicBezTo>
                <a:cubicBezTo>
                  <a:pt x="4534829" y="9642082"/>
                  <a:pt x="4528227" y="9638629"/>
                  <a:pt x="4522443" y="9641294"/>
                </a:cubicBezTo>
                <a:lnTo>
                  <a:pt x="4513237" y="9645566"/>
                </a:lnTo>
                <a:cubicBezTo>
                  <a:pt x="4507847" y="9648050"/>
                  <a:pt x="4504364" y="9654713"/>
                  <a:pt x="4507060" y="9660438"/>
                </a:cubicBezTo>
                <a:close/>
                <a:moveTo>
                  <a:pt x="4702750" y="9222627"/>
                </a:moveTo>
                <a:lnTo>
                  <a:pt x="4707747" y="9221688"/>
                </a:lnTo>
                <a:cubicBezTo>
                  <a:pt x="4713803" y="9220537"/>
                  <a:pt x="4716832" y="9212661"/>
                  <a:pt x="4715105" y="9207331"/>
                </a:cubicBezTo>
                <a:cubicBezTo>
                  <a:pt x="4713016" y="9200849"/>
                  <a:pt x="4706838" y="9198819"/>
                  <a:pt x="4700751" y="9199970"/>
                </a:cubicBezTo>
                <a:lnTo>
                  <a:pt x="4695755" y="9200909"/>
                </a:lnTo>
                <a:cubicBezTo>
                  <a:pt x="4689698" y="9202060"/>
                  <a:pt x="4686669" y="9209936"/>
                  <a:pt x="4688395" y="9215266"/>
                </a:cubicBezTo>
                <a:cubicBezTo>
                  <a:pt x="4690485" y="9221749"/>
                  <a:pt x="4696663" y="9223748"/>
                  <a:pt x="4702750" y="9222627"/>
                </a:cubicBezTo>
                <a:close/>
                <a:moveTo>
                  <a:pt x="4725371" y="9187521"/>
                </a:moveTo>
                <a:lnTo>
                  <a:pt x="4740331" y="9184704"/>
                </a:lnTo>
                <a:cubicBezTo>
                  <a:pt x="4746176" y="9183614"/>
                  <a:pt x="4751051" y="9177768"/>
                  <a:pt x="4749780" y="9171619"/>
                </a:cubicBezTo>
                <a:cubicBezTo>
                  <a:pt x="4748538" y="9165682"/>
                  <a:pt x="4742966" y="9160987"/>
                  <a:pt x="4736697" y="9162168"/>
                </a:cubicBezTo>
                <a:lnTo>
                  <a:pt x="4721737" y="9164985"/>
                </a:lnTo>
                <a:cubicBezTo>
                  <a:pt x="4715863" y="9166076"/>
                  <a:pt x="4711017" y="9171921"/>
                  <a:pt x="4712289" y="9178070"/>
                </a:cubicBezTo>
                <a:cubicBezTo>
                  <a:pt x="4713530" y="9184008"/>
                  <a:pt x="4719072" y="9188672"/>
                  <a:pt x="4725371" y="9187521"/>
                </a:cubicBezTo>
                <a:close/>
                <a:moveTo>
                  <a:pt x="4768797" y="9135847"/>
                </a:moveTo>
                <a:cubicBezTo>
                  <a:pt x="4766102" y="9121428"/>
                  <a:pt x="4744117" y="9127547"/>
                  <a:pt x="4746812" y="9141904"/>
                </a:cubicBezTo>
                <a:cubicBezTo>
                  <a:pt x="4749507" y="9156323"/>
                  <a:pt x="4771493" y="9150204"/>
                  <a:pt x="4768797" y="9135847"/>
                </a:cubicBezTo>
                <a:close/>
                <a:moveTo>
                  <a:pt x="4583434" y="9517772"/>
                </a:moveTo>
                <a:cubicBezTo>
                  <a:pt x="4580254" y="9511411"/>
                  <a:pt x="4574258" y="9507504"/>
                  <a:pt x="4567535" y="9505777"/>
                </a:cubicBezTo>
                <a:cubicBezTo>
                  <a:pt x="4561751" y="9504294"/>
                  <a:pt x="4554968" y="9508443"/>
                  <a:pt x="4553877" y="9514380"/>
                </a:cubicBezTo>
                <a:cubicBezTo>
                  <a:pt x="4552757" y="9520620"/>
                  <a:pt x="4556300" y="9526435"/>
                  <a:pt x="4562478" y="9528041"/>
                </a:cubicBezTo>
                <a:cubicBezTo>
                  <a:pt x="4562811" y="9528131"/>
                  <a:pt x="4562841" y="9528131"/>
                  <a:pt x="4563023" y="9528162"/>
                </a:cubicBezTo>
                <a:cubicBezTo>
                  <a:pt x="4563114" y="9528222"/>
                  <a:pt x="4563144" y="9528222"/>
                  <a:pt x="4563235" y="9528283"/>
                </a:cubicBezTo>
                <a:lnTo>
                  <a:pt x="4563235" y="9528283"/>
                </a:lnTo>
                <a:cubicBezTo>
                  <a:pt x="4563629" y="9528889"/>
                  <a:pt x="4563962" y="9529524"/>
                  <a:pt x="4564264" y="9530160"/>
                </a:cubicBezTo>
                <a:cubicBezTo>
                  <a:pt x="4567020" y="9535673"/>
                  <a:pt x="4575288" y="9536613"/>
                  <a:pt x="4580042" y="9533523"/>
                </a:cubicBezTo>
                <a:cubicBezTo>
                  <a:pt x="4585705" y="9529889"/>
                  <a:pt x="4586189" y="9523315"/>
                  <a:pt x="4583434" y="9517772"/>
                </a:cubicBezTo>
                <a:close/>
                <a:moveTo>
                  <a:pt x="5020512" y="9698180"/>
                </a:moveTo>
                <a:cubicBezTo>
                  <a:pt x="5026629" y="9711446"/>
                  <a:pt x="5047888" y="9703117"/>
                  <a:pt x="5041710" y="9689759"/>
                </a:cubicBezTo>
                <a:cubicBezTo>
                  <a:pt x="5035562" y="9676461"/>
                  <a:pt x="5014334" y="9684791"/>
                  <a:pt x="5020512" y="9698180"/>
                </a:cubicBezTo>
                <a:close/>
                <a:moveTo>
                  <a:pt x="4942048" y="9572597"/>
                </a:moveTo>
                <a:cubicBezTo>
                  <a:pt x="4945015" y="9568266"/>
                  <a:pt x="4944894" y="9562874"/>
                  <a:pt x="4941473" y="9558542"/>
                </a:cubicBezTo>
                <a:cubicBezTo>
                  <a:pt x="4937051" y="9552878"/>
                  <a:pt x="4931025" y="9546730"/>
                  <a:pt x="4923575" y="9545760"/>
                </a:cubicBezTo>
                <a:cubicBezTo>
                  <a:pt x="4922667" y="9545397"/>
                  <a:pt x="4921758" y="9545124"/>
                  <a:pt x="4920789" y="9544942"/>
                </a:cubicBezTo>
                <a:cubicBezTo>
                  <a:pt x="4916095" y="9544033"/>
                  <a:pt x="4911371" y="9545851"/>
                  <a:pt x="4908736" y="9550001"/>
                </a:cubicBezTo>
                <a:cubicBezTo>
                  <a:pt x="4906102" y="9554120"/>
                  <a:pt x="4907010" y="9557997"/>
                  <a:pt x="4908463" y="9562238"/>
                </a:cubicBezTo>
                <a:cubicBezTo>
                  <a:pt x="4907343" y="9558876"/>
                  <a:pt x="4908494" y="9562632"/>
                  <a:pt x="4908676" y="9563298"/>
                </a:cubicBezTo>
                <a:cubicBezTo>
                  <a:pt x="4908888" y="9564207"/>
                  <a:pt x="4909009" y="9565116"/>
                  <a:pt x="4909190" y="9565994"/>
                </a:cubicBezTo>
                <a:cubicBezTo>
                  <a:pt x="4909190" y="9566145"/>
                  <a:pt x="4909221" y="9566236"/>
                  <a:pt x="4909221" y="9566357"/>
                </a:cubicBezTo>
                <a:cubicBezTo>
                  <a:pt x="4909221" y="9566660"/>
                  <a:pt x="4909221" y="9566964"/>
                  <a:pt x="4909221" y="9567235"/>
                </a:cubicBezTo>
                <a:cubicBezTo>
                  <a:pt x="4906404" y="9572233"/>
                  <a:pt x="4908282" y="9579049"/>
                  <a:pt x="4913006" y="9582109"/>
                </a:cubicBezTo>
                <a:cubicBezTo>
                  <a:pt x="4918396" y="9585592"/>
                  <a:pt x="4925180" y="9583744"/>
                  <a:pt x="4928784" y="9578686"/>
                </a:cubicBezTo>
                <a:cubicBezTo>
                  <a:pt x="4929147" y="9578171"/>
                  <a:pt x="4929359" y="9577564"/>
                  <a:pt x="4929662" y="9577020"/>
                </a:cubicBezTo>
                <a:cubicBezTo>
                  <a:pt x="4933114" y="9577989"/>
                  <a:pt x="4937021" y="9577414"/>
                  <a:pt x="4939777" y="9575263"/>
                </a:cubicBezTo>
                <a:cubicBezTo>
                  <a:pt x="4938505" y="9577564"/>
                  <a:pt x="4938292" y="9580503"/>
                  <a:pt x="4939837" y="9583834"/>
                </a:cubicBezTo>
                <a:cubicBezTo>
                  <a:pt x="4945924" y="9597010"/>
                  <a:pt x="4967698" y="9590104"/>
                  <a:pt x="4961520" y="9576777"/>
                </a:cubicBezTo>
                <a:cubicBezTo>
                  <a:pt x="4957644" y="9568357"/>
                  <a:pt x="4947378" y="9568174"/>
                  <a:pt x="4942048" y="9572597"/>
                </a:cubicBezTo>
                <a:close/>
                <a:moveTo>
                  <a:pt x="5103942" y="9667496"/>
                </a:moveTo>
                <a:cubicBezTo>
                  <a:pt x="5101368" y="9661891"/>
                  <a:pt x="5096038" y="9658015"/>
                  <a:pt x="5089648" y="9660014"/>
                </a:cubicBezTo>
                <a:cubicBezTo>
                  <a:pt x="5084349" y="9661680"/>
                  <a:pt x="5079594" y="9668707"/>
                  <a:pt x="5082198" y="9674341"/>
                </a:cubicBezTo>
                <a:lnTo>
                  <a:pt x="5084318" y="9678945"/>
                </a:lnTo>
                <a:cubicBezTo>
                  <a:pt x="5086893" y="9684549"/>
                  <a:pt x="5092222" y="9688426"/>
                  <a:pt x="5098643" y="9686397"/>
                </a:cubicBezTo>
                <a:cubicBezTo>
                  <a:pt x="5103942" y="9684731"/>
                  <a:pt x="5108696" y="9677703"/>
                  <a:pt x="5106092" y="9672099"/>
                </a:cubicBezTo>
                <a:lnTo>
                  <a:pt x="5103942" y="9667496"/>
                </a:lnTo>
                <a:close/>
                <a:moveTo>
                  <a:pt x="5079382" y="9533402"/>
                </a:moveTo>
                <a:cubicBezTo>
                  <a:pt x="5081139" y="9532584"/>
                  <a:pt x="5082531" y="9531221"/>
                  <a:pt x="5083713" y="9529737"/>
                </a:cubicBezTo>
                <a:cubicBezTo>
                  <a:pt x="5089830" y="9531797"/>
                  <a:pt x="5097431" y="9529646"/>
                  <a:pt x="5098945" y="9521468"/>
                </a:cubicBezTo>
                <a:cubicBezTo>
                  <a:pt x="5101095" y="9509897"/>
                  <a:pt x="5087680" y="9504748"/>
                  <a:pt x="5080321" y="9510018"/>
                </a:cubicBezTo>
                <a:cubicBezTo>
                  <a:pt x="5077111" y="9507141"/>
                  <a:pt x="5072477" y="9505869"/>
                  <a:pt x="5068359" y="9507807"/>
                </a:cubicBezTo>
                <a:cubicBezTo>
                  <a:pt x="5062939" y="9510382"/>
                  <a:pt x="5059607" y="9516955"/>
                  <a:pt x="5062302" y="9522770"/>
                </a:cubicBezTo>
                <a:lnTo>
                  <a:pt x="5064422" y="9527374"/>
                </a:lnTo>
                <a:cubicBezTo>
                  <a:pt x="5066936" y="9532736"/>
                  <a:pt x="5073689" y="9536128"/>
                  <a:pt x="5079382" y="9533402"/>
                </a:cubicBezTo>
                <a:close/>
                <a:moveTo>
                  <a:pt x="4978539" y="9507383"/>
                </a:moveTo>
                <a:lnTo>
                  <a:pt x="4983142" y="9505262"/>
                </a:lnTo>
                <a:cubicBezTo>
                  <a:pt x="4983445" y="9505111"/>
                  <a:pt x="4983657" y="9504838"/>
                  <a:pt x="4983929" y="9504657"/>
                </a:cubicBezTo>
                <a:cubicBezTo>
                  <a:pt x="4984929" y="9508958"/>
                  <a:pt x="4988048" y="9512775"/>
                  <a:pt x="4992651" y="9513562"/>
                </a:cubicBezTo>
                <a:cubicBezTo>
                  <a:pt x="4998738" y="9514622"/>
                  <a:pt x="5005431" y="9511079"/>
                  <a:pt x="5006642" y="9504626"/>
                </a:cubicBezTo>
                <a:lnTo>
                  <a:pt x="5007581" y="9499507"/>
                </a:lnTo>
                <a:cubicBezTo>
                  <a:pt x="5008701" y="9493479"/>
                  <a:pt x="5005037" y="9486634"/>
                  <a:pt x="4998647" y="9485513"/>
                </a:cubicBezTo>
                <a:cubicBezTo>
                  <a:pt x="4994680" y="9484848"/>
                  <a:pt x="4990592" y="9486241"/>
                  <a:pt x="4987775" y="9489028"/>
                </a:cubicBezTo>
                <a:cubicBezTo>
                  <a:pt x="4984747" y="9484241"/>
                  <a:pt x="4978569" y="9482212"/>
                  <a:pt x="4973391" y="9484635"/>
                </a:cubicBezTo>
                <a:lnTo>
                  <a:pt x="4968788" y="9486755"/>
                </a:lnTo>
                <a:cubicBezTo>
                  <a:pt x="4963185" y="9489330"/>
                  <a:pt x="4960733" y="9496418"/>
                  <a:pt x="4963337" y="9501961"/>
                </a:cubicBezTo>
                <a:cubicBezTo>
                  <a:pt x="4966032" y="9507565"/>
                  <a:pt x="4972937" y="9509988"/>
                  <a:pt x="4978539" y="9507383"/>
                </a:cubicBezTo>
                <a:close/>
                <a:moveTo>
                  <a:pt x="5180437" y="9669555"/>
                </a:moveTo>
                <a:lnTo>
                  <a:pt x="5173503" y="9671373"/>
                </a:lnTo>
                <a:cubicBezTo>
                  <a:pt x="5173291" y="9671433"/>
                  <a:pt x="5173109" y="9671554"/>
                  <a:pt x="5172927" y="9671645"/>
                </a:cubicBezTo>
                <a:cubicBezTo>
                  <a:pt x="5171231" y="9668495"/>
                  <a:pt x="5168264" y="9665950"/>
                  <a:pt x="5164629" y="9665375"/>
                </a:cubicBezTo>
                <a:cubicBezTo>
                  <a:pt x="5164084" y="9665285"/>
                  <a:pt x="5163600" y="9665435"/>
                  <a:pt x="5163085" y="9665435"/>
                </a:cubicBezTo>
                <a:lnTo>
                  <a:pt x="5163055" y="9665435"/>
                </a:lnTo>
                <a:cubicBezTo>
                  <a:pt x="5170747" y="9666102"/>
                  <a:pt x="5178772" y="9660226"/>
                  <a:pt x="5174744" y="9651502"/>
                </a:cubicBezTo>
                <a:cubicBezTo>
                  <a:pt x="5171231" y="9643930"/>
                  <a:pt x="5162540" y="9642960"/>
                  <a:pt x="5156968" y="9646050"/>
                </a:cubicBezTo>
                <a:cubicBezTo>
                  <a:pt x="5158331" y="9643718"/>
                  <a:pt x="5158633" y="9640749"/>
                  <a:pt x="5157028" y="9637297"/>
                </a:cubicBezTo>
                <a:cubicBezTo>
                  <a:pt x="5152395" y="9627240"/>
                  <a:pt x="5138707" y="9628875"/>
                  <a:pt x="5135133" y="9636085"/>
                </a:cubicBezTo>
                <a:cubicBezTo>
                  <a:pt x="5133650" y="9634267"/>
                  <a:pt x="5131802" y="9632783"/>
                  <a:pt x="5129410" y="9632329"/>
                </a:cubicBezTo>
                <a:lnTo>
                  <a:pt x="5119144" y="9630451"/>
                </a:lnTo>
                <a:cubicBezTo>
                  <a:pt x="5112906" y="9629300"/>
                  <a:pt x="5106516" y="9632450"/>
                  <a:pt x="5104881" y="9638902"/>
                </a:cubicBezTo>
                <a:cubicBezTo>
                  <a:pt x="5103366" y="9644717"/>
                  <a:pt x="5107061" y="9652017"/>
                  <a:pt x="5113330" y="9653168"/>
                </a:cubicBezTo>
                <a:lnTo>
                  <a:pt x="5123596" y="9655077"/>
                </a:lnTo>
                <a:cubicBezTo>
                  <a:pt x="5129592" y="9656197"/>
                  <a:pt x="5135679" y="9653199"/>
                  <a:pt x="5137587" y="9647201"/>
                </a:cubicBezTo>
                <a:cubicBezTo>
                  <a:pt x="5141735" y="9651775"/>
                  <a:pt x="5148398" y="9652259"/>
                  <a:pt x="5153061" y="9649715"/>
                </a:cubicBezTo>
                <a:cubicBezTo>
                  <a:pt x="5151699" y="9652048"/>
                  <a:pt x="5151426" y="9655016"/>
                  <a:pt x="5153001" y="9658408"/>
                </a:cubicBezTo>
                <a:cubicBezTo>
                  <a:pt x="5154212" y="9661013"/>
                  <a:pt x="5156029" y="9662831"/>
                  <a:pt x="5158118" y="9663981"/>
                </a:cubicBezTo>
                <a:cubicBezTo>
                  <a:pt x="5153061" y="9663316"/>
                  <a:pt x="5147913" y="9665860"/>
                  <a:pt x="5145884" y="9670858"/>
                </a:cubicBezTo>
                <a:cubicBezTo>
                  <a:pt x="5143885" y="9675795"/>
                  <a:pt x="5145914" y="9681732"/>
                  <a:pt x="5150397" y="9684609"/>
                </a:cubicBezTo>
                <a:cubicBezTo>
                  <a:pt x="5151456" y="9689123"/>
                  <a:pt x="5155241" y="9692939"/>
                  <a:pt x="5159935" y="9693696"/>
                </a:cubicBezTo>
                <a:cubicBezTo>
                  <a:pt x="5163630" y="9694302"/>
                  <a:pt x="5167052" y="9692909"/>
                  <a:pt x="5169596" y="9690546"/>
                </a:cubicBezTo>
                <a:cubicBezTo>
                  <a:pt x="5172352" y="9692909"/>
                  <a:pt x="5175743" y="9694393"/>
                  <a:pt x="5179438" y="9693424"/>
                </a:cubicBezTo>
                <a:lnTo>
                  <a:pt x="5186373" y="9691606"/>
                </a:lnTo>
                <a:cubicBezTo>
                  <a:pt x="5192339" y="9690031"/>
                  <a:pt x="5196033" y="9683549"/>
                  <a:pt x="5194428" y="9677643"/>
                </a:cubicBezTo>
                <a:cubicBezTo>
                  <a:pt x="5192793" y="9671615"/>
                  <a:pt x="5186403" y="9667980"/>
                  <a:pt x="5180437" y="9669555"/>
                </a:cubicBezTo>
                <a:close/>
                <a:moveTo>
                  <a:pt x="5042739" y="9499023"/>
                </a:moveTo>
                <a:lnTo>
                  <a:pt x="5037622" y="9498053"/>
                </a:lnTo>
                <a:cubicBezTo>
                  <a:pt x="5031565" y="9496933"/>
                  <a:pt x="5025024" y="9502264"/>
                  <a:pt x="5024569" y="9508292"/>
                </a:cubicBezTo>
                <a:cubicBezTo>
                  <a:pt x="5024055" y="9514986"/>
                  <a:pt x="5028355" y="9520165"/>
                  <a:pt x="5034805" y="9521347"/>
                </a:cubicBezTo>
                <a:lnTo>
                  <a:pt x="5037894" y="9521922"/>
                </a:lnTo>
                <a:lnTo>
                  <a:pt x="5034805" y="9523346"/>
                </a:lnTo>
                <a:cubicBezTo>
                  <a:pt x="5029385" y="9525859"/>
                  <a:pt x="5027658" y="9534190"/>
                  <a:pt x="5030808" y="9538975"/>
                </a:cubicBezTo>
                <a:cubicBezTo>
                  <a:pt x="5033443" y="9543004"/>
                  <a:pt x="5037410" y="9543973"/>
                  <a:pt x="5041528" y="9543609"/>
                </a:cubicBezTo>
                <a:cubicBezTo>
                  <a:pt x="5043164" y="9543488"/>
                  <a:pt x="5044768" y="9543731"/>
                  <a:pt x="5046434" y="9542973"/>
                </a:cubicBezTo>
                <a:lnTo>
                  <a:pt x="5051037" y="9540854"/>
                </a:lnTo>
                <a:cubicBezTo>
                  <a:pt x="5056458" y="9538339"/>
                  <a:pt x="5058184" y="9530039"/>
                  <a:pt x="5055035" y="9525223"/>
                </a:cubicBezTo>
                <a:cubicBezTo>
                  <a:pt x="5053187" y="9522437"/>
                  <a:pt x="5050764" y="9520771"/>
                  <a:pt x="5048039" y="9520135"/>
                </a:cubicBezTo>
                <a:cubicBezTo>
                  <a:pt x="5050734" y="9518196"/>
                  <a:pt x="5052733" y="9515259"/>
                  <a:pt x="5052975" y="9512047"/>
                </a:cubicBezTo>
                <a:cubicBezTo>
                  <a:pt x="5053187" y="9509139"/>
                  <a:pt x="5052370" y="9506595"/>
                  <a:pt x="5050977" y="9504475"/>
                </a:cubicBezTo>
                <a:cubicBezTo>
                  <a:pt x="5049190" y="9501718"/>
                  <a:pt x="5046373" y="9499689"/>
                  <a:pt x="5042739" y="9499023"/>
                </a:cubicBezTo>
                <a:close/>
                <a:moveTo>
                  <a:pt x="4874183" y="9581018"/>
                </a:moveTo>
                <a:lnTo>
                  <a:pt x="4872063" y="9576413"/>
                </a:lnTo>
                <a:cubicBezTo>
                  <a:pt x="4869489" y="9570810"/>
                  <a:pt x="4861464" y="9569356"/>
                  <a:pt x="4856498" y="9572203"/>
                </a:cubicBezTo>
                <a:cubicBezTo>
                  <a:pt x="4850744" y="9575505"/>
                  <a:pt x="4849714" y="9582199"/>
                  <a:pt x="4852319" y="9587803"/>
                </a:cubicBezTo>
                <a:lnTo>
                  <a:pt x="4854438" y="9592407"/>
                </a:lnTo>
                <a:cubicBezTo>
                  <a:pt x="4857013" y="9598011"/>
                  <a:pt x="4865038" y="9599465"/>
                  <a:pt x="4870004" y="9596587"/>
                </a:cubicBezTo>
                <a:cubicBezTo>
                  <a:pt x="4875758" y="9593285"/>
                  <a:pt x="4876788" y="9586621"/>
                  <a:pt x="4874183" y="9581018"/>
                </a:cubicBezTo>
                <a:close/>
                <a:moveTo>
                  <a:pt x="5126533" y="9456011"/>
                </a:moveTo>
                <a:cubicBezTo>
                  <a:pt x="5132681" y="9469309"/>
                  <a:pt x="5151910" y="9456980"/>
                  <a:pt x="5145824" y="9443835"/>
                </a:cubicBezTo>
                <a:cubicBezTo>
                  <a:pt x="5139676" y="9430538"/>
                  <a:pt x="5120476" y="9442865"/>
                  <a:pt x="5126533" y="9456011"/>
                </a:cubicBezTo>
                <a:close/>
                <a:moveTo>
                  <a:pt x="4864553" y="9408820"/>
                </a:moveTo>
                <a:lnTo>
                  <a:pt x="4866673" y="9413424"/>
                </a:lnTo>
                <a:cubicBezTo>
                  <a:pt x="4869247" y="9419027"/>
                  <a:pt x="4877121" y="9420663"/>
                  <a:pt x="4882208" y="9417846"/>
                </a:cubicBezTo>
                <a:cubicBezTo>
                  <a:pt x="4887932" y="9414665"/>
                  <a:pt x="4889204" y="9407911"/>
                  <a:pt x="4886599" y="9402307"/>
                </a:cubicBezTo>
                <a:lnTo>
                  <a:pt x="4884479" y="9397703"/>
                </a:lnTo>
                <a:cubicBezTo>
                  <a:pt x="4881905" y="9392099"/>
                  <a:pt x="4874032" y="9390494"/>
                  <a:pt x="4868944" y="9393311"/>
                </a:cubicBezTo>
                <a:cubicBezTo>
                  <a:pt x="4863221" y="9396491"/>
                  <a:pt x="4861979" y="9403216"/>
                  <a:pt x="4864553" y="9408820"/>
                </a:cubicBezTo>
                <a:close/>
                <a:moveTo>
                  <a:pt x="4712713" y="9684670"/>
                </a:moveTo>
                <a:cubicBezTo>
                  <a:pt x="4718861" y="9697997"/>
                  <a:pt x="4739574" y="9688456"/>
                  <a:pt x="4733426" y="9675098"/>
                </a:cubicBezTo>
                <a:cubicBezTo>
                  <a:pt x="4727249" y="9661741"/>
                  <a:pt x="4706565" y="9671342"/>
                  <a:pt x="4712713" y="9684670"/>
                </a:cubicBezTo>
                <a:close/>
                <a:moveTo>
                  <a:pt x="4959703" y="9451861"/>
                </a:moveTo>
                <a:cubicBezTo>
                  <a:pt x="4953556" y="9438534"/>
                  <a:pt x="4934113" y="9450499"/>
                  <a:pt x="4940200" y="9463704"/>
                </a:cubicBezTo>
                <a:cubicBezTo>
                  <a:pt x="4946348" y="9477002"/>
                  <a:pt x="4965790" y="9465037"/>
                  <a:pt x="4959703" y="9451861"/>
                </a:cubicBezTo>
                <a:close/>
                <a:moveTo>
                  <a:pt x="4779003" y="9517833"/>
                </a:moveTo>
                <a:cubicBezTo>
                  <a:pt x="4775944" y="9512139"/>
                  <a:pt x="4769161" y="9510593"/>
                  <a:pt x="4763559" y="9513169"/>
                </a:cubicBezTo>
                <a:lnTo>
                  <a:pt x="4754352" y="9517409"/>
                </a:lnTo>
                <a:cubicBezTo>
                  <a:pt x="4752232" y="9518378"/>
                  <a:pt x="4750870" y="9520196"/>
                  <a:pt x="4749870" y="9522194"/>
                </a:cubicBezTo>
                <a:cubicBezTo>
                  <a:pt x="4745782" y="9522346"/>
                  <a:pt x="4741967" y="9524255"/>
                  <a:pt x="4739998" y="9528374"/>
                </a:cubicBezTo>
                <a:cubicBezTo>
                  <a:pt x="4737545" y="9533553"/>
                  <a:pt x="4739605" y="9541429"/>
                  <a:pt x="4745419" y="9543580"/>
                </a:cubicBezTo>
                <a:lnTo>
                  <a:pt x="4752142" y="9546063"/>
                </a:lnTo>
                <a:cubicBezTo>
                  <a:pt x="4752384" y="9546154"/>
                  <a:pt x="4752657" y="9546123"/>
                  <a:pt x="4752899" y="9546215"/>
                </a:cubicBezTo>
                <a:cubicBezTo>
                  <a:pt x="4752263" y="9549910"/>
                  <a:pt x="4753201" y="9553969"/>
                  <a:pt x="4755776" y="9556543"/>
                </a:cubicBezTo>
                <a:cubicBezTo>
                  <a:pt x="4759561" y="9560360"/>
                  <a:pt x="4764800" y="9560511"/>
                  <a:pt x="4769191" y="9558239"/>
                </a:cubicBezTo>
                <a:cubicBezTo>
                  <a:pt x="4772644" y="9560481"/>
                  <a:pt x="4776913" y="9561026"/>
                  <a:pt x="4780911" y="9558725"/>
                </a:cubicBezTo>
                <a:cubicBezTo>
                  <a:pt x="4785877" y="9555877"/>
                  <a:pt x="4788663" y="9548183"/>
                  <a:pt x="4785090" y="9543155"/>
                </a:cubicBezTo>
                <a:cubicBezTo>
                  <a:pt x="4781849" y="9538582"/>
                  <a:pt x="4777489" y="9535068"/>
                  <a:pt x="4771765" y="9534462"/>
                </a:cubicBezTo>
                <a:lnTo>
                  <a:pt x="4774340" y="9533281"/>
                </a:lnTo>
                <a:cubicBezTo>
                  <a:pt x="4779911" y="9530676"/>
                  <a:pt x="4781759" y="9523043"/>
                  <a:pt x="4779003" y="9517833"/>
                </a:cubicBezTo>
                <a:close/>
                <a:moveTo>
                  <a:pt x="4920335" y="9475457"/>
                </a:moveTo>
                <a:cubicBezTo>
                  <a:pt x="4914187" y="9462160"/>
                  <a:pt x="4894927" y="9474427"/>
                  <a:pt x="4901014" y="9487574"/>
                </a:cubicBezTo>
                <a:cubicBezTo>
                  <a:pt x="4907131" y="9500901"/>
                  <a:pt x="4926391" y="9488603"/>
                  <a:pt x="4920335" y="9475457"/>
                </a:cubicBezTo>
                <a:close/>
                <a:moveTo>
                  <a:pt x="5238884" y="9544337"/>
                </a:moveTo>
                <a:lnTo>
                  <a:pt x="5232161" y="9541853"/>
                </a:lnTo>
                <a:cubicBezTo>
                  <a:pt x="5231192" y="9541490"/>
                  <a:pt x="5230223" y="9541490"/>
                  <a:pt x="5229224" y="9541429"/>
                </a:cubicBezTo>
                <a:lnTo>
                  <a:pt x="5226074" y="9536824"/>
                </a:lnTo>
                <a:cubicBezTo>
                  <a:pt x="5222501" y="9531614"/>
                  <a:pt x="5216202" y="9528798"/>
                  <a:pt x="5210206" y="9532008"/>
                </a:cubicBezTo>
                <a:cubicBezTo>
                  <a:pt x="5208268" y="9533038"/>
                  <a:pt x="5206753" y="9534947"/>
                  <a:pt x="5205633" y="9537037"/>
                </a:cubicBezTo>
                <a:cubicBezTo>
                  <a:pt x="5203422" y="9534947"/>
                  <a:pt x="5200455" y="9533644"/>
                  <a:pt x="5197184" y="9533796"/>
                </a:cubicBezTo>
                <a:cubicBezTo>
                  <a:pt x="5197124" y="9533796"/>
                  <a:pt x="5197063" y="9533826"/>
                  <a:pt x="5197002" y="9533826"/>
                </a:cubicBezTo>
                <a:cubicBezTo>
                  <a:pt x="5197184" y="9531918"/>
                  <a:pt x="5197032" y="9530010"/>
                  <a:pt x="5196124" y="9528283"/>
                </a:cubicBezTo>
                <a:cubicBezTo>
                  <a:pt x="5193187" y="9522649"/>
                  <a:pt x="5186857" y="9520226"/>
                  <a:pt x="5180982" y="9522740"/>
                </a:cubicBezTo>
                <a:cubicBezTo>
                  <a:pt x="5180801" y="9522801"/>
                  <a:pt x="5180710" y="9522861"/>
                  <a:pt x="5180589" y="9522922"/>
                </a:cubicBezTo>
                <a:cubicBezTo>
                  <a:pt x="5180528" y="9522922"/>
                  <a:pt x="5180498" y="9522922"/>
                  <a:pt x="5180437" y="9522922"/>
                </a:cubicBezTo>
                <a:cubicBezTo>
                  <a:pt x="5180377" y="9522891"/>
                  <a:pt x="5180377" y="9522922"/>
                  <a:pt x="5180316" y="9522891"/>
                </a:cubicBezTo>
                <a:cubicBezTo>
                  <a:pt x="5179620" y="9522649"/>
                  <a:pt x="5178923" y="9522346"/>
                  <a:pt x="5178257" y="9521983"/>
                </a:cubicBezTo>
                <a:cubicBezTo>
                  <a:pt x="5172715" y="9519287"/>
                  <a:pt x="5165599" y="9523648"/>
                  <a:pt x="5163721" y="9528980"/>
                </a:cubicBezTo>
                <a:cubicBezTo>
                  <a:pt x="5161480" y="9535341"/>
                  <a:pt x="5165144" y="9540823"/>
                  <a:pt x="5170686" y="9543519"/>
                </a:cubicBezTo>
                <a:cubicBezTo>
                  <a:pt x="5175653" y="9545942"/>
                  <a:pt x="5181043" y="9545730"/>
                  <a:pt x="5186222" y="9544427"/>
                </a:cubicBezTo>
                <a:cubicBezTo>
                  <a:pt x="5186161" y="9544973"/>
                  <a:pt x="5185918" y="9545488"/>
                  <a:pt x="5185979" y="9546033"/>
                </a:cubicBezTo>
                <a:cubicBezTo>
                  <a:pt x="5186615" y="9555544"/>
                  <a:pt x="5191400" y="9564388"/>
                  <a:pt x="5200606" y="9568053"/>
                </a:cubicBezTo>
                <a:cubicBezTo>
                  <a:pt x="5206299" y="9570295"/>
                  <a:pt x="5213537" y="9569296"/>
                  <a:pt x="5216444" y="9563116"/>
                </a:cubicBezTo>
                <a:cubicBezTo>
                  <a:pt x="5216928" y="9562056"/>
                  <a:pt x="5217171" y="9560844"/>
                  <a:pt x="5217353" y="9559603"/>
                </a:cubicBezTo>
                <a:cubicBezTo>
                  <a:pt x="5218170" y="9559814"/>
                  <a:pt x="5218988" y="9559785"/>
                  <a:pt x="5219836" y="9559845"/>
                </a:cubicBezTo>
                <a:cubicBezTo>
                  <a:pt x="5221078" y="9561299"/>
                  <a:pt x="5222531" y="9562571"/>
                  <a:pt x="5224409" y="9563268"/>
                </a:cubicBezTo>
                <a:lnTo>
                  <a:pt x="5231132" y="9565752"/>
                </a:lnTo>
                <a:cubicBezTo>
                  <a:pt x="5236916" y="9567872"/>
                  <a:pt x="5243638" y="9564691"/>
                  <a:pt x="5245758" y="9558906"/>
                </a:cubicBezTo>
                <a:cubicBezTo>
                  <a:pt x="5247848" y="9553121"/>
                  <a:pt x="5244698" y="9546487"/>
                  <a:pt x="5238884" y="9544337"/>
                </a:cubicBezTo>
                <a:close/>
                <a:moveTo>
                  <a:pt x="5133983" y="9351359"/>
                </a:moveTo>
                <a:cubicBezTo>
                  <a:pt x="5136193" y="9354964"/>
                  <a:pt x="5139949" y="9357054"/>
                  <a:pt x="5143855" y="9357115"/>
                </a:cubicBezTo>
                <a:cubicBezTo>
                  <a:pt x="5146399" y="9359265"/>
                  <a:pt x="5149700" y="9360295"/>
                  <a:pt x="5153485" y="9359356"/>
                </a:cubicBezTo>
                <a:cubicBezTo>
                  <a:pt x="5158876" y="9357993"/>
                  <a:pt x="5163993" y="9351238"/>
                  <a:pt x="5161722" y="9345483"/>
                </a:cubicBezTo>
                <a:cubicBezTo>
                  <a:pt x="5160147" y="9341515"/>
                  <a:pt x="5157664" y="9338153"/>
                  <a:pt x="5154121" y="9335972"/>
                </a:cubicBezTo>
                <a:cubicBezTo>
                  <a:pt x="5154364" y="9335245"/>
                  <a:pt x="5154727" y="9334609"/>
                  <a:pt x="5154878" y="9333852"/>
                </a:cubicBezTo>
                <a:lnTo>
                  <a:pt x="5155817" y="9328733"/>
                </a:lnTo>
                <a:cubicBezTo>
                  <a:pt x="5156968" y="9322493"/>
                  <a:pt x="5151123" y="9316526"/>
                  <a:pt x="5145218" y="9315981"/>
                </a:cubicBezTo>
                <a:cubicBezTo>
                  <a:pt x="5138435" y="9315345"/>
                  <a:pt x="5133620" y="9320343"/>
                  <a:pt x="5132469" y="9326582"/>
                </a:cubicBezTo>
                <a:lnTo>
                  <a:pt x="5131530" y="9331702"/>
                </a:lnTo>
                <a:cubicBezTo>
                  <a:pt x="5130954" y="9334851"/>
                  <a:pt x="5132166" y="9337941"/>
                  <a:pt x="5134285" y="9340304"/>
                </a:cubicBezTo>
                <a:cubicBezTo>
                  <a:pt x="5132347" y="9343666"/>
                  <a:pt x="5131863" y="9347967"/>
                  <a:pt x="5133983" y="9351359"/>
                </a:cubicBezTo>
                <a:close/>
                <a:moveTo>
                  <a:pt x="4907313" y="9447409"/>
                </a:moveTo>
                <a:cubicBezTo>
                  <a:pt x="4906071" y="9454133"/>
                  <a:pt x="4909827" y="9458888"/>
                  <a:pt x="4915853" y="9461099"/>
                </a:cubicBezTo>
                <a:lnTo>
                  <a:pt x="4922576" y="9463583"/>
                </a:lnTo>
                <a:cubicBezTo>
                  <a:pt x="4928178" y="9465644"/>
                  <a:pt x="4935234" y="9460555"/>
                  <a:pt x="4936264" y="9455042"/>
                </a:cubicBezTo>
                <a:cubicBezTo>
                  <a:pt x="4937505" y="9448317"/>
                  <a:pt x="4933750" y="9443562"/>
                  <a:pt x="4927724" y="9441351"/>
                </a:cubicBezTo>
                <a:cubicBezTo>
                  <a:pt x="4925483" y="9440533"/>
                  <a:pt x="4923242" y="9439715"/>
                  <a:pt x="4921001" y="9438867"/>
                </a:cubicBezTo>
                <a:cubicBezTo>
                  <a:pt x="4915398" y="9436807"/>
                  <a:pt x="4908342" y="9441896"/>
                  <a:pt x="4907313" y="9447409"/>
                </a:cubicBezTo>
                <a:close/>
                <a:moveTo>
                  <a:pt x="5107364" y="9405608"/>
                </a:moveTo>
                <a:cubicBezTo>
                  <a:pt x="5109332" y="9406305"/>
                  <a:pt x="5111301" y="9407033"/>
                  <a:pt x="5113239" y="9407759"/>
                </a:cubicBezTo>
                <a:cubicBezTo>
                  <a:pt x="5116055" y="9417664"/>
                  <a:pt x="5134104" y="9417210"/>
                  <a:pt x="5136466" y="9404397"/>
                </a:cubicBezTo>
                <a:cubicBezTo>
                  <a:pt x="5137768" y="9397370"/>
                  <a:pt x="5133135" y="9393432"/>
                  <a:pt x="5127654" y="9392675"/>
                </a:cubicBezTo>
                <a:cubicBezTo>
                  <a:pt x="5126321" y="9389767"/>
                  <a:pt x="5123899" y="9387405"/>
                  <a:pt x="5120689" y="9386223"/>
                </a:cubicBezTo>
                <a:lnTo>
                  <a:pt x="5113966" y="9383739"/>
                </a:lnTo>
                <a:cubicBezTo>
                  <a:pt x="5108181" y="9381619"/>
                  <a:pt x="5101458" y="9385678"/>
                  <a:pt x="5099733" y="9391342"/>
                </a:cubicBezTo>
                <a:cubicBezTo>
                  <a:pt x="5097885" y="9397551"/>
                  <a:pt x="5101549" y="9403458"/>
                  <a:pt x="5107364" y="9405608"/>
                </a:cubicBezTo>
                <a:close/>
                <a:moveTo>
                  <a:pt x="5055065" y="9458646"/>
                </a:moveTo>
                <a:cubicBezTo>
                  <a:pt x="5055307" y="9459282"/>
                  <a:pt x="5055822" y="9459767"/>
                  <a:pt x="5056185" y="9460342"/>
                </a:cubicBezTo>
                <a:cubicBezTo>
                  <a:pt x="5054944" y="9459343"/>
                  <a:pt x="5053520" y="9458586"/>
                  <a:pt x="5051885" y="9458283"/>
                </a:cubicBezTo>
                <a:lnTo>
                  <a:pt x="5046767" y="9457344"/>
                </a:lnTo>
                <a:cubicBezTo>
                  <a:pt x="5042709" y="9456587"/>
                  <a:pt x="5038802" y="9457950"/>
                  <a:pt x="5035956" y="9460555"/>
                </a:cubicBezTo>
                <a:cubicBezTo>
                  <a:pt x="5032867" y="9456223"/>
                  <a:pt x="5026659" y="9454103"/>
                  <a:pt x="5021844" y="9456677"/>
                </a:cubicBezTo>
                <a:cubicBezTo>
                  <a:pt x="5017120" y="9459222"/>
                  <a:pt x="5014848" y="9464280"/>
                  <a:pt x="5015878" y="9469338"/>
                </a:cubicBezTo>
                <a:lnTo>
                  <a:pt x="5014939" y="9474336"/>
                </a:lnTo>
                <a:cubicBezTo>
                  <a:pt x="5013789" y="9480576"/>
                  <a:pt x="5019421" y="9486604"/>
                  <a:pt x="5025357" y="9487240"/>
                </a:cubicBezTo>
                <a:cubicBezTo>
                  <a:pt x="5031353" y="9487876"/>
                  <a:pt x="5035835" y="9483968"/>
                  <a:pt x="5037591" y="9478699"/>
                </a:cubicBezTo>
                <a:cubicBezTo>
                  <a:pt x="5037622" y="9478668"/>
                  <a:pt x="5037622" y="9478638"/>
                  <a:pt x="5037652" y="9478607"/>
                </a:cubicBezTo>
                <a:cubicBezTo>
                  <a:pt x="5038621" y="9479243"/>
                  <a:pt x="5039620" y="9479849"/>
                  <a:pt x="5040831" y="9480061"/>
                </a:cubicBezTo>
                <a:lnTo>
                  <a:pt x="5045950" y="9481031"/>
                </a:lnTo>
                <a:cubicBezTo>
                  <a:pt x="5050008" y="9481788"/>
                  <a:pt x="5053975" y="9480576"/>
                  <a:pt x="5056821" y="9477971"/>
                </a:cubicBezTo>
                <a:cubicBezTo>
                  <a:pt x="5058366" y="9476578"/>
                  <a:pt x="5059668" y="9474882"/>
                  <a:pt x="5060273" y="9472640"/>
                </a:cubicBezTo>
                <a:cubicBezTo>
                  <a:pt x="5060910" y="9470156"/>
                  <a:pt x="5060364" y="9467582"/>
                  <a:pt x="5059304" y="9465158"/>
                </a:cubicBezTo>
                <a:cubicBezTo>
                  <a:pt x="5059002" y="9464462"/>
                  <a:pt x="5058850" y="9463704"/>
                  <a:pt x="5058426" y="9463068"/>
                </a:cubicBezTo>
                <a:cubicBezTo>
                  <a:pt x="5058759" y="9463341"/>
                  <a:pt x="5059214" y="9463402"/>
                  <a:pt x="5059577" y="9463644"/>
                </a:cubicBezTo>
                <a:cubicBezTo>
                  <a:pt x="5062605" y="9465734"/>
                  <a:pt x="5066391" y="9466825"/>
                  <a:pt x="5069813" y="9465250"/>
                </a:cubicBezTo>
                <a:lnTo>
                  <a:pt x="5074416" y="9463129"/>
                </a:lnTo>
                <a:cubicBezTo>
                  <a:pt x="5076384" y="9462221"/>
                  <a:pt x="5077898" y="9460767"/>
                  <a:pt x="5079140" y="9459161"/>
                </a:cubicBezTo>
                <a:cubicBezTo>
                  <a:pt x="5079776" y="9459524"/>
                  <a:pt x="5080412" y="9459918"/>
                  <a:pt x="5081078" y="9460161"/>
                </a:cubicBezTo>
                <a:cubicBezTo>
                  <a:pt x="5087377" y="9464341"/>
                  <a:pt x="5097643" y="9462857"/>
                  <a:pt x="5099429" y="9453194"/>
                </a:cubicBezTo>
                <a:cubicBezTo>
                  <a:pt x="5100156" y="9449287"/>
                  <a:pt x="5099036" y="9446167"/>
                  <a:pt x="5097037" y="9443864"/>
                </a:cubicBezTo>
                <a:cubicBezTo>
                  <a:pt x="5097249" y="9438110"/>
                  <a:pt x="5091920" y="9432839"/>
                  <a:pt x="5086438" y="9432385"/>
                </a:cubicBezTo>
                <a:cubicBezTo>
                  <a:pt x="5080079" y="9431840"/>
                  <a:pt x="5075687" y="9436232"/>
                  <a:pt x="5074143" y="9441896"/>
                </a:cubicBezTo>
                <a:cubicBezTo>
                  <a:pt x="5071599" y="9440866"/>
                  <a:pt x="5068753" y="9440624"/>
                  <a:pt x="5066179" y="9441835"/>
                </a:cubicBezTo>
                <a:lnTo>
                  <a:pt x="5063483" y="9443077"/>
                </a:lnTo>
                <a:lnTo>
                  <a:pt x="5061575" y="9443956"/>
                </a:lnTo>
                <a:cubicBezTo>
                  <a:pt x="5056034" y="9446500"/>
                  <a:pt x="5052763" y="9452618"/>
                  <a:pt x="5055065" y="9458646"/>
                </a:cubicBezTo>
                <a:close/>
                <a:moveTo>
                  <a:pt x="5071781" y="9352965"/>
                </a:moveTo>
                <a:cubicBezTo>
                  <a:pt x="5069843" y="9352238"/>
                  <a:pt x="5067814" y="9352420"/>
                  <a:pt x="5065876" y="9352965"/>
                </a:cubicBezTo>
                <a:cubicBezTo>
                  <a:pt x="5065724" y="9351056"/>
                  <a:pt x="5065270" y="9349118"/>
                  <a:pt x="5064150" y="9347422"/>
                </a:cubicBezTo>
                <a:cubicBezTo>
                  <a:pt x="5063241" y="9346089"/>
                  <a:pt x="5062060" y="9344999"/>
                  <a:pt x="5060727" y="9344181"/>
                </a:cubicBezTo>
                <a:cubicBezTo>
                  <a:pt x="5062848" y="9340667"/>
                  <a:pt x="5063483" y="9336124"/>
                  <a:pt x="5061061" y="9332701"/>
                </a:cubicBezTo>
                <a:cubicBezTo>
                  <a:pt x="5057578" y="9327793"/>
                  <a:pt x="5052945" y="9323765"/>
                  <a:pt x="5046585" y="9323644"/>
                </a:cubicBezTo>
                <a:cubicBezTo>
                  <a:pt x="5040771" y="9323523"/>
                  <a:pt x="5036077" y="9326279"/>
                  <a:pt x="5031807" y="9329944"/>
                </a:cubicBezTo>
                <a:cubicBezTo>
                  <a:pt x="5027144" y="9333942"/>
                  <a:pt x="5027658" y="9341939"/>
                  <a:pt x="5031777" y="9346089"/>
                </a:cubicBezTo>
                <a:cubicBezTo>
                  <a:pt x="5034623" y="9348966"/>
                  <a:pt x="5038227" y="9349239"/>
                  <a:pt x="5041740" y="9348512"/>
                </a:cubicBezTo>
                <a:cubicBezTo>
                  <a:pt x="5036592" y="9352116"/>
                  <a:pt x="5035078" y="9359477"/>
                  <a:pt x="5038621" y="9364718"/>
                </a:cubicBezTo>
                <a:cubicBezTo>
                  <a:pt x="5041619" y="9369170"/>
                  <a:pt x="5047494" y="9370745"/>
                  <a:pt x="5052400" y="9368927"/>
                </a:cubicBezTo>
                <a:cubicBezTo>
                  <a:pt x="5052067" y="9369776"/>
                  <a:pt x="5051461" y="9370502"/>
                  <a:pt x="5051279" y="9371441"/>
                </a:cubicBezTo>
                <a:cubicBezTo>
                  <a:pt x="5050098" y="9372411"/>
                  <a:pt x="5049099" y="9373531"/>
                  <a:pt x="5048614" y="9374803"/>
                </a:cubicBezTo>
                <a:cubicBezTo>
                  <a:pt x="5048221" y="9375894"/>
                  <a:pt x="5048009" y="9376924"/>
                  <a:pt x="5047675" y="9377954"/>
                </a:cubicBezTo>
                <a:cubicBezTo>
                  <a:pt x="5041286" y="9376076"/>
                  <a:pt x="5032595" y="9379105"/>
                  <a:pt x="5031020" y="9387708"/>
                </a:cubicBezTo>
                <a:cubicBezTo>
                  <a:pt x="5028900" y="9399096"/>
                  <a:pt x="5042194" y="9402307"/>
                  <a:pt x="5049735" y="9396583"/>
                </a:cubicBezTo>
                <a:cubicBezTo>
                  <a:pt x="5050371" y="9401307"/>
                  <a:pt x="5053157" y="9405427"/>
                  <a:pt x="5058335" y="9406517"/>
                </a:cubicBezTo>
                <a:cubicBezTo>
                  <a:pt x="5061454" y="9407183"/>
                  <a:pt x="5065119" y="9406245"/>
                  <a:pt x="5067875" y="9404246"/>
                </a:cubicBezTo>
                <a:cubicBezTo>
                  <a:pt x="5068389" y="9404397"/>
                  <a:pt x="5068965" y="9404397"/>
                  <a:pt x="5069510" y="9404488"/>
                </a:cubicBezTo>
                <a:cubicBezTo>
                  <a:pt x="5070388" y="9404640"/>
                  <a:pt x="5071236" y="9404821"/>
                  <a:pt x="5072235" y="9404882"/>
                </a:cubicBezTo>
                <a:cubicBezTo>
                  <a:pt x="5072781" y="9404943"/>
                  <a:pt x="5073295" y="9405033"/>
                  <a:pt x="5073810" y="9405185"/>
                </a:cubicBezTo>
                <a:cubicBezTo>
                  <a:pt x="5075809" y="9405881"/>
                  <a:pt x="5077898" y="9406336"/>
                  <a:pt x="5079927" y="9407062"/>
                </a:cubicBezTo>
                <a:cubicBezTo>
                  <a:pt x="5087347" y="9409638"/>
                  <a:pt x="5092889" y="9403003"/>
                  <a:pt x="5093343" y="9396279"/>
                </a:cubicBezTo>
                <a:cubicBezTo>
                  <a:pt x="5093827" y="9393341"/>
                  <a:pt x="5093070" y="9390282"/>
                  <a:pt x="5090678" y="9387737"/>
                </a:cubicBezTo>
                <a:cubicBezTo>
                  <a:pt x="5090526" y="9387495"/>
                  <a:pt x="5090375" y="9387222"/>
                  <a:pt x="5090193" y="9386980"/>
                </a:cubicBezTo>
                <a:cubicBezTo>
                  <a:pt x="5099702" y="9387132"/>
                  <a:pt x="5107788" y="9374743"/>
                  <a:pt x="5098460" y="9367444"/>
                </a:cubicBezTo>
                <a:cubicBezTo>
                  <a:pt x="5092283" y="9362597"/>
                  <a:pt x="5086045" y="9356024"/>
                  <a:pt x="5078050" y="9354449"/>
                </a:cubicBezTo>
                <a:cubicBezTo>
                  <a:pt x="5077232" y="9354297"/>
                  <a:pt x="5076445" y="9354237"/>
                  <a:pt x="5075627" y="9354206"/>
                </a:cubicBezTo>
                <a:cubicBezTo>
                  <a:pt x="5075385" y="9354206"/>
                  <a:pt x="5075173" y="9354146"/>
                  <a:pt x="5074931" y="9354146"/>
                </a:cubicBezTo>
                <a:lnTo>
                  <a:pt x="5071781" y="9352965"/>
                </a:lnTo>
                <a:close/>
                <a:moveTo>
                  <a:pt x="4946317" y="9410788"/>
                </a:moveTo>
                <a:cubicBezTo>
                  <a:pt x="4940261" y="9397642"/>
                  <a:pt x="4918396" y="9404306"/>
                  <a:pt x="4924544" y="9417633"/>
                </a:cubicBezTo>
                <a:cubicBezTo>
                  <a:pt x="4930601" y="9430780"/>
                  <a:pt x="4952465" y="9424116"/>
                  <a:pt x="4946317" y="9410788"/>
                </a:cubicBezTo>
                <a:close/>
                <a:moveTo>
                  <a:pt x="4758653" y="9618911"/>
                </a:moveTo>
                <a:cubicBezTo>
                  <a:pt x="4757926" y="9617305"/>
                  <a:pt x="4756926" y="9616033"/>
                  <a:pt x="4755806" y="9615033"/>
                </a:cubicBezTo>
                <a:cubicBezTo>
                  <a:pt x="4757502" y="9614942"/>
                  <a:pt x="4759137" y="9614549"/>
                  <a:pt x="4760530" y="9613701"/>
                </a:cubicBezTo>
                <a:cubicBezTo>
                  <a:pt x="4766132" y="9610187"/>
                  <a:pt x="4767526" y="9603947"/>
                  <a:pt x="4764861" y="9598132"/>
                </a:cubicBezTo>
                <a:lnTo>
                  <a:pt x="4762741" y="9593527"/>
                </a:lnTo>
                <a:cubicBezTo>
                  <a:pt x="4760227" y="9588106"/>
                  <a:pt x="4752111" y="9586106"/>
                  <a:pt x="4747205" y="9589196"/>
                </a:cubicBezTo>
                <a:cubicBezTo>
                  <a:pt x="4741603" y="9592709"/>
                  <a:pt x="4740210" y="9598950"/>
                  <a:pt x="4742875" y="9604765"/>
                </a:cubicBezTo>
                <a:lnTo>
                  <a:pt x="4744995" y="9609369"/>
                </a:lnTo>
                <a:cubicBezTo>
                  <a:pt x="4745510" y="9610490"/>
                  <a:pt x="4746357" y="9611338"/>
                  <a:pt x="4747266" y="9612155"/>
                </a:cubicBezTo>
                <a:cubicBezTo>
                  <a:pt x="4740149" y="9612549"/>
                  <a:pt x="4733457" y="9618668"/>
                  <a:pt x="4737272" y="9626877"/>
                </a:cubicBezTo>
                <a:cubicBezTo>
                  <a:pt x="4743390" y="9640113"/>
                  <a:pt x="4764800" y="9632238"/>
                  <a:pt x="4758653" y="9618911"/>
                </a:cubicBezTo>
                <a:close/>
                <a:moveTo>
                  <a:pt x="4807348" y="9724319"/>
                </a:moveTo>
                <a:cubicBezTo>
                  <a:pt x="4804834" y="9718898"/>
                  <a:pt x="4798111" y="9715536"/>
                  <a:pt x="4792419" y="9718262"/>
                </a:cubicBezTo>
                <a:cubicBezTo>
                  <a:pt x="4790874" y="9718988"/>
                  <a:pt x="4789602" y="9720079"/>
                  <a:pt x="4788482" y="9721351"/>
                </a:cubicBezTo>
                <a:cubicBezTo>
                  <a:pt x="4787755" y="9721563"/>
                  <a:pt x="4786998" y="9721624"/>
                  <a:pt x="4786271" y="9721956"/>
                </a:cubicBezTo>
                <a:lnTo>
                  <a:pt x="4781668" y="9724077"/>
                </a:lnTo>
                <a:cubicBezTo>
                  <a:pt x="4778458" y="9725561"/>
                  <a:pt x="4776580" y="9728984"/>
                  <a:pt x="4776096" y="9732558"/>
                </a:cubicBezTo>
                <a:cubicBezTo>
                  <a:pt x="4772522" y="9729863"/>
                  <a:pt x="4767889" y="9729620"/>
                  <a:pt x="4763438" y="9731710"/>
                </a:cubicBezTo>
                <a:lnTo>
                  <a:pt x="4758834" y="9733830"/>
                </a:lnTo>
                <a:cubicBezTo>
                  <a:pt x="4753414" y="9736344"/>
                  <a:pt x="4751688" y="9744644"/>
                  <a:pt x="4754837" y="9749460"/>
                </a:cubicBezTo>
                <a:cubicBezTo>
                  <a:pt x="4758501" y="9755094"/>
                  <a:pt x="4764649" y="9756155"/>
                  <a:pt x="4770463" y="9753458"/>
                </a:cubicBezTo>
                <a:lnTo>
                  <a:pt x="4775066" y="9751338"/>
                </a:lnTo>
                <a:cubicBezTo>
                  <a:pt x="4778185" y="9749914"/>
                  <a:pt x="4779881" y="9746552"/>
                  <a:pt x="4780366" y="9743069"/>
                </a:cubicBezTo>
                <a:cubicBezTo>
                  <a:pt x="4783848" y="9745674"/>
                  <a:pt x="4788391" y="9746068"/>
                  <a:pt x="4792721" y="9744068"/>
                </a:cubicBezTo>
                <a:lnTo>
                  <a:pt x="4794084" y="9743432"/>
                </a:lnTo>
                <a:cubicBezTo>
                  <a:pt x="4796961" y="9744917"/>
                  <a:pt x="4800322" y="9745371"/>
                  <a:pt x="4803442" y="9743886"/>
                </a:cubicBezTo>
                <a:cubicBezTo>
                  <a:pt x="4808862" y="9741312"/>
                  <a:pt x="4812194" y="9734740"/>
                  <a:pt x="4809498" y="9728923"/>
                </a:cubicBezTo>
                <a:lnTo>
                  <a:pt x="4807348" y="9724319"/>
                </a:lnTo>
                <a:close/>
                <a:moveTo>
                  <a:pt x="4855347" y="9455557"/>
                </a:moveTo>
                <a:lnTo>
                  <a:pt x="4853227" y="9450953"/>
                </a:lnTo>
                <a:cubicBezTo>
                  <a:pt x="4850653" y="9445349"/>
                  <a:pt x="4842567" y="9443986"/>
                  <a:pt x="4837601" y="9446894"/>
                </a:cubicBezTo>
                <a:cubicBezTo>
                  <a:pt x="4831877" y="9450256"/>
                  <a:pt x="4830938" y="9456890"/>
                  <a:pt x="4833543" y="9462493"/>
                </a:cubicBezTo>
                <a:lnTo>
                  <a:pt x="4835663" y="9467097"/>
                </a:lnTo>
                <a:cubicBezTo>
                  <a:pt x="4838237" y="9472701"/>
                  <a:pt x="4846323" y="9474064"/>
                  <a:pt x="4851289" y="9471186"/>
                </a:cubicBezTo>
                <a:cubicBezTo>
                  <a:pt x="4857013" y="9467824"/>
                  <a:pt x="4857951" y="9461191"/>
                  <a:pt x="4855347" y="9455557"/>
                </a:cubicBezTo>
                <a:close/>
                <a:moveTo>
                  <a:pt x="4958461" y="9388102"/>
                </a:moveTo>
                <a:lnTo>
                  <a:pt x="4963064" y="9385981"/>
                </a:lnTo>
                <a:cubicBezTo>
                  <a:pt x="4968667" y="9383407"/>
                  <a:pt x="4969666" y="9375016"/>
                  <a:pt x="4966698" y="9370230"/>
                </a:cubicBezTo>
                <a:cubicBezTo>
                  <a:pt x="4963094" y="9364475"/>
                  <a:pt x="4956584" y="9364021"/>
                  <a:pt x="4950981" y="9366595"/>
                </a:cubicBezTo>
                <a:lnTo>
                  <a:pt x="4946378" y="9368715"/>
                </a:lnTo>
                <a:cubicBezTo>
                  <a:pt x="4940776" y="9371290"/>
                  <a:pt x="4939807" y="9379680"/>
                  <a:pt x="4942775" y="9384436"/>
                </a:cubicBezTo>
                <a:cubicBezTo>
                  <a:pt x="4946348" y="9390252"/>
                  <a:pt x="4952829" y="9390706"/>
                  <a:pt x="4958461" y="9388102"/>
                </a:cubicBezTo>
                <a:close/>
                <a:moveTo>
                  <a:pt x="5001252" y="9287811"/>
                </a:moveTo>
                <a:cubicBezTo>
                  <a:pt x="4995104" y="9274514"/>
                  <a:pt x="4975269" y="9285812"/>
                  <a:pt x="4981386" y="9299079"/>
                </a:cubicBezTo>
                <a:cubicBezTo>
                  <a:pt x="4987563" y="9312377"/>
                  <a:pt x="5007369" y="9301078"/>
                  <a:pt x="5001252" y="9287811"/>
                </a:cubicBezTo>
                <a:close/>
                <a:moveTo>
                  <a:pt x="5048826" y="9717474"/>
                </a:moveTo>
                <a:cubicBezTo>
                  <a:pt x="5045647" y="9711143"/>
                  <a:pt x="5039650" y="9707205"/>
                  <a:pt x="5032928" y="9705479"/>
                </a:cubicBezTo>
                <a:cubicBezTo>
                  <a:pt x="5027144" y="9703995"/>
                  <a:pt x="5020360" y="9708144"/>
                  <a:pt x="5019270" y="9714082"/>
                </a:cubicBezTo>
                <a:cubicBezTo>
                  <a:pt x="5018150" y="9720321"/>
                  <a:pt x="5021693" y="9726136"/>
                  <a:pt x="5027870" y="9727742"/>
                </a:cubicBezTo>
                <a:cubicBezTo>
                  <a:pt x="5028204" y="9727833"/>
                  <a:pt x="5028234" y="9727833"/>
                  <a:pt x="5028416" y="9727863"/>
                </a:cubicBezTo>
                <a:cubicBezTo>
                  <a:pt x="5028506" y="9727924"/>
                  <a:pt x="5028537" y="9727924"/>
                  <a:pt x="5028627" y="9727984"/>
                </a:cubicBezTo>
                <a:lnTo>
                  <a:pt x="5028627" y="9727984"/>
                </a:lnTo>
                <a:cubicBezTo>
                  <a:pt x="5029021" y="9728591"/>
                  <a:pt x="5029385" y="9729227"/>
                  <a:pt x="5029657" y="9729863"/>
                </a:cubicBezTo>
                <a:cubicBezTo>
                  <a:pt x="5030202" y="9730953"/>
                  <a:pt x="5031081" y="9731710"/>
                  <a:pt x="5031959" y="9732437"/>
                </a:cubicBezTo>
                <a:cubicBezTo>
                  <a:pt x="5028930" y="9731770"/>
                  <a:pt x="5025962" y="9732650"/>
                  <a:pt x="5023358" y="9734254"/>
                </a:cubicBezTo>
                <a:cubicBezTo>
                  <a:pt x="5023358" y="9734254"/>
                  <a:pt x="5023358" y="9734254"/>
                  <a:pt x="5023328" y="9734254"/>
                </a:cubicBezTo>
                <a:cubicBezTo>
                  <a:pt x="5023752" y="9734194"/>
                  <a:pt x="5024176" y="9734133"/>
                  <a:pt x="5024600" y="9734043"/>
                </a:cubicBezTo>
                <a:cubicBezTo>
                  <a:pt x="5032534" y="9732771"/>
                  <a:pt x="5040468" y="9731559"/>
                  <a:pt x="5048402" y="9730287"/>
                </a:cubicBezTo>
                <a:cubicBezTo>
                  <a:pt x="5048433" y="9730256"/>
                  <a:pt x="5048433" y="9730166"/>
                  <a:pt x="5048463" y="9730135"/>
                </a:cubicBezTo>
                <a:cubicBezTo>
                  <a:pt x="5051037" y="9726501"/>
                  <a:pt x="5050946" y="9721714"/>
                  <a:pt x="5048826" y="9717474"/>
                </a:cubicBezTo>
                <a:close/>
                <a:moveTo>
                  <a:pt x="5092071" y="9715565"/>
                </a:moveTo>
                <a:cubicBezTo>
                  <a:pt x="5085833" y="9714414"/>
                  <a:pt x="5079533" y="9718625"/>
                  <a:pt x="5078322" y="9724864"/>
                </a:cubicBezTo>
                <a:cubicBezTo>
                  <a:pt x="5078292" y="9724986"/>
                  <a:pt x="5078352" y="9725137"/>
                  <a:pt x="5078322" y="9725258"/>
                </a:cubicBezTo>
                <a:cubicBezTo>
                  <a:pt x="5078322" y="9725258"/>
                  <a:pt x="5078322" y="9725258"/>
                  <a:pt x="5078322" y="9725258"/>
                </a:cubicBezTo>
                <a:cubicBezTo>
                  <a:pt x="5088043" y="9723623"/>
                  <a:pt x="5097795" y="9721987"/>
                  <a:pt x="5107515" y="9720291"/>
                </a:cubicBezTo>
                <a:cubicBezTo>
                  <a:pt x="5106031" y="9718958"/>
                  <a:pt x="5104366" y="9717807"/>
                  <a:pt x="5102306" y="9717444"/>
                </a:cubicBezTo>
                <a:lnTo>
                  <a:pt x="5092071" y="9715565"/>
                </a:lnTo>
                <a:close/>
                <a:moveTo>
                  <a:pt x="4810346" y="9755033"/>
                </a:moveTo>
                <a:lnTo>
                  <a:pt x="4805955" y="9752489"/>
                </a:lnTo>
                <a:cubicBezTo>
                  <a:pt x="4800625" y="9749399"/>
                  <a:pt x="4793267" y="9752549"/>
                  <a:pt x="4790722" y="9757790"/>
                </a:cubicBezTo>
                <a:cubicBezTo>
                  <a:pt x="4789299" y="9760758"/>
                  <a:pt x="4789390" y="9763757"/>
                  <a:pt x="4790420" y="9766453"/>
                </a:cubicBezTo>
                <a:cubicBezTo>
                  <a:pt x="4790450" y="9766544"/>
                  <a:pt x="4790450" y="9766634"/>
                  <a:pt x="4790480" y="9766726"/>
                </a:cubicBezTo>
                <a:cubicBezTo>
                  <a:pt x="4790480" y="9766726"/>
                  <a:pt x="4790480" y="9766726"/>
                  <a:pt x="4790480" y="9766726"/>
                </a:cubicBezTo>
                <a:cubicBezTo>
                  <a:pt x="4798142" y="9765787"/>
                  <a:pt x="4805834" y="9764847"/>
                  <a:pt x="4813496" y="9763908"/>
                </a:cubicBezTo>
                <a:cubicBezTo>
                  <a:pt x="4814465" y="9763787"/>
                  <a:pt x="4815434" y="9763666"/>
                  <a:pt x="4816403" y="9763545"/>
                </a:cubicBezTo>
                <a:cubicBezTo>
                  <a:pt x="4816403" y="9763545"/>
                  <a:pt x="4816403" y="9763545"/>
                  <a:pt x="4816403" y="9763514"/>
                </a:cubicBezTo>
                <a:cubicBezTo>
                  <a:pt x="4816372" y="9763454"/>
                  <a:pt x="4816342" y="9763393"/>
                  <a:pt x="4816312" y="9763303"/>
                </a:cubicBezTo>
                <a:cubicBezTo>
                  <a:pt x="4815615" y="9759970"/>
                  <a:pt x="4813556" y="9756912"/>
                  <a:pt x="4810346" y="9755033"/>
                </a:cubicBezTo>
                <a:close/>
                <a:moveTo>
                  <a:pt x="5055246" y="9728257"/>
                </a:moveTo>
                <a:cubicBezTo>
                  <a:pt x="5054853" y="9728499"/>
                  <a:pt x="5054610" y="9728893"/>
                  <a:pt x="5054277" y="9729227"/>
                </a:cubicBezTo>
                <a:cubicBezTo>
                  <a:pt x="5054217" y="9729257"/>
                  <a:pt x="5054187" y="9729317"/>
                  <a:pt x="5054126" y="9729378"/>
                </a:cubicBezTo>
                <a:cubicBezTo>
                  <a:pt x="5061091" y="9728226"/>
                  <a:pt x="5068026" y="9726985"/>
                  <a:pt x="5074991" y="9725834"/>
                </a:cubicBezTo>
                <a:lnTo>
                  <a:pt x="5074991" y="9725804"/>
                </a:lnTo>
                <a:cubicBezTo>
                  <a:pt x="5076293" y="9721169"/>
                  <a:pt x="5075324" y="9715868"/>
                  <a:pt x="5069994" y="9712749"/>
                </a:cubicBezTo>
                <a:cubicBezTo>
                  <a:pt x="5059486" y="9706661"/>
                  <a:pt x="5050795" y="9719443"/>
                  <a:pt x="5055246" y="9728257"/>
                </a:cubicBezTo>
                <a:close/>
                <a:moveTo>
                  <a:pt x="4913460" y="9598011"/>
                </a:moveTo>
                <a:cubicBezTo>
                  <a:pt x="4907767" y="9595981"/>
                  <a:pt x="4901680" y="9595345"/>
                  <a:pt x="4896411" y="9598889"/>
                </a:cubicBezTo>
                <a:cubicBezTo>
                  <a:pt x="4891565" y="9602130"/>
                  <a:pt x="4889325" y="9607097"/>
                  <a:pt x="4887902" y="9612549"/>
                </a:cubicBezTo>
                <a:cubicBezTo>
                  <a:pt x="4886357" y="9618517"/>
                  <a:pt x="4891384" y="9624756"/>
                  <a:pt x="4897107" y="9625817"/>
                </a:cubicBezTo>
                <a:cubicBezTo>
                  <a:pt x="4902407" y="9626756"/>
                  <a:pt x="4906768" y="9623878"/>
                  <a:pt x="4909069" y="9619516"/>
                </a:cubicBezTo>
                <a:cubicBezTo>
                  <a:pt x="4913158" y="9619365"/>
                  <a:pt x="4916973" y="9617366"/>
                  <a:pt x="4918942" y="9613216"/>
                </a:cubicBezTo>
                <a:cubicBezTo>
                  <a:pt x="4921364" y="9608006"/>
                  <a:pt x="4919275" y="9600101"/>
                  <a:pt x="4913460" y="9598011"/>
                </a:cubicBezTo>
                <a:close/>
                <a:moveTo>
                  <a:pt x="4991833" y="9663528"/>
                </a:moveTo>
                <a:cubicBezTo>
                  <a:pt x="4989774" y="9662770"/>
                  <a:pt x="4987685" y="9662013"/>
                  <a:pt x="4985625" y="9661255"/>
                </a:cubicBezTo>
                <a:cubicBezTo>
                  <a:pt x="4979841" y="9659136"/>
                  <a:pt x="4973118" y="9662528"/>
                  <a:pt x="4971089" y="9668253"/>
                </a:cubicBezTo>
                <a:cubicBezTo>
                  <a:pt x="4969030" y="9674160"/>
                  <a:pt x="4972301" y="9680641"/>
                  <a:pt x="4978085" y="9682762"/>
                </a:cubicBezTo>
                <a:cubicBezTo>
                  <a:pt x="4978993" y="9683095"/>
                  <a:pt x="4979902" y="9683428"/>
                  <a:pt x="4980780" y="9683761"/>
                </a:cubicBezTo>
                <a:cubicBezTo>
                  <a:pt x="4980598" y="9684003"/>
                  <a:pt x="4980296" y="9684155"/>
                  <a:pt x="4980144" y="9684428"/>
                </a:cubicBezTo>
                <a:lnTo>
                  <a:pt x="4977600" y="9688819"/>
                </a:lnTo>
                <a:cubicBezTo>
                  <a:pt x="4974481" y="9694150"/>
                  <a:pt x="4975329" y="9701057"/>
                  <a:pt x="4980689" y="9704661"/>
                </a:cubicBezTo>
                <a:cubicBezTo>
                  <a:pt x="4981749" y="9705388"/>
                  <a:pt x="4982991" y="9705812"/>
                  <a:pt x="4984293" y="9706115"/>
                </a:cubicBezTo>
                <a:cubicBezTo>
                  <a:pt x="4988805" y="9707205"/>
                  <a:pt x="4994104" y="9705752"/>
                  <a:pt x="4996527" y="9701572"/>
                </a:cubicBezTo>
                <a:lnTo>
                  <a:pt x="4997617" y="9699724"/>
                </a:lnTo>
                <a:cubicBezTo>
                  <a:pt x="5001857" y="9698633"/>
                  <a:pt x="5005521" y="9695332"/>
                  <a:pt x="5006339" y="9690849"/>
                </a:cubicBezTo>
                <a:cubicBezTo>
                  <a:pt x="5007853" y="9682641"/>
                  <a:pt x="5005885" y="9674341"/>
                  <a:pt x="5000070" y="9668465"/>
                </a:cubicBezTo>
                <a:cubicBezTo>
                  <a:pt x="4999223" y="9667617"/>
                  <a:pt x="4998556" y="9666647"/>
                  <a:pt x="4997557" y="9665921"/>
                </a:cubicBezTo>
                <a:cubicBezTo>
                  <a:pt x="4995861" y="9664678"/>
                  <a:pt x="4993862" y="9663952"/>
                  <a:pt x="4991833" y="9663528"/>
                </a:cubicBezTo>
                <a:close/>
                <a:moveTo>
                  <a:pt x="5011972" y="9609823"/>
                </a:moveTo>
                <a:cubicBezTo>
                  <a:pt x="5009489" y="9609157"/>
                  <a:pt x="5006945" y="9609642"/>
                  <a:pt x="5004522" y="9610611"/>
                </a:cubicBezTo>
                <a:cubicBezTo>
                  <a:pt x="5001585" y="9607733"/>
                  <a:pt x="4997224" y="9606582"/>
                  <a:pt x="4992984" y="9607704"/>
                </a:cubicBezTo>
                <a:lnTo>
                  <a:pt x="4986049" y="9609550"/>
                </a:lnTo>
                <a:cubicBezTo>
                  <a:pt x="4982325" y="9610520"/>
                  <a:pt x="4979871" y="9613791"/>
                  <a:pt x="4978872" y="9617426"/>
                </a:cubicBezTo>
                <a:cubicBezTo>
                  <a:pt x="4977267" y="9616214"/>
                  <a:pt x="4975450" y="9615639"/>
                  <a:pt x="4973542" y="9615488"/>
                </a:cubicBezTo>
                <a:cubicBezTo>
                  <a:pt x="4973573" y="9610338"/>
                  <a:pt x="4970635" y="9605431"/>
                  <a:pt x="4963942" y="9605068"/>
                </a:cubicBezTo>
                <a:cubicBezTo>
                  <a:pt x="4956099" y="9604644"/>
                  <a:pt x="4947226" y="9602827"/>
                  <a:pt x="4939777" y="9606128"/>
                </a:cubicBezTo>
                <a:cubicBezTo>
                  <a:pt x="4938777" y="9606552"/>
                  <a:pt x="4937899" y="9607097"/>
                  <a:pt x="4937051" y="9607643"/>
                </a:cubicBezTo>
                <a:lnTo>
                  <a:pt x="4933841" y="9608491"/>
                </a:lnTo>
                <a:cubicBezTo>
                  <a:pt x="4927875" y="9610065"/>
                  <a:pt x="4924756" y="9617336"/>
                  <a:pt x="4926604" y="9622909"/>
                </a:cubicBezTo>
                <a:cubicBezTo>
                  <a:pt x="4926755" y="9623363"/>
                  <a:pt x="4926967" y="9623757"/>
                  <a:pt x="4927148" y="9624181"/>
                </a:cubicBezTo>
                <a:cubicBezTo>
                  <a:pt x="4926846" y="9625817"/>
                  <a:pt x="4926543" y="9627452"/>
                  <a:pt x="4926391" y="9629148"/>
                </a:cubicBezTo>
                <a:cubicBezTo>
                  <a:pt x="4926179" y="9631238"/>
                  <a:pt x="4926694" y="9633420"/>
                  <a:pt x="4927603" y="9635418"/>
                </a:cubicBezTo>
                <a:cubicBezTo>
                  <a:pt x="4927209" y="9636903"/>
                  <a:pt x="4927027" y="9638357"/>
                  <a:pt x="4927360" y="9639719"/>
                </a:cubicBezTo>
                <a:cubicBezTo>
                  <a:pt x="4928572" y="9644264"/>
                  <a:pt x="4929844" y="9648231"/>
                  <a:pt x="4933296" y="9651593"/>
                </a:cubicBezTo>
                <a:cubicBezTo>
                  <a:pt x="4934810" y="9653077"/>
                  <a:pt x="4936082" y="9653986"/>
                  <a:pt x="4938050" y="9654925"/>
                </a:cubicBezTo>
                <a:cubicBezTo>
                  <a:pt x="4930086" y="9652774"/>
                  <a:pt x="4919759" y="9661499"/>
                  <a:pt x="4924392" y="9671554"/>
                </a:cubicBezTo>
                <a:cubicBezTo>
                  <a:pt x="4924877" y="9672645"/>
                  <a:pt x="4925604" y="9673311"/>
                  <a:pt x="4926240" y="9674068"/>
                </a:cubicBezTo>
                <a:cubicBezTo>
                  <a:pt x="4917700" y="9676431"/>
                  <a:pt x="4912552" y="9688487"/>
                  <a:pt x="4922182" y="9694090"/>
                </a:cubicBezTo>
                <a:cubicBezTo>
                  <a:pt x="4934053" y="9701027"/>
                  <a:pt x="4946015" y="9684943"/>
                  <a:pt x="4936839" y="9676825"/>
                </a:cubicBezTo>
                <a:cubicBezTo>
                  <a:pt x="4942896" y="9674796"/>
                  <a:pt x="4947892" y="9668132"/>
                  <a:pt x="4944410" y="9660589"/>
                </a:cubicBezTo>
                <a:cubicBezTo>
                  <a:pt x="4944077" y="9659893"/>
                  <a:pt x="4943592" y="9659530"/>
                  <a:pt x="4943198" y="9658954"/>
                </a:cubicBezTo>
                <a:cubicBezTo>
                  <a:pt x="4946166" y="9660923"/>
                  <a:pt x="4949740" y="9661741"/>
                  <a:pt x="4953495" y="9660166"/>
                </a:cubicBezTo>
                <a:cubicBezTo>
                  <a:pt x="4956432" y="9658923"/>
                  <a:pt x="4958885" y="9656046"/>
                  <a:pt x="4960006" y="9652805"/>
                </a:cubicBezTo>
                <a:cubicBezTo>
                  <a:pt x="4961369" y="9652351"/>
                  <a:pt x="4962580" y="9651654"/>
                  <a:pt x="4963942" y="9650836"/>
                </a:cubicBezTo>
                <a:cubicBezTo>
                  <a:pt x="4964427" y="9650594"/>
                  <a:pt x="4964912" y="9650382"/>
                  <a:pt x="4965396" y="9650169"/>
                </a:cubicBezTo>
                <a:cubicBezTo>
                  <a:pt x="4967425" y="9649594"/>
                  <a:pt x="4969424" y="9648776"/>
                  <a:pt x="4971453" y="9648200"/>
                </a:cubicBezTo>
                <a:cubicBezTo>
                  <a:pt x="4977449" y="9646504"/>
                  <a:pt x="4979023" y="9640780"/>
                  <a:pt x="4977752" y="9635570"/>
                </a:cubicBezTo>
                <a:cubicBezTo>
                  <a:pt x="4980174" y="9634146"/>
                  <a:pt x="4982021" y="9631995"/>
                  <a:pt x="4982839" y="9629300"/>
                </a:cubicBezTo>
                <a:cubicBezTo>
                  <a:pt x="4985716" y="9631390"/>
                  <a:pt x="4989441" y="9632238"/>
                  <a:pt x="4993105" y="9631269"/>
                </a:cubicBezTo>
                <a:cubicBezTo>
                  <a:pt x="4995407" y="9630663"/>
                  <a:pt x="4997739" y="9630027"/>
                  <a:pt x="5000040" y="9629421"/>
                </a:cubicBezTo>
                <a:cubicBezTo>
                  <a:pt x="5000343" y="9629361"/>
                  <a:pt x="5000555" y="9629088"/>
                  <a:pt x="5000858" y="9628967"/>
                </a:cubicBezTo>
                <a:cubicBezTo>
                  <a:pt x="5004855" y="9632632"/>
                  <a:pt x="5010609" y="9632238"/>
                  <a:pt x="5014758" y="9629421"/>
                </a:cubicBezTo>
                <a:cubicBezTo>
                  <a:pt x="5015273" y="9629088"/>
                  <a:pt x="5015848" y="9628846"/>
                  <a:pt x="5016302" y="9628422"/>
                </a:cubicBezTo>
                <a:cubicBezTo>
                  <a:pt x="5016363" y="9628573"/>
                  <a:pt x="5016423" y="9628725"/>
                  <a:pt x="5016514" y="9628846"/>
                </a:cubicBezTo>
                <a:cubicBezTo>
                  <a:pt x="5014485" y="9632087"/>
                  <a:pt x="5014122" y="9636146"/>
                  <a:pt x="5015878" y="9639961"/>
                </a:cubicBezTo>
                <a:lnTo>
                  <a:pt x="5020118" y="9649170"/>
                </a:lnTo>
                <a:cubicBezTo>
                  <a:pt x="5022631" y="9654592"/>
                  <a:pt x="5030202" y="9657167"/>
                  <a:pt x="5035441" y="9654198"/>
                </a:cubicBezTo>
                <a:cubicBezTo>
                  <a:pt x="5037137" y="9653260"/>
                  <a:pt x="5038470" y="9651987"/>
                  <a:pt x="5039469" y="9650533"/>
                </a:cubicBezTo>
                <a:cubicBezTo>
                  <a:pt x="5042709" y="9651381"/>
                  <a:pt x="5046192" y="9651502"/>
                  <a:pt x="5049887" y="9650533"/>
                </a:cubicBezTo>
                <a:cubicBezTo>
                  <a:pt x="5055640" y="9649049"/>
                  <a:pt x="5059698" y="9645263"/>
                  <a:pt x="5062121" y="9640507"/>
                </a:cubicBezTo>
                <a:cubicBezTo>
                  <a:pt x="5063756" y="9640568"/>
                  <a:pt x="5065452" y="9640326"/>
                  <a:pt x="5067087" y="9639568"/>
                </a:cubicBezTo>
                <a:lnTo>
                  <a:pt x="5071690" y="9637448"/>
                </a:lnTo>
                <a:cubicBezTo>
                  <a:pt x="5072962" y="9636842"/>
                  <a:pt x="5074083" y="9636025"/>
                  <a:pt x="5075052" y="9635024"/>
                </a:cubicBezTo>
                <a:cubicBezTo>
                  <a:pt x="5072962" y="9638720"/>
                  <a:pt x="5073053" y="9643930"/>
                  <a:pt x="5075203" y="9647262"/>
                </a:cubicBezTo>
                <a:cubicBezTo>
                  <a:pt x="5078868" y="9653016"/>
                  <a:pt x="5085318" y="9653381"/>
                  <a:pt x="5090950" y="9650776"/>
                </a:cubicBezTo>
                <a:lnTo>
                  <a:pt x="5095553" y="9648655"/>
                </a:lnTo>
                <a:cubicBezTo>
                  <a:pt x="5101156" y="9646081"/>
                  <a:pt x="5102034" y="9637629"/>
                  <a:pt x="5099066" y="9632905"/>
                </a:cubicBezTo>
                <a:cubicBezTo>
                  <a:pt x="5095402" y="9627150"/>
                  <a:pt x="5088921" y="9626816"/>
                  <a:pt x="5083319" y="9629390"/>
                </a:cubicBezTo>
                <a:lnTo>
                  <a:pt x="5078716" y="9631511"/>
                </a:lnTo>
                <a:cubicBezTo>
                  <a:pt x="5078020" y="9631845"/>
                  <a:pt x="5077383" y="9632238"/>
                  <a:pt x="5076839" y="9632753"/>
                </a:cubicBezTo>
                <a:cubicBezTo>
                  <a:pt x="5078716" y="9629663"/>
                  <a:pt x="5079261" y="9625817"/>
                  <a:pt x="5077595" y="9622424"/>
                </a:cubicBezTo>
                <a:cubicBezTo>
                  <a:pt x="5075203" y="9617547"/>
                  <a:pt x="5069722" y="9614791"/>
                  <a:pt x="5064452" y="9616124"/>
                </a:cubicBezTo>
                <a:cubicBezTo>
                  <a:pt x="5064150" y="9615003"/>
                  <a:pt x="5063604" y="9613974"/>
                  <a:pt x="5062969" y="9612973"/>
                </a:cubicBezTo>
                <a:cubicBezTo>
                  <a:pt x="5067329" y="9610793"/>
                  <a:pt x="5070085" y="9606371"/>
                  <a:pt x="5067390" y="9600554"/>
                </a:cubicBezTo>
                <a:cubicBezTo>
                  <a:pt x="5062939" y="9590922"/>
                  <a:pt x="5050098" y="9591983"/>
                  <a:pt x="5045919" y="9598435"/>
                </a:cubicBezTo>
                <a:cubicBezTo>
                  <a:pt x="5040771" y="9594678"/>
                  <a:pt x="5034714" y="9591801"/>
                  <a:pt x="5029536" y="9593406"/>
                </a:cubicBezTo>
                <a:cubicBezTo>
                  <a:pt x="5028567" y="9593709"/>
                  <a:pt x="5027598" y="9594224"/>
                  <a:pt x="5026629" y="9594678"/>
                </a:cubicBezTo>
                <a:cubicBezTo>
                  <a:pt x="5020179" y="9597556"/>
                  <a:pt x="5013698" y="9603069"/>
                  <a:pt x="5011972" y="9609823"/>
                </a:cubicBezTo>
                <a:close/>
                <a:moveTo>
                  <a:pt x="4864129" y="9727803"/>
                </a:moveTo>
                <a:cubicBezTo>
                  <a:pt x="4858254" y="9724380"/>
                  <a:pt x="4852137" y="9726591"/>
                  <a:pt x="4848503" y="9730620"/>
                </a:cubicBezTo>
                <a:cubicBezTo>
                  <a:pt x="4848352" y="9729408"/>
                  <a:pt x="4848200" y="9728197"/>
                  <a:pt x="4847625" y="9726924"/>
                </a:cubicBezTo>
                <a:cubicBezTo>
                  <a:pt x="4841477" y="9713596"/>
                  <a:pt x="4821339" y="9724350"/>
                  <a:pt x="4827486" y="9737647"/>
                </a:cubicBezTo>
                <a:cubicBezTo>
                  <a:pt x="4831332" y="9745976"/>
                  <a:pt x="4840629" y="9744917"/>
                  <a:pt x="4845565" y="9739677"/>
                </a:cubicBezTo>
                <a:cubicBezTo>
                  <a:pt x="4846020" y="9742009"/>
                  <a:pt x="4847382" y="9744220"/>
                  <a:pt x="4850229" y="9745886"/>
                </a:cubicBezTo>
                <a:cubicBezTo>
                  <a:pt x="4862736" y="9753185"/>
                  <a:pt x="4876818" y="9735163"/>
                  <a:pt x="4864129" y="9727803"/>
                </a:cubicBezTo>
                <a:close/>
                <a:moveTo>
                  <a:pt x="4908615" y="9689062"/>
                </a:moveTo>
                <a:cubicBezTo>
                  <a:pt x="4895927" y="9681641"/>
                  <a:pt x="4884267" y="9701269"/>
                  <a:pt x="4896956" y="9708659"/>
                </a:cubicBezTo>
                <a:cubicBezTo>
                  <a:pt x="4909645" y="9716080"/>
                  <a:pt x="4921304" y="9696483"/>
                  <a:pt x="4908615" y="9689062"/>
                </a:cubicBezTo>
                <a:close/>
                <a:moveTo>
                  <a:pt x="4875243" y="9686942"/>
                </a:moveTo>
                <a:cubicBezTo>
                  <a:pt x="4874546" y="9687093"/>
                  <a:pt x="4873880" y="9687184"/>
                  <a:pt x="4873214" y="9687275"/>
                </a:cubicBezTo>
                <a:cubicBezTo>
                  <a:pt x="4873184" y="9687275"/>
                  <a:pt x="4873184" y="9687244"/>
                  <a:pt x="4873123" y="9687244"/>
                </a:cubicBezTo>
                <a:cubicBezTo>
                  <a:pt x="4873063" y="9687184"/>
                  <a:pt x="4873002" y="9687154"/>
                  <a:pt x="4872942" y="9687093"/>
                </a:cubicBezTo>
                <a:cubicBezTo>
                  <a:pt x="4872911" y="9687002"/>
                  <a:pt x="4872699" y="9686760"/>
                  <a:pt x="4872275" y="9686306"/>
                </a:cubicBezTo>
                <a:cubicBezTo>
                  <a:pt x="4868884" y="9682095"/>
                  <a:pt x="4862978" y="9681005"/>
                  <a:pt x="4858224" y="9683337"/>
                </a:cubicBezTo>
                <a:cubicBezTo>
                  <a:pt x="4858012" y="9683216"/>
                  <a:pt x="4857830" y="9683004"/>
                  <a:pt x="4857618" y="9682883"/>
                </a:cubicBezTo>
                <a:cubicBezTo>
                  <a:pt x="4851350" y="9680217"/>
                  <a:pt x="4845777" y="9683579"/>
                  <a:pt x="4842658" y="9688940"/>
                </a:cubicBezTo>
                <a:lnTo>
                  <a:pt x="4840115" y="9693333"/>
                </a:lnTo>
                <a:cubicBezTo>
                  <a:pt x="4836996" y="9698664"/>
                  <a:pt x="4841023" y="9706085"/>
                  <a:pt x="4846171" y="9708296"/>
                </a:cubicBezTo>
                <a:cubicBezTo>
                  <a:pt x="4851228" y="9710447"/>
                  <a:pt x="4855801" y="9708569"/>
                  <a:pt x="4859042" y="9704964"/>
                </a:cubicBezTo>
                <a:cubicBezTo>
                  <a:pt x="4864432" y="9709205"/>
                  <a:pt x="4871185" y="9711295"/>
                  <a:pt x="4878271" y="9709568"/>
                </a:cubicBezTo>
                <a:cubicBezTo>
                  <a:pt x="4884055" y="9708175"/>
                  <a:pt x="4889234" y="9703268"/>
                  <a:pt x="4888083" y="9696755"/>
                </a:cubicBezTo>
                <a:cubicBezTo>
                  <a:pt x="4887054" y="9691182"/>
                  <a:pt x="4881451" y="9685427"/>
                  <a:pt x="4875243" y="9686942"/>
                </a:cubicBezTo>
                <a:close/>
                <a:moveTo>
                  <a:pt x="4835057" y="9617426"/>
                </a:moveTo>
                <a:cubicBezTo>
                  <a:pt x="4836057" y="9617789"/>
                  <a:pt x="4837086" y="9618154"/>
                  <a:pt x="4838086" y="9618546"/>
                </a:cubicBezTo>
                <a:cubicBezTo>
                  <a:pt x="4843869" y="9620667"/>
                  <a:pt x="4850592" y="9616608"/>
                  <a:pt x="4852319" y="9610974"/>
                </a:cubicBezTo>
                <a:cubicBezTo>
                  <a:pt x="4854196" y="9604765"/>
                  <a:pt x="4850502" y="9598858"/>
                  <a:pt x="4844717" y="9596739"/>
                </a:cubicBezTo>
                <a:lnTo>
                  <a:pt x="4837995" y="9594255"/>
                </a:lnTo>
                <a:cubicBezTo>
                  <a:pt x="4835905" y="9593497"/>
                  <a:pt x="4833755" y="9593739"/>
                  <a:pt x="4831696" y="9594345"/>
                </a:cubicBezTo>
                <a:cubicBezTo>
                  <a:pt x="4829394" y="9594799"/>
                  <a:pt x="4827456" y="9596042"/>
                  <a:pt x="4825972" y="9597889"/>
                </a:cubicBezTo>
                <a:cubicBezTo>
                  <a:pt x="4825881" y="9597980"/>
                  <a:pt x="4825851" y="9598101"/>
                  <a:pt x="4825760" y="9598192"/>
                </a:cubicBezTo>
                <a:cubicBezTo>
                  <a:pt x="4825003" y="9599192"/>
                  <a:pt x="4824398" y="9600252"/>
                  <a:pt x="4823973" y="9601463"/>
                </a:cubicBezTo>
                <a:cubicBezTo>
                  <a:pt x="4823913" y="9601584"/>
                  <a:pt x="4823792" y="9601705"/>
                  <a:pt x="4823761" y="9601857"/>
                </a:cubicBezTo>
                <a:cubicBezTo>
                  <a:pt x="4823701" y="9602008"/>
                  <a:pt x="4823761" y="9602191"/>
                  <a:pt x="4823731" y="9602342"/>
                </a:cubicBezTo>
                <a:cubicBezTo>
                  <a:pt x="4822308" y="9607188"/>
                  <a:pt x="4823368" y="9612913"/>
                  <a:pt x="4828909" y="9616154"/>
                </a:cubicBezTo>
                <a:cubicBezTo>
                  <a:pt x="4831090" y="9617396"/>
                  <a:pt x="4833149" y="9617608"/>
                  <a:pt x="4835057" y="9617426"/>
                </a:cubicBezTo>
                <a:close/>
                <a:moveTo>
                  <a:pt x="4944016" y="9744280"/>
                </a:moveTo>
                <a:cubicBezTo>
                  <a:pt x="4941442" y="9738676"/>
                  <a:pt x="4933447" y="9737193"/>
                  <a:pt x="4928450" y="9740040"/>
                </a:cubicBezTo>
                <a:cubicBezTo>
                  <a:pt x="4924908" y="9742069"/>
                  <a:pt x="4923393" y="9745401"/>
                  <a:pt x="4923181" y="9748975"/>
                </a:cubicBezTo>
                <a:cubicBezTo>
                  <a:pt x="4923181" y="9749097"/>
                  <a:pt x="4923090" y="9749218"/>
                  <a:pt x="4923090" y="9749339"/>
                </a:cubicBezTo>
                <a:lnTo>
                  <a:pt x="4923090" y="9749339"/>
                </a:lnTo>
                <a:cubicBezTo>
                  <a:pt x="4930177" y="9748339"/>
                  <a:pt x="4937293" y="9747401"/>
                  <a:pt x="4944349" y="9746370"/>
                </a:cubicBezTo>
                <a:cubicBezTo>
                  <a:pt x="4944531" y="9746340"/>
                  <a:pt x="4944743" y="9746310"/>
                  <a:pt x="4944955" y="9746279"/>
                </a:cubicBezTo>
                <a:lnTo>
                  <a:pt x="4944955" y="9746279"/>
                </a:lnTo>
                <a:lnTo>
                  <a:pt x="4944804" y="9745976"/>
                </a:lnTo>
                <a:lnTo>
                  <a:pt x="4944016" y="9744280"/>
                </a:lnTo>
                <a:close/>
                <a:moveTo>
                  <a:pt x="4433683" y="9622515"/>
                </a:moveTo>
                <a:lnTo>
                  <a:pt x="4435803" y="9627119"/>
                </a:lnTo>
                <a:cubicBezTo>
                  <a:pt x="4438377" y="9632723"/>
                  <a:pt x="4445615" y="9635024"/>
                  <a:pt x="4451066" y="9632359"/>
                </a:cubicBezTo>
                <a:cubicBezTo>
                  <a:pt x="4456729" y="9629603"/>
                  <a:pt x="4458879" y="9622697"/>
                  <a:pt x="4456305" y="9617093"/>
                </a:cubicBezTo>
                <a:lnTo>
                  <a:pt x="4454185" y="9612489"/>
                </a:lnTo>
                <a:cubicBezTo>
                  <a:pt x="4451611" y="9606885"/>
                  <a:pt x="4444373" y="9604583"/>
                  <a:pt x="4438922" y="9607249"/>
                </a:cubicBezTo>
                <a:cubicBezTo>
                  <a:pt x="4433260" y="9610036"/>
                  <a:pt x="4431109" y="9616911"/>
                  <a:pt x="4433683" y="9622515"/>
                </a:cubicBezTo>
                <a:close/>
                <a:moveTo>
                  <a:pt x="4378053" y="9784232"/>
                </a:moveTo>
                <a:cubicBezTo>
                  <a:pt x="4377841" y="9783354"/>
                  <a:pt x="4377720" y="9782415"/>
                  <a:pt x="4377538" y="9781537"/>
                </a:cubicBezTo>
                <a:cubicBezTo>
                  <a:pt x="4377538" y="9781385"/>
                  <a:pt x="4377508" y="9781295"/>
                  <a:pt x="4377508" y="9781174"/>
                </a:cubicBezTo>
                <a:cubicBezTo>
                  <a:pt x="4377508" y="9780871"/>
                  <a:pt x="4377508" y="9780568"/>
                  <a:pt x="4377508" y="9780296"/>
                </a:cubicBezTo>
                <a:cubicBezTo>
                  <a:pt x="4380324" y="9775297"/>
                  <a:pt x="4378447" y="9768482"/>
                  <a:pt x="4373723" y="9765423"/>
                </a:cubicBezTo>
                <a:cubicBezTo>
                  <a:pt x="4368332" y="9761970"/>
                  <a:pt x="4361549" y="9763818"/>
                  <a:pt x="4357945" y="9768845"/>
                </a:cubicBezTo>
                <a:cubicBezTo>
                  <a:pt x="4357582" y="9769391"/>
                  <a:pt x="4357369" y="9769967"/>
                  <a:pt x="4357067" y="9770512"/>
                </a:cubicBezTo>
                <a:cubicBezTo>
                  <a:pt x="4353615" y="9769542"/>
                  <a:pt x="4349708" y="9770148"/>
                  <a:pt x="4346952" y="9772268"/>
                </a:cubicBezTo>
                <a:cubicBezTo>
                  <a:pt x="4348224" y="9769967"/>
                  <a:pt x="4348436" y="9767028"/>
                  <a:pt x="4346892" y="9763727"/>
                </a:cubicBezTo>
                <a:cubicBezTo>
                  <a:pt x="4340805" y="9750550"/>
                  <a:pt x="4319031" y="9757426"/>
                  <a:pt x="4325179" y="9770754"/>
                </a:cubicBezTo>
                <a:cubicBezTo>
                  <a:pt x="4329055" y="9779174"/>
                  <a:pt x="4339351" y="9779387"/>
                  <a:pt x="4344651" y="9774934"/>
                </a:cubicBezTo>
                <a:cubicBezTo>
                  <a:pt x="4341683" y="9779295"/>
                  <a:pt x="4341804" y="9784657"/>
                  <a:pt x="4345226" y="9788988"/>
                </a:cubicBezTo>
                <a:cubicBezTo>
                  <a:pt x="4349648" y="9794622"/>
                  <a:pt x="4355674" y="9800771"/>
                  <a:pt x="4363123" y="9801740"/>
                </a:cubicBezTo>
                <a:cubicBezTo>
                  <a:pt x="4364032" y="9802104"/>
                  <a:pt x="4364940" y="9802376"/>
                  <a:pt x="4365909" y="9802558"/>
                </a:cubicBezTo>
                <a:cubicBezTo>
                  <a:pt x="4370604" y="9803436"/>
                  <a:pt x="4375328" y="9801650"/>
                  <a:pt x="4377962" y="9797500"/>
                </a:cubicBezTo>
                <a:cubicBezTo>
                  <a:pt x="4380597" y="9793380"/>
                  <a:pt x="4379688" y="9789503"/>
                  <a:pt x="4378235" y="9785263"/>
                </a:cubicBezTo>
                <a:cubicBezTo>
                  <a:pt x="4379386" y="9788656"/>
                  <a:pt x="4378235" y="9784929"/>
                  <a:pt x="4378053" y="9784232"/>
                </a:cubicBezTo>
                <a:close/>
                <a:moveTo>
                  <a:pt x="4378326" y="9330035"/>
                </a:moveTo>
                <a:cubicBezTo>
                  <a:pt x="4380839" y="9335457"/>
                  <a:pt x="4387562" y="9338850"/>
                  <a:pt x="4393255" y="9336124"/>
                </a:cubicBezTo>
                <a:cubicBezTo>
                  <a:pt x="4398676" y="9333549"/>
                  <a:pt x="4402007" y="9326976"/>
                  <a:pt x="4399342" y="9321160"/>
                </a:cubicBezTo>
                <a:lnTo>
                  <a:pt x="4397222" y="9316557"/>
                </a:lnTo>
                <a:cubicBezTo>
                  <a:pt x="4394709" y="9311134"/>
                  <a:pt x="4387986" y="9307742"/>
                  <a:pt x="4382293" y="9310468"/>
                </a:cubicBezTo>
                <a:cubicBezTo>
                  <a:pt x="4376872" y="9313042"/>
                  <a:pt x="4373541" y="9319615"/>
                  <a:pt x="4376206" y="9325432"/>
                </a:cubicBezTo>
                <a:lnTo>
                  <a:pt x="4378326" y="9330035"/>
                </a:lnTo>
                <a:close/>
                <a:moveTo>
                  <a:pt x="4347134" y="9617547"/>
                </a:moveTo>
                <a:lnTo>
                  <a:pt x="4336565" y="9618819"/>
                </a:lnTo>
                <a:cubicBezTo>
                  <a:pt x="4333476" y="9619183"/>
                  <a:pt x="4330721" y="9620607"/>
                  <a:pt x="4328661" y="9622636"/>
                </a:cubicBezTo>
                <a:cubicBezTo>
                  <a:pt x="4325360" y="9621333"/>
                  <a:pt x="4321484" y="9621273"/>
                  <a:pt x="4318638" y="9623091"/>
                </a:cubicBezTo>
                <a:cubicBezTo>
                  <a:pt x="4313035" y="9626635"/>
                  <a:pt x="4311703" y="9632844"/>
                  <a:pt x="4314398" y="9638659"/>
                </a:cubicBezTo>
                <a:lnTo>
                  <a:pt x="4316517" y="9643263"/>
                </a:lnTo>
                <a:cubicBezTo>
                  <a:pt x="4319031" y="9648715"/>
                  <a:pt x="4327177" y="9650624"/>
                  <a:pt x="4332083" y="9647504"/>
                </a:cubicBezTo>
                <a:cubicBezTo>
                  <a:pt x="4334112" y="9646232"/>
                  <a:pt x="4334960" y="9644324"/>
                  <a:pt x="4335869" y="9642476"/>
                </a:cubicBezTo>
                <a:cubicBezTo>
                  <a:pt x="4336535" y="9642537"/>
                  <a:pt x="4337140" y="9642809"/>
                  <a:pt x="4337807" y="9642718"/>
                </a:cubicBezTo>
                <a:lnTo>
                  <a:pt x="4348345" y="9641446"/>
                </a:lnTo>
                <a:cubicBezTo>
                  <a:pt x="4354765" y="9640658"/>
                  <a:pt x="4360004" y="9635631"/>
                  <a:pt x="4359671" y="9628875"/>
                </a:cubicBezTo>
                <a:cubicBezTo>
                  <a:pt x="4359399" y="9622757"/>
                  <a:pt x="4353584" y="9616760"/>
                  <a:pt x="4347134" y="9617547"/>
                </a:cubicBezTo>
                <a:close/>
                <a:moveTo>
                  <a:pt x="4342622" y="9721563"/>
                </a:moveTo>
                <a:lnTo>
                  <a:pt x="4341986" y="9716293"/>
                </a:lnTo>
                <a:cubicBezTo>
                  <a:pt x="4341198" y="9709871"/>
                  <a:pt x="4334718" y="9705267"/>
                  <a:pt x="4328449" y="9706146"/>
                </a:cubicBezTo>
                <a:cubicBezTo>
                  <a:pt x="4324936" y="9706661"/>
                  <a:pt x="4322150" y="9708720"/>
                  <a:pt x="4320333" y="9711506"/>
                </a:cubicBezTo>
                <a:cubicBezTo>
                  <a:pt x="4312036" y="9707115"/>
                  <a:pt x="4299347" y="9715021"/>
                  <a:pt x="4304374" y="9725865"/>
                </a:cubicBezTo>
                <a:cubicBezTo>
                  <a:pt x="4307826" y="9733315"/>
                  <a:pt x="4315791" y="9733528"/>
                  <a:pt x="4321151" y="9730074"/>
                </a:cubicBezTo>
                <a:cubicBezTo>
                  <a:pt x="4323725" y="9733588"/>
                  <a:pt x="4328116" y="9735769"/>
                  <a:pt x="4332507" y="9735133"/>
                </a:cubicBezTo>
                <a:cubicBezTo>
                  <a:pt x="4339018" y="9734194"/>
                  <a:pt x="4343409" y="9728015"/>
                  <a:pt x="4342622" y="9721563"/>
                </a:cubicBezTo>
                <a:close/>
                <a:moveTo>
                  <a:pt x="4430231" y="9775328"/>
                </a:moveTo>
                <a:cubicBezTo>
                  <a:pt x="4435985" y="9772026"/>
                  <a:pt x="4437015" y="9765362"/>
                  <a:pt x="4434410" y="9759728"/>
                </a:cubicBezTo>
                <a:lnTo>
                  <a:pt x="4432290" y="9755124"/>
                </a:lnTo>
                <a:cubicBezTo>
                  <a:pt x="4430049" y="9750278"/>
                  <a:pt x="4423871" y="9748733"/>
                  <a:pt x="4418966" y="9750217"/>
                </a:cubicBezTo>
                <a:cubicBezTo>
                  <a:pt x="4422872" y="9748279"/>
                  <a:pt x="4425719" y="9744372"/>
                  <a:pt x="4425022" y="9738737"/>
                </a:cubicBezTo>
                <a:cubicBezTo>
                  <a:pt x="4423175" y="9723471"/>
                  <a:pt x="4399403" y="9726107"/>
                  <a:pt x="4401250" y="9741402"/>
                </a:cubicBezTo>
                <a:cubicBezTo>
                  <a:pt x="4402310" y="9750248"/>
                  <a:pt x="4410668" y="9752913"/>
                  <a:pt x="4417209" y="9750793"/>
                </a:cubicBezTo>
                <a:cubicBezTo>
                  <a:pt x="4417058" y="9750853"/>
                  <a:pt x="4416846" y="9750853"/>
                  <a:pt x="4416694" y="9750944"/>
                </a:cubicBezTo>
                <a:cubicBezTo>
                  <a:pt x="4410971" y="9754246"/>
                  <a:pt x="4409911" y="9760910"/>
                  <a:pt x="4412515" y="9766544"/>
                </a:cubicBezTo>
                <a:lnTo>
                  <a:pt x="4414635" y="9771148"/>
                </a:lnTo>
                <a:cubicBezTo>
                  <a:pt x="4417240" y="9776721"/>
                  <a:pt x="4425235" y="9778175"/>
                  <a:pt x="4430231" y="9775328"/>
                </a:cubicBezTo>
                <a:close/>
                <a:moveTo>
                  <a:pt x="4221065" y="9560511"/>
                </a:moveTo>
                <a:lnTo>
                  <a:pt x="4231634" y="9559239"/>
                </a:lnTo>
                <a:cubicBezTo>
                  <a:pt x="4234147" y="9558936"/>
                  <a:pt x="4236419" y="9557695"/>
                  <a:pt x="4238326" y="9556089"/>
                </a:cubicBezTo>
                <a:cubicBezTo>
                  <a:pt x="4238326" y="9557937"/>
                  <a:pt x="4238629" y="9559724"/>
                  <a:pt x="4239568" y="9561268"/>
                </a:cubicBezTo>
                <a:cubicBezTo>
                  <a:pt x="4242929" y="9566872"/>
                  <a:pt x="4249228" y="9568568"/>
                  <a:pt x="4255013" y="9565873"/>
                </a:cubicBezTo>
                <a:lnTo>
                  <a:pt x="4259615" y="9563752"/>
                </a:lnTo>
                <a:cubicBezTo>
                  <a:pt x="4265036" y="9561238"/>
                  <a:pt x="4267247" y="9553333"/>
                  <a:pt x="4264219" y="9548275"/>
                </a:cubicBezTo>
                <a:cubicBezTo>
                  <a:pt x="4260857" y="9542701"/>
                  <a:pt x="4254558" y="9540975"/>
                  <a:pt x="4248774" y="9543670"/>
                </a:cubicBezTo>
                <a:lnTo>
                  <a:pt x="4244171" y="9545791"/>
                </a:lnTo>
                <a:cubicBezTo>
                  <a:pt x="4243535" y="9546093"/>
                  <a:pt x="4243081" y="9546669"/>
                  <a:pt x="4242536" y="9547093"/>
                </a:cubicBezTo>
                <a:cubicBezTo>
                  <a:pt x="4242536" y="9546820"/>
                  <a:pt x="4242657" y="9546608"/>
                  <a:pt x="4242626" y="9546336"/>
                </a:cubicBezTo>
                <a:cubicBezTo>
                  <a:pt x="4241839" y="9540096"/>
                  <a:pt x="4236388" y="9534553"/>
                  <a:pt x="4229756" y="9535341"/>
                </a:cubicBezTo>
                <a:lnTo>
                  <a:pt x="4219218" y="9536613"/>
                </a:lnTo>
                <a:cubicBezTo>
                  <a:pt x="4213009" y="9537370"/>
                  <a:pt x="4207407" y="9542913"/>
                  <a:pt x="4208225" y="9549485"/>
                </a:cubicBezTo>
                <a:cubicBezTo>
                  <a:pt x="4208951" y="9555755"/>
                  <a:pt x="4214433" y="9561329"/>
                  <a:pt x="4221065" y="9560511"/>
                </a:cubicBezTo>
                <a:close/>
                <a:moveTo>
                  <a:pt x="4577226" y="9661407"/>
                </a:moveTo>
                <a:cubicBezTo>
                  <a:pt x="4575015" y="9656591"/>
                  <a:pt x="4568837" y="9655106"/>
                  <a:pt x="4563962" y="9656560"/>
                </a:cubicBezTo>
                <a:cubicBezTo>
                  <a:pt x="4556633" y="9656773"/>
                  <a:pt x="4549305" y="9663739"/>
                  <a:pt x="4553302" y="9672402"/>
                </a:cubicBezTo>
                <a:cubicBezTo>
                  <a:pt x="4554907" y="9675916"/>
                  <a:pt x="4557572" y="9677764"/>
                  <a:pt x="4560449" y="9678461"/>
                </a:cubicBezTo>
                <a:cubicBezTo>
                  <a:pt x="4563508" y="9683156"/>
                  <a:pt x="4570685" y="9684337"/>
                  <a:pt x="4575318" y="9681610"/>
                </a:cubicBezTo>
                <a:cubicBezTo>
                  <a:pt x="4581041" y="9678248"/>
                  <a:pt x="4581980" y="9671615"/>
                  <a:pt x="4579376" y="9666011"/>
                </a:cubicBezTo>
                <a:lnTo>
                  <a:pt x="4577226" y="9661407"/>
                </a:lnTo>
                <a:close/>
                <a:moveTo>
                  <a:pt x="4403824" y="9629724"/>
                </a:moveTo>
                <a:lnTo>
                  <a:pt x="4404460" y="9634995"/>
                </a:lnTo>
                <a:cubicBezTo>
                  <a:pt x="4404642" y="9636418"/>
                  <a:pt x="4405248" y="9637750"/>
                  <a:pt x="4406035" y="9638932"/>
                </a:cubicBezTo>
                <a:cubicBezTo>
                  <a:pt x="4401371" y="9640962"/>
                  <a:pt x="4397707" y="9645202"/>
                  <a:pt x="4398676" y="9650745"/>
                </a:cubicBezTo>
                <a:cubicBezTo>
                  <a:pt x="4398888" y="9651866"/>
                  <a:pt x="4399373" y="9652956"/>
                  <a:pt x="4399917" y="9654047"/>
                </a:cubicBezTo>
                <a:cubicBezTo>
                  <a:pt x="4397465" y="9654925"/>
                  <a:pt x="4395315" y="9656560"/>
                  <a:pt x="4393952" y="9659286"/>
                </a:cubicBezTo>
                <a:cubicBezTo>
                  <a:pt x="4391438" y="9664346"/>
                  <a:pt x="4393255" y="9672463"/>
                  <a:pt x="4399069" y="9674583"/>
                </a:cubicBezTo>
                <a:lnTo>
                  <a:pt x="4405792" y="9677067"/>
                </a:lnTo>
                <a:cubicBezTo>
                  <a:pt x="4411546" y="9679187"/>
                  <a:pt x="4418118" y="9677885"/>
                  <a:pt x="4421086" y="9671948"/>
                </a:cubicBezTo>
                <a:cubicBezTo>
                  <a:pt x="4422024" y="9670040"/>
                  <a:pt x="4422176" y="9667708"/>
                  <a:pt x="4421903" y="9665406"/>
                </a:cubicBezTo>
                <a:cubicBezTo>
                  <a:pt x="4424841" y="9665829"/>
                  <a:pt x="4427929" y="9665163"/>
                  <a:pt x="4430413" y="9663224"/>
                </a:cubicBezTo>
                <a:cubicBezTo>
                  <a:pt x="4435198" y="9659499"/>
                  <a:pt x="4436318" y="9652017"/>
                  <a:pt x="4432442" y="9647232"/>
                </a:cubicBezTo>
                <a:cubicBezTo>
                  <a:pt x="4430110" y="9644354"/>
                  <a:pt x="4427203" y="9642143"/>
                  <a:pt x="4424114" y="9640416"/>
                </a:cubicBezTo>
                <a:cubicBezTo>
                  <a:pt x="4426718" y="9637721"/>
                  <a:pt x="4428384" y="9634298"/>
                  <a:pt x="4427869" y="9630087"/>
                </a:cubicBezTo>
                <a:lnTo>
                  <a:pt x="4427233" y="9624817"/>
                </a:lnTo>
                <a:cubicBezTo>
                  <a:pt x="4426476" y="9618577"/>
                  <a:pt x="4418966" y="9614064"/>
                  <a:pt x="4413060" y="9615578"/>
                </a:cubicBezTo>
                <a:cubicBezTo>
                  <a:pt x="4406338" y="9617305"/>
                  <a:pt x="4403006" y="9623060"/>
                  <a:pt x="4403824" y="9629724"/>
                </a:cubicBezTo>
                <a:close/>
                <a:moveTo>
                  <a:pt x="4437378" y="9795622"/>
                </a:moveTo>
                <a:cubicBezTo>
                  <a:pt x="4431624" y="9793956"/>
                  <a:pt x="4424810" y="9796591"/>
                  <a:pt x="4422539" y="9802468"/>
                </a:cubicBezTo>
                <a:cubicBezTo>
                  <a:pt x="4422509" y="9802558"/>
                  <a:pt x="4422418" y="9802649"/>
                  <a:pt x="4422358" y="9802770"/>
                </a:cubicBezTo>
                <a:cubicBezTo>
                  <a:pt x="4422358" y="9802770"/>
                  <a:pt x="4422358" y="9802770"/>
                  <a:pt x="4422358" y="9802770"/>
                </a:cubicBezTo>
                <a:cubicBezTo>
                  <a:pt x="4422630" y="9802740"/>
                  <a:pt x="4422902" y="9802740"/>
                  <a:pt x="4423206" y="9802710"/>
                </a:cubicBezTo>
                <a:cubicBezTo>
                  <a:pt x="4431079" y="9802104"/>
                  <a:pt x="4438983" y="9801498"/>
                  <a:pt x="4446856" y="9800892"/>
                </a:cubicBezTo>
                <a:lnTo>
                  <a:pt x="4447523" y="9800862"/>
                </a:lnTo>
                <a:cubicBezTo>
                  <a:pt x="4447523" y="9800862"/>
                  <a:pt x="4447523" y="9800862"/>
                  <a:pt x="4447523" y="9800862"/>
                </a:cubicBezTo>
                <a:cubicBezTo>
                  <a:pt x="4447462" y="9800802"/>
                  <a:pt x="4447371" y="9800771"/>
                  <a:pt x="4447311" y="9800680"/>
                </a:cubicBezTo>
                <a:cubicBezTo>
                  <a:pt x="4445131" y="9797591"/>
                  <a:pt x="4441194" y="9795683"/>
                  <a:pt x="4437378" y="9795622"/>
                </a:cubicBezTo>
                <a:close/>
                <a:moveTo>
                  <a:pt x="4294350" y="9683822"/>
                </a:moveTo>
                <a:cubicBezTo>
                  <a:pt x="4296591" y="9684639"/>
                  <a:pt x="4298832" y="9685488"/>
                  <a:pt x="4301073" y="9686306"/>
                </a:cubicBezTo>
                <a:cubicBezTo>
                  <a:pt x="4306857" y="9688426"/>
                  <a:pt x="4313610" y="9685033"/>
                  <a:pt x="4315609" y="9679308"/>
                </a:cubicBezTo>
                <a:cubicBezTo>
                  <a:pt x="4315670" y="9679097"/>
                  <a:pt x="4315639" y="9678884"/>
                  <a:pt x="4315700" y="9678672"/>
                </a:cubicBezTo>
                <a:cubicBezTo>
                  <a:pt x="4317426" y="9680399"/>
                  <a:pt x="4319637" y="9681459"/>
                  <a:pt x="4322029" y="9681823"/>
                </a:cubicBezTo>
                <a:lnTo>
                  <a:pt x="4323483" y="9682974"/>
                </a:lnTo>
                <a:cubicBezTo>
                  <a:pt x="4328570" y="9686942"/>
                  <a:pt x="4335596" y="9687608"/>
                  <a:pt x="4340411" y="9682610"/>
                </a:cubicBezTo>
                <a:cubicBezTo>
                  <a:pt x="4340805" y="9682186"/>
                  <a:pt x="4341017" y="9681581"/>
                  <a:pt x="4341350" y="9681095"/>
                </a:cubicBezTo>
                <a:cubicBezTo>
                  <a:pt x="4341168" y="9682974"/>
                  <a:pt x="4341319" y="9684943"/>
                  <a:pt x="4342288" y="9687033"/>
                </a:cubicBezTo>
                <a:cubicBezTo>
                  <a:pt x="4348466" y="9700391"/>
                  <a:pt x="4368423" y="9689334"/>
                  <a:pt x="4362306" y="9676068"/>
                </a:cubicBezTo>
                <a:cubicBezTo>
                  <a:pt x="4358157" y="9667102"/>
                  <a:pt x="4347921" y="9669252"/>
                  <a:pt x="4343409" y="9675613"/>
                </a:cubicBezTo>
                <a:cubicBezTo>
                  <a:pt x="4343894" y="9671888"/>
                  <a:pt x="4343046" y="9668040"/>
                  <a:pt x="4340048" y="9665708"/>
                </a:cubicBezTo>
                <a:lnTo>
                  <a:pt x="4334142" y="9661074"/>
                </a:lnTo>
                <a:cubicBezTo>
                  <a:pt x="4329630" y="9657530"/>
                  <a:pt x="4323634" y="9656864"/>
                  <a:pt x="4318971" y="9660226"/>
                </a:cubicBezTo>
                <a:cubicBezTo>
                  <a:pt x="4315912" y="9661620"/>
                  <a:pt x="4314004" y="9664557"/>
                  <a:pt x="4313247" y="9668192"/>
                </a:cubicBezTo>
                <a:cubicBezTo>
                  <a:pt x="4311975" y="9666768"/>
                  <a:pt x="4310521" y="9665496"/>
                  <a:pt x="4308613" y="9664799"/>
                </a:cubicBezTo>
                <a:lnTo>
                  <a:pt x="4306736" y="9664103"/>
                </a:lnTo>
                <a:cubicBezTo>
                  <a:pt x="4308583" y="9661952"/>
                  <a:pt x="4309886" y="9659317"/>
                  <a:pt x="4309431" y="9655652"/>
                </a:cubicBezTo>
                <a:cubicBezTo>
                  <a:pt x="4308705" y="9649624"/>
                  <a:pt x="4304525" y="9646504"/>
                  <a:pt x="4299892" y="9645778"/>
                </a:cubicBezTo>
                <a:lnTo>
                  <a:pt x="4298438" y="9644627"/>
                </a:lnTo>
                <a:cubicBezTo>
                  <a:pt x="4293351" y="9640658"/>
                  <a:pt x="4286325" y="9639992"/>
                  <a:pt x="4281510" y="9644990"/>
                </a:cubicBezTo>
                <a:cubicBezTo>
                  <a:pt x="4277392" y="9649291"/>
                  <a:pt x="4276756" y="9657893"/>
                  <a:pt x="4281874" y="9661922"/>
                </a:cubicBezTo>
                <a:lnTo>
                  <a:pt x="4287779" y="9666557"/>
                </a:lnTo>
                <a:cubicBezTo>
                  <a:pt x="4288082" y="9666799"/>
                  <a:pt x="4288475" y="9666738"/>
                  <a:pt x="4288778" y="9666950"/>
                </a:cubicBezTo>
                <a:cubicBezTo>
                  <a:pt x="4288263" y="9667708"/>
                  <a:pt x="4287657" y="9668434"/>
                  <a:pt x="4287355" y="9669343"/>
                </a:cubicBezTo>
                <a:cubicBezTo>
                  <a:pt x="4285265" y="9675189"/>
                  <a:pt x="4288566" y="9681671"/>
                  <a:pt x="4294350" y="9683822"/>
                </a:cubicBezTo>
                <a:close/>
                <a:moveTo>
                  <a:pt x="4444706" y="9527980"/>
                </a:moveTo>
                <a:cubicBezTo>
                  <a:pt x="4442617" y="9522528"/>
                  <a:pt x="4435591" y="9518802"/>
                  <a:pt x="4429989" y="9521377"/>
                </a:cubicBezTo>
                <a:lnTo>
                  <a:pt x="4420783" y="9525648"/>
                </a:lnTo>
                <a:cubicBezTo>
                  <a:pt x="4415181" y="9528222"/>
                  <a:pt x="4411879" y="9534340"/>
                  <a:pt x="4414181" y="9540368"/>
                </a:cubicBezTo>
                <a:cubicBezTo>
                  <a:pt x="4416271" y="9545821"/>
                  <a:pt x="4423296" y="9549546"/>
                  <a:pt x="4428898" y="9546972"/>
                </a:cubicBezTo>
                <a:lnTo>
                  <a:pt x="4438105" y="9542701"/>
                </a:lnTo>
                <a:cubicBezTo>
                  <a:pt x="4443677" y="9540126"/>
                  <a:pt x="4446978" y="9534038"/>
                  <a:pt x="4444706" y="9527980"/>
                </a:cubicBezTo>
                <a:close/>
                <a:moveTo>
                  <a:pt x="4236600" y="9529676"/>
                </a:moveTo>
                <a:lnTo>
                  <a:pt x="4241203" y="9527556"/>
                </a:lnTo>
                <a:cubicBezTo>
                  <a:pt x="4246805" y="9524981"/>
                  <a:pt x="4250137" y="9518924"/>
                  <a:pt x="4247835" y="9512835"/>
                </a:cubicBezTo>
                <a:cubicBezTo>
                  <a:pt x="4245776" y="9507383"/>
                  <a:pt x="4238750" y="9503597"/>
                  <a:pt x="4233148" y="9506202"/>
                </a:cubicBezTo>
                <a:lnTo>
                  <a:pt x="4228545" y="9508322"/>
                </a:lnTo>
                <a:cubicBezTo>
                  <a:pt x="4222942" y="9510896"/>
                  <a:pt x="4219611" y="9516955"/>
                  <a:pt x="4221882" y="9523012"/>
                </a:cubicBezTo>
                <a:cubicBezTo>
                  <a:pt x="4223942" y="9528495"/>
                  <a:pt x="4230967" y="9532281"/>
                  <a:pt x="4236600" y="9529676"/>
                </a:cubicBezTo>
                <a:close/>
                <a:moveTo>
                  <a:pt x="4306009" y="9529889"/>
                </a:moveTo>
                <a:cubicBezTo>
                  <a:pt x="4299862" y="9516591"/>
                  <a:pt x="4279057" y="9525920"/>
                  <a:pt x="4285205" y="9539278"/>
                </a:cubicBezTo>
                <a:cubicBezTo>
                  <a:pt x="4291352" y="9552576"/>
                  <a:pt x="4312157" y="9543246"/>
                  <a:pt x="4306009" y="9529889"/>
                </a:cubicBezTo>
                <a:close/>
                <a:moveTo>
                  <a:pt x="4395315" y="9560784"/>
                </a:moveTo>
                <a:lnTo>
                  <a:pt x="4393679" y="9560179"/>
                </a:lnTo>
                <a:cubicBezTo>
                  <a:pt x="4387895" y="9558058"/>
                  <a:pt x="4381324" y="9559512"/>
                  <a:pt x="4378447" y="9565448"/>
                </a:cubicBezTo>
                <a:cubicBezTo>
                  <a:pt x="4375933" y="9570568"/>
                  <a:pt x="4377902" y="9578564"/>
                  <a:pt x="4383716" y="9580684"/>
                </a:cubicBezTo>
                <a:lnTo>
                  <a:pt x="4390439" y="9583168"/>
                </a:lnTo>
                <a:cubicBezTo>
                  <a:pt x="4395587" y="9585046"/>
                  <a:pt x="4401220" y="9583895"/>
                  <a:pt x="4404460" y="9579473"/>
                </a:cubicBezTo>
                <a:cubicBezTo>
                  <a:pt x="4407640" y="9576535"/>
                  <a:pt x="4409245" y="9572022"/>
                  <a:pt x="4406883" y="9566933"/>
                </a:cubicBezTo>
                <a:cubicBezTo>
                  <a:pt x="4404430" y="9561693"/>
                  <a:pt x="4399766" y="9560087"/>
                  <a:pt x="4395315" y="9560784"/>
                </a:cubicBezTo>
                <a:close/>
                <a:moveTo>
                  <a:pt x="4541764" y="9738192"/>
                </a:moveTo>
                <a:cubicBezTo>
                  <a:pt x="4539251" y="9732771"/>
                  <a:pt x="4531135" y="9730771"/>
                  <a:pt x="4526229" y="9733860"/>
                </a:cubicBezTo>
                <a:cubicBezTo>
                  <a:pt x="4520627" y="9737374"/>
                  <a:pt x="4519233" y="9743584"/>
                  <a:pt x="4521898" y="9749399"/>
                </a:cubicBezTo>
                <a:lnTo>
                  <a:pt x="4524018" y="9754004"/>
                </a:lnTo>
                <a:cubicBezTo>
                  <a:pt x="4526532" y="9759425"/>
                  <a:pt x="4534648" y="9761424"/>
                  <a:pt x="4539554" y="9758335"/>
                </a:cubicBezTo>
                <a:cubicBezTo>
                  <a:pt x="4545156" y="9754822"/>
                  <a:pt x="4546549" y="9748582"/>
                  <a:pt x="4543884" y="9742796"/>
                </a:cubicBezTo>
                <a:lnTo>
                  <a:pt x="4541764" y="9738192"/>
                </a:lnTo>
                <a:close/>
                <a:moveTo>
                  <a:pt x="4454700" y="9710962"/>
                </a:moveTo>
                <a:cubicBezTo>
                  <a:pt x="4457546" y="9705055"/>
                  <a:pt x="4455063" y="9698209"/>
                  <a:pt x="4449279" y="9695332"/>
                </a:cubicBezTo>
                <a:cubicBezTo>
                  <a:pt x="4445312" y="9693363"/>
                  <a:pt x="4440679" y="9693393"/>
                  <a:pt x="4436348" y="9693120"/>
                </a:cubicBezTo>
                <a:cubicBezTo>
                  <a:pt x="4435803" y="9693091"/>
                  <a:pt x="4435288" y="9693303"/>
                  <a:pt x="4434743" y="9693363"/>
                </a:cubicBezTo>
                <a:cubicBezTo>
                  <a:pt x="4434683" y="9692000"/>
                  <a:pt x="4434440" y="9690607"/>
                  <a:pt x="4433835" y="9689305"/>
                </a:cubicBezTo>
                <a:cubicBezTo>
                  <a:pt x="4431321" y="9683700"/>
                  <a:pt x="4424356" y="9681035"/>
                  <a:pt x="4418723" y="9683610"/>
                </a:cubicBezTo>
                <a:lnTo>
                  <a:pt x="4409517" y="9687851"/>
                </a:lnTo>
                <a:cubicBezTo>
                  <a:pt x="4407458" y="9688819"/>
                  <a:pt x="4405974" y="9690455"/>
                  <a:pt x="4404823" y="9692303"/>
                </a:cubicBezTo>
                <a:cubicBezTo>
                  <a:pt x="4401765" y="9693514"/>
                  <a:pt x="4399009" y="9695483"/>
                  <a:pt x="4397677" y="9698482"/>
                </a:cubicBezTo>
                <a:lnTo>
                  <a:pt x="4395920" y="9697119"/>
                </a:lnTo>
                <a:cubicBezTo>
                  <a:pt x="4390833" y="9693151"/>
                  <a:pt x="4383867" y="9692333"/>
                  <a:pt x="4378992" y="9697331"/>
                </a:cubicBezTo>
                <a:cubicBezTo>
                  <a:pt x="4374873" y="9701572"/>
                  <a:pt x="4374086" y="9710234"/>
                  <a:pt x="4379204" y="9714263"/>
                </a:cubicBezTo>
                <a:lnTo>
                  <a:pt x="4385109" y="9718898"/>
                </a:lnTo>
                <a:cubicBezTo>
                  <a:pt x="4385866" y="9719503"/>
                  <a:pt x="4386714" y="9719837"/>
                  <a:pt x="4387532" y="9720291"/>
                </a:cubicBezTo>
                <a:cubicBezTo>
                  <a:pt x="4386593" y="9720231"/>
                  <a:pt x="4385684" y="9720048"/>
                  <a:pt x="4384685" y="9720170"/>
                </a:cubicBezTo>
                <a:lnTo>
                  <a:pt x="4379416" y="9720806"/>
                </a:lnTo>
                <a:cubicBezTo>
                  <a:pt x="4373177" y="9721563"/>
                  <a:pt x="4368514" y="9728863"/>
                  <a:pt x="4369967" y="9734830"/>
                </a:cubicBezTo>
                <a:cubicBezTo>
                  <a:pt x="4371573" y="9741494"/>
                  <a:pt x="4377326" y="9745098"/>
                  <a:pt x="4383988" y="9744280"/>
                </a:cubicBezTo>
                <a:lnTo>
                  <a:pt x="4389258" y="9743644"/>
                </a:lnTo>
                <a:cubicBezTo>
                  <a:pt x="4395496" y="9742887"/>
                  <a:pt x="4400160" y="9735587"/>
                  <a:pt x="4398706" y="9729620"/>
                </a:cubicBezTo>
                <a:cubicBezTo>
                  <a:pt x="4397919" y="9726318"/>
                  <a:pt x="4396102" y="9723775"/>
                  <a:pt x="4393649" y="9722138"/>
                </a:cubicBezTo>
                <a:cubicBezTo>
                  <a:pt x="4396647" y="9722229"/>
                  <a:pt x="4399615" y="9721169"/>
                  <a:pt x="4402037" y="9718685"/>
                </a:cubicBezTo>
                <a:cubicBezTo>
                  <a:pt x="4403188" y="9717505"/>
                  <a:pt x="4404006" y="9716020"/>
                  <a:pt x="4404581" y="9714384"/>
                </a:cubicBezTo>
                <a:cubicBezTo>
                  <a:pt x="4406156" y="9714990"/>
                  <a:pt x="4407882" y="9715263"/>
                  <a:pt x="4409699" y="9715050"/>
                </a:cubicBezTo>
                <a:lnTo>
                  <a:pt x="4414968" y="9714414"/>
                </a:lnTo>
                <a:cubicBezTo>
                  <a:pt x="4419299" y="9713900"/>
                  <a:pt x="4423145" y="9710901"/>
                  <a:pt x="4424871" y="9706963"/>
                </a:cubicBezTo>
                <a:cubicBezTo>
                  <a:pt x="4426021" y="9711658"/>
                  <a:pt x="4429474" y="9715596"/>
                  <a:pt x="4434622" y="9715899"/>
                </a:cubicBezTo>
                <a:cubicBezTo>
                  <a:pt x="4434864" y="9715899"/>
                  <a:pt x="4435077" y="9715929"/>
                  <a:pt x="4435319" y="9715929"/>
                </a:cubicBezTo>
                <a:cubicBezTo>
                  <a:pt x="4437832" y="9718049"/>
                  <a:pt x="4441073" y="9719170"/>
                  <a:pt x="4444404" y="9718170"/>
                </a:cubicBezTo>
                <a:cubicBezTo>
                  <a:pt x="4448734" y="9716868"/>
                  <a:pt x="4452610" y="9715263"/>
                  <a:pt x="4454700" y="9710962"/>
                </a:cubicBezTo>
                <a:close/>
                <a:moveTo>
                  <a:pt x="4299377" y="9481182"/>
                </a:moveTo>
                <a:lnTo>
                  <a:pt x="4290171" y="9485423"/>
                </a:lnTo>
                <a:cubicBezTo>
                  <a:pt x="4284750" y="9487937"/>
                  <a:pt x="4281298" y="9494601"/>
                  <a:pt x="4283963" y="9500325"/>
                </a:cubicBezTo>
                <a:cubicBezTo>
                  <a:pt x="4286477" y="9505747"/>
                  <a:pt x="4293078" y="9509200"/>
                  <a:pt x="4298863" y="9506534"/>
                </a:cubicBezTo>
                <a:lnTo>
                  <a:pt x="4308069" y="9502264"/>
                </a:lnTo>
                <a:cubicBezTo>
                  <a:pt x="4313459" y="9499749"/>
                  <a:pt x="4316942" y="9493116"/>
                  <a:pt x="4314277" y="9487361"/>
                </a:cubicBezTo>
                <a:cubicBezTo>
                  <a:pt x="4311733" y="9481970"/>
                  <a:pt x="4305161" y="9478486"/>
                  <a:pt x="4299377" y="9481182"/>
                </a:cubicBezTo>
                <a:close/>
                <a:moveTo>
                  <a:pt x="4344832" y="9583077"/>
                </a:moveTo>
                <a:cubicBezTo>
                  <a:pt x="4339109" y="9586349"/>
                  <a:pt x="4338019" y="9593043"/>
                  <a:pt x="4340593" y="9598647"/>
                </a:cubicBezTo>
                <a:lnTo>
                  <a:pt x="4342713" y="9603251"/>
                </a:lnTo>
                <a:cubicBezTo>
                  <a:pt x="4345286" y="9608854"/>
                  <a:pt x="4353251" y="9610338"/>
                  <a:pt x="4358278" y="9607491"/>
                </a:cubicBezTo>
                <a:cubicBezTo>
                  <a:pt x="4364002" y="9604220"/>
                  <a:pt x="4365122" y="9597525"/>
                  <a:pt x="4362518" y="9591922"/>
                </a:cubicBezTo>
                <a:lnTo>
                  <a:pt x="4360398" y="9587318"/>
                </a:lnTo>
                <a:cubicBezTo>
                  <a:pt x="4357794" y="9581744"/>
                  <a:pt x="4349859" y="9580230"/>
                  <a:pt x="4344832" y="9583077"/>
                </a:cubicBezTo>
                <a:close/>
                <a:moveTo>
                  <a:pt x="5326796" y="9643052"/>
                </a:moveTo>
                <a:cubicBezTo>
                  <a:pt x="5324040" y="9657833"/>
                  <a:pt x="5346844" y="9663466"/>
                  <a:pt x="5349599" y="9648565"/>
                </a:cubicBezTo>
                <a:cubicBezTo>
                  <a:pt x="5352325" y="9633783"/>
                  <a:pt x="5329522" y="9628179"/>
                  <a:pt x="5326796" y="9643052"/>
                </a:cubicBezTo>
                <a:close/>
                <a:moveTo>
                  <a:pt x="5349357" y="9506111"/>
                </a:moveTo>
                <a:cubicBezTo>
                  <a:pt x="5351083" y="9496721"/>
                  <a:pt x="5342574" y="9490451"/>
                  <a:pt x="5335488" y="9491026"/>
                </a:cubicBezTo>
                <a:cubicBezTo>
                  <a:pt x="5340545" y="9489149"/>
                  <a:pt x="5343634" y="9484575"/>
                  <a:pt x="5343361" y="9478880"/>
                </a:cubicBezTo>
                <a:cubicBezTo>
                  <a:pt x="5342998" y="9471520"/>
                  <a:pt x="5341605" y="9462766"/>
                  <a:pt x="5335911" y="9457526"/>
                </a:cubicBezTo>
                <a:cubicBezTo>
                  <a:pt x="5335366" y="9456677"/>
                  <a:pt x="5334761" y="9455890"/>
                  <a:pt x="5334064" y="9455194"/>
                </a:cubicBezTo>
                <a:cubicBezTo>
                  <a:pt x="5330672" y="9451650"/>
                  <a:pt x="5325615" y="9450347"/>
                  <a:pt x="5320951" y="9452255"/>
                </a:cubicBezTo>
                <a:cubicBezTo>
                  <a:pt x="5316288" y="9454133"/>
                  <a:pt x="5314774" y="9457950"/>
                  <a:pt x="5313441" y="9462342"/>
                </a:cubicBezTo>
                <a:cubicBezTo>
                  <a:pt x="5314471" y="9458859"/>
                  <a:pt x="5313229" y="9462705"/>
                  <a:pt x="5312957" y="9463372"/>
                </a:cubicBezTo>
                <a:cubicBezTo>
                  <a:pt x="5312593" y="9464250"/>
                  <a:pt x="5312169" y="9465098"/>
                  <a:pt x="5311776" y="9465946"/>
                </a:cubicBezTo>
                <a:cubicBezTo>
                  <a:pt x="5311685" y="9466098"/>
                  <a:pt x="5311655" y="9466159"/>
                  <a:pt x="5311594" y="9466249"/>
                </a:cubicBezTo>
                <a:cubicBezTo>
                  <a:pt x="5311412" y="9466522"/>
                  <a:pt x="5311230" y="9466764"/>
                  <a:pt x="5311049" y="9467006"/>
                </a:cubicBezTo>
                <a:cubicBezTo>
                  <a:pt x="5305749" y="9469520"/>
                  <a:pt x="5303236" y="9476365"/>
                  <a:pt x="5305416" y="9481727"/>
                </a:cubicBezTo>
                <a:cubicBezTo>
                  <a:pt x="5307869" y="9487846"/>
                  <a:pt x="5314683" y="9490330"/>
                  <a:pt x="5320679" y="9488240"/>
                </a:cubicBezTo>
                <a:cubicBezTo>
                  <a:pt x="5321315" y="9488027"/>
                  <a:pt x="5321830" y="9487634"/>
                  <a:pt x="5322405" y="9487361"/>
                </a:cubicBezTo>
                <a:cubicBezTo>
                  <a:pt x="5324707" y="9490239"/>
                  <a:pt x="5328371" y="9492056"/>
                  <a:pt x="5331944" y="9491904"/>
                </a:cubicBezTo>
                <a:cubicBezTo>
                  <a:pt x="5329522" y="9493116"/>
                  <a:pt x="5327614" y="9495419"/>
                  <a:pt x="5326917" y="9499144"/>
                </a:cubicBezTo>
                <a:cubicBezTo>
                  <a:pt x="5324252" y="9513805"/>
                  <a:pt x="5346632" y="9520953"/>
                  <a:pt x="5349357" y="9506111"/>
                </a:cubicBezTo>
                <a:close/>
                <a:moveTo>
                  <a:pt x="5466462" y="9469369"/>
                </a:moveTo>
                <a:cubicBezTo>
                  <a:pt x="5472852" y="9470156"/>
                  <a:pt x="5478788" y="9466219"/>
                  <a:pt x="5479999" y="9459767"/>
                </a:cubicBezTo>
                <a:lnTo>
                  <a:pt x="5480938" y="9454648"/>
                </a:lnTo>
                <a:cubicBezTo>
                  <a:pt x="5482058" y="9448620"/>
                  <a:pt x="5477546" y="9441896"/>
                  <a:pt x="5471338" y="9441109"/>
                </a:cubicBezTo>
                <a:cubicBezTo>
                  <a:pt x="5464948" y="9440321"/>
                  <a:pt x="5459013" y="9444258"/>
                  <a:pt x="5457802" y="9450741"/>
                </a:cubicBezTo>
                <a:lnTo>
                  <a:pt x="5456863" y="9455860"/>
                </a:lnTo>
                <a:cubicBezTo>
                  <a:pt x="5455712" y="9461857"/>
                  <a:pt x="5460224" y="9468612"/>
                  <a:pt x="5466462" y="9469369"/>
                </a:cubicBezTo>
                <a:close/>
                <a:moveTo>
                  <a:pt x="5407471" y="9652108"/>
                </a:moveTo>
                <a:cubicBezTo>
                  <a:pt x="5402050" y="9650351"/>
                  <a:pt x="5393873" y="9653410"/>
                  <a:pt x="5392723" y="9659680"/>
                </a:cubicBezTo>
                <a:lnTo>
                  <a:pt x="5392087" y="9663195"/>
                </a:lnTo>
                <a:lnTo>
                  <a:pt x="5392087" y="9663255"/>
                </a:lnTo>
                <a:cubicBezTo>
                  <a:pt x="5399446" y="9661528"/>
                  <a:pt x="5406834" y="9659893"/>
                  <a:pt x="5414194" y="9658136"/>
                </a:cubicBezTo>
                <a:cubicBezTo>
                  <a:pt x="5414194" y="9658136"/>
                  <a:pt x="5414194" y="9658136"/>
                  <a:pt x="5414194" y="9658136"/>
                </a:cubicBezTo>
                <a:cubicBezTo>
                  <a:pt x="5412982" y="9655410"/>
                  <a:pt x="5410832" y="9653168"/>
                  <a:pt x="5407471" y="9652108"/>
                </a:cubicBezTo>
                <a:close/>
                <a:moveTo>
                  <a:pt x="5261960" y="9563571"/>
                </a:moveTo>
                <a:cubicBezTo>
                  <a:pt x="5259204" y="9578443"/>
                  <a:pt x="5282522" y="9581048"/>
                  <a:pt x="5285278" y="9566267"/>
                </a:cubicBezTo>
                <a:cubicBezTo>
                  <a:pt x="5288034" y="9551394"/>
                  <a:pt x="5264685" y="9548789"/>
                  <a:pt x="5261960" y="9563571"/>
                </a:cubicBezTo>
                <a:close/>
                <a:moveTo>
                  <a:pt x="5248241" y="9675553"/>
                </a:moveTo>
                <a:lnTo>
                  <a:pt x="5243124" y="9674614"/>
                </a:lnTo>
                <a:cubicBezTo>
                  <a:pt x="5238975" y="9673856"/>
                  <a:pt x="5234463" y="9675401"/>
                  <a:pt x="5231676" y="9678521"/>
                </a:cubicBezTo>
                <a:lnTo>
                  <a:pt x="5230435" y="9676704"/>
                </a:lnTo>
                <a:cubicBezTo>
                  <a:pt x="5226861" y="9671494"/>
                  <a:pt x="5220532" y="9668707"/>
                  <a:pt x="5214536" y="9671948"/>
                </a:cubicBezTo>
                <a:cubicBezTo>
                  <a:pt x="5209418" y="9674675"/>
                  <a:pt x="5206148" y="9682610"/>
                  <a:pt x="5209782" y="9687820"/>
                </a:cubicBezTo>
                <a:lnTo>
                  <a:pt x="5213961" y="9693908"/>
                </a:lnTo>
                <a:cubicBezTo>
                  <a:pt x="5215868" y="9696695"/>
                  <a:pt x="5218564" y="9698633"/>
                  <a:pt x="5221562" y="9699482"/>
                </a:cubicBezTo>
                <a:cubicBezTo>
                  <a:pt x="5221592" y="9699482"/>
                  <a:pt x="5221592" y="9699512"/>
                  <a:pt x="5221622" y="9699542"/>
                </a:cubicBezTo>
                <a:cubicBezTo>
                  <a:pt x="5224681" y="9698967"/>
                  <a:pt x="5227740" y="9698422"/>
                  <a:pt x="5230798" y="9697815"/>
                </a:cubicBezTo>
                <a:cubicBezTo>
                  <a:pt x="5230798" y="9697815"/>
                  <a:pt x="5230828" y="9697786"/>
                  <a:pt x="5230828" y="9697786"/>
                </a:cubicBezTo>
                <a:cubicBezTo>
                  <a:pt x="5231767" y="9697089"/>
                  <a:pt x="5232736" y="9696392"/>
                  <a:pt x="5233493" y="9695393"/>
                </a:cubicBezTo>
                <a:cubicBezTo>
                  <a:pt x="5234341" y="9696059"/>
                  <a:pt x="5235401" y="9696361"/>
                  <a:pt x="5236431" y="9696755"/>
                </a:cubicBezTo>
                <a:lnTo>
                  <a:pt x="5236431" y="9696755"/>
                </a:lnTo>
                <a:cubicBezTo>
                  <a:pt x="5238127" y="9696422"/>
                  <a:pt x="5239853" y="9696119"/>
                  <a:pt x="5241549" y="9695786"/>
                </a:cubicBezTo>
                <a:cubicBezTo>
                  <a:pt x="5246273" y="9694847"/>
                  <a:pt x="5251028" y="9693787"/>
                  <a:pt x="5255782" y="9692848"/>
                </a:cubicBezTo>
                <a:lnTo>
                  <a:pt x="5255782" y="9692848"/>
                </a:lnTo>
                <a:cubicBezTo>
                  <a:pt x="5256388" y="9691818"/>
                  <a:pt x="5256993" y="9690758"/>
                  <a:pt x="5257205" y="9689516"/>
                </a:cubicBezTo>
                <a:cubicBezTo>
                  <a:pt x="5258235" y="9683428"/>
                  <a:pt x="5254692" y="9676765"/>
                  <a:pt x="5248241" y="9675553"/>
                </a:cubicBezTo>
                <a:close/>
                <a:moveTo>
                  <a:pt x="5404866" y="9457980"/>
                </a:moveTo>
                <a:lnTo>
                  <a:pt x="5409984" y="9458919"/>
                </a:lnTo>
                <a:cubicBezTo>
                  <a:pt x="5416223" y="9460070"/>
                  <a:pt x="5422491" y="9455617"/>
                  <a:pt x="5423581" y="9449408"/>
                </a:cubicBezTo>
                <a:cubicBezTo>
                  <a:pt x="5424702" y="9443107"/>
                  <a:pt x="5420311" y="9436958"/>
                  <a:pt x="5414073" y="9435808"/>
                </a:cubicBezTo>
                <a:lnTo>
                  <a:pt x="5408954" y="9434868"/>
                </a:lnTo>
                <a:cubicBezTo>
                  <a:pt x="5402716" y="9433718"/>
                  <a:pt x="5396448" y="9438170"/>
                  <a:pt x="5395357" y="9444379"/>
                </a:cubicBezTo>
                <a:cubicBezTo>
                  <a:pt x="5394237" y="9450680"/>
                  <a:pt x="5398598" y="9456829"/>
                  <a:pt x="5404866" y="9457980"/>
                </a:cubicBezTo>
                <a:close/>
                <a:moveTo>
                  <a:pt x="5270378" y="9605462"/>
                </a:moveTo>
                <a:cubicBezTo>
                  <a:pt x="5263565" y="9605128"/>
                  <a:pt x="5258780" y="9609521"/>
                  <a:pt x="5257568" y="9616033"/>
                </a:cubicBezTo>
                <a:lnTo>
                  <a:pt x="5256630" y="9621152"/>
                </a:lnTo>
                <a:cubicBezTo>
                  <a:pt x="5255509" y="9627210"/>
                  <a:pt x="5261233" y="9633662"/>
                  <a:pt x="5267168" y="9633964"/>
                </a:cubicBezTo>
                <a:cubicBezTo>
                  <a:pt x="5273982" y="9634328"/>
                  <a:pt x="5278767" y="9629905"/>
                  <a:pt x="5279978" y="9623423"/>
                </a:cubicBezTo>
                <a:lnTo>
                  <a:pt x="5280917" y="9618304"/>
                </a:lnTo>
                <a:cubicBezTo>
                  <a:pt x="5282038" y="9612216"/>
                  <a:pt x="5276344" y="9605764"/>
                  <a:pt x="5270378" y="9605462"/>
                </a:cubicBezTo>
                <a:close/>
                <a:moveTo>
                  <a:pt x="5420402" y="9622697"/>
                </a:moveTo>
                <a:lnTo>
                  <a:pt x="5415284" y="9621758"/>
                </a:lnTo>
                <a:cubicBezTo>
                  <a:pt x="5414496" y="9621606"/>
                  <a:pt x="5413739" y="9621606"/>
                  <a:pt x="5412982" y="9621667"/>
                </a:cubicBezTo>
                <a:cubicBezTo>
                  <a:pt x="5416374" y="9620183"/>
                  <a:pt x="5419130" y="9617275"/>
                  <a:pt x="5419735" y="9613458"/>
                </a:cubicBezTo>
                <a:cubicBezTo>
                  <a:pt x="5420674" y="9607491"/>
                  <a:pt x="5417313" y="9601311"/>
                  <a:pt x="5411286" y="9599797"/>
                </a:cubicBezTo>
                <a:cubicBezTo>
                  <a:pt x="5411407" y="9598737"/>
                  <a:pt x="5411347" y="9597647"/>
                  <a:pt x="5411165" y="9596557"/>
                </a:cubicBezTo>
                <a:cubicBezTo>
                  <a:pt x="5416707" y="9598253"/>
                  <a:pt x="5422824" y="9596345"/>
                  <a:pt x="5424187" y="9589015"/>
                </a:cubicBezTo>
                <a:cubicBezTo>
                  <a:pt x="5426186" y="9578292"/>
                  <a:pt x="5414769" y="9571537"/>
                  <a:pt x="5407440" y="9574475"/>
                </a:cubicBezTo>
                <a:cubicBezTo>
                  <a:pt x="5405351" y="9568266"/>
                  <a:pt x="5401989" y="9562269"/>
                  <a:pt x="5396690" y="9560542"/>
                </a:cubicBezTo>
                <a:cubicBezTo>
                  <a:pt x="5389149" y="9558058"/>
                  <a:pt x="5378399" y="9558512"/>
                  <a:pt x="5372160" y="9563843"/>
                </a:cubicBezTo>
                <a:cubicBezTo>
                  <a:pt x="5366679" y="9557149"/>
                  <a:pt x="5353233" y="9557603"/>
                  <a:pt x="5351174" y="9568750"/>
                </a:cubicBezTo>
                <a:cubicBezTo>
                  <a:pt x="5349478" y="9577928"/>
                  <a:pt x="5357655" y="9583017"/>
                  <a:pt x="5364771" y="9582048"/>
                </a:cubicBezTo>
                <a:cubicBezTo>
                  <a:pt x="5364741" y="9582199"/>
                  <a:pt x="5364711" y="9582380"/>
                  <a:pt x="5364711" y="9582532"/>
                </a:cubicBezTo>
                <a:cubicBezTo>
                  <a:pt x="5361077" y="9584047"/>
                  <a:pt x="5358351" y="9587227"/>
                  <a:pt x="5357564" y="9591498"/>
                </a:cubicBezTo>
                <a:lnTo>
                  <a:pt x="5355656" y="9601736"/>
                </a:lnTo>
                <a:cubicBezTo>
                  <a:pt x="5354536" y="9607764"/>
                  <a:pt x="5359381" y="9614427"/>
                  <a:pt x="5365528" y="9615063"/>
                </a:cubicBezTo>
                <a:cubicBezTo>
                  <a:pt x="5367497" y="9615276"/>
                  <a:pt x="5369374" y="9615003"/>
                  <a:pt x="5371100" y="9614397"/>
                </a:cubicBezTo>
                <a:cubicBezTo>
                  <a:pt x="5373311" y="9617032"/>
                  <a:pt x="5376188" y="9619183"/>
                  <a:pt x="5379822" y="9620576"/>
                </a:cubicBezTo>
                <a:cubicBezTo>
                  <a:pt x="5385546" y="9622757"/>
                  <a:pt x="5391178" y="9621969"/>
                  <a:pt x="5396054" y="9619426"/>
                </a:cubicBezTo>
                <a:cubicBezTo>
                  <a:pt x="5397386" y="9620486"/>
                  <a:pt x="5398961" y="9621273"/>
                  <a:pt x="5400778" y="9621606"/>
                </a:cubicBezTo>
                <a:lnTo>
                  <a:pt x="5405896" y="9622545"/>
                </a:lnTo>
                <a:cubicBezTo>
                  <a:pt x="5407289" y="9622788"/>
                  <a:pt x="5408742" y="9622757"/>
                  <a:pt x="5410166" y="9622515"/>
                </a:cubicBezTo>
                <a:cubicBezTo>
                  <a:pt x="5406229" y="9624363"/>
                  <a:pt x="5403231" y="9628815"/>
                  <a:pt x="5403019" y="9632874"/>
                </a:cubicBezTo>
                <a:cubicBezTo>
                  <a:pt x="5402655" y="9639901"/>
                  <a:pt x="5407894" y="9644020"/>
                  <a:pt x="5414163" y="9645172"/>
                </a:cubicBezTo>
                <a:lnTo>
                  <a:pt x="5419281" y="9646110"/>
                </a:lnTo>
                <a:cubicBezTo>
                  <a:pt x="5425519" y="9647262"/>
                  <a:pt x="5431304" y="9640689"/>
                  <a:pt x="5431576" y="9634964"/>
                </a:cubicBezTo>
                <a:cubicBezTo>
                  <a:pt x="5431879" y="9627967"/>
                  <a:pt x="5426640" y="9623848"/>
                  <a:pt x="5420402" y="9622697"/>
                </a:cubicBezTo>
                <a:close/>
                <a:moveTo>
                  <a:pt x="5317166" y="9551606"/>
                </a:moveTo>
                <a:cubicBezTo>
                  <a:pt x="5314410" y="9566418"/>
                  <a:pt x="5337426" y="9571083"/>
                  <a:pt x="5340181" y="9556149"/>
                </a:cubicBezTo>
                <a:cubicBezTo>
                  <a:pt x="5342937" y="9541369"/>
                  <a:pt x="5319922" y="9536734"/>
                  <a:pt x="5317166" y="9551606"/>
                </a:cubicBezTo>
                <a:close/>
                <a:moveTo>
                  <a:pt x="5273528" y="9457768"/>
                </a:moveTo>
                <a:lnTo>
                  <a:pt x="5274467" y="9452649"/>
                </a:lnTo>
                <a:cubicBezTo>
                  <a:pt x="5275617" y="9446409"/>
                  <a:pt x="5269773" y="9440442"/>
                  <a:pt x="5263868" y="9439897"/>
                </a:cubicBezTo>
                <a:cubicBezTo>
                  <a:pt x="5257084" y="9439261"/>
                  <a:pt x="5252239" y="9444258"/>
                  <a:pt x="5251088" y="9450499"/>
                </a:cubicBezTo>
                <a:lnTo>
                  <a:pt x="5250149" y="9455617"/>
                </a:lnTo>
                <a:cubicBezTo>
                  <a:pt x="5248999" y="9461857"/>
                  <a:pt x="5254843" y="9467824"/>
                  <a:pt x="5260748" y="9468370"/>
                </a:cubicBezTo>
                <a:cubicBezTo>
                  <a:pt x="5267532" y="9468975"/>
                  <a:pt x="5272377" y="9464008"/>
                  <a:pt x="5273528" y="9457768"/>
                </a:cubicBezTo>
                <a:close/>
                <a:moveTo>
                  <a:pt x="5581569" y="9474398"/>
                </a:moveTo>
                <a:cubicBezTo>
                  <a:pt x="5581387" y="9474246"/>
                  <a:pt x="5581206" y="9474094"/>
                  <a:pt x="5580993" y="9473943"/>
                </a:cubicBezTo>
                <a:cubicBezTo>
                  <a:pt x="5580146" y="9470671"/>
                  <a:pt x="5578086" y="9467763"/>
                  <a:pt x="5574694" y="9466643"/>
                </a:cubicBezTo>
                <a:cubicBezTo>
                  <a:pt x="5570304" y="9465189"/>
                  <a:pt x="5566094" y="9464250"/>
                  <a:pt x="5561794" y="9466612"/>
                </a:cubicBezTo>
                <a:cubicBezTo>
                  <a:pt x="5558463" y="9468460"/>
                  <a:pt x="5556555" y="9471611"/>
                  <a:pt x="5555949" y="9475003"/>
                </a:cubicBezTo>
                <a:lnTo>
                  <a:pt x="5551982" y="9476820"/>
                </a:lnTo>
                <a:cubicBezTo>
                  <a:pt x="5546410" y="9479365"/>
                  <a:pt x="5542988" y="9486392"/>
                  <a:pt x="5545774" y="9492207"/>
                </a:cubicBezTo>
                <a:cubicBezTo>
                  <a:pt x="5548469" y="9497842"/>
                  <a:pt x="5555192" y="9501113"/>
                  <a:pt x="5561158" y="9498417"/>
                </a:cubicBezTo>
                <a:lnTo>
                  <a:pt x="5561370" y="9498326"/>
                </a:lnTo>
                <a:cubicBezTo>
                  <a:pt x="5560583" y="9499599"/>
                  <a:pt x="5559916" y="9501022"/>
                  <a:pt x="5559614" y="9502748"/>
                </a:cubicBezTo>
                <a:cubicBezTo>
                  <a:pt x="5556858" y="9517560"/>
                  <a:pt x="5580327" y="9518621"/>
                  <a:pt x="5583052" y="9503990"/>
                </a:cubicBezTo>
                <a:cubicBezTo>
                  <a:pt x="5583961" y="9499144"/>
                  <a:pt x="5581902" y="9495903"/>
                  <a:pt x="5578843" y="9494086"/>
                </a:cubicBezTo>
                <a:cubicBezTo>
                  <a:pt x="5580509" y="9493389"/>
                  <a:pt x="5582023" y="9492420"/>
                  <a:pt x="5583174" y="9490936"/>
                </a:cubicBezTo>
                <a:cubicBezTo>
                  <a:pt x="5586929" y="9485877"/>
                  <a:pt x="5586687" y="9478517"/>
                  <a:pt x="5581569" y="9474398"/>
                </a:cubicBezTo>
                <a:close/>
                <a:moveTo>
                  <a:pt x="5548651" y="9606824"/>
                </a:moveTo>
                <a:cubicBezTo>
                  <a:pt x="5552164" y="9610399"/>
                  <a:pt x="5556404" y="9613156"/>
                  <a:pt x="5561400" y="9614245"/>
                </a:cubicBezTo>
                <a:cubicBezTo>
                  <a:pt x="5567396" y="9615548"/>
                  <a:pt x="5574210" y="9610974"/>
                  <a:pt x="5575058" y="9604826"/>
                </a:cubicBezTo>
                <a:cubicBezTo>
                  <a:pt x="5575936" y="9598343"/>
                  <a:pt x="5572060" y="9592559"/>
                  <a:pt x="5565610" y="9591165"/>
                </a:cubicBezTo>
                <a:cubicBezTo>
                  <a:pt x="5565428" y="9591134"/>
                  <a:pt x="5565307" y="9591105"/>
                  <a:pt x="5565185" y="9591074"/>
                </a:cubicBezTo>
                <a:lnTo>
                  <a:pt x="5565064" y="9591013"/>
                </a:lnTo>
                <a:cubicBezTo>
                  <a:pt x="5565004" y="9590953"/>
                  <a:pt x="5565034" y="9590983"/>
                  <a:pt x="5564973" y="9590892"/>
                </a:cubicBezTo>
                <a:cubicBezTo>
                  <a:pt x="5564519" y="9590256"/>
                  <a:pt x="5564125" y="9589620"/>
                  <a:pt x="5563793" y="9588923"/>
                </a:cubicBezTo>
                <a:cubicBezTo>
                  <a:pt x="5560734" y="9583350"/>
                  <a:pt x="5552164" y="9582774"/>
                  <a:pt x="5547440" y="9586137"/>
                </a:cubicBezTo>
                <a:cubicBezTo>
                  <a:pt x="5542625" y="9589560"/>
                  <a:pt x="5541928" y="9594951"/>
                  <a:pt x="5543685" y="9599918"/>
                </a:cubicBezTo>
                <a:cubicBezTo>
                  <a:pt x="5538082" y="9596889"/>
                  <a:pt x="5530421" y="9600585"/>
                  <a:pt x="5527786" y="9606946"/>
                </a:cubicBezTo>
                <a:cubicBezTo>
                  <a:pt x="5526817" y="9606946"/>
                  <a:pt x="5525848" y="9606946"/>
                  <a:pt x="5524909" y="9607158"/>
                </a:cubicBezTo>
                <a:cubicBezTo>
                  <a:pt x="5526090" y="9605946"/>
                  <a:pt x="5527119" y="9604553"/>
                  <a:pt x="5527695" y="9602675"/>
                </a:cubicBezTo>
                <a:cubicBezTo>
                  <a:pt x="5529360" y="9597102"/>
                  <a:pt x="5526090" y="9589226"/>
                  <a:pt x="5519821" y="9588075"/>
                </a:cubicBezTo>
                <a:lnTo>
                  <a:pt x="5514704" y="9587136"/>
                </a:lnTo>
                <a:cubicBezTo>
                  <a:pt x="5513734" y="9586954"/>
                  <a:pt x="5512765" y="9587015"/>
                  <a:pt x="5511796" y="9587015"/>
                </a:cubicBezTo>
                <a:lnTo>
                  <a:pt x="5511281" y="9586289"/>
                </a:lnTo>
                <a:cubicBezTo>
                  <a:pt x="5507708" y="9581078"/>
                  <a:pt x="5501288" y="9578382"/>
                  <a:pt x="5495352" y="9581654"/>
                </a:cubicBezTo>
                <a:cubicBezTo>
                  <a:pt x="5490235" y="9584470"/>
                  <a:pt x="5487115" y="9592346"/>
                  <a:pt x="5490719" y="9597586"/>
                </a:cubicBezTo>
                <a:lnTo>
                  <a:pt x="5491506" y="9598737"/>
                </a:lnTo>
                <a:cubicBezTo>
                  <a:pt x="5489599" y="9600343"/>
                  <a:pt x="5488054" y="9602523"/>
                  <a:pt x="5487479" y="9605614"/>
                </a:cubicBezTo>
                <a:cubicBezTo>
                  <a:pt x="5486510" y="9610853"/>
                  <a:pt x="5488842" y="9614488"/>
                  <a:pt x="5492354" y="9616366"/>
                </a:cubicBezTo>
                <a:cubicBezTo>
                  <a:pt x="5493293" y="9619334"/>
                  <a:pt x="5495504" y="9621546"/>
                  <a:pt x="5498320" y="9622970"/>
                </a:cubicBezTo>
                <a:cubicBezTo>
                  <a:pt x="5496442" y="9623091"/>
                  <a:pt x="5494565" y="9623575"/>
                  <a:pt x="5492839" y="9624666"/>
                </a:cubicBezTo>
                <a:cubicBezTo>
                  <a:pt x="5491294" y="9622182"/>
                  <a:pt x="5489023" y="9620243"/>
                  <a:pt x="5486086" y="9619698"/>
                </a:cubicBezTo>
                <a:lnTo>
                  <a:pt x="5475820" y="9617820"/>
                </a:lnTo>
                <a:cubicBezTo>
                  <a:pt x="5469581" y="9616669"/>
                  <a:pt x="5463192" y="9619819"/>
                  <a:pt x="5461526" y="9626271"/>
                </a:cubicBezTo>
                <a:cubicBezTo>
                  <a:pt x="5460012" y="9632087"/>
                  <a:pt x="5463706" y="9639387"/>
                  <a:pt x="5469975" y="9640568"/>
                </a:cubicBezTo>
                <a:lnTo>
                  <a:pt x="5478121" y="9642082"/>
                </a:lnTo>
                <a:lnTo>
                  <a:pt x="5478606" y="9642174"/>
                </a:lnTo>
                <a:cubicBezTo>
                  <a:pt x="5488478" y="9639659"/>
                  <a:pt x="5498381" y="9637085"/>
                  <a:pt x="5508253" y="9634479"/>
                </a:cubicBezTo>
                <a:cubicBezTo>
                  <a:pt x="5508344" y="9634449"/>
                  <a:pt x="5508435" y="9634449"/>
                  <a:pt x="5508526" y="9634419"/>
                </a:cubicBezTo>
                <a:lnTo>
                  <a:pt x="5508526" y="9634419"/>
                </a:lnTo>
                <a:cubicBezTo>
                  <a:pt x="5508586" y="9632571"/>
                  <a:pt x="5508374" y="9630693"/>
                  <a:pt x="5507466" y="9628754"/>
                </a:cubicBezTo>
                <a:cubicBezTo>
                  <a:pt x="5506739" y="9627150"/>
                  <a:pt x="5505800" y="9625968"/>
                  <a:pt x="5504740" y="9625060"/>
                </a:cubicBezTo>
                <a:lnTo>
                  <a:pt x="5505831" y="9625241"/>
                </a:lnTo>
                <a:cubicBezTo>
                  <a:pt x="5509798" y="9625968"/>
                  <a:pt x="5513977" y="9624545"/>
                  <a:pt x="5516793" y="9621758"/>
                </a:cubicBezTo>
                <a:cubicBezTo>
                  <a:pt x="5518277" y="9626332"/>
                  <a:pt x="5522668" y="9629027"/>
                  <a:pt x="5527180" y="9629361"/>
                </a:cubicBezTo>
                <a:lnTo>
                  <a:pt x="5527180" y="9629361"/>
                </a:lnTo>
                <a:cubicBezTo>
                  <a:pt x="5529573" y="9628725"/>
                  <a:pt x="5531965" y="9628058"/>
                  <a:pt x="5534388" y="9627422"/>
                </a:cubicBezTo>
                <a:lnTo>
                  <a:pt x="5534388" y="9627422"/>
                </a:lnTo>
                <a:cubicBezTo>
                  <a:pt x="5536114" y="9626301"/>
                  <a:pt x="5537658" y="9624847"/>
                  <a:pt x="5538536" y="9622605"/>
                </a:cubicBezTo>
                <a:cubicBezTo>
                  <a:pt x="5544926" y="9621273"/>
                  <a:pt x="5550619" y="9614488"/>
                  <a:pt x="5548651" y="9606824"/>
                </a:cubicBezTo>
                <a:close/>
                <a:moveTo>
                  <a:pt x="5155635" y="9600464"/>
                </a:moveTo>
                <a:lnTo>
                  <a:pt x="5154606" y="9598979"/>
                </a:lnTo>
                <a:cubicBezTo>
                  <a:pt x="5151032" y="9593770"/>
                  <a:pt x="5144612" y="9591074"/>
                  <a:pt x="5138677" y="9594345"/>
                </a:cubicBezTo>
                <a:cubicBezTo>
                  <a:pt x="5133559" y="9597162"/>
                  <a:pt x="5130440" y="9605038"/>
                  <a:pt x="5134043" y="9610278"/>
                </a:cubicBezTo>
                <a:lnTo>
                  <a:pt x="5138222" y="9616366"/>
                </a:lnTo>
                <a:cubicBezTo>
                  <a:pt x="5141402" y="9621001"/>
                  <a:pt x="5146823" y="9623393"/>
                  <a:pt x="5152183" y="9621606"/>
                </a:cubicBezTo>
                <a:cubicBezTo>
                  <a:pt x="5156604" y="9621030"/>
                  <a:pt x="5160602" y="9618214"/>
                  <a:pt x="5161662" y="9612520"/>
                </a:cubicBezTo>
                <a:cubicBezTo>
                  <a:pt x="5162752" y="9606643"/>
                  <a:pt x="5159754" y="9602493"/>
                  <a:pt x="5155635" y="9600464"/>
                </a:cubicBezTo>
                <a:close/>
                <a:moveTo>
                  <a:pt x="5398598" y="9398491"/>
                </a:moveTo>
                <a:cubicBezTo>
                  <a:pt x="5395842" y="9413332"/>
                  <a:pt x="5419281" y="9414847"/>
                  <a:pt x="5422007" y="9400156"/>
                </a:cubicBezTo>
                <a:cubicBezTo>
                  <a:pt x="5424762" y="9385284"/>
                  <a:pt x="5401323" y="9383799"/>
                  <a:pt x="5398598" y="9398491"/>
                </a:cubicBezTo>
                <a:close/>
                <a:moveTo>
                  <a:pt x="5191793" y="9355872"/>
                </a:moveTo>
                <a:cubicBezTo>
                  <a:pt x="5195367" y="9361082"/>
                  <a:pt x="5201878" y="9363657"/>
                  <a:pt x="5207783" y="9360355"/>
                </a:cubicBezTo>
                <a:cubicBezTo>
                  <a:pt x="5212931" y="9357478"/>
                  <a:pt x="5215868" y="9349633"/>
                  <a:pt x="5212265" y="9344392"/>
                </a:cubicBezTo>
                <a:cubicBezTo>
                  <a:pt x="5210872" y="9342363"/>
                  <a:pt x="5209479" y="9340333"/>
                  <a:pt x="5208086" y="9338304"/>
                </a:cubicBezTo>
                <a:cubicBezTo>
                  <a:pt x="5204512" y="9333095"/>
                  <a:pt x="5198001" y="9330520"/>
                  <a:pt x="5192096" y="9333821"/>
                </a:cubicBezTo>
                <a:cubicBezTo>
                  <a:pt x="5186948" y="9336699"/>
                  <a:pt x="5184011" y="9344544"/>
                  <a:pt x="5187614" y="9349784"/>
                </a:cubicBezTo>
                <a:lnTo>
                  <a:pt x="5191793" y="9355872"/>
                </a:lnTo>
                <a:close/>
                <a:moveTo>
                  <a:pt x="5374946" y="9396552"/>
                </a:moveTo>
                <a:cubicBezTo>
                  <a:pt x="5377672" y="9381709"/>
                  <a:pt x="5354232" y="9380589"/>
                  <a:pt x="5351507" y="9395250"/>
                </a:cubicBezTo>
                <a:cubicBezTo>
                  <a:pt x="5348751" y="9410091"/>
                  <a:pt x="5372221" y="9411213"/>
                  <a:pt x="5374946" y="9396552"/>
                </a:cubicBezTo>
                <a:close/>
                <a:moveTo>
                  <a:pt x="5269500" y="9379863"/>
                </a:moveTo>
                <a:cubicBezTo>
                  <a:pt x="5266775" y="9394674"/>
                  <a:pt x="5290184" y="9396249"/>
                  <a:pt x="5292909" y="9381528"/>
                </a:cubicBezTo>
                <a:cubicBezTo>
                  <a:pt x="5295635" y="9366716"/>
                  <a:pt x="5272226" y="9365171"/>
                  <a:pt x="5269500" y="9379863"/>
                </a:cubicBezTo>
                <a:close/>
                <a:moveTo>
                  <a:pt x="5640924" y="9408880"/>
                </a:moveTo>
                <a:cubicBezTo>
                  <a:pt x="5634837" y="9408123"/>
                  <a:pt x="5628387" y="9413030"/>
                  <a:pt x="5627993" y="9419300"/>
                </a:cubicBezTo>
                <a:cubicBezTo>
                  <a:pt x="5627720" y="9423661"/>
                  <a:pt x="5629628" y="9427599"/>
                  <a:pt x="5632869" y="9429992"/>
                </a:cubicBezTo>
                <a:cubicBezTo>
                  <a:pt x="5633747" y="9433293"/>
                  <a:pt x="5635897" y="9436141"/>
                  <a:pt x="5639622" y="9437565"/>
                </a:cubicBezTo>
                <a:cubicBezTo>
                  <a:pt x="5644952" y="9439624"/>
                  <a:pt x="5653249" y="9437019"/>
                  <a:pt x="5654794" y="9430840"/>
                </a:cubicBezTo>
                <a:cubicBezTo>
                  <a:pt x="5656126" y="9425419"/>
                  <a:pt x="5656610" y="9419784"/>
                  <a:pt x="5652856" y="9415090"/>
                </a:cubicBezTo>
                <a:cubicBezTo>
                  <a:pt x="5649827" y="9411363"/>
                  <a:pt x="5645678" y="9409486"/>
                  <a:pt x="5640924" y="9408880"/>
                </a:cubicBezTo>
                <a:close/>
                <a:moveTo>
                  <a:pt x="5319437" y="9591347"/>
                </a:moveTo>
                <a:cubicBezTo>
                  <a:pt x="5315834" y="9586106"/>
                  <a:pt x="5308172" y="9584956"/>
                  <a:pt x="5303084" y="9588590"/>
                </a:cubicBezTo>
                <a:cubicBezTo>
                  <a:pt x="5297845" y="9592315"/>
                  <a:pt x="5296755" y="9599707"/>
                  <a:pt x="5300328" y="9604947"/>
                </a:cubicBezTo>
                <a:cubicBezTo>
                  <a:pt x="5301722" y="9606976"/>
                  <a:pt x="5303115" y="9609006"/>
                  <a:pt x="5304507" y="9611035"/>
                </a:cubicBezTo>
                <a:cubicBezTo>
                  <a:pt x="5308081" y="9616245"/>
                  <a:pt x="5315773" y="9617396"/>
                  <a:pt x="5320861" y="9613791"/>
                </a:cubicBezTo>
                <a:cubicBezTo>
                  <a:pt x="5326099" y="9610036"/>
                  <a:pt x="5327220" y="9602644"/>
                  <a:pt x="5323616" y="9597404"/>
                </a:cubicBezTo>
                <a:cubicBezTo>
                  <a:pt x="5322223" y="9595406"/>
                  <a:pt x="5320830" y="9593346"/>
                  <a:pt x="5319437" y="9591347"/>
                </a:cubicBezTo>
                <a:close/>
                <a:moveTo>
                  <a:pt x="5383880" y="9387950"/>
                </a:moveTo>
                <a:cubicBezTo>
                  <a:pt x="5387363" y="9393008"/>
                  <a:pt x="5396296" y="9392947"/>
                  <a:pt x="5400445" y="9388919"/>
                </a:cubicBezTo>
                <a:cubicBezTo>
                  <a:pt x="5405472" y="9384012"/>
                  <a:pt x="5405139" y="9377773"/>
                  <a:pt x="5401384" y="9372350"/>
                </a:cubicBezTo>
                <a:cubicBezTo>
                  <a:pt x="5399990" y="9370321"/>
                  <a:pt x="5398598" y="9368322"/>
                  <a:pt x="5397205" y="9366262"/>
                </a:cubicBezTo>
                <a:cubicBezTo>
                  <a:pt x="5393722" y="9361204"/>
                  <a:pt x="5384788" y="9361264"/>
                  <a:pt x="5380640" y="9365323"/>
                </a:cubicBezTo>
                <a:cubicBezTo>
                  <a:pt x="5375613" y="9370230"/>
                  <a:pt x="5375946" y="9376470"/>
                  <a:pt x="5379701" y="9381892"/>
                </a:cubicBezTo>
                <a:lnTo>
                  <a:pt x="5383880" y="9387950"/>
                </a:lnTo>
                <a:close/>
                <a:moveTo>
                  <a:pt x="5506557" y="9476759"/>
                </a:moveTo>
                <a:lnTo>
                  <a:pt x="5511675" y="9477698"/>
                </a:lnTo>
                <a:cubicBezTo>
                  <a:pt x="5517913" y="9478849"/>
                  <a:pt x="5524303" y="9475639"/>
                  <a:pt x="5525939" y="9469217"/>
                </a:cubicBezTo>
                <a:cubicBezTo>
                  <a:pt x="5527423" y="9463372"/>
                  <a:pt x="5523698" y="9456102"/>
                  <a:pt x="5517429" y="9454951"/>
                </a:cubicBezTo>
                <a:lnTo>
                  <a:pt x="5512311" y="9454012"/>
                </a:lnTo>
                <a:cubicBezTo>
                  <a:pt x="5506073" y="9452861"/>
                  <a:pt x="5499683" y="9456072"/>
                  <a:pt x="5498048" y="9462493"/>
                </a:cubicBezTo>
                <a:cubicBezTo>
                  <a:pt x="5496564" y="9468339"/>
                  <a:pt x="5500289" y="9475608"/>
                  <a:pt x="5506557" y="9476759"/>
                </a:cubicBezTo>
                <a:close/>
                <a:moveTo>
                  <a:pt x="5588625" y="9411667"/>
                </a:moveTo>
                <a:cubicBezTo>
                  <a:pt x="5586293" y="9403943"/>
                  <a:pt x="5584991" y="9394704"/>
                  <a:pt x="5579207" y="9388646"/>
                </a:cubicBezTo>
                <a:cubicBezTo>
                  <a:pt x="5578450" y="9387829"/>
                  <a:pt x="5577632" y="9387162"/>
                  <a:pt x="5576784" y="9386526"/>
                </a:cubicBezTo>
                <a:lnTo>
                  <a:pt x="5574846" y="9383678"/>
                </a:lnTo>
                <a:cubicBezTo>
                  <a:pt x="5571242" y="9378469"/>
                  <a:pt x="5563126" y="9377984"/>
                  <a:pt x="5558372" y="9381709"/>
                </a:cubicBezTo>
                <a:cubicBezTo>
                  <a:pt x="5557978" y="9382013"/>
                  <a:pt x="5557706" y="9382346"/>
                  <a:pt x="5557373" y="9382679"/>
                </a:cubicBezTo>
                <a:cubicBezTo>
                  <a:pt x="5555677" y="9382952"/>
                  <a:pt x="5553981" y="9383255"/>
                  <a:pt x="5552315" y="9383678"/>
                </a:cubicBezTo>
                <a:cubicBezTo>
                  <a:pt x="5550225" y="9384224"/>
                  <a:pt x="5548288" y="9385466"/>
                  <a:pt x="5546683" y="9387041"/>
                </a:cubicBezTo>
                <a:cubicBezTo>
                  <a:pt x="5545108" y="9387162"/>
                  <a:pt x="5543624" y="9387495"/>
                  <a:pt x="5542443" y="9388313"/>
                </a:cubicBezTo>
                <a:cubicBezTo>
                  <a:pt x="5538446" y="9391039"/>
                  <a:pt x="5535054" y="9393675"/>
                  <a:pt x="5532994" y="9398187"/>
                </a:cubicBezTo>
                <a:cubicBezTo>
                  <a:pt x="5532086" y="9400217"/>
                  <a:pt x="5531632" y="9401731"/>
                  <a:pt x="5531420" y="9404064"/>
                </a:cubicBezTo>
                <a:cubicBezTo>
                  <a:pt x="5531117" y="9406941"/>
                  <a:pt x="5529512" y="9407517"/>
                  <a:pt x="5532450" y="9404155"/>
                </a:cubicBezTo>
                <a:cubicBezTo>
                  <a:pt x="5528270" y="9408910"/>
                  <a:pt x="5527119" y="9415726"/>
                  <a:pt x="5531723" y="9420753"/>
                </a:cubicBezTo>
                <a:cubicBezTo>
                  <a:pt x="5533933" y="9423146"/>
                  <a:pt x="5537567" y="9424539"/>
                  <a:pt x="5541080" y="9424479"/>
                </a:cubicBezTo>
                <a:cubicBezTo>
                  <a:pt x="5541989" y="9425630"/>
                  <a:pt x="5543079" y="9426569"/>
                  <a:pt x="5544351" y="9427599"/>
                </a:cubicBezTo>
                <a:cubicBezTo>
                  <a:pt x="5544744" y="9427993"/>
                  <a:pt x="5545138" y="9428356"/>
                  <a:pt x="5545502" y="9428780"/>
                </a:cubicBezTo>
                <a:cubicBezTo>
                  <a:pt x="5546773" y="9430567"/>
                  <a:pt x="5548257" y="9432203"/>
                  <a:pt x="5549529" y="9433990"/>
                </a:cubicBezTo>
                <a:cubicBezTo>
                  <a:pt x="5554253" y="9440564"/>
                  <a:pt x="5562823" y="9438291"/>
                  <a:pt x="5567215" y="9432900"/>
                </a:cubicBezTo>
                <a:cubicBezTo>
                  <a:pt x="5569365" y="9430719"/>
                  <a:pt x="5570546" y="9427690"/>
                  <a:pt x="5570031" y="9424146"/>
                </a:cubicBezTo>
                <a:cubicBezTo>
                  <a:pt x="5570031" y="9423843"/>
                  <a:pt x="5570061" y="9423510"/>
                  <a:pt x="5570091" y="9423237"/>
                </a:cubicBezTo>
                <a:cubicBezTo>
                  <a:pt x="5577995" y="9428963"/>
                  <a:pt x="5592138" y="9423358"/>
                  <a:pt x="5588625" y="9411667"/>
                </a:cubicBezTo>
                <a:close/>
                <a:moveTo>
                  <a:pt x="5435150" y="9357720"/>
                </a:moveTo>
                <a:cubicBezTo>
                  <a:pt x="5437875" y="9343090"/>
                  <a:pt x="5415556" y="9335700"/>
                  <a:pt x="5412831" y="9350541"/>
                </a:cubicBezTo>
                <a:cubicBezTo>
                  <a:pt x="5410105" y="9365171"/>
                  <a:pt x="5432394" y="9372532"/>
                  <a:pt x="5435150" y="9357720"/>
                </a:cubicBezTo>
                <a:close/>
                <a:moveTo>
                  <a:pt x="5488085" y="9387314"/>
                </a:moveTo>
                <a:cubicBezTo>
                  <a:pt x="5490840" y="9372441"/>
                  <a:pt x="5467795" y="9367989"/>
                  <a:pt x="5465069" y="9382831"/>
                </a:cubicBezTo>
                <a:cubicBezTo>
                  <a:pt x="5462313" y="9397672"/>
                  <a:pt x="5485329" y="9402156"/>
                  <a:pt x="5488085" y="9387314"/>
                </a:cubicBezTo>
                <a:close/>
                <a:moveTo>
                  <a:pt x="5165780" y="9640719"/>
                </a:moveTo>
                <a:lnTo>
                  <a:pt x="5166810" y="9642203"/>
                </a:lnTo>
                <a:cubicBezTo>
                  <a:pt x="5170414" y="9647413"/>
                  <a:pt x="5176803" y="9650109"/>
                  <a:pt x="5182739" y="9646838"/>
                </a:cubicBezTo>
                <a:cubicBezTo>
                  <a:pt x="5187887" y="9644020"/>
                  <a:pt x="5190976" y="9636146"/>
                  <a:pt x="5187372" y="9630905"/>
                </a:cubicBezTo>
                <a:lnTo>
                  <a:pt x="5183193" y="9624847"/>
                </a:lnTo>
                <a:cubicBezTo>
                  <a:pt x="5180013" y="9620213"/>
                  <a:pt x="5174593" y="9617820"/>
                  <a:pt x="5169232" y="9619607"/>
                </a:cubicBezTo>
                <a:cubicBezTo>
                  <a:pt x="5164811" y="9620183"/>
                  <a:pt x="5160783" y="9622999"/>
                  <a:pt x="5159754" y="9628694"/>
                </a:cubicBezTo>
                <a:cubicBezTo>
                  <a:pt x="5158664" y="9634540"/>
                  <a:pt x="5161662" y="9638659"/>
                  <a:pt x="5165780" y="9640719"/>
                </a:cubicBezTo>
                <a:close/>
                <a:moveTo>
                  <a:pt x="5149155" y="9399641"/>
                </a:moveTo>
                <a:lnTo>
                  <a:pt x="5148216" y="9404761"/>
                </a:lnTo>
                <a:cubicBezTo>
                  <a:pt x="5147095" y="9410819"/>
                  <a:pt x="5152728" y="9417301"/>
                  <a:pt x="5158694" y="9417633"/>
                </a:cubicBezTo>
                <a:cubicBezTo>
                  <a:pt x="5165477" y="9418027"/>
                  <a:pt x="5170353" y="9413636"/>
                  <a:pt x="5171564" y="9407154"/>
                </a:cubicBezTo>
                <a:lnTo>
                  <a:pt x="5172503" y="9402035"/>
                </a:lnTo>
                <a:cubicBezTo>
                  <a:pt x="5173624" y="9395976"/>
                  <a:pt x="5167991" y="9389495"/>
                  <a:pt x="5162025" y="9389161"/>
                </a:cubicBezTo>
                <a:cubicBezTo>
                  <a:pt x="5155241" y="9388767"/>
                  <a:pt x="5150366" y="9393190"/>
                  <a:pt x="5149155" y="9399641"/>
                </a:cubicBezTo>
                <a:close/>
                <a:moveTo>
                  <a:pt x="5515915" y="9289719"/>
                </a:moveTo>
                <a:lnTo>
                  <a:pt x="5510797" y="9288780"/>
                </a:lnTo>
                <a:cubicBezTo>
                  <a:pt x="5504771" y="9287660"/>
                  <a:pt x="5497896" y="9291173"/>
                  <a:pt x="5496746" y="9297595"/>
                </a:cubicBezTo>
                <a:cubicBezTo>
                  <a:pt x="5496746" y="9297595"/>
                  <a:pt x="5496746" y="9297625"/>
                  <a:pt x="5496746" y="9297655"/>
                </a:cubicBezTo>
                <a:cubicBezTo>
                  <a:pt x="5491173" y="9297413"/>
                  <a:pt x="5485389" y="9300866"/>
                  <a:pt x="5484450" y="9306682"/>
                </a:cubicBezTo>
                <a:cubicBezTo>
                  <a:pt x="5483451" y="9312831"/>
                  <a:pt x="5487025" y="9319373"/>
                  <a:pt x="5493505" y="9320585"/>
                </a:cubicBezTo>
                <a:lnTo>
                  <a:pt x="5508889" y="9323432"/>
                </a:lnTo>
                <a:cubicBezTo>
                  <a:pt x="5514915" y="9324553"/>
                  <a:pt x="5521729" y="9320737"/>
                  <a:pt x="5522789" y="9314375"/>
                </a:cubicBezTo>
                <a:cubicBezTo>
                  <a:pt x="5523092" y="9312406"/>
                  <a:pt x="5522819" y="9310468"/>
                  <a:pt x="5522244" y="9308590"/>
                </a:cubicBezTo>
                <a:cubicBezTo>
                  <a:pt x="5523425" y="9307257"/>
                  <a:pt x="5524394" y="9305682"/>
                  <a:pt x="5524727" y="9303773"/>
                </a:cubicBezTo>
                <a:cubicBezTo>
                  <a:pt x="5525848" y="9297747"/>
                  <a:pt x="5522395" y="9290901"/>
                  <a:pt x="5515915" y="9289719"/>
                </a:cubicBezTo>
                <a:close/>
                <a:moveTo>
                  <a:pt x="5554314" y="9287084"/>
                </a:moveTo>
                <a:cubicBezTo>
                  <a:pt x="5557070" y="9272242"/>
                  <a:pt x="5533691" y="9269970"/>
                  <a:pt x="5530965" y="9284752"/>
                </a:cubicBezTo>
                <a:cubicBezTo>
                  <a:pt x="5528210" y="9299593"/>
                  <a:pt x="5551558" y="9301896"/>
                  <a:pt x="5554314" y="9287084"/>
                </a:cubicBezTo>
                <a:close/>
                <a:moveTo>
                  <a:pt x="5316288" y="9655682"/>
                </a:moveTo>
                <a:cubicBezTo>
                  <a:pt x="5311655" y="9660256"/>
                  <a:pt x="5311170" y="9667253"/>
                  <a:pt x="5315409" y="9672251"/>
                </a:cubicBezTo>
                <a:cubicBezTo>
                  <a:pt x="5315652" y="9672524"/>
                  <a:pt x="5315652" y="9672554"/>
                  <a:pt x="5315773" y="9672706"/>
                </a:cubicBezTo>
                <a:cubicBezTo>
                  <a:pt x="5315834" y="9672796"/>
                  <a:pt x="5315834" y="9672827"/>
                  <a:pt x="5315864" y="9672917"/>
                </a:cubicBezTo>
                <a:cubicBezTo>
                  <a:pt x="5315864" y="9672917"/>
                  <a:pt x="5315864" y="9672917"/>
                  <a:pt x="5315864" y="9672917"/>
                </a:cubicBezTo>
                <a:cubicBezTo>
                  <a:pt x="5315834" y="9673644"/>
                  <a:pt x="5315743" y="9674402"/>
                  <a:pt x="5315591" y="9675128"/>
                </a:cubicBezTo>
                <a:cubicBezTo>
                  <a:pt x="5315319" y="9676946"/>
                  <a:pt x="5315773" y="9678642"/>
                  <a:pt x="5316530" y="9680278"/>
                </a:cubicBezTo>
                <a:cubicBezTo>
                  <a:pt x="5316530" y="9680278"/>
                  <a:pt x="5316530" y="9680278"/>
                  <a:pt x="5316530" y="9680278"/>
                </a:cubicBezTo>
                <a:lnTo>
                  <a:pt x="5317015" y="9680157"/>
                </a:lnTo>
                <a:cubicBezTo>
                  <a:pt x="5324282" y="9678582"/>
                  <a:pt x="5331581" y="9676976"/>
                  <a:pt x="5338849" y="9675371"/>
                </a:cubicBezTo>
                <a:lnTo>
                  <a:pt x="5338970" y="9675340"/>
                </a:lnTo>
                <a:lnTo>
                  <a:pt x="5338970" y="9675340"/>
                </a:lnTo>
                <a:cubicBezTo>
                  <a:pt x="5339788" y="9668405"/>
                  <a:pt x="5337274" y="9661801"/>
                  <a:pt x="5332822" y="9656560"/>
                </a:cubicBezTo>
                <a:cubicBezTo>
                  <a:pt x="5328886" y="9651896"/>
                  <a:pt x="5320709" y="9651320"/>
                  <a:pt x="5316288" y="9655682"/>
                </a:cubicBezTo>
                <a:close/>
                <a:moveTo>
                  <a:pt x="5224620" y="9623484"/>
                </a:moveTo>
                <a:cubicBezTo>
                  <a:pt x="5217867" y="9622849"/>
                  <a:pt x="5212961" y="9627786"/>
                  <a:pt x="5211811" y="9634056"/>
                </a:cubicBezTo>
                <a:lnTo>
                  <a:pt x="5210872" y="9639174"/>
                </a:lnTo>
                <a:cubicBezTo>
                  <a:pt x="5209721" y="9645414"/>
                  <a:pt x="5215505" y="9651412"/>
                  <a:pt x="5221410" y="9651957"/>
                </a:cubicBezTo>
                <a:cubicBezTo>
                  <a:pt x="5228164" y="9652623"/>
                  <a:pt x="5233070" y="9647656"/>
                  <a:pt x="5234220" y="9641416"/>
                </a:cubicBezTo>
                <a:lnTo>
                  <a:pt x="5235159" y="9636297"/>
                </a:lnTo>
                <a:cubicBezTo>
                  <a:pt x="5236340" y="9630087"/>
                  <a:pt x="5230556" y="9624059"/>
                  <a:pt x="5224620" y="9623484"/>
                </a:cubicBezTo>
                <a:close/>
                <a:moveTo>
                  <a:pt x="5411347" y="9186158"/>
                </a:moveTo>
                <a:cubicBezTo>
                  <a:pt x="5408621" y="9200939"/>
                  <a:pt x="5431394" y="9206574"/>
                  <a:pt x="5434150" y="9191701"/>
                </a:cubicBezTo>
                <a:cubicBezTo>
                  <a:pt x="5436876" y="9176889"/>
                  <a:pt x="5414103" y="9171286"/>
                  <a:pt x="5411347" y="9186158"/>
                </a:cubicBezTo>
                <a:close/>
                <a:moveTo>
                  <a:pt x="5565489" y="9041585"/>
                </a:moveTo>
                <a:cubicBezTo>
                  <a:pt x="5563066" y="9037313"/>
                  <a:pt x="5558493" y="9034829"/>
                  <a:pt x="5553496" y="9035526"/>
                </a:cubicBezTo>
                <a:cubicBezTo>
                  <a:pt x="5548500" y="9036223"/>
                  <a:pt x="5546107" y="9039524"/>
                  <a:pt x="5543745" y="9043492"/>
                </a:cubicBezTo>
                <a:cubicBezTo>
                  <a:pt x="5545623" y="9040373"/>
                  <a:pt x="5543473" y="9043796"/>
                  <a:pt x="5543048" y="9044371"/>
                </a:cubicBezTo>
                <a:cubicBezTo>
                  <a:pt x="5542473" y="9045128"/>
                  <a:pt x="5541837" y="9045825"/>
                  <a:pt x="5541292" y="9046582"/>
                </a:cubicBezTo>
                <a:cubicBezTo>
                  <a:pt x="5541171" y="9046703"/>
                  <a:pt x="5541141" y="9046764"/>
                  <a:pt x="5541050" y="9046854"/>
                </a:cubicBezTo>
                <a:cubicBezTo>
                  <a:pt x="5540808" y="9047037"/>
                  <a:pt x="5540596" y="9047248"/>
                  <a:pt x="5540353" y="9047430"/>
                </a:cubicBezTo>
                <a:cubicBezTo>
                  <a:pt x="5534600" y="9048581"/>
                  <a:pt x="5530511" y="9054578"/>
                  <a:pt x="5531268" y="9060334"/>
                </a:cubicBezTo>
                <a:cubicBezTo>
                  <a:pt x="5532146" y="9066846"/>
                  <a:pt x="5538143" y="9070935"/>
                  <a:pt x="5544472" y="9070390"/>
                </a:cubicBezTo>
                <a:cubicBezTo>
                  <a:pt x="5545138" y="9070329"/>
                  <a:pt x="5545744" y="9070087"/>
                  <a:pt x="5546350" y="9069966"/>
                </a:cubicBezTo>
                <a:cubicBezTo>
                  <a:pt x="5547894" y="9073298"/>
                  <a:pt x="5550983" y="9075994"/>
                  <a:pt x="5554496" y="9076690"/>
                </a:cubicBezTo>
                <a:cubicBezTo>
                  <a:pt x="5551831" y="9077265"/>
                  <a:pt x="5549408" y="9079053"/>
                  <a:pt x="5547833" y="9082475"/>
                </a:cubicBezTo>
                <a:cubicBezTo>
                  <a:pt x="5541625" y="9096045"/>
                  <a:pt x="5561552" y="9108434"/>
                  <a:pt x="5567850" y="9094713"/>
                </a:cubicBezTo>
                <a:cubicBezTo>
                  <a:pt x="5571818" y="9086019"/>
                  <a:pt x="5565095" y="9077872"/>
                  <a:pt x="5558099" y="9076690"/>
                </a:cubicBezTo>
                <a:cubicBezTo>
                  <a:pt x="5563460" y="9076084"/>
                  <a:pt x="5567578" y="9072419"/>
                  <a:pt x="5568698" y="9066846"/>
                </a:cubicBezTo>
                <a:cubicBezTo>
                  <a:pt x="5570122" y="9059607"/>
                  <a:pt x="5570909" y="9050792"/>
                  <a:pt x="5566700" y="9044311"/>
                </a:cubicBezTo>
                <a:cubicBezTo>
                  <a:pt x="5566397" y="9043371"/>
                  <a:pt x="5566003" y="9042432"/>
                  <a:pt x="5565489" y="9041585"/>
                </a:cubicBezTo>
                <a:close/>
                <a:moveTo>
                  <a:pt x="5421280" y="9289810"/>
                </a:moveTo>
                <a:lnTo>
                  <a:pt x="5422219" y="9284692"/>
                </a:lnTo>
                <a:cubicBezTo>
                  <a:pt x="5423339" y="9278664"/>
                  <a:pt x="5419675" y="9271818"/>
                  <a:pt x="5413285" y="9270728"/>
                </a:cubicBezTo>
                <a:cubicBezTo>
                  <a:pt x="5407198" y="9269668"/>
                  <a:pt x="5400505" y="9273212"/>
                  <a:pt x="5399294" y="9279633"/>
                </a:cubicBezTo>
                <a:lnTo>
                  <a:pt x="5398355" y="9284752"/>
                </a:lnTo>
                <a:cubicBezTo>
                  <a:pt x="5397235" y="9290780"/>
                  <a:pt x="5400899" y="9297625"/>
                  <a:pt x="5407289" y="9298746"/>
                </a:cubicBezTo>
                <a:cubicBezTo>
                  <a:pt x="5413376" y="9299806"/>
                  <a:pt x="5420099" y="9296293"/>
                  <a:pt x="5421280" y="9289810"/>
                </a:cubicBezTo>
                <a:close/>
                <a:moveTo>
                  <a:pt x="5676295" y="9163895"/>
                </a:moveTo>
                <a:cubicBezTo>
                  <a:pt x="5677566" y="9164380"/>
                  <a:pt x="5678839" y="9164562"/>
                  <a:pt x="5680141" y="9164652"/>
                </a:cubicBezTo>
                <a:cubicBezTo>
                  <a:pt x="5680958" y="9165288"/>
                  <a:pt x="5681625" y="9166045"/>
                  <a:pt x="5682563" y="9166591"/>
                </a:cubicBezTo>
                <a:cubicBezTo>
                  <a:pt x="5688135" y="9169710"/>
                  <a:pt x="5696251" y="9167530"/>
                  <a:pt x="5699098" y="9161654"/>
                </a:cubicBezTo>
                <a:cubicBezTo>
                  <a:pt x="5701066" y="9157564"/>
                  <a:pt x="5700794" y="9153021"/>
                  <a:pt x="5698614" y="9149446"/>
                </a:cubicBezTo>
                <a:cubicBezTo>
                  <a:pt x="5699068" y="9145903"/>
                  <a:pt x="5698129" y="9142329"/>
                  <a:pt x="5695101" y="9139481"/>
                </a:cubicBezTo>
                <a:cubicBezTo>
                  <a:pt x="5691830" y="9136391"/>
                  <a:pt x="5685925" y="9135211"/>
                  <a:pt x="5681503" y="9137119"/>
                </a:cubicBezTo>
                <a:cubicBezTo>
                  <a:pt x="5677688" y="9137664"/>
                  <a:pt x="5674205" y="9139814"/>
                  <a:pt x="5672418" y="9143692"/>
                </a:cubicBezTo>
                <a:lnTo>
                  <a:pt x="5670238" y="9148416"/>
                </a:lnTo>
                <a:cubicBezTo>
                  <a:pt x="5667725" y="9153990"/>
                  <a:pt x="5670450" y="9161623"/>
                  <a:pt x="5676295" y="9163895"/>
                </a:cubicBezTo>
                <a:close/>
                <a:moveTo>
                  <a:pt x="5477273" y="9202787"/>
                </a:moveTo>
                <a:lnTo>
                  <a:pt x="5476335" y="9207907"/>
                </a:lnTo>
                <a:cubicBezTo>
                  <a:pt x="5475184" y="9214146"/>
                  <a:pt x="5477334" y="9220537"/>
                  <a:pt x="5483906" y="9222658"/>
                </a:cubicBezTo>
                <a:cubicBezTo>
                  <a:pt x="5489356" y="9224414"/>
                  <a:pt x="5497502" y="9221355"/>
                  <a:pt x="5498654" y="9215085"/>
                </a:cubicBezTo>
                <a:lnTo>
                  <a:pt x="5499592" y="9209966"/>
                </a:lnTo>
                <a:cubicBezTo>
                  <a:pt x="5500743" y="9203726"/>
                  <a:pt x="5498593" y="9197335"/>
                  <a:pt x="5492021" y="9195184"/>
                </a:cubicBezTo>
                <a:cubicBezTo>
                  <a:pt x="5486570" y="9193458"/>
                  <a:pt x="5478424" y="9196517"/>
                  <a:pt x="5477273" y="9202787"/>
                </a:cubicBezTo>
                <a:close/>
                <a:moveTo>
                  <a:pt x="5469067" y="9129031"/>
                </a:moveTo>
                <a:cubicBezTo>
                  <a:pt x="5462768" y="9142783"/>
                  <a:pt x="5484754" y="9150992"/>
                  <a:pt x="5491022" y="9137330"/>
                </a:cubicBezTo>
                <a:cubicBezTo>
                  <a:pt x="5497321" y="9123579"/>
                  <a:pt x="5475305" y="9115370"/>
                  <a:pt x="5469067" y="9129031"/>
                </a:cubicBezTo>
                <a:close/>
                <a:moveTo>
                  <a:pt x="5289972" y="9260459"/>
                </a:moveTo>
                <a:lnTo>
                  <a:pt x="5295090" y="9261398"/>
                </a:lnTo>
                <a:cubicBezTo>
                  <a:pt x="5301146" y="9262519"/>
                  <a:pt x="5307657" y="9257067"/>
                  <a:pt x="5308051" y="9251039"/>
                </a:cubicBezTo>
                <a:cubicBezTo>
                  <a:pt x="5308263" y="9247738"/>
                  <a:pt x="5307324" y="9244799"/>
                  <a:pt x="5305537" y="9242588"/>
                </a:cubicBezTo>
                <a:cubicBezTo>
                  <a:pt x="5308323" y="9243527"/>
                  <a:pt x="5311382" y="9243437"/>
                  <a:pt x="5314380" y="9241801"/>
                </a:cubicBezTo>
                <a:cubicBezTo>
                  <a:pt x="5315773" y="9241074"/>
                  <a:pt x="5317015" y="9239893"/>
                  <a:pt x="5318044" y="9238529"/>
                </a:cubicBezTo>
                <a:cubicBezTo>
                  <a:pt x="5319346" y="9239559"/>
                  <a:pt x="5320861" y="9240316"/>
                  <a:pt x="5322647" y="9240650"/>
                </a:cubicBezTo>
                <a:lnTo>
                  <a:pt x="5327765" y="9241589"/>
                </a:lnTo>
                <a:cubicBezTo>
                  <a:pt x="5333792" y="9242709"/>
                  <a:pt x="5340636" y="9239014"/>
                  <a:pt x="5341726" y="9232653"/>
                </a:cubicBezTo>
                <a:cubicBezTo>
                  <a:pt x="5342786" y="9226535"/>
                  <a:pt x="5339242" y="9219871"/>
                  <a:pt x="5332762" y="9218689"/>
                </a:cubicBezTo>
                <a:lnTo>
                  <a:pt x="5327644" y="9217721"/>
                </a:lnTo>
                <a:cubicBezTo>
                  <a:pt x="5323495" y="9216963"/>
                  <a:pt x="5318983" y="9218508"/>
                  <a:pt x="5316197" y="9221628"/>
                </a:cubicBezTo>
                <a:lnTo>
                  <a:pt x="5314955" y="9219840"/>
                </a:lnTo>
                <a:cubicBezTo>
                  <a:pt x="5311351" y="9214630"/>
                  <a:pt x="5305053" y="9211844"/>
                  <a:pt x="5299057" y="9215055"/>
                </a:cubicBezTo>
                <a:cubicBezTo>
                  <a:pt x="5293939" y="9217811"/>
                  <a:pt x="5290668" y="9225716"/>
                  <a:pt x="5294272" y="9230957"/>
                </a:cubicBezTo>
                <a:lnTo>
                  <a:pt x="5298451" y="9237046"/>
                </a:lnTo>
                <a:cubicBezTo>
                  <a:pt x="5298966" y="9237803"/>
                  <a:pt x="5299663" y="9238378"/>
                  <a:pt x="5300298" y="9239044"/>
                </a:cubicBezTo>
                <a:cubicBezTo>
                  <a:pt x="5299450" y="9238681"/>
                  <a:pt x="5298633" y="9238287"/>
                  <a:pt x="5297664" y="9238075"/>
                </a:cubicBezTo>
                <a:lnTo>
                  <a:pt x="5292546" y="9237136"/>
                </a:lnTo>
                <a:cubicBezTo>
                  <a:pt x="5286489" y="9236015"/>
                  <a:pt x="5279978" y="9241468"/>
                  <a:pt x="5279584" y="9247495"/>
                </a:cubicBezTo>
                <a:cubicBezTo>
                  <a:pt x="5279161" y="9254220"/>
                  <a:pt x="5283491" y="9259247"/>
                  <a:pt x="5289972" y="9260459"/>
                </a:cubicBezTo>
                <a:close/>
                <a:moveTo>
                  <a:pt x="5612185" y="9274665"/>
                </a:moveTo>
                <a:lnTo>
                  <a:pt x="5608006" y="9268607"/>
                </a:lnTo>
                <a:cubicBezTo>
                  <a:pt x="5605160" y="9264427"/>
                  <a:pt x="5600405" y="9262034"/>
                  <a:pt x="5595650" y="9262912"/>
                </a:cubicBezTo>
                <a:cubicBezTo>
                  <a:pt x="5593894" y="9261974"/>
                  <a:pt x="5591986" y="9261247"/>
                  <a:pt x="5589806" y="9260974"/>
                </a:cubicBezTo>
                <a:cubicBezTo>
                  <a:pt x="5583719" y="9260217"/>
                  <a:pt x="5577026" y="9263640"/>
                  <a:pt x="5576027" y="9270243"/>
                </a:cubicBezTo>
                <a:cubicBezTo>
                  <a:pt x="5575391" y="9274514"/>
                  <a:pt x="5577117" y="9279300"/>
                  <a:pt x="5580539" y="9281995"/>
                </a:cubicBezTo>
                <a:cubicBezTo>
                  <a:pt x="5581841" y="9286024"/>
                  <a:pt x="5585294" y="9289477"/>
                  <a:pt x="5589442" y="9290113"/>
                </a:cubicBezTo>
                <a:cubicBezTo>
                  <a:pt x="5591411" y="9290416"/>
                  <a:pt x="5593228" y="9290144"/>
                  <a:pt x="5594954" y="9289629"/>
                </a:cubicBezTo>
                <a:cubicBezTo>
                  <a:pt x="5598588" y="9292385"/>
                  <a:pt x="5603343" y="9293202"/>
                  <a:pt x="5607733" y="9290719"/>
                </a:cubicBezTo>
                <a:cubicBezTo>
                  <a:pt x="5612881" y="9287750"/>
                  <a:pt x="5615789" y="9279905"/>
                  <a:pt x="5612185" y="9274665"/>
                </a:cubicBezTo>
                <a:close/>
                <a:moveTo>
                  <a:pt x="5633444" y="9061606"/>
                </a:moveTo>
                <a:lnTo>
                  <a:pt x="5638168" y="9063787"/>
                </a:lnTo>
                <a:cubicBezTo>
                  <a:pt x="5643922" y="9066422"/>
                  <a:pt x="5651099" y="9063636"/>
                  <a:pt x="5653673" y="9057880"/>
                </a:cubicBezTo>
                <a:cubicBezTo>
                  <a:pt x="5656308" y="9052064"/>
                  <a:pt x="5653552" y="9045037"/>
                  <a:pt x="5647768" y="9042372"/>
                </a:cubicBezTo>
                <a:lnTo>
                  <a:pt x="5643044" y="9040191"/>
                </a:lnTo>
                <a:cubicBezTo>
                  <a:pt x="5637290" y="9037555"/>
                  <a:pt x="5630113" y="9040342"/>
                  <a:pt x="5627539" y="9046097"/>
                </a:cubicBezTo>
                <a:cubicBezTo>
                  <a:pt x="5624904" y="9051943"/>
                  <a:pt x="5627660" y="9058970"/>
                  <a:pt x="5633444" y="9061606"/>
                </a:cubicBezTo>
                <a:close/>
                <a:moveTo>
                  <a:pt x="5342150" y="9159109"/>
                </a:moveTo>
                <a:lnTo>
                  <a:pt x="5341211" y="9164228"/>
                </a:lnTo>
                <a:cubicBezTo>
                  <a:pt x="5340090" y="9170286"/>
                  <a:pt x="5345814" y="9176737"/>
                  <a:pt x="5351749" y="9177041"/>
                </a:cubicBezTo>
                <a:cubicBezTo>
                  <a:pt x="5358563" y="9177404"/>
                  <a:pt x="5363348" y="9172982"/>
                  <a:pt x="5364559" y="9166500"/>
                </a:cubicBezTo>
                <a:lnTo>
                  <a:pt x="5365498" y="9161381"/>
                </a:lnTo>
                <a:cubicBezTo>
                  <a:pt x="5366619" y="9155322"/>
                  <a:pt x="5360895" y="9148871"/>
                  <a:pt x="5354959" y="9148568"/>
                </a:cubicBezTo>
                <a:cubicBezTo>
                  <a:pt x="5348146" y="9148235"/>
                  <a:pt x="5343331" y="9152658"/>
                  <a:pt x="5342150" y="9159109"/>
                </a:cubicBezTo>
                <a:close/>
                <a:moveTo>
                  <a:pt x="5649222" y="9194579"/>
                </a:moveTo>
                <a:lnTo>
                  <a:pt x="5644497" y="9192397"/>
                </a:lnTo>
                <a:cubicBezTo>
                  <a:pt x="5638895" y="9189823"/>
                  <a:pt x="5631264" y="9194064"/>
                  <a:pt x="5629598" y="9199728"/>
                </a:cubicBezTo>
                <a:cubicBezTo>
                  <a:pt x="5627660" y="9206362"/>
                  <a:pt x="5630931" y="9211874"/>
                  <a:pt x="5636927" y="9214630"/>
                </a:cubicBezTo>
                <a:lnTo>
                  <a:pt x="5641651" y="9216812"/>
                </a:lnTo>
                <a:cubicBezTo>
                  <a:pt x="5647253" y="9219386"/>
                  <a:pt x="5654885" y="9215145"/>
                  <a:pt x="5656520" y="9209482"/>
                </a:cubicBezTo>
                <a:cubicBezTo>
                  <a:pt x="5658458" y="9202847"/>
                  <a:pt x="5655218" y="9197335"/>
                  <a:pt x="5649222" y="9194579"/>
                </a:cubicBezTo>
                <a:close/>
                <a:moveTo>
                  <a:pt x="5620089" y="9193367"/>
                </a:moveTo>
                <a:cubicBezTo>
                  <a:pt x="5624631" y="9183462"/>
                  <a:pt x="5615244" y="9174133"/>
                  <a:pt x="5607400" y="9175163"/>
                </a:cubicBezTo>
                <a:cubicBezTo>
                  <a:pt x="5606885" y="9168621"/>
                  <a:pt x="5605099" y="9161957"/>
                  <a:pt x="5600375" y="9158988"/>
                </a:cubicBezTo>
                <a:cubicBezTo>
                  <a:pt x="5593652" y="9154748"/>
                  <a:pt x="5583144" y="9152536"/>
                  <a:pt x="5575785" y="9156202"/>
                </a:cubicBezTo>
                <a:cubicBezTo>
                  <a:pt x="5572090" y="9148387"/>
                  <a:pt x="5558977" y="9145539"/>
                  <a:pt x="5554253" y="9155808"/>
                </a:cubicBezTo>
                <a:cubicBezTo>
                  <a:pt x="5550347" y="9164289"/>
                  <a:pt x="5557039" y="9171225"/>
                  <a:pt x="5564186" y="9172043"/>
                </a:cubicBezTo>
                <a:cubicBezTo>
                  <a:pt x="5564125" y="9172194"/>
                  <a:pt x="5564065" y="9172346"/>
                  <a:pt x="5564004" y="9172497"/>
                </a:cubicBezTo>
                <a:cubicBezTo>
                  <a:pt x="5560128" y="9173103"/>
                  <a:pt x="5556706" y="9175527"/>
                  <a:pt x="5554889" y="9179434"/>
                </a:cubicBezTo>
                <a:lnTo>
                  <a:pt x="5550529" y="9188884"/>
                </a:lnTo>
                <a:cubicBezTo>
                  <a:pt x="5548651" y="9193004"/>
                  <a:pt x="5549832" y="9198214"/>
                  <a:pt x="5552891" y="9201515"/>
                </a:cubicBezTo>
                <a:cubicBezTo>
                  <a:pt x="5547319" y="9199758"/>
                  <a:pt x="5541080" y="9201667"/>
                  <a:pt x="5539687" y="9209088"/>
                </a:cubicBezTo>
                <a:cubicBezTo>
                  <a:pt x="5539506" y="9210118"/>
                  <a:pt x="5539778" y="9210996"/>
                  <a:pt x="5539808" y="9211935"/>
                </a:cubicBezTo>
                <a:cubicBezTo>
                  <a:pt x="5538930" y="9212177"/>
                  <a:pt x="5538052" y="9212238"/>
                  <a:pt x="5537204" y="9212723"/>
                </a:cubicBezTo>
                <a:cubicBezTo>
                  <a:pt x="5532116" y="9215448"/>
                  <a:pt x="5528785" y="9223354"/>
                  <a:pt x="5532419" y="9228594"/>
                </a:cubicBezTo>
                <a:lnTo>
                  <a:pt x="5536598" y="9234683"/>
                </a:lnTo>
                <a:cubicBezTo>
                  <a:pt x="5537052" y="9235349"/>
                  <a:pt x="5537688" y="9235864"/>
                  <a:pt x="5538233" y="9236439"/>
                </a:cubicBezTo>
                <a:cubicBezTo>
                  <a:pt x="5536386" y="9236560"/>
                  <a:pt x="5534509" y="9236591"/>
                  <a:pt x="5532843" y="9237682"/>
                </a:cubicBezTo>
                <a:cubicBezTo>
                  <a:pt x="5527635" y="9241013"/>
                  <a:pt x="5525666" y="9248647"/>
                  <a:pt x="5529269" y="9253887"/>
                </a:cubicBezTo>
                <a:lnTo>
                  <a:pt x="5533449" y="9259975"/>
                </a:lnTo>
                <a:cubicBezTo>
                  <a:pt x="5537022" y="9265185"/>
                  <a:pt x="5544169" y="9267032"/>
                  <a:pt x="5549650" y="9263549"/>
                </a:cubicBezTo>
                <a:cubicBezTo>
                  <a:pt x="5554859" y="9260217"/>
                  <a:pt x="5556827" y="9252584"/>
                  <a:pt x="5553223" y="9247344"/>
                </a:cubicBezTo>
                <a:lnTo>
                  <a:pt x="5550468" y="9243345"/>
                </a:lnTo>
                <a:cubicBezTo>
                  <a:pt x="5556525" y="9248495"/>
                  <a:pt x="5566760" y="9248343"/>
                  <a:pt x="5568547" y="9238590"/>
                </a:cubicBezTo>
                <a:cubicBezTo>
                  <a:pt x="5570091" y="9230321"/>
                  <a:pt x="5563641" y="9224506"/>
                  <a:pt x="5557251" y="9223566"/>
                </a:cubicBezTo>
                <a:lnTo>
                  <a:pt x="5557039" y="9223263"/>
                </a:lnTo>
                <a:cubicBezTo>
                  <a:pt x="5559462" y="9222082"/>
                  <a:pt x="5561400" y="9219811"/>
                  <a:pt x="5562096" y="9216145"/>
                </a:cubicBezTo>
                <a:cubicBezTo>
                  <a:pt x="5563035" y="9211117"/>
                  <a:pt x="5560916" y="9207058"/>
                  <a:pt x="5557766" y="9204362"/>
                </a:cubicBezTo>
                <a:cubicBezTo>
                  <a:pt x="5559311" y="9204816"/>
                  <a:pt x="5560885" y="9205089"/>
                  <a:pt x="5562400" y="9204968"/>
                </a:cubicBezTo>
                <a:cubicBezTo>
                  <a:pt x="5563914" y="9208088"/>
                  <a:pt x="5566154" y="9210844"/>
                  <a:pt x="5569335" y="9213116"/>
                </a:cubicBezTo>
                <a:cubicBezTo>
                  <a:pt x="5574362" y="9216630"/>
                  <a:pt x="5580024" y="9217235"/>
                  <a:pt x="5585354" y="9215963"/>
                </a:cubicBezTo>
                <a:cubicBezTo>
                  <a:pt x="5586384" y="9217296"/>
                  <a:pt x="5587716" y="9218478"/>
                  <a:pt x="5589412" y="9219235"/>
                </a:cubicBezTo>
                <a:lnTo>
                  <a:pt x="5594137" y="9221415"/>
                </a:lnTo>
                <a:cubicBezTo>
                  <a:pt x="5595439" y="9222022"/>
                  <a:pt x="5596831" y="9222324"/>
                  <a:pt x="5598285" y="9222445"/>
                </a:cubicBezTo>
                <a:cubicBezTo>
                  <a:pt x="5593985" y="9223263"/>
                  <a:pt x="5590018" y="9226838"/>
                  <a:pt x="5588806" y="9230745"/>
                </a:cubicBezTo>
                <a:cubicBezTo>
                  <a:pt x="5586747" y="9237469"/>
                  <a:pt x="5590805" y="9242740"/>
                  <a:pt x="5596589" y="9245405"/>
                </a:cubicBezTo>
                <a:lnTo>
                  <a:pt x="5601314" y="9247586"/>
                </a:lnTo>
                <a:cubicBezTo>
                  <a:pt x="5607067" y="9250222"/>
                  <a:pt x="5614275" y="9245284"/>
                  <a:pt x="5615971" y="9239801"/>
                </a:cubicBezTo>
                <a:cubicBezTo>
                  <a:pt x="5618030" y="9233077"/>
                  <a:pt x="5613972" y="9227806"/>
                  <a:pt x="5608188" y="9225141"/>
                </a:cubicBezTo>
                <a:lnTo>
                  <a:pt x="5603464" y="9222960"/>
                </a:lnTo>
                <a:cubicBezTo>
                  <a:pt x="5602737" y="9222627"/>
                  <a:pt x="5602010" y="9222416"/>
                  <a:pt x="5601253" y="9222324"/>
                </a:cubicBezTo>
                <a:cubicBezTo>
                  <a:pt x="5604917" y="9221719"/>
                  <a:pt x="5608279" y="9219568"/>
                  <a:pt x="5609823" y="9216024"/>
                </a:cubicBezTo>
                <a:cubicBezTo>
                  <a:pt x="5612216" y="9210481"/>
                  <a:pt x="5610429" y="9203635"/>
                  <a:pt x="5604978" y="9200697"/>
                </a:cubicBezTo>
                <a:cubicBezTo>
                  <a:pt x="5605371" y="9199698"/>
                  <a:pt x="5605553" y="9198638"/>
                  <a:pt x="5605644" y="9197517"/>
                </a:cubicBezTo>
                <a:cubicBezTo>
                  <a:pt x="5610580" y="9200486"/>
                  <a:pt x="5616970" y="9200152"/>
                  <a:pt x="5620089" y="9193367"/>
                </a:cubicBezTo>
                <a:close/>
                <a:moveTo>
                  <a:pt x="5446506" y="9247889"/>
                </a:moveTo>
                <a:cubicBezTo>
                  <a:pt x="5441357" y="9250858"/>
                  <a:pt x="5438602" y="9258672"/>
                  <a:pt x="5442205" y="9263913"/>
                </a:cubicBezTo>
                <a:lnTo>
                  <a:pt x="5446384" y="9270001"/>
                </a:lnTo>
                <a:cubicBezTo>
                  <a:pt x="5449958" y="9275210"/>
                  <a:pt x="5456620" y="9277634"/>
                  <a:pt x="5462404" y="9274302"/>
                </a:cubicBezTo>
                <a:cubicBezTo>
                  <a:pt x="5463343" y="9273756"/>
                  <a:pt x="5464161" y="9273030"/>
                  <a:pt x="5464918" y="9272212"/>
                </a:cubicBezTo>
                <a:cubicBezTo>
                  <a:pt x="5465281" y="9272302"/>
                  <a:pt x="5465644" y="9272454"/>
                  <a:pt x="5466038" y="9272515"/>
                </a:cubicBezTo>
                <a:lnTo>
                  <a:pt x="5471156" y="9273454"/>
                </a:lnTo>
                <a:cubicBezTo>
                  <a:pt x="5477183" y="9274574"/>
                  <a:pt x="5483845" y="9269697"/>
                  <a:pt x="5484481" y="9263549"/>
                </a:cubicBezTo>
                <a:cubicBezTo>
                  <a:pt x="5485147" y="9257036"/>
                  <a:pt x="5481059" y="9251433"/>
                  <a:pt x="5474578" y="9250222"/>
                </a:cubicBezTo>
                <a:lnTo>
                  <a:pt x="5469460" y="9249282"/>
                </a:lnTo>
                <a:cubicBezTo>
                  <a:pt x="5466735" y="9248768"/>
                  <a:pt x="5463949" y="9249525"/>
                  <a:pt x="5461587" y="9251009"/>
                </a:cubicBezTo>
                <a:cubicBezTo>
                  <a:pt x="5457832" y="9246647"/>
                  <a:pt x="5451836" y="9244799"/>
                  <a:pt x="5446506" y="9247889"/>
                </a:cubicBezTo>
                <a:close/>
                <a:moveTo>
                  <a:pt x="5546713" y="9140996"/>
                </a:moveTo>
                <a:cubicBezTo>
                  <a:pt x="5553012" y="9127305"/>
                  <a:pt x="5531844" y="9117158"/>
                  <a:pt x="5525515" y="9130939"/>
                </a:cubicBezTo>
                <a:cubicBezTo>
                  <a:pt x="5519216" y="9144630"/>
                  <a:pt x="5540384" y="9154778"/>
                  <a:pt x="5546713" y="9140996"/>
                </a:cubicBezTo>
                <a:close/>
                <a:moveTo>
                  <a:pt x="5501197" y="9009537"/>
                </a:moveTo>
                <a:cubicBezTo>
                  <a:pt x="5494777" y="9007265"/>
                  <a:pt x="5488872" y="9010901"/>
                  <a:pt x="5486237" y="9016686"/>
                </a:cubicBezTo>
                <a:lnTo>
                  <a:pt x="5484057" y="9021411"/>
                </a:lnTo>
                <a:cubicBezTo>
                  <a:pt x="5481422" y="9027166"/>
                  <a:pt x="5485632" y="9034406"/>
                  <a:pt x="5491204" y="9036404"/>
                </a:cubicBezTo>
                <a:cubicBezTo>
                  <a:pt x="5497624" y="9038676"/>
                  <a:pt x="5503529" y="9035042"/>
                  <a:pt x="5506163" y="9029256"/>
                </a:cubicBezTo>
                <a:lnTo>
                  <a:pt x="5508344" y="9024531"/>
                </a:lnTo>
                <a:cubicBezTo>
                  <a:pt x="5510979" y="9018746"/>
                  <a:pt x="5506769" y="9011506"/>
                  <a:pt x="5501197" y="9009537"/>
                </a:cubicBezTo>
                <a:close/>
                <a:moveTo>
                  <a:pt x="5371161" y="9262912"/>
                </a:moveTo>
                <a:lnTo>
                  <a:pt x="5366043" y="9261974"/>
                </a:lnTo>
                <a:cubicBezTo>
                  <a:pt x="5360017" y="9260853"/>
                  <a:pt x="5353445" y="9266184"/>
                  <a:pt x="5352991" y="9272212"/>
                </a:cubicBezTo>
                <a:cubicBezTo>
                  <a:pt x="5352476" y="9278875"/>
                  <a:pt x="5356776" y="9284085"/>
                  <a:pt x="5363227" y="9285267"/>
                </a:cubicBezTo>
                <a:lnTo>
                  <a:pt x="5368345" y="9286206"/>
                </a:lnTo>
                <a:cubicBezTo>
                  <a:pt x="5374401" y="9287326"/>
                  <a:pt x="5380942" y="9281995"/>
                  <a:pt x="5381397" y="9275967"/>
                </a:cubicBezTo>
                <a:cubicBezTo>
                  <a:pt x="5381911" y="9269304"/>
                  <a:pt x="5377642" y="9264124"/>
                  <a:pt x="5371161" y="9262912"/>
                </a:cubicBezTo>
                <a:close/>
                <a:moveTo>
                  <a:pt x="5656247" y="8914760"/>
                </a:moveTo>
                <a:cubicBezTo>
                  <a:pt x="5658882" y="8909005"/>
                  <a:pt x="5654915" y="8901766"/>
                  <a:pt x="5649312" y="8899676"/>
                </a:cubicBezTo>
                <a:cubicBezTo>
                  <a:pt x="5642983" y="8897314"/>
                  <a:pt x="5636896" y="8900857"/>
                  <a:pt x="5634231" y="8906612"/>
                </a:cubicBezTo>
                <a:lnTo>
                  <a:pt x="5632051" y="8911368"/>
                </a:lnTo>
                <a:cubicBezTo>
                  <a:pt x="5629416" y="8917123"/>
                  <a:pt x="5633383" y="8924362"/>
                  <a:pt x="5638986" y="8926452"/>
                </a:cubicBezTo>
                <a:cubicBezTo>
                  <a:pt x="5645315" y="8928785"/>
                  <a:pt x="5651402" y="8925271"/>
                  <a:pt x="5654067" y="8919516"/>
                </a:cubicBezTo>
                <a:lnTo>
                  <a:pt x="5656247" y="8914760"/>
                </a:lnTo>
                <a:close/>
                <a:moveTo>
                  <a:pt x="5422612" y="9098166"/>
                </a:moveTo>
                <a:cubicBezTo>
                  <a:pt x="5423763" y="9091926"/>
                  <a:pt x="5419765" y="9085596"/>
                  <a:pt x="5413467" y="9084323"/>
                </a:cubicBezTo>
                <a:cubicBezTo>
                  <a:pt x="5407350" y="9083051"/>
                  <a:pt x="5400748" y="9087201"/>
                  <a:pt x="5399597" y="9093440"/>
                </a:cubicBezTo>
                <a:cubicBezTo>
                  <a:pt x="5397871" y="9102831"/>
                  <a:pt x="5400354" y="9112553"/>
                  <a:pt x="5408379" y="9118370"/>
                </a:cubicBezTo>
                <a:cubicBezTo>
                  <a:pt x="5413346" y="9121943"/>
                  <a:pt x="5420644" y="9122761"/>
                  <a:pt x="5424944" y="9117491"/>
                </a:cubicBezTo>
                <a:cubicBezTo>
                  <a:pt x="5428638" y="9113008"/>
                  <a:pt x="5429365" y="9104769"/>
                  <a:pt x="5424066" y="9100922"/>
                </a:cubicBezTo>
                <a:cubicBezTo>
                  <a:pt x="5423460" y="9100468"/>
                  <a:pt x="5422945" y="9100013"/>
                  <a:pt x="5422430" y="9099560"/>
                </a:cubicBezTo>
                <a:cubicBezTo>
                  <a:pt x="5422430" y="9099529"/>
                  <a:pt x="5422430" y="9099529"/>
                  <a:pt x="5422430" y="9099468"/>
                </a:cubicBezTo>
                <a:lnTo>
                  <a:pt x="5422430" y="9099256"/>
                </a:lnTo>
                <a:cubicBezTo>
                  <a:pt x="5422461" y="9099105"/>
                  <a:pt x="5422521" y="9098802"/>
                  <a:pt x="5422612" y="9098166"/>
                </a:cubicBezTo>
                <a:close/>
                <a:moveTo>
                  <a:pt x="5358109" y="9440018"/>
                </a:moveTo>
                <a:lnTo>
                  <a:pt x="5364196" y="9435838"/>
                </a:lnTo>
                <a:cubicBezTo>
                  <a:pt x="5369405" y="9432234"/>
                  <a:pt x="5370919" y="9424843"/>
                  <a:pt x="5367345" y="9419542"/>
                </a:cubicBezTo>
                <a:cubicBezTo>
                  <a:pt x="5363832" y="9414302"/>
                  <a:pt x="5356292" y="9412757"/>
                  <a:pt x="5351053" y="9416362"/>
                </a:cubicBezTo>
                <a:cubicBezTo>
                  <a:pt x="5349024" y="9417755"/>
                  <a:pt x="5346995" y="9419149"/>
                  <a:pt x="5344966" y="9420542"/>
                </a:cubicBezTo>
                <a:cubicBezTo>
                  <a:pt x="5339757" y="9424146"/>
                  <a:pt x="5338243" y="9431537"/>
                  <a:pt x="5341786" y="9436837"/>
                </a:cubicBezTo>
                <a:cubicBezTo>
                  <a:pt x="5345360" y="9442078"/>
                  <a:pt x="5352870" y="9443622"/>
                  <a:pt x="5358109" y="9440018"/>
                </a:cubicBezTo>
                <a:close/>
                <a:moveTo>
                  <a:pt x="5713634" y="9104042"/>
                </a:moveTo>
                <a:cubicBezTo>
                  <a:pt x="5707365" y="9117703"/>
                  <a:pt x="5727837" y="9129183"/>
                  <a:pt x="5734136" y="9115431"/>
                </a:cubicBezTo>
                <a:cubicBezTo>
                  <a:pt x="5740404" y="9101771"/>
                  <a:pt x="5719933" y="9090320"/>
                  <a:pt x="5713634" y="9104042"/>
                </a:cubicBezTo>
                <a:close/>
                <a:moveTo>
                  <a:pt x="5526181" y="9367807"/>
                </a:moveTo>
                <a:cubicBezTo>
                  <a:pt x="5523425" y="9382679"/>
                  <a:pt x="5546683" y="9385678"/>
                  <a:pt x="5549438" y="9370867"/>
                </a:cubicBezTo>
                <a:cubicBezTo>
                  <a:pt x="5552194" y="9355964"/>
                  <a:pt x="5528906" y="9352995"/>
                  <a:pt x="5526181" y="9367807"/>
                </a:cubicBezTo>
                <a:close/>
                <a:moveTo>
                  <a:pt x="5476335" y="9335790"/>
                </a:moveTo>
                <a:cubicBezTo>
                  <a:pt x="5476729" y="9328824"/>
                  <a:pt x="5471550" y="9324553"/>
                  <a:pt x="5465281" y="9323402"/>
                </a:cubicBezTo>
                <a:lnTo>
                  <a:pt x="5460163" y="9322463"/>
                </a:lnTo>
                <a:cubicBezTo>
                  <a:pt x="5453925" y="9321312"/>
                  <a:pt x="5448111" y="9327764"/>
                  <a:pt x="5447777" y="9333519"/>
                </a:cubicBezTo>
                <a:cubicBezTo>
                  <a:pt x="5447535" y="9337880"/>
                  <a:pt x="5449594" y="9341030"/>
                  <a:pt x="5452592" y="9343181"/>
                </a:cubicBezTo>
                <a:cubicBezTo>
                  <a:pt x="5448686" y="9344029"/>
                  <a:pt x="5445234" y="9346725"/>
                  <a:pt x="5444265" y="9351905"/>
                </a:cubicBezTo>
                <a:cubicBezTo>
                  <a:pt x="5441509" y="9366777"/>
                  <a:pt x="5464554" y="9371290"/>
                  <a:pt x="5467280" y="9356418"/>
                </a:cubicBezTo>
                <a:cubicBezTo>
                  <a:pt x="5468037" y="9352329"/>
                  <a:pt x="5466765" y="9349148"/>
                  <a:pt x="5464585" y="9346816"/>
                </a:cubicBezTo>
                <a:cubicBezTo>
                  <a:pt x="5470581" y="9347361"/>
                  <a:pt x="5476002" y="9341334"/>
                  <a:pt x="5476335" y="9335790"/>
                </a:cubicBezTo>
                <a:close/>
                <a:moveTo>
                  <a:pt x="5705609" y="9244163"/>
                </a:moveTo>
                <a:cubicBezTo>
                  <a:pt x="5705791" y="9243831"/>
                  <a:pt x="5706093" y="9243648"/>
                  <a:pt x="5706245" y="9243316"/>
                </a:cubicBezTo>
                <a:cubicBezTo>
                  <a:pt x="5707093" y="9241468"/>
                  <a:pt x="5707426" y="9239438"/>
                  <a:pt x="5707335" y="9237439"/>
                </a:cubicBezTo>
                <a:cubicBezTo>
                  <a:pt x="5711181" y="9237439"/>
                  <a:pt x="5714845" y="9235773"/>
                  <a:pt x="5717116" y="9231986"/>
                </a:cubicBezTo>
                <a:cubicBezTo>
                  <a:pt x="5720114" y="9226989"/>
                  <a:pt x="5718873" y="9218538"/>
                  <a:pt x="5713089" y="9215902"/>
                </a:cubicBezTo>
                <a:lnTo>
                  <a:pt x="5708334" y="9213722"/>
                </a:lnTo>
                <a:cubicBezTo>
                  <a:pt x="5702581" y="9211086"/>
                  <a:pt x="5695767" y="9211904"/>
                  <a:pt x="5692254" y="9217781"/>
                </a:cubicBezTo>
                <a:cubicBezTo>
                  <a:pt x="5692133" y="9217992"/>
                  <a:pt x="5692072" y="9218235"/>
                  <a:pt x="5691951" y="9218417"/>
                </a:cubicBezTo>
                <a:cubicBezTo>
                  <a:pt x="5689801" y="9217842"/>
                  <a:pt x="5687499" y="9217932"/>
                  <a:pt x="5685319" y="9218478"/>
                </a:cubicBezTo>
                <a:cubicBezTo>
                  <a:pt x="5685228" y="9214237"/>
                  <a:pt x="5683199" y="9210057"/>
                  <a:pt x="5679111" y="9208239"/>
                </a:cubicBezTo>
                <a:cubicBezTo>
                  <a:pt x="5673448" y="9205725"/>
                  <a:pt x="5666120" y="9207513"/>
                  <a:pt x="5663364" y="9213480"/>
                </a:cubicBezTo>
                <a:lnTo>
                  <a:pt x="5661183" y="9218235"/>
                </a:lnTo>
                <a:cubicBezTo>
                  <a:pt x="5658639" y="9223809"/>
                  <a:pt x="5660517" y="9231320"/>
                  <a:pt x="5666453" y="9233986"/>
                </a:cubicBezTo>
                <a:cubicBezTo>
                  <a:pt x="5670056" y="9235592"/>
                  <a:pt x="5674235" y="9235258"/>
                  <a:pt x="5677597" y="9233350"/>
                </a:cubicBezTo>
                <a:cubicBezTo>
                  <a:pt x="5678142" y="9234501"/>
                  <a:pt x="5678566" y="9235743"/>
                  <a:pt x="5679505" y="9236591"/>
                </a:cubicBezTo>
                <a:cubicBezTo>
                  <a:pt x="5679747" y="9240619"/>
                  <a:pt x="5681776" y="9244466"/>
                  <a:pt x="5685713" y="9246253"/>
                </a:cubicBezTo>
                <a:lnTo>
                  <a:pt x="5688256" y="9247435"/>
                </a:lnTo>
                <a:cubicBezTo>
                  <a:pt x="5687984" y="9247889"/>
                  <a:pt x="5687621" y="9248132"/>
                  <a:pt x="5687378" y="9248647"/>
                </a:cubicBezTo>
                <a:cubicBezTo>
                  <a:pt x="5681079" y="9262368"/>
                  <a:pt x="5702944" y="9270940"/>
                  <a:pt x="5709212" y="9257218"/>
                </a:cubicBezTo>
                <a:cubicBezTo>
                  <a:pt x="5711847" y="9251524"/>
                  <a:pt x="5709546" y="9246859"/>
                  <a:pt x="5705609" y="9244163"/>
                </a:cubicBezTo>
                <a:close/>
                <a:moveTo>
                  <a:pt x="5381063" y="8870689"/>
                </a:moveTo>
                <a:cubicBezTo>
                  <a:pt x="5377460" y="8865478"/>
                  <a:pt x="5371191" y="8862661"/>
                  <a:pt x="5365195" y="8865872"/>
                </a:cubicBezTo>
                <a:cubicBezTo>
                  <a:pt x="5360077" y="8868599"/>
                  <a:pt x="5356776" y="8876504"/>
                  <a:pt x="5360380" y="8881744"/>
                </a:cubicBezTo>
                <a:lnTo>
                  <a:pt x="5364559" y="8887832"/>
                </a:lnTo>
                <a:cubicBezTo>
                  <a:pt x="5368132" y="8893042"/>
                  <a:pt x="5374432" y="8895860"/>
                  <a:pt x="5380428" y="8892648"/>
                </a:cubicBezTo>
                <a:cubicBezTo>
                  <a:pt x="5385546" y="8889922"/>
                  <a:pt x="5388846" y="8882017"/>
                  <a:pt x="5385243" y="8876777"/>
                </a:cubicBezTo>
                <a:lnTo>
                  <a:pt x="5381063" y="8870689"/>
                </a:lnTo>
                <a:close/>
                <a:moveTo>
                  <a:pt x="5664242" y="9009749"/>
                </a:moveTo>
                <a:cubicBezTo>
                  <a:pt x="5670541" y="8996029"/>
                  <a:pt x="5648192" y="8988850"/>
                  <a:pt x="5641954" y="9002420"/>
                </a:cubicBezTo>
                <a:cubicBezTo>
                  <a:pt x="5635654" y="9016141"/>
                  <a:pt x="5658004" y="9023320"/>
                  <a:pt x="5664242" y="9009749"/>
                </a:cubicBezTo>
                <a:close/>
                <a:moveTo>
                  <a:pt x="5392753" y="8978733"/>
                </a:moveTo>
                <a:cubicBezTo>
                  <a:pt x="5389149" y="8973523"/>
                  <a:pt x="5382638" y="8970948"/>
                  <a:pt x="5376763" y="8974249"/>
                </a:cubicBezTo>
                <a:cubicBezTo>
                  <a:pt x="5371615" y="8977127"/>
                  <a:pt x="5368678" y="8984972"/>
                  <a:pt x="5372282" y="8990212"/>
                </a:cubicBezTo>
                <a:lnTo>
                  <a:pt x="5376461" y="8996300"/>
                </a:lnTo>
                <a:cubicBezTo>
                  <a:pt x="5380034" y="9001511"/>
                  <a:pt x="5386575" y="9004085"/>
                  <a:pt x="5392450" y="9000784"/>
                </a:cubicBezTo>
                <a:cubicBezTo>
                  <a:pt x="5397598" y="8997906"/>
                  <a:pt x="5400536" y="8990061"/>
                  <a:pt x="5396932" y="8984820"/>
                </a:cubicBezTo>
                <a:lnTo>
                  <a:pt x="5392753" y="8978733"/>
                </a:lnTo>
                <a:close/>
                <a:moveTo>
                  <a:pt x="5788585" y="9083142"/>
                </a:moveTo>
                <a:cubicBezTo>
                  <a:pt x="5789130" y="9087322"/>
                  <a:pt x="5791583" y="9091017"/>
                  <a:pt x="5796035" y="9092593"/>
                </a:cubicBezTo>
                <a:cubicBezTo>
                  <a:pt x="5801576" y="9094561"/>
                  <a:pt x="5809450" y="9091623"/>
                  <a:pt x="5811025" y="9085444"/>
                </a:cubicBezTo>
                <a:cubicBezTo>
                  <a:pt x="5812539" y="9079416"/>
                  <a:pt x="5812599" y="9073116"/>
                  <a:pt x="5808420" y="9068058"/>
                </a:cubicBezTo>
                <a:cubicBezTo>
                  <a:pt x="5804605" y="9063453"/>
                  <a:pt x="5799336" y="9061636"/>
                  <a:pt x="5793582" y="9060727"/>
                </a:cubicBezTo>
                <a:cubicBezTo>
                  <a:pt x="5787313" y="9059758"/>
                  <a:pt x="5781438" y="9065513"/>
                  <a:pt x="5780953" y="9071481"/>
                </a:cubicBezTo>
                <a:cubicBezTo>
                  <a:pt x="5780499" y="9077023"/>
                  <a:pt x="5783891" y="9081234"/>
                  <a:pt x="5788585" y="9083142"/>
                </a:cubicBezTo>
                <a:close/>
                <a:moveTo>
                  <a:pt x="5619483" y="8994756"/>
                </a:moveTo>
                <a:cubicBezTo>
                  <a:pt x="5625782" y="8981034"/>
                  <a:pt x="5603312" y="8974189"/>
                  <a:pt x="5597074" y="8987759"/>
                </a:cubicBezTo>
                <a:cubicBezTo>
                  <a:pt x="5590775" y="9001450"/>
                  <a:pt x="5613245" y="9008296"/>
                  <a:pt x="5619483" y="8994756"/>
                </a:cubicBezTo>
                <a:close/>
                <a:moveTo>
                  <a:pt x="5521335" y="8952744"/>
                </a:moveTo>
                <a:cubicBezTo>
                  <a:pt x="5515037" y="8966435"/>
                  <a:pt x="5537386" y="8973674"/>
                  <a:pt x="5543624" y="8960105"/>
                </a:cubicBezTo>
                <a:cubicBezTo>
                  <a:pt x="5549892" y="8946414"/>
                  <a:pt x="5527574" y="8939174"/>
                  <a:pt x="5521335" y="8952744"/>
                </a:cubicBezTo>
                <a:close/>
                <a:moveTo>
                  <a:pt x="5662243" y="9291325"/>
                </a:moveTo>
                <a:cubicBezTo>
                  <a:pt x="5659487" y="9306167"/>
                  <a:pt x="5682472" y="9310983"/>
                  <a:pt x="5685228" y="9296141"/>
                </a:cubicBezTo>
                <a:cubicBezTo>
                  <a:pt x="5687984" y="9281299"/>
                  <a:pt x="5664999" y="9276453"/>
                  <a:pt x="5662243" y="9291325"/>
                </a:cubicBezTo>
                <a:close/>
                <a:moveTo>
                  <a:pt x="5502802" y="9163350"/>
                </a:moveTo>
                <a:cubicBezTo>
                  <a:pt x="5496806" y="9165712"/>
                  <a:pt x="5493929" y="9172588"/>
                  <a:pt x="5496140" y="9178556"/>
                </a:cubicBezTo>
                <a:lnTo>
                  <a:pt x="5498714" y="9185462"/>
                </a:lnTo>
                <a:cubicBezTo>
                  <a:pt x="5500925" y="9191398"/>
                  <a:pt x="5508071" y="9194397"/>
                  <a:pt x="5513916" y="9192126"/>
                </a:cubicBezTo>
                <a:cubicBezTo>
                  <a:pt x="5519912" y="9189792"/>
                  <a:pt x="5522789" y="9182886"/>
                  <a:pt x="5520579" y="9176950"/>
                </a:cubicBezTo>
                <a:cubicBezTo>
                  <a:pt x="5519731" y="9174647"/>
                  <a:pt x="5518883" y="9172346"/>
                  <a:pt x="5518035" y="9170014"/>
                </a:cubicBezTo>
                <a:cubicBezTo>
                  <a:pt x="5515763" y="9164076"/>
                  <a:pt x="5508617" y="9161078"/>
                  <a:pt x="5502802" y="9163350"/>
                </a:cubicBezTo>
                <a:close/>
                <a:moveTo>
                  <a:pt x="5646072" y="8993574"/>
                </a:moveTo>
                <a:cubicBezTo>
                  <a:pt x="5652159" y="8990061"/>
                  <a:pt x="5653340" y="8983942"/>
                  <a:pt x="5651039" y="8977763"/>
                </a:cubicBezTo>
                <a:cubicBezTo>
                  <a:pt x="5650191" y="8975461"/>
                  <a:pt x="5649343" y="8973159"/>
                  <a:pt x="5648464" y="8970857"/>
                </a:cubicBezTo>
                <a:cubicBezTo>
                  <a:pt x="5646314" y="8965072"/>
                  <a:pt x="5637653" y="8962952"/>
                  <a:pt x="5632656" y="8965860"/>
                </a:cubicBezTo>
                <a:cubicBezTo>
                  <a:pt x="5626570" y="8969373"/>
                  <a:pt x="5625389" y="8975492"/>
                  <a:pt x="5627660" y="8981671"/>
                </a:cubicBezTo>
                <a:lnTo>
                  <a:pt x="5630234" y="8988607"/>
                </a:lnTo>
                <a:cubicBezTo>
                  <a:pt x="5632384" y="8994362"/>
                  <a:pt x="5641075" y="8996482"/>
                  <a:pt x="5646072" y="8993574"/>
                </a:cubicBezTo>
                <a:close/>
                <a:moveTo>
                  <a:pt x="5203725" y="9173588"/>
                </a:moveTo>
                <a:cubicBezTo>
                  <a:pt x="5197487" y="9172436"/>
                  <a:pt x="5191097" y="9175587"/>
                  <a:pt x="5189431" y="9182039"/>
                </a:cubicBezTo>
                <a:cubicBezTo>
                  <a:pt x="5187917" y="9187854"/>
                  <a:pt x="5191612" y="9195184"/>
                  <a:pt x="5197880" y="9196335"/>
                </a:cubicBezTo>
                <a:lnTo>
                  <a:pt x="5208147" y="9198214"/>
                </a:lnTo>
                <a:cubicBezTo>
                  <a:pt x="5214385" y="9199364"/>
                  <a:pt x="5220774" y="9196214"/>
                  <a:pt x="5222410" y="9189763"/>
                </a:cubicBezTo>
                <a:cubicBezTo>
                  <a:pt x="5223924" y="9183947"/>
                  <a:pt x="5220230" y="9176616"/>
                  <a:pt x="5213961" y="9175466"/>
                </a:cubicBezTo>
                <a:lnTo>
                  <a:pt x="5203725" y="9173588"/>
                </a:lnTo>
                <a:close/>
                <a:moveTo>
                  <a:pt x="5390057" y="9315103"/>
                </a:moveTo>
                <a:lnTo>
                  <a:pt x="5390996" y="9309983"/>
                </a:lnTo>
                <a:cubicBezTo>
                  <a:pt x="5392147" y="9303744"/>
                  <a:pt x="5386515" y="9297716"/>
                  <a:pt x="5380579" y="9297050"/>
                </a:cubicBezTo>
                <a:cubicBezTo>
                  <a:pt x="5374553" y="9296414"/>
                  <a:pt x="5370040" y="9300381"/>
                  <a:pt x="5368315" y="9305713"/>
                </a:cubicBezTo>
                <a:cubicBezTo>
                  <a:pt x="5367315" y="9305076"/>
                  <a:pt x="5366316" y="9304470"/>
                  <a:pt x="5365134" y="9304259"/>
                </a:cubicBezTo>
                <a:lnTo>
                  <a:pt x="5360017" y="9303320"/>
                </a:lnTo>
                <a:cubicBezTo>
                  <a:pt x="5353778" y="9302169"/>
                  <a:pt x="5347389" y="9305258"/>
                  <a:pt x="5345693" y="9311710"/>
                </a:cubicBezTo>
                <a:cubicBezTo>
                  <a:pt x="5344178" y="9317495"/>
                  <a:pt x="5347813" y="9324886"/>
                  <a:pt x="5354081" y="9326037"/>
                </a:cubicBezTo>
                <a:lnTo>
                  <a:pt x="5359199" y="9326976"/>
                </a:lnTo>
                <a:cubicBezTo>
                  <a:pt x="5363802" y="9327824"/>
                  <a:pt x="5368496" y="9326340"/>
                  <a:pt x="5371313" y="9322887"/>
                </a:cubicBezTo>
                <a:cubicBezTo>
                  <a:pt x="5373069" y="9324250"/>
                  <a:pt x="5375007" y="9325340"/>
                  <a:pt x="5377127" y="9325553"/>
                </a:cubicBezTo>
                <a:cubicBezTo>
                  <a:pt x="5383880" y="9326249"/>
                  <a:pt x="5388907" y="9321342"/>
                  <a:pt x="5390057" y="9315103"/>
                </a:cubicBezTo>
                <a:close/>
                <a:moveTo>
                  <a:pt x="5629628" y="9387647"/>
                </a:moveTo>
                <a:lnTo>
                  <a:pt x="5632808" y="9388252"/>
                </a:lnTo>
                <a:cubicBezTo>
                  <a:pt x="5641923" y="9389948"/>
                  <a:pt x="5647193" y="9381922"/>
                  <a:pt x="5646466" y="9374834"/>
                </a:cubicBezTo>
                <a:cubicBezTo>
                  <a:pt x="5647920" y="9373259"/>
                  <a:pt x="5649131" y="9371381"/>
                  <a:pt x="5649615" y="9368867"/>
                </a:cubicBezTo>
                <a:cubicBezTo>
                  <a:pt x="5652280" y="9354479"/>
                  <a:pt x="5630446" y="9352723"/>
                  <a:pt x="5626660" y="9366050"/>
                </a:cubicBezTo>
                <a:cubicBezTo>
                  <a:pt x="5618484" y="9370715"/>
                  <a:pt x="5617818" y="9385466"/>
                  <a:pt x="5629628" y="9387647"/>
                </a:cubicBezTo>
                <a:close/>
                <a:moveTo>
                  <a:pt x="5523092" y="9441866"/>
                </a:moveTo>
                <a:cubicBezTo>
                  <a:pt x="5520336" y="9456708"/>
                  <a:pt x="5543715" y="9458888"/>
                  <a:pt x="5546440" y="9444108"/>
                </a:cubicBezTo>
                <a:cubicBezTo>
                  <a:pt x="5549196" y="9429295"/>
                  <a:pt x="5525817" y="9427115"/>
                  <a:pt x="5523092" y="9441866"/>
                </a:cubicBezTo>
                <a:close/>
                <a:moveTo>
                  <a:pt x="5464100" y="9401278"/>
                </a:moveTo>
                <a:cubicBezTo>
                  <a:pt x="5464857" y="9395158"/>
                  <a:pt x="5458225" y="9389282"/>
                  <a:pt x="5452411" y="9389525"/>
                </a:cubicBezTo>
                <a:cubicBezTo>
                  <a:pt x="5448323" y="9389676"/>
                  <a:pt x="5445415" y="9391524"/>
                  <a:pt x="5443447" y="9394220"/>
                </a:cubicBezTo>
                <a:cubicBezTo>
                  <a:pt x="5439480" y="9395219"/>
                  <a:pt x="5435998" y="9398036"/>
                  <a:pt x="5434998" y="9402277"/>
                </a:cubicBezTo>
                <a:cubicBezTo>
                  <a:pt x="5434695" y="9403670"/>
                  <a:pt x="5434634" y="9405093"/>
                  <a:pt x="5434786" y="9406517"/>
                </a:cubicBezTo>
                <a:cubicBezTo>
                  <a:pt x="5434302" y="9407517"/>
                  <a:pt x="5433878" y="9408607"/>
                  <a:pt x="5433635" y="9409819"/>
                </a:cubicBezTo>
                <a:cubicBezTo>
                  <a:pt x="5431213" y="9422843"/>
                  <a:pt x="5449110" y="9425479"/>
                  <a:pt x="5455257" y="9415877"/>
                </a:cubicBezTo>
                <a:cubicBezTo>
                  <a:pt x="5455772" y="9415635"/>
                  <a:pt x="5456287" y="9415483"/>
                  <a:pt x="5456772" y="9415180"/>
                </a:cubicBezTo>
                <a:cubicBezTo>
                  <a:pt x="5461829" y="9412091"/>
                  <a:pt x="5463404" y="9406760"/>
                  <a:pt x="5464100" y="9401278"/>
                </a:cubicBezTo>
                <a:close/>
                <a:moveTo>
                  <a:pt x="5803000" y="9183341"/>
                </a:moveTo>
                <a:cubicBezTo>
                  <a:pt x="5809087" y="9180675"/>
                  <a:pt x="5811237" y="9173860"/>
                  <a:pt x="5809026" y="9167893"/>
                </a:cubicBezTo>
                <a:lnTo>
                  <a:pt x="5806452" y="9160957"/>
                </a:lnTo>
                <a:cubicBezTo>
                  <a:pt x="5804241" y="9155020"/>
                  <a:pt x="5796580" y="9152475"/>
                  <a:pt x="5791007" y="9154899"/>
                </a:cubicBezTo>
                <a:cubicBezTo>
                  <a:pt x="5784920" y="9157564"/>
                  <a:pt x="5782770" y="9164410"/>
                  <a:pt x="5784981" y="9170377"/>
                </a:cubicBezTo>
                <a:cubicBezTo>
                  <a:pt x="5785829" y="9172679"/>
                  <a:pt x="5786677" y="9174981"/>
                  <a:pt x="5787555" y="9177283"/>
                </a:cubicBezTo>
                <a:cubicBezTo>
                  <a:pt x="5789766" y="9183251"/>
                  <a:pt x="5797428" y="9185764"/>
                  <a:pt x="5803000" y="9183341"/>
                </a:cubicBezTo>
                <a:close/>
                <a:moveTo>
                  <a:pt x="5713331" y="9180888"/>
                </a:moveTo>
                <a:lnTo>
                  <a:pt x="5718055" y="9183069"/>
                </a:lnTo>
                <a:cubicBezTo>
                  <a:pt x="5723809" y="9185704"/>
                  <a:pt x="5730805" y="9184159"/>
                  <a:pt x="5733954" y="9178313"/>
                </a:cubicBezTo>
                <a:cubicBezTo>
                  <a:pt x="5736831" y="9173012"/>
                  <a:pt x="5734984" y="9165076"/>
                  <a:pt x="5729199" y="9162411"/>
                </a:cubicBezTo>
                <a:lnTo>
                  <a:pt x="5724476" y="9160230"/>
                </a:lnTo>
                <a:cubicBezTo>
                  <a:pt x="5718722" y="9157595"/>
                  <a:pt x="5711726" y="9159139"/>
                  <a:pt x="5708577" y="9164985"/>
                </a:cubicBezTo>
                <a:cubicBezTo>
                  <a:pt x="5705730" y="9170286"/>
                  <a:pt x="5707547" y="9178222"/>
                  <a:pt x="5713331" y="9180888"/>
                </a:cubicBezTo>
                <a:close/>
                <a:moveTo>
                  <a:pt x="5775745" y="9097863"/>
                </a:moveTo>
                <a:cubicBezTo>
                  <a:pt x="5774412" y="9099923"/>
                  <a:pt x="5774049" y="9101861"/>
                  <a:pt x="5774049" y="9103709"/>
                </a:cubicBezTo>
                <a:cubicBezTo>
                  <a:pt x="5772565" y="9103467"/>
                  <a:pt x="5771081" y="9103406"/>
                  <a:pt x="5769809" y="9103890"/>
                </a:cubicBezTo>
                <a:cubicBezTo>
                  <a:pt x="5765267" y="9105557"/>
                  <a:pt x="5761330" y="9107253"/>
                  <a:pt x="5758241" y="9111160"/>
                </a:cubicBezTo>
                <a:cubicBezTo>
                  <a:pt x="5756848" y="9112886"/>
                  <a:pt x="5756061" y="9114280"/>
                  <a:pt x="5755274" y="9116461"/>
                </a:cubicBezTo>
                <a:cubicBezTo>
                  <a:pt x="5754274" y="9119156"/>
                  <a:pt x="5752548" y="9119338"/>
                  <a:pt x="5756243" y="9116824"/>
                </a:cubicBezTo>
                <a:cubicBezTo>
                  <a:pt x="5751034" y="9120399"/>
                  <a:pt x="5748248" y="9126729"/>
                  <a:pt x="5751488" y="9132727"/>
                </a:cubicBezTo>
                <a:cubicBezTo>
                  <a:pt x="5753063" y="9135604"/>
                  <a:pt x="5756243" y="9137816"/>
                  <a:pt x="5759664" y="9138633"/>
                </a:cubicBezTo>
                <a:cubicBezTo>
                  <a:pt x="5760270" y="9139966"/>
                  <a:pt x="5761118" y="9141147"/>
                  <a:pt x="5762087" y="9142450"/>
                </a:cubicBezTo>
                <a:cubicBezTo>
                  <a:pt x="5762390" y="9142904"/>
                  <a:pt x="5762662" y="9143389"/>
                  <a:pt x="5762905" y="9143873"/>
                </a:cubicBezTo>
                <a:cubicBezTo>
                  <a:pt x="5763692" y="9145903"/>
                  <a:pt x="5764722" y="9147872"/>
                  <a:pt x="5765539" y="9149901"/>
                </a:cubicBezTo>
                <a:cubicBezTo>
                  <a:pt x="5768477" y="9157443"/>
                  <a:pt x="5777380" y="9157322"/>
                  <a:pt x="5782952" y="9153172"/>
                </a:cubicBezTo>
                <a:cubicBezTo>
                  <a:pt x="5785557" y="9151567"/>
                  <a:pt x="5787464" y="9148931"/>
                  <a:pt x="5787828" y="9145358"/>
                </a:cubicBezTo>
                <a:cubicBezTo>
                  <a:pt x="5787918" y="9145055"/>
                  <a:pt x="5788009" y="9144782"/>
                  <a:pt x="5788101" y="9144480"/>
                </a:cubicBezTo>
                <a:cubicBezTo>
                  <a:pt x="5794369" y="9152022"/>
                  <a:pt x="5809450" y="9150053"/>
                  <a:pt x="5808905" y="9137876"/>
                </a:cubicBezTo>
                <a:cubicBezTo>
                  <a:pt x="5808541" y="9129819"/>
                  <a:pt x="5809541" y="9120550"/>
                  <a:pt x="5805392" y="9113250"/>
                </a:cubicBezTo>
                <a:cubicBezTo>
                  <a:pt x="5804847" y="9112281"/>
                  <a:pt x="5804211" y="9111433"/>
                  <a:pt x="5803575" y="9110615"/>
                </a:cubicBezTo>
                <a:lnTo>
                  <a:pt x="5802364" y="9107404"/>
                </a:lnTo>
                <a:cubicBezTo>
                  <a:pt x="5801788" y="9105859"/>
                  <a:pt x="5800849" y="9104587"/>
                  <a:pt x="5799668" y="9103557"/>
                </a:cubicBezTo>
                <a:cubicBezTo>
                  <a:pt x="5800940" y="9092896"/>
                  <a:pt x="5783073" y="9086474"/>
                  <a:pt x="5775745" y="9097863"/>
                </a:cubicBezTo>
                <a:close/>
                <a:moveTo>
                  <a:pt x="5687348" y="8971827"/>
                </a:moveTo>
                <a:cubicBezTo>
                  <a:pt x="5693556" y="8958287"/>
                  <a:pt x="5673751" y="8945686"/>
                  <a:pt x="5667452" y="8959408"/>
                </a:cubicBezTo>
                <a:cubicBezTo>
                  <a:pt x="5661244" y="8972917"/>
                  <a:pt x="5681049" y="8985517"/>
                  <a:pt x="5687348" y="8971827"/>
                </a:cubicBezTo>
                <a:close/>
                <a:moveTo>
                  <a:pt x="5717328" y="9089624"/>
                </a:moveTo>
                <a:cubicBezTo>
                  <a:pt x="5723628" y="9075872"/>
                  <a:pt x="5702399" y="9065907"/>
                  <a:pt x="5696100" y="9079628"/>
                </a:cubicBezTo>
                <a:cubicBezTo>
                  <a:pt x="5689801" y="9093380"/>
                  <a:pt x="5711030" y="9103375"/>
                  <a:pt x="5717328" y="9089624"/>
                </a:cubicBezTo>
                <a:close/>
                <a:moveTo>
                  <a:pt x="5330006" y="9267336"/>
                </a:moveTo>
                <a:cubicBezTo>
                  <a:pt x="5332762" y="9252493"/>
                  <a:pt x="5309747" y="9247980"/>
                  <a:pt x="5306991" y="9262852"/>
                </a:cubicBezTo>
                <a:cubicBezTo>
                  <a:pt x="5304235" y="9277664"/>
                  <a:pt x="5327280" y="9282208"/>
                  <a:pt x="5330006" y="9267336"/>
                </a:cubicBezTo>
                <a:close/>
                <a:moveTo>
                  <a:pt x="5267290" y="9189944"/>
                </a:moveTo>
                <a:cubicBezTo>
                  <a:pt x="5272407" y="9187127"/>
                  <a:pt x="5275526" y="9179252"/>
                  <a:pt x="5271923" y="9174012"/>
                </a:cubicBezTo>
                <a:lnTo>
                  <a:pt x="5267744" y="9167924"/>
                </a:lnTo>
                <a:cubicBezTo>
                  <a:pt x="5264564" y="9163289"/>
                  <a:pt x="5259143" y="9160896"/>
                  <a:pt x="5253783" y="9162683"/>
                </a:cubicBezTo>
                <a:cubicBezTo>
                  <a:pt x="5249362" y="9163229"/>
                  <a:pt x="5245364" y="9166076"/>
                  <a:pt x="5244305" y="9171770"/>
                </a:cubicBezTo>
                <a:cubicBezTo>
                  <a:pt x="5243214" y="9177617"/>
                  <a:pt x="5246182" y="9181766"/>
                  <a:pt x="5250331" y="9183826"/>
                </a:cubicBezTo>
                <a:lnTo>
                  <a:pt x="5251361" y="9185310"/>
                </a:lnTo>
                <a:cubicBezTo>
                  <a:pt x="5254934" y="9190520"/>
                  <a:pt x="5261354" y="9193215"/>
                  <a:pt x="5267290" y="9189944"/>
                </a:cubicBezTo>
                <a:close/>
                <a:moveTo>
                  <a:pt x="5346692" y="9029589"/>
                </a:moveTo>
                <a:cubicBezTo>
                  <a:pt x="5339909" y="9029196"/>
                  <a:pt x="5335033" y="9033588"/>
                  <a:pt x="5333822" y="9040069"/>
                </a:cubicBezTo>
                <a:lnTo>
                  <a:pt x="5332883" y="9045189"/>
                </a:lnTo>
                <a:cubicBezTo>
                  <a:pt x="5331763" y="9051217"/>
                  <a:pt x="5337395" y="9057729"/>
                  <a:pt x="5343361" y="9058062"/>
                </a:cubicBezTo>
                <a:cubicBezTo>
                  <a:pt x="5350144" y="9058455"/>
                  <a:pt x="5355020" y="9054064"/>
                  <a:pt x="5356231" y="9047582"/>
                </a:cubicBezTo>
                <a:lnTo>
                  <a:pt x="5357170" y="9042463"/>
                </a:lnTo>
                <a:cubicBezTo>
                  <a:pt x="5358291" y="9036404"/>
                  <a:pt x="5352658" y="9029923"/>
                  <a:pt x="5346692" y="9029589"/>
                </a:cubicBezTo>
                <a:close/>
                <a:moveTo>
                  <a:pt x="5306385" y="9166924"/>
                </a:moveTo>
                <a:cubicBezTo>
                  <a:pt x="5304780" y="9165651"/>
                  <a:pt x="5302933" y="9164652"/>
                  <a:pt x="5300692" y="9164258"/>
                </a:cubicBezTo>
                <a:lnTo>
                  <a:pt x="5295574" y="9163319"/>
                </a:lnTo>
                <a:cubicBezTo>
                  <a:pt x="5289517" y="9162199"/>
                  <a:pt x="5283007" y="9167651"/>
                  <a:pt x="5282613" y="9173679"/>
                </a:cubicBezTo>
                <a:cubicBezTo>
                  <a:pt x="5282159" y="9180403"/>
                  <a:pt x="5286489" y="9185431"/>
                  <a:pt x="5292970" y="9186643"/>
                </a:cubicBezTo>
                <a:lnTo>
                  <a:pt x="5295968" y="9187218"/>
                </a:lnTo>
                <a:cubicBezTo>
                  <a:pt x="5297512" y="9191398"/>
                  <a:pt x="5301691" y="9194760"/>
                  <a:pt x="5306022" y="9195154"/>
                </a:cubicBezTo>
                <a:cubicBezTo>
                  <a:pt x="5312775" y="9195820"/>
                  <a:pt x="5317681" y="9190853"/>
                  <a:pt x="5318832" y="9184583"/>
                </a:cubicBezTo>
                <a:lnTo>
                  <a:pt x="5319770" y="9179464"/>
                </a:lnTo>
                <a:cubicBezTo>
                  <a:pt x="5320921" y="9173224"/>
                  <a:pt x="5315137" y="9167227"/>
                  <a:pt x="5309201" y="9166652"/>
                </a:cubicBezTo>
                <a:cubicBezTo>
                  <a:pt x="5308172" y="9166531"/>
                  <a:pt x="5307294" y="9166773"/>
                  <a:pt x="5306385" y="9166924"/>
                </a:cubicBezTo>
                <a:close/>
                <a:moveTo>
                  <a:pt x="5451381" y="9045250"/>
                </a:moveTo>
                <a:cubicBezTo>
                  <a:pt x="5451351" y="9041887"/>
                  <a:pt x="5450079" y="9038555"/>
                  <a:pt x="5447051" y="9036647"/>
                </a:cubicBezTo>
                <a:cubicBezTo>
                  <a:pt x="5443144" y="9034163"/>
                  <a:pt x="5439298" y="9032224"/>
                  <a:pt x="5434544" y="9033467"/>
                </a:cubicBezTo>
                <a:cubicBezTo>
                  <a:pt x="5428033" y="9035193"/>
                  <a:pt x="5424338" y="9041706"/>
                  <a:pt x="5425974" y="9048157"/>
                </a:cubicBezTo>
                <a:cubicBezTo>
                  <a:pt x="5427094" y="9052579"/>
                  <a:pt x="5430213" y="9056184"/>
                  <a:pt x="5432909" y="9059728"/>
                </a:cubicBezTo>
                <a:cubicBezTo>
                  <a:pt x="5436603" y="9064635"/>
                  <a:pt x="5444325" y="9066240"/>
                  <a:pt x="5449322" y="9062242"/>
                </a:cubicBezTo>
                <a:cubicBezTo>
                  <a:pt x="5454198" y="9058305"/>
                  <a:pt x="5455772" y="9051065"/>
                  <a:pt x="5451805" y="9045825"/>
                </a:cubicBezTo>
                <a:cubicBezTo>
                  <a:pt x="5451654" y="9045613"/>
                  <a:pt x="5451502" y="9045431"/>
                  <a:pt x="5451381" y="9045250"/>
                </a:cubicBezTo>
                <a:close/>
                <a:moveTo>
                  <a:pt x="5576633" y="8937932"/>
                </a:moveTo>
                <a:cubicBezTo>
                  <a:pt x="5583113" y="8940173"/>
                  <a:pt x="5588897" y="8936448"/>
                  <a:pt x="5591562" y="8930693"/>
                </a:cubicBezTo>
                <a:lnTo>
                  <a:pt x="5593743" y="8925937"/>
                </a:lnTo>
                <a:cubicBezTo>
                  <a:pt x="5596377" y="8920182"/>
                  <a:pt x="5592047" y="8912943"/>
                  <a:pt x="5586475" y="8911004"/>
                </a:cubicBezTo>
                <a:cubicBezTo>
                  <a:pt x="5579994" y="8908763"/>
                  <a:pt x="5574210" y="8912488"/>
                  <a:pt x="5571545" y="8918274"/>
                </a:cubicBezTo>
                <a:lnTo>
                  <a:pt x="5569365" y="8922999"/>
                </a:lnTo>
                <a:cubicBezTo>
                  <a:pt x="5566730" y="8928754"/>
                  <a:pt x="5571060" y="8935993"/>
                  <a:pt x="5576633" y="8937932"/>
                </a:cubicBezTo>
                <a:close/>
                <a:moveTo>
                  <a:pt x="5249634" y="9357781"/>
                </a:moveTo>
                <a:cubicBezTo>
                  <a:pt x="5250210" y="9351177"/>
                  <a:pt x="5246031" y="9345786"/>
                  <a:pt x="5239550" y="9344605"/>
                </a:cubicBezTo>
                <a:lnTo>
                  <a:pt x="5234432" y="9343635"/>
                </a:lnTo>
                <a:cubicBezTo>
                  <a:pt x="5228406" y="9342515"/>
                  <a:pt x="5221804" y="9347633"/>
                  <a:pt x="5221259" y="9353722"/>
                </a:cubicBezTo>
                <a:cubicBezTo>
                  <a:pt x="5220684" y="9360325"/>
                  <a:pt x="5224863" y="9365717"/>
                  <a:pt x="5231343" y="9366898"/>
                </a:cubicBezTo>
                <a:lnTo>
                  <a:pt x="5236461" y="9367837"/>
                </a:lnTo>
                <a:cubicBezTo>
                  <a:pt x="5242518" y="9368988"/>
                  <a:pt x="5249120" y="9363869"/>
                  <a:pt x="5249634" y="9357781"/>
                </a:cubicBezTo>
                <a:close/>
                <a:moveTo>
                  <a:pt x="5307930" y="9300745"/>
                </a:moveTo>
                <a:cubicBezTo>
                  <a:pt x="5309020" y="9294687"/>
                  <a:pt x="5305537" y="9287902"/>
                  <a:pt x="5299087" y="9286690"/>
                </a:cubicBezTo>
                <a:lnTo>
                  <a:pt x="5288821" y="9284813"/>
                </a:lnTo>
                <a:cubicBezTo>
                  <a:pt x="5282795" y="9283691"/>
                  <a:pt x="5275920" y="9287235"/>
                  <a:pt x="5274770" y="9293657"/>
                </a:cubicBezTo>
                <a:cubicBezTo>
                  <a:pt x="5273679" y="9299685"/>
                  <a:pt x="5277162" y="9306500"/>
                  <a:pt x="5283612" y="9307711"/>
                </a:cubicBezTo>
                <a:lnTo>
                  <a:pt x="5293878" y="9309590"/>
                </a:lnTo>
                <a:cubicBezTo>
                  <a:pt x="5299905" y="9310680"/>
                  <a:pt x="5306749" y="9307136"/>
                  <a:pt x="5307930" y="9300745"/>
                </a:cubicBezTo>
                <a:close/>
                <a:moveTo>
                  <a:pt x="5710848" y="9022077"/>
                </a:moveTo>
                <a:lnTo>
                  <a:pt x="5706124" y="9019897"/>
                </a:lnTo>
                <a:cubicBezTo>
                  <a:pt x="5700370" y="9017261"/>
                  <a:pt x="5693162" y="9022077"/>
                  <a:pt x="5691406" y="9027590"/>
                </a:cubicBezTo>
                <a:cubicBezTo>
                  <a:pt x="5689316" y="9034254"/>
                  <a:pt x="5693314" y="9039645"/>
                  <a:pt x="5699098" y="9042281"/>
                </a:cubicBezTo>
                <a:lnTo>
                  <a:pt x="5703822" y="9044462"/>
                </a:lnTo>
                <a:cubicBezTo>
                  <a:pt x="5709576" y="9047097"/>
                  <a:pt x="5716814" y="9042281"/>
                  <a:pt x="5718540" y="9036798"/>
                </a:cubicBezTo>
                <a:cubicBezTo>
                  <a:pt x="5720629" y="9030134"/>
                  <a:pt x="5716632" y="9024743"/>
                  <a:pt x="5710848" y="9022077"/>
                </a:cubicBezTo>
                <a:close/>
                <a:moveTo>
                  <a:pt x="5749247" y="9005175"/>
                </a:moveTo>
                <a:cubicBezTo>
                  <a:pt x="5743675" y="9002631"/>
                  <a:pt x="5736134" y="9004631"/>
                  <a:pt x="5733560" y="9010567"/>
                </a:cubicBezTo>
                <a:cubicBezTo>
                  <a:pt x="5731077" y="9016292"/>
                  <a:pt x="5732955" y="9023531"/>
                  <a:pt x="5738951" y="9026288"/>
                </a:cubicBezTo>
                <a:lnTo>
                  <a:pt x="5753153" y="9032800"/>
                </a:lnTo>
                <a:cubicBezTo>
                  <a:pt x="5758726" y="9035344"/>
                  <a:pt x="5766266" y="9033346"/>
                  <a:pt x="5768840" y="9027408"/>
                </a:cubicBezTo>
                <a:cubicBezTo>
                  <a:pt x="5771324" y="9021714"/>
                  <a:pt x="5769446" y="9014444"/>
                  <a:pt x="5763480" y="9011718"/>
                </a:cubicBezTo>
                <a:lnTo>
                  <a:pt x="5749247" y="9005175"/>
                </a:lnTo>
                <a:close/>
                <a:moveTo>
                  <a:pt x="5806089" y="9008690"/>
                </a:moveTo>
                <a:cubicBezTo>
                  <a:pt x="5812388" y="8994968"/>
                  <a:pt x="5790311" y="8987032"/>
                  <a:pt x="5784012" y="9000723"/>
                </a:cubicBezTo>
                <a:cubicBezTo>
                  <a:pt x="5777713" y="9014414"/>
                  <a:pt x="5799790" y="9022350"/>
                  <a:pt x="5806089" y="9008690"/>
                </a:cubicBezTo>
                <a:close/>
                <a:moveTo>
                  <a:pt x="5399960" y="9215387"/>
                </a:moveTo>
                <a:cubicBezTo>
                  <a:pt x="5400203" y="9215660"/>
                  <a:pt x="5400203" y="9215691"/>
                  <a:pt x="5400324" y="9215842"/>
                </a:cubicBezTo>
                <a:cubicBezTo>
                  <a:pt x="5400384" y="9215963"/>
                  <a:pt x="5400384" y="9215963"/>
                  <a:pt x="5400415" y="9216054"/>
                </a:cubicBezTo>
                <a:cubicBezTo>
                  <a:pt x="5400415" y="9216054"/>
                  <a:pt x="5400415" y="9216054"/>
                  <a:pt x="5400415" y="9216054"/>
                </a:cubicBezTo>
                <a:cubicBezTo>
                  <a:pt x="5400384" y="9216781"/>
                  <a:pt x="5400294" y="9217508"/>
                  <a:pt x="5400172" y="9218265"/>
                </a:cubicBezTo>
                <a:cubicBezTo>
                  <a:pt x="5399203" y="9224535"/>
                  <a:pt x="5405593" y="9230230"/>
                  <a:pt x="5411407" y="9230472"/>
                </a:cubicBezTo>
                <a:cubicBezTo>
                  <a:pt x="5418342" y="9230745"/>
                  <a:pt x="5422642" y="9225505"/>
                  <a:pt x="5423611" y="9219204"/>
                </a:cubicBezTo>
                <a:cubicBezTo>
                  <a:pt x="5424732" y="9211995"/>
                  <a:pt x="5422007" y="9205150"/>
                  <a:pt x="5417373" y="9199668"/>
                </a:cubicBezTo>
                <a:cubicBezTo>
                  <a:pt x="5413406" y="9195003"/>
                  <a:pt x="5405230" y="9194427"/>
                  <a:pt x="5400808" y="9198789"/>
                </a:cubicBezTo>
                <a:cubicBezTo>
                  <a:pt x="5396205" y="9203363"/>
                  <a:pt x="5395721" y="9210360"/>
                  <a:pt x="5399960" y="9215387"/>
                </a:cubicBezTo>
                <a:close/>
                <a:moveTo>
                  <a:pt x="5692163" y="9478305"/>
                </a:moveTo>
                <a:cubicBezTo>
                  <a:pt x="5697220" y="9476427"/>
                  <a:pt x="5700339" y="9471853"/>
                  <a:pt x="5700037" y="9466159"/>
                </a:cubicBezTo>
                <a:cubicBezTo>
                  <a:pt x="5699674" y="9458798"/>
                  <a:pt x="5698280" y="9450044"/>
                  <a:pt x="5692587" y="9444804"/>
                </a:cubicBezTo>
                <a:cubicBezTo>
                  <a:pt x="5692042" y="9443986"/>
                  <a:pt x="5691436" y="9443168"/>
                  <a:pt x="5690740" y="9442471"/>
                </a:cubicBezTo>
                <a:cubicBezTo>
                  <a:pt x="5687348" y="9438927"/>
                  <a:pt x="5682291" y="9437625"/>
                  <a:pt x="5677627" y="9439534"/>
                </a:cubicBezTo>
                <a:cubicBezTo>
                  <a:pt x="5672964" y="9441411"/>
                  <a:pt x="5671449" y="9445228"/>
                  <a:pt x="5670117" y="9449650"/>
                </a:cubicBezTo>
                <a:cubicBezTo>
                  <a:pt x="5671147" y="9446167"/>
                  <a:pt x="5669905" y="9449984"/>
                  <a:pt x="5669632" y="9450649"/>
                </a:cubicBezTo>
                <a:cubicBezTo>
                  <a:pt x="5669269" y="9451528"/>
                  <a:pt x="5668845" y="9452376"/>
                  <a:pt x="5668451" y="9453225"/>
                </a:cubicBezTo>
                <a:cubicBezTo>
                  <a:pt x="5668391" y="9453376"/>
                  <a:pt x="5668330" y="9453436"/>
                  <a:pt x="5668270" y="9453557"/>
                </a:cubicBezTo>
                <a:cubicBezTo>
                  <a:pt x="5668088" y="9453800"/>
                  <a:pt x="5667906" y="9454042"/>
                  <a:pt x="5667725" y="9454285"/>
                </a:cubicBezTo>
                <a:cubicBezTo>
                  <a:pt x="5662395" y="9456798"/>
                  <a:pt x="5659912" y="9463644"/>
                  <a:pt x="5662062" y="9469006"/>
                </a:cubicBezTo>
                <a:cubicBezTo>
                  <a:pt x="5664514" y="9475124"/>
                  <a:pt x="5671328" y="9477608"/>
                  <a:pt x="5677324" y="9475518"/>
                </a:cubicBezTo>
                <a:cubicBezTo>
                  <a:pt x="5677960" y="9475306"/>
                  <a:pt x="5678475" y="9474912"/>
                  <a:pt x="5679051" y="9474640"/>
                </a:cubicBezTo>
                <a:cubicBezTo>
                  <a:pt x="5681352" y="9477487"/>
                  <a:pt x="5685016" y="9479335"/>
                  <a:pt x="5688590" y="9479152"/>
                </a:cubicBezTo>
                <a:cubicBezTo>
                  <a:pt x="5686167" y="9480364"/>
                  <a:pt x="5684259" y="9482697"/>
                  <a:pt x="5683563" y="9486392"/>
                </a:cubicBezTo>
                <a:cubicBezTo>
                  <a:pt x="5680837" y="9501052"/>
                  <a:pt x="5703216" y="9508201"/>
                  <a:pt x="5705972" y="9493358"/>
                </a:cubicBezTo>
                <a:cubicBezTo>
                  <a:pt x="5707789" y="9483999"/>
                  <a:pt x="5699280" y="9477729"/>
                  <a:pt x="5692163" y="9478305"/>
                </a:cubicBezTo>
                <a:close/>
                <a:moveTo>
                  <a:pt x="5836735" y="9498962"/>
                </a:moveTo>
                <a:cubicBezTo>
                  <a:pt x="5830648" y="9497903"/>
                  <a:pt x="5823956" y="9501446"/>
                  <a:pt x="5822774" y="9507898"/>
                </a:cubicBezTo>
                <a:lnTo>
                  <a:pt x="5821836" y="9513017"/>
                </a:lnTo>
                <a:cubicBezTo>
                  <a:pt x="5820715" y="9519045"/>
                  <a:pt x="5824380" y="9525890"/>
                  <a:pt x="5830769" y="9526981"/>
                </a:cubicBezTo>
                <a:cubicBezTo>
                  <a:pt x="5836857" y="9528041"/>
                  <a:pt x="5843549" y="9524497"/>
                  <a:pt x="5844730" y="9518045"/>
                </a:cubicBezTo>
                <a:lnTo>
                  <a:pt x="5845669" y="9512925"/>
                </a:lnTo>
                <a:cubicBezTo>
                  <a:pt x="5846789" y="9506899"/>
                  <a:pt x="5843125" y="9500053"/>
                  <a:pt x="5836735" y="9498962"/>
                </a:cubicBezTo>
                <a:close/>
                <a:moveTo>
                  <a:pt x="5761542" y="9445258"/>
                </a:moveTo>
                <a:lnTo>
                  <a:pt x="5766660" y="9446198"/>
                </a:lnTo>
                <a:cubicBezTo>
                  <a:pt x="5772898" y="9447348"/>
                  <a:pt x="5779167" y="9442896"/>
                  <a:pt x="5780257" y="9436686"/>
                </a:cubicBezTo>
                <a:cubicBezTo>
                  <a:pt x="5781378" y="9430386"/>
                  <a:pt x="5776986" y="9424268"/>
                  <a:pt x="5770748" y="9423086"/>
                </a:cubicBezTo>
                <a:lnTo>
                  <a:pt x="5765630" y="9422147"/>
                </a:lnTo>
                <a:cubicBezTo>
                  <a:pt x="5759392" y="9420996"/>
                  <a:pt x="5753123" y="9425479"/>
                  <a:pt x="5752033" y="9431658"/>
                </a:cubicBezTo>
                <a:cubicBezTo>
                  <a:pt x="5750912" y="9437959"/>
                  <a:pt x="5755274" y="9444108"/>
                  <a:pt x="5761542" y="9445258"/>
                </a:cubicBezTo>
                <a:close/>
                <a:moveTo>
                  <a:pt x="5630204" y="9445046"/>
                </a:moveTo>
                <a:lnTo>
                  <a:pt x="5631143" y="9439928"/>
                </a:lnTo>
                <a:cubicBezTo>
                  <a:pt x="5632293" y="9433687"/>
                  <a:pt x="5626448" y="9427720"/>
                  <a:pt x="5620543" y="9427175"/>
                </a:cubicBezTo>
                <a:cubicBezTo>
                  <a:pt x="5613760" y="9426539"/>
                  <a:pt x="5608945" y="9431537"/>
                  <a:pt x="5607764" y="9437777"/>
                </a:cubicBezTo>
                <a:lnTo>
                  <a:pt x="5606825" y="9442896"/>
                </a:lnTo>
                <a:cubicBezTo>
                  <a:pt x="5605674" y="9449135"/>
                  <a:pt x="5611519" y="9455102"/>
                  <a:pt x="5617424" y="9455678"/>
                </a:cubicBezTo>
                <a:cubicBezTo>
                  <a:pt x="5624208" y="9456283"/>
                  <a:pt x="5629053" y="9451286"/>
                  <a:pt x="5630204" y="9445046"/>
                </a:cubicBezTo>
                <a:close/>
                <a:moveTo>
                  <a:pt x="5724354" y="9294777"/>
                </a:moveTo>
                <a:lnTo>
                  <a:pt x="5723416" y="9299897"/>
                </a:lnTo>
                <a:cubicBezTo>
                  <a:pt x="5722264" y="9306136"/>
                  <a:pt x="5727897" y="9312164"/>
                  <a:pt x="5733833" y="9312831"/>
                </a:cubicBezTo>
                <a:cubicBezTo>
                  <a:pt x="5740526" y="9313528"/>
                  <a:pt x="5745583" y="9308651"/>
                  <a:pt x="5746733" y="9302380"/>
                </a:cubicBezTo>
                <a:lnTo>
                  <a:pt x="5747672" y="9297261"/>
                </a:lnTo>
                <a:cubicBezTo>
                  <a:pt x="5748823" y="9291022"/>
                  <a:pt x="5743220" y="9284994"/>
                  <a:pt x="5737255" y="9284358"/>
                </a:cubicBezTo>
                <a:cubicBezTo>
                  <a:pt x="5730562" y="9283631"/>
                  <a:pt x="5725535" y="9288507"/>
                  <a:pt x="5724354" y="9294777"/>
                </a:cubicBezTo>
                <a:close/>
                <a:moveTo>
                  <a:pt x="5456136" y="9440412"/>
                </a:moveTo>
                <a:cubicBezTo>
                  <a:pt x="5458892" y="9425540"/>
                  <a:pt x="5435815" y="9421269"/>
                  <a:pt x="5433060" y="9436141"/>
                </a:cubicBezTo>
                <a:cubicBezTo>
                  <a:pt x="5430304" y="9451014"/>
                  <a:pt x="5453410" y="9455254"/>
                  <a:pt x="5456136" y="9440412"/>
                </a:cubicBezTo>
                <a:close/>
                <a:moveTo>
                  <a:pt x="5861083" y="9436837"/>
                </a:moveTo>
                <a:cubicBezTo>
                  <a:pt x="5868290" y="9436958"/>
                  <a:pt x="5872621" y="9431416"/>
                  <a:pt x="5873499" y="9424873"/>
                </a:cubicBezTo>
                <a:cubicBezTo>
                  <a:pt x="5874528" y="9417361"/>
                  <a:pt x="5871652" y="9410243"/>
                  <a:pt x="5866746" y="9404670"/>
                </a:cubicBezTo>
                <a:cubicBezTo>
                  <a:pt x="5865777" y="9403549"/>
                  <a:pt x="5864535" y="9402761"/>
                  <a:pt x="5863172" y="9402125"/>
                </a:cubicBezTo>
                <a:cubicBezTo>
                  <a:pt x="5865141" y="9400763"/>
                  <a:pt x="5866776" y="9398702"/>
                  <a:pt x="5867351" y="9395492"/>
                </a:cubicBezTo>
                <a:cubicBezTo>
                  <a:pt x="5870077" y="9380710"/>
                  <a:pt x="5847425" y="9374622"/>
                  <a:pt x="5844669" y="9389464"/>
                </a:cubicBezTo>
                <a:cubicBezTo>
                  <a:pt x="5843488" y="9395886"/>
                  <a:pt x="5847153" y="9400490"/>
                  <a:pt x="5851816" y="9402640"/>
                </a:cubicBezTo>
                <a:cubicBezTo>
                  <a:pt x="5851029" y="9403095"/>
                  <a:pt x="5850120" y="9403458"/>
                  <a:pt x="5849484" y="9404125"/>
                </a:cubicBezTo>
                <a:cubicBezTo>
                  <a:pt x="5844730" y="9409001"/>
                  <a:pt x="5844427" y="9416240"/>
                  <a:pt x="5848939" y="9421390"/>
                </a:cubicBezTo>
                <a:cubicBezTo>
                  <a:pt x="5849061" y="9421541"/>
                  <a:pt x="5849151" y="9421632"/>
                  <a:pt x="5849242" y="9421753"/>
                </a:cubicBezTo>
                <a:cubicBezTo>
                  <a:pt x="5849272" y="9421784"/>
                  <a:pt x="5849303" y="9421844"/>
                  <a:pt x="5849303" y="9421874"/>
                </a:cubicBezTo>
                <a:cubicBezTo>
                  <a:pt x="5849303" y="9421965"/>
                  <a:pt x="5849303" y="9421935"/>
                  <a:pt x="5849303" y="9422026"/>
                </a:cubicBezTo>
                <a:cubicBezTo>
                  <a:pt x="5849272" y="9422814"/>
                  <a:pt x="5849212" y="9423631"/>
                  <a:pt x="5849061" y="9424418"/>
                </a:cubicBezTo>
                <a:cubicBezTo>
                  <a:pt x="5848213" y="9430961"/>
                  <a:pt x="5855026" y="9436747"/>
                  <a:pt x="5861083" y="9436837"/>
                </a:cubicBezTo>
                <a:close/>
                <a:moveTo>
                  <a:pt x="5755274" y="9385768"/>
                </a:moveTo>
                <a:cubicBezTo>
                  <a:pt x="5752518" y="9400611"/>
                  <a:pt x="5775957" y="9402125"/>
                  <a:pt x="5778682" y="9387435"/>
                </a:cubicBezTo>
                <a:cubicBezTo>
                  <a:pt x="5781438" y="9372563"/>
                  <a:pt x="5757999" y="9371078"/>
                  <a:pt x="5755274" y="9385768"/>
                </a:cubicBezTo>
                <a:close/>
                <a:moveTo>
                  <a:pt x="5577602" y="9322341"/>
                </a:moveTo>
                <a:lnTo>
                  <a:pt x="5567336" y="9320464"/>
                </a:lnTo>
                <a:cubicBezTo>
                  <a:pt x="5565004" y="9320040"/>
                  <a:pt x="5562763" y="9320706"/>
                  <a:pt x="5560734" y="9321796"/>
                </a:cubicBezTo>
                <a:cubicBezTo>
                  <a:pt x="5557221" y="9319494"/>
                  <a:pt x="5552891" y="9318828"/>
                  <a:pt x="5548772" y="9321130"/>
                </a:cubicBezTo>
                <a:cubicBezTo>
                  <a:pt x="5543624" y="9324007"/>
                  <a:pt x="5540687" y="9331852"/>
                  <a:pt x="5544290" y="9337123"/>
                </a:cubicBezTo>
                <a:lnTo>
                  <a:pt x="5548469" y="9343181"/>
                </a:lnTo>
                <a:cubicBezTo>
                  <a:pt x="5548621" y="9343424"/>
                  <a:pt x="5548863" y="9343545"/>
                  <a:pt x="5549014" y="9343756"/>
                </a:cubicBezTo>
                <a:cubicBezTo>
                  <a:pt x="5546289" y="9346482"/>
                  <a:pt x="5544654" y="9350451"/>
                  <a:pt x="5545289" y="9354176"/>
                </a:cubicBezTo>
                <a:cubicBezTo>
                  <a:pt x="5546228" y="9359629"/>
                  <a:pt x="5550529" y="9362870"/>
                  <a:pt x="5555525" y="9363566"/>
                </a:cubicBezTo>
                <a:cubicBezTo>
                  <a:pt x="5557100" y="9367474"/>
                  <a:pt x="5560340" y="9370502"/>
                  <a:pt x="5565064" y="9370927"/>
                </a:cubicBezTo>
                <a:cubicBezTo>
                  <a:pt x="5570909" y="9371472"/>
                  <a:pt x="5577844" y="9366686"/>
                  <a:pt x="5577844" y="9360325"/>
                </a:cubicBezTo>
                <a:cubicBezTo>
                  <a:pt x="5577844" y="9354540"/>
                  <a:pt x="5576269" y="9348997"/>
                  <a:pt x="5571818" y="9345120"/>
                </a:cubicBezTo>
                <a:lnTo>
                  <a:pt x="5574694" y="9345635"/>
                </a:lnTo>
                <a:cubicBezTo>
                  <a:pt x="5580933" y="9346786"/>
                  <a:pt x="5587020" y="9341455"/>
                  <a:pt x="5587777" y="9335457"/>
                </a:cubicBezTo>
                <a:cubicBezTo>
                  <a:pt x="5588625" y="9328824"/>
                  <a:pt x="5583840" y="9323523"/>
                  <a:pt x="5577602" y="9322341"/>
                </a:cubicBezTo>
                <a:close/>
                <a:moveTo>
                  <a:pt x="5912231" y="9350814"/>
                </a:moveTo>
                <a:cubicBezTo>
                  <a:pt x="5913806" y="9354752"/>
                  <a:pt x="5917046" y="9357751"/>
                  <a:pt x="5921771" y="9358175"/>
                </a:cubicBezTo>
                <a:cubicBezTo>
                  <a:pt x="5927615" y="9358750"/>
                  <a:pt x="5934550" y="9353964"/>
                  <a:pt x="5934550" y="9347573"/>
                </a:cubicBezTo>
                <a:cubicBezTo>
                  <a:pt x="5934550" y="9341364"/>
                  <a:pt x="5933066" y="9335245"/>
                  <a:pt x="5927767" y="9331368"/>
                </a:cubicBezTo>
                <a:cubicBezTo>
                  <a:pt x="5922951" y="9327824"/>
                  <a:pt x="5917379" y="9327340"/>
                  <a:pt x="5911595" y="9327885"/>
                </a:cubicBezTo>
                <a:cubicBezTo>
                  <a:pt x="5905296" y="9328490"/>
                  <a:pt x="5900966" y="9335488"/>
                  <a:pt x="5901965" y="9341394"/>
                </a:cubicBezTo>
                <a:cubicBezTo>
                  <a:pt x="5902904" y="9346907"/>
                  <a:pt x="5907234" y="9350148"/>
                  <a:pt x="5912231" y="9350814"/>
                </a:cubicBezTo>
                <a:close/>
                <a:moveTo>
                  <a:pt x="5731622" y="9383830"/>
                </a:moveTo>
                <a:cubicBezTo>
                  <a:pt x="5734378" y="9368988"/>
                  <a:pt x="5710908" y="9367868"/>
                  <a:pt x="5708183" y="9382528"/>
                </a:cubicBezTo>
                <a:cubicBezTo>
                  <a:pt x="5705427" y="9397370"/>
                  <a:pt x="5728897" y="9398491"/>
                  <a:pt x="5731622" y="9383830"/>
                </a:cubicBezTo>
                <a:close/>
                <a:moveTo>
                  <a:pt x="5997600" y="9396189"/>
                </a:moveTo>
                <a:cubicBezTo>
                  <a:pt x="5991513" y="9395431"/>
                  <a:pt x="5985063" y="9400369"/>
                  <a:pt x="5984669" y="9406608"/>
                </a:cubicBezTo>
                <a:cubicBezTo>
                  <a:pt x="5984396" y="9410970"/>
                  <a:pt x="5986304" y="9414907"/>
                  <a:pt x="5989544" y="9417301"/>
                </a:cubicBezTo>
                <a:cubicBezTo>
                  <a:pt x="5990423" y="9420632"/>
                  <a:pt x="5992542" y="9423450"/>
                  <a:pt x="5996298" y="9424904"/>
                </a:cubicBezTo>
                <a:cubicBezTo>
                  <a:pt x="6001627" y="9426963"/>
                  <a:pt x="6009925" y="9424328"/>
                  <a:pt x="6011469" y="9418148"/>
                </a:cubicBezTo>
                <a:cubicBezTo>
                  <a:pt x="6012802" y="9412727"/>
                  <a:pt x="6013286" y="9407093"/>
                  <a:pt x="6009531" y="9402398"/>
                </a:cubicBezTo>
                <a:cubicBezTo>
                  <a:pt x="6006503" y="9398673"/>
                  <a:pt x="6002354" y="9396764"/>
                  <a:pt x="5997600" y="9396189"/>
                </a:cubicBezTo>
                <a:close/>
                <a:moveTo>
                  <a:pt x="5740586" y="9375228"/>
                </a:moveTo>
                <a:cubicBezTo>
                  <a:pt x="5744068" y="9380286"/>
                  <a:pt x="5753002" y="9380226"/>
                  <a:pt x="5757151" y="9376167"/>
                </a:cubicBezTo>
                <a:cubicBezTo>
                  <a:pt x="5762178" y="9371260"/>
                  <a:pt x="5761845" y="9365020"/>
                  <a:pt x="5758089" y="9359598"/>
                </a:cubicBezTo>
                <a:cubicBezTo>
                  <a:pt x="5756697" y="9357568"/>
                  <a:pt x="5755304" y="9355539"/>
                  <a:pt x="5753911" y="9353510"/>
                </a:cubicBezTo>
                <a:cubicBezTo>
                  <a:pt x="5750428" y="9348451"/>
                  <a:pt x="5741495" y="9348512"/>
                  <a:pt x="5737346" y="9352541"/>
                </a:cubicBezTo>
                <a:cubicBezTo>
                  <a:pt x="5732319" y="9357447"/>
                  <a:pt x="5732652" y="9363688"/>
                  <a:pt x="5736407" y="9369109"/>
                </a:cubicBezTo>
                <a:lnTo>
                  <a:pt x="5740586" y="9375228"/>
                </a:lnTo>
                <a:close/>
                <a:moveTo>
                  <a:pt x="5948662" y="9421935"/>
                </a:moveTo>
                <a:cubicBezTo>
                  <a:pt x="5945058" y="9416725"/>
                  <a:pt x="5937003" y="9416150"/>
                  <a:pt x="5932218" y="9419875"/>
                </a:cubicBezTo>
                <a:cubicBezTo>
                  <a:pt x="5926949" y="9423964"/>
                  <a:pt x="5926525" y="9431113"/>
                  <a:pt x="5930128" y="9436322"/>
                </a:cubicBezTo>
                <a:cubicBezTo>
                  <a:pt x="5931522" y="9438352"/>
                  <a:pt x="5932915" y="9440381"/>
                  <a:pt x="5934308" y="9442411"/>
                </a:cubicBezTo>
                <a:cubicBezTo>
                  <a:pt x="5937911" y="9447621"/>
                  <a:pt x="5945967" y="9448196"/>
                  <a:pt x="5950782" y="9444471"/>
                </a:cubicBezTo>
                <a:cubicBezTo>
                  <a:pt x="5956051" y="9440381"/>
                  <a:pt x="5956445" y="9433233"/>
                  <a:pt x="5952841" y="9428023"/>
                </a:cubicBezTo>
                <a:lnTo>
                  <a:pt x="5948662" y="9421935"/>
                </a:lnTo>
                <a:close/>
                <a:moveTo>
                  <a:pt x="5874105" y="9442260"/>
                </a:moveTo>
                <a:lnTo>
                  <a:pt x="5868987" y="9441321"/>
                </a:lnTo>
                <a:cubicBezTo>
                  <a:pt x="5862749" y="9440170"/>
                  <a:pt x="5856359" y="9443380"/>
                  <a:pt x="5854724" y="9449802"/>
                </a:cubicBezTo>
                <a:cubicBezTo>
                  <a:pt x="5853240" y="9455647"/>
                  <a:pt x="5856965" y="9462918"/>
                  <a:pt x="5863233" y="9464069"/>
                </a:cubicBezTo>
                <a:lnTo>
                  <a:pt x="5868351" y="9465037"/>
                </a:lnTo>
                <a:cubicBezTo>
                  <a:pt x="5874589" y="9466188"/>
                  <a:pt x="5880979" y="9462978"/>
                  <a:pt x="5882615" y="9456526"/>
                </a:cubicBezTo>
                <a:cubicBezTo>
                  <a:pt x="5884098" y="9450649"/>
                  <a:pt x="5880373" y="9443411"/>
                  <a:pt x="5874105" y="9442260"/>
                </a:cubicBezTo>
                <a:close/>
                <a:moveTo>
                  <a:pt x="5821745" y="9370109"/>
                </a:moveTo>
                <a:cubicBezTo>
                  <a:pt x="5818989" y="9384951"/>
                  <a:pt x="5842035" y="9389434"/>
                  <a:pt x="5844791" y="9374561"/>
                </a:cubicBezTo>
                <a:cubicBezTo>
                  <a:pt x="5847516" y="9359719"/>
                  <a:pt x="5824470" y="9355236"/>
                  <a:pt x="5821745" y="9370109"/>
                </a:cubicBezTo>
                <a:close/>
                <a:moveTo>
                  <a:pt x="5510706" y="9408213"/>
                </a:moveTo>
                <a:cubicBezTo>
                  <a:pt x="5511039" y="9406426"/>
                  <a:pt x="5510979" y="9404791"/>
                  <a:pt x="5510646" y="9403276"/>
                </a:cubicBezTo>
                <a:cubicBezTo>
                  <a:pt x="5512129" y="9404185"/>
                  <a:pt x="5513734" y="9404851"/>
                  <a:pt x="5515400" y="9404943"/>
                </a:cubicBezTo>
                <a:cubicBezTo>
                  <a:pt x="5522183" y="9405336"/>
                  <a:pt x="5527059" y="9400944"/>
                  <a:pt x="5528270" y="9394462"/>
                </a:cubicBezTo>
                <a:lnTo>
                  <a:pt x="5529209" y="9389343"/>
                </a:lnTo>
                <a:cubicBezTo>
                  <a:pt x="5530329" y="9383285"/>
                  <a:pt x="5524697" y="9376803"/>
                  <a:pt x="5518731" y="9376470"/>
                </a:cubicBezTo>
                <a:cubicBezTo>
                  <a:pt x="5511948" y="9376076"/>
                  <a:pt x="5507072" y="9380468"/>
                  <a:pt x="5505861" y="9386950"/>
                </a:cubicBezTo>
                <a:lnTo>
                  <a:pt x="5504922" y="9392069"/>
                </a:lnTo>
                <a:cubicBezTo>
                  <a:pt x="5504680" y="9393311"/>
                  <a:pt x="5504922" y="9394553"/>
                  <a:pt x="5505194" y="9395765"/>
                </a:cubicBezTo>
                <a:cubicBezTo>
                  <a:pt x="5498986" y="9391888"/>
                  <a:pt x="5489750" y="9393039"/>
                  <a:pt x="5488054" y="9402186"/>
                </a:cubicBezTo>
                <a:cubicBezTo>
                  <a:pt x="5485268" y="9416967"/>
                  <a:pt x="5507950" y="9423056"/>
                  <a:pt x="5510706" y="9408213"/>
                </a:cubicBezTo>
                <a:close/>
                <a:moveTo>
                  <a:pt x="5480029" y="9511654"/>
                </a:moveTo>
                <a:cubicBezTo>
                  <a:pt x="5478303" y="9511351"/>
                  <a:pt x="5476577" y="9511532"/>
                  <a:pt x="5474911" y="9511926"/>
                </a:cubicBezTo>
                <a:cubicBezTo>
                  <a:pt x="5474184" y="9511654"/>
                  <a:pt x="5473518" y="9511290"/>
                  <a:pt x="5472701" y="9511139"/>
                </a:cubicBezTo>
                <a:lnTo>
                  <a:pt x="5467583" y="9510170"/>
                </a:lnTo>
                <a:cubicBezTo>
                  <a:pt x="5464009" y="9509503"/>
                  <a:pt x="5460406" y="9511290"/>
                  <a:pt x="5457862" y="9513986"/>
                </a:cubicBezTo>
                <a:cubicBezTo>
                  <a:pt x="5456469" y="9509564"/>
                  <a:pt x="5452713" y="9506655"/>
                  <a:pt x="5447747" y="9505747"/>
                </a:cubicBezTo>
                <a:lnTo>
                  <a:pt x="5442629" y="9504778"/>
                </a:lnTo>
                <a:cubicBezTo>
                  <a:pt x="5436573" y="9503657"/>
                  <a:pt x="5430213" y="9509625"/>
                  <a:pt x="5429971" y="9515531"/>
                </a:cubicBezTo>
                <a:cubicBezTo>
                  <a:pt x="5429729" y="9522437"/>
                  <a:pt x="5434241" y="9526981"/>
                  <a:pt x="5440721" y="9528162"/>
                </a:cubicBezTo>
                <a:lnTo>
                  <a:pt x="5445840" y="9529101"/>
                </a:lnTo>
                <a:cubicBezTo>
                  <a:pt x="5449322" y="9529737"/>
                  <a:pt x="5452744" y="9527949"/>
                  <a:pt x="5455197" y="9525315"/>
                </a:cubicBezTo>
                <a:cubicBezTo>
                  <a:pt x="5456560" y="9529555"/>
                  <a:pt x="5460163" y="9532584"/>
                  <a:pt x="5464979" y="9533493"/>
                </a:cubicBezTo>
                <a:lnTo>
                  <a:pt x="5466492" y="9533766"/>
                </a:lnTo>
                <a:cubicBezTo>
                  <a:pt x="5468037" y="9536734"/>
                  <a:pt x="5470581" y="9539096"/>
                  <a:pt x="5474094" y="9539702"/>
                </a:cubicBezTo>
                <a:cubicBezTo>
                  <a:pt x="5480181" y="9540762"/>
                  <a:pt x="5486873" y="9537218"/>
                  <a:pt x="5488054" y="9530767"/>
                </a:cubicBezTo>
                <a:lnTo>
                  <a:pt x="5488993" y="9525648"/>
                </a:lnTo>
                <a:cubicBezTo>
                  <a:pt x="5490113" y="9519620"/>
                  <a:pt x="5486419" y="9512775"/>
                  <a:pt x="5480029" y="9511654"/>
                </a:cubicBezTo>
                <a:close/>
                <a:moveTo>
                  <a:pt x="5666453" y="9321402"/>
                </a:moveTo>
                <a:lnTo>
                  <a:pt x="5665514" y="9326521"/>
                </a:lnTo>
                <a:cubicBezTo>
                  <a:pt x="5664363" y="9332761"/>
                  <a:pt x="5670329" y="9338698"/>
                  <a:pt x="5676204" y="9339213"/>
                </a:cubicBezTo>
                <a:cubicBezTo>
                  <a:pt x="5683018" y="9339789"/>
                  <a:pt x="5687742" y="9334791"/>
                  <a:pt x="5688893" y="9328521"/>
                </a:cubicBezTo>
                <a:lnTo>
                  <a:pt x="5689831" y="9323402"/>
                </a:lnTo>
                <a:cubicBezTo>
                  <a:pt x="5690982" y="9317162"/>
                  <a:pt x="5685016" y="9311195"/>
                  <a:pt x="5679141" y="9310710"/>
                </a:cubicBezTo>
                <a:cubicBezTo>
                  <a:pt x="5672297" y="9310135"/>
                  <a:pt x="5667603" y="9315163"/>
                  <a:pt x="5666453" y="9321402"/>
                </a:cubicBezTo>
                <a:close/>
                <a:moveTo>
                  <a:pt x="5815507" y="9333155"/>
                </a:moveTo>
                <a:lnTo>
                  <a:pt x="5820624" y="9334094"/>
                </a:lnTo>
                <a:cubicBezTo>
                  <a:pt x="5826863" y="9335245"/>
                  <a:pt x="5832677" y="9328794"/>
                  <a:pt x="5833011" y="9323038"/>
                </a:cubicBezTo>
                <a:cubicBezTo>
                  <a:pt x="5833041" y="9322251"/>
                  <a:pt x="5832798" y="9321645"/>
                  <a:pt x="5832707" y="9320918"/>
                </a:cubicBezTo>
                <a:cubicBezTo>
                  <a:pt x="5835342" y="9319646"/>
                  <a:pt x="5837644" y="9317647"/>
                  <a:pt x="5838794" y="9315254"/>
                </a:cubicBezTo>
                <a:cubicBezTo>
                  <a:pt x="5841944" y="9308681"/>
                  <a:pt x="5838613" y="9302563"/>
                  <a:pt x="5833041" y="9298988"/>
                </a:cubicBezTo>
                <a:lnTo>
                  <a:pt x="5828468" y="9296050"/>
                </a:lnTo>
                <a:cubicBezTo>
                  <a:pt x="5822926" y="9292476"/>
                  <a:pt x="5814780" y="9296414"/>
                  <a:pt x="5812206" y="9301805"/>
                </a:cubicBezTo>
                <a:cubicBezTo>
                  <a:pt x="5810722" y="9304895"/>
                  <a:pt x="5810782" y="9307832"/>
                  <a:pt x="5811721" y="9310529"/>
                </a:cubicBezTo>
                <a:cubicBezTo>
                  <a:pt x="5807754" y="9312346"/>
                  <a:pt x="5804695" y="9316678"/>
                  <a:pt x="5804453" y="9320766"/>
                </a:cubicBezTo>
                <a:cubicBezTo>
                  <a:pt x="5804060" y="9327764"/>
                  <a:pt x="5809238" y="9332004"/>
                  <a:pt x="5815507" y="9333155"/>
                </a:cubicBezTo>
                <a:close/>
                <a:moveTo>
                  <a:pt x="5879434" y="9299200"/>
                </a:moveTo>
                <a:cubicBezTo>
                  <a:pt x="5879283" y="9293869"/>
                  <a:pt x="5876043" y="9288780"/>
                  <a:pt x="5870440" y="9287750"/>
                </a:cubicBezTo>
                <a:lnTo>
                  <a:pt x="5855057" y="9284903"/>
                </a:lnTo>
                <a:cubicBezTo>
                  <a:pt x="5849030" y="9283783"/>
                  <a:pt x="5842216" y="9287599"/>
                  <a:pt x="5841157" y="9293960"/>
                </a:cubicBezTo>
                <a:cubicBezTo>
                  <a:pt x="5840157" y="9300109"/>
                  <a:pt x="5843761" y="9306651"/>
                  <a:pt x="5850211" y="9307863"/>
                </a:cubicBezTo>
                <a:lnTo>
                  <a:pt x="5859841" y="9309650"/>
                </a:lnTo>
                <a:cubicBezTo>
                  <a:pt x="5863475" y="9317253"/>
                  <a:pt x="5873469" y="9321494"/>
                  <a:pt x="5879132" y="9312709"/>
                </a:cubicBezTo>
                <a:cubicBezTo>
                  <a:pt x="5882099" y="9308075"/>
                  <a:pt x="5881585" y="9303138"/>
                  <a:pt x="5879434" y="9299200"/>
                </a:cubicBezTo>
                <a:close/>
                <a:moveTo>
                  <a:pt x="5627085" y="9592740"/>
                </a:moveTo>
                <a:cubicBezTo>
                  <a:pt x="5620271" y="9592376"/>
                  <a:pt x="5615486" y="9596799"/>
                  <a:pt x="5614275" y="9603280"/>
                </a:cubicBezTo>
                <a:lnTo>
                  <a:pt x="5613972" y="9604947"/>
                </a:lnTo>
                <a:lnTo>
                  <a:pt x="5613972" y="9604947"/>
                </a:lnTo>
                <a:cubicBezTo>
                  <a:pt x="5621270" y="9602827"/>
                  <a:pt x="5628599" y="9600676"/>
                  <a:pt x="5635897" y="9598525"/>
                </a:cubicBezTo>
                <a:cubicBezTo>
                  <a:pt x="5635897" y="9598525"/>
                  <a:pt x="5635897" y="9598525"/>
                  <a:pt x="5635897" y="9598525"/>
                </a:cubicBezTo>
                <a:cubicBezTo>
                  <a:pt x="5633898" y="9595406"/>
                  <a:pt x="5630627" y="9592952"/>
                  <a:pt x="5627085" y="9592740"/>
                </a:cubicBezTo>
                <a:close/>
                <a:moveTo>
                  <a:pt x="5471096" y="9548486"/>
                </a:moveTo>
                <a:cubicBezTo>
                  <a:pt x="5468461" y="9542731"/>
                  <a:pt x="5460406" y="9540975"/>
                  <a:pt x="5455167" y="9543882"/>
                </a:cubicBezTo>
                <a:cubicBezTo>
                  <a:pt x="5449261" y="9547124"/>
                  <a:pt x="5447929" y="9554030"/>
                  <a:pt x="5450563" y="9559814"/>
                </a:cubicBezTo>
                <a:lnTo>
                  <a:pt x="5452713" y="9564570"/>
                </a:lnTo>
                <a:cubicBezTo>
                  <a:pt x="5455348" y="9570325"/>
                  <a:pt x="5463404" y="9572082"/>
                  <a:pt x="5468642" y="9569175"/>
                </a:cubicBezTo>
                <a:cubicBezTo>
                  <a:pt x="5474548" y="9565933"/>
                  <a:pt x="5475880" y="9559027"/>
                  <a:pt x="5473246" y="9553242"/>
                </a:cubicBezTo>
                <a:lnTo>
                  <a:pt x="5471096" y="9548486"/>
                </a:lnTo>
                <a:close/>
                <a:moveTo>
                  <a:pt x="5638229" y="9473246"/>
                </a:moveTo>
                <a:cubicBezTo>
                  <a:pt x="5632233" y="9473125"/>
                  <a:pt x="5627418" y="9475912"/>
                  <a:pt x="5622996" y="9479667"/>
                </a:cubicBezTo>
                <a:cubicBezTo>
                  <a:pt x="5618181" y="9483757"/>
                  <a:pt x="5618666" y="9491996"/>
                  <a:pt x="5622875" y="9496266"/>
                </a:cubicBezTo>
                <a:cubicBezTo>
                  <a:pt x="5626751" y="9500204"/>
                  <a:pt x="5632142" y="9500386"/>
                  <a:pt x="5636654" y="9498084"/>
                </a:cubicBezTo>
                <a:cubicBezTo>
                  <a:pt x="5640167" y="9500416"/>
                  <a:pt x="5644558" y="9500992"/>
                  <a:pt x="5648676" y="9498660"/>
                </a:cubicBezTo>
                <a:cubicBezTo>
                  <a:pt x="5653794" y="9495752"/>
                  <a:pt x="5656732" y="9487876"/>
                  <a:pt x="5653068" y="9482666"/>
                </a:cubicBezTo>
                <a:cubicBezTo>
                  <a:pt x="5649494" y="9477577"/>
                  <a:pt x="5644770" y="9473397"/>
                  <a:pt x="5638229" y="9473246"/>
                </a:cubicBezTo>
                <a:close/>
                <a:moveTo>
                  <a:pt x="5756515" y="9496357"/>
                </a:moveTo>
                <a:cubicBezTo>
                  <a:pt x="5754516" y="9491147"/>
                  <a:pt x="5751670" y="9486271"/>
                  <a:pt x="5745916" y="9484575"/>
                </a:cubicBezTo>
                <a:cubicBezTo>
                  <a:pt x="5741282" y="9483211"/>
                  <a:pt x="5736801" y="9484060"/>
                  <a:pt x="5732561" y="9486301"/>
                </a:cubicBezTo>
                <a:cubicBezTo>
                  <a:pt x="5727140" y="9489178"/>
                  <a:pt x="5724687" y="9496902"/>
                  <a:pt x="5727928" y="9502233"/>
                </a:cubicBezTo>
                <a:cubicBezTo>
                  <a:pt x="5730199" y="9505959"/>
                  <a:pt x="5734014" y="9508109"/>
                  <a:pt x="5738042" y="9508201"/>
                </a:cubicBezTo>
                <a:cubicBezTo>
                  <a:pt x="5740647" y="9510412"/>
                  <a:pt x="5744038" y="9511502"/>
                  <a:pt x="5747914" y="9510564"/>
                </a:cubicBezTo>
                <a:cubicBezTo>
                  <a:pt x="5753487" y="9509200"/>
                  <a:pt x="5758816" y="9502294"/>
                  <a:pt x="5756515" y="9496357"/>
                </a:cubicBezTo>
                <a:close/>
                <a:moveTo>
                  <a:pt x="5676113" y="9578625"/>
                </a:moveTo>
                <a:cubicBezTo>
                  <a:pt x="5672539" y="9573415"/>
                  <a:pt x="5664848" y="9572233"/>
                  <a:pt x="5659760" y="9575868"/>
                </a:cubicBezTo>
                <a:cubicBezTo>
                  <a:pt x="5654521" y="9579625"/>
                  <a:pt x="5653401" y="9586985"/>
                  <a:pt x="5657004" y="9592225"/>
                </a:cubicBezTo>
                <a:cubicBezTo>
                  <a:pt x="5657035" y="9592255"/>
                  <a:pt x="5657035" y="9592286"/>
                  <a:pt x="5657065" y="9592346"/>
                </a:cubicBezTo>
                <a:cubicBezTo>
                  <a:pt x="5657065" y="9592346"/>
                  <a:pt x="5657065" y="9592346"/>
                  <a:pt x="5657065" y="9592346"/>
                </a:cubicBezTo>
                <a:cubicBezTo>
                  <a:pt x="5657156" y="9592315"/>
                  <a:pt x="5657247" y="9592286"/>
                  <a:pt x="5657337" y="9592255"/>
                </a:cubicBezTo>
                <a:cubicBezTo>
                  <a:pt x="5665060" y="9589923"/>
                  <a:pt x="5672721" y="9587409"/>
                  <a:pt x="5680413" y="9585046"/>
                </a:cubicBezTo>
                <a:cubicBezTo>
                  <a:pt x="5680383" y="9585016"/>
                  <a:pt x="5680383" y="9584956"/>
                  <a:pt x="5680353" y="9584895"/>
                </a:cubicBezTo>
                <a:cubicBezTo>
                  <a:pt x="5680322" y="9584834"/>
                  <a:pt x="5680322" y="9584773"/>
                  <a:pt x="5680262" y="9584713"/>
                </a:cubicBezTo>
                <a:cubicBezTo>
                  <a:pt x="5678899" y="9582683"/>
                  <a:pt x="5677506" y="9580654"/>
                  <a:pt x="5676113" y="9578625"/>
                </a:cubicBezTo>
                <a:close/>
                <a:moveTo>
                  <a:pt x="5519791" y="9555392"/>
                </a:moveTo>
                <a:cubicBezTo>
                  <a:pt x="5520396" y="9554302"/>
                  <a:pt x="5520972" y="9553181"/>
                  <a:pt x="5521244" y="9551758"/>
                </a:cubicBezTo>
                <a:cubicBezTo>
                  <a:pt x="5524000" y="9536916"/>
                  <a:pt x="5500713" y="9533977"/>
                  <a:pt x="5497957" y="9548789"/>
                </a:cubicBezTo>
                <a:cubicBezTo>
                  <a:pt x="5496231" y="9558058"/>
                  <a:pt x="5504680" y="9562692"/>
                  <a:pt x="5511948" y="9561268"/>
                </a:cubicBezTo>
                <a:cubicBezTo>
                  <a:pt x="5510979" y="9563480"/>
                  <a:pt x="5510767" y="9566145"/>
                  <a:pt x="5512160" y="9569235"/>
                </a:cubicBezTo>
                <a:cubicBezTo>
                  <a:pt x="5518337" y="9582805"/>
                  <a:pt x="5540838" y="9576050"/>
                  <a:pt x="5534569" y="9562329"/>
                </a:cubicBezTo>
                <a:cubicBezTo>
                  <a:pt x="5531692" y="9555938"/>
                  <a:pt x="5525242" y="9554180"/>
                  <a:pt x="5519791" y="9555392"/>
                </a:cubicBezTo>
                <a:close/>
                <a:moveTo>
                  <a:pt x="5573483" y="9565752"/>
                </a:moveTo>
                <a:cubicBezTo>
                  <a:pt x="5579752" y="9579504"/>
                  <a:pt x="5601192" y="9569962"/>
                  <a:pt x="5594924" y="9556210"/>
                </a:cubicBezTo>
                <a:cubicBezTo>
                  <a:pt x="5588685" y="9542458"/>
                  <a:pt x="5567245" y="9552000"/>
                  <a:pt x="5573483" y="9565752"/>
                </a:cubicBezTo>
                <a:close/>
                <a:moveTo>
                  <a:pt x="5568184" y="9534613"/>
                </a:moveTo>
                <a:cubicBezTo>
                  <a:pt x="5567487" y="9534340"/>
                  <a:pt x="5566881" y="9534008"/>
                  <a:pt x="5566276" y="9533705"/>
                </a:cubicBezTo>
                <a:cubicBezTo>
                  <a:pt x="5566276" y="9533675"/>
                  <a:pt x="5566246" y="9533644"/>
                  <a:pt x="5566246" y="9533614"/>
                </a:cubicBezTo>
                <a:cubicBezTo>
                  <a:pt x="5566246" y="9533553"/>
                  <a:pt x="5566215" y="9533493"/>
                  <a:pt x="5566185" y="9533402"/>
                </a:cubicBezTo>
                <a:cubicBezTo>
                  <a:pt x="5566185" y="9533311"/>
                  <a:pt x="5566185" y="9532947"/>
                  <a:pt x="5566094" y="9532311"/>
                </a:cubicBezTo>
                <a:cubicBezTo>
                  <a:pt x="5565731" y="9526768"/>
                  <a:pt x="5561431" y="9522316"/>
                  <a:pt x="5556040" y="9521498"/>
                </a:cubicBezTo>
                <a:cubicBezTo>
                  <a:pt x="5555919" y="9521256"/>
                  <a:pt x="5555919" y="9520983"/>
                  <a:pt x="5555798" y="9520771"/>
                </a:cubicBezTo>
                <a:cubicBezTo>
                  <a:pt x="5552133" y="9514834"/>
                  <a:pt x="5545441" y="9514350"/>
                  <a:pt x="5539657" y="9516984"/>
                </a:cubicBezTo>
                <a:lnTo>
                  <a:pt x="5534902" y="9519135"/>
                </a:lnTo>
                <a:cubicBezTo>
                  <a:pt x="5529118" y="9521740"/>
                  <a:pt x="5528058" y="9530373"/>
                  <a:pt x="5531087" y="9535280"/>
                </a:cubicBezTo>
                <a:cubicBezTo>
                  <a:pt x="5534054" y="9540096"/>
                  <a:pt x="5539021" y="9541217"/>
                  <a:pt x="5543866" y="9540126"/>
                </a:cubicBezTo>
                <a:cubicBezTo>
                  <a:pt x="5545895" y="9546881"/>
                  <a:pt x="5550286" y="9552666"/>
                  <a:pt x="5557251" y="9555423"/>
                </a:cubicBezTo>
                <a:cubicBezTo>
                  <a:pt x="5562944" y="9557695"/>
                  <a:pt x="5570213" y="9556664"/>
                  <a:pt x="5573089" y="9550486"/>
                </a:cubicBezTo>
                <a:cubicBezTo>
                  <a:pt x="5575573" y="9545184"/>
                  <a:pt x="5574271" y="9537037"/>
                  <a:pt x="5568184" y="9534613"/>
                </a:cubicBezTo>
                <a:close/>
                <a:moveTo>
                  <a:pt x="5591986" y="9434657"/>
                </a:moveTo>
                <a:cubicBezTo>
                  <a:pt x="5590684" y="9432778"/>
                  <a:pt x="5588746" y="9431689"/>
                  <a:pt x="5586626" y="9430992"/>
                </a:cubicBezTo>
                <a:cubicBezTo>
                  <a:pt x="5584416" y="9430022"/>
                  <a:pt x="5582053" y="9429901"/>
                  <a:pt x="5579691" y="9430567"/>
                </a:cubicBezTo>
                <a:cubicBezTo>
                  <a:pt x="5579570" y="9430598"/>
                  <a:pt x="5579449" y="9430659"/>
                  <a:pt x="5579328" y="9430688"/>
                </a:cubicBezTo>
                <a:cubicBezTo>
                  <a:pt x="5578116" y="9431082"/>
                  <a:pt x="5576966" y="9431597"/>
                  <a:pt x="5575875" y="9432355"/>
                </a:cubicBezTo>
                <a:cubicBezTo>
                  <a:pt x="5575754" y="9432415"/>
                  <a:pt x="5575573" y="9432446"/>
                  <a:pt x="5575482" y="9432536"/>
                </a:cubicBezTo>
                <a:cubicBezTo>
                  <a:pt x="5575331" y="9432628"/>
                  <a:pt x="5575270" y="9432809"/>
                  <a:pt x="5575149" y="9432930"/>
                </a:cubicBezTo>
                <a:cubicBezTo>
                  <a:pt x="5571091" y="9436141"/>
                  <a:pt x="5568577" y="9441593"/>
                  <a:pt x="5571303" y="9447591"/>
                </a:cubicBezTo>
                <a:cubicBezTo>
                  <a:pt x="5572393" y="9449984"/>
                  <a:pt x="5573968" y="9451377"/>
                  <a:pt x="5575694" y="9452346"/>
                </a:cubicBezTo>
                <a:lnTo>
                  <a:pt x="5577571" y="9455102"/>
                </a:lnTo>
                <a:cubicBezTo>
                  <a:pt x="5581145" y="9460312"/>
                  <a:pt x="5589231" y="9460888"/>
                  <a:pt x="5594015" y="9457163"/>
                </a:cubicBezTo>
                <a:cubicBezTo>
                  <a:pt x="5599285" y="9453073"/>
                  <a:pt x="5599678" y="9445925"/>
                  <a:pt x="5596105" y="9440715"/>
                </a:cubicBezTo>
                <a:lnTo>
                  <a:pt x="5591986" y="9434657"/>
                </a:lnTo>
                <a:close/>
                <a:moveTo>
                  <a:pt x="5569758" y="9617729"/>
                </a:moveTo>
                <a:cubicBezTo>
                  <a:pt x="5569758" y="9617760"/>
                  <a:pt x="5569758" y="9617760"/>
                  <a:pt x="5569758" y="9617729"/>
                </a:cubicBezTo>
                <a:lnTo>
                  <a:pt x="5570213" y="9617608"/>
                </a:lnTo>
                <a:cubicBezTo>
                  <a:pt x="5575482" y="9616124"/>
                  <a:pt x="5580751" y="9614639"/>
                  <a:pt x="5586020" y="9613125"/>
                </a:cubicBezTo>
                <a:cubicBezTo>
                  <a:pt x="5586233" y="9613064"/>
                  <a:pt x="5586414" y="9613004"/>
                  <a:pt x="5586626" y="9612943"/>
                </a:cubicBezTo>
                <a:cubicBezTo>
                  <a:pt x="5586626" y="9612943"/>
                  <a:pt x="5586626" y="9612943"/>
                  <a:pt x="5586626" y="9612943"/>
                </a:cubicBezTo>
                <a:cubicBezTo>
                  <a:pt x="5584991" y="9611792"/>
                  <a:pt x="5583204" y="9610944"/>
                  <a:pt x="5581296" y="9610732"/>
                </a:cubicBezTo>
                <a:cubicBezTo>
                  <a:pt x="5575936" y="9610247"/>
                  <a:pt x="5571848" y="9613337"/>
                  <a:pt x="5569758" y="9617729"/>
                </a:cubicBezTo>
                <a:close/>
                <a:moveTo>
                  <a:pt x="5257932" y="9227080"/>
                </a:moveTo>
                <a:lnTo>
                  <a:pt x="5258871" y="9221961"/>
                </a:lnTo>
                <a:cubicBezTo>
                  <a:pt x="5260022" y="9215721"/>
                  <a:pt x="5255328" y="9209482"/>
                  <a:pt x="5249180" y="9208481"/>
                </a:cubicBezTo>
                <a:cubicBezTo>
                  <a:pt x="5242790" y="9207452"/>
                  <a:pt x="5236885" y="9211935"/>
                  <a:pt x="5235704" y="9218174"/>
                </a:cubicBezTo>
                <a:lnTo>
                  <a:pt x="5234765" y="9223294"/>
                </a:lnTo>
                <a:cubicBezTo>
                  <a:pt x="5233614" y="9229533"/>
                  <a:pt x="5238309" y="9235773"/>
                  <a:pt x="5244456" y="9236773"/>
                </a:cubicBezTo>
                <a:cubicBezTo>
                  <a:pt x="5250876" y="9237832"/>
                  <a:pt x="5256781" y="9233350"/>
                  <a:pt x="5257932" y="9227080"/>
                </a:cubicBezTo>
                <a:close/>
                <a:moveTo>
                  <a:pt x="5056397" y="9135695"/>
                </a:moveTo>
                <a:cubicBezTo>
                  <a:pt x="5053914" y="9149083"/>
                  <a:pt x="5072175" y="9154778"/>
                  <a:pt x="5077777" y="9144751"/>
                </a:cubicBezTo>
                <a:cubicBezTo>
                  <a:pt x="5078352" y="9143692"/>
                  <a:pt x="5078958" y="9142632"/>
                  <a:pt x="5079200" y="9141208"/>
                </a:cubicBezTo>
                <a:cubicBezTo>
                  <a:pt x="5079927" y="9137179"/>
                  <a:pt x="5078716" y="9133938"/>
                  <a:pt x="5076626" y="9131515"/>
                </a:cubicBezTo>
                <a:cubicBezTo>
                  <a:pt x="5070964" y="9124972"/>
                  <a:pt x="5058396" y="9124882"/>
                  <a:pt x="5056397" y="9135695"/>
                </a:cubicBezTo>
                <a:close/>
                <a:moveTo>
                  <a:pt x="5079019" y="9285145"/>
                </a:moveTo>
                <a:cubicBezTo>
                  <a:pt x="5081744" y="9270485"/>
                  <a:pt x="5059365" y="9263337"/>
                  <a:pt x="5056609" y="9278178"/>
                </a:cubicBezTo>
                <a:cubicBezTo>
                  <a:pt x="5054883" y="9287569"/>
                  <a:pt x="5063393" y="9293839"/>
                  <a:pt x="5070479" y="9293294"/>
                </a:cubicBezTo>
                <a:cubicBezTo>
                  <a:pt x="5065422" y="9295171"/>
                  <a:pt x="5062333" y="9299745"/>
                  <a:pt x="5062605" y="9305410"/>
                </a:cubicBezTo>
                <a:cubicBezTo>
                  <a:pt x="5062969" y="9312800"/>
                  <a:pt x="5064362" y="9321523"/>
                  <a:pt x="5070055" y="9326794"/>
                </a:cubicBezTo>
                <a:cubicBezTo>
                  <a:pt x="5070600" y="9327612"/>
                  <a:pt x="5071206" y="9328400"/>
                  <a:pt x="5071902" y="9329126"/>
                </a:cubicBezTo>
                <a:cubicBezTo>
                  <a:pt x="5073537" y="9330823"/>
                  <a:pt x="5075597" y="9331973"/>
                  <a:pt x="5077808" y="9332519"/>
                </a:cubicBezTo>
                <a:cubicBezTo>
                  <a:pt x="5080139" y="9333125"/>
                  <a:pt x="5082622" y="9333034"/>
                  <a:pt x="5085045" y="9332065"/>
                </a:cubicBezTo>
                <a:cubicBezTo>
                  <a:pt x="5089709" y="9330156"/>
                  <a:pt x="5091223" y="9326370"/>
                  <a:pt x="5092555" y="9321948"/>
                </a:cubicBezTo>
                <a:cubicBezTo>
                  <a:pt x="5091526" y="9325432"/>
                  <a:pt x="5092768" y="9321615"/>
                  <a:pt x="5093040" y="9320918"/>
                </a:cubicBezTo>
                <a:cubicBezTo>
                  <a:pt x="5093403" y="9320040"/>
                  <a:pt x="5093827" y="9319191"/>
                  <a:pt x="5094221" y="9318344"/>
                </a:cubicBezTo>
                <a:cubicBezTo>
                  <a:pt x="5094312" y="9318222"/>
                  <a:pt x="5094342" y="9318131"/>
                  <a:pt x="5094403" y="9318040"/>
                </a:cubicBezTo>
                <a:cubicBezTo>
                  <a:pt x="5094584" y="9317798"/>
                  <a:pt x="5094766" y="9317525"/>
                  <a:pt x="5094948" y="9317314"/>
                </a:cubicBezTo>
                <a:cubicBezTo>
                  <a:pt x="5100247" y="9314799"/>
                  <a:pt x="5102761" y="9307954"/>
                  <a:pt x="5100580" y="9302592"/>
                </a:cubicBezTo>
                <a:cubicBezTo>
                  <a:pt x="5098127" y="9296474"/>
                  <a:pt x="5091314" y="9293990"/>
                  <a:pt x="5085318" y="9296110"/>
                </a:cubicBezTo>
                <a:cubicBezTo>
                  <a:pt x="5084682" y="9296323"/>
                  <a:pt x="5084167" y="9296686"/>
                  <a:pt x="5083591" y="9296989"/>
                </a:cubicBezTo>
                <a:cubicBezTo>
                  <a:pt x="5082683" y="9295868"/>
                  <a:pt x="5081441" y="9295050"/>
                  <a:pt x="5080200" y="9294324"/>
                </a:cubicBezTo>
                <a:cubicBezTo>
                  <a:pt x="5078292" y="9293173"/>
                  <a:pt x="5076202" y="9292355"/>
                  <a:pt x="5074022" y="9292445"/>
                </a:cubicBezTo>
                <a:cubicBezTo>
                  <a:pt x="5076414" y="9291173"/>
                  <a:pt x="5078322" y="9288841"/>
                  <a:pt x="5079019" y="9285145"/>
                </a:cubicBezTo>
                <a:close/>
                <a:moveTo>
                  <a:pt x="5377884" y="8925664"/>
                </a:moveTo>
                <a:cubicBezTo>
                  <a:pt x="5371797" y="8924605"/>
                  <a:pt x="5365104" y="8928148"/>
                  <a:pt x="5363893" y="8934600"/>
                </a:cubicBezTo>
                <a:lnTo>
                  <a:pt x="5362954" y="8939719"/>
                </a:lnTo>
                <a:cubicBezTo>
                  <a:pt x="5361834" y="8945747"/>
                  <a:pt x="5365498" y="8952592"/>
                  <a:pt x="5371888" y="8953713"/>
                </a:cubicBezTo>
                <a:cubicBezTo>
                  <a:pt x="5377975" y="8954774"/>
                  <a:pt x="5384667" y="8951230"/>
                  <a:pt x="5385879" y="8944777"/>
                </a:cubicBezTo>
                <a:lnTo>
                  <a:pt x="5386817" y="8939658"/>
                </a:lnTo>
                <a:cubicBezTo>
                  <a:pt x="5387907" y="8933661"/>
                  <a:pt x="5384244" y="8926785"/>
                  <a:pt x="5377884" y="8925664"/>
                </a:cubicBezTo>
                <a:close/>
                <a:moveTo>
                  <a:pt x="5144006" y="9220719"/>
                </a:moveTo>
                <a:cubicBezTo>
                  <a:pt x="5146762" y="9205846"/>
                  <a:pt x="5123444" y="9203241"/>
                  <a:pt x="5120689" y="9218023"/>
                </a:cubicBezTo>
                <a:cubicBezTo>
                  <a:pt x="5117963" y="9232895"/>
                  <a:pt x="5141281" y="9235470"/>
                  <a:pt x="5144006" y="9220719"/>
                </a:cubicBezTo>
                <a:close/>
                <a:moveTo>
                  <a:pt x="5148791" y="9094743"/>
                </a:moveTo>
                <a:cubicBezTo>
                  <a:pt x="5147731" y="9100862"/>
                  <a:pt x="5151305" y="9107526"/>
                  <a:pt x="5157725" y="9108707"/>
                </a:cubicBezTo>
                <a:lnTo>
                  <a:pt x="5162843" y="9109645"/>
                </a:lnTo>
                <a:cubicBezTo>
                  <a:pt x="5166991" y="9110403"/>
                  <a:pt x="5171504" y="9108858"/>
                  <a:pt x="5174290" y="9105738"/>
                </a:cubicBezTo>
                <a:lnTo>
                  <a:pt x="5175531" y="9107555"/>
                </a:lnTo>
                <a:cubicBezTo>
                  <a:pt x="5179105" y="9112765"/>
                  <a:pt x="5185404" y="9115552"/>
                  <a:pt x="5191430" y="9112342"/>
                </a:cubicBezTo>
                <a:cubicBezTo>
                  <a:pt x="5196548" y="9109585"/>
                  <a:pt x="5199818" y="9101679"/>
                  <a:pt x="5196185" y="9096439"/>
                </a:cubicBezTo>
                <a:lnTo>
                  <a:pt x="5192005" y="9090351"/>
                </a:lnTo>
                <a:cubicBezTo>
                  <a:pt x="5188402" y="9085141"/>
                  <a:pt x="5182103" y="9082354"/>
                  <a:pt x="5176107" y="9085565"/>
                </a:cubicBezTo>
                <a:cubicBezTo>
                  <a:pt x="5174714" y="9086322"/>
                  <a:pt x="5173472" y="9087473"/>
                  <a:pt x="5172443" y="9088837"/>
                </a:cubicBezTo>
                <a:cubicBezTo>
                  <a:pt x="5171140" y="9087807"/>
                  <a:pt x="5169596" y="9087019"/>
                  <a:pt x="5167839" y="9086716"/>
                </a:cubicBezTo>
                <a:lnTo>
                  <a:pt x="5162722" y="9085777"/>
                </a:lnTo>
                <a:cubicBezTo>
                  <a:pt x="5156756" y="9084686"/>
                  <a:pt x="5149881" y="9088351"/>
                  <a:pt x="5148791" y="9094743"/>
                </a:cubicBezTo>
                <a:close/>
                <a:moveTo>
                  <a:pt x="4971786" y="9348543"/>
                </a:moveTo>
                <a:lnTo>
                  <a:pt x="4984050" y="9342878"/>
                </a:lnTo>
                <a:cubicBezTo>
                  <a:pt x="4985746" y="9345695"/>
                  <a:pt x="4988502" y="9347876"/>
                  <a:pt x="4991924" y="9348482"/>
                </a:cubicBezTo>
                <a:lnTo>
                  <a:pt x="4997042" y="9349421"/>
                </a:lnTo>
                <a:cubicBezTo>
                  <a:pt x="5003281" y="9350572"/>
                  <a:pt x="5009549" y="9346119"/>
                  <a:pt x="5010639" y="9339910"/>
                </a:cubicBezTo>
                <a:cubicBezTo>
                  <a:pt x="5011760" y="9333610"/>
                  <a:pt x="5007369" y="9327461"/>
                  <a:pt x="5001130" y="9326310"/>
                </a:cubicBezTo>
                <a:lnTo>
                  <a:pt x="4996012" y="9325371"/>
                </a:lnTo>
                <a:cubicBezTo>
                  <a:pt x="4994135" y="9325038"/>
                  <a:pt x="4992348" y="9325310"/>
                  <a:pt x="4990622" y="9325885"/>
                </a:cubicBezTo>
                <a:cubicBezTo>
                  <a:pt x="4987624" y="9321342"/>
                  <a:pt x="4981870" y="9318797"/>
                  <a:pt x="4976571" y="9321252"/>
                </a:cubicBezTo>
                <a:lnTo>
                  <a:pt x="4962762" y="9327612"/>
                </a:lnTo>
                <a:cubicBezTo>
                  <a:pt x="4957341" y="9330127"/>
                  <a:pt x="4954070" y="9336972"/>
                  <a:pt x="4956796" y="9342606"/>
                </a:cubicBezTo>
                <a:cubicBezTo>
                  <a:pt x="4959431" y="9348058"/>
                  <a:pt x="4965971" y="9351238"/>
                  <a:pt x="4971786" y="9348543"/>
                </a:cubicBezTo>
                <a:close/>
                <a:moveTo>
                  <a:pt x="5138798" y="9150325"/>
                </a:moveTo>
                <a:cubicBezTo>
                  <a:pt x="5131984" y="9149962"/>
                  <a:pt x="5127199" y="9154384"/>
                  <a:pt x="5125988" y="9160866"/>
                </a:cubicBezTo>
                <a:lnTo>
                  <a:pt x="5125049" y="9165985"/>
                </a:lnTo>
                <a:cubicBezTo>
                  <a:pt x="5123929" y="9172043"/>
                  <a:pt x="5129652" y="9178495"/>
                  <a:pt x="5135588" y="9178798"/>
                </a:cubicBezTo>
                <a:cubicBezTo>
                  <a:pt x="5142402" y="9179161"/>
                  <a:pt x="5147186" y="9174739"/>
                  <a:pt x="5148398" y="9168256"/>
                </a:cubicBezTo>
                <a:lnTo>
                  <a:pt x="5149336" y="9163138"/>
                </a:lnTo>
                <a:cubicBezTo>
                  <a:pt x="5150457" y="9157080"/>
                  <a:pt x="5144764" y="9150658"/>
                  <a:pt x="5138798" y="9150325"/>
                </a:cubicBezTo>
                <a:close/>
                <a:moveTo>
                  <a:pt x="5318347" y="9045643"/>
                </a:moveTo>
                <a:lnTo>
                  <a:pt x="5308081" y="9043765"/>
                </a:lnTo>
                <a:cubicBezTo>
                  <a:pt x="5304053" y="9043038"/>
                  <a:pt x="5300177" y="9044643"/>
                  <a:pt x="5297482" y="9047461"/>
                </a:cubicBezTo>
                <a:cubicBezTo>
                  <a:pt x="5297270" y="9041099"/>
                  <a:pt x="5292424" y="9037253"/>
                  <a:pt x="5286489" y="9036132"/>
                </a:cubicBezTo>
                <a:lnTo>
                  <a:pt x="5281371" y="9035163"/>
                </a:lnTo>
                <a:cubicBezTo>
                  <a:pt x="5275133" y="9034012"/>
                  <a:pt x="5269349" y="9040584"/>
                  <a:pt x="5269076" y="9046309"/>
                </a:cubicBezTo>
                <a:cubicBezTo>
                  <a:pt x="5268713" y="9053307"/>
                  <a:pt x="5273952" y="9057456"/>
                  <a:pt x="5280220" y="9058607"/>
                </a:cubicBezTo>
                <a:lnTo>
                  <a:pt x="5285338" y="9059546"/>
                </a:lnTo>
                <a:cubicBezTo>
                  <a:pt x="5286126" y="9059698"/>
                  <a:pt x="5286883" y="9059698"/>
                  <a:pt x="5287640" y="9059637"/>
                </a:cubicBezTo>
                <a:cubicBezTo>
                  <a:pt x="5284248" y="9061121"/>
                  <a:pt x="5281492" y="9064029"/>
                  <a:pt x="5280887" y="9067845"/>
                </a:cubicBezTo>
                <a:cubicBezTo>
                  <a:pt x="5279948" y="9073782"/>
                  <a:pt x="5283340" y="9079991"/>
                  <a:pt x="5289336" y="9081506"/>
                </a:cubicBezTo>
                <a:cubicBezTo>
                  <a:pt x="5289215" y="9082567"/>
                  <a:pt x="5289275" y="9083657"/>
                  <a:pt x="5289457" y="9084747"/>
                </a:cubicBezTo>
                <a:cubicBezTo>
                  <a:pt x="5287004" y="9083990"/>
                  <a:pt x="5284490" y="9084111"/>
                  <a:pt x="5282280" y="9084899"/>
                </a:cubicBezTo>
                <a:cubicBezTo>
                  <a:pt x="5277041" y="9077720"/>
                  <a:pt x="5263141" y="9077841"/>
                  <a:pt x="5261021" y="9089200"/>
                </a:cubicBezTo>
                <a:cubicBezTo>
                  <a:pt x="5258992" y="9100196"/>
                  <a:pt x="5271075" y="9105344"/>
                  <a:pt x="5278615" y="9101285"/>
                </a:cubicBezTo>
                <a:cubicBezTo>
                  <a:pt x="5281977" y="9106193"/>
                  <a:pt x="5288336" y="9108767"/>
                  <a:pt x="5293182" y="9106829"/>
                </a:cubicBezTo>
                <a:cubicBezTo>
                  <a:pt x="5295271" y="9113038"/>
                  <a:pt x="5298663" y="9119035"/>
                  <a:pt x="5303963" y="9120762"/>
                </a:cubicBezTo>
                <a:cubicBezTo>
                  <a:pt x="5311503" y="9123215"/>
                  <a:pt x="5322253" y="9122792"/>
                  <a:pt x="5328492" y="9117460"/>
                </a:cubicBezTo>
                <a:cubicBezTo>
                  <a:pt x="5333973" y="9124154"/>
                  <a:pt x="5347419" y="9123701"/>
                  <a:pt x="5349478" y="9112553"/>
                </a:cubicBezTo>
                <a:cubicBezTo>
                  <a:pt x="5351174" y="9103375"/>
                  <a:pt x="5343028" y="9098287"/>
                  <a:pt x="5335881" y="9099256"/>
                </a:cubicBezTo>
                <a:cubicBezTo>
                  <a:pt x="5335881" y="9099105"/>
                  <a:pt x="5335942" y="9098923"/>
                  <a:pt x="5335942" y="9098772"/>
                </a:cubicBezTo>
                <a:cubicBezTo>
                  <a:pt x="5339576" y="9097257"/>
                  <a:pt x="5342301" y="9094077"/>
                  <a:pt x="5343088" y="9089806"/>
                </a:cubicBezTo>
                <a:lnTo>
                  <a:pt x="5344996" y="9079568"/>
                </a:lnTo>
                <a:cubicBezTo>
                  <a:pt x="5346117" y="9073540"/>
                  <a:pt x="5341271" y="9066876"/>
                  <a:pt x="5335124" y="9066240"/>
                </a:cubicBezTo>
                <a:cubicBezTo>
                  <a:pt x="5333155" y="9066028"/>
                  <a:pt x="5331278" y="9066300"/>
                  <a:pt x="5329552" y="9066907"/>
                </a:cubicBezTo>
                <a:cubicBezTo>
                  <a:pt x="5328522" y="9065665"/>
                  <a:pt x="5326796" y="9064998"/>
                  <a:pt x="5325464" y="9063999"/>
                </a:cubicBezTo>
                <a:cubicBezTo>
                  <a:pt x="5326493" y="9062635"/>
                  <a:pt x="5327280" y="9061121"/>
                  <a:pt x="5327644" y="9059364"/>
                </a:cubicBezTo>
                <a:cubicBezTo>
                  <a:pt x="5328855" y="9053185"/>
                  <a:pt x="5324586" y="9046794"/>
                  <a:pt x="5318347" y="9045643"/>
                </a:cubicBezTo>
                <a:close/>
                <a:moveTo>
                  <a:pt x="5065785" y="9228110"/>
                </a:moveTo>
                <a:cubicBezTo>
                  <a:pt x="5063908" y="9238287"/>
                  <a:pt x="5074083" y="9243466"/>
                  <a:pt x="5081593" y="9241013"/>
                </a:cubicBezTo>
                <a:cubicBezTo>
                  <a:pt x="5085015" y="9239893"/>
                  <a:pt x="5087922" y="9237348"/>
                  <a:pt x="5088800" y="9232683"/>
                </a:cubicBezTo>
                <a:cubicBezTo>
                  <a:pt x="5089981" y="9226352"/>
                  <a:pt x="5086377" y="9222051"/>
                  <a:pt x="5081744" y="9220174"/>
                </a:cubicBezTo>
                <a:cubicBezTo>
                  <a:pt x="5075536" y="9217599"/>
                  <a:pt x="5067360" y="9219568"/>
                  <a:pt x="5065785" y="9228110"/>
                </a:cubicBezTo>
                <a:close/>
                <a:moveTo>
                  <a:pt x="5109120" y="9051428"/>
                </a:moveTo>
                <a:cubicBezTo>
                  <a:pt x="5108606" y="9058092"/>
                  <a:pt x="5112906" y="9063302"/>
                  <a:pt x="5119356" y="9064483"/>
                </a:cubicBezTo>
                <a:lnTo>
                  <a:pt x="5124474" y="9065453"/>
                </a:lnTo>
                <a:cubicBezTo>
                  <a:pt x="5130500" y="9066573"/>
                  <a:pt x="5137072" y="9061242"/>
                  <a:pt x="5137526" y="9055214"/>
                </a:cubicBezTo>
                <a:cubicBezTo>
                  <a:pt x="5138010" y="9048520"/>
                  <a:pt x="5133741" y="9043341"/>
                  <a:pt x="5127290" y="9042160"/>
                </a:cubicBezTo>
                <a:lnTo>
                  <a:pt x="5122172" y="9041220"/>
                </a:lnTo>
                <a:cubicBezTo>
                  <a:pt x="5116116" y="9040039"/>
                  <a:pt x="5109575" y="9045371"/>
                  <a:pt x="5109120" y="9051428"/>
                </a:cubicBezTo>
                <a:close/>
                <a:moveTo>
                  <a:pt x="5308899" y="9340455"/>
                </a:moveTo>
                <a:cubicBezTo>
                  <a:pt x="5308687" y="9346210"/>
                  <a:pt x="5314017" y="9351481"/>
                  <a:pt x="5319498" y="9351935"/>
                </a:cubicBezTo>
                <a:cubicBezTo>
                  <a:pt x="5326311" y="9352510"/>
                  <a:pt x="5331036" y="9347512"/>
                  <a:pt x="5332186" y="9341242"/>
                </a:cubicBezTo>
                <a:lnTo>
                  <a:pt x="5333125" y="9336124"/>
                </a:lnTo>
                <a:cubicBezTo>
                  <a:pt x="5334124" y="9330762"/>
                  <a:pt x="5329824" y="9325855"/>
                  <a:pt x="5324858" y="9324159"/>
                </a:cubicBezTo>
                <a:cubicBezTo>
                  <a:pt x="5318559" y="9320009"/>
                  <a:pt x="5308263" y="9321494"/>
                  <a:pt x="5306476" y="9331126"/>
                </a:cubicBezTo>
                <a:cubicBezTo>
                  <a:pt x="5305780" y="9335064"/>
                  <a:pt x="5306900" y="9338183"/>
                  <a:pt x="5308899" y="9340455"/>
                </a:cubicBezTo>
                <a:close/>
                <a:moveTo>
                  <a:pt x="5179892" y="9247435"/>
                </a:moveTo>
                <a:cubicBezTo>
                  <a:pt x="5183496" y="9252644"/>
                  <a:pt x="5189764" y="9255461"/>
                  <a:pt x="5195760" y="9252220"/>
                </a:cubicBezTo>
                <a:cubicBezTo>
                  <a:pt x="5197699" y="9251190"/>
                  <a:pt x="5199213" y="9249313"/>
                  <a:pt x="5200333" y="9247192"/>
                </a:cubicBezTo>
                <a:cubicBezTo>
                  <a:pt x="5202544" y="9249282"/>
                  <a:pt x="5205512" y="9250554"/>
                  <a:pt x="5208782" y="9250403"/>
                </a:cubicBezTo>
                <a:cubicBezTo>
                  <a:pt x="5215021" y="9250130"/>
                  <a:pt x="5220411" y="9244496"/>
                  <a:pt x="5219987" y="9238166"/>
                </a:cubicBezTo>
                <a:cubicBezTo>
                  <a:pt x="5219351" y="9228655"/>
                  <a:pt x="5214566" y="9219811"/>
                  <a:pt x="5205360" y="9216145"/>
                </a:cubicBezTo>
                <a:cubicBezTo>
                  <a:pt x="5199667" y="9213873"/>
                  <a:pt x="5192430" y="9214903"/>
                  <a:pt x="5189522" y="9221083"/>
                </a:cubicBezTo>
                <a:cubicBezTo>
                  <a:pt x="5189038" y="9222143"/>
                  <a:pt x="5188795" y="9223354"/>
                  <a:pt x="5188614" y="9224566"/>
                </a:cubicBezTo>
                <a:cubicBezTo>
                  <a:pt x="5186039" y="9223869"/>
                  <a:pt x="5183254" y="9223960"/>
                  <a:pt x="5180498" y="9225414"/>
                </a:cubicBezTo>
                <a:cubicBezTo>
                  <a:pt x="5175380" y="9228140"/>
                  <a:pt x="5172079" y="9236076"/>
                  <a:pt x="5175713" y="9241316"/>
                </a:cubicBezTo>
                <a:lnTo>
                  <a:pt x="5179892" y="9247435"/>
                </a:lnTo>
                <a:close/>
                <a:moveTo>
                  <a:pt x="5007369" y="9385799"/>
                </a:moveTo>
                <a:cubicBezTo>
                  <a:pt x="5010125" y="9370957"/>
                  <a:pt x="4986685" y="9369442"/>
                  <a:pt x="4983960" y="9384133"/>
                </a:cubicBezTo>
                <a:cubicBezTo>
                  <a:pt x="4981204" y="9398975"/>
                  <a:pt x="5004643" y="9400490"/>
                  <a:pt x="5007369" y="9385799"/>
                </a:cubicBezTo>
                <a:close/>
                <a:moveTo>
                  <a:pt x="5197880" y="9445954"/>
                </a:moveTo>
                <a:cubicBezTo>
                  <a:pt x="5201454" y="9451165"/>
                  <a:pt x="5207995" y="9453740"/>
                  <a:pt x="5213870" y="9450438"/>
                </a:cubicBezTo>
                <a:cubicBezTo>
                  <a:pt x="5219018" y="9447560"/>
                  <a:pt x="5221955" y="9439715"/>
                  <a:pt x="5218352" y="9434475"/>
                </a:cubicBezTo>
                <a:lnTo>
                  <a:pt x="5214173" y="9428387"/>
                </a:lnTo>
                <a:cubicBezTo>
                  <a:pt x="5210599" y="9423177"/>
                  <a:pt x="5204089" y="9420603"/>
                  <a:pt x="5198183" y="9423903"/>
                </a:cubicBezTo>
                <a:cubicBezTo>
                  <a:pt x="5193065" y="9426781"/>
                  <a:pt x="5190097" y="9434626"/>
                  <a:pt x="5193701" y="9439867"/>
                </a:cubicBezTo>
                <a:cubicBezTo>
                  <a:pt x="5195094" y="9441896"/>
                  <a:pt x="5196518" y="9443925"/>
                  <a:pt x="5197880" y="9445954"/>
                </a:cubicBezTo>
                <a:close/>
                <a:moveTo>
                  <a:pt x="5105638" y="9179313"/>
                </a:moveTo>
                <a:cubicBezTo>
                  <a:pt x="5104245" y="9177283"/>
                  <a:pt x="5102852" y="9175254"/>
                  <a:pt x="5101458" y="9173224"/>
                </a:cubicBezTo>
                <a:cubicBezTo>
                  <a:pt x="5097885" y="9168014"/>
                  <a:pt x="5090193" y="9166863"/>
                  <a:pt x="5085106" y="9170498"/>
                </a:cubicBezTo>
                <a:cubicBezTo>
                  <a:pt x="5079867" y="9174224"/>
                  <a:pt x="5078746" y="9181614"/>
                  <a:pt x="5082350" y="9186855"/>
                </a:cubicBezTo>
                <a:cubicBezTo>
                  <a:pt x="5083743" y="9188884"/>
                  <a:pt x="5085136" y="9190914"/>
                  <a:pt x="5086529" y="9192943"/>
                </a:cubicBezTo>
                <a:cubicBezTo>
                  <a:pt x="5090133" y="9198152"/>
                  <a:pt x="5097795" y="9199304"/>
                  <a:pt x="5102882" y="9195669"/>
                </a:cubicBezTo>
                <a:cubicBezTo>
                  <a:pt x="5108151" y="9191943"/>
                  <a:pt x="5109241" y="9184553"/>
                  <a:pt x="5105638" y="9179313"/>
                </a:cubicBezTo>
                <a:close/>
                <a:moveTo>
                  <a:pt x="5002342" y="9400974"/>
                </a:moveTo>
                <a:cubicBezTo>
                  <a:pt x="4994408" y="9393432"/>
                  <a:pt x="4978690" y="9402095"/>
                  <a:pt x="4984141" y="9413939"/>
                </a:cubicBezTo>
                <a:cubicBezTo>
                  <a:pt x="4988866" y="9424146"/>
                  <a:pt x="5002069" y="9420996"/>
                  <a:pt x="5005279" y="9413000"/>
                </a:cubicBezTo>
                <a:cubicBezTo>
                  <a:pt x="5006430" y="9414665"/>
                  <a:pt x="5007581" y="9416362"/>
                  <a:pt x="5008762" y="9418058"/>
                </a:cubicBezTo>
                <a:cubicBezTo>
                  <a:pt x="5010821" y="9421026"/>
                  <a:pt x="5014697" y="9422056"/>
                  <a:pt x="5018422" y="9421723"/>
                </a:cubicBezTo>
                <a:cubicBezTo>
                  <a:pt x="5026841" y="9426176"/>
                  <a:pt x="5039590" y="9419179"/>
                  <a:pt x="5034654" y="9408456"/>
                </a:cubicBezTo>
                <a:cubicBezTo>
                  <a:pt x="5032776" y="9404397"/>
                  <a:pt x="5029475" y="9402519"/>
                  <a:pt x="5025962" y="9401974"/>
                </a:cubicBezTo>
                <a:lnTo>
                  <a:pt x="5022117" y="9396370"/>
                </a:lnTo>
                <a:cubicBezTo>
                  <a:pt x="5018634" y="9391312"/>
                  <a:pt x="5009700" y="9391372"/>
                  <a:pt x="5005552" y="9395401"/>
                </a:cubicBezTo>
                <a:cubicBezTo>
                  <a:pt x="5003765" y="9397098"/>
                  <a:pt x="5002856" y="9399005"/>
                  <a:pt x="5002342" y="9400974"/>
                </a:cubicBezTo>
                <a:close/>
                <a:moveTo>
                  <a:pt x="5286822" y="9153808"/>
                </a:moveTo>
                <a:cubicBezTo>
                  <a:pt x="5293061" y="9154959"/>
                  <a:pt x="5299450" y="9151809"/>
                  <a:pt x="5301086" y="9145358"/>
                </a:cubicBezTo>
                <a:cubicBezTo>
                  <a:pt x="5302600" y="9139542"/>
                  <a:pt x="5298905" y="9132211"/>
                  <a:pt x="5292637" y="9131060"/>
                </a:cubicBezTo>
                <a:lnTo>
                  <a:pt x="5282370" y="9129183"/>
                </a:lnTo>
                <a:cubicBezTo>
                  <a:pt x="5276132" y="9128031"/>
                  <a:pt x="5269743" y="9131181"/>
                  <a:pt x="5268077" y="9137634"/>
                </a:cubicBezTo>
                <a:cubicBezTo>
                  <a:pt x="5266593" y="9143449"/>
                  <a:pt x="5270257" y="9150749"/>
                  <a:pt x="5276526" y="9151930"/>
                </a:cubicBezTo>
                <a:lnTo>
                  <a:pt x="5286822" y="9153808"/>
                </a:lnTo>
                <a:close/>
                <a:moveTo>
                  <a:pt x="5136436" y="9001389"/>
                </a:moveTo>
                <a:lnTo>
                  <a:pt x="5131318" y="9000451"/>
                </a:lnTo>
                <a:cubicBezTo>
                  <a:pt x="5125079" y="8999299"/>
                  <a:pt x="5118690" y="9002389"/>
                  <a:pt x="5116994" y="9008840"/>
                </a:cubicBezTo>
                <a:cubicBezTo>
                  <a:pt x="5115480" y="9014626"/>
                  <a:pt x="5119114" y="9022016"/>
                  <a:pt x="5125382" y="9023168"/>
                </a:cubicBezTo>
                <a:lnTo>
                  <a:pt x="5130500" y="9024106"/>
                </a:lnTo>
                <a:cubicBezTo>
                  <a:pt x="5136739" y="9025258"/>
                  <a:pt x="5143128" y="9022168"/>
                  <a:pt x="5144824" y="9015717"/>
                </a:cubicBezTo>
                <a:cubicBezTo>
                  <a:pt x="5146369" y="9009931"/>
                  <a:pt x="5142704" y="9002541"/>
                  <a:pt x="5136436" y="9001389"/>
                </a:cubicBezTo>
                <a:close/>
                <a:moveTo>
                  <a:pt x="4993166" y="9433748"/>
                </a:moveTo>
                <a:cubicBezTo>
                  <a:pt x="4995891" y="9419118"/>
                  <a:pt x="4973573" y="9411728"/>
                  <a:pt x="4970847" y="9426569"/>
                </a:cubicBezTo>
                <a:cubicBezTo>
                  <a:pt x="4968121" y="9441199"/>
                  <a:pt x="4990410" y="9448590"/>
                  <a:pt x="4993166" y="9433748"/>
                </a:cubicBezTo>
                <a:close/>
                <a:moveTo>
                  <a:pt x="5160511" y="9060061"/>
                </a:moveTo>
                <a:cubicBezTo>
                  <a:pt x="5157755" y="9074903"/>
                  <a:pt x="5180770" y="9079416"/>
                  <a:pt x="5183526" y="9064544"/>
                </a:cubicBezTo>
                <a:cubicBezTo>
                  <a:pt x="5186282" y="9049701"/>
                  <a:pt x="5163267" y="9045189"/>
                  <a:pt x="5160511" y="9060061"/>
                </a:cubicBezTo>
                <a:close/>
                <a:moveTo>
                  <a:pt x="5223228" y="9137452"/>
                </a:moveTo>
                <a:cubicBezTo>
                  <a:pt x="5218110" y="9140269"/>
                  <a:pt x="5214990" y="9148144"/>
                  <a:pt x="5218594" y="9153384"/>
                </a:cubicBezTo>
                <a:lnTo>
                  <a:pt x="5222773" y="9159473"/>
                </a:lnTo>
                <a:cubicBezTo>
                  <a:pt x="5225953" y="9164107"/>
                  <a:pt x="5231374" y="9166500"/>
                  <a:pt x="5236734" y="9164713"/>
                </a:cubicBezTo>
                <a:cubicBezTo>
                  <a:pt x="5241155" y="9164137"/>
                  <a:pt x="5245183" y="9161321"/>
                  <a:pt x="5246212" y="9155626"/>
                </a:cubicBezTo>
                <a:cubicBezTo>
                  <a:pt x="5247303" y="9149780"/>
                  <a:pt x="5244305" y="9145630"/>
                  <a:pt x="5240186" y="9143600"/>
                </a:cubicBezTo>
                <a:lnTo>
                  <a:pt x="5239157" y="9142117"/>
                </a:lnTo>
                <a:cubicBezTo>
                  <a:pt x="5235583" y="9136877"/>
                  <a:pt x="5229193" y="9134180"/>
                  <a:pt x="5223228" y="9137452"/>
                </a:cubicBezTo>
                <a:close/>
                <a:moveTo>
                  <a:pt x="5256812" y="9384618"/>
                </a:moveTo>
                <a:lnTo>
                  <a:pt x="5257750" y="9379498"/>
                </a:lnTo>
                <a:cubicBezTo>
                  <a:pt x="5258871" y="9373471"/>
                  <a:pt x="5253238" y="9366958"/>
                  <a:pt x="5247272" y="9366625"/>
                </a:cubicBezTo>
                <a:cubicBezTo>
                  <a:pt x="5240489" y="9366232"/>
                  <a:pt x="5235613" y="9370623"/>
                  <a:pt x="5234402" y="9377106"/>
                </a:cubicBezTo>
                <a:lnTo>
                  <a:pt x="5233463" y="9382225"/>
                </a:lnTo>
                <a:cubicBezTo>
                  <a:pt x="5232343" y="9388252"/>
                  <a:pt x="5237976" y="9394765"/>
                  <a:pt x="5243941" y="9395098"/>
                </a:cubicBezTo>
                <a:cubicBezTo>
                  <a:pt x="5250724" y="9395492"/>
                  <a:pt x="5255630" y="9391100"/>
                  <a:pt x="5256812" y="9384618"/>
                </a:cubicBezTo>
                <a:close/>
                <a:moveTo>
                  <a:pt x="5200848" y="9304925"/>
                </a:moveTo>
                <a:cubicBezTo>
                  <a:pt x="5206753" y="9301683"/>
                  <a:pt x="5208722" y="9294445"/>
                  <a:pt x="5205572" y="9288568"/>
                </a:cubicBezTo>
                <a:cubicBezTo>
                  <a:pt x="5203422" y="9284571"/>
                  <a:pt x="5199516" y="9281844"/>
                  <a:pt x="5196003" y="9279027"/>
                </a:cubicBezTo>
                <a:cubicBezTo>
                  <a:pt x="5195579" y="9278694"/>
                  <a:pt x="5195003" y="9278543"/>
                  <a:pt x="5194519" y="9278270"/>
                </a:cubicBezTo>
                <a:cubicBezTo>
                  <a:pt x="5195276" y="9277058"/>
                  <a:pt x="5195882" y="9275756"/>
                  <a:pt x="5196154" y="9274332"/>
                </a:cubicBezTo>
                <a:cubicBezTo>
                  <a:pt x="5197366" y="9268122"/>
                  <a:pt x="5193096" y="9261731"/>
                  <a:pt x="5186857" y="9260580"/>
                </a:cubicBezTo>
                <a:lnTo>
                  <a:pt x="5176591" y="9258672"/>
                </a:lnTo>
                <a:cubicBezTo>
                  <a:pt x="5170353" y="9257521"/>
                  <a:pt x="5164054" y="9261731"/>
                  <a:pt x="5162843" y="9267972"/>
                </a:cubicBezTo>
                <a:cubicBezTo>
                  <a:pt x="5161631" y="9274181"/>
                  <a:pt x="5165901" y="9280572"/>
                  <a:pt x="5172139" y="9281723"/>
                </a:cubicBezTo>
                <a:lnTo>
                  <a:pt x="5178348" y="9282874"/>
                </a:lnTo>
                <a:cubicBezTo>
                  <a:pt x="5176046" y="9287690"/>
                  <a:pt x="5176652" y="9293596"/>
                  <a:pt x="5181073" y="9297171"/>
                </a:cubicBezTo>
                <a:cubicBezTo>
                  <a:pt x="5181255" y="9297322"/>
                  <a:pt x="5181437" y="9297474"/>
                  <a:pt x="5181649" y="9297625"/>
                </a:cubicBezTo>
                <a:cubicBezTo>
                  <a:pt x="5182497" y="9300866"/>
                  <a:pt x="5184556" y="9303773"/>
                  <a:pt x="5187947" y="9304895"/>
                </a:cubicBezTo>
                <a:cubicBezTo>
                  <a:pt x="5192339" y="9306349"/>
                  <a:pt x="5196548" y="9307288"/>
                  <a:pt x="5200848" y="9304925"/>
                </a:cubicBezTo>
                <a:close/>
                <a:moveTo>
                  <a:pt x="5259204" y="8960468"/>
                </a:moveTo>
                <a:lnTo>
                  <a:pt x="5254086" y="8959498"/>
                </a:lnTo>
                <a:cubicBezTo>
                  <a:pt x="5248060" y="8958378"/>
                  <a:pt x="5241458" y="8963497"/>
                  <a:pt x="5240913" y="8969585"/>
                </a:cubicBezTo>
                <a:cubicBezTo>
                  <a:pt x="5240337" y="8976189"/>
                  <a:pt x="5244516" y="8981580"/>
                  <a:pt x="5250997" y="8982761"/>
                </a:cubicBezTo>
                <a:lnTo>
                  <a:pt x="5256115" y="8983731"/>
                </a:lnTo>
                <a:cubicBezTo>
                  <a:pt x="5262141" y="8984851"/>
                  <a:pt x="5268743" y="8979732"/>
                  <a:pt x="5269288" y="8973644"/>
                </a:cubicBezTo>
                <a:cubicBezTo>
                  <a:pt x="5269864" y="8967041"/>
                  <a:pt x="5265654" y="8961680"/>
                  <a:pt x="5259204" y="8960468"/>
                </a:cubicBezTo>
                <a:close/>
                <a:moveTo>
                  <a:pt x="5206905" y="9019715"/>
                </a:moveTo>
                <a:lnTo>
                  <a:pt x="5196669" y="9017807"/>
                </a:lnTo>
                <a:cubicBezTo>
                  <a:pt x="5190643" y="9016686"/>
                  <a:pt x="5183768" y="9020230"/>
                  <a:pt x="5182618" y="9026651"/>
                </a:cubicBezTo>
                <a:cubicBezTo>
                  <a:pt x="5181528" y="9032679"/>
                  <a:pt x="5184980" y="9039495"/>
                  <a:pt x="5191460" y="9040705"/>
                </a:cubicBezTo>
                <a:lnTo>
                  <a:pt x="5201696" y="9042584"/>
                </a:lnTo>
                <a:cubicBezTo>
                  <a:pt x="5207722" y="9043704"/>
                  <a:pt x="5214597" y="9040161"/>
                  <a:pt x="5215747" y="9033739"/>
                </a:cubicBezTo>
                <a:cubicBezTo>
                  <a:pt x="5216838" y="9027712"/>
                  <a:pt x="5213355" y="9020927"/>
                  <a:pt x="5206905" y="9019715"/>
                </a:cubicBezTo>
                <a:close/>
                <a:moveTo>
                  <a:pt x="5073114" y="9127698"/>
                </a:moveTo>
                <a:cubicBezTo>
                  <a:pt x="5074052" y="9128789"/>
                  <a:pt x="5075233" y="9129577"/>
                  <a:pt x="5076505" y="9130213"/>
                </a:cubicBezTo>
                <a:cubicBezTo>
                  <a:pt x="5080715" y="9132303"/>
                  <a:pt x="5086287" y="9131909"/>
                  <a:pt x="5089679" y="9128547"/>
                </a:cubicBezTo>
                <a:cubicBezTo>
                  <a:pt x="5094312" y="9123973"/>
                  <a:pt x="5094796" y="9117006"/>
                  <a:pt x="5090556" y="9111978"/>
                </a:cubicBezTo>
                <a:cubicBezTo>
                  <a:pt x="5090314" y="9111706"/>
                  <a:pt x="5090314" y="9111675"/>
                  <a:pt x="5090193" y="9111524"/>
                </a:cubicBezTo>
                <a:cubicBezTo>
                  <a:pt x="5090133" y="9111403"/>
                  <a:pt x="5090133" y="9111403"/>
                  <a:pt x="5090102" y="9111312"/>
                </a:cubicBezTo>
                <a:cubicBezTo>
                  <a:pt x="5090102" y="9111312"/>
                  <a:pt x="5090102" y="9111312"/>
                  <a:pt x="5090102" y="9111312"/>
                </a:cubicBezTo>
                <a:cubicBezTo>
                  <a:pt x="5090133" y="9110585"/>
                  <a:pt x="5090193" y="9109827"/>
                  <a:pt x="5090345" y="9109100"/>
                </a:cubicBezTo>
                <a:cubicBezTo>
                  <a:pt x="5091314" y="9102831"/>
                  <a:pt x="5084924" y="9097136"/>
                  <a:pt x="5079079" y="9096894"/>
                </a:cubicBezTo>
                <a:cubicBezTo>
                  <a:pt x="5076566" y="9096803"/>
                  <a:pt x="5074567" y="9097591"/>
                  <a:pt x="5072781" y="9098711"/>
                </a:cubicBezTo>
                <a:cubicBezTo>
                  <a:pt x="5069631" y="9100710"/>
                  <a:pt x="5067511" y="9104133"/>
                  <a:pt x="5066875" y="9108131"/>
                </a:cubicBezTo>
                <a:cubicBezTo>
                  <a:pt x="5065785" y="9115401"/>
                  <a:pt x="5068480" y="9122246"/>
                  <a:pt x="5073114" y="9127698"/>
                </a:cubicBezTo>
                <a:close/>
                <a:moveTo>
                  <a:pt x="5194156" y="9150204"/>
                </a:moveTo>
                <a:lnTo>
                  <a:pt x="5195094" y="9145085"/>
                </a:lnTo>
                <a:cubicBezTo>
                  <a:pt x="5196245" y="9138845"/>
                  <a:pt x="5190461" y="9132848"/>
                  <a:pt x="5184556" y="9132272"/>
                </a:cubicBezTo>
                <a:cubicBezTo>
                  <a:pt x="5177803" y="9131606"/>
                  <a:pt x="5172897" y="9136573"/>
                  <a:pt x="5171746" y="9142813"/>
                </a:cubicBezTo>
                <a:lnTo>
                  <a:pt x="5170807" y="9147932"/>
                </a:lnTo>
                <a:cubicBezTo>
                  <a:pt x="5169656" y="9154172"/>
                  <a:pt x="5175441" y="9160169"/>
                  <a:pt x="5181346" y="9160745"/>
                </a:cubicBezTo>
                <a:cubicBezTo>
                  <a:pt x="5188099" y="9161442"/>
                  <a:pt x="5193005" y="9156474"/>
                  <a:pt x="5194156" y="9150204"/>
                </a:cubicBezTo>
                <a:close/>
                <a:moveTo>
                  <a:pt x="5232585" y="9100317"/>
                </a:moveTo>
                <a:lnTo>
                  <a:pt x="5231646" y="9105436"/>
                </a:lnTo>
                <a:cubicBezTo>
                  <a:pt x="5230495" y="9111675"/>
                  <a:pt x="5235189" y="9117884"/>
                  <a:pt x="5241337" y="9118885"/>
                </a:cubicBezTo>
                <a:cubicBezTo>
                  <a:pt x="5247726" y="9119944"/>
                  <a:pt x="5253632" y="9115431"/>
                  <a:pt x="5254813" y="9109192"/>
                </a:cubicBezTo>
                <a:lnTo>
                  <a:pt x="5255751" y="9104072"/>
                </a:lnTo>
                <a:cubicBezTo>
                  <a:pt x="5256903" y="9097833"/>
                  <a:pt x="5252209" y="9091593"/>
                  <a:pt x="5246061" y="9090593"/>
                </a:cubicBezTo>
                <a:cubicBezTo>
                  <a:pt x="5239671" y="9089563"/>
                  <a:pt x="5233736" y="9094047"/>
                  <a:pt x="5232585" y="9100317"/>
                </a:cubicBezTo>
                <a:close/>
                <a:moveTo>
                  <a:pt x="4971846" y="9592588"/>
                </a:moveTo>
                <a:cubicBezTo>
                  <a:pt x="4969121" y="9607370"/>
                  <a:pt x="4991894" y="9612973"/>
                  <a:pt x="4994650" y="9598101"/>
                </a:cubicBezTo>
                <a:cubicBezTo>
                  <a:pt x="4997375" y="9583319"/>
                  <a:pt x="4974602" y="9577716"/>
                  <a:pt x="4971846" y="9592588"/>
                </a:cubicBezTo>
                <a:close/>
                <a:moveTo>
                  <a:pt x="5091011" y="9564449"/>
                </a:moveTo>
                <a:cubicBezTo>
                  <a:pt x="5094584" y="9569659"/>
                  <a:pt x="5100883" y="9572446"/>
                  <a:pt x="5106910" y="9569235"/>
                </a:cubicBezTo>
                <a:cubicBezTo>
                  <a:pt x="5112027" y="9566509"/>
                  <a:pt x="5115298" y="9558573"/>
                  <a:pt x="5111695" y="9553363"/>
                </a:cubicBezTo>
                <a:lnTo>
                  <a:pt x="5107515" y="9547274"/>
                </a:lnTo>
                <a:cubicBezTo>
                  <a:pt x="5107000" y="9546517"/>
                  <a:pt x="5106304" y="9545942"/>
                  <a:pt x="5105668" y="9545276"/>
                </a:cubicBezTo>
                <a:cubicBezTo>
                  <a:pt x="5106546" y="9545609"/>
                  <a:pt x="5107333" y="9546033"/>
                  <a:pt x="5108303" y="9546215"/>
                </a:cubicBezTo>
                <a:lnTo>
                  <a:pt x="5113420" y="9547153"/>
                </a:lnTo>
                <a:cubicBezTo>
                  <a:pt x="5119477" y="9548275"/>
                  <a:pt x="5125988" y="9542822"/>
                  <a:pt x="5126382" y="9536795"/>
                </a:cubicBezTo>
                <a:cubicBezTo>
                  <a:pt x="5126654" y="9532917"/>
                  <a:pt x="5125201" y="9529737"/>
                  <a:pt x="5122778" y="9527374"/>
                </a:cubicBezTo>
                <a:cubicBezTo>
                  <a:pt x="5124747" y="9524376"/>
                  <a:pt x="5125534" y="9520589"/>
                  <a:pt x="5123626" y="9516440"/>
                </a:cubicBezTo>
                <a:cubicBezTo>
                  <a:pt x="5117812" y="9503839"/>
                  <a:pt x="5099823" y="9512744"/>
                  <a:pt x="5102973" y="9525012"/>
                </a:cubicBezTo>
                <a:cubicBezTo>
                  <a:pt x="5100217" y="9526981"/>
                  <a:pt x="5098158" y="9529979"/>
                  <a:pt x="5097946" y="9533220"/>
                </a:cubicBezTo>
                <a:cubicBezTo>
                  <a:pt x="5097734" y="9536553"/>
                  <a:pt x="5098673" y="9539460"/>
                  <a:pt x="5100489" y="9541671"/>
                </a:cubicBezTo>
                <a:cubicBezTo>
                  <a:pt x="5097704" y="9540732"/>
                  <a:pt x="5094645" y="9540854"/>
                  <a:pt x="5091647" y="9542458"/>
                </a:cubicBezTo>
                <a:cubicBezTo>
                  <a:pt x="5090254" y="9543215"/>
                  <a:pt x="5089012" y="9544367"/>
                  <a:pt x="5087983" y="9545730"/>
                </a:cubicBezTo>
                <a:cubicBezTo>
                  <a:pt x="5086681" y="9544700"/>
                  <a:pt x="5085166" y="9543912"/>
                  <a:pt x="5083379" y="9543609"/>
                </a:cubicBezTo>
                <a:lnTo>
                  <a:pt x="5078262" y="9542671"/>
                </a:lnTo>
                <a:cubicBezTo>
                  <a:pt x="5072235" y="9541550"/>
                  <a:pt x="5065391" y="9545215"/>
                  <a:pt x="5064301" y="9551606"/>
                </a:cubicBezTo>
                <a:cubicBezTo>
                  <a:pt x="5063241" y="9557695"/>
                  <a:pt x="5066784" y="9564388"/>
                  <a:pt x="5073265" y="9565570"/>
                </a:cubicBezTo>
                <a:lnTo>
                  <a:pt x="5078383" y="9566509"/>
                </a:lnTo>
                <a:cubicBezTo>
                  <a:pt x="5082531" y="9567266"/>
                  <a:pt x="5087044" y="9565721"/>
                  <a:pt x="5089830" y="9562601"/>
                </a:cubicBezTo>
                <a:lnTo>
                  <a:pt x="5091011" y="9564449"/>
                </a:lnTo>
                <a:close/>
                <a:moveTo>
                  <a:pt x="5138374" y="9682791"/>
                </a:moveTo>
                <a:cubicBezTo>
                  <a:pt x="5137708" y="9682126"/>
                  <a:pt x="5137072" y="9681368"/>
                  <a:pt x="5136224" y="9680914"/>
                </a:cubicBezTo>
                <a:cubicBezTo>
                  <a:pt x="5130591" y="9677975"/>
                  <a:pt x="5124020" y="9679642"/>
                  <a:pt x="5120628" y="9685064"/>
                </a:cubicBezTo>
                <a:cubicBezTo>
                  <a:pt x="5120537" y="9685215"/>
                  <a:pt x="5120476" y="9685306"/>
                  <a:pt x="5120385" y="9685427"/>
                </a:cubicBezTo>
                <a:cubicBezTo>
                  <a:pt x="5120355" y="9685457"/>
                  <a:pt x="5120325" y="9685488"/>
                  <a:pt x="5120264" y="9685518"/>
                </a:cubicBezTo>
                <a:cubicBezTo>
                  <a:pt x="5120174" y="9685548"/>
                  <a:pt x="5120204" y="9685548"/>
                  <a:pt x="5120113" y="9685578"/>
                </a:cubicBezTo>
                <a:cubicBezTo>
                  <a:pt x="5119386" y="9685761"/>
                  <a:pt x="5118660" y="9685912"/>
                  <a:pt x="5117902" y="9686003"/>
                </a:cubicBezTo>
                <a:cubicBezTo>
                  <a:pt x="5111816" y="9686972"/>
                  <a:pt x="5108454" y="9694605"/>
                  <a:pt x="5109968" y="9700057"/>
                </a:cubicBezTo>
                <a:cubicBezTo>
                  <a:pt x="5111785" y="9706569"/>
                  <a:pt x="5117902" y="9708932"/>
                  <a:pt x="5124020" y="9707993"/>
                </a:cubicBezTo>
                <a:cubicBezTo>
                  <a:pt x="5127502" y="9707448"/>
                  <a:pt x="5130652" y="9706054"/>
                  <a:pt x="5133377" y="9704085"/>
                </a:cubicBezTo>
                <a:cubicBezTo>
                  <a:pt x="5138525" y="9704237"/>
                  <a:pt x="5143674" y="9701572"/>
                  <a:pt x="5144885" y="9695029"/>
                </a:cubicBezTo>
                <a:cubicBezTo>
                  <a:pt x="5146066" y="9688911"/>
                  <a:pt x="5142765" y="9684731"/>
                  <a:pt x="5138374" y="9682791"/>
                </a:cubicBezTo>
                <a:close/>
                <a:moveTo>
                  <a:pt x="5219079" y="9523679"/>
                </a:moveTo>
                <a:lnTo>
                  <a:pt x="5229345" y="9525587"/>
                </a:lnTo>
                <a:cubicBezTo>
                  <a:pt x="5235583" y="9526738"/>
                  <a:pt x="5241882" y="9522528"/>
                  <a:pt x="5243093" y="9516288"/>
                </a:cubicBezTo>
                <a:cubicBezTo>
                  <a:pt x="5244305" y="9510078"/>
                  <a:pt x="5240035" y="9503687"/>
                  <a:pt x="5233796" y="9502536"/>
                </a:cubicBezTo>
                <a:lnTo>
                  <a:pt x="5227588" y="9501386"/>
                </a:lnTo>
                <a:cubicBezTo>
                  <a:pt x="5229890" y="9496570"/>
                  <a:pt x="5229314" y="9490663"/>
                  <a:pt x="5224863" y="9487119"/>
                </a:cubicBezTo>
                <a:cubicBezTo>
                  <a:pt x="5224681" y="9486967"/>
                  <a:pt x="5224499" y="9486816"/>
                  <a:pt x="5224287" y="9486665"/>
                </a:cubicBezTo>
                <a:cubicBezTo>
                  <a:pt x="5223439" y="9483394"/>
                  <a:pt x="5221380" y="9480485"/>
                  <a:pt x="5217988" y="9479365"/>
                </a:cubicBezTo>
                <a:cubicBezTo>
                  <a:pt x="5213597" y="9477911"/>
                  <a:pt x="5209388" y="9476972"/>
                  <a:pt x="5205088" y="9479335"/>
                </a:cubicBezTo>
                <a:cubicBezTo>
                  <a:pt x="5199183" y="9482575"/>
                  <a:pt x="5197214" y="9489814"/>
                  <a:pt x="5200364" y="9495690"/>
                </a:cubicBezTo>
                <a:cubicBezTo>
                  <a:pt x="5202514" y="9499720"/>
                  <a:pt x="5206420" y="9502415"/>
                  <a:pt x="5209933" y="9505232"/>
                </a:cubicBezTo>
                <a:cubicBezTo>
                  <a:pt x="5210357" y="9505596"/>
                  <a:pt x="5210932" y="9505717"/>
                  <a:pt x="5211417" y="9505990"/>
                </a:cubicBezTo>
                <a:cubicBezTo>
                  <a:pt x="5210660" y="9507171"/>
                  <a:pt x="5210054" y="9508474"/>
                  <a:pt x="5209782" y="9509927"/>
                </a:cubicBezTo>
                <a:cubicBezTo>
                  <a:pt x="5208601" y="9516137"/>
                  <a:pt x="5212840" y="9522528"/>
                  <a:pt x="5219079" y="9523679"/>
                </a:cubicBezTo>
                <a:close/>
                <a:moveTo>
                  <a:pt x="5216535" y="9602251"/>
                </a:moveTo>
                <a:cubicBezTo>
                  <a:pt x="5218049" y="9596435"/>
                  <a:pt x="5214355" y="9589136"/>
                  <a:pt x="5208086" y="9587954"/>
                </a:cubicBezTo>
                <a:lnTo>
                  <a:pt x="5197820" y="9586076"/>
                </a:lnTo>
                <a:cubicBezTo>
                  <a:pt x="5191582" y="9584925"/>
                  <a:pt x="5185192" y="9588075"/>
                  <a:pt x="5183556" y="9594527"/>
                </a:cubicBezTo>
                <a:cubicBezTo>
                  <a:pt x="5182042" y="9600343"/>
                  <a:pt x="5185737" y="9607673"/>
                  <a:pt x="5192005" y="9608824"/>
                </a:cubicBezTo>
                <a:lnTo>
                  <a:pt x="5202272" y="9610702"/>
                </a:lnTo>
                <a:cubicBezTo>
                  <a:pt x="5208510" y="9611853"/>
                  <a:pt x="5214899" y="9608672"/>
                  <a:pt x="5216535" y="9602251"/>
                </a:cubicBezTo>
                <a:close/>
                <a:moveTo>
                  <a:pt x="5110422" y="9620970"/>
                </a:moveTo>
                <a:cubicBezTo>
                  <a:pt x="5116479" y="9622091"/>
                  <a:pt x="5122990" y="9616639"/>
                  <a:pt x="5123383" y="9610641"/>
                </a:cubicBezTo>
                <a:cubicBezTo>
                  <a:pt x="5123838" y="9603917"/>
                  <a:pt x="5119508" y="9598858"/>
                  <a:pt x="5113027" y="9597677"/>
                </a:cubicBezTo>
                <a:lnTo>
                  <a:pt x="5109999" y="9597102"/>
                </a:lnTo>
                <a:cubicBezTo>
                  <a:pt x="5108454" y="9592922"/>
                  <a:pt x="5104275" y="9589589"/>
                  <a:pt x="5099975" y="9589166"/>
                </a:cubicBezTo>
                <a:cubicBezTo>
                  <a:pt x="5093222" y="9588529"/>
                  <a:pt x="5088316" y="9593467"/>
                  <a:pt x="5087165" y="9599737"/>
                </a:cubicBezTo>
                <a:lnTo>
                  <a:pt x="5086226" y="9604856"/>
                </a:lnTo>
                <a:cubicBezTo>
                  <a:pt x="5085075" y="9611096"/>
                  <a:pt x="5090860" y="9617093"/>
                  <a:pt x="5096765" y="9617668"/>
                </a:cubicBezTo>
                <a:cubicBezTo>
                  <a:pt x="5097764" y="9617760"/>
                  <a:pt x="5098643" y="9617517"/>
                  <a:pt x="5099581" y="9617366"/>
                </a:cubicBezTo>
                <a:cubicBezTo>
                  <a:pt x="5101186" y="9618607"/>
                  <a:pt x="5103033" y="9619607"/>
                  <a:pt x="5105274" y="9620031"/>
                </a:cubicBezTo>
                <a:lnTo>
                  <a:pt x="5110422" y="9620970"/>
                </a:lnTo>
                <a:close/>
                <a:moveTo>
                  <a:pt x="4977206" y="9730195"/>
                </a:moveTo>
                <a:cubicBezTo>
                  <a:pt x="4977206" y="9728076"/>
                  <a:pt x="4976752" y="9726076"/>
                  <a:pt x="4975874" y="9724289"/>
                </a:cubicBezTo>
                <a:cubicBezTo>
                  <a:pt x="4975087" y="9722714"/>
                  <a:pt x="4973996" y="9721291"/>
                  <a:pt x="4972240" y="9720291"/>
                </a:cubicBezTo>
                <a:lnTo>
                  <a:pt x="4972028" y="9720170"/>
                </a:lnTo>
                <a:cubicBezTo>
                  <a:pt x="4973966" y="9716838"/>
                  <a:pt x="4974148" y="9712779"/>
                  <a:pt x="4972331" y="9708841"/>
                </a:cubicBezTo>
                <a:lnTo>
                  <a:pt x="4970211" y="9704237"/>
                </a:lnTo>
                <a:cubicBezTo>
                  <a:pt x="4967698" y="9698816"/>
                  <a:pt x="4959552" y="9696907"/>
                  <a:pt x="4954646" y="9699997"/>
                </a:cubicBezTo>
                <a:cubicBezTo>
                  <a:pt x="4949043" y="9703540"/>
                  <a:pt x="4947711" y="9709750"/>
                  <a:pt x="4950406" y="9715565"/>
                </a:cubicBezTo>
                <a:lnTo>
                  <a:pt x="4952526" y="9720170"/>
                </a:lnTo>
                <a:cubicBezTo>
                  <a:pt x="4952677" y="9720503"/>
                  <a:pt x="4953040" y="9720715"/>
                  <a:pt x="4953222" y="9721018"/>
                </a:cubicBezTo>
                <a:cubicBezTo>
                  <a:pt x="4952950" y="9721381"/>
                  <a:pt x="4952556" y="9721654"/>
                  <a:pt x="4952314" y="9722078"/>
                </a:cubicBezTo>
                <a:cubicBezTo>
                  <a:pt x="4950709" y="9725289"/>
                  <a:pt x="4950921" y="9728651"/>
                  <a:pt x="4952132" y="9731741"/>
                </a:cubicBezTo>
                <a:cubicBezTo>
                  <a:pt x="4952132" y="9734073"/>
                  <a:pt x="4952617" y="9736436"/>
                  <a:pt x="4954161" y="9738465"/>
                </a:cubicBezTo>
                <a:cubicBezTo>
                  <a:pt x="4954312" y="9738647"/>
                  <a:pt x="4954464" y="9738859"/>
                  <a:pt x="4954585" y="9739041"/>
                </a:cubicBezTo>
                <a:cubicBezTo>
                  <a:pt x="4954615" y="9740949"/>
                  <a:pt x="4955221" y="9742735"/>
                  <a:pt x="4956160" y="9744372"/>
                </a:cubicBezTo>
                <a:cubicBezTo>
                  <a:pt x="4956190" y="9744432"/>
                  <a:pt x="4956160" y="9744493"/>
                  <a:pt x="4956220" y="9744553"/>
                </a:cubicBezTo>
                <a:lnTo>
                  <a:pt x="4956220" y="9744553"/>
                </a:lnTo>
                <a:cubicBezTo>
                  <a:pt x="4964245" y="9743371"/>
                  <a:pt x="4972240" y="9742069"/>
                  <a:pt x="4980265" y="9740888"/>
                </a:cubicBezTo>
                <a:cubicBezTo>
                  <a:pt x="4980265" y="9740888"/>
                  <a:pt x="4980265" y="9740888"/>
                  <a:pt x="4980265" y="9740888"/>
                </a:cubicBezTo>
                <a:cubicBezTo>
                  <a:pt x="4980477" y="9739343"/>
                  <a:pt x="4980417" y="9737738"/>
                  <a:pt x="4980023" y="9736163"/>
                </a:cubicBezTo>
                <a:cubicBezTo>
                  <a:pt x="4979478" y="9733982"/>
                  <a:pt x="4978418" y="9732043"/>
                  <a:pt x="4977206" y="9730195"/>
                </a:cubicBezTo>
                <a:close/>
                <a:moveTo>
                  <a:pt x="5171534" y="9440624"/>
                </a:moveTo>
                <a:cubicBezTo>
                  <a:pt x="5177560" y="9441745"/>
                  <a:pt x="5184162" y="9436626"/>
                  <a:pt x="5184707" y="9430538"/>
                </a:cubicBezTo>
                <a:cubicBezTo>
                  <a:pt x="5185283" y="9423934"/>
                  <a:pt x="5181103" y="9418542"/>
                  <a:pt x="5174623" y="9417361"/>
                </a:cubicBezTo>
                <a:lnTo>
                  <a:pt x="5169505" y="9416423"/>
                </a:lnTo>
                <a:cubicBezTo>
                  <a:pt x="5163449" y="9415301"/>
                  <a:pt x="5156877" y="9420420"/>
                  <a:pt x="5156332" y="9426508"/>
                </a:cubicBezTo>
                <a:cubicBezTo>
                  <a:pt x="5155756" y="9433112"/>
                  <a:pt x="5159935" y="9438503"/>
                  <a:pt x="5166416" y="9439684"/>
                </a:cubicBezTo>
                <a:lnTo>
                  <a:pt x="5171534" y="9440624"/>
                </a:lnTo>
                <a:close/>
                <a:moveTo>
                  <a:pt x="5106879" y="9497599"/>
                </a:moveTo>
                <a:lnTo>
                  <a:pt x="5117145" y="9499507"/>
                </a:lnTo>
                <a:cubicBezTo>
                  <a:pt x="5123172" y="9500629"/>
                  <a:pt x="5130046" y="9497084"/>
                  <a:pt x="5131197" y="9490663"/>
                </a:cubicBezTo>
                <a:cubicBezTo>
                  <a:pt x="5132287" y="9484604"/>
                  <a:pt x="5128804" y="9477790"/>
                  <a:pt x="5122354" y="9476609"/>
                </a:cubicBezTo>
                <a:lnTo>
                  <a:pt x="5112088" y="9474730"/>
                </a:lnTo>
                <a:cubicBezTo>
                  <a:pt x="5106062" y="9473610"/>
                  <a:pt x="5099187" y="9477153"/>
                  <a:pt x="5098037" y="9483575"/>
                </a:cubicBezTo>
                <a:cubicBezTo>
                  <a:pt x="5096947" y="9489603"/>
                  <a:pt x="5100429" y="9496418"/>
                  <a:pt x="5106879" y="9497599"/>
                </a:cubicBezTo>
                <a:close/>
                <a:moveTo>
                  <a:pt x="5005642" y="9568447"/>
                </a:moveTo>
                <a:lnTo>
                  <a:pt x="5005552" y="9568235"/>
                </a:lnTo>
                <a:cubicBezTo>
                  <a:pt x="5005552" y="9568235"/>
                  <a:pt x="5005552" y="9568235"/>
                  <a:pt x="5005552" y="9568235"/>
                </a:cubicBezTo>
                <a:cubicBezTo>
                  <a:pt x="5005582" y="9567508"/>
                  <a:pt x="5005673" y="9566751"/>
                  <a:pt x="5005824" y="9566024"/>
                </a:cubicBezTo>
                <a:cubicBezTo>
                  <a:pt x="5005885" y="9565570"/>
                  <a:pt x="5005673" y="9565176"/>
                  <a:pt x="5005673" y="9564722"/>
                </a:cubicBezTo>
                <a:cubicBezTo>
                  <a:pt x="5007944" y="9560239"/>
                  <a:pt x="5007732" y="9553726"/>
                  <a:pt x="5003311" y="9550788"/>
                </a:cubicBezTo>
                <a:cubicBezTo>
                  <a:pt x="4998798" y="9547789"/>
                  <a:pt x="4993802" y="9545488"/>
                  <a:pt x="4988290" y="9547395"/>
                </a:cubicBezTo>
                <a:cubicBezTo>
                  <a:pt x="4983869" y="9548941"/>
                  <a:pt x="4980780" y="9552121"/>
                  <a:pt x="4978660" y="9556270"/>
                </a:cubicBezTo>
                <a:cubicBezTo>
                  <a:pt x="4976146" y="9561208"/>
                  <a:pt x="4978145" y="9567872"/>
                  <a:pt x="4982900" y="9570779"/>
                </a:cubicBezTo>
                <a:cubicBezTo>
                  <a:pt x="4983506" y="9575838"/>
                  <a:pt x="4985232" y="9580654"/>
                  <a:pt x="4988593" y="9584622"/>
                </a:cubicBezTo>
                <a:cubicBezTo>
                  <a:pt x="4992560" y="9589317"/>
                  <a:pt x="5000737" y="9589862"/>
                  <a:pt x="5005158" y="9585501"/>
                </a:cubicBezTo>
                <a:cubicBezTo>
                  <a:pt x="5009791" y="9580927"/>
                  <a:pt x="5010276" y="9573930"/>
                  <a:pt x="5006036" y="9568932"/>
                </a:cubicBezTo>
                <a:cubicBezTo>
                  <a:pt x="5005794" y="9568629"/>
                  <a:pt x="5005764" y="9568599"/>
                  <a:pt x="5005642" y="9568447"/>
                </a:cubicBezTo>
                <a:close/>
                <a:moveTo>
                  <a:pt x="5161510" y="9547487"/>
                </a:moveTo>
                <a:cubicBezTo>
                  <a:pt x="5158906" y="9547063"/>
                  <a:pt x="5156483" y="9547729"/>
                  <a:pt x="5154333" y="9548880"/>
                </a:cubicBezTo>
                <a:cubicBezTo>
                  <a:pt x="5151305" y="9545912"/>
                  <a:pt x="5146793" y="9544216"/>
                  <a:pt x="5142856" y="9546033"/>
                </a:cubicBezTo>
                <a:lnTo>
                  <a:pt x="5138253" y="9548153"/>
                </a:lnTo>
                <a:cubicBezTo>
                  <a:pt x="5132650" y="9550728"/>
                  <a:pt x="5128956" y="9556301"/>
                  <a:pt x="5131076" y="9562601"/>
                </a:cubicBezTo>
                <a:cubicBezTo>
                  <a:pt x="5131136" y="9562813"/>
                  <a:pt x="5131287" y="9563026"/>
                  <a:pt x="5131378" y="9563237"/>
                </a:cubicBezTo>
                <a:cubicBezTo>
                  <a:pt x="5126987" y="9566297"/>
                  <a:pt x="5124201" y="9571961"/>
                  <a:pt x="5127048" y="9578110"/>
                </a:cubicBezTo>
                <a:cubicBezTo>
                  <a:pt x="5129228" y="9582835"/>
                  <a:pt x="5133105" y="9584410"/>
                  <a:pt x="5136951" y="9583926"/>
                </a:cubicBezTo>
                <a:cubicBezTo>
                  <a:pt x="5140070" y="9586289"/>
                  <a:pt x="5144188" y="9587227"/>
                  <a:pt x="5148004" y="9585440"/>
                </a:cubicBezTo>
                <a:lnTo>
                  <a:pt x="5152607" y="9583319"/>
                </a:lnTo>
                <a:cubicBezTo>
                  <a:pt x="5155756" y="9581865"/>
                  <a:pt x="5158058" y="9578928"/>
                  <a:pt x="5159057" y="9575656"/>
                </a:cubicBezTo>
                <a:cubicBezTo>
                  <a:pt x="5164508" y="9575445"/>
                  <a:pt x="5169232" y="9571537"/>
                  <a:pt x="5170232" y="9566055"/>
                </a:cubicBezTo>
                <a:lnTo>
                  <a:pt x="5171170" y="9560936"/>
                </a:lnTo>
                <a:cubicBezTo>
                  <a:pt x="5172352" y="9554726"/>
                  <a:pt x="5167658" y="9548486"/>
                  <a:pt x="5161510" y="9547487"/>
                </a:cubicBezTo>
                <a:close/>
                <a:moveTo>
                  <a:pt x="6379713" y="9032558"/>
                </a:moveTo>
                <a:cubicBezTo>
                  <a:pt x="6374353" y="9029105"/>
                  <a:pt x="6366389" y="9029771"/>
                  <a:pt x="6362724" y="9035496"/>
                </a:cubicBezTo>
                <a:cubicBezTo>
                  <a:pt x="6359272" y="9040888"/>
                  <a:pt x="6359908" y="9048793"/>
                  <a:pt x="6365662" y="9052519"/>
                </a:cubicBezTo>
                <a:lnTo>
                  <a:pt x="6370235" y="9055457"/>
                </a:lnTo>
                <a:cubicBezTo>
                  <a:pt x="6375595" y="9058910"/>
                  <a:pt x="6383559" y="9058244"/>
                  <a:pt x="6387224" y="9052519"/>
                </a:cubicBezTo>
                <a:cubicBezTo>
                  <a:pt x="6390676" y="9047127"/>
                  <a:pt x="6390040" y="9039222"/>
                  <a:pt x="6384286" y="9035496"/>
                </a:cubicBezTo>
                <a:lnTo>
                  <a:pt x="6379713" y="9032558"/>
                </a:lnTo>
                <a:close/>
                <a:moveTo>
                  <a:pt x="6223633" y="9326885"/>
                </a:moveTo>
                <a:lnTo>
                  <a:pt x="6226571" y="9322341"/>
                </a:lnTo>
                <a:cubicBezTo>
                  <a:pt x="6230024" y="9316980"/>
                  <a:pt x="6228327" y="9308712"/>
                  <a:pt x="6222664" y="9305531"/>
                </a:cubicBezTo>
                <a:cubicBezTo>
                  <a:pt x="6216820" y="9302259"/>
                  <a:pt x="6209552" y="9303713"/>
                  <a:pt x="6205857" y="9309438"/>
                </a:cubicBezTo>
                <a:lnTo>
                  <a:pt x="6202920" y="9314012"/>
                </a:lnTo>
                <a:cubicBezTo>
                  <a:pt x="6199468" y="9319373"/>
                  <a:pt x="6201164" y="9327643"/>
                  <a:pt x="6206826" y="9330823"/>
                </a:cubicBezTo>
                <a:cubicBezTo>
                  <a:pt x="6212671" y="9334094"/>
                  <a:pt x="6219939" y="9332640"/>
                  <a:pt x="6223633" y="9326885"/>
                </a:cubicBezTo>
                <a:close/>
                <a:moveTo>
                  <a:pt x="6540790" y="9178070"/>
                </a:moveTo>
                <a:cubicBezTo>
                  <a:pt x="6539154" y="9178222"/>
                  <a:pt x="6537489" y="9178858"/>
                  <a:pt x="6535975" y="9179767"/>
                </a:cubicBezTo>
                <a:cubicBezTo>
                  <a:pt x="6535127" y="9178283"/>
                  <a:pt x="6533976" y="9176920"/>
                  <a:pt x="6532401" y="9175920"/>
                </a:cubicBezTo>
                <a:lnTo>
                  <a:pt x="6527829" y="9172982"/>
                </a:lnTo>
                <a:cubicBezTo>
                  <a:pt x="6522469" y="9169529"/>
                  <a:pt x="6514413" y="9170377"/>
                  <a:pt x="6510840" y="9176102"/>
                </a:cubicBezTo>
                <a:cubicBezTo>
                  <a:pt x="6508629" y="9179676"/>
                  <a:pt x="6508387" y="9184159"/>
                  <a:pt x="6509931" y="9187915"/>
                </a:cubicBezTo>
                <a:cubicBezTo>
                  <a:pt x="6503844" y="9188975"/>
                  <a:pt x="6499453" y="9193912"/>
                  <a:pt x="6499696" y="9200243"/>
                </a:cubicBezTo>
                <a:cubicBezTo>
                  <a:pt x="6499696" y="9200607"/>
                  <a:pt x="6499696" y="9200636"/>
                  <a:pt x="6499696" y="9200818"/>
                </a:cubicBezTo>
                <a:cubicBezTo>
                  <a:pt x="6499665" y="9200939"/>
                  <a:pt x="6499665" y="9200970"/>
                  <a:pt x="6499665" y="9201061"/>
                </a:cubicBezTo>
                <a:cubicBezTo>
                  <a:pt x="6499665" y="9201061"/>
                  <a:pt x="6499665" y="9201061"/>
                  <a:pt x="6499665" y="9201061"/>
                </a:cubicBezTo>
                <a:cubicBezTo>
                  <a:pt x="6499180" y="9201636"/>
                  <a:pt x="6498666" y="9202182"/>
                  <a:pt x="6498090" y="9202666"/>
                </a:cubicBezTo>
                <a:cubicBezTo>
                  <a:pt x="6493427" y="9207027"/>
                  <a:pt x="6494941" y="9215479"/>
                  <a:pt x="6499393" y="9219295"/>
                </a:cubicBezTo>
                <a:cubicBezTo>
                  <a:pt x="6500786" y="9220507"/>
                  <a:pt x="6502330" y="9220931"/>
                  <a:pt x="6503875" y="9221294"/>
                </a:cubicBezTo>
                <a:lnTo>
                  <a:pt x="6503875" y="9221294"/>
                </a:lnTo>
                <a:cubicBezTo>
                  <a:pt x="6503905" y="9221294"/>
                  <a:pt x="6503905" y="9221264"/>
                  <a:pt x="6503935" y="9221234"/>
                </a:cubicBezTo>
                <a:cubicBezTo>
                  <a:pt x="6520833" y="9211117"/>
                  <a:pt x="6537640" y="9200849"/>
                  <a:pt x="6554357" y="9190429"/>
                </a:cubicBezTo>
                <a:lnTo>
                  <a:pt x="6554478" y="9190368"/>
                </a:lnTo>
                <a:lnTo>
                  <a:pt x="6554478" y="9190368"/>
                </a:lnTo>
                <a:lnTo>
                  <a:pt x="6554175" y="9188914"/>
                </a:lnTo>
                <a:cubicBezTo>
                  <a:pt x="6552812" y="9182493"/>
                  <a:pt x="6547846" y="9177313"/>
                  <a:pt x="6540790" y="9178070"/>
                </a:cubicBezTo>
                <a:close/>
                <a:moveTo>
                  <a:pt x="6283231" y="9051065"/>
                </a:moveTo>
                <a:cubicBezTo>
                  <a:pt x="6288349" y="9053943"/>
                  <a:pt x="6295284" y="9053397"/>
                  <a:pt x="6299130" y="9048642"/>
                </a:cubicBezTo>
                <a:cubicBezTo>
                  <a:pt x="6301946" y="9052671"/>
                  <a:pt x="6307215" y="9055336"/>
                  <a:pt x="6312000" y="9053488"/>
                </a:cubicBezTo>
                <a:lnTo>
                  <a:pt x="6318935" y="9050853"/>
                </a:lnTo>
                <a:cubicBezTo>
                  <a:pt x="6319480" y="9050641"/>
                  <a:pt x="6319783" y="9050156"/>
                  <a:pt x="6320267" y="9049884"/>
                </a:cubicBezTo>
                <a:cubicBezTo>
                  <a:pt x="6325234" y="9051307"/>
                  <a:pt x="6330836" y="9050005"/>
                  <a:pt x="6333562" y="9043917"/>
                </a:cubicBezTo>
                <a:lnTo>
                  <a:pt x="6334864" y="9040948"/>
                </a:lnTo>
                <a:cubicBezTo>
                  <a:pt x="6337468" y="9035072"/>
                  <a:pt x="6335076" y="9030044"/>
                  <a:pt x="6331078" y="9027076"/>
                </a:cubicBezTo>
                <a:cubicBezTo>
                  <a:pt x="6330322" y="9023683"/>
                  <a:pt x="6328383" y="9020654"/>
                  <a:pt x="6324870" y="9019200"/>
                </a:cubicBezTo>
                <a:cubicBezTo>
                  <a:pt x="6320843" y="9017565"/>
                  <a:pt x="6315755" y="9018109"/>
                  <a:pt x="6312333" y="9020836"/>
                </a:cubicBezTo>
                <a:cubicBezTo>
                  <a:pt x="6308093" y="9021169"/>
                  <a:pt x="6303914" y="9023743"/>
                  <a:pt x="6302309" y="9027651"/>
                </a:cubicBezTo>
                <a:cubicBezTo>
                  <a:pt x="6301553" y="9029498"/>
                  <a:pt x="6301370" y="9031346"/>
                  <a:pt x="6301492" y="9033133"/>
                </a:cubicBezTo>
                <a:cubicBezTo>
                  <a:pt x="6301007" y="9033527"/>
                  <a:pt x="6300856" y="9034133"/>
                  <a:pt x="6300462" y="9034557"/>
                </a:cubicBezTo>
                <a:cubicBezTo>
                  <a:pt x="6300462" y="9034557"/>
                  <a:pt x="6300462" y="9034527"/>
                  <a:pt x="6300462" y="9034496"/>
                </a:cubicBezTo>
                <a:cubicBezTo>
                  <a:pt x="6300795" y="9030105"/>
                  <a:pt x="6298827" y="9025439"/>
                  <a:pt x="6295072" y="9023168"/>
                </a:cubicBezTo>
                <a:cubicBezTo>
                  <a:pt x="6293315" y="9022108"/>
                  <a:pt x="6291438" y="9021653"/>
                  <a:pt x="6289591" y="9021472"/>
                </a:cubicBezTo>
                <a:cubicBezTo>
                  <a:pt x="6287168" y="9017383"/>
                  <a:pt x="6282898" y="9014717"/>
                  <a:pt x="6277689" y="9015383"/>
                </a:cubicBezTo>
                <a:cubicBezTo>
                  <a:pt x="6271602" y="9016141"/>
                  <a:pt x="6265727" y="9022562"/>
                  <a:pt x="6267120" y="9029014"/>
                </a:cubicBezTo>
                <a:lnTo>
                  <a:pt x="6268756" y="9036525"/>
                </a:lnTo>
                <a:cubicBezTo>
                  <a:pt x="6269876" y="9041645"/>
                  <a:pt x="6273480" y="9045825"/>
                  <a:pt x="6278416" y="9046885"/>
                </a:cubicBezTo>
                <a:cubicBezTo>
                  <a:pt x="6279658" y="9048520"/>
                  <a:pt x="6281262" y="9049945"/>
                  <a:pt x="6283231" y="9051065"/>
                </a:cubicBezTo>
                <a:close/>
                <a:moveTo>
                  <a:pt x="6272874" y="9337850"/>
                </a:moveTo>
                <a:cubicBezTo>
                  <a:pt x="6267332" y="9334276"/>
                  <a:pt x="6259549" y="9336124"/>
                  <a:pt x="6256037" y="9341636"/>
                </a:cubicBezTo>
                <a:cubicBezTo>
                  <a:pt x="6253251" y="9346059"/>
                  <a:pt x="6253947" y="9351571"/>
                  <a:pt x="6256976" y="9355509"/>
                </a:cubicBezTo>
                <a:cubicBezTo>
                  <a:pt x="6257036" y="9355600"/>
                  <a:pt x="6257036" y="9355722"/>
                  <a:pt x="6257097" y="9355812"/>
                </a:cubicBezTo>
                <a:cubicBezTo>
                  <a:pt x="6265001" y="9351905"/>
                  <a:pt x="6272904" y="9347997"/>
                  <a:pt x="6280778" y="9344029"/>
                </a:cubicBezTo>
                <a:cubicBezTo>
                  <a:pt x="6280657" y="9343847"/>
                  <a:pt x="6280445" y="9343726"/>
                  <a:pt x="6280293" y="9343575"/>
                </a:cubicBezTo>
                <a:cubicBezTo>
                  <a:pt x="6279476" y="9342515"/>
                  <a:pt x="6278568" y="9341545"/>
                  <a:pt x="6277416" y="9340788"/>
                </a:cubicBezTo>
                <a:lnTo>
                  <a:pt x="6272874" y="9337850"/>
                </a:lnTo>
                <a:close/>
                <a:moveTo>
                  <a:pt x="6305732" y="9101558"/>
                </a:moveTo>
                <a:cubicBezTo>
                  <a:pt x="6308608" y="9101437"/>
                  <a:pt x="6311455" y="9099983"/>
                  <a:pt x="6313605" y="9096621"/>
                </a:cubicBezTo>
                <a:cubicBezTo>
                  <a:pt x="6315270" y="9094047"/>
                  <a:pt x="6315846" y="9091350"/>
                  <a:pt x="6315664" y="9088806"/>
                </a:cubicBezTo>
                <a:cubicBezTo>
                  <a:pt x="6317966" y="9093743"/>
                  <a:pt x="6323235" y="9096955"/>
                  <a:pt x="6328898" y="9095924"/>
                </a:cubicBezTo>
                <a:cubicBezTo>
                  <a:pt x="6335227" y="9094773"/>
                  <a:pt x="6340133" y="9088201"/>
                  <a:pt x="6338740" y="9081718"/>
                </a:cubicBezTo>
                <a:lnTo>
                  <a:pt x="6337105" y="9074237"/>
                </a:lnTo>
                <a:cubicBezTo>
                  <a:pt x="6335712" y="9067785"/>
                  <a:pt x="6329564" y="9063211"/>
                  <a:pt x="6322932" y="9064393"/>
                </a:cubicBezTo>
                <a:cubicBezTo>
                  <a:pt x="6316603" y="9065543"/>
                  <a:pt x="6311697" y="9072117"/>
                  <a:pt x="6313090" y="9078568"/>
                </a:cubicBezTo>
                <a:lnTo>
                  <a:pt x="6314150" y="9083506"/>
                </a:lnTo>
                <a:cubicBezTo>
                  <a:pt x="6310365" y="9076145"/>
                  <a:pt x="6300432" y="9072298"/>
                  <a:pt x="6294860" y="9080961"/>
                </a:cubicBezTo>
                <a:cubicBezTo>
                  <a:pt x="6292376" y="9084838"/>
                  <a:pt x="6292316" y="9088897"/>
                  <a:pt x="6293588" y="9092410"/>
                </a:cubicBezTo>
                <a:cubicBezTo>
                  <a:pt x="6291438" y="9090685"/>
                  <a:pt x="6288531" y="9089806"/>
                  <a:pt x="6284897" y="9090502"/>
                </a:cubicBezTo>
                <a:cubicBezTo>
                  <a:pt x="6270058" y="9093380"/>
                  <a:pt x="6273147" y="9116764"/>
                  <a:pt x="6288107" y="9113886"/>
                </a:cubicBezTo>
                <a:cubicBezTo>
                  <a:pt x="6288985" y="9113735"/>
                  <a:pt x="6289591" y="9113250"/>
                  <a:pt x="6290347" y="9112978"/>
                </a:cubicBezTo>
                <a:cubicBezTo>
                  <a:pt x="6291074" y="9123276"/>
                  <a:pt x="6304187" y="9131303"/>
                  <a:pt x="6310970" y="9120731"/>
                </a:cubicBezTo>
                <a:cubicBezTo>
                  <a:pt x="6315846" y="9113189"/>
                  <a:pt x="6311728" y="9104799"/>
                  <a:pt x="6305732" y="9101558"/>
                </a:cubicBezTo>
                <a:close/>
                <a:moveTo>
                  <a:pt x="6377261" y="9205059"/>
                </a:moveTo>
                <a:cubicBezTo>
                  <a:pt x="6375443" y="9204090"/>
                  <a:pt x="6373505" y="9203605"/>
                  <a:pt x="6371628" y="9203514"/>
                </a:cubicBezTo>
                <a:cubicBezTo>
                  <a:pt x="6370538" y="9200092"/>
                  <a:pt x="6368630" y="9196881"/>
                  <a:pt x="6365662" y="9194124"/>
                </a:cubicBezTo>
                <a:cubicBezTo>
                  <a:pt x="6361028" y="9189763"/>
                  <a:pt x="6355275" y="9188309"/>
                  <a:pt x="6349582" y="9188824"/>
                </a:cubicBezTo>
                <a:cubicBezTo>
                  <a:pt x="6348703" y="9187279"/>
                  <a:pt x="6347522" y="9185916"/>
                  <a:pt x="6345887" y="9184855"/>
                </a:cubicBezTo>
                <a:lnTo>
                  <a:pt x="6341314" y="9181918"/>
                </a:lnTo>
                <a:cubicBezTo>
                  <a:pt x="6340072" y="9181130"/>
                  <a:pt x="6338649" y="9180585"/>
                  <a:pt x="6337195" y="9180252"/>
                </a:cubicBezTo>
                <a:cubicBezTo>
                  <a:pt x="6341708" y="9180039"/>
                  <a:pt x="6346372" y="9176950"/>
                  <a:pt x="6348158" y="9173103"/>
                </a:cubicBezTo>
                <a:cubicBezTo>
                  <a:pt x="6351278" y="9166470"/>
                  <a:pt x="6347855" y="9160442"/>
                  <a:pt x="6342283" y="9156868"/>
                </a:cubicBezTo>
                <a:lnTo>
                  <a:pt x="6337711" y="9153929"/>
                </a:lnTo>
                <a:cubicBezTo>
                  <a:pt x="6335742" y="9152658"/>
                  <a:pt x="6333471" y="9152597"/>
                  <a:pt x="6331230" y="9152961"/>
                </a:cubicBezTo>
                <a:cubicBezTo>
                  <a:pt x="6329474" y="9152658"/>
                  <a:pt x="6327687" y="9152658"/>
                  <a:pt x="6326112" y="9153203"/>
                </a:cubicBezTo>
                <a:cubicBezTo>
                  <a:pt x="6319571" y="9155505"/>
                  <a:pt x="6316966" y="9161381"/>
                  <a:pt x="6318208" y="9167893"/>
                </a:cubicBezTo>
                <a:lnTo>
                  <a:pt x="6319207" y="9173043"/>
                </a:lnTo>
                <a:cubicBezTo>
                  <a:pt x="6320055" y="9177434"/>
                  <a:pt x="6324416" y="9180524"/>
                  <a:pt x="6328898" y="9181221"/>
                </a:cubicBezTo>
                <a:cubicBezTo>
                  <a:pt x="6327081" y="9182099"/>
                  <a:pt x="6325476" y="9183372"/>
                  <a:pt x="6324386" y="9185189"/>
                </a:cubicBezTo>
                <a:cubicBezTo>
                  <a:pt x="6322781" y="9187854"/>
                  <a:pt x="6322175" y="9191004"/>
                  <a:pt x="6322599" y="9193972"/>
                </a:cubicBezTo>
                <a:cubicBezTo>
                  <a:pt x="6320540" y="9196245"/>
                  <a:pt x="6319420" y="9199153"/>
                  <a:pt x="6319722" y="9202303"/>
                </a:cubicBezTo>
                <a:cubicBezTo>
                  <a:pt x="6316391" y="9201939"/>
                  <a:pt x="6313030" y="9203060"/>
                  <a:pt x="6310516" y="9206967"/>
                </a:cubicBezTo>
                <a:cubicBezTo>
                  <a:pt x="6304369" y="9216509"/>
                  <a:pt x="6312697" y="9227504"/>
                  <a:pt x="6320934" y="9227595"/>
                </a:cubicBezTo>
                <a:cubicBezTo>
                  <a:pt x="6320903" y="9228110"/>
                  <a:pt x="6321055" y="9228594"/>
                  <a:pt x="6321024" y="9229139"/>
                </a:cubicBezTo>
                <a:cubicBezTo>
                  <a:pt x="6320661" y="9229170"/>
                  <a:pt x="6320358" y="9229079"/>
                  <a:pt x="6319995" y="9229139"/>
                </a:cubicBezTo>
                <a:cubicBezTo>
                  <a:pt x="6305095" y="9232017"/>
                  <a:pt x="6310880" y="9254917"/>
                  <a:pt x="6325779" y="9252039"/>
                </a:cubicBezTo>
                <a:cubicBezTo>
                  <a:pt x="6328293" y="9251554"/>
                  <a:pt x="6329988" y="9250372"/>
                  <a:pt x="6331412" y="9248979"/>
                </a:cubicBezTo>
                <a:cubicBezTo>
                  <a:pt x="6337378" y="9252130"/>
                  <a:pt x="6344706" y="9253735"/>
                  <a:pt x="6350732" y="9251736"/>
                </a:cubicBezTo>
                <a:cubicBezTo>
                  <a:pt x="6353367" y="9260338"/>
                  <a:pt x="6366480" y="9265185"/>
                  <a:pt x="6372839" y="9255310"/>
                </a:cubicBezTo>
                <a:cubicBezTo>
                  <a:pt x="6374081" y="9253401"/>
                  <a:pt x="6374595" y="9251494"/>
                  <a:pt x="6374717" y="9249646"/>
                </a:cubicBezTo>
                <a:cubicBezTo>
                  <a:pt x="6381046" y="9245345"/>
                  <a:pt x="6383226" y="9235561"/>
                  <a:pt x="6375716" y="9230745"/>
                </a:cubicBezTo>
                <a:lnTo>
                  <a:pt x="6381500" y="9221749"/>
                </a:lnTo>
                <a:cubicBezTo>
                  <a:pt x="6384952" y="9216418"/>
                  <a:pt x="6382923" y="9208118"/>
                  <a:pt x="6377261" y="9205059"/>
                </a:cubicBezTo>
                <a:close/>
                <a:moveTo>
                  <a:pt x="6124093" y="9226231"/>
                </a:moveTo>
                <a:cubicBezTo>
                  <a:pt x="6121306" y="9230532"/>
                  <a:pt x="6122003" y="9234440"/>
                  <a:pt x="6124244" y="9237409"/>
                </a:cubicBezTo>
                <a:cubicBezTo>
                  <a:pt x="6122367" y="9237409"/>
                  <a:pt x="6120519" y="9237742"/>
                  <a:pt x="6118854" y="9238742"/>
                </a:cubicBezTo>
                <a:cubicBezTo>
                  <a:pt x="6113221" y="9242104"/>
                  <a:pt x="6110556" y="9249313"/>
                  <a:pt x="6113887" y="9255280"/>
                </a:cubicBezTo>
                <a:cubicBezTo>
                  <a:pt x="6114008" y="9255492"/>
                  <a:pt x="6114129" y="9255704"/>
                  <a:pt x="6114250" y="9255916"/>
                </a:cubicBezTo>
                <a:cubicBezTo>
                  <a:pt x="6113796" y="9259399"/>
                  <a:pt x="6114614" y="9262973"/>
                  <a:pt x="6117431" y="9265396"/>
                </a:cubicBezTo>
                <a:cubicBezTo>
                  <a:pt x="6121064" y="9268546"/>
                  <a:pt x="6124759" y="9271091"/>
                  <a:pt x="6129846" y="9270515"/>
                </a:cubicBezTo>
                <a:cubicBezTo>
                  <a:pt x="6133783" y="9270062"/>
                  <a:pt x="6136872" y="9267789"/>
                  <a:pt x="6138780" y="9264760"/>
                </a:cubicBezTo>
                <a:lnTo>
                  <a:pt x="6143323" y="9264579"/>
                </a:lnTo>
                <a:cubicBezTo>
                  <a:pt x="6149682" y="9264336"/>
                  <a:pt x="6155739" y="9258914"/>
                  <a:pt x="6155345" y="9252220"/>
                </a:cubicBezTo>
                <a:cubicBezTo>
                  <a:pt x="6154981" y="9245769"/>
                  <a:pt x="6149803" y="9239922"/>
                  <a:pt x="6142989" y="9240195"/>
                </a:cubicBezTo>
                <a:lnTo>
                  <a:pt x="6142777" y="9240195"/>
                </a:lnTo>
                <a:cubicBezTo>
                  <a:pt x="6144049" y="9239286"/>
                  <a:pt x="6145230" y="9238166"/>
                  <a:pt x="6146199" y="9236652"/>
                </a:cubicBezTo>
                <a:cubicBezTo>
                  <a:pt x="6154618" y="9223475"/>
                  <a:pt x="6132451" y="9213207"/>
                  <a:pt x="6124093" y="9226231"/>
                </a:cubicBezTo>
                <a:close/>
                <a:moveTo>
                  <a:pt x="6289166" y="9156474"/>
                </a:moveTo>
                <a:cubicBezTo>
                  <a:pt x="6292891" y="9151446"/>
                  <a:pt x="6292225" y="9142965"/>
                  <a:pt x="6286653" y="9139390"/>
                </a:cubicBezTo>
                <a:lnTo>
                  <a:pt x="6277538" y="9133515"/>
                </a:lnTo>
                <a:cubicBezTo>
                  <a:pt x="6275176" y="9132000"/>
                  <a:pt x="6272480" y="9131394"/>
                  <a:pt x="6269816" y="9131425"/>
                </a:cubicBezTo>
                <a:cubicBezTo>
                  <a:pt x="6268604" y="9116491"/>
                  <a:pt x="6245286" y="9120702"/>
                  <a:pt x="6245862" y="9135968"/>
                </a:cubicBezTo>
                <a:cubicBezTo>
                  <a:pt x="6245922" y="9137816"/>
                  <a:pt x="6246376" y="9139299"/>
                  <a:pt x="6247012" y="9140602"/>
                </a:cubicBezTo>
                <a:lnTo>
                  <a:pt x="6246043" y="9139966"/>
                </a:lnTo>
                <a:cubicBezTo>
                  <a:pt x="6242500" y="9137694"/>
                  <a:pt x="6237927" y="9137452"/>
                  <a:pt x="6234112" y="9138997"/>
                </a:cubicBezTo>
                <a:cubicBezTo>
                  <a:pt x="6234839" y="9128941"/>
                  <a:pt x="6221272" y="9121519"/>
                  <a:pt x="6213489" y="9129606"/>
                </a:cubicBezTo>
                <a:cubicBezTo>
                  <a:pt x="6206917" y="9128304"/>
                  <a:pt x="6198771" y="9132575"/>
                  <a:pt x="6197620" y="9140723"/>
                </a:cubicBezTo>
                <a:cubicBezTo>
                  <a:pt x="6195652" y="9135907"/>
                  <a:pt x="6192654" y="9131575"/>
                  <a:pt x="6188263" y="9128547"/>
                </a:cubicBezTo>
                <a:cubicBezTo>
                  <a:pt x="6182993" y="9124942"/>
                  <a:pt x="6174635" y="9126669"/>
                  <a:pt x="6171395" y="9132242"/>
                </a:cubicBezTo>
                <a:cubicBezTo>
                  <a:pt x="6168003" y="9138118"/>
                  <a:pt x="6169457" y="9145237"/>
                  <a:pt x="6175090" y="9149113"/>
                </a:cubicBezTo>
                <a:cubicBezTo>
                  <a:pt x="6175241" y="9149235"/>
                  <a:pt x="6175332" y="9149296"/>
                  <a:pt x="6175453" y="9149386"/>
                </a:cubicBezTo>
                <a:cubicBezTo>
                  <a:pt x="6175483" y="9149417"/>
                  <a:pt x="6175514" y="9149446"/>
                  <a:pt x="6175544" y="9149507"/>
                </a:cubicBezTo>
                <a:cubicBezTo>
                  <a:pt x="6175574" y="9149598"/>
                  <a:pt x="6175544" y="9149568"/>
                  <a:pt x="6175574" y="9149659"/>
                </a:cubicBezTo>
                <a:cubicBezTo>
                  <a:pt x="6175756" y="9150446"/>
                  <a:pt x="6175877" y="9151234"/>
                  <a:pt x="6175937" y="9152052"/>
                </a:cubicBezTo>
                <a:cubicBezTo>
                  <a:pt x="6176664" y="9158594"/>
                  <a:pt x="6184689" y="9162562"/>
                  <a:pt x="6190595" y="9161169"/>
                </a:cubicBezTo>
                <a:cubicBezTo>
                  <a:pt x="6196591" y="9159775"/>
                  <a:pt x="6199377" y="9154869"/>
                  <a:pt x="6199649" y="9149386"/>
                </a:cubicBezTo>
                <a:cubicBezTo>
                  <a:pt x="6203858" y="9154505"/>
                  <a:pt x="6212671" y="9153960"/>
                  <a:pt x="6217728" y="9148871"/>
                </a:cubicBezTo>
                <a:cubicBezTo>
                  <a:pt x="6218667" y="9149265"/>
                  <a:pt x="6219606" y="9149628"/>
                  <a:pt x="6220605" y="9149810"/>
                </a:cubicBezTo>
                <a:cubicBezTo>
                  <a:pt x="6219000" y="9150506"/>
                  <a:pt x="6217456" y="9151446"/>
                  <a:pt x="6216154" y="9153021"/>
                </a:cubicBezTo>
                <a:cubicBezTo>
                  <a:pt x="6212338" y="9157716"/>
                  <a:pt x="6212399" y="9166591"/>
                  <a:pt x="6217971" y="9170196"/>
                </a:cubicBezTo>
                <a:lnTo>
                  <a:pt x="6222513" y="9173133"/>
                </a:lnTo>
                <a:cubicBezTo>
                  <a:pt x="6223391" y="9173709"/>
                  <a:pt x="6224360" y="9174012"/>
                  <a:pt x="6225269" y="9174405"/>
                </a:cubicBezTo>
                <a:lnTo>
                  <a:pt x="6225451" y="9175284"/>
                </a:lnTo>
                <a:cubicBezTo>
                  <a:pt x="6226844" y="9181736"/>
                  <a:pt x="6231931" y="9186824"/>
                  <a:pt x="6238957" y="9186037"/>
                </a:cubicBezTo>
                <a:cubicBezTo>
                  <a:pt x="6245014" y="9185341"/>
                  <a:pt x="6251101" y="9179010"/>
                  <a:pt x="6249708" y="9172528"/>
                </a:cubicBezTo>
                <a:lnTo>
                  <a:pt x="6249405" y="9171134"/>
                </a:lnTo>
                <a:cubicBezTo>
                  <a:pt x="6251888" y="9170346"/>
                  <a:pt x="6254220" y="9168832"/>
                  <a:pt x="6255976" y="9166076"/>
                </a:cubicBezTo>
                <a:cubicBezTo>
                  <a:pt x="6258974" y="9161411"/>
                  <a:pt x="6258156" y="9156989"/>
                  <a:pt x="6255522" y="9153808"/>
                </a:cubicBezTo>
                <a:cubicBezTo>
                  <a:pt x="6255795" y="9150598"/>
                  <a:pt x="6254522" y="9147538"/>
                  <a:pt x="6252372" y="9145116"/>
                </a:cubicBezTo>
                <a:cubicBezTo>
                  <a:pt x="6254250" y="9145721"/>
                  <a:pt x="6256218" y="9145994"/>
                  <a:pt x="6258308" y="9145630"/>
                </a:cubicBezTo>
                <a:cubicBezTo>
                  <a:pt x="6258823" y="9148629"/>
                  <a:pt x="6260246" y="9151415"/>
                  <a:pt x="6262881" y="9153082"/>
                </a:cubicBezTo>
                <a:lnTo>
                  <a:pt x="6271996" y="9158958"/>
                </a:lnTo>
                <a:cubicBezTo>
                  <a:pt x="6277629" y="9162562"/>
                  <a:pt x="6285048" y="9162047"/>
                  <a:pt x="6289166" y="9156474"/>
                </a:cubicBezTo>
                <a:close/>
                <a:moveTo>
                  <a:pt x="6438736" y="9007478"/>
                </a:moveTo>
                <a:cubicBezTo>
                  <a:pt x="6430226" y="9020714"/>
                  <a:pt x="6450637" y="9034103"/>
                  <a:pt x="6459116" y="9020896"/>
                </a:cubicBezTo>
                <a:cubicBezTo>
                  <a:pt x="6467626" y="9007690"/>
                  <a:pt x="6447245" y="8994271"/>
                  <a:pt x="6438736" y="9007478"/>
                </a:cubicBezTo>
                <a:close/>
                <a:moveTo>
                  <a:pt x="6043448" y="9267850"/>
                </a:moveTo>
                <a:cubicBezTo>
                  <a:pt x="6039118" y="9263761"/>
                  <a:pt x="6030094" y="9263004"/>
                  <a:pt x="6026187" y="9268365"/>
                </a:cubicBezTo>
                <a:cubicBezTo>
                  <a:pt x="6022765" y="9273060"/>
                  <a:pt x="6020070" y="9278270"/>
                  <a:pt x="6021857" y="9284267"/>
                </a:cubicBezTo>
                <a:cubicBezTo>
                  <a:pt x="6023280" y="9289053"/>
                  <a:pt x="6026550" y="9292506"/>
                  <a:pt x="6030881" y="9294960"/>
                </a:cubicBezTo>
                <a:cubicBezTo>
                  <a:pt x="6036453" y="9298079"/>
                  <a:pt x="6044569" y="9295899"/>
                  <a:pt x="6047415" y="9290022"/>
                </a:cubicBezTo>
                <a:cubicBezTo>
                  <a:pt x="6049384" y="9285933"/>
                  <a:pt x="6049111" y="9281390"/>
                  <a:pt x="6046931" y="9277815"/>
                </a:cubicBezTo>
                <a:cubicBezTo>
                  <a:pt x="6047415" y="9274271"/>
                  <a:pt x="6046477" y="9270697"/>
                  <a:pt x="6043448" y="9267850"/>
                </a:cubicBezTo>
                <a:close/>
                <a:moveTo>
                  <a:pt x="6417658" y="9212844"/>
                </a:moveTo>
                <a:cubicBezTo>
                  <a:pt x="6416719" y="9213207"/>
                  <a:pt x="6415811" y="9213541"/>
                  <a:pt x="6414872" y="9213904"/>
                </a:cubicBezTo>
                <a:cubicBezTo>
                  <a:pt x="6414842" y="9213570"/>
                  <a:pt x="6414993" y="9213268"/>
                  <a:pt x="6414903" y="9212934"/>
                </a:cubicBezTo>
                <a:lnTo>
                  <a:pt x="6413903" y="9207785"/>
                </a:lnTo>
                <a:cubicBezTo>
                  <a:pt x="6412692" y="9201515"/>
                  <a:pt x="6407332" y="9196729"/>
                  <a:pt x="6400699" y="9197547"/>
                </a:cubicBezTo>
                <a:cubicBezTo>
                  <a:pt x="6394673" y="9198304"/>
                  <a:pt x="6389253" y="9204453"/>
                  <a:pt x="6390464" y="9210754"/>
                </a:cubicBezTo>
                <a:lnTo>
                  <a:pt x="6391463" y="9215902"/>
                </a:lnTo>
                <a:cubicBezTo>
                  <a:pt x="6392584" y="9221719"/>
                  <a:pt x="6397399" y="9226110"/>
                  <a:pt x="6403395" y="9226020"/>
                </a:cubicBezTo>
                <a:cubicBezTo>
                  <a:pt x="6403304" y="9227655"/>
                  <a:pt x="6403516" y="9229291"/>
                  <a:pt x="6404152" y="9230836"/>
                </a:cubicBezTo>
                <a:cubicBezTo>
                  <a:pt x="6405363" y="9233865"/>
                  <a:pt x="6407725" y="9236045"/>
                  <a:pt x="6410511" y="9237227"/>
                </a:cubicBezTo>
                <a:cubicBezTo>
                  <a:pt x="6410542" y="9237682"/>
                  <a:pt x="6410451" y="9238105"/>
                  <a:pt x="6410542" y="9238560"/>
                </a:cubicBezTo>
                <a:cubicBezTo>
                  <a:pt x="6411087" y="9241074"/>
                  <a:pt x="6411632" y="9243558"/>
                  <a:pt x="6412177" y="9246071"/>
                </a:cubicBezTo>
                <a:cubicBezTo>
                  <a:pt x="6413570" y="9252493"/>
                  <a:pt x="6420505" y="9256642"/>
                  <a:pt x="6426834" y="9255159"/>
                </a:cubicBezTo>
                <a:cubicBezTo>
                  <a:pt x="6433375" y="9253614"/>
                  <a:pt x="6437342" y="9246950"/>
                  <a:pt x="6435919" y="9240498"/>
                </a:cubicBezTo>
                <a:cubicBezTo>
                  <a:pt x="6435374" y="9237984"/>
                  <a:pt x="6434829" y="9235500"/>
                  <a:pt x="6434284" y="9232987"/>
                </a:cubicBezTo>
                <a:cubicBezTo>
                  <a:pt x="6433951" y="9231502"/>
                  <a:pt x="6433284" y="9230139"/>
                  <a:pt x="6432436" y="9228928"/>
                </a:cubicBezTo>
                <a:cubicBezTo>
                  <a:pt x="6433860" y="9225989"/>
                  <a:pt x="6434223" y="9222506"/>
                  <a:pt x="6432951" y="9219386"/>
                </a:cubicBezTo>
                <a:cubicBezTo>
                  <a:pt x="6430589" y="9213389"/>
                  <a:pt x="6423624" y="9210571"/>
                  <a:pt x="6417658" y="9212844"/>
                </a:cubicBezTo>
                <a:close/>
                <a:moveTo>
                  <a:pt x="6182418" y="9279663"/>
                </a:moveTo>
                <a:cubicBezTo>
                  <a:pt x="6176876" y="9276088"/>
                  <a:pt x="6169457" y="9276664"/>
                  <a:pt x="6165339" y="9282208"/>
                </a:cubicBezTo>
                <a:cubicBezTo>
                  <a:pt x="6161614" y="9287266"/>
                  <a:pt x="6162341" y="9295686"/>
                  <a:pt x="6167912" y="9299261"/>
                </a:cubicBezTo>
                <a:lnTo>
                  <a:pt x="6172485" y="9302198"/>
                </a:lnTo>
                <a:cubicBezTo>
                  <a:pt x="6178027" y="9305742"/>
                  <a:pt x="6185447" y="9305167"/>
                  <a:pt x="6189535" y="9299624"/>
                </a:cubicBezTo>
                <a:cubicBezTo>
                  <a:pt x="6193260" y="9294596"/>
                  <a:pt x="6192533" y="9286145"/>
                  <a:pt x="6186991" y="9282571"/>
                </a:cubicBezTo>
                <a:lnTo>
                  <a:pt x="6182418" y="9279663"/>
                </a:lnTo>
                <a:close/>
                <a:moveTo>
                  <a:pt x="6140658" y="9326613"/>
                </a:moveTo>
                <a:cubicBezTo>
                  <a:pt x="6139477" y="9323432"/>
                  <a:pt x="6136539" y="9320645"/>
                  <a:pt x="6133117" y="9319312"/>
                </a:cubicBezTo>
                <a:cubicBezTo>
                  <a:pt x="6132693" y="9317859"/>
                  <a:pt x="6131996" y="9316496"/>
                  <a:pt x="6131179" y="9315042"/>
                </a:cubicBezTo>
                <a:cubicBezTo>
                  <a:pt x="6130937" y="9314496"/>
                  <a:pt x="6130725" y="9313981"/>
                  <a:pt x="6130543" y="9313436"/>
                </a:cubicBezTo>
                <a:cubicBezTo>
                  <a:pt x="6130028" y="9311225"/>
                  <a:pt x="6129241" y="9309044"/>
                  <a:pt x="6128726" y="9306833"/>
                </a:cubicBezTo>
                <a:cubicBezTo>
                  <a:pt x="6126788" y="9298655"/>
                  <a:pt x="6117612" y="9297474"/>
                  <a:pt x="6111283" y="9300926"/>
                </a:cubicBezTo>
                <a:cubicBezTo>
                  <a:pt x="6108345" y="9302198"/>
                  <a:pt x="6106014" y="9304622"/>
                  <a:pt x="6105105" y="9308257"/>
                </a:cubicBezTo>
                <a:cubicBezTo>
                  <a:pt x="6104954" y="9308560"/>
                  <a:pt x="6104833" y="9308833"/>
                  <a:pt x="6104712" y="9309105"/>
                </a:cubicBezTo>
                <a:cubicBezTo>
                  <a:pt x="6099351" y="9300442"/>
                  <a:pt x="6083544" y="9300260"/>
                  <a:pt x="6082332" y="9312892"/>
                </a:cubicBezTo>
                <a:cubicBezTo>
                  <a:pt x="6081514" y="9321252"/>
                  <a:pt x="6079152" y="9330641"/>
                  <a:pt x="6082332" y="9338758"/>
                </a:cubicBezTo>
                <a:cubicBezTo>
                  <a:pt x="6082756" y="9339849"/>
                  <a:pt x="6083271" y="9340819"/>
                  <a:pt x="6083846" y="9341758"/>
                </a:cubicBezTo>
                <a:lnTo>
                  <a:pt x="6084604" y="9345241"/>
                </a:lnTo>
                <a:cubicBezTo>
                  <a:pt x="6085996" y="9351663"/>
                  <a:pt x="6093628" y="9355357"/>
                  <a:pt x="6099685" y="9353632"/>
                </a:cubicBezTo>
                <a:cubicBezTo>
                  <a:pt x="6100169" y="9353510"/>
                  <a:pt x="6100593" y="9353267"/>
                  <a:pt x="6101047" y="9353086"/>
                </a:cubicBezTo>
                <a:cubicBezTo>
                  <a:pt x="6102773" y="9353510"/>
                  <a:pt x="6104530" y="9353874"/>
                  <a:pt x="6106316" y="9354146"/>
                </a:cubicBezTo>
                <a:cubicBezTo>
                  <a:pt x="6108527" y="9354479"/>
                  <a:pt x="6110889" y="9354025"/>
                  <a:pt x="6113039" y="9353117"/>
                </a:cubicBezTo>
                <a:cubicBezTo>
                  <a:pt x="6114614" y="9353632"/>
                  <a:pt x="6116158" y="9353874"/>
                  <a:pt x="6117612" y="9353571"/>
                </a:cubicBezTo>
                <a:cubicBezTo>
                  <a:pt x="6122518" y="9352510"/>
                  <a:pt x="6126848" y="9351329"/>
                  <a:pt x="6130573" y="9347785"/>
                </a:cubicBezTo>
                <a:cubicBezTo>
                  <a:pt x="6132239" y="9346210"/>
                  <a:pt x="6133299" y="9344907"/>
                  <a:pt x="6134419" y="9342757"/>
                </a:cubicBezTo>
                <a:cubicBezTo>
                  <a:pt x="6135843" y="9340122"/>
                  <a:pt x="6137629" y="9340183"/>
                  <a:pt x="6133450" y="9342242"/>
                </a:cubicBezTo>
                <a:cubicBezTo>
                  <a:pt x="6139325" y="9339365"/>
                  <a:pt x="6143141" y="9333246"/>
                  <a:pt x="6140658" y="9326613"/>
                </a:cubicBezTo>
                <a:close/>
                <a:moveTo>
                  <a:pt x="6169487" y="9375985"/>
                </a:moveTo>
                <a:cubicBezTo>
                  <a:pt x="6164279" y="9384103"/>
                  <a:pt x="6169941" y="9392190"/>
                  <a:pt x="6177058" y="9394280"/>
                </a:cubicBezTo>
                <a:cubicBezTo>
                  <a:pt x="6181510" y="9392190"/>
                  <a:pt x="6185991" y="9390100"/>
                  <a:pt x="6190443" y="9388010"/>
                </a:cubicBezTo>
                <a:lnTo>
                  <a:pt x="6190443" y="9388010"/>
                </a:lnTo>
                <a:cubicBezTo>
                  <a:pt x="6196712" y="9375228"/>
                  <a:pt x="6177694" y="9363233"/>
                  <a:pt x="6169487" y="9375985"/>
                </a:cubicBezTo>
                <a:close/>
                <a:moveTo>
                  <a:pt x="6670008" y="9090351"/>
                </a:moveTo>
                <a:lnTo>
                  <a:pt x="6665466" y="9087413"/>
                </a:lnTo>
                <a:cubicBezTo>
                  <a:pt x="6660075" y="9083960"/>
                  <a:pt x="6651717" y="9086261"/>
                  <a:pt x="6648810" y="9091926"/>
                </a:cubicBezTo>
                <a:cubicBezTo>
                  <a:pt x="6645661" y="9098044"/>
                  <a:pt x="6647568" y="9104890"/>
                  <a:pt x="6653322" y="9108585"/>
                </a:cubicBezTo>
                <a:lnTo>
                  <a:pt x="6657865" y="9111524"/>
                </a:lnTo>
                <a:cubicBezTo>
                  <a:pt x="6663255" y="9114976"/>
                  <a:pt x="6671613" y="9112675"/>
                  <a:pt x="6674521" y="9107011"/>
                </a:cubicBezTo>
                <a:cubicBezTo>
                  <a:pt x="6677670" y="9100892"/>
                  <a:pt x="6675762" y="9094077"/>
                  <a:pt x="6670008" y="9090351"/>
                </a:cubicBezTo>
                <a:close/>
                <a:moveTo>
                  <a:pt x="5883492" y="9516258"/>
                </a:moveTo>
                <a:cubicBezTo>
                  <a:pt x="5886278" y="9515228"/>
                  <a:pt x="5889095" y="9514258"/>
                  <a:pt x="5891881" y="9513198"/>
                </a:cubicBezTo>
                <a:cubicBezTo>
                  <a:pt x="5888913" y="9513108"/>
                  <a:pt x="5885945" y="9514137"/>
                  <a:pt x="5883492" y="9516258"/>
                </a:cubicBezTo>
                <a:cubicBezTo>
                  <a:pt x="5883492" y="9516258"/>
                  <a:pt x="5883492" y="9516258"/>
                  <a:pt x="5883492" y="9516258"/>
                </a:cubicBezTo>
                <a:close/>
                <a:moveTo>
                  <a:pt x="6038997" y="9440927"/>
                </a:moveTo>
                <a:cubicBezTo>
                  <a:pt x="6039300" y="9436535"/>
                  <a:pt x="6037361" y="9431870"/>
                  <a:pt x="6033606" y="9429628"/>
                </a:cubicBezTo>
                <a:cubicBezTo>
                  <a:pt x="6031850" y="9428569"/>
                  <a:pt x="6029973" y="9428084"/>
                  <a:pt x="6028125" y="9427902"/>
                </a:cubicBezTo>
                <a:cubicBezTo>
                  <a:pt x="6025702" y="9423813"/>
                  <a:pt x="6021433" y="9421147"/>
                  <a:pt x="6016224" y="9421813"/>
                </a:cubicBezTo>
                <a:cubicBezTo>
                  <a:pt x="6010137" y="9422601"/>
                  <a:pt x="6004232" y="9428992"/>
                  <a:pt x="6005655" y="9435475"/>
                </a:cubicBezTo>
                <a:lnTo>
                  <a:pt x="6007290" y="9442956"/>
                </a:lnTo>
                <a:cubicBezTo>
                  <a:pt x="6008411" y="9448075"/>
                  <a:pt x="6012015" y="9452286"/>
                  <a:pt x="6016951" y="9453315"/>
                </a:cubicBezTo>
                <a:cubicBezTo>
                  <a:pt x="6018253" y="9454921"/>
                  <a:pt x="6019827" y="9456375"/>
                  <a:pt x="6021796" y="9457465"/>
                </a:cubicBezTo>
                <a:cubicBezTo>
                  <a:pt x="6024098" y="9458767"/>
                  <a:pt x="6026762" y="9459222"/>
                  <a:pt x="6029367" y="9459101"/>
                </a:cubicBezTo>
                <a:lnTo>
                  <a:pt x="6029367" y="9459101"/>
                </a:lnTo>
                <a:cubicBezTo>
                  <a:pt x="6031820" y="9458071"/>
                  <a:pt x="6034242" y="9457102"/>
                  <a:pt x="6036695" y="9456072"/>
                </a:cubicBezTo>
                <a:cubicBezTo>
                  <a:pt x="6036695" y="9456072"/>
                  <a:pt x="6036695" y="9456072"/>
                  <a:pt x="6036695" y="9456072"/>
                </a:cubicBezTo>
                <a:cubicBezTo>
                  <a:pt x="6037392" y="9455405"/>
                  <a:pt x="6038179" y="9454860"/>
                  <a:pt x="6038694" y="9453982"/>
                </a:cubicBezTo>
                <a:cubicBezTo>
                  <a:pt x="6040996" y="9450165"/>
                  <a:pt x="6041238" y="9444865"/>
                  <a:pt x="6038997" y="9440927"/>
                </a:cubicBezTo>
                <a:close/>
                <a:moveTo>
                  <a:pt x="5954507" y="9479577"/>
                </a:moveTo>
                <a:cubicBezTo>
                  <a:pt x="5950146" y="9474912"/>
                  <a:pt x="5941121" y="9475942"/>
                  <a:pt x="5937306" y="9480758"/>
                </a:cubicBezTo>
                <a:cubicBezTo>
                  <a:pt x="5936973" y="9481182"/>
                  <a:pt x="5936851" y="9481636"/>
                  <a:pt x="5936579" y="9482061"/>
                </a:cubicBezTo>
                <a:cubicBezTo>
                  <a:pt x="5930553" y="9477275"/>
                  <a:pt x="5918227" y="9479577"/>
                  <a:pt x="5916289" y="9490027"/>
                </a:cubicBezTo>
                <a:cubicBezTo>
                  <a:pt x="5915138" y="9496145"/>
                  <a:pt x="5918500" y="9499841"/>
                  <a:pt x="5922982" y="9501113"/>
                </a:cubicBezTo>
                <a:cubicBezTo>
                  <a:pt x="5923163" y="9501173"/>
                  <a:pt x="5923315" y="9501264"/>
                  <a:pt x="5923497" y="9501325"/>
                </a:cubicBezTo>
                <a:cubicBezTo>
                  <a:pt x="5935882" y="9496600"/>
                  <a:pt x="5948208" y="9491783"/>
                  <a:pt x="5960563" y="9486938"/>
                </a:cubicBezTo>
                <a:cubicBezTo>
                  <a:pt x="5960503" y="9486816"/>
                  <a:pt x="5960382" y="9486694"/>
                  <a:pt x="5960321" y="9486573"/>
                </a:cubicBezTo>
                <a:cubicBezTo>
                  <a:pt x="5959715" y="9485544"/>
                  <a:pt x="5959079" y="9484483"/>
                  <a:pt x="5958201" y="9483545"/>
                </a:cubicBezTo>
                <a:lnTo>
                  <a:pt x="5954507" y="9479577"/>
                </a:lnTo>
                <a:close/>
                <a:moveTo>
                  <a:pt x="5988273" y="9467552"/>
                </a:moveTo>
                <a:cubicBezTo>
                  <a:pt x="5985910" y="9470429"/>
                  <a:pt x="5985396" y="9473579"/>
                  <a:pt x="5985910" y="9476609"/>
                </a:cubicBezTo>
                <a:cubicBezTo>
                  <a:pt x="5985940" y="9476759"/>
                  <a:pt x="5985880" y="9476941"/>
                  <a:pt x="5985910" y="9477093"/>
                </a:cubicBezTo>
                <a:cubicBezTo>
                  <a:pt x="5993148" y="9474215"/>
                  <a:pt x="6000325" y="9471126"/>
                  <a:pt x="6007533" y="9468188"/>
                </a:cubicBezTo>
                <a:cubicBezTo>
                  <a:pt x="6007563" y="9468188"/>
                  <a:pt x="6007563" y="9468157"/>
                  <a:pt x="6007593" y="9468157"/>
                </a:cubicBezTo>
                <a:lnTo>
                  <a:pt x="6005413" y="9465825"/>
                </a:lnTo>
                <a:cubicBezTo>
                  <a:pt x="6000931" y="9461009"/>
                  <a:pt x="5992058" y="9462947"/>
                  <a:pt x="5988273" y="9467552"/>
                </a:cubicBezTo>
                <a:close/>
                <a:moveTo>
                  <a:pt x="5824168" y="9415816"/>
                </a:moveTo>
                <a:cubicBezTo>
                  <a:pt x="5819565" y="9420117"/>
                  <a:pt x="5819989" y="9425115"/>
                  <a:pt x="5822714" y="9428932"/>
                </a:cubicBezTo>
                <a:cubicBezTo>
                  <a:pt x="5818626" y="9430174"/>
                  <a:pt x="5815325" y="9433385"/>
                  <a:pt x="5814477" y="9437988"/>
                </a:cubicBezTo>
                <a:lnTo>
                  <a:pt x="5813538" y="9443107"/>
                </a:lnTo>
                <a:cubicBezTo>
                  <a:pt x="5812418" y="9449135"/>
                  <a:pt x="5816930" y="9455860"/>
                  <a:pt x="5823138" y="9456648"/>
                </a:cubicBezTo>
                <a:cubicBezTo>
                  <a:pt x="5829528" y="9457434"/>
                  <a:pt x="5835463" y="9453497"/>
                  <a:pt x="5836674" y="9447045"/>
                </a:cubicBezTo>
                <a:lnTo>
                  <a:pt x="5837613" y="9441926"/>
                </a:lnTo>
                <a:cubicBezTo>
                  <a:pt x="5838068" y="9439413"/>
                  <a:pt x="5837401" y="9436807"/>
                  <a:pt x="5836160" y="9434536"/>
                </a:cubicBezTo>
                <a:cubicBezTo>
                  <a:pt x="5838552" y="9434142"/>
                  <a:pt x="5840914" y="9433324"/>
                  <a:pt x="5843004" y="9431385"/>
                </a:cubicBezTo>
                <a:cubicBezTo>
                  <a:pt x="5854451" y="9420632"/>
                  <a:pt x="5835463" y="9405245"/>
                  <a:pt x="5824168" y="9415816"/>
                </a:cubicBezTo>
                <a:close/>
                <a:moveTo>
                  <a:pt x="6103954" y="9367655"/>
                </a:moveTo>
                <a:cubicBezTo>
                  <a:pt x="6095445" y="9380862"/>
                  <a:pt x="6116673" y="9392917"/>
                  <a:pt x="6125152" y="9379741"/>
                </a:cubicBezTo>
                <a:cubicBezTo>
                  <a:pt x="6133662" y="9366535"/>
                  <a:pt x="6112434" y="9354449"/>
                  <a:pt x="6103954" y="9367655"/>
                </a:cubicBezTo>
                <a:close/>
                <a:moveTo>
                  <a:pt x="5943817" y="9386041"/>
                </a:moveTo>
                <a:cubicBezTo>
                  <a:pt x="5943120" y="9387101"/>
                  <a:pt x="5942908" y="9388162"/>
                  <a:pt x="5942575" y="9389222"/>
                </a:cubicBezTo>
                <a:cubicBezTo>
                  <a:pt x="5941152" y="9384315"/>
                  <a:pt x="5939365" y="9379559"/>
                  <a:pt x="5935882" y="9375925"/>
                </a:cubicBezTo>
                <a:cubicBezTo>
                  <a:pt x="5935125" y="9375137"/>
                  <a:pt x="5934308" y="9374440"/>
                  <a:pt x="5933460" y="9373804"/>
                </a:cubicBezTo>
                <a:lnTo>
                  <a:pt x="5931522" y="9370988"/>
                </a:lnTo>
                <a:cubicBezTo>
                  <a:pt x="5927918" y="9365778"/>
                  <a:pt x="5919832" y="9365262"/>
                  <a:pt x="5915048" y="9369019"/>
                </a:cubicBezTo>
                <a:cubicBezTo>
                  <a:pt x="5914654" y="9369321"/>
                  <a:pt x="5914351" y="9369655"/>
                  <a:pt x="5914018" y="9369987"/>
                </a:cubicBezTo>
                <a:cubicBezTo>
                  <a:pt x="5912322" y="9370230"/>
                  <a:pt x="5910626" y="9370563"/>
                  <a:pt x="5908961" y="9370988"/>
                </a:cubicBezTo>
                <a:cubicBezTo>
                  <a:pt x="5906932" y="9371502"/>
                  <a:pt x="5905084" y="9372713"/>
                  <a:pt x="5903510" y="9374228"/>
                </a:cubicBezTo>
                <a:cubicBezTo>
                  <a:pt x="5904236" y="9373501"/>
                  <a:pt x="5905024" y="9372805"/>
                  <a:pt x="5905599" y="9371896"/>
                </a:cubicBezTo>
                <a:lnTo>
                  <a:pt x="5908537" y="9367322"/>
                </a:lnTo>
                <a:cubicBezTo>
                  <a:pt x="5912110" y="9361779"/>
                  <a:pt x="5909082" y="9353753"/>
                  <a:pt x="5903601" y="9350784"/>
                </a:cubicBezTo>
                <a:cubicBezTo>
                  <a:pt x="5897423" y="9347452"/>
                  <a:pt x="5890640" y="9350178"/>
                  <a:pt x="5887066" y="9355751"/>
                </a:cubicBezTo>
                <a:lnTo>
                  <a:pt x="5884128" y="9360295"/>
                </a:lnTo>
                <a:cubicBezTo>
                  <a:pt x="5880555" y="9365838"/>
                  <a:pt x="5883583" y="9373865"/>
                  <a:pt x="5889065" y="9376833"/>
                </a:cubicBezTo>
                <a:cubicBezTo>
                  <a:pt x="5891396" y="9378105"/>
                  <a:pt x="5893759" y="9378257"/>
                  <a:pt x="5896030" y="9377984"/>
                </a:cubicBezTo>
                <a:cubicBezTo>
                  <a:pt x="5893455" y="9380013"/>
                  <a:pt x="5891124" y="9382225"/>
                  <a:pt x="5889670" y="9385466"/>
                </a:cubicBezTo>
                <a:cubicBezTo>
                  <a:pt x="5888762" y="9387495"/>
                  <a:pt x="5888307" y="9389010"/>
                  <a:pt x="5888096" y="9391342"/>
                </a:cubicBezTo>
                <a:cubicBezTo>
                  <a:pt x="5887793" y="9394220"/>
                  <a:pt x="5886188" y="9394795"/>
                  <a:pt x="5889125" y="9391433"/>
                </a:cubicBezTo>
                <a:cubicBezTo>
                  <a:pt x="5884946" y="9396189"/>
                  <a:pt x="5883795" y="9403003"/>
                  <a:pt x="5888398" y="9408032"/>
                </a:cubicBezTo>
                <a:cubicBezTo>
                  <a:pt x="5890609" y="9410425"/>
                  <a:pt x="5894243" y="9411818"/>
                  <a:pt x="5897756" y="9411757"/>
                </a:cubicBezTo>
                <a:cubicBezTo>
                  <a:pt x="5898665" y="9412909"/>
                  <a:pt x="5899785" y="9413878"/>
                  <a:pt x="5901026" y="9414877"/>
                </a:cubicBezTo>
                <a:cubicBezTo>
                  <a:pt x="5901420" y="9415271"/>
                  <a:pt x="5901814" y="9415665"/>
                  <a:pt x="5902177" y="9416089"/>
                </a:cubicBezTo>
                <a:cubicBezTo>
                  <a:pt x="5902450" y="9416452"/>
                  <a:pt x="5902722" y="9416786"/>
                  <a:pt x="5902995" y="9417149"/>
                </a:cubicBezTo>
                <a:cubicBezTo>
                  <a:pt x="5900966" y="9420875"/>
                  <a:pt x="5901572" y="9424843"/>
                  <a:pt x="5903692" y="9428084"/>
                </a:cubicBezTo>
                <a:cubicBezTo>
                  <a:pt x="5903388" y="9428326"/>
                  <a:pt x="5903025" y="9428387"/>
                  <a:pt x="5902753" y="9428659"/>
                </a:cubicBezTo>
                <a:cubicBezTo>
                  <a:pt x="5901208" y="9430113"/>
                  <a:pt x="5900088" y="9431931"/>
                  <a:pt x="5899391" y="9433900"/>
                </a:cubicBezTo>
                <a:cubicBezTo>
                  <a:pt x="5895667" y="9432385"/>
                  <a:pt x="5891487" y="9432536"/>
                  <a:pt x="5887823" y="9435293"/>
                </a:cubicBezTo>
                <a:cubicBezTo>
                  <a:pt x="5882978" y="9438927"/>
                  <a:pt x="5880858" y="9447530"/>
                  <a:pt x="5885370" y="9452376"/>
                </a:cubicBezTo>
                <a:lnTo>
                  <a:pt x="5889065" y="9456344"/>
                </a:lnTo>
                <a:cubicBezTo>
                  <a:pt x="5893547" y="9461160"/>
                  <a:pt x="5900451" y="9463068"/>
                  <a:pt x="5906144" y="9458798"/>
                </a:cubicBezTo>
                <a:cubicBezTo>
                  <a:pt x="5906326" y="9458646"/>
                  <a:pt x="5906508" y="9458434"/>
                  <a:pt x="5906690" y="9458283"/>
                </a:cubicBezTo>
                <a:cubicBezTo>
                  <a:pt x="5908537" y="9459676"/>
                  <a:pt x="5910778" y="9460494"/>
                  <a:pt x="5913109" y="9460828"/>
                </a:cubicBezTo>
                <a:cubicBezTo>
                  <a:pt x="5911535" y="9464947"/>
                  <a:pt x="5911838" y="9469732"/>
                  <a:pt x="5915048" y="9473125"/>
                </a:cubicBezTo>
                <a:cubicBezTo>
                  <a:pt x="5919499" y="9477790"/>
                  <a:pt x="5927282" y="9478941"/>
                  <a:pt x="5932279" y="9474276"/>
                </a:cubicBezTo>
                <a:lnTo>
                  <a:pt x="5936246" y="9470550"/>
                </a:lnTo>
                <a:cubicBezTo>
                  <a:pt x="5940909" y="9466188"/>
                  <a:pt x="5942060" y="9458222"/>
                  <a:pt x="5937397" y="9453346"/>
                </a:cubicBezTo>
                <a:cubicBezTo>
                  <a:pt x="5934550" y="9450378"/>
                  <a:pt x="5930401" y="9449045"/>
                  <a:pt x="5926434" y="9449560"/>
                </a:cubicBezTo>
                <a:cubicBezTo>
                  <a:pt x="5926343" y="9448257"/>
                  <a:pt x="5926434" y="9446894"/>
                  <a:pt x="5925859" y="9445683"/>
                </a:cubicBezTo>
                <a:cubicBezTo>
                  <a:pt x="5927221" y="9441745"/>
                  <a:pt x="5926767" y="9437231"/>
                  <a:pt x="5923678" y="9433930"/>
                </a:cubicBezTo>
                <a:lnTo>
                  <a:pt x="5921710" y="9431810"/>
                </a:lnTo>
                <a:cubicBezTo>
                  <a:pt x="5922134" y="9431476"/>
                  <a:pt x="5922588" y="9431385"/>
                  <a:pt x="5923012" y="9430992"/>
                </a:cubicBezTo>
                <a:cubicBezTo>
                  <a:pt x="5927373" y="9426902"/>
                  <a:pt x="5927494" y="9421935"/>
                  <a:pt x="5925344" y="9417937"/>
                </a:cubicBezTo>
                <a:cubicBezTo>
                  <a:pt x="5926404" y="9416058"/>
                  <a:pt x="5927100" y="9413968"/>
                  <a:pt x="5926707" y="9411485"/>
                </a:cubicBezTo>
                <a:cubicBezTo>
                  <a:pt x="5926737" y="9411182"/>
                  <a:pt x="5926737" y="9410879"/>
                  <a:pt x="5926767" y="9410576"/>
                </a:cubicBezTo>
                <a:cubicBezTo>
                  <a:pt x="5934247" y="9416029"/>
                  <a:pt x="5946815" y="9411121"/>
                  <a:pt x="5945240" y="9400702"/>
                </a:cubicBezTo>
                <a:cubicBezTo>
                  <a:pt x="5950115" y="9405942"/>
                  <a:pt x="5959049" y="9407577"/>
                  <a:pt x="5964046" y="9399793"/>
                </a:cubicBezTo>
                <a:cubicBezTo>
                  <a:pt x="5972525" y="9386496"/>
                  <a:pt x="5952326" y="9372805"/>
                  <a:pt x="5943817" y="9386041"/>
                </a:cubicBezTo>
                <a:close/>
                <a:moveTo>
                  <a:pt x="5875831" y="9355993"/>
                </a:moveTo>
                <a:cubicBezTo>
                  <a:pt x="5876043" y="9349421"/>
                  <a:pt x="5870531" y="9343635"/>
                  <a:pt x="5863990" y="9343424"/>
                </a:cubicBezTo>
                <a:cubicBezTo>
                  <a:pt x="5857358" y="9343242"/>
                  <a:pt x="5851665" y="9348664"/>
                  <a:pt x="5851422" y="9355267"/>
                </a:cubicBezTo>
                <a:lnTo>
                  <a:pt x="5851150" y="9362930"/>
                </a:lnTo>
                <a:cubicBezTo>
                  <a:pt x="5850938" y="9369503"/>
                  <a:pt x="5856449" y="9375289"/>
                  <a:pt x="5862991" y="9375500"/>
                </a:cubicBezTo>
                <a:cubicBezTo>
                  <a:pt x="5869623" y="9375683"/>
                  <a:pt x="5875316" y="9370260"/>
                  <a:pt x="5875558" y="9363657"/>
                </a:cubicBezTo>
                <a:lnTo>
                  <a:pt x="5875831" y="9355993"/>
                </a:lnTo>
                <a:close/>
                <a:moveTo>
                  <a:pt x="5736740" y="9446924"/>
                </a:moveTo>
                <a:cubicBezTo>
                  <a:pt x="5738072" y="9443622"/>
                  <a:pt x="5738012" y="9439928"/>
                  <a:pt x="5735771" y="9436414"/>
                </a:cubicBezTo>
                <a:cubicBezTo>
                  <a:pt x="5732591" y="9431385"/>
                  <a:pt x="5724021" y="9428448"/>
                  <a:pt x="5718933" y="9432657"/>
                </a:cubicBezTo>
                <a:cubicBezTo>
                  <a:pt x="5714482" y="9436383"/>
                  <a:pt x="5710575" y="9440775"/>
                  <a:pt x="5710848" y="9447015"/>
                </a:cubicBezTo>
                <a:cubicBezTo>
                  <a:pt x="5711060" y="9452043"/>
                  <a:pt x="5713391" y="9456162"/>
                  <a:pt x="5716995" y="9459616"/>
                </a:cubicBezTo>
                <a:cubicBezTo>
                  <a:pt x="5721629" y="9464008"/>
                  <a:pt x="5730047" y="9463886"/>
                  <a:pt x="5734226" y="9458888"/>
                </a:cubicBezTo>
                <a:cubicBezTo>
                  <a:pt x="5737134" y="9455436"/>
                  <a:pt x="5737982" y="9450953"/>
                  <a:pt x="5736740" y="9446924"/>
                </a:cubicBezTo>
                <a:close/>
                <a:moveTo>
                  <a:pt x="6030578" y="9318040"/>
                </a:moveTo>
                <a:cubicBezTo>
                  <a:pt x="6022462" y="9312831"/>
                  <a:pt x="6014256" y="9318465"/>
                  <a:pt x="6012136" y="9325582"/>
                </a:cubicBezTo>
                <a:cubicBezTo>
                  <a:pt x="6010107" y="9326521"/>
                  <a:pt x="6008199" y="9327854"/>
                  <a:pt x="6006745" y="9330096"/>
                </a:cubicBezTo>
                <a:cubicBezTo>
                  <a:pt x="5998508" y="9342878"/>
                  <a:pt x="6018828" y="9353177"/>
                  <a:pt x="6027731" y="9341849"/>
                </a:cubicBezTo>
                <a:cubicBezTo>
                  <a:pt x="6037422" y="9340546"/>
                  <a:pt x="6043873" y="9326613"/>
                  <a:pt x="6033394" y="9319858"/>
                </a:cubicBezTo>
                <a:lnTo>
                  <a:pt x="6030578" y="9318040"/>
                </a:lnTo>
                <a:close/>
                <a:moveTo>
                  <a:pt x="6157314" y="9309650"/>
                </a:moveTo>
                <a:cubicBezTo>
                  <a:pt x="6165793" y="9296444"/>
                  <a:pt x="6144170" y="9285115"/>
                  <a:pt x="6135721" y="9298291"/>
                </a:cubicBezTo>
                <a:cubicBezTo>
                  <a:pt x="6127212" y="9311468"/>
                  <a:pt x="6148864" y="9322796"/>
                  <a:pt x="6157314" y="9309650"/>
                </a:cubicBezTo>
                <a:close/>
                <a:moveTo>
                  <a:pt x="6212338" y="9361446"/>
                </a:moveTo>
                <a:cubicBezTo>
                  <a:pt x="6211762" y="9361476"/>
                  <a:pt x="6211187" y="9361446"/>
                  <a:pt x="6210612" y="9361506"/>
                </a:cubicBezTo>
                <a:cubicBezTo>
                  <a:pt x="6204525" y="9362445"/>
                  <a:pt x="6200921" y="9366958"/>
                  <a:pt x="6198105" y="9371987"/>
                </a:cubicBezTo>
                <a:cubicBezTo>
                  <a:pt x="6196076" y="9375591"/>
                  <a:pt x="6197227" y="9380165"/>
                  <a:pt x="6199679" y="9383618"/>
                </a:cubicBezTo>
                <a:cubicBezTo>
                  <a:pt x="6199679" y="9383618"/>
                  <a:pt x="6199679" y="9383649"/>
                  <a:pt x="6199679" y="9383649"/>
                </a:cubicBezTo>
                <a:cubicBezTo>
                  <a:pt x="6210581" y="9378499"/>
                  <a:pt x="6221544" y="9373410"/>
                  <a:pt x="6232385" y="9368140"/>
                </a:cubicBezTo>
                <a:cubicBezTo>
                  <a:pt x="6232385" y="9368140"/>
                  <a:pt x="6232385" y="9368140"/>
                  <a:pt x="6232416" y="9368140"/>
                </a:cubicBezTo>
                <a:cubicBezTo>
                  <a:pt x="6230872" y="9360628"/>
                  <a:pt x="6219757" y="9356236"/>
                  <a:pt x="6212338" y="9361446"/>
                </a:cubicBezTo>
                <a:close/>
                <a:moveTo>
                  <a:pt x="5786344" y="9480243"/>
                </a:moveTo>
                <a:cubicBezTo>
                  <a:pt x="5793279" y="9480061"/>
                  <a:pt x="5798033" y="9474336"/>
                  <a:pt x="5798245" y="9467734"/>
                </a:cubicBezTo>
                <a:cubicBezTo>
                  <a:pt x="5798336" y="9465189"/>
                  <a:pt x="5798427" y="9462645"/>
                  <a:pt x="5798518" y="9460070"/>
                </a:cubicBezTo>
                <a:cubicBezTo>
                  <a:pt x="5798730" y="9453497"/>
                  <a:pt x="5792340" y="9448015"/>
                  <a:pt x="5786011" y="9448166"/>
                </a:cubicBezTo>
                <a:cubicBezTo>
                  <a:pt x="5779076" y="9448317"/>
                  <a:pt x="5774322" y="9454042"/>
                  <a:pt x="5774109" y="9460676"/>
                </a:cubicBezTo>
                <a:lnTo>
                  <a:pt x="5773837" y="9468339"/>
                </a:lnTo>
                <a:cubicBezTo>
                  <a:pt x="5773625" y="9474912"/>
                  <a:pt x="5780015" y="9480395"/>
                  <a:pt x="5786344" y="9480243"/>
                </a:cubicBezTo>
                <a:close/>
                <a:moveTo>
                  <a:pt x="5867654" y="9481909"/>
                </a:moveTo>
                <a:cubicBezTo>
                  <a:pt x="5863172" y="9477093"/>
                  <a:pt x="5855814" y="9475851"/>
                  <a:pt x="5850484" y="9480213"/>
                </a:cubicBezTo>
                <a:cubicBezTo>
                  <a:pt x="5845638" y="9484181"/>
                  <a:pt x="5844276" y="9492541"/>
                  <a:pt x="5848788" y="9497387"/>
                </a:cubicBezTo>
                <a:lnTo>
                  <a:pt x="5852513" y="9501355"/>
                </a:lnTo>
                <a:cubicBezTo>
                  <a:pt x="5856995" y="9506171"/>
                  <a:pt x="5864353" y="9507413"/>
                  <a:pt x="5869684" y="9503051"/>
                </a:cubicBezTo>
                <a:cubicBezTo>
                  <a:pt x="5874528" y="9499083"/>
                  <a:pt x="5875922" y="9490693"/>
                  <a:pt x="5871379" y="9485877"/>
                </a:cubicBezTo>
                <a:lnTo>
                  <a:pt x="5867654" y="9481909"/>
                </a:lnTo>
                <a:close/>
                <a:moveTo>
                  <a:pt x="5815143" y="9505656"/>
                </a:moveTo>
                <a:cubicBezTo>
                  <a:pt x="5815325" y="9500446"/>
                  <a:pt x="5812811" y="9496600"/>
                  <a:pt x="5808753" y="9494480"/>
                </a:cubicBezTo>
                <a:cubicBezTo>
                  <a:pt x="5808390" y="9486604"/>
                  <a:pt x="5800244" y="9483363"/>
                  <a:pt x="5793461" y="9485090"/>
                </a:cubicBezTo>
                <a:cubicBezTo>
                  <a:pt x="5790311" y="9485605"/>
                  <a:pt x="5787434" y="9487391"/>
                  <a:pt x="5785678" y="9490693"/>
                </a:cubicBezTo>
                <a:cubicBezTo>
                  <a:pt x="5785466" y="9490936"/>
                  <a:pt x="5785284" y="9491178"/>
                  <a:pt x="5785072" y="9491420"/>
                </a:cubicBezTo>
                <a:cubicBezTo>
                  <a:pt x="5782013" y="9481697"/>
                  <a:pt x="5766720" y="9477638"/>
                  <a:pt x="5762451" y="9489572"/>
                </a:cubicBezTo>
                <a:cubicBezTo>
                  <a:pt x="5759604" y="9497478"/>
                  <a:pt x="5755031" y="9505990"/>
                  <a:pt x="5756121" y="9514652"/>
                </a:cubicBezTo>
                <a:cubicBezTo>
                  <a:pt x="5756273" y="9515803"/>
                  <a:pt x="5756515" y="9516863"/>
                  <a:pt x="5756848" y="9517924"/>
                </a:cubicBezTo>
                <a:lnTo>
                  <a:pt x="5756727" y="9521498"/>
                </a:lnTo>
                <a:cubicBezTo>
                  <a:pt x="5756515" y="9528101"/>
                  <a:pt x="5762995" y="9533523"/>
                  <a:pt x="5769295" y="9533341"/>
                </a:cubicBezTo>
                <a:cubicBezTo>
                  <a:pt x="5769809" y="9533341"/>
                  <a:pt x="5770264" y="9533220"/>
                  <a:pt x="5770748" y="9533159"/>
                </a:cubicBezTo>
                <a:cubicBezTo>
                  <a:pt x="5772323" y="9533977"/>
                  <a:pt x="5773928" y="9534765"/>
                  <a:pt x="5775593" y="9535462"/>
                </a:cubicBezTo>
                <a:cubicBezTo>
                  <a:pt x="5777683" y="9536309"/>
                  <a:pt x="5780075" y="9536461"/>
                  <a:pt x="5782377" y="9536098"/>
                </a:cubicBezTo>
                <a:cubicBezTo>
                  <a:pt x="5783739" y="9536976"/>
                  <a:pt x="5785224" y="9537612"/>
                  <a:pt x="5786677" y="9537673"/>
                </a:cubicBezTo>
                <a:cubicBezTo>
                  <a:pt x="5791704" y="9537855"/>
                  <a:pt x="5796186" y="9537763"/>
                  <a:pt x="5800668" y="9535249"/>
                </a:cubicBezTo>
                <a:cubicBezTo>
                  <a:pt x="5802697" y="9534129"/>
                  <a:pt x="5803999" y="9533130"/>
                  <a:pt x="5805634" y="9531342"/>
                </a:cubicBezTo>
                <a:cubicBezTo>
                  <a:pt x="5807663" y="9529101"/>
                  <a:pt x="5809389" y="9529616"/>
                  <a:pt x="5804817" y="9530615"/>
                </a:cubicBezTo>
                <a:cubicBezTo>
                  <a:pt x="5811237" y="9529222"/>
                  <a:pt x="5816415" y="9524224"/>
                  <a:pt x="5815658" y="9517197"/>
                </a:cubicBezTo>
                <a:cubicBezTo>
                  <a:pt x="5815446" y="9515076"/>
                  <a:pt x="5814326" y="9513047"/>
                  <a:pt x="5812902" y="9511229"/>
                </a:cubicBezTo>
                <a:cubicBezTo>
                  <a:pt x="5814144" y="9509533"/>
                  <a:pt x="5815083" y="9507656"/>
                  <a:pt x="5815143" y="9505656"/>
                </a:cubicBezTo>
                <a:close/>
                <a:moveTo>
                  <a:pt x="5756969" y="9538249"/>
                </a:moveTo>
                <a:cubicBezTo>
                  <a:pt x="5752427" y="9534159"/>
                  <a:pt x="5743675" y="9533887"/>
                  <a:pt x="5739738" y="9539217"/>
                </a:cubicBezTo>
                <a:cubicBezTo>
                  <a:pt x="5737800" y="9541822"/>
                  <a:pt x="5736225" y="9544669"/>
                  <a:pt x="5735377" y="9547699"/>
                </a:cubicBezTo>
                <a:cubicBezTo>
                  <a:pt x="5732924" y="9548456"/>
                  <a:pt x="5730623" y="9549516"/>
                  <a:pt x="5728776" y="9551091"/>
                </a:cubicBezTo>
                <a:cubicBezTo>
                  <a:pt x="5727110" y="9549062"/>
                  <a:pt x="5724657" y="9547941"/>
                  <a:pt x="5722053" y="9547335"/>
                </a:cubicBezTo>
                <a:cubicBezTo>
                  <a:pt x="5721295" y="9543155"/>
                  <a:pt x="5718297" y="9539611"/>
                  <a:pt x="5714088" y="9538036"/>
                </a:cubicBezTo>
                <a:lnTo>
                  <a:pt x="5707214" y="9535462"/>
                </a:lnTo>
                <a:cubicBezTo>
                  <a:pt x="5703489" y="9534069"/>
                  <a:pt x="5699522" y="9535341"/>
                  <a:pt x="5696493" y="9537794"/>
                </a:cubicBezTo>
                <a:cubicBezTo>
                  <a:pt x="5695858" y="9535825"/>
                  <a:pt x="5694677" y="9534280"/>
                  <a:pt x="5693193" y="9533008"/>
                </a:cubicBezTo>
                <a:cubicBezTo>
                  <a:pt x="5696282" y="9528707"/>
                  <a:pt x="5696706" y="9522831"/>
                  <a:pt x="5691315" y="9518560"/>
                </a:cubicBezTo>
                <a:cubicBezTo>
                  <a:pt x="5684986" y="9513562"/>
                  <a:pt x="5678627" y="9506747"/>
                  <a:pt x="5670389" y="9505111"/>
                </a:cubicBezTo>
                <a:cubicBezTo>
                  <a:pt x="5669299" y="9504899"/>
                  <a:pt x="5668239" y="9504809"/>
                  <a:pt x="5667179" y="9504748"/>
                </a:cubicBezTo>
                <a:lnTo>
                  <a:pt x="5663970" y="9503536"/>
                </a:lnTo>
                <a:cubicBezTo>
                  <a:pt x="5658034" y="9501295"/>
                  <a:pt x="5651099" y="9505535"/>
                  <a:pt x="5649343" y="9511351"/>
                </a:cubicBezTo>
                <a:cubicBezTo>
                  <a:pt x="5649191" y="9511805"/>
                  <a:pt x="5649161" y="9512260"/>
                  <a:pt x="5649070" y="9512714"/>
                </a:cubicBezTo>
                <a:cubicBezTo>
                  <a:pt x="5647829" y="9513895"/>
                  <a:pt x="5646617" y="9515138"/>
                  <a:pt x="5645466" y="9516440"/>
                </a:cubicBezTo>
                <a:cubicBezTo>
                  <a:pt x="5644043" y="9518075"/>
                  <a:pt x="5643195" y="9520226"/>
                  <a:pt x="5642771" y="9522437"/>
                </a:cubicBezTo>
                <a:cubicBezTo>
                  <a:pt x="5641560" y="9523437"/>
                  <a:pt x="5640530" y="9524557"/>
                  <a:pt x="5640016" y="9525890"/>
                </a:cubicBezTo>
                <a:cubicBezTo>
                  <a:pt x="5638320" y="9530404"/>
                  <a:pt x="5637018" y="9534523"/>
                  <a:pt x="5637926" y="9539400"/>
                </a:cubicBezTo>
                <a:cubicBezTo>
                  <a:pt x="5638320" y="9541550"/>
                  <a:pt x="5638865" y="9543034"/>
                  <a:pt x="5639955" y="9545034"/>
                </a:cubicBezTo>
                <a:cubicBezTo>
                  <a:pt x="5634534" y="9538491"/>
                  <a:pt x="5620695" y="9539702"/>
                  <a:pt x="5618605" y="9550879"/>
                </a:cubicBezTo>
                <a:cubicBezTo>
                  <a:pt x="5618393" y="9552090"/>
                  <a:pt x="5618575" y="9553060"/>
                  <a:pt x="5618666" y="9554090"/>
                </a:cubicBezTo>
                <a:cubicBezTo>
                  <a:pt x="5610096" y="9551001"/>
                  <a:pt x="5598618" y="9558058"/>
                  <a:pt x="5603373" y="9568478"/>
                </a:cubicBezTo>
                <a:cubicBezTo>
                  <a:pt x="5609218" y="9581351"/>
                  <a:pt x="5628810" y="9574930"/>
                  <a:pt x="5625934" y="9562692"/>
                </a:cubicBezTo>
                <a:cubicBezTo>
                  <a:pt x="5632233" y="9564570"/>
                  <a:pt x="5640379" y="9561965"/>
                  <a:pt x="5641923" y="9553544"/>
                </a:cubicBezTo>
                <a:cubicBezTo>
                  <a:pt x="5642075" y="9552787"/>
                  <a:pt x="5641863" y="9552182"/>
                  <a:pt x="5641893" y="9551485"/>
                </a:cubicBezTo>
                <a:cubicBezTo>
                  <a:pt x="5643195" y="9554908"/>
                  <a:pt x="5645708" y="9557724"/>
                  <a:pt x="5649827" y="9558603"/>
                </a:cubicBezTo>
                <a:cubicBezTo>
                  <a:pt x="5653007" y="9559300"/>
                  <a:pt x="5656793" y="9558360"/>
                  <a:pt x="5659639" y="9556301"/>
                </a:cubicBezTo>
                <a:cubicBezTo>
                  <a:pt x="5661032" y="9556725"/>
                  <a:pt x="5662485" y="9556877"/>
                  <a:pt x="5664091" y="9556967"/>
                </a:cubicBezTo>
                <a:cubicBezTo>
                  <a:pt x="5664635" y="9557058"/>
                  <a:pt x="5665181" y="9557149"/>
                  <a:pt x="5665726" y="9557271"/>
                </a:cubicBezTo>
                <a:cubicBezTo>
                  <a:pt x="5667785" y="9557997"/>
                  <a:pt x="5669935" y="9558512"/>
                  <a:pt x="5671995" y="9559209"/>
                </a:cubicBezTo>
                <a:cubicBezTo>
                  <a:pt x="5678021" y="9561360"/>
                  <a:pt x="5682745" y="9557482"/>
                  <a:pt x="5684774" y="9552363"/>
                </a:cubicBezTo>
                <a:cubicBezTo>
                  <a:pt x="5687651" y="9552606"/>
                  <a:pt x="5690467" y="9551909"/>
                  <a:pt x="5692769" y="9550122"/>
                </a:cubicBezTo>
                <a:cubicBezTo>
                  <a:pt x="5693950" y="9553575"/>
                  <a:pt x="5696585" y="9556483"/>
                  <a:pt x="5700249" y="9557876"/>
                </a:cubicBezTo>
                <a:cubicBezTo>
                  <a:pt x="5702550" y="9558725"/>
                  <a:pt x="5704852" y="9559603"/>
                  <a:pt x="5707153" y="9560450"/>
                </a:cubicBezTo>
                <a:cubicBezTo>
                  <a:pt x="5707456" y="9560572"/>
                  <a:pt x="5707789" y="9560481"/>
                  <a:pt x="5708092" y="9560572"/>
                </a:cubicBezTo>
                <a:cubicBezTo>
                  <a:pt x="5709424" y="9566720"/>
                  <a:pt x="5715602" y="9570053"/>
                  <a:pt x="5721386" y="9569296"/>
                </a:cubicBezTo>
                <a:cubicBezTo>
                  <a:pt x="5721386" y="9569447"/>
                  <a:pt x="5721326" y="9569629"/>
                  <a:pt x="5721326" y="9569780"/>
                </a:cubicBezTo>
                <a:cubicBezTo>
                  <a:pt x="5719660" y="9570477"/>
                  <a:pt x="5718358" y="9571719"/>
                  <a:pt x="5717177" y="9573112"/>
                </a:cubicBezTo>
                <a:cubicBezTo>
                  <a:pt x="5716995" y="9573324"/>
                  <a:pt x="5716693" y="9573415"/>
                  <a:pt x="5716511" y="9573657"/>
                </a:cubicBezTo>
                <a:cubicBezTo>
                  <a:pt x="5732197" y="9568629"/>
                  <a:pt x="5747854" y="9563571"/>
                  <a:pt x="5763480" y="9558360"/>
                </a:cubicBezTo>
                <a:cubicBezTo>
                  <a:pt x="5763480" y="9558360"/>
                  <a:pt x="5763480" y="9558331"/>
                  <a:pt x="5763480" y="9558331"/>
                </a:cubicBezTo>
                <a:cubicBezTo>
                  <a:pt x="5763359" y="9555362"/>
                  <a:pt x="5762602" y="9552515"/>
                  <a:pt x="5760391" y="9550334"/>
                </a:cubicBezTo>
                <a:cubicBezTo>
                  <a:pt x="5761512" y="9546063"/>
                  <a:pt x="5760634" y="9541550"/>
                  <a:pt x="5756969" y="9538249"/>
                </a:cubicBezTo>
                <a:close/>
                <a:moveTo>
                  <a:pt x="6057409" y="9050732"/>
                </a:moveTo>
                <a:cubicBezTo>
                  <a:pt x="6048960" y="9063908"/>
                  <a:pt x="6068675" y="9078295"/>
                  <a:pt x="6077184" y="9065029"/>
                </a:cubicBezTo>
                <a:cubicBezTo>
                  <a:pt x="6085663" y="9051883"/>
                  <a:pt x="6065949" y="9037495"/>
                  <a:pt x="6057409" y="9050732"/>
                </a:cubicBezTo>
                <a:close/>
                <a:moveTo>
                  <a:pt x="6019676" y="9243406"/>
                </a:moveTo>
                <a:cubicBezTo>
                  <a:pt x="6020373" y="9242709"/>
                  <a:pt x="6021130" y="9242073"/>
                  <a:pt x="6021826" y="9241376"/>
                </a:cubicBezTo>
                <a:cubicBezTo>
                  <a:pt x="6021948" y="9241286"/>
                  <a:pt x="6022008" y="9241226"/>
                  <a:pt x="6022129" y="9241134"/>
                </a:cubicBezTo>
                <a:cubicBezTo>
                  <a:pt x="6022402" y="9240953"/>
                  <a:pt x="6022674" y="9240801"/>
                  <a:pt x="6022947" y="9240619"/>
                </a:cubicBezTo>
                <a:cubicBezTo>
                  <a:pt x="6029064" y="9240286"/>
                  <a:pt x="6034152" y="9234683"/>
                  <a:pt x="6034182" y="9228655"/>
                </a:cubicBezTo>
                <a:cubicBezTo>
                  <a:pt x="6034212" y="9221809"/>
                  <a:pt x="6028640" y="9216720"/>
                  <a:pt x="6022038" y="9216388"/>
                </a:cubicBezTo>
                <a:cubicBezTo>
                  <a:pt x="6021342" y="9216357"/>
                  <a:pt x="6020706" y="9216509"/>
                  <a:pt x="6020040" y="9216539"/>
                </a:cubicBezTo>
                <a:cubicBezTo>
                  <a:pt x="6018950" y="9212874"/>
                  <a:pt x="6016163" y="9209663"/>
                  <a:pt x="6012620" y="9208421"/>
                </a:cubicBezTo>
                <a:cubicBezTo>
                  <a:pt x="6015436" y="9208239"/>
                  <a:pt x="6018192" y="9206725"/>
                  <a:pt x="6020312" y="9203423"/>
                </a:cubicBezTo>
                <a:cubicBezTo>
                  <a:pt x="6028700" y="9190368"/>
                  <a:pt x="6009986" y="9174678"/>
                  <a:pt x="6001506" y="9187885"/>
                </a:cubicBezTo>
                <a:cubicBezTo>
                  <a:pt x="5996146" y="9196214"/>
                  <a:pt x="6001869" y="9205604"/>
                  <a:pt x="6008926" y="9207876"/>
                </a:cubicBezTo>
                <a:cubicBezTo>
                  <a:pt x="6003323" y="9207694"/>
                  <a:pt x="5998508" y="9210905"/>
                  <a:pt x="5996570" y="9216478"/>
                </a:cubicBezTo>
                <a:cubicBezTo>
                  <a:pt x="5994026" y="9223718"/>
                  <a:pt x="5991936" y="9232683"/>
                  <a:pt x="5995298" y="9239953"/>
                </a:cubicBezTo>
                <a:cubicBezTo>
                  <a:pt x="5995510" y="9240983"/>
                  <a:pt x="5995783" y="9241983"/>
                  <a:pt x="5996146" y="9242951"/>
                </a:cubicBezTo>
                <a:cubicBezTo>
                  <a:pt x="5998024" y="9247677"/>
                  <a:pt x="6002384" y="9250918"/>
                  <a:pt x="6007623" y="9250948"/>
                </a:cubicBezTo>
                <a:cubicBezTo>
                  <a:pt x="6012862" y="9250948"/>
                  <a:pt x="6015830" y="9247919"/>
                  <a:pt x="6018828" y="9244163"/>
                </a:cubicBezTo>
                <a:cubicBezTo>
                  <a:pt x="6016466" y="9247162"/>
                  <a:pt x="6019161" y="9243952"/>
                  <a:pt x="6019676" y="9243406"/>
                </a:cubicBezTo>
                <a:close/>
                <a:moveTo>
                  <a:pt x="5902298" y="9014596"/>
                </a:moveTo>
                <a:lnTo>
                  <a:pt x="5897726" y="9011658"/>
                </a:lnTo>
                <a:cubicBezTo>
                  <a:pt x="5892365" y="9008204"/>
                  <a:pt x="5884371" y="9008901"/>
                  <a:pt x="5880737" y="9014626"/>
                </a:cubicBezTo>
                <a:cubicBezTo>
                  <a:pt x="5879616" y="9016413"/>
                  <a:pt x="5878950" y="9018443"/>
                  <a:pt x="5878768" y="9020533"/>
                </a:cubicBezTo>
                <a:cubicBezTo>
                  <a:pt x="5874801" y="9019957"/>
                  <a:pt x="5870774" y="9021169"/>
                  <a:pt x="5867897" y="9024713"/>
                </a:cubicBezTo>
                <a:cubicBezTo>
                  <a:pt x="5864111" y="9029408"/>
                  <a:pt x="5864142" y="9038283"/>
                  <a:pt x="5869714" y="9041887"/>
                </a:cubicBezTo>
                <a:lnTo>
                  <a:pt x="5874286" y="9044825"/>
                </a:lnTo>
                <a:cubicBezTo>
                  <a:pt x="5879828" y="9048399"/>
                  <a:pt x="5886975" y="9048551"/>
                  <a:pt x="5891457" y="9043008"/>
                </a:cubicBezTo>
                <a:cubicBezTo>
                  <a:pt x="5891609" y="9042826"/>
                  <a:pt x="5891730" y="9042584"/>
                  <a:pt x="5891851" y="9042372"/>
                </a:cubicBezTo>
                <a:cubicBezTo>
                  <a:pt x="5897120" y="9044583"/>
                  <a:pt x="5903813" y="9043856"/>
                  <a:pt x="5907749" y="9037737"/>
                </a:cubicBezTo>
                <a:cubicBezTo>
                  <a:pt x="5910747" y="9033073"/>
                  <a:pt x="5909930" y="9028651"/>
                  <a:pt x="5907295" y="9025470"/>
                </a:cubicBezTo>
                <a:cubicBezTo>
                  <a:pt x="5907628" y="9021320"/>
                  <a:pt x="5906084" y="9017019"/>
                  <a:pt x="5902298" y="9014596"/>
                </a:cubicBezTo>
                <a:close/>
                <a:moveTo>
                  <a:pt x="5845154" y="9154929"/>
                </a:moveTo>
                <a:cubicBezTo>
                  <a:pt x="5843822" y="9159079"/>
                  <a:pt x="5844699" y="9163380"/>
                  <a:pt x="5847274" y="9166500"/>
                </a:cubicBezTo>
                <a:cubicBezTo>
                  <a:pt x="5847304" y="9169923"/>
                  <a:pt x="5848697" y="9173194"/>
                  <a:pt x="5851968" y="9175527"/>
                </a:cubicBezTo>
                <a:cubicBezTo>
                  <a:pt x="5854784" y="9177525"/>
                  <a:pt x="5858993" y="9177919"/>
                  <a:pt x="5862627" y="9176829"/>
                </a:cubicBezTo>
                <a:cubicBezTo>
                  <a:pt x="5860659" y="9177768"/>
                  <a:pt x="5858842" y="9179071"/>
                  <a:pt x="5857509" y="9181100"/>
                </a:cubicBezTo>
                <a:lnTo>
                  <a:pt x="5854572" y="9185673"/>
                </a:lnTo>
                <a:cubicBezTo>
                  <a:pt x="5851120" y="9191035"/>
                  <a:pt x="5852816" y="9199304"/>
                  <a:pt x="5858478" y="9202484"/>
                </a:cubicBezTo>
                <a:cubicBezTo>
                  <a:pt x="5864323" y="9205755"/>
                  <a:pt x="5871591" y="9204332"/>
                  <a:pt x="5875286" y="9198577"/>
                </a:cubicBezTo>
                <a:lnTo>
                  <a:pt x="5878223" y="9194033"/>
                </a:lnTo>
                <a:cubicBezTo>
                  <a:pt x="5881676" y="9188672"/>
                  <a:pt x="5879980" y="9180403"/>
                  <a:pt x="5874317" y="9177223"/>
                </a:cubicBezTo>
                <a:cubicBezTo>
                  <a:pt x="5871470" y="9175648"/>
                  <a:pt x="5868321" y="9175193"/>
                  <a:pt x="5865383" y="9175799"/>
                </a:cubicBezTo>
                <a:cubicBezTo>
                  <a:pt x="5866564" y="9175041"/>
                  <a:pt x="5867624" y="9174073"/>
                  <a:pt x="5868321" y="9172770"/>
                </a:cubicBezTo>
                <a:cubicBezTo>
                  <a:pt x="5870955" y="9167833"/>
                  <a:pt x="5872803" y="9162501"/>
                  <a:pt x="5870289" y="9157019"/>
                </a:cubicBezTo>
                <a:cubicBezTo>
                  <a:pt x="5868290" y="9152627"/>
                  <a:pt x="5864717" y="9149810"/>
                  <a:pt x="5860235" y="9148084"/>
                </a:cubicBezTo>
                <a:cubicBezTo>
                  <a:pt x="5854511" y="9145751"/>
                  <a:pt x="5847062" y="9148962"/>
                  <a:pt x="5845154" y="9154929"/>
                </a:cubicBezTo>
                <a:close/>
                <a:moveTo>
                  <a:pt x="6004565" y="9002752"/>
                </a:moveTo>
                <a:lnTo>
                  <a:pt x="6001627" y="9007296"/>
                </a:lnTo>
                <a:cubicBezTo>
                  <a:pt x="5998054" y="9012839"/>
                  <a:pt x="5997600" y="9019866"/>
                  <a:pt x="6003111" y="9024500"/>
                </a:cubicBezTo>
                <a:cubicBezTo>
                  <a:pt x="6007654" y="9028317"/>
                  <a:pt x="6016708" y="9028590"/>
                  <a:pt x="6020312" y="9023017"/>
                </a:cubicBezTo>
                <a:lnTo>
                  <a:pt x="6023250" y="9018443"/>
                </a:lnTo>
                <a:cubicBezTo>
                  <a:pt x="6026823" y="9012899"/>
                  <a:pt x="6027277" y="9005872"/>
                  <a:pt x="6021765" y="9001238"/>
                </a:cubicBezTo>
                <a:cubicBezTo>
                  <a:pt x="6017223" y="8997422"/>
                  <a:pt x="6008138" y="8997179"/>
                  <a:pt x="6004565" y="9002752"/>
                </a:cubicBezTo>
                <a:close/>
                <a:moveTo>
                  <a:pt x="5894879" y="9127971"/>
                </a:moveTo>
                <a:lnTo>
                  <a:pt x="5897817" y="9123428"/>
                </a:lnTo>
                <a:cubicBezTo>
                  <a:pt x="5901269" y="9118066"/>
                  <a:pt x="5900421" y="9110039"/>
                  <a:pt x="5894697" y="9106435"/>
                </a:cubicBezTo>
                <a:cubicBezTo>
                  <a:pt x="5889246" y="9103012"/>
                  <a:pt x="5881433" y="9103800"/>
                  <a:pt x="5877709" y="9109555"/>
                </a:cubicBezTo>
                <a:lnTo>
                  <a:pt x="5874771" y="9114098"/>
                </a:lnTo>
                <a:cubicBezTo>
                  <a:pt x="5871319" y="9119459"/>
                  <a:pt x="5872167" y="9127487"/>
                  <a:pt x="5877890" y="9131091"/>
                </a:cubicBezTo>
                <a:cubicBezTo>
                  <a:pt x="5883341" y="9134514"/>
                  <a:pt x="5891184" y="9133726"/>
                  <a:pt x="5894879" y="9127971"/>
                </a:cubicBezTo>
                <a:close/>
                <a:moveTo>
                  <a:pt x="5907719" y="9213268"/>
                </a:moveTo>
                <a:cubicBezTo>
                  <a:pt x="5904146" y="9218901"/>
                  <a:pt x="5905963" y="9226535"/>
                  <a:pt x="5911505" y="9230109"/>
                </a:cubicBezTo>
                <a:lnTo>
                  <a:pt x="5916077" y="9233047"/>
                </a:lnTo>
                <a:cubicBezTo>
                  <a:pt x="5921619" y="9236621"/>
                  <a:pt x="5929402" y="9234773"/>
                  <a:pt x="5932915" y="9229230"/>
                </a:cubicBezTo>
                <a:cubicBezTo>
                  <a:pt x="5936458" y="9223597"/>
                  <a:pt x="5934671" y="9215963"/>
                  <a:pt x="5929099" y="9212389"/>
                </a:cubicBezTo>
                <a:lnTo>
                  <a:pt x="5924526" y="9209451"/>
                </a:lnTo>
                <a:cubicBezTo>
                  <a:pt x="5919015" y="9205907"/>
                  <a:pt x="5911232" y="9207755"/>
                  <a:pt x="5907719" y="9213268"/>
                </a:cubicBezTo>
                <a:close/>
                <a:moveTo>
                  <a:pt x="5962683" y="8992333"/>
                </a:moveTo>
                <a:cubicBezTo>
                  <a:pt x="5967528" y="8984820"/>
                  <a:pt x="5963380" y="8976460"/>
                  <a:pt x="5957384" y="8973189"/>
                </a:cubicBezTo>
                <a:cubicBezTo>
                  <a:pt x="5960261" y="8973068"/>
                  <a:pt x="5963107" y="8971615"/>
                  <a:pt x="5965257" y="8968252"/>
                </a:cubicBezTo>
                <a:cubicBezTo>
                  <a:pt x="5966923" y="8965678"/>
                  <a:pt x="5967498" y="8962982"/>
                  <a:pt x="5967317" y="8960437"/>
                </a:cubicBezTo>
                <a:cubicBezTo>
                  <a:pt x="5969618" y="8965374"/>
                  <a:pt x="5974887" y="8968586"/>
                  <a:pt x="5980550" y="8967525"/>
                </a:cubicBezTo>
                <a:cubicBezTo>
                  <a:pt x="5986879" y="8966375"/>
                  <a:pt x="5991785" y="8959801"/>
                  <a:pt x="5990362" y="8953349"/>
                </a:cubicBezTo>
                <a:lnTo>
                  <a:pt x="5988727" y="8945838"/>
                </a:lnTo>
                <a:cubicBezTo>
                  <a:pt x="5988091" y="8942870"/>
                  <a:pt x="5986365" y="8940386"/>
                  <a:pt x="5984124" y="8938598"/>
                </a:cubicBezTo>
                <a:cubicBezTo>
                  <a:pt x="5986395" y="8933874"/>
                  <a:pt x="5985638" y="8927967"/>
                  <a:pt x="5981640" y="8924271"/>
                </a:cubicBezTo>
                <a:lnTo>
                  <a:pt x="5976008" y="8919061"/>
                </a:lnTo>
                <a:cubicBezTo>
                  <a:pt x="5971163" y="8914578"/>
                  <a:pt x="5963198" y="8914972"/>
                  <a:pt x="5958777" y="8919788"/>
                </a:cubicBezTo>
                <a:cubicBezTo>
                  <a:pt x="5954295" y="8924695"/>
                  <a:pt x="5954688" y="8932541"/>
                  <a:pt x="5959534" y="8937023"/>
                </a:cubicBezTo>
                <a:lnTo>
                  <a:pt x="5965166" y="8942234"/>
                </a:lnTo>
                <a:cubicBezTo>
                  <a:pt x="5965409" y="8942445"/>
                  <a:pt x="5965742" y="8942536"/>
                  <a:pt x="5966014" y="8942718"/>
                </a:cubicBezTo>
                <a:cubicBezTo>
                  <a:pt x="5964833" y="8945020"/>
                  <a:pt x="5964197" y="8947534"/>
                  <a:pt x="5964742" y="8950169"/>
                </a:cubicBezTo>
                <a:lnTo>
                  <a:pt x="5965802" y="8955076"/>
                </a:lnTo>
                <a:cubicBezTo>
                  <a:pt x="5962017" y="8947716"/>
                  <a:pt x="5952084" y="8943869"/>
                  <a:pt x="5946512" y="8952532"/>
                </a:cubicBezTo>
                <a:cubicBezTo>
                  <a:pt x="5941667" y="8960074"/>
                  <a:pt x="5945815" y="8968434"/>
                  <a:pt x="5951811" y="8971705"/>
                </a:cubicBezTo>
                <a:cubicBezTo>
                  <a:pt x="5948934" y="8971827"/>
                  <a:pt x="5946057" y="8973281"/>
                  <a:pt x="5943877" y="8976673"/>
                </a:cubicBezTo>
                <a:cubicBezTo>
                  <a:pt x="5935519" y="8989788"/>
                  <a:pt x="5954204" y="9005509"/>
                  <a:pt x="5962683" y="8992333"/>
                </a:cubicBezTo>
                <a:close/>
                <a:moveTo>
                  <a:pt x="5922285" y="9130697"/>
                </a:moveTo>
                <a:lnTo>
                  <a:pt x="5917713" y="9127759"/>
                </a:lnTo>
                <a:cubicBezTo>
                  <a:pt x="5912322" y="9124306"/>
                  <a:pt x="5903843" y="9127547"/>
                  <a:pt x="5901299" y="9133121"/>
                </a:cubicBezTo>
                <a:cubicBezTo>
                  <a:pt x="5898331" y="9139663"/>
                  <a:pt x="5900875" y="9145812"/>
                  <a:pt x="5906659" y="9149538"/>
                </a:cubicBezTo>
                <a:lnTo>
                  <a:pt x="5911232" y="9152475"/>
                </a:lnTo>
                <a:cubicBezTo>
                  <a:pt x="5916622" y="9155929"/>
                  <a:pt x="5925102" y="9152718"/>
                  <a:pt x="5927646" y="9147114"/>
                </a:cubicBezTo>
                <a:cubicBezTo>
                  <a:pt x="5930583" y="9140571"/>
                  <a:pt x="5928039" y="9134423"/>
                  <a:pt x="5922285" y="9130697"/>
                </a:cubicBezTo>
                <a:close/>
                <a:moveTo>
                  <a:pt x="6057682" y="9285418"/>
                </a:moveTo>
                <a:cubicBezTo>
                  <a:pt x="6063950" y="9288690"/>
                  <a:pt x="6070582" y="9285812"/>
                  <a:pt x="6074156" y="9280239"/>
                </a:cubicBezTo>
                <a:lnTo>
                  <a:pt x="6077093" y="9275695"/>
                </a:lnTo>
                <a:cubicBezTo>
                  <a:pt x="6080667" y="9270152"/>
                  <a:pt x="6077396" y="9262065"/>
                  <a:pt x="6071915" y="9259218"/>
                </a:cubicBezTo>
                <a:cubicBezTo>
                  <a:pt x="6065646" y="9255946"/>
                  <a:pt x="6059014" y="9258824"/>
                  <a:pt x="6055440" y="9264397"/>
                </a:cubicBezTo>
                <a:lnTo>
                  <a:pt x="6052503" y="9268940"/>
                </a:lnTo>
                <a:cubicBezTo>
                  <a:pt x="6048960" y="9274484"/>
                  <a:pt x="6052231" y="9282571"/>
                  <a:pt x="6057682" y="9285418"/>
                </a:cubicBezTo>
                <a:close/>
                <a:moveTo>
                  <a:pt x="5839976" y="9000269"/>
                </a:moveTo>
                <a:cubicBezTo>
                  <a:pt x="5834706" y="8996634"/>
                  <a:pt x="5826348" y="8998390"/>
                  <a:pt x="5823108" y="9003964"/>
                </a:cubicBezTo>
                <a:cubicBezTo>
                  <a:pt x="5819716" y="9009841"/>
                  <a:pt x="5821170" y="9016958"/>
                  <a:pt x="5826802" y="9020836"/>
                </a:cubicBezTo>
                <a:cubicBezTo>
                  <a:pt x="5826954" y="9020957"/>
                  <a:pt x="5827075" y="9021017"/>
                  <a:pt x="5827166" y="9021108"/>
                </a:cubicBezTo>
                <a:cubicBezTo>
                  <a:pt x="5827196" y="9021138"/>
                  <a:pt x="5827226" y="9021169"/>
                  <a:pt x="5827257" y="9021230"/>
                </a:cubicBezTo>
                <a:cubicBezTo>
                  <a:pt x="5827287" y="9021290"/>
                  <a:pt x="5827257" y="9021290"/>
                  <a:pt x="5827287" y="9021380"/>
                </a:cubicBezTo>
                <a:cubicBezTo>
                  <a:pt x="5827468" y="9022168"/>
                  <a:pt x="5827590" y="9022956"/>
                  <a:pt x="5827650" y="9023774"/>
                </a:cubicBezTo>
                <a:cubicBezTo>
                  <a:pt x="5828377" y="9030316"/>
                  <a:pt x="5836432" y="9034285"/>
                  <a:pt x="5842307" y="9032891"/>
                </a:cubicBezTo>
                <a:cubicBezTo>
                  <a:pt x="5849333" y="9031256"/>
                  <a:pt x="5852180" y="9024803"/>
                  <a:pt x="5851422" y="9018230"/>
                </a:cubicBezTo>
                <a:cubicBezTo>
                  <a:pt x="5850635" y="9010688"/>
                  <a:pt x="5846123" y="9004479"/>
                  <a:pt x="5839976" y="9000269"/>
                </a:cubicBezTo>
                <a:close/>
                <a:moveTo>
                  <a:pt x="6221150" y="9337456"/>
                </a:moveTo>
                <a:cubicBezTo>
                  <a:pt x="6212641" y="9350693"/>
                  <a:pt x="6233173" y="9363900"/>
                  <a:pt x="6241682" y="9350693"/>
                </a:cubicBezTo>
                <a:cubicBezTo>
                  <a:pt x="6250192" y="9337426"/>
                  <a:pt x="6229660" y="9324250"/>
                  <a:pt x="6221150" y="9337456"/>
                </a:cubicBezTo>
                <a:close/>
                <a:moveTo>
                  <a:pt x="5807633" y="9218599"/>
                </a:moveTo>
                <a:cubicBezTo>
                  <a:pt x="5799184" y="9231744"/>
                  <a:pt x="5818595" y="9246556"/>
                  <a:pt x="5827105" y="9233319"/>
                </a:cubicBezTo>
                <a:cubicBezTo>
                  <a:pt x="5835554" y="9220174"/>
                  <a:pt x="5816143" y="9205362"/>
                  <a:pt x="5807633" y="9218599"/>
                </a:cubicBezTo>
                <a:close/>
                <a:moveTo>
                  <a:pt x="5854027" y="9076236"/>
                </a:moveTo>
                <a:cubicBezTo>
                  <a:pt x="5845517" y="9089442"/>
                  <a:pt x="5866776" y="9101467"/>
                  <a:pt x="5875255" y="9088261"/>
                </a:cubicBezTo>
                <a:cubicBezTo>
                  <a:pt x="5883765" y="9075054"/>
                  <a:pt x="5862506" y="9063060"/>
                  <a:pt x="5854027" y="9076236"/>
                </a:cubicBezTo>
                <a:close/>
                <a:moveTo>
                  <a:pt x="6088934" y="9361416"/>
                </a:moveTo>
                <a:cubicBezTo>
                  <a:pt x="6083513" y="9358569"/>
                  <a:pt x="6074973" y="9360446"/>
                  <a:pt x="6072460" y="9366564"/>
                </a:cubicBezTo>
                <a:cubicBezTo>
                  <a:pt x="6070188" y="9372138"/>
                  <a:pt x="6069552" y="9378075"/>
                  <a:pt x="6072278" y="9383588"/>
                </a:cubicBezTo>
                <a:lnTo>
                  <a:pt x="6069734" y="9381953"/>
                </a:lnTo>
                <a:cubicBezTo>
                  <a:pt x="6064192" y="9378378"/>
                  <a:pt x="6056198" y="9381104"/>
                  <a:pt x="6053109" y="9386617"/>
                </a:cubicBezTo>
                <a:cubicBezTo>
                  <a:pt x="6049717" y="9392645"/>
                  <a:pt x="6052200" y="9399672"/>
                  <a:pt x="6057773" y="9403246"/>
                </a:cubicBezTo>
                <a:lnTo>
                  <a:pt x="6066888" y="9409123"/>
                </a:lnTo>
                <a:cubicBezTo>
                  <a:pt x="6068977" y="9410455"/>
                  <a:pt x="6071400" y="9410667"/>
                  <a:pt x="6073792" y="9410425"/>
                </a:cubicBezTo>
                <a:cubicBezTo>
                  <a:pt x="6076275" y="9414029"/>
                  <a:pt x="6080182" y="9416392"/>
                  <a:pt x="6085027" y="9415786"/>
                </a:cubicBezTo>
                <a:cubicBezTo>
                  <a:pt x="6091114" y="9415029"/>
                  <a:pt x="6097050" y="9408637"/>
                  <a:pt x="6095657" y="9402186"/>
                </a:cubicBezTo>
                <a:lnTo>
                  <a:pt x="6094021" y="9394674"/>
                </a:lnTo>
                <a:cubicBezTo>
                  <a:pt x="6093961" y="9394401"/>
                  <a:pt x="6093779" y="9394159"/>
                  <a:pt x="6093719" y="9393917"/>
                </a:cubicBezTo>
                <a:cubicBezTo>
                  <a:pt x="6097413" y="9392372"/>
                  <a:pt x="6100533" y="9389191"/>
                  <a:pt x="6101410" y="9385375"/>
                </a:cubicBezTo>
                <a:cubicBezTo>
                  <a:pt x="6102683" y="9379741"/>
                  <a:pt x="6099806" y="9374925"/>
                  <a:pt x="6095263" y="9372290"/>
                </a:cubicBezTo>
                <a:cubicBezTo>
                  <a:pt x="6095233" y="9367837"/>
                  <a:pt x="6093294" y="9363688"/>
                  <a:pt x="6088934" y="9361416"/>
                </a:cubicBezTo>
                <a:close/>
                <a:moveTo>
                  <a:pt x="5955748" y="9293809"/>
                </a:moveTo>
                <a:cubicBezTo>
                  <a:pt x="5964228" y="9280602"/>
                  <a:pt x="5942090" y="9270273"/>
                  <a:pt x="5933702" y="9283298"/>
                </a:cubicBezTo>
                <a:cubicBezTo>
                  <a:pt x="5925223" y="9296504"/>
                  <a:pt x="5947360" y="9306833"/>
                  <a:pt x="5955748" y="9293809"/>
                </a:cubicBezTo>
                <a:close/>
                <a:moveTo>
                  <a:pt x="5836857" y="8950865"/>
                </a:moveTo>
                <a:cubicBezTo>
                  <a:pt x="5835463" y="8944445"/>
                  <a:pt x="5828710" y="8940173"/>
                  <a:pt x="5822290" y="8941597"/>
                </a:cubicBezTo>
                <a:cubicBezTo>
                  <a:pt x="5815809" y="8943021"/>
                  <a:pt x="5811630" y="8949715"/>
                  <a:pt x="5813024" y="8956167"/>
                </a:cubicBezTo>
                <a:lnTo>
                  <a:pt x="5814659" y="8963649"/>
                </a:lnTo>
                <a:cubicBezTo>
                  <a:pt x="5816052" y="8970100"/>
                  <a:pt x="5822805" y="8974341"/>
                  <a:pt x="5829225" y="8972917"/>
                </a:cubicBezTo>
                <a:cubicBezTo>
                  <a:pt x="5835705" y="8971493"/>
                  <a:pt x="5839885" y="8964830"/>
                  <a:pt x="5838492" y="8958378"/>
                </a:cubicBezTo>
                <a:lnTo>
                  <a:pt x="5836857" y="8950865"/>
                </a:lnTo>
                <a:close/>
                <a:moveTo>
                  <a:pt x="5898695" y="9296201"/>
                </a:moveTo>
                <a:cubicBezTo>
                  <a:pt x="5899240" y="9298715"/>
                  <a:pt x="5899785" y="9301199"/>
                  <a:pt x="5900330" y="9303713"/>
                </a:cubicBezTo>
                <a:cubicBezTo>
                  <a:pt x="5901693" y="9309983"/>
                  <a:pt x="5910323" y="9313436"/>
                  <a:pt x="5915896" y="9311165"/>
                </a:cubicBezTo>
                <a:cubicBezTo>
                  <a:pt x="5922679" y="9308439"/>
                  <a:pt x="5924799" y="9302290"/>
                  <a:pt x="5923345" y="9295596"/>
                </a:cubicBezTo>
                <a:lnTo>
                  <a:pt x="5921710" y="9288084"/>
                </a:lnTo>
                <a:cubicBezTo>
                  <a:pt x="5920469" y="9282389"/>
                  <a:pt x="5913321" y="9279239"/>
                  <a:pt x="5907810" y="9280390"/>
                </a:cubicBezTo>
                <a:cubicBezTo>
                  <a:pt x="5909294" y="9278815"/>
                  <a:pt x="5910505" y="9276968"/>
                  <a:pt x="5910990" y="9274392"/>
                </a:cubicBezTo>
                <a:cubicBezTo>
                  <a:pt x="5911080" y="9273848"/>
                  <a:pt x="5910929" y="9273423"/>
                  <a:pt x="5910959" y="9272909"/>
                </a:cubicBezTo>
                <a:cubicBezTo>
                  <a:pt x="5911171" y="9272605"/>
                  <a:pt x="5911474" y="9272484"/>
                  <a:pt x="5911686" y="9272152"/>
                </a:cubicBezTo>
                <a:cubicBezTo>
                  <a:pt x="5920196" y="9258945"/>
                  <a:pt x="5898210" y="9248253"/>
                  <a:pt x="5889822" y="9261337"/>
                </a:cubicBezTo>
                <a:cubicBezTo>
                  <a:pt x="5887793" y="9264518"/>
                  <a:pt x="5887581" y="9267517"/>
                  <a:pt x="5888428" y="9270091"/>
                </a:cubicBezTo>
                <a:cubicBezTo>
                  <a:pt x="5888186" y="9270758"/>
                  <a:pt x="5887793" y="9271303"/>
                  <a:pt x="5887641" y="9272060"/>
                </a:cubicBezTo>
                <a:cubicBezTo>
                  <a:pt x="5885945" y="9281208"/>
                  <a:pt x="5894152" y="9285509"/>
                  <a:pt x="5901359" y="9284085"/>
                </a:cubicBezTo>
                <a:cubicBezTo>
                  <a:pt x="5898543" y="9287235"/>
                  <a:pt x="5897695" y="9291537"/>
                  <a:pt x="5898695" y="9296201"/>
                </a:cubicBezTo>
                <a:close/>
                <a:moveTo>
                  <a:pt x="5754849" y="9169589"/>
                </a:moveTo>
                <a:cubicBezTo>
                  <a:pt x="5761512" y="9167741"/>
                  <a:pt x="5764752" y="9161018"/>
                  <a:pt x="5763329" y="9154565"/>
                </a:cubicBezTo>
                <a:cubicBezTo>
                  <a:pt x="5762784" y="9152052"/>
                  <a:pt x="5762239" y="9149568"/>
                  <a:pt x="5761693" y="9147054"/>
                </a:cubicBezTo>
                <a:cubicBezTo>
                  <a:pt x="5760301" y="9140632"/>
                  <a:pt x="5752760" y="9136877"/>
                  <a:pt x="5746673" y="9138573"/>
                </a:cubicBezTo>
                <a:cubicBezTo>
                  <a:pt x="5740010" y="9140450"/>
                  <a:pt x="5736801" y="9147145"/>
                  <a:pt x="5738193" y="9153626"/>
                </a:cubicBezTo>
                <a:lnTo>
                  <a:pt x="5739829" y="9161139"/>
                </a:lnTo>
                <a:cubicBezTo>
                  <a:pt x="5741222" y="9167530"/>
                  <a:pt x="5748762" y="9171286"/>
                  <a:pt x="5754849" y="9169589"/>
                </a:cubicBezTo>
                <a:close/>
                <a:moveTo>
                  <a:pt x="5838643" y="9154233"/>
                </a:moveTo>
                <a:lnTo>
                  <a:pt x="5834070" y="9151294"/>
                </a:lnTo>
                <a:cubicBezTo>
                  <a:pt x="5828528" y="9147720"/>
                  <a:pt x="5821109" y="9148295"/>
                  <a:pt x="5817021" y="9153839"/>
                </a:cubicBezTo>
                <a:cubicBezTo>
                  <a:pt x="5813296" y="9158867"/>
                  <a:pt x="5814023" y="9167318"/>
                  <a:pt x="5819565" y="9170892"/>
                </a:cubicBezTo>
                <a:lnTo>
                  <a:pt x="5824137" y="9173830"/>
                </a:lnTo>
                <a:cubicBezTo>
                  <a:pt x="5829679" y="9177404"/>
                  <a:pt x="5837099" y="9176829"/>
                  <a:pt x="5841187" y="9171286"/>
                </a:cubicBezTo>
                <a:cubicBezTo>
                  <a:pt x="5844942" y="9166258"/>
                  <a:pt x="5844215" y="9157806"/>
                  <a:pt x="5838643" y="9154233"/>
                </a:cubicBezTo>
                <a:close/>
                <a:moveTo>
                  <a:pt x="5784799" y="9190974"/>
                </a:moveTo>
                <a:cubicBezTo>
                  <a:pt x="5784376" y="9189521"/>
                  <a:pt x="5783679" y="9188157"/>
                  <a:pt x="5782861" y="9186673"/>
                </a:cubicBezTo>
                <a:cubicBezTo>
                  <a:pt x="5782619" y="9186158"/>
                  <a:pt x="5782407" y="9185612"/>
                  <a:pt x="5782226" y="9185098"/>
                </a:cubicBezTo>
                <a:cubicBezTo>
                  <a:pt x="5781711" y="9182886"/>
                  <a:pt x="5780923" y="9180706"/>
                  <a:pt x="5780409" y="9178495"/>
                </a:cubicBezTo>
                <a:cubicBezTo>
                  <a:pt x="5778470" y="9170286"/>
                  <a:pt x="5769295" y="9169105"/>
                  <a:pt x="5762965" y="9172588"/>
                </a:cubicBezTo>
                <a:cubicBezTo>
                  <a:pt x="5760028" y="9173860"/>
                  <a:pt x="5757696" y="9176284"/>
                  <a:pt x="5756787" y="9179918"/>
                </a:cubicBezTo>
                <a:cubicBezTo>
                  <a:pt x="5756666" y="9180191"/>
                  <a:pt x="5756515" y="9180494"/>
                  <a:pt x="5756394" y="9180767"/>
                </a:cubicBezTo>
                <a:cubicBezTo>
                  <a:pt x="5751034" y="9172104"/>
                  <a:pt x="5735226" y="9171921"/>
                  <a:pt x="5734014" y="9184553"/>
                </a:cubicBezTo>
                <a:cubicBezTo>
                  <a:pt x="5733197" y="9192883"/>
                  <a:pt x="5730835" y="9202303"/>
                  <a:pt x="5734014" y="9210420"/>
                </a:cubicBezTo>
                <a:cubicBezTo>
                  <a:pt x="5734439" y="9211511"/>
                  <a:pt x="5734953" y="9212480"/>
                  <a:pt x="5735499" y="9213419"/>
                </a:cubicBezTo>
                <a:lnTo>
                  <a:pt x="5736255" y="9216903"/>
                </a:lnTo>
                <a:cubicBezTo>
                  <a:pt x="5736649" y="9218780"/>
                  <a:pt x="5737679" y="9220325"/>
                  <a:pt x="5738951" y="9221658"/>
                </a:cubicBezTo>
                <a:cubicBezTo>
                  <a:pt x="5734953" y="9223899"/>
                  <a:pt x="5733136" y="9227777"/>
                  <a:pt x="5733197" y="9232078"/>
                </a:cubicBezTo>
                <a:cubicBezTo>
                  <a:pt x="5729320" y="9232593"/>
                  <a:pt x="5725626" y="9234531"/>
                  <a:pt x="5724142" y="9238226"/>
                </a:cubicBezTo>
                <a:cubicBezTo>
                  <a:pt x="5721689" y="9244194"/>
                  <a:pt x="5720720" y="9250676"/>
                  <a:pt x="5724263" y="9256492"/>
                </a:cubicBezTo>
                <a:cubicBezTo>
                  <a:pt x="5727504" y="9261823"/>
                  <a:pt x="5732682" y="9264458"/>
                  <a:pt x="5738466" y="9266214"/>
                </a:cubicBezTo>
                <a:cubicBezTo>
                  <a:pt x="5744765" y="9268122"/>
                  <a:pt x="5751670" y="9263064"/>
                  <a:pt x="5753063" y="9256976"/>
                </a:cubicBezTo>
                <a:cubicBezTo>
                  <a:pt x="5753426" y="9255280"/>
                  <a:pt x="5752820" y="9253856"/>
                  <a:pt x="5752518" y="9252372"/>
                </a:cubicBezTo>
                <a:cubicBezTo>
                  <a:pt x="5756787" y="9252069"/>
                  <a:pt x="5760997" y="9249676"/>
                  <a:pt x="5762602" y="9245708"/>
                </a:cubicBezTo>
                <a:cubicBezTo>
                  <a:pt x="5765055" y="9239650"/>
                  <a:pt x="5762693" y="9233077"/>
                  <a:pt x="5756818" y="9230139"/>
                </a:cubicBezTo>
                <a:cubicBezTo>
                  <a:pt x="5756636" y="9230048"/>
                  <a:pt x="5756545" y="9230018"/>
                  <a:pt x="5756424" y="9229957"/>
                </a:cubicBezTo>
                <a:cubicBezTo>
                  <a:pt x="5756394" y="9229927"/>
                  <a:pt x="5756364" y="9229896"/>
                  <a:pt x="5756303" y="9229867"/>
                </a:cubicBezTo>
                <a:cubicBezTo>
                  <a:pt x="5756273" y="9229806"/>
                  <a:pt x="5756303" y="9229806"/>
                  <a:pt x="5756243" y="9229745"/>
                </a:cubicBezTo>
                <a:cubicBezTo>
                  <a:pt x="5755970" y="9229018"/>
                  <a:pt x="5755758" y="9228292"/>
                  <a:pt x="5755576" y="9227534"/>
                </a:cubicBezTo>
                <a:cubicBezTo>
                  <a:pt x="5755334" y="9226596"/>
                  <a:pt x="5754698" y="9225868"/>
                  <a:pt x="5754153" y="9225080"/>
                </a:cubicBezTo>
                <a:cubicBezTo>
                  <a:pt x="5755395" y="9225353"/>
                  <a:pt x="5756636" y="9225656"/>
                  <a:pt x="5757908" y="9225838"/>
                </a:cubicBezTo>
                <a:cubicBezTo>
                  <a:pt x="5760210" y="9234531"/>
                  <a:pt x="5775836" y="9237106"/>
                  <a:pt x="5780893" y="9226081"/>
                </a:cubicBezTo>
                <a:cubicBezTo>
                  <a:pt x="5781953" y="9223778"/>
                  <a:pt x="5781983" y="9221779"/>
                  <a:pt x="5781620" y="9219932"/>
                </a:cubicBezTo>
                <a:cubicBezTo>
                  <a:pt x="5781832" y="9219750"/>
                  <a:pt x="5782074" y="9219719"/>
                  <a:pt x="5782256" y="9219507"/>
                </a:cubicBezTo>
                <a:cubicBezTo>
                  <a:pt x="5783921" y="9217932"/>
                  <a:pt x="5784951" y="9216630"/>
                  <a:pt x="5786102" y="9214479"/>
                </a:cubicBezTo>
                <a:cubicBezTo>
                  <a:pt x="5787525" y="9211844"/>
                  <a:pt x="5789312" y="9211904"/>
                  <a:pt x="5785133" y="9213964"/>
                </a:cubicBezTo>
                <a:cubicBezTo>
                  <a:pt x="5791038" y="9211026"/>
                  <a:pt x="5794823" y="9204937"/>
                  <a:pt x="5792370" y="9198274"/>
                </a:cubicBezTo>
                <a:cubicBezTo>
                  <a:pt x="5791159" y="9195063"/>
                  <a:pt x="5788191" y="9192307"/>
                  <a:pt x="5784799" y="9190974"/>
                </a:cubicBezTo>
                <a:close/>
                <a:moveTo>
                  <a:pt x="5821170" y="9247617"/>
                </a:moveTo>
                <a:cubicBezTo>
                  <a:pt x="5812660" y="9260853"/>
                  <a:pt x="5833071" y="9274242"/>
                  <a:pt x="5841580" y="9261004"/>
                </a:cubicBezTo>
                <a:cubicBezTo>
                  <a:pt x="5850090" y="9247767"/>
                  <a:pt x="5829649" y="9234410"/>
                  <a:pt x="5821170" y="9247617"/>
                </a:cubicBezTo>
                <a:close/>
                <a:moveTo>
                  <a:pt x="6155981" y="9346968"/>
                </a:moveTo>
                <a:cubicBezTo>
                  <a:pt x="6154951" y="9348543"/>
                  <a:pt x="6154376" y="9350148"/>
                  <a:pt x="6154103" y="9351753"/>
                </a:cubicBezTo>
                <a:cubicBezTo>
                  <a:pt x="6153043" y="9350299"/>
                  <a:pt x="6151771" y="9349027"/>
                  <a:pt x="6150197" y="9348270"/>
                </a:cubicBezTo>
                <a:cubicBezTo>
                  <a:pt x="6143837" y="9345210"/>
                  <a:pt x="6137387" y="9347543"/>
                  <a:pt x="6133692" y="9353298"/>
                </a:cubicBezTo>
                <a:lnTo>
                  <a:pt x="6130755" y="9357872"/>
                </a:lnTo>
                <a:cubicBezTo>
                  <a:pt x="6127303" y="9363233"/>
                  <a:pt x="6130149" y="9371714"/>
                  <a:pt x="6135782" y="9374380"/>
                </a:cubicBezTo>
                <a:cubicBezTo>
                  <a:pt x="6142141" y="9377439"/>
                  <a:pt x="6148592" y="9375107"/>
                  <a:pt x="6152287" y="9369351"/>
                </a:cubicBezTo>
                <a:lnTo>
                  <a:pt x="6155224" y="9364808"/>
                </a:lnTo>
                <a:cubicBezTo>
                  <a:pt x="6155920" y="9363688"/>
                  <a:pt x="6156223" y="9362415"/>
                  <a:pt x="6156435" y="9361143"/>
                </a:cubicBezTo>
                <a:cubicBezTo>
                  <a:pt x="6160887" y="9367352"/>
                  <a:pt x="6170244" y="9369866"/>
                  <a:pt x="6175483" y="9361719"/>
                </a:cubicBezTo>
                <a:cubicBezTo>
                  <a:pt x="6183872" y="9348543"/>
                  <a:pt x="6164460" y="9333731"/>
                  <a:pt x="6155981" y="9346968"/>
                </a:cubicBezTo>
                <a:close/>
                <a:moveTo>
                  <a:pt x="6270633" y="9259066"/>
                </a:moveTo>
                <a:lnTo>
                  <a:pt x="6266091" y="9256127"/>
                </a:lnTo>
                <a:cubicBezTo>
                  <a:pt x="6263002" y="9254159"/>
                  <a:pt x="6259004" y="9254523"/>
                  <a:pt x="6255582" y="9256127"/>
                </a:cubicBezTo>
                <a:cubicBezTo>
                  <a:pt x="6255946" y="9251494"/>
                  <a:pt x="6253675" y="9247162"/>
                  <a:pt x="6249405" y="9244405"/>
                </a:cubicBezTo>
                <a:lnTo>
                  <a:pt x="6248042" y="9243527"/>
                </a:lnTo>
                <a:cubicBezTo>
                  <a:pt x="6247739" y="9240074"/>
                  <a:pt x="6246195" y="9236773"/>
                  <a:pt x="6243076" y="9234804"/>
                </a:cubicBezTo>
                <a:cubicBezTo>
                  <a:pt x="6237624" y="9231381"/>
                  <a:pt x="6229812" y="9232169"/>
                  <a:pt x="6226117" y="9237924"/>
                </a:cubicBezTo>
                <a:lnTo>
                  <a:pt x="6223149" y="9242467"/>
                </a:lnTo>
                <a:cubicBezTo>
                  <a:pt x="6219697" y="9247828"/>
                  <a:pt x="6220545" y="9255855"/>
                  <a:pt x="6226268" y="9259460"/>
                </a:cubicBezTo>
                <a:cubicBezTo>
                  <a:pt x="6227813" y="9260429"/>
                  <a:pt x="6229539" y="9260943"/>
                  <a:pt x="6231295" y="9261247"/>
                </a:cubicBezTo>
                <a:cubicBezTo>
                  <a:pt x="6231901" y="9261792"/>
                  <a:pt x="6232385" y="9262428"/>
                  <a:pt x="6233112" y="9262883"/>
                </a:cubicBezTo>
                <a:lnTo>
                  <a:pt x="6237685" y="9265820"/>
                </a:lnTo>
                <a:cubicBezTo>
                  <a:pt x="6240865" y="9267880"/>
                  <a:pt x="6245044" y="9267578"/>
                  <a:pt x="6248557" y="9265972"/>
                </a:cubicBezTo>
                <a:cubicBezTo>
                  <a:pt x="6248163" y="9270758"/>
                  <a:pt x="6250616" y="9275059"/>
                  <a:pt x="6255037" y="9277907"/>
                </a:cubicBezTo>
                <a:lnTo>
                  <a:pt x="6259610" y="9280844"/>
                </a:lnTo>
                <a:cubicBezTo>
                  <a:pt x="6265001" y="9284298"/>
                  <a:pt x="6273480" y="9281087"/>
                  <a:pt x="6276024" y="9275483"/>
                </a:cubicBezTo>
                <a:cubicBezTo>
                  <a:pt x="6278931" y="9268940"/>
                  <a:pt x="6276387" y="9262791"/>
                  <a:pt x="6270633" y="9259066"/>
                </a:cubicBezTo>
                <a:close/>
                <a:moveTo>
                  <a:pt x="5969497" y="9348119"/>
                </a:moveTo>
                <a:cubicBezTo>
                  <a:pt x="5963168" y="9344878"/>
                  <a:pt x="5956657" y="9347846"/>
                  <a:pt x="5953083" y="9353388"/>
                </a:cubicBezTo>
                <a:lnTo>
                  <a:pt x="5950146" y="9357962"/>
                </a:lnTo>
                <a:cubicBezTo>
                  <a:pt x="5946573" y="9363506"/>
                  <a:pt x="5949964" y="9371593"/>
                  <a:pt x="5955446" y="9374380"/>
                </a:cubicBezTo>
                <a:cubicBezTo>
                  <a:pt x="5961775" y="9377621"/>
                  <a:pt x="5968286" y="9374653"/>
                  <a:pt x="5971859" y="9369109"/>
                </a:cubicBezTo>
                <a:lnTo>
                  <a:pt x="5974796" y="9364535"/>
                </a:lnTo>
                <a:cubicBezTo>
                  <a:pt x="5978370" y="9358992"/>
                  <a:pt x="5974948" y="9350905"/>
                  <a:pt x="5969497" y="9348119"/>
                </a:cubicBezTo>
                <a:close/>
                <a:moveTo>
                  <a:pt x="5792885" y="9326643"/>
                </a:moveTo>
                <a:cubicBezTo>
                  <a:pt x="5796277" y="9321130"/>
                  <a:pt x="5795399" y="9313376"/>
                  <a:pt x="5789645" y="9309680"/>
                </a:cubicBezTo>
                <a:lnTo>
                  <a:pt x="5776502" y="9301230"/>
                </a:lnTo>
                <a:cubicBezTo>
                  <a:pt x="5779045" y="9298079"/>
                  <a:pt x="5780075" y="9293748"/>
                  <a:pt x="5778622" y="9289780"/>
                </a:cubicBezTo>
                <a:lnTo>
                  <a:pt x="5776078" y="9282844"/>
                </a:lnTo>
                <a:cubicBezTo>
                  <a:pt x="5773867" y="9276907"/>
                  <a:pt x="5766872" y="9273787"/>
                  <a:pt x="5760966" y="9275998"/>
                </a:cubicBezTo>
                <a:cubicBezTo>
                  <a:pt x="5755001" y="9278239"/>
                  <a:pt x="5751912" y="9285145"/>
                  <a:pt x="5754122" y="9291112"/>
                </a:cubicBezTo>
                <a:lnTo>
                  <a:pt x="5756697" y="9298019"/>
                </a:lnTo>
                <a:cubicBezTo>
                  <a:pt x="5757424" y="9299987"/>
                  <a:pt x="5758786" y="9301502"/>
                  <a:pt x="5760391" y="9302774"/>
                </a:cubicBezTo>
                <a:cubicBezTo>
                  <a:pt x="5759967" y="9303259"/>
                  <a:pt x="5759422" y="9303531"/>
                  <a:pt x="5759059" y="9304107"/>
                </a:cubicBezTo>
                <a:cubicBezTo>
                  <a:pt x="5755667" y="9309620"/>
                  <a:pt x="5756545" y="9317374"/>
                  <a:pt x="5762299" y="9321069"/>
                </a:cubicBezTo>
                <a:lnTo>
                  <a:pt x="5775987" y="9329883"/>
                </a:lnTo>
                <a:cubicBezTo>
                  <a:pt x="5776169" y="9330005"/>
                  <a:pt x="5776411" y="9330035"/>
                  <a:pt x="5776623" y="9330127"/>
                </a:cubicBezTo>
                <a:cubicBezTo>
                  <a:pt x="5773292" y="9330853"/>
                  <a:pt x="5770415" y="9333125"/>
                  <a:pt x="5769537" y="9337790"/>
                </a:cubicBezTo>
                <a:cubicBezTo>
                  <a:pt x="5766811" y="9352450"/>
                  <a:pt x="5789130" y="9359810"/>
                  <a:pt x="5791886" y="9344968"/>
                </a:cubicBezTo>
                <a:cubicBezTo>
                  <a:pt x="5793037" y="9338819"/>
                  <a:pt x="5789705" y="9334124"/>
                  <a:pt x="5785314" y="9331641"/>
                </a:cubicBezTo>
                <a:cubicBezTo>
                  <a:pt x="5788312" y="9331095"/>
                  <a:pt x="5791159" y="9329460"/>
                  <a:pt x="5792885" y="9326643"/>
                </a:cubicBezTo>
                <a:close/>
                <a:moveTo>
                  <a:pt x="5739496" y="9329399"/>
                </a:moveTo>
                <a:cubicBezTo>
                  <a:pt x="5747975" y="9316192"/>
                  <a:pt x="5726383" y="9304804"/>
                  <a:pt x="5717934" y="9317950"/>
                </a:cubicBezTo>
                <a:cubicBezTo>
                  <a:pt x="5709455" y="9331156"/>
                  <a:pt x="5731016" y="9342575"/>
                  <a:pt x="5739496" y="9329399"/>
                </a:cubicBezTo>
                <a:close/>
                <a:moveTo>
                  <a:pt x="6112948" y="9043250"/>
                </a:moveTo>
                <a:cubicBezTo>
                  <a:pt x="6119369" y="9042917"/>
                  <a:pt x="6125334" y="9037798"/>
                  <a:pt x="6125092" y="9030983"/>
                </a:cubicBezTo>
                <a:lnTo>
                  <a:pt x="6124880" y="9025560"/>
                </a:lnTo>
                <a:cubicBezTo>
                  <a:pt x="6124638" y="9019200"/>
                  <a:pt x="6119338" y="9013081"/>
                  <a:pt x="6112615" y="9013414"/>
                </a:cubicBezTo>
                <a:cubicBezTo>
                  <a:pt x="6106195" y="9013748"/>
                  <a:pt x="6100229" y="9018867"/>
                  <a:pt x="6100472" y="9025682"/>
                </a:cubicBezTo>
                <a:lnTo>
                  <a:pt x="6100593" y="9028772"/>
                </a:lnTo>
                <a:cubicBezTo>
                  <a:pt x="6099321" y="9025985"/>
                  <a:pt x="6097141" y="9023531"/>
                  <a:pt x="6094567" y="9022350"/>
                </a:cubicBezTo>
                <a:cubicBezTo>
                  <a:pt x="6088025" y="9019351"/>
                  <a:pt x="6081817" y="9022713"/>
                  <a:pt x="6078395" y="9028378"/>
                </a:cubicBezTo>
                <a:cubicBezTo>
                  <a:pt x="6074489" y="9034890"/>
                  <a:pt x="6074398" y="9042553"/>
                  <a:pt x="6076700" y="9049611"/>
                </a:cubicBezTo>
                <a:cubicBezTo>
                  <a:pt x="6078668" y="9055669"/>
                  <a:pt x="6086329" y="9059455"/>
                  <a:pt x="6092295" y="9057002"/>
                </a:cubicBezTo>
                <a:cubicBezTo>
                  <a:pt x="6098564" y="9054457"/>
                  <a:pt x="6101804" y="9047915"/>
                  <a:pt x="6099685" y="9041402"/>
                </a:cubicBezTo>
                <a:cubicBezTo>
                  <a:pt x="6099594" y="9041039"/>
                  <a:pt x="6099563" y="9041009"/>
                  <a:pt x="6099503" y="9040827"/>
                </a:cubicBezTo>
                <a:cubicBezTo>
                  <a:pt x="6099503" y="9040705"/>
                  <a:pt x="6099503" y="9040676"/>
                  <a:pt x="6099503" y="9040584"/>
                </a:cubicBezTo>
                <a:cubicBezTo>
                  <a:pt x="6099503" y="9040584"/>
                  <a:pt x="6099503" y="9040584"/>
                  <a:pt x="6099503" y="9040584"/>
                </a:cubicBezTo>
                <a:cubicBezTo>
                  <a:pt x="6099806" y="9039888"/>
                  <a:pt x="6100169" y="9039222"/>
                  <a:pt x="6100623" y="9038555"/>
                </a:cubicBezTo>
                <a:cubicBezTo>
                  <a:pt x="6101289" y="9037465"/>
                  <a:pt x="6101471" y="9036223"/>
                  <a:pt x="6101623" y="9034981"/>
                </a:cubicBezTo>
                <a:cubicBezTo>
                  <a:pt x="6103288" y="9039706"/>
                  <a:pt x="6107619" y="9043492"/>
                  <a:pt x="6112948" y="9043250"/>
                </a:cubicBezTo>
                <a:close/>
                <a:moveTo>
                  <a:pt x="6198589" y="8840943"/>
                </a:moveTo>
                <a:cubicBezTo>
                  <a:pt x="6196621" y="8847092"/>
                  <a:pt x="6196167" y="8853604"/>
                  <a:pt x="6200164" y="8859148"/>
                </a:cubicBezTo>
                <a:cubicBezTo>
                  <a:pt x="6203828" y="8864206"/>
                  <a:pt x="6209189" y="8866417"/>
                  <a:pt x="6215064" y="8867720"/>
                </a:cubicBezTo>
                <a:cubicBezTo>
                  <a:pt x="6215397" y="8867781"/>
                  <a:pt x="6215730" y="8867660"/>
                  <a:pt x="6216063" y="8867690"/>
                </a:cubicBezTo>
                <a:cubicBezTo>
                  <a:pt x="6214791" y="8869477"/>
                  <a:pt x="6213883" y="8871627"/>
                  <a:pt x="6214004" y="8874505"/>
                </a:cubicBezTo>
                <a:cubicBezTo>
                  <a:pt x="6214609" y="8890135"/>
                  <a:pt x="6239018" y="8890650"/>
                  <a:pt x="6238412" y="8874898"/>
                </a:cubicBezTo>
                <a:cubicBezTo>
                  <a:pt x="6238109" y="8867266"/>
                  <a:pt x="6232113" y="8863297"/>
                  <a:pt x="6226147" y="8862994"/>
                </a:cubicBezTo>
                <a:cubicBezTo>
                  <a:pt x="6226692" y="8862298"/>
                  <a:pt x="6227177" y="8861632"/>
                  <a:pt x="6227570" y="8860844"/>
                </a:cubicBezTo>
                <a:cubicBezTo>
                  <a:pt x="6228146" y="8861359"/>
                  <a:pt x="6228509" y="8862086"/>
                  <a:pt x="6229145" y="8862540"/>
                </a:cubicBezTo>
                <a:cubicBezTo>
                  <a:pt x="6234233" y="8866357"/>
                  <a:pt x="6242651" y="8865055"/>
                  <a:pt x="6246164" y="8859632"/>
                </a:cubicBezTo>
                <a:cubicBezTo>
                  <a:pt x="6249829" y="8853938"/>
                  <a:pt x="6248739" y="8846729"/>
                  <a:pt x="6243287" y="8842610"/>
                </a:cubicBezTo>
                <a:cubicBezTo>
                  <a:pt x="6242985" y="8842397"/>
                  <a:pt x="6242954" y="8842367"/>
                  <a:pt x="6242803" y="8842246"/>
                </a:cubicBezTo>
                <a:cubicBezTo>
                  <a:pt x="6242742" y="8842155"/>
                  <a:pt x="6242712" y="8842125"/>
                  <a:pt x="6242651" y="8842065"/>
                </a:cubicBezTo>
                <a:cubicBezTo>
                  <a:pt x="6242651" y="8842065"/>
                  <a:pt x="6242651" y="8842065"/>
                  <a:pt x="6242651" y="8842065"/>
                </a:cubicBezTo>
                <a:cubicBezTo>
                  <a:pt x="6242530" y="8841307"/>
                  <a:pt x="6242439" y="8840550"/>
                  <a:pt x="6242409" y="8839762"/>
                </a:cubicBezTo>
                <a:cubicBezTo>
                  <a:pt x="6241955" y="8833190"/>
                  <a:pt x="6234172" y="8828858"/>
                  <a:pt x="6228206" y="8829949"/>
                </a:cubicBezTo>
                <a:cubicBezTo>
                  <a:pt x="6223331" y="8830827"/>
                  <a:pt x="6220454" y="8834158"/>
                  <a:pt x="6219182" y="8838248"/>
                </a:cubicBezTo>
                <a:cubicBezTo>
                  <a:pt x="6218031" y="8836703"/>
                  <a:pt x="6216638" y="8835340"/>
                  <a:pt x="6214609" y="8834462"/>
                </a:cubicBezTo>
                <a:cubicBezTo>
                  <a:pt x="6208977" y="8832099"/>
                  <a:pt x="6200588" y="8834613"/>
                  <a:pt x="6198589" y="8840943"/>
                </a:cubicBezTo>
                <a:close/>
                <a:moveTo>
                  <a:pt x="6060801" y="8933995"/>
                </a:moveTo>
                <a:cubicBezTo>
                  <a:pt x="6054441" y="8934237"/>
                  <a:pt x="6048294" y="8939386"/>
                  <a:pt x="6048566" y="8946171"/>
                </a:cubicBezTo>
                <a:cubicBezTo>
                  <a:pt x="6048657" y="8948261"/>
                  <a:pt x="6049293" y="8950321"/>
                  <a:pt x="6050323" y="8952138"/>
                </a:cubicBezTo>
                <a:cubicBezTo>
                  <a:pt x="6046749" y="8953956"/>
                  <a:pt x="6044115" y="8957196"/>
                  <a:pt x="6043782" y="8961801"/>
                </a:cubicBezTo>
                <a:cubicBezTo>
                  <a:pt x="6043358" y="8967829"/>
                  <a:pt x="6048475" y="8975098"/>
                  <a:pt x="6055108" y="8974825"/>
                </a:cubicBezTo>
                <a:lnTo>
                  <a:pt x="6060528" y="8974614"/>
                </a:lnTo>
                <a:cubicBezTo>
                  <a:pt x="6067100" y="8974370"/>
                  <a:pt x="6073065" y="8970373"/>
                  <a:pt x="6073550" y="8963284"/>
                </a:cubicBezTo>
                <a:cubicBezTo>
                  <a:pt x="6073550" y="8963042"/>
                  <a:pt x="6073519" y="8962770"/>
                  <a:pt x="6073519" y="8962558"/>
                </a:cubicBezTo>
                <a:cubicBezTo>
                  <a:pt x="6079092" y="8961315"/>
                  <a:pt x="6084179" y="8956893"/>
                  <a:pt x="6083907" y="8949654"/>
                </a:cubicBezTo>
                <a:cubicBezTo>
                  <a:pt x="6083695" y="8944080"/>
                  <a:pt x="6080485" y="8940931"/>
                  <a:pt x="6076518" y="8939840"/>
                </a:cubicBezTo>
                <a:cubicBezTo>
                  <a:pt x="6074428" y="8936236"/>
                  <a:pt x="6070704" y="8933601"/>
                  <a:pt x="6066221" y="8933782"/>
                </a:cubicBezTo>
                <a:lnTo>
                  <a:pt x="6060801" y="8933995"/>
                </a:lnTo>
                <a:close/>
                <a:moveTo>
                  <a:pt x="6116673" y="9123458"/>
                </a:moveTo>
                <a:cubicBezTo>
                  <a:pt x="6123093" y="9126487"/>
                  <a:pt x="6129453" y="9124094"/>
                  <a:pt x="6133147" y="9118370"/>
                </a:cubicBezTo>
                <a:lnTo>
                  <a:pt x="6136085" y="9113796"/>
                </a:lnTo>
                <a:cubicBezTo>
                  <a:pt x="6136297" y="9113462"/>
                  <a:pt x="6136297" y="9113038"/>
                  <a:pt x="6136448" y="9112675"/>
                </a:cubicBezTo>
                <a:cubicBezTo>
                  <a:pt x="6136933" y="9112705"/>
                  <a:pt x="6137417" y="9112917"/>
                  <a:pt x="6137932" y="9112857"/>
                </a:cubicBezTo>
                <a:cubicBezTo>
                  <a:pt x="6144594" y="9112190"/>
                  <a:pt x="6149712" y="9106829"/>
                  <a:pt x="6149470" y="9100013"/>
                </a:cubicBezTo>
                <a:lnTo>
                  <a:pt x="6149258" y="9094592"/>
                </a:lnTo>
                <a:cubicBezTo>
                  <a:pt x="6149016" y="9088230"/>
                  <a:pt x="6142898" y="9082415"/>
                  <a:pt x="6136418" y="9083051"/>
                </a:cubicBezTo>
                <a:cubicBezTo>
                  <a:pt x="6129756" y="9083718"/>
                  <a:pt x="6124638" y="9089079"/>
                  <a:pt x="6124880" y="9095894"/>
                </a:cubicBezTo>
                <a:lnTo>
                  <a:pt x="6124880" y="9096167"/>
                </a:lnTo>
                <a:cubicBezTo>
                  <a:pt x="6120762" y="9096348"/>
                  <a:pt x="6117006" y="9098499"/>
                  <a:pt x="6114493" y="9102407"/>
                </a:cubicBezTo>
                <a:lnTo>
                  <a:pt x="6111556" y="9106950"/>
                </a:lnTo>
                <a:cubicBezTo>
                  <a:pt x="6108103" y="9112342"/>
                  <a:pt x="6111041" y="9120792"/>
                  <a:pt x="6116673" y="9123458"/>
                </a:cubicBezTo>
                <a:close/>
                <a:moveTo>
                  <a:pt x="6066948" y="8857603"/>
                </a:moveTo>
                <a:cubicBezTo>
                  <a:pt x="6067281" y="8866538"/>
                  <a:pt x="6075488" y="8871022"/>
                  <a:pt x="6082271" y="8870264"/>
                </a:cubicBezTo>
                <a:cubicBezTo>
                  <a:pt x="6079970" y="8872021"/>
                  <a:pt x="6078456" y="8874838"/>
                  <a:pt x="6078608" y="8878867"/>
                </a:cubicBezTo>
                <a:cubicBezTo>
                  <a:pt x="6079213" y="8894405"/>
                  <a:pt x="6103531" y="8896556"/>
                  <a:pt x="6102925" y="8880896"/>
                </a:cubicBezTo>
                <a:cubicBezTo>
                  <a:pt x="6102592" y="8871961"/>
                  <a:pt x="6094415" y="8867477"/>
                  <a:pt x="6087632" y="8868235"/>
                </a:cubicBezTo>
                <a:cubicBezTo>
                  <a:pt x="6089933" y="8866478"/>
                  <a:pt x="6091417" y="8863661"/>
                  <a:pt x="6091266" y="8859663"/>
                </a:cubicBezTo>
                <a:cubicBezTo>
                  <a:pt x="6091144" y="8856603"/>
                  <a:pt x="6090085" y="8854059"/>
                  <a:pt x="6088479" y="8852090"/>
                </a:cubicBezTo>
                <a:cubicBezTo>
                  <a:pt x="6093204" y="8854816"/>
                  <a:pt x="6099351" y="8854423"/>
                  <a:pt x="6103379" y="8850333"/>
                </a:cubicBezTo>
                <a:cubicBezTo>
                  <a:pt x="6107921" y="8845760"/>
                  <a:pt x="6108164" y="8837551"/>
                  <a:pt x="6103318" y="8833069"/>
                </a:cubicBezTo>
                <a:lnTo>
                  <a:pt x="6097686" y="8827859"/>
                </a:lnTo>
                <a:cubicBezTo>
                  <a:pt x="6092840" y="8823406"/>
                  <a:pt x="6085179" y="8823133"/>
                  <a:pt x="6080424" y="8827919"/>
                </a:cubicBezTo>
                <a:cubicBezTo>
                  <a:pt x="6075912" y="8832493"/>
                  <a:pt x="6075640" y="8840671"/>
                  <a:pt x="6080485" y="8845184"/>
                </a:cubicBezTo>
                <a:lnTo>
                  <a:pt x="6084179" y="8848607"/>
                </a:lnTo>
                <a:cubicBezTo>
                  <a:pt x="6076881" y="8844791"/>
                  <a:pt x="6066524" y="8847305"/>
                  <a:pt x="6066948" y="8857603"/>
                </a:cubicBezTo>
                <a:close/>
                <a:moveTo>
                  <a:pt x="6162885" y="9027863"/>
                </a:moveTo>
                <a:cubicBezTo>
                  <a:pt x="6161583" y="9020806"/>
                  <a:pt x="6155950" y="9017200"/>
                  <a:pt x="6149106" y="9017473"/>
                </a:cubicBezTo>
                <a:lnTo>
                  <a:pt x="6143686" y="9017686"/>
                </a:lnTo>
                <a:cubicBezTo>
                  <a:pt x="6137296" y="9017928"/>
                  <a:pt x="6132178" y="9025439"/>
                  <a:pt x="6133299" y="9031467"/>
                </a:cubicBezTo>
                <a:cubicBezTo>
                  <a:pt x="6134631" y="9038525"/>
                  <a:pt x="6140234" y="9042129"/>
                  <a:pt x="6147077" y="9041857"/>
                </a:cubicBezTo>
                <a:lnTo>
                  <a:pt x="6152498" y="9041645"/>
                </a:lnTo>
                <a:cubicBezTo>
                  <a:pt x="6158918" y="9041402"/>
                  <a:pt x="6164006" y="9033891"/>
                  <a:pt x="6162885" y="9027863"/>
                </a:cubicBezTo>
                <a:close/>
                <a:moveTo>
                  <a:pt x="6017526" y="8839853"/>
                </a:moveTo>
                <a:cubicBezTo>
                  <a:pt x="6018132" y="8855544"/>
                  <a:pt x="6042177" y="8851243"/>
                  <a:pt x="6041571" y="8835764"/>
                </a:cubicBezTo>
                <a:cubicBezTo>
                  <a:pt x="6040965" y="8820104"/>
                  <a:pt x="6016921" y="8824375"/>
                  <a:pt x="6017526" y="8839853"/>
                </a:cubicBezTo>
                <a:close/>
                <a:moveTo>
                  <a:pt x="5995207" y="8970463"/>
                </a:moveTo>
                <a:cubicBezTo>
                  <a:pt x="5995783" y="8977248"/>
                  <a:pt x="6001052" y="8982216"/>
                  <a:pt x="6007896" y="8982186"/>
                </a:cubicBezTo>
                <a:lnTo>
                  <a:pt x="6008350" y="8982186"/>
                </a:lnTo>
                <a:cubicBezTo>
                  <a:pt x="6008411" y="8982186"/>
                  <a:pt x="6008441" y="8982186"/>
                  <a:pt x="6008502" y="8982216"/>
                </a:cubicBezTo>
                <a:cubicBezTo>
                  <a:pt x="6008562" y="8982277"/>
                  <a:pt x="6008532" y="8982246"/>
                  <a:pt x="6008623" y="8982307"/>
                </a:cubicBezTo>
                <a:cubicBezTo>
                  <a:pt x="6009229" y="8982852"/>
                  <a:pt x="6009773" y="8983427"/>
                  <a:pt x="6010288" y="8984063"/>
                </a:cubicBezTo>
                <a:cubicBezTo>
                  <a:pt x="6014649" y="8989001"/>
                  <a:pt x="6023492" y="8987638"/>
                  <a:pt x="6027519" y="8983155"/>
                </a:cubicBezTo>
                <a:cubicBezTo>
                  <a:pt x="6032334" y="8977793"/>
                  <a:pt x="6030972" y="8970887"/>
                  <a:pt x="6026581" y="8965920"/>
                </a:cubicBezTo>
                <a:cubicBezTo>
                  <a:pt x="6021554" y="8960226"/>
                  <a:pt x="6014316" y="8957742"/>
                  <a:pt x="6006896" y="8957802"/>
                </a:cubicBezTo>
                <a:cubicBezTo>
                  <a:pt x="6000537" y="8957832"/>
                  <a:pt x="5994662" y="8964042"/>
                  <a:pt x="5995207" y="8970463"/>
                </a:cubicBezTo>
                <a:close/>
                <a:moveTo>
                  <a:pt x="6259883" y="9208573"/>
                </a:moveTo>
                <a:cubicBezTo>
                  <a:pt x="6252918" y="9209390"/>
                  <a:pt x="6248920" y="9215509"/>
                  <a:pt x="6249162" y="9222112"/>
                </a:cubicBezTo>
                <a:lnTo>
                  <a:pt x="6249374" y="9227534"/>
                </a:lnTo>
                <a:cubicBezTo>
                  <a:pt x="6249616" y="9234107"/>
                  <a:pt x="6256703" y="9238954"/>
                  <a:pt x="6262911" y="9238257"/>
                </a:cubicBezTo>
                <a:cubicBezTo>
                  <a:pt x="6269876" y="9237469"/>
                  <a:pt x="6273874" y="9231320"/>
                  <a:pt x="6273631" y="9224748"/>
                </a:cubicBezTo>
                <a:lnTo>
                  <a:pt x="6273419" y="9219325"/>
                </a:lnTo>
                <a:cubicBezTo>
                  <a:pt x="6273147" y="9212723"/>
                  <a:pt x="6266060" y="9207876"/>
                  <a:pt x="6259883" y="9208573"/>
                </a:cubicBezTo>
                <a:close/>
                <a:moveTo>
                  <a:pt x="6086269" y="9009658"/>
                </a:moveTo>
                <a:cubicBezTo>
                  <a:pt x="6085663" y="8993968"/>
                  <a:pt x="6061376" y="8996300"/>
                  <a:pt x="6061982" y="9011991"/>
                </a:cubicBezTo>
                <a:cubicBezTo>
                  <a:pt x="6062557" y="9027681"/>
                  <a:pt x="6086875" y="9025349"/>
                  <a:pt x="6086269" y="9009658"/>
                </a:cubicBezTo>
                <a:close/>
                <a:moveTo>
                  <a:pt x="6058863" y="9234077"/>
                </a:moveTo>
                <a:cubicBezTo>
                  <a:pt x="6064556" y="9236560"/>
                  <a:pt x="6070310" y="9235773"/>
                  <a:pt x="6076063" y="9233895"/>
                </a:cubicBezTo>
                <a:cubicBezTo>
                  <a:pt x="6082332" y="9231865"/>
                  <a:pt x="6085088" y="9223748"/>
                  <a:pt x="6082726" y="9217992"/>
                </a:cubicBezTo>
                <a:cubicBezTo>
                  <a:pt x="6080545" y="9212661"/>
                  <a:pt x="6075427" y="9210360"/>
                  <a:pt x="6070188" y="9210814"/>
                </a:cubicBezTo>
                <a:cubicBezTo>
                  <a:pt x="6067706" y="9207179"/>
                  <a:pt x="6063708" y="9204877"/>
                  <a:pt x="6058832" y="9205513"/>
                </a:cubicBezTo>
                <a:cubicBezTo>
                  <a:pt x="6052776" y="9206270"/>
                  <a:pt x="6046840" y="9212723"/>
                  <a:pt x="6048294" y="9219174"/>
                </a:cubicBezTo>
                <a:cubicBezTo>
                  <a:pt x="6049687" y="9225474"/>
                  <a:pt x="6052594" y="9231351"/>
                  <a:pt x="6058863" y="9234077"/>
                </a:cubicBezTo>
                <a:close/>
                <a:moveTo>
                  <a:pt x="5976523" y="9161048"/>
                </a:moveTo>
                <a:cubicBezTo>
                  <a:pt x="5974887" y="9157898"/>
                  <a:pt x="5972071" y="9155505"/>
                  <a:pt x="5967952" y="9154899"/>
                </a:cubicBezTo>
                <a:cubicBezTo>
                  <a:pt x="5962077" y="9154020"/>
                  <a:pt x="5954234" y="9158564"/>
                  <a:pt x="5954113" y="9165198"/>
                </a:cubicBezTo>
                <a:cubicBezTo>
                  <a:pt x="5953992" y="9171013"/>
                  <a:pt x="5954779" y="9176829"/>
                  <a:pt x="5959685" y="9180736"/>
                </a:cubicBezTo>
                <a:cubicBezTo>
                  <a:pt x="5963592" y="9183856"/>
                  <a:pt x="5968255" y="9184795"/>
                  <a:pt x="5973222" y="9184310"/>
                </a:cubicBezTo>
                <a:cubicBezTo>
                  <a:pt x="5979581" y="9183674"/>
                  <a:pt x="5985002" y="9177223"/>
                  <a:pt x="5983942" y="9170801"/>
                </a:cubicBezTo>
                <a:cubicBezTo>
                  <a:pt x="5983215" y="9166318"/>
                  <a:pt x="5980369" y="9162744"/>
                  <a:pt x="5976523" y="9161048"/>
                </a:cubicBezTo>
                <a:close/>
                <a:moveTo>
                  <a:pt x="6093385" y="9109100"/>
                </a:moveTo>
                <a:cubicBezTo>
                  <a:pt x="6099957" y="9108858"/>
                  <a:pt x="6105711" y="9104133"/>
                  <a:pt x="6105892" y="9097226"/>
                </a:cubicBezTo>
                <a:cubicBezTo>
                  <a:pt x="6106074" y="9090956"/>
                  <a:pt x="6100623" y="9084444"/>
                  <a:pt x="6094021" y="9084717"/>
                </a:cubicBezTo>
                <a:lnTo>
                  <a:pt x="6088601" y="9084929"/>
                </a:lnTo>
                <a:cubicBezTo>
                  <a:pt x="6082453" y="9085172"/>
                  <a:pt x="6077244" y="9089382"/>
                  <a:pt x="6076366" y="9095530"/>
                </a:cubicBezTo>
                <a:cubicBezTo>
                  <a:pt x="6074731" y="9095197"/>
                  <a:pt x="6073005" y="9095136"/>
                  <a:pt x="6071339" y="9095530"/>
                </a:cubicBezTo>
                <a:cubicBezTo>
                  <a:pt x="6064829" y="9097045"/>
                  <a:pt x="6060831" y="9103740"/>
                  <a:pt x="6062254" y="9110191"/>
                </a:cubicBezTo>
                <a:cubicBezTo>
                  <a:pt x="6062800" y="9112705"/>
                  <a:pt x="6063344" y="9115189"/>
                  <a:pt x="6063890" y="9117703"/>
                </a:cubicBezTo>
                <a:cubicBezTo>
                  <a:pt x="6065283" y="9124124"/>
                  <a:pt x="6072217" y="9128274"/>
                  <a:pt x="6078547" y="9126790"/>
                </a:cubicBezTo>
                <a:cubicBezTo>
                  <a:pt x="6085058" y="9125276"/>
                  <a:pt x="6089025" y="9118581"/>
                  <a:pt x="6087632" y="9112129"/>
                </a:cubicBezTo>
                <a:cubicBezTo>
                  <a:pt x="6087419" y="9111130"/>
                  <a:pt x="6087208" y="9110131"/>
                  <a:pt x="6086996" y="9109100"/>
                </a:cubicBezTo>
                <a:cubicBezTo>
                  <a:pt x="6087329" y="9109100"/>
                  <a:pt x="6087632" y="9109313"/>
                  <a:pt x="6087965" y="9109313"/>
                </a:cubicBezTo>
                <a:lnTo>
                  <a:pt x="6093385" y="9109100"/>
                </a:lnTo>
                <a:close/>
                <a:moveTo>
                  <a:pt x="6043388" y="9192337"/>
                </a:moveTo>
                <a:lnTo>
                  <a:pt x="6045992" y="9194760"/>
                </a:lnTo>
                <a:cubicBezTo>
                  <a:pt x="6050838" y="9199243"/>
                  <a:pt x="6059196" y="9197910"/>
                  <a:pt x="6063163" y="9193004"/>
                </a:cubicBezTo>
                <a:cubicBezTo>
                  <a:pt x="6063466" y="9192610"/>
                  <a:pt x="6063708" y="9192186"/>
                  <a:pt x="6063981" y="9191761"/>
                </a:cubicBezTo>
                <a:cubicBezTo>
                  <a:pt x="6065646" y="9191125"/>
                  <a:pt x="6067281" y="9190399"/>
                  <a:pt x="6068886" y="9189611"/>
                </a:cubicBezTo>
                <a:cubicBezTo>
                  <a:pt x="6070885" y="9188611"/>
                  <a:pt x="6072581" y="9186885"/>
                  <a:pt x="6073823" y="9184916"/>
                </a:cubicBezTo>
                <a:cubicBezTo>
                  <a:pt x="6075397" y="9184432"/>
                  <a:pt x="6076821" y="9183735"/>
                  <a:pt x="6077820" y="9182675"/>
                </a:cubicBezTo>
                <a:cubicBezTo>
                  <a:pt x="6081242" y="9178979"/>
                  <a:pt x="6084119" y="9175556"/>
                  <a:pt x="6085148" y="9170498"/>
                </a:cubicBezTo>
                <a:cubicBezTo>
                  <a:pt x="6085603" y="9168287"/>
                  <a:pt x="6085694" y="9166621"/>
                  <a:pt x="6085421" y="9164289"/>
                </a:cubicBezTo>
                <a:cubicBezTo>
                  <a:pt x="6088056" y="9172709"/>
                  <a:pt x="6101865" y="9177010"/>
                  <a:pt x="6108254" y="9167045"/>
                </a:cubicBezTo>
                <a:cubicBezTo>
                  <a:pt x="6108951" y="9165985"/>
                  <a:pt x="6109133" y="9164955"/>
                  <a:pt x="6109466" y="9163926"/>
                </a:cubicBezTo>
                <a:cubicBezTo>
                  <a:pt x="6116492" y="9170256"/>
                  <a:pt x="6130331" y="9167984"/>
                  <a:pt x="6129877" y="9156110"/>
                </a:cubicBezTo>
                <a:cubicBezTo>
                  <a:pt x="6129301" y="9141420"/>
                  <a:pt x="6107921" y="9139845"/>
                  <a:pt x="6105892" y="9152779"/>
                </a:cubicBezTo>
                <a:cubicBezTo>
                  <a:pt x="6100593" y="9148477"/>
                  <a:pt x="6091720" y="9147781"/>
                  <a:pt x="6086905" y="9155262"/>
                </a:cubicBezTo>
                <a:cubicBezTo>
                  <a:pt x="6086450" y="9155959"/>
                  <a:pt x="6086420" y="9156595"/>
                  <a:pt x="6086117" y="9157262"/>
                </a:cubicBezTo>
                <a:cubicBezTo>
                  <a:pt x="6086208" y="9153476"/>
                  <a:pt x="6084876" y="9149749"/>
                  <a:pt x="6081302" y="9147266"/>
                </a:cubicBezTo>
                <a:cubicBezTo>
                  <a:pt x="6078516" y="9145327"/>
                  <a:pt x="6074489" y="9144751"/>
                  <a:pt x="6070946" y="9145600"/>
                </a:cubicBezTo>
                <a:cubicBezTo>
                  <a:pt x="6069765" y="9144630"/>
                  <a:pt x="6068432" y="9143934"/>
                  <a:pt x="6066888" y="9143207"/>
                </a:cubicBezTo>
                <a:cubicBezTo>
                  <a:pt x="6066403" y="9142904"/>
                  <a:pt x="6065919" y="9142601"/>
                  <a:pt x="6065434" y="9142268"/>
                </a:cubicBezTo>
                <a:cubicBezTo>
                  <a:pt x="6063769" y="9140753"/>
                  <a:pt x="6061861" y="9139451"/>
                  <a:pt x="6060165" y="9137906"/>
                </a:cubicBezTo>
                <a:cubicBezTo>
                  <a:pt x="6055198" y="9133484"/>
                  <a:pt x="6049111" y="9135332"/>
                  <a:pt x="6045175" y="9139451"/>
                </a:cubicBezTo>
                <a:cubicBezTo>
                  <a:pt x="6042479" y="9138088"/>
                  <a:pt x="6039481" y="9137634"/>
                  <a:pt x="6036604" y="9138452"/>
                </a:cubicBezTo>
                <a:cubicBezTo>
                  <a:pt x="6036847" y="9134665"/>
                  <a:pt x="6035454" y="9130818"/>
                  <a:pt x="6032486" y="9128031"/>
                </a:cubicBezTo>
                <a:cubicBezTo>
                  <a:pt x="6030608" y="9126305"/>
                  <a:pt x="6028731" y="9124548"/>
                  <a:pt x="6026853" y="9122821"/>
                </a:cubicBezTo>
                <a:cubicBezTo>
                  <a:pt x="6026611" y="9122579"/>
                  <a:pt x="6026248" y="9122549"/>
                  <a:pt x="6025975" y="9122337"/>
                </a:cubicBezTo>
                <a:cubicBezTo>
                  <a:pt x="6027126" y="9115915"/>
                  <a:pt x="6022492" y="9110252"/>
                  <a:pt x="6016617" y="9108707"/>
                </a:cubicBezTo>
                <a:cubicBezTo>
                  <a:pt x="6016678" y="9108556"/>
                  <a:pt x="6016799" y="9108434"/>
                  <a:pt x="6016890" y="9108283"/>
                </a:cubicBezTo>
                <a:cubicBezTo>
                  <a:pt x="6020978" y="9108252"/>
                  <a:pt x="6024855" y="9106253"/>
                  <a:pt x="6027308" y="9102467"/>
                </a:cubicBezTo>
                <a:lnTo>
                  <a:pt x="6033183" y="9093350"/>
                </a:lnTo>
                <a:cubicBezTo>
                  <a:pt x="6036635" y="9087988"/>
                  <a:pt x="6034606" y="9079659"/>
                  <a:pt x="6028943" y="9076629"/>
                </a:cubicBezTo>
                <a:cubicBezTo>
                  <a:pt x="6027126" y="9075661"/>
                  <a:pt x="6025218" y="9075175"/>
                  <a:pt x="6023310" y="9075085"/>
                </a:cubicBezTo>
                <a:cubicBezTo>
                  <a:pt x="6022220" y="9071662"/>
                  <a:pt x="6020312" y="9068452"/>
                  <a:pt x="6017344" y="9065665"/>
                </a:cubicBezTo>
                <a:cubicBezTo>
                  <a:pt x="6012711" y="9061303"/>
                  <a:pt x="6006957" y="9059849"/>
                  <a:pt x="6001264" y="9060395"/>
                </a:cubicBezTo>
                <a:cubicBezTo>
                  <a:pt x="6000386" y="9058849"/>
                  <a:pt x="5999205" y="9057487"/>
                  <a:pt x="5997569" y="9056426"/>
                </a:cubicBezTo>
                <a:lnTo>
                  <a:pt x="5993027" y="9053488"/>
                </a:lnTo>
                <a:cubicBezTo>
                  <a:pt x="5991755" y="9052671"/>
                  <a:pt x="5990362" y="9052156"/>
                  <a:pt x="5988908" y="9051822"/>
                </a:cubicBezTo>
                <a:cubicBezTo>
                  <a:pt x="5993421" y="9051610"/>
                  <a:pt x="5998084" y="9048520"/>
                  <a:pt x="5999871" y="9044674"/>
                </a:cubicBezTo>
                <a:cubicBezTo>
                  <a:pt x="6002990" y="9038040"/>
                  <a:pt x="5999568" y="9032013"/>
                  <a:pt x="5993996" y="9028438"/>
                </a:cubicBezTo>
                <a:lnTo>
                  <a:pt x="5989454" y="9025500"/>
                </a:lnTo>
                <a:cubicBezTo>
                  <a:pt x="5983911" y="9021926"/>
                  <a:pt x="5975765" y="9025985"/>
                  <a:pt x="5973222" y="9031377"/>
                </a:cubicBezTo>
                <a:cubicBezTo>
                  <a:pt x="5970102" y="9037979"/>
                  <a:pt x="5973525" y="9044007"/>
                  <a:pt x="5979097" y="9047611"/>
                </a:cubicBezTo>
                <a:lnTo>
                  <a:pt x="5983669" y="9050550"/>
                </a:lnTo>
                <a:cubicBezTo>
                  <a:pt x="5984366" y="9051004"/>
                  <a:pt x="5985093" y="9051307"/>
                  <a:pt x="5985850" y="9051549"/>
                </a:cubicBezTo>
                <a:cubicBezTo>
                  <a:pt x="5982004" y="9051641"/>
                  <a:pt x="5978219" y="9053367"/>
                  <a:pt x="5976099" y="9056790"/>
                </a:cubicBezTo>
                <a:cubicBezTo>
                  <a:pt x="5972858" y="9062151"/>
                  <a:pt x="5973646" y="9069451"/>
                  <a:pt x="5978854" y="9073268"/>
                </a:cubicBezTo>
                <a:cubicBezTo>
                  <a:pt x="5978309" y="9074237"/>
                  <a:pt x="5977946" y="9075297"/>
                  <a:pt x="5977704" y="9076418"/>
                </a:cubicBezTo>
                <a:cubicBezTo>
                  <a:pt x="5973040" y="9072601"/>
                  <a:pt x="5966378" y="9072025"/>
                  <a:pt x="5962199" y="9078538"/>
                </a:cubicBezTo>
                <a:cubicBezTo>
                  <a:pt x="5956051" y="9088080"/>
                  <a:pt x="5964379" y="9099074"/>
                  <a:pt x="5972616" y="9099135"/>
                </a:cubicBezTo>
                <a:cubicBezTo>
                  <a:pt x="5972192" y="9105951"/>
                  <a:pt x="5973070" y="9113038"/>
                  <a:pt x="5977492" y="9116795"/>
                </a:cubicBezTo>
                <a:cubicBezTo>
                  <a:pt x="5983790" y="9122125"/>
                  <a:pt x="5994299" y="9125942"/>
                  <a:pt x="6002415" y="9123276"/>
                </a:cubicBezTo>
                <a:cubicBezTo>
                  <a:pt x="6003232" y="9125881"/>
                  <a:pt x="6005140" y="9127910"/>
                  <a:pt x="6007411" y="9129546"/>
                </a:cubicBezTo>
                <a:cubicBezTo>
                  <a:pt x="6006503" y="9133878"/>
                  <a:pt x="6007987" y="9138452"/>
                  <a:pt x="6011409" y="9141632"/>
                </a:cubicBezTo>
                <a:lnTo>
                  <a:pt x="6017042" y="9146841"/>
                </a:lnTo>
                <a:cubicBezTo>
                  <a:pt x="6020070" y="9149659"/>
                  <a:pt x="6024400" y="9149992"/>
                  <a:pt x="6028277" y="9148810"/>
                </a:cubicBezTo>
                <a:cubicBezTo>
                  <a:pt x="6028095" y="9150961"/>
                  <a:pt x="6028640" y="9152930"/>
                  <a:pt x="6029548" y="9154748"/>
                </a:cubicBezTo>
                <a:cubicBezTo>
                  <a:pt x="6024885" y="9157685"/>
                  <a:pt x="6022159" y="9163138"/>
                  <a:pt x="6025672" y="9169378"/>
                </a:cubicBezTo>
                <a:cubicBezTo>
                  <a:pt x="6029791" y="9176708"/>
                  <a:pt x="6033243" y="9185764"/>
                  <a:pt x="6040511" y="9190580"/>
                </a:cubicBezTo>
                <a:cubicBezTo>
                  <a:pt x="6041389" y="9191368"/>
                  <a:pt x="6042388" y="9191853"/>
                  <a:pt x="6043388" y="9192337"/>
                </a:cubicBezTo>
                <a:close/>
                <a:moveTo>
                  <a:pt x="6223603" y="9216630"/>
                </a:moveTo>
                <a:cubicBezTo>
                  <a:pt x="6228903" y="9208391"/>
                  <a:pt x="6222604" y="9200576"/>
                  <a:pt x="6215064" y="9199122"/>
                </a:cubicBezTo>
                <a:cubicBezTo>
                  <a:pt x="6216881" y="9197365"/>
                  <a:pt x="6218122" y="9194881"/>
                  <a:pt x="6218001" y="9191368"/>
                </a:cubicBezTo>
                <a:cubicBezTo>
                  <a:pt x="6217395" y="9175890"/>
                  <a:pt x="6193078" y="9173497"/>
                  <a:pt x="6193714" y="9189187"/>
                </a:cubicBezTo>
                <a:cubicBezTo>
                  <a:pt x="6193986" y="9196456"/>
                  <a:pt x="6199528" y="9200697"/>
                  <a:pt x="6205222" y="9201697"/>
                </a:cubicBezTo>
                <a:cubicBezTo>
                  <a:pt x="6204222" y="9202515"/>
                  <a:pt x="6203193" y="9203363"/>
                  <a:pt x="6202375" y="9204635"/>
                </a:cubicBezTo>
                <a:cubicBezTo>
                  <a:pt x="6193865" y="9217811"/>
                  <a:pt x="6215124" y="9229836"/>
                  <a:pt x="6223603" y="9216630"/>
                </a:cubicBezTo>
                <a:close/>
                <a:moveTo>
                  <a:pt x="6157586" y="9170528"/>
                </a:moveTo>
                <a:cubicBezTo>
                  <a:pt x="6156980" y="9154808"/>
                  <a:pt x="6132572" y="9155535"/>
                  <a:pt x="6133177" y="9171255"/>
                </a:cubicBezTo>
                <a:cubicBezTo>
                  <a:pt x="6133783" y="9186976"/>
                  <a:pt x="6158192" y="9186249"/>
                  <a:pt x="6157586" y="9170528"/>
                </a:cubicBezTo>
                <a:close/>
                <a:moveTo>
                  <a:pt x="6176362" y="9230684"/>
                </a:moveTo>
                <a:cubicBezTo>
                  <a:pt x="6182963" y="9230442"/>
                  <a:pt x="6187385" y="9222537"/>
                  <a:pt x="6186385" y="9216630"/>
                </a:cubicBezTo>
                <a:cubicBezTo>
                  <a:pt x="6185416" y="9210814"/>
                  <a:pt x="6181116" y="9207785"/>
                  <a:pt x="6175998" y="9206937"/>
                </a:cubicBezTo>
                <a:cubicBezTo>
                  <a:pt x="6176725" y="9199637"/>
                  <a:pt x="6174756" y="9192368"/>
                  <a:pt x="6169124" y="9186945"/>
                </a:cubicBezTo>
                <a:cubicBezTo>
                  <a:pt x="6164551" y="9182523"/>
                  <a:pt x="6157162" y="9180646"/>
                  <a:pt x="6151923" y="9185431"/>
                </a:cubicBezTo>
                <a:cubicBezTo>
                  <a:pt x="6147471" y="9189521"/>
                  <a:pt x="6145503" y="9197881"/>
                  <a:pt x="6150409" y="9202605"/>
                </a:cubicBezTo>
                <a:cubicBezTo>
                  <a:pt x="6150954" y="9203151"/>
                  <a:pt x="6151408" y="9203696"/>
                  <a:pt x="6151893" y="9204241"/>
                </a:cubicBezTo>
                <a:cubicBezTo>
                  <a:pt x="6151893" y="9204272"/>
                  <a:pt x="6151893" y="9204301"/>
                  <a:pt x="6151893" y="9204362"/>
                </a:cubicBezTo>
                <a:cubicBezTo>
                  <a:pt x="6151893" y="9204423"/>
                  <a:pt x="6151862" y="9204514"/>
                  <a:pt x="6151862" y="9204574"/>
                </a:cubicBezTo>
                <a:cubicBezTo>
                  <a:pt x="6151802" y="9204666"/>
                  <a:pt x="6151711" y="9204998"/>
                  <a:pt x="6151529" y="9205634"/>
                </a:cubicBezTo>
                <a:cubicBezTo>
                  <a:pt x="6149682" y="9211147"/>
                  <a:pt x="6152074" y="9217084"/>
                  <a:pt x="6156920" y="9220053"/>
                </a:cubicBezTo>
                <a:cubicBezTo>
                  <a:pt x="6156950" y="9220295"/>
                  <a:pt x="6156829" y="9220598"/>
                  <a:pt x="6156889" y="9220840"/>
                </a:cubicBezTo>
                <a:cubicBezTo>
                  <a:pt x="6158070" y="9228019"/>
                  <a:pt x="6164339" y="9231108"/>
                  <a:pt x="6170941" y="9230866"/>
                </a:cubicBezTo>
                <a:lnTo>
                  <a:pt x="6176362" y="9230684"/>
                </a:lnTo>
                <a:close/>
                <a:moveTo>
                  <a:pt x="6110041" y="9275423"/>
                </a:moveTo>
                <a:cubicBezTo>
                  <a:pt x="6108648" y="9269001"/>
                  <a:pt x="6101108" y="9265246"/>
                  <a:pt x="6095021" y="9266942"/>
                </a:cubicBezTo>
                <a:cubicBezTo>
                  <a:pt x="6088358" y="9268789"/>
                  <a:pt x="6085148" y="9275513"/>
                  <a:pt x="6086542" y="9281965"/>
                </a:cubicBezTo>
                <a:lnTo>
                  <a:pt x="6088177" y="9289477"/>
                </a:lnTo>
                <a:cubicBezTo>
                  <a:pt x="6088692" y="9291809"/>
                  <a:pt x="6090145" y="9293596"/>
                  <a:pt x="6091871" y="9295081"/>
                </a:cubicBezTo>
                <a:cubicBezTo>
                  <a:pt x="6093598" y="9296898"/>
                  <a:pt x="6095838" y="9297958"/>
                  <a:pt x="6098382" y="9298231"/>
                </a:cubicBezTo>
                <a:cubicBezTo>
                  <a:pt x="6098504" y="9298261"/>
                  <a:pt x="6098625" y="9298231"/>
                  <a:pt x="6098776" y="9298231"/>
                </a:cubicBezTo>
                <a:cubicBezTo>
                  <a:pt x="6100108" y="9298322"/>
                  <a:pt x="6101410" y="9298261"/>
                  <a:pt x="6102743" y="9297989"/>
                </a:cubicBezTo>
                <a:cubicBezTo>
                  <a:pt x="6102894" y="9297958"/>
                  <a:pt x="6103046" y="9297989"/>
                  <a:pt x="6103197" y="9297958"/>
                </a:cubicBezTo>
                <a:cubicBezTo>
                  <a:pt x="6103379" y="9297928"/>
                  <a:pt x="6103500" y="9297776"/>
                  <a:pt x="6103682" y="9297716"/>
                </a:cubicBezTo>
                <a:cubicBezTo>
                  <a:pt x="6108860" y="9296232"/>
                  <a:pt x="6113403" y="9291991"/>
                  <a:pt x="6113160" y="9285115"/>
                </a:cubicBezTo>
                <a:cubicBezTo>
                  <a:pt x="6113039" y="9282389"/>
                  <a:pt x="6112070" y="9280420"/>
                  <a:pt x="6110798" y="9278815"/>
                </a:cubicBezTo>
                <a:cubicBezTo>
                  <a:pt x="6110526" y="9277664"/>
                  <a:pt x="6110283" y="9276543"/>
                  <a:pt x="6110041" y="9275423"/>
                </a:cubicBezTo>
                <a:close/>
                <a:moveTo>
                  <a:pt x="6197227" y="9105133"/>
                </a:moveTo>
                <a:lnTo>
                  <a:pt x="6202647" y="9104921"/>
                </a:lnTo>
                <a:cubicBezTo>
                  <a:pt x="6209249" y="9104678"/>
                  <a:pt x="6214579" y="9098680"/>
                  <a:pt x="6214276" y="9092168"/>
                </a:cubicBezTo>
                <a:cubicBezTo>
                  <a:pt x="6213973" y="9085504"/>
                  <a:pt x="6208129" y="9080295"/>
                  <a:pt x="6201497" y="9080537"/>
                </a:cubicBezTo>
                <a:lnTo>
                  <a:pt x="6196076" y="9080749"/>
                </a:lnTo>
                <a:cubicBezTo>
                  <a:pt x="6192139" y="9080900"/>
                  <a:pt x="6188838" y="9083203"/>
                  <a:pt x="6186718" y="9086322"/>
                </a:cubicBezTo>
                <a:lnTo>
                  <a:pt x="6185174" y="9079234"/>
                </a:lnTo>
                <a:cubicBezTo>
                  <a:pt x="6183781" y="9072813"/>
                  <a:pt x="6177028" y="9068542"/>
                  <a:pt x="6170608" y="9069966"/>
                </a:cubicBezTo>
                <a:cubicBezTo>
                  <a:pt x="6164127" y="9071420"/>
                  <a:pt x="6159948" y="9078084"/>
                  <a:pt x="6161341" y="9084536"/>
                </a:cubicBezTo>
                <a:lnTo>
                  <a:pt x="6162976" y="9092047"/>
                </a:lnTo>
                <a:cubicBezTo>
                  <a:pt x="6163673" y="9095349"/>
                  <a:pt x="6165823" y="9098044"/>
                  <a:pt x="6168609" y="9099710"/>
                </a:cubicBezTo>
                <a:cubicBezTo>
                  <a:pt x="6167489" y="9100649"/>
                  <a:pt x="6166459" y="9101771"/>
                  <a:pt x="6165611" y="9103073"/>
                </a:cubicBezTo>
                <a:lnTo>
                  <a:pt x="6162673" y="9107616"/>
                </a:lnTo>
                <a:cubicBezTo>
                  <a:pt x="6159100" y="9113189"/>
                  <a:pt x="6162341" y="9121217"/>
                  <a:pt x="6167791" y="9124094"/>
                </a:cubicBezTo>
                <a:cubicBezTo>
                  <a:pt x="6174029" y="9127395"/>
                  <a:pt x="6180692" y="9124548"/>
                  <a:pt x="6184266" y="9119006"/>
                </a:cubicBezTo>
                <a:lnTo>
                  <a:pt x="6187203" y="9114432"/>
                </a:lnTo>
                <a:cubicBezTo>
                  <a:pt x="6190625" y="9109131"/>
                  <a:pt x="6187748" y="9101619"/>
                  <a:pt x="6182721" y="9098469"/>
                </a:cubicBezTo>
                <a:cubicBezTo>
                  <a:pt x="6183599" y="9097712"/>
                  <a:pt x="6184447" y="9096924"/>
                  <a:pt x="6185083" y="9095954"/>
                </a:cubicBezTo>
                <a:cubicBezTo>
                  <a:pt x="6186567" y="9101346"/>
                  <a:pt x="6191503" y="9105344"/>
                  <a:pt x="6197227" y="9105133"/>
                </a:cubicBezTo>
                <a:close/>
                <a:moveTo>
                  <a:pt x="6531977" y="8838188"/>
                </a:moveTo>
                <a:cubicBezTo>
                  <a:pt x="6531826" y="8838127"/>
                  <a:pt x="6531675" y="8838066"/>
                  <a:pt x="6531523" y="8838006"/>
                </a:cubicBezTo>
                <a:cubicBezTo>
                  <a:pt x="6530887" y="8834098"/>
                  <a:pt x="6528404" y="8830675"/>
                  <a:pt x="6524437" y="8828918"/>
                </a:cubicBezTo>
                <a:lnTo>
                  <a:pt x="6520651" y="8827222"/>
                </a:lnTo>
                <a:cubicBezTo>
                  <a:pt x="6518471" y="8824557"/>
                  <a:pt x="6515352" y="8822770"/>
                  <a:pt x="6511476" y="8822921"/>
                </a:cubicBezTo>
                <a:cubicBezTo>
                  <a:pt x="6509598" y="8822982"/>
                  <a:pt x="6507811" y="8823708"/>
                  <a:pt x="6506146" y="8824708"/>
                </a:cubicBezTo>
                <a:cubicBezTo>
                  <a:pt x="6503148" y="8825890"/>
                  <a:pt x="6500574" y="8828131"/>
                  <a:pt x="6499484" y="8831160"/>
                </a:cubicBezTo>
                <a:cubicBezTo>
                  <a:pt x="6498817" y="8833038"/>
                  <a:pt x="6498636" y="8834946"/>
                  <a:pt x="6498848" y="8836763"/>
                </a:cubicBezTo>
                <a:cubicBezTo>
                  <a:pt x="6495728" y="8838309"/>
                  <a:pt x="6492973" y="8840611"/>
                  <a:pt x="6490732" y="8843851"/>
                </a:cubicBezTo>
                <a:cubicBezTo>
                  <a:pt x="6490156" y="8844700"/>
                  <a:pt x="6490096" y="8845638"/>
                  <a:pt x="6489672" y="8846487"/>
                </a:cubicBezTo>
                <a:cubicBezTo>
                  <a:pt x="6487249" y="8845427"/>
                  <a:pt x="6484493" y="8845033"/>
                  <a:pt x="6481192" y="8846698"/>
                </a:cubicBezTo>
                <a:cubicBezTo>
                  <a:pt x="6473470" y="8850606"/>
                  <a:pt x="6472683" y="8859451"/>
                  <a:pt x="6475832" y="8865327"/>
                </a:cubicBezTo>
                <a:cubicBezTo>
                  <a:pt x="6474954" y="8864752"/>
                  <a:pt x="6474167" y="8863904"/>
                  <a:pt x="6473228" y="8863601"/>
                </a:cubicBezTo>
                <a:cubicBezTo>
                  <a:pt x="6466444" y="8861601"/>
                  <a:pt x="6461175" y="8865751"/>
                  <a:pt x="6458571" y="8871597"/>
                </a:cubicBezTo>
                <a:lnTo>
                  <a:pt x="6456451" y="8876383"/>
                </a:lnTo>
                <a:cubicBezTo>
                  <a:pt x="6453847" y="8882198"/>
                  <a:pt x="6458904" y="8889407"/>
                  <a:pt x="6464446" y="8891044"/>
                </a:cubicBezTo>
                <a:cubicBezTo>
                  <a:pt x="6468171" y="8892133"/>
                  <a:pt x="6471380" y="8891286"/>
                  <a:pt x="6473985" y="8889407"/>
                </a:cubicBezTo>
                <a:cubicBezTo>
                  <a:pt x="6474318" y="8889256"/>
                  <a:pt x="6474621" y="8889317"/>
                  <a:pt x="6474984" y="8889135"/>
                </a:cubicBezTo>
                <a:cubicBezTo>
                  <a:pt x="6476590" y="8888318"/>
                  <a:pt x="6477740" y="8887166"/>
                  <a:pt x="6478770" y="8885984"/>
                </a:cubicBezTo>
                <a:cubicBezTo>
                  <a:pt x="6478982" y="8886651"/>
                  <a:pt x="6479073" y="8887378"/>
                  <a:pt x="6479405" y="8888014"/>
                </a:cubicBezTo>
                <a:lnTo>
                  <a:pt x="6484311" y="8897677"/>
                </a:lnTo>
                <a:cubicBezTo>
                  <a:pt x="6487279" y="8903553"/>
                  <a:pt x="6495547" y="8905249"/>
                  <a:pt x="6500998" y="8902099"/>
                </a:cubicBezTo>
                <a:cubicBezTo>
                  <a:pt x="6505752" y="8899343"/>
                  <a:pt x="6506812" y="8894163"/>
                  <a:pt x="6505873" y="8889196"/>
                </a:cubicBezTo>
                <a:cubicBezTo>
                  <a:pt x="6506691" y="8891346"/>
                  <a:pt x="6508235" y="8893345"/>
                  <a:pt x="6511173" y="8894648"/>
                </a:cubicBezTo>
                <a:cubicBezTo>
                  <a:pt x="6521196" y="8899131"/>
                  <a:pt x="6530463" y="8889559"/>
                  <a:pt x="6529343" y="8881683"/>
                </a:cubicBezTo>
                <a:cubicBezTo>
                  <a:pt x="6534218" y="8881260"/>
                  <a:pt x="6538640" y="8879624"/>
                  <a:pt x="6542061" y="8877109"/>
                </a:cubicBezTo>
                <a:cubicBezTo>
                  <a:pt x="6542061" y="8877564"/>
                  <a:pt x="6541850" y="8877958"/>
                  <a:pt x="6541910" y="8878412"/>
                </a:cubicBezTo>
                <a:cubicBezTo>
                  <a:pt x="6541940" y="8878746"/>
                  <a:pt x="6542152" y="8879049"/>
                  <a:pt x="6542213" y="8879382"/>
                </a:cubicBezTo>
                <a:cubicBezTo>
                  <a:pt x="6540638" y="8879472"/>
                  <a:pt x="6538973" y="8879896"/>
                  <a:pt x="6537277" y="8880745"/>
                </a:cubicBezTo>
                <a:cubicBezTo>
                  <a:pt x="6523256" y="8887832"/>
                  <a:pt x="6535430" y="8908975"/>
                  <a:pt x="6549421" y="8901917"/>
                </a:cubicBezTo>
                <a:cubicBezTo>
                  <a:pt x="6555114" y="8899039"/>
                  <a:pt x="6556355" y="8893891"/>
                  <a:pt x="6555053" y="8889226"/>
                </a:cubicBezTo>
                <a:lnTo>
                  <a:pt x="6559777" y="8888681"/>
                </a:lnTo>
                <a:cubicBezTo>
                  <a:pt x="6565894" y="8888014"/>
                  <a:pt x="6571436" y="8882471"/>
                  <a:pt x="6570619" y="8876020"/>
                </a:cubicBezTo>
                <a:cubicBezTo>
                  <a:pt x="6570316" y="8873566"/>
                  <a:pt x="6569135" y="8871385"/>
                  <a:pt x="6567621" y="8869507"/>
                </a:cubicBezTo>
                <a:cubicBezTo>
                  <a:pt x="6570104" y="8870143"/>
                  <a:pt x="6572738" y="8870174"/>
                  <a:pt x="6575222" y="8868932"/>
                </a:cubicBezTo>
                <a:cubicBezTo>
                  <a:pt x="6580915" y="8866023"/>
                  <a:pt x="6584367" y="8858875"/>
                  <a:pt x="6581279" y="8852787"/>
                </a:cubicBezTo>
                <a:lnTo>
                  <a:pt x="6578825" y="8847941"/>
                </a:lnTo>
                <a:cubicBezTo>
                  <a:pt x="6576130" y="8842579"/>
                  <a:pt x="6569619" y="8839429"/>
                  <a:pt x="6563805" y="8841580"/>
                </a:cubicBezTo>
                <a:cubicBezTo>
                  <a:pt x="6565319" y="8839217"/>
                  <a:pt x="6566107" y="8836340"/>
                  <a:pt x="6565773" y="8833190"/>
                </a:cubicBezTo>
                <a:lnTo>
                  <a:pt x="6565168" y="8827980"/>
                </a:lnTo>
                <a:cubicBezTo>
                  <a:pt x="6564471" y="8821831"/>
                  <a:pt x="6557446" y="8817075"/>
                  <a:pt x="6551510" y="8818408"/>
                </a:cubicBezTo>
                <a:cubicBezTo>
                  <a:pt x="6546725" y="8819499"/>
                  <a:pt x="6543515" y="8822800"/>
                  <a:pt x="6542365" y="8827041"/>
                </a:cubicBezTo>
                <a:cubicBezTo>
                  <a:pt x="6536702" y="8827525"/>
                  <a:pt x="6532553" y="8832704"/>
                  <a:pt x="6531977" y="8838188"/>
                </a:cubicBezTo>
                <a:close/>
                <a:moveTo>
                  <a:pt x="6478649" y="8814410"/>
                </a:moveTo>
                <a:cubicBezTo>
                  <a:pt x="6481647" y="8820346"/>
                  <a:pt x="6487249" y="8821710"/>
                  <a:pt x="6492246" y="8820437"/>
                </a:cubicBezTo>
                <a:cubicBezTo>
                  <a:pt x="6495456" y="8822073"/>
                  <a:pt x="6499150" y="8822497"/>
                  <a:pt x="6502633" y="8820589"/>
                </a:cubicBezTo>
                <a:cubicBezTo>
                  <a:pt x="6506570" y="8818438"/>
                  <a:pt x="6509447" y="8813955"/>
                  <a:pt x="6509507" y="8809442"/>
                </a:cubicBezTo>
                <a:cubicBezTo>
                  <a:pt x="6512021" y="8805808"/>
                  <a:pt x="6512687" y="8800810"/>
                  <a:pt x="6510598" y="8796962"/>
                </a:cubicBezTo>
                <a:cubicBezTo>
                  <a:pt x="6509598" y="8795145"/>
                  <a:pt x="6508235" y="8793812"/>
                  <a:pt x="6506751" y="8792722"/>
                </a:cubicBezTo>
                <a:cubicBezTo>
                  <a:pt x="6506751" y="8787997"/>
                  <a:pt x="6504389" y="8783514"/>
                  <a:pt x="6499574" y="8781454"/>
                </a:cubicBezTo>
                <a:cubicBezTo>
                  <a:pt x="6493911" y="8779031"/>
                  <a:pt x="6485614" y="8781575"/>
                  <a:pt x="6483555" y="8787876"/>
                </a:cubicBezTo>
                <a:lnTo>
                  <a:pt x="6481162" y="8795176"/>
                </a:lnTo>
                <a:cubicBezTo>
                  <a:pt x="6480980" y="8795751"/>
                  <a:pt x="6481162" y="8796296"/>
                  <a:pt x="6481071" y="8796872"/>
                </a:cubicBezTo>
                <a:cubicBezTo>
                  <a:pt x="6476680" y="8799901"/>
                  <a:pt x="6474046" y="8805262"/>
                  <a:pt x="6477165" y="8811441"/>
                </a:cubicBezTo>
                <a:lnTo>
                  <a:pt x="6478649" y="8814410"/>
                </a:lnTo>
                <a:close/>
                <a:moveTo>
                  <a:pt x="6422049" y="8902432"/>
                </a:moveTo>
                <a:cubicBezTo>
                  <a:pt x="6425017" y="8908308"/>
                  <a:pt x="6431679" y="8911610"/>
                  <a:pt x="6438039" y="8908914"/>
                </a:cubicBezTo>
                <a:cubicBezTo>
                  <a:pt x="6443793" y="8906491"/>
                  <a:pt x="6447517" y="8898828"/>
                  <a:pt x="6444550" y="8892921"/>
                </a:cubicBezTo>
                <a:lnTo>
                  <a:pt x="6439644" y="8883258"/>
                </a:lnTo>
                <a:cubicBezTo>
                  <a:pt x="6438463" y="8880926"/>
                  <a:pt x="6436524" y="8879230"/>
                  <a:pt x="6434435" y="8877958"/>
                </a:cubicBezTo>
                <a:cubicBezTo>
                  <a:pt x="6437463" y="8874323"/>
                  <a:pt x="6438372" y="8868780"/>
                  <a:pt x="6435919" y="8864691"/>
                </a:cubicBezTo>
                <a:cubicBezTo>
                  <a:pt x="6432527" y="8859057"/>
                  <a:pt x="6425835" y="8856937"/>
                  <a:pt x="6419930" y="8859936"/>
                </a:cubicBezTo>
                <a:cubicBezTo>
                  <a:pt x="6419596" y="8860087"/>
                  <a:pt x="6419566" y="8860118"/>
                  <a:pt x="6419384" y="8860208"/>
                </a:cubicBezTo>
                <a:cubicBezTo>
                  <a:pt x="6419263" y="8860208"/>
                  <a:pt x="6419233" y="8860239"/>
                  <a:pt x="6419142" y="8860239"/>
                </a:cubicBezTo>
                <a:lnTo>
                  <a:pt x="6419142" y="8860239"/>
                </a:lnTo>
                <a:cubicBezTo>
                  <a:pt x="6418415" y="8860026"/>
                  <a:pt x="6417719" y="8859784"/>
                  <a:pt x="6417053" y="8859481"/>
                </a:cubicBezTo>
                <a:cubicBezTo>
                  <a:pt x="6415569" y="8858875"/>
                  <a:pt x="6414055" y="8858754"/>
                  <a:pt x="6412540" y="8858936"/>
                </a:cubicBezTo>
                <a:cubicBezTo>
                  <a:pt x="6412449" y="8858845"/>
                  <a:pt x="6412419" y="8858724"/>
                  <a:pt x="6412328" y="8858664"/>
                </a:cubicBezTo>
                <a:lnTo>
                  <a:pt x="6406544" y="8854059"/>
                </a:lnTo>
                <a:cubicBezTo>
                  <a:pt x="6404091" y="8852090"/>
                  <a:pt x="6401003" y="8851272"/>
                  <a:pt x="6398005" y="8851545"/>
                </a:cubicBezTo>
                <a:cubicBezTo>
                  <a:pt x="6395279" y="8848304"/>
                  <a:pt x="6391251" y="8846153"/>
                  <a:pt x="6386436" y="8847517"/>
                </a:cubicBezTo>
                <a:cubicBezTo>
                  <a:pt x="6381440" y="8843064"/>
                  <a:pt x="6372264" y="8842610"/>
                  <a:pt x="6367146" y="8849061"/>
                </a:cubicBezTo>
                <a:cubicBezTo>
                  <a:pt x="6367872" y="8843912"/>
                  <a:pt x="6367479" y="8838672"/>
                  <a:pt x="6365238" y="8833826"/>
                </a:cubicBezTo>
                <a:cubicBezTo>
                  <a:pt x="6362543" y="8828040"/>
                  <a:pt x="6354427" y="8825283"/>
                  <a:pt x="6348824" y="8828464"/>
                </a:cubicBezTo>
                <a:cubicBezTo>
                  <a:pt x="6345614" y="8830282"/>
                  <a:pt x="6343555" y="8833190"/>
                  <a:pt x="6342737" y="8836430"/>
                </a:cubicBezTo>
                <a:cubicBezTo>
                  <a:pt x="6342162" y="8836279"/>
                  <a:pt x="6341617" y="8835976"/>
                  <a:pt x="6341041" y="8835916"/>
                </a:cubicBezTo>
                <a:cubicBezTo>
                  <a:pt x="6340163" y="8835219"/>
                  <a:pt x="6339225" y="8834552"/>
                  <a:pt x="6338074" y="8834037"/>
                </a:cubicBezTo>
                <a:cubicBezTo>
                  <a:pt x="6325900" y="8828616"/>
                  <a:pt x="6319116" y="8845457"/>
                  <a:pt x="6327051" y="8853756"/>
                </a:cubicBezTo>
                <a:cubicBezTo>
                  <a:pt x="6327172" y="8854301"/>
                  <a:pt x="6327202" y="8854847"/>
                  <a:pt x="6327354" y="8855392"/>
                </a:cubicBezTo>
                <a:cubicBezTo>
                  <a:pt x="6329170" y="8861086"/>
                  <a:pt x="6333986" y="8863843"/>
                  <a:pt x="6339194" y="8865812"/>
                </a:cubicBezTo>
                <a:cubicBezTo>
                  <a:pt x="6341557" y="8866690"/>
                  <a:pt x="6344070" y="8866175"/>
                  <a:pt x="6346402" y="8865115"/>
                </a:cubicBezTo>
                <a:lnTo>
                  <a:pt x="6346916" y="8865357"/>
                </a:lnTo>
                <a:cubicBezTo>
                  <a:pt x="6352549" y="8867871"/>
                  <a:pt x="6360120" y="8865902"/>
                  <a:pt x="6362694" y="8859905"/>
                </a:cubicBezTo>
                <a:cubicBezTo>
                  <a:pt x="6362755" y="8859784"/>
                  <a:pt x="6362724" y="8859663"/>
                  <a:pt x="6362785" y="8859542"/>
                </a:cubicBezTo>
                <a:cubicBezTo>
                  <a:pt x="6363391" y="8858906"/>
                  <a:pt x="6363996" y="8858299"/>
                  <a:pt x="6364481" y="8857542"/>
                </a:cubicBezTo>
                <a:cubicBezTo>
                  <a:pt x="6365511" y="8864085"/>
                  <a:pt x="6373384" y="8868084"/>
                  <a:pt x="6380319" y="8866236"/>
                </a:cubicBezTo>
                <a:cubicBezTo>
                  <a:pt x="6380924" y="8867053"/>
                  <a:pt x="6381561" y="8867841"/>
                  <a:pt x="6382318" y="8868507"/>
                </a:cubicBezTo>
                <a:cubicBezTo>
                  <a:pt x="6380561" y="8868296"/>
                  <a:pt x="6378774" y="8868326"/>
                  <a:pt x="6376867" y="8869022"/>
                </a:cubicBezTo>
                <a:cubicBezTo>
                  <a:pt x="6371204" y="8871143"/>
                  <a:pt x="6366752" y="8878836"/>
                  <a:pt x="6369720" y="8884743"/>
                </a:cubicBezTo>
                <a:lnTo>
                  <a:pt x="6372173" y="8889589"/>
                </a:lnTo>
                <a:cubicBezTo>
                  <a:pt x="6372627" y="8890529"/>
                  <a:pt x="6373293" y="8891255"/>
                  <a:pt x="6373899" y="8892073"/>
                </a:cubicBezTo>
                <a:lnTo>
                  <a:pt x="6373717" y="8892679"/>
                </a:lnTo>
                <a:cubicBezTo>
                  <a:pt x="6370689" y="8889862"/>
                  <a:pt x="6366449" y="8888287"/>
                  <a:pt x="6362513" y="8889801"/>
                </a:cubicBezTo>
                <a:lnTo>
                  <a:pt x="6359030" y="8891134"/>
                </a:lnTo>
                <a:cubicBezTo>
                  <a:pt x="6355154" y="8883229"/>
                  <a:pt x="6344252" y="8879170"/>
                  <a:pt x="6339134" y="8888771"/>
                </a:cubicBezTo>
                <a:cubicBezTo>
                  <a:pt x="6335682" y="8895163"/>
                  <a:pt x="6338316" y="8901644"/>
                  <a:pt x="6342737" y="8905370"/>
                </a:cubicBezTo>
                <a:cubicBezTo>
                  <a:pt x="6341466" y="8905553"/>
                  <a:pt x="6340163" y="8905764"/>
                  <a:pt x="6338831" y="8906461"/>
                </a:cubicBezTo>
                <a:cubicBezTo>
                  <a:pt x="6325628" y="8913155"/>
                  <a:pt x="6335772" y="8932026"/>
                  <a:pt x="6348734" y="8928239"/>
                </a:cubicBezTo>
                <a:cubicBezTo>
                  <a:pt x="6349884" y="8929542"/>
                  <a:pt x="6351247" y="8930662"/>
                  <a:pt x="6352913" y="8931238"/>
                </a:cubicBezTo>
                <a:cubicBezTo>
                  <a:pt x="6359121" y="8933419"/>
                  <a:pt x="6365571" y="8930754"/>
                  <a:pt x="6368266" y="8924695"/>
                </a:cubicBezTo>
                <a:lnTo>
                  <a:pt x="6370386" y="8919910"/>
                </a:lnTo>
                <a:cubicBezTo>
                  <a:pt x="6371507" y="8917365"/>
                  <a:pt x="6371446" y="8914457"/>
                  <a:pt x="6370568" y="8911792"/>
                </a:cubicBezTo>
                <a:cubicBezTo>
                  <a:pt x="6372990" y="8910550"/>
                  <a:pt x="6374898" y="8908672"/>
                  <a:pt x="6376170" y="8906431"/>
                </a:cubicBezTo>
                <a:cubicBezTo>
                  <a:pt x="6377170" y="8907491"/>
                  <a:pt x="6378381" y="8908400"/>
                  <a:pt x="6379865" y="8909066"/>
                </a:cubicBezTo>
                <a:cubicBezTo>
                  <a:pt x="6385437" y="8911550"/>
                  <a:pt x="6393886" y="8909157"/>
                  <a:pt x="6395976" y="8902856"/>
                </a:cubicBezTo>
                <a:lnTo>
                  <a:pt x="6396278" y="8901917"/>
                </a:lnTo>
                <a:cubicBezTo>
                  <a:pt x="6399851" y="8909399"/>
                  <a:pt x="6412661" y="8912701"/>
                  <a:pt x="6418748" y="8903219"/>
                </a:cubicBezTo>
                <a:cubicBezTo>
                  <a:pt x="6419657" y="8901796"/>
                  <a:pt x="6420081" y="8900403"/>
                  <a:pt x="6420353" y="8899039"/>
                </a:cubicBezTo>
                <a:lnTo>
                  <a:pt x="6422049" y="8902432"/>
                </a:lnTo>
                <a:close/>
                <a:moveTo>
                  <a:pt x="6161614" y="8984185"/>
                </a:moveTo>
                <a:cubicBezTo>
                  <a:pt x="6158373" y="8979005"/>
                  <a:pt x="6150075" y="8976279"/>
                  <a:pt x="6144806" y="8980308"/>
                </a:cubicBezTo>
                <a:cubicBezTo>
                  <a:pt x="6139689" y="8984215"/>
                  <a:pt x="6135540" y="8989304"/>
                  <a:pt x="6135661" y="8996119"/>
                </a:cubicBezTo>
                <a:cubicBezTo>
                  <a:pt x="6135752" y="9002359"/>
                  <a:pt x="6138901" y="9007236"/>
                  <a:pt x="6142959" y="9011688"/>
                </a:cubicBezTo>
                <a:cubicBezTo>
                  <a:pt x="6147411" y="9016534"/>
                  <a:pt x="6155950" y="9015686"/>
                  <a:pt x="6160221" y="9011113"/>
                </a:cubicBezTo>
                <a:cubicBezTo>
                  <a:pt x="6164158" y="9006902"/>
                  <a:pt x="6164097" y="9001298"/>
                  <a:pt x="6161523" y="8996694"/>
                </a:cubicBezTo>
                <a:cubicBezTo>
                  <a:pt x="6163794" y="8992938"/>
                  <a:pt x="6164218" y="8988334"/>
                  <a:pt x="6161614" y="8984185"/>
                </a:cubicBezTo>
                <a:close/>
                <a:moveTo>
                  <a:pt x="6663710" y="8973644"/>
                </a:moveTo>
                <a:lnTo>
                  <a:pt x="6666162" y="8978490"/>
                </a:lnTo>
                <a:cubicBezTo>
                  <a:pt x="6666404" y="8978975"/>
                  <a:pt x="6666798" y="8979278"/>
                  <a:pt x="6667071" y="8979732"/>
                </a:cubicBezTo>
                <a:cubicBezTo>
                  <a:pt x="6666980" y="8979732"/>
                  <a:pt x="6666919" y="8979702"/>
                  <a:pt x="6666829" y="8979702"/>
                </a:cubicBezTo>
                <a:cubicBezTo>
                  <a:pt x="6658258" y="8980671"/>
                  <a:pt x="6654503" y="8988879"/>
                  <a:pt x="6655715" y="8995362"/>
                </a:cubicBezTo>
                <a:cubicBezTo>
                  <a:pt x="6654503" y="8993999"/>
                  <a:pt x="6652717" y="8993211"/>
                  <a:pt x="6650627" y="8992817"/>
                </a:cubicBezTo>
                <a:cubicBezTo>
                  <a:pt x="6650536" y="8990940"/>
                  <a:pt x="6650173" y="8989031"/>
                  <a:pt x="6649234" y="8987183"/>
                </a:cubicBezTo>
                <a:lnTo>
                  <a:pt x="6646781" y="8982337"/>
                </a:lnTo>
                <a:cubicBezTo>
                  <a:pt x="6643904" y="8976643"/>
                  <a:pt x="6635364" y="8974553"/>
                  <a:pt x="6630065" y="8977975"/>
                </a:cubicBezTo>
                <a:cubicBezTo>
                  <a:pt x="6629762" y="8978187"/>
                  <a:pt x="6629580" y="8978490"/>
                  <a:pt x="6629277" y="8978733"/>
                </a:cubicBezTo>
                <a:cubicBezTo>
                  <a:pt x="6626007" y="8978794"/>
                  <a:pt x="6622797" y="8980035"/>
                  <a:pt x="6620677" y="8982701"/>
                </a:cubicBezTo>
                <a:lnTo>
                  <a:pt x="6616044" y="8988486"/>
                </a:lnTo>
                <a:cubicBezTo>
                  <a:pt x="6612077" y="8993453"/>
                  <a:pt x="6612379" y="9000874"/>
                  <a:pt x="6617315" y="9005115"/>
                </a:cubicBezTo>
                <a:cubicBezTo>
                  <a:pt x="6621919" y="9009053"/>
                  <a:pt x="6629459" y="9008750"/>
                  <a:pt x="6633547" y="9004145"/>
                </a:cubicBezTo>
                <a:cubicBezTo>
                  <a:pt x="6634335" y="9004510"/>
                  <a:pt x="6635062" y="9004933"/>
                  <a:pt x="6635940" y="9005115"/>
                </a:cubicBezTo>
                <a:cubicBezTo>
                  <a:pt x="6635667" y="9011174"/>
                  <a:pt x="6639180" y="9016898"/>
                  <a:pt x="6646872" y="9016019"/>
                </a:cubicBezTo>
                <a:cubicBezTo>
                  <a:pt x="6655472" y="9015050"/>
                  <a:pt x="6659227" y="9006842"/>
                  <a:pt x="6658016" y="9000330"/>
                </a:cubicBezTo>
                <a:cubicBezTo>
                  <a:pt x="6659863" y="9002420"/>
                  <a:pt x="6662680" y="9003692"/>
                  <a:pt x="6666556" y="9003267"/>
                </a:cubicBezTo>
                <a:cubicBezTo>
                  <a:pt x="6675914" y="9002207"/>
                  <a:pt x="6679548" y="8992575"/>
                  <a:pt x="6677276" y="8985911"/>
                </a:cubicBezTo>
                <a:cubicBezTo>
                  <a:pt x="6678851" y="8985942"/>
                  <a:pt x="6680486" y="8985669"/>
                  <a:pt x="6682121" y="8985003"/>
                </a:cubicBezTo>
                <a:cubicBezTo>
                  <a:pt x="6687875" y="8982609"/>
                  <a:pt x="6691661" y="8974946"/>
                  <a:pt x="6688693" y="8969040"/>
                </a:cubicBezTo>
                <a:lnTo>
                  <a:pt x="6686240" y="8964193"/>
                </a:lnTo>
                <a:cubicBezTo>
                  <a:pt x="6683272" y="8958317"/>
                  <a:pt x="6676671" y="8954985"/>
                  <a:pt x="6670281" y="8957650"/>
                </a:cubicBezTo>
                <a:cubicBezTo>
                  <a:pt x="6664527" y="8960074"/>
                  <a:pt x="6660742" y="8967737"/>
                  <a:pt x="6663710" y="8973644"/>
                </a:cubicBezTo>
                <a:close/>
                <a:moveTo>
                  <a:pt x="6651414" y="8849424"/>
                </a:moveTo>
                <a:cubicBezTo>
                  <a:pt x="6647235" y="8849910"/>
                  <a:pt x="6644692" y="8852272"/>
                  <a:pt x="6642996" y="8855120"/>
                </a:cubicBezTo>
                <a:cubicBezTo>
                  <a:pt x="6642693" y="8855665"/>
                  <a:pt x="6642148" y="8856059"/>
                  <a:pt x="6641906" y="8856634"/>
                </a:cubicBezTo>
                <a:cubicBezTo>
                  <a:pt x="6641451" y="8856906"/>
                  <a:pt x="6641148" y="8857240"/>
                  <a:pt x="6640755" y="8857542"/>
                </a:cubicBezTo>
                <a:cubicBezTo>
                  <a:pt x="6641542" y="8855634"/>
                  <a:pt x="6641269" y="8853483"/>
                  <a:pt x="6641027" y="8851424"/>
                </a:cubicBezTo>
                <a:cubicBezTo>
                  <a:pt x="6640694" y="8848637"/>
                  <a:pt x="6639483" y="8846366"/>
                  <a:pt x="6637393" y="8844579"/>
                </a:cubicBezTo>
                <a:cubicBezTo>
                  <a:pt x="6636879" y="8844124"/>
                  <a:pt x="6636788" y="8843337"/>
                  <a:pt x="6636182" y="8843004"/>
                </a:cubicBezTo>
                <a:cubicBezTo>
                  <a:pt x="6630428" y="8839853"/>
                  <a:pt x="6623554" y="8841429"/>
                  <a:pt x="6619981" y="8846971"/>
                </a:cubicBezTo>
                <a:cubicBezTo>
                  <a:pt x="6619768" y="8847274"/>
                  <a:pt x="6619768" y="8847305"/>
                  <a:pt x="6619647" y="8847486"/>
                </a:cubicBezTo>
                <a:cubicBezTo>
                  <a:pt x="6619556" y="8847578"/>
                  <a:pt x="6619556" y="8847578"/>
                  <a:pt x="6619465" y="8847638"/>
                </a:cubicBezTo>
                <a:lnTo>
                  <a:pt x="6619465" y="8847638"/>
                </a:lnTo>
                <a:cubicBezTo>
                  <a:pt x="6619133" y="8847728"/>
                  <a:pt x="6618769" y="8847759"/>
                  <a:pt x="6618436" y="8847820"/>
                </a:cubicBezTo>
                <a:cubicBezTo>
                  <a:pt x="6617831" y="8840065"/>
                  <a:pt x="6609139" y="8832250"/>
                  <a:pt x="6599781" y="8837006"/>
                </a:cubicBezTo>
                <a:cubicBezTo>
                  <a:pt x="6587154" y="8843398"/>
                  <a:pt x="6596481" y="8860723"/>
                  <a:pt x="6608654" y="8858875"/>
                </a:cubicBezTo>
                <a:cubicBezTo>
                  <a:pt x="6608564" y="8860087"/>
                  <a:pt x="6608503" y="8861329"/>
                  <a:pt x="6608806" y="8862450"/>
                </a:cubicBezTo>
                <a:cubicBezTo>
                  <a:pt x="6610562" y="8869174"/>
                  <a:pt x="6616861" y="8871809"/>
                  <a:pt x="6623190" y="8870900"/>
                </a:cubicBezTo>
                <a:cubicBezTo>
                  <a:pt x="6628611" y="8870143"/>
                  <a:pt x="6632881" y="8866993"/>
                  <a:pt x="6636485" y="8863146"/>
                </a:cubicBezTo>
                <a:cubicBezTo>
                  <a:pt x="6633790" y="8872021"/>
                  <a:pt x="6642511" y="8883531"/>
                  <a:pt x="6653231" y="8878110"/>
                </a:cubicBezTo>
                <a:cubicBezTo>
                  <a:pt x="6654049" y="8877685"/>
                  <a:pt x="6654443" y="8877049"/>
                  <a:pt x="6655079" y="8876535"/>
                </a:cubicBezTo>
                <a:cubicBezTo>
                  <a:pt x="6657501" y="8874626"/>
                  <a:pt x="6659046" y="8872293"/>
                  <a:pt x="6659470" y="8869689"/>
                </a:cubicBezTo>
                <a:cubicBezTo>
                  <a:pt x="6666586" y="8862965"/>
                  <a:pt x="6663619" y="8848031"/>
                  <a:pt x="6651414" y="8849424"/>
                </a:cubicBezTo>
                <a:close/>
                <a:moveTo>
                  <a:pt x="6267605" y="8954622"/>
                </a:moveTo>
                <a:cubicBezTo>
                  <a:pt x="6261851" y="8957075"/>
                  <a:pt x="6258187" y="8964708"/>
                  <a:pt x="6261155" y="8970645"/>
                </a:cubicBezTo>
                <a:lnTo>
                  <a:pt x="6263607" y="8975492"/>
                </a:lnTo>
                <a:cubicBezTo>
                  <a:pt x="6266575" y="8981368"/>
                  <a:pt x="6273268" y="8984639"/>
                  <a:pt x="6279627" y="8981913"/>
                </a:cubicBezTo>
                <a:cubicBezTo>
                  <a:pt x="6285381" y="8979459"/>
                  <a:pt x="6289045" y="8971827"/>
                  <a:pt x="6286078" y="8965920"/>
                </a:cubicBezTo>
                <a:lnTo>
                  <a:pt x="6283625" y="8961073"/>
                </a:lnTo>
                <a:cubicBezTo>
                  <a:pt x="6280657" y="8955167"/>
                  <a:pt x="6273964" y="8951926"/>
                  <a:pt x="6267605" y="8954622"/>
                </a:cubicBezTo>
                <a:close/>
                <a:moveTo>
                  <a:pt x="6133965" y="8907006"/>
                </a:moveTo>
                <a:cubicBezTo>
                  <a:pt x="6135206" y="8914215"/>
                  <a:pt x="6141475" y="8917183"/>
                  <a:pt x="6148077" y="8916941"/>
                </a:cubicBezTo>
                <a:lnTo>
                  <a:pt x="6153498" y="8916729"/>
                </a:lnTo>
                <a:cubicBezTo>
                  <a:pt x="6154316" y="8916699"/>
                  <a:pt x="6155102" y="8916547"/>
                  <a:pt x="6155860" y="8916274"/>
                </a:cubicBezTo>
                <a:cubicBezTo>
                  <a:pt x="6152741" y="8918546"/>
                  <a:pt x="6150621" y="8922151"/>
                  <a:pt x="6150893" y="8926180"/>
                </a:cubicBezTo>
                <a:cubicBezTo>
                  <a:pt x="6151287" y="8932450"/>
                  <a:pt x="6156132" y="8937962"/>
                  <a:pt x="6162583" y="8938114"/>
                </a:cubicBezTo>
                <a:cubicBezTo>
                  <a:pt x="6162704" y="8939204"/>
                  <a:pt x="6163006" y="8940294"/>
                  <a:pt x="6163461" y="8941355"/>
                </a:cubicBezTo>
                <a:cubicBezTo>
                  <a:pt x="6157465" y="8940901"/>
                  <a:pt x="6151681" y="8944232"/>
                  <a:pt x="6151983" y="8951987"/>
                </a:cubicBezTo>
                <a:cubicBezTo>
                  <a:pt x="6152317" y="8960892"/>
                  <a:pt x="6160402" y="8965223"/>
                  <a:pt x="6167186" y="8964496"/>
                </a:cubicBezTo>
                <a:cubicBezTo>
                  <a:pt x="6167186" y="8964527"/>
                  <a:pt x="6167186" y="8964587"/>
                  <a:pt x="6167186" y="8964617"/>
                </a:cubicBezTo>
                <a:lnTo>
                  <a:pt x="6166065" y="8968010"/>
                </a:lnTo>
                <a:cubicBezTo>
                  <a:pt x="6164006" y="8974280"/>
                  <a:pt x="6168700" y="8981307"/>
                  <a:pt x="6174817" y="8982913"/>
                </a:cubicBezTo>
                <a:cubicBezTo>
                  <a:pt x="6175302" y="8983034"/>
                  <a:pt x="6175786" y="8983064"/>
                  <a:pt x="6176271" y="8983124"/>
                </a:cubicBezTo>
                <a:cubicBezTo>
                  <a:pt x="6177543" y="8984367"/>
                  <a:pt x="6178875" y="8985578"/>
                  <a:pt x="6180298" y="8986699"/>
                </a:cubicBezTo>
                <a:cubicBezTo>
                  <a:pt x="6182055" y="8988092"/>
                  <a:pt x="6184326" y="8988910"/>
                  <a:pt x="6186627" y="8989244"/>
                </a:cubicBezTo>
                <a:cubicBezTo>
                  <a:pt x="6187718" y="8990485"/>
                  <a:pt x="6188929" y="8991484"/>
                  <a:pt x="6190322" y="8991939"/>
                </a:cubicBezTo>
                <a:cubicBezTo>
                  <a:pt x="6195107" y="8993514"/>
                  <a:pt x="6199407" y="8994696"/>
                  <a:pt x="6204434" y="8993514"/>
                </a:cubicBezTo>
                <a:cubicBezTo>
                  <a:pt x="6204888" y="8993424"/>
                  <a:pt x="6205222" y="8993151"/>
                  <a:pt x="6205645" y="8993030"/>
                </a:cubicBezTo>
                <a:cubicBezTo>
                  <a:pt x="6210188" y="8999178"/>
                  <a:pt x="6220151" y="9001541"/>
                  <a:pt x="6225511" y="8993211"/>
                </a:cubicBezTo>
                <a:cubicBezTo>
                  <a:pt x="6229115" y="8987607"/>
                  <a:pt x="6227419" y="8982034"/>
                  <a:pt x="6223785" y="8978369"/>
                </a:cubicBezTo>
                <a:cubicBezTo>
                  <a:pt x="6223755" y="8975522"/>
                  <a:pt x="6222937" y="8972584"/>
                  <a:pt x="6221120" y="8970251"/>
                </a:cubicBezTo>
                <a:cubicBezTo>
                  <a:pt x="6221332" y="8969373"/>
                  <a:pt x="6221362" y="8968404"/>
                  <a:pt x="6221423" y="8967464"/>
                </a:cubicBezTo>
                <a:cubicBezTo>
                  <a:pt x="6224088" y="8966889"/>
                  <a:pt x="6226480" y="8965708"/>
                  <a:pt x="6228206" y="8963588"/>
                </a:cubicBezTo>
                <a:cubicBezTo>
                  <a:pt x="6228964" y="8971251"/>
                  <a:pt x="6237594" y="8978823"/>
                  <a:pt x="6246861" y="8974159"/>
                </a:cubicBezTo>
                <a:cubicBezTo>
                  <a:pt x="6260852" y="8967101"/>
                  <a:pt x="6247951" y="8946383"/>
                  <a:pt x="6233991" y="8953410"/>
                </a:cubicBezTo>
                <a:cubicBezTo>
                  <a:pt x="6232597" y="8954107"/>
                  <a:pt x="6231628" y="8955045"/>
                  <a:pt x="6230750" y="8955985"/>
                </a:cubicBezTo>
                <a:cubicBezTo>
                  <a:pt x="6230750" y="8955925"/>
                  <a:pt x="6230780" y="8955894"/>
                  <a:pt x="6230780" y="8955833"/>
                </a:cubicBezTo>
                <a:cubicBezTo>
                  <a:pt x="6230478" y="8947686"/>
                  <a:pt x="6223785" y="8944324"/>
                  <a:pt x="6217486" y="8944899"/>
                </a:cubicBezTo>
                <a:cubicBezTo>
                  <a:pt x="6216578" y="8944474"/>
                  <a:pt x="6215639" y="8944263"/>
                  <a:pt x="6214670" y="8944020"/>
                </a:cubicBezTo>
                <a:cubicBezTo>
                  <a:pt x="6217426" y="8941627"/>
                  <a:pt x="6219243" y="8938265"/>
                  <a:pt x="6219091" y="8934206"/>
                </a:cubicBezTo>
                <a:lnTo>
                  <a:pt x="6219000" y="8931813"/>
                </a:lnTo>
                <a:cubicBezTo>
                  <a:pt x="6219848" y="8930632"/>
                  <a:pt x="6220575" y="8929390"/>
                  <a:pt x="6221029" y="8927997"/>
                </a:cubicBezTo>
                <a:cubicBezTo>
                  <a:pt x="6221817" y="8925543"/>
                  <a:pt x="6222634" y="8923120"/>
                  <a:pt x="6223422" y="8920697"/>
                </a:cubicBezTo>
                <a:cubicBezTo>
                  <a:pt x="6225481" y="8914427"/>
                  <a:pt x="6220878" y="8907399"/>
                  <a:pt x="6214760" y="8905764"/>
                </a:cubicBezTo>
                <a:cubicBezTo>
                  <a:pt x="6208220" y="8904037"/>
                  <a:pt x="6202254" y="8908006"/>
                  <a:pt x="6200043" y="8914034"/>
                </a:cubicBezTo>
                <a:cubicBezTo>
                  <a:pt x="6197196" y="8911883"/>
                  <a:pt x="6193835" y="8910338"/>
                  <a:pt x="6189837" y="8909762"/>
                </a:cubicBezTo>
                <a:cubicBezTo>
                  <a:pt x="6183539" y="8908853"/>
                  <a:pt x="6177997" y="8910943"/>
                  <a:pt x="6173636" y="8914639"/>
                </a:cubicBezTo>
                <a:cubicBezTo>
                  <a:pt x="6172031" y="8913882"/>
                  <a:pt x="6170275" y="8913427"/>
                  <a:pt x="6168337" y="8913519"/>
                </a:cubicBezTo>
                <a:lnTo>
                  <a:pt x="6162916" y="8913730"/>
                </a:lnTo>
                <a:cubicBezTo>
                  <a:pt x="6161432" y="8913791"/>
                  <a:pt x="6159978" y="8914155"/>
                  <a:pt x="6158585" y="8914730"/>
                </a:cubicBezTo>
                <a:cubicBezTo>
                  <a:pt x="6162159" y="8911944"/>
                  <a:pt x="6164188" y="8906763"/>
                  <a:pt x="6163461" y="8902583"/>
                </a:cubicBezTo>
                <a:cubicBezTo>
                  <a:pt x="6163340" y="8901887"/>
                  <a:pt x="6162976" y="8901372"/>
                  <a:pt x="6162764" y="8900766"/>
                </a:cubicBezTo>
                <a:cubicBezTo>
                  <a:pt x="6165944" y="8898252"/>
                  <a:pt x="6167852" y="8894648"/>
                  <a:pt x="6167791" y="8890801"/>
                </a:cubicBezTo>
                <a:cubicBezTo>
                  <a:pt x="6169972" y="8887984"/>
                  <a:pt x="6170971" y="8884440"/>
                  <a:pt x="6169820" y="8880442"/>
                </a:cubicBezTo>
                <a:cubicBezTo>
                  <a:pt x="6169336" y="8878806"/>
                  <a:pt x="6168306" y="8877292"/>
                  <a:pt x="6167064" y="8875899"/>
                </a:cubicBezTo>
                <a:cubicBezTo>
                  <a:pt x="6167368" y="8874959"/>
                  <a:pt x="6167791" y="8874081"/>
                  <a:pt x="6167761" y="8873051"/>
                </a:cubicBezTo>
                <a:lnTo>
                  <a:pt x="6167549" y="8867629"/>
                </a:lnTo>
                <a:cubicBezTo>
                  <a:pt x="6167307" y="8861056"/>
                  <a:pt x="6163643" y="8855029"/>
                  <a:pt x="6156496" y="8854362"/>
                </a:cubicBezTo>
                <a:cubicBezTo>
                  <a:pt x="6150560" y="8853817"/>
                  <a:pt x="6142989" y="8858815"/>
                  <a:pt x="6143262" y="8865448"/>
                </a:cubicBezTo>
                <a:lnTo>
                  <a:pt x="6143474" y="8870870"/>
                </a:lnTo>
                <a:cubicBezTo>
                  <a:pt x="6143565" y="8873626"/>
                  <a:pt x="6144413" y="8876171"/>
                  <a:pt x="6145715" y="8878382"/>
                </a:cubicBezTo>
                <a:cubicBezTo>
                  <a:pt x="6144473" y="8879866"/>
                  <a:pt x="6143444" y="8881533"/>
                  <a:pt x="6142898" y="8883652"/>
                </a:cubicBezTo>
                <a:cubicBezTo>
                  <a:pt x="6142081" y="8886893"/>
                  <a:pt x="6142596" y="8889983"/>
                  <a:pt x="6143535" y="8892982"/>
                </a:cubicBezTo>
                <a:cubicBezTo>
                  <a:pt x="6137175" y="8893587"/>
                  <a:pt x="6132996" y="8901250"/>
                  <a:pt x="6133965" y="8907006"/>
                </a:cubicBezTo>
                <a:close/>
                <a:moveTo>
                  <a:pt x="6579855" y="8970009"/>
                </a:moveTo>
                <a:cubicBezTo>
                  <a:pt x="6577644" y="8966283"/>
                  <a:pt x="6573708" y="8963649"/>
                  <a:pt x="6569135" y="8964163"/>
                </a:cubicBezTo>
                <a:cubicBezTo>
                  <a:pt x="6562987" y="8964860"/>
                  <a:pt x="6557446" y="8970190"/>
                  <a:pt x="6558173" y="8976764"/>
                </a:cubicBezTo>
                <a:lnTo>
                  <a:pt x="6558324" y="8978187"/>
                </a:lnTo>
                <a:cubicBezTo>
                  <a:pt x="6557718" y="8978429"/>
                  <a:pt x="6557052" y="8978490"/>
                  <a:pt x="6556477" y="8978823"/>
                </a:cubicBezTo>
                <a:cubicBezTo>
                  <a:pt x="6549814" y="8982458"/>
                  <a:pt x="6545847" y="8989001"/>
                  <a:pt x="6544242" y="8996271"/>
                </a:cubicBezTo>
                <a:cubicBezTo>
                  <a:pt x="6542879" y="9002510"/>
                  <a:pt x="6547573" y="9009628"/>
                  <a:pt x="6553963" y="9010537"/>
                </a:cubicBezTo>
                <a:cubicBezTo>
                  <a:pt x="6560656" y="9011506"/>
                  <a:pt x="6566773" y="9007478"/>
                  <a:pt x="6568227" y="9000814"/>
                </a:cubicBezTo>
                <a:cubicBezTo>
                  <a:pt x="6568317" y="9000451"/>
                  <a:pt x="6568317" y="9000420"/>
                  <a:pt x="6568348" y="9000209"/>
                </a:cubicBezTo>
                <a:cubicBezTo>
                  <a:pt x="6568408" y="9000087"/>
                  <a:pt x="6568408" y="9000057"/>
                  <a:pt x="6568469" y="8999965"/>
                </a:cubicBezTo>
                <a:lnTo>
                  <a:pt x="6568469" y="8999965"/>
                </a:lnTo>
                <a:cubicBezTo>
                  <a:pt x="6569105" y="8999512"/>
                  <a:pt x="6569771" y="8999118"/>
                  <a:pt x="6570467" y="8998784"/>
                </a:cubicBezTo>
                <a:cubicBezTo>
                  <a:pt x="6571921" y="8997997"/>
                  <a:pt x="6573011" y="8996876"/>
                  <a:pt x="6573859" y="8995513"/>
                </a:cubicBezTo>
                <a:cubicBezTo>
                  <a:pt x="6573980" y="8995483"/>
                  <a:pt x="6574102" y="8995513"/>
                  <a:pt x="6574223" y="8995513"/>
                </a:cubicBezTo>
                <a:cubicBezTo>
                  <a:pt x="6576736" y="8994968"/>
                  <a:pt x="6579219" y="8994423"/>
                  <a:pt x="6581702" y="8993878"/>
                </a:cubicBezTo>
                <a:cubicBezTo>
                  <a:pt x="6588153" y="8992484"/>
                  <a:pt x="6592513" y="8985942"/>
                  <a:pt x="6591181" y="8979459"/>
                </a:cubicBezTo>
                <a:cubicBezTo>
                  <a:pt x="6590091" y="8974099"/>
                  <a:pt x="6585215" y="8970312"/>
                  <a:pt x="6579855" y="8970009"/>
                </a:cubicBezTo>
                <a:close/>
                <a:moveTo>
                  <a:pt x="6111283" y="8927815"/>
                </a:moveTo>
                <a:lnTo>
                  <a:pt x="6112797" y="8930814"/>
                </a:lnTo>
                <a:cubicBezTo>
                  <a:pt x="6119883" y="8944838"/>
                  <a:pt x="6141869" y="8934267"/>
                  <a:pt x="6134783" y="8920243"/>
                </a:cubicBezTo>
                <a:lnTo>
                  <a:pt x="6133268" y="8917244"/>
                </a:lnTo>
                <a:cubicBezTo>
                  <a:pt x="6126182" y="8903219"/>
                  <a:pt x="6104166" y="8913791"/>
                  <a:pt x="6111283" y="8927815"/>
                </a:cubicBezTo>
                <a:close/>
                <a:moveTo>
                  <a:pt x="6301583" y="8722692"/>
                </a:moveTo>
                <a:cubicBezTo>
                  <a:pt x="6315543" y="8715634"/>
                  <a:pt x="6305822" y="8693220"/>
                  <a:pt x="6291771" y="8700337"/>
                </a:cubicBezTo>
                <a:cubicBezTo>
                  <a:pt x="6277810" y="8707395"/>
                  <a:pt x="6287531" y="8729810"/>
                  <a:pt x="6301583" y="8722692"/>
                </a:cubicBezTo>
                <a:close/>
                <a:moveTo>
                  <a:pt x="6174060" y="8790329"/>
                </a:moveTo>
                <a:cubicBezTo>
                  <a:pt x="6165217" y="8794812"/>
                  <a:pt x="6165399" y="8805808"/>
                  <a:pt x="6170305" y="8811320"/>
                </a:cubicBezTo>
                <a:cubicBezTo>
                  <a:pt x="6165550" y="8808321"/>
                  <a:pt x="6159827" y="8808655"/>
                  <a:pt x="6155315" y="8812471"/>
                </a:cubicBezTo>
                <a:cubicBezTo>
                  <a:pt x="6149470" y="8817438"/>
                  <a:pt x="6143110" y="8824102"/>
                  <a:pt x="6142354" y="8832099"/>
                </a:cubicBezTo>
                <a:cubicBezTo>
                  <a:pt x="6142020" y="8833098"/>
                  <a:pt x="6141748" y="8834068"/>
                  <a:pt x="6141596" y="8835098"/>
                </a:cubicBezTo>
                <a:cubicBezTo>
                  <a:pt x="6140809" y="8840156"/>
                  <a:pt x="6142929" y="8845123"/>
                  <a:pt x="6147441" y="8847789"/>
                </a:cubicBezTo>
                <a:cubicBezTo>
                  <a:pt x="6151953" y="8850455"/>
                  <a:pt x="6156041" y="8849334"/>
                  <a:pt x="6160523" y="8847638"/>
                </a:cubicBezTo>
                <a:cubicBezTo>
                  <a:pt x="6156980" y="8848971"/>
                  <a:pt x="6160947" y="8847578"/>
                  <a:pt x="6161674" y="8847395"/>
                </a:cubicBezTo>
                <a:cubicBezTo>
                  <a:pt x="6162613" y="8847153"/>
                  <a:pt x="6163582" y="8846971"/>
                  <a:pt x="6164551" y="8846729"/>
                </a:cubicBezTo>
                <a:cubicBezTo>
                  <a:pt x="6164702" y="8846729"/>
                  <a:pt x="6164793" y="8846698"/>
                  <a:pt x="6164914" y="8846669"/>
                </a:cubicBezTo>
                <a:cubicBezTo>
                  <a:pt x="6165217" y="8846669"/>
                  <a:pt x="6165550" y="8846669"/>
                  <a:pt x="6165883" y="8846669"/>
                </a:cubicBezTo>
                <a:cubicBezTo>
                  <a:pt x="6171304" y="8849485"/>
                  <a:pt x="6178542" y="8847244"/>
                  <a:pt x="6181631" y="8842065"/>
                </a:cubicBezTo>
                <a:cubicBezTo>
                  <a:pt x="6185144" y="8836188"/>
                  <a:pt x="6182902" y="8828979"/>
                  <a:pt x="6177391" y="8825344"/>
                </a:cubicBezTo>
                <a:cubicBezTo>
                  <a:pt x="6176816" y="8824951"/>
                  <a:pt x="6176180" y="8824769"/>
                  <a:pt x="6175574" y="8824466"/>
                </a:cubicBezTo>
                <a:cubicBezTo>
                  <a:pt x="6176483" y="8820740"/>
                  <a:pt x="6175695" y="8816560"/>
                  <a:pt x="6173303" y="8813713"/>
                </a:cubicBezTo>
                <a:cubicBezTo>
                  <a:pt x="6175816" y="8814985"/>
                  <a:pt x="6178966" y="8815076"/>
                  <a:pt x="6182448" y="8813319"/>
                </a:cubicBezTo>
                <a:cubicBezTo>
                  <a:pt x="6196258" y="8806231"/>
                  <a:pt x="6188081" y="8783241"/>
                  <a:pt x="6174060" y="8790329"/>
                </a:cubicBezTo>
                <a:close/>
                <a:moveTo>
                  <a:pt x="6258217" y="8650238"/>
                </a:moveTo>
                <a:cubicBezTo>
                  <a:pt x="6260185" y="8655842"/>
                  <a:pt x="6267878" y="8660658"/>
                  <a:pt x="6273783" y="8657659"/>
                </a:cubicBezTo>
                <a:lnTo>
                  <a:pt x="6278628" y="8655206"/>
                </a:lnTo>
                <a:cubicBezTo>
                  <a:pt x="6284503" y="8652238"/>
                  <a:pt x="6288439" y="8646421"/>
                  <a:pt x="6286047" y="8639636"/>
                </a:cubicBezTo>
                <a:cubicBezTo>
                  <a:pt x="6284079" y="8634033"/>
                  <a:pt x="6276387" y="8629217"/>
                  <a:pt x="6270482" y="8632185"/>
                </a:cubicBezTo>
                <a:lnTo>
                  <a:pt x="6265637" y="8634639"/>
                </a:lnTo>
                <a:cubicBezTo>
                  <a:pt x="6259762" y="8637607"/>
                  <a:pt x="6255825" y="8643423"/>
                  <a:pt x="6258217" y="8650238"/>
                </a:cubicBezTo>
                <a:close/>
                <a:moveTo>
                  <a:pt x="6516896" y="9126517"/>
                </a:moveTo>
                <a:cubicBezTo>
                  <a:pt x="6518986" y="9123549"/>
                  <a:pt x="6519713" y="9119702"/>
                  <a:pt x="6518955" y="9115794"/>
                </a:cubicBezTo>
                <a:lnTo>
                  <a:pt x="6517956" y="9110646"/>
                </a:lnTo>
                <a:cubicBezTo>
                  <a:pt x="6517442" y="9108041"/>
                  <a:pt x="6515625" y="9106162"/>
                  <a:pt x="6513414" y="9104799"/>
                </a:cubicBezTo>
                <a:cubicBezTo>
                  <a:pt x="6516866" y="9106647"/>
                  <a:pt x="6521045" y="9106889"/>
                  <a:pt x="6524891" y="9104921"/>
                </a:cubicBezTo>
                <a:lnTo>
                  <a:pt x="6528707" y="9102982"/>
                </a:lnTo>
                <a:cubicBezTo>
                  <a:pt x="6532280" y="9102982"/>
                  <a:pt x="6535763" y="9101650"/>
                  <a:pt x="6538155" y="9098438"/>
                </a:cubicBezTo>
                <a:cubicBezTo>
                  <a:pt x="6539306" y="9096894"/>
                  <a:pt x="6539911" y="9094986"/>
                  <a:pt x="6540215" y="9092986"/>
                </a:cubicBezTo>
                <a:cubicBezTo>
                  <a:pt x="6541214" y="9089836"/>
                  <a:pt x="6541092" y="9086261"/>
                  <a:pt x="6539367" y="9083445"/>
                </a:cubicBezTo>
                <a:cubicBezTo>
                  <a:pt x="6538276" y="9081688"/>
                  <a:pt x="6536883" y="9080295"/>
                  <a:pt x="6535278" y="9079265"/>
                </a:cubicBezTo>
                <a:cubicBezTo>
                  <a:pt x="6536065" y="9075751"/>
                  <a:pt x="6536035" y="9072025"/>
                  <a:pt x="6534915" y="9068148"/>
                </a:cubicBezTo>
                <a:cubicBezTo>
                  <a:pt x="6533098" y="9062060"/>
                  <a:pt x="6528888" y="9057880"/>
                  <a:pt x="6523710" y="9055457"/>
                </a:cubicBezTo>
                <a:cubicBezTo>
                  <a:pt x="6523740" y="9053670"/>
                  <a:pt x="6523407" y="9051883"/>
                  <a:pt x="6522529" y="9050187"/>
                </a:cubicBezTo>
                <a:lnTo>
                  <a:pt x="6520076" y="9045340"/>
                </a:lnTo>
                <a:cubicBezTo>
                  <a:pt x="6519410" y="9044038"/>
                  <a:pt x="6518471" y="9042826"/>
                  <a:pt x="6517351" y="9041827"/>
                </a:cubicBezTo>
                <a:cubicBezTo>
                  <a:pt x="6521378" y="9043947"/>
                  <a:pt x="6526920" y="9043614"/>
                  <a:pt x="6530433" y="9041220"/>
                </a:cubicBezTo>
                <a:cubicBezTo>
                  <a:pt x="6536459" y="9037101"/>
                  <a:pt x="6536580" y="9030165"/>
                  <a:pt x="6533582" y="9024228"/>
                </a:cubicBezTo>
                <a:lnTo>
                  <a:pt x="6531129" y="9019382"/>
                </a:lnTo>
                <a:cubicBezTo>
                  <a:pt x="6528737" y="9014687"/>
                  <a:pt x="6522590" y="9013445"/>
                  <a:pt x="6517653" y="9014808"/>
                </a:cubicBezTo>
                <a:cubicBezTo>
                  <a:pt x="6515594" y="9013506"/>
                  <a:pt x="6513171" y="9012657"/>
                  <a:pt x="6510113" y="9012991"/>
                </a:cubicBezTo>
                <a:cubicBezTo>
                  <a:pt x="6495577" y="9014626"/>
                  <a:pt x="6498757" y="9036072"/>
                  <a:pt x="6512475" y="9036132"/>
                </a:cubicBezTo>
                <a:lnTo>
                  <a:pt x="6513444" y="9038010"/>
                </a:lnTo>
                <a:cubicBezTo>
                  <a:pt x="6513807" y="9038737"/>
                  <a:pt x="6514292" y="9039403"/>
                  <a:pt x="6514837" y="9039979"/>
                </a:cubicBezTo>
                <a:cubicBezTo>
                  <a:pt x="6511476" y="9038101"/>
                  <a:pt x="6507327" y="9037647"/>
                  <a:pt x="6503784" y="9039555"/>
                </a:cubicBezTo>
                <a:cubicBezTo>
                  <a:pt x="6498272" y="9042523"/>
                  <a:pt x="6495274" y="9049217"/>
                  <a:pt x="6497818" y="9055154"/>
                </a:cubicBezTo>
                <a:cubicBezTo>
                  <a:pt x="6496879" y="9055729"/>
                  <a:pt x="6496001" y="9056457"/>
                  <a:pt x="6495213" y="9057304"/>
                </a:cubicBezTo>
                <a:cubicBezTo>
                  <a:pt x="6493124" y="9051641"/>
                  <a:pt x="6487703" y="9047794"/>
                  <a:pt x="6480799" y="9051277"/>
                </a:cubicBezTo>
                <a:cubicBezTo>
                  <a:pt x="6470654" y="9056396"/>
                  <a:pt x="6472289" y="9070087"/>
                  <a:pt x="6479315" y="9074328"/>
                </a:cubicBezTo>
                <a:cubicBezTo>
                  <a:pt x="6478830" y="9075054"/>
                  <a:pt x="6478588" y="9075842"/>
                  <a:pt x="6478164" y="9076599"/>
                </a:cubicBezTo>
                <a:cubicBezTo>
                  <a:pt x="6476983" y="9076387"/>
                  <a:pt x="6475711" y="9076297"/>
                  <a:pt x="6474227" y="9076569"/>
                </a:cubicBezTo>
                <a:cubicBezTo>
                  <a:pt x="6469321" y="9077538"/>
                  <a:pt x="6466353" y="9080871"/>
                  <a:pt x="6464900" y="9084686"/>
                </a:cubicBezTo>
                <a:cubicBezTo>
                  <a:pt x="6461660" y="9085111"/>
                  <a:pt x="6458632" y="9086686"/>
                  <a:pt x="6456724" y="9089654"/>
                </a:cubicBezTo>
                <a:lnTo>
                  <a:pt x="6453786" y="9094198"/>
                </a:lnTo>
                <a:cubicBezTo>
                  <a:pt x="6450334" y="9099560"/>
                  <a:pt x="6451151" y="9107586"/>
                  <a:pt x="6456875" y="9111190"/>
                </a:cubicBezTo>
                <a:cubicBezTo>
                  <a:pt x="6462326" y="9114613"/>
                  <a:pt x="6470169" y="9113856"/>
                  <a:pt x="6473864" y="9108101"/>
                </a:cubicBezTo>
                <a:lnTo>
                  <a:pt x="6476801" y="9103557"/>
                </a:lnTo>
                <a:cubicBezTo>
                  <a:pt x="6477619" y="9102286"/>
                  <a:pt x="6478164" y="9100862"/>
                  <a:pt x="6478467" y="9099377"/>
                </a:cubicBezTo>
                <a:cubicBezTo>
                  <a:pt x="6482010" y="9104527"/>
                  <a:pt x="6487037" y="9109040"/>
                  <a:pt x="6492761" y="9110252"/>
                </a:cubicBezTo>
                <a:cubicBezTo>
                  <a:pt x="6492397" y="9111766"/>
                  <a:pt x="6492761" y="9113372"/>
                  <a:pt x="6493003" y="9114916"/>
                </a:cubicBezTo>
                <a:cubicBezTo>
                  <a:pt x="6492973" y="9114947"/>
                  <a:pt x="6492942" y="9114976"/>
                  <a:pt x="6492912" y="9115007"/>
                </a:cubicBezTo>
                <a:cubicBezTo>
                  <a:pt x="6486734" y="9115886"/>
                  <a:pt x="6480980" y="9118460"/>
                  <a:pt x="6477134" y="9123912"/>
                </a:cubicBezTo>
                <a:cubicBezTo>
                  <a:pt x="6473592" y="9128941"/>
                  <a:pt x="6472865" y="9136301"/>
                  <a:pt x="6478225" y="9140571"/>
                </a:cubicBezTo>
                <a:cubicBezTo>
                  <a:pt x="6482767" y="9144236"/>
                  <a:pt x="6491065" y="9144903"/>
                  <a:pt x="6494880" y="9139481"/>
                </a:cubicBezTo>
                <a:cubicBezTo>
                  <a:pt x="6495304" y="9138875"/>
                  <a:pt x="6495789" y="9138360"/>
                  <a:pt x="6496243" y="9137816"/>
                </a:cubicBezTo>
                <a:cubicBezTo>
                  <a:pt x="6496273" y="9137816"/>
                  <a:pt x="6496304" y="9137816"/>
                  <a:pt x="6496334" y="9137816"/>
                </a:cubicBezTo>
                <a:lnTo>
                  <a:pt x="6496546" y="9137816"/>
                </a:lnTo>
                <a:cubicBezTo>
                  <a:pt x="6496637" y="9137845"/>
                  <a:pt x="6496970" y="9137906"/>
                  <a:pt x="6497606" y="9137966"/>
                </a:cubicBezTo>
                <a:cubicBezTo>
                  <a:pt x="6497878" y="9137997"/>
                  <a:pt x="6498090" y="9137816"/>
                  <a:pt x="6498363" y="9137845"/>
                </a:cubicBezTo>
                <a:lnTo>
                  <a:pt x="6498938" y="9138210"/>
                </a:lnTo>
                <a:cubicBezTo>
                  <a:pt x="6504298" y="9141662"/>
                  <a:pt x="6512717" y="9139118"/>
                  <a:pt x="6515534" y="9133484"/>
                </a:cubicBezTo>
                <a:cubicBezTo>
                  <a:pt x="6516775" y="9131212"/>
                  <a:pt x="6517138" y="9128789"/>
                  <a:pt x="6516896" y="9126517"/>
                </a:cubicBezTo>
                <a:close/>
                <a:moveTo>
                  <a:pt x="6181873" y="8883562"/>
                </a:moveTo>
                <a:lnTo>
                  <a:pt x="6177028" y="8886015"/>
                </a:lnTo>
                <a:cubicBezTo>
                  <a:pt x="6171153" y="8888983"/>
                  <a:pt x="6169881" y="8897586"/>
                  <a:pt x="6173152" y="8902826"/>
                </a:cubicBezTo>
                <a:cubicBezTo>
                  <a:pt x="6176906" y="8908853"/>
                  <a:pt x="6184054" y="8909702"/>
                  <a:pt x="6189959" y="8906703"/>
                </a:cubicBezTo>
                <a:lnTo>
                  <a:pt x="6194804" y="8904250"/>
                </a:lnTo>
                <a:cubicBezTo>
                  <a:pt x="6200679" y="8901281"/>
                  <a:pt x="6201951" y="8892648"/>
                  <a:pt x="6198680" y="8887438"/>
                </a:cubicBezTo>
                <a:cubicBezTo>
                  <a:pt x="6194955" y="8881411"/>
                  <a:pt x="6187778" y="8880593"/>
                  <a:pt x="6181873" y="8883562"/>
                </a:cubicBezTo>
                <a:close/>
                <a:moveTo>
                  <a:pt x="6295314" y="8880866"/>
                </a:moveTo>
                <a:cubicBezTo>
                  <a:pt x="6295223" y="8880926"/>
                  <a:pt x="6294981" y="8881139"/>
                  <a:pt x="6294497" y="8881593"/>
                </a:cubicBezTo>
                <a:cubicBezTo>
                  <a:pt x="6290135" y="8885379"/>
                  <a:pt x="6289166" y="8891740"/>
                  <a:pt x="6291862" y="8896738"/>
                </a:cubicBezTo>
                <a:cubicBezTo>
                  <a:pt x="6291741" y="8896980"/>
                  <a:pt x="6291529" y="8897162"/>
                  <a:pt x="6291407" y="8897404"/>
                </a:cubicBezTo>
                <a:cubicBezTo>
                  <a:pt x="6288803" y="8904189"/>
                  <a:pt x="6292619" y="8910035"/>
                  <a:pt x="6298433" y="8913185"/>
                </a:cubicBezTo>
                <a:lnTo>
                  <a:pt x="6303218" y="8915730"/>
                </a:lnTo>
                <a:cubicBezTo>
                  <a:pt x="6309032" y="8918850"/>
                  <a:pt x="6316815" y="8914305"/>
                  <a:pt x="6318995" y="8908702"/>
                </a:cubicBezTo>
                <a:cubicBezTo>
                  <a:pt x="6321115" y="8903190"/>
                  <a:pt x="6318935" y="8898403"/>
                  <a:pt x="6314937" y="8895072"/>
                </a:cubicBezTo>
                <a:cubicBezTo>
                  <a:pt x="6319268" y="8889135"/>
                  <a:pt x="6321236" y="8881865"/>
                  <a:pt x="6319147" y="8874353"/>
                </a:cubicBezTo>
                <a:cubicBezTo>
                  <a:pt x="6317421" y="8868235"/>
                  <a:pt x="6312000" y="8862873"/>
                  <a:pt x="6305095" y="8864327"/>
                </a:cubicBezTo>
                <a:cubicBezTo>
                  <a:pt x="6299190" y="8865600"/>
                  <a:pt x="6293255" y="8871809"/>
                  <a:pt x="6295102" y="8878382"/>
                </a:cubicBezTo>
                <a:cubicBezTo>
                  <a:pt x="6295314" y="8879109"/>
                  <a:pt x="6295405" y="8879836"/>
                  <a:pt x="6295556" y="8880563"/>
                </a:cubicBezTo>
                <a:cubicBezTo>
                  <a:pt x="6295526" y="8880593"/>
                  <a:pt x="6295526" y="8880593"/>
                  <a:pt x="6295496" y="8880654"/>
                </a:cubicBezTo>
                <a:cubicBezTo>
                  <a:pt x="6295405" y="8880745"/>
                  <a:pt x="6295374" y="8880805"/>
                  <a:pt x="6295314" y="8880866"/>
                </a:cubicBezTo>
                <a:close/>
                <a:moveTo>
                  <a:pt x="6265818" y="8754072"/>
                </a:moveTo>
                <a:cubicBezTo>
                  <a:pt x="6265031" y="8756526"/>
                  <a:pt x="6264213" y="8758948"/>
                  <a:pt x="6263426" y="8761372"/>
                </a:cubicBezTo>
                <a:cubicBezTo>
                  <a:pt x="6261366" y="8767642"/>
                  <a:pt x="6265243" y="8774700"/>
                  <a:pt x="6271451" y="8776638"/>
                </a:cubicBezTo>
                <a:cubicBezTo>
                  <a:pt x="6277841" y="8778638"/>
                  <a:pt x="6284654" y="8774881"/>
                  <a:pt x="6286714" y="8768611"/>
                </a:cubicBezTo>
                <a:cubicBezTo>
                  <a:pt x="6287047" y="8767642"/>
                  <a:pt x="6287349" y="8766672"/>
                  <a:pt x="6287683" y="8765673"/>
                </a:cubicBezTo>
                <a:cubicBezTo>
                  <a:pt x="6287955" y="8765855"/>
                  <a:pt x="6288107" y="8766188"/>
                  <a:pt x="6288409" y="8766340"/>
                </a:cubicBezTo>
                <a:lnTo>
                  <a:pt x="6293194" y="8768914"/>
                </a:lnTo>
                <a:cubicBezTo>
                  <a:pt x="6299009" y="8772034"/>
                  <a:pt x="6306367" y="8770853"/>
                  <a:pt x="6310001" y="8765007"/>
                </a:cubicBezTo>
                <a:cubicBezTo>
                  <a:pt x="6313332" y="8759676"/>
                  <a:pt x="6311939" y="8751316"/>
                  <a:pt x="6306095" y="8748196"/>
                </a:cubicBezTo>
                <a:lnTo>
                  <a:pt x="6301310" y="8745621"/>
                </a:lnTo>
                <a:cubicBezTo>
                  <a:pt x="6295889" y="8742714"/>
                  <a:pt x="6289257" y="8743713"/>
                  <a:pt x="6285411" y="8748590"/>
                </a:cubicBezTo>
                <a:cubicBezTo>
                  <a:pt x="6284139" y="8747469"/>
                  <a:pt x="6282716" y="8746560"/>
                  <a:pt x="6281051" y="8746076"/>
                </a:cubicBezTo>
                <a:cubicBezTo>
                  <a:pt x="6274691" y="8744047"/>
                  <a:pt x="6267878" y="8747802"/>
                  <a:pt x="6265818" y="8754072"/>
                </a:cubicBezTo>
                <a:close/>
                <a:moveTo>
                  <a:pt x="6294830" y="8913427"/>
                </a:moveTo>
                <a:lnTo>
                  <a:pt x="6292013" y="8911610"/>
                </a:lnTo>
                <a:cubicBezTo>
                  <a:pt x="6286078" y="8907793"/>
                  <a:pt x="6280203" y="8909883"/>
                  <a:pt x="6276569" y="8914003"/>
                </a:cubicBezTo>
                <a:cubicBezTo>
                  <a:pt x="6276054" y="8914305"/>
                  <a:pt x="6275660" y="8914791"/>
                  <a:pt x="6275206" y="8915185"/>
                </a:cubicBezTo>
                <a:cubicBezTo>
                  <a:pt x="6274570" y="8911852"/>
                  <a:pt x="6272814" y="8908823"/>
                  <a:pt x="6269573" y="8907067"/>
                </a:cubicBezTo>
                <a:lnTo>
                  <a:pt x="6269391" y="8906976"/>
                </a:lnTo>
                <a:cubicBezTo>
                  <a:pt x="6270936" y="8906824"/>
                  <a:pt x="6272541" y="8906461"/>
                  <a:pt x="6274116" y="8905674"/>
                </a:cubicBezTo>
                <a:cubicBezTo>
                  <a:pt x="6280808" y="8902281"/>
                  <a:pt x="6281020" y="8895920"/>
                  <a:pt x="6277992" y="8890983"/>
                </a:cubicBezTo>
                <a:cubicBezTo>
                  <a:pt x="6283928" y="8885955"/>
                  <a:pt x="6285260" y="8875263"/>
                  <a:pt x="6276054" y="8871143"/>
                </a:cubicBezTo>
                <a:cubicBezTo>
                  <a:pt x="6265606" y="8866478"/>
                  <a:pt x="6257460" y="8877474"/>
                  <a:pt x="6260004" y="8885863"/>
                </a:cubicBezTo>
                <a:cubicBezTo>
                  <a:pt x="6255885" y="8888196"/>
                  <a:pt x="6254462" y="8891679"/>
                  <a:pt x="6254856" y="8895224"/>
                </a:cubicBezTo>
                <a:cubicBezTo>
                  <a:pt x="6253251" y="8894284"/>
                  <a:pt x="6251464" y="8893648"/>
                  <a:pt x="6249495" y="8893648"/>
                </a:cubicBezTo>
                <a:cubicBezTo>
                  <a:pt x="6242954" y="8893678"/>
                  <a:pt x="6237019" y="8898555"/>
                  <a:pt x="6236837" y="8905370"/>
                </a:cubicBezTo>
                <a:cubicBezTo>
                  <a:pt x="6236837" y="8905613"/>
                  <a:pt x="6236837" y="8905885"/>
                  <a:pt x="6236837" y="8906097"/>
                </a:cubicBezTo>
                <a:cubicBezTo>
                  <a:pt x="6234657" y="8908853"/>
                  <a:pt x="6233566" y="8912398"/>
                  <a:pt x="6234778" y="8915911"/>
                </a:cubicBezTo>
                <a:cubicBezTo>
                  <a:pt x="6236353" y="8920454"/>
                  <a:pt x="6238200" y="8924544"/>
                  <a:pt x="6242894" y="8926603"/>
                </a:cubicBezTo>
                <a:cubicBezTo>
                  <a:pt x="6246528" y="8928209"/>
                  <a:pt x="6250313" y="8927815"/>
                  <a:pt x="6253523" y="8926149"/>
                </a:cubicBezTo>
                <a:lnTo>
                  <a:pt x="6257520" y="8928300"/>
                </a:lnTo>
                <a:cubicBezTo>
                  <a:pt x="6261851" y="8930632"/>
                  <a:pt x="6267090" y="8929450"/>
                  <a:pt x="6270845" y="8926331"/>
                </a:cubicBezTo>
                <a:cubicBezTo>
                  <a:pt x="6271208" y="8930360"/>
                  <a:pt x="6273268" y="8934267"/>
                  <a:pt x="6277901" y="8936327"/>
                </a:cubicBezTo>
                <a:cubicBezTo>
                  <a:pt x="6281838" y="8938083"/>
                  <a:pt x="6285199" y="8937387"/>
                  <a:pt x="6287774" y="8935539"/>
                </a:cubicBezTo>
                <a:cubicBezTo>
                  <a:pt x="6298221" y="8935449"/>
                  <a:pt x="6305822" y="8920485"/>
                  <a:pt x="6294830" y="8913427"/>
                </a:cubicBezTo>
                <a:close/>
                <a:moveTo>
                  <a:pt x="6450697" y="8729325"/>
                </a:moveTo>
                <a:cubicBezTo>
                  <a:pt x="6443308" y="8743107"/>
                  <a:pt x="6464082" y="8755890"/>
                  <a:pt x="6471532" y="8742017"/>
                </a:cubicBezTo>
                <a:cubicBezTo>
                  <a:pt x="6478921" y="8728235"/>
                  <a:pt x="6458117" y="8715453"/>
                  <a:pt x="6450697" y="8729325"/>
                </a:cubicBezTo>
                <a:close/>
                <a:moveTo>
                  <a:pt x="6308941" y="8709122"/>
                </a:moveTo>
                <a:cubicBezTo>
                  <a:pt x="6307579" y="8715361"/>
                  <a:pt x="6312272" y="8722480"/>
                  <a:pt x="6318662" y="8723389"/>
                </a:cubicBezTo>
                <a:cubicBezTo>
                  <a:pt x="6325355" y="8724357"/>
                  <a:pt x="6331472" y="8720329"/>
                  <a:pt x="6332926" y="8713665"/>
                </a:cubicBezTo>
                <a:cubicBezTo>
                  <a:pt x="6333016" y="8713302"/>
                  <a:pt x="6333016" y="8713271"/>
                  <a:pt x="6333047" y="8713060"/>
                </a:cubicBezTo>
                <a:cubicBezTo>
                  <a:pt x="6333107" y="8712969"/>
                  <a:pt x="6333107" y="8712939"/>
                  <a:pt x="6333168" y="8712848"/>
                </a:cubicBezTo>
                <a:cubicBezTo>
                  <a:pt x="6333168" y="8712848"/>
                  <a:pt x="6333168" y="8712848"/>
                  <a:pt x="6333168" y="8712848"/>
                </a:cubicBezTo>
                <a:cubicBezTo>
                  <a:pt x="6333804" y="8712393"/>
                  <a:pt x="6334470" y="8711999"/>
                  <a:pt x="6335136" y="8711667"/>
                </a:cubicBezTo>
                <a:cubicBezTo>
                  <a:pt x="6336287" y="8711030"/>
                  <a:pt x="6337044" y="8710061"/>
                  <a:pt x="6337801" y="8709091"/>
                </a:cubicBezTo>
                <a:cubicBezTo>
                  <a:pt x="6336893" y="8714059"/>
                  <a:pt x="6338680" y="8719511"/>
                  <a:pt x="6343404" y="8721995"/>
                </a:cubicBezTo>
                <a:cubicBezTo>
                  <a:pt x="6349097" y="8724964"/>
                  <a:pt x="6356849" y="8723600"/>
                  <a:pt x="6360090" y="8717572"/>
                </a:cubicBezTo>
                <a:lnTo>
                  <a:pt x="6362058" y="8713907"/>
                </a:lnTo>
                <a:cubicBezTo>
                  <a:pt x="6361876" y="8715089"/>
                  <a:pt x="6361604" y="8716240"/>
                  <a:pt x="6361846" y="8717482"/>
                </a:cubicBezTo>
                <a:lnTo>
                  <a:pt x="6362845" y="8722632"/>
                </a:lnTo>
                <a:cubicBezTo>
                  <a:pt x="6363118" y="8724025"/>
                  <a:pt x="6363693" y="8725387"/>
                  <a:pt x="6364451" y="8726599"/>
                </a:cubicBezTo>
                <a:cubicBezTo>
                  <a:pt x="6361271" y="8723570"/>
                  <a:pt x="6356001" y="8722388"/>
                  <a:pt x="6352125" y="8723691"/>
                </a:cubicBezTo>
                <a:cubicBezTo>
                  <a:pt x="6345433" y="8725932"/>
                  <a:pt x="6343495" y="8732354"/>
                  <a:pt x="6344706" y="8738655"/>
                </a:cubicBezTo>
                <a:lnTo>
                  <a:pt x="6345009" y="8740260"/>
                </a:lnTo>
                <a:cubicBezTo>
                  <a:pt x="6341829" y="8737504"/>
                  <a:pt x="6337347" y="8736322"/>
                  <a:pt x="6333198" y="8737837"/>
                </a:cubicBezTo>
                <a:cubicBezTo>
                  <a:pt x="6327232" y="8740048"/>
                  <a:pt x="6323962" y="8747045"/>
                  <a:pt x="6326263" y="8753012"/>
                </a:cubicBezTo>
                <a:lnTo>
                  <a:pt x="6328898" y="8759949"/>
                </a:lnTo>
                <a:cubicBezTo>
                  <a:pt x="6330352" y="8763765"/>
                  <a:pt x="6333774" y="8766249"/>
                  <a:pt x="6337559" y="8767097"/>
                </a:cubicBezTo>
                <a:cubicBezTo>
                  <a:pt x="6333289" y="8767218"/>
                  <a:pt x="6329231" y="8769277"/>
                  <a:pt x="6327020" y="8773397"/>
                </a:cubicBezTo>
                <a:lnTo>
                  <a:pt x="6326899" y="8773640"/>
                </a:lnTo>
                <a:cubicBezTo>
                  <a:pt x="6323265" y="8771701"/>
                  <a:pt x="6318935" y="8771671"/>
                  <a:pt x="6314786" y="8773730"/>
                </a:cubicBezTo>
                <a:lnTo>
                  <a:pt x="6309941" y="8776183"/>
                </a:lnTo>
                <a:cubicBezTo>
                  <a:pt x="6304247" y="8779061"/>
                  <a:pt x="6302491" y="8787845"/>
                  <a:pt x="6306004" y="8792995"/>
                </a:cubicBezTo>
                <a:cubicBezTo>
                  <a:pt x="6309426" y="8797992"/>
                  <a:pt x="6314786" y="8799386"/>
                  <a:pt x="6320086" y="8797842"/>
                </a:cubicBezTo>
                <a:cubicBezTo>
                  <a:pt x="6319541" y="8802536"/>
                  <a:pt x="6320722" y="8807261"/>
                  <a:pt x="6325264" y="8809715"/>
                </a:cubicBezTo>
                <a:cubicBezTo>
                  <a:pt x="6330564" y="8812562"/>
                  <a:pt x="6338619" y="8810745"/>
                  <a:pt x="6341254" y="8804869"/>
                </a:cubicBezTo>
                <a:lnTo>
                  <a:pt x="6343404" y="8800082"/>
                </a:lnTo>
                <a:cubicBezTo>
                  <a:pt x="6344585" y="8797448"/>
                  <a:pt x="6344645" y="8794570"/>
                  <a:pt x="6344100" y="8791904"/>
                </a:cubicBezTo>
                <a:cubicBezTo>
                  <a:pt x="6344857" y="8791117"/>
                  <a:pt x="6345645" y="8790390"/>
                  <a:pt x="6346190" y="8789390"/>
                </a:cubicBezTo>
                <a:lnTo>
                  <a:pt x="6348764" y="8784604"/>
                </a:lnTo>
                <a:cubicBezTo>
                  <a:pt x="6351792" y="8778970"/>
                  <a:pt x="6349430" y="8770883"/>
                  <a:pt x="6343525" y="8768157"/>
                </a:cubicBezTo>
                <a:cubicBezTo>
                  <a:pt x="6342586" y="8767733"/>
                  <a:pt x="6341587" y="8767612"/>
                  <a:pt x="6340587" y="8767400"/>
                </a:cubicBezTo>
                <a:cubicBezTo>
                  <a:pt x="6341768" y="8767369"/>
                  <a:pt x="6342949" y="8767308"/>
                  <a:pt x="6344100" y="8766855"/>
                </a:cubicBezTo>
                <a:cubicBezTo>
                  <a:pt x="6350036" y="8764643"/>
                  <a:pt x="6353307" y="8757646"/>
                  <a:pt x="6351035" y="8751679"/>
                </a:cubicBezTo>
                <a:cubicBezTo>
                  <a:pt x="6350763" y="8750953"/>
                  <a:pt x="6350490" y="8750256"/>
                  <a:pt x="6350218" y="8749529"/>
                </a:cubicBezTo>
                <a:cubicBezTo>
                  <a:pt x="6353367" y="8751467"/>
                  <a:pt x="6357425" y="8752255"/>
                  <a:pt x="6360635" y="8751164"/>
                </a:cubicBezTo>
                <a:cubicBezTo>
                  <a:pt x="6367328" y="8748923"/>
                  <a:pt x="6369266" y="8742501"/>
                  <a:pt x="6368054" y="8736201"/>
                </a:cubicBezTo>
                <a:lnTo>
                  <a:pt x="6367146" y="8731476"/>
                </a:lnTo>
                <a:cubicBezTo>
                  <a:pt x="6368357" y="8734141"/>
                  <a:pt x="6370598" y="8736413"/>
                  <a:pt x="6373566" y="8738019"/>
                </a:cubicBezTo>
                <a:lnTo>
                  <a:pt x="6378351" y="8740563"/>
                </a:lnTo>
                <a:cubicBezTo>
                  <a:pt x="6383983" y="8743592"/>
                  <a:pt x="6392220" y="8739715"/>
                  <a:pt x="6394280" y="8733929"/>
                </a:cubicBezTo>
                <a:cubicBezTo>
                  <a:pt x="6395249" y="8731234"/>
                  <a:pt x="6395158" y="8728719"/>
                  <a:pt x="6394522" y="8726418"/>
                </a:cubicBezTo>
                <a:cubicBezTo>
                  <a:pt x="6396309" y="8727296"/>
                  <a:pt x="6398338" y="8727811"/>
                  <a:pt x="6400972" y="8727296"/>
                </a:cubicBezTo>
                <a:cubicBezTo>
                  <a:pt x="6411299" y="8725327"/>
                  <a:pt x="6413479" y="8713302"/>
                  <a:pt x="6408876" y="8707183"/>
                </a:cubicBezTo>
                <a:cubicBezTo>
                  <a:pt x="6409876" y="8706456"/>
                  <a:pt x="6410844" y="8705669"/>
                  <a:pt x="6411480" y="8704517"/>
                </a:cubicBezTo>
                <a:lnTo>
                  <a:pt x="6413025" y="8701610"/>
                </a:lnTo>
                <a:cubicBezTo>
                  <a:pt x="6415780" y="8698369"/>
                  <a:pt x="6417749" y="8694764"/>
                  <a:pt x="6417507" y="8691039"/>
                </a:cubicBezTo>
                <a:cubicBezTo>
                  <a:pt x="6417053" y="8683073"/>
                  <a:pt x="6412692" y="8673167"/>
                  <a:pt x="6405393" y="8669290"/>
                </a:cubicBezTo>
                <a:cubicBezTo>
                  <a:pt x="6409633" y="8661718"/>
                  <a:pt x="6404273" y="8649299"/>
                  <a:pt x="6393099" y="8651450"/>
                </a:cubicBezTo>
                <a:cubicBezTo>
                  <a:pt x="6383892" y="8653237"/>
                  <a:pt x="6382106" y="8662748"/>
                  <a:pt x="6385618" y="8669109"/>
                </a:cubicBezTo>
                <a:cubicBezTo>
                  <a:pt x="6385467" y="8669139"/>
                  <a:pt x="6385286" y="8669169"/>
                  <a:pt x="6385134" y="8669200"/>
                </a:cubicBezTo>
                <a:cubicBezTo>
                  <a:pt x="6382378" y="8666353"/>
                  <a:pt x="6378411" y="8664989"/>
                  <a:pt x="6374111" y="8665807"/>
                </a:cubicBezTo>
                <a:lnTo>
                  <a:pt x="6363815" y="8667807"/>
                </a:lnTo>
                <a:cubicBezTo>
                  <a:pt x="6357758" y="8668987"/>
                  <a:pt x="6353276" y="8675954"/>
                  <a:pt x="6354942" y="8681952"/>
                </a:cubicBezTo>
                <a:cubicBezTo>
                  <a:pt x="6355487" y="8683890"/>
                  <a:pt x="6356426" y="8685526"/>
                  <a:pt x="6357637" y="8686919"/>
                </a:cubicBezTo>
                <a:cubicBezTo>
                  <a:pt x="6356335" y="8689343"/>
                  <a:pt x="6355880" y="8692221"/>
                  <a:pt x="6355578" y="8695189"/>
                </a:cubicBezTo>
                <a:cubicBezTo>
                  <a:pt x="6350308" y="8693704"/>
                  <a:pt x="6344252" y="8695219"/>
                  <a:pt x="6341496" y="8700398"/>
                </a:cubicBezTo>
                <a:lnTo>
                  <a:pt x="6340042" y="8703124"/>
                </a:lnTo>
                <a:cubicBezTo>
                  <a:pt x="6340345" y="8700065"/>
                  <a:pt x="6339739" y="8696854"/>
                  <a:pt x="6338104" y="8694553"/>
                </a:cubicBezTo>
                <a:cubicBezTo>
                  <a:pt x="6333986" y="8688646"/>
                  <a:pt x="6326930" y="8688373"/>
                  <a:pt x="6321115" y="8691524"/>
                </a:cubicBezTo>
                <a:cubicBezTo>
                  <a:pt x="6314483" y="8695310"/>
                  <a:pt x="6310516" y="8701883"/>
                  <a:pt x="6308941" y="8709122"/>
                </a:cubicBezTo>
                <a:close/>
                <a:moveTo>
                  <a:pt x="6238957" y="8696976"/>
                </a:moveTo>
                <a:cubicBezTo>
                  <a:pt x="6231537" y="8710818"/>
                  <a:pt x="6254462" y="8719299"/>
                  <a:pt x="6261791" y="8705639"/>
                </a:cubicBezTo>
                <a:cubicBezTo>
                  <a:pt x="6269210" y="8691827"/>
                  <a:pt x="6246285" y="8683315"/>
                  <a:pt x="6238957" y="8696976"/>
                </a:cubicBezTo>
                <a:close/>
                <a:moveTo>
                  <a:pt x="6337438" y="8679529"/>
                </a:moveTo>
                <a:cubicBezTo>
                  <a:pt x="6344857" y="8665686"/>
                  <a:pt x="6322720" y="8655388"/>
                  <a:pt x="6315331" y="8669200"/>
                </a:cubicBezTo>
                <a:cubicBezTo>
                  <a:pt x="6307882" y="8683073"/>
                  <a:pt x="6330018" y="8693341"/>
                  <a:pt x="6337438" y="8679529"/>
                </a:cubicBezTo>
                <a:close/>
                <a:moveTo>
                  <a:pt x="6161886" y="8744804"/>
                </a:moveTo>
                <a:cubicBezTo>
                  <a:pt x="6157253" y="8741077"/>
                  <a:pt x="6148198" y="8741017"/>
                  <a:pt x="6144716" y="8746681"/>
                </a:cubicBezTo>
                <a:cubicBezTo>
                  <a:pt x="6141687" y="8751619"/>
                  <a:pt x="6139416" y="8757040"/>
                  <a:pt x="6141657" y="8762886"/>
                </a:cubicBezTo>
                <a:cubicBezTo>
                  <a:pt x="6143444" y="8767552"/>
                  <a:pt x="6146987" y="8770731"/>
                  <a:pt x="6151499" y="8772852"/>
                </a:cubicBezTo>
                <a:cubicBezTo>
                  <a:pt x="6157283" y="8775518"/>
                  <a:pt x="6165217" y="8772700"/>
                  <a:pt x="6167579" y="8766642"/>
                </a:cubicBezTo>
                <a:cubicBezTo>
                  <a:pt x="6169215" y="8762402"/>
                  <a:pt x="6168609" y="8757889"/>
                  <a:pt x="6166126" y="8754497"/>
                </a:cubicBezTo>
                <a:cubicBezTo>
                  <a:pt x="6166338" y="8750922"/>
                  <a:pt x="6165127" y="8747439"/>
                  <a:pt x="6161886" y="8744804"/>
                </a:cubicBezTo>
                <a:close/>
                <a:moveTo>
                  <a:pt x="6113978" y="8819649"/>
                </a:moveTo>
                <a:cubicBezTo>
                  <a:pt x="6107467" y="8822043"/>
                  <a:pt x="6104802" y="8828979"/>
                  <a:pt x="6106710" y="8835310"/>
                </a:cubicBezTo>
                <a:lnTo>
                  <a:pt x="6108921" y="8842640"/>
                </a:lnTo>
                <a:cubicBezTo>
                  <a:pt x="6110829" y="8848940"/>
                  <a:pt x="6118642" y="8852090"/>
                  <a:pt x="6124577" y="8849910"/>
                </a:cubicBezTo>
                <a:cubicBezTo>
                  <a:pt x="6131088" y="8847517"/>
                  <a:pt x="6133753" y="8840580"/>
                  <a:pt x="6131845" y="8834250"/>
                </a:cubicBezTo>
                <a:cubicBezTo>
                  <a:pt x="6131118" y="8831796"/>
                  <a:pt x="6130362" y="8829342"/>
                  <a:pt x="6129635" y="8826920"/>
                </a:cubicBezTo>
                <a:cubicBezTo>
                  <a:pt x="6127727" y="8820619"/>
                  <a:pt x="6119914" y="8817499"/>
                  <a:pt x="6113978" y="8819649"/>
                </a:cubicBezTo>
                <a:close/>
                <a:moveTo>
                  <a:pt x="6214943" y="8775972"/>
                </a:moveTo>
                <a:cubicBezTo>
                  <a:pt x="6209431" y="8776123"/>
                  <a:pt x="6204313" y="8779455"/>
                  <a:pt x="6204192" y="8786633"/>
                </a:cubicBezTo>
                <a:cubicBezTo>
                  <a:pt x="6204041" y="8795024"/>
                  <a:pt x="6202435" y="8804596"/>
                  <a:pt x="6206251" y="8812441"/>
                </a:cubicBezTo>
                <a:cubicBezTo>
                  <a:pt x="6206766" y="8813501"/>
                  <a:pt x="6207341" y="8814410"/>
                  <a:pt x="6207977" y="8815319"/>
                </a:cubicBezTo>
                <a:lnTo>
                  <a:pt x="6209007" y="8818741"/>
                </a:lnTo>
                <a:cubicBezTo>
                  <a:pt x="6210915" y="8825041"/>
                  <a:pt x="6218788" y="8828131"/>
                  <a:pt x="6224693" y="8825919"/>
                </a:cubicBezTo>
                <a:cubicBezTo>
                  <a:pt x="6225178" y="8825738"/>
                  <a:pt x="6225572" y="8825496"/>
                  <a:pt x="6225996" y="8825283"/>
                </a:cubicBezTo>
                <a:cubicBezTo>
                  <a:pt x="6227752" y="8825556"/>
                  <a:pt x="6229539" y="8825798"/>
                  <a:pt x="6231326" y="8825919"/>
                </a:cubicBezTo>
                <a:cubicBezTo>
                  <a:pt x="6233566" y="8826071"/>
                  <a:pt x="6235868" y="8825435"/>
                  <a:pt x="6237958" y="8824375"/>
                </a:cubicBezTo>
                <a:cubicBezTo>
                  <a:pt x="6239562" y="8824739"/>
                  <a:pt x="6241137" y="8824890"/>
                  <a:pt x="6242530" y="8824466"/>
                </a:cubicBezTo>
                <a:cubicBezTo>
                  <a:pt x="6247345" y="8823012"/>
                  <a:pt x="6251555" y="8821497"/>
                  <a:pt x="6255007" y="8817681"/>
                </a:cubicBezTo>
                <a:cubicBezTo>
                  <a:pt x="6256521" y="8815985"/>
                  <a:pt x="6257430" y="8814622"/>
                  <a:pt x="6258368" y="8812471"/>
                </a:cubicBezTo>
                <a:cubicBezTo>
                  <a:pt x="6256370" y="8821074"/>
                  <a:pt x="6266091" y="8831766"/>
                  <a:pt x="6276660" y="8826435"/>
                </a:cubicBezTo>
                <a:cubicBezTo>
                  <a:pt x="6277780" y="8825859"/>
                  <a:pt x="6278476" y="8825102"/>
                  <a:pt x="6279264" y="8824375"/>
                </a:cubicBezTo>
                <a:cubicBezTo>
                  <a:pt x="6282110" y="8833401"/>
                  <a:pt x="6295193" y="8838430"/>
                  <a:pt x="6300795" y="8827980"/>
                </a:cubicBezTo>
                <a:cubicBezTo>
                  <a:pt x="6307760" y="8815015"/>
                  <a:pt x="6290105" y="8802839"/>
                  <a:pt x="6281808" y="8812956"/>
                </a:cubicBezTo>
                <a:cubicBezTo>
                  <a:pt x="6279415" y="8806565"/>
                  <a:pt x="6272087" y="8801476"/>
                  <a:pt x="6264183" y="8805474"/>
                </a:cubicBezTo>
                <a:cubicBezTo>
                  <a:pt x="6263456" y="8805837"/>
                  <a:pt x="6263093" y="8806383"/>
                  <a:pt x="6262487" y="8806807"/>
                </a:cubicBezTo>
                <a:cubicBezTo>
                  <a:pt x="6264485" y="8803566"/>
                  <a:pt x="6265212" y="8799719"/>
                  <a:pt x="6263395" y="8795751"/>
                </a:cubicBezTo>
                <a:cubicBezTo>
                  <a:pt x="6261972" y="8792661"/>
                  <a:pt x="6258793" y="8790117"/>
                  <a:pt x="6255310" y="8789088"/>
                </a:cubicBezTo>
                <a:cubicBezTo>
                  <a:pt x="6254765" y="8787663"/>
                  <a:pt x="6253977" y="8786361"/>
                  <a:pt x="6253039" y="8784968"/>
                </a:cubicBezTo>
                <a:cubicBezTo>
                  <a:pt x="6252766" y="8784453"/>
                  <a:pt x="6252493" y="8783938"/>
                  <a:pt x="6252281" y="8783423"/>
                </a:cubicBezTo>
                <a:cubicBezTo>
                  <a:pt x="6251585" y="8781272"/>
                  <a:pt x="6250646" y="8779152"/>
                  <a:pt x="6249950" y="8777001"/>
                </a:cubicBezTo>
                <a:cubicBezTo>
                  <a:pt x="6247921" y="8770671"/>
                  <a:pt x="6241743" y="8769187"/>
                  <a:pt x="6236231" y="8770731"/>
                </a:cubicBezTo>
                <a:cubicBezTo>
                  <a:pt x="6233233" y="8766037"/>
                  <a:pt x="6227661" y="8763128"/>
                  <a:pt x="6221241" y="8766370"/>
                </a:cubicBezTo>
                <a:cubicBezTo>
                  <a:pt x="6216911" y="8768551"/>
                  <a:pt x="6215154" y="8772216"/>
                  <a:pt x="6214943" y="8775972"/>
                </a:cubicBezTo>
                <a:close/>
                <a:moveTo>
                  <a:pt x="6317481" y="8854392"/>
                </a:moveTo>
                <a:cubicBezTo>
                  <a:pt x="6324901" y="8840550"/>
                  <a:pt x="6303521" y="8828797"/>
                  <a:pt x="6296071" y="8842670"/>
                </a:cubicBezTo>
                <a:cubicBezTo>
                  <a:pt x="6288652" y="8856513"/>
                  <a:pt x="6310032" y="8868235"/>
                  <a:pt x="6317481" y="8854392"/>
                </a:cubicBezTo>
                <a:close/>
                <a:moveTo>
                  <a:pt x="6041480" y="8867660"/>
                </a:moveTo>
                <a:cubicBezTo>
                  <a:pt x="6034061" y="8881502"/>
                  <a:pt x="6056470" y="8891165"/>
                  <a:pt x="6063890" y="8877382"/>
                </a:cubicBezTo>
                <a:cubicBezTo>
                  <a:pt x="6071309" y="8863540"/>
                  <a:pt x="6048900" y="8853877"/>
                  <a:pt x="6041480" y="8867660"/>
                </a:cubicBezTo>
                <a:close/>
                <a:moveTo>
                  <a:pt x="6485917" y="8732809"/>
                </a:moveTo>
                <a:cubicBezTo>
                  <a:pt x="6491973" y="8729749"/>
                  <a:pt x="6494669" y="8722995"/>
                  <a:pt x="6492034" y="8716664"/>
                </a:cubicBezTo>
                <a:cubicBezTo>
                  <a:pt x="6491913" y="8716331"/>
                  <a:pt x="6491882" y="8716300"/>
                  <a:pt x="6491792" y="8716089"/>
                </a:cubicBezTo>
                <a:cubicBezTo>
                  <a:pt x="6491792" y="8715968"/>
                  <a:pt x="6491761" y="8715937"/>
                  <a:pt x="6491761" y="8715847"/>
                </a:cubicBezTo>
                <a:cubicBezTo>
                  <a:pt x="6492034" y="8715119"/>
                  <a:pt x="6492336" y="8714422"/>
                  <a:pt x="6492700" y="8713726"/>
                </a:cubicBezTo>
                <a:cubicBezTo>
                  <a:pt x="6495638" y="8707819"/>
                  <a:pt x="6491125" y="8700156"/>
                  <a:pt x="6485432" y="8698066"/>
                </a:cubicBezTo>
                <a:cubicBezTo>
                  <a:pt x="6478679" y="8695582"/>
                  <a:pt x="6472744" y="8699429"/>
                  <a:pt x="6469776" y="8705336"/>
                </a:cubicBezTo>
                <a:cubicBezTo>
                  <a:pt x="6466384" y="8712151"/>
                  <a:pt x="6466899" y="8719784"/>
                  <a:pt x="6469776" y="8726660"/>
                </a:cubicBezTo>
                <a:cubicBezTo>
                  <a:pt x="6472259" y="8732596"/>
                  <a:pt x="6480163" y="8735716"/>
                  <a:pt x="6485917" y="8732809"/>
                </a:cubicBezTo>
                <a:close/>
                <a:moveTo>
                  <a:pt x="6400912" y="8799022"/>
                </a:moveTo>
                <a:lnTo>
                  <a:pt x="6396127" y="8796478"/>
                </a:lnTo>
                <a:cubicBezTo>
                  <a:pt x="6392644" y="8794600"/>
                  <a:pt x="6388647" y="8794903"/>
                  <a:pt x="6385255" y="8796539"/>
                </a:cubicBezTo>
                <a:lnTo>
                  <a:pt x="6387526" y="8789632"/>
                </a:lnTo>
                <a:cubicBezTo>
                  <a:pt x="6389586" y="8783362"/>
                  <a:pt x="6385921" y="8776304"/>
                  <a:pt x="6379653" y="8774275"/>
                </a:cubicBezTo>
                <a:cubicBezTo>
                  <a:pt x="6373324" y="8772246"/>
                  <a:pt x="6366359" y="8775851"/>
                  <a:pt x="6364269" y="8782121"/>
                </a:cubicBezTo>
                <a:lnTo>
                  <a:pt x="6361876" y="8789420"/>
                </a:lnTo>
                <a:cubicBezTo>
                  <a:pt x="6360816" y="8792631"/>
                  <a:pt x="6361301" y="8796054"/>
                  <a:pt x="6362845" y="8798871"/>
                </a:cubicBezTo>
                <a:cubicBezTo>
                  <a:pt x="6361392" y="8799144"/>
                  <a:pt x="6359938" y="8799567"/>
                  <a:pt x="6358576" y="8800264"/>
                </a:cubicBezTo>
                <a:lnTo>
                  <a:pt x="6353730" y="8802718"/>
                </a:lnTo>
                <a:cubicBezTo>
                  <a:pt x="6347855" y="8805686"/>
                  <a:pt x="6346523" y="8814258"/>
                  <a:pt x="6349793" y="8819528"/>
                </a:cubicBezTo>
                <a:cubicBezTo>
                  <a:pt x="6352368" y="8823708"/>
                  <a:pt x="6356668" y="8825283"/>
                  <a:pt x="6361028" y="8824951"/>
                </a:cubicBezTo>
                <a:cubicBezTo>
                  <a:pt x="6362180" y="8826102"/>
                  <a:pt x="6363542" y="8827010"/>
                  <a:pt x="6365056" y="8827495"/>
                </a:cubicBezTo>
                <a:cubicBezTo>
                  <a:pt x="6371476" y="8829555"/>
                  <a:pt x="6377533" y="8826586"/>
                  <a:pt x="6380228" y="8820559"/>
                </a:cubicBezTo>
                <a:lnTo>
                  <a:pt x="6382378" y="8815773"/>
                </a:lnTo>
                <a:cubicBezTo>
                  <a:pt x="6382409" y="8815682"/>
                  <a:pt x="6382378" y="8815530"/>
                  <a:pt x="6382439" y="8815440"/>
                </a:cubicBezTo>
                <a:cubicBezTo>
                  <a:pt x="6383257" y="8816287"/>
                  <a:pt x="6383680" y="8817469"/>
                  <a:pt x="6384801" y="8818075"/>
                </a:cubicBezTo>
                <a:lnTo>
                  <a:pt x="6385891" y="8818650"/>
                </a:lnTo>
                <a:cubicBezTo>
                  <a:pt x="6378532" y="8827495"/>
                  <a:pt x="6388102" y="8843730"/>
                  <a:pt x="6400427" y="8837521"/>
                </a:cubicBezTo>
                <a:cubicBezTo>
                  <a:pt x="6408785" y="8833311"/>
                  <a:pt x="6408331" y="8823860"/>
                  <a:pt x="6403697" y="8818347"/>
                </a:cubicBezTo>
                <a:cubicBezTo>
                  <a:pt x="6404576" y="8817499"/>
                  <a:pt x="6405454" y="8816621"/>
                  <a:pt x="6406060" y="8815500"/>
                </a:cubicBezTo>
                <a:cubicBezTo>
                  <a:pt x="6409118" y="8809624"/>
                  <a:pt x="6406726" y="8802143"/>
                  <a:pt x="6400912" y="8799022"/>
                </a:cubicBezTo>
                <a:close/>
                <a:moveTo>
                  <a:pt x="6821364" y="8783817"/>
                </a:moveTo>
                <a:cubicBezTo>
                  <a:pt x="6825028" y="8783817"/>
                  <a:pt x="6820970" y="8783726"/>
                  <a:pt x="6820243" y="8783665"/>
                </a:cubicBezTo>
                <a:cubicBezTo>
                  <a:pt x="6819305" y="8783575"/>
                  <a:pt x="6818366" y="8783393"/>
                  <a:pt x="6817397" y="8783272"/>
                </a:cubicBezTo>
                <a:cubicBezTo>
                  <a:pt x="6817245" y="8783241"/>
                  <a:pt x="6817154" y="8783241"/>
                  <a:pt x="6817033" y="8783211"/>
                </a:cubicBezTo>
                <a:cubicBezTo>
                  <a:pt x="6816730" y="8783120"/>
                  <a:pt x="6816458" y="8782999"/>
                  <a:pt x="6816155" y="8782908"/>
                </a:cubicBezTo>
                <a:cubicBezTo>
                  <a:pt x="6812158" y="8778517"/>
                  <a:pt x="6804860" y="8778123"/>
                  <a:pt x="6800347" y="8781757"/>
                </a:cubicBezTo>
                <a:cubicBezTo>
                  <a:pt x="6795199" y="8785907"/>
                  <a:pt x="6794775" y="8793207"/>
                  <a:pt x="6798560" y="8798356"/>
                </a:cubicBezTo>
                <a:cubicBezTo>
                  <a:pt x="6798954" y="8798901"/>
                  <a:pt x="6799469" y="8799295"/>
                  <a:pt x="6799893" y="8799780"/>
                </a:cubicBezTo>
                <a:cubicBezTo>
                  <a:pt x="6797803" y="8802839"/>
                  <a:pt x="6797107" y="8806867"/>
                  <a:pt x="6798318" y="8810290"/>
                </a:cubicBezTo>
                <a:cubicBezTo>
                  <a:pt x="6796471" y="8808291"/>
                  <a:pt x="6793655" y="8807140"/>
                  <a:pt x="6789900" y="8807564"/>
                </a:cubicBezTo>
                <a:cubicBezTo>
                  <a:pt x="6775000" y="8809230"/>
                  <a:pt x="6774667" y="8832856"/>
                  <a:pt x="6789748" y="8831160"/>
                </a:cubicBezTo>
                <a:cubicBezTo>
                  <a:pt x="6799287" y="8830099"/>
                  <a:pt x="6802830" y="8820043"/>
                  <a:pt x="6800226" y="8813410"/>
                </a:cubicBezTo>
                <a:cubicBezTo>
                  <a:pt x="6803527" y="8817741"/>
                  <a:pt x="6808827" y="8819378"/>
                  <a:pt x="6814187" y="8817438"/>
                </a:cubicBezTo>
                <a:cubicBezTo>
                  <a:pt x="6821182" y="8814925"/>
                  <a:pt x="6829177" y="8811047"/>
                  <a:pt x="6832568" y="8804051"/>
                </a:cubicBezTo>
                <a:cubicBezTo>
                  <a:pt x="6833205" y="8803293"/>
                  <a:pt x="6833780" y="8802475"/>
                  <a:pt x="6834264" y="8801597"/>
                </a:cubicBezTo>
                <a:cubicBezTo>
                  <a:pt x="6836657" y="8797296"/>
                  <a:pt x="6836445" y="8792056"/>
                  <a:pt x="6833265" y="8788118"/>
                </a:cubicBezTo>
                <a:cubicBezTo>
                  <a:pt x="6830116" y="8784150"/>
                  <a:pt x="6826028" y="8783786"/>
                  <a:pt x="6821364" y="8783817"/>
                </a:cubicBezTo>
                <a:close/>
                <a:moveTo>
                  <a:pt x="6874723" y="8919334"/>
                </a:moveTo>
                <a:lnTo>
                  <a:pt x="6869514" y="8919940"/>
                </a:lnTo>
                <a:cubicBezTo>
                  <a:pt x="6863397" y="8920606"/>
                  <a:pt x="6858218" y="8926907"/>
                  <a:pt x="6859309" y="8933146"/>
                </a:cubicBezTo>
                <a:cubicBezTo>
                  <a:pt x="6860429" y="8939537"/>
                  <a:pt x="6865941" y="8944080"/>
                  <a:pt x="6872512" y="8943354"/>
                </a:cubicBezTo>
                <a:lnTo>
                  <a:pt x="6877721" y="8942748"/>
                </a:lnTo>
                <a:cubicBezTo>
                  <a:pt x="6883838" y="8942082"/>
                  <a:pt x="6889016" y="8935751"/>
                  <a:pt x="6887926" y="8929542"/>
                </a:cubicBezTo>
                <a:cubicBezTo>
                  <a:pt x="6886836" y="8923181"/>
                  <a:pt x="6881294" y="8918607"/>
                  <a:pt x="6874723" y="8919334"/>
                </a:cubicBezTo>
                <a:close/>
                <a:moveTo>
                  <a:pt x="6605626" y="8954924"/>
                </a:moveTo>
                <a:cubicBezTo>
                  <a:pt x="6608594" y="8960619"/>
                  <a:pt x="6615741" y="8963951"/>
                  <a:pt x="6621828" y="8960862"/>
                </a:cubicBezTo>
                <a:lnTo>
                  <a:pt x="6626673" y="8958408"/>
                </a:lnTo>
                <a:cubicBezTo>
                  <a:pt x="6627672" y="8957893"/>
                  <a:pt x="6628490" y="8957135"/>
                  <a:pt x="6629308" y="8956378"/>
                </a:cubicBezTo>
                <a:cubicBezTo>
                  <a:pt x="6631337" y="8956712"/>
                  <a:pt x="6633426" y="8956560"/>
                  <a:pt x="6635425" y="8955652"/>
                </a:cubicBezTo>
                <a:cubicBezTo>
                  <a:pt x="6636788" y="8955045"/>
                  <a:pt x="6637999" y="8954198"/>
                  <a:pt x="6639059" y="8953168"/>
                </a:cubicBezTo>
                <a:cubicBezTo>
                  <a:pt x="6640210" y="8952926"/>
                  <a:pt x="6641330" y="8952592"/>
                  <a:pt x="6642511" y="8952017"/>
                </a:cubicBezTo>
                <a:cubicBezTo>
                  <a:pt x="6647296" y="8949593"/>
                  <a:pt x="6648780" y="8945656"/>
                  <a:pt x="6648204" y="8941748"/>
                </a:cubicBezTo>
                <a:cubicBezTo>
                  <a:pt x="6648507" y="8941748"/>
                  <a:pt x="6648780" y="8941930"/>
                  <a:pt x="6649113" y="8941900"/>
                </a:cubicBezTo>
                <a:lnTo>
                  <a:pt x="6654321" y="8941325"/>
                </a:lnTo>
                <a:cubicBezTo>
                  <a:pt x="6660651" y="8940628"/>
                  <a:pt x="6666193" y="8936660"/>
                  <a:pt x="6666314" y="8929723"/>
                </a:cubicBezTo>
                <a:cubicBezTo>
                  <a:pt x="6666404" y="8923968"/>
                  <a:pt x="6661075" y="8917002"/>
                  <a:pt x="6654715" y="8917728"/>
                </a:cubicBezTo>
                <a:lnTo>
                  <a:pt x="6649506" y="8918304"/>
                </a:lnTo>
                <a:cubicBezTo>
                  <a:pt x="6643177" y="8919001"/>
                  <a:pt x="6637635" y="8922969"/>
                  <a:pt x="6637514" y="8929905"/>
                </a:cubicBezTo>
                <a:cubicBezTo>
                  <a:pt x="6637514" y="8930147"/>
                  <a:pt x="6637635" y="8930420"/>
                  <a:pt x="6637666" y="8930662"/>
                </a:cubicBezTo>
                <a:cubicBezTo>
                  <a:pt x="6636454" y="8930390"/>
                  <a:pt x="6635213" y="8930208"/>
                  <a:pt x="6633911" y="8930299"/>
                </a:cubicBezTo>
                <a:cubicBezTo>
                  <a:pt x="6633396" y="8930026"/>
                  <a:pt x="6632942" y="8929694"/>
                  <a:pt x="6632396" y="8929481"/>
                </a:cubicBezTo>
                <a:cubicBezTo>
                  <a:pt x="6626673" y="8927210"/>
                  <a:pt x="6621283" y="8929269"/>
                  <a:pt x="6616316" y="8932177"/>
                </a:cubicBezTo>
                <a:cubicBezTo>
                  <a:pt x="6614075" y="8933480"/>
                  <a:pt x="6612834" y="8935842"/>
                  <a:pt x="6612167" y="8938417"/>
                </a:cubicBezTo>
                <a:lnTo>
                  <a:pt x="6611622" y="8938690"/>
                </a:lnTo>
                <a:cubicBezTo>
                  <a:pt x="6605869" y="8941567"/>
                  <a:pt x="6602507" y="8948927"/>
                  <a:pt x="6605626" y="8954924"/>
                </a:cubicBezTo>
                <a:close/>
                <a:moveTo>
                  <a:pt x="6708952" y="8763825"/>
                </a:moveTo>
                <a:cubicBezTo>
                  <a:pt x="6693841" y="8765522"/>
                  <a:pt x="6698172" y="8788723"/>
                  <a:pt x="6713162" y="8787058"/>
                </a:cubicBezTo>
                <a:cubicBezTo>
                  <a:pt x="6728304" y="8785362"/>
                  <a:pt x="6723973" y="8762129"/>
                  <a:pt x="6708952" y="8763825"/>
                </a:cubicBezTo>
                <a:close/>
                <a:moveTo>
                  <a:pt x="6574132" y="8749862"/>
                </a:moveTo>
                <a:lnTo>
                  <a:pt x="6569498" y="8755647"/>
                </a:lnTo>
                <a:cubicBezTo>
                  <a:pt x="6565531" y="8760615"/>
                  <a:pt x="6564683" y="8767491"/>
                  <a:pt x="6569529" y="8772337"/>
                </a:cubicBezTo>
                <a:cubicBezTo>
                  <a:pt x="6570649" y="8773488"/>
                  <a:pt x="6572133" y="8774306"/>
                  <a:pt x="6573738" y="8774911"/>
                </a:cubicBezTo>
                <a:cubicBezTo>
                  <a:pt x="6573132" y="8776456"/>
                  <a:pt x="6572829" y="8778152"/>
                  <a:pt x="6573042" y="8779970"/>
                </a:cubicBezTo>
                <a:lnTo>
                  <a:pt x="6573617" y="8785180"/>
                </a:lnTo>
                <a:cubicBezTo>
                  <a:pt x="6574313" y="8791299"/>
                  <a:pt x="6579855" y="8796811"/>
                  <a:pt x="6586306" y="8795994"/>
                </a:cubicBezTo>
                <a:cubicBezTo>
                  <a:pt x="6592483" y="8795236"/>
                  <a:pt x="6597874" y="8789875"/>
                  <a:pt x="6597147" y="8783302"/>
                </a:cubicBezTo>
                <a:lnTo>
                  <a:pt x="6596571" y="8778092"/>
                </a:lnTo>
                <a:cubicBezTo>
                  <a:pt x="6596087" y="8773882"/>
                  <a:pt x="6593271" y="8769974"/>
                  <a:pt x="6589485" y="8768217"/>
                </a:cubicBezTo>
                <a:lnTo>
                  <a:pt x="6590848" y="8766521"/>
                </a:lnTo>
                <a:cubicBezTo>
                  <a:pt x="6594815" y="8761524"/>
                  <a:pt x="6595663" y="8754647"/>
                  <a:pt x="6590787" y="8749831"/>
                </a:cubicBezTo>
                <a:cubicBezTo>
                  <a:pt x="6586699" y="8745682"/>
                  <a:pt x="6578129" y="8744864"/>
                  <a:pt x="6574132" y="8749862"/>
                </a:cubicBezTo>
                <a:close/>
                <a:moveTo>
                  <a:pt x="6631579" y="9043038"/>
                </a:moveTo>
                <a:cubicBezTo>
                  <a:pt x="6630549" y="9036980"/>
                  <a:pt x="6625280" y="9031528"/>
                  <a:pt x="6618648" y="9032467"/>
                </a:cubicBezTo>
                <a:cubicBezTo>
                  <a:pt x="6614348" y="9033103"/>
                  <a:pt x="6610229" y="9036162"/>
                  <a:pt x="6608654" y="9040252"/>
                </a:cubicBezTo>
                <a:cubicBezTo>
                  <a:pt x="6605172" y="9042705"/>
                  <a:pt x="6602840" y="9047037"/>
                  <a:pt x="6603476" y="9051186"/>
                </a:cubicBezTo>
                <a:cubicBezTo>
                  <a:pt x="6603748" y="9053155"/>
                  <a:pt x="6604536" y="9054851"/>
                  <a:pt x="6605535" y="9056336"/>
                </a:cubicBezTo>
                <a:cubicBezTo>
                  <a:pt x="6603961" y="9060637"/>
                  <a:pt x="6604566" y="9065483"/>
                  <a:pt x="6608231" y="9068966"/>
                </a:cubicBezTo>
                <a:cubicBezTo>
                  <a:pt x="6612531" y="9073056"/>
                  <a:pt x="6620919" y="9073571"/>
                  <a:pt x="6624917" y="9068542"/>
                </a:cubicBezTo>
                <a:lnTo>
                  <a:pt x="6629550" y="9062756"/>
                </a:lnTo>
                <a:cubicBezTo>
                  <a:pt x="6632699" y="9058789"/>
                  <a:pt x="6633638" y="9053518"/>
                  <a:pt x="6631427" y="9049187"/>
                </a:cubicBezTo>
                <a:cubicBezTo>
                  <a:pt x="6631821" y="9047279"/>
                  <a:pt x="6631942" y="9045219"/>
                  <a:pt x="6631579" y="9043038"/>
                </a:cubicBezTo>
                <a:close/>
                <a:moveTo>
                  <a:pt x="6876297" y="8872900"/>
                </a:moveTo>
                <a:lnTo>
                  <a:pt x="6875722" y="8867690"/>
                </a:lnTo>
                <a:cubicBezTo>
                  <a:pt x="6875026" y="8861359"/>
                  <a:pt x="6868878" y="8856634"/>
                  <a:pt x="6862610" y="8857391"/>
                </a:cubicBezTo>
                <a:cubicBezTo>
                  <a:pt x="6856220" y="8858149"/>
                  <a:pt x="6851586" y="8864176"/>
                  <a:pt x="6852313" y="8870537"/>
                </a:cubicBezTo>
                <a:lnTo>
                  <a:pt x="6852919" y="8875747"/>
                </a:lnTo>
                <a:cubicBezTo>
                  <a:pt x="6853616" y="8882077"/>
                  <a:pt x="6859763" y="8886802"/>
                  <a:pt x="6866032" y="8886045"/>
                </a:cubicBezTo>
                <a:cubicBezTo>
                  <a:pt x="6872421" y="8885258"/>
                  <a:pt x="6877024" y="8879261"/>
                  <a:pt x="6876297" y="8872900"/>
                </a:cubicBezTo>
                <a:close/>
                <a:moveTo>
                  <a:pt x="6657229" y="8774911"/>
                </a:moveTo>
                <a:lnTo>
                  <a:pt x="6652020" y="8775518"/>
                </a:lnTo>
                <a:cubicBezTo>
                  <a:pt x="6645873" y="8776183"/>
                  <a:pt x="6641330" y="8783575"/>
                  <a:pt x="6642784" y="8789390"/>
                </a:cubicBezTo>
                <a:cubicBezTo>
                  <a:pt x="6644419" y="8796054"/>
                  <a:pt x="6650082" y="8799386"/>
                  <a:pt x="6656654" y="8798628"/>
                </a:cubicBezTo>
                <a:lnTo>
                  <a:pt x="6661862" y="8798053"/>
                </a:lnTo>
                <a:cubicBezTo>
                  <a:pt x="6668010" y="8797356"/>
                  <a:pt x="6672552" y="8789966"/>
                  <a:pt x="6671098" y="8784150"/>
                </a:cubicBezTo>
                <a:cubicBezTo>
                  <a:pt x="6669463" y="8777486"/>
                  <a:pt x="6663800" y="8774154"/>
                  <a:pt x="6657229" y="8774911"/>
                </a:cubicBezTo>
                <a:close/>
                <a:moveTo>
                  <a:pt x="6697778" y="8928361"/>
                </a:moveTo>
                <a:cubicBezTo>
                  <a:pt x="6697687" y="8927573"/>
                  <a:pt x="6697475" y="8926816"/>
                  <a:pt x="6697172" y="8926119"/>
                </a:cubicBezTo>
                <a:cubicBezTo>
                  <a:pt x="6699595" y="8928966"/>
                  <a:pt x="6703199" y="8930754"/>
                  <a:pt x="6707075" y="8930208"/>
                </a:cubicBezTo>
                <a:cubicBezTo>
                  <a:pt x="6713071" y="8929390"/>
                  <a:pt x="6718037" y="8924332"/>
                  <a:pt x="6717765" y="8918092"/>
                </a:cubicBezTo>
                <a:cubicBezTo>
                  <a:pt x="6718825" y="8917910"/>
                  <a:pt x="6719854" y="8917517"/>
                  <a:pt x="6720854" y="8917032"/>
                </a:cubicBezTo>
                <a:cubicBezTo>
                  <a:pt x="6720854" y="8922848"/>
                  <a:pt x="6724458" y="8928178"/>
                  <a:pt x="6731907" y="8927360"/>
                </a:cubicBezTo>
                <a:cubicBezTo>
                  <a:pt x="6742809" y="8926119"/>
                  <a:pt x="6745989" y="8913185"/>
                  <a:pt x="6741022" y="8906976"/>
                </a:cubicBezTo>
                <a:cubicBezTo>
                  <a:pt x="6746383" y="8903159"/>
                  <a:pt x="6751168" y="8898131"/>
                  <a:pt x="6751289" y="8892527"/>
                </a:cubicBezTo>
                <a:cubicBezTo>
                  <a:pt x="6751470" y="8884531"/>
                  <a:pt x="6747897" y="8874323"/>
                  <a:pt x="6740931" y="8869871"/>
                </a:cubicBezTo>
                <a:cubicBezTo>
                  <a:pt x="6745747" y="8862631"/>
                  <a:pt x="6741416" y="8849818"/>
                  <a:pt x="6730090" y="8851091"/>
                </a:cubicBezTo>
                <a:cubicBezTo>
                  <a:pt x="6720763" y="8852151"/>
                  <a:pt x="6718249" y="8861480"/>
                  <a:pt x="6721247" y="8868084"/>
                </a:cubicBezTo>
                <a:cubicBezTo>
                  <a:pt x="6721096" y="8868113"/>
                  <a:pt x="6720914" y="8868113"/>
                  <a:pt x="6720763" y="8868144"/>
                </a:cubicBezTo>
                <a:cubicBezTo>
                  <a:pt x="6718249" y="8865084"/>
                  <a:pt x="6714373" y="8863388"/>
                  <a:pt x="6710043" y="8863873"/>
                </a:cubicBezTo>
                <a:lnTo>
                  <a:pt x="6699625" y="8865055"/>
                </a:lnTo>
                <a:cubicBezTo>
                  <a:pt x="6693478" y="8865721"/>
                  <a:pt x="6688481" y="8872354"/>
                  <a:pt x="6689662" y="8878442"/>
                </a:cubicBezTo>
                <a:cubicBezTo>
                  <a:pt x="6690056" y="8880411"/>
                  <a:pt x="6690873" y="8882138"/>
                  <a:pt x="6691933" y="8883592"/>
                </a:cubicBezTo>
                <a:cubicBezTo>
                  <a:pt x="6690025" y="8886499"/>
                  <a:pt x="6688814" y="8889892"/>
                  <a:pt x="6688512" y="8893800"/>
                </a:cubicBezTo>
                <a:cubicBezTo>
                  <a:pt x="6688087" y="8899918"/>
                  <a:pt x="6690480" y="8905159"/>
                  <a:pt x="6694356" y="8909096"/>
                </a:cubicBezTo>
                <a:cubicBezTo>
                  <a:pt x="6693720" y="8910671"/>
                  <a:pt x="6693417" y="8912428"/>
                  <a:pt x="6693629" y="8914276"/>
                </a:cubicBezTo>
                <a:lnTo>
                  <a:pt x="6694204" y="8919486"/>
                </a:lnTo>
                <a:cubicBezTo>
                  <a:pt x="6694356" y="8920909"/>
                  <a:pt x="6694841" y="8922302"/>
                  <a:pt x="6695477" y="8923574"/>
                </a:cubicBezTo>
                <a:cubicBezTo>
                  <a:pt x="6692812" y="8920606"/>
                  <a:pt x="6688390" y="8919304"/>
                  <a:pt x="6684635" y="8919788"/>
                </a:cubicBezTo>
                <a:cubicBezTo>
                  <a:pt x="6684241" y="8919818"/>
                  <a:pt x="6683787" y="8919637"/>
                  <a:pt x="6683424" y="8919728"/>
                </a:cubicBezTo>
                <a:cubicBezTo>
                  <a:pt x="6676580" y="8921455"/>
                  <a:pt x="6674127" y="8927694"/>
                  <a:pt x="6674854" y="8934055"/>
                </a:cubicBezTo>
                <a:lnTo>
                  <a:pt x="6675429" y="8939264"/>
                </a:lnTo>
                <a:cubicBezTo>
                  <a:pt x="6676125" y="8945596"/>
                  <a:pt x="6684150" y="8949261"/>
                  <a:pt x="6689723" y="8947867"/>
                </a:cubicBezTo>
                <a:cubicBezTo>
                  <a:pt x="6695507" y="8946414"/>
                  <a:pt x="6697596" y="8941567"/>
                  <a:pt x="6697869" y="8936327"/>
                </a:cubicBezTo>
                <a:cubicBezTo>
                  <a:pt x="6697929" y="8935357"/>
                  <a:pt x="6698444" y="8934540"/>
                  <a:pt x="6698323" y="8933540"/>
                </a:cubicBezTo>
                <a:lnTo>
                  <a:pt x="6697778" y="8928361"/>
                </a:lnTo>
                <a:close/>
                <a:moveTo>
                  <a:pt x="6585639" y="8901826"/>
                </a:moveTo>
                <a:lnTo>
                  <a:pt x="6581006" y="8907612"/>
                </a:lnTo>
                <a:cubicBezTo>
                  <a:pt x="6579734" y="8909187"/>
                  <a:pt x="6578977" y="8911035"/>
                  <a:pt x="6578492" y="8912912"/>
                </a:cubicBezTo>
                <a:cubicBezTo>
                  <a:pt x="6578099" y="8912701"/>
                  <a:pt x="6578069" y="8912215"/>
                  <a:pt x="6577614" y="8912034"/>
                </a:cubicBezTo>
                <a:cubicBezTo>
                  <a:pt x="6576584" y="8911579"/>
                  <a:pt x="6575434" y="8911398"/>
                  <a:pt x="6574283" y="8911277"/>
                </a:cubicBezTo>
                <a:cubicBezTo>
                  <a:pt x="6574132" y="8910913"/>
                  <a:pt x="6574010" y="8910550"/>
                  <a:pt x="6573829" y="8910156"/>
                </a:cubicBezTo>
                <a:lnTo>
                  <a:pt x="6571376" y="8905309"/>
                </a:lnTo>
                <a:cubicBezTo>
                  <a:pt x="6568499" y="8899615"/>
                  <a:pt x="6560292" y="8897162"/>
                  <a:pt x="6554811" y="8900524"/>
                </a:cubicBezTo>
                <a:cubicBezTo>
                  <a:pt x="6548996" y="8904098"/>
                  <a:pt x="6546937" y="8911004"/>
                  <a:pt x="6550026" y="8917092"/>
                </a:cubicBezTo>
                <a:lnTo>
                  <a:pt x="6552479" y="8921939"/>
                </a:lnTo>
                <a:cubicBezTo>
                  <a:pt x="6553781" y="8924513"/>
                  <a:pt x="6556174" y="8926361"/>
                  <a:pt x="6558869" y="8927391"/>
                </a:cubicBezTo>
                <a:cubicBezTo>
                  <a:pt x="6557597" y="8933207"/>
                  <a:pt x="6559868" y="8939356"/>
                  <a:pt x="6565773" y="8941840"/>
                </a:cubicBezTo>
                <a:cubicBezTo>
                  <a:pt x="6571497" y="8944232"/>
                  <a:pt x="6579673" y="8941597"/>
                  <a:pt x="6581733" y="8935297"/>
                </a:cubicBezTo>
                <a:lnTo>
                  <a:pt x="6584125" y="8928027"/>
                </a:lnTo>
                <a:cubicBezTo>
                  <a:pt x="6584337" y="8927360"/>
                  <a:pt x="6583974" y="8926724"/>
                  <a:pt x="6584095" y="8926028"/>
                </a:cubicBezTo>
                <a:cubicBezTo>
                  <a:pt x="6584155" y="8926058"/>
                  <a:pt x="6584186" y="8926088"/>
                  <a:pt x="6584246" y="8926119"/>
                </a:cubicBezTo>
                <a:cubicBezTo>
                  <a:pt x="6584246" y="8926513"/>
                  <a:pt x="6584216" y="8926876"/>
                  <a:pt x="6584277" y="8927270"/>
                </a:cubicBezTo>
                <a:lnTo>
                  <a:pt x="6584852" y="8932480"/>
                </a:lnTo>
                <a:cubicBezTo>
                  <a:pt x="6585548" y="8938629"/>
                  <a:pt x="6592150" y="8943596"/>
                  <a:pt x="6598267" y="8942415"/>
                </a:cubicBezTo>
                <a:cubicBezTo>
                  <a:pt x="6604748" y="8941143"/>
                  <a:pt x="6608927" y="8935570"/>
                  <a:pt x="6608200" y="8928997"/>
                </a:cubicBezTo>
                <a:lnTo>
                  <a:pt x="6607625" y="8923787"/>
                </a:lnTo>
                <a:cubicBezTo>
                  <a:pt x="6607322" y="8921030"/>
                  <a:pt x="6605777" y="8918546"/>
                  <a:pt x="6603658" y="8916699"/>
                </a:cubicBezTo>
                <a:cubicBezTo>
                  <a:pt x="6606777" y="8911823"/>
                  <a:pt x="6606777" y="8905522"/>
                  <a:pt x="6602265" y="8901281"/>
                </a:cubicBezTo>
                <a:cubicBezTo>
                  <a:pt x="6597934" y="8897192"/>
                  <a:pt x="6589606" y="8896828"/>
                  <a:pt x="6585639" y="8901826"/>
                </a:cubicBezTo>
                <a:close/>
                <a:moveTo>
                  <a:pt x="6736571" y="8813471"/>
                </a:moveTo>
                <a:cubicBezTo>
                  <a:pt x="6721520" y="8815167"/>
                  <a:pt x="6723761" y="8838672"/>
                  <a:pt x="6738902" y="8836945"/>
                </a:cubicBezTo>
                <a:cubicBezTo>
                  <a:pt x="6753983" y="8835249"/>
                  <a:pt x="6751712" y="8811775"/>
                  <a:pt x="6736571" y="8813471"/>
                </a:cubicBezTo>
                <a:close/>
                <a:moveTo>
                  <a:pt x="6809402" y="8720905"/>
                </a:moveTo>
                <a:cubicBezTo>
                  <a:pt x="6803073" y="8721601"/>
                  <a:pt x="6799015" y="8728992"/>
                  <a:pt x="6800226" y="8734838"/>
                </a:cubicBezTo>
                <a:cubicBezTo>
                  <a:pt x="6801589" y="8741563"/>
                  <a:pt x="6807797" y="8744743"/>
                  <a:pt x="6814156" y="8744047"/>
                </a:cubicBezTo>
                <a:lnTo>
                  <a:pt x="6819365" y="8743440"/>
                </a:lnTo>
                <a:cubicBezTo>
                  <a:pt x="6825694" y="8742744"/>
                  <a:pt x="6829752" y="8735353"/>
                  <a:pt x="6828541" y="8729507"/>
                </a:cubicBezTo>
                <a:cubicBezTo>
                  <a:pt x="6827178" y="8722782"/>
                  <a:pt x="6820970" y="8719602"/>
                  <a:pt x="6814610" y="8720329"/>
                </a:cubicBezTo>
                <a:lnTo>
                  <a:pt x="6809402" y="8720905"/>
                </a:lnTo>
                <a:close/>
                <a:moveTo>
                  <a:pt x="6755679" y="8559489"/>
                </a:moveTo>
                <a:cubicBezTo>
                  <a:pt x="6753499" y="8566759"/>
                  <a:pt x="6757951" y="8576240"/>
                  <a:pt x="6767762" y="8575149"/>
                </a:cubicBezTo>
                <a:cubicBezTo>
                  <a:pt x="6771729" y="8574695"/>
                  <a:pt x="6774395" y="8572726"/>
                  <a:pt x="6776030" y="8570122"/>
                </a:cubicBezTo>
                <a:cubicBezTo>
                  <a:pt x="6781632" y="8568637"/>
                  <a:pt x="6785145" y="8561973"/>
                  <a:pt x="6783995" y="8556581"/>
                </a:cubicBezTo>
                <a:cubicBezTo>
                  <a:pt x="6782571" y="8549827"/>
                  <a:pt x="6776363" y="8546768"/>
                  <a:pt x="6770003" y="8547495"/>
                </a:cubicBezTo>
                <a:lnTo>
                  <a:pt x="6764795" y="8548071"/>
                </a:lnTo>
                <a:cubicBezTo>
                  <a:pt x="6759344" y="8548676"/>
                  <a:pt x="6755831" y="8554249"/>
                  <a:pt x="6755679" y="8559489"/>
                </a:cubicBezTo>
                <a:close/>
                <a:moveTo>
                  <a:pt x="6500119" y="8634154"/>
                </a:moveTo>
                <a:cubicBezTo>
                  <a:pt x="6493790" y="8634790"/>
                  <a:pt x="6488884" y="8640758"/>
                  <a:pt x="6489611" y="8647118"/>
                </a:cubicBezTo>
                <a:lnTo>
                  <a:pt x="6490792" y="8657538"/>
                </a:lnTo>
                <a:cubicBezTo>
                  <a:pt x="6491489" y="8663869"/>
                  <a:pt x="6497394" y="8668715"/>
                  <a:pt x="6503753" y="8668049"/>
                </a:cubicBezTo>
                <a:cubicBezTo>
                  <a:pt x="6510082" y="8667413"/>
                  <a:pt x="6514988" y="8661445"/>
                  <a:pt x="6514261" y="8655085"/>
                </a:cubicBezTo>
                <a:lnTo>
                  <a:pt x="6513080" y="8644665"/>
                </a:lnTo>
                <a:cubicBezTo>
                  <a:pt x="6512354" y="8638334"/>
                  <a:pt x="6506479" y="8633488"/>
                  <a:pt x="6500119" y="8634154"/>
                </a:cubicBezTo>
                <a:close/>
                <a:moveTo>
                  <a:pt x="6724185" y="8704760"/>
                </a:moveTo>
                <a:cubicBezTo>
                  <a:pt x="6722610" y="8703215"/>
                  <a:pt x="6720369" y="8702306"/>
                  <a:pt x="6718007" y="8701822"/>
                </a:cubicBezTo>
                <a:cubicBezTo>
                  <a:pt x="6719370" y="8699066"/>
                  <a:pt x="6719733" y="8695855"/>
                  <a:pt x="6718643" y="8692735"/>
                </a:cubicBezTo>
                <a:cubicBezTo>
                  <a:pt x="6716554" y="8686829"/>
                  <a:pt x="6709558" y="8683285"/>
                  <a:pt x="6703592" y="8685526"/>
                </a:cubicBezTo>
                <a:cubicBezTo>
                  <a:pt x="6694629" y="8688919"/>
                  <a:pt x="6687512" y="8696097"/>
                  <a:pt x="6686664" y="8706033"/>
                </a:cubicBezTo>
                <a:cubicBezTo>
                  <a:pt x="6686149" y="8712181"/>
                  <a:pt x="6689268" y="8718845"/>
                  <a:pt x="6696021" y="8719845"/>
                </a:cubicBezTo>
                <a:cubicBezTo>
                  <a:pt x="6697172" y="8720027"/>
                  <a:pt x="6698414" y="8719875"/>
                  <a:pt x="6699656" y="8719693"/>
                </a:cubicBezTo>
                <a:cubicBezTo>
                  <a:pt x="6699716" y="8722388"/>
                  <a:pt x="6700625" y="8725054"/>
                  <a:pt x="6702866" y="8727265"/>
                </a:cubicBezTo>
                <a:cubicBezTo>
                  <a:pt x="6706984" y="8731385"/>
                  <a:pt x="6715554" y="8732264"/>
                  <a:pt x="6719552" y="8727265"/>
                </a:cubicBezTo>
                <a:lnTo>
                  <a:pt x="6724185" y="8721480"/>
                </a:lnTo>
                <a:cubicBezTo>
                  <a:pt x="6728152" y="8716483"/>
                  <a:pt x="6729030" y="8709606"/>
                  <a:pt x="6724185" y="8704760"/>
                </a:cubicBezTo>
                <a:close/>
                <a:moveTo>
                  <a:pt x="6503965" y="8953016"/>
                </a:moveTo>
                <a:cubicBezTo>
                  <a:pt x="6510507" y="8952290"/>
                  <a:pt x="6513565" y="8947443"/>
                  <a:pt x="6513959" y="8942355"/>
                </a:cubicBezTo>
                <a:lnTo>
                  <a:pt x="6513959" y="8942355"/>
                </a:lnTo>
                <a:cubicBezTo>
                  <a:pt x="6519834" y="8939386"/>
                  <a:pt x="6523771" y="8933540"/>
                  <a:pt x="6521378" y="8926755"/>
                </a:cubicBezTo>
                <a:cubicBezTo>
                  <a:pt x="6519410" y="8921151"/>
                  <a:pt x="6511718" y="8916335"/>
                  <a:pt x="6505813" y="8919334"/>
                </a:cubicBezTo>
                <a:lnTo>
                  <a:pt x="6500967" y="8921787"/>
                </a:lnTo>
                <a:cubicBezTo>
                  <a:pt x="6495880" y="8924362"/>
                  <a:pt x="6492488" y="8929118"/>
                  <a:pt x="6493184" y="8934752"/>
                </a:cubicBezTo>
                <a:cubicBezTo>
                  <a:pt x="6488794" y="8942082"/>
                  <a:pt x="6492942" y="8954258"/>
                  <a:pt x="6503965" y="8953016"/>
                </a:cubicBezTo>
                <a:close/>
                <a:moveTo>
                  <a:pt x="6643359" y="8654145"/>
                </a:moveTo>
                <a:cubicBezTo>
                  <a:pt x="6639150" y="8650026"/>
                  <a:pt x="6630670" y="8649329"/>
                  <a:pt x="6626673" y="8654328"/>
                </a:cubicBezTo>
                <a:lnTo>
                  <a:pt x="6622040" y="8660112"/>
                </a:lnTo>
                <a:cubicBezTo>
                  <a:pt x="6618496" y="8664535"/>
                  <a:pt x="6617800" y="8670441"/>
                  <a:pt x="6621071" y="8675076"/>
                </a:cubicBezTo>
                <a:cubicBezTo>
                  <a:pt x="6622918" y="8679166"/>
                  <a:pt x="6626794" y="8682194"/>
                  <a:pt x="6632578" y="8681558"/>
                </a:cubicBezTo>
                <a:cubicBezTo>
                  <a:pt x="6638544" y="8680891"/>
                  <a:pt x="6641633" y="8676803"/>
                  <a:pt x="6642420" y="8672229"/>
                </a:cubicBezTo>
                <a:lnTo>
                  <a:pt x="6643541" y="8670806"/>
                </a:lnTo>
                <a:cubicBezTo>
                  <a:pt x="6647508" y="8665838"/>
                  <a:pt x="6648235" y="8658901"/>
                  <a:pt x="6643359" y="8654145"/>
                </a:cubicBezTo>
                <a:close/>
                <a:moveTo>
                  <a:pt x="6912940" y="8870143"/>
                </a:moveTo>
                <a:cubicBezTo>
                  <a:pt x="6928021" y="8868447"/>
                  <a:pt x="6922631" y="8845457"/>
                  <a:pt x="6907701" y="8847123"/>
                </a:cubicBezTo>
                <a:cubicBezTo>
                  <a:pt x="6892621" y="8848819"/>
                  <a:pt x="6898010" y="8871809"/>
                  <a:pt x="6912940" y="8870143"/>
                </a:cubicBezTo>
                <a:close/>
                <a:moveTo>
                  <a:pt x="6897071" y="8800840"/>
                </a:moveTo>
                <a:cubicBezTo>
                  <a:pt x="6881991" y="8802536"/>
                  <a:pt x="6887745" y="8825435"/>
                  <a:pt x="6902644" y="8823769"/>
                </a:cubicBezTo>
                <a:cubicBezTo>
                  <a:pt x="6917725" y="8822073"/>
                  <a:pt x="6911971" y="8799174"/>
                  <a:pt x="6897071" y="8800840"/>
                </a:cubicBezTo>
                <a:close/>
                <a:moveTo>
                  <a:pt x="6887896" y="8717421"/>
                </a:moveTo>
                <a:cubicBezTo>
                  <a:pt x="6872815" y="8719117"/>
                  <a:pt x="6878175" y="8742107"/>
                  <a:pt x="6893105" y="8740441"/>
                </a:cubicBezTo>
                <a:cubicBezTo>
                  <a:pt x="6908185" y="8738745"/>
                  <a:pt x="6902856" y="8715725"/>
                  <a:pt x="6887896" y="8717421"/>
                </a:cubicBezTo>
                <a:close/>
                <a:moveTo>
                  <a:pt x="6680335" y="8812835"/>
                </a:moveTo>
                <a:cubicBezTo>
                  <a:pt x="6678790" y="8814773"/>
                  <a:pt x="6677246" y="8816712"/>
                  <a:pt x="6675702" y="8818620"/>
                </a:cubicBezTo>
                <a:cubicBezTo>
                  <a:pt x="6671735" y="8823618"/>
                  <a:pt x="6672855" y="8831311"/>
                  <a:pt x="6677852" y="8835159"/>
                </a:cubicBezTo>
                <a:cubicBezTo>
                  <a:pt x="6682969" y="8839126"/>
                  <a:pt x="6690419" y="8838036"/>
                  <a:pt x="6694386" y="8833038"/>
                </a:cubicBezTo>
                <a:cubicBezTo>
                  <a:pt x="6695931" y="8831100"/>
                  <a:pt x="6697475" y="8829191"/>
                  <a:pt x="6699020" y="8827252"/>
                </a:cubicBezTo>
                <a:cubicBezTo>
                  <a:pt x="6702987" y="8822255"/>
                  <a:pt x="6701866" y="8814561"/>
                  <a:pt x="6696869" y="8810714"/>
                </a:cubicBezTo>
                <a:cubicBezTo>
                  <a:pt x="6691752" y="8806746"/>
                  <a:pt x="6684332" y="8807837"/>
                  <a:pt x="6680335" y="8812835"/>
                </a:cubicBezTo>
                <a:close/>
                <a:moveTo>
                  <a:pt x="6934411" y="8820165"/>
                </a:moveTo>
                <a:cubicBezTo>
                  <a:pt x="6928234" y="8816773"/>
                  <a:pt x="6922328" y="8818892"/>
                  <a:pt x="6918179" y="8824073"/>
                </a:cubicBezTo>
                <a:lnTo>
                  <a:pt x="6913546" y="8829857"/>
                </a:lnTo>
                <a:cubicBezTo>
                  <a:pt x="6909670" y="8834704"/>
                  <a:pt x="6912365" y="8843276"/>
                  <a:pt x="6917452" y="8846093"/>
                </a:cubicBezTo>
                <a:cubicBezTo>
                  <a:pt x="6923630" y="8849485"/>
                  <a:pt x="6929536" y="8847365"/>
                  <a:pt x="6933684" y="8842186"/>
                </a:cubicBezTo>
                <a:cubicBezTo>
                  <a:pt x="6935229" y="8840247"/>
                  <a:pt x="6936773" y="8838309"/>
                  <a:pt x="6938318" y="8836400"/>
                </a:cubicBezTo>
                <a:cubicBezTo>
                  <a:pt x="6942194" y="8831553"/>
                  <a:pt x="6939498" y="8822982"/>
                  <a:pt x="6934411" y="8820165"/>
                </a:cubicBezTo>
                <a:close/>
                <a:moveTo>
                  <a:pt x="6604052" y="8656297"/>
                </a:moveTo>
                <a:lnTo>
                  <a:pt x="6602870" y="8645876"/>
                </a:lnTo>
                <a:cubicBezTo>
                  <a:pt x="6602174" y="8639546"/>
                  <a:pt x="6597238" y="8634306"/>
                  <a:pt x="6590575" y="8634609"/>
                </a:cubicBezTo>
                <a:cubicBezTo>
                  <a:pt x="6588910" y="8634669"/>
                  <a:pt x="6587275" y="8635245"/>
                  <a:pt x="6585760" y="8636032"/>
                </a:cubicBezTo>
                <a:cubicBezTo>
                  <a:pt x="6581793" y="8638122"/>
                  <a:pt x="6578795" y="8642302"/>
                  <a:pt x="6579310" y="8646907"/>
                </a:cubicBezTo>
                <a:lnTo>
                  <a:pt x="6580491" y="8657326"/>
                </a:lnTo>
                <a:cubicBezTo>
                  <a:pt x="6581006" y="8662021"/>
                  <a:pt x="6583883" y="8666110"/>
                  <a:pt x="6588062" y="8667807"/>
                </a:cubicBezTo>
                <a:cubicBezTo>
                  <a:pt x="6589515" y="8668382"/>
                  <a:pt x="6591090" y="8668685"/>
                  <a:pt x="6592786" y="8668624"/>
                </a:cubicBezTo>
                <a:cubicBezTo>
                  <a:pt x="6598812" y="8668351"/>
                  <a:pt x="6604748" y="8662657"/>
                  <a:pt x="6604052" y="8656297"/>
                </a:cubicBezTo>
                <a:close/>
                <a:moveTo>
                  <a:pt x="6466111" y="8981489"/>
                </a:moveTo>
                <a:cubicBezTo>
                  <a:pt x="6470109" y="8982913"/>
                  <a:pt x="6473622" y="8982307"/>
                  <a:pt x="6476620" y="8980490"/>
                </a:cubicBezTo>
                <a:cubicBezTo>
                  <a:pt x="6480829" y="8981095"/>
                  <a:pt x="6485311" y="8979732"/>
                  <a:pt x="6487915" y="8976067"/>
                </a:cubicBezTo>
                <a:cubicBezTo>
                  <a:pt x="6488763" y="8974825"/>
                  <a:pt x="6489399" y="8973492"/>
                  <a:pt x="6489793" y="8972069"/>
                </a:cubicBezTo>
                <a:cubicBezTo>
                  <a:pt x="6490671" y="8971312"/>
                  <a:pt x="6491489" y="8970434"/>
                  <a:pt x="6492185" y="8969343"/>
                </a:cubicBezTo>
                <a:cubicBezTo>
                  <a:pt x="6499665" y="8957742"/>
                  <a:pt x="6483464" y="8948170"/>
                  <a:pt x="6473743" y="8954985"/>
                </a:cubicBezTo>
                <a:cubicBezTo>
                  <a:pt x="6473167" y="8955016"/>
                  <a:pt x="6472592" y="8954985"/>
                  <a:pt x="6472017" y="8955045"/>
                </a:cubicBezTo>
                <a:cubicBezTo>
                  <a:pt x="6469776" y="8955410"/>
                  <a:pt x="6468140" y="8956621"/>
                  <a:pt x="6466475" y="8957802"/>
                </a:cubicBezTo>
                <a:cubicBezTo>
                  <a:pt x="6468140" y="8954834"/>
                  <a:pt x="6468807" y="8951259"/>
                  <a:pt x="6467777" y="8948322"/>
                </a:cubicBezTo>
                <a:cubicBezTo>
                  <a:pt x="6466414" y="8944474"/>
                  <a:pt x="6463810" y="8942173"/>
                  <a:pt x="6460630" y="8941052"/>
                </a:cubicBezTo>
                <a:cubicBezTo>
                  <a:pt x="6458510" y="8937508"/>
                  <a:pt x="6454755" y="8934994"/>
                  <a:pt x="6450425" y="8935297"/>
                </a:cubicBezTo>
                <a:cubicBezTo>
                  <a:pt x="6449001" y="8935388"/>
                  <a:pt x="6447578" y="8935751"/>
                  <a:pt x="6446276" y="8936327"/>
                </a:cubicBezTo>
                <a:cubicBezTo>
                  <a:pt x="6445155" y="8936145"/>
                  <a:pt x="6444005" y="8936054"/>
                  <a:pt x="6442763" y="8936206"/>
                </a:cubicBezTo>
                <a:cubicBezTo>
                  <a:pt x="6429529" y="8937689"/>
                  <a:pt x="6432224" y="8955682"/>
                  <a:pt x="6443278" y="8958802"/>
                </a:cubicBezTo>
                <a:cubicBezTo>
                  <a:pt x="6443641" y="8959225"/>
                  <a:pt x="6443944" y="8959650"/>
                  <a:pt x="6444398" y="8960074"/>
                </a:cubicBezTo>
                <a:cubicBezTo>
                  <a:pt x="6448820" y="8964042"/>
                  <a:pt x="6454392" y="8964012"/>
                  <a:pt x="6459873" y="8963073"/>
                </a:cubicBezTo>
                <a:cubicBezTo>
                  <a:pt x="6460751" y="8962921"/>
                  <a:pt x="6461448" y="8962346"/>
                  <a:pt x="6462235" y="8961922"/>
                </a:cubicBezTo>
                <a:cubicBezTo>
                  <a:pt x="6461326" y="8963163"/>
                  <a:pt x="6460267" y="8964224"/>
                  <a:pt x="6459509" y="8965587"/>
                </a:cubicBezTo>
                <a:cubicBezTo>
                  <a:pt x="6456360" y="8971130"/>
                  <a:pt x="6460448" y="8979430"/>
                  <a:pt x="6466111" y="8981489"/>
                </a:cubicBezTo>
                <a:close/>
                <a:moveTo>
                  <a:pt x="6559323" y="9062878"/>
                </a:moveTo>
                <a:cubicBezTo>
                  <a:pt x="6565925" y="9061727"/>
                  <a:pt x="6569650" y="9055578"/>
                  <a:pt x="6568953" y="9049217"/>
                </a:cubicBezTo>
                <a:lnTo>
                  <a:pt x="6567772" y="9038798"/>
                </a:lnTo>
                <a:cubicBezTo>
                  <a:pt x="6567076" y="9032467"/>
                  <a:pt x="6560141" y="9028136"/>
                  <a:pt x="6554145" y="9029166"/>
                </a:cubicBezTo>
                <a:cubicBezTo>
                  <a:pt x="6547543" y="9030316"/>
                  <a:pt x="6543818" y="9036465"/>
                  <a:pt x="6544515" y="9042795"/>
                </a:cubicBezTo>
                <a:lnTo>
                  <a:pt x="6545696" y="9053216"/>
                </a:lnTo>
                <a:cubicBezTo>
                  <a:pt x="6546392" y="9059577"/>
                  <a:pt x="6553297" y="9063908"/>
                  <a:pt x="6559323" y="9062878"/>
                </a:cubicBezTo>
                <a:close/>
                <a:moveTo>
                  <a:pt x="6875086" y="8961559"/>
                </a:moveTo>
                <a:cubicBezTo>
                  <a:pt x="6870665" y="8961801"/>
                  <a:pt x="6866910" y="8965163"/>
                  <a:pt x="6865274" y="8969343"/>
                </a:cubicBezTo>
                <a:cubicBezTo>
                  <a:pt x="6865032" y="8969948"/>
                  <a:pt x="6864426" y="8970342"/>
                  <a:pt x="6864305" y="8970978"/>
                </a:cubicBezTo>
                <a:lnTo>
                  <a:pt x="6864305" y="8970978"/>
                </a:lnTo>
                <a:cubicBezTo>
                  <a:pt x="6868182" y="8967829"/>
                  <a:pt x="6872179" y="8964830"/>
                  <a:pt x="6876055" y="8961680"/>
                </a:cubicBezTo>
                <a:cubicBezTo>
                  <a:pt x="6875753" y="8961680"/>
                  <a:pt x="6875480" y="8961528"/>
                  <a:pt x="6875177" y="8961528"/>
                </a:cubicBezTo>
                <a:cubicBezTo>
                  <a:pt x="6875116" y="8961528"/>
                  <a:pt x="6875116" y="8961559"/>
                  <a:pt x="6875086" y="8961559"/>
                </a:cubicBezTo>
                <a:close/>
                <a:moveTo>
                  <a:pt x="6958002" y="8846790"/>
                </a:moveTo>
                <a:cubicBezTo>
                  <a:pt x="6943133" y="8848456"/>
                  <a:pt x="6942557" y="8872082"/>
                  <a:pt x="6957608" y="8870386"/>
                </a:cubicBezTo>
                <a:cubicBezTo>
                  <a:pt x="6972508" y="8868720"/>
                  <a:pt x="6973083" y="8845094"/>
                  <a:pt x="6958002" y="8846790"/>
                </a:cubicBezTo>
                <a:close/>
                <a:moveTo>
                  <a:pt x="6933896" y="8912367"/>
                </a:moveTo>
                <a:cubicBezTo>
                  <a:pt x="6933745" y="8912640"/>
                  <a:pt x="6933594" y="8912882"/>
                  <a:pt x="6933442" y="8913094"/>
                </a:cubicBezTo>
                <a:cubicBezTo>
                  <a:pt x="6933139" y="8913488"/>
                  <a:pt x="6932836" y="8913852"/>
                  <a:pt x="6932685" y="8914305"/>
                </a:cubicBezTo>
                <a:cubicBezTo>
                  <a:pt x="6935713" y="8911731"/>
                  <a:pt x="6938833" y="8909217"/>
                  <a:pt x="6941860" y="8906582"/>
                </a:cubicBezTo>
                <a:cubicBezTo>
                  <a:pt x="6941225" y="8906673"/>
                  <a:pt x="6940800" y="8907006"/>
                  <a:pt x="6940316" y="8907249"/>
                </a:cubicBezTo>
                <a:cubicBezTo>
                  <a:pt x="6939953" y="8907460"/>
                  <a:pt x="6939559" y="8907612"/>
                  <a:pt x="6939135" y="8907764"/>
                </a:cubicBezTo>
                <a:cubicBezTo>
                  <a:pt x="6936743" y="8908823"/>
                  <a:pt x="6934986" y="8910338"/>
                  <a:pt x="6933896" y="8912367"/>
                </a:cubicBezTo>
                <a:close/>
                <a:moveTo>
                  <a:pt x="6549572" y="8794842"/>
                </a:moveTo>
                <a:cubicBezTo>
                  <a:pt x="6564653" y="8793146"/>
                  <a:pt x="6562261" y="8769671"/>
                  <a:pt x="6547149" y="8771367"/>
                </a:cubicBezTo>
                <a:cubicBezTo>
                  <a:pt x="6532098" y="8773064"/>
                  <a:pt x="6534461" y="8796539"/>
                  <a:pt x="6549572" y="8794842"/>
                </a:cubicBezTo>
                <a:close/>
                <a:moveTo>
                  <a:pt x="6622373" y="8711667"/>
                </a:moveTo>
                <a:lnTo>
                  <a:pt x="6627006" y="8705881"/>
                </a:lnTo>
                <a:cubicBezTo>
                  <a:pt x="6630549" y="8701459"/>
                  <a:pt x="6631246" y="8695552"/>
                  <a:pt x="6627975" y="8690917"/>
                </a:cubicBezTo>
                <a:cubicBezTo>
                  <a:pt x="6626158" y="8686829"/>
                  <a:pt x="6622252" y="8683799"/>
                  <a:pt x="6616467" y="8684466"/>
                </a:cubicBezTo>
                <a:cubicBezTo>
                  <a:pt x="6610502" y="8685132"/>
                  <a:pt x="6607413" y="8689191"/>
                  <a:pt x="6606656" y="8693795"/>
                </a:cubicBezTo>
                <a:lnTo>
                  <a:pt x="6605505" y="8695219"/>
                </a:lnTo>
                <a:cubicBezTo>
                  <a:pt x="6601538" y="8700186"/>
                  <a:pt x="6600811" y="8707122"/>
                  <a:pt x="6605717" y="8711909"/>
                </a:cubicBezTo>
                <a:cubicBezTo>
                  <a:pt x="6609896" y="8715968"/>
                  <a:pt x="6618375" y="8716664"/>
                  <a:pt x="6622373" y="8711667"/>
                </a:cubicBezTo>
                <a:close/>
                <a:moveTo>
                  <a:pt x="6833720" y="8607348"/>
                </a:moveTo>
                <a:lnTo>
                  <a:pt x="6828510" y="8607954"/>
                </a:lnTo>
                <a:cubicBezTo>
                  <a:pt x="6822363" y="8608620"/>
                  <a:pt x="6817791" y="8615950"/>
                  <a:pt x="6819183" y="8621796"/>
                </a:cubicBezTo>
                <a:cubicBezTo>
                  <a:pt x="6820789" y="8628429"/>
                  <a:pt x="6826451" y="8631852"/>
                  <a:pt x="6833023" y="8631125"/>
                </a:cubicBezTo>
                <a:lnTo>
                  <a:pt x="6838232" y="8630550"/>
                </a:lnTo>
                <a:cubicBezTo>
                  <a:pt x="6844379" y="8629853"/>
                  <a:pt x="6848952" y="8622553"/>
                  <a:pt x="6847559" y="8616677"/>
                </a:cubicBezTo>
                <a:cubicBezTo>
                  <a:pt x="6845954" y="8610013"/>
                  <a:pt x="6840291" y="8606621"/>
                  <a:pt x="6833720" y="8607348"/>
                </a:cubicBezTo>
                <a:close/>
                <a:moveTo>
                  <a:pt x="6439069" y="8743895"/>
                </a:moveTo>
                <a:cubicBezTo>
                  <a:pt x="6445579" y="8742532"/>
                  <a:pt x="6449546" y="8736928"/>
                  <a:pt x="6448790" y="8730325"/>
                </a:cubicBezTo>
                <a:lnTo>
                  <a:pt x="6448214" y="8725115"/>
                </a:lnTo>
                <a:cubicBezTo>
                  <a:pt x="6447517" y="8718966"/>
                  <a:pt x="6440673" y="8714120"/>
                  <a:pt x="6434647" y="8715361"/>
                </a:cubicBezTo>
                <a:cubicBezTo>
                  <a:pt x="6428136" y="8716725"/>
                  <a:pt x="6424169" y="8722328"/>
                  <a:pt x="6424926" y="8728931"/>
                </a:cubicBezTo>
                <a:lnTo>
                  <a:pt x="6425501" y="8734141"/>
                </a:lnTo>
                <a:cubicBezTo>
                  <a:pt x="6426198" y="8740320"/>
                  <a:pt x="6433042" y="8745167"/>
                  <a:pt x="6439069" y="8743895"/>
                </a:cubicBezTo>
                <a:close/>
                <a:moveTo>
                  <a:pt x="6521923" y="8770731"/>
                </a:moveTo>
                <a:lnTo>
                  <a:pt x="6520742" y="8760312"/>
                </a:lnTo>
                <a:cubicBezTo>
                  <a:pt x="6520046" y="8754193"/>
                  <a:pt x="6514655" y="8748620"/>
                  <a:pt x="6508144" y="8749377"/>
                </a:cubicBezTo>
                <a:cubicBezTo>
                  <a:pt x="6502027" y="8750073"/>
                  <a:pt x="6496486" y="8755435"/>
                  <a:pt x="6497212" y="8761978"/>
                </a:cubicBezTo>
                <a:lnTo>
                  <a:pt x="6498393" y="8772397"/>
                </a:lnTo>
                <a:cubicBezTo>
                  <a:pt x="6499090" y="8778517"/>
                  <a:pt x="6504480" y="8784090"/>
                  <a:pt x="6510991" y="8783333"/>
                </a:cubicBezTo>
                <a:cubicBezTo>
                  <a:pt x="6517108" y="8782636"/>
                  <a:pt x="6522650" y="8777305"/>
                  <a:pt x="6521923" y="8770731"/>
                </a:cubicBezTo>
                <a:close/>
                <a:moveTo>
                  <a:pt x="6626491" y="8736140"/>
                </a:moveTo>
                <a:lnTo>
                  <a:pt x="6621283" y="8736716"/>
                </a:lnTo>
                <a:cubicBezTo>
                  <a:pt x="6614954" y="8737412"/>
                  <a:pt x="6610865" y="8744773"/>
                  <a:pt x="6612046" y="8750619"/>
                </a:cubicBezTo>
                <a:cubicBezTo>
                  <a:pt x="6613379" y="8757313"/>
                  <a:pt x="6619587" y="8760585"/>
                  <a:pt x="6625946" y="8759857"/>
                </a:cubicBezTo>
                <a:lnTo>
                  <a:pt x="6631155" y="8759252"/>
                </a:lnTo>
                <a:cubicBezTo>
                  <a:pt x="6637484" y="8758555"/>
                  <a:pt x="6641572" y="8751225"/>
                  <a:pt x="6640391" y="8745379"/>
                </a:cubicBezTo>
                <a:cubicBezTo>
                  <a:pt x="6639059" y="8738685"/>
                  <a:pt x="6632851" y="8735414"/>
                  <a:pt x="6626491" y="8736140"/>
                </a:cubicBezTo>
                <a:close/>
                <a:moveTo>
                  <a:pt x="6564078" y="8690312"/>
                </a:moveTo>
                <a:cubicBezTo>
                  <a:pt x="6557748" y="8691009"/>
                  <a:pt x="6553115" y="8697369"/>
                  <a:pt x="6553963" y="8703579"/>
                </a:cubicBezTo>
                <a:cubicBezTo>
                  <a:pt x="6554841" y="8710030"/>
                  <a:pt x="6560867" y="8714422"/>
                  <a:pt x="6567227" y="8713696"/>
                </a:cubicBezTo>
                <a:lnTo>
                  <a:pt x="6572436" y="8713120"/>
                </a:lnTo>
                <a:cubicBezTo>
                  <a:pt x="6578765" y="8712424"/>
                  <a:pt x="6583398" y="8706062"/>
                  <a:pt x="6582550" y="8699853"/>
                </a:cubicBezTo>
                <a:cubicBezTo>
                  <a:pt x="6581672" y="8693401"/>
                  <a:pt x="6575646" y="8689009"/>
                  <a:pt x="6569286" y="8689737"/>
                </a:cubicBezTo>
                <a:lnTo>
                  <a:pt x="6564078" y="8690312"/>
                </a:lnTo>
                <a:close/>
                <a:moveTo>
                  <a:pt x="7022262" y="8813108"/>
                </a:moveTo>
                <a:lnTo>
                  <a:pt x="7017054" y="8813713"/>
                </a:lnTo>
                <a:cubicBezTo>
                  <a:pt x="7010937" y="8814380"/>
                  <a:pt x="7005395" y="8819922"/>
                  <a:pt x="7006212" y="8826374"/>
                </a:cubicBezTo>
                <a:cubicBezTo>
                  <a:pt x="7006970" y="8832462"/>
                  <a:pt x="7012208" y="8837794"/>
                  <a:pt x="7018659" y="8837188"/>
                </a:cubicBezTo>
                <a:cubicBezTo>
                  <a:pt x="7018720" y="8837188"/>
                  <a:pt x="7018811" y="8837218"/>
                  <a:pt x="7018871" y="8837218"/>
                </a:cubicBezTo>
                <a:lnTo>
                  <a:pt x="7019204" y="8837188"/>
                </a:lnTo>
                <a:lnTo>
                  <a:pt x="7019537" y="8837157"/>
                </a:lnTo>
                <a:cubicBezTo>
                  <a:pt x="7021778" y="8835067"/>
                  <a:pt x="7024019" y="8832947"/>
                  <a:pt x="7026230" y="8830827"/>
                </a:cubicBezTo>
                <a:cubicBezTo>
                  <a:pt x="7029016" y="8828192"/>
                  <a:pt x="7031802" y="8825526"/>
                  <a:pt x="7034588" y="8822921"/>
                </a:cubicBezTo>
                <a:cubicBezTo>
                  <a:pt x="7034588" y="8822921"/>
                  <a:pt x="7034588" y="8822921"/>
                  <a:pt x="7034588" y="8822921"/>
                </a:cubicBezTo>
                <a:cubicBezTo>
                  <a:pt x="7034557" y="8822709"/>
                  <a:pt x="7034406" y="8822527"/>
                  <a:pt x="7034346" y="8822285"/>
                </a:cubicBezTo>
                <a:cubicBezTo>
                  <a:pt x="7032923" y="8816863"/>
                  <a:pt x="7028198" y="8812441"/>
                  <a:pt x="7022262" y="8813108"/>
                </a:cubicBezTo>
                <a:close/>
                <a:moveTo>
                  <a:pt x="7140821" y="8715180"/>
                </a:moveTo>
                <a:cubicBezTo>
                  <a:pt x="7139519" y="8709001"/>
                  <a:pt x="7132826" y="8705063"/>
                  <a:pt x="7126770" y="8706456"/>
                </a:cubicBezTo>
                <a:cubicBezTo>
                  <a:pt x="7120502" y="8707910"/>
                  <a:pt x="7116747" y="8714301"/>
                  <a:pt x="7118049" y="8720511"/>
                </a:cubicBezTo>
                <a:lnTo>
                  <a:pt x="7118624" y="8723176"/>
                </a:lnTo>
                <a:lnTo>
                  <a:pt x="7116292" y="8723419"/>
                </a:lnTo>
                <a:cubicBezTo>
                  <a:pt x="7110144" y="8724115"/>
                  <a:pt x="7105602" y="8731506"/>
                  <a:pt x="7107056" y="8737291"/>
                </a:cubicBezTo>
                <a:cubicBezTo>
                  <a:pt x="7108024" y="8741199"/>
                  <a:pt x="7110629" y="8743471"/>
                  <a:pt x="7113778" y="8744894"/>
                </a:cubicBezTo>
                <a:cubicBezTo>
                  <a:pt x="7113870" y="8744925"/>
                  <a:pt x="7113930" y="8744985"/>
                  <a:pt x="7114020" y="8745076"/>
                </a:cubicBezTo>
                <a:cubicBezTo>
                  <a:pt x="7114051" y="8745076"/>
                  <a:pt x="7114081" y="8745106"/>
                  <a:pt x="7114112" y="8745136"/>
                </a:cubicBezTo>
                <a:cubicBezTo>
                  <a:pt x="7123197" y="8735898"/>
                  <a:pt x="7132312" y="8726720"/>
                  <a:pt x="7141246" y="8717361"/>
                </a:cubicBezTo>
                <a:lnTo>
                  <a:pt x="7141246" y="8717361"/>
                </a:lnTo>
                <a:lnTo>
                  <a:pt x="7141033" y="8716391"/>
                </a:lnTo>
                <a:lnTo>
                  <a:pt x="7140821" y="8715180"/>
                </a:lnTo>
                <a:close/>
                <a:moveTo>
                  <a:pt x="7015873" y="8766340"/>
                </a:moveTo>
                <a:cubicBezTo>
                  <a:pt x="7009302" y="8767794"/>
                  <a:pt x="7005576" y="8773428"/>
                  <a:pt x="7006304" y="8780000"/>
                </a:cubicBezTo>
                <a:lnTo>
                  <a:pt x="7006879" y="8785210"/>
                </a:lnTo>
                <a:cubicBezTo>
                  <a:pt x="7007575" y="8791359"/>
                  <a:pt x="7014601" y="8796115"/>
                  <a:pt x="7020537" y="8794782"/>
                </a:cubicBezTo>
                <a:cubicBezTo>
                  <a:pt x="7027108" y="8793328"/>
                  <a:pt x="7030833" y="8787694"/>
                  <a:pt x="7030106" y="8781091"/>
                </a:cubicBezTo>
                <a:lnTo>
                  <a:pt x="7029531" y="8775881"/>
                </a:lnTo>
                <a:cubicBezTo>
                  <a:pt x="7028865" y="8769763"/>
                  <a:pt x="7021809" y="8765007"/>
                  <a:pt x="7015873" y="8766340"/>
                </a:cubicBezTo>
                <a:close/>
                <a:moveTo>
                  <a:pt x="6861701" y="8824890"/>
                </a:moveTo>
                <a:cubicBezTo>
                  <a:pt x="6866698" y="8828858"/>
                  <a:pt x="6874268" y="8828161"/>
                  <a:pt x="6878296" y="8823193"/>
                </a:cubicBezTo>
                <a:cubicBezTo>
                  <a:pt x="6882293" y="8818256"/>
                  <a:pt x="6881597" y="8810563"/>
                  <a:pt x="6876601" y="8806594"/>
                </a:cubicBezTo>
                <a:cubicBezTo>
                  <a:pt x="6874662" y="8805050"/>
                  <a:pt x="6872755" y="8803505"/>
                  <a:pt x="6870816" y="8801961"/>
                </a:cubicBezTo>
                <a:cubicBezTo>
                  <a:pt x="6865820" y="8797992"/>
                  <a:pt x="6858249" y="8798689"/>
                  <a:pt x="6854221" y="8803657"/>
                </a:cubicBezTo>
                <a:cubicBezTo>
                  <a:pt x="6850224" y="8808594"/>
                  <a:pt x="6850920" y="8816287"/>
                  <a:pt x="6855917" y="8820256"/>
                </a:cubicBezTo>
                <a:lnTo>
                  <a:pt x="6861701" y="8824890"/>
                </a:lnTo>
                <a:close/>
                <a:moveTo>
                  <a:pt x="6965875" y="8877474"/>
                </a:moveTo>
                <a:cubicBezTo>
                  <a:pt x="6957305" y="8878442"/>
                  <a:pt x="6954610" y="8886378"/>
                  <a:pt x="6956458" y="8892800"/>
                </a:cubicBezTo>
                <a:cubicBezTo>
                  <a:pt x="6956518" y="8893042"/>
                  <a:pt x="6956518" y="8893284"/>
                  <a:pt x="6956579" y="8893557"/>
                </a:cubicBezTo>
                <a:cubicBezTo>
                  <a:pt x="6956579" y="8893618"/>
                  <a:pt x="6956579" y="8893678"/>
                  <a:pt x="6956608" y="8893739"/>
                </a:cubicBezTo>
                <a:cubicBezTo>
                  <a:pt x="6958214" y="8892346"/>
                  <a:pt x="6959758" y="8890922"/>
                  <a:pt x="6961363" y="8889498"/>
                </a:cubicBezTo>
                <a:cubicBezTo>
                  <a:pt x="6965209" y="8886045"/>
                  <a:pt x="6969086" y="8882592"/>
                  <a:pt x="6972962" y="8879170"/>
                </a:cubicBezTo>
                <a:lnTo>
                  <a:pt x="6972962" y="8879170"/>
                </a:lnTo>
                <a:cubicBezTo>
                  <a:pt x="6972810" y="8879049"/>
                  <a:pt x="6972537" y="8879139"/>
                  <a:pt x="6972356" y="8879018"/>
                </a:cubicBezTo>
                <a:cubicBezTo>
                  <a:pt x="6970569" y="8877928"/>
                  <a:pt x="6968540" y="8877170"/>
                  <a:pt x="6965875" y="8877474"/>
                </a:cubicBezTo>
                <a:close/>
                <a:moveTo>
                  <a:pt x="6991677" y="8785180"/>
                </a:moveTo>
                <a:cubicBezTo>
                  <a:pt x="6991374" y="8784998"/>
                  <a:pt x="6991343" y="8784998"/>
                  <a:pt x="6991162" y="8784908"/>
                </a:cubicBezTo>
                <a:cubicBezTo>
                  <a:pt x="6991071" y="8784847"/>
                  <a:pt x="6991041" y="8784816"/>
                  <a:pt x="6990980" y="8784756"/>
                </a:cubicBezTo>
                <a:cubicBezTo>
                  <a:pt x="6990980" y="8784756"/>
                  <a:pt x="6990980" y="8784756"/>
                  <a:pt x="6990980" y="8784756"/>
                </a:cubicBezTo>
                <a:cubicBezTo>
                  <a:pt x="6990738" y="8784059"/>
                  <a:pt x="6990526" y="8783362"/>
                  <a:pt x="6990375" y="8782636"/>
                </a:cubicBezTo>
                <a:cubicBezTo>
                  <a:pt x="6989860" y="8780515"/>
                  <a:pt x="6988437" y="8778970"/>
                  <a:pt x="6986710" y="8777698"/>
                </a:cubicBezTo>
                <a:cubicBezTo>
                  <a:pt x="6984742" y="8773579"/>
                  <a:pt x="6980774" y="8770701"/>
                  <a:pt x="6975748" y="8770883"/>
                </a:cubicBezTo>
                <a:cubicBezTo>
                  <a:pt x="6969721" y="8771125"/>
                  <a:pt x="6963695" y="8776790"/>
                  <a:pt x="6964422" y="8783150"/>
                </a:cubicBezTo>
                <a:lnTo>
                  <a:pt x="6964997" y="8788360"/>
                </a:lnTo>
                <a:cubicBezTo>
                  <a:pt x="6965512" y="8793055"/>
                  <a:pt x="6968329" y="8797145"/>
                  <a:pt x="6972477" y="8798841"/>
                </a:cubicBezTo>
                <a:cubicBezTo>
                  <a:pt x="6971659" y="8800931"/>
                  <a:pt x="6971206" y="8803142"/>
                  <a:pt x="6971599" y="8805232"/>
                </a:cubicBezTo>
                <a:cubicBezTo>
                  <a:pt x="6971901" y="8806807"/>
                  <a:pt x="6972508" y="8808140"/>
                  <a:pt x="6973295" y="8809351"/>
                </a:cubicBezTo>
                <a:cubicBezTo>
                  <a:pt x="6970146" y="8811502"/>
                  <a:pt x="6968116" y="8815046"/>
                  <a:pt x="6969146" y="8820043"/>
                </a:cubicBezTo>
                <a:cubicBezTo>
                  <a:pt x="6972235" y="8834704"/>
                  <a:pt x="6995341" y="8831251"/>
                  <a:pt x="6992252" y="8816470"/>
                </a:cubicBezTo>
                <a:cubicBezTo>
                  <a:pt x="6992040" y="8815440"/>
                  <a:pt x="6991525" y="8814712"/>
                  <a:pt x="6991132" y="8813865"/>
                </a:cubicBezTo>
                <a:cubicBezTo>
                  <a:pt x="6997158" y="8812804"/>
                  <a:pt x="7001095" y="8805989"/>
                  <a:pt x="7000005" y="8800264"/>
                </a:cubicBezTo>
                <a:cubicBezTo>
                  <a:pt x="6999732" y="8798871"/>
                  <a:pt x="6998672" y="8798144"/>
                  <a:pt x="6998006" y="8797054"/>
                </a:cubicBezTo>
                <a:cubicBezTo>
                  <a:pt x="6998520" y="8792177"/>
                  <a:pt x="6996279" y="8787542"/>
                  <a:pt x="6991677" y="8785180"/>
                </a:cubicBezTo>
                <a:close/>
                <a:moveTo>
                  <a:pt x="6924902" y="8889014"/>
                </a:moveTo>
                <a:cubicBezTo>
                  <a:pt x="6922783" y="8885470"/>
                  <a:pt x="6919027" y="8882956"/>
                  <a:pt x="6914696" y="8883258"/>
                </a:cubicBezTo>
                <a:cubicBezTo>
                  <a:pt x="6913273" y="8883350"/>
                  <a:pt x="6911850" y="8883744"/>
                  <a:pt x="6910548" y="8884288"/>
                </a:cubicBezTo>
                <a:cubicBezTo>
                  <a:pt x="6909428" y="8884107"/>
                  <a:pt x="6908277" y="8884015"/>
                  <a:pt x="6907035" y="8884167"/>
                </a:cubicBezTo>
                <a:cubicBezTo>
                  <a:pt x="6893771" y="8885652"/>
                  <a:pt x="6896497" y="8903644"/>
                  <a:pt x="6907550" y="8906763"/>
                </a:cubicBezTo>
                <a:cubicBezTo>
                  <a:pt x="6907913" y="8907188"/>
                  <a:pt x="6908216" y="8907643"/>
                  <a:pt x="6908671" y="8908036"/>
                </a:cubicBezTo>
                <a:cubicBezTo>
                  <a:pt x="6913092" y="8912004"/>
                  <a:pt x="6918664" y="8911973"/>
                  <a:pt x="6924145" y="8911035"/>
                </a:cubicBezTo>
                <a:cubicBezTo>
                  <a:pt x="6930262" y="8909975"/>
                  <a:pt x="6933987" y="8901857"/>
                  <a:pt x="6932049" y="8896344"/>
                </a:cubicBezTo>
                <a:cubicBezTo>
                  <a:pt x="6930717" y="8892406"/>
                  <a:pt x="6928082" y="8890135"/>
                  <a:pt x="6924902" y="8889014"/>
                </a:cubicBezTo>
                <a:close/>
                <a:moveTo>
                  <a:pt x="7013753" y="8719541"/>
                </a:moveTo>
                <a:cubicBezTo>
                  <a:pt x="7013965" y="8717997"/>
                  <a:pt x="7013875" y="8716452"/>
                  <a:pt x="7013420" y="8714998"/>
                </a:cubicBezTo>
                <a:cubicBezTo>
                  <a:pt x="7011361" y="8708668"/>
                  <a:pt x="7005455" y="8705518"/>
                  <a:pt x="6999035" y="8706850"/>
                </a:cubicBezTo>
                <a:lnTo>
                  <a:pt x="6993948" y="8707940"/>
                </a:lnTo>
                <a:cubicBezTo>
                  <a:pt x="6989981" y="8708759"/>
                  <a:pt x="6987043" y="8712363"/>
                  <a:pt x="6985953" y="8716300"/>
                </a:cubicBezTo>
                <a:lnTo>
                  <a:pt x="6985045" y="8708274"/>
                </a:lnTo>
                <a:cubicBezTo>
                  <a:pt x="6984711" y="8705366"/>
                  <a:pt x="6983258" y="8702610"/>
                  <a:pt x="6981199" y="8700580"/>
                </a:cubicBezTo>
                <a:cubicBezTo>
                  <a:pt x="6984742" y="8698157"/>
                  <a:pt x="6986922" y="8694401"/>
                  <a:pt x="6986589" y="8689979"/>
                </a:cubicBezTo>
                <a:cubicBezTo>
                  <a:pt x="6987740" y="8690160"/>
                  <a:pt x="6988891" y="8690373"/>
                  <a:pt x="6990072" y="8690100"/>
                </a:cubicBezTo>
                <a:lnTo>
                  <a:pt x="6995159" y="8689040"/>
                </a:lnTo>
                <a:cubicBezTo>
                  <a:pt x="7001337" y="8687737"/>
                  <a:pt x="7006062" y="8682467"/>
                  <a:pt x="7005152" y="8675864"/>
                </a:cubicBezTo>
                <a:cubicBezTo>
                  <a:pt x="7004366" y="8669957"/>
                  <a:pt x="6998188" y="8664535"/>
                  <a:pt x="6992010" y="8665838"/>
                </a:cubicBezTo>
                <a:lnTo>
                  <a:pt x="6986922" y="8666928"/>
                </a:lnTo>
                <a:cubicBezTo>
                  <a:pt x="6982349" y="8667897"/>
                  <a:pt x="6978594" y="8671048"/>
                  <a:pt x="6977323" y="8675288"/>
                </a:cubicBezTo>
                <a:cubicBezTo>
                  <a:pt x="6975203" y="8674682"/>
                  <a:pt x="6972992" y="8674440"/>
                  <a:pt x="6970933" y="8675046"/>
                </a:cubicBezTo>
                <a:cubicBezTo>
                  <a:pt x="6964482" y="8676924"/>
                  <a:pt x="6961696" y="8683345"/>
                  <a:pt x="6962998" y="8689555"/>
                </a:cubicBezTo>
                <a:lnTo>
                  <a:pt x="6964058" y="8694643"/>
                </a:lnTo>
                <a:cubicBezTo>
                  <a:pt x="6964452" y="8696582"/>
                  <a:pt x="6965602" y="8698126"/>
                  <a:pt x="6966996" y="8699459"/>
                </a:cubicBezTo>
                <a:cubicBezTo>
                  <a:pt x="6963513" y="8701731"/>
                  <a:pt x="6961000" y="8705487"/>
                  <a:pt x="6961515" y="8709940"/>
                </a:cubicBezTo>
                <a:lnTo>
                  <a:pt x="6961878" y="8713090"/>
                </a:lnTo>
                <a:cubicBezTo>
                  <a:pt x="6959456" y="8711333"/>
                  <a:pt x="6956458" y="8710455"/>
                  <a:pt x="6953338" y="8711152"/>
                </a:cubicBezTo>
                <a:cubicBezTo>
                  <a:pt x="6947342" y="8712484"/>
                  <a:pt x="6942496" y="8718269"/>
                  <a:pt x="6943829" y="8724691"/>
                </a:cubicBezTo>
                <a:lnTo>
                  <a:pt x="6944889" y="8729780"/>
                </a:lnTo>
                <a:cubicBezTo>
                  <a:pt x="6946161" y="8735747"/>
                  <a:pt x="6952127" y="8740684"/>
                  <a:pt x="6958425" y="8739260"/>
                </a:cubicBezTo>
                <a:cubicBezTo>
                  <a:pt x="6963362" y="8738170"/>
                  <a:pt x="6967298" y="8734020"/>
                  <a:pt x="6967874" y="8729052"/>
                </a:cubicBezTo>
                <a:cubicBezTo>
                  <a:pt x="6969994" y="8730627"/>
                  <a:pt x="6972477" y="8731628"/>
                  <a:pt x="6975293" y="8731294"/>
                </a:cubicBezTo>
                <a:cubicBezTo>
                  <a:pt x="6980229" y="8730719"/>
                  <a:pt x="6984621" y="8727083"/>
                  <a:pt x="6985832" y="8722328"/>
                </a:cubicBezTo>
                <a:cubicBezTo>
                  <a:pt x="6987891" y="8728658"/>
                  <a:pt x="6993796" y="8731809"/>
                  <a:pt x="7000216" y="8730476"/>
                </a:cubicBezTo>
                <a:lnTo>
                  <a:pt x="7001518" y="8730204"/>
                </a:lnTo>
                <a:cubicBezTo>
                  <a:pt x="7001155" y="8736807"/>
                  <a:pt x="7005425" y="8743774"/>
                  <a:pt x="7013904" y="8742835"/>
                </a:cubicBezTo>
                <a:cubicBezTo>
                  <a:pt x="7028108" y="8741199"/>
                  <a:pt x="7026623" y="8720450"/>
                  <a:pt x="7013753" y="8719541"/>
                </a:cubicBezTo>
                <a:close/>
                <a:moveTo>
                  <a:pt x="7091308" y="8653842"/>
                </a:moveTo>
                <a:cubicBezTo>
                  <a:pt x="7094851" y="8649420"/>
                  <a:pt x="7095548" y="8643484"/>
                  <a:pt x="7092277" y="8638849"/>
                </a:cubicBezTo>
                <a:cubicBezTo>
                  <a:pt x="7090461" y="8634790"/>
                  <a:pt x="7086554" y="8631731"/>
                  <a:pt x="7080770" y="8632398"/>
                </a:cubicBezTo>
                <a:cubicBezTo>
                  <a:pt x="7074804" y="8633064"/>
                  <a:pt x="7071716" y="8637153"/>
                  <a:pt x="7070958" y="8641727"/>
                </a:cubicBezTo>
                <a:lnTo>
                  <a:pt x="7069807" y="8643150"/>
                </a:lnTo>
                <a:cubicBezTo>
                  <a:pt x="7066779" y="8646936"/>
                  <a:pt x="7065689" y="8651874"/>
                  <a:pt x="7067476" y="8656114"/>
                </a:cubicBezTo>
                <a:cubicBezTo>
                  <a:pt x="7066294" y="8655932"/>
                  <a:pt x="7065113" y="8655782"/>
                  <a:pt x="7063872" y="8656054"/>
                </a:cubicBezTo>
                <a:lnTo>
                  <a:pt x="7053697" y="8658204"/>
                </a:lnTo>
                <a:cubicBezTo>
                  <a:pt x="7047731" y="8659476"/>
                  <a:pt x="7042735" y="8665323"/>
                  <a:pt x="7044097" y="8671653"/>
                </a:cubicBezTo>
                <a:cubicBezTo>
                  <a:pt x="7045368" y="8677651"/>
                  <a:pt x="7051153" y="8682588"/>
                  <a:pt x="7057543" y="8681255"/>
                </a:cubicBezTo>
                <a:lnTo>
                  <a:pt x="7067718" y="8679135"/>
                </a:lnTo>
                <a:cubicBezTo>
                  <a:pt x="7073683" y="8677862"/>
                  <a:pt x="7078680" y="8672016"/>
                  <a:pt x="7077318" y="8665656"/>
                </a:cubicBezTo>
                <a:cubicBezTo>
                  <a:pt x="7077105" y="8664626"/>
                  <a:pt x="7076591" y="8663687"/>
                  <a:pt x="7076106" y="8662717"/>
                </a:cubicBezTo>
                <a:cubicBezTo>
                  <a:pt x="7079952" y="8663475"/>
                  <a:pt x="7084192" y="8662778"/>
                  <a:pt x="7086675" y="8659658"/>
                </a:cubicBezTo>
                <a:lnTo>
                  <a:pt x="7091308" y="8653842"/>
                </a:lnTo>
                <a:close/>
                <a:moveTo>
                  <a:pt x="7104482" y="8684435"/>
                </a:moveTo>
                <a:lnTo>
                  <a:pt x="7103906" y="8679226"/>
                </a:lnTo>
                <a:cubicBezTo>
                  <a:pt x="7103209" y="8673077"/>
                  <a:pt x="7096063" y="8668412"/>
                  <a:pt x="7090157" y="8669775"/>
                </a:cubicBezTo>
                <a:cubicBezTo>
                  <a:pt x="7083556" y="8671320"/>
                  <a:pt x="7079952" y="8676954"/>
                  <a:pt x="7080710" y="8683527"/>
                </a:cubicBezTo>
                <a:lnTo>
                  <a:pt x="7081042" y="8686586"/>
                </a:lnTo>
                <a:cubicBezTo>
                  <a:pt x="7077469" y="8689282"/>
                  <a:pt x="7075471" y="8694280"/>
                  <a:pt x="7076318" y="8698581"/>
                </a:cubicBezTo>
                <a:cubicBezTo>
                  <a:pt x="7076591" y="8699974"/>
                  <a:pt x="7077197" y="8701095"/>
                  <a:pt x="7077833" y="8702185"/>
                </a:cubicBezTo>
                <a:cubicBezTo>
                  <a:pt x="7077166" y="8702216"/>
                  <a:pt x="7076591" y="8701791"/>
                  <a:pt x="7075895" y="8701943"/>
                </a:cubicBezTo>
                <a:lnTo>
                  <a:pt x="7070807" y="8703003"/>
                </a:lnTo>
                <a:cubicBezTo>
                  <a:pt x="7064810" y="8704275"/>
                  <a:pt x="7060874" y="8711788"/>
                  <a:pt x="7062782" y="8717482"/>
                </a:cubicBezTo>
                <a:cubicBezTo>
                  <a:pt x="7063842" y="8720632"/>
                  <a:pt x="7065810" y="8722934"/>
                  <a:pt x="7068324" y="8724328"/>
                </a:cubicBezTo>
                <a:cubicBezTo>
                  <a:pt x="7065659" y="8724478"/>
                  <a:pt x="7063145" y="8725690"/>
                  <a:pt x="7061055" y="8727901"/>
                </a:cubicBezTo>
                <a:lnTo>
                  <a:pt x="7060844" y="8726084"/>
                </a:lnTo>
                <a:cubicBezTo>
                  <a:pt x="7060450" y="8722419"/>
                  <a:pt x="7058088" y="8719299"/>
                  <a:pt x="7055059" y="8717300"/>
                </a:cubicBezTo>
                <a:cubicBezTo>
                  <a:pt x="7058239" y="8714998"/>
                  <a:pt x="7060329" y="8711273"/>
                  <a:pt x="7059269" y="8706214"/>
                </a:cubicBezTo>
                <a:cubicBezTo>
                  <a:pt x="7058996" y="8704942"/>
                  <a:pt x="7058420" y="8704003"/>
                  <a:pt x="7057906" y="8703034"/>
                </a:cubicBezTo>
                <a:cubicBezTo>
                  <a:pt x="7057452" y="8701156"/>
                  <a:pt x="7056634" y="8699369"/>
                  <a:pt x="7055059" y="8697824"/>
                </a:cubicBezTo>
                <a:cubicBezTo>
                  <a:pt x="7050941" y="8693704"/>
                  <a:pt x="7042370" y="8692856"/>
                  <a:pt x="7038373" y="8697854"/>
                </a:cubicBezTo>
                <a:lnTo>
                  <a:pt x="7033740" y="8703639"/>
                </a:lnTo>
                <a:cubicBezTo>
                  <a:pt x="7033165" y="8704366"/>
                  <a:pt x="7032802" y="8705214"/>
                  <a:pt x="7032347" y="8706002"/>
                </a:cubicBezTo>
                <a:cubicBezTo>
                  <a:pt x="7032408" y="8705093"/>
                  <a:pt x="7032589" y="8704185"/>
                  <a:pt x="7032498" y="8703185"/>
                </a:cubicBezTo>
                <a:lnTo>
                  <a:pt x="7031923" y="8697975"/>
                </a:lnTo>
                <a:cubicBezTo>
                  <a:pt x="7031227" y="8691827"/>
                  <a:pt x="7024079" y="8687161"/>
                  <a:pt x="7018175" y="8688525"/>
                </a:cubicBezTo>
                <a:cubicBezTo>
                  <a:pt x="7011572" y="8690069"/>
                  <a:pt x="7007969" y="8695673"/>
                  <a:pt x="7008726" y="8702276"/>
                </a:cubicBezTo>
                <a:lnTo>
                  <a:pt x="7009302" y="8707487"/>
                </a:lnTo>
                <a:cubicBezTo>
                  <a:pt x="7009998" y="8713635"/>
                  <a:pt x="7017145" y="8718300"/>
                  <a:pt x="7023050" y="8716936"/>
                </a:cubicBezTo>
                <a:cubicBezTo>
                  <a:pt x="7026320" y="8716179"/>
                  <a:pt x="7028834" y="8714422"/>
                  <a:pt x="7030470" y="8712030"/>
                </a:cubicBezTo>
                <a:cubicBezTo>
                  <a:pt x="7030378" y="8714968"/>
                  <a:pt x="7031378" y="8717906"/>
                  <a:pt x="7033801" y="8720329"/>
                </a:cubicBezTo>
                <a:cubicBezTo>
                  <a:pt x="7034921" y="8721450"/>
                  <a:pt x="7036405" y="8722298"/>
                  <a:pt x="7038010" y="8722874"/>
                </a:cubicBezTo>
                <a:cubicBezTo>
                  <a:pt x="7037404" y="8724418"/>
                  <a:pt x="7037102" y="8726115"/>
                  <a:pt x="7037313" y="8727932"/>
                </a:cubicBezTo>
                <a:lnTo>
                  <a:pt x="7037889" y="8733142"/>
                </a:lnTo>
                <a:cubicBezTo>
                  <a:pt x="7038131" y="8735322"/>
                  <a:pt x="7039161" y="8737291"/>
                  <a:pt x="7040432" y="8739048"/>
                </a:cubicBezTo>
                <a:cubicBezTo>
                  <a:pt x="7038858" y="8741411"/>
                  <a:pt x="7038041" y="8744258"/>
                  <a:pt x="7038706" y="8747196"/>
                </a:cubicBezTo>
                <a:cubicBezTo>
                  <a:pt x="7040039" y="8753224"/>
                  <a:pt x="7045854" y="8758010"/>
                  <a:pt x="7052243" y="8756677"/>
                </a:cubicBezTo>
                <a:lnTo>
                  <a:pt x="7057331" y="8755617"/>
                </a:lnTo>
                <a:cubicBezTo>
                  <a:pt x="7061449" y="8754739"/>
                  <a:pt x="7065023" y="8751619"/>
                  <a:pt x="7066415" y="8747681"/>
                </a:cubicBezTo>
                <a:lnTo>
                  <a:pt x="7068232" y="8748863"/>
                </a:lnTo>
                <a:cubicBezTo>
                  <a:pt x="7073502" y="8752315"/>
                  <a:pt x="7080376" y="8752497"/>
                  <a:pt x="7084676" y="8747226"/>
                </a:cubicBezTo>
                <a:cubicBezTo>
                  <a:pt x="7088341" y="8742774"/>
                  <a:pt x="7088371" y="8734232"/>
                  <a:pt x="7083041" y="8730779"/>
                </a:cubicBezTo>
                <a:lnTo>
                  <a:pt x="7076894" y="8726751"/>
                </a:lnTo>
                <a:cubicBezTo>
                  <a:pt x="7076106" y="8726236"/>
                  <a:pt x="7075258" y="8725993"/>
                  <a:pt x="7074410" y="8725630"/>
                </a:cubicBezTo>
                <a:cubicBezTo>
                  <a:pt x="7075349" y="8725630"/>
                  <a:pt x="7076258" y="8725690"/>
                  <a:pt x="7077197" y="8725509"/>
                </a:cubicBezTo>
                <a:lnTo>
                  <a:pt x="7082284" y="8724418"/>
                </a:lnTo>
                <a:cubicBezTo>
                  <a:pt x="7088280" y="8723146"/>
                  <a:pt x="7092216" y="8715665"/>
                  <a:pt x="7090309" y="8709970"/>
                </a:cubicBezTo>
                <a:cubicBezTo>
                  <a:pt x="7089976" y="8708970"/>
                  <a:pt x="7089037" y="8708607"/>
                  <a:pt x="7088523" y="8707758"/>
                </a:cubicBezTo>
                <a:cubicBezTo>
                  <a:pt x="7089068" y="8707758"/>
                  <a:pt x="7089612" y="8707910"/>
                  <a:pt x="7090157" y="8707819"/>
                </a:cubicBezTo>
                <a:lnTo>
                  <a:pt x="7095366" y="8707243"/>
                </a:lnTo>
                <a:cubicBezTo>
                  <a:pt x="7101696" y="8706547"/>
                  <a:pt x="7105784" y="8699187"/>
                  <a:pt x="7104603" y="8693341"/>
                </a:cubicBezTo>
                <a:cubicBezTo>
                  <a:pt x="7104421" y="8692342"/>
                  <a:pt x="7103906" y="8691554"/>
                  <a:pt x="7103513" y="8690736"/>
                </a:cubicBezTo>
                <a:cubicBezTo>
                  <a:pt x="7104300" y="8688798"/>
                  <a:pt x="7104724" y="8686708"/>
                  <a:pt x="7104482" y="8684435"/>
                </a:cubicBezTo>
                <a:close/>
                <a:moveTo>
                  <a:pt x="6928627" y="8665535"/>
                </a:moveTo>
                <a:cubicBezTo>
                  <a:pt x="6925810" y="8652177"/>
                  <a:pt x="6906036" y="8652662"/>
                  <a:pt x="6905309" y="8664292"/>
                </a:cubicBezTo>
                <a:cubicBezTo>
                  <a:pt x="6903280" y="8663414"/>
                  <a:pt x="6901100" y="8662869"/>
                  <a:pt x="6898949" y="8663324"/>
                </a:cubicBezTo>
                <a:cubicBezTo>
                  <a:pt x="6892439" y="8664686"/>
                  <a:pt x="6888471" y="8670290"/>
                  <a:pt x="6889229" y="8676863"/>
                </a:cubicBezTo>
                <a:lnTo>
                  <a:pt x="6889804" y="8682073"/>
                </a:lnTo>
                <a:cubicBezTo>
                  <a:pt x="6890501" y="8688222"/>
                  <a:pt x="6897344" y="8693068"/>
                  <a:pt x="6903371" y="8691796"/>
                </a:cubicBezTo>
                <a:cubicBezTo>
                  <a:pt x="6909881" y="8690433"/>
                  <a:pt x="6913849" y="8684829"/>
                  <a:pt x="6913092" y="8678256"/>
                </a:cubicBezTo>
                <a:lnTo>
                  <a:pt x="6912850" y="8676196"/>
                </a:lnTo>
                <a:cubicBezTo>
                  <a:pt x="6920511" y="8679377"/>
                  <a:pt x="6930717" y="8675622"/>
                  <a:pt x="6928627" y="8665535"/>
                </a:cubicBezTo>
                <a:close/>
                <a:moveTo>
                  <a:pt x="7085949" y="8768188"/>
                </a:moveTo>
                <a:cubicBezTo>
                  <a:pt x="7080376" y="8769853"/>
                  <a:pt x="7078286" y="8774972"/>
                  <a:pt x="7078499" y="8780273"/>
                </a:cubicBezTo>
                <a:cubicBezTo>
                  <a:pt x="7078499" y="8780607"/>
                  <a:pt x="7078317" y="8780878"/>
                  <a:pt x="7078347" y="8781181"/>
                </a:cubicBezTo>
                <a:cubicBezTo>
                  <a:pt x="7078347" y="8781181"/>
                  <a:pt x="7078347" y="8781181"/>
                  <a:pt x="7078347" y="8781181"/>
                </a:cubicBezTo>
                <a:cubicBezTo>
                  <a:pt x="7080013" y="8779546"/>
                  <a:pt x="7081648" y="8777850"/>
                  <a:pt x="7083283" y="8776183"/>
                </a:cubicBezTo>
                <a:cubicBezTo>
                  <a:pt x="7085918" y="8773518"/>
                  <a:pt x="7088553" y="8770853"/>
                  <a:pt x="7091217" y="8768217"/>
                </a:cubicBezTo>
                <a:cubicBezTo>
                  <a:pt x="7091217" y="8768217"/>
                  <a:pt x="7091187" y="8768217"/>
                  <a:pt x="7091187" y="8768217"/>
                </a:cubicBezTo>
                <a:cubicBezTo>
                  <a:pt x="7089401" y="8767915"/>
                  <a:pt x="7087584" y="8767702"/>
                  <a:pt x="7085949" y="8768188"/>
                </a:cubicBezTo>
                <a:close/>
                <a:moveTo>
                  <a:pt x="6881537" y="8891316"/>
                </a:moveTo>
                <a:cubicBezTo>
                  <a:pt x="6866425" y="8893012"/>
                  <a:pt x="6869060" y="8916456"/>
                  <a:pt x="6884171" y="8914760"/>
                </a:cubicBezTo>
                <a:cubicBezTo>
                  <a:pt x="6899283" y="8913064"/>
                  <a:pt x="6896648" y="8889589"/>
                  <a:pt x="6881537" y="8891316"/>
                </a:cubicBezTo>
                <a:close/>
                <a:moveTo>
                  <a:pt x="6820970" y="8951351"/>
                </a:moveTo>
                <a:lnTo>
                  <a:pt x="6820395" y="8946141"/>
                </a:lnTo>
                <a:cubicBezTo>
                  <a:pt x="6820001" y="8942476"/>
                  <a:pt x="6817245" y="8939537"/>
                  <a:pt x="6813884" y="8937902"/>
                </a:cubicBezTo>
                <a:cubicBezTo>
                  <a:pt x="6817730" y="8935297"/>
                  <a:pt x="6819426" y="8930814"/>
                  <a:pt x="6818881" y="8925756"/>
                </a:cubicBezTo>
                <a:lnTo>
                  <a:pt x="6818305" y="8920546"/>
                </a:lnTo>
                <a:cubicBezTo>
                  <a:pt x="6817609" y="8914397"/>
                  <a:pt x="6810008" y="8910004"/>
                  <a:pt x="6804284" y="8911519"/>
                </a:cubicBezTo>
                <a:cubicBezTo>
                  <a:pt x="6797591" y="8913306"/>
                  <a:pt x="6794503" y="8918971"/>
                  <a:pt x="6795260" y="8925543"/>
                </a:cubicBezTo>
                <a:lnTo>
                  <a:pt x="6795835" y="8930754"/>
                </a:lnTo>
                <a:cubicBezTo>
                  <a:pt x="6796229" y="8934297"/>
                  <a:pt x="6798954" y="8937053"/>
                  <a:pt x="6802225" y="8938659"/>
                </a:cubicBezTo>
                <a:cubicBezTo>
                  <a:pt x="6798530" y="8941203"/>
                  <a:pt x="6796653" y="8945565"/>
                  <a:pt x="6797198" y="8950472"/>
                </a:cubicBezTo>
                <a:lnTo>
                  <a:pt x="6797379" y="8952017"/>
                </a:lnTo>
                <a:cubicBezTo>
                  <a:pt x="6794957" y="8954380"/>
                  <a:pt x="6793443" y="8957529"/>
                  <a:pt x="6793867" y="8961073"/>
                </a:cubicBezTo>
                <a:cubicBezTo>
                  <a:pt x="6794624" y="8967253"/>
                  <a:pt x="6799984" y="8972645"/>
                  <a:pt x="6806555" y="8971917"/>
                </a:cubicBezTo>
                <a:lnTo>
                  <a:pt x="6811764" y="8971312"/>
                </a:lnTo>
                <a:cubicBezTo>
                  <a:pt x="6817881" y="8970645"/>
                  <a:pt x="6823393" y="8965102"/>
                  <a:pt x="6822605" y="8958620"/>
                </a:cubicBezTo>
                <a:cubicBezTo>
                  <a:pt x="6822393" y="8956864"/>
                  <a:pt x="6821727" y="8955258"/>
                  <a:pt x="6820879" y="8953743"/>
                </a:cubicBezTo>
                <a:cubicBezTo>
                  <a:pt x="6820910" y="8952926"/>
                  <a:pt x="6821061" y="8952168"/>
                  <a:pt x="6820970" y="8951351"/>
                </a:cubicBezTo>
                <a:close/>
                <a:moveTo>
                  <a:pt x="6756316" y="9045582"/>
                </a:moveTo>
                <a:cubicBezTo>
                  <a:pt x="6757587" y="9039312"/>
                  <a:pt x="6751803" y="9033012"/>
                  <a:pt x="6744899" y="9032345"/>
                </a:cubicBezTo>
                <a:cubicBezTo>
                  <a:pt x="6744626" y="9031407"/>
                  <a:pt x="6744323" y="9030499"/>
                  <a:pt x="6743839" y="9029619"/>
                </a:cubicBezTo>
                <a:cubicBezTo>
                  <a:pt x="6745353" y="9030407"/>
                  <a:pt x="6746988" y="9030983"/>
                  <a:pt x="6748956" y="9030983"/>
                </a:cubicBezTo>
                <a:cubicBezTo>
                  <a:pt x="6754801" y="9030983"/>
                  <a:pt x="6761433" y="9025500"/>
                  <a:pt x="6760737" y="9019140"/>
                </a:cubicBezTo>
                <a:lnTo>
                  <a:pt x="6760162" y="9013929"/>
                </a:lnTo>
                <a:cubicBezTo>
                  <a:pt x="6760040" y="9012930"/>
                  <a:pt x="6759707" y="9012052"/>
                  <a:pt x="6759404" y="9011113"/>
                </a:cubicBezTo>
                <a:lnTo>
                  <a:pt x="6759949" y="9010416"/>
                </a:lnTo>
                <a:cubicBezTo>
                  <a:pt x="6762645" y="9007054"/>
                  <a:pt x="6763644" y="9002813"/>
                  <a:pt x="6762614" y="8998906"/>
                </a:cubicBezTo>
                <a:cubicBezTo>
                  <a:pt x="6762130" y="8997058"/>
                  <a:pt x="6761312" y="8995241"/>
                  <a:pt x="6759737" y="8993726"/>
                </a:cubicBezTo>
                <a:cubicBezTo>
                  <a:pt x="6757860" y="8991878"/>
                  <a:pt x="6755104" y="8990848"/>
                  <a:pt x="6752288" y="8990576"/>
                </a:cubicBezTo>
                <a:cubicBezTo>
                  <a:pt x="6748805" y="8990243"/>
                  <a:pt x="6745262" y="8991152"/>
                  <a:pt x="6743081" y="8993908"/>
                </a:cubicBezTo>
                <a:lnTo>
                  <a:pt x="6742204" y="8994998"/>
                </a:lnTo>
                <a:cubicBezTo>
                  <a:pt x="6740083" y="8993635"/>
                  <a:pt x="6737540" y="8992787"/>
                  <a:pt x="6734421" y="8993151"/>
                </a:cubicBezTo>
                <a:cubicBezTo>
                  <a:pt x="6729091" y="8993756"/>
                  <a:pt x="6726275" y="8997058"/>
                  <a:pt x="6725487" y="9000966"/>
                </a:cubicBezTo>
                <a:cubicBezTo>
                  <a:pt x="6724124" y="9001905"/>
                  <a:pt x="6723822" y="9003631"/>
                  <a:pt x="6723034" y="9005054"/>
                </a:cubicBezTo>
                <a:cubicBezTo>
                  <a:pt x="6722641" y="9002752"/>
                  <a:pt x="6721611" y="9000662"/>
                  <a:pt x="6720066" y="8998936"/>
                </a:cubicBezTo>
                <a:cubicBezTo>
                  <a:pt x="6720309" y="8997936"/>
                  <a:pt x="6720581" y="8996967"/>
                  <a:pt x="6720460" y="8995877"/>
                </a:cubicBezTo>
                <a:lnTo>
                  <a:pt x="6719279" y="8985457"/>
                </a:lnTo>
                <a:cubicBezTo>
                  <a:pt x="6718583" y="8979126"/>
                  <a:pt x="6713646" y="8973886"/>
                  <a:pt x="6706984" y="8974159"/>
                </a:cubicBezTo>
                <a:cubicBezTo>
                  <a:pt x="6700958" y="8974431"/>
                  <a:pt x="6694992" y="8980096"/>
                  <a:pt x="6695689" y="8986457"/>
                </a:cubicBezTo>
                <a:lnTo>
                  <a:pt x="6696658" y="8995089"/>
                </a:lnTo>
                <a:cubicBezTo>
                  <a:pt x="6694750" y="8996513"/>
                  <a:pt x="6693114" y="8998269"/>
                  <a:pt x="6692327" y="9000662"/>
                </a:cubicBezTo>
                <a:cubicBezTo>
                  <a:pt x="6690480" y="9006114"/>
                  <a:pt x="6693054" y="9012082"/>
                  <a:pt x="6697899" y="9014929"/>
                </a:cubicBezTo>
                <a:cubicBezTo>
                  <a:pt x="6698475" y="9016080"/>
                  <a:pt x="6699231" y="9017110"/>
                  <a:pt x="6700170" y="9018080"/>
                </a:cubicBezTo>
                <a:cubicBezTo>
                  <a:pt x="6697475" y="9019534"/>
                  <a:pt x="6695083" y="9021593"/>
                  <a:pt x="6694083" y="9024198"/>
                </a:cubicBezTo>
                <a:cubicBezTo>
                  <a:pt x="6691510" y="9031043"/>
                  <a:pt x="6695386" y="9036798"/>
                  <a:pt x="6701230" y="9039918"/>
                </a:cubicBezTo>
                <a:lnTo>
                  <a:pt x="6706015" y="9042493"/>
                </a:lnTo>
                <a:cubicBezTo>
                  <a:pt x="6706742" y="9042887"/>
                  <a:pt x="6707499" y="9043129"/>
                  <a:pt x="6708256" y="9043310"/>
                </a:cubicBezTo>
                <a:cubicBezTo>
                  <a:pt x="6704410" y="9043704"/>
                  <a:pt x="6700776" y="9045734"/>
                  <a:pt x="6698959" y="9049338"/>
                </a:cubicBezTo>
                <a:cubicBezTo>
                  <a:pt x="6696143" y="9054942"/>
                  <a:pt x="6697536" y="9062120"/>
                  <a:pt x="6703017" y="9065543"/>
                </a:cubicBezTo>
                <a:cubicBezTo>
                  <a:pt x="6702563" y="9066543"/>
                  <a:pt x="6702290" y="9067633"/>
                  <a:pt x="6702108" y="9068784"/>
                </a:cubicBezTo>
                <a:cubicBezTo>
                  <a:pt x="6697172" y="9065362"/>
                  <a:pt x="6690480" y="9065301"/>
                  <a:pt x="6686846" y="9072117"/>
                </a:cubicBezTo>
                <a:cubicBezTo>
                  <a:pt x="6681486" y="9082142"/>
                  <a:pt x="6690631" y="9092410"/>
                  <a:pt x="6698838" y="9091835"/>
                </a:cubicBezTo>
                <a:cubicBezTo>
                  <a:pt x="6698838" y="9092532"/>
                  <a:pt x="6698989" y="9093168"/>
                  <a:pt x="6699141" y="9093834"/>
                </a:cubicBezTo>
                <a:cubicBezTo>
                  <a:pt x="6699201" y="9094137"/>
                  <a:pt x="6699231" y="9094410"/>
                  <a:pt x="6699262" y="9094713"/>
                </a:cubicBezTo>
                <a:cubicBezTo>
                  <a:pt x="6713222" y="9084929"/>
                  <a:pt x="6726941" y="9074843"/>
                  <a:pt x="6740750" y="9064846"/>
                </a:cubicBezTo>
                <a:cubicBezTo>
                  <a:pt x="6746595" y="9060606"/>
                  <a:pt x="6752500" y="9056457"/>
                  <a:pt x="6758314" y="9052216"/>
                </a:cubicBezTo>
                <a:cubicBezTo>
                  <a:pt x="6761797" y="9049641"/>
                  <a:pt x="6765370" y="9047188"/>
                  <a:pt x="6768853" y="9044613"/>
                </a:cubicBezTo>
                <a:cubicBezTo>
                  <a:pt x="6768701" y="9044522"/>
                  <a:pt x="6768520" y="9044583"/>
                  <a:pt x="6768368" y="9044522"/>
                </a:cubicBezTo>
                <a:cubicBezTo>
                  <a:pt x="6764280" y="9042553"/>
                  <a:pt x="6759919" y="9042947"/>
                  <a:pt x="6756316" y="9045582"/>
                </a:cubicBezTo>
                <a:close/>
                <a:moveTo>
                  <a:pt x="6767641" y="8944232"/>
                </a:moveTo>
                <a:lnTo>
                  <a:pt x="6763704" y="8947716"/>
                </a:lnTo>
                <a:cubicBezTo>
                  <a:pt x="6758920" y="8951926"/>
                  <a:pt x="6759616" y="8960195"/>
                  <a:pt x="6763916" y="8964406"/>
                </a:cubicBezTo>
                <a:cubicBezTo>
                  <a:pt x="6768762" y="8969131"/>
                  <a:pt x="6775818" y="8968404"/>
                  <a:pt x="6780603" y="8964193"/>
                </a:cubicBezTo>
                <a:lnTo>
                  <a:pt x="6784539" y="8960741"/>
                </a:lnTo>
                <a:cubicBezTo>
                  <a:pt x="6789324" y="8956530"/>
                  <a:pt x="6788628" y="8948231"/>
                  <a:pt x="6784297" y="8944051"/>
                </a:cubicBezTo>
                <a:cubicBezTo>
                  <a:pt x="6779482" y="8939295"/>
                  <a:pt x="6772456" y="8940022"/>
                  <a:pt x="6767641" y="8944232"/>
                </a:cubicBezTo>
                <a:close/>
                <a:moveTo>
                  <a:pt x="6789808" y="9025864"/>
                </a:moveTo>
                <a:cubicBezTo>
                  <a:pt x="6791323" y="9024531"/>
                  <a:pt x="6792292" y="9023017"/>
                  <a:pt x="6792958" y="9021411"/>
                </a:cubicBezTo>
                <a:cubicBezTo>
                  <a:pt x="6794654" y="9017473"/>
                  <a:pt x="6794109" y="9013051"/>
                  <a:pt x="6792141" y="9009598"/>
                </a:cubicBezTo>
                <a:cubicBezTo>
                  <a:pt x="6793382" y="9009841"/>
                  <a:pt x="6794624" y="9010113"/>
                  <a:pt x="6796047" y="9009931"/>
                </a:cubicBezTo>
                <a:cubicBezTo>
                  <a:pt x="6811128" y="9008235"/>
                  <a:pt x="6807161" y="8984972"/>
                  <a:pt x="6792080" y="8986668"/>
                </a:cubicBezTo>
                <a:cubicBezTo>
                  <a:pt x="6782662" y="8987729"/>
                  <a:pt x="6780663" y="8997210"/>
                  <a:pt x="6784176" y="9003752"/>
                </a:cubicBezTo>
                <a:cubicBezTo>
                  <a:pt x="6781753" y="9003449"/>
                  <a:pt x="6779119" y="9004024"/>
                  <a:pt x="6776575" y="9006266"/>
                </a:cubicBezTo>
                <a:cubicBezTo>
                  <a:pt x="6775787" y="9006963"/>
                  <a:pt x="6775394" y="9007781"/>
                  <a:pt x="6774818" y="9008569"/>
                </a:cubicBezTo>
                <a:cubicBezTo>
                  <a:pt x="6767429" y="9018897"/>
                  <a:pt x="6779210" y="9035193"/>
                  <a:pt x="6789808" y="9025864"/>
                </a:cubicBezTo>
                <a:close/>
                <a:moveTo>
                  <a:pt x="6304126" y="8961134"/>
                </a:moveTo>
                <a:cubicBezTo>
                  <a:pt x="6309789" y="8963649"/>
                  <a:pt x="6317239" y="8961861"/>
                  <a:pt x="6319934" y="8955833"/>
                </a:cubicBezTo>
                <a:lnTo>
                  <a:pt x="6322084" y="8951048"/>
                </a:lnTo>
                <a:cubicBezTo>
                  <a:pt x="6324598" y="8945413"/>
                  <a:pt x="6322781" y="8937871"/>
                  <a:pt x="6316785" y="8935236"/>
                </a:cubicBezTo>
                <a:cubicBezTo>
                  <a:pt x="6311122" y="8932722"/>
                  <a:pt x="6303642" y="8934510"/>
                  <a:pt x="6300977" y="8940537"/>
                </a:cubicBezTo>
                <a:lnTo>
                  <a:pt x="6298857" y="8945323"/>
                </a:lnTo>
                <a:cubicBezTo>
                  <a:pt x="6296313" y="8950926"/>
                  <a:pt x="6298100" y="8958468"/>
                  <a:pt x="6304126" y="8961134"/>
                </a:cubicBezTo>
                <a:close/>
                <a:moveTo>
                  <a:pt x="6417931" y="8954682"/>
                </a:moveTo>
                <a:cubicBezTo>
                  <a:pt x="6420929" y="8949776"/>
                  <a:pt x="6419839" y="8941082"/>
                  <a:pt x="6413994" y="8938447"/>
                </a:cubicBezTo>
                <a:lnTo>
                  <a:pt x="6409209" y="8936327"/>
                </a:lnTo>
                <a:cubicBezTo>
                  <a:pt x="6403395" y="8933722"/>
                  <a:pt x="6396611" y="8934327"/>
                  <a:pt x="6393008" y="8940265"/>
                </a:cubicBezTo>
                <a:cubicBezTo>
                  <a:pt x="6390010" y="8945171"/>
                  <a:pt x="6391100" y="8953864"/>
                  <a:pt x="6396945" y="8956499"/>
                </a:cubicBezTo>
                <a:lnTo>
                  <a:pt x="6401729" y="8958620"/>
                </a:lnTo>
                <a:cubicBezTo>
                  <a:pt x="6407544" y="8961225"/>
                  <a:pt x="6414327" y="8960619"/>
                  <a:pt x="6417931" y="8954682"/>
                </a:cubicBezTo>
                <a:close/>
                <a:moveTo>
                  <a:pt x="6393099" y="8998058"/>
                </a:moveTo>
                <a:cubicBezTo>
                  <a:pt x="6391493" y="8997331"/>
                  <a:pt x="6389949" y="8997210"/>
                  <a:pt x="6388405" y="8997149"/>
                </a:cubicBezTo>
                <a:cubicBezTo>
                  <a:pt x="6388768" y="8996543"/>
                  <a:pt x="6389253" y="8996089"/>
                  <a:pt x="6389555" y="8995422"/>
                </a:cubicBezTo>
                <a:lnTo>
                  <a:pt x="6393825" y="8985851"/>
                </a:lnTo>
                <a:cubicBezTo>
                  <a:pt x="6396339" y="8980217"/>
                  <a:pt x="6392826" y="8973371"/>
                  <a:pt x="6387436" y="8970978"/>
                </a:cubicBezTo>
                <a:cubicBezTo>
                  <a:pt x="6392220" y="8958772"/>
                  <a:pt x="6373324" y="8948836"/>
                  <a:pt x="6365359" y="8961194"/>
                </a:cubicBezTo>
                <a:cubicBezTo>
                  <a:pt x="6360605" y="8968586"/>
                  <a:pt x="6365178" y="8975431"/>
                  <a:pt x="6371567" y="8977885"/>
                </a:cubicBezTo>
                <a:lnTo>
                  <a:pt x="6367449" y="8987123"/>
                </a:lnTo>
                <a:cubicBezTo>
                  <a:pt x="6366813" y="8988516"/>
                  <a:pt x="6366631" y="8990001"/>
                  <a:pt x="6366661" y="8991455"/>
                </a:cubicBezTo>
                <a:cubicBezTo>
                  <a:pt x="6367297" y="8989273"/>
                  <a:pt x="6367570" y="8986941"/>
                  <a:pt x="6366752" y="8984578"/>
                </a:cubicBezTo>
                <a:cubicBezTo>
                  <a:pt x="6364723" y="8978702"/>
                  <a:pt x="6357728" y="8974977"/>
                  <a:pt x="6351762" y="8977248"/>
                </a:cubicBezTo>
                <a:lnTo>
                  <a:pt x="6344827" y="8979914"/>
                </a:lnTo>
                <a:cubicBezTo>
                  <a:pt x="6343434" y="8980459"/>
                  <a:pt x="6342192" y="8981247"/>
                  <a:pt x="6341102" y="8982186"/>
                </a:cubicBezTo>
                <a:cubicBezTo>
                  <a:pt x="6340769" y="8981943"/>
                  <a:pt x="6340527" y="8981580"/>
                  <a:pt x="6340163" y="8981337"/>
                </a:cubicBezTo>
                <a:lnTo>
                  <a:pt x="6331048" y="8975461"/>
                </a:lnTo>
                <a:cubicBezTo>
                  <a:pt x="6325507" y="8971887"/>
                  <a:pt x="6317512" y="8974614"/>
                  <a:pt x="6314423" y="8980126"/>
                </a:cubicBezTo>
                <a:cubicBezTo>
                  <a:pt x="6311031" y="8986153"/>
                  <a:pt x="6313514" y="8993181"/>
                  <a:pt x="6319086" y="8996755"/>
                </a:cubicBezTo>
                <a:lnTo>
                  <a:pt x="6328201" y="9002631"/>
                </a:lnTo>
                <a:cubicBezTo>
                  <a:pt x="6332653" y="9005478"/>
                  <a:pt x="6338559" y="9004206"/>
                  <a:pt x="6342374" y="9000753"/>
                </a:cubicBezTo>
                <a:cubicBezTo>
                  <a:pt x="6345342" y="9002692"/>
                  <a:pt x="6349036" y="9003540"/>
                  <a:pt x="6352489" y="9002207"/>
                </a:cubicBezTo>
                <a:lnTo>
                  <a:pt x="6357031" y="9000451"/>
                </a:lnTo>
                <a:cubicBezTo>
                  <a:pt x="6350551" y="9005175"/>
                  <a:pt x="6348340" y="9015202"/>
                  <a:pt x="6357425" y="9019261"/>
                </a:cubicBezTo>
                <a:cubicBezTo>
                  <a:pt x="6365329" y="9022774"/>
                  <a:pt x="6372718" y="9017594"/>
                  <a:pt x="6374989" y="9011385"/>
                </a:cubicBezTo>
                <a:cubicBezTo>
                  <a:pt x="6375504" y="9014142"/>
                  <a:pt x="6377321" y="9016656"/>
                  <a:pt x="6380894" y="9018230"/>
                </a:cubicBezTo>
                <a:cubicBezTo>
                  <a:pt x="6394673" y="9024410"/>
                  <a:pt x="6406938" y="9004237"/>
                  <a:pt x="6393099" y="8998058"/>
                </a:cubicBezTo>
                <a:close/>
                <a:moveTo>
                  <a:pt x="6437948" y="9083929"/>
                </a:moveTo>
                <a:cubicBezTo>
                  <a:pt x="6443005" y="9086868"/>
                  <a:pt x="6451484" y="9085535"/>
                  <a:pt x="6454089" y="9079689"/>
                </a:cubicBezTo>
                <a:lnTo>
                  <a:pt x="6456239" y="9074903"/>
                </a:lnTo>
                <a:cubicBezTo>
                  <a:pt x="6456633" y="9073994"/>
                  <a:pt x="6456815" y="9073025"/>
                  <a:pt x="6457026" y="9072086"/>
                </a:cubicBezTo>
                <a:lnTo>
                  <a:pt x="6457844" y="9071783"/>
                </a:lnTo>
                <a:cubicBezTo>
                  <a:pt x="6463780" y="9069512"/>
                  <a:pt x="6467928" y="9063878"/>
                  <a:pt x="6466142" y="9057274"/>
                </a:cubicBezTo>
                <a:cubicBezTo>
                  <a:pt x="6464597" y="9051580"/>
                  <a:pt x="6457632" y="9046703"/>
                  <a:pt x="6451636" y="9049005"/>
                </a:cubicBezTo>
                <a:lnTo>
                  <a:pt x="6450728" y="9049338"/>
                </a:lnTo>
                <a:cubicBezTo>
                  <a:pt x="6454149" y="9042099"/>
                  <a:pt x="6448820" y="9030468"/>
                  <a:pt x="6438009" y="9031679"/>
                </a:cubicBezTo>
                <a:cubicBezTo>
                  <a:pt x="6436373" y="9031861"/>
                  <a:pt x="6435071" y="9032406"/>
                  <a:pt x="6433890" y="9033012"/>
                </a:cubicBezTo>
                <a:lnTo>
                  <a:pt x="6435404" y="9029650"/>
                </a:lnTo>
                <a:cubicBezTo>
                  <a:pt x="6438009" y="9023835"/>
                  <a:pt x="6436403" y="9016837"/>
                  <a:pt x="6430528" y="9013687"/>
                </a:cubicBezTo>
                <a:cubicBezTo>
                  <a:pt x="6425168" y="9010840"/>
                  <a:pt x="6417174" y="9012748"/>
                  <a:pt x="6414569" y="9018594"/>
                </a:cubicBezTo>
                <a:lnTo>
                  <a:pt x="6410299" y="9028165"/>
                </a:lnTo>
                <a:cubicBezTo>
                  <a:pt x="6409179" y="9030649"/>
                  <a:pt x="6408997" y="9033315"/>
                  <a:pt x="6409421" y="9035829"/>
                </a:cubicBezTo>
                <a:cubicBezTo>
                  <a:pt x="6395309" y="9039161"/>
                  <a:pt x="6402759" y="9060849"/>
                  <a:pt x="6417295" y="9058032"/>
                </a:cubicBezTo>
                <a:cubicBezTo>
                  <a:pt x="6419021" y="9057698"/>
                  <a:pt x="6420414" y="9057062"/>
                  <a:pt x="6421565" y="9056244"/>
                </a:cubicBezTo>
                <a:lnTo>
                  <a:pt x="6421111" y="9057244"/>
                </a:lnTo>
                <a:cubicBezTo>
                  <a:pt x="6419475" y="9060970"/>
                  <a:pt x="6419869" y="9065392"/>
                  <a:pt x="6421959" y="9068784"/>
                </a:cubicBezTo>
                <a:cubicBezTo>
                  <a:pt x="6412722" y="9069512"/>
                  <a:pt x="6408059" y="9082021"/>
                  <a:pt x="6415145" y="9088655"/>
                </a:cubicBezTo>
                <a:cubicBezTo>
                  <a:pt x="6413873" y="9088382"/>
                  <a:pt x="6412540" y="9088170"/>
                  <a:pt x="6411117" y="9088382"/>
                </a:cubicBezTo>
                <a:cubicBezTo>
                  <a:pt x="6409997" y="9088534"/>
                  <a:pt x="6408907" y="9088927"/>
                  <a:pt x="6407877" y="9089412"/>
                </a:cubicBezTo>
                <a:cubicBezTo>
                  <a:pt x="6407574" y="9089170"/>
                  <a:pt x="6407271" y="9088897"/>
                  <a:pt x="6406938" y="9088685"/>
                </a:cubicBezTo>
                <a:lnTo>
                  <a:pt x="6402395" y="9085747"/>
                </a:lnTo>
                <a:cubicBezTo>
                  <a:pt x="6399973" y="9084202"/>
                  <a:pt x="6397005" y="9083900"/>
                  <a:pt x="6394159" y="9084384"/>
                </a:cubicBezTo>
                <a:cubicBezTo>
                  <a:pt x="6394159" y="9084384"/>
                  <a:pt x="6394159" y="9084384"/>
                  <a:pt x="6394128" y="9084384"/>
                </a:cubicBezTo>
                <a:cubicBezTo>
                  <a:pt x="6392856" y="9084596"/>
                  <a:pt x="6391705" y="9085051"/>
                  <a:pt x="6390555" y="9085656"/>
                </a:cubicBezTo>
                <a:cubicBezTo>
                  <a:pt x="6390010" y="9085929"/>
                  <a:pt x="6389434" y="9086050"/>
                  <a:pt x="6388950" y="9086413"/>
                </a:cubicBezTo>
                <a:cubicBezTo>
                  <a:pt x="6388617" y="9086655"/>
                  <a:pt x="6388405" y="9087019"/>
                  <a:pt x="6388102" y="9087262"/>
                </a:cubicBezTo>
                <a:cubicBezTo>
                  <a:pt x="6385891" y="9089200"/>
                  <a:pt x="6384165" y="9091805"/>
                  <a:pt x="6383620" y="9094683"/>
                </a:cubicBezTo>
                <a:cubicBezTo>
                  <a:pt x="6382439" y="9094561"/>
                  <a:pt x="6381258" y="9094410"/>
                  <a:pt x="6380077" y="9094652"/>
                </a:cubicBezTo>
                <a:cubicBezTo>
                  <a:pt x="6373778" y="9095924"/>
                  <a:pt x="6369629" y="9102286"/>
                  <a:pt x="6370840" y="9108556"/>
                </a:cubicBezTo>
                <a:lnTo>
                  <a:pt x="6371840" y="9113704"/>
                </a:lnTo>
                <a:cubicBezTo>
                  <a:pt x="6372566" y="9117460"/>
                  <a:pt x="6375232" y="9120247"/>
                  <a:pt x="6378532" y="9121822"/>
                </a:cubicBezTo>
                <a:lnTo>
                  <a:pt x="6371991" y="9124336"/>
                </a:lnTo>
                <a:cubicBezTo>
                  <a:pt x="6370022" y="9125094"/>
                  <a:pt x="6368539" y="9126487"/>
                  <a:pt x="6367267" y="9128062"/>
                </a:cubicBezTo>
                <a:cubicBezTo>
                  <a:pt x="6362482" y="9125972"/>
                  <a:pt x="6355880" y="9126427"/>
                  <a:pt x="6352913" y="9131060"/>
                </a:cubicBezTo>
                <a:lnTo>
                  <a:pt x="6349975" y="9135604"/>
                </a:lnTo>
                <a:cubicBezTo>
                  <a:pt x="6346402" y="9141147"/>
                  <a:pt x="6345947" y="9148174"/>
                  <a:pt x="6351459" y="9152809"/>
                </a:cubicBezTo>
                <a:cubicBezTo>
                  <a:pt x="6356001" y="9156625"/>
                  <a:pt x="6365056" y="9156898"/>
                  <a:pt x="6368660" y="9151325"/>
                </a:cubicBezTo>
                <a:lnTo>
                  <a:pt x="6371597" y="9146751"/>
                </a:lnTo>
                <a:cubicBezTo>
                  <a:pt x="6371718" y="9146570"/>
                  <a:pt x="6371779" y="9146357"/>
                  <a:pt x="6371870" y="9146145"/>
                </a:cubicBezTo>
                <a:cubicBezTo>
                  <a:pt x="6374565" y="9147235"/>
                  <a:pt x="6377654" y="9147417"/>
                  <a:pt x="6380501" y="9146326"/>
                </a:cubicBezTo>
                <a:lnTo>
                  <a:pt x="6387436" y="9143661"/>
                </a:lnTo>
                <a:cubicBezTo>
                  <a:pt x="6390494" y="9142480"/>
                  <a:pt x="6392735" y="9140056"/>
                  <a:pt x="6393947" y="9137149"/>
                </a:cubicBezTo>
                <a:cubicBezTo>
                  <a:pt x="6395037" y="9138088"/>
                  <a:pt x="6396248" y="9138906"/>
                  <a:pt x="6397611" y="9139512"/>
                </a:cubicBezTo>
                <a:lnTo>
                  <a:pt x="6402395" y="9141632"/>
                </a:lnTo>
                <a:cubicBezTo>
                  <a:pt x="6408210" y="9144236"/>
                  <a:pt x="6415447" y="9139966"/>
                  <a:pt x="6417416" y="9134332"/>
                </a:cubicBezTo>
                <a:cubicBezTo>
                  <a:pt x="6419657" y="9127881"/>
                  <a:pt x="6415963" y="9121913"/>
                  <a:pt x="6410118" y="9119308"/>
                </a:cubicBezTo>
                <a:lnTo>
                  <a:pt x="6405333" y="9117158"/>
                </a:lnTo>
                <a:cubicBezTo>
                  <a:pt x="6399761" y="9114674"/>
                  <a:pt x="6393008" y="9118520"/>
                  <a:pt x="6390736" y="9123822"/>
                </a:cubicBezTo>
                <a:cubicBezTo>
                  <a:pt x="6389858" y="9123094"/>
                  <a:pt x="6389011" y="9122398"/>
                  <a:pt x="6387981" y="9121943"/>
                </a:cubicBezTo>
                <a:cubicBezTo>
                  <a:pt x="6392674" y="9119884"/>
                  <a:pt x="6395461" y="9114916"/>
                  <a:pt x="6394855" y="9109737"/>
                </a:cubicBezTo>
                <a:cubicBezTo>
                  <a:pt x="6397217" y="9111130"/>
                  <a:pt x="6400064" y="9111524"/>
                  <a:pt x="6402789" y="9111039"/>
                </a:cubicBezTo>
                <a:cubicBezTo>
                  <a:pt x="6404667" y="9116734"/>
                  <a:pt x="6409724" y="9120853"/>
                  <a:pt x="6416053" y="9120005"/>
                </a:cubicBezTo>
                <a:cubicBezTo>
                  <a:pt x="6416689" y="9119914"/>
                  <a:pt x="6417265" y="9119550"/>
                  <a:pt x="6417901" y="9119338"/>
                </a:cubicBezTo>
                <a:cubicBezTo>
                  <a:pt x="6418173" y="9123701"/>
                  <a:pt x="6420686" y="9128031"/>
                  <a:pt x="6424775" y="9129637"/>
                </a:cubicBezTo>
                <a:cubicBezTo>
                  <a:pt x="6430892" y="9132030"/>
                  <a:pt x="6437463" y="9129606"/>
                  <a:pt x="6440340" y="9123640"/>
                </a:cubicBezTo>
                <a:cubicBezTo>
                  <a:pt x="6440431" y="9123458"/>
                  <a:pt x="6440461" y="9123367"/>
                  <a:pt x="6440522" y="9123246"/>
                </a:cubicBezTo>
                <a:cubicBezTo>
                  <a:pt x="6440552" y="9123215"/>
                  <a:pt x="6440582" y="9123186"/>
                  <a:pt x="6440613" y="9123125"/>
                </a:cubicBezTo>
                <a:cubicBezTo>
                  <a:pt x="6440673" y="9123094"/>
                  <a:pt x="6440673" y="9123094"/>
                  <a:pt x="6440734" y="9123065"/>
                </a:cubicBezTo>
                <a:cubicBezTo>
                  <a:pt x="6441461" y="9122761"/>
                  <a:pt x="6442188" y="9122549"/>
                  <a:pt x="6442945" y="9122368"/>
                </a:cubicBezTo>
                <a:cubicBezTo>
                  <a:pt x="6449092" y="9120702"/>
                  <a:pt x="6451697" y="9112463"/>
                  <a:pt x="6449516" y="9107041"/>
                </a:cubicBezTo>
                <a:cubicBezTo>
                  <a:pt x="6447305" y="9101528"/>
                  <a:pt x="6442218" y="9099589"/>
                  <a:pt x="6436918" y="9100104"/>
                </a:cubicBezTo>
                <a:cubicBezTo>
                  <a:pt x="6441188" y="9095349"/>
                  <a:pt x="6439401" y="9086989"/>
                  <a:pt x="6433769" y="9082900"/>
                </a:cubicBezTo>
                <a:cubicBezTo>
                  <a:pt x="6434011" y="9081931"/>
                  <a:pt x="6434223" y="9081022"/>
                  <a:pt x="6434253" y="9080022"/>
                </a:cubicBezTo>
                <a:cubicBezTo>
                  <a:pt x="6435162" y="9081597"/>
                  <a:pt x="6436282" y="9082930"/>
                  <a:pt x="6437948" y="9083929"/>
                </a:cubicBezTo>
                <a:close/>
                <a:moveTo>
                  <a:pt x="6357274" y="8934418"/>
                </a:moveTo>
                <a:cubicBezTo>
                  <a:pt x="6343404" y="8928209"/>
                  <a:pt x="6334985" y="8950260"/>
                  <a:pt x="6348824" y="8956439"/>
                </a:cubicBezTo>
                <a:cubicBezTo>
                  <a:pt x="6362694" y="8962648"/>
                  <a:pt x="6371113" y="8940597"/>
                  <a:pt x="6357274" y="8934418"/>
                </a:cubicBezTo>
                <a:close/>
                <a:moveTo>
                  <a:pt x="6565985" y="9092896"/>
                </a:moveTo>
                <a:lnTo>
                  <a:pt x="6563835" y="9097681"/>
                </a:lnTo>
                <a:cubicBezTo>
                  <a:pt x="6561261" y="9103496"/>
                  <a:pt x="6562896" y="9110524"/>
                  <a:pt x="6568802" y="9113614"/>
                </a:cubicBezTo>
                <a:cubicBezTo>
                  <a:pt x="6574162" y="9116430"/>
                  <a:pt x="6582127" y="9114522"/>
                  <a:pt x="6584731" y="9108646"/>
                </a:cubicBezTo>
                <a:lnTo>
                  <a:pt x="6586850" y="9103861"/>
                </a:lnTo>
                <a:cubicBezTo>
                  <a:pt x="6589455" y="9098044"/>
                  <a:pt x="6587789" y="9091048"/>
                  <a:pt x="6581914" y="9087928"/>
                </a:cubicBezTo>
                <a:cubicBezTo>
                  <a:pt x="6576584" y="9085111"/>
                  <a:pt x="6568590" y="9087049"/>
                  <a:pt x="6565985" y="9092896"/>
                </a:cubicBezTo>
                <a:close/>
                <a:moveTo>
                  <a:pt x="6635516" y="9136694"/>
                </a:moveTo>
                <a:cubicBezTo>
                  <a:pt x="6637363" y="9129516"/>
                  <a:pt x="6633033" y="9120610"/>
                  <a:pt x="6623523" y="9121671"/>
                </a:cubicBezTo>
                <a:cubicBezTo>
                  <a:pt x="6617104" y="9122398"/>
                  <a:pt x="6613984" y="9127062"/>
                  <a:pt x="6613439" y="9132061"/>
                </a:cubicBezTo>
                <a:cubicBezTo>
                  <a:pt x="6611350" y="9133817"/>
                  <a:pt x="6609623" y="9136241"/>
                  <a:pt x="6608988" y="9138997"/>
                </a:cubicBezTo>
                <a:cubicBezTo>
                  <a:pt x="6608200" y="9139360"/>
                  <a:pt x="6607473" y="9139966"/>
                  <a:pt x="6606716" y="9140481"/>
                </a:cubicBezTo>
                <a:cubicBezTo>
                  <a:pt x="6605081" y="9139178"/>
                  <a:pt x="6603113" y="9138663"/>
                  <a:pt x="6601114" y="9138331"/>
                </a:cubicBezTo>
                <a:cubicBezTo>
                  <a:pt x="6601265" y="9137270"/>
                  <a:pt x="6601326" y="9136241"/>
                  <a:pt x="6601235" y="9135180"/>
                </a:cubicBezTo>
                <a:cubicBezTo>
                  <a:pt x="6604627" y="9129485"/>
                  <a:pt x="6604142" y="9120853"/>
                  <a:pt x="6596178" y="9117309"/>
                </a:cubicBezTo>
                <a:cubicBezTo>
                  <a:pt x="6591151" y="9115068"/>
                  <a:pt x="6587002" y="9116643"/>
                  <a:pt x="6584337" y="9119763"/>
                </a:cubicBezTo>
                <a:cubicBezTo>
                  <a:pt x="6579280" y="9118005"/>
                  <a:pt x="6573254" y="9119127"/>
                  <a:pt x="6570195" y="9123882"/>
                </a:cubicBezTo>
                <a:cubicBezTo>
                  <a:pt x="6566742" y="9129274"/>
                  <a:pt x="6567409" y="9137179"/>
                  <a:pt x="6573163" y="9140905"/>
                </a:cubicBezTo>
                <a:lnTo>
                  <a:pt x="6582278" y="9146781"/>
                </a:lnTo>
                <a:cubicBezTo>
                  <a:pt x="6584125" y="9147963"/>
                  <a:pt x="6586306" y="9148477"/>
                  <a:pt x="6588486" y="9148629"/>
                </a:cubicBezTo>
                <a:cubicBezTo>
                  <a:pt x="6588516" y="9151779"/>
                  <a:pt x="6589909" y="9154869"/>
                  <a:pt x="6592181" y="9157201"/>
                </a:cubicBezTo>
                <a:cubicBezTo>
                  <a:pt x="6592392" y="9158140"/>
                  <a:pt x="6592816" y="9158988"/>
                  <a:pt x="6593210" y="9159867"/>
                </a:cubicBezTo>
                <a:cubicBezTo>
                  <a:pt x="6589727" y="9159260"/>
                  <a:pt x="6586124" y="9159957"/>
                  <a:pt x="6583156" y="9162532"/>
                </a:cubicBezTo>
                <a:lnTo>
                  <a:pt x="6581430" y="9164047"/>
                </a:lnTo>
                <a:cubicBezTo>
                  <a:pt x="6580067" y="9164137"/>
                  <a:pt x="6578644" y="9164349"/>
                  <a:pt x="6577311" y="9164864"/>
                </a:cubicBezTo>
                <a:cubicBezTo>
                  <a:pt x="6575010" y="9165743"/>
                  <a:pt x="6572678" y="9166652"/>
                  <a:pt x="6570377" y="9167530"/>
                </a:cubicBezTo>
                <a:cubicBezTo>
                  <a:pt x="6564411" y="9169802"/>
                  <a:pt x="6561958" y="9177556"/>
                  <a:pt x="6564471" y="9183129"/>
                </a:cubicBezTo>
                <a:cubicBezTo>
                  <a:pt x="6564562" y="9183372"/>
                  <a:pt x="6564804" y="9183432"/>
                  <a:pt x="6564986" y="9183614"/>
                </a:cubicBezTo>
                <a:cubicBezTo>
                  <a:pt x="6565016" y="9183644"/>
                  <a:pt x="6565077" y="9183674"/>
                  <a:pt x="6565077" y="9183705"/>
                </a:cubicBezTo>
                <a:cubicBezTo>
                  <a:pt x="6589061" y="9168621"/>
                  <a:pt x="6612864" y="9153232"/>
                  <a:pt x="6636424" y="9137573"/>
                </a:cubicBezTo>
                <a:cubicBezTo>
                  <a:pt x="6636485" y="9137513"/>
                  <a:pt x="6636575" y="9137482"/>
                  <a:pt x="6636636" y="9137422"/>
                </a:cubicBezTo>
                <a:cubicBezTo>
                  <a:pt x="6636636" y="9137422"/>
                  <a:pt x="6636636" y="9137422"/>
                  <a:pt x="6636636" y="9137422"/>
                </a:cubicBezTo>
                <a:cubicBezTo>
                  <a:pt x="6636606" y="9137391"/>
                  <a:pt x="6636575" y="9137330"/>
                  <a:pt x="6636515" y="9137301"/>
                </a:cubicBezTo>
                <a:cubicBezTo>
                  <a:pt x="6636242" y="9136998"/>
                  <a:pt x="6635849" y="9136907"/>
                  <a:pt x="6635516" y="9136694"/>
                </a:cubicBezTo>
                <a:close/>
                <a:moveTo>
                  <a:pt x="6342405" y="9290295"/>
                </a:moveTo>
                <a:lnTo>
                  <a:pt x="6337620" y="9288144"/>
                </a:lnTo>
                <a:cubicBezTo>
                  <a:pt x="6331805" y="9285570"/>
                  <a:pt x="6325022" y="9286145"/>
                  <a:pt x="6321418" y="9292082"/>
                </a:cubicBezTo>
                <a:cubicBezTo>
                  <a:pt x="6318420" y="9296989"/>
                  <a:pt x="6319510" y="9305682"/>
                  <a:pt x="6325355" y="9308318"/>
                </a:cubicBezTo>
                <a:lnTo>
                  <a:pt x="6330140" y="9310468"/>
                </a:lnTo>
                <a:cubicBezTo>
                  <a:pt x="6335954" y="9313042"/>
                  <a:pt x="6342737" y="9312467"/>
                  <a:pt x="6346341" y="9306530"/>
                </a:cubicBezTo>
                <a:cubicBezTo>
                  <a:pt x="6349339" y="9301593"/>
                  <a:pt x="6348249" y="9292900"/>
                  <a:pt x="6342405" y="9290295"/>
                </a:cubicBezTo>
                <a:close/>
                <a:moveTo>
                  <a:pt x="6556052" y="9141632"/>
                </a:moveTo>
                <a:lnTo>
                  <a:pt x="6555235" y="9137330"/>
                </a:lnTo>
                <a:cubicBezTo>
                  <a:pt x="6554145" y="9131636"/>
                  <a:pt x="6548724" y="9127123"/>
                  <a:pt x="6542849" y="9127668"/>
                </a:cubicBezTo>
                <a:cubicBezTo>
                  <a:pt x="6544545" y="9125608"/>
                  <a:pt x="6545575" y="9122913"/>
                  <a:pt x="6545181" y="9119459"/>
                </a:cubicBezTo>
                <a:lnTo>
                  <a:pt x="6544817" y="9116219"/>
                </a:lnTo>
                <a:cubicBezTo>
                  <a:pt x="6543121" y="9101135"/>
                  <a:pt x="6519622" y="9103285"/>
                  <a:pt x="6521318" y="9118399"/>
                </a:cubicBezTo>
                <a:lnTo>
                  <a:pt x="6521681" y="9121611"/>
                </a:lnTo>
                <a:cubicBezTo>
                  <a:pt x="6522529" y="9129183"/>
                  <a:pt x="6528828" y="9132393"/>
                  <a:pt x="6534703" y="9131848"/>
                </a:cubicBezTo>
                <a:cubicBezTo>
                  <a:pt x="6532492" y="9134362"/>
                  <a:pt x="6531251" y="9137634"/>
                  <a:pt x="6531947" y="9141208"/>
                </a:cubicBezTo>
                <a:lnTo>
                  <a:pt x="6531977" y="9141420"/>
                </a:lnTo>
                <a:cubicBezTo>
                  <a:pt x="6530917" y="9140329"/>
                  <a:pt x="6529676" y="9139390"/>
                  <a:pt x="6528101" y="9138663"/>
                </a:cubicBezTo>
                <a:cubicBezTo>
                  <a:pt x="6514261" y="9132484"/>
                  <a:pt x="6507690" y="9155172"/>
                  <a:pt x="6521378" y="9161290"/>
                </a:cubicBezTo>
                <a:cubicBezTo>
                  <a:pt x="6525921" y="9163319"/>
                  <a:pt x="6529525" y="9162078"/>
                  <a:pt x="6532038" y="9159503"/>
                </a:cubicBezTo>
                <a:cubicBezTo>
                  <a:pt x="6532311" y="9161290"/>
                  <a:pt x="6532916" y="9163017"/>
                  <a:pt x="6534127" y="9164501"/>
                </a:cubicBezTo>
                <a:cubicBezTo>
                  <a:pt x="6538155" y="9169378"/>
                  <a:pt x="6545423" y="9170861"/>
                  <a:pt x="6550662" y="9166833"/>
                </a:cubicBezTo>
                <a:cubicBezTo>
                  <a:pt x="6550844" y="9166681"/>
                  <a:pt x="6551056" y="9166531"/>
                  <a:pt x="6551238" y="9166379"/>
                </a:cubicBezTo>
                <a:cubicBezTo>
                  <a:pt x="6554629" y="9166318"/>
                  <a:pt x="6557930" y="9165015"/>
                  <a:pt x="6559838" y="9161957"/>
                </a:cubicBezTo>
                <a:cubicBezTo>
                  <a:pt x="6562291" y="9158019"/>
                  <a:pt x="6564229" y="9154142"/>
                  <a:pt x="6562927" y="9149356"/>
                </a:cubicBezTo>
                <a:cubicBezTo>
                  <a:pt x="6561867" y="9145630"/>
                  <a:pt x="6559263" y="9143026"/>
                  <a:pt x="6556052" y="9141632"/>
                </a:cubicBezTo>
                <a:close/>
                <a:moveTo>
                  <a:pt x="6416932" y="9168438"/>
                </a:moveTo>
                <a:lnTo>
                  <a:pt x="6412147" y="9166318"/>
                </a:lnTo>
                <a:cubicBezTo>
                  <a:pt x="6411783" y="9166166"/>
                  <a:pt x="6411390" y="9166227"/>
                  <a:pt x="6410996" y="9166137"/>
                </a:cubicBezTo>
                <a:cubicBezTo>
                  <a:pt x="6410936" y="9165651"/>
                  <a:pt x="6411087" y="9165167"/>
                  <a:pt x="6410966" y="9164713"/>
                </a:cubicBezTo>
                <a:cubicBezTo>
                  <a:pt x="6409361" y="9158443"/>
                  <a:pt x="6403486" y="9154323"/>
                  <a:pt x="6397005" y="9155566"/>
                </a:cubicBezTo>
                <a:lnTo>
                  <a:pt x="6391857" y="9156565"/>
                </a:lnTo>
                <a:cubicBezTo>
                  <a:pt x="6385800" y="9157716"/>
                  <a:pt x="6381167" y="9164410"/>
                  <a:pt x="6382711" y="9170528"/>
                </a:cubicBezTo>
                <a:cubicBezTo>
                  <a:pt x="6384316" y="9176799"/>
                  <a:pt x="6390191" y="9180918"/>
                  <a:pt x="6396672" y="9179676"/>
                </a:cubicBezTo>
                <a:lnTo>
                  <a:pt x="6396914" y="9179615"/>
                </a:lnTo>
                <a:cubicBezTo>
                  <a:pt x="6397671" y="9183401"/>
                  <a:pt x="6400185" y="9186492"/>
                  <a:pt x="6404031" y="9188369"/>
                </a:cubicBezTo>
                <a:cubicBezTo>
                  <a:pt x="6406120" y="9197578"/>
                  <a:pt x="6419021" y="9203514"/>
                  <a:pt x="6425501" y="9193428"/>
                </a:cubicBezTo>
                <a:cubicBezTo>
                  <a:pt x="6428863" y="9188218"/>
                  <a:pt x="6427712" y="9182886"/>
                  <a:pt x="6424684" y="9179100"/>
                </a:cubicBezTo>
                <a:cubicBezTo>
                  <a:pt x="6424502" y="9174405"/>
                  <a:pt x="6421595" y="9170498"/>
                  <a:pt x="6416932" y="9168438"/>
                </a:cubicBezTo>
                <a:close/>
                <a:moveTo>
                  <a:pt x="6293588" y="9158321"/>
                </a:moveTo>
                <a:lnTo>
                  <a:pt x="6288439" y="9159321"/>
                </a:lnTo>
                <a:cubicBezTo>
                  <a:pt x="6282171" y="9160533"/>
                  <a:pt x="6276962" y="9164894"/>
                  <a:pt x="6277386" y="9171831"/>
                </a:cubicBezTo>
                <a:cubicBezTo>
                  <a:pt x="6277750" y="9177556"/>
                  <a:pt x="6283625" y="9184098"/>
                  <a:pt x="6289924" y="9182886"/>
                </a:cubicBezTo>
                <a:lnTo>
                  <a:pt x="6295072" y="9181887"/>
                </a:lnTo>
                <a:cubicBezTo>
                  <a:pt x="6301340" y="9180675"/>
                  <a:pt x="6306549" y="9176314"/>
                  <a:pt x="6306095" y="9169378"/>
                </a:cubicBezTo>
                <a:cubicBezTo>
                  <a:pt x="6305732" y="9163622"/>
                  <a:pt x="6299887" y="9157080"/>
                  <a:pt x="6293588" y="9158321"/>
                </a:cubicBezTo>
                <a:close/>
                <a:moveTo>
                  <a:pt x="6378411" y="9271727"/>
                </a:moveTo>
                <a:cubicBezTo>
                  <a:pt x="6374928" y="9277119"/>
                  <a:pt x="6376413" y="9282481"/>
                  <a:pt x="6379804" y="9286145"/>
                </a:cubicBezTo>
                <a:cubicBezTo>
                  <a:pt x="6380713" y="9287629"/>
                  <a:pt x="6382136" y="9288720"/>
                  <a:pt x="6383590" y="9289780"/>
                </a:cubicBezTo>
                <a:cubicBezTo>
                  <a:pt x="6383741" y="9289871"/>
                  <a:pt x="6383832" y="9290022"/>
                  <a:pt x="6383953" y="9290144"/>
                </a:cubicBezTo>
                <a:cubicBezTo>
                  <a:pt x="6389586" y="9287053"/>
                  <a:pt x="6395158" y="9283843"/>
                  <a:pt x="6400760" y="9280723"/>
                </a:cubicBezTo>
                <a:cubicBezTo>
                  <a:pt x="6400730" y="9280512"/>
                  <a:pt x="6400699" y="9280299"/>
                  <a:pt x="6400699" y="9280087"/>
                </a:cubicBezTo>
                <a:cubicBezTo>
                  <a:pt x="6400699" y="9279997"/>
                  <a:pt x="6400699" y="9279905"/>
                  <a:pt x="6400669" y="9279815"/>
                </a:cubicBezTo>
                <a:cubicBezTo>
                  <a:pt x="6401699" y="9268759"/>
                  <a:pt x="6385740" y="9260308"/>
                  <a:pt x="6378411" y="9271727"/>
                </a:cubicBezTo>
                <a:close/>
                <a:moveTo>
                  <a:pt x="6497242" y="9223809"/>
                </a:moveTo>
                <a:cubicBezTo>
                  <a:pt x="6496364" y="9222324"/>
                  <a:pt x="6495456" y="9220840"/>
                  <a:pt x="6494457" y="9219417"/>
                </a:cubicBezTo>
                <a:cubicBezTo>
                  <a:pt x="6493184" y="9217629"/>
                  <a:pt x="6491307" y="9216267"/>
                  <a:pt x="6489248" y="9215387"/>
                </a:cubicBezTo>
                <a:cubicBezTo>
                  <a:pt x="6488582" y="9213964"/>
                  <a:pt x="6487703" y="9212692"/>
                  <a:pt x="6486522" y="9211874"/>
                </a:cubicBezTo>
                <a:cubicBezTo>
                  <a:pt x="6482495" y="9209148"/>
                  <a:pt x="6478800" y="9206906"/>
                  <a:pt x="6473803" y="9206664"/>
                </a:cubicBezTo>
                <a:cubicBezTo>
                  <a:pt x="6471623" y="9206574"/>
                  <a:pt x="6470018" y="9206695"/>
                  <a:pt x="6467838" y="9207300"/>
                </a:cubicBezTo>
                <a:cubicBezTo>
                  <a:pt x="6475499" y="9203544"/>
                  <a:pt x="6477589" y="9189702"/>
                  <a:pt x="6467141" y="9185068"/>
                </a:cubicBezTo>
                <a:cubicBezTo>
                  <a:pt x="6466021" y="9184553"/>
                  <a:pt x="6465021" y="9184523"/>
                  <a:pt x="6463992" y="9184371"/>
                </a:cubicBezTo>
                <a:cubicBezTo>
                  <a:pt x="6469049" y="9176737"/>
                  <a:pt x="6464840" y="9163834"/>
                  <a:pt x="6453544" y="9166016"/>
                </a:cubicBezTo>
                <a:cubicBezTo>
                  <a:pt x="6451091" y="9166500"/>
                  <a:pt x="6449304" y="9167620"/>
                  <a:pt x="6447790" y="9168984"/>
                </a:cubicBezTo>
                <a:lnTo>
                  <a:pt x="6447790" y="9168923"/>
                </a:lnTo>
                <a:cubicBezTo>
                  <a:pt x="6447790" y="9168923"/>
                  <a:pt x="6447790" y="9168923"/>
                  <a:pt x="6447790" y="9168923"/>
                </a:cubicBezTo>
                <a:cubicBezTo>
                  <a:pt x="6448123" y="9168227"/>
                  <a:pt x="6448486" y="9167560"/>
                  <a:pt x="6448911" y="9166894"/>
                </a:cubicBezTo>
                <a:cubicBezTo>
                  <a:pt x="6452302" y="9161260"/>
                  <a:pt x="6448396" y="9153232"/>
                  <a:pt x="6442884" y="9150719"/>
                </a:cubicBezTo>
                <a:cubicBezTo>
                  <a:pt x="6436343" y="9147720"/>
                  <a:pt x="6430105" y="9151052"/>
                  <a:pt x="6426713" y="9156747"/>
                </a:cubicBezTo>
                <a:cubicBezTo>
                  <a:pt x="6422806" y="9163259"/>
                  <a:pt x="6422715" y="9170922"/>
                  <a:pt x="6425017" y="9177980"/>
                </a:cubicBezTo>
                <a:cubicBezTo>
                  <a:pt x="6426986" y="9184068"/>
                  <a:pt x="6434647" y="9187824"/>
                  <a:pt x="6440613" y="9185370"/>
                </a:cubicBezTo>
                <a:cubicBezTo>
                  <a:pt x="6442127" y="9184734"/>
                  <a:pt x="6443459" y="9183887"/>
                  <a:pt x="6444580" y="9182857"/>
                </a:cubicBezTo>
                <a:cubicBezTo>
                  <a:pt x="6446003" y="9186582"/>
                  <a:pt x="6449183" y="9189460"/>
                  <a:pt x="6453877" y="9189490"/>
                </a:cubicBezTo>
                <a:cubicBezTo>
                  <a:pt x="6450546" y="9195184"/>
                  <a:pt x="6451182" y="9203787"/>
                  <a:pt x="6459025" y="9207271"/>
                </a:cubicBezTo>
                <a:cubicBezTo>
                  <a:pt x="6459752" y="9207573"/>
                  <a:pt x="6460357" y="9207542"/>
                  <a:pt x="6461054" y="9207724"/>
                </a:cubicBezTo>
                <a:cubicBezTo>
                  <a:pt x="6457390" y="9208209"/>
                  <a:pt x="6454059" y="9209997"/>
                  <a:pt x="6452211" y="9213783"/>
                </a:cubicBezTo>
                <a:cubicBezTo>
                  <a:pt x="6450758" y="9216751"/>
                  <a:pt x="6450818" y="9220658"/>
                  <a:pt x="6452151" y="9223930"/>
                </a:cubicBezTo>
                <a:cubicBezTo>
                  <a:pt x="6451394" y="9225202"/>
                  <a:pt x="6450909" y="9226596"/>
                  <a:pt x="6450455" y="9228140"/>
                </a:cubicBezTo>
                <a:cubicBezTo>
                  <a:pt x="6450243" y="9228655"/>
                  <a:pt x="6450001" y="9229170"/>
                  <a:pt x="6449759" y="9229654"/>
                </a:cubicBezTo>
                <a:cubicBezTo>
                  <a:pt x="6448547" y="9231502"/>
                  <a:pt x="6447578" y="9233471"/>
                  <a:pt x="6446367" y="9235349"/>
                </a:cubicBezTo>
                <a:cubicBezTo>
                  <a:pt x="6442854" y="9240740"/>
                  <a:pt x="6445519" y="9246284"/>
                  <a:pt x="6450061" y="9249464"/>
                </a:cubicBezTo>
                <a:cubicBezTo>
                  <a:pt x="6449759" y="9250403"/>
                  <a:pt x="6449698" y="9251342"/>
                  <a:pt x="6449577" y="9252312"/>
                </a:cubicBezTo>
                <a:cubicBezTo>
                  <a:pt x="6449546" y="9252705"/>
                  <a:pt x="6449395" y="9253099"/>
                  <a:pt x="6449365" y="9253493"/>
                </a:cubicBezTo>
                <a:cubicBezTo>
                  <a:pt x="6465778" y="9244073"/>
                  <a:pt x="6481980" y="9234380"/>
                  <a:pt x="6498242" y="9224687"/>
                </a:cubicBezTo>
                <a:lnTo>
                  <a:pt x="6498545" y="9224506"/>
                </a:lnTo>
                <a:lnTo>
                  <a:pt x="6498515" y="9224475"/>
                </a:lnTo>
                <a:cubicBezTo>
                  <a:pt x="6498121" y="9224141"/>
                  <a:pt x="6497697" y="9223991"/>
                  <a:pt x="6497242" y="9223809"/>
                </a:cubicBezTo>
                <a:close/>
                <a:moveTo>
                  <a:pt x="6463234" y="9137422"/>
                </a:moveTo>
                <a:cubicBezTo>
                  <a:pt x="6448305" y="9140300"/>
                  <a:pt x="6452575" y="9163532"/>
                  <a:pt x="6467504" y="9160654"/>
                </a:cubicBezTo>
                <a:cubicBezTo>
                  <a:pt x="6482434" y="9157746"/>
                  <a:pt x="6478164" y="9134544"/>
                  <a:pt x="6463234" y="9137422"/>
                </a:cubicBezTo>
                <a:close/>
                <a:moveTo>
                  <a:pt x="6269240" y="9085293"/>
                </a:moveTo>
                <a:cubicBezTo>
                  <a:pt x="6263244" y="9082627"/>
                  <a:pt x="6256521" y="9084717"/>
                  <a:pt x="6253402" y="9090563"/>
                </a:cubicBezTo>
                <a:cubicBezTo>
                  <a:pt x="6253220" y="9090866"/>
                  <a:pt x="6253220" y="9090896"/>
                  <a:pt x="6253129" y="9091078"/>
                </a:cubicBezTo>
                <a:cubicBezTo>
                  <a:pt x="6253039" y="9091169"/>
                  <a:pt x="6253039" y="9091199"/>
                  <a:pt x="6252948" y="9091260"/>
                </a:cubicBezTo>
                <a:cubicBezTo>
                  <a:pt x="6252948" y="9091260"/>
                  <a:pt x="6252948" y="9091260"/>
                  <a:pt x="6252948" y="9091260"/>
                </a:cubicBezTo>
                <a:cubicBezTo>
                  <a:pt x="6252251" y="9091502"/>
                  <a:pt x="6251524" y="9091714"/>
                  <a:pt x="6250798" y="9091835"/>
                </a:cubicBezTo>
                <a:cubicBezTo>
                  <a:pt x="6244589" y="9093228"/>
                  <a:pt x="6241591" y="9101285"/>
                  <a:pt x="6243499" y="9106859"/>
                </a:cubicBezTo>
                <a:cubicBezTo>
                  <a:pt x="6245771" y="9113432"/>
                  <a:pt x="6252281" y="9115552"/>
                  <a:pt x="6258520" y="9114159"/>
                </a:cubicBezTo>
                <a:cubicBezTo>
                  <a:pt x="6265697" y="9112553"/>
                  <a:pt x="6271118" y="9107495"/>
                  <a:pt x="6274509" y="9101164"/>
                </a:cubicBezTo>
                <a:cubicBezTo>
                  <a:pt x="6277447" y="9095682"/>
                  <a:pt x="6274964" y="9087837"/>
                  <a:pt x="6269240" y="9085293"/>
                </a:cubicBezTo>
                <a:close/>
                <a:moveTo>
                  <a:pt x="7004395" y="8550130"/>
                </a:moveTo>
                <a:cubicBezTo>
                  <a:pt x="7019507" y="8548434"/>
                  <a:pt x="7015177" y="8525232"/>
                  <a:pt x="7000156" y="8526898"/>
                </a:cubicBezTo>
                <a:cubicBezTo>
                  <a:pt x="6985045" y="8528594"/>
                  <a:pt x="6989375" y="8551826"/>
                  <a:pt x="7004395" y="8550130"/>
                </a:cubicBezTo>
                <a:close/>
                <a:moveTo>
                  <a:pt x="6850739" y="8456564"/>
                </a:moveTo>
                <a:cubicBezTo>
                  <a:pt x="6857128" y="8455807"/>
                  <a:pt x="6861762" y="8449779"/>
                  <a:pt x="6861035" y="8443418"/>
                </a:cubicBezTo>
                <a:lnTo>
                  <a:pt x="6860459" y="8438209"/>
                </a:lnTo>
                <a:cubicBezTo>
                  <a:pt x="6859763" y="8431878"/>
                  <a:pt x="6853616" y="8427153"/>
                  <a:pt x="6847316" y="8427910"/>
                </a:cubicBezTo>
                <a:cubicBezTo>
                  <a:pt x="6840927" y="8428667"/>
                  <a:pt x="6836293" y="8434695"/>
                  <a:pt x="6837020" y="8441056"/>
                </a:cubicBezTo>
                <a:lnTo>
                  <a:pt x="6837595" y="8446265"/>
                </a:lnTo>
                <a:cubicBezTo>
                  <a:pt x="6838322" y="8452596"/>
                  <a:pt x="6844470" y="8457322"/>
                  <a:pt x="6850739" y="8456564"/>
                </a:cubicBezTo>
                <a:close/>
                <a:moveTo>
                  <a:pt x="7056119" y="8539044"/>
                </a:moveTo>
                <a:lnTo>
                  <a:pt x="7061328" y="8538438"/>
                </a:lnTo>
                <a:cubicBezTo>
                  <a:pt x="7067476" y="8537771"/>
                  <a:pt x="7072018" y="8530350"/>
                  <a:pt x="7070564" y="8524566"/>
                </a:cubicBezTo>
                <a:cubicBezTo>
                  <a:pt x="7068929" y="8517902"/>
                  <a:pt x="7063266" y="8514569"/>
                  <a:pt x="7056665" y="8515326"/>
                </a:cubicBezTo>
                <a:lnTo>
                  <a:pt x="7051456" y="8515902"/>
                </a:lnTo>
                <a:cubicBezTo>
                  <a:pt x="7045308" y="8516599"/>
                  <a:pt x="7040766" y="8523990"/>
                  <a:pt x="7042220" y="8529805"/>
                </a:cubicBezTo>
                <a:cubicBezTo>
                  <a:pt x="7043885" y="8536439"/>
                  <a:pt x="7049548" y="8539771"/>
                  <a:pt x="7056119" y="8539044"/>
                </a:cubicBezTo>
                <a:close/>
                <a:moveTo>
                  <a:pt x="6974415" y="8476980"/>
                </a:moveTo>
                <a:cubicBezTo>
                  <a:pt x="6959364" y="8478676"/>
                  <a:pt x="6961605" y="8502181"/>
                  <a:pt x="6976747" y="8500454"/>
                </a:cubicBezTo>
                <a:cubicBezTo>
                  <a:pt x="6991828" y="8498788"/>
                  <a:pt x="6989557" y="8475283"/>
                  <a:pt x="6974415" y="8476980"/>
                </a:cubicBezTo>
                <a:close/>
                <a:moveTo>
                  <a:pt x="6898738" y="8593596"/>
                </a:moveTo>
                <a:lnTo>
                  <a:pt x="6903946" y="8593020"/>
                </a:lnTo>
                <a:cubicBezTo>
                  <a:pt x="6910275" y="8592324"/>
                  <a:pt x="6914333" y="8584933"/>
                  <a:pt x="6913122" y="8579087"/>
                </a:cubicBezTo>
                <a:cubicBezTo>
                  <a:pt x="6912547" y="8576300"/>
                  <a:pt x="6911033" y="8574241"/>
                  <a:pt x="6909094" y="8572726"/>
                </a:cubicBezTo>
                <a:cubicBezTo>
                  <a:pt x="6909094" y="8572635"/>
                  <a:pt x="6909094" y="8572544"/>
                  <a:pt x="6909094" y="8572484"/>
                </a:cubicBezTo>
                <a:cubicBezTo>
                  <a:pt x="6907732" y="8566244"/>
                  <a:pt x="6901372" y="8562276"/>
                  <a:pt x="6895164" y="8563579"/>
                </a:cubicBezTo>
                <a:lnTo>
                  <a:pt x="6890076" y="8564639"/>
                </a:lnTo>
                <a:cubicBezTo>
                  <a:pt x="6883899" y="8565942"/>
                  <a:pt x="6879841" y="8572454"/>
                  <a:pt x="6881173" y="8578572"/>
                </a:cubicBezTo>
                <a:cubicBezTo>
                  <a:pt x="6881688" y="8580965"/>
                  <a:pt x="6883081" y="8582843"/>
                  <a:pt x="6884777" y="8584387"/>
                </a:cubicBezTo>
                <a:cubicBezTo>
                  <a:pt x="6884777" y="8584387"/>
                  <a:pt x="6884777" y="8584418"/>
                  <a:pt x="6884777" y="8584418"/>
                </a:cubicBezTo>
                <a:cubicBezTo>
                  <a:pt x="6886170" y="8591143"/>
                  <a:pt x="6892378" y="8594323"/>
                  <a:pt x="6898738" y="8593596"/>
                </a:cubicBezTo>
                <a:close/>
                <a:moveTo>
                  <a:pt x="7171347" y="8481857"/>
                </a:moveTo>
                <a:lnTo>
                  <a:pt x="7170772" y="8476647"/>
                </a:lnTo>
                <a:cubicBezTo>
                  <a:pt x="7170075" y="8470498"/>
                  <a:pt x="7163050" y="8465742"/>
                  <a:pt x="7157084" y="8467075"/>
                </a:cubicBezTo>
                <a:cubicBezTo>
                  <a:pt x="7150512" y="8468529"/>
                  <a:pt x="7146787" y="8474163"/>
                  <a:pt x="7147514" y="8480735"/>
                </a:cubicBezTo>
                <a:lnTo>
                  <a:pt x="7148089" y="8485945"/>
                </a:lnTo>
                <a:cubicBezTo>
                  <a:pt x="7148786" y="8492094"/>
                  <a:pt x="7155811" y="8496850"/>
                  <a:pt x="7161747" y="8495517"/>
                </a:cubicBezTo>
                <a:cubicBezTo>
                  <a:pt x="7168349" y="8494063"/>
                  <a:pt x="7172074" y="8488459"/>
                  <a:pt x="7171347" y="8481857"/>
                </a:cubicBezTo>
                <a:close/>
                <a:moveTo>
                  <a:pt x="6725214" y="8523051"/>
                </a:moveTo>
                <a:cubicBezTo>
                  <a:pt x="6724912" y="8524201"/>
                  <a:pt x="6724609" y="8525323"/>
                  <a:pt x="6724730" y="8526535"/>
                </a:cubicBezTo>
                <a:lnTo>
                  <a:pt x="6725306" y="8531744"/>
                </a:lnTo>
                <a:cubicBezTo>
                  <a:pt x="6726002" y="8538074"/>
                  <a:pt x="6730877" y="8543315"/>
                  <a:pt x="6737570" y="8543073"/>
                </a:cubicBezTo>
                <a:cubicBezTo>
                  <a:pt x="6743597" y="8542830"/>
                  <a:pt x="6749623" y="8537166"/>
                  <a:pt x="6748896" y="8530805"/>
                </a:cubicBezTo>
                <a:lnTo>
                  <a:pt x="6748321" y="8525595"/>
                </a:lnTo>
                <a:cubicBezTo>
                  <a:pt x="6747775" y="8520900"/>
                  <a:pt x="6744989" y="8516811"/>
                  <a:pt x="6740841" y="8515115"/>
                </a:cubicBezTo>
                <a:cubicBezTo>
                  <a:pt x="6741658" y="8513025"/>
                  <a:pt x="6742112" y="8510814"/>
                  <a:pt x="6741719" y="8508724"/>
                </a:cubicBezTo>
                <a:cubicBezTo>
                  <a:pt x="6740447" y="8502060"/>
                  <a:pt x="6734269" y="8498637"/>
                  <a:pt x="6727910" y="8499334"/>
                </a:cubicBezTo>
                <a:lnTo>
                  <a:pt x="6722701" y="8499939"/>
                </a:lnTo>
                <a:cubicBezTo>
                  <a:pt x="6716372" y="8500636"/>
                  <a:pt x="6712193" y="8507815"/>
                  <a:pt x="6713313" y="8513751"/>
                </a:cubicBezTo>
                <a:cubicBezTo>
                  <a:pt x="6714464" y="8519750"/>
                  <a:pt x="6719582" y="8522929"/>
                  <a:pt x="6725214" y="8523051"/>
                </a:cubicBezTo>
                <a:close/>
                <a:moveTo>
                  <a:pt x="6957668" y="8754466"/>
                </a:moveTo>
                <a:cubicBezTo>
                  <a:pt x="6959849" y="8747196"/>
                  <a:pt x="6955427" y="8737716"/>
                  <a:pt x="6945586" y="8738806"/>
                </a:cubicBezTo>
                <a:cubicBezTo>
                  <a:pt x="6941618" y="8739260"/>
                  <a:pt x="6938954" y="8741229"/>
                  <a:pt x="6937318" y="8743834"/>
                </a:cubicBezTo>
                <a:cubicBezTo>
                  <a:pt x="6931716" y="8745318"/>
                  <a:pt x="6928203" y="8751982"/>
                  <a:pt x="6929354" y="8757373"/>
                </a:cubicBezTo>
                <a:cubicBezTo>
                  <a:pt x="6930777" y="8764129"/>
                  <a:pt x="6936985" y="8767187"/>
                  <a:pt x="6943345" y="8766461"/>
                </a:cubicBezTo>
                <a:lnTo>
                  <a:pt x="6948553" y="8765885"/>
                </a:lnTo>
                <a:cubicBezTo>
                  <a:pt x="6954004" y="8765279"/>
                  <a:pt x="6957517" y="8759706"/>
                  <a:pt x="6957668" y="8754466"/>
                </a:cubicBezTo>
                <a:close/>
                <a:moveTo>
                  <a:pt x="6994705" y="8621220"/>
                </a:moveTo>
                <a:cubicBezTo>
                  <a:pt x="6996795" y="8627127"/>
                  <a:pt x="7003759" y="8630671"/>
                  <a:pt x="7009756" y="8628399"/>
                </a:cubicBezTo>
                <a:cubicBezTo>
                  <a:pt x="7018720" y="8625037"/>
                  <a:pt x="7025836" y="8617828"/>
                  <a:pt x="7026654" y="8607923"/>
                </a:cubicBezTo>
                <a:cubicBezTo>
                  <a:pt x="7027169" y="8601774"/>
                  <a:pt x="7024079" y="8595110"/>
                  <a:pt x="7017296" y="8594111"/>
                </a:cubicBezTo>
                <a:cubicBezTo>
                  <a:pt x="7016145" y="8593929"/>
                  <a:pt x="7014904" y="8594080"/>
                  <a:pt x="7013662" y="8594263"/>
                </a:cubicBezTo>
                <a:cubicBezTo>
                  <a:pt x="7013571" y="8591566"/>
                  <a:pt x="7012693" y="8588901"/>
                  <a:pt x="7010452" y="8586690"/>
                </a:cubicBezTo>
                <a:cubicBezTo>
                  <a:pt x="7006333" y="8582570"/>
                  <a:pt x="6997763" y="8581692"/>
                  <a:pt x="6993766" y="8586690"/>
                </a:cubicBezTo>
                <a:lnTo>
                  <a:pt x="6989133" y="8592475"/>
                </a:lnTo>
                <a:cubicBezTo>
                  <a:pt x="6985166" y="8597473"/>
                  <a:pt x="6984287" y="8604319"/>
                  <a:pt x="6989133" y="8609165"/>
                </a:cubicBezTo>
                <a:cubicBezTo>
                  <a:pt x="6990707" y="8610710"/>
                  <a:pt x="6992949" y="8611619"/>
                  <a:pt x="6995311" y="8612103"/>
                </a:cubicBezTo>
                <a:cubicBezTo>
                  <a:pt x="6993978" y="8614890"/>
                  <a:pt x="6993615" y="8618100"/>
                  <a:pt x="6994705" y="8621220"/>
                </a:cubicBezTo>
                <a:close/>
                <a:moveTo>
                  <a:pt x="6805647" y="8466802"/>
                </a:moveTo>
                <a:cubicBezTo>
                  <a:pt x="6820728" y="8465106"/>
                  <a:pt x="6815337" y="8442116"/>
                  <a:pt x="6800408" y="8443782"/>
                </a:cubicBezTo>
                <a:cubicBezTo>
                  <a:pt x="6785297" y="8445508"/>
                  <a:pt x="6790717" y="8468499"/>
                  <a:pt x="6805647" y="8466802"/>
                </a:cubicBezTo>
                <a:close/>
                <a:moveTo>
                  <a:pt x="6808039" y="8661991"/>
                </a:moveTo>
                <a:cubicBezTo>
                  <a:pt x="6806495" y="8663899"/>
                  <a:pt x="6804950" y="8665838"/>
                  <a:pt x="6803406" y="8667776"/>
                </a:cubicBezTo>
                <a:cubicBezTo>
                  <a:pt x="6799439" y="8672744"/>
                  <a:pt x="6798863" y="8679771"/>
                  <a:pt x="6803769" y="8684466"/>
                </a:cubicBezTo>
                <a:cubicBezTo>
                  <a:pt x="6808039" y="8688555"/>
                  <a:pt x="6816458" y="8689100"/>
                  <a:pt x="6820455" y="8684103"/>
                </a:cubicBezTo>
                <a:lnTo>
                  <a:pt x="6825089" y="8678317"/>
                </a:lnTo>
                <a:cubicBezTo>
                  <a:pt x="6829056" y="8673349"/>
                  <a:pt x="6829631" y="8666322"/>
                  <a:pt x="6824756" y="8661627"/>
                </a:cubicBezTo>
                <a:cubicBezTo>
                  <a:pt x="6820425" y="8657538"/>
                  <a:pt x="6812006" y="8656993"/>
                  <a:pt x="6808039" y="8661991"/>
                </a:cubicBezTo>
                <a:close/>
                <a:moveTo>
                  <a:pt x="6816276" y="8513086"/>
                </a:moveTo>
                <a:cubicBezTo>
                  <a:pt x="6831357" y="8511390"/>
                  <a:pt x="6825573" y="8488490"/>
                  <a:pt x="6810704" y="8490156"/>
                </a:cubicBezTo>
                <a:cubicBezTo>
                  <a:pt x="6795623" y="8491852"/>
                  <a:pt x="6801377" y="8514752"/>
                  <a:pt x="6816276" y="8513086"/>
                </a:cubicBezTo>
                <a:close/>
                <a:moveTo>
                  <a:pt x="6820213" y="8573514"/>
                </a:moveTo>
                <a:cubicBezTo>
                  <a:pt x="6805132" y="8575210"/>
                  <a:pt x="6810492" y="8598200"/>
                  <a:pt x="6825422" y="8596534"/>
                </a:cubicBezTo>
                <a:cubicBezTo>
                  <a:pt x="6840503" y="8594838"/>
                  <a:pt x="6835173" y="8571847"/>
                  <a:pt x="6820213" y="8573514"/>
                </a:cubicBezTo>
                <a:close/>
                <a:moveTo>
                  <a:pt x="7018265" y="8504119"/>
                </a:moveTo>
                <a:cubicBezTo>
                  <a:pt x="7016418" y="8506966"/>
                  <a:pt x="7015479" y="8510329"/>
                  <a:pt x="7016237" y="8513903"/>
                </a:cubicBezTo>
                <a:lnTo>
                  <a:pt x="7017296" y="8518992"/>
                </a:lnTo>
                <a:cubicBezTo>
                  <a:pt x="7018598" y="8525171"/>
                  <a:pt x="7026260" y="8528473"/>
                  <a:pt x="7031893" y="8526746"/>
                </a:cubicBezTo>
                <a:cubicBezTo>
                  <a:pt x="7038373" y="8524747"/>
                  <a:pt x="7040947" y="8518325"/>
                  <a:pt x="7039645" y="8512147"/>
                </a:cubicBezTo>
                <a:lnTo>
                  <a:pt x="7038585" y="8507058"/>
                </a:lnTo>
                <a:cubicBezTo>
                  <a:pt x="7037980" y="8504180"/>
                  <a:pt x="7035921" y="8501999"/>
                  <a:pt x="7033407" y="8500606"/>
                </a:cubicBezTo>
                <a:cubicBezTo>
                  <a:pt x="7034800" y="8498849"/>
                  <a:pt x="7036223" y="8497092"/>
                  <a:pt x="7037616" y="8495336"/>
                </a:cubicBezTo>
                <a:cubicBezTo>
                  <a:pt x="7041583" y="8490338"/>
                  <a:pt x="7040463" y="8482644"/>
                  <a:pt x="7035466" y="8478797"/>
                </a:cubicBezTo>
                <a:cubicBezTo>
                  <a:pt x="7030348" y="8474830"/>
                  <a:pt x="7022899" y="8475919"/>
                  <a:pt x="7018932" y="8480918"/>
                </a:cubicBezTo>
                <a:cubicBezTo>
                  <a:pt x="7017387" y="8482856"/>
                  <a:pt x="7015843" y="8484764"/>
                  <a:pt x="7014298" y="8486703"/>
                </a:cubicBezTo>
                <a:cubicBezTo>
                  <a:pt x="7010331" y="8491700"/>
                  <a:pt x="7011451" y="8499394"/>
                  <a:pt x="7016448" y="8503241"/>
                </a:cubicBezTo>
                <a:cubicBezTo>
                  <a:pt x="7017024" y="8503665"/>
                  <a:pt x="7017660" y="8503817"/>
                  <a:pt x="7018265" y="8504119"/>
                </a:cubicBezTo>
                <a:close/>
                <a:moveTo>
                  <a:pt x="6778937" y="8493790"/>
                </a:moveTo>
                <a:cubicBezTo>
                  <a:pt x="6785115" y="8497183"/>
                  <a:pt x="6791020" y="8495063"/>
                  <a:pt x="6795169" y="8489883"/>
                </a:cubicBezTo>
                <a:lnTo>
                  <a:pt x="6799802" y="8484098"/>
                </a:lnTo>
                <a:cubicBezTo>
                  <a:pt x="6803648" y="8479252"/>
                  <a:pt x="6800983" y="8470679"/>
                  <a:pt x="6795865" y="8467863"/>
                </a:cubicBezTo>
                <a:cubicBezTo>
                  <a:pt x="6789687" y="8464470"/>
                  <a:pt x="6783782" y="8466591"/>
                  <a:pt x="6779633" y="8471770"/>
                </a:cubicBezTo>
                <a:cubicBezTo>
                  <a:pt x="6778089" y="8473708"/>
                  <a:pt x="6776545" y="8475617"/>
                  <a:pt x="6775000" y="8477556"/>
                </a:cubicBezTo>
                <a:cubicBezTo>
                  <a:pt x="6771154" y="8482402"/>
                  <a:pt x="6773849" y="8490974"/>
                  <a:pt x="6778937" y="8493790"/>
                </a:cubicBezTo>
                <a:close/>
                <a:moveTo>
                  <a:pt x="7120592" y="8645332"/>
                </a:moveTo>
                <a:cubicBezTo>
                  <a:pt x="7114566" y="8645574"/>
                  <a:pt x="7108600" y="8651268"/>
                  <a:pt x="7109327" y="8657629"/>
                </a:cubicBezTo>
                <a:lnTo>
                  <a:pt x="7110508" y="8668049"/>
                </a:lnTo>
                <a:cubicBezTo>
                  <a:pt x="7111204" y="8674379"/>
                  <a:pt x="7116140" y="8679619"/>
                  <a:pt x="7122803" y="8679316"/>
                </a:cubicBezTo>
                <a:cubicBezTo>
                  <a:pt x="7128829" y="8679074"/>
                  <a:pt x="7134795" y="8673380"/>
                  <a:pt x="7134068" y="8667019"/>
                </a:cubicBezTo>
                <a:lnTo>
                  <a:pt x="7132887" y="8656599"/>
                </a:lnTo>
                <a:cubicBezTo>
                  <a:pt x="7132160" y="8650299"/>
                  <a:pt x="7127255" y="8645059"/>
                  <a:pt x="7120592" y="8645332"/>
                </a:cubicBezTo>
                <a:close/>
                <a:moveTo>
                  <a:pt x="6755346" y="8467166"/>
                </a:moveTo>
                <a:cubicBezTo>
                  <a:pt x="6770216" y="8465500"/>
                  <a:pt x="6770821" y="8441874"/>
                  <a:pt x="6755740" y="8443570"/>
                </a:cubicBezTo>
                <a:cubicBezTo>
                  <a:pt x="6740871" y="8445236"/>
                  <a:pt x="6740266" y="8468832"/>
                  <a:pt x="6755346" y="8467166"/>
                </a:cubicBezTo>
                <a:close/>
                <a:moveTo>
                  <a:pt x="7163776" y="8519083"/>
                </a:moveTo>
                <a:cubicBezTo>
                  <a:pt x="7148695" y="8520779"/>
                  <a:pt x="7151087" y="8544254"/>
                  <a:pt x="7166199" y="8542558"/>
                </a:cubicBezTo>
                <a:cubicBezTo>
                  <a:pt x="7181280" y="8540861"/>
                  <a:pt x="7178887" y="8517387"/>
                  <a:pt x="7163776" y="8519083"/>
                </a:cubicBezTo>
                <a:close/>
                <a:moveTo>
                  <a:pt x="7107661" y="8602077"/>
                </a:moveTo>
                <a:cubicBezTo>
                  <a:pt x="7106207" y="8600684"/>
                  <a:pt x="7104239" y="8599836"/>
                  <a:pt x="7102149" y="8599321"/>
                </a:cubicBezTo>
                <a:cubicBezTo>
                  <a:pt x="7103997" y="8596534"/>
                  <a:pt x="7104845" y="8593051"/>
                  <a:pt x="7103845" y="8589900"/>
                </a:cubicBezTo>
                <a:cubicBezTo>
                  <a:pt x="7101877" y="8583600"/>
                  <a:pt x="7095972" y="8580238"/>
                  <a:pt x="7089552" y="8581601"/>
                </a:cubicBezTo>
                <a:lnTo>
                  <a:pt x="7084465" y="8582662"/>
                </a:lnTo>
                <a:cubicBezTo>
                  <a:pt x="7078469" y="8583934"/>
                  <a:pt x="7074349" y="8591143"/>
                  <a:pt x="7076166" y="8596958"/>
                </a:cubicBezTo>
                <a:cubicBezTo>
                  <a:pt x="7077923" y="8602592"/>
                  <a:pt x="7082890" y="8605681"/>
                  <a:pt x="7088523" y="8605318"/>
                </a:cubicBezTo>
                <a:lnTo>
                  <a:pt x="7086342" y="8608044"/>
                </a:lnTo>
                <a:cubicBezTo>
                  <a:pt x="7082799" y="8612466"/>
                  <a:pt x="7082102" y="8618373"/>
                  <a:pt x="7085373" y="8623008"/>
                </a:cubicBezTo>
                <a:cubicBezTo>
                  <a:pt x="7087190" y="8627096"/>
                  <a:pt x="7091096" y="8630126"/>
                  <a:pt x="7096881" y="8629459"/>
                </a:cubicBezTo>
                <a:cubicBezTo>
                  <a:pt x="7102846" y="8628793"/>
                  <a:pt x="7105935" y="8624734"/>
                  <a:pt x="7106693" y="8620130"/>
                </a:cubicBezTo>
                <a:lnTo>
                  <a:pt x="7107813" y="8618707"/>
                </a:lnTo>
                <a:cubicBezTo>
                  <a:pt x="7111810" y="8613769"/>
                  <a:pt x="7112537" y="8606833"/>
                  <a:pt x="7107661" y="8602077"/>
                </a:cubicBezTo>
                <a:close/>
                <a:moveTo>
                  <a:pt x="6879629" y="8706578"/>
                </a:moveTo>
                <a:lnTo>
                  <a:pt x="6884837" y="8705972"/>
                </a:lnTo>
                <a:cubicBezTo>
                  <a:pt x="6890985" y="8705305"/>
                  <a:pt x="6895588" y="8697975"/>
                  <a:pt x="6894165" y="8692129"/>
                </a:cubicBezTo>
                <a:cubicBezTo>
                  <a:pt x="6892560" y="8685496"/>
                  <a:pt x="6886897" y="8682073"/>
                  <a:pt x="6880325" y="8682800"/>
                </a:cubicBezTo>
                <a:lnTo>
                  <a:pt x="6875116" y="8683375"/>
                </a:lnTo>
                <a:cubicBezTo>
                  <a:pt x="6868969" y="8684072"/>
                  <a:pt x="6864366" y="8691372"/>
                  <a:pt x="6865789" y="8697218"/>
                </a:cubicBezTo>
                <a:cubicBezTo>
                  <a:pt x="6867394" y="8703912"/>
                  <a:pt x="6873057" y="8707335"/>
                  <a:pt x="6879629" y="8706578"/>
                </a:cubicBezTo>
                <a:close/>
                <a:moveTo>
                  <a:pt x="6963453" y="8617222"/>
                </a:moveTo>
                <a:cubicBezTo>
                  <a:pt x="6963664" y="8616677"/>
                  <a:pt x="6963635" y="8616102"/>
                  <a:pt x="6963756" y="8615557"/>
                </a:cubicBezTo>
                <a:cubicBezTo>
                  <a:pt x="6965118" y="8615950"/>
                  <a:pt x="6966572" y="8616162"/>
                  <a:pt x="6968026" y="8615980"/>
                </a:cubicBezTo>
                <a:cubicBezTo>
                  <a:pt x="6974354" y="8615344"/>
                  <a:pt x="6979261" y="8609377"/>
                  <a:pt x="6978533" y="8603016"/>
                </a:cubicBezTo>
                <a:lnTo>
                  <a:pt x="6977352" y="8592597"/>
                </a:lnTo>
                <a:cubicBezTo>
                  <a:pt x="6976656" y="8586266"/>
                  <a:pt x="6970751" y="8581419"/>
                  <a:pt x="6964392" y="8582086"/>
                </a:cubicBezTo>
                <a:cubicBezTo>
                  <a:pt x="6958304" y="8582722"/>
                  <a:pt x="6953641" y="8588296"/>
                  <a:pt x="6953944" y="8594384"/>
                </a:cubicBezTo>
                <a:cubicBezTo>
                  <a:pt x="6950249" y="8595959"/>
                  <a:pt x="6947069" y="8599109"/>
                  <a:pt x="6946100" y="8603349"/>
                </a:cubicBezTo>
                <a:cubicBezTo>
                  <a:pt x="6944253" y="8604500"/>
                  <a:pt x="6942557" y="8605894"/>
                  <a:pt x="6941649" y="8608136"/>
                </a:cubicBezTo>
                <a:lnTo>
                  <a:pt x="6941376" y="8608801"/>
                </a:lnTo>
                <a:cubicBezTo>
                  <a:pt x="6938499" y="8610589"/>
                  <a:pt x="6936289" y="8613375"/>
                  <a:pt x="6936198" y="8616980"/>
                </a:cubicBezTo>
                <a:cubicBezTo>
                  <a:pt x="6936198" y="8617616"/>
                  <a:pt x="6936319" y="8618221"/>
                  <a:pt x="6936319" y="8618857"/>
                </a:cubicBezTo>
                <a:cubicBezTo>
                  <a:pt x="6931867" y="8618857"/>
                  <a:pt x="6927052" y="8621644"/>
                  <a:pt x="6925387" y="8625492"/>
                </a:cubicBezTo>
                <a:cubicBezTo>
                  <a:pt x="6922631" y="8631912"/>
                  <a:pt x="6925296" y="8637517"/>
                  <a:pt x="6930807" y="8641121"/>
                </a:cubicBezTo>
                <a:cubicBezTo>
                  <a:pt x="6932866" y="8642454"/>
                  <a:pt x="6934896" y="8643786"/>
                  <a:pt x="6936955" y="8645119"/>
                </a:cubicBezTo>
                <a:cubicBezTo>
                  <a:pt x="6942073" y="8648451"/>
                  <a:pt x="6950280" y="8644998"/>
                  <a:pt x="6952581" y="8639697"/>
                </a:cubicBezTo>
                <a:cubicBezTo>
                  <a:pt x="6953823" y="8636850"/>
                  <a:pt x="6953823" y="8634215"/>
                  <a:pt x="6953157" y="8631822"/>
                </a:cubicBezTo>
                <a:cubicBezTo>
                  <a:pt x="6954549" y="8631186"/>
                  <a:pt x="6955882" y="8630337"/>
                  <a:pt x="6957033" y="8629186"/>
                </a:cubicBezTo>
                <a:cubicBezTo>
                  <a:pt x="6960303" y="8625976"/>
                  <a:pt x="6961787" y="8621402"/>
                  <a:pt x="6963453" y="8617222"/>
                </a:cubicBezTo>
                <a:close/>
                <a:moveTo>
                  <a:pt x="7202387" y="8530593"/>
                </a:moveTo>
                <a:cubicBezTo>
                  <a:pt x="7196240" y="8531290"/>
                  <a:pt x="7190698" y="8536620"/>
                  <a:pt x="7191455" y="8543194"/>
                </a:cubicBezTo>
                <a:lnTo>
                  <a:pt x="7192636" y="8553613"/>
                </a:lnTo>
                <a:cubicBezTo>
                  <a:pt x="7193333" y="8559732"/>
                  <a:pt x="7198723" y="8565306"/>
                  <a:pt x="7205234" y="8564548"/>
                </a:cubicBezTo>
                <a:cubicBezTo>
                  <a:pt x="7211382" y="8563852"/>
                  <a:pt x="7216923" y="8558490"/>
                  <a:pt x="7216166" y="8551917"/>
                </a:cubicBezTo>
                <a:lnTo>
                  <a:pt x="7214985" y="8541497"/>
                </a:lnTo>
                <a:cubicBezTo>
                  <a:pt x="7214288" y="8535439"/>
                  <a:pt x="7208868" y="8529835"/>
                  <a:pt x="7202387" y="8530593"/>
                </a:cubicBezTo>
                <a:close/>
                <a:moveTo>
                  <a:pt x="7104542" y="8451475"/>
                </a:moveTo>
                <a:cubicBezTo>
                  <a:pt x="7102786" y="8444751"/>
                  <a:pt x="7096487" y="8442116"/>
                  <a:pt x="7090157" y="8443025"/>
                </a:cubicBezTo>
                <a:cubicBezTo>
                  <a:pt x="7082890" y="8444054"/>
                  <a:pt x="7077075" y="8448689"/>
                  <a:pt x="7073168" y="8454717"/>
                </a:cubicBezTo>
                <a:cubicBezTo>
                  <a:pt x="7072896" y="8455140"/>
                  <a:pt x="7072866" y="8455655"/>
                  <a:pt x="7072654" y="8456141"/>
                </a:cubicBezTo>
                <a:cubicBezTo>
                  <a:pt x="7072472" y="8455716"/>
                  <a:pt x="7072442" y="8455232"/>
                  <a:pt x="7072200" y="8454838"/>
                </a:cubicBezTo>
                <a:cubicBezTo>
                  <a:pt x="7073533" y="8447902"/>
                  <a:pt x="7069596" y="8439966"/>
                  <a:pt x="7060571" y="8440965"/>
                </a:cubicBezTo>
                <a:cubicBezTo>
                  <a:pt x="7058391" y="8441207"/>
                  <a:pt x="7056665" y="8442025"/>
                  <a:pt x="7055150" y="8443025"/>
                </a:cubicBezTo>
                <a:cubicBezTo>
                  <a:pt x="7055120" y="8442571"/>
                  <a:pt x="7055241" y="8442146"/>
                  <a:pt x="7055150" y="8441692"/>
                </a:cubicBezTo>
                <a:cubicBezTo>
                  <a:pt x="7053909" y="8435513"/>
                  <a:pt x="7047579" y="8431242"/>
                  <a:pt x="7041371" y="8432544"/>
                </a:cubicBezTo>
                <a:lnTo>
                  <a:pt x="7031196" y="8434695"/>
                </a:lnTo>
                <a:cubicBezTo>
                  <a:pt x="7025018" y="8435997"/>
                  <a:pt x="7020810" y="8442268"/>
                  <a:pt x="7022051" y="8448477"/>
                </a:cubicBezTo>
                <a:cubicBezTo>
                  <a:pt x="7023293" y="8454656"/>
                  <a:pt x="7029621" y="8458897"/>
                  <a:pt x="7035829" y="8457595"/>
                </a:cubicBezTo>
                <a:lnTo>
                  <a:pt x="7041977" y="8456322"/>
                </a:lnTo>
                <a:cubicBezTo>
                  <a:pt x="7041675" y="8461623"/>
                  <a:pt x="7044490" y="8466833"/>
                  <a:pt x="7049881" y="8468438"/>
                </a:cubicBezTo>
                <a:cubicBezTo>
                  <a:pt x="7050123" y="8468499"/>
                  <a:pt x="7050335" y="8468560"/>
                  <a:pt x="7050577" y="8468650"/>
                </a:cubicBezTo>
                <a:cubicBezTo>
                  <a:pt x="7052607" y="8471315"/>
                  <a:pt x="7055574" y="8473224"/>
                  <a:pt x="7059117" y="8472982"/>
                </a:cubicBezTo>
                <a:cubicBezTo>
                  <a:pt x="7063721" y="8472648"/>
                  <a:pt x="7067960" y="8471921"/>
                  <a:pt x="7071019" y="8468105"/>
                </a:cubicBezTo>
                <a:cubicBezTo>
                  <a:pt x="7071716" y="8467227"/>
                  <a:pt x="7072079" y="8466226"/>
                  <a:pt x="7072503" y="8465227"/>
                </a:cubicBezTo>
                <a:cubicBezTo>
                  <a:pt x="7073441" y="8467590"/>
                  <a:pt x="7074864" y="8469710"/>
                  <a:pt x="7077105" y="8470922"/>
                </a:cubicBezTo>
                <a:cubicBezTo>
                  <a:pt x="7082859" y="8474072"/>
                  <a:pt x="7089734" y="8472496"/>
                  <a:pt x="7093307" y="8466923"/>
                </a:cubicBezTo>
                <a:cubicBezTo>
                  <a:pt x="7093520" y="8466620"/>
                  <a:pt x="7093520" y="8466591"/>
                  <a:pt x="7093610" y="8466439"/>
                </a:cubicBezTo>
                <a:cubicBezTo>
                  <a:pt x="7093701" y="8466348"/>
                  <a:pt x="7093731" y="8466348"/>
                  <a:pt x="7093791" y="8466287"/>
                </a:cubicBezTo>
                <a:lnTo>
                  <a:pt x="7093791" y="8466287"/>
                </a:lnTo>
                <a:cubicBezTo>
                  <a:pt x="7094519" y="8466105"/>
                  <a:pt x="7095245" y="8465955"/>
                  <a:pt x="7096002" y="8465863"/>
                </a:cubicBezTo>
                <a:cubicBezTo>
                  <a:pt x="7102393" y="8464954"/>
                  <a:pt x="7105996" y="8457170"/>
                  <a:pt x="7104542" y="8451475"/>
                </a:cubicBezTo>
                <a:close/>
                <a:moveTo>
                  <a:pt x="6597995" y="8493185"/>
                </a:moveTo>
                <a:cubicBezTo>
                  <a:pt x="6597389" y="8493185"/>
                  <a:pt x="6596935" y="8492973"/>
                  <a:pt x="6596299" y="8493033"/>
                </a:cubicBezTo>
                <a:cubicBezTo>
                  <a:pt x="6582853" y="8494548"/>
                  <a:pt x="6582520" y="8513388"/>
                  <a:pt x="6593392" y="8516206"/>
                </a:cubicBezTo>
                <a:cubicBezTo>
                  <a:pt x="6594663" y="8516538"/>
                  <a:pt x="6596057" y="8516781"/>
                  <a:pt x="6597662" y="8516599"/>
                </a:cubicBezTo>
                <a:cubicBezTo>
                  <a:pt x="6612016" y="8514963"/>
                  <a:pt x="6611350" y="8493518"/>
                  <a:pt x="6597995" y="8493185"/>
                </a:cubicBezTo>
                <a:close/>
                <a:moveTo>
                  <a:pt x="6691085" y="8500848"/>
                </a:moveTo>
                <a:lnTo>
                  <a:pt x="6696294" y="8500243"/>
                </a:lnTo>
                <a:cubicBezTo>
                  <a:pt x="6702412" y="8499576"/>
                  <a:pt x="6707953" y="8494033"/>
                  <a:pt x="6707135" y="8487581"/>
                </a:cubicBezTo>
                <a:cubicBezTo>
                  <a:pt x="6706379" y="8481402"/>
                  <a:pt x="6701018" y="8475980"/>
                  <a:pt x="6694447" y="8476737"/>
                </a:cubicBezTo>
                <a:lnTo>
                  <a:pt x="6689238" y="8477313"/>
                </a:lnTo>
                <a:cubicBezTo>
                  <a:pt x="6683121" y="8478009"/>
                  <a:pt x="6677579" y="8483522"/>
                  <a:pt x="6678397" y="8490004"/>
                </a:cubicBezTo>
                <a:cubicBezTo>
                  <a:pt x="6679154" y="8496153"/>
                  <a:pt x="6684514" y="8501575"/>
                  <a:pt x="6691085" y="8500848"/>
                </a:cubicBezTo>
                <a:close/>
                <a:moveTo>
                  <a:pt x="6659530" y="8597776"/>
                </a:moveTo>
                <a:lnTo>
                  <a:pt x="6658167" y="8599503"/>
                </a:lnTo>
                <a:cubicBezTo>
                  <a:pt x="6654200" y="8604470"/>
                  <a:pt x="6653352" y="8611376"/>
                  <a:pt x="6658198" y="8616192"/>
                </a:cubicBezTo>
                <a:cubicBezTo>
                  <a:pt x="6662316" y="8620311"/>
                  <a:pt x="6670887" y="8621160"/>
                  <a:pt x="6674884" y="8616162"/>
                </a:cubicBezTo>
                <a:lnTo>
                  <a:pt x="6679517" y="8610376"/>
                </a:lnTo>
                <a:cubicBezTo>
                  <a:pt x="6680093" y="8609650"/>
                  <a:pt x="6680456" y="8608801"/>
                  <a:pt x="6680910" y="8607984"/>
                </a:cubicBezTo>
                <a:cubicBezTo>
                  <a:pt x="6680819" y="8608923"/>
                  <a:pt x="6680668" y="8609832"/>
                  <a:pt x="6680759" y="8610801"/>
                </a:cubicBezTo>
                <a:lnTo>
                  <a:pt x="6681364" y="8616010"/>
                </a:lnTo>
                <a:cubicBezTo>
                  <a:pt x="6682061" y="8622159"/>
                  <a:pt x="6689208" y="8626824"/>
                  <a:pt x="6695113" y="8625461"/>
                </a:cubicBezTo>
                <a:cubicBezTo>
                  <a:pt x="6701715" y="8623917"/>
                  <a:pt x="6705318" y="8618313"/>
                  <a:pt x="6704562" y="8611709"/>
                </a:cubicBezTo>
                <a:lnTo>
                  <a:pt x="6703956" y="8606499"/>
                </a:lnTo>
                <a:cubicBezTo>
                  <a:pt x="6703289" y="8600351"/>
                  <a:pt x="6696112" y="8595686"/>
                  <a:pt x="6690207" y="8597049"/>
                </a:cubicBezTo>
                <a:cubicBezTo>
                  <a:pt x="6686937" y="8597807"/>
                  <a:pt x="6684423" y="8599563"/>
                  <a:pt x="6682788" y="8601956"/>
                </a:cubicBezTo>
                <a:cubicBezTo>
                  <a:pt x="6682879" y="8599018"/>
                  <a:pt x="6681879" y="8596080"/>
                  <a:pt x="6679457" y="8593656"/>
                </a:cubicBezTo>
                <a:cubicBezTo>
                  <a:pt x="6678336" y="8592536"/>
                  <a:pt x="6676852" y="8591688"/>
                  <a:pt x="6675247" y="8591112"/>
                </a:cubicBezTo>
                <a:cubicBezTo>
                  <a:pt x="6675853" y="8589568"/>
                  <a:pt x="6676156" y="8587871"/>
                  <a:pt x="6675944" y="8586054"/>
                </a:cubicBezTo>
                <a:lnTo>
                  <a:pt x="6675368" y="8580844"/>
                </a:lnTo>
                <a:cubicBezTo>
                  <a:pt x="6674672" y="8574725"/>
                  <a:pt x="6669130" y="8569213"/>
                  <a:pt x="6662680" y="8570001"/>
                </a:cubicBezTo>
                <a:cubicBezTo>
                  <a:pt x="6656502" y="8570758"/>
                  <a:pt x="6651112" y="8576149"/>
                  <a:pt x="6651838" y="8582691"/>
                </a:cubicBezTo>
                <a:lnTo>
                  <a:pt x="6652414" y="8587902"/>
                </a:lnTo>
                <a:cubicBezTo>
                  <a:pt x="6652929" y="8592142"/>
                  <a:pt x="6655745" y="8596019"/>
                  <a:pt x="6659530" y="8597776"/>
                </a:cubicBezTo>
                <a:close/>
                <a:moveTo>
                  <a:pt x="6597056" y="8590507"/>
                </a:moveTo>
                <a:cubicBezTo>
                  <a:pt x="6603204" y="8589810"/>
                  <a:pt x="6607746" y="8582419"/>
                  <a:pt x="6606292" y="8576603"/>
                </a:cubicBezTo>
                <a:cubicBezTo>
                  <a:pt x="6604657" y="8569939"/>
                  <a:pt x="6598994" y="8566608"/>
                  <a:pt x="6592392" y="8567365"/>
                </a:cubicBezTo>
                <a:lnTo>
                  <a:pt x="6587184" y="8567971"/>
                </a:lnTo>
                <a:cubicBezTo>
                  <a:pt x="6587093" y="8567971"/>
                  <a:pt x="6587032" y="8568032"/>
                  <a:pt x="6586941" y="8568061"/>
                </a:cubicBezTo>
                <a:cubicBezTo>
                  <a:pt x="6580945" y="8568940"/>
                  <a:pt x="6576524" y="8576119"/>
                  <a:pt x="6577947" y="8581874"/>
                </a:cubicBezTo>
                <a:cubicBezTo>
                  <a:pt x="6579038" y="8586206"/>
                  <a:pt x="6582096" y="8588538"/>
                  <a:pt x="6585730" y="8589840"/>
                </a:cubicBezTo>
                <a:cubicBezTo>
                  <a:pt x="6587668" y="8590536"/>
                  <a:pt x="6589546" y="8591385"/>
                  <a:pt x="6591847" y="8591112"/>
                </a:cubicBezTo>
                <a:lnTo>
                  <a:pt x="6597056" y="8590507"/>
                </a:lnTo>
                <a:close/>
                <a:moveTo>
                  <a:pt x="6707045" y="8533925"/>
                </a:moveTo>
                <a:lnTo>
                  <a:pt x="6706439" y="8528715"/>
                </a:lnTo>
                <a:cubicBezTo>
                  <a:pt x="6705773" y="8522566"/>
                  <a:pt x="6698717" y="8517810"/>
                  <a:pt x="6692781" y="8519143"/>
                </a:cubicBezTo>
                <a:cubicBezTo>
                  <a:pt x="6686210" y="8520597"/>
                  <a:pt x="6682485" y="8526231"/>
                  <a:pt x="6683212" y="8532834"/>
                </a:cubicBezTo>
                <a:lnTo>
                  <a:pt x="6683787" y="8538044"/>
                </a:lnTo>
                <a:cubicBezTo>
                  <a:pt x="6684484" y="8544193"/>
                  <a:pt x="6691510" y="8548949"/>
                  <a:pt x="6697445" y="8547616"/>
                </a:cubicBezTo>
                <a:cubicBezTo>
                  <a:pt x="6704047" y="8546131"/>
                  <a:pt x="6707771" y="8540498"/>
                  <a:pt x="6707045" y="8533925"/>
                </a:cubicBezTo>
                <a:close/>
                <a:moveTo>
                  <a:pt x="6545665" y="8666080"/>
                </a:moveTo>
                <a:cubicBezTo>
                  <a:pt x="6530554" y="8667776"/>
                  <a:pt x="6533188" y="8691251"/>
                  <a:pt x="6548270" y="8689524"/>
                </a:cubicBezTo>
                <a:cubicBezTo>
                  <a:pt x="6563381" y="8687858"/>
                  <a:pt x="6560777" y="8664384"/>
                  <a:pt x="6545665" y="8666080"/>
                </a:cubicBezTo>
                <a:close/>
                <a:moveTo>
                  <a:pt x="6771669" y="8705790"/>
                </a:moveTo>
                <a:lnTo>
                  <a:pt x="6771941" y="8705124"/>
                </a:lnTo>
                <a:cubicBezTo>
                  <a:pt x="6774849" y="8703336"/>
                  <a:pt x="6777029" y="8700550"/>
                  <a:pt x="6777120" y="8696945"/>
                </a:cubicBezTo>
                <a:cubicBezTo>
                  <a:pt x="6777241" y="8692311"/>
                  <a:pt x="6776938" y="8687979"/>
                  <a:pt x="6773365" y="8684496"/>
                </a:cubicBezTo>
                <a:cubicBezTo>
                  <a:pt x="6768520" y="8679771"/>
                  <a:pt x="6760979" y="8679983"/>
                  <a:pt x="6756255" y="8684708"/>
                </a:cubicBezTo>
                <a:cubicBezTo>
                  <a:pt x="6753014" y="8687949"/>
                  <a:pt x="6751531" y="8692523"/>
                  <a:pt x="6749865" y="8696703"/>
                </a:cubicBezTo>
                <a:cubicBezTo>
                  <a:pt x="6749653" y="8697218"/>
                  <a:pt x="6749683" y="8697824"/>
                  <a:pt x="6749562" y="8698369"/>
                </a:cubicBezTo>
                <a:cubicBezTo>
                  <a:pt x="6748200" y="8697975"/>
                  <a:pt x="6746776" y="8697763"/>
                  <a:pt x="6745293" y="8697945"/>
                </a:cubicBezTo>
                <a:cubicBezTo>
                  <a:pt x="6738993" y="8698581"/>
                  <a:pt x="6734057" y="8704548"/>
                  <a:pt x="6734784" y="8710909"/>
                </a:cubicBezTo>
                <a:lnTo>
                  <a:pt x="6735965" y="8721329"/>
                </a:lnTo>
                <a:cubicBezTo>
                  <a:pt x="6736662" y="8727659"/>
                  <a:pt x="6742567" y="8732506"/>
                  <a:pt x="6748926" y="8731839"/>
                </a:cubicBezTo>
                <a:cubicBezTo>
                  <a:pt x="6755256" y="8731203"/>
                  <a:pt x="6760162" y="8725236"/>
                  <a:pt x="6759435" y="8718875"/>
                </a:cubicBezTo>
                <a:lnTo>
                  <a:pt x="6758738" y="8712575"/>
                </a:lnTo>
                <a:cubicBezTo>
                  <a:pt x="6764038" y="8713392"/>
                  <a:pt x="6769579" y="8711060"/>
                  <a:pt x="6771669" y="8705790"/>
                </a:cubicBezTo>
                <a:close/>
                <a:moveTo>
                  <a:pt x="6527556" y="8523505"/>
                </a:moveTo>
                <a:cubicBezTo>
                  <a:pt x="6522165" y="8521264"/>
                  <a:pt x="6514019" y="8522929"/>
                  <a:pt x="6511869" y="8529199"/>
                </a:cubicBezTo>
                <a:cubicBezTo>
                  <a:pt x="6511627" y="8529896"/>
                  <a:pt x="6511324" y="8530532"/>
                  <a:pt x="6511021" y="8531168"/>
                </a:cubicBezTo>
                <a:cubicBezTo>
                  <a:pt x="6510991" y="8531168"/>
                  <a:pt x="6510961" y="8531168"/>
                  <a:pt x="6510930" y="8531199"/>
                </a:cubicBezTo>
                <a:cubicBezTo>
                  <a:pt x="6510870" y="8531229"/>
                  <a:pt x="6510779" y="8531229"/>
                  <a:pt x="6510719" y="8531259"/>
                </a:cubicBezTo>
                <a:cubicBezTo>
                  <a:pt x="6510598" y="8531259"/>
                  <a:pt x="6510294" y="8531290"/>
                  <a:pt x="6509659" y="8531380"/>
                </a:cubicBezTo>
                <a:cubicBezTo>
                  <a:pt x="6503329" y="8532108"/>
                  <a:pt x="6498393" y="8537771"/>
                  <a:pt x="6498999" y="8544223"/>
                </a:cubicBezTo>
                <a:cubicBezTo>
                  <a:pt x="6499574" y="8550493"/>
                  <a:pt x="6505480" y="8555613"/>
                  <a:pt x="6511839" y="8554885"/>
                </a:cubicBezTo>
                <a:cubicBezTo>
                  <a:pt x="6521348" y="8553795"/>
                  <a:pt x="6530009" y="8548586"/>
                  <a:pt x="6533249" y="8539165"/>
                </a:cubicBezTo>
                <a:cubicBezTo>
                  <a:pt x="6535248" y="8533380"/>
                  <a:pt x="6533885" y="8526110"/>
                  <a:pt x="6527556" y="8523505"/>
                </a:cubicBezTo>
                <a:close/>
                <a:moveTo>
                  <a:pt x="6857431" y="8493669"/>
                </a:moveTo>
                <a:lnTo>
                  <a:pt x="6851647" y="8489035"/>
                </a:lnTo>
                <a:cubicBezTo>
                  <a:pt x="6846681" y="8485067"/>
                  <a:pt x="6839110" y="8485764"/>
                  <a:pt x="6835052" y="8490762"/>
                </a:cubicBezTo>
                <a:cubicBezTo>
                  <a:pt x="6831054" y="8495699"/>
                  <a:pt x="6831751" y="8503393"/>
                  <a:pt x="6836748" y="8507360"/>
                </a:cubicBezTo>
                <a:cubicBezTo>
                  <a:pt x="6838686" y="8508906"/>
                  <a:pt x="6840624" y="8510450"/>
                  <a:pt x="6842532" y="8511995"/>
                </a:cubicBezTo>
                <a:cubicBezTo>
                  <a:pt x="6847498" y="8515963"/>
                  <a:pt x="6855069" y="8515266"/>
                  <a:pt x="6859127" y="8510299"/>
                </a:cubicBezTo>
                <a:cubicBezTo>
                  <a:pt x="6863155" y="8505331"/>
                  <a:pt x="6862428" y="8497638"/>
                  <a:pt x="6857431" y="8493669"/>
                </a:cubicBezTo>
                <a:close/>
                <a:moveTo>
                  <a:pt x="6646175" y="8720117"/>
                </a:moveTo>
                <a:cubicBezTo>
                  <a:pt x="6646872" y="8726447"/>
                  <a:pt x="6651808" y="8731688"/>
                  <a:pt x="6658470" y="8731415"/>
                </a:cubicBezTo>
                <a:cubicBezTo>
                  <a:pt x="6664496" y="8731173"/>
                  <a:pt x="6670462" y="8725479"/>
                  <a:pt x="6669766" y="8719117"/>
                </a:cubicBezTo>
                <a:lnTo>
                  <a:pt x="6668585" y="8708698"/>
                </a:lnTo>
                <a:cubicBezTo>
                  <a:pt x="6667889" y="8702398"/>
                  <a:pt x="6662952" y="8697158"/>
                  <a:pt x="6656290" y="8697430"/>
                </a:cubicBezTo>
                <a:cubicBezTo>
                  <a:pt x="6650264" y="8697672"/>
                  <a:pt x="6644298" y="8703367"/>
                  <a:pt x="6645025" y="8709727"/>
                </a:cubicBezTo>
                <a:lnTo>
                  <a:pt x="6646175" y="8720117"/>
                </a:lnTo>
                <a:close/>
                <a:moveTo>
                  <a:pt x="6701896" y="8594626"/>
                </a:moveTo>
                <a:cubicBezTo>
                  <a:pt x="6716977" y="8592930"/>
                  <a:pt x="6714585" y="8569455"/>
                  <a:pt x="6699474" y="8571151"/>
                </a:cubicBezTo>
                <a:cubicBezTo>
                  <a:pt x="6684393" y="8572817"/>
                  <a:pt x="6686785" y="8596322"/>
                  <a:pt x="6701896" y="8594626"/>
                </a:cubicBezTo>
                <a:close/>
                <a:moveTo>
                  <a:pt x="6480405" y="8610104"/>
                </a:moveTo>
                <a:lnTo>
                  <a:pt x="6475196" y="8610680"/>
                </a:lnTo>
                <a:cubicBezTo>
                  <a:pt x="6469049" y="8611376"/>
                  <a:pt x="6464476" y="8618676"/>
                  <a:pt x="6465869" y="8624553"/>
                </a:cubicBezTo>
                <a:cubicBezTo>
                  <a:pt x="6467474" y="8631186"/>
                  <a:pt x="6473137" y="8634609"/>
                  <a:pt x="6479709" y="8633881"/>
                </a:cubicBezTo>
                <a:lnTo>
                  <a:pt x="6484917" y="8633276"/>
                </a:lnTo>
                <a:cubicBezTo>
                  <a:pt x="6491065" y="8632609"/>
                  <a:pt x="6495638" y="8625279"/>
                  <a:pt x="6494244" y="8619433"/>
                </a:cubicBezTo>
                <a:cubicBezTo>
                  <a:pt x="6492640" y="8612800"/>
                  <a:pt x="6486976" y="8609377"/>
                  <a:pt x="6480405" y="8610104"/>
                </a:cubicBezTo>
                <a:close/>
                <a:moveTo>
                  <a:pt x="6623130" y="8606136"/>
                </a:moveTo>
                <a:lnTo>
                  <a:pt x="6617921" y="8606711"/>
                </a:lnTo>
                <a:cubicBezTo>
                  <a:pt x="6611592" y="8607408"/>
                  <a:pt x="6607504" y="8614769"/>
                  <a:pt x="6608685" y="8620615"/>
                </a:cubicBezTo>
                <a:cubicBezTo>
                  <a:pt x="6608897" y="8621614"/>
                  <a:pt x="6609381" y="8622402"/>
                  <a:pt x="6609775" y="8623220"/>
                </a:cubicBezTo>
                <a:cubicBezTo>
                  <a:pt x="6609048" y="8625127"/>
                  <a:pt x="6608624" y="8627218"/>
                  <a:pt x="6608867" y="8629490"/>
                </a:cubicBezTo>
                <a:lnTo>
                  <a:pt x="6609442" y="8634699"/>
                </a:lnTo>
                <a:cubicBezTo>
                  <a:pt x="6610138" y="8640848"/>
                  <a:pt x="6617285" y="8645513"/>
                  <a:pt x="6623190" y="8644150"/>
                </a:cubicBezTo>
                <a:cubicBezTo>
                  <a:pt x="6629792" y="8642606"/>
                  <a:pt x="6633396" y="8636972"/>
                  <a:pt x="6632639" y="8630398"/>
                </a:cubicBezTo>
                <a:lnTo>
                  <a:pt x="6632306" y="8627339"/>
                </a:lnTo>
                <a:cubicBezTo>
                  <a:pt x="6635879" y="8624643"/>
                  <a:pt x="6637878" y="8619645"/>
                  <a:pt x="6637030" y="8615344"/>
                </a:cubicBezTo>
                <a:cubicBezTo>
                  <a:pt x="6635667" y="8608680"/>
                  <a:pt x="6629459" y="8605439"/>
                  <a:pt x="6623130" y="8606136"/>
                </a:cubicBezTo>
                <a:close/>
                <a:moveTo>
                  <a:pt x="6450758" y="8518628"/>
                </a:moveTo>
                <a:lnTo>
                  <a:pt x="6450334" y="8519204"/>
                </a:lnTo>
                <a:cubicBezTo>
                  <a:pt x="6447094" y="8520234"/>
                  <a:pt x="6444277" y="8522415"/>
                  <a:pt x="6443308" y="8525868"/>
                </a:cubicBezTo>
                <a:cubicBezTo>
                  <a:pt x="6442067" y="8530321"/>
                  <a:pt x="6441309" y="8534622"/>
                  <a:pt x="6443884" y="8538831"/>
                </a:cubicBezTo>
                <a:cubicBezTo>
                  <a:pt x="6447426" y="8544587"/>
                  <a:pt x="6454786" y="8546253"/>
                  <a:pt x="6460509" y="8542800"/>
                </a:cubicBezTo>
                <a:cubicBezTo>
                  <a:pt x="6464446" y="8540437"/>
                  <a:pt x="6466990" y="8536378"/>
                  <a:pt x="6469624" y="8532744"/>
                </a:cubicBezTo>
                <a:cubicBezTo>
                  <a:pt x="6473258" y="8527745"/>
                  <a:pt x="6472562" y="8519840"/>
                  <a:pt x="6467232" y="8516235"/>
                </a:cubicBezTo>
                <a:cubicBezTo>
                  <a:pt x="6462053" y="8512692"/>
                  <a:pt x="6454665" y="8513267"/>
                  <a:pt x="6450758" y="8518628"/>
                </a:cubicBezTo>
                <a:close/>
                <a:moveTo>
                  <a:pt x="6810008" y="8622099"/>
                </a:moveTo>
                <a:cubicBezTo>
                  <a:pt x="6803466" y="8623462"/>
                  <a:pt x="6799530" y="8629065"/>
                  <a:pt x="6800256" y="8635639"/>
                </a:cubicBezTo>
                <a:lnTo>
                  <a:pt x="6800832" y="8640848"/>
                </a:lnTo>
                <a:cubicBezTo>
                  <a:pt x="6801528" y="8646997"/>
                  <a:pt x="6808372" y="8651844"/>
                  <a:pt x="6814399" y="8650572"/>
                </a:cubicBezTo>
                <a:cubicBezTo>
                  <a:pt x="6820940" y="8649208"/>
                  <a:pt x="6824877" y="8643605"/>
                  <a:pt x="6824150" y="8637001"/>
                </a:cubicBezTo>
                <a:lnTo>
                  <a:pt x="6823544" y="8631791"/>
                </a:lnTo>
                <a:cubicBezTo>
                  <a:pt x="6822848" y="8625703"/>
                  <a:pt x="6816004" y="8620826"/>
                  <a:pt x="6810008" y="8622099"/>
                </a:cubicBezTo>
                <a:close/>
                <a:moveTo>
                  <a:pt x="6738085" y="8582662"/>
                </a:moveTo>
                <a:cubicBezTo>
                  <a:pt x="6731937" y="8583358"/>
                  <a:pt x="6726426" y="8588719"/>
                  <a:pt x="6727152" y="8595262"/>
                </a:cubicBezTo>
                <a:lnTo>
                  <a:pt x="6728334" y="8605681"/>
                </a:lnTo>
                <a:cubicBezTo>
                  <a:pt x="6729030" y="8611800"/>
                  <a:pt x="6734421" y="8617374"/>
                  <a:pt x="6740931" y="8616617"/>
                </a:cubicBezTo>
                <a:cubicBezTo>
                  <a:pt x="6747079" y="8615920"/>
                  <a:pt x="6752621" y="8610589"/>
                  <a:pt x="6751864" y="8604016"/>
                </a:cubicBezTo>
                <a:lnTo>
                  <a:pt x="6750683" y="8593596"/>
                </a:lnTo>
                <a:cubicBezTo>
                  <a:pt x="6749986" y="8587478"/>
                  <a:pt x="6744596" y="8581904"/>
                  <a:pt x="6738085" y="8582662"/>
                </a:cubicBezTo>
                <a:close/>
                <a:moveTo>
                  <a:pt x="6612864" y="8522990"/>
                </a:moveTo>
                <a:cubicBezTo>
                  <a:pt x="6618617" y="8526141"/>
                  <a:pt x="6625492" y="8524566"/>
                  <a:pt x="6629065" y="8518992"/>
                </a:cubicBezTo>
                <a:cubicBezTo>
                  <a:pt x="6629277" y="8518689"/>
                  <a:pt x="6629277" y="8518659"/>
                  <a:pt x="6629368" y="8518507"/>
                </a:cubicBezTo>
                <a:cubicBezTo>
                  <a:pt x="6629459" y="8518417"/>
                  <a:pt x="6629489" y="8518417"/>
                  <a:pt x="6629550" y="8518325"/>
                </a:cubicBezTo>
                <a:lnTo>
                  <a:pt x="6629550" y="8518325"/>
                </a:lnTo>
                <a:cubicBezTo>
                  <a:pt x="6630277" y="8518144"/>
                  <a:pt x="6631004" y="8517992"/>
                  <a:pt x="6631761" y="8517931"/>
                </a:cubicBezTo>
                <a:cubicBezTo>
                  <a:pt x="6638060" y="8517023"/>
                  <a:pt x="6641694" y="8509208"/>
                  <a:pt x="6640210" y="8503544"/>
                </a:cubicBezTo>
                <a:cubicBezTo>
                  <a:pt x="6638453" y="8496820"/>
                  <a:pt x="6632154" y="8494184"/>
                  <a:pt x="6625825" y="8495093"/>
                </a:cubicBezTo>
                <a:cubicBezTo>
                  <a:pt x="6618557" y="8496153"/>
                  <a:pt x="6612742" y="8500757"/>
                  <a:pt x="6608867" y="8506785"/>
                </a:cubicBezTo>
                <a:cubicBezTo>
                  <a:pt x="6605535" y="8511965"/>
                  <a:pt x="6607383" y="8519992"/>
                  <a:pt x="6612864" y="8522990"/>
                </a:cubicBezTo>
                <a:close/>
                <a:moveTo>
                  <a:pt x="6676610" y="8652874"/>
                </a:moveTo>
                <a:cubicBezTo>
                  <a:pt x="6670281" y="8653571"/>
                  <a:pt x="6665648" y="8659931"/>
                  <a:pt x="6666495" y="8666140"/>
                </a:cubicBezTo>
                <a:cubicBezTo>
                  <a:pt x="6667343" y="8672592"/>
                  <a:pt x="6673400" y="8676954"/>
                  <a:pt x="6679760" y="8676257"/>
                </a:cubicBezTo>
                <a:lnTo>
                  <a:pt x="6684968" y="8675682"/>
                </a:lnTo>
                <a:cubicBezTo>
                  <a:pt x="6691297" y="8674986"/>
                  <a:pt x="6695931" y="8668624"/>
                  <a:pt x="6695083" y="8662415"/>
                </a:cubicBezTo>
                <a:cubicBezTo>
                  <a:pt x="6694204" y="8655963"/>
                  <a:pt x="6688148" y="8651602"/>
                  <a:pt x="6681819" y="8652298"/>
                </a:cubicBezTo>
                <a:lnTo>
                  <a:pt x="6676610" y="8652874"/>
                </a:lnTo>
                <a:close/>
                <a:moveTo>
                  <a:pt x="7253354" y="8557399"/>
                </a:moveTo>
                <a:cubicBezTo>
                  <a:pt x="7252536" y="8556854"/>
                  <a:pt x="7251689" y="8556339"/>
                  <a:pt x="7250780" y="8555945"/>
                </a:cubicBezTo>
                <a:cubicBezTo>
                  <a:pt x="7246298" y="8554007"/>
                  <a:pt x="7241180" y="8554704"/>
                  <a:pt x="7237576" y="8558217"/>
                </a:cubicBezTo>
                <a:cubicBezTo>
                  <a:pt x="7234003" y="8561731"/>
                  <a:pt x="7234033" y="8565790"/>
                  <a:pt x="7234488" y="8570394"/>
                </a:cubicBezTo>
                <a:cubicBezTo>
                  <a:pt x="7234124" y="8566789"/>
                  <a:pt x="7234427" y="8570788"/>
                  <a:pt x="7234427" y="8571515"/>
                </a:cubicBezTo>
                <a:cubicBezTo>
                  <a:pt x="7234427" y="8572454"/>
                  <a:pt x="7234336" y="8573393"/>
                  <a:pt x="7234336" y="8574331"/>
                </a:cubicBezTo>
                <a:cubicBezTo>
                  <a:pt x="7234336" y="8574483"/>
                  <a:pt x="7234306" y="8574574"/>
                  <a:pt x="7234306" y="8574695"/>
                </a:cubicBezTo>
                <a:cubicBezTo>
                  <a:pt x="7234245" y="8574998"/>
                  <a:pt x="7234185" y="8575301"/>
                  <a:pt x="7234094" y="8575604"/>
                </a:cubicBezTo>
                <a:cubicBezTo>
                  <a:pt x="7230157" y="8579936"/>
                  <a:pt x="7230459" y="8587174"/>
                  <a:pt x="7234488" y="8591324"/>
                </a:cubicBezTo>
                <a:cubicBezTo>
                  <a:pt x="7239061" y="8596019"/>
                  <a:pt x="7246298" y="8595717"/>
                  <a:pt x="7251022" y="8591506"/>
                </a:cubicBezTo>
                <a:cubicBezTo>
                  <a:pt x="7251507" y="8591051"/>
                  <a:pt x="7251870" y="8590507"/>
                  <a:pt x="7252294" y="8590052"/>
                </a:cubicBezTo>
                <a:cubicBezTo>
                  <a:pt x="7252930" y="8590385"/>
                  <a:pt x="7253687" y="8590507"/>
                  <a:pt x="7254414" y="8590658"/>
                </a:cubicBezTo>
                <a:cubicBezTo>
                  <a:pt x="7254474" y="8590658"/>
                  <a:pt x="7254535" y="8590688"/>
                  <a:pt x="7254595" y="8590688"/>
                </a:cubicBezTo>
                <a:cubicBezTo>
                  <a:pt x="7254717" y="8590719"/>
                  <a:pt x="7254868" y="8590749"/>
                  <a:pt x="7254989" y="8590809"/>
                </a:cubicBezTo>
                <a:cubicBezTo>
                  <a:pt x="7259047" y="8585963"/>
                  <a:pt x="7263014" y="8581026"/>
                  <a:pt x="7267011" y="8576119"/>
                </a:cubicBezTo>
                <a:cubicBezTo>
                  <a:pt x="7267011" y="8576088"/>
                  <a:pt x="7267042" y="8576088"/>
                  <a:pt x="7267072" y="8576058"/>
                </a:cubicBezTo>
                <a:cubicBezTo>
                  <a:pt x="7267557" y="8575452"/>
                  <a:pt x="7268041" y="8574847"/>
                  <a:pt x="7268557" y="8574241"/>
                </a:cubicBezTo>
                <a:cubicBezTo>
                  <a:pt x="7269041" y="8573666"/>
                  <a:pt x="7269495" y="8573090"/>
                  <a:pt x="7269980" y="8572514"/>
                </a:cubicBezTo>
                <a:lnTo>
                  <a:pt x="7269980" y="8572514"/>
                </a:lnTo>
                <a:cubicBezTo>
                  <a:pt x="7269373" y="8572969"/>
                  <a:pt x="7268557" y="8573120"/>
                  <a:pt x="7268041" y="8573635"/>
                </a:cubicBezTo>
                <a:cubicBezTo>
                  <a:pt x="7264862" y="8567153"/>
                  <a:pt x="7260349" y="8560004"/>
                  <a:pt x="7253354" y="8557399"/>
                </a:cubicBezTo>
                <a:close/>
                <a:moveTo>
                  <a:pt x="7317100" y="8507754"/>
                </a:moveTo>
                <a:lnTo>
                  <a:pt x="7312013" y="8508814"/>
                </a:lnTo>
                <a:cubicBezTo>
                  <a:pt x="7305835" y="8510117"/>
                  <a:pt x="7301746" y="8516599"/>
                  <a:pt x="7303109" y="8522748"/>
                </a:cubicBezTo>
                <a:cubicBezTo>
                  <a:pt x="7303503" y="8524595"/>
                  <a:pt x="7304593" y="8525989"/>
                  <a:pt x="7305774" y="8527322"/>
                </a:cubicBezTo>
                <a:cubicBezTo>
                  <a:pt x="7305986" y="8527564"/>
                  <a:pt x="7306017" y="8527897"/>
                  <a:pt x="7306228" y="8528139"/>
                </a:cubicBezTo>
                <a:cubicBezTo>
                  <a:pt x="7306228" y="8528139"/>
                  <a:pt x="7306228" y="8528139"/>
                  <a:pt x="7306228" y="8528139"/>
                </a:cubicBezTo>
                <a:cubicBezTo>
                  <a:pt x="7311528" y="8521446"/>
                  <a:pt x="7316586" y="8514539"/>
                  <a:pt x="7321824" y="8507784"/>
                </a:cubicBezTo>
                <a:cubicBezTo>
                  <a:pt x="7321582" y="8507724"/>
                  <a:pt x="7321340" y="8507815"/>
                  <a:pt x="7321097" y="8507784"/>
                </a:cubicBezTo>
                <a:cubicBezTo>
                  <a:pt x="7319795" y="8507603"/>
                  <a:pt x="7318432" y="8507481"/>
                  <a:pt x="7317100" y="8507754"/>
                </a:cubicBezTo>
                <a:close/>
                <a:moveTo>
                  <a:pt x="7180281" y="8568455"/>
                </a:moveTo>
                <a:cubicBezTo>
                  <a:pt x="7173799" y="8570454"/>
                  <a:pt x="7171226" y="8576876"/>
                  <a:pt x="7172528" y="8583055"/>
                </a:cubicBezTo>
                <a:lnTo>
                  <a:pt x="7173588" y="8588144"/>
                </a:lnTo>
                <a:cubicBezTo>
                  <a:pt x="7174890" y="8594323"/>
                  <a:pt x="7182551" y="8597594"/>
                  <a:pt x="7188184" y="8595868"/>
                </a:cubicBezTo>
                <a:cubicBezTo>
                  <a:pt x="7194665" y="8593899"/>
                  <a:pt x="7197239" y="8587478"/>
                  <a:pt x="7195937" y="8581268"/>
                </a:cubicBezTo>
                <a:lnTo>
                  <a:pt x="7194877" y="8576179"/>
                </a:lnTo>
                <a:cubicBezTo>
                  <a:pt x="7193605" y="8570030"/>
                  <a:pt x="7185943" y="8566759"/>
                  <a:pt x="7180281" y="8568455"/>
                </a:cubicBezTo>
                <a:close/>
                <a:moveTo>
                  <a:pt x="7019598" y="8656448"/>
                </a:moveTo>
                <a:cubicBezTo>
                  <a:pt x="7019810" y="8656478"/>
                  <a:pt x="7020052" y="8656418"/>
                  <a:pt x="7020264" y="8656448"/>
                </a:cubicBezTo>
                <a:cubicBezTo>
                  <a:pt x="7022717" y="8660022"/>
                  <a:pt x="7027017" y="8662173"/>
                  <a:pt x="7031529" y="8661658"/>
                </a:cubicBezTo>
                <a:lnTo>
                  <a:pt x="7036739" y="8661051"/>
                </a:lnTo>
                <a:cubicBezTo>
                  <a:pt x="7043067" y="8660355"/>
                  <a:pt x="7047701" y="8653994"/>
                  <a:pt x="7046853" y="8647785"/>
                </a:cubicBezTo>
                <a:cubicBezTo>
                  <a:pt x="7046005" y="8641333"/>
                  <a:pt x="7039948" y="8636972"/>
                  <a:pt x="7033589" y="8637668"/>
                </a:cubicBezTo>
                <a:lnTo>
                  <a:pt x="7031287" y="8637910"/>
                </a:lnTo>
                <a:cubicBezTo>
                  <a:pt x="7030348" y="8636850"/>
                  <a:pt x="7029318" y="8635971"/>
                  <a:pt x="7028137" y="8635366"/>
                </a:cubicBezTo>
                <a:cubicBezTo>
                  <a:pt x="7026169" y="8629974"/>
                  <a:pt x="7019264" y="8627157"/>
                  <a:pt x="7014026" y="8628823"/>
                </a:cubicBezTo>
                <a:cubicBezTo>
                  <a:pt x="7007514" y="8630853"/>
                  <a:pt x="7005092" y="8637274"/>
                  <a:pt x="7006394" y="8643484"/>
                </a:cubicBezTo>
                <a:lnTo>
                  <a:pt x="7007454" y="8648572"/>
                </a:lnTo>
                <a:cubicBezTo>
                  <a:pt x="7008574" y="8653903"/>
                  <a:pt x="7014419" y="8656781"/>
                  <a:pt x="7019598" y="8656448"/>
                </a:cubicBezTo>
                <a:close/>
                <a:moveTo>
                  <a:pt x="7208716" y="8619585"/>
                </a:moveTo>
                <a:cubicBezTo>
                  <a:pt x="7201872" y="8621312"/>
                  <a:pt x="7199419" y="8627551"/>
                  <a:pt x="7200147" y="8633912"/>
                </a:cubicBezTo>
                <a:lnTo>
                  <a:pt x="7200721" y="8639122"/>
                </a:lnTo>
                <a:cubicBezTo>
                  <a:pt x="7200813" y="8639909"/>
                  <a:pt x="7201025" y="8640666"/>
                  <a:pt x="7201328" y="8641363"/>
                </a:cubicBezTo>
                <a:cubicBezTo>
                  <a:pt x="7198905" y="8638516"/>
                  <a:pt x="7195301" y="8636729"/>
                  <a:pt x="7191424" y="8637274"/>
                </a:cubicBezTo>
                <a:cubicBezTo>
                  <a:pt x="7189214" y="8637577"/>
                  <a:pt x="7187306" y="8638576"/>
                  <a:pt x="7185580" y="8639849"/>
                </a:cubicBezTo>
                <a:cubicBezTo>
                  <a:pt x="7183309" y="8638153"/>
                  <a:pt x="7180523" y="8637365"/>
                  <a:pt x="7177615" y="8637638"/>
                </a:cubicBezTo>
                <a:cubicBezTo>
                  <a:pt x="7178312" y="8630853"/>
                  <a:pt x="7173830" y="8623431"/>
                  <a:pt x="7165078" y="8624401"/>
                </a:cubicBezTo>
                <a:cubicBezTo>
                  <a:pt x="7163382" y="8624583"/>
                  <a:pt x="7162353" y="8625461"/>
                  <a:pt x="7161081" y="8626128"/>
                </a:cubicBezTo>
                <a:cubicBezTo>
                  <a:pt x="7159082" y="8623765"/>
                  <a:pt x="7156387" y="8622099"/>
                  <a:pt x="7153117" y="8622311"/>
                </a:cubicBezTo>
                <a:cubicBezTo>
                  <a:pt x="7157326" y="8620039"/>
                  <a:pt x="7160021" y="8615192"/>
                  <a:pt x="7159385" y="8610347"/>
                </a:cubicBezTo>
                <a:cubicBezTo>
                  <a:pt x="7158537" y="8603895"/>
                  <a:pt x="7152481" y="8599503"/>
                  <a:pt x="7146121" y="8600229"/>
                </a:cubicBezTo>
                <a:lnTo>
                  <a:pt x="7140912" y="8600805"/>
                </a:lnTo>
                <a:cubicBezTo>
                  <a:pt x="7134583" y="8601501"/>
                  <a:pt x="7129949" y="8607863"/>
                  <a:pt x="7130798" y="8614072"/>
                </a:cubicBezTo>
                <a:cubicBezTo>
                  <a:pt x="7131676" y="8620524"/>
                  <a:pt x="7137733" y="8624916"/>
                  <a:pt x="7144062" y="8624189"/>
                </a:cubicBezTo>
                <a:lnTo>
                  <a:pt x="7145636" y="8624007"/>
                </a:lnTo>
                <a:cubicBezTo>
                  <a:pt x="7144032" y="8624704"/>
                  <a:pt x="7142457" y="8625521"/>
                  <a:pt x="7141155" y="8627127"/>
                </a:cubicBezTo>
                <a:cubicBezTo>
                  <a:pt x="7136945" y="8632367"/>
                  <a:pt x="7137884" y="8639758"/>
                  <a:pt x="7143001" y="8643968"/>
                </a:cubicBezTo>
                <a:cubicBezTo>
                  <a:pt x="7146515" y="8646876"/>
                  <a:pt x="7151148" y="8647875"/>
                  <a:pt x="7155418" y="8649118"/>
                </a:cubicBezTo>
                <a:cubicBezTo>
                  <a:pt x="7155872" y="8649239"/>
                  <a:pt x="7156357" y="8649208"/>
                  <a:pt x="7156841" y="8649239"/>
                </a:cubicBezTo>
                <a:cubicBezTo>
                  <a:pt x="7155418" y="8653237"/>
                  <a:pt x="7155116" y="8657478"/>
                  <a:pt x="7157507" y="8660477"/>
                </a:cubicBezTo>
                <a:cubicBezTo>
                  <a:pt x="7152147" y="8664292"/>
                  <a:pt x="7147363" y="8669321"/>
                  <a:pt x="7147242" y="8674925"/>
                </a:cubicBezTo>
                <a:cubicBezTo>
                  <a:pt x="7147181" y="8678347"/>
                  <a:pt x="7147908" y="8682134"/>
                  <a:pt x="7149180" y="8685738"/>
                </a:cubicBezTo>
                <a:cubicBezTo>
                  <a:pt x="7147574" y="8688858"/>
                  <a:pt x="7147181" y="8692584"/>
                  <a:pt x="7148786" y="8695825"/>
                </a:cubicBezTo>
                <a:cubicBezTo>
                  <a:pt x="7150088" y="8698520"/>
                  <a:pt x="7152118" y="8700610"/>
                  <a:pt x="7154177" y="8702670"/>
                </a:cubicBezTo>
                <a:cubicBezTo>
                  <a:pt x="7154298" y="8702792"/>
                  <a:pt x="7154388" y="8702973"/>
                  <a:pt x="7154540" y="8703124"/>
                </a:cubicBezTo>
                <a:cubicBezTo>
                  <a:pt x="7154540" y="8703124"/>
                  <a:pt x="7154540" y="8703124"/>
                  <a:pt x="7154540" y="8703124"/>
                </a:cubicBezTo>
                <a:cubicBezTo>
                  <a:pt x="7159476" y="8697884"/>
                  <a:pt x="7164170" y="8692402"/>
                  <a:pt x="7169046" y="8687131"/>
                </a:cubicBezTo>
                <a:cubicBezTo>
                  <a:pt x="7181220" y="8674016"/>
                  <a:pt x="7193212" y="8660719"/>
                  <a:pt x="7205113" y="8647361"/>
                </a:cubicBezTo>
                <a:cubicBezTo>
                  <a:pt x="7210927" y="8640848"/>
                  <a:pt x="7216954" y="8634548"/>
                  <a:pt x="7222708" y="8627945"/>
                </a:cubicBezTo>
                <a:cubicBezTo>
                  <a:pt x="7222738" y="8627884"/>
                  <a:pt x="7222798" y="8627854"/>
                  <a:pt x="7222829" y="8627793"/>
                </a:cubicBezTo>
                <a:cubicBezTo>
                  <a:pt x="7222829" y="8627793"/>
                  <a:pt x="7222829" y="8627793"/>
                  <a:pt x="7222829" y="8627793"/>
                </a:cubicBezTo>
                <a:cubicBezTo>
                  <a:pt x="7222798" y="8627582"/>
                  <a:pt x="7222616" y="8627430"/>
                  <a:pt x="7222556" y="8627218"/>
                </a:cubicBezTo>
                <a:cubicBezTo>
                  <a:pt x="7221193" y="8621554"/>
                  <a:pt x="7213986" y="8618252"/>
                  <a:pt x="7208716" y="8619585"/>
                </a:cubicBezTo>
                <a:close/>
                <a:moveTo>
                  <a:pt x="7288694" y="8479252"/>
                </a:moveTo>
                <a:cubicBezTo>
                  <a:pt x="7291784" y="8493972"/>
                  <a:pt x="7313951" y="8486460"/>
                  <a:pt x="7310892" y="8471891"/>
                </a:cubicBezTo>
                <a:cubicBezTo>
                  <a:pt x="7307803" y="8457170"/>
                  <a:pt x="7285636" y="8464682"/>
                  <a:pt x="7288694" y="8479252"/>
                </a:cubicBezTo>
                <a:close/>
                <a:moveTo>
                  <a:pt x="7082041" y="8518477"/>
                </a:moveTo>
                <a:cubicBezTo>
                  <a:pt x="7087341" y="8521930"/>
                  <a:pt x="7094306" y="8521809"/>
                  <a:pt x="7098456" y="8516569"/>
                </a:cubicBezTo>
                <a:cubicBezTo>
                  <a:pt x="7102089" y="8511965"/>
                  <a:pt x="7101847" y="8503604"/>
                  <a:pt x="7096547" y="8500152"/>
                </a:cubicBezTo>
                <a:cubicBezTo>
                  <a:pt x="7094488" y="8498819"/>
                  <a:pt x="7092460" y="8497486"/>
                  <a:pt x="7090400" y="8496123"/>
                </a:cubicBezTo>
                <a:cubicBezTo>
                  <a:pt x="7085100" y="8492670"/>
                  <a:pt x="7078135" y="8492791"/>
                  <a:pt x="7073986" y="8498062"/>
                </a:cubicBezTo>
                <a:cubicBezTo>
                  <a:pt x="7070352" y="8502665"/>
                  <a:pt x="7070595" y="8511025"/>
                  <a:pt x="7075924" y="8514479"/>
                </a:cubicBezTo>
                <a:lnTo>
                  <a:pt x="7082041" y="8518477"/>
                </a:lnTo>
                <a:close/>
                <a:moveTo>
                  <a:pt x="7266194" y="8486430"/>
                </a:moveTo>
                <a:cubicBezTo>
                  <a:pt x="7263105" y="8471739"/>
                  <a:pt x="7241059" y="8479585"/>
                  <a:pt x="7244118" y="8494124"/>
                </a:cubicBezTo>
                <a:cubicBezTo>
                  <a:pt x="7247206" y="8508845"/>
                  <a:pt x="7269222" y="8500969"/>
                  <a:pt x="7266194" y="8486430"/>
                </a:cubicBezTo>
                <a:close/>
                <a:moveTo>
                  <a:pt x="7162716" y="8511086"/>
                </a:moveTo>
                <a:cubicBezTo>
                  <a:pt x="7165805" y="8525777"/>
                  <a:pt x="7187973" y="8518325"/>
                  <a:pt x="7184914" y="8503756"/>
                </a:cubicBezTo>
                <a:cubicBezTo>
                  <a:pt x="7181825" y="8489035"/>
                  <a:pt x="7159658" y="8496487"/>
                  <a:pt x="7162716" y="8511086"/>
                </a:cubicBezTo>
                <a:close/>
                <a:moveTo>
                  <a:pt x="7281366" y="8454080"/>
                </a:moveTo>
                <a:cubicBezTo>
                  <a:pt x="7279306" y="8452748"/>
                  <a:pt x="7277278" y="8451415"/>
                  <a:pt x="7275219" y="8450082"/>
                </a:cubicBezTo>
                <a:cubicBezTo>
                  <a:pt x="7270070" y="8446751"/>
                  <a:pt x="7261894" y="8450203"/>
                  <a:pt x="7259592" y="8455505"/>
                </a:cubicBezTo>
                <a:cubicBezTo>
                  <a:pt x="7256807" y="8461925"/>
                  <a:pt x="7259502" y="8467529"/>
                  <a:pt x="7264983" y="8471134"/>
                </a:cubicBezTo>
                <a:lnTo>
                  <a:pt x="7271130" y="8475132"/>
                </a:lnTo>
                <a:cubicBezTo>
                  <a:pt x="7276278" y="8478495"/>
                  <a:pt x="7284455" y="8475041"/>
                  <a:pt x="7286756" y="8469741"/>
                </a:cubicBezTo>
                <a:cubicBezTo>
                  <a:pt x="7289543" y="8463289"/>
                  <a:pt x="7286877" y="8457685"/>
                  <a:pt x="7281366" y="8454080"/>
                </a:cubicBezTo>
                <a:close/>
                <a:moveTo>
                  <a:pt x="7283607" y="8429666"/>
                </a:moveTo>
                <a:cubicBezTo>
                  <a:pt x="7286666" y="8444175"/>
                  <a:pt x="7310014" y="8442510"/>
                  <a:pt x="7306895" y="8427820"/>
                </a:cubicBezTo>
                <a:cubicBezTo>
                  <a:pt x="7303836" y="8413311"/>
                  <a:pt x="7280518" y="8414976"/>
                  <a:pt x="7283607" y="8429666"/>
                </a:cubicBezTo>
                <a:close/>
                <a:moveTo>
                  <a:pt x="7343992" y="8439602"/>
                </a:moveTo>
                <a:cubicBezTo>
                  <a:pt x="7347081" y="8454323"/>
                  <a:pt x="7370005" y="8449719"/>
                  <a:pt x="7366916" y="8434998"/>
                </a:cubicBezTo>
                <a:cubicBezTo>
                  <a:pt x="7363797" y="8420277"/>
                  <a:pt x="7340873" y="8424881"/>
                  <a:pt x="7343992" y="8439602"/>
                </a:cubicBezTo>
                <a:close/>
                <a:moveTo>
                  <a:pt x="7082344" y="8577603"/>
                </a:moveTo>
                <a:cubicBezTo>
                  <a:pt x="7083798" y="8577875"/>
                  <a:pt x="7085312" y="8577967"/>
                  <a:pt x="7086827" y="8577785"/>
                </a:cubicBezTo>
                <a:lnTo>
                  <a:pt x="7092035" y="8577209"/>
                </a:lnTo>
                <a:cubicBezTo>
                  <a:pt x="7098364" y="8576513"/>
                  <a:pt x="7102453" y="8569152"/>
                  <a:pt x="7101271" y="8563306"/>
                </a:cubicBezTo>
                <a:cubicBezTo>
                  <a:pt x="7099939" y="8556612"/>
                  <a:pt x="7093731" y="8553340"/>
                  <a:pt x="7087372" y="8554068"/>
                </a:cubicBezTo>
                <a:lnTo>
                  <a:pt x="7082163" y="8554673"/>
                </a:lnTo>
                <a:cubicBezTo>
                  <a:pt x="7078590" y="8555067"/>
                  <a:pt x="7075864" y="8557642"/>
                  <a:pt x="7074289" y="8560822"/>
                </a:cubicBezTo>
                <a:cubicBezTo>
                  <a:pt x="7071958" y="8560004"/>
                  <a:pt x="7069444" y="8559672"/>
                  <a:pt x="7067233" y="8560429"/>
                </a:cubicBezTo>
                <a:cubicBezTo>
                  <a:pt x="7060844" y="8562640"/>
                  <a:pt x="7057997" y="8568546"/>
                  <a:pt x="7059359" y="8574968"/>
                </a:cubicBezTo>
                <a:lnTo>
                  <a:pt x="7060419" y="8580026"/>
                </a:lnTo>
                <a:cubicBezTo>
                  <a:pt x="7061691" y="8586024"/>
                  <a:pt x="7069323" y="8589870"/>
                  <a:pt x="7074956" y="8587902"/>
                </a:cubicBezTo>
                <a:cubicBezTo>
                  <a:pt x="7079831" y="8586235"/>
                  <a:pt x="7081891" y="8582176"/>
                  <a:pt x="7082344" y="8577603"/>
                </a:cubicBezTo>
                <a:close/>
                <a:moveTo>
                  <a:pt x="7368975" y="8344158"/>
                </a:moveTo>
                <a:cubicBezTo>
                  <a:pt x="7367703" y="8338191"/>
                  <a:pt x="7361950" y="8333224"/>
                  <a:pt x="7355529" y="8334557"/>
                </a:cubicBezTo>
                <a:lnTo>
                  <a:pt x="7350442" y="8335617"/>
                </a:lnTo>
                <a:cubicBezTo>
                  <a:pt x="7344476" y="8336889"/>
                  <a:pt x="7339479" y="8342705"/>
                  <a:pt x="7340842" y="8349066"/>
                </a:cubicBezTo>
                <a:cubicBezTo>
                  <a:pt x="7340842" y="8349066"/>
                  <a:pt x="7340873" y="8349096"/>
                  <a:pt x="7340873" y="8349126"/>
                </a:cubicBezTo>
                <a:cubicBezTo>
                  <a:pt x="7335634" y="8351004"/>
                  <a:pt x="7331666" y="8356396"/>
                  <a:pt x="7332968" y="8362121"/>
                </a:cubicBezTo>
                <a:cubicBezTo>
                  <a:pt x="7334361" y="8368178"/>
                  <a:pt x="7340176" y="8372843"/>
                  <a:pt x="7346566" y="8371511"/>
                </a:cubicBezTo>
                <a:lnTo>
                  <a:pt x="7361798" y="8368300"/>
                </a:lnTo>
                <a:cubicBezTo>
                  <a:pt x="7367794" y="8367027"/>
                  <a:pt x="7372609" y="8360939"/>
                  <a:pt x="7371186" y="8354700"/>
                </a:cubicBezTo>
                <a:cubicBezTo>
                  <a:pt x="7370732" y="8352761"/>
                  <a:pt x="7369732" y="8351065"/>
                  <a:pt x="7368491" y="8349581"/>
                </a:cubicBezTo>
                <a:cubicBezTo>
                  <a:pt x="7369096" y="8347854"/>
                  <a:pt x="7369399" y="8346067"/>
                  <a:pt x="7368975" y="8344158"/>
                </a:cubicBezTo>
                <a:close/>
                <a:moveTo>
                  <a:pt x="7243027" y="8275279"/>
                </a:moveTo>
                <a:cubicBezTo>
                  <a:pt x="7239939" y="8260619"/>
                  <a:pt x="7216833" y="8264103"/>
                  <a:pt x="7219921" y="8278854"/>
                </a:cubicBezTo>
                <a:cubicBezTo>
                  <a:pt x="7223010" y="8293484"/>
                  <a:pt x="7246116" y="8290031"/>
                  <a:pt x="7243027" y="8275279"/>
                </a:cubicBezTo>
                <a:close/>
                <a:moveTo>
                  <a:pt x="7301535" y="8063976"/>
                </a:moveTo>
                <a:cubicBezTo>
                  <a:pt x="7301292" y="8064037"/>
                  <a:pt x="7301080" y="8064158"/>
                  <a:pt x="7300838" y="8064249"/>
                </a:cubicBezTo>
                <a:cubicBezTo>
                  <a:pt x="7297809" y="8059464"/>
                  <a:pt x="7291934" y="8056192"/>
                  <a:pt x="7285212" y="8058949"/>
                </a:cubicBezTo>
                <a:cubicBezTo>
                  <a:pt x="7280094" y="8061039"/>
                  <a:pt x="7278246" y="8065128"/>
                  <a:pt x="7278580" y="8069217"/>
                </a:cubicBezTo>
                <a:cubicBezTo>
                  <a:pt x="7275915" y="8072397"/>
                  <a:pt x="7274734" y="8076789"/>
                  <a:pt x="7276430" y="8080940"/>
                </a:cubicBezTo>
                <a:lnTo>
                  <a:pt x="7278489" y="8085937"/>
                </a:lnTo>
                <a:cubicBezTo>
                  <a:pt x="7280215" y="8090117"/>
                  <a:pt x="7284242" y="8093237"/>
                  <a:pt x="7288664" y="8093812"/>
                </a:cubicBezTo>
                <a:cubicBezTo>
                  <a:pt x="7288392" y="8094933"/>
                  <a:pt x="7287968" y="8095963"/>
                  <a:pt x="7287786" y="8097205"/>
                </a:cubicBezTo>
                <a:cubicBezTo>
                  <a:pt x="7288331" y="8093601"/>
                  <a:pt x="7287634" y="8097568"/>
                  <a:pt x="7287484" y="8098265"/>
                </a:cubicBezTo>
                <a:cubicBezTo>
                  <a:pt x="7287240" y="8099174"/>
                  <a:pt x="7286938" y="8100082"/>
                  <a:pt x="7286696" y="8100961"/>
                </a:cubicBezTo>
                <a:cubicBezTo>
                  <a:pt x="7286635" y="8101112"/>
                  <a:pt x="7286605" y="8101203"/>
                  <a:pt x="7286575" y="8101294"/>
                </a:cubicBezTo>
                <a:cubicBezTo>
                  <a:pt x="7286453" y="8101567"/>
                  <a:pt x="7286302" y="8101839"/>
                  <a:pt x="7286151" y="8102111"/>
                </a:cubicBezTo>
                <a:cubicBezTo>
                  <a:pt x="7281275" y="8105353"/>
                  <a:pt x="7279791" y="8112440"/>
                  <a:pt x="7282668" y="8117439"/>
                </a:cubicBezTo>
                <a:cubicBezTo>
                  <a:pt x="7285969" y="8123133"/>
                  <a:pt x="7293025" y="8124587"/>
                  <a:pt x="7298658" y="8121679"/>
                </a:cubicBezTo>
                <a:cubicBezTo>
                  <a:pt x="7299233" y="8121376"/>
                  <a:pt x="7299718" y="8120922"/>
                  <a:pt x="7300232" y="8120558"/>
                </a:cubicBezTo>
                <a:cubicBezTo>
                  <a:pt x="7302927" y="8123073"/>
                  <a:pt x="7306774" y="8124345"/>
                  <a:pt x="7310287" y="8123678"/>
                </a:cubicBezTo>
                <a:cubicBezTo>
                  <a:pt x="7308045" y="8125193"/>
                  <a:pt x="7306501" y="8127767"/>
                  <a:pt x="7306350" y="8131523"/>
                </a:cubicBezTo>
                <a:cubicBezTo>
                  <a:pt x="7305774" y="8146244"/>
                  <a:pt x="7328426" y="8150122"/>
                  <a:pt x="7329365" y="8135492"/>
                </a:cubicBezTo>
                <a:cubicBezTo>
                  <a:pt x="7331303" y="8135703"/>
                  <a:pt x="7333241" y="8135613"/>
                  <a:pt x="7335027" y="8134795"/>
                </a:cubicBezTo>
                <a:cubicBezTo>
                  <a:pt x="7341175" y="8131917"/>
                  <a:pt x="7344022" y="8125284"/>
                  <a:pt x="7341630" y="8118923"/>
                </a:cubicBezTo>
                <a:cubicBezTo>
                  <a:pt x="7341569" y="8118741"/>
                  <a:pt x="7341538" y="8118620"/>
                  <a:pt x="7341478" y="8118499"/>
                </a:cubicBezTo>
                <a:cubicBezTo>
                  <a:pt x="7341478" y="8118438"/>
                  <a:pt x="7341478" y="8118408"/>
                  <a:pt x="7341478" y="8118347"/>
                </a:cubicBezTo>
                <a:cubicBezTo>
                  <a:pt x="7341509" y="8118257"/>
                  <a:pt x="7341478" y="8118286"/>
                  <a:pt x="7341509" y="8118196"/>
                </a:cubicBezTo>
                <a:cubicBezTo>
                  <a:pt x="7341811" y="8117469"/>
                  <a:pt x="7342175" y="8116742"/>
                  <a:pt x="7342569" y="8116045"/>
                </a:cubicBezTo>
                <a:cubicBezTo>
                  <a:pt x="7345717" y="8110290"/>
                  <a:pt x="7341417" y="8102476"/>
                  <a:pt x="7335815" y="8100234"/>
                </a:cubicBezTo>
                <a:cubicBezTo>
                  <a:pt x="7329153" y="8097568"/>
                  <a:pt x="7323157" y="8101203"/>
                  <a:pt x="7320007" y="8106988"/>
                </a:cubicBezTo>
                <a:cubicBezTo>
                  <a:pt x="7319705" y="8107564"/>
                  <a:pt x="7319795" y="8108230"/>
                  <a:pt x="7319523" y="8108836"/>
                </a:cubicBezTo>
                <a:cubicBezTo>
                  <a:pt x="7318282" y="8102747"/>
                  <a:pt x="7315737" y="8096356"/>
                  <a:pt x="7311286" y="8091813"/>
                </a:cubicBezTo>
                <a:cubicBezTo>
                  <a:pt x="7316615" y="8089663"/>
                  <a:pt x="7320976" y="8083029"/>
                  <a:pt x="7318614" y="8077304"/>
                </a:cubicBezTo>
                <a:lnTo>
                  <a:pt x="7316555" y="8072307"/>
                </a:lnTo>
                <a:cubicBezTo>
                  <a:pt x="7314102" y="8066218"/>
                  <a:pt x="7308349" y="8062008"/>
                  <a:pt x="7301535" y="8063976"/>
                </a:cubicBezTo>
                <a:close/>
                <a:moveTo>
                  <a:pt x="7258896" y="8384081"/>
                </a:moveTo>
                <a:cubicBezTo>
                  <a:pt x="7264892" y="8382748"/>
                  <a:pt x="7269737" y="8376962"/>
                  <a:pt x="7268405" y="8370541"/>
                </a:cubicBezTo>
                <a:lnTo>
                  <a:pt x="7267345" y="8365452"/>
                </a:lnTo>
                <a:cubicBezTo>
                  <a:pt x="7266073" y="8359485"/>
                  <a:pt x="7260107" y="8354579"/>
                  <a:pt x="7253809" y="8355972"/>
                </a:cubicBezTo>
                <a:cubicBezTo>
                  <a:pt x="7247812" y="8357305"/>
                  <a:pt x="7242967" y="8363089"/>
                  <a:pt x="7244329" y="8369511"/>
                </a:cubicBezTo>
                <a:lnTo>
                  <a:pt x="7245389" y="8374600"/>
                </a:lnTo>
                <a:cubicBezTo>
                  <a:pt x="7246632" y="8380568"/>
                  <a:pt x="7252597" y="8385474"/>
                  <a:pt x="7258896" y="8384081"/>
                </a:cubicBezTo>
                <a:close/>
                <a:moveTo>
                  <a:pt x="7456312" y="8129251"/>
                </a:moveTo>
                <a:cubicBezTo>
                  <a:pt x="7449892" y="8129373"/>
                  <a:pt x="7444593" y="8134098"/>
                  <a:pt x="7444350" y="8140640"/>
                </a:cubicBezTo>
                <a:lnTo>
                  <a:pt x="7444138" y="8145821"/>
                </a:lnTo>
                <a:cubicBezTo>
                  <a:pt x="7443896" y="8151939"/>
                  <a:pt x="7449286" y="8157906"/>
                  <a:pt x="7455525" y="8157785"/>
                </a:cubicBezTo>
                <a:cubicBezTo>
                  <a:pt x="7461945" y="8157664"/>
                  <a:pt x="7467244" y="8152908"/>
                  <a:pt x="7467487" y="8146396"/>
                </a:cubicBezTo>
                <a:lnTo>
                  <a:pt x="7467699" y="8141216"/>
                </a:lnTo>
                <a:cubicBezTo>
                  <a:pt x="7467971" y="8135127"/>
                  <a:pt x="7462550" y="8129130"/>
                  <a:pt x="7456312" y="8129251"/>
                </a:cubicBezTo>
                <a:close/>
                <a:moveTo>
                  <a:pt x="7288028" y="8274250"/>
                </a:moveTo>
                <a:cubicBezTo>
                  <a:pt x="7289330" y="8280429"/>
                  <a:pt x="7293722" y="8285518"/>
                  <a:pt x="7300596" y="8284972"/>
                </a:cubicBezTo>
                <a:cubicBezTo>
                  <a:pt x="7306289" y="8284518"/>
                  <a:pt x="7312618" y="8278611"/>
                  <a:pt x="7311316" y="8272371"/>
                </a:cubicBezTo>
                <a:lnTo>
                  <a:pt x="7310256" y="8267313"/>
                </a:lnTo>
                <a:cubicBezTo>
                  <a:pt x="7308954" y="8261134"/>
                  <a:pt x="7304563" y="8256045"/>
                  <a:pt x="7297688" y="8256590"/>
                </a:cubicBezTo>
                <a:cubicBezTo>
                  <a:pt x="7292026" y="8257045"/>
                  <a:pt x="7285666" y="8262951"/>
                  <a:pt x="7286968" y="8269161"/>
                </a:cubicBezTo>
                <a:lnTo>
                  <a:pt x="7288028" y="8274250"/>
                </a:lnTo>
                <a:close/>
                <a:moveTo>
                  <a:pt x="7274795" y="8203644"/>
                </a:moveTo>
                <a:cubicBezTo>
                  <a:pt x="7275400" y="8188559"/>
                  <a:pt x="7252021" y="8189347"/>
                  <a:pt x="7251416" y="8204310"/>
                </a:cubicBezTo>
                <a:cubicBezTo>
                  <a:pt x="7250810" y="8219364"/>
                  <a:pt x="7274188" y="8218607"/>
                  <a:pt x="7274795" y="8203644"/>
                </a:cubicBezTo>
                <a:close/>
                <a:moveTo>
                  <a:pt x="7153843" y="8362453"/>
                </a:moveTo>
                <a:cubicBezTo>
                  <a:pt x="7155418" y="8362908"/>
                  <a:pt x="7157114" y="8363060"/>
                  <a:pt x="7158901" y="8362666"/>
                </a:cubicBezTo>
                <a:lnTo>
                  <a:pt x="7163988" y="8361606"/>
                </a:lnTo>
                <a:cubicBezTo>
                  <a:pt x="7169954" y="8360334"/>
                  <a:pt x="7174859" y="8354366"/>
                  <a:pt x="7173467" y="8348066"/>
                </a:cubicBezTo>
                <a:cubicBezTo>
                  <a:pt x="7172134" y="8342039"/>
                  <a:pt x="7166320" y="8337252"/>
                  <a:pt x="7159930" y="8338585"/>
                </a:cubicBezTo>
                <a:lnTo>
                  <a:pt x="7154843" y="8339645"/>
                </a:lnTo>
                <a:cubicBezTo>
                  <a:pt x="7150724" y="8340524"/>
                  <a:pt x="7147151" y="8343674"/>
                  <a:pt x="7145757" y="8347581"/>
                </a:cubicBezTo>
                <a:lnTo>
                  <a:pt x="7143940" y="8346400"/>
                </a:lnTo>
                <a:cubicBezTo>
                  <a:pt x="7138641" y="8342947"/>
                  <a:pt x="7131797" y="8342765"/>
                  <a:pt x="7127497" y="8348036"/>
                </a:cubicBezTo>
                <a:cubicBezTo>
                  <a:pt x="7123832" y="8352489"/>
                  <a:pt x="7123803" y="8361030"/>
                  <a:pt x="7129132" y="8364483"/>
                </a:cubicBezTo>
                <a:lnTo>
                  <a:pt x="7135280" y="8368512"/>
                </a:lnTo>
                <a:cubicBezTo>
                  <a:pt x="7136067" y="8369027"/>
                  <a:pt x="7136915" y="8369269"/>
                  <a:pt x="7137733" y="8369632"/>
                </a:cubicBezTo>
                <a:cubicBezTo>
                  <a:pt x="7136824" y="8369632"/>
                  <a:pt x="7135916" y="8369572"/>
                  <a:pt x="7134946" y="8369753"/>
                </a:cubicBezTo>
                <a:lnTo>
                  <a:pt x="7129859" y="8370844"/>
                </a:lnTo>
                <a:cubicBezTo>
                  <a:pt x="7123863" y="8372116"/>
                  <a:pt x="7119926" y="8379598"/>
                  <a:pt x="7121834" y="8385292"/>
                </a:cubicBezTo>
                <a:cubicBezTo>
                  <a:pt x="7123984" y="8391653"/>
                  <a:pt x="7129859" y="8394652"/>
                  <a:pt x="7136279" y="8393319"/>
                </a:cubicBezTo>
                <a:lnTo>
                  <a:pt x="7141367" y="8392259"/>
                </a:lnTo>
                <a:cubicBezTo>
                  <a:pt x="7147363" y="8390987"/>
                  <a:pt x="7151300" y="8383505"/>
                  <a:pt x="7149391" y="8377811"/>
                </a:cubicBezTo>
                <a:cubicBezTo>
                  <a:pt x="7148332" y="8374661"/>
                  <a:pt x="7146333" y="8372358"/>
                  <a:pt x="7143850" y="8370965"/>
                </a:cubicBezTo>
                <a:cubicBezTo>
                  <a:pt x="7146757" y="8370783"/>
                  <a:pt x="7149543" y="8369511"/>
                  <a:pt x="7151724" y="8366906"/>
                </a:cubicBezTo>
                <a:cubicBezTo>
                  <a:pt x="7152723" y="8365665"/>
                  <a:pt x="7153420" y="8364120"/>
                  <a:pt x="7153843" y="8362453"/>
                </a:cubicBezTo>
                <a:close/>
                <a:moveTo>
                  <a:pt x="7394534" y="8068732"/>
                </a:moveTo>
                <a:cubicBezTo>
                  <a:pt x="7394746" y="8062372"/>
                  <a:pt x="7389538" y="8056919"/>
                  <a:pt x="7383208" y="8056677"/>
                </a:cubicBezTo>
                <a:lnTo>
                  <a:pt x="7378030" y="8056465"/>
                </a:lnTo>
                <a:cubicBezTo>
                  <a:pt x="7371731" y="8056223"/>
                  <a:pt x="7366190" y="8061523"/>
                  <a:pt x="7365977" y="8067793"/>
                </a:cubicBezTo>
                <a:cubicBezTo>
                  <a:pt x="7365765" y="8074154"/>
                  <a:pt x="7370974" y="8079607"/>
                  <a:pt x="7377303" y="8079849"/>
                </a:cubicBezTo>
                <a:lnTo>
                  <a:pt x="7382482" y="8080060"/>
                </a:lnTo>
                <a:cubicBezTo>
                  <a:pt x="7388811" y="8080303"/>
                  <a:pt x="7394322" y="8075002"/>
                  <a:pt x="7394534" y="8068732"/>
                </a:cubicBezTo>
                <a:close/>
                <a:moveTo>
                  <a:pt x="7161565" y="8293060"/>
                </a:moveTo>
                <a:cubicBezTo>
                  <a:pt x="7167986" y="8290788"/>
                  <a:pt x="7170711" y="8284911"/>
                  <a:pt x="7169378" y="8278490"/>
                </a:cubicBezTo>
                <a:lnTo>
                  <a:pt x="7168318" y="8273401"/>
                </a:lnTo>
                <a:cubicBezTo>
                  <a:pt x="7167047" y="8267404"/>
                  <a:pt x="7159355" y="8263617"/>
                  <a:pt x="7153752" y="8265586"/>
                </a:cubicBezTo>
                <a:cubicBezTo>
                  <a:pt x="7147363" y="8267858"/>
                  <a:pt x="7144607" y="8273735"/>
                  <a:pt x="7145970" y="8280156"/>
                </a:cubicBezTo>
                <a:lnTo>
                  <a:pt x="7147030" y="8285245"/>
                </a:lnTo>
                <a:cubicBezTo>
                  <a:pt x="7148271" y="8291272"/>
                  <a:pt x="7155963" y="8295029"/>
                  <a:pt x="7161565" y="8293060"/>
                </a:cubicBezTo>
                <a:close/>
                <a:moveTo>
                  <a:pt x="7442230" y="8196344"/>
                </a:moveTo>
                <a:lnTo>
                  <a:pt x="7437052" y="8196132"/>
                </a:lnTo>
                <a:cubicBezTo>
                  <a:pt x="7435629" y="8196071"/>
                  <a:pt x="7434296" y="8196465"/>
                  <a:pt x="7432994" y="8197071"/>
                </a:cubicBezTo>
                <a:cubicBezTo>
                  <a:pt x="7431510" y="8195707"/>
                  <a:pt x="7430208" y="8194133"/>
                  <a:pt x="7427815" y="8193588"/>
                </a:cubicBezTo>
                <a:cubicBezTo>
                  <a:pt x="7422425" y="8192376"/>
                  <a:pt x="7418579" y="8194648"/>
                  <a:pt x="7416459" y="8198191"/>
                </a:cubicBezTo>
                <a:cubicBezTo>
                  <a:pt x="7415279" y="8198525"/>
                  <a:pt x="7414340" y="8199312"/>
                  <a:pt x="7413310" y="8199948"/>
                </a:cubicBezTo>
                <a:cubicBezTo>
                  <a:pt x="7409919" y="8193709"/>
                  <a:pt x="7401590" y="8191285"/>
                  <a:pt x="7396321" y="8194314"/>
                </a:cubicBezTo>
                <a:cubicBezTo>
                  <a:pt x="7393383" y="8188499"/>
                  <a:pt x="7389204" y="8183046"/>
                  <a:pt x="7383723" y="8182108"/>
                </a:cubicBezTo>
                <a:cubicBezTo>
                  <a:pt x="7375941" y="8180775"/>
                  <a:pt x="7365402" y="8182713"/>
                  <a:pt x="7360012" y="8188862"/>
                </a:cubicBezTo>
                <a:cubicBezTo>
                  <a:pt x="7353652" y="8183046"/>
                  <a:pt x="7340479" y="8185409"/>
                  <a:pt x="7340024" y="8196677"/>
                </a:cubicBezTo>
                <a:cubicBezTo>
                  <a:pt x="7339661" y="8205976"/>
                  <a:pt x="7348444" y="8209822"/>
                  <a:pt x="7355348" y="8207884"/>
                </a:cubicBezTo>
                <a:cubicBezTo>
                  <a:pt x="7355348" y="8208036"/>
                  <a:pt x="7355348" y="8208218"/>
                  <a:pt x="7355348" y="8208368"/>
                </a:cubicBezTo>
                <a:cubicBezTo>
                  <a:pt x="7351986" y="8210368"/>
                  <a:pt x="7349746" y="8213912"/>
                  <a:pt x="7349594" y="8218213"/>
                </a:cubicBezTo>
                <a:lnTo>
                  <a:pt x="7349170" y="8228603"/>
                </a:lnTo>
                <a:cubicBezTo>
                  <a:pt x="7348988" y="8233085"/>
                  <a:pt x="7352078" y="8237447"/>
                  <a:pt x="7356136" y="8239325"/>
                </a:cubicBezTo>
                <a:cubicBezTo>
                  <a:pt x="7350321" y="8239840"/>
                  <a:pt x="7345294" y="8243960"/>
                  <a:pt x="7346838" y="8251290"/>
                </a:cubicBezTo>
                <a:cubicBezTo>
                  <a:pt x="7347050" y="8252320"/>
                  <a:pt x="7347626" y="8253017"/>
                  <a:pt x="7348050" y="8253864"/>
                </a:cubicBezTo>
                <a:cubicBezTo>
                  <a:pt x="7347323" y="8254410"/>
                  <a:pt x="7346566" y="8254803"/>
                  <a:pt x="7345930" y="8255561"/>
                </a:cubicBezTo>
                <a:cubicBezTo>
                  <a:pt x="7342266" y="8260013"/>
                  <a:pt x="7342205" y="8268555"/>
                  <a:pt x="7347534" y="8272008"/>
                </a:cubicBezTo>
                <a:lnTo>
                  <a:pt x="7353682" y="8276006"/>
                </a:lnTo>
                <a:cubicBezTo>
                  <a:pt x="7354348" y="8276461"/>
                  <a:pt x="7355136" y="8276672"/>
                  <a:pt x="7355863" y="8277006"/>
                </a:cubicBezTo>
                <a:cubicBezTo>
                  <a:pt x="7354227" y="8277794"/>
                  <a:pt x="7352501" y="8278551"/>
                  <a:pt x="7351350" y="8280156"/>
                </a:cubicBezTo>
                <a:cubicBezTo>
                  <a:pt x="7347807" y="8285215"/>
                  <a:pt x="7348897" y="8292969"/>
                  <a:pt x="7354197" y="8296452"/>
                </a:cubicBezTo>
                <a:lnTo>
                  <a:pt x="7360344" y="8300481"/>
                </a:lnTo>
                <a:cubicBezTo>
                  <a:pt x="7361889" y="8301480"/>
                  <a:pt x="7363706" y="8301299"/>
                  <a:pt x="7365462" y="8301571"/>
                </a:cubicBezTo>
                <a:cubicBezTo>
                  <a:pt x="7365675" y="8303237"/>
                  <a:pt x="7366190" y="8304872"/>
                  <a:pt x="7367128" y="8306326"/>
                </a:cubicBezTo>
                <a:cubicBezTo>
                  <a:pt x="7368702" y="8308780"/>
                  <a:pt x="7371095" y="8310325"/>
                  <a:pt x="7373730" y="8311142"/>
                </a:cubicBezTo>
                <a:cubicBezTo>
                  <a:pt x="7369399" y="8313505"/>
                  <a:pt x="7366190" y="8318109"/>
                  <a:pt x="7367461" y="8324228"/>
                </a:cubicBezTo>
                <a:cubicBezTo>
                  <a:pt x="7370550" y="8338919"/>
                  <a:pt x="7392959" y="8332194"/>
                  <a:pt x="7389871" y="8317533"/>
                </a:cubicBezTo>
                <a:cubicBezTo>
                  <a:pt x="7389023" y="8313445"/>
                  <a:pt x="7386600" y="8311173"/>
                  <a:pt x="7383723" y="8310082"/>
                </a:cubicBezTo>
                <a:cubicBezTo>
                  <a:pt x="7383784" y="8310052"/>
                  <a:pt x="7383844" y="8310052"/>
                  <a:pt x="7383905" y="8310022"/>
                </a:cubicBezTo>
                <a:lnTo>
                  <a:pt x="7390355" y="8305933"/>
                </a:lnTo>
                <a:cubicBezTo>
                  <a:pt x="7395897" y="8302419"/>
                  <a:pt x="7397562" y="8294635"/>
                  <a:pt x="7394050" y="8289152"/>
                </a:cubicBezTo>
                <a:cubicBezTo>
                  <a:pt x="7390506" y="8283578"/>
                  <a:pt x="7382814" y="8281943"/>
                  <a:pt x="7377273" y="8285457"/>
                </a:cubicBezTo>
                <a:lnTo>
                  <a:pt x="7377273" y="8285457"/>
                </a:lnTo>
                <a:cubicBezTo>
                  <a:pt x="7376455" y="8283851"/>
                  <a:pt x="7375365" y="8282367"/>
                  <a:pt x="7373790" y="8281338"/>
                </a:cubicBezTo>
                <a:lnTo>
                  <a:pt x="7369732" y="8278702"/>
                </a:lnTo>
                <a:cubicBezTo>
                  <a:pt x="7377273" y="8281156"/>
                  <a:pt x="7386630" y="8277097"/>
                  <a:pt x="7384602" y="8267465"/>
                </a:cubicBezTo>
                <a:cubicBezTo>
                  <a:pt x="7382875" y="8259256"/>
                  <a:pt x="7374759" y="8256348"/>
                  <a:pt x="7368521" y="8257923"/>
                </a:cubicBezTo>
                <a:lnTo>
                  <a:pt x="7368218" y="8257741"/>
                </a:lnTo>
                <a:cubicBezTo>
                  <a:pt x="7370005" y="8255743"/>
                  <a:pt x="7370944" y="8252925"/>
                  <a:pt x="7370156" y="8249260"/>
                </a:cubicBezTo>
                <a:cubicBezTo>
                  <a:pt x="7369096" y="8244263"/>
                  <a:pt x="7365644" y="8241355"/>
                  <a:pt x="7361707" y="8240052"/>
                </a:cubicBezTo>
                <a:cubicBezTo>
                  <a:pt x="7363313" y="8239870"/>
                  <a:pt x="7364857" y="8239537"/>
                  <a:pt x="7366190" y="8238840"/>
                </a:cubicBezTo>
                <a:cubicBezTo>
                  <a:pt x="7368763" y="8241142"/>
                  <a:pt x="7371882" y="8242838"/>
                  <a:pt x="7375668" y="8243687"/>
                </a:cubicBezTo>
                <a:cubicBezTo>
                  <a:pt x="7381603" y="8245020"/>
                  <a:pt x="7387084" y="8243445"/>
                  <a:pt x="7391506" y="8240264"/>
                </a:cubicBezTo>
                <a:cubicBezTo>
                  <a:pt x="7392959" y="8241113"/>
                  <a:pt x="7394625" y="8241658"/>
                  <a:pt x="7396473" y="8241718"/>
                </a:cubicBezTo>
                <a:lnTo>
                  <a:pt x="7401651" y="8241930"/>
                </a:lnTo>
                <a:cubicBezTo>
                  <a:pt x="7403074" y="8241991"/>
                  <a:pt x="7404497" y="8241749"/>
                  <a:pt x="7405861" y="8241294"/>
                </a:cubicBezTo>
                <a:cubicBezTo>
                  <a:pt x="7402226" y="8243687"/>
                  <a:pt x="7399894" y="8248472"/>
                  <a:pt x="7400288" y="8252531"/>
                </a:cubicBezTo>
                <a:cubicBezTo>
                  <a:pt x="7400924" y="8259498"/>
                  <a:pt x="7406678" y="8262830"/>
                  <a:pt x="7413007" y="8263072"/>
                </a:cubicBezTo>
                <a:lnTo>
                  <a:pt x="7418185" y="8263285"/>
                </a:lnTo>
                <a:cubicBezTo>
                  <a:pt x="7418488" y="8263285"/>
                  <a:pt x="7418731" y="8263103"/>
                  <a:pt x="7419003" y="8263072"/>
                </a:cubicBezTo>
                <a:cubicBezTo>
                  <a:pt x="7417822" y="8265223"/>
                  <a:pt x="7416520" y="8267313"/>
                  <a:pt x="7415915" y="8269736"/>
                </a:cubicBezTo>
                <a:cubicBezTo>
                  <a:pt x="7415036" y="8273128"/>
                  <a:pt x="7416126" y="8276733"/>
                  <a:pt x="7418216" y="8279580"/>
                </a:cubicBezTo>
                <a:cubicBezTo>
                  <a:pt x="7416399" y="8279429"/>
                  <a:pt x="7414521" y="8279459"/>
                  <a:pt x="7412613" y="8279974"/>
                </a:cubicBezTo>
                <a:cubicBezTo>
                  <a:pt x="7406739" y="8281580"/>
                  <a:pt x="7401863" y="8287274"/>
                  <a:pt x="7403437" y="8293726"/>
                </a:cubicBezTo>
                <a:cubicBezTo>
                  <a:pt x="7404467" y="8297906"/>
                  <a:pt x="7407859" y="8301662"/>
                  <a:pt x="7412068" y="8302843"/>
                </a:cubicBezTo>
                <a:cubicBezTo>
                  <a:pt x="7414794" y="8306024"/>
                  <a:pt x="7419276" y="8307901"/>
                  <a:pt x="7423364" y="8306902"/>
                </a:cubicBezTo>
                <a:cubicBezTo>
                  <a:pt x="7425272" y="8306417"/>
                  <a:pt x="7426847" y="8305508"/>
                  <a:pt x="7428239" y="8304388"/>
                </a:cubicBezTo>
                <a:cubicBezTo>
                  <a:pt x="7432631" y="8305569"/>
                  <a:pt x="7437325" y="8304479"/>
                  <a:pt x="7440444" y="8300542"/>
                </a:cubicBezTo>
                <a:cubicBezTo>
                  <a:pt x="7444078" y="8295907"/>
                  <a:pt x="7443775" y="8287577"/>
                  <a:pt x="7438475" y="8284124"/>
                </a:cubicBezTo>
                <a:lnTo>
                  <a:pt x="7434992" y="8281853"/>
                </a:lnTo>
                <a:cubicBezTo>
                  <a:pt x="7437173" y="8280216"/>
                  <a:pt x="7438900" y="8277945"/>
                  <a:pt x="7439657" y="8275007"/>
                </a:cubicBezTo>
                <a:cubicBezTo>
                  <a:pt x="7439687" y="8274825"/>
                  <a:pt x="7439717" y="8274703"/>
                  <a:pt x="7439778" y="8274553"/>
                </a:cubicBezTo>
                <a:cubicBezTo>
                  <a:pt x="7439808" y="8274492"/>
                  <a:pt x="7439808" y="8274461"/>
                  <a:pt x="7439838" y="8274431"/>
                </a:cubicBezTo>
                <a:cubicBezTo>
                  <a:pt x="7439899" y="8274371"/>
                  <a:pt x="7439868" y="8274401"/>
                  <a:pt x="7439959" y="8274340"/>
                </a:cubicBezTo>
                <a:cubicBezTo>
                  <a:pt x="7440625" y="8273886"/>
                  <a:pt x="7441322" y="8273522"/>
                  <a:pt x="7442079" y="8273189"/>
                </a:cubicBezTo>
                <a:cubicBezTo>
                  <a:pt x="7447954" y="8270252"/>
                  <a:pt x="7448893" y="8261406"/>
                  <a:pt x="7445592" y="8256379"/>
                </a:cubicBezTo>
                <a:cubicBezTo>
                  <a:pt x="7441655" y="8250351"/>
                  <a:pt x="7434660" y="8249926"/>
                  <a:pt x="7428785" y="8252865"/>
                </a:cubicBezTo>
                <a:cubicBezTo>
                  <a:pt x="7428633" y="8252925"/>
                  <a:pt x="7428573" y="8253077"/>
                  <a:pt x="7428421" y="8253167"/>
                </a:cubicBezTo>
                <a:cubicBezTo>
                  <a:pt x="7428573" y="8252289"/>
                  <a:pt x="7428815" y="8251411"/>
                  <a:pt x="7428724" y="8250562"/>
                </a:cubicBezTo>
                <a:cubicBezTo>
                  <a:pt x="7428088" y="8243596"/>
                  <a:pt x="7422334" y="8240264"/>
                  <a:pt x="7416005" y="8240022"/>
                </a:cubicBezTo>
                <a:lnTo>
                  <a:pt x="7410827" y="8239810"/>
                </a:lnTo>
                <a:cubicBezTo>
                  <a:pt x="7410040" y="8239780"/>
                  <a:pt x="7409282" y="8239870"/>
                  <a:pt x="7408555" y="8240052"/>
                </a:cubicBezTo>
                <a:cubicBezTo>
                  <a:pt x="7411705" y="8238114"/>
                  <a:pt x="7413976" y="8234843"/>
                  <a:pt x="7414037" y="8230965"/>
                </a:cubicBezTo>
                <a:cubicBezTo>
                  <a:pt x="7414067" y="8228966"/>
                  <a:pt x="7413461" y="8227088"/>
                  <a:pt x="7412644" y="8225361"/>
                </a:cubicBezTo>
                <a:cubicBezTo>
                  <a:pt x="7413522" y="8225876"/>
                  <a:pt x="7414369" y="8226452"/>
                  <a:pt x="7415429" y="8226694"/>
                </a:cubicBezTo>
                <a:cubicBezTo>
                  <a:pt x="7417489" y="8227149"/>
                  <a:pt x="7419608" y="8227028"/>
                  <a:pt x="7421638" y="8226513"/>
                </a:cubicBezTo>
                <a:cubicBezTo>
                  <a:pt x="7422485" y="8230420"/>
                  <a:pt x="7424938" y="8233782"/>
                  <a:pt x="7429269" y="8235266"/>
                </a:cubicBezTo>
                <a:cubicBezTo>
                  <a:pt x="7434963" y="8237205"/>
                  <a:pt x="7443260" y="8234146"/>
                  <a:pt x="7444714" y="8227693"/>
                </a:cubicBezTo>
                <a:lnTo>
                  <a:pt x="7445895" y="8222424"/>
                </a:lnTo>
                <a:cubicBezTo>
                  <a:pt x="7446137" y="8221302"/>
                  <a:pt x="7445622" y="8220303"/>
                  <a:pt x="7445622" y="8219183"/>
                </a:cubicBezTo>
                <a:cubicBezTo>
                  <a:pt x="7450892" y="8218092"/>
                  <a:pt x="7455192" y="8212427"/>
                  <a:pt x="7454616" y="8207248"/>
                </a:cubicBezTo>
                <a:cubicBezTo>
                  <a:pt x="7453890" y="8200433"/>
                  <a:pt x="7448802" y="8196616"/>
                  <a:pt x="7442230" y="8196344"/>
                </a:cubicBezTo>
                <a:close/>
                <a:moveTo>
                  <a:pt x="7316646" y="8322380"/>
                </a:moveTo>
                <a:cubicBezTo>
                  <a:pt x="7314798" y="8316110"/>
                  <a:pt x="7308894" y="8312506"/>
                  <a:pt x="7302474" y="8313868"/>
                </a:cubicBezTo>
                <a:lnTo>
                  <a:pt x="7297386" y="8314929"/>
                </a:lnTo>
                <a:cubicBezTo>
                  <a:pt x="7294690" y="8315504"/>
                  <a:pt x="7292389" y="8317261"/>
                  <a:pt x="7290784" y="8319502"/>
                </a:cubicBezTo>
                <a:cubicBezTo>
                  <a:pt x="7285696" y="8316897"/>
                  <a:pt x="7279458" y="8317473"/>
                  <a:pt x="7275703" y="8322320"/>
                </a:cubicBezTo>
                <a:cubicBezTo>
                  <a:pt x="7272069" y="8327015"/>
                  <a:pt x="7272493" y="8335254"/>
                  <a:pt x="7277823" y="8338737"/>
                </a:cubicBezTo>
                <a:lnTo>
                  <a:pt x="7283970" y="8342735"/>
                </a:lnTo>
                <a:cubicBezTo>
                  <a:pt x="7289270" y="8346188"/>
                  <a:pt x="7296296" y="8345885"/>
                  <a:pt x="7300384" y="8340615"/>
                </a:cubicBezTo>
                <a:cubicBezTo>
                  <a:pt x="7301020" y="8339767"/>
                  <a:pt x="7301504" y="8338767"/>
                  <a:pt x="7301898" y="8337738"/>
                </a:cubicBezTo>
                <a:cubicBezTo>
                  <a:pt x="7302292" y="8337707"/>
                  <a:pt x="7302655" y="8337677"/>
                  <a:pt x="7303048" y="8337616"/>
                </a:cubicBezTo>
                <a:lnTo>
                  <a:pt x="7308136" y="8336526"/>
                </a:lnTo>
                <a:cubicBezTo>
                  <a:pt x="7314102" y="8335283"/>
                  <a:pt x="7318403" y="8328287"/>
                  <a:pt x="7316646" y="8322380"/>
                </a:cubicBezTo>
                <a:close/>
                <a:moveTo>
                  <a:pt x="7247782" y="8098325"/>
                </a:moveTo>
                <a:lnTo>
                  <a:pt x="7247994" y="8093146"/>
                </a:lnTo>
                <a:cubicBezTo>
                  <a:pt x="7248236" y="8086845"/>
                  <a:pt x="7241635" y="8081787"/>
                  <a:pt x="7235729" y="8082060"/>
                </a:cubicBezTo>
                <a:cubicBezTo>
                  <a:pt x="7228946" y="8082393"/>
                  <a:pt x="7224888" y="8087996"/>
                  <a:pt x="7224645" y="8094327"/>
                </a:cubicBezTo>
                <a:lnTo>
                  <a:pt x="7224434" y="8099507"/>
                </a:lnTo>
                <a:cubicBezTo>
                  <a:pt x="7224403" y="8100628"/>
                  <a:pt x="7224767" y="8101597"/>
                  <a:pt x="7225130" y="8102626"/>
                </a:cubicBezTo>
                <a:cubicBezTo>
                  <a:pt x="7224888" y="8102597"/>
                  <a:pt x="7224767" y="8102445"/>
                  <a:pt x="7224524" y="8102415"/>
                </a:cubicBezTo>
                <a:cubicBezTo>
                  <a:pt x="7209080" y="8100204"/>
                  <a:pt x="7207687" y="8124466"/>
                  <a:pt x="7223101" y="8126677"/>
                </a:cubicBezTo>
                <a:cubicBezTo>
                  <a:pt x="7233428" y="8128161"/>
                  <a:pt x="7237304" y="8117892"/>
                  <a:pt x="7234245" y="8110229"/>
                </a:cubicBezTo>
                <a:cubicBezTo>
                  <a:pt x="7235063" y="8110381"/>
                  <a:pt x="7235881" y="8110654"/>
                  <a:pt x="7236699" y="8110623"/>
                </a:cubicBezTo>
                <a:cubicBezTo>
                  <a:pt x="7243482" y="8110260"/>
                  <a:pt x="7247540" y="8104656"/>
                  <a:pt x="7247782" y="8098325"/>
                </a:cubicBezTo>
                <a:close/>
                <a:moveTo>
                  <a:pt x="7218286" y="8387291"/>
                </a:moveTo>
                <a:cubicBezTo>
                  <a:pt x="7224282" y="8386020"/>
                  <a:pt x="7228310" y="8378628"/>
                  <a:pt x="7226432" y="8372904"/>
                </a:cubicBezTo>
                <a:cubicBezTo>
                  <a:pt x="7224373" y="8366573"/>
                  <a:pt x="7218467" y="8363423"/>
                  <a:pt x="7212047" y="8364756"/>
                </a:cubicBezTo>
                <a:lnTo>
                  <a:pt x="7206960" y="8365816"/>
                </a:lnTo>
                <a:cubicBezTo>
                  <a:pt x="7200964" y="8367088"/>
                  <a:pt x="7196936" y="8374479"/>
                  <a:pt x="7198814" y="8380203"/>
                </a:cubicBezTo>
                <a:cubicBezTo>
                  <a:pt x="7200873" y="8386534"/>
                  <a:pt x="7206778" y="8389684"/>
                  <a:pt x="7213199" y="8388352"/>
                </a:cubicBezTo>
                <a:lnTo>
                  <a:pt x="7218286" y="8387291"/>
                </a:lnTo>
                <a:close/>
                <a:moveTo>
                  <a:pt x="7331182" y="7953207"/>
                </a:moveTo>
                <a:cubicBezTo>
                  <a:pt x="7337904" y="7952964"/>
                  <a:pt x="7342175" y="7947421"/>
                  <a:pt x="7342417" y="7941091"/>
                </a:cubicBezTo>
                <a:lnTo>
                  <a:pt x="7342629" y="7935911"/>
                </a:lnTo>
                <a:cubicBezTo>
                  <a:pt x="7342871" y="7929611"/>
                  <a:pt x="7336481" y="7924461"/>
                  <a:pt x="7330516" y="7924673"/>
                </a:cubicBezTo>
                <a:cubicBezTo>
                  <a:pt x="7323792" y="7924916"/>
                  <a:pt x="7319523" y="7930459"/>
                  <a:pt x="7319281" y="7936790"/>
                </a:cubicBezTo>
                <a:lnTo>
                  <a:pt x="7319069" y="7941969"/>
                </a:lnTo>
                <a:cubicBezTo>
                  <a:pt x="7318796" y="7948269"/>
                  <a:pt x="7325216" y="7953418"/>
                  <a:pt x="7331182" y="7953207"/>
                </a:cubicBezTo>
                <a:close/>
                <a:moveTo>
                  <a:pt x="7199329" y="8195465"/>
                </a:moveTo>
                <a:cubicBezTo>
                  <a:pt x="7198632" y="8195284"/>
                  <a:pt x="7197966" y="8195042"/>
                  <a:pt x="7197299" y="8194829"/>
                </a:cubicBezTo>
                <a:cubicBezTo>
                  <a:pt x="7197299" y="8194799"/>
                  <a:pt x="7197270" y="8194799"/>
                  <a:pt x="7197270" y="8194738"/>
                </a:cubicBezTo>
                <a:cubicBezTo>
                  <a:pt x="7197239" y="8194677"/>
                  <a:pt x="7197209" y="8194617"/>
                  <a:pt x="7197178" y="8194527"/>
                </a:cubicBezTo>
                <a:cubicBezTo>
                  <a:pt x="7197178" y="8194435"/>
                  <a:pt x="7197088" y="8194103"/>
                  <a:pt x="7196936" y="8193496"/>
                </a:cubicBezTo>
                <a:cubicBezTo>
                  <a:pt x="7195634" y="8187318"/>
                  <a:pt x="7189578" y="8182986"/>
                  <a:pt x="7183279" y="8184198"/>
                </a:cubicBezTo>
                <a:cubicBezTo>
                  <a:pt x="7177162" y="8185379"/>
                  <a:pt x="7172649" y="8191679"/>
                  <a:pt x="7173982" y="8197858"/>
                </a:cubicBezTo>
                <a:cubicBezTo>
                  <a:pt x="7175950" y="8207157"/>
                  <a:pt x="7181916" y="8215184"/>
                  <a:pt x="7191516" y="8217486"/>
                </a:cubicBezTo>
                <a:cubicBezTo>
                  <a:pt x="7197451" y="8218910"/>
                  <a:pt x="7204447" y="8216850"/>
                  <a:pt x="7206445" y="8210398"/>
                </a:cubicBezTo>
                <a:cubicBezTo>
                  <a:pt x="7208141" y="8204855"/>
                  <a:pt x="7205718" y="8196980"/>
                  <a:pt x="7199329" y="8195465"/>
                </a:cubicBezTo>
                <a:close/>
                <a:moveTo>
                  <a:pt x="7251719" y="8513782"/>
                </a:moveTo>
                <a:cubicBezTo>
                  <a:pt x="7250386" y="8515841"/>
                  <a:pt x="7249054" y="8517871"/>
                  <a:pt x="7247721" y="8519931"/>
                </a:cubicBezTo>
                <a:cubicBezTo>
                  <a:pt x="7244269" y="8525232"/>
                  <a:pt x="7245693" y="8532622"/>
                  <a:pt x="7250961" y="8536136"/>
                </a:cubicBezTo>
                <a:cubicBezTo>
                  <a:pt x="7256200" y="8539619"/>
                  <a:pt x="7263711" y="8538165"/>
                  <a:pt x="7267163" y="8532865"/>
                </a:cubicBezTo>
                <a:lnTo>
                  <a:pt x="7271190" y="8526716"/>
                </a:lnTo>
                <a:cubicBezTo>
                  <a:pt x="7274643" y="8521446"/>
                  <a:pt x="7273220" y="8514055"/>
                  <a:pt x="7267950" y="8510510"/>
                </a:cubicBezTo>
                <a:cubicBezTo>
                  <a:pt x="7262682" y="8507027"/>
                  <a:pt x="7255171" y="8508451"/>
                  <a:pt x="7251719" y="8513782"/>
                </a:cubicBezTo>
                <a:close/>
                <a:moveTo>
                  <a:pt x="7394595" y="8402588"/>
                </a:moveTo>
                <a:cubicBezTo>
                  <a:pt x="7394898" y="8403981"/>
                  <a:pt x="7395503" y="8405072"/>
                  <a:pt x="7396109" y="8406071"/>
                </a:cubicBezTo>
                <a:cubicBezTo>
                  <a:pt x="7396230" y="8406283"/>
                  <a:pt x="7396260" y="8406586"/>
                  <a:pt x="7396412" y="8406768"/>
                </a:cubicBezTo>
                <a:lnTo>
                  <a:pt x="7396412" y="8406768"/>
                </a:lnTo>
                <a:cubicBezTo>
                  <a:pt x="7396594" y="8406495"/>
                  <a:pt x="7396775" y="8406253"/>
                  <a:pt x="7396957" y="8405980"/>
                </a:cubicBezTo>
                <a:cubicBezTo>
                  <a:pt x="7401075" y="8400134"/>
                  <a:pt x="7405315" y="8394410"/>
                  <a:pt x="7409373" y="8388534"/>
                </a:cubicBezTo>
                <a:cubicBezTo>
                  <a:pt x="7409070" y="8388473"/>
                  <a:pt x="7408767" y="8388594"/>
                  <a:pt x="7408465" y="8388534"/>
                </a:cubicBezTo>
                <a:cubicBezTo>
                  <a:pt x="7401196" y="8387564"/>
                  <a:pt x="7392596" y="8393107"/>
                  <a:pt x="7394595" y="8402588"/>
                </a:cubicBezTo>
                <a:close/>
                <a:moveTo>
                  <a:pt x="7336512" y="8392017"/>
                </a:moveTo>
                <a:cubicBezTo>
                  <a:pt x="7334240" y="8385444"/>
                  <a:pt x="7327850" y="8383505"/>
                  <a:pt x="7321643" y="8384808"/>
                </a:cubicBezTo>
                <a:lnTo>
                  <a:pt x="7316555" y="8385868"/>
                </a:lnTo>
                <a:cubicBezTo>
                  <a:pt x="7310377" y="8387170"/>
                  <a:pt x="7307470" y="8395318"/>
                  <a:pt x="7309348" y="8400740"/>
                </a:cubicBezTo>
                <a:cubicBezTo>
                  <a:pt x="7310771" y="8404859"/>
                  <a:pt x="7313859" y="8406979"/>
                  <a:pt x="7317464" y="8407798"/>
                </a:cubicBezTo>
                <a:cubicBezTo>
                  <a:pt x="7314193" y="8410070"/>
                  <a:pt x="7312042" y="8413856"/>
                  <a:pt x="7313102" y="8418974"/>
                </a:cubicBezTo>
                <a:cubicBezTo>
                  <a:pt x="7316222" y="8433696"/>
                  <a:pt x="7339116" y="8429122"/>
                  <a:pt x="7336027" y="8414400"/>
                </a:cubicBezTo>
                <a:cubicBezTo>
                  <a:pt x="7335179" y="8410372"/>
                  <a:pt x="7332786" y="8407888"/>
                  <a:pt x="7329910" y="8406556"/>
                </a:cubicBezTo>
                <a:cubicBezTo>
                  <a:pt x="7335603" y="8404859"/>
                  <a:pt x="7338329" y="8397257"/>
                  <a:pt x="7336512" y="8392017"/>
                </a:cubicBezTo>
                <a:close/>
                <a:moveTo>
                  <a:pt x="7057573" y="8017754"/>
                </a:moveTo>
                <a:lnTo>
                  <a:pt x="7063721" y="8021783"/>
                </a:lnTo>
                <a:cubicBezTo>
                  <a:pt x="7069020" y="8025236"/>
                  <a:pt x="7075864" y="8025418"/>
                  <a:pt x="7080164" y="8020178"/>
                </a:cubicBezTo>
                <a:cubicBezTo>
                  <a:pt x="7083829" y="8015725"/>
                  <a:pt x="7083889" y="8007183"/>
                  <a:pt x="7078559" y="8003730"/>
                </a:cubicBezTo>
                <a:lnTo>
                  <a:pt x="7072411" y="7999702"/>
                </a:lnTo>
                <a:cubicBezTo>
                  <a:pt x="7067143" y="7996279"/>
                  <a:pt x="7060268" y="7996067"/>
                  <a:pt x="7055968" y="8001306"/>
                </a:cubicBezTo>
                <a:cubicBezTo>
                  <a:pt x="7052303" y="8005759"/>
                  <a:pt x="7052273" y="8014301"/>
                  <a:pt x="7057573" y="8017754"/>
                </a:cubicBezTo>
                <a:close/>
                <a:moveTo>
                  <a:pt x="7132221" y="8115227"/>
                </a:moveTo>
                <a:cubicBezTo>
                  <a:pt x="7135855" y="8110623"/>
                  <a:pt x="7135613" y="8102263"/>
                  <a:pt x="7130283" y="8098811"/>
                </a:cubicBezTo>
                <a:cubicBezTo>
                  <a:pt x="7128224" y="8097478"/>
                  <a:pt x="7126195" y="8096145"/>
                  <a:pt x="7124135" y="8094781"/>
                </a:cubicBezTo>
                <a:cubicBezTo>
                  <a:pt x="7118866" y="8091329"/>
                  <a:pt x="7111871" y="8091450"/>
                  <a:pt x="7107722" y="8096720"/>
                </a:cubicBezTo>
                <a:cubicBezTo>
                  <a:pt x="7104088" y="8101324"/>
                  <a:pt x="7104331" y="8109654"/>
                  <a:pt x="7109660" y="8113137"/>
                </a:cubicBezTo>
                <a:lnTo>
                  <a:pt x="7115808" y="8117135"/>
                </a:lnTo>
                <a:cubicBezTo>
                  <a:pt x="7121107" y="8120619"/>
                  <a:pt x="7128072" y="8120498"/>
                  <a:pt x="7132221" y="8115227"/>
                </a:cubicBezTo>
                <a:close/>
                <a:moveTo>
                  <a:pt x="7315768" y="8025599"/>
                </a:moveTo>
                <a:cubicBezTo>
                  <a:pt x="7315162" y="8040623"/>
                  <a:pt x="7338480" y="8038381"/>
                  <a:pt x="7339055" y="8023570"/>
                </a:cubicBezTo>
                <a:cubicBezTo>
                  <a:pt x="7339661" y="8008546"/>
                  <a:pt x="7316373" y="8010757"/>
                  <a:pt x="7315768" y="8025599"/>
                </a:cubicBezTo>
                <a:close/>
                <a:moveTo>
                  <a:pt x="7317009" y="8228905"/>
                </a:moveTo>
                <a:cubicBezTo>
                  <a:pt x="7315344" y="8227088"/>
                  <a:pt x="7313678" y="8225301"/>
                  <a:pt x="7312013" y="8223513"/>
                </a:cubicBezTo>
                <a:cubicBezTo>
                  <a:pt x="7307742" y="8218879"/>
                  <a:pt x="7299990" y="8218818"/>
                  <a:pt x="7295478" y="8223120"/>
                </a:cubicBezTo>
                <a:cubicBezTo>
                  <a:pt x="7290845" y="8227543"/>
                  <a:pt x="7290814" y="8234994"/>
                  <a:pt x="7295114" y="8239628"/>
                </a:cubicBezTo>
                <a:cubicBezTo>
                  <a:pt x="7296780" y="8241445"/>
                  <a:pt x="7298446" y="8243232"/>
                  <a:pt x="7300111" y="8245020"/>
                </a:cubicBezTo>
                <a:cubicBezTo>
                  <a:pt x="7304381" y="8249654"/>
                  <a:pt x="7312103" y="8249715"/>
                  <a:pt x="7316646" y="8245414"/>
                </a:cubicBezTo>
                <a:cubicBezTo>
                  <a:pt x="7321280" y="8240991"/>
                  <a:pt x="7321309" y="8233540"/>
                  <a:pt x="7317009" y="8228905"/>
                </a:cubicBezTo>
                <a:close/>
                <a:moveTo>
                  <a:pt x="7027138" y="8369178"/>
                </a:moveTo>
                <a:lnTo>
                  <a:pt x="7037313" y="8367027"/>
                </a:lnTo>
                <a:cubicBezTo>
                  <a:pt x="7043491" y="8365725"/>
                  <a:pt x="7048185" y="8360394"/>
                  <a:pt x="7047277" y="8353821"/>
                </a:cubicBezTo>
                <a:cubicBezTo>
                  <a:pt x="7046459" y="8347884"/>
                  <a:pt x="7040281" y="8342554"/>
                  <a:pt x="7034073" y="8343856"/>
                </a:cubicBezTo>
                <a:lnTo>
                  <a:pt x="7023898" y="8346006"/>
                </a:lnTo>
                <a:cubicBezTo>
                  <a:pt x="7017720" y="8347309"/>
                  <a:pt x="7013026" y="8352639"/>
                  <a:pt x="7013935" y="8359213"/>
                </a:cubicBezTo>
                <a:cubicBezTo>
                  <a:pt x="7014783" y="8365150"/>
                  <a:pt x="7020931" y="8370481"/>
                  <a:pt x="7027138" y="8369178"/>
                </a:cubicBezTo>
                <a:close/>
                <a:moveTo>
                  <a:pt x="7249236" y="8405677"/>
                </a:moveTo>
                <a:lnTo>
                  <a:pt x="7248176" y="8400619"/>
                </a:lnTo>
                <a:cubicBezTo>
                  <a:pt x="7246874" y="8394439"/>
                  <a:pt x="7239393" y="8391017"/>
                  <a:pt x="7233670" y="8392683"/>
                </a:cubicBezTo>
                <a:cubicBezTo>
                  <a:pt x="7227886" y="8394379"/>
                  <a:pt x="7225221" y="8399710"/>
                  <a:pt x="7225645" y="8405283"/>
                </a:cubicBezTo>
                <a:cubicBezTo>
                  <a:pt x="7224494" y="8405102"/>
                  <a:pt x="7223343" y="8404889"/>
                  <a:pt x="7222162" y="8405162"/>
                </a:cubicBezTo>
                <a:lnTo>
                  <a:pt x="7217075" y="8406222"/>
                </a:lnTo>
                <a:cubicBezTo>
                  <a:pt x="7210897" y="8407525"/>
                  <a:pt x="7206172" y="8412796"/>
                  <a:pt x="7207082" y="8419398"/>
                </a:cubicBezTo>
                <a:cubicBezTo>
                  <a:pt x="7207868" y="8425305"/>
                  <a:pt x="7214016" y="8430727"/>
                  <a:pt x="7220255" y="8429424"/>
                </a:cubicBezTo>
                <a:lnTo>
                  <a:pt x="7225342" y="8428334"/>
                </a:lnTo>
                <a:cubicBezTo>
                  <a:pt x="7229915" y="8427365"/>
                  <a:pt x="7233670" y="8424214"/>
                  <a:pt x="7234942" y="8419974"/>
                </a:cubicBezTo>
                <a:cubicBezTo>
                  <a:pt x="7237062" y="8420580"/>
                  <a:pt x="7239303" y="8420822"/>
                  <a:pt x="7241331" y="8420217"/>
                </a:cubicBezTo>
                <a:cubicBezTo>
                  <a:pt x="7247752" y="8418308"/>
                  <a:pt x="7250538" y="8411856"/>
                  <a:pt x="7249236" y="8405677"/>
                </a:cubicBezTo>
                <a:close/>
                <a:moveTo>
                  <a:pt x="7347474" y="8473739"/>
                </a:moveTo>
                <a:cubicBezTo>
                  <a:pt x="7347837" y="8473345"/>
                  <a:pt x="7348262" y="8472982"/>
                  <a:pt x="7348594" y="8472527"/>
                </a:cubicBezTo>
                <a:cubicBezTo>
                  <a:pt x="7352107" y="8467802"/>
                  <a:pt x="7351532" y="8462289"/>
                  <a:pt x="7350079" y="8456958"/>
                </a:cubicBezTo>
                <a:cubicBezTo>
                  <a:pt x="7348473" y="8451052"/>
                  <a:pt x="7340085" y="8448113"/>
                  <a:pt x="7334846" y="8450567"/>
                </a:cubicBezTo>
                <a:cubicBezTo>
                  <a:pt x="7331152" y="8452263"/>
                  <a:pt x="7329153" y="8455050"/>
                  <a:pt x="7328365" y="8458321"/>
                </a:cubicBezTo>
                <a:cubicBezTo>
                  <a:pt x="7325095" y="8460744"/>
                  <a:pt x="7322945" y="8464682"/>
                  <a:pt x="7323642" y="8468923"/>
                </a:cubicBezTo>
                <a:cubicBezTo>
                  <a:pt x="7323884" y="8470316"/>
                  <a:pt x="7324368" y="8471679"/>
                  <a:pt x="7325034" y="8472921"/>
                </a:cubicBezTo>
                <a:cubicBezTo>
                  <a:pt x="7324973" y="8474042"/>
                  <a:pt x="7325004" y="8475162"/>
                  <a:pt x="7325246" y="8476405"/>
                </a:cubicBezTo>
                <a:cubicBezTo>
                  <a:pt x="7327093" y="8485188"/>
                  <a:pt x="7335573" y="8485582"/>
                  <a:pt x="7341569" y="8481675"/>
                </a:cubicBezTo>
                <a:cubicBezTo>
                  <a:pt x="7341690" y="8481584"/>
                  <a:pt x="7341872" y="8481584"/>
                  <a:pt x="7341993" y="8481493"/>
                </a:cubicBezTo>
                <a:cubicBezTo>
                  <a:pt x="7342598" y="8480675"/>
                  <a:pt x="7343234" y="8479857"/>
                  <a:pt x="7343871" y="8479070"/>
                </a:cubicBezTo>
                <a:cubicBezTo>
                  <a:pt x="7344688" y="8478009"/>
                  <a:pt x="7345506" y="8476980"/>
                  <a:pt x="7346293" y="8475919"/>
                </a:cubicBezTo>
                <a:cubicBezTo>
                  <a:pt x="7346293" y="8475919"/>
                  <a:pt x="7346293" y="8475919"/>
                  <a:pt x="7346293" y="8475889"/>
                </a:cubicBezTo>
                <a:cubicBezTo>
                  <a:pt x="7346414" y="8475617"/>
                  <a:pt x="7346535" y="8475374"/>
                  <a:pt x="7346717" y="8475132"/>
                </a:cubicBezTo>
                <a:cubicBezTo>
                  <a:pt x="7347020" y="8474678"/>
                  <a:pt x="7347384" y="8474284"/>
                  <a:pt x="7347474" y="8473739"/>
                </a:cubicBezTo>
                <a:close/>
                <a:moveTo>
                  <a:pt x="7555247" y="8062220"/>
                </a:moveTo>
                <a:cubicBezTo>
                  <a:pt x="7554369" y="8061523"/>
                  <a:pt x="7553461" y="8060978"/>
                  <a:pt x="7552552" y="8060463"/>
                </a:cubicBezTo>
                <a:lnTo>
                  <a:pt x="7550221" y="8057949"/>
                </a:lnTo>
                <a:cubicBezTo>
                  <a:pt x="7545950" y="8053315"/>
                  <a:pt x="7537864" y="8053981"/>
                  <a:pt x="7533716" y="8058343"/>
                </a:cubicBezTo>
                <a:cubicBezTo>
                  <a:pt x="7533383" y="8058676"/>
                  <a:pt x="7533141" y="8059070"/>
                  <a:pt x="7532838" y="8059433"/>
                </a:cubicBezTo>
                <a:cubicBezTo>
                  <a:pt x="7531202" y="8059948"/>
                  <a:pt x="7529567" y="8060493"/>
                  <a:pt x="7527992" y="8061129"/>
                </a:cubicBezTo>
                <a:cubicBezTo>
                  <a:pt x="7525993" y="8061947"/>
                  <a:pt x="7524268" y="8063461"/>
                  <a:pt x="7522935" y="8065249"/>
                </a:cubicBezTo>
                <a:cubicBezTo>
                  <a:pt x="7521391" y="8065582"/>
                  <a:pt x="7519967" y="8066127"/>
                  <a:pt x="7518937" y="8067097"/>
                </a:cubicBezTo>
                <a:cubicBezTo>
                  <a:pt x="7515395" y="8070338"/>
                  <a:pt x="7512396" y="8073427"/>
                  <a:pt x="7511034" y="8078183"/>
                </a:cubicBezTo>
                <a:cubicBezTo>
                  <a:pt x="7510398" y="8080303"/>
                  <a:pt x="7510186" y="8081878"/>
                  <a:pt x="7510307" y="8084180"/>
                </a:cubicBezTo>
                <a:cubicBezTo>
                  <a:pt x="7510429" y="8087058"/>
                  <a:pt x="7508914" y="8087875"/>
                  <a:pt x="7511337" y="8084150"/>
                </a:cubicBezTo>
                <a:cubicBezTo>
                  <a:pt x="7507884" y="8089421"/>
                  <a:pt x="7507733" y="8096296"/>
                  <a:pt x="7512972" y="8100597"/>
                </a:cubicBezTo>
                <a:cubicBezTo>
                  <a:pt x="7514819" y="8102111"/>
                  <a:pt x="7517363" y="8102718"/>
                  <a:pt x="7519967" y="8102839"/>
                </a:cubicBezTo>
                <a:cubicBezTo>
                  <a:pt x="7522117" y="8105202"/>
                  <a:pt x="7524964" y="8106716"/>
                  <a:pt x="7528023" y="8106837"/>
                </a:cubicBezTo>
                <a:cubicBezTo>
                  <a:pt x="7529446" y="8108291"/>
                  <a:pt x="7531021" y="8109624"/>
                  <a:pt x="7532414" y="8111107"/>
                </a:cubicBezTo>
                <a:cubicBezTo>
                  <a:pt x="7537986" y="8116924"/>
                  <a:pt x="7546132" y="8113441"/>
                  <a:pt x="7549675" y="8107503"/>
                </a:cubicBezTo>
                <a:cubicBezTo>
                  <a:pt x="7551462" y="8105050"/>
                  <a:pt x="7552219" y="8101900"/>
                  <a:pt x="7551220" y="8098477"/>
                </a:cubicBezTo>
                <a:cubicBezTo>
                  <a:pt x="7551189" y="8098174"/>
                  <a:pt x="7551160" y="8097871"/>
                  <a:pt x="7551129" y="8097568"/>
                </a:cubicBezTo>
                <a:cubicBezTo>
                  <a:pt x="7559760" y="8102142"/>
                  <a:pt x="7572903" y="8094600"/>
                  <a:pt x="7567784" y="8083605"/>
                </a:cubicBezTo>
                <a:cubicBezTo>
                  <a:pt x="7564423" y="8076274"/>
                  <a:pt x="7561819" y="8067369"/>
                  <a:pt x="7555247" y="8062220"/>
                </a:cubicBezTo>
                <a:close/>
                <a:moveTo>
                  <a:pt x="7369854" y="7972774"/>
                </a:moveTo>
                <a:cubicBezTo>
                  <a:pt x="7369248" y="7987586"/>
                  <a:pt x="7392294" y="7991705"/>
                  <a:pt x="7392899" y="7976681"/>
                </a:cubicBezTo>
                <a:cubicBezTo>
                  <a:pt x="7393504" y="7961869"/>
                  <a:pt x="7370459" y="7957780"/>
                  <a:pt x="7369854" y="7972774"/>
                </a:cubicBezTo>
                <a:close/>
                <a:moveTo>
                  <a:pt x="7175798" y="8384444"/>
                </a:moveTo>
                <a:cubicBezTo>
                  <a:pt x="7172710" y="8369724"/>
                  <a:pt x="7149785" y="8374298"/>
                  <a:pt x="7152874" y="8389048"/>
                </a:cubicBezTo>
                <a:cubicBezTo>
                  <a:pt x="7155993" y="8403769"/>
                  <a:pt x="7178887" y="8399195"/>
                  <a:pt x="7175798" y="8384444"/>
                </a:cubicBezTo>
                <a:close/>
                <a:moveTo>
                  <a:pt x="7088674" y="8336980"/>
                </a:moveTo>
                <a:cubicBezTo>
                  <a:pt x="7092338" y="8332436"/>
                  <a:pt x="7092216" y="8324016"/>
                  <a:pt x="7086887" y="8320532"/>
                </a:cubicBezTo>
                <a:lnTo>
                  <a:pt x="7080739" y="8316534"/>
                </a:lnTo>
                <a:cubicBezTo>
                  <a:pt x="7076045" y="8313475"/>
                  <a:pt x="7070141" y="8313324"/>
                  <a:pt x="7065901" y="8316989"/>
                </a:cubicBezTo>
                <a:cubicBezTo>
                  <a:pt x="7062055" y="8319170"/>
                  <a:pt x="7059420" y="8323319"/>
                  <a:pt x="7060602" y="8328984"/>
                </a:cubicBezTo>
                <a:cubicBezTo>
                  <a:pt x="7061812" y="8334768"/>
                  <a:pt x="7066143" y="8337465"/>
                  <a:pt x="7070716" y="8337798"/>
                </a:cubicBezTo>
                <a:lnTo>
                  <a:pt x="7072230" y="8338797"/>
                </a:lnTo>
                <a:cubicBezTo>
                  <a:pt x="7077530" y="8342190"/>
                  <a:pt x="7084434" y="8342250"/>
                  <a:pt x="7088674" y="8336980"/>
                </a:cubicBezTo>
                <a:close/>
                <a:moveTo>
                  <a:pt x="7100999" y="8159118"/>
                </a:moveTo>
                <a:cubicBezTo>
                  <a:pt x="7094609" y="8161329"/>
                  <a:pt x="7091763" y="8167236"/>
                  <a:pt x="7093126" y="8173656"/>
                </a:cubicBezTo>
                <a:lnTo>
                  <a:pt x="7094185" y="8178745"/>
                </a:lnTo>
                <a:cubicBezTo>
                  <a:pt x="7095458" y="8184742"/>
                  <a:pt x="7103088" y="8188559"/>
                  <a:pt x="7108721" y="8186621"/>
                </a:cubicBezTo>
                <a:cubicBezTo>
                  <a:pt x="7115111" y="8184410"/>
                  <a:pt x="7117957" y="8178503"/>
                  <a:pt x="7116595" y="8172081"/>
                </a:cubicBezTo>
                <a:lnTo>
                  <a:pt x="7115535" y="8167023"/>
                </a:lnTo>
                <a:cubicBezTo>
                  <a:pt x="7114263" y="8160995"/>
                  <a:pt x="7106632" y="8157179"/>
                  <a:pt x="7100999" y="8159118"/>
                </a:cubicBezTo>
                <a:close/>
                <a:moveTo>
                  <a:pt x="7114020" y="8323531"/>
                </a:moveTo>
                <a:cubicBezTo>
                  <a:pt x="7117018" y="8326802"/>
                  <a:pt x="7122136" y="8328287"/>
                  <a:pt x="7126285" y="8327045"/>
                </a:cubicBezTo>
                <a:cubicBezTo>
                  <a:pt x="7132766" y="8325106"/>
                  <a:pt x="7135371" y="8318685"/>
                  <a:pt x="7134068" y="8312475"/>
                </a:cubicBezTo>
                <a:lnTo>
                  <a:pt x="7133008" y="8307417"/>
                </a:lnTo>
                <a:cubicBezTo>
                  <a:pt x="7131706" y="8301238"/>
                  <a:pt x="7124105" y="8297906"/>
                  <a:pt x="7118443" y="8299632"/>
                </a:cubicBezTo>
                <a:cubicBezTo>
                  <a:pt x="7117473" y="8299935"/>
                  <a:pt x="7116776" y="8300481"/>
                  <a:pt x="7115959" y="8300965"/>
                </a:cubicBezTo>
                <a:cubicBezTo>
                  <a:pt x="7113991" y="8300420"/>
                  <a:pt x="7111901" y="8300208"/>
                  <a:pt x="7109691" y="8300663"/>
                </a:cubicBezTo>
                <a:lnTo>
                  <a:pt x="7104603" y="8301722"/>
                </a:lnTo>
                <a:cubicBezTo>
                  <a:pt x="7098607" y="8302995"/>
                  <a:pt x="7094670" y="8310476"/>
                  <a:pt x="7096578" y="8316201"/>
                </a:cubicBezTo>
                <a:cubicBezTo>
                  <a:pt x="7098728" y="8322562"/>
                  <a:pt x="7104603" y="8325561"/>
                  <a:pt x="7111022" y="8324228"/>
                </a:cubicBezTo>
                <a:lnTo>
                  <a:pt x="7114020" y="8323531"/>
                </a:lnTo>
                <a:close/>
                <a:moveTo>
                  <a:pt x="7122682" y="8513630"/>
                </a:moveTo>
                <a:lnTo>
                  <a:pt x="7127769" y="8512571"/>
                </a:lnTo>
                <a:cubicBezTo>
                  <a:pt x="7133765" y="8511298"/>
                  <a:pt x="7137884" y="8504089"/>
                  <a:pt x="7136067" y="8498274"/>
                </a:cubicBezTo>
                <a:cubicBezTo>
                  <a:pt x="7134099" y="8491973"/>
                  <a:pt x="7128194" y="8488611"/>
                  <a:pt x="7121773" y="8489975"/>
                </a:cubicBezTo>
                <a:lnTo>
                  <a:pt x="7116686" y="8491034"/>
                </a:lnTo>
                <a:cubicBezTo>
                  <a:pt x="7110690" y="8492307"/>
                  <a:pt x="7106541" y="8499515"/>
                  <a:pt x="7108389" y="8505331"/>
                </a:cubicBezTo>
                <a:cubicBezTo>
                  <a:pt x="7110357" y="8511601"/>
                  <a:pt x="7116262" y="8514963"/>
                  <a:pt x="7122682" y="8513630"/>
                </a:cubicBezTo>
                <a:close/>
                <a:moveTo>
                  <a:pt x="7148362" y="8439208"/>
                </a:moveTo>
                <a:lnTo>
                  <a:pt x="7158507" y="8437058"/>
                </a:lnTo>
                <a:cubicBezTo>
                  <a:pt x="7164473" y="8435786"/>
                  <a:pt x="7169470" y="8429939"/>
                  <a:pt x="7168107" y="8423609"/>
                </a:cubicBezTo>
                <a:cubicBezTo>
                  <a:pt x="7166835" y="8417612"/>
                  <a:pt x="7161051" y="8412675"/>
                  <a:pt x="7154661" y="8414007"/>
                </a:cubicBezTo>
                <a:lnTo>
                  <a:pt x="7144486" y="8416158"/>
                </a:lnTo>
                <a:cubicBezTo>
                  <a:pt x="7138520" y="8417430"/>
                  <a:pt x="7133523" y="8423275"/>
                  <a:pt x="7134886" y="8429606"/>
                </a:cubicBezTo>
                <a:cubicBezTo>
                  <a:pt x="7136189" y="8435604"/>
                  <a:pt x="7141942" y="8440571"/>
                  <a:pt x="7148362" y="8439208"/>
                </a:cubicBezTo>
                <a:close/>
                <a:moveTo>
                  <a:pt x="7516243" y="7965626"/>
                </a:moveTo>
                <a:cubicBezTo>
                  <a:pt x="7516848" y="7950602"/>
                  <a:pt x="7493500" y="7951692"/>
                  <a:pt x="7492894" y="7966655"/>
                </a:cubicBezTo>
                <a:cubicBezTo>
                  <a:pt x="7492319" y="7981649"/>
                  <a:pt x="7515667" y="7980588"/>
                  <a:pt x="7516243" y="7965626"/>
                </a:cubicBezTo>
                <a:close/>
                <a:moveTo>
                  <a:pt x="7236820" y="8319623"/>
                </a:moveTo>
                <a:cubicBezTo>
                  <a:pt x="7243300" y="8317261"/>
                  <a:pt x="7245299" y="8310779"/>
                  <a:pt x="7243784" y="8304630"/>
                </a:cubicBezTo>
                <a:cubicBezTo>
                  <a:pt x="7242059" y="8297573"/>
                  <a:pt x="7236971" y="8292272"/>
                  <a:pt x="7230642" y="8289001"/>
                </a:cubicBezTo>
                <a:cubicBezTo>
                  <a:pt x="7225221" y="8286183"/>
                  <a:pt x="7217468" y="8288789"/>
                  <a:pt x="7215045" y="8294483"/>
                </a:cubicBezTo>
                <a:cubicBezTo>
                  <a:pt x="7212502" y="8300450"/>
                  <a:pt x="7214713" y="8307083"/>
                  <a:pt x="7220526" y="8310082"/>
                </a:cubicBezTo>
                <a:cubicBezTo>
                  <a:pt x="7220830" y="8310234"/>
                  <a:pt x="7220860" y="8310264"/>
                  <a:pt x="7221042" y="8310355"/>
                </a:cubicBezTo>
                <a:cubicBezTo>
                  <a:pt x="7221133" y="8310416"/>
                  <a:pt x="7221163" y="8310446"/>
                  <a:pt x="7221223" y="8310506"/>
                </a:cubicBezTo>
                <a:cubicBezTo>
                  <a:pt x="7221496" y="8311203"/>
                  <a:pt x="7221678" y="8311900"/>
                  <a:pt x="7221830" y="8312627"/>
                </a:cubicBezTo>
                <a:cubicBezTo>
                  <a:pt x="7223313" y="8318776"/>
                  <a:pt x="7231368" y="8321592"/>
                  <a:pt x="7236820" y="8319623"/>
                </a:cubicBezTo>
                <a:close/>
                <a:moveTo>
                  <a:pt x="7424727" y="8341221"/>
                </a:moveTo>
                <a:lnTo>
                  <a:pt x="7414582" y="8343371"/>
                </a:lnTo>
                <a:cubicBezTo>
                  <a:pt x="7412250" y="8343856"/>
                  <a:pt x="7410463" y="8345310"/>
                  <a:pt x="7409010" y="8347127"/>
                </a:cubicBezTo>
                <a:cubicBezTo>
                  <a:pt x="7404891" y="8346340"/>
                  <a:pt x="7400652" y="8347370"/>
                  <a:pt x="7397744" y="8351035"/>
                </a:cubicBezTo>
                <a:cubicBezTo>
                  <a:pt x="7394111" y="8355638"/>
                  <a:pt x="7394353" y="8363998"/>
                  <a:pt x="7399682" y="8367452"/>
                </a:cubicBezTo>
                <a:lnTo>
                  <a:pt x="7405830" y="8371450"/>
                </a:lnTo>
                <a:cubicBezTo>
                  <a:pt x="7406072" y="8371601"/>
                  <a:pt x="7406314" y="8371632"/>
                  <a:pt x="7406556" y="8371783"/>
                </a:cubicBezTo>
                <a:cubicBezTo>
                  <a:pt x="7405073" y="8375327"/>
                  <a:pt x="7405103" y="8379598"/>
                  <a:pt x="7407071" y="8382779"/>
                </a:cubicBezTo>
                <a:cubicBezTo>
                  <a:pt x="7407950" y="8384202"/>
                  <a:pt x="7409282" y="8384869"/>
                  <a:pt x="7410584" y="8385595"/>
                </a:cubicBezTo>
                <a:cubicBezTo>
                  <a:pt x="7410766" y="8385716"/>
                  <a:pt x="7410918" y="8385898"/>
                  <a:pt x="7411100" y="8385989"/>
                </a:cubicBezTo>
                <a:lnTo>
                  <a:pt x="7411100" y="8385989"/>
                </a:lnTo>
                <a:cubicBezTo>
                  <a:pt x="7415581" y="8379416"/>
                  <a:pt x="7419942" y="8372722"/>
                  <a:pt x="7424333" y="8366088"/>
                </a:cubicBezTo>
                <a:cubicBezTo>
                  <a:pt x="7428724" y="8359455"/>
                  <a:pt x="7433146" y="8352852"/>
                  <a:pt x="7437536" y="8346219"/>
                </a:cubicBezTo>
                <a:cubicBezTo>
                  <a:pt x="7434750" y="8342099"/>
                  <a:pt x="7429724" y="8340160"/>
                  <a:pt x="7424727" y="8341221"/>
                </a:cubicBezTo>
                <a:close/>
                <a:moveTo>
                  <a:pt x="7390931" y="8413462"/>
                </a:moveTo>
                <a:cubicBezTo>
                  <a:pt x="7386237" y="8415128"/>
                  <a:pt x="7384268" y="8419095"/>
                  <a:pt x="7383844" y="8423518"/>
                </a:cubicBezTo>
                <a:cubicBezTo>
                  <a:pt x="7383814" y="8424003"/>
                  <a:pt x="7383511" y="8424397"/>
                  <a:pt x="7383511" y="8424881"/>
                </a:cubicBezTo>
                <a:cubicBezTo>
                  <a:pt x="7383511" y="8424881"/>
                  <a:pt x="7383511" y="8424881"/>
                  <a:pt x="7383511" y="8424881"/>
                </a:cubicBezTo>
                <a:cubicBezTo>
                  <a:pt x="7384480" y="8423518"/>
                  <a:pt x="7385449" y="8422155"/>
                  <a:pt x="7386419" y="8420822"/>
                </a:cubicBezTo>
                <a:cubicBezTo>
                  <a:pt x="7388205" y="8418308"/>
                  <a:pt x="7389992" y="8415825"/>
                  <a:pt x="7391779" y="8413311"/>
                </a:cubicBezTo>
                <a:cubicBezTo>
                  <a:pt x="7391536" y="8413371"/>
                  <a:pt x="7391263" y="8413311"/>
                  <a:pt x="7391052" y="8413371"/>
                </a:cubicBezTo>
                <a:cubicBezTo>
                  <a:pt x="7390961" y="8413401"/>
                  <a:pt x="7390961" y="8413432"/>
                  <a:pt x="7390931" y="8413462"/>
                </a:cubicBezTo>
                <a:close/>
                <a:moveTo>
                  <a:pt x="7071382" y="8380053"/>
                </a:moveTo>
                <a:cubicBezTo>
                  <a:pt x="7072684" y="8386231"/>
                  <a:pt x="7079377" y="8390199"/>
                  <a:pt x="7085433" y="8388776"/>
                </a:cubicBezTo>
                <a:cubicBezTo>
                  <a:pt x="7091702" y="8387322"/>
                  <a:pt x="7095458" y="8380931"/>
                  <a:pt x="7094155" y="8374721"/>
                </a:cubicBezTo>
                <a:lnTo>
                  <a:pt x="7093095" y="8369663"/>
                </a:lnTo>
                <a:cubicBezTo>
                  <a:pt x="7091793" y="8363483"/>
                  <a:pt x="7085100" y="8359546"/>
                  <a:pt x="7079043" y="8360939"/>
                </a:cubicBezTo>
                <a:cubicBezTo>
                  <a:pt x="7072775" y="8362393"/>
                  <a:pt x="7069020" y="8368785"/>
                  <a:pt x="7070322" y="8374994"/>
                </a:cubicBezTo>
                <a:lnTo>
                  <a:pt x="7071382" y="8380053"/>
                </a:lnTo>
                <a:close/>
                <a:moveTo>
                  <a:pt x="6896950" y="8363454"/>
                </a:moveTo>
                <a:cubicBezTo>
                  <a:pt x="6893862" y="8348793"/>
                  <a:pt x="6870756" y="8352246"/>
                  <a:pt x="6873845" y="8367027"/>
                </a:cubicBezTo>
                <a:cubicBezTo>
                  <a:pt x="6876934" y="8381657"/>
                  <a:pt x="6900040" y="8378205"/>
                  <a:pt x="6896950" y="8363454"/>
                </a:cubicBezTo>
                <a:close/>
                <a:moveTo>
                  <a:pt x="6977746" y="8503938"/>
                </a:moveTo>
                <a:cubicBezTo>
                  <a:pt x="6973173" y="8499243"/>
                  <a:pt x="6965936" y="8499515"/>
                  <a:pt x="6961212" y="8503756"/>
                </a:cubicBezTo>
                <a:cubicBezTo>
                  <a:pt x="6960727" y="8504180"/>
                  <a:pt x="6960364" y="8504726"/>
                  <a:pt x="6959940" y="8505210"/>
                </a:cubicBezTo>
                <a:cubicBezTo>
                  <a:pt x="6956729" y="8503453"/>
                  <a:pt x="6952672" y="8503151"/>
                  <a:pt x="6949431" y="8504665"/>
                </a:cubicBezTo>
                <a:cubicBezTo>
                  <a:pt x="6951219" y="8502636"/>
                  <a:pt x="6952097" y="8499758"/>
                  <a:pt x="6951309" y="8496093"/>
                </a:cubicBezTo>
                <a:cubicBezTo>
                  <a:pt x="6949371" y="8486915"/>
                  <a:pt x="6939377" y="8484310"/>
                  <a:pt x="6933048" y="8487339"/>
                </a:cubicBezTo>
                <a:cubicBezTo>
                  <a:pt x="6931322" y="8484340"/>
                  <a:pt x="6928294" y="8482250"/>
                  <a:pt x="6923540" y="8482796"/>
                </a:cubicBezTo>
                <a:cubicBezTo>
                  <a:pt x="6914000" y="8483855"/>
                  <a:pt x="6910457" y="8493911"/>
                  <a:pt x="6913092" y="8500546"/>
                </a:cubicBezTo>
                <a:cubicBezTo>
                  <a:pt x="6909791" y="8496214"/>
                  <a:pt x="6904492" y="8494578"/>
                  <a:pt x="6899101" y="8496516"/>
                </a:cubicBezTo>
                <a:cubicBezTo>
                  <a:pt x="6892135" y="8499031"/>
                  <a:pt x="6884111" y="8502908"/>
                  <a:pt x="6880719" y="8509905"/>
                </a:cubicBezTo>
                <a:cubicBezTo>
                  <a:pt x="6880083" y="8510662"/>
                  <a:pt x="6879508" y="8511480"/>
                  <a:pt x="6879023" y="8512358"/>
                </a:cubicBezTo>
                <a:cubicBezTo>
                  <a:pt x="6876631" y="8516659"/>
                  <a:pt x="6876843" y="8521900"/>
                  <a:pt x="6880053" y="8525838"/>
                </a:cubicBezTo>
                <a:cubicBezTo>
                  <a:pt x="6883232" y="8529775"/>
                  <a:pt x="6887320" y="8530139"/>
                  <a:pt x="6891984" y="8530108"/>
                </a:cubicBezTo>
                <a:cubicBezTo>
                  <a:pt x="6888320" y="8530108"/>
                  <a:pt x="6892378" y="8530199"/>
                  <a:pt x="6893105" y="8530260"/>
                </a:cubicBezTo>
                <a:cubicBezTo>
                  <a:pt x="6894044" y="8530350"/>
                  <a:pt x="6894982" y="8530532"/>
                  <a:pt x="6895921" y="8530654"/>
                </a:cubicBezTo>
                <a:cubicBezTo>
                  <a:pt x="6896072" y="8530684"/>
                  <a:pt x="6896163" y="8530684"/>
                  <a:pt x="6896285" y="8530715"/>
                </a:cubicBezTo>
                <a:cubicBezTo>
                  <a:pt x="6896587" y="8530805"/>
                  <a:pt x="6896860" y="8530926"/>
                  <a:pt x="6897163" y="8531017"/>
                </a:cubicBezTo>
                <a:cubicBezTo>
                  <a:pt x="6901129" y="8535409"/>
                  <a:pt x="6908428" y="8535803"/>
                  <a:pt x="6912971" y="8532168"/>
                </a:cubicBezTo>
                <a:cubicBezTo>
                  <a:pt x="6918149" y="8528018"/>
                  <a:pt x="6918543" y="8520718"/>
                  <a:pt x="6914757" y="8515570"/>
                </a:cubicBezTo>
                <a:cubicBezTo>
                  <a:pt x="6914364" y="8515024"/>
                  <a:pt x="6913849" y="8514630"/>
                  <a:pt x="6913394" y="8514145"/>
                </a:cubicBezTo>
                <a:cubicBezTo>
                  <a:pt x="6915484" y="8511086"/>
                  <a:pt x="6916180" y="8507058"/>
                  <a:pt x="6914969" y="8503635"/>
                </a:cubicBezTo>
                <a:cubicBezTo>
                  <a:pt x="6916816" y="8505634"/>
                  <a:pt x="6919633" y="8506785"/>
                  <a:pt x="6923388" y="8506361"/>
                </a:cubicBezTo>
                <a:cubicBezTo>
                  <a:pt x="6926386" y="8506028"/>
                  <a:pt x="6928597" y="8504665"/>
                  <a:pt x="6930414" y="8502968"/>
                </a:cubicBezTo>
                <a:cubicBezTo>
                  <a:pt x="6934290" y="8508088"/>
                  <a:pt x="6941558" y="8509329"/>
                  <a:pt x="6946525" y="8506785"/>
                </a:cubicBezTo>
                <a:cubicBezTo>
                  <a:pt x="6942588" y="8510450"/>
                  <a:pt x="6941467" y="8515841"/>
                  <a:pt x="6943890" y="8520961"/>
                </a:cubicBezTo>
                <a:cubicBezTo>
                  <a:pt x="6947039" y="8527624"/>
                  <a:pt x="6951642" y="8535137"/>
                  <a:pt x="6958849" y="8537832"/>
                </a:cubicBezTo>
                <a:cubicBezTo>
                  <a:pt x="6959667" y="8538408"/>
                  <a:pt x="6960515" y="8538892"/>
                  <a:pt x="6961423" y="8539286"/>
                </a:cubicBezTo>
                <a:cubicBezTo>
                  <a:pt x="6965875" y="8541225"/>
                  <a:pt x="6971024" y="8540558"/>
                  <a:pt x="6974627" y="8537014"/>
                </a:cubicBezTo>
                <a:cubicBezTo>
                  <a:pt x="6978201" y="8533501"/>
                  <a:pt x="6978170" y="8529442"/>
                  <a:pt x="6977716" y="8524868"/>
                </a:cubicBezTo>
                <a:cubicBezTo>
                  <a:pt x="6978080" y="8528473"/>
                  <a:pt x="6977776" y="8524474"/>
                  <a:pt x="6977776" y="8523748"/>
                </a:cubicBezTo>
                <a:cubicBezTo>
                  <a:pt x="6977776" y="8522808"/>
                  <a:pt x="6977868" y="8521869"/>
                  <a:pt x="6977868" y="8520930"/>
                </a:cubicBezTo>
                <a:cubicBezTo>
                  <a:pt x="6977898" y="8520779"/>
                  <a:pt x="6977898" y="8520688"/>
                  <a:pt x="6977898" y="8520567"/>
                </a:cubicBezTo>
                <a:cubicBezTo>
                  <a:pt x="6977958" y="8520264"/>
                  <a:pt x="6978049" y="8519961"/>
                  <a:pt x="6978110" y="8519689"/>
                </a:cubicBezTo>
                <a:cubicBezTo>
                  <a:pt x="6982077" y="8515297"/>
                  <a:pt x="6981774" y="8508057"/>
                  <a:pt x="6977746" y="8503938"/>
                </a:cubicBezTo>
                <a:close/>
                <a:moveTo>
                  <a:pt x="6986770" y="8412068"/>
                </a:moveTo>
                <a:cubicBezTo>
                  <a:pt x="6983651" y="8397317"/>
                  <a:pt x="6961212" y="8403800"/>
                  <a:pt x="6964271" y="8418430"/>
                </a:cubicBezTo>
                <a:cubicBezTo>
                  <a:pt x="6967390" y="8433181"/>
                  <a:pt x="6989860" y="8426729"/>
                  <a:pt x="6986770" y="8412068"/>
                </a:cubicBezTo>
                <a:close/>
                <a:moveTo>
                  <a:pt x="6981592" y="8273795"/>
                </a:moveTo>
                <a:cubicBezTo>
                  <a:pt x="6976323" y="8270342"/>
                  <a:pt x="6969449" y="8270160"/>
                  <a:pt x="6965149" y="8275431"/>
                </a:cubicBezTo>
                <a:cubicBezTo>
                  <a:pt x="6964150" y="8276643"/>
                  <a:pt x="6963453" y="8278187"/>
                  <a:pt x="6963029" y="8279853"/>
                </a:cubicBezTo>
                <a:cubicBezTo>
                  <a:pt x="6961454" y="8279398"/>
                  <a:pt x="6959758" y="8279248"/>
                  <a:pt x="6957971" y="8279641"/>
                </a:cubicBezTo>
                <a:lnTo>
                  <a:pt x="6952884" y="8280731"/>
                </a:lnTo>
                <a:cubicBezTo>
                  <a:pt x="6946918" y="8281974"/>
                  <a:pt x="6942012" y="8287971"/>
                  <a:pt x="6943406" y="8294272"/>
                </a:cubicBezTo>
                <a:cubicBezTo>
                  <a:pt x="6944737" y="8300298"/>
                  <a:pt x="6950552" y="8305085"/>
                  <a:pt x="6956942" y="8303752"/>
                </a:cubicBezTo>
                <a:lnTo>
                  <a:pt x="6962029" y="8302692"/>
                </a:lnTo>
                <a:cubicBezTo>
                  <a:pt x="6966148" y="8301814"/>
                  <a:pt x="6969721" y="8298663"/>
                  <a:pt x="6971084" y="8294756"/>
                </a:cubicBezTo>
                <a:lnTo>
                  <a:pt x="6972901" y="8295937"/>
                </a:lnTo>
                <a:cubicBezTo>
                  <a:pt x="6978170" y="8299390"/>
                  <a:pt x="6985045" y="8299572"/>
                  <a:pt x="6989345" y="8294301"/>
                </a:cubicBezTo>
                <a:cubicBezTo>
                  <a:pt x="6993010" y="8289848"/>
                  <a:pt x="6993039" y="8281307"/>
                  <a:pt x="6987709" y="8277854"/>
                </a:cubicBezTo>
                <a:lnTo>
                  <a:pt x="6981592" y="8273795"/>
                </a:lnTo>
                <a:close/>
                <a:moveTo>
                  <a:pt x="6970933" y="8362090"/>
                </a:moveTo>
                <a:lnTo>
                  <a:pt x="6969873" y="8357032"/>
                </a:lnTo>
                <a:cubicBezTo>
                  <a:pt x="6968601" y="8351035"/>
                  <a:pt x="6960908" y="8347248"/>
                  <a:pt x="6955306" y="8349217"/>
                </a:cubicBezTo>
                <a:cubicBezTo>
                  <a:pt x="6948916" y="8351489"/>
                  <a:pt x="6946161" y="8357365"/>
                  <a:pt x="6947524" y="8363786"/>
                </a:cubicBezTo>
                <a:lnTo>
                  <a:pt x="6948584" y="8368845"/>
                </a:lnTo>
                <a:cubicBezTo>
                  <a:pt x="6949855" y="8374842"/>
                  <a:pt x="6957547" y="8378628"/>
                  <a:pt x="6963150" y="8376630"/>
                </a:cubicBezTo>
                <a:cubicBezTo>
                  <a:pt x="6969539" y="8374419"/>
                  <a:pt x="6972265" y="8368542"/>
                  <a:pt x="6970933" y="8362090"/>
                </a:cubicBezTo>
                <a:close/>
                <a:moveTo>
                  <a:pt x="7062449" y="8194254"/>
                </a:moveTo>
                <a:cubicBezTo>
                  <a:pt x="7059844" y="8188468"/>
                  <a:pt x="7053909" y="8186742"/>
                  <a:pt x="7048034" y="8187984"/>
                </a:cubicBezTo>
                <a:lnTo>
                  <a:pt x="7042946" y="8189043"/>
                </a:lnTo>
                <a:cubicBezTo>
                  <a:pt x="7036768" y="8190347"/>
                  <a:pt x="7033922" y="8198585"/>
                  <a:pt x="7035829" y="8203977"/>
                </a:cubicBezTo>
                <a:cubicBezTo>
                  <a:pt x="7038162" y="8210580"/>
                  <a:pt x="7044551" y="8212398"/>
                  <a:pt x="7050759" y="8211065"/>
                </a:cubicBezTo>
                <a:lnTo>
                  <a:pt x="7055847" y="8210005"/>
                </a:lnTo>
                <a:cubicBezTo>
                  <a:pt x="7056634" y="8209853"/>
                  <a:pt x="7057331" y="8209580"/>
                  <a:pt x="7057997" y="8209217"/>
                </a:cubicBezTo>
                <a:cubicBezTo>
                  <a:pt x="7055422" y="8211852"/>
                  <a:pt x="7053999" y="8215608"/>
                  <a:pt x="7054878" y="8219364"/>
                </a:cubicBezTo>
                <a:cubicBezTo>
                  <a:pt x="7056271" y="8225210"/>
                  <a:pt x="7061722" y="8229633"/>
                  <a:pt x="7067839" y="8228754"/>
                </a:cubicBezTo>
                <a:cubicBezTo>
                  <a:pt x="7068142" y="8229783"/>
                  <a:pt x="7068596" y="8230753"/>
                  <a:pt x="7069202" y="8231692"/>
                </a:cubicBezTo>
                <a:cubicBezTo>
                  <a:pt x="7066658" y="8231934"/>
                  <a:pt x="7064387" y="8232964"/>
                  <a:pt x="7062661" y="8234570"/>
                </a:cubicBezTo>
                <a:cubicBezTo>
                  <a:pt x="7055120" y="8229935"/>
                  <a:pt x="7042341" y="8235327"/>
                  <a:pt x="7044702" y="8246565"/>
                </a:cubicBezTo>
                <a:cubicBezTo>
                  <a:pt x="7047004" y="8257468"/>
                  <a:pt x="7060056" y="8257620"/>
                  <a:pt x="7065477" y="8251017"/>
                </a:cubicBezTo>
                <a:cubicBezTo>
                  <a:pt x="7070413" y="8254258"/>
                  <a:pt x="7077257" y="8254197"/>
                  <a:pt x="7081012" y="8250562"/>
                </a:cubicBezTo>
                <a:cubicBezTo>
                  <a:pt x="7085282" y="8255500"/>
                  <a:pt x="7090672" y="8259741"/>
                  <a:pt x="7096214" y="8259316"/>
                </a:cubicBezTo>
                <a:cubicBezTo>
                  <a:pt x="7104088" y="8258711"/>
                  <a:pt x="7113839" y="8254258"/>
                  <a:pt x="7117564" y="8246958"/>
                </a:cubicBezTo>
                <a:cubicBezTo>
                  <a:pt x="7125165" y="8251017"/>
                  <a:pt x="7137370" y="8245535"/>
                  <a:pt x="7135037" y="8234478"/>
                </a:cubicBezTo>
                <a:cubicBezTo>
                  <a:pt x="7133130" y="8225392"/>
                  <a:pt x="7123681" y="8223786"/>
                  <a:pt x="7117443" y="8227391"/>
                </a:cubicBezTo>
                <a:cubicBezTo>
                  <a:pt x="7117412" y="8227240"/>
                  <a:pt x="7117383" y="8227057"/>
                  <a:pt x="7117322" y="8226906"/>
                </a:cubicBezTo>
                <a:cubicBezTo>
                  <a:pt x="7120077" y="8224150"/>
                  <a:pt x="7121380" y="8220151"/>
                  <a:pt x="7120502" y="8215941"/>
                </a:cubicBezTo>
                <a:lnTo>
                  <a:pt x="7118351" y="8205764"/>
                </a:lnTo>
                <a:cubicBezTo>
                  <a:pt x="7117079" y="8199766"/>
                  <a:pt x="7110114" y="8195496"/>
                  <a:pt x="7104209" y="8197222"/>
                </a:cubicBezTo>
                <a:cubicBezTo>
                  <a:pt x="7102301" y="8197797"/>
                  <a:pt x="7100697" y="8198736"/>
                  <a:pt x="7099334" y="8199948"/>
                </a:cubicBezTo>
                <a:cubicBezTo>
                  <a:pt x="7097910" y="8199191"/>
                  <a:pt x="7096093" y="8199251"/>
                  <a:pt x="7094488" y="8198828"/>
                </a:cubicBezTo>
                <a:cubicBezTo>
                  <a:pt x="7094912" y="8197192"/>
                  <a:pt x="7095093" y="8195465"/>
                  <a:pt x="7094730" y="8193739"/>
                </a:cubicBezTo>
                <a:cubicBezTo>
                  <a:pt x="7093489" y="8187560"/>
                  <a:pt x="7087159" y="8183319"/>
                  <a:pt x="7080952" y="8184621"/>
                </a:cubicBezTo>
                <a:lnTo>
                  <a:pt x="7070807" y="8186772"/>
                </a:lnTo>
                <a:cubicBezTo>
                  <a:pt x="7066840" y="8187650"/>
                  <a:pt x="7063872" y="8190619"/>
                  <a:pt x="7062449" y="8194254"/>
                </a:cubicBezTo>
                <a:close/>
                <a:moveTo>
                  <a:pt x="6917513" y="8448568"/>
                </a:moveTo>
                <a:cubicBezTo>
                  <a:pt x="6920602" y="8463258"/>
                  <a:pt x="6943556" y="8458806"/>
                  <a:pt x="6940437" y="8444025"/>
                </a:cubicBezTo>
                <a:cubicBezTo>
                  <a:pt x="6937349" y="8429334"/>
                  <a:pt x="6914425" y="8433786"/>
                  <a:pt x="6917513" y="8448568"/>
                </a:cubicBezTo>
                <a:close/>
                <a:moveTo>
                  <a:pt x="6898586" y="8254985"/>
                </a:moveTo>
                <a:cubicBezTo>
                  <a:pt x="6892590" y="8256258"/>
                  <a:pt x="6888563" y="8263648"/>
                  <a:pt x="6890440" y="8269373"/>
                </a:cubicBezTo>
                <a:cubicBezTo>
                  <a:pt x="6892500" y="8275704"/>
                  <a:pt x="6898404" y="8278854"/>
                  <a:pt x="6904824" y="8277521"/>
                </a:cubicBezTo>
                <a:lnTo>
                  <a:pt x="6909912" y="8276461"/>
                </a:lnTo>
                <a:cubicBezTo>
                  <a:pt x="6915908" y="8275189"/>
                  <a:pt x="6919935" y="8267797"/>
                  <a:pt x="6918058" y="8262073"/>
                </a:cubicBezTo>
                <a:cubicBezTo>
                  <a:pt x="6915998" y="8255743"/>
                  <a:pt x="6910094" y="8252592"/>
                  <a:pt x="6903674" y="8253925"/>
                </a:cubicBezTo>
                <a:lnTo>
                  <a:pt x="6898586" y="8254985"/>
                </a:lnTo>
                <a:close/>
                <a:moveTo>
                  <a:pt x="7204749" y="8446630"/>
                </a:moveTo>
                <a:cubicBezTo>
                  <a:pt x="7203629" y="8441328"/>
                  <a:pt x="7197784" y="8438420"/>
                  <a:pt x="7192605" y="8438754"/>
                </a:cubicBezTo>
                <a:cubicBezTo>
                  <a:pt x="7185247" y="8437300"/>
                  <a:pt x="7176313" y="8442571"/>
                  <a:pt x="7178343" y="8452142"/>
                </a:cubicBezTo>
                <a:cubicBezTo>
                  <a:pt x="7179160" y="8456019"/>
                  <a:pt x="7181370" y="8458473"/>
                  <a:pt x="7184066" y="8459806"/>
                </a:cubicBezTo>
                <a:cubicBezTo>
                  <a:pt x="7185307" y="8463168"/>
                  <a:pt x="7188518" y="8465379"/>
                  <a:pt x="7192000" y="8466257"/>
                </a:cubicBezTo>
                <a:cubicBezTo>
                  <a:pt x="7189941" y="8468468"/>
                  <a:pt x="7188669" y="8471376"/>
                  <a:pt x="7189002" y="8474465"/>
                </a:cubicBezTo>
                <a:lnTo>
                  <a:pt x="7189578" y="8479675"/>
                </a:lnTo>
                <a:cubicBezTo>
                  <a:pt x="7190274" y="8486006"/>
                  <a:pt x="7195150" y="8491277"/>
                  <a:pt x="7201843" y="8491004"/>
                </a:cubicBezTo>
                <a:cubicBezTo>
                  <a:pt x="7207868" y="8490792"/>
                  <a:pt x="7213865" y="8485128"/>
                  <a:pt x="7213168" y="8478737"/>
                </a:cubicBezTo>
                <a:lnTo>
                  <a:pt x="7212592" y="8473527"/>
                </a:lnTo>
                <a:cubicBezTo>
                  <a:pt x="7211957" y="8467953"/>
                  <a:pt x="7208050" y="8463471"/>
                  <a:pt x="7202569" y="8462562"/>
                </a:cubicBezTo>
                <a:cubicBezTo>
                  <a:pt x="7205173" y="8459593"/>
                  <a:pt x="7206657" y="8455837"/>
                  <a:pt x="7205809" y="8451688"/>
                </a:cubicBezTo>
                <a:lnTo>
                  <a:pt x="7204749" y="8446630"/>
                </a:lnTo>
                <a:close/>
                <a:moveTo>
                  <a:pt x="7023837" y="8419066"/>
                </a:moveTo>
                <a:lnTo>
                  <a:pt x="7029985" y="8423094"/>
                </a:lnTo>
                <a:cubicBezTo>
                  <a:pt x="7035285" y="8426517"/>
                  <a:pt x="7042128" y="8426729"/>
                  <a:pt x="7046428" y="8421488"/>
                </a:cubicBezTo>
                <a:cubicBezTo>
                  <a:pt x="7047822" y="8419792"/>
                  <a:pt x="7048487" y="8417491"/>
                  <a:pt x="7048731" y="8415128"/>
                </a:cubicBezTo>
                <a:cubicBezTo>
                  <a:pt x="7051577" y="8416218"/>
                  <a:pt x="7054787" y="8416279"/>
                  <a:pt x="7057754" y="8414915"/>
                </a:cubicBezTo>
                <a:cubicBezTo>
                  <a:pt x="7063387" y="8412281"/>
                  <a:pt x="7066204" y="8405072"/>
                  <a:pt x="7063417" y="8399377"/>
                </a:cubicBezTo>
                <a:cubicBezTo>
                  <a:pt x="7059238" y="8390835"/>
                  <a:pt x="7051456" y="8384504"/>
                  <a:pt x="7041614" y="8384656"/>
                </a:cubicBezTo>
                <a:cubicBezTo>
                  <a:pt x="7035527" y="8384717"/>
                  <a:pt x="7029228" y="8388412"/>
                  <a:pt x="7028895" y="8395197"/>
                </a:cubicBezTo>
                <a:cubicBezTo>
                  <a:pt x="7028834" y="8396378"/>
                  <a:pt x="7029107" y="8397590"/>
                  <a:pt x="7029379" y="8398771"/>
                </a:cubicBezTo>
                <a:cubicBezTo>
                  <a:pt x="7026745" y="8399105"/>
                  <a:pt x="7024201" y="8400225"/>
                  <a:pt x="7022233" y="8402648"/>
                </a:cubicBezTo>
                <a:cubicBezTo>
                  <a:pt x="7018568" y="8407071"/>
                  <a:pt x="7018507" y="8415612"/>
                  <a:pt x="7023837" y="8419066"/>
                </a:cubicBezTo>
                <a:close/>
                <a:moveTo>
                  <a:pt x="6905309" y="8651934"/>
                </a:moveTo>
                <a:cubicBezTo>
                  <a:pt x="6906854" y="8650026"/>
                  <a:pt x="6908398" y="8648088"/>
                  <a:pt x="6909942" y="8646149"/>
                </a:cubicBezTo>
                <a:cubicBezTo>
                  <a:pt x="6913455" y="8641757"/>
                  <a:pt x="6914060" y="8635850"/>
                  <a:pt x="6910820" y="8631276"/>
                </a:cubicBezTo>
                <a:cubicBezTo>
                  <a:pt x="6917725" y="8631186"/>
                  <a:pt x="6925387" y="8624946"/>
                  <a:pt x="6923509" y="8615980"/>
                </a:cubicBezTo>
                <a:cubicBezTo>
                  <a:pt x="6920390" y="8601259"/>
                  <a:pt x="6898252" y="8608772"/>
                  <a:pt x="6901311" y="8623341"/>
                </a:cubicBezTo>
                <a:cubicBezTo>
                  <a:pt x="6901584" y="8624643"/>
                  <a:pt x="6902160" y="8625552"/>
                  <a:pt x="6902704" y="8626521"/>
                </a:cubicBezTo>
                <a:cubicBezTo>
                  <a:pt x="6899070" y="8626036"/>
                  <a:pt x="6895254" y="8626885"/>
                  <a:pt x="6892923" y="8629822"/>
                </a:cubicBezTo>
                <a:lnTo>
                  <a:pt x="6888290" y="8635608"/>
                </a:lnTo>
                <a:cubicBezTo>
                  <a:pt x="6884322" y="8640576"/>
                  <a:pt x="6883747" y="8647603"/>
                  <a:pt x="6888623" y="8652298"/>
                </a:cubicBezTo>
                <a:cubicBezTo>
                  <a:pt x="6892923" y="8656418"/>
                  <a:pt x="6901311" y="8656963"/>
                  <a:pt x="6905309" y="8651934"/>
                </a:cubicBezTo>
                <a:close/>
                <a:moveTo>
                  <a:pt x="7130162" y="8576755"/>
                </a:moveTo>
                <a:cubicBezTo>
                  <a:pt x="7124892" y="8573301"/>
                  <a:pt x="7117897" y="8573423"/>
                  <a:pt x="7113749" y="8578663"/>
                </a:cubicBezTo>
                <a:cubicBezTo>
                  <a:pt x="7110114" y="8583267"/>
                  <a:pt x="7110357" y="8591627"/>
                  <a:pt x="7115687" y="8595081"/>
                </a:cubicBezTo>
                <a:cubicBezTo>
                  <a:pt x="7117746" y="8596413"/>
                  <a:pt x="7119774" y="8597746"/>
                  <a:pt x="7121834" y="8599079"/>
                </a:cubicBezTo>
                <a:cubicBezTo>
                  <a:pt x="7127133" y="8602531"/>
                  <a:pt x="7134099" y="8602410"/>
                  <a:pt x="7138248" y="8597140"/>
                </a:cubicBezTo>
                <a:cubicBezTo>
                  <a:pt x="7141881" y="8592536"/>
                  <a:pt x="7141639" y="8584176"/>
                  <a:pt x="7136310" y="8580723"/>
                </a:cubicBezTo>
                <a:lnTo>
                  <a:pt x="7130162" y="8576755"/>
                </a:lnTo>
                <a:close/>
                <a:moveTo>
                  <a:pt x="7027290" y="8591476"/>
                </a:moveTo>
                <a:cubicBezTo>
                  <a:pt x="7029137" y="8600290"/>
                  <a:pt x="7037828" y="8601017"/>
                  <a:pt x="7043824" y="8597171"/>
                </a:cubicBezTo>
                <a:lnTo>
                  <a:pt x="7044733" y="8605288"/>
                </a:lnTo>
                <a:cubicBezTo>
                  <a:pt x="7045429" y="8611619"/>
                  <a:pt x="7050365" y="8616859"/>
                  <a:pt x="7057028" y="8616586"/>
                </a:cubicBezTo>
                <a:cubicBezTo>
                  <a:pt x="7063054" y="8616344"/>
                  <a:pt x="7069020" y="8610649"/>
                  <a:pt x="7068293" y="8604288"/>
                </a:cubicBezTo>
                <a:lnTo>
                  <a:pt x="7067112" y="8593869"/>
                </a:lnTo>
                <a:cubicBezTo>
                  <a:pt x="7066415" y="8587538"/>
                  <a:pt x="7061479" y="8582297"/>
                  <a:pt x="7054817" y="8582570"/>
                </a:cubicBezTo>
                <a:cubicBezTo>
                  <a:pt x="7052910" y="8582662"/>
                  <a:pt x="7051122" y="8583388"/>
                  <a:pt x="7049457" y="8584418"/>
                </a:cubicBezTo>
                <a:cubicBezTo>
                  <a:pt x="7049457" y="8584358"/>
                  <a:pt x="7049457" y="8584266"/>
                  <a:pt x="7049457" y="8584176"/>
                </a:cubicBezTo>
                <a:cubicBezTo>
                  <a:pt x="7046398" y="8569455"/>
                  <a:pt x="7024231" y="8576907"/>
                  <a:pt x="7027290" y="8591476"/>
                </a:cubicBezTo>
                <a:close/>
                <a:moveTo>
                  <a:pt x="6935743" y="8388503"/>
                </a:moveTo>
                <a:cubicBezTo>
                  <a:pt x="6933684" y="8387170"/>
                  <a:pt x="6931656" y="8385837"/>
                  <a:pt x="6929596" y="8384504"/>
                </a:cubicBezTo>
                <a:cubicBezTo>
                  <a:pt x="6924297" y="8381052"/>
                  <a:pt x="6916816" y="8382900"/>
                  <a:pt x="6913486" y="8388170"/>
                </a:cubicBezTo>
                <a:cubicBezTo>
                  <a:pt x="6910063" y="8393622"/>
                  <a:pt x="6911850" y="8400831"/>
                  <a:pt x="6917150" y="8404284"/>
                </a:cubicBezTo>
                <a:cubicBezTo>
                  <a:pt x="6919209" y="8405617"/>
                  <a:pt x="6921238" y="8406949"/>
                  <a:pt x="6923298" y="8408282"/>
                </a:cubicBezTo>
                <a:cubicBezTo>
                  <a:pt x="6928597" y="8411735"/>
                  <a:pt x="6936077" y="8409888"/>
                  <a:pt x="6939408" y="8404617"/>
                </a:cubicBezTo>
                <a:cubicBezTo>
                  <a:pt x="6942830" y="8399195"/>
                  <a:pt x="6941043" y="8391956"/>
                  <a:pt x="6935743" y="8388503"/>
                </a:cubicBezTo>
                <a:close/>
                <a:moveTo>
                  <a:pt x="7102907" y="8283064"/>
                </a:moveTo>
                <a:cubicBezTo>
                  <a:pt x="7102089" y="8277127"/>
                  <a:pt x="7095911" y="8271796"/>
                  <a:pt x="7089704" y="8273099"/>
                </a:cubicBezTo>
                <a:lnTo>
                  <a:pt x="7079529" y="8275249"/>
                </a:lnTo>
                <a:cubicBezTo>
                  <a:pt x="7073350" y="8276551"/>
                  <a:pt x="7068657" y="8281882"/>
                  <a:pt x="7069565" y="8288455"/>
                </a:cubicBezTo>
                <a:cubicBezTo>
                  <a:pt x="7070383" y="8294393"/>
                  <a:pt x="7076560" y="8299724"/>
                  <a:pt x="7082769" y="8298421"/>
                </a:cubicBezTo>
                <a:lnTo>
                  <a:pt x="7092944" y="8296270"/>
                </a:lnTo>
                <a:cubicBezTo>
                  <a:pt x="7099122" y="8294968"/>
                  <a:pt x="7103816" y="8289637"/>
                  <a:pt x="7102907" y="8283064"/>
                </a:cubicBezTo>
                <a:close/>
                <a:moveTo>
                  <a:pt x="6894710" y="8237144"/>
                </a:moveTo>
                <a:lnTo>
                  <a:pt x="6899798" y="8236084"/>
                </a:lnTo>
                <a:cubicBezTo>
                  <a:pt x="6905975" y="8234782"/>
                  <a:pt x="6910699" y="8229512"/>
                  <a:pt x="6909821" y="8222908"/>
                </a:cubicBezTo>
                <a:cubicBezTo>
                  <a:pt x="6909034" y="8217001"/>
                  <a:pt x="6902856" y="8211580"/>
                  <a:pt x="6896648" y="8212882"/>
                </a:cubicBezTo>
                <a:lnTo>
                  <a:pt x="6891561" y="8213973"/>
                </a:lnTo>
                <a:cubicBezTo>
                  <a:pt x="6885382" y="8215245"/>
                  <a:pt x="6880658" y="8220545"/>
                  <a:pt x="6881567" y="8227118"/>
                </a:cubicBezTo>
                <a:cubicBezTo>
                  <a:pt x="6882354" y="8233055"/>
                  <a:pt x="6888502" y="8238477"/>
                  <a:pt x="6894710" y="8237144"/>
                </a:cubicBezTo>
                <a:close/>
                <a:moveTo>
                  <a:pt x="6941073" y="8257833"/>
                </a:moveTo>
                <a:cubicBezTo>
                  <a:pt x="6944163" y="8272523"/>
                  <a:pt x="6967087" y="8267949"/>
                  <a:pt x="6963998" y="8253228"/>
                </a:cubicBezTo>
                <a:cubicBezTo>
                  <a:pt x="6960879" y="8238508"/>
                  <a:pt x="6937954" y="8243081"/>
                  <a:pt x="6941073" y="8257833"/>
                </a:cubicBezTo>
                <a:close/>
                <a:moveTo>
                  <a:pt x="7036102" y="8325772"/>
                </a:moveTo>
                <a:cubicBezTo>
                  <a:pt x="7040796" y="8328863"/>
                  <a:pt x="7046701" y="8328984"/>
                  <a:pt x="7050941" y="8325319"/>
                </a:cubicBezTo>
                <a:cubicBezTo>
                  <a:pt x="7054787" y="8323137"/>
                  <a:pt x="7057421" y="8318988"/>
                  <a:pt x="7056240" y="8313324"/>
                </a:cubicBezTo>
                <a:cubicBezTo>
                  <a:pt x="7055029" y="8307538"/>
                  <a:pt x="7050699" y="8304843"/>
                  <a:pt x="7046126" y="8304509"/>
                </a:cubicBezTo>
                <a:lnTo>
                  <a:pt x="7044612" y="8303510"/>
                </a:lnTo>
                <a:cubicBezTo>
                  <a:pt x="7039343" y="8300056"/>
                  <a:pt x="7032437" y="8300026"/>
                  <a:pt x="7028198" y="8305297"/>
                </a:cubicBezTo>
                <a:cubicBezTo>
                  <a:pt x="7024534" y="8309840"/>
                  <a:pt x="7024655" y="8318261"/>
                  <a:pt x="7029985" y="8321744"/>
                </a:cubicBezTo>
                <a:lnTo>
                  <a:pt x="7036102" y="8325772"/>
                </a:lnTo>
                <a:close/>
                <a:moveTo>
                  <a:pt x="7137248" y="8507300"/>
                </a:moveTo>
                <a:cubicBezTo>
                  <a:pt x="7132160" y="8509056"/>
                  <a:pt x="7130070" y="8513388"/>
                  <a:pt x="7129799" y="8518235"/>
                </a:cubicBezTo>
                <a:cubicBezTo>
                  <a:pt x="7128860" y="8518083"/>
                  <a:pt x="7127981" y="8517810"/>
                  <a:pt x="7127012" y="8517931"/>
                </a:cubicBezTo>
                <a:cubicBezTo>
                  <a:pt x="7120834" y="8518689"/>
                  <a:pt x="7115445" y="8524051"/>
                  <a:pt x="7116171" y="8530623"/>
                </a:cubicBezTo>
                <a:lnTo>
                  <a:pt x="7116776" y="8535833"/>
                </a:lnTo>
                <a:cubicBezTo>
                  <a:pt x="7117261" y="8540043"/>
                  <a:pt x="7120047" y="8543951"/>
                  <a:pt x="7123863" y="8545708"/>
                </a:cubicBezTo>
                <a:lnTo>
                  <a:pt x="7122500" y="8547434"/>
                </a:lnTo>
                <a:cubicBezTo>
                  <a:pt x="7118533" y="8552401"/>
                  <a:pt x="7117685" y="8559278"/>
                  <a:pt x="7122530" y="8564124"/>
                </a:cubicBezTo>
                <a:cubicBezTo>
                  <a:pt x="7126649" y="8568243"/>
                  <a:pt x="7135219" y="8569092"/>
                  <a:pt x="7139216" y="8564094"/>
                </a:cubicBezTo>
                <a:lnTo>
                  <a:pt x="7143850" y="8558308"/>
                </a:lnTo>
                <a:cubicBezTo>
                  <a:pt x="7147817" y="8553340"/>
                  <a:pt x="7148665" y="8546465"/>
                  <a:pt x="7143819" y="8541618"/>
                </a:cubicBezTo>
                <a:cubicBezTo>
                  <a:pt x="7142669" y="8540468"/>
                  <a:pt x="7141215" y="8539650"/>
                  <a:pt x="7139580" y="8539044"/>
                </a:cubicBezTo>
                <a:cubicBezTo>
                  <a:pt x="7140064" y="8537832"/>
                  <a:pt x="7140125" y="8536499"/>
                  <a:pt x="7140125" y="8535137"/>
                </a:cubicBezTo>
                <a:cubicBezTo>
                  <a:pt x="7141791" y="8535379"/>
                  <a:pt x="7143456" y="8535348"/>
                  <a:pt x="7144970" y="8534834"/>
                </a:cubicBezTo>
                <a:cubicBezTo>
                  <a:pt x="7151360" y="8532622"/>
                  <a:pt x="7154207" y="8526716"/>
                  <a:pt x="7152844" y="8520294"/>
                </a:cubicBezTo>
                <a:lnTo>
                  <a:pt x="7151784" y="8515236"/>
                </a:lnTo>
                <a:cubicBezTo>
                  <a:pt x="7150512" y="8509178"/>
                  <a:pt x="7142880" y="8505362"/>
                  <a:pt x="7137248" y="8507300"/>
                </a:cubicBezTo>
                <a:close/>
                <a:moveTo>
                  <a:pt x="6994190" y="8128646"/>
                </a:moveTo>
                <a:lnTo>
                  <a:pt x="6989102" y="8129706"/>
                </a:lnTo>
                <a:cubicBezTo>
                  <a:pt x="6983106" y="8130978"/>
                  <a:pt x="6978988" y="8138187"/>
                  <a:pt x="6980805" y="8144002"/>
                </a:cubicBezTo>
                <a:cubicBezTo>
                  <a:pt x="6982773" y="8150303"/>
                  <a:pt x="6988679" y="8153665"/>
                  <a:pt x="6995099" y="8152302"/>
                </a:cubicBezTo>
                <a:lnTo>
                  <a:pt x="7000187" y="8151242"/>
                </a:lnTo>
                <a:cubicBezTo>
                  <a:pt x="7006183" y="8149970"/>
                  <a:pt x="7010301" y="8142761"/>
                  <a:pt x="7008484" y="8136946"/>
                </a:cubicBezTo>
                <a:cubicBezTo>
                  <a:pt x="7006515" y="8130676"/>
                  <a:pt x="7000610" y="8127313"/>
                  <a:pt x="6994190" y="8128646"/>
                </a:cubicBezTo>
                <a:close/>
                <a:moveTo>
                  <a:pt x="6962211" y="8228269"/>
                </a:moveTo>
                <a:lnTo>
                  <a:pt x="6972387" y="8226149"/>
                </a:lnTo>
                <a:cubicBezTo>
                  <a:pt x="6978352" y="8224877"/>
                  <a:pt x="6983349" y="8219031"/>
                  <a:pt x="6981986" y="8212670"/>
                </a:cubicBezTo>
                <a:cubicBezTo>
                  <a:pt x="6980714" y="8206703"/>
                  <a:pt x="6974930" y="8201735"/>
                  <a:pt x="6968540" y="8203068"/>
                </a:cubicBezTo>
                <a:lnTo>
                  <a:pt x="6958365" y="8205219"/>
                </a:lnTo>
                <a:cubicBezTo>
                  <a:pt x="6952400" y="8206491"/>
                  <a:pt x="6947403" y="8212337"/>
                  <a:pt x="6948765" y="8218697"/>
                </a:cubicBezTo>
                <a:cubicBezTo>
                  <a:pt x="6950037" y="8224665"/>
                  <a:pt x="6955821" y="8229602"/>
                  <a:pt x="6962211" y="8228269"/>
                </a:cubicBezTo>
                <a:close/>
                <a:moveTo>
                  <a:pt x="6886200" y="8353276"/>
                </a:moveTo>
                <a:cubicBezTo>
                  <a:pt x="6891621" y="8356093"/>
                  <a:pt x="6899374" y="8353488"/>
                  <a:pt x="6901796" y="8347794"/>
                </a:cubicBezTo>
                <a:cubicBezTo>
                  <a:pt x="6904340" y="8341826"/>
                  <a:pt x="6902129" y="8335193"/>
                  <a:pt x="6896315" y="8332194"/>
                </a:cubicBezTo>
                <a:cubicBezTo>
                  <a:pt x="6896012" y="8332042"/>
                  <a:pt x="6895982" y="8332012"/>
                  <a:pt x="6895800" y="8331921"/>
                </a:cubicBezTo>
                <a:cubicBezTo>
                  <a:pt x="6895709" y="8331861"/>
                  <a:pt x="6895679" y="8331831"/>
                  <a:pt x="6895619" y="8331770"/>
                </a:cubicBezTo>
                <a:cubicBezTo>
                  <a:pt x="6895619" y="8331770"/>
                  <a:pt x="6895619" y="8331770"/>
                  <a:pt x="6895619" y="8331770"/>
                </a:cubicBezTo>
                <a:cubicBezTo>
                  <a:pt x="6895346" y="8331074"/>
                  <a:pt x="6895164" y="8330377"/>
                  <a:pt x="6895012" y="8329650"/>
                </a:cubicBezTo>
                <a:cubicBezTo>
                  <a:pt x="6893529" y="8323501"/>
                  <a:pt x="6885474" y="8320684"/>
                  <a:pt x="6880022" y="8322683"/>
                </a:cubicBezTo>
                <a:cubicBezTo>
                  <a:pt x="6873542" y="8325046"/>
                  <a:pt x="6871574" y="8331528"/>
                  <a:pt x="6873057" y="8337677"/>
                </a:cubicBezTo>
                <a:cubicBezTo>
                  <a:pt x="6874783" y="8344734"/>
                  <a:pt x="6879871" y="8350005"/>
                  <a:pt x="6886200" y="8353276"/>
                </a:cubicBezTo>
                <a:close/>
                <a:moveTo>
                  <a:pt x="6998430" y="8342705"/>
                </a:moveTo>
                <a:cubicBezTo>
                  <a:pt x="7004910" y="8340766"/>
                  <a:pt x="7007545" y="8334315"/>
                  <a:pt x="7006212" y="8328135"/>
                </a:cubicBezTo>
                <a:lnTo>
                  <a:pt x="7005152" y="8323077"/>
                </a:lnTo>
                <a:cubicBezTo>
                  <a:pt x="7003850" y="8316897"/>
                  <a:pt x="6996250" y="8313566"/>
                  <a:pt x="6990586" y="8315293"/>
                </a:cubicBezTo>
                <a:cubicBezTo>
                  <a:pt x="6984106" y="8317231"/>
                  <a:pt x="6981471" y="8323682"/>
                  <a:pt x="6982804" y="8329862"/>
                </a:cubicBezTo>
                <a:lnTo>
                  <a:pt x="6983864" y="8334951"/>
                </a:lnTo>
                <a:cubicBezTo>
                  <a:pt x="6985166" y="8341099"/>
                  <a:pt x="6992766" y="8344401"/>
                  <a:pt x="6998430" y="8342705"/>
                </a:cubicBezTo>
                <a:close/>
                <a:moveTo>
                  <a:pt x="7022717" y="8267555"/>
                </a:moveTo>
                <a:lnTo>
                  <a:pt x="7023777" y="8272613"/>
                </a:lnTo>
                <a:cubicBezTo>
                  <a:pt x="7025079" y="8278793"/>
                  <a:pt x="7031772" y="8282731"/>
                  <a:pt x="7037828" y="8281338"/>
                </a:cubicBezTo>
                <a:cubicBezTo>
                  <a:pt x="7044097" y="8279884"/>
                  <a:pt x="7047852" y="8273493"/>
                  <a:pt x="7046550" y="8267283"/>
                </a:cubicBezTo>
                <a:lnTo>
                  <a:pt x="7045489" y="8262224"/>
                </a:lnTo>
                <a:cubicBezTo>
                  <a:pt x="7044187" y="8256045"/>
                  <a:pt x="7037495" y="8252107"/>
                  <a:pt x="7031438" y="8253501"/>
                </a:cubicBezTo>
                <a:cubicBezTo>
                  <a:pt x="7025170" y="8254985"/>
                  <a:pt x="7021415" y="8261376"/>
                  <a:pt x="7022717" y="8267555"/>
                </a:cubicBezTo>
                <a:close/>
                <a:moveTo>
                  <a:pt x="7050638" y="8802172"/>
                </a:moveTo>
                <a:cubicBezTo>
                  <a:pt x="7045308" y="8804051"/>
                  <a:pt x="7043219" y="8808655"/>
                  <a:pt x="7043249" y="8813804"/>
                </a:cubicBezTo>
                <a:cubicBezTo>
                  <a:pt x="7043249" y="8814197"/>
                  <a:pt x="7043006" y="8814501"/>
                  <a:pt x="7043037" y="8814894"/>
                </a:cubicBezTo>
                <a:cubicBezTo>
                  <a:pt x="7043037" y="8814894"/>
                  <a:pt x="7043037" y="8814894"/>
                  <a:pt x="7043037" y="8814894"/>
                </a:cubicBezTo>
                <a:cubicBezTo>
                  <a:pt x="7047519" y="8810653"/>
                  <a:pt x="7052031" y="8806444"/>
                  <a:pt x="7056482" y="8802172"/>
                </a:cubicBezTo>
                <a:lnTo>
                  <a:pt x="7056482" y="8802172"/>
                </a:lnTo>
                <a:cubicBezTo>
                  <a:pt x="7056150" y="8802082"/>
                  <a:pt x="7055847" y="8802233"/>
                  <a:pt x="7055483" y="8802172"/>
                </a:cubicBezTo>
                <a:cubicBezTo>
                  <a:pt x="7053848" y="8801839"/>
                  <a:pt x="7052182" y="8801628"/>
                  <a:pt x="7050638" y="8802172"/>
                </a:cubicBezTo>
                <a:close/>
                <a:moveTo>
                  <a:pt x="6960515" y="8581450"/>
                </a:moveTo>
                <a:cubicBezTo>
                  <a:pt x="6961847" y="8579420"/>
                  <a:pt x="6963180" y="8577360"/>
                  <a:pt x="6964513" y="8575301"/>
                </a:cubicBezTo>
                <a:cubicBezTo>
                  <a:pt x="6967965" y="8570030"/>
                  <a:pt x="6966541" y="8562609"/>
                  <a:pt x="6961273" y="8559096"/>
                </a:cubicBezTo>
                <a:cubicBezTo>
                  <a:pt x="6956033" y="8555613"/>
                  <a:pt x="6948523" y="8557067"/>
                  <a:pt x="6945071" y="8562367"/>
                </a:cubicBezTo>
                <a:lnTo>
                  <a:pt x="6941073" y="8568516"/>
                </a:lnTo>
                <a:cubicBezTo>
                  <a:pt x="6937621" y="8573787"/>
                  <a:pt x="6939044" y="8581177"/>
                  <a:pt x="6944314" y="8584721"/>
                </a:cubicBezTo>
                <a:cubicBezTo>
                  <a:pt x="6949523" y="8588204"/>
                  <a:pt x="6957063" y="8586750"/>
                  <a:pt x="6960515" y="8581450"/>
                </a:cubicBezTo>
                <a:close/>
                <a:moveTo>
                  <a:pt x="7396291" y="7656093"/>
                </a:moveTo>
                <a:cubicBezTo>
                  <a:pt x="7381088" y="7652670"/>
                  <a:pt x="7374396" y="7676054"/>
                  <a:pt x="7389689" y="7679476"/>
                </a:cubicBezTo>
                <a:cubicBezTo>
                  <a:pt x="7404861" y="7682899"/>
                  <a:pt x="7411584" y="7659545"/>
                  <a:pt x="7396291" y="7656093"/>
                </a:cubicBezTo>
                <a:close/>
                <a:moveTo>
                  <a:pt x="7277641" y="7740117"/>
                </a:moveTo>
                <a:cubicBezTo>
                  <a:pt x="7271433" y="7738724"/>
                  <a:pt x="7264226" y="7742025"/>
                  <a:pt x="7262742" y="7748688"/>
                </a:cubicBezTo>
                <a:lnTo>
                  <a:pt x="7261561" y="7753959"/>
                </a:lnTo>
                <a:cubicBezTo>
                  <a:pt x="7260168" y="7760168"/>
                  <a:pt x="7263529" y="7767378"/>
                  <a:pt x="7270130" y="7768862"/>
                </a:cubicBezTo>
                <a:cubicBezTo>
                  <a:pt x="7276339" y="7770225"/>
                  <a:pt x="7283516" y="7766953"/>
                  <a:pt x="7285030" y="7760289"/>
                </a:cubicBezTo>
                <a:lnTo>
                  <a:pt x="7286211" y="7755020"/>
                </a:lnTo>
                <a:cubicBezTo>
                  <a:pt x="7287605" y="7748810"/>
                  <a:pt x="7284242" y="7741601"/>
                  <a:pt x="7277641" y="7740117"/>
                </a:cubicBezTo>
                <a:close/>
                <a:moveTo>
                  <a:pt x="7537077" y="7684868"/>
                </a:moveTo>
                <a:cubicBezTo>
                  <a:pt x="7546708" y="7687019"/>
                  <a:pt x="7553551" y="7678477"/>
                  <a:pt x="7553249" y="7671086"/>
                </a:cubicBezTo>
                <a:cubicBezTo>
                  <a:pt x="7555005" y="7676387"/>
                  <a:pt x="7559608" y="7679779"/>
                  <a:pt x="7565483" y="7679719"/>
                </a:cubicBezTo>
                <a:cubicBezTo>
                  <a:pt x="7573114" y="7679627"/>
                  <a:pt x="7582229" y="7678507"/>
                  <a:pt x="7587893" y="7672843"/>
                </a:cubicBezTo>
                <a:cubicBezTo>
                  <a:pt x="7588771" y="7672297"/>
                  <a:pt x="7589619" y="7671722"/>
                  <a:pt x="7590376" y="7671025"/>
                </a:cubicBezTo>
                <a:cubicBezTo>
                  <a:pt x="7594161" y="7667633"/>
                  <a:pt x="7595705" y="7662484"/>
                  <a:pt x="7593919" y="7657546"/>
                </a:cubicBezTo>
                <a:cubicBezTo>
                  <a:pt x="7592133" y="7652670"/>
                  <a:pt x="7588286" y="7650943"/>
                  <a:pt x="7583774" y="7649368"/>
                </a:cubicBezTo>
                <a:cubicBezTo>
                  <a:pt x="7587318" y="7650610"/>
                  <a:pt x="7583410" y="7649156"/>
                  <a:pt x="7582745" y="7648853"/>
                </a:cubicBezTo>
                <a:cubicBezTo>
                  <a:pt x="7581836" y="7648459"/>
                  <a:pt x="7580988" y="7647944"/>
                  <a:pt x="7580110" y="7647551"/>
                </a:cubicBezTo>
                <a:cubicBezTo>
                  <a:pt x="7579959" y="7647460"/>
                  <a:pt x="7579898" y="7647430"/>
                  <a:pt x="7579807" y="7647369"/>
                </a:cubicBezTo>
                <a:cubicBezTo>
                  <a:pt x="7579534" y="7647187"/>
                  <a:pt x="7579292" y="7646975"/>
                  <a:pt x="7579050" y="7646763"/>
                </a:cubicBezTo>
                <a:cubicBezTo>
                  <a:pt x="7576657" y="7641160"/>
                  <a:pt x="7569662" y="7638313"/>
                  <a:pt x="7564030" y="7640342"/>
                </a:cubicBezTo>
                <a:cubicBezTo>
                  <a:pt x="7557609" y="7642644"/>
                  <a:pt x="7554763" y="7649610"/>
                  <a:pt x="7556701" y="7655880"/>
                </a:cubicBezTo>
                <a:cubicBezTo>
                  <a:pt x="7556913" y="7656516"/>
                  <a:pt x="7557277" y="7657092"/>
                  <a:pt x="7557549" y="7657698"/>
                </a:cubicBezTo>
                <a:cubicBezTo>
                  <a:pt x="7554490" y="7660000"/>
                  <a:pt x="7552462" y="7663695"/>
                  <a:pt x="7552491" y="7667421"/>
                </a:cubicBezTo>
                <a:cubicBezTo>
                  <a:pt x="7551371" y="7664846"/>
                  <a:pt x="7549009" y="7662786"/>
                  <a:pt x="7545224" y="7661908"/>
                </a:cubicBezTo>
                <a:cubicBezTo>
                  <a:pt x="7530082" y="7658577"/>
                  <a:pt x="7521814" y="7681445"/>
                  <a:pt x="7537077" y="7684868"/>
                </a:cubicBezTo>
                <a:close/>
                <a:moveTo>
                  <a:pt x="7579868" y="7821869"/>
                </a:moveTo>
                <a:lnTo>
                  <a:pt x="7585137" y="7823051"/>
                </a:lnTo>
                <a:cubicBezTo>
                  <a:pt x="7591345" y="7824444"/>
                  <a:pt x="7598461" y="7820052"/>
                  <a:pt x="7599521" y="7813630"/>
                </a:cubicBezTo>
                <a:cubicBezTo>
                  <a:pt x="7600581" y="7807027"/>
                  <a:pt x="7596735" y="7800758"/>
                  <a:pt x="7590103" y="7799243"/>
                </a:cubicBezTo>
                <a:lnTo>
                  <a:pt x="7584834" y="7798061"/>
                </a:lnTo>
                <a:cubicBezTo>
                  <a:pt x="7578626" y="7796668"/>
                  <a:pt x="7571510" y="7801060"/>
                  <a:pt x="7570450" y="7807482"/>
                </a:cubicBezTo>
                <a:cubicBezTo>
                  <a:pt x="7569390" y="7814115"/>
                  <a:pt x="7573235" y="7820385"/>
                  <a:pt x="7579868" y="7821869"/>
                </a:cubicBezTo>
                <a:close/>
                <a:moveTo>
                  <a:pt x="7376486" y="7723669"/>
                </a:moveTo>
                <a:lnTo>
                  <a:pt x="7371216" y="7722488"/>
                </a:lnTo>
                <a:cubicBezTo>
                  <a:pt x="7364826" y="7721064"/>
                  <a:pt x="7358104" y="7723033"/>
                  <a:pt x="7355650" y="7729757"/>
                </a:cubicBezTo>
                <a:cubicBezTo>
                  <a:pt x="7353622" y="7735331"/>
                  <a:pt x="7356468" y="7743903"/>
                  <a:pt x="7362919" y="7745327"/>
                </a:cubicBezTo>
                <a:lnTo>
                  <a:pt x="7368188" y="7746538"/>
                </a:lnTo>
                <a:cubicBezTo>
                  <a:pt x="7374577" y="7747962"/>
                  <a:pt x="7381301" y="7745993"/>
                  <a:pt x="7383753" y="7739268"/>
                </a:cubicBezTo>
                <a:cubicBezTo>
                  <a:pt x="7385752" y="7733695"/>
                  <a:pt x="7382906" y="7725123"/>
                  <a:pt x="7376486" y="7723669"/>
                </a:cubicBezTo>
                <a:close/>
                <a:moveTo>
                  <a:pt x="7342205" y="7567434"/>
                </a:moveTo>
                <a:cubicBezTo>
                  <a:pt x="7340812" y="7573613"/>
                  <a:pt x="7344355" y="7580852"/>
                  <a:pt x="7350927" y="7582245"/>
                </a:cubicBezTo>
                <a:cubicBezTo>
                  <a:pt x="7357195" y="7583578"/>
                  <a:pt x="7364251" y="7580155"/>
                  <a:pt x="7365735" y="7573522"/>
                </a:cubicBezTo>
                <a:lnTo>
                  <a:pt x="7366916" y="7568251"/>
                </a:lnTo>
                <a:cubicBezTo>
                  <a:pt x="7367885" y="7563981"/>
                  <a:pt x="7366432" y="7559255"/>
                  <a:pt x="7363342" y="7556257"/>
                </a:cubicBezTo>
                <a:lnTo>
                  <a:pt x="7365251" y="7555045"/>
                </a:lnTo>
                <a:cubicBezTo>
                  <a:pt x="7370792" y="7551531"/>
                  <a:pt x="7373911" y="7545140"/>
                  <a:pt x="7370822" y="7538779"/>
                </a:cubicBezTo>
                <a:cubicBezTo>
                  <a:pt x="7368188" y="7533388"/>
                  <a:pt x="7360133" y="7529693"/>
                  <a:pt x="7354561" y="7533206"/>
                </a:cubicBezTo>
                <a:lnTo>
                  <a:pt x="7348110" y="7537295"/>
                </a:lnTo>
                <a:cubicBezTo>
                  <a:pt x="7342569" y="7540809"/>
                  <a:pt x="7339449" y="7547201"/>
                  <a:pt x="7342538" y="7553561"/>
                </a:cubicBezTo>
                <a:cubicBezTo>
                  <a:pt x="7343265" y="7555045"/>
                  <a:pt x="7344415" y="7556348"/>
                  <a:pt x="7345778" y="7557468"/>
                </a:cubicBezTo>
                <a:cubicBezTo>
                  <a:pt x="7344658" y="7558771"/>
                  <a:pt x="7343810" y="7560316"/>
                  <a:pt x="7343386" y="7562133"/>
                </a:cubicBezTo>
                <a:lnTo>
                  <a:pt x="7342205" y="7567434"/>
                </a:lnTo>
                <a:close/>
                <a:moveTo>
                  <a:pt x="7296810" y="7860489"/>
                </a:moveTo>
                <a:lnTo>
                  <a:pt x="7300293" y="7858278"/>
                </a:lnTo>
                <a:lnTo>
                  <a:pt x="7303261" y="7856399"/>
                </a:lnTo>
                <a:cubicBezTo>
                  <a:pt x="7307682" y="7853613"/>
                  <a:pt x="7310347" y="7848797"/>
                  <a:pt x="7309651" y="7843799"/>
                </a:cubicBezTo>
                <a:cubicBezTo>
                  <a:pt x="7310711" y="7842042"/>
                  <a:pt x="7311528" y="7840044"/>
                  <a:pt x="7311892" y="7837832"/>
                </a:cubicBezTo>
                <a:cubicBezTo>
                  <a:pt x="7312921" y="7831562"/>
                  <a:pt x="7309620" y="7824505"/>
                  <a:pt x="7302867" y="7823232"/>
                </a:cubicBezTo>
                <a:cubicBezTo>
                  <a:pt x="7298476" y="7822415"/>
                  <a:pt x="7293449" y="7823990"/>
                  <a:pt x="7290542" y="7827443"/>
                </a:cubicBezTo>
                <a:cubicBezTo>
                  <a:pt x="7286332" y="7828654"/>
                  <a:pt x="7282638" y="7832077"/>
                  <a:pt x="7281820" y="7836348"/>
                </a:cubicBezTo>
                <a:cubicBezTo>
                  <a:pt x="7281427" y="7838347"/>
                  <a:pt x="7281638" y="7840255"/>
                  <a:pt x="7282093" y="7842042"/>
                </a:cubicBezTo>
                <a:cubicBezTo>
                  <a:pt x="7279095" y="7845707"/>
                  <a:pt x="7278065" y="7850615"/>
                  <a:pt x="7280488" y="7855249"/>
                </a:cubicBezTo>
                <a:cubicBezTo>
                  <a:pt x="7280791" y="7855854"/>
                  <a:pt x="7281366" y="7856278"/>
                  <a:pt x="7281759" y="7856824"/>
                </a:cubicBezTo>
                <a:cubicBezTo>
                  <a:pt x="7285151" y="7861246"/>
                  <a:pt x="7291844" y="7863639"/>
                  <a:pt x="7296810" y="7860489"/>
                </a:cubicBezTo>
                <a:close/>
                <a:moveTo>
                  <a:pt x="7584683" y="7744206"/>
                </a:moveTo>
                <a:lnTo>
                  <a:pt x="7583502" y="7749476"/>
                </a:lnTo>
                <a:cubicBezTo>
                  <a:pt x="7582079" y="7755867"/>
                  <a:pt x="7586439" y="7762531"/>
                  <a:pt x="7592829" y="7763925"/>
                </a:cubicBezTo>
                <a:cubicBezTo>
                  <a:pt x="7599310" y="7765318"/>
                  <a:pt x="7605821" y="7761017"/>
                  <a:pt x="7607274" y="7754595"/>
                </a:cubicBezTo>
                <a:lnTo>
                  <a:pt x="7608455" y="7749324"/>
                </a:lnTo>
                <a:cubicBezTo>
                  <a:pt x="7609908" y="7742933"/>
                  <a:pt x="7605517" y="7736240"/>
                  <a:pt x="7599158" y="7734876"/>
                </a:cubicBezTo>
                <a:cubicBezTo>
                  <a:pt x="7592647" y="7733483"/>
                  <a:pt x="7586137" y="7737785"/>
                  <a:pt x="7584683" y="7744206"/>
                </a:cubicBezTo>
                <a:close/>
                <a:moveTo>
                  <a:pt x="7367461" y="7788066"/>
                </a:moveTo>
                <a:cubicBezTo>
                  <a:pt x="7358769" y="7786128"/>
                  <a:pt x="7352380" y="7792851"/>
                  <a:pt x="7351381" y="7799576"/>
                </a:cubicBezTo>
                <a:cubicBezTo>
                  <a:pt x="7350290" y="7796910"/>
                  <a:pt x="7347958" y="7794759"/>
                  <a:pt x="7344052" y="7793881"/>
                </a:cubicBezTo>
                <a:cubicBezTo>
                  <a:pt x="7341085" y="7793215"/>
                  <a:pt x="7338359" y="7793609"/>
                  <a:pt x="7336057" y="7794609"/>
                </a:cubicBezTo>
                <a:cubicBezTo>
                  <a:pt x="7339873" y="7790761"/>
                  <a:pt x="7341085" y="7784734"/>
                  <a:pt x="7338177" y="7779796"/>
                </a:cubicBezTo>
                <a:cubicBezTo>
                  <a:pt x="7334937" y="7774284"/>
                  <a:pt x="7327124" y="7771921"/>
                  <a:pt x="7321552" y="7775434"/>
                </a:cubicBezTo>
                <a:lnTo>
                  <a:pt x="7315101" y="7779524"/>
                </a:lnTo>
                <a:cubicBezTo>
                  <a:pt x="7309559" y="7783037"/>
                  <a:pt x="7307349" y="7790337"/>
                  <a:pt x="7310771" y="7796153"/>
                </a:cubicBezTo>
                <a:cubicBezTo>
                  <a:pt x="7314011" y="7801666"/>
                  <a:pt x="7321824" y="7803998"/>
                  <a:pt x="7327397" y="7800485"/>
                </a:cubicBezTo>
                <a:lnTo>
                  <a:pt x="7331636" y="7797819"/>
                </a:lnTo>
                <a:cubicBezTo>
                  <a:pt x="7326064" y="7803877"/>
                  <a:pt x="7325852" y="7814478"/>
                  <a:pt x="7335845" y="7816720"/>
                </a:cubicBezTo>
                <a:cubicBezTo>
                  <a:pt x="7344536" y="7818658"/>
                  <a:pt x="7350956" y="7811934"/>
                  <a:pt x="7351956" y="7805209"/>
                </a:cubicBezTo>
                <a:cubicBezTo>
                  <a:pt x="7353046" y="7807875"/>
                  <a:pt x="7355378" y="7810056"/>
                  <a:pt x="7359284" y="7810935"/>
                </a:cubicBezTo>
                <a:cubicBezTo>
                  <a:pt x="7374396" y="7814327"/>
                  <a:pt x="7382693" y="7791488"/>
                  <a:pt x="7367461" y="7788066"/>
                </a:cubicBezTo>
                <a:close/>
                <a:moveTo>
                  <a:pt x="7464065" y="7742237"/>
                </a:moveTo>
                <a:cubicBezTo>
                  <a:pt x="7470576" y="7740328"/>
                  <a:pt x="7476935" y="7737057"/>
                  <a:pt x="7478903" y="7731636"/>
                </a:cubicBezTo>
                <a:cubicBezTo>
                  <a:pt x="7481750" y="7723912"/>
                  <a:pt x="7481719" y="7712795"/>
                  <a:pt x="7476451" y="7706131"/>
                </a:cubicBezTo>
                <a:cubicBezTo>
                  <a:pt x="7483597" y="7700710"/>
                  <a:pt x="7483658" y="7686777"/>
                  <a:pt x="7472210" y="7684232"/>
                </a:cubicBezTo>
                <a:cubicBezTo>
                  <a:pt x="7462763" y="7682111"/>
                  <a:pt x="7457190" y="7690350"/>
                  <a:pt x="7457887" y="7697771"/>
                </a:cubicBezTo>
                <a:cubicBezTo>
                  <a:pt x="7457735" y="7697771"/>
                  <a:pt x="7457554" y="7697711"/>
                  <a:pt x="7457372" y="7697681"/>
                </a:cubicBezTo>
                <a:cubicBezTo>
                  <a:pt x="7455949" y="7693894"/>
                  <a:pt x="7452769" y="7690926"/>
                  <a:pt x="7448378" y="7689956"/>
                </a:cubicBezTo>
                <a:lnTo>
                  <a:pt x="7437840" y="7687563"/>
                </a:lnTo>
                <a:cubicBezTo>
                  <a:pt x="7431631" y="7686170"/>
                  <a:pt x="7424545" y="7690926"/>
                  <a:pt x="7423636" y="7697256"/>
                </a:cubicBezTo>
                <a:cubicBezTo>
                  <a:pt x="7423334" y="7699286"/>
                  <a:pt x="7423576" y="7701255"/>
                  <a:pt x="7424121" y="7703042"/>
                </a:cubicBezTo>
                <a:cubicBezTo>
                  <a:pt x="7421304" y="7705253"/>
                  <a:pt x="7418973" y="7708100"/>
                  <a:pt x="7417367" y="7711826"/>
                </a:cubicBezTo>
                <a:cubicBezTo>
                  <a:pt x="7414885" y="7717641"/>
                  <a:pt x="7415490" y="7723548"/>
                  <a:pt x="7417913" y="7728697"/>
                </a:cubicBezTo>
                <a:cubicBezTo>
                  <a:pt x="7416762" y="7730030"/>
                  <a:pt x="7415884" y="7731636"/>
                  <a:pt x="7415460" y="7733483"/>
                </a:cubicBezTo>
                <a:lnTo>
                  <a:pt x="7414279" y="7738753"/>
                </a:lnTo>
                <a:cubicBezTo>
                  <a:pt x="7413946" y="7740207"/>
                  <a:pt x="7413946" y="7741692"/>
                  <a:pt x="7414127" y="7743176"/>
                </a:cubicBezTo>
                <a:cubicBezTo>
                  <a:pt x="7412371" y="7738996"/>
                  <a:pt x="7407889" y="7735725"/>
                  <a:pt x="7403679" y="7735361"/>
                </a:cubicBezTo>
                <a:cubicBezTo>
                  <a:pt x="7396442" y="7734725"/>
                  <a:pt x="7391960" y="7739965"/>
                  <a:pt x="7390506" y="7746417"/>
                </a:cubicBezTo>
                <a:lnTo>
                  <a:pt x="7389325" y="7751687"/>
                </a:lnTo>
                <a:cubicBezTo>
                  <a:pt x="7387872" y="7758109"/>
                  <a:pt x="7394443" y="7764319"/>
                  <a:pt x="7400349" y="7764863"/>
                </a:cubicBezTo>
                <a:cubicBezTo>
                  <a:pt x="7407616" y="7765500"/>
                  <a:pt x="7412068" y="7760260"/>
                  <a:pt x="7413522" y="7753808"/>
                </a:cubicBezTo>
                <a:lnTo>
                  <a:pt x="7414703" y="7748537"/>
                </a:lnTo>
                <a:cubicBezTo>
                  <a:pt x="7414885" y="7747750"/>
                  <a:pt x="7414945" y="7746932"/>
                  <a:pt x="7414885" y="7746145"/>
                </a:cubicBezTo>
                <a:cubicBezTo>
                  <a:pt x="7416278" y="7749718"/>
                  <a:pt x="7419185" y="7752687"/>
                  <a:pt x="7423121" y="7753475"/>
                </a:cubicBezTo>
                <a:cubicBezTo>
                  <a:pt x="7429239" y="7754686"/>
                  <a:pt x="7435780" y="7751445"/>
                  <a:pt x="7437597" y="7745266"/>
                </a:cubicBezTo>
                <a:cubicBezTo>
                  <a:pt x="7438687" y="7745448"/>
                  <a:pt x="7439808" y="7745417"/>
                  <a:pt x="7440959" y="7745266"/>
                </a:cubicBezTo>
                <a:cubicBezTo>
                  <a:pt x="7438990" y="7750930"/>
                  <a:pt x="7440717" y="7757321"/>
                  <a:pt x="7448226" y="7759017"/>
                </a:cubicBezTo>
                <a:cubicBezTo>
                  <a:pt x="7459401" y="7761501"/>
                  <a:pt x="7466821" y="7749961"/>
                  <a:pt x="7464065" y="7742237"/>
                </a:cubicBezTo>
                <a:close/>
                <a:moveTo>
                  <a:pt x="7327487" y="7719035"/>
                </a:moveTo>
                <a:lnTo>
                  <a:pt x="7328668" y="7713765"/>
                </a:lnTo>
                <a:cubicBezTo>
                  <a:pt x="7329304" y="7710978"/>
                  <a:pt x="7328638" y="7708040"/>
                  <a:pt x="7327184" y="7705556"/>
                </a:cubicBezTo>
                <a:cubicBezTo>
                  <a:pt x="7331848" y="7701861"/>
                  <a:pt x="7333998" y="7695712"/>
                  <a:pt x="7331030" y="7690078"/>
                </a:cubicBezTo>
                <a:cubicBezTo>
                  <a:pt x="7328154" y="7684626"/>
                  <a:pt x="7320189" y="7681445"/>
                  <a:pt x="7314617" y="7684989"/>
                </a:cubicBezTo>
                <a:lnTo>
                  <a:pt x="7308166" y="7689078"/>
                </a:lnTo>
                <a:cubicBezTo>
                  <a:pt x="7302625" y="7692592"/>
                  <a:pt x="7299839" y="7699346"/>
                  <a:pt x="7303079" y="7705495"/>
                </a:cubicBezTo>
                <a:cubicBezTo>
                  <a:pt x="7303594" y="7706494"/>
                  <a:pt x="7304351" y="7707374"/>
                  <a:pt x="7305138" y="7708161"/>
                </a:cubicBezTo>
                <a:cubicBezTo>
                  <a:pt x="7305017" y="7708555"/>
                  <a:pt x="7304865" y="7708888"/>
                  <a:pt x="7304775" y="7709312"/>
                </a:cubicBezTo>
                <a:lnTo>
                  <a:pt x="7303594" y="7714583"/>
                </a:lnTo>
                <a:cubicBezTo>
                  <a:pt x="7302201" y="7720792"/>
                  <a:pt x="7306955" y="7727849"/>
                  <a:pt x="7313315" y="7728758"/>
                </a:cubicBezTo>
                <a:cubicBezTo>
                  <a:pt x="7320037" y="7729697"/>
                  <a:pt x="7326003" y="7725698"/>
                  <a:pt x="7327487" y="7719035"/>
                </a:cubicBezTo>
                <a:close/>
                <a:moveTo>
                  <a:pt x="7491259" y="7649762"/>
                </a:moveTo>
                <a:cubicBezTo>
                  <a:pt x="7476026" y="7646339"/>
                  <a:pt x="7470333" y="7669965"/>
                  <a:pt x="7485627" y="7673418"/>
                </a:cubicBezTo>
                <a:cubicBezTo>
                  <a:pt x="7500859" y="7676811"/>
                  <a:pt x="7506552" y="7653215"/>
                  <a:pt x="7491259" y="7649762"/>
                </a:cubicBezTo>
                <a:close/>
                <a:moveTo>
                  <a:pt x="7608970" y="7598996"/>
                </a:moveTo>
                <a:cubicBezTo>
                  <a:pt x="7609908" y="7591999"/>
                  <a:pt x="7604912" y="7586819"/>
                  <a:pt x="7598522" y="7585365"/>
                </a:cubicBezTo>
                <a:lnTo>
                  <a:pt x="7593253" y="7584184"/>
                </a:lnTo>
                <a:cubicBezTo>
                  <a:pt x="7586863" y="7582760"/>
                  <a:pt x="7580412" y="7588576"/>
                  <a:pt x="7579625" y="7594664"/>
                </a:cubicBezTo>
                <a:cubicBezTo>
                  <a:pt x="7578687" y="7601661"/>
                  <a:pt x="7583653" y="7606841"/>
                  <a:pt x="7590073" y="7608295"/>
                </a:cubicBezTo>
                <a:lnTo>
                  <a:pt x="7595342" y="7609477"/>
                </a:lnTo>
                <a:cubicBezTo>
                  <a:pt x="7601763" y="7610900"/>
                  <a:pt x="7608152" y="7605084"/>
                  <a:pt x="7608970" y="7598996"/>
                </a:cubicBezTo>
                <a:close/>
                <a:moveTo>
                  <a:pt x="7561092" y="7899926"/>
                </a:moveTo>
                <a:lnTo>
                  <a:pt x="7559396" y="7895746"/>
                </a:lnTo>
                <a:cubicBezTo>
                  <a:pt x="7556974" y="7889870"/>
                  <a:pt x="7549856" y="7886084"/>
                  <a:pt x="7543710" y="7888719"/>
                </a:cubicBezTo>
                <a:cubicBezTo>
                  <a:pt x="7537774" y="7891294"/>
                  <a:pt x="7534110" y="7898109"/>
                  <a:pt x="7536683" y="7904410"/>
                </a:cubicBezTo>
                <a:lnTo>
                  <a:pt x="7536775" y="7904621"/>
                </a:lnTo>
                <a:cubicBezTo>
                  <a:pt x="7535502" y="7903743"/>
                  <a:pt x="7534049" y="7903016"/>
                  <a:pt x="7532293" y="7902622"/>
                </a:cubicBezTo>
                <a:cubicBezTo>
                  <a:pt x="7517060" y="7899200"/>
                  <a:pt x="7515031" y="7923462"/>
                  <a:pt x="7530082" y="7926824"/>
                </a:cubicBezTo>
                <a:cubicBezTo>
                  <a:pt x="7535079" y="7927944"/>
                  <a:pt x="7538471" y="7925975"/>
                  <a:pt x="7540499" y="7922856"/>
                </a:cubicBezTo>
                <a:cubicBezTo>
                  <a:pt x="7541135" y="7924613"/>
                  <a:pt x="7542074" y="7926219"/>
                  <a:pt x="7543618" y="7927460"/>
                </a:cubicBezTo>
                <a:cubicBezTo>
                  <a:pt x="7548676" y="7931549"/>
                  <a:pt x="7556307" y="7931609"/>
                  <a:pt x="7560759" y="7926461"/>
                </a:cubicBezTo>
                <a:cubicBezTo>
                  <a:pt x="7560941" y="7926279"/>
                  <a:pt x="7561092" y="7926096"/>
                  <a:pt x="7561243" y="7925885"/>
                </a:cubicBezTo>
                <a:cubicBezTo>
                  <a:pt x="7564665" y="7925128"/>
                  <a:pt x="7567724" y="7923128"/>
                  <a:pt x="7569027" y="7919645"/>
                </a:cubicBezTo>
                <a:cubicBezTo>
                  <a:pt x="7570692" y="7915162"/>
                  <a:pt x="7571842" y="7910861"/>
                  <a:pt x="7569571" y="7906287"/>
                </a:cubicBezTo>
                <a:cubicBezTo>
                  <a:pt x="7567754" y="7902774"/>
                  <a:pt x="7564605" y="7900684"/>
                  <a:pt x="7561092" y="7899926"/>
                </a:cubicBezTo>
                <a:close/>
                <a:moveTo>
                  <a:pt x="7425030" y="7887175"/>
                </a:moveTo>
                <a:cubicBezTo>
                  <a:pt x="7421183" y="7890688"/>
                  <a:pt x="7418185" y="7894959"/>
                  <a:pt x="7416853" y="7900109"/>
                </a:cubicBezTo>
                <a:cubicBezTo>
                  <a:pt x="7415279" y="7906257"/>
                  <a:pt x="7419760" y="7913496"/>
                  <a:pt x="7426059" y="7914617"/>
                </a:cubicBezTo>
                <a:cubicBezTo>
                  <a:pt x="7432722" y="7915798"/>
                  <a:pt x="7438869" y="7911982"/>
                  <a:pt x="7440565" y="7905378"/>
                </a:cubicBezTo>
                <a:cubicBezTo>
                  <a:pt x="7440625" y="7905197"/>
                  <a:pt x="7440656" y="7905075"/>
                  <a:pt x="7440686" y="7904925"/>
                </a:cubicBezTo>
                <a:cubicBezTo>
                  <a:pt x="7440717" y="7904864"/>
                  <a:pt x="7440746" y="7904833"/>
                  <a:pt x="7440746" y="7904803"/>
                </a:cubicBezTo>
                <a:cubicBezTo>
                  <a:pt x="7440807" y="7904742"/>
                  <a:pt x="7440807" y="7904773"/>
                  <a:pt x="7440867" y="7904712"/>
                </a:cubicBezTo>
                <a:cubicBezTo>
                  <a:pt x="7441534" y="7904258"/>
                  <a:pt x="7442230" y="7903895"/>
                  <a:pt x="7442957" y="7903561"/>
                </a:cubicBezTo>
                <a:cubicBezTo>
                  <a:pt x="7446531" y="7901774"/>
                  <a:pt x="7448075" y="7897806"/>
                  <a:pt x="7448136" y="7893808"/>
                </a:cubicBezTo>
                <a:cubicBezTo>
                  <a:pt x="7448166" y="7891263"/>
                  <a:pt x="7447742" y="7888689"/>
                  <a:pt x="7446470" y="7886720"/>
                </a:cubicBezTo>
                <a:cubicBezTo>
                  <a:pt x="7443139" y="7881601"/>
                  <a:pt x="7437597" y="7880692"/>
                  <a:pt x="7432358" y="7882298"/>
                </a:cubicBezTo>
                <a:cubicBezTo>
                  <a:pt x="7435720" y="7876604"/>
                  <a:pt x="7432207" y="7868546"/>
                  <a:pt x="7425696" y="7865578"/>
                </a:cubicBezTo>
                <a:cubicBezTo>
                  <a:pt x="7425756" y="7864548"/>
                  <a:pt x="7425756" y="7863578"/>
                  <a:pt x="7425575" y="7862579"/>
                </a:cubicBezTo>
                <a:cubicBezTo>
                  <a:pt x="7426786" y="7863851"/>
                  <a:pt x="7428179" y="7865002"/>
                  <a:pt x="7430087" y="7865639"/>
                </a:cubicBezTo>
                <a:cubicBezTo>
                  <a:pt x="7435780" y="7867577"/>
                  <a:pt x="7444078" y="7864517"/>
                  <a:pt x="7445531" y="7858066"/>
                </a:cubicBezTo>
                <a:lnTo>
                  <a:pt x="7446713" y="7852795"/>
                </a:lnTo>
                <a:cubicBezTo>
                  <a:pt x="7446924" y="7851796"/>
                  <a:pt x="7446894" y="7850796"/>
                  <a:pt x="7446955" y="7849797"/>
                </a:cubicBezTo>
                <a:lnTo>
                  <a:pt x="7447712" y="7849312"/>
                </a:lnTo>
                <a:cubicBezTo>
                  <a:pt x="7453254" y="7845799"/>
                  <a:pt x="7456281" y="7839286"/>
                  <a:pt x="7453133" y="7832986"/>
                </a:cubicBezTo>
                <a:cubicBezTo>
                  <a:pt x="7450437" y="7827564"/>
                  <a:pt x="7442412" y="7824050"/>
                  <a:pt x="7436840" y="7827564"/>
                </a:cubicBezTo>
                <a:lnTo>
                  <a:pt x="7435629" y="7828321"/>
                </a:lnTo>
                <a:cubicBezTo>
                  <a:pt x="7434024" y="7826292"/>
                  <a:pt x="7431813" y="7824595"/>
                  <a:pt x="7428664" y="7823898"/>
                </a:cubicBezTo>
                <a:cubicBezTo>
                  <a:pt x="7423273" y="7822688"/>
                  <a:pt x="7419427" y="7824959"/>
                  <a:pt x="7417338" y="7828503"/>
                </a:cubicBezTo>
                <a:cubicBezTo>
                  <a:pt x="7414219" y="7829350"/>
                  <a:pt x="7411826" y="7831562"/>
                  <a:pt x="7410282" y="7834410"/>
                </a:cubicBezTo>
                <a:cubicBezTo>
                  <a:pt x="7410221" y="7832471"/>
                  <a:pt x="7409797" y="7830502"/>
                  <a:pt x="7408737" y="7828685"/>
                </a:cubicBezTo>
                <a:cubicBezTo>
                  <a:pt x="7411342" y="7827200"/>
                  <a:pt x="7413461" y="7824899"/>
                  <a:pt x="7414127" y="7821869"/>
                </a:cubicBezTo>
                <a:lnTo>
                  <a:pt x="7416489" y="7811329"/>
                </a:lnTo>
                <a:cubicBezTo>
                  <a:pt x="7417913" y="7804937"/>
                  <a:pt x="7414915" y="7798182"/>
                  <a:pt x="7408313" y="7796184"/>
                </a:cubicBezTo>
                <a:cubicBezTo>
                  <a:pt x="7402348" y="7794396"/>
                  <a:pt x="7394655" y="7797940"/>
                  <a:pt x="7393202" y="7804392"/>
                </a:cubicBezTo>
                <a:lnTo>
                  <a:pt x="7390840" y="7814933"/>
                </a:lnTo>
                <a:cubicBezTo>
                  <a:pt x="7390234" y="7817659"/>
                  <a:pt x="7390598" y="7820415"/>
                  <a:pt x="7391536" y="7822869"/>
                </a:cubicBezTo>
                <a:cubicBezTo>
                  <a:pt x="7377969" y="7829108"/>
                  <a:pt x="7389901" y="7849463"/>
                  <a:pt x="7403983" y="7843709"/>
                </a:cubicBezTo>
                <a:cubicBezTo>
                  <a:pt x="7405678" y="7843012"/>
                  <a:pt x="7406921" y="7842073"/>
                  <a:pt x="7407920" y="7841043"/>
                </a:cubicBezTo>
                <a:lnTo>
                  <a:pt x="7407677" y="7842163"/>
                </a:lnTo>
                <a:cubicBezTo>
                  <a:pt x="7406769" y="7846222"/>
                  <a:pt x="7408071" y="7850615"/>
                  <a:pt x="7410857" y="7853643"/>
                </a:cubicBezTo>
                <a:cubicBezTo>
                  <a:pt x="7401196" y="7856399"/>
                  <a:pt x="7398895" y="7871636"/>
                  <a:pt x="7409161" y="7876149"/>
                </a:cubicBezTo>
                <a:cubicBezTo>
                  <a:pt x="7409404" y="7877633"/>
                  <a:pt x="7409979" y="7879057"/>
                  <a:pt x="7410766" y="7880419"/>
                </a:cubicBezTo>
                <a:cubicBezTo>
                  <a:pt x="7413431" y="7885085"/>
                  <a:pt x="7418821" y="7888507"/>
                  <a:pt x="7425030" y="7887175"/>
                </a:cubicBezTo>
                <a:close/>
                <a:moveTo>
                  <a:pt x="7607910" y="7400930"/>
                </a:moveTo>
                <a:cubicBezTo>
                  <a:pt x="7602398" y="7399688"/>
                  <a:pt x="7597129" y="7403959"/>
                  <a:pt x="7595221" y="7409017"/>
                </a:cubicBezTo>
                <a:cubicBezTo>
                  <a:pt x="7595191" y="7409047"/>
                  <a:pt x="7595191" y="7409139"/>
                  <a:pt x="7595160" y="7409169"/>
                </a:cubicBezTo>
                <a:cubicBezTo>
                  <a:pt x="7594797" y="7409230"/>
                  <a:pt x="7594464" y="7409139"/>
                  <a:pt x="7594071" y="7409230"/>
                </a:cubicBezTo>
                <a:cubicBezTo>
                  <a:pt x="7588620" y="7410593"/>
                  <a:pt x="7583381" y="7417438"/>
                  <a:pt x="7585682" y="7423284"/>
                </a:cubicBezTo>
                <a:lnTo>
                  <a:pt x="7587560" y="7428070"/>
                </a:lnTo>
                <a:cubicBezTo>
                  <a:pt x="7589861" y="7433885"/>
                  <a:pt x="7595010" y="7438126"/>
                  <a:pt x="7601611" y="7436430"/>
                </a:cubicBezTo>
                <a:cubicBezTo>
                  <a:pt x="7605760" y="7435400"/>
                  <a:pt x="7609727" y="7431220"/>
                  <a:pt x="7610393" y="7426676"/>
                </a:cubicBezTo>
                <a:cubicBezTo>
                  <a:pt x="7610696" y="7426465"/>
                  <a:pt x="7611120" y="7426404"/>
                  <a:pt x="7611392" y="7426161"/>
                </a:cubicBezTo>
                <a:cubicBezTo>
                  <a:pt x="7617358" y="7426616"/>
                  <a:pt x="7622991" y="7421315"/>
                  <a:pt x="7623688" y="7415651"/>
                </a:cubicBezTo>
                <a:cubicBezTo>
                  <a:pt x="7624565" y="7408624"/>
                  <a:pt x="7619539" y="7403565"/>
                  <a:pt x="7613119" y="7402111"/>
                </a:cubicBezTo>
                <a:lnTo>
                  <a:pt x="7607910" y="7400930"/>
                </a:lnTo>
                <a:close/>
                <a:moveTo>
                  <a:pt x="7487444" y="7554530"/>
                </a:moveTo>
                <a:cubicBezTo>
                  <a:pt x="7490077" y="7559922"/>
                  <a:pt x="7498103" y="7563648"/>
                  <a:pt x="7503675" y="7560134"/>
                </a:cubicBezTo>
                <a:lnTo>
                  <a:pt x="7510125" y="7556045"/>
                </a:lnTo>
                <a:cubicBezTo>
                  <a:pt x="7515667" y="7552531"/>
                  <a:pt x="7518816" y="7546140"/>
                  <a:pt x="7515728" y="7539779"/>
                </a:cubicBezTo>
                <a:cubicBezTo>
                  <a:pt x="7514729" y="7537750"/>
                  <a:pt x="7512851" y="7536114"/>
                  <a:pt x="7510700" y="7534842"/>
                </a:cubicBezTo>
                <a:cubicBezTo>
                  <a:pt x="7512972" y="7532630"/>
                  <a:pt x="7514395" y="7529601"/>
                  <a:pt x="7514365" y="7526209"/>
                </a:cubicBezTo>
                <a:cubicBezTo>
                  <a:pt x="7514335" y="7519758"/>
                  <a:pt x="7508702" y="7513972"/>
                  <a:pt x="7502130" y="7514154"/>
                </a:cubicBezTo>
                <a:cubicBezTo>
                  <a:pt x="7492258" y="7514427"/>
                  <a:pt x="7482931" y="7519061"/>
                  <a:pt x="7478782" y="7528420"/>
                </a:cubicBezTo>
                <a:cubicBezTo>
                  <a:pt x="7476208" y="7534206"/>
                  <a:pt x="7476996" y="7541778"/>
                  <a:pt x="7483234" y="7545019"/>
                </a:cubicBezTo>
                <a:cubicBezTo>
                  <a:pt x="7484294" y="7545595"/>
                  <a:pt x="7485566" y="7545868"/>
                  <a:pt x="7486808" y="7546110"/>
                </a:cubicBezTo>
                <a:cubicBezTo>
                  <a:pt x="7486020" y="7548745"/>
                  <a:pt x="7486020" y="7551623"/>
                  <a:pt x="7487444" y="7554530"/>
                </a:cubicBezTo>
                <a:close/>
                <a:moveTo>
                  <a:pt x="7203841" y="7767802"/>
                </a:moveTo>
                <a:cubicBezTo>
                  <a:pt x="7188578" y="7764379"/>
                  <a:pt x="7184550" y="7788339"/>
                  <a:pt x="7199783" y="7791761"/>
                </a:cubicBezTo>
                <a:cubicBezTo>
                  <a:pt x="7215045" y="7795214"/>
                  <a:pt x="7219074" y="7771225"/>
                  <a:pt x="7203841" y="7767802"/>
                </a:cubicBezTo>
                <a:close/>
                <a:moveTo>
                  <a:pt x="7223555" y="7683656"/>
                </a:moveTo>
                <a:cubicBezTo>
                  <a:pt x="7208292" y="7680203"/>
                  <a:pt x="7202720" y="7703860"/>
                  <a:pt x="7217983" y="7707313"/>
                </a:cubicBezTo>
                <a:cubicBezTo>
                  <a:pt x="7233246" y="7710735"/>
                  <a:pt x="7238788" y="7687109"/>
                  <a:pt x="7223555" y="7683656"/>
                </a:cubicBezTo>
                <a:close/>
                <a:moveTo>
                  <a:pt x="7447076" y="7480653"/>
                </a:moveTo>
                <a:lnTo>
                  <a:pt x="7448651" y="7479654"/>
                </a:lnTo>
                <a:cubicBezTo>
                  <a:pt x="7454192" y="7476140"/>
                  <a:pt x="7457220" y="7469627"/>
                  <a:pt x="7454071" y="7463327"/>
                </a:cubicBezTo>
                <a:cubicBezTo>
                  <a:pt x="7451376" y="7457905"/>
                  <a:pt x="7443350" y="7454392"/>
                  <a:pt x="7437779" y="7457905"/>
                </a:cubicBezTo>
                <a:lnTo>
                  <a:pt x="7431329" y="7461994"/>
                </a:lnTo>
                <a:cubicBezTo>
                  <a:pt x="7426392" y="7465115"/>
                  <a:pt x="7423728" y="7470627"/>
                  <a:pt x="7425362" y="7476231"/>
                </a:cubicBezTo>
                <a:cubicBezTo>
                  <a:pt x="7425756" y="7480804"/>
                  <a:pt x="7428542" y="7485076"/>
                  <a:pt x="7434387" y="7486408"/>
                </a:cubicBezTo>
                <a:cubicBezTo>
                  <a:pt x="7440413" y="7487771"/>
                  <a:pt x="7444804" y="7484833"/>
                  <a:pt x="7447076" y="7480653"/>
                </a:cubicBezTo>
                <a:close/>
                <a:moveTo>
                  <a:pt x="7646460" y="7740086"/>
                </a:moveTo>
                <a:cubicBezTo>
                  <a:pt x="7631197" y="7736663"/>
                  <a:pt x="7628745" y="7760865"/>
                  <a:pt x="7643826" y="7764258"/>
                </a:cubicBezTo>
                <a:cubicBezTo>
                  <a:pt x="7659089" y="7767650"/>
                  <a:pt x="7661572" y="7743479"/>
                  <a:pt x="7646460" y="7740086"/>
                </a:cubicBezTo>
                <a:close/>
                <a:moveTo>
                  <a:pt x="7693400" y="7544080"/>
                </a:moveTo>
                <a:cubicBezTo>
                  <a:pt x="7696185" y="7549502"/>
                  <a:pt x="7704180" y="7552864"/>
                  <a:pt x="7709753" y="7549351"/>
                </a:cubicBezTo>
                <a:lnTo>
                  <a:pt x="7716203" y="7545261"/>
                </a:lnTo>
                <a:cubicBezTo>
                  <a:pt x="7721745" y="7541748"/>
                  <a:pt x="7724651" y="7535114"/>
                  <a:pt x="7721472" y="7528905"/>
                </a:cubicBezTo>
                <a:cubicBezTo>
                  <a:pt x="7718686" y="7523483"/>
                  <a:pt x="7710691" y="7520090"/>
                  <a:pt x="7705119" y="7523634"/>
                </a:cubicBezTo>
                <a:lnTo>
                  <a:pt x="7698668" y="7527724"/>
                </a:lnTo>
                <a:cubicBezTo>
                  <a:pt x="7693157" y="7531207"/>
                  <a:pt x="7690250" y="7537840"/>
                  <a:pt x="7693400" y="7544080"/>
                </a:cubicBezTo>
                <a:close/>
                <a:moveTo>
                  <a:pt x="7651699" y="7691471"/>
                </a:moveTo>
                <a:cubicBezTo>
                  <a:pt x="7636467" y="7688049"/>
                  <a:pt x="7634377" y="7712280"/>
                  <a:pt x="7649428" y="7715673"/>
                </a:cubicBezTo>
                <a:cubicBezTo>
                  <a:pt x="7664630" y="7719065"/>
                  <a:pt x="7666750" y="7694833"/>
                  <a:pt x="7651699" y="7691471"/>
                </a:cubicBezTo>
                <a:close/>
                <a:moveTo>
                  <a:pt x="7668143" y="7631345"/>
                </a:moveTo>
                <a:cubicBezTo>
                  <a:pt x="7683376" y="7634768"/>
                  <a:pt x="7685919" y="7610566"/>
                  <a:pt x="7670808" y="7607174"/>
                </a:cubicBezTo>
                <a:cubicBezTo>
                  <a:pt x="7655576" y="7603751"/>
                  <a:pt x="7653032" y="7627953"/>
                  <a:pt x="7668143" y="7631345"/>
                </a:cubicBezTo>
                <a:close/>
                <a:moveTo>
                  <a:pt x="7596523" y="7988009"/>
                </a:moveTo>
                <a:cubicBezTo>
                  <a:pt x="7594192" y="7993432"/>
                  <a:pt x="7596554" y="8002125"/>
                  <a:pt x="7602883" y="8003972"/>
                </a:cubicBezTo>
                <a:cubicBezTo>
                  <a:pt x="7608455" y="8005578"/>
                  <a:pt x="7614239" y="8006305"/>
                  <a:pt x="7619236" y="8002579"/>
                </a:cubicBezTo>
                <a:cubicBezTo>
                  <a:pt x="7621053" y="8001246"/>
                  <a:pt x="7622355" y="7999550"/>
                  <a:pt x="7623445" y="7997763"/>
                </a:cubicBezTo>
                <a:cubicBezTo>
                  <a:pt x="7624748" y="7995582"/>
                  <a:pt x="7625687" y="7993159"/>
                  <a:pt x="7626140" y="7990493"/>
                </a:cubicBezTo>
                <a:cubicBezTo>
                  <a:pt x="7627170" y="7984223"/>
                  <a:pt x="7622324" y="7977348"/>
                  <a:pt x="7615875" y="7976712"/>
                </a:cubicBezTo>
                <a:cubicBezTo>
                  <a:pt x="7611392" y="7976257"/>
                  <a:pt x="7607213" y="7978045"/>
                  <a:pt x="7604609" y="7981316"/>
                </a:cubicBezTo>
                <a:cubicBezTo>
                  <a:pt x="7604155" y="7981406"/>
                  <a:pt x="7603822" y="7981739"/>
                  <a:pt x="7603368" y="7981891"/>
                </a:cubicBezTo>
                <a:cubicBezTo>
                  <a:pt x="7600520" y="7982861"/>
                  <a:pt x="7597947" y="7984678"/>
                  <a:pt x="7596523" y="7988009"/>
                </a:cubicBezTo>
                <a:close/>
                <a:moveTo>
                  <a:pt x="7681529" y="7722821"/>
                </a:moveTo>
                <a:cubicBezTo>
                  <a:pt x="7676653" y="7717430"/>
                  <a:pt x="7670203" y="7717520"/>
                  <a:pt x="7664418" y="7721186"/>
                </a:cubicBezTo>
                <a:lnTo>
                  <a:pt x="7657968" y="7725275"/>
                </a:lnTo>
                <a:cubicBezTo>
                  <a:pt x="7652578" y="7728697"/>
                  <a:pt x="7652305" y="7737936"/>
                  <a:pt x="7656333" y="7742389"/>
                </a:cubicBezTo>
                <a:cubicBezTo>
                  <a:pt x="7661208" y="7747780"/>
                  <a:pt x="7667659" y="7747689"/>
                  <a:pt x="7673443" y="7744024"/>
                </a:cubicBezTo>
                <a:cubicBezTo>
                  <a:pt x="7675593" y="7742661"/>
                  <a:pt x="7677743" y="7741298"/>
                  <a:pt x="7679893" y="7739935"/>
                </a:cubicBezTo>
                <a:cubicBezTo>
                  <a:pt x="7685253" y="7736513"/>
                  <a:pt x="7685526" y="7727273"/>
                  <a:pt x="7681529" y="7722821"/>
                </a:cubicBezTo>
                <a:close/>
                <a:moveTo>
                  <a:pt x="7391627" y="7448758"/>
                </a:moveTo>
                <a:cubicBezTo>
                  <a:pt x="7391748" y="7453968"/>
                  <a:pt x="7394564" y="7458814"/>
                  <a:pt x="7399986" y="7460420"/>
                </a:cubicBezTo>
                <a:cubicBezTo>
                  <a:pt x="7405951" y="7462206"/>
                  <a:pt x="7413643" y="7458662"/>
                  <a:pt x="7415097" y="7452241"/>
                </a:cubicBezTo>
                <a:lnTo>
                  <a:pt x="7417459" y="7441700"/>
                </a:lnTo>
                <a:cubicBezTo>
                  <a:pt x="7418913" y="7435309"/>
                  <a:pt x="7415884" y="7428555"/>
                  <a:pt x="7409282" y="7426586"/>
                </a:cubicBezTo>
                <a:cubicBezTo>
                  <a:pt x="7403710" y="7424919"/>
                  <a:pt x="7396775" y="7428009"/>
                  <a:pt x="7394716" y="7433673"/>
                </a:cubicBezTo>
                <a:cubicBezTo>
                  <a:pt x="7394050" y="7432674"/>
                  <a:pt x="7393383" y="7431674"/>
                  <a:pt x="7392263" y="7430796"/>
                </a:cubicBezTo>
                <a:cubicBezTo>
                  <a:pt x="7380544" y="7421618"/>
                  <a:pt x="7366098" y="7439701"/>
                  <a:pt x="7377848" y="7448879"/>
                </a:cubicBezTo>
                <a:cubicBezTo>
                  <a:pt x="7382693" y="7452665"/>
                  <a:pt x="7387902" y="7451696"/>
                  <a:pt x="7391627" y="7448758"/>
                </a:cubicBezTo>
                <a:close/>
                <a:moveTo>
                  <a:pt x="7171801" y="7672085"/>
                </a:moveTo>
                <a:cubicBezTo>
                  <a:pt x="7170378" y="7671692"/>
                  <a:pt x="7168894" y="7671571"/>
                  <a:pt x="7167440" y="7671692"/>
                </a:cubicBezTo>
                <a:cubicBezTo>
                  <a:pt x="7166411" y="7671146"/>
                  <a:pt x="7165320" y="7670662"/>
                  <a:pt x="7164049" y="7670389"/>
                </a:cubicBezTo>
                <a:cubicBezTo>
                  <a:pt x="7150664" y="7667391"/>
                  <a:pt x="7147242" y="7685776"/>
                  <a:pt x="7156932" y="7692531"/>
                </a:cubicBezTo>
                <a:cubicBezTo>
                  <a:pt x="7157144" y="7693076"/>
                  <a:pt x="7157296" y="7693591"/>
                  <a:pt x="7157599" y="7694136"/>
                </a:cubicBezTo>
                <a:cubicBezTo>
                  <a:pt x="7160566" y="7699498"/>
                  <a:pt x="7166017" y="7701315"/>
                  <a:pt x="7171680" y="7702254"/>
                </a:cubicBezTo>
                <a:cubicBezTo>
                  <a:pt x="7177979" y="7703284"/>
                  <a:pt x="7184339" y="7696620"/>
                  <a:pt x="7184308" y="7690623"/>
                </a:cubicBezTo>
                <a:cubicBezTo>
                  <a:pt x="7184308" y="7686383"/>
                  <a:pt x="7182522" y="7683293"/>
                  <a:pt x="7179796" y="7681143"/>
                </a:cubicBezTo>
                <a:cubicBezTo>
                  <a:pt x="7178887" y="7676962"/>
                  <a:pt x="7176102" y="7673267"/>
                  <a:pt x="7171801" y="7672085"/>
                </a:cubicBezTo>
                <a:close/>
                <a:moveTo>
                  <a:pt x="7241180" y="7798334"/>
                </a:moveTo>
                <a:cubicBezTo>
                  <a:pt x="7234396" y="7797214"/>
                  <a:pt x="7228673" y="7801969"/>
                  <a:pt x="7227250" y="7808390"/>
                </a:cubicBezTo>
                <a:lnTo>
                  <a:pt x="7224888" y="7818931"/>
                </a:lnTo>
                <a:cubicBezTo>
                  <a:pt x="7223464" y="7825322"/>
                  <a:pt x="7228734" y="7831865"/>
                  <a:pt x="7234942" y="7832894"/>
                </a:cubicBezTo>
                <a:cubicBezTo>
                  <a:pt x="7241756" y="7834016"/>
                  <a:pt x="7247448" y="7829260"/>
                  <a:pt x="7248872" y="7822838"/>
                </a:cubicBezTo>
                <a:lnTo>
                  <a:pt x="7251234" y="7812298"/>
                </a:lnTo>
                <a:cubicBezTo>
                  <a:pt x="7252657" y="7805906"/>
                  <a:pt x="7247358" y="7799364"/>
                  <a:pt x="7241180" y="7798334"/>
                </a:cubicBezTo>
                <a:close/>
                <a:moveTo>
                  <a:pt x="7583350" y="7860852"/>
                </a:moveTo>
                <a:lnTo>
                  <a:pt x="7584531" y="7855582"/>
                </a:lnTo>
                <a:cubicBezTo>
                  <a:pt x="7585985" y="7849191"/>
                  <a:pt x="7582896" y="7842436"/>
                  <a:pt x="7576294" y="7840497"/>
                </a:cubicBezTo>
                <a:cubicBezTo>
                  <a:pt x="7570298" y="7838741"/>
                  <a:pt x="7562666" y="7842315"/>
                  <a:pt x="7561213" y="7848736"/>
                </a:cubicBezTo>
                <a:lnTo>
                  <a:pt x="7560033" y="7854007"/>
                </a:lnTo>
                <a:cubicBezTo>
                  <a:pt x="7558579" y="7860398"/>
                  <a:pt x="7561667" y="7867153"/>
                  <a:pt x="7568269" y="7869091"/>
                </a:cubicBezTo>
                <a:cubicBezTo>
                  <a:pt x="7574266" y="7870848"/>
                  <a:pt x="7581927" y="7867274"/>
                  <a:pt x="7583350" y="7860852"/>
                </a:cubicBezTo>
                <a:close/>
                <a:moveTo>
                  <a:pt x="7656575" y="7905015"/>
                </a:moveTo>
                <a:cubicBezTo>
                  <a:pt x="7656363" y="7903228"/>
                  <a:pt x="7656120" y="7901471"/>
                  <a:pt x="7655757" y="7899715"/>
                </a:cubicBezTo>
                <a:cubicBezTo>
                  <a:pt x="7655303" y="7897533"/>
                  <a:pt x="7654061" y="7895474"/>
                  <a:pt x="7652517" y="7893778"/>
                </a:cubicBezTo>
                <a:cubicBezTo>
                  <a:pt x="7652456" y="7892142"/>
                  <a:pt x="7652184" y="7890597"/>
                  <a:pt x="7651397" y="7889355"/>
                </a:cubicBezTo>
                <a:cubicBezTo>
                  <a:pt x="7648732" y="7885114"/>
                  <a:pt x="7646158" y="7881480"/>
                  <a:pt x="7641555" y="7879208"/>
                </a:cubicBezTo>
                <a:cubicBezTo>
                  <a:pt x="7639495" y="7878179"/>
                  <a:pt x="7637921" y="7877663"/>
                  <a:pt x="7635559" y="7877330"/>
                </a:cubicBezTo>
                <a:cubicBezTo>
                  <a:pt x="7632591" y="7876906"/>
                  <a:pt x="7632046" y="7875210"/>
                  <a:pt x="7635407" y="7878390"/>
                </a:cubicBezTo>
                <a:cubicBezTo>
                  <a:pt x="7630653" y="7873877"/>
                  <a:pt x="7623657" y="7872424"/>
                  <a:pt x="7618297" y="7876997"/>
                </a:cubicBezTo>
                <a:cubicBezTo>
                  <a:pt x="7615723" y="7879178"/>
                  <a:pt x="7614148" y="7882903"/>
                  <a:pt x="7614058" y="7886538"/>
                </a:cubicBezTo>
                <a:cubicBezTo>
                  <a:pt x="7612816" y="7887447"/>
                  <a:pt x="7611817" y="7888537"/>
                  <a:pt x="7610726" y="7889809"/>
                </a:cubicBezTo>
                <a:cubicBezTo>
                  <a:pt x="7610302" y="7890203"/>
                  <a:pt x="7609879" y="7890597"/>
                  <a:pt x="7609454" y="7890961"/>
                </a:cubicBezTo>
                <a:cubicBezTo>
                  <a:pt x="7607576" y="7892202"/>
                  <a:pt x="7605821" y="7893656"/>
                  <a:pt x="7603912" y="7894928"/>
                </a:cubicBezTo>
                <a:cubicBezTo>
                  <a:pt x="7596917" y="7899533"/>
                  <a:pt x="7598946" y="7908529"/>
                  <a:pt x="7604336" y="7913254"/>
                </a:cubicBezTo>
                <a:cubicBezTo>
                  <a:pt x="7606516" y="7915556"/>
                  <a:pt x="7609606" y="7916919"/>
                  <a:pt x="7613300" y="7916525"/>
                </a:cubicBezTo>
                <a:lnTo>
                  <a:pt x="7614239" y="7916616"/>
                </a:lnTo>
                <a:cubicBezTo>
                  <a:pt x="7607941" y="7924582"/>
                  <a:pt x="7613209" y="7939424"/>
                  <a:pt x="7625414" y="7936275"/>
                </a:cubicBezTo>
                <a:cubicBezTo>
                  <a:pt x="7633499" y="7934185"/>
                  <a:pt x="7643099" y="7933154"/>
                  <a:pt x="7649610" y="7927429"/>
                </a:cubicBezTo>
                <a:cubicBezTo>
                  <a:pt x="7650488" y="7926672"/>
                  <a:pt x="7651215" y="7925854"/>
                  <a:pt x="7651881" y="7925007"/>
                </a:cubicBezTo>
                <a:lnTo>
                  <a:pt x="7654879" y="7923098"/>
                </a:lnTo>
                <a:cubicBezTo>
                  <a:pt x="7660421" y="7919584"/>
                  <a:pt x="7661269" y="7911195"/>
                  <a:pt x="7657574" y="7906136"/>
                </a:cubicBezTo>
                <a:cubicBezTo>
                  <a:pt x="7657241" y="7905712"/>
                  <a:pt x="7656878" y="7905378"/>
                  <a:pt x="7656575" y="7905015"/>
                </a:cubicBezTo>
                <a:close/>
                <a:moveTo>
                  <a:pt x="7695549" y="7756685"/>
                </a:moveTo>
                <a:cubicBezTo>
                  <a:pt x="7680499" y="7753293"/>
                  <a:pt x="7671989" y="7776101"/>
                  <a:pt x="7687221" y="7779493"/>
                </a:cubicBezTo>
                <a:cubicBezTo>
                  <a:pt x="7702273" y="7782886"/>
                  <a:pt x="7710782" y="7760078"/>
                  <a:pt x="7695549" y="7756685"/>
                </a:cubicBezTo>
                <a:close/>
                <a:moveTo>
                  <a:pt x="7660057" y="7809481"/>
                </a:moveTo>
                <a:cubicBezTo>
                  <a:pt x="7644795" y="7806058"/>
                  <a:pt x="7639253" y="7829715"/>
                  <a:pt x="7654516" y="7833137"/>
                </a:cubicBezTo>
                <a:cubicBezTo>
                  <a:pt x="7669779" y="7836560"/>
                  <a:pt x="7675320" y="7812903"/>
                  <a:pt x="7660057" y="7809481"/>
                </a:cubicBezTo>
                <a:close/>
                <a:moveTo>
                  <a:pt x="7281820" y="7544565"/>
                </a:moveTo>
                <a:cubicBezTo>
                  <a:pt x="7288028" y="7545928"/>
                  <a:pt x="7295205" y="7542627"/>
                  <a:pt x="7296689" y="7535992"/>
                </a:cubicBezTo>
                <a:lnTo>
                  <a:pt x="7299051" y="7525452"/>
                </a:lnTo>
                <a:cubicBezTo>
                  <a:pt x="7300444" y="7519272"/>
                  <a:pt x="7297052" y="7512034"/>
                  <a:pt x="7290482" y="7510580"/>
                </a:cubicBezTo>
                <a:cubicBezTo>
                  <a:pt x="7284273" y="7509217"/>
                  <a:pt x="7277096" y="7512518"/>
                  <a:pt x="7275612" y="7519151"/>
                </a:cubicBezTo>
                <a:lnTo>
                  <a:pt x="7273250" y="7529693"/>
                </a:lnTo>
                <a:cubicBezTo>
                  <a:pt x="7271857" y="7535871"/>
                  <a:pt x="7275219" y="7543111"/>
                  <a:pt x="7281820" y="7544565"/>
                </a:cubicBezTo>
                <a:close/>
                <a:moveTo>
                  <a:pt x="7361617" y="7667542"/>
                </a:moveTo>
                <a:cubicBezTo>
                  <a:pt x="7369036" y="7668966"/>
                  <a:pt x="7376244" y="7666451"/>
                  <a:pt x="7382058" y="7661847"/>
                </a:cubicBezTo>
                <a:cubicBezTo>
                  <a:pt x="7387055" y="7657940"/>
                  <a:pt x="7387963" y="7649489"/>
                  <a:pt x="7383632" y="7644734"/>
                </a:cubicBezTo>
                <a:cubicBezTo>
                  <a:pt x="7379090" y="7639736"/>
                  <a:pt x="7371882" y="7638979"/>
                  <a:pt x="7366522" y="7643159"/>
                </a:cubicBezTo>
                <a:cubicBezTo>
                  <a:pt x="7366219" y="7643401"/>
                  <a:pt x="7366219" y="7643401"/>
                  <a:pt x="7366038" y="7643553"/>
                </a:cubicBezTo>
                <a:cubicBezTo>
                  <a:pt x="7365917" y="7643582"/>
                  <a:pt x="7365886" y="7643613"/>
                  <a:pt x="7365796" y="7643643"/>
                </a:cubicBezTo>
                <a:lnTo>
                  <a:pt x="7365796" y="7643643"/>
                </a:lnTo>
                <a:cubicBezTo>
                  <a:pt x="7365038" y="7643582"/>
                  <a:pt x="7364281" y="7643492"/>
                  <a:pt x="7363524" y="7643310"/>
                </a:cubicBezTo>
                <a:cubicBezTo>
                  <a:pt x="7357104" y="7642068"/>
                  <a:pt x="7350927" y="7648459"/>
                  <a:pt x="7350472" y="7654457"/>
                </a:cubicBezTo>
                <a:cubicBezTo>
                  <a:pt x="7349896" y="7661605"/>
                  <a:pt x="7355136" y="7666300"/>
                  <a:pt x="7361617" y="7667542"/>
                </a:cubicBezTo>
                <a:close/>
                <a:moveTo>
                  <a:pt x="7401590" y="7560377"/>
                </a:moveTo>
                <a:lnTo>
                  <a:pt x="7406860" y="7561558"/>
                </a:lnTo>
                <a:cubicBezTo>
                  <a:pt x="7409494" y="7562163"/>
                  <a:pt x="7412068" y="7561315"/>
                  <a:pt x="7414309" y="7559952"/>
                </a:cubicBezTo>
                <a:cubicBezTo>
                  <a:pt x="7415127" y="7562102"/>
                  <a:pt x="7416308" y="7564071"/>
                  <a:pt x="7418216" y="7565283"/>
                </a:cubicBezTo>
                <a:cubicBezTo>
                  <a:pt x="7423728" y="7568797"/>
                  <a:pt x="7430329" y="7567585"/>
                  <a:pt x="7434327" y="7562467"/>
                </a:cubicBezTo>
                <a:lnTo>
                  <a:pt x="7437506" y="7558438"/>
                </a:lnTo>
                <a:cubicBezTo>
                  <a:pt x="7441231" y="7553652"/>
                  <a:pt x="7439778" y="7545564"/>
                  <a:pt x="7434690" y="7542323"/>
                </a:cubicBezTo>
                <a:cubicBezTo>
                  <a:pt x="7429451" y="7538991"/>
                  <a:pt x="7423303" y="7540022"/>
                  <a:pt x="7419276" y="7544504"/>
                </a:cubicBezTo>
                <a:cubicBezTo>
                  <a:pt x="7417549" y="7541021"/>
                  <a:pt x="7414219" y="7538416"/>
                  <a:pt x="7410130" y="7537477"/>
                </a:cubicBezTo>
                <a:lnTo>
                  <a:pt x="7404861" y="7536296"/>
                </a:lnTo>
                <a:cubicBezTo>
                  <a:pt x="7398471" y="7534872"/>
                  <a:pt x="7392021" y="7540627"/>
                  <a:pt x="7391203" y="7546715"/>
                </a:cubicBezTo>
                <a:cubicBezTo>
                  <a:pt x="7390234" y="7553682"/>
                  <a:pt x="7395171" y="7558923"/>
                  <a:pt x="7401590" y="7560377"/>
                </a:cubicBezTo>
                <a:close/>
                <a:moveTo>
                  <a:pt x="7359981" y="7495707"/>
                </a:moveTo>
                <a:lnTo>
                  <a:pt x="7365251" y="7496889"/>
                </a:lnTo>
                <a:cubicBezTo>
                  <a:pt x="7371640" y="7498343"/>
                  <a:pt x="7378272" y="7493708"/>
                  <a:pt x="7379574" y="7487378"/>
                </a:cubicBezTo>
                <a:cubicBezTo>
                  <a:pt x="7380907" y="7480804"/>
                  <a:pt x="7376486" y="7474504"/>
                  <a:pt x="7370066" y="7473050"/>
                </a:cubicBezTo>
                <a:lnTo>
                  <a:pt x="7364796" y="7471869"/>
                </a:lnTo>
                <a:cubicBezTo>
                  <a:pt x="7358406" y="7470445"/>
                  <a:pt x="7351774" y="7475049"/>
                  <a:pt x="7350503" y="7481380"/>
                </a:cubicBezTo>
                <a:cubicBezTo>
                  <a:pt x="7349140" y="7487983"/>
                  <a:pt x="7353561" y="7494284"/>
                  <a:pt x="7359981" y="7495707"/>
                </a:cubicBezTo>
                <a:close/>
                <a:moveTo>
                  <a:pt x="7625898" y="7706919"/>
                </a:moveTo>
                <a:cubicBezTo>
                  <a:pt x="7631439" y="7703466"/>
                  <a:pt x="7633348" y="7695742"/>
                  <a:pt x="7629805" y="7690199"/>
                </a:cubicBezTo>
                <a:cubicBezTo>
                  <a:pt x="7628441" y="7688049"/>
                  <a:pt x="7627079" y="7685898"/>
                  <a:pt x="7625716" y="7683747"/>
                </a:cubicBezTo>
                <a:cubicBezTo>
                  <a:pt x="7622203" y="7678204"/>
                  <a:pt x="7614602" y="7676327"/>
                  <a:pt x="7609000" y="7679810"/>
                </a:cubicBezTo>
                <a:cubicBezTo>
                  <a:pt x="7603458" y="7683262"/>
                  <a:pt x="7601550" y="7690986"/>
                  <a:pt x="7605064" y="7696560"/>
                </a:cubicBezTo>
                <a:lnTo>
                  <a:pt x="7609151" y="7703011"/>
                </a:lnTo>
                <a:cubicBezTo>
                  <a:pt x="7612695" y="7708524"/>
                  <a:pt x="7620296" y="7710372"/>
                  <a:pt x="7625898" y="7706919"/>
                </a:cubicBezTo>
                <a:close/>
                <a:moveTo>
                  <a:pt x="7669143" y="7897291"/>
                </a:moveTo>
                <a:cubicBezTo>
                  <a:pt x="7669839" y="7897443"/>
                  <a:pt x="7670384" y="7897291"/>
                  <a:pt x="7671020" y="7897322"/>
                </a:cubicBezTo>
                <a:lnTo>
                  <a:pt x="7671050" y="7897201"/>
                </a:lnTo>
                <a:cubicBezTo>
                  <a:pt x="7673716" y="7890324"/>
                  <a:pt x="7676289" y="7883388"/>
                  <a:pt x="7678894" y="7876482"/>
                </a:cubicBezTo>
                <a:cubicBezTo>
                  <a:pt x="7678833" y="7876421"/>
                  <a:pt x="7678712" y="7876421"/>
                  <a:pt x="7678652" y="7876360"/>
                </a:cubicBezTo>
                <a:cubicBezTo>
                  <a:pt x="7677198" y="7875028"/>
                  <a:pt x="7675533" y="7873877"/>
                  <a:pt x="7673201" y="7873332"/>
                </a:cubicBezTo>
                <a:cubicBezTo>
                  <a:pt x="7657937" y="7869879"/>
                  <a:pt x="7653910" y="7893839"/>
                  <a:pt x="7669143" y="7897291"/>
                </a:cubicBezTo>
                <a:close/>
                <a:moveTo>
                  <a:pt x="7692885" y="7789186"/>
                </a:moveTo>
                <a:cubicBezTo>
                  <a:pt x="7677622" y="7785734"/>
                  <a:pt x="7672049" y="7809389"/>
                  <a:pt x="7687312" y="7812843"/>
                </a:cubicBezTo>
                <a:cubicBezTo>
                  <a:pt x="7691491" y="7813782"/>
                  <a:pt x="7694883" y="7812601"/>
                  <a:pt x="7697366" y="7810419"/>
                </a:cubicBezTo>
                <a:cubicBezTo>
                  <a:pt x="7696972" y="7813176"/>
                  <a:pt x="7698124" y="7815842"/>
                  <a:pt x="7699880" y="7818022"/>
                </a:cubicBezTo>
                <a:cubicBezTo>
                  <a:pt x="7699880" y="7817962"/>
                  <a:pt x="7699910" y="7817932"/>
                  <a:pt x="7699941" y="7817871"/>
                </a:cubicBezTo>
                <a:cubicBezTo>
                  <a:pt x="7700516" y="7816205"/>
                  <a:pt x="7701091" y="7814509"/>
                  <a:pt x="7701666" y="7812843"/>
                </a:cubicBezTo>
                <a:cubicBezTo>
                  <a:pt x="7703817" y="7806603"/>
                  <a:pt x="7705997" y="7800424"/>
                  <a:pt x="7708057" y="7794154"/>
                </a:cubicBezTo>
                <a:cubicBezTo>
                  <a:pt x="7707814" y="7794215"/>
                  <a:pt x="7707693" y="7794457"/>
                  <a:pt x="7707451" y="7794517"/>
                </a:cubicBezTo>
                <a:cubicBezTo>
                  <a:pt x="7705149" y="7795214"/>
                  <a:pt x="7703060" y="7796244"/>
                  <a:pt x="7701606" y="7798122"/>
                </a:cubicBezTo>
                <a:cubicBezTo>
                  <a:pt x="7700849" y="7794033"/>
                  <a:pt x="7698184" y="7790368"/>
                  <a:pt x="7692885" y="7789186"/>
                </a:cubicBezTo>
                <a:close/>
                <a:moveTo>
                  <a:pt x="7723228" y="7696862"/>
                </a:moveTo>
                <a:lnTo>
                  <a:pt x="7722047" y="7702133"/>
                </a:lnTo>
                <a:cubicBezTo>
                  <a:pt x="7720987" y="7706859"/>
                  <a:pt x="7722350" y="7711765"/>
                  <a:pt x="7725803" y="7714825"/>
                </a:cubicBezTo>
                <a:cubicBezTo>
                  <a:pt x="7724319" y="7716581"/>
                  <a:pt x="7723138" y="7718581"/>
                  <a:pt x="7722805" y="7720761"/>
                </a:cubicBezTo>
                <a:cubicBezTo>
                  <a:pt x="7722138" y="7725244"/>
                  <a:pt x="7724137" y="7729000"/>
                  <a:pt x="7727256" y="7731545"/>
                </a:cubicBezTo>
                <a:lnTo>
                  <a:pt x="7727286" y="7731393"/>
                </a:lnTo>
                <a:cubicBezTo>
                  <a:pt x="7731375" y="7717338"/>
                  <a:pt x="7735312" y="7703254"/>
                  <a:pt x="7739036" y="7689138"/>
                </a:cubicBezTo>
                <a:cubicBezTo>
                  <a:pt x="7738794" y="7689048"/>
                  <a:pt x="7738642" y="7688896"/>
                  <a:pt x="7738400" y="7688775"/>
                </a:cubicBezTo>
                <a:cubicBezTo>
                  <a:pt x="7738370" y="7688775"/>
                  <a:pt x="7738370" y="7688745"/>
                  <a:pt x="7738340" y="7688745"/>
                </a:cubicBezTo>
                <a:cubicBezTo>
                  <a:pt x="7732435" y="7686927"/>
                  <a:pt x="7724651" y="7690441"/>
                  <a:pt x="7723228" y="7696862"/>
                </a:cubicBezTo>
                <a:close/>
                <a:moveTo>
                  <a:pt x="7593435" y="7891294"/>
                </a:moveTo>
                <a:cubicBezTo>
                  <a:pt x="7608667" y="7894717"/>
                  <a:pt x="7611877" y="7870606"/>
                  <a:pt x="7596675" y="7867213"/>
                </a:cubicBezTo>
                <a:cubicBezTo>
                  <a:pt x="7581443" y="7863791"/>
                  <a:pt x="7578232" y="7887901"/>
                  <a:pt x="7593435" y="7891294"/>
                </a:cubicBezTo>
                <a:close/>
                <a:moveTo>
                  <a:pt x="7626292" y="7798031"/>
                </a:moveTo>
                <a:cubicBezTo>
                  <a:pt x="7626503" y="7798576"/>
                  <a:pt x="7626655" y="7799091"/>
                  <a:pt x="7626958" y="7799636"/>
                </a:cubicBezTo>
                <a:cubicBezTo>
                  <a:pt x="7629926" y="7804998"/>
                  <a:pt x="7635376" y="7806815"/>
                  <a:pt x="7641040" y="7807754"/>
                </a:cubicBezTo>
                <a:cubicBezTo>
                  <a:pt x="7647339" y="7808784"/>
                  <a:pt x="7653698" y="7802120"/>
                  <a:pt x="7653668" y="7796123"/>
                </a:cubicBezTo>
                <a:cubicBezTo>
                  <a:pt x="7653668" y="7791882"/>
                  <a:pt x="7651881" y="7788793"/>
                  <a:pt x="7649156" y="7786642"/>
                </a:cubicBezTo>
                <a:cubicBezTo>
                  <a:pt x="7648277" y="7782492"/>
                  <a:pt x="7645461" y="7778767"/>
                  <a:pt x="7641161" y="7777585"/>
                </a:cubicBezTo>
                <a:cubicBezTo>
                  <a:pt x="7639738" y="7777192"/>
                  <a:pt x="7638253" y="7777071"/>
                  <a:pt x="7636800" y="7777192"/>
                </a:cubicBezTo>
                <a:cubicBezTo>
                  <a:pt x="7635770" y="7776646"/>
                  <a:pt x="7634681" y="7776162"/>
                  <a:pt x="7633408" y="7775889"/>
                </a:cubicBezTo>
                <a:cubicBezTo>
                  <a:pt x="7619993" y="7772890"/>
                  <a:pt x="7616570" y="7791276"/>
                  <a:pt x="7626292" y="7798031"/>
                </a:cubicBezTo>
                <a:close/>
                <a:moveTo>
                  <a:pt x="7694460" y="7587516"/>
                </a:moveTo>
                <a:cubicBezTo>
                  <a:pt x="7701273" y="7588364"/>
                  <a:pt x="7706997" y="7584245"/>
                  <a:pt x="7708480" y="7577581"/>
                </a:cubicBezTo>
                <a:lnTo>
                  <a:pt x="7709661" y="7572310"/>
                </a:lnTo>
                <a:cubicBezTo>
                  <a:pt x="7711055" y="7566101"/>
                  <a:pt x="7706027" y="7559074"/>
                  <a:pt x="7699759" y="7558287"/>
                </a:cubicBezTo>
                <a:cubicBezTo>
                  <a:pt x="7692945" y="7557438"/>
                  <a:pt x="7687221" y="7561558"/>
                  <a:pt x="7685738" y="7568222"/>
                </a:cubicBezTo>
                <a:lnTo>
                  <a:pt x="7684557" y="7573492"/>
                </a:lnTo>
                <a:cubicBezTo>
                  <a:pt x="7683133" y="7579671"/>
                  <a:pt x="7688160" y="7586698"/>
                  <a:pt x="7694460" y="7587516"/>
                </a:cubicBezTo>
                <a:close/>
                <a:moveTo>
                  <a:pt x="7744972" y="7624651"/>
                </a:moveTo>
                <a:lnTo>
                  <a:pt x="7742610" y="7635193"/>
                </a:lnTo>
                <a:cubicBezTo>
                  <a:pt x="7741398" y="7640493"/>
                  <a:pt x="7744003" y="7646279"/>
                  <a:pt x="7748878" y="7648792"/>
                </a:cubicBezTo>
                <a:cubicBezTo>
                  <a:pt x="7749030" y="7648853"/>
                  <a:pt x="7749060" y="7649065"/>
                  <a:pt x="7749211" y="7649126"/>
                </a:cubicBezTo>
                <a:cubicBezTo>
                  <a:pt x="7750060" y="7645522"/>
                  <a:pt x="7750816" y="7641886"/>
                  <a:pt x="7751634" y="7638282"/>
                </a:cubicBezTo>
                <a:cubicBezTo>
                  <a:pt x="7751846" y="7637343"/>
                  <a:pt x="7752058" y="7636434"/>
                  <a:pt x="7752240" y="7635495"/>
                </a:cubicBezTo>
                <a:cubicBezTo>
                  <a:pt x="7753693" y="7628983"/>
                  <a:pt x="7755178" y="7622471"/>
                  <a:pt x="7756601" y="7615928"/>
                </a:cubicBezTo>
                <a:cubicBezTo>
                  <a:pt x="7756419" y="7615928"/>
                  <a:pt x="7756298" y="7616079"/>
                  <a:pt x="7756116" y="7616079"/>
                </a:cubicBezTo>
                <a:cubicBezTo>
                  <a:pt x="7751028" y="7616443"/>
                  <a:pt x="7746153" y="7619320"/>
                  <a:pt x="7744972" y="7624651"/>
                </a:cubicBezTo>
                <a:close/>
                <a:moveTo>
                  <a:pt x="7395382" y="8025781"/>
                </a:moveTo>
                <a:cubicBezTo>
                  <a:pt x="7380180" y="8022358"/>
                  <a:pt x="7373488" y="8045742"/>
                  <a:pt x="7388750" y="8049165"/>
                </a:cubicBezTo>
                <a:cubicBezTo>
                  <a:pt x="7403983" y="8052588"/>
                  <a:pt x="7410675" y="8029235"/>
                  <a:pt x="7395382" y="8025781"/>
                </a:cubicBezTo>
                <a:close/>
                <a:moveTo>
                  <a:pt x="7582835" y="8019117"/>
                </a:moveTo>
                <a:cubicBezTo>
                  <a:pt x="7586408" y="8020329"/>
                  <a:pt x="7582502" y="8018906"/>
                  <a:pt x="7581806" y="8018572"/>
                </a:cubicBezTo>
                <a:cubicBezTo>
                  <a:pt x="7580898" y="8018178"/>
                  <a:pt x="7580049" y="8017663"/>
                  <a:pt x="7579171" y="8017269"/>
                </a:cubicBezTo>
                <a:cubicBezTo>
                  <a:pt x="7579020" y="8017179"/>
                  <a:pt x="7578960" y="8017148"/>
                  <a:pt x="7578838" y="8017088"/>
                </a:cubicBezTo>
                <a:cubicBezTo>
                  <a:pt x="7578595" y="8016906"/>
                  <a:pt x="7578323" y="8016695"/>
                  <a:pt x="7578081" y="8016482"/>
                </a:cubicBezTo>
                <a:cubicBezTo>
                  <a:pt x="7575689" y="8010878"/>
                  <a:pt x="7568723" y="8008031"/>
                  <a:pt x="7563060" y="8010060"/>
                </a:cubicBezTo>
                <a:cubicBezTo>
                  <a:pt x="7556641" y="8012363"/>
                  <a:pt x="7553793" y="8019329"/>
                  <a:pt x="7555731" y="8025599"/>
                </a:cubicBezTo>
                <a:cubicBezTo>
                  <a:pt x="7555944" y="8026266"/>
                  <a:pt x="7556307" y="8026811"/>
                  <a:pt x="7556580" y="8027416"/>
                </a:cubicBezTo>
                <a:cubicBezTo>
                  <a:pt x="7553521" y="8029719"/>
                  <a:pt x="7551492" y="8033415"/>
                  <a:pt x="7551523" y="8037140"/>
                </a:cubicBezTo>
                <a:cubicBezTo>
                  <a:pt x="7551160" y="8036291"/>
                  <a:pt x="7550432" y="8035655"/>
                  <a:pt x="7549796" y="8034929"/>
                </a:cubicBezTo>
                <a:cubicBezTo>
                  <a:pt x="7549796" y="8034777"/>
                  <a:pt x="7549887" y="8034626"/>
                  <a:pt x="7549856" y="8034444"/>
                </a:cubicBezTo>
                <a:cubicBezTo>
                  <a:pt x="7548979" y="8028325"/>
                  <a:pt x="7546647" y="8022479"/>
                  <a:pt x="7540862" y="8019421"/>
                </a:cubicBezTo>
                <a:cubicBezTo>
                  <a:pt x="7535775" y="8016724"/>
                  <a:pt x="7530415" y="8016997"/>
                  <a:pt x="7524994" y="8018239"/>
                </a:cubicBezTo>
                <a:cubicBezTo>
                  <a:pt x="7525116" y="8017876"/>
                  <a:pt x="7525327" y="8017542"/>
                  <a:pt x="7525419" y="8017179"/>
                </a:cubicBezTo>
                <a:cubicBezTo>
                  <a:pt x="7525691" y="8016058"/>
                  <a:pt x="7525812" y="8014968"/>
                  <a:pt x="7525903" y="8013877"/>
                </a:cubicBezTo>
                <a:lnTo>
                  <a:pt x="7527266" y="8010606"/>
                </a:lnTo>
                <a:cubicBezTo>
                  <a:pt x="7529809" y="8004548"/>
                  <a:pt x="7525691" y="7997218"/>
                  <a:pt x="7519755" y="7995158"/>
                </a:cubicBezTo>
                <a:cubicBezTo>
                  <a:pt x="7519271" y="7995007"/>
                  <a:pt x="7518816" y="7994946"/>
                  <a:pt x="7518332" y="7994825"/>
                </a:cubicBezTo>
                <a:cubicBezTo>
                  <a:pt x="7517151" y="7993492"/>
                  <a:pt x="7515939" y="7992189"/>
                  <a:pt x="7514637" y="7990978"/>
                </a:cubicBezTo>
                <a:cubicBezTo>
                  <a:pt x="7513002" y="7989433"/>
                  <a:pt x="7510822" y="7988464"/>
                  <a:pt x="7508551" y="7987949"/>
                </a:cubicBezTo>
                <a:cubicBezTo>
                  <a:pt x="7507581" y="7986647"/>
                  <a:pt x="7506431" y="7985526"/>
                  <a:pt x="7505098" y="7984980"/>
                </a:cubicBezTo>
                <a:cubicBezTo>
                  <a:pt x="7500465" y="7983042"/>
                  <a:pt x="7496286" y="7981528"/>
                  <a:pt x="7491198" y="7982285"/>
                </a:cubicBezTo>
                <a:cubicBezTo>
                  <a:pt x="7488957" y="7982618"/>
                  <a:pt x="7487413" y="7983103"/>
                  <a:pt x="7485323" y="7984163"/>
                </a:cubicBezTo>
                <a:cubicBezTo>
                  <a:pt x="7492289" y="7978802"/>
                  <a:pt x="7491623" y="7964444"/>
                  <a:pt x="7480115" y="7961839"/>
                </a:cubicBezTo>
                <a:cubicBezTo>
                  <a:pt x="7478873" y="7961567"/>
                  <a:pt x="7477874" y="7961718"/>
                  <a:pt x="7476783" y="7961778"/>
                </a:cubicBezTo>
                <a:cubicBezTo>
                  <a:pt x="7480327" y="7953024"/>
                  <a:pt x="7473453" y="7940878"/>
                  <a:pt x="7462490" y="7945361"/>
                </a:cubicBezTo>
                <a:cubicBezTo>
                  <a:pt x="7448923" y="7950934"/>
                  <a:pt x="7454798" y="7971441"/>
                  <a:pt x="7467578" y="7968926"/>
                </a:cubicBezTo>
                <a:cubicBezTo>
                  <a:pt x="7465700" y="7974439"/>
                  <a:pt x="7467457" y="7981224"/>
                  <a:pt x="7473331" y="7984375"/>
                </a:cubicBezTo>
                <a:lnTo>
                  <a:pt x="7462521" y="7983950"/>
                </a:lnTo>
                <a:cubicBezTo>
                  <a:pt x="7456433" y="7983708"/>
                  <a:pt x="7450225" y="7988434"/>
                  <a:pt x="7450104" y="7994855"/>
                </a:cubicBezTo>
                <a:cubicBezTo>
                  <a:pt x="7449983" y="8001064"/>
                  <a:pt x="7454465" y="8007002"/>
                  <a:pt x="7461006" y="8007274"/>
                </a:cubicBezTo>
                <a:lnTo>
                  <a:pt x="7472181" y="8007728"/>
                </a:lnTo>
                <a:cubicBezTo>
                  <a:pt x="7472150" y="8008062"/>
                  <a:pt x="7472029" y="8008334"/>
                  <a:pt x="7471999" y="8008667"/>
                </a:cubicBezTo>
                <a:cubicBezTo>
                  <a:pt x="7471878" y="8009243"/>
                  <a:pt x="7471757" y="8009788"/>
                  <a:pt x="7471605" y="8010333"/>
                </a:cubicBezTo>
                <a:cubicBezTo>
                  <a:pt x="7470757" y="8012423"/>
                  <a:pt x="7470182" y="8014665"/>
                  <a:pt x="7469333" y="8016755"/>
                </a:cubicBezTo>
                <a:cubicBezTo>
                  <a:pt x="7466881" y="8022934"/>
                  <a:pt x="7470697" y="8027962"/>
                  <a:pt x="7475905" y="8030234"/>
                </a:cubicBezTo>
                <a:cubicBezTo>
                  <a:pt x="7475542" y="8033233"/>
                  <a:pt x="7476147" y="8036170"/>
                  <a:pt x="7477904" y="8038594"/>
                </a:cubicBezTo>
                <a:cubicBezTo>
                  <a:pt x="7474270" y="8039684"/>
                  <a:pt x="7471150" y="8042290"/>
                  <a:pt x="7469606" y="8046015"/>
                </a:cubicBezTo>
                <a:cubicBezTo>
                  <a:pt x="7468638" y="8048347"/>
                  <a:pt x="7467638" y="8050710"/>
                  <a:pt x="7466669" y="8053042"/>
                </a:cubicBezTo>
                <a:cubicBezTo>
                  <a:pt x="7466548" y="8053345"/>
                  <a:pt x="7466608" y="8053678"/>
                  <a:pt x="7466518" y="8054012"/>
                </a:cubicBezTo>
                <a:cubicBezTo>
                  <a:pt x="7461824" y="8054829"/>
                  <a:pt x="7458614" y="8058464"/>
                  <a:pt x="7457433" y="8062704"/>
                </a:cubicBezTo>
                <a:cubicBezTo>
                  <a:pt x="7455828" y="8062159"/>
                  <a:pt x="7454192" y="8062008"/>
                  <a:pt x="7452496" y="8062099"/>
                </a:cubicBezTo>
                <a:cubicBezTo>
                  <a:pt x="7451073" y="8060978"/>
                  <a:pt x="7449438" y="8060039"/>
                  <a:pt x="7447469" y="8059585"/>
                </a:cubicBezTo>
                <a:lnTo>
                  <a:pt x="7436931" y="8057222"/>
                </a:lnTo>
                <a:cubicBezTo>
                  <a:pt x="7430723" y="8055829"/>
                  <a:pt x="7423636" y="8060554"/>
                  <a:pt x="7422728" y="8066915"/>
                </a:cubicBezTo>
                <a:cubicBezTo>
                  <a:pt x="7422425" y="8068944"/>
                  <a:pt x="7422668" y="8070913"/>
                  <a:pt x="7423213" y="8072701"/>
                </a:cubicBezTo>
                <a:cubicBezTo>
                  <a:pt x="7420396" y="8074912"/>
                  <a:pt x="7418064" y="8077759"/>
                  <a:pt x="7416459" y="8081484"/>
                </a:cubicBezTo>
                <a:cubicBezTo>
                  <a:pt x="7413976" y="8087300"/>
                  <a:pt x="7414582" y="8093207"/>
                  <a:pt x="7417004" y="8098356"/>
                </a:cubicBezTo>
                <a:cubicBezTo>
                  <a:pt x="7415854" y="8099689"/>
                  <a:pt x="7414976" y="8101294"/>
                  <a:pt x="7414551" y="8103141"/>
                </a:cubicBezTo>
                <a:lnTo>
                  <a:pt x="7413370" y="8108412"/>
                </a:lnTo>
                <a:cubicBezTo>
                  <a:pt x="7413038" y="8109866"/>
                  <a:pt x="7413038" y="8111380"/>
                  <a:pt x="7413249" y="8112834"/>
                </a:cubicBezTo>
                <a:cubicBezTo>
                  <a:pt x="7411493" y="8108685"/>
                  <a:pt x="7407011" y="8105383"/>
                  <a:pt x="7402802" y="8105020"/>
                </a:cubicBezTo>
                <a:cubicBezTo>
                  <a:pt x="7395564" y="8104384"/>
                  <a:pt x="7391082" y="8109624"/>
                  <a:pt x="7389628" y="8116075"/>
                </a:cubicBezTo>
                <a:lnTo>
                  <a:pt x="7388447" y="8121346"/>
                </a:lnTo>
                <a:cubicBezTo>
                  <a:pt x="7386994" y="8127767"/>
                  <a:pt x="7393565" y="8133977"/>
                  <a:pt x="7399500" y="8134522"/>
                </a:cubicBezTo>
                <a:cubicBezTo>
                  <a:pt x="7406739" y="8135158"/>
                  <a:pt x="7411221" y="8129918"/>
                  <a:pt x="7412674" y="8123466"/>
                </a:cubicBezTo>
                <a:lnTo>
                  <a:pt x="7413855" y="8118196"/>
                </a:lnTo>
                <a:cubicBezTo>
                  <a:pt x="7414037" y="8117408"/>
                  <a:pt x="7414098" y="8116590"/>
                  <a:pt x="7414037" y="8115802"/>
                </a:cubicBezTo>
                <a:cubicBezTo>
                  <a:pt x="7415429" y="8119377"/>
                  <a:pt x="7418337" y="8122345"/>
                  <a:pt x="7422274" y="8123133"/>
                </a:cubicBezTo>
                <a:cubicBezTo>
                  <a:pt x="7428391" y="8124345"/>
                  <a:pt x="7434932" y="8121104"/>
                  <a:pt x="7436749" y="8114924"/>
                </a:cubicBezTo>
                <a:cubicBezTo>
                  <a:pt x="7437840" y="8115076"/>
                  <a:pt x="7438960" y="8115076"/>
                  <a:pt x="7440110" y="8114924"/>
                </a:cubicBezTo>
                <a:cubicBezTo>
                  <a:pt x="7438142" y="8120589"/>
                  <a:pt x="7439868" y="8126980"/>
                  <a:pt x="7447379" y="8128707"/>
                </a:cubicBezTo>
                <a:cubicBezTo>
                  <a:pt x="7458401" y="8131190"/>
                  <a:pt x="7465821" y="8119650"/>
                  <a:pt x="7463095" y="8111926"/>
                </a:cubicBezTo>
                <a:cubicBezTo>
                  <a:pt x="7469606" y="8110018"/>
                  <a:pt x="7475966" y="8106746"/>
                  <a:pt x="7477934" y="8101324"/>
                </a:cubicBezTo>
                <a:cubicBezTo>
                  <a:pt x="7477964" y="8101233"/>
                  <a:pt x="7477964" y="8101112"/>
                  <a:pt x="7477995" y="8101022"/>
                </a:cubicBezTo>
                <a:cubicBezTo>
                  <a:pt x="7483900" y="8101869"/>
                  <a:pt x="7490048" y="8098871"/>
                  <a:pt x="7490350" y="8091208"/>
                </a:cubicBezTo>
                <a:cubicBezTo>
                  <a:pt x="7490684" y="8082757"/>
                  <a:pt x="7483476" y="8078395"/>
                  <a:pt x="7476996" y="8078698"/>
                </a:cubicBezTo>
                <a:cubicBezTo>
                  <a:pt x="7476481" y="8077728"/>
                  <a:pt x="7476117" y="8076638"/>
                  <a:pt x="7475452" y="8075790"/>
                </a:cubicBezTo>
                <a:cubicBezTo>
                  <a:pt x="7477632" y="8074124"/>
                  <a:pt x="7478873" y="8071640"/>
                  <a:pt x="7479600" y="8068974"/>
                </a:cubicBezTo>
                <a:cubicBezTo>
                  <a:pt x="7483931" y="8068338"/>
                  <a:pt x="7487746" y="8065401"/>
                  <a:pt x="7489533" y="8061099"/>
                </a:cubicBezTo>
                <a:lnTo>
                  <a:pt x="7492470" y="8054042"/>
                </a:lnTo>
                <a:cubicBezTo>
                  <a:pt x="7494045" y="8050256"/>
                  <a:pt x="7492894" y="8046076"/>
                  <a:pt x="7490471" y="8042865"/>
                </a:cubicBezTo>
                <a:cubicBezTo>
                  <a:pt x="7492531" y="8042290"/>
                  <a:pt x="7494196" y="8041108"/>
                  <a:pt x="7495559" y="8039624"/>
                </a:cubicBezTo>
                <a:cubicBezTo>
                  <a:pt x="7499889" y="8042986"/>
                  <a:pt x="7505946" y="8043683"/>
                  <a:pt x="7510579" y="8038260"/>
                </a:cubicBezTo>
                <a:cubicBezTo>
                  <a:pt x="7512488" y="8036020"/>
                  <a:pt x="7514577" y="8033778"/>
                  <a:pt x="7516636" y="8031446"/>
                </a:cubicBezTo>
                <a:cubicBezTo>
                  <a:pt x="7516727" y="8031961"/>
                  <a:pt x="7516636" y="8032475"/>
                  <a:pt x="7516788" y="8032960"/>
                </a:cubicBezTo>
                <a:cubicBezTo>
                  <a:pt x="7518484" y="8038200"/>
                  <a:pt x="7523178" y="8040805"/>
                  <a:pt x="7528235" y="8040775"/>
                </a:cubicBezTo>
                <a:cubicBezTo>
                  <a:pt x="7528325" y="8040926"/>
                  <a:pt x="7528507" y="8041017"/>
                  <a:pt x="7528598" y="8041168"/>
                </a:cubicBezTo>
                <a:cubicBezTo>
                  <a:pt x="7526902" y="8046741"/>
                  <a:pt x="7528719" y="8052861"/>
                  <a:pt x="7536048" y="8054526"/>
                </a:cubicBezTo>
                <a:cubicBezTo>
                  <a:pt x="7545678" y="8056677"/>
                  <a:pt x="7552491" y="8048135"/>
                  <a:pt x="7552189" y="8040744"/>
                </a:cubicBezTo>
                <a:cubicBezTo>
                  <a:pt x="7553945" y="8046045"/>
                  <a:pt x="7558548" y="8049438"/>
                  <a:pt x="7564454" y="8049377"/>
                </a:cubicBezTo>
                <a:cubicBezTo>
                  <a:pt x="7572085" y="8049286"/>
                  <a:pt x="7581200" y="8048166"/>
                  <a:pt x="7586863" y="8042501"/>
                </a:cubicBezTo>
                <a:cubicBezTo>
                  <a:pt x="7587741" y="8041956"/>
                  <a:pt x="7588589" y="8041380"/>
                  <a:pt x="7589346" y="8040684"/>
                </a:cubicBezTo>
                <a:cubicBezTo>
                  <a:pt x="7593132" y="8037322"/>
                  <a:pt x="7594676" y="8032142"/>
                  <a:pt x="7592890" y="8027235"/>
                </a:cubicBezTo>
                <a:cubicBezTo>
                  <a:pt x="7591224" y="8022389"/>
                  <a:pt x="7587378" y="8020631"/>
                  <a:pt x="7582835" y="8019117"/>
                </a:cubicBezTo>
                <a:close/>
                <a:moveTo>
                  <a:pt x="7382845" y="8108927"/>
                </a:moveTo>
                <a:cubicBezTo>
                  <a:pt x="7384874" y="8103384"/>
                  <a:pt x="7382027" y="8094812"/>
                  <a:pt x="7375577" y="8093358"/>
                </a:cubicBezTo>
                <a:lnTo>
                  <a:pt x="7370308" y="8092176"/>
                </a:lnTo>
                <a:cubicBezTo>
                  <a:pt x="7363918" y="8090753"/>
                  <a:pt x="7357195" y="8092722"/>
                  <a:pt x="7354742" y="8099446"/>
                </a:cubicBezTo>
                <a:cubicBezTo>
                  <a:pt x="7352713" y="8104989"/>
                  <a:pt x="7355560" y="8113562"/>
                  <a:pt x="7362010" y="8115016"/>
                </a:cubicBezTo>
                <a:lnTo>
                  <a:pt x="7367279" y="8116196"/>
                </a:lnTo>
                <a:cubicBezTo>
                  <a:pt x="7373669" y="8117650"/>
                  <a:pt x="7380392" y="8115652"/>
                  <a:pt x="7382845" y="8108927"/>
                </a:cubicBezTo>
                <a:close/>
                <a:moveTo>
                  <a:pt x="7512972" y="8220637"/>
                </a:moveTo>
                <a:cubicBezTo>
                  <a:pt x="7513033" y="8220273"/>
                  <a:pt x="7513245" y="8220000"/>
                  <a:pt x="7513245" y="8219606"/>
                </a:cubicBezTo>
                <a:cubicBezTo>
                  <a:pt x="7513306" y="8217608"/>
                  <a:pt x="7512851" y="8215608"/>
                  <a:pt x="7512002" y="8213791"/>
                </a:cubicBezTo>
                <a:cubicBezTo>
                  <a:pt x="7515546" y="8212337"/>
                  <a:pt x="7518302" y="8209399"/>
                  <a:pt x="7518968" y="8205037"/>
                </a:cubicBezTo>
                <a:cubicBezTo>
                  <a:pt x="7519331" y="8202644"/>
                  <a:pt x="7518605" y="8200009"/>
                  <a:pt x="7517393" y="8197707"/>
                </a:cubicBezTo>
                <a:cubicBezTo>
                  <a:pt x="7521179" y="8196435"/>
                  <a:pt x="7524419" y="8193739"/>
                  <a:pt x="7525298" y="8189589"/>
                </a:cubicBezTo>
                <a:cubicBezTo>
                  <a:pt x="7526629" y="8183319"/>
                  <a:pt x="7523238" y="8176261"/>
                  <a:pt x="7516575" y="8174778"/>
                </a:cubicBezTo>
                <a:lnTo>
                  <a:pt x="7511307" y="8173596"/>
                </a:lnTo>
                <a:cubicBezTo>
                  <a:pt x="7505098" y="8172202"/>
                  <a:pt x="7497891" y="8175717"/>
                  <a:pt x="7496498" y="8182320"/>
                </a:cubicBezTo>
                <a:cubicBezTo>
                  <a:pt x="7495771" y="8185833"/>
                  <a:pt x="7496619" y="8189498"/>
                  <a:pt x="7498587" y="8192406"/>
                </a:cubicBezTo>
                <a:cubicBezTo>
                  <a:pt x="7494590" y="8193709"/>
                  <a:pt x="7491380" y="8196677"/>
                  <a:pt x="7490653" y="8201402"/>
                </a:cubicBezTo>
                <a:cubicBezTo>
                  <a:pt x="7490623" y="8201645"/>
                  <a:pt x="7490653" y="8201887"/>
                  <a:pt x="7490623" y="8202129"/>
                </a:cubicBezTo>
                <a:cubicBezTo>
                  <a:pt x="7488412" y="8202432"/>
                  <a:pt x="7486353" y="8203371"/>
                  <a:pt x="7484536" y="8204704"/>
                </a:cubicBezTo>
                <a:cubicBezTo>
                  <a:pt x="7482840" y="8200857"/>
                  <a:pt x="7479388" y="8197768"/>
                  <a:pt x="7474936" y="8197647"/>
                </a:cubicBezTo>
                <a:cubicBezTo>
                  <a:pt x="7468789" y="8197464"/>
                  <a:pt x="7462702" y="8201917"/>
                  <a:pt x="7462429" y="8208460"/>
                </a:cubicBezTo>
                <a:lnTo>
                  <a:pt x="7462217" y="8213639"/>
                </a:lnTo>
                <a:cubicBezTo>
                  <a:pt x="7461975" y="8219727"/>
                  <a:pt x="7466578" y="8225968"/>
                  <a:pt x="7473028" y="8226149"/>
                </a:cubicBezTo>
                <a:cubicBezTo>
                  <a:pt x="7473664" y="8226179"/>
                  <a:pt x="7474209" y="8225847"/>
                  <a:pt x="7474845" y="8225755"/>
                </a:cubicBezTo>
                <a:cubicBezTo>
                  <a:pt x="7476420" y="8228058"/>
                  <a:pt x="7478752" y="8229966"/>
                  <a:pt x="7482174" y="8230723"/>
                </a:cubicBezTo>
                <a:cubicBezTo>
                  <a:pt x="7486050" y="8231602"/>
                  <a:pt x="7489199" y="8230663"/>
                  <a:pt x="7491502" y="8228784"/>
                </a:cubicBezTo>
                <a:cubicBezTo>
                  <a:pt x="7492743" y="8229420"/>
                  <a:pt x="7493985" y="8230117"/>
                  <a:pt x="7495499" y="8230177"/>
                </a:cubicBezTo>
                <a:lnTo>
                  <a:pt x="7498285" y="8230269"/>
                </a:lnTo>
                <a:cubicBezTo>
                  <a:pt x="7498193" y="8230784"/>
                  <a:pt x="7497951" y="8231147"/>
                  <a:pt x="7497951" y="8231692"/>
                </a:cubicBezTo>
                <a:cubicBezTo>
                  <a:pt x="7497770" y="8236568"/>
                  <a:pt x="7500192" y="8239659"/>
                  <a:pt x="7503494" y="8241324"/>
                </a:cubicBezTo>
                <a:cubicBezTo>
                  <a:pt x="7503494" y="8241324"/>
                  <a:pt x="7503523" y="8241324"/>
                  <a:pt x="7503523" y="8241355"/>
                </a:cubicBezTo>
                <a:lnTo>
                  <a:pt x="7503523" y="8241355"/>
                </a:lnTo>
                <a:cubicBezTo>
                  <a:pt x="7507339" y="8234933"/>
                  <a:pt x="7511094" y="8228269"/>
                  <a:pt x="7514879" y="8221727"/>
                </a:cubicBezTo>
                <a:lnTo>
                  <a:pt x="7514879" y="8221727"/>
                </a:lnTo>
                <a:cubicBezTo>
                  <a:pt x="7514850" y="8221727"/>
                  <a:pt x="7514789" y="8221696"/>
                  <a:pt x="7514758" y="8221666"/>
                </a:cubicBezTo>
                <a:cubicBezTo>
                  <a:pt x="7514122" y="8221302"/>
                  <a:pt x="7513669" y="8220758"/>
                  <a:pt x="7512972" y="8220637"/>
                </a:cubicBezTo>
                <a:close/>
                <a:moveTo>
                  <a:pt x="7574356" y="8105746"/>
                </a:moveTo>
                <a:cubicBezTo>
                  <a:pt x="7570087" y="8101112"/>
                  <a:pt x="7562031" y="8101688"/>
                  <a:pt x="7557821" y="8106049"/>
                </a:cubicBezTo>
                <a:cubicBezTo>
                  <a:pt x="7553219" y="8110836"/>
                  <a:pt x="7553824" y="8117923"/>
                  <a:pt x="7558124" y="8122588"/>
                </a:cubicBezTo>
                <a:cubicBezTo>
                  <a:pt x="7559789" y="8124375"/>
                  <a:pt x="7561456" y="8126192"/>
                  <a:pt x="7563121" y="8127979"/>
                </a:cubicBezTo>
                <a:cubicBezTo>
                  <a:pt x="7563787" y="8128676"/>
                  <a:pt x="7564665" y="8129070"/>
                  <a:pt x="7565453" y="8129524"/>
                </a:cubicBezTo>
                <a:cubicBezTo>
                  <a:pt x="7565453" y="8129524"/>
                  <a:pt x="7565483" y="8129524"/>
                  <a:pt x="7565483" y="8129554"/>
                </a:cubicBezTo>
                <a:cubicBezTo>
                  <a:pt x="7565937" y="8128707"/>
                  <a:pt x="7566361" y="8127828"/>
                  <a:pt x="7566816" y="8126980"/>
                </a:cubicBezTo>
                <a:cubicBezTo>
                  <a:pt x="7566997" y="8126617"/>
                  <a:pt x="7567210" y="8126223"/>
                  <a:pt x="7567421" y="8125829"/>
                </a:cubicBezTo>
                <a:cubicBezTo>
                  <a:pt x="7570419" y="8120043"/>
                  <a:pt x="7573417" y="8114258"/>
                  <a:pt x="7576385" y="8108412"/>
                </a:cubicBezTo>
                <a:cubicBezTo>
                  <a:pt x="7576415" y="8108321"/>
                  <a:pt x="7576476" y="8108230"/>
                  <a:pt x="7576536" y="8108139"/>
                </a:cubicBezTo>
                <a:lnTo>
                  <a:pt x="7576536" y="8108139"/>
                </a:lnTo>
                <a:lnTo>
                  <a:pt x="7576385" y="8107958"/>
                </a:lnTo>
                <a:lnTo>
                  <a:pt x="7574356" y="8105746"/>
                </a:lnTo>
                <a:close/>
                <a:moveTo>
                  <a:pt x="7334937" y="8186409"/>
                </a:moveTo>
                <a:cubicBezTo>
                  <a:pt x="7343628" y="8188347"/>
                  <a:pt x="7350048" y="8181623"/>
                  <a:pt x="7351048" y="8174899"/>
                </a:cubicBezTo>
                <a:cubicBezTo>
                  <a:pt x="7352138" y="8177564"/>
                  <a:pt x="7354469" y="8179745"/>
                  <a:pt x="7358376" y="8180623"/>
                </a:cubicBezTo>
                <a:cubicBezTo>
                  <a:pt x="7373457" y="8184016"/>
                  <a:pt x="7381785" y="8161147"/>
                  <a:pt x="7366553" y="8157754"/>
                </a:cubicBezTo>
                <a:cubicBezTo>
                  <a:pt x="7357861" y="8155816"/>
                  <a:pt x="7351471" y="8162510"/>
                  <a:pt x="7350472" y="8169234"/>
                </a:cubicBezTo>
                <a:cubicBezTo>
                  <a:pt x="7349382" y="8166569"/>
                  <a:pt x="7347050" y="8164418"/>
                  <a:pt x="7343144" y="8163540"/>
                </a:cubicBezTo>
                <a:cubicBezTo>
                  <a:pt x="7340176" y="8162873"/>
                  <a:pt x="7337451" y="8163237"/>
                  <a:pt x="7335149" y="8164266"/>
                </a:cubicBezTo>
                <a:cubicBezTo>
                  <a:pt x="7338964" y="8160420"/>
                  <a:pt x="7340176" y="8154392"/>
                  <a:pt x="7337269" y="8149455"/>
                </a:cubicBezTo>
                <a:cubicBezTo>
                  <a:pt x="7334028" y="8143942"/>
                  <a:pt x="7326216" y="8141610"/>
                  <a:pt x="7320644" y="8145124"/>
                </a:cubicBezTo>
                <a:lnTo>
                  <a:pt x="7314193" y="8149213"/>
                </a:lnTo>
                <a:cubicBezTo>
                  <a:pt x="7311649" y="8150818"/>
                  <a:pt x="7309893" y="8153271"/>
                  <a:pt x="7308984" y="8155998"/>
                </a:cubicBezTo>
                <a:cubicBezTo>
                  <a:pt x="7303776" y="8155483"/>
                  <a:pt x="7298537" y="8158239"/>
                  <a:pt x="7296447" y="8163237"/>
                </a:cubicBezTo>
                <a:lnTo>
                  <a:pt x="7293509" y="8170264"/>
                </a:lnTo>
                <a:cubicBezTo>
                  <a:pt x="7290996" y="8176322"/>
                  <a:pt x="7294054" y="8183622"/>
                  <a:pt x="7300111" y="8186136"/>
                </a:cubicBezTo>
                <a:cubicBezTo>
                  <a:pt x="7301535" y="8186742"/>
                  <a:pt x="7303048" y="8186954"/>
                  <a:pt x="7304533" y="8186954"/>
                </a:cubicBezTo>
                <a:cubicBezTo>
                  <a:pt x="7306440" y="8199585"/>
                  <a:pt x="7326942" y="8200069"/>
                  <a:pt x="7327487" y="8185864"/>
                </a:cubicBezTo>
                <a:cubicBezTo>
                  <a:pt x="7327760" y="8179200"/>
                  <a:pt x="7323248" y="8175383"/>
                  <a:pt x="7318130" y="8174384"/>
                </a:cubicBezTo>
                <a:lnTo>
                  <a:pt x="7318917" y="8172505"/>
                </a:lnTo>
                <a:cubicBezTo>
                  <a:pt x="7319038" y="8172202"/>
                  <a:pt x="7318977" y="8171869"/>
                  <a:pt x="7319098" y="8171566"/>
                </a:cubicBezTo>
                <a:cubicBezTo>
                  <a:pt x="7321612" y="8171869"/>
                  <a:pt x="7324217" y="8171627"/>
                  <a:pt x="7326458" y="8170204"/>
                </a:cubicBezTo>
                <a:lnTo>
                  <a:pt x="7330697" y="8167507"/>
                </a:lnTo>
                <a:cubicBezTo>
                  <a:pt x="7325156" y="8173566"/>
                  <a:pt x="7324944" y="8184167"/>
                  <a:pt x="7334937" y="8186409"/>
                </a:cubicBezTo>
                <a:close/>
                <a:moveTo>
                  <a:pt x="7523268" y="8137582"/>
                </a:moveTo>
                <a:cubicBezTo>
                  <a:pt x="7518544" y="8137217"/>
                  <a:pt x="7514940" y="8139217"/>
                  <a:pt x="7512518" y="8142458"/>
                </a:cubicBezTo>
                <a:cubicBezTo>
                  <a:pt x="7510700" y="8139157"/>
                  <a:pt x="7507642" y="8136521"/>
                  <a:pt x="7503766" y="8136370"/>
                </a:cubicBezTo>
                <a:lnTo>
                  <a:pt x="7498587" y="8136158"/>
                </a:lnTo>
                <a:cubicBezTo>
                  <a:pt x="7492289" y="8135915"/>
                  <a:pt x="7486444" y="8139974"/>
                  <a:pt x="7485748" y="8146547"/>
                </a:cubicBezTo>
                <a:cubicBezTo>
                  <a:pt x="7485112" y="8152514"/>
                  <a:pt x="7489806" y="8159147"/>
                  <a:pt x="7496165" y="8159390"/>
                </a:cubicBezTo>
                <a:lnTo>
                  <a:pt x="7501343" y="8159602"/>
                </a:lnTo>
                <a:cubicBezTo>
                  <a:pt x="7504068" y="8159693"/>
                  <a:pt x="7506613" y="8158876"/>
                  <a:pt x="7508793" y="8157512"/>
                </a:cubicBezTo>
                <a:cubicBezTo>
                  <a:pt x="7509914" y="8162328"/>
                  <a:pt x="7514456" y="8166599"/>
                  <a:pt x="7519210" y="8166963"/>
                </a:cubicBezTo>
                <a:cubicBezTo>
                  <a:pt x="7526327" y="8167507"/>
                  <a:pt x="7531233" y="8163025"/>
                  <a:pt x="7532717" y="8156361"/>
                </a:cubicBezTo>
                <a:lnTo>
                  <a:pt x="7533898" y="8151090"/>
                </a:lnTo>
                <a:cubicBezTo>
                  <a:pt x="7535260" y="8144881"/>
                  <a:pt x="7529356" y="8138035"/>
                  <a:pt x="7523268" y="8137582"/>
                </a:cubicBezTo>
                <a:close/>
                <a:moveTo>
                  <a:pt x="7589195" y="7977953"/>
                </a:moveTo>
                <a:lnTo>
                  <a:pt x="7594464" y="7979134"/>
                </a:lnTo>
                <a:cubicBezTo>
                  <a:pt x="7596191" y="7979528"/>
                  <a:pt x="7597916" y="7979316"/>
                  <a:pt x="7599521" y="7978771"/>
                </a:cubicBezTo>
                <a:cubicBezTo>
                  <a:pt x="7603912" y="7977317"/>
                  <a:pt x="7607486" y="7973107"/>
                  <a:pt x="7608091" y="7968655"/>
                </a:cubicBezTo>
                <a:cubicBezTo>
                  <a:pt x="7609030" y="7961657"/>
                  <a:pt x="7604064" y="7956478"/>
                  <a:pt x="7597643" y="7955024"/>
                </a:cubicBezTo>
                <a:lnTo>
                  <a:pt x="7592375" y="7953843"/>
                </a:lnTo>
                <a:cubicBezTo>
                  <a:pt x="7586197" y="7952450"/>
                  <a:pt x="7580110" y="7957840"/>
                  <a:pt x="7578960" y="7963687"/>
                </a:cubicBezTo>
                <a:cubicBezTo>
                  <a:pt x="7578929" y="7963899"/>
                  <a:pt x="7578747" y="7964111"/>
                  <a:pt x="7578716" y="7964323"/>
                </a:cubicBezTo>
                <a:cubicBezTo>
                  <a:pt x="7577808" y="7971320"/>
                  <a:pt x="7582775" y="7976499"/>
                  <a:pt x="7589195" y="7977953"/>
                </a:cubicBezTo>
                <a:close/>
                <a:moveTo>
                  <a:pt x="7606153" y="7774284"/>
                </a:moveTo>
                <a:cubicBezTo>
                  <a:pt x="7590891" y="7770861"/>
                  <a:pt x="7585561" y="7794548"/>
                  <a:pt x="7600824" y="7798001"/>
                </a:cubicBezTo>
                <a:cubicBezTo>
                  <a:pt x="7616117" y="7801423"/>
                  <a:pt x="7621416" y="7777706"/>
                  <a:pt x="7606153" y="7774284"/>
                </a:cubicBezTo>
                <a:close/>
                <a:moveTo>
                  <a:pt x="7654213" y="7851523"/>
                </a:moveTo>
                <a:lnTo>
                  <a:pt x="7648943" y="7850342"/>
                </a:lnTo>
                <a:cubicBezTo>
                  <a:pt x="7647672" y="7850069"/>
                  <a:pt x="7646400" y="7850251"/>
                  <a:pt x="7645128" y="7850463"/>
                </a:cubicBezTo>
                <a:cubicBezTo>
                  <a:pt x="7649398" y="7844163"/>
                  <a:pt x="7648550" y="7834591"/>
                  <a:pt x="7639162" y="7832471"/>
                </a:cubicBezTo>
                <a:cubicBezTo>
                  <a:pt x="7623991" y="7829048"/>
                  <a:pt x="7616783" y="7852280"/>
                  <a:pt x="7632046" y="7855703"/>
                </a:cubicBezTo>
                <a:cubicBezTo>
                  <a:pt x="7633893" y="7856127"/>
                  <a:pt x="7635589" y="7856097"/>
                  <a:pt x="7637164" y="7855825"/>
                </a:cubicBezTo>
                <a:cubicBezTo>
                  <a:pt x="7636164" y="7857308"/>
                  <a:pt x="7635407" y="7858944"/>
                  <a:pt x="7635255" y="7860671"/>
                </a:cubicBezTo>
                <a:cubicBezTo>
                  <a:pt x="7634589" y="7867668"/>
                  <a:pt x="7638950" y="7872908"/>
                  <a:pt x="7645613" y="7874392"/>
                </a:cubicBezTo>
                <a:lnTo>
                  <a:pt x="7650882" y="7875603"/>
                </a:lnTo>
                <a:cubicBezTo>
                  <a:pt x="7657090" y="7876997"/>
                  <a:pt x="7664025" y="7871423"/>
                  <a:pt x="7664600" y="7865274"/>
                </a:cubicBezTo>
                <a:cubicBezTo>
                  <a:pt x="7665206" y="7858247"/>
                  <a:pt x="7660845" y="7853007"/>
                  <a:pt x="7654213" y="7851523"/>
                </a:cubicBezTo>
                <a:close/>
                <a:moveTo>
                  <a:pt x="7526176" y="7819901"/>
                </a:moveTo>
                <a:cubicBezTo>
                  <a:pt x="7526539" y="7818114"/>
                  <a:pt x="7526479" y="7816326"/>
                  <a:pt x="7526115" y="7814570"/>
                </a:cubicBezTo>
                <a:cubicBezTo>
                  <a:pt x="7526418" y="7813813"/>
                  <a:pt x="7526842" y="7813146"/>
                  <a:pt x="7527023" y="7812298"/>
                </a:cubicBezTo>
                <a:lnTo>
                  <a:pt x="7528204" y="7807027"/>
                </a:lnTo>
                <a:cubicBezTo>
                  <a:pt x="7529022" y="7803332"/>
                  <a:pt x="7527326" y="7799546"/>
                  <a:pt x="7524631" y="7796820"/>
                </a:cubicBezTo>
                <a:cubicBezTo>
                  <a:pt x="7529264" y="7795547"/>
                  <a:pt x="7532414" y="7791761"/>
                  <a:pt x="7533564" y="7786672"/>
                </a:cubicBezTo>
                <a:lnTo>
                  <a:pt x="7534745" y="7781402"/>
                </a:lnTo>
                <a:cubicBezTo>
                  <a:pt x="7536139" y="7775192"/>
                  <a:pt x="7530234" y="7768347"/>
                  <a:pt x="7524116" y="7767892"/>
                </a:cubicBezTo>
                <a:cubicBezTo>
                  <a:pt x="7516999" y="7767347"/>
                  <a:pt x="7512124" y="7771830"/>
                  <a:pt x="7510610" y="7778525"/>
                </a:cubicBezTo>
                <a:lnTo>
                  <a:pt x="7509429" y="7783794"/>
                </a:lnTo>
                <a:cubicBezTo>
                  <a:pt x="7508641" y="7787369"/>
                  <a:pt x="7510337" y="7790973"/>
                  <a:pt x="7513002" y="7793639"/>
                </a:cubicBezTo>
                <a:cubicBezTo>
                  <a:pt x="7508551" y="7794881"/>
                  <a:pt x="7505280" y="7798486"/>
                  <a:pt x="7504160" y="7803453"/>
                </a:cubicBezTo>
                <a:lnTo>
                  <a:pt x="7503826" y="7804998"/>
                </a:lnTo>
                <a:cubicBezTo>
                  <a:pt x="7500707" y="7806452"/>
                  <a:pt x="7498133" y="7809026"/>
                  <a:pt x="7497377" y="7812631"/>
                </a:cubicBezTo>
                <a:cubicBezTo>
                  <a:pt x="7496044" y="7818901"/>
                  <a:pt x="7499436" y="7825928"/>
                  <a:pt x="7506067" y="7827443"/>
                </a:cubicBezTo>
                <a:lnTo>
                  <a:pt x="7511337" y="7828624"/>
                </a:lnTo>
                <a:cubicBezTo>
                  <a:pt x="7517545" y="7829987"/>
                  <a:pt x="7524783" y="7826474"/>
                  <a:pt x="7526176" y="7819901"/>
                </a:cubicBezTo>
                <a:close/>
                <a:moveTo>
                  <a:pt x="7340267" y="7991917"/>
                </a:moveTo>
                <a:cubicBezTo>
                  <a:pt x="7338813" y="7993795"/>
                  <a:pt x="7338208" y="7995703"/>
                  <a:pt x="7337935" y="7997642"/>
                </a:cubicBezTo>
                <a:cubicBezTo>
                  <a:pt x="7334695" y="8000913"/>
                  <a:pt x="7333120" y="8005820"/>
                  <a:pt x="7335027" y="8010303"/>
                </a:cubicBezTo>
                <a:cubicBezTo>
                  <a:pt x="7337541" y="8016209"/>
                  <a:pt x="7344355" y="8020026"/>
                  <a:pt x="7350654" y="8017452"/>
                </a:cubicBezTo>
                <a:lnTo>
                  <a:pt x="7353409" y="8016301"/>
                </a:lnTo>
                <a:cubicBezTo>
                  <a:pt x="7353409" y="8016301"/>
                  <a:pt x="7353440" y="8016301"/>
                  <a:pt x="7353470" y="8016301"/>
                </a:cubicBezTo>
                <a:cubicBezTo>
                  <a:pt x="7351320" y="8018451"/>
                  <a:pt x="7349775" y="8021268"/>
                  <a:pt x="7349564" y="8024085"/>
                </a:cubicBezTo>
                <a:cubicBezTo>
                  <a:pt x="7348988" y="8031233"/>
                  <a:pt x="7354258" y="8035898"/>
                  <a:pt x="7360708" y="8037140"/>
                </a:cubicBezTo>
                <a:cubicBezTo>
                  <a:pt x="7368128" y="8038563"/>
                  <a:pt x="7375335" y="8036049"/>
                  <a:pt x="7381149" y="8031446"/>
                </a:cubicBezTo>
                <a:cubicBezTo>
                  <a:pt x="7383753" y="8029416"/>
                  <a:pt x="7385177" y="8026114"/>
                  <a:pt x="7385388" y="8022782"/>
                </a:cubicBezTo>
                <a:cubicBezTo>
                  <a:pt x="7385601" y="8021964"/>
                  <a:pt x="7385934" y="8021238"/>
                  <a:pt x="7385995" y="8020299"/>
                </a:cubicBezTo>
                <a:cubicBezTo>
                  <a:pt x="7386298" y="8012363"/>
                  <a:pt x="7379999" y="8009273"/>
                  <a:pt x="7373851" y="8010181"/>
                </a:cubicBezTo>
                <a:cubicBezTo>
                  <a:pt x="7371005" y="8010060"/>
                  <a:pt x="7368128" y="8010818"/>
                  <a:pt x="7365614" y="8012787"/>
                </a:cubicBezTo>
                <a:cubicBezTo>
                  <a:pt x="7365311" y="8012999"/>
                  <a:pt x="7365311" y="8013029"/>
                  <a:pt x="7365130" y="8013150"/>
                </a:cubicBezTo>
                <a:cubicBezTo>
                  <a:pt x="7365009" y="8013211"/>
                  <a:pt x="7364978" y="8013211"/>
                  <a:pt x="7364917" y="8013241"/>
                </a:cubicBezTo>
                <a:cubicBezTo>
                  <a:pt x="7364917" y="8013241"/>
                  <a:pt x="7364917" y="8013241"/>
                  <a:pt x="7364917" y="8013241"/>
                </a:cubicBezTo>
                <a:cubicBezTo>
                  <a:pt x="7364160" y="8013180"/>
                  <a:pt x="7363403" y="8013059"/>
                  <a:pt x="7362646" y="8012878"/>
                </a:cubicBezTo>
                <a:cubicBezTo>
                  <a:pt x="7362555" y="8012878"/>
                  <a:pt x="7362464" y="8012908"/>
                  <a:pt x="7362374" y="8012878"/>
                </a:cubicBezTo>
                <a:cubicBezTo>
                  <a:pt x="7362616" y="8012636"/>
                  <a:pt x="7362979" y="8012515"/>
                  <a:pt x="7363161" y="8012242"/>
                </a:cubicBezTo>
                <a:cubicBezTo>
                  <a:pt x="7367431" y="8006668"/>
                  <a:pt x="7366190" y="8000580"/>
                  <a:pt x="7361738" y="7995764"/>
                </a:cubicBezTo>
                <a:cubicBezTo>
                  <a:pt x="7360072" y="7993947"/>
                  <a:pt x="7358406" y="7992159"/>
                  <a:pt x="7356741" y="7990372"/>
                </a:cubicBezTo>
                <a:cubicBezTo>
                  <a:pt x="7352592" y="7986011"/>
                  <a:pt x="7343779" y="7987343"/>
                  <a:pt x="7340267" y="7991917"/>
                </a:cubicBezTo>
                <a:close/>
                <a:moveTo>
                  <a:pt x="7134856" y="7970532"/>
                </a:moveTo>
                <a:cubicBezTo>
                  <a:pt x="7133826" y="7972138"/>
                  <a:pt x="7133008" y="7973925"/>
                  <a:pt x="7132887" y="7976105"/>
                </a:cubicBezTo>
                <a:cubicBezTo>
                  <a:pt x="7132584" y="7982194"/>
                  <a:pt x="7137793" y="7989160"/>
                  <a:pt x="7144395" y="7988858"/>
                </a:cubicBezTo>
                <a:cubicBezTo>
                  <a:pt x="7150815" y="7988585"/>
                  <a:pt x="7157084" y="7986798"/>
                  <a:pt x="7160869" y="7981164"/>
                </a:cubicBezTo>
                <a:cubicBezTo>
                  <a:pt x="7164352" y="7976015"/>
                  <a:pt x="7164594" y="7970229"/>
                  <a:pt x="7163776" y="7964293"/>
                </a:cubicBezTo>
                <a:cubicBezTo>
                  <a:pt x="7163745" y="7963929"/>
                  <a:pt x="7163474" y="7963687"/>
                  <a:pt x="7163413" y="7963353"/>
                </a:cubicBezTo>
                <a:cubicBezTo>
                  <a:pt x="7165533" y="7963929"/>
                  <a:pt x="7167834" y="7964020"/>
                  <a:pt x="7170469" y="7962960"/>
                </a:cubicBezTo>
                <a:cubicBezTo>
                  <a:pt x="7184884" y="7957053"/>
                  <a:pt x="7177010" y="7934063"/>
                  <a:pt x="7162504" y="7940000"/>
                </a:cubicBezTo>
                <a:cubicBezTo>
                  <a:pt x="7155479" y="7942878"/>
                  <a:pt x="7153813" y="7949845"/>
                  <a:pt x="7155569" y="7955508"/>
                </a:cubicBezTo>
                <a:cubicBezTo>
                  <a:pt x="7154722" y="7955236"/>
                  <a:pt x="7153934" y="7955024"/>
                  <a:pt x="7153086" y="7954903"/>
                </a:cubicBezTo>
                <a:cubicBezTo>
                  <a:pt x="7153359" y="7954175"/>
                  <a:pt x="7153904" y="7953600"/>
                  <a:pt x="7154146" y="7952873"/>
                </a:cubicBezTo>
                <a:cubicBezTo>
                  <a:pt x="7155993" y="7946785"/>
                  <a:pt x="7151905" y="7939364"/>
                  <a:pt x="7145636" y="7937941"/>
                </a:cubicBezTo>
                <a:cubicBezTo>
                  <a:pt x="7139065" y="7936456"/>
                  <a:pt x="7132705" y="7939939"/>
                  <a:pt x="7130707" y="7946452"/>
                </a:cubicBezTo>
                <a:cubicBezTo>
                  <a:pt x="7130586" y="7946815"/>
                  <a:pt x="7130586" y="7946846"/>
                  <a:pt x="7130525" y="7947027"/>
                </a:cubicBezTo>
                <a:cubicBezTo>
                  <a:pt x="7130464" y="7947118"/>
                  <a:pt x="7130435" y="7947148"/>
                  <a:pt x="7130404" y="7947240"/>
                </a:cubicBezTo>
                <a:lnTo>
                  <a:pt x="7130404" y="7947240"/>
                </a:lnTo>
                <a:cubicBezTo>
                  <a:pt x="7129738" y="7947634"/>
                  <a:pt x="7129071" y="7947966"/>
                  <a:pt x="7128345" y="7948269"/>
                </a:cubicBezTo>
                <a:cubicBezTo>
                  <a:pt x="7122349" y="7950934"/>
                  <a:pt x="7120986" y="7959688"/>
                  <a:pt x="7124045" y="7964898"/>
                </a:cubicBezTo>
                <a:cubicBezTo>
                  <a:pt x="7126498" y="7969170"/>
                  <a:pt x="7130586" y="7970745"/>
                  <a:pt x="7134856" y="7970532"/>
                </a:cubicBezTo>
                <a:close/>
                <a:moveTo>
                  <a:pt x="7403377" y="7946240"/>
                </a:moveTo>
                <a:lnTo>
                  <a:pt x="7398380" y="7948299"/>
                </a:lnTo>
                <a:cubicBezTo>
                  <a:pt x="7392505" y="7950723"/>
                  <a:pt x="7389174" y="7958386"/>
                  <a:pt x="7391991" y="7964232"/>
                </a:cubicBezTo>
                <a:cubicBezTo>
                  <a:pt x="7394898" y="7970259"/>
                  <a:pt x="7401651" y="7973198"/>
                  <a:pt x="7407950" y="7970623"/>
                </a:cubicBezTo>
                <a:lnTo>
                  <a:pt x="7408192" y="7970532"/>
                </a:lnTo>
                <a:cubicBezTo>
                  <a:pt x="7409767" y="7974318"/>
                  <a:pt x="7413067" y="7977105"/>
                  <a:pt x="7417580" y="7978105"/>
                </a:cubicBezTo>
                <a:lnTo>
                  <a:pt x="7422850" y="7979286"/>
                </a:lnTo>
                <a:cubicBezTo>
                  <a:pt x="7429057" y="7980679"/>
                  <a:pt x="7435962" y="7975015"/>
                  <a:pt x="7436507" y="7968866"/>
                </a:cubicBezTo>
                <a:cubicBezTo>
                  <a:pt x="7437143" y="7961839"/>
                  <a:pt x="7432752" y="7956690"/>
                  <a:pt x="7426090" y="7955206"/>
                </a:cubicBezTo>
                <a:lnTo>
                  <a:pt x="7420820" y="7954025"/>
                </a:lnTo>
                <a:cubicBezTo>
                  <a:pt x="7420426" y="7953933"/>
                  <a:pt x="7420033" y="7954085"/>
                  <a:pt x="7419639" y="7954054"/>
                </a:cubicBezTo>
                <a:cubicBezTo>
                  <a:pt x="7419487" y="7953570"/>
                  <a:pt x="7419548" y="7953055"/>
                  <a:pt x="7419336" y="7952600"/>
                </a:cubicBezTo>
                <a:cubicBezTo>
                  <a:pt x="7416429" y="7946633"/>
                  <a:pt x="7409676" y="7943665"/>
                  <a:pt x="7403377" y="7946240"/>
                </a:cubicBezTo>
                <a:close/>
                <a:moveTo>
                  <a:pt x="7198632" y="8082847"/>
                </a:moveTo>
                <a:cubicBezTo>
                  <a:pt x="7195816" y="8083998"/>
                  <a:pt x="7193817" y="8085877"/>
                  <a:pt x="7192484" y="8088027"/>
                </a:cubicBezTo>
                <a:cubicBezTo>
                  <a:pt x="7193423" y="8082665"/>
                  <a:pt x="7190940" y="8077062"/>
                  <a:pt x="7185731" y="8074670"/>
                </a:cubicBezTo>
                <a:cubicBezTo>
                  <a:pt x="7179917" y="8072004"/>
                  <a:pt x="7172165" y="8074578"/>
                  <a:pt x="7169620" y="8080636"/>
                </a:cubicBezTo>
                <a:lnTo>
                  <a:pt x="7166683" y="8087663"/>
                </a:lnTo>
                <a:cubicBezTo>
                  <a:pt x="7164139" y="8093722"/>
                  <a:pt x="7166532" y="8100961"/>
                  <a:pt x="7172649" y="8103778"/>
                </a:cubicBezTo>
                <a:cubicBezTo>
                  <a:pt x="7178464" y="8106443"/>
                  <a:pt x="7186216" y="8103869"/>
                  <a:pt x="7188760" y="8097810"/>
                </a:cubicBezTo>
                <a:lnTo>
                  <a:pt x="7190698" y="8093207"/>
                </a:lnTo>
                <a:cubicBezTo>
                  <a:pt x="7189607" y="8101385"/>
                  <a:pt x="7195482" y="8110169"/>
                  <a:pt x="7204992" y="8106291"/>
                </a:cubicBezTo>
                <a:cubicBezTo>
                  <a:pt x="7213228" y="8102899"/>
                  <a:pt x="7214622" y="8093691"/>
                  <a:pt x="7211624" y="8087602"/>
                </a:cubicBezTo>
                <a:cubicBezTo>
                  <a:pt x="7214046" y="8089178"/>
                  <a:pt x="7217196" y="8089602"/>
                  <a:pt x="7220920" y="8088088"/>
                </a:cubicBezTo>
                <a:cubicBezTo>
                  <a:pt x="7235214" y="8082211"/>
                  <a:pt x="7228946" y="8058706"/>
                  <a:pt x="7214501" y="8064643"/>
                </a:cubicBezTo>
                <a:cubicBezTo>
                  <a:pt x="7206264" y="8068006"/>
                  <a:pt x="7204870" y="8077213"/>
                  <a:pt x="7207899" y="8083272"/>
                </a:cubicBezTo>
                <a:cubicBezTo>
                  <a:pt x="7205476" y="8081757"/>
                  <a:pt x="7202327" y="8081332"/>
                  <a:pt x="7198632" y="8082847"/>
                </a:cubicBezTo>
                <a:close/>
                <a:moveTo>
                  <a:pt x="7331334" y="7958355"/>
                </a:moveTo>
                <a:cubicBezTo>
                  <a:pt x="7325186" y="7962020"/>
                  <a:pt x="7323763" y="7968473"/>
                  <a:pt x="7326337" y="7974803"/>
                </a:cubicBezTo>
                <a:lnTo>
                  <a:pt x="7328396" y="7979801"/>
                </a:lnTo>
                <a:cubicBezTo>
                  <a:pt x="7330819" y="7985677"/>
                  <a:pt x="7339571" y="7987919"/>
                  <a:pt x="7344839" y="7984799"/>
                </a:cubicBezTo>
                <a:cubicBezTo>
                  <a:pt x="7350987" y="7981134"/>
                  <a:pt x="7352410" y="7974682"/>
                  <a:pt x="7349836" y="7968352"/>
                </a:cubicBezTo>
                <a:lnTo>
                  <a:pt x="7347807" y="7963353"/>
                </a:lnTo>
                <a:cubicBezTo>
                  <a:pt x="7345354" y="7957447"/>
                  <a:pt x="7336602" y="7955236"/>
                  <a:pt x="7331334" y="7958355"/>
                </a:cubicBezTo>
                <a:close/>
                <a:moveTo>
                  <a:pt x="7209049" y="8142398"/>
                </a:moveTo>
                <a:cubicBezTo>
                  <a:pt x="7208595" y="8139096"/>
                  <a:pt x="7207142" y="8136036"/>
                  <a:pt x="7203992" y="8134189"/>
                </a:cubicBezTo>
                <a:lnTo>
                  <a:pt x="7203356" y="8133825"/>
                </a:lnTo>
                <a:cubicBezTo>
                  <a:pt x="7202054" y="8130736"/>
                  <a:pt x="7199632" y="8128161"/>
                  <a:pt x="7196118" y="8127525"/>
                </a:cubicBezTo>
                <a:cubicBezTo>
                  <a:pt x="7191606" y="8126707"/>
                  <a:pt x="7187306" y="8126374"/>
                  <a:pt x="7183400" y="8129343"/>
                </a:cubicBezTo>
                <a:cubicBezTo>
                  <a:pt x="7178040" y="8133371"/>
                  <a:pt x="7177131" y="8140792"/>
                  <a:pt x="7181068" y="8146123"/>
                </a:cubicBezTo>
                <a:cubicBezTo>
                  <a:pt x="7182945" y="8148668"/>
                  <a:pt x="7185610" y="8150424"/>
                  <a:pt x="7188336" y="8152060"/>
                </a:cubicBezTo>
                <a:cubicBezTo>
                  <a:pt x="7191274" y="8157512"/>
                  <a:pt x="7197966" y="8161571"/>
                  <a:pt x="7205264" y="8158572"/>
                </a:cubicBezTo>
                <a:cubicBezTo>
                  <a:pt x="7213107" y="8155392"/>
                  <a:pt x="7212956" y="8147819"/>
                  <a:pt x="7209049" y="8142398"/>
                </a:cubicBezTo>
                <a:close/>
                <a:moveTo>
                  <a:pt x="7477511" y="7787490"/>
                </a:moveTo>
                <a:lnTo>
                  <a:pt x="7472514" y="7789550"/>
                </a:lnTo>
                <a:cubicBezTo>
                  <a:pt x="7466457" y="7792033"/>
                  <a:pt x="7464337" y="7800303"/>
                  <a:pt x="7467123" y="7805876"/>
                </a:cubicBezTo>
                <a:cubicBezTo>
                  <a:pt x="7470242" y="7812116"/>
                  <a:pt x="7477328" y="7813782"/>
                  <a:pt x="7483446" y="7811268"/>
                </a:cubicBezTo>
                <a:lnTo>
                  <a:pt x="7488443" y="7809208"/>
                </a:lnTo>
                <a:cubicBezTo>
                  <a:pt x="7494500" y="7806724"/>
                  <a:pt x="7496619" y="7798455"/>
                  <a:pt x="7493833" y="7792882"/>
                </a:cubicBezTo>
                <a:cubicBezTo>
                  <a:pt x="7490714" y="7786642"/>
                  <a:pt x="7483597" y="7784976"/>
                  <a:pt x="7477511" y="7787490"/>
                </a:cubicBezTo>
                <a:close/>
                <a:moveTo>
                  <a:pt x="7351017" y="8058192"/>
                </a:moveTo>
                <a:cubicBezTo>
                  <a:pt x="7365462" y="8052254"/>
                  <a:pt x="7354984" y="8030324"/>
                  <a:pt x="7340539" y="8036262"/>
                </a:cubicBezTo>
                <a:cubicBezTo>
                  <a:pt x="7326064" y="8042168"/>
                  <a:pt x="7336542" y="8064097"/>
                  <a:pt x="7351017" y="8058192"/>
                </a:cubicBezTo>
                <a:close/>
                <a:moveTo>
                  <a:pt x="7532989" y="7994946"/>
                </a:moveTo>
                <a:cubicBezTo>
                  <a:pt x="7535805" y="8000338"/>
                  <a:pt x="7543831" y="8003700"/>
                  <a:pt x="7549372" y="8000125"/>
                </a:cubicBezTo>
                <a:cubicBezTo>
                  <a:pt x="7554763" y="7996642"/>
                  <a:pt x="7559275" y="7991917"/>
                  <a:pt x="7559699" y="7985132"/>
                </a:cubicBezTo>
                <a:cubicBezTo>
                  <a:pt x="7560093" y="7978923"/>
                  <a:pt x="7557367" y="7973804"/>
                  <a:pt x="7553672" y="7969109"/>
                </a:cubicBezTo>
                <a:cubicBezTo>
                  <a:pt x="7549614" y="7963959"/>
                  <a:pt x="7541106" y="7964111"/>
                  <a:pt x="7536502" y="7968321"/>
                </a:cubicBezTo>
                <a:cubicBezTo>
                  <a:pt x="7532262" y="7972198"/>
                  <a:pt x="7531868" y="7977772"/>
                  <a:pt x="7534079" y="7982527"/>
                </a:cubicBezTo>
                <a:cubicBezTo>
                  <a:pt x="7531505" y="7986071"/>
                  <a:pt x="7530748" y="7990585"/>
                  <a:pt x="7532989" y="7994946"/>
                </a:cubicBezTo>
                <a:close/>
                <a:moveTo>
                  <a:pt x="7433267" y="8001550"/>
                </a:moveTo>
                <a:cubicBezTo>
                  <a:pt x="7433175" y="8001216"/>
                  <a:pt x="7433267" y="8000883"/>
                  <a:pt x="7433115" y="8000549"/>
                </a:cubicBezTo>
                <a:lnTo>
                  <a:pt x="7431056" y="7995552"/>
                </a:lnTo>
                <a:cubicBezTo>
                  <a:pt x="7428573" y="7989463"/>
                  <a:pt x="7422183" y="7985708"/>
                  <a:pt x="7415672" y="7987919"/>
                </a:cubicBezTo>
                <a:cubicBezTo>
                  <a:pt x="7409767" y="7989888"/>
                  <a:pt x="7405527" y="7997218"/>
                  <a:pt x="7408041" y="8003306"/>
                </a:cubicBezTo>
                <a:lnTo>
                  <a:pt x="7410100" y="8008304"/>
                </a:lnTo>
                <a:cubicBezTo>
                  <a:pt x="7412220" y="8013483"/>
                  <a:pt x="7417217" y="8016603"/>
                  <a:pt x="7422668" y="8016149"/>
                </a:cubicBezTo>
                <a:cubicBezTo>
                  <a:pt x="7419548" y="8018663"/>
                  <a:pt x="7417519" y="8022813"/>
                  <a:pt x="7417822" y="8026508"/>
                </a:cubicBezTo>
                <a:cubicBezTo>
                  <a:pt x="7418427" y="8033444"/>
                  <a:pt x="7424152" y="8036898"/>
                  <a:pt x="7430480" y="8037140"/>
                </a:cubicBezTo>
                <a:lnTo>
                  <a:pt x="7435659" y="8037352"/>
                </a:lnTo>
                <a:cubicBezTo>
                  <a:pt x="7441958" y="8037594"/>
                  <a:pt x="7446773" y="8030415"/>
                  <a:pt x="7446288" y="8024690"/>
                </a:cubicBezTo>
                <a:cubicBezTo>
                  <a:pt x="7446227" y="8023843"/>
                  <a:pt x="7445864" y="8023207"/>
                  <a:pt x="7445622" y="8022449"/>
                </a:cubicBezTo>
                <a:cubicBezTo>
                  <a:pt x="7446803" y="8021692"/>
                  <a:pt x="7447984" y="8020935"/>
                  <a:pt x="7449165" y="8020178"/>
                </a:cubicBezTo>
                <a:cubicBezTo>
                  <a:pt x="7454707" y="8016664"/>
                  <a:pt x="7456221" y="8008788"/>
                  <a:pt x="7452648" y="8003367"/>
                </a:cubicBezTo>
                <a:cubicBezTo>
                  <a:pt x="7448983" y="7997793"/>
                  <a:pt x="7441383" y="7996369"/>
                  <a:pt x="7435841" y="7999883"/>
                </a:cubicBezTo>
                <a:cubicBezTo>
                  <a:pt x="7434992" y="8000459"/>
                  <a:pt x="7434114" y="8001004"/>
                  <a:pt x="7433267" y="8001550"/>
                </a:cubicBezTo>
                <a:close/>
                <a:moveTo>
                  <a:pt x="7487050" y="7837014"/>
                </a:moveTo>
                <a:cubicBezTo>
                  <a:pt x="7477511" y="7834863"/>
                  <a:pt x="7472392" y="7843436"/>
                  <a:pt x="7473604" y="7850978"/>
                </a:cubicBezTo>
                <a:cubicBezTo>
                  <a:pt x="7471332" y="7849857"/>
                  <a:pt x="7468607" y="7849554"/>
                  <a:pt x="7465367" y="7850887"/>
                </a:cubicBezTo>
                <a:cubicBezTo>
                  <a:pt x="7451103" y="7856733"/>
                  <a:pt x="7457190" y="7880298"/>
                  <a:pt x="7471636" y="7874362"/>
                </a:cubicBezTo>
                <a:cubicBezTo>
                  <a:pt x="7478328" y="7871605"/>
                  <a:pt x="7480417" y="7864972"/>
                  <a:pt x="7479388" y="7859308"/>
                </a:cubicBezTo>
                <a:cubicBezTo>
                  <a:pt x="7480509" y="7859974"/>
                  <a:pt x="7481629" y="7860641"/>
                  <a:pt x="7483082" y="7860973"/>
                </a:cubicBezTo>
                <a:cubicBezTo>
                  <a:pt x="7498315" y="7864427"/>
                  <a:pt x="7502282" y="7840437"/>
                  <a:pt x="7487050" y="7837014"/>
                </a:cubicBezTo>
                <a:close/>
                <a:moveTo>
                  <a:pt x="7475542" y="7937092"/>
                </a:moveTo>
                <a:cubicBezTo>
                  <a:pt x="7490017" y="7931156"/>
                  <a:pt x="7480993" y="7908590"/>
                  <a:pt x="7466518" y="7914526"/>
                </a:cubicBezTo>
                <a:cubicBezTo>
                  <a:pt x="7452042" y="7920463"/>
                  <a:pt x="7461067" y="7942999"/>
                  <a:pt x="7475542" y="7937092"/>
                </a:cubicBezTo>
                <a:close/>
                <a:moveTo>
                  <a:pt x="7482386" y="7914678"/>
                </a:moveTo>
                <a:cubicBezTo>
                  <a:pt x="7486141" y="7916616"/>
                  <a:pt x="7491410" y="7916556"/>
                  <a:pt x="7495195" y="7914253"/>
                </a:cubicBezTo>
                <a:cubicBezTo>
                  <a:pt x="7496770" y="7913285"/>
                  <a:pt x="7498164" y="7912042"/>
                  <a:pt x="7498981" y="7910194"/>
                </a:cubicBezTo>
                <a:cubicBezTo>
                  <a:pt x="7499284" y="7909498"/>
                  <a:pt x="7499647" y="7908892"/>
                  <a:pt x="7500010" y="7908256"/>
                </a:cubicBezTo>
                <a:cubicBezTo>
                  <a:pt x="7500041" y="7908256"/>
                  <a:pt x="7500071" y="7908256"/>
                  <a:pt x="7500102" y="7908226"/>
                </a:cubicBezTo>
                <a:cubicBezTo>
                  <a:pt x="7500162" y="7908226"/>
                  <a:pt x="7500253" y="7908196"/>
                  <a:pt x="7500344" y="7908196"/>
                </a:cubicBezTo>
                <a:cubicBezTo>
                  <a:pt x="7500465" y="7908196"/>
                  <a:pt x="7500798" y="7908196"/>
                  <a:pt x="7501434" y="7908165"/>
                </a:cubicBezTo>
                <a:cubicBezTo>
                  <a:pt x="7507188" y="7908014"/>
                  <a:pt x="7511942" y="7903743"/>
                  <a:pt x="7513062" y="7898200"/>
                </a:cubicBezTo>
                <a:cubicBezTo>
                  <a:pt x="7513306" y="7898079"/>
                  <a:pt x="7513608" y="7898079"/>
                  <a:pt x="7513820" y="7897958"/>
                </a:cubicBezTo>
                <a:cubicBezTo>
                  <a:pt x="7520119" y="7894383"/>
                  <a:pt x="7520906" y="7887477"/>
                  <a:pt x="7518393" y="7881389"/>
                </a:cubicBezTo>
                <a:lnTo>
                  <a:pt x="7516333" y="7876391"/>
                </a:lnTo>
                <a:cubicBezTo>
                  <a:pt x="7513850" y="7870303"/>
                  <a:pt x="7504977" y="7868879"/>
                  <a:pt x="7499768" y="7871817"/>
                </a:cubicBezTo>
                <a:cubicBezTo>
                  <a:pt x="7494650" y="7874725"/>
                  <a:pt x="7493318" y="7879783"/>
                  <a:pt x="7494257" y="7884872"/>
                </a:cubicBezTo>
                <a:cubicBezTo>
                  <a:pt x="7487171" y="7886689"/>
                  <a:pt x="7481054" y="7891021"/>
                  <a:pt x="7477904" y="7898140"/>
                </a:cubicBezTo>
                <a:cubicBezTo>
                  <a:pt x="7476814" y="7900593"/>
                  <a:pt x="7476511" y="7903319"/>
                  <a:pt x="7476783" y="7905924"/>
                </a:cubicBezTo>
                <a:cubicBezTo>
                  <a:pt x="7477147" y="7909468"/>
                  <a:pt x="7478752" y="7912799"/>
                  <a:pt x="7482386" y="7914678"/>
                </a:cubicBezTo>
                <a:close/>
                <a:moveTo>
                  <a:pt x="7604427" y="7922250"/>
                </a:moveTo>
                <a:cubicBezTo>
                  <a:pt x="7604336" y="7922129"/>
                  <a:pt x="7604336" y="7921947"/>
                  <a:pt x="7604246" y="7921826"/>
                </a:cubicBezTo>
                <a:cubicBezTo>
                  <a:pt x="7604125" y="7921674"/>
                  <a:pt x="7603973" y="7921614"/>
                  <a:pt x="7603852" y="7921463"/>
                </a:cubicBezTo>
                <a:cubicBezTo>
                  <a:pt x="7600672" y="7917100"/>
                  <a:pt x="7595160" y="7914314"/>
                  <a:pt x="7588832" y="7916919"/>
                </a:cubicBezTo>
                <a:cubicBezTo>
                  <a:pt x="7586318" y="7917949"/>
                  <a:pt x="7584834" y="7919524"/>
                  <a:pt x="7583744" y="7921280"/>
                </a:cubicBezTo>
                <a:cubicBezTo>
                  <a:pt x="7582775" y="7921887"/>
                  <a:pt x="7581806" y="7922523"/>
                  <a:pt x="7580837" y="7923128"/>
                </a:cubicBezTo>
                <a:cubicBezTo>
                  <a:pt x="7575295" y="7926642"/>
                  <a:pt x="7574387" y="7934972"/>
                  <a:pt x="7578051" y="7940091"/>
                </a:cubicBezTo>
                <a:cubicBezTo>
                  <a:pt x="7582079" y="7945694"/>
                  <a:pt x="7589437" y="7946391"/>
                  <a:pt x="7595010" y="7942878"/>
                </a:cubicBezTo>
                <a:lnTo>
                  <a:pt x="7601459" y="7938788"/>
                </a:lnTo>
                <a:cubicBezTo>
                  <a:pt x="7603458" y="7937516"/>
                  <a:pt x="7604639" y="7935547"/>
                  <a:pt x="7605427" y="7933397"/>
                </a:cubicBezTo>
                <a:cubicBezTo>
                  <a:pt x="7606516" y="7931156"/>
                  <a:pt x="7606729" y="7928702"/>
                  <a:pt x="7606123" y="7926248"/>
                </a:cubicBezTo>
                <a:cubicBezTo>
                  <a:pt x="7606093" y="7926127"/>
                  <a:pt x="7606032" y="7926006"/>
                  <a:pt x="7606002" y="7925885"/>
                </a:cubicBezTo>
                <a:cubicBezTo>
                  <a:pt x="7605669" y="7924613"/>
                  <a:pt x="7605154" y="7923401"/>
                  <a:pt x="7604427" y="7922250"/>
                </a:cubicBezTo>
                <a:close/>
                <a:moveTo>
                  <a:pt x="7368067" y="7936698"/>
                </a:moveTo>
                <a:cubicBezTo>
                  <a:pt x="7371640" y="7942272"/>
                  <a:pt x="7379302" y="7943907"/>
                  <a:pt x="7384844" y="7940394"/>
                </a:cubicBezTo>
                <a:lnTo>
                  <a:pt x="7391294" y="7936304"/>
                </a:lnTo>
                <a:cubicBezTo>
                  <a:pt x="7394140" y="7934487"/>
                  <a:pt x="7395928" y="7931579"/>
                  <a:pt x="7396533" y="7928399"/>
                </a:cubicBezTo>
                <a:cubicBezTo>
                  <a:pt x="7397805" y="7929126"/>
                  <a:pt x="7399198" y="7929702"/>
                  <a:pt x="7400681" y="7930034"/>
                </a:cubicBezTo>
                <a:lnTo>
                  <a:pt x="7405951" y="7931216"/>
                </a:lnTo>
                <a:cubicBezTo>
                  <a:pt x="7412341" y="7932639"/>
                  <a:pt x="7418792" y="7926884"/>
                  <a:pt x="7419608" y="7920796"/>
                </a:cubicBezTo>
                <a:cubicBezTo>
                  <a:pt x="7420547" y="7913829"/>
                  <a:pt x="7415611" y="7908590"/>
                  <a:pt x="7409191" y="7907136"/>
                </a:cubicBezTo>
                <a:lnTo>
                  <a:pt x="7403923" y="7905954"/>
                </a:lnTo>
                <a:cubicBezTo>
                  <a:pt x="7397775" y="7904591"/>
                  <a:pt x="7391748" y="7909831"/>
                  <a:pt x="7390537" y="7915617"/>
                </a:cubicBezTo>
                <a:cubicBezTo>
                  <a:pt x="7389538" y="7915071"/>
                  <a:pt x="7388508" y="7914526"/>
                  <a:pt x="7387387" y="7914284"/>
                </a:cubicBezTo>
                <a:cubicBezTo>
                  <a:pt x="7391930" y="7911074"/>
                  <a:pt x="7393990" y="7905106"/>
                  <a:pt x="7391809" y="7899805"/>
                </a:cubicBezTo>
                <a:lnTo>
                  <a:pt x="7389749" y="7894807"/>
                </a:lnTo>
                <a:cubicBezTo>
                  <a:pt x="7387266" y="7888750"/>
                  <a:pt x="7379847" y="7885781"/>
                  <a:pt x="7373851" y="7888326"/>
                </a:cubicBezTo>
                <a:cubicBezTo>
                  <a:pt x="7367734" y="7890869"/>
                  <a:pt x="7364857" y="7898140"/>
                  <a:pt x="7367371" y="7904228"/>
                </a:cubicBezTo>
                <a:lnTo>
                  <a:pt x="7369430" y="7909226"/>
                </a:lnTo>
                <a:cubicBezTo>
                  <a:pt x="7370913" y="7912860"/>
                  <a:pt x="7374184" y="7915162"/>
                  <a:pt x="7377848" y="7916071"/>
                </a:cubicBezTo>
                <a:lnTo>
                  <a:pt x="7371731" y="7919918"/>
                </a:lnTo>
                <a:cubicBezTo>
                  <a:pt x="7366219" y="7923432"/>
                  <a:pt x="7364523" y="7931186"/>
                  <a:pt x="7368067" y="7936698"/>
                </a:cubicBezTo>
                <a:close/>
                <a:moveTo>
                  <a:pt x="7037919" y="7648156"/>
                </a:moveTo>
                <a:lnTo>
                  <a:pt x="7041614" y="7644218"/>
                </a:lnTo>
                <a:cubicBezTo>
                  <a:pt x="7045944" y="7639584"/>
                  <a:pt x="7046701" y="7631649"/>
                  <a:pt x="7041765" y="7627044"/>
                </a:cubicBezTo>
                <a:cubicBezTo>
                  <a:pt x="7037102" y="7622713"/>
                  <a:pt x="7029228" y="7621925"/>
                  <a:pt x="7024595" y="7626893"/>
                </a:cubicBezTo>
                <a:lnTo>
                  <a:pt x="7020900" y="7630831"/>
                </a:lnTo>
                <a:cubicBezTo>
                  <a:pt x="7016569" y="7635465"/>
                  <a:pt x="7015813" y="7643432"/>
                  <a:pt x="7020749" y="7648005"/>
                </a:cubicBezTo>
                <a:cubicBezTo>
                  <a:pt x="7025382" y="7652336"/>
                  <a:pt x="7033255" y="7653124"/>
                  <a:pt x="7037919" y="7648156"/>
                </a:cubicBezTo>
                <a:close/>
                <a:moveTo>
                  <a:pt x="7116565" y="7678417"/>
                </a:moveTo>
                <a:cubicBezTo>
                  <a:pt x="7121349" y="7682899"/>
                  <a:pt x="7128133" y="7684595"/>
                  <a:pt x="7133675" y="7680052"/>
                </a:cubicBezTo>
                <a:cubicBezTo>
                  <a:pt x="7138248" y="7676266"/>
                  <a:pt x="7140125" y="7667452"/>
                  <a:pt x="7135280" y="7662938"/>
                </a:cubicBezTo>
                <a:lnTo>
                  <a:pt x="7131343" y="7659242"/>
                </a:lnTo>
                <a:cubicBezTo>
                  <a:pt x="7126558" y="7654760"/>
                  <a:pt x="7119745" y="7653064"/>
                  <a:pt x="7114233" y="7657637"/>
                </a:cubicBezTo>
                <a:cubicBezTo>
                  <a:pt x="7109660" y="7661393"/>
                  <a:pt x="7107782" y="7670238"/>
                  <a:pt x="7112597" y="7674721"/>
                </a:cubicBezTo>
                <a:lnTo>
                  <a:pt x="7116565" y="7678417"/>
                </a:lnTo>
                <a:close/>
                <a:moveTo>
                  <a:pt x="7023808" y="7736027"/>
                </a:moveTo>
                <a:cubicBezTo>
                  <a:pt x="7028319" y="7731181"/>
                  <a:pt x="7027683" y="7725456"/>
                  <a:pt x="7024776" y="7721247"/>
                </a:cubicBezTo>
                <a:cubicBezTo>
                  <a:pt x="7025200" y="7717672"/>
                  <a:pt x="7024322" y="7714067"/>
                  <a:pt x="7021384" y="7711493"/>
                </a:cubicBezTo>
                <a:cubicBezTo>
                  <a:pt x="7018023" y="7708555"/>
                  <a:pt x="7012875" y="7707374"/>
                  <a:pt x="7008605" y="7708888"/>
                </a:cubicBezTo>
                <a:cubicBezTo>
                  <a:pt x="7004366" y="7707798"/>
                  <a:pt x="6999429" y="7708888"/>
                  <a:pt x="6996552" y="7712129"/>
                </a:cubicBezTo>
                <a:cubicBezTo>
                  <a:pt x="6995220" y="7713674"/>
                  <a:pt x="6994402" y="7715400"/>
                  <a:pt x="6993918" y="7717188"/>
                </a:cubicBezTo>
                <a:cubicBezTo>
                  <a:pt x="6989496" y="7718823"/>
                  <a:pt x="6986135" y="7722549"/>
                  <a:pt x="6985832" y="7727759"/>
                </a:cubicBezTo>
                <a:cubicBezTo>
                  <a:pt x="6985499" y="7733877"/>
                  <a:pt x="6990707" y="7740783"/>
                  <a:pt x="6997310" y="7740541"/>
                </a:cubicBezTo>
                <a:lnTo>
                  <a:pt x="7004941" y="7740299"/>
                </a:lnTo>
                <a:cubicBezTo>
                  <a:pt x="7005546" y="7740268"/>
                  <a:pt x="7006001" y="7739905"/>
                  <a:pt x="7006576" y="7739814"/>
                </a:cubicBezTo>
                <a:cubicBezTo>
                  <a:pt x="7010906" y="7742873"/>
                  <a:pt x="7016812" y="7743509"/>
                  <a:pt x="7021536" y="7738481"/>
                </a:cubicBezTo>
                <a:lnTo>
                  <a:pt x="7023808" y="7736027"/>
                </a:lnTo>
                <a:close/>
                <a:moveTo>
                  <a:pt x="7094912" y="7713886"/>
                </a:moveTo>
                <a:cubicBezTo>
                  <a:pt x="7093580" y="7712643"/>
                  <a:pt x="7092126" y="7712007"/>
                  <a:pt x="7090672" y="7711402"/>
                </a:cubicBezTo>
                <a:cubicBezTo>
                  <a:pt x="7091217" y="7710978"/>
                  <a:pt x="7091853" y="7710674"/>
                  <a:pt x="7092368" y="7710130"/>
                </a:cubicBezTo>
                <a:lnTo>
                  <a:pt x="7099758" y="7702254"/>
                </a:lnTo>
                <a:cubicBezTo>
                  <a:pt x="7104239" y="7697469"/>
                  <a:pt x="7102998" y="7689138"/>
                  <a:pt x="7098183" y="7685140"/>
                </a:cubicBezTo>
                <a:cubicBezTo>
                  <a:pt x="7092883" y="7680718"/>
                  <a:pt x="7085555" y="7681930"/>
                  <a:pt x="7081073" y="7686716"/>
                </a:cubicBezTo>
                <a:lnTo>
                  <a:pt x="7073683" y="7694591"/>
                </a:lnTo>
                <a:cubicBezTo>
                  <a:pt x="7072624" y="7695742"/>
                  <a:pt x="7071897" y="7697105"/>
                  <a:pt x="7071473" y="7698559"/>
                </a:cubicBezTo>
                <a:cubicBezTo>
                  <a:pt x="7072836" y="7696651"/>
                  <a:pt x="7073865" y="7694470"/>
                  <a:pt x="7073865" y="7691895"/>
                </a:cubicBezTo>
                <a:cubicBezTo>
                  <a:pt x="7073865" y="7685504"/>
                  <a:pt x="7068324" y="7679506"/>
                  <a:pt x="7061722" y="7679749"/>
                </a:cubicBezTo>
                <a:lnTo>
                  <a:pt x="7054091" y="7679991"/>
                </a:lnTo>
                <a:cubicBezTo>
                  <a:pt x="7047519" y="7680203"/>
                  <a:pt x="7041947" y="7685413"/>
                  <a:pt x="7041917" y="7692107"/>
                </a:cubicBezTo>
                <a:cubicBezTo>
                  <a:pt x="7041917" y="7698499"/>
                  <a:pt x="7047458" y="7704496"/>
                  <a:pt x="7054060" y="7704283"/>
                </a:cubicBezTo>
                <a:lnTo>
                  <a:pt x="7059057" y="7704133"/>
                </a:lnTo>
                <a:cubicBezTo>
                  <a:pt x="7051183" y="7706525"/>
                  <a:pt x="7045641" y="7715551"/>
                  <a:pt x="7053121" y="7722549"/>
                </a:cubicBezTo>
                <a:cubicBezTo>
                  <a:pt x="7059632" y="7728637"/>
                  <a:pt x="7068566" y="7726092"/>
                  <a:pt x="7072866" y="7720792"/>
                </a:cubicBezTo>
                <a:cubicBezTo>
                  <a:pt x="7072442" y="7723639"/>
                  <a:pt x="7073381" y="7726699"/>
                  <a:pt x="7076288" y="7729455"/>
                </a:cubicBezTo>
                <a:cubicBezTo>
                  <a:pt x="7087584" y="7740026"/>
                  <a:pt x="7106329" y="7724547"/>
                  <a:pt x="7094912" y="7713886"/>
                </a:cubicBezTo>
                <a:close/>
                <a:moveTo>
                  <a:pt x="7095427" y="7634102"/>
                </a:moveTo>
                <a:lnTo>
                  <a:pt x="7099122" y="7630164"/>
                </a:lnTo>
                <a:cubicBezTo>
                  <a:pt x="7101060" y="7628074"/>
                  <a:pt x="7101999" y="7625197"/>
                  <a:pt x="7101999" y="7622319"/>
                </a:cubicBezTo>
                <a:cubicBezTo>
                  <a:pt x="7107903" y="7621501"/>
                  <a:pt x="7112839" y="7617291"/>
                  <a:pt x="7113142" y="7610930"/>
                </a:cubicBezTo>
                <a:cubicBezTo>
                  <a:pt x="7113446" y="7604782"/>
                  <a:pt x="7108145" y="7598026"/>
                  <a:pt x="7101575" y="7598239"/>
                </a:cubicBezTo>
                <a:lnTo>
                  <a:pt x="7093943" y="7598481"/>
                </a:lnTo>
                <a:cubicBezTo>
                  <a:pt x="7087372" y="7598693"/>
                  <a:pt x="7081557" y="7603146"/>
                  <a:pt x="7081254" y="7610052"/>
                </a:cubicBezTo>
                <a:cubicBezTo>
                  <a:pt x="7081194" y="7611173"/>
                  <a:pt x="7081376" y="7612293"/>
                  <a:pt x="7081678" y="7613414"/>
                </a:cubicBezTo>
                <a:cubicBezTo>
                  <a:pt x="7081376" y="7613686"/>
                  <a:pt x="7081073" y="7613928"/>
                  <a:pt x="7080770" y="7614201"/>
                </a:cubicBezTo>
                <a:lnTo>
                  <a:pt x="7077075" y="7618139"/>
                </a:lnTo>
                <a:cubicBezTo>
                  <a:pt x="7072715" y="7622774"/>
                  <a:pt x="7073260" y="7631315"/>
                  <a:pt x="7078286" y="7635283"/>
                </a:cubicBezTo>
                <a:cubicBezTo>
                  <a:pt x="7083587" y="7639523"/>
                  <a:pt x="7090764" y="7639100"/>
                  <a:pt x="7095427" y="7634102"/>
                </a:cubicBezTo>
                <a:close/>
                <a:moveTo>
                  <a:pt x="7126982" y="7517425"/>
                </a:moveTo>
                <a:lnTo>
                  <a:pt x="7123287" y="7521362"/>
                </a:lnTo>
                <a:cubicBezTo>
                  <a:pt x="7118927" y="7525997"/>
                  <a:pt x="7119926" y="7534690"/>
                  <a:pt x="7124953" y="7538476"/>
                </a:cubicBezTo>
                <a:cubicBezTo>
                  <a:pt x="7130495" y="7542627"/>
                  <a:pt x="7137399" y="7541778"/>
                  <a:pt x="7142063" y="7536811"/>
                </a:cubicBezTo>
                <a:lnTo>
                  <a:pt x="7145757" y="7532873"/>
                </a:lnTo>
                <a:cubicBezTo>
                  <a:pt x="7150119" y="7528239"/>
                  <a:pt x="7149120" y="7519545"/>
                  <a:pt x="7144123" y="7515759"/>
                </a:cubicBezTo>
                <a:cubicBezTo>
                  <a:pt x="7138551" y="7511609"/>
                  <a:pt x="7131645" y="7512427"/>
                  <a:pt x="7126982" y="7517425"/>
                </a:cubicBezTo>
                <a:close/>
                <a:moveTo>
                  <a:pt x="7146091" y="7796062"/>
                </a:moveTo>
                <a:cubicBezTo>
                  <a:pt x="7146485" y="7790004"/>
                  <a:pt x="7141367" y="7782916"/>
                  <a:pt x="7134765" y="7783129"/>
                </a:cubicBezTo>
                <a:lnTo>
                  <a:pt x="7133765" y="7783158"/>
                </a:lnTo>
                <a:cubicBezTo>
                  <a:pt x="7139519" y="7777253"/>
                  <a:pt x="7138248" y="7764167"/>
                  <a:pt x="7127316" y="7761714"/>
                </a:cubicBezTo>
                <a:cubicBezTo>
                  <a:pt x="7125680" y="7761350"/>
                  <a:pt x="7124226" y="7761411"/>
                  <a:pt x="7122864" y="7761653"/>
                </a:cubicBezTo>
                <a:lnTo>
                  <a:pt x="7125468" y="7758866"/>
                </a:lnTo>
                <a:cubicBezTo>
                  <a:pt x="7129949" y="7754080"/>
                  <a:pt x="7130767" y="7746750"/>
                  <a:pt x="7126073" y="7741692"/>
                </a:cubicBezTo>
                <a:cubicBezTo>
                  <a:pt x="7121834" y="7737149"/>
                  <a:pt x="7113415" y="7736269"/>
                  <a:pt x="7108903" y="7741086"/>
                </a:cubicBezTo>
                <a:lnTo>
                  <a:pt x="7101514" y="7748961"/>
                </a:lnTo>
                <a:cubicBezTo>
                  <a:pt x="7099606" y="7751021"/>
                  <a:pt x="7098516" y="7753535"/>
                  <a:pt x="7098091" y="7756140"/>
                </a:cubicBezTo>
                <a:cubicBezTo>
                  <a:pt x="7083253" y="7754656"/>
                  <a:pt x="7083193" y="7778252"/>
                  <a:pt x="7098273" y="7780402"/>
                </a:cubicBezTo>
                <a:cubicBezTo>
                  <a:pt x="7100090" y="7780645"/>
                  <a:pt x="7101635" y="7780493"/>
                  <a:pt x="7103028" y="7780100"/>
                </a:cubicBezTo>
                <a:lnTo>
                  <a:pt x="7102241" y="7780917"/>
                </a:lnTo>
                <a:cubicBezTo>
                  <a:pt x="7099394" y="7783977"/>
                  <a:pt x="7098304" y="7788429"/>
                  <a:pt x="7099151" y="7792427"/>
                </a:cubicBezTo>
                <a:cubicBezTo>
                  <a:pt x="7089431" y="7789914"/>
                  <a:pt x="7079740" y="7801878"/>
                  <a:pt x="7086281" y="7810935"/>
                </a:cubicBezTo>
                <a:cubicBezTo>
                  <a:pt x="7083798" y="7817114"/>
                  <a:pt x="7086554" y="7825867"/>
                  <a:pt x="7094337" y="7828472"/>
                </a:cubicBezTo>
                <a:cubicBezTo>
                  <a:pt x="7089249" y="7829533"/>
                  <a:pt x="7084495" y="7831684"/>
                  <a:pt x="7080739" y="7835470"/>
                </a:cubicBezTo>
                <a:cubicBezTo>
                  <a:pt x="7076258" y="7839983"/>
                  <a:pt x="7076470" y="7848494"/>
                  <a:pt x="7081345" y="7852644"/>
                </a:cubicBezTo>
                <a:cubicBezTo>
                  <a:pt x="7086493" y="7857035"/>
                  <a:pt x="7093731" y="7856854"/>
                  <a:pt x="7098516" y="7852038"/>
                </a:cubicBezTo>
                <a:cubicBezTo>
                  <a:pt x="7098637" y="7851917"/>
                  <a:pt x="7098728" y="7851826"/>
                  <a:pt x="7098849" y="7851705"/>
                </a:cubicBezTo>
                <a:cubicBezTo>
                  <a:pt x="7098909" y="7851675"/>
                  <a:pt x="7098940" y="7851675"/>
                  <a:pt x="7098970" y="7851645"/>
                </a:cubicBezTo>
                <a:cubicBezTo>
                  <a:pt x="7099061" y="7851645"/>
                  <a:pt x="7099030" y="7851645"/>
                  <a:pt x="7099122" y="7851645"/>
                </a:cubicBezTo>
                <a:cubicBezTo>
                  <a:pt x="7099909" y="7851614"/>
                  <a:pt x="7100726" y="7851645"/>
                  <a:pt x="7101514" y="7851705"/>
                </a:cubicBezTo>
                <a:cubicBezTo>
                  <a:pt x="7108055" y="7852159"/>
                  <a:pt x="7113355" y="7844981"/>
                  <a:pt x="7113082" y="7838983"/>
                </a:cubicBezTo>
                <a:cubicBezTo>
                  <a:pt x="7112779" y="7832865"/>
                  <a:pt x="7108479" y="7829260"/>
                  <a:pt x="7103149" y="7828018"/>
                </a:cubicBezTo>
                <a:cubicBezTo>
                  <a:pt x="7108903" y="7824838"/>
                  <a:pt x="7109963" y="7816084"/>
                  <a:pt x="7105875" y="7810238"/>
                </a:cubicBezTo>
                <a:cubicBezTo>
                  <a:pt x="7106450" y="7809389"/>
                  <a:pt x="7106935" y="7808542"/>
                  <a:pt x="7107298" y="7807603"/>
                </a:cubicBezTo>
                <a:cubicBezTo>
                  <a:pt x="7107692" y="7809299"/>
                  <a:pt x="7108328" y="7810995"/>
                  <a:pt x="7109660" y="7812509"/>
                </a:cubicBezTo>
                <a:cubicBezTo>
                  <a:pt x="7113567" y="7817083"/>
                  <a:pt x="7122288" y="7818629"/>
                  <a:pt x="7126801" y="7813813"/>
                </a:cubicBezTo>
                <a:lnTo>
                  <a:pt x="7130495" y="7809875"/>
                </a:lnTo>
                <a:cubicBezTo>
                  <a:pt x="7131192" y="7809117"/>
                  <a:pt x="7131676" y="7808239"/>
                  <a:pt x="7132221" y="7807391"/>
                </a:cubicBezTo>
                <a:lnTo>
                  <a:pt x="7133130" y="7807360"/>
                </a:lnTo>
                <a:cubicBezTo>
                  <a:pt x="7139701" y="7807149"/>
                  <a:pt x="7145606" y="7803059"/>
                  <a:pt x="7146091" y="7796062"/>
                </a:cubicBezTo>
                <a:close/>
                <a:moveTo>
                  <a:pt x="7181916" y="7469900"/>
                </a:moveTo>
                <a:lnTo>
                  <a:pt x="7174709" y="7470779"/>
                </a:lnTo>
                <a:cubicBezTo>
                  <a:pt x="7173799" y="7470869"/>
                  <a:pt x="7172983" y="7471233"/>
                  <a:pt x="7172134" y="7471475"/>
                </a:cubicBezTo>
                <a:cubicBezTo>
                  <a:pt x="7172831" y="7470869"/>
                  <a:pt x="7173557" y="7470354"/>
                  <a:pt x="7174164" y="7469597"/>
                </a:cubicBezTo>
                <a:lnTo>
                  <a:pt x="7177313" y="7465538"/>
                </a:lnTo>
                <a:cubicBezTo>
                  <a:pt x="7181038" y="7460752"/>
                  <a:pt x="7179251" y="7452574"/>
                  <a:pt x="7174164" y="7449485"/>
                </a:cubicBezTo>
                <a:cubicBezTo>
                  <a:pt x="7173830" y="7449303"/>
                  <a:pt x="7173528" y="7449273"/>
                  <a:pt x="7173194" y="7449091"/>
                </a:cubicBezTo>
                <a:cubicBezTo>
                  <a:pt x="7177404" y="7447910"/>
                  <a:pt x="7180917" y="7444759"/>
                  <a:pt x="7181886" y="7440247"/>
                </a:cubicBezTo>
                <a:cubicBezTo>
                  <a:pt x="7182976" y="7440337"/>
                  <a:pt x="7184097" y="7440216"/>
                  <a:pt x="7185217" y="7439974"/>
                </a:cubicBezTo>
                <a:cubicBezTo>
                  <a:pt x="7183703" y="7445759"/>
                  <a:pt x="7185943" y="7452029"/>
                  <a:pt x="7193544" y="7453119"/>
                </a:cubicBezTo>
                <a:cubicBezTo>
                  <a:pt x="7200813" y="7454150"/>
                  <a:pt x="7205749" y="7449333"/>
                  <a:pt x="7207656" y="7443821"/>
                </a:cubicBezTo>
                <a:cubicBezTo>
                  <a:pt x="7212502" y="7446304"/>
                  <a:pt x="7218801" y="7445063"/>
                  <a:pt x="7222101" y="7440640"/>
                </a:cubicBezTo>
                <a:cubicBezTo>
                  <a:pt x="7225706" y="7435854"/>
                  <a:pt x="7224676" y="7429282"/>
                  <a:pt x="7220466" y="7425283"/>
                </a:cubicBezTo>
                <a:cubicBezTo>
                  <a:pt x="7220830" y="7424617"/>
                  <a:pt x="7221647" y="7424162"/>
                  <a:pt x="7221830" y="7423405"/>
                </a:cubicBezTo>
                <a:cubicBezTo>
                  <a:pt x="7223464" y="7417559"/>
                  <a:pt x="7223374" y="7409987"/>
                  <a:pt x="7220891" y="7403898"/>
                </a:cubicBezTo>
                <a:cubicBezTo>
                  <a:pt x="7226038" y="7403898"/>
                  <a:pt x="7231096" y="7402475"/>
                  <a:pt x="7235305" y="7398840"/>
                </a:cubicBezTo>
                <a:cubicBezTo>
                  <a:pt x="7239878" y="7394902"/>
                  <a:pt x="7242270" y="7388087"/>
                  <a:pt x="7238212" y="7382726"/>
                </a:cubicBezTo>
                <a:cubicBezTo>
                  <a:pt x="7237515" y="7381817"/>
                  <a:pt x="7236547" y="7381060"/>
                  <a:pt x="7235578" y="7380333"/>
                </a:cubicBezTo>
                <a:cubicBezTo>
                  <a:pt x="7237365" y="7378394"/>
                  <a:pt x="7238545" y="7375910"/>
                  <a:pt x="7238515" y="7372821"/>
                </a:cubicBezTo>
                <a:cubicBezTo>
                  <a:pt x="7238454" y="7367127"/>
                  <a:pt x="7233064" y="7360614"/>
                  <a:pt x="7226826" y="7361401"/>
                </a:cubicBezTo>
                <a:lnTo>
                  <a:pt x="7219618" y="7362280"/>
                </a:lnTo>
                <a:cubicBezTo>
                  <a:pt x="7213410" y="7363037"/>
                  <a:pt x="7208111" y="7367248"/>
                  <a:pt x="7208171" y="7373972"/>
                </a:cubicBezTo>
                <a:cubicBezTo>
                  <a:pt x="7208171" y="7374971"/>
                  <a:pt x="7208868" y="7375880"/>
                  <a:pt x="7209231" y="7376880"/>
                </a:cubicBezTo>
                <a:cubicBezTo>
                  <a:pt x="7201236" y="7377122"/>
                  <a:pt x="7197028" y="7384573"/>
                  <a:pt x="7198208" y="7391298"/>
                </a:cubicBezTo>
                <a:cubicBezTo>
                  <a:pt x="7198027" y="7391298"/>
                  <a:pt x="7197875" y="7391268"/>
                  <a:pt x="7197693" y="7391237"/>
                </a:cubicBezTo>
                <a:cubicBezTo>
                  <a:pt x="7195968" y="7387542"/>
                  <a:pt x="7192576" y="7384876"/>
                  <a:pt x="7188124" y="7384240"/>
                </a:cubicBezTo>
                <a:lnTo>
                  <a:pt x="7177434" y="7382726"/>
                </a:lnTo>
                <a:cubicBezTo>
                  <a:pt x="7171135" y="7381817"/>
                  <a:pt x="7164442" y="7387118"/>
                  <a:pt x="7164049" y="7393509"/>
                </a:cubicBezTo>
                <a:cubicBezTo>
                  <a:pt x="7163927" y="7395569"/>
                  <a:pt x="7164291" y="7397507"/>
                  <a:pt x="7164988" y="7399234"/>
                </a:cubicBezTo>
                <a:cubicBezTo>
                  <a:pt x="7162353" y="7401657"/>
                  <a:pt x="7160233" y="7404686"/>
                  <a:pt x="7158961" y="7408533"/>
                </a:cubicBezTo>
                <a:cubicBezTo>
                  <a:pt x="7156962" y="7414530"/>
                  <a:pt x="7158022" y="7420376"/>
                  <a:pt x="7160839" y="7425283"/>
                </a:cubicBezTo>
                <a:cubicBezTo>
                  <a:pt x="7159809" y="7426707"/>
                  <a:pt x="7159052" y="7428372"/>
                  <a:pt x="7158780" y="7430281"/>
                </a:cubicBezTo>
                <a:lnTo>
                  <a:pt x="7158022" y="7435612"/>
                </a:lnTo>
                <a:cubicBezTo>
                  <a:pt x="7157810" y="7437066"/>
                  <a:pt x="7157901" y="7438580"/>
                  <a:pt x="7158235" y="7440034"/>
                </a:cubicBezTo>
                <a:cubicBezTo>
                  <a:pt x="7156145" y="7436036"/>
                  <a:pt x="7151421" y="7433098"/>
                  <a:pt x="7147211" y="7433068"/>
                </a:cubicBezTo>
                <a:cubicBezTo>
                  <a:pt x="7143940" y="7433037"/>
                  <a:pt x="7141427" y="7434279"/>
                  <a:pt x="7139429" y="7436097"/>
                </a:cubicBezTo>
                <a:cubicBezTo>
                  <a:pt x="7140579" y="7431856"/>
                  <a:pt x="7139671" y="7427101"/>
                  <a:pt x="7135976" y="7424223"/>
                </a:cubicBezTo>
                <a:cubicBezTo>
                  <a:pt x="7131192" y="7420497"/>
                  <a:pt x="7123651" y="7420437"/>
                  <a:pt x="7119653" y="7425525"/>
                </a:cubicBezTo>
                <a:lnTo>
                  <a:pt x="7113325" y="7433613"/>
                </a:lnTo>
                <a:cubicBezTo>
                  <a:pt x="7110114" y="7437732"/>
                  <a:pt x="7109872" y="7443851"/>
                  <a:pt x="7113112" y="7448031"/>
                </a:cubicBezTo>
                <a:cubicBezTo>
                  <a:pt x="7112476" y="7449545"/>
                  <a:pt x="7112113" y="7451181"/>
                  <a:pt x="7112174" y="7452908"/>
                </a:cubicBezTo>
                <a:lnTo>
                  <a:pt x="7112416" y="7460541"/>
                </a:lnTo>
                <a:cubicBezTo>
                  <a:pt x="7112628" y="7467083"/>
                  <a:pt x="7118261" y="7472535"/>
                  <a:pt x="7124862" y="7472384"/>
                </a:cubicBezTo>
                <a:cubicBezTo>
                  <a:pt x="7127316" y="7472323"/>
                  <a:pt x="7129526" y="7471294"/>
                  <a:pt x="7131434" y="7469931"/>
                </a:cubicBezTo>
                <a:cubicBezTo>
                  <a:pt x="7128678" y="7474383"/>
                  <a:pt x="7128466" y="7480320"/>
                  <a:pt x="7133796" y="7484470"/>
                </a:cubicBezTo>
                <a:cubicBezTo>
                  <a:pt x="7145515" y="7493648"/>
                  <a:pt x="7159960" y="7475565"/>
                  <a:pt x="7148211" y="7466387"/>
                </a:cubicBezTo>
                <a:cubicBezTo>
                  <a:pt x="7143608" y="7462782"/>
                  <a:pt x="7138641" y="7463448"/>
                  <a:pt x="7134946" y="7466084"/>
                </a:cubicBezTo>
                <a:cubicBezTo>
                  <a:pt x="7136006" y="7464206"/>
                  <a:pt x="7136794" y="7462206"/>
                  <a:pt x="7136703" y="7459935"/>
                </a:cubicBezTo>
                <a:cubicBezTo>
                  <a:pt x="7136673" y="7459147"/>
                  <a:pt x="7136642" y="7458360"/>
                  <a:pt x="7136642" y="7457572"/>
                </a:cubicBezTo>
                <a:cubicBezTo>
                  <a:pt x="7139035" y="7460541"/>
                  <a:pt x="7142730" y="7462661"/>
                  <a:pt x="7146243" y="7462691"/>
                </a:cubicBezTo>
                <a:cubicBezTo>
                  <a:pt x="7149180" y="7462721"/>
                  <a:pt x="7151481" y="7461631"/>
                  <a:pt x="7153359" y="7460147"/>
                </a:cubicBezTo>
                <a:cubicBezTo>
                  <a:pt x="7152208" y="7464721"/>
                  <a:pt x="7154055" y="7470264"/>
                  <a:pt x="7158022" y="7472717"/>
                </a:cubicBezTo>
                <a:cubicBezTo>
                  <a:pt x="7160839" y="7474444"/>
                  <a:pt x="7163806" y="7474928"/>
                  <a:pt x="7166593" y="7474353"/>
                </a:cubicBezTo>
                <a:cubicBezTo>
                  <a:pt x="7164503" y="7476352"/>
                  <a:pt x="7163201" y="7479108"/>
                  <a:pt x="7163231" y="7482471"/>
                </a:cubicBezTo>
                <a:cubicBezTo>
                  <a:pt x="7163261" y="7484046"/>
                  <a:pt x="7163685" y="7485651"/>
                  <a:pt x="7164442" y="7487165"/>
                </a:cubicBezTo>
                <a:cubicBezTo>
                  <a:pt x="7162959" y="7487802"/>
                  <a:pt x="7161596" y="7488801"/>
                  <a:pt x="7160476" y="7490225"/>
                </a:cubicBezTo>
                <a:lnTo>
                  <a:pt x="7157326" y="7494284"/>
                </a:lnTo>
                <a:cubicBezTo>
                  <a:pt x="7153601" y="7499039"/>
                  <a:pt x="7153692" y="7506703"/>
                  <a:pt x="7158780" y="7510580"/>
                </a:cubicBezTo>
                <a:cubicBezTo>
                  <a:pt x="7163624" y="7514275"/>
                  <a:pt x="7171074" y="7514214"/>
                  <a:pt x="7175072" y="7509125"/>
                </a:cubicBezTo>
                <a:lnTo>
                  <a:pt x="7178222" y="7505067"/>
                </a:lnTo>
                <a:cubicBezTo>
                  <a:pt x="7180795" y="7501795"/>
                  <a:pt x="7181492" y="7497131"/>
                  <a:pt x="7180039" y="7493284"/>
                </a:cubicBezTo>
                <a:lnTo>
                  <a:pt x="7182188" y="7493012"/>
                </a:lnTo>
                <a:cubicBezTo>
                  <a:pt x="7188366" y="7492254"/>
                  <a:pt x="7193696" y="7488014"/>
                  <a:pt x="7193605" y="7481289"/>
                </a:cubicBezTo>
                <a:cubicBezTo>
                  <a:pt x="7193575" y="7475595"/>
                  <a:pt x="7188155" y="7469143"/>
                  <a:pt x="7181916" y="7469900"/>
                </a:cubicBezTo>
                <a:close/>
                <a:moveTo>
                  <a:pt x="7081436" y="7639888"/>
                </a:moveTo>
                <a:cubicBezTo>
                  <a:pt x="7070020" y="7629195"/>
                  <a:pt x="7054393" y="7647823"/>
                  <a:pt x="7065810" y="7658485"/>
                </a:cubicBezTo>
                <a:cubicBezTo>
                  <a:pt x="7077226" y="7669177"/>
                  <a:pt x="7092823" y="7650549"/>
                  <a:pt x="7081436" y="7639888"/>
                </a:cubicBezTo>
                <a:close/>
                <a:moveTo>
                  <a:pt x="7006909" y="7568524"/>
                </a:moveTo>
                <a:cubicBezTo>
                  <a:pt x="7018326" y="7579216"/>
                  <a:pt x="7035103" y="7561618"/>
                  <a:pt x="7023686" y="7550956"/>
                </a:cubicBezTo>
                <a:cubicBezTo>
                  <a:pt x="7012269" y="7540233"/>
                  <a:pt x="6995492" y="7557832"/>
                  <a:pt x="7006909" y="7568524"/>
                </a:cubicBezTo>
                <a:close/>
                <a:moveTo>
                  <a:pt x="7293055" y="7991553"/>
                </a:moveTo>
                <a:cubicBezTo>
                  <a:pt x="7298476" y="7995007"/>
                  <a:pt x="7304623" y="7997126"/>
                  <a:pt x="7310983" y="7994704"/>
                </a:cubicBezTo>
                <a:cubicBezTo>
                  <a:pt x="7316767" y="7992462"/>
                  <a:pt x="7320280" y="7987858"/>
                  <a:pt x="7323035" y="7982557"/>
                </a:cubicBezTo>
                <a:cubicBezTo>
                  <a:pt x="7326033" y="7976712"/>
                  <a:pt x="7322340" y="7969049"/>
                  <a:pt x="7316615" y="7966625"/>
                </a:cubicBezTo>
                <a:cubicBezTo>
                  <a:pt x="7311347" y="7964383"/>
                  <a:pt x="7306107" y="7966352"/>
                  <a:pt x="7302716" y="7970320"/>
                </a:cubicBezTo>
                <a:cubicBezTo>
                  <a:pt x="7298416" y="7969502"/>
                  <a:pt x="7293994" y="7970653"/>
                  <a:pt x="7290966" y="7974531"/>
                </a:cubicBezTo>
                <a:cubicBezTo>
                  <a:pt x="7287180" y="7979286"/>
                  <a:pt x="7287484" y="7987980"/>
                  <a:pt x="7293055" y="7991553"/>
                </a:cubicBezTo>
                <a:close/>
                <a:moveTo>
                  <a:pt x="7113749" y="7487378"/>
                </a:moveTo>
                <a:cubicBezTo>
                  <a:pt x="7109539" y="7482804"/>
                  <a:pt x="7101090" y="7481895"/>
                  <a:pt x="7096578" y="7486711"/>
                </a:cubicBezTo>
                <a:lnTo>
                  <a:pt x="7092883" y="7490649"/>
                </a:lnTo>
                <a:cubicBezTo>
                  <a:pt x="7088401" y="7495435"/>
                  <a:pt x="7087523" y="7502734"/>
                  <a:pt x="7092216" y="7507823"/>
                </a:cubicBezTo>
                <a:cubicBezTo>
                  <a:pt x="7093943" y="7509701"/>
                  <a:pt x="7096426" y="7510762"/>
                  <a:pt x="7099030" y="7511276"/>
                </a:cubicBezTo>
                <a:cubicBezTo>
                  <a:pt x="7096760" y="7516092"/>
                  <a:pt x="7098334" y="7522756"/>
                  <a:pt x="7102846" y="7525542"/>
                </a:cubicBezTo>
                <a:cubicBezTo>
                  <a:pt x="7108449" y="7529026"/>
                  <a:pt x="7114929" y="7527632"/>
                  <a:pt x="7118927" y="7522544"/>
                </a:cubicBezTo>
                <a:lnTo>
                  <a:pt x="7122076" y="7518486"/>
                </a:lnTo>
                <a:cubicBezTo>
                  <a:pt x="7125801" y="7513699"/>
                  <a:pt x="7124135" y="7505552"/>
                  <a:pt x="7119078" y="7502402"/>
                </a:cubicBezTo>
                <a:cubicBezTo>
                  <a:pt x="7117897" y="7501674"/>
                  <a:pt x="7116686" y="7501251"/>
                  <a:pt x="7115445" y="7500948"/>
                </a:cubicBezTo>
                <a:cubicBezTo>
                  <a:pt x="7117625" y="7496555"/>
                  <a:pt x="7117383" y="7491285"/>
                  <a:pt x="7113749" y="7487378"/>
                </a:cubicBezTo>
                <a:close/>
                <a:moveTo>
                  <a:pt x="7018538" y="7595876"/>
                </a:moveTo>
                <a:cubicBezTo>
                  <a:pt x="7007151" y="7585214"/>
                  <a:pt x="6992161" y="7604357"/>
                  <a:pt x="7003548" y="7614989"/>
                </a:cubicBezTo>
                <a:cubicBezTo>
                  <a:pt x="7014964" y="7625651"/>
                  <a:pt x="7029925" y="7606508"/>
                  <a:pt x="7018538" y="7595876"/>
                </a:cubicBezTo>
                <a:close/>
                <a:moveTo>
                  <a:pt x="7244239" y="7885993"/>
                </a:moveTo>
                <a:lnTo>
                  <a:pt x="7247934" y="7882056"/>
                </a:lnTo>
                <a:cubicBezTo>
                  <a:pt x="7252415" y="7877269"/>
                  <a:pt x="7253172" y="7869879"/>
                  <a:pt x="7248478" y="7864881"/>
                </a:cubicBezTo>
                <a:cubicBezTo>
                  <a:pt x="7244208" y="7860337"/>
                  <a:pt x="7235820" y="7859519"/>
                  <a:pt x="7231308" y="7864336"/>
                </a:cubicBezTo>
                <a:lnTo>
                  <a:pt x="7227613" y="7868273"/>
                </a:lnTo>
                <a:cubicBezTo>
                  <a:pt x="7223132" y="7873060"/>
                  <a:pt x="7222374" y="7880450"/>
                  <a:pt x="7227068" y="7885448"/>
                </a:cubicBezTo>
                <a:cubicBezTo>
                  <a:pt x="7231338" y="7889991"/>
                  <a:pt x="7239726" y="7890809"/>
                  <a:pt x="7244239" y="7885993"/>
                </a:cubicBezTo>
                <a:close/>
                <a:moveTo>
                  <a:pt x="7199511" y="7951631"/>
                </a:moveTo>
                <a:cubicBezTo>
                  <a:pt x="7200116" y="7958355"/>
                  <a:pt x="7205870" y="7962566"/>
                  <a:pt x="7212260" y="7962566"/>
                </a:cubicBezTo>
                <a:cubicBezTo>
                  <a:pt x="7211230" y="7965958"/>
                  <a:pt x="7210958" y="7969623"/>
                  <a:pt x="7211775" y="7973561"/>
                </a:cubicBezTo>
                <a:cubicBezTo>
                  <a:pt x="7213078" y="7979770"/>
                  <a:pt x="7216954" y="7984254"/>
                  <a:pt x="7221890" y="7987041"/>
                </a:cubicBezTo>
                <a:cubicBezTo>
                  <a:pt x="7221708" y="7988797"/>
                  <a:pt x="7221920" y="7990614"/>
                  <a:pt x="7222647" y="7992371"/>
                </a:cubicBezTo>
                <a:lnTo>
                  <a:pt x="7224706" y="7997370"/>
                </a:lnTo>
                <a:cubicBezTo>
                  <a:pt x="7225281" y="7998732"/>
                  <a:pt x="7226099" y="7999974"/>
                  <a:pt x="7227129" y="8001064"/>
                </a:cubicBezTo>
                <a:cubicBezTo>
                  <a:pt x="7223313" y="7998641"/>
                  <a:pt x="7217741" y="7998551"/>
                  <a:pt x="7214107" y="8000641"/>
                </a:cubicBezTo>
                <a:cubicBezTo>
                  <a:pt x="7213471" y="8001004"/>
                  <a:pt x="7213168" y="8001519"/>
                  <a:pt x="7212653" y="8001913"/>
                </a:cubicBezTo>
                <a:cubicBezTo>
                  <a:pt x="7209201" y="7999823"/>
                  <a:pt x="7205173" y="7999247"/>
                  <a:pt x="7201630" y="8000610"/>
                </a:cubicBezTo>
                <a:cubicBezTo>
                  <a:pt x="7198238" y="7999520"/>
                  <a:pt x="7194574" y="7999792"/>
                  <a:pt x="7191243" y="8002276"/>
                </a:cubicBezTo>
                <a:cubicBezTo>
                  <a:pt x="7189880" y="8003275"/>
                  <a:pt x="7188790" y="8004760"/>
                  <a:pt x="7187942" y="8006395"/>
                </a:cubicBezTo>
                <a:cubicBezTo>
                  <a:pt x="7186974" y="8006426"/>
                  <a:pt x="7186004" y="8006335"/>
                  <a:pt x="7185035" y="8006729"/>
                </a:cubicBezTo>
                <a:lnTo>
                  <a:pt x="7180039" y="8008788"/>
                </a:lnTo>
                <a:cubicBezTo>
                  <a:pt x="7173982" y="8011272"/>
                  <a:pt x="7169591" y="8016755"/>
                  <a:pt x="7171438" y="8023661"/>
                </a:cubicBezTo>
                <a:cubicBezTo>
                  <a:pt x="7172952" y="8029356"/>
                  <a:pt x="7180220" y="8034777"/>
                  <a:pt x="7186307" y="8032263"/>
                </a:cubicBezTo>
                <a:lnTo>
                  <a:pt x="7191303" y="8030234"/>
                </a:lnTo>
                <a:cubicBezTo>
                  <a:pt x="7193848" y="8029174"/>
                  <a:pt x="7195937" y="8027538"/>
                  <a:pt x="7197542" y="8025569"/>
                </a:cubicBezTo>
                <a:cubicBezTo>
                  <a:pt x="7199359" y="8026205"/>
                  <a:pt x="7201297" y="8026629"/>
                  <a:pt x="7203447" y="8026387"/>
                </a:cubicBezTo>
                <a:cubicBezTo>
                  <a:pt x="7206748" y="8026023"/>
                  <a:pt x="7209473" y="8024509"/>
                  <a:pt x="7211957" y="8022571"/>
                </a:cubicBezTo>
                <a:cubicBezTo>
                  <a:pt x="7214652" y="8028325"/>
                  <a:pt x="7223253" y="8029598"/>
                  <a:pt x="7228310" y="8026720"/>
                </a:cubicBezTo>
                <a:cubicBezTo>
                  <a:pt x="7230732" y="8025326"/>
                  <a:pt x="7232126" y="8023358"/>
                  <a:pt x="7233004" y="8021207"/>
                </a:cubicBezTo>
                <a:cubicBezTo>
                  <a:pt x="7232973" y="8021540"/>
                  <a:pt x="7232792" y="8021783"/>
                  <a:pt x="7232792" y="8022085"/>
                </a:cubicBezTo>
                <a:cubicBezTo>
                  <a:pt x="7232670" y="8025205"/>
                  <a:pt x="7233730" y="8027447"/>
                  <a:pt x="7235245" y="8029113"/>
                </a:cubicBezTo>
                <a:cubicBezTo>
                  <a:pt x="7232489" y="8039624"/>
                  <a:pt x="7246388" y="8050558"/>
                  <a:pt x="7255504" y="8040805"/>
                </a:cubicBezTo>
                <a:lnTo>
                  <a:pt x="7257775" y="8038352"/>
                </a:lnTo>
                <a:cubicBezTo>
                  <a:pt x="7263499" y="8032233"/>
                  <a:pt x="7261076" y="8024661"/>
                  <a:pt x="7256049" y="8020571"/>
                </a:cubicBezTo>
                <a:cubicBezTo>
                  <a:pt x="7256049" y="8020510"/>
                  <a:pt x="7256079" y="8020450"/>
                  <a:pt x="7256079" y="8020389"/>
                </a:cubicBezTo>
                <a:cubicBezTo>
                  <a:pt x="7256594" y="8007123"/>
                  <a:pt x="7238515" y="8007032"/>
                  <a:pt x="7233882" y="8017421"/>
                </a:cubicBezTo>
                <a:cubicBezTo>
                  <a:pt x="7234033" y="8014998"/>
                  <a:pt x="7233730" y="8012484"/>
                  <a:pt x="7232731" y="8010060"/>
                </a:cubicBezTo>
                <a:lnTo>
                  <a:pt x="7230672" y="8005063"/>
                </a:lnTo>
                <a:cubicBezTo>
                  <a:pt x="7230369" y="8004305"/>
                  <a:pt x="7229945" y="8003609"/>
                  <a:pt x="7229460" y="8003003"/>
                </a:cubicBezTo>
                <a:cubicBezTo>
                  <a:pt x="7232640" y="8005123"/>
                  <a:pt x="7236728" y="8005911"/>
                  <a:pt x="7240423" y="8004276"/>
                </a:cubicBezTo>
                <a:cubicBezTo>
                  <a:pt x="7246116" y="8001761"/>
                  <a:pt x="7249630" y="7995370"/>
                  <a:pt x="7247570" y="7989252"/>
                </a:cubicBezTo>
                <a:cubicBezTo>
                  <a:pt x="7248569" y="7988766"/>
                  <a:pt x="7249478" y="7988101"/>
                  <a:pt x="7250325" y="7987313"/>
                </a:cubicBezTo>
                <a:cubicBezTo>
                  <a:pt x="7251961" y="7993068"/>
                  <a:pt x="7257049" y="7997370"/>
                  <a:pt x="7264165" y="7994431"/>
                </a:cubicBezTo>
                <a:cubicBezTo>
                  <a:pt x="7268526" y="7992644"/>
                  <a:pt x="7270797" y="7989252"/>
                  <a:pt x="7271676" y="7985587"/>
                </a:cubicBezTo>
                <a:cubicBezTo>
                  <a:pt x="7273704" y="7986737"/>
                  <a:pt x="7275915" y="7987525"/>
                  <a:pt x="7278095" y="7987404"/>
                </a:cubicBezTo>
                <a:cubicBezTo>
                  <a:pt x="7284909" y="7987010"/>
                  <a:pt x="7288815" y="7981406"/>
                  <a:pt x="7289088" y="7975075"/>
                </a:cubicBezTo>
                <a:lnTo>
                  <a:pt x="7289300" y="7969896"/>
                </a:lnTo>
                <a:cubicBezTo>
                  <a:pt x="7289422" y="7966625"/>
                  <a:pt x="7287665" y="7963747"/>
                  <a:pt x="7285151" y="7961718"/>
                </a:cubicBezTo>
                <a:cubicBezTo>
                  <a:pt x="7285091" y="7961536"/>
                  <a:pt x="7285060" y="7961324"/>
                  <a:pt x="7285030" y="7961112"/>
                </a:cubicBezTo>
                <a:cubicBezTo>
                  <a:pt x="7285757" y="7959477"/>
                  <a:pt x="7286424" y="7957840"/>
                  <a:pt x="7286998" y="7956144"/>
                </a:cubicBezTo>
                <a:cubicBezTo>
                  <a:pt x="7287695" y="7954025"/>
                  <a:pt x="7287695" y="7951631"/>
                  <a:pt x="7287211" y="7949359"/>
                </a:cubicBezTo>
                <a:cubicBezTo>
                  <a:pt x="7287998" y="7947936"/>
                  <a:pt x="7288513" y="7946452"/>
                  <a:pt x="7288483" y="7944968"/>
                </a:cubicBezTo>
                <a:cubicBezTo>
                  <a:pt x="7288331" y="7939970"/>
                  <a:pt x="7287937" y="7935517"/>
                  <a:pt x="7285151" y="7931216"/>
                </a:cubicBezTo>
                <a:cubicBezTo>
                  <a:pt x="7284878" y="7930822"/>
                  <a:pt x="7284546" y="7930610"/>
                  <a:pt x="7284273" y="7930247"/>
                </a:cubicBezTo>
                <a:cubicBezTo>
                  <a:pt x="7288483" y="7923885"/>
                  <a:pt x="7287271" y="7913769"/>
                  <a:pt x="7277641" y="7911618"/>
                </a:cubicBezTo>
                <a:cubicBezTo>
                  <a:pt x="7271161" y="7910165"/>
                  <a:pt x="7266527" y="7913648"/>
                  <a:pt x="7264347" y="7918312"/>
                </a:cubicBezTo>
                <a:cubicBezTo>
                  <a:pt x="7261712" y="7919312"/>
                  <a:pt x="7259229" y="7921099"/>
                  <a:pt x="7257685" y="7923583"/>
                </a:cubicBezTo>
                <a:cubicBezTo>
                  <a:pt x="7256776" y="7923674"/>
                  <a:pt x="7255868" y="7924006"/>
                  <a:pt x="7254989" y="7924250"/>
                </a:cubicBezTo>
                <a:cubicBezTo>
                  <a:pt x="7253536" y="7921947"/>
                  <a:pt x="7251597" y="7920099"/>
                  <a:pt x="7249023" y="7919221"/>
                </a:cubicBezTo>
                <a:cubicBezTo>
                  <a:pt x="7255958" y="7915859"/>
                  <a:pt x="7260077" y="7905227"/>
                  <a:pt x="7252536" y="7898140"/>
                </a:cubicBezTo>
                <a:cubicBezTo>
                  <a:pt x="7241150" y="7887477"/>
                  <a:pt x="7226190" y="7906621"/>
                  <a:pt x="7237546" y="7917283"/>
                </a:cubicBezTo>
                <a:cubicBezTo>
                  <a:pt x="7238697" y="7918343"/>
                  <a:pt x="7239878" y="7918918"/>
                  <a:pt x="7241059" y="7919434"/>
                </a:cubicBezTo>
                <a:cubicBezTo>
                  <a:pt x="7240999" y="7919463"/>
                  <a:pt x="7240968" y="7919434"/>
                  <a:pt x="7240907" y="7919434"/>
                </a:cubicBezTo>
                <a:cubicBezTo>
                  <a:pt x="7233397" y="7922523"/>
                  <a:pt x="7232549" y="7929913"/>
                  <a:pt x="7235214" y="7935608"/>
                </a:cubicBezTo>
                <a:cubicBezTo>
                  <a:pt x="7235124" y="7936608"/>
                  <a:pt x="7235214" y="7937547"/>
                  <a:pt x="7235335" y="7938546"/>
                </a:cubicBezTo>
                <a:cubicBezTo>
                  <a:pt x="7232186" y="7936790"/>
                  <a:pt x="7228400" y="7936244"/>
                  <a:pt x="7224676" y="7937789"/>
                </a:cubicBezTo>
                <a:lnTo>
                  <a:pt x="7222465" y="7938698"/>
                </a:lnTo>
                <a:cubicBezTo>
                  <a:pt x="7221102" y="7938304"/>
                  <a:pt x="7219648" y="7938062"/>
                  <a:pt x="7218195" y="7938092"/>
                </a:cubicBezTo>
                <a:cubicBezTo>
                  <a:pt x="7215651" y="7938152"/>
                  <a:pt x="7213107" y="7938243"/>
                  <a:pt x="7210564" y="7938334"/>
                </a:cubicBezTo>
                <a:cubicBezTo>
                  <a:pt x="7203962" y="7938637"/>
                  <a:pt x="7198966" y="7945361"/>
                  <a:pt x="7199511" y="7951631"/>
                </a:cubicBezTo>
                <a:close/>
                <a:moveTo>
                  <a:pt x="6998641" y="7932973"/>
                </a:moveTo>
                <a:cubicBezTo>
                  <a:pt x="6987285" y="7922341"/>
                  <a:pt x="6969660" y="7939091"/>
                  <a:pt x="6981108" y="7949784"/>
                </a:cubicBezTo>
                <a:cubicBezTo>
                  <a:pt x="6992464" y="7960445"/>
                  <a:pt x="7010059" y="7943696"/>
                  <a:pt x="6998641" y="7932973"/>
                </a:cubicBezTo>
                <a:close/>
                <a:moveTo>
                  <a:pt x="7163019" y="8021207"/>
                </a:moveTo>
                <a:cubicBezTo>
                  <a:pt x="7162443" y="8020420"/>
                  <a:pt x="7161959" y="8019542"/>
                  <a:pt x="7161414" y="8018754"/>
                </a:cubicBezTo>
                <a:cubicBezTo>
                  <a:pt x="7161354" y="8018602"/>
                  <a:pt x="7161293" y="8018541"/>
                  <a:pt x="7161233" y="8018420"/>
                </a:cubicBezTo>
                <a:cubicBezTo>
                  <a:pt x="7161112" y="8018118"/>
                  <a:pt x="7160990" y="8017815"/>
                  <a:pt x="7160899" y="8017542"/>
                </a:cubicBezTo>
                <a:cubicBezTo>
                  <a:pt x="7161657" y="8011484"/>
                  <a:pt x="7157114" y="8005517"/>
                  <a:pt x="7151209" y="8004397"/>
                </a:cubicBezTo>
                <a:cubicBezTo>
                  <a:pt x="7144516" y="8003125"/>
                  <a:pt x="7138551" y="8007668"/>
                  <a:pt x="7137005" y="8014090"/>
                </a:cubicBezTo>
                <a:cubicBezTo>
                  <a:pt x="7136855" y="8014755"/>
                  <a:pt x="7136884" y="8015422"/>
                  <a:pt x="7136794" y="8016088"/>
                </a:cubicBezTo>
                <a:cubicBezTo>
                  <a:pt x="7133008" y="8016512"/>
                  <a:pt x="7129375" y="8018663"/>
                  <a:pt x="7127497" y="8021874"/>
                </a:cubicBezTo>
                <a:cubicBezTo>
                  <a:pt x="7127830" y="8019087"/>
                  <a:pt x="7126861" y="8016119"/>
                  <a:pt x="7124014" y="8013453"/>
                </a:cubicBezTo>
                <a:cubicBezTo>
                  <a:pt x="7112749" y="8002912"/>
                  <a:pt x="7094034" y="8018451"/>
                  <a:pt x="7105420" y="8029113"/>
                </a:cubicBezTo>
                <a:cubicBezTo>
                  <a:pt x="7112628" y="8035868"/>
                  <a:pt x="7122864" y="8031930"/>
                  <a:pt x="7126316" y="8025418"/>
                </a:cubicBezTo>
                <a:cubicBezTo>
                  <a:pt x="7125135" y="8030900"/>
                  <a:pt x="7127406" y="8036141"/>
                  <a:pt x="7132524" y="8039048"/>
                </a:cubicBezTo>
                <a:cubicBezTo>
                  <a:pt x="7139156" y="8042834"/>
                  <a:pt x="7147545" y="8046499"/>
                  <a:pt x="7155297" y="8044470"/>
                </a:cubicBezTo>
                <a:cubicBezTo>
                  <a:pt x="7156326" y="8044470"/>
                  <a:pt x="7157356" y="8044380"/>
                  <a:pt x="7158356" y="8044167"/>
                </a:cubicBezTo>
                <a:cubicBezTo>
                  <a:pt x="7163322" y="8043168"/>
                  <a:pt x="7167289" y="8039503"/>
                  <a:pt x="7168228" y="8034353"/>
                </a:cubicBezTo>
                <a:cubicBezTo>
                  <a:pt x="7169167" y="8029235"/>
                  <a:pt x="7166714" y="8025781"/>
                  <a:pt x="7163595" y="8022146"/>
                </a:cubicBezTo>
                <a:cubicBezTo>
                  <a:pt x="7166108" y="8025024"/>
                  <a:pt x="7163443" y="8021843"/>
                  <a:pt x="7163019" y="8021207"/>
                </a:cubicBezTo>
                <a:close/>
                <a:moveTo>
                  <a:pt x="6928597" y="7996703"/>
                </a:moveTo>
                <a:cubicBezTo>
                  <a:pt x="6933381" y="8001156"/>
                  <a:pt x="6940195" y="8002882"/>
                  <a:pt x="6945707" y="7998308"/>
                </a:cubicBezTo>
                <a:cubicBezTo>
                  <a:pt x="6950280" y="7994552"/>
                  <a:pt x="6952157" y="7985708"/>
                  <a:pt x="6947342" y="7981194"/>
                </a:cubicBezTo>
                <a:lnTo>
                  <a:pt x="6943406" y="7977499"/>
                </a:lnTo>
                <a:cubicBezTo>
                  <a:pt x="6938620" y="7973016"/>
                  <a:pt x="6931837" y="7971320"/>
                  <a:pt x="6926296" y="7975863"/>
                </a:cubicBezTo>
                <a:cubicBezTo>
                  <a:pt x="6921752" y="7979649"/>
                  <a:pt x="6919845" y="7988464"/>
                  <a:pt x="6924690" y="7992977"/>
                </a:cubicBezTo>
                <a:lnTo>
                  <a:pt x="6928597" y="7996703"/>
                </a:lnTo>
                <a:close/>
                <a:moveTo>
                  <a:pt x="7308742" y="7654820"/>
                </a:moveTo>
                <a:cubicBezTo>
                  <a:pt x="7310074" y="7648550"/>
                  <a:pt x="7306682" y="7641492"/>
                  <a:pt x="7300050" y="7640009"/>
                </a:cubicBezTo>
                <a:lnTo>
                  <a:pt x="7294782" y="7638797"/>
                </a:lnTo>
                <a:cubicBezTo>
                  <a:pt x="7293328" y="7638464"/>
                  <a:pt x="7291784" y="7638464"/>
                  <a:pt x="7290299" y="7638676"/>
                </a:cubicBezTo>
                <a:cubicBezTo>
                  <a:pt x="7293903" y="7633587"/>
                  <a:pt x="7296386" y="7627348"/>
                  <a:pt x="7295599" y="7621592"/>
                </a:cubicBezTo>
                <a:cubicBezTo>
                  <a:pt x="7297173" y="7621410"/>
                  <a:pt x="7298506" y="7620532"/>
                  <a:pt x="7299899" y="7619745"/>
                </a:cubicBezTo>
                <a:cubicBezTo>
                  <a:pt x="7301323" y="7620714"/>
                  <a:pt x="7302897" y="7621410"/>
                  <a:pt x="7304563" y="7621592"/>
                </a:cubicBezTo>
                <a:cubicBezTo>
                  <a:pt x="7311468" y="7622380"/>
                  <a:pt x="7316979" y="7618169"/>
                  <a:pt x="7318463" y="7611506"/>
                </a:cubicBezTo>
                <a:lnTo>
                  <a:pt x="7318584" y="7611021"/>
                </a:lnTo>
                <a:cubicBezTo>
                  <a:pt x="7323399" y="7614262"/>
                  <a:pt x="7331152" y="7612384"/>
                  <a:pt x="7334059" y="7607477"/>
                </a:cubicBezTo>
                <a:cubicBezTo>
                  <a:pt x="7337481" y="7601722"/>
                  <a:pt x="7335876" y="7595452"/>
                  <a:pt x="7330758" y="7591454"/>
                </a:cubicBezTo>
                <a:lnTo>
                  <a:pt x="7326700" y="7588304"/>
                </a:lnTo>
                <a:cubicBezTo>
                  <a:pt x="7321915" y="7584548"/>
                  <a:pt x="7313678" y="7586516"/>
                  <a:pt x="7310680" y="7591575"/>
                </a:cubicBezTo>
                <a:cubicBezTo>
                  <a:pt x="7310498" y="7591908"/>
                  <a:pt x="7310468" y="7592242"/>
                  <a:pt x="7310317" y="7592605"/>
                </a:cubicBezTo>
                <a:cubicBezTo>
                  <a:pt x="7310044" y="7592544"/>
                  <a:pt x="7309832" y="7592363"/>
                  <a:pt x="7309559" y="7592332"/>
                </a:cubicBezTo>
                <a:cubicBezTo>
                  <a:pt x="7304533" y="7591756"/>
                  <a:pt x="7300293" y="7593907"/>
                  <a:pt x="7297749" y="7597633"/>
                </a:cubicBezTo>
                <a:cubicBezTo>
                  <a:pt x="7292026" y="7596209"/>
                  <a:pt x="7286241" y="7599844"/>
                  <a:pt x="7283849" y="7604993"/>
                </a:cubicBezTo>
                <a:cubicBezTo>
                  <a:pt x="7283728" y="7604903"/>
                  <a:pt x="7283607" y="7604751"/>
                  <a:pt x="7283455" y="7604660"/>
                </a:cubicBezTo>
                <a:cubicBezTo>
                  <a:pt x="7284152" y="7600662"/>
                  <a:pt x="7282880" y="7596482"/>
                  <a:pt x="7279640" y="7593423"/>
                </a:cubicBezTo>
                <a:lnTo>
                  <a:pt x="7276521" y="7590515"/>
                </a:lnTo>
                <a:cubicBezTo>
                  <a:pt x="7275279" y="7587183"/>
                  <a:pt x="7272857" y="7584396"/>
                  <a:pt x="7269041" y="7583245"/>
                </a:cubicBezTo>
                <a:cubicBezTo>
                  <a:pt x="7267193" y="7582670"/>
                  <a:pt x="7265225" y="7582791"/>
                  <a:pt x="7263256" y="7583185"/>
                </a:cubicBezTo>
                <a:cubicBezTo>
                  <a:pt x="7259955" y="7583336"/>
                  <a:pt x="7256685" y="7584669"/>
                  <a:pt x="7254626" y="7587244"/>
                </a:cubicBezTo>
                <a:cubicBezTo>
                  <a:pt x="7253354" y="7588849"/>
                  <a:pt x="7252536" y="7590636"/>
                  <a:pt x="7252113" y="7592484"/>
                </a:cubicBezTo>
                <a:cubicBezTo>
                  <a:pt x="7248569" y="7592938"/>
                  <a:pt x="7245086" y="7594240"/>
                  <a:pt x="7241846" y="7596633"/>
                </a:cubicBezTo>
                <a:cubicBezTo>
                  <a:pt x="7236759" y="7600420"/>
                  <a:pt x="7234275" y="7605781"/>
                  <a:pt x="7233791" y="7611446"/>
                </a:cubicBezTo>
                <a:cubicBezTo>
                  <a:pt x="7232126" y="7612020"/>
                  <a:pt x="7230581" y="7612960"/>
                  <a:pt x="7229249" y="7614353"/>
                </a:cubicBezTo>
                <a:lnTo>
                  <a:pt x="7225554" y="7618291"/>
                </a:lnTo>
                <a:cubicBezTo>
                  <a:pt x="7224555" y="7619381"/>
                  <a:pt x="7223768" y="7620653"/>
                  <a:pt x="7223192" y="7622046"/>
                </a:cubicBezTo>
                <a:cubicBezTo>
                  <a:pt x="7223797" y="7617564"/>
                  <a:pt x="7221586" y="7612475"/>
                  <a:pt x="7218135" y="7610021"/>
                </a:cubicBezTo>
                <a:cubicBezTo>
                  <a:pt x="7212199" y="7605781"/>
                  <a:pt x="7205688" y="7608052"/>
                  <a:pt x="7201176" y="7612869"/>
                </a:cubicBezTo>
                <a:lnTo>
                  <a:pt x="7197481" y="7616806"/>
                </a:lnTo>
                <a:cubicBezTo>
                  <a:pt x="7192999" y="7621592"/>
                  <a:pt x="7195513" y="7630316"/>
                  <a:pt x="7200328" y="7633769"/>
                </a:cubicBezTo>
                <a:cubicBezTo>
                  <a:pt x="7206264" y="7637979"/>
                  <a:pt x="7212775" y="7635708"/>
                  <a:pt x="7217286" y="7630921"/>
                </a:cubicBezTo>
                <a:lnTo>
                  <a:pt x="7220981" y="7626983"/>
                </a:lnTo>
                <a:cubicBezTo>
                  <a:pt x="7221557" y="7626378"/>
                  <a:pt x="7221980" y="7625711"/>
                  <a:pt x="7222344" y="7625015"/>
                </a:cubicBezTo>
                <a:cubicBezTo>
                  <a:pt x="7222283" y="7625500"/>
                  <a:pt x="7222465" y="7625984"/>
                  <a:pt x="7222435" y="7626499"/>
                </a:cubicBezTo>
                <a:cubicBezTo>
                  <a:pt x="7220739" y="7629286"/>
                  <a:pt x="7220103" y="7632557"/>
                  <a:pt x="7221526" y="7635950"/>
                </a:cubicBezTo>
                <a:cubicBezTo>
                  <a:pt x="7223768" y="7641220"/>
                  <a:pt x="7230611" y="7645643"/>
                  <a:pt x="7236395" y="7642735"/>
                </a:cubicBezTo>
                <a:cubicBezTo>
                  <a:pt x="7237031" y="7642401"/>
                  <a:pt x="7237698" y="7642159"/>
                  <a:pt x="7238333" y="7641917"/>
                </a:cubicBezTo>
                <a:cubicBezTo>
                  <a:pt x="7238364" y="7641917"/>
                  <a:pt x="7238394" y="7641947"/>
                  <a:pt x="7238424" y="7641947"/>
                </a:cubicBezTo>
                <a:cubicBezTo>
                  <a:pt x="7238485" y="7641978"/>
                  <a:pt x="7238545" y="7642007"/>
                  <a:pt x="7238606" y="7642038"/>
                </a:cubicBezTo>
                <a:cubicBezTo>
                  <a:pt x="7238667" y="7642099"/>
                  <a:pt x="7238939" y="7642310"/>
                  <a:pt x="7239453" y="7642674"/>
                </a:cubicBezTo>
                <a:cubicBezTo>
                  <a:pt x="7240060" y="7643159"/>
                  <a:pt x="7240878" y="7642946"/>
                  <a:pt x="7241543" y="7643280"/>
                </a:cubicBezTo>
                <a:cubicBezTo>
                  <a:pt x="7240665" y="7646430"/>
                  <a:pt x="7241210" y="7649883"/>
                  <a:pt x="7244542" y="7653003"/>
                </a:cubicBezTo>
                <a:cubicBezTo>
                  <a:pt x="7252809" y="7660727"/>
                  <a:pt x="7265043" y="7654547"/>
                  <a:pt x="7266588" y="7646490"/>
                </a:cubicBezTo>
                <a:cubicBezTo>
                  <a:pt x="7271494" y="7647733"/>
                  <a:pt x="7276339" y="7647611"/>
                  <a:pt x="7280518" y="7646308"/>
                </a:cubicBezTo>
                <a:cubicBezTo>
                  <a:pt x="7280367" y="7646733"/>
                  <a:pt x="7280034" y="7647066"/>
                  <a:pt x="7279942" y="7647551"/>
                </a:cubicBezTo>
                <a:cubicBezTo>
                  <a:pt x="7278611" y="7653821"/>
                  <a:pt x="7282002" y="7660878"/>
                  <a:pt x="7288634" y="7662392"/>
                </a:cubicBezTo>
                <a:lnTo>
                  <a:pt x="7293903" y="7663574"/>
                </a:lnTo>
                <a:cubicBezTo>
                  <a:pt x="7300111" y="7664907"/>
                  <a:pt x="7307349" y="7661393"/>
                  <a:pt x="7308742" y="7654820"/>
                </a:cubicBezTo>
                <a:close/>
                <a:moveTo>
                  <a:pt x="7193878" y="7993613"/>
                </a:moveTo>
                <a:cubicBezTo>
                  <a:pt x="7198662" y="7998096"/>
                  <a:pt x="7207142" y="7996309"/>
                  <a:pt x="7210927" y="7991493"/>
                </a:cubicBezTo>
                <a:cubicBezTo>
                  <a:pt x="7215258" y="7985919"/>
                  <a:pt x="7213622" y="7978923"/>
                  <a:pt x="7208807" y="7974439"/>
                </a:cubicBezTo>
                <a:lnTo>
                  <a:pt x="7204870" y="7970745"/>
                </a:lnTo>
                <a:cubicBezTo>
                  <a:pt x="7200086" y="7966262"/>
                  <a:pt x="7191606" y="7968018"/>
                  <a:pt x="7187821" y="7972864"/>
                </a:cubicBezTo>
                <a:cubicBezTo>
                  <a:pt x="7183490" y="7978438"/>
                  <a:pt x="7185126" y="7985435"/>
                  <a:pt x="7189941" y="7989918"/>
                </a:cubicBezTo>
                <a:lnTo>
                  <a:pt x="7193878" y="7993613"/>
                </a:lnTo>
                <a:close/>
                <a:moveTo>
                  <a:pt x="7129889" y="7881268"/>
                </a:moveTo>
                <a:cubicBezTo>
                  <a:pt x="7133099" y="7886357"/>
                  <a:pt x="7140942" y="7889809"/>
                  <a:pt x="7146454" y="7885811"/>
                </a:cubicBezTo>
                <a:cubicBezTo>
                  <a:pt x="7147090" y="7885357"/>
                  <a:pt x="7147695" y="7885024"/>
                  <a:pt x="7148332" y="7884660"/>
                </a:cubicBezTo>
                <a:cubicBezTo>
                  <a:pt x="7148362" y="7884660"/>
                  <a:pt x="7148392" y="7884660"/>
                  <a:pt x="7148423" y="7884660"/>
                </a:cubicBezTo>
                <a:cubicBezTo>
                  <a:pt x="7148483" y="7884691"/>
                  <a:pt x="7148574" y="7884691"/>
                  <a:pt x="7148634" y="7884721"/>
                </a:cubicBezTo>
                <a:cubicBezTo>
                  <a:pt x="7148726" y="7884782"/>
                  <a:pt x="7149028" y="7884933"/>
                  <a:pt x="7149604" y="7885235"/>
                </a:cubicBezTo>
                <a:cubicBezTo>
                  <a:pt x="7154661" y="7888022"/>
                  <a:pt x="7160929" y="7886750"/>
                  <a:pt x="7164655" y="7882540"/>
                </a:cubicBezTo>
                <a:cubicBezTo>
                  <a:pt x="7164897" y="7882570"/>
                  <a:pt x="7165170" y="7882722"/>
                  <a:pt x="7165412" y="7882722"/>
                </a:cubicBezTo>
                <a:cubicBezTo>
                  <a:pt x="7172649" y="7882843"/>
                  <a:pt x="7176828" y="7877269"/>
                  <a:pt x="7177736" y="7870757"/>
                </a:cubicBezTo>
                <a:lnTo>
                  <a:pt x="7178494" y="7865426"/>
                </a:lnTo>
                <a:cubicBezTo>
                  <a:pt x="7178766" y="7863518"/>
                  <a:pt x="7178251" y="7861761"/>
                  <a:pt x="7177404" y="7860126"/>
                </a:cubicBezTo>
                <a:cubicBezTo>
                  <a:pt x="7175345" y="7856127"/>
                  <a:pt x="7170772" y="7853159"/>
                  <a:pt x="7166532" y="7853099"/>
                </a:cubicBezTo>
                <a:cubicBezTo>
                  <a:pt x="7160657" y="7853007"/>
                  <a:pt x="7156932" y="7856703"/>
                  <a:pt x="7155176" y="7861549"/>
                </a:cubicBezTo>
                <a:cubicBezTo>
                  <a:pt x="7148150" y="7859550"/>
                  <a:pt x="7140670" y="7860186"/>
                  <a:pt x="7134372" y="7864699"/>
                </a:cubicBezTo>
                <a:cubicBezTo>
                  <a:pt x="7132797" y="7865820"/>
                  <a:pt x="7131524" y="7867304"/>
                  <a:pt x="7130495" y="7868910"/>
                </a:cubicBezTo>
                <a:cubicBezTo>
                  <a:pt x="7128133" y="7872574"/>
                  <a:pt x="7127285" y="7877118"/>
                  <a:pt x="7129889" y="7881268"/>
                </a:cubicBezTo>
                <a:close/>
                <a:moveTo>
                  <a:pt x="7028350" y="7939243"/>
                </a:moveTo>
                <a:cubicBezTo>
                  <a:pt x="7027714" y="7940788"/>
                  <a:pt x="7027380" y="7942453"/>
                  <a:pt x="7027471" y="7944180"/>
                </a:cubicBezTo>
                <a:cubicBezTo>
                  <a:pt x="7027805" y="7950844"/>
                  <a:pt x="7033619" y="7955933"/>
                  <a:pt x="7040221" y="7955690"/>
                </a:cubicBezTo>
                <a:cubicBezTo>
                  <a:pt x="7042764" y="7955629"/>
                  <a:pt x="7045308" y="7955539"/>
                  <a:pt x="7047852" y="7955448"/>
                </a:cubicBezTo>
                <a:cubicBezTo>
                  <a:pt x="7054423" y="7955236"/>
                  <a:pt x="7059693" y="7949178"/>
                  <a:pt x="7059390" y="7942695"/>
                </a:cubicBezTo>
                <a:cubicBezTo>
                  <a:pt x="7059057" y="7936032"/>
                  <a:pt x="7053212" y="7930943"/>
                  <a:pt x="7046641" y="7931186"/>
                </a:cubicBezTo>
                <a:cubicBezTo>
                  <a:pt x="7045611" y="7931216"/>
                  <a:pt x="7044581" y="7931246"/>
                  <a:pt x="7043582" y="7931277"/>
                </a:cubicBezTo>
                <a:cubicBezTo>
                  <a:pt x="7043673" y="7930943"/>
                  <a:pt x="7043916" y="7930670"/>
                  <a:pt x="7043945" y="7930338"/>
                </a:cubicBezTo>
                <a:lnTo>
                  <a:pt x="7044702" y="7925007"/>
                </a:lnTo>
                <a:cubicBezTo>
                  <a:pt x="7045641" y="7918524"/>
                  <a:pt x="7042038" y="7912042"/>
                  <a:pt x="7035314" y="7910619"/>
                </a:cubicBezTo>
                <a:cubicBezTo>
                  <a:pt x="7029197" y="7909347"/>
                  <a:pt x="7021869" y="7913496"/>
                  <a:pt x="7020931" y="7920009"/>
                </a:cubicBezTo>
                <a:lnTo>
                  <a:pt x="7020173" y="7925370"/>
                </a:lnTo>
                <a:cubicBezTo>
                  <a:pt x="7019264" y="7931428"/>
                  <a:pt x="7022475" y="7937305"/>
                  <a:pt x="7028350" y="7939243"/>
                </a:cubicBezTo>
                <a:close/>
                <a:moveTo>
                  <a:pt x="7175829" y="7917737"/>
                </a:moveTo>
                <a:cubicBezTo>
                  <a:pt x="7175526" y="7919584"/>
                  <a:pt x="7175495" y="7921432"/>
                  <a:pt x="7176162" y="7923280"/>
                </a:cubicBezTo>
                <a:cubicBezTo>
                  <a:pt x="7178433" y="7929398"/>
                  <a:pt x="7185005" y="7933306"/>
                  <a:pt x="7191455" y="7931125"/>
                </a:cubicBezTo>
                <a:cubicBezTo>
                  <a:pt x="7191697" y="7931034"/>
                  <a:pt x="7191910" y="7930973"/>
                  <a:pt x="7192152" y="7930883"/>
                </a:cubicBezTo>
                <a:cubicBezTo>
                  <a:pt x="7195482" y="7931973"/>
                  <a:pt x="7199147" y="7931792"/>
                  <a:pt x="7202024" y="7929459"/>
                </a:cubicBezTo>
                <a:cubicBezTo>
                  <a:pt x="7205749" y="7926430"/>
                  <a:pt x="7208928" y="7923310"/>
                  <a:pt x="7209262" y="7918222"/>
                </a:cubicBezTo>
                <a:cubicBezTo>
                  <a:pt x="7209534" y="7914284"/>
                  <a:pt x="7207868" y="7910861"/>
                  <a:pt x="7205204" y="7908438"/>
                </a:cubicBezTo>
                <a:lnTo>
                  <a:pt x="7205840" y="7903955"/>
                </a:lnTo>
                <a:cubicBezTo>
                  <a:pt x="7206688" y="7898079"/>
                  <a:pt x="7202932" y="7891839"/>
                  <a:pt x="7197028" y="7890385"/>
                </a:cubicBezTo>
                <a:cubicBezTo>
                  <a:pt x="7199359" y="7888962"/>
                  <a:pt x="7201267" y="7886689"/>
                  <a:pt x="7202085" y="7883176"/>
                </a:cubicBezTo>
                <a:lnTo>
                  <a:pt x="7202811" y="7879935"/>
                </a:lnTo>
                <a:cubicBezTo>
                  <a:pt x="7206233" y="7864669"/>
                  <a:pt x="7182643" y="7858854"/>
                  <a:pt x="7179221" y="7874149"/>
                </a:cubicBezTo>
                <a:lnTo>
                  <a:pt x="7178494" y="7877421"/>
                </a:lnTo>
                <a:cubicBezTo>
                  <a:pt x="7176768" y="7885054"/>
                  <a:pt x="7181825" y="7890324"/>
                  <a:pt x="7187730" y="7891778"/>
                </a:cubicBezTo>
                <a:cubicBezTo>
                  <a:pt x="7184732" y="7893474"/>
                  <a:pt x="7182430" y="7896231"/>
                  <a:pt x="7181886" y="7899957"/>
                </a:cubicBezTo>
                <a:lnTo>
                  <a:pt x="7181855" y="7900169"/>
                </a:lnTo>
                <a:cubicBezTo>
                  <a:pt x="7181189" y="7898776"/>
                  <a:pt x="7180311" y="7897412"/>
                  <a:pt x="7179009" y="7896200"/>
                </a:cubicBezTo>
                <a:cubicBezTo>
                  <a:pt x="7167622" y="7885508"/>
                  <a:pt x="7153570" y="7905409"/>
                  <a:pt x="7164836" y="7915950"/>
                </a:cubicBezTo>
                <a:cubicBezTo>
                  <a:pt x="7168591" y="7919373"/>
                  <a:pt x="7172528" y="7919373"/>
                  <a:pt x="7175829" y="7917737"/>
                </a:cubicBezTo>
                <a:close/>
                <a:moveTo>
                  <a:pt x="6992797" y="7922613"/>
                </a:moveTo>
                <a:cubicBezTo>
                  <a:pt x="6993494" y="7920736"/>
                  <a:pt x="6993857" y="7918737"/>
                  <a:pt x="6993433" y="7916768"/>
                </a:cubicBezTo>
                <a:cubicBezTo>
                  <a:pt x="6992040" y="7910165"/>
                  <a:pt x="6986225" y="7905833"/>
                  <a:pt x="6979472" y="7906742"/>
                </a:cubicBezTo>
                <a:cubicBezTo>
                  <a:pt x="6979109" y="7906772"/>
                  <a:pt x="6979079" y="7906772"/>
                  <a:pt x="6978867" y="7906802"/>
                </a:cubicBezTo>
                <a:cubicBezTo>
                  <a:pt x="6978746" y="7906802"/>
                  <a:pt x="6978715" y="7906802"/>
                  <a:pt x="6978625" y="7906772"/>
                </a:cubicBezTo>
                <a:lnTo>
                  <a:pt x="6978625" y="7906772"/>
                </a:lnTo>
                <a:cubicBezTo>
                  <a:pt x="6977989" y="7906318"/>
                  <a:pt x="6977383" y="7905863"/>
                  <a:pt x="6976837" y="7905318"/>
                </a:cubicBezTo>
                <a:cubicBezTo>
                  <a:pt x="6975869" y="7904470"/>
                  <a:pt x="6974688" y="7904046"/>
                  <a:pt x="6973507" y="7903713"/>
                </a:cubicBezTo>
                <a:cubicBezTo>
                  <a:pt x="6978473" y="7902864"/>
                  <a:pt x="6982955" y="7899321"/>
                  <a:pt x="6983651" y="7894050"/>
                </a:cubicBezTo>
                <a:cubicBezTo>
                  <a:pt x="6984469" y="7887719"/>
                  <a:pt x="6980532" y="7880934"/>
                  <a:pt x="6973810" y="7879966"/>
                </a:cubicBezTo>
                <a:lnTo>
                  <a:pt x="6968450" y="7879208"/>
                </a:lnTo>
                <a:cubicBezTo>
                  <a:pt x="6962181" y="7878300"/>
                  <a:pt x="6955246" y="7882388"/>
                  <a:pt x="6954368" y="7889052"/>
                </a:cubicBezTo>
                <a:cubicBezTo>
                  <a:pt x="6953520" y="7895383"/>
                  <a:pt x="6957487" y="7902168"/>
                  <a:pt x="6964210" y="7903137"/>
                </a:cubicBezTo>
                <a:lnTo>
                  <a:pt x="6967238" y="7903561"/>
                </a:lnTo>
                <a:cubicBezTo>
                  <a:pt x="6964271" y="7904318"/>
                  <a:pt x="6961515" y="7906014"/>
                  <a:pt x="6959879" y="7908317"/>
                </a:cubicBezTo>
                <a:cubicBezTo>
                  <a:pt x="6955791" y="7914193"/>
                  <a:pt x="6957941" y="7920887"/>
                  <a:pt x="6962877" y="7925249"/>
                </a:cubicBezTo>
                <a:cubicBezTo>
                  <a:pt x="6967571" y="7929368"/>
                  <a:pt x="6973537" y="7930610"/>
                  <a:pt x="6979593" y="7930549"/>
                </a:cubicBezTo>
                <a:cubicBezTo>
                  <a:pt x="6980866" y="7930520"/>
                  <a:pt x="6982107" y="7930883"/>
                  <a:pt x="6983409" y="7930731"/>
                </a:cubicBezTo>
                <a:cubicBezTo>
                  <a:pt x="6987740" y="7930155"/>
                  <a:pt x="6991314" y="7926703"/>
                  <a:pt x="6992797" y="7922613"/>
                </a:cubicBezTo>
                <a:close/>
                <a:moveTo>
                  <a:pt x="6958577" y="7767439"/>
                </a:moveTo>
                <a:cubicBezTo>
                  <a:pt x="6943163" y="7765227"/>
                  <a:pt x="6938318" y="7789065"/>
                  <a:pt x="6953823" y="7791276"/>
                </a:cubicBezTo>
                <a:cubicBezTo>
                  <a:pt x="6969267" y="7793457"/>
                  <a:pt x="6974112" y="7769650"/>
                  <a:pt x="6958577" y="7767439"/>
                </a:cubicBezTo>
                <a:close/>
                <a:moveTo>
                  <a:pt x="7045823" y="7906832"/>
                </a:moveTo>
                <a:cubicBezTo>
                  <a:pt x="7050486" y="7911195"/>
                  <a:pt x="7059299" y="7909801"/>
                  <a:pt x="7062872" y="7904773"/>
                </a:cubicBezTo>
                <a:cubicBezTo>
                  <a:pt x="7066385" y="7899836"/>
                  <a:pt x="7065841" y="7894323"/>
                  <a:pt x="7062540" y="7889870"/>
                </a:cubicBezTo>
                <a:cubicBezTo>
                  <a:pt x="7061994" y="7889144"/>
                  <a:pt x="7061540" y="7888356"/>
                  <a:pt x="7060844" y="7887690"/>
                </a:cubicBezTo>
                <a:lnTo>
                  <a:pt x="7056907" y="7883994"/>
                </a:lnTo>
                <a:cubicBezTo>
                  <a:pt x="7056604" y="7883721"/>
                  <a:pt x="7056180" y="7883661"/>
                  <a:pt x="7055847" y="7883418"/>
                </a:cubicBezTo>
                <a:cubicBezTo>
                  <a:pt x="7055968" y="7882934"/>
                  <a:pt x="7056271" y="7882509"/>
                  <a:pt x="7056301" y="7882025"/>
                </a:cubicBezTo>
                <a:cubicBezTo>
                  <a:pt x="7056846" y="7875361"/>
                  <a:pt x="7052516" y="7869394"/>
                  <a:pt x="7045793" y="7868425"/>
                </a:cubicBezTo>
                <a:lnTo>
                  <a:pt x="7040432" y="7867668"/>
                </a:lnTo>
                <a:cubicBezTo>
                  <a:pt x="7034133" y="7866789"/>
                  <a:pt x="7027380" y="7871727"/>
                  <a:pt x="7026866" y="7878208"/>
                </a:cubicBezTo>
                <a:cubicBezTo>
                  <a:pt x="7026320" y="7884872"/>
                  <a:pt x="7030651" y="7890840"/>
                  <a:pt x="7037374" y="7891809"/>
                </a:cubicBezTo>
                <a:lnTo>
                  <a:pt x="7037647" y="7891839"/>
                </a:lnTo>
                <a:cubicBezTo>
                  <a:pt x="7037283" y="7894475"/>
                  <a:pt x="7038070" y="7897018"/>
                  <a:pt x="7039372" y="7899412"/>
                </a:cubicBezTo>
                <a:cubicBezTo>
                  <a:pt x="7040069" y="7900684"/>
                  <a:pt x="7040705" y="7902017"/>
                  <a:pt x="7041886" y="7903107"/>
                </a:cubicBezTo>
                <a:lnTo>
                  <a:pt x="7045823" y="7906832"/>
                </a:lnTo>
                <a:close/>
                <a:moveTo>
                  <a:pt x="6952642" y="7851311"/>
                </a:moveTo>
                <a:cubicBezTo>
                  <a:pt x="6954217" y="7845617"/>
                  <a:pt x="6950704" y="7837287"/>
                  <a:pt x="6944163" y="7836348"/>
                </a:cubicBezTo>
                <a:lnTo>
                  <a:pt x="6938802" y="7835591"/>
                </a:lnTo>
                <a:cubicBezTo>
                  <a:pt x="6932321" y="7834682"/>
                  <a:pt x="6925781" y="7837166"/>
                  <a:pt x="6923842" y="7844072"/>
                </a:cubicBezTo>
                <a:cubicBezTo>
                  <a:pt x="6922267" y="7849766"/>
                  <a:pt x="6925781" y="7858096"/>
                  <a:pt x="6932321" y="7859035"/>
                </a:cubicBezTo>
                <a:lnTo>
                  <a:pt x="6937681" y="7859792"/>
                </a:lnTo>
                <a:cubicBezTo>
                  <a:pt x="6944192" y="7860701"/>
                  <a:pt x="6950733" y="7858217"/>
                  <a:pt x="6952642" y="7851311"/>
                </a:cubicBezTo>
                <a:close/>
                <a:moveTo>
                  <a:pt x="6977565" y="7842406"/>
                </a:moveTo>
                <a:cubicBezTo>
                  <a:pt x="6970418" y="7842436"/>
                  <a:pt x="6965905" y="7847313"/>
                  <a:pt x="6964937" y="7854067"/>
                </a:cubicBezTo>
                <a:lnTo>
                  <a:pt x="6964179" y="7859429"/>
                </a:lnTo>
                <a:cubicBezTo>
                  <a:pt x="6963271" y="7865729"/>
                  <a:pt x="6969721" y="7872090"/>
                  <a:pt x="6975838" y="7872059"/>
                </a:cubicBezTo>
                <a:cubicBezTo>
                  <a:pt x="6982985" y="7872030"/>
                  <a:pt x="6987498" y="7867153"/>
                  <a:pt x="6988466" y="7860398"/>
                </a:cubicBezTo>
                <a:lnTo>
                  <a:pt x="6989224" y="7855037"/>
                </a:lnTo>
                <a:cubicBezTo>
                  <a:pt x="6990102" y="7848736"/>
                  <a:pt x="6983651" y="7842376"/>
                  <a:pt x="6977565" y="7842406"/>
                </a:cubicBezTo>
                <a:close/>
                <a:moveTo>
                  <a:pt x="6995977" y="8000338"/>
                </a:moveTo>
                <a:cubicBezTo>
                  <a:pt x="7011421" y="8002549"/>
                  <a:pt x="7011543" y="7978226"/>
                  <a:pt x="6996279" y="7976045"/>
                </a:cubicBezTo>
                <a:cubicBezTo>
                  <a:pt x="6980835" y="7973834"/>
                  <a:pt x="6980714" y="7998157"/>
                  <a:pt x="6995977" y="8000338"/>
                </a:cubicBezTo>
                <a:close/>
                <a:moveTo>
                  <a:pt x="6946039" y="7914223"/>
                </a:moveTo>
                <a:cubicBezTo>
                  <a:pt x="6930565" y="7912012"/>
                  <a:pt x="6928506" y="7936244"/>
                  <a:pt x="6943980" y="7938455"/>
                </a:cubicBezTo>
                <a:cubicBezTo>
                  <a:pt x="6959425" y="7940636"/>
                  <a:pt x="6961484" y="7916434"/>
                  <a:pt x="6946039" y="7914223"/>
                </a:cubicBezTo>
                <a:close/>
                <a:moveTo>
                  <a:pt x="7096305" y="8052285"/>
                </a:moveTo>
                <a:cubicBezTo>
                  <a:pt x="7094943" y="8047469"/>
                  <a:pt x="7090643" y="8043379"/>
                  <a:pt x="7085525" y="8043289"/>
                </a:cubicBezTo>
                <a:cubicBezTo>
                  <a:pt x="7081012" y="8043198"/>
                  <a:pt x="7077015" y="8045318"/>
                  <a:pt x="7074683" y="8048802"/>
                </a:cubicBezTo>
                <a:cubicBezTo>
                  <a:pt x="7071291" y="8049832"/>
                  <a:pt x="7068445" y="8052164"/>
                  <a:pt x="7067112" y="8056102"/>
                </a:cubicBezTo>
                <a:cubicBezTo>
                  <a:pt x="7065204" y="8061705"/>
                  <a:pt x="7068263" y="8070186"/>
                  <a:pt x="7074714" y="8071519"/>
                </a:cubicBezTo>
                <a:cubicBezTo>
                  <a:pt x="7077408" y="8072064"/>
                  <a:pt x="7080103" y="8072336"/>
                  <a:pt x="7082708" y="8072125"/>
                </a:cubicBezTo>
                <a:cubicBezTo>
                  <a:pt x="7084707" y="8077153"/>
                  <a:pt x="7089855" y="8080969"/>
                  <a:pt x="7095458" y="8079728"/>
                </a:cubicBezTo>
                <a:cubicBezTo>
                  <a:pt x="7101454" y="8078395"/>
                  <a:pt x="7106299" y="8072579"/>
                  <a:pt x="7104936" y="8066187"/>
                </a:cubicBezTo>
                <a:lnTo>
                  <a:pt x="7103876" y="8061099"/>
                </a:lnTo>
                <a:cubicBezTo>
                  <a:pt x="7103028" y="8057101"/>
                  <a:pt x="7100030" y="8053769"/>
                  <a:pt x="7096305" y="8052285"/>
                </a:cubicBezTo>
                <a:close/>
                <a:moveTo>
                  <a:pt x="7160990" y="8053557"/>
                </a:moveTo>
                <a:cubicBezTo>
                  <a:pt x="7158961" y="8055072"/>
                  <a:pt x="7156902" y="8056616"/>
                  <a:pt x="7154872" y="8058131"/>
                </a:cubicBezTo>
                <a:cubicBezTo>
                  <a:pt x="7149634" y="8062068"/>
                  <a:pt x="7149362" y="8070428"/>
                  <a:pt x="7153420" y="8075244"/>
                </a:cubicBezTo>
                <a:cubicBezTo>
                  <a:pt x="7157871" y="8080515"/>
                  <a:pt x="7165260" y="8080636"/>
                  <a:pt x="7170530" y="8076668"/>
                </a:cubicBezTo>
                <a:lnTo>
                  <a:pt x="7176647" y="8072094"/>
                </a:lnTo>
                <a:cubicBezTo>
                  <a:pt x="7181916" y="8068156"/>
                  <a:pt x="7182158" y="8059767"/>
                  <a:pt x="7178101" y="8054980"/>
                </a:cubicBezTo>
                <a:cubicBezTo>
                  <a:pt x="7173649" y="8049740"/>
                  <a:pt x="7166229" y="8049619"/>
                  <a:pt x="7160990" y="8053557"/>
                </a:cubicBezTo>
                <a:close/>
                <a:moveTo>
                  <a:pt x="7066900" y="7993159"/>
                </a:moveTo>
                <a:cubicBezTo>
                  <a:pt x="7070443" y="7996490"/>
                  <a:pt x="7074471" y="7996884"/>
                  <a:pt x="7078075" y="7995794"/>
                </a:cubicBezTo>
                <a:cubicBezTo>
                  <a:pt x="7080103" y="8000883"/>
                  <a:pt x="7084979" y="8004548"/>
                  <a:pt x="7091732" y="8002186"/>
                </a:cubicBezTo>
                <a:cubicBezTo>
                  <a:pt x="7099637" y="7999460"/>
                  <a:pt x="7109115" y="7997702"/>
                  <a:pt x="7115141" y="7991463"/>
                </a:cubicBezTo>
                <a:cubicBezTo>
                  <a:pt x="7115929" y="7990614"/>
                  <a:pt x="7116595" y="7989736"/>
                  <a:pt x="7117231" y="7988858"/>
                </a:cubicBezTo>
                <a:lnTo>
                  <a:pt x="7120077" y="7986737"/>
                </a:lnTo>
                <a:cubicBezTo>
                  <a:pt x="7125347" y="7982800"/>
                  <a:pt x="7125499" y="7974379"/>
                  <a:pt x="7121441" y="7969623"/>
                </a:cubicBezTo>
                <a:cubicBezTo>
                  <a:pt x="7121107" y="7969230"/>
                  <a:pt x="7120744" y="7968957"/>
                  <a:pt x="7120381" y="7968624"/>
                </a:cubicBezTo>
                <a:cubicBezTo>
                  <a:pt x="7120047" y="7966867"/>
                  <a:pt x="7119653" y="7965140"/>
                  <a:pt x="7119138" y="7963414"/>
                </a:cubicBezTo>
                <a:cubicBezTo>
                  <a:pt x="7118503" y="7961263"/>
                  <a:pt x="7117140" y="7959325"/>
                  <a:pt x="7115414" y="7957719"/>
                </a:cubicBezTo>
                <a:cubicBezTo>
                  <a:pt x="7115232" y="7956084"/>
                  <a:pt x="7114808" y="7954569"/>
                  <a:pt x="7113930" y="7953388"/>
                </a:cubicBezTo>
                <a:cubicBezTo>
                  <a:pt x="7110932" y="7949359"/>
                  <a:pt x="7108085" y="7945937"/>
                  <a:pt x="7103301" y="7944028"/>
                </a:cubicBezTo>
                <a:cubicBezTo>
                  <a:pt x="7101211" y="7943181"/>
                  <a:pt x="7099606" y="7942787"/>
                  <a:pt x="7097274" y="7942666"/>
                </a:cubicBezTo>
                <a:cubicBezTo>
                  <a:pt x="7105996" y="7941575"/>
                  <a:pt x="7112689" y="7928823"/>
                  <a:pt x="7104058" y="7920766"/>
                </a:cubicBezTo>
                <a:cubicBezTo>
                  <a:pt x="7103149" y="7919918"/>
                  <a:pt x="7102180" y="7919524"/>
                  <a:pt x="7101211" y="7919040"/>
                </a:cubicBezTo>
                <a:cubicBezTo>
                  <a:pt x="7108691" y="7913285"/>
                  <a:pt x="7108933" y="7899351"/>
                  <a:pt x="7097183" y="7897654"/>
                </a:cubicBezTo>
                <a:cubicBezTo>
                  <a:pt x="7082678" y="7895595"/>
                  <a:pt x="7077347" y="7916253"/>
                  <a:pt x="7089643" y="7920554"/>
                </a:cubicBezTo>
                <a:cubicBezTo>
                  <a:pt x="7084495" y="7924976"/>
                  <a:pt x="7082223" y="7933578"/>
                  <a:pt x="7088674" y="7939606"/>
                </a:cubicBezTo>
                <a:cubicBezTo>
                  <a:pt x="7089279" y="7940182"/>
                  <a:pt x="7089885" y="7940333"/>
                  <a:pt x="7090491" y="7940727"/>
                </a:cubicBezTo>
                <a:cubicBezTo>
                  <a:pt x="7086766" y="7939970"/>
                  <a:pt x="7082920" y="7940605"/>
                  <a:pt x="7079861" y="7943665"/>
                </a:cubicBezTo>
                <a:cubicBezTo>
                  <a:pt x="7077469" y="7946058"/>
                  <a:pt x="7076197" y="7949874"/>
                  <a:pt x="7076379" y="7953510"/>
                </a:cubicBezTo>
                <a:cubicBezTo>
                  <a:pt x="7075228" y="7954509"/>
                  <a:pt x="7074289" y="7955690"/>
                  <a:pt x="7073320" y="7957053"/>
                </a:cubicBezTo>
                <a:cubicBezTo>
                  <a:pt x="7072926" y="7957477"/>
                  <a:pt x="7072563" y="7957901"/>
                  <a:pt x="7072139" y="7958295"/>
                </a:cubicBezTo>
                <a:cubicBezTo>
                  <a:pt x="7070352" y="7959658"/>
                  <a:pt x="7068718" y="7961294"/>
                  <a:pt x="7066930" y="7962687"/>
                </a:cubicBezTo>
                <a:cubicBezTo>
                  <a:pt x="7061691" y="7966746"/>
                  <a:pt x="7062418" y="7973046"/>
                  <a:pt x="7065780" y="7977651"/>
                </a:cubicBezTo>
                <a:cubicBezTo>
                  <a:pt x="7062509" y="7982073"/>
                  <a:pt x="7061691" y="7988282"/>
                  <a:pt x="7066900" y="7993159"/>
                </a:cubicBezTo>
                <a:close/>
                <a:moveTo>
                  <a:pt x="7154570" y="7821900"/>
                </a:moveTo>
                <a:cubicBezTo>
                  <a:pt x="7153177" y="7819810"/>
                  <a:pt x="7150966" y="7818143"/>
                  <a:pt x="7147484" y="7817659"/>
                </a:cubicBezTo>
                <a:cubicBezTo>
                  <a:pt x="7132221" y="7815478"/>
                  <a:pt x="7125528" y="7838862"/>
                  <a:pt x="7141003" y="7841073"/>
                </a:cubicBezTo>
                <a:cubicBezTo>
                  <a:pt x="7148181" y="7842103"/>
                  <a:pt x="7153328" y="7837439"/>
                  <a:pt x="7155297" y="7832016"/>
                </a:cubicBezTo>
                <a:cubicBezTo>
                  <a:pt x="7155932" y="7833167"/>
                  <a:pt x="7156568" y="7834288"/>
                  <a:pt x="7157659" y="7835318"/>
                </a:cubicBezTo>
                <a:cubicBezTo>
                  <a:pt x="7169076" y="7846010"/>
                  <a:pt x="7184641" y="7827321"/>
                  <a:pt x="7173225" y="7816660"/>
                </a:cubicBezTo>
                <a:cubicBezTo>
                  <a:pt x="7166108" y="7809965"/>
                  <a:pt x="7157356" y="7814781"/>
                  <a:pt x="7154570" y="7821900"/>
                </a:cubicBezTo>
                <a:close/>
                <a:moveTo>
                  <a:pt x="7112658" y="7897110"/>
                </a:moveTo>
                <a:cubicBezTo>
                  <a:pt x="7128163" y="7899321"/>
                  <a:pt x="7131797" y="7875301"/>
                  <a:pt x="7116323" y="7873089"/>
                </a:cubicBezTo>
                <a:cubicBezTo>
                  <a:pt x="7114838" y="7872877"/>
                  <a:pt x="7113597" y="7873089"/>
                  <a:pt x="7112325" y="7873332"/>
                </a:cubicBezTo>
                <a:cubicBezTo>
                  <a:pt x="7111416" y="7873483"/>
                  <a:pt x="7110569" y="7873756"/>
                  <a:pt x="7109781" y="7874120"/>
                </a:cubicBezTo>
                <a:cubicBezTo>
                  <a:pt x="7100272" y="7878390"/>
                  <a:pt x="7099727" y="7895262"/>
                  <a:pt x="7112658" y="7897110"/>
                </a:cubicBezTo>
                <a:close/>
                <a:moveTo>
                  <a:pt x="6944858" y="7774284"/>
                </a:moveTo>
                <a:cubicBezTo>
                  <a:pt x="6949523" y="7769982"/>
                  <a:pt x="6949765" y="7761501"/>
                  <a:pt x="6945071" y="7757110"/>
                </a:cubicBezTo>
                <a:cubicBezTo>
                  <a:pt x="6940135" y="7752505"/>
                  <a:pt x="6932897" y="7752294"/>
                  <a:pt x="6927900" y="7756897"/>
                </a:cubicBezTo>
                <a:cubicBezTo>
                  <a:pt x="6927627" y="7757140"/>
                  <a:pt x="6927598" y="7757170"/>
                  <a:pt x="6927446" y="7757321"/>
                </a:cubicBezTo>
                <a:cubicBezTo>
                  <a:pt x="6927325" y="7757382"/>
                  <a:pt x="6927325" y="7757382"/>
                  <a:pt x="6927234" y="7757442"/>
                </a:cubicBezTo>
                <a:lnTo>
                  <a:pt x="6927234" y="7757442"/>
                </a:lnTo>
                <a:cubicBezTo>
                  <a:pt x="6926477" y="7757442"/>
                  <a:pt x="6925689" y="7757412"/>
                  <a:pt x="6924932" y="7757291"/>
                </a:cubicBezTo>
                <a:cubicBezTo>
                  <a:pt x="6918422" y="7756564"/>
                  <a:pt x="6912789" y="7763410"/>
                  <a:pt x="6912789" y="7769437"/>
                </a:cubicBezTo>
                <a:cubicBezTo>
                  <a:pt x="6912789" y="7776586"/>
                  <a:pt x="6918391" y="7780826"/>
                  <a:pt x="6924932" y="7781583"/>
                </a:cubicBezTo>
                <a:cubicBezTo>
                  <a:pt x="6932443" y="7782401"/>
                  <a:pt x="6939408" y="7779312"/>
                  <a:pt x="6944858" y="7774284"/>
                </a:cubicBezTo>
                <a:close/>
                <a:moveTo>
                  <a:pt x="7059359" y="7822566"/>
                </a:moveTo>
                <a:lnTo>
                  <a:pt x="7059542" y="7821324"/>
                </a:lnTo>
                <a:cubicBezTo>
                  <a:pt x="7070322" y="7825171"/>
                  <a:pt x="7082254" y="7810692"/>
                  <a:pt x="7072200" y="7801273"/>
                </a:cubicBezTo>
                <a:cubicBezTo>
                  <a:pt x="7065416" y="7794911"/>
                  <a:pt x="7056755" y="7798576"/>
                  <a:pt x="7053152" y="7804756"/>
                </a:cubicBezTo>
                <a:cubicBezTo>
                  <a:pt x="7052061" y="7804210"/>
                  <a:pt x="7050941" y="7803695"/>
                  <a:pt x="7049699" y="7803513"/>
                </a:cubicBezTo>
                <a:cubicBezTo>
                  <a:pt x="7043128" y="7802635"/>
                  <a:pt x="7036981" y="7807421"/>
                  <a:pt x="7036042" y="7813934"/>
                </a:cubicBezTo>
                <a:lnTo>
                  <a:pt x="7035285" y="7819265"/>
                </a:lnTo>
                <a:cubicBezTo>
                  <a:pt x="7034740" y="7823141"/>
                  <a:pt x="7036405" y="7826807"/>
                  <a:pt x="7039070" y="7829411"/>
                </a:cubicBezTo>
                <a:lnTo>
                  <a:pt x="7031863" y="7829654"/>
                </a:lnTo>
                <a:cubicBezTo>
                  <a:pt x="7025291" y="7829866"/>
                  <a:pt x="7019931" y="7835742"/>
                  <a:pt x="7020173" y="7842284"/>
                </a:cubicBezTo>
                <a:cubicBezTo>
                  <a:pt x="7020416" y="7848888"/>
                  <a:pt x="7026199" y="7854188"/>
                  <a:pt x="7032771" y="7853977"/>
                </a:cubicBezTo>
                <a:lnTo>
                  <a:pt x="7040402" y="7853704"/>
                </a:lnTo>
                <a:cubicBezTo>
                  <a:pt x="7043764" y="7853613"/>
                  <a:pt x="7046792" y="7851977"/>
                  <a:pt x="7048912" y="7849554"/>
                </a:cubicBezTo>
                <a:cubicBezTo>
                  <a:pt x="7049639" y="7850826"/>
                  <a:pt x="7050547" y="7852038"/>
                  <a:pt x="7051668" y="7853068"/>
                </a:cubicBezTo>
                <a:lnTo>
                  <a:pt x="7055605" y="7856764"/>
                </a:lnTo>
                <a:cubicBezTo>
                  <a:pt x="7060389" y="7861246"/>
                  <a:pt x="7068868" y="7859550"/>
                  <a:pt x="7072654" y="7854703"/>
                </a:cubicBezTo>
                <a:cubicBezTo>
                  <a:pt x="7077015" y="7849161"/>
                  <a:pt x="7075410" y="7842134"/>
                  <a:pt x="7070595" y="7837650"/>
                </a:cubicBezTo>
                <a:lnTo>
                  <a:pt x="7066658" y="7833955"/>
                </a:lnTo>
                <a:cubicBezTo>
                  <a:pt x="7062085" y="7829654"/>
                  <a:pt x="7054212" y="7831138"/>
                  <a:pt x="7050214" y="7835499"/>
                </a:cubicBezTo>
                <a:cubicBezTo>
                  <a:pt x="7049609" y="7834500"/>
                  <a:pt x="7049003" y="7833530"/>
                  <a:pt x="7048185" y="7832744"/>
                </a:cubicBezTo>
                <a:cubicBezTo>
                  <a:pt x="7053727" y="7832350"/>
                  <a:pt x="7058542" y="7828230"/>
                  <a:pt x="7059359" y="7822566"/>
                </a:cubicBezTo>
                <a:close/>
                <a:moveTo>
                  <a:pt x="7777224" y="7391358"/>
                </a:moveTo>
                <a:cubicBezTo>
                  <a:pt x="7771621" y="7393418"/>
                  <a:pt x="7768017" y="7399264"/>
                  <a:pt x="7768230" y="7404595"/>
                </a:cubicBezTo>
                <a:cubicBezTo>
                  <a:pt x="7766473" y="7399294"/>
                  <a:pt x="7761870" y="7395902"/>
                  <a:pt x="7755965" y="7395962"/>
                </a:cubicBezTo>
                <a:cubicBezTo>
                  <a:pt x="7748333" y="7396054"/>
                  <a:pt x="7739218" y="7397174"/>
                  <a:pt x="7733585" y="7402838"/>
                </a:cubicBezTo>
                <a:cubicBezTo>
                  <a:pt x="7732707" y="7403383"/>
                  <a:pt x="7731859" y="7403989"/>
                  <a:pt x="7731072" y="7404656"/>
                </a:cubicBezTo>
                <a:cubicBezTo>
                  <a:pt x="7729527" y="7406019"/>
                  <a:pt x="7728649" y="7407836"/>
                  <a:pt x="7727922" y="7409684"/>
                </a:cubicBezTo>
                <a:cubicBezTo>
                  <a:pt x="7727862" y="7409684"/>
                  <a:pt x="7727801" y="7409684"/>
                  <a:pt x="7727741" y="7409653"/>
                </a:cubicBezTo>
                <a:cubicBezTo>
                  <a:pt x="7725258" y="7405231"/>
                  <a:pt x="7720443" y="7402293"/>
                  <a:pt x="7714326" y="7404686"/>
                </a:cubicBezTo>
                <a:lnTo>
                  <a:pt x="7711357" y="7405867"/>
                </a:lnTo>
                <a:cubicBezTo>
                  <a:pt x="7705513" y="7408199"/>
                  <a:pt x="7703726" y="7413379"/>
                  <a:pt x="7704483" y="7418195"/>
                </a:cubicBezTo>
                <a:cubicBezTo>
                  <a:pt x="7702666" y="7421103"/>
                  <a:pt x="7701939" y="7424556"/>
                  <a:pt x="7703423" y="7427979"/>
                </a:cubicBezTo>
                <a:cubicBezTo>
                  <a:pt x="7705119" y="7431887"/>
                  <a:pt x="7709086" y="7434976"/>
                  <a:pt x="7713326" y="7435430"/>
                </a:cubicBezTo>
                <a:cubicBezTo>
                  <a:pt x="7716536" y="7438096"/>
                  <a:pt x="7721200" y="7439186"/>
                  <a:pt x="7725015" y="7437551"/>
                </a:cubicBezTo>
                <a:cubicBezTo>
                  <a:pt x="7726802" y="7436763"/>
                  <a:pt x="7728195" y="7435612"/>
                  <a:pt x="7729345" y="7434279"/>
                </a:cubicBezTo>
                <a:cubicBezTo>
                  <a:pt x="7733827" y="7434673"/>
                  <a:pt x="7738218" y="7432856"/>
                  <a:pt x="7740611" y="7428494"/>
                </a:cubicBezTo>
                <a:cubicBezTo>
                  <a:pt x="7740701" y="7428312"/>
                  <a:pt x="7740701" y="7428070"/>
                  <a:pt x="7740793" y="7427858"/>
                </a:cubicBezTo>
                <a:cubicBezTo>
                  <a:pt x="7740974" y="7427949"/>
                  <a:pt x="7741126" y="7428040"/>
                  <a:pt x="7741308" y="7428130"/>
                </a:cubicBezTo>
                <a:cubicBezTo>
                  <a:pt x="7741459" y="7428221"/>
                  <a:pt x="7741519" y="7428251"/>
                  <a:pt x="7741610" y="7428312"/>
                </a:cubicBezTo>
                <a:cubicBezTo>
                  <a:pt x="7741882" y="7428494"/>
                  <a:pt x="7742126" y="7428706"/>
                  <a:pt x="7742368" y="7428918"/>
                </a:cubicBezTo>
                <a:cubicBezTo>
                  <a:pt x="7744759" y="7434521"/>
                  <a:pt x="7751755" y="7437369"/>
                  <a:pt x="7757388" y="7435340"/>
                </a:cubicBezTo>
                <a:cubicBezTo>
                  <a:pt x="7763807" y="7433037"/>
                  <a:pt x="7766655" y="7426071"/>
                  <a:pt x="7764716" y="7419801"/>
                </a:cubicBezTo>
                <a:cubicBezTo>
                  <a:pt x="7764504" y="7419164"/>
                  <a:pt x="7764141" y="7418589"/>
                  <a:pt x="7763868" y="7417983"/>
                </a:cubicBezTo>
                <a:cubicBezTo>
                  <a:pt x="7766927" y="7415711"/>
                  <a:pt x="7768956" y="7411986"/>
                  <a:pt x="7768926" y="7408260"/>
                </a:cubicBezTo>
                <a:cubicBezTo>
                  <a:pt x="7770076" y="7410835"/>
                  <a:pt x="7772409" y="7412895"/>
                  <a:pt x="7776194" y="7413773"/>
                </a:cubicBezTo>
                <a:cubicBezTo>
                  <a:pt x="7779949" y="7414621"/>
                  <a:pt x="7783128" y="7413743"/>
                  <a:pt x="7785733" y="7412016"/>
                </a:cubicBezTo>
                <a:cubicBezTo>
                  <a:pt x="7785733" y="7412016"/>
                  <a:pt x="7785733" y="7411986"/>
                  <a:pt x="7785733" y="7411986"/>
                </a:cubicBezTo>
                <a:cubicBezTo>
                  <a:pt x="7786308" y="7403020"/>
                  <a:pt x="7786823" y="7394085"/>
                  <a:pt x="7787186" y="7385179"/>
                </a:cubicBezTo>
                <a:lnTo>
                  <a:pt x="7787186" y="7385179"/>
                </a:lnTo>
                <a:cubicBezTo>
                  <a:pt x="7783099" y="7385331"/>
                  <a:pt x="7779313" y="7387815"/>
                  <a:pt x="7777224" y="7391358"/>
                </a:cubicBezTo>
                <a:close/>
                <a:moveTo>
                  <a:pt x="7722986" y="7490346"/>
                </a:moveTo>
                <a:lnTo>
                  <a:pt x="7728256" y="7491527"/>
                </a:lnTo>
                <a:cubicBezTo>
                  <a:pt x="7734676" y="7492951"/>
                  <a:pt x="7741095" y="7487136"/>
                  <a:pt x="7741882" y="7481047"/>
                </a:cubicBezTo>
                <a:cubicBezTo>
                  <a:pt x="7742821" y="7474050"/>
                  <a:pt x="7737855" y="7468870"/>
                  <a:pt x="7731435" y="7467416"/>
                </a:cubicBezTo>
                <a:lnTo>
                  <a:pt x="7726166" y="7466205"/>
                </a:lnTo>
                <a:cubicBezTo>
                  <a:pt x="7719776" y="7464781"/>
                  <a:pt x="7713356" y="7470597"/>
                  <a:pt x="7712538" y="7476685"/>
                </a:cubicBezTo>
                <a:cubicBezTo>
                  <a:pt x="7711599" y="7483713"/>
                  <a:pt x="7716536" y="7488892"/>
                  <a:pt x="7722986" y="7490346"/>
                </a:cubicBezTo>
                <a:close/>
                <a:moveTo>
                  <a:pt x="7588407" y="7341168"/>
                </a:moveTo>
                <a:lnTo>
                  <a:pt x="7583139" y="7339986"/>
                </a:lnTo>
                <a:cubicBezTo>
                  <a:pt x="7576718" y="7338563"/>
                  <a:pt x="7570268" y="7344136"/>
                  <a:pt x="7569359" y="7350255"/>
                </a:cubicBezTo>
                <a:cubicBezTo>
                  <a:pt x="7568451" y="7356464"/>
                  <a:pt x="7572388" y="7361311"/>
                  <a:pt x="7577808" y="7363310"/>
                </a:cubicBezTo>
                <a:cubicBezTo>
                  <a:pt x="7577142" y="7364310"/>
                  <a:pt x="7576446" y="7365309"/>
                  <a:pt x="7576173" y="7366551"/>
                </a:cubicBezTo>
                <a:lnTo>
                  <a:pt x="7574992" y="7371822"/>
                </a:lnTo>
                <a:cubicBezTo>
                  <a:pt x="7574416" y="7374335"/>
                  <a:pt x="7574719" y="7376850"/>
                  <a:pt x="7575476" y="7379151"/>
                </a:cubicBezTo>
                <a:cubicBezTo>
                  <a:pt x="7573993" y="7377486"/>
                  <a:pt x="7572357" y="7375941"/>
                  <a:pt x="7570450" y="7374639"/>
                </a:cubicBezTo>
                <a:cubicBezTo>
                  <a:pt x="7565453" y="7371185"/>
                  <a:pt x="7557277" y="7374305"/>
                  <a:pt x="7554823" y="7379515"/>
                </a:cubicBezTo>
                <a:cubicBezTo>
                  <a:pt x="7553127" y="7383150"/>
                  <a:pt x="7553400" y="7386542"/>
                  <a:pt x="7554853" y="7389511"/>
                </a:cubicBezTo>
                <a:cubicBezTo>
                  <a:pt x="7553915" y="7393448"/>
                  <a:pt x="7554823" y="7397780"/>
                  <a:pt x="7558034" y="7400566"/>
                </a:cubicBezTo>
                <a:cubicBezTo>
                  <a:pt x="7559094" y="7401475"/>
                  <a:pt x="7560335" y="7402172"/>
                  <a:pt x="7561637" y="7402687"/>
                </a:cubicBezTo>
                <a:cubicBezTo>
                  <a:pt x="7562273" y="7403565"/>
                  <a:pt x="7563031" y="7404413"/>
                  <a:pt x="7563999" y="7405171"/>
                </a:cubicBezTo>
                <a:cubicBezTo>
                  <a:pt x="7574295" y="7413228"/>
                  <a:pt x="7584743" y="7398780"/>
                  <a:pt x="7579141" y="7389026"/>
                </a:cubicBezTo>
                <a:cubicBezTo>
                  <a:pt x="7579171" y="7388481"/>
                  <a:pt x="7579262" y="7387936"/>
                  <a:pt x="7579231" y="7387390"/>
                </a:cubicBezTo>
                <a:cubicBezTo>
                  <a:pt x="7579141" y="7385664"/>
                  <a:pt x="7578202" y="7384452"/>
                  <a:pt x="7577566" y="7383029"/>
                </a:cubicBezTo>
                <a:cubicBezTo>
                  <a:pt x="7578960" y="7384785"/>
                  <a:pt x="7580715" y="7386269"/>
                  <a:pt x="7583108" y="7386997"/>
                </a:cubicBezTo>
                <a:cubicBezTo>
                  <a:pt x="7589043" y="7388784"/>
                  <a:pt x="7596796" y="7385300"/>
                  <a:pt x="7598250" y="7378879"/>
                </a:cubicBezTo>
                <a:lnTo>
                  <a:pt x="7599431" y="7373608"/>
                </a:lnTo>
                <a:cubicBezTo>
                  <a:pt x="7600491" y="7368883"/>
                  <a:pt x="7599128" y="7363976"/>
                  <a:pt x="7595675" y="7360917"/>
                </a:cubicBezTo>
                <a:cubicBezTo>
                  <a:pt x="7597159" y="7359160"/>
                  <a:pt x="7598340" y="7357161"/>
                  <a:pt x="7598674" y="7354980"/>
                </a:cubicBezTo>
                <a:cubicBezTo>
                  <a:pt x="7599703" y="7348044"/>
                  <a:pt x="7594828" y="7342622"/>
                  <a:pt x="7588407" y="7341168"/>
                </a:cubicBezTo>
                <a:close/>
                <a:moveTo>
                  <a:pt x="7719776" y="7647399"/>
                </a:moveTo>
                <a:cubicBezTo>
                  <a:pt x="7715749" y="7646490"/>
                  <a:pt x="7712478" y="7647520"/>
                  <a:pt x="7710055" y="7649520"/>
                </a:cubicBezTo>
                <a:cubicBezTo>
                  <a:pt x="7704089" y="7649065"/>
                  <a:pt x="7698457" y="7654397"/>
                  <a:pt x="7697760" y="7660030"/>
                </a:cubicBezTo>
                <a:cubicBezTo>
                  <a:pt x="7696882" y="7667058"/>
                  <a:pt x="7701909" y="7672146"/>
                  <a:pt x="7708329" y="7673570"/>
                </a:cubicBezTo>
                <a:lnTo>
                  <a:pt x="7713598" y="7674751"/>
                </a:lnTo>
                <a:cubicBezTo>
                  <a:pt x="7719110" y="7675993"/>
                  <a:pt x="7724379" y="7671722"/>
                  <a:pt x="7726287" y="7666664"/>
                </a:cubicBezTo>
                <a:cubicBezTo>
                  <a:pt x="7730799" y="7660333"/>
                  <a:pt x="7729679" y="7649641"/>
                  <a:pt x="7719776" y="7647399"/>
                </a:cubicBezTo>
                <a:close/>
                <a:moveTo>
                  <a:pt x="7616359" y="7552107"/>
                </a:moveTo>
                <a:lnTo>
                  <a:pt x="7622810" y="7548018"/>
                </a:lnTo>
                <a:cubicBezTo>
                  <a:pt x="7628351" y="7544504"/>
                  <a:pt x="7631258" y="7537871"/>
                  <a:pt x="7628078" y="7531662"/>
                </a:cubicBezTo>
                <a:cubicBezTo>
                  <a:pt x="7625293" y="7526209"/>
                  <a:pt x="7617298" y="7522847"/>
                  <a:pt x="7611726" y="7526391"/>
                </a:cubicBezTo>
                <a:cubicBezTo>
                  <a:pt x="7609575" y="7527754"/>
                  <a:pt x="7607425" y="7529117"/>
                  <a:pt x="7605275" y="7530480"/>
                </a:cubicBezTo>
                <a:cubicBezTo>
                  <a:pt x="7599733" y="7533994"/>
                  <a:pt x="7596827" y="7540627"/>
                  <a:pt x="7600006" y="7546836"/>
                </a:cubicBezTo>
                <a:cubicBezTo>
                  <a:pt x="7602762" y="7552259"/>
                  <a:pt x="7610787" y="7555621"/>
                  <a:pt x="7616359" y="7552107"/>
                </a:cubicBezTo>
                <a:close/>
                <a:moveTo>
                  <a:pt x="7669809" y="7384271"/>
                </a:moveTo>
                <a:cubicBezTo>
                  <a:pt x="7685041" y="7387693"/>
                  <a:pt x="7687131" y="7363431"/>
                  <a:pt x="7672080" y="7360069"/>
                </a:cubicBezTo>
                <a:cubicBezTo>
                  <a:pt x="7656848" y="7356646"/>
                  <a:pt x="7654758" y="7380878"/>
                  <a:pt x="7669809" y="7384271"/>
                </a:cubicBezTo>
                <a:close/>
                <a:moveTo>
                  <a:pt x="7675047" y="7570977"/>
                </a:moveTo>
                <a:lnTo>
                  <a:pt x="7669779" y="7569797"/>
                </a:lnTo>
                <a:cubicBezTo>
                  <a:pt x="7663570" y="7568403"/>
                  <a:pt x="7656635" y="7573976"/>
                  <a:pt x="7656060" y="7580125"/>
                </a:cubicBezTo>
                <a:cubicBezTo>
                  <a:pt x="7655394" y="7587122"/>
                  <a:pt x="7659755" y="7592363"/>
                  <a:pt x="7666387" y="7593846"/>
                </a:cubicBezTo>
                <a:lnTo>
                  <a:pt x="7671656" y="7595028"/>
                </a:lnTo>
                <a:cubicBezTo>
                  <a:pt x="7677864" y="7596422"/>
                  <a:pt x="7684799" y="7590848"/>
                  <a:pt x="7685374" y="7584699"/>
                </a:cubicBezTo>
                <a:cubicBezTo>
                  <a:pt x="7686071" y="7577702"/>
                  <a:pt x="7681710" y="7572492"/>
                  <a:pt x="7675047" y="7570977"/>
                </a:cubicBezTo>
                <a:close/>
                <a:moveTo>
                  <a:pt x="7759871" y="7518940"/>
                </a:moveTo>
                <a:cubicBezTo>
                  <a:pt x="7759720" y="7519122"/>
                  <a:pt x="7759538" y="7519333"/>
                  <a:pt x="7759386" y="7519515"/>
                </a:cubicBezTo>
                <a:cubicBezTo>
                  <a:pt x="7755965" y="7520273"/>
                  <a:pt x="7752906" y="7522272"/>
                  <a:pt x="7751604" y="7525755"/>
                </a:cubicBezTo>
                <a:cubicBezTo>
                  <a:pt x="7749938" y="7530237"/>
                  <a:pt x="7748757" y="7534569"/>
                  <a:pt x="7751059" y="7539113"/>
                </a:cubicBezTo>
                <a:cubicBezTo>
                  <a:pt x="7754208" y="7545353"/>
                  <a:pt x="7761597" y="7547685"/>
                  <a:pt x="7767775" y="7544656"/>
                </a:cubicBezTo>
                <a:cubicBezTo>
                  <a:pt x="7768926" y="7544110"/>
                  <a:pt x="7769774" y="7543171"/>
                  <a:pt x="7770773" y="7542414"/>
                </a:cubicBezTo>
                <a:cubicBezTo>
                  <a:pt x="7771772" y="7536447"/>
                  <a:pt x="7772620" y="7530510"/>
                  <a:pt x="7773468" y="7524543"/>
                </a:cubicBezTo>
                <a:cubicBezTo>
                  <a:pt x="7773862" y="7521938"/>
                  <a:pt x="7774286" y="7519333"/>
                  <a:pt x="7774649" y="7516728"/>
                </a:cubicBezTo>
                <a:cubicBezTo>
                  <a:pt x="7774619" y="7516698"/>
                  <a:pt x="7774558" y="7516728"/>
                  <a:pt x="7774498" y="7516698"/>
                </a:cubicBezTo>
                <a:cubicBezTo>
                  <a:pt x="7769653" y="7514184"/>
                  <a:pt x="7763657" y="7514577"/>
                  <a:pt x="7759871" y="7518940"/>
                </a:cubicBezTo>
                <a:close/>
                <a:moveTo>
                  <a:pt x="7462460" y="7290705"/>
                </a:moveTo>
                <a:cubicBezTo>
                  <a:pt x="7458614" y="7289857"/>
                  <a:pt x="7455313" y="7290705"/>
                  <a:pt x="7452769" y="7292522"/>
                </a:cubicBezTo>
                <a:cubicBezTo>
                  <a:pt x="7449165" y="7292462"/>
                  <a:pt x="7445683" y="7293461"/>
                  <a:pt x="7443229" y="7296612"/>
                </a:cubicBezTo>
                <a:lnTo>
                  <a:pt x="7440050" y="7300670"/>
                </a:lnTo>
                <a:cubicBezTo>
                  <a:pt x="7438384" y="7302821"/>
                  <a:pt x="7437748" y="7305608"/>
                  <a:pt x="7437961" y="7308334"/>
                </a:cubicBezTo>
                <a:cubicBezTo>
                  <a:pt x="7432449" y="7309606"/>
                  <a:pt x="7428088" y="7314028"/>
                  <a:pt x="7428360" y="7320086"/>
                </a:cubicBezTo>
                <a:cubicBezTo>
                  <a:pt x="7428603" y="7325962"/>
                  <a:pt x="7434175" y="7331930"/>
                  <a:pt x="7440413" y="7331172"/>
                </a:cubicBezTo>
                <a:lnTo>
                  <a:pt x="7447621" y="7330294"/>
                </a:lnTo>
                <a:cubicBezTo>
                  <a:pt x="7453829" y="7329536"/>
                  <a:pt x="7458977" y="7324842"/>
                  <a:pt x="7458674" y="7318239"/>
                </a:cubicBezTo>
                <a:cubicBezTo>
                  <a:pt x="7458644" y="7317178"/>
                  <a:pt x="7458371" y="7316118"/>
                  <a:pt x="7457977" y="7315088"/>
                </a:cubicBezTo>
                <a:cubicBezTo>
                  <a:pt x="7458250" y="7314816"/>
                  <a:pt x="7458523" y="7314543"/>
                  <a:pt x="7458765" y="7314270"/>
                </a:cubicBezTo>
                <a:lnTo>
                  <a:pt x="7458826" y="7314210"/>
                </a:lnTo>
                <a:cubicBezTo>
                  <a:pt x="7471787" y="7314028"/>
                  <a:pt x="7476662" y="7293916"/>
                  <a:pt x="7462460" y="7290705"/>
                </a:cubicBezTo>
                <a:close/>
                <a:moveTo>
                  <a:pt x="7558215" y="7306698"/>
                </a:moveTo>
                <a:cubicBezTo>
                  <a:pt x="7552038" y="7305305"/>
                  <a:pt x="7544799" y="7308818"/>
                  <a:pt x="7543376" y="7315391"/>
                </a:cubicBezTo>
                <a:cubicBezTo>
                  <a:pt x="7542044" y="7321661"/>
                  <a:pt x="7545435" y="7328719"/>
                  <a:pt x="7552068" y="7330233"/>
                </a:cubicBezTo>
                <a:lnTo>
                  <a:pt x="7557337" y="7331415"/>
                </a:lnTo>
                <a:cubicBezTo>
                  <a:pt x="7563515" y="7332808"/>
                  <a:pt x="7570752" y="7329294"/>
                  <a:pt x="7572176" y="7322721"/>
                </a:cubicBezTo>
                <a:cubicBezTo>
                  <a:pt x="7573508" y="7316451"/>
                  <a:pt x="7570116" y="7309394"/>
                  <a:pt x="7563484" y="7307910"/>
                </a:cubicBezTo>
                <a:lnTo>
                  <a:pt x="7558215" y="7306698"/>
                </a:lnTo>
                <a:close/>
                <a:moveTo>
                  <a:pt x="7414734" y="7370973"/>
                </a:moveTo>
                <a:cubicBezTo>
                  <a:pt x="7414098" y="7378000"/>
                  <a:pt x="7418488" y="7383150"/>
                  <a:pt x="7425151" y="7384634"/>
                </a:cubicBezTo>
                <a:lnTo>
                  <a:pt x="7430420" y="7385846"/>
                </a:lnTo>
                <a:cubicBezTo>
                  <a:pt x="7433267" y="7386482"/>
                  <a:pt x="7436204" y="7385512"/>
                  <a:pt x="7438657" y="7383847"/>
                </a:cubicBezTo>
                <a:cubicBezTo>
                  <a:pt x="7435205" y="7386512"/>
                  <a:pt x="7432176" y="7389632"/>
                  <a:pt x="7430965" y="7393479"/>
                </a:cubicBezTo>
                <a:cubicBezTo>
                  <a:pt x="7429541" y="7392994"/>
                  <a:pt x="7428028" y="7393206"/>
                  <a:pt x="7426543" y="7393297"/>
                </a:cubicBezTo>
                <a:cubicBezTo>
                  <a:pt x="7425726" y="7391904"/>
                  <a:pt x="7424636" y="7390662"/>
                  <a:pt x="7423273" y="7389814"/>
                </a:cubicBezTo>
                <a:cubicBezTo>
                  <a:pt x="7417671" y="7386330"/>
                  <a:pt x="7411190" y="7387724"/>
                  <a:pt x="7407192" y="7392812"/>
                </a:cubicBezTo>
                <a:lnTo>
                  <a:pt x="7404044" y="7396871"/>
                </a:lnTo>
                <a:cubicBezTo>
                  <a:pt x="7400318" y="7401627"/>
                  <a:pt x="7401984" y="7409805"/>
                  <a:pt x="7407042" y="7412955"/>
                </a:cubicBezTo>
                <a:cubicBezTo>
                  <a:pt x="7411129" y="7415500"/>
                  <a:pt x="7415642" y="7415409"/>
                  <a:pt x="7419366" y="7413197"/>
                </a:cubicBezTo>
                <a:cubicBezTo>
                  <a:pt x="7423728" y="7416772"/>
                  <a:pt x="7430177" y="7416015"/>
                  <a:pt x="7434356" y="7412562"/>
                </a:cubicBezTo>
                <a:cubicBezTo>
                  <a:pt x="7434417" y="7412713"/>
                  <a:pt x="7434477" y="7412864"/>
                  <a:pt x="7434538" y="7413016"/>
                </a:cubicBezTo>
                <a:cubicBezTo>
                  <a:pt x="7434477" y="7413106"/>
                  <a:pt x="7434477" y="7413197"/>
                  <a:pt x="7434448" y="7413288"/>
                </a:cubicBezTo>
                <a:cubicBezTo>
                  <a:pt x="7433054" y="7415045"/>
                  <a:pt x="7431934" y="7416984"/>
                  <a:pt x="7431631" y="7419104"/>
                </a:cubicBezTo>
                <a:cubicBezTo>
                  <a:pt x="7431479" y="7420134"/>
                  <a:pt x="7431723" y="7421043"/>
                  <a:pt x="7431813" y="7422012"/>
                </a:cubicBezTo>
                <a:cubicBezTo>
                  <a:pt x="7430480" y="7423648"/>
                  <a:pt x="7429330" y="7425495"/>
                  <a:pt x="7428815" y="7427797"/>
                </a:cubicBezTo>
                <a:lnTo>
                  <a:pt x="7427634" y="7433068"/>
                </a:lnTo>
                <a:cubicBezTo>
                  <a:pt x="7426241" y="7439277"/>
                  <a:pt x="7431631" y="7446244"/>
                  <a:pt x="7437840" y="7446910"/>
                </a:cubicBezTo>
                <a:cubicBezTo>
                  <a:pt x="7443411" y="7447516"/>
                  <a:pt x="7447894" y="7444759"/>
                  <a:pt x="7450225" y="7440247"/>
                </a:cubicBezTo>
                <a:cubicBezTo>
                  <a:pt x="7450892" y="7440095"/>
                  <a:pt x="7451588" y="7440125"/>
                  <a:pt x="7452223" y="7439822"/>
                </a:cubicBezTo>
                <a:cubicBezTo>
                  <a:pt x="7453980" y="7438944"/>
                  <a:pt x="7455403" y="7437732"/>
                  <a:pt x="7456524" y="7436339"/>
                </a:cubicBezTo>
                <a:cubicBezTo>
                  <a:pt x="7459765" y="7437399"/>
                  <a:pt x="7463277" y="7437702"/>
                  <a:pt x="7467063" y="7436945"/>
                </a:cubicBezTo>
                <a:cubicBezTo>
                  <a:pt x="7472968" y="7435794"/>
                  <a:pt x="7477298" y="7432159"/>
                  <a:pt x="7480023" y="7427494"/>
                </a:cubicBezTo>
                <a:cubicBezTo>
                  <a:pt x="7480115" y="7427494"/>
                  <a:pt x="7480205" y="7427464"/>
                  <a:pt x="7480296" y="7427464"/>
                </a:cubicBezTo>
                <a:cubicBezTo>
                  <a:pt x="7480417" y="7428766"/>
                  <a:pt x="7480660" y="7430130"/>
                  <a:pt x="7481326" y="7431462"/>
                </a:cubicBezTo>
                <a:cubicBezTo>
                  <a:pt x="7483597" y="7436127"/>
                  <a:pt x="7489896" y="7439247"/>
                  <a:pt x="7495165" y="7437763"/>
                </a:cubicBezTo>
                <a:cubicBezTo>
                  <a:pt x="7497619" y="7440034"/>
                  <a:pt x="7500677" y="7440973"/>
                  <a:pt x="7503947" y="7440670"/>
                </a:cubicBezTo>
                <a:cubicBezTo>
                  <a:pt x="7503675" y="7446426"/>
                  <a:pt x="7508430" y="7452302"/>
                  <a:pt x="7514092" y="7452908"/>
                </a:cubicBezTo>
                <a:cubicBezTo>
                  <a:pt x="7521027" y="7453634"/>
                  <a:pt x="7526418" y="7449364"/>
                  <a:pt x="7527931" y="7442700"/>
                </a:cubicBezTo>
                <a:lnTo>
                  <a:pt x="7529113" y="7437430"/>
                </a:lnTo>
                <a:cubicBezTo>
                  <a:pt x="7530506" y="7431220"/>
                  <a:pt x="7525116" y="7424253"/>
                  <a:pt x="7518908" y="7423587"/>
                </a:cubicBezTo>
                <a:cubicBezTo>
                  <a:pt x="7518726" y="7423556"/>
                  <a:pt x="7518544" y="7423617"/>
                  <a:pt x="7518363" y="7423617"/>
                </a:cubicBezTo>
                <a:cubicBezTo>
                  <a:pt x="7518150" y="7423042"/>
                  <a:pt x="7518120" y="7422406"/>
                  <a:pt x="7517848" y="7421891"/>
                </a:cubicBezTo>
                <a:cubicBezTo>
                  <a:pt x="7515879" y="7418347"/>
                  <a:pt x="7512790" y="7416832"/>
                  <a:pt x="7509429" y="7416469"/>
                </a:cubicBezTo>
                <a:cubicBezTo>
                  <a:pt x="7508702" y="7415075"/>
                  <a:pt x="7507642" y="7413803"/>
                  <a:pt x="7506340" y="7412743"/>
                </a:cubicBezTo>
                <a:cubicBezTo>
                  <a:pt x="7507460" y="7411441"/>
                  <a:pt x="7508309" y="7409896"/>
                  <a:pt x="7508733" y="7408078"/>
                </a:cubicBezTo>
                <a:lnTo>
                  <a:pt x="7509914" y="7402808"/>
                </a:lnTo>
                <a:cubicBezTo>
                  <a:pt x="7511307" y="7396629"/>
                  <a:pt x="7507763" y="7389390"/>
                  <a:pt x="7501192" y="7387996"/>
                </a:cubicBezTo>
                <a:cubicBezTo>
                  <a:pt x="7496256" y="7386966"/>
                  <a:pt x="7490926" y="7388935"/>
                  <a:pt x="7488139" y="7393054"/>
                </a:cubicBezTo>
                <a:cubicBezTo>
                  <a:pt x="7488473" y="7391328"/>
                  <a:pt x="7488473" y="7389480"/>
                  <a:pt x="7487625" y="7387360"/>
                </a:cubicBezTo>
                <a:cubicBezTo>
                  <a:pt x="7483658" y="7377334"/>
                  <a:pt x="7470606" y="7377667"/>
                  <a:pt x="7466003" y="7383968"/>
                </a:cubicBezTo>
                <a:cubicBezTo>
                  <a:pt x="7462277" y="7380909"/>
                  <a:pt x="7458069" y="7379000"/>
                  <a:pt x="7453950" y="7378425"/>
                </a:cubicBezTo>
                <a:cubicBezTo>
                  <a:pt x="7454253" y="7378122"/>
                  <a:pt x="7454677" y="7377970"/>
                  <a:pt x="7454950" y="7377607"/>
                </a:cubicBezTo>
                <a:cubicBezTo>
                  <a:pt x="7458644" y="7372760"/>
                  <a:pt x="7458614" y="7365309"/>
                  <a:pt x="7453526" y="7361311"/>
                </a:cubicBezTo>
                <a:lnTo>
                  <a:pt x="7449468" y="7358161"/>
                </a:lnTo>
                <a:cubicBezTo>
                  <a:pt x="7444714" y="7354435"/>
                  <a:pt x="7437052" y="7354526"/>
                  <a:pt x="7433175" y="7359584"/>
                </a:cubicBezTo>
                <a:cubicBezTo>
                  <a:pt x="7432752" y="7360160"/>
                  <a:pt x="7432539" y="7360857"/>
                  <a:pt x="7432207" y="7361493"/>
                </a:cubicBezTo>
                <a:lnTo>
                  <a:pt x="7428391" y="7360644"/>
                </a:lnTo>
                <a:cubicBezTo>
                  <a:pt x="7422183" y="7359190"/>
                  <a:pt x="7415279" y="7364824"/>
                  <a:pt x="7414734" y="7370973"/>
                </a:cubicBezTo>
                <a:close/>
                <a:moveTo>
                  <a:pt x="7532686" y="7351376"/>
                </a:moveTo>
                <a:cubicBezTo>
                  <a:pt x="7520967" y="7342198"/>
                  <a:pt x="7506521" y="7360281"/>
                  <a:pt x="7518242" y="7369459"/>
                </a:cubicBezTo>
                <a:cubicBezTo>
                  <a:pt x="7523359" y="7373457"/>
                  <a:pt x="7528901" y="7372124"/>
                  <a:pt x="7532656" y="7368762"/>
                </a:cubicBezTo>
                <a:cubicBezTo>
                  <a:pt x="7533867" y="7373336"/>
                  <a:pt x="7537956" y="7377365"/>
                  <a:pt x="7542589" y="7377879"/>
                </a:cubicBezTo>
                <a:cubicBezTo>
                  <a:pt x="7549493" y="7378667"/>
                  <a:pt x="7555005" y="7374426"/>
                  <a:pt x="7556489" y="7367793"/>
                </a:cubicBezTo>
                <a:lnTo>
                  <a:pt x="7557670" y="7362522"/>
                </a:lnTo>
                <a:cubicBezTo>
                  <a:pt x="7559063" y="7356313"/>
                  <a:pt x="7553824" y="7349316"/>
                  <a:pt x="7547586" y="7348619"/>
                </a:cubicBezTo>
                <a:cubicBezTo>
                  <a:pt x="7542286" y="7348013"/>
                  <a:pt x="7537835" y="7350407"/>
                  <a:pt x="7535381" y="7354556"/>
                </a:cubicBezTo>
                <a:cubicBezTo>
                  <a:pt x="7534685" y="7353435"/>
                  <a:pt x="7533898" y="7352315"/>
                  <a:pt x="7532686" y="7351376"/>
                </a:cubicBezTo>
                <a:close/>
                <a:moveTo>
                  <a:pt x="7349654" y="7465841"/>
                </a:moveTo>
                <a:cubicBezTo>
                  <a:pt x="7364281" y="7469143"/>
                  <a:pt x="7369581" y="7447667"/>
                  <a:pt x="7356589" y="7442851"/>
                </a:cubicBezTo>
                <a:cubicBezTo>
                  <a:pt x="7360223" y="7440943"/>
                  <a:pt x="7362858" y="7437551"/>
                  <a:pt x="7362798" y="7432856"/>
                </a:cubicBezTo>
                <a:cubicBezTo>
                  <a:pt x="7362798" y="7431281"/>
                  <a:pt x="7362343" y="7429675"/>
                  <a:pt x="7361586" y="7428161"/>
                </a:cubicBezTo>
                <a:cubicBezTo>
                  <a:pt x="7363070" y="7427494"/>
                  <a:pt x="7364463" y="7426495"/>
                  <a:pt x="7365553" y="7425102"/>
                </a:cubicBezTo>
                <a:lnTo>
                  <a:pt x="7368702" y="7421043"/>
                </a:lnTo>
                <a:cubicBezTo>
                  <a:pt x="7372428" y="7416287"/>
                  <a:pt x="7372336" y="7408624"/>
                  <a:pt x="7367249" y="7404746"/>
                </a:cubicBezTo>
                <a:cubicBezTo>
                  <a:pt x="7362404" y="7401051"/>
                  <a:pt x="7354954" y="7401112"/>
                  <a:pt x="7350956" y="7406200"/>
                </a:cubicBezTo>
                <a:lnTo>
                  <a:pt x="7347777" y="7410259"/>
                </a:lnTo>
                <a:cubicBezTo>
                  <a:pt x="7345203" y="7413531"/>
                  <a:pt x="7344507" y="7418195"/>
                  <a:pt x="7345960" y="7422042"/>
                </a:cubicBezTo>
                <a:lnTo>
                  <a:pt x="7343840" y="7422285"/>
                </a:lnTo>
                <a:cubicBezTo>
                  <a:pt x="7337632" y="7423042"/>
                  <a:pt x="7332333" y="7427282"/>
                  <a:pt x="7332423" y="7434007"/>
                </a:cubicBezTo>
                <a:cubicBezTo>
                  <a:pt x="7332484" y="7439731"/>
                  <a:pt x="7337904" y="7446183"/>
                  <a:pt x="7344113" y="7445426"/>
                </a:cubicBezTo>
                <a:cubicBezTo>
                  <a:pt x="7338571" y="7451514"/>
                  <a:pt x="7339116" y="7463448"/>
                  <a:pt x="7349654" y="7465841"/>
                </a:cubicBezTo>
                <a:close/>
                <a:moveTo>
                  <a:pt x="7530718" y="7574461"/>
                </a:moveTo>
                <a:cubicBezTo>
                  <a:pt x="7531657" y="7574673"/>
                  <a:pt x="7532565" y="7574521"/>
                  <a:pt x="7533474" y="7574521"/>
                </a:cubicBezTo>
                <a:cubicBezTo>
                  <a:pt x="7532141" y="7577036"/>
                  <a:pt x="7531687" y="7580034"/>
                  <a:pt x="7532656" y="7583094"/>
                </a:cubicBezTo>
                <a:cubicBezTo>
                  <a:pt x="7534413" y="7588758"/>
                  <a:pt x="7541317" y="7592999"/>
                  <a:pt x="7547162" y="7590666"/>
                </a:cubicBezTo>
                <a:lnTo>
                  <a:pt x="7551946" y="7588788"/>
                </a:lnTo>
                <a:cubicBezTo>
                  <a:pt x="7557761" y="7586486"/>
                  <a:pt x="7561485" y="7580580"/>
                  <a:pt x="7559517" y="7574279"/>
                </a:cubicBezTo>
                <a:cubicBezTo>
                  <a:pt x="7557761" y="7568616"/>
                  <a:pt x="7550856" y="7564374"/>
                  <a:pt x="7545012" y="7566707"/>
                </a:cubicBezTo>
                <a:lnTo>
                  <a:pt x="7544618" y="7566858"/>
                </a:lnTo>
                <a:cubicBezTo>
                  <a:pt x="7544830" y="7566343"/>
                  <a:pt x="7545193" y="7565919"/>
                  <a:pt x="7545285" y="7565374"/>
                </a:cubicBezTo>
                <a:lnTo>
                  <a:pt x="7546708" y="7559013"/>
                </a:lnTo>
                <a:cubicBezTo>
                  <a:pt x="7551583" y="7561587"/>
                  <a:pt x="7557730" y="7561194"/>
                  <a:pt x="7561577" y="7556771"/>
                </a:cubicBezTo>
                <a:cubicBezTo>
                  <a:pt x="7561728" y="7556590"/>
                  <a:pt x="7561910" y="7556408"/>
                  <a:pt x="7562061" y="7556197"/>
                </a:cubicBezTo>
                <a:cubicBezTo>
                  <a:pt x="7564938" y="7555561"/>
                  <a:pt x="7567360" y="7553803"/>
                  <a:pt x="7568905" y="7551229"/>
                </a:cubicBezTo>
                <a:cubicBezTo>
                  <a:pt x="7574962" y="7559195"/>
                  <a:pt x="7588377" y="7552501"/>
                  <a:pt x="7588468" y="7542293"/>
                </a:cubicBezTo>
                <a:cubicBezTo>
                  <a:pt x="7588771" y="7541839"/>
                  <a:pt x="7589104" y="7541445"/>
                  <a:pt x="7589377" y="7540930"/>
                </a:cubicBezTo>
                <a:cubicBezTo>
                  <a:pt x="7592012" y="7535721"/>
                  <a:pt x="7590527" y="7530450"/>
                  <a:pt x="7588226" y="7525513"/>
                </a:cubicBezTo>
                <a:cubicBezTo>
                  <a:pt x="7587196" y="7523271"/>
                  <a:pt x="7585077" y="7521908"/>
                  <a:pt x="7582684" y="7521060"/>
                </a:cubicBezTo>
                <a:lnTo>
                  <a:pt x="7582472" y="7520545"/>
                </a:lnTo>
                <a:cubicBezTo>
                  <a:pt x="7580262" y="7514911"/>
                  <a:pt x="7573629" y="7511094"/>
                  <a:pt x="7567694" y="7513518"/>
                </a:cubicBezTo>
                <a:cubicBezTo>
                  <a:pt x="7562061" y="7515820"/>
                  <a:pt x="7558306" y="7522272"/>
                  <a:pt x="7560668" y="7528299"/>
                </a:cubicBezTo>
                <a:lnTo>
                  <a:pt x="7561425" y="7530208"/>
                </a:lnTo>
                <a:cubicBezTo>
                  <a:pt x="7558881" y="7529753"/>
                  <a:pt x="7556186" y="7529874"/>
                  <a:pt x="7553642" y="7531116"/>
                </a:cubicBezTo>
                <a:cubicBezTo>
                  <a:pt x="7550069" y="7532873"/>
                  <a:pt x="7547434" y="7535932"/>
                  <a:pt x="7544891" y="7538931"/>
                </a:cubicBezTo>
                <a:cubicBezTo>
                  <a:pt x="7544860" y="7537417"/>
                  <a:pt x="7544497" y="7535902"/>
                  <a:pt x="7543800" y="7534599"/>
                </a:cubicBezTo>
                <a:cubicBezTo>
                  <a:pt x="7540712" y="7528754"/>
                  <a:pt x="7534443" y="7526664"/>
                  <a:pt x="7528417" y="7529026"/>
                </a:cubicBezTo>
                <a:lnTo>
                  <a:pt x="7523631" y="7530904"/>
                </a:lnTo>
                <a:cubicBezTo>
                  <a:pt x="7517999" y="7533115"/>
                  <a:pt x="7515304" y="7540991"/>
                  <a:pt x="7518090" y="7546292"/>
                </a:cubicBezTo>
                <a:cubicBezTo>
                  <a:pt x="7519362" y="7548715"/>
                  <a:pt x="7521421" y="7550078"/>
                  <a:pt x="7523541" y="7551168"/>
                </a:cubicBezTo>
                <a:lnTo>
                  <a:pt x="7521572" y="7559891"/>
                </a:lnTo>
                <a:cubicBezTo>
                  <a:pt x="7520210" y="7566282"/>
                  <a:pt x="7524298" y="7572977"/>
                  <a:pt x="7530718" y="7574461"/>
                </a:cubicBezTo>
                <a:close/>
                <a:moveTo>
                  <a:pt x="7368128" y="7297520"/>
                </a:moveTo>
                <a:cubicBezTo>
                  <a:pt x="7367642" y="7298126"/>
                  <a:pt x="7367158" y="7298641"/>
                  <a:pt x="7366643" y="7299156"/>
                </a:cubicBezTo>
                <a:cubicBezTo>
                  <a:pt x="7366613" y="7299156"/>
                  <a:pt x="7366583" y="7299156"/>
                  <a:pt x="7366553" y="7299156"/>
                </a:cubicBezTo>
                <a:cubicBezTo>
                  <a:pt x="7366461" y="7299156"/>
                  <a:pt x="7366401" y="7299156"/>
                  <a:pt x="7366311" y="7299156"/>
                </a:cubicBezTo>
                <a:cubicBezTo>
                  <a:pt x="7366219" y="7299125"/>
                  <a:pt x="7365886" y="7299065"/>
                  <a:pt x="7365220" y="7298944"/>
                </a:cubicBezTo>
                <a:cubicBezTo>
                  <a:pt x="7358830" y="7297520"/>
                  <a:pt x="7352107" y="7301397"/>
                  <a:pt x="7350533" y="7307849"/>
                </a:cubicBezTo>
                <a:cubicBezTo>
                  <a:pt x="7349170" y="7313422"/>
                  <a:pt x="7352289" y="7319298"/>
                  <a:pt x="7357467" y="7321631"/>
                </a:cubicBezTo>
                <a:cubicBezTo>
                  <a:pt x="7357831" y="7321964"/>
                  <a:pt x="7357952" y="7322358"/>
                  <a:pt x="7358376" y="7322691"/>
                </a:cubicBezTo>
                <a:cubicBezTo>
                  <a:pt x="7363373" y="7326598"/>
                  <a:pt x="7368915" y="7325538"/>
                  <a:pt x="7372821" y="7322449"/>
                </a:cubicBezTo>
                <a:cubicBezTo>
                  <a:pt x="7377727" y="7321237"/>
                  <a:pt x="7382209" y="7318723"/>
                  <a:pt x="7385540" y="7314422"/>
                </a:cubicBezTo>
                <a:cubicBezTo>
                  <a:pt x="7389446" y="7309424"/>
                  <a:pt x="7390567" y="7301912"/>
                  <a:pt x="7385267" y="7297248"/>
                </a:cubicBezTo>
                <a:cubicBezTo>
                  <a:pt x="7380816" y="7293280"/>
                  <a:pt x="7372336" y="7292189"/>
                  <a:pt x="7368128" y="7297520"/>
                </a:cubicBezTo>
                <a:close/>
                <a:moveTo>
                  <a:pt x="7712296" y="7372730"/>
                </a:moveTo>
                <a:cubicBezTo>
                  <a:pt x="7708783" y="7367187"/>
                  <a:pt x="7701182" y="7365339"/>
                  <a:pt x="7695580" y="7368823"/>
                </a:cubicBezTo>
                <a:cubicBezTo>
                  <a:pt x="7690038" y="7372276"/>
                  <a:pt x="7688130" y="7379999"/>
                  <a:pt x="7691643" y="7385543"/>
                </a:cubicBezTo>
                <a:cubicBezTo>
                  <a:pt x="7693006" y="7387693"/>
                  <a:pt x="7694368" y="7389844"/>
                  <a:pt x="7695731" y="7391995"/>
                </a:cubicBezTo>
                <a:cubicBezTo>
                  <a:pt x="7699244" y="7397538"/>
                  <a:pt x="7706845" y="7399385"/>
                  <a:pt x="7712448" y="7395902"/>
                </a:cubicBezTo>
                <a:cubicBezTo>
                  <a:pt x="7717989" y="7392449"/>
                  <a:pt x="7719897" y="7384725"/>
                  <a:pt x="7716385" y="7379182"/>
                </a:cubicBezTo>
                <a:lnTo>
                  <a:pt x="7712296" y="7372730"/>
                </a:lnTo>
                <a:close/>
                <a:moveTo>
                  <a:pt x="7442836" y="7543626"/>
                </a:moveTo>
                <a:cubicBezTo>
                  <a:pt x="7448802" y="7545413"/>
                  <a:pt x="7456494" y="7541869"/>
                  <a:pt x="7457948" y="7535448"/>
                </a:cubicBezTo>
                <a:lnTo>
                  <a:pt x="7460310" y="7524906"/>
                </a:lnTo>
                <a:cubicBezTo>
                  <a:pt x="7461733" y="7518515"/>
                  <a:pt x="7458735" y="7511761"/>
                  <a:pt x="7452133" y="7509792"/>
                </a:cubicBezTo>
                <a:cubicBezTo>
                  <a:pt x="7446167" y="7508005"/>
                  <a:pt x="7438475" y="7511549"/>
                  <a:pt x="7437022" y="7517970"/>
                </a:cubicBezTo>
                <a:lnTo>
                  <a:pt x="7434660" y="7528511"/>
                </a:lnTo>
                <a:cubicBezTo>
                  <a:pt x="7433206" y="7534903"/>
                  <a:pt x="7436234" y="7541657"/>
                  <a:pt x="7442836" y="7543626"/>
                </a:cubicBezTo>
                <a:close/>
                <a:moveTo>
                  <a:pt x="7536593" y="7401475"/>
                </a:moveTo>
                <a:cubicBezTo>
                  <a:pt x="7521361" y="7398053"/>
                  <a:pt x="7515758" y="7421679"/>
                  <a:pt x="7531051" y="7425132"/>
                </a:cubicBezTo>
                <a:cubicBezTo>
                  <a:pt x="7546314" y="7428555"/>
                  <a:pt x="7551886" y="7404898"/>
                  <a:pt x="7536593" y="7401475"/>
                </a:cubicBezTo>
                <a:close/>
                <a:moveTo>
                  <a:pt x="7627049" y="7488225"/>
                </a:moveTo>
                <a:cubicBezTo>
                  <a:pt x="7620235" y="7487378"/>
                  <a:pt x="7614511" y="7491466"/>
                  <a:pt x="7613028" y="7498130"/>
                </a:cubicBezTo>
                <a:lnTo>
                  <a:pt x="7611847" y="7503401"/>
                </a:lnTo>
                <a:cubicBezTo>
                  <a:pt x="7610453" y="7509610"/>
                  <a:pt x="7615481" y="7516667"/>
                  <a:pt x="7621779" y="7517425"/>
                </a:cubicBezTo>
                <a:cubicBezTo>
                  <a:pt x="7628593" y="7518273"/>
                  <a:pt x="7634316" y="7514184"/>
                  <a:pt x="7635801" y="7507520"/>
                </a:cubicBezTo>
                <a:lnTo>
                  <a:pt x="7636982" y="7502250"/>
                </a:lnTo>
                <a:cubicBezTo>
                  <a:pt x="7638345" y="7496040"/>
                  <a:pt x="7633317" y="7489013"/>
                  <a:pt x="7627049" y="7488225"/>
                </a:cubicBezTo>
                <a:close/>
                <a:moveTo>
                  <a:pt x="7561637" y="7459662"/>
                </a:moveTo>
                <a:cubicBezTo>
                  <a:pt x="7567845" y="7461025"/>
                  <a:pt x="7575023" y="7457724"/>
                  <a:pt x="7576506" y="7451060"/>
                </a:cubicBezTo>
                <a:lnTo>
                  <a:pt x="7578868" y="7440519"/>
                </a:lnTo>
                <a:cubicBezTo>
                  <a:pt x="7580262" y="7434309"/>
                  <a:pt x="7576870" y="7427070"/>
                  <a:pt x="7570298" y="7425616"/>
                </a:cubicBezTo>
                <a:cubicBezTo>
                  <a:pt x="7564090" y="7424253"/>
                  <a:pt x="7556913" y="7427555"/>
                  <a:pt x="7555399" y="7434188"/>
                </a:cubicBezTo>
                <a:lnTo>
                  <a:pt x="7553037" y="7444729"/>
                </a:lnTo>
                <a:cubicBezTo>
                  <a:pt x="7551674" y="7450939"/>
                  <a:pt x="7555066" y="7458208"/>
                  <a:pt x="7561637" y="7459662"/>
                </a:cubicBezTo>
                <a:close/>
                <a:moveTo>
                  <a:pt x="7468517" y="7325447"/>
                </a:moveTo>
                <a:cubicBezTo>
                  <a:pt x="7473059" y="7330446"/>
                  <a:pt x="7480266" y="7331203"/>
                  <a:pt x="7485627" y="7327023"/>
                </a:cubicBezTo>
                <a:cubicBezTo>
                  <a:pt x="7485929" y="7326810"/>
                  <a:pt x="7485929" y="7326780"/>
                  <a:pt x="7486111" y="7326659"/>
                </a:cubicBezTo>
                <a:cubicBezTo>
                  <a:pt x="7486232" y="7326598"/>
                  <a:pt x="7486262" y="7326598"/>
                  <a:pt x="7486353" y="7326568"/>
                </a:cubicBezTo>
                <a:lnTo>
                  <a:pt x="7486353" y="7326568"/>
                </a:lnTo>
                <a:cubicBezTo>
                  <a:pt x="7487110" y="7326629"/>
                  <a:pt x="7487897" y="7326720"/>
                  <a:pt x="7488625" y="7326901"/>
                </a:cubicBezTo>
                <a:cubicBezTo>
                  <a:pt x="7495074" y="7328173"/>
                  <a:pt x="7501222" y="7321782"/>
                  <a:pt x="7501677" y="7315755"/>
                </a:cubicBezTo>
                <a:cubicBezTo>
                  <a:pt x="7502252" y="7308606"/>
                  <a:pt x="7496983" y="7303942"/>
                  <a:pt x="7490532" y="7302669"/>
                </a:cubicBezTo>
                <a:cubicBezTo>
                  <a:pt x="7483113" y="7301246"/>
                  <a:pt x="7475905" y="7303790"/>
                  <a:pt x="7470091" y="7308364"/>
                </a:cubicBezTo>
                <a:cubicBezTo>
                  <a:pt x="7465094" y="7312271"/>
                  <a:pt x="7464186" y="7320722"/>
                  <a:pt x="7468517" y="7325447"/>
                </a:cubicBezTo>
                <a:close/>
                <a:moveTo>
                  <a:pt x="7487352" y="7498312"/>
                </a:moveTo>
                <a:cubicBezTo>
                  <a:pt x="7493742" y="7499736"/>
                  <a:pt x="7500375" y="7495131"/>
                  <a:pt x="7501646" y="7488801"/>
                </a:cubicBezTo>
                <a:cubicBezTo>
                  <a:pt x="7502979" y="7482228"/>
                  <a:pt x="7498558" y="7475928"/>
                  <a:pt x="7492137" y="7474474"/>
                </a:cubicBezTo>
                <a:lnTo>
                  <a:pt x="7486868" y="7473293"/>
                </a:lnTo>
                <a:cubicBezTo>
                  <a:pt x="7480478" y="7471869"/>
                  <a:pt x="7473846" y="7476473"/>
                  <a:pt x="7472544" y="7482804"/>
                </a:cubicBezTo>
                <a:cubicBezTo>
                  <a:pt x="7471211" y="7489376"/>
                  <a:pt x="7475633" y="7495677"/>
                  <a:pt x="7482053" y="7497131"/>
                </a:cubicBezTo>
                <a:lnTo>
                  <a:pt x="7487352" y="7498312"/>
                </a:lnTo>
                <a:close/>
                <a:moveTo>
                  <a:pt x="7493409" y="7282496"/>
                </a:moveTo>
                <a:cubicBezTo>
                  <a:pt x="7489684" y="7287252"/>
                  <a:pt x="7489624" y="7294855"/>
                  <a:pt x="7494711" y="7298792"/>
                </a:cubicBezTo>
                <a:cubicBezTo>
                  <a:pt x="7499496" y="7302518"/>
                  <a:pt x="7507037" y="7302609"/>
                  <a:pt x="7511034" y="7297520"/>
                </a:cubicBezTo>
                <a:lnTo>
                  <a:pt x="7514183" y="7293461"/>
                </a:lnTo>
                <a:cubicBezTo>
                  <a:pt x="7517908" y="7288706"/>
                  <a:pt x="7517969" y="7281103"/>
                  <a:pt x="7512881" y="7277135"/>
                </a:cubicBezTo>
                <a:cubicBezTo>
                  <a:pt x="7508096" y="7273409"/>
                  <a:pt x="7500586" y="7273349"/>
                  <a:pt x="7496589" y="7278437"/>
                </a:cubicBezTo>
                <a:lnTo>
                  <a:pt x="7493409" y="7282496"/>
                </a:lnTo>
                <a:close/>
                <a:moveTo>
                  <a:pt x="7220345" y="7257447"/>
                </a:moveTo>
                <a:cubicBezTo>
                  <a:pt x="7220436" y="7256811"/>
                  <a:pt x="7220345" y="7256174"/>
                  <a:pt x="7220376" y="7255538"/>
                </a:cubicBezTo>
                <a:cubicBezTo>
                  <a:pt x="7223919" y="7254811"/>
                  <a:pt x="7227189" y="7252449"/>
                  <a:pt x="7228704" y="7249238"/>
                </a:cubicBezTo>
                <a:cubicBezTo>
                  <a:pt x="7228643" y="7251904"/>
                  <a:pt x="7229794" y="7254630"/>
                  <a:pt x="7232731" y="7256932"/>
                </a:cubicBezTo>
                <a:cubicBezTo>
                  <a:pt x="7244329" y="7265988"/>
                  <a:pt x="7260773" y="7249693"/>
                  <a:pt x="7249054" y="7240514"/>
                </a:cubicBezTo>
                <a:cubicBezTo>
                  <a:pt x="7241635" y="7234729"/>
                  <a:pt x="7232276" y="7239303"/>
                  <a:pt x="7229521" y="7245755"/>
                </a:cubicBezTo>
                <a:cubicBezTo>
                  <a:pt x="7230187" y="7240484"/>
                  <a:pt x="7227583" y="7235668"/>
                  <a:pt x="7222495" y="7233336"/>
                </a:cubicBezTo>
                <a:cubicBezTo>
                  <a:pt x="7215863" y="7230307"/>
                  <a:pt x="7207596" y="7227551"/>
                  <a:pt x="7200419" y="7230125"/>
                </a:cubicBezTo>
                <a:cubicBezTo>
                  <a:pt x="7199450" y="7230216"/>
                  <a:pt x="7198480" y="7230398"/>
                  <a:pt x="7197542" y="7230670"/>
                </a:cubicBezTo>
                <a:cubicBezTo>
                  <a:pt x="7192909" y="7232033"/>
                  <a:pt x="7189457" y="7235850"/>
                  <a:pt x="7189002" y="7240818"/>
                </a:cubicBezTo>
                <a:cubicBezTo>
                  <a:pt x="7188547" y="7245755"/>
                  <a:pt x="7191153" y="7248814"/>
                  <a:pt x="7194422" y="7251994"/>
                </a:cubicBezTo>
                <a:cubicBezTo>
                  <a:pt x="7191849" y="7249480"/>
                  <a:pt x="7194635" y="7252327"/>
                  <a:pt x="7195089" y="7252873"/>
                </a:cubicBezTo>
                <a:cubicBezTo>
                  <a:pt x="7195695" y="7253569"/>
                  <a:pt x="7196210" y="7254357"/>
                  <a:pt x="7196815" y="7255084"/>
                </a:cubicBezTo>
                <a:cubicBezTo>
                  <a:pt x="7196906" y="7255205"/>
                  <a:pt x="7196936" y="7255266"/>
                  <a:pt x="7197028" y="7255387"/>
                </a:cubicBezTo>
                <a:cubicBezTo>
                  <a:pt x="7197178" y="7255659"/>
                  <a:pt x="7197299" y="7255932"/>
                  <a:pt x="7197421" y="7256205"/>
                </a:cubicBezTo>
                <a:cubicBezTo>
                  <a:pt x="7197209" y="7261990"/>
                  <a:pt x="7202024" y="7267291"/>
                  <a:pt x="7207717" y="7267836"/>
                </a:cubicBezTo>
                <a:cubicBezTo>
                  <a:pt x="7214167" y="7268442"/>
                  <a:pt x="7219437" y="7263626"/>
                  <a:pt x="7220345" y="7257447"/>
                </a:cubicBezTo>
                <a:close/>
                <a:moveTo>
                  <a:pt x="7263984" y="7102029"/>
                </a:moveTo>
                <a:cubicBezTo>
                  <a:pt x="7259229" y="7098303"/>
                  <a:pt x="7251295" y="7099182"/>
                  <a:pt x="7247782" y="7104270"/>
                </a:cubicBezTo>
                <a:cubicBezTo>
                  <a:pt x="7244178" y="7109511"/>
                  <a:pt x="7244905" y="7116477"/>
                  <a:pt x="7250023" y="7120475"/>
                </a:cubicBezTo>
                <a:lnTo>
                  <a:pt x="7254080" y="7123626"/>
                </a:lnTo>
                <a:cubicBezTo>
                  <a:pt x="7258835" y="7127351"/>
                  <a:pt x="7266769" y="7126473"/>
                  <a:pt x="7270282" y="7121384"/>
                </a:cubicBezTo>
                <a:cubicBezTo>
                  <a:pt x="7273886" y="7116144"/>
                  <a:pt x="7273129" y="7109177"/>
                  <a:pt x="7268041" y="7105179"/>
                </a:cubicBezTo>
                <a:lnTo>
                  <a:pt x="7263984" y="7102029"/>
                </a:lnTo>
                <a:close/>
                <a:moveTo>
                  <a:pt x="7419457" y="7256386"/>
                </a:moveTo>
                <a:cubicBezTo>
                  <a:pt x="7414551" y="7252540"/>
                  <a:pt x="7407950" y="7251479"/>
                  <a:pt x="7403105" y="7256295"/>
                </a:cubicBezTo>
                <a:cubicBezTo>
                  <a:pt x="7399107" y="7260233"/>
                  <a:pt x="7398048" y="7268805"/>
                  <a:pt x="7403013" y="7272652"/>
                </a:cubicBezTo>
                <a:lnTo>
                  <a:pt x="7407071" y="7275833"/>
                </a:lnTo>
                <a:cubicBezTo>
                  <a:pt x="7411978" y="7279679"/>
                  <a:pt x="7418579" y="7280709"/>
                  <a:pt x="7423424" y="7275924"/>
                </a:cubicBezTo>
                <a:cubicBezTo>
                  <a:pt x="7427421" y="7271986"/>
                  <a:pt x="7428481" y="7263444"/>
                  <a:pt x="7423515" y="7259567"/>
                </a:cubicBezTo>
                <a:lnTo>
                  <a:pt x="7419457" y="7256386"/>
                </a:lnTo>
                <a:close/>
                <a:moveTo>
                  <a:pt x="7259380" y="7343137"/>
                </a:moveTo>
                <a:cubicBezTo>
                  <a:pt x="7271130" y="7352315"/>
                  <a:pt x="7284031" y="7333111"/>
                  <a:pt x="7272342" y="7323963"/>
                </a:cubicBezTo>
                <a:cubicBezTo>
                  <a:pt x="7260622" y="7314785"/>
                  <a:pt x="7247721" y="7334020"/>
                  <a:pt x="7259380" y="7343137"/>
                </a:cubicBezTo>
                <a:close/>
                <a:moveTo>
                  <a:pt x="7506915" y="7217009"/>
                </a:moveTo>
                <a:cubicBezTo>
                  <a:pt x="7510368" y="7219524"/>
                  <a:pt x="7515334" y="7220190"/>
                  <a:pt x="7519241" y="7218403"/>
                </a:cubicBezTo>
                <a:cubicBezTo>
                  <a:pt x="7523359" y="7219069"/>
                  <a:pt x="7527962" y="7217645"/>
                  <a:pt x="7530385" y="7214314"/>
                </a:cubicBezTo>
                <a:cubicBezTo>
                  <a:pt x="7531536" y="7212739"/>
                  <a:pt x="7532141" y="7211012"/>
                  <a:pt x="7532475" y="7209286"/>
                </a:cubicBezTo>
                <a:cubicBezTo>
                  <a:pt x="7536533" y="7207377"/>
                  <a:pt x="7539410" y="7203561"/>
                  <a:pt x="7539258" y="7198593"/>
                </a:cubicBezTo>
                <a:cubicBezTo>
                  <a:pt x="7539046" y="7192777"/>
                  <a:pt x="7533535" y="7186659"/>
                  <a:pt x="7527296" y="7187416"/>
                </a:cubicBezTo>
                <a:lnTo>
                  <a:pt x="7520089" y="7188295"/>
                </a:lnTo>
                <a:cubicBezTo>
                  <a:pt x="7515152" y="7188901"/>
                  <a:pt x="7510913" y="7191960"/>
                  <a:pt x="7509459" y="7196503"/>
                </a:cubicBezTo>
                <a:cubicBezTo>
                  <a:pt x="7507824" y="7197594"/>
                  <a:pt x="7506340" y="7198957"/>
                  <a:pt x="7505098" y="7200714"/>
                </a:cubicBezTo>
                <a:cubicBezTo>
                  <a:pt x="7501677" y="7205711"/>
                  <a:pt x="7501646" y="7213133"/>
                  <a:pt x="7506915" y="7217009"/>
                </a:cubicBezTo>
                <a:close/>
                <a:moveTo>
                  <a:pt x="7232216" y="7170060"/>
                </a:moveTo>
                <a:lnTo>
                  <a:pt x="7235366" y="7166001"/>
                </a:lnTo>
                <a:cubicBezTo>
                  <a:pt x="7239211" y="7161064"/>
                  <a:pt x="7238151" y="7153552"/>
                  <a:pt x="7233246" y="7149766"/>
                </a:cubicBezTo>
                <a:cubicBezTo>
                  <a:pt x="7228249" y="7145919"/>
                  <a:pt x="7220891" y="7146949"/>
                  <a:pt x="7217044" y="7151886"/>
                </a:cubicBezTo>
                <a:lnTo>
                  <a:pt x="7213865" y="7155945"/>
                </a:lnTo>
                <a:cubicBezTo>
                  <a:pt x="7210019" y="7160882"/>
                  <a:pt x="7211079" y="7168394"/>
                  <a:pt x="7215984" y="7172180"/>
                </a:cubicBezTo>
                <a:cubicBezTo>
                  <a:pt x="7221012" y="7176027"/>
                  <a:pt x="7228370" y="7174997"/>
                  <a:pt x="7232216" y="7170060"/>
                </a:cubicBezTo>
                <a:close/>
                <a:moveTo>
                  <a:pt x="7436991" y="7220917"/>
                </a:moveTo>
                <a:cubicBezTo>
                  <a:pt x="7443654" y="7226127"/>
                  <a:pt x="7451921" y="7222977"/>
                  <a:pt x="7455525" y="7217585"/>
                </a:cubicBezTo>
                <a:cubicBezTo>
                  <a:pt x="7455373" y="7220311"/>
                  <a:pt x="7456494" y="7223128"/>
                  <a:pt x="7459492" y="7225461"/>
                </a:cubicBezTo>
                <a:cubicBezTo>
                  <a:pt x="7461793" y="7227247"/>
                  <a:pt x="7464246" y="7228035"/>
                  <a:pt x="7466669" y="7228095"/>
                </a:cubicBezTo>
                <a:cubicBezTo>
                  <a:pt x="7461824" y="7229852"/>
                  <a:pt x="7458341" y="7234548"/>
                  <a:pt x="7458795" y="7239970"/>
                </a:cubicBezTo>
                <a:cubicBezTo>
                  <a:pt x="7459340" y="7246057"/>
                  <a:pt x="7465094" y="7251267"/>
                  <a:pt x="7471332" y="7250510"/>
                </a:cubicBezTo>
                <a:lnTo>
                  <a:pt x="7478540" y="7249632"/>
                </a:lnTo>
                <a:cubicBezTo>
                  <a:pt x="7484748" y="7248874"/>
                  <a:pt x="7489624" y="7243483"/>
                  <a:pt x="7489048" y="7237092"/>
                </a:cubicBezTo>
                <a:cubicBezTo>
                  <a:pt x="7488504" y="7231004"/>
                  <a:pt x="7482750" y="7225794"/>
                  <a:pt x="7476511" y="7226581"/>
                </a:cubicBezTo>
                <a:lnTo>
                  <a:pt x="7471787" y="7227157"/>
                </a:lnTo>
                <a:cubicBezTo>
                  <a:pt x="7479055" y="7224219"/>
                  <a:pt x="7483567" y="7215192"/>
                  <a:pt x="7475875" y="7209164"/>
                </a:cubicBezTo>
                <a:cubicBezTo>
                  <a:pt x="7469183" y="7203954"/>
                  <a:pt x="7460915" y="7207135"/>
                  <a:pt x="7457311" y="7212496"/>
                </a:cubicBezTo>
                <a:cubicBezTo>
                  <a:pt x="7457463" y="7209770"/>
                  <a:pt x="7456342" y="7206923"/>
                  <a:pt x="7453314" y="7204590"/>
                </a:cubicBezTo>
                <a:cubicBezTo>
                  <a:pt x="7441746" y="7195504"/>
                  <a:pt x="7425272" y="7211769"/>
                  <a:pt x="7436991" y="7220917"/>
                </a:cubicBezTo>
                <a:close/>
                <a:moveTo>
                  <a:pt x="7319886" y="7354677"/>
                </a:moveTo>
                <a:lnTo>
                  <a:pt x="7315828" y="7351497"/>
                </a:lnTo>
                <a:cubicBezTo>
                  <a:pt x="7311043" y="7347771"/>
                  <a:pt x="7302806" y="7349831"/>
                  <a:pt x="7299839" y="7354889"/>
                </a:cubicBezTo>
                <a:cubicBezTo>
                  <a:pt x="7297749" y="7358433"/>
                  <a:pt x="7297749" y="7362068"/>
                  <a:pt x="7299082" y="7365309"/>
                </a:cubicBezTo>
                <a:cubicBezTo>
                  <a:pt x="7295054" y="7366975"/>
                  <a:pt x="7291692" y="7370670"/>
                  <a:pt x="7291299" y="7374850"/>
                </a:cubicBezTo>
                <a:cubicBezTo>
                  <a:pt x="7290632" y="7381847"/>
                  <a:pt x="7294993" y="7387088"/>
                  <a:pt x="7301625" y="7388572"/>
                </a:cubicBezTo>
                <a:lnTo>
                  <a:pt x="7306895" y="7389753"/>
                </a:lnTo>
                <a:cubicBezTo>
                  <a:pt x="7313102" y="7391147"/>
                  <a:pt x="7320037" y="7385573"/>
                  <a:pt x="7320613" y="7379424"/>
                </a:cubicBezTo>
                <a:cubicBezTo>
                  <a:pt x="7320794" y="7377425"/>
                  <a:pt x="7320492" y="7375638"/>
                  <a:pt x="7319916" y="7373942"/>
                </a:cubicBezTo>
                <a:cubicBezTo>
                  <a:pt x="7321280" y="7373093"/>
                  <a:pt x="7322461" y="7372003"/>
                  <a:pt x="7323248" y="7370670"/>
                </a:cubicBezTo>
                <a:cubicBezTo>
                  <a:pt x="7326700" y="7364885"/>
                  <a:pt x="7325004" y="7358645"/>
                  <a:pt x="7319886" y="7354677"/>
                </a:cubicBezTo>
                <a:close/>
                <a:moveTo>
                  <a:pt x="7399107" y="7227429"/>
                </a:moveTo>
                <a:cubicBezTo>
                  <a:pt x="7393141" y="7223915"/>
                  <a:pt x="7387145" y="7226611"/>
                  <a:pt x="7383269" y="7231548"/>
                </a:cubicBezTo>
                <a:lnTo>
                  <a:pt x="7380089" y="7235607"/>
                </a:lnTo>
                <a:cubicBezTo>
                  <a:pt x="7379605" y="7236244"/>
                  <a:pt x="7379242" y="7236880"/>
                  <a:pt x="7378969" y="7237576"/>
                </a:cubicBezTo>
                <a:cubicBezTo>
                  <a:pt x="7379211" y="7233911"/>
                  <a:pt x="7377939" y="7230185"/>
                  <a:pt x="7374850" y="7227914"/>
                </a:cubicBezTo>
                <a:cubicBezTo>
                  <a:pt x="7370096" y="7224370"/>
                  <a:pt x="7363131" y="7224491"/>
                  <a:pt x="7359042" y="7229065"/>
                </a:cubicBezTo>
                <a:cubicBezTo>
                  <a:pt x="7358164" y="7228459"/>
                  <a:pt x="7357195" y="7228035"/>
                  <a:pt x="7356165" y="7227702"/>
                </a:cubicBezTo>
                <a:cubicBezTo>
                  <a:pt x="7360163" y="7223643"/>
                  <a:pt x="7361283" y="7217403"/>
                  <a:pt x="7355529" y="7212890"/>
                </a:cubicBezTo>
                <a:cubicBezTo>
                  <a:pt x="7347050" y="7206257"/>
                  <a:pt x="7335966" y="7213163"/>
                  <a:pt x="7335179" y="7220917"/>
                </a:cubicBezTo>
                <a:cubicBezTo>
                  <a:pt x="7328820" y="7219917"/>
                  <a:pt x="7322006" y="7220129"/>
                  <a:pt x="7318099" y="7223976"/>
                </a:cubicBezTo>
                <a:cubicBezTo>
                  <a:pt x="7312497" y="7229459"/>
                  <a:pt x="7307984" y="7239030"/>
                  <a:pt x="7309832" y="7246936"/>
                </a:cubicBezTo>
                <a:cubicBezTo>
                  <a:pt x="7301474" y="7248693"/>
                  <a:pt x="7295750" y="7260627"/>
                  <a:pt x="7304533" y="7267503"/>
                </a:cubicBezTo>
                <a:cubicBezTo>
                  <a:pt x="7305108" y="7267957"/>
                  <a:pt x="7305683" y="7267927"/>
                  <a:pt x="7306228" y="7268260"/>
                </a:cubicBezTo>
                <a:cubicBezTo>
                  <a:pt x="7304836" y="7268926"/>
                  <a:pt x="7303534" y="7269835"/>
                  <a:pt x="7302564" y="7271229"/>
                </a:cubicBezTo>
                <a:cubicBezTo>
                  <a:pt x="7299839" y="7275166"/>
                  <a:pt x="7297659" y="7279073"/>
                  <a:pt x="7298779" y="7284041"/>
                </a:cubicBezTo>
                <a:cubicBezTo>
                  <a:pt x="7300293" y="7290856"/>
                  <a:pt x="7306895" y="7294915"/>
                  <a:pt x="7313617" y="7293492"/>
                </a:cubicBezTo>
                <a:cubicBezTo>
                  <a:pt x="7318251" y="7292522"/>
                  <a:pt x="7322096" y="7289433"/>
                  <a:pt x="7325882" y="7286767"/>
                </a:cubicBezTo>
                <a:cubicBezTo>
                  <a:pt x="7329546" y="7284223"/>
                  <a:pt x="7331455" y="7279558"/>
                  <a:pt x="7331000" y="7275136"/>
                </a:cubicBezTo>
                <a:lnTo>
                  <a:pt x="7335421" y="7278619"/>
                </a:lnTo>
                <a:cubicBezTo>
                  <a:pt x="7340176" y="7282345"/>
                  <a:pt x="7348231" y="7281133"/>
                  <a:pt x="7351592" y="7276075"/>
                </a:cubicBezTo>
                <a:cubicBezTo>
                  <a:pt x="7352683" y="7274439"/>
                  <a:pt x="7353288" y="7272652"/>
                  <a:pt x="7353531" y="7270895"/>
                </a:cubicBezTo>
                <a:cubicBezTo>
                  <a:pt x="7356862" y="7270168"/>
                  <a:pt x="7360042" y="7268654"/>
                  <a:pt x="7362919" y="7266079"/>
                </a:cubicBezTo>
                <a:cubicBezTo>
                  <a:pt x="7367431" y="7262081"/>
                  <a:pt x="7369309" y="7256780"/>
                  <a:pt x="7369309" y="7251358"/>
                </a:cubicBezTo>
                <a:cubicBezTo>
                  <a:pt x="7370853" y="7250692"/>
                  <a:pt x="7372246" y="7249662"/>
                  <a:pt x="7373367" y="7248208"/>
                </a:cubicBezTo>
                <a:lnTo>
                  <a:pt x="7376515" y="7244149"/>
                </a:lnTo>
                <a:cubicBezTo>
                  <a:pt x="7377394" y="7243029"/>
                  <a:pt x="7378000" y="7241756"/>
                  <a:pt x="7378424" y="7240393"/>
                </a:cubicBezTo>
                <a:cubicBezTo>
                  <a:pt x="7378242" y="7244694"/>
                  <a:pt x="7380755" y="7249329"/>
                  <a:pt x="7384208" y="7251389"/>
                </a:cubicBezTo>
                <a:cubicBezTo>
                  <a:pt x="7390174" y="7254902"/>
                  <a:pt x="7396170" y="7252206"/>
                  <a:pt x="7400046" y="7247239"/>
                </a:cubicBezTo>
                <a:lnTo>
                  <a:pt x="7403195" y="7243210"/>
                </a:lnTo>
                <a:cubicBezTo>
                  <a:pt x="7407102" y="7238334"/>
                  <a:pt x="7403983" y="7230307"/>
                  <a:pt x="7399107" y="7227429"/>
                </a:cubicBezTo>
                <a:close/>
                <a:moveTo>
                  <a:pt x="7274098" y="7289433"/>
                </a:moveTo>
                <a:cubicBezTo>
                  <a:pt x="7285817" y="7298580"/>
                  <a:pt x="7300354" y="7280588"/>
                  <a:pt x="7288573" y="7271380"/>
                </a:cubicBezTo>
                <a:cubicBezTo>
                  <a:pt x="7276884" y="7262202"/>
                  <a:pt x="7262348" y="7280225"/>
                  <a:pt x="7274098" y="7289433"/>
                </a:cubicBezTo>
                <a:close/>
                <a:moveTo>
                  <a:pt x="7159627" y="7304245"/>
                </a:moveTo>
                <a:cubicBezTo>
                  <a:pt x="7164563" y="7308091"/>
                  <a:pt x="7172437" y="7305699"/>
                  <a:pt x="7175617" y="7300792"/>
                </a:cubicBezTo>
                <a:cubicBezTo>
                  <a:pt x="7179251" y="7295127"/>
                  <a:pt x="7177101" y="7288645"/>
                  <a:pt x="7172165" y="7284798"/>
                </a:cubicBezTo>
                <a:lnTo>
                  <a:pt x="7168107" y="7281648"/>
                </a:lnTo>
                <a:cubicBezTo>
                  <a:pt x="7163171" y="7277801"/>
                  <a:pt x="7155297" y="7280194"/>
                  <a:pt x="7152118" y="7285101"/>
                </a:cubicBezTo>
                <a:cubicBezTo>
                  <a:pt x="7148483" y="7290735"/>
                  <a:pt x="7150633" y="7297217"/>
                  <a:pt x="7155569" y="7301094"/>
                </a:cubicBezTo>
                <a:lnTo>
                  <a:pt x="7159627" y="7304245"/>
                </a:lnTo>
                <a:close/>
                <a:moveTo>
                  <a:pt x="7343113" y="7034392"/>
                </a:moveTo>
                <a:cubicBezTo>
                  <a:pt x="7343265" y="7032635"/>
                  <a:pt x="7343113" y="7030848"/>
                  <a:pt x="7342326" y="7029181"/>
                </a:cubicBezTo>
                <a:cubicBezTo>
                  <a:pt x="7339661" y="7023578"/>
                  <a:pt x="7333090" y="7020428"/>
                  <a:pt x="7327154" y="7023033"/>
                </a:cubicBezTo>
                <a:cubicBezTo>
                  <a:pt x="7326942" y="7023123"/>
                  <a:pt x="7326730" y="7023215"/>
                  <a:pt x="7326518" y="7023305"/>
                </a:cubicBezTo>
                <a:cubicBezTo>
                  <a:pt x="7323278" y="7022579"/>
                  <a:pt x="7319826" y="7023033"/>
                  <a:pt x="7317282" y="7025486"/>
                </a:cubicBezTo>
                <a:cubicBezTo>
                  <a:pt x="7314011" y="7028636"/>
                  <a:pt x="7311286" y="7031908"/>
                  <a:pt x="7311376" y="7036754"/>
                </a:cubicBezTo>
                <a:cubicBezTo>
                  <a:pt x="7311468" y="7040510"/>
                  <a:pt x="7313345" y="7043630"/>
                  <a:pt x="7316040" y="7045690"/>
                </a:cubicBezTo>
                <a:lnTo>
                  <a:pt x="7315798" y="7049991"/>
                </a:lnTo>
                <a:cubicBezTo>
                  <a:pt x="7315465" y="7056018"/>
                  <a:pt x="7320068" y="7062228"/>
                  <a:pt x="7326427" y="7062440"/>
                </a:cubicBezTo>
                <a:cubicBezTo>
                  <a:pt x="7332575" y="7062652"/>
                  <a:pt x="7338511" y="7058290"/>
                  <a:pt x="7338874" y="7051808"/>
                </a:cubicBezTo>
                <a:lnTo>
                  <a:pt x="7338874" y="7051596"/>
                </a:lnTo>
                <a:cubicBezTo>
                  <a:pt x="7339631" y="7052869"/>
                  <a:pt x="7340600" y="7054080"/>
                  <a:pt x="7341932" y="7055140"/>
                </a:cubicBezTo>
                <a:cubicBezTo>
                  <a:pt x="7353652" y="7064288"/>
                  <a:pt x="7365281" y="7044266"/>
                  <a:pt x="7353712" y="7035209"/>
                </a:cubicBezTo>
                <a:cubicBezTo>
                  <a:pt x="7349836" y="7032241"/>
                  <a:pt x="7346111" y="7032544"/>
                  <a:pt x="7343113" y="7034392"/>
                </a:cubicBezTo>
                <a:close/>
                <a:moveTo>
                  <a:pt x="7381543" y="7147282"/>
                </a:moveTo>
                <a:cubicBezTo>
                  <a:pt x="7381664" y="7153037"/>
                  <a:pt x="7387115" y="7159338"/>
                  <a:pt x="7393353" y="7158611"/>
                </a:cubicBezTo>
                <a:lnTo>
                  <a:pt x="7394716" y="7158459"/>
                </a:lnTo>
                <a:cubicBezTo>
                  <a:pt x="7395261" y="7160882"/>
                  <a:pt x="7396473" y="7163214"/>
                  <a:pt x="7398895" y="7165093"/>
                </a:cubicBezTo>
                <a:cubicBezTo>
                  <a:pt x="7403044" y="7168334"/>
                  <a:pt x="7407284" y="7167940"/>
                  <a:pt x="7410524" y="7165729"/>
                </a:cubicBezTo>
                <a:cubicBezTo>
                  <a:pt x="7413552" y="7166274"/>
                  <a:pt x="7416520" y="7165335"/>
                  <a:pt x="7419003" y="7163518"/>
                </a:cubicBezTo>
                <a:cubicBezTo>
                  <a:pt x="7418277" y="7165214"/>
                  <a:pt x="7417822" y="7167092"/>
                  <a:pt x="7417974" y="7169061"/>
                </a:cubicBezTo>
                <a:cubicBezTo>
                  <a:pt x="7415127" y="7169272"/>
                  <a:pt x="7412371" y="7170393"/>
                  <a:pt x="7410554" y="7172726"/>
                </a:cubicBezTo>
                <a:lnTo>
                  <a:pt x="7404225" y="7180843"/>
                </a:lnTo>
                <a:cubicBezTo>
                  <a:pt x="7400379" y="7185781"/>
                  <a:pt x="7400228" y="7192808"/>
                  <a:pt x="7405103" y="7197200"/>
                </a:cubicBezTo>
                <a:cubicBezTo>
                  <a:pt x="7409525" y="7201168"/>
                  <a:pt x="7417580" y="7201259"/>
                  <a:pt x="7421456" y="7196321"/>
                </a:cubicBezTo>
                <a:lnTo>
                  <a:pt x="7427786" y="7188204"/>
                </a:lnTo>
                <a:cubicBezTo>
                  <a:pt x="7429420" y="7186114"/>
                  <a:pt x="7430238" y="7183600"/>
                  <a:pt x="7430420" y="7181116"/>
                </a:cubicBezTo>
                <a:cubicBezTo>
                  <a:pt x="7444623" y="7181298"/>
                  <a:pt x="7442685" y="7158883"/>
                  <a:pt x="7428209" y="7158126"/>
                </a:cubicBezTo>
                <a:cubicBezTo>
                  <a:pt x="7426483" y="7158035"/>
                  <a:pt x="7425030" y="7158307"/>
                  <a:pt x="7423728" y="7158792"/>
                </a:cubicBezTo>
                <a:lnTo>
                  <a:pt x="7424394" y="7157944"/>
                </a:lnTo>
                <a:cubicBezTo>
                  <a:pt x="7426847" y="7154824"/>
                  <a:pt x="7427482" y="7150493"/>
                  <a:pt x="7426332" y="7146767"/>
                </a:cubicBezTo>
                <a:cubicBezTo>
                  <a:pt x="7435780" y="7148342"/>
                  <a:pt x="7443957" y="7136166"/>
                  <a:pt x="7436991" y="7128109"/>
                </a:cubicBezTo>
                <a:cubicBezTo>
                  <a:pt x="7438808" y="7122051"/>
                  <a:pt x="7435477" y="7113963"/>
                  <a:pt x="7427876" y="7112176"/>
                </a:cubicBezTo>
                <a:cubicBezTo>
                  <a:pt x="7432600" y="7110722"/>
                  <a:pt x="7436931" y="7108299"/>
                  <a:pt x="7440171" y="7104391"/>
                </a:cubicBezTo>
                <a:cubicBezTo>
                  <a:pt x="7444047" y="7099727"/>
                  <a:pt x="7443139" y="7091700"/>
                  <a:pt x="7438142" y="7088156"/>
                </a:cubicBezTo>
                <a:cubicBezTo>
                  <a:pt x="7432873" y="7084430"/>
                  <a:pt x="7426059" y="7085188"/>
                  <a:pt x="7421911" y="7090186"/>
                </a:cubicBezTo>
                <a:cubicBezTo>
                  <a:pt x="7421790" y="7090307"/>
                  <a:pt x="7421729" y="7090398"/>
                  <a:pt x="7421607" y="7090519"/>
                </a:cubicBezTo>
                <a:cubicBezTo>
                  <a:pt x="7421546" y="7090549"/>
                  <a:pt x="7421517" y="7090579"/>
                  <a:pt x="7421486" y="7090609"/>
                </a:cubicBezTo>
                <a:cubicBezTo>
                  <a:pt x="7421396" y="7090609"/>
                  <a:pt x="7421425" y="7090609"/>
                  <a:pt x="7421335" y="7090640"/>
                </a:cubicBezTo>
                <a:cubicBezTo>
                  <a:pt x="7420578" y="7090731"/>
                  <a:pt x="7419821" y="7090791"/>
                  <a:pt x="7419064" y="7090761"/>
                </a:cubicBezTo>
                <a:cubicBezTo>
                  <a:pt x="7412825" y="7090882"/>
                  <a:pt x="7408404" y="7098121"/>
                  <a:pt x="7409191" y="7103786"/>
                </a:cubicBezTo>
                <a:cubicBezTo>
                  <a:pt x="7409979" y="7109541"/>
                  <a:pt x="7414369" y="7112600"/>
                  <a:pt x="7419518" y="7113357"/>
                </a:cubicBezTo>
                <a:cubicBezTo>
                  <a:pt x="7414309" y="7116871"/>
                  <a:pt x="7414067" y="7125261"/>
                  <a:pt x="7418427" y="7130441"/>
                </a:cubicBezTo>
                <a:cubicBezTo>
                  <a:pt x="7417974" y="7131289"/>
                  <a:pt x="7417549" y="7132137"/>
                  <a:pt x="7417307" y="7133076"/>
                </a:cubicBezTo>
                <a:cubicBezTo>
                  <a:pt x="7416793" y="7131501"/>
                  <a:pt x="7416036" y="7129926"/>
                  <a:pt x="7414673" y="7128593"/>
                </a:cubicBezTo>
                <a:cubicBezTo>
                  <a:pt x="7410584" y="7124595"/>
                  <a:pt x="7402196" y="7123868"/>
                  <a:pt x="7398319" y="7128805"/>
                </a:cubicBezTo>
                <a:lnTo>
                  <a:pt x="7395171" y="7132864"/>
                </a:lnTo>
                <a:cubicBezTo>
                  <a:pt x="7394564" y="7133621"/>
                  <a:pt x="7394201" y="7134500"/>
                  <a:pt x="7393747" y="7135348"/>
                </a:cubicBezTo>
                <a:lnTo>
                  <a:pt x="7392869" y="7135439"/>
                </a:lnTo>
                <a:cubicBezTo>
                  <a:pt x="7386661" y="7136226"/>
                  <a:pt x="7381422" y="7140588"/>
                  <a:pt x="7381543" y="7147282"/>
                </a:cubicBezTo>
                <a:close/>
                <a:moveTo>
                  <a:pt x="7079558" y="7432735"/>
                </a:moveTo>
                <a:cubicBezTo>
                  <a:pt x="7074622" y="7429918"/>
                  <a:pt x="7067597" y="7432189"/>
                  <a:pt x="7064689" y="7436763"/>
                </a:cubicBezTo>
                <a:cubicBezTo>
                  <a:pt x="7061086" y="7442458"/>
                  <a:pt x="7063327" y="7448849"/>
                  <a:pt x="7068263" y="7452726"/>
                </a:cubicBezTo>
                <a:lnTo>
                  <a:pt x="7072321" y="7455876"/>
                </a:lnTo>
                <a:cubicBezTo>
                  <a:pt x="7076531" y="7459178"/>
                  <a:pt x="7082829" y="7457663"/>
                  <a:pt x="7086524" y="7454089"/>
                </a:cubicBezTo>
                <a:cubicBezTo>
                  <a:pt x="7093034" y="7450484"/>
                  <a:pt x="7096426" y="7440822"/>
                  <a:pt x="7088795" y="7434855"/>
                </a:cubicBezTo>
                <a:cubicBezTo>
                  <a:pt x="7085706" y="7432462"/>
                  <a:pt x="7082466" y="7432008"/>
                  <a:pt x="7079558" y="7432735"/>
                </a:cubicBezTo>
                <a:close/>
                <a:moveTo>
                  <a:pt x="7312588" y="7567434"/>
                </a:moveTo>
                <a:cubicBezTo>
                  <a:pt x="7312376" y="7571099"/>
                  <a:pt x="7313617" y="7574855"/>
                  <a:pt x="7316646" y="7577247"/>
                </a:cubicBezTo>
                <a:cubicBezTo>
                  <a:pt x="7321522" y="7581125"/>
                  <a:pt x="7329031" y="7580338"/>
                  <a:pt x="7332908" y="7575400"/>
                </a:cubicBezTo>
                <a:lnTo>
                  <a:pt x="7339237" y="7567283"/>
                </a:lnTo>
                <a:cubicBezTo>
                  <a:pt x="7343083" y="7562345"/>
                  <a:pt x="7342296" y="7554924"/>
                  <a:pt x="7337390" y="7551016"/>
                </a:cubicBezTo>
                <a:cubicBezTo>
                  <a:pt x="7334543" y="7548745"/>
                  <a:pt x="7330819" y="7548260"/>
                  <a:pt x="7327427" y="7549108"/>
                </a:cubicBezTo>
                <a:cubicBezTo>
                  <a:pt x="7325943" y="7547291"/>
                  <a:pt x="7324005" y="7545746"/>
                  <a:pt x="7321067" y="7545080"/>
                </a:cubicBezTo>
                <a:cubicBezTo>
                  <a:pt x="7306985" y="7541930"/>
                  <a:pt x="7301383" y="7561648"/>
                  <a:pt x="7312588" y="7567434"/>
                </a:cubicBezTo>
                <a:close/>
                <a:moveTo>
                  <a:pt x="7582775" y="7286131"/>
                </a:moveTo>
                <a:cubicBezTo>
                  <a:pt x="7571055" y="7276953"/>
                  <a:pt x="7557821" y="7295915"/>
                  <a:pt x="7569511" y="7305062"/>
                </a:cubicBezTo>
                <a:cubicBezTo>
                  <a:pt x="7581230" y="7314270"/>
                  <a:pt x="7594464" y="7295279"/>
                  <a:pt x="7582775" y="7286131"/>
                </a:cubicBezTo>
                <a:close/>
                <a:moveTo>
                  <a:pt x="7260047" y="7465599"/>
                </a:moveTo>
                <a:cubicBezTo>
                  <a:pt x="7261561" y="7461479"/>
                  <a:pt x="7260925" y="7456694"/>
                  <a:pt x="7256413" y="7453150"/>
                </a:cubicBezTo>
                <a:cubicBezTo>
                  <a:pt x="7251779" y="7449515"/>
                  <a:pt x="7246813" y="7450242"/>
                  <a:pt x="7243148" y="7452938"/>
                </a:cubicBezTo>
                <a:lnTo>
                  <a:pt x="7241392" y="7453150"/>
                </a:lnTo>
                <a:cubicBezTo>
                  <a:pt x="7239272" y="7453392"/>
                  <a:pt x="7237394" y="7454210"/>
                  <a:pt x="7235668" y="7455270"/>
                </a:cubicBezTo>
                <a:cubicBezTo>
                  <a:pt x="7234094" y="7453998"/>
                  <a:pt x="7232368" y="7453029"/>
                  <a:pt x="7230399" y="7452756"/>
                </a:cubicBezTo>
                <a:cubicBezTo>
                  <a:pt x="7223585" y="7451908"/>
                  <a:pt x="7217862" y="7456027"/>
                  <a:pt x="7216378" y="7462691"/>
                </a:cubicBezTo>
                <a:lnTo>
                  <a:pt x="7215197" y="7467962"/>
                </a:lnTo>
                <a:cubicBezTo>
                  <a:pt x="7213804" y="7474171"/>
                  <a:pt x="7218831" y="7481198"/>
                  <a:pt x="7225099" y="7481986"/>
                </a:cubicBezTo>
                <a:cubicBezTo>
                  <a:pt x="7230551" y="7482652"/>
                  <a:pt x="7235184" y="7480108"/>
                  <a:pt x="7237637" y="7475686"/>
                </a:cubicBezTo>
                <a:cubicBezTo>
                  <a:pt x="7238969" y="7476201"/>
                  <a:pt x="7240423" y="7476473"/>
                  <a:pt x="7241907" y="7476291"/>
                </a:cubicBezTo>
                <a:lnTo>
                  <a:pt x="7249114" y="7475413"/>
                </a:lnTo>
                <a:cubicBezTo>
                  <a:pt x="7254626" y="7474717"/>
                  <a:pt x="7259168" y="7471081"/>
                  <a:pt x="7260047" y="7465599"/>
                </a:cubicBezTo>
                <a:close/>
                <a:moveTo>
                  <a:pt x="7177404" y="7148433"/>
                </a:moveTo>
                <a:cubicBezTo>
                  <a:pt x="7189123" y="7157611"/>
                  <a:pt x="7201115" y="7137771"/>
                  <a:pt x="7189517" y="7128714"/>
                </a:cubicBezTo>
                <a:cubicBezTo>
                  <a:pt x="7177797" y="7119506"/>
                  <a:pt x="7165805" y="7139346"/>
                  <a:pt x="7177404" y="7148433"/>
                </a:cubicBezTo>
                <a:close/>
                <a:moveTo>
                  <a:pt x="7057089" y="7297914"/>
                </a:moveTo>
                <a:cubicBezTo>
                  <a:pt x="7056907" y="7292098"/>
                  <a:pt x="7051395" y="7285949"/>
                  <a:pt x="7045157" y="7286707"/>
                </a:cubicBezTo>
                <a:lnTo>
                  <a:pt x="7037949" y="7287585"/>
                </a:lnTo>
                <a:cubicBezTo>
                  <a:pt x="7031742" y="7288342"/>
                  <a:pt x="7026533" y="7292855"/>
                  <a:pt x="7026745" y="7299519"/>
                </a:cubicBezTo>
                <a:cubicBezTo>
                  <a:pt x="7026927" y="7305335"/>
                  <a:pt x="7032437" y="7311484"/>
                  <a:pt x="7038677" y="7310727"/>
                </a:cubicBezTo>
                <a:lnTo>
                  <a:pt x="7045883" y="7309848"/>
                </a:lnTo>
                <a:cubicBezTo>
                  <a:pt x="7052092" y="7309061"/>
                  <a:pt x="7057300" y="7304547"/>
                  <a:pt x="7057089" y="7297914"/>
                </a:cubicBezTo>
                <a:close/>
                <a:moveTo>
                  <a:pt x="7164927" y="7168213"/>
                </a:moveTo>
                <a:cubicBezTo>
                  <a:pt x="7153207" y="7159065"/>
                  <a:pt x="7141518" y="7179056"/>
                  <a:pt x="7153117" y="7188113"/>
                </a:cubicBezTo>
                <a:cubicBezTo>
                  <a:pt x="7164805" y="7197261"/>
                  <a:pt x="7176495" y="7177269"/>
                  <a:pt x="7164927" y="7168213"/>
                </a:cubicBezTo>
                <a:close/>
                <a:moveTo>
                  <a:pt x="7102271" y="7252812"/>
                </a:moveTo>
                <a:cubicBezTo>
                  <a:pt x="7113991" y="7261960"/>
                  <a:pt x="7126013" y="7242211"/>
                  <a:pt x="7114414" y="7233124"/>
                </a:cubicBezTo>
                <a:cubicBezTo>
                  <a:pt x="7102695" y="7223976"/>
                  <a:pt x="7090643" y="7243725"/>
                  <a:pt x="7102271" y="7252812"/>
                </a:cubicBezTo>
                <a:close/>
                <a:moveTo>
                  <a:pt x="7330122" y="7314513"/>
                </a:moveTo>
                <a:cubicBezTo>
                  <a:pt x="7329244" y="7308212"/>
                  <a:pt x="7323308" y="7303881"/>
                  <a:pt x="7317070" y="7304638"/>
                </a:cubicBezTo>
                <a:cubicBezTo>
                  <a:pt x="7314647" y="7304941"/>
                  <a:pt x="7312255" y="7305244"/>
                  <a:pt x="7309862" y="7305517"/>
                </a:cubicBezTo>
                <a:cubicBezTo>
                  <a:pt x="7303655" y="7306274"/>
                  <a:pt x="7299142" y="7312453"/>
                  <a:pt x="7299990" y="7318571"/>
                </a:cubicBezTo>
                <a:cubicBezTo>
                  <a:pt x="7300868" y="7324872"/>
                  <a:pt x="7306834" y="7329204"/>
                  <a:pt x="7313042" y="7328446"/>
                </a:cubicBezTo>
                <a:cubicBezTo>
                  <a:pt x="7315434" y="7328143"/>
                  <a:pt x="7317857" y="7327840"/>
                  <a:pt x="7320250" y="7327568"/>
                </a:cubicBezTo>
                <a:cubicBezTo>
                  <a:pt x="7326458" y="7326810"/>
                  <a:pt x="7330969" y="7320631"/>
                  <a:pt x="7330122" y="7314513"/>
                </a:cubicBezTo>
                <a:close/>
                <a:moveTo>
                  <a:pt x="7154237" y="7157338"/>
                </a:moveTo>
                <a:lnTo>
                  <a:pt x="7161444" y="7156460"/>
                </a:lnTo>
                <a:cubicBezTo>
                  <a:pt x="7167471" y="7155733"/>
                  <a:pt x="7171468" y="7147888"/>
                  <a:pt x="7169833" y="7142405"/>
                </a:cubicBezTo>
                <a:cubicBezTo>
                  <a:pt x="7167834" y="7135772"/>
                  <a:pt x="7162232" y="7133228"/>
                  <a:pt x="7155782" y="7134015"/>
                </a:cubicBezTo>
                <a:cubicBezTo>
                  <a:pt x="7153389" y="7134318"/>
                  <a:pt x="7150966" y="7134621"/>
                  <a:pt x="7148574" y="7134893"/>
                </a:cubicBezTo>
                <a:cubicBezTo>
                  <a:pt x="7142548" y="7135620"/>
                  <a:pt x="7138551" y="7143466"/>
                  <a:pt x="7140186" y="7148948"/>
                </a:cubicBezTo>
                <a:cubicBezTo>
                  <a:pt x="7142214" y="7155612"/>
                  <a:pt x="7147817" y="7158126"/>
                  <a:pt x="7154237" y="7157338"/>
                </a:cubicBezTo>
                <a:close/>
                <a:moveTo>
                  <a:pt x="7269980" y="7513972"/>
                </a:moveTo>
                <a:lnTo>
                  <a:pt x="7276308" y="7505854"/>
                </a:lnTo>
                <a:cubicBezTo>
                  <a:pt x="7280155" y="7500948"/>
                  <a:pt x="7280306" y="7493890"/>
                  <a:pt x="7275431" y="7489498"/>
                </a:cubicBezTo>
                <a:cubicBezTo>
                  <a:pt x="7271009" y="7485530"/>
                  <a:pt x="7262953" y="7485439"/>
                  <a:pt x="7259108" y="7490376"/>
                </a:cubicBezTo>
                <a:lnTo>
                  <a:pt x="7252778" y="7498464"/>
                </a:lnTo>
                <a:cubicBezTo>
                  <a:pt x="7248933" y="7503401"/>
                  <a:pt x="7248781" y="7510428"/>
                  <a:pt x="7253657" y="7514821"/>
                </a:cubicBezTo>
                <a:cubicBezTo>
                  <a:pt x="7258017" y="7518818"/>
                  <a:pt x="7266103" y="7518909"/>
                  <a:pt x="7269980" y="7513972"/>
                </a:cubicBezTo>
                <a:close/>
                <a:moveTo>
                  <a:pt x="7553219" y="7239394"/>
                </a:moveTo>
                <a:lnTo>
                  <a:pt x="7546889" y="7247511"/>
                </a:lnTo>
                <a:cubicBezTo>
                  <a:pt x="7543043" y="7252419"/>
                  <a:pt x="7544920" y="7260203"/>
                  <a:pt x="7549827" y="7263596"/>
                </a:cubicBezTo>
                <a:cubicBezTo>
                  <a:pt x="7555217" y="7267321"/>
                  <a:pt x="7562061" y="7265564"/>
                  <a:pt x="7565907" y="7260627"/>
                </a:cubicBezTo>
                <a:lnTo>
                  <a:pt x="7572236" y="7252540"/>
                </a:lnTo>
                <a:cubicBezTo>
                  <a:pt x="7576083" y="7247603"/>
                  <a:pt x="7574205" y="7239848"/>
                  <a:pt x="7569299" y="7236455"/>
                </a:cubicBezTo>
                <a:cubicBezTo>
                  <a:pt x="7563908" y="7232730"/>
                  <a:pt x="7557064" y="7234457"/>
                  <a:pt x="7553219" y="7239394"/>
                </a:cubicBezTo>
                <a:close/>
                <a:moveTo>
                  <a:pt x="7280912" y="7070255"/>
                </a:moveTo>
                <a:lnTo>
                  <a:pt x="7277732" y="7074284"/>
                </a:lnTo>
                <a:cubicBezTo>
                  <a:pt x="7273886" y="7079221"/>
                  <a:pt x="7273795" y="7086278"/>
                  <a:pt x="7278671" y="7090640"/>
                </a:cubicBezTo>
                <a:cubicBezTo>
                  <a:pt x="7283092" y="7094608"/>
                  <a:pt x="7291147" y="7094638"/>
                  <a:pt x="7294993" y="7089701"/>
                </a:cubicBezTo>
                <a:lnTo>
                  <a:pt x="7298143" y="7085642"/>
                </a:lnTo>
                <a:cubicBezTo>
                  <a:pt x="7301988" y="7080735"/>
                  <a:pt x="7302080" y="7073647"/>
                  <a:pt x="7297204" y="7069316"/>
                </a:cubicBezTo>
                <a:cubicBezTo>
                  <a:pt x="7292813" y="7065378"/>
                  <a:pt x="7284788" y="7065318"/>
                  <a:pt x="7280912" y="7070255"/>
                </a:cubicBezTo>
                <a:close/>
                <a:moveTo>
                  <a:pt x="7275552" y="6988260"/>
                </a:moveTo>
                <a:cubicBezTo>
                  <a:pt x="7267739" y="6986776"/>
                  <a:pt x="7259077" y="6983716"/>
                  <a:pt x="7251143" y="6985988"/>
                </a:cubicBezTo>
                <a:cubicBezTo>
                  <a:pt x="7250083" y="6986291"/>
                  <a:pt x="7249114" y="6986685"/>
                  <a:pt x="7248176" y="6987139"/>
                </a:cubicBezTo>
                <a:lnTo>
                  <a:pt x="7244814" y="6987563"/>
                </a:lnTo>
                <a:cubicBezTo>
                  <a:pt x="7238606" y="6988320"/>
                  <a:pt x="7234457" y="6995166"/>
                  <a:pt x="7235578" y="7001042"/>
                </a:cubicBezTo>
                <a:cubicBezTo>
                  <a:pt x="7235668" y="7001527"/>
                  <a:pt x="7235820" y="7001921"/>
                  <a:pt x="7235971" y="7002375"/>
                </a:cubicBezTo>
                <a:cubicBezTo>
                  <a:pt x="7235426" y="7003981"/>
                  <a:pt x="7234911" y="7005616"/>
                  <a:pt x="7234517" y="7007251"/>
                </a:cubicBezTo>
                <a:cubicBezTo>
                  <a:pt x="7234003" y="7009342"/>
                  <a:pt x="7234215" y="7011614"/>
                  <a:pt x="7234882" y="7013704"/>
                </a:cubicBezTo>
                <a:cubicBezTo>
                  <a:pt x="7234275" y="7015127"/>
                  <a:pt x="7233882" y="7016581"/>
                  <a:pt x="7234033" y="7017974"/>
                </a:cubicBezTo>
                <a:cubicBezTo>
                  <a:pt x="7234609" y="7022700"/>
                  <a:pt x="7235335" y="7026880"/>
                  <a:pt x="7238364" y="7030726"/>
                </a:cubicBezTo>
                <a:cubicBezTo>
                  <a:pt x="7239726" y="7032453"/>
                  <a:pt x="7240847" y="7033544"/>
                  <a:pt x="7242755" y="7034785"/>
                </a:cubicBezTo>
                <a:cubicBezTo>
                  <a:pt x="7245117" y="7036361"/>
                  <a:pt x="7244905" y="7038026"/>
                  <a:pt x="7243300" y="7033937"/>
                </a:cubicBezTo>
                <a:cubicBezTo>
                  <a:pt x="7245541" y="7039753"/>
                  <a:pt x="7250992" y="7043872"/>
                  <a:pt x="7257472" y="7042115"/>
                </a:cubicBezTo>
                <a:cubicBezTo>
                  <a:pt x="7260592" y="7041298"/>
                  <a:pt x="7263469" y="7038723"/>
                  <a:pt x="7265013" y="7035634"/>
                </a:cubicBezTo>
                <a:cubicBezTo>
                  <a:pt x="7266436" y="7035361"/>
                  <a:pt x="7267769" y="7034846"/>
                  <a:pt x="7269222" y="7034179"/>
                </a:cubicBezTo>
                <a:cubicBezTo>
                  <a:pt x="7269737" y="7034028"/>
                  <a:pt x="7270252" y="7033846"/>
                  <a:pt x="7270797" y="7033725"/>
                </a:cubicBezTo>
                <a:cubicBezTo>
                  <a:pt x="7272917" y="7033452"/>
                  <a:pt x="7275037" y="7032877"/>
                  <a:pt x="7277157" y="7032574"/>
                </a:cubicBezTo>
                <a:cubicBezTo>
                  <a:pt x="7285060" y="7031453"/>
                  <a:pt x="7286968" y="7022912"/>
                  <a:pt x="7284273" y="7016642"/>
                </a:cubicBezTo>
                <a:cubicBezTo>
                  <a:pt x="7283334" y="7013764"/>
                  <a:pt x="7281244" y="7011341"/>
                  <a:pt x="7277914" y="7010190"/>
                </a:cubicBezTo>
                <a:cubicBezTo>
                  <a:pt x="7277641" y="7010038"/>
                  <a:pt x="7277399" y="7009887"/>
                  <a:pt x="7277126" y="7009735"/>
                </a:cubicBezTo>
                <a:cubicBezTo>
                  <a:pt x="7285788" y="7005434"/>
                  <a:pt x="7287332" y="6990532"/>
                  <a:pt x="7275552" y="6988260"/>
                </a:cubicBezTo>
                <a:close/>
                <a:moveTo>
                  <a:pt x="7158416" y="7097879"/>
                </a:moveTo>
                <a:cubicBezTo>
                  <a:pt x="7146848" y="7088853"/>
                  <a:pt x="7130253" y="7104967"/>
                  <a:pt x="7141972" y="7114145"/>
                </a:cubicBezTo>
                <a:cubicBezTo>
                  <a:pt x="7153510" y="7123171"/>
                  <a:pt x="7170106" y="7107027"/>
                  <a:pt x="7158416" y="7097879"/>
                </a:cubicBezTo>
                <a:close/>
                <a:moveTo>
                  <a:pt x="7193999" y="7083158"/>
                </a:moveTo>
                <a:cubicBezTo>
                  <a:pt x="7205749" y="7092336"/>
                  <a:pt x="7220163" y="7074253"/>
                  <a:pt x="7208413" y="7065075"/>
                </a:cubicBezTo>
                <a:cubicBezTo>
                  <a:pt x="7196663" y="7055897"/>
                  <a:pt x="7182280" y="7074011"/>
                  <a:pt x="7193999" y="7083158"/>
                </a:cubicBezTo>
                <a:close/>
                <a:moveTo>
                  <a:pt x="7282971" y="7462419"/>
                </a:moveTo>
                <a:lnTo>
                  <a:pt x="7284757" y="7462206"/>
                </a:lnTo>
                <a:cubicBezTo>
                  <a:pt x="7290966" y="7461449"/>
                  <a:pt x="7296205" y="7457088"/>
                  <a:pt x="7296084" y="7450393"/>
                </a:cubicBezTo>
                <a:cubicBezTo>
                  <a:pt x="7295963" y="7444638"/>
                  <a:pt x="7290511" y="7438338"/>
                  <a:pt x="7284273" y="7439065"/>
                </a:cubicBezTo>
                <a:lnTo>
                  <a:pt x="7277065" y="7439943"/>
                </a:lnTo>
                <a:cubicBezTo>
                  <a:pt x="7271555" y="7440610"/>
                  <a:pt x="7266982" y="7444275"/>
                  <a:pt x="7266103" y="7449757"/>
                </a:cubicBezTo>
                <a:cubicBezTo>
                  <a:pt x="7264589" y="7453877"/>
                  <a:pt x="7265225" y="7458662"/>
                  <a:pt x="7269737" y="7462206"/>
                </a:cubicBezTo>
                <a:cubicBezTo>
                  <a:pt x="7274309" y="7465811"/>
                  <a:pt x="7279306" y="7465084"/>
                  <a:pt x="7282971" y="7462419"/>
                </a:cubicBezTo>
                <a:close/>
                <a:moveTo>
                  <a:pt x="7077439" y="7347741"/>
                </a:moveTo>
                <a:cubicBezTo>
                  <a:pt x="7072684" y="7344015"/>
                  <a:pt x="7064447" y="7345954"/>
                  <a:pt x="7061418" y="7351042"/>
                </a:cubicBezTo>
                <a:cubicBezTo>
                  <a:pt x="7057997" y="7356798"/>
                  <a:pt x="7059602" y="7363068"/>
                  <a:pt x="7064720" y="7367066"/>
                </a:cubicBezTo>
                <a:lnTo>
                  <a:pt x="7068778" y="7370216"/>
                </a:lnTo>
                <a:cubicBezTo>
                  <a:pt x="7073562" y="7373942"/>
                  <a:pt x="7081799" y="7371973"/>
                  <a:pt x="7084797" y="7366914"/>
                </a:cubicBezTo>
                <a:cubicBezTo>
                  <a:pt x="7088219" y="7361159"/>
                  <a:pt x="7086614" y="7354889"/>
                  <a:pt x="7081497" y="7350891"/>
                </a:cubicBezTo>
                <a:lnTo>
                  <a:pt x="7077439" y="7347741"/>
                </a:lnTo>
                <a:close/>
                <a:moveTo>
                  <a:pt x="7400318" y="7493254"/>
                </a:moveTo>
                <a:cubicBezTo>
                  <a:pt x="7396957" y="7496919"/>
                  <a:pt x="7395564" y="7501916"/>
                  <a:pt x="7398017" y="7506854"/>
                </a:cubicBezTo>
                <a:cubicBezTo>
                  <a:pt x="7400742" y="7512276"/>
                  <a:pt x="7408737" y="7515789"/>
                  <a:pt x="7414340" y="7512276"/>
                </a:cubicBezTo>
                <a:lnTo>
                  <a:pt x="7420790" y="7508186"/>
                </a:lnTo>
                <a:cubicBezTo>
                  <a:pt x="7425726" y="7505067"/>
                  <a:pt x="7428391" y="7499554"/>
                  <a:pt x="7426756" y="7493950"/>
                </a:cubicBezTo>
                <a:cubicBezTo>
                  <a:pt x="7426362" y="7489376"/>
                  <a:pt x="7423576" y="7485106"/>
                  <a:pt x="7417732" y="7483773"/>
                </a:cubicBezTo>
                <a:cubicBezTo>
                  <a:pt x="7414885" y="7483137"/>
                  <a:pt x="7412492" y="7483591"/>
                  <a:pt x="7410463" y="7484530"/>
                </a:cubicBezTo>
                <a:lnTo>
                  <a:pt x="7412704" y="7481653"/>
                </a:lnTo>
                <a:cubicBezTo>
                  <a:pt x="7416429" y="7476897"/>
                  <a:pt x="7416459" y="7469264"/>
                  <a:pt x="7411402" y="7465326"/>
                </a:cubicBezTo>
                <a:cubicBezTo>
                  <a:pt x="7406617" y="7461601"/>
                  <a:pt x="7399077" y="7461540"/>
                  <a:pt x="7395110" y="7466629"/>
                </a:cubicBezTo>
                <a:lnTo>
                  <a:pt x="7388781" y="7474717"/>
                </a:lnTo>
                <a:cubicBezTo>
                  <a:pt x="7385056" y="7479472"/>
                  <a:pt x="7385025" y="7487105"/>
                  <a:pt x="7390083" y="7491043"/>
                </a:cubicBezTo>
                <a:cubicBezTo>
                  <a:pt x="7392959" y="7493314"/>
                  <a:pt x="7396806" y="7494042"/>
                  <a:pt x="7400318" y="7493254"/>
                </a:cubicBezTo>
                <a:close/>
                <a:moveTo>
                  <a:pt x="7138338" y="6980839"/>
                </a:moveTo>
                <a:cubicBezTo>
                  <a:pt x="7150058" y="6989986"/>
                  <a:pt x="7162686" y="6970631"/>
                  <a:pt x="7151027" y="6961484"/>
                </a:cubicBezTo>
                <a:cubicBezTo>
                  <a:pt x="7139308" y="6952336"/>
                  <a:pt x="7126649" y="6971722"/>
                  <a:pt x="7138338" y="6980839"/>
                </a:cubicBezTo>
                <a:close/>
                <a:moveTo>
                  <a:pt x="7373003" y="7323539"/>
                </a:moveTo>
                <a:cubicBezTo>
                  <a:pt x="7367098" y="7324872"/>
                  <a:pt x="7362888" y="7331778"/>
                  <a:pt x="7364675" y="7337624"/>
                </a:cubicBezTo>
                <a:cubicBezTo>
                  <a:pt x="7366553" y="7343773"/>
                  <a:pt x="7372458" y="7347377"/>
                  <a:pt x="7378756" y="7345954"/>
                </a:cubicBezTo>
                <a:cubicBezTo>
                  <a:pt x="7379090" y="7345893"/>
                  <a:pt x="7379121" y="7345863"/>
                  <a:pt x="7379332" y="7345833"/>
                </a:cubicBezTo>
                <a:cubicBezTo>
                  <a:pt x="7379453" y="7345833"/>
                  <a:pt x="7379484" y="7345833"/>
                  <a:pt x="7379574" y="7345833"/>
                </a:cubicBezTo>
                <a:lnTo>
                  <a:pt x="7379574" y="7345833"/>
                </a:lnTo>
                <a:cubicBezTo>
                  <a:pt x="7380210" y="7346196"/>
                  <a:pt x="7380816" y="7346590"/>
                  <a:pt x="7381391" y="7347075"/>
                </a:cubicBezTo>
                <a:cubicBezTo>
                  <a:pt x="7386419" y="7350770"/>
                  <a:pt x="7394322" y="7347771"/>
                  <a:pt x="7397169" y="7342804"/>
                </a:cubicBezTo>
                <a:cubicBezTo>
                  <a:pt x="7400560" y="7336897"/>
                  <a:pt x="7397956" y="7330718"/>
                  <a:pt x="7392899" y="7327023"/>
                </a:cubicBezTo>
                <a:cubicBezTo>
                  <a:pt x="7387084" y="7322751"/>
                  <a:pt x="7379847" y="7321994"/>
                  <a:pt x="7373003" y="7323539"/>
                </a:cubicBezTo>
                <a:close/>
                <a:moveTo>
                  <a:pt x="7305804" y="7423860"/>
                </a:moveTo>
                <a:cubicBezTo>
                  <a:pt x="7307410" y="7426798"/>
                  <a:pt x="7310104" y="7429130"/>
                  <a:pt x="7313527" y="7429948"/>
                </a:cubicBezTo>
                <a:cubicBezTo>
                  <a:pt x="7319886" y="7431432"/>
                  <a:pt x="7326669" y="7427282"/>
                  <a:pt x="7328123" y="7420861"/>
                </a:cubicBezTo>
                <a:lnTo>
                  <a:pt x="7330485" y="7410320"/>
                </a:lnTo>
                <a:cubicBezTo>
                  <a:pt x="7331908" y="7403929"/>
                  <a:pt x="7327821" y="7397234"/>
                  <a:pt x="7321401" y="7395720"/>
                </a:cubicBezTo>
                <a:cubicBezTo>
                  <a:pt x="7317161" y="7394721"/>
                  <a:pt x="7312891" y="7396386"/>
                  <a:pt x="7309983" y="7399385"/>
                </a:cubicBezTo>
                <a:cubicBezTo>
                  <a:pt x="7305047" y="7396235"/>
                  <a:pt x="7297780" y="7398416"/>
                  <a:pt x="7294751" y="7403111"/>
                </a:cubicBezTo>
                <a:cubicBezTo>
                  <a:pt x="7291087" y="7408745"/>
                  <a:pt x="7293207" y="7415257"/>
                  <a:pt x="7298143" y="7419134"/>
                </a:cubicBezTo>
                <a:lnTo>
                  <a:pt x="7302201" y="7422285"/>
                </a:lnTo>
                <a:cubicBezTo>
                  <a:pt x="7303261" y="7423133"/>
                  <a:pt x="7304502" y="7423556"/>
                  <a:pt x="7305804" y="7423860"/>
                </a:cubicBezTo>
                <a:close/>
                <a:moveTo>
                  <a:pt x="7310377" y="7494042"/>
                </a:moveTo>
                <a:cubicBezTo>
                  <a:pt x="7315313" y="7497888"/>
                  <a:pt x="7322884" y="7496616"/>
                  <a:pt x="7326579" y="7491679"/>
                </a:cubicBezTo>
                <a:cubicBezTo>
                  <a:pt x="7330395" y="7486590"/>
                  <a:pt x="7329153" y="7479351"/>
                  <a:pt x="7324247" y="7475474"/>
                </a:cubicBezTo>
                <a:lnTo>
                  <a:pt x="7320189" y="7472323"/>
                </a:lnTo>
                <a:cubicBezTo>
                  <a:pt x="7315284" y="7468477"/>
                  <a:pt x="7307682" y="7469749"/>
                  <a:pt x="7303987" y="7474656"/>
                </a:cubicBezTo>
                <a:cubicBezTo>
                  <a:pt x="7300171" y="7479775"/>
                  <a:pt x="7301414" y="7486984"/>
                  <a:pt x="7306350" y="7490861"/>
                </a:cubicBezTo>
                <a:lnTo>
                  <a:pt x="7310377" y="7494042"/>
                </a:lnTo>
                <a:close/>
                <a:moveTo>
                  <a:pt x="7012845" y="7023063"/>
                </a:moveTo>
                <a:cubicBezTo>
                  <a:pt x="7001155" y="7013915"/>
                  <a:pt x="6985862" y="7031271"/>
                  <a:pt x="6997612" y="7040480"/>
                </a:cubicBezTo>
                <a:cubicBezTo>
                  <a:pt x="7009302" y="7049627"/>
                  <a:pt x="7024595" y="7032271"/>
                  <a:pt x="7012845" y="7023063"/>
                </a:cubicBezTo>
                <a:close/>
                <a:moveTo>
                  <a:pt x="7058664" y="6974175"/>
                </a:moveTo>
                <a:cubicBezTo>
                  <a:pt x="7053757" y="6970328"/>
                  <a:pt x="7047156" y="6969298"/>
                  <a:pt x="7042310" y="6974084"/>
                </a:cubicBezTo>
                <a:cubicBezTo>
                  <a:pt x="7038312" y="6978022"/>
                  <a:pt x="7037253" y="6986564"/>
                  <a:pt x="7042220" y="6990441"/>
                </a:cubicBezTo>
                <a:lnTo>
                  <a:pt x="7046277" y="6993591"/>
                </a:lnTo>
                <a:cubicBezTo>
                  <a:pt x="7051183" y="6997438"/>
                  <a:pt x="7057785" y="6998498"/>
                  <a:pt x="7062630" y="6993682"/>
                </a:cubicBezTo>
                <a:cubicBezTo>
                  <a:pt x="7066628" y="6989714"/>
                  <a:pt x="7067687" y="6981172"/>
                  <a:pt x="7062721" y="6977295"/>
                </a:cubicBezTo>
                <a:lnTo>
                  <a:pt x="7058664" y="6974175"/>
                </a:lnTo>
                <a:close/>
                <a:moveTo>
                  <a:pt x="6973991" y="6963967"/>
                </a:moveTo>
                <a:cubicBezTo>
                  <a:pt x="6983137" y="6975750"/>
                  <a:pt x="7000337" y="6960272"/>
                  <a:pt x="6991253" y="6948580"/>
                </a:cubicBezTo>
                <a:cubicBezTo>
                  <a:pt x="6982107" y="6936797"/>
                  <a:pt x="6964906" y="6952276"/>
                  <a:pt x="6973991" y="6963967"/>
                </a:cubicBezTo>
                <a:close/>
                <a:moveTo>
                  <a:pt x="6988043" y="7167546"/>
                </a:moveTo>
                <a:cubicBezTo>
                  <a:pt x="6984318" y="7172332"/>
                  <a:pt x="6986104" y="7180510"/>
                  <a:pt x="6991192" y="7183600"/>
                </a:cubicBezTo>
                <a:cubicBezTo>
                  <a:pt x="6996855" y="7187053"/>
                  <a:pt x="7003245" y="7185569"/>
                  <a:pt x="7007242" y="7180449"/>
                </a:cubicBezTo>
                <a:lnTo>
                  <a:pt x="7010391" y="7176390"/>
                </a:lnTo>
                <a:cubicBezTo>
                  <a:pt x="7014147" y="7171605"/>
                  <a:pt x="7012329" y="7163427"/>
                  <a:pt x="7007242" y="7160337"/>
                </a:cubicBezTo>
                <a:cubicBezTo>
                  <a:pt x="7004426" y="7158641"/>
                  <a:pt x="7001458" y="7158156"/>
                  <a:pt x="6998702" y="7158701"/>
                </a:cubicBezTo>
                <a:cubicBezTo>
                  <a:pt x="7000792" y="7156702"/>
                  <a:pt x="7002094" y="7153976"/>
                  <a:pt x="7002064" y="7150614"/>
                </a:cubicBezTo>
                <a:cubicBezTo>
                  <a:pt x="7002033" y="7149039"/>
                  <a:pt x="7001579" y="7147434"/>
                  <a:pt x="7000852" y="7145919"/>
                </a:cubicBezTo>
                <a:cubicBezTo>
                  <a:pt x="7002336" y="7145252"/>
                  <a:pt x="7003699" y="7144253"/>
                  <a:pt x="7004820" y="7142860"/>
                </a:cubicBezTo>
                <a:lnTo>
                  <a:pt x="7007969" y="7138801"/>
                </a:lnTo>
                <a:cubicBezTo>
                  <a:pt x="7011693" y="7134045"/>
                  <a:pt x="7011603" y="7126382"/>
                  <a:pt x="7006515" y="7122505"/>
                </a:cubicBezTo>
                <a:cubicBezTo>
                  <a:pt x="7001670" y="7118810"/>
                  <a:pt x="6994220" y="7118870"/>
                  <a:pt x="6990223" y="7123959"/>
                </a:cubicBezTo>
                <a:lnTo>
                  <a:pt x="6987074" y="7128017"/>
                </a:lnTo>
                <a:cubicBezTo>
                  <a:pt x="6984500" y="7131289"/>
                  <a:pt x="6983803" y="7135954"/>
                  <a:pt x="6985257" y="7139800"/>
                </a:cubicBezTo>
                <a:lnTo>
                  <a:pt x="6983106" y="7140073"/>
                </a:lnTo>
                <a:cubicBezTo>
                  <a:pt x="6976929" y="7140830"/>
                  <a:pt x="6971599" y="7145071"/>
                  <a:pt x="6971690" y="7151795"/>
                </a:cubicBezTo>
                <a:cubicBezTo>
                  <a:pt x="6971750" y="7157520"/>
                  <a:pt x="6977171" y="7163972"/>
                  <a:pt x="6983409" y="7163214"/>
                </a:cubicBezTo>
                <a:lnTo>
                  <a:pt x="6990617" y="7162336"/>
                </a:lnTo>
                <a:cubicBezTo>
                  <a:pt x="6991525" y="7162215"/>
                  <a:pt x="6992343" y="7161882"/>
                  <a:pt x="6993221" y="7161639"/>
                </a:cubicBezTo>
                <a:cubicBezTo>
                  <a:pt x="6992524" y="7162245"/>
                  <a:pt x="6991798" y="7162760"/>
                  <a:pt x="6991192" y="7163518"/>
                </a:cubicBezTo>
                <a:lnTo>
                  <a:pt x="6988043" y="7167546"/>
                </a:lnTo>
                <a:close/>
                <a:moveTo>
                  <a:pt x="7158477" y="6936192"/>
                </a:moveTo>
                <a:cubicBezTo>
                  <a:pt x="7162595" y="6936888"/>
                  <a:pt x="7167168" y="6935464"/>
                  <a:pt x="7169620" y="6932103"/>
                </a:cubicBezTo>
                <a:cubicBezTo>
                  <a:pt x="7170772" y="6930527"/>
                  <a:pt x="7171377" y="6928831"/>
                  <a:pt x="7171710" y="6927074"/>
                </a:cubicBezTo>
                <a:cubicBezTo>
                  <a:pt x="7175768" y="6925166"/>
                  <a:pt x="7178645" y="6921349"/>
                  <a:pt x="7178464" y="6916352"/>
                </a:cubicBezTo>
                <a:cubicBezTo>
                  <a:pt x="7178251" y="6910536"/>
                  <a:pt x="7172740" y="6904417"/>
                  <a:pt x="7166501" y="6905175"/>
                </a:cubicBezTo>
                <a:lnTo>
                  <a:pt x="7159295" y="6906053"/>
                </a:lnTo>
                <a:cubicBezTo>
                  <a:pt x="7154358" y="6906659"/>
                  <a:pt x="7150119" y="6909718"/>
                  <a:pt x="7148665" y="6914262"/>
                </a:cubicBezTo>
                <a:cubicBezTo>
                  <a:pt x="7147030" y="6915352"/>
                  <a:pt x="7145515" y="6916715"/>
                  <a:pt x="7144304" y="6918472"/>
                </a:cubicBezTo>
                <a:cubicBezTo>
                  <a:pt x="7140882" y="6923439"/>
                  <a:pt x="7140821" y="6930861"/>
                  <a:pt x="7146121" y="6934737"/>
                </a:cubicBezTo>
                <a:cubicBezTo>
                  <a:pt x="7149604" y="6937312"/>
                  <a:pt x="7154570" y="6937979"/>
                  <a:pt x="7158477" y="6936192"/>
                </a:cubicBezTo>
                <a:close/>
                <a:moveTo>
                  <a:pt x="7046428" y="6883063"/>
                </a:moveTo>
                <a:cubicBezTo>
                  <a:pt x="7037919" y="6882730"/>
                  <a:pt x="7029439" y="6892907"/>
                  <a:pt x="7036284" y="6901722"/>
                </a:cubicBezTo>
                <a:cubicBezTo>
                  <a:pt x="7041917" y="6908991"/>
                  <a:pt x="7051032" y="6906325"/>
                  <a:pt x="7054999" y="6900449"/>
                </a:cubicBezTo>
                <a:cubicBezTo>
                  <a:pt x="7055120" y="6900571"/>
                  <a:pt x="7055211" y="6900692"/>
                  <a:pt x="7055301" y="6900813"/>
                </a:cubicBezTo>
                <a:cubicBezTo>
                  <a:pt x="7054030" y="6904478"/>
                  <a:pt x="7054606" y="6908567"/>
                  <a:pt x="7057210" y="6911929"/>
                </a:cubicBezTo>
                <a:lnTo>
                  <a:pt x="7063508" y="6920077"/>
                </a:lnTo>
                <a:cubicBezTo>
                  <a:pt x="7066234" y="6923591"/>
                  <a:pt x="7071322" y="6924924"/>
                  <a:pt x="7075622" y="6923773"/>
                </a:cubicBezTo>
                <a:cubicBezTo>
                  <a:pt x="7071534" y="6927831"/>
                  <a:pt x="7070383" y="6934162"/>
                  <a:pt x="7076227" y="6938736"/>
                </a:cubicBezTo>
                <a:cubicBezTo>
                  <a:pt x="7077045" y="6939372"/>
                  <a:pt x="7077923" y="6939523"/>
                  <a:pt x="7078771" y="6939947"/>
                </a:cubicBezTo>
                <a:cubicBezTo>
                  <a:pt x="7078559" y="6940795"/>
                  <a:pt x="7078256" y="6941613"/>
                  <a:pt x="7078256" y="6942583"/>
                </a:cubicBezTo>
                <a:cubicBezTo>
                  <a:pt x="7078317" y="6948277"/>
                  <a:pt x="7083708" y="6954789"/>
                  <a:pt x="7089946" y="6954032"/>
                </a:cubicBezTo>
                <a:lnTo>
                  <a:pt x="7097153" y="6953154"/>
                </a:lnTo>
                <a:cubicBezTo>
                  <a:pt x="7097941" y="6953063"/>
                  <a:pt x="7098667" y="6952730"/>
                  <a:pt x="7099424" y="6952518"/>
                </a:cubicBezTo>
                <a:cubicBezTo>
                  <a:pt x="7098698" y="6954184"/>
                  <a:pt x="7097849" y="6955850"/>
                  <a:pt x="7098031" y="6957788"/>
                </a:cubicBezTo>
                <a:cubicBezTo>
                  <a:pt x="7098577" y="6963877"/>
                  <a:pt x="7104331" y="6969086"/>
                  <a:pt x="7110569" y="6968299"/>
                </a:cubicBezTo>
                <a:lnTo>
                  <a:pt x="7117776" y="6967421"/>
                </a:lnTo>
                <a:cubicBezTo>
                  <a:pt x="7123984" y="6966663"/>
                  <a:pt x="7128829" y="6961241"/>
                  <a:pt x="7128284" y="6954881"/>
                </a:cubicBezTo>
                <a:cubicBezTo>
                  <a:pt x="7127739" y="6948822"/>
                  <a:pt x="7121985" y="6943612"/>
                  <a:pt x="7115747" y="6944370"/>
                </a:cubicBezTo>
                <a:lnTo>
                  <a:pt x="7111022" y="6944975"/>
                </a:lnTo>
                <a:cubicBezTo>
                  <a:pt x="7117715" y="6942249"/>
                  <a:pt x="7121622" y="6934465"/>
                  <a:pt x="7116262" y="6928558"/>
                </a:cubicBezTo>
                <a:cubicBezTo>
                  <a:pt x="7116171" y="6926953"/>
                  <a:pt x="7115808" y="6925318"/>
                  <a:pt x="7115141" y="6923773"/>
                </a:cubicBezTo>
                <a:lnTo>
                  <a:pt x="7113112" y="6919108"/>
                </a:lnTo>
                <a:cubicBezTo>
                  <a:pt x="7110659" y="6913414"/>
                  <a:pt x="7102664" y="6911778"/>
                  <a:pt x="7097577" y="6914534"/>
                </a:cubicBezTo>
                <a:cubicBezTo>
                  <a:pt x="7094367" y="6916291"/>
                  <a:pt x="7092671" y="6919108"/>
                  <a:pt x="7092126" y="6922228"/>
                </a:cubicBezTo>
                <a:cubicBezTo>
                  <a:pt x="7088280" y="6919471"/>
                  <a:pt x="7083980" y="6919380"/>
                  <a:pt x="7080346" y="6920865"/>
                </a:cubicBezTo>
                <a:cubicBezTo>
                  <a:pt x="7081436" y="6919684"/>
                  <a:pt x="7082405" y="6918442"/>
                  <a:pt x="7082980" y="6917079"/>
                </a:cubicBezTo>
                <a:cubicBezTo>
                  <a:pt x="7086403" y="6917169"/>
                  <a:pt x="7089855" y="6916473"/>
                  <a:pt x="7093247" y="6914716"/>
                </a:cubicBezTo>
                <a:cubicBezTo>
                  <a:pt x="7098607" y="6911929"/>
                  <a:pt x="7101726" y="6907265"/>
                  <a:pt x="7103058" y="6902024"/>
                </a:cubicBezTo>
                <a:cubicBezTo>
                  <a:pt x="7104694" y="6901722"/>
                  <a:pt x="7106329" y="6901086"/>
                  <a:pt x="7107752" y="6899965"/>
                </a:cubicBezTo>
                <a:lnTo>
                  <a:pt x="7111810" y="6896815"/>
                </a:lnTo>
                <a:cubicBezTo>
                  <a:pt x="7112931" y="6895966"/>
                  <a:pt x="7113839" y="6894876"/>
                  <a:pt x="7114596" y="6893664"/>
                </a:cubicBezTo>
                <a:cubicBezTo>
                  <a:pt x="7113355" y="6897784"/>
                  <a:pt x="7114657" y="6902903"/>
                  <a:pt x="7117534" y="6905720"/>
                </a:cubicBezTo>
                <a:cubicBezTo>
                  <a:pt x="7122470" y="6910596"/>
                  <a:pt x="7128920" y="6909446"/>
                  <a:pt x="7133886" y="6905599"/>
                </a:cubicBezTo>
                <a:lnTo>
                  <a:pt x="7137944" y="6902449"/>
                </a:lnTo>
                <a:cubicBezTo>
                  <a:pt x="7142880" y="6898632"/>
                  <a:pt x="7141851" y="6890060"/>
                  <a:pt x="7137823" y="6886092"/>
                </a:cubicBezTo>
                <a:cubicBezTo>
                  <a:pt x="7132887" y="6881215"/>
                  <a:pt x="7126407" y="6882366"/>
                  <a:pt x="7121470" y="6886213"/>
                </a:cubicBezTo>
                <a:lnTo>
                  <a:pt x="7117412" y="6889363"/>
                </a:lnTo>
                <a:cubicBezTo>
                  <a:pt x="7116776" y="6889848"/>
                  <a:pt x="7116262" y="6890393"/>
                  <a:pt x="7115838" y="6890999"/>
                </a:cubicBezTo>
                <a:cubicBezTo>
                  <a:pt x="7116989" y="6887516"/>
                  <a:pt x="7116625" y="6883578"/>
                  <a:pt x="7114233" y="6880640"/>
                </a:cubicBezTo>
                <a:cubicBezTo>
                  <a:pt x="7110478" y="6876035"/>
                  <a:pt x="7103695" y="6874461"/>
                  <a:pt x="7098637" y="6877914"/>
                </a:cubicBezTo>
                <a:cubicBezTo>
                  <a:pt x="7097941" y="6877126"/>
                  <a:pt x="7097092" y="6876460"/>
                  <a:pt x="7096153" y="6875884"/>
                </a:cubicBezTo>
                <a:cubicBezTo>
                  <a:pt x="7101029" y="6872916"/>
                  <a:pt x="7103634" y="6867161"/>
                  <a:pt x="7099151" y="6861375"/>
                </a:cubicBezTo>
                <a:cubicBezTo>
                  <a:pt x="7092550" y="6852864"/>
                  <a:pt x="7080103" y="6856832"/>
                  <a:pt x="7077469" y="6864162"/>
                </a:cubicBezTo>
                <a:cubicBezTo>
                  <a:pt x="7071534" y="6861648"/>
                  <a:pt x="7064902" y="6860164"/>
                  <a:pt x="7060147" y="6862950"/>
                </a:cubicBezTo>
                <a:cubicBezTo>
                  <a:pt x="7053303" y="6866767"/>
                  <a:pt x="7046580" y="6874945"/>
                  <a:pt x="7046428" y="6883063"/>
                </a:cubicBezTo>
                <a:close/>
                <a:moveTo>
                  <a:pt x="7082466" y="7014400"/>
                </a:moveTo>
                <a:lnTo>
                  <a:pt x="7079316" y="7018459"/>
                </a:lnTo>
                <a:cubicBezTo>
                  <a:pt x="7077651" y="7020610"/>
                  <a:pt x="7077015" y="7023396"/>
                  <a:pt x="7077226" y="7026153"/>
                </a:cubicBezTo>
                <a:cubicBezTo>
                  <a:pt x="7071716" y="7027425"/>
                  <a:pt x="7067354" y="7031847"/>
                  <a:pt x="7067627" y="7037905"/>
                </a:cubicBezTo>
                <a:cubicBezTo>
                  <a:pt x="7067869" y="7043751"/>
                  <a:pt x="7073441" y="7049748"/>
                  <a:pt x="7079680" y="7048961"/>
                </a:cubicBezTo>
                <a:lnTo>
                  <a:pt x="7086887" y="7048083"/>
                </a:lnTo>
                <a:cubicBezTo>
                  <a:pt x="7093095" y="7047325"/>
                  <a:pt x="7098243" y="7042630"/>
                  <a:pt x="7097941" y="7036057"/>
                </a:cubicBezTo>
                <a:cubicBezTo>
                  <a:pt x="7097910" y="7034997"/>
                  <a:pt x="7097638" y="7033937"/>
                  <a:pt x="7097244" y="7032907"/>
                </a:cubicBezTo>
                <a:cubicBezTo>
                  <a:pt x="7097517" y="7032635"/>
                  <a:pt x="7097789" y="7032392"/>
                  <a:pt x="7098031" y="7032089"/>
                </a:cubicBezTo>
                <a:lnTo>
                  <a:pt x="7101181" y="7028061"/>
                </a:lnTo>
                <a:cubicBezTo>
                  <a:pt x="7104905" y="7023275"/>
                  <a:pt x="7103695" y="7015248"/>
                  <a:pt x="7098607" y="7011886"/>
                </a:cubicBezTo>
                <a:cubicBezTo>
                  <a:pt x="7093216" y="7008282"/>
                  <a:pt x="7086433" y="7009281"/>
                  <a:pt x="7082466" y="7014400"/>
                </a:cubicBezTo>
                <a:close/>
                <a:moveTo>
                  <a:pt x="7001397" y="6915504"/>
                </a:moveTo>
                <a:cubicBezTo>
                  <a:pt x="7003699" y="6918472"/>
                  <a:pt x="7006606" y="6919805"/>
                  <a:pt x="7009544" y="6919926"/>
                </a:cubicBezTo>
                <a:cubicBezTo>
                  <a:pt x="7005334" y="6922137"/>
                  <a:pt x="7002670" y="6926438"/>
                  <a:pt x="7005183" y="6932193"/>
                </a:cubicBezTo>
                <a:cubicBezTo>
                  <a:pt x="7008878" y="6940735"/>
                  <a:pt x="7019204" y="6941189"/>
                  <a:pt x="7024655" y="6936858"/>
                </a:cubicBezTo>
                <a:cubicBezTo>
                  <a:pt x="7023111" y="6939009"/>
                  <a:pt x="7022354" y="6941462"/>
                  <a:pt x="7022383" y="6943916"/>
                </a:cubicBezTo>
                <a:cubicBezTo>
                  <a:pt x="7020839" y="6945672"/>
                  <a:pt x="7019628" y="6947732"/>
                  <a:pt x="7019385" y="6950125"/>
                </a:cubicBezTo>
                <a:cubicBezTo>
                  <a:pt x="7018689" y="6956425"/>
                  <a:pt x="7023414" y="6962120"/>
                  <a:pt x="7029621" y="6962877"/>
                </a:cubicBezTo>
                <a:cubicBezTo>
                  <a:pt x="7032044" y="6963180"/>
                  <a:pt x="7034436" y="6963483"/>
                  <a:pt x="7036829" y="6963786"/>
                </a:cubicBezTo>
                <a:cubicBezTo>
                  <a:pt x="7038010" y="6963937"/>
                  <a:pt x="7039130" y="6963725"/>
                  <a:pt x="7040251" y="6963483"/>
                </a:cubicBezTo>
                <a:cubicBezTo>
                  <a:pt x="7041039" y="6963725"/>
                  <a:pt x="7041735" y="6964119"/>
                  <a:pt x="7042552" y="6964240"/>
                </a:cubicBezTo>
                <a:cubicBezTo>
                  <a:pt x="7043461" y="6964604"/>
                  <a:pt x="7044369" y="6964937"/>
                  <a:pt x="7045308" y="6965118"/>
                </a:cubicBezTo>
                <a:cubicBezTo>
                  <a:pt x="7050002" y="6966118"/>
                  <a:pt x="7054787" y="6964452"/>
                  <a:pt x="7057543" y="6960333"/>
                </a:cubicBezTo>
                <a:cubicBezTo>
                  <a:pt x="7060268" y="6956244"/>
                  <a:pt x="7059451" y="6952366"/>
                  <a:pt x="7058118" y="6948035"/>
                </a:cubicBezTo>
                <a:cubicBezTo>
                  <a:pt x="7059178" y="6951428"/>
                  <a:pt x="7058088" y="6947641"/>
                  <a:pt x="7057967" y="6946944"/>
                </a:cubicBezTo>
                <a:cubicBezTo>
                  <a:pt x="7057785" y="6946036"/>
                  <a:pt x="7057664" y="6945097"/>
                  <a:pt x="7057512" y="6944218"/>
                </a:cubicBezTo>
                <a:cubicBezTo>
                  <a:pt x="7057512" y="6944067"/>
                  <a:pt x="7057482" y="6944006"/>
                  <a:pt x="7057482" y="6943855"/>
                </a:cubicBezTo>
                <a:cubicBezTo>
                  <a:pt x="7057482" y="6943552"/>
                  <a:pt x="7057482" y="6943249"/>
                  <a:pt x="7057512" y="6942976"/>
                </a:cubicBezTo>
                <a:cubicBezTo>
                  <a:pt x="7060450" y="6938039"/>
                  <a:pt x="7058754" y="6931133"/>
                  <a:pt x="7054060" y="6927953"/>
                </a:cubicBezTo>
                <a:cubicBezTo>
                  <a:pt x="7048731" y="6924318"/>
                  <a:pt x="7041856" y="6926044"/>
                  <a:pt x="7038131" y="6931012"/>
                </a:cubicBezTo>
                <a:cubicBezTo>
                  <a:pt x="7037738" y="6931557"/>
                  <a:pt x="7037525" y="6932133"/>
                  <a:pt x="7037223" y="6932678"/>
                </a:cubicBezTo>
                <a:cubicBezTo>
                  <a:pt x="7033770" y="6931618"/>
                  <a:pt x="7029833" y="6932133"/>
                  <a:pt x="7027017" y="6934223"/>
                </a:cubicBezTo>
                <a:cubicBezTo>
                  <a:pt x="7028350" y="6931920"/>
                  <a:pt x="7028622" y="6929013"/>
                  <a:pt x="7027169" y="6925620"/>
                </a:cubicBezTo>
                <a:cubicBezTo>
                  <a:pt x="7024928" y="6920441"/>
                  <a:pt x="7020234" y="6918290"/>
                  <a:pt x="7015661" y="6918321"/>
                </a:cubicBezTo>
                <a:cubicBezTo>
                  <a:pt x="7021384" y="6915261"/>
                  <a:pt x="7025049" y="6908143"/>
                  <a:pt x="7019900" y="6901540"/>
                </a:cubicBezTo>
                <a:cubicBezTo>
                  <a:pt x="7010755" y="6889787"/>
                  <a:pt x="6992252" y="6903690"/>
                  <a:pt x="7001397" y="6915504"/>
                </a:cubicBezTo>
                <a:close/>
                <a:moveTo>
                  <a:pt x="7046398" y="7110601"/>
                </a:moveTo>
                <a:lnTo>
                  <a:pt x="7043249" y="7114630"/>
                </a:lnTo>
                <a:cubicBezTo>
                  <a:pt x="7039524" y="7119415"/>
                  <a:pt x="7041189" y="7127563"/>
                  <a:pt x="7046247" y="7130713"/>
                </a:cubicBezTo>
                <a:cubicBezTo>
                  <a:pt x="7051850" y="7134197"/>
                  <a:pt x="7058330" y="7132803"/>
                  <a:pt x="7062327" y="7127715"/>
                </a:cubicBezTo>
                <a:lnTo>
                  <a:pt x="7065477" y="7123656"/>
                </a:lnTo>
                <a:cubicBezTo>
                  <a:pt x="7069202" y="7118870"/>
                  <a:pt x="7067536" y="7110722"/>
                  <a:pt x="7062479" y="7107572"/>
                </a:cubicBezTo>
                <a:cubicBezTo>
                  <a:pt x="7056876" y="7104119"/>
                  <a:pt x="7050396" y="7105482"/>
                  <a:pt x="7046398" y="7110601"/>
                </a:cubicBezTo>
                <a:close/>
                <a:moveTo>
                  <a:pt x="6855705" y="6701808"/>
                </a:moveTo>
                <a:cubicBezTo>
                  <a:pt x="6850769" y="6706261"/>
                  <a:pt x="6851072" y="6713197"/>
                  <a:pt x="6854918" y="6718165"/>
                </a:cubicBezTo>
                <a:lnTo>
                  <a:pt x="6858067" y="6722224"/>
                </a:lnTo>
                <a:cubicBezTo>
                  <a:pt x="6861883" y="6727161"/>
                  <a:pt x="6870029" y="6726979"/>
                  <a:pt x="6874420" y="6723011"/>
                </a:cubicBezTo>
                <a:cubicBezTo>
                  <a:pt x="6879356" y="6718558"/>
                  <a:pt x="6879053" y="6711622"/>
                  <a:pt x="6875207" y="6706654"/>
                </a:cubicBezTo>
                <a:lnTo>
                  <a:pt x="6872058" y="6702595"/>
                </a:lnTo>
                <a:cubicBezTo>
                  <a:pt x="6868212" y="6697658"/>
                  <a:pt x="6860096" y="6697840"/>
                  <a:pt x="6855705" y="6701808"/>
                </a:cubicBezTo>
                <a:close/>
                <a:moveTo>
                  <a:pt x="6928929" y="6990471"/>
                </a:moveTo>
                <a:cubicBezTo>
                  <a:pt x="6928294" y="6990804"/>
                  <a:pt x="6927627" y="6991047"/>
                  <a:pt x="6926991" y="6991289"/>
                </a:cubicBezTo>
                <a:cubicBezTo>
                  <a:pt x="6926962" y="6991289"/>
                  <a:pt x="6926931" y="6991289"/>
                  <a:pt x="6926901" y="6991258"/>
                </a:cubicBezTo>
                <a:cubicBezTo>
                  <a:pt x="6926840" y="6991228"/>
                  <a:pt x="6926780" y="6991198"/>
                  <a:pt x="6926719" y="6991168"/>
                </a:cubicBezTo>
                <a:cubicBezTo>
                  <a:pt x="6926659" y="6991107"/>
                  <a:pt x="6926386" y="6990895"/>
                  <a:pt x="6925871" y="6990532"/>
                </a:cubicBezTo>
                <a:cubicBezTo>
                  <a:pt x="6920935" y="6986715"/>
                  <a:pt x="6913607" y="6987291"/>
                  <a:pt x="6909579" y="6992198"/>
                </a:cubicBezTo>
                <a:cubicBezTo>
                  <a:pt x="6905702" y="6996984"/>
                  <a:pt x="6906308" y="7004617"/>
                  <a:pt x="6911244" y="7008463"/>
                </a:cubicBezTo>
                <a:cubicBezTo>
                  <a:pt x="6918664" y="7014249"/>
                  <a:pt x="6928294" y="7016520"/>
                  <a:pt x="6937015" y="7012159"/>
                </a:cubicBezTo>
                <a:cubicBezTo>
                  <a:pt x="6942406" y="7009463"/>
                  <a:pt x="6946433" y="7003435"/>
                  <a:pt x="6943799" y="6997256"/>
                </a:cubicBezTo>
                <a:cubicBezTo>
                  <a:pt x="6941558" y="6991985"/>
                  <a:pt x="6934714" y="6987563"/>
                  <a:pt x="6928929" y="6990471"/>
                </a:cubicBezTo>
                <a:close/>
                <a:moveTo>
                  <a:pt x="7185035" y="7215555"/>
                </a:moveTo>
                <a:cubicBezTo>
                  <a:pt x="7191213" y="7214859"/>
                  <a:pt x="7195997" y="7208983"/>
                  <a:pt x="7195210" y="7202773"/>
                </a:cubicBezTo>
                <a:lnTo>
                  <a:pt x="7194332" y="7195564"/>
                </a:lnTo>
                <a:cubicBezTo>
                  <a:pt x="7193575" y="7189355"/>
                  <a:pt x="7187790" y="7184660"/>
                  <a:pt x="7181552" y="7185356"/>
                </a:cubicBezTo>
                <a:cubicBezTo>
                  <a:pt x="7175374" y="7186053"/>
                  <a:pt x="7170590" y="7191929"/>
                  <a:pt x="7171347" y="7198139"/>
                </a:cubicBezTo>
                <a:cubicBezTo>
                  <a:pt x="7171650" y="7200562"/>
                  <a:pt x="7171953" y="7202955"/>
                  <a:pt x="7172226" y="7205348"/>
                </a:cubicBezTo>
                <a:cubicBezTo>
                  <a:pt x="7173013" y="7211557"/>
                  <a:pt x="7178796" y="7216252"/>
                  <a:pt x="7185035" y="7215555"/>
                </a:cubicBezTo>
                <a:close/>
                <a:moveTo>
                  <a:pt x="7208716" y="7022881"/>
                </a:moveTo>
                <a:cubicBezTo>
                  <a:pt x="7220436" y="7032059"/>
                  <a:pt x="7233670" y="7013067"/>
                  <a:pt x="7221980" y="7003920"/>
                </a:cubicBezTo>
                <a:cubicBezTo>
                  <a:pt x="7210261" y="6994742"/>
                  <a:pt x="7197028" y="7013734"/>
                  <a:pt x="7208716" y="7022881"/>
                </a:cubicBezTo>
                <a:close/>
                <a:moveTo>
                  <a:pt x="7158022" y="7051869"/>
                </a:moveTo>
                <a:cubicBezTo>
                  <a:pt x="7152118" y="7048355"/>
                  <a:pt x="7146030" y="7050960"/>
                  <a:pt x="7142185" y="7055897"/>
                </a:cubicBezTo>
                <a:lnTo>
                  <a:pt x="7139004" y="7059956"/>
                </a:lnTo>
                <a:cubicBezTo>
                  <a:pt x="7135159" y="7064893"/>
                  <a:pt x="7138157" y="7072920"/>
                  <a:pt x="7143032" y="7075798"/>
                </a:cubicBezTo>
                <a:cubicBezTo>
                  <a:pt x="7146727" y="7078009"/>
                  <a:pt x="7150422" y="7077645"/>
                  <a:pt x="7153662" y="7075980"/>
                </a:cubicBezTo>
                <a:cubicBezTo>
                  <a:pt x="7152632" y="7079796"/>
                  <a:pt x="7153420" y="7084037"/>
                  <a:pt x="7157478" y="7087217"/>
                </a:cubicBezTo>
                <a:cubicBezTo>
                  <a:pt x="7169197" y="7096395"/>
                  <a:pt x="7183642" y="7078312"/>
                  <a:pt x="7171922" y="7069134"/>
                </a:cubicBezTo>
                <a:cubicBezTo>
                  <a:pt x="7168712" y="7066620"/>
                  <a:pt x="7165320" y="7066257"/>
                  <a:pt x="7162293" y="7067105"/>
                </a:cubicBezTo>
                <a:cubicBezTo>
                  <a:pt x="7165533" y="7062167"/>
                  <a:pt x="7162716" y="7054686"/>
                  <a:pt x="7158022" y="7051869"/>
                </a:cubicBezTo>
                <a:close/>
                <a:moveTo>
                  <a:pt x="7155690" y="6839233"/>
                </a:moveTo>
                <a:cubicBezTo>
                  <a:pt x="7158749" y="6836810"/>
                  <a:pt x="7160354" y="6832994"/>
                  <a:pt x="7160233" y="6829208"/>
                </a:cubicBezTo>
                <a:cubicBezTo>
                  <a:pt x="7161475" y="6829238"/>
                  <a:pt x="7162746" y="6829420"/>
                  <a:pt x="7163958" y="6828995"/>
                </a:cubicBezTo>
                <a:cubicBezTo>
                  <a:pt x="7167592" y="6830631"/>
                  <a:pt x="7171861" y="6830601"/>
                  <a:pt x="7175253" y="6827966"/>
                </a:cubicBezTo>
                <a:lnTo>
                  <a:pt x="7177434" y="6826269"/>
                </a:lnTo>
                <a:cubicBezTo>
                  <a:pt x="7177707" y="6826724"/>
                  <a:pt x="7177736" y="6827148"/>
                  <a:pt x="7178070" y="6827572"/>
                </a:cubicBezTo>
                <a:cubicBezTo>
                  <a:pt x="7186761" y="6838779"/>
                  <a:pt x="7202720" y="6825542"/>
                  <a:pt x="7196361" y="6814093"/>
                </a:cubicBezTo>
                <a:cubicBezTo>
                  <a:pt x="7196482" y="6813972"/>
                  <a:pt x="7196663" y="6813941"/>
                  <a:pt x="7196785" y="6813820"/>
                </a:cubicBezTo>
                <a:cubicBezTo>
                  <a:pt x="7201478" y="6809156"/>
                  <a:pt x="7201478" y="6802734"/>
                  <a:pt x="7197572" y="6797615"/>
                </a:cubicBezTo>
                <a:lnTo>
                  <a:pt x="7194453" y="6793586"/>
                </a:lnTo>
                <a:cubicBezTo>
                  <a:pt x="7190789" y="6788831"/>
                  <a:pt x="7182401" y="6788710"/>
                  <a:pt x="7178251" y="6792829"/>
                </a:cubicBezTo>
                <a:cubicBezTo>
                  <a:pt x="7177767" y="6793314"/>
                  <a:pt x="7177555" y="6793889"/>
                  <a:pt x="7177162" y="6794404"/>
                </a:cubicBezTo>
                <a:cubicBezTo>
                  <a:pt x="7177101" y="6794283"/>
                  <a:pt x="7177131" y="6794132"/>
                  <a:pt x="7177041" y="6793980"/>
                </a:cubicBezTo>
                <a:cubicBezTo>
                  <a:pt x="7174043" y="6789103"/>
                  <a:pt x="7166078" y="6786347"/>
                  <a:pt x="7161141" y="6790194"/>
                </a:cubicBezTo>
                <a:lnTo>
                  <a:pt x="7157084" y="6793344"/>
                </a:lnTo>
                <a:cubicBezTo>
                  <a:pt x="7152147" y="6797161"/>
                  <a:pt x="7149755" y="6803521"/>
                  <a:pt x="7153299" y="6809247"/>
                </a:cubicBezTo>
                <a:cubicBezTo>
                  <a:pt x="7153420" y="6809458"/>
                  <a:pt x="7153601" y="6809610"/>
                  <a:pt x="7153722" y="6809822"/>
                </a:cubicBezTo>
                <a:cubicBezTo>
                  <a:pt x="7152239" y="6811458"/>
                  <a:pt x="7151269" y="6813487"/>
                  <a:pt x="7150754" y="6815638"/>
                </a:cubicBezTo>
                <a:cubicBezTo>
                  <a:pt x="7146999" y="6813790"/>
                  <a:pt x="7142427" y="6813669"/>
                  <a:pt x="7138974" y="6816395"/>
                </a:cubicBezTo>
                <a:cubicBezTo>
                  <a:pt x="7134190" y="6820181"/>
                  <a:pt x="7132433" y="6827420"/>
                  <a:pt x="7136400" y="6832539"/>
                </a:cubicBezTo>
                <a:lnTo>
                  <a:pt x="7139550" y="6836598"/>
                </a:lnTo>
                <a:cubicBezTo>
                  <a:pt x="7143245" y="6841414"/>
                  <a:pt x="7150693" y="6843201"/>
                  <a:pt x="7155690" y="6839233"/>
                </a:cubicBezTo>
                <a:close/>
                <a:moveTo>
                  <a:pt x="6925205" y="6771233"/>
                </a:moveTo>
                <a:cubicBezTo>
                  <a:pt x="6916090" y="6759480"/>
                  <a:pt x="6899858" y="6776019"/>
                  <a:pt x="6908882" y="6787619"/>
                </a:cubicBezTo>
                <a:cubicBezTo>
                  <a:pt x="6917967" y="6799372"/>
                  <a:pt x="6934199" y="6782864"/>
                  <a:pt x="6925205" y="6771233"/>
                </a:cubicBezTo>
                <a:close/>
                <a:moveTo>
                  <a:pt x="6855796" y="6818455"/>
                </a:moveTo>
                <a:cubicBezTo>
                  <a:pt x="6850133" y="6816304"/>
                  <a:pt x="6843985" y="6820635"/>
                  <a:pt x="6841987" y="6826663"/>
                </a:cubicBezTo>
                <a:cubicBezTo>
                  <a:pt x="6839534" y="6828147"/>
                  <a:pt x="6837444" y="6830177"/>
                  <a:pt x="6836748" y="6833388"/>
                </a:cubicBezTo>
                <a:cubicBezTo>
                  <a:pt x="6835506" y="6839021"/>
                  <a:pt x="6839291" y="6846230"/>
                  <a:pt x="6845469" y="6847048"/>
                </a:cubicBezTo>
                <a:lnTo>
                  <a:pt x="6852616" y="6847987"/>
                </a:lnTo>
                <a:cubicBezTo>
                  <a:pt x="6857491" y="6848623"/>
                  <a:pt x="6862337" y="6846715"/>
                  <a:pt x="6864820" y="6842717"/>
                </a:cubicBezTo>
                <a:cubicBezTo>
                  <a:pt x="6866637" y="6842081"/>
                  <a:pt x="6868424" y="6841142"/>
                  <a:pt x="6870029" y="6839718"/>
                </a:cubicBezTo>
                <a:cubicBezTo>
                  <a:pt x="6874541" y="6835811"/>
                  <a:pt x="6876418" y="6828693"/>
                  <a:pt x="6872270" y="6823665"/>
                </a:cubicBezTo>
                <a:cubicBezTo>
                  <a:pt x="6869575" y="6820423"/>
                  <a:pt x="6864972" y="6818545"/>
                  <a:pt x="6860793" y="6819272"/>
                </a:cubicBezTo>
                <a:cubicBezTo>
                  <a:pt x="6859248" y="6818576"/>
                  <a:pt x="6857491" y="6818455"/>
                  <a:pt x="6855796" y="6818455"/>
                </a:cubicBezTo>
                <a:close/>
                <a:moveTo>
                  <a:pt x="7200268" y="6857256"/>
                </a:moveTo>
                <a:cubicBezTo>
                  <a:pt x="7194604" y="6857044"/>
                  <a:pt x="7189214" y="6859952"/>
                  <a:pt x="7187912" y="6865919"/>
                </a:cubicBezTo>
                <a:cubicBezTo>
                  <a:pt x="7186640" y="6871553"/>
                  <a:pt x="7190425" y="6878792"/>
                  <a:pt x="7196603" y="6879610"/>
                </a:cubicBezTo>
                <a:lnTo>
                  <a:pt x="7203750" y="6880549"/>
                </a:lnTo>
                <a:cubicBezTo>
                  <a:pt x="7209898" y="6881336"/>
                  <a:pt x="7215984" y="6878277"/>
                  <a:pt x="7217438" y="6871855"/>
                </a:cubicBezTo>
                <a:cubicBezTo>
                  <a:pt x="7217620" y="6871038"/>
                  <a:pt x="7217468" y="6870159"/>
                  <a:pt x="7217468" y="6869342"/>
                </a:cubicBezTo>
                <a:cubicBezTo>
                  <a:pt x="7223132" y="6865313"/>
                  <a:pt x="7225675" y="6856710"/>
                  <a:pt x="7218619" y="6851198"/>
                </a:cubicBezTo>
                <a:cubicBezTo>
                  <a:pt x="7211139" y="6845322"/>
                  <a:pt x="7202569" y="6850410"/>
                  <a:pt x="7200268" y="6857256"/>
                </a:cubicBezTo>
                <a:close/>
                <a:moveTo>
                  <a:pt x="7255626" y="6766598"/>
                </a:moveTo>
                <a:lnTo>
                  <a:pt x="7248418" y="6765690"/>
                </a:lnTo>
                <a:cubicBezTo>
                  <a:pt x="7242209" y="6764902"/>
                  <a:pt x="7236305" y="6769597"/>
                  <a:pt x="7235547" y="6775776"/>
                </a:cubicBezTo>
                <a:cubicBezTo>
                  <a:pt x="7234790" y="6782046"/>
                  <a:pt x="7239424" y="6787862"/>
                  <a:pt x="7245632" y="6788649"/>
                </a:cubicBezTo>
                <a:lnTo>
                  <a:pt x="7252839" y="6789558"/>
                </a:lnTo>
                <a:cubicBezTo>
                  <a:pt x="7259047" y="6790345"/>
                  <a:pt x="7264952" y="6785650"/>
                  <a:pt x="7265709" y="6779472"/>
                </a:cubicBezTo>
                <a:cubicBezTo>
                  <a:pt x="7266497" y="6773232"/>
                  <a:pt x="7261833" y="6767355"/>
                  <a:pt x="7255626" y="6766598"/>
                </a:cubicBezTo>
                <a:close/>
                <a:moveTo>
                  <a:pt x="7181310" y="6625871"/>
                </a:moveTo>
                <a:cubicBezTo>
                  <a:pt x="7176586" y="6625629"/>
                  <a:pt x="7172468" y="6627476"/>
                  <a:pt x="7168894" y="6630566"/>
                </a:cubicBezTo>
                <a:cubicBezTo>
                  <a:pt x="7164352" y="6634534"/>
                  <a:pt x="7163716" y="6642530"/>
                  <a:pt x="7168076" y="6646923"/>
                </a:cubicBezTo>
                <a:cubicBezTo>
                  <a:pt x="7168531" y="6647377"/>
                  <a:pt x="7169106" y="6647498"/>
                  <a:pt x="7169620" y="6647831"/>
                </a:cubicBezTo>
                <a:cubicBezTo>
                  <a:pt x="7168168" y="6651103"/>
                  <a:pt x="7167895" y="6654859"/>
                  <a:pt x="7170741" y="6658554"/>
                </a:cubicBezTo>
                <a:cubicBezTo>
                  <a:pt x="7174285" y="6663158"/>
                  <a:pt x="7179251" y="6663673"/>
                  <a:pt x="7183430" y="6662007"/>
                </a:cubicBezTo>
                <a:lnTo>
                  <a:pt x="7185186" y="6662249"/>
                </a:lnTo>
                <a:cubicBezTo>
                  <a:pt x="7191334" y="6663037"/>
                  <a:pt x="7197451" y="6660159"/>
                  <a:pt x="7198966" y="6653677"/>
                </a:cubicBezTo>
                <a:cubicBezTo>
                  <a:pt x="7199874" y="6649770"/>
                  <a:pt x="7198238" y="6645075"/>
                  <a:pt x="7195119" y="6642288"/>
                </a:cubicBezTo>
                <a:cubicBezTo>
                  <a:pt x="7195755" y="6639714"/>
                  <a:pt x="7195755" y="6636987"/>
                  <a:pt x="7194211" y="6634746"/>
                </a:cubicBezTo>
                <a:cubicBezTo>
                  <a:pt x="7191061" y="6630233"/>
                  <a:pt x="7187216" y="6626174"/>
                  <a:pt x="7181310" y="6625871"/>
                </a:cubicBezTo>
                <a:close/>
                <a:moveTo>
                  <a:pt x="6936319" y="6747425"/>
                </a:moveTo>
                <a:cubicBezTo>
                  <a:pt x="6936016" y="6740488"/>
                  <a:pt x="6931201" y="6736672"/>
                  <a:pt x="6924750" y="6735854"/>
                </a:cubicBezTo>
                <a:cubicBezTo>
                  <a:pt x="6922359" y="6735551"/>
                  <a:pt x="6919935" y="6735218"/>
                  <a:pt x="6917544" y="6734945"/>
                </a:cubicBezTo>
                <a:cubicBezTo>
                  <a:pt x="6913425" y="6734430"/>
                  <a:pt x="6909518" y="6737459"/>
                  <a:pt x="6907490" y="6741215"/>
                </a:cubicBezTo>
                <a:cubicBezTo>
                  <a:pt x="6907913" y="6738459"/>
                  <a:pt x="6907398" y="6735581"/>
                  <a:pt x="6905521" y="6733279"/>
                </a:cubicBezTo>
                <a:cubicBezTo>
                  <a:pt x="6901705" y="6728524"/>
                  <a:pt x="6894589" y="6726888"/>
                  <a:pt x="6889501" y="6730795"/>
                </a:cubicBezTo>
                <a:lnTo>
                  <a:pt x="6877388" y="6740125"/>
                </a:lnTo>
                <a:cubicBezTo>
                  <a:pt x="6872633" y="6743790"/>
                  <a:pt x="6870968" y="6751241"/>
                  <a:pt x="6874905" y="6756148"/>
                </a:cubicBezTo>
                <a:cubicBezTo>
                  <a:pt x="6876116" y="6757663"/>
                  <a:pt x="6877751" y="6758723"/>
                  <a:pt x="6879447" y="6759541"/>
                </a:cubicBezTo>
                <a:cubicBezTo>
                  <a:pt x="6879659" y="6761297"/>
                  <a:pt x="6880143" y="6762994"/>
                  <a:pt x="6881324" y="6764508"/>
                </a:cubicBezTo>
                <a:cubicBezTo>
                  <a:pt x="6884989" y="6769264"/>
                  <a:pt x="6892196" y="6771202"/>
                  <a:pt x="6897284" y="6767265"/>
                </a:cubicBezTo>
                <a:lnTo>
                  <a:pt x="6901311" y="6764144"/>
                </a:lnTo>
                <a:cubicBezTo>
                  <a:pt x="6906066" y="6760480"/>
                  <a:pt x="6907974" y="6753210"/>
                  <a:pt x="6904067" y="6748182"/>
                </a:cubicBezTo>
                <a:cubicBezTo>
                  <a:pt x="6904067" y="6748182"/>
                  <a:pt x="6904037" y="6748151"/>
                  <a:pt x="6904037" y="6748151"/>
                </a:cubicBezTo>
                <a:cubicBezTo>
                  <a:pt x="6904945" y="6747243"/>
                  <a:pt x="6905673" y="6746152"/>
                  <a:pt x="6906247" y="6745002"/>
                </a:cubicBezTo>
                <a:cubicBezTo>
                  <a:pt x="6906187" y="6745516"/>
                  <a:pt x="6905915" y="6746031"/>
                  <a:pt x="6905945" y="6746546"/>
                </a:cubicBezTo>
                <a:cubicBezTo>
                  <a:pt x="6906247" y="6753483"/>
                  <a:pt x="6911062" y="6757299"/>
                  <a:pt x="6917513" y="6758117"/>
                </a:cubicBezTo>
                <a:lnTo>
                  <a:pt x="6924721" y="6759026"/>
                </a:lnTo>
                <a:cubicBezTo>
                  <a:pt x="6928566" y="6759510"/>
                  <a:pt x="6932170" y="6756875"/>
                  <a:pt x="6934320" y="6753483"/>
                </a:cubicBezTo>
                <a:cubicBezTo>
                  <a:pt x="6934139" y="6756360"/>
                  <a:pt x="6934896" y="6759298"/>
                  <a:pt x="6936834" y="6761449"/>
                </a:cubicBezTo>
                <a:cubicBezTo>
                  <a:pt x="6941134" y="6766174"/>
                  <a:pt x="6947887" y="6766871"/>
                  <a:pt x="6952974" y="6762933"/>
                </a:cubicBezTo>
                <a:lnTo>
                  <a:pt x="6957002" y="6759813"/>
                </a:lnTo>
                <a:cubicBezTo>
                  <a:pt x="6959122" y="6758147"/>
                  <a:pt x="6960424" y="6755633"/>
                  <a:pt x="6960879" y="6752937"/>
                </a:cubicBezTo>
                <a:cubicBezTo>
                  <a:pt x="6966481" y="6753089"/>
                  <a:pt x="6971750" y="6749909"/>
                  <a:pt x="6972992" y="6744032"/>
                </a:cubicBezTo>
                <a:cubicBezTo>
                  <a:pt x="6974204" y="6738338"/>
                  <a:pt x="6970327" y="6731250"/>
                  <a:pt x="6964150" y="6730462"/>
                </a:cubicBezTo>
                <a:lnTo>
                  <a:pt x="6957002" y="6729523"/>
                </a:lnTo>
                <a:cubicBezTo>
                  <a:pt x="6950885" y="6728736"/>
                  <a:pt x="6944768" y="6731977"/>
                  <a:pt x="6943435" y="6738368"/>
                </a:cubicBezTo>
                <a:cubicBezTo>
                  <a:pt x="6943435" y="6738398"/>
                  <a:pt x="6943435" y="6738459"/>
                  <a:pt x="6943435" y="6738519"/>
                </a:cubicBezTo>
                <a:cubicBezTo>
                  <a:pt x="6942042" y="6739943"/>
                  <a:pt x="6941073" y="6741760"/>
                  <a:pt x="6940407" y="6743699"/>
                </a:cubicBezTo>
                <a:lnTo>
                  <a:pt x="6938348" y="6745304"/>
                </a:lnTo>
                <a:cubicBezTo>
                  <a:pt x="6937439" y="6745971"/>
                  <a:pt x="6936834" y="6746940"/>
                  <a:pt x="6936229" y="6747879"/>
                </a:cubicBezTo>
                <a:cubicBezTo>
                  <a:pt x="6936229" y="6747728"/>
                  <a:pt x="6936319" y="6747576"/>
                  <a:pt x="6936319" y="6747425"/>
                </a:cubicBezTo>
                <a:close/>
                <a:moveTo>
                  <a:pt x="6909185" y="7231761"/>
                </a:moveTo>
                <a:lnTo>
                  <a:pt x="6915514" y="7223643"/>
                </a:lnTo>
                <a:cubicBezTo>
                  <a:pt x="6919361" y="7218706"/>
                  <a:pt x="6919512" y="7211679"/>
                  <a:pt x="6914636" y="7207286"/>
                </a:cubicBezTo>
                <a:cubicBezTo>
                  <a:pt x="6910245" y="7203318"/>
                  <a:pt x="6902160" y="7203227"/>
                  <a:pt x="6898313" y="7208165"/>
                </a:cubicBezTo>
                <a:lnTo>
                  <a:pt x="6891984" y="7216282"/>
                </a:lnTo>
                <a:cubicBezTo>
                  <a:pt x="6888138" y="7221189"/>
                  <a:pt x="6887987" y="7228247"/>
                  <a:pt x="6892863" y="7232609"/>
                </a:cubicBezTo>
                <a:cubicBezTo>
                  <a:pt x="6897253" y="7236607"/>
                  <a:pt x="6905339" y="7236728"/>
                  <a:pt x="6909185" y="7231761"/>
                </a:cubicBezTo>
                <a:close/>
                <a:moveTo>
                  <a:pt x="7096850" y="7114932"/>
                </a:moveTo>
                <a:cubicBezTo>
                  <a:pt x="7099334" y="7111510"/>
                  <a:pt x="7100363" y="7107299"/>
                  <a:pt x="7098577" y="7103180"/>
                </a:cubicBezTo>
                <a:lnTo>
                  <a:pt x="7096547" y="7098515"/>
                </a:lnTo>
                <a:cubicBezTo>
                  <a:pt x="7096002" y="7097243"/>
                  <a:pt x="7095124" y="7096274"/>
                  <a:pt x="7094125" y="7095395"/>
                </a:cubicBezTo>
                <a:cubicBezTo>
                  <a:pt x="7094125" y="7095395"/>
                  <a:pt x="7094155" y="7095395"/>
                  <a:pt x="7094155" y="7095365"/>
                </a:cubicBezTo>
                <a:cubicBezTo>
                  <a:pt x="7097849" y="7090519"/>
                  <a:pt x="7097820" y="7083067"/>
                  <a:pt x="7092732" y="7079069"/>
                </a:cubicBezTo>
                <a:lnTo>
                  <a:pt x="7088674" y="7075919"/>
                </a:lnTo>
                <a:cubicBezTo>
                  <a:pt x="7083919" y="7072194"/>
                  <a:pt x="7076258" y="7072254"/>
                  <a:pt x="7072381" y="7077343"/>
                </a:cubicBezTo>
                <a:cubicBezTo>
                  <a:pt x="7068687" y="7082189"/>
                  <a:pt x="7068718" y="7089640"/>
                  <a:pt x="7073805" y="7093639"/>
                </a:cubicBezTo>
                <a:lnTo>
                  <a:pt x="7077862" y="7096789"/>
                </a:lnTo>
                <a:cubicBezTo>
                  <a:pt x="7078014" y="7096910"/>
                  <a:pt x="7078196" y="7096940"/>
                  <a:pt x="7078347" y="7097031"/>
                </a:cubicBezTo>
                <a:cubicBezTo>
                  <a:pt x="7075561" y="7100484"/>
                  <a:pt x="7074410" y="7104906"/>
                  <a:pt x="7076258" y="7109208"/>
                </a:cubicBezTo>
                <a:lnTo>
                  <a:pt x="7078286" y="7113872"/>
                </a:lnTo>
                <a:cubicBezTo>
                  <a:pt x="7078922" y="7115296"/>
                  <a:pt x="7079861" y="7116477"/>
                  <a:pt x="7081012" y="7117416"/>
                </a:cubicBezTo>
                <a:cubicBezTo>
                  <a:pt x="7080860" y="7117598"/>
                  <a:pt x="7080618" y="7117719"/>
                  <a:pt x="7080467" y="7117931"/>
                </a:cubicBezTo>
                <a:cubicBezTo>
                  <a:pt x="7077166" y="7122899"/>
                  <a:pt x="7078559" y="7128654"/>
                  <a:pt x="7082435" y="7132591"/>
                </a:cubicBezTo>
                <a:cubicBezTo>
                  <a:pt x="7081436" y="7133167"/>
                  <a:pt x="7080437" y="7133773"/>
                  <a:pt x="7079710" y="7134712"/>
                </a:cubicBezTo>
                <a:lnTo>
                  <a:pt x="7076560" y="7138740"/>
                </a:lnTo>
                <a:cubicBezTo>
                  <a:pt x="7072715" y="7143678"/>
                  <a:pt x="7072503" y="7150674"/>
                  <a:pt x="7077378" y="7155097"/>
                </a:cubicBezTo>
                <a:cubicBezTo>
                  <a:pt x="7081770" y="7159065"/>
                  <a:pt x="7089855" y="7159217"/>
                  <a:pt x="7093731" y="7154279"/>
                </a:cubicBezTo>
                <a:lnTo>
                  <a:pt x="7096881" y="7150220"/>
                </a:lnTo>
                <a:cubicBezTo>
                  <a:pt x="7099727" y="7146585"/>
                  <a:pt x="7100545" y="7141799"/>
                  <a:pt x="7098819" y="7137771"/>
                </a:cubicBezTo>
                <a:cubicBezTo>
                  <a:pt x="7100818" y="7136862"/>
                  <a:pt x="7102635" y="7135651"/>
                  <a:pt x="7103816" y="7133894"/>
                </a:cubicBezTo>
                <a:cubicBezTo>
                  <a:pt x="7107510" y="7128351"/>
                  <a:pt x="7105512" y="7121717"/>
                  <a:pt x="7100605" y="7117871"/>
                </a:cubicBezTo>
                <a:lnTo>
                  <a:pt x="7096850" y="7114932"/>
                </a:lnTo>
                <a:close/>
                <a:moveTo>
                  <a:pt x="7275552" y="6926044"/>
                </a:moveTo>
                <a:cubicBezTo>
                  <a:pt x="7274067" y="6923803"/>
                  <a:pt x="7272129" y="6921895"/>
                  <a:pt x="7269677" y="6920925"/>
                </a:cubicBezTo>
                <a:cubicBezTo>
                  <a:pt x="7268950" y="6918926"/>
                  <a:pt x="7267860" y="6917018"/>
                  <a:pt x="7265891" y="6915443"/>
                </a:cubicBezTo>
                <a:cubicBezTo>
                  <a:pt x="7254535" y="6906568"/>
                  <a:pt x="7243058" y="6924833"/>
                  <a:pt x="7252960" y="6934223"/>
                </a:cubicBezTo>
                <a:cubicBezTo>
                  <a:pt x="7253354" y="6943491"/>
                  <a:pt x="7265922" y="6950791"/>
                  <a:pt x="7273220" y="6941462"/>
                </a:cubicBezTo>
                <a:lnTo>
                  <a:pt x="7275188" y="6938948"/>
                </a:lnTo>
                <a:cubicBezTo>
                  <a:pt x="7275734" y="6938251"/>
                  <a:pt x="7275763" y="6937555"/>
                  <a:pt x="7276127" y="6936858"/>
                </a:cubicBezTo>
                <a:cubicBezTo>
                  <a:pt x="7277641" y="6939281"/>
                  <a:pt x="7279882" y="6941189"/>
                  <a:pt x="7282729" y="6941553"/>
                </a:cubicBezTo>
                <a:lnTo>
                  <a:pt x="7289875" y="6942462"/>
                </a:lnTo>
                <a:cubicBezTo>
                  <a:pt x="7292389" y="6942795"/>
                  <a:pt x="7294751" y="6942128"/>
                  <a:pt x="7296962" y="6941250"/>
                </a:cubicBezTo>
                <a:cubicBezTo>
                  <a:pt x="7293540" y="6946248"/>
                  <a:pt x="7294903" y="6954093"/>
                  <a:pt x="7300171" y="6957304"/>
                </a:cubicBezTo>
                <a:cubicBezTo>
                  <a:pt x="7303836" y="6959515"/>
                  <a:pt x="7308166" y="6959666"/>
                  <a:pt x="7311740" y="6957909"/>
                </a:cubicBezTo>
                <a:cubicBezTo>
                  <a:pt x="7315040" y="6958667"/>
                  <a:pt x="7318493" y="6958061"/>
                  <a:pt x="7321461" y="6955456"/>
                </a:cubicBezTo>
                <a:cubicBezTo>
                  <a:pt x="7325701" y="6951730"/>
                  <a:pt x="7327184" y="6943279"/>
                  <a:pt x="7322490" y="6939130"/>
                </a:cubicBezTo>
                <a:cubicBezTo>
                  <a:pt x="7318372" y="6935464"/>
                  <a:pt x="7313648" y="6932496"/>
                  <a:pt x="7307863" y="6933647"/>
                </a:cubicBezTo>
                <a:cubicBezTo>
                  <a:pt x="7305714" y="6934071"/>
                  <a:pt x="7303866" y="6934980"/>
                  <a:pt x="7302170" y="6936131"/>
                </a:cubicBezTo>
                <a:cubicBezTo>
                  <a:pt x="7302595" y="6935343"/>
                  <a:pt x="7303503" y="6935041"/>
                  <a:pt x="7303745" y="6934071"/>
                </a:cubicBezTo>
                <a:cubicBezTo>
                  <a:pt x="7305078" y="6928589"/>
                  <a:pt x="7301504" y="6921016"/>
                  <a:pt x="7295326" y="6920228"/>
                </a:cubicBezTo>
                <a:lnTo>
                  <a:pt x="7288179" y="6919290"/>
                </a:lnTo>
                <a:cubicBezTo>
                  <a:pt x="7282759" y="6918623"/>
                  <a:pt x="7277853" y="6921138"/>
                  <a:pt x="7275552" y="6926044"/>
                </a:cubicBezTo>
                <a:close/>
                <a:moveTo>
                  <a:pt x="7272069" y="7059350"/>
                </a:moveTo>
                <a:cubicBezTo>
                  <a:pt x="7283758" y="7068528"/>
                  <a:pt x="7296356" y="7049082"/>
                  <a:pt x="7284667" y="7039965"/>
                </a:cubicBezTo>
                <a:cubicBezTo>
                  <a:pt x="7272978" y="7030787"/>
                  <a:pt x="7260410" y="7050203"/>
                  <a:pt x="7272069" y="7059350"/>
                </a:cubicBezTo>
                <a:close/>
                <a:moveTo>
                  <a:pt x="7200873" y="7120445"/>
                </a:moveTo>
                <a:cubicBezTo>
                  <a:pt x="7201539" y="7121324"/>
                  <a:pt x="7202266" y="7122202"/>
                  <a:pt x="7203266" y="7122959"/>
                </a:cubicBezTo>
                <a:cubicBezTo>
                  <a:pt x="7213562" y="7131017"/>
                  <a:pt x="7224010" y="7116568"/>
                  <a:pt x="7218407" y="7106785"/>
                </a:cubicBezTo>
                <a:cubicBezTo>
                  <a:pt x="7218438" y="7106239"/>
                  <a:pt x="7218528" y="7105724"/>
                  <a:pt x="7218498" y="7105149"/>
                </a:cubicBezTo>
                <a:cubicBezTo>
                  <a:pt x="7218135" y="7099333"/>
                  <a:pt x="7214198" y="7095516"/>
                  <a:pt x="7209716" y="7092427"/>
                </a:cubicBezTo>
                <a:cubicBezTo>
                  <a:pt x="7204719" y="7088974"/>
                  <a:pt x="7196542" y="7092094"/>
                  <a:pt x="7194090" y="7097304"/>
                </a:cubicBezTo>
                <a:cubicBezTo>
                  <a:pt x="7192394" y="7100938"/>
                  <a:pt x="7192666" y="7104301"/>
                  <a:pt x="7194090" y="7107299"/>
                </a:cubicBezTo>
                <a:cubicBezTo>
                  <a:pt x="7193151" y="7111237"/>
                  <a:pt x="7194059" y="7115568"/>
                  <a:pt x="7197270" y="7118325"/>
                </a:cubicBezTo>
                <a:cubicBezTo>
                  <a:pt x="7198359" y="7119234"/>
                  <a:pt x="7199571" y="7119930"/>
                  <a:pt x="7200873" y="7120445"/>
                </a:cubicBezTo>
                <a:close/>
                <a:moveTo>
                  <a:pt x="7090975" y="6685633"/>
                </a:moveTo>
                <a:cubicBezTo>
                  <a:pt x="7090036" y="6686875"/>
                  <a:pt x="7089310" y="6688177"/>
                  <a:pt x="7089128" y="6689571"/>
                </a:cubicBezTo>
                <a:cubicBezTo>
                  <a:pt x="7088523" y="6694296"/>
                  <a:pt x="7088219" y="6698537"/>
                  <a:pt x="7090188" y="6702989"/>
                </a:cubicBezTo>
                <a:cubicBezTo>
                  <a:pt x="7091066" y="6704989"/>
                  <a:pt x="7091914" y="6706321"/>
                  <a:pt x="7093459" y="6708017"/>
                </a:cubicBezTo>
                <a:cubicBezTo>
                  <a:pt x="7095366" y="6710107"/>
                  <a:pt x="7094761" y="6711713"/>
                  <a:pt x="7094215" y="6707321"/>
                </a:cubicBezTo>
                <a:cubicBezTo>
                  <a:pt x="7094972" y="6713530"/>
                  <a:pt x="7099243" y="6718831"/>
                  <a:pt x="7105935" y="6718710"/>
                </a:cubicBezTo>
                <a:cubicBezTo>
                  <a:pt x="7109145" y="6718679"/>
                  <a:pt x="7112568" y="6716892"/>
                  <a:pt x="7114808" y="6714287"/>
                </a:cubicBezTo>
                <a:cubicBezTo>
                  <a:pt x="7116262" y="6714378"/>
                  <a:pt x="7117685" y="6714197"/>
                  <a:pt x="7119260" y="6713924"/>
                </a:cubicBezTo>
                <a:cubicBezTo>
                  <a:pt x="7119805" y="6713894"/>
                  <a:pt x="7120350" y="6713863"/>
                  <a:pt x="7120895" y="6713863"/>
                </a:cubicBezTo>
                <a:cubicBezTo>
                  <a:pt x="7123045" y="6714106"/>
                  <a:pt x="7125226" y="6714075"/>
                  <a:pt x="7127345" y="6714318"/>
                </a:cubicBezTo>
                <a:cubicBezTo>
                  <a:pt x="7135280" y="6715166"/>
                  <a:pt x="7139216" y="6707351"/>
                  <a:pt x="7138126" y="6700596"/>
                </a:cubicBezTo>
                <a:cubicBezTo>
                  <a:pt x="7137914" y="6697567"/>
                  <a:pt x="7136491" y="6694720"/>
                  <a:pt x="7133523" y="6692751"/>
                </a:cubicBezTo>
                <a:cubicBezTo>
                  <a:pt x="7133312" y="6692539"/>
                  <a:pt x="7133099" y="6692327"/>
                  <a:pt x="7132887" y="6692115"/>
                </a:cubicBezTo>
                <a:cubicBezTo>
                  <a:pt x="7142336" y="6690086"/>
                  <a:pt x="7147484" y="6676001"/>
                  <a:pt x="7136612" y="6670912"/>
                </a:cubicBezTo>
                <a:cubicBezTo>
                  <a:pt x="7129405" y="6667550"/>
                  <a:pt x="7121743" y="6662461"/>
                  <a:pt x="7113476" y="6662734"/>
                </a:cubicBezTo>
                <a:cubicBezTo>
                  <a:pt x="7112386" y="6662764"/>
                  <a:pt x="7111326" y="6662946"/>
                  <a:pt x="7110327" y="6663128"/>
                </a:cubicBezTo>
                <a:lnTo>
                  <a:pt x="7106964" y="6662703"/>
                </a:lnTo>
                <a:cubicBezTo>
                  <a:pt x="7100757" y="6661916"/>
                  <a:pt x="7095064" y="6667580"/>
                  <a:pt x="7094700" y="6673517"/>
                </a:cubicBezTo>
                <a:cubicBezTo>
                  <a:pt x="7094670" y="6674002"/>
                  <a:pt x="7094730" y="6674426"/>
                  <a:pt x="7094761" y="6674910"/>
                </a:cubicBezTo>
                <a:cubicBezTo>
                  <a:pt x="7093822" y="6676334"/>
                  <a:pt x="7092944" y="6677788"/>
                  <a:pt x="7092156" y="6679302"/>
                </a:cubicBezTo>
                <a:cubicBezTo>
                  <a:pt x="7091217" y="6681180"/>
                  <a:pt x="7090854" y="6683392"/>
                  <a:pt x="7090975" y="6685633"/>
                </a:cubicBezTo>
                <a:close/>
                <a:moveTo>
                  <a:pt x="6916180" y="6713167"/>
                </a:moveTo>
                <a:cubicBezTo>
                  <a:pt x="6925175" y="6724768"/>
                  <a:pt x="6945223" y="6713197"/>
                  <a:pt x="6936107" y="6701445"/>
                </a:cubicBezTo>
                <a:cubicBezTo>
                  <a:pt x="6927112" y="6689844"/>
                  <a:pt x="6907065" y="6701414"/>
                  <a:pt x="6916180" y="6713167"/>
                </a:cubicBezTo>
                <a:close/>
                <a:moveTo>
                  <a:pt x="7031499" y="7148584"/>
                </a:moveTo>
                <a:cubicBezTo>
                  <a:pt x="7019779" y="7139437"/>
                  <a:pt x="7005334" y="7157490"/>
                  <a:pt x="7017084" y="7166698"/>
                </a:cubicBezTo>
                <a:cubicBezTo>
                  <a:pt x="7028804" y="7175846"/>
                  <a:pt x="7043249" y="7157762"/>
                  <a:pt x="7031499" y="7148584"/>
                </a:cubicBezTo>
                <a:close/>
                <a:moveTo>
                  <a:pt x="6923963" y="7179995"/>
                </a:moveTo>
                <a:cubicBezTo>
                  <a:pt x="6930171" y="7179238"/>
                  <a:pt x="6935411" y="7174876"/>
                  <a:pt x="6935290" y="7168182"/>
                </a:cubicBezTo>
                <a:cubicBezTo>
                  <a:pt x="6935229" y="7165547"/>
                  <a:pt x="6933987" y="7162881"/>
                  <a:pt x="6932140" y="7160761"/>
                </a:cubicBezTo>
                <a:cubicBezTo>
                  <a:pt x="6933654" y="7157884"/>
                  <a:pt x="6934139" y="7154461"/>
                  <a:pt x="6932503" y="7150705"/>
                </a:cubicBezTo>
                <a:cubicBezTo>
                  <a:pt x="6932109" y="7149766"/>
                  <a:pt x="6931504" y="7149221"/>
                  <a:pt x="6930989" y="7148524"/>
                </a:cubicBezTo>
                <a:cubicBezTo>
                  <a:pt x="6935804" y="7150008"/>
                  <a:pt x="6940740" y="7148463"/>
                  <a:pt x="6944041" y="7144223"/>
                </a:cubicBezTo>
                <a:lnTo>
                  <a:pt x="6945918" y="7141830"/>
                </a:lnTo>
                <a:cubicBezTo>
                  <a:pt x="6950280" y="7142405"/>
                  <a:pt x="6955095" y="7140255"/>
                  <a:pt x="6957426" y="7136681"/>
                </a:cubicBezTo>
                <a:cubicBezTo>
                  <a:pt x="6961030" y="7131168"/>
                  <a:pt x="6959001" y="7124777"/>
                  <a:pt x="6954246" y="7120899"/>
                </a:cubicBezTo>
                <a:cubicBezTo>
                  <a:pt x="6958244" y="7117840"/>
                  <a:pt x="6960455" y="7112388"/>
                  <a:pt x="6958275" y="7107572"/>
                </a:cubicBezTo>
                <a:cubicBezTo>
                  <a:pt x="6955761" y="7102029"/>
                  <a:pt x="6949250" y="7098697"/>
                  <a:pt x="6943345" y="7101242"/>
                </a:cubicBezTo>
                <a:lnTo>
                  <a:pt x="6929323" y="7107329"/>
                </a:lnTo>
                <a:cubicBezTo>
                  <a:pt x="6923842" y="7109723"/>
                  <a:pt x="6920390" y="7116508"/>
                  <a:pt x="6922994" y="7122263"/>
                </a:cubicBezTo>
                <a:cubicBezTo>
                  <a:pt x="6924024" y="7124504"/>
                  <a:pt x="6925810" y="7126231"/>
                  <a:pt x="6927840" y="7127503"/>
                </a:cubicBezTo>
                <a:lnTo>
                  <a:pt x="6924872" y="7131319"/>
                </a:lnTo>
                <a:cubicBezTo>
                  <a:pt x="6921904" y="7135106"/>
                  <a:pt x="6922540" y="7140951"/>
                  <a:pt x="6925387" y="7144768"/>
                </a:cubicBezTo>
                <a:cubicBezTo>
                  <a:pt x="6918149" y="7143466"/>
                  <a:pt x="6909609" y="7150644"/>
                  <a:pt x="6911911" y="7159610"/>
                </a:cubicBezTo>
                <a:cubicBezTo>
                  <a:pt x="6908640" y="7161276"/>
                  <a:pt x="6905945" y="7163729"/>
                  <a:pt x="6905309" y="7167546"/>
                </a:cubicBezTo>
                <a:cubicBezTo>
                  <a:pt x="6903795" y="7171666"/>
                  <a:pt x="6904431" y="7176452"/>
                  <a:pt x="6908943" y="7179995"/>
                </a:cubicBezTo>
                <a:cubicBezTo>
                  <a:pt x="6913576" y="7183600"/>
                  <a:pt x="6918543" y="7182903"/>
                  <a:pt x="6922207" y="7180207"/>
                </a:cubicBezTo>
                <a:lnTo>
                  <a:pt x="6923963" y="7179995"/>
                </a:lnTo>
                <a:close/>
                <a:moveTo>
                  <a:pt x="6906611" y="6950791"/>
                </a:moveTo>
                <a:cubicBezTo>
                  <a:pt x="6905400" y="6944703"/>
                  <a:pt x="6899798" y="6940069"/>
                  <a:pt x="6893408" y="6941129"/>
                </a:cubicBezTo>
                <a:cubicBezTo>
                  <a:pt x="6893165" y="6941159"/>
                  <a:pt x="6892923" y="6941189"/>
                  <a:pt x="6892711" y="6941250"/>
                </a:cubicBezTo>
                <a:cubicBezTo>
                  <a:pt x="6889744" y="6939736"/>
                  <a:pt x="6886291" y="6939342"/>
                  <a:pt x="6883232" y="6941099"/>
                </a:cubicBezTo>
                <a:cubicBezTo>
                  <a:pt x="6879295" y="6943370"/>
                  <a:pt x="6875813" y="6945854"/>
                  <a:pt x="6874753" y="6950579"/>
                </a:cubicBezTo>
                <a:cubicBezTo>
                  <a:pt x="6873269" y="6957061"/>
                  <a:pt x="6877297" y="6963241"/>
                  <a:pt x="6883687" y="6964785"/>
                </a:cubicBezTo>
                <a:cubicBezTo>
                  <a:pt x="6885140" y="6965118"/>
                  <a:pt x="6886624" y="6964997"/>
                  <a:pt x="6888108" y="6964967"/>
                </a:cubicBezTo>
                <a:cubicBezTo>
                  <a:pt x="6886776" y="6965027"/>
                  <a:pt x="6885443" y="6965300"/>
                  <a:pt x="6884201" y="6965906"/>
                </a:cubicBezTo>
                <a:cubicBezTo>
                  <a:pt x="6878599" y="6968753"/>
                  <a:pt x="6875934" y="6975205"/>
                  <a:pt x="6878478" y="6981081"/>
                </a:cubicBezTo>
                <a:lnTo>
                  <a:pt x="6880507" y="6985746"/>
                </a:lnTo>
                <a:cubicBezTo>
                  <a:pt x="6882899" y="6991228"/>
                  <a:pt x="6890228" y="6994227"/>
                  <a:pt x="6895679" y="6991471"/>
                </a:cubicBezTo>
                <a:cubicBezTo>
                  <a:pt x="6901281" y="6988623"/>
                  <a:pt x="6903946" y="6982172"/>
                  <a:pt x="6901402" y="6976296"/>
                </a:cubicBezTo>
                <a:lnTo>
                  <a:pt x="6899374" y="6971631"/>
                </a:lnTo>
                <a:cubicBezTo>
                  <a:pt x="6897708" y="6967784"/>
                  <a:pt x="6893589" y="6965300"/>
                  <a:pt x="6889410" y="6965027"/>
                </a:cubicBezTo>
                <a:cubicBezTo>
                  <a:pt x="6891954" y="6964846"/>
                  <a:pt x="6894528" y="6964422"/>
                  <a:pt x="6897011" y="6963998"/>
                </a:cubicBezTo>
                <a:cubicBezTo>
                  <a:pt x="6902886" y="6962968"/>
                  <a:pt x="6907853" y="6956971"/>
                  <a:pt x="6906611" y="6950791"/>
                </a:cubicBezTo>
                <a:close/>
                <a:moveTo>
                  <a:pt x="7057815" y="7262929"/>
                </a:moveTo>
                <a:lnTo>
                  <a:pt x="7054635" y="7266988"/>
                </a:lnTo>
                <a:cubicBezTo>
                  <a:pt x="7050911" y="7271744"/>
                  <a:pt x="7052364" y="7279861"/>
                  <a:pt x="7057452" y="7283102"/>
                </a:cubicBezTo>
                <a:cubicBezTo>
                  <a:pt x="7062964" y="7286616"/>
                  <a:pt x="7069565" y="7285404"/>
                  <a:pt x="7073562" y="7280285"/>
                </a:cubicBezTo>
                <a:lnTo>
                  <a:pt x="7076742" y="7276226"/>
                </a:lnTo>
                <a:cubicBezTo>
                  <a:pt x="7080467" y="7271440"/>
                  <a:pt x="7079014" y="7263353"/>
                  <a:pt x="7073926" y="7260112"/>
                </a:cubicBezTo>
                <a:cubicBezTo>
                  <a:pt x="7068414" y="7256599"/>
                  <a:pt x="7061783" y="7257810"/>
                  <a:pt x="7057815" y="7262929"/>
                </a:cubicBezTo>
                <a:close/>
                <a:moveTo>
                  <a:pt x="7045611" y="7207559"/>
                </a:moveTo>
                <a:lnTo>
                  <a:pt x="7051940" y="7199441"/>
                </a:lnTo>
                <a:cubicBezTo>
                  <a:pt x="7055666" y="7194686"/>
                  <a:pt x="7055695" y="7187083"/>
                  <a:pt x="7050638" y="7183145"/>
                </a:cubicBezTo>
                <a:cubicBezTo>
                  <a:pt x="7045854" y="7179420"/>
                  <a:pt x="7038312" y="7179359"/>
                  <a:pt x="7034346" y="7184448"/>
                </a:cubicBezTo>
                <a:lnTo>
                  <a:pt x="7028016" y="7192566"/>
                </a:lnTo>
                <a:cubicBezTo>
                  <a:pt x="7024292" y="7197321"/>
                  <a:pt x="7024261" y="7204924"/>
                  <a:pt x="7029318" y="7208892"/>
                </a:cubicBezTo>
                <a:cubicBezTo>
                  <a:pt x="7034073" y="7212587"/>
                  <a:pt x="7041614" y="7212648"/>
                  <a:pt x="7045611" y="7207559"/>
                </a:cubicBezTo>
                <a:close/>
                <a:moveTo>
                  <a:pt x="6986710" y="6723314"/>
                </a:moveTo>
                <a:cubicBezTo>
                  <a:pt x="6991585" y="6728190"/>
                  <a:pt x="6998127" y="6727130"/>
                  <a:pt x="7003063" y="6723314"/>
                </a:cubicBezTo>
                <a:lnTo>
                  <a:pt x="7007121" y="6720164"/>
                </a:lnTo>
                <a:cubicBezTo>
                  <a:pt x="7012058" y="6716347"/>
                  <a:pt x="7011119" y="6707806"/>
                  <a:pt x="7007121" y="6703807"/>
                </a:cubicBezTo>
                <a:cubicBezTo>
                  <a:pt x="7002246" y="6698930"/>
                  <a:pt x="6995735" y="6699990"/>
                  <a:pt x="6990768" y="6703807"/>
                </a:cubicBezTo>
                <a:lnTo>
                  <a:pt x="6986710" y="6706957"/>
                </a:lnTo>
                <a:cubicBezTo>
                  <a:pt x="6981774" y="6710774"/>
                  <a:pt x="6982712" y="6719285"/>
                  <a:pt x="6986710" y="6723314"/>
                </a:cubicBezTo>
                <a:close/>
                <a:moveTo>
                  <a:pt x="7005425" y="6630081"/>
                </a:moveTo>
                <a:cubicBezTo>
                  <a:pt x="7014541" y="6641834"/>
                  <a:pt x="7031559" y="6626143"/>
                  <a:pt x="7022444" y="6614421"/>
                </a:cubicBezTo>
                <a:cubicBezTo>
                  <a:pt x="7013360" y="6602669"/>
                  <a:pt x="6996340" y="6618389"/>
                  <a:pt x="7005425" y="6630081"/>
                </a:cubicBezTo>
                <a:close/>
                <a:moveTo>
                  <a:pt x="7509883" y="7005040"/>
                </a:moveTo>
                <a:cubicBezTo>
                  <a:pt x="7521572" y="7014158"/>
                  <a:pt x="7536865" y="6996801"/>
                  <a:pt x="7525116" y="6987624"/>
                </a:cubicBezTo>
                <a:cubicBezTo>
                  <a:pt x="7513427" y="6978476"/>
                  <a:pt x="7498133" y="6995832"/>
                  <a:pt x="7509883" y="7005040"/>
                </a:cubicBezTo>
                <a:close/>
                <a:moveTo>
                  <a:pt x="7380998" y="6928104"/>
                </a:moveTo>
                <a:cubicBezTo>
                  <a:pt x="7381664" y="6922834"/>
                  <a:pt x="7379060" y="6918017"/>
                  <a:pt x="7373972" y="6915685"/>
                </a:cubicBezTo>
                <a:cubicBezTo>
                  <a:pt x="7367340" y="6912656"/>
                  <a:pt x="7359073" y="6909900"/>
                  <a:pt x="7351895" y="6912474"/>
                </a:cubicBezTo>
                <a:cubicBezTo>
                  <a:pt x="7350927" y="6912565"/>
                  <a:pt x="7349957" y="6912747"/>
                  <a:pt x="7349019" y="6913020"/>
                </a:cubicBezTo>
                <a:cubicBezTo>
                  <a:pt x="7344386" y="6914383"/>
                  <a:pt x="7340933" y="6918199"/>
                  <a:pt x="7340479" y="6923137"/>
                </a:cubicBezTo>
                <a:cubicBezTo>
                  <a:pt x="7340024" y="6928074"/>
                  <a:pt x="7342629" y="6931133"/>
                  <a:pt x="7345899" y="6934314"/>
                </a:cubicBezTo>
                <a:cubicBezTo>
                  <a:pt x="7343326" y="6931799"/>
                  <a:pt x="7346111" y="6934647"/>
                  <a:pt x="7346566" y="6935192"/>
                </a:cubicBezTo>
                <a:cubicBezTo>
                  <a:pt x="7347171" y="6935889"/>
                  <a:pt x="7347716" y="6936676"/>
                  <a:pt x="7348292" y="6937403"/>
                </a:cubicBezTo>
                <a:cubicBezTo>
                  <a:pt x="7348383" y="6937524"/>
                  <a:pt x="7348413" y="6937585"/>
                  <a:pt x="7348504" y="6937706"/>
                </a:cubicBezTo>
                <a:cubicBezTo>
                  <a:pt x="7348655" y="6937979"/>
                  <a:pt x="7348776" y="6938251"/>
                  <a:pt x="7348897" y="6938524"/>
                </a:cubicBezTo>
                <a:cubicBezTo>
                  <a:pt x="7348686" y="6944309"/>
                  <a:pt x="7353531" y="6949610"/>
                  <a:pt x="7359194" y="6950155"/>
                </a:cubicBezTo>
                <a:cubicBezTo>
                  <a:pt x="7365644" y="6950791"/>
                  <a:pt x="7370944" y="6945975"/>
                  <a:pt x="7371821" y="6939766"/>
                </a:cubicBezTo>
                <a:cubicBezTo>
                  <a:pt x="7371913" y="6939130"/>
                  <a:pt x="7371821" y="6938494"/>
                  <a:pt x="7371821" y="6937857"/>
                </a:cubicBezTo>
                <a:cubicBezTo>
                  <a:pt x="7375365" y="6937131"/>
                  <a:pt x="7378635" y="6934768"/>
                  <a:pt x="7380150" y="6931557"/>
                </a:cubicBezTo>
                <a:cubicBezTo>
                  <a:pt x="7380089" y="6934223"/>
                  <a:pt x="7381240" y="6936949"/>
                  <a:pt x="7384178" y="6939251"/>
                </a:cubicBezTo>
                <a:cubicBezTo>
                  <a:pt x="7395745" y="6948307"/>
                  <a:pt x="7412189" y="6932011"/>
                  <a:pt x="7400470" y="6922834"/>
                </a:cubicBezTo>
                <a:cubicBezTo>
                  <a:pt x="7393081" y="6917048"/>
                  <a:pt x="7383723" y="6921652"/>
                  <a:pt x="7380998" y="6928104"/>
                </a:cubicBezTo>
                <a:close/>
                <a:moveTo>
                  <a:pt x="7547404" y="6831994"/>
                </a:moveTo>
                <a:cubicBezTo>
                  <a:pt x="7544860" y="6836780"/>
                  <a:pt x="7544951" y="6843171"/>
                  <a:pt x="7550402" y="6847412"/>
                </a:cubicBezTo>
                <a:cubicBezTo>
                  <a:pt x="7554551" y="6850653"/>
                  <a:pt x="7558790" y="6850259"/>
                  <a:pt x="7562031" y="6848048"/>
                </a:cubicBezTo>
                <a:cubicBezTo>
                  <a:pt x="7565937" y="6848745"/>
                  <a:pt x="7570087" y="6847654"/>
                  <a:pt x="7572720" y="6844292"/>
                </a:cubicBezTo>
                <a:lnTo>
                  <a:pt x="7575901" y="6840233"/>
                </a:lnTo>
                <a:cubicBezTo>
                  <a:pt x="7579625" y="6835478"/>
                  <a:pt x="7579655" y="6827875"/>
                  <a:pt x="7574568" y="6823937"/>
                </a:cubicBezTo>
                <a:cubicBezTo>
                  <a:pt x="7572993" y="6822695"/>
                  <a:pt x="7571116" y="6821938"/>
                  <a:pt x="7569177" y="6821544"/>
                </a:cubicBezTo>
                <a:cubicBezTo>
                  <a:pt x="7570056" y="6817818"/>
                  <a:pt x="7569299" y="6813941"/>
                  <a:pt x="7566179" y="6810882"/>
                </a:cubicBezTo>
                <a:cubicBezTo>
                  <a:pt x="7562092" y="6806884"/>
                  <a:pt x="7553703" y="6806157"/>
                  <a:pt x="7549827" y="6811094"/>
                </a:cubicBezTo>
                <a:lnTo>
                  <a:pt x="7546647" y="6815153"/>
                </a:lnTo>
                <a:cubicBezTo>
                  <a:pt x="7542801" y="6820060"/>
                  <a:pt x="7542044" y="6826814"/>
                  <a:pt x="7546858" y="6831510"/>
                </a:cubicBezTo>
                <a:cubicBezTo>
                  <a:pt x="7547010" y="6831721"/>
                  <a:pt x="7547223" y="6831842"/>
                  <a:pt x="7547404" y="6831994"/>
                </a:cubicBezTo>
                <a:close/>
                <a:moveTo>
                  <a:pt x="7415460" y="6784348"/>
                </a:moveTo>
                <a:cubicBezTo>
                  <a:pt x="7410706" y="6780622"/>
                  <a:pt x="7402771" y="6781501"/>
                  <a:pt x="7399258" y="6786590"/>
                </a:cubicBezTo>
                <a:cubicBezTo>
                  <a:pt x="7395655" y="6791829"/>
                  <a:pt x="7396381" y="6798796"/>
                  <a:pt x="7401499" y="6802794"/>
                </a:cubicBezTo>
                <a:lnTo>
                  <a:pt x="7405557" y="6805945"/>
                </a:lnTo>
                <a:cubicBezTo>
                  <a:pt x="7410312" y="6809670"/>
                  <a:pt x="7418246" y="6808792"/>
                  <a:pt x="7421759" y="6803703"/>
                </a:cubicBezTo>
                <a:cubicBezTo>
                  <a:pt x="7425362" y="6798463"/>
                  <a:pt x="7424605" y="6791496"/>
                  <a:pt x="7419518" y="6787498"/>
                </a:cubicBezTo>
                <a:lnTo>
                  <a:pt x="7415460" y="6784348"/>
                </a:lnTo>
                <a:close/>
                <a:moveTo>
                  <a:pt x="7558518" y="6958121"/>
                </a:moveTo>
                <a:cubicBezTo>
                  <a:pt x="7563424" y="6961968"/>
                  <a:pt x="7570026" y="6963028"/>
                  <a:pt x="7574871" y="6958212"/>
                </a:cubicBezTo>
                <a:cubicBezTo>
                  <a:pt x="7578868" y="6954275"/>
                  <a:pt x="7579928" y="6945733"/>
                  <a:pt x="7574962" y="6941856"/>
                </a:cubicBezTo>
                <a:lnTo>
                  <a:pt x="7570904" y="6938705"/>
                </a:lnTo>
                <a:cubicBezTo>
                  <a:pt x="7565998" y="6934859"/>
                  <a:pt x="7559396" y="6933799"/>
                  <a:pt x="7554551" y="6938615"/>
                </a:cubicBezTo>
                <a:cubicBezTo>
                  <a:pt x="7550553" y="6942553"/>
                  <a:pt x="7549493" y="6951094"/>
                  <a:pt x="7554460" y="6954971"/>
                </a:cubicBezTo>
                <a:lnTo>
                  <a:pt x="7558518" y="6958121"/>
                </a:lnTo>
                <a:close/>
                <a:moveTo>
                  <a:pt x="7470424" y="6830571"/>
                </a:moveTo>
                <a:cubicBezTo>
                  <a:pt x="7475179" y="6834296"/>
                  <a:pt x="7482840" y="6834205"/>
                  <a:pt x="7486716" y="6829116"/>
                </a:cubicBezTo>
                <a:cubicBezTo>
                  <a:pt x="7490411" y="6824270"/>
                  <a:pt x="7490381" y="6816819"/>
                  <a:pt x="7485262" y="6812821"/>
                </a:cubicBezTo>
                <a:lnTo>
                  <a:pt x="7481204" y="6809670"/>
                </a:lnTo>
                <a:cubicBezTo>
                  <a:pt x="7476451" y="6805945"/>
                  <a:pt x="7468789" y="6806036"/>
                  <a:pt x="7464912" y="6811124"/>
                </a:cubicBezTo>
                <a:cubicBezTo>
                  <a:pt x="7461218" y="6815971"/>
                  <a:pt x="7461248" y="6823422"/>
                  <a:pt x="7466366" y="6827420"/>
                </a:cubicBezTo>
                <a:lnTo>
                  <a:pt x="7470424" y="6830571"/>
                </a:lnTo>
                <a:close/>
                <a:moveTo>
                  <a:pt x="7365372" y="6838295"/>
                </a:moveTo>
                <a:cubicBezTo>
                  <a:pt x="7361525" y="6843232"/>
                  <a:pt x="7362585" y="6850744"/>
                  <a:pt x="7367492" y="6854530"/>
                </a:cubicBezTo>
                <a:cubicBezTo>
                  <a:pt x="7372488" y="6858377"/>
                  <a:pt x="7379847" y="6857347"/>
                  <a:pt x="7383723" y="6852409"/>
                </a:cubicBezTo>
                <a:lnTo>
                  <a:pt x="7386873" y="6848351"/>
                </a:lnTo>
                <a:cubicBezTo>
                  <a:pt x="7390719" y="6843413"/>
                  <a:pt x="7389659" y="6835901"/>
                  <a:pt x="7384752" y="6832115"/>
                </a:cubicBezTo>
                <a:cubicBezTo>
                  <a:pt x="7379756" y="6828268"/>
                  <a:pt x="7372397" y="6829298"/>
                  <a:pt x="7368521" y="6834236"/>
                </a:cubicBezTo>
                <a:lnTo>
                  <a:pt x="7365372" y="6838295"/>
                </a:lnTo>
                <a:close/>
                <a:moveTo>
                  <a:pt x="7607002" y="6899904"/>
                </a:moveTo>
                <a:cubicBezTo>
                  <a:pt x="7606850" y="6902630"/>
                  <a:pt x="7607970" y="6905447"/>
                  <a:pt x="7610968" y="6907779"/>
                </a:cubicBezTo>
                <a:cubicBezTo>
                  <a:pt x="7613270" y="6909567"/>
                  <a:pt x="7615723" y="6910354"/>
                  <a:pt x="7618145" y="6910415"/>
                </a:cubicBezTo>
                <a:cubicBezTo>
                  <a:pt x="7613300" y="6912172"/>
                  <a:pt x="7609818" y="6916867"/>
                  <a:pt x="7610302" y="6922288"/>
                </a:cubicBezTo>
                <a:cubicBezTo>
                  <a:pt x="7610817" y="6928377"/>
                  <a:pt x="7616601" y="6933587"/>
                  <a:pt x="7622839" y="6932799"/>
                </a:cubicBezTo>
                <a:lnTo>
                  <a:pt x="7630047" y="6931920"/>
                </a:lnTo>
                <a:cubicBezTo>
                  <a:pt x="7632893" y="6931557"/>
                  <a:pt x="7635407" y="6930164"/>
                  <a:pt x="7637285" y="6928195"/>
                </a:cubicBezTo>
                <a:cubicBezTo>
                  <a:pt x="7641555" y="6930739"/>
                  <a:pt x="7647187" y="6930527"/>
                  <a:pt x="7651003" y="6927074"/>
                </a:cubicBezTo>
                <a:lnTo>
                  <a:pt x="7656393" y="6922228"/>
                </a:lnTo>
                <a:cubicBezTo>
                  <a:pt x="7661057" y="6918048"/>
                  <a:pt x="7661359" y="6910505"/>
                  <a:pt x="7657180" y="6905871"/>
                </a:cubicBezTo>
                <a:cubicBezTo>
                  <a:pt x="7652972" y="6901207"/>
                  <a:pt x="7645522" y="6900873"/>
                  <a:pt x="7640858" y="6905084"/>
                </a:cubicBezTo>
                <a:lnTo>
                  <a:pt x="7635437" y="6909930"/>
                </a:lnTo>
                <a:cubicBezTo>
                  <a:pt x="7635195" y="6910142"/>
                  <a:pt x="7635104" y="6910445"/>
                  <a:pt x="7634892" y="6910688"/>
                </a:cubicBezTo>
                <a:cubicBezTo>
                  <a:pt x="7632833" y="6909385"/>
                  <a:pt x="7630501" y="6908537"/>
                  <a:pt x="7627988" y="6908840"/>
                </a:cubicBezTo>
                <a:lnTo>
                  <a:pt x="7623263" y="6909415"/>
                </a:lnTo>
                <a:cubicBezTo>
                  <a:pt x="7630531" y="6906447"/>
                  <a:pt x="7635044" y="6897420"/>
                  <a:pt x="7627352" y="6891423"/>
                </a:cubicBezTo>
                <a:cubicBezTo>
                  <a:pt x="7620690" y="6886213"/>
                  <a:pt x="7612391" y="6889394"/>
                  <a:pt x="7608788" y="6894755"/>
                </a:cubicBezTo>
                <a:cubicBezTo>
                  <a:pt x="7608940" y="6892029"/>
                  <a:pt x="7607819" y="6889181"/>
                  <a:pt x="7604821" y="6886849"/>
                </a:cubicBezTo>
                <a:cubicBezTo>
                  <a:pt x="7593222" y="6877762"/>
                  <a:pt x="7576748" y="6894028"/>
                  <a:pt x="7588438" y="6903206"/>
                </a:cubicBezTo>
                <a:cubicBezTo>
                  <a:pt x="7595131" y="6908476"/>
                  <a:pt x="7603397" y="6905296"/>
                  <a:pt x="7607002" y="6899904"/>
                </a:cubicBezTo>
                <a:close/>
                <a:moveTo>
                  <a:pt x="7441837" y="6840717"/>
                </a:moveTo>
                <a:cubicBezTo>
                  <a:pt x="7438112" y="6845503"/>
                  <a:pt x="7440413" y="6853803"/>
                  <a:pt x="7445470" y="6856680"/>
                </a:cubicBezTo>
                <a:cubicBezTo>
                  <a:pt x="7451376" y="6860042"/>
                  <a:pt x="7457402" y="6858165"/>
                  <a:pt x="7461430" y="6853046"/>
                </a:cubicBezTo>
                <a:lnTo>
                  <a:pt x="7464580" y="6848987"/>
                </a:lnTo>
                <a:cubicBezTo>
                  <a:pt x="7468334" y="6844201"/>
                  <a:pt x="7466003" y="6835901"/>
                  <a:pt x="7460946" y="6833024"/>
                </a:cubicBezTo>
                <a:cubicBezTo>
                  <a:pt x="7455040" y="6829662"/>
                  <a:pt x="7448983" y="6831540"/>
                  <a:pt x="7444986" y="6836659"/>
                </a:cubicBezTo>
                <a:lnTo>
                  <a:pt x="7441837" y="6840717"/>
                </a:lnTo>
                <a:close/>
                <a:moveTo>
                  <a:pt x="7319613" y="6963967"/>
                </a:moveTo>
                <a:cubicBezTo>
                  <a:pt x="7314677" y="6960120"/>
                  <a:pt x="7306804" y="6962514"/>
                  <a:pt x="7303624" y="6967421"/>
                </a:cubicBezTo>
                <a:cubicBezTo>
                  <a:pt x="7299990" y="6973054"/>
                  <a:pt x="7302140" y="6979536"/>
                  <a:pt x="7307076" y="6983414"/>
                </a:cubicBezTo>
                <a:lnTo>
                  <a:pt x="7311134" y="6986564"/>
                </a:lnTo>
                <a:cubicBezTo>
                  <a:pt x="7316071" y="6990410"/>
                  <a:pt x="7323944" y="6988018"/>
                  <a:pt x="7327124" y="6983141"/>
                </a:cubicBezTo>
                <a:cubicBezTo>
                  <a:pt x="7330788" y="6977477"/>
                  <a:pt x="7328607" y="6970995"/>
                  <a:pt x="7323671" y="6967148"/>
                </a:cubicBezTo>
                <a:lnTo>
                  <a:pt x="7319613" y="6963967"/>
                </a:lnTo>
                <a:close/>
                <a:moveTo>
                  <a:pt x="7488988" y="6753725"/>
                </a:moveTo>
                <a:cubicBezTo>
                  <a:pt x="7491623" y="6759632"/>
                  <a:pt x="7498497" y="6763266"/>
                  <a:pt x="7504765" y="6760631"/>
                </a:cubicBezTo>
                <a:lnTo>
                  <a:pt x="7519755" y="6754331"/>
                </a:lnTo>
                <a:cubicBezTo>
                  <a:pt x="7525630" y="6751847"/>
                  <a:pt x="7529385" y="6744668"/>
                  <a:pt x="7526660" y="6738550"/>
                </a:cubicBezTo>
                <a:cubicBezTo>
                  <a:pt x="7524025" y="6732643"/>
                  <a:pt x="7517181" y="6729008"/>
                  <a:pt x="7510882" y="6731643"/>
                </a:cubicBezTo>
                <a:lnTo>
                  <a:pt x="7508733" y="6732552"/>
                </a:lnTo>
                <a:cubicBezTo>
                  <a:pt x="7510731" y="6727706"/>
                  <a:pt x="7510337" y="6721587"/>
                  <a:pt x="7505189" y="6717559"/>
                </a:cubicBezTo>
                <a:cubicBezTo>
                  <a:pt x="7493469" y="6708411"/>
                  <a:pt x="7481841" y="6728433"/>
                  <a:pt x="7493409" y="6737490"/>
                </a:cubicBezTo>
                <a:cubicBezTo>
                  <a:pt x="7494014" y="6737974"/>
                  <a:pt x="7494621" y="6738065"/>
                  <a:pt x="7495226" y="6738398"/>
                </a:cubicBezTo>
                <a:cubicBezTo>
                  <a:pt x="7489775" y="6741124"/>
                  <a:pt x="7486384" y="6747879"/>
                  <a:pt x="7488988" y="6753725"/>
                </a:cubicBezTo>
                <a:close/>
                <a:moveTo>
                  <a:pt x="7560698" y="6786105"/>
                </a:moveTo>
                <a:cubicBezTo>
                  <a:pt x="7561637" y="6792890"/>
                  <a:pt x="7567452" y="6796131"/>
                  <a:pt x="7573720" y="6796010"/>
                </a:cubicBezTo>
                <a:cubicBezTo>
                  <a:pt x="7579383" y="6795888"/>
                  <a:pt x="7584138" y="6793193"/>
                  <a:pt x="7588256" y="6789558"/>
                </a:cubicBezTo>
                <a:cubicBezTo>
                  <a:pt x="7583078" y="6784015"/>
                  <a:pt x="7578021" y="6778411"/>
                  <a:pt x="7572599" y="6772989"/>
                </a:cubicBezTo>
                <a:cubicBezTo>
                  <a:pt x="7571933" y="6773080"/>
                  <a:pt x="7571237" y="6773110"/>
                  <a:pt x="7570571" y="6773110"/>
                </a:cubicBezTo>
                <a:cubicBezTo>
                  <a:pt x="7564333" y="6773201"/>
                  <a:pt x="7559911" y="6780441"/>
                  <a:pt x="7560698" y="6786105"/>
                </a:cubicBezTo>
                <a:close/>
                <a:moveTo>
                  <a:pt x="7239303" y="6819454"/>
                </a:moveTo>
                <a:cubicBezTo>
                  <a:pt x="7244239" y="6823301"/>
                  <a:pt x="7252082" y="6821120"/>
                  <a:pt x="7255353" y="6816213"/>
                </a:cubicBezTo>
                <a:cubicBezTo>
                  <a:pt x="7259047" y="6810670"/>
                  <a:pt x="7257049" y="6804036"/>
                  <a:pt x="7252113" y="6800190"/>
                </a:cubicBezTo>
                <a:lnTo>
                  <a:pt x="7248055" y="6797009"/>
                </a:lnTo>
                <a:cubicBezTo>
                  <a:pt x="7243118" y="6793162"/>
                  <a:pt x="7235275" y="6795343"/>
                  <a:pt x="7232005" y="6800250"/>
                </a:cubicBezTo>
                <a:cubicBezTo>
                  <a:pt x="7228310" y="6805793"/>
                  <a:pt x="7230309" y="6812427"/>
                  <a:pt x="7235214" y="6816304"/>
                </a:cubicBezTo>
                <a:lnTo>
                  <a:pt x="7239303" y="6819454"/>
                </a:lnTo>
                <a:close/>
                <a:moveTo>
                  <a:pt x="7240271" y="7117204"/>
                </a:moveTo>
                <a:cubicBezTo>
                  <a:pt x="7228521" y="7108026"/>
                  <a:pt x="7214288" y="7126261"/>
                  <a:pt x="7226009" y="7135439"/>
                </a:cubicBezTo>
                <a:cubicBezTo>
                  <a:pt x="7237758" y="7144616"/>
                  <a:pt x="7251991" y="7126382"/>
                  <a:pt x="7240271" y="7117204"/>
                </a:cubicBezTo>
                <a:close/>
                <a:moveTo>
                  <a:pt x="7372852" y="6754240"/>
                </a:moveTo>
                <a:cubicBezTo>
                  <a:pt x="7384510" y="6763387"/>
                  <a:pt x="7400197" y="6746334"/>
                  <a:pt x="7388447" y="6737156"/>
                </a:cubicBezTo>
                <a:cubicBezTo>
                  <a:pt x="7376788" y="6728039"/>
                  <a:pt x="7361132" y="6745062"/>
                  <a:pt x="7372852" y="6754240"/>
                </a:cubicBezTo>
                <a:close/>
                <a:moveTo>
                  <a:pt x="7518756" y="6793344"/>
                </a:moveTo>
                <a:cubicBezTo>
                  <a:pt x="7507037" y="6784196"/>
                  <a:pt x="7493833" y="6803188"/>
                  <a:pt x="7505553" y="6812336"/>
                </a:cubicBezTo>
                <a:cubicBezTo>
                  <a:pt x="7517272" y="6821544"/>
                  <a:pt x="7530476" y="6802522"/>
                  <a:pt x="7518756" y="6793344"/>
                </a:cubicBezTo>
                <a:close/>
                <a:moveTo>
                  <a:pt x="7328880" y="6830722"/>
                </a:moveTo>
                <a:cubicBezTo>
                  <a:pt x="7340600" y="6839900"/>
                  <a:pt x="7352592" y="6820090"/>
                  <a:pt x="7340994" y="6811033"/>
                </a:cubicBezTo>
                <a:cubicBezTo>
                  <a:pt x="7329274" y="6801856"/>
                  <a:pt x="7317282" y="6821665"/>
                  <a:pt x="7328880" y="6830722"/>
                </a:cubicBezTo>
                <a:close/>
                <a:moveTo>
                  <a:pt x="7209716" y="6972600"/>
                </a:moveTo>
                <a:lnTo>
                  <a:pt x="7211503" y="6970328"/>
                </a:lnTo>
                <a:cubicBezTo>
                  <a:pt x="7215348" y="6965391"/>
                  <a:pt x="7213471" y="6957637"/>
                  <a:pt x="7208565" y="6954214"/>
                </a:cubicBezTo>
                <a:cubicBezTo>
                  <a:pt x="7203174" y="6950488"/>
                  <a:pt x="7196331" y="6952245"/>
                  <a:pt x="7192484" y="6957152"/>
                </a:cubicBezTo>
                <a:lnTo>
                  <a:pt x="7186156" y="6965270"/>
                </a:lnTo>
                <a:cubicBezTo>
                  <a:pt x="7184702" y="6967117"/>
                  <a:pt x="7184278" y="6969389"/>
                  <a:pt x="7184308" y="6971661"/>
                </a:cubicBezTo>
                <a:cubicBezTo>
                  <a:pt x="7180705" y="6973660"/>
                  <a:pt x="7178130" y="6977174"/>
                  <a:pt x="7178282" y="6981808"/>
                </a:cubicBezTo>
                <a:cubicBezTo>
                  <a:pt x="7178464" y="6987624"/>
                  <a:pt x="7183976" y="6993773"/>
                  <a:pt x="7190214" y="6993015"/>
                </a:cubicBezTo>
                <a:lnTo>
                  <a:pt x="7197421" y="6992137"/>
                </a:lnTo>
                <a:cubicBezTo>
                  <a:pt x="7197693" y="6992107"/>
                  <a:pt x="7197906" y="6991955"/>
                  <a:pt x="7198178" y="6991925"/>
                </a:cubicBezTo>
                <a:cubicBezTo>
                  <a:pt x="7199298" y="6995560"/>
                  <a:pt x="7202054" y="6998801"/>
                  <a:pt x="7205567" y="6999922"/>
                </a:cubicBezTo>
                <a:cubicBezTo>
                  <a:pt x="7210745" y="7001618"/>
                  <a:pt x="7215561" y="6999285"/>
                  <a:pt x="7218438" y="6995257"/>
                </a:cubicBezTo>
                <a:cubicBezTo>
                  <a:pt x="7222586" y="6995681"/>
                  <a:pt x="7226674" y="6994197"/>
                  <a:pt x="7229218" y="6990259"/>
                </a:cubicBezTo>
                <a:cubicBezTo>
                  <a:pt x="7232368" y="6985382"/>
                  <a:pt x="7231338" y="6977144"/>
                  <a:pt x="7225766" y="6974266"/>
                </a:cubicBezTo>
                <a:cubicBezTo>
                  <a:pt x="7220709" y="6971661"/>
                  <a:pt x="7215137" y="6970510"/>
                  <a:pt x="7209716" y="6972600"/>
                </a:cubicBezTo>
                <a:close/>
                <a:moveTo>
                  <a:pt x="7347353" y="6681029"/>
                </a:moveTo>
                <a:cubicBezTo>
                  <a:pt x="7348807" y="6683089"/>
                  <a:pt x="7350745" y="6684876"/>
                  <a:pt x="7353228" y="6685906"/>
                </a:cubicBezTo>
                <a:lnTo>
                  <a:pt x="7360315" y="6688813"/>
                </a:lnTo>
                <a:cubicBezTo>
                  <a:pt x="7366401" y="6691297"/>
                  <a:pt x="7373760" y="6687178"/>
                  <a:pt x="7375789" y="6681211"/>
                </a:cubicBezTo>
                <a:cubicBezTo>
                  <a:pt x="7376365" y="6679545"/>
                  <a:pt x="7376515" y="6677879"/>
                  <a:pt x="7376394" y="6676304"/>
                </a:cubicBezTo>
                <a:cubicBezTo>
                  <a:pt x="7378030" y="6675486"/>
                  <a:pt x="7379544" y="6674365"/>
                  <a:pt x="7380665" y="6672609"/>
                </a:cubicBezTo>
                <a:cubicBezTo>
                  <a:pt x="7383814" y="6667732"/>
                  <a:pt x="7382784" y="6659493"/>
                  <a:pt x="7377212" y="6656616"/>
                </a:cubicBezTo>
                <a:cubicBezTo>
                  <a:pt x="7371792" y="6653798"/>
                  <a:pt x="7365765" y="6652284"/>
                  <a:pt x="7359951" y="6655161"/>
                </a:cubicBezTo>
                <a:cubicBezTo>
                  <a:pt x="7359042" y="6655616"/>
                  <a:pt x="7358558" y="6656403"/>
                  <a:pt x="7357770" y="6656949"/>
                </a:cubicBezTo>
                <a:cubicBezTo>
                  <a:pt x="7354076" y="6654859"/>
                  <a:pt x="7349261" y="6654465"/>
                  <a:pt x="7345778" y="6657130"/>
                </a:cubicBezTo>
                <a:lnTo>
                  <a:pt x="7341751" y="6660250"/>
                </a:lnTo>
                <a:cubicBezTo>
                  <a:pt x="7336844" y="6664036"/>
                  <a:pt x="7334906" y="6670700"/>
                  <a:pt x="7338511" y="6676122"/>
                </a:cubicBezTo>
                <a:cubicBezTo>
                  <a:pt x="7340449" y="6678969"/>
                  <a:pt x="7343840" y="6680665"/>
                  <a:pt x="7347353" y="6681029"/>
                </a:cubicBezTo>
                <a:close/>
                <a:moveTo>
                  <a:pt x="7304563" y="6870432"/>
                </a:moveTo>
                <a:cubicBezTo>
                  <a:pt x="7316283" y="6879580"/>
                  <a:pt x="7327971" y="6859588"/>
                  <a:pt x="7316404" y="6850531"/>
                </a:cubicBezTo>
                <a:cubicBezTo>
                  <a:pt x="7304684" y="6841384"/>
                  <a:pt x="7292994" y="6861375"/>
                  <a:pt x="7304563" y="6870432"/>
                </a:cubicBezTo>
                <a:close/>
                <a:moveTo>
                  <a:pt x="7321340" y="6824755"/>
                </a:moveTo>
                <a:cubicBezTo>
                  <a:pt x="7319341" y="6818121"/>
                  <a:pt x="7313738" y="6815577"/>
                  <a:pt x="7307289" y="6816365"/>
                </a:cubicBezTo>
                <a:cubicBezTo>
                  <a:pt x="7304896" y="6816667"/>
                  <a:pt x="7302474" y="6816970"/>
                  <a:pt x="7300081" y="6817243"/>
                </a:cubicBezTo>
                <a:cubicBezTo>
                  <a:pt x="7294054" y="6817970"/>
                  <a:pt x="7290057" y="6825815"/>
                  <a:pt x="7291692" y="6831298"/>
                </a:cubicBezTo>
                <a:cubicBezTo>
                  <a:pt x="7293691" y="6837931"/>
                  <a:pt x="7299294" y="6840475"/>
                  <a:pt x="7305744" y="6839688"/>
                </a:cubicBezTo>
                <a:lnTo>
                  <a:pt x="7312951" y="6838809"/>
                </a:lnTo>
                <a:cubicBezTo>
                  <a:pt x="7318977" y="6838052"/>
                  <a:pt x="7322975" y="6830207"/>
                  <a:pt x="7321340" y="6824755"/>
                </a:cubicBezTo>
                <a:close/>
                <a:moveTo>
                  <a:pt x="7439323" y="6691600"/>
                </a:moveTo>
                <a:cubicBezTo>
                  <a:pt x="7440504" y="6698052"/>
                  <a:pt x="7446561" y="6701687"/>
                  <a:pt x="7452769" y="6700930"/>
                </a:cubicBezTo>
                <a:cubicBezTo>
                  <a:pt x="7455161" y="6700626"/>
                  <a:pt x="7457584" y="6700324"/>
                  <a:pt x="7459976" y="6700051"/>
                </a:cubicBezTo>
                <a:cubicBezTo>
                  <a:pt x="7465367" y="6699385"/>
                  <a:pt x="7469001" y="6694175"/>
                  <a:pt x="7469212" y="6688935"/>
                </a:cubicBezTo>
                <a:cubicBezTo>
                  <a:pt x="7463520" y="6685209"/>
                  <a:pt x="7457917" y="6681302"/>
                  <a:pt x="7452133" y="6677727"/>
                </a:cubicBezTo>
                <a:lnTo>
                  <a:pt x="7448620" y="6678152"/>
                </a:lnTo>
                <a:cubicBezTo>
                  <a:pt x="7442412" y="6678909"/>
                  <a:pt x="7438233" y="6685694"/>
                  <a:pt x="7439323" y="6691600"/>
                </a:cubicBezTo>
                <a:close/>
                <a:moveTo>
                  <a:pt x="7345475" y="6765477"/>
                </a:moveTo>
                <a:cubicBezTo>
                  <a:pt x="7357195" y="6774655"/>
                  <a:pt x="7371610" y="6756572"/>
                  <a:pt x="7359890" y="6747394"/>
                </a:cubicBezTo>
                <a:cubicBezTo>
                  <a:pt x="7348171" y="6738217"/>
                  <a:pt x="7333725" y="6756330"/>
                  <a:pt x="7345475" y="6765477"/>
                </a:cubicBezTo>
                <a:close/>
                <a:moveTo>
                  <a:pt x="7232973" y="7033210"/>
                </a:moveTo>
                <a:lnTo>
                  <a:pt x="7228915" y="7030060"/>
                </a:lnTo>
                <a:cubicBezTo>
                  <a:pt x="7224131" y="7026334"/>
                  <a:pt x="7215894" y="7028303"/>
                  <a:pt x="7212896" y="7033361"/>
                </a:cubicBezTo>
                <a:cubicBezTo>
                  <a:pt x="7209473" y="7039117"/>
                  <a:pt x="7211079" y="7045387"/>
                  <a:pt x="7216197" y="7049385"/>
                </a:cubicBezTo>
                <a:lnTo>
                  <a:pt x="7220255" y="7052535"/>
                </a:lnTo>
                <a:cubicBezTo>
                  <a:pt x="7221223" y="7053292"/>
                  <a:pt x="7222404" y="7053686"/>
                  <a:pt x="7223585" y="7053989"/>
                </a:cubicBezTo>
                <a:cubicBezTo>
                  <a:pt x="7217347" y="7057654"/>
                  <a:pt x="7214167" y="7066257"/>
                  <a:pt x="7221375" y="7071921"/>
                </a:cubicBezTo>
                <a:cubicBezTo>
                  <a:pt x="7233034" y="7081038"/>
                  <a:pt x="7248721" y="7064015"/>
                  <a:pt x="7236971" y="7054837"/>
                </a:cubicBezTo>
                <a:cubicBezTo>
                  <a:pt x="7235547" y="7053747"/>
                  <a:pt x="7234094" y="7053050"/>
                  <a:pt x="7232610" y="7052656"/>
                </a:cubicBezTo>
                <a:cubicBezTo>
                  <a:pt x="7234094" y="7051778"/>
                  <a:pt x="7235396" y="7050687"/>
                  <a:pt x="7236244" y="7049264"/>
                </a:cubicBezTo>
                <a:cubicBezTo>
                  <a:pt x="7239697" y="7043509"/>
                  <a:pt x="7238061" y="7037239"/>
                  <a:pt x="7232973" y="7033210"/>
                </a:cubicBezTo>
                <a:close/>
                <a:moveTo>
                  <a:pt x="7290360" y="7158398"/>
                </a:moveTo>
                <a:cubicBezTo>
                  <a:pt x="7286605" y="7163184"/>
                  <a:pt x="7288936" y="7171484"/>
                  <a:pt x="7293994" y="7174361"/>
                </a:cubicBezTo>
                <a:cubicBezTo>
                  <a:pt x="7299899" y="7177723"/>
                  <a:pt x="7305925" y="7175846"/>
                  <a:pt x="7309953" y="7170726"/>
                </a:cubicBezTo>
                <a:lnTo>
                  <a:pt x="7313102" y="7166667"/>
                </a:lnTo>
                <a:cubicBezTo>
                  <a:pt x="7315253" y="7163941"/>
                  <a:pt x="7315253" y="7160125"/>
                  <a:pt x="7314041" y="7156733"/>
                </a:cubicBezTo>
                <a:cubicBezTo>
                  <a:pt x="7318372" y="7157490"/>
                  <a:pt x="7322672" y="7155703"/>
                  <a:pt x="7325640" y="7151916"/>
                </a:cubicBezTo>
                <a:lnTo>
                  <a:pt x="7326579" y="7150705"/>
                </a:lnTo>
                <a:cubicBezTo>
                  <a:pt x="7329849" y="7150705"/>
                  <a:pt x="7333120" y="7149554"/>
                  <a:pt x="7335240" y="7146767"/>
                </a:cubicBezTo>
                <a:cubicBezTo>
                  <a:pt x="7338934" y="7141921"/>
                  <a:pt x="7338904" y="7134470"/>
                  <a:pt x="7333786" y="7130471"/>
                </a:cubicBezTo>
                <a:lnTo>
                  <a:pt x="7329728" y="7127321"/>
                </a:lnTo>
                <a:cubicBezTo>
                  <a:pt x="7324973" y="7123595"/>
                  <a:pt x="7317312" y="7123686"/>
                  <a:pt x="7313436" y="7128775"/>
                </a:cubicBezTo>
                <a:cubicBezTo>
                  <a:pt x="7312407" y="7130138"/>
                  <a:pt x="7311740" y="7131743"/>
                  <a:pt x="7311316" y="7133379"/>
                </a:cubicBezTo>
                <a:cubicBezTo>
                  <a:pt x="7310740" y="7133924"/>
                  <a:pt x="7310104" y="7134318"/>
                  <a:pt x="7309620" y="7134954"/>
                </a:cubicBezTo>
                <a:lnTo>
                  <a:pt x="7306471" y="7138982"/>
                </a:lnTo>
                <a:cubicBezTo>
                  <a:pt x="7304260" y="7141830"/>
                  <a:pt x="7304169" y="7145768"/>
                  <a:pt x="7305380" y="7149221"/>
                </a:cubicBezTo>
                <a:cubicBezTo>
                  <a:pt x="7300899" y="7148433"/>
                  <a:pt x="7296628" y="7150402"/>
                  <a:pt x="7293570" y="7154309"/>
                </a:cubicBezTo>
                <a:lnTo>
                  <a:pt x="7290360" y="7158398"/>
                </a:lnTo>
                <a:close/>
                <a:moveTo>
                  <a:pt x="7232126" y="6879065"/>
                </a:moveTo>
                <a:lnTo>
                  <a:pt x="7235456" y="6881670"/>
                </a:lnTo>
                <a:cubicBezTo>
                  <a:pt x="7230763" y="6885426"/>
                  <a:pt x="7228976" y="6892544"/>
                  <a:pt x="7232883" y="6897602"/>
                </a:cubicBezTo>
                <a:lnTo>
                  <a:pt x="7236002" y="6901631"/>
                </a:lnTo>
                <a:cubicBezTo>
                  <a:pt x="7239666" y="6906386"/>
                  <a:pt x="7247024" y="6908173"/>
                  <a:pt x="7251991" y="6904266"/>
                </a:cubicBezTo>
                <a:cubicBezTo>
                  <a:pt x="7256715" y="6900540"/>
                  <a:pt x="7258532" y="6893362"/>
                  <a:pt x="7254626" y="6888273"/>
                </a:cubicBezTo>
                <a:lnTo>
                  <a:pt x="7251507" y="6884244"/>
                </a:lnTo>
                <a:cubicBezTo>
                  <a:pt x="7250780" y="6883305"/>
                  <a:pt x="7249841" y="6882578"/>
                  <a:pt x="7248872" y="6881912"/>
                </a:cubicBezTo>
                <a:cubicBezTo>
                  <a:pt x="7250204" y="6881034"/>
                  <a:pt x="7251355" y="6879943"/>
                  <a:pt x="7252142" y="6878671"/>
                </a:cubicBezTo>
                <a:cubicBezTo>
                  <a:pt x="7255747" y="6872976"/>
                  <a:pt x="7253505" y="6866555"/>
                  <a:pt x="7248569" y="6862708"/>
                </a:cubicBezTo>
                <a:lnTo>
                  <a:pt x="7244511" y="6859558"/>
                </a:lnTo>
                <a:cubicBezTo>
                  <a:pt x="7239605" y="6855711"/>
                  <a:pt x="7231671" y="6858225"/>
                  <a:pt x="7228552" y="6863132"/>
                </a:cubicBezTo>
                <a:cubicBezTo>
                  <a:pt x="7224949" y="6868827"/>
                  <a:pt x="7227189" y="6875218"/>
                  <a:pt x="7232126" y="6879065"/>
                </a:cubicBezTo>
                <a:close/>
                <a:moveTo>
                  <a:pt x="7309499" y="6734188"/>
                </a:moveTo>
                <a:cubicBezTo>
                  <a:pt x="7303563" y="6730644"/>
                  <a:pt x="7297507" y="6733279"/>
                  <a:pt x="7293630" y="6738217"/>
                </a:cubicBezTo>
                <a:lnTo>
                  <a:pt x="7290451" y="6742275"/>
                </a:lnTo>
                <a:cubicBezTo>
                  <a:pt x="7286605" y="6747213"/>
                  <a:pt x="7289603" y="6755209"/>
                  <a:pt x="7294479" y="6758117"/>
                </a:cubicBezTo>
                <a:cubicBezTo>
                  <a:pt x="7300384" y="6761661"/>
                  <a:pt x="7306471" y="6759056"/>
                  <a:pt x="7310347" y="6754119"/>
                </a:cubicBezTo>
                <a:lnTo>
                  <a:pt x="7313496" y="6750060"/>
                </a:lnTo>
                <a:cubicBezTo>
                  <a:pt x="7317373" y="6745153"/>
                  <a:pt x="7314375" y="6737096"/>
                  <a:pt x="7309499" y="6734188"/>
                </a:cubicBezTo>
                <a:close/>
                <a:moveTo>
                  <a:pt x="7295690" y="6685391"/>
                </a:moveTo>
                <a:lnTo>
                  <a:pt x="7288028" y="6695205"/>
                </a:lnTo>
                <a:lnTo>
                  <a:pt x="7281941" y="6699900"/>
                </a:lnTo>
                <a:cubicBezTo>
                  <a:pt x="7277217" y="6703565"/>
                  <a:pt x="7275309" y="6710865"/>
                  <a:pt x="7279185" y="6715862"/>
                </a:cubicBezTo>
                <a:cubicBezTo>
                  <a:pt x="7282880" y="6720618"/>
                  <a:pt x="7290088" y="6722526"/>
                  <a:pt x="7295175" y="6718619"/>
                </a:cubicBezTo>
                <a:lnTo>
                  <a:pt x="7299203" y="6715529"/>
                </a:lnTo>
                <a:cubicBezTo>
                  <a:pt x="7301050" y="6714893"/>
                  <a:pt x="7302776" y="6713924"/>
                  <a:pt x="7304078" y="6712258"/>
                </a:cubicBezTo>
                <a:lnTo>
                  <a:pt x="7313588" y="6700112"/>
                </a:lnTo>
                <a:cubicBezTo>
                  <a:pt x="7317312" y="6695356"/>
                  <a:pt x="7317100" y="6687632"/>
                  <a:pt x="7312013" y="6683816"/>
                </a:cubicBezTo>
                <a:cubicBezTo>
                  <a:pt x="7307046" y="6680121"/>
                  <a:pt x="7299687" y="6680272"/>
                  <a:pt x="7295690" y="6685391"/>
                </a:cubicBezTo>
                <a:close/>
                <a:moveTo>
                  <a:pt x="7277823" y="6672396"/>
                </a:moveTo>
                <a:cubicBezTo>
                  <a:pt x="7285091" y="6681847"/>
                  <a:pt x="7298203" y="6674608"/>
                  <a:pt x="7298294" y="6665309"/>
                </a:cubicBezTo>
                <a:cubicBezTo>
                  <a:pt x="7306289" y="6663400"/>
                  <a:pt x="7311316" y="6650709"/>
                  <a:pt x="7302503" y="6643833"/>
                </a:cubicBezTo>
                <a:cubicBezTo>
                  <a:pt x="7293873" y="6637078"/>
                  <a:pt x="7284818" y="6645832"/>
                  <a:pt x="7285272" y="6654556"/>
                </a:cubicBezTo>
                <a:cubicBezTo>
                  <a:pt x="7277883" y="6656101"/>
                  <a:pt x="7271826" y="6664612"/>
                  <a:pt x="7277823" y="6672396"/>
                </a:cubicBezTo>
                <a:close/>
                <a:moveTo>
                  <a:pt x="7544375" y="7009342"/>
                </a:moveTo>
                <a:cubicBezTo>
                  <a:pt x="7538561" y="7005071"/>
                  <a:pt x="7531354" y="7004313"/>
                  <a:pt x="7524480" y="7005889"/>
                </a:cubicBezTo>
                <a:cubicBezTo>
                  <a:pt x="7518574" y="7007221"/>
                  <a:pt x="7514365" y="7014127"/>
                  <a:pt x="7516152" y="7019974"/>
                </a:cubicBezTo>
                <a:cubicBezTo>
                  <a:pt x="7518029" y="7026122"/>
                  <a:pt x="7523904" y="7029727"/>
                  <a:pt x="7530234" y="7028303"/>
                </a:cubicBezTo>
                <a:cubicBezTo>
                  <a:pt x="7530566" y="7028243"/>
                  <a:pt x="7530597" y="7028212"/>
                  <a:pt x="7530808" y="7028182"/>
                </a:cubicBezTo>
                <a:cubicBezTo>
                  <a:pt x="7530929" y="7028182"/>
                  <a:pt x="7530960" y="7028182"/>
                  <a:pt x="7531051" y="7028182"/>
                </a:cubicBezTo>
                <a:lnTo>
                  <a:pt x="7531051" y="7028182"/>
                </a:lnTo>
                <a:cubicBezTo>
                  <a:pt x="7531687" y="7028545"/>
                  <a:pt x="7532293" y="7028939"/>
                  <a:pt x="7532868" y="7029424"/>
                </a:cubicBezTo>
                <a:cubicBezTo>
                  <a:pt x="7533837" y="7030151"/>
                  <a:pt x="7535018" y="7030423"/>
                  <a:pt x="7536139" y="7030666"/>
                </a:cubicBezTo>
                <a:cubicBezTo>
                  <a:pt x="7531505" y="7031908"/>
                  <a:pt x="7527538" y="7035634"/>
                  <a:pt x="7527326" y="7040692"/>
                </a:cubicBezTo>
                <a:cubicBezTo>
                  <a:pt x="7527053" y="7046780"/>
                  <a:pt x="7531384" y="7052869"/>
                  <a:pt x="7537835" y="7053202"/>
                </a:cubicBezTo>
                <a:lnTo>
                  <a:pt x="7542952" y="7053474"/>
                </a:lnTo>
                <a:cubicBezTo>
                  <a:pt x="7548979" y="7053807"/>
                  <a:pt x="7555217" y="7049324"/>
                  <a:pt x="7555489" y="7042933"/>
                </a:cubicBezTo>
                <a:cubicBezTo>
                  <a:pt x="7555731" y="7036845"/>
                  <a:pt x="7551431" y="7030757"/>
                  <a:pt x="7544951" y="7030423"/>
                </a:cubicBezTo>
                <a:lnTo>
                  <a:pt x="7542044" y="7030272"/>
                </a:lnTo>
                <a:cubicBezTo>
                  <a:pt x="7544799" y="7029303"/>
                  <a:pt x="7547283" y="7027485"/>
                  <a:pt x="7548615" y="7025153"/>
                </a:cubicBezTo>
                <a:cubicBezTo>
                  <a:pt x="7552038" y="7019216"/>
                  <a:pt x="7549433" y="7013037"/>
                  <a:pt x="7544375" y="7009342"/>
                </a:cubicBezTo>
                <a:close/>
                <a:moveTo>
                  <a:pt x="7711509" y="7158823"/>
                </a:moveTo>
                <a:cubicBezTo>
                  <a:pt x="7713053" y="7157884"/>
                  <a:pt x="7714476" y="7156672"/>
                  <a:pt x="7715476" y="7154824"/>
                </a:cubicBezTo>
                <a:cubicBezTo>
                  <a:pt x="7718232" y="7149736"/>
                  <a:pt x="7716566" y="7141588"/>
                  <a:pt x="7710782" y="7139134"/>
                </a:cubicBezTo>
                <a:cubicBezTo>
                  <a:pt x="7705149" y="7136741"/>
                  <a:pt x="7699032" y="7135742"/>
                  <a:pt x="7693460" y="7139043"/>
                </a:cubicBezTo>
                <a:cubicBezTo>
                  <a:pt x="7688372" y="7142042"/>
                  <a:pt x="7685829" y="7146919"/>
                  <a:pt x="7684072" y="7152371"/>
                </a:cubicBezTo>
                <a:cubicBezTo>
                  <a:pt x="7683981" y="7152704"/>
                  <a:pt x="7684072" y="7153007"/>
                  <a:pt x="7684012" y="7153340"/>
                </a:cubicBezTo>
                <a:cubicBezTo>
                  <a:pt x="7682437" y="7152007"/>
                  <a:pt x="7680469" y="7150947"/>
                  <a:pt x="7677743" y="7150826"/>
                </a:cubicBezTo>
                <a:cubicBezTo>
                  <a:pt x="7662934" y="7150038"/>
                  <a:pt x="7660360" y="7173029"/>
                  <a:pt x="7675229" y="7173816"/>
                </a:cubicBezTo>
                <a:cubicBezTo>
                  <a:pt x="7682468" y="7174210"/>
                  <a:pt x="7686737" y="7168879"/>
                  <a:pt x="7687525" y="7163275"/>
                </a:cubicBezTo>
                <a:cubicBezTo>
                  <a:pt x="7688130" y="7163851"/>
                  <a:pt x="7688736" y="7164366"/>
                  <a:pt x="7689432" y="7164790"/>
                </a:cubicBezTo>
                <a:cubicBezTo>
                  <a:pt x="7688887" y="7165304"/>
                  <a:pt x="7688191" y="7165577"/>
                  <a:pt x="7687706" y="7166123"/>
                </a:cubicBezTo>
                <a:cubicBezTo>
                  <a:pt x="7683649" y="7170605"/>
                  <a:pt x="7684133" y="7178663"/>
                  <a:pt x="7688948" y="7182449"/>
                </a:cubicBezTo>
                <a:cubicBezTo>
                  <a:pt x="7694005" y="7186386"/>
                  <a:pt x="7700909" y="7185992"/>
                  <a:pt x="7705271" y="7181176"/>
                </a:cubicBezTo>
                <a:cubicBezTo>
                  <a:pt x="7705513" y="7180934"/>
                  <a:pt x="7705543" y="7180904"/>
                  <a:pt x="7705664" y="7180753"/>
                </a:cubicBezTo>
                <a:cubicBezTo>
                  <a:pt x="7705755" y="7180692"/>
                  <a:pt x="7705785" y="7180692"/>
                  <a:pt x="7705845" y="7180631"/>
                </a:cubicBezTo>
                <a:cubicBezTo>
                  <a:pt x="7705845" y="7180631"/>
                  <a:pt x="7705845" y="7180631"/>
                  <a:pt x="7705845" y="7180631"/>
                </a:cubicBezTo>
                <a:cubicBezTo>
                  <a:pt x="7706573" y="7180571"/>
                  <a:pt x="7707299" y="7180571"/>
                  <a:pt x="7708026" y="7180601"/>
                </a:cubicBezTo>
                <a:cubicBezTo>
                  <a:pt x="7714265" y="7180753"/>
                  <a:pt x="7719049" y="7173756"/>
                  <a:pt x="7718534" y="7168031"/>
                </a:cubicBezTo>
                <a:cubicBezTo>
                  <a:pt x="7718141" y="7163396"/>
                  <a:pt x="7715264" y="7160367"/>
                  <a:pt x="7711509" y="7158823"/>
                </a:cubicBezTo>
                <a:close/>
                <a:moveTo>
                  <a:pt x="7624535" y="6988351"/>
                </a:moveTo>
                <a:cubicBezTo>
                  <a:pt x="7622537" y="6988260"/>
                  <a:pt x="7620568" y="6988684"/>
                  <a:pt x="7618752" y="6989502"/>
                </a:cubicBezTo>
                <a:cubicBezTo>
                  <a:pt x="7617358" y="6985958"/>
                  <a:pt x="7614511" y="6983202"/>
                  <a:pt x="7610211" y="6982505"/>
                </a:cubicBezTo>
                <a:cubicBezTo>
                  <a:pt x="7604549" y="6981566"/>
                  <a:pt x="7597280" y="6985776"/>
                  <a:pt x="7596948" y="6992046"/>
                </a:cubicBezTo>
                <a:lnTo>
                  <a:pt x="7596675" y="6997195"/>
                </a:lnTo>
                <a:cubicBezTo>
                  <a:pt x="7596341" y="7003435"/>
                  <a:pt x="7599582" y="7009372"/>
                  <a:pt x="7606214" y="7010462"/>
                </a:cubicBezTo>
                <a:cubicBezTo>
                  <a:pt x="7606456" y="7010493"/>
                  <a:pt x="7606699" y="7010462"/>
                  <a:pt x="7606910" y="7010493"/>
                </a:cubicBezTo>
                <a:cubicBezTo>
                  <a:pt x="7607576" y="7015854"/>
                  <a:pt x="7611302" y="7021064"/>
                  <a:pt x="7618176" y="7021427"/>
                </a:cubicBezTo>
                <a:cubicBezTo>
                  <a:pt x="7623445" y="7021700"/>
                  <a:pt x="7626686" y="7018974"/>
                  <a:pt x="7628078" y="7015309"/>
                </a:cubicBezTo>
                <a:cubicBezTo>
                  <a:pt x="7631683" y="7013643"/>
                  <a:pt x="7634468" y="7010372"/>
                  <a:pt x="7634710" y="7006101"/>
                </a:cubicBezTo>
                <a:lnTo>
                  <a:pt x="7634983" y="7000981"/>
                </a:lnTo>
                <a:cubicBezTo>
                  <a:pt x="7635286" y="6994924"/>
                  <a:pt x="7630955" y="6988654"/>
                  <a:pt x="7624535" y="6988351"/>
                </a:cubicBezTo>
                <a:close/>
                <a:moveTo>
                  <a:pt x="7454707" y="7053202"/>
                </a:moveTo>
                <a:lnTo>
                  <a:pt x="7458765" y="7056352"/>
                </a:lnTo>
                <a:cubicBezTo>
                  <a:pt x="7459068" y="7056594"/>
                  <a:pt x="7459462" y="7056624"/>
                  <a:pt x="7459794" y="7056806"/>
                </a:cubicBezTo>
                <a:cubicBezTo>
                  <a:pt x="7459734" y="7057291"/>
                  <a:pt x="7459492" y="7057715"/>
                  <a:pt x="7459492" y="7058169"/>
                </a:cubicBezTo>
                <a:cubicBezTo>
                  <a:pt x="7459523" y="7064530"/>
                  <a:pt x="7464155" y="7069831"/>
                  <a:pt x="7470606" y="7070164"/>
                </a:cubicBezTo>
                <a:lnTo>
                  <a:pt x="7475723" y="7070437"/>
                </a:lnTo>
                <a:cubicBezTo>
                  <a:pt x="7481780" y="7070770"/>
                  <a:pt x="7487776" y="7065499"/>
                  <a:pt x="7487716" y="7059320"/>
                </a:cubicBezTo>
                <a:cubicBezTo>
                  <a:pt x="7487686" y="7052990"/>
                  <a:pt x="7483052" y="7047658"/>
                  <a:pt x="7476602" y="7047325"/>
                </a:cubicBezTo>
                <a:lnTo>
                  <a:pt x="7476329" y="7047325"/>
                </a:lnTo>
                <a:cubicBezTo>
                  <a:pt x="7476511" y="7043418"/>
                  <a:pt x="7474815" y="7039692"/>
                  <a:pt x="7471363" y="7036997"/>
                </a:cubicBezTo>
                <a:lnTo>
                  <a:pt x="7467305" y="7033816"/>
                </a:lnTo>
                <a:cubicBezTo>
                  <a:pt x="7462521" y="7030091"/>
                  <a:pt x="7454283" y="7032150"/>
                  <a:pt x="7451315" y="7037209"/>
                </a:cubicBezTo>
                <a:cubicBezTo>
                  <a:pt x="7447894" y="7042994"/>
                  <a:pt x="7449590" y="7049203"/>
                  <a:pt x="7454707" y="7053202"/>
                </a:cubicBezTo>
                <a:close/>
                <a:moveTo>
                  <a:pt x="7681377" y="7045357"/>
                </a:moveTo>
                <a:cubicBezTo>
                  <a:pt x="7689826" y="7045811"/>
                  <a:pt x="7694792" y="7038450"/>
                  <a:pt x="7694671" y="7031998"/>
                </a:cubicBezTo>
                <a:cubicBezTo>
                  <a:pt x="7696125" y="7034331"/>
                  <a:pt x="7698639" y="7035967"/>
                  <a:pt x="7702454" y="7036178"/>
                </a:cubicBezTo>
                <a:cubicBezTo>
                  <a:pt x="7705361" y="7036330"/>
                  <a:pt x="7707814" y="7035542"/>
                  <a:pt x="7709843" y="7034210"/>
                </a:cubicBezTo>
                <a:cubicBezTo>
                  <a:pt x="7706876" y="7038420"/>
                  <a:pt x="7706694" y="7044266"/>
                  <a:pt x="7710207" y="7048446"/>
                </a:cubicBezTo>
                <a:cubicBezTo>
                  <a:pt x="7714113" y="7053111"/>
                  <a:pt x="7721835" y="7054080"/>
                  <a:pt x="7726499" y="7049870"/>
                </a:cubicBezTo>
                <a:lnTo>
                  <a:pt x="7731889" y="7045023"/>
                </a:lnTo>
                <a:cubicBezTo>
                  <a:pt x="7736553" y="7040843"/>
                  <a:pt x="7737431" y="7033634"/>
                  <a:pt x="7733343" y="7028727"/>
                </a:cubicBezTo>
                <a:cubicBezTo>
                  <a:pt x="7729437" y="7024063"/>
                  <a:pt x="7721714" y="7023093"/>
                  <a:pt x="7717051" y="7027304"/>
                </a:cubicBezTo>
                <a:lnTo>
                  <a:pt x="7713508" y="7030484"/>
                </a:lnTo>
                <a:cubicBezTo>
                  <a:pt x="7717777" y="7023911"/>
                  <a:pt x="7716293" y="7013946"/>
                  <a:pt x="7706542" y="7013431"/>
                </a:cubicBezTo>
                <a:cubicBezTo>
                  <a:pt x="7698063" y="7012977"/>
                  <a:pt x="7693127" y="7020337"/>
                  <a:pt x="7693248" y="7026789"/>
                </a:cubicBezTo>
                <a:cubicBezTo>
                  <a:pt x="7691794" y="7024456"/>
                  <a:pt x="7689251" y="7022790"/>
                  <a:pt x="7685435" y="7022579"/>
                </a:cubicBezTo>
                <a:cubicBezTo>
                  <a:pt x="7670718" y="7021791"/>
                  <a:pt x="7666539" y="7044569"/>
                  <a:pt x="7681377" y="7045357"/>
                </a:cubicBezTo>
                <a:close/>
                <a:moveTo>
                  <a:pt x="7536654" y="7060925"/>
                </a:moveTo>
                <a:cubicBezTo>
                  <a:pt x="7529870" y="7061561"/>
                  <a:pt x="7525993" y="7066529"/>
                  <a:pt x="7525661" y="7073011"/>
                </a:cubicBezTo>
                <a:lnTo>
                  <a:pt x="7525388" y="7078160"/>
                </a:lnTo>
                <a:cubicBezTo>
                  <a:pt x="7525055" y="7084218"/>
                  <a:pt x="7531717" y="7089701"/>
                  <a:pt x="7537501" y="7089156"/>
                </a:cubicBezTo>
                <a:cubicBezTo>
                  <a:pt x="7544285" y="7088520"/>
                  <a:pt x="7548161" y="7083522"/>
                  <a:pt x="7548494" y="7077040"/>
                </a:cubicBezTo>
                <a:lnTo>
                  <a:pt x="7548767" y="7071921"/>
                </a:lnTo>
                <a:cubicBezTo>
                  <a:pt x="7549070" y="7065832"/>
                  <a:pt x="7542437" y="7060380"/>
                  <a:pt x="7536654" y="7060925"/>
                </a:cubicBezTo>
                <a:close/>
                <a:moveTo>
                  <a:pt x="7606274" y="6935858"/>
                </a:moveTo>
                <a:cubicBezTo>
                  <a:pt x="7599825" y="6935828"/>
                  <a:pt x="7594676" y="6940372"/>
                  <a:pt x="7594131" y="6946823"/>
                </a:cubicBezTo>
                <a:cubicBezTo>
                  <a:pt x="7594131" y="6947005"/>
                  <a:pt x="7594101" y="6947126"/>
                  <a:pt x="7594101" y="6947248"/>
                </a:cubicBezTo>
                <a:cubicBezTo>
                  <a:pt x="7594101" y="6947308"/>
                  <a:pt x="7594071" y="6947338"/>
                  <a:pt x="7594071" y="6947399"/>
                </a:cubicBezTo>
                <a:cubicBezTo>
                  <a:pt x="7594010" y="6947459"/>
                  <a:pt x="7594040" y="6947429"/>
                  <a:pt x="7593979" y="6947490"/>
                </a:cubicBezTo>
                <a:cubicBezTo>
                  <a:pt x="7593404" y="6948005"/>
                  <a:pt x="7592829" y="6948489"/>
                  <a:pt x="7592193" y="6948913"/>
                </a:cubicBezTo>
                <a:cubicBezTo>
                  <a:pt x="7587136" y="6952608"/>
                  <a:pt x="7587681" y="6961060"/>
                  <a:pt x="7591557" y="6965270"/>
                </a:cubicBezTo>
                <a:cubicBezTo>
                  <a:pt x="7596191" y="6970298"/>
                  <a:pt x="7602823" y="6969601"/>
                  <a:pt x="7607910" y="6965906"/>
                </a:cubicBezTo>
                <a:cubicBezTo>
                  <a:pt x="7613724" y="6961665"/>
                  <a:pt x="7616692" y="6955062"/>
                  <a:pt x="7617298" y="6948005"/>
                </a:cubicBezTo>
                <a:cubicBezTo>
                  <a:pt x="7617722" y="6942007"/>
                  <a:pt x="7612362" y="6935919"/>
                  <a:pt x="7606274" y="6935858"/>
                </a:cubicBezTo>
                <a:close/>
                <a:moveTo>
                  <a:pt x="7341538" y="7153401"/>
                </a:moveTo>
                <a:cubicBezTo>
                  <a:pt x="7335300" y="7153068"/>
                  <a:pt x="7330122" y="7159338"/>
                  <a:pt x="7330243" y="7165244"/>
                </a:cubicBezTo>
                <a:cubicBezTo>
                  <a:pt x="7330395" y="7171878"/>
                  <a:pt x="7335815" y="7176179"/>
                  <a:pt x="7342084" y="7176542"/>
                </a:cubicBezTo>
                <a:lnTo>
                  <a:pt x="7347232" y="7176815"/>
                </a:lnTo>
                <a:cubicBezTo>
                  <a:pt x="7353470" y="7177148"/>
                  <a:pt x="7358648" y="7170878"/>
                  <a:pt x="7358527" y="7164971"/>
                </a:cubicBezTo>
                <a:cubicBezTo>
                  <a:pt x="7358376" y="7158338"/>
                  <a:pt x="7352955" y="7154006"/>
                  <a:pt x="7346687" y="7153673"/>
                </a:cubicBezTo>
                <a:lnTo>
                  <a:pt x="7341538" y="7153401"/>
                </a:lnTo>
                <a:close/>
                <a:moveTo>
                  <a:pt x="7561335" y="7018399"/>
                </a:moveTo>
                <a:cubicBezTo>
                  <a:pt x="7576204" y="7019186"/>
                  <a:pt x="7576112" y="6996044"/>
                  <a:pt x="7561274" y="6995257"/>
                </a:cubicBezTo>
                <a:cubicBezTo>
                  <a:pt x="7546405" y="6994469"/>
                  <a:pt x="7546495" y="7017611"/>
                  <a:pt x="7561335" y="7018399"/>
                </a:cubicBezTo>
                <a:close/>
                <a:moveTo>
                  <a:pt x="7365069" y="6996923"/>
                </a:moveTo>
                <a:cubicBezTo>
                  <a:pt x="7370277" y="6995317"/>
                  <a:pt x="7372912" y="6990683"/>
                  <a:pt x="7372943" y="6985685"/>
                </a:cubicBezTo>
                <a:cubicBezTo>
                  <a:pt x="7376576" y="6983656"/>
                  <a:pt x="7379090" y="6980082"/>
                  <a:pt x="7378939" y="6975417"/>
                </a:cubicBezTo>
                <a:cubicBezTo>
                  <a:pt x="7378727" y="6969632"/>
                  <a:pt x="7373185" y="6963452"/>
                  <a:pt x="7366946" y="6964270"/>
                </a:cubicBezTo>
                <a:cubicBezTo>
                  <a:pt x="7360889" y="6965058"/>
                  <a:pt x="7355076" y="6967299"/>
                  <a:pt x="7351956" y="6972964"/>
                </a:cubicBezTo>
                <a:cubicBezTo>
                  <a:pt x="7349109" y="6978113"/>
                  <a:pt x="7349352" y="6983625"/>
                  <a:pt x="7350624" y="6989199"/>
                </a:cubicBezTo>
                <a:cubicBezTo>
                  <a:pt x="7352017" y="6995317"/>
                  <a:pt x="7359406" y="6998649"/>
                  <a:pt x="7365069" y="6996923"/>
                </a:cubicBezTo>
                <a:close/>
                <a:moveTo>
                  <a:pt x="7406405" y="6896451"/>
                </a:moveTo>
                <a:cubicBezTo>
                  <a:pt x="7406435" y="6902509"/>
                  <a:pt x="7412068" y="6908173"/>
                  <a:pt x="7418216" y="6907779"/>
                </a:cubicBezTo>
                <a:cubicBezTo>
                  <a:pt x="7422516" y="6907477"/>
                  <a:pt x="7426119" y="6905114"/>
                  <a:pt x="7428058" y="6901631"/>
                </a:cubicBezTo>
                <a:cubicBezTo>
                  <a:pt x="7431207" y="6900359"/>
                  <a:pt x="7433690" y="6897905"/>
                  <a:pt x="7434629" y="6894058"/>
                </a:cubicBezTo>
                <a:cubicBezTo>
                  <a:pt x="7435962" y="6888576"/>
                  <a:pt x="7432358" y="6880791"/>
                  <a:pt x="7426119" y="6880094"/>
                </a:cubicBezTo>
                <a:cubicBezTo>
                  <a:pt x="7420638" y="6879458"/>
                  <a:pt x="7415097" y="6879701"/>
                  <a:pt x="7410978" y="6883972"/>
                </a:cubicBezTo>
                <a:cubicBezTo>
                  <a:pt x="7407677" y="6887394"/>
                  <a:pt x="7406375" y="6891726"/>
                  <a:pt x="7406405" y="6896451"/>
                </a:cubicBezTo>
                <a:close/>
                <a:moveTo>
                  <a:pt x="7468546" y="6986988"/>
                </a:moveTo>
                <a:lnTo>
                  <a:pt x="7461339" y="6987866"/>
                </a:lnTo>
                <a:cubicBezTo>
                  <a:pt x="7455131" y="6988623"/>
                  <a:pt x="7450619" y="6994802"/>
                  <a:pt x="7451467" y="7000921"/>
                </a:cubicBezTo>
                <a:cubicBezTo>
                  <a:pt x="7452345" y="7007221"/>
                  <a:pt x="7458311" y="7011553"/>
                  <a:pt x="7464519" y="7010796"/>
                </a:cubicBezTo>
                <a:cubicBezTo>
                  <a:pt x="7465488" y="7010674"/>
                  <a:pt x="7466457" y="7010553"/>
                  <a:pt x="7467426" y="7010432"/>
                </a:cubicBezTo>
                <a:cubicBezTo>
                  <a:pt x="7467396" y="7010766"/>
                  <a:pt x="7467153" y="7011008"/>
                  <a:pt x="7467153" y="7011341"/>
                </a:cubicBezTo>
                <a:lnTo>
                  <a:pt x="7466881" y="7016460"/>
                </a:lnTo>
                <a:cubicBezTo>
                  <a:pt x="7466548" y="7022700"/>
                  <a:pt x="7470515" y="7028545"/>
                  <a:pt x="7476996" y="7029333"/>
                </a:cubicBezTo>
                <a:cubicBezTo>
                  <a:pt x="7482900" y="7030029"/>
                  <a:pt x="7489533" y="7025486"/>
                  <a:pt x="7489866" y="7019216"/>
                </a:cubicBezTo>
                <a:lnTo>
                  <a:pt x="7490138" y="7014097"/>
                </a:lnTo>
                <a:cubicBezTo>
                  <a:pt x="7490442" y="7008282"/>
                  <a:pt x="7486929" y="7002981"/>
                  <a:pt x="7481204" y="7001618"/>
                </a:cubicBezTo>
                <a:cubicBezTo>
                  <a:pt x="7481659" y="7000103"/>
                  <a:pt x="7481841" y="6998498"/>
                  <a:pt x="7481629" y="6996862"/>
                </a:cubicBezTo>
                <a:cubicBezTo>
                  <a:pt x="7480720" y="6990562"/>
                  <a:pt x="7474785" y="6986230"/>
                  <a:pt x="7468546" y="6986988"/>
                </a:cubicBezTo>
                <a:close/>
                <a:moveTo>
                  <a:pt x="7510550" y="6911415"/>
                </a:moveTo>
                <a:cubicBezTo>
                  <a:pt x="7509671" y="6910809"/>
                  <a:pt x="7508702" y="6910384"/>
                  <a:pt x="7507673" y="6910051"/>
                </a:cubicBezTo>
                <a:cubicBezTo>
                  <a:pt x="7511670" y="6905993"/>
                  <a:pt x="7512790" y="6899753"/>
                  <a:pt x="7507037" y="6895239"/>
                </a:cubicBezTo>
                <a:cubicBezTo>
                  <a:pt x="7498558" y="6888606"/>
                  <a:pt x="7487473" y="6895512"/>
                  <a:pt x="7486686" y="6903266"/>
                </a:cubicBezTo>
                <a:cubicBezTo>
                  <a:pt x="7480296" y="6902267"/>
                  <a:pt x="7473513" y="6902479"/>
                  <a:pt x="7469577" y="6906325"/>
                </a:cubicBezTo>
                <a:cubicBezTo>
                  <a:pt x="7463973" y="6911808"/>
                  <a:pt x="7459462" y="6921380"/>
                  <a:pt x="7461309" y="6929286"/>
                </a:cubicBezTo>
                <a:cubicBezTo>
                  <a:pt x="7458765" y="6929830"/>
                  <a:pt x="7456675" y="6931436"/>
                  <a:pt x="7454979" y="6933435"/>
                </a:cubicBezTo>
                <a:cubicBezTo>
                  <a:pt x="7450982" y="6932193"/>
                  <a:pt x="7446531" y="6933193"/>
                  <a:pt x="7443229" y="6936161"/>
                </a:cubicBezTo>
                <a:lnTo>
                  <a:pt x="7437809" y="6941008"/>
                </a:lnTo>
                <a:cubicBezTo>
                  <a:pt x="7434902" y="6943612"/>
                  <a:pt x="7434206" y="6947702"/>
                  <a:pt x="7434963" y="6951428"/>
                </a:cubicBezTo>
                <a:cubicBezTo>
                  <a:pt x="7432964" y="6951064"/>
                  <a:pt x="7431056" y="6951428"/>
                  <a:pt x="7429269" y="6952124"/>
                </a:cubicBezTo>
                <a:cubicBezTo>
                  <a:pt x="7426907" y="6947459"/>
                  <a:pt x="7422001" y="6944400"/>
                  <a:pt x="7415794" y="6947187"/>
                </a:cubicBezTo>
                <a:cubicBezTo>
                  <a:pt x="7408525" y="6950428"/>
                  <a:pt x="7399682" y="6952912"/>
                  <a:pt x="7394474" y="6959333"/>
                </a:cubicBezTo>
                <a:cubicBezTo>
                  <a:pt x="7393777" y="6960181"/>
                  <a:pt x="7393232" y="6961060"/>
                  <a:pt x="7392717" y="6961968"/>
                </a:cubicBezTo>
                <a:lnTo>
                  <a:pt x="7390204" y="6964240"/>
                </a:lnTo>
                <a:cubicBezTo>
                  <a:pt x="7385540" y="6968420"/>
                  <a:pt x="7386116" y="6976417"/>
                  <a:pt x="7390355" y="6980597"/>
                </a:cubicBezTo>
                <a:cubicBezTo>
                  <a:pt x="7390688" y="6980930"/>
                  <a:pt x="7391082" y="6981172"/>
                  <a:pt x="7391445" y="6981445"/>
                </a:cubicBezTo>
                <a:cubicBezTo>
                  <a:pt x="7391930" y="6983080"/>
                  <a:pt x="7392444" y="6984686"/>
                  <a:pt x="7393051" y="6986291"/>
                </a:cubicBezTo>
                <a:cubicBezTo>
                  <a:pt x="7393838" y="6988260"/>
                  <a:pt x="7395292" y="6990017"/>
                  <a:pt x="7397048" y="6991349"/>
                </a:cubicBezTo>
                <a:cubicBezTo>
                  <a:pt x="7397351" y="6992864"/>
                  <a:pt x="7397866" y="6994288"/>
                  <a:pt x="7398804" y="6995317"/>
                </a:cubicBezTo>
                <a:cubicBezTo>
                  <a:pt x="7401984" y="6998861"/>
                  <a:pt x="7404982" y="7001860"/>
                  <a:pt x="7409646" y="7003284"/>
                </a:cubicBezTo>
                <a:cubicBezTo>
                  <a:pt x="7411705" y="7003920"/>
                  <a:pt x="7413249" y="7004132"/>
                  <a:pt x="7415460" y="7004071"/>
                </a:cubicBezTo>
                <a:cubicBezTo>
                  <a:pt x="7407284" y="7005828"/>
                  <a:pt x="7402014" y="7018489"/>
                  <a:pt x="7410857" y="7025395"/>
                </a:cubicBezTo>
                <a:cubicBezTo>
                  <a:pt x="7411796" y="7026122"/>
                  <a:pt x="7412735" y="7026425"/>
                  <a:pt x="7413704" y="7026789"/>
                </a:cubicBezTo>
                <a:cubicBezTo>
                  <a:pt x="7407102" y="7032877"/>
                  <a:pt x="7408041" y="7046144"/>
                  <a:pt x="7419306" y="7046720"/>
                </a:cubicBezTo>
                <a:cubicBezTo>
                  <a:pt x="7433236" y="7047477"/>
                  <a:pt x="7436567" y="7027425"/>
                  <a:pt x="7424545" y="7024365"/>
                </a:cubicBezTo>
                <a:cubicBezTo>
                  <a:pt x="7429057" y="7019731"/>
                  <a:pt x="7430480" y="7011401"/>
                  <a:pt x="7423849" y="7006222"/>
                </a:cubicBezTo>
                <a:cubicBezTo>
                  <a:pt x="7423242" y="7005737"/>
                  <a:pt x="7422637" y="7005616"/>
                  <a:pt x="7422001" y="7005313"/>
                </a:cubicBezTo>
                <a:cubicBezTo>
                  <a:pt x="7425575" y="7005737"/>
                  <a:pt x="7429178" y="7004798"/>
                  <a:pt x="7431844" y="7001618"/>
                </a:cubicBezTo>
                <a:cubicBezTo>
                  <a:pt x="7433903" y="6999134"/>
                  <a:pt x="7434811" y="6995408"/>
                  <a:pt x="7434296" y="6991985"/>
                </a:cubicBezTo>
                <a:cubicBezTo>
                  <a:pt x="7435295" y="6990956"/>
                  <a:pt x="7436113" y="6989744"/>
                  <a:pt x="7436901" y="6988381"/>
                </a:cubicBezTo>
                <a:cubicBezTo>
                  <a:pt x="7437233" y="6987957"/>
                  <a:pt x="7437567" y="6987533"/>
                  <a:pt x="7437930" y="6987109"/>
                </a:cubicBezTo>
                <a:cubicBezTo>
                  <a:pt x="7439505" y="6985655"/>
                  <a:pt x="7440928" y="6983989"/>
                  <a:pt x="7442503" y="6982505"/>
                </a:cubicBezTo>
                <a:cubicBezTo>
                  <a:pt x="7447136" y="6978203"/>
                  <a:pt x="7445895" y="6972297"/>
                  <a:pt x="7442351" y="6968208"/>
                </a:cubicBezTo>
                <a:cubicBezTo>
                  <a:pt x="7443896" y="6965785"/>
                  <a:pt x="7444562" y="6962998"/>
                  <a:pt x="7444047" y="6960211"/>
                </a:cubicBezTo>
                <a:cubicBezTo>
                  <a:pt x="7447621" y="6960757"/>
                  <a:pt x="7451345" y="6959788"/>
                  <a:pt x="7454222" y="6957213"/>
                </a:cubicBezTo>
                <a:cubicBezTo>
                  <a:pt x="7456039" y="6955608"/>
                  <a:pt x="7457827" y="6953972"/>
                  <a:pt x="7459644" y="6952336"/>
                </a:cubicBezTo>
                <a:cubicBezTo>
                  <a:pt x="7459886" y="6952124"/>
                  <a:pt x="7459946" y="6951791"/>
                  <a:pt x="7460188" y="6951579"/>
                </a:cubicBezTo>
                <a:cubicBezTo>
                  <a:pt x="7466154" y="6953214"/>
                  <a:pt x="7471908" y="6949338"/>
                  <a:pt x="7473877" y="6943916"/>
                </a:cubicBezTo>
                <a:cubicBezTo>
                  <a:pt x="7473998" y="6944006"/>
                  <a:pt x="7474148" y="6944127"/>
                  <a:pt x="7474270" y="6944188"/>
                </a:cubicBezTo>
                <a:cubicBezTo>
                  <a:pt x="7473937" y="6948035"/>
                  <a:pt x="7475481" y="6951882"/>
                  <a:pt x="7478843" y="6954517"/>
                </a:cubicBezTo>
                <a:lnTo>
                  <a:pt x="7486958" y="6960847"/>
                </a:lnTo>
                <a:cubicBezTo>
                  <a:pt x="7491713" y="6964573"/>
                  <a:pt x="7499768" y="6963362"/>
                  <a:pt x="7503129" y="6958303"/>
                </a:cubicBezTo>
                <a:cubicBezTo>
                  <a:pt x="7504220" y="6956667"/>
                  <a:pt x="7504825" y="6954911"/>
                  <a:pt x="7505068" y="6953124"/>
                </a:cubicBezTo>
                <a:cubicBezTo>
                  <a:pt x="7508399" y="6952397"/>
                  <a:pt x="7511579" y="6950882"/>
                  <a:pt x="7514456" y="6948307"/>
                </a:cubicBezTo>
                <a:cubicBezTo>
                  <a:pt x="7518968" y="6944309"/>
                  <a:pt x="7520846" y="6939009"/>
                  <a:pt x="7520846" y="6933587"/>
                </a:cubicBezTo>
                <a:cubicBezTo>
                  <a:pt x="7522390" y="6932890"/>
                  <a:pt x="7523783" y="6931890"/>
                  <a:pt x="7524904" y="6930436"/>
                </a:cubicBezTo>
                <a:lnTo>
                  <a:pt x="7528053" y="6926377"/>
                </a:lnTo>
                <a:cubicBezTo>
                  <a:pt x="7528931" y="6925257"/>
                  <a:pt x="7529537" y="6923985"/>
                  <a:pt x="7529961" y="6922622"/>
                </a:cubicBezTo>
                <a:cubicBezTo>
                  <a:pt x="7529779" y="6926923"/>
                  <a:pt x="7532293" y="6931557"/>
                  <a:pt x="7535745" y="6933617"/>
                </a:cubicBezTo>
                <a:cubicBezTo>
                  <a:pt x="7541711" y="6937131"/>
                  <a:pt x="7547707" y="6934435"/>
                  <a:pt x="7551583" y="6929498"/>
                </a:cubicBezTo>
                <a:lnTo>
                  <a:pt x="7554763" y="6925439"/>
                </a:lnTo>
                <a:cubicBezTo>
                  <a:pt x="7558608" y="6920501"/>
                  <a:pt x="7555489" y="6912474"/>
                  <a:pt x="7550644" y="6909597"/>
                </a:cubicBezTo>
                <a:cubicBezTo>
                  <a:pt x="7544678" y="6906083"/>
                  <a:pt x="7538682" y="6908779"/>
                  <a:pt x="7534806" y="6913716"/>
                </a:cubicBezTo>
                <a:lnTo>
                  <a:pt x="7531657" y="6917775"/>
                </a:lnTo>
                <a:cubicBezTo>
                  <a:pt x="7531173" y="6918411"/>
                  <a:pt x="7530808" y="6919048"/>
                  <a:pt x="7530537" y="6919744"/>
                </a:cubicBezTo>
                <a:cubicBezTo>
                  <a:pt x="7530808" y="6916079"/>
                  <a:pt x="7529506" y="6912353"/>
                  <a:pt x="7526418" y="6910082"/>
                </a:cubicBezTo>
                <a:cubicBezTo>
                  <a:pt x="7521603" y="6906719"/>
                  <a:pt x="7514637" y="6906841"/>
                  <a:pt x="7510550" y="6911415"/>
                </a:cubicBezTo>
                <a:close/>
                <a:moveTo>
                  <a:pt x="7382572" y="7104180"/>
                </a:moveTo>
                <a:cubicBezTo>
                  <a:pt x="7375698" y="7103816"/>
                  <a:pt x="7371216" y="7108662"/>
                  <a:pt x="7369793" y="7113963"/>
                </a:cubicBezTo>
                <a:cubicBezTo>
                  <a:pt x="7369096" y="7112934"/>
                  <a:pt x="7368400" y="7111934"/>
                  <a:pt x="7367279" y="7111025"/>
                </a:cubicBezTo>
                <a:cubicBezTo>
                  <a:pt x="7355560" y="7101878"/>
                  <a:pt x="7342356" y="7120869"/>
                  <a:pt x="7354076" y="7130047"/>
                </a:cubicBezTo>
                <a:cubicBezTo>
                  <a:pt x="7361404" y="7135772"/>
                  <a:pt x="7369309" y="7130501"/>
                  <a:pt x="7371337" y="7123505"/>
                </a:cubicBezTo>
                <a:cubicBezTo>
                  <a:pt x="7372821" y="7125383"/>
                  <a:pt x="7375063" y="7126746"/>
                  <a:pt x="7378393" y="7126958"/>
                </a:cubicBezTo>
                <a:cubicBezTo>
                  <a:pt x="7393051" y="7127715"/>
                  <a:pt x="7397411" y="7104967"/>
                  <a:pt x="7382572" y="7104180"/>
                </a:cubicBezTo>
                <a:close/>
                <a:moveTo>
                  <a:pt x="7403316" y="7071739"/>
                </a:moveTo>
                <a:cubicBezTo>
                  <a:pt x="7418185" y="7072526"/>
                  <a:pt x="7419639" y="7049446"/>
                  <a:pt x="7404770" y="7048658"/>
                </a:cubicBezTo>
                <a:cubicBezTo>
                  <a:pt x="7389871" y="7047840"/>
                  <a:pt x="7388447" y="7070921"/>
                  <a:pt x="7403316" y="7071739"/>
                </a:cubicBezTo>
                <a:close/>
                <a:moveTo>
                  <a:pt x="7373669" y="7062198"/>
                </a:moveTo>
                <a:cubicBezTo>
                  <a:pt x="7373124" y="7062682"/>
                  <a:pt x="7372549" y="7063046"/>
                  <a:pt x="7372004" y="7063470"/>
                </a:cubicBezTo>
                <a:cubicBezTo>
                  <a:pt x="7371973" y="7063470"/>
                  <a:pt x="7371943" y="7063470"/>
                  <a:pt x="7371913" y="7063470"/>
                </a:cubicBezTo>
                <a:cubicBezTo>
                  <a:pt x="7371852" y="7063470"/>
                  <a:pt x="7371761" y="7063440"/>
                  <a:pt x="7371700" y="7063440"/>
                </a:cubicBezTo>
                <a:cubicBezTo>
                  <a:pt x="7371610" y="7063379"/>
                  <a:pt x="7371307" y="7063258"/>
                  <a:pt x="7370732" y="7063015"/>
                </a:cubicBezTo>
                <a:cubicBezTo>
                  <a:pt x="7365704" y="7060804"/>
                  <a:pt x="7359890" y="7062531"/>
                  <a:pt x="7356680" y="7066832"/>
                </a:cubicBezTo>
                <a:cubicBezTo>
                  <a:pt x="7356438" y="7066832"/>
                  <a:pt x="7356165" y="7066711"/>
                  <a:pt x="7355923" y="7066741"/>
                </a:cubicBezTo>
                <a:cubicBezTo>
                  <a:pt x="7349049" y="7067256"/>
                  <a:pt x="7345567" y="7072860"/>
                  <a:pt x="7345233" y="7079130"/>
                </a:cubicBezTo>
                <a:lnTo>
                  <a:pt x="7344960" y="7084279"/>
                </a:lnTo>
                <a:cubicBezTo>
                  <a:pt x="7344628" y="7090519"/>
                  <a:pt x="7351684" y="7095365"/>
                  <a:pt x="7357346" y="7094972"/>
                </a:cubicBezTo>
                <a:cubicBezTo>
                  <a:pt x="7362919" y="7094578"/>
                  <a:pt x="7366159" y="7090761"/>
                  <a:pt x="7367400" y="7086006"/>
                </a:cubicBezTo>
                <a:cubicBezTo>
                  <a:pt x="7374214" y="7087308"/>
                  <a:pt x="7381270" y="7086066"/>
                  <a:pt x="7386873" y="7081250"/>
                </a:cubicBezTo>
                <a:cubicBezTo>
                  <a:pt x="7391445" y="7077312"/>
                  <a:pt x="7393869" y="7070497"/>
                  <a:pt x="7389780" y="7065166"/>
                </a:cubicBezTo>
                <a:cubicBezTo>
                  <a:pt x="7386298" y="7060562"/>
                  <a:pt x="7378575" y="7057957"/>
                  <a:pt x="7373669" y="7062198"/>
                </a:cubicBezTo>
                <a:close/>
                <a:moveTo>
                  <a:pt x="7291511" y="6998831"/>
                </a:moveTo>
                <a:cubicBezTo>
                  <a:pt x="7289633" y="7000315"/>
                  <a:pt x="7288452" y="7002345"/>
                  <a:pt x="7287998" y="7004707"/>
                </a:cubicBezTo>
                <a:cubicBezTo>
                  <a:pt x="7287968" y="7004829"/>
                  <a:pt x="7287968" y="7004950"/>
                  <a:pt x="7287937" y="7005071"/>
                </a:cubicBezTo>
                <a:cubicBezTo>
                  <a:pt x="7287726" y="7006313"/>
                  <a:pt x="7287665" y="7007555"/>
                  <a:pt x="7287847" y="7008857"/>
                </a:cubicBezTo>
                <a:cubicBezTo>
                  <a:pt x="7287847" y="7009009"/>
                  <a:pt x="7287816" y="7009160"/>
                  <a:pt x="7287847" y="7009311"/>
                </a:cubicBezTo>
                <a:cubicBezTo>
                  <a:pt x="7287877" y="7009493"/>
                  <a:pt x="7287998" y="7009614"/>
                  <a:pt x="7288028" y="7009796"/>
                </a:cubicBezTo>
                <a:cubicBezTo>
                  <a:pt x="7288997" y="7014854"/>
                  <a:pt x="7292601" y="7019489"/>
                  <a:pt x="7299082" y="7019852"/>
                </a:cubicBezTo>
                <a:cubicBezTo>
                  <a:pt x="7301656" y="7019974"/>
                  <a:pt x="7303594" y="7019216"/>
                  <a:pt x="7305229" y="7018156"/>
                </a:cubicBezTo>
                <a:cubicBezTo>
                  <a:pt x="7306319" y="7018035"/>
                  <a:pt x="7307410" y="7017914"/>
                  <a:pt x="7308470" y="7017762"/>
                </a:cubicBezTo>
                <a:cubicBezTo>
                  <a:pt x="7314677" y="7017005"/>
                  <a:pt x="7318856" y="7010190"/>
                  <a:pt x="7317796" y="7004313"/>
                </a:cubicBezTo>
                <a:cubicBezTo>
                  <a:pt x="7316615" y="6997862"/>
                  <a:pt x="7310559" y="6994227"/>
                  <a:pt x="7304351" y="6994984"/>
                </a:cubicBezTo>
                <a:lnTo>
                  <a:pt x="7297144" y="6995863"/>
                </a:lnTo>
                <a:cubicBezTo>
                  <a:pt x="7294903" y="6996075"/>
                  <a:pt x="7293086" y="6997317"/>
                  <a:pt x="7291511" y="6998831"/>
                </a:cubicBezTo>
                <a:close/>
                <a:moveTo>
                  <a:pt x="7449619" y="7101453"/>
                </a:moveTo>
                <a:lnTo>
                  <a:pt x="7453677" y="7104603"/>
                </a:lnTo>
                <a:cubicBezTo>
                  <a:pt x="7458401" y="7108299"/>
                  <a:pt x="7465730" y="7106239"/>
                  <a:pt x="7469152" y="7101756"/>
                </a:cubicBezTo>
                <a:cubicBezTo>
                  <a:pt x="7469788" y="7102635"/>
                  <a:pt x="7470455" y="7103513"/>
                  <a:pt x="7471332" y="7104210"/>
                </a:cubicBezTo>
                <a:cubicBezTo>
                  <a:pt x="7466124" y="7105118"/>
                  <a:pt x="7461914" y="7109419"/>
                  <a:pt x="7461612" y="7114872"/>
                </a:cubicBezTo>
                <a:lnTo>
                  <a:pt x="7461339" y="7119991"/>
                </a:lnTo>
                <a:cubicBezTo>
                  <a:pt x="7461006" y="7126231"/>
                  <a:pt x="7466185" y="7131774"/>
                  <a:pt x="7472392" y="7132046"/>
                </a:cubicBezTo>
                <a:cubicBezTo>
                  <a:pt x="7478692" y="7132349"/>
                  <a:pt x="7484142" y="7127260"/>
                  <a:pt x="7484475" y="7121021"/>
                </a:cubicBezTo>
                <a:lnTo>
                  <a:pt x="7484748" y="7115902"/>
                </a:lnTo>
                <a:cubicBezTo>
                  <a:pt x="7484960" y="7112176"/>
                  <a:pt x="7483052" y="7108844"/>
                  <a:pt x="7480296" y="7106572"/>
                </a:cubicBezTo>
                <a:lnTo>
                  <a:pt x="7487110" y="7105754"/>
                </a:lnTo>
                <a:cubicBezTo>
                  <a:pt x="7493318" y="7104997"/>
                  <a:pt x="7497921" y="7099000"/>
                  <a:pt x="7497133" y="7092821"/>
                </a:cubicBezTo>
                <a:cubicBezTo>
                  <a:pt x="7496346" y="7086581"/>
                  <a:pt x="7490411" y="7082038"/>
                  <a:pt x="7484202" y="7082795"/>
                </a:cubicBezTo>
                <a:lnTo>
                  <a:pt x="7476996" y="7083673"/>
                </a:lnTo>
                <a:cubicBezTo>
                  <a:pt x="7473816" y="7084067"/>
                  <a:pt x="7471090" y="7085854"/>
                  <a:pt x="7469273" y="7088338"/>
                </a:cubicBezTo>
                <a:cubicBezTo>
                  <a:pt x="7468456" y="7087187"/>
                  <a:pt x="7467517" y="7086127"/>
                  <a:pt x="7466366" y="7085218"/>
                </a:cubicBezTo>
                <a:lnTo>
                  <a:pt x="7462308" y="7082068"/>
                </a:lnTo>
                <a:cubicBezTo>
                  <a:pt x="7457372" y="7078221"/>
                  <a:pt x="7449498" y="7080554"/>
                  <a:pt x="7446288" y="7085460"/>
                </a:cubicBezTo>
                <a:cubicBezTo>
                  <a:pt x="7442563" y="7091064"/>
                  <a:pt x="7444683" y="7097576"/>
                  <a:pt x="7449619" y="7101453"/>
                </a:cubicBezTo>
                <a:close/>
                <a:moveTo>
                  <a:pt x="7663480" y="7475716"/>
                </a:moveTo>
                <a:lnTo>
                  <a:pt x="7658695" y="7477594"/>
                </a:lnTo>
                <a:cubicBezTo>
                  <a:pt x="7656696" y="7478381"/>
                  <a:pt x="7655061" y="7479866"/>
                  <a:pt x="7653698" y="7481531"/>
                </a:cubicBezTo>
                <a:lnTo>
                  <a:pt x="7649852" y="7480653"/>
                </a:lnTo>
                <a:cubicBezTo>
                  <a:pt x="7643644" y="7479260"/>
                  <a:pt x="7636709" y="7484833"/>
                  <a:pt x="7636134" y="7490982"/>
                </a:cubicBezTo>
                <a:cubicBezTo>
                  <a:pt x="7635468" y="7497979"/>
                  <a:pt x="7639828" y="7503219"/>
                  <a:pt x="7646460" y="7504734"/>
                </a:cubicBezTo>
                <a:lnTo>
                  <a:pt x="7651730" y="7505915"/>
                </a:lnTo>
                <a:cubicBezTo>
                  <a:pt x="7656454" y="7506975"/>
                  <a:pt x="7661542" y="7504006"/>
                  <a:pt x="7663994" y="7499797"/>
                </a:cubicBezTo>
                <a:cubicBezTo>
                  <a:pt x="7664751" y="7499705"/>
                  <a:pt x="7665508" y="7499766"/>
                  <a:pt x="7666295" y="7499463"/>
                </a:cubicBezTo>
                <a:lnTo>
                  <a:pt x="7671081" y="7497586"/>
                </a:lnTo>
                <a:cubicBezTo>
                  <a:pt x="7676714" y="7495374"/>
                  <a:pt x="7680590" y="7488832"/>
                  <a:pt x="7678227" y="7482864"/>
                </a:cubicBezTo>
                <a:cubicBezTo>
                  <a:pt x="7675956" y="7477230"/>
                  <a:pt x="7669506" y="7473323"/>
                  <a:pt x="7663480" y="7475716"/>
                </a:cubicBezTo>
                <a:close/>
                <a:moveTo>
                  <a:pt x="7632318" y="7403959"/>
                </a:moveTo>
                <a:cubicBezTo>
                  <a:pt x="7626503" y="7406261"/>
                  <a:pt x="7624202" y="7413894"/>
                  <a:pt x="7626716" y="7419316"/>
                </a:cubicBezTo>
                <a:cubicBezTo>
                  <a:pt x="7629472" y="7425283"/>
                  <a:pt x="7636255" y="7427222"/>
                  <a:pt x="7642100" y="7424919"/>
                </a:cubicBezTo>
                <a:lnTo>
                  <a:pt x="7651670" y="7421133"/>
                </a:lnTo>
                <a:cubicBezTo>
                  <a:pt x="7653062" y="7420588"/>
                  <a:pt x="7654213" y="7419710"/>
                  <a:pt x="7655182" y="7418619"/>
                </a:cubicBezTo>
                <a:cubicBezTo>
                  <a:pt x="7653243" y="7419710"/>
                  <a:pt x="7651457" y="7421164"/>
                  <a:pt x="7650427" y="7423375"/>
                </a:cubicBezTo>
                <a:cubicBezTo>
                  <a:pt x="7647793" y="7428888"/>
                  <a:pt x="7650155" y="7436278"/>
                  <a:pt x="7655909" y="7438793"/>
                </a:cubicBezTo>
                <a:lnTo>
                  <a:pt x="7662571" y="7441700"/>
                </a:lnTo>
                <a:cubicBezTo>
                  <a:pt x="7668294" y="7444184"/>
                  <a:pt x="7675229" y="7442003"/>
                  <a:pt x="7677985" y="7436218"/>
                </a:cubicBezTo>
                <a:cubicBezTo>
                  <a:pt x="7680590" y="7430705"/>
                  <a:pt x="7678258" y="7423314"/>
                  <a:pt x="7672504" y="7420800"/>
                </a:cubicBezTo>
                <a:lnTo>
                  <a:pt x="7668113" y="7418922"/>
                </a:lnTo>
                <a:cubicBezTo>
                  <a:pt x="7675865" y="7420073"/>
                  <a:pt x="7684314" y="7414560"/>
                  <a:pt x="7680741" y="7405473"/>
                </a:cubicBezTo>
                <a:cubicBezTo>
                  <a:pt x="7677622" y="7397598"/>
                  <a:pt x="7668901" y="7396144"/>
                  <a:pt x="7663055" y="7398931"/>
                </a:cubicBezTo>
                <a:cubicBezTo>
                  <a:pt x="7664570" y="7396659"/>
                  <a:pt x="7665024" y="7393660"/>
                  <a:pt x="7663631" y="7390086"/>
                </a:cubicBezTo>
                <a:cubicBezTo>
                  <a:pt x="7658240" y="7376365"/>
                  <a:pt x="7635770" y="7382059"/>
                  <a:pt x="7641222" y="7395871"/>
                </a:cubicBezTo>
                <a:cubicBezTo>
                  <a:pt x="7641858" y="7397477"/>
                  <a:pt x="7642826" y="7398628"/>
                  <a:pt x="7643856" y="7399718"/>
                </a:cubicBezTo>
                <a:cubicBezTo>
                  <a:pt x="7643189" y="7399870"/>
                  <a:pt x="7642524" y="7399870"/>
                  <a:pt x="7641887" y="7400112"/>
                </a:cubicBezTo>
                <a:lnTo>
                  <a:pt x="7632318" y="7403959"/>
                </a:lnTo>
                <a:close/>
                <a:moveTo>
                  <a:pt x="7608273" y="7464327"/>
                </a:moveTo>
                <a:lnTo>
                  <a:pt x="7603489" y="7466205"/>
                </a:lnTo>
                <a:cubicBezTo>
                  <a:pt x="7600945" y="7467205"/>
                  <a:pt x="7599007" y="7469295"/>
                  <a:pt x="7597795" y="7471778"/>
                </a:cubicBezTo>
                <a:cubicBezTo>
                  <a:pt x="7592405" y="7470082"/>
                  <a:pt x="7586408" y="7471687"/>
                  <a:pt x="7583562" y="7477018"/>
                </a:cubicBezTo>
                <a:cubicBezTo>
                  <a:pt x="7580806" y="7482198"/>
                  <a:pt x="7582593" y="7490164"/>
                  <a:pt x="7588347" y="7492678"/>
                </a:cubicBezTo>
                <a:lnTo>
                  <a:pt x="7595010" y="7495586"/>
                </a:lnTo>
                <a:cubicBezTo>
                  <a:pt x="7600733" y="7498070"/>
                  <a:pt x="7607547" y="7496616"/>
                  <a:pt x="7610635" y="7490801"/>
                </a:cubicBezTo>
                <a:cubicBezTo>
                  <a:pt x="7611150" y="7489861"/>
                  <a:pt x="7611423" y="7488832"/>
                  <a:pt x="7611634" y="7487741"/>
                </a:cubicBezTo>
                <a:cubicBezTo>
                  <a:pt x="7611998" y="7487650"/>
                  <a:pt x="7612362" y="7487559"/>
                  <a:pt x="7612725" y="7487408"/>
                </a:cubicBezTo>
                <a:lnTo>
                  <a:pt x="7617509" y="7485530"/>
                </a:lnTo>
                <a:cubicBezTo>
                  <a:pt x="7623142" y="7483288"/>
                  <a:pt x="7626140" y="7475746"/>
                  <a:pt x="7623476" y="7470294"/>
                </a:cubicBezTo>
                <a:cubicBezTo>
                  <a:pt x="7620659" y="7464509"/>
                  <a:pt x="7614300" y="7461964"/>
                  <a:pt x="7608273" y="7464327"/>
                </a:cubicBezTo>
                <a:close/>
                <a:moveTo>
                  <a:pt x="7694429" y="7275560"/>
                </a:moveTo>
                <a:cubicBezTo>
                  <a:pt x="7694247" y="7275620"/>
                  <a:pt x="7694156" y="7275651"/>
                  <a:pt x="7694005" y="7275681"/>
                </a:cubicBezTo>
                <a:cubicBezTo>
                  <a:pt x="7693945" y="7275681"/>
                  <a:pt x="7693914" y="7275681"/>
                  <a:pt x="7693853" y="7275681"/>
                </a:cubicBezTo>
                <a:cubicBezTo>
                  <a:pt x="7693793" y="7275651"/>
                  <a:pt x="7693793" y="7275681"/>
                  <a:pt x="7693732" y="7275651"/>
                </a:cubicBezTo>
                <a:cubicBezTo>
                  <a:pt x="7693036" y="7275348"/>
                  <a:pt x="7692340" y="7275015"/>
                  <a:pt x="7691704" y="7274591"/>
                </a:cubicBezTo>
                <a:cubicBezTo>
                  <a:pt x="7686253" y="7271531"/>
                  <a:pt x="7678773" y="7275530"/>
                  <a:pt x="7676593" y="7280831"/>
                </a:cubicBezTo>
                <a:cubicBezTo>
                  <a:pt x="7674351" y="7286192"/>
                  <a:pt x="7676593" y="7291038"/>
                  <a:pt x="7680650" y="7294309"/>
                </a:cubicBezTo>
                <a:cubicBezTo>
                  <a:pt x="7674382" y="7294703"/>
                  <a:pt x="7669930" y="7301791"/>
                  <a:pt x="7671050" y="7308515"/>
                </a:cubicBezTo>
                <a:cubicBezTo>
                  <a:pt x="7670203" y="7309031"/>
                  <a:pt x="7669445" y="7309545"/>
                  <a:pt x="7668749" y="7310211"/>
                </a:cubicBezTo>
                <a:cubicBezTo>
                  <a:pt x="7669112" y="7308576"/>
                  <a:pt x="7669233" y="7306880"/>
                  <a:pt x="7668749" y="7305032"/>
                </a:cubicBezTo>
                <a:cubicBezTo>
                  <a:pt x="7667234" y="7299489"/>
                  <a:pt x="7660391" y="7294612"/>
                  <a:pt x="7654546" y="7296914"/>
                </a:cubicBezTo>
                <a:lnTo>
                  <a:pt x="7649761" y="7298792"/>
                </a:lnTo>
                <a:cubicBezTo>
                  <a:pt x="7648853" y="7299156"/>
                  <a:pt x="7648096" y="7299701"/>
                  <a:pt x="7647278" y="7300216"/>
                </a:cubicBezTo>
                <a:lnTo>
                  <a:pt x="7646491" y="7299883"/>
                </a:lnTo>
                <a:cubicBezTo>
                  <a:pt x="7644189" y="7298883"/>
                  <a:pt x="7641737" y="7298641"/>
                  <a:pt x="7639374" y="7298883"/>
                </a:cubicBezTo>
                <a:cubicBezTo>
                  <a:pt x="7638102" y="7297702"/>
                  <a:pt x="7636528" y="7296733"/>
                  <a:pt x="7634316" y="7296218"/>
                </a:cubicBezTo>
                <a:cubicBezTo>
                  <a:pt x="7619266" y="7292825"/>
                  <a:pt x="7610757" y="7315633"/>
                  <a:pt x="7626019" y="7319056"/>
                </a:cubicBezTo>
                <a:cubicBezTo>
                  <a:pt x="7628685" y="7319662"/>
                  <a:pt x="7631016" y="7319208"/>
                  <a:pt x="7633166" y="7318450"/>
                </a:cubicBezTo>
                <a:cubicBezTo>
                  <a:pt x="7633832" y="7319026"/>
                  <a:pt x="7634377" y="7319723"/>
                  <a:pt x="7635225" y="7320086"/>
                </a:cubicBezTo>
                <a:lnTo>
                  <a:pt x="7636104" y="7320480"/>
                </a:lnTo>
                <a:cubicBezTo>
                  <a:pt x="7628745" y="7323206"/>
                  <a:pt x="7624505" y="7334989"/>
                  <a:pt x="7632924" y="7341562"/>
                </a:cubicBezTo>
                <a:cubicBezTo>
                  <a:pt x="7634195" y="7342561"/>
                  <a:pt x="7635468" y="7343076"/>
                  <a:pt x="7636709" y="7343439"/>
                </a:cubicBezTo>
                <a:lnTo>
                  <a:pt x="7633348" y="7344772"/>
                </a:lnTo>
                <a:cubicBezTo>
                  <a:pt x="7627533" y="7347075"/>
                  <a:pt x="7623839" y="7353041"/>
                  <a:pt x="7625808" y="7359281"/>
                </a:cubicBezTo>
                <a:cubicBezTo>
                  <a:pt x="7627594" y="7364946"/>
                  <a:pt x="7634498" y="7369095"/>
                  <a:pt x="7640343" y="7366823"/>
                </a:cubicBezTo>
                <a:lnTo>
                  <a:pt x="7649913" y="7363037"/>
                </a:lnTo>
                <a:cubicBezTo>
                  <a:pt x="7652396" y="7362038"/>
                  <a:pt x="7654334" y="7360311"/>
                  <a:pt x="7655788" y="7358252"/>
                </a:cubicBezTo>
                <a:cubicBezTo>
                  <a:pt x="7667053" y="7365037"/>
                  <a:pt x="7675926" y="7348256"/>
                  <a:pt x="7667628" y="7339381"/>
                </a:cubicBezTo>
                <a:cubicBezTo>
                  <a:pt x="7667326" y="7337079"/>
                  <a:pt x="7666629" y="7334898"/>
                  <a:pt x="7665236" y="7333323"/>
                </a:cubicBezTo>
                <a:cubicBezTo>
                  <a:pt x="7665175" y="7333293"/>
                  <a:pt x="7665115" y="7333262"/>
                  <a:pt x="7665085" y="7333202"/>
                </a:cubicBezTo>
                <a:cubicBezTo>
                  <a:pt x="7666053" y="7332414"/>
                  <a:pt x="7666932" y="7331657"/>
                  <a:pt x="7667628" y="7330627"/>
                </a:cubicBezTo>
                <a:cubicBezTo>
                  <a:pt x="7669293" y="7332959"/>
                  <a:pt x="7671686" y="7334868"/>
                  <a:pt x="7675078" y="7335625"/>
                </a:cubicBezTo>
                <a:cubicBezTo>
                  <a:pt x="7684708" y="7337806"/>
                  <a:pt x="7689220" y="7328961"/>
                  <a:pt x="7687464" y="7321298"/>
                </a:cubicBezTo>
                <a:cubicBezTo>
                  <a:pt x="7688099" y="7319632"/>
                  <a:pt x="7688675" y="7317905"/>
                  <a:pt x="7688312" y="7315876"/>
                </a:cubicBezTo>
                <a:cubicBezTo>
                  <a:pt x="7692945" y="7311544"/>
                  <a:pt x="7694187" y="7302912"/>
                  <a:pt x="7688524" y="7297520"/>
                </a:cubicBezTo>
                <a:cubicBezTo>
                  <a:pt x="7693339" y="7298671"/>
                  <a:pt x="7698305" y="7298762"/>
                  <a:pt x="7703060" y="7297035"/>
                </a:cubicBezTo>
                <a:cubicBezTo>
                  <a:pt x="7708753" y="7294976"/>
                  <a:pt x="7712054" y="7287585"/>
                  <a:pt x="7709540" y="7282011"/>
                </a:cubicBezTo>
                <a:cubicBezTo>
                  <a:pt x="7706815" y="7276166"/>
                  <a:pt x="7700516" y="7273349"/>
                  <a:pt x="7694429" y="7275560"/>
                </a:cubicBezTo>
                <a:close/>
                <a:moveTo>
                  <a:pt x="7519937" y="7613323"/>
                </a:moveTo>
                <a:lnTo>
                  <a:pt x="7522844" y="7606659"/>
                </a:lnTo>
                <a:cubicBezTo>
                  <a:pt x="7525327" y="7600934"/>
                  <a:pt x="7522723" y="7593967"/>
                  <a:pt x="7516969" y="7591393"/>
                </a:cubicBezTo>
                <a:cubicBezTo>
                  <a:pt x="7511276" y="7588879"/>
                  <a:pt x="7504190" y="7591514"/>
                  <a:pt x="7501706" y="7597239"/>
                </a:cubicBezTo>
                <a:cubicBezTo>
                  <a:pt x="7501404" y="7597936"/>
                  <a:pt x="7501101" y="7598602"/>
                  <a:pt x="7500798" y="7599299"/>
                </a:cubicBezTo>
                <a:cubicBezTo>
                  <a:pt x="7499920" y="7595755"/>
                  <a:pt x="7497619" y="7592423"/>
                  <a:pt x="7494621" y="7590999"/>
                </a:cubicBezTo>
                <a:cubicBezTo>
                  <a:pt x="7490048" y="7588788"/>
                  <a:pt x="7485748" y="7589939"/>
                  <a:pt x="7482416" y="7592757"/>
                </a:cubicBezTo>
                <a:cubicBezTo>
                  <a:pt x="7481932" y="7592605"/>
                  <a:pt x="7481598" y="7592271"/>
                  <a:pt x="7481054" y="7592150"/>
                </a:cubicBezTo>
                <a:cubicBezTo>
                  <a:pt x="7476935" y="7591211"/>
                  <a:pt x="7473756" y="7592363"/>
                  <a:pt x="7471484" y="7594482"/>
                </a:cubicBezTo>
                <a:cubicBezTo>
                  <a:pt x="7471121" y="7594150"/>
                  <a:pt x="7470939" y="7593695"/>
                  <a:pt x="7470515" y="7593423"/>
                </a:cubicBezTo>
                <a:cubicBezTo>
                  <a:pt x="7465488" y="7590273"/>
                  <a:pt x="7458553" y="7590939"/>
                  <a:pt x="7454858" y="7595846"/>
                </a:cubicBezTo>
                <a:cubicBezTo>
                  <a:pt x="7453950" y="7595300"/>
                  <a:pt x="7452951" y="7594968"/>
                  <a:pt x="7451860" y="7594695"/>
                </a:cubicBezTo>
                <a:cubicBezTo>
                  <a:pt x="7455525" y="7590333"/>
                  <a:pt x="7456160" y="7584032"/>
                  <a:pt x="7450043" y="7580004"/>
                </a:cubicBezTo>
                <a:cubicBezTo>
                  <a:pt x="7442019" y="7574673"/>
                  <a:pt x="7433175" y="7580398"/>
                  <a:pt x="7431177" y="7587213"/>
                </a:cubicBezTo>
                <a:cubicBezTo>
                  <a:pt x="7429905" y="7586486"/>
                  <a:pt x="7428512" y="7585911"/>
                  <a:pt x="7426968" y="7585547"/>
                </a:cubicBezTo>
                <a:lnTo>
                  <a:pt x="7421698" y="7584366"/>
                </a:lnTo>
                <a:cubicBezTo>
                  <a:pt x="7415490" y="7582973"/>
                  <a:pt x="7408586" y="7588637"/>
                  <a:pt x="7408041" y="7594755"/>
                </a:cubicBezTo>
                <a:cubicBezTo>
                  <a:pt x="7407829" y="7597148"/>
                  <a:pt x="7408344" y="7599208"/>
                  <a:pt x="7409191" y="7601117"/>
                </a:cubicBezTo>
                <a:cubicBezTo>
                  <a:pt x="7406739" y="7606356"/>
                  <a:pt x="7405496" y="7612384"/>
                  <a:pt x="7407132" y="7617533"/>
                </a:cubicBezTo>
                <a:cubicBezTo>
                  <a:pt x="7398956" y="7619956"/>
                  <a:pt x="7394201" y="7632315"/>
                  <a:pt x="7403498" y="7638464"/>
                </a:cubicBezTo>
                <a:cubicBezTo>
                  <a:pt x="7411160" y="7643553"/>
                  <a:pt x="7418942" y="7638100"/>
                  <a:pt x="7420820" y="7631255"/>
                </a:cubicBezTo>
                <a:cubicBezTo>
                  <a:pt x="7420972" y="7631315"/>
                  <a:pt x="7421093" y="7631436"/>
                  <a:pt x="7421244" y="7631497"/>
                </a:cubicBezTo>
                <a:cubicBezTo>
                  <a:pt x="7421214" y="7634950"/>
                  <a:pt x="7422910" y="7638130"/>
                  <a:pt x="7425756" y="7640463"/>
                </a:cubicBezTo>
                <a:cubicBezTo>
                  <a:pt x="7424545" y="7643976"/>
                  <a:pt x="7424696" y="7647944"/>
                  <a:pt x="7426786" y="7651155"/>
                </a:cubicBezTo>
                <a:cubicBezTo>
                  <a:pt x="7430450" y="7656729"/>
                  <a:pt x="7438051" y="7658152"/>
                  <a:pt x="7443623" y="7654639"/>
                </a:cubicBezTo>
                <a:cubicBezTo>
                  <a:pt x="7445774" y="7653275"/>
                  <a:pt x="7447923" y="7651913"/>
                  <a:pt x="7450074" y="7650549"/>
                </a:cubicBezTo>
                <a:cubicBezTo>
                  <a:pt x="7454707" y="7647611"/>
                  <a:pt x="7456312" y="7641735"/>
                  <a:pt x="7454737" y="7636676"/>
                </a:cubicBezTo>
                <a:cubicBezTo>
                  <a:pt x="7457160" y="7635616"/>
                  <a:pt x="7459583" y="7634556"/>
                  <a:pt x="7461642" y="7632406"/>
                </a:cubicBezTo>
                <a:cubicBezTo>
                  <a:pt x="7465821" y="7628074"/>
                  <a:pt x="7467274" y="7622622"/>
                  <a:pt x="7466850" y="7617230"/>
                </a:cubicBezTo>
                <a:cubicBezTo>
                  <a:pt x="7468304" y="7616412"/>
                  <a:pt x="7469637" y="7615322"/>
                  <a:pt x="7470636" y="7613778"/>
                </a:cubicBezTo>
                <a:lnTo>
                  <a:pt x="7471363" y="7612656"/>
                </a:lnTo>
                <a:cubicBezTo>
                  <a:pt x="7472907" y="7614232"/>
                  <a:pt x="7474755" y="7615534"/>
                  <a:pt x="7477389" y="7616140"/>
                </a:cubicBezTo>
                <a:cubicBezTo>
                  <a:pt x="7479206" y="7616564"/>
                  <a:pt x="7480811" y="7616504"/>
                  <a:pt x="7482264" y="7616231"/>
                </a:cubicBezTo>
                <a:cubicBezTo>
                  <a:pt x="7488291" y="7618805"/>
                  <a:pt x="7493833" y="7615807"/>
                  <a:pt x="7497164" y="7610718"/>
                </a:cubicBezTo>
                <a:lnTo>
                  <a:pt x="7498072" y="7609385"/>
                </a:lnTo>
                <a:cubicBezTo>
                  <a:pt x="7498406" y="7613505"/>
                  <a:pt x="7500738" y="7617412"/>
                  <a:pt x="7504704" y="7619169"/>
                </a:cubicBezTo>
                <a:cubicBezTo>
                  <a:pt x="7510368" y="7621744"/>
                  <a:pt x="7517454" y="7619078"/>
                  <a:pt x="7519937" y="7613323"/>
                </a:cubicBezTo>
                <a:close/>
                <a:moveTo>
                  <a:pt x="7622658" y="7465084"/>
                </a:moveTo>
                <a:cubicBezTo>
                  <a:pt x="7626868" y="7475746"/>
                  <a:pt x="7640191" y="7472414"/>
                  <a:pt x="7643644" y="7464024"/>
                </a:cubicBezTo>
                <a:cubicBezTo>
                  <a:pt x="7645309" y="7466084"/>
                  <a:pt x="7647520" y="7467810"/>
                  <a:pt x="7650639" y="7468537"/>
                </a:cubicBezTo>
                <a:cubicBezTo>
                  <a:pt x="7665872" y="7471960"/>
                  <a:pt x="7668416" y="7447758"/>
                  <a:pt x="7653304" y="7444366"/>
                </a:cubicBezTo>
                <a:cubicBezTo>
                  <a:pt x="7646673" y="7442881"/>
                  <a:pt x="7642615" y="7446698"/>
                  <a:pt x="7641222" y="7451666"/>
                </a:cubicBezTo>
                <a:cubicBezTo>
                  <a:pt x="7633742" y="7443911"/>
                  <a:pt x="7617813" y="7452817"/>
                  <a:pt x="7622658" y="7465084"/>
                </a:cubicBezTo>
                <a:close/>
                <a:moveTo>
                  <a:pt x="7636073" y="7565132"/>
                </a:moveTo>
                <a:cubicBezTo>
                  <a:pt x="7641555" y="7579005"/>
                  <a:pt x="7663147" y="7570735"/>
                  <a:pt x="7657695" y="7556863"/>
                </a:cubicBezTo>
                <a:cubicBezTo>
                  <a:pt x="7652214" y="7543020"/>
                  <a:pt x="7630592" y="7551289"/>
                  <a:pt x="7636073" y="7565132"/>
                </a:cubicBezTo>
                <a:close/>
                <a:moveTo>
                  <a:pt x="7569844" y="7066226"/>
                </a:moveTo>
                <a:cubicBezTo>
                  <a:pt x="7563969" y="7065802"/>
                  <a:pt x="7559063" y="7068316"/>
                  <a:pt x="7554521" y="7071800"/>
                </a:cubicBezTo>
                <a:cubicBezTo>
                  <a:pt x="7549554" y="7075586"/>
                  <a:pt x="7549614" y="7083703"/>
                  <a:pt x="7553551" y="7088126"/>
                </a:cubicBezTo>
                <a:cubicBezTo>
                  <a:pt x="7557185" y="7092215"/>
                  <a:pt x="7562485" y="7092639"/>
                  <a:pt x="7567028" y="7090640"/>
                </a:cubicBezTo>
                <a:cubicBezTo>
                  <a:pt x="7570389" y="7093093"/>
                  <a:pt x="7574689" y="7093881"/>
                  <a:pt x="7578838" y="7091821"/>
                </a:cubicBezTo>
                <a:cubicBezTo>
                  <a:pt x="7584017" y="7089216"/>
                  <a:pt x="7587318" y="7081613"/>
                  <a:pt x="7583986" y="7076282"/>
                </a:cubicBezTo>
                <a:cubicBezTo>
                  <a:pt x="7580715" y="7071042"/>
                  <a:pt x="7576294" y="7066711"/>
                  <a:pt x="7569844" y="7066226"/>
                </a:cubicBezTo>
                <a:close/>
                <a:moveTo>
                  <a:pt x="7679499" y="7518273"/>
                </a:moveTo>
                <a:cubicBezTo>
                  <a:pt x="7674048" y="7504431"/>
                  <a:pt x="7653365" y="7514821"/>
                  <a:pt x="7658786" y="7528602"/>
                </a:cubicBezTo>
                <a:cubicBezTo>
                  <a:pt x="7664267" y="7542414"/>
                  <a:pt x="7684951" y="7532056"/>
                  <a:pt x="7679499" y="7518273"/>
                </a:cubicBezTo>
                <a:close/>
                <a:moveTo>
                  <a:pt x="7582926" y="7186962"/>
                </a:moveTo>
                <a:lnTo>
                  <a:pt x="7578142" y="7188840"/>
                </a:lnTo>
                <a:cubicBezTo>
                  <a:pt x="7572327" y="7191142"/>
                  <a:pt x="7568693" y="7197170"/>
                  <a:pt x="7570661" y="7203379"/>
                </a:cubicBezTo>
                <a:cubicBezTo>
                  <a:pt x="7572478" y="7209043"/>
                  <a:pt x="7579383" y="7213163"/>
                  <a:pt x="7585198" y="7210860"/>
                </a:cubicBezTo>
                <a:lnTo>
                  <a:pt x="7589982" y="7208983"/>
                </a:lnTo>
                <a:cubicBezTo>
                  <a:pt x="7595797" y="7206680"/>
                  <a:pt x="7599460" y="7200653"/>
                  <a:pt x="7597462" y="7194444"/>
                </a:cubicBezTo>
                <a:cubicBezTo>
                  <a:pt x="7595675" y="7188779"/>
                  <a:pt x="7588771" y="7184629"/>
                  <a:pt x="7582926" y="7186962"/>
                </a:cubicBezTo>
                <a:close/>
                <a:moveTo>
                  <a:pt x="7643462" y="7084855"/>
                </a:moveTo>
                <a:lnTo>
                  <a:pt x="7643189" y="7089973"/>
                </a:lnTo>
                <a:cubicBezTo>
                  <a:pt x="7643160" y="7090761"/>
                  <a:pt x="7643220" y="7091518"/>
                  <a:pt x="7643402" y="7092245"/>
                </a:cubicBezTo>
                <a:cubicBezTo>
                  <a:pt x="7641524" y="7089095"/>
                  <a:pt x="7638314" y="7086793"/>
                  <a:pt x="7634498" y="7086672"/>
                </a:cubicBezTo>
                <a:cubicBezTo>
                  <a:pt x="7628563" y="7086520"/>
                  <a:pt x="7622931" y="7090609"/>
                  <a:pt x="7622203" y="7096698"/>
                </a:cubicBezTo>
                <a:cubicBezTo>
                  <a:pt x="7621143" y="7096698"/>
                  <a:pt x="7620114" y="7096910"/>
                  <a:pt x="7619054" y="7097243"/>
                </a:cubicBezTo>
                <a:cubicBezTo>
                  <a:pt x="7619993" y="7091609"/>
                  <a:pt x="7617358" y="7085854"/>
                  <a:pt x="7610030" y="7085460"/>
                </a:cubicBezTo>
                <a:cubicBezTo>
                  <a:pt x="7601580" y="7085006"/>
                  <a:pt x="7596796" y="7092276"/>
                  <a:pt x="7596887" y="7098727"/>
                </a:cubicBezTo>
                <a:cubicBezTo>
                  <a:pt x="7596856" y="7098727"/>
                  <a:pt x="7596796" y="7098727"/>
                  <a:pt x="7596766" y="7098697"/>
                </a:cubicBezTo>
                <a:lnTo>
                  <a:pt x="7593646" y="7097364"/>
                </a:lnTo>
                <a:cubicBezTo>
                  <a:pt x="7587923" y="7094880"/>
                  <a:pt x="7580867" y="7098697"/>
                  <a:pt x="7578838" y="7104331"/>
                </a:cubicBezTo>
                <a:cubicBezTo>
                  <a:pt x="7578687" y="7104785"/>
                  <a:pt x="7578595" y="7105209"/>
                  <a:pt x="7578505" y="7105664"/>
                </a:cubicBezTo>
                <a:cubicBezTo>
                  <a:pt x="7577233" y="7106754"/>
                  <a:pt x="7575962" y="7107905"/>
                  <a:pt x="7574780" y="7109147"/>
                </a:cubicBezTo>
                <a:cubicBezTo>
                  <a:pt x="7573296" y="7110692"/>
                  <a:pt x="7572327" y="7112751"/>
                  <a:pt x="7571842" y="7114872"/>
                </a:cubicBezTo>
                <a:cubicBezTo>
                  <a:pt x="7570601" y="7115811"/>
                  <a:pt x="7569511" y="7116841"/>
                  <a:pt x="7568966" y="7118143"/>
                </a:cubicBezTo>
                <a:cubicBezTo>
                  <a:pt x="7567058" y="7122535"/>
                  <a:pt x="7565574" y="7126473"/>
                  <a:pt x="7566240" y="7131349"/>
                </a:cubicBezTo>
                <a:cubicBezTo>
                  <a:pt x="7566301" y="7131804"/>
                  <a:pt x="7566513" y="7132107"/>
                  <a:pt x="7566603" y="7132531"/>
                </a:cubicBezTo>
                <a:cubicBezTo>
                  <a:pt x="7560396" y="7136287"/>
                  <a:pt x="7557306" y="7145495"/>
                  <a:pt x="7564696" y="7151280"/>
                </a:cubicBezTo>
                <a:cubicBezTo>
                  <a:pt x="7569693" y="7155158"/>
                  <a:pt x="7575083" y="7154067"/>
                  <a:pt x="7578868" y="7150947"/>
                </a:cubicBezTo>
                <a:cubicBezTo>
                  <a:pt x="7581533" y="7151159"/>
                  <a:pt x="7584410" y="7150644"/>
                  <a:pt x="7586742" y="7149130"/>
                </a:cubicBezTo>
                <a:cubicBezTo>
                  <a:pt x="7587560" y="7149402"/>
                  <a:pt x="7588468" y="7149493"/>
                  <a:pt x="7589346" y="7149645"/>
                </a:cubicBezTo>
                <a:cubicBezTo>
                  <a:pt x="7589649" y="7152219"/>
                  <a:pt x="7590558" y="7154582"/>
                  <a:pt x="7592435" y="7156399"/>
                </a:cubicBezTo>
                <a:cubicBezTo>
                  <a:pt x="7585106" y="7156430"/>
                  <a:pt x="7577233" y="7163941"/>
                  <a:pt x="7580837" y="7173089"/>
                </a:cubicBezTo>
                <a:cubicBezTo>
                  <a:pt x="7586287" y="7186932"/>
                  <a:pt x="7606971" y="7176542"/>
                  <a:pt x="7601520" y="7162760"/>
                </a:cubicBezTo>
                <a:cubicBezTo>
                  <a:pt x="7600975" y="7161367"/>
                  <a:pt x="7600188" y="7160397"/>
                  <a:pt x="7599370" y="7159489"/>
                </a:cubicBezTo>
                <a:cubicBezTo>
                  <a:pt x="7599431" y="7159489"/>
                  <a:pt x="7599460" y="7159519"/>
                  <a:pt x="7599521" y="7159519"/>
                </a:cubicBezTo>
                <a:cubicBezTo>
                  <a:pt x="7607213" y="7159943"/>
                  <a:pt x="7610999" y="7153916"/>
                  <a:pt x="7610999" y="7147948"/>
                </a:cubicBezTo>
                <a:cubicBezTo>
                  <a:pt x="7611483" y="7147131"/>
                  <a:pt x="7611756" y="7146283"/>
                  <a:pt x="7612089" y="7145374"/>
                </a:cubicBezTo>
                <a:cubicBezTo>
                  <a:pt x="7614087" y="7148161"/>
                  <a:pt x="7617116" y="7150159"/>
                  <a:pt x="7620932" y="7150372"/>
                </a:cubicBezTo>
                <a:lnTo>
                  <a:pt x="7623203" y="7150493"/>
                </a:lnTo>
                <a:cubicBezTo>
                  <a:pt x="7624233" y="7151371"/>
                  <a:pt x="7625353" y="7152189"/>
                  <a:pt x="7626655" y="7152734"/>
                </a:cubicBezTo>
                <a:cubicBezTo>
                  <a:pt x="7628866" y="7153704"/>
                  <a:pt x="7631107" y="7154673"/>
                  <a:pt x="7633317" y="7155642"/>
                </a:cubicBezTo>
                <a:cubicBezTo>
                  <a:pt x="7639041" y="7158126"/>
                  <a:pt x="7646097" y="7154370"/>
                  <a:pt x="7648156" y="7148766"/>
                </a:cubicBezTo>
                <a:cubicBezTo>
                  <a:pt x="7650366" y="7142739"/>
                  <a:pt x="7647126" y="7136771"/>
                  <a:pt x="7641645" y="7134166"/>
                </a:cubicBezTo>
                <a:cubicBezTo>
                  <a:pt x="7643917" y="7131653"/>
                  <a:pt x="7645673" y="7128623"/>
                  <a:pt x="7646552" y="7124898"/>
                </a:cubicBezTo>
                <a:cubicBezTo>
                  <a:pt x="7647944" y="7119021"/>
                  <a:pt x="7646460" y="7113600"/>
                  <a:pt x="7643371" y="7109147"/>
                </a:cubicBezTo>
                <a:cubicBezTo>
                  <a:pt x="7644220" y="7107723"/>
                  <a:pt x="7644795" y="7106058"/>
                  <a:pt x="7644916" y="7104240"/>
                </a:cubicBezTo>
                <a:lnTo>
                  <a:pt x="7645188" y="7099121"/>
                </a:lnTo>
                <a:cubicBezTo>
                  <a:pt x="7645249" y="7097728"/>
                  <a:pt x="7645037" y="7096304"/>
                  <a:pt x="7644614" y="7094972"/>
                </a:cubicBezTo>
                <a:cubicBezTo>
                  <a:pt x="7646915" y="7098606"/>
                  <a:pt x="7651639" y="7100969"/>
                  <a:pt x="7655667" y="7100636"/>
                </a:cubicBezTo>
                <a:cubicBezTo>
                  <a:pt x="7656333" y="7100605"/>
                  <a:pt x="7656848" y="7100272"/>
                  <a:pt x="7657453" y="7100121"/>
                </a:cubicBezTo>
                <a:cubicBezTo>
                  <a:pt x="7659573" y="7103332"/>
                  <a:pt x="7662783" y="7105452"/>
                  <a:pt x="7666417" y="7105754"/>
                </a:cubicBezTo>
                <a:cubicBezTo>
                  <a:pt x="7668870" y="7108056"/>
                  <a:pt x="7672141" y="7109329"/>
                  <a:pt x="7676047" y="7108571"/>
                </a:cubicBezTo>
                <a:cubicBezTo>
                  <a:pt x="7677622" y="7108269"/>
                  <a:pt x="7679166" y="7107421"/>
                  <a:pt x="7680559" y="7106391"/>
                </a:cubicBezTo>
                <a:cubicBezTo>
                  <a:pt x="7681408" y="7106754"/>
                  <a:pt x="7682224" y="7107239"/>
                  <a:pt x="7683194" y="7107299"/>
                </a:cubicBezTo>
                <a:lnTo>
                  <a:pt x="7688312" y="7107572"/>
                </a:lnTo>
                <a:cubicBezTo>
                  <a:pt x="7694550" y="7107905"/>
                  <a:pt x="7700546" y="7104997"/>
                  <a:pt x="7701788" y="7098273"/>
                </a:cubicBezTo>
                <a:cubicBezTo>
                  <a:pt x="7702818" y="7092730"/>
                  <a:pt x="7698760" y="7085127"/>
                  <a:pt x="7692491" y="7084794"/>
                </a:cubicBezTo>
                <a:lnTo>
                  <a:pt x="7687373" y="7084521"/>
                </a:lnTo>
                <a:cubicBezTo>
                  <a:pt x="7684769" y="7084370"/>
                  <a:pt x="7682285" y="7084945"/>
                  <a:pt x="7680105" y="7085975"/>
                </a:cubicBezTo>
                <a:cubicBezTo>
                  <a:pt x="7678803" y="7084703"/>
                  <a:pt x="7677319" y="7083522"/>
                  <a:pt x="7675381" y="7082855"/>
                </a:cubicBezTo>
                <a:cubicBezTo>
                  <a:pt x="7672383" y="7081795"/>
                  <a:pt x="7669415" y="7082007"/>
                  <a:pt x="7666508" y="7082644"/>
                </a:cubicBezTo>
                <a:cubicBezTo>
                  <a:pt x="7666508" y="7076585"/>
                  <a:pt x="7659633" y="7071981"/>
                  <a:pt x="7654152" y="7072436"/>
                </a:cubicBezTo>
                <a:cubicBezTo>
                  <a:pt x="7647157" y="7072951"/>
                  <a:pt x="7643796" y="7078585"/>
                  <a:pt x="7643462" y="7084855"/>
                </a:cubicBezTo>
                <a:close/>
                <a:moveTo>
                  <a:pt x="7533019" y="7487559"/>
                </a:moveTo>
                <a:cubicBezTo>
                  <a:pt x="7533777" y="7493769"/>
                  <a:pt x="7539560" y="7498464"/>
                  <a:pt x="7545799" y="7497767"/>
                </a:cubicBezTo>
                <a:cubicBezTo>
                  <a:pt x="7551977" y="7497071"/>
                  <a:pt x="7556762" y="7491194"/>
                  <a:pt x="7556004" y="7484984"/>
                </a:cubicBezTo>
                <a:lnTo>
                  <a:pt x="7555126" y="7477776"/>
                </a:lnTo>
                <a:cubicBezTo>
                  <a:pt x="7554732" y="7474625"/>
                  <a:pt x="7553037" y="7471869"/>
                  <a:pt x="7550644" y="7470021"/>
                </a:cubicBezTo>
                <a:cubicBezTo>
                  <a:pt x="7550523" y="7468355"/>
                  <a:pt x="7550160" y="7466720"/>
                  <a:pt x="7549464" y="7465084"/>
                </a:cubicBezTo>
                <a:cubicBezTo>
                  <a:pt x="7546616" y="7458451"/>
                  <a:pt x="7540772" y="7454150"/>
                  <a:pt x="7534049" y="7451999"/>
                </a:cubicBezTo>
                <a:cubicBezTo>
                  <a:pt x="7528296" y="7450151"/>
                  <a:pt x="7521148" y="7453968"/>
                  <a:pt x="7519725" y="7459935"/>
                </a:cubicBezTo>
                <a:cubicBezTo>
                  <a:pt x="7518242" y="7466174"/>
                  <a:pt x="7521482" y="7472293"/>
                  <a:pt x="7527660" y="7474232"/>
                </a:cubicBezTo>
                <a:cubicBezTo>
                  <a:pt x="7527992" y="7474353"/>
                  <a:pt x="7528023" y="7474353"/>
                  <a:pt x="7528204" y="7474413"/>
                </a:cubicBezTo>
                <a:cubicBezTo>
                  <a:pt x="7528296" y="7474474"/>
                  <a:pt x="7528325" y="7474474"/>
                  <a:pt x="7528417" y="7474534"/>
                </a:cubicBezTo>
                <a:lnTo>
                  <a:pt x="7528417" y="7474534"/>
                </a:lnTo>
                <a:cubicBezTo>
                  <a:pt x="7528780" y="7475171"/>
                  <a:pt x="7529083" y="7475837"/>
                  <a:pt x="7529356" y="7476503"/>
                </a:cubicBezTo>
                <a:cubicBezTo>
                  <a:pt x="7529961" y="7477927"/>
                  <a:pt x="7530960" y="7479078"/>
                  <a:pt x="7532141" y="7479987"/>
                </a:cubicBezTo>
                <a:cubicBezTo>
                  <a:pt x="7532141" y="7480108"/>
                  <a:pt x="7532111" y="7480229"/>
                  <a:pt x="7532111" y="7480350"/>
                </a:cubicBezTo>
                <a:cubicBezTo>
                  <a:pt x="7532444" y="7482743"/>
                  <a:pt x="7532747" y="7485166"/>
                  <a:pt x="7533019" y="7487559"/>
                </a:cubicBezTo>
                <a:close/>
                <a:moveTo>
                  <a:pt x="7641524" y="7072011"/>
                </a:moveTo>
                <a:lnTo>
                  <a:pt x="7644492" y="7070830"/>
                </a:lnTo>
                <a:cubicBezTo>
                  <a:pt x="7658361" y="7065378"/>
                  <a:pt x="7650276" y="7043690"/>
                  <a:pt x="7636436" y="7049143"/>
                </a:cubicBezTo>
                <a:lnTo>
                  <a:pt x="7633469" y="7050324"/>
                </a:lnTo>
                <a:cubicBezTo>
                  <a:pt x="7619599" y="7055776"/>
                  <a:pt x="7627654" y="7077494"/>
                  <a:pt x="7641524" y="7072011"/>
                </a:cubicBezTo>
                <a:close/>
                <a:moveTo>
                  <a:pt x="7724046" y="7086823"/>
                </a:moveTo>
                <a:cubicBezTo>
                  <a:pt x="7723138" y="7086399"/>
                  <a:pt x="7722229" y="7086066"/>
                  <a:pt x="7721260" y="7085824"/>
                </a:cubicBezTo>
                <a:cubicBezTo>
                  <a:pt x="7716566" y="7084643"/>
                  <a:pt x="7711691" y="7086187"/>
                  <a:pt x="7708753" y="7090246"/>
                </a:cubicBezTo>
                <a:cubicBezTo>
                  <a:pt x="7705845" y="7094275"/>
                  <a:pt x="7706573" y="7098212"/>
                  <a:pt x="7707784" y="7102635"/>
                </a:cubicBezTo>
                <a:cubicBezTo>
                  <a:pt x="7706845" y="7099182"/>
                  <a:pt x="7707784" y="7103028"/>
                  <a:pt x="7707935" y="7103725"/>
                </a:cubicBezTo>
                <a:cubicBezTo>
                  <a:pt x="7708086" y="7104634"/>
                  <a:pt x="7708178" y="7105573"/>
                  <a:pt x="7708299" y="7106481"/>
                </a:cubicBezTo>
                <a:cubicBezTo>
                  <a:pt x="7708299" y="7106633"/>
                  <a:pt x="7708299" y="7106724"/>
                  <a:pt x="7708329" y="7106845"/>
                </a:cubicBezTo>
                <a:cubicBezTo>
                  <a:pt x="7708329" y="7107148"/>
                  <a:pt x="7708299" y="7107451"/>
                  <a:pt x="7708269" y="7107754"/>
                </a:cubicBezTo>
                <a:cubicBezTo>
                  <a:pt x="7705149" y="7112630"/>
                  <a:pt x="7706633" y="7119658"/>
                  <a:pt x="7711267" y="7122989"/>
                </a:cubicBezTo>
                <a:cubicBezTo>
                  <a:pt x="7716506" y="7126806"/>
                  <a:pt x="7723501" y="7125352"/>
                  <a:pt x="7727407" y="7120445"/>
                </a:cubicBezTo>
                <a:cubicBezTo>
                  <a:pt x="7727801" y="7119930"/>
                  <a:pt x="7728043" y="7119355"/>
                  <a:pt x="7728377" y="7118810"/>
                </a:cubicBezTo>
                <a:cubicBezTo>
                  <a:pt x="7731799" y="7119991"/>
                  <a:pt x="7735826" y="7119597"/>
                  <a:pt x="7738734" y="7117598"/>
                </a:cubicBezTo>
                <a:cubicBezTo>
                  <a:pt x="7737310" y="7119870"/>
                  <a:pt x="7736946" y="7122808"/>
                  <a:pt x="7738310" y="7126291"/>
                </a:cubicBezTo>
                <a:cubicBezTo>
                  <a:pt x="7743699" y="7139982"/>
                  <a:pt x="7766140" y="7134227"/>
                  <a:pt x="7760688" y="7120384"/>
                </a:cubicBezTo>
                <a:cubicBezTo>
                  <a:pt x="7757237" y="7111631"/>
                  <a:pt x="7746849" y="7110874"/>
                  <a:pt x="7741216" y="7115024"/>
                </a:cubicBezTo>
                <a:cubicBezTo>
                  <a:pt x="7744457" y="7110813"/>
                  <a:pt x="7744669" y="7105361"/>
                  <a:pt x="7741459" y="7100757"/>
                </a:cubicBezTo>
                <a:cubicBezTo>
                  <a:pt x="7737250" y="7094850"/>
                  <a:pt x="7731526" y="7088247"/>
                  <a:pt x="7724046" y="7086823"/>
                </a:cubicBezTo>
                <a:close/>
                <a:moveTo>
                  <a:pt x="7672020" y="7119658"/>
                </a:moveTo>
                <a:lnTo>
                  <a:pt x="7670142" y="7114872"/>
                </a:lnTo>
                <a:cubicBezTo>
                  <a:pt x="7667841" y="7109056"/>
                  <a:pt x="7659815" y="7107118"/>
                  <a:pt x="7654607" y="7109753"/>
                </a:cubicBezTo>
                <a:cubicBezTo>
                  <a:pt x="7648611" y="7112782"/>
                  <a:pt x="7647187" y="7119446"/>
                  <a:pt x="7649489" y="7125291"/>
                </a:cubicBezTo>
                <a:lnTo>
                  <a:pt x="7651366" y="7130077"/>
                </a:lnTo>
                <a:cubicBezTo>
                  <a:pt x="7653668" y="7135893"/>
                  <a:pt x="7661693" y="7137832"/>
                  <a:pt x="7666902" y="7135196"/>
                </a:cubicBezTo>
                <a:cubicBezTo>
                  <a:pt x="7672867" y="7132197"/>
                  <a:pt x="7674321" y="7125504"/>
                  <a:pt x="7672020" y="7119658"/>
                </a:cubicBezTo>
                <a:close/>
                <a:moveTo>
                  <a:pt x="7679378" y="7237637"/>
                </a:moveTo>
                <a:cubicBezTo>
                  <a:pt x="7678712" y="7231942"/>
                  <a:pt x="7673352" y="7225794"/>
                  <a:pt x="7666992" y="7226945"/>
                </a:cubicBezTo>
                <a:cubicBezTo>
                  <a:pt x="7666266" y="7227066"/>
                  <a:pt x="7665600" y="7227126"/>
                  <a:pt x="7664903" y="7227187"/>
                </a:cubicBezTo>
                <a:cubicBezTo>
                  <a:pt x="7664872" y="7227157"/>
                  <a:pt x="7664872" y="7227157"/>
                  <a:pt x="7664843" y="7227126"/>
                </a:cubicBezTo>
                <a:cubicBezTo>
                  <a:pt x="7664782" y="7227096"/>
                  <a:pt x="7664722" y="7227036"/>
                  <a:pt x="7664691" y="7226975"/>
                </a:cubicBezTo>
                <a:cubicBezTo>
                  <a:pt x="7664630" y="7226884"/>
                  <a:pt x="7664449" y="7226611"/>
                  <a:pt x="7664055" y="7226127"/>
                </a:cubicBezTo>
                <a:cubicBezTo>
                  <a:pt x="7660845" y="7221674"/>
                  <a:pt x="7654939" y="7220220"/>
                  <a:pt x="7650003" y="7222310"/>
                </a:cubicBezTo>
                <a:cubicBezTo>
                  <a:pt x="7649792" y="7222189"/>
                  <a:pt x="7649640" y="7221947"/>
                  <a:pt x="7649398" y="7221825"/>
                </a:cubicBezTo>
                <a:cubicBezTo>
                  <a:pt x="7643220" y="7218766"/>
                  <a:pt x="7637375" y="7221856"/>
                  <a:pt x="7633923" y="7227096"/>
                </a:cubicBezTo>
                <a:lnTo>
                  <a:pt x="7631076" y="7231397"/>
                </a:lnTo>
                <a:cubicBezTo>
                  <a:pt x="7627624" y="7236607"/>
                  <a:pt x="7631228" y="7244361"/>
                  <a:pt x="7636346" y="7246876"/>
                </a:cubicBezTo>
                <a:cubicBezTo>
                  <a:pt x="7641372" y="7249359"/>
                  <a:pt x="7646066" y="7247693"/>
                  <a:pt x="7649550" y="7244240"/>
                </a:cubicBezTo>
                <a:cubicBezTo>
                  <a:pt x="7654758" y="7248844"/>
                  <a:pt x="7661451" y="7251328"/>
                  <a:pt x="7668749" y="7249995"/>
                </a:cubicBezTo>
                <a:cubicBezTo>
                  <a:pt x="7674654" y="7248966"/>
                  <a:pt x="7680165" y="7244301"/>
                  <a:pt x="7679378" y="7237637"/>
                </a:cubicBezTo>
                <a:close/>
                <a:moveTo>
                  <a:pt x="7765110" y="7213556"/>
                </a:moveTo>
                <a:cubicBezTo>
                  <a:pt x="7762687" y="7219433"/>
                  <a:pt x="7765624" y="7226188"/>
                  <a:pt x="7771378" y="7228671"/>
                </a:cubicBezTo>
                <a:cubicBezTo>
                  <a:pt x="7772287" y="7229065"/>
                  <a:pt x="7773166" y="7229459"/>
                  <a:pt x="7774074" y="7229852"/>
                </a:cubicBezTo>
                <a:cubicBezTo>
                  <a:pt x="7773862" y="7230095"/>
                  <a:pt x="7773559" y="7230216"/>
                  <a:pt x="7773377" y="7230489"/>
                </a:cubicBezTo>
                <a:lnTo>
                  <a:pt x="7770531" y="7234790"/>
                </a:lnTo>
                <a:cubicBezTo>
                  <a:pt x="7767078" y="7240000"/>
                  <a:pt x="7767533" y="7247057"/>
                  <a:pt x="7772741" y="7250995"/>
                </a:cubicBezTo>
                <a:cubicBezTo>
                  <a:pt x="7776133" y="7253600"/>
                  <a:pt x="7781221" y="7253933"/>
                  <a:pt x="7785097" y="7252025"/>
                </a:cubicBezTo>
                <a:cubicBezTo>
                  <a:pt x="7785097" y="7252025"/>
                  <a:pt x="7785097" y="7252025"/>
                  <a:pt x="7785097" y="7252025"/>
                </a:cubicBezTo>
                <a:cubicBezTo>
                  <a:pt x="7784007" y="7238970"/>
                  <a:pt x="7782492" y="7226036"/>
                  <a:pt x="7780858" y="7213102"/>
                </a:cubicBezTo>
                <a:cubicBezTo>
                  <a:pt x="7780615" y="7211194"/>
                  <a:pt x="7780494" y="7209255"/>
                  <a:pt x="7780222" y="7207347"/>
                </a:cubicBezTo>
                <a:cubicBezTo>
                  <a:pt x="7780161" y="7207317"/>
                  <a:pt x="7780070" y="7207347"/>
                  <a:pt x="7780009" y="7207317"/>
                </a:cubicBezTo>
                <a:cubicBezTo>
                  <a:pt x="7774316" y="7204954"/>
                  <a:pt x="7767442" y="7207922"/>
                  <a:pt x="7765110" y="7213556"/>
                </a:cubicBezTo>
                <a:close/>
                <a:moveTo>
                  <a:pt x="7616056" y="7209074"/>
                </a:moveTo>
                <a:cubicBezTo>
                  <a:pt x="7606881" y="7220796"/>
                  <a:pt x="7624808" y="7235426"/>
                  <a:pt x="7633984" y="7223673"/>
                </a:cubicBezTo>
                <a:lnTo>
                  <a:pt x="7635952" y="7221159"/>
                </a:lnTo>
                <a:cubicBezTo>
                  <a:pt x="7640555" y="7215283"/>
                  <a:pt x="7638345" y="7208680"/>
                  <a:pt x="7633863" y="7205045"/>
                </a:cubicBezTo>
                <a:cubicBezTo>
                  <a:pt x="7637133" y="7204803"/>
                  <a:pt x="7640252" y="7203349"/>
                  <a:pt x="7642221" y="7200380"/>
                </a:cubicBezTo>
                <a:lnTo>
                  <a:pt x="7642342" y="7200199"/>
                </a:lnTo>
                <a:cubicBezTo>
                  <a:pt x="7642342" y="7201683"/>
                  <a:pt x="7642554" y="7203227"/>
                  <a:pt x="7643189" y="7204803"/>
                </a:cubicBezTo>
                <a:cubicBezTo>
                  <a:pt x="7648641" y="7218645"/>
                  <a:pt x="7668809" y="7207256"/>
                  <a:pt x="7663419" y="7193595"/>
                </a:cubicBezTo>
                <a:cubicBezTo>
                  <a:pt x="7661632" y="7189082"/>
                  <a:pt x="7658240" y="7187446"/>
                  <a:pt x="7654728" y="7187507"/>
                </a:cubicBezTo>
                <a:cubicBezTo>
                  <a:pt x="7655757" y="7186083"/>
                  <a:pt x="7656514" y="7184448"/>
                  <a:pt x="7656666" y="7182600"/>
                </a:cubicBezTo>
                <a:cubicBezTo>
                  <a:pt x="7657211" y="7176421"/>
                  <a:pt x="7653122" y="7170363"/>
                  <a:pt x="7646703" y="7169636"/>
                </a:cubicBezTo>
                <a:cubicBezTo>
                  <a:pt x="7646460" y="7169606"/>
                  <a:pt x="7646218" y="7169576"/>
                  <a:pt x="7646006" y="7169545"/>
                </a:cubicBezTo>
                <a:cubicBezTo>
                  <a:pt x="7643583" y="7167273"/>
                  <a:pt x="7640373" y="7165910"/>
                  <a:pt x="7636921" y="7166759"/>
                </a:cubicBezTo>
                <a:cubicBezTo>
                  <a:pt x="7632499" y="7167849"/>
                  <a:pt x="7628502" y="7169242"/>
                  <a:pt x="7626140" y="7173483"/>
                </a:cubicBezTo>
                <a:cubicBezTo>
                  <a:pt x="7624293" y="7176784"/>
                  <a:pt x="7624354" y="7180389"/>
                  <a:pt x="7625626" y="7183569"/>
                </a:cubicBezTo>
                <a:lnTo>
                  <a:pt x="7623263" y="7187174"/>
                </a:lnTo>
                <a:cubicBezTo>
                  <a:pt x="7620144" y="7191899"/>
                  <a:pt x="7620811" y="7198775"/>
                  <a:pt x="7625322" y="7202440"/>
                </a:cubicBezTo>
                <a:cubicBezTo>
                  <a:pt x="7622718" y="7202713"/>
                  <a:pt x="7620144" y="7203894"/>
                  <a:pt x="7618055" y="7206590"/>
                </a:cubicBezTo>
                <a:lnTo>
                  <a:pt x="7616056" y="7209074"/>
                </a:lnTo>
                <a:close/>
                <a:moveTo>
                  <a:pt x="7743306" y="7265049"/>
                </a:moveTo>
                <a:cubicBezTo>
                  <a:pt x="7743457" y="7265413"/>
                  <a:pt x="7743791" y="7265655"/>
                  <a:pt x="7743972" y="7265958"/>
                </a:cubicBezTo>
                <a:cubicBezTo>
                  <a:pt x="7743670" y="7266322"/>
                  <a:pt x="7743246" y="7266564"/>
                  <a:pt x="7743003" y="7266988"/>
                </a:cubicBezTo>
                <a:cubicBezTo>
                  <a:pt x="7739823" y="7272501"/>
                  <a:pt x="7741126" y="7279407"/>
                  <a:pt x="7746516" y="7282981"/>
                </a:cubicBezTo>
                <a:lnTo>
                  <a:pt x="7750786" y="7285828"/>
                </a:lnTo>
                <a:cubicBezTo>
                  <a:pt x="7755843" y="7289160"/>
                  <a:pt x="7763686" y="7287676"/>
                  <a:pt x="7766776" y="7282315"/>
                </a:cubicBezTo>
                <a:cubicBezTo>
                  <a:pt x="7769955" y="7276802"/>
                  <a:pt x="7768653" y="7269896"/>
                  <a:pt x="7763263" y="7266352"/>
                </a:cubicBezTo>
                <a:lnTo>
                  <a:pt x="7763051" y="7266201"/>
                </a:lnTo>
                <a:cubicBezTo>
                  <a:pt x="7765201" y="7262929"/>
                  <a:pt x="7765595" y="7258840"/>
                  <a:pt x="7763990" y="7254751"/>
                </a:cubicBezTo>
                <a:lnTo>
                  <a:pt x="7762112" y="7249965"/>
                </a:lnTo>
                <a:cubicBezTo>
                  <a:pt x="7759901" y="7244331"/>
                  <a:pt x="7751725" y="7241908"/>
                  <a:pt x="7746607" y="7244786"/>
                </a:cubicBezTo>
                <a:cubicBezTo>
                  <a:pt x="7740732" y="7248057"/>
                  <a:pt x="7739036" y="7254236"/>
                  <a:pt x="7741429" y="7260294"/>
                </a:cubicBezTo>
                <a:lnTo>
                  <a:pt x="7743306" y="7265049"/>
                </a:lnTo>
                <a:close/>
                <a:moveTo>
                  <a:pt x="7724076" y="7052899"/>
                </a:moveTo>
                <a:lnTo>
                  <a:pt x="7716959" y="7054353"/>
                </a:lnTo>
                <a:cubicBezTo>
                  <a:pt x="7710842" y="7055625"/>
                  <a:pt x="7707209" y="7062713"/>
                  <a:pt x="7708722" y="7068498"/>
                </a:cubicBezTo>
                <a:cubicBezTo>
                  <a:pt x="7710389" y="7074828"/>
                  <a:pt x="7716717" y="7077948"/>
                  <a:pt x="7722865" y="7076706"/>
                </a:cubicBezTo>
                <a:cubicBezTo>
                  <a:pt x="7725227" y="7076222"/>
                  <a:pt x="7727620" y="7075737"/>
                  <a:pt x="7729982" y="7075253"/>
                </a:cubicBezTo>
                <a:cubicBezTo>
                  <a:pt x="7736099" y="7074011"/>
                  <a:pt x="7739733" y="7066893"/>
                  <a:pt x="7738218" y="7061107"/>
                </a:cubicBezTo>
                <a:cubicBezTo>
                  <a:pt x="7736553" y="7054807"/>
                  <a:pt x="7730224" y="7051657"/>
                  <a:pt x="7724076" y="7052899"/>
                </a:cubicBezTo>
                <a:close/>
                <a:moveTo>
                  <a:pt x="7761506" y="7149160"/>
                </a:moveTo>
                <a:cubicBezTo>
                  <a:pt x="7753603" y="7148282"/>
                  <a:pt x="7744730" y="7145919"/>
                  <a:pt x="7736977" y="7148827"/>
                </a:cubicBezTo>
                <a:cubicBezTo>
                  <a:pt x="7735947" y="7149221"/>
                  <a:pt x="7735008" y="7149705"/>
                  <a:pt x="7734131" y="7150190"/>
                </a:cubicBezTo>
                <a:lnTo>
                  <a:pt x="7730829" y="7150856"/>
                </a:lnTo>
                <a:cubicBezTo>
                  <a:pt x="7724712" y="7152098"/>
                  <a:pt x="7721139" y="7159277"/>
                  <a:pt x="7722683" y="7165032"/>
                </a:cubicBezTo>
                <a:cubicBezTo>
                  <a:pt x="7722805" y="7165486"/>
                  <a:pt x="7723016" y="7165910"/>
                  <a:pt x="7723168" y="7166334"/>
                </a:cubicBezTo>
                <a:cubicBezTo>
                  <a:pt x="7722744" y="7167970"/>
                  <a:pt x="7722381" y="7169636"/>
                  <a:pt x="7722108" y="7171332"/>
                </a:cubicBezTo>
                <a:cubicBezTo>
                  <a:pt x="7721774" y="7173422"/>
                  <a:pt x="7722168" y="7175664"/>
                  <a:pt x="7722986" y="7177723"/>
                </a:cubicBezTo>
                <a:cubicBezTo>
                  <a:pt x="7722502" y="7179208"/>
                  <a:pt x="7722229" y="7180692"/>
                  <a:pt x="7722502" y="7182055"/>
                </a:cubicBezTo>
                <a:cubicBezTo>
                  <a:pt x="7723441" y="7186719"/>
                  <a:pt x="7724501" y="7190839"/>
                  <a:pt x="7727831" y="7194444"/>
                </a:cubicBezTo>
                <a:cubicBezTo>
                  <a:pt x="7729285" y="7196019"/>
                  <a:pt x="7730497" y="7196988"/>
                  <a:pt x="7732435" y="7198078"/>
                </a:cubicBezTo>
                <a:cubicBezTo>
                  <a:pt x="7724501" y="7195473"/>
                  <a:pt x="7713538" y="7203712"/>
                  <a:pt x="7717656" y="7214132"/>
                </a:cubicBezTo>
                <a:cubicBezTo>
                  <a:pt x="7718080" y="7215253"/>
                  <a:pt x="7718776" y="7215980"/>
                  <a:pt x="7719383" y="7216767"/>
                </a:cubicBezTo>
                <a:cubicBezTo>
                  <a:pt x="7710600" y="7218676"/>
                  <a:pt x="7704725" y="7230579"/>
                  <a:pt x="7714113" y="7236789"/>
                </a:cubicBezTo>
                <a:cubicBezTo>
                  <a:pt x="7725742" y="7244482"/>
                  <a:pt x="7738763" y="7228883"/>
                  <a:pt x="7729951" y="7220160"/>
                </a:cubicBezTo>
                <a:cubicBezTo>
                  <a:pt x="7736190" y="7218433"/>
                  <a:pt x="7741640" y="7211981"/>
                  <a:pt x="7738552" y="7204167"/>
                </a:cubicBezTo>
                <a:cubicBezTo>
                  <a:pt x="7738279" y="7203470"/>
                  <a:pt x="7737795" y="7203046"/>
                  <a:pt x="7737431" y="7202440"/>
                </a:cubicBezTo>
                <a:cubicBezTo>
                  <a:pt x="7740308" y="7204621"/>
                  <a:pt x="7743881" y="7205651"/>
                  <a:pt x="7747788" y="7204258"/>
                </a:cubicBezTo>
                <a:cubicBezTo>
                  <a:pt x="7750816" y="7203167"/>
                  <a:pt x="7753482" y="7200410"/>
                  <a:pt x="7754784" y="7197200"/>
                </a:cubicBezTo>
                <a:cubicBezTo>
                  <a:pt x="7756177" y="7196806"/>
                  <a:pt x="7757479" y="7196170"/>
                  <a:pt x="7758871" y="7195413"/>
                </a:cubicBezTo>
                <a:cubicBezTo>
                  <a:pt x="7759386" y="7195201"/>
                  <a:pt x="7759871" y="7195019"/>
                  <a:pt x="7760386" y="7194837"/>
                </a:cubicBezTo>
                <a:cubicBezTo>
                  <a:pt x="7762476" y="7194383"/>
                  <a:pt x="7764535" y="7193656"/>
                  <a:pt x="7766655" y="7193171"/>
                </a:cubicBezTo>
                <a:cubicBezTo>
                  <a:pt x="7772832" y="7191808"/>
                  <a:pt x="7774740" y="7186114"/>
                  <a:pt x="7773740" y="7180783"/>
                </a:cubicBezTo>
                <a:cubicBezTo>
                  <a:pt x="7774528" y="7180389"/>
                  <a:pt x="7775194" y="7179813"/>
                  <a:pt x="7775891" y="7179238"/>
                </a:cubicBezTo>
                <a:cubicBezTo>
                  <a:pt x="7774892" y="7173180"/>
                  <a:pt x="7774013" y="7167122"/>
                  <a:pt x="7772893" y="7161094"/>
                </a:cubicBezTo>
                <a:cubicBezTo>
                  <a:pt x="7772136" y="7160822"/>
                  <a:pt x="7771439" y="7160307"/>
                  <a:pt x="7770652" y="7160186"/>
                </a:cubicBezTo>
                <a:cubicBezTo>
                  <a:pt x="7770985" y="7155036"/>
                  <a:pt x="7768290" y="7149917"/>
                  <a:pt x="7761506" y="7149160"/>
                </a:cubicBezTo>
                <a:close/>
                <a:moveTo>
                  <a:pt x="7637406" y="7269623"/>
                </a:moveTo>
                <a:cubicBezTo>
                  <a:pt x="7637345" y="7268381"/>
                  <a:pt x="7637254" y="7267139"/>
                  <a:pt x="7636740" y="7265837"/>
                </a:cubicBezTo>
                <a:cubicBezTo>
                  <a:pt x="7631289" y="7251994"/>
                  <a:pt x="7610272" y="7261687"/>
                  <a:pt x="7615723" y="7275530"/>
                </a:cubicBezTo>
                <a:cubicBezTo>
                  <a:pt x="7619145" y="7284163"/>
                  <a:pt x="7628624" y="7283617"/>
                  <a:pt x="7633923" y="7278619"/>
                </a:cubicBezTo>
                <a:cubicBezTo>
                  <a:pt x="7634256" y="7281012"/>
                  <a:pt x="7635498" y="7283314"/>
                  <a:pt x="7638284" y="7285162"/>
                </a:cubicBezTo>
                <a:cubicBezTo>
                  <a:pt x="7650518" y="7293280"/>
                  <a:pt x="7665811" y="7275863"/>
                  <a:pt x="7653425" y="7267654"/>
                </a:cubicBezTo>
                <a:cubicBezTo>
                  <a:pt x="7647641" y="7263898"/>
                  <a:pt x="7641312" y="7265807"/>
                  <a:pt x="7637406" y="7269623"/>
                </a:cubicBezTo>
                <a:close/>
                <a:moveTo>
                  <a:pt x="7700667" y="7231034"/>
                </a:moveTo>
                <a:cubicBezTo>
                  <a:pt x="7688251" y="7222825"/>
                  <a:pt x="7675290" y="7241999"/>
                  <a:pt x="7687736" y="7250207"/>
                </a:cubicBezTo>
                <a:cubicBezTo>
                  <a:pt x="7700152" y="7258446"/>
                  <a:pt x="7713083" y="7239273"/>
                  <a:pt x="7700667" y="7231034"/>
                </a:cubicBezTo>
                <a:close/>
                <a:moveTo>
                  <a:pt x="7688130" y="7008797"/>
                </a:moveTo>
                <a:cubicBezTo>
                  <a:pt x="7700516" y="7017005"/>
                  <a:pt x="7711599" y="6996711"/>
                  <a:pt x="7699244" y="6988502"/>
                </a:cubicBezTo>
                <a:cubicBezTo>
                  <a:pt x="7686858" y="6980293"/>
                  <a:pt x="7675775" y="7000618"/>
                  <a:pt x="7688130" y="7008797"/>
                </a:cubicBezTo>
                <a:close/>
                <a:moveTo>
                  <a:pt x="7714507" y="7304063"/>
                </a:moveTo>
                <a:cubicBezTo>
                  <a:pt x="7716717" y="7309636"/>
                  <a:pt x="7724046" y="7311575"/>
                  <a:pt x="7729285" y="7309454"/>
                </a:cubicBezTo>
                <a:cubicBezTo>
                  <a:pt x="7729376" y="7310424"/>
                  <a:pt x="7729558" y="7311393"/>
                  <a:pt x="7729860" y="7312332"/>
                </a:cubicBezTo>
                <a:cubicBezTo>
                  <a:pt x="7729437" y="7312211"/>
                  <a:pt x="7729103" y="7311908"/>
                  <a:pt x="7728680" y="7311787"/>
                </a:cubicBezTo>
                <a:cubicBezTo>
                  <a:pt x="7726468" y="7311302"/>
                  <a:pt x="7724349" y="7311696"/>
                  <a:pt x="7722350" y="7312392"/>
                </a:cubicBezTo>
                <a:cubicBezTo>
                  <a:pt x="7722320" y="7312392"/>
                  <a:pt x="7722289" y="7312423"/>
                  <a:pt x="7722260" y="7312423"/>
                </a:cubicBezTo>
                <a:cubicBezTo>
                  <a:pt x="7719746" y="7313301"/>
                  <a:pt x="7717535" y="7314846"/>
                  <a:pt x="7716051" y="7317087"/>
                </a:cubicBezTo>
                <a:lnTo>
                  <a:pt x="7715506" y="7317905"/>
                </a:lnTo>
                <a:cubicBezTo>
                  <a:pt x="7707814" y="7310181"/>
                  <a:pt x="7691643" y="7317814"/>
                  <a:pt x="7696458" y="7329991"/>
                </a:cubicBezTo>
                <a:cubicBezTo>
                  <a:pt x="7699699" y="7338230"/>
                  <a:pt x="7708662" y="7338623"/>
                  <a:pt x="7714265" y="7334777"/>
                </a:cubicBezTo>
                <a:cubicBezTo>
                  <a:pt x="7714386" y="7334928"/>
                  <a:pt x="7714568" y="7335019"/>
                  <a:pt x="7714658" y="7335170"/>
                </a:cubicBezTo>
                <a:cubicBezTo>
                  <a:pt x="7716354" y="7337957"/>
                  <a:pt x="7719079" y="7340138"/>
                  <a:pt x="7722381" y="7340835"/>
                </a:cubicBezTo>
                <a:cubicBezTo>
                  <a:pt x="7728861" y="7342228"/>
                  <a:pt x="7735372" y="7337957"/>
                  <a:pt x="7736825" y="7331505"/>
                </a:cubicBezTo>
                <a:lnTo>
                  <a:pt x="7738006" y="7326235"/>
                </a:lnTo>
                <a:cubicBezTo>
                  <a:pt x="7738521" y="7323933"/>
                  <a:pt x="7738067" y="7321722"/>
                  <a:pt x="7737280" y="7319602"/>
                </a:cubicBezTo>
                <a:lnTo>
                  <a:pt x="7742731" y="7321964"/>
                </a:lnTo>
                <a:cubicBezTo>
                  <a:pt x="7748454" y="7324448"/>
                  <a:pt x="7755480" y="7321601"/>
                  <a:pt x="7757903" y="7315876"/>
                </a:cubicBezTo>
                <a:cubicBezTo>
                  <a:pt x="7760386" y="7310090"/>
                  <a:pt x="7757569" y="7303184"/>
                  <a:pt x="7751815" y="7300701"/>
                </a:cubicBezTo>
                <a:lnTo>
                  <a:pt x="7745153" y="7297793"/>
                </a:lnTo>
                <a:cubicBezTo>
                  <a:pt x="7742216" y="7296520"/>
                  <a:pt x="7738945" y="7296672"/>
                  <a:pt x="7736129" y="7297883"/>
                </a:cubicBezTo>
                <a:cubicBezTo>
                  <a:pt x="7736008" y="7296490"/>
                  <a:pt x="7735735" y="7295097"/>
                  <a:pt x="7735191" y="7293734"/>
                </a:cubicBezTo>
                <a:lnTo>
                  <a:pt x="7733313" y="7288948"/>
                </a:lnTo>
                <a:cubicBezTo>
                  <a:pt x="7731011" y="7283132"/>
                  <a:pt x="7723047" y="7281163"/>
                  <a:pt x="7717808" y="7283769"/>
                </a:cubicBezTo>
                <a:cubicBezTo>
                  <a:pt x="7711812" y="7286767"/>
                  <a:pt x="7710328" y="7293461"/>
                  <a:pt x="7712629" y="7299277"/>
                </a:cubicBezTo>
                <a:lnTo>
                  <a:pt x="7714507" y="7304063"/>
                </a:lnTo>
                <a:close/>
                <a:moveTo>
                  <a:pt x="6959425" y="7190112"/>
                </a:moveTo>
                <a:cubicBezTo>
                  <a:pt x="6954489" y="7186265"/>
                  <a:pt x="6946918" y="7187538"/>
                  <a:pt x="6943224" y="7192475"/>
                </a:cubicBezTo>
                <a:cubicBezTo>
                  <a:pt x="6939408" y="7197563"/>
                  <a:pt x="6940650" y="7204803"/>
                  <a:pt x="6945586" y="7208680"/>
                </a:cubicBezTo>
                <a:lnTo>
                  <a:pt x="6949644" y="7211830"/>
                </a:lnTo>
                <a:cubicBezTo>
                  <a:pt x="6954580" y="7215677"/>
                  <a:pt x="6962151" y="7214405"/>
                  <a:pt x="6965845" y="7209497"/>
                </a:cubicBezTo>
                <a:cubicBezTo>
                  <a:pt x="6969660" y="7204379"/>
                  <a:pt x="6968450" y="7197170"/>
                  <a:pt x="6963513" y="7193293"/>
                </a:cubicBezTo>
                <a:lnTo>
                  <a:pt x="6959425" y="7190112"/>
                </a:lnTo>
                <a:close/>
                <a:moveTo>
                  <a:pt x="6791716" y="7327840"/>
                </a:moveTo>
                <a:cubicBezTo>
                  <a:pt x="6803376" y="7336958"/>
                  <a:pt x="6818699" y="7319602"/>
                  <a:pt x="6806949" y="7310424"/>
                </a:cubicBezTo>
                <a:cubicBezTo>
                  <a:pt x="6795260" y="7301276"/>
                  <a:pt x="6779967" y="7318663"/>
                  <a:pt x="6791716" y="7327840"/>
                </a:cubicBezTo>
                <a:close/>
                <a:moveTo>
                  <a:pt x="6935835" y="7387360"/>
                </a:moveTo>
                <a:cubicBezTo>
                  <a:pt x="6935168" y="7392631"/>
                  <a:pt x="6937773" y="7397447"/>
                  <a:pt x="6942860" y="7399779"/>
                </a:cubicBezTo>
                <a:cubicBezTo>
                  <a:pt x="6949492" y="7402808"/>
                  <a:pt x="6957760" y="7405564"/>
                  <a:pt x="6964937" y="7403020"/>
                </a:cubicBezTo>
                <a:cubicBezTo>
                  <a:pt x="6965905" y="7402929"/>
                  <a:pt x="6966875" y="7402747"/>
                  <a:pt x="6967814" y="7402475"/>
                </a:cubicBezTo>
                <a:cubicBezTo>
                  <a:pt x="6972447" y="7401112"/>
                  <a:pt x="6975899" y="7397295"/>
                  <a:pt x="6976353" y="7392328"/>
                </a:cubicBezTo>
                <a:cubicBezTo>
                  <a:pt x="6976808" y="7387390"/>
                  <a:pt x="6974204" y="7384331"/>
                  <a:pt x="6970933" y="7381151"/>
                </a:cubicBezTo>
                <a:cubicBezTo>
                  <a:pt x="6973507" y="7383665"/>
                  <a:pt x="6970720" y="7380818"/>
                  <a:pt x="6970267" y="7380272"/>
                </a:cubicBezTo>
                <a:cubicBezTo>
                  <a:pt x="6969660" y="7379576"/>
                  <a:pt x="6969116" y="7378788"/>
                  <a:pt x="6968540" y="7378061"/>
                </a:cubicBezTo>
                <a:cubicBezTo>
                  <a:pt x="6968450" y="7377940"/>
                  <a:pt x="6968419" y="7377879"/>
                  <a:pt x="6968329" y="7377758"/>
                </a:cubicBezTo>
                <a:cubicBezTo>
                  <a:pt x="6968177" y="7377486"/>
                  <a:pt x="6968056" y="7377213"/>
                  <a:pt x="6967935" y="7376940"/>
                </a:cubicBezTo>
                <a:cubicBezTo>
                  <a:pt x="6968147" y="7371155"/>
                  <a:pt x="6963301" y="7365854"/>
                  <a:pt x="6957638" y="7365279"/>
                </a:cubicBezTo>
                <a:cubicBezTo>
                  <a:pt x="6951188" y="7364643"/>
                  <a:pt x="6945889" y="7369459"/>
                  <a:pt x="6945010" y="7375668"/>
                </a:cubicBezTo>
                <a:cubicBezTo>
                  <a:pt x="6944919" y="7376304"/>
                  <a:pt x="6945010" y="7376940"/>
                  <a:pt x="6945010" y="7377577"/>
                </a:cubicBezTo>
                <a:cubicBezTo>
                  <a:pt x="6941467" y="7378273"/>
                  <a:pt x="6938196" y="7380666"/>
                  <a:pt x="6936682" y="7383877"/>
                </a:cubicBezTo>
                <a:cubicBezTo>
                  <a:pt x="6936743" y="7381211"/>
                  <a:pt x="6935592" y="7378455"/>
                  <a:pt x="6932655" y="7376183"/>
                </a:cubicBezTo>
                <a:cubicBezTo>
                  <a:pt x="6921087" y="7367127"/>
                  <a:pt x="6904642" y="7383422"/>
                  <a:pt x="6916363" y="7392600"/>
                </a:cubicBezTo>
                <a:cubicBezTo>
                  <a:pt x="6923751" y="7398386"/>
                  <a:pt x="6933109" y="7393812"/>
                  <a:pt x="6935835" y="7387360"/>
                </a:cubicBezTo>
                <a:close/>
                <a:moveTo>
                  <a:pt x="6826997" y="6972509"/>
                </a:moveTo>
                <a:cubicBezTo>
                  <a:pt x="6826815" y="6966694"/>
                  <a:pt x="6821303" y="6960545"/>
                  <a:pt x="6815065" y="6961302"/>
                </a:cubicBezTo>
                <a:lnTo>
                  <a:pt x="6807858" y="6962180"/>
                </a:lnTo>
                <a:cubicBezTo>
                  <a:pt x="6804829" y="6962544"/>
                  <a:pt x="6802074" y="6963846"/>
                  <a:pt x="6800014" y="6965815"/>
                </a:cubicBezTo>
                <a:cubicBezTo>
                  <a:pt x="6798682" y="6963695"/>
                  <a:pt x="6796774" y="6961847"/>
                  <a:pt x="6794381" y="6960605"/>
                </a:cubicBezTo>
                <a:cubicBezTo>
                  <a:pt x="6789415" y="6958030"/>
                  <a:pt x="6783995" y="6958121"/>
                  <a:pt x="6778755" y="6959333"/>
                </a:cubicBezTo>
                <a:cubicBezTo>
                  <a:pt x="6778331" y="6956819"/>
                  <a:pt x="6777241" y="6954426"/>
                  <a:pt x="6775061" y="6952730"/>
                </a:cubicBezTo>
                <a:lnTo>
                  <a:pt x="6771003" y="6949580"/>
                </a:lnTo>
                <a:cubicBezTo>
                  <a:pt x="6766248" y="6945854"/>
                  <a:pt x="6758587" y="6945915"/>
                  <a:pt x="6754710" y="6951003"/>
                </a:cubicBezTo>
                <a:cubicBezTo>
                  <a:pt x="6751016" y="6955850"/>
                  <a:pt x="6751046" y="6963331"/>
                  <a:pt x="6756134" y="6967299"/>
                </a:cubicBezTo>
                <a:lnTo>
                  <a:pt x="6760192" y="6970449"/>
                </a:lnTo>
                <a:cubicBezTo>
                  <a:pt x="6762372" y="6972176"/>
                  <a:pt x="6765189" y="6972964"/>
                  <a:pt x="6767944" y="6972964"/>
                </a:cubicBezTo>
                <a:cubicBezTo>
                  <a:pt x="6768096" y="6973751"/>
                  <a:pt x="6768096" y="6974569"/>
                  <a:pt x="6768459" y="6975296"/>
                </a:cubicBezTo>
                <a:cubicBezTo>
                  <a:pt x="6771275" y="6981020"/>
                  <a:pt x="6777574" y="6983595"/>
                  <a:pt x="6783540" y="6981233"/>
                </a:cubicBezTo>
                <a:cubicBezTo>
                  <a:pt x="6783722" y="6981172"/>
                  <a:pt x="6783812" y="6981142"/>
                  <a:pt x="6783934" y="6981081"/>
                </a:cubicBezTo>
                <a:cubicBezTo>
                  <a:pt x="6783995" y="6981081"/>
                  <a:pt x="6784025" y="6981081"/>
                  <a:pt x="6784085" y="6981081"/>
                </a:cubicBezTo>
                <a:cubicBezTo>
                  <a:pt x="6784146" y="6981112"/>
                  <a:pt x="6784146" y="6981081"/>
                  <a:pt x="6784206" y="6981112"/>
                </a:cubicBezTo>
                <a:cubicBezTo>
                  <a:pt x="6784903" y="6981384"/>
                  <a:pt x="6785599" y="6981717"/>
                  <a:pt x="6786266" y="6982081"/>
                </a:cubicBezTo>
                <a:cubicBezTo>
                  <a:pt x="6790263" y="6984140"/>
                  <a:pt x="6795169" y="6982444"/>
                  <a:pt x="6798318" y="6979324"/>
                </a:cubicBezTo>
                <a:cubicBezTo>
                  <a:pt x="6800408" y="6983020"/>
                  <a:pt x="6804254" y="6985836"/>
                  <a:pt x="6808554" y="6985322"/>
                </a:cubicBezTo>
                <a:lnTo>
                  <a:pt x="6815761" y="6984443"/>
                </a:lnTo>
                <a:cubicBezTo>
                  <a:pt x="6821970" y="6983686"/>
                  <a:pt x="6827178" y="6979143"/>
                  <a:pt x="6826997" y="6972509"/>
                </a:cubicBezTo>
                <a:close/>
                <a:moveTo>
                  <a:pt x="6892984" y="7309152"/>
                </a:moveTo>
                <a:cubicBezTo>
                  <a:pt x="6904734" y="7318329"/>
                  <a:pt x="6917634" y="7299125"/>
                  <a:pt x="6905945" y="7290008"/>
                </a:cubicBezTo>
                <a:cubicBezTo>
                  <a:pt x="6894195" y="7280800"/>
                  <a:pt x="6881324" y="7300004"/>
                  <a:pt x="6892984" y="7309152"/>
                </a:cubicBezTo>
                <a:close/>
                <a:moveTo>
                  <a:pt x="6821152" y="7187689"/>
                </a:moveTo>
                <a:lnTo>
                  <a:pt x="6813945" y="7188567"/>
                </a:lnTo>
                <a:cubicBezTo>
                  <a:pt x="6807736" y="7189324"/>
                  <a:pt x="6802437" y="7193565"/>
                  <a:pt x="6802528" y="7200289"/>
                </a:cubicBezTo>
                <a:cubicBezTo>
                  <a:pt x="6802558" y="7201864"/>
                  <a:pt x="6803012" y="7203470"/>
                  <a:pt x="6803739" y="7204984"/>
                </a:cubicBezTo>
                <a:cubicBezTo>
                  <a:pt x="6802255" y="7205651"/>
                  <a:pt x="6800893" y="7206650"/>
                  <a:pt x="6799772" y="7208044"/>
                </a:cubicBezTo>
                <a:lnTo>
                  <a:pt x="6796622" y="7212102"/>
                </a:lnTo>
                <a:cubicBezTo>
                  <a:pt x="6792898" y="7216858"/>
                  <a:pt x="6792989" y="7224521"/>
                  <a:pt x="6798076" y="7228399"/>
                </a:cubicBezTo>
                <a:cubicBezTo>
                  <a:pt x="6802922" y="7232094"/>
                  <a:pt x="6810371" y="7232064"/>
                  <a:pt x="6814368" y="7226945"/>
                </a:cubicBezTo>
                <a:lnTo>
                  <a:pt x="6817548" y="7222886"/>
                </a:lnTo>
                <a:cubicBezTo>
                  <a:pt x="6820122" y="7219614"/>
                  <a:pt x="6820819" y="7214950"/>
                  <a:pt x="6819365" y="7211103"/>
                </a:cubicBezTo>
                <a:lnTo>
                  <a:pt x="6821485" y="7210830"/>
                </a:lnTo>
                <a:cubicBezTo>
                  <a:pt x="6827693" y="7210073"/>
                  <a:pt x="6832993" y="7205832"/>
                  <a:pt x="6832902" y="7199108"/>
                </a:cubicBezTo>
                <a:cubicBezTo>
                  <a:pt x="6832781" y="7193383"/>
                  <a:pt x="6827390" y="7186932"/>
                  <a:pt x="6821152" y="7187689"/>
                </a:cubicBezTo>
                <a:close/>
                <a:moveTo>
                  <a:pt x="6933109" y="7463055"/>
                </a:moveTo>
                <a:lnTo>
                  <a:pt x="6929929" y="7467114"/>
                </a:lnTo>
                <a:cubicBezTo>
                  <a:pt x="6926083" y="7472051"/>
                  <a:pt x="6927143" y="7479563"/>
                  <a:pt x="6932049" y="7483349"/>
                </a:cubicBezTo>
                <a:cubicBezTo>
                  <a:pt x="6937045" y="7487196"/>
                  <a:pt x="6944405" y="7486166"/>
                  <a:pt x="6948281" y="7481229"/>
                </a:cubicBezTo>
                <a:lnTo>
                  <a:pt x="6951430" y="7477170"/>
                </a:lnTo>
                <a:cubicBezTo>
                  <a:pt x="6955277" y="7472233"/>
                  <a:pt x="6954217" y="7464721"/>
                  <a:pt x="6949310" y="7460935"/>
                </a:cubicBezTo>
                <a:cubicBezTo>
                  <a:pt x="6944344" y="7457088"/>
                  <a:pt x="6936985" y="7458148"/>
                  <a:pt x="6933109" y="7463055"/>
                </a:cubicBezTo>
                <a:close/>
                <a:moveTo>
                  <a:pt x="6858067" y="7259082"/>
                </a:moveTo>
                <a:cubicBezTo>
                  <a:pt x="6853282" y="7255357"/>
                  <a:pt x="6845045" y="7257386"/>
                  <a:pt x="6842078" y="7262475"/>
                </a:cubicBezTo>
                <a:cubicBezTo>
                  <a:pt x="6838656" y="7268260"/>
                  <a:pt x="6840351" y="7274470"/>
                  <a:pt x="6845469" y="7278468"/>
                </a:cubicBezTo>
                <a:lnTo>
                  <a:pt x="6849527" y="7281618"/>
                </a:lnTo>
                <a:cubicBezTo>
                  <a:pt x="6854312" y="7285374"/>
                  <a:pt x="6862549" y="7283314"/>
                  <a:pt x="6865517" y="7278225"/>
                </a:cubicBezTo>
                <a:cubicBezTo>
                  <a:pt x="6868939" y="7272440"/>
                  <a:pt x="6867243" y="7266231"/>
                  <a:pt x="6862125" y="7262232"/>
                </a:cubicBezTo>
                <a:lnTo>
                  <a:pt x="6858067" y="7259082"/>
                </a:lnTo>
                <a:close/>
                <a:moveTo>
                  <a:pt x="6850587" y="7099454"/>
                </a:moveTo>
                <a:cubicBezTo>
                  <a:pt x="6851465" y="7100060"/>
                  <a:pt x="6852434" y="7100484"/>
                  <a:pt x="6853464" y="7100817"/>
                </a:cubicBezTo>
                <a:cubicBezTo>
                  <a:pt x="6851678" y="7102635"/>
                  <a:pt x="6850618" y="7104876"/>
                  <a:pt x="6850345" y="7107178"/>
                </a:cubicBezTo>
                <a:cubicBezTo>
                  <a:pt x="6841684" y="7108481"/>
                  <a:pt x="6835445" y="7120688"/>
                  <a:pt x="6844409" y="7127715"/>
                </a:cubicBezTo>
                <a:cubicBezTo>
                  <a:pt x="6851465" y="7133228"/>
                  <a:pt x="6859097" y="7128775"/>
                  <a:pt x="6861762" y="7122414"/>
                </a:cubicBezTo>
                <a:cubicBezTo>
                  <a:pt x="6863609" y="7123353"/>
                  <a:pt x="6865365" y="7124383"/>
                  <a:pt x="6867637" y="7124474"/>
                </a:cubicBezTo>
                <a:cubicBezTo>
                  <a:pt x="6873481" y="7124716"/>
                  <a:pt x="6878236" y="7122051"/>
                  <a:pt x="6882627" y="7118477"/>
                </a:cubicBezTo>
                <a:cubicBezTo>
                  <a:pt x="6885897" y="7115781"/>
                  <a:pt x="6886624" y="7111207"/>
                  <a:pt x="6885564" y="7107178"/>
                </a:cubicBezTo>
                <a:cubicBezTo>
                  <a:pt x="6887805" y="7106633"/>
                  <a:pt x="6890046" y="7106058"/>
                  <a:pt x="6891590" y="7104543"/>
                </a:cubicBezTo>
                <a:cubicBezTo>
                  <a:pt x="6897193" y="7099060"/>
                  <a:pt x="6901705" y="7089489"/>
                  <a:pt x="6899888" y="7081583"/>
                </a:cubicBezTo>
                <a:cubicBezTo>
                  <a:pt x="6908246" y="7079827"/>
                  <a:pt x="6913970" y="7067892"/>
                  <a:pt x="6905187" y="7061016"/>
                </a:cubicBezTo>
                <a:cubicBezTo>
                  <a:pt x="6897950" y="7055352"/>
                  <a:pt x="6889773" y="7060168"/>
                  <a:pt x="6887351" y="7066832"/>
                </a:cubicBezTo>
                <a:cubicBezTo>
                  <a:pt x="6887230" y="7066772"/>
                  <a:pt x="6887078" y="7066650"/>
                  <a:pt x="6886957" y="7066559"/>
                </a:cubicBezTo>
                <a:cubicBezTo>
                  <a:pt x="6887290" y="7062713"/>
                  <a:pt x="6885746" y="7058866"/>
                  <a:pt x="6882384" y="7056230"/>
                </a:cubicBezTo>
                <a:lnTo>
                  <a:pt x="6874299" y="7049900"/>
                </a:lnTo>
                <a:cubicBezTo>
                  <a:pt x="6871846" y="7047992"/>
                  <a:pt x="6868545" y="7047386"/>
                  <a:pt x="6865426" y="7047961"/>
                </a:cubicBezTo>
                <a:cubicBezTo>
                  <a:pt x="6864214" y="7044630"/>
                  <a:pt x="6861792" y="7041873"/>
                  <a:pt x="6857825" y="7040904"/>
                </a:cubicBezTo>
                <a:cubicBezTo>
                  <a:pt x="6856916" y="7040692"/>
                  <a:pt x="6855917" y="7040873"/>
                  <a:pt x="6854948" y="7040904"/>
                </a:cubicBezTo>
                <a:cubicBezTo>
                  <a:pt x="6857916" y="7035330"/>
                  <a:pt x="6856371" y="7029333"/>
                  <a:pt x="6851435" y="7025486"/>
                </a:cubicBezTo>
                <a:lnTo>
                  <a:pt x="6847377" y="7022306"/>
                </a:lnTo>
                <a:cubicBezTo>
                  <a:pt x="6842592" y="7018580"/>
                  <a:pt x="6834385" y="7020549"/>
                  <a:pt x="6831357" y="7025607"/>
                </a:cubicBezTo>
                <a:cubicBezTo>
                  <a:pt x="6828450" y="7030484"/>
                  <a:pt x="6829328" y="7035664"/>
                  <a:pt x="6832720" y="7039571"/>
                </a:cubicBezTo>
                <a:cubicBezTo>
                  <a:pt x="6827118" y="7039631"/>
                  <a:pt x="6822969" y="7044781"/>
                  <a:pt x="6822454" y="7050385"/>
                </a:cubicBezTo>
                <a:cubicBezTo>
                  <a:pt x="6821909" y="7053353"/>
                  <a:pt x="6822575" y="7056443"/>
                  <a:pt x="6824937" y="7059047"/>
                </a:cubicBezTo>
                <a:cubicBezTo>
                  <a:pt x="6825089" y="7059320"/>
                  <a:pt x="6825240" y="7059562"/>
                  <a:pt x="6825391" y="7059805"/>
                </a:cubicBezTo>
                <a:cubicBezTo>
                  <a:pt x="6816761" y="7059471"/>
                  <a:pt x="6809735" y="7069346"/>
                  <a:pt x="6815156" y="7076828"/>
                </a:cubicBezTo>
                <a:cubicBezTo>
                  <a:pt x="6813097" y="7077797"/>
                  <a:pt x="6811189" y="7079251"/>
                  <a:pt x="6809644" y="7081190"/>
                </a:cubicBezTo>
                <a:lnTo>
                  <a:pt x="6806464" y="7085248"/>
                </a:lnTo>
                <a:cubicBezTo>
                  <a:pt x="6802618" y="7090186"/>
                  <a:pt x="6805737" y="7098212"/>
                  <a:pt x="6810583" y="7101059"/>
                </a:cubicBezTo>
                <a:cubicBezTo>
                  <a:pt x="6816549" y="7104573"/>
                  <a:pt x="6822545" y="7101878"/>
                  <a:pt x="6826421" y="7096940"/>
                </a:cubicBezTo>
                <a:lnTo>
                  <a:pt x="6829570" y="7092912"/>
                </a:lnTo>
                <a:cubicBezTo>
                  <a:pt x="6830055" y="7092276"/>
                  <a:pt x="6830418" y="7091640"/>
                  <a:pt x="6830691" y="7090943"/>
                </a:cubicBezTo>
                <a:cubicBezTo>
                  <a:pt x="6830418" y="7094578"/>
                  <a:pt x="6831721" y="7098333"/>
                  <a:pt x="6834810" y="7100605"/>
                </a:cubicBezTo>
                <a:cubicBezTo>
                  <a:pt x="6839564" y="7104180"/>
                  <a:pt x="6846529" y="7104058"/>
                  <a:pt x="6850587" y="7099454"/>
                </a:cubicBezTo>
                <a:close/>
                <a:moveTo>
                  <a:pt x="6876752" y="7361765"/>
                </a:moveTo>
                <a:cubicBezTo>
                  <a:pt x="6888441" y="7370913"/>
                  <a:pt x="6903007" y="7352920"/>
                  <a:pt x="6891227" y="7343712"/>
                </a:cubicBezTo>
                <a:cubicBezTo>
                  <a:pt x="6879538" y="7334565"/>
                  <a:pt x="6865002" y="7352557"/>
                  <a:pt x="6876752" y="7361765"/>
                </a:cubicBezTo>
                <a:close/>
                <a:moveTo>
                  <a:pt x="7013208" y="7348044"/>
                </a:moveTo>
                <a:cubicBezTo>
                  <a:pt x="7016842" y="7342380"/>
                  <a:pt x="7014692" y="7335898"/>
                  <a:pt x="7009756" y="7332051"/>
                </a:cubicBezTo>
                <a:lnTo>
                  <a:pt x="7005697" y="7328900"/>
                </a:lnTo>
                <a:cubicBezTo>
                  <a:pt x="7000761" y="7325054"/>
                  <a:pt x="6992888" y="7327446"/>
                  <a:pt x="6989708" y="7332353"/>
                </a:cubicBezTo>
                <a:cubicBezTo>
                  <a:pt x="6986075" y="7337988"/>
                  <a:pt x="6988224" y="7344470"/>
                  <a:pt x="6993160" y="7348347"/>
                </a:cubicBezTo>
                <a:lnTo>
                  <a:pt x="6997218" y="7351527"/>
                </a:lnTo>
                <a:cubicBezTo>
                  <a:pt x="7002125" y="7355344"/>
                  <a:pt x="7010028" y="7352951"/>
                  <a:pt x="7013208" y="7348044"/>
                </a:cubicBezTo>
                <a:close/>
                <a:moveTo>
                  <a:pt x="6742234" y="7223189"/>
                </a:moveTo>
                <a:lnTo>
                  <a:pt x="6739084" y="7227217"/>
                </a:lnTo>
                <a:cubicBezTo>
                  <a:pt x="6735360" y="7232003"/>
                  <a:pt x="6737025" y="7240151"/>
                  <a:pt x="6742082" y="7243301"/>
                </a:cubicBezTo>
                <a:cubicBezTo>
                  <a:pt x="6747685" y="7246784"/>
                  <a:pt x="6754166" y="7245391"/>
                  <a:pt x="6758163" y="7240302"/>
                </a:cubicBezTo>
                <a:lnTo>
                  <a:pt x="6761312" y="7236244"/>
                </a:lnTo>
                <a:cubicBezTo>
                  <a:pt x="6765037" y="7231458"/>
                  <a:pt x="6763372" y="7223310"/>
                  <a:pt x="6758314" y="7220160"/>
                </a:cubicBezTo>
                <a:cubicBezTo>
                  <a:pt x="6752712" y="7216707"/>
                  <a:pt x="6746231" y="7218070"/>
                  <a:pt x="6742234" y="7223189"/>
                </a:cubicBezTo>
                <a:close/>
                <a:moveTo>
                  <a:pt x="7068778" y="7518425"/>
                </a:moveTo>
                <a:cubicBezTo>
                  <a:pt x="7073683" y="7522272"/>
                  <a:pt x="7081557" y="7520121"/>
                  <a:pt x="7084828" y="7515214"/>
                </a:cubicBezTo>
                <a:cubicBezTo>
                  <a:pt x="7088129" y="7510247"/>
                  <a:pt x="7086735" y="7504492"/>
                  <a:pt x="7082859" y="7500554"/>
                </a:cubicBezTo>
                <a:cubicBezTo>
                  <a:pt x="7083859" y="7499978"/>
                  <a:pt x="7084858" y="7499372"/>
                  <a:pt x="7085585" y="7498433"/>
                </a:cubicBezTo>
                <a:lnTo>
                  <a:pt x="7088765" y="7494374"/>
                </a:lnTo>
                <a:cubicBezTo>
                  <a:pt x="7092610" y="7489437"/>
                  <a:pt x="7092823" y="7482440"/>
                  <a:pt x="7087947" y="7478018"/>
                </a:cubicBezTo>
                <a:cubicBezTo>
                  <a:pt x="7083556" y="7474050"/>
                  <a:pt x="7075471" y="7473868"/>
                  <a:pt x="7071594" y="7478836"/>
                </a:cubicBezTo>
                <a:lnTo>
                  <a:pt x="7068445" y="7482864"/>
                </a:lnTo>
                <a:cubicBezTo>
                  <a:pt x="7065598" y="7486529"/>
                  <a:pt x="7064750" y="7491285"/>
                  <a:pt x="7066506" y="7495344"/>
                </a:cubicBezTo>
                <a:cubicBezTo>
                  <a:pt x="7064508" y="7496253"/>
                  <a:pt x="7062691" y="7497464"/>
                  <a:pt x="7061510" y="7499221"/>
                </a:cubicBezTo>
                <a:cubicBezTo>
                  <a:pt x="7057815" y="7504764"/>
                  <a:pt x="7059814" y="7511398"/>
                  <a:pt x="7064750" y="7515274"/>
                </a:cubicBezTo>
                <a:lnTo>
                  <a:pt x="7068778" y="7518425"/>
                </a:lnTo>
                <a:close/>
                <a:moveTo>
                  <a:pt x="7085797" y="7200380"/>
                </a:moveTo>
                <a:cubicBezTo>
                  <a:pt x="7090733" y="7203197"/>
                  <a:pt x="7097759" y="7200956"/>
                  <a:pt x="7100666" y="7196352"/>
                </a:cubicBezTo>
                <a:cubicBezTo>
                  <a:pt x="7104300" y="7190657"/>
                  <a:pt x="7102059" y="7184236"/>
                  <a:pt x="7097123" y="7180389"/>
                </a:cubicBezTo>
                <a:lnTo>
                  <a:pt x="7093065" y="7177239"/>
                </a:lnTo>
                <a:cubicBezTo>
                  <a:pt x="7088855" y="7173937"/>
                  <a:pt x="7082556" y="7175452"/>
                  <a:pt x="7078862" y="7179026"/>
                </a:cubicBezTo>
                <a:cubicBezTo>
                  <a:pt x="7072351" y="7182630"/>
                  <a:pt x="7068960" y="7192293"/>
                  <a:pt x="7076591" y="7198260"/>
                </a:cubicBezTo>
                <a:cubicBezTo>
                  <a:pt x="7079650" y="7200653"/>
                  <a:pt x="7082890" y="7201107"/>
                  <a:pt x="7085797" y="7200380"/>
                </a:cubicBezTo>
                <a:close/>
                <a:moveTo>
                  <a:pt x="6938469" y="7271652"/>
                </a:moveTo>
                <a:lnTo>
                  <a:pt x="6945676" y="7270774"/>
                </a:lnTo>
                <a:cubicBezTo>
                  <a:pt x="6951885" y="7270017"/>
                  <a:pt x="6957184" y="7265807"/>
                  <a:pt x="6957123" y="7259082"/>
                </a:cubicBezTo>
                <a:cubicBezTo>
                  <a:pt x="6957094" y="7256932"/>
                  <a:pt x="6956124" y="7254751"/>
                  <a:pt x="6954822" y="7252782"/>
                </a:cubicBezTo>
                <a:cubicBezTo>
                  <a:pt x="6957668" y="7251783"/>
                  <a:pt x="6960152" y="7249783"/>
                  <a:pt x="6961515" y="7246876"/>
                </a:cubicBezTo>
                <a:cubicBezTo>
                  <a:pt x="6964119" y="7241272"/>
                  <a:pt x="6961636" y="7234032"/>
                  <a:pt x="6955912" y="7231488"/>
                </a:cubicBezTo>
                <a:cubicBezTo>
                  <a:pt x="6947312" y="7227702"/>
                  <a:pt x="6937409" y="7227853"/>
                  <a:pt x="6930020" y="7234244"/>
                </a:cubicBezTo>
                <a:cubicBezTo>
                  <a:pt x="6925447" y="7238182"/>
                  <a:pt x="6923025" y="7244997"/>
                  <a:pt x="6927112" y="7250329"/>
                </a:cubicBezTo>
                <a:cubicBezTo>
                  <a:pt x="6927809" y="7251237"/>
                  <a:pt x="6928779" y="7251994"/>
                  <a:pt x="6929747" y="7252721"/>
                </a:cubicBezTo>
                <a:cubicBezTo>
                  <a:pt x="6927961" y="7254660"/>
                  <a:pt x="6926749" y="7257143"/>
                  <a:pt x="6926810" y="7260203"/>
                </a:cubicBezTo>
                <a:cubicBezTo>
                  <a:pt x="6926840" y="7265928"/>
                  <a:pt x="6932231" y="7272410"/>
                  <a:pt x="6938469" y="7271652"/>
                </a:cubicBezTo>
                <a:close/>
                <a:moveTo>
                  <a:pt x="6975838" y="7504431"/>
                </a:moveTo>
                <a:cubicBezTo>
                  <a:pt x="6987558" y="7513609"/>
                  <a:pt x="6999550" y="7493799"/>
                  <a:pt x="6987952" y="7484712"/>
                </a:cubicBezTo>
                <a:cubicBezTo>
                  <a:pt x="6976232" y="7475534"/>
                  <a:pt x="6964240" y="7495374"/>
                  <a:pt x="6975838" y="7504431"/>
                </a:cubicBezTo>
                <a:close/>
                <a:moveTo>
                  <a:pt x="7127406" y="7345560"/>
                </a:moveTo>
                <a:cubicBezTo>
                  <a:pt x="7133614" y="7344803"/>
                  <a:pt x="7138793" y="7340290"/>
                  <a:pt x="7138611" y="7333626"/>
                </a:cubicBezTo>
                <a:cubicBezTo>
                  <a:pt x="7138429" y="7327810"/>
                  <a:pt x="7132918" y="7321661"/>
                  <a:pt x="7126679" y="7322418"/>
                </a:cubicBezTo>
                <a:lnTo>
                  <a:pt x="7119472" y="7323297"/>
                </a:lnTo>
                <a:cubicBezTo>
                  <a:pt x="7113264" y="7324054"/>
                  <a:pt x="7108055" y="7328567"/>
                  <a:pt x="7108267" y="7335231"/>
                </a:cubicBezTo>
                <a:cubicBezTo>
                  <a:pt x="7108449" y="7341047"/>
                  <a:pt x="7113960" y="7347196"/>
                  <a:pt x="7120199" y="7346439"/>
                </a:cubicBezTo>
                <a:lnTo>
                  <a:pt x="7127406" y="7345560"/>
                </a:lnTo>
                <a:close/>
                <a:moveTo>
                  <a:pt x="7000429" y="7464902"/>
                </a:moveTo>
                <a:cubicBezTo>
                  <a:pt x="7012148" y="7474050"/>
                  <a:pt x="7023808" y="7454059"/>
                  <a:pt x="7012239" y="7445002"/>
                </a:cubicBezTo>
                <a:cubicBezTo>
                  <a:pt x="7000550" y="7435854"/>
                  <a:pt x="6988860" y="7455846"/>
                  <a:pt x="7000429" y="7464902"/>
                </a:cubicBezTo>
                <a:close/>
                <a:moveTo>
                  <a:pt x="7063085" y="7380303"/>
                </a:moveTo>
                <a:cubicBezTo>
                  <a:pt x="7051364" y="7371155"/>
                  <a:pt x="7039343" y="7390934"/>
                  <a:pt x="7050941" y="7399991"/>
                </a:cubicBezTo>
                <a:cubicBezTo>
                  <a:pt x="7062630" y="7409169"/>
                  <a:pt x="7074683" y="7389420"/>
                  <a:pt x="7063085" y="7380303"/>
                </a:cubicBezTo>
                <a:close/>
                <a:moveTo>
                  <a:pt x="6852313" y="7304668"/>
                </a:moveTo>
                <a:cubicBezTo>
                  <a:pt x="6849891" y="7304972"/>
                  <a:pt x="6847498" y="7305274"/>
                  <a:pt x="6845106" y="7305547"/>
                </a:cubicBezTo>
                <a:cubicBezTo>
                  <a:pt x="6838898" y="7306304"/>
                  <a:pt x="6834385" y="7312484"/>
                  <a:pt x="6835233" y="7318602"/>
                </a:cubicBezTo>
                <a:cubicBezTo>
                  <a:pt x="6836112" y="7324902"/>
                  <a:pt x="6842078" y="7329234"/>
                  <a:pt x="6848285" y="7328446"/>
                </a:cubicBezTo>
                <a:cubicBezTo>
                  <a:pt x="6850678" y="7328173"/>
                  <a:pt x="6853101" y="7327871"/>
                  <a:pt x="6855493" y="7327568"/>
                </a:cubicBezTo>
                <a:cubicBezTo>
                  <a:pt x="6861701" y="7326810"/>
                  <a:pt x="6866213" y="7320631"/>
                  <a:pt x="6865335" y="7314513"/>
                </a:cubicBezTo>
                <a:cubicBezTo>
                  <a:pt x="6864457" y="7308243"/>
                  <a:pt x="6858521" y="7303911"/>
                  <a:pt x="6852313" y="7304668"/>
                </a:cubicBezTo>
                <a:close/>
                <a:moveTo>
                  <a:pt x="7009544" y="7499100"/>
                </a:moveTo>
                <a:cubicBezTo>
                  <a:pt x="7011937" y="7498797"/>
                  <a:pt x="7014359" y="7498494"/>
                  <a:pt x="7016751" y="7498222"/>
                </a:cubicBezTo>
                <a:cubicBezTo>
                  <a:pt x="7022777" y="7497494"/>
                  <a:pt x="7026775" y="7489619"/>
                  <a:pt x="7025139" y="7484167"/>
                </a:cubicBezTo>
                <a:cubicBezTo>
                  <a:pt x="7023141" y="7477533"/>
                  <a:pt x="7017539" y="7474989"/>
                  <a:pt x="7011088" y="7475776"/>
                </a:cubicBezTo>
                <a:lnTo>
                  <a:pt x="7003881" y="7476655"/>
                </a:lnTo>
                <a:cubicBezTo>
                  <a:pt x="6997854" y="7477382"/>
                  <a:pt x="6993857" y="7485257"/>
                  <a:pt x="6995492" y="7490709"/>
                </a:cubicBezTo>
                <a:cubicBezTo>
                  <a:pt x="6997491" y="7497342"/>
                  <a:pt x="7003093" y="7499887"/>
                  <a:pt x="7009544" y="7499100"/>
                </a:cubicBezTo>
                <a:close/>
                <a:moveTo>
                  <a:pt x="6895376" y="7119143"/>
                </a:moveTo>
                <a:lnTo>
                  <a:pt x="6889047" y="7127230"/>
                </a:lnTo>
                <a:cubicBezTo>
                  <a:pt x="6885201" y="7132167"/>
                  <a:pt x="6885049" y="7139195"/>
                  <a:pt x="6889925" y="7143587"/>
                </a:cubicBezTo>
                <a:cubicBezTo>
                  <a:pt x="6894346" y="7147555"/>
                  <a:pt x="6902402" y="7147646"/>
                  <a:pt x="6906278" y="7142708"/>
                </a:cubicBezTo>
                <a:lnTo>
                  <a:pt x="6912607" y="7134591"/>
                </a:lnTo>
                <a:cubicBezTo>
                  <a:pt x="6916453" y="7129684"/>
                  <a:pt x="6916605" y="7122626"/>
                  <a:pt x="6911729" y="7118264"/>
                </a:cubicBezTo>
                <a:cubicBezTo>
                  <a:pt x="6907308" y="7114327"/>
                  <a:pt x="6899252" y="7114205"/>
                  <a:pt x="6895376" y="7119143"/>
                </a:cubicBezTo>
                <a:close/>
                <a:moveTo>
                  <a:pt x="6710830" y="7196624"/>
                </a:moveTo>
                <a:lnTo>
                  <a:pt x="6707650" y="7200683"/>
                </a:lnTo>
                <a:cubicBezTo>
                  <a:pt x="6703804" y="7205621"/>
                  <a:pt x="6703592" y="7212617"/>
                  <a:pt x="6708468" y="7217040"/>
                </a:cubicBezTo>
                <a:cubicBezTo>
                  <a:pt x="6712829" y="7221008"/>
                  <a:pt x="6720945" y="7221189"/>
                  <a:pt x="6724821" y="7216252"/>
                </a:cubicBezTo>
                <a:lnTo>
                  <a:pt x="6727970" y="7212193"/>
                </a:lnTo>
                <a:cubicBezTo>
                  <a:pt x="6731816" y="7207256"/>
                  <a:pt x="6732028" y="7200259"/>
                  <a:pt x="6727152" y="7195837"/>
                </a:cubicBezTo>
                <a:cubicBezTo>
                  <a:pt x="6722792" y="7191839"/>
                  <a:pt x="6714706" y="7191687"/>
                  <a:pt x="6710830" y="7196624"/>
                </a:cubicBezTo>
                <a:close/>
                <a:moveTo>
                  <a:pt x="7006940" y="7535266"/>
                </a:moveTo>
                <a:cubicBezTo>
                  <a:pt x="7018507" y="7544323"/>
                  <a:pt x="7035103" y="7528178"/>
                  <a:pt x="7023383" y="7519001"/>
                </a:cubicBezTo>
                <a:cubicBezTo>
                  <a:pt x="7011845" y="7509974"/>
                  <a:pt x="6995220" y="7526088"/>
                  <a:pt x="7006940" y="7535266"/>
                </a:cubicBezTo>
                <a:close/>
                <a:moveTo>
                  <a:pt x="6787477" y="7184236"/>
                </a:moveTo>
                <a:cubicBezTo>
                  <a:pt x="6775757" y="7175058"/>
                  <a:pt x="6761312" y="7193141"/>
                  <a:pt x="6773062" y="7202319"/>
                </a:cubicBezTo>
                <a:cubicBezTo>
                  <a:pt x="6784812" y="7211497"/>
                  <a:pt x="6799227" y="7193414"/>
                  <a:pt x="6787477" y="7184236"/>
                </a:cubicBezTo>
                <a:close/>
                <a:moveTo>
                  <a:pt x="6880598" y="7170939"/>
                </a:moveTo>
                <a:cubicBezTo>
                  <a:pt x="6874390" y="7171696"/>
                  <a:pt x="6869151" y="7176058"/>
                  <a:pt x="6869272" y="7182752"/>
                </a:cubicBezTo>
                <a:cubicBezTo>
                  <a:pt x="6869393" y="7188537"/>
                  <a:pt x="6874844" y="7194837"/>
                  <a:pt x="6881082" y="7194080"/>
                </a:cubicBezTo>
                <a:lnTo>
                  <a:pt x="6888290" y="7193202"/>
                </a:lnTo>
                <a:cubicBezTo>
                  <a:pt x="6893802" y="7192535"/>
                  <a:pt x="6898344" y="7188870"/>
                  <a:pt x="6899252" y="7183388"/>
                </a:cubicBezTo>
                <a:cubicBezTo>
                  <a:pt x="6900766" y="7179299"/>
                  <a:pt x="6900130" y="7174483"/>
                  <a:pt x="6895619" y="7170939"/>
                </a:cubicBezTo>
                <a:cubicBezTo>
                  <a:pt x="6890985" y="7167334"/>
                  <a:pt x="6886018" y="7168061"/>
                  <a:pt x="6882354" y="7170726"/>
                </a:cubicBezTo>
                <a:lnTo>
                  <a:pt x="6880598" y="7170939"/>
                </a:lnTo>
                <a:close/>
                <a:moveTo>
                  <a:pt x="7103937" y="7282103"/>
                </a:moveTo>
                <a:cubicBezTo>
                  <a:pt x="7107358" y="7276378"/>
                  <a:pt x="7105754" y="7270077"/>
                  <a:pt x="7100636" y="7266079"/>
                </a:cubicBezTo>
                <a:lnTo>
                  <a:pt x="7096578" y="7262929"/>
                </a:lnTo>
                <a:cubicBezTo>
                  <a:pt x="7091793" y="7259173"/>
                  <a:pt x="7083587" y="7261142"/>
                  <a:pt x="7080558" y="7266231"/>
                </a:cubicBezTo>
                <a:cubicBezTo>
                  <a:pt x="7077136" y="7271986"/>
                  <a:pt x="7078741" y="7278256"/>
                  <a:pt x="7083859" y="7282254"/>
                </a:cubicBezTo>
                <a:lnTo>
                  <a:pt x="7087916" y="7285434"/>
                </a:lnTo>
                <a:cubicBezTo>
                  <a:pt x="7092702" y="7289130"/>
                  <a:pt x="7100908" y="7287161"/>
                  <a:pt x="7103937" y="7282103"/>
                </a:cubicBezTo>
                <a:close/>
                <a:moveTo>
                  <a:pt x="6972144" y="7293159"/>
                </a:moveTo>
                <a:lnTo>
                  <a:pt x="6975960" y="7288251"/>
                </a:lnTo>
                <a:cubicBezTo>
                  <a:pt x="6979109" y="7292462"/>
                  <a:pt x="6984560" y="7294643"/>
                  <a:pt x="6989678" y="7292401"/>
                </a:cubicBezTo>
                <a:cubicBezTo>
                  <a:pt x="6989890" y="7292310"/>
                  <a:pt x="6990102" y="7292219"/>
                  <a:pt x="6990314" y="7292098"/>
                </a:cubicBezTo>
                <a:cubicBezTo>
                  <a:pt x="6993554" y="7292825"/>
                  <a:pt x="6997007" y="7292371"/>
                  <a:pt x="6999550" y="7289917"/>
                </a:cubicBezTo>
                <a:cubicBezTo>
                  <a:pt x="7002821" y="7286737"/>
                  <a:pt x="7005576" y="7283496"/>
                  <a:pt x="7005455" y="7278650"/>
                </a:cubicBezTo>
                <a:cubicBezTo>
                  <a:pt x="7005304" y="7272016"/>
                  <a:pt x="6999884" y="7266988"/>
                  <a:pt x="6993312" y="7267079"/>
                </a:cubicBezTo>
                <a:cubicBezTo>
                  <a:pt x="6988830" y="7267109"/>
                  <a:pt x="6984651" y="7269320"/>
                  <a:pt x="6980623" y="7271077"/>
                </a:cubicBezTo>
                <a:cubicBezTo>
                  <a:pt x="6980108" y="7271289"/>
                  <a:pt x="6979745" y="7271744"/>
                  <a:pt x="6979291" y="7272046"/>
                </a:cubicBezTo>
                <a:cubicBezTo>
                  <a:pt x="6978594" y="7270835"/>
                  <a:pt x="6977746" y="7269714"/>
                  <a:pt x="6976595" y="7268805"/>
                </a:cubicBezTo>
                <a:cubicBezTo>
                  <a:pt x="6971720" y="7264928"/>
                  <a:pt x="6964210" y="7265746"/>
                  <a:pt x="6960334" y="7270683"/>
                </a:cubicBezTo>
                <a:lnTo>
                  <a:pt x="6954004" y="7278801"/>
                </a:lnTo>
                <a:cubicBezTo>
                  <a:pt x="6950159" y="7283738"/>
                  <a:pt x="6950946" y="7291159"/>
                  <a:pt x="6955882" y="7295066"/>
                </a:cubicBezTo>
                <a:cubicBezTo>
                  <a:pt x="6960758" y="7298914"/>
                  <a:pt x="6968268" y="7298096"/>
                  <a:pt x="6972144" y="7293159"/>
                </a:cubicBezTo>
                <a:close/>
                <a:moveTo>
                  <a:pt x="6730999" y="7070648"/>
                </a:moveTo>
                <a:lnTo>
                  <a:pt x="6727849" y="7074707"/>
                </a:lnTo>
                <a:cubicBezTo>
                  <a:pt x="6724124" y="7079493"/>
                  <a:pt x="6725578" y="7087581"/>
                  <a:pt x="6730666" y="7090822"/>
                </a:cubicBezTo>
                <a:cubicBezTo>
                  <a:pt x="6736177" y="7094335"/>
                  <a:pt x="6742779" y="7093124"/>
                  <a:pt x="6746776" y="7088004"/>
                </a:cubicBezTo>
                <a:lnTo>
                  <a:pt x="6749956" y="7083946"/>
                </a:lnTo>
                <a:cubicBezTo>
                  <a:pt x="6753681" y="7079160"/>
                  <a:pt x="6752227" y="7071073"/>
                  <a:pt x="6747140" y="7067831"/>
                </a:cubicBezTo>
                <a:cubicBezTo>
                  <a:pt x="6741598" y="7064318"/>
                  <a:pt x="6734996" y="7065530"/>
                  <a:pt x="6730999" y="7070648"/>
                </a:cubicBezTo>
                <a:close/>
                <a:moveTo>
                  <a:pt x="6770246" y="7166456"/>
                </a:moveTo>
                <a:lnTo>
                  <a:pt x="6776575" y="7158338"/>
                </a:lnTo>
                <a:cubicBezTo>
                  <a:pt x="6780300" y="7153582"/>
                  <a:pt x="6780330" y="7145979"/>
                  <a:pt x="6775273" y="7142042"/>
                </a:cubicBezTo>
                <a:cubicBezTo>
                  <a:pt x="6770488" y="7138316"/>
                  <a:pt x="6762947" y="7138256"/>
                  <a:pt x="6758950" y="7143345"/>
                </a:cubicBezTo>
                <a:lnTo>
                  <a:pt x="6752621" y="7151462"/>
                </a:lnTo>
                <a:cubicBezTo>
                  <a:pt x="6748896" y="7156217"/>
                  <a:pt x="6748866" y="7163820"/>
                  <a:pt x="6753923" y="7167788"/>
                </a:cubicBezTo>
                <a:cubicBezTo>
                  <a:pt x="6758738" y="7171484"/>
                  <a:pt x="6766279" y="7171575"/>
                  <a:pt x="6770246" y="7166456"/>
                </a:cubicBezTo>
                <a:close/>
                <a:moveTo>
                  <a:pt x="6800680" y="7295491"/>
                </a:moveTo>
                <a:cubicBezTo>
                  <a:pt x="6798803" y="7289342"/>
                  <a:pt x="6792928" y="7285737"/>
                  <a:pt x="6786599" y="7287161"/>
                </a:cubicBezTo>
                <a:cubicBezTo>
                  <a:pt x="6786266" y="7287222"/>
                  <a:pt x="6786235" y="7287222"/>
                  <a:pt x="6786023" y="7287282"/>
                </a:cubicBezTo>
                <a:lnTo>
                  <a:pt x="6785781" y="7287282"/>
                </a:lnTo>
                <a:cubicBezTo>
                  <a:pt x="6785145" y="7286919"/>
                  <a:pt x="6784539" y="7286495"/>
                  <a:pt x="6783964" y="7286040"/>
                </a:cubicBezTo>
                <a:cubicBezTo>
                  <a:pt x="6778937" y="7282345"/>
                  <a:pt x="6771033" y="7285343"/>
                  <a:pt x="6768187" y="7290311"/>
                </a:cubicBezTo>
                <a:cubicBezTo>
                  <a:pt x="6764795" y="7296218"/>
                  <a:pt x="6767399" y="7302397"/>
                  <a:pt x="6772456" y="7306092"/>
                </a:cubicBezTo>
                <a:cubicBezTo>
                  <a:pt x="6778271" y="7310363"/>
                  <a:pt x="6785478" y="7311121"/>
                  <a:pt x="6792352" y="7309545"/>
                </a:cubicBezTo>
                <a:cubicBezTo>
                  <a:pt x="6798258" y="7308243"/>
                  <a:pt x="6802467" y="7301336"/>
                  <a:pt x="6800680" y="7295491"/>
                </a:cubicBezTo>
                <a:close/>
                <a:moveTo>
                  <a:pt x="6863155" y="7210860"/>
                </a:moveTo>
                <a:cubicBezTo>
                  <a:pt x="6858218" y="7207014"/>
                  <a:pt x="6850345" y="7209346"/>
                  <a:pt x="6847135" y="7214253"/>
                </a:cubicBezTo>
                <a:cubicBezTo>
                  <a:pt x="6843470" y="7219857"/>
                  <a:pt x="6845590" y="7226399"/>
                  <a:pt x="6850526" y="7230246"/>
                </a:cubicBezTo>
                <a:lnTo>
                  <a:pt x="6854585" y="7233396"/>
                </a:lnTo>
                <a:cubicBezTo>
                  <a:pt x="6859521" y="7237243"/>
                  <a:pt x="6867394" y="7234911"/>
                  <a:pt x="6870605" y="7230004"/>
                </a:cubicBezTo>
                <a:cubicBezTo>
                  <a:pt x="6874268" y="7224400"/>
                  <a:pt x="6872149" y="7217858"/>
                  <a:pt x="6867212" y="7214011"/>
                </a:cubicBezTo>
                <a:lnTo>
                  <a:pt x="6863155" y="7210860"/>
                </a:lnTo>
                <a:close/>
                <a:moveTo>
                  <a:pt x="6854948" y="7139104"/>
                </a:moveTo>
                <a:cubicBezTo>
                  <a:pt x="6850042" y="7135257"/>
                  <a:pt x="6842441" y="7136529"/>
                  <a:pt x="6838747" y="7141466"/>
                </a:cubicBezTo>
                <a:cubicBezTo>
                  <a:pt x="6834931" y="7146555"/>
                  <a:pt x="6836172" y="7153795"/>
                  <a:pt x="6841108" y="7157671"/>
                </a:cubicBezTo>
                <a:lnTo>
                  <a:pt x="6845166" y="7160822"/>
                </a:lnTo>
                <a:cubicBezTo>
                  <a:pt x="6850072" y="7164668"/>
                  <a:pt x="6857674" y="7163396"/>
                  <a:pt x="6861337" y="7158459"/>
                </a:cubicBezTo>
                <a:cubicBezTo>
                  <a:pt x="6865153" y="7153370"/>
                  <a:pt x="6863942" y="7146131"/>
                  <a:pt x="6859006" y="7142254"/>
                </a:cubicBezTo>
                <a:lnTo>
                  <a:pt x="6854948" y="7139104"/>
                </a:lnTo>
                <a:close/>
                <a:moveTo>
                  <a:pt x="7071140" y="7537780"/>
                </a:moveTo>
                <a:cubicBezTo>
                  <a:pt x="7067445" y="7542627"/>
                  <a:pt x="7067476" y="7550108"/>
                  <a:pt x="7072563" y="7554076"/>
                </a:cubicBezTo>
                <a:lnTo>
                  <a:pt x="7076621" y="7557257"/>
                </a:lnTo>
                <a:cubicBezTo>
                  <a:pt x="7077833" y="7558195"/>
                  <a:pt x="7079225" y="7558892"/>
                  <a:pt x="7080710" y="7559316"/>
                </a:cubicBezTo>
                <a:cubicBezTo>
                  <a:pt x="7082193" y="7562254"/>
                  <a:pt x="7084252" y="7564859"/>
                  <a:pt x="7086887" y="7567040"/>
                </a:cubicBezTo>
                <a:cubicBezTo>
                  <a:pt x="7088886" y="7568706"/>
                  <a:pt x="7091521" y="7569039"/>
                  <a:pt x="7094155" y="7568797"/>
                </a:cubicBezTo>
                <a:lnTo>
                  <a:pt x="7094579" y="7569190"/>
                </a:lnTo>
                <a:cubicBezTo>
                  <a:pt x="7099212" y="7573522"/>
                  <a:pt x="7107237" y="7574158"/>
                  <a:pt x="7111750" y="7569190"/>
                </a:cubicBezTo>
                <a:cubicBezTo>
                  <a:pt x="7116080" y="7564465"/>
                  <a:pt x="7116747" y="7556650"/>
                  <a:pt x="7111780" y="7552016"/>
                </a:cubicBezTo>
                <a:lnTo>
                  <a:pt x="7107843" y="7548321"/>
                </a:lnTo>
                <a:cubicBezTo>
                  <a:pt x="7107025" y="7547564"/>
                  <a:pt x="7106026" y="7547049"/>
                  <a:pt x="7105057" y="7546534"/>
                </a:cubicBezTo>
                <a:cubicBezTo>
                  <a:pt x="7104694" y="7544535"/>
                  <a:pt x="7103816" y="7542627"/>
                  <a:pt x="7102301" y="7541052"/>
                </a:cubicBezTo>
                <a:cubicBezTo>
                  <a:pt x="7101271" y="7539991"/>
                  <a:pt x="7100030" y="7539143"/>
                  <a:pt x="7098728" y="7538507"/>
                </a:cubicBezTo>
                <a:cubicBezTo>
                  <a:pt x="7098122" y="7537508"/>
                  <a:pt x="7097426" y="7536568"/>
                  <a:pt x="7096487" y="7535660"/>
                </a:cubicBezTo>
                <a:cubicBezTo>
                  <a:pt x="7092216" y="7531662"/>
                  <a:pt x="7087614" y="7532085"/>
                  <a:pt x="7084040" y="7534539"/>
                </a:cubicBezTo>
                <a:cubicBezTo>
                  <a:pt x="7079529" y="7532994"/>
                  <a:pt x="7074199" y="7533812"/>
                  <a:pt x="7071140" y="7537780"/>
                </a:cubicBezTo>
                <a:close/>
                <a:moveTo>
                  <a:pt x="7202842" y="7544686"/>
                </a:moveTo>
                <a:cubicBezTo>
                  <a:pt x="7199419" y="7550472"/>
                  <a:pt x="7201085" y="7556681"/>
                  <a:pt x="7206233" y="7560679"/>
                </a:cubicBezTo>
                <a:lnTo>
                  <a:pt x="7210291" y="7563829"/>
                </a:lnTo>
                <a:cubicBezTo>
                  <a:pt x="7215076" y="7567585"/>
                  <a:pt x="7223313" y="7565525"/>
                  <a:pt x="7226311" y="7560467"/>
                </a:cubicBezTo>
                <a:cubicBezTo>
                  <a:pt x="7229733" y="7554681"/>
                  <a:pt x="7228037" y="7548472"/>
                  <a:pt x="7222919" y="7544474"/>
                </a:cubicBezTo>
                <a:lnTo>
                  <a:pt x="7218861" y="7541324"/>
                </a:lnTo>
                <a:cubicBezTo>
                  <a:pt x="7214077" y="7537568"/>
                  <a:pt x="7205840" y="7539628"/>
                  <a:pt x="7202842" y="7544686"/>
                </a:cubicBezTo>
                <a:close/>
                <a:moveTo>
                  <a:pt x="7320915" y="7505400"/>
                </a:moveTo>
                <a:cubicBezTo>
                  <a:pt x="7309166" y="7496222"/>
                  <a:pt x="7294932" y="7514456"/>
                  <a:pt x="7306653" y="7523634"/>
                </a:cubicBezTo>
                <a:cubicBezTo>
                  <a:pt x="7318403" y="7532813"/>
                  <a:pt x="7332665" y="7514577"/>
                  <a:pt x="7320915" y="7505400"/>
                </a:cubicBezTo>
                <a:close/>
                <a:moveTo>
                  <a:pt x="7172013" y="7366036"/>
                </a:moveTo>
                <a:cubicBezTo>
                  <a:pt x="7176495" y="7365975"/>
                  <a:pt x="7180674" y="7363795"/>
                  <a:pt x="7184702" y="7362007"/>
                </a:cubicBezTo>
                <a:cubicBezTo>
                  <a:pt x="7185217" y="7361795"/>
                  <a:pt x="7185580" y="7361371"/>
                  <a:pt x="7186065" y="7361068"/>
                </a:cubicBezTo>
                <a:cubicBezTo>
                  <a:pt x="7186761" y="7362280"/>
                  <a:pt x="7187609" y="7363401"/>
                  <a:pt x="7188760" y="7364310"/>
                </a:cubicBezTo>
                <a:cubicBezTo>
                  <a:pt x="7193636" y="7368186"/>
                  <a:pt x="7201146" y="7367399"/>
                  <a:pt x="7205022" y="7362432"/>
                </a:cubicBezTo>
                <a:lnTo>
                  <a:pt x="7211351" y="7354344"/>
                </a:lnTo>
                <a:cubicBezTo>
                  <a:pt x="7215197" y="7349407"/>
                  <a:pt x="7214409" y="7341986"/>
                  <a:pt x="7209473" y="7338079"/>
                </a:cubicBezTo>
                <a:cubicBezTo>
                  <a:pt x="7204598" y="7334201"/>
                  <a:pt x="7197088" y="7334989"/>
                  <a:pt x="7193212" y="7339956"/>
                </a:cubicBezTo>
                <a:lnTo>
                  <a:pt x="7189396" y="7344863"/>
                </a:lnTo>
                <a:cubicBezTo>
                  <a:pt x="7186246" y="7340653"/>
                  <a:pt x="7180795" y="7338502"/>
                  <a:pt x="7175677" y="7340744"/>
                </a:cubicBezTo>
                <a:cubicBezTo>
                  <a:pt x="7175466" y="7340835"/>
                  <a:pt x="7175253" y="7340926"/>
                  <a:pt x="7175042" y="7341047"/>
                </a:cubicBezTo>
                <a:cubicBezTo>
                  <a:pt x="7171801" y="7340290"/>
                  <a:pt x="7168349" y="7340774"/>
                  <a:pt x="7165805" y="7343228"/>
                </a:cubicBezTo>
                <a:cubicBezTo>
                  <a:pt x="7162535" y="7346378"/>
                  <a:pt x="7159779" y="7349649"/>
                  <a:pt x="7159900" y="7354495"/>
                </a:cubicBezTo>
                <a:cubicBezTo>
                  <a:pt x="7160021" y="7361099"/>
                  <a:pt x="7165442" y="7366127"/>
                  <a:pt x="7172013" y="7366036"/>
                </a:cubicBezTo>
                <a:close/>
                <a:moveTo>
                  <a:pt x="6993100" y="7427767"/>
                </a:moveTo>
                <a:cubicBezTo>
                  <a:pt x="6992343" y="7421558"/>
                  <a:pt x="6986559" y="7416863"/>
                  <a:pt x="6980321" y="7417590"/>
                </a:cubicBezTo>
                <a:cubicBezTo>
                  <a:pt x="6974143" y="7418286"/>
                  <a:pt x="6969358" y="7424162"/>
                  <a:pt x="6970115" y="7430372"/>
                </a:cubicBezTo>
                <a:lnTo>
                  <a:pt x="6970993" y="7437581"/>
                </a:lnTo>
                <a:cubicBezTo>
                  <a:pt x="6971750" y="7443790"/>
                  <a:pt x="6977534" y="7448485"/>
                  <a:pt x="6983772" y="7447758"/>
                </a:cubicBezTo>
                <a:cubicBezTo>
                  <a:pt x="6989951" y="7447062"/>
                  <a:pt x="6994735" y="7441185"/>
                  <a:pt x="6993948" y="7434976"/>
                </a:cubicBezTo>
                <a:cubicBezTo>
                  <a:pt x="6993675" y="7432583"/>
                  <a:pt x="6993373" y="7430190"/>
                  <a:pt x="6993100" y="7427767"/>
                </a:cubicBezTo>
                <a:close/>
                <a:moveTo>
                  <a:pt x="7250689" y="7425798"/>
                </a:moveTo>
                <a:cubicBezTo>
                  <a:pt x="7255111" y="7429766"/>
                  <a:pt x="7263166" y="7429887"/>
                  <a:pt x="7267042" y="7424919"/>
                </a:cubicBezTo>
                <a:lnTo>
                  <a:pt x="7273371" y="7416832"/>
                </a:lnTo>
                <a:cubicBezTo>
                  <a:pt x="7277217" y="7411895"/>
                  <a:pt x="7277368" y="7404867"/>
                  <a:pt x="7272493" y="7400476"/>
                </a:cubicBezTo>
                <a:cubicBezTo>
                  <a:pt x="7268071" y="7396508"/>
                  <a:pt x="7260016" y="7396417"/>
                  <a:pt x="7256140" y="7401354"/>
                </a:cubicBezTo>
                <a:lnTo>
                  <a:pt x="7249811" y="7409472"/>
                </a:lnTo>
                <a:cubicBezTo>
                  <a:pt x="7245965" y="7414379"/>
                  <a:pt x="7245814" y="7421406"/>
                  <a:pt x="7250689" y="7425798"/>
                </a:cubicBezTo>
                <a:close/>
                <a:moveTo>
                  <a:pt x="7232398" y="7509640"/>
                </a:moveTo>
                <a:cubicBezTo>
                  <a:pt x="7234215" y="7508793"/>
                  <a:pt x="7235941" y="7507642"/>
                  <a:pt x="7237334" y="7505854"/>
                </a:cubicBezTo>
                <a:lnTo>
                  <a:pt x="7240484" y="7501826"/>
                </a:lnTo>
                <a:cubicBezTo>
                  <a:pt x="7244208" y="7497040"/>
                  <a:pt x="7242422" y="7488861"/>
                  <a:pt x="7237334" y="7485772"/>
                </a:cubicBezTo>
                <a:cubicBezTo>
                  <a:pt x="7231671" y="7482319"/>
                  <a:pt x="7225281" y="7483803"/>
                  <a:pt x="7221284" y="7488922"/>
                </a:cubicBezTo>
                <a:lnTo>
                  <a:pt x="7219406" y="7491316"/>
                </a:lnTo>
                <a:cubicBezTo>
                  <a:pt x="7215045" y="7490740"/>
                  <a:pt x="7210230" y="7492891"/>
                  <a:pt x="7207899" y="7496464"/>
                </a:cubicBezTo>
                <a:cubicBezTo>
                  <a:pt x="7204234" y="7502068"/>
                  <a:pt x="7206354" y="7508611"/>
                  <a:pt x="7211290" y="7512487"/>
                </a:cubicBezTo>
                <a:lnTo>
                  <a:pt x="7215348" y="7515638"/>
                </a:lnTo>
                <a:cubicBezTo>
                  <a:pt x="7220284" y="7519485"/>
                  <a:pt x="7228158" y="7517153"/>
                  <a:pt x="7231368" y="7512245"/>
                </a:cubicBezTo>
                <a:cubicBezTo>
                  <a:pt x="7231913" y="7511398"/>
                  <a:pt x="7232095" y="7510519"/>
                  <a:pt x="7232398" y="7509640"/>
                </a:cubicBezTo>
                <a:close/>
                <a:moveTo>
                  <a:pt x="7281699" y="7668360"/>
                </a:moveTo>
                <a:cubicBezTo>
                  <a:pt x="7277307" y="7667300"/>
                  <a:pt x="7272765" y="7668390"/>
                  <a:pt x="7268405" y="7669148"/>
                </a:cubicBezTo>
                <a:cubicBezTo>
                  <a:pt x="7262439" y="7670147"/>
                  <a:pt x="7257503" y="7676175"/>
                  <a:pt x="7258745" y="7682353"/>
                </a:cubicBezTo>
                <a:cubicBezTo>
                  <a:pt x="7259955" y="7688442"/>
                  <a:pt x="7265559" y="7693107"/>
                  <a:pt x="7271948" y="7692016"/>
                </a:cubicBezTo>
                <a:cubicBezTo>
                  <a:pt x="7272190" y="7691986"/>
                  <a:pt x="7272402" y="7691925"/>
                  <a:pt x="7272644" y="7691895"/>
                </a:cubicBezTo>
                <a:cubicBezTo>
                  <a:pt x="7275612" y="7693410"/>
                  <a:pt x="7279064" y="7693773"/>
                  <a:pt x="7282123" y="7692046"/>
                </a:cubicBezTo>
                <a:cubicBezTo>
                  <a:pt x="7286059" y="7689775"/>
                  <a:pt x="7289512" y="7687291"/>
                  <a:pt x="7290603" y="7682566"/>
                </a:cubicBezTo>
                <a:cubicBezTo>
                  <a:pt x="7292086" y="7676083"/>
                  <a:pt x="7288058" y="7669874"/>
                  <a:pt x="7281699" y="7668360"/>
                </a:cubicBezTo>
                <a:close/>
                <a:moveTo>
                  <a:pt x="7107903" y="7350043"/>
                </a:moveTo>
                <a:cubicBezTo>
                  <a:pt x="7102393" y="7346529"/>
                  <a:pt x="7095790" y="7347741"/>
                  <a:pt x="7091793" y="7352860"/>
                </a:cubicBezTo>
                <a:lnTo>
                  <a:pt x="7088644" y="7356919"/>
                </a:lnTo>
                <a:cubicBezTo>
                  <a:pt x="7084918" y="7361705"/>
                  <a:pt x="7086372" y="7369792"/>
                  <a:pt x="7091460" y="7373033"/>
                </a:cubicBezTo>
                <a:cubicBezTo>
                  <a:pt x="7096971" y="7376546"/>
                  <a:pt x="7103573" y="7375335"/>
                  <a:pt x="7107571" y="7370216"/>
                </a:cubicBezTo>
                <a:lnTo>
                  <a:pt x="7110750" y="7366157"/>
                </a:lnTo>
                <a:cubicBezTo>
                  <a:pt x="7114445" y="7361371"/>
                  <a:pt x="7112991" y="7353284"/>
                  <a:pt x="7107903" y="7350043"/>
                </a:cubicBezTo>
                <a:close/>
                <a:moveTo>
                  <a:pt x="7161444" y="7577702"/>
                </a:moveTo>
                <a:cubicBezTo>
                  <a:pt x="7159567" y="7571553"/>
                  <a:pt x="7153662" y="7567949"/>
                  <a:pt x="7147363" y="7569373"/>
                </a:cubicBezTo>
                <a:cubicBezTo>
                  <a:pt x="7147030" y="7569433"/>
                  <a:pt x="7146999" y="7569463"/>
                  <a:pt x="7146787" y="7569494"/>
                </a:cubicBezTo>
                <a:lnTo>
                  <a:pt x="7146545" y="7569494"/>
                </a:lnTo>
                <a:cubicBezTo>
                  <a:pt x="7145909" y="7569130"/>
                  <a:pt x="7145304" y="7568737"/>
                  <a:pt x="7144728" y="7568251"/>
                </a:cubicBezTo>
                <a:cubicBezTo>
                  <a:pt x="7139701" y="7564557"/>
                  <a:pt x="7131797" y="7567555"/>
                  <a:pt x="7128950" y="7572523"/>
                </a:cubicBezTo>
                <a:cubicBezTo>
                  <a:pt x="7125559" y="7578429"/>
                  <a:pt x="7128163" y="7584608"/>
                  <a:pt x="7133220" y="7588304"/>
                </a:cubicBezTo>
                <a:cubicBezTo>
                  <a:pt x="7133765" y="7588698"/>
                  <a:pt x="7134462" y="7588698"/>
                  <a:pt x="7135007" y="7589030"/>
                </a:cubicBezTo>
                <a:cubicBezTo>
                  <a:pt x="7135280" y="7589666"/>
                  <a:pt x="7135340" y="7590363"/>
                  <a:pt x="7135734" y="7590969"/>
                </a:cubicBezTo>
                <a:lnTo>
                  <a:pt x="7139822" y="7597421"/>
                </a:lnTo>
                <a:cubicBezTo>
                  <a:pt x="7141609" y="7600237"/>
                  <a:pt x="7144455" y="7602085"/>
                  <a:pt x="7147545" y="7602782"/>
                </a:cubicBezTo>
                <a:cubicBezTo>
                  <a:pt x="7147877" y="7603357"/>
                  <a:pt x="7148423" y="7603812"/>
                  <a:pt x="7148816" y="7604357"/>
                </a:cubicBezTo>
                <a:cubicBezTo>
                  <a:pt x="7149362" y="7606356"/>
                  <a:pt x="7150361" y="7608325"/>
                  <a:pt x="7152481" y="7610021"/>
                </a:cubicBezTo>
                <a:cubicBezTo>
                  <a:pt x="7155811" y="7612626"/>
                  <a:pt x="7159416" y="7612929"/>
                  <a:pt x="7162625" y="7611990"/>
                </a:cubicBezTo>
                <a:cubicBezTo>
                  <a:pt x="7165502" y="7612475"/>
                  <a:pt x="7168440" y="7612778"/>
                  <a:pt x="7171377" y="7612384"/>
                </a:cubicBezTo>
                <a:cubicBezTo>
                  <a:pt x="7177676" y="7611536"/>
                  <a:pt x="7182733" y="7604721"/>
                  <a:pt x="7181401" y="7598420"/>
                </a:cubicBezTo>
                <a:cubicBezTo>
                  <a:pt x="7180008" y="7591817"/>
                  <a:pt x="7174164" y="7587486"/>
                  <a:pt x="7167440" y="7588394"/>
                </a:cubicBezTo>
                <a:cubicBezTo>
                  <a:pt x="7167077" y="7588425"/>
                  <a:pt x="7167047" y="7588455"/>
                  <a:pt x="7166835" y="7588485"/>
                </a:cubicBezTo>
                <a:cubicBezTo>
                  <a:pt x="7166714" y="7588455"/>
                  <a:pt x="7166683" y="7588455"/>
                  <a:pt x="7166593" y="7588455"/>
                </a:cubicBezTo>
                <a:cubicBezTo>
                  <a:pt x="7166593" y="7588455"/>
                  <a:pt x="7166593" y="7588455"/>
                  <a:pt x="7166593" y="7588455"/>
                </a:cubicBezTo>
                <a:cubicBezTo>
                  <a:pt x="7165957" y="7588031"/>
                  <a:pt x="7165351" y="7587547"/>
                  <a:pt x="7164805" y="7587001"/>
                </a:cubicBezTo>
                <a:cubicBezTo>
                  <a:pt x="7163595" y="7585941"/>
                  <a:pt x="7162172" y="7585305"/>
                  <a:pt x="7160687" y="7585002"/>
                </a:cubicBezTo>
                <a:cubicBezTo>
                  <a:pt x="7161717" y="7582700"/>
                  <a:pt x="7162201" y="7580155"/>
                  <a:pt x="7161444" y="7577702"/>
                </a:cubicBezTo>
                <a:close/>
                <a:moveTo>
                  <a:pt x="5022359" y="2719105"/>
                </a:moveTo>
                <a:cubicBezTo>
                  <a:pt x="5017635" y="2721619"/>
                  <a:pt x="5014909" y="2728313"/>
                  <a:pt x="5017241" y="2733432"/>
                </a:cubicBezTo>
                <a:cubicBezTo>
                  <a:pt x="5016605" y="2732100"/>
                  <a:pt x="5015636" y="2730797"/>
                  <a:pt x="5014213" y="2729616"/>
                </a:cubicBezTo>
                <a:cubicBezTo>
                  <a:pt x="5002856" y="2720105"/>
                  <a:pt x="4987018" y="2736885"/>
                  <a:pt x="4998435" y="2746487"/>
                </a:cubicBezTo>
                <a:cubicBezTo>
                  <a:pt x="5008308" y="2754757"/>
                  <a:pt x="5021541" y="2743125"/>
                  <a:pt x="5017302" y="2733644"/>
                </a:cubicBezTo>
                <a:cubicBezTo>
                  <a:pt x="5017453" y="2733977"/>
                  <a:pt x="5017453" y="2734371"/>
                  <a:pt x="5017635" y="2734674"/>
                </a:cubicBezTo>
                <a:lnTo>
                  <a:pt x="5021602" y="2740702"/>
                </a:lnTo>
                <a:cubicBezTo>
                  <a:pt x="5025024" y="2745881"/>
                  <a:pt x="5031323" y="2748517"/>
                  <a:pt x="5037137" y="2745427"/>
                </a:cubicBezTo>
                <a:cubicBezTo>
                  <a:pt x="5042225" y="2742701"/>
                  <a:pt x="5045283" y="2735098"/>
                  <a:pt x="5041861" y="2729888"/>
                </a:cubicBezTo>
                <a:cubicBezTo>
                  <a:pt x="5040559" y="2727889"/>
                  <a:pt x="5039227" y="2725860"/>
                  <a:pt x="5037894" y="2723861"/>
                </a:cubicBezTo>
                <a:cubicBezTo>
                  <a:pt x="5034472" y="2718651"/>
                  <a:pt x="5028143" y="2716015"/>
                  <a:pt x="5022359" y="2719105"/>
                </a:cubicBezTo>
                <a:close/>
                <a:moveTo>
                  <a:pt x="5045253" y="2681727"/>
                </a:moveTo>
                <a:cubicBezTo>
                  <a:pt x="5041135" y="2685514"/>
                  <a:pt x="5039802" y="2693995"/>
                  <a:pt x="5044617" y="2698054"/>
                </a:cubicBezTo>
                <a:lnTo>
                  <a:pt x="5048554" y="2701355"/>
                </a:lnTo>
                <a:cubicBezTo>
                  <a:pt x="5053308" y="2705354"/>
                  <a:pt x="5059850" y="2706626"/>
                  <a:pt x="5064846" y="2702022"/>
                </a:cubicBezTo>
                <a:cubicBezTo>
                  <a:pt x="5064846" y="2701991"/>
                  <a:pt x="5064846" y="2701991"/>
                  <a:pt x="5064816" y="2701961"/>
                </a:cubicBezTo>
                <a:cubicBezTo>
                  <a:pt x="5062181" y="2694601"/>
                  <a:pt x="5059698" y="2687180"/>
                  <a:pt x="5057124" y="2679789"/>
                </a:cubicBezTo>
                <a:cubicBezTo>
                  <a:pt x="5053187" y="2678214"/>
                  <a:pt x="5048826" y="2678426"/>
                  <a:pt x="5045253" y="2681727"/>
                </a:cubicBezTo>
                <a:close/>
                <a:moveTo>
                  <a:pt x="4912552" y="2744821"/>
                </a:moveTo>
                <a:cubicBezTo>
                  <a:pt x="4901135" y="2735250"/>
                  <a:pt x="4887629" y="2753999"/>
                  <a:pt x="4898955" y="2763480"/>
                </a:cubicBezTo>
                <a:cubicBezTo>
                  <a:pt x="4910371" y="2773052"/>
                  <a:pt x="4923878" y="2754302"/>
                  <a:pt x="4912552" y="2744821"/>
                </a:cubicBezTo>
                <a:close/>
                <a:moveTo>
                  <a:pt x="5023056" y="2660312"/>
                </a:moveTo>
                <a:cubicBezTo>
                  <a:pt x="5022541" y="2660918"/>
                  <a:pt x="5022147" y="2661585"/>
                  <a:pt x="5021844" y="2662251"/>
                </a:cubicBezTo>
                <a:cubicBezTo>
                  <a:pt x="5022238" y="2658616"/>
                  <a:pt x="5021057" y="2654860"/>
                  <a:pt x="5018059" y="2652467"/>
                </a:cubicBezTo>
                <a:cubicBezTo>
                  <a:pt x="5013425" y="2648772"/>
                  <a:pt x="5006490" y="2648681"/>
                  <a:pt x="5002281" y="2653103"/>
                </a:cubicBezTo>
                <a:cubicBezTo>
                  <a:pt x="5001433" y="2652467"/>
                  <a:pt x="5000464" y="2652013"/>
                  <a:pt x="4999435" y="2651649"/>
                </a:cubicBezTo>
                <a:cubicBezTo>
                  <a:pt x="5003553" y="2647742"/>
                  <a:pt x="5004916" y="2641563"/>
                  <a:pt x="4999283" y="2636868"/>
                </a:cubicBezTo>
                <a:cubicBezTo>
                  <a:pt x="4991046" y="2629962"/>
                  <a:pt x="4979750" y="2636474"/>
                  <a:pt x="4978721" y="2644168"/>
                </a:cubicBezTo>
                <a:cubicBezTo>
                  <a:pt x="4972392" y="2642956"/>
                  <a:pt x="4965608" y="2642926"/>
                  <a:pt x="4961550" y="2646652"/>
                </a:cubicBezTo>
                <a:cubicBezTo>
                  <a:pt x="4955796" y="2651922"/>
                  <a:pt x="4950951" y="2661342"/>
                  <a:pt x="4952496" y="2669278"/>
                </a:cubicBezTo>
                <a:cubicBezTo>
                  <a:pt x="4944107" y="2670732"/>
                  <a:pt x="4937990" y="2682454"/>
                  <a:pt x="4946500" y="2689603"/>
                </a:cubicBezTo>
                <a:cubicBezTo>
                  <a:pt x="4953525" y="2695509"/>
                  <a:pt x="4961853" y="2690966"/>
                  <a:pt x="4964488" y="2684393"/>
                </a:cubicBezTo>
                <a:cubicBezTo>
                  <a:pt x="4964609" y="2684484"/>
                  <a:pt x="4964730" y="2684605"/>
                  <a:pt x="4964881" y="2684696"/>
                </a:cubicBezTo>
                <a:cubicBezTo>
                  <a:pt x="4964427" y="2688512"/>
                  <a:pt x="4965820" y="2692420"/>
                  <a:pt x="4969091" y="2695146"/>
                </a:cubicBezTo>
                <a:lnTo>
                  <a:pt x="4976964" y="2701749"/>
                </a:lnTo>
                <a:cubicBezTo>
                  <a:pt x="4981598" y="2705626"/>
                  <a:pt x="4989653" y="2704718"/>
                  <a:pt x="4993166" y="2699750"/>
                </a:cubicBezTo>
                <a:cubicBezTo>
                  <a:pt x="4994286" y="2698145"/>
                  <a:pt x="4994983" y="2696418"/>
                  <a:pt x="4995286" y="2694661"/>
                </a:cubicBezTo>
                <a:cubicBezTo>
                  <a:pt x="4998617" y="2694055"/>
                  <a:pt x="5001857" y="2692632"/>
                  <a:pt x="5004794" y="2690209"/>
                </a:cubicBezTo>
                <a:cubicBezTo>
                  <a:pt x="5007035" y="2688361"/>
                  <a:pt x="5008610" y="2686150"/>
                  <a:pt x="5009731" y="2683787"/>
                </a:cubicBezTo>
                <a:lnTo>
                  <a:pt x="5009458" y="2685120"/>
                </a:lnTo>
                <a:cubicBezTo>
                  <a:pt x="5008247" y="2690996"/>
                  <a:pt x="5011699" y="2697751"/>
                  <a:pt x="5017907" y="2698993"/>
                </a:cubicBezTo>
                <a:cubicBezTo>
                  <a:pt x="5023843" y="2700144"/>
                  <a:pt x="5030475" y="2696812"/>
                  <a:pt x="5031777" y="2690542"/>
                </a:cubicBezTo>
                <a:lnTo>
                  <a:pt x="5032806" y="2685544"/>
                </a:lnTo>
                <a:cubicBezTo>
                  <a:pt x="5033321" y="2683000"/>
                  <a:pt x="5032837" y="2680304"/>
                  <a:pt x="5031747" y="2677941"/>
                </a:cubicBezTo>
                <a:cubicBezTo>
                  <a:pt x="5035804" y="2678184"/>
                  <a:pt x="5039681" y="2676094"/>
                  <a:pt x="5042497" y="2672731"/>
                </a:cubicBezTo>
                <a:lnTo>
                  <a:pt x="5045798" y="2668794"/>
                </a:lnTo>
                <a:cubicBezTo>
                  <a:pt x="5049826" y="2664008"/>
                  <a:pt x="5046979" y="2655890"/>
                  <a:pt x="5042225" y="2652861"/>
                </a:cubicBezTo>
                <a:cubicBezTo>
                  <a:pt x="5036380" y="2649166"/>
                  <a:pt x="5030323" y="2651649"/>
                  <a:pt x="5026296" y="2656435"/>
                </a:cubicBezTo>
                <a:lnTo>
                  <a:pt x="5023056" y="2660312"/>
                </a:lnTo>
                <a:close/>
                <a:moveTo>
                  <a:pt x="5068298" y="2746245"/>
                </a:moveTo>
                <a:cubicBezTo>
                  <a:pt x="5068359" y="2752091"/>
                  <a:pt x="5073689" y="2758240"/>
                  <a:pt x="5079927" y="2757695"/>
                </a:cubicBezTo>
                <a:lnTo>
                  <a:pt x="5085378" y="2757210"/>
                </a:lnTo>
                <a:cubicBezTo>
                  <a:pt x="5083501" y="2752333"/>
                  <a:pt x="5081714" y="2747396"/>
                  <a:pt x="5079897" y="2742489"/>
                </a:cubicBezTo>
                <a:cubicBezTo>
                  <a:pt x="5079019" y="2740126"/>
                  <a:pt x="5078141" y="2737764"/>
                  <a:pt x="5077262" y="2735371"/>
                </a:cubicBezTo>
                <a:cubicBezTo>
                  <a:pt x="5072266" y="2736825"/>
                  <a:pt x="5068268" y="2740641"/>
                  <a:pt x="5068298" y="2746245"/>
                </a:cubicBezTo>
                <a:close/>
                <a:moveTo>
                  <a:pt x="4912067" y="2705202"/>
                </a:moveTo>
                <a:cubicBezTo>
                  <a:pt x="4910765" y="2704324"/>
                  <a:pt x="4909251" y="2703627"/>
                  <a:pt x="4907585" y="2703294"/>
                </a:cubicBezTo>
                <a:lnTo>
                  <a:pt x="4902589" y="2702264"/>
                </a:lnTo>
                <a:cubicBezTo>
                  <a:pt x="4896684" y="2701052"/>
                  <a:pt x="4890142" y="2705929"/>
                  <a:pt x="4889506" y="2711866"/>
                </a:cubicBezTo>
                <a:cubicBezTo>
                  <a:pt x="4888810" y="2718318"/>
                  <a:pt x="4892807" y="2723679"/>
                  <a:pt x="4899106" y="2724981"/>
                </a:cubicBezTo>
                <a:lnTo>
                  <a:pt x="4904103" y="2726011"/>
                </a:lnTo>
                <a:cubicBezTo>
                  <a:pt x="4909978" y="2727223"/>
                  <a:pt x="4916549" y="2722346"/>
                  <a:pt x="4917185" y="2716409"/>
                </a:cubicBezTo>
                <a:cubicBezTo>
                  <a:pt x="4917397" y="2714441"/>
                  <a:pt x="4917064" y="2712623"/>
                  <a:pt x="4916458" y="2710957"/>
                </a:cubicBezTo>
                <a:cubicBezTo>
                  <a:pt x="4927694" y="2718802"/>
                  <a:pt x="4941654" y="2702234"/>
                  <a:pt x="4930540" y="2692935"/>
                </a:cubicBezTo>
                <a:cubicBezTo>
                  <a:pt x="4921001" y="2684908"/>
                  <a:pt x="4909100" y="2695812"/>
                  <a:pt x="4912067" y="2705202"/>
                </a:cubicBezTo>
                <a:close/>
                <a:moveTo>
                  <a:pt x="4976783" y="2446738"/>
                </a:moveTo>
                <a:cubicBezTo>
                  <a:pt x="4973573" y="2445890"/>
                  <a:pt x="4970120" y="2446223"/>
                  <a:pt x="4967516" y="2448586"/>
                </a:cubicBezTo>
                <a:cubicBezTo>
                  <a:pt x="4964154" y="2451645"/>
                  <a:pt x="4961277" y="2454795"/>
                  <a:pt x="4961217" y="2459642"/>
                </a:cubicBezTo>
                <a:cubicBezTo>
                  <a:pt x="4961187" y="2462489"/>
                  <a:pt x="4962398" y="2464791"/>
                  <a:pt x="4964033" y="2466790"/>
                </a:cubicBezTo>
                <a:cubicBezTo>
                  <a:pt x="4964124" y="2467032"/>
                  <a:pt x="4964124" y="2467275"/>
                  <a:pt x="4964245" y="2467517"/>
                </a:cubicBezTo>
                <a:cubicBezTo>
                  <a:pt x="4963125" y="2470879"/>
                  <a:pt x="4963246" y="2474575"/>
                  <a:pt x="4965608" y="2477664"/>
                </a:cubicBezTo>
                <a:cubicBezTo>
                  <a:pt x="4965699" y="2477755"/>
                  <a:pt x="4965850" y="2477815"/>
                  <a:pt x="4965941" y="2477906"/>
                </a:cubicBezTo>
                <a:cubicBezTo>
                  <a:pt x="4967365" y="2482026"/>
                  <a:pt x="4970847" y="2485449"/>
                  <a:pt x="4975420" y="2485751"/>
                </a:cubicBezTo>
                <a:cubicBezTo>
                  <a:pt x="4978024" y="2485933"/>
                  <a:pt x="4980568" y="2485115"/>
                  <a:pt x="4982718" y="2483813"/>
                </a:cubicBezTo>
                <a:cubicBezTo>
                  <a:pt x="4985262" y="2483904"/>
                  <a:pt x="4987775" y="2483510"/>
                  <a:pt x="4989804" y="2481965"/>
                </a:cubicBezTo>
                <a:cubicBezTo>
                  <a:pt x="4990168" y="2481693"/>
                  <a:pt x="4990350" y="2481329"/>
                  <a:pt x="4990622" y="2480996"/>
                </a:cubicBezTo>
                <a:cubicBezTo>
                  <a:pt x="4990622" y="2480966"/>
                  <a:pt x="4990652" y="2480966"/>
                  <a:pt x="4990683" y="2480935"/>
                </a:cubicBezTo>
                <a:cubicBezTo>
                  <a:pt x="4986806" y="2469334"/>
                  <a:pt x="4982779" y="2457794"/>
                  <a:pt x="4978812" y="2446253"/>
                </a:cubicBezTo>
                <a:cubicBezTo>
                  <a:pt x="4978812" y="2446253"/>
                  <a:pt x="4978781" y="2446253"/>
                  <a:pt x="4978781" y="2446253"/>
                </a:cubicBezTo>
                <a:cubicBezTo>
                  <a:pt x="4978358" y="2446344"/>
                  <a:pt x="4977933" y="2446284"/>
                  <a:pt x="4977510" y="2446466"/>
                </a:cubicBezTo>
                <a:cubicBezTo>
                  <a:pt x="4977237" y="2446556"/>
                  <a:pt x="4976994" y="2446647"/>
                  <a:pt x="4976783" y="2446738"/>
                </a:cubicBezTo>
                <a:close/>
                <a:moveTo>
                  <a:pt x="4819794" y="2554510"/>
                </a:moveTo>
                <a:cubicBezTo>
                  <a:pt x="4819552" y="2554086"/>
                  <a:pt x="4819431" y="2553631"/>
                  <a:pt x="4819128" y="2553238"/>
                </a:cubicBezTo>
                <a:cubicBezTo>
                  <a:pt x="4814616" y="2547270"/>
                  <a:pt x="4807651" y="2544362"/>
                  <a:pt x="4800322" y="2543848"/>
                </a:cubicBezTo>
                <a:cubicBezTo>
                  <a:pt x="4794053" y="2543423"/>
                  <a:pt x="4787785" y="2549027"/>
                  <a:pt x="4787815" y="2555388"/>
                </a:cubicBezTo>
                <a:cubicBezTo>
                  <a:pt x="4787815" y="2556054"/>
                  <a:pt x="4788088" y="2556630"/>
                  <a:pt x="4788148" y="2557266"/>
                </a:cubicBezTo>
                <a:cubicBezTo>
                  <a:pt x="4786634" y="2559901"/>
                  <a:pt x="4785938" y="2563051"/>
                  <a:pt x="4786634" y="2565717"/>
                </a:cubicBezTo>
                <a:cubicBezTo>
                  <a:pt x="4788391" y="2572411"/>
                  <a:pt x="4793902" y="2575137"/>
                  <a:pt x="4800353" y="2574562"/>
                </a:cubicBezTo>
                <a:lnTo>
                  <a:pt x="4805773" y="2574077"/>
                </a:lnTo>
                <a:cubicBezTo>
                  <a:pt x="4806530" y="2576046"/>
                  <a:pt x="4807288" y="2578045"/>
                  <a:pt x="4808014" y="2580014"/>
                </a:cubicBezTo>
                <a:cubicBezTo>
                  <a:pt x="4810316" y="2586102"/>
                  <a:pt x="4817311" y="2589404"/>
                  <a:pt x="4823459" y="2587132"/>
                </a:cubicBezTo>
                <a:cubicBezTo>
                  <a:pt x="4829546" y="2584891"/>
                  <a:pt x="4832907" y="2577772"/>
                  <a:pt x="4830605" y="2571684"/>
                </a:cubicBezTo>
                <a:lnTo>
                  <a:pt x="4829485" y="2568716"/>
                </a:lnTo>
                <a:cubicBezTo>
                  <a:pt x="4838691" y="2569412"/>
                  <a:pt x="4845868" y="2554994"/>
                  <a:pt x="4836511" y="2547149"/>
                </a:cubicBezTo>
                <a:cubicBezTo>
                  <a:pt x="4829152" y="2540970"/>
                  <a:pt x="4821369" y="2546968"/>
                  <a:pt x="4819794" y="2554510"/>
                </a:cubicBezTo>
                <a:close/>
                <a:moveTo>
                  <a:pt x="4798172" y="2605185"/>
                </a:moveTo>
                <a:cubicBezTo>
                  <a:pt x="4809528" y="2614726"/>
                  <a:pt x="4821884" y="2595159"/>
                  <a:pt x="4810649" y="2585739"/>
                </a:cubicBezTo>
                <a:cubicBezTo>
                  <a:pt x="4799293" y="2576227"/>
                  <a:pt x="4786937" y="2595765"/>
                  <a:pt x="4798172" y="2605185"/>
                </a:cubicBezTo>
                <a:close/>
                <a:moveTo>
                  <a:pt x="4745297" y="2668006"/>
                </a:moveTo>
                <a:cubicBezTo>
                  <a:pt x="4756654" y="2677547"/>
                  <a:pt x="4769343" y="2658222"/>
                  <a:pt x="4758077" y="2648772"/>
                </a:cubicBezTo>
                <a:cubicBezTo>
                  <a:pt x="4746691" y="2639231"/>
                  <a:pt x="4734002" y="2658556"/>
                  <a:pt x="4745297" y="2668006"/>
                </a:cubicBezTo>
                <a:close/>
                <a:moveTo>
                  <a:pt x="4960217" y="2750031"/>
                </a:moveTo>
                <a:cubicBezTo>
                  <a:pt x="4966426" y="2749486"/>
                  <a:pt x="4971150" y="2743489"/>
                  <a:pt x="4970484" y="2737370"/>
                </a:cubicBezTo>
                <a:cubicBezTo>
                  <a:pt x="4969817" y="2731070"/>
                  <a:pt x="4964033" y="2726557"/>
                  <a:pt x="4957795" y="2727102"/>
                </a:cubicBezTo>
                <a:cubicBezTo>
                  <a:pt x="4955373" y="2727314"/>
                  <a:pt x="4952980" y="2727526"/>
                  <a:pt x="4950558" y="2727738"/>
                </a:cubicBezTo>
                <a:cubicBezTo>
                  <a:pt x="4944349" y="2728283"/>
                  <a:pt x="4939625" y="2734311"/>
                  <a:pt x="4940261" y="2740429"/>
                </a:cubicBezTo>
                <a:cubicBezTo>
                  <a:pt x="4940927" y="2746729"/>
                  <a:pt x="4946711" y="2751243"/>
                  <a:pt x="4952950" y="2750698"/>
                </a:cubicBezTo>
                <a:cubicBezTo>
                  <a:pt x="4955373" y="2750455"/>
                  <a:pt x="4957795" y="2750243"/>
                  <a:pt x="4960217" y="2750031"/>
                </a:cubicBezTo>
                <a:close/>
                <a:moveTo>
                  <a:pt x="4806561" y="2515375"/>
                </a:moveTo>
                <a:cubicBezTo>
                  <a:pt x="4795326" y="2505955"/>
                  <a:pt x="4778215" y="2521494"/>
                  <a:pt x="4789572" y="2531035"/>
                </a:cubicBezTo>
                <a:cubicBezTo>
                  <a:pt x="4800807" y="2540425"/>
                  <a:pt x="4817947" y="2524886"/>
                  <a:pt x="4806561" y="2515375"/>
                </a:cubicBezTo>
                <a:close/>
                <a:moveTo>
                  <a:pt x="5028506" y="2855470"/>
                </a:moveTo>
                <a:cubicBezTo>
                  <a:pt x="5017120" y="2845929"/>
                  <a:pt x="5002099" y="2863467"/>
                  <a:pt x="5013516" y="2873039"/>
                </a:cubicBezTo>
                <a:cubicBezTo>
                  <a:pt x="5024902" y="2882550"/>
                  <a:pt x="5039923" y="2865012"/>
                  <a:pt x="5028506" y="2855470"/>
                </a:cubicBezTo>
                <a:close/>
                <a:moveTo>
                  <a:pt x="4784938" y="2433441"/>
                </a:moveTo>
                <a:cubicBezTo>
                  <a:pt x="4784938" y="2433441"/>
                  <a:pt x="4784969" y="2433441"/>
                  <a:pt x="4784999" y="2433441"/>
                </a:cubicBezTo>
                <a:cubicBezTo>
                  <a:pt x="4782092" y="2438105"/>
                  <a:pt x="4782274" y="2444739"/>
                  <a:pt x="4786786" y="2448374"/>
                </a:cubicBezTo>
                <a:cubicBezTo>
                  <a:pt x="4791571" y="2452220"/>
                  <a:pt x="4798929" y="2452311"/>
                  <a:pt x="4803078" y="2447344"/>
                </a:cubicBezTo>
                <a:lnTo>
                  <a:pt x="4812980" y="2435531"/>
                </a:lnTo>
                <a:cubicBezTo>
                  <a:pt x="4816857" y="2430927"/>
                  <a:pt x="4816887" y="2423233"/>
                  <a:pt x="4811951" y="2419235"/>
                </a:cubicBezTo>
                <a:cubicBezTo>
                  <a:pt x="4810437" y="2417993"/>
                  <a:pt x="4808620" y="2417326"/>
                  <a:pt x="4806742" y="2416902"/>
                </a:cubicBezTo>
                <a:cubicBezTo>
                  <a:pt x="4806167" y="2415236"/>
                  <a:pt x="4805289" y="2413662"/>
                  <a:pt x="4803805" y="2412450"/>
                </a:cubicBezTo>
                <a:cubicBezTo>
                  <a:pt x="4799172" y="2408573"/>
                  <a:pt x="4791661" y="2408240"/>
                  <a:pt x="4787482" y="2413177"/>
                </a:cubicBezTo>
                <a:lnTo>
                  <a:pt x="4784181" y="2417115"/>
                </a:lnTo>
                <a:cubicBezTo>
                  <a:pt x="4780305" y="2421749"/>
                  <a:pt x="4780002" y="2429321"/>
                  <a:pt x="4784938" y="2433441"/>
                </a:cubicBezTo>
                <a:close/>
                <a:moveTo>
                  <a:pt x="4808044" y="2386976"/>
                </a:moveTo>
                <a:cubicBezTo>
                  <a:pt x="4816554" y="2383796"/>
                  <a:pt x="4819522" y="2369166"/>
                  <a:pt x="4808529" y="2364228"/>
                </a:cubicBezTo>
                <a:cubicBezTo>
                  <a:pt x="4798657" y="2359776"/>
                  <a:pt x="4791661" y="2369347"/>
                  <a:pt x="4792994" y="2377707"/>
                </a:cubicBezTo>
                <a:cubicBezTo>
                  <a:pt x="4786453" y="2381100"/>
                  <a:pt x="4782909" y="2391550"/>
                  <a:pt x="4790511" y="2397911"/>
                </a:cubicBezTo>
                <a:cubicBezTo>
                  <a:pt x="4799172" y="2405180"/>
                  <a:pt x="4808862" y="2396002"/>
                  <a:pt x="4808044" y="2386976"/>
                </a:cubicBezTo>
                <a:close/>
                <a:moveTo>
                  <a:pt x="5036410" y="2767842"/>
                </a:moveTo>
                <a:cubicBezTo>
                  <a:pt x="5039984" y="2762056"/>
                  <a:pt x="5037622" y="2755817"/>
                  <a:pt x="5032685" y="2751939"/>
                </a:cubicBezTo>
                <a:cubicBezTo>
                  <a:pt x="5027053" y="2747487"/>
                  <a:pt x="5019875" y="2746487"/>
                  <a:pt x="5012941" y="2747820"/>
                </a:cubicBezTo>
                <a:cubicBezTo>
                  <a:pt x="5007005" y="2748941"/>
                  <a:pt x="5002554" y="2755665"/>
                  <a:pt x="5004159" y="2761602"/>
                </a:cubicBezTo>
                <a:cubicBezTo>
                  <a:pt x="5005824" y="2767781"/>
                  <a:pt x="5011578" y="2771598"/>
                  <a:pt x="5017907" y="2770386"/>
                </a:cubicBezTo>
                <a:cubicBezTo>
                  <a:pt x="5018271" y="2770326"/>
                  <a:pt x="5018301" y="2770326"/>
                  <a:pt x="5018483" y="2770265"/>
                </a:cubicBezTo>
                <a:cubicBezTo>
                  <a:pt x="5018604" y="2770265"/>
                  <a:pt x="5018634" y="2770265"/>
                  <a:pt x="5018725" y="2770265"/>
                </a:cubicBezTo>
                <a:cubicBezTo>
                  <a:pt x="5018725" y="2770265"/>
                  <a:pt x="5018725" y="2770265"/>
                  <a:pt x="5018725" y="2770265"/>
                </a:cubicBezTo>
                <a:cubicBezTo>
                  <a:pt x="5019361" y="2770659"/>
                  <a:pt x="5019936" y="2771052"/>
                  <a:pt x="5020481" y="2771537"/>
                </a:cubicBezTo>
                <a:cubicBezTo>
                  <a:pt x="5025387" y="2775414"/>
                  <a:pt x="5033382" y="2772718"/>
                  <a:pt x="5036410" y="2767842"/>
                </a:cubicBezTo>
                <a:close/>
                <a:moveTo>
                  <a:pt x="4660686" y="2434016"/>
                </a:moveTo>
                <a:cubicBezTo>
                  <a:pt x="4649875" y="2429503"/>
                  <a:pt x="4637762" y="2443951"/>
                  <a:pt x="4648119" y="2452644"/>
                </a:cubicBezTo>
                <a:cubicBezTo>
                  <a:pt x="4656477" y="2459642"/>
                  <a:pt x="4667197" y="2452372"/>
                  <a:pt x="4667742" y="2444224"/>
                </a:cubicBezTo>
                <a:cubicBezTo>
                  <a:pt x="4670286" y="2445436"/>
                  <a:pt x="4673133" y="2445920"/>
                  <a:pt x="4675828" y="2444890"/>
                </a:cubicBezTo>
                <a:lnTo>
                  <a:pt x="4682884" y="2442225"/>
                </a:lnTo>
                <a:cubicBezTo>
                  <a:pt x="4688941" y="2439923"/>
                  <a:pt x="4692999" y="2433925"/>
                  <a:pt x="4691091" y="2427322"/>
                </a:cubicBezTo>
                <a:cubicBezTo>
                  <a:pt x="4690788" y="2426262"/>
                  <a:pt x="4690243" y="2425262"/>
                  <a:pt x="4689607" y="2424293"/>
                </a:cubicBezTo>
                <a:cubicBezTo>
                  <a:pt x="4689789" y="2423960"/>
                  <a:pt x="4690031" y="2423627"/>
                  <a:pt x="4690182" y="2423263"/>
                </a:cubicBezTo>
                <a:lnTo>
                  <a:pt x="4692393" y="2418387"/>
                </a:lnTo>
                <a:cubicBezTo>
                  <a:pt x="4694997" y="2412632"/>
                  <a:pt x="4691757" y="2404817"/>
                  <a:pt x="4685791" y="2402697"/>
                </a:cubicBezTo>
                <a:cubicBezTo>
                  <a:pt x="4679462" y="2400455"/>
                  <a:pt x="4672891" y="2403151"/>
                  <a:pt x="4670105" y="2409300"/>
                </a:cubicBezTo>
                <a:lnTo>
                  <a:pt x="4667894" y="2414176"/>
                </a:lnTo>
                <a:cubicBezTo>
                  <a:pt x="4666743" y="2416751"/>
                  <a:pt x="4666803" y="2419750"/>
                  <a:pt x="4667682" y="2422446"/>
                </a:cubicBezTo>
                <a:cubicBezTo>
                  <a:pt x="4663291" y="2424687"/>
                  <a:pt x="4660444" y="2429049"/>
                  <a:pt x="4660686" y="2434016"/>
                </a:cubicBezTo>
                <a:close/>
                <a:moveTo>
                  <a:pt x="4711290" y="2388551"/>
                </a:moveTo>
                <a:cubicBezTo>
                  <a:pt x="4706535" y="2384553"/>
                  <a:pt x="4699994" y="2383281"/>
                  <a:pt x="4694967" y="2387915"/>
                </a:cubicBezTo>
                <a:cubicBezTo>
                  <a:pt x="4690849" y="2391701"/>
                  <a:pt x="4689516" y="2400213"/>
                  <a:pt x="4694331" y="2404241"/>
                </a:cubicBezTo>
                <a:lnTo>
                  <a:pt x="4698268" y="2407543"/>
                </a:lnTo>
                <a:cubicBezTo>
                  <a:pt x="4703053" y="2411541"/>
                  <a:pt x="4709594" y="2412813"/>
                  <a:pt x="4714591" y="2408209"/>
                </a:cubicBezTo>
                <a:cubicBezTo>
                  <a:pt x="4718709" y="2404393"/>
                  <a:pt x="4720041" y="2395912"/>
                  <a:pt x="4715257" y="2391883"/>
                </a:cubicBezTo>
                <a:lnTo>
                  <a:pt x="4711290" y="2388551"/>
                </a:lnTo>
                <a:close/>
                <a:moveTo>
                  <a:pt x="4655114" y="2551087"/>
                </a:moveTo>
                <a:cubicBezTo>
                  <a:pt x="4658991" y="2546483"/>
                  <a:pt x="4659142" y="2538819"/>
                  <a:pt x="4654206" y="2534761"/>
                </a:cubicBezTo>
                <a:cubicBezTo>
                  <a:pt x="4649482" y="2530914"/>
                  <a:pt x="4642062" y="2530702"/>
                  <a:pt x="4637913" y="2535669"/>
                </a:cubicBezTo>
                <a:lnTo>
                  <a:pt x="4634612" y="2539607"/>
                </a:lnTo>
                <a:cubicBezTo>
                  <a:pt x="4631947" y="2542788"/>
                  <a:pt x="4631100" y="2547422"/>
                  <a:pt x="4632402" y="2551299"/>
                </a:cubicBezTo>
                <a:lnTo>
                  <a:pt x="4630252" y="2551481"/>
                </a:lnTo>
                <a:cubicBezTo>
                  <a:pt x="4628707" y="2551602"/>
                  <a:pt x="4627224" y="2551965"/>
                  <a:pt x="4625861" y="2552511"/>
                </a:cubicBezTo>
                <a:cubicBezTo>
                  <a:pt x="4627889" y="2546876"/>
                  <a:pt x="4625921" y="2539819"/>
                  <a:pt x="4620137" y="2537305"/>
                </a:cubicBezTo>
                <a:cubicBezTo>
                  <a:pt x="4615595" y="2535336"/>
                  <a:pt x="4610083" y="2536124"/>
                  <a:pt x="4606540" y="2539486"/>
                </a:cubicBezTo>
                <a:cubicBezTo>
                  <a:pt x="4606146" y="2536336"/>
                  <a:pt x="4604511" y="2533337"/>
                  <a:pt x="4601876" y="2531126"/>
                </a:cubicBezTo>
                <a:lnTo>
                  <a:pt x="4597939" y="2527824"/>
                </a:lnTo>
                <a:cubicBezTo>
                  <a:pt x="4593155" y="2523826"/>
                  <a:pt x="4585220" y="2525886"/>
                  <a:pt x="4581859" y="2530671"/>
                </a:cubicBezTo>
                <a:cubicBezTo>
                  <a:pt x="4581284" y="2531489"/>
                  <a:pt x="4581072" y="2532368"/>
                  <a:pt x="4580769" y="2533216"/>
                </a:cubicBezTo>
                <a:cubicBezTo>
                  <a:pt x="4578922" y="2534003"/>
                  <a:pt x="4577165" y="2535094"/>
                  <a:pt x="4575712" y="2536820"/>
                </a:cubicBezTo>
                <a:lnTo>
                  <a:pt x="4572411" y="2540758"/>
                </a:lnTo>
                <a:cubicBezTo>
                  <a:pt x="4569867" y="2543787"/>
                  <a:pt x="4569837" y="2548270"/>
                  <a:pt x="4571351" y="2551965"/>
                </a:cubicBezTo>
                <a:cubicBezTo>
                  <a:pt x="4570049" y="2550542"/>
                  <a:pt x="4568504" y="2549269"/>
                  <a:pt x="4566657" y="2548421"/>
                </a:cubicBezTo>
                <a:lnTo>
                  <a:pt x="4561781" y="2546241"/>
                </a:lnTo>
                <a:cubicBezTo>
                  <a:pt x="4560691" y="2545726"/>
                  <a:pt x="4559541" y="2545695"/>
                  <a:pt x="4558359" y="2545665"/>
                </a:cubicBezTo>
                <a:lnTo>
                  <a:pt x="4560055" y="2543636"/>
                </a:lnTo>
                <a:cubicBezTo>
                  <a:pt x="4564053" y="2538850"/>
                  <a:pt x="4564447" y="2531853"/>
                  <a:pt x="4559752" y="2527309"/>
                </a:cubicBezTo>
                <a:cubicBezTo>
                  <a:pt x="4555483" y="2523220"/>
                  <a:pt x="4547458" y="2522826"/>
                  <a:pt x="4543430" y="2527612"/>
                </a:cubicBezTo>
                <a:lnTo>
                  <a:pt x="4536828" y="2535487"/>
                </a:lnTo>
                <a:cubicBezTo>
                  <a:pt x="4532831" y="2540273"/>
                  <a:pt x="4532437" y="2547270"/>
                  <a:pt x="4537131" y="2551814"/>
                </a:cubicBezTo>
                <a:cubicBezTo>
                  <a:pt x="4539463" y="2554086"/>
                  <a:pt x="4542915" y="2555055"/>
                  <a:pt x="4546276" y="2554843"/>
                </a:cubicBezTo>
                <a:cubicBezTo>
                  <a:pt x="4544793" y="2560931"/>
                  <a:pt x="4548245" y="2566474"/>
                  <a:pt x="4553817" y="2568988"/>
                </a:cubicBezTo>
                <a:lnTo>
                  <a:pt x="4555573" y="2569776"/>
                </a:lnTo>
                <a:cubicBezTo>
                  <a:pt x="4553635" y="2571381"/>
                  <a:pt x="4552181" y="2573562"/>
                  <a:pt x="4551667" y="2576258"/>
                </a:cubicBezTo>
                <a:cubicBezTo>
                  <a:pt x="4550001" y="2580286"/>
                  <a:pt x="4550486" y="2585102"/>
                  <a:pt x="4554847" y="2588798"/>
                </a:cubicBezTo>
                <a:cubicBezTo>
                  <a:pt x="4555816" y="2589585"/>
                  <a:pt x="4556785" y="2589495"/>
                  <a:pt x="4557784" y="2589949"/>
                </a:cubicBezTo>
                <a:cubicBezTo>
                  <a:pt x="4556694" y="2590040"/>
                  <a:pt x="4555604" y="2590131"/>
                  <a:pt x="4554514" y="2590585"/>
                </a:cubicBezTo>
                <a:cubicBezTo>
                  <a:pt x="4553302" y="2591100"/>
                  <a:pt x="4552272" y="2591918"/>
                  <a:pt x="4551303" y="2592827"/>
                </a:cubicBezTo>
                <a:cubicBezTo>
                  <a:pt x="4549153" y="2592069"/>
                  <a:pt x="4546882" y="2591706"/>
                  <a:pt x="4544702" y="2592554"/>
                </a:cubicBezTo>
                <a:lnTo>
                  <a:pt x="4544702" y="2592554"/>
                </a:lnTo>
                <a:cubicBezTo>
                  <a:pt x="4544793" y="2592251"/>
                  <a:pt x="4545065" y="2592130"/>
                  <a:pt x="4545126" y="2591827"/>
                </a:cubicBezTo>
                <a:cubicBezTo>
                  <a:pt x="4546791" y="2587768"/>
                  <a:pt x="4546306" y="2582952"/>
                  <a:pt x="4541946" y="2579287"/>
                </a:cubicBezTo>
                <a:cubicBezTo>
                  <a:pt x="4539160" y="2576955"/>
                  <a:pt x="4536283" y="2576652"/>
                  <a:pt x="4533527" y="2577076"/>
                </a:cubicBezTo>
                <a:cubicBezTo>
                  <a:pt x="4533527" y="2573592"/>
                  <a:pt x="4531650" y="2570139"/>
                  <a:pt x="4528682" y="2567716"/>
                </a:cubicBezTo>
                <a:cubicBezTo>
                  <a:pt x="4528924" y="2563233"/>
                  <a:pt x="4527683" y="2558811"/>
                  <a:pt x="4523322" y="2556478"/>
                </a:cubicBezTo>
                <a:cubicBezTo>
                  <a:pt x="4519445" y="2554388"/>
                  <a:pt x="4514206" y="2554843"/>
                  <a:pt x="4510542" y="2557417"/>
                </a:cubicBezTo>
                <a:cubicBezTo>
                  <a:pt x="4510239" y="2554419"/>
                  <a:pt x="4508816" y="2551511"/>
                  <a:pt x="4506363" y="2549451"/>
                </a:cubicBezTo>
                <a:lnTo>
                  <a:pt x="4502426" y="2546150"/>
                </a:lnTo>
                <a:cubicBezTo>
                  <a:pt x="4497641" y="2542151"/>
                  <a:pt x="4490041" y="2543151"/>
                  <a:pt x="4486194" y="2547937"/>
                </a:cubicBezTo>
                <a:cubicBezTo>
                  <a:pt x="4485983" y="2548209"/>
                  <a:pt x="4485922" y="2548542"/>
                  <a:pt x="4485740" y="2548815"/>
                </a:cubicBezTo>
                <a:cubicBezTo>
                  <a:pt x="4485256" y="2548240"/>
                  <a:pt x="4484983" y="2547573"/>
                  <a:pt x="4484377" y="2547058"/>
                </a:cubicBezTo>
                <a:cubicBezTo>
                  <a:pt x="4483439" y="2546301"/>
                  <a:pt x="4482288" y="2545786"/>
                  <a:pt x="4481107" y="2545302"/>
                </a:cubicBezTo>
                <a:cubicBezTo>
                  <a:pt x="4482439" y="2542909"/>
                  <a:pt x="4483015" y="2540122"/>
                  <a:pt x="4482227" y="2537002"/>
                </a:cubicBezTo>
                <a:cubicBezTo>
                  <a:pt x="4480743" y="2531247"/>
                  <a:pt x="4473687" y="2526037"/>
                  <a:pt x="4467570" y="2528339"/>
                </a:cubicBezTo>
                <a:lnTo>
                  <a:pt x="4460514" y="2531005"/>
                </a:lnTo>
                <a:cubicBezTo>
                  <a:pt x="4457758" y="2532034"/>
                  <a:pt x="4455457" y="2533822"/>
                  <a:pt x="4453821" y="2536033"/>
                </a:cubicBezTo>
                <a:cubicBezTo>
                  <a:pt x="4450793" y="2535063"/>
                  <a:pt x="4447402" y="2535185"/>
                  <a:pt x="4444706" y="2536851"/>
                </a:cubicBezTo>
                <a:cubicBezTo>
                  <a:pt x="4444040" y="2537244"/>
                  <a:pt x="4443616" y="2537820"/>
                  <a:pt x="4443071" y="2538305"/>
                </a:cubicBezTo>
                <a:cubicBezTo>
                  <a:pt x="4444162" y="2537305"/>
                  <a:pt x="4445070" y="2536124"/>
                  <a:pt x="4445706" y="2534700"/>
                </a:cubicBezTo>
                <a:lnTo>
                  <a:pt x="4450097" y="2524947"/>
                </a:lnTo>
                <a:cubicBezTo>
                  <a:pt x="4452762" y="2519010"/>
                  <a:pt x="4450127" y="2511710"/>
                  <a:pt x="4444192" y="2508984"/>
                </a:cubicBezTo>
                <a:cubicBezTo>
                  <a:pt x="4438317" y="2506258"/>
                  <a:pt x="4430927" y="2508954"/>
                  <a:pt x="4428233" y="2514890"/>
                </a:cubicBezTo>
                <a:lnTo>
                  <a:pt x="4426113" y="2519585"/>
                </a:lnTo>
                <a:cubicBezTo>
                  <a:pt x="4425719" y="2519888"/>
                  <a:pt x="4425265" y="2520191"/>
                  <a:pt x="4424962" y="2520524"/>
                </a:cubicBezTo>
                <a:cubicBezTo>
                  <a:pt x="4420783" y="2517435"/>
                  <a:pt x="4415120" y="2516617"/>
                  <a:pt x="4410698" y="2520010"/>
                </a:cubicBezTo>
                <a:cubicBezTo>
                  <a:pt x="4410517" y="2520161"/>
                  <a:pt x="4410305" y="2520312"/>
                  <a:pt x="4410123" y="2520464"/>
                </a:cubicBezTo>
                <a:cubicBezTo>
                  <a:pt x="4406671" y="2520494"/>
                  <a:pt x="4403279" y="2521827"/>
                  <a:pt x="4401341" y="2524947"/>
                </a:cubicBezTo>
                <a:cubicBezTo>
                  <a:pt x="4400251" y="2526703"/>
                  <a:pt x="4399373" y="2528460"/>
                  <a:pt x="4398706" y="2530278"/>
                </a:cubicBezTo>
                <a:cubicBezTo>
                  <a:pt x="4399039" y="2527764"/>
                  <a:pt x="4398948" y="2525128"/>
                  <a:pt x="4397707" y="2522705"/>
                </a:cubicBezTo>
                <a:lnTo>
                  <a:pt x="4393013" y="2513527"/>
                </a:lnTo>
                <a:cubicBezTo>
                  <a:pt x="4392347" y="2512195"/>
                  <a:pt x="4391348" y="2511104"/>
                  <a:pt x="4390166" y="2510256"/>
                </a:cubicBezTo>
                <a:cubicBezTo>
                  <a:pt x="4391438" y="2512104"/>
                  <a:pt x="4393073" y="2513739"/>
                  <a:pt x="4395345" y="2514557"/>
                </a:cubicBezTo>
                <a:cubicBezTo>
                  <a:pt x="4401098" y="2516617"/>
                  <a:pt x="4408246" y="2513588"/>
                  <a:pt x="4410184" y="2507621"/>
                </a:cubicBezTo>
                <a:lnTo>
                  <a:pt x="4412425" y="2500685"/>
                </a:lnTo>
                <a:cubicBezTo>
                  <a:pt x="4414333" y="2494747"/>
                  <a:pt x="4411486" y="2488054"/>
                  <a:pt x="4405490" y="2485873"/>
                </a:cubicBezTo>
                <a:cubicBezTo>
                  <a:pt x="4403915" y="2485297"/>
                  <a:pt x="4402280" y="2485176"/>
                  <a:pt x="4400644" y="2485327"/>
                </a:cubicBezTo>
                <a:cubicBezTo>
                  <a:pt x="4401825" y="2482813"/>
                  <a:pt x="4401977" y="2479936"/>
                  <a:pt x="4401159" y="2477210"/>
                </a:cubicBezTo>
                <a:cubicBezTo>
                  <a:pt x="4401825" y="2471636"/>
                  <a:pt x="4398555" y="2466729"/>
                  <a:pt x="4393377" y="2464397"/>
                </a:cubicBezTo>
                <a:lnTo>
                  <a:pt x="4388501" y="2462216"/>
                </a:lnTo>
                <a:cubicBezTo>
                  <a:pt x="4382565" y="2459551"/>
                  <a:pt x="4375176" y="2463912"/>
                  <a:pt x="4373208" y="2469668"/>
                </a:cubicBezTo>
                <a:cubicBezTo>
                  <a:pt x="4371633" y="2474181"/>
                  <a:pt x="4373056" y="2478361"/>
                  <a:pt x="4375933" y="2481450"/>
                </a:cubicBezTo>
                <a:cubicBezTo>
                  <a:pt x="4375570" y="2482904"/>
                  <a:pt x="4375479" y="2484419"/>
                  <a:pt x="4375661" y="2485903"/>
                </a:cubicBezTo>
                <a:cubicBezTo>
                  <a:pt x="4375297" y="2486054"/>
                  <a:pt x="4374964" y="2485933"/>
                  <a:pt x="4374601" y="2486115"/>
                </a:cubicBezTo>
                <a:cubicBezTo>
                  <a:pt x="4367030" y="2489992"/>
                  <a:pt x="4366425" y="2498837"/>
                  <a:pt x="4369786" y="2504410"/>
                </a:cubicBezTo>
                <a:cubicBezTo>
                  <a:pt x="4367363" y="2503108"/>
                  <a:pt x="4364335" y="2502956"/>
                  <a:pt x="4360943" y="2504683"/>
                </a:cubicBezTo>
                <a:cubicBezTo>
                  <a:pt x="4356643" y="2506864"/>
                  <a:pt x="4354796" y="2510680"/>
                  <a:pt x="4354432" y="2514557"/>
                </a:cubicBezTo>
                <a:lnTo>
                  <a:pt x="4349678" y="2516375"/>
                </a:lnTo>
                <a:cubicBezTo>
                  <a:pt x="4343591" y="2518677"/>
                  <a:pt x="4339472" y="2524553"/>
                  <a:pt x="4341289" y="2531186"/>
                </a:cubicBezTo>
                <a:cubicBezTo>
                  <a:pt x="4342894" y="2537002"/>
                  <a:pt x="4350011" y="2541879"/>
                  <a:pt x="4356098" y="2539546"/>
                </a:cubicBezTo>
                <a:cubicBezTo>
                  <a:pt x="4358460" y="2538668"/>
                  <a:pt x="4360822" y="2537759"/>
                  <a:pt x="4363184" y="2536881"/>
                </a:cubicBezTo>
                <a:cubicBezTo>
                  <a:pt x="4368605" y="2534821"/>
                  <a:pt x="4372239" y="2529884"/>
                  <a:pt x="4371694" y="2524098"/>
                </a:cubicBezTo>
                <a:cubicBezTo>
                  <a:pt x="4371936" y="2523856"/>
                  <a:pt x="4372269" y="2523674"/>
                  <a:pt x="4372481" y="2523432"/>
                </a:cubicBezTo>
                <a:cubicBezTo>
                  <a:pt x="4372693" y="2524068"/>
                  <a:pt x="4372784" y="2524735"/>
                  <a:pt x="4373087" y="2525340"/>
                </a:cubicBezTo>
                <a:lnTo>
                  <a:pt x="4377781" y="2534518"/>
                </a:lnTo>
                <a:cubicBezTo>
                  <a:pt x="4380627" y="2540092"/>
                  <a:pt x="4388471" y="2541636"/>
                  <a:pt x="4393649" y="2538607"/>
                </a:cubicBezTo>
                <a:cubicBezTo>
                  <a:pt x="4396162" y="2537123"/>
                  <a:pt x="4397525" y="2534791"/>
                  <a:pt x="4398343" y="2532307"/>
                </a:cubicBezTo>
                <a:cubicBezTo>
                  <a:pt x="4397979" y="2534064"/>
                  <a:pt x="4397677" y="2535851"/>
                  <a:pt x="4398222" y="2537850"/>
                </a:cubicBezTo>
                <a:cubicBezTo>
                  <a:pt x="4399463" y="2542485"/>
                  <a:pt x="4403127" y="2545544"/>
                  <a:pt x="4407428" y="2546513"/>
                </a:cubicBezTo>
                <a:cubicBezTo>
                  <a:pt x="4407155" y="2546755"/>
                  <a:pt x="4406822" y="2546876"/>
                  <a:pt x="4406580" y="2547149"/>
                </a:cubicBezTo>
                <a:lnTo>
                  <a:pt x="4400372" y="2554570"/>
                </a:lnTo>
                <a:cubicBezTo>
                  <a:pt x="4399706" y="2554722"/>
                  <a:pt x="4398979" y="2554631"/>
                  <a:pt x="4398313" y="2554964"/>
                </a:cubicBezTo>
                <a:lnTo>
                  <a:pt x="4393740" y="2557327"/>
                </a:lnTo>
                <a:cubicBezTo>
                  <a:pt x="4388167" y="2560174"/>
                  <a:pt x="4384443" y="2565717"/>
                  <a:pt x="4386775" y="2572138"/>
                </a:cubicBezTo>
                <a:cubicBezTo>
                  <a:pt x="4388683" y="2577439"/>
                  <a:pt x="4395981" y="2581983"/>
                  <a:pt x="4401613" y="2579105"/>
                </a:cubicBezTo>
                <a:lnTo>
                  <a:pt x="4406186" y="2576773"/>
                </a:lnTo>
                <a:cubicBezTo>
                  <a:pt x="4407610" y="2576046"/>
                  <a:pt x="4408912" y="2575107"/>
                  <a:pt x="4410032" y="2574047"/>
                </a:cubicBezTo>
                <a:cubicBezTo>
                  <a:pt x="4412667" y="2573804"/>
                  <a:pt x="4415241" y="2572774"/>
                  <a:pt x="4417088" y="2570563"/>
                </a:cubicBezTo>
                <a:lnTo>
                  <a:pt x="4423690" y="2562718"/>
                </a:lnTo>
                <a:cubicBezTo>
                  <a:pt x="4427566" y="2558084"/>
                  <a:pt x="4427869" y="2550511"/>
                  <a:pt x="4422933" y="2546392"/>
                </a:cubicBezTo>
                <a:cubicBezTo>
                  <a:pt x="4421631" y="2545302"/>
                  <a:pt x="4420086" y="2544575"/>
                  <a:pt x="4418481" y="2544090"/>
                </a:cubicBezTo>
                <a:cubicBezTo>
                  <a:pt x="4420813" y="2542666"/>
                  <a:pt x="4423054" y="2541000"/>
                  <a:pt x="4425174" y="2539334"/>
                </a:cubicBezTo>
                <a:cubicBezTo>
                  <a:pt x="4425628" y="2539001"/>
                  <a:pt x="4425900" y="2538456"/>
                  <a:pt x="4426294" y="2538062"/>
                </a:cubicBezTo>
                <a:cubicBezTo>
                  <a:pt x="4427294" y="2539122"/>
                  <a:pt x="4428444" y="2540031"/>
                  <a:pt x="4429807" y="2540667"/>
                </a:cubicBezTo>
                <a:cubicBezTo>
                  <a:pt x="4434138" y="2542666"/>
                  <a:pt x="4439256" y="2541697"/>
                  <a:pt x="4442738" y="2538729"/>
                </a:cubicBezTo>
                <a:cubicBezTo>
                  <a:pt x="4438983" y="2542363"/>
                  <a:pt x="4437802" y="2547725"/>
                  <a:pt x="4440315" y="2552662"/>
                </a:cubicBezTo>
                <a:lnTo>
                  <a:pt x="4442647" y="2557236"/>
                </a:lnTo>
                <a:cubicBezTo>
                  <a:pt x="4443889" y="2559689"/>
                  <a:pt x="4446160" y="2561416"/>
                  <a:pt x="4448734" y="2562355"/>
                </a:cubicBezTo>
                <a:cubicBezTo>
                  <a:pt x="4447553" y="2567898"/>
                  <a:pt x="4449733" y="2573713"/>
                  <a:pt x="4455366" y="2576046"/>
                </a:cubicBezTo>
                <a:cubicBezTo>
                  <a:pt x="4459454" y="2577742"/>
                  <a:pt x="4464875" y="2576682"/>
                  <a:pt x="4468115" y="2573532"/>
                </a:cubicBezTo>
                <a:cubicBezTo>
                  <a:pt x="4474899" y="2572926"/>
                  <a:pt x="4481228" y="2570018"/>
                  <a:pt x="4485437" y="2564081"/>
                </a:cubicBezTo>
                <a:cubicBezTo>
                  <a:pt x="4485831" y="2563506"/>
                  <a:pt x="4486073" y="2562809"/>
                  <a:pt x="4486406" y="2562203"/>
                </a:cubicBezTo>
                <a:cubicBezTo>
                  <a:pt x="4486921" y="2562870"/>
                  <a:pt x="4487345" y="2563627"/>
                  <a:pt x="4488042" y="2564203"/>
                </a:cubicBezTo>
                <a:lnTo>
                  <a:pt x="4491979" y="2567504"/>
                </a:lnTo>
                <a:cubicBezTo>
                  <a:pt x="4494583" y="2569685"/>
                  <a:pt x="4498005" y="2570260"/>
                  <a:pt x="4501215" y="2569655"/>
                </a:cubicBezTo>
                <a:cubicBezTo>
                  <a:pt x="4500579" y="2570684"/>
                  <a:pt x="4499579" y="2571381"/>
                  <a:pt x="4499277" y="2572593"/>
                </a:cubicBezTo>
                <a:lnTo>
                  <a:pt x="4498762" y="2572865"/>
                </a:lnTo>
                <a:cubicBezTo>
                  <a:pt x="4493372" y="2575622"/>
                  <a:pt x="4490222" y="2582619"/>
                  <a:pt x="4493190" y="2588283"/>
                </a:cubicBezTo>
                <a:cubicBezTo>
                  <a:pt x="4496037" y="2593675"/>
                  <a:pt x="4502820" y="2596794"/>
                  <a:pt x="4508604" y="2593856"/>
                </a:cubicBezTo>
                <a:lnTo>
                  <a:pt x="4513177" y="2591524"/>
                </a:lnTo>
                <a:cubicBezTo>
                  <a:pt x="4513995" y="2591100"/>
                  <a:pt x="4514691" y="2590434"/>
                  <a:pt x="4515387" y="2589797"/>
                </a:cubicBezTo>
                <a:cubicBezTo>
                  <a:pt x="4515387" y="2589949"/>
                  <a:pt x="4515297" y="2590070"/>
                  <a:pt x="4515297" y="2590221"/>
                </a:cubicBezTo>
                <a:cubicBezTo>
                  <a:pt x="4515236" y="2595977"/>
                  <a:pt x="4520445" y="2602459"/>
                  <a:pt x="4526683" y="2601913"/>
                </a:cubicBezTo>
                <a:lnTo>
                  <a:pt x="4530771" y="2601550"/>
                </a:lnTo>
                <a:cubicBezTo>
                  <a:pt x="4529742" y="2603458"/>
                  <a:pt x="4528833" y="2605518"/>
                  <a:pt x="4529045" y="2607880"/>
                </a:cubicBezTo>
                <a:cubicBezTo>
                  <a:pt x="4528924" y="2608910"/>
                  <a:pt x="4529408" y="2609849"/>
                  <a:pt x="4529560" y="2610879"/>
                </a:cubicBezTo>
                <a:cubicBezTo>
                  <a:pt x="4525866" y="2608123"/>
                  <a:pt x="4520324" y="2607578"/>
                  <a:pt x="4516508" y="2610092"/>
                </a:cubicBezTo>
                <a:cubicBezTo>
                  <a:pt x="4515327" y="2610849"/>
                  <a:pt x="4515085" y="2612121"/>
                  <a:pt x="4514297" y="2613121"/>
                </a:cubicBezTo>
                <a:cubicBezTo>
                  <a:pt x="4511269" y="2613424"/>
                  <a:pt x="4508574" y="2614514"/>
                  <a:pt x="4506666" y="2616786"/>
                </a:cubicBezTo>
                <a:lnTo>
                  <a:pt x="4506030" y="2617028"/>
                </a:lnTo>
                <a:cubicBezTo>
                  <a:pt x="4501275" y="2614908"/>
                  <a:pt x="4495037" y="2616756"/>
                  <a:pt x="4492130" y="2620905"/>
                </a:cubicBezTo>
                <a:cubicBezTo>
                  <a:pt x="4488284" y="2626388"/>
                  <a:pt x="4490192" y="2632961"/>
                  <a:pt x="4494977" y="2636989"/>
                </a:cubicBezTo>
                <a:lnTo>
                  <a:pt x="4498914" y="2640291"/>
                </a:lnTo>
                <a:cubicBezTo>
                  <a:pt x="4502335" y="2643168"/>
                  <a:pt x="4507362" y="2642835"/>
                  <a:pt x="4511178" y="2640715"/>
                </a:cubicBezTo>
                <a:lnTo>
                  <a:pt x="4511178" y="2640715"/>
                </a:lnTo>
                <a:lnTo>
                  <a:pt x="4518234" y="2638049"/>
                </a:lnTo>
                <a:cubicBezTo>
                  <a:pt x="4519566" y="2637534"/>
                  <a:pt x="4520354" y="2636444"/>
                  <a:pt x="4521414" y="2635656"/>
                </a:cubicBezTo>
                <a:cubicBezTo>
                  <a:pt x="4524563" y="2636595"/>
                  <a:pt x="4528046" y="2636383"/>
                  <a:pt x="4530681" y="2634657"/>
                </a:cubicBezTo>
                <a:cubicBezTo>
                  <a:pt x="4532558" y="2633415"/>
                  <a:pt x="4533285" y="2631567"/>
                  <a:pt x="4534193" y="2629841"/>
                </a:cubicBezTo>
                <a:cubicBezTo>
                  <a:pt x="4533224" y="2633688"/>
                  <a:pt x="4533891" y="2637837"/>
                  <a:pt x="4537070" y="2640866"/>
                </a:cubicBezTo>
                <a:cubicBezTo>
                  <a:pt x="4541340" y="2644986"/>
                  <a:pt x="4549365" y="2645349"/>
                  <a:pt x="4553393" y="2640563"/>
                </a:cubicBezTo>
                <a:lnTo>
                  <a:pt x="4559995" y="2632688"/>
                </a:lnTo>
                <a:cubicBezTo>
                  <a:pt x="4563750" y="2628205"/>
                  <a:pt x="4564174" y="2621783"/>
                  <a:pt x="4560297" y="2617270"/>
                </a:cubicBezTo>
                <a:cubicBezTo>
                  <a:pt x="4562145" y="2617482"/>
                  <a:pt x="4564022" y="2617422"/>
                  <a:pt x="4565960" y="2616604"/>
                </a:cubicBezTo>
                <a:cubicBezTo>
                  <a:pt x="4571412" y="2614302"/>
                  <a:pt x="4574985" y="2607032"/>
                  <a:pt x="4572108" y="2601429"/>
                </a:cubicBezTo>
                <a:lnTo>
                  <a:pt x="4569776" y="2596855"/>
                </a:lnTo>
                <a:cubicBezTo>
                  <a:pt x="4568414" y="2594220"/>
                  <a:pt x="4566263" y="2592190"/>
                  <a:pt x="4563780" y="2590979"/>
                </a:cubicBezTo>
                <a:cubicBezTo>
                  <a:pt x="4565294" y="2590676"/>
                  <a:pt x="4566869" y="2590464"/>
                  <a:pt x="4568171" y="2589585"/>
                </a:cubicBezTo>
                <a:lnTo>
                  <a:pt x="4569958" y="2589434"/>
                </a:lnTo>
                <a:cubicBezTo>
                  <a:pt x="4576166" y="2588889"/>
                  <a:pt x="4581556" y="2584709"/>
                  <a:pt x="4581647" y="2578045"/>
                </a:cubicBezTo>
                <a:cubicBezTo>
                  <a:pt x="4581708" y="2572986"/>
                  <a:pt x="4577620" y="2567656"/>
                  <a:pt x="4572411" y="2566717"/>
                </a:cubicBezTo>
                <a:cubicBezTo>
                  <a:pt x="4573047" y="2565838"/>
                  <a:pt x="4573743" y="2564929"/>
                  <a:pt x="4574106" y="2563930"/>
                </a:cubicBezTo>
                <a:cubicBezTo>
                  <a:pt x="4575166" y="2560961"/>
                  <a:pt x="4574833" y="2558114"/>
                  <a:pt x="4573743" y="2555630"/>
                </a:cubicBezTo>
                <a:cubicBezTo>
                  <a:pt x="4574197" y="2556085"/>
                  <a:pt x="4574531" y="2556691"/>
                  <a:pt x="4575076" y="2557054"/>
                </a:cubicBezTo>
                <a:cubicBezTo>
                  <a:pt x="4580618" y="2560689"/>
                  <a:pt x="4587037" y="2559447"/>
                  <a:pt x="4591186" y="2554479"/>
                </a:cubicBezTo>
                <a:lnTo>
                  <a:pt x="4593124" y="2552177"/>
                </a:lnTo>
                <a:cubicBezTo>
                  <a:pt x="4596092" y="2552662"/>
                  <a:pt x="4599060" y="2551541"/>
                  <a:pt x="4601604" y="2549875"/>
                </a:cubicBezTo>
                <a:cubicBezTo>
                  <a:pt x="4600665" y="2553419"/>
                  <a:pt x="4600968" y="2557266"/>
                  <a:pt x="4602997" y="2560265"/>
                </a:cubicBezTo>
                <a:lnTo>
                  <a:pt x="4600907" y="2561052"/>
                </a:lnTo>
                <a:cubicBezTo>
                  <a:pt x="4594820" y="2563354"/>
                  <a:pt x="4590520" y="2568958"/>
                  <a:pt x="4592277" y="2575713"/>
                </a:cubicBezTo>
                <a:cubicBezTo>
                  <a:pt x="4593760" y="2581468"/>
                  <a:pt x="4600816" y="2586647"/>
                  <a:pt x="4606934" y="2584345"/>
                </a:cubicBezTo>
                <a:lnTo>
                  <a:pt x="4613989" y="2581680"/>
                </a:lnTo>
                <a:cubicBezTo>
                  <a:pt x="4618472" y="2579983"/>
                  <a:pt x="4621984" y="2576470"/>
                  <a:pt x="4622802" y="2572017"/>
                </a:cubicBezTo>
                <a:cubicBezTo>
                  <a:pt x="4624740" y="2573804"/>
                  <a:pt x="4627133" y="2575046"/>
                  <a:pt x="4629797" y="2574804"/>
                </a:cubicBezTo>
                <a:lnTo>
                  <a:pt x="4636308" y="2574228"/>
                </a:lnTo>
                <a:cubicBezTo>
                  <a:pt x="4636581" y="2574774"/>
                  <a:pt x="4636793" y="2575319"/>
                  <a:pt x="4637156" y="2575803"/>
                </a:cubicBezTo>
                <a:lnTo>
                  <a:pt x="4634249" y="2579287"/>
                </a:lnTo>
                <a:cubicBezTo>
                  <a:pt x="4630373" y="2583921"/>
                  <a:pt x="4631887" y="2592130"/>
                  <a:pt x="4636823" y="2595401"/>
                </a:cubicBezTo>
                <a:cubicBezTo>
                  <a:pt x="4642365" y="2599036"/>
                  <a:pt x="4648785" y="2597794"/>
                  <a:pt x="4652934" y="2592827"/>
                </a:cubicBezTo>
                <a:lnTo>
                  <a:pt x="4656235" y="2588889"/>
                </a:lnTo>
                <a:cubicBezTo>
                  <a:pt x="4659354" y="2585163"/>
                  <a:pt x="4658869" y="2579256"/>
                  <a:pt x="4656053" y="2575349"/>
                </a:cubicBezTo>
                <a:cubicBezTo>
                  <a:pt x="4659899" y="2569746"/>
                  <a:pt x="4659838" y="2561325"/>
                  <a:pt x="4651813" y="2557690"/>
                </a:cubicBezTo>
                <a:cubicBezTo>
                  <a:pt x="4650905" y="2557266"/>
                  <a:pt x="4650087" y="2557266"/>
                  <a:pt x="4649209" y="2557084"/>
                </a:cubicBezTo>
                <a:cubicBezTo>
                  <a:pt x="4650118" y="2556539"/>
                  <a:pt x="4651087" y="2556085"/>
                  <a:pt x="4651783" y="2555206"/>
                </a:cubicBezTo>
                <a:lnTo>
                  <a:pt x="4655114" y="2551087"/>
                </a:lnTo>
                <a:close/>
                <a:moveTo>
                  <a:pt x="4799898" y="2352264"/>
                </a:moveTo>
                <a:cubicBezTo>
                  <a:pt x="4803260" y="2354869"/>
                  <a:pt x="4808196" y="2355747"/>
                  <a:pt x="4812163" y="2354111"/>
                </a:cubicBezTo>
                <a:cubicBezTo>
                  <a:pt x="4816251" y="2354929"/>
                  <a:pt x="4820854" y="2353657"/>
                  <a:pt x="4823428" y="2350386"/>
                </a:cubicBezTo>
                <a:cubicBezTo>
                  <a:pt x="4824640" y="2348841"/>
                  <a:pt x="4825306" y="2347175"/>
                  <a:pt x="4825669" y="2345449"/>
                </a:cubicBezTo>
                <a:cubicBezTo>
                  <a:pt x="4829788" y="2343661"/>
                  <a:pt x="4832786" y="2339966"/>
                  <a:pt x="4832786" y="2334999"/>
                </a:cubicBezTo>
                <a:cubicBezTo>
                  <a:pt x="4832786" y="2329183"/>
                  <a:pt x="4827486" y="2322913"/>
                  <a:pt x="4821248" y="2323458"/>
                </a:cubicBezTo>
                <a:lnTo>
                  <a:pt x="4814010" y="2324094"/>
                </a:lnTo>
                <a:cubicBezTo>
                  <a:pt x="4809074" y="2324518"/>
                  <a:pt x="4804713" y="2327426"/>
                  <a:pt x="4803139" y="2331939"/>
                </a:cubicBezTo>
                <a:cubicBezTo>
                  <a:pt x="4801473" y="2332969"/>
                  <a:pt x="4799928" y="2334272"/>
                  <a:pt x="4798657" y="2335998"/>
                </a:cubicBezTo>
                <a:cubicBezTo>
                  <a:pt x="4795053" y="2340814"/>
                  <a:pt x="4794750" y="2348235"/>
                  <a:pt x="4799898" y="2352264"/>
                </a:cubicBezTo>
                <a:close/>
                <a:moveTo>
                  <a:pt x="4591459" y="2498806"/>
                </a:moveTo>
                <a:lnTo>
                  <a:pt x="4595396" y="2502108"/>
                </a:lnTo>
                <a:cubicBezTo>
                  <a:pt x="4600029" y="2505985"/>
                  <a:pt x="4608327" y="2504228"/>
                  <a:pt x="4611476" y="2499291"/>
                </a:cubicBezTo>
                <a:cubicBezTo>
                  <a:pt x="4615080" y="2493627"/>
                  <a:pt x="4613626" y="2487357"/>
                  <a:pt x="4608660" y="2483207"/>
                </a:cubicBezTo>
                <a:lnTo>
                  <a:pt x="4604723" y="2479905"/>
                </a:lnTo>
                <a:cubicBezTo>
                  <a:pt x="4600089" y="2476028"/>
                  <a:pt x="4591792" y="2477785"/>
                  <a:pt x="4588643" y="2482723"/>
                </a:cubicBezTo>
                <a:cubicBezTo>
                  <a:pt x="4585008" y="2488387"/>
                  <a:pt x="4586462" y="2494626"/>
                  <a:pt x="4591459" y="2498806"/>
                </a:cubicBezTo>
                <a:close/>
                <a:moveTo>
                  <a:pt x="4729672" y="2278053"/>
                </a:moveTo>
                <a:cubicBezTo>
                  <a:pt x="4724978" y="2276418"/>
                  <a:pt x="4720223" y="2275539"/>
                  <a:pt x="4716468" y="2277538"/>
                </a:cubicBezTo>
                <a:cubicBezTo>
                  <a:pt x="4709594" y="2281234"/>
                  <a:pt x="4702598" y="2289170"/>
                  <a:pt x="4702174" y="2297257"/>
                </a:cubicBezTo>
                <a:cubicBezTo>
                  <a:pt x="4693695" y="2296621"/>
                  <a:pt x="4684883" y="2306496"/>
                  <a:pt x="4691393" y="2315522"/>
                </a:cubicBezTo>
                <a:cubicBezTo>
                  <a:pt x="4696754" y="2322973"/>
                  <a:pt x="4705930" y="2320611"/>
                  <a:pt x="4710109" y="2314886"/>
                </a:cubicBezTo>
                <a:cubicBezTo>
                  <a:pt x="4710199" y="2315007"/>
                  <a:pt x="4710290" y="2315159"/>
                  <a:pt x="4710411" y="2315280"/>
                </a:cubicBezTo>
                <a:cubicBezTo>
                  <a:pt x="4709018" y="2318884"/>
                  <a:pt x="4709442" y="2323004"/>
                  <a:pt x="4711956" y="2326457"/>
                </a:cubicBezTo>
                <a:lnTo>
                  <a:pt x="4717952" y="2334786"/>
                </a:lnTo>
                <a:cubicBezTo>
                  <a:pt x="4720556" y="2338391"/>
                  <a:pt x="4725584" y="2339875"/>
                  <a:pt x="4729914" y="2338876"/>
                </a:cubicBezTo>
                <a:cubicBezTo>
                  <a:pt x="4725705" y="2342813"/>
                  <a:pt x="4724311" y="2349083"/>
                  <a:pt x="4729974" y="2353839"/>
                </a:cubicBezTo>
                <a:cubicBezTo>
                  <a:pt x="4730762" y="2354505"/>
                  <a:pt x="4731640" y="2354687"/>
                  <a:pt x="4732488" y="2355111"/>
                </a:cubicBezTo>
                <a:cubicBezTo>
                  <a:pt x="4732245" y="2355959"/>
                  <a:pt x="4731913" y="2356747"/>
                  <a:pt x="4731882" y="2357716"/>
                </a:cubicBezTo>
                <a:cubicBezTo>
                  <a:pt x="4731761" y="2363410"/>
                  <a:pt x="4736909" y="2370074"/>
                  <a:pt x="4743147" y="2369529"/>
                </a:cubicBezTo>
                <a:lnTo>
                  <a:pt x="4750385" y="2368893"/>
                </a:lnTo>
                <a:cubicBezTo>
                  <a:pt x="4751172" y="2368832"/>
                  <a:pt x="4751899" y="2368529"/>
                  <a:pt x="4752687" y="2368348"/>
                </a:cubicBezTo>
                <a:cubicBezTo>
                  <a:pt x="4751899" y="2369983"/>
                  <a:pt x="4751021" y="2371589"/>
                  <a:pt x="4751112" y="2373557"/>
                </a:cubicBezTo>
                <a:cubicBezTo>
                  <a:pt x="4751445" y="2379616"/>
                  <a:pt x="4757017" y="2385007"/>
                  <a:pt x="4763255" y="2384462"/>
                </a:cubicBezTo>
                <a:lnTo>
                  <a:pt x="4770493" y="2383826"/>
                </a:lnTo>
                <a:cubicBezTo>
                  <a:pt x="4776701" y="2383281"/>
                  <a:pt x="4781759" y="2378071"/>
                  <a:pt x="4781426" y="2371680"/>
                </a:cubicBezTo>
                <a:cubicBezTo>
                  <a:pt x="4781092" y="2365591"/>
                  <a:pt x="4775520" y="2360230"/>
                  <a:pt x="4769282" y="2360775"/>
                </a:cubicBezTo>
                <a:lnTo>
                  <a:pt x="4764528" y="2361199"/>
                </a:lnTo>
                <a:cubicBezTo>
                  <a:pt x="4769464" y="2359382"/>
                  <a:pt x="4772886" y="2354808"/>
                  <a:pt x="4772583" y="2350083"/>
                </a:cubicBezTo>
                <a:cubicBezTo>
                  <a:pt x="4777943" y="2350689"/>
                  <a:pt x="4782940" y="2347690"/>
                  <a:pt x="4785211" y="2342662"/>
                </a:cubicBezTo>
                <a:lnTo>
                  <a:pt x="4789602" y="2332909"/>
                </a:lnTo>
                <a:cubicBezTo>
                  <a:pt x="4791116" y="2329546"/>
                  <a:pt x="4790390" y="2325790"/>
                  <a:pt x="4788542" y="2322701"/>
                </a:cubicBezTo>
                <a:cubicBezTo>
                  <a:pt x="4788572" y="2322701"/>
                  <a:pt x="4788572" y="2322701"/>
                  <a:pt x="4788603" y="2322670"/>
                </a:cubicBezTo>
                <a:lnTo>
                  <a:pt x="4792751" y="2319641"/>
                </a:lnTo>
                <a:cubicBezTo>
                  <a:pt x="4797809" y="2315976"/>
                  <a:pt x="4797052" y="2307404"/>
                  <a:pt x="4793175" y="2303315"/>
                </a:cubicBezTo>
                <a:cubicBezTo>
                  <a:pt x="4788421" y="2298287"/>
                  <a:pt x="4781910" y="2299226"/>
                  <a:pt x="4776853" y="2302891"/>
                </a:cubicBezTo>
                <a:lnTo>
                  <a:pt x="4772704" y="2305890"/>
                </a:lnTo>
                <a:cubicBezTo>
                  <a:pt x="4772068" y="2306344"/>
                  <a:pt x="4771523" y="2306889"/>
                  <a:pt x="4771069" y="2307495"/>
                </a:cubicBezTo>
                <a:cubicBezTo>
                  <a:pt x="4772341" y="2304072"/>
                  <a:pt x="4772128" y="2300135"/>
                  <a:pt x="4769797" y="2297076"/>
                </a:cubicBezTo>
                <a:cubicBezTo>
                  <a:pt x="4766193" y="2292350"/>
                  <a:pt x="4759501" y="2290563"/>
                  <a:pt x="4754322" y="2293804"/>
                </a:cubicBezTo>
                <a:cubicBezTo>
                  <a:pt x="4753656" y="2292986"/>
                  <a:pt x="4752838" y="2292320"/>
                  <a:pt x="4751930" y="2291714"/>
                </a:cubicBezTo>
                <a:cubicBezTo>
                  <a:pt x="4756896" y="2288927"/>
                  <a:pt x="4759713" y="2283263"/>
                  <a:pt x="4755413" y="2277327"/>
                </a:cubicBezTo>
                <a:cubicBezTo>
                  <a:pt x="4749447" y="2269088"/>
                  <a:pt x="4738181" y="2271965"/>
                  <a:pt x="4734487" y="2278387"/>
                </a:cubicBezTo>
                <a:cubicBezTo>
                  <a:pt x="4732942" y="2277841"/>
                  <a:pt x="4731337" y="2277720"/>
                  <a:pt x="4729672" y="2278053"/>
                </a:cubicBezTo>
                <a:close/>
                <a:moveTo>
                  <a:pt x="4733639" y="2429503"/>
                </a:moveTo>
                <a:lnTo>
                  <a:pt x="4730338" y="2433411"/>
                </a:lnTo>
                <a:cubicBezTo>
                  <a:pt x="4728582" y="2435501"/>
                  <a:pt x="4727885" y="2438257"/>
                  <a:pt x="4728006" y="2441013"/>
                </a:cubicBezTo>
                <a:cubicBezTo>
                  <a:pt x="4722464" y="2442073"/>
                  <a:pt x="4717982" y="2446344"/>
                  <a:pt x="4718013" y="2452402"/>
                </a:cubicBezTo>
                <a:cubicBezTo>
                  <a:pt x="4718073" y="2458248"/>
                  <a:pt x="4723403" y="2464397"/>
                  <a:pt x="4729641" y="2463852"/>
                </a:cubicBezTo>
                <a:lnTo>
                  <a:pt x="4736879" y="2463216"/>
                </a:lnTo>
                <a:cubicBezTo>
                  <a:pt x="4743087" y="2462671"/>
                  <a:pt x="4748386" y="2458157"/>
                  <a:pt x="4748326" y="2451584"/>
                </a:cubicBezTo>
                <a:cubicBezTo>
                  <a:pt x="4748326" y="2450524"/>
                  <a:pt x="4748084" y="2449464"/>
                  <a:pt x="4747751" y="2448434"/>
                </a:cubicBezTo>
                <a:cubicBezTo>
                  <a:pt x="4748023" y="2448162"/>
                  <a:pt x="4748296" y="2447919"/>
                  <a:pt x="4748568" y="2447616"/>
                </a:cubicBezTo>
                <a:lnTo>
                  <a:pt x="4751869" y="2443709"/>
                </a:lnTo>
                <a:cubicBezTo>
                  <a:pt x="4755745" y="2439075"/>
                  <a:pt x="4754807" y="2431018"/>
                  <a:pt x="4749840" y="2427504"/>
                </a:cubicBezTo>
                <a:cubicBezTo>
                  <a:pt x="4744571" y="2423748"/>
                  <a:pt x="4737818" y="2424536"/>
                  <a:pt x="4733639" y="2429503"/>
                </a:cubicBezTo>
                <a:close/>
                <a:moveTo>
                  <a:pt x="4602512" y="2166041"/>
                </a:moveTo>
                <a:cubicBezTo>
                  <a:pt x="4608811" y="2174765"/>
                  <a:pt x="4619350" y="2168888"/>
                  <a:pt x="4621470" y="2160498"/>
                </a:cubicBezTo>
                <a:cubicBezTo>
                  <a:pt x="4621500" y="2160498"/>
                  <a:pt x="4621530" y="2160528"/>
                  <a:pt x="4621560" y="2160559"/>
                </a:cubicBezTo>
                <a:lnTo>
                  <a:pt x="4626436" y="2162770"/>
                </a:lnTo>
                <a:cubicBezTo>
                  <a:pt x="4626799" y="2162921"/>
                  <a:pt x="4627224" y="2162861"/>
                  <a:pt x="4627587" y="2162952"/>
                </a:cubicBezTo>
                <a:cubicBezTo>
                  <a:pt x="4627647" y="2163436"/>
                  <a:pt x="4627496" y="2163921"/>
                  <a:pt x="4627617" y="2164405"/>
                </a:cubicBezTo>
                <a:cubicBezTo>
                  <a:pt x="4629222" y="2170797"/>
                  <a:pt x="4635188" y="2175037"/>
                  <a:pt x="4641820" y="2173796"/>
                </a:cubicBezTo>
                <a:lnTo>
                  <a:pt x="4647059" y="2172796"/>
                </a:lnTo>
                <a:cubicBezTo>
                  <a:pt x="4653237" y="2171614"/>
                  <a:pt x="4658022" y="2164830"/>
                  <a:pt x="4656447" y="2158590"/>
                </a:cubicBezTo>
                <a:cubicBezTo>
                  <a:pt x="4654841" y="2152168"/>
                  <a:pt x="4648876" y="2147958"/>
                  <a:pt x="4642244" y="2149200"/>
                </a:cubicBezTo>
                <a:lnTo>
                  <a:pt x="4641971" y="2149230"/>
                </a:lnTo>
                <a:cubicBezTo>
                  <a:pt x="4641184" y="2145232"/>
                  <a:pt x="4638549" y="2141870"/>
                  <a:pt x="4634401" y="2140022"/>
                </a:cubicBezTo>
                <a:lnTo>
                  <a:pt x="4629525" y="2137811"/>
                </a:lnTo>
                <a:cubicBezTo>
                  <a:pt x="4623771" y="2135206"/>
                  <a:pt x="4615958" y="2139326"/>
                  <a:pt x="4614202" y="2145202"/>
                </a:cubicBezTo>
                <a:cubicBezTo>
                  <a:pt x="4614050" y="2145717"/>
                  <a:pt x="4614111" y="2146171"/>
                  <a:pt x="4614020" y="2146656"/>
                </a:cubicBezTo>
                <a:cubicBezTo>
                  <a:pt x="4605420" y="2144445"/>
                  <a:pt x="4595517" y="2156348"/>
                  <a:pt x="4602512" y="2166041"/>
                </a:cubicBezTo>
                <a:close/>
                <a:moveTo>
                  <a:pt x="4468721" y="2367409"/>
                </a:moveTo>
                <a:cubicBezTo>
                  <a:pt x="4466298" y="2367621"/>
                  <a:pt x="4463906" y="2367833"/>
                  <a:pt x="4461483" y="2368045"/>
                </a:cubicBezTo>
                <a:cubicBezTo>
                  <a:pt x="4455275" y="2368590"/>
                  <a:pt x="4449915" y="2372921"/>
                  <a:pt x="4449915" y="2379555"/>
                </a:cubicBezTo>
                <a:cubicBezTo>
                  <a:pt x="4449915" y="2385340"/>
                  <a:pt x="4455185" y="2391671"/>
                  <a:pt x="4461423" y="2391126"/>
                </a:cubicBezTo>
                <a:lnTo>
                  <a:pt x="4468660" y="2390490"/>
                </a:lnTo>
                <a:cubicBezTo>
                  <a:pt x="4474869" y="2389944"/>
                  <a:pt x="4480229" y="2385613"/>
                  <a:pt x="4480259" y="2378979"/>
                </a:cubicBezTo>
                <a:cubicBezTo>
                  <a:pt x="4480229" y="2373194"/>
                  <a:pt x="4474960" y="2366864"/>
                  <a:pt x="4468721" y="2367409"/>
                </a:cubicBezTo>
                <a:close/>
                <a:moveTo>
                  <a:pt x="4583585" y="2180217"/>
                </a:moveTo>
                <a:cubicBezTo>
                  <a:pt x="4583464" y="2173462"/>
                  <a:pt x="4578558" y="2166677"/>
                  <a:pt x="4570018" y="2168313"/>
                </a:cubicBezTo>
                <a:cubicBezTo>
                  <a:pt x="4558117" y="2170554"/>
                  <a:pt x="4558238" y="2185366"/>
                  <a:pt x="4566081" y="2190425"/>
                </a:cubicBezTo>
                <a:cubicBezTo>
                  <a:pt x="4566112" y="2192757"/>
                  <a:pt x="4566627" y="2195119"/>
                  <a:pt x="4568232" y="2197361"/>
                </a:cubicBezTo>
                <a:cubicBezTo>
                  <a:pt x="4576923" y="2209386"/>
                  <a:pt x="4593670" y="2193454"/>
                  <a:pt x="4585099" y="2181580"/>
                </a:cubicBezTo>
                <a:cubicBezTo>
                  <a:pt x="4584615" y="2180944"/>
                  <a:pt x="4584070" y="2180702"/>
                  <a:pt x="4583585" y="2180217"/>
                </a:cubicBezTo>
                <a:close/>
                <a:moveTo>
                  <a:pt x="4742693" y="2079503"/>
                </a:moveTo>
                <a:cubicBezTo>
                  <a:pt x="4746539" y="2081048"/>
                  <a:pt x="4750900" y="2080775"/>
                  <a:pt x="4754413" y="2077716"/>
                </a:cubicBezTo>
                <a:cubicBezTo>
                  <a:pt x="4754746" y="2077443"/>
                  <a:pt x="4754928" y="2076989"/>
                  <a:pt x="4755200" y="2076656"/>
                </a:cubicBezTo>
                <a:cubicBezTo>
                  <a:pt x="4757441" y="2078836"/>
                  <a:pt x="4760439" y="2080169"/>
                  <a:pt x="4764043" y="2079866"/>
                </a:cubicBezTo>
                <a:cubicBezTo>
                  <a:pt x="4764285" y="2079866"/>
                  <a:pt x="4764528" y="2079775"/>
                  <a:pt x="4764770" y="2079745"/>
                </a:cubicBezTo>
                <a:cubicBezTo>
                  <a:pt x="4764830" y="2079896"/>
                  <a:pt x="4764951" y="2080018"/>
                  <a:pt x="4765012" y="2080199"/>
                </a:cubicBezTo>
                <a:cubicBezTo>
                  <a:pt x="4761045" y="2081775"/>
                  <a:pt x="4757926" y="2085652"/>
                  <a:pt x="4757532" y="2089832"/>
                </a:cubicBezTo>
                <a:cubicBezTo>
                  <a:pt x="4757472" y="2090316"/>
                  <a:pt x="4757532" y="2090771"/>
                  <a:pt x="4757532" y="2091225"/>
                </a:cubicBezTo>
                <a:cubicBezTo>
                  <a:pt x="4756563" y="2092588"/>
                  <a:pt x="4755624" y="2094042"/>
                  <a:pt x="4754776" y="2095496"/>
                </a:cubicBezTo>
                <a:cubicBezTo>
                  <a:pt x="4753717" y="2097374"/>
                  <a:pt x="4753292" y="2099585"/>
                  <a:pt x="4753353" y="2101796"/>
                </a:cubicBezTo>
                <a:cubicBezTo>
                  <a:pt x="4752384" y="2103008"/>
                  <a:pt x="4751597" y="2104310"/>
                  <a:pt x="4751385" y="2105673"/>
                </a:cubicBezTo>
                <a:cubicBezTo>
                  <a:pt x="4750628" y="2110368"/>
                  <a:pt x="4750143" y="2114579"/>
                  <a:pt x="4751990" y="2119092"/>
                </a:cubicBezTo>
                <a:cubicBezTo>
                  <a:pt x="4752808" y="2121121"/>
                  <a:pt x="4753595" y="2122484"/>
                  <a:pt x="4755079" y="2124211"/>
                </a:cubicBezTo>
                <a:cubicBezTo>
                  <a:pt x="4756926" y="2126361"/>
                  <a:pt x="4756260" y="2127937"/>
                  <a:pt x="4755867" y="2123544"/>
                </a:cubicBezTo>
                <a:cubicBezTo>
                  <a:pt x="4756412" y="2129754"/>
                  <a:pt x="4760470" y="2135206"/>
                  <a:pt x="4767192" y="2135327"/>
                </a:cubicBezTo>
                <a:cubicBezTo>
                  <a:pt x="4770403" y="2135388"/>
                  <a:pt x="4773855" y="2133752"/>
                  <a:pt x="4776217" y="2131208"/>
                </a:cubicBezTo>
                <a:cubicBezTo>
                  <a:pt x="4777640" y="2131329"/>
                  <a:pt x="4779063" y="2131208"/>
                  <a:pt x="4780638" y="2130996"/>
                </a:cubicBezTo>
                <a:cubicBezTo>
                  <a:pt x="4781183" y="2130996"/>
                  <a:pt x="4781728" y="2130966"/>
                  <a:pt x="4782274" y="2130996"/>
                </a:cubicBezTo>
                <a:cubicBezTo>
                  <a:pt x="4784393" y="2131299"/>
                  <a:pt x="4786574" y="2131359"/>
                  <a:pt x="4788694" y="2131662"/>
                </a:cubicBezTo>
                <a:cubicBezTo>
                  <a:pt x="4792691" y="2132238"/>
                  <a:pt x="4795719" y="2130511"/>
                  <a:pt x="4797657" y="2127846"/>
                </a:cubicBezTo>
                <a:cubicBezTo>
                  <a:pt x="4800413" y="2134146"/>
                  <a:pt x="4807742" y="2138508"/>
                  <a:pt x="4814979" y="2133389"/>
                </a:cubicBezTo>
                <a:lnTo>
                  <a:pt x="4817675" y="2131480"/>
                </a:lnTo>
                <a:cubicBezTo>
                  <a:pt x="4819915" y="2129905"/>
                  <a:pt x="4821097" y="2127937"/>
                  <a:pt x="4821823" y="2125907"/>
                </a:cubicBezTo>
                <a:cubicBezTo>
                  <a:pt x="4822157" y="2125937"/>
                  <a:pt x="4822490" y="2125998"/>
                  <a:pt x="4822853" y="2126058"/>
                </a:cubicBezTo>
                <a:cubicBezTo>
                  <a:pt x="4829001" y="2127058"/>
                  <a:pt x="4834906" y="2121697"/>
                  <a:pt x="4835511" y="2115760"/>
                </a:cubicBezTo>
                <a:cubicBezTo>
                  <a:pt x="4836178" y="2109248"/>
                  <a:pt x="4831363" y="2104098"/>
                  <a:pt x="4825185" y="2103099"/>
                </a:cubicBezTo>
                <a:lnTo>
                  <a:pt x="4818038" y="2101948"/>
                </a:lnTo>
                <a:cubicBezTo>
                  <a:pt x="4812375" y="2101039"/>
                  <a:pt x="4807167" y="2105522"/>
                  <a:pt x="4805834" y="2110853"/>
                </a:cubicBezTo>
                <a:cubicBezTo>
                  <a:pt x="4805289" y="2111126"/>
                  <a:pt x="4804713" y="2111186"/>
                  <a:pt x="4804168" y="2111580"/>
                </a:cubicBezTo>
                <a:lnTo>
                  <a:pt x="4801473" y="2113488"/>
                </a:lnTo>
                <a:cubicBezTo>
                  <a:pt x="4800504" y="2114155"/>
                  <a:pt x="4799959" y="2115003"/>
                  <a:pt x="4799293" y="2115790"/>
                </a:cubicBezTo>
                <a:cubicBezTo>
                  <a:pt x="4798687" y="2113761"/>
                  <a:pt x="4797657" y="2111822"/>
                  <a:pt x="4795628" y="2110399"/>
                </a:cubicBezTo>
                <a:lnTo>
                  <a:pt x="4794992" y="2109732"/>
                </a:lnTo>
                <a:cubicBezTo>
                  <a:pt x="4804471" y="2108036"/>
                  <a:pt x="4810104" y="2094133"/>
                  <a:pt x="4799414" y="2088711"/>
                </a:cubicBezTo>
                <a:cubicBezTo>
                  <a:pt x="4795174" y="2086560"/>
                  <a:pt x="4790783" y="2083925"/>
                  <a:pt x="4786210" y="2082047"/>
                </a:cubicBezTo>
                <a:cubicBezTo>
                  <a:pt x="4786574" y="2081169"/>
                  <a:pt x="4787240" y="2080381"/>
                  <a:pt x="4787361" y="2079442"/>
                </a:cubicBezTo>
                <a:cubicBezTo>
                  <a:pt x="4790571" y="2076868"/>
                  <a:pt x="4792600" y="2072869"/>
                  <a:pt x="4791782" y="2068507"/>
                </a:cubicBezTo>
                <a:lnTo>
                  <a:pt x="4790783" y="2063267"/>
                </a:lnTo>
                <a:cubicBezTo>
                  <a:pt x="4789632" y="2057088"/>
                  <a:pt x="4783697" y="2051848"/>
                  <a:pt x="4777125" y="2053120"/>
                </a:cubicBezTo>
                <a:cubicBezTo>
                  <a:pt x="4775096" y="2053514"/>
                  <a:pt x="4773188" y="2054453"/>
                  <a:pt x="4771553" y="2055695"/>
                </a:cubicBezTo>
                <a:cubicBezTo>
                  <a:pt x="4769251" y="2052484"/>
                  <a:pt x="4765709" y="2050394"/>
                  <a:pt x="4761166" y="2050727"/>
                </a:cubicBezTo>
                <a:cubicBezTo>
                  <a:pt x="4756957" y="2051061"/>
                  <a:pt x="4752687" y="2054241"/>
                  <a:pt x="4750900" y="2058300"/>
                </a:cubicBezTo>
                <a:cubicBezTo>
                  <a:pt x="4747448" y="2056119"/>
                  <a:pt x="4743723" y="2054544"/>
                  <a:pt x="4739362" y="2055301"/>
                </a:cubicBezTo>
                <a:cubicBezTo>
                  <a:pt x="4733548" y="2056331"/>
                  <a:pt x="4729429" y="2059966"/>
                  <a:pt x="4725916" y="2064449"/>
                </a:cubicBezTo>
                <a:cubicBezTo>
                  <a:pt x="4722040" y="2069325"/>
                  <a:pt x="4724099" y="2077170"/>
                  <a:pt x="4729005" y="2080472"/>
                </a:cubicBezTo>
                <a:cubicBezTo>
                  <a:pt x="4733548" y="2083471"/>
                  <a:pt x="4738787" y="2082592"/>
                  <a:pt x="4742693" y="2079503"/>
                </a:cubicBezTo>
                <a:close/>
                <a:moveTo>
                  <a:pt x="4678220" y="2561628"/>
                </a:moveTo>
                <a:cubicBezTo>
                  <a:pt x="4666834" y="2552087"/>
                  <a:pt x="4651813" y="2569624"/>
                  <a:pt x="4663230" y="2579196"/>
                </a:cubicBezTo>
                <a:cubicBezTo>
                  <a:pt x="4674616" y="2588707"/>
                  <a:pt x="4689637" y="2571199"/>
                  <a:pt x="4678220" y="2561628"/>
                </a:cubicBezTo>
                <a:close/>
                <a:moveTo>
                  <a:pt x="4653903" y="2091498"/>
                </a:moveTo>
                <a:cubicBezTo>
                  <a:pt x="4656023" y="2094345"/>
                  <a:pt x="4659324" y="2095950"/>
                  <a:pt x="4662715" y="2096283"/>
                </a:cubicBezTo>
                <a:cubicBezTo>
                  <a:pt x="4663533" y="2096980"/>
                  <a:pt x="4664260" y="2097737"/>
                  <a:pt x="4665411" y="2098252"/>
                </a:cubicBezTo>
                <a:cubicBezTo>
                  <a:pt x="4675404" y="2102766"/>
                  <a:pt x="4683762" y="2093285"/>
                  <a:pt x="4682763" y="2085106"/>
                </a:cubicBezTo>
                <a:cubicBezTo>
                  <a:pt x="4687366" y="2081472"/>
                  <a:pt x="4689122" y="2074384"/>
                  <a:pt x="4685428" y="2069416"/>
                </a:cubicBezTo>
                <a:cubicBezTo>
                  <a:pt x="4681733" y="2064509"/>
                  <a:pt x="4674616" y="2062631"/>
                  <a:pt x="4669378" y="2066417"/>
                </a:cubicBezTo>
                <a:lnTo>
                  <a:pt x="4656901" y="2075444"/>
                </a:lnTo>
                <a:cubicBezTo>
                  <a:pt x="4651995" y="2078988"/>
                  <a:pt x="4650087" y="2086409"/>
                  <a:pt x="4653903" y="2091498"/>
                </a:cubicBezTo>
                <a:close/>
                <a:moveTo>
                  <a:pt x="4687426" y="2028464"/>
                </a:moveTo>
                <a:cubicBezTo>
                  <a:pt x="4678735" y="2016439"/>
                  <a:pt x="4661232" y="2031493"/>
                  <a:pt x="4669893" y="2043488"/>
                </a:cubicBezTo>
                <a:cubicBezTo>
                  <a:pt x="4678584" y="2055513"/>
                  <a:pt x="4696087" y="2040459"/>
                  <a:pt x="4687426" y="2028464"/>
                </a:cubicBezTo>
                <a:close/>
                <a:moveTo>
                  <a:pt x="4958764" y="2406210"/>
                </a:moveTo>
                <a:lnTo>
                  <a:pt x="4962701" y="2409512"/>
                </a:lnTo>
                <a:cubicBezTo>
                  <a:pt x="4963852" y="2410481"/>
                  <a:pt x="4965184" y="2411057"/>
                  <a:pt x="4966608" y="2411359"/>
                </a:cubicBezTo>
                <a:cubicBezTo>
                  <a:pt x="4965033" y="2406967"/>
                  <a:pt x="4963398" y="2402606"/>
                  <a:pt x="4961762" y="2398244"/>
                </a:cubicBezTo>
                <a:cubicBezTo>
                  <a:pt x="4960490" y="2394882"/>
                  <a:pt x="4959248" y="2391519"/>
                  <a:pt x="4958037" y="2388157"/>
                </a:cubicBezTo>
                <a:cubicBezTo>
                  <a:pt x="4957280" y="2388793"/>
                  <a:pt x="4956463" y="2389369"/>
                  <a:pt x="4955887" y="2390156"/>
                </a:cubicBezTo>
                <a:cubicBezTo>
                  <a:pt x="4952041" y="2395639"/>
                  <a:pt x="4953979" y="2402212"/>
                  <a:pt x="4958764" y="2406210"/>
                </a:cubicBezTo>
                <a:close/>
                <a:moveTo>
                  <a:pt x="4918730" y="2325911"/>
                </a:moveTo>
                <a:cubicBezTo>
                  <a:pt x="4918548" y="2326002"/>
                  <a:pt x="4918457" y="2326063"/>
                  <a:pt x="4918336" y="2326154"/>
                </a:cubicBezTo>
                <a:cubicBezTo>
                  <a:pt x="4918275" y="2326154"/>
                  <a:pt x="4918245" y="2326184"/>
                  <a:pt x="4918185" y="2326184"/>
                </a:cubicBezTo>
                <a:cubicBezTo>
                  <a:pt x="4918094" y="2326184"/>
                  <a:pt x="4918124" y="2326184"/>
                  <a:pt x="4918033" y="2326184"/>
                </a:cubicBezTo>
                <a:cubicBezTo>
                  <a:pt x="4917246" y="2326063"/>
                  <a:pt x="4916458" y="2325881"/>
                  <a:pt x="4915732" y="2325639"/>
                </a:cubicBezTo>
                <a:cubicBezTo>
                  <a:pt x="4909463" y="2323882"/>
                  <a:pt x="4902892" y="2329789"/>
                  <a:pt x="4901983" y="2335695"/>
                </a:cubicBezTo>
                <a:cubicBezTo>
                  <a:pt x="4901529" y="2338694"/>
                  <a:pt x="4902165" y="2341299"/>
                  <a:pt x="4903527" y="2343389"/>
                </a:cubicBezTo>
                <a:cubicBezTo>
                  <a:pt x="4902740" y="2346327"/>
                  <a:pt x="4902952" y="2349477"/>
                  <a:pt x="4904466" y="2352355"/>
                </a:cubicBezTo>
                <a:cubicBezTo>
                  <a:pt x="4902104" y="2355868"/>
                  <a:pt x="4901377" y="2360745"/>
                  <a:pt x="4903194" y="2364986"/>
                </a:cubicBezTo>
                <a:cubicBezTo>
                  <a:pt x="4902467" y="2365682"/>
                  <a:pt x="4901802" y="2366409"/>
                  <a:pt x="4901286" y="2367257"/>
                </a:cubicBezTo>
                <a:cubicBezTo>
                  <a:pt x="4901256" y="2365531"/>
                  <a:pt x="4900954" y="2363744"/>
                  <a:pt x="4899984" y="2362017"/>
                </a:cubicBezTo>
                <a:cubicBezTo>
                  <a:pt x="4897107" y="2356807"/>
                  <a:pt x="4888961" y="2353566"/>
                  <a:pt x="4883631" y="2357352"/>
                </a:cubicBezTo>
                <a:lnTo>
                  <a:pt x="4879271" y="2360442"/>
                </a:lnTo>
                <a:cubicBezTo>
                  <a:pt x="4878423" y="2361048"/>
                  <a:pt x="4877787" y="2361775"/>
                  <a:pt x="4877090" y="2362502"/>
                </a:cubicBezTo>
                <a:lnTo>
                  <a:pt x="4876212" y="2362350"/>
                </a:lnTo>
                <a:cubicBezTo>
                  <a:pt x="4869823" y="2361260"/>
                  <a:pt x="4863281" y="2364047"/>
                  <a:pt x="4861404" y="2370741"/>
                </a:cubicBezTo>
                <a:cubicBezTo>
                  <a:pt x="4861131" y="2371680"/>
                  <a:pt x="4861222" y="2372679"/>
                  <a:pt x="4861222" y="2373679"/>
                </a:cubicBezTo>
                <a:cubicBezTo>
                  <a:pt x="4855983" y="2369923"/>
                  <a:pt x="4849230" y="2371407"/>
                  <a:pt x="4845232" y="2376163"/>
                </a:cubicBezTo>
                <a:lnTo>
                  <a:pt x="4838630" y="2384008"/>
                </a:lnTo>
                <a:cubicBezTo>
                  <a:pt x="4837117" y="2385825"/>
                  <a:pt x="4836632" y="2388066"/>
                  <a:pt x="4836571" y="2390308"/>
                </a:cubicBezTo>
                <a:cubicBezTo>
                  <a:pt x="4832907" y="2392186"/>
                  <a:pt x="4830212" y="2395609"/>
                  <a:pt x="4830212" y="2400213"/>
                </a:cubicBezTo>
                <a:cubicBezTo>
                  <a:pt x="4830212" y="2405998"/>
                  <a:pt x="4835481" y="2412329"/>
                  <a:pt x="4841719" y="2411783"/>
                </a:cubicBezTo>
                <a:lnTo>
                  <a:pt x="4848957" y="2411147"/>
                </a:lnTo>
                <a:cubicBezTo>
                  <a:pt x="4849230" y="2411147"/>
                  <a:pt x="4849472" y="2410996"/>
                  <a:pt x="4849714" y="2410966"/>
                </a:cubicBezTo>
                <a:cubicBezTo>
                  <a:pt x="4850713" y="2414631"/>
                  <a:pt x="4853348" y="2417932"/>
                  <a:pt x="4856831" y="2419174"/>
                </a:cubicBezTo>
                <a:cubicBezTo>
                  <a:pt x="4861949" y="2421052"/>
                  <a:pt x="4866824" y="2418902"/>
                  <a:pt x="4869823" y="2414934"/>
                </a:cubicBezTo>
                <a:cubicBezTo>
                  <a:pt x="4869974" y="2414964"/>
                  <a:pt x="4870125" y="2414873"/>
                  <a:pt x="4870277" y="2414903"/>
                </a:cubicBezTo>
                <a:cubicBezTo>
                  <a:pt x="4869035" y="2416872"/>
                  <a:pt x="4868429" y="2419083"/>
                  <a:pt x="4868429" y="2421385"/>
                </a:cubicBezTo>
                <a:cubicBezTo>
                  <a:pt x="4858436" y="2419053"/>
                  <a:pt x="4849381" y="2433956"/>
                  <a:pt x="4859223" y="2442195"/>
                </a:cubicBezTo>
                <a:cubicBezTo>
                  <a:pt x="4867521" y="2449131"/>
                  <a:pt x="4877000" y="2441225"/>
                  <a:pt x="4877211" y="2432744"/>
                </a:cubicBezTo>
                <a:cubicBezTo>
                  <a:pt x="4880028" y="2433532"/>
                  <a:pt x="4882996" y="2433259"/>
                  <a:pt x="4885569" y="2431805"/>
                </a:cubicBezTo>
                <a:cubicBezTo>
                  <a:pt x="4885660" y="2432532"/>
                  <a:pt x="4885418" y="2433259"/>
                  <a:pt x="4885600" y="2433986"/>
                </a:cubicBezTo>
                <a:cubicBezTo>
                  <a:pt x="4884934" y="2435379"/>
                  <a:pt x="4884509" y="2436833"/>
                  <a:pt x="4884631" y="2438227"/>
                </a:cubicBezTo>
                <a:cubicBezTo>
                  <a:pt x="4885055" y="2442982"/>
                  <a:pt x="4885630" y="2447162"/>
                  <a:pt x="4888507" y="2451100"/>
                </a:cubicBezTo>
                <a:cubicBezTo>
                  <a:pt x="4889749" y="2452826"/>
                  <a:pt x="4890869" y="2453917"/>
                  <a:pt x="4892625" y="2455189"/>
                </a:cubicBezTo>
                <a:cubicBezTo>
                  <a:pt x="4892747" y="2456946"/>
                  <a:pt x="4893261" y="2458763"/>
                  <a:pt x="4894594" y="2460641"/>
                </a:cubicBezTo>
                <a:cubicBezTo>
                  <a:pt x="4895623" y="2462095"/>
                  <a:pt x="4896926" y="2463034"/>
                  <a:pt x="4898228" y="2463882"/>
                </a:cubicBezTo>
                <a:cubicBezTo>
                  <a:pt x="4897592" y="2464185"/>
                  <a:pt x="4896926" y="2464367"/>
                  <a:pt x="4896350" y="2464791"/>
                </a:cubicBezTo>
                <a:lnTo>
                  <a:pt x="4887629" y="2470970"/>
                </a:lnTo>
                <a:cubicBezTo>
                  <a:pt x="4886417" y="2471848"/>
                  <a:pt x="4885509" y="2472999"/>
                  <a:pt x="4884782" y="2474241"/>
                </a:cubicBezTo>
                <a:cubicBezTo>
                  <a:pt x="4883874" y="2473666"/>
                  <a:pt x="4882965" y="2473030"/>
                  <a:pt x="4882027" y="2472727"/>
                </a:cubicBezTo>
                <a:cubicBezTo>
                  <a:pt x="4883540" y="2471909"/>
                  <a:pt x="4884873" y="2470849"/>
                  <a:pt x="4885751" y="2469486"/>
                </a:cubicBezTo>
                <a:cubicBezTo>
                  <a:pt x="4889355" y="2463852"/>
                  <a:pt x="4887962" y="2457552"/>
                  <a:pt x="4882996" y="2453372"/>
                </a:cubicBezTo>
                <a:lnTo>
                  <a:pt x="4879059" y="2450070"/>
                </a:lnTo>
                <a:cubicBezTo>
                  <a:pt x="4874425" y="2446193"/>
                  <a:pt x="4866128" y="2447859"/>
                  <a:pt x="4862948" y="2452826"/>
                </a:cubicBezTo>
                <a:cubicBezTo>
                  <a:pt x="4859344" y="2458460"/>
                  <a:pt x="4860737" y="2464761"/>
                  <a:pt x="4865704" y="2468910"/>
                </a:cubicBezTo>
                <a:lnTo>
                  <a:pt x="4869640" y="2472212"/>
                </a:lnTo>
                <a:cubicBezTo>
                  <a:pt x="4870579" y="2472999"/>
                  <a:pt x="4871760" y="2473424"/>
                  <a:pt x="4872942" y="2473787"/>
                </a:cubicBezTo>
                <a:cubicBezTo>
                  <a:pt x="4866612" y="2477210"/>
                  <a:pt x="4863130" y="2485691"/>
                  <a:pt x="4870125" y="2491597"/>
                </a:cubicBezTo>
                <a:cubicBezTo>
                  <a:pt x="4876242" y="2496716"/>
                  <a:pt x="4883661" y="2494202"/>
                  <a:pt x="4887508" y="2489386"/>
                </a:cubicBezTo>
                <a:cubicBezTo>
                  <a:pt x="4891838" y="2493021"/>
                  <a:pt x="4897955" y="2493082"/>
                  <a:pt x="4902650" y="2489780"/>
                </a:cubicBezTo>
                <a:lnTo>
                  <a:pt x="4911371" y="2483601"/>
                </a:lnTo>
                <a:cubicBezTo>
                  <a:pt x="4912643" y="2482692"/>
                  <a:pt x="4913582" y="2481511"/>
                  <a:pt x="4914308" y="2480208"/>
                </a:cubicBezTo>
                <a:cubicBezTo>
                  <a:pt x="4912613" y="2481784"/>
                  <a:pt x="4911159" y="2483722"/>
                  <a:pt x="4910644" y="2486176"/>
                </a:cubicBezTo>
                <a:cubicBezTo>
                  <a:pt x="4909372" y="2492385"/>
                  <a:pt x="4913551" y="2499291"/>
                  <a:pt x="4919971" y="2500382"/>
                </a:cubicBezTo>
                <a:lnTo>
                  <a:pt x="4923757" y="2501018"/>
                </a:lnTo>
                <a:cubicBezTo>
                  <a:pt x="4922727" y="2504925"/>
                  <a:pt x="4923423" y="2509166"/>
                  <a:pt x="4926634" y="2512225"/>
                </a:cubicBezTo>
                <a:cubicBezTo>
                  <a:pt x="4930904" y="2516314"/>
                  <a:pt x="4938929" y="2516647"/>
                  <a:pt x="4942956" y="2511861"/>
                </a:cubicBezTo>
                <a:lnTo>
                  <a:pt x="4946257" y="2507924"/>
                </a:lnTo>
                <a:cubicBezTo>
                  <a:pt x="4950254" y="2503138"/>
                  <a:pt x="4950588" y="2496111"/>
                  <a:pt x="4945894" y="2491597"/>
                </a:cubicBezTo>
                <a:cubicBezTo>
                  <a:pt x="4944713" y="2490446"/>
                  <a:pt x="4943229" y="2489689"/>
                  <a:pt x="4941624" y="2489174"/>
                </a:cubicBezTo>
                <a:cubicBezTo>
                  <a:pt x="4941321" y="2485055"/>
                  <a:pt x="4938989" y="2481299"/>
                  <a:pt x="4935355" y="2479360"/>
                </a:cubicBezTo>
                <a:cubicBezTo>
                  <a:pt x="4937778" y="2476513"/>
                  <a:pt x="4938989" y="2472636"/>
                  <a:pt x="4938292" y="2468759"/>
                </a:cubicBezTo>
                <a:cubicBezTo>
                  <a:pt x="4938959" y="2466245"/>
                  <a:pt x="4938929" y="2463519"/>
                  <a:pt x="4936839" y="2460550"/>
                </a:cubicBezTo>
                <a:cubicBezTo>
                  <a:pt x="4931752" y="2453341"/>
                  <a:pt x="4922546" y="2454038"/>
                  <a:pt x="4917337" y="2458309"/>
                </a:cubicBezTo>
                <a:cubicBezTo>
                  <a:pt x="4917579" y="2457612"/>
                  <a:pt x="4917488" y="2456825"/>
                  <a:pt x="4917549" y="2456098"/>
                </a:cubicBezTo>
                <a:cubicBezTo>
                  <a:pt x="4918063" y="2455916"/>
                  <a:pt x="4918578" y="2455825"/>
                  <a:pt x="4919123" y="2455613"/>
                </a:cubicBezTo>
                <a:cubicBezTo>
                  <a:pt x="4919638" y="2455462"/>
                  <a:pt x="4920153" y="2455310"/>
                  <a:pt x="4920698" y="2455189"/>
                </a:cubicBezTo>
                <a:cubicBezTo>
                  <a:pt x="4922818" y="2454977"/>
                  <a:pt x="4924968" y="2454492"/>
                  <a:pt x="4927088" y="2454250"/>
                </a:cubicBezTo>
                <a:cubicBezTo>
                  <a:pt x="4934992" y="2453432"/>
                  <a:pt x="4937202" y="2444951"/>
                  <a:pt x="4934719" y="2438590"/>
                </a:cubicBezTo>
                <a:cubicBezTo>
                  <a:pt x="4933871" y="2435682"/>
                  <a:pt x="4931873" y="2433198"/>
                  <a:pt x="4928572" y="2431926"/>
                </a:cubicBezTo>
                <a:cubicBezTo>
                  <a:pt x="4928299" y="2431775"/>
                  <a:pt x="4928057" y="2431593"/>
                  <a:pt x="4927815" y="2431442"/>
                </a:cubicBezTo>
                <a:cubicBezTo>
                  <a:pt x="4936597" y="2427474"/>
                  <a:pt x="4938656" y="2412632"/>
                  <a:pt x="4926967" y="2409996"/>
                </a:cubicBezTo>
                <a:cubicBezTo>
                  <a:pt x="4922485" y="2408997"/>
                  <a:pt x="4917761" y="2407543"/>
                  <a:pt x="4913006" y="2406816"/>
                </a:cubicBezTo>
                <a:cubicBezTo>
                  <a:pt x="4912643" y="2402091"/>
                  <a:pt x="4910069" y="2397426"/>
                  <a:pt x="4904557" y="2395457"/>
                </a:cubicBezTo>
                <a:cubicBezTo>
                  <a:pt x="4902861" y="2394851"/>
                  <a:pt x="4901317" y="2394700"/>
                  <a:pt x="4899894" y="2394821"/>
                </a:cubicBezTo>
                <a:lnTo>
                  <a:pt x="4900832" y="2394185"/>
                </a:lnTo>
                <a:cubicBezTo>
                  <a:pt x="4904224" y="2391792"/>
                  <a:pt x="4906132" y="2387703"/>
                  <a:pt x="4906102" y="2383614"/>
                </a:cubicBezTo>
                <a:cubicBezTo>
                  <a:pt x="4915035" y="2388006"/>
                  <a:pt x="4926815" y="2378343"/>
                  <a:pt x="4922273" y="2368227"/>
                </a:cubicBezTo>
                <a:cubicBezTo>
                  <a:pt x="4922909" y="2367257"/>
                  <a:pt x="4923211" y="2366106"/>
                  <a:pt x="4923575" y="2364955"/>
                </a:cubicBezTo>
                <a:cubicBezTo>
                  <a:pt x="4924483" y="2364350"/>
                  <a:pt x="4925483" y="2364258"/>
                  <a:pt x="4926300" y="2363289"/>
                </a:cubicBezTo>
                <a:lnTo>
                  <a:pt x="4928329" y="2360836"/>
                </a:lnTo>
                <a:cubicBezTo>
                  <a:pt x="4932236" y="2356201"/>
                  <a:pt x="4931418" y="2351082"/>
                  <a:pt x="4928693" y="2347236"/>
                </a:cubicBezTo>
                <a:cubicBezTo>
                  <a:pt x="4929965" y="2346690"/>
                  <a:pt x="4931327" y="2346327"/>
                  <a:pt x="4932509" y="2345509"/>
                </a:cubicBezTo>
                <a:cubicBezTo>
                  <a:pt x="4936052" y="2343177"/>
                  <a:pt x="4937687" y="2338633"/>
                  <a:pt x="4937293" y="2334393"/>
                </a:cubicBezTo>
                <a:cubicBezTo>
                  <a:pt x="4937112" y="2332333"/>
                  <a:pt x="4936597" y="2330364"/>
                  <a:pt x="4935325" y="2328728"/>
                </a:cubicBezTo>
                <a:cubicBezTo>
                  <a:pt x="4935204" y="2328607"/>
                  <a:pt x="4935052" y="2328516"/>
                  <a:pt x="4934961" y="2328395"/>
                </a:cubicBezTo>
                <a:cubicBezTo>
                  <a:pt x="4930994" y="2323458"/>
                  <a:pt x="4924211" y="2322277"/>
                  <a:pt x="4918730" y="2325911"/>
                </a:cubicBezTo>
                <a:close/>
                <a:moveTo>
                  <a:pt x="4957886" y="2555994"/>
                </a:moveTo>
                <a:cubicBezTo>
                  <a:pt x="4957280" y="2556509"/>
                  <a:pt x="4956644" y="2556872"/>
                  <a:pt x="4956129" y="2557508"/>
                </a:cubicBezTo>
                <a:lnTo>
                  <a:pt x="4952829" y="2561416"/>
                </a:lnTo>
                <a:cubicBezTo>
                  <a:pt x="4950648" y="2564021"/>
                  <a:pt x="4950436" y="2567656"/>
                  <a:pt x="4951314" y="2570987"/>
                </a:cubicBezTo>
                <a:cubicBezTo>
                  <a:pt x="4950890" y="2571169"/>
                  <a:pt x="4950497" y="2571502"/>
                  <a:pt x="4950073" y="2571714"/>
                </a:cubicBezTo>
                <a:cubicBezTo>
                  <a:pt x="4946106" y="2571351"/>
                  <a:pt x="4942260" y="2572865"/>
                  <a:pt x="4939383" y="2576288"/>
                </a:cubicBezTo>
                <a:lnTo>
                  <a:pt x="4936082" y="2580226"/>
                </a:lnTo>
                <a:cubicBezTo>
                  <a:pt x="4932175" y="2584860"/>
                  <a:pt x="4934204" y="2593220"/>
                  <a:pt x="4939140" y="2596249"/>
                </a:cubicBezTo>
                <a:cubicBezTo>
                  <a:pt x="4944077" y="2599278"/>
                  <a:pt x="4949134" y="2598370"/>
                  <a:pt x="4953131" y="2595007"/>
                </a:cubicBezTo>
                <a:cubicBezTo>
                  <a:pt x="4960400" y="2595310"/>
                  <a:pt x="4967637" y="2587192"/>
                  <a:pt x="4965457" y="2578954"/>
                </a:cubicBezTo>
                <a:cubicBezTo>
                  <a:pt x="4967698" y="2578257"/>
                  <a:pt x="4969787" y="2577015"/>
                  <a:pt x="4971483" y="2574986"/>
                </a:cubicBezTo>
                <a:lnTo>
                  <a:pt x="4972452" y="2573804"/>
                </a:lnTo>
                <a:cubicBezTo>
                  <a:pt x="4975723" y="2573926"/>
                  <a:pt x="4978993" y="2572896"/>
                  <a:pt x="4981234" y="2570170"/>
                </a:cubicBezTo>
                <a:cubicBezTo>
                  <a:pt x="4985080" y="2565475"/>
                  <a:pt x="4985292" y="2558023"/>
                  <a:pt x="4980326" y="2553874"/>
                </a:cubicBezTo>
                <a:lnTo>
                  <a:pt x="4976389" y="2550572"/>
                </a:lnTo>
                <a:cubicBezTo>
                  <a:pt x="4971756" y="2546695"/>
                  <a:pt x="4964124" y="2546513"/>
                  <a:pt x="4960096" y="2551450"/>
                </a:cubicBezTo>
                <a:cubicBezTo>
                  <a:pt x="4959067" y="2552814"/>
                  <a:pt x="4958371" y="2554388"/>
                  <a:pt x="4957886" y="2555994"/>
                </a:cubicBezTo>
                <a:close/>
                <a:moveTo>
                  <a:pt x="4975692" y="2588434"/>
                </a:moveTo>
                <a:cubicBezTo>
                  <a:pt x="4975632" y="2595068"/>
                  <a:pt x="4980871" y="2599551"/>
                  <a:pt x="4987109" y="2600096"/>
                </a:cubicBezTo>
                <a:lnTo>
                  <a:pt x="4992227" y="2600550"/>
                </a:lnTo>
                <a:cubicBezTo>
                  <a:pt x="4998435" y="2601096"/>
                  <a:pt x="5003825" y="2595007"/>
                  <a:pt x="5003886" y="2589131"/>
                </a:cubicBezTo>
                <a:cubicBezTo>
                  <a:pt x="5003946" y="2582498"/>
                  <a:pt x="4998708" y="2578015"/>
                  <a:pt x="4992469" y="2577469"/>
                </a:cubicBezTo>
                <a:lnTo>
                  <a:pt x="4987352" y="2577015"/>
                </a:lnTo>
                <a:cubicBezTo>
                  <a:pt x="4981143" y="2576470"/>
                  <a:pt x="4975753" y="2582528"/>
                  <a:pt x="4975692" y="2588434"/>
                </a:cubicBezTo>
                <a:close/>
                <a:moveTo>
                  <a:pt x="5000646" y="2554116"/>
                </a:moveTo>
                <a:cubicBezTo>
                  <a:pt x="5005673" y="2558326"/>
                  <a:pt x="5011033" y="2556933"/>
                  <a:pt x="5014637" y="2553419"/>
                </a:cubicBezTo>
                <a:cubicBezTo>
                  <a:pt x="5012426" y="2546665"/>
                  <a:pt x="5010185" y="2539940"/>
                  <a:pt x="5007974" y="2533186"/>
                </a:cubicBezTo>
                <a:lnTo>
                  <a:pt x="5007974" y="2533186"/>
                </a:lnTo>
                <a:cubicBezTo>
                  <a:pt x="4998798" y="2533004"/>
                  <a:pt x="4991440" y="2546392"/>
                  <a:pt x="5000646" y="2554116"/>
                </a:cubicBezTo>
                <a:close/>
                <a:moveTo>
                  <a:pt x="4993105" y="2508105"/>
                </a:moveTo>
                <a:cubicBezTo>
                  <a:pt x="4992621" y="2513679"/>
                  <a:pt x="4998041" y="2518101"/>
                  <a:pt x="5003220" y="2518858"/>
                </a:cubicBezTo>
                <a:cubicBezTo>
                  <a:pt x="5003220" y="2518858"/>
                  <a:pt x="5003220" y="2518858"/>
                  <a:pt x="5003220" y="2518858"/>
                </a:cubicBezTo>
                <a:cubicBezTo>
                  <a:pt x="5003038" y="2518253"/>
                  <a:pt x="5002826" y="2517677"/>
                  <a:pt x="5002644" y="2517102"/>
                </a:cubicBezTo>
                <a:cubicBezTo>
                  <a:pt x="5000373" y="2510165"/>
                  <a:pt x="4998102" y="2503229"/>
                  <a:pt x="4995800" y="2496323"/>
                </a:cubicBezTo>
                <a:cubicBezTo>
                  <a:pt x="4994589" y="2498292"/>
                  <a:pt x="4993771" y="2500503"/>
                  <a:pt x="4993560" y="2502986"/>
                </a:cubicBezTo>
                <a:lnTo>
                  <a:pt x="4993105" y="2508105"/>
                </a:lnTo>
                <a:close/>
                <a:moveTo>
                  <a:pt x="4955766" y="2440801"/>
                </a:moveTo>
                <a:cubicBezTo>
                  <a:pt x="4956856" y="2440710"/>
                  <a:pt x="4957946" y="2440620"/>
                  <a:pt x="4959037" y="2440498"/>
                </a:cubicBezTo>
                <a:cubicBezTo>
                  <a:pt x="4965244" y="2439953"/>
                  <a:pt x="4969666" y="2433320"/>
                  <a:pt x="4968788" y="2427413"/>
                </a:cubicBezTo>
                <a:cubicBezTo>
                  <a:pt x="4967849" y="2420931"/>
                  <a:pt x="4961914" y="2417115"/>
                  <a:pt x="4955706" y="2417660"/>
                </a:cubicBezTo>
                <a:lnTo>
                  <a:pt x="4948468" y="2418296"/>
                </a:lnTo>
                <a:cubicBezTo>
                  <a:pt x="4946227" y="2418477"/>
                  <a:pt x="4944379" y="2419629"/>
                  <a:pt x="4942775" y="2421113"/>
                </a:cubicBezTo>
                <a:cubicBezTo>
                  <a:pt x="4940867" y="2422506"/>
                  <a:pt x="4939625" y="2424505"/>
                  <a:pt x="4939050" y="2426838"/>
                </a:cubicBezTo>
                <a:cubicBezTo>
                  <a:pt x="4939019" y="2426959"/>
                  <a:pt x="4939019" y="2427080"/>
                  <a:pt x="4938989" y="2427201"/>
                </a:cubicBezTo>
                <a:cubicBezTo>
                  <a:pt x="4938747" y="2428443"/>
                  <a:pt x="4938656" y="2429655"/>
                  <a:pt x="4938747" y="2430957"/>
                </a:cubicBezTo>
                <a:cubicBezTo>
                  <a:pt x="4938747" y="2431108"/>
                  <a:pt x="4938717" y="2431260"/>
                  <a:pt x="4938717" y="2431411"/>
                </a:cubicBezTo>
                <a:cubicBezTo>
                  <a:pt x="4938747" y="2431593"/>
                  <a:pt x="4938868" y="2431714"/>
                  <a:pt x="4938898" y="2431896"/>
                </a:cubicBezTo>
                <a:cubicBezTo>
                  <a:pt x="4939686" y="2436954"/>
                  <a:pt x="4943138" y="2441710"/>
                  <a:pt x="4949588" y="2442285"/>
                </a:cubicBezTo>
                <a:cubicBezTo>
                  <a:pt x="4952102" y="2442467"/>
                  <a:pt x="4954070" y="2441771"/>
                  <a:pt x="4955766" y="2440801"/>
                </a:cubicBezTo>
                <a:close/>
                <a:moveTo>
                  <a:pt x="5174562" y="2955760"/>
                </a:moveTo>
                <a:cubicBezTo>
                  <a:pt x="5173139" y="2956487"/>
                  <a:pt x="5171897" y="2957669"/>
                  <a:pt x="5170868" y="2959062"/>
                </a:cubicBezTo>
                <a:cubicBezTo>
                  <a:pt x="5167930" y="2957457"/>
                  <a:pt x="5164599" y="2956821"/>
                  <a:pt x="5161056" y="2958093"/>
                </a:cubicBezTo>
                <a:lnTo>
                  <a:pt x="5156210" y="2959819"/>
                </a:lnTo>
                <a:cubicBezTo>
                  <a:pt x="5150518" y="2961849"/>
                  <a:pt x="5147550" y="2969633"/>
                  <a:pt x="5150154" y="2974995"/>
                </a:cubicBezTo>
                <a:cubicBezTo>
                  <a:pt x="5153001" y="2980931"/>
                  <a:pt x="5159209" y="2983203"/>
                  <a:pt x="5165326" y="2981052"/>
                </a:cubicBezTo>
                <a:lnTo>
                  <a:pt x="5170141" y="2979326"/>
                </a:lnTo>
                <a:cubicBezTo>
                  <a:pt x="5171413" y="2978872"/>
                  <a:pt x="5172473" y="2978054"/>
                  <a:pt x="5173442" y="2977145"/>
                </a:cubicBezTo>
                <a:lnTo>
                  <a:pt x="5173503" y="2977266"/>
                </a:lnTo>
                <a:cubicBezTo>
                  <a:pt x="5173926" y="2977933"/>
                  <a:pt x="5174532" y="2978448"/>
                  <a:pt x="5175047" y="2979023"/>
                </a:cubicBezTo>
                <a:cubicBezTo>
                  <a:pt x="5173230" y="2979084"/>
                  <a:pt x="5171413" y="2979084"/>
                  <a:pt x="5169747" y="2980114"/>
                </a:cubicBezTo>
                <a:cubicBezTo>
                  <a:pt x="5164569" y="2983264"/>
                  <a:pt x="5162479" y="2990685"/>
                  <a:pt x="5165932" y="2995895"/>
                </a:cubicBezTo>
                <a:lnTo>
                  <a:pt x="5168415" y="2999681"/>
                </a:lnTo>
                <a:cubicBezTo>
                  <a:pt x="5164357" y="3002407"/>
                  <a:pt x="5161964" y="3007102"/>
                  <a:pt x="5163388" y="3012221"/>
                </a:cubicBezTo>
                <a:cubicBezTo>
                  <a:pt x="5164327" y="3015704"/>
                  <a:pt x="5167295" y="3018521"/>
                  <a:pt x="5170747" y="3019854"/>
                </a:cubicBezTo>
                <a:cubicBezTo>
                  <a:pt x="5169020" y="3021399"/>
                  <a:pt x="5167567" y="3023368"/>
                  <a:pt x="5166991" y="3026154"/>
                </a:cubicBezTo>
                <a:cubicBezTo>
                  <a:pt x="5163993" y="3040633"/>
                  <a:pt x="5186827" y="3043329"/>
                  <a:pt x="5189795" y="3028911"/>
                </a:cubicBezTo>
                <a:cubicBezTo>
                  <a:pt x="5190976" y="3023216"/>
                  <a:pt x="5188068" y="3019400"/>
                  <a:pt x="5184011" y="3017703"/>
                </a:cubicBezTo>
                <a:cubicBezTo>
                  <a:pt x="5188916" y="3015189"/>
                  <a:pt x="5192036" y="3010070"/>
                  <a:pt x="5190461" y="3004376"/>
                </a:cubicBezTo>
                <a:cubicBezTo>
                  <a:pt x="5190219" y="3003528"/>
                  <a:pt x="5189674" y="3002801"/>
                  <a:pt x="5189250" y="3002013"/>
                </a:cubicBezTo>
                <a:cubicBezTo>
                  <a:pt x="5191460" y="2998409"/>
                  <a:pt x="5191914" y="2993683"/>
                  <a:pt x="5189492" y="2989988"/>
                </a:cubicBezTo>
                <a:lnTo>
                  <a:pt x="5186887" y="2986050"/>
                </a:lnTo>
                <a:cubicBezTo>
                  <a:pt x="5189886" y="2988716"/>
                  <a:pt x="5193853" y="2989625"/>
                  <a:pt x="5197305" y="2988837"/>
                </a:cubicBezTo>
                <a:cubicBezTo>
                  <a:pt x="5193338" y="2982446"/>
                  <a:pt x="5189401" y="2975964"/>
                  <a:pt x="5185495" y="2969391"/>
                </a:cubicBezTo>
                <a:cubicBezTo>
                  <a:pt x="5182527" y="2964363"/>
                  <a:pt x="5179983" y="2959153"/>
                  <a:pt x="5177076" y="2954094"/>
                </a:cubicBezTo>
                <a:cubicBezTo>
                  <a:pt x="5177106" y="2954428"/>
                  <a:pt x="5177076" y="2954761"/>
                  <a:pt x="5177106" y="2955124"/>
                </a:cubicBezTo>
                <a:cubicBezTo>
                  <a:pt x="5176289" y="2955245"/>
                  <a:pt x="5175410" y="2955306"/>
                  <a:pt x="5174562" y="2955760"/>
                </a:cubicBezTo>
                <a:close/>
                <a:moveTo>
                  <a:pt x="5132166" y="2867041"/>
                </a:moveTo>
                <a:cubicBezTo>
                  <a:pt x="5130712" y="2863921"/>
                  <a:pt x="5129198" y="2860862"/>
                  <a:pt x="5127775" y="2857742"/>
                </a:cubicBezTo>
                <a:cubicBezTo>
                  <a:pt x="5127745" y="2859651"/>
                  <a:pt x="5127956" y="2861559"/>
                  <a:pt x="5128744" y="2863104"/>
                </a:cubicBezTo>
                <a:cubicBezTo>
                  <a:pt x="5129622" y="2864860"/>
                  <a:pt x="5130833" y="2866102"/>
                  <a:pt x="5132166" y="2867041"/>
                </a:cubicBezTo>
                <a:close/>
                <a:moveTo>
                  <a:pt x="5092585" y="2805522"/>
                </a:moveTo>
                <a:cubicBezTo>
                  <a:pt x="5096522" y="2801615"/>
                  <a:pt x="5097764" y="2795436"/>
                  <a:pt x="5094342" y="2790680"/>
                </a:cubicBezTo>
                <a:lnTo>
                  <a:pt x="5093918" y="2790105"/>
                </a:lnTo>
                <a:cubicBezTo>
                  <a:pt x="5093948" y="2786803"/>
                  <a:pt x="5092768" y="2783562"/>
                  <a:pt x="5089860" y="2781593"/>
                </a:cubicBezTo>
                <a:cubicBezTo>
                  <a:pt x="5086105" y="2779079"/>
                  <a:pt x="5082380" y="2777110"/>
                  <a:pt x="5077686" y="2778231"/>
                </a:cubicBezTo>
                <a:cubicBezTo>
                  <a:pt x="5071266" y="2779776"/>
                  <a:pt x="5067541" y="2786076"/>
                  <a:pt x="5068995" y="2792437"/>
                </a:cubicBezTo>
                <a:cubicBezTo>
                  <a:pt x="5069025" y="2792528"/>
                  <a:pt x="5069086" y="2792588"/>
                  <a:pt x="5069116" y="2792679"/>
                </a:cubicBezTo>
                <a:cubicBezTo>
                  <a:pt x="5068814" y="2796133"/>
                  <a:pt x="5069752" y="2799646"/>
                  <a:pt x="5072629" y="2802069"/>
                </a:cubicBezTo>
                <a:lnTo>
                  <a:pt x="5076566" y="2805371"/>
                </a:lnTo>
                <a:cubicBezTo>
                  <a:pt x="5076990" y="2805734"/>
                  <a:pt x="5077535" y="2805916"/>
                  <a:pt x="5078050" y="2806189"/>
                </a:cubicBezTo>
                <a:cubicBezTo>
                  <a:pt x="5078746" y="2806734"/>
                  <a:pt x="5079473" y="2807128"/>
                  <a:pt x="5080260" y="2807491"/>
                </a:cubicBezTo>
                <a:cubicBezTo>
                  <a:pt x="5075021" y="2810187"/>
                  <a:pt x="5070237" y="2814367"/>
                  <a:pt x="5068389" y="2819577"/>
                </a:cubicBezTo>
                <a:cubicBezTo>
                  <a:pt x="5066996" y="2819032"/>
                  <a:pt x="5065482" y="2819183"/>
                  <a:pt x="5063968" y="2819244"/>
                </a:cubicBezTo>
                <a:cubicBezTo>
                  <a:pt x="5063181" y="2817820"/>
                  <a:pt x="5062151" y="2816548"/>
                  <a:pt x="5060819" y="2815639"/>
                </a:cubicBezTo>
                <a:cubicBezTo>
                  <a:pt x="5055337" y="2811974"/>
                  <a:pt x="5048826" y="2813125"/>
                  <a:pt x="5044677" y="2818093"/>
                </a:cubicBezTo>
                <a:lnTo>
                  <a:pt x="5041377" y="2822030"/>
                </a:lnTo>
                <a:cubicBezTo>
                  <a:pt x="5037985" y="2826059"/>
                  <a:pt x="5038772" y="2832662"/>
                  <a:pt x="5042285" y="2836509"/>
                </a:cubicBezTo>
                <a:cubicBezTo>
                  <a:pt x="5040498" y="2845566"/>
                  <a:pt x="5042739" y="2855046"/>
                  <a:pt x="5050401" y="2860802"/>
                </a:cubicBezTo>
                <a:cubicBezTo>
                  <a:pt x="5055186" y="2864406"/>
                  <a:pt x="5062302" y="2865315"/>
                  <a:pt x="5066633" y="2860256"/>
                </a:cubicBezTo>
                <a:cubicBezTo>
                  <a:pt x="5070327" y="2855925"/>
                  <a:pt x="5071236" y="2847898"/>
                  <a:pt x="5066088" y="2844021"/>
                </a:cubicBezTo>
                <a:cubicBezTo>
                  <a:pt x="5065512" y="2843597"/>
                  <a:pt x="5065028" y="2843112"/>
                  <a:pt x="5064513" y="2842658"/>
                </a:cubicBezTo>
                <a:cubicBezTo>
                  <a:pt x="5064513" y="2842627"/>
                  <a:pt x="5064513" y="2842597"/>
                  <a:pt x="5064513" y="2842567"/>
                </a:cubicBezTo>
                <a:cubicBezTo>
                  <a:pt x="5064513" y="2842506"/>
                  <a:pt x="5064513" y="2842446"/>
                  <a:pt x="5064513" y="2842355"/>
                </a:cubicBezTo>
                <a:cubicBezTo>
                  <a:pt x="5064543" y="2842264"/>
                  <a:pt x="5064604" y="2841931"/>
                  <a:pt x="5064725" y="2841325"/>
                </a:cubicBezTo>
                <a:cubicBezTo>
                  <a:pt x="5064755" y="2841204"/>
                  <a:pt x="5064695" y="2841113"/>
                  <a:pt x="5064725" y="2840992"/>
                </a:cubicBezTo>
                <a:cubicBezTo>
                  <a:pt x="5066996" y="2840689"/>
                  <a:pt x="5069268" y="2840113"/>
                  <a:pt x="5071085" y="2838720"/>
                </a:cubicBezTo>
                <a:cubicBezTo>
                  <a:pt x="5071145" y="2838841"/>
                  <a:pt x="5071206" y="2839023"/>
                  <a:pt x="5071266" y="2839174"/>
                </a:cubicBezTo>
                <a:cubicBezTo>
                  <a:pt x="5068935" y="2842264"/>
                  <a:pt x="5068177" y="2846293"/>
                  <a:pt x="5069601" y="2850321"/>
                </a:cubicBezTo>
                <a:lnTo>
                  <a:pt x="5070964" y="2854138"/>
                </a:lnTo>
                <a:cubicBezTo>
                  <a:pt x="5070570" y="2857470"/>
                  <a:pt x="5071387" y="2860923"/>
                  <a:pt x="5074113" y="2863558"/>
                </a:cubicBezTo>
                <a:cubicBezTo>
                  <a:pt x="5075415" y="2864830"/>
                  <a:pt x="5077141" y="2865618"/>
                  <a:pt x="5078989" y="2866132"/>
                </a:cubicBezTo>
                <a:cubicBezTo>
                  <a:pt x="5081835" y="2867465"/>
                  <a:pt x="5085197" y="2867768"/>
                  <a:pt x="5088043" y="2866466"/>
                </a:cubicBezTo>
                <a:cubicBezTo>
                  <a:pt x="5089830" y="2865678"/>
                  <a:pt x="5091283" y="2864527"/>
                  <a:pt x="5092464" y="2863164"/>
                </a:cubicBezTo>
                <a:cubicBezTo>
                  <a:pt x="5095644" y="2864315"/>
                  <a:pt x="5099157" y="2864739"/>
                  <a:pt x="5102943" y="2864133"/>
                </a:cubicBezTo>
                <a:cubicBezTo>
                  <a:pt x="5108878" y="2863164"/>
                  <a:pt x="5113299" y="2859711"/>
                  <a:pt x="5116206" y="2855137"/>
                </a:cubicBezTo>
                <a:cubicBezTo>
                  <a:pt x="5117872" y="2855380"/>
                  <a:pt x="5119598" y="2855258"/>
                  <a:pt x="5121294" y="2854653"/>
                </a:cubicBezTo>
                <a:lnTo>
                  <a:pt x="5125595" y="2853138"/>
                </a:lnTo>
                <a:cubicBezTo>
                  <a:pt x="5125595" y="2853138"/>
                  <a:pt x="5125595" y="2853108"/>
                  <a:pt x="5125595" y="2853108"/>
                </a:cubicBezTo>
                <a:cubicBezTo>
                  <a:pt x="5118993" y="2838599"/>
                  <a:pt x="5112664" y="2824029"/>
                  <a:pt x="5106546" y="2809339"/>
                </a:cubicBezTo>
                <a:cubicBezTo>
                  <a:pt x="5106546" y="2809339"/>
                  <a:pt x="5106546" y="2809339"/>
                  <a:pt x="5106546" y="2809309"/>
                </a:cubicBezTo>
                <a:cubicBezTo>
                  <a:pt x="5105577" y="2809914"/>
                  <a:pt x="5104456" y="2810369"/>
                  <a:pt x="5103760" y="2811217"/>
                </a:cubicBezTo>
                <a:cubicBezTo>
                  <a:pt x="5100308" y="2808188"/>
                  <a:pt x="5096462" y="2806340"/>
                  <a:pt x="5092585" y="2805522"/>
                </a:cubicBezTo>
                <a:close/>
                <a:moveTo>
                  <a:pt x="4609266" y="2790650"/>
                </a:moveTo>
                <a:cubicBezTo>
                  <a:pt x="4608690" y="2789923"/>
                  <a:pt x="4608175" y="2789135"/>
                  <a:pt x="4607630" y="2788409"/>
                </a:cubicBezTo>
                <a:cubicBezTo>
                  <a:pt x="4607539" y="2788287"/>
                  <a:pt x="4607509" y="2788197"/>
                  <a:pt x="4607449" y="2788106"/>
                </a:cubicBezTo>
                <a:cubicBezTo>
                  <a:pt x="4607327" y="2787833"/>
                  <a:pt x="4607176" y="2787561"/>
                  <a:pt x="4607085" y="2787288"/>
                </a:cubicBezTo>
                <a:cubicBezTo>
                  <a:pt x="4607509" y="2781502"/>
                  <a:pt x="4602845" y="2776050"/>
                  <a:pt x="4597213" y="2775293"/>
                </a:cubicBezTo>
                <a:cubicBezTo>
                  <a:pt x="4590793" y="2774445"/>
                  <a:pt x="4585342" y="2779079"/>
                  <a:pt x="4584252" y="2785228"/>
                </a:cubicBezTo>
                <a:cubicBezTo>
                  <a:pt x="4584130" y="2785864"/>
                  <a:pt x="4584221" y="2786500"/>
                  <a:pt x="4584160" y="2787136"/>
                </a:cubicBezTo>
                <a:cubicBezTo>
                  <a:pt x="4580587" y="2787742"/>
                  <a:pt x="4577256" y="2789953"/>
                  <a:pt x="4575651" y="2793104"/>
                </a:cubicBezTo>
                <a:cubicBezTo>
                  <a:pt x="4575803" y="2790438"/>
                  <a:pt x="4574743" y="2787682"/>
                  <a:pt x="4571896" y="2785289"/>
                </a:cubicBezTo>
                <a:cubicBezTo>
                  <a:pt x="4566354" y="2780654"/>
                  <a:pt x="4559480" y="2782139"/>
                  <a:pt x="4555240" y="2785925"/>
                </a:cubicBezTo>
                <a:cubicBezTo>
                  <a:pt x="4550395" y="2784653"/>
                  <a:pt x="4545428" y="2784592"/>
                  <a:pt x="4540765" y="2786106"/>
                </a:cubicBezTo>
                <a:cubicBezTo>
                  <a:pt x="4539523" y="2782139"/>
                  <a:pt x="4536313" y="2778837"/>
                  <a:pt x="4531983" y="2778049"/>
                </a:cubicBezTo>
                <a:cubicBezTo>
                  <a:pt x="4525896" y="2776929"/>
                  <a:pt x="4519688" y="2781169"/>
                  <a:pt x="4518628" y="2787318"/>
                </a:cubicBezTo>
                <a:lnTo>
                  <a:pt x="4517386" y="2794436"/>
                </a:lnTo>
                <a:cubicBezTo>
                  <a:pt x="4516841" y="2797556"/>
                  <a:pt x="4517689" y="2800646"/>
                  <a:pt x="4519415" y="2803099"/>
                </a:cubicBezTo>
                <a:cubicBezTo>
                  <a:pt x="4519082" y="2804704"/>
                  <a:pt x="4518931" y="2806401"/>
                  <a:pt x="4519143" y="2808127"/>
                </a:cubicBezTo>
                <a:cubicBezTo>
                  <a:pt x="4519960" y="2815245"/>
                  <a:pt x="4524291" y="2821031"/>
                  <a:pt x="4530075" y="2824968"/>
                </a:cubicBezTo>
                <a:cubicBezTo>
                  <a:pt x="4535041" y="2828361"/>
                  <a:pt x="4542915" y="2826786"/>
                  <a:pt x="4545974" y="2821515"/>
                </a:cubicBezTo>
                <a:cubicBezTo>
                  <a:pt x="4548093" y="2817850"/>
                  <a:pt x="4547548" y="2813943"/>
                  <a:pt x="4545822" y="2810490"/>
                </a:cubicBezTo>
                <a:cubicBezTo>
                  <a:pt x="4546125" y="2810278"/>
                  <a:pt x="4546489" y="2810278"/>
                  <a:pt x="4546761" y="2810036"/>
                </a:cubicBezTo>
                <a:cubicBezTo>
                  <a:pt x="4547336" y="2809551"/>
                  <a:pt x="4547942" y="2809157"/>
                  <a:pt x="4548518" y="2808733"/>
                </a:cubicBezTo>
                <a:cubicBezTo>
                  <a:pt x="4548548" y="2808733"/>
                  <a:pt x="4548578" y="2808733"/>
                  <a:pt x="4548608" y="2808733"/>
                </a:cubicBezTo>
                <a:lnTo>
                  <a:pt x="4548820" y="2808763"/>
                </a:lnTo>
                <a:cubicBezTo>
                  <a:pt x="4548911" y="2808824"/>
                  <a:pt x="4549214" y="2808975"/>
                  <a:pt x="4549820" y="2809218"/>
                </a:cubicBezTo>
                <a:cubicBezTo>
                  <a:pt x="4555755" y="2811883"/>
                  <a:pt x="4563023" y="2809460"/>
                  <a:pt x="4565839" y="2803523"/>
                </a:cubicBezTo>
                <a:cubicBezTo>
                  <a:pt x="4565839" y="2803523"/>
                  <a:pt x="4565839" y="2803493"/>
                  <a:pt x="4565839" y="2803493"/>
                </a:cubicBezTo>
                <a:cubicBezTo>
                  <a:pt x="4569716" y="2802493"/>
                  <a:pt x="4573107" y="2799858"/>
                  <a:pt x="4574652" y="2796526"/>
                </a:cubicBezTo>
                <a:cubicBezTo>
                  <a:pt x="4573804" y="2801766"/>
                  <a:pt x="4576226" y="2806643"/>
                  <a:pt x="4581223" y="2809157"/>
                </a:cubicBezTo>
                <a:cubicBezTo>
                  <a:pt x="4585826" y="2811459"/>
                  <a:pt x="4591247" y="2813549"/>
                  <a:pt x="4596577" y="2813822"/>
                </a:cubicBezTo>
                <a:cubicBezTo>
                  <a:pt x="4595547" y="2814700"/>
                  <a:pt x="4594608" y="2815730"/>
                  <a:pt x="4593791" y="2816972"/>
                </a:cubicBezTo>
                <a:lnTo>
                  <a:pt x="4591035" y="2821303"/>
                </a:lnTo>
                <a:cubicBezTo>
                  <a:pt x="4589945" y="2823030"/>
                  <a:pt x="4589733" y="2825059"/>
                  <a:pt x="4589854" y="2827089"/>
                </a:cubicBezTo>
                <a:cubicBezTo>
                  <a:pt x="4588400" y="2827695"/>
                  <a:pt x="4586977" y="2828300"/>
                  <a:pt x="4585554" y="2828906"/>
                </a:cubicBezTo>
                <a:cubicBezTo>
                  <a:pt x="4579800" y="2831390"/>
                  <a:pt x="4576287" y="2838690"/>
                  <a:pt x="4579073" y="2844657"/>
                </a:cubicBezTo>
                <a:cubicBezTo>
                  <a:pt x="4581829" y="2850473"/>
                  <a:pt x="4588612" y="2853805"/>
                  <a:pt x="4594790" y="2851139"/>
                </a:cubicBezTo>
                <a:cubicBezTo>
                  <a:pt x="4595032" y="2851048"/>
                  <a:pt x="4595245" y="2850957"/>
                  <a:pt x="4595456" y="2850836"/>
                </a:cubicBezTo>
                <a:cubicBezTo>
                  <a:pt x="4598818" y="2851624"/>
                  <a:pt x="4602422" y="2851169"/>
                  <a:pt x="4605086" y="2848625"/>
                </a:cubicBezTo>
                <a:cubicBezTo>
                  <a:pt x="4606116" y="2847625"/>
                  <a:pt x="4606903" y="2846535"/>
                  <a:pt x="4607782" y="2845475"/>
                </a:cubicBezTo>
                <a:lnTo>
                  <a:pt x="4607993" y="2847837"/>
                </a:lnTo>
                <a:cubicBezTo>
                  <a:pt x="4608539" y="2854047"/>
                  <a:pt x="4614141" y="2858923"/>
                  <a:pt x="4620410" y="2858439"/>
                </a:cubicBezTo>
                <a:cubicBezTo>
                  <a:pt x="4626618" y="2857954"/>
                  <a:pt x="4631554" y="2852260"/>
                  <a:pt x="4631009" y="2846020"/>
                </a:cubicBezTo>
                <a:cubicBezTo>
                  <a:pt x="4630797" y="2843627"/>
                  <a:pt x="4630585" y="2841204"/>
                  <a:pt x="4630373" y="2838811"/>
                </a:cubicBezTo>
                <a:cubicBezTo>
                  <a:pt x="4629828" y="2832602"/>
                  <a:pt x="4624226" y="2827695"/>
                  <a:pt x="4617957" y="2828209"/>
                </a:cubicBezTo>
                <a:cubicBezTo>
                  <a:pt x="4616049" y="2828361"/>
                  <a:pt x="4614353" y="2829118"/>
                  <a:pt x="4612808" y="2830118"/>
                </a:cubicBezTo>
                <a:lnTo>
                  <a:pt x="4614293" y="2827785"/>
                </a:lnTo>
                <a:cubicBezTo>
                  <a:pt x="4617563" y="2822666"/>
                  <a:pt x="4614807" y="2814640"/>
                  <a:pt x="4609447" y="2812126"/>
                </a:cubicBezTo>
                <a:cubicBezTo>
                  <a:pt x="4608872" y="2811853"/>
                  <a:pt x="4608297" y="2811853"/>
                  <a:pt x="4607751" y="2811671"/>
                </a:cubicBezTo>
                <a:cubicBezTo>
                  <a:pt x="4611446" y="2810036"/>
                  <a:pt x="4614353" y="2807097"/>
                  <a:pt x="4614898" y="2802857"/>
                </a:cubicBezTo>
                <a:cubicBezTo>
                  <a:pt x="4615534" y="2797950"/>
                  <a:pt x="4613020" y="2794800"/>
                  <a:pt x="4609871" y="2791528"/>
                </a:cubicBezTo>
                <a:cubicBezTo>
                  <a:pt x="4612385" y="2794133"/>
                  <a:pt x="4609689" y="2791195"/>
                  <a:pt x="4609266" y="2790650"/>
                </a:cubicBezTo>
                <a:close/>
                <a:moveTo>
                  <a:pt x="4425174" y="2354202"/>
                </a:moveTo>
                <a:cubicBezTo>
                  <a:pt x="4420540" y="2350325"/>
                  <a:pt x="4412909" y="2350143"/>
                  <a:pt x="4408851" y="2355081"/>
                </a:cubicBezTo>
                <a:cubicBezTo>
                  <a:pt x="4405005" y="2359776"/>
                  <a:pt x="4404763" y="2367227"/>
                  <a:pt x="4409729" y="2371407"/>
                </a:cubicBezTo>
                <a:lnTo>
                  <a:pt x="4413666" y="2374709"/>
                </a:lnTo>
                <a:cubicBezTo>
                  <a:pt x="4418269" y="2378586"/>
                  <a:pt x="4425931" y="2378767"/>
                  <a:pt x="4429958" y="2373830"/>
                </a:cubicBezTo>
                <a:cubicBezTo>
                  <a:pt x="4433804" y="2369135"/>
                  <a:pt x="4434047" y="2361684"/>
                  <a:pt x="4429081" y="2357504"/>
                </a:cubicBezTo>
                <a:lnTo>
                  <a:pt x="4425174" y="2354202"/>
                </a:lnTo>
                <a:close/>
                <a:moveTo>
                  <a:pt x="4474172" y="2482965"/>
                </a:moveTo>
                <a:cubicBezTo>
                  <a:pt x="4470689" y="2481147"/>
                  <a:pt x="4467237" y="2481511"/>
                  <a:pt x="4464179" y="2483025"/>
                </a:cubicBezTo>
                <a:cubicBezTo>
                  <a:pt x="4460817" y="2480178"/>
                  <a:pt x="4456093" y="2478967"/>
                  <a:pt x="4451914" y="2481117"/>
                </a:cubicBezTo>
                <a:cubicBezTo>
                  <a:pt x="4446523" y="2483904"/>
                  <a:pt x="4443283" y="2490719"/>
                  <a:pt x="4446221" y="2496474"/>
                </a:cubicBezTo>
                <a:lnTo>
                  <a:pt x="4448552" y="2501048"/>
                </a:lnTo>
                <a:cubicBezTo>
                  <a:pt x="4450884" y="2505622"/>
                  <a:pt x="4456184" y="2508408"/>
                  <a:pt x="4461211" y="2507409"/>
                </a:cubicBezTo>
                <a:cubicBezTo>
                  <a:pt x="4466480" y="2509620"/>
                  <a:pt x="4471719" y="2507439"/>
                  <a:pt x="4475353" y="2503138"/>
                </a:cubicBezTo>
                <a:lnTo>
                  <a:pt x="4478654" y="2499200"/>
                </a:lnTo>
                <a:cubicBezTo>
                  <a:pt x="4479169" y="2498595"/>
                  <a:pt x="4479562" y="2497928"/>
                  <a:pt x="4479865" y="2497262"/>
                </a:cubicBezTo>
                <a:cubicBezTo>
                  <a:pt x="4479471" y="2500896"/>
                  <a:pt x="4480652" y="2504652"/>
                  <a:pt x="4483650" y="2507045"/>
                </a:cubicBezTo>
                <a:cubicBezTo>
                  <a:pt x="4488284" y="2510741"/>
                  <a:pt x="4495219" y="2510832"/>
                  <a:pt x="4499458" y="2506409"/>
                </a:cubicBezTo>
                <a:cubicBezTo>
                  <a:pt x="4500306" y="2507045"/>
                  <a:pt x="4501275" y="2507500"/>
                  <a:pt x="4502305" y="2507863"/>
                </a:cubicBezTo>
                <a:cubicBezTo>
                  <a:pt x="4500488" y="2509590"/>
                  <a:pt x="4499337" y="2511801"/>
                  <a:pt x="4498974" y="2514103"/>
                </a:cubicBezTo>
                <a:cubicBezTo>
                  <a:pt x="4490283" y="2515102"/>
                  <a:pt x="4483650" y="2527067"/>
                  <a:pt x="4492342" y="2534367"/>
                </a:cubicBezTo>
                <a:cubicBezTo>
                  <a:pt x="4500791" y="2541424"/>
                  <a:pt x="4511027" y="2533579"/>
                  <a:pt x="4511208" y="2525159"/>
                </a:cubicBezTo>
                <a:cubicBezTo>
                  <a:pt x="4517053" y="2524674"/>
                  <a:pt x="4522322" y="2520464"/>
                  <a:pt x="4523019" y="2515345"/>
                </a:cubicBezTo>
                <a:cubicBezTo>
                  <a:pt x="4525229" y="2515769"/>
                  <a:pt x="4527410" y="2515738"/>
                  <a:pt x="4529591" y="2515769"/>
                </a:cubicBezTo>
                <a:cubicBezTo>
                  <a:pt x="4532104" y="2516617"/>
                  <a:pt x="4534981" y="2516647"/>
                  <a:pt x="4538070" y="2515072"/>
                </a:cubicBezTo>
                <a:cubicBezTo>
                  <a:pt x="4539160" y="2514497"/>
                  <a:pt x="4539826" y="2513770"/>
                  <a:pt x="4540614" y="2513043"/>
                </a:cubicBezTo>
                <a:cubicBezTo>
                  <a:pt x="4541976" y="2515527"/>
                  <a:pt x="4544156" y="2517556"/>
                  <a:pt x="4547094" y="2518889"/>
                </a:cubicBezTo>
                <a:lnTo>
                  <a:pt x="4551970" y="2521100"/>
                </a:lnTo>
                <a:cubicBezTo>
                  <a:pt x="4557724" y="2523705"/>
                  <a:pt x="4565537" y="2519585"/>
                  <a:pt x="4567293" y="2513739"/>
                </a:cubicBezTo>
                <a:cubicBezTo>
                  <a:pt x="4569322" y="2507045"/>
                  <a:pt x="4566081" y="2501169"/>
                  <a:pt x="4559934" y="2498413"/>
                </a:cubicBezTo>
                <a:lnTo>
                  <a:pt x="4555058" y="2496202"/>
                </a:lnTo>
                <a:cubicBezTo>
                  <a:pt x="4553241" y="2495384"/>
                  <a:pt x="4551273" y="2495414"/>
                  <a:pt x="4549305" y="2495777"/>
                </a:cubicBezTo>
                <a:cubicBezTo>
                  <a:pt x="4549547" y="2493899"/>
                  <a:pt x="4549608" y="2492052"/>
                  <a:pt x="4549244" y="2490265"/>
                </a:cubicBezTo>
                <a:cubicBezTo>
                  <a:pt x="4557633" y="2488811"/>
                  <a:pt x="4563750" y="2477089"/>
                  <a:pt x="4555240" y="2469940"/>
                </a:cubicBezTo>
                <a:lnTo>
                  <a:pt x="4555240" y="2469940"/>
                </a:lnTo>
                <a:cubicBezTo>
                  <a:pt x="4560116" y="2467002"/>
                  <a:pt x="4562508" y="2460702"/>
                  <a:pt x="4560388" y="2455340"/>
                </a:cubicBezTo>
                <a:cubicBezTo>
                  <a:pt x="4557935" y="2449191"/>
                  <a:pt x="4550879" y="2446314"/>
                  <a:pt x="4544762" y="2448616"/>
                </a:cubicBezTo>
                <a:cubicBezTo>
                  <a:pt x="4542400" y="2449494"/>
                  <a:pt x="4540038" y="2450403"/>
                  <a:pt x="4537706" y="2451282"/>
                </a:cubicBezTo>
                <a:cubicBezTo>
                  <a:pt x="4533133" y="2453008"/>
                  <a:pt x="4530317" y="2457582"/>
                  <a:pt x="4530166" y="2462277"/>
                </a:cubicBezTo>
                <a:lnTo>
                  <a:pt x="4524806" y="2457794"/>
                </a:lnTo>
                <a:cubicBezTo>
                  <a:pt x="4520172" y="2453917"/>
                  <a:pt x="4512117" y="2454826"/>
                  <a:pt x="4508604" y="2459793"/>
                </a:cubicBezTo>
                <a:cubicBezTo>
                  <a:pt x="4507483" y="2461398"/>
                  <a:pt x="4506787" y="2463125"/>
                  <a:pt x="4506484" y="2464882"/>
                </a:cubicBezTo>
                <a:cubicBezTo>
                  <a:pt x="4504910" y="2465154"/>
                  <a:pt x="4503516" y="2466305"/>
                  <a:pt x="4502033" y="2466972"/>
                </a:cubicBezTo>
                <a:cubicBezTo>
                  <a:pt x="4501366" y="2465427"/>
                  <a:pt x="4500458" y="2464003"/>
                  <a:pt x="4499095" y="2462852"/>
                </a:cubicBezTo>
                <a:cubicBezTo>
                  <a:pt x="4494371" y="2458824"/>
                  <a:pt x="4486831" y="2459369"/>
                  <a:pt x="4482833" y="2464155"/>
                </a:cubicBezTo>
                <a:lnTo>
                  <a:pt x="4476231" y="2472000"/>
                </a:lnTo>
                <a:cubicBezTo>
                  <a:pt x="4473566" y="2475150"/>
                  <a:pt x="4473082" y="2479270"/>
                  <a:pt x="4474172" y="2482965"/>
                </a:cubicBezTo>
                <a:close/>
                <a:moveTo>
                  <a:pt x="4397374" y="2621814"/>
                </a:moveTo>
                <a:cubicBezTo>
                  <a:pt x="4396586" y="2618573"/>
                  <a:pt x="4394618" y="2615695"/>
                  <a:pt x="4391378" y="2614242"/>
                </a:cubicBezTo>
                <a:cubicBezTo>
                  <a:pt x="4385624" y="2611697"/>
                  <a:pt x="4377992" y="2613484"/>
                  <a:pt x="4375237" y="2619603"/>
                </a:cubicBezTo>
                <a:lnTo>
                  <a:pt x="4370846" y="2629356"/>
                </a:lnTo>
                <a:cubicBezTo>
                  <a:pt x="4368271" y="2635081"/>
                  <a:pt x="4370119" y="2642774"/>
                  <a:pt x="4376206" y="2645501"/>
                </a:cubicBezTo>
                <a:cubicBezTo>
                  <a:pt x="4379264" y="2646864"/>
                  <a:pt x="4382808" y="2646894"/>
                  <a:pt x="4385927" y="2645804"/>
                </a:cubicBezTo>
                <a:cubicBezTo>
                  <a:pt x="4386078" y="2645925"/>
                  <a:pt x="4386169" y="2646137"/>
                  <a:pt x="4386351" y="2646258"/>
                </a:cubicBezTo>
                <a:cubicBezTo>
                  <a:pt x="4391832" y="2649923"/>
                  <a:pt x="4398343" y="2648772"/>
                  <a:pt x="4402492" y="2643804"/>
                </a:cubicBezTo>
                <a:lnTo>
                  <a:pt x="4405792" y="2639867"/>
                </a:lnTo>
                <a:cubicBezTo>
                  <a:pt x="4409669" y="2635232"/>
                  <a:pt x="4408306" y="2627054"/>
                  <a:pt x="4403340" y="2623722"/>
                </a:cubicBezTo>
                <a:cubicBezTo>
                  <a:pt x="4401371" y="2622450"/>
                  <a:pt x="4399373" y="2621965"/>
                  <a:pt x="4397374" y="2621814"/>
                </a:cubicBezTo>
                <a:close/>
                <a:moveTo>
                  <a:pt x="4714288" y="2889123"/>
                </a:moveTo>
                <a:cubicBezTo>
                  <a:pt x="4712895" y="2887366"/>
                  <a:pt x="4711168" y="2885912"/>
                  <a:pt x="4708897" y="2885518"/>
                </a:cubicBezTo>
                <a:lnTo>
                  <a:pt x="4701781" y="2884276"/>
                </a:lnTo>
                <a:cubicBezTo>
                  <a:pt x="4695663" y="2883216"/>
                  <a:pt x="4689425" y="2885760"/>
                  <a:pt x="4687578" y="2892182"/>
                </a:cubicBezTo>
                <a:cubicBezTo>
                  <a:pt x="4687154" y="2893666"/>
                  <a:pt x="4687124" y="2895332"/>
                  <a:pt x="4687366" y="2896998"/>
                </a:cubicBezTo>
                <a:cubicBezTo>
                  <a:pt x="4685761" y="2897210"/>
                  <a:pt x="4684156" y="2897755"/>
                  <a:pt x="4682733" y="2898785"/>
                </a:cubicBezTo>
                <a:lnTo>
                  <a:pt x="4678553" y="2901723"/>
                </a:lnTo>
                <a:cubicBezTo>
                  <a:pt x="4673647" y="2905176"/>
                  <a:pt x="4671558" y="2912507"/>
                  <a:pt x="4675283" y="2917656"/>
                </a:cubicBezTo>
                <a:cubicBezTo>
                  <a:pt x="4678857" y="2922563"/>
                  <a:pt x="4685973" y="2924622"/>
                  <a:pt x="4691212" y="2920927"/>
                </a:cubicBezTo>
                <a:lnTo>
                  <a:pt x="4694301" y="2918746"/>
                </a:lnTo>
                <a:cubicBezTo>
                  <a:pt x="4694240" y="2922441"/>
                  <a:pt x="4695845" y="2926046"/>
                  <a:pt x="4698874" y="2928590"/>
                </a:cubicBezTo>
                <a:lnTo>
                  <a:pt x="4702810" y="2931892"/>
                </a:lnTo>
                <a:cubicBezTo>
                  <a:pt x="4707595" y="2935890"/>
                  <a:pt x="4715499" y="2934012"/>
                  <a:pt x="4718921" y="2929226"/>
                </a:cubicBezTo>
                <a:cubicBezTo>
                  <a:pt x="4722403" y="2924380"/>
                  <a:pt x="4721192" y="2918595"/>
                  <a:pt x="4717467" y="2914536"/>
                </a:cubicBezTo>
                <a:cubicBezTo>
                  <a:pt x="4718467" y="2913991"/>
                  <a:pt x="4719496" y="2913415"/>
                  <a:pt x="4720253" y="2912507"/>
                </a:cubicBezTo>
                <a:lnTo>
                  <a:pt x="4723554" y="2908569"/>
                </a:lnTo>
                <a:cubicBezTo>
                  <a:pt x="4727552" y="2903783"/>
                  <a:pt x="4728006" y="2896816"/>
                  <a:pt x="4723312" y="2892242"/>
                </a:cubicBezTo>
                <a:cubicBezTo>
                  <a:pt x="4721011" y="2889971"/>
                  <a:pt x="4717589" y="2888941"/>
                  <a:pt x="4714288" y="2889123"/>
                </a:cubicBezTo>
                <a:close/>
                <a:moveTo>
                  <a:pt x="4738666" y="2592311"/>
                </a:moveTo>
                <a:cubicBezTo>
                  <a:pt x="4734547" y="2588858"/>
                  <a:pt x="4728248" y="2590161"/>
                  <a:pt x="4724432" y="2593584"/>
                </a:cubicBezTo>
                <a:cubicBezTo>
                  <a:pt x="4717831" y="2596946"/>
                  <a:pt x="4714106" y="2606487"/>
                  <a:pt x="4721495" y="2612697"/>
                </a:cubicBezTo>
                <a:cubicBezTo>
                  <a:pt x="4724493" y="2615211"/>
                  <a:pt x="4727703" y="2615786"/>
                  <a:pt x="4730641" y="2615150"/>
                </a:cubicBezTo>
                <a:cubicBezTo>
                  <a:pt x="4735456" y="2618149"/>
                  <a:pt x="4742542" y="2616119"/>
                  <a:pt x="4745601" y="2611636"/>
                </a:cubicBezTo>
                <a:cubicBezTo>
                  <a:pt x="4749386" y="2606063"/>
                  <a:pt x="4747387" y="2599611"/>
                  <a:pt x="4742603" y="2595583"/>
                </a:cubicBezTo>
                <a:lnTo>
                  <a:pt x="4738666" y="2592311"/>
                </a:lnTo>
                <a:close/>
                <a:moveTo>
                  <a:pt x="4636460" y="2876128"/>
                </a:moveTo>
                <a:cubicBezTo>
                  <a:pt x="4647816" y="2885670"/>
                  <a:pt x="4660172" y="2866102"/>
                  <a:pt x="4648937" y="2856682"/>
                </a:cubicBezTo>
                <a:cubicBezTo>
                  <a:pt x="4637580" y="2847141"/>
                  <a:pt x="4625225" y="2866708"/>
                  <a:pt x="4636460" y="2876128"/>
                </a:cubicBezTo>
                <a:close/>
                <a:moveTo>
                  <a:pt x="4701841" y="2793861"/>
                </a:moveTo>
                <a:cubicBezTo>
                  <a:pt x="4690485" y="2784319"/>
                  <a:pt x="4677797" y="2803644"/>
                  <a:pt x="4689062" y="2813095"/>
                </a:cubicBezTo>
                <a:cubicBezTo>
                  <a:pt x="4700418" y="2822636"/>
                  <a:pt x="4713107" y="2803311"/>
                  <a:pt x="4701841" y="2793861"/>
                </a:cubicBezTo>
                <a:close/>
                <a:moveTo>
                  <a:pt x="4640548" y="2946522"/>
                </a:moveTo>
                <a:cubicBezTo>
                  <a:pt x="4651783" y="2955942"/>
                  <a:pt x="4668893" y="2940403"/>
                  <a:pt x="4657537" y="2930862"/>
                </a:cubicBezTo>
                <a:cubicBezTo>
                  <a:pt x="4646302" y="2921442"/>
                  <a:pt x="4629192" y="2936981"/>
                  <a:pt x="4640548" y="2946522"/>
                </a:cubicBezTo>
                <a:close/>
                <a:moveTo>
                  <a:pt x="4433623" y="2588858"/>
                </a:moveTo>
                <a:cubicBezTo>
                  <a:pt x="4422236" y="2579317"/>
                  <a:pt x="4407216" y="2596855"/>
                  <a:pt x="4418633" y="2606427"/>
                </a:cubicBezTo>
                <a:cubicBezTo>
                  <a:pt x="4429989" y="2615968"/>
                  <a:pt x="4445010" y="2598430"/>
                  <a:pt x="4433623" y="2588858"/>
                </a:cubicBezTo>
                <a:close/>
                <a:moveTo>
                  <a:pt x="4798990" y="3009252"/>
                </a:moveTo>
                <a:cubicBezTo>
                  <a:pt x="4787634" y="2999741"/>
                  <a:pt x="4771795" y="3016552"/>
                  <a:pt x="4783212" y="3026124"/>
                </a:cubicBezTo>
                <a:cubicBezTo>
                  <a:pt x="4794569" y="3035605"/>
                  <a:pt x="4810407" y="3018824"/>
                  <a:pt x="4798990" y="3009252"/>
                </a:cubicBezTo>
                <a:close/>
                <a:moveTo>
                  <a:pt x="4833028" y="2758028"/>
                </a:moveTo>
                <a:lnTo>
                  <a:pt x="4829031" y="2762783"/>
                </a:lnTo>
                <a:cubicBezTo>
                  <a:pt x="4826033" y="2758482"/>
                  <a:pt x="4820673" y="2756120"/>
                  <a:pt x="4815494" y="2758210"/>
                </a:cubicBezTo>
                <a:cubicBezTo>
                  <a:pt x="4815282" y="2758270"/>
                  <a:pt x="4815070" y="2758391"/>
                  <a:pt x="4814858" y="2758452"/>
                </a:cubicBezTo>
                <a:cubicBezTo>
                  <a:pt x="4811648" y="2757604"/>
                  <a:pt x="4808166" y="2757967"/>
                  <a:pt x="4805561" y="2760330"/>
                </a:cubicBezTo>
                <a:cubicBezTo>
                  <a:pt x="4802200" y="2763389"/>
                  <a:pt x="4799323" y="2766539"/>
                  <a:pt x="4799263" y="2771386"/>
                </a:cubicBezTo>
                <a:cubicBezTo>
                  <a:pt x="4799202" y="2778019"/>
                  <a:pt x="4804411" y="2783199"/>
                  <a:pt x="4810982" y="2783350"/>
                </a:cubicBezTo>
                <a:cubicBezTo>
                  <a:pt x="4815464" y="2783441"/>
                  <a:pt x="4819703" y="2781412"/>
                  <a:pt x="4823792" y="2779776"/>
                </a:cubicBezTo>
                <a:cubicBezTo>
                  <a:pt x="4824307" y="2779564"/>
                  <a:pt x="4824700" y="2779140"/>
                  <a:pt x="4825155" y="2778867"/>
                </a:cubicBezTo>
                <a:cubicBezTo>
                  <a:pt x="4825790" y="2780109"/>
                  <a:pt x="4826638" y="2781260"/>
                  <a:pt x="4827728" y="2782199"/>
                </a:cubicBezTo>
                <a:cubicBezTo>
                  <a:pt x="4832271" y="2786076"/>
                  <a:pt x="4839236" y="2785471"/>
                  <a:pt x="4843355" y="2781230"/>
                </a:cubicBezTo>
                <a:lnTo>
                  <a:pt x="4849623" y="2782502"/>
                </a:lnTo>
                <a:cubicBezTo>
                  <a:pt x="4850986" y="2782775"/>
                  <a:pt x="4852409" y="2782775"/>
                  <a:pt x="4853802" y="2782563"/>
                </a:cubicBezTo>
                <a:cubicBezTo>
                  <a:pt x="4849866" y="2784319"/>
                  <a:pt x="4846959" y="2787682"/>
                  <a:pt x="4846837" y="2792558"/>
                </a:cubicBezTo>
                <a:cubicBezTo>
                  <a:pt x="4846807" y="2794709"/>
                  <a:pt x="4847685" y="2796920"/>
                  <a:pt x="4848927" y="2798919"/>
                </a:cubicBezTo>
                <a:cubicBezTo>
                  <a:pt x="4846050" y="2799798"/>
                  <a:pt x="4843506" y="2801736"/>
                  <a:pt x="4842053" y="2804614"/>
                </a:cubicBezTo>
                <a:cubicBezTo>
                  <a:pt x="4839267" y="2810096"/>
                  <a:pt x="4841477" y="2817426"/>
                  <a:pt x="4847110" y="2820152"/>
                </a:cubicBezTo>
                <a:cubicBezTo>
                  <a:pt x="4848200" y="2820698"/>
                  <a:pt x="4849381" y="2820940"/>
                  <a:pt x="4850502" y="2821334"/>
                </a:cubicBezTo>
                <a:cubicBezTo>
                  <a:pt x="4850926" y="2822909"/>
                  <a:pt x="4851561" y="2824484"/>
                  <a:pt x="4852621" y="2825968"/>
                </a:cubicBezTo>
                <a:lnTo>
                  <a:pt x="4855559" y="2830148"/>
                </a:lnTo>
                <a:cubicBezTo>
                  <a:pt x="4859042" y="2835085"/>
                  <a:pt x="4867460" y="2835479"/>
                  <a:pt x="4871760" y="2831511"/>
                </a:cubicBezTo>
                <a:cubicBezTo>
                  <a:pt x="4876091" y="2827482"/>
                  <a:pt x="4876545" y="2822061"/>
                  <a:pt x="4874062" y="2817184"/>
                </a:cubicBezTo>
                <a:cubicBezTo>
                  <a:pt x="4878029" y="2813307"/>
                  <a:pt x="4880058" y="2807340"/>
                  <a:pt x="4876515" y="2802312"/>
                </a:cubicBezTo>
                <a:cubicBezTo>
                  <a:pt x="4875849" y="2801373"/>
                  <a:pt x="4874910" y="2800585"/>
                  <a:pt x="4873971" y="2799828"/>
                </a:cubicBezTo>
                <a:cubicBezTo>
                  <a:pt x="4875819" y="2797950"/>
                  <a:pt x="4877090" y="2795527"/>
                  <a:pt x="4877151" y="2792437"/>
                </a:cubicBezTo>
                <a:cubicBezTo>
                  <a:pt x="4877272" y="2786743"/>
                  <a:pt x="4872124" y="2780079"/>
                  <a:pt x="4865886" y="2780624"/>
                </a:cubicBezTo>
                <a:lnTo>
                  <a:pt x="4858648" y="2781260"/>
                </a:lnTo>
                <a:cubicBezTo>
                  <a:pt x="4857769" y="2781321"/>
                  <a:pt x="4856982" y="2781624"/>
                  <a:pt x="4856165" y="2781836"/>
                </a:cubicBezTo>
                <a:cubicBezTo>
                  <a:pt x="4859708" y="2780624"/>
                  <a:pt x="4862766" y="2778049"/>
                  <a:pt x="4863554" y="2774112"/>
                </a:cubicBezTo>
                <a:cubicBezTo>
                  <a:pt x="4864734" y="2768236"/>
                  <a:pt x="4861494" y="2761481"/>
                  <a:pt x="4855196" y="2760178"/>
                </a:cubicBezTo>
                <a:lnTo>
                  <a:pt x="4850562" y="2759209"/>
                </a:lnTo>
                <a:cubicBezTo>
                  <a:pt x="4850017" y="2758421"/>
                  <a:pt x="4850078" y="2757331"/>
                  <a:pt x="4849290" y="2756695"/>
                </a:cubicBezTo>
                <a:cubicBezTo>
                  <a:pt x="4844566" y="2752697"/>
                  <a:pt x="4837056" y="2753242"/>
                  <a:pt x="4833028" y="2758028"/>
                </a:cubicBezTo>
                <a:close/>
                <a:moveTo>
                  <a:pt x="4858466" y="3039603"/>
                </a:moveTo>
                <a:cubicBezTo>
                  <a:pt x="4852985" y="3042117"/>
                  <a:pt x="4848775" y="3047993"/>
                  <a:pt x="4851198" y="3054233"/>
                </a:cubicBezTo>
                <a:cubicBezTo>
                  <a:pt x="4853257" y="3059564"/>
                  <a:pt x="4859950" y="3064198"/>
                  <a:pt x="4865825" y="3061503"/>
                </a:cubicBezTo>
                <a:cubicBezTo>
                  <a:pt x="4866491" y="3061200"/>
                  <a:pt x="4867127" y="3060988"/>
                  <a:pt x="4867793" y="3060776"/>
                </a:cubicBezTo>
                <a:cubicBezTo>
                  <a:pt x="4867824" y="3060776"/>
                  <a:pt x="4867854" y="3060806"/>
                  <a:pt x="4867884" y="3060806"/>
                </a:cubicBezTo>
                <a:cubicBezTo>
                  <a:pt x="4867945" y="3060836"/>
                  <a:pt x="4868005" y="3060866"/>
                  <a:pt x="4868066" y="3060897"/>
                </a:cubicBezTo>
                <a:cubicBezTo>
                  <a:pt x="4868127" y="3060957"/>
                  <a:pt x="4868399" y="3061169"/>
                  <a:pt x="4868884" y="3061563"/>
                </a:cubicBezTo>
                <a:cubicBezTo>
                  <a:pt x="4871639" y="3063865"/>
                  <a:pt x="4875092" y="3064289"/>
                  <a:pt x="4878453" y="3063714"/>
                </a:cubicBezTo>
                <a:cubicBezTo>
                  <a:pt x="4879210" y="3064108"/>
                  <a:pt x="4879907" y="3064622"/>
                  <a:pt x="4880785" y="3064774"/>
                </a:cubicBezTo>
                <a:lnTo>
                  <a:pt x="4887902" y="3065985"/>
                </a:lnTo>
                <a:cubicBezTo>
                  <a:pt x="4894019" y="3067046"/>
                  <a:pt x="4900257" y="3064229"/>
                  <a:pt x="4901983" y="3057838"/>
                </a:cubicBezTo>
                <a:cubicBezTo>
                  <a:pt x="4903467" y="3052264"/>
                  <a:pt x="4899984" y="3044813"/>
                  <a:pt x="4893837" y="3043783"/>
                </a:cubicBezTo>
                <a:cubicBezTo>
                  <a:pt x="4891475" y="3043389"/>
                  <a:pt x="4889113" y="3042965"/>
                  <a:pt x="4886721" y="3042541"/>
                </a:cubicBezTo>
                <a:cubicBezTo>
                  <a:pt x="4885267" y="3042299"/>
                  <a:pt x="4883995" y="3042965"/>
                  <a:pt x="4882602" y="3043177"/>
                </a:cubicBezTo>
                <a:cubicBezTo>
                  <a:pt x="4875576" y="3037967"/>
                  <a:pt x="4866763" y="3035787"/>
                  <a:pt x="4858466" y="3039603"/>
                </a:cubicBezTo>
                <a:close/>
                <a:moveTo>
                  <a:pt x="4887144" y="2829300"/>
                </a:moveTo>
                <a:cubicBezTo>
                  <a:pt x="4886690" y="2829845"/>
                  <a:pt x="4886448" y="2830512"/>
                  <a:pt x="4886084" y="2831117"/>
                </a:cubicBezTo>
                <a:cubicBezTo>
                  <a:pt x="4882481" y="2832541"/>
                  <a:pt x="4879543" y="2835570"/>
                  <a:pt x="4878726" y="2839598"/>
                </a:cubicBezTo>
                <a:lnTo>
                  <a:pt x="4877696" y="2844596"/>
                </a:lnTo>
                <a:cubicBezTo>
                  <a:pt x="4876424" y="2850685"/>
                  <a:pt x="4880906" y="2856864"/>
                  <a:pt x="4886902" y="2857954"/>
                </a:cubicBezTo>
                <a:cubicBezTo>
                  <a:pt x="4893140" y="2859105"/>
                  <a:pt x="4899015" y="2854804"/>
                  <a:pt x="4900257" y="2848716"/>
                </a:cubicBezTo>
                <a:lnTo>
                  <a:pt x="4900469" y="2847686"/>
                </a:lnTo>
                <a:cubicBezTo>
                  <a:pt x="4901711" y="2847110"/>
                  <a:pt x="4902861" y="2846383"/>
                  <a:pt x="4903740" y="2845293"/>
                </a:cubicBezTo>
                <a:lnTo>
                  <a:pt x="4909433" y="2838478"/>
                </a:lnTo>
                <a:cubicBezTo>
                  <a:pt x="4912976" y="2842355"/>
                  <a:pt x="4919002" y="2843869"/>
                  <a:pt x="4923727" y="2841477"/>
                </a:cubicBezTo>
                <a:cubicBezTo>
                  <a:pt x="4926906" y="2846353"/>
                  <a:pt x="4933084" y="2848989"/>
                  <a:pt x="4937899" y="2847171"/>
                </a:cubicBezTo>
                <a:cubicBezTo>
                  <a:pt x="4939807" y="2853290"/>
                  <a:pt x="4943017" y="2859226"/>
                  <a:pt x="4948165" y="2861044"/>
                </a:cubicBezTo>
                <a:cubicBezTo>
                  <a:pt x="4954525" y="2863255"/>
                  <a:pt x="4963125" y="2863194"/>
                  <a:pt x="4969394" y="2859862"/>
                </a:cubicBezTo>
                <a:cubicBezTo>
                  <a:pt x="4970393" y="2863225"/>
                  <a:pt x="4972815" y="2866314"/>
                  <a:pt x="4976056" y="2867647"/>
                </a:cubicBezTo>
                <a:cubicBezTo>
                  <a:pt x="4976146" y="2867798"/>
                  <a:pt x="4976146" y="2868011"/>
                  <a:pt x="4976268" y="2868162"/>
                </a:cubicBezTo>
                <a:lnTo>
                  <a:pt x="4979205" y="2872342"/>
                </a:lnTo>
                <a:cubicBezTo>
                  <a:pt x="4982688" y="2877249"/>
                  <a:pt x="4989986" y="2879369"/>
                  <a:pt x="4995134" y="2875644"/>
                </a:cubicBezTo>
                <a:cubicBezTo>
                  <a:pt x="5000040" y="2872100"/>
                  <a:pt x="5002130" y="2864982"/>
                  <a:pt x="4998435" y="2859741"/>
                </a:cubicBezTo>
                <a:lnTo>
                  <a:pt x="4998344" y="2859620"/>
                </a:lnTo>
                <a:cubicBezTo>
                  <a:pt x="4998677" y="2858621"/>
                  <a:pt x="4999041" y="2857651"/>
                  <a:pt x="4999071" y="2856470"/>
                </a:cubicBezTo>
                <a:cubicBezTo>
                  <a:pt x="4999101" y="2854895"/>
                  <a:pt x="4998708" y="2853290"/>
                  <a:pt x="4998041" y="2851745"/>
                </a:cubicBezTo>
                <a:cubicBezTo>
                  <a:pt x="4999556" y="2851139"/>
                  <a:pt x="5000948" y="2850200"/>
                  <a:pt x="5002099" y="2848837"/>
                </a:cubicBezTo>
                <a:lnTo>
                  <a:pt x="5005400" y="2844899"/>
                </a:lnTo>
                <a:cubicBezTo>
                  <a:pt x="5009277" y="2840265"/>
                  <a:pt x="5009428" y="2832632"/>
                  <a:pt x="5004492" y="2828573"/>
                </a:cubicBezTo>
                <a:cubicBezTo>
                  <a:pt x="4999768" y="2824726"/>
                  <a:pt x="4992348" y="2824514"/>
                  <a:pt x="4988200" y="2829482"/>
                </a:cubicBezTo>
                <a:lnTo>
                  <a:pt x="4987291" y="2830572"/>
                </a:lnTo>
                <a:lnTo>
                  <a:pt x="4989168" y="2821546"/>
                </a:lnTo>
                <a:cubicBezTo>
                  <a:pt x="4990380" y="2815669"/>
                  <a:pt x="4985777" y="2809036"/>
                  <a:pt x="4979781" y="2808279"/>
                </a:cubicBezTo>
                <a:cubicBezTo>
                  <a:pt x="4977842" y="2808036"/>
                  <a:pt x="4975995" y="2808279"/>
                  <a:pt x="4974330" y="2808854"/>
                </a:cubicBezTo>
                <a:cubicBezTo>
                  <a:pt x="4973331" y="2807612"/>
                  <a:pt x="4971695" y="2806946"/>
                  <a:pt x="4970393" y="2805916"/>
                </a:cubicBezTo>
                <a:cubicBezTo>
                  <a:pt x="4971423" y="2804614"/>
                  <a:pt x="4972240" y="2803130"/>
                  <a:pt x="4972604" y="2801433"/>
                </a:cubicBezTo>
                <a:cubicBezTo>
                  <a:pt x="4973906" y="2795375"/>
                  <a:pt x="4969878" y="2789045"/>
                  <a:pt x="4963761" y="2787803"/>
                </a:cubicBezTo>
                <a:lnTo>
                  <a:pt x="4963549" y="2787772"/>
                </a:lnTo>
                <a:cubicBezTo>
                  <a:pt x="4963973" y="2783774"/>
                  <a:pt x="4962368" y="2779897"/>
                  <a:pt x="4958946" y="2777019"/>
                </a:cubicBezTo>
                <a:lnTo>
                  <a:pt x="4955009" y="2773718"/>
                </a:lnTo>
                <a:cubicBezTo>
                  <a:pt x="4950376" y="2769841"/>
                  <a:pt x="4942078" y="2771598"/>
                  <a:pt x="4938929" y="2776565"/>
                </a:cubicBezTo>
                <a:cubicBezTo>
                  <a:pt x="4938262" y="2777625"/>
                  <a:pt x="4937929" y="2778685"/>
                  <a:pt x="4937596" y="2779776"/>
                </a:cubicBezTo>
                <a:cubicBezTo>
                  <a:pt x="4936142" y="2778928"/>
                  <a:pt x="4934568" y="2778231"/>
                  <a:pt x="4932811" y="2777868"/>
                </a:cubicBezTo>
                <a:lnTo>
                  <a:pt x="4927815" y="2776838"/>
                </a:lnTo>
                <a:cubicBezTo>
                  <a:pt x="4921728" y="2775566"/>
                  <a:pt x="4915944" y="2781896"/>
                  <a:pt x="4915550" y="2787500"/>
                </a:cubicBezTo>
                <a:cubicBezTo>
                  <a:pt x="4915247" y="2791801"/>
                  <a:pt x="4917246" y="2794891"/>
                  <a:pt x="4920183" y="2797011"/>
                </a:cubicBezTo>
                <a:cubicBezTo>
                  <a:pt x="4923000" y="2800040"/>
                  <a:pt x="4926573" y="2801040"/>
                  <a:pt x="4930025" y="2800524"/>
                </a:cubicBezTo>
                <a:lnTo>
                  <a:pt x="4931206" y="2800767"/>
                </a:lnTo>
                <a:cubicBezTo>
                  <a:pt x="4931661" y="2800858"/>
                  <a:pt x="4932085" y="2800827"/>
                  <a:pt x="4932509" y="2800827"/>
                </a:cubicBezTo>
                <a:cubicBezTo>
                  <a:pt x="4926543" y="2800494"/>
                  <a:pt x="4920638" y="2805795"/>
                  <a:pt x="4920668" y="2811853"/>
                </a:cubicBezTo>
                <a:cubicBezTo>
                  <a:pt x="4920698" y="2818214"/>
                  <a:pt x="4925271" y="2823363"/>
                  <a:pt x="4931691" y="2823818"/>
                </a:cubicBezTo>
                <a:cubicBezTo>
                  <a:pt x="4932024" y="2823848"/>
                  <a:pt x="4932054" y="2823818"/>
                  <a:pt x="4932266" y="2823848"/>
                </a:cubicBezTo>
                <a:cubicBezTo>
                  <a:pt x="4932387" y="2823878"/>
                  <a:pt x="4932417" y="2823878"/>
                  <a:pt x="4932478" y="2823908"/>
                </a:cubicBezTo>
                <a:cubicBezTo>
                  <a:pt x="4932478" y="2823908"/>
                  <a:pt x="4932478" y="2823908"/>
                  <a:pt x="4932478" y="2823908"/>
                </a:cubicBezTo>
                <a:cubicBezTo>
                  <a:pt x="4932539" y="2823939"/>
                  <a:pt x="4932569" y="2824029"/>
                  <a:pt x="4932630" y="2824060"/>
                </a:cubicBezTo>
                <a:cubicBezTo>
                  <a:pt x="4932509" y="2824211"/>
                  <a:pt x="4932327" y="2824302"/>
                  <a:pt x="4932206" y="2824454"/>
                </a:cubicBezTo>
                <a:cubicBezTo>
                  <a:pt x="4931963" y="2824787"/>
                  <a:pt x="4931933" y="2825150"/>
                  <a:pt x="4931752" y="2825514"/>
                </a:cubicBezTo>
                <a:cubicBezTo>
                  <a:pt x="4930389" y="2825453"/>
                  <a:pt x="4928965" y="2825090"/>
                  <a:pt x="4927694" y="2825514"/>
                </a:cubicBezTo>
                <a:cubicBezTo>
                  <a:pt x="4924120" y="2820425"/>
                  <a:pt x="4916277" y="2819092"/>
                  <a:pt x="4911189" y="2822666"/>
                </a:cubicBezTo>
                <a:cubicBezTo>
                  <a:pt x="4910796" y="2822121"/>
                  <a:pt x="4910584" y="2821546"/>
                  <a:pt x="4910099" y="2821061"/>
                </a:cubicBezTo>
                <a:cubicBezTo>
                  <a:pt x="4905829" y="2816942"/>
                  <a:pt x="4897804" y="2816578"/>
                  <a:pt x="4893777" y="2821364"/>
                </a:cubicBezTo>
                <a:lnTo>
                  <a:pt x="4887144" y="2829300"/>
                </a:lnTo>
                <a:close/>
                <a:moveTo>
                  <a:pt x="4849805" y="2952459"/>
                </a:moveTo>
                <a:cubicBezTo>
                  <a:pt x="4844294" y="2950127"/>
                  <a:pt x="4837177" y="2950975"/>
                  <a:pt x="4834209" y="2956942"/>
                </a:cubicBezTo>
                <a:cubicBezTo>
                  <a:pt x="4833694" y="2957972"/>
                  <a:pt x="4833452" y="2959153"/>
                  <a:pt x="4833240" y="2960334"/>
                </a:cubicBezTo>
                <a:cubicBezTo>
                  <a:pt x="4830727" y="2959607"/>
                  <a:pt x="4828001" y="2959638"/>
                  <a:pt x="4825276" y="2961001"/>
                </a:cubicBezTo>
                <a:cubicBezTo>
                  <a:pt x="4824004" y="2961637"/>
                  <a:pt x="4822823" y="2962636"/>
                  <a:pt x="4821854" y="2963817"/>
                </a:cubicBezTo>
                <a:cubicBezTo>
                  <a:pt x="4815161" y="2959274"/>
                  <a:pt x="4806984" y="2957457"/>
                  <a:pt x="4799202" y="2960910"/>
                </a:cubicBezTo>
                <a:cubicBezTo>
                  <a:pt x="4793721" y="2963363"/>
                  <a:pt x="4789481" y="2969149"/>
                  <a:pt x="4791813" y="2975388"/>
                </a:cubicBezTo>
                <a:cubicBezTo>
                  <a:pt x="4792207" y="2976479"/>
                  <a:pt x="4792903" y="2977448"/>
                  <a:pt x="4793660" y="2978417"/>
                </a:cubicBezTo>
                <a:cubicBezTo>
                  <a:pt x="4791389" y="2979750"/>
                  <a:pt x="4789572" y="2981779"/>
                  <a:pt x="4788724" y="2984718"/>
                </a:cubicBezTo>
                <a:cubicBezTo>
                  <a:pt x="4788482" y="2985535"/>
                  <a:pt x="4788572" y="2986444"/>
                  <a:pt x="4788542" y="2987322"/>
                </a:cubicBezTo>
                <a:cubicBezTo>
                  <a:pt x="4786028" y="2985505"/>
                  <a:pt x="4782879" y="2984687"/>
                  <a:pt x="4779488" y="2985324"/>
                </a:cubicBezTo>
                <a:cubicBezTo>
                  <a:pt x="4779154" y="2985384"/>
                  <a:pt x="4779124" y="2985384"/>
                  <a:pt x="4778912" y="2985414"/>
                </a:cubicBezTo>
                <a:cubicBezTo>
                  <a:pt x="4778791" y="2985414"/>
                  <a:pt x="4778761" y="2985414"/>
                  <a:pt x="4778670" y="2985414"/>
                </a:cubicBezTo>
                <a:lnTo>
                  <a:pt x="4778670" y="2985414"/>
                </a:lnTo>
                <a:cubicBezTo>
                  <a:pt x="4778034" y="2985021"/>
                  <a:pt x="4777459" y="2984596"/>
                  <a:pt x="4776913" y="2984142"/>
                </a:cubicBezTo>
                <a:cubicBezTo>
                  <a:pt x="4772007" y="2980295"/>
                  <a:pt x="4764043" y="2982991"/>
                  <a:pt x="4761015" y="2987868"/>
                </a:cubicBezTo>
                <a:cubicBezTo>
                  <a:pt x="4757411" y="2993653"/>
                  <a:pt x="4759803" y="2999893"/>
                  <a:pt x="4764740" y="3003770"/>
                </a:cubicBezTo>
                <a:cubicBezTo>
                  <a:pt x="4770403" y="3008223"/>
                  <a:pt x="4777580" y="3009222"/>
                  <a:pt x="4784484" y="3007889"/>
                </a:cubicBezTo>
                <a:cubicBezTo>
                  <a:pt x="4789299" y="3006950"/>
                  <a:pt x="4792963" y="3002316"/>
                  <a:pt x="4793357" y="2997439"/>
                </a:cubicBezTo>
                <a:cubicBezTo>
                  <a:pt x="4794326" y="2998106"/>
                  <a:pt x="4795356" y="2998742"/>
                  <a:pt x="4796567" y="2998954"/>
                </a:cubicBezTo>
                <a:lnTo>
                  <a:pt x="4803684" y="3000166"/>
                </a:lnTo>
                <a:cubicBezTo>
                  <a:pt x="4805319" y="3000438"/>
                  <a:pt x="4806773" y="2999802"/>
                  <a:pt x="4808317" y="2999560"/>
                </a:cubicBezTo>
                <a:cubicBezTo>
                  <a:pt x="4807863" y="3000408"/>
                  <a:pt x="4807348" y="3001256"/>
                  <a:pt x="4807136" y="3002225"/>
                </a:cubicBezTo>
                <a:cubicBezTo>
                  <a:pt x="4806500" y="3005224"/>
                  <a:pt x="4807167" y="3008283"/>
                  <a:pt x="4808741" y="3010767"/>
                </a:cubicBezTo>
                <a:cubicBezTo>
                  <a:pt x="4804259" y="3014523"/>
                  <a:pt x="4803078" y="3021247"/>
                  <a:pt x="4806470" y="3026124"/>
                </a:cubicBezTo>
                <a:cubicBezTo>
                  <a:pt x="4810013" y="3031213"/>
                  <a:pt x="4817372" y="3032606"/>
                  <a:pt x="4822459" y="3029001"/>
                </a:cubicBezTo>
                <a:lnTo>
                  <a:pt x="4822974" y="3028608"/>
                </a:lnTo>
                <a:cubicBezTo>
                  <a:pt x="4823519" y="3029425"/>
                  <a:pt x="4823550" y="3030425"/>
                  <a:pt x="4824367" y="3031122"/>
                </a:cubicBezTo>
                <a:cubicBezTo>
                  <a:pt x="4824549" y="3031273"/>
                  <a:pt x="4824730" y="3031425"/>
                  <a:pt x="4824912" y="3031576"/>
                </a:cubicBezTo>
                <a:cubicBezTo>
                  <a:pt x="4825669" y="3034787"/>
                  <a:pt x="4827607" y="3037664"/>
                  <a:pt x="4830908" y="3038846"/>
                </a:cubicBezTo>
                <a:cubicBezTo>
                  <a:pt x="4835178" y="3040360"/>
                  <a:pt x="4839267" y="3041360"/>
                  <a:pt x="4843536" y="3039118"/>
                </a:cubicBezTo>
                <a:cubicBezTo>
                  <a:pt x="4845807" y="3037937"/>
                  <a:pt x="4847292" y="3036059"/>
                  <a:pt x="4848352" y="3033999"/>
                </a:cubicBezTo>
                <a:cubicBezTo>
                  <a:pt x="4848715" y="3033878"/>
                  <a:pt x="4849109" y="3033969"/>
                  <a:pt x="4849472" y="3033787"/>
                </a:cubicBezTo>
                <a:cubicBezTo>
                  <a:pt x="4853469" y="3031697"/>
                  <a:pt x="4857043" y="3029395"/>
                  <a:pt x="4858315" y="3024761"/>
                </a:cubicBezTo>
                <a:cubicBezTo>
                  <a:pt x="4860071" y="3018400"/>
                  <a:pt x="4856346" y="3012069"/>
                  <a:pt x="4850078" y="3010252"/>
                </a:cubicBezTo>
                <a:cubicBezTo>
                  <a:pt x="4846504" y="3009222"/>
                  <a:pt x="4842749" y="3009707"/>
                  <a:pt x="4839085" y="3010192"/>
                </a:cubicBezTo>
                <a:cubicBezTo>
                  <a:pt x="4839206" y="3009798"/>
                  <a:pt x="4839478" y="3009495"/>
                  <a:pt x="4839569" y="3009101"/>
                </a:cubicBezTo>
                <a:cubicBezTo>
                  <a:pt x="4840871" y="3003073"/>
                  <a:pt x="4836844" y="2996713"/>
                  <a:pt x="4830757" y="2995471"/>
                </a:cubicBezTo>
                <a:lnTo>
                  <a:pt x="4820763" y="2993411"/>
                </a:lnTo>
                <a:cubicBezTo>
                  <a:pt x="4819492" y="2993138"/>
                  <a:pt x="4818220" y="2993229"/>
                  <a:pt x="4816978" y="2993411"/>
                </a:cubicBezTo>
                <a:cubicBezTo>
                  <a:pt x="4817190" y="2992926"/>
                  <a:pt x="4817735" y="2992835"/>
                  <a:pt x="4817886" y="2992290"/>
                </a:cubicBezTo>
                <a:cubicBezTo>
                  <a:pt x="4818492" y="2990230"/>
                  <a:pt x="4818190" y="2987868"/>
                  <a:pt x="4817493" y="2985626"/>
                </a:cubicBezTo>
                <a:cubicBezTo>
                  <a:pt x="4820037" y="2985535"/>
                  <a:pt x="4822429" y="2984445"/>
                  <a:pt x="4824428" y="2982718"/>
                </a:cubicBezTo>
                <a:cubicBezTo>
                  <a:pt x="4827880" y="2987716"/>
                  <a:pt x="4833815" y="2990442"/>
                  <a:pt x="4839630" y="2987474"/>
                </a:cubicBezTo>
                <a:cubicBezTo>
                  <a:pt x="4841507" y="2986505"/>
                  <a:pt x="4842992" y="2984718"/>
                  <a:pt x="4844142" y="2982718"/>
                </a:cubicBezTo>
                <a:cubicBezTo>
                  <a:pt x="4844384" y="2982840"/>
                  <a:pt x="4844596" y="2982961"/>
                  <a:pt x="4844808" y="2983052"/>
                </a:cubicBezTo>
                <a:cubicBezTo>
                  <a:pt x="4846867" y="2984869"/>
                  <a:pt x="4849472" y="2986050"/>
                  <a:pt x="4852409" y="2985990"/>
                </a:cubicBezTo>
                <a:cubicBezTo>
                  <a:pt x="4858527" y="2985838"/>
                  <a:pt x="4863887" y="2980447"/>
                  <a:pt x="4863614" y="2974237"/>
                </a:cubicBezTo>
                <a:cubicBezTo>
                  <a:pt x="4863221" y="2964969"/>
                  <a:pt x="4858708" y="2956215"/>
                  <a:pt x="4849805" y="2952459"/>
                </a:cubicBezTo>
                <a:close/>
                <a:moveTo>
                  <a:pt x="4982203" y="3378456"/>
                </a:moveTo>
                <a:cubicBezTo>
                  <a:pt x="4985171" y="3364039"/>
                  <a:pt x="4963004" y="3358102"/>
                  <a:pt x="4960006" y="3372611"/>
                </a:cubicBezTo>
                <a:cubicBezTo>
                  <a:pt x="4957008" y="3387028"/>
                  <a:pt x="4979175" y="3392965"/>
                  <a:pt x="4982203" y="3378456"/>
                </a:cubicBezTo>
                <a:close/>
                <a:moveTo>
                  <a:pt x="5087195" y="3476535"/>
                </a:moveTo>
                <a:lnTo>
                  <a:pt x="5080079" y="3475293"/>
                </a:lnTo>
                <a:cubicBezTo>
                  <a:pt x="5074749" y="3474385"/>
                  <a:pt x="5069813" y="3476929"/>
                  <a:pt x="5067390" y="3481685"/>
                </a:cubicBezTo>
                <a:cubicBezTo>
                  <a:pt x="5065967" y="3478898"/>
                  <a:pt x="5063574" y="3476687"/>
                  <a:pt x="5060243" y="3475990"/>
                </a:cubicBezTo>
                <a:lnTo>
                  <a:pt x="5055246" y="3474960"/>
                </a:lnTo>
                <a:cubicBezTo>
                  <a:pt x="5049371" y="3473749"/>
                  <a:pt x="5042588" y="3477020"/>
                  <a:pt x="5041316" y="3483290"/>
                </a:cubicBezTo>
                <a:cubicBezTo>
                  <a:pt x="5040105" y="3489166"/>
                  <a:pt x="5043345" y="3495921"/>
                  <a:pt x="5049644" y="3497223"/>
                </a:cubicBezTo>
                <a:lnTo>
                  <a:pt x="5054641" y="3498253"/>
                </a:lnTo>
                <a:cubicBezTo>
                  <a:pt x="5059637" y="3499283"/>
                  <a:pt x="5065058" y="3496921"/>
                  <a:pt x="5067420" y="3492407"/>
                </a:cubicBezTo>
                <a:cubicBezTo>
                  <a:pt x="5068874" y="3494952"/>
                  <a:pt x="5071175" y="3496951"/>
                  <a:pt x="5074113" y="3497466"/>
                </a:cubicBezTo>
                <a:cubicBezTo>
                  <a:pt x="5076475" y="3497890"/>
                  <a:pt x="5078868" y="3498284"/>
                  <a:pt x="5081229" y="3498708"/>
                </a:cubicBezTo>
                <a:cubicBezTo>
                  <a:pt x="5087347" y="3499768"/>
                  <a:pt x="5093585" y="3496921"/>
                  <a:pt x="5095311" y="3490560"/>
                </a:cubicBezTo>
                <a:cubicBezTo>
                  <a:pt x="5096825" y="3485047"/>
                  <a:pt x="5093343" y="3477596"/>
                  <a:pt x="5087195" y="3476535"/>
                </a:cubicBezTo>
                <a:close/>
                <a:moveTo>
                  <a:pt x="4979508" y="3212286"/>
                </a:moveTo>
                <a:cubicBezTo>
                  <a:pt x="4979296" y="3205077"/>
                  <a:pt x="4978115" y="3196505"/>
                  <a:pt x="4972664" y="3191234"/>
                </a:cubicBezTo>
                <a:cubicBezTo>
                  <a:pt x="4972149" y="3190417"/>
                  <a:pt x="4971574" y="3189629"/>
                  <a:pt x="4970908" y="3188902"/>
                </a:cubicBezTo>
                <a:cubicBezTo>
                  <a:pt x="4967637" y="3185388"/>
                  <a:pt x="4962731" y="3183995"/>
                  <a:pt x="4958128" y="3185782"/>
                </a:cubicBezTo>
                <a:cubicBezTo>
                  <a:pt x="4953525" y="3187539"/>
                  <a:pt x="4951981" y="3191204"/>
                  <a:pt x="4950588" y="3195536"/>
                </a:cubicBezTo>
                <a:cubicBezTo>
                  <a:pt x="4951678" y="3192143"/>
                  <a:pt x="4950376" y="3195869"/>
                  <a:pt x="4950103" y="3196505"/>
                </a:cubicBezTo>
                <a:cubicBezTo>
                  <a:pt x="4949740" y="3197353"/>
                  <a:pt x="4949285" y="3198171"/>
                  <a:pt x="4948922" y="3199019"/>
                </a:cubicBezTo>
                <a:cubicBezTo>
                  <a:pt x="4948831" y="3199140"/>
                  <a:pt x="4948801" y="3199231"/>
                  <a:pt x="4948740" y="3199322"/>
                </a:cubicBezTo>
                <a:cubicBezTo>
                  <a:pt x="4948559" y="3199564"/>
                  <a:pt x="4948377" y="3199806"/>
                  <a:pt x="4948195" y="3200019"/>
                </a:cubicBezTo>
                <a:cubicBezTo>
                  <a:pt x="4945621" y="3201170"/>
                  <a:pt x="4943774" y="3203381"/>
                  <a:pt x="4942684" y="3205925"/>
                </a:cubicBezTo>
                <a:cubicBezTo>
                  <a:pt x="4942563" y="3204077"/>
                  <a:pt x="4942169" y="3202290"/>
                  <a:pt x="4941018" y="3200685"/>
                </a:cubicBezTo>
                <a:cubicBezTo>
                  <a:pt x="4937536" y="3195778"/>
                  <a:pt x="4930389" y="3193567"/>
                  <a:pt x="4925119" y="3197292"/>
                </a:cubicBezTo>
                <a:lnTo>
                  <a:pt x="4916792" y="3203169"/>
                </a:lnTo>
                <a:cubicBezTo>
                  <a:pt x="4911886" y="3206652"/>
                  <a:pt x="4909675" y="3213891"/>
                  <a:pt x="4913369" y="3219071"/>
                </a:cubicBezTo>
                <a:cubicBezTo>
                  <a:pt x="4916852" y="3223978"/>
                  <a:pt x="4923999" y="3226189"/>
                  <a:pt x="4929268" y="3222494"/>
                </a:cubicBezTo>
                <a:lnTo>
                  <a:pt x="4937596" y="3216587"/>
                </a:lnTo>
                <a:cubicBezTo>
                  <a:pt x="4940019" y="3214891"/>
                  <a:pt x="4941745" y="3212256"/>
                  <a:pt x="4942472" y="3209408"/>
                </a:cubicBezTo>
                <a:cubicBezTo>
                  <a:pt x="4942320" y="3211074"/>
                  <a:pt x="4941775" y="3212740"/>
                  <a:pt x="4942350" y="3214346"/>
                </a:cubicBezTo>
                <a:cubicBezTo>
                  <a:pt x="4944622" y="3220373"/>
                  <a:pt x="4951254" y="3222948"/>
                  <a:pt x="4957159" y="3221009"/>
                </a:cubicBezTo>
                <a:cubicBezTo>
                  <a:pt x="4957765" y="3220828"/>
                  <a:pt x="4958310" y="3220464"/>
                  <a:pt x="4958855" y="3220192"/>
                </a:cubicBezTo>
                <a:cubicBezTo>
                  <a:pt x="4961065" y="3223039"/>
                  <a:pt x="4964609" y="3224887"/>
                  <a:pt x="4968121" y="3224826"/>
                </a:cubicBezTo>
                <a:cubicBezTo>
                  <a:pt x="4965699" y="3225947"/>
                  <a:pt x="4963791" y="3228188"/>
                  <a:pt x="4963064" y="3231793"/>
                </a:cubicBezTo>
                <a:cubicBezTo>
                  <a:pt x="4963064" y="3231853"/>
                  <a:pt x="4963064" y="3231914"/>
                  <a:pt x="4963064" y="3231974"/>
                </a:cubicBezTo>
                <a:cubicBezTo>
                  <a:pt x="4959975" y="3231460"/>
                  <a:pt x="4956796" y="3231974"/>
                  <a:pt x="4953919" y="3234004"/>
                </a:cubicBezTo>
                <a:lnTo>
                  <a:pt x="4949740" y="3236972"/>
                </a:lnTo>
                <a:cubicBezTo>
                  <a:pt x="4944804" y="3240456"/>
                  <a:pt x="4944198" y="3248755"/>
                  <a:pt x="4948135" y="3253147"/>
                </a:cubicBezTo>
                <a:cubicBezTo>
                  <a:pt x="4950315" y="3255601"/>
                  <a:pt x="4953010" y="3256903"/>
                  <a:pt x="4955796" y="3257176"/>
                </a:cubicBezTo>
                <a:cubicBezTo>
                  <a:pt x="4953252" y="3258478"/>
                  <a:pt x="4951223" y="3260719"/>
                  <a:pt x="4950285" y="3263930"/>
                </a:cubicBezTo>
                <a:cubicBezTo>
                  <a:pt x="4949861" y="3265414"/>
                  <a:pt x="4949831" y="3267080"/>
                  <a:pt x="4950073" y="3268746"/>
                </a:cubicBezTo>
                <a:cubicBezTo>
                  <a:pt x="4948468" y="3268958"/>
                  <a:pt x="4946893" y="3269504"/>
                  <a:pt x="4945440" y="3270534"/>
                </a:cubicBezTo>
                <a:lnTo>
                  <a:pt x="4941260" y="3273472"/>
                </a:lnTo>
                <a:cubicBezTo>
                  <a:pt x="4936354" y="3276955"/>
                  <a:pt x="4934265" y="3284255"/>
                  <a:pt x="4937990" y="3289404"/>
                </a:cubicBezTo>
                <a:cubicBezTo>
                  <a:pt x="4941533" y="3294311"/>
                  <a:pt x="4948650" y="3296401"/>
                  <a:pt x="4953919" y="3292675"/>
                </a:cubicBezTo>
                <a:lnTo>
                  <a:pt x="4954585" y="3292191"/>
                </a:lnTo>
                <a:cubicBezTo>
                  <a:pt x="4959945" y="3298642"/>
                  <a:pt x="4972634" y="3298582"/>
                  <a:pt x="4974844" y="3287890"/>
                </a:cubicBezTo>
                <a:cubicBezTo>
                  <a:pt x="4975662" y="3283922"/>
                  <a:pt x="4974481" y="3280771"/>
                  <a:pt x="4972392" y="3278439"/>
                </a:cubicBezTo>
                <a:cubicBezTo>
                  <a:pt x="4975632" y="3277288"/>
                  <a:pt x="4978388" y="3275289"/>
                  <a:pt x="4979478" y="3271503"/>
                </a:cubicBezTo>
                <a:cubicBezTo>
                  <a:pt x="4981052" y="3266020"/>
                  <a:pt x="4977752" y="3258327"/>
                  <a:pt x="4971604" y="3257266"/>
                </a:cubicBezTo>
                <a:lnTo>
                  <a:pt x="4964488" y="3256055"/>
                </a:lnTo>
                <a:cubicBezTo>
                  <a:pt x="4963579" y="3255903"/>
                  <a:pt x="4962701" y="3255994"/>
                  <a:pt x="4961823" y="3255994"/>
                </a:cubicBezTo>
                <a:cubicBezTo>
                  <a:pt x="4962671" y="3255631"/>
                  <a:pt x="4963519" y="3255358"/>
                  <a:pt x="4964306" y="3254783"/>
                </a:cubicBezTo>
                <a:lnTo>
                  <a:pt x="4968485" y="3251814"/>
                </a:lnTo>
                <a:cubicBezTo>
                  <a:pt x="4970333" y="3250512"/>
                  <a:pt x="4971362" y="3248482"/>
                  <a:pt x="4971967" y="3246271"/>
                </a:cubicBezTo>
                <a:cubicBezTo>
                  <a:pt x="4977358" y="3247967"/>
                  <a:pt x="4983354" y="3246211"/>
                  <a:pt x="4984838" y="3239093"/>
                </a:cubicBezTo>
                <a:cubicBezTo>
                  <a:pt x="4986715" y="3229945"/>
                  <a:pt x="4978509" y="3223645"/>
                  <a:pt x="4971574" y="3224038"/>
                </a:cubicBezTo>
                <a:cubicBezTo>
                  <a:pt x="4976571" y="3222251"/>
                  <a:pt x="4979690" y="3217829"/>
                  <a:pt x="4979508" y="3212286"/>
                </a:cubicBezTo>
                <a:close/>
                <a:moveTo>
                  <a:pt x="5194791" y="3326600"/>
                </a:moveTo>
                <a:cubicBezTo>
                  <a:pt x="5194610" y="3326570"/>
                  <a:pt x="5194519" y="3326540"/>
                  <a:pt x="5194368" y="3326509"/>
                </a:cubicBezTo>
                <a:cubicBezTo>
                  <a:pt x="5194307" y="3326479"/>
                  <a:pt x="5194277" y="3326479"/>
                  <a:pt x="5194247" y="3326449"/>
                </a:cubicBezTo>
                <a:cubicBezTo>
                  <a:pt x="5194216" y="3326388"/>
                  <a:pt x="5194216" y="3326418"/>
                  <a:pt x="5194156" y="3326327"/>
                </a:cubicBezTo>
                <a:cubicBezTo>
                  <a:pt x="5193732" y="3325692"/>
                  <a:pt x="5193368" y="3325055"/>
                  <a:pt x="5193035" y="3324359"/>
                </a:cubicBezTo>
                <a:cubicBezTo>
                  <a:pt x="5193035" y="3324328"/>
                  <a:pt x="5193005" y="3324328"/>
                  <a:pt x="5192974" y="3324298"/>
                </a:cubicBezTo>
                <a:cubicBezTo>
                  <a:pt x="5192944" y="3322299"/>
                  <a:pt x="5192581" y="3320300"/>
                  <a:pt x="5191339" y="3318513"/>
                </a:cubicBezTo>
                <a:cubicBezTo>
                  <a:pt x="5187857" y="3313606"/>
                  <a:pt x="5180680" y="3311395"/>
                  <a:pt x="5175441" y="3315120"/>
                </a:cubicBezTo>
                <a:lnTo>
                  <a:pt x="5167112" y="3320997"/>
                </a:lnTo>
                <a:cubicBezTo>
                  <a:pt x="5162661" y="3324147"/>
                  <a:pt x="5160662" y="3330326"/>
                  <a:pt x="5163055" y="3335354"/>
                </a:cubicBezTo>
                <a:cubicBezTo>
                  <a:pt x="5160693" y="3336717"/>
                  <a:pt x="5158603" y="3338655"/>
                  <a:pt x="5157452" y="3341291"/>
                </a:cubicBezTo>
                <a:cubicBezTo>
                  <a:pt x="5156483" y="3341261"/>
                  <a:pt x="5155575" y="3341261"/>
                  <a:pt x="5154606" y="3341442"/>
                </a:cubicBezTo>
                <a:cubicBezTo>
                  <a:pt x="5155787" y="3340261"/>
                  <a:pt x="5156816" y="3338928"/>
                  <a:pt x="5157422" y="3337111"/>
                </a:cubicBezTo>
                <a:cubicBezTo>
                  <a:pt x="5159178" y="3331689"/>
                  <a:pt x="5156120" y="3323904"/>
                  <a:pt x="5150003" y="3322632"/>
                </a:cubicBezTo>
                <a:lnTo>
                  <a:pt x="5145006" y="3321602"/>
                </a:lnTo>
                <a:cubicBezTo>
                  <a:pt x="5144067" y="3321421"/>
                  <a:pt x="5143128" y="3321451"/>
                  <a:pt x="5142159" y="3321451"/>
                </a:cubicBezTo>
                <a:lnTo>
                  <a:pt x="5141675" y="3320724"/>
                </a:lnTo>
                <a:cubicBezTo>
                  <a:pt x="5138253" y="3315544"/>
                  <a:pt x="5132075" y="3312788"/>
                  <a:pt x="5126170" y="3315877"/>
                </a:cubicBezTo>
                <a:cubicBezTo>
                  <a:pt x="5121082" y="3318513"/>
                  <a:pt x="5117902" y="3326176"/>
                  <a:pt x="5121324" y="3331386"/>
                </a:cubicBezTo>
                <a:lnTo>
                  <a:pt x="5122081" y="3332537"/>
                </a:lnTo>
                <a:cubicBezTo>
                  <a:pt x="5120174" y="3334082"/>
                  <a:pt x="5118629" y="3336202"/>
                  <a:pt x="5117993" y="3339171"/>
                </a:cubicBezTo>
                <a:cubicBezTo>
                  <a:pt x="5116933" y="3344289"/>
                  <a:pt x="5119144" y="3347894"/>
                  <a:pt x="5122536" y="3349802"/>
                </a:cubicBezTo>
                <a:cubicBezTo>
                  <a:pt x="5123383" y="3352740"/>
                  <a:pt x="5125534" y="3354951"/>
                  <a:pt x="5128229" y="3356375"/>
                </a:cubicBezTo>
                <a:cubicBezTo>
                  <a:pt x="5126382" y="3356466"/>
                  <a:pt x="5124535" y="3356890"/>
                  <a:pt x="5122839" y="3357920"/>
                </a:cubicBezTo>
                <a:cubicBezTo>
                  <a:pt x="5121385" y="3355466"/>
                  <a:pt x="5119174" y="3353498"/>
                  <a:pt x="5116297" y="3352922"/>
                </a:cubicBezTo>
                <a:lnTo>
                  <a:pt x="5106304" y="3350862"/>
                </a:lnTo>
                <a:cubicBezTo>
                  <a:pt x="5100823" y="3349711"/>
                  <a:pt x="5095583" y="3352437"/>
                  <a:pt x="5093222" y="3357496"/>
                </a:cubicBezTo>
                <a:cubicBezTo>
                  <a:pt x="5089527" y="3354255"/>
                  <a:pt x="5084167" y="3353195"/>
                  <a:pt x="5079776" y="3355890"/>
                </a:cubicBezTo>
                <a:cubicBezTo>
                  <a:pt x="5079110" y="3355073"/>
                  <a:pt x="5078322" y="3354376"/>
                  <a:pt x="5077414" y="3353770"/>
                </a:cubicBezTo>
                <a:cubicBezTo>
                  <a:pt x="5079624" y="3352559"/>
                  <a:pt x="5081260" y="3350741"/>
                  <a:pt x="5082198" y="3348621"/>
                </a:cubicBezTo>
                <a:cubicBezTo>
                  <a:pt x="5090829" y="3349863"/>
                  <a:pt x="5100247" y="3340019"/>
                  <a:pt x="5093706" y="3330780"/>
                </a:cubicBezTo>
                <a:cubicBezTo>
                  <a:pt x="5087377" y="3321845"/>
                  <a:pt x="5075506" y="3326812"/>
                  <a:pt x="5073204" y="3334869"/>
                </a:cubicBezTo>
                <a:cubicBezTo>
                  <a:pt x="5067481" y="3333870"/>
                  <a:pt x="5061333" y="3336566"/>
                  <a:pt x="5059365" y="3341321"/>
                </a:cubicBezTo>
                <a:cubicBezTo>
                  <a:pt x="5056427" y="3339897"/>
                  <a:pt x="5053308" y="3338807"/>
                  <a:pt x="5050280" y="3338353"/>
                </a:cubicBezTo>
                <a:cubicBezTo>
                  <a:pt x="5048978" y="3335384"/>
                  <a:pt x="5046827" y="3332870"/>
                  <a:pt x="5043496" y="3331962"/>
                </a:cubicBezTo>
                <a:cubicBezTo>
                  <a:pt x="5043648" y="3330932"/>
                  <a:pt x="5043587" y="3329872"/>
                  <a:pt x="5043436" y="3328811"/>
                </a:cubicBezTo>
                <a:cubicBezTo>
                  <a:pt x="5048826" y="3330598"/>
                  <a:pt x="5054853" y="3328842"/>
                  <a:pt x="5056337" y="3321693"/>
                </a:cubicBezTo>
                <a:cubicBezTo>
                  <a:pt x="5056973" y="3318634"/>
                  <a:pt x="5056276" y="3316029"/>
                  <a:pt x="5055065" y="3313757"/>
                </a:cubicBezTo>
                <a:cubicBezTo>
                  <a:pt x="5056852" y="3310365"/>
                  <a:pt x="5057154" y="3306336"/>
                  <a:pt x="5054974" y="3302701"/>
                </a:cubicBezTo>
                <a:cubicBezTo>
                  <a:pt x="5051915" y="3297643"/>
                  <a:pt x="5044254" y="3295250"/>
                  <a:pt x="5039166" y="3298855"/>
                </a:cubicBezTo>
                <a:lnTo>
                  <a:pt x="5037107" y="3300308"/>
                </a:lnTo>
                <a:cubicBezTo>
                  <a:pt x="5035260" y="3297098"/>
                  <a:pt x="5033049" y="3294341"/>
                  <a:pt x="5029960" y="3293251"/>
                </a:cubicBezTo>
                <a:cubicBezTo>
                  <a:pt x="5027507" y="3292403"/>
                  <a:pt x="5024660" y="3291979"/>
                  <a:pt x="5021783" y="3291858"/>
                </a:cubicBezTo>
                <a:cubicBezTo>
                  <a:pt x="5021360" y="3290525"/>
                  <a:pt x="5020754" y="3289253"/>
                  <a:pt x="5019815" y="3288223"/>
                </a:cubicBezTo>
                <a:cubicBezTo>
                  <a:pt x="5015394" y="3283316"/>
                  <a:pt x="5008913" y="3282892"/>
                  <a:pt x="5003644" y="3286617"/>
                </a:cubicBezTo>
                <a:lnTo>
                  <a:pt x="5001191" y="3288344"/>
                </a:lnTo>
                <a:cubicBezTo>
                  <a:pt x="4997224" y="3286557"/>
                  <a:pt x="4992015" y="3287223"/>
                  <a:pt x="4988744" y="3289949"/>
                </a:cubicBezTo>
                <a:cubicBezTo>
                  <a:pt x="4985080" y="3293069"/>
                  <a:pt x="4984202" y="3297492"/>
                  <a:pt x="4985323" y="3301611"/>
                </a:cubicBezTo>
                <a:cubicBezTo>
                  <a:pt x="4984687" y="3307941"/>
                  <a:pt x="4988866" y="3312121"/>
                  <a:pt x="4994014" y="3313273"/>
                </a:cubicBezTo>
                <a:cubicBezTo>
                  <a:pt x="4995256" y="3313848"/>
                  <a:pt x="4996618" y="3314211"/>
                  <a:pt x="4998011" y="3314303"/>
                </a:cubicBezTo>
                <a:cubicBezTo>
                  <a:pt x="4994559" y="3315756"/>
                  <a:pt x="4991894" y="3318725"/>
                  <a:pt x="4991046" y="3322784"/>
                </a:cubicBezTo>
                <a:lnTo>
                  <a:pt x="4988987" y="3332779"/>
                </a:lnTo>
                <a:cubicBezTo>
                  <a:pt x="4987775" y="3338655"/>
                  <a:pt x="4992379" y="3345289"/>
                  <a:pt x="4998375" y="3346046"/>
                </a:cubicBezTo>
                <a:cubicBezTo>
                  <a:pt x="5000313" y="3346289"/>
                  <a:pt x="5002160" y="3346046"/>
                  <a:pt x="5003825" y="3345471"/>
                </a:cubicBezTo>
                <a:cubicBezTo>
                  <a:pt x="5005945" y="3348106"/>
                  <a:pt x="5008701" y="3350287"/>
                  <a:pt x="5012244" y="3351711"/>
                </a:cubicBezTo>
                <a:cubicBezTo>
                  <a:pt x="5017786" y="3353952"/>
                  <a:pt x="5023328" y="3353286"/>
                  <a:pt x="5028143" y="3350893"/>
                </a:cubicBezTo>
                <a:cubicBezTo>
                  <a:pt x="5028658" y="3351317"/>
                  <a:pt x="5029385" y="3351468"/>
                  <a:pt x="5029960" y="3351771"/>
                </a:cubicBezTo>
                <a:cubicBezTo>
                  <a:pt x="5028809" y="3354043"/>
                  <a:pt x="5027931" y="3356406"/>
                  <a:pt x="5027749" y="3358829"/>
                </a:cubicBezTo>
                <a:cubicBezTo>
                  <a:pt x="5019300" y="3358132"/>
                  <a:pt x="5010427" y="3367855"/>
                  <a:pt x="5016847" y="3376912"/>
                </a:cubicBezTo>
                <a:cubicBezTo>
                  <a:pt x="5022117" y="3384393"/>
                  <a:pt x="5031292" y="3382122"/>
                  <a:pt x="5035471" y="3376457"/>
                </a:cubicBezTo>
                <a:cubicBezTo>
                  <a:pt x="5035562" y="3376579"/>
                  <a:pt x="5035653" y="3376730"/>
                  <a:pt x="5035774" y="3376851"/>
                </a:cubicBezTo>
                <a:cubicBezTo>
                  <a:pt x="5035048" y="3378729"/>
                  <a:pt x="5034835" y="3380728"/>
                  <a:pt x="5035139" y="3382697"/>
                </a:cubicBezTo>
                <a:cubicBezTo>
                  <a:pt x="5030354" y="3382727"/>
                  <a:pt x="5025085" y="3385393"/>
                  <a:pt x="5024085" y="3390239"/>
                </a:cubicBezTo>
                <a:lnTo>
                  <a:pt x="5023056" y="3395237"/>
                </a:lnTo>
                <a:cubicBezTo>
                  <a:pt x="5021814" y="3401325"/>
                  <a:pt x="5023782" y="3407626"/>
                  <a:pt x="5030172" y="3409837"/>
                </a:cubicBezTo>
                <a:cubicBezTo>
                  <a:pt x="5035471" y="3411685"/>
                  <a:pt x="5043496" y="3408837"/>
                  <a:pt x="5044768" y="3402719"/>
                </a:cubicBezTo>
                <a:lnTo>
                  <a:pt x="5045616" y="3398599"/>
                </a:lnTo>
                <a:cubicBezTo>
                  <a:pt x="5049583" y="3401356"/>
                  <a:pt x="5055428" y="3401659"/>
                  <a:pt x="5059183" y="3398539"/>
                </a:cubicBezTo>
                <a:cubicBezTo>
                  <a:pt x="5060667" y="3397267"/>
                  <a:pt x="5061757" y="3395782"/>
                  <a:pt x="5062514" y="3394147"/>
                </a:cubicBezTo>
                <a:cubicBezTo>
                  <a:pt x="5064089" y="3394268"/>
                  <a:pt x="5065724" y="3393511"/>
                  <a:pt x="5067329" y="3393268"/>
                </a:cubicBezTo>
                <a:cubicBezTo>
                  <a:pt x="5067572" y="3394904"/>
                  <a:pt x="5068087" y="3396509"/>
                  <a:pt x="5069086" y="3397963"/>
                </a:cubicBezTo>
                <a:cubicBezTo>
                  <a:pt x="5072629" y="3403022"/>
                  <a:pt x="5079988" y="3404415"/>
                  <a:pt x="5085075" y="3400841"/>
                </a:cubicBezTo>
                <a:lnTo>
                  <a:pt x="5085106" y="3400810"/>
                </a:lnTo>
                <a:cubicBezTo>
                  <a:pt x="5085439" y="3407353"/>
                  <a:pt x="5090678" y="3411988"/>
                  <a:pt x="5096159" y="3412715"/>
                </a:cubicBezTo>
                <a:cubicBezTo>
                  <a:pt x="5093676" y="3413805"/>
                  <a:pt x="5091677" y="3416016"/>
                  <a:pt x="5090920" y="3419711"/>
                </a:cubicBezTo>
                <a:cubicBezTo>
                  <a:pt x="5090345" y="3422528"/>
                  <a:pt x="5090739" y="3425103"/>
                  <a:pt x="5091738" y="3427284"/>
                </a:cubicBezTo>
                <a:cubicBezTo>
                  <a:pt x="5088770" y="3424437"/>
                  <a:pt x="5084591" y="3423861"/>
                  <a:pt x="5080654" y="3424921"/>
                </a:cubicBezTo>
                <a:cubicBezTo>
                  <a:pt x="5081199" y="3421771"/>
                  <a:pt x="5080502" y="3418500"/>
                  <a:pt x="5078413" y="3415531"/>
                </a:cubicBezTo>
                <a:lnTo>
                  <a:pt x="5075476" y="3411351"/>
                </a:lnTo>
                <a:cubicBezTo>
                  <a:pt x="5071993" y="3406445"/>
                  <a:pt x="5063604" y="3405960"/>
                  <a:pt x="5059274" y="3409928"/>
                </a:cubicBezTo>
                <a:cubicBezTo>
                  <a:pt x="5054368" y="3414411"/>
                  <a:pt x="5054096" y="3420862"/>
                  <a:pt x="5057821" y="3426133"/>
                </a:cubicBezTo>
                <a:lnTo>
                  <a:pt x="5060758" y="3430313"/>
                </a:lnTo>
                <a:cubicBezTo>
                  <a:pt x="5063241" y="3433827"/>
                  <a:pt x="5068238" y="3434977"/>
                  <a:pt x="5072477" y="3433948"/>
                </a:cubicBezTo>
                <a:cubicBezTo>
                  <a:pt x="5072114" y="3436492"/>
                  <a:pt x="5072387" y="3439097"/>
                  <a:pt x="5073871" y="3441339"/>
                </a:cubicBezTo>
                <a:lnTo>
                  <a:pt x="5077838" y="3447366"/>
                </a:lnTo>
                <a:cubicBezTo>
                  <a:pt x="5081260" y="3452546"/>
                  <a:pt x="5088195" y="3454484"/>
                  <a:pt x="5093615" y="3451183"/>
                </a:cubicBezTo>
                <a:cubicBezTo>
                  <a:pt x="5098794" y="3448032"/>
                  <a:pt x="5100883" y="3440581"/>
                  <a:pt x="5097431" y="3435401"/>
                </a:cubicBezTo>
                <a:lnTo>
                  <a:pt x="5094827" y="3431434"/>
                </a:lnTo>
                <a:cubicBezTo>
                  <a:pt x="5100641" y="3436613"/>
                  <a:pt x="5110665" y="3436613"/>
                  <a:pt x="5112633" y="3427132"/>
                </a:cubicBezTo>
                <a:cubicBezTo>
                  <a:pt x="5114329" y="3418894"/>
                  <a:pt x="5107848" y="3412926"/>
                  <a:pt x="5101489" y="3412078"/>
                </a:cubicBezTo>
                <a:cubicBezTo>
                  <a:pt x="5104002" y="3411018"/>
                  <a:pt x="5106001" y="3408777"/>
                  <a:pt x="5106758" y="3405051"/>
                </a:cubicBezTo>
                <a:cubicBezTo>
                  <a:pt x="5108333" y="3397418"/>
                  <a:pt x="5102882" y="3391845"/>
                  <a:pt x="5097007" y="3390391"/>
                </a:cubicBezTo>
                <a:cubicBezTo>
                  <a:pt x="5097734" y="3388694"/>
                  <a:pt x="5098097" y="3386817"/>
                  <a:pt x="5098037" y="3384969"/>
                </a:cubicBezTo>
                <a:cubicBezTo>
                  <a:pt x="5102640" y="3389179"/>
                  <a:pt x="5108666" y="3388392"/>
                  <a:pt x="5113481" y="3384999"/>
                </a:cubicBezTo>
                <a:lnTo>
                  <a:pt x="5117660" y="3382031"/>
                </a:lnTo>
                <a:cubicBezTo>
                  <a:pt x="5119083" y="3381031"/>
                  <a:pt x="5119962" y="3379608"/>
                  <a:pt x="5120537" y="3378063"/>
                </a:cubicBezTo>
                <a:cubicBezTo>
                  <a:pt x="5128229" y="3383909"/>
                  <a:pt x="5141947" y="3373671"/>
                  <a:pt x="5137011" y="3362191"/>
                </a:cubicBezTo>
                <a:cubicBezTo>
                  <a:pt x="5136345" y="3360616"/>
                  <a:pt x="5135437" y="3359434"/>
                  <a:pt x="5134437" y="3358496"/>
                </a:cubicBezTo>
                <a:lnTo>
                  <a:pt x="5135497" y="3358707"/>
                </a:lnTo>
                <a:cubicBezTo>
                  <a:pt x="5139343" y="3359495"/>
                  <a:pt x="5143462" y="3358162"/>
                  <a:pt x="5146278" y="3355497"/>
                </a:cubicBezTo>
                <a:cubicBezTo>
                  <a:pt x="5149033" y="3364584"/>
                  <a:pt x="5163479" y="3366492"/>
                  <a:pt x="5167567" y="3356769"/>
                </a:cubicBezTo>
                <a:cubicBezTo>
                  <a:pt x="5173775" y="3355709"/>
                  <a:pt x="5179499" y="3349197"/>
                  <a:pt x="5177712" y="3341624"/>
                </a:cubicBezTo>
                <a:cubicBezTo>
                  <a:pt x="5181073" y="3345198"/>
                  <a:pt x="5185161" y="3347955"/>
                  <a:pt x="5190037" y="3349136"/>
                </a:cubicBezTo>
                <a:cubicBezTo>
                  <a:pt x="5195882" y="3350529"/>
                  <a:pt x="5202635" y="3346167"/>
                  <a:pt x="5203604" y="3340170"/>
                </a:cubicBezTo>
                <a:cubicBezTo>
                  <a:pt x="5204724" y="3333839"/>
                  <a:pt x="5201030" y="3328115"/>
                  <a:pt x="5194791" y="3326600"/>
                </a:cubicBezTo>
                <a:close/>
                <a:moveTo>
                  <a:pt x="4920910" y="3296613"/>
                </a:moveTo>
                <a:cubicBezTo>
                  <a:pt x="4923908" y="3282104"/>
                  <a:pt x="4901135" y="3279106"/>
                  <a:pt x="4898167" y="3293523"/>
                </a:cubicBezTo>
                <a:cubicBezTo>
                  <a:pt x="4895169" y="3308032"/>
                  <a:pt x="4917942" y="3311031"/>
                  <a:pt x="4920910" y="3296613"/>
                </a:cubicBezTo>
                <a:close/>
                <a:moveTo>
                  <a:pt x="4844324" y="3413290"/>
                </a:moveTo>
                <a:cubicBezTo>
                  <a:pt x="4844445" y="3413532"/>
                  <a:pt x="4844415" y="3413835"/>
                  <a:pt x="4844566" y="3414078"/>
                </a:cubicBezTo>
                <a:lnTo>
                  <a:pt x="4848533" y="3420105"/>
                </a:lnTo>
                <a:cubicBezTo>
                  <a:pt x="4851955" y="3425285"/>
                  <a:pt x="4858042" y="3428132"/>
                  <a:pt x="4863978" y="3425103"/>
                </a:cubicBezTo>
                <a:cubicBezTo>
                  <a:pt x="4865371" y="3424406"/>
                  <a:pt x="4866612" y="3423286"/>
                  <a:pt x="4867642" y="3421953"/>
                </a:cubicBezTo>
                <a:cubicBezTo>
                  <a:pt x="4868884" y="3422983"/>
                  <a:pt x="4870367" y="3423770"/>
                  <a:pt x="4872094" y="3424134"/>
                </a:cubicBezTo>
                <a:lnTo>
                  <a:pt x="4877090" y="3425164"/>
                </a:lnTo>
                <a:cubicBezTo>
                  <a:pt x="4882965" y="3426375"/>
                  <a:pt x="4889749" y="3422922"/>
                  <a:pt x="4890960" y="3416682"/>
                </a:cubicBezTo>
                <a:cubicBezTo>
                  <a:pt x="4892111" y="3410746"/>
                  <a:pt x="4888780" y="3404112"/>
                  <a:pt x="4882481" y="3402810"/>
                </a:cubicBezTo>
                <a:lnTo>
                  <a:pt x="4877484" y="3401780"/>
                </a:lnTo>
                <a:cubicBezTo>
                  <a:pt x="4873517" y="3400962"/>
                  <a:pt x="4869247" y="3402386"/>
                  <a:pt x="4866430" y="3405233"/>
                </a:cubicBezTo>
                <a:cubicBezTo>
                  <a:pt x="4866370" y="3405112"/>
                  <a:pt x="4866370" y="3404990"/>
                  <a:pt x="4866309" y="3404869"/>
                </a:cubicBezTo>
                <a:lnTo>
                  <a:pt x="4863372" y="3400689"/>
                </a:lnTo>
                <a:cubicBezTo>
                  <a:pt x="4859798" y="3395631"/>
                  <a:pt x="4853833" y="3392753"/>
                  <a:pt x="4847836" y="3395934"/>
                </a:cubicBezTo>
                <a:cubicBezTo>
                  <a:pt x="4842900" y="3398539"/>
                  <a:pt x="4839448" y="3406384"/>
                  <a:pt x="4843082" y="3411473"/>
                </a:cubicBezTo>
                <a:lnTo>
                  <a:pt x="4844324" y="3413290"/>
                </a:lnTo>
                <a:close/>
                <a:moveTo>
                  <a:pt x="5150093" y="3478807"/>
                </a:moveTo>
                <a:cubicBezTo>
                  <a:pt x="5155181" y="3476051"/>
                  <a:pt x="5158179" y="3468448"/>
                  <a:pt x="5154757" y="3463238"/>
                </a:cubicBezTo>
                <a:lnTo>
                  <a:pt x="5150790" y="3457210"/>
                </a:lnTo>
                <a:cubicBezTo>
                  <a:pt x="5148064" y="3453091"/>
                  <a:pt x="5143492" y="3450638"/>
                  <a:pt x="5138798" y="3451395"/>
                </a:cubicBezTo>
                <a:cubicBezTo>
                  <a:pt x="5137102" y="3450425"/>
                  <a:pt x="5135224" y="3449698"/>
                  <a:pt x="5133135" y="3449396"/>
                </a:cubicBezTo>
                <a:cubicBezTo>
                  <a:pt x="5127199" y="3448548"/>
                  <a:pt x="5120568" y="3451758"/>
                  <a:pt x="5119477" y="3458180"/>
                </a:cubicBezTo>
                <a:cubicBezTo>
                  <a:pt x="5118781" y="3462360"/>
                  <a:pt x="5120355" y="3467085"/>
                  <a:pt x="5123656" y="3469781"/>
                </a:cubicBezTo>
                <a:cubicBezTo>
                  <a:pt x="5124868" y="3473749"/>
                  <a:pt x="5128168" y="3477202"/>
                  <a:pt x="5132196" y="3477898"/>
                </a:cubicBezTo>
                <a:cubicBezTo>
                  <a:pt x="5134104" y="3478232"/>
                  <a:pt x="5135891" y="3478020"/>
                  <a:pt x="5137587" y="3477535"/>
                </a:cubicBezTo>
                <a:cubicBezTo>
                  <a:pt x="5141099" y="3480261"/>
                  <a:pt x="5145733" y="3481139"/>
                  <a:pt x="5150093" y="3478807"/>
                </a:cubicBezTo>
                <a:close/>
                <a:moveTo>
                  <a:pt x="5017332" y="3200109"/>
                </a:moveTo>
                <a:cubicBezTo>
                  <a:pt x="5024448" y="3206167"/>
                  <a:pt x="5033927" y="3208863"/>
                  <a:pt x="5042770" y="3204895"/>
                </a:cubicBezTo>
                <a:cubicBezTo>
                  <a:pt x="5047282" y="3202896"/>
                  <a:pt x="5050734" y="3198564"/>
                  <a:pt x="5050583" y="3193597"/>
                </a:cubicBezTo>
                <a:cubicBezTo>
                  <a:pt x="5054489" y="3192355"/>
                  <a:pt x="5057790" y="3189175"/>
                  <a:pt x="5058608" y="3184995"/>
                </a:cubicBezTo>
                <a:cubicBezTo>
                  <a:pt x="5059607" y="3179876"/>
                  <a:pt x="5056791" y="3174969"/>
                  <a:pt x="5052339" y="3172697"/>
                </a:cubicBezTo>
                <a:cubicBezTo>
                  <a:pt x="5050977" y="3169789"/>
                  <a:pt x="5048614" y="3167396"/>
                  <a:pt x="5045404" y="3166851"/>
                </a:cubicBezTo>
                <a:lnTo>
                  <a:pt x="5038288" y="3165609"/>
                </a:lnTo>
                <a:cubicBezTo>
                  <a:pt x="5032171" y="3164549"/>
                  <a:pt x="5025902" y="3167033"/>
                  <a:pt x="5024055" y="3173485"/>
                </a:cubicBezTo>
                <a:cubicBezTo>
                  <a:pt x="5023449" y="3175544"/>
                  <a:pt x="5023752" y="3177907"/>
                  <a:pt x="5024448" y="3180118"/>
                </a:cubicBezTo>
                <a:cubicBezTo>
                  <a:pt x="5021450" y="3180239"/>
                  <a:pt x="5018513" y="3181451"/>
                  <a:pt x="5016393" y="3183844"/>
                </a:cubicBezTo>
                <a:cubicBezTo>
                  <a:pt x="5012305" y="3188478"/>
                  <a:pt x="5012577" y="3196081"/>
                  <a:pt x="5017332" y="3200109"/>
                </a:cubicBezTo>
                <a:close/>
                <a:moveTo>
                  <a:pt x="5029990" y="3449820"/>
                </a:moveTo>
                <a:cubicBezTo>
                  <a:pt x="5030777" y="3443459"/>
                  <a:pt x="5026871" y="3437885"/>
                  <a:pt x="5020572" y="3436583"/>
                </a:cubicBezTo>
                <a:lnTo>
                  <a:pt x="5015575" y="3435553"/>
                </a:lnTo>
                <a:cubicBezTo>
                  <a:pt x="5012941" y="3435008"/>
                  <a:pt x="5010185" y="3435674"/>
                  <a:pt x="5007823" y="3437098"/>
                </a:cubicBezTo>
                <a:cubicBezTo>
                  <a:pt x="5005310" y="3434008"/>
                  <a:pt x="5001585" y="3432251"/>
                  <a:pt x="4997799" y="3432463"/>
                </a:cubicBezTo>
                <a:cubicBezTo>
                  <a:pt x="4998011" y="3429949"/>
                  <a:pt x="4997587" y="3427344"/>
                  <a:pt x="4996073" y="3425194"/>
                </a:cubicBezTo>
                <a:cubicBezTo>
                  <a:pt x="4990683" y="3417591"/>
                  <a:pt x="4982143" y="3412654"/>
                  <a:pt x="4972573" y="3414320"/>
                </a:cubicBezTo>
                <a:cubicBezTo>
                  <a:pt x="4966668" y="3415350"/>
                  <a:pt x="4961126" y="3419924"/>
                  <a:pt x="4961883" y="3426557"/>
                </a:cubicBezTo>
                <a:cubicBezTo>
                  <a:pt x="4962519" y="3432221"/>
                  <a:pt x="4967788" y="3438370"/>
                  <a:pt x="4974118" y="3437280"/>
                </a:cubicBezTo>
                <a:cubicBezTo>
                  <a:pt x="4974814" y="3437159"/>
                  <a:pt x="4975511" y="3437128"/>
                  <a:pt x="4976177" y="3437067"/>
                </a:cubicBezTo>
                <a:cubicBezTo>
                  <a:pt x="4976207" y="3437098"/>
                  <a:pt x="4976207" y="3437098"/>
                  <a:pt x="4976268" y="3437128"/>
                </a:cubicBezTo>
                <a:cubicBezTo>
                  <a:pt x="4976329" y="3437189"/>
                  <a:pt x="4976359" y="3437219"/>
                  <a:pt x="4976419" y="3437280"/>
                </a:cubicBezTo>
                <a:cubicBezTo>
                  <a:pt x="4976450" y="3437370"/>
                  <a:pt x="4976662" y="3437643"/>
                  <a:pt x="4977025" y="3438128"/>
                </a:cubicBezTo>
                <a:cubicBezTo>
                  <a:pt x="4979448" y="3441520"/>
                  <a:pt x="4983445" y="3443156"/>
                  <a:pt x="4987412" y="3442913"/>
                </a:cubicBezTo>
                <a:cubicBezTo>
                  <a:pt x="4987139" y="3445155"/>
                  <a:pt x="4987321" y="3447396"/>
                  <a:pt x="4988623" y="3449365"/>
                </a:cubicBezTo>
                <a:lnTo>
                  <a:pt x="4992590" y="3455393"/>
                </a:lnTo>
                <a:cubicBezTo>
                  <a:pt x="4996012" y="3460572"/>
                  <a:pt x="5002463" y="3463087"/>
                  <a:pt x="5008187" y="3459937"/>
                </a:cubicBezTo>
                <a:cubicBezTo>
                  <a:pt x="5009125" y="3459422"/>
                  <a:pt x="5009943" y="3458695"/>
                  <a:pt x="5010700" y="3457937"/>
                </a:cubicBezTo>
                <a:cubicBezTo>
                  <a:pt x="5011063" y="3458058"/>
                  <a:pt x="5011396" y="3458180"/>
                  <a:pt x="5011790" y="3458271"/>
                </a:cubicBezTo>
                <a:lnTo>
                  <a:pt x="5016787" y="3459300"/>
                </a:lnTo>
                <a:cubicBezTo>
                  <a:pt x="5022662" y="3460451"/>
                  <a:pt x="5029264" y="3455817"/>
                  <a:pt x="5029990" y="3449820"/>
                </a:cubicBezTo>
                <a:close/>
                <a:moveTo>
                  <a:pt x="4902528" y="3172485"/>
                </a:moveTo>
                <a:cubicBezTo>
                  <a:pt x="4895896" y="3171728"/>
                  <a:pt x="4891081" y="3176513"/>
                  <a:pt x="4889809" y="3182602"/>
                </a:cubicBezTo>
                <a:lnTo>
                  <a:pt x="4888780" y="3187600"/>
                </a:lnTo>
                <a:cubicBezTo>
                  <a:pt x="4888204" y="3190356"/>
                  <a:pt x="4889173" y="3193052"/>
                  <a:pt x="4890809" y="3195293"/>
                </a:cubicBezTo>
                <a:cubicBezTo>
                  <a:pt x="4888961" y="3193718"/>
                  <a:pt x="4886932" y="3192719"/>
                  <a:pt x="4884813" y="3192597"/>
                </a:cubicBezTo>
                <a:cubicBezTo>
                  <a:pt x="4880906" y="3188508"/>
                  <a:pt x="4873577" y="3188660"/>
                  <a:pt x="4869519" y="3192173"/>
                </a:cubicBezTo>
                <a:cubicBezTo>
                  <a:pt x="4864462" y="3196566"/>
                  <a:pt x="4864734" y="3203290"/>
                  <a:pt x="4868338" y="3208379"/>
                </a:cubicBezTo>
                <a:lnTo>
                  <a:pt x="4871276" y="3212559"/>
                </a:lnTo>
                <a:cubicBezTo>
                  <a:pt x="4874365" y="3216920"/>
                  <a:pt x="4880755" y="3217253"/>
                  <a:pt x="4885297" y="3214921"/>
                </a:cubicBezTo>
                <a:cubicBezTo>
                  <a:pt x="4892444" y="3213376"/>
                  <a:pt x="4898288" y="3205319"/>
                  <a:pt x="4893080" y="3197565"/>
                </a:cubicBezTo>
                <a:cubicBezTo>
                  <a:pt x="4894806" y="3198958"/>
                  <a:pt x="4896775" y="3200079"/>
                  <a:pt x="4898864" y="3200291"/>
                </a:cubicBezTo>
                <a:cubicBezTo>
                  <a:pt x="4905496" y="3201048"/>
                  <a:pt x="4910311" y="3196293"/>
                  <a:pt x="4911583" y="3190174"/>
                </a:cubicBezTo>
                <a:lnTo>
                  <a:pt x="4912613" y="3185177"/>
                </a:lnTo>
                <a:cubicBezTo>
                  <a:pt x="4913884" y="3179149"/>
                  <a:pt x="4908282" y="3173151"/>
                  <a:pt x="4902528" y="3172485"/>
                </a:cubicBezTo>
                <a:close/>
                <a:moveTo>
                  <a:pt x="4724039" y="3461330"/>
                </a:moveTo>
                <a:lnTo>
                  <a:pt x="4734032" y="3463390"/>
                </a:lnTo>
                <a:cubicBezTo>
                  <a:pt x="4740119" y="3464662"/>
                  <a:pt x="4746357" y="3460663"/>
                  <a:pt x="4747660" y="3454575"/>
                </a:cubicBezTo>
                <a:cubicBezTo>
                  <a:pt x="4748356" y="3451395"/>
                  <a:pt x="4747478" y="3448154"/>
                  <a:pt x="4745691" y="3445609"/>
                </a:cubicBezTo>
                <a:cubicBezTo>
                  <a:pt x="4746661" y="3445125"/>
                  <a:pt x="4747660" y="3444852"/>
                  <a:pt x="4748538" y="3444125"/>
                </a:cubicBezTo>
                <a:cubicBezTo>
                  <a:pt x="4753232" y="3440369"/>
                  <a:pt x="4755413" y="3433311"/>
                  <a:pt x="4751476" y="3428132"/>
                </a:cubicBezTo>
                <a:cubicBezTo>
                  <a:pt x="4748932" y="3424770"/>
                  <a:pt x="4744359" y="3422680"/>
                  <a:pt x="4740149" y="3423255"/>
                </a:cubicBezTo>
                <a:cubicBezTo>
                  <a:pt x="4736424" y="3421408"/>
                  <a:pt x="4731640" y="3421468"/>
                  <a:pt x="4728369" y="3423952"/>
                </a:cubicBezTo>
                <a:cubicBezTo>
                  <a:pt x="4726825" y="3425133"/>
                  <a:pt x="4725765" y="3426587"/>
                  <a:pt x="4724947" y="3428132"/>
                </a:cubicBezTo>
                <a:cubicBezTo>
                  <a:pt x="4720526" y="3428798"/>
                  <a:pt x="4716711" y="3431585"/>
                  <a:pt x="4715438" y="3436371"/>
                </a:cubicBezTo>
                <a:cubicBezTo>
                  <a:pt x="4714742" y="3439036"/>
                  <a:pt x="4715226" y="3442065"/>
                  <a:pt x="4716528" y="3444670"/>
                </a:cubicBezTo>
                <a:cubicBezTo>
                  <a:pt x="4716014" y="3445609"/>
                  <a:pt x="4715438" y="3446548"/>
                  <a:pt x="4715196" y="3447669"/>
                </a:cubicBezTo>
                <a:cubicBezTo>
                  <a:pt x="4713894" y="3453727"/>
                  <a:pt x="4717952" y="3460058"/>
                  <a:pt x="4724039" y="3461330"/>
                </a:cubicBezTo>
                <a:close/>
                <a:moveTo>
                  <a:pt x="5068722" y="3552654"/>
                </a:moveTo>
                <a:cubicBezTo>
                  <a:pt x="5065724" y="3567133"/>
                  <a:pt x="5088437" y="3570555"/>
                  <a:pt x="5091435" y="3556107"/>
                </a:cubicBezTo>
                <a:cubicBezTo>
                  <a:pt x="5094403" y="3541628"/>
                  <a:pt x="5071690" y="3538206"/>
                  <a:pt x="5068722" y="3552654"/>
                </a:cubicBezTo>
                <a:close/>
                <a:moveTo>
                  <a:pt x="4970120" y="3548595"/>
                </a:moveTo>
                <a:cubicBezTo>
                  <a:pt x="4972361" y="3554380"/>
                  <a:pt x="4980296" y="3556380"/>
                  <a:pt x="4985504" y="3553805"/>
                </a:cubicBezTo>
                <a:cubicBezTo>
                  <a:pt x="4989350" y="3551927"/>
                  <a:pt x="4990743" y="3548413"/>
                  <a:pt x="4991076" y="3544657"/>
                </a:cubicBezTo>
                <a:cubicBezTo>
                  <a:pt x="4996467" y="3551079"/>
                  <a:pt x="5009125" y="3550958"/>
                  <a:pt x="5011336" y="3540296"/>
                </a:cubicBezTo>
                <a:cubicBezTo>
                  <a:pt x="5014243" y="3526150"/>
                  <a:pt x="4993045" y="3521304"/>
                  <a:pt x="4989260" y="3534571"/>
                </a:cubicBezTo>
                <a:lnTo>
                  <a:pt x="4988896" y="3533632"/>
                </a:lnTo>
                <a:cubicBezTo>
                  <a:pt x="4986655" y="3527846"/>
                  <a:pt x="4978721" y="3525847"/>
                  <a:pt x="4973512" y="3528422"/>
                </a:cubicBezTo>
                <a:cubicBezTo>
                  <a:pt x="4967516" y="3531391"/>
                  <a:pt x="4966062" y="3537994"/>
                  <a:pt x="4968304" y="3543809"/>
                </a:cubicBezTo>
                <a:lnTo>
                  <a:pt x="4970120" y="3548595"/>
                </a:lnTo>
                <a:close/>
                <a:moveTo>
                  <a:pt x="4799020" y="3339382"/>
                </a:moveTo>
                <a:cubicBezTo>
                  <a:pt x="4800201" y="3333688"/>
                  <a:pt x="4797355" y="3329569"/>
                  <a:pt x="4793357" y="3327479"/>
                </a:cubicBezTo>
                <a:lnTo>
                  <a:pt x="4792388" y="3325994"/>
                </a:lnTo>
                <a:cubicBezTo>
                  <a:pt x="4788996" y="3320815"/>
                  <a:pt x="4782788" y="3318058"/>
                  <a:pt x="4776883" y="3321148"/>
                </a:cubicBezTo>
                <a:cubicBezTo>
                  <a:pt x="4771917" y="3323723"/>
                  <a:pt x="4768858" y="3331022"/>
                  <a:pt x="4771886" y="3336232"/>
                </a:cubicBezTo>
                <a:lnTo>
                  <a:pt x="4760015" y="3344623"/>
                </a:lnTo>
                <a:cubicBezTo>
                  <a:pt x="4756351" y="3347228"/>
                  <a:pt x="4754322" y="3352013"/>
                  <a:pt x="4755079" y="3356406"/>
                </a:cubicBezTo>
                <a:cubicBezTo>
                  <a:pt x="4749689" y="3356133"/>
                  <a:pt x="4744419" y="3358556"/>
                  <a:pt x="4742875" y="3364129"/>
                </a:cubicBezTo>
                <a:cubicBezTo>
                  <a:pt x="4741300" y="3369793"/>
                  <a:pt x="4744753" y="3377003"/>
                  <a:pt x="4750840" y="3378275"/>
                </a:cubicBezTo>
                <a:lnTo>
                  <a:pt x="4760833" y="3380335"/>
                </a:lnTo>
                <a:cubicBezTo>
                  <a:pt x="4766042" y="3381425"/>
                  <a:pt x="4770887" y="3378850"/>
                  <a:pt x="4773431" y="3374276"/>
                </a:cubicBezTo>
                <a:cubicBezTo>
                  <a:pt x="4775309" y="3374216"/>
                  <a:pt x="4777155" y="3373792"/>
                  <a:pt x="4778821" y="3372611"/>
                </a:cubicBezTo>
                <a:lnTo>
                  <a:pt x="4783000" y="3369642"/>
                </a:lnTo>
                <a:cubicBezTo>
                  <a:pt x="4787906" y="3366189"/>
                  <a:pt x="4790117" y="3358950"/>
                  <a:pt x="4786422" y="3353770"/>
                </a:cubicBezTo>
                <a:lnTo>
                  <a:pt x="4786392" y="3353740"/>
                </a:lnTo>
                <a:cubicBezTo>
                  <a:pt x="4788027" y="3352195"/>
                  <a:pt x="4789117" y="3350166"/>
                  <a:pt x="4789723" y="3348015"/>
                </a:cubicBezTo>
                <a:cubicBezTo>
                  <a:pt x="4794023" y="3347470"/>
                  <a:pt x="4797900" y="3344835"/>
                  <a:pt x="4799020" y="3339382"/>
                </a:cubicBezTo>
                <a:close/>
                <a:moveTo>
                  <a:pt x="4849957" y="3072013"/>
                </a:moveTo>
                <a:cubicBezTo>
                  <a:pt x="4846534" y="3066834"/>
                  <a:pt x="4840236" y="3064198"/>
                  <a:pt x="4834421" y="3067288"/>
                </a:cubicBezTo>
                <a:cubicBezTo>
                  <a:pt x="4833543" y="3067773"/>
                  <a:pt x="4832846" y="3068530"/>
                  <a:pt x="4832120" y="3069227"/>
                </a:cubicBezTo>
                <a:cubicBezTo>
                  <a:pt x="4830605" y="3069681"/>
                  <a:pt x="4829182" y="3070378"/>
                  <a:pt x="4828032" y="3071347"/>
                </a:cubicBezTo>
                <a:cubicBezTo>
                  <a:pt x="4822944" y="3075678"/>
                  <a:pt x="4823156" y="3082463"/>
                  <a:pt x="4826729" y="3087552"/>
                </a:cubicBezTo>
                <a:lnTo>
                  <a:pt x="4829667" y="3091732"/>
                </a:lnTo>
                <a:cubicBezTo>
                  <a:pt x="4832574" y="3095851"/>
                  <a:pt x="4838419" y="3096488"/>
                  <a:pt x="4842900" y="3094640"/>
                </a:cubicBezTo>
                <a:cubicBezTo>
                  <a:pt x="4844960" y="3094852"/>
                  <a:pt x="4847110" y="3094700"/>
                  <a:pt x="4849200" y="3093580"/>
                </a:cubicBezTo>
                <a:cubicBezTo>
                  <a:pt x="4854287" y="3090853"/>
                  <a:pt x="4857315" y="3083220"/>
                  <a:pt x="4853894" y="3078011"/>
                </a:cubicBezTo>
                <a:cubicBezTo>
                  <a:pt x="4852591" y="3076042"/>
                  <a:pt x="4851259" y="3074012"/>
                  <a:pt x="4849957" y="3072013"/>
                </a:cubicBezTo>
                <a:close/>
                <a:moveTo>
                  <a:pt x="5259264" y="3159703"/>
                </a:moveTo>
                <a:cubicBezTo>
                  <a:pt x="5258901" y="3163943"/>
                  <a:pt x="5260688" y="3167881"/>
                  <a:pt x="5263807" y="3170274"/>
                </a:cubicBezTo>
                <a:cubicBezTo>
                  <a:pt x="5264594" y="3173545"/>
                  <a:pt x="5266623" y="3176362"/>
                  <a:pt x="5270257" y="3177846"/>
                </a:cubicBezTo>
                <a:cubicBezTo>
                  <a:pt x="5275436" y="3179966"/>
                  <a:pt x="5283612" y="3177574"/>
                  <a:pt x="5285217" y="3171546"/>
                </a:cubicBezTo>
                <a:cubicBezTo>
                  <a:pt x="5286641" y="3166276"/>
                  <a:pt x="5287216" y="3160763"/>
                  <a:pt x="5283642" y="3156098"/>
                </a:cubicBezTo>
                <a:cubicBezTo>
                  <a:pt x="5280766" y="3152373"/>
                  <a:pt x="5276738" y="3150434"/>
                  <a:pt x="5272105" y="3149767"/>
                </a:cubicBezTo>
                <a:cubicBezTo>
                  <a:pt x="5266169" y="3148919"/>
                  <a:pt x="5259749" y="3153584"/>
                  <a:pt x="5259264" y="3159703"/>
                </a:cubicBezTo>
                <a:close/>
                <a:moveTo>
                  <a:pt x="4957795" y="3327872"/>
                </a:moveTo>
                <a:cubicBezTo>
                  <a:pt x="4956463" y="3325873"/>
                  <a:pt x="4955160" y="3323844"/>
                  <a:pt x="4953828" y="3321845"/>
                </a:cubicBezTo>
                <a:cubicBezTo>
                  <a:pt x="4950406" y="3316665"/>
                  <a:pt x="4942926" y="3315393"/>
                  <a:pt x="4937869" y="3318816"/>
                </a:cubicBezTo>
                <a:cubicBezTo>
                  <a:pt x="4932660" y="3322360"/>
                  <a:pt x="4931449" y="3329569"/>
                  <a:pt x="4934840" y="3334778"/>
                </a:cubicBezTo>
                <a:lnTo>
                  <a:pt x="4938808" y="3340806"/>
                </a:lnTo>
                <a:cubicBezTo>
                  <a:pt x="4942229" y="3345986"/>
                  <a:pt x="4949709" y="3347258"/>
                  <a:pt x="4954767" y="3343835"/>
                </a:cubicBezTo>
                <a:cubicBezTo>
                  <a:pt x="4960006" y="3340291"/>
                  <a:pt x="4961217" y="3333082"/>
                  <a:pt x="4957795" y="3327872"/>
                </a:cubicBezTo>
                <a:close/>
                <a:moveTo>
                  <a:pt x="5020996" y="3124112"/>
                </a:moveTo>
                <a:cubicBezTo>
                  <a:pt x="5024297" y="3129140"/>
                  <a:pt x="5033049" y="3129231"/>
                  <a:pt x="5037198" y="3125384"/>
                </a:cubicBezTo>
                <a:cubicBezTo>
                  <a:pt x="5042225" y="3120689"/>
                  <a:pt x="5042013" y="3114571"/>
                  <a:pt x="5038470" y="3109179"/>
                </a:cubicBezTo>
                <a:lnTo>
                  <a:pt x="5034502" y="3103151"/>
                </a:lnTo>
                <a:cubicBezTo>
                  <a:pt x="5031202" y="3098093"/>
                  <a:pt x="5022450" y="3098002"/>
                  <a:pt x="5018301" y="3101879"/>
                </a:cubicBezTo>
                <a:cubicBezTo>
                  <a:pt x="5013274" y="3106574"/>
                  <a:pt x="5013486" y="3112693"/>
                  <a:pt x="5017029" y="3118084"/>
                </a:cubicBezTo>
                <a:lnTo>
                  <a:pt x="5020996" y="3124112"/>
                </a:lnTo>
                <a:close/>
                <a:moveTo>
                  <a:pt x="4998375" y="3598240"/>
                </a:moveTo>
                <a:cubicBezTo>
                  <a:pt x="4998859" y="3598028"/>
                  <a:pt x="4999374" y="3597877"/>
                  <a:pt x="4999858" y="3597604"/>
                </a:cubicBezTo>
                <a:cubicBezTo>
                  <a:pt x="5004885" y="3594727"/>
                  <a:pt x="5006521" y="3589547"/>
                  <a:pt x="5007308" y="3584186"/>
                </a:cubicBezTo>
                <a:cubicBezTo>
                  <a:pt x="5008187" y="3578219"/>
                  <a:pt x="5001796" y="3572312"/>
                  <a:pt x="4996103" y="3572433"/>
                </a:cubicBezTo>
                <a:cubicBezTo>
                  <a:pt x="4992106" y="3572524"/>
                  <a:pt x="4989229" y="3574281"/>
                  <a:pt x="4987231" y="3576856"/>
                </a:cubicBezTo>
                <a:cubicBezTo>
                  <a:pt x="4983324" y="3577764"/>
                  <a:pt x="4979871" y="3580460"/>
                  <a:pt x="4978812" y="3584580"/>
                </a:cubicBezTo>
                <a:cubicBezTo>
                  <a:pt x="4978479" y="3585943"/>
                  <a:pt x="4978388" y="3587336"/>
                  <a:pt x="4978509" y="3588729"/>
                </a:cubicBezTo>
                <a:cubicBezTo>
                  <a:pt x="4978024" y="3589698"/>
                  <a:pt x="4977570" y="3590728"/>
                  <a:pt x="4977328" y="3591940"/>
                </a:cubicBezTo>
                <a:cubicBezTo>
                  <a:pt x="4974693" y="3604601"/>
                  <a:pt x="4992136" y="3607539"/>
                  <a:pt x="4998375" y="3598240"/>
                </a:cubicBezTo>
                <a:close/>
                <a:moveTo>
                  <a:pt x="5128895" y="3524363"/>
                </a:moveTo>
                <a:cubicBezTo>
                  <a:pt x="5133620" y="3520728"/>
                  <a:pt x="5135588" y="3513822"/>
                  <a:pt x="5131954" y="3508673"/>
                </a:cubicBezTo>
                <a:lnTo>
                  <a:pt x="5129016" y="3504493"/>
                </a:lnTo>
                <a:cubicBezTo>
                  <a:pt x="5125564" y="3499586"/>
                  <a:pt x="5118235" y="3497466"/>
                  <a:pt x="5113087" y="3501191"/>
                </a:cubicBezTo>
                <a:cubicBezTo>
                  <a:pt x="5111028" y="3502675"/>
                  <a:pt x="5109635" y="3504857"/>
                  <a:pt x="5108787" y="3507189"/>
                </a:cubicBezTo>
                <a:cubicBezTo>
                  <a:pt x="5103124" y="3506765"/>
                  <a:pt x="5097764" y="3511369"/>
                  <a:pt x="5096947" y="3516851"/>
                </a:cubicBezTo>
                <a:cubicBezTo>
                  <a:pt x="5096008" y="3523303"/>
                  <a:pt x="5100580" y="3528604"/>
                  <a:pt x="5106668" y="3529876"/>
                </a:cubicBezTo>
                <a:lnTo>
                  <a:pt x="5116661" y="3531936"/>
                </a:lnTo>
                <a:cubicBezTo>
                  <a:pt x="5121960" y="3533056"/>
                  <a:pt x="5127048" y="3529240"/>
                  <a:pt x="5128895" y="3524363"/>
                </a:cubicBezTo>
                <a:close/>
                <a:moveTo>
                  <a:pt x="5050068" y="3088067"/>
                </a:moveTo>
                <a:cubicBezTo>
                  <a:pt x="5047131" y="3102364"/>
                  <a:pt x="5068783" y="3110027"/>
                  <a:pt x="5071781" y="3095549"/>
                </a:cubicBezTo>
                <a:cubicBezTo>
                  <a:pt x="5074719" y="3081282"/>
                  <a:pt x="5053036" y="3073618"/>
                  <a:pt x="5050068" y="3088067"/>
                </a:cubicBezTo>
                <a:close/>
                <a:moveTo>
                  <a:pt x="5100520" y="3120719"/>
                </a:moveTo>
                <a:cubicBezTo>
                  <a:pt x="5097522" y="3135198"/>
                  <a:pt x="5119992" y="3140044"/>
                  <a:pt x="5122960" y="3125566"/>
                </a:cubicBezTo>
                <a:cubicBezTo>
                  <a:pt x="5123747" y="3121749"/>
                  <a:pt x="5122718" y="3118660"/>
                  <a:pt x="5120810" y="3116358"/>
                </a:cubicBezTo>
                <a:cubicBezTo>
                  <a:pt x="5128593" y="3115631"/>
                  <a:pt x="5135709" y="3107089"/>
                  <a:pt x="5129834" y="3098759"/>
                </a:cubicBezTo>
                <a:cubicBezTo>
                  <a:pt x="5121324" y="3086704"/>
                  <a:pt x="5102337" y="3099668"/>
                  <a:pt x="5110907" y="3111814"/>
                </a:cubicBezTo>
                <a:cubicBezTo>
                  <a:pt x="5110998" y="3111966"/>
                  <a:pt x="5111149" y="3111996"/>
                  <a:pt x="5111240" y="3112147"/>
                </a:cubicBezTo>
                <a:cubicBezTo>
                  <a:pt x="5106485" y="3112117"/>
                  <a:pt x="5101792" y="3114631"/>
                  <a:pt x="5100520" y="3120719"/>
                </a:cubicBezTo>
                <a:close/>
                <a:moveTo>
                  <a:pt x="4878786" y="3450395"/>
                </a:moveTo>
                <a:cubicBezTo>
                  <a:pt x="4879573" y="3446548"/>
                  <a:pt x="4878513" y="3443459"/>
                  <a:pt x="4876545" y="3441126"/>
                </a:cubicBezTo>
                <a:cubicBezTo>
                  <a:pt x="4875425" y="3438340"/>
                  <a:pt x="4873305" y="3436007"/>
                  <a:pt x="4870428" y="3434705"/>
                </a:cubicBezTo>
                <a:cubicBezTo>
                  <a:pt x="4868217" y="3433736"/>
                  <a:pt x="4866007" y="3432766"/>
                  <a:pt x="4863826" y="3431767"/>
                </a:cubicBezTo>
                <a:cubicBezTo>
                  <a:pt x="4858133" y="3429253"/>
                  <a:pt x="4851168" y="3432221"/>
                  <a:pt x="4848745" y="3437885"/>
                </a:cubicBezTo>
                <a:cubicBezTo>
                  <a:pt x="4846292" y="3443701"/>
                  <a:pt x="4849139" y="3450425"/>
                  <a:pt x="4854832" y="3452939"/>
                </a:cubicBezTo>
                <a:cubicBezTo>
                  <a:pt x="4855923" y="3453424"/>
                  <a:pt x="4857043" y="3453909"/>
                  <a:pt x="4858133" y="3454424"/>
                </a:cubicBezTo>
                <a:cubicBezTo>
                  <a:pt x="4863342" y="3461239"/>
                  <a:pt x="4876545" y="3461269"/>
                  <a:pt x="4878786" y="3450395"/>
                </a:cubicBezTo>
                <a:close/>
                <a:moveTo>
                  <a:pt x="4802503" y="3367067"/>
                </a:moveTo>
                <a:lnTo>
                  <a:pt x="4803472" y="3368552"/>
                </a:lnTo>
                <a:cubicBezTo>
                  <a:pt x="4806894" y="3373731"/>
                  <a:pt x="4813072" y="3376488"/>
                  <a:pt x="4818977" y="3373428"/>
                </a:cubicBezTo>
                <a:cubicBezTo>
                  <a:pt x="4820067" y="3372853"/>
                  <a:pt x="4821006" y="3371975"/>
                  <a:pt x="4821884" y="3371005"/>
                </a:cubicBezTo>
                <a:cubicBezTo>
                  <a:pt x="4825821" y="3373459"/>
                  <a:pt x="4830787" y="3373459"/>
                  <a:pt x="4834875" y="3370551"/>
                </a:cubicBezTo>
                <a:lnTo>
                  <a:pt x="4839055" y="3367613"/>
                </a:lnTo>
                <a:cubicBezTo>
                  <a:pt x="4841265" y="3366038"/>
                  <a:pt x="4842658" y="3363554"/>
                  <a:pt x="4843234" y="3360888"/>
                </a:cubicBezTo>
                <a:cubicBezTo>
                  <a:pt x="4845111" y="3361010"/>
                  <a:pt x="4846716" y="3360252"/>
                  <a:pt x="4848412" y="3359616"/>
                </a:cubicBezTo>
                <a:cubicBezTo>
                  <a:pt x="4848200" y="3360252"/>
                  <a:pt x="4847867" y="3360797"/>
                  <a:pt x="4847715" y="3361464"/>
                </a:cubicBezTo>
                <a:lnTo>
                  <a:pt x="4846686" y="3366462"/>
                </a:lnTo>
                <a:cubicBezTo>
                  <a:pt x="4845414" y="3372550"/>
                  <a:pt x="4850986" y="3378517"/>
                  <a:pt x="4856770" y="3379214"/>
                </a:cubicBezTo>
                <a:cubicBezTo>
                  <a:pt x="4863372" y="3380001"/>
                  <a:pt x="4868248" y="3375246"/>
                  <a:pt x="4869519" y="3369127"/>
                </a:cubicBezTo>
                <a:lnTo>
                  <a:pt x="4870549" y="3364129"/>
                </a:lnTo>
                <a:cubicBezTo>
                  <a:pt x="4871821" y="3358041"/>
                  <a:pt x="4866249" y="3352074"/>
                  <a:pt x="4860465" y="3351408"/>
                </a:cubicBezTo>
                <a:cubicBezTo>
                  <a:pt x="4858769" y="3351196"/>
                  <a:pt x="4857194" y="3351377"/>
                  <a:pt x="4855771" y="3351832"/>
                </a:cubicBezTo>
                <a:cubicBezTo>
                  <a:pt x="4856831" y="3346289"/>
                  <a:pt x="4853378" y="3339504"/>
                  <a:pt x="4847443" y="3338474"/>
                </a:cubicBezTo>
                <a:lnTo>
                  <a:pt x="4843476" y="3337807"/>
                </a:lnTo>
                <a:cubicBezTo>
                  <a:pt x="4847776" y="3337141"/>
                  <a:pt x="4851713" y="3335051"/>
                  <a:pt x="4852985" y="3330447"/>
                </a:cubicBezTo>
                <a:cubicBezTo>
                  <a:pt x="4854559" y="3324783"/>
                  <a:pt x="4851107" y="3317574"/>
                  <a:pt x="4844990" y="3316301"/>
                </a:cubicBezTo>
                <a:lnTo>
                  <a:pt x="4834997" y="3314242"/>
                </a:lnTo>
                <a:cubicBezTo>
                  <a:pt x="4828940" y="3312970"/>
                  <a:pt x="4822611" y="3315968"/>
                  <a:pt x="4820854" y="3322238"/>
                </a:cubicBezTo>
                <a:cubicBezTo>
                  <a:pt x="4819280" y="3327903"/>
                  <a:pt x="4822732" y="3335112"/>
                  <a:pt x="4828819" y="3336384"/>
                </a:cubicBezTo>
                <a:lnTo>
                  <a:pt x="4834724" y="3337626"/>
                </a:lnTo>
                <a:cubicBezTo>
                  <a:pt x="4830787" y="3338595"/>
                  <a:pt x="4827456" y="3341230"/>
                  <a:pt x="4826336" y="3345592"/>
                </a:cubicBezTo>
                <a:cubicBezTo>
                  <a:pt x="4826063" y="3346622"/>
                  <a:pt x="4826033" y="3347712"/>
                  <a:pt x="4826094" y="3348803"/>
                </a:cubicBezTo>
                <a:cubicBezTo>
                  <a:pt x="4825760" y="3348984"/>
                  <a:pt x="4825427" y="3349136"/>
                  <a:pt x="4825124" y="3349378"/>
                </a:cubicBezTo>
                <a:lnTo>
                  <a:pt x="4820945" y="3352347"/>
                </a:lnTo>
                <a:cubicBezTo>
                  <a:pt x="4820763" y="3352468"/>
                  <a:pt x="4820673" y="3352710"/>
                  <a:pt x="4820491" y="3352861"/>
                </a:cubicBezTo>
                <a:lnTo>
                  <a:pt x="4819885" y="3351953"/>
                </a:lnTo>
                <a:cubicBezTo>
                  <a:pt x="4816857" y="3347349"/>
                  <a:pt x="4811618" y="3344895"/>
                  <a:pt x="4806319" y="3346531"/>
                </a:cubicBezTo>
                <a:cubicBezTo>
                  <a:pt x="4801988" y="3346985"/>
                  <a:pt x="4798021" y="3349681"/>
                  <a:pt x="4796870" y="3355224"/>
                </a:cubicBezTo>
                <a:cubicBezTo>
                  <a:pt x="4795659" y="3360888"/>
                  <a:pt x="4798475" y="3364977"/>
                  <a:pt x="4802503" y="3367067"/>
                </a:cubicBezTo>
                <a:close/>
                <a:moveTo>
                  <a:pt x="4788694" y="3524212"/>
                </a:moveTo>
                <a:lnTo>
                  <a:pt x="4783697" y="3523182"/>
                </a:lnTo>
                <a:cubicBezTo>
                  <a:pt x="4777792" y="3521970"/>
                  <a:pt x="4771250" y="3526847"/>
                  <a:pt x="4770615" y="3532784"/>
                </a:cubicBezTo>
                <a:cubicBezTo>
                  <a:pt x="4769918" y="3539235"/>
                  <a:pt x="4773915" y="3544567"/>
                  <a:pt x="4780214" y="3545869"/>
                </a:cubicBezTo>
                <a:lnTo>
                  <a:pt x="4785211" y="3546899"/>
                </a:lnTo>
                <a:cubicBezTo>
                  <a:pt x="4791086" y="3548110"/>
                  <a:pt x="4797657" y="3543234"/>
                  <a:pt x="4798293" y="3537297"/>
                </a:cubicBezTo>
                <a:cubicBezTo>
                  <a:pt x="4799020" y="3530845"/>
                  <a:pt x="4795023" y="3525514"/>
                  <a:pt x="4788694" y="3524212"/>
                </a:cubicBezTo>
                <a:close/>
                <a:moveTo>
                  <a:pt x="4948438" y="3403809"/>
                </a:moveTo>
                <a:cubicBezTo>
                  <a:pt x="4947378" y="3409928"/>
                  <a:pt x="4953495" y="3415622"/>
                  <a:pt x="4959188" y="3415955"/>
                </a:cubicBezTo>
                <a:cubicBezTo>
                  <a:pt x="4965941" y="3416379"/>
                  <a:pt x="4970272" y="3411321"/>
                  <a:pt x="4971362" y="3405203"/>
                </a:cubicBezTo>
                <a:cubicBezTo>
                  <a:pt x="4972604" y="3398175"/>
                  <a:pt x="4970090" y="3391390"/>
                  <a:pt x="4965669" y="3385968"/>
                </a:cubicBezTo>
                <a:cubicBezTo>
                  <a:pt x="4961883" y="3381304"/>
                  <a:pt x="4953888" y="3380607"/>
                  <a:pt x="4949467" y="3384757"/>
                </a:cubicBezTo>
                <a:cubicBezTo>
                  <a:pt x="4944834" y="3389149"/>
                  <a:pt x="4944198" y="3395964"/>
                  <a:pt x="4948256" y="3400962"/>
                </a:cubicBezTo>
                <a:cubicBezTo>
                  <a:pt x="4948468" y="3401234"/>
                  <a:pt x="4948498" y="3401265"/>
                  <a:pt x="4948619" y="3401416"/>
                </a:cubicBezTo>
                <a:lnTo>
                  <a:pt x="4948710" y="3401628"/>
                </a:lnTo>
                <a:cubicBezTo>
                  <a:pt x="4948710" y="3401628"/>
                  <a:pt x="4948710" y="3401628"/>
                  <a:pt x="4948710" y="3401628"/>
                </a:cubicBezTo>
                <a:cubicBezTo>
                  <a:pt x="4948680" y="3402355"/>
                  <a:pt x="4948589" y="3403082"/>
                  <a:pt x="4948438" y="3403809"/>
                </a:cubicBezTo>
                <a:close/>
                <a:moveTo>
                  <a:pt x="5051915" y="2927197"/>
                </a:moveTo>
                <a:cubicBezTo>
                  <a:pt x="5050734" y="2932952"/>
                  <a:pt x="5053581" y="2937253"/>
                  <a:pt x="5057578" y="2939555"/>
                </a:cubicBezTo>
                <a:cubicBezTo>
                  <a:pt x="5057518" y="2939828"/>
                  <a:pt x="5057366" y="2940070"/>
                  <a:pt x="5057275" y="2940343"/>
                </a:cubicBezTo>
                <a:cubicBezTo>
                  <a:pt x="5056094" y="2939010"/>
                  <a:pt x="5054550" y="2938132"/>
                  <a:pt x="5052885" y="2937526"/>
                </a:cubicBezTo>
                <a:cubicBezTo>
                  <a:pt x="5051310" y="2933437"/>
                  <a:pt x="5047524" y="2930953"/>
                  <a:pt x="5042739" y="2930135"/>
                </a:cubicBezTo>
                <a:cubicBezTo>
                  <a:pt x="5040347" y="2929711"/>
                  <a:pt x="5037985" y="2929317"/>
                  <a:pt x="5035623" y="2928893"/>
                </a:cubicBezTo>
                <a:cubicBezTo>
                  <a:pt x="5029687" y="2927863"/>
                  <a:pt x="5023631" y="2934194"/>
                  <a:pt x="5023631" y="2939858"/>
                </a:cubicBezTo>
                <a:cubicBezTo>
                  <a:pt x="5023631" y="2946764"/>
                  <a:pt x="5028234" y="2950763"/>
                  <a:pt x="5034593" y="2951853"/>
                </a:cubicBezTo>
                <a:lnTo>
                  <a:pt x="5038560" y="2952520"/>
                </a:lnTo>
                <a:cubicBezTo>
                  <a:pt x="5038985" y="2953549"/>
                  <a:pt x="5039439" y="2954579"/>
                  <a:pt x="5040196" y="2955518"/>
                </a:cubicBezTo>
                <a:cubicBezTo>
                  <a:pt x="5040408" y="2955791"/>
                  <a:pt x="5040438" y="2955821"/>
                  <a:pt x="5040559" y="2955973"/>
                </a:cubicBezTo>
                <a:cubicBezTo>
                  <a:pt x="5040620" y="2956094"/>
                  <a:pt x="5040620" y="2956094"/>
                  <a:pt x="5040650" y="2956184"/>
                </a:cubicBezTo>
                <a:cubicBezTo>
                  <a:pt x="5040620" y="2956911"/>
                  <a:pt x="5040498" y="2957638"/>
                  <a:pt x="5040347" y="2958335"/>
                </a:cubicBezTo>
                <a:cubicBezTo>
                  <a:pt x="5039287" y="2964333"/>
                  <a:pt x="5045193" y="2969876"/>
                  <a:pt x="5050795" y="2970421"/>
                </a:cubicBezTo>
                <a:lnTo>
                  <a:pt x="5047554" y="2974298"/>
                </a:lnTo>
                <a:cubicBezTo>
                  <a:pt x="5044677" y="2977721"/>
                  <a:pt x="5044617" y="2983052"/>
                  <a:pt x="5046767" y="2986959"/>
                </a:cubicBezTo>
                <a:cubicBezTo>
                  <a:pt x="5043012" y="2988322"/>
                  <a:pt x="5039954" y="2991412"/>
                  <a:pt x="5039227" y="2995531"/>
                </a:cubicBezTo>
                <a:cubicBezTo>
                  <a:pt x="5038802" y="2997894"/>
                  <a:pt x="5038409" y="3000287"/>
                  <a:pt x="5037985" y="3002649"/>
                </a:cubicBezTo>
                <a:cubicBezTo>
                  <a:pt x="5037319" y="3006557"/>
                  <a:pt x="5038924" y="3010313"/>
                  <a:pt x="5041649" y="3012918"/>
                </a:cubicBezTo>
                <a:cubicBezTo>
                  <a:pt x="5040044" y="3014341"/>
                  <a:pt x="5038712" y="3016068"/>
                  <a:pt x="5038258" y="3018370"/>
                </a:cubicBezTo>
                <a:lnTo>
                  <a:pt x="5037228" y="3023368"/>
                </a:lnTo>
                <a:cubicBezTo>
                  <a:pt x="5036804" y="3025488"/>
                  <a:pt x="5037137" y="3027638"/>
                  <a:pt x="5037833" y="3029698"/>
                </a:cubicBezTo>
                <a:cubicBezTo>
                  <a:pt x="5036380" y="3033848"/>
                  <a:pt x="5035895" y="3038270"/>
                  <a:pt x="5036986" y="3042178"/>
                </a:cubicBezTo>
                <a:cubicBezTo>
                  <a:pt x="5033443" y="3043086"/>
                  <a:pt x="5030717" y="3046024"/>
                  <a:pt x="5029203" y="3049417"/>
                </a:cubicBezTo>
                <a:lnTo>
                  <a:pt x="5029506" y="3047902"/>
                </a:lnTo>
                <a:cubicBezTo>
                  <a:pt x="5030777" y="3041814"/>
                  <a:pt x="5025387" y="3035817"/>
                  <a:pt x="5019573" y="3035060"/>
                </a:cubicBezTo>
                <a:cubicBezTo>
                  <a:pt x="5013698" y="3034333"/>
                  <a:pt x="5009186" y="3038088"/>
                  <a:pt x="5007399" y="3043268"/>
                </a:cubicBezTo>
                <a:cubicBezTo>
                  <a:pt x="5006460" y="3042632"/>
                  <a:pt x="5005491" y="3041996"/>
                  <a:pt x="5004310" y="3041784"/>
                </a:cubicBezTo>
                <a:lnTo>
                  <a:pt x="4999313" y="3040754"/>
                </a:lnTo>
                <a:cubicBezTo>
                  <a:pt x="4993227" y="3039512"/>
                  <a:pt x="4986897" y="3042420"/>
                  <a:pt x="4985141" y="3048690"/>
                </a:cubicBezTo>
                <a:cubicBezTo>
                  <a:pt x="4983536" y="3054354"/>
                  <a:pt x="4986958" y="3061624"/>
                  <a:pt x="4993075" y="3062866"/>
                </a:cubicBezTo>
                <a:lnTo>
                  <a:pt x="4998071" y="3063895"/>
                </a:lnTo>
                <a:cubicBezTo>
                  <a:pt x="5002554" y="3064804"/>
                  <a:pt x="5007187" y="3063441"/>
                  <a:pt x="5010003" y="3060139"/>
                </a:cubicBezTo>
                <a:cubicBezTo>
                  <a:pt x="5011699" y="3061503"/>
                  <a:pt x="5013577" y="3062593"/>
                  <a:pt x="5015666" y="3062866"/>
                </a:cubicBezTo>
                <a:cubicBezTo>
                  <a:pt x="5022026" y="3063684"/>
                  <a:pt x="5026931" y="3059231"/>
                  <a:pt x="5028325" y="3053385"/>
                </a:cubicBezTo>
                <a:cubicBezTo>
                  <a:pt x="5028083" y="3056838"/>
                  <a:pt x="5028961" y="3060352"/>
                  <a:pt x="5032655" y="3062987"/>
                </a:cubicBezTo>
                <a:cubicBezTo>
                  <a:pt x="5038015" y="3066803"/>
                  <a:pt x="5043527" y="3065137"/>
                  <a:pt x="5047040" y="3061442"/>
                </a:cubicBezTo>
                <a:cubicBezTo>
                  <a:pt x="5046979" y="3065985"/>
                  <a:pt x="5049644" y="3070529"/>
                  <a:pt x="5053914" y="3072255"/>
                </a:cubicBezTo>
                <a:cubicBezTo>
                  <a:pt x="5057033" y="3073528"/>
                  <a:pt x="5060213" y="3073255"/>
                  <a:pt x="5062969" y="3071953"/>
                </a:cubicBezTo>
                <a:lnTo>
                  <a:pt x="5063968" y="3072680"/>
                </a:lnTo>
                <a:cubicBezTo>
                  <a:pt x="5068904" y="3076193"/>
                  <a:pt x="5076839" y="3074618"/>
                  <a:pt x="5079958" y="3069408"/>
                </a:cubicBezTo>
                <a:cubicBezTo>
                  <a:pt x="5080200" y="3068984"/>
                  <a:pt x="5080200" y="3068530"/>
                  <a:pt x="5080381" y="3068106"/>
                </a:cubicBezTo>
                <a:cubicBezTo>
                  <a:pt x="5080563" y="3068409"/>
                  <a:pt x="5080563" y="3068742"/>
                  <a:pt x="5080806" y="3069045"/>
                </a:cubicBezTo>
                <a:cubicBezTo>
                  <a:pt x="5081926" y="3070620"/>
                  <a:pt x="5083258" y="3071741"/>
                  <a:pt x="5084682" y="3072589"/>
                </a:cubicBezTo>
                <a:cubicBezTo>
                  <a:pt x="5084560" y="3076557"/>
                  <a:pt x="5086347" y="3079586"/>
                  <a:pt x="5089103" y="3081646"/>
                </a:cubicBezTo>
                <a:cubicBezTo>
                  <a:pt x="5085257" y="3082403"/>
                  <a:pt x="5081835" y="3084977"/>
                  <a:pt x="5080775" y="3090005"/>
                </a:cubicBezTo>
                <a:cubicBezTo>
                  <a:pt x="5077777" y="3104514"/>
                  <a:pt x="5100217" y="3109361"/>
                  <a:pt x="5103215" y="3094882"/>
                </a:cubicBezTo>
                <a:cubicBezTo>
                  <a:pt x="5104033" y="3090914"/>
                  <a:pt x="5102852" y="3087734"/>
                  <a:pt x="5100762" y="3085432"/>
                </a:cubicBezTo>
                <a:cubicBezTo>
                  <a:pt x="5106607" y="3086128"/>
                  <a:pt x="5112027" y="3080343"/>
                  <a:pt x="5112451" y="3074921"/>
                </a:cubicBezTo>
                <a:cubicBezTo>
                  <a:pt x="5112966" y="3068500"/>
                  <a:pt x="5108484" y="3064441"/>
                  <a:pt x="5102882" y="3062926"/>
                </a:cubicBezTo>
                <a:cubicBezTo>
                  <a:pt x="5102700" y="3061381"/>
                  <a:pt x="5102155" y="3059776"/>
                  <a:pt x="5100974" y="3058110"/>
                </a:cubicBezTo>
                <a:cubicBezTo>
                  <a:pt x="5099157" y="3055535"/>
                  <a:pt x="5096735" y="3054324"/>
                  <a:pt x="5094221" y="3053658"/>
                </a:cubicBezTo>
                <a:cubicBezTo>
                  <a:pt x="5095735" y="3050598"/>
                  <a:pt x="5096644" y="3047357"/>
                  <a:pt x="5096492" y="3043995"/>
                </a:cubicBezTo>
                <a:cubicBezTo>
                  <a:pt x="5097976" y="3043238"/>
                  <a:pt x="5099339" y="3042178"/>
                  <a:pt x="5100399" y="3040693"/>
                </a:cubicBezTo>
                <a:lnTo>
                  <a:pt x="5103366" y="3036513"/>
                </a:lnTo>
                <a:cubicBezTo>
                  <a:pt x="5104184" y="3035363"/>
                  <a:pt x="5104760" y="3034060"/>
                  <a:pt x="5105123" y="3032697"/>
                </a:cubicBezTo>
                <a:cubicBezTo>
                  <a:pt x="5105123" y="3036998"/>
                  <a:pt x="5107848" y="3041511"/>
                  <a:pt x="5111391" y="3043389"/>
                </a:cubicBezTo>
                <a:cubicBezTo>
                  <a:pt x="5115631" y="3045631"/>
                  <a:pt x="5119689" y="3044783"/>
                  <a:pt x="5123020" y="3042420"/>
                </a:cubicBezTo>
                <a:cubicBezTo>
                  <a:pt x="5122081" y="3043632"/>
                  <a:pt x="5121324" y="3044994"/>
                  <a:pt x="5120991" y="3046630"/>
                </a:cubicBezTo>
                <a:cubicBezTo>
                  <a:pt x="5119871" y="3052628"/>
                  <a:pt x="5123262" y="3059110"/>
                  <a:pt x="5129592" y="3060412"/>
                </a:cubicBezTo>
                <a:lnTo>
                  <a:pt x="5144582" y="3063502"/>
                </a:lnTo>
                <a:cubicBezTo>
                  <a:pt x="5150457" y="3064713"/>
                  <a:pt x="5157210" y="3061139"/>
                  <a:pt x="5158361" y="3054930"/>
                </a:cubicBezTo>
                <a:cubicBezTo>
                  <a:pt x="5158724" y="3053022"/>
                  <a:pt x="5158452" y="3051113"/>
                  <a:pt x="5157937" y="3049266"/>
                </a:cubicBezTo>
                <a:cubicBezTo>
                  <a:pt x="5159118" y="3047963"/>
                  <a:pt x="5160087" y="3046479"/>
                  <a:pt x="5160481" y="3044601"/>
                </a:cubicBezTo>
                <a:cubicBezTo>
                  <a:pt x="5161571" y="3039270"/>
                  <a:pt x="5158876" y="3033454"/>
                  <a:pt x="5153728" y="3031394"/>
                </a:cubicBezTo>
                <a:cubicBezTo>
                  <a:pt x="5154091" y="3026760"/>
                  <a:pt x="5151789" y="3022065"/>
                  <a:pt x="5147429" y="3019945"/>
                </a:cubicBezTo>
                <a:cubicBezTo>
                  <a:pt x="5141826" y="3017219"/>
                  <a:pt x="5134679" y="3019612"/>
                  <a:pt x="5131984" y="3025276"/>
                </a:cubicBezTo>
                <a:lnTo>
                  <a:pt x="5131015" y="3027305"/>
                </a:lnTo>
                <a:cubicBezTo>
                  <a:pt x="5130288" y="3023731"/>
                  <a:pt x="5128078" y="3020369"/>
                  <a:pt x="5125140" y="3018794"/>
                </a:cubicBezTo>
                <a:cubicBezTo>
                  <a:pt x="5119023" y="3015553"/>
                  <a:pt x="5113178" y="3018521"/>
                  <a:pt x="5109544" y="3023610"/>
                </a:cubicBezTo>
                <a:lnTo>
                  <a:pt x="5106577" y="3027790"/>
                </a:lnTo>
                <a:cubicBezTo>
                  <a:pt x="5106122" y="3028426"/>
                  <a:pt x="5105789" y="3029092"/>
                  <a:pt x="5105547" y="3029819"/>
                </a:cubicBezTo>
                <a:cubicBezTo>
                  <a:pt x="5105638" y="3026154"/>
                  <a:pt x="5104184" y="3022489"/>
                  <a:pt x="5101004" y="3020369"/>
                </a:cubicBezTo>
                <a:cubicBezTo>
                  <a:pt x="5096099" y="3017067"/>
                  <a:pt x="5089164" y="3017491"/>
                  <a:pt x="5085287" y="3022247"/>
                </a:cubicBezTo>
                <a:cubicBezTo>
                  <a:pt x="5084409" y="3021671"/>
                  <a:pt x="5083410" y="3021308"/>
                  <a:pt x="5082350" y="3021005"/>
                </a:cubicBezTo>
                <a:cubicBezTo>
                  <a:pt x="5086166" y="3016764"/>
                  <a:pt x="5087014" y="3010525"/>
                  <a:pt x="5081048" y="3006254"/>
                </a:cubicBezTo>
                <a:cubicBezTo>
                  <a:pt x="5072296" y="3000014"/>
                  <a:pt x="5061545" y="3007405"/>
                  <a:pt x="5061121" y="3015159"/>
                </a:cubicBezTo>
                <a:cubicBezTo>
                  <a:pt x="5060455" y="3015098"/>
                  <a:pt x="5059819" y="3015220"/>
                  <a:pt x="5059153" y="3015189"/>
                </a:cubicBezTo>
                <a:cubicBezTo>
                  <a:pt x="5058638" y="3014281"/>
                  <a:pt x="5057851" y="3013554"/>
                  <a:pt x="5057094" y="3012827"/>
                </a:cubicBezTo>
                <a:cubicBezTo>
                  <a:pt x="5058820" y="3011191"/>
                  <a:pt x="5060183" y="3009222"/>
                  <a:pt x="5060576" y="3006799"/>
                </a:cubicBezTo>
                <a:lnTo>
                  <a:pt x="5061788" y="2999681"/>
                </a:lnTo>
                <a:cubicBezTo>
                  <a:pt x="5062272" y="2996955"/>
                  <a:pt x="5061575" y="2994259"/>
                  <a:pt x="5060243" y="2991987"/>
                </a:cubicBezTo>
                <a:cubicBezTo>
                  <a:pt x="5062363" y="2991291"/>
                  <a:pt x="5064331" y="2990170"/>
                  <a:pt x="5065937" y="2988262"/>
                </a:cubicBezTo>
                <a:lnTo>
                  <a:pt x="5069237" y="2984324"/>
                </a:lnTo>
                <a:cubicBezTo>
                  <a:pt x="5073114" y="2979689"/>
                  <a:pt x="5071933" y="2971572"/>
                  <a:pt x="5066996" y="2968149"/>
                </a:cubicBezTo>
                <a:cubicBezTo>
                  <a:pt x="5064907" y="2966725"/>
                  <a:pt x="5062635" y="2966180"/>
                  <a:pt x="5060395" y="2966120"/>
                </a:cubicBezTo>
                <a:cubicBezTo>
                  <a:pt x="5061757" y="2964302"/>
                  <a:pt x="5062848" y="2962182"/>
                  <a:pt x="5063241" y="2959789"/>
                </a:cubicBezTo>
                <a:cubicBezTo>
                  <a:pt x="5063635" y="2957548"/>
                  <a:pt x="5063090" y="2955458"/>
                  <a:pt x="5062787" y="2953307"/>
                </a:cubicBezTo>
                <a:cubicBezTo>
                  <a:pt x="5071660" y="2958093"/>
                  <a:pt x="5083652" y="2945098"/>
                  <a:pt x="5076293" y="2934679"/>
                </a:cubicBezTo>
                <a:cubicBezTo>
                  <a:pt x="5075627" y="2933740"/>
                  <a:pt x="5074840" y="2933225"/>
                  <a:pt x="5074083" y="2932619"/>
                </a:cubicBezTo>
                <a:cubicBezTo>
                  <a:pt x="5076505" y="2918534"/>
                  <a:pt x="5054883" y="2912870"/>
                  <a:pt x="5051915" y="2927197"/>
                </a:cubicBezTo>
                <a:close/>
                <a:moveTo>
                  <a:pt x="5116085" y="2944795"/>
                </a:moveTo>
                <a:lnTo>
                  <a:pt x="5115056" y="2949793"/>
                </a:lnTo>
                <a:cubicBezTo>
                  <a:pt x="5113814" y="2955851"/>
                  <a:pt x="5115783" y="2962182"/>
                  <a:pt x="5122172" y="2964393"/>
                </a:cubicBezTo>
                <a:cubicBezTo>
                  <a:pt x="5127472" y="2966210"/>
                  <a:pt x="5135497" y="2963363"/>
                  <a:pt x="5136769" y="2957275"/>
                </a:cubicBezTo>
                <a:lnTo>
                  <a:pt x="5137799" y="2952277"/>
                </a:lnTo>
                <a:cubicBezTo>
                  <a:pt x="5139070" y="2946219"/>
                  <a:pt x="5137072" y="2939889"/>
                  <a:pt x="5130682" y="2937677"/>
                </a:cubicBezTo>
                <a:cubicBezTo>
                  <a:pt x="5125412" y="2935860"/>
                  <a:pt x="5117357" y="2938707"/>
                  <a:pt x="5116085" y="2944795"/>
                </a:cubicBezTo>
                <a:close/>
                <a:moveTo>
                  <a:pt x="5130864" y="2881005"/>
                </a:moveTo>
                <a:cubicBezTo>
                  <a:pt x="5137314" y="2867677"/>
                  <a:pt x="5115964" y="2859196"/>
                  <a:pt x="5109544" y="2872433"/>
                </a:cubicBezTo>
                <a:cubicBezTo>
                  <a:pt x="5103094" y="2885760"/>
                  <a:pt x="5124443" y="2894242"/>
                  <a:pt x="5130864" y="2881005"/>
                </a:cubicBezTo>
                <a:close/>
                <a:moveTo>
                  <a:pt x="4934689" y="2974692"/>
                </a:moveTo>
                <a:cubicBezTo>
                  <a:pt x="4928784" y="2973480"/>
                  <a:pt x="4922303" y="2978690"/>
                  <a:pt x="4921788" y="2984566"/>
                </a:cubicBezTo>
                <a:cubicBezTo>
                  <a:pt x="4921213" y="2991139"/>
                  <a:pt x="4925331" y="2996167"/>
                  <a:pt x="4931661" y="2997470"/>
                </a:cubicBezTo>
                <a:lnTo>
                  <a:pt x="4936657" y="2998500"/>
                </a:lnTo>
                <a:cubicBezTo>
                  <a:pt x="4940110" y="2999227"/>
                  <a:pt x="4943623" y="2997621"/>
                  <a:pt x="4946166" y="2995077"/>
                </a:cubicBezTo>
                <a:cubicBezTo>
                  <a:pt x="4946802" y="2996410"/>
                  <a:pt x="4946923" y="2997985"/>
                  <a:pt x="4948135" y="2998984"/>
                </a:cubicBezTo>
                <a:cubicBezTo>
                  <a:pt x="4948286" y="2999136"/>
                  <a:pt x="4948559" y="2999045"/>
                  <a:pt x="4948710" y="2999166"/>
                </a:cubicBezTo>
                <a:cubicBezTo>
                  <a:pt x="4948619" y="2999529"/>
                  <a:pt x="4948377" y="2999772"/>
                  <a:pt x="4948286" y="3000135"/>
                </a:cubicBezTo>
                <a:cubicBezTo>
                  <a:pt x="4947590" y="3003467"/>
                  <a:pt x="4948347" y="3006193"/>
                  <a:pt x="4949831" y="3008404"/>
                </a:cubicBezTo>
                <a:cubicBezTo>
                  <a:pt x="4946560" y="3008828"/>
                  <a:pt x="4943380" y="3010434"/>
                  <a:pt x="4941684" y="3013069"/>
                </a:cubicBezTo>
                <a:cubicBezTo>
                  <a:pt x="4939474" y="3016522"/>
                  <a:pt x="4939322" y="3020187"/>
                  <a:pt x="4940534" y="3023519"/>
                </a:cubicBezTo>
                <a:cubicBezTo>
                  <a:pt x="4940382" y="3023489"/>
                  <a:pt x="4940261" y="3023337"/>
                  <a:pt x="4940079" y="3023307"/>
                </a:cubicBezTo>
                <a:lnTo>
                  <a:pt x="4930086" y="3021247"/>
                </a:lnTo>
                <a:cubicBezTo>
                  <a:pt x="4927148" y="3020642"/>
                  <a:pt x="4923969" y="3021187"/>
                  <a:pt x="4921394" y="3022641"/>
                </a:cubicBezTo>
                <a:cubicBezTo>
                  <a:pt x="4918457" y="3022217"/>
                  <a:pt x="4915398" y="3022853"/>
                  <a:pt x="4912673" y="3024761"/>
                </a:cubicBezTo>
                <a:lnTo>
                  <a:pt x="4908494" y="3027729"/>
                </a:lnTo>
                <a:cubicBezTo>
                  <a:pt x="4903588" y="3031213"/>
                  <a:pt x="4902650" y="3039330"/>
                  <a:pt x="4906556" y="3043874"/>
                </a:cubicBezTo>
                <a:cubicBezTo>
                  <a:pt x="4910796" y="3048811"/>
                  <a:pt x="4917427" y="3049538"/>
                  <a:pt x="4922697" y="3045812"/>
                </a:cubicBezTo>
                <a:lnTo>
                  <a:pt x="4925574" y="3043783"/>
                </a:lnTo>
                <a:lnTo>
                  <a:pt x="4929692" y="3044631"/>
                </a:lnTo>
                <a:cubicBezTo>
                  <a:pt x="4929965" y="3046691"/>
                  <a:pt x="4930601" y="3048720"/>
                  <a:pt x="4931933" y="3050629"/>
                </a:cubicBezTo>
                <a:lnTo>
                  <a:pt x="4934871" y="3054809"/>
                </a:lnTo>
                <a:cubicBezTo>
                  <a:pt x="4938353" y="3059715"/>
                  <a:pt x="4946742" y="3060200"/>
                  <a:pt x="4951072" y="3056232"/>
                </a:cubicBezTo>
                <a:cubicBezTo>
                  <a:pt x="4955978" y="3051749"/>
                  <a:pt x="4956250" y="3045297"/>
                  <a:pt x="4952526" y="3040027"/>
                </a:cubicBezTo>
                <a:lnTo>
                  <a:pt x="4949588" y="3035847"/>
                </a:lnTo>
                <a:cubicBezTo>
                  <a:pt x="4949316" y="3035453"/>
                  <a:pt x="4948831" y="3035241"/>
                  <a:pt x="4948498" y="3034908"/>
                </a:cubicBezTo>
                <a:cubicBezTo>
                  <a:pt x="4948498" y="3034121"/>
                  <a:pt x="4948589" y="3033303"/>
                  <a:pt x="4948468" y="3032515"/>
                </a:cubicBezTo>
                <a:cubicBezTo>
                  <a:pt x="4952435" y="3035756"/>
                  <a:pt x="4958825" y="3034847"/>
                  <a:pt x="4962640" y="3031485"/>
                </a:cubicBezTo>
                <a:cubicBezTo>
                  <a:pt x="4971362" y="3034787"/>
                  <a:pt x="4982173" y="3022610"/>
                  <a:pt x="4975087" y="3012584"/>
                </a:cubicBezTo>
                <a:cubicBezTo>
                  <a:pt x="4973391" y="3010161"/>
                  <a:pt x="4971302" y="3009101"/>
                  <a:pt x="4969212" y="3008647"/>
                </a:cubicBezTo>
                <a:cubicBezTo>
                  <a:pt x="4969848" y="3007556"/>
                  <a:pt x="4970484" y="3006436"/>
                  <a:pt x="4970787" y="3004982"/>
                </a:cubicBezTo>
                <a:cubicBezTo>
                  <a:pt x="4971756" y="3000317"/>
                  <a:pt x="4969939" y="2996803"/>
                  <a:pt x="4967152" y="2994471"/>
                </a:cubicBezTo>
                <a:lnTo>
                  <a:pt x="4971059" y="2989806"/>
                </a:lnTo>
                <a:cubicBezTo>
                  <a:pt x="4973482" y="2986929"/>
                  <a:pt x="4973724" y="2983294"/>
                  <a:pt x="4972906" y="2979811"/>
                </a:cubicBezTo>
                <a:cubicBezTo>
                  <a:pt x="4977600" y="2979265"/>
                  <a:pt x="4982021" y="2976176"/>
                  <a:pt x="4982960" y="2971269"/>
                </a:cubicBezTo>
                <a:cubicBezTo>
                  <a:pt x="4984111" y="2965332"/>
                  <a:pt x="4980780" y="2958698"/>
                  <a:pt x="4974481" y="2957396"/>
                </a:cubicBezTo>
                <a:lnTo>
                  <a:pt x="4973542" y="2957214"/>
                </a:lnTo>
                <a:lnTo>
                  <a:pt x="4970756" y="2953277"/>
                </a:lnTo>
                <a:cubicBezTo>
                  <a:pt x="4967667" y="2948915"/>
                  <a:pt x="4961277" y="2948551"/>
                  <a:pt x="4956735" y="2950884"/>
                </a:cubicBezTo>
                <a:cubicBezTo>
                  <a:pt x="4954858" y="2951308"/>
                  <a:pt x="4953101" y="2952186"/>
                  <a:pt x="4951557" y="2953368"/>
                </a:cubicBezTo>
                <a:cubicBezTo>
                  <a:pt x="4948529" y="2951823"/>
                  <a:pt x="4945046" y="2951399"/>
                  <a:pt x="4941563" y="2953186"/>
                </a:cubicBezTo>
                <a:cubicBezTo>
                  <a:pt x="4936506" y="2955760"/>
                  <a:pt x="4933144" y="2963424"/>
                  <a:pt x="4936567" y="2968634"/>
                </a:cubicBezTo>
                <a:lnTo>
                  <a:pt x="4940534" y="2974661"/>
                </a:lnTo>
                <a:cubicBezTo>
                  <a:pt x="4941048" y="2975419"/>
                  <a:pt x="4941715" y="2975994"/>
                  <a:pt x="4942320" y="2976630"/>
                </a:cubicBezTo>
                <a:cubicBezTo>
                  <a:pt x="4941473" y="2976267"/>
                  <a:pt x="4940715" y="2975843"/>
                  <a:pt x="4939746" y="2975661"/>
                </a:cubicBezTo>
                <a:lnTo>
                  <a:pt x="4934689" y="2974692"/>
                </a:lnTo>
                <a:close/>
                <a:moveTo>
                  <a:pt x="5215566" y="3024337"/>
                </a:moveTo>
                <a:cubicBezTo>
                  <a:pt x="5216777" y="3028305"/>
                  <a:pt x="5220078" y="3031758"/>
                  <a:pt x="5224106" y="3032455"/>
                </a:cubicBezTo>
                <a:cubicBezTo>
                  <a:pt x="5224832" y="3032576"/>
                  <a:pt x="5225438" y="3032333"/>
                  <a:pt x="5226135" y="3032333"/>
                </a:cubicBezTo>
                <a:lnTo>
                  <a:pt x="5226135" y="3032333"/>
                </a:lnTo>
                <a:cubicBezTo>
                  <a:pt x="5221320" y="3025609"/>
                  <a:pt x="5216535" y="3018703"/>
                  <a:pt x="5211841" y="3011585"/>
                </a:cubicBezTo>
                <a:cubicBezTo>
                  <a:pt x="5211720" y="3012009"/>
                  <a:pt x="5211417" y="3012312"/>
                  <a:pt x="5211357" y="3012766"/>
                </a:cubicBezTo>
                <a:cubicBezTo>
                  <a:pt x="5210690" y="3016916"/>
                  <a:pt x="5212265" y="3021641"/>
                  <a:pt x="5215566" y="3024337"/>
                </a:cubicBezTo>
                <a:close/>
                <a:moveTo>
                  <a:pt x="5084530" y="3009919"/>
                </a:moveTo>
                <a:cubicBezTo>
                  <a:pt x="5087952" y="3015098"/>
                  <a:pt x="5094372" y="3017612"/>
                  <a:pt x="5100126" y="3014462"/>
                </a:cubicBezTo>
                <a:cubicBezTo>
                  <a:pt x="5101065" y="3013947"/>
                  <a:pt x="5101883" y="3013220"/>
                  <a:pt x="5102640" y="3012463"/>
                </a:cubicBezTo>
                <a:cubicBezTo>
                  <a:pt x="5103003" y="3012554"/>
                  <a:pt x="5103336" y="3012706"/>
                  <a:pt x="5103730" y="3012796"/>
                </a:cubicBezTo>
                <a:lnTo>
                  <a:pt x="5108727" y="3013826"/>
                </a:lnTo>
                <a:cubicBezTo>
                  <a:pt x="5114632" y="3015038"/>
                  <a:pt x="5121233" y="3010434"/>
                  <a:pt x="5121960" y="3004406"/>
                </a:cubicBezTo>
                <a:cubicBezTo>
                  <a:pt x="5122748" y="2998045"/>
                  <a:pt x="5118841" y="2992472"/>
                  <a:pt x="5112542" y="2991169"/>
                </a:cubicBezTo>
                <a:lnTo>
                  <a:pt x="5107546" y="2990140"/>
                </a:lnTo>
                <a:cubicBezTo>
                  <a:pt x="5104911" y="2989594"/>
                  <a:pt x="5102125" y="2990261"/>
                  <a:pt x="5099793" y="2991684"/>
                </a:cubicBezTo>
                <a:cubicBezTo>
                  <a:pt x="5096250" y="2987322"/>
                  <a:pt x="5090375" y="2985414"/>
                  <a:pt x="5085106" y="2988322"/>
                </a:cubicBezTo>
                <a:cubicBezTo>
                  <a:pt x="5079988" y="2991139"/>
                  <a:pt x="5077141" y="2998711"/>
                  <a:pt x="5080563" y="3003921"/>
                </a:cubicBezTo>
                <a:lnTo>
                  <a:pt x="5084530" y="3009919"/>
                </a:lnTo>
                <a:close/>
                <a:moveTo>
                  <a:pt x="5002856" y="3023216"/>
                </a:moveTo>
                <a:lnTo>
                  <a:pt x="5007853" y="3024246"/>
                </a:lnTo>
                <a:cubicBezTo>
                  <a:pt x="5013758" y="3025458"/>
                  <a:pt x="5020269" y="3020399"/>
                  <a:pt x="5020845" y="3014462"/>
                </a:cubicBezTo>
                <a:cubicBezTo>
                  <a:pt x="5021481" y="3007950"/>
                  <a:pt x="5017392" y="3002801"/>
                  <a:pt x="5011063" y="3001498"/>
                </a:cubicBezTo>
                <a:lnTo>
                  <a:pt x="5006066" y="3000468"/>
                </a:lnTo>
                <a:cubicBezTo>
                  <a:pt x="5000192" y="2999257"/>
                  <a:pt x="4993650" y="3004315"/>
                  <a:pt x="4993075" y="3010222"/>
                </a:cubicBezTo>
                <a:cubicBezTo>
                  <a:pt x="4992469" y="3016764"/>
                  <a:pt x="4996558" y="3021914"/>
                  <a:pt x="5002856" y="3023216"/>
                </a:cubicBezTo>
                <a:close/>
                <a:moveTo>
                  <a:pt x="4989168" y="3130594"/>
                </a:moveTo>
                <a:cubicBezTo>
                  <a:pt x="4988896" y="3131927"/>
                  <a:pt x="4989047" y="3133048"/>
                  <a:pt x="4989168" y="3134168"/>
                </a:cubicBezTo>
                <a:cubicBezTo>
                  <a:pt x="4986685" y="3135864"/>
                  <a:pt x="4984505" y="3137803"/>
                  <a:pt x="4983627" y="3141074"/>
                </a:cubicBezTo>
                <a:cubicBezTo>
                  <a:pt x="4982446" y="3145345"/>
                  <a:pt x="4983869" y="3149434"/>
                  <a:pt x="4986746" y="3152342"/>
                </a:cubicBezTo>
                <a:cubicBezTo>
                  <a:pt x="4985262" y="3153311"/>
                  <a:pt x="4983778" y="3154281"/>
                  <a:pt x="4982294" y="3155280"/>
                </a:cubicBezTo>
                <a:cubicBezTo>
                  <a:pt x="4977116" y="3158673"/>
                  <a:pt x="4975481" y="3165912"/>
                  <a:pt x="4978872" y="3171152"/>
                </a:cubicBezTo>
                <a:cubicBezTo>
                  <a:pt x="4982234" y="3176332"/>
                  <a:pt x="4989562" y="3177998"/>
                  <a:pt x="4994741" y="3174575"/>
                </a:cubicBezTo>
                <a:lnTo>
                  <a:pt x="5000767" y="3170607"/>
                </a:lnTo>
                <a:cubicBezTo>
                  <a:pt x="5005733" y="3167336"/>
                  <a:pt x="5007308" y="3160611"/>
                  <a:pt x="5004462" y="3155462"/>
                </a:cubicBezTo>
                <a:cubicBezTo>
                  <a:pt x="5004673" y="3155432"/>
                  <a:pt x="5004885" y="3155432"/>
                  <a:pt x="5005098" y="3155401"/>
                </a:cubicBezTo>
                <a:cubicBezTo>
                  <a:pt x="5005642" y="3155341"/>
                  <a:pt x="5006127" y="3155038"/>
                  <a:pt x="5006672" y="3154887"/>
                </a:cubicBezTo>
                <a:cubicBezTo>
                  <a:pt x="5006975" y="3156219"/>
                  <a:pt x="5007490" y="3157552"/>
                  <a:pt x="5008308" y="3158733"/>
                </a:cubicBezTo>
                <a:cubicBezTo>
                  <a:pt x="5011850" y="3163792"/>
                  <a:pt x="5019210" y="3165185"/>
                  <a:pt x="5024297" y="3161611"/>
                </a:cubicBezTo>
                <a:lnTo>
                  <a:pt x="5032655" y="3155704"/>
                </a:lnTo>
                <a:cubicBezTo>
                  <a:pt x="5036986" y="3152645"/>
                  <a:pt x="5038379" y="3146920"/>
                  <a:pt x="5036562" y="3142104"/>
                </a:cubicBezTo>
                <a:cubicBezTo>
                  <a:pt x="5041225" y="3149162"/>
                  <a:pt x="5055791" y="3148132"/>
                  <a:pt x="5058093" y="3136834"/>
                </a:cubicBezTo>
                <a:cubicBezTo>
                  <a:pt x="5061091" y="3122355"/>
                  <a:pt x="5038167" y="3120417"/>
                  <a:pt x="5035229" y="3134744"/>
                </a:cubicBezTo>
                <a:cubicBezTo>
                  <a:pt x="5034866" y="3136501"/>
                  <a:pt x="5034926" y="3138015"/>
                  <a:pt x="5035229" y="3139408"/>
                </a:cubicBezTo>
                <a:cubicBezTo>
                  <a:pt x="5031625" y="3134592"/>
                  <a:pt x="5024509" y="3133290"/>
                  <a:pt x="5019512" y="3136834"/>
                </a:cubicBezTo>
                <a:lnTo>
                  <a:pt x="5014455" y="3140408"/>
                </a:lnTo>
                <a:cubicBezTo>
                  <a:pt x="5013728" y="3138409"/>
                  <a:pt x="5012275" y="3136864"/>
                  <a:pt x="5010760" y="3135501"/>
                </a:cubicBezTo>
                <a:cubicBezTo>
                  <a:pt x="5011275" y="3134501"/>
                  <a:pt x="5011820" y="3133593"/>
                  <a:pt x="5012063" y="3132381"/>
                </a:cubicBezTo>
                <a:cubicBezTo>
                  <a:pt x="5015061" y="3117903"/>
                  <a:pt x="4992106" y="3116297"/>
                  <a:pt x="4989168" y="3130594"/>
                </a:cubicBezTo>
                <a:close/>
                <a:moveTo>
                  <a:pt x="5183345" y="3110694"/>
                </a:moveTo>
                <a:cubicBezTo>
                  <a:pt x="5186343" y="3096185"/>
                  <a:pt x="5163630" y="3092792"/>
                  <a:pt x="5160632" y="3107240"/>
                </a:cubicBezTo>
                <a:cubicBezTo>
                  <a:pt x="5157664" y="3121749"/>
                  <a:pt x="5180377" y="3125142"/>
                  <a:pt x="5183345" y="3110694"/>
                </a:cubicBezTo>
                <a:close/>
                <a:moveTo>
                  <a:pt x="5012154" y="2634324"/>
                </a:moveTo>
                <a:cubicBezTo>
                  <a:pt x="5015575" y="2639503"/>
                  <a:pt x="5021632" y="2642381"/>
                  <a:pt x="5027598" y="2639352"/>
                </a:cubicBezTo>
                <a:cubicBezTo>
                  <a:pt x="5032655" y="2636777"/>
                  <a:pt x="5036047" y="2629114"/>
                  <a:pt x="5032625" y="2623904"/>
                </a:cubicBezTo>
                <a:lnTo>
                  <a:pt x="5028658" y="2617876"/>
                </a:lnTo>
                <a:cubicBezTo>
                  <a:pt x="5025266" y="2612697"/>
                  <a:pt x="5019179" y="2609819"/>
                  <a:pt x="5013213" y="2612848"/>
                </a:cubicBezTo>
                <a:cubicBezTo>
                  <a:pt x="5008156" y="2615423"/>
                  <a:pt x="5004764" y="2623086"/>
                  <a:pt x="5008187" y="2628296"/>
                </a:cubicBezTo>
                <a:lnTo>
                  <a:pt x="5012154" y="2634324"/>
                </a:lnTo>
                <a:close/>
                <a:moveTo>
                  <a:pt x="5141887" y="2906691"/>
                </a:moveTo>
                <a:cubicBezTo>
                  <a:pt x="5135951" y="2908872"/>
                  <a:pt x="5133014" y="2915535"/>
                  <a:pt x="5135043" y="2921412"/>
                </a:cubicBezTo>
                <a:cubicBezTo>
                  <a:pt x="5135830" y="2923683"/>
                  <a:pt x="5136618" y="2925955"/>
                  <a:pt x="5137405" y="2928227"/>
                </a:cubicBezTo>
                <a:cubicBezTo>
                  <a:pt x="5139434" y="2934073"/>
                  <a:pt x="5146369" y="2937162"/>
                  <a:pt x="5152122" y="2935072"/>
                </a:cubicBezTo>
                <a:cubicBezTo>
                  <a:pt x="5157755" y="2933013"/>
                  <a:pt x="5160541" y="2926864"/>
                  <a:pt x="5159087" y="2921230"/>
                </a:cubicBezTo>
                <a:cubicBezTo>
                  <a:pt x="5158361" y="2919867"/>
                  <a:pt x="5157604" y="2918474"/>
                  <a:pt x="5156816" y="2917110"/>
                </a:cubicBezTo>
                <a:cubicBezTo>
                  <a:pt x="5155120" y="2914051"/>
                  <a:pt x="5153364" y="2911022"/>
                  <a:pt x="5151759" y="2907933"/>
                </a:cubicBezTo>
                <a:cubicBezTo>
                  <a:pt x="5148852" y="2906145"/>
                  <a:pt x="5145218" y="2905479"/>
                  <a:pt x="5141887" y="2906691"/>
                </a:cubicBezTo>
                <a:close/>
                <a:moveTo>
                  <a:pt x="5261475" y="3128746"/>
                </a:moveTo>
                <a:lnTo>
                  <a:pt x="5264564" y="3129382"/>
                </a:lnTo>
                <a:cubicBezTo>
                  <a:pt x="5273467" y="3131230"/>
                  <a:pt x="5278767" y="3123476"/>
                  <a:pt x="5278191" y="3116540"/>
                </a:cubicBezTo>
                <a:cubicBezTo>
                  <a:pt x="5279645" y="3115025"/>
                  <a:pt x="5280887" y="3113208"/>
                  <a:pt x="5281371" y="3110754"/>
                </a:cubicBezTo>
                <a:cubicBezTo>
                  <a:pt x="5284248" y="3096730"/>
                  <a:pt x="5262959" y="3094579"/>
                  <a:pt x="5258962" y="3107543"/>
                </a:cubicBezTo>
                <a:cubicBezTo>
                  <a:pt x="5250937" y="3111966"/>
                  <a:pt x="5249968" y="3126384"/>
                  <a:pt x="5261475" y="3128746"/>
                </a:cubicBezTo>
                <a:close/>
                <a:moveTo>
                  <a:pt x="5156150" y="3179694"/>
                </a:moveTo>
                <a:cubicBezTo>
                  <a:pt x="5153152" y="3194173"/>
                  <a:pt x="5175985" y="3196777"/>
                  <a:pt x="5178953" y="3182359"/>
                </a:cubicBezTo>
                <a:cubicBezTo>
                  <a:pt x="5181951" y="3167881"/>
                  <a:pt x="5159118" y="3165276"/>
                  <a:pt x="5156150" y="3179694"/>
                </a:cubicBezTo>
                <a:close/>
                <a:moveTo>
                  <a:pt x="4987957" y="2800464"/>
                </a:moveTo>
                <a:cubicBezTo>
                  <a:pt x="4994589" y="2800979"/>
                  <a:pt x="4999465" y="2796768"/>
                  <a:pt x="5000767" y="2790468"/>
                </a:cubicBezTo>
                <a:lnTo>
                  <a:pt x="5001796" y="2785471"/>
                </a:lnTo>
                <a:cubicBezTo>
                  <a:pt x="5003008" y="2779564"/>
                  <a:pt x="4997648" y="2773112"/>
                  <a:pt x="4991803" y="2772658"/>
                </a:cubicBezTo>
                <a:cubicBezTo>
                  <a:pt x="4985171" y="2772143"/>
                  <a:pt x="4980296" y="2776353"/>
                  <a:pt x="4978993" y="2782653"/>
                </a:cubicBezTo>
                <a:lnTo>
                  <a:pt x="4977964" y="2787651"/>
                </a:lnTo>
                <a:cubicBezTo>
                  <a:pt x="4976752" y="2793558"/>
                  <a:pt x="4982112" y="2800010"/>
                  <a:pt x="4987957" y="2800464"/>
                </a:cubicBezTo>
                <a:close/>
                <a:moveTo>
                  <a:pt x="5309292" y="3367310"/>
                </a:moveTo>
                <a:cubicBezTo>
                  <a:pt x="5306324" y="3381728"/>
                  <a:pt x="5328492" y="3387695"/>
                  <a:pt x="5331490" y="3373186"/>
                </a:cubicBezTo>
                <a:cubicBezTo>
                  <a:pt x="5334458" y="3358768"/>
                  <a:pt x="5312290" y="3352801"/>
                  <a:pt x="5309292" y="3367310"/>
                </a:cubicBezTo>
                <a:close/>
                <a:moveTo>
                  <a:pt x="5306476" y="3215739"/>
                </a:moveTo>
                <a:cubicBezTo>
                  <a:pt x="5307112" y="3215527"/>
                  <a:pt x="5307627" y="3215163"/>
                  <a:pt x="5308202" y="3214921"/>
                </a:cubicBezTo>
                <a:cubicBezTo>
                  <a:pt x="5310413" y="3217768"/>
                  <a:pt x="5313926" y="3219646"/>
                  <a:pt x="5317438" y="3219555"/>
                </a:cubicBezTo>
                <a:cubicBezTo>
                  <a:pt x="5315046" y="3220676"/>
                  <a:pt x="5313108" y="3222918"/>
                  <a:pt x="5312381" y="3226522"/>
                </a:cubicBezTo>
                <a:cubicBezTo>
                  <a:pt x="5309444" y="3240819"/>
                  <a:pt x="5331187" y="3248270"/>
                  <a:pt x="5334155" y="3233792"/>
                </a:cubicBezTo>
                <a:cubicBezTo>
                  <a:pt x="5336032" y="3224644"/>
                  <a:pt x="5327826" y="3218344"/>
                  <a:pt x="5320891" y="3218738"/>
                </a:cubicBezTo>
                <a:cubicBezTo>
                  <a:pt x="5325888" y="3216981"/>
                  <a:pt x="5329007" y="3212559"/>
                  <a:pt x="5328825" y="3207016"/>
                </a:cubicBezTo>
                <a:cubicBezTo>
                  <a:pt x="5328613" y="3199806"/>
                  <a:pt x="5327402" y="3191234"/>
                  <a:pt x="5321951" y="3185964"/>
                </a:cubicBezTo>
                <a:cubicBezTo>
                  <a:pt x="5321436" y="3185146"/>
                  <a:pt x="5320861" y="3184359"/>
                  <a:pt x="5320194" y="3183632"/>
                </a:cubicBezTo>
                <a:cubicBezTo>
                  <a:pt x="5316954" y="3180118"/>
                  <a:pt x="5312018" y="3178725"/>
                  <a:pt x="5307415" y="3180481"/>
                </a:cubicBezTo>
                <a:cubicBezTo>
                  <a:pt x="5302812" y="3182269"/>
                  <a:pt x="5301237" y="3185934"/>
                  <a:pt x="5299874" y="3190235"/>
                </a:cubicBezTo>
                <a:cubicBezTo>
                  <a:pt x="5300965" y="3186842"/>
                  <a:pt x="5299663" y="3190568"/>
                  <a:pt x="5299390" y="3191234"/>
                </a:cubicBezTo>
                <a:cubicBezTo>
                  <a:pt x="5299026" y="3192083"/>
                  <a:pt x="5298572" y="3192900"/>
                  <a:pt x="5298178" y="3193748"/>
                </a:cubicBezTo>
                <a:cubicBezTo>
                  <a:pt x="5298088" y="3193900"/>
                  <a:pt x="5298057" y="3193961"/>
                  <a:pt x="5297997" y="3194051"/>
                </a:cubicBezTo>
                <a:cubicBezTo>
                  <a:pt x="5297815" y="3194294"/>
                  <a:pt x="5297634" y="3194536"/>
                  <a:pt x="5297451" y="3194748"/>
                </a:cubicBezTo>
                <a:cubicBezTo>
                  <a:pt x="5292213" y="3197111"/>
                  <a:pt x="5289639" y="3203744"/>
                  <a:pt x="5291637" y="3209045"/>
                </a:cubicBezTo>
                <a:cubicBezTo>
                  <a:pt x="5293939" y="3215103"/>
                  <a:pt x="5300571" y="3217678"/>
                  <a:pt x="5306476" y="3215739"/>
                </a:cubicBezTo>
                <a:close/>
                <a:moveTo>
                  <a:pt x="5506709" y="3331840"/>
                </a:moveTo>
                <a:cubicBezTo>
                  <a:pt x="5508465" y="3326418"/>
                  <a:pt x="5505406" y="3318634"/>
                  <a:pt x="5499319" y="3317362"/>
                </a:cubicBezTo>
                <a:lnTo>
                  <a:pt x="5494323" y="3316332"/>
                </a:lnTo>
                <a:cubicBezTo>
                  <a:pt x="5488266" y="3315060"/>
                  <a:pt x="5481937" y="3317362"/>
                  <a:pt x="5479848" y="3323723"/>
                </a:cubicBezTo>
                <a:cubicBezTo>
                  <a:pt x="5479787" y="3323935"/>
                  <a:pt x="5479757" y="3324177"/>
                  <a:pt x="5479696" y="3324389"/>
                </a:cubicBezTo>
                <a:cubicBezTo>
                  <a:pt x="5474336" y="3324237"/>
                  <a:pt x="5468673" y="3327145"/>
                  <a:pt x="5467310" y="3333839"/>
                </a:cubicBezTo>
                <a:cubicBezTo>
                  <a:pt x="5466250" y="3338958"/>
                  <a:pt x="5468461" y="3342563"/>
                  <a:pt x="5471853" y="3344471"/>
                </a:cubicBezTo>
                <a:cubicBezTo>
                  <a:pt x="5472943" y="3348257"/>
                  <a:pt x="5475759" y="3351468"/>
                  <a:pt x="5479908" y="3352316"/>
                </a:cubicBezTo>
                <a:lnTo>
                  <a:pt x="5484905" y="3353346"/>
                </a:lnTo>
                <a:cubicBezTo>
                  <a:pt x="5490780" y="3354558"/>
                  <a:pt x="5497563" y="3351226"/>
                  <a:pt x="5498835" y="3344986"/>
                </a:cubicBezTo>
                <a:cubicBezTo>
                  <a:pt x="5499229" y="3343048"/>
                  <a:pt x="5499108" y="3341048"/>
                  <a:pt x="5498563" y="3339140"/>
                </a:cubicBezTo>
                <a:cubicBezTo>
                  <a:pt x="5502257" y="3338322"/>
                  <a:pt x="5505376" y="3335929"/>
                  <a:pt x="5506709" y="3331840"/>
                </a:cubicBezTo>
                <a:close/>
                <a:moveTo>
                  <a:pt x="5449473" y="3200170"/>
                </a:moveTo>
                <a:cubicBezTo>
                  <a:pt x="5455712" y="3201079"/>
                  <a:pt x="5461617" y="3197323"/>
                  <a:pt x="5462919" y="3191053"/>
                </a:cubicBezTo>
                <a:lnTo>
                  <a:pt x="5463949" y="3186055"/>
                </a:lnTo>
                <a:cubicBezTo>
                  <a:pt x="5465160" y="3180179"/>
                  <a:pt x="5460890" y="3173485"/>
                  <a:pt x="5454803" y="3172606"/>
                </a:cubicBezTo>
                <a:cubicBezTo>
                  <a:pt x="5448565" y="3171728"/>
                  <a:pt x="5442660" y="3175453"/>
                  <a:pt x="5441357" y="3181754"/>
                </a:cubicBezTo>
                <a:lnTo>
                  <a:pt x="5440328" y="3186751"/>
                </a:lnTo>
                <a:cubicBezTo>
                  <a:pt x="5439117" y="3192628"/>
                  <a:pt x="5443386" y="3199291"/>
                  <a:pt x="5449473" y="3200170"/>
                </a:cubicBezTo>
                <a:close/>
                <a:moveTo>
                  <a:pt x="5394146" y="3397418"/>
                </a:moveTo>
                <a:lnTo>
                  <a:pt x="5395176" y="3392420"/>
                </a:lnTo>
                <a:cubicBezTo>
                  <a:pt x="5396417" y="3386362"/>
                  <a:pt x="5394449" y="3380032"/>
                  <a:pt x="5388059" y="3377821"/>
                </a:cubicBezTo>
                <a:cubicBezTo>
                  <a:pt x="5382790" y="3376003"/>
                  <a:pt x="5374734" y="3378820"/>
                  <a:pt x="5373463" y="3384938"/>
                </a:cubicBezTo>
                <a:lnTo>
                  <a:pt x="5372433" y="3389936"/>
                </a:lnTo>
                <a:cubicBezTo>
                  <a:pt x="5371161" y="3395994"/>
                  <a:pt x="5373160" y="3402325"/>
                  <a:pt x="5379549" y="3404536"/>
                </a:cubicBezTo>
                <a:cubicBezTo>
                  <a:pt x="5384849" y="3406353"/>
                  <a:pt x="5392904" y="3403506"/>
                  <a:pt x="5394146" y="3397418"/>
                </a:cubicBezTo>
                <a:close/>
                <a:moveTo>
                  <a:pt x="5448050" y="3250300"/>
                </a:moveTo>
                <a:lnTo>
                  <a:pt x="5447021" y="3255298"/>
                </a:lnTo>
                <a:cubicBezTo>
                  <a:pt x="5445809" y="3261174"/>
                  <a:pt x="5449261" y="3267928"/>
                  <a:pt x="5455500" y="3269170"/>
                </a:cubicBezTo>
                <a:cubicBezTo>
                  <a:pt x="5461435" y="3270321"/>
                  <a:pt x="5468037" y="3266990"/>
                  <a:pt x="5469339" y="3260689"/>
                </a:cubicBezTo>
                <a:lnTo>
                  <a:pt x="5470369" y="3255691"/>
                </a:lnTo>
                <a:cubicBezTo>
                  <a:pt x="5471580" y="3249815"/>
                  <a:pt x="5468128" y="3243060"/>
                  <a:pt x="5461890" y="3241819"/>
                </a:cubicBezTo>
                <a:cubicBezTo>
                  <a:pt x="5455954" y="3240668"/>
                  <a:pt x="5449352" y="3243999"/>
                  <a:pt x="5448050" y="3250300"/>
                </a:cubicBezTo>
                <a:close/>
                <a:moveTo>
                  <a:pt x="5389422" y="3187781"/>
                </a:moveTo>
                <a:lnTo>
                  <a:pt x="5394419" y="3188811"/>
                </a:lnTo>
                <a:cubicBezTo>
                  <a:pt x="5400475" y="3190083"/>
                  <a:pt x="5406713" y="3185812"/>
                  <a:pt x="5407894" y="3179755"/>
                </a:cubicBezTo>
                <a:cubicBezTo>
                  <a:pt x="5409106" y="3173606"/>
                  <a:pt x="5404957" y="3167517"/>
                  <a:pt x="5398870" y="3166276"/>
                </a:cubicBezTo>
                <a:lnTo>
                  <a:pt x="5393873" y="3165246"/>
                </a:lnTo>
                <a:cubicBezTo>
                  <a:pt x="5387786" y="3163973"/>
                  <a:pt x="5381578" y="3168244"/>
                  <a:pt x="5380367" y="3174302"/>
                </a:cubicBezTo>
                <a:cubicBezTo>
                  <a:pt x="5379156" y="3180421"/>
                  <a:pt x="5383335" y="3186509"/>
                  <a:pt x="5389422" y="3187781"/>
                </a:cubicBezTo>
                <a:close/>
                <a:moveTo>
                  <a:pt x="5447505" y="3461239"/>
                </a:moveTo>
                <a:cubicBezTo>
                  <a:pt x="5453259" y="3463541"/>
                  <a:pt x="5460133" y="3460482"/>
                  <a:pt x="5462374" y="3454757"/>
                </a:cubicBezTo>
                <a:cubicBezTo>
                  <a:pt x="5464645" y="3448941"/>
                  <a:pt x="5461677" y="3442156"/>
                  <a:pt x="5455894" y="3439854"/>
                </a:cubicBezTo>
                <a:lnTo>
                  <a:pt x="5449201" y="3437189"/>
                </a:lnTo>
                <a:cubicBezTo>
                  <a:pt x="5448898" y="3437067"/>
                  <a:pt x="5448595" y="3437128"/>
                  <a:pt x="5448292" y="3437037"/>
                </a:cubicBezTo>
                <a:cubicBezTo>
                  <a:pt x="5448534" y="3434644"/>
                  <a:pt x="5448262" y="3432191"/>
                  <a:pt x="5446900" y="3430101"/>
                </a:cubicBezTo>
                <a:lnTo>
                  <a:pt x="5444295" y="3426163"/>
                </a:lnTo>
                <a:cubicBezTo>
                  <a:pt x="5450109" y="3431313"/>
                  <a:pt x="5460133" y="3431343"/>
                  <a:pt x="5462071" y="3421862"/>
                </a:cubicBezTo>
                <a:cubicBezTo>
                  <a:pt x="5463767" y="3413623"/>
                  <a:pt x="5457286" y="3407656"/>
                  <a:pt x="5450927" y="3406808"/>
                </a:cubicBezTo>
                <a:cubicBezTo>
                  <a:pt x="5453440" y="3405717"/>
                  <a:pt x="5455439" y="3403476"/>
                  <a:pt x="5456196" y="3399781"/>
                </a:cubicBezTo>
                <a:cubicBezTo>
                  <a:pt x="5459164" y="3385454"/>
                  <a:pt x="5437421" y="3377972"/>
                  <a:pt x="5434423" y="3392420"/>
                </a:cubicBezTo>
                <a:cubicBezTo>
                  <a:pt x="5432727" y="3400659"/>
                  <a:pt x="5439177" y="3406596"/>
                  <a:pt x="5445567" y="3407444"/>
                </a:cubicBezTo>
                <a:cubicBezTo>
                  <a:pt x="5443084" y="3408504"/>
                  <a:pt x="5441085" y="3410746"/>
                  <a:pt x="5440298" y="3414441"/>
                </a:cubicBezTo>
                <a:cubicBezTo>
                  <a:pt x="5439722" y="3417258"/>
                  <a:pt x="5440116" y="3419802"/>
                  <a:pt x="5441115" y="3422014"/>
                </a:cubicBezTo>
                <a:cubicBezTo>
                  <a:pt x="5437421" y="3418469"/>
                  <a:pt x="5431697" y="3417440"/>
                  <a:pt x="5427094" y="3420257"/>
                </a:cubicBezTo>
                <a:cubicBezTo>
                  <a:pt x="5421916" y="3423407"/>
                  <a:pt x="5419826" y="3430828"/>
                  <a:pt x="5423278" y="3436038"/>
                </a:cubicBezTo>
                <a:lnTo>
                  <a:pt x="5427246" y="3442065"/>
                </a:lnTo>
                <a:cubicBezTo>
                  <a:pt x="5428820" y="3444458"/>
                  <a:pt x="5431152" y="3446064"/>
                  <a:pt x="5433726" y="3446882"/>
                </a:cubicBezTo>
                <a:cubicBezTo>
                  <a:pt x="5433332" y="3451819"/>
                  <a:pt x="5435998" y="3456726"/>
                  <a:pt x="5440752" y="3458604"/>
                </a:cubicBezTo>
                <a:lnTo>
                  <a:pt x="5447505" y="3461239"/>
                </a:lnTo>
                <a:close/>
                <a:moveTo>
                  <a:pt x="5423067" y="3257206"/>
                </a:moveTo>
                <a:lnTo>
                  <a:pt x="5428063" y="3258236"/>
                </a:lnTo>
                <a:cubicBezTo>
                  <a:pt x="5433969" y="3259447"/>
                  <a:pt x="5440328" y="3253753"/>
                  <a:pt x="5440661" y="3247967"/>
                </a:cubicBezTo>
                <a:cubicBezTo>
                  <a:pt x="5441055" y="3241243"/>
                  <a:pt x="5436724" y="3236669"/>
                  <a:pt x="5430395" y="3235367"/>
                </a:cubicBezTo>
                <a:lnTo>
                  <a:pt x="5425398" y="3234337"/>
                </a:lnTo>
                <a:cubicBezTo>
                  <a:pt x="5419493" y="3233125"/>
                  <a:pt x="5413134" y="3238820"/>
                  <a:pt x="5412800" y="3244605"/>
                </a:cubicBezTo>
                <a:cubicBezTo>
                  <a:pt x="5412437" y="3251360"/>
                  <a:pt x="5416737" y="3255903"/>
                  <a:pt x="5423067" y="3257206"/>
                </a:cubicBezTo>
                <a:close/>
                <a:moveTo>
                  <a:pt x="5248181" y="3195051"/>
                </a:moveTo>
                <a:cubicBezTo>
                  <a:pt x="5254813" y="3195808"/>
                  <a:pt x="5259628" y="3191022"/>
                  <a:pt x="5260900" y="3184934"/>
                </a:cubicBezTo>
                <a:lnTo>
                  <a:pt x="5261930" y="3179936"/>
                </a:lnTo>
                <a:cubicBezTo>
                  <a:pt x="5263201" y="3173848"/>
                  <a:pt x="5257568" y="3167881"/>
                  <a:pt x="5251815" y="3167245"/>
                </a:cubicBezTo>
                <a:cubicBezTo>
                  <a:pt x="5245183" y="3166487"/>
                  <a:pt x="5240368" y="3171243"/>
                  <a:pt x="5239126" y="3177362"/>
                </a:cubicBezTo>
                <a:lnTo>
                  <a:pt x="5238097" y="3182359"/>
                </a:lnTo>
                <a:cubicBezTo>
                  <a:pt x="5236824" y="3188417"/>
                  <a:pt x="5242427" y="3194385"/>
                  <a:pt x="5248181" y="3195051"/>
                </a:cubicBezTo>
                <a:close/>
                <a:moveTo>
                  <a:pt x="5562854" y="3236397"/>
                </a:moveTo>
                <a:cubicBezTo>
                  <a:pt x="5565821" y="3221918"/>
                  <a:pt x="5542897" y="3220434"/>
                  <a:pt x="5539960" y="3234700"/>
                </a:cubicBezTo>
                <a:cubicBezTo>
                  <a:pt x="5536962" y="3249149"/>
                  <a:pt x="5559916" y="3250663"/>
                  <a:pt x="5562854" y="3236397"/>
                </a:cubicBezTo>
                <a:close/>
                <a:moveTo>
                  <a:pt x="5544078" y="3321330"/>
                </a:moveTo>
                <a:cubicBezTo>
                  <a:pt x="5543896" y="3321299"/>
                  <a:pt x="5543806" y="3321269"/>
                  <a:pt x="5543654" y="3321239"/>
                </a:cubicBezTo>
                <a:cubicBezTo>
                  <a:pt x="5543594" y="3321209"/>
                  <a:pt x="5543563" y="3321209"/>
                  <a:pt x="5543533" y="3321178"/>
                </a:cubicBezTo>
                <a:cubicBezTo>
                  <a:pt x="5543473" y="3321118"/>
                  <a:pt x="5543503" y="3321148"/>
                  <a:pt x="5543442" y="3321057"/>
                </a:cubicBezTo>
                <a:cubicBezTo>
                  <a:pt x="5543018" y="3320421"/>
                  <a:pt x="5542655" y="3319785"/>
                  <a:pt x="5542322" y="3319088"/>
                </a:cubicBezTo>
                <a:cubicBezTo>
                  <a:pt x="5539445" y="3313576"/>
                  <a:pt x="5531087" y="3312818"/>
                  <a:pt x="5526362" y="3316029"/>
                </a:cubicBezTo>
                <a:cubicBezTo>
                  <a:pt x="5520760" y="3319846"/>
                  <a:pt x="5520427" y="3326479"/>
                  <a:pt x="5523304" y="3331992"/>
                </a:cubicBezTo>
                <a:cubicBezTo>
                  <a:pt x="5526605" y="3338322"/>
                  <a:pt x="5532661" y="3342230"/>
                  <a:pt x="5539475" y="3343865"/>
                </a:cubicBezTo>
                <a:cubicBezTo>
                  <a:pt x="5545320" y="3345259"/>
                  <a:pt x="5552103" y="3340897"/>
                  <a:pt x="5553042" y="3334930"/>
                </a:cubicBezTo>
                <a:cubicBezTo>
                  <a:pt x="5554041" y="3328569"/>
                  <a:pt x="5550347" y="3322814"/>
                  <a:pt x="5544078" y="3321330"/>
                </a:cubicBezTo>
                <a:close/>
                <a:moveTo>
                  <a:pt x="5068147" y="3172243"/>
                </a:moveTo>
                <a:cubicBezTo>
                  <a:pt x="5065149" y="3186751"/>
                  <a:pt x="5087649" y="3191386"/>
                  <a:pt x="5090648" y="3176907"/>
                </a:cubicBezTo>
                <a:cubicBezTo>
                  <a:pt x="5093646" y="3162399"/>
                  <a:pt x="5071145" y="3157764"/>
                  <a:pt x="5068147" y="3172243"/>
                </a:cubicBezTo>
                <a:close/>
                <a:moveTo>
                  <a:pt x="5493990" y="3141195"/>
                </a:moveTo>
                <a:cubicBezTo>
                  <a:pt x="5496958" y="3126777"/>
                  <a:pt x="5474911" y="3120356"/>
                  <a:pt x="5471913" y="3134865"/>
                </a:cubicBezTo>
                <a:cubicBezTo>
                  <a:pt x="5468946" y="3149253"/>
                  <a:pt x="5490992" y="3155704"/>
                  <a:pt x="5493990" y="3141195"/>
                </a:cubicBezTo>
                <a:close/>
                <a:moveTo>
                  <a:pt x="5501439" y="3281892"/>
                </a:moveTo>
                <a:cubicBezTo>
                  <a:pt x="5504437" y="3267414"/>
                  <a:pt x="5481695" y="3264082"/>
                  <a:pt x="5478727" y="3278530"/>
                </a:cubicBezTo>
                <a:cubicBezTo>
                  <a:pt x="5475759" y="3292978"/>
                  <a:pt x="5498441" y="3296371"/>
                  <a:pt x="5501439" y="3281892"/>
                </a:cubicBezTo>
                <a:close/>
                <a:moveTo>
                  <a:pt x="5407350" y="3131533"/>
                </a:moveTo>
                <a:cubicBezTo>
                  <a:pt x="5407561" y="3130564"/>
                  <a:pt x="5407380" y="3129776"/>
                  <a:pt x="5407350" y="3128928"/>
                </a:cubicBezTo>
                <a:cubicBezTo>
                  <a:pt x="5399506" y="3130776"/>
                  <a:pt x="5391935" y="3131896"/>
                  <a:pt x="5384516" y="3132442"/>
                </a:cubicBezTo>
                <a:cubicBezTo>
                  <a:pt x="5384516" y="3132442"/>
                  <a:pt x="5384486" y="3132442"/>
                  <a:pt x="5384486" y="3132442"/>
                </a:cubicBezTo>
                <a:cubicBezTo>
                  <a:pt x="5385182" y="3143982"/>
                  <a:pt x="5404624" y="3144739"/>
                  <a:pt x="5407350" y="3131533"/>
                </a:cubicBezTo>
                <a:close/>
                <a:moveTo>
                  <a:pt x="5182951" y="3083614"/>
                </a:moveTo>
                <a:cubicBezTo>
                  <a:pt x="5183102" y="3083826"/>
                  <a:pt x="5183314" y="3083978"/>
                  <a:pt x="5183466" y="3084190"/>
                </a:cubicBezTo>
                <a:cubicBezTo>
                  <a:pt x="5180740" y="3086795"/>
                  <a:pt x="5179074" y="3090642"/>
                  <a:pt x="5179620" y="3094276"/>
                </a:cubicBezTo>
                <a:cubicBezTo>
                  <a:pt x="5180407" y="3099638"/>
                  <a:pt x="5184586" y="3102879"/>
                  <a:pt x="5189462" y="3103666"/>
                </a:cubicBezTo>
                <a:cubicBezTo>
                  <a:pt x="5190915" y="3107543"/>
                  <a:pt x="5194034" y="3110542"/>
                  <a:pt x="5198637" y="3111087"/>
                </a:cubicBezTo>
                <a:cubicBezTo>
                  <a:pt x="5204361" y="3111723"/>
                  <a:pt x="5211235" y="3107210"/>
                  <a:pt x="5211357" y="3100970"/>
                </a:cubicBezTo>
                <a:cubicBezTo>
                  <a:pt x="5211478" y="3095306"/>
                  <a:pt x="5210024" y="3089854"/>
                  <a:pt x="5205754" y="3085977"/>
                </a:cubicBezTo>
                <a:lnTo>
                  <a:pt x="5208540" y="3086552"/>
                </a:lnTo>
                <a:cubicBezTo>
                  <a:pt x="5214627" y="3087794"/>
                  <a:pt x="5220714" y="3082706"/>
                  <a:pt x="5221562" y="3076829"/>
                </a:cubicBezTo>
                <a:cubicBezTo>
                  <a:pt x="5222501" y="3070378"/>
                  <a:pt x="5217928" y="3065077"/>
                  <a:pt x="5211841" y="3063805"/>
                </a:cubicBezTo>
                <a:lnTo>
                  <a:pt x="5201847" y="3061745"/>
                </a:lnTo>
                <a:cubicBezTo>
                  <a:pt x="5199546" y="3061260"/>
                  <a:pt x="5197366" y="3061896"/>
                  <a:pt x="5195337" y="3062926"/>
                </a:cubicBezTo>
                <a:cubicBezTo>
                  <a:pt x="5191945" y="3060594"/>
                  <a:pt x="5187705" y="3059837"/>
                  <a:pt x="5183647" y="3062018"/>
                </a:cubicBezTo>
                <a:cubicBezTo>
                  <a:pt x="5178560" y="3064744"/>
                  <a:pt x="5175501" y="3072346"/>
                  <a:pt x="5178923" y="3077556"/>
                </a:cubicBezTo>
                <a:lnTo>
                  <a:pt x="5182951" y="3083614"/>
                </a:lnTo>
                <a:close/>
                <a:moveTo>
                  <a:pt x="5538779" y="3098426"/>
                </a:moveTo>
                <a:cubicBezTo>
                  <a:pt x="5540232" y="3102273"/>
                  <a:pt x="5543352" y="3105302"/>
                  <a:pt x="5547954" y="3105817"/>
                </a:cubicBezTo>
                <a:cubicBezTo>
                  <a:pt x="5553678" y="3106483"/>
                  <a:pt x="5560552" y="3101940"/>
                  <a:pt x="5560673" y="3095700"/>
                </a:cubicBezTo>
                <a:cubicBezTo>
                  <a:pt x="5560794" y="3089642"/>
                  <a:pt x="5559462" y="3083614"/>
                  <a:pt x="5554375" y="3079707"/>
                </a:cubicBezTo>
                <a:cubicBezTo>
                  <a:pt x="5549711" y="3076133"/>
                  <a:pt x="5544290" y="3075557"/>
                  <a:pt x="5538627" y="3075981"/>
                </a:cubicBezTo>
                <a:cubicBezTo>
                  <a:pt x="5532450" y="3076436"/>
                  <a:pt x="5528089" y="3083220"/>
                  <a:pt x="5528937" y="3089006"/>
                </a:cubicBezTo>
                <a:cubicBezTo>
                  <a:pt x="5529724" y="3094367"/>
                  <a:pt x="5533903" y="3097639"/>
                  <a:pt x="5538779" y="3098426"/>
                </a:cubicBezTo>
                <a:close/>
                <a:moveTo>
                  <a:pt x="5359351" y="3131775"/>
                </a:moveTo>
                <a:cubicBezTo>
                  <a:pt x="5359351" y="3131775"/>
                  <a:pt x="5359320" y="3131775"/>
                  <a:pt x="5359320" y="3131775"/>
                </a:cubicBezTo>
                <a:cubicBezTo>
                  <a:pt x="5352203" y="3130867"/>
                  <a:pt x="5345238" y="3129413"/>
                  <a:pt x="5338486" y="3127353"/>
                </a:cubicBezTo>
                <a:cubicBezTo>
                  <a:pt x="5338152" y="3138076"/>
                  <a:pt x="5353355" y="3140196"/>
                  <a:pt x="5359351" y="3131775"/>
                </a:cubicBezTo>
                <a:close/>
                <a:moveTo>
                  <a:pt x="5558947" y="3386150"/>
                </a:moveTo>
                <a:cubicBezTo>
                  <a:pt x="5562369" y="3391330"/>
                  <a:pt x="5569728" y="3392784"/>
                  <a:pt x="5574876" y="3389361"/>
                </a:cubicBezTo>
                <a:cubicBezTo>
                  <a:pt x="5580085" y="3385908"/>
                  <a:pt x="5581508" y="3378638"/>
                  <a:pt x="5578086" y="3373459"/>
                </a:cubicBezTo>
                <a:lnTo>
                  <a:pt x="5574119" y="3367431"/>
                </a:lnTo>
                <a:cubicBezTo>
                  <a:pt x="5570697" y="3362252"/>
                  <a:pt x="5563338" y="3360797"/>
                  <a:pt x="5558190" y="3364220"/>
                </a:cubicBezTo>
                <a:cubicBezTo>
                  <a:pt x="5552981" y="3367673"/>
                  <a:pt x="5551558" y="3374943"/>
                  <a:pt x="5554980" y="3380153"/>
                </a:cubicBezTo>
                <a:lnTo>
                  <a:pt x="5558947" y="3386150"/>
                </a:lnTo>
                <a:close/>
                <a:moveTo>
                  <a:pt x="5619574" y="3172546"/>
                </a:moveTo>
                <a:cubicBezTo>
                  <a:pt x="5624752" y="3174666"/>
                  <a:pt x="5632929" y="3172273"/>
                  <a:pt x="5634534" y="3166245"/>
                </a:cubicBezTo>
                <a:cubicBezTo>
                  <a:pt x="5635958" y="3160975"/>
                  <a:pt x="5636533" y="3155492"/>
                  <a:pt x="5632960" y="3150797"/>
                </a:cubicBezTo>
                <a:cubicBezTo>
                  <a:pt x="5630083" y="3147072"/>
                  <a:pt x="5626055" y="3145133"/>
                  <a:pt x="5621422" y="3144467"/>
                </a:cubicBezTo>
                <a:cubicBezTo>
                  <a:pt x="5615486" y="3143619"/>
                  <a:pt x="5609066" y="3148283"/>
                  <a:pt x="5608551" y="3154402"/>
                </a:cubicBezTo>
                <a:cubicBezTo>
                  <a:pt x="5608218" y="3158643"/>
                  <a:pt x="5609974" y="3162550"/>
                  <a:pt x="5613124" y="3164973"/>
                </a:cubicBezTo>
                <a:cubicBezTo>
                  <a:pt x="5613881" y="3168244"/>
                  <a:pt x="5615940" y="3171061"/>
                  <a:pt x="5619574" y="3172546"/>
                </a:cubicBezTo>
                <a:close/>
                <a:moveTo>
                  <a:pt x="5556918" y="3166366"/>
                </a:moveTo>
                <a:cubicBezTo>
                  <a:pt x="5551679" y="3170243"/>
                  <a:pt x="5551134" y="3177241"/>
                  <a:pt x="5554556" y="3182420"/>
                </a:cubicBezTo>
                <a:lnTo>
                  <a:pt x="5558523" y="3188448"/>
                </a:lnTo>
                <a:cubicBezTo>
                  <a:pt x="5561945" y="3193627"/>
                  <a:pt x="5569819" y="3194354"/>
                  <a:pt x="5574604" y="3190810"/>
                </a:cubicBezTo>
                <a:cubicBezTo>
                  <a:pt x="5579843" y="3186933"/>
                  <a:pt x="5580388" y="3179936"/>
                  <a:pt x="5576966" y="3174726"/>
                </a:cubicBezTo>
                <a:lnTo>
                  <a:pt x="5572998" y="3168699"/>
                </a:lnTo>
                <a:cubicBezTo>
                  <a:pt x="5569577" y="3163519"/>
                  <a:pt x="5561703" y="3162823"/>
                  <a:pt x="5556918" y="3166366"/>
                </a:cubicBezTo>
                <a:close/>
                <a:moveTo>
                  <a:pt x="5480514" y="3194082"/>
                </a:moveTo>
                <a:cubicBezTo>
                  <a:pt x="5478939" y="3199776"/>
                  <a:pt x="5482421" y="3206955"/>
                  <a:pt x="5488539" y="3208197"/>
                </a:cubicBezTo>
                <a:lnTo>
                  <a:pt x="5493535" y="3209227"/>
                </a:lnTo>
                <a:cubicBezTo>
                  <a:pt x="5499592" y="3210499"/>
                  <a:pt x="5505921" y="3207440"/>
                  <a:pt x="5507648" y="3201200"/>
                </a:cubicBezTo>
                <a:cubicBezTo>
                  <a:pt x="5509222" y="3195505"/>
                  <a:pt x="5505709" y="3188357"/>
                  <a:pt x="5499623" y="3187085"/>
                </a:cubicBezTo>
                <a:lnTo>
                  <a:pt x="5494626" y="3186055"/>
                </a:lnTo>
                <a:cubicBezTo>
                  <a:pt x="5488569" y="3184813"/>
                  <a:pt x="5482240" y="3187842"/>
                  <a:pt x="5480514" y="3194082"/>
                </a:cubicBezTo>
                <a:close/>
                <a:moveTo>
                  <a:pt x="5514310" y="3153887"/>
                </a:moveTo>
                <a:cubicBezTo>
                  <a:pt x="5516429" y="3156280"/>
                  <a:pt x="5519973" y="3157703"/>
                  <a:pt x="5523395" y="3157734"/>
                </a:cubicBezTo>
                <a:cubicBezTo>
                  <a:pt x="5524273" y="3158885"/>
                  <a:pt x="5525333" y="3159824"/>
                  <a:pt x="5526544" y="3160854"/>
                </a:cubicBezTo>
                <a:cubicBezTo>
                  <a:pt x="5526908" y="3161247"/>
                  <a:pt x="5527301" y="3161611"/>
                  <a:pt x="5527635" y="3162035"/>
                </a:cubicBezTo>
                <a:cubicBezTo>
                  <a:pt x="5528846" y="3163792"/>
                  <a:pt x="5530269" y="3165427"/>
                  <a:pt x="5531450" y="3167184"/>
                </a:cubicBezTo>
                <a:cubicBezTo>
                  <a:pt x="5535932" y="3173727"/>
                  <a:pt x="5544381" y="3171637"/>
                  <a:pt x="5548772" y="3166487"/>
                </a:cubicBezTo>
                <a:cubicBezTo>
                  <a:pt x="5550922" y="3164397"/>
                  <a:pt x="5552164" y="3161429"/>
                  <a:pt x="5551710" y="3157946"/>
                </a:cubicBezTo>
                <a:lnTo>
                  <a:pt x="5551770" y="3157067"/>
                </a:lnTo>
                <a:cubicBezTo>
                  <a:pt x="5559402" y="3162853"/>
                  <a:pt x="5573362" y="3157673"/>
                  <a:pt x="5570152" y="3146193"/>
                </a:cubicBezTo>
                <a:cubicBezTo>
                  <a:pt x="5568032" y="3138591"/>
                  <a:pt x="5566942" y="3129534"/>
                  <a:pt x="5561400" y="3123476"/>
                </a:cubicBezTo>
                <a:cubicBezTo>
                  <a:pt x="5560673" y="3122658"/>
                  <a:pt x="5559886" y="3121992"/>
                  <a:pt x="5559068" y="3121356"/>
                </a:cubicBezTo>
                <a:lnTo>
                  <a:pt x="5557221" y="3118539"/>
                </a:lnTo>
                <a:cubicBezTo>
                  <a:pt x="5553799" y="3113359"/>
                  <a:pt x="5545865" y="3112723"/>
                  <a:pt x="5541141" y="3116267"/>
                </a:cubicBezTo>
                <a:cubicBezTo>
                  <a:pt x="5540747" y="3116540"/>
                  <a:pt x="5540475" y="3116873"/>
                  <a:pt x="5540141" y="3117206"/>
                </a:cubicBezTo>
                <a:cubicBezTo>
                  <a:pt x="5538476" y="3117418"/>
                  <a:pt x="5536810" y="3117690"/>
                  <a:pt x="5535144" y="3118084"/>
                </a:cubicBezTo>
                <a:cubicBezTo>
                  <a:pt x="5533085" y="3118539"/>
                  <a:pt x="5531177" y="3119750"/>
                  <a:pt x="5529573" y="3121234"/>
                </a:cubicBezTo>
                <a:cubicBezTo>
                  <a:pt x="5528028" y="3121325"/>
                  <a:pt x="5526575" y="3121628"/>
                  <a:pt x="5525424" y="3122385"/>
                </a:cubicBezTo>
                <a:cubicBezTo>
                  <a:pt x="5521457" y="3124990"/>
                  <a:pt x="5518065" y="3127474"/>
                  <a:pt x="5515975" y="3131866"/>
                </a:cubicBezTo>
                <a:cubicBezTo>
                  <a:pt x="5515037" y="3133835"/>
                  <a:pt x="5514583" y="3135319"/>
                  <a:pt x="5514310" y="3137561"/>
                </a:cubicBezTo>
                <a:cubicBezTo>
                  <a:pt x="5513977" y="3140347"/>
                  <a:pt x="5512371" y="3140923"/>
                  <a:pt x="5515309" y="3137682"/>
                </a:cubicBezTo>
                <a:cubicBezTo>
                  <a:pt x="5511160" y="3142225"/>
                  <a:pt x="5509888" y="3148889"/>
                  <a:pt x="5514310" y="3153887"/>
                </a:cubicBezTo>
                <a:close/>
                <a:moveTo>
                  <a:pt x="5472277" y="3120295"/>
                </a:moveTo>
                <a:cubicBezTo>
                  <a:pt x="5474003" y="3111966"/>
                  <a:pt x="5467310" y="3106998"/>
                  <a:pt x="5460739" y="3106877"/>
                </a:cubicBezTo>
                <a:cubicBezTo>
                  <a:pt x="5459285" y="3107695"/>
                  <a:pt x="5458013" y="3108755"/>
                  <a:pt x="5456529" y="3109542"/>
                </a:cubicBezTo>
                <a:cubicBezTo>
                  <a:pt x="5454712" y="3110542"/>
                  <a:pt x="5453017" y="3111178"/>
                  <a:pt x="5451230" y="3112087"/>
                </a:cubicBezTo>
                <a:cubicBezTo>
                  <a:pt x="5450654" y="3113117"/>
                  <a:pt x="5450079" y="3114086"/>
                  <a:pt x="5449807" y="3115419"/>
                </a:cubicBezTo>
                <a:cubicBezTo>
                  <a:pt x="5446839" y="3129958"/>
                  <a:pt x="5469309" y="3134774"/>
                  <a:pt x="5472277" y="3120295"/>
                </a:cubicBezTo>
                <a:close/>
                <a:moveTo>
                  <a:pt x="5122597" y="3140135"/>
                </a:moveTo>
                <a:cubicBezTo>
                  <a:pt x="5121445" y="3145739"/>
                  <a:pt x="5124110" y="3150070"/>
                  <a:pt x="5127926" y="3152494"/>
                </a:cubicBezTo>
                <a:cubicBezTo>
                  <a:pt x="5129319" y="3156310"/>
                  <a:pt x="5132620" y="3159369"/>
                  <a:pt x="5136829" y="3160096"/>
                </a:cubicBezTo>
                <a:cubicBezTo>
                  <a:pt x="5139222" y="3160520"/>
                  <a:pt x="5141584" y="3160914"/>
                  <a:pt x="5143946" y="3161338"/>
                </a:cubicBezTo>
                <a:cubicBezTo>
                  <a:pt x="5150063" y="3162399"/>
                  <a:pt x="5156120" y="3157794"/>
                  <a:pt x="5157058" y="3151736"/>
                </a:cubicBezTo>
                <a:cubicBezTo>
                  <a:pt x="5157574" y="3148344"/>
                  <a:pt x="5156423" y="3145164"/>
                  <a:pt x="5154364" y="3142710"/>
                </a:cubicBezTo>
                <a:cubicBezTo>
                  <a:pt x="5158361" y="3141347"/>
                  <a:pt x="5161177" y="3137954"/>
                  <a:pt x="5162146" y="3133381"/>
                </a:cubicBezTo>
                <a:lnTo>
                  <a:pt x="5163176" y="3128383"/>
                </a:lnTo>
                <a:cubicBezTo>
                  <a:pt x="5164387" y="3122507"/>
                  <a:pt x="5159027" y="3116024"/>
                  <a:pt x="5153182" y="3115570"/>
                </a:cubicBezTo>
                <a:cubicBezTo>
                  <a:pt x="5146550" y="3115055"/>
                  <a:pt x="5141675" y="3119266"/>
                  <a:pt x="5140372" y="3125566"/>
                </a:cubicBezTo>
                <a:lnTo>
                  <a:pt x="5139343" y="3130564"/>
                </a:lnTo>
                <a:cubicBezTo>
                  <a:pt x="5139101" y="3131775"/>
                  <a:pt x="5139282" y="3132987"/>
                  <a:pt x="5139525" y="3134198"/>
                </a:cubicBezTo>
                <a:cubicBezTo>
                  <a:pt x="5133498" y="3130261"/>
                  <a:pt x="5124443" y="3131200"/>
                  <a:pt x="5122597" y="3140135"/>
                </a:cubicBezTo>
                <a:close/>
                <a:moveTo>
                  <a:pt x="5081108" y="3240668"/>
                </a:moveTo>
                <a:lnTo>
                  <a:pt x="5076112" y="3239638"/>
                </a:lnTo>
                <a:cubicBezTo>
                  <a:pt x="5070206" y="3238396"/>
                  <a:pt x="5063847" y="3244121"/>
                  <a:pt x="5063514" y="3249876"/>
                </a:cubicBezTo>
                <a:cubicBezTo>
                  <a:pt x="5063362" y="3252481"/>
                  <a:pt x="5064089" y="3254631"/>
                  <a:pt x="5065179" y="3256539"/>
                </a:cubicBezTo>
                <a:cubicBezTo>
                  <a:pt x="5061939" y="3257327"/>
                  <a:pt x="5059002" y="3258932"/>
                  <a:pt x="5057457" y="3262143"/>
                </a:cubicBezTo>
                <a:cubicBezTo>
                  <a:pt x="5054822" y="3265627"/>
                  <a:pt x="5054066" y="3270382"/>
                  <a:pt x="5057336" y="3275016"/>
                </a:cubicBezTo>
                <a:cubicBezTo>
                  <a:pt x="5060697" y="3279772"/>
                  <a:pt x="5065633" y="3280529"/>
                  <a:pt x="5069904" y="3279015"/>
                </a:cubicBezTo>
                <a:lnTo>
                  <a:pt x="5071660" y="3279317"/>
                </a:lnTo>
                <a:cubicBezTo>
                  <a:pt x="5077777" y="3280378"/>
                  <a:pt x="5084016" y="3277712"/>
                  <a:pt x="5085802" y="3271291"/>
                </a:cubicBezTo>
                <a:cubicBezTo>
                  <a:pt x="5086589" y="3268474"/>
                  <a:pt x="5086045" y="3265112"/>
                  <a:pt x="5084560" y="3262385"/>
                </a:cubicBezTo>
                <a:cubicBezTo>
                  <a:pt x="5085802" y="3261749"/>
                  <a:pt x="5087014" y="3261022"/>
                  <a:pt x="5087983" y="3259962"/>
                </a:cubicBezTo>
                <a:cubicBezTo>
                  <a:pt x="5089224" y="3264142"/>
                  <a:pt x="5092707" y="3267202"/>
                  <a:pt x="5097401" y="3268171"/>
                </a:cubicBezTo>
                <a:lnTo>
                  <a:pt x="5098885" y="3268474"/>
                </a:lnTo>
                <a:cubicBezTo>
                  <a:pt x="5100308" y="3271412"/>
                  <a:pt x="5102791" y="3273774"/>
                  <a:pt x="5106183" y="3274441"/>
                </a:cubicBezTo>
                <a:cubicBezTo>
                  <a:pt x="5112149" y="3275622"/>
                  <a:pt x="5118750" y="3272290"/>
                  <a:pt x="5120052" y="3265990"/>
                </a:cubicBezTo>
                <a:lnTo>
                  <a:pt x="5121082" y="3260992"/>
                </a:lnTo>
                <a:cubicBezTo>
                  <a:pt x="5122112" y="3255934"/>
                  <a:pt x="5119568" y="3250451"/>
                  <a:pt x="5114935" y="3248179"/>
                </a:cubicBezTo>
                <a:cubicBezTo>
                  <a:pt x="5115237" y="3247998"/>
                  <a:pt x="5115601" y="3247907"/>
                  <a:pt x="5115874" y="3247665"/>
                </a:cubicBezTo>
                <a:cubicBezTo>
                  <a:pt x="5120961" y="3243363"/>
                  <a:pt x="5120810" y="3236548"/>
                  <a:pt x="5117236" y="3231460"/>
                </a:cubicBezTo>
                <a:lnTo>
                  <a:pt x="5114299" y="3227280"/>
                </a:lnTo>
                <a:cubicBezTo>
                  <a:pt x="5110725" y="3222221"/>
                  <a:pt x="5102549" y="3222161"/>
                  <a:pt x="5098097" y="3225916"/>
                </a:cubicBezTo>
                <a:cubicBezTo>
                  <a:pt x="5093010" y="3230218"/>
                  <a:pt x="5093161" y="3237033"/>
                  <a:pt x="5096735" y="3242122"/>
                </a:cubicBezTo>
                <a:lnTo>
                  <a:pt x="5099127" y="3245514"/>
                </a:lnTo>
                <a:cubicBezTo>
                  <a:pt x="5096068" y="3245393"/>
                  <a:pt x="5093040" y="3246665"/>
                  <a:pt x="5090829" y="3248906"/>
                </a:cubicBezTo>
                <a:cubicBezTo>
                  <a:pt x="5089557" y="3244605"/>
                  <a:pt x="5085954" y="3241667"/>
                  <a:pt x="5081108" y="3240668"/>
                </a:cubicBezTo>
                <a:close/>
                <a:moveTo>
                  <a:pt x="5298754" y="3379486"/>
                </a:moveTo>
                <a:cubicBezTo>
                  <a:pt x="5294120" y="3383848"/>
                  <a:pt x="5293484" y="3390694"/>
                  <a:pt x="5297542" y="3395691"/>
                </a:cubicBezTo>
                <a:cubicBezTo>
                  <a:pt x="5297755" y="3395964"/>
                  <a:pt x="5297785" y="3395994"/>
                  <a:pt x="5297906" y="3396146"/>
                </a:cubicBezTo>
                <a:cubicBezTo>
                  <a:pt x="5297936" y="3396237"/>
                  <a:pt x="5297966" y="3396267"/>
                  <a:pt x="5297997" y="3396358"/>
                </a:cubicBezTo>
                <a:cubicBezTo>
                  <a:pt x="5297997" y="3396358"/>
                  <a:pt x="5297997" y="3396358"/>
                  <a:pt x="5297997" y="3396358"/>
                </a:cubicBezTo>
                <a:cubicBezTo>
                  <a:pt x="5297966" y="3397085"/>
                  <a:pt x="5297876" y="3397812"/>
                  <a:pt x="5297694" y="3398509"/>
                </a:cubicBezTo>
                <a:cubicBezTo>
                  <a:pt x="5297482" y="3399720"/>
                  <a:pt x="5297755" y="3400841"/>
                  <a:pt x="5298027" y="3401992"/>
                </a:cubicBezTo>
                <a:cubicBezTo>
                  <a:pt x="5294908" y="3398418"/>
                  <a:pt x="5289820" y="3396509"/>
                  <a:pt x="5285247" y="3398569"/>
                </a:cubicBezTo>
                <a:cubicBezTo>
                  <a:pt x="5279706" y="3401023"/>
                  <a:pt x="5276193" y="3407535"/>
                  <a:pt x="5278737" y="3413441"/>
                </a:cubicBezTo>
                <a:lnTo>
                  <a:pt x="5280766" y="3418136"/>
                </a:lnTo>
                <a:cubicBezTo>
                  <a:pt x="5283128" y="3423649"/>
                  <a:pt x="5289851" y="3427223"/>
                  <a:pt x="5295635" y="3424618"/>
                </a:cubicBezTo>
                <a:cubicBezTo>
                  <a:pt x="5301176" y="3422165"/>
                  <a:pt x="5304689" y="3415653"/>
                  <a:pt x="5302145" y="3409746"/>
                </a:cubicBezTo>
                <a:lnTo>
                  <a:pt x="5300995" y="3407080"/>
                </a:lnTo>
                <a:cubicBezTo>
                  <a:pt x="5303084" y="3409080"/>
                  <a:pt x="5305780" y="3410503"/>
                  <a:pt x="5308474" y="3410685"/>
                </a:cubicBezTo>
                <a:cubicBezTo>
                  <a:pt x="5315228" y="3411079"/>
                  <a:pt x="5319559" y="3406051"/>
                  <a:pt x="5320618" y="3399932"/>
                </a:cubicBezTo>
                <a:cubicBezTo>
                  <a:pt x="5321860" y="3392874"/>
                  <a:pt x="5319346" y="3386120"/>
                  <a:pt x="5314925" y="3380698"/>
                </a:cubicBezTo>
                <a:cubicBezTo>
                  <a:pt x="5311170" y="3376033"/>
                  <a:pt x="5303175" y="3375306"/>
                  <a:pt x="5298754" y="3379486"/>
                </a:cubicBezTo>
                <a:close/>
                <a:moveTo>
                  <a:pt x="5244395" y="3596574"/>
                </a:moveTo>
                <a:cubicBezTo>
                  <a:pt x="5238611" y="3594939"/>
                  <a:pt x="5231676" y="3598937"/>
                  <a:pt x="5230435" y="3604874"/>
                </a:cubicBezTo>
                <a:cubicBezTo>
                  <a:pt x="5229163" y="3611114"/>
                  <a:pt x="5232555" y="3617051"/>
                  <a:pt x="5238732" y="3618837"/>
                </a:cubicBezTo>
                <a:cubicBezTo>
                  <a:pt x="5239066" y="3618928"/>
                  <a:pt x="5239096" y="3618928"/>
                  <a:pt x="5239278" y="3618989"/>
                </a:cubicBezTo>
                <a:cubicBezTo>
                  <a:pt x="5239368" y="3619049"/>
                  <a:pt x="5239399" y="3619049"/>
                  <a:pt x="5239489" y="3619110"/>
                </a:cubicBezTo>
                <a:lnTo>
                  <a:pt x="5239489" y="3619110"/>
                </a:lnTo>
                <a:cubicBezTo>
                  <a:pt x="5239853" y="3619746"/>
                  <a:pt x="5240216" y="3620382"/>
                  <a:pt x="5240489" y="3621048"/>
                </a:cubicBezTo>
                <a:cubicBezTo>
                  <a:pt x="5243124" y="3626683"/>
                  <a:pt x="5251421" y="3627833"/>
                  <a:pt x="5256266" y="3624835"/>
                </a:cubicBezTo>
                <a:cubicBezTo>
                  <a:pt x="5260234" y="3622381"/>
                  <a:pt x="5261657" y="3618504"/>
                  <a:pt x="5261384" y="3614476"/>
                </a:cubicBezTo>
                <a:cubicBezTo>
                  <a:pt x="5262899" y="3615415"/>
                  <a:pt x="5264624" y="3616172"/>
                  <a:pt x="5266684" y="3616232"/>
                </a:cubicBezTo>
                <a:cubicBezTo>
                  <a:pt x="5272438" y="3616445"/>
                  <a:pt x="5278918" y="3611356"/>
                  <a:pt x="5278555" y="3605146"/>
                </a:cubicBezTo>
                <a:cubicBezTo>
                  <a:pt x="5278191" y="3599089"/>
                  <a:pt x="5276374" y="3593182"/>
                  <a:pt x="5271014" y="3589698"/>
                </a:cubicBezTo>
                <a:cubicBezTo>
                  <a:pt x="5266109" y="3586518"/>
                  <a:pt x="5260627" y="3586367"/>
                  <a:pt x="5255025" y="3587215"/>
                </a:cubicBezTo>
                <a:cubicBezTo>
                  <a:pt x="5254692" y="3587245"/>
                  <a:pt x="5254449" y="3587487"/>
                  <a:pt x="5254147" y="3587578"/>
                </a:cubicBezTo>
                <a:cubicBezTo>
                  <a:pt x="5254631" y="3585579"/>
                  <a:pt x="5254722" y="3583368"/>
                  <a:pt x="5253632" y="3580884"/>
                </a:cubicBezTo>
                <a:cubicBezTo>
                  <a:pt x="5247817" y="3567375"/>
                  <a:pt x="5226226" y="3575190"/>
                  <a:pt x="5232070" y="3588820"/>
                </a:cubicBezTo>
                <a:cubicBezTo>
                  <a:pt x="5234917" y="3595423"/>
                  <a:pt x="5241518" y="3596877"/>
                  <a:pt x="5246848" y="3595120"/>
                </a:cubicBezTo>
                <a:cubicBezTo>
                  <a:pt x="5246606" y="3595908"/>
                  <a:pt x="5246424" y="3596665"/>
                  <a:pt x="5246334" y="3597483"/>
                </a:cubicBezTo>
                <a:cubicBezTo>
                  <a:pt x="5245667" y="3597301"/>
                  <a:pt x="5245122" y="3596786"/>
                  <a:pt x="5244395" y="3596574"/>
                </a:cubicBezTo>
                <a:close/>
                <a:moveTo>
                  <a:pt x="5342453" y="3470901"/>
                </a:moveTo>
                <a:cubicBezTo>
                  <a:pt x="5344512" y="3475717"/>
                  <a:pt x="5348388" y="3477383"/>
                  <a:pt x="5352264" y="3477020"/>
                </a:cubicBezTo>
                <a:cubicBezTo>
                  <a:pt x="5355353" y="3479504"/>
                  <a:pt x="5359472" y="3480534"/>
                  <a:pt x="5363378" y="3478868"/>
                </a:cubicBezTo>
                <a:lnTo>
                  <a:pt x="5368072" y="3476838"/>
                </a:lnTo>
                <a:cubicBezTo>
                  <a:pt x="5373584" y="3474476"/>
                  <a:pt x="5377218" y="3467872"/>
                  <a:pt x="5374674" y="3461996"/>
                </a:cubicBezTo>
                <a:cubicBezTo>
                  <a:pt x="5373886" y="3460179"/>
                  <a:pt x="5372615" y="3458604"/>
                  <a:pt x="5371100" y="3457362"/>
                </a:cubicBezTo>
                <a:cubicBezTo>
                  <a:pt x="5373614" y="3454545"/>
                  <a:pt x="5374825" y="3450819"/>
                  <a:pt x="5373553" y="3446669"/>
                </a:cubicBezTo>
                <a:cubicBezTo>
                  <a:pt x="5371888" y="3441217"/>
                  <a:pt x="5364923" y="3436583"/>
                  <a:pt x="5359199" y="3439067"/>
                </a:cubicBezTo>
                <a:lnTo>
                  <a:pt x="5354505" y="3441066"/>
                </a:lnTo>
                <a:cubicBezTo>
                  <a:pt x="5348812" y="3443519"/>
                  <a:pt x="5344936" y="3449032"/>
                  <a:pt x="5346904" y="3455423"/>
                </a:cubicBezTo>
                <a:cubicBezTo>
                  <a:pt x="5346965" y="3455635"/>
                  <a:pt x="5347116" y="3455847"/>
                  <a:pt x="5347176" y="3456059"/>
                </a:cubicBezTo>
                <a:cubicBezTo>
                  <a:pt x="5342725" y="3458998"/>
                  <a:pt x="5339727" y="3464601"/>
                  <a:pt x="5342453" y="3470901"/>
                </a:cubicBezTo>
                <a:close/>
                <a:moveTo>
                  <a:pt x="5234008" y="3361100"/>
                </a:moveTo>
                <a:lnTo>
                  <a:pt x="5236037" y="3365795"/>
                </a:lnTo>
                <a:cubicBezTo>
                  <a:pt x="5238399" y="3371308"/>
                  <a:pt x="5245728" y="3374337"/>
                  <a:pt x="5251209" y="3371550"/>
                </a:cubicBezTo>
                <a:cubicBezTo>
                  <a:pt x="5256842" y="3368703"/>
                  <a:pt x="5259537" y="3362282"/>
                  <a:pt x="5256993" y="3356375"/>
                </a:cubicBezTo>
                <a:lnTo>
                  <a:pt x="5256903" y="3356133"/>
                </a:lnTo>
                <a:cubicBezTo>
                  <a:pt x="5260476" y="3354588"/>
                  <a:pt x="5263020" y="3351408"/>
                  <a:pt x="5263898" y="3347137"/>
                </a:cubicBezTo>
                <a:lnTo>
                  <a:pt x="5264928" y="3342139"/>
                </a:lnTo>
                <a:cubicBezTo>
                  <a:pt x="5266139" y="3336232"/>
                  <a:pt x="5260688" y="3329811"/>
                  <a:pt x="5254874" y="3329417"/>
                </a:cubicBezTo>
                <a:cubicBezTo>
                  <a:pt x="5248211" y="3328932"/>
                  <a:pt x="5243426" y="3333173"/>
                  <a:pt x="5242124" y="3339473"/>
                </a:cubicBezTo>
                <a:lnTo>
                  <a:pt x="5241095" y="3344471"/>
                </a:lnTo>
                <a:cubicBezTo>
                  <a:pt x="5241004" y="3344835"/>
                  <a:pt x="5241185" y="3345198"/>
                  <a:pt x="5241155" y="3345592"/>
                </a:cubicBezTo>
                <a:cubicBezTo>
                  <a:pt x="5240701" y="3345743"/>
                  <a:pt x="5240216" y="3345713"/>
                  <a:pt x="5239792" y="3345925"/>
                </a:cubicBezTo>
                <a:cubicBezTo>
                  <a:pt x="5234160" y="3348772"/>
                  <a:pt x="5231464" y="3355194"/>
                  <a:pt x="5234008" y="3361100"/>
                </a:cubicBezTo>
                <a:close/>
                <a:moveTo>
                  <a:pt x="5388513" y="3545960"/>
                </a:moveTo>
                <a:cubicBezTo>
                  <a:pt x="5385182" y="3538236"/>
                  <a:pt x="5376461" y="3537055"/>
                  <a:pt x="5370767" y="3540023"/>
                </a:cubicBezTo>
                <a:cubicBezTo>
                  <a:pt x="5372221" y="3537721"/>
                  <a:pt x="5372584" y="3534722"/>
                  <a:pt x="5371070" y="3531239"/>
                </a:cubicBezTo>
                <a:cubicBezTo>
                  <a:pt x="5365286" y="3517820"/>
                  <a:pt x="5343179" y="3524121"/>
                  <a:pt x="5349024" y="3537691"/>
                </a:cubicBezTo>
                <a:cubicBezTo>
                  <a:pt x="5352355" y="3545415"/>
                  <a:pt x="5361046" y="3546566"/>
                  <a:pt x="5366740" y="3543628"/>
                </a:cubicBezTo>
                <a:cubicBezTo>
                  <a:pt x="5365317" y="3545930"/>
                  <a:pt x="5364953" y="3548898"/>
                  <a:pt x="5366437" y="3552381"/>
                </a:cubicBezTo>
                <a:cubicBezTo>
                  <a:pt x="5367588" y="3555017"/>
                  <a:pt x="5369374" y="3556894"/>
                  <a:pt x="5371434" y="3558076"/>
                </a:cubicBezTo>
                <a:cubicBezTo>
                  <a:pt x="5366376" y="3557288"/>
                  <a:pt x="5361107" y="3559712"/>
                  <a:pt x="5358926" y="3564679"/>
                </a:cubicBezTo>
                <a:cubicBezTo>
                  <a:pt x="5356504" y="3570222"/>
                  <a:pt x="5359048" y="3577492"/>
                  <a:pt x="5364832" y="3579824"/>
                </a:cubicBezTo>
                <a:lnTo>
                  <a:pt x="5371524" y="3582490"/>
                </a:lnTo>
                <a:cubicBezTo>
                  <a:pt x="5377278" y="3584792"/>
                  <a:pt x="5384092" y="3582429"/>
                  <a:pt x="5386666" y="3576583"/>
                </a:cubicBezTo>
                <a:cubicBezTo>
                  <a:pt x="5389089" y="3571040"/>
                  <a:pt x="5386545" y="3563770"/>
                  <a:pt x="5380761" y="3561438"/>
                </a:cubicBezTo>
                <a:lnTo>
                  <a:pt x="5376340" y="3559681"/>
                </a:lnTo>
                <a:cubicBezTo>
                  <a:pt x="5384122" y="3560590"/>
                  <a:pt x="5392359" y="3554865"/>
                  <a:pt x="5388513" y="3545960"/>
                </a:cubicBezTo>
                <a:close/>
                <a:moveTo>
                  <a:pt x="5255782" y="3411351"/>
                </a:moveTo>
                <a:lnTo>
                  <a:pt x="5251088" y="3413381"/>
                </a:lnTo>
                <a:cubicBezTo>
                  <a:pt x="5245546" y="3415774"/>
                  <a:pt x="5243608" y="3424104"/>
                  <a:pt x="5246636" y="3429010"/>
                </a:cubicBezTo>
                <a:cubicBezTo>
                  <a:pt x="5250180" y="3434735"/>
                  <a:pt x="5256327" y="3436007"/>
                  <a:pt x="5262263" y="3433433"/>
                </a:cubicBezTo>
                <a:lnTo>
                  <a:pt x="5266957" y="3431434"/>
                </a:lnTo>
                <a:cubicBezTo>
                  <a:pt x="5272498" y="3429041"/>
                  <a:pt x="5274436" y="3420711"/>
                  <a:pt x="5271408" y="3415804"/>
                </a:cubicBezTo>
                <a:cubicBezTo>
                  <a:pt x="5267835" y="3410049"/>
                  <a:pt x="5261687" y="3408777"/>
                  <a:pt x="5255782" y="3411351"/>
                </a:cubicBezTo>
                <a:close/>
                <a:moveTo>
                  <a:pt x="5418191" y="3556592"/>
                </a:moveTo>
                <a:cubicBezTo>
                  <a:pt x="5424036" y="3570131"/>
                  <a:pt x="5443689" y="3558227"/>
                  <a:pt x="5437936" y="3544839"/>
                </a:cubicBezTo>
                <a:cubicBezTo>
                  <a:pt x="5432091" y="3531269"/>
                  <a:pt x="5412407" y="3543173"/>
                  <a:pt x="5418191" y="3556592"/>
                </a:cubicBezTo>
                <a:close/>
                <a:moveTo>
                  <a:pt x="5413285" y="3422589"/>
                </a:moveTo>
                <a:cubicBezTo>
                  <a:pt x="5410469" y="3416834"/>
                  <a:pt x="5404170" y="3414259"/>
                  <a:pt x="5398174" y="3416622"/>
                </a:cubicBezTo>
                <a:cubicBezTo>
                  <a:pt x="5397992" y="3416682"/>
                  <a:pt x="5397901" y="3416713"/>
                  <a:pt x="5397780" y="3416773"/>
                </a:cubicBezTo>
                <a:cubicBezTo>
                  <a:pt x="5397719" y="3416773"/>
                  <a:pt x="5397689" y="3416773"/>
                  <a:pt x="5397628" y="3416804"/>
                </a:cubicBezTo>
                <a:cubicBezTo>
                  <a:pt x="5397568" y="3416773"/>
                  <a:pt x="5397568" y="3416773"/>
                  <a:pt x="5397507" y="3416773"/>
                </a:cubicBezTo>
                <a:cubicBezTo>
                  <a:pt x="5396811" y="3416501"/>
                  <a:pt x="5396115" y="3416168"/>
                  <a:pt x="5395448" y="3415804"/>
                </a:cubicBezTo>
                <a:cubicBezTo>
                  <a:pt x="5389967" y="3412926"/>
                  <a:pt x="5382669" y="3417137"/>
                  <a:pt x="5380640" y="3422438"/>
                </a:cubicBezTo>
                <a:cubicBezTo>
                  <a:pt x="5378217" y="3428768"/>
                  <a:pt x="5381760" y="3434402"/>
                  <a:pt x="5387272" y="3437249"/>
                </a:cubicBezTo>
                <a:cubicBezTo>
                  <a:pt x="5393601" y="3440551"/>
                  <a:pt x="5400808" y="3440278"/>
                  <a:pt x="5407319" y="3437704"/>
                </a:cubicBezTo>
                <a:cubicBezTo>
                  <a:pt x="5412891" y="3435493"/>
                  <a:pt x="5415950" y="3428041"/>
                  <a:pt x="5413285" y="3422589"/>
                </a:cubicBezTo>
                <a:close/>
                <a:moveTo>
                  <a:pt x="5320073" y="3419015"/>
                </a:moveTo>
                <a:cubicBezTo>
                  <a:pt x="5325918" y="3432585"/>
                  <a:pt x="5346450" y="3422316"/>
                  <a:pt x="5340605" y="3408746"/>
                </a:cubicBezTo>
                <a:cubicBezTo>
                  <a:pt x="5334791" y="3395177"/>
                  <a:pt x="5314228" y="3405445"/>
                  <a:pt x="5320073" y="3419015"/>
                </a:cubicBezTo>
                <a:close/>
                <a:moveTo>
                  <a:pt x="5268168" y="3212680"/>
                </a:moveTo>
                <a:cubicBezTo>
                  <a:pt x="5262323" y="3212437"/>
                  <a:pt x="5257538" y="3215073"/>
                  <a:pt x="5253117" y="3218647"/>
                </a:cubicBezTo>
                <a:cubicBezTo>
                  <a:pt x="5248302" y="3222554"/>
                  <a:pt x="5248605" y="3230611"/>
                  <a:pt x="5252663" y="3234882"/>
                </a:cubicBezTo>
                <a:cubicBezTo>
                  <a:pt x="5256388" y="3238820"/>
                  <a:pt x="5261657" y="3239093"/>
                  <a:pt x="5266109" y="3236942"/>
                </a:cubicBezTo>
                <a:cubicBezTo>
                  <a:pt x="5269500" y="3239274"/>
                  <a:pt x="5273801" y="3239941"/>
                  <a:pt x="5277859" y="3237730"/>
                </a:cubicBezTo>
                <a:cubicBezTo>
                  <a:pt x="5282916" y="3235003"/>
                  <a:pt x="5285944" y="3227340"/>
                  <a:pt x="5282492" y="3222161"/>
                </a:cubicBezTo>
                <a:cubicBezTo>
                  <a:pt x="5279130" y="3217132"/>
                  <a:pt x="5274588" y="3212983"/>
                  <a:pt x="5268168" y="3212680"/>
                </a:cubicBezTo>
                <a:close/>
                <a:moveTo>
                  <a:pt x="5365165" y="3248937"/>
                </a:moveTo>
                <a:cubicBezTo>
                  <a:pt x="5367678" y="3251178"/>
                  <a:pt x="5370949" y="3252299"/>
                  <a:pt x="5374795" y="3251451"/>
                </a:cubicBezTo>
                <a:cubicBezTo>
                  <a:pt x="5380246" y="3250209"/>
                  <a:pt x="5385576" y="3243575"/>
                  <a:pt x="5383456" y="3237730"/>
                </a:cubicBezTo>
                <a:cubicBezTo>
                  <a:pt x="5381578" y="3232580"/>
                  <a:pt x="5378944" y="3227734"/>
                  <a:pt x="5373311" y="3225977"/>
                </a:cubicBezTo>
                <a:cubicBezTo>
                  <a:pt x="5368829" y="3224584"/>
                  <a:pt x="5364408" y="3225311"/>
                  <a:pt x="5360229" y="3227401"/>
                </a:cubicBezTo>
                <a:cubicBezTo>
                  <a:pt x="5354869" y="3230096"/>
                  <a:pt x="5352295" y="3237608"/>
                  <a:pt x="5355384" y="3242909"/>
                </a:cubicBezTo>
                <a:cubicBezTo>
                  <a:pt x="5357534" y="3246574"/>
                  <a:pt x="5361228" y="3248755"/>
                  <a:pt x="5365165" y="3248937"/>
                </a:cubicBezTo>
                <a:close/>
                <a:moveTo>
                  <a:pt x="5280160" y="3334112"/>
                </a:moveTo>
                <a:cubicBezTo>
                  <a:pt x="5274467" y="3336566"/>
                  <a:pt x="5271014" y="3342684"/>
                  <a:pt x="5273195" y="3348772"/>
                </a:cubicBezTo>
                <a:cubicBezTo>
                  <a:pt x="5275163" y="3354346"/>
                  <a:pt x="5282159" y="3358223"/>
                  <a:pt x="5287852" y="3355739"/>
                </a:cubicBezTo>
                <a:lnTo>
                  <a:pt x="5292546" y="3353710"/>
                </a:lnTo>
                <a:cubicBezTo>
                  <a:pt x="5297876" y="3351408"/>
                  <a:pt x="5301025" y="3345955"/>
                  <a:pt x="5299693" y="3340261"/>
                </a:cubicBezTo>
                <a:cubicBezTo>
                  <a:pt x="5301267" y="3339988"/>
                  <a:pt x="5302782" y="3339473"/>
                  <a:pt x="5304114" y="3338534"/>
                </a:cubicBezTo>
                <a:cubicBezTo>
                  <a:pt x="5309322" y="3334991"/>
                  <a:pt x="5310564" y="3327782"/>
                  <a:pt x="5307142" y="3322572"/>
                </a:cubicBezTo>
                <a:cubicBezTo>
                  <a:pt x="5305810" y="3320572"/>
                  <a:pt x="5304507" y="3318573"/>
                  <a:pt x="5303175" y="3316544"/>
                </a:cubicBezTo>
                <a:cubicBezTo>
                  <a:pt x="5299753" y="3311364"/>
                  <a:pt x="5292273" y="3310062"/>
                  <a:pt x="5287216" y="3313515"/>
                </a:cubicBezTo>
                <a:cubicBezTo>
                  <a:pt x="5282007" y="3317059"/>
                  <a:pt x="5280796" y="3324268"/>
                  <a:pt x="5284188" y="3329478"/>
                </a:cubicBezTo>
                <a:cubicBezTo>
                  <a:pt x="5284733" y="3330265"/>
                  <a:pt x="5285247" y="3331083"/>
                  <a:pt x="5285762" y="3331901"/>
                </a:cubicBezTo>
                <a:cubicBezTo>
                  <a:pt x="5285459" y="3331992"/>
                  <a:pt x="5285126" y="3331931"/>
                  <a:pt x="5284854" y="3332052"/>
                </a:cubicBezTo>
                <a:lnTo>
                  <a:pt x="5280160" y="3334112"/>
                </a:lnTo>
                <a:close/>
                <a:moveTo>
                  <a:pt x="5223530" y="3292100"/>
                </a:moveTo>
                <a:cubicBezTo>
                  <a:pt x="5217020" y="3280105"/>
                  <a:pt x="5197305" y="3288707"/>
                  <a:pt x="5202998" y="3301914"/>
                </a:cubicBezTo>
                <a:cubicBezTo>
                  <a:pt x="5207843" y="3313182"/>
                  <a:pt x="5223046" y="3308881"/>
                  <a:pt x="5224802" y="3299369"/>
                </a:cubicBezTo>
                <a:cubicBezTo>
                  <a:pt x="5224832" y="3299400"/>
                  <a:pt x="5224802" y="3299430"/>
                  <a:pt x="5224832" y="3299460"/>
                </a:cubicBezTo>
                <a:cubicBezTo>
                  <a:pt x="5226377" y="3302035"/>
                  <a:pt x="5229133" y="3303913"/>
                  <a:pt x="5232161" y="3304670"/>
                </a:cubicBezTo>
                <a:cubicBezTo>
                  <a:pt x="5232222" y="3304852"/>
                  <a:pt x="5232131" y="3304973"/>
                  <a:pt x="5232191" y="3305155"/>
                </a:cubicBezTo>
                <a:cubicBezTo>
                  <a:pt x="5237672" y="3317877"/>
                  <a:pt x="5256963" y="3312000"/>
                  <a:pt x="5254389" y="3299945"/>
                </a:cubicBezTo>
                <a:cubicBezTo>
                  <a:pt x="5260506" y="3301914"/>
                  <a:pt x="5268531" y="3299521"/>
                  <a:pt x="5270227" y="3291343"/>
                </a:cubicBezTo>
                <a:cubicBezTo>
                  <a:pt x="5270378" y="3290585"/>
                  <a:pt x="5270197" y="3290010"/>
                  <a:pt x="5270227" y="3289313"/>
                </a:cubicBezTo>
                <a:cubicBezTo>
                  <a:pt x="5271438" y="3292675"/>
                  <a:pt x="5273831" y="3295492"/>
                  <a:pt x="5277828" y="3296431"/>
                </a:cubicBezTo>
                <a:cubicBezTo>
                  <a:pt x="5280947" y="3297189"/>
                  <a:pt x="5284642" y="3296341"/>
                  <a:pt x="5287488" y="3294372"/>
                </a:cubicBezTo>
                <a:cubicBezTo>
                  <a:pt x="5288851" y="3294826"/>
                  <a:pt x="5290274" y="3295008"/>
                  <a:pt x="5291849" y="3295099"/>
                </a:cubicBezTo>
                <a:cubicBezTo>
                  <a:pt x="5292394" y="3295189"/>
                  <a:pt x="5292909" y="3295311"/>
                  <a:pt x="5293424" y="3295432"/>
                </a:cubicBezTo>
                <a:cubicBezTo>
                  <a:pt x="5295422" y="3296189"/>
                  <a:pt x="5297512" y="3296704"/>
                  <a:pt x="5299511" y="3297461"/>
                </a:cubicBezTo>
                <a:cubicBezTo>
                  <a:pt x="5305386" y="3299672"/>
                  <a:pt x="5310080" y="3295977"/>
                  <a:pt x="5312139" y="3291009"/>
                </a:cubicBezTo>
                <a:cubicBezTo>
                  <a:pt x="5314955" y="3291312"/>
                  <a:pt x="5317742" y="3290676"/>
                  <a:pt x="5320013" y="3288980"/>
                </a:cubicBezTo>
                <a:cubicBezTo>
                  <a:pt x="5321103" y="3292403"/>
                  <a:pt x="5323616" y="3295280"/>
                  <a:pt x="5327159" y="3296704"/>
                </a:cubicBezTo>
                <a:cubicBezTo>
                  <a:pt x="5329400" y="3297582"/>
                  <a:pt x="5331611" y="3298491"/>
                  <a:pt x="5333852" y="3299369"/>
                </a:cubicBezTo>
                <a:cubicBezTo>
                  <a:pt x="5334155" y="3299491"/>
                  <a:pt x="5334488" y="3299400"/>
                  <a:pt x="5334791" y="3299491"/>
                </a:cubicBezTo>
                <a:cubicBezTo>
                  <a:pt x="5335972" y="3305518"/>
                  <a:pt x="5341938" y="3308941"/>
                  <a:pt x="5347631" y="3308305"/>
                </a:cubicBezTo>
                <a:cubicBezTo>
                  <a:pt x="5347601" y="3308457"/>
                  <a:pt x="5347570" y="3308638"/>
                  <a:pt x="5347540" y="3308790"/>
                </a:cubicBezTo>
                <a:cubicBezTo>
                  <a:pt x="5343967" y="3310183"/>
                  <a:pt x="5341241" y="3313273"/>
                  <a:pt x="5340363" y="3317422"/>
                </a:cubicBezTo>
                <a:lnTo>
                  <a:pt x="5338303" y="3327418"/>
                </a:lnTo>
                <a:cubicBezTo>
                  <a:pt x="5337092" y="3333294"/>
                  <a:pt x="5341695" y="3339928"/>
                  <a:pt x="5347692" y="3340685"/>
                </a:cubicBezTo>
                <a:cubicBezTo>
                  <a:pt x="5349630" y="3340927"/>
                  <a:pt x="5351477" y="3340685"/>
                  <a:pt x="5353142" y="3340140"/>
                </a:cubicBezTo>
                <a:cubicBezTo>
                  <a:pt x="5355262" y="3342775"/>
                  <a:pt x="5358018" y="3344925"/>
                  <a:pt x="5361561" y="3346380"/>
                </a:cubicBezTo>
                <a:cubicBezTo>
                  <a:pt x="5367103" y="3348621"/>
                  <a:pt x="5372645" y="3347955"/>
                  <a:pt x="5377460" y="3345592"/>
                </a:cubicBezTo>
                <a:cubicBezTo>
                  <a:pt x="5378732" y="3346652"/>
                  <a:pt x="5380276" y="3347470"/>
                  <a:pt x="5382032" y="3347803"/>
                </a:cubicBezTo>
                <a:lnTo>
                  <a:pt x="5387029" y="3348833"/>
                </a:lnTo>
                <a:cubicBezTo>
                  <a:pt x="5388392" y="3349105"/>
                  <a:pt x="5389815" y="3349105"/>
                  <a:pt x="5391209" y="3348894"/>
                </a:cubicBezTo>
                <a:cubicBezTo>
                  <a:pt x="5387302" y="3350620"/>
                  <a:pt x="5384274" y="3354921"/>
                  <a:pt x="5384001" y="3358889"/>
                </a:cubicBezTo>
                <a:cubicBezTo>
                  <a:pt x="5383517" y="3365765"/>
                  <a:pt x="5388544" y="3369885"/>
                  <a:pt x="5394661" y="3371157"/>
                </a:cubicBezTo>
                <a:lnTo>
                  <a:pt x="5399657" y="3372186"/>
                </a:lnTo>
                <a:cubicBezTo>
                  <a:pt x="5405744" y="3373459"/>
                  <a:pt x="5411528" y="3367128"/>
                  <a:pt x="5411922" y="3361524"/>
                </a:cubicBezTo>
                <a:cubicBezTo>
                  <a:pt x="5412407" y="3354649"/>
                  <a:pt x="5407380" y="3350529"/>
                  <a:pt x="5401263" y="3349257"/>
                </a:cubicBezTo>
                <a:lnTo>
                  <a:pt x="5396266" y="3348227"/>
                </a:lnTo>
                <a:cubicBezTo>
                  <a:pt x="5395509" y="3348076"/>
                  <a:pt x="5394752" y="3348015"/>
                  <a:pt x="5394025" y="3348106"/>
                </a:cubicBezTo>
                <a:cubicBezTo>
                  <a:pt x="5397386" y="3346713"/>
                  <a:pt x="5400142" y="3343926"/>
                  <a:pt x="5400808" y="3340170"/>
                </a:cubicBezTo>
                <a:cubicBezTo>
                  <a:pt x="5401868" y="3334385"/>
                  <a:pt x="5398658" y="3328236"/>
                  <a:pt x="5392813" y="3326630"/>
                </a:cubicBezTo>
                <a:cubicBezTo>
                  <a:pt x="5392965" y="3325600"/>
                  <a:pt x="5392904" y="3324540"/>
                  <a:pt x="5392753" y="3323450"/>
                </a:cubicBezTo>
                <a:cubicBezTo>
                  <a:pt x="5398144" y="3325237"/>
                  <a:pt x="5404170" y="3323480"/>
                  <a:pt x="5405654" y="3316362"/>
                </a:cubicBezTo>
                <a:cubicBezTo>
                  <a:pt x="5407804" y="3305882"/>
                  <a:pt x="5396780" y="3299067"/>
                  <a:pt x="5389543" y="3301793"/>
                </a:cubicBezTo>
                <a:cubicBezTo>
                  <a:pt x="5387635" y="3295674"/>
                  <a:pt x="5384425" y="3289737"/>
                  <a:pt x="5379277" y="3287920"/>
                </a:cubicBezTo>
                <a:cubicBezTo>
                  <a:pt x="5371948" y="3285376"/>
                  <a:pt x="5361440" y="3285557"/>
                  <a:pt x="5355202" y="3290676"/>
                </a:cubicBezTo>
                <a:cubicBezTo>
                  <a:pt x="5353597" y="3288647"/>
                  <a:pt x="5351234" y="3287526"/>
                  <a:pt x="5348691" y="3286860"/>
                </a:cubicBezTo>
                <a:cubicBezTo>
                  <a:pt x="5348025" y="3282771"/>
                  <a:pt x="5345178" y="3279227"/>
                  <a:pt x="5341090" y="3277591"/>
                </a:cubicBezTo>
                <a:lnTo>
                  <a:pt x="5334397" y="3274926"/>
                </a:lnTo>
                <a:cubicBezTo>
                  <a:pt x="5330794" y="3273502"/>
                  <a:pt x="5326857" y="3274653"/>
                  <a:pt x="5323889" y="3276985"/>
                </a:cubicBezTo>
                <a:cubicBezTo>
                  <a:pt x="5323313" y="3275047"/>
                  <a:pt x="5322193" y="3273502"/>
                  <a:pt x="5320740" y="3272230"/>
                </a:cubicBezTo>
                <a:cubicBezTo>
                  <a:pt x="5323859" y="3268080"/>
                  <a:pt x="5324403" y="3262355"/>
                  <a:pt x="5319195" y="3258054"/>
                </a:cubicBezTo>
                <a:cubicBezTo>
                  <a:pt x="5313108" y="3253026"/>
                  <a:pt x="5307021" y="3246241"/>
                  <a:pt x="5298996" y="3244454"/>
                </a:cubicBezTo>
                <a:cubicBezTo>
                  <a:pt x="5297936" y="3244212"/>
                  <a:pt x="5296907" y="3244121"/>
                  <a:pt x="5295877" y="3244060"/>
                </a:cubicBezTo>
                <a:lnTo>
                  <a:pt x="5292758" y="3242818"/>
                </a:lnTo>
                <a:cubicBezTo>
                  <a:pt x="5287004" y="3240516"/>
                  <a:pt x="5280130" y="3244545"/>
                  <a:pt x="5278282" y="3250179"/>
                </a:cubicBezTo>
                <a:cubicBezTo>
                  <a:pt x="5278131" y="3250633"/>
                  <a:pt x="5278070" y="3251057"/>
                  <a:pt x="5277980" y="3251511"/>
                </a:cubicBezTo>
                <a:cubicBezTo>
                  <a:pt x="5276738" y="3252632"/>
                  <a:pt x="5275526" y="3253813"/>
                  <a:pt x="5274406" y="3255086"/>
                </a:cubicBezTo>
                <a:cubicBezTo>
                  <a:pt x="5272983" y="3256661"/>
                  <a:pt x="5272105" y="3258720"/>
                  <a:pt x="5271650" y="3260871"/>
                </a:cubicBezTo>
                <a:cubicBezTo>
                  <a:pt x="5270439" y="3261810"/>
                  <a:pt x="5269409" y="3262900"/>
                  <a:pt x="5268895" y="3264172"/>
                </a:cubicBezTo>
                <a:cubicBezTo>
                  <a:pt x="5267138" y="3268595"/>
                  <a:pt x="5265776" y="3272563"/>
                  <a:pt x="5266593" y="3277349"/>
                </a:cubicBezTo>
                <a:cubicBezTo>
                  <a:pt x="5266957" y="3279439"/>
                  <a:pt x="5267441" y="3280923"/>
                  <a:pt x="5268470" y="3282892"/>
                </a:cubicBezTo>
                <a:cubicBezTo>
                  <a:pt x="5263868" y="3277106"/>
                  <a:pt x="5252966" y="3277621"/>
                  <a:pt x="5248968" y="3285436"/>
                </a:cubicBezTo>
                <a:cubicBezTo>
                  <a:pt x="5248847" y="3285163"/>
                  <a:pt x="5248847" y="3284830"/>
                  <a:pt x="5248665" y="3284588"/>
                </a:cubicBezTo>
                <a:cubicBezTo>
                  <a:pt x="5245637" y="3279560"/>
                  <a:pt x="5237976" y="3277076"/>
                  <a:pt x="5232888" y="3280681"/>
                </a:cubicBezTo>
                <a:lnTo>
                  <a:pt x="5228709" y="3283619"/>
                </a:lnTo>
                <a:cubicBezTo>
                  <a:pt x="5225832" y="3285739"/>
                  <a:pt x="5224015" y="3288829"/>
                  <a:pt x="5223530" y="3292100"/>
                </a:cubicBezTo>
                <a:close/>
                <a:moveTo>
                  <a:pt x="5211780" y="3169759"/>
                </a:moveTo>
                <a:cubicBezTo>
                  <a:pt x="5211659" y="3169789"/>
                  <a:pt x="5211568" y="3169850"/>
                  <a:pt x="5211447" y="3169880"/>
                </a:cubicBezTo>
                <a:cubicBezTo>
                  <a:pt x="5210236" y="3170243"/>
                  <a:pt x="5209116" y="3170728"/>
                  <a:pt x="5208056" y="3171455"/>
                </a:cubicBezTo>
                <a:cubicBezTo>
                  <a:pt x="5207934" y="3171516"/>
                  <a:pt x="5207783" y="3171546"/>
                  <a:pt x="5207662" y="3171637"/>
                </a:cubicBezTo>
                <a:cubicBezTo>
                  <a:pt x="5207510" y="3171728"/>
                  <a:pt x="5207450" y="3171909"/>
                  <a:pt x="5207329" y="3172031"/>
                </a:cubicBezTo>
                <a:cubicBezTo>
                  <a:pt x="5206269" y="3172848"/>
                  <a:pt x="5205330" y="3173818"/>
                  <a:pt x="5204512" y="3174908"/>
                </a:cubicBezTo>
                <a:cubicBezTo>
                  <a:pt x="5202393" y="3173999"/>
                  <a:pt x="5200091" y="3173575"/>
                  <a:pt x="5197759" y="3173212"/>
                </a:cubicBezTo>
                <a:cubicBezTo>
                  <a:pt x="5198335" y="3172697"/>
                  <a:pt x="5199031" y="3172364"/>
                  <a:pt x="5199516" y="3171758"/>
                </a:cubicBezTo>
                <a:cubicBezTo>
                  <a:pt x="5201181" y="3170122"/>
                  <a:pt x="5202029" y="3167881"/>
                  <a:pt x="5202241" y="3165367"/>
                </a:cubicBezTo>
                <a:cubicBezTo>
                  <a:pt x="5202635" y="3164458"/>
                  <a:pt x="5202877" y="3163519"/>
                  <a:pt x="5202968" y="3162520"/>
                </a:cubicBezTo>
                <a:cubicBezTo>
                  <a:pt x="5210660" y="3167850"/>
                  <a:pt x="5224045" y="3162762"/>
                  <a:pt x="5220895" y="3151494"/>
                </a:cubicBezTo>
                <a:cubicBezTo>
                  <a:pt x="5218776" y="3143891"/>
                  <a:pt x="5217686" y="3134835"/>
                  <a:pt x="5212144" y="3128777"/>
                </a:cubicBezTo>
                <a:cubicBezTo>
                  <a:pt x="5211417" y="3127989"/>
                  <a:pt x="5210630" y="3127292"/>
                  <a:pt x="5209812" y="3126656"/>
                </a:cubicBezTo>
                <a:lnTo>
                  <a:pt x="5207965" y="3123839"/>
                </a:lnTo>
                <a:cubicBezTo>
                  <a:pt x="5204543" y="3118660"/>
                  <a:pt x="5196609" y="3117993"/>
                  <a:pt x="5191884" y="3121567"/>
                </a:cubicBezTo>
                <a:cubicBezTo>
                  <a:pt x="5191521" y="3121870"/>
                  <a:pt x="5191218" y="3122204"/>
                  <a:pt x="5190885" y="3122507"/>
                </a:cubicBezTo>
                <a:cubicBezTo>
                  <a:pt x="5189220" y="3122719"/>
                  <a:pt x="5187554" y="3123021"/>
                  <a:pt x="5185888" y="3123385"/>
                </a:cubicBezTo>
                <a:cubicBezTo>
                  <a:pt x="5183829" y="3123870"/>
                  <a:pt x="5181921" y="3125051"/>
                  <a:pt x="5180316" y="3126565"/>
                </a:cubicBezTo>
                <a:cubicBezTo>
                  <a:pt x="5178772" y="3126626"/>
                  <a:pt x="5177318" y="3126929"/>
                  <a:pt x="5176167" y="3127716"/>
                </a:cubicBezTo>
                <a:cubicBezTo>
                  <a:pt x="5172200" y="3130321"/>
                  <a:pt x="5168808" y="3132805"/>
                  <a:pt x="5166719" y="3137167"/>
                </a:cubicBezTo>
                <a:cubicBezTo>
                  <a:pt x="5165780" y="3139136"/>
                  <a:pt x="5165326" y="3140620"/>
                  <a:pt x="5165053" y="3142892"/>
                </a:cubicBezTo>
                <a:cubicBezTo>
                  <a:pt x="5164720" y="3145678"/>
                  <a:pt x="5163115" y="3146224"/>
                  <a:pt x="5166053" y="3143013"/>
                </a:cubicBezTo>
                <a:cubicBezTo>
                  <a:pt x="5161874" y="3147556"/>
                  <a:pt x="5160602" y="3154220"/>
                  <a:pt x="5165023" y="3159218"/>
                </a:cubicBezTo>
                <a:cubicBezTo>
                  <a:pt x="5167143" y="3161611"/>
                  <a:pt x="5170686" y="3163034"/>
                  <a:pt x="5174108" y="3163065"/>
                </a:cubicBezTo>
                <a:cubicBezTo>
                  <a:pt x="5174986" y="3164216"/>
                  <a:pt x="5176016" y="3165155"/>
                  <a:pt x="5177258" y="3166185"/>
                </a:cubicBezTo>
                <a:cubicBezTo>
                  <a:pt x="5177621" y="3166578"/>
                  <a:pt x="5178014" y="3166942"/>
                  <a:pt x="5178348" y="3167366"/>
                </a:cubicBezTo>
                <a:cubicBezTo>
                  <a:pt x="5179529" y="3169123"/>
                  <a:pt x="5180952" y="3170758"/>
                  <a:pt x="5182163" y="3172515"/>
                </a:cubicBezTo>
                <a:cubicBezTo>
                  <a:pt x="5183435" y="3174393"/>
                  <a:pt x="5185070" y="3175393"/>
                  <a:pt x="5186827" y="3175999"/>
                </a:cubicBezTo>
                <a:cubicBezTo>
                  <a:pt x="5184737" y="3178028"/>
                  <a:pt x="5183314" y="3180754"/>
                  <a:pt x="5183314" y="3183662"/>
                </a:cubicBezTo>
                <a:cubicBezTo>
                  <a:pt x="5183345" y="3190023"/>
                  <a:pt x="5187917" y="3195172"/>
                  <a:pt x="5194337" y="3195626"/>
                </a:cubicBezTo>
                <a:cubicBezTo>
                  <a:pt x="5194670" y="3195657"/>
                  <a:pt x="5194701" y="3195657"/>
                  <a:pt x="5194912" y="3195657"/>
                </a:cubicBezTo>
                <a:cubicBezTo>
                  <a:pt x="5195034" y="3195687"/>
                  <a:pt x="5195064" y="3195687"/>
                  <a:pt x="5195155" y="3195717"/>
                </a:cubicBezTo>
                <a:lnTo>
                  <a:pt x="5195155" y="3195717"/>
                </a:lnTo>
                <a:cubicBezTo>
                  <a:pt x="5195670" y="3196263"/>
                  <a:pt x="5196124" y="3196808"/>
                  <a:pt x="5196518" y="3197414"/>
                </a:cubicBezTo>
                <a:cubicBezTo>
                  <a:pt x="5200273" y="3202381"/>
                  <a:pt x="5208631" y="3201806"/>
                  <a:pt x="5212780" y="3197868"/>
                </a:cubicBezTo>
                <a:cubicBezTo>
                  <a:pt x="5213234" y="3197444"/>
                  <a:pt x="5213416" y="3196929"/>
                  <a:pt x="5213749" y="3196475"/>
                </a:cubicBezTo>
                <a:cubicBezTo>
                  <a:pt x="5217534" y="3198231"/>
                  <a:pt x="5221955" y="3198625"/>
                  <a:pt x="5225287" y="3196141"/>
                </a:cubicBezTo>
                <a:cubicBezTo>
                  <a:pt x="5230526" y="3192264"/>
                  <a:pt x="5231071" y="3185267"/>
                  <a:pt x="5227649" y="3180088"/>
                </a:cubicBezTo>
                <a:lnTo>
                  <a:pt x="5223682" y="3174060"/>
                </a:lnTo>
                <a:cubicBezTo>
                  <a:pt x="5222440" y="3172182"/>
                  <a:pt x="5220562" y="3171092"/>
                  <a:pt x="5218534" y="3170365"/>
                </a:cubicBezTo>
                <a:cubicBezTo>
                  <a:pt x="5216414" y="3169305"/>
                  <a:pt x="5214082" y="3169153"/>
                  <a:pt x="5211780" y="3169759"/>
                </a:cubicBezTo>
                <a:close/>
                <a:moveTo>
                  <a:pt x="4942290" y="3727851"/>
                </a:moveTo>
                <a:cubicBezTo>
                  <a:pt x="4943956" y="3729335"/>
                  <a:pt x="4946075" y="3730183"/>
                  <a:pt x="4948256" y="3730607"/>
                </a:cubicBezTo>
                <a:cubicBezTo>
                  <a:pt x="4951587" y="3733879"/>
                  <a:pt x="4957189" y="3734848"/>
                  <a:pt x="4961338" y="3732879"/>
                </a:cubicBezTo>
                <a:cubicBezTo>
                  <a:pt x="4967304" y="3730032"/>
                  <a:pt x="4969000" y="3723368"/>
                  <a:pt x="4966759" y="3717552"/>
                </a:cubicBezTo>
                <a:lnTo>
                  <a:pt x="4964912" y="3712766"/>
                </a:lnTo>
                <a:cubicBezTo>
                  <a:pt x="4963034" y="3707920"/>
                  <a:pt x="4957341" y="3705830"/>
                  <a:pt x="4952405" y="3706678"/>
                </a:cubicBezTo>
                <a:cubicBezTo>
                  <a:pt x="4947953" y="3704134"/>
                  <a:pt x="4942048" y="3704134"/>
                  <a:pt x="4938383" y="3708193"/>
                </a:cubicBezTo>
                <a:cubicBezTo>
                  <a:pt x="4934356" y="3712645"/>
                  <a:pt x="4933750" y="3720127"/>
                  <a:pt x="4938535" y="3724428"/>
                </a:cubicBezTo>
                <a:lnTo>
                  <a:pt x="4942290" y="3727851"/>
                </a:lnTo>
                <a:close/>
                <a:moveTo>
                  <a:pt x="4982264" y="3640434"/>
                </a:moveTo>
                <a:lnTo>
                  <a:pt x="4985686" y="3636648"/>
                </a:lnTo>
                <a:cubicBezTo>
                  <a:pt x="4989835" y="3632044"/>
                  <a:pt x="4991349" y="3625592"/>
                  <a:pt x="4986958" y="3620443"/>
                </a:cubicBezTo>
                <a:cubicBezTo>
                  <a:pt x="4983324" y="3616202"/>
                  <a:pt x="4974935" y="3614567"/>
                  <a:pt x="4970756" y="3619201"/>
                </a:cubicBezTo>
                <a:lnTo>
                  <a:pt x="4967334" y="3622987"/>
                </a:lnTo>
                <a:cubicBezTo>
                  <a:pt x="4963185" y="3627591"/>
                  <a:pt x="4961671" y="3634043"/>
                  <a:pt x="4966092" y="3639192"/>
                </a:cubicBezTo>
                <a:cubicBezTo>
                  <a:pt x="4969696" y="3643433"/>
                  <a:pt x="4978085" y="3645038"/>
                  <a:pt x="4982264" y="3640434"/>
                </a:cubicBezTo>
                <a:close/>
                <a:moveTo>
                  <a:pt x="5044012" y="3725488"/>
                </a:moveTo>
                <a:lnTo>
                  <a:pt x="5041679" y="3723368"/>
                </a:lnTo>
                <a:cubicBezTo>
                  <a:pt x="5037046" y="3719158"/>
                  <a:pt x="5031656" y="3719885"/>
                  <a:pt x="5027689" y="3722702"/>
                </a:cubicBezTo>
                <a:cubicBezTo>
                  <a:pt x="5024327" y="3722368"/>
                  <a:pt x="5020935" y="3723247"/>
                  <a:pt x="5018543" y="3726064"/>
                </a:cubicBezTo>
                <a:cubicBezTo>
                  <a:pt x="5015818" y="3729305"/>
                  <a:pt x="5014788" y="3734181"/>
                  <a:pt x="5016272" y="3738180"/>
                </a:cubicBezTo>
                <a:cubicBezTo>
                  <a:pt x="5015303" y="3742208"/>
                  <a:pt x="5016393" y="3746873"/>
                  <a:pt x="5019543" y="3749508"/>
                </a:cubicBezTo>
                <a:cubicBezTo>
                  <a:pt x="5021027" y="3750780"/>
                  <a:pt x="5022692" y="3751477"/>
                  <a:pt x="5024358" y="3751931"/>
                </a:cubicBezTo>
                <a:cubicBezTo>
                  <a:pt x="5025962" y="3756081"/>
                  <a:pt x="5029536" y="3759201"/>
                  <a:pt x="5034472" y="3759383"/>
                </a:cubicBezTo>
                <a:cubicBezTo>
                  <a:pt x="5040256" y="3759595"/>
                  <a:pt x="5046676" y="3754567"/>
                  <a:pt x="5046373" y="3748327"/>
                </a:cubicBezTo>
                <a:lnTo>
                  <a:pt x="5046010" y="3741118"/>
                </a:lnTo>
                <a:cubicBezTo>
                  <a:pt x="5045980" y="3740542"/>
                  <a:pt x="5045616" y="3740118"/>
                  <a:pt x="5045525" y="3739603"/>
                </a:cubicBezTo>
                <a:cubicBezTo>
                  <a:pt x="5048342" y="3735423"/>
                  <a:pt x="5048826" y="3729850"/>
                  <a:pt x="5044012" y="3725488"/>
                </a:cubicBezTo>
                <a:close/>
                <a:moveTo>
                  <a:pt x="5028446" y="3695865"/>
                </a:moveTo>
                <a:cubicBezTo>
                  <a:pt x="5034109" y="3689625"/>
                  <a:pt x="5031535" y="3681205"/>
                  <a:pt x="5026477" y="3677237"/>
                </a:cubicBezTo>
                <a:cubicBezTo>
                  <a:pt x="5029173" y="3677570"/>
                  <a:pt x="5032050" y="3676661"/>
                  <a:pt x="5034593" y="3673844"/>
                </a:cubicBezTo>
                <a:cubicBezTo>
                  <a:pt x="5044375" y="3663000"/>
                  <a:pt x="5029445" y="3645523"/>
                  <a:pt x="5019543" y="3656488"/>
                </a:cubicBezTo>
                <a:cubicBezTo>
                  <a:pt x="5018392" y="3657760"/>
                  <a:pt x="5017786" y="3659154"/>
                  <a:pt x="5017271" y="3660547"/>
                </a:cubicBezTo>
                <a:cubicBezTo>
                  <a:pt x="5016847" y="3660032"/>
                  <a:pt x="5016544" y="3659426"/>
                  <a:pt x="5016030" y="3658971"/>
                </a:cubicBezTo>
                <a:lnTo>
                  <a:pt x="5008459" y="3652126"/>
                </a:lnTo>
                <a:cubicBezTo>
                  <a:pt x="5003856" y="3647976"/>
                  <a:pt x="4996043" y="3649279"/>
                  <a:pt x="4992318" y="3653913"/>
                </a:cubicBezTo>
                <a:cubicBezTo>
                  <a:pt x="4992045" y="3654246"/>
                  <a:pt x="4991985" y="3654640"/>
                  <a:pt x="4991773" y="3655004"/>
                </a:cubicBezTo>
                <a:cubicBezTo>
                  <a:pt x="4989168" y="3654459"/>
                  <a:pt x="4986383" y="3654580"/>
                  <a:pt x="4984141" y="3655731"/>
                </a:cubicBezTo>
                <a:cubicBezTo>
                  <a:pt x="4978145" y="3658729"/>
                  <a:pt x="4976783" y="3665333"/>
                  <a:pt x="4979023" y="3671148"/>
                </a:cubicBezTo>
                <a:lnTo>
                  <a:pt x="4980871" y="3675934"/>
                </a:lnTo>
                <a:cubicBezTo>
                  <a:pt x="4982294" y="3679629"/>
                  <a:pt x="4986140" y="3681568"/>
                  <a:pt x="4990016" y="3681932"/>
                </a:cubicBezTo>
                <a:cubicBezTo>
                  <a:pt x="4988654" y="3683839"/>
                  <a:pt x="4987685" y="3686020"/>
                  <a:pt x="4987806" y="3688474"/>
                </a:cubicBezTo>
                <a:lnTo>
                  <a:pt x="4988169" y="3695683"/>
                </a:lnTo>
                <a:cubicBezTo>
                  <a:pt x="4988472" y="3701892"/>
                  <a:pt x="4993499" y="3707072"/>
                  <a:pt x="4999828" y="3706981"/>
                </a:cubicBezTo>
                <a:cubicBezTo>
                  <a:pt x="5005885" y="3706890"/>
                  <a:pt x="5011457" y="3701529"/>
                  <a:pt x="5011124" y="3695320"/>
                </a:cubicBezTo>
                <a:lnTo>
                  <a:pt x="5010881" y="3690594"/>
                </a:lnTo>
                <a:cubicBezTo>
                  <a:pt x="5013365" y="3697955"/>
                  <a:pt x="5021965" y="3703074"/>
                  <a:pt x="5028446" y="3695865"/>
                </a:cubicBezTo>
                <a:close/>
                <a:moveTo>
                  <a:pt x="4945591" y="3673541"/>
                </a:moveTo>
                <a:cubicBezTo>
                  <a:pt x="4949498" y="3668452"/>
                  <a:pt x="4948952" y="3661667"/>
                  <a:pt x="4944167" y="3657366"/>
                </a:cubicBezTo>
                <a:lnTo>
                  <a:pt x="4940382" y="3653943"/>
                </a:lnTo>
                <a:cubicBezTo>
                  <a:pt x="4938383" y="3652126"/>
                  <a:pt x="4935658" y="3651308"/>
                  <a:pt x="4932933" y="3651338"/>
                </a:cubicBezTo>
                <a:cubicBezTo>
                  <a:pt x="4932811" y="3650642"/>
                  <a:pt x="4932236" y="3650157"/>
                  <a:pt x="4932024" y="3649491"/>
                </a:cubicBezTo>
                <a:cubicBezTo>
                  <a:pt x="4935385" y="3646280"/>
                  <a:pt x="4937323" y="3641373"/>
                  <a:pt x="4935234" y="3636012"/>
                </a:cubicBezTo>
                <a:cubicBezTo>
                  <a:pt x="4930358" y="3623351"/>
                  <a:pt x="4913158" y="3631711"/>
                  <a:pt x="4914460" y="3643736"/>
                </a:cubicBezTo>
                <a:cubicBezTo>
                  <a:pt x="4911855" y="3645795"/>
                  <a:pt x="4910008" y="3648764"/>
                  <a:pt x="4910159" y="3652126"/>
                </a:cubicBezTo>
                <a:lnTo>
                  <a:pt x="4910492" y="3658517"/>
                </a:lnTo>
                <a:cubicBezTo>
                  <a:pt x="4905193" y="3657306"/>
                  <a:pt x="4898894" y="3661395"/>
                  <a:pt x="4897653" y="3666423"/>
                </a:cubicBezTo>
                <a:cubicBezTo>
                  <a:pt x="4895957" y="3673117"/>
                  <a:pt x="4899439" y="3678115"/>
                  <a:pt x="4905344" y="3680750"/>
                </a:cubicBezTo>
                <a:cubicBezTo>
                  <a:pt x="4907555" y="3681719"/>
                  <a:pt x="4909766" y="3682689"/>
                  <a:pt x="4911946" y="3683688"/>
                </a:cubicBezTo>
                <a:cubicBezTo>
                  <a:pt x="4917458" y="3686142"/>
                  <a:pt x="4924877" y="3681477"/>
                  <a:pt x="4926270" y="3675995"/>
                </a:cubicBezTo>
                <a:cubicBezTo>
                  <a:pt x="4926604" y="3674722"/>
                  <a:pt x="4926573" y="3673541"/>
                  <a:pt x="4926543" y="3672360"/>
                </a:cubicBezTo>
                <a:lnTo>
                  <a:pt x="4929419" y="3674965"/>
                </a:lnTo>
                <a:cubicBezTo>
                  <a:pt x="4933871" y="3678993"/>
                  <a:pt x="4941927" y="3678357"/>
                  <a:pt x="4945591" y="3673541"/>
                </a:cubicBezTo>
                <a:close/>
                <a:moveTo>
                  <a:pt x="4851410" y="3632650"/>
                </a:moveTo>
                <a:cubicBezTo>
                  <a:pt x="4854499" y="3634830"/>
                  <a:pt x="4858527" y="3635679"/>
                  <a:pt x="4862252" y="3634255"/>
                </a:cubicBezTo>
                <a:lnTo>
                  <a:pt x="4867006" y="3632407"/>
                </a:lnTo>
                <a:cubicBezTo>
                  <a:pt x="4872790" y="3630166"/>
                  <a:pt x="4875727" y="3623230"/>
                  <a:pt x="4873456" y="3617474"/>
                </a:cubicBezTo>
                <a:cubicBezTo>
                  <a:pt x="4871155" y="3611629"/>
                  <a:pt x="4864341" y="3608751"/>
                  <a:pt x="4858557" y="3611023"/>
                </a:cubicBezTo>
                <a:lnTo>
                  <a:pt x="4853802" y="3612871"/>
                </a:lnTo>
                <a:cubicBezTo>
                  <a:pt x="4852803" y="3613264"/>
                  <a:pt x="4851986" y="3613961"/>
                  <a:pt x="4851168" y="3614597"/>
                </a:cubicBezTo>
                <a:lnTo>
                  <a:pt x="4847685" y="3611477"/>
                </a:lnTo>
                <a:cubicBezTo>
                  <a:pt x="4843234" y="3607448"/>
                  <a:pt x="4835027" y="3608509"/>
                  <a:pt x="4831544" y="3613325"/>
                </a:cubicBezTo>
                <a:cubicBezTo>
                  <a:pt x="4827698" y="3618625"/>
                  <a:pt x="4828607" y="3625168"/>
                  <a:pt x="4833392" y="3629469"/>
                </a:cubicBezTo>
                <a:lnTo>
                  <a:pt x="4837177" y="3632892"/>
                </a:lnTo>
                <a:cubicBezTo>
                  <a:pt x="4841023" y="3636315"/>
                  <a:pt x="4847413" y="3635860"/>
                  <a:pt x="4851410" y="3632650"/>
                </a:cubicBezTo>
                <a:close/>
                <a:moveTo>
                  <a:pt x="5111452" y="3663030"/>
                </a:moveTo>
                <a:cubicBezTo>
                  <a:pt x="5117327" y="3665272"/>
                  <a:pt x="5125564" y="3662546"/>
                  <a:pt x="5127866" y="3655125"/>
                </a:cubicBezTo>
                <a:cubicBezTo>
                  <a:pt x="5128956" y="3659911"/>
                  <a:pt x="5131076" y="3664363"/>
                  <a:pt x="5134710" y="3667846"/>
                </a:cubicBezTo>
                <a:cubicBezTo>
                  <a:pt x="5139040" y="3671996"/>
                  <a:pt x="5147065" y="3671663"/>
                  <a:pt x="5150941" y="3666998"/>
                </a:cubicBezTo>
                <a:cubicBezTo>
                  <a:pt x="5154999" y="3662061"/>
                  <a:pt x="5154727" y="3655216"/>
                  <a:pt x="5150063" y="3650763"/>
                </a:cubicBezTo>
                <a:cubicBezTo>
                  <a:pt x="5149942" y="3650642"/>
                  <a:pt x="5149851" y="3650551"/>
                  <a:pt x="5149760" y="3650460"/>
                </a:cubicBezTo>
                <a:cubicBezTo>
                  <a:pt x="5149730" y="3650400"/>
                  <a:pt x="5149700" y="3650369"/>
                  <a:pt x="5149670" y="3650339"/>
                </a:cubicBezTo>
                <a:cubicBezTo>
                  <a:pt x="5149670" y="3650248"/>
                  <a:pt x="5149670" y="3650279"/>
                  <a:pt x="5149670" y="3650188"/>
                </a:cubicBezTo>
                <a:cubicBezTo>
                  <a:pt x="5149639" y="3649430"/>
                  <a:pt x="5149639" y="3648673"/>
                  <a:pt x="5149700" y="3647916"/>
                </a:cubicBezTo>
                <a:cubicBezTo>
                  <a:pt x="5150003" y="3641706"/>
                  <a:pt x="5143158" y="3636830"/>
                  <a:pt x="5137496" y="3637193"/>
                </a:cubicBezTo>
                <a:cubicBezTo>
                  <a:pt x="5131742" y="3637556"/>
                  <a:pt x="5128410" y="3641706"/>
                  <a:pt x="5127290" y="3646735"/>
                </a:cubicBezTo>
                <a:cubicBezTo>
                  <a:pt x="5124171" y="3641343"/>
                  <a:pt x="5115904" y="3640465"/>
                  <a:pt x="5110422" y="3644432"/>
                </a:cubicBezTo>
                <a:cubicBezTo>
                  <a:pt x="5109605" y="3643918"/>
                  <a:pt x="5108818" y="3643463"/>
                  <a:pt x="5107909" y="3643130"/>
                </a:cubicBezTo>
                <a:cubicBezTo>
                  <a:pt x="5109514" y="3642736"/>
                  <a:pt x="5111089" y="3642100"/>
                  <a:pt x="5112512" y="3640828"/>
                </a:cubicBezTo>
                <a:cubicBezTo>
                  <a:pt x="5116752" y="3637042"/>
                  <a:pt x="5118084" y="3628803"/>
                  <a:pt x="5113451" y="3624593"/>
                </a:cubicBezTo>
                <a:lnTo>
                  <a:pt x="5109666" y="3621170"/>
                </a:lnTo>
                <a:cubicBezTo>
                  <a:pt x="5108939" y="3620534"/>
                  <a:pt x="5108091" y="3620079"/>
                  <a:pt x="5107303" y="3619564"/>
                </a:cubicBezTo>
                <a:lnTo>
                  <a:pt x="5107273" y="3618716"/>
                </a:lnTo>
                <a:cubicBezTo>
                  <a:pt x="5106970" y="3612537"/>
                  <a:pt x="5103003" y="3607024"/>
                  <a:pt x="5096371" y="3606691"/>
                </a:cubicBezTo>
                <a:cubicBezTo>
                  <a:pt x="5090648" y="3606419"/>
                  <a:pt x="5084016" y="3611386"/>
                  <a:pt x="5084349" y="3617595"/>
                </a:cubicBezTo>
                <a:lnTo>
                  <a:pt x="5084409" y="3618535"/>
                </a:lnTo>
                <a:cubicBezTo>
                  <a:pt x="5078716" y="3613173"/>
                  <a:pt x="5066391" y="3614597"/>
                  <a:pt x="5064241" y="3624986"/>
                </a:cubicBezTo>
                <a:cubicBezTo>
                  <a:pt x="5063908" y="3626561"/>
                  <a:pt x="5064029" y="3627924"/>
                  <a:pt x="5064241" y="3629197"/>
                </a:cubicBezTo>
                <a:lnTo>
                  <a:pt x="5061575" y="3626774"/>
                </a:lnTo>
                <a:cubicBezTo>
                  <a:pt x="5056973" y="3622624"/>
                  <a:pt x="5050008" y="3621957"/>
                  <a:pt x="5045344" y="3626501"/>
                </a:cubicBezTo>
                <a:cubicBezTo>
                  <a:pt x="5041104" y="3630590"/>
                  <a:pt x="5040438" y="3638556"/>
                  <a:pt x="5045041" y="3642736"/>
                </a:cubicBezTo>
                <a:lnTo>
                  <a:pt x="5052612" y="3649582"/>
                </a:lnTo>
                <a:cubicBezTo>
                  <a:pt x="5054580" y="3651369"/>
                  <a:pt x="5057003" y="3652308"/>
                  <a:pt x="5059456" y="3652701"/>
                </a:cubicBezTo>
                <a:cubicBezTo>
                  <a:pt x="5058305" y="3666756"/>
                  <a:pt x="5080593" y="3666423"/>
                  <a:pt x="5082380" y="3652126"/>
                </a:cubicBezTo>
                <a:cubicBezTo>
                  <a:pt x="5082592" y="3650430"/>
                  <a:pt x="5082410" y="3648946"/>
                  <a:pt x="5082017" y="3647643"/>
                </a:cubicBezTo>
                <a:lnTo>
                  <a:pt x="5082835" y="3648370"/>
                </a:lnTo>
                <a:cubicBezTo>
                  <a:pt x="5085772" y="3651005"/>
                  <a:pt x="5089981" y="3651975"/>
                  <a:pt x="5093767" y="3651096"/>
                </a:cubicBezTo>
                <a:cubicBezTo>
                  <a:pt x="5091495" y="3660425"/>
                  <a:pt x="5102973" y="3669391"/>
                  <a:pt x="5111452" y="3663030"/>
                </a:cubicBezTo>
                <a:close/>
                <a:moveTo>
                  <a:pt x="4949891" y="3670482"/>
                </a:moveTo>
                <a:cubicBezTo>
                  <a:pt x="4939988" y="3681447"/>
                  <a:pt x="4957825" y="3695895"/>
                  <a:pt x="4967728" y="3684960"/>
                </a:cubicBezTo>
                <a:cubicBezTo>
                  <a:pt x="4977631" y="3673965"/>
                  <a:pt x="4959763" y="3659547"/>
                  <a:pt x="4949891" y="3670482"/>
                </a:cubicBezTo>
                <a:close/>
                <a:moveTo>
                  <a:pt x="4883661" y="3742118"/>
                </a:moveTo>
                <a:cubicBezTo>
                  <a:pt x="4893594" y="3731153"/>
                  <a:pt x="4876696" y="3715583"/>
                  <a:pt x="4866794" y="3726548"/>
                </a:cubicBezTo>
                <a:cubicBezTo>
                  <a:pt x="4856892" y="3737513"/>
                  <a:pt x="4873759" y="3753083"/>
                  <a:pt x="4883661" y="3742118"/>
                </a:cubicBezTo>
                <a:close/>
                <a:moveTo>
                  <a:pt x="5269591" y="3436462"/>
                </a:moveTo>
                <a:cubicBezTo>
                  <a:pt x="5264019" y="3433705"/>
                  <a:pt x="5256842" y="3437340"/>
                  <a:pt x="5254631" y="3442792"/>
                </a:cubicBezTo>
                <a:cubicBezTo>
                  <a:pt x="5252602" y="3447820"/>
                  <a:pt x="5254540" y="3452728"/>
                  <a:pt x="5258356" y="3455878"/>
                </a:cubicBezTo>
                <a:cubicBezTo>
                  <a:pt x="5257659" y="3459937"/>
                  <a:pt x="5258810" y="3464117"/>
                  <a:pt x="5262535" y="3466903"/>
                </a:cubicBezTo>
                <a:cubicBezTo>
                  <a:pt x="5267138" y="3470356"/>
                  <a:pt x="5275345" y="3469932"/>
                  <a:pt x="5278615" y="3464631"/>
                </a:cubicBezTo>
                <a:cubicBezTo>
                  <a:pt x="5281795" y="3459452"/>
                  <a:pt x="5283703" y="3453576"/>
                  <a:pt x="5281280" y="3447639"/>
                </a:cubicBezTo>
                <a:cubicBezTo>
                  <a:pt x="5279100" y="3442217"/>
                  <a:pt x="5274679" y="3438976"/>
                  <a:pt x="5269591" y="3436462"/>
                </a:cubicBezTo>
                <a:close/>
                <a:moveTo>
                  <a:pt x="4927633" y="3744510"/>
                </a:moveTo>
                <a:cubicBezTo>
                  <a:pt x="4937505" y="3733545"/>
                  <a:pt x="4919154" y="3719733"/>
                  <a:pt x="4909311" y="3730638"/>
                </a:cubicBezTo>
                <a:cubicBezTo>
                  <a:pt x="4899439" y="3741603"/>
                  <a:pt x="4917791" y="3755415"/>
                  <a:pt x="4927633" y="3744510"/>
                </a:cubicBezTo>
                <a:close/>
                <a:moveTo>
                  <a:pt x="4866128" y="3674147"/>
                </a:moveTo>
                <a:cubicBezTo>
                  <a:pt x="4866673" y="3674207"/>
                  <a:pt x="4867188" y="3674329"/>
                  <a:pt x="4867733" y="3674359"/>
                </a:cubicBezTo>
                <a:cubicBezTo>
                  <a:pt x="4871003" y="3674389"/>
                  <a:pt x="4873638" y="3673117"/>
                  <a:pt x="4875970" y="3671360"/>
                </a:cubicBezTo>
                <a:cubicBezTo>
                  <a:pt x="4883086" y="3679569"/>
                  <a:pt x="4898985" y="3669785"/>
                  <a:pt x="4894261" y="3657487"/>
                </a:cubicBezTo>
                <a:cubicBezTo>
                  <a:pt x="4892595" y="3653126"/>
                  <a:pt x="4889385" y="3651429"/>
                  <a:pt x="4885963" y="3651278"/>
                </a:cubicBezTo>
                <a:cubicBezTo>
                  <a:pt x="4886054" y="3648189"/>
                  <a:pt x="4885025" y="3645159"/>
                  <a:pt x="4882571" y="3642978"/>
                </a:cubicBezTo>
                <a:cubicBezTo>
                  <a:pt x="4878029" y="3638980"/>
                  <a:pt x="4870640" y="3638496"/>
                  <a:pt x="4866340" y="3643251"/>
                </a:cubicBezTo>
                <a:lnTo>
                  <a:pt x="4862918" y="3647037"/>
                </a:lnTo>
                <a:cubicBezTo>
                  <a:pt x="4862221" y="3647795"/>
                  <a:pt x="4861767" y="3648764"/>
                  <a:pt x="4861282" y="3649703"/>
                </a:cubicBezTo>
                <a:cubicBezTo>
                  <a:pt x="4859405" y="3650096"/>
                  <a:pt x="4857618" y="3650945"/>
                  <a:pt x="4856165" y="3652399"/>
                </a:cubicBezTo>
                <a:cubicBezTo>
                  <a:pt x="4855196" y="3653398"/>
                  <a:pt x="4854408" y="3654580"/>
                  <a:pt x="4853802" y="3655822"/>
                </a:cubicBezTo>
                <a:cubicBezTo>
                  <a:pt x="4852864" y="3656427"/>
                  <a:pt x="4851986" y="3657094"/>
                  <a:pt x="4851168" y="3658002"/>
                </a:cubicBezTo>
                <a:cubicBezTo>
                  <a:pt x="4842507" y="3667635"/>
                  <a:pt x="4856074" y="3679023"/>
                  <a:pt x="4866128" y="3674147"/>
                </a:cubicBezTo>
                <a:close/>
                <a:moveTo>
                  <a:pt x="5179468" y="3528785"/>
                </a:moveTo>
                <a:cubicBezTo>
                  <a:pt x="5183708" y="3524666"/>
                  <a:pt x="5184314" y="3516730"/>
                  <a:pt x="5179710" y="3512520"/>
                </a:cubicBezTo>
                <a:lnTo>
                  <a:pt x="5175925" y="3509097"/>
                </a:lnTo>
                <a:cubicBezTo>
                  <a:pt x="5171322" y="3504947"/>
                  <a:pt x="5164357" y="3504341"/>
                  <a:pt x="5159693" y="3508885"/>
                </a:cubicBezTo>
                <a:cubicBezTo>
                  <a:pt x="5155454" y="3512974"/>
                  <a:pt x="5154848" y="3520940"/>
                  <a:pt x="5159451" y="3525120"/>
                </a:cubicBezTo>
                <a:lnTo>
                  <a:pt x="5163236" y="3528543"/>
                </a:lnTo>
                <a:cubicBezTo>
                  <a:pt x="5167839" y="3532693"/>
                  <a:pt x="5174805" y="3533268"/>
                  <a:pt x="5179468" y="3528785"/>
                </a:cubicBezTo>
                <a:close/>
                <a:moveTo>
                  <a:pt x="5220926" y="3473991"/>
                </a:moveTo>
                <a:cubicBezTo>
                  <a:pt x="5214839" y="3470114"/>
                  <a:pt x="5205300" y="3471447"/>
                  <a:pt x="5203422" y="3480534"/>
                </a:cubicBezTo>
                <a:cubicBezTo>
                  <a:pt x="5202151" y="3486682"/>
                  <a:pt x="5205542" y="3491014"/>
                  <a:pt x="5209993" y="3493013"/>
                </a:cubicBezTo>
                <a:cubicBezTo>
                  <a:pt x="5210993" y="3495497"/>
                  <a:pt x="5212689" y="3497799"/>
                  <a:pt x="5215081" y="3499222"/>
                </a:cubicBezTo>
                <a:cubicBezTo>
                  <a:pt x="5215172" y="3500071"/>
                  <a:pt x="5215505" y="3500919"/>
                  <a:pt x="5215747" y="3501767"/>
                </a:cubicBezTo>
                <a:cubicBezTo>
                  <a:pt x="5213597" y="3503160"/>
                  <a:pt x="5211901" y="3505008"/>
                  <a:pt x="5211084" y="3507461"/>
                </a:cubicBezTo>
                <a:cubicBezTo>
                  <a:pt x="5207813" y="3500979"/>
                  <a:pt x="5197668" y="3497254"/>
                  <a:pt x="5191127" y="3504493"/>
                </a:cubicBezTo>
                <a:cubicBezTo>
                  <a:pt x="5181225" y="3515428"/>
                  <a:pt x="5199576" y="3529270"/>
                  <a:pt x="5209449" y="3518366"/>
                </a:cubicBezTo>
                <a:cubicBezTo>
                  <a:pt x="5210448" y="3517245"/>
                  <a:pt x="5210963" y="3516124"/>
                  <a:pt x="5211417" y="3515004"/>
                </a:cubicBezTo>
                <a:cubicBezTo>
                  <a:pt x="5211447" y="3515034"/>
                  <a:pt x="5211417" y="3515094"/>
                  <a:pt x="5211417" y="3515155"/>
                </a:cubicBezTo>
                <a:cubicBezTo>
                  <a:pt x="5214445" y="3522182"/>
                  <a:pt x="5221441" y="3522909"/>
                  <a:pt x="5226801" y="3520244"/>
                </a:cubicBezTo>
                <a:cubicBezTo>
                  <a:pt x="5227740" y="3520304"/>
                  <a:pt x="5228618" y="3520213"/>
                  <a:pt x="5229557" y="3520092"/>
                </a:cubicBezTo>
                <a:cubicBezTo>
                  <a:pt x="5227952" y="3523121"/>
                  <a:pt x="5227497" y="3526695"/>
                  <a:pt x="5229012" y="3530179"/>
                </a:cubicBezTo>
                <a:lnTo>
                  <a:pt x="5229890" y="3532239"/>
                </a:lnTo>
                <a:cubicBezTo>
                  <a:pt x="5229557" y="3533541"/>
                  <a:pt x="5229314" y="3534904"/>
                  <a:pt x="5229405" y="3536297"/>
                </a:cubicBezTo>
                <a:lnTo>
                  <a:pt x="5229768" y="3543506"/>
                </a:lnTo>
                <a:cubicBezTo>
                  <a:pt x="5230072" y="3549716"/>
                  <a:pt x="5236522" y="3554320"/>
                  <a:pt x="5242427" y="3553684"/>
                </a:cubicBezTo>
                <a:cubicBezTo>
                  <a:pt x="5248756" y="3552987"/>
                  <a:pt x="5252663" y="3547474"/>
                  <a:pt x="5252541" y="3541447"/>
                </a:cubicBezTo>
                <a:cubicBezTo>
                  <a:pt x="5255782" y="3542386"/>
                  <a:pt x="5259264" y="3542567"/>
                  <a:pt x="5262959" y="3541719"/>
                </a:cubicBezTo>
                <a:cubicBezTo>
                  <a:pt x="5268774" y="3540387"/>
                  <a:pt x="5272953" y="3536661"/>
                  <a:pt x="5275526" y="3531936"/>
                </a:cubicBezTo>
                <a:cubicBezTo>
                  <a:pt x="5277192" y="3532057"/>
                  <a:pt x="5278888" y="3531875"/>
                  <a:pt x="5280553" y="3531148"/>
                </a:cubicBezTo>
                <a:lnTo>
                  <a:pt x="5285247" y="3529149"/>
                </a:lnTo>
                <a:cubicBezTo>
                  <a:pt x="5286519" y="3528573"/>
                  <a:pt x="5287701" y="3527786"/>
                  <a:pt x="5288700" y="3526786"/>
                </a:cubicBezTo>
                <a:cubicBezTo>
                  <a:pt x="5286489" y="3530451"/>
                  <a:pt x="5286459" y="3535692"/>
                  <a:pt x="5288518" y="3539114"/>
                </a:cubicBezTo>
                <a:cubicBezTo>
                  <a:pt x="5288851" y="3539690"/>
                  <a:pt x="5289366" y="3539993"/>
                  <a:pt x="5289760" y="3540477"/>
                </a:cubicBezTo>
                <a:cubicBezTo>
                  <a:pt x="5287822" y="3543779"/>
                  <a:pt x="5287367" y="3547565"/>
                  <a:pt x="5288730" y="3550927"/>
                </a:cubicBezTo>
                <a:cubicBezTo>
                  <a:pt x="5287761" y="3554138"/>
                  <a:pt x="5288094" y="3557622"/>
                  <a:pt x="5290456" y="3560741"/>
                </a:cubicBezTo>
                <a:cubicBezTo>
                  <a:pt x="5291425" y="3562013"/>
                  <a:pt x="5292849" y="3563013"/>
                  <a:pt x="5294423" y="3563801"/>
                </a:cubicBezTo>
                <a:cubicBezTo>
                  <a:pt x="5294484" y="3564740"/>
                  <a:pt x="5294393" y="3565648"/>
                  <a:pt x="5294757" y="3566527"/>
                </a:cubicBezTo>
                <a:lnTo>
                  <a:pt x="5296786" y="3571222"/>
                </a:lnTo>
                <a:cubicBezTo>
                  <a:pt x="5299238" y="3576916"/>
                  <a:pt x="5304477" y="3580975"/>
                  <a:pt x="5310988" y="3579097"/>
                </a:cubicBezTo>
                <a:cubicBezTo>
                  <a:pt x="5316348" y="3577552"/>
                  <a:pt x="5321345" y="3570616"/>
                  <a:pt x="5318862" y="3564891"/>
                </a:cubicBezTo>
                <a:lnTo>
                  <a:pt x="5316833" y="3560196"/>
                </a:lnTo>
                <a:cubicBezTo>
                  <a:pt x="5315803" y="3557803"/>
                  <a:pt x="5314198" y="3555865"/>
                  <a:pt x="5312321" y="3554380"/>
                </a:cubicBezTo>
                <a:cubicBezTo>
                  <a:pt x="5312896" y="3552654"/>
                  <a:pt x="5313259" y="3550837"/>
                  <a:pt x="5312987" y="3548777"/>
                </a:cubicBezTo>
                <a:cubicBezTo>
                  <a:pt x="5312593" y="3545657"/>
                  <a:pt x="5311109" y="3543113"/>
                  <a:pt x="5309232" y="3540780"/>
                </a:cubicBezTo>
                <a:cubicBezTo>
                  <a:pt x="5314622" y="3538145"/>
                  <a:pt x="5315682" y="3529997"/>
                  <a:pt x="5312896" y="3525272"/>
                </a:cubicBezTo>
                <a:cubicBezTo>
                  <a:pt x="5309353" y="3519365"/>
                  <a:pt x="5302842" y="3518881"/>
                  <a:pt x="5297149" y="3521334"/>
                </a:cubicBezTo>
                <a:lnTo>
                  <a:pt x="5292455" y="3523333"/>
                </a:lnTo>
                <a:cubicBezTo>
                  <a:pt x="5291728" y="3523636"/>
                  <a:pt x="5291092" y="3524030"/>
                  <a:pt x="5290517" y="3524515"/>
                </a:cubicBezTo>
                <a:cubicBezTo>
                  <a:pt x="5292485" y="3521455"/>
                  <a:pt x="5293121" y="3517578"/>
                  <a:pt x="5291546" y="3514156"/>
                </a:cubicBezTo>
                <a:cubicBezTo>
                  <a:pt x="5289093" y="3508794"/>
                  <a:pt x="5282946" y="3505583"/>
                  <a:pt x="5277222" y="3507643"/>
                </a:cubicBezTo>
                <a:cubicBezTo>
                  <a:pt x="5276768" y="3506704"/>
                  <a:pt x="5276102" y="3505856"/>
                  <a:pt x="5275345" y="3505068"/>
                </a:cubicBezTo>
                <a:cubicBezTo>
                  <a:pt x="5280766" y="3503433"/>
                  <a:pt x="5284703" y="3498556"/>
                  <a:pt x="5281826" y="3491862"/>
                </a:cubicBezTo>
                <a:cubicBezTo>
                  <a:pt x="5278494" y="3484168"/>
                  <a:pt x="5269955" y="3483078"/>
                  <a:pt x="5264231" y="3486016"/>
                </a:cubicBezTo>
                <a:cubicBezTo>
                  <a:pt x="5264231" y="3485986"/>
                  <a:pt x="5264201" y="3485925"/>
                  <a:pt x="5264201" y="3485895"/>
                </a:cubicBezTo>
                <a:lnTo>
                  <a:pt x="5264019" y="3482533"/>
                </a:lnTo>
                <a:cubicBezTo>
                  <a:pt x="5263716" y="3476323"/>
                  <a:pt x="5257205" y="3471750"/>
                  <a:pt x="5251300" y="3472446"/>
                </a:cubicBezTo>
                <a:cubicBezTo>
                  <a:pt x="5250815" y="3472477"/>
                  <a:pt x="5250391" y="3472628"/>
                  <a:pt x="5249968" y="3472719"/>
                </a:cubicBezTo>
                <a:cubicBezTo>
                  <a:pt x="5248423" y="3472083"/>
                  <a:pt x="5246848" y="3471447"/>
                  <a:pt x="5245243" y="3470932"/>
                </a:cubicBezTo>
                <a:cubicBezTo>
                  <a:pt x="5243214" y="3470296"/>
                  <a:pt x="5240974" y="3470356"/>
                  <a:pt x="5238823" y="3470841"/>
                </a:cubicBezTo>
                <a:cubicBezTo>
                  <a:pt x="5237461" y="3470144"/>
                  <a:pt x="5236037" y="3469660"/>
                  <a:pt x="5234644" y="3469720"/>
                </a:cubicBezTo>
                <a:cubicBezTo>
                  <a:pt x="5229920" y="3469932"/>
                  <a:pt x="5225741" y="3470356"/>
                  <a:pt x="5221713" y="3473082"/>
                </a:cubicBezTo>
                <a:cubicBezTo>
                  <a:pt x="5221441" y="3473416"/>
                  <a:pt x="5221259" y="3473749"/>
                  <a:pt x="5220926" y="3473991"/>
                </a:cubicBezTo>
                <a:close/>
                <a:moveTo>
                  <a:pt x="4899924" y="3590819"/>
                </a:moveTo>
                <a:cubicBezTo>
                  <a:pt x="4899530" y="3591425"/>
                  <a:pt x="4899076" y="3592001"/>
                  <a:pt x="4898591" y="3592546"/>
                </a:cubicBezTo>
                <a:cubicBezTo>
                  <a:pt x="4897592" y="3593727"/>
                  <a:pt x="4896986" y="3595090"/>
                  <a:pt x="4896714" y="3596544"/>
                </a:cubicBezTo>
                <a:cubicBezTo>
                  <a:pt x="4896623" y="3596605"/>
                  <a:pt x="4896502" y="3596605"/>
                  <a:pt x="4896381" y="3596665"/>
                </a:cubicBezTo>
                <a:cubicBezTo>
                  <a:pt x="4894382" y="3597968"/>
                  <a:pt x="4892353" y="3599300"/>
                  <a:pt x="4890354" y="3600633"/>
                </a:cubicBezTo>
                <a:cubicBezTo>
                  <a:pt x="4885176" y="3604026"/>
                  <a:pt x="4883540" y="3611265"/>
                  <a:pt x="4886932" y="3616505"/>
                </a:cubicBezTo>
                <a:cubicBezTo>
                  <a:pt x="4890263" y="3621685"/>
                  <a:pt x="4897592" y="3623351"/>
                  <a:pt x="4902801" y="3619928"/>
                </a:cubicBezTo>
                <a:lnTo>
                  <a:pt x="4908827" y="3615960"/>
                </a:lnTo>
                <a:cubicBezTo>
                  <a:pt x="4911462" y="3614233"/>
                  <a:pt x="4913158" y="3611508"/>
                  <a:pt x="4913763" y="3608569"/>
                </a:cubicBezTo>
                <a:cubicBezTo>
                  <a:pt x="4915186" y="3607721"/>
                  <a:pt x="4916519" y="3606661"/>
                  <a:pt x="4917640" y="3605358"/>
                </a:cubicBezTo>
                <a:cubicBezTo>
                  <a:pt x="4922273" y="3599906"/>
                  <a:pt x="4923515" y="3592788"/>
                  <a:pt x="4922454" y="3585882"/>
                </a:cubicBezTo>
                <a:cubicBezTo>
                  <a:pt x="4921546" y="3579945"/>
                  <a:pt x="4915005" y="3575281"/>
                  <a:pt x="4909100" y="3576644"/>
                </a:cubicBezTo>
                <a:cubicBezTo>
                  <a:pt x="4902892" y="3578067"/>
                  <a:pt x="4898894" y="3583641"/>
                  <a:pt x="4899863" y="3590001"/>
                </a:cubicBezTo>
                <a:cubicBezTo>
                  <a:pt x="4899894" y="3590365"/>
                  <a:pt x="4899924" y="3590395"/>
                  <a:pt x="4899954" y="3590577"/>
                </a:cubicBezTo>
                <a:cubicBezTo>
                  <a:pt x="4899924" y="3590698"/>
                  <a:pt x="4899924" y="3590728"/>
                  <a:pt x="4899924" y="3590819"/>
                </a:cubicBezTo>
                <a:cubicBezTo>
                  <a:pt x="4899924" y="3590819"/>
                  <a:pt x="4899924" y="3590819"/>
                  <a:pt x="4899924" y="3590819"/>
                </a:cubicBezTo>
                <a:close/>
                <a:moveTo>
                  <a:pt x="5307748" y="3513974"/>
                </a:moveTo>
                <a:lnTo>
                  <a:pt x="5310080" y="3516094"/>
                </a:lnTo>
                <a:cubicBezTo>
                  <a:pt x="5321042" y="3526029"/>
                  <a:pt x="5336790" y="3509279"/>
                  <a:pt x="5325797" y="3499344"/>
                </a:cubicBezTo>
                <a:lnTo>
                  <a:pt x="5323465" y="3497223"/>
                </a:lnTo>
                <a:cubicBezTo>
                  <a:pt x="5312502" y="3487319"/>
                  <a:pt x="5296786" y="3504069"/>
                  <a:pt x="5307748" y="3513974"/>
                </a:cubicBezTo>
                <a:close/>
                <a:moveTo>
                  <a:pt x="5244365" y="3760201"/>
                </a:moveTo>
                <a:cubicBezTo>
                  <a:pt x="5254238" y="3749266"/>
                  <a:pt x="5238127" y="3732909"/>
                  <a:pt x="5228194" y="3743904"/>
                </a:cubicBezTo>
                <a:cubicBezTo>
                  <a:pt x="5218322" y="3754809"/>
                  <a:pt x="5234432" y="3771196"/>
                  <a:pt x="5244365" y="3760201"/>
                </a:cubicBezTo>
                <a:close/>
                <a:moveTo>
                  <a:pt x="5330945" y="3593939"/>
                </a:moveTo>
                <a:cubicBezTo>
                  <a:pt x="5330915" y="3592970"/>
                  <a:pt x="5330824" y="3592001"/>
                  <a:pt x="5330612" y="3591031"/>
                </a:cubicBezTo>
                <a:cubicBezTo>
                  <a:pt x="5329582" y="3586336"/>
                  <a:pt x="5326069" y="3582671"/>
                  <a:pt x="5321163" y="3581854"/>
                </a:cubicBezTo>
                <a:cubicBezTo>
                  <a:pt x="5316318" y="3581036"/>
                  <a:pt x="5313108" y="3583428"/>
                  <a:pt x="5309716" y="3586427"/>
                </a:cubicBezTo>
                <a:cubicBezTo>
                  <a:pt x="5312381" y="3584034"/>
                  <a:pt x="5309383" y="3586609"/>
                  <a:pt x="5308808" y="3587033"/>
                </a:cubicBezTo>
                <a:cubicBezTo>
                  <a:pt x="5308051" y="3587608"/>
                  <a:pt x="5307263" y="3588063"/>
                  <a:pt x="5306506" y="3588608"/>
                </a:cubicBezTo>
                <a:cubicBezTo>
                  <a:pt x="5306355" y="3588669"/>
                  <a:pt x="5306294" y="3588729"/>
                  <a:pt x="5306203" y="3588790"/>
                </a:cubicBezTo>
                <a:cubicBezTo>
                  <a:pt x="5305931" y="3588911"/>
                  <a:pt x="5305659" y="3589032"/>
                  <a:pt x="5305355" y="3589123"/>
                </a:cubicBezTo>
                <a:cubicBezTo>
                  <a:pt x="5299632" y="3588487"/>
                  <a:pt x="5294060" y="3592909"/>
                  <a:pt x="5293091" y="3598513"/>
                </a:cubicBezTo>
                <a:cubicBezTo>
                  <a:pt x="5292001" y="3604874"/>
                  <a:pt x="5296422" y="3610447"/>
                  <a:pt x="5302478" y="3611750"/>
                </a:cubicBezTo>
                <a:cubicBezTo>
                  <a:pt x="5303115" y="3611871"/>
                  <a:pt x="5303751" y="3611840"/>
                  <a:pt x="5304356" y="3611901"/>
                </a:cubicBezTo>
                <a:cubicBezTo>
                  <a:pt x="5304811" y="3615475"/>
                  <a:pt x="5306930" y="3618868"/>
                  <a:pt x="5309989" y="3620594"/>
                </a:cubicBezTo>
                <a:cubicBezTo>
                  <a:pt x="5307354" y="3620352"/>
                  <a:pt x="5304568" y="3621291"/>
                  <a:pt x="5302085" y="3624047"/>
                </a:cubicBezTo>
                <a:cubicBezTo>
                  <a:pt x="5292303" y="3634891"/>
                  <a:pt x="5307294" y="3652308"/>
                  <a:pt x="5317196" y="3641343"/>
                </a:cubicBezTo>
                <a:cubicBezTo>
                  <a:pt x="5323465" y="3634407"/>
                  <a:pt x="5319559" y="3624835"/>
                  <a:pt x="5313380" y="3621654"/>
                </a:cubicBezTo>
                <a:cubicBezTo>
                  <a:pt x="5318559" y="3622684"/>
                  <a:pt x="5323495" y="3620443"/>
                  <a:pt x="5326160" y="3615566"/>
                </a:cubicBezTo>
                <a:cubicBezTo>
                  <a:pt x="5329673" y="3609235"/>
                  <a:pt x="5333004" y="3601239"/>
                  <a:pt x="5330945" y="3593939"/>
                </a:cubicBezTo>
                <a:close/>
                <a:moveTo>
                  <a:pt x="5286126" y="3812814"/>
                </a:moveTo>
                <a:lnTo>
                  <a:pt x="5289547" y="3809028"/>
                </a:lnTo>
                <a:cubicBezTo>
                  <a:pt x="5293697" y="3804424"/>
                  <a:pt x="5295211" y="3797972"/>
                  <a:pt x="5290789" y="3792823"/>
                </a:cubicBezTo>
                <a:cubicBezTo>
                  <a:pt x="5287155" y="3788582"/>
                  <a:pt x="5278797" y="3786947"/>
                  <a:pt x="5274588" y="3791551"/>
                </a:cubicBezTo>
                <a:lnTo>
                  <a:pt x="5271166" y="3795337"/>
                </a:lnTo>
                <a:cubicBezTo>
                  <a:pt x="5267017" y="3799910"/>
                  <a:pt x="5265503" y="3806393"/>
                  <a:pt x="5269924" y="3811542"/>
                </a:cubicBezTo>
                <a:cubicBezTo>
                  <a:pt x="5273558" y="3815843"/>
                  <a:pt x="5281947" y="3817449"/>
                  <a:pt x="5286126" y="3812814"/>
                </a:cubicBezTo>
                <a:close/>
                <a:moveTo>
                  <a:pt x="4967637" y="3474233"/>
                </a:moveTo>
                <a:lnTo>
                  <a:pt x="4968667" y="3469235"/>
                </a:lnTo>
                <a:cubicBezTo>
                  <a:pt x="4969878" y="3463359"/>
                  <a:pt x="4966426" y="3456574"/>
                  <a:pt x="4960217" y="3455363"/>
                </a:cubicBezTo>
                <a:cubicBezTo>
                  <a:pt x="4954282" y="3454212"/>
                  <a:pt x="4947650" y="3457544"/>
                  <a:pt x="4946348" y="3463814"/>
                </a:cubicBezTo>
                <a:lnTo>
                  <a:pt x="4945318" y="3468811"/>
                </a:lnTo>
                <a:cubicBezTo>
                  <a:pt x="4945015" y="3470205"/>
                  <a:pt x="4945046" y="3471659"/>
                  <a:pt x="4945258" y="3473052"/>
                </a:cubicBezTo>
                <a:cubicBezTo>
                  <a:pt x="4940382" y="3469720"/>
                  <a:pt x="4934477" y="3467479"/>
                  <a:pt x="4929026" y="3468327"/>
                </a:cubicBezTo>
                <a:cubicBezTo>
                  <a:pt x="4928814" y="3466873"/>
                  <a:pt x="4927996" y="3465601"/>
                  <a:pt x="4927239" y="3464298"/>
                </a:cubicBezTo>
                <a:cubicBezTo>
                  <a:pt x="4928117" y="3462935"/>
                  <a:pt x="4928754" y="3461451"/>
                  <a:pt x="4928905" y="3459876"/>
                </a:cubicBezTo>
                <a:cubicBezTo>
                  <a:pt x="4929389" y="3454787"/>
                  <a:pt x="4926967" y="3450577"/>
                  <a:pt x="4922909" y="3448366"/>
                </a:cubicBezTo>
                <a:cubicBezTo>
                  <a:pt x="4918124" y="3439279"/>
                  <a:pt x="4905799" y="3442883"/>
                  <a:pt x="4902801" y="3451243"/>
                </a:cubicBezTo>
                <a:cubicBezTo>
                  <a:pt x="4901923" y="3452576"/>
                  <a:pt x="4901317" y="3454060"/>
                  <a:pt x="4901196" y="3455635"/>
                </a:cubicBezTo>
                <a:cubicBezTo>
                  <a:pt x="4900742" y="3460391"/>
                  <a:pt x="4902831" y="3464389"/>
                  <a:pt x="4906404" y="3466721"/>
                </a:cubicBezTo>
                <a:cubicBezTo>
                  <a:pt x="4905133" y="3472174"/>
                  <a:pt x="4908676" y="3477565"/>
                  <a:pt x="4913582" y="3479776"/>
                </a:cubicBezTo>
                <a:cubicBezTo>
                  <a:pt x="4913490" y="3479897"/>
                  <a:pt x="4913369" y="3480019"/>
                  <a:pt x="4913279" y="3480140"/>
                </a:cubicBezTo>
                <a:cubicBezTo>
                  <a:pt x="4909493" y="3479534"/>
                  <a:pt x="4905556" y="3480776"/>
                  <a:pt x="4902740" y="3483926"/>
                </a:cubicBezTo>
                <a:lnTo>
                  <a:pt x="4900045" y="3486925"/>
                </a:lnTo>
                <a:cubicBezTo>
                  <a:pt x="4896926" y="3488136"/>
                  <a:pt x="4894321" y="3490499"/>
                  <a:pt x="4893292" y="3494104"/>
                </a:cubicBezTo>
                <a:cubicBezTo>
                  <a:pt x="4892807" y="3495860"/>
                  <a:pt x="4892928" y="3497738"/>
                  <a:pt x="4893322" y="3499586"/>
                </a:cubicBezTo>
                <a:cubicBezTo>
                  <a:pt x="4893504" y="3502736"/>
                  <a:pt x="4894806" y="3505795"/>
                  <a:pt x="4897289" y="3507704"/>
                </a:cubicBezTo>
                <a:cubicBezTo>
                  <a:pt x="4898834" y="3508915"/>
                  <a:pt x="4900529" y="3509612"/>
                  <a:pt x="4902286" y="3510006"/>
                </a:cubicBezTo>
                <a:cubicBezTo>
                  <a:pt x="4902771" y="3513338"/>
                  <a:pt x="4904073" y="3516609"/>
                  <a:pt x="4906374" y="3519638"/>
                </a:cubicBezTo>
                <a:cubicBezTo>
                  <a:pt x="4910008" y="3524363"/>
                  <a:pt x="4915156" y="3526605"/>
                  <a:pt x="4920516" y="3526998"/>
                </a:cubicBezTo>
                <a:cubicBezTo>
                  <a:pt x="4921092" y="3528543"/>
                  <a:pt x="4922000" y="3530027"/>
                  <a:pt x="4923333" y="3531239"/>
                </a:cubicBezTo>
                <a:lnTo>
                  <a:pt x="4927118" y="3534662"/>
                </a:lnTo>
                <a:cubicBezTo>
                  <a:pt x="4928148" y="3535601"/>
                  <a:pt x="4929389" y="3536297"/>
                  <a:pt x="4930692" y="3536812"/>
                </a:cubicBezTo>
                <a:cubicBezTo>
                  <a:pt x="4928390" y="3536540"/>
                  <a:pt x="4926028" y="3537145"/>
                  <a:pt x="4923878" y="3538206"/>
                </a:cubicBezTo>
                <a:cubicBezTo>
                  <a:pt x="4919941" y="3537812"/>
                  <a:pt x="4915944" y="3539326"/>
                  <a:pt x="4913309" y="3542598"/>
                </a:cubicBezTo>
                <a:cubicBezTo>
                  <a:pt x="4912885" y="3543113"/>
                  <a:pt x="4912643" y="3543688"/>
                  <a:pt x="4912310" y="3544203"/>
                </a:cubicBezTo>
                <a:cubicBezTo>
                  <a:pt x="4908918" y="3542991"/>
                  <a:pt x="4904921" y="3543355"/>
                  <a:pt x="4902013" y="3545324"/>
                </a:cubicBezTo>
                <a:cubicBezTo>
                  <a:pt x="4903436" y="3543082"/>
                  <a:pt x="4903830" y="3540174"/>
                  <a:pt x="4902498" y="3536721"/>
                </a:cubicBezTo>
                <a:cubicBezTo>
                  <a:pt x="4897229" y="3523091"/>
                  <a:pt x="4874910" y="3528604"/>
                  <a:pt x="4880209" y="3542416"/>
                </a:cubicBezTo>
                <a:cubicBezTo>
                  <a:pt x="4883571" y="3551140"/>
                  <a:pt x="4893898" y="3551988"/>
                  <a:pt x="4899530" y="3547898"/>
                </a:cubicBezTo>
                <a:cubicBezTo>
                  <a:pt x="4896259" y="3552078"/>
                  <a:pt x="4896048" y="3557470"/>
                  <a:pt x="4899197" y="3562074"/>
                </a:cubicBezTo>
                <a:cubicBezTo>
                  <a:pt x="4903285" y="3568041"/>
                  <a:pt x="4908948" y="3574614"/>
                  <a:pt x="4916367" y="3576098"/>
                </a:cubicBezTo>
                <a:cubicBezTo>
                  <a:pt x="4917246" y="3576492"/>
                  <a:pt x="4918154" y="3576856"/>
                  <a:pt x="4919123" y="3577098"/>
                </a:cubicBezTo>
                <a:cubicBezTo>
                  <a:pt x="4923757" y="3578309"/>
                  <a:pt x="4928632" y="3576795"/>
                  <a:pt x="4931570" y="3572797"/>
                </a:cubicBezTo>
                <a:cubicBezTo>
                  <a:pt x="4933902" y="3569647"/>
                  <a:pt x="4933720" y="3566436"/>
                  <a:pt x="4933054" y="3563074"/>
                </a:cubicBezTo>
                <a:cubicBezTo>
                  <a:pt x="4936657" y="3562771"/>
                  <a:pt x="4940261" y="3560984"/>
                  <a:pt x="4942138" y="3558257"/>
                </a:cubicBezTo>
                <a:cubicBezTo>
                  <a:pt x="4946045" y="3552563"/>
                  <a:pt x="4943774" y="3546444"/>
                  <a:pt x="4939171" y="3542295"/>
                </a:cubicBezTo>
                <a:lnTo>
                  <a:pt x="4935385" y="3538872"/>
                </a:lnTo>
                <a:cubicBezTo>
                  <a:pt x="4934810" y="3538327"/>
                  <a:pt x="4934174" y="3537933"/>
                  <a:pt x="4933508" y="3537600"/>
                </a:cubicBezTo>
                <a:cubicBezTo>
                  <a:pt x="4937112" y="3538115"/>
                  <a:pt x="4940897" y="3537085"/>
                  <a:pt x="4943380" y="3534207"/>
                </a:cubicBezTo>
                <a:cubicBezTo>
                  <a:pt x="4947226" y="3529755"/>
                  <a:pt x="4947590" y="3522849"/>
                  <a:pt x="4943350" y="3518487"/>
                </a:cubicBezTo>
                <a:cubicBezTo>
                  <a:pt x="4943986" y="3517669"/>
                  <a:pt x="4944501" y="3516730"/>
                  <a:pt x="4944894" y="3515730"/>
                </a:cubicBezTo>
                <a:cubicBezTo>
                  <a:pt x="4948650" y="3519971"/>
                  <a:pt x="4954706" y="3521516"/>
                  <a:pt x="4959612" y="3516124"/>
                </a:cubicBezTo>
                <a:cubicBezTo>
                  <a:pt x="4966789" y="3508188"/>
                  <a:pt x="4960733" y="3496708"/>
                  <a:pt x="4953101" y="3495406"/>
                </a:cubicBezTo>
                <a:cubicBezTo>
                  <a:pt x="4954191" y="3490772"/>
                  <a:pt x="4954010" y="3486168"/>
                  <a:pt x="4952708" y="3482230"/>
                </a:cubicBezTo>
                <a:cubicBezTo>
                  <a:pt x="4953131" y="3482381"/>
                  <a:pt x="4953434" y="3482684"/>
                  <a:pt x="4953888" y="3482775"/>
                </a:cubicBezTo>
                <a:cubicBezTo>
                  <a:pt x="4959703" y="3483866"/>
                  <a:pt x="4966335" y="3480534"/>
                  <a:pt x="4967637" y="3474233"/>
                </a:cubicBezTo>
                <a:close/>
                <a:moveTo>
                  <a:pt x="5282219" y="3558349"/>
                </a:moveTo>
                <a:cubicBezTo>
                  <a:pt x="5286368" y="3553744"/>
                  <a:pt x="5284581" y="3545748"/>
                  <a:pt x="5279948" y="3542264"/>
                </a:cubicBezTo>
                <a:cubicBezTo>
                  <a:pt x="5274618" y="3538266"/>
                  <a:pt x="5268047" y="3539932"/>
                  <a:pt x="5263868" y="3544567"/>
                </a:cubicBezTo>
                <a:lnTo>
                  <a:pt x="5260445" y="3548353"/>
                </a:lnTo>
                <a:cubicBezTo>
                  <a:pt x="5256297" y="3552957"/>
                  <a:pt x="5258084" y="3560953"/>
                  <a:pt x="5262717" y="3564437"/>
                </a:cubicBezTo>
                <a:cubicBezTo>
                  <a:pt x="5268047" y="3568435"/>
                  <a:pt x="5274618" y="3566769"/>
                  <a:pt x="5278797" y="3562165"/>
                </a:cubicBezTo>
                <a:lnTo>
                  <a:pt x="5282219" y="3558349"/>
                </a:lnTo>
                <a:close/>
                <a:moveTo>
                  <a:pt x="5161420" y="3616657"/>
                </a:moveTo>
                <a:cubicBezTo>
                  <a:pt x="5164993" y="3621473"/>
                  <a:pt x="5171564" y="3624320"/>
                  <a:pt x="5177136" y="3620685"/>
                </a:cubicBezTo>
                <a:cubicBezTo>
                  <a:pt x="5181891" y="3617565"/>
                  <a:pt x="5185010" y="3610114"/>
                  <a:pt x="5181164" y="3604934"/>
                </a:cubicBezTo>
                <a:cubicBezTo>
                  <a:pt x="5180740" y="3604359"/>
                  <a:pt x="5180377" y="3603753"/>
                  <a:pt x="5180043" y="3603178"/>
                </a:cubicBezTo>
                <a:cubicBezTo>
                  <a:pt x="5180043" y="3603147"/>
                  <a:pt x="5180043" y="3603147"/>
                  <a:pt x="5180043" y="3603087"/>
                </a:cubicBezTo>
                <a:cubicBezTo>
                  <a:pt x="5180074" y="3603026"/>
                  <a:pt x="5180074" y="3602966"/>
                  <a:pt x="5180104" y="3602875"/>
                </a:cubicBezTo>
                <a:cubicBezTo>
                  <a:pt x="5180165" y="3602784"/>
                  <a:pt x="5180316" y="3602511"/>
                  <a:pt x="5180589" y="3601936"/>
                </a:cubicBezTo>
                <a:cubicBezTo>
                  <a:pt x="5183132" y="3597120"/>
                  <a:pt x="5181830" y="3591213"/>
                  <a:pt x="5177772" y="3587760"/>
                </a:cubicBezTo>
                <a:cubicBezTo>
                  <a:pt x="5177772" y="3587518"/>
                  <a:pt x="5177924" y="3587245"/>
                  <a:pt x="5177924" y="3587033"/>
                </a:cubicBezTo>
                <a:cubicBezTo>
                  <a:pt x="5177924" y="3580188"/>
                  <a:pt x="5172594" y="3576341"/>
                  <a:pt x="5166416" y="3575584"/>
                </a:cubicBezTo>
                <a:lnTo>
                  <a:pt x="5161359" y="3574947"/>
                </a:lnTo>
                <a:cubicBezTo>
                  <a:pt x="5155211" y="3574190"/>
                  <a:pt x="5149881" y="3580824"/>
                  <a:pt x="5149912" y="3586458"/>
                </a:cubicBezTo>
                <a:cubicBezTo>
                  <a:pt x="5149912" y="3592001"/>
                  <a:pt x="5153455" y="3595484"/>
                  <a:pt x="5158088" y="3597059"/>
                </a:cubicBezTo>
                <a:cubicBezTo>
                  <a:pt x="5156302" y="3603723"/>
                  <a:pt x="5157028" y="3610780"/>
                  <a:pt x="5161420" y="3616657"/>
                </a:cubicBezTo>
                <a:close/>
                <a:moveTo>
                  <a:pt x="5248574" y="3697046"/>
                </a:moveTo>
                <a:cubicBezTo>
                  <a:pt x="5248272" y="3690836"/>
                  <a:pt x="5242457" y="3685929"/>
                  <a:pt x="5236340" y="3686354"/>
                </a:cubicBezTo>
                <a:cubicBezTo>
                  <a:pt x="5230041" y="3686778"/>
                  <a:pt x="5225347" y="3692382"/>
                  <a:pt x="5225650" y="3698591"/>
                </a:cubicBezTo>
                <a:cubicBezTo>
                  <a:pt x="5225711" y="3699560"/>
                  <a:pt x="5225741" y="3700529"/>
                  <a:pt x="5225801" y="3701499"/>
                </a:cubicBezTo>
                <a:cubicBezTo>
                  <a:pt x="5225499" y="3701438"/>
                  <a:pt x="5225257" y="3701196"/>
                  <a:pt x="5224923" y="3701165"/>
                </a:cubicBezTo>
                <a:lnTo>
                  <a:pt x="5219866" y="3700529"/>
                </a:lnTo>
                <a:cubicBezTo>
                  <a:pt x="5213718" y="3699772"/>
                  <a:pt x="5207662" y="3703286"/>
                  <a:pt x="5206420" y="3709647"/>
                </a:cubicBezTo>
                <a:cubicBezTo>
                  <a:pt x="5205300" y="3715432"/>
                  <a:pt x="5209358" y="3722308"/>
                  <a:pt x="5215536" y="3723095"/>
                </a:cubicBezTo>
                <a:lnTo>
                  <a:pt x="5220593" y="3723731"/>
                </a:lnTo>
                <a:cubicBezTo>
                  <a:pt x="5226316" y="3724428"/>
                  <a:pt x="5231828" y="3721309"/>
                  <a:pt x="5233554" y="3715735"/>
                </a:cubicBezTo>
                <a:cubicBezTo>
                  <a:pt x="5235038" y="3716310"/>
                  <a:pt x="5236613" y="3716613"/>
                  <a:pt x="5238248" y="3716492"/>
                </a:cubicBezTo>
                <a:cubicBezTo>
                  <a:pt x="5244547" y="3716068"/>
                  <a:pt x="5249241" y="3710465"/>
                  <a:pt x="5248938" y="3704255"/>
                </a:cubicBezTo>
                <a:lnTo>
                  <a:pt x="5248574" y="3697046"/>
                </a:lnTo>
                <a:close/>
                <a:moveTo>
                  <a:pt x="5187433" y="3786432"/>
                </a:moveTo>
                <a:cubicBezTo>
                  <a:pt x="5193459" y="3787098"/>
                  <a:pt x="5199758" y="3783281"/>
                  <a:pt x="5200576" y="3776890"/>
                </a:cubicBezTo>
                <a:lnTo>
                  <a:pt x="5200939" y="3774013"/>
                </a:lnTo>
                <a:cubicBezTo>
                  <a:pt x="5201726" y="3776799"/>
                  <a:pt x="5203331" y="3779374"/>
                  <a:pt x="5205572" y="3780889"/>
                </a:cubicBezTo>
                <a:cubicBezTo>
                  <a:pt x="5211205" y="3784675"/>
                  <a:pt x="5217474" y="3782524"/>
                  <a:pt x="5221501" y="3777769"/>
                </a:cubicBezTo>
                <a:cubicBezTo>
                  <a:pt x="5226135" y="3772317"/>
                  <a:pt x="5227376" y="3765198"/>
                  <a:pt x="5226316" y="3758292"/>
                </a:cubicBezTo>
                <a:cubicBezTo>
                  <a:pt x="5225408" y="3752356"/>
                  <a:pt x="5218866" y="3747691"/>
                  <a:pt x="5212961" y="3749054"/>
                </a:cubicBezTo>
                <a:cubicBezTo>
                  <a:pt x="5206753" y="3750478"/>
                  <a:pt x="5202756" y="3756051"/>
                  <a:pt x="5203725" y="3762412"/>
                </a:cubicBezTo>
                <a:cubicBezTo>
                  <a:pt x="5203755" y="3762775"/>
                  <a:pt x="5203786" y="3762806"/>
                  <a:pt x="5203816" y="3762987"/>
                </a:cubicBezTo>
                <a:cubicBezTo>
                  <a:pt x="5203816" y="3763108"/>
                  <a:pt x="5203816" y="3763139"/>
                  <a:pt x="5203786" y="3763229"/>
                </a:cubicBezTo>
                <a:lnTo>
                  <a:pt x="5203786" y="3763229"/>
                </a:lnTo>
                <a:cubicBezTo>
                  <a:pt x="5203392" y="3763835"/>
                  <a:pt x="5202938" y="3764411"/>
                  <a:pt x="5202453" y="3764956"/>
                </a:cubicBezTo>
                <a:cubicBezTo>
                  <a:pt x="5201666" y="3765865"/>
                  <a:pt x="5201303" y="3766986"/>
                  <a:pt x="5200999" y="3768106"/>
                </a:cubicBezTo>
                <a:cubicBezTo>
                  <a:pt x="5200122" y="3763442"/>
                  <a:pt x="5196699" y="3759262"/>
                  <a:pt x="5191703" y="3758686"/>
                </a:cubicBezTo>
                <a:cubicBezTo>
                  <a:pt x="5185676" y="3758020"/>
                  <a:pt x="5179378" y="3761836"/>
                  <a:pt x="5178560" y="3768228"/>
                </a:cubicBezTo>
                <a:lnTo>
                  <a:pt x="5177924" y="3773286"/>
                </a:lnTo>
                <a:cubicBezTo>
                  <a:pt x="5177136" y="3779253"/>
                  <a:pt x="5181103" y="3785705"/>
                  <a:pt x="5187433" y="3786432"/>
                </a:cubicBezTo>
                <a:close/>
                <a:moveTo>
                  <a:pt x="5095008" y="3788582"/>
                </a:moveTo>
                <a:cubicBezTo>
                  <a:pt x="5096825" y="3773983"/>
                  <a:pt x="5074264" y="3769772"/>
                  <a:pt x="5072417" y="3784493"/>
                </a:cubicBezTo>
                <a:cubicBezTo>
                  <a:pt x="5070600" y="3799093"/>
                  <a:pt x="5093161" y="3803303"/>
                  <a:pt x="5095008" y="3788582"/>
                </a:cubicBezTo>
                <a:close/>
                <a:moveTo>
                  <a:pt x="5188644" y="3707981"/>
                </a:moveTo>
                <a:lnTo>
                  <a:pt x="5188674" y="3707738"/>
                </a:lnTo>
                <a:cubicBezTo>
                  <a:pt x="5192520" y="3708193"/>
                  <a:pt x="5196336" y="3706769"/>
                  <a:pt x="5199274" y="3703528"/>
                </a:cubicBezTo>
                <a:lnTo>
                  <a:pt x="5202695" y="3699742"/>
                </a:lnTo>
                <a:cubicBezTo>
                  <a:pt x="5206723" y="3695289"/>
                  <a:pt x="5205270" y="3686960"/>
                  <a:pt x="5200485" y="3683658"/>
                </a:cubicBezTo>
                <a:cubicBezTo>
                  <a:pt x="5195003" y="3679872"/>
                  <a:pt x="5188735" y="3681113"/>
                  <a:pt x="5184404" y="3685869"/>
                </a:cubicBezTo>
                <a:lnTo>
                  <a:pt x="5180982" y="3689655"/>
                </a:lnTo>
                <a:cubicBezTo>
                  <a:pt x="5180740" y="3689928"/>
                  <a:pt x="5180680" y="3690352"/>
                  <a:pt x="5180468" y="3690655"/>
                </a:cubicBezTo>
                <a:cubicBezTo>
                  <a:pt x="5180013" y="3690564"/>
                  <a:pt x="5179620" y="3690261"/>
                  <a:pt x="5179135" y="3690231"/>
                </a:cubicBezTo>
                <a:cubicBezTo>
                  <a:pt x="5172836" y="3689837"/>
                  <a:pt x="5167264" y="3694017"/>
                  <a:pt x="5166477" y="3700378"/>
                </a:cubicBezTo>
                <a:lnTo>
                  <a:pt x="5165841" y="3705437"/>
                </a:lnTo>
                <a:cubicBezTo>
                  <a:pt x="5165084" y="3711403"/>
                  <a:pt x="5169868" y="3717704"/>
                  <a:pt x="5175985" y="3718098"/>
                </a:cubicBezTo>
                <a:cubicBezTo>
                  <a:pt x="5182254" y="3718552"/>
                  <a:pt x="5187826" y="3714342"/>
                  <a:pt x="5188644" y="3707981"/>
                </a:cubicBezTo>
                <a:close/>
                <a:moveTo>
                  <a:pt x="5145400" y="3816025"/>
                </a:moveTo>
                <a:cubicBezTo>
                  <a:pt x="5150820" y="3817418"/>
                  <a:pt x="5158603" y="3813965"/>
                  <a:pt x="5159391" y="3807786"/>
                </a:cubicBezTo>
                <a:lnTo>
                  <a:pt x="5160026" y="3802728"/>
                </a:lnTo>
                <a:cubicBezTo>
                  <a:pt x="5160814" y="3796579"/>
                  <a:pt x="5158331" y="3790430"/>
                  <a:pt x="5151789" y="3788734"/>
                </a:cubicBezTo>
                <a:cubicBezTo>
                  <a:pt x="5146369" y="3787340"/>
                  <a:pt x="5138586" y="3790793"/>
                  <a:pt x="5137799" y="3796972"/>
                </a:cubicBezTo>
                <a:lnTo>
                  <a:pt x="5137162" y="3802031"/>
                </a:lnTo>
                <a:cubicBezTo>
                  <a:pt x="5136375" y="3808180"/>
                  <a:pt x="5138858" y="3814329"/>
                  <a:pt x="5145400" y="3816025"/>
                </a:cubicBezTo>
                <a:close/>
                <a:moveTo>
                  <a:pt x="5170959" y="3766471"/>
                </a:moveTo>
                <a:cubicBezTo>
                  <a:pt x="5170807" y="3759716"/>
                  <a:pt x="5166143" y="3755536"/>
                  <a:pt x="5159754" y="3754748"/>
                </a:cubicBezTo>
                <a:lnTo>
                  <a:pt x="5154697" y="3754112"/>
                </a:lnTo>
                <a:cubicBezTo>
                  <a:pt x="5148701" y="3753355"/>
                  <a:pt x="5142826" y="3759564"/>
                  <a:pt x="5142947" y="3765319"/>
                </a:cubicBezTo>
                <a:cubicBezTo>
                  <a:pt x="5143098" y="3772074"/>
                  <a:pt x="5147762" y="3776254"/>
                  <a:pt x="5154182" y="3777072"/>
                </a:cubicBezTo>
                <a:lnTo>
                  <a:pt x="5159239" y="3777708"/>
                </a:lnTo>
                <a:cubicBezTo>
                  <a:pt x="5165205" y="3778465"/>
                  <a:pt x="5171080" y="3772256"/>
                  <a:pt x="5170959" y="3766471"/>
                </a:cubicBezTo>
                <a:close/>
                <a:moveTo>
                  <a:pt x="5268895" y="3745389"/>
                </a:moveTo>
                <a:cubicBezTo>
                  <a:pt x="5267047" y="3760049"/>
                  <a:pt x="5290063" y="3759746"/>
                  <a:pt x="5291849" y="3745268"/>
                </a:cubicBezTo>
                <a:cubicBezTo>
                  <a:pt x="5293697" y="3730638"/>
                  <a:pt x="5270681" y="3730941"/>
                  <a:pt x="5268895" y="3745389"/>
                </a:cubicBezTo>
                <a:close/>
                <a:moveTo>
                  <a:pt x="5234220" y="3795488"/>
                </a:moveTo>
                <a:cubicBezTo>
                  <a:pt x="5236068" y="3780828"/>
                  <a:pt x="5213143" y="3779283"/>
                  <a:pt x="5211296" y="3793944"/>
                </a:cubicBezTo>
                <a:cubicBezTo>
                  <a:pt x="5209449" y="3808604"/>
                  <a:pt x="5232403" y="3810149"/>
                  <a:pt x="5234220" y="3795488"/>
                </a:cubicBezTo>
                <a:close/>
                <a:moveTo>
                  <a:pt x="5343361" y="3677146"/>
                </a:moveTo>
                <a:cubicBezTo>
                  <a:pt x="5348691" y="3678842"/>
                  <a:pt x="5356655" y="3675843"/>
                  <a:pt x="5357806" y="3669694"/>
                </a:cubicBezTo>
                <a:cubicBezTo>
                  <a:pt x="5358805" y="3664333"/>
                  <a:pt x="5358957" y="3658790"/>
                  <a:pt x="5355020" y="3654428"/>
                </a:cubicBezTo>
                <a:cubicBezTo>
                  <a:pt x="5351871" y="3650945"/>
                  <a:pt x="5347692" y="3649339"/>
                  <a:pt x="5342998" y="3649037"/>
                </a:cubicBezTo>
                <a:cubicBezTo>
                  <a:pt x="5337001" y="3648643"/>
                  <a:pt x="5331005" y="3653822"/>
                  <a:pt x="5330975" y="3659941"/>
                </a:cubicBezTo>
                <a:cubicBezTo>
                  <a:pt x="5330975" y="3664212"/>
                  <a:pt x="5333034" y="3667968"/>
                  <a:pt x="5336365" y="3670118"/>
                </a:cubicBezTo>
                <a:cubicBezTo>
                  <a:pt x="5337365" y="3673329"/>
                  <a:pt x="5339606" y="3675964"/>
                  <a:pt x="5343361" y="3677146"/>
                </a:cubicBezTo>
                <a:close/>
                <a:moveTo>
                  <a:pt x="5361137" y="3579006"/>
                </a:moveTo>
                <a:lnTo>
                  <a:pt x="5356716" y="3573312"/>
                </a:lnTo>
                <a:cubicBezTo>
                  <a:pt x="5352900" y="3568405"/>
                  <a:pt x="5344996" y="3568314"/>
                  <a:pt x="5340515" y="3572221"/>
                </a:cubicBezTo>
                <a:cubicBezTo>
                  <a:pt x="5335609" y="3576522"/>
                  <a:pt x="5335609" y="3583520"/>
                  <a:pt x="5339424" y="3588426"/>
                </a:cubicBezTo>
                <a:cubicBezTo>
                  <a:pt x="5340908" y="3590304"/>
                  <a:pt x="5342362" y="3592213"/>
                  <a:pt x="5343846" y="3594121"/>
                </a:cubicBezTo>
                <a:cubicBezTo>
                  <a:pt x="5347661" y="3599028"/>
                  <a:pt x="5355565" y="3599119"/>
                  <a:pt x="5360047" y="3595211"/>
                </a:cubicBezTo>
                <a:cubicBezTo>
                  <a:pt x="5364953" y="3590940"/>
                  <a:pt x="5364953" y="3583913"/>
                  <a:pt x="5361137" y="3579006"/>
                </a:cubicBezTo>
                <a:close/>
                <a:moveTo>
                  <a:pt x="5250876" y="3673905"/>
                </a:moveTo>
                <a:cubicBezTo>
                  <a:pt x="5252209" y="3675570"/>
                  <a:pt x="5253753" y="3677085"/>
                  <a:pt x="5255116" y="3678751"/>
                </a:cubicBezTo>
                <a:cubicBezTo>
                  <a:pt x="5259053" y="3683628"/>
                  <a:pt x="5264988" y="3682840"/>
                  <a:pt x="5269288" y="3679599"/>
                </a:cubicBezTo>
                <a:cubicBezTo>
                  <a:pt x="5273497" y="3682719"/>
                  <a:pt x="5279372" y="3683385"/>
                  <a:pt x="5283915" y="3678357"/>
                </a:cubicBezTo>
                <a:cubicBezTo>
                  <a:pt x="5287004" y="3674934"/>
                  <a:pt x="5287276" y="3671118"/>
                  <a:pt x="5286217" y="3667756"/>
                </a:cubicBezTo>
                <a:cubicBezTo>
                  <a:pt x="5291001" y="3665757"/>
                  <a:pt x="5294363" y="3661092"/>
                  <a:pt x="5292031" y="3654731"/>
                </a:cubicBezTo>
                <a:cubicBezTo>
                  <a:pt x="5289336" y="3647310"/>
                  <a:pt x="5287519" y="3638374"/>
                  <a:pt x="5281492" y="3632771"/>
                </a:cubicBezTo>
                <a:cubicBezTo>
                  <a:pt x="5280705" y="3632013"/>
                  <a:pt x="5279857" y="3631408"/>
                  <a:pt x="5279009" y="3630832"/>
                </a:cubicBezTo>
                <a:lnTo>
                  <a:pt x="5276950" y="3628197"/>
                </a:lnTo>
                <a:cubicBezTo>
                  <a:pt x="5273134" y="3623290"/>
                  <a:pt x="5265170" y="3623260"/>
                  <a:pt x="5260748" y="3627197"/>
                </a:cubicBezTo>
                <a:cubicBezTo>
                  <a:pt x="5260385" y="3627531"/>
                  <a:pt x="5260112" y="3627864"/>
                  <a:pt x="5259810" y="3628227"/>
                </a:cubicBezTo>
                <a:cubicBezTo>
                  <a:pt x="5258174" y="3628560"/>
                  <a:pt x="5256539" y="3628985"/>
                  <a:pt x="5254904" y="3629500"/>
                </a:cubicBezTo>
                <a:cubicBezTo>
                  <a:pt x="5252875" y="3630136"/>
                  <a:pt x="5251058" y="3631468"/>
                  <a:pt x="5249604" y="3633104"/>
                </a:cubicBezTo>
                <a:cubicBezTo>
                  <a:pt x="5248090" y="3633286"/>
                  <a:pt x="5246636" y="3633710"/>
                  <a:pt x="5245546" y="3634558"/>
                </a:cubicBezTo>
                <a:cubicBezTo>
                  <a:pt x="5241791" y="3637466"/>
                  <a:pt x="5238611" y="3640222"/>
                  <a:pt x="5236885" y="3644736"/>
                </a:cubicBezTo>
                <a:cubicBezTo>
                  <a:pt x="5236128" y="3646704"/>
                  <a:pt x="5235795" y="3648249"/>
                  <a:pt x="5235674" y="3650430"/>
                </a:cubicBezTo>
                <a:cubicBezTo>
                  <a:pt x="5234523" y="3642221"/>
                  <a:pt x="5222349" y="3636103"/>
                  <a:pt x="5214869" y="3644372"/>
                </a:cubicBezTo>
                <a:cubicBezTo>
                  <a:pt x="5214082" y="3645250"/>
                  <a:pt x="5213718" y="3646189"/>
                  <a:pt x="5213295" y="3647068"/>
                </a:cubicBezTo>
                <a:cubicBezTo>
                  <a:pt x="5207722" y="3640101"/>
                  <a:pt x="5194549" y="3640101"/>
                  <a:pt x="5193156" y="3651217"/>
                </a:cubicBezTo>
                <a:cubicBezTo>
                  <a:pt x="5191430" y="3664969"/>
                  <a:pt x="5211054" y="3669664"/>
                  <a:pt x="5214930" y="3657972"/>
                </a:cubicBezTo>
                <a:cubicBezTo>
                  <a:pt x="5219200" y="3662788"/>
                  <a:pt x="5227346" y="3664787"/>
                  <a:pt x="5232949" y="3658578"/>
                </a:cubicBezTo>
                <a:cubicBezTo>
                  <a:pt x="5233463" y="3658002"/>
                  <a:pt x="5233614" y="3657397"/>
                  <a:pt x="5233978" y="3656821"/>
                </a:cubicBezTo>
                <a:cubicBezTo>
                  <a:pt x="5233312" y="3660335"/>
                  <a:pt x="5233978" y="3663970"/>
                  <a:pt x="5236916" y="3666817"/>
                </a:cubicBezTo>
                <a:cubicBezTo>
                  <a:pt x="5239217" y="3669058"/>
                  <a:pt x="5242851" y="3670179"/>
                  <a:pt x="5246273" y="3669936"/>
                </a:cubicBezTo>
                <a:cubicBezTo>
                  <a:pt x="5247242" y="3671027"/>
                  <a:pt x="5248363" y="3671875"/>
                  <a:pt x="5249665" y="3672784"/>
                </a:cubicBezTo>
                <a:cubicBezTo>
                  <a:pt x="5250089" y="3673178"/>
                  <a:pt x="5250513" y="3673541"/>
                  <a:pt x="5250876" y="3673905"/>
                </a:cubicBezTo>
                <a:close/>
                <a:moveTo>
                  <a:pt x="5138979" y="3610841"/>
                </a:moveTo>
                <a:cubicBezTo>
                  <a:pt x="5139828" y="3604026"/>
                  <a:pt x="5135345" y="3599240"/>
                  <a:pt x="5130197" y="3597483"/>
                </a:cubicBezTo>
                <a:cubicBezTo>
                  <a:pt x="5131257" y="3596877"/>
                  <a:pt x="5132317" y="3596241"/>
                  <a:pt x="5133286" y="3595211"/>
                </a:cubicBezTo>
                <a:cubicBezTo>
                  <a:pt x="5143189" y="3584246"/>
                  <a:pt x="5125291" y="3569859"/>
                  <a:pt x="5115389" y="3580793"/>
                </a:cubicBezTo>
                <a:cubicBezTo>
                  <a:pt x="5109181" y="3587639"/>
                  <a:pt x="5113875" y="3595847"/>
                  <a:pt x="5120658" y="3598362"/>
                </a:cubicBezTo>
                <a:cubicBezTo>
                  <a:pt x="5118690" y="3599694"/>
                  <a:pt x="5117176" y="3601815"/>
                  <a:pt x="5116752" y="3605116"/>
                </a:cubicBezTo>
                <a:cubicBezTo>
                  <a:pt x="5114935" y="3619534"/>
                  <a:pt x="5137132" y="3625471"/>
                  <a:pt x="5138979" y="3610841"/>
                </a:cubicBezTo>
                <a:close/>
                <a:moveTo>
                  <a:pt x="5192399" y="3636708"/>
                </a:moveTo>
                <a:cubicBezTo>
                  <a:pt x="5194247" y="3622018"/>
                  <a:pt x="5171474" y="3618989"/>
                  <a:pt x="5169626" y="3633649"/>
                </a:cubicBezTo>
                <a:cubicBezTo>
                  <a:pt x="5167809" y="3648340"/>
                  <a:pt x="5190552" y="3651369"/>
                  <a:pt x="5192399" y="3636708"/>
                </a:cubicBezTo>
                <a:close/>
                <a:moveTo>
                  <a:pt x="5407471" y="3528543"/>
                </a:moveTo>
                <a:cubicBezTo>
                  <a:pt x="5409318" y="3513883"/>
                  <a:pt x="5386363" y="3512974"/>
                  <a:pt x="5384516" y="3527604"/>
                </a:cubicBezTo>
                <a:cubicBezTo>
                  <a:pt x="5382669" y="3542234"/>
                  <a:pt x="5405623" y="3543143"/>
                  <a:pt x="5407471" y="3528543"/>
                </a:cubicBezTo>
                <a:close/>
                <a:moveTo>
                  <a:pt x="5075052" y="3827778"/>
                </a:moveTo>
                <a:cubicBezTo>
                  <a:pt x="5081835" y="3827656"/>
                  <a:pt x="5085742" y="3822265"/>
                  <a:pt x="5086317" y="3816086"/>
                </a:cubicBezTo>
                <a:cubicBezTo>
                  <a:pt x="5086983" y="3808968"/>
                  <a:pt x="5083955" y="3802425"/>
                  <a:pt x="5079110" y="3797366"/>
                </a:cubicBezTo>
                <a:cubicBezTo>
                  <a:pt x="5074961" y="3793035"/>
                  <a:pt x="5066936" y="3792944"/>
                  <a:pt x="5062878" y="3797457"/>
                </a:cubicBezTo>
                <a:cubicBezTo>
                  <a:pt x="5058608" y="3802183"/>
                  <a:pt x="5058517" y="3809058"/>
                  <a:pt x="5062969" y="3813723"/>
                </a:cubicBezTo>
                <a:cubicBezTo>
                  <a:pt x="5063211" y="3813965"/>
                  <a:pt x="5063241" y="3813996"/>
                  <a:pt x="5063362" y="3814147"/>
                </a:cubicBezTo>
                <a:cubicBezTo>
                  <a:pt x="5063423" y="3814238"/>
                  <a:pt x="5063423" y="3814268"/>
                  <a:pt x="5063483" y="3814329"/>
                </a:cubicBezTo>
                <a:cubicBezTo>
                  <a:pt x="5063483" y="3814329"/>
                  <a:pt x="5063483" y="3814329"/>
                  <a:pt x="5063483" y="3814329"/>
                </a:cubicBezTo>
                <a:cubicBezTo>
                  <a:pt x="5063483" y="3815055"/>
                  <a:pt x="5063453" y="3815782"/>
                  <a:pt x="5063362" y="3816510"/>
                </a:cubicBezTo>
                <a:cubicBezTo>
                  <a:pt x="5062787" y="3822689"/>
                  <a:pt x="5069358" y="3827899"/>
                  <a:pt x="5075052" y="3827778"/>
                </a:cubicBezTo>
                <a:close/>
                <a:moveTo>
                  <a:pt x="5115116" y="3710525"/>
                </a:moveTo>
                <a:lnTo>
                  <a:pt x="5120174" y="3711161"/>
                </a:lnTo>
                <a:cubicBezTo>
                  <a:pt x="5123868" y="3711616"/>
                  <a:pt x="5127290" y="3709980"/>
                  <a:pt x="5129713" y="3707375"/>
                </a:cubicBezTo>
                <a:lnTo>
                  <a:pt x="5130046" y="3714190"/>
                </a:lnTo>
                <a:cubicBezTo>
                  <a:pt x="5130349" y="3720399"/>
                  <a:pt x="5135981" y="3725367"/>
                  <a:pt x="5142129" y="3725034"/>
                </a:cubicBezTo>
                <a:cubicBezTo>
                  <a:pt x="5148367" y="3724670"/>
                  <a:pt x="5153273" y="3719127"/>
                  <a:pt x="5152970" y="3712918"/>
                </a:cubicBezTo>
                <a:lnTo>
                  <a:pt x="5152607" y="3705709"/>
                </a:lnTo>
                <a:cubicBezTo>
                  <a:pt x="5152456" y="3702528"/>
                  <a:pt x="5150851" y="3699711"/>
                  <a:pt x="5148549" y="3697712"/>
                </a:cubicBezTo>
                <a:cubicBezTo>
                  <a:pt x="5149730" y="3696985"/>
                  <a:pt x="5150851" y="3696107"/>
                  <a:pt x="5151820" y="3695047"/>
                </a:cubicBezTo>
                <a:lnTo>
                  <a:pt x="5155241" y="3691261"/>
                </a:lnTo>
                <a:cubicBezTo>
                  <a:pt x="5159391" y="3686656"/>
                  <a:pt x="5157634" y="3678690"/>
                  <a:pt x="5153031" y="3675177"/>
                </a:cubicBezTo>
                <a:cubicBezTo>
                  <a:pt x="5147731" y="3671178"/>
                  <a:pt x="5141099" y="3672784"/>
                  <a:pt x="5136951" y="3677418"/>
                </a:cubicBezTo>
                <a:lnTo>
                  <a:pt x="5133529" y="3681205"/>
                </a:lnTo>
                <a:cubicBezTo>
                  <a:pt x="5129531" y="3685627"/>
                  <a:pt x="5131076" y="3693018"/>
                  <a:pt x="5135255" y="3696743"/>
                </a:cubicBezTo>
                <a:cubicBezTo>
                  <a:pt x="5134346" y="3697319"/>
                  <a:pt x="5133407" y="3697925"/>
                  <a:pt x="5132681" y="3698712"/>
                </a:cubicBezTo>
                <a:cubicBezTo>
                  <a:pt x="5132135" y="3693472"/>
                  <a:pt x="5128168" y="3689019"/>
                  <a:pt x="5122808" y="3688353"/>
                </a:cubicBezTo>
                <a:lnTo>
                  <a:pt x="5121658" y="3688202"/>
                </a:lnTo>
                <a:cubicBezTo>
                  <a:pt x="5125140" y="3677933"/>
                  <a:pt x="5111240" y="3666908"/>
                  <a:pt x="5102518" y="3676570"/>
                </a:cubicBezTo>
                <a:cubicBezTo>
                  <a:pt x="5096613" y="3683113"/>
                  <a:pt x="5100217" y="3691230"/>
                  <a:pt x="5106122" y="3694532"/>
                </a:cubicBezTo>
                <a:cubicBezTo>
                  <a:pt x="5105638" y="3695562"/>
                  <a:pt x="5105153" y="3696622"/>
                  <a:pt x="5105032" y="3697804"/>
                </a:cubicBezTo>
                <a:cubicBezTo>
                  <a:pt x="5104305" y="3704013"/>
                  <a:pt x="5108939" y="3709768"/>
                  <a:pt x="5115116" y="3710525"/>
                </a:cubicBezTo>
                <a:close/>
                <a:moveTo>
                  <a:pt x="4912704" y="2943372"/>
                </a:moveTo>
                <a:lnTo>
                  <a:pt x="4904375" y="2949278"/>
                </a:lnTo>
                <a:cubicBezTo>
                  <a:pt x="4903043" y="2950217"/>
                  <a:pt x="4901983" y="2951429"/>
                  <a:pt x="4901105" y="2952822"/>
                </a:cubicBezTo>
                <a:cubicBezTo>
                  <a:pt x="4899590" y="2949339"/>
                  <a:pt x="4896592" y="2946522"/>
                  <a:pt x="4892807" y="2945825"/>
                </a:cubicBezTo>
                <a:cubicBezTo>
                  <a:pt x="4886569" y="2944674"/>
                  <a:pt x="4880694" y="2948945"/>
                  <a:pt x="4879452" y="2955064"/>
                </a:cubicBezTo>
                <a:lnTo>
                  <a:pt x="4878423" y="2960062"/>
                </a:lnTo>
                <a:cubicBezTo>
                  <a:pt x="4877151" y="2966150"/>
                  <a:pt x="4881633" y="2972329"/>
                  <a:pt x="4887659" y="2973450"/>
                </a:cubicBezTo>
                <a:cubicBezTo>
                  <a:pt x="4893686" y="2974570"/>
                  <a:pt x="4899318" y="2970542"/>
                  <a:pt x="4900802" y="2964757"/>
                </a:cubicBezTo>
                <a:cubicBezTo>
                  <a:pt x="4900893" y="2964908"/>
                  <a:pt x="4900893" y="2965090"/>
                  <a:pt x="4900984" y="2965241"/>
                </a:cubicBezTo>
                <a:cubicBezTo>
                  <a:pt x="4904466" y="2970148"/>
                  <a:pt x="4911644" y="2972359"/>
                  <a:pt x="4916882" y="2968664"/>
                </a:cubicBezTo>
                <a:lnTo>
                  <a:pt x="4925210" y="2962757"/>
                </a:lnTo>
                <a:cubicBezTo>
                  <a:pt x="4930116" y="2959304"/>
                  <a:pt x="4932327" y="2952035"/>
                  <a:pt x="4928632" y="2946855"/>
                </a:cubicBezTo>
                <a:cubicBezTo>
                  <a:pt x="4925119" y="2941888"/>
                  <a:pt x="4917973" y="2939646"/>
                  <a:pt x="4912704" y="2943372"/>
                </a:cubicBezTo>
                <a:close/>
                <a:moveTo>
                  <a:pt x="4706081" y="2978872"/>
                </a:moveTo>
                <a:lnTo>
                  <a:pt x="4709018" y="2983052"/>
                </a:lnTo>
                <a:cubicBezTo>
                  <a:pt x="4712501" y="2987989"/>
                  <a:pt x="4720920" y="2988383"/>
                  <a:pt x="4725220" y="2984384"/>
                </a:cubicBezTo>
                <a:cubicBezTo>
                  <a:pt x="4728399" y="2981446"/>
                  <a:pt x="4729399" y="2977721"/>
                  <a:pt x="4728824" y="2974025"/>
                </a:cubicBezTo>
                <a:cubicBezTo>
                  <a:pt x="4731882" y="2972844"/>
                  <a:pt x="4734456" y="2970451"/>
                  <a:pt x="4735334" y="2966241"/>
                </a:cubicBezTo>
                <a:cubicBezTo>
                  <a:pt x="4737061" y="2957850"/>
                  <a:pt x="4730277" y="2952822"/>
                  <a:pt x="4723645" y="2952762"/>
                </a:cubicBezTo>
                <a:lnTo>
                  <a:pt x="4720799" y="2950369"/>
                </a:lnTo>
                <a:cubicBezTo>
                  <a:pt x="4716195" y="2946492"/>
                  <a:pt x="4708534" y="2946310"/>
                  <a:pt x="4704506" y="2951247"/>
                </a:cubicBezTo>
                <a:cubicBezTo>
                  <a:pt x="4700933" y="2955609"/>
                  <a:pt x="4700660" y="2962243"/>
                  <a:pt x="4704597" y="2966513"/>
                </a:cubicBezTo>
                <a:cubicBezTo>
                  <a:pt x="4702750" y="2970421"/>
                  <a:pt x="4703325" y="2974934"/>
                  <a:pt x="4706081" y="2978872"/>
                </a:cubicBezTo>
                <a:close/>
                <a:moveTo>
                  <a:pt x="4775157" y="3063926"/>
                </a:moveTo>
                <a:cubicBezTo>
                  <a:pt x="4773885" y="3070014"/>
                  <a:pt x="4779518" y="3075981"/>
                  <a:pt x="4785272" y="3076648"/>
                </a:cubicBezTo>
                <a:cubicBezTo>
                  <a:pt x="4791903" y="3077405"/>
                  <a:pt x="4796719" y="3072619"/>
                  <a:pt x="4797990" y="3066531"/>
                </a:cubicBezTo>
                <a:lnTo>
                  <a:pt x="4799020" y="3061533"/>
                </a:lnTo>
                <a:cubicBezTo>
                  <a:pt x="4800292" y="3055445"/>
                  <a:pt x="4794659" y="3049477"/>
                  <a:pt x="4788905" y="3048811"/>
                </a:cubicBezTo>
                <a:cubicBezTo>
                  <a:pt x="4782274" y="3048054"/>
                  <a:pt x="4777459" y="3052840"/>
                  <a:pt x="4776217" y="3058928"/>
                </a:cubicBezTo>
                <a:lnTo>
                  <a:pt x="4775157" y="3063926"/>
                </a:lnTo>
                <a:close/>
                <a:moveTo>
                  <a:pt x="4672103" y="3186267"/>
                </a:moveTo>
                <a:cubicBezTo>
                  <a:pt x="4665562" y="3185419"/>
                  <a:pt x="4660535" y="3190114"/>
                  <a:pt x="4659263" y="3196202"/>
                </a:cubicBezTo>
                <a:lnTo>
                  <a:pt x="4658233" y="3201200"/>
                </a:lnTo>
                <a:cubicBezTo>
                  <a:pt x="4656962" y="3207288"/>
                  <a:pt x="4662352" y="3213285"/>
                  <a:pt x="4668166" y="3214043"/>
                </a:cubicBezTo>
                <a:cubicBezTo>
                  <a:pt x="4674041" y="3214770"/>
                  <a:pt x="4678553" y="3210983"/>
                  <a:pt x="4680340" y="3205834"/>
                </a:cubicBezTo>
                <a:cubicBezTo>
                  <a:pt x="4681279" y="3206470"/>
                  <a:pt x="4682248" y="3207076"/>
                  <a:pt x="4683429" y="3207318"/>
                </a:cubicBezTo>
                <a:lnTo>
                  <a:pt x="4688426" y="3208348"/>
                </a:lnTo>
                <a:cubicBezTo>
                  <a:pt x="4694482" y="3209620"/>
                  <a:pt x="4700812" y="3206713"/>
                  <a:pt x="4702598" y="3200443"/>
                </a:cubicBezTo>
                <a:cubicBezTo>
                  <a:pt x="4704203" y="3194778"/>
                  <a:pt x="4700782" y="3187509"/>
                  <a:pt x="4694695" y="3186267"/>
                </a:cubicBezTo>
                <a:lnTo>
                  <a:pt x="4689698" y="3185237"/>
                </a:lnTo>
                <a:cubicBezTo>
                  <a:pt x="4685216" y="3184298"/>
                  <a:pt x="4680582" y="3185691"/>
                  <a:pt x="4677766" y="3188993"/>
                </a:cubicBezTo>
                <a:cubicBezTo>
                  <a:pt x="4676070" y="3187600"/>
                  <a:pt x="4674162" y="3186540"/>
                  <a:pt x="4672103" y="3186267"/>
                </a:cubicBezTo>
                <a:close/>
                <a:moveTo>
                  <a:pt x="4958704" y="3087582"/>
                </a:moveTo>
                <a:cubicBezTo>
                  <a:pt x="4965366" y="3088279"/>
                  <a:pt x="4970090" y="3083463"/>
                  <a:pt x="4971332" y="3077374"/>
                </a:cubicBezTo>
                <a:lnTo>
                  <a:pt x="4972361" y="3072377"/>
                </a:lnTo>
                <a:cubicBezTo>
                  <a:pt x="4973452" y="3067167"/>
                  <a:pt x="4969333" y="3062260"/>
                  <a:pt x="4964518" y="3060503"/>
                </a:cubicBezTo>
                <a:cubicBezTo>
                  <a:pt x="4958461" y="3056293"/>
                  <a:pt x="4948347" y="3057535"/>
                  <a:pt x="4946409" y="3066955"/>
                </a:cubicBezTo>
                <a:cubicBezTo>
                  <a:pt x="4945621" y="3070771"/>
                  <a:pt x="4946651" y="3073861"/>
                  <a:pt x="4948559" y="3076133"/>
                </a:cubicBezTo>
                <a:cubicBezTo>
                  <a:pt x="4948256" y="3081767"/>
                  <a:pt x="4953343" y="3087037"/>
                  <a:pt x="4958704" y="3087582"/>
                </a:cubicBezTo>
                <a:close/>
                <a:moveTo>
                  <a:pt x="4854105" y="3160278"/>
                </a:moveTo>
                <a:cubicBezTo>
                  <a:pt x="4850683" y="3155098"/>
                  <a:pt x="4844384" y="3152463"/>
                  <a:pt x="4838570" y="3155553"/>
                </a:cubicBezTo>
                <a:cubicBezTo>
                  <a:pt x="4833482" y="3158279"/>
                  <a:pt x="4830424" y="3165882"/>
                  <a:pt x="4833846" y="3171092"/>
                </a:cubicBezTo>
                <a:cubicBezTo>
                  <a:pt x="4835178" y="3173091"/>
                  <a:pt x="4836480" y="3175120"/>
                  <a:pt x="4837813" y="3177119"/>
                </a:cubicBezTo>
                <a:cubicBezTo>
                  <a:pt x="4841235" y="3182299"/>
                  <a:pt x="4847534" y="3184934"/>
                  <a:pt x="4853348" y="3181845"/>
                </a:cubicBezTo>
                <a:cubicBezTo>
                  <a:pt x="4858436" y="3179118"/>
                  <a:pt x="4861494" y="3171485"/>
                  <a:pt x="4858073" y="3166306"/>
                </a:cubicBezTo>
                <a:lnTo>
                  <a:pt x="4854105" y="3160278"/>
                </a:lnTo>
                <a:close/>
                <a:moveTo>
                  <a:pt x="4698601" y="3118569"/>
                </a:moveTo>
                <a:cubicBezTo>
                  <a:pt x="4701569" y="3104090"/>
                  <a:pt x="4678644" y="3102515"/>
                  <a:pt x="4675707" y="3116812"/>
                </a:cubicBezTo>
                <a:cubicBezTo>
                  <a:pt x="4672709" y="3131260"/>
                  <a:pt x="4695663" y="3132835"/>
                  <a:pt x="4698601" y="3118569"/>
                </a:cubicBezTo>
                <a:close/>
                <a:moveTo>
                  <a:pt x="4650572" y="3123779"/>
                </a:moveTo>
                <a:cubicBezTo>
                  <a:pt x="4645545" y="3128474"/>
                  <a:pt x="4645757" y="3134592"/>
                  <a:pt x="4649300" y="3139984"/>
                </a:cubicBezTo>
                <a:lnTo>
                  <a:pt x="4653267" y="3146012"/>
                </a:lnTo>
                <a:cubicBezTo>
                  <a:pt x="4656568" y="3151040"/>
                  <a:pt x="4665320" y="3151131"/>
                  <a:pt x="4669468" y="3147284"/>
                </a:cubicBezTo>
                <a:cubicBezTo>
                  <a:pt x="4674495" y="3142589"/>
                  <a:pt x="4674284" y="3136470"/>
                  <a:pt x="4670740" y="3131079"/>
                </a:cubicBezTo>
                <a:lnTo>
                  <a:pt x="4666773" y="3125051"/>
                </a:lnTo>
                <a:cubicBezTo>
                  <a:pt x="4663472" y="3119993"/>
                  <a:pt x="4654720" y="3119902"/>
                  <a:pt x="4650572" y="3123779"/>
                </a:cubicBezTo>
                <a:close/>
                <a:moveTo>
                  <a:pt x="4636975" y="3162823"/>
                </a:moveTo>
                <a:cubicBezTo>
                  <a:pt x="4639428" y="3161247"/>
                  <a:pt x="4641396" y="3158854"/>
                  <a:pt x="4642123" y="3156159"/>
                </a:cubicBezTo>
                <a:cubicBezTo>
                  <a:pt x="4643879" y="3149798"/>
                  <a:pt x="4639942" y="3144134"/>
                  <a:pt x="4634098" y="3142044"/>
                </a:cubicBezTo>
                <a:lnTo>
                  <a:pt x="4629283" y="3140317"/>
                </a:lnTo>
                <a:cubicBezTo>
                  <a:pt x="4623438" y="3138227"/>
                  <a:pt x="4616715" y="3142710"/>
                  <a:pt x="4615171" y="3148344"/>
                </a:cubicBezTo>
                <a:cubicBezTo>
                  <a:pt x="4614383" y="3151191"/>
                  <a:pt x="4614868" y="3153826"/>
                  <a:pt x="4616018" y="3156128"/>
                </a:cubicBezTo>
                <a:cubicBezTo>
                  <a:pt x="4615988" y="3168002"/>
                  <a:pt x="4632765" y="3173757"/>
                  <a:pt x="4636975" y="3162823"/>
                </a:cubicBezTo>
                <a:close/>
                <a:moveTo>
                  <a:pt x="4808983" y="2798768"/>
                </a:moveTo>
                <a:cubicBezTo>
                  <a:pt x="4805985" y="2813246"/>
                  <a:pt x="4828425" y="2818123"/>
                  <a:pt x="4831423" y="2803614"/>
                </a:cubicBezTo>
                <a:cubicBezTo>
                  <a:pt x="4834421" y="2789135"/>
                  <a:pt x="4811981" y="2784259"/>
                  <a:pt x="4808983" y="2798768"/>
                </a:cubicBezTo>
                <a:close/>
                <a:moveTo>
                  <a:pt x="4635642" y="3239183"/>
                </a:moveTo>
                <a:cubicBezTo>
                  <a:pt x="4641578" y="3240334"/>
                  <a:pt x="4648210" y="3237003"/>
                  <a:pt x="4649512" y="3230733"/>
                </a:cubicBezTo>
                <a:lnTo>
                  <a:pt x="4650541" y="3225735"/>
                </a:lnTo>
                <a:cubicBezTo>
                  <a:pt x="4651753" y="3219858"/>
                  <a:pt x="4648301" y="3213073"/>
                  <a:pt x="4642093" y="3211862"/>
                </a:cubicBezTo>
                <a:cubicBezTo>
                  <a:pt x="4636157" y="3210711"/>
                  <a:pt x="4629525" y="3214043"/>
                  <a:pt x="4628223" y="3220313"/>
                </a:cubicBezTo>
                <a:lnTo>
                  <a:pt x="4627193" y="3225311"/>
                </a:lnTo>
                <a:cubicBezTo>
                  <a:pt x="4625951" y="3231187"/>
                  <a:pt x="4629404" y="3237972"/>
                  <a:pt x="4635642" y="3239183"/>
                </a:cubicBezTo>
                <a:close/>
                <a:moveTo>
                  <a:pt x="4718376" y="3292766"/>
                </a:moveTo>
                <a:cubicBezTo>
                  <a:pt x="4722434" y="3293584"/>
                  <a:pt x="4726886" y="3292160"/>
                  <a:pt x="4729672" y="3289162"/>
                </a:cubicBezTo>
                <a:lnTo>
                  <a:pt x="4730853" y="3290949"/>
                </a:lnTo>
                <a:cubicBezTo>
                  <a:pt x="4734274" y="3296128"/>
                  <a:pt x="4740361" y="3299006"/>
                  <a:pt x="4746297" y="3295947"/>
                </a:cubicBezTo>
                <a:cubicBezTo>
                  <a:pt x="4751354" y="3293372"/>
                  <a:pt x="4754716" y="3285709"/>
                  <a:pt x="4751294" y="3280499"/>
                </a:cubicBezTo>
                <a:lnTo>
                  <a:pt x="4750294" y="3279015"/>
                </a:lnTo>
                <a:cubicBezTo>
                  <a:pt x="4750203" y="3277227"/>
                  <a:pt x="4749719" y="3275380"/>
                  <a:pt x="4748478" y="3273532"/>
                </a:cubicBezTo>
                <a:lnTo>
                  <a:pt x="4753111" y="3274501"/>
                </a:lnTo>
                <a:cubicBezTo>
                  <a:pt x="4759016" y="3275713"/>
                  <a:pt x="4765497" y="3270503"/>
                  <a:pt x="4766011" y="3264627"/>
                </a:cubicBezTo>
                <a:cubicBezTo>
                  <a:pt x="4766587" y="3258054"/>
                  <a:pt x="4762468" y="3253026"/>
                  <a:pt x="4756139" y="3251723"/>
                </a:cubicBezTo>
                <a:lnTo>
                  <a:pt x="4755109" y="3251511"/>
                </a:lnTo>
                <a:cubicBezTo>
                  <a:pt x="4755079" y="3251087"/>
                  <a:pt x="4755230" y="3250693"/>
                  <a:pt x="4755170" y="3250300"/>
                </a:cubicBezTo>
                <a:cubicBezTo>
                  <a:pt x="4757169" y="3246816"/>
                  <a:pt x="4757593" y="3242424"/>
                  <a:pt x="4755291" y="3238880"/>
                </a:cubicBezTo>
                <a:cubicBezTo>
                  <a:pt x="4754534" y="3237699"/>
                  <a:pt x="4753565" y="3236700"/>
                  <a:pt x="4752475" y="3235821"/>
                </a:cubicBezTo>
                <a:cubicBezTo>
                  <a:pt x="4752111" y="3234791"/>
                  <a:pt x="4751627" y="3233761"/>
                  <a:pt x="4750930" y="3232762"/>
                </a:cubicBezTo>
                <a:cubicBezTo>
                  <a:pt x="4745176" y="3224614"/>
                  <a:pt x="4735607" y="3229097"/>
                  <a:pt x="4732609" y="3236548"/>
                </a:cubicBezTo>
                <a:cubicBezTo>
                  <a:pt x="4726613" y="3234155"/>
                  <a:pt x="4718800" y="3236003"/>
                  <a:pt x="4717104" y="3244181"/>
                </a:cubicBezTo>
                <a:cubicBezTo>
                  <a:pt x="4714893" y="3254873"/>
                  <a:pt x="4726553" y="3260265"/>
                  <a:pt x="4734002" y="3256539"/>
                </a:cubicBezTo>
                <a:cubicBezTo>
                  <a:pt x="4734699" y="3257691"/>
                  <a:pt x="4735244" y="3258902"/>
                  <a:pt x="4736092" y="3259962"/>
                </a:cubicBezTo>
                <a:cubicBezTo>
                  <a:pt x="4736697" y="3260719"/>
                  <a:pt x="4737576" y="3261113"/>
                  <a:pt x="4738363" y="3261598"/>
                </a:cubicBezTo>
                <a:cubicBezTo>
                  <a:pt x="4738332" y="3264233"/>
                  <a:pt x="4739029" y="3266596"/>
                  <a:pt x="4740392" y="3268534"/>
                </a:cubicBezTo>
                <a:cubicBezTo>
                  <a:pt x="4739907" y="3268504"/>
                  <a:pt x="4739453" y="3268625"/>
                  <a:pt x="4738999" y="3268655"/>
                </a:cubicBezTo>
                <a:cubicBezTo>
                  <a:pt x="4736728" y="3268171"/>
                  <a:pt x="4734305" y="3268231"/>
                  <a:pt x="4731913" y="3269473"/>
                </a:cubicBezTo>
                <a:cubicBezTo>
                  <a:pt x="4730520" y="3270170"/>
                  <a:pt x="4729278" y="3271291"/>
                  <a:pt x="4728278" y="3272624"/>
                </a:cubicBezTo>
                <a:cubicBezTo>
                  <a:pt x="4727007" y="3271594"/>
                  <a:pt x="4725553" y="3270806"/>
                  <a:pt x="4723827" y="3270443"/>
                </a:cubicBezTo>
                <a:lnTo>
                  <a:pt x="4718830" y="3269413"/>
                </a:lnTo>
                <a:cubicBezTo>
                  <a:pt x="4715681" y="3268777"/>
                  <a:pt x="4712349" y="3269534"/>
                  <a:pt x="4709685" y="3271291"/>
                </a:cubicBezTo>
                <a:cubicBezTo>
                  <a:pt x="4701447" y="3271291"/>
                  <a:pt x="4693392" y="3279439"/>
                  <a:pt x="4699418" y="3287950"/>
                </a:cubicBezTo>
                <a:cubicBezTo>
                  <a:pt x="4700448" y="3289404"/>
                  <a:pt x="4701660" y="3290464"/>
                  <a:pt x="4702932" y="3291282"/>
                </a:cubicBezTo>
                <a:cubicBezTo>
                  <a:pt x="4701266" y="3291676"/>
                  <a:pt x="4699722" y="3292372"/>
                  <a:pt x="4698510" y="3293463"/>
                </a:cubicBezTo>
                <a:cubicBezTo>
                  <a:pt x="4693604" y="3297946"/>
                  <a:pt x="4693332" y="3304398"/>
                  <a:pt x="4697057" y="3309668"/>
                </a:cubicBezTo>
                <a:lnTo>
                  <a:pt x="4699994" y="3313848"/>
                </a:lnTo>
                <a:cubicBezTo>
                  <a:pt x="4703476" y="3318785"/>
                  <a:pt x="4711865" y="3319240"/>
                  <a:pt x="4716195" y="3315302"/>
                </a:cubicBezTo>
                <a:cubicBezTo>
                  <a:pt x="4721101" y="3310819"/>
                  <a:pt x="4721374" y="3304367"/>
                  <a:pt x="4717649" y="3299097"/>
                </a:cubicBezTo>
                <a:lnTo>
                  <a:pt x="4714712" y="3294917"/>
                </a:lnTo>
                <a:cubicBezTo>
                  <a:pt x="4714015" y="3293917"/>
                  <a:pt x="4712986" y="3293221"/>
                  <a:pt x="4711926" y="3292585"/>
                </a:cubicBezTo>
                <a:cubicBezTo>
                  <a:pt x="4712531" y="3292433"/>
                  <a:pt x="4713046" y="3292009"/>
                  <a:pt x="4713622" y="3291797"/>
                </a:cubicBezTo>
                <a:lnTo>
                  <a:pt x="4718376" y="3292766"/>
                </a:lnTo>
                <a:close/>
                <a:moveTo>
                  <a:pt x="4676706" y="3247634"/>
                </a:moveTo>
                <a:lnTo>
                  <a:pt x="4681703" y="3248664"/>
                </a:lnTo>
                <a:cubicBezTo>
                  <a:pt x="4687305" y="3249815"/>
                  <a:pt x="4693332" y="3245241"/>
                  <a:pt x="4694391" y="3239729"/>
                </a:cubicBezTo>
                <a:cubicBezTo>
                  <a:pt x="4697450" y="3240304"/>
                  <a:pt x="4700691" y="3239759"/>
                  <a:pt x="4703174" y="3237790"/>
                </a:cubicBezTo>
                <a:cubicBezTo>
                  <a:pt x="4708110" y="3233852"/>
                  <a:pt x="4709382" y="3227007"/>
                  <a:pt x="4705687" y="3221736"/>
                </a:cubicBezTo>
                <a:lnTo>
                  <a:pt x="4702750" y="3217556"/>
                </a:lnTo>
                <a:cubicBezTo>
                  <a:pt x="4699267" y="3212649"/>
                  <a:pt x="4691484" y="3211226"/>
                  <a:pt x="4686669" y="3215042"/>
                </a:cubicBezTo>
                <a:cubicBezTo>
                  <a:pt x="4683429" y="3217647"/>
                  <a:pt x="4681945" y="3221524"/>
                  <a:pt x="4682248" y="3225371"/>
                </a:cubicBezTo>
                <a:lnTo>
                  <a:pt x="4679916" y="3224887"/>
                </a:lnTo>
                <a:cubicBezTo>
                  <a:pt x="4674041" y="3223675"/>
                  <a:pt x="4667500" y="3228733"/>
                  <a:pt x="4666925" y="3234640"/>
                </a:cubicBezTo>
                <a:cubicBezTo>
                  <a:pt x="4666773" y="3236245"/>
                  <a:pt x="4666925" y="3237790"/>
                  <a:pt x="4667288" y="3239183"/>
                </a:cubicBezTo>
                <a:cubicBezTo>
                  <a:pt x="4663593" y="3236215"/>
                  <a:pt x="4658082" y="3235276"/>
                  <a:pt x="4654055" y="3238093"/>
                </a:cubicBezTo>
                <a:lnTo>
                  <a:pt x="4649875" y="3241061"/>
                </a:lnTo>
                <a:cubicBezTo>
                  <a:pt x="4644818" y="3244636"/>
                  <a:pt x="4642698" y="3251330"/>
                  <a:pt x="4646090" y="3256873"/>
                </a:cubicBezTo>
                <a:cubicBezTo>
                  <a:pt x="4649179" y="3261901"/>
                  <a:pt x="4656810" y="3264264"/>
                  <a:pt x="4661898" y="3260659"/>
                </a:cubicBezTo>
                <a:lnTo>
                  <a:pt x="4666077" y="3257691"/>
                </a:lnTo>
                <a:cubicBezTo>
                  <a:pt x="4670377" y="3254662"/>
                  <a:pt x="4672315" y="3249452"/>
                  <a:pt x="4670801" y="3244514"/>
                </a:cubicBezTo>
                <a:cubicBezTo>
                  <a:pt x="4672436" y="3245999"/>
                  <a:pt x="4674344" y="3247150"/>
                  <a:pt x="4676706" y="3247634"/>
                </a:cubicBezTo>
                <a:close/>
                <a:moveTo>
                  <a:pt x="4856831" y="3210256"/>
                </a:moveTo>
                <a:cubicBezTo>
                  <a:pt x="4852591" y="3208742"/>
                  <a:pt x="4848473" y="3207742"/>
                  <a:pt x="4844203" y="3209954"/>
                </a:cubicBezTo>
                <a:cubicBezTo>
                  <a:pt x="4838358" y="3213013"/>
                  <a:pt x="4836299" y="3220040"/>
                  <a:pt x="4839236" y="3225856"/>
                </a:cubicBezTo>
                <a:cubicBezTo>
                  <a:pt x="4841265" y="3229824"/>
                  <a:pt x="4845051" y="3232580"/>
                  <a:pt x="4848412" y="3235367"/>
                </a:cubicBezTo>
                <a:cubicBezTo>
                  <a:pt x="4848836" y="3235730"/>
                  <a:pt x="4849381" y="3235882"/>
                  <a:pt x="4849866" y="3236154"/>
                </a:cubicBezTo>
                <a:cubicBezTo>
                  <a:pt x="4849109" y="3237306"/>
                  <a:pt x="4848473" y="3238578"/>
                  <a:pt x="4848170" y="3239971"/>
                </a:cubicBezTo>
                <a:cubicBezTo>
                  <a:pt x="4847382" y="3243575"/>
                  <a:pt x="4848654" y="3247119"/>
                  <a:pt x="4850956" y="3249815"/>
                </a:cubicBezTo>
                <a:cubicBezTo>
                  <a:pt x="4850169" y="3250148"/>
                  <a:pt x="4849260" y="3250179"/>
                  <a:pt x="4848594" y="3250724"/>
                </a:cubicBezTo>
                <a:cubicBezTo>
                  <a:pt x="4844384" y="3254207"/>
                  <a:pt x="4843809" y="3259508"/>
                  <a:pt x="4845717" y="3264112"/>
                </a:cubicBezTo>
                <a:cubicBezTo>
                  <a:pt x="4844990" y="3264930"/>
                  <a:pt x="4844082" y="3265445"/>
                  <a:pt x="4843506" y="3266444"/>
                </a:cubicBezTo>
                <a:cubicBezTo>
                  <a:pt x="4841386" y="3264354"/>
                  <a:pt x="4838479" y="3263052"/>
                  <a:pt x="4835299" y="3263112"/>
                </a:cubicBezTo>
                <a:cubicBezTo>
                  <a:pt x="4829182" y="3263264"/>
                  <a:pt x="4823822" y="3268655"/>
                  <a:pt x="4824095" y="3274865"/>
                </a:cubicBezTo>
                <a:cubicBezTo>
                  <a:pt x="4824519" y="3284194"/>
                  <a:pt x="4829031" y="3292948"/>
                  <a:pt x="4837964" y="3296704"/>
                </a:cubicBezTo>
                <a:cubicBezTo>
                  <a:pt x="4839206" y="3297249"/>
                  <a:pt x="4840538" y="3297552"/>
                  <a:pt x="4841901" y="3297734"/>
                </a:cubicBezTo>
                <a:cubicBezTo>
                  <a:pt x="4841296" y="3300551"/>
                  <a:pt x="4841689" y="3303549"/>
                  <a:pt x="4843476" y="3306124"/>
                </a:cubicBezTo>
                <a:lnTo>
                  <a:pt x="4846413" y="3310304"/>
                </a:lnTo>
                <a:cubicBezTo>
                  <a:pt x="4849896" y="3315211"/>
                  <a:pt x="4857194" y="3317301"/>
                  <a:pt x="4862342" y="3313606"/>
                </a:cubicBezTo>
                <a:cubicBezTo>
                  <a:pt x="4867248" y="3310062"/>
                  <a:pt x="4869338" y="3302914"/>
                  <a:pt x="4865643" y="3297673"/>
                </a:cubicBezTo>
                <a:lnTo>
                  <a:pt x="4862706" y="3293493"/>
                </a:lnTo>
                <a:cubicBezTo>
                  <a:pt x="4861161" y="3291343"/>
                  <a:pt x="4858860" y="3289828"/>
                  <a:pt x="4856346" y="3289041"/>
                </a:cubicBezTo>
                <a:cubicBezTo>
                  <a:pt x="4858345" y="3289313"/>
                  <a:pt x="4860404" y="3289222"/>
                  <a:pt x="4862494" y="3288162"/>
                </a:cubicBezTo>
                <a:cubicBezTo>
                  <a:pt x="4867551" y="3285587"/>
                  <a:pt x="4870943" y="3277924"/>
                  <a:pt x="4867521" y="3272714"/>
                </a:cubicBezTo>
                <a:lnTo>
                  <a:pt x="4866794" y="3271624"/>
                </a:lnTo>
                <a:cubicBezTo>
                  <a:pt x="4870458" y="3267838"/>
                  <a:pt x="4870913" y="3262628"/>
                  <a:pt x="4868550" y="3258115"/>
                </a:cubicBezTo>
                <a:cubicBezTo>
                  <a:pt x="4869671" y="3257842"/>
                  <a:pt x="4870791" y="3257569"/>
                  <a:pt x="4871760" y="3256873"/>
                </a:cubicBezTo>
                <a:lnTo>
                  <a:pt x="4875940" y="3253904"/>
                </a:lnTo>
                <a:cubicBezTo>
                  <a:pt x="4880997" y="3250330"/>
                  <a:pt x="4883207" y="3243727"/>
                  <a:pt x="4879846" y="3238123"/>
                </a:cubicBezTo>
                <a:cubicBezTo>
                  <a:pt x="4877696" y="3234549"/>
                  <a:pt x="4873214" y="3232398"/>
                  <a:pt x="4868944" y="3232671"/>
                </a:cubicBezTo>
                <a:lnTo>
                  <a:pt x="4865764" y="3232005"/>
                </a:lnTo>
                <a:cubicBezTo>
                  <a:pt x="4868127" y="3227340"/>
                  <a:pt x="4867642" y="3221555"/>
                  <a:pt x="4863402" y="3217981"/>
                </a:cubicBezTo>
                <a:cubicBezTo>
                  <a:pt x="4863221" y="3217829"/>
                  <a:pt x="4863039" y="3217678"/>
                  <a:pt x="4862857" y="3217526"/>
                </a:cubicBezTo>
                <a:cubicBezTo>
                  <a:pt x="4862100" y="3214285"/>
                  <a:pt x="4860162" y="3211438"/>
                  <a:pt x="4856831" y="3210256"/>
                </a:cubicBezTo>
                <a:close/>
                <a:moveTo>
                  <a:pt x="4687033" y="3458695"/>
                </a:moveTo>
                <a:lnTo>
                  <a:pt x="4686003" y="3463692"/>
                </a:lnTo>
                <a:cubicBezTo>
                  <a:pt x="4684792" y="3469599"/>
                  <a:pt x="4690152" y="3476051"/>
                  <a:pt x="4695997" y="3476505"/>
                </a:cubicBezTo>
                <a:cubicBezTo>
                  <a:pt x="4702629" y="3477020"/>
                  <a:pt x="4707504" y="3472810"/>
                  <a:pt x="4708807" y="3466509"/>
                </a:cubicBezTo>
                <a:lnTo>
                  <a:pt x="4709836" y="3461512"/>
                </a:lnTo>
                <a:cubicBezTo>
                  <a:pt x="4711047" y="3455605"/>
                  <a:pt x="4705687" y="3449153"/>
                  <a:pt x="4699843" y="3448699"/>
                </a:cubicBezTo>
                <a:cubicBezTo>
                  <a:pt x="4693180" y="3448154"/>
                  <a:pt x="4688335" y="3452364"/>
                  <a:pt x="4687033" y="3458695"/>
                </a:cubicBezTo>
                <a:close/>
                <a:moveTo>
                  <a:pt x="4735425" y="3343138"/>
                </a:moveTo>
                <a:cubicBezTo>
                  <a:pt x="4736424" y="3343260"/>
                  <a:pt x="4737272" y="3343017"/>
                  <a:pt x="4738181" y="3342896"/>
                </a:cubicBezTo>
                <a:cubicBezTo>
                  <a:pt x="4739756" y="3344168"/>
                  <a:pt x="4741543" y="3345168"/>
                  <a:pt x="4743723" y="3345622"/>
                </a:cubicBezTo>
                <a:lnTo>
                  <a:pt x="4748720" y="3346652"/>
                </a:lnTo>
                <a:cubicBezTo>
                  <a:pt x="4754625" y="3347864"/>
                  <a:pt x="4761105" y="3342684"/>
                  <a:pt x="4761620" y="3336778"/>
                </a:cubicBezTo>
                <a:cubicBezTo>
                  <a:pt x="4762196" y="3330205"/>
                  <a:pt x="4758077" y="3325176"/>
                  <a:pt x="4751748" y="3323874"/>
                </a:cubicBezTo>
                <a:lnTo>
                  <a:pt x="4748811" y="3323268"/>
                </a:lnTo>
                <a:cubicBezTo>
                  <a:pt x="4747387" y="3319149"/>
                  <a:pt x="4743359" y="3315787"/>
                  <a:pt x="4739150" y="3315302"/>
                </a:cubicBezTo>
                <a:cubicBezTo>
                  <a:pt x="4732549" y="3314514"/>
                  <a:pt x="4727673" y="3319270"/>
                  <a:pt x="4726401" y="3325389"/>
                </a:cubicBezTo>
                <a:lnTo>
                  <a:pt x="4725371" y="3330386"/>
                </a:lnTo>
                <a:cubicBezTo>
                  <a:pt x="4724099" y="3336475"/>
                  <a:pt x="4729641" y="3342472"/>
                  <a:pt x="4735425" y="3343138"/>
                </a:cubicBezTo>
                <a:close/>
                <a:moveTo>
                  <a:pt x="4593851" y="3459058"/>
                </a:moveTo>
                <a:cubicBezTo>
                  <a:pt x="4593821" y="3462360"/>
                  <a:pt x="4595002" y="3465631"/>
                  <a:pt x="4597909" y="3467570"/>
                </a:cubicBezTo>
                <a:cubicBezTo>
                  <a:pt x="4601664" y="3470084"/>
                  <a:pt x="4605389" y="3472053"/>
                  <a:pt x="4610083" y="3470932"/>
                </a:cubicBezTo>
                <a:cubicBezTo>
                  <a:pt x="4616503" y="3469387"/>
                  <a:pt x="4620228" y="3463087"/>
                  <a:pt x="4618774" y="3456726"/>
                </a:cubicBezTo>
                <a:cubicBezTo>
                  <a:pt x="4617775" y="3452364"/>
                  <a:pt x="4614807" y="3448790"/>
                  <a:pt x="4612233" y="3445246"/>
                </a:cubicBezTo>
                <a:cubicBezTo>
                  <a:pt x="4608720" y="3440399"/>
                  <a:pt x="4601180" y="3438643"/>
                  <a:pt x="4596244" y="3442489"/>
                </a:cubicBezTo>
                <a:cubicBezTo>
                  <a:pt x="4591368" y="3446276"/>
                  <a:pt x="4589703" y="3453273"/>
                  <a:pt x="4593458" y="3458482"/>
                </a:cubicBezTo>
                <a:cubicBezTo>
                  <a:pt x="4593579" y="3458695"/>
                  <a:pt x="4593700" y="3458876"/>
                  <a:pt x="4593851" y="3459058"/>
                </a:cubicBezTo>
                <a:close/>
                <a:moveTo>
                  <a:pt x="4815646" y="3148677"/>
                </a:moveTo>
                <a:lnTo>
                  <a:pt x="4810649" y="3147647"/>
                </a:lnTo>
                <a:cubicBezTo>
                  <a:pt x="4806561" y="3146799"/>
                  <a:pt x="4802261" y="3148980"/>
                  <a:pt x="4799717" y="3152342"/>
                </a:cubicBezTo>
                <a:cubicBezTo>
                  <a:pt x="4798263" y="3151131"/>
                  <a:pt x="4796628" y="3150161"/>
                  <a:pt x="4794690" y="3149828"/>
                </a:cubicBezTo>
                <a:cubicBezTo>
                  <a:pt x="4788603" y="3148707"/>
                  <a:pt x="4782395" y="3152948"/>
                  <a:pt x="4781335" y="3159097"/>
                </a:cubicBezTo>
                <a:lnTo>
                  <a:pt x="4780123" y="3166215"/>
                </a:lnTo>
                <a:cubicBezTo>
                  <a:pt x="4779063" y="3172333"/>
                  <a:pt x="4783243" y="3178452"/>
                  <a:pt x="4789390" y="3179573"/>
                </a:cubicBezTo>
                <a:cubicBezTo>
                  <a:pt x="4795477" y="3180663"/>
                  <a:pt x="4801685" y="3176453"/>
                  <a:pt x="4802745" y="3170304"/>
                </a:cubicBezTo>
                <a:lnTo>
                  <a:pt x="4803017" y="3168729"/>
                </a:lnTo>
                <a:cubicBezTo>
                  <a:pt x="4804259" y="3169486"/>
                  <a:pt x="4805622" y="3170062"/>
                  <a:pt x="4807167" y="3170365"/>
                </a:cubicBezTo>
                <a:lnTo>
                  <a:pt x="4812163" y="3171395"/>
                </a:lnTo>
                <a:cubicBezTo>
                  <a:pt x="4818038" y="3172606"/>
                  <a:pt x="4824609" y="3167729"/>
                  <a:pt x="4825246" y="3161793"/>
                </a:cubicBezTo>
                <a:cubicBezTo>
                  <a:pt x="4825942" y="3155311"/>
                  <a:pt x="4821944" y="3149980"/>
                  <a:pt x="4815646" y="3148677"/>
                </a:cubicBezTo>
                <a:close/>
                <a:moveTo>
                  <a:pt x="4747720" y="3225856"/>
                </a:moveTo>
                <a:lnTo>
                  <a:pt x="4757714" y="3227915"/>
                </a:lnTo>
                <a:cubicBezTo>
                  <a:pt x="4759773" y="3228340"/>
                  <a:pt x="4761923" y="3228037"/>
                  <a:pt x="4763922" y="3227401"/>
                </a:cubicBezTo>
                <a:cubicBezTo>
                  <a:pt x="4764285" y="3228673"/>
                  <a:pt x="4764740" y="3229945"/>
                  <a:pt x="4765618" y="3231187"/>
                </a:cubicBezTo>
                <a:cubicBezTo>
                  <a:pt x="4774157" y="3243273"/>
                  <a:pt x="4791207" y="3227855"/>
                  <a:pt x="4782788" y="3215891"/>
                </a:cubicBezTo>
                <a:cubicBezTo>
                  <a:pt x="4779427" y="3211135"/>
                  <a:pt x="4774794" y="3210741"/>
                  <a:pt x="4770857" y="3212589"/>
                </a:cubicBezTo>
                <a:cubicBezTo>
                  <a:pt x="4769585" y="3209227"/>
                  <a:pt x="4767071" y="3206379"/>
                  <a:pt x="4763286" y="3205622"/>
                </a:cubicBezTo>
                <a:lnTo>
                  <a:pt x="4753292" y="3203562"/>
                </a:lnTo>
                <a:cubicBezTo>
                  <a:pt x="4747418" y="3202351"/>
                  <a:pt x="4740634" y="3205683"/>
                  <a:pt x="4739362" y="3211922"/>
                </a:cubicBezTo>
                <a:cubicBezTo>
                  <a:pt x="4738181" y="3217799"/>
                  <a:pt x="4741421" y="3224553"/>
                  <a:pt x="4747720" y="3225856"/>
                </a:cubicBezTo>
                <a:close/>
                <a:moveTo>
                  <a:pt x="4640851" y="3010494"/>
                </a:moveTo>
                <a:cubicBezTo>
                  <a:pt x="4649360" y="3022519"/>
                  <a:pt x="4668863" y="3010373"/>
                  <a:pt x="4660323" y="2998257"/>
                </a:cubicBezTo>
                <a:cubicBezTo>
                  <a:pt x="4651813" y="2986232"/>
                  <a:pt x="4632281" y="2998378"/>
                  <a:pt x="4640851" y="3010494"/>
                </a:cubicBezTo>
                <a:close/>
                <a:moveTo>
                  <a:pt x="4761136" y="3096790"/>
                </a:moveTo>
                <a:cubicBezTo>
                  <a:pt x="4752717" y="3084856"/>
                  <a:pt x="4732397" y="3095670"/>
                  <a:pt x="4740937" y="3107755"/>
                </a:cubicBezTo>
                <a:cubicBezTo>
                  <a:pt x="4746327" y="3115388"/>
                  <a:pt x="4756563" y="3113692"/>
                  <a:pt x="4761015" y="3108361"/>
                </a:cubicBezTo>
                <a:cubicBezTo>
                  <a:pt x="4758865" y="3113208"/>
                  <a:pt x="4759985" y="3118508"/>
                  <a:pt x="4764164" y="3122173"/>
                </a:cubicBezTo>
                <a:cubicBezTo>
                  <a:pt x="4764740" y="3122688"/>
                  <a:pt x="4765376" y="3123143"/>
                  <a:pt x="4765981" y="3123627"/>
                </a:cubicBezTo>
                <a:cubicBezTo>
                  <a:pt x="4761317" y="3124354"/>
                  <a:pt x="4756896" y="3127383"/>
                  <a:pt x="4755715" y="3133138"/>
                </a:cubicBezTo>
                <a:cubicBezTo>
                  <a:pt x="4752717" y="3147617"/>
                  <a:pt x="4775611" y="3149586"/>
                  <a:pt x="4778579" y="3135259"/>
                </a:cubicBezTo>
                <a:cubicBezTo>
                  <a:pt x="4778912" y="3133623"/>
                  <a:pt x="4778851" y="3132169"/>
                  <a:pt x="4778579" y="3130867"/>
                </a:cubicBezTo>
                <a:cubicBezTo>
                  <a:pt x="4780426" y="3131382"/>
                  <a:pt x="4782334" y="3131654"/>
                  <a:pt x="4784272" y="3131533"/>
                </a:cubicBezTo>
                <a:cubicBezTo>
                  <a:pt x="4785241" y="3131715"/>
                  <a:pt x="4786180" y="3131836"/>
                  <a:pt x="4787179" y="3131836"/>
                </a:cubicBezTo>
                <a:cubicBezTo>
                  <a:pt x="4788633" y="3131836"/>
                  <a:pt x="4789844" y="3131169"/>
                  <a:pt x="4791177" y="3130685"/>
                </a:cubicBezTo>
                <a:cubicBezTo>
                  <a:pt x="4791177" y="3130745"/>
                  <a:pt x="4791146" y="3130776"/>
                  <a:pt x="4791116" y="3130836"/>
                </a:cubicBezTo>
                <a:lnTo>
                  <a:pt x="4790086" y="3135834"/>
                </a:lnTo>
                <a:cubicBezTo>
                  <a:pt x="4788875" y="3141710"/>
                  <a:pt x="4794236" y="3148192"/>
                  <a:pt x="4800080" y="3148647"/>
                </a:cubicBezTo>
                <a:cubicBezTo>
                  <a:pt x="4806712" y="3149162"/>
                  <a:pt x="4811588" y="3144951"/>
                  <a:pt x="4812890" y="3138651"/>
                </a:cubicBezTo>
                <a:lnTo>
                  <a:pt x="4813919" y="3133653"/>
                </a:lnTo>
                <a:cubicBezTo>
                  <a:pt x="4815131" y="3127747"/>
                  <a:pt x="4809771" y="3121295"/>
                  <a:pt x="4803926" y="3120841"/>
                </a:cubicBezTo>
                <a:cubicBezTo>
                  <a:pt x="4801897" y="3120689"/>
                  <a:pt x="4800110" y="3121083"/>
                  <a:pt x="4798445" y="3121749"/>
                </a:cubicBezTo>
                <a:cubicBezTo>
                  <a:pt x="4798778" y="3118508"/>
                  <a:pt x="4797930" y="3115510"/>
                  <a:pt x="4796234" y="3112450"/>
                </a:cubicBezTo>
                <a:cubicBezTo>
                  <a:pt x="4797960" y="3115570"/>
                  <a:pt x="4796143" y="3112057"/>
                  <a:pt x="4795840" y="3111420"/>
                </a:cubicBezTo>
                <a:cubicBezTo>
                  <a:pt x="4795477" y="3110572"/>
                  <a:pt x="4795174" y="3109694"/>
                  <a:pt x="4794841" y="3108846"/>
                </a:cubicBezTo>
                <a:cubicBezTo>
                  <a:pt x="4794811" y="3108694"/>
                  <a:pt x="4794780" y="3108634"/>
                  <a:pt x="4794750" y="3108513"/>
                </a:cubicBezTo>
                <a:cubicBezTo>
                  <a:pt x="4794690" y="3108210"/>
                  <a:pt x="4794629" y="3107907"/>
                  <a:pt x="4794599" y="3107634"/>
                </a:cubicBezTo>
                <a:cubicBezTo>
                  <a:pt x="4796476" y="3102182"/>
                  <a:pt x="4793357" y="3095761"/>
                  <a:pt x="4788118" y="3093610"/>
                </a:cubicBezTo>
                <a:cubicBezTo>
                  <a:pt x="4782152" y="3091156"/>
                  <a:pt x="4775732" y="3094246"/>
                  <a:pt x="4773128" y="3099880"/>
                </a:cubicBezTo>
                <a:cubicBezTo>
                  <a:pt x="4772855" y="3100486"/>
                  <a:pt x="4772765" y="3101092"/>
                  <a:pt x="4772553" y="3101697"/>
                </a:cubicBezTo>
                <a:cubicBezTo>
                  <a:pt x="4768979" y="3101364"/>
                  <a:pt x="4765194" y="3102667"/>
                  <a:pt x="4762832" y="3105302"/>
                </a:cubicBezTo>
                <a:cubicBezTo>
                  <a:pt x="4763619" y="3102758"/>
                  <a:pt x="4763286" y="3099789"/>
                  <a:pt x="4761136" y="3096790"/>
                </a:cubicBezTo>
                <a:close/>
                <a:moveTo>
                  <a:pt x="4598787" y="3048690"/>
                </a:moveTo>
                <a:cubicBezTo>
                  <a:pt x="4603724" y="3046085"/>
                  <a:pt x="4607176" y="3038240"/>
                  <a:pt x="4603572" y="3033151"/>
                </a:cubicBezTo>
                <a:lnTo>
                  <a:pt x="4600635" y="3028971"/>
                </a:lnTo>
                <a:cubicBezTo>
                  <a:pt x="4597061" y="3023913"/>
                  <a:pt x="4591095" y="3021035"/>
                  <a:pt x="4585099" y="3024185"/>
                </a:cubicBezTo>
                <a:cubicBezTo>
                  <a:pt x="4580163" y="3026790"/>
                  <a:pt x="4576711" y="3034635"/>
                  <a:pt x="4580345" y="3039724"/>
                </a:cubicBezTo>
                <a:lnTo>
                  <a:pt x="4583283" y="3043904"/>
                </a:lnTo>
                <a:cubicBezTo>
                  <a:pt x="4586856" y="3048993"/>
                  <a:pt x="4592822" y="3051870"/>
                  <a:pt x="4598787" y="3048690"/>
                </a:cubicBezTo>
                <a:close/>
                <a:moveTo>
                  <a:pt x="4742572" y="3021641"/>
                </a:moveTo>
                <a:cubicBezTo>
                  <a:pt x="4751112" y="3033757"/>
                  <a:pt x="4768888" y="3019127"/>
                  <a:pt x="4760409" y="3007132"/>
                </a:cubicBezTo>
                <a:cubicBezTo>
                  <a:pt x="4751839" y="2995016"/>
                  <a:pt x="4734063" y="3009616"/>
                  <a:pt x="4742572" y="3021641"/>
                </a:cubicBezTo>
                <a:close/>
                <a:moveTo>
                  <a:pt x="4488769" y="3056384"/>
                </a:moveTo>
                <a:cubicBezTo>
                  <a:pt x="4486225" y="3053022"/>
                  <a:pt x="4481652" y="3050932"/>
                  <a:pt x="4477443" y="3051507"/>
                </a:cubicBezTo>
                <a:cubicBezTo>
                  <a:pt x="4473718" y="3049690"/>
                  <a:pt x="4468933" y="3049720"/>
                  <a:pt x="4465662" y="3052234"/>
                </a:cubicBezTo>
                <a:cubicBezTo>
                  <a:pt x="4464118" y="3053415"/>
                  <a:pt x="4463058" y="3054869"/>
                  <a:pt x="4462241" y="3056414"/>
                </a:cubicBezTo>
                <a:cubicBezTo>
                  <a:pt x="4457819" y="3057080"/>
                  <a:pt x="4454004" y="3059897"/>
                  <a:pt x="4452731" y="3064653"/>
                </a:cubicBezTo>
                <a:cubicBezTo>
                  <a:pt x="4451399" y="3069772"/>
                  <a:pt x="4454337" y="3076163"/>
                  <a:pt x="4459545" y="3078071"/>
                </a:cubicBezTo>
                <a:cubicBezTo>
                  <a:pt x="4459333" y="3079737"/>
                  <a:pt x="4459515" y="3081312"/>
                  <a:pt x="4460030" y="3082796"/>
                </a:cubicBezTo>
                <a:cubicBezTo>
                  <a:pt x="4457698" y="3087976"/>
                  <a:pt x="4460635" y="3094791"/>
                  <a:pt x="4465481" y="3097245"/>
                </a:cubicBezTo>
                <a:cubicBezTo>
                  <a:pt x="4471507" y="3100304"/>
                  <a:pt x="4477685" y="3097426"/>
                  <a:pt x="4481046" y="3092156"/>
                </a:cubicBezTo>
                <a:lnTo>
                  <a:pt x="4483802" y="3087794"/>
                </a:lnTo>
                <a:cubicBezTo>
                  <a:pt x="4486467" y="3083614"/>
                  <a:pt x="4484771" y="3078132"/>
                  <a:pt x="4481410" y="3074679"/>
                </a:cubicBezTo>
                <a:cubicBezTo>
                  <a:pt x="4482954" y="3074103"/>
                  <a:pt x="4484468" y="3073467"/>
                  <a:pt x="4485831" y="3072377"/>
                </a:cubicBezTo>
                <a:cubicBezTo>
                  <a:pt x="4490525" y="3068651"/>
                  <a:pt x="4492705" y="3061594"/>
                  <a:pt x="4488769" y="3056384"/>
                </a:cubicBezTo>
                <a:close/>
                <a:moveTo>
                  <a:pt x="4746055" y="3201230"/>
                </a:moveTo>
                <a:lnTo>
                  <a:pt x="4750234" y="3198292"/>
                </a:lnTo>
                <a:cubicBezTo>
                  <a:pt x="4755291" y="3194687"/>
                  <a:pt x="4756442" y="3187236"/>
                  <a:pt x="4752838" y="3182238"/>
                </a:cubicBezTo>
                <a:cubicBezTo>
                  <a:pt x="4750173" y="3178513"/>
                  <a:pt x="4745570" y="3176998"/>
                  <a:pt x="4741300" y="3177786"/>
                </a:cubicBezTo>
                <a:cubicBezTo>
                  <a:pt x="4740967" y="3175968"/>
                  <a:pt x="4740301" y="3174333"/>
                  <a:pt x="4739211" y="3173030"/>
                </a:cubicBezTo>
                <a:cubicBezTo>
                  <a:pt x="4739544" y="3167396"/>
                  <a:pt x="4734426" y="3162156"/>
                  <a:pt x="4729066" y="3161581"/>
                </a:cubicBezTo>
                <a:cubicBezTo>
                  <a:pt x="4722403" y="3160884"/>
                  <a:pt x="4717680" y="3165700"/>
                  <a:pt x="4716438" y="3171788"/>
                </a:cubicBezTo>
                <a:lnTo>
                  <a:pt x="4715408" y="3176786"/>
                </a:lnTo>
                <a:cubicBezTo>
                  <a:pt x="4714348" y="3181996"/>
                  <a:pt x="4718436" y="3186903"/>
                  <a:pt x="4723251" y="3188660"/>
                </a:cubicBezTo>
                <a:cubicBezTo>
                  <a:pt x="4724675" y="3189659"/>
                  <a:pt x="4726370" y="3190265"/>
                  <a:pt x="4728067" y="3190629"/>
                </a:cubicBezTo>
                <a:cubicBezTo>
                  <a:pt x="4727764" y="3193385"/>
                  <a:pt x="4728309" y="3196293"/>
                  <a:pt x="4730005" y="3198625"/>
                </a:cubicBezTo>
                <a:cubicBezTo>
                  <a:pt x="4733669" y="3203714"/>
                  <a:pt x="4740967" y="3204804"/>
                  <a:pt x="4746055" y="3201230"/>
                </a:cubicBezTo>
                <a:close/>
                <a:moveTo>
                  <a:pt x="4616412" y="3073376"/>
                </a:moveTo>
                <a:cubicBezTo>
                  <a:pt x="4615141" y="3076769"/>
                  <a:pt x="4615292" y="3080706"/>
                  <a:pt x="4617563" y="3083736"/>
                </a:cubicBezTo>
                <a:cubicBezTo>
                  <a:pt x="4621076" y="3088461"/>
                  <a:pt x="4627738" y="3090339"/>
                  <a:pt x="4632947" y="3087158"/>
                </a:cubicBezTo>
                <a:cubicBezTo>
                  <a:pt x="4633583" y="3087976"/>
                  <a:pt x="4634401" y="3088673"/>
                  <a:pt x="4635309" y="3089279"/>
                </a:cubicBezTo>
                <a:cubicBezTo>
                  <a:pt x="4630343" y="3092005"/>
                  <a:pt x="4627496" y="3097608"/>
                  <a:pt x="4631705" y="3103575"/>
                </a:cubicBezTo>
                <a:cubicBezTo>
                  <a:pt x="4632372" y="3104514"/>
                  <a:pt x="4633310" y="3104787"/>
                  <a:pt x="4634098" y="3105453"/>
                </a:cubicBezTo>
                <a:cubicBezTo>
                  <a:pt x="4632069" y="3107059"/>
                  <a:pt x="4630403" y="3109240"/>
                  <a:pt x="4629767" y="3112360"/>
                </a:cubicBezTo>
                <a:cubicBezTo>
                  <a:pt x="4626769" y="3126838"/>
                  <a:pt x="4649693" y="3128777"/>
                  <a:pt x="4652631" y="3114450"/>
                </a:cubicBezTo>
                <a:cubicBezTo>
                  <a:pt x="4653449" y="3110542"/>
                  <a:pt x="4652268" y="3107604"/>
                  <a:pt x="4650178" y="3105605"/>
                </a:cubicBezTo>
                <a:cubicBezTo>
                  <a:pt x="4651511" y="3104514"/>
                  <a:pt x="4652722" y="3103272"/>
                  <a:pt x="4653358" y="3101788"/>
                </a:cubicBezTo>
                <a:cubicBezTo>
                  <a:pt x="4659142" y="3104545"/>
                  <a:pt x="4665653" y="3106301"/>
                  <a:pt x="4670498" y="3103757"/>
                </a:cubicBezTo>
                <a:cubicBezTo>
                  <a:pt x="4675192" y="3101273"/>
                  <a:pt x="4679826" y="3096790"/>
                  <a:pt x="4682520" y="3091671"/>
                </a:cubicBezTo>
                <a:cubicBezTo>
                  <a:pt x="4682824" y="3092641"/>
                  <a:pt x="4683035" y="3093610"/>
                  <a:pt x="4683611" y="3094458"/>
                </a:cubicBezTo>
                <a:cubicBezTo>
                  <a:pt x="4686972" y="3099668"/>
                  <a:pt x="4694301" y="3101334"/>
                  <a:pt x="4699479" y="3097881"/>
                </a:cubicBezTo>
                <a:cubicBezTo>
                  <a:pt x="4701478" y="3096578"/>
                  <a:pt x="4703507" y="3095246"/>
                  <a:pt x="4705505" y="3093913"/>
                </a:cubicBezTo>
                <a:cubicBezTo>
                  <a:pt x="4710684" y="3090520"/>
                  <a:pt x="4712319" y="3083281"/>
                  <a:pt x="4708928" y="3078041"/>
                </a:cubicBezTo>
                <a:cubicBezTo>
                  <a:pt x="4706565" y="3074346"/>
                  <a:pt x="4702174" y="3072558"/>
                  <a:pt x="4697995" y="3072983"/>
                </a:cubicBezTo>
                <a:cubicBezTo>
                  <a:pt x="4698086" y="3070771"/>
                  <a:pt x="4697450" y="3068469"/>
                  <a:pt x="4695845" y="3066167"/>
                </a:cubicBezTo>
                <a:cubicBezTo>
                  <a:pt x="4690576" y="3058686"/>
                  <a:pt x="4681400" y="3060957"/>
                  <a:pt x="4677191" y="3066622"/>
                </a:cubicBezTo>
                <a:cubicBezTo>
                  <a:pt x="4677100" y="3066501"/>
                  <a:pt x="4677009" y="3066349"/>
                  <a:pt x="4676888" y="3066228"/>
                </a:cubicBezTo>
                <a:cubicBezTo>
                  <a:pt x="4678311" y="3062654"/>
                  <a:pt x="4677918" y="3058565"/>
                  <a:pt x="4675495" y="3055081"/>
                </a:cubicBezTo>
                <a:lnTo>
                  <a:pt x="4669589" y="3046752"/>
                </a:lnTo>
                <a:cubicBezTo>
                  <a:pt x="4666107" y="3041844"/>
                  <a:pt x="4658143" y="3040663"/>
                  <a:pt x="4653479" y="3044570"/>
                </a:cubicBezTo>
                <a:cubicBezTo>
                  <a:pt x="4651995" y="3045812"/>
                  <a:pt x="4650905" y="3047327"/>
                  <a:pt x="4650148" y="3048932"/>
                </a:cubicBezTo>
                <a:cubicBezTo>
                  <a:pt x="4646756" y="3048690"/>
                  <a:pt x="4643304" y="3049235"/>
                  <a:pt x="4639851" y="3050810"/>
                </a:cubicBezTo>
                <a:cubicBezTo>
                  <a:pt x="4635763" y="3052719"/>
                  <a:pt x="4633220" y="3055929"/>
                  <a:pt x="4631372" y="3059534"/>
                </a:cubicBezTo>
                <a:cubicBezTo>
                  <a:pt x="4630766" y="3060321"/>
                  <a:pt x="4630403" y="3061230"/>
                  <a:pt x="4630009" y="3062169"/>
                </a:cubicBezTo>
                <a:cubicBezTo>
                  <a:pt x="4629888" y="3062472"/>
                  <a:pt x="4629646" y="3062714"/>
                  <a:pt x="4629555" y="3063017"/>
                </a:cubicBezTo>
                <a:cubicBezTo>
                  <a:pt x="4627889" y="3063229"/>
                  <a:pt x="4626285" y="3063774"/>
                  <a:pt x="4624801" y="3064835"/>
                </a:cubicBezTo>
                <a:lnTo>
                  <a:pt x="4620622" y="3067803"/>
                </a:lnTo>
                <a:cubicBezTo>
                  <a:pt x="4619471" y="3068591"/>
                  <a:pt x="4618532" y="3069651"/>
                  <a:pt x="4617745" y="3070802"/>
                </a:cubicBezTo>
                <a:cubicBezTo>
                  <a:pt x="4619138" y="3066773"/>
                  <a:pt x="4618078" y="3061624"/>
                  <a:pt x="4615383" y="3058716"/>
                </a:cubicBezTo>
                <a:cubicBezTo>
                  <a:pt x="4610689" y="3053658"/>
                  <a:pt x="4604208" y="3054506"/>
                  <a:pt x="4599120" y="3058110"/>
                </a:cubicBezTo>
                <a:lnTo>
                  <a:pt x="4594941" y="3061048"/>
                </a:lnTo>
                <a:cubicBezTo>
                  <a:pt x="4589884" y="3064622"/>
                  <a:pt x="4590520" y="3073164"/>
                  <a:pt x="4594336" y="3077314"/>
                </a:cubicBezTo>
                <a:cubicBezTo>
                  <a:pt x="4599030" y="3082372"/>
                  <a:pt x="4605480" y="3081494"/>
                  <a:pt x="4610568" y="3077920"/>
                </a:cubicBezTo>
                <a:lnTo>
                  <a:pt x="4614747" y="3074951"/>
                </a:lnTo>
                <a:cubicBezTo>
                  <a:pt x="4615413" y="3074497"/>
                  <a:pt x="4615928" y="3073982"/>
                  <a:pt x="4616412" y="3073376"/>
                </a:cubicBezTo>
                <a:close/>
                <a:moveTo>
                  <a:pt x="4584676" y="2966756"/>
                </a:moveTo>
                <a:lnTo>
                  <a:pt x="4577559" y="2965544"/>
                </a:lnTo>
                <a:cubicBezTo>
                  <a:pt x="4571442" y="2964484"/>
                  <a:pt x="4565203" y="2967483"/>
                  <a:pt x="4563568" y="2973843"/>
                </a:cubicBezTo>
                <a:cubicBezTo>
                  <a:pt x="4563295" y="2974873"/>
                  <a:pt x="4563265" y="2975964"/>
                  <a:pt x="4563326" y="2977054"/>
                </a:cubicBezTo>
                <a:cubicBezTo>
                  <a:pt x="4562993" y="2977236"/>
                  <a:pt x="4562660" y="2977388"/>
                  <a:pt x="4562357" y="2977630"/>
                </a:cubicBezTo>
                <a:lnTo>
                  <a:pt x="4558208" y="2980568"/>
                </a:lnTo>
                <a:cubicBezTo>
                  <a:pt x="4553302" y="2984051"/>
                  <a:pt x="4552151" y="2992018"/>
                  <a:pt x="4556027" y="2996682"/>
                </a:cubicBezTo>
                <a:cubicBezTo>
                  <a:pt x="4560146" y="3001619"/>
                  <a:pt x="4566869" y="3002558"/>
                  <a:pt x="4572138" y="2998833"/>
                </a:cubicBezTo>
                <a:lnTo>
                  <a:pt x="4576318" y="2995895"/>
                </a:lnTo>
                <a:cubicBezTo>
                  <a:pt x="4578528" y="2994320"/>
                  <a:pt x="4579921" y="2991836"/>
                  <a:pt x="4580497" y="2989170"/>
                </a:cubicBezTo>
                <a:cubicBezTo>
                  <a:pt x="4586099" y="2989534"/>
                  <a:pt x="4591520" y="2986596"/>
                  <a:pt x="4593003" y="2980719"/>
                </a:cubicBezTo>
                <a:cubicBezTo>
                  <a:pt x="4594427" y="2975085"/>
                  <a:pt x="4590823" y="2967846"/>
                  <a:pt x="4584676" y="2966756"/>
                </a:cubicBezTo>
                <a:close/>
                <a:moveTo>
                  <a:pt x="4712107" y="3067076"/>
                </a:moveTo>
                <a:cubicBezTo>
                  <a:pt x="4719012" y="3076860"/>
                  <a:pt x="4732579" y="3070135"/>
                  <a:pt x="4732972" y="3060776"/>
                </a:cubicBezTo>
                <a:cubicBezTo>
                  <a:pt x="4734911" y="3058867"/>
                  <a:pt x="4736303" y="3056505"/>
                  <a:pt x="4737212" y="3053627"/>
                </a:cubicBezTo>
                <a:cubicBezTo>
                  <a:pt x="4736122" y="3057020"/>
                  <a:pt x="4737424" y="3053294"/>
                  <a:pt x="4737697" y="3052658"/>
                </a:cubicBezTo>
                <a:cubicBezTo>
                  <a:pt x="4738060" y="3051810"/>
                  <a:pt x="4738514" y="3050992"/>
                  <a:pt x="4738878" y="3050144"/>
                </a:cubicBezTo>
                <a:cubicBezTo>
                  <a:pt x="4738968" y="3050023"/>
                  <a:pt x="4738999" y="3049932"/>
                  <a:pt x="4739059" y="3049841"/>
                </a:cubicBezTo>
                <a:cubicBezTo>
                  <a:pt x="4739241" y="3049599"/>
                  <a:pt x="4739423" y="3049356"/>
                  <a:pt x="4739605" y="3049144"/>
                </a:cubicBezTo>
                <a:cubicBezTo>
                  <a:pt x="4744843" y="3046782"/>
                  <a:pt x="4747418" y="3040148"/>
                  <a:pt x="4745419" y="3034847"/>
                </a:cubicBezTo>
                <a:cubicBezTo>
                  <a:pt x="4743147" y="3028820"/>
                  <a:pt x="4736516" y="3026245"/>
                  <a:pt x="4730611" y="3028184"/>
                </a:cubicBezTo>
                <a:cubicBezTo>
                  <a:pt x="4729974" y="3028365"/>
                  <a:pt x="4729459" y="3028729"/>
                  <a:pt x="4728915" y="3029001"/>
                </a:cubicBezTo>
                <a:cubicBezTo>
                  <a:pt x="4726704" y="3026154"/>
                  <a:pt x="4723161" y="3024276"/>
                  <a:pt x="4719648" y="3024367"/>
                </a:cubicBezTo>
                <a:cubicBezTo>
                  <a:pt x="4722040" y="3023246"/>
                  <a:pt x="4723978" y="3021005"/>
                  <a:pt x="4724705" y="3017401"/>
                </a:cubicBezTo>
                <a:cubicBezTo>
                  <a:pt x="4727279" y="3004860"/>
                  <a:pt x="4710926" y="2997621"/>
                  <a:pt x="4704839" y="3005709"/>
                </a:cubicBezTo>
                <a:cubicBezTo>
                  <a:pt x="4702568" y="3005315"/>
                  <a:pt x="4700297" y="3004951"/>
                  <a:pt x="4697995" y="3004527"/>
                </a:cubicBezTo>
                <a:cubicBezTo>
                  <a:pt x="4691878" y="3003467"/>
                  <a:pt x="4685822" y="3008071"/>
                  <a:pt x="4684883" y="3014129"/>
                </a:cubicBezTo>
                <a:cubicBezTo>
                  <a:pt x="4683914" y="3020369"/>
                  <a:pt x="4688365" y="3026185"/>
                  <a:pt x="4694482" y="3027245"/>
                </a:cubicBezTo>
                <a:cubicBezTo>
                  <a:pt x="4696845" y="3027669"/>
                  <a:pt x="4699237" y="3028062"/>
                  <a:pt x="4701599" y="3028487"/>
                </a:cubicBezTo>
                <a:cubicBezTo>
                  <a:pt x="4705566" y="3029153"/>
                  <a:pt x="4709351" y="3027335"/>
                  <a:pt x="4711865" y="3024428"/>
                </a:cubicBezTo>
                <a:cubicBezTo>
                  <a:pt x="4713288" y="3024882"/>
                  <a:pt x="4714742" y="3025245"/>
                  <a:pt x="4716165" y="3025155"/>
                </a:cubicBezTo>
                <a:cubicBezTo>
                  <a:pt x="4711168" y="3026911"/>
                  <a:pt x="4708049" y="3031334"/>
                  <a:pt x="4708231" y="3036877"/>
                </a:cubicBezTo>
                <a:cubicBezTo>
                  <a:pt x="4708413" y="3042571"/>
                  <a:pt x="4709806" y="3048660"/>
                  <a:pt x="4712774" y="3053748"/>
                </a:cubicBezTo>
                <a:cubicBezTo>
                  <a:pt x="4709776" y="3057201"/>
                  <a:pt x="4708625" y="3062169"/>
                  <a:pt x="4712107" y="3067076"/>
                </a:cubicBezTo>
                <a:close/>
                <a:moveTo>
                  <a:pt x="4592489" y="3277016"/>
                </a:moveTo>
                <a:cubicBezTo>
                  <a:pt x="4591853" y="3278651"/>
                  <a:pt x="4591459" y="3280378"/>
                  <a:pt x="4591762" y="3282225"/>
                </a:cubicBezTo>
                <a:cubicBezTo>
                  <a:pt x="4592701" y="3288314"/>
                  <a:pt x="4598060" y="3293190"/>
                  <a:pt x="4604451" y="3292403"/>
                </a:cubicBezTo>
                <a:lnTo>
                  <a:pt x="4605147" y="3292312"/>
                </a:lnTo>
                <a:cubicBezTo>
                  <a:pt x="4608024" y="3293948"/>
                  <a:pt x="4611446" y="3294493"/>
                  <a:pt x="4614565" y="3292888"/>
                </a:cubicBezTo>
                <a:cubicBezTo>
                  <a:pt x="4618593" y="3290798"/>
                  <a:pt x="4622136" y="3288495"/>
                  <a:pt x="4623408" y="3283861"/>
                </a:cubicBezTo>
                <a:cubicBezTo>
                  <a:pt x="4624407" y="3280257"/>
                  <a:pt x="4623499" y="3276773"/>
                  <a:pt x="4621530" y="3274017"/>
                </a:cubicBezTo>
                <a:lnTo>
                  <a:pt x="4622984" y="3269988"/>
                </a:lnTo>
                <a:cubicBezTo>
                  <a:pt x="4625013" y="3264324"/>
                  <a:pt x="4622408" y="3257145"/>
                  <a:pt x="4616443" y="3255116"/>
                </a:cubicBezTo>
                <a:cubicBezTo>
                  <a:pt x="4610658" y="3253177"/>
                  <a:pt x="4603754" y="3255631"/>
                  <a:pt x="4601574" y="3261689"/>
                </a:cubicBezTo>
                <a:lnTo>
                  <a:pt x="4601513" y="3261871"/>
                </a:lnTo>
                <a:cubicBezTo>
                  <a:pt x="4601180" y="3260447"/>
                  <a:pt x="4600604" y="3258993"/>
                  <a:pt x="4599635" y="3257630"/>
                </a:cubicBezTo>
                <a:cubicBezTo>
                  <a:pt x="4591095" y="3245575"/>
                  <a:pt x="4574319" y="3261325"/>
                  <a:pt x="4582737" y="3273229"/>
                </a:cubicBezTo>
                <a:cubicBezTo>
                  <a:pt x="4585463" y="3277137"/>
                  <a:pt x="4589097" y="3277924"/>
                  <a:pt x="4592489" y="3277016"/>
                </a:cubicBezTo>
                <a:close/>
                <a:moveTo>
                  <a:pt x="4566929" y="3171364"/>
                </a:moveTo>
                <a:lnTo>
                  <a:pt x="4571108" y="3168426"/>
                </a:lnTo>
                <a:cubicBezTo>
                  <a:pt x="4571896" y="3167850"/>
                  <a:pt x="4572502" y="3167154"/>
                  <a:pt x="4573168" y="3166457"/>
                </a:cubicBezTo>
                <a:lnTo>
                  <a:pt x="4574016" y="3166609"/>
                </a:lnTo>
                <a:cubicBezTo>
                  <a:pt x="4580133" y="3167669"/>
                  <a:pt x="4586372" y="3165003"/>
                  <a:pt x="4588158" y="3158582"/>
                </a:cubicBezTo>
                <a:cubicBezTo>
                  <a:pt x="4589703" y="3153039"/>
                  <a:pt x="4586281" y="3145497"/>
                  <a:pt x="4580133" y="3144437"/>
                </a:cubicBezTo>
                <a:lnTo>
                  <a:pt x="4578801" y="3144224"/>
                </a:lnTo>
                <a:cubicBezTo>
                  <a:pt x="4578982" y="3141771"/>
                  <a:pt x="4578498" y="3139196"/>
                  <a:pt x="4576711" y="3136682"/>
                </a:cubicBezTo>
                <a:cubicBezTo>
                  <a:pt x="4574652" y="3133805"/>
                  <a:pt x="4572108" y="3132896"/>
                  <a:pt x="4569504" y="3132684"/>
                </a:cubicBezTo>
                <a:cubicBezTo>
                  <a:pt x="4568292" y="3130412"/>
                  <a:pt x="4566506" y="3128625"/>
                  <a:pt x="4564416" y="3127383"/>
                </a:cubicBezTo>
                <a:cubicBezTo>
                  <a:pt x="4565597" y="3127141"/>
                  <a:pt x="4566748" y="3126777"/>
                  <a:pt x="4567777" y="3126050"/>
                </a:cubicBezTo>
                <a:lnTo>
                  <a:pt x="4576105" y="3120174"/>
                </a:lnTo>
                <a:cubicBezTo>
                  <a:pt x="4581162" y="3116570"/>
                  <a:pt x="4583343" y="3109936"/>
                  <a:pt x="4579951" y="3104363"/>
                </a:cubicBezTo>
                <a:cubicBezTo>
                  <a:pt x="4576893" y="3099335"/>
                  <a:pt x="4569231" y="3096912"/>
                  <a:pt x="4564143" y="3100546"/>
                </a:cubicBezTo>
                <a:lnTo>
                  <a:pt x="4555816" y="3106422"/>
                </a:lnTo>
                <a:cubicBezTo>
                  <a:pt x="4553635" y="3107967"/>
                  <a:pt x="4552181" y="3110118"/>
                  <a:pt x="4551273" y="3112420"/>
                </a:cubicBezTo>
                <a:cubicBezTo>
                  <a:pt x="4537797" y="3108210"/>
                  <a:pt x="4533254" y="3130079"/>
                  <a:pt x="4546822" y="3134956"/>
                </a:cubicBezTo>
                <a:cubicBezTo>
                  <a:pt x="4547821" y="3135319"/>
                  <a:pt x="4548669" y="3135289"/>
                  <a:pt x="4549577" y="3135349"/>
                </a:cubicBezTo>
                <a:cubicBezTo>
                  <a:pt x="4549487" y="3135955"/>
                  <a:pt x="4549638" y="3136531"/>
                  <a:pt x="4549638" y="3137136"/>
                </a:cubicBezTo>
                <a:cubicBezTo>
                  <a:pt x="4547003" y="3139469"/>
                  <a:pt x="4545337" y="3142831"/>
                  <a:pt x="4545368" y="3146314"/>
                </a:cubicBezTo>
                <a:cubicBezTo>
                  <a:pt x="4541068" y="3144194"/>
                  <a:pt x="4536101" y="3145497"/>
                  <a:pt x="4532770" y="3148556"/>
                </a:cubicBezTo>
                <a:cubicBezTo>
                  <a:pt x="4532710" y="3147738"/>
                  <a:pt x="4533103" y="3147041"/>
                  <a:pt x="4532922" y="3146193"/>
                </a:cubicBezTo>
                <a:cubicBezTo>
                  <a:pt x="4532376" y="3143831"/>
                  <a:pt x="4531862" y="3141468"/>
                  <a:pt x="4531347" y="3139105"/>
                </a:cubicBezTo>
                <a:cubicBezTo>
                  <a:pt x="4530045" y="3133169"/>
                  <a:pt x="4521838" y="3129928"/>
                  <a:pt x="4516538" y="3132109"/>
                </a:cubicBezTo>
                <a:cubicBezTo>
                  <a:pt x="4510118" y="3134744"/>
                  <a:pt x="4508120" y="3140559"/>
                  <a:pt x="4509543" y="3146920"/>
                </a:cubicBezTo>
                <a:lnTo>
                  <a:pt x="4511118" y="3154008"/>
                </a:lnTo>
                <a:cubicBezTo>
                  <a:pt x="4512420" y="3159945"/>
                  <a:pt x="4520627" y="3163186"/>
                  <a:pt x="4525926" y="3161005"/>
                </a:cubicBezTo>
                <a:cubicBezTo>
                  <a:pt x="4527773" y="3160248"/>
                  <a:pt x="4528470" y="3158794"/>
                  <a:pt x="4529621" y="3157552"/>
                </a:cubicBezTo>
                <a:cubicBezTo>
                  <a:pt x="4529712" y="3158733"/>
                  <a:pt x="4529378" y="3159824"/>
                  <a:pt x="4529923" y="3161005"/>
                </a:cubicBezTo>
                <a:cubicBezTo>
                  <a:pt x="4529408" y="3161793"/>
                  <a:pt x="4529197" y="3162762"/>
                  <a:pt x="4528864" y="3163640"/>
                </a:cubicBezTo>
                <a:cubicBezTo>
                  <a:pt x="4525744" y="3164155"/>
                  <a:pt x="4522777" y="3165791"/>
                  <a:pt x="4520687" y="3169092"/>
                </a:cubicBezTo>
                <a:cubicBezTo>
                  <a:pt x="4517477" y="3174151"/>
                  <a:pt x="4519022" y="3178694"/>
                  <a:pt x="4522413" y="3181632"/>
                </a:cubicBezTo>
                <a:cubicBezTo>
                  <a:pt x="4521656" y="3182026"/>
                  <a:pt x="4520839" y="3182178"/>
                  <a:pt x="4520112" y="3182662"/>
                </a:cubicBezTo>
                <a:cubicBezTo>
                  <a:pt x="4515085" y="3185994"/>
                  <a:pt x="4513662" y="3193930"/>
                  <a:pt x="4517386" y="3198686"/>
                </a:cubicBezTo>
                <a:cubicBezTo>
                  <a:pt x="4521323" y="3203744"/>
                  <a:pt x="4528046" y="3204956"/>
                  <a:pt x="4533406" y="3201412"/>
                </a:cubicBezTo>
                <a:cubicBezTo>
                  <a:pt x="4533558" y="3201321"/>
                  <a:pt x="4533648" y="3201260"/>
                  <a:pt x="4533770" y="3201170"/>
                </a:cubicBezTo>
                <a:cubicBezTo>
                  <a:pt x="4533830" y="3201170"/>
                  <a:pt x="4533860" y="3201139"/>
                  <a:pt x="4533921" y="3201139"/>
                </a:cubicBezTo>
                <a:cubicBezTo>
                  <a:pt x="4534012" y="3201139"/>
                  <a:pt x="4533981" y="3201139"/>
                  <a:pt x="4534072" y="3201139"/>
                </a:cubicBezTo>
                <a:cubicBezTo>
                  <a:pt x="4534829" y="3201260"/>
                  <a:pt x="4535556" y="3201442"/>
                  <a:pt x="4536283" y="3201654"/>
                </a:cubicBezTo>
                <a:cubicBezTo>
                  <a:pt x="4542279" y="3203320"/>
                  <a:pt x="4548548" y="3197716"/>
                  <a:pt x="4549426" y="3192083"/>
                </a:cubicBezTo>
                <a:cubicBezTo>
                  <a:pt x="4550334" y="3186358"/>
                  <a:pt x="4547003" y="3182208"/>
                  <a:pt x="4542339" y="3180027"/>
                </a:cubicBezTo>
                <a:cubicBezTo>
                  <a:pt x="4548275" y="3178179"/>
                  <a:pt x="4550940" y="3170274"/>
                  <a:pt x="4548245" y="3164064"/>
                </a:cubicBezTo>
                <a:cubicBezTo>
                  <a:pt x="4548941" y="3163398"/>
                  <a:pt x="4549577" y="3162701"/>
                  <a:pt x="4550092" y="3161883"/>
                </a:cubicBezTo>
                <a:cubicBezTo>
                  <a:pt x="4550122" y="3163549"/>
                  <a:pt x="4550395" y="3165215"/>
                  <a:pt x="4551333" y="3166912"/>
                </a:cubicBezTo>
                <a:cubicBezTo>
                  <a:pt x="4554059" y="3171879"/>
                  <a:pt x="4561842" y="3174969"/>
                  <a:pt x="4566929" y="3171364"/>
                </a:cubicBezTo>
                <a:close/>
                <a:moveTo>
                  <a:pt x="4794144" y="2892000"/>
                </a:moveTo>
                <a:cubicBezTo>
                  <a:pt x="4792449" y="2889486"/>
                  <a:pt x="4789935" y="2887638"/>
                  <a:pt x="4787088" y="2887033"/>
                </a:cubicBezTo>
                <a:cubicBezTo>
                  <a:pt x="4786453" y="2885518"/>
                  <a:pt x="4785484" y="2884034"/>
                  <a:pt x="4783909" y="2882701"/>
                </a:cubicBezTo>
                <a:cubicBezTo>
                  <a:pt x="4777125" y="2877007"/>
                  <a:pt x="4769130" y="2881005"/>
                  <a:pt x="4766163" y="2887123"/>
                </a:cubicBezTo>
                <a:cubicBezTo>
                  <a:pt x="4761651" y="2887669"/>
                  <a:pt x="4757532" y="2889668"/>
                  <a:pt x="4756169" y="2894575"/>
                </a:cubicBezTo>
                <a:cubicBezTo>
                  <a:pt x="4754625" y="2900118"/>
                  <a:pt x="4758047" y="2907660"/>
                  <a:pt x="4764194" y="2908720"/>
                </a:cubicBezTo>
                <a:lnTo>
                  <a:pt x="4771311" y="2909962"/>
                </a:lnTo>
                <a:cubicBezTo>
                  <a:pt x="4772371" y="2910144"/>
                  <a:pt x="4773279" y="2909659"/>
                  <a:pt x="4774309" y="2909599"/>
                </a:cubicBezTo>
                <a:cubicBezTo>
                  <a:pt x="4776247" y="2912264"/>
                  <a:pt x="4779154" y="2914233"/>
                  <a:pt x="4782274" y="2914475"/>
                </a:cubicBezTo>
                <a:cubicBezTo>
                  <a:pt x="4788936" y="2914960"/>
                  <a:pt x="4793721" y="2910719"/>
                  <a:pt x="4795023" y="2904389"/>
                </a:cubicBezTo>
                <a:lnTo>
                  <a:pt x="4795174" y="2903601"/>
                </a:lnTo>
                <a:cubicBezTo>
                  <a:pt x="4795840" y="2904479"/>
                  <a:pt x="4796719" y="2904722"/>
                  <a:pt x="4797506" y="2905297"/>
                </a:cubicBezTo>
                <a:cubicBezTo>
                  <a:pt x="4796779" y="2905812"/>
                  <a:pt x="4795961" y="2906115"/>
                  <a:pt x="4795356" y="2906842"/>
                </a:cubicBezTo>
                <a:lnTo>
                  <a:pt x="4792055" y="2910780"/>
                </a:lnTo>
                <a:cubicBezTo>
                  <a:pt x="4788179" y="2915384"/>
                  <a:pt x="4788027" y="2923047"/>
                  <a:pt x="4792963" y="2927076"/>
                </a:cubicBezTo>
                <a:cubicBezTo>
                  <a:pt x="4797688" y="2930923"/>
                  <a:pt x="4805107" y="2931135"/>
                  <a:pt x="4809286" y="2926197"/>
                </a:cubicBezTo>
                <a:lnTo>
                  <a:pt x="4812587" y="2922260"/>
                </a:lnTo>
                <a:cubicBezTo>
                  <a:pt x="4815252" y="2919079"/>
                  <a:pt x="4816100" y="2914445"/>
                  <a:pt x="4814798" y="2910568"/>
                </a:cubicBezTo>
                <a:lnTo>
                  <a:pt x="4816948" y="2910386"/>
                </a:lnTo>
                <a:cubicBezTo>
                  <a:pt x="4823156" y="2909841"/>
                  <a:pt x="4828607" y="2905812"/>
                  <a:pt x="4828728" y="2899088"/>
                </a:cubicBezTo>
                <a:cubicBezTo>
                  <a:pt x="4828728" y="2898603"/>
                  <a:pt x="4828516" y="2898149"/>
                  <a:pt x="4828455" y="2897664"/>
                </a:cubicBezTo>
                <a:cubicBezTo>
                  <a:pt x="4834512" y="2897816"/>
                  <a:pt x="4838994" y="2893424"/>
                  <a:pt x="4840175" y="2887669"/>
                </a:cubicBezTo>
                <a:lnTo>
                  <a:pt x="4841205" y="2882671"/>
                </a:lnTo>
                <a:cubicBezTo>
                  <a:pt x="4841568" y="2880944"/>
                  <a:pt x="4841265" y="2879248"/>
                  <a:pt x="4840659" y="2877643"/>
                </a:cubicBezTo>
                <a:lnTo>
                  <a:pt x="4840811" y="2877552"/>
                </a:lnTo>
                <a:cubicBezTo>
                  <a:pt x="4844808" y="2879339"/>
                  <a:pt x="4849987" y="2878673"/>
                  <a:pt x="4853257" y="2875947"/>
                </a:cubicBezTo>
                <a:cubicBezTo>
                  <a:pt x="4857679" y="2872221"/>
                  <a:pt x="4857982" y="2866617"/>
                  <a:pt x="4855650" y="2861892"/>
                </a:cubicBezTo>
                <a:cubicBezTo>
                  <a:pt x="4856709" y="2861256"/>
                  <a:pt x="4857739" y="2860529"/>
                  <a:pt x="4858527" y="2859529"/>
                </a:cubicBezTo>
                <a:cubicBezTo>
                  <a:pt x="4862524" y="2854562"/>
                  <a:pt x="4861525" y="2847323"/>
                  <a:pt x="4856740" y="2843294"/>
                </a:cubicBezTo>
                <a:lnTo>
                  <a:pt x="4852803" y="2839992"/>
                </a:lnTo>
                <a:cubicBezTo>
                  <a:pt x="4850350" y="2837933"/>
                  <a:pt x="4847171" y="2837236"/>
                  <a:pt x="4844112" y="2837660"/>
                </a:cubicBezTo>
                <a:cubicBezTo>
                  <a:pt x="4843869" y="2836782"/>
                  <a:pt x="4843809" y="2835873"/>
                  <a:pt x="4843264" y="2835116"/>
                </a:cubicBezTo>
                <a:lnTo>
                  <a:pt x="4839297" y="2829088"/>
                </a:lnTo>
                <a:cubicBezTo>
                  <a:pt x="4835875" y="2823908"/>
                  <a:pt x="4829788" y="2821061"/>
                  <a:pt x="4823852" y="2824090"/>
                </a:cubicBezTo>
                <a:cubicBezTo>
                  <a:pt x="4822459" y="2824787"/>
                  <a:pt x="4821218" y="2825908"/>
                  <a:pt x="4820219" y="2827240"/>
                </a:cubicBezTo>
                <a:cubicBezTo>
                  <a:pt x="4818946" y="2826210"/>
                  <a:pt x="4817493" y="2825423"/>
                  <a:pt x="4815767" y="2825059"/>
                </a:cubicBezTo>
                <a:lnTo>
                  <a:pt x="4810770" y="2824029"/>
                </a:lnTo>
                <a:cubicBezTo>
                  <a:pt x="4804895" y="2822818"/>
                  <a:pt x="4798142" y="2826271"/>
                  <a:pt x="4796930" y="2832511"/>
                </a:cubicBezTo>
                <a:cubicBezTo>
                  <a:pt x="4796295" y="2835752"/>
                  <a:pt x="4797112" y="2839114"/>
                  <a:pt x="4798899" y="2841779"/>
                </a:cubicBezTo>
                <a:lnTo>
                  <a:pt x="4790904" y="2847444"/>
                </a:lnTo>
                <a:cubicBezTo>
                  <a:pt x="4785847" y="2851018"/>
                  <a:pt x="4783667" y="2857682"/>
                  <a:pt x="4787058" y="2863225"/>
                </a:cubicBezTo>
                <a:cubicBezTo>
                  <a:pt x="4788754" y="2866042"/>
                  <a:pt x="4791934" y="2867889"/>
                  <a:pt x="4795265" y="2868465"/>
                </a:cubicBezTo>
                <a:cubicBezTo>
                  <a:pt x="4794962" y="2868768"/>
                  <a:pt x="4794599" y="2868949"/>
                  <a:pt x="4794296" y="2869283"/>
                </a:cubicBezTo>
                <a:lnTo>
                  <a:pt x="4790995" y="2873220"/>
                </a:lnTo>
                <a:cubicBezTo>
                  <a:pt x="4787119" y="2877855"/>
                  <a:pt x="4788633" y="2886094"/>
                  <a:pt x="4793569" y="2889335"/>
                </a:cubicBezTo>
                <a:cubicBezTo>
                  <a:pt x="4794114" y="2889698"/>
                  <a:pt x="4794659" y="2889789"/>
                  <a:pt x="4795205" y="2890031"/>
                </a:cubicBezTo>
                <a:cubicBezTo>
                  <a:pt x="4795113" y="2890183"/>
                  <a:pt x="4794901" y="2890243"/>
                  <a:pt x="4794841" y="2890395"/>
                </a:cubicBezTo>
                <a:cubicBezTo>
                  <a:pt x="4794387" y="2890849"/>
                  <a:pt x="4794417" y="2891485"/>
                  <a:pt x="4794144" y="2892000"/>
                </a:cubicBezTo>
                <a:close/>
                <a:moveTo>
                  <a:pt x="4939988" y="3107998"/>
                </a:moveTo>
                <a:cubicBezTo>
                  <a:pt x="4938505" y="3113571"/>
                  <a:pt x="4941987" y="3121022"/>
                  <a:pt x="4948135" y="3122052"/>
                </a:cubicBezTo>
                <a:lnTo>
                  <a:pt x="4955251" y="3123294"/>
                </a:lnTo>
                <a:cubicBezTo>
                  <a:pt x="4961369" y="3124354"/>
                  <a:pt x="4967607" y="3121507"/>
                  <a:pt x="4969333" y="3115146"/>
                </a:cubicBezTo>
                <a:cubicBezTo>
                  <a:pt x="4970817" y="3109573"/>
                  <a:pt x="4967334" y="3102121"/>
                  <a:pt x="4961187" y="3101092"/>
                </a:cubicBezTo>
                <a:lnTo>
                  <a:pt x="4954070" y="3099850"/>
                </a:lnTo>
                <a:cubicBezTo>
                  <a:pt x="4947953" y="3098820"/>
                  <a:pt x="4941684" y="3101637"/>
                  <a:pt x="4939988" y="3107998"/>
                </a:cubicBezTo>
                <a:close/>
                <a:moveTo>
                  <a:pt x="4817251" y="3185055"/>
                </a:moveTo>
                <a:cubicBezTo>
                  <a:pt x="4808711" y="3173000"/>
                  <a:pt x="4791873" y="3188690"/>
                  <a:pt x="4800322" y="3200594"/>
                </a:cubicBezTo>
                <a:cubicBezTo>
                  <a:pt x="4808832" y="3212680"/>
                  <a:pt x="4825700" y="3196959"/>
                  <a:pt x="4817251" y="3185055"/>
                </a:cubicBezTo>
                <a:close/>
                <a:moveTo>
                  <a:pt x="4884116" y="3138015"/>
                </a:moveTo>
                <a:cubicBezTo>
                  <a:pt x="4875606" y="3125960"/>
                  <a:pt x="4858496" y="3141317"/>
                  <a:pt x="4866946" y="3153281"/>
                </a:cubicBezTo>
                <a:cubicBezTo>
                  <a:pt x="4875455" y="3165336"/>
                  <a:pt x="4892565" y="3149980"/>
                  <a:pt x="4884116" y="3138015"/>
                </a:cubicBezTo>
                <a:close/>
                <a:moveTo>
                  <a:pt x="4597274" y="3382970"/>
                </a:moveTo>
                <a:cubicBezTo>
                  <a:pt x="4601967" y="3383424"/>
                  <a:pt x="4606146" y="3381788"/>
                  <a:pt x="4609810" y="3378850"/>
                </a:cubicBezTo>
                <a:cubicBezTo>
                  <a:pt x="4614505" y="3375094"/>
                  <a:pt x="4615474" y="3367219"/>
                  <a:pt x="4611355" y="3362645"/>
                </a:cubicBezTo>
                <a:cubicBezTo>
                  <a:pt x="4608508" y="3359495"/>
                  <a:pt x="4604420" y="3358132"/>
                  <a:pt x="4600514" y="3358768"/>
                </a:cubicBezTo>
                <a:cubicBezTo>
                  <a:pt x="4597606" y="3357102"/>
                  <a:pt x="4594124" y="3356678"/>
                  <a:pt x="4590581" y="3358314"/>
                </a:cubicBezTo>
                <a:cubicBezTo>
                  <a:pt x="4585493" y="3360646"/>
                  <a:pt x="4581647" y="3368249"/>
                  <a:pt x="4584948" y="3373549"/>
                </a:cubicBezTo>
                <a:cubicBezTo>
                  <a:pt x="4587825" y="3378214"/>
                  <a:pt x="4591429" y="3382394"/>
                  <a:pt x="4597274" y="3382970"/>
                </a:cubicBezTo>
                <a:close/>
                <a:moveTo>
                  <a:pt x="4818341" y="3225977"/>
                </a:moveTo>
                <a:cubicBezTo>
                  <a:pt x="4818341" y="3219071"/>
                  <a:pt x="4813738" y="3215073"/>
                  <a:pt x="4807378" y="3213982"/>
                </a:cubicBezTo>
                <a:lnTo>
                  <a:pt x="4800262" y="3212740"/>
                </a:lnTo>
                <a:cubicBezTo>
                  <a:pt x="4794326" y="3211710"/>
                  <a:pt x="4788270" y="3218041"/>
                  <a:pt x="4788270" y="3223705"/>
                </a:cubicBezTo>
                <a:cubicBezTo>
                  <a:pt x="4788270" y="3230611"/>
                  <a:pt x="4792873" y="3234610"/>
                  <a:pt x="4799232" y="3235700"/>
                </a:cubicBezTo>
                <a:cubicBezTo>
                  <a:pt x="4801594" y="3236124"/>
                  <a:pt x="4803986" y="3236518"/>
                  <a:pt x="4806349" y="3236942"/>
                </a:cubicBezTo>
                <a:cubicBezTo>
                  <a:pt x="4812284" y="3237972"/>
                  <a:pt x="4818341" y="3231641"/>
                  <a:pt x="4818341" y="3225977"/>
                </a:cubicBezTo>
                <a:close/>
                <a:moveTo>
                  <a:pt x="4459424" y="3015946"/>
                </a:moveTo>
                <a:cubicBezTo>
                  <a:pt x="4464481" y="3012342"/>
                  <a:pt x="4464936" y="3004436"/>
                  <a:pt x="4461241" y="2999772"/>
                </a:cubicBezTo>
                <a:cubicBezTo>
                  <a:pt x="4457153" y="2994683"/>
                  <a:pt x="4450158" y="2994380"/>
                  <a:pt x="4445070" y="2997954"/>
                </a:cubicBezTo>
                <a:lnTo>
                  <a:pt x="4436742" y="3003861"/>
                </a:lnTo>
                <a:cubicBezTo>
                  <a:pt x="4431685" y="3007465"/>
                  <a:pt x="4431231" y="3015371"/>
                  <a:pt x="4434955" y="3020036"/>
                </a:cubicBezTo>
                <a:cubicBezTo>
                  <a:pt x="4439013" y="3025124"/>
                  <a:pt x="4446009" y="3025427"/>
                  <a:pt x="4451096" y="3021823"/>
                </a:cubicBezTo>
                <a:lnTo>
                  <a:pt x="4459424" y="3015946"/>
                </a:lnTo>
                <a:close/>
                <a:moveTo>
                  <a:pt x="4806712" y="3258660"/>
                </a:moveTo>
                <a:cubicBezTo>
                  <a:pt x="4798293" y="3246756"/>
                  <a:pt x="4777882" y="3257357"/>
                  <a:pt x="4786422" y="3269413"/>
                </a:cubicBezTo>
                <a:cubicBezTo>
                  <a:pt x="4794841" y="3281317"/>
                  <a:pt x="4815252" y="3270715"/>
                  <a:pt x="4806712" y="3258660"/>
                </a:cubicBezTo>
                <a:close/>
                <a:moveTo>
                  <a:pt x="4662382" y="2825544"/>
                </a:moveTo>
                <a:lnTo>
                  <a:pt x="4654055" y="2831451"/>
                </a:lnTo>
                <a:cubicBezTo>
                  <a:pt x="4649149" y="2834904"/>
                  <a:pt x="4646938" y="2842173"/>
                  <a:pt x="4650632" y="2847353"/>
                </a:cubicBezTo>
                <a:cubicBezTo>
                  <a:pt x="4654115" y="2852260"/>
                  <a:pt x="4661262" y="2854471"/>
                  <a:pt x="4666531" y="2850776"/>
                </a:cubicBezTo>
                <a:lnTo>
                  <a:pt x="4674889" y="2844869"/>
                </a:lnTo>
                <a:cubicBezTo>
                  <a:pt x="4679795" y="2841416"/>
                  <a:pt x="4682006" y="2834146"/>
                  <a:pt x="4678311" y="2828967"/>
                </a:cubicBezTo>
                <a:cubicBezTo>
                  <a:pt x="4674798" y="2824060"/>
                  <a:pt x="4667651" y="2821849"/>
                  <a:pt x="4662382" y="2825544"/>
                </a:cubicBezTo>
                <a:close/>
                <a:moveTo>
                  <a:pt x="4754474" y="3401325"/>
                </a:moveTo>
                <a:cubicBezTo>
                  <a:pt x="4762983" y="3413381"/>
                  <a:pt x="4780578" y="3398569"/>
                  <a:pt x="4772068" y="3386544"/>
                </a:cubicBezTo>
                <a:cubicBezTo>
                  <a:pt x="4763559" y="3374458"/>
                  <a:pt x="4745964" y="3389300"/>
                  <a:pt x="4754474" y="3401325"/>
                </a:cubicBezTo>
                <a:close/>
                <a:moveTo>
                  <a:pt x="4752899" y="2914354"/>
                </a:moveTo>
                <a:lnTo>
                  <a:pt x="4748932" y="2908327"/>
                </a:lnTo>
                <a:cubicBezTo>
                  <a:pt x="4745510" y="2903147"/>
                  <a:pt x="4738030" y="2901844"/>
                  <a:pt x="4732972" y="2905297"/>
                </a:cubicBezTo>
                <a:cubicBezTo>
                  <a:pt x="4729066" y="2907933"/>
                  <a:pt x="4727430" y="2912658"/>
                  <a:pt x="4728248" y="2917020"/>
                </a:cubicBezTo>
                <a:cubicBezTo>
                  <a:pt x="4727522" y="2917383"/>
                  <a:pt x="4726674" y="2917656"/>
                  <a:pt x="4726068" y="2918201"/>
                </a:cubicBezTo>
                <a:cubicBezTo>
                  <a:pt x="4720980" y="2922502"/>
                  <a:pt x="4721132" y="2929317"/>
                  <a:pt x="4724736" y="2934406"/>
                </a:cubicBezTo>
                <a:lnTo>
                  <a:pt x="4727673" y="2938586"/>
                </a:lnTo>
                <a:cubicBezTo>
                  <a:pt x="4730459" y="2942524"/>
                  <a:pt x="4736001" y="2943342"/>
                  <a:pt x="4740422" y="2941766"/>
                </a:cubicBezTo>
                <a:cubicBezTo>
                  <a:pt x="4744874" y="2942978"/>
                  <a:pt x="4749507" y="2941464"/>
                  <a:pt x="4752717" y="2937647"/>
                </a:cubicBezTo>
                <a:lnTo>
                  <a:pt x="4756018" y="2933709"/>
                </a:lnTo>
                <a:cubicBezTo>
                  <a:pt x="4759561" y="2929469"/>
                  <a:pt x="4758562" y="2922411"/>
                  <a:pt x="4754595" y="2918686"/>
                </a:cubicBezTo>
                <a:cubicBezTo>
                  <a:pt x="4754322" y="2917171"/>
                  <a:pt x="4753777" y="2915687"/>
                  <a:pt x="4752899" y="2914354"/>
                </a:cubicBezTo>
                <a:close/>
                <a:moveTo>
                  <a:pt x="4923030" y="3369975"/>
                </a:moveTo>
                <a:cubicBezTo>
                  <a:pt x="4914520" y="3357950"/>
                  <a:pt x="4895018" y="3370096"/>
                  <a:pt x="4903558" y="3382212"/>
                </a:cubicBezTo>
                <a:cubicBezTo>
                  <a:pt x="4912067" y="3394238"/>
                  <a:pt x="4931600" y="3382091"/>
                  <a:pt x="4923030" y="3369975"/>
                </a:cubicBezTo>
                <a:close/>
                <a:moveTo>
                  <a:pt x="4989320" y="3339897"/>
                </a:moveTo>
                <a:lnTo>
                  <a:pt x="4986383" y="3335717"/>
                </a:lnTo>
                <a:cubicBezTo>
                  <a:pt x="4982900" y="3330780"/>
                  <a:pt x="4974481" y="3330386"/>
                  <a:pt x="4970181" y="3334385"/>
                </a:cubicBezTo>
                <a:cubicBezTo>
                  <a:pt x="4965275" y="3338898"/>
                  <a:pt x="4965093" y="3345289"/>
                  <a:pt x="4968818" y="3350590"/>
                </a:cubicBezTo>
                <a:lnTo>
                  <a:pt x="4971756" y="3354770"/>
                </a:lnTo>
                <a:cubicBezTo>
                  <a:pt x="4975238" y="3359707"/>
                  <a:pt x="4983657" y="3360101"/>
                  <a:pt x="4987957" y="3356133"/>
                </a:cubicBezTo>
                <a:cubicBezTo>
                  <a:pt x="4992863" y="3351559"/>
                  <a:pt x="4993045" y="3345198"/>
                  <a:pt x="4989320" y="3339897"/>
                </a:cubicBezTo>
                <a:close/>
                <a:moveTo>
                  <a:pt x="4754504" y="3531209"/>
                </a:moveTo>
                <a:lnTo>
                  <a:pt x="4759258" y="3529361"/>
                </a:lnTo>
                <a:cubicBezTo>
                  <a:pt x="4764891" y="3527180"/>
                  <a:pt x="4767132" y="3518941"/>
                  <a:pt x="4764316" y="3513913"/>
                </a:cubicBezTo>
                <a:cubicBezTo>
                  <a:pt x="4760984" y="3508037"/>
                  <a:pt x="4754897" y="3506553"/>
                  <a:pt x="4748871" y="3508855"/>
                </a:cubicBezTo>
                <a:lnTo>
                  <a:pt x="4744117" y="3510702"/>
                </a:lnTo>
                <a:cubicBezTo>
                  <a:pt x="4738484" y="3512883"/>
                  <a:pt x="4736243" y="3521122"/>
                  <a:pt x="4739059" y="3526150"/>
                </a:cubicBezTo>
                <a:cubicBezTo>
                  <a:pt x="4742360" y="3532026"/>
                  <a:pt x="4748478" y="3533511"/>
                  <a:pt x="4754504" y="3531209"/>
                </a:cubicBezTo>
                <a:close/>
                <a:moveTo>
                  <a:pt x="4856498" y="3482654"/>
                </a:moveTo>
                <a:cubicBezTo>
                  <a:pt x="4857679" y="3476778"/>
                  <a:pt x="4854438" y="3470023"/>
                  <a:pt x="4848140" y="3468721"/>
                </a:cubicBezTo>
                <a:lnTo>
                  <a:pt x="4838146" y="3466661"/>
                </a:lnTo>
                <a:cubicBezTo>
                  <a:pt x="4834330" y="3465873"/>
                  <a:pt x="4830273" y="3467145"/>
                  <a:pt x="4827456" y="3469750"/>
                </a:cubicBezTo>
                <a:lnTo>
                  <a:pt x="4825911" y="3465782"/>
                </a:lnTo>
                <a:cubicBezTo>
                  <a:pt x="4824307" y="3461663"/>
                  <a:pt x="4819855" y="3458937"/>
                  <a:pt x="4815434" y="3458816"/>
                </a:cubicBezTo>
                <a:cubicBezTo>
                  <a:pt x="4820491" y="3456120"/>
                  <a:pt x="4823398" y="3450425"/>
                  <a:pt x="4819159" y="3444398"/>
                </a:cubicBezTo>
                <a:cubicBezTo>
                  <a:pt x="4818553" y="3443550"/>
                  <a:pt x="4817765" y="3443156"/>
                  <a:pt x="4817069" y="3442520"/>
                </a:cubicBezTo>
                <a:cubicBezTo>
                  <a:pt x="4817523" y="3441763"/>
                  <a:pt x="4818038" y="3441096"/>
                  <a:pt x="4818311" y="3440157"/>
                </a:cubicBezTo>
                <a:cubicBezTo>
                  <a:pt x="4819885" y="3434705"/>
                  <a:pt x="4816584" y="3426981"/>
                  <a:pt x="4810437" y="3425921"/>
                </a:cubicBezTo>
                <a:lnTo>
                  <a:pt x="4803320" y="3424679"/>
                </a:lnTo>
                <a:cubicBezTo>
                  <a:pt x="4802533" y="3424558"/>
                  <a:pt x="4801746" y="3424649"/>
                  <a:pt x="4800988" y="3424618"/>
                </a:cubicBezTo>
                <a:cubicBezTo>
                  <a:pt x="4802170" y="3423255"/>
                  <a:pt x="4803442" y="3421922"/>
                  <a:pt x="4803835" y="3419984"/>
                </a:cubicBezTo>
                <a:cubicBezTo>
                  <a:pt x="4804047" y="3419015"/>
                  <a:pt x="4803896" y="3418045"/>
                  <a:pt x="4803835" y="3417046"/>
                </a:cubicBezTo>
                <a:cubicBezTo>
                  <a:pt x="4806440" y="3415380"/>
                  <a:pt x="4808408" y="3412745"/>
                  <a:pt x="4809074" y="3409534"/>
                </a:cubicBezTo>
                <a:lnTo>
                  <a:pt x="4810104" y="3404536"/>
                </a:lnTo>
                <a:cubicBezTo>
                  <a:pt x="4811376" y="3398448"/>
                  <a:pt x="4806894" y="3392269"/>
                  <a:pt x="4800898" y="3391178"/>
                </a:cubicBezTo>
                <a:cubicBezTo>
                  <a:pt x="4794659" y="3390027"/>
                  <a:pt x="4788784" y="3394328"/>
                  <a:pt x="4787543" y="3400417"/>
                </a:cubicBezTo>
                <a:lnTo>
                  <a:pt x="4786544" y="3405203"/>
                </a:lnTo>
                <a:cubicBezTo>
                  <a:pt x="4782849" y="3404990"/>
                  <a:pt x="4779397" y="3406384"/>
                  <a:pt x="4777004" y="3409019"/>
                </a:cubicBezTo>
                <a:cubicBezTo>
                  <a:pt x="4771008" y="3404476"/>
                  <a:pt x="4760500" y="3405536"/>
                  <a:pt x="4758501" y="3415138"/>
                </a:cubicBezTo>
                <a:cubicBezTo>
                  <a:pt x="4755988" y="3427344"/>
                  <a:pt x="4771402" y="3432403"/>
                  <a:pt x="4778185" y="3425133"/>
                </a:cubicBezTo>
                <a:cubicBezTo>
                  <a:pt x="4779609" y="3426375"/>
                  <a:pt x="4781213" y="3427375"/>
                  <a:pt x="4783151" y="3427708"/>
                </a:cubicBezTo>
                <a:lnTo>
                  <a:pt x="4787815" y="3428495"/>
                </a:lnTo>
                <a:cubicBezTo>
                  <a:pt x="4780063" y="3429223"/>
                  <a:pt x="4773188" y="3436522"/>
                  <a:pt x="4778791" y="3444428"/>
                </a:cubicBezTo>
                <a:cubicBezTo>
                  <a:pt x="4783545" y="3451183"/>
                  <a:pt x="4792025" y="3450638"/>
                  <a:pt x="4797052" y="3446791"/>
                </a:cubicBezTo>
                <a:lnTo>
                  <a:pt x="4797385" y="3446851"/>
                </a:lnTo>
                <a:cubicBezTo>
                  <a:pt x="4796567" y="3449365"/>
                  <a:pt x="4796809" y="3452243"/>
                  <a:pt x="4798929" y="3455242"/>
                </a:cubicBezTo>
                <a:cubicBezTo>
                  <a:pt x="4801836" y="3459331"/>
                  <a:pt x="4806106" y="3460633"/>
                  <a:pt x="4810165" y="3460239"/>
                </a:cubicBezTo>
                <a:cubicBezTo>
                  <a:pt x="4808801" y="3461027"/>
                  <a:pt x="4807499" y="3461936"/>
                  <a:pt x="4806591" y="3463117"/>
                </a:cubicBezTo>
                <a:cubicBezTo>
                  <a:pt x="4803381" y="3462027"/>
                  <a:pt x="4799898" y="3461724"/>
                  <a:pt x="4796143" y="3462420"/>
                </a:cubicBezTo>
                <a:cubicBezTo>
                  <a:pt x="4790268" y="3463541"/>
                  <a:pt x="4785938" y="3467085"/>
                  <a:pt x="4783182" y="3471719"/>
                </a:cubicBezTo>
                <a:cubicBezTo>
                  <a:pt x="4781517" y="3471537"/>
                  <a:pt x="4779821" y="3471689"/>
                  <a:pt x="4778125" y="3472325"/>
                </a:cubicBezTo>
                <a:lnTo>
                  <a:pt x="4773370" y="3474173"/>
                </a:lnTo>
                <a:cubicBezTo>
                  <a:pt x="4772068" y="3474688"/>
                  <a:pt x="4770887" y="3475445"/>
                  <a:pt x="4769827" y="3476384"/>
                </a:cubicBezTo>
                <a:cubicBezTo>
                  <a:pt x="4772189" y="3472810"/>
                  <a:pt x="4772401" y="3467570"/>
                  <a:pt x="4770493" y="3464056"/>
                </a:cubicBezTo>
                <a:cubicBezTo>
                  <a:pt x="4767192" y="3457998"/>
                  <a:pt x="4760712" y="3457241"/>
                  <a:pt x="4754897" y="3459512"/>
                </a:cubicBezTo>
                <a:lnTo>
                  <a:pt x="4750143" y="3461360"/>
                </a:lnTo>
                <a:cubicBezTo>
                  <a:pt x="4744359" y="3463601"/>
                  <a:pt x="4742875" y="3472053"/>
                  <a:pt x="4745601" y="3476990"/>
                </a:cubicBezTo>
                <a:cubicBezTo>
                  <a:pt x="4748901" y="3483017"/>
                  <a:pt x="4755382" y="3483775"/>
                  <a:pt x="4761196" y="3481533"/>
                </a:cubicBezTo>
                <a:lnTo>
                  <a:pt x="4765951" y="3479686"/>
                </a:lnTo>
                <a:cubicBezTo>
                  <a:pt x="4766678" y="3479413"/>
                  <a:pt x="4767344" y="3479049"/>
                  <a:pt x="4767919" y="3478565"/>
                </a:cubicBezTo>
                <a:cubicBezTo>
                  <a:pt x="4765830" y="3481563"/>
                  <a:pt x="4765042" y="3485410"/>
                  <a:pt x="4766496" y="3488894"/>
                </a:cubicBezTo>
                <a:cubicBezTo>
                  <a:pt x="4768767" y="3494346"/>
                  <a:pt x="4774763" y="3497769"/>
                  <a:pt x="4780578" y="3495951"/>
                </a:cubicBezTo>
                <a:cubicBezTo>
                  <a:pt x="4781001" y="3496890"/>
                  <a:pt x="4781607" y="3497769"/>
                  <a:pt x="4782334" y="3498586"/>
                </a:cubicBezTo>
                <a:cubicBezTo>
                  <a:pt x="4776853" y="3500010"/>
                  <a:pt x="4772704" y="3504765"/>
                  <a:pt x="4775339" y="3511550"/>
                </a:cubicBezTo>
                <a:cubicBezTo>
                  <a:pt x="4779184" y="3521546"/>
                  <a:pt x="4792176" y="3521304"/>
                  <a:pt x="4796779" y="3515094"/>
                </a:cubicBezTo>
                <a:cubicBezTo>
                  <a:pt x="4801715" y="3519214"/>
                  <a:pt x="4807621" y="3522485"/>
                  <a:pt x="4812920" y="3521213"/>
                </a:cubicBezTo>
                <a:cubicBezTo>
                  <a:pt x="4820491" y="3519396"/>
                  <a:pt x="4829213" y="3513550"/>
                  <a:pt x="4831696" y="3505856"/>
                </a:cubicBezTo>
                <a:cubicBezTo>
                  <a:pt x="4839690" y="3508612"/>
                  <a:pt x="4850623" y="3501373"/>
                  <a:pt x="4846686" y="3491075"/>
                </a:cubicBezTo>
                <a:cubicBezTo>
                  <a:pt x="4851228" y="3490499"/>
                  <a:pt x="4855529" y="3487470"/>
                  <a:pt x="4856498" y="3482654"/>
                </a:cubicBezTo>
                <a:close/>
                <a:moveTo>
                  <a:pt x="4883722" y="3487864"/>
                </a:moveTo>
                <a:cubicBezTo>
                  <a:pt x="4878423" y="3474082"/>
                  <a:pt x="4856831" y="3482018"/>
                  <a:pt x="4862191" y="3495891"/>
                </a:cubicBezTo>
                <a:cubicBezTo>
                  <a:pt x="4867490" y="3509642"/>
                  <a:pt x="4889052" y="3501706"/>
                  <a:pt x="4883722" y="3487864"/>
                </a:cubicBezTo>
                <a:close/>
                <a:moveTo>
                  <a:pt x="4902558" y="3270200"/>
                </a:moveTo>
                <a:cubicBezTo>
                  <a:pt x="4898228" y="3265293"/>
                  <a:pt x="4891656" y="3264748"/>
                  <a:pt x="4886387" y="3268474"/>
                </a:cubicBezTo>
                <a:lnTo>
                  <a:pt x="4882208" y="3271412"/>
                </a:lnTo>
                <a:cubicBezTo>
                  <a:pt x="4877302" y="3274895"/>
                  <a:pt x="4876545" y="3283134"/>
                  <a:pt x="4880482" y="3287587"/>
                </a:cubicBezTo>
                <a:cubicBezTo>
                  <a:pt x="4884813" y="3292494"/>
                  <a:pt x="4891384" y="3293039"/>
                  <a:pt x="4896653" y="3289313"/>
                </a:cubicBezTo>
                <a:lnTo>
                  <a:pt x="4900832" y="3286375"/>
                </a:lnTo>
                <a:cubicBezTo>
                  <a:pt x="4905738" y="3282892"/>
                  <a:pt x="4906495" y="3274653"/>
                  <a:pt x="4902558" y="3270200"/>
                </a:cubicBezTo>
                <a:close/>
                <a:moveTo>
                  <a:pt x="4662655" y="3591092"/>
                </a:moveTo>
                <a:cubicBezTo>
                  <a:pt x="4657325" y="3577310"/>
                  <a:pt x="4637217" y="3588457"/>
                  <a:pt x="4642456" y="3602057"/>
                </a:cubicBezTo>
                <a:cubicBezTo>
                  <a:pt x="4647755" y="3615869"/>
                  <a:pt x="4667894" y="3604722"/>
                  <a:pt x="4662655" y="3591092"/>
                </a:cubicBezTo>
                <a:close/>
                <a:moveTo>
                  <a:pt x="4656053" y="3582368"/>
                </a:moveTo>
                <a:cubicBezTo>
                  <a:pt x="4656235" y="3582308"/>
                  <a:pt x="4656326" y="3582278"/>
                  <a:pt x="4656477" y="3582217"/>
                </a:cubicBezTo>
                <a:lnTo>
                  <a:pt x="4656628" y="3582217"/>
                </a:lnTo>
                <a:cubicBezTo>
                  <a:pt x="4656689" y="3582217"/>
                  <a:pt x="4656689" y="3582217"/>
                  <a:pt x="4656749" y="3582247"/>
                </a:cubicBezTo>
                <a:cubicBezTo>
                  <a:pt x="4657446" y="3582550"/>
                  <a:pt x="4658112" y="3582883"/>
                  <a:pt x="4658748" y="3583307"/>
                </a:cubicBezTo>
                <a:cubicBezTo>
                  <a:pt x="4664139" y="3586397"/>
                  <a:pt x="4671588" y="3582490"/>
                  <a:pt x="4673830" y="3577219"/>
                </a:cubicBezTo>
                <a:cubicBezTo>
                  <a:pt x="4676494" y="3570979"/>
                  <a:pt x="4673163" y="3565224"/>
                  <a:pt x="4667772" y="3562135"/>
                </a:cubicBezTo>
                <a:cubicBezTo>
                  <a:pt x="4661564" y="3558591"/>
                  <a:pt x="4654357" y="3558560"/>
                  <a:pt x="4647755" y="3560893"/>
                </a:cubicBezTo>
                <a:cubicBezTo>
                  <a:pt x="4642062" y="3562892"/>
                  <a:pt x="4638731" y="3570222"/>
                  <a:pt x="4641184" y="3575765"/>
                </a:cubicBezTo>
                <a:cubicBezTo>
                  <a:pt x="4643758" y="3581672"/>
                  <a:pt x="4649966" y="3584489"/>
                  <a:pt x="4656053" y="3582368"/>
                </a:cubicBezTo>
                <a:close/>
                <a:moveTo>
                  <a:pt x="4774370" y="3644372"/>
                </a:moveTo>
                <a:lnTo>
                  <a:pt x="4779942" y="3644099"/>
                </a:lnTo>
                <a:cubicBezTo>
                  <a:pt x="4780426" y="3644099"/>
                  <a:pt x="4780850" y="3643826"/>
                  <a:pt x="4781305" y="3643736"/>
                </a:cubicBezTo>
                <a:cubicBezTo>
                  <a:pt x="4780669" y="3645826"/>
                  <a:pt x="4780517" y="3648158"/>
                  <a:pt x="4781517" y="3650763"/>
                </a:cubicBezTo>
                <a:cubicBezTo>
                  <a:pt x="4785332" y="3660698"/>
                  <a:pt x="4797445" y="3659214"/>
                  <a:pt x="4802018" y="3652520"/>
                </a:cubicBezTo>
                <a:cubicBezTo>
                  <a:pt x="4802321" y="3654852"/>
                  <a:pt x="4803078" y="3657094"/>
                  <a:pt x="4804865" y="3658729"/>
                </a:cubicBezTo>
                <a:lnTo>
                  <a:pt x="4808650" y="3662152"/>
                </a:lnTo>
                <a:cubicBezTo>
                  <a:pt x="4813253" y="3666302"/>
                  <a:pt x="4820188" y="3666998"/>
                  <a:pt x="4824882" y="3662515"/>
                </a:cubicBezTo>
                <a:cubicBezTo>
                  <a:pt x="4829122" y="3658457"/>
                  <a:pt x="4829848" y="3650460"/>
                  <a:pt x="4825215" y="3646250"/>
                </a:cubicBezTo>
                <a:lnTo>
                  <a:pt x="4821430" y="3642827"/>
                </a:lnTo>
                <a:cubicBezTo>
                  <a:pt x="4816827" y="3638677"/>
                  <a:pt x="4809922" y="3637981"/>
                  <a:pt x="4805198" y="3642463"/>
                </a:cubicBezTo>
                <a:cubicBezTo>
                  <a:pt x="4804441" y="3643190"/>
                  <a:pt x="4803926" y="3644160"/>
                  <a:pt x="4803411" y="3645068"/>
                </a:cubicBezTo>
                <a:cubicBezTo>
                  <a:pt x="4803290" y="3644281"/>
                  <a:pt x="4803351" y="3643554"/>
                  <a:pt x="4803017" y="3642706"/>
                </a:cubicBezTo>
                <a:cubicBezTo>
                  <a:pt x="4800655" y="3636618"/>
                  <a:pt x="4795205" y="3634952"/>
                  <a:pt x="4790268" y="3635982"/>
                </a:cubicBezTo>
                <a:cubicBezTo>
                  <a:pt x="4790662" y="3634770"/>
                  <a:pt x="4790965" y="3633498"/>
                  <a:pt x="4790904" y="3632165"/>
                </a:cubicBezTo>
                <a:cubicBezTo>
                  <a:pt x="4790632" y="3625986"/>
                  <a:pt x="4785180" y="3620837"/>
                  <a:pt x="4778942" y="3621170"/>
                </a:cubicBezTo>
                <a:cubicBezTo>
                  <a:pt x="4778215" y="3621200"/>
                  <a:pt x="4777459" y="3621231"/>
                  <a:pt x="4776732" y="3621261"/>
                </a:cubicBezTo>
                <a:cubicBezTo>
                  <a:pt x="4779488" y="3618928"/>
                  <a:pt x="4781426" y="3615415"/>
                  <a:pt x="4781395" y="3612113"/>
                </a:cubicBezTo>
                <a:cubicBezTo>
                  <a:pt x="4781335" y="3605237"/>
                  <a:pt x="4776005" y="3601512"/>
                  <a:pt x="4769797" y="3600724"/>
                </a:cubicBezTo>
                <a:lnTo>
                  <a:pt x="4764740" y="3600088"/>
                </a:lnTo>
                <a:cubicBezTo>
                  <a:pt x="4763982" y="3599997"/>
                  <a:pt x="4763225" y="3599997"/>
                  <a:pt x="4762499" y="3600118"/>
                </a:cubicBezTo>
                <a:cubicBezTo>
                  <a:pt x="4763619" y="3599543"/>
                  <a:pt x="4764497" y="3598604"/>
                  <a:pt x="4765376" y="3597725"/>
                </a:cubicBezTo>
                <a:cubicBezTo>
                  <a:pt x="4766223" y="3597604"/>
                  <a:pt x="4767101" y="3597604"/>
                  <a:pt x="4767919" y="3597210"/>
                </a:cubicBezTo>
                <a:cubicBezTo>
                  <a:pt x="4773673" y="3594606"/>
                  <a:pt x="4776580" y="3588275"/>
                  <a:pt x="4774279" y="3582247"/>
                </a:cubicBezTo>
                <a:lnTo>
                  <a:pt x="4772432" y="3577492"/>
                </a:lnTo>
                <a:cubicBezTo>
                  <a:pt x="4771735" y="3575705"/>
                  <a:pt x="4770433" y="3574281"/>
                  <a:pt x="4768949" y="3573069"/>
                </a:cubicBezTo>
                <a:cubicBezTo>
                  <a:pt x="4770221" y="3571706"/>
                  <a:pt x="4771250" y="3570010"/>
                  <a:pt x="4771553" y="3567526"/>
                </a:cubicBezTo>
                <a:cubicBezTo>
                  <a:pt x="4772886" y="3556925"/>
                  <a:pt x="4761348" y="3550988"/>
                  <a:pt x="4754352" y="3554259"/>
                </a:cubicBezTo>
                <a:cubicBezTo>
                  <a:pt x="4751960" y="3548323"/>
                  <a:pt x="4748296" y="3542628"/>
                  <a:pt x="4743026" y="3541235"/>
                </a:cubicBezTo>
                <a:cubicBezTo>
                  <a:pt x="4737636" y="3539841"/>
                  <a:pt x="4730792" y="3540053"/>
                  <a:pt x="4725190" y="3542295"/>
                </a:cubicBezTo>
                <a:cubicBezTo>
                  <a:pt x="4730368" y="3539781"/>
                  <a:pt x="4733699" y="3533844"/>
                  <a:pt x="4731519" y="3528119"/>
                </a:cubicBezTo>
                <a:lnTo>
                  <a:pt x="4729672" y="3523364"/>
                </a:lnTo>
                <a:cubicBezTo>
                  <a:pt x="4727522" y="3517760"/>
                  <a:pt x="4720950" y="3513913"/>
                  <a:pt x="4715045" y="3516276"/>
                </a:cubicBezTo>
                <a:cubicBezTo>
                  <a:pt x="4711441" y="3517699"/>
                  <a:pt x="4708837" y="3520880"/>
                  <a:pt x="4707837" y="3524515"/>
                </a:cubicBezTo>
                <a:cubicBezTo>
                  <a:pt x="4706657" y="3524121"/>
                  <a:pt x="4705505" y="3523576"/>
                  <a:pt x="4704264" y="3523666"/>
                </a:cubicBezTo>
                <a:cubicBezTo>
                  <a:pt x="4701296" y="3521092"/>
                  <a:pt x="4697178" y="3519880"/>
                  <a:pt x="4693211" y="3521395"/>
                </a:cubicBezTo>
                <a:lnTo>
                  <a:pt x="4690667" y="3522394"/>
                </a:lnTo>
                <a:cubicBezTo>
                  <a:pt x="4690545" y="3521910"/>
                  <a:pt x="4690606" y="3521455"/>
                  <a:pt x="4690424" y="3520971"/>
                </a:cubicBezTo>
                <a:cubicBezTo>
                  <a:pt x="4685095" y="3507158"/>
                  <a:pt x="4664169" y="3516639"/>
                  <a:pt x="4669468" y="3530451"/>
                </a:cubicBezTo>
                <a:cubicBezTo>
                  <a:pt x="4671679" y="3536146"/>
                  <a:pt x="4676524" y="3537721"/>
                  <a:pt x="4681128" y="3536812"/>
                </a:cubicBezTo>
                <a:cubicBezTo>
                  <a:pt x="4681218" y="3537145"/>
                  <a:pt x="4681128" y="3537479"/>
                  <a:pt x="4681279" y="3537842"/>
                </a:cubicBezTo>
                <a:cubicBezTo>
                  <a:pt x="4682006" y="3539690"/>
                  <a:pt x="4683187" y="3541325"/>
                  <a:pt x="4684670" y="3542628"/>
                </a:cubicBezTo>
                <a:cubicBezTo>
                  <a:pt x="4682036" y="3545324"/>
                  <a:pt x="4680703" y="3549050"/>
                  <a:pt x="4681794" y="3553230"/>
                </a:cubicBezTo>
                <a:cubicBezTo>
                  <a:pt x="4683247" y="3558742"/>
                  <a:pt x="4690031" y="3563649"/>
                  <a:pt x="4695845" y="3561408"/>
                </a:cubicBezTo>
                <a:lnTo>
                  <a:pt x="4700599" y="3559560"/>
                </a:lnTo>
                <a:cubicBezTo>
                  <a:pt x="4700751" y="3559499"/>
                  <a:pt x="4700842" y="3559409"/>
                  <a:pt x="4700993" y="3559348"/>
                </a:cubicBezTo>
                <a:cubicBezTo>
                  <a:pt x="4703658" y="3563134"/>
                  <a:pt x="4708534" y="3565012"/>
                  <a:pt x="4713076" y="3564134"/>
                </a:cubicBezTo>
                <a:cubicBezTo>
                  <a:pt x="4713076" y="3564285"/>
                  <a:pt x="4713046" y="3564467"/>
                  <a:pt x="4713046" y="3564619"/>
                </a:cubicBezTo>
                <a:cubicBezTo>
                  <a:pt x="4709594" y="3566315"/>
                  <a:pt x="4707111" y="3569586"/>
                  <a:pt x="4706596" y="3573796"/>
                </a:cubicBezTo>
                <a:lnTo>
                  <a:pt x="4705324" y="3583913"/>
                </a:lnTo>
                <a:cubicBezTo>
                  <a:pt x="4704900" y="3587245"/>
                  <a:pt x="4706444" y="3590577"/>
                  <a:pt x="4708837" y="3593000"/>
                </a:cubicBezTo>
                <a:cubicBezTo>
                  <a:pt x="4707383" y="3595544"/>
                  <a:pt x="4706929" y="3598634"/>
                  <a:pt x="4707898" y="3601754"/>
                </a:cubicBezTo>
                <a:cubicBezTo>
                  <a:pt x="4709655" y="3607418"/>
                  <a:pt x="4716468" y="3611538"/>
                  <a:pt x="4722282" y="3609296"/>
                </a:cubicBezTo>
                <a:lnTo>
                  <a:pt x="4727037" y="3607448"/>
                </a:lnTo>
                <a:cubicBezTo>
                  <a:pt x="4730095" y="3606267"/>
                  <a:pt x="4732488" y="3603995"/>
                  <a:pt x="4733851" y="3601239"/>
                </a:cubicBezTo>
                <a:cubicBezTo>
                  <a:pt x="4738120" y="3601633"/>
                  <a:pt x="4742239" y="3600966"/>
                  <a:pt x="4745752" y="3598846"/>
                </a:cubicBezTo>
                <a:cubicBezTo>
                  <a:pt x="4747115" y="3599785"/>
                  <a:pt x="4748690" y="3600482"/>
                  <a:pt x="4750476" y="3600694"/>
                </a:cubicBezTo>
                <a:lnTo>
                  <a:pt x="4755534" y="3601330"/>
                </a:lnTo>
                <a:cubicBezTo>
                  <a:pt x="4756926" y="3601512"/>
                  <a:pt x="4758319" y="3601390"/>
                  <a:pt x="4759682" y="3601057"/>
                </a:cubicBezTo>
                <a:cubicBezTo>
                  <a:pt x="4755927" y="3603087"/>
                  <a:pt x="4753262" y="3607600"/>
                  <a:pt x="4753292" y="3611598"/>
                </a:cubicBezTo>
                <a:cubicBezTo>
                  <a:pt x="4753353" y="3618474"/>
                  <a:pt x="4758713" y="3622200"/>
                  <a:pt x="4764891" y="3622987"/>
                </a:cubicBezTo>
                <a:lnTo>
                  <a:pt x="4766496" y="3623169"/>
                </a:lnTo>
                <a:cubicBezTo>
                  <a:pt x="4763710" y="3624835"/>
                  <a:pt x="4762014" y="3627682"/>
                  <a:pt x="4761348" y="3630863"/>
                </a:cubicBezTo>
                <a:cubicBezTo>
                  <a:pt x="4754746" y="3631559"/>
                  <a:pt x="4748811" y="3636920"/>
                  <a:pt x="4751869" y="3644826"/>
                </a:cubicBezTo>
                <a:cubicBezTo>
                  <a:pt x="4756381" y="3656397"/>
                  <a:pt x="4772280" y="3653641"/>
                  <a:pt x="4774370" y="3644372"/>
                </a:cubicBezTo>
                <a:close/>
                <a:moveTo>
                  <a:pt x="4773643" y="3313303"/>
                </a:moveTo>
                <a:cubicBezTo>
                  <a:pt x="4778276" y="3318361"/>
                  <a:pt x="4784787" y="3317604"/>
                  <a:pt x="4789874" y="3314000"/>
                </a:cubicBezTo>
                <a:lnTo>
                  <a:pt x="4794053" y="3311061"/>
                </a:lnTo>
                <a:cubicBezTo>
                  <a:pt x="4796537" y="3309274"/>
                  <a:pt x="4797657" y="3306336"/>
                  <a:pt x="4797718" y="3303307"/>
                </a:cubicBezTo>
                <a:cubicBezTo>
                  <a:pt x="4802836" y="3302974"/>
                  <a:pt x="4807288" y="3299339"/>
                  <a:pt x="4808378" y="3294129"/>
                </a:cubicBezTo>
                <a:lnTo>
                  <a:pt x="4809407" y="3289132"/>
                </a:lnTo>
                <a:cubicBezTo>
                  <a:pt x="4810649" y="3283073"/>
                  <a:pt x="4806197" y="3276864"/>
                  <a:pt x="4800171" y="3275774"/>
                </a:cubicBezTo>
                <a:cubicBezTo>
                  <a:pt x="4793932" y="3274623"/>
                  <a:pt x="4788057" y="3278924"/>
                  <a:pt x="4786816" y="3285012"/>
                </a:cubicBezTo>
                <a:lnTo>
                  <a:pt x="4785786" y="3290010"/>
                </a:lnTo>
                <a:cubicBezTo>
                  <a:pt x="4785665" y="3290585"/>
                  <a:pt x="4785817" y="3291100"/>
                  <a:pt x="4785817" y="3291676"/>
                </a:cubicBezTo>
                <a:cubicBezTo>
                  <a:pt x="4785453" y="3291706"/>
                  <a:pt x="4785090" y="3291555"/>
                  <a:pt x="4784696" y="3291646"/>
                </a:cubicBezTo>
                <a:cubicBezTo>
                  <a:pt x="4786786" y="3288314"/>
                  <a:pt x="4787240" y="3284043"/>
                  <a:pt x="4784272" y="3279833"/>
                </a:cubicBezTo>
                <a:cubicBezTo>
                  <a:pt x="4775732" y="3267747"/>
                  <a:pt x="4756836" y="3280832"/>
                  <a:pt x="4765376" y="3292918"/>
                </a:cubicBezTo>
                <a:cubicBezTo>
                  <a:pt x="4767707" y="3296219"/>
                  <a:pt x="4770826" y="3297522"/>
                  <a:pt x="4773976" y="3297582"/>
                </a:cubicBezTo>
                <a:cubicBezTo>
                  <a:pt x="4769434" y="3301338"/>
                  <a:pt x="4769978" y="3309274"/>
                  <a:pt x="4773643" y="3313303"/>
                </a:cubicBezTo>
                <a:close/>
                <a:moveTo>
                  <a:pt x="5223197" y="3561650"/>
                </a:moveTo>
                <a:cubicBezTo>
                  <a:pt x="5223137" y="3561438"/>
                  <a:pt x="5223046" y="3561196"/>
                  <a:pt x="5222955" y="3560984"/>
                </a:cubicBezTo>
                <a:cubicBezTo>
                  <a:pt x="5223924" y="3557833"/>
                  <a:pt x="5223682" y="3554380"/>
                  <a:pt x="5221441" y="3551685"/>
                </a:cubicBezTo>
                <a:cubicBezTo>
                  <a:pt x="5218534" y="3548232"/>
                  <a:pt x="5215505" y="3545294"/>
                  <a:pt x="5210690" y="3545051"/>
                </a:cubicBezTo>
                <a:cubicBezTo>
                  <a:pt x="5206965" y="3544870"/>
                  <a:pt x="5203755" y="3546505"/>
                  <a:pt x="5201514" y="3549050"/>
                </a:cubicBezTo>
                <a:lnTo>
                  <a:pt x="5197275" y="3548504"/>
                </a:lnTo>
                <a:cubicBezTo>
                  <a:pt x="5191703" y="3547808"/>
                  <a:pt x="5185888" y="3551442"/>
                  <a:pt x="5184586" y="3557076"/>
                </a:cubicBezTo>
                <a:cubicBezTo>
                  <a:pt x="5183556" y="3555441"/>
                  <a:pt x="5181497" y="3554502"/>
                  <a:pt x="5179468" y="3553623"/>
                </a:cubicBezTo>
                <a:cubicBezTo>
                  <a:pt x="5179438" y="3548656"/>
                  <a:pt x="5176501" y="3543264"/>
                  <a:pt x="5171413" y="3542386"/>
                </a:cubicBezTo>
                <a:lnTo>
                  <a:pt x="5164297" y="3541144"/>
                </a:lnTo>
                <a:cubicBezTo>
                  <a:pt x="5158179" y="3540084"/>
                  <a:pt x="5151910" y="3542567"/>
                  <a:pt x="5150063" y="3549019"/>
                </a:cubicBezTo>
                <a:cubicBezTo>
                  <a:pt x="5148489" y="3554471"/>
                  <a:pt x="5151789" y="3562195"/>
                  <a:pt x="5157937" y="3563255"/>
                </a:cubicBezTo>
                <a:lnTo>
                  <a:pt x="5161056" y="3563801"/>
                </a:lnTo>
                <a:cubicBezTo>
                  <a:pt x="5161116" y="3568465"/>
                  <a:pt x="5163600" y="3572978"/>
                  <a:pt x="5169566" y="3574220"/>
                </a:cubicBezTo>
                <a:lnTo>
                  <a:pt x="5172655" y="3574856"/>
                </a:lnTo>
                <a:cubicBezTo>
                  <a:pt x="5179892" y="3576341"/>
                  <a:pt x="5184798" y="3571494"/>
                  <a:pt x="5186070" y="3565891"/>
                </a:cubicBezTo>
                <a:cubicBezTo>
                  <a:pt x="5187735" y="3568677"/>
                  <a:pt x="5190401" y="3570828"/>
                  <a:pt x="5193913" y="3571282"/>
                </a:cubicBezTo>
                <a:lnTo>
                  <a:pt x="5194125" y="3571313"/>
                </a:lnTo>
                <a:cubicBezTo>
                  <a:pt x="5192823" y="3571949"/>
                  <a:pt x="5191551" y="3572827"/>
                  <a:pt x="5190401" y="3574069"/>
                </a:cubicBezTo>
                <a:cubicBezTo>
                  <a:pt x="5180498" y="3585004"/>
                  <a:pt x="5199516" y="3597937"/>
                  <a:pt x="5209297" y="3587124"/>
                </a:cubicBezTo>
                <a:cubicBezTo>
                  <a:pt x="5212537" y="3583550"/>
                  <a:pt x="5212477" y="3579824"/>
                  <a:pt x="5210872" y="3576704"/>
                </a:cubicBezTo>
                <a:cubicBezTo>
                  <a:pt x="5212598" y="3576977"/>
                  <a:pt x="5214385" y="3576946"/>
                  <a:pt x="5216111" y="3576280"/>
                </a:cubicBezTo>
                <a:cubicBezTo>
                  <a:pt x="5221774" y="3573978"/>
                  <a:pt x="5225378" y="3567678"/>
                  <a:pt x="5223197" y="3561650"/>
                </a:cubicBezTo>
                <a:close/>
                <a:moveTo>
                  <a:pt x="4734396" y="3729396"/>
                </a:moveTo>
                <a:cubicBezTo>
                  <a:pt x="4740240" y="3729880"/>
                  <a:pt x="4745116" y="3727427"/>
                  <a:pt x="4749659" y="3724004"/>
                </a:cubicBezTo>
                <a:cubicBezTo>
                  <a:pt x="4754625" y="3720278"/>
                  <a:pt x="4754625" y="3712191"/>
                  <a:pt x="4750749" y="3707769"/>
                </a:cubicBezTo>
                <a:cubicBezTo>
                  <a:pt x="4747175" y="3703680"/>
                  <a:pt x="4741906" y="3703195"/>
                  <a:pt x="4737394" y="3705194"/>
                </a:cubicBezTo>
                <a:cubicBezTo>
                  <a:pt x="4734093" y="3702710"/>
                  <a:pt x="4729823" y="3701892"/>
                  <a:pt x="4725644" y="3703922"/>
                </a:cubicBezTo>
                <a:cubicBezTo>
                  <a:pt x="4720465" y="3706466"/>
                  <a:pt x="4717134" y="3714008"/>
                  <a:pt x="4720405" y="3719309"/>
                </a:cubicBezTo>
                <a:cubicBezTo>
                  <a:pt x="4723645" y="3724519"/>
                  <a:pt x="4728006" y="3728881"/>
                  <a:pt x="4734396" y="3729396"/>
                </a:cubicBezTo>
                <a:close/>
                <a:moveTo>
                  <a:pt x="5011578" y="3606782"/>
                </a:moveTo>
                <a:cubicBezTo>
                  <a:pt x="5006248" y="3593000"/>
                  <a:pt x="4985898" y="3603692"/>
                  <a:pt x="4991198" y="3617384"/>
                </a:cubicBezTo>
                <a:cubicBezTo>
                  <a:pt x="4996497" y="3631135"/>
                  <a:pt x="5016847" y="3620443"/>
                  <a:pt x="5011578" y="3606782"/>
                </a:cubicBezTo>
                <a:close/>
                <a:moveTo>
                  <a:pt x="4677705" y="3474203"/>
                </a:moveTo>
                <a:cubicBezTo>
                  <a:pt x="4669166" y="3462117"/>
                  <a:pt x="4650087" y="3474930"/>
                  <a:pt x="4658627" y="3487046"/>
                </a:cubicBezTo>
                <a:cubicBezTo>
                  <a:pt x="4667167" y="3499132"/>
                  <a:pt x="4686245" y="3486289"/>
                  <a:pt x="4677705" y="3474203"/>
                </a:cubicBezTo>
                <a:close/>
                <a:moveTo>
                  <a:pt x="4599212" y="3556925"/>
                </a:moveTo>
                <a:lnTo>
                  <a:pt x="4605813" y="3559863"/>
                </a:lnTo>
                <a:cubicBezTo>
                  <a:pt x="4611476" y="3562377"/>
                  <a:pt x="4618472" y="3559621"/>
                  <a:pt x="4620955" y="3553926"/>
                </a:cubicBezTo>
                <a:cubicBezTo>
                  <a:pt x="4623468" y="3548201"/>
                  <a:pt x="4620712" y="3541295"/>
                  <a:pt x="4615019" y="3538781"/>
                </a:cubicBezTo>
                <a:lnTo>
                  <a:pt x="4608418" y="3535843"/>
                </a:lnTo>
                <a:cubicBezTo>
                  <a:pt x="4602755" y="3533329"/>
                  <a:pt x="4595759" y="3536085"/>
                  <a:pt x="4593276" y="3541750"/>
                </a:cubicBezTo>
                <a:cubicBezTo>
                  <a:pt x="4590793" y="3547505"/>
                  <a:pt x="4593518" y="3554380"/>
                  <a:pt x="4599212" y="3556925"/>
                </a:cubicBezTo>
                <a:close/>
                <a:moveTo>
                  <a:pt x="4629737" y="3712070"/>
                </a:moveTo>
                <a:cubicBezTo>
                  <a:pt x="4634158" y="3713645"/>
                  <a:pt x="4638610" y="3713100"/>
                  <a:pt x="4642880" y="3711131"/>
                </a:cubicBezTo>
                <a:cubicBezTo>
                  <a:pt x="4648361" y="3708647"/>
                  <a:pt x="4651208" y="3701226"/>
                  <a:pt x="4648331" y="3695835"/>
                </a:cubicBezTo>
                <a:cubicBezTo>
                  <a:pt x="4646332" y="3692048"/>
                  <a:pt x="4642698" y="3689716"/>
                  <a:pt x="4638791" y="3689413"/>
                </a:cubicBezTo>
                <a:cubicBezTo>
                  <a:pt x="4636369" y="3687081"/>
                  <a:pt x="4633129" y="3685808"/>
                  <a:pt x="4629253" y="3686535"/>
                </a:cubicBezTo>
                <a:cubicBezTo>
                  <a:pt x="4623741" y="3687565"/>
                  <a:pt x="4618139" y="3693987"/>
                  <a:pt x="4620046" y="3699924"/>
                </a:cubicBezTo>
                <a:cubicBezTo>
                  <a:pt x="4621712" y="3705164"/>
                  <a:pt x="4624195" y="3710101"/>
                  <a:pt x="4629737" y="3712070"/>
                </a:cubicBezTo>
                <a:close/>
                <a:moveTo>
                  <a:pt x="5061848" y="3213225"/>
                </a:moveTo>
                <a:lnTo>
                  <a:pt x="5053520" y="3219101"/>
                </a:lnTo>
                <a:cubicBezTo>
                  <a:pt x="5048463" y="3222706"/>
                  <a:pt x="5046283" y="3229339"/>
                  <a:pt x="5049674" y="3234913"/>
                </a:cubicBezTo>
                <a:cubicBezTo>
                  <a:pt x="5052733" y="3239941"/>
                  <a:pt x="5060395" y="3242364"/>
                  <a:pt x="5065452" y="3238729"/>
                </a:cubicBezTo>
                <a:lnTo>
                  <a:pt x="5073810" y="3232853"/>
                </a:lnTo>
                <a:cubicBezTo>
                  <a:pt x="5078868" y="3229248"/>
                  <a:pt x="5081048" y="3222615"/>
                  <a:pt x="5077656" y="3217041"/>
                </a:cubicBezTo>
                <a:cubicBezTo>
                  <a:pt x="5074597" y="3212044"/>
                  <a:pt x="5066936" y="3209620"/>
                  <a:pt x="5061848" y="3213225"/>
                </a:cubicBezTo>
                <a:close/>
                <a:moveTo>
                  <a:pt x="4623044" y="3407838"/>
                </a:moveTo>
                <a:cubicBezTo>
                  <a:pt x="4621803" y="3413896"/>
                  <a:pt x="4625558" y="3420196"/>
                  <a:pt x="4631705" y="3421589"/>
                </a:cubicBezTo>
                <a:cubicBezTo>
                  <a:pt x="4636823" y="3422740"/>
                  <a:pt x="4642183" y="3419893"/>
                  <a:pt x="4644424" y="3415228"/>
                </a:cubicBezTo>
                <a:cubicBezTo>
                  <a:pt x="4649814" y="3412260"/>
                  <a:pt x="4653539" y="3404900"/>
                  <a:pt x="4649663" y="3398145"/>
                </a:cubicBezTo>
                <a:cubicBezTo>
                  <a:pt x="4651935" y="3389210"/>
                  <a:pt x="4642062" y="3378669"/>
                  <a:pt x="4632462" y="3385454"/>
                </a:cubicBezTo>
                <a:lnTo>
                  <a:pt x="4631796" y="3385938"/>
                </a:lnTo>
                <a:cubicBezTo>
                  <a:pt x="4628011" y="3385030"/>
                  <a:pt x="4623983" y="3385605"/>
                  <a:pt x="4621137" y="3388937"/>
                </a:cubicBezTo>
                <a:cubicBezTo>
                  <a:pt x="4617442" y="3393268"/>
                  <a:pt x="4616533" y="3401295"/>
                  <a:pt x="4621682" y="3405172"/>
                </a:cubicBezTo>
                <a:cubicBezTo>
                  <a:pt x="4622257" y="3405627"/>
                  <a:pt x="4622741" y="3406081"/>
                  <a:pt x="4623256" y="3406535"/>
                </a:cubicBezTo>
                <a:cubicBezTo>
                  <a:pt x="4623256" y="3406566"/>
                  <a:pt x="4623256" y="3406596"/>
                  <a:pt x="4623256" y="3406626"/>
                </a:cubicBezTo>
                <a:cubicBezTo>
                  <a:pt x="4623256" y="3406687"/>
                  <a:pt x="4623256" y="3406778"/>
                  <a:pt x="4623256" y="3406838"/>
                </a:cubicBezTo>
                <a:cubicBezTo>
                  <a:pt x="4623226" y="3406929"/>
                  <a:pt x="4623135" y="3407232"/>
                  <a:pt x="4623044" y="3407838"/>
                </a:cubicBezTo>
                <a:close/>
                <a:moveTo>
                  <a:pt x="4649693" y="3288435"/>
                </a:moveTo>
                <a:cubicBezTo>
                  <a:pt x="4658203" y="3300490"/>
                  <a:pt x="4675737" y="3285618"/>
                  <a:pt x="4667228" y="3273563"/>
                </a:cubicBezTo>
                <a:cubicBezTo>
                  <a:pt x="4658688" y="3261537"/>
                  <a:pt x="4641184" y="3276410"/>
                  <a:pt x="4649693" y="3288435"/>
                </a:cubicBezTo>
                <a:close/>
                <a:moveTo>
                  <a:pt x="4663957" y="3661607"/>
                </a:moveTo>
                <a:lnTo>
                  <a:pt x="4670559" y="3664545"/>
                </a:lnTo>
                <a:cubicBezTo>
                  <a:pt x="4676252" y="3667059"/>
                  <a:pt x="4683278" y="3663394"/>
                  <a:pt x="4685367" y="3657821"/>
                </a:cubicBezTo>
                <a:cubicBezTo>
                  <a:pt x="4687668" y="3651732"/>
                  <a:pt x="4684338" y="3645553"/>
                  <a:pt x="4678644" y="3643009"/>
                </a:cubicBezTo>
                <a:cubicBezTo>
                  <a:pt x="4676434" y="3642040"/>
                  <a:pt x="4674253" y="3641070"/>
                  <a:pt x="4672043" y="3640071"/>
                </a:cubicBezTo>
                <a:cubicBezTo>
                  <a:pt x="4666349" y="3637556"/>
                  <a:pt x="4659324" y="3641222"/>
                  <a:pt x="4657234" y="3646795"/>
                </a:cubicBezTo>
                <a:cubicBezTo>
                  <a:pt x="4654933" y="3652914"/>
                  <a:pt x="4658264" y="3659093"/>
                  <a:pt x="4663957" y="3661607"/>
                </a:cubicBezTo>
                <a:close/>
                <a:moveTo>
                  <a:pt x="4704779" y="3696380"/>
                </a:moveTo>
                <a:cubicBezTo>
                  <a:pt x="4705839" y="3696652"/>
                  <a:pt x="4706868" y="3696804"/>
                  <a:pt x="4707898" y="3696925"/>
                </a:cubicBezTo>
                <a:lnTo>
                  <a:pt x="4710987" y="3698288"/>
                </a:lnTo>
                <a:cubicBezTo>
                  <a:pt x="4716680" y="3700802"/>
                  <a:pt x="4723706" y="3697046"/>
                  <a:pt x="4725765" y="3691503"/>
                </a:cubicBezTo>
                <a:cubicBezTo>
                  <a:pt x="4725916" y="3691049"/>
                  <a:pt x="4726007" y="3690594"/>
                  <a:pt x="4726098" y="3690170"/>
                </a:cubicBezTo>
                <a:cubicBezTo>
                  <a:pt x="4727370" y="3689080"/>
                  <a:pt x="4728642" y="3687959"/>
                  <a:pt x="4729823" y="3686748"/>
                </a:cubicBezTo>
                <a:cubicBezTo>
                  <a:pt x="4731307" y="3685233"/>
                  <a:pt x="4732276" y="3683173"/>
                  <a:pt x="4732791" y="3681053"/>
                </a:cubicBezTo>
                <a:cubicBezTo>
                  <a:pt x="4734032" y="3680144"/>
                  <a:pt x="4735122" y="3679114"/>
                  <a:pt x="4735668" y="3677842"/>
                </a:cubicBezTo>
                <a:cubicBezTo>
                  <a:pt x="4737576" y="3673511"/>
                  <a:pt x="4739090" y="3669573"/>
                  <a:pt x="4738484" y="3664757"/>
                </a:cubicBezTo>
                <a:cubicBezTo>
                  <a:pt x="4738211" y="3662607"/>
                  <a:pt x="4737788" y="3661092"/>
                  <a:pt x="4736818" y="3659032"/>
                </a:cubicBezTo>
                <a:cubicBezTo>
                  <a:pt x="4735577" y="3656488"/>
                  <a:pt x="4736637" y="3655155"/>
                  <a:pt x="4735910" y="3659487"/>
                </a:cubicBezTo>
                <a:cubicBezTo>
                  <a:pt x="4736970" y="3653368"/>
                  <a:pt x="4734426" y="3647098"/>
                  <a:pt x="4728006" y="3645280"/>
                </a:cubicBezTo>
                <a:cubicBezTo>
                  <a:pt x="4724917" y="3644402"/>
                  <a:pt x="4721162" y="3645129"/>
                  <a:pt x="4718255" y="3646977"/>
                </a:cubicBezTo>
                <a:cubicBezTo>
                  <a:pt x="4716922" y="3646462"/>
                  <a:pt x="4715499" y="3646250"/>
                  <a:pt x="4713924" y="3646068"/>
                </a:cubicBezTo>
                <a:cubicBezTo>
                  <a:pt x="4713409" y="3645947"/>
                  <a:pt x="4712864" y="3645826"/>
                  <a:pt x="4712349" y="3645674"/>
                </a:cubicBezTo>
                <a:cubicBezTo>
                  <a:pt x="4710381" y="3644826"/>
                  <a:pt x="4708292" y="3644251"/>
                  <a:pt x="4706323" y="3643403"/>
                </a:cubicBezTo>
                <a:cubicBezTo>
                  <a:pt x="4699025" y="3640313"/>
                  <a:pt x="4693029" y="3646643"/>
                  <a:pt x="4692120" y="3653398"/>
                </a:cubicBezTo>
                <a:cubicBezTo>
                  <a:pt x="4691454" y="3656336"/>
                  <a:pt x="4691999" y="3659456"/>
                  <a:pt x="4694270" y="3662152"/>
                </a:cubicBezTo>
                <a:cubicBezTo>
                  <a:pt x="4694422" y="3662425"/>
                  <a:pt x="4694573" y="3662697"/>
                  <a:pt x="4694695" y="3662940"/>
                </a:cubicBezTo>
                <a:cubicBezTo>
                  <a:pt x="4685125" y="3662182"/>
                  <a:pt x="4676191" y="3674116"/>
                  <a:pt x="4685125" y="3682053"/>
                </a:cubicBezTo>
                <a:cubicBezTo>
                  <a:pt x="4691030" y="3687262"/>
                  <a:pt x="4696845" y="3694290"/>
                  <a:pt x="4704779" y="3696380"/>
                </a:cubicBezTo>
                <a:close/>
                <a:moveTo>
                  <a:pt x="4907010" y="3704800"/>
                </a:moveTo>
                <a:cubicBezTo>
                  <a:pt x="4901771" y="3691200"/>
                  <a:pt x="4879361" y="3696471"/>
                  <a:pt x="4884691" y="3710253"/>
                </a:cubicBezTo>
                <a:cubicBezTo>
                  <a:pt x="4889930" y="3723853"/>
                  <a:pt x="4912340" y="3718582"/>
                  <a:pt x="4907010" y="3704800"/>
                </a:cubicBezTo>
                <a:close/>
                <a:moveTo>
                  <a:pt x="4940594" y="3244333"/>
                </a:moveTo>
                <a:cubicBezTo>
                  <a:pt x="4932054" y="3232277"/>
                  <a:pt x="4913158" y="3245332"/>
                  <a:pt x="4921698" y="3257448"/>
                </a:cubicBezTo>
                <a:cubicBezTo>
                  <a:pt x="4930237" y="3269504"/>
                  <a:pt x="4949134" y="3256418"/>
                  <a:pt x="4940594" y="3244333"/>
                </a:cubicBezTo>
                <a:close/>
                <a:moveTo>
                  <a:pt x="5034745" y="3258599"/>
                </a:moveTo>
                <a:lnTo>
                  <a:pt x="5032988" y="3258296"/>
                </a:lnTo>
                <a:cubicBezTo>
                  <a:pt x="5026871" y="3257236"/>
                  <a:pt x="5020633" y="3259902"/>
                  <a:pt x="5018846" y="3266323"/>
                </a:cubicBezTo>
                <a:cubicBezTo>
                  <a:pt x="5017302" y="3271836"/>
                  <a:pt x="5020723" y="3279409"/>
                  <a:pt x="5026871" y="3280469"/>
                </a:cubicBezTo>
                <a:lnTo>
                  <a:pt x="5033988" y="3281710"/>
                </a:lnTo>
                <a:cubicBezTo>
                  <a:pt x="5039439" y="3282649"/>
                  <a:pt x="5044799" y="3280469"/>
                  <a:pt x="5047221" y="3275501"/>
                </a:cubicBezTo>
                <a:cubicBezTo>
                  <a:pt x="5049856" y="3272018"/>
                  <a:pt x="5050613" y="3267262"/>
                  <a:pt x="5047312" y="3262628"/>
                </a:cubicBezTo>
                <a:cubicBezTo>
                  <a:pt x="5043951" y="3257812"/>
                  <a:pt x="5039015" y="3257085"/>
                  <a:pt x="5034745" y="3258599"/>
                </a:cubicBezTo>
                <a:close/>
                <a:moveTo>
                  <a:pt x="5009852" y="3474627"/>
                </a:moveTo>
                <a:cubicBezTo>
                  <a:pt x="5006006" y="3472386"/>
                  <a:pt x="5001342" y="3472113"/>
                  <a:pt x="4996981" y="3471568"/>
                </a:cubicBezTo>
                <a:cubicBezTo>
                  <a:pt x="4991016" y="3470811"/>
                  <a:pt x="4984596" y="3475142"/>
                  <a:pt x="4984020" y="3481382"/>
                </a:cubicBezTo>
                <a:cubicBezTo>
                  <a:pt x="4983445" y="3487530"/>
                  <a:pt x="4987442" y="3493558"/>
                  <a:pt x="4993832" y="3494346"/>
                </a:cubicBezTo>
                <a:lnTo>
                  <a:pt x="4994529" y="3494437"/>
                </a:lnTo>
                <a:cubicBezTo>
                  <a:pt x="4996921" y="3496708"/>
                  <a:pt x="5000101" y="3498102"/>
                  <a:pt x="5003523" y="3497284"/>
                </a:cubicBezTo>
                <a:cubicBezTo>
                  <a:pt x="5007944" y="3496254"/>
                  <a:pt x="5011941" y="3494891"/>
                  <a:pt x="5014304" y="3490711"/>
                </a:cubicBezTo>
                <a:cubicBezTo>
                  <a:pt x="5017574" y="3484956"/>
                  <a:pt x="5015515" y="3477898"/>
                  <a:pt x="5009852" y="3474627"/>
                </a:cubicBezTo>
                <a:close/>
                <a:moveTo>
                  <a:pt x="4880633" y="3078798"/>
                </a:moveTo>
                <a:lnTo>
                  <a:pt x="4875636" y="3077768"/>
                </a:lnTo>
                <a:cubicBezTo>
                  <a:pt x="4869731" y="3076557"/>
                  <a:pt x="4863190" y="3081433"/>
                  <a:pt x="4862554" y="3087370"/>
                </a:cubicBezTo>
                <a:cubicBezTo>
                  <a:pt x="4861858" y="3093822"/>
                  <a:pt x="4865855" y="3099183"/>
                  <a:pt x="4872154" y="3100486"/>
                </a:cubicBezTo>
                <a:lnTo>
                  <a:pt x="4877151" y="3101516"/>
                </a:lnTo>
                <a:cubicBezTo>
                  <a:pt x="4880724" y="3102243"/>
                  <a:pt x="4884419" y="3100607"/>
                  <a:pt x="4886993" y="3097972"/>
                </a:cubicBezTo>
                <a:cubicBezTo>
                  <a:pt x="4886781" y="3098820"/>
                  <a:pt x="4886781" y="3099729"/>
                  <a:pt x="4886811" y="3100607"/>
                </a:cubicBezTo>
                <a:cubicBezTo>
                  <a:pt x="4880694" y="3100577"/>
                  <a:pt x="4876182" y="3104514"/>
                  <a:pt x="4874940" y="3110512"/>
                </a:cubicBezTo>
                <a:lnTo>
                  <a:pt x="4873911" y="3115510"/>
                </a:lnTo>
                <a:cubicBezTo>
                  <a:pt x="4872699" y="3121416"/>
                  <a:pt x="4878059" y="3127868"/>
                  <a:pt x="4883904" y="3128322"/>
                </a:cubicBezTo>
                <a:cubicBezTo>
                  <a:pt x="4886296" y="3128504"/>
                  <a:pt x="4888356" y="3127898"/>
                  <a:pt x="4890233" y="3126989"/>
                </a:cubicBezTo>
                <a:lnTo>
                  <a:pt x="4892413" y="3130049"/>
                </a:lnTo>
                <a:cubicBezTo>
                  <a:pt x="4895896" y="3134986"/>
                  <a:pt x="4904284" y="3135440"/>
                  <a:pt x="4908615" y="3131503"/>
                </a:cubicBezTo>
                <a:cubicBezTo>
                  <a:pt x="4911159" y="3129170"/>
                  <a:pt x="4912400" y="3126323"/>
                  <a:pt x="4912552" y="3123385"/>
                </a:cubicBezTo>
                <a:cubicBezTo>
                  <a:pt x="4913006" y="3123749"/>
                  <a:pt x="4913430" y="3124142"/>
                  <a:pt x="4913945" y="3124415"/>
                </a:cubicBezTo>
                <a:cubicBezTo>
                  <a:pt x="4910250" y="3128322"/>
                  <a:pt x="4909705" y="3135107"/>
                  <a:pt x="4913218" y="3139196"/>
                </a:cubicBezTo>
                <a:cubicBezTo>
                  <a:pt x="4917458" y="3144134"/>
                  <a:pt x="4924090" y="3144861"/>
                  <a:pt x="4929359" y="3141135"/>
                </a:cubicBezTo>
                <a:lnTo>
                  <a:pt x="4933538" y="3138166"/>
                </a:lnTo>
                <a:cubicBezTo>
                  <a:pt x="4938444" y="3134683"/>
                  <a:pt x="4939383" y="3126565"/>
                  <a:pt x="4935477" y="3122022"/>
                </a:cubicBezTo>
                <a:cubicBezTo>
                  <a:pt x="4934174" y="3120507"/>
                  <a:pt x="4932387" y="3120144"/>
                  <a:pt x="4930722" y="3119417"/>
                </a:cubicBezTo>
                <a:cubicBezTo>
                  <a:pt x="4931297" y="3118357"/>
                  <a:pt x="4931873" y="3117357"/>
                  <a:pt x="4932145" y="3116024"/>
                </a:cubicBezTo>
                <a:cubicBezTo>
                  <a:pt x="4934113" y="3106514"/>
                  <a:pt x="4924877" y="3102545"/>
                  <a:pt x="4917488" y="3104938"/>
                </a:cubicBezTo>
                <a:cubicBezTo>
                  <a:pt x="4917791" y="3104302"/>
                  <a:pt x="4918366" y="3103908"/>
                  <a:pt x="4918578" y="3103151"/>
                </a:cubicBezTo>
                <a:cubicBezTo>
                  <a:pt x="4920274" y="3096760"/>
                  <a:pt x="4916458" y="3090429"/>
                  <a:pt x="4910159" y="3088673"/>
                </a:cubicBezTo>
                <a:cubicBezTo>
                  <a:pt x="4905829" y="3087461"/>
                  <a:pt x="4901256" y="3088430"/>
                  <a:pt x="4896896" y="3089006"/>
                </a:cubicBezTo>
                <a:cubicBezTo>
                  <a:pt x="4894261" y="3089369"/>
                  <a:pt x="4891869" y="3090823"/>
                  <a:pt x="4889991" y="3092732"/>
                </a:cubicBezTo>
                <a:cubicBezTo>
                  <a:pt x="4890052" y="3092429"/>
                  <a:pt x="4890263" y="3092186"/>
                  <a:pt x="4890294" y="3091914"/>
                </a:cubicBezTo>
                <a:cubicBezTo>
                  <a:pt x="4890930" y="3085432"/>
                  <a:pt x="4886932" y="3080101"/>
                  <a:pt x="4880633" y="3078798"/>
                </a:cubicBezTo>
                <a:close/>
                <a:moveTo>
                  <a:pt x="4833361" y="3692382"/>
                </a:moveTo>
                <a:lnTo>
                  <a:pt x="4838116" y="3690534"/>
                </a:lnTo>
                <a:cubicBezTo>
                  <a:pt x="4843900" y="3688292"/>
                  <a:pt x="4845444" y="3679932"/>
                  <a:pt x="4842779" y="3674965"/>
                </a:cubicBezTo>
                <a:cubicBezTo>
                  <a:pt x="4839539" y="3668937"/>
                  <a:pt x="4833028" y="3668058"/>
                  <a:pt x="4827214" y="3670300"/>
                </a:cubicBezTo>
                <a:lnTo>
                  <a:pt x="4822459" y="3672148"/>
                </a:lnTo>
                <a:cubicBezTo>
                  <a:pt x="4816675" y="3674389"/>
                  <a:pt x="4815131" y="3682749"/>
                  <a:pt x="4817796" y="3687717"/>
                </a:cubicBezTo>
                <a:cubicBezTo>
                  <a:pt x="4821036" y="3693745"/>
                  <a:pt x="4827547" y="3694623"/>
                  <a:pt x="4833361" y="3692382"/>
                </a:cubicBezTo>
                <a:close/>
                <a:moveTo>
                  <a:pt x="4804653" y="3736392"/>
                </a:moveTo>
                <a:lnTo>
                  <a:pt x="4818946" y="3730880"/>
                </a:lnTo>
                <a:cubicBezTo>
                  <a:pt x="4824549" y="3728729"/>
                  <a:pt x="4828304" y="3722035"/>
                  <a:pt x="4825911" y="3716189"/>
                </a:cubicBezTo>
                <a:cubicBezTo>
                  <a:pt x="4823610" y="3710525"/>
                  <a:pt x="4817220" y="3706921"/>
                  <a:pt x="4811224" y="3709253"/>
                </a:cubicBezTo>
                <a:lnTo>
                  <a:pt x="4796930" y="3714766"/>
                </a:lnTo>
                <a:cubicBezTo>
                  <a:pt x="4791328" y="3716916"/>
                  <a:pt x="4787573" y="3723610"/>
                  <a:pt x="4789965" y="3729456"/>
                </a:cubicBezTo>
                <a:cubicBezTo>
                  <a:pt x="4792297" y="3735090"/>
                  <a:pt x="4798657" y="3738725"/>
                  <a:pt x="4804653" y="3736392"/>
                </a:cubicBezTo>
                <a:close/>
                <a:moveTo>
                  <a:pt x="4798354" y="3758353"/>
                </a:moveTo>
                <a:cubicBezTo>
                  <a:pt x="4793024" y="3744571"/>
                  <a:pt x="4772371" y="3754627"/>
                  <a:pt x="4777670" y="3768409"/>
                </a:cubicBezTo>
                <a:cubicBezTo>
                  <a:pt x="4782970" y="3782161"/>
                  <a:pt x="4803653" y="3772104"/>
                  <a:pt x="4798354" y="3758353"/>
                </a:cubicBezTo>
                <a:close/>
                <a:moveTo>
                  <a:pt x="4895593" y="3359374"/>
                </a:moveTo>
                <a:cubicBezTo>
                  <a:pt x="4896320" y="3360040"/>
                  <a:pt x="4897017" y="3360737"/>
                  <a:pt x="4897865" y="3361222"/>
                </a:cubicBezTo>
                <a:cubicBezTo>
                  <a:pt x="4901377" y="3363281"/>
                  <a:pt x="4905223" y="3364735"/>
                  <a:pt x="4909402" y="3365008"/>
                </a:cubicBezTo>
                <a:cubicBezTo>
                  <a:pt x="4915398" y="3365432"/>
                  <a:pt x="4921394" y="3360070"/>
                  <a:pt x="4921364" y="3353982"/>
                </a:cubicBezTo>
                <a:cubicBezTo>
                  <a:pt x="4921334" y="3349499"/>
                  <a:pt x="4919002" y="3345743"/>
                  <a:pt x="4915429" y="3343684"/>
                </a:cubicBezTo>
                <a:cubicBezTo>
                  <a:pt x="4914399" y="3339079"/>
                  <a:pt x="4910159" y="3335021"/>
                  <a:pt x="4905587" y="3334688"/>
                </a:cubicBezTo>
                <a:cubicBezTo>
                  <a:pt x="4902225" y="3334445"/>
                  <a:pt x="4899348" y="3335415"/>
                  <a:pt x="4897168" y="3337202"/>
                </a:cubicBezTo>
                <a:cubicBezTo>
                  <a:pt x="4895169" y="3337686"/>
                  <a:pt x="4893292" y="3338474"/>
                  <a:pt x="4891929" y="3339746"/>
                </a:cubicBezTo>
                <a:cubicBezTo>
                  <a:pt x="4886993" y="3344411"/>
                  <a:pt x="4887720" y="3351014"/>
                  <a:pt x="4891475" y="3356012"/>
                </a:cubicBezTo>
                <a:cubicBezTo>
                  <a:pt x="4892565" y="3357526"/>
                  <a:pt x="4894170" y="3358283"/>
                  <a:pt x="4895593" y="3359374"/>
                </a:cubicBezTo>
                <a:close/>
                <a:moveTo>
                  <a:pt x="4425386" y="3257297"/>
                </a:moveTo>
                <a:cubicBezTo>
                  <a:pt x="4416876" y="3245272"/>
                  <a:pt x="4397374" y="3257418"/>
                  <a:pt x="4405914" y="3269534"/>
                </a:cubicBezTo>
                <a:cubicBezTo>
                  <a:pt x="4414423" y="3281559"/>
                  <a:pt x="4433925" y="3269413"/>
                  <a:pt x="4425386" y="3257297"/>
                </a:cubicBezTo>
                <a:close/>
                <a:moveTo>
                  <a:pt x="4563205" y="3383666"/>
                </a:moveTo>
                <a:cubicBezTo>
                  <a:pt x="4565052" y="3379093"/>
                  <a:pt x="4563447" y="3375458"/>
                  <a:pt x="4561236" y="3371490"/>
                </a:cubicBezTo>
                <a:cubicBezTo>
                  <a:pt x="4562962" y="3374610"/>
                  <a:pt x="4561145" y="3371096"/>
                  <a:pt x="4560843" y="3370460"/>
                </a:cubicBezTo>
                <a:cubicBezTo>
                  <a:pt x="4560479" y="3369612"/>
                  <a:pt x="4560176" y="3368703"/>
                  <a:pt x="4559813" y="3367885"/>
                </a:cubicBezTo>
                <a:cubicBezTo>
                  <a:pt x="4559783" y="3367734"/>
                  <a:pt x="4559752" y="3367643"/>
                  <a:pt x="4559722" y="3367552"/>
                </a:cubicBezTo>
                <a:cubicBezTo>
                  <a:pt x="4559662" y="3367249"/>
                  <a:pt x="4559601" y="3366946"/>
                  <a:pt x="4559571" y="3366674"/>
                </a:cubicBezTo>
                <a:cubicBezTo>
                  <a:pt x="4561448" y="3361222"/>
                  <a:pt x="4558329" y="3354800"/>
                  <a:pt x="4553090" y="3352650"/>
                </a:cubicBezTo>
                <a:cubicBezTo>
                  <a:pt x="4547124" y="3350196"/>
                  <a:pt x="4540735" y="3353286"/>
                  <a:pt x="4538100" y="3358920"/>
                </a:cubicBezTo>
                <a:cubicBezTo>
                  <a:pt x="4537827" y="3359525"/>
                  <a:pt x="4537737" y="3360131"/>
                  <a:pt x="4537525" y="3360737"/>
                </a:cubicBezTo>
                <a:cubicBezTo>
                  <a:pt x="4533951" y="3360404"/>
                  <a:pt x="4530166" y="3361706"/>
                  <a:pt x="4527804" y="3364342"/>
                </a:cubicBezTo>
                <a:cubicBezTo>
                  <a:pt x="4528621" y="3361827"/>
                  <a:pt x="4528288" y="3358889"/>
                  <a:pt x="4526168" y="3355890"/>
                </a:cubicBezTo>
                <a:cubicBezTo>
                  <a:pt x="4517719" y="3343956"/>
                  <a:pt x="4497429" y="3354770"/>
                  <a:pt x="4505969" y="3366825"/>
                </a:cubicBezTo>
                <a:cubicBezTo>
                  <a:pt x="4511360" y="3374458"/>
                  <a:pt x="4521596" y="3372762"/>
                  <a:pt x="4526047" y="3367431"/>
                </a:cubicBezTo>
                <a:cubicBezTo>
                  <a:pt x="4523897" y="3372277"/>
                  <a:pt x="4525018" y="3377578"/>
                  <a:pt x="4529197" y="3381243"/>
                </a:cubicBezTo>
                <a:cubicBezTo>
                  <a:pt x="4534618" y="3386029"/>
                  <a:pt x="4541704" y="3391027"/>
                  <a:pt x="4549274" y="3390633"/>
                </a:cubicBezTo>
                <a:cubicBezTo>
                  <a:pt x="4550243" y="3390815"/>
                  <a:pt x="4551212" y="3390936"/>
                  <a:pt x="4552181" y="3390936"/>
                </a:cubicBezTo>
                <a:cubicBezTo>
                  <a:pt x="4556997" y="3390906"/>
                  <a:pt x="4561357" y="3388240"/>
                  <a:pt x="4563205" y="3383666"/>
                </a:cubicBezTo>
                <a:close/>
                <a:moveTo>
                  <a:pt x="4348285" y="3407050"/>
                </a:moveTo>
                <a:cubicBezTo>
                  <a:pt x="4354523" y="3409867"/>
                  <a:pt x="4360398" y="3406656"/>
                  <a:pt x="4363608" y="3401265"/>
                </a:cubicBezTo>
                <a:cubicBezTo>
                  <a:pt x="4367302" y="3395056"/>
                  <a:pt x="4367333" y="3387786"/>
                  <a:pt x="4365122" y="3381092"/>
                </a:cubicBezTo>
                <a:cubicBezTo>
                  <a:pt x="4363214" y="3375337"/>
                  <a:pt x="4355946" y="3371793"/>
                  <a:pt x="4350283" y="3374155"/>
                </a:cubicBezTo>
                <a:cubicBezTo>
                  <a:pt x="4344348" y="3376639"/>
                  <a:pt x="4341319" y="3382849"/>
                  <a:pt x="4343348" y="3388997"/>
                </a:cubicBezTo>
                <a:cubicBezTo>
                  <a:pt x="4343439" y="3389331"/>
                  <a:pt x="4343470" y="3389361"/>
                  <a:pt x="4343530" y="3389543"/>
                </a:cubicBezTo>
                <a:cubicBezTo>
                  <a:pt x="4343530" y="3389664"/>
                  <a:pt x="4343530" y="3389694"/>
                  <a:pt x="4343561" y="3389785"/>
                </a:cubicBezTo>
                <a:cubicBezTo>
                  <a:pt x="4343561" y="3389785"/>
                  <a:pt x="4343561" y="3389785"/>
                  <a:pt x="4343561" y="3389785"/>
                </a:cubicBezTo>
                <a:cubicBezTo>
                  <a:pt x="4343258" y="3390451"/>
                  <a:pt x="4342925" y="3391087"/>
                  <a:pt x="4342531" y="3391693"/>
                </a:cubicBezTo>
                <a:cubicBezTo>
                  <a:pt x="4341834" y="3392874"/>
                  <a:pt x="4341592" y="3394147"/>
                  <a:pt x="4341501" y="3395449"/>
                </a:cubicBezTo>
                <a:cubicBezTo>
                  <a:pt x="4338503" y="3391542"/>
                  <a:pt x="4334567" y="3390633"/>
                  <a:pt x="4330963" y="3391754"/>
                </a:cubicBezTo>
                <a:cubicBezTo>
                  <a:pt x="4327450" y="3389967"/>
                  <a:pt x="4323180" y="3389815"/>
                  <a:pt x="4319728" y="3392269"/>
                </a:cubicBezTo>
                <a:lnTo>
                  <a:pt x="4315548" y="3395207"/>
                </a:lnTo>
                <a:cubicBezTo>
                  <a:pt x="4310643" y="3398660"/>
                  <a:pt x="4308432" y="3405899"/>
                  <a:pt x="4312157" y="3411109"/>
                </a:cubicBezTo>
                <a:cubicBezTo>
                  <a:pt x="4313307" y="3412715"/>
                  <a:pt x="4314882" y="3414017"/>
                  <a:pt x="4316608" y="3414926"/>
                </a:cubicBezTo>
                <a:cubicBezTo>
                  <a:pt x="4314731" y="3418197"/>
                  <a:pt x="4314337" y="3422104"/>
                  <a:pt x="4316427" y="3425891"/>
                </a:cubicBezTo>
                <a:cubicBezTo>
                  <a:pt x="4319182" y="3430888"/>
                  <a:pt x="4326965" y="3433978"/>
                  <a:pt x="4332053" y="3430373"/>
                </a:cubicBezTo>
                <a:lnTo>
                  <a:pt x="4336232" y="3427405"/>
                </a:lnTo>
                <a:cubicBezTo>
                  <a:pt x="4341289" y="3423831"/>
                  <a:pt x="4343954" y="3417621"/>
                  <a:pt x="4340714" y="3411775"/>
                </a:cubicBezTo>
                <a:cubicBezTo>
                  <a:pt x="4340593" y="3411594"/>
                  <a:pt x="4340441" y="3411412"/>
                  <a:pt x="4340320" y="3411200"/>
                </a:cubicBezTo>
                <a:cubicBezTo>
                  <a:pt x="4342470" y="3409049"/>
                  <a:pt x="4343803" y="3406142"/>
                  <a:pt x="4343954" y="3403022"/>
                </a:cubicBezTo>
                <a:cubicBezTo>
                  <a:pt x="4345075" y="3404779"/>
                  <a:pt x="4346498" y="3406263"/>
                  <a:pt x="4348285" y="3407050"/>
                </a:cubicBezTo>
                <a:close/>
                <a:moveTo>
                  <a:pt x="4449219" y="3490136"/>
                </a:moveTo>
                <a:lnTo>
                  <a:pt x="4452156" y="3494315"/>
                </a:lnTo>
                <a:cubicBezTo>
                  <a:pt x="4455639" y="3499222"/>
                  <a:pt x="4463421" y="3500646"/>
                  <a:pt x="4468237" y="3496829"/>
                </a:cubicBezTo>
                <a:cubicBezTo>
                  <a:pt x="4473173" y="3492892"/>
                  <a:pt x="4474445" y="3486016"/>
                  <a:pt x="4470750" y="3480746"/>
                </a:cubicBezTo>
                <a:lnTo>
                  <a:pt x="4467812" y="3476566"/>
                </a:lnTo>
                <a:cubicBezTo>
                  <a:pt x="4464330" y="3471659"/>
                  <a:pt x="4456547" y="3470235"/>
                  <a:pt x="4451732" y="3474051"/>
                </a:cubicBezTo>
                <a:cubicBezTo>
                  <a:pt x="4446796" y="3478020"/>
                  <a:pt x="4445494" y="3484895"/>
                  <a:pt x="4449219" y="3490136"/>
                </a:cubicBezTo>
                <a:close/>
                <a:moveTo>
                  <a:pt x="4412758" y="3454696"/>
                </a:moveTo>
                <a:cubicBezTo>
                  <a:pt x="4417664" y="3451122"/>
                  <a:pt x="4419753" y="3444034"/>
                  <a:pt x="4416028" y="3438764"/>
                </a:cubicBezTo>
                <a:lnTo>
                  <a:pt x="4413091" y="3434584"/>
                </a:lnTo>
                <a:cubicBezTo>
                  <a:pt x="4409608" y="3429677"/>
                  <a:pt x="4402310" y="3427587"/>
                  <a:pt x="4397162" y="3431313"/>
                </a:cubicBezTo>
                <a:cubicBezTo>
                  <a:pt x="4392256" y="3434856"/>
                  <a:pt x="4390166" y="3441975"/>
                  <a:pt x="4393891" y="3447215"/>
                </a:cubicBezTo>
                <a:lnTo>
                  <a:pt x="4396829" y="3451395"/>
                </a:lnTo>
                <a:cubicBezTo>
                  <a:pt x="4400311" y="3456332"/>
                  <a:pt x="4407610" y="3458422"/>
                  <a:pt x="4412758" y="3454696"/>
                </a:cubicBezTo>
                <a:close/>
                <a:moveTo>
                  <a:pt x="4517871" y="3441247"/>
                </a:moveTo>
                <a:cubicBezTo>
                  <a:pt x="4514206" y="3436159"/>
                  <a:pt x="4506908" y="3435038"/>
                  <a:pt x="4501821" y="3438643"/>
                </a:cubicBezTo>
                <a:lnTo>
                  <a:pt x="4497641" y="3441611"/>
                </a:lnTo>
                <a:cubicBezTo>
                  <a:pt x="4492584" y="3445185"/>
                  <a:pt x="4491433" y="3452636"/>
                  <a:pt x="4495037" y="3457665"/>
                </a:cubicBezTo>
                <a:cubicBezTo>
                  <a:pt x="4498702" y="3462753"/>
                  <a:pt x="4506000" y="3463874"/>
                  <a:pt x="4511087" y="3460270"/>
                </a:cubicBezTo>
                <a:lnTo>
                  <a:pt x="4515266" y="3457332"/>
                </a:lnTo>
                <a:cubicBezTo>
                  <a:pt x="4520324" y="3453727"/>
                  <a:pt x="4521474" y="3446276"/>
                  <a:pt x="4517871" y="3441247"/>
                </a:cubicBezTo>
                <a:close/>
                <a:moveTo>
                  <a:pt x="4443192" y="3433130"/>
                </a:moveTo>
                <a:cubicBezTo>
                  <a:pt x="4448129" y="3429647"/>
                  <a:pt x="4448280" y="3421105"/>
                  <a:pt x="4444313" y="3416894"/>
                </a:cubicBezTo>
                <a:cubicBezTo>
                  <a:pt x="4439649" y="3412018"/>
                  <a:pt x="4433381" y="3412048"/>
                  <a:pt x="4428111" y="3415774"/>
                </a:cubicBezTo>
                <a:lnTo>
                  <a:pt x="4423932" y="3418742"/>
                </a:lnTo>
                <a:cubicBezTo>
                  <a:pt x="4418996" y="3422225"/>
                  <a:pt x="4418844" y="3430767"/>
                  <a:pt x="4422812" y="3434947"/>
                </a:cubicBezTo>
                <a:cubicBezTo>
                  <a:pt x="4427475" y="3439854"/>
                  <a:pt x="4433744" y="3439794"/>
                  <a:pt x="4439013" y="3436068"/>
                </a:cubicBezTo>
                <a:lnTo>
                  <a:pt x="4443192" y="3433130"/>
                </a:lnTo>
                <a:close/>
                <a:moveTo>
                  <a:pt x="4594730" y="3350771"/>
                </a:moveTo>
                <a:cubicBezTo>
                  <a:pt x="4598333" y="3355830"/>
                  <a:pt x="4606510" y="3355830"/>
                  <a:pt x="4610931" y="3352074"/>
                </a:cubicBezTo>
                <a:cubicBezTo>
                  <a:pt x="4616018" y="3347743"/>
                  <a:pt x="4615837" y="3340958"/>
                  <a:pt x="4612233" y="3335869"/>
                </a:cubicBezTo>
                <a:lnTo>
                  <a:pt x="4609296" y="3331689"/>
                </a:lnTo>
                <a:cubicBezTo>
                  <a:pt x="4605722" y="3326630"/>
                  <a:pt x="4597516" y="3326630"/>
                  <a:pt x="4593094" y="3330386"/>
                </a:cubicBezTo>
                <a:cubicBezTo>
                  <a:pt x="4588007" y="3334718"/>
                  <a:pt x="4588219" y="3341503"/>
                  <a:pt x="4591822" y="3346591"/>
                </a:cubicBezTo>
                <a:lnTo>
                  <a:pt x="4594730" y="3350771"/>
                </a:lnTo>
                <a:close/>
                <a:moveTo>
                  <a:pt x="4364638" y="3516639"/>
                </a:moveTo>
                <a:cubicBezTo>
                  <a:pt x="4356128" y="3504584"/>
                  <a:pt x="4339321" y="3520304"/>
                  <a:pt x="4347740" y="3532239"/>
                </a:cubicBezTo>
                <a:cubicBezTo>
                  <a:pt x="4356249" y="3544294"/>
                  <a:pt x="4373056" y="3528543"/>
                  <a:pt x="4364638" y="3516639"/>
                </a:cubicBezTo>
                <a:close/>
                <a:moveTo>
                  <a:pt x="4298469" y="3460451"/>
                </a:moveTo>
                <a:cubicBezTo>
                  <a:pt x="4298620" y="3460361"/>
                  <a:pt x="4298711" y="3460300"/>
                  <a:pt x="4298832" y="3460209"/>
                </a:cubicBezTo>
                <a:cubicBezTo>
                  <a:pt x="4298893" y="3460209"/>
                  <a:pt x="4298923" y="3460179"/>
                  <a:pt x="4298984" y="3460179"/>
                </a:cubicBezTo>
                <a:cubicBezTo>
                  <a:pt x="4299075" y="3460179"/>
                  <a:pt x="4299044" y="3460179"/>
                  <a:pt x="4299135" y="3460179"/>
                </a:cubicBezTo>
                <a:cubicBezTo>
                  <a:pt x="4299892" y="3460300"/>
                  <a:pt x="4300619" y="3460482"/>
                  <a:pt x="4301346" y="3460724"/>
                </a:cubicBezTo>
                <a:cubicBezTo>
                  <a:pt x="4307342" y="3462390"/>
                  <a:pt x="4313610" y="3456756"/>
                  <a:pt x="4314488" y="3451152"/>
                </a:cubicBezTo>
                <a:cubicBezTo>
                  <a:pt x="4315548" y="3444428"/>
                  <a:pt x="4310915" y="3439703"/>
                  <a:pt x="4304919" y="3438007"/>
                </a:cubicBezTo>
                <a:cubicBezTo>
                  <a:pt x="4304525" y="3437885"/>
                  <a:pt x="4304132" y="3438037"/>
                  <a:pt x="4303708" y="3437976"/>
                </a:cubicBezTo>
                <a:cubicBezTo>
                  <a:pt x="4303769" y="3437855"/>
                  <a:pt x="4303920" y="3437764"/>
                  <a:pt x="4303980" y="3437643"/>
                </a:cubicBezTo>
                <a:cubicBezTo>
                  <a:pt x="4306918" y="3431706"/>
                  <a:pt x="4304919" y="3425406"/>
                  <a:pt x="4299438" y="3421892"/>
                </a:cubicBezTo>
                <a:lnTo>
                  <a:pt x="4295107" y="3419136"/>
                </a:lnTo>
                <a:cubicBezTo>
                  <a:pt x="4289990" y="3415895"/>
                  <a:pt x="4282025" y="3418318"/>
                  <a:pt x="4279360" y="3423679"/>
                </a:cubicBezTo>
                <a:cubicBezTo>
                  <a:pt x="4276423" y="3429616"/>
                  <a:pt x="4278421" y="3435947"/>
                  <a:pt x="4283903" y="3439430"/>
                </a:cubicBezTo>
                <a:lnTo>
                  <a:pt x="4286567" y="3441157"/>
                </a:lnTo>
                <a:cubicBezTo>
                  <a:pt x="4286113" y="3441399"/>
                  <a:pt x="4285598" y="3441460"/>
                  <a:pt x="4285175" y="3441763"/>
                </a:cubicBezTo>
                <a:cubicBezTo>
                  <a:pt x="4280148" y="3445064"/>
                  <a:pt x="4278724" y="3453000"/>
                  <a:pt x="4282449" y="3457786"/>
                </a:cubicBezTo>
                <a:cubicBezTo>
                  <a:pt x="4286386" y="3462784"/>
                  <a:pt x="4293109" y="3463995"/>
                  <a:pt x="4298469" y="3460451"/>
                </a:cubicBezTo>
                <a:close/>
                <a:moveTo>
                  <a:pt x="4612173" y="3525938"/>
                </a:moveTo>
                <a:lnTo>
                  <a:pt x="4615110" y="3530118"/>
                </a:lnTo>
                <a:cubicBezTo>
                  <a:pt x="4618683" y="3535177"/>
                  <a:pt x="4626769" y="3535358"/>
                  <a:pt x="4631281" y="3531633"/>
                </a:cubicBezTo>
                <a:cubicBezTo>
                  <a:pt x="4636369" y="3527422"/>
                  <a:pt x="4636399" y="3520516"/>
                  <a:pt x="4632795" y="3515428"/>
                </a:cubicBezTo>
                <a:lnTo>
                  <a:pt x="4629858" y="3511248"/>
                </a:lnTo>
                <a:cubicBezTo>
                  <a:pt x="4626285" y="3506189"/>
                  <a:pt x="4618199" y="3506007"/>
                  <a:pt x="4613687" y="3509733"/>
                </a:cubicBezTo>
                <a:cubicBezTo>
                  <a:pt x="4608599" y="3513974"/>
                  <a:pt x="4608569" y="3520850"/>
                  <a:pt x="4612173" y="3525938"/>
                </a:cubicBezTo>
                <a:close/>
                <a:moveTo>
                  <a:pt x="4732821" y="3214346"/>
                </a:moveTo>
                <a:cubicBezTo>
                  <a:pt x="4724281" y="3202260"/>
                  <a:pt x="4705505" y="3215527"/>
                  <a:pt x="4714045" y="3227613"/>
                </a:cubicBezTo>
                <a:cubicBezTo>
                  <a:pt x="4722585" y="3239698"/>
                  <a:pt x="4741330" y="3226431"/>
                  <a:pt x="4732821" y="3214346"/>
                </a:cubicBezTo>
                <a:close/>
                <a:moveTo>
                  <a:pt x="4484105" y="3535146"/>
                </a:moveTo>
                <a:cubicBezTo>
                  <a:pt x="4475595" y="3523121"/>
                  <a:pt x="4455820" y="3534874"/>
                  <a:pt x="4464391" y="3546960"/>
                </a:cubicBezTo>
                <a:cubicBezTo>
                  <a:pt x="4472870" y="3558984"/>
                  <a:pt x="4492675" y="3547232"/>
                  <a:pt x="4484105" y="3535146"/>
                </a:cubicBezTo>
                <a:close/>
                <a:moveTo>
                  <a:pt x="4356461" y="3456211"/>
                </a:moveTo>
                <a:cubicBezTo>
                  <a:pt x="4365001" y="3468297"/>
                  <a:pt x="4382989" y="3453969"/>
                  <a:pt x="4374450" y="3441884"/>
                </a:cubicBezTo>
                <a:cubicBezTo>
                  <a:pt x="4365909" y="3429798"/>
                  <a:pt x="4347921" y="3444155"/>
                  <a:pt x="4356461" y="3456211"/>
                </a:cubicBezTo>
                <a:close/>
                <a:moveTo>
                  <a:pt x="4530681" y="3490226"/>
                </a:moveTo>
                <a:cubicBezTo>
                  <a:pt x="4539220" y="3502312"/>
                  <a:pt x="4556300" y="3486895"/>
                  <a:pt x="4547851" y="3474930"/>
                </a:cubicBezTo>
                <a:cubicBezTo>
                  <a:pt x="4539311" y="3462844"/>
                  <a:pt x="4522231" y="3478262"/>
                  <a:pt x="4530681" y="3490226"/>
                </a:cubicBezTo>
                <a:close/>
                <a:moveTo>
                  <a:pt x="4722161" y="3387665"/>
                </a:moveTo>
                <a:cubicBezTo>
                  <a:pt x="4724069" y="3386332"/>
                  <a:pt x="4725099" y="3384272"/>
                  <a:pt x="4725735" y="3382091"/>
                </a:cubicBezTo>
                <a:cubicBezTo>
                  <a:pt x="4729763" y="3381213"/>
                  <a:pt x="4733215" y="3378608"/>
                  <a:pt x="4734396" y="3374155"/>
                </a:cubicBezTo>
                <a:cubicBezTo>
                  <a:pt x="4735880" y="3368582"/>
                  <a:pt x="4732397" y="3361131"/>
                  <a:pt x="4726249" y="3360101"/>
                </a:cubicBezTo>
                <a:lnTo>
                  <a:pt x="4719133" y="3358859"/>
                </a:lnTo>
                <a:cubicBezTo>
                  <a:pt x="4718861" y="3358829"/>
                  <a:pt x="4718618" y="3358889"/>
                  <a:pt x="4718345" y="3358859"/>
                </a:cubicBezTo>
                <a:cubicBezTo>
                  <a:pt x="4718315" y="3355073"/>
                  <a:pt x="4716620" y="3351256"/>
                  <a:pt x="4713591" y="3349136"/>
                </a:cubicBezTo>
                <a:cubicBezTo>
                  <a:pt x="4710230" y="3346804"/>
                  <a:pt x="4706626" y="3347197"/>
                  <a:pt x="4703295" y="3348560"/>
                </a:cubicBezTo>
                <a:lnTo>
                  <a:pt x="4704082" y="3344774"/>
                </a:lnTo>
                <a:cubicBezTo>
                  <a:pt x="4704113" y="3344653"/>
                  <a:pt x="4704052" y="3344501"/>
                  <a:pt x="4704052" y="3344380"/>
                </a:cubicBezTo>
                <a:cubicBezTo>
                  <a:pt x="4712955" y="3347712"/>
                  <a:pt x="4724190" y="3336384"/>
                  <a:pt x="4717104" y="3326358"/>
                </a:cubicBezTo>
                <a:cubicBezTo>
                  <a:pt x="4710351" y="3316817"/>
                  <a:pt x="4697905" y="3323753"/>
                  <a:pt x="4697057" y="3332991"/>
                </a:cubicBezTo>
                <a:cubicBezTo>
                  <a:pt x="4696057" y="3332537"/>
                  <a:pt x="4695058" y="3332083"/>
                  <a:pt x="4693998" y="3332022"/>
                </a:cubicBezTo>
                <a:cubicBezTo>
                  <a:pt x="4691848" y="3331871"/>
                  <a:pt x="4689970" y="3332355"/>
                  <a:pt x="4688274" y="3333112"/>
                </a:cubicBezTo>
                <a:cubicBezTo>
                  <a:pt x="4689092" y="3331416"/>
                  <a:pt x="4689607" y="3329538"/>
                  <a:pt x="4689576" y="3327600"/>
                </a:cubicBezTo>
                <a:cubicBezTo>
                  <a:pt x="4690576" y="3326418"/>
                  <a:pt x="4691363" y="3325146"/>
                  <a:pt x="4691575" y="3323783"/>
                </a:cubicBezTo>
                <a:cubicBezTo>
                  <a:pt x="4692393" y="3319119"/>
                  <a:pt x="4692878" y="3314938"/>
                  <a:pt x="4691091" y="3310425"/>
                </a:cubicBezTo>
                <a:cubicBezTo>
                  <a:pt x="4690303" y="3308396"/>
                  <a:pt x="4689516" y="3307033"/>
                  <a:pt x="4688062" y="3305306"/>
                </a:cubicBezTo>
                <a:cubicBezTo>
                  <a:pt x="4686245" y="3303125"/>
                  <a:pt x="4686942" y="3301581"/>
                  <a:pt x="4687275" y="3305942"/>
                </a:cubicBezTo>
                <a:cubicBezTo>
                  <a:pt x="4686791" y="3299763"/>
                  <a:pt x="4682793" y="3294311"/>
                  <a:pt x="4676131" y="3294099"/>
                </a:cubicBezTo>
                <a:cubicBezTo>
                  <a:pt x="4672921" y="3294008"/>
                  <a:pt x="4669468" y="3295614"/>
                  <a:pt x="4667107" y="3298097"/>
                </a:cubicBezTo>
                <a:cubicBezTo>
                  <a:pt x="4665683" y="3297946"/>
                  <a:pt x="4664260" y="3298097"/>
                  <a:pt x="4662685" y="3298279"/>
                </a:cubicBezTo>
                <a:cubicBezTo>
                  <a:pt x="4662140" y="3298279"/>
                  <a:pt x="4661595" y="3298279"/>
                  <a:pt x="4661080" y="3298279"/>
                </a:cubicBezTo>
                <a:cubicBezTo>
                  <a:pt x="4658960" y="3297946"/>
                  <a:pt x="4656810" y="3297885"/>
                  <a:pt x="4654690" y="3297552"/>
                </a:cubicBezTo>
                <a:cubicBezTo>
                  <a:pt x="4652843" y="3297279"/>
                  <a:pt x="4651208" y="3297552"/>
                  <a:pt x="4649784" y="3298128"/>
                </a:cubicBezTo>
                <a:cubicBezTo>
                  <a:pt x="4649360" y="3296522"/>
                  <a:pt x="4648694" y="3294978"/>
                  <a:pt x="4647543" y="3293584"/>
                </a:cubicBezTo>
                <a:cubicBezTo>
                  <a:pt x="4647332" y="3293312"/>
                  <a:pt x="4647301" y="3293281"/>
                  <a:pt x="4647180" y="3293130"/>
                </a:cubicBezTo>
                <a:cubicBezTo>
                  <a:pt x="4647120" y="3293009"/>
                  <a:pt x="4647120" y="3293009"/>
                  <a:pt x="4647089" y="3292918"/>
                </a:cubicBezTo>
                <a:cubicBezTo>
                  <a:pt x="4647089" y="3292918"/>
                  <a:pt x="4647089" y="3292918"/>
                  <a:pt x="4647089" y="3292918"/>
                </a:cubicBezTo>
                <a:cubicBezTo>
                  <a:pt x="4647120" y="3292191"/>
                  <a:pt x="4647241" y="3291494"/>
                  <a:pt x="4647392" y="3290767"/>
                </a:cubicBezTo>
                <a:cubicBezTo>
                  <a:pt x="4648452" y="3284649"/>
                  <a:pt x="4642335" y="3278954"/>
                  <a:pt x="4636641" y="3278591"/>
                </a:cubicBezTo>
                <a:cubicBezTo>
                  <a:pt x="4629888" y="3278167"/>
                  <a:pt x="4625558" y="3283225"/>
                  <a:pt x="4624468" y="3289343"/>
                </a:cubicBezTo>
                <a:cubicBezTo>
                  <a:pt x="4623589" y="3294372"/>
                  <a:pt x="4625074" y="3299067"/>
                  <a:pt x="4627345" y="3303428"/>
                </a:cubicBezTo>
                <a:cubicBezTo>
                  <a:pt x="4626164" y="3303398"/>
                  <a:pt x="4624891" y="3303035"/>
                  <a:pt x="4623862" y="3303338"/>
                </a:cubicBezTo>
                <a:cubicBezTo>
                  <a:pt x="4622802" y="3303156"/>
                  <a:pt x="4621712" y="3302974"/>
                  <a:pt x="4620652" y="3302792"/>
                </a:cubicBezTo>
                <a:cubicBezTo>
                  <a:pt x="4614535" y="3301732"/>
                  <a:pt x="4608599" y="3307003"/>
                  <a:pt x="4607933" y="3312909"/>
                </a:cubicBezTo>
                <a:cubicBezTo>
                  <a:pt x="4607327" y="3318301"/>
                  <a:pt x="4610598" y="3322662"/>
                  <a:pt x="4615201" y="3324601"/>
                </a:cubicBezTo>
                <a:cubicBezTo>
                  <a:pt x="4620107" y="3332083"/>
                  <a:pt x="4633522" y="3333022"/>
                  <a:pt x="4635824" y="3321905"/>
                </a:cubicBezTo>
                <a:cubicBezTo>
                  <a:pt x="4635854" y="3321784"/>
                  <a:pt x="4635793" y="3321663"/>
                  <a:pt x="4635824" y="3321542"/>
                </a:cubicBezTo>
                <a:cubicBezTo>
                  <a:pt x="4635975" y="3321330"/>
                  <a:pt x="4636278" y="3321269"/>
                  <a:pt x="4636399" y="3320997"/>
                </a:cubicBezTo>
                <a:cubicBezTo>
                  <a:pt x="4636460" y="3320906"/>
                  <a:pt x="4636490" y="3320784"/>
                  <a:pt x="4636551" y="3320663"/>
                </a:cubicBezTo>
                <a:cubicBezTo>
                  <a:pt x="4637126" y="3319543"/>
                  <a:pt x="4637520" y="3318392"/>
                  <a:pt x="4637732" y="3317119"/>
                </a:cubicBezTo>
                <a:cubicBezTo>
                  <a:pt x="4637762" y="3316968"/>
                  <a:pt x="4637853" y="3316847"/>
                  <a:pt x="4637883" y="3316695"/>
                </a:cubicBezTo>
                <a:cubicBezTo>
                  <a:pt x="4637883" y="3316514"/>
                  <a:pt x="4637822" y="3316362"/>
                  <a:pt x="4637822" y="3316180"/>
                </a:cubicBezTo>
                <a:cubicBezTo>
                  <a:pt x="4637974" y="3314848"/>
                  <a:pt x="4637368" y="3313545"/>
                  <a:pt x="4637096" y="3312213"/>
                </a:cubicBezTo>
                <a:cubicBezTo>
                  <a:pt x="4639306" y="3312546"/>
                  <a:pt x="4641487" y="3312243"/>
                  <a:pt x="4643516" y="3311364"/>
                </a:cubicBezTo>
                <a:cubicBezTo>
                  <a:pt x="4643758" y="3314090"/>
                  <a:pt x="4644939" y="3316756"/>
                  <a:pt x="4647574" y="3318634"/>
                </a:cubicBezTo>
                <a:cubicBezTo>
                  <a:pt x="4647786" y="3318846"/>
                  <a:pt x="4647968" y="3319088"/>
                  <a:pt x="4648180" y="3319300"/>
                </a:cubicBezTo>
                <a:cubicBezTo>
                  <a:pt x="4638731" y="3320906"/>
                  <a:pt x="4632977" y="3334657"/>
                  <a:pt x="4643576" y="3340170"/>
                </a:cubicBezTo>
                <a:cubicBezTo>
                  <a:pt x="4650572" y="3343835"/>
                  <a:pt x="4657961" y="3349197"/>
                  <a:pt x="4666168" y="3349287"/>
                </a:cubicBezTo>
                <a:cubicBezTo>
                  <a:pt x="4667258" y="3349287"/>
                  <a:pt x="4668287" y="3349197"/>
                  <a:pt x="4669317" y="3349045"/>
                </a:cubicBezTo>
                <a:lnTo>
                  <a:pt x="4672618" y="3349621"/>
                </a:lnTo>
                <a:cubicBezTo>
                  <a:pt x="4675374" y="3350105"/>
                  <a:pt x="4678009" y="3349136"/>
                  <a:pt x="4680219" y="3347561"/>
                </a:cubicBezTo>
                <a:cubicBezTo>
                  <a:pt x="4679674" y="3351317"/>
                  <a:pt x="4681764" y="3355073"/>
                  <a:pt x="4684883" y="3357435"/>
                </a:cubicBezTo>
                <a:cubicBezTo>
                  <a:pt x="4683883" y="3361070"/>
                  <a:pt x="4684247" y="3365068"/>
                  <a:pt x="4686972" y="3367734"/>
                </a:cubicBezTo>
                <a:cubicBezTo>
                  <a:pt x="4691030" y="3371672"/>
                  <a:pt x="4695997" y="3374337"/>
                  <a:pt x="4701781" y="3373913"/>
                </a:cubicBezTo>
                <a:lnTo>
                  <a:pt x="4699449" y="3375549"/>
                </a:lnTo>
                <a:cubicBezTo>
                  <a:pt x="4694391" y="3379153"/>
                  <a:pt x="4693937" y="3387059"/>
                  <a:pt x="4697662" y="3391724"/>
                </a:cubicBezTo>
                <a:cubicBezTo>
                  <a:pt x="4701720" y="3396812"/>
                  <a:pt x="4708746" y="3397115"/>
                  <a:pt x="4713803" y="3393541"/>
                </a:cubicBezTo>
                <a:lnTo>
                  <a:pt x="4722161" y="3387665"/>
                </a:lnTo>
                <a:close/>
                <a:moveTo>
                  <a:pt x="4468055" y="3633165"/>
                </a:moveTo>
                <a:cubicBezTo>
                  <a:pt x="4473839" y="3632195"/>
                  <a:pt x="4477958" y="3628621"/>
                  <a:pt x="4481531" y="3624199"/>
                </a:cubicBezTo>
                <a:cubicBezTo>
                  <a:pt x="4485437" y="3619352"/>
                  <a:pt x="4483439" y="3611538"/>
                  <a:pt x="4478623" y="3608206"/>
                </a:cubicBezTo>
                <a:cubicBezTo>
                  <a:pt x="4474172" y="3605116"/>
                  <a:pt x="4468933" y="3605934"/>
                  <a:pt x="4465027" y="3608963"/>
                </a:cubicBezTo>
                <a:cubicBezTo>
                  <a:pt x="4461211" y="3607388"/>
                  <a:pt x="4456880" y="3607630"/>
                  <a:pt x="4453337" y="3610629"/>
                </a:cubicBezTo>
                <a:cubicBezTo>
                  <a:pt x="4448946" y="3614385"/>
                  <a:pt x="4447583" y="3622502"/>
                  <a:pt x="4452035" y="3626834"/>
                </a:cubicBezTo>
                <a:cubicBezTo>
                  <a:pt x="4456426" y="3631044"/>
                  <a:pt x="4461725" y="3634225"/>
                  <a:pt x="4468055" y="3633165"/>
                </a:cubicBezTo>
                <a:close/>
                <a:moveTo>
                  <a:pt x="4582314" y="3444095"/>
                </a:moveTo>
                <a:cubicBezTo>
                  <a:pt x="4573804" y="3432039"/>
                  <a:pt x="4556966" y="3447730"/>
                  <a:pt x="4565385" y="3459634"/>
                </a:cubicBezTo>
                <a:cubicBezTo>
                  <a:pt x="4573895" y="3471689"/>
                  <a:pt x="4590732" y="3455999"/>
                  <a:pt x="4582314" y="3444095"/>
                </a:cubicBezTo>
                <a:close/>
                <a:moveTo>
                  <a:pt x="4237145" y="3449668"/>
                </a:moveTo>
                <a:lnTo>
                  <a:pt x="4244262" y="3450910"/>
                </a:lnTo>
                <a:cubicBezTo>
                  <a:pt x="4250379" y="3451970"/>
                  <a:pt x="4256466" y="3447578"/>
                  <a:pt x="4257496" y="3441460"/>
                </a:cubicBezTo>
                <a:cubicBezTo>
                  <a:pt x="4258525" y="3435280"/>
                  <a:pt x="4254195" y="3429283"/>
                  <a:pt x="4248047" y="3428223"/>
                </a:cubicBezTo>
                <a:lnTo>
                  <a:pt x="4240930" y="3426981"/>
                </a:lnTo>
                <a:cubicBezTo>
                  <a:pt x="4234813" y="3425921"/>
                  <a:pt x="4228726" y="3430313"/>
                  <a:pt x="4227697" y="3436431"/>
                </a:cubicBezTo>
                <a:cubicBezTo>
                  <a:pt x="4226667" y="3442611"/>
                  <a:pt x="4230998" y="3448638"/>
                  <a:pt x="4237145" y="3449668"/>
                </a:cubicBezTo>
                <a:close/>
                <a:moveTo>
                  <a:pt x="4362336" y="3641979"/>
                </a:moveTo>
                <a:cubicBezTo>
                  <a:pt x="4367030" y="3642433"/>
                  <a:pt x="4371209" y="3640798"/>
                  <a:pt x="4374873" y="3637860"/>
                </a:cubicBezTo>
                <a:cubicBezTo>
                  <a:pt x="4379567" y="3634103"/>
                  <a:pt x="4380536" y="3626228"/>
                  <a:pt x="4376418" y="3621654"/>
                </a:cubicBezTo>
                <a:cubicBezTo>
                  <a:pt x="4373571" y="3618504"/>
                  <a:pt x="4369483" y="3617141"/>
                  <a:pt x="4365577" y="3617777"/>
                </a:cubicBezTo>
                <a:cubicBezTo>
                  <a:pt x="4362669" y="3616111"/>
                  <a:pt x="4359217" y="3615687"/>
                  <a:pt x="4355644" y="3617323"/>
                </a:cubicBezTo>
                <a:cubicBezTo>
                  <a:pt x="4350556" y="3619655"/>
                  <a:pt x="4346710" y="3627258"/>
                  <a:pt x="4350011" y="3632559"/>
                </a:cubicBezTo>
                <a:cubicBezTo>
                  <a:pt x="4352857" y="3637254"/>
                  <a:pt x="4356492" y="3641434"/>
                  <a:pt x="4362336" y="3641979"/>
                </a:cubicBezTo>
                <a:close/>
                <a:moveTo>
                  <a:pt x="4583404" y="3485016"/>
                </a:moveTo>
                <a:cubicBezTo>
                  <a:pt x="4583404" y="3478141"/>
                  <a:pt x="4578801" y="3474112"/>
                  <a:pt x="4572411" y="3473022"/>
                </a:cubicBezTo>
                <a:lnTo>
                  <a:pt x="4565294" y="3471780"/>
                </a:lnTo>
                <a:cubicBezTo>
                  <a:pt x="4559359" y="3470750"/>
                  <a:pt x="4553302" y="3477081"/>
                  <a:pt x="4553302" y="3482745"/>
                </a:cubicBezTo>
                <a:cubicBezTo>
                  <a:pt x="4553302" y="3489651"/>
                  <a:pt x="4557905" y="3493649"/>
                  <a:pt x="4564264" y="3494739"/>
                </a:cubicBezTo>
                <a:cubicBezTo>
                  <a:pt x="4566627" y="3495133"/>
                  <a:pt x="4569019" y="3495557"/>
                  <a:pt x="4571381" y="3495951"/>
                </a:cubicBezTo>
                <a:cubicBezTo>
                  <a:pt x="4577347" y="3497011"/>
                  <a:pt x="4583404" y="3490711"/>
                  <a:pt x="4583404" y="3485016"/>
                </a:cubicBezTo>
                <a:close/>
                <a:moveTo>
                  <a:pt x="4390257" y="3585912"/>
                </a:moveTo>
                <a:cubicBezTo>
                  <a:pt x="4396375" y="3586973"/>
                  <a:pt x="4402280" y="3581702"/>
                  <a:pt x="4402976" y="3575795"/>
                </a:cubicBezTo>
                <a:cubicBezTo>
                  <a:pt x="4403703" y="3569313"/>
                  <a:pt x="4398979" y="3564134"/>
                  <a:pt x="4392831" y="3563074"/>
                </a:cubicBezTo>
                <a:cubicBezTo>
                  <a:pt x="4390469" y="3562650"/>
                  <a:pt x="4388107" y="3562256"/>
                  <a:pt x="4385715" y="3561832"/>
                </a:cubicBezTo>
                <a:cubicBezTo>
                  <a:pt x="4379598" y="3560772"/>
                  <a:pt x="4373692" y="3566072"/>
                  <a:pt x="4372996" y="3571979"/>
                </a:cubicBezTo>
                <a:cubicBezTo>
                  <a:pt x="4372269" y="3578461"/>
                  <a:pt x="4376993" y="3583641"/>
                  <a:pt x="4383140" y="3584670"/>
                </a:cubicBezTo>
                <a:lnTo>
                  <a:pt x="4390257" y="3585912"/>
                </a:lnTo>
                <a:close/>
                <a:moveTo>
                  <a:pt x="4419117" y="3497163"/>
                </a:moveTo>
                <a:lnTo>
                  <a:pt x="4414938" y="3500131"/>
                </a:lnTo>
                <a:cubicBezTo>
                  <a:pt x="4409881" y="3503705"/>
                  <a:pt x="4407761" y="3510400"/>
                  <a:pt x="4411153" y="3515943"/>
                </a:cubicBezTo>
                <a:cubicBezTo>
                  <a:pt x="4414242" y="3521001"/>
                  <a:pt x="4421873" y="3523333"/>
                  <a:pt x="4426960" y="3519729"/>
                </a:cubicBezTo>
                <a:lnTo>
                  <a:pt x="4431140" y="3516791"/>
                </a:lnTo>
                <a:cubicBezTo>
                  <a:pt x="4436197" y="3513186"/>
                  <a:pt x="4438317" y="3506522"/>
                  <a:pt x="4434925" y="3500979"/>
                </a:cubicBezTo>
                <a:cubicBezTo>
                  <a:pt x="4431866" y="3495921"/>
                  <a:pt x="4424205" y="3493558"/>
                  <a:pt x="4419117" y="3497163"/>
                </a:cubicBezTo>
                <a:close/>
                <a:moveTo>
                  <a:pt x="4431261" y="3608388"/>
                </a:moveTo>
                <a:cubicBezTo>
                  <a:pt x="4432351" y="3608388"/>
                  <a:pt x="4433381" y="3608296"/>
                  <a:pt x="4434410" y="3608145"/>
                </a:cubicBezTo>
                <a:lnTo>
                  <a:pt x="4437741" y="3608721"/>
                </a:lnTo>
                <a:cubicBezTo>
                  <a:pt x="4443858" y="3609781"/>
                  <a:pt x="4449764" y="3604419"/>
                  <a:pt x="4450400" y="3598513"/>
                </a:cubicBezTo>
                <a:cubicBezTo>
                  <a:pt x="4450460" y="3598028"/>
                  <a:pt x="4450400" y="3597604"/>
                  <a:pt x="4450400" y="3597150"/>
                </a:cubicBezTo>
                <a:cubicBezTo>
                  <a:pt x="4451369" y="3595787"/>
                  <a:pt x="4452308" y="3594363"/>
                  <a:pt x="4453186" y="3592909"/>
                </a:cubicBezTo>
                <a:cubicBezTo>
                  <a:pt x="4454246" y="3591061"/>
                  <a:pt x="4454700" y="3588881"/>
                  <a:pt x="4454670" y="3586670"/>
                </a:cubicBezTo>
                <a:cubicBezTo>
                  <a:pt x="4455669" y="3585488"/>
                  <a:pt x="4456456" y="3584216"/>
                  <a:pt x="4456668" y="3582853"/>
                </a:cubicBezTo>
                <a:cubicBezTo>
                  <a:pt x="4457456" y="3578188"/>
                  <a:pt x="4457971" y="3574008"/>
                  <a:pt x="4456184" y="3569465"/>
                </a:cubicBezTo>
                <a:cubicBezTo>
                  <a:pt x="4455396" y="3567435"/>
                  <a:pt x="4454609" y="3566072"/>
                  <a:pt x="4453156" y="3564346"/>
                </a:cubicBezTo>
                <a:cubicBezTo>
                  <a:pt x="4451339" y="3562195"/>
                  <a:pt x="4452035" y="3560620"/>
                  <a:pt x="4452368" y="3565012"/>
                </a:cubicBezTo>
                <a:cubicBezTo>
                  <a:pt x="4451883" y="3558833"/>
                  <a:pt x="4447916" y="3553351"/>
                  <a:pt x="4441224" y="3553169"/>
                </a:cubicBezTo>
                <a:cubicBezTo>
                  <a:pt x="4438014" y="3553078"/>
                  <a:pt x="4434562" y="3554683"/>
                  <a:pt x="4432200" y="3557197"/>
                </a:cubicBezTo>
                <a:cubicBezTo>
                  <a:pt x="4430776" y="3557046"/>
                  <a:pt x="4429353" y="3557167"/>
                  <a:pt x="4427778" y="3557379"/>
                </a:cubicBezTo>
                <a:cubicBezTo>
                  <a:pt x="4427233" y="3557379"/>
                  <a:pt x="4426688" y="3557379"/>
                  <a:pt x="4426143" y="3557379"/>
                </a:cubicBezTo>
                <a:cubicBezTo>
                  <a:pt x="4424053" y="3557046"/>
                  <a:pt x="4421873" y="3556955"/>
                  <a:pt x="4419753" y="3556652"/>
                </a:cubicBezTo>
                <a:cubicBezTo>
                  <a:pt x="4411910" y="3555441"/>
                  <a:pt x="4407640" y="3563043"/>
                  <a:pt x="4408427" y="3569798"/>
                </a:cubicBezTo>
                <a:cubicBezTo>
                  <a:pt x="4408488" y="3572797"/>
                  <a:pt x="4409790" y="3575705"/>
                  <a:pt x="4412637" y="3577764"/>
                </a:cubicBezTo>
                <a:cubicBezTo>
                  <a:pt x="4412848" y="3577976"/>
                  <a:pt x="4413030" y="3578219"/>
                  <a:pt x="4413242" y="3578431"/>
                </a:cubicBezTo>
                <a:cubicBezTo>
                  <a:pt x="4403794" y="3580036"/>
                  <a:pt x="4398040" y="3593788"/>
                  <a:pt x="4408639" y="3599300"/>
                </a:cubicBezTo>
                <a:cubicBezTo>
                  <a:pt x="4415665" y="3602935"/>
                  <a:pt x="4423054" y="3608327"/>
                  <a:pt x="4431261" y="3608388"/>
                </a:cubicBezTo>
                <a:close/>
                <a:moveTo>
                  <a:pt x="4571775" y="3517669"/>
                </a:moveTo>
                <a:cubicBezTo>
                  <a:pt x="4563356" y="3505765"/>
                  <a:pt x="4542945" y="3516367"/>
                  <a:pt x="4551455" y="3528422"/>
                </a:cubicBezTo>
                <a:cubicBezTo>
                  <a:pt x="4559904" y="3540356"/>
                  <a:pt x="4580315" y="3529755"/>
                  <a:pt x="4571775" y="3517669"/>
                </a:cubicBezTo>
                <a:close/>
                <a:moveTo>
                  <a:pt x="4513389" y="3532269"/>
                </a:moveTo>
                <a:cubicBezTo>
                  <a:pt x="4504849" y="3520183"/>
                  <a:pt x="4485952" y="3533299"/>
                  <a:pt x="4494492" y="3545384"/>
                </a:cubicBezTo>
                <a:cubicBezTo>
                  <a:pt x="4503062" y="3557470"/>
                  <a:pt x="4521929" y="3544354"/>
                  <a:pt x="4513389" y="3532269"/>
                </a:cubicBezTo>
                <a:close/>
                <a:moveTo>
                  <a:pt x="4631796" y="3192385"/>
                </a:moveTo>
                <a:cubicBezTo>
                  <a:pt x="4635249" y="3197292"/>
                  <a:pt x="4642577" y="3199382"/>
                  <a:pt x="4647725" y="3195657"/>
                </a:cubicBezTo>
                <a:cubicBezTo>
                  <a:pt x="4649118" y="3194657"/>
                  <a:pt x="4650178" y="3193324"/>
                  <a:pt x="4651056" y="3191871"/>
                </a:cubicBezTo>
                <a:cubicBezTo>
                  <a:pt x="4651753" y="3191537"/>
                  <a:pt x="4652480" y="3191325"/>
                  <a:pt x="4653146" y="3190871"/>
                </a:cubicBezTo>
                <a:lnTo>
                  <a:pt x="4657325" y="3187933"/>
                </a:lnTo>
                <a:cubicBezTo>
                  <a:pt x="4660232" y="3185873"/>
                  <a:pt x="4661443" y="3182147"/>
                  <a:pt x="4661292" y="3178482"/>
                </a:cubicBezTo>
                <a:cubicBezTo>
                  <a:pt x="4665350" y="3180512"/>
                  <a:pt x="4669953" y="3179876"/>
                  <a:pt x="4674011" y="3177028"/>
                </a:cubicBezTo>
                <a:lnTo>
                  <a:pt x="4678190" y="3174090"/>
                </a:lnTo>
                <a:cubicBezTo>
                  <a:pt x="4683126" y="3170607"/>
                  <a:pt x="4683278" y="3162065"/>
                  <a:pt x="4679311" y="3157855"/>
                </a:cubicBezTo>
                <a:cubicBezTo>
                  <a:pt x="4674647" y="3152948"/>
                  <a:pt x="4668378" y="3153008"/>
                  <a:pt x="4663109" y="3156734"/>
                </a:cubicBezTo>
                <a:lnTo>
                  <a:pt x="4658930" y="3159672"/>
                </a:lnTo>
                <a:cubicBezTo>
                  <a:pt x="4656114" y="3161671"/>
                  <a:pt x="4655024" y="3165306"/>
                  <a:pt x="4655205" y="3168850"/>
                </a:cubicBezTo>
                <a:cubicBezTo>
                  <a:pt x="4651299" y="3166912"/>
                  <a:pt x="4646695" y="3167366"/>
                  <a:pt x="4642789" y="3170122"/>
                </a:cubicBezTo>
                <a:lnTo>
                  <a:pt x="4641547" y="3171001"/>
                </a:lnTo>
                <a:cubicBezTo>
                  <a:pt x="4638428" y="3170032"/>
                  <a:pt x="4635006" y="3170213"/>
                  <a:pt x="4632190" y="3172273"/>
                </a:cubicBezTo>
                <a:cubicBezTo>
                  <a:pt x="4627284" y="3175847"/>
                  <a:pt x="4625195" y="3182935"/>
                  <a:pt x="4628919" y="3188205"/>
                </a:cubicBezTo>
                <a:lnTo>
                  <a:pt x="4631796" y="3192385"/>
                </a:lnTo>
                <a:close/>
                <a:moveTo>
                  <a:pt x="4652570" y="3472779"/>
                </a:moveTo>
                <a:cubicBezTo>
                  <a:pt x="4657628" y="3468387"/>
                  <a:pt x="4657325" y="3461663"/>
                  <a:pt x="4653751" y="3456574"/>
                </a:cubicBezTo>
                <a:lnTo>
                  <a:pt x="4650814" y="3452394"/>
                </a:lnTo>
                <a:cubicBezTo>
                  <a:pt x="4647241" y="3447336"/>
                  <a:pt x="4638973" y="3447427"/>
                  <a:pt x="4634612" y="3451213"/>
                </a:cubicBezTo>
                <a:cubicBezTo>
                  <a:pt x="4629555" y="3455605"/>
                  <a:pt x="4629858" y="3462360"/>
                  <a:pt x="4633432" y="3467448"/>
                </a:cubicBezTo>
                <a:lnTo>
                  <a:pt x="4636369" y="3471628"/>
                </a:lnTo>
                <a:cubicBezTo>
                  <a:pt x="4639912" y="3476687"/>
                  <a:pt x="4648180" y="3476566"/>
                  <a:pt x="4652570" y="3472779"/>
                </a:cubicBezTo>
                <a:close/>
                <a:moveTo>
                  <a:pt x="4559813" y="3553866"/>
                </a:moveTo>
                <a:cubicBezTo>
                  <a:pt x="4555179" y="3548807"/>
                  <a:pt x="4548669" y="3549534"/>
                  <a:pt x="4543581" y="3553169"/>
                </a:cubicBezTo>
                <a:lnTo>
                  <a:pt x="4539402" y="3556107"/>
                </a:lnTo>
                <a:cubicBezTo>
                  <a:pt x="4534345" y="3559712"/>
                  <a:pt x="4534890" y="3568193"/>
                  <a:pt x="4538706" y="3572342"/>
                </a:cubicBezTo>
                <a:cubicBezTo>
                  <a:pt x="4543339" y="3577401"/>
                  <a:pt x="4549850" y="3576674"/>
                  <a:pt x="4554937" y="3573039"/>
                </a:cubicBezTo>
                <a:lnTo>
                  <a:pt x="4559116" y="3570101"/>
                </a:lnTo>
                <a:cubicBezTo>
                  <a:pt x="4564174" y="3566496"/>
                  <a:pt x="4563629" y="3558015"/>
                  <a:pt x="4559813" y="3553866"/>
                </a:cubicBezTo>
                <a:close/>
                <a:moveTo>
                  <a:pt x="4553545" y="3597937"/>
                </a:moveTo>
                <a:cubicBezTo>
                  <a:pt x="4549910" y="3593030"/>
                  <a:pt x="4542854" y="3591061"/>
                  <a:pt x="4537585" y="3594787"/>
                </a:cubicBezTo>
                <a:lnTo>
                  <a:pt x="4525078" y="3603632"/>
                </a:lnTo>
                <a:cubicBezTo>
                  <a:pt x="4520172" y="3607115"/>
                  <a:pt x="4518173" y="3614476"/>
                  <a:pt x="4521929" y="3619564"/>
                </a:cubicBezTo>
                <a:cubicBezTo>
                  <a:pt x="4525563" y="3624501"/>
                  <a:pt x="4532619" y="3626440"/>
                  <a:pt x="4537888" y="3622715"/>
                </a:cubicBezTo>
                <a:lnTo>
                  <a:pt x="4550395" y="3613870"/>
                </a:lnTo>
                <a:cubicBezTo>
                  <a:pt x="4555301" y="3610417"/>
                  <a:pt x="4557299" y="3603026"/>
                  <a:pt x="4553545" y="3597937"/>
                </a:cubicBezTo>
                <a:close/>
                <a:moveTo>
                  <a:pt x="4537131" y="3645584"/>
                </a:moveTo>
                <a:cubicBezTo>
                  <a:pt x="4528621" y="3633528"/>
                  <a:pt x="4511027" y="3648340"/>
                  <a:pt x="4519536" y="3660365"/>
                </a:cubicBezTo>
                <a:cubicBezTo>
                  <a:pt x="4528076" y="3672420"/>
                  <a:pt x="4545641" y="3657578"/>
                  <a:pt x="4537131" y="3645584"/>
                </a:cubicBezTo>
                <a:close/>
                <a:moveTo>
                  <a:pt x="4278512" y="3077617"/>
                </a:moveTo>
                <a:cubicBezTo>
                  <a:pt x="4278815" y="3077102"/>
                  <a:pt x="4278845" y="3076648"/>
                  <a:pt x="4279057" y="3076163"/>
                </a:cubicBezTo>
                <a:cubicBezTo>
                  <a:pt x="4282146" y="3077466"/>
                  <a:pt x="4285386" y="3078162"/>
                  <a:pt x="4288960" y="3077284"/>
                </a:cubicBezTo>
                <a:cubicBezTo>
                  <a:pt x="4294653" y="3075890"/>
                  <a:pt x="4298499" y="3071983"/>
                  <a:pt x="4301679" y="3067288"/>
                </a:cubicBezTo>
                <a:cubicBezTo>
                  <a:pt x="4301861" y="3067015"/>
                  <a:pt x="4301861" y="3066682"/>
                  <a:pt x="4302012" y="3066379"/>
                </a:cubicBezTo>
                <a:cubicBezTo>
                  <a:pt x="4303132" y="3068106"/>
                  <a:pt x="4304677" y="3069651"/>
                  <a:pt x="4307251" y="3070590"/>
                </a:cubicBezTo>
                <a:cubicBezTo>
                  <a:pt x="4321121" y="3075587"/>
                  <a:pt x="4330145" y="3054445"/>
                  <a:pt x="4316184" y="3049417"/>
                </a:cubicBezTo>
                <a:cubicBezTo>
                  <a:pt x="4309401" y="3046994"/>
                  <a:pt x="4303829" y="3050810"/>
                  <a:pt x="4301497" y="3055929"/>
                </a:cubicBezTo>
                <a:cubicBezTo>
                  <a:pt x="4301073" y="3055202"/>
                  <a:pt x="4300649" y="3054566"/>
                  <a:pt x="4300134" y="3053930"/>
                </a:cubicBezTo>
                <a:cubicBezTo>
                  <a:pt x="4300801" y="3053597"/>
                  <a:pt x="4301527" y="3053536"/>
                  <a:pt x="4302163" y="3053173"/>
                </a:cubicBezTo>
                <a:cubicBezTo>
                  <a:pt x="4307311" y="3050053"/>
                  <a:pt x="4309159" y="3042269"/>
                  <a:pt x="4305646" y="3037301"/>
                </a:cubicBezTo>
                <a:cubicBezTo>
                  <a:pt x="4301951" y="3032091"/>
                  <a:pt x="4295289" y="3030516"/>
                  <a:pt x="4289778" y="3033818"/>
                </a:cubicBezTo>
                <a:cubicBezTo>
                  <a:pt x="4289475" y="3033999"/>
                  <a:pt x="4289444" y="3033999"/>
                  <a:pt x="4289293" y="3034121"/>
                </a:cubicBezTo>
                <a:cubicBezTo>
                  <a:pt x="4289172" y="3034151"/>
                  <a:pt x="4289172" y="3034151"/>
                  <a:pt x="4289081" y="3034181"/>
                </a:cubicBezTo>
                <a:cubicBezTo>
                  <a:pt x="4289081" y="3034181"/>
                  <a:pt x="4289081" y="3034181"/>
                  <a:pt x="4289081" y="3034181"/>
                </a:cubicBezTo>
                <a:cubicBezTo>
                  <a:pt x="4288384" y="3034060"/>
                  <a:pt x="4287657" y="3033848"/>
                  <a:pt x="4286992" y="3033575"/>
                </a:cubicBezTo>
                <a:cubicBezTo>
                  <a:pt x="4281086" y="3031667"/>
                  <a:pt x="4274575" y="3036937"/>
                  <a:pt x="4273425" y="3042511"/>
                </a:cubicBezTo>
                <a:cubicBezTo>
                  <a:pt x="4272486" y="3047085"/>
                  <a:pt x="4274363" y="3050780"/>
                  <a:pt x="4277513" y="3053324"/>
                </a:cubicBezTo>
                <a:cubicBezTo>
                  <a:pt x="4275756" y="3053779"/>
                  <a:pt x="4274061" y="3054536"/>
                  <a:pt x="4272607" y="3055990"/>
                </a:cubicBezTo>
                <a:cubicBezTo>
                  <a:pt x="4271093" y="3057504"/>
                  <a:pt x="4270215" y="3059655"/>
                  <a:pt x="4269760" y="3061866"/>
                </a:cubicBezTo>
                <a:cubicBezTo>
                  <a:pt x="4265400" y="3061321"/>
                  <a:pt x="4260736" y="3062835"/>
                  <a:pt x="4257798" y="3067439"/>
                </a:cubicBezTo>
                <a:cubicBezTo>
                  <a:pt x="4249713" y="3079980"/>
                  <a:pt x="4270578" y="3090066"/>
                  <a:pt x="4278512" y="3077617"/>
                </a:cubicBezTo>
                <a:close/>
                <a:moveTo>
                  <a:pt x="4293018" y="3252481"/>
                </a:moveTo>
                <a:cubicBezTo>
                  <a:pt x="4293866" y="3251693"/>
                  <a:pt x="4294532" y="3250663"/>
                  <a:pt x="4295138" y="3249603"/>
                </a:cubicBezTo>
                <a:cubicBezTo>
                  <a:pt x="4297257" y="3251209"/>
                  <a:pt x="4299832" y="3252148"/>
                  <a:pt x="4302890" y="3251814"/>
                </a:cubicBezTo>
                <a:cubicBezTo>
                  <a:pt x="4308099" y="3251239"/>
                  <a:pt x="4313277" y="3246120"/>
                  <a:pt x="4313065" y="3240516"/>
                </a:cubicBezTo>
                <a:cubicBezTo>
                  <a:pt x="4314458" y="3240789"/>
                  <a:pt x="4315882" y="3241122"/>
                  <a:pt x="4317305" y="3240940"/>
                </a:cubicBezTo>
                <a:cubicBezTo>
                  <a:pt x="4317638" y="3244696"/>
                  <a:pt x="4319546" y="3248149"/>
                  <a:pt x="4323452" y="3250058"/>
                </a:cubicBezTo>
                <a:cubicBezTo>
                  <a:pt x="4328570" y="3252572"/>
                  <a:pt x="4336717" y="3250633"/>
                  <a:pt x="4338836" y="3244757"/>
                </a:cubicBezTo>
                <a:lnTo>
                  <a:pt x="4340563" y="3239941"/>
                </a:lnTo>
                <a:cubicBezTo>
                  <a:pt x="4342652" y="3234095"/>
                  <a:pt x="4341289" y="3227491"/>
                  <a:pt x="4335263" y="3224553"/>
                </a:cubicBezTo>
                <a:cubicBezTo>
                  <a:pt x="4335051" y="3224462"/>
                  <a:pt x="4334809" y="3224402"/>
                  <a:pt x="4334597" y="3224311"/>
                </a:cubicBezTo>
                <a:cubicBezTo>
                  <a:pt x="4334839" y="3222918"/>
                  <a:pt x="4334263" y="3221524"/>
                  <a:pt x="4334052" y="3220101"/>
                </a:cubicBezTo>
                <a:cubicBezTo>
                  <a:pt x="4334263" y="3219828"/>
                  <a:pt x="4334567" y="3219677"/>
                  <a:pt x="4334778" y="3219374"/>
                </a:cubicBezTo>
                <a:cubicBezTo>
                  <a:pt x="4338170" y="3214133"/>
                  <a:pt x="4336656" y="3206743"/>
                  <a:pt x="4331356" y="3203350"/>
                </a:cubicBezTo>
                <a:lnTo>
                  <a:pt x="4326117" y="3200019"/>
                </a:lnTo>
                <a:cubicBezTo>
                  <a:pt x="4329994" y="3196475"/>
                  <a:pt x="4331659" y="3190841"/>
                  <a:pt x="4328903" y="3185934"/>
                </a:cubicBezTo>
                <a:cubicBezTo>
                  <a:pt x="4328782" y="3185752"/>
                  <a:pt x="4328661" y="3185510"/>
                  <a:pt x="4328570" y="3185328"/>
                </a:cubicBezTo>
                <a:cubicBezTo>
                  <a:pt x="4328964" y="3182299"/>
                  <a:pt x="4328116" y="3179300"/>
                  <a:pt x="4325966" y="3177028"/>
                </a:cubicBezTo>
                <a:cubicBezTo>
                  <a:pt x="4334748" y="3171485"/>
                  <a:pt x="4331932" y="3154796"/>
                  <a:pt x="4319273" y="3155856"/>
                </a:cubicBezTo>
                <a:lnTo>
                  <a:pt x="4316124" y="3156128"/>
                </a:lnTo>
                <a:cubicBezTo>
                  <a:pt x="4306100" y="3156977"/>
                  <a:pt x="4303738" y="3167729"/>
                  <a:pt x="4307796" y="3174242"/>
                </a:cubicBezTo>
                <a:cubicBezTo>
                  <a:pt x="4304738" y="3176726"/>
                  <a:pt x="4302890" y="3180512"/>
                  <a:pt x="4303344" y="3184752"/>
                </a:cubicBezTo>
                <a:cubicBezTo>
                  <a:pt x="4303829" y="3189235"/>
                  <a:pt x="4306403" y="3193173"/>
                  <a:pt x="4308583" y="3197020"/>
                </a:cubicBezTo>
                <a:cubicBezTo>
                  <a:pt x="4308856" y="3197504"/>
                  <a:pt x="4309310" y="3197838"/>
                  <a:pt x="4309674" y="3198292"/>
                </a:cubicBezTo>
                <a:cubicBezTo>
                  <a:pt x="4308523" y="3199080"/>
                  <a:pt x="4307493" y="3200049"/>
                  <a:pt x="4306706" y="3201291"/>
                </a:cubicBezTo>
                <a:cubicBezTo>
                  <a:pt x="4303405" y="3206349"/>
                  <a:pt x="4304828" y="3213407"/>
                  <a:pt x="4309704" y="3216920"/>
                </a:cubicBezTo>
                <a:cubicBezTo>
                  <a:pt x="4308613" y="3217950"/>
                  <a:pt x="4307493" y="3219041"/>
                  <a:pt x="4306948" y="3220616"/>
                </a:cubicBezTo>
                <a:lnTo>
                  <a:pt x="4305919" y="3223493"/>
                </a:lnTo>
                <a:cubicBezTo>
                  <a:pt x="4303950" y="3222221"/>
                  <a:pt x="4301648" y="3221403"/>
                  <a:pt x="4298893" y="3221676"/>
                </a:cubicBezTo>
                <a:cubicBezTo>
                  <a:pt x="4296743" y="3221918"/>
                  <a:pt x="4294653" y="3223069"/>
                  <a:pt x="4292836" y="3224584"/>
                </a:cubicBezTo>
                <a:cubicBezTo>
                  <a:pt x="4291564" y="3221858"/>
                  <a:pt x="4289323" y="3219555"/>
                  <a:pt x="4286295" y="3218495"/>
                </a:cubicBezTo>
                <a:cubicBezTo>
                  <a:pt x="4280480" y="3216436"/>
                  <a:pt x="4273485" y="3219616"/>
                  <a:pt x="4271517" y="3225553"/>
                </a:cubicBezTo>
                <a:cubicBezTo>
                  <a:pt x="4268579" y="3234488"/>
                  <a:pt x="4269700" y="3244363"/>
                  <a:pt x="4276756" y="3251118"/>
                </a:cubicBezTo>
                <a:cubicBezTo>
                  <a:pt x="4281056" y="3255328"/>
                  <a:pt x="4288082" y="3257055"/>
                  <a:pt x="4293018" y="3252481"/>
                </a:cubicBezTo>
                <a:close/>
                <a:moveTo>
                  <a:pt x="4490283" y="3243424"/>
                </a:moveTo>
                <a:cubicBezTo>
                  <a:pt x="4495189" y="3238880"/>
                  <a:pt x="4495370" y="3232489"/>
                  <a:pt x="4491645" y="3227219"/>
                </a:cubicBezTo>
                <a:lnTo>
                  <a:pt x="4488708" y="3223039"/>
                </a:lnTo>
                <a:cubicBezTo>
                  <a:pt x="4488496" y="3222736"/>
                  <a:pt x="4488102" y="3222585"/>
                  <a:pt x="4487860" y="3222342"/>
                </a:cubicBezTo>
                <a:cubicBezTo>
                  <a:pt x="4488072" y="3221918"/>
                  <a:pt x="4488405" y="3221585"/>
                  <a:pt x="4488556" y="3221100"/>
                </a:cubicBezTo>
                <a:cubicBezTo>
                  <a:pt x="4490343" y="3215042"/>
                  <a:pt x="4487466" y="3208682"/>
                  <a:pt x="4481410" y="3206500"/>
                </a:cubicBezTo>
                <a:lnTo>
                  <a:pt x="4476595" y="3204774"/>
                </a:lnTo>
                <a:cubicBezTo>
                  <a:pt x="4470932" y="3202744"/>
                  <a:pt x="4463724" y="3206046"/>
                  <a:pt x="4461998" y="3211922"/>
                </a:cubicBezTo>
                <a:cubicBezTo>
                  <a:pt x="4460212" y="3217981"/>
                  <a:pt x="4463089" y="3224341"/>
                  <a:pt x="4469145" y="3226522"/>
                </a:cubicBezTo>
                <a:lnTo>
                  <a:pt x="4469387" y="3226613"/>
                </a:lnTo>
                <a:cubicBezTo>
                  <a:pt x="4468085" y="3230278"/>
                  <a:pt x="4468660" y="3234307"/>
                  <a:pt x="4471174" y="3237881"/>
                </a:cubicBezTo>
                <a:lnTo>
                  <a:pt x="4474112" y="3242061"/>
                </a:lnTo>
                <a:cubicBezTo>
                  <a:pt x="4477594" y="3246998"/>
                  <a:pt x="4486013" y="3247392"/>
                  <a:pt x="4490283" y="3243424"/>
                </a:cubicBezTo>
                <a:close/>
                <a:moveTo>
                  <a:pt x="4273697" y="3169880"/>
                </a:moveTo>
                <a:cubicBezTo>
                  <a:pt x="4265793" y="3167033"/>
                  <a:pt x="4258980" y="3172606"/>
                  <a:pt x="4257253" y="3178785"/>
                </a:cubicBezTo>
                <a:cubicBezTo>
                  <a:pt x="4256557" y="3176180"/>
                  <a:pt x="4254619" y="3173878"/>
                  <a:pt x="4251045" y="3172576"/>
                </a:cubicBezTo>
                <a:cubicBezTo>
                  <a:pt x="4248320" y="3171606"/>
                  <a:pt x="4245746" y="3171637"/>
                  <a:pt x="4243444" y="3172333"/>
                </a:cubicBezTo>
                <a:cubicBezTo>
                  <a:pt x="4247502" y="3169153"/>
                  <a:pt x="4249319" y="3163640"/>
                  <a:pt x="4247169" y="3158673"/>
                </a:cubicBezTo>
                <a:cubicBezTo>
                  <a:pt x="4246200" y="3156401"/>
                  <a:pt x="4244353" y="3154705"/>
                  <a:pt x="4242233" y="3153493"/>
                </a:cubicBezTo>
                <a:cubicBezTo>
                  <a:pt x="4242626" y="3152706"/>
                  <a:pt x="4242990" y="3151857"/>
                  <a:pt x="4243232" y="3151009"/>
                </a:cubicBezTo>
                <a:cubicBezTo>
                  <a:pt x="4249047" y="3151009"/>
                  <a:pt x="4254074" y="3145678"/>
                  <a:pt x="4254286" y="3140014"/>
                </a:cubicBezTo>
                <a:cubicBezTo>
                  <a:pt x="4254498" y="3133502"/>
                  <a:pt x="4249380" y="3128686"/>
                  <a:pt x="4243172" y="3128140"/>
                </a:cubicBezTo>
                <a:cubicBezTo>
                  <a:pt x="4240779" y="3127929"/>
                  <a:pt x="4238387" y="3127716"/>
                  <a:pt x="4235964" y="3127504"/>
                </a:cubicBezTo>
                <a:cubicBezTo>
                  <a:pt x="4232421" y="3127171"/>
                  <a:pt x="4229272" y="3129019"/>
                  <a:pt x="4227030" y="3131654"/>
                </a:cubicBezTo>
                <a:cubicBezTo>
                  <a:pt x="4222307" y="3130261"/>
                  <a:pt x="4216855" y="3131412"/>
                  <a:pt x="4214069" y="3135834"/>
                </a:cubicBezTo>
                <a:cubicBezTo>
                  <a:pt x="4210829" y="3140953"/>
                  <a:pt x="4211495" y="3148465"/>
                  <a:pt x="4216946" y="3151948"/>
                </a:cubicBezTo>
                <a:lnTo>
                  <a:pt x="4224275" y="3156613"/>
                </a:lnTo>
                <a:cubicBezTo>
                  <a:pt x="4219551" y="3159612"/>
                  <a:pt x="4217158" y="3165458"/>
                  <a:pt x="4219460" y="3170849"/>
                </a:cubicBezTo>
                <a:cubicBezTo>
                  <a:pt x="4221852" y="3176423"/>
                  <a:pt x="4228908" y="3179542"/>
                  <a:pt x="4234541" y="3176877"/>
                </a:cubicBezTo>
                <a:lnTo>
                  <a:pt x="4238841" y="3174848"/>
                </a:lnTo>
                <a:cubicBezTo>
                  <a:pt x="4232905" y="3179906"/>
                  <a:pt x="4231452" y="3189811"/>
                  <a:pt x="4240567" y="3193113"/>
                </a:cubicBezTo>
                <a:cubicBezTo>
                  <a:pt x="4248501" y="3195960"/>
                  <a:pt x="4255315" y="3190386"/>
                  <a:pt x="4257042" y="3184207"/>
                </a:cubicBezTo>
                <a:cubicBezTo>
                  <a:pt x="4257738" y="3186842"/>
                  <a:pt x="4259676" y="3189144"/>
                  <a:pt x="4263249" y="3190447"/>
                </a:cubicBezTo>
                <a:cubicBezTo>
                  <a:pt x="4277089" y="3195384"/>
                  <a:pt x="4287597" y="3174878"/>
                  <a:pt x="4273697" y="3169880"/>
                </a:cubicBezTo>
                <a:close/>
                <a:moveTo>
                  <a:pt x="4207680" y="3230005"/>
                </a:moveTo>
                <a:cubicBezTo>
                  <a:pt x="4221580" y="3235003"/>
                  <a:pt x="4226334" y="3212468"/>
                  <a:pt x="4212586" y="3207530"/>
                </a:cubicBezTo>
                <a:cubicBezTo>
                  <a:pt x="4198716" y="3202563"/>
                  <a:pt x="4193961" y="3225068"/>
                  <a:pt x="4207680" y="3230005"/>
                </a:cubicBezTo>
                <a:close/>
                <a:moveTo>
                  <a:pt x="4373662" y="3251905"/>
                </a:moveTo>
                <a:cubicBezTo>
                  <a:pt x="4387562" y="3256903"/>
                  <a:pt x="4394103" y="3234882"/>
                  <a:pt x="4380203" y="3229854"/>
                </a:cubicBezTo>
                <a:cubicBezTo>
                  <a:pt x="4366303" y="3224856"/>
                  <a:pt x="4359762" y="3246907"/>
                  <a:pt x="4373662" y="3251905"/>
                </a:cubicBezTo>
                <a:close/>
                <a:moveTo>
                  <a:pt x="4572411" y="3317877"/>
                </a:moveTo>
                <a:cubicBezTo>
                  <a:pt x="4572835" y="3311667"/>
                  <a:pt x="4566748" y="3306427"/>
                  <a:pt x="4560873" y="3306457"/>
                </a:cubicBezTo>
                <a:cubicBezTo>
                  <a:pt x="4555452" y="3306457"/>
                  <a:pt x="4551637" y="3310153"/>
                  <a:pt x="4550183" y="3314878"/>
                </a:cubicBezTo>
                <a:cubicBezTo>
                  <a:pt x="4546155" y="3315756"/>
                  <a:pt x="4542733" y="3318452"/>
                  <a:pt x="4541552" y="3322935"/>
                </a:cubicBezTo>
                <a:cubicBezTo>
                  <a:pt x="4540099" y="3328508"/>
                  <a:pt x="4543612" y="3335960"/>
                  <a:pt x="4549759" y="3336959"/>
                </a:cubicBezTo>
                <a:cubicBezTo>
                  <a:pt x="4555755" y="3337929"/>
                  <a:pt x="4561902" y="3337474"/>
                  <a:pt x="4566506" y="3332991"/>
                </a:cubicBezTo>
                <a:cubicBezTo>
                  <a:pt x="4570685" y="3328842"/>
                  <a:pt x="4572017" y="3323541"/>
                  <a:pt x="4572411" y="3317877"/>
                </a:cubicBezTo>
                <a:close/>
                <a:moveTo>
                  <a:pt x="4492827" y="3390239"/>
                </a:moveTo>
                <a:cubicBezTo>
                  <a:pt x="4494522" y="3384484"/>
                  <a:pt x="4490798" y="3377457"/>
                  <a:pt x="4484802" y="3376094"/>
                </a:cubicBezTo>
                <a:cubicBezTo>
                  <a:pt x="4480652" y="3375155"/>
                  <a:pt x="4476504" y="3376366"/>
                  <a:pt x="4473687" y="3379123"/>
                </a:cubicBezTo>
                <a:cubicBezTo>
                  <a:pt x="4470356" y="3379426"/>
                  <a:pt x="4467267" y="3381061"/>
                  <a:pt x="4465269" y="3384454"/>
                </a:cubicBezTo>
                <a:cubicBezTo>
                  <a:pt x="4462422" y="3389300"/>
                  <a:pt x="4463633" y="3397721"/>
                  <a:pt x="4469387" y="3400205"/>
                </a:cubicBezTo>
                <a:cubicBezTo>
                  <a:pt x="4474414" y="3402355"/>
                  <a:pt x="4479774" y="3403718"/>
                  <a:pt x="4484892" y="3400810"/>
                </a:cubicBezTo>
                <a:cubicBezTo>
                  <a:pt x="4489041" y="3398448"/>
                  <a:pt x="4491494" y="3394722"/>
                  <a:pt x="4492827" y="3390239"/>
                </a:cubicBezTo>
                <a:close/>
                <a:moveTo>
                  <a:pt x="4459545" y="3286284"/>
                </a:moveTo>
                <a:lnTo>
                  <a:pt x="4466662" y="3287496"/>
                </a:lnTo>
                <a:cubicBezTo>
                  <a:pt x="4472779" y="3288556"/>
                  <a:pt x="4478836" y="3283952"/>
                  <a:pt x="4479774" y="3277894"/>
                </a:cubicBezTo>
                <a:cubicBezTo>
                  <a:pt x="4480743" y="3271654"/>
                  <a:pt x="4476292" y="3265838"/>
                  <a:pt x="4470175" y="3264778"/>
                </a:cubicBezTo>
                <a:cubicBezTo>
                  <a:pt x="4469236" y="3264627"/>
                  <a:pt x="4468267" y="3264445"/>
                  <a:pt x="4467328" y="3264294"/>
                </a:cubicBezTo>
                <a:cubicBezTo>
                  <a:pt x="4467479" y="3263991"/>
                  <a:pt x="4467752" y="3263809"/>
                  <a:pt x="4467843" y="3263506"/>
                </a:cubicBezTo>
                <a:lnTo>
                  <a:pt x="4469569" y="3258690"/>
                </a:lnTo>
                <a:cubicBezTo>
                  <a:pt x="4471658" y="3252844"/>
                  <a:pt x="4469569" y="3246150"/>
                  <a:pt x="4463603" y="3243545"/>
                </a:cubicBezTo>
                <a:cubicBezTo>
                  <a:pt x="4458183" y="3241183"/>
                  <a:pt x="4450581" y="3243636"/>
                  <a:pt x="4448462" y="3249512"/>
                </a:cubicBezTo>
                <a:lnTo>
                  <a:pt x="4446735" y="3254328"/>
                </a:lnTo>
                <a:cubicBezTo>
                  <a:pt x="4444767" y="3259781"/>
                  <a:pt x="4446614" y="3265838"/>
                  <a:pt x="4451702" y="3268746"/>
                </a:cubicBezTo>
                <a:cubicBezTo>
                  <a:pt x="4450823" y="3270079"/>
                  <a:pt x="4450188" y="3271533"/>
                  <a:pt x="4449945" y="3273169"/>
                </a:cubicBezTo>
                <a:cubicBezTo>
                  <a:pt x="4448977" y="3279409"/>
                  <a:pt x="4453428" y="3285224"/>
                  <a:pt x="4459545" y="3286284"/>
                </a:cubicBezTo>
                <a:close/>
                <a:moveTo>
                  <a:pt x="4475686" y="3338837"/>
                </a:moveTo>
                <a:cubicBezTo>
                  <a:pt x="4479199" y="3337171"/>
                  <a:pt x="4481046" y="3333506"/>
                  <a:pt x="4481379" y="3329720"/>
                </a:cubicBezTo>
                <a:cubicBezTo>
                  <a:pt x="4483196" y="3330629"/>
                  <a:pt x="4485104" y="3330871"/>
                  <a:pt x="4487012" y="3330689"/>
                </a:cubicBezTo>
                <a:cubicBezTo>
                  <a:pt x="4487921" y="3335778"/>
                  <a:pt x="4491736" y="3340109"/>
                  <a:pt x="4498429" y="3339231"/>
                </a:cubicBezTo>
                <a:cubicBezTo>
                  <a:pt x="4506272" y="3338201"/>
                  <a:pt x="4515387" y="3338383"/>
                  <a:pt x="4522171" y="3333749"/>
                </a:cubicBezTo>
                <a:cubicBezTo>
                  <a:pt x="4523079" y="3333112"/>
                  <a:pt x="4523867" y="3332446"/>
                  <a:pt x="4524594" y="3331749"/>
                </a:cubicBezTo>
                <a:lnTo>
                  <a:pt x="4527652" y="3330326"/>
                </a:lnTo>
                <a:cubicBezTo>
                  <a:pt x="4533254" y="3327690"/>
                  <a:pt x="4535041" y="3319906"/>
                  <a:pt x="4532164" y="3314696"/>
                </a:cubicBezTo>
                <a:cubicBezTo>
                  <a:pt x="4531922" y="3314272"/>
                  <a:pt x="4531650" y="3313939"/>
                  <a:pt x="4531377" y="3313545"/>
                </a:cubicBezTo>
                <a:cubicBezTo>
                  <a:pt x="4531377" y="3311849"/>
                  <a:pt x="4531377" y="3310183"/>
                  <a:pt x="4531226" y="3308487"/>
                </a:cubicBezTo>
                <a:cubicBezTo>
                  <a:pt x="4531044" y="3306367"/>
                  <a:pt x="4530135" y="3304307"/>
                  <a:pt x="4528864" y="3302520"/>
                </a:cubicBezTo>
                <a:cubicBezTo>
                  <a:pt x="4528985" y="3301005"/>
                  <a:pt x="4528894" y="3299491"/>
                  <a:pt x="4528318" y="3298249"/>
                </a:cubicBezTo>
                <a:cubicBezTo>
                  <a:pt x="4526320" y="3293948"/>
                  <a:pt x="4524321" y="3290222"/>
                  <a:pt x="4520263" y="3287526"/>
                </a:cubicBezTo>
                <a:cubicBezTo>
                  <a:pt x="4518476" y="3286345"/>
                  <a:pt x="4517083" y="3285679"/>
                  <a:pt x="4514933" y="3285103"/>
                </a:cubicBezTo>
                <a:cubicBezTo>
                  <a:pt x="4523231" y="3285769"/>
                  <a:pt x="4531862" y="3275228"/>
                  <a:pt x="4525411" y="3266111"/>
                </a:cubicBezTo>
                <a:cubicBezTo>
                  <a:pt x="4524715" y="3265142"/>
                  <a:pt x="4523897" y="3264597"/>
                  <a:pt x="4523110" y="3263961"/>
                </a:cubicBezTo>
                <a:cubicBezTo>
                  <a:pt x="4531135" y="3260053"/>
                  <a:pt x="4534012" y="3247180"/>
                  <a:pt x="4523473" y="3243363"/>
                </a:cubicBezTo>
                <a:cubicBezTo>
                  <a:pt x="4510451" y="3238669"/>
                  <a:pt x="4501518" y="3256812"/>
                  <a:pt x="4512117" y="3263143"/>
                </a:cubicBezTo>
                <a:cubicBezTo>
                  <a:pt x="4506484" y="3266262"/>
                  <a:pt x="4502760" y="3273774"/>
                  <a:pt x="4507574" y="3280620"/>
                </a:cubicBezTo>
                <a:cubicBezTo>
                  <a:pt x="4508029" y="3281256"/>
                  <a:pt x="4508574" y="3281529"/>
                  <a:pt x="4509058" y="3282013"/>
                </a:cubicBezTo>
                <a:cubicBezTo>
                  <a:pt x="4505758" y="3280590"/>
                  <a:pt x="4502093" y="3280438"/>
                  <a:pt x="4498641" y="3282710"/>
                </a:cubicBezTo>
                <a:cubicBezTo>
                  <a:pt x="4495976" y="3284467"/>
                  <a:pt x="4494068" y="3287769"/>
                  <a:pt x="4493553" y="3291161"/>
                </a:cubicBezTo>
                <a:cubicBezTo>
                  <a:pt x="4492281" y="3291858"/>
                  <a:pt x="4491191" y="3292766"/>
                  <a:pt x="4490041" y="3293857"/>
                </a:cubicBezTo>
                <a:cubicBezTo>
                  <a:pt x="4489616" y="3294160"/>
                  <a:pt x="4489162" y="3294493"/>
                  <a:pt x="4488708" y="3294765"/>
                </a:cubicBezTo>
                <a:cubicBezTo>
                  <a:pt x="4486800" y="3295704"/>
                  <a:pt x="4484983" y="3296886"/>
                  <a:pt x="4483045" y="3297825"/>
                </a:cubicBezTo>
                <a:cubicBezTo>
                  <a:pt x="4477412" y="3300611"/>
                  <a:pt x="4476898" y="3306578"/>
                  <a:pt x="4479108" y="3311485"/>
                </a:cubicBezTo>
                <a:cubicBezTo>
                  <a:pt x="4476958" y="3313363"/>
                  <a:pt x="4475535" y="3315817"/>
                  <a:pt x="4475202" y="3318634"/>
                </a:cubicBezTo>
                <a:cubicBezTo>
                  <a:pt x="4471962" y="3317089"/>
                  <a:pt x="4468115" y="3316938"/>
                  <a:pt x="4464663" y="3318573"/>
                </a:cubicBezTo>
                <a:cubicBezTo>
                  <a:pt x="4462483" y="3319603"/>
                  <a:pt x="4460302" y="3320633"/>
                  <a:pt x="4458122" y="3321663"/>
                </a:cubicBezTo>
                <a:cubicBezTo>
                  <a:pt x="4457819" y="3321784"/>
                  <a:pt x="4457668" y="3322087"/>
                  <a:pt x="4457395" y="3322269"/>
                </a:cubicBezTo>
                <a:cubicBezTo>
                  <a:pt x="4452187" y="3318997"/>
                  <a:pt x="4445615" y="3321027"/>
                  <a:pt x="4442193" y="3325631"/>
                </a:cubicBezTo>
                <a:cubicBezTo>
                  <a:pt x="4442102" y="3325510"/>
                  <a:pt x="4442011" y="3325358"/>
                  <a:pt x="4441890" y="3325237"/>
                </a:cubicBezTo>
                <a:cubicBezTo>
                  <a:pt x="4443314" y="3321663"/>
                  <a:pt x="4442950" y="3317574"/>
                  <a:pt x="4440497" y="3314090"/>
                </a:cubicBezTo>
                <a:lnTo>
                  <a:pt x="4434592" y="3305761"/>
                </a:lnTo>
                <a:cubicBezTo>
                  <a:pt x="4431109" y="3300854"/>
                  <a:pt x="4423145" y="3299672"/>
                  <a:pt x="4418481" y="3303580"/>
                </a:cubicBezTo>
                <a:cubicBezTo>
                  <a:pt x="4416997" y="3304822"/>
                  <a:pt x="4415907" y="3306336"/>
                  <a:pt x="4415150" y="3307972"/>
                </a:cubicBezTo>
                <a:cubicBezTo>
                  <a:pt x="4411789" y="3307699"/>
                  <a:pt x="4408306" y="3308244"/>
                  <a:pt x="4404854" y="3309850"/>
                </a:cubicBezTo>
                <a:cubicBezTo>
                  <a:pt x="4399433" y="3312364"/>
                  <a:pt x="4396102" y="3316877"/>
                  <a:pt x="4394558" y="3322026"/>
                </a:cubicBezTo>
                <a:cubicBezTo>
                  <a:pt x="4392922" y="3322238"/>
                  <a:pt x="4391287" y="3322814"/>
                  <a:pt x="4389803" y="3323844"/>
                </a:cubicBezTo>
                <a:lnTo>
                  <a:pt x="4385624" y="3326812"/>
                </a:lnTo>
                <a:cubicBezTo>
                  <a:pt x="4384473" y="3327630"/>
                  <a:pt x="4383504" y="3328660"/>
                  <a:pt x="4382747" y="3329841"/>
                </a:cubicBezTo>
                <a:cubicBezTo>
                  <a:pt x="4384140" y="3325813"/>
                  <a:pt x="4383080" y="3320663"/>
                  <a:pt x="4380355" y="3317725"/>
                </a:cubicBezTo>
                <a:cubicBezTo>
                  <a:pt x="4379083" y="3316362"/>
                  <a:pt x="4377659" y="3315484"/>
                  <a:pt x="4376206" y="3314938"/>
                </a:cubicBezTo>
                <a:cubicBezTo>
                  <a:pt x="4374267" y="3309941"/>
                  <a:pt x="4368877" y="3306881"/>
                  <a:pt x="4363578" y="3307820"/>
                </a:cubicBezTo>
                <a:cubicBezTo>
                  <a:pt x="4363638" y="3307790"/>
                  <a:pt x="4363729" y="3307790"/>
                  <a:pt x="4363790" y="3307760"/>
                </a:cubicBezTo>
                <a:cubicBezTo>
                  <a:pt x="4368726" y="3305155"/>
                  <a:pt x="4372178" y="3297310"/>
                  <a:pt x="4368544" y="3292221"/>
                </a:cubicBezTo>
                <a:lnTo>
                  <a:pt x="4365607" y="3288041"/>
                </a:lnTo>
                <a:cubicBezTo>
                  <a:pt x="4362700" y="3283952"/>
                  <a:pt x="4358217" y="3281468"/>
                  <a:pt x="4353433" y="3282286"/>
                </a:cubicBezTo>
                <a:cubicBezTo>
                  <a:pt x="4353887" y="3281771"/>
                  <a:pt x="4354432" y="3281438"/>
                  <a:pt x="4354826" y="3280802"/>
                </a:cubicBezTo>
                <a:cubicBezTo>
                  <a:pt x="4362821" y="3268231"/>
                  <a:pt x="4342592" y="3257327"/>
                  <a:pt x="4334567" y="3269625"/>
                </a:cubicBezTo>
                <a:cubicBezTo>
                  <a:pt x="4331205" y="3265627"/>
                  <a:pt x="4325875" y="3264748"/>
                  <a:pt x="4320878" y="3266535"/>
                </a:cubicBezTo>
                <a:cubicBezTo>
                  <a:pt x="4314155" y="3268898"/>
                  <a:pt x="4309401" y="3274350"/>
                  <a:pt x="4306827" y="3280893"/>
                </a:cubicBezTo>
                <a:cubicBezTo>
                  <a:pt x="4304616" y="3286496"/>
                  <a:pt x="4307978" y="3293796"/>
                  <a:pt x="4313792" y="3295583"/>
                </a:cubicBezTo>
                <a:cubicBezTo>
                  <a:pt x="4319909" y="3297461"/>
                  <a:pt x="4326117" y="3294614"/>
                  <a:pt x="4328479" y="3288647"/>
                </a:cubicBezTo>
                <a:cubicBezTo>
                  <a:pt x="4328540" y="3288465"/>
                  <a:pt x="4328601" y="3288374"/>
                  <a:pt x="4328631" y="3288223"/>
                </a:cubicBezTo>
                <a:cubicBezTo>
                  <a:pt x="4328661" y="3288193"/>
                  <a:pt x="4328692" y="3288162"/>
                  <a:pt x="4328722" y="3288102"/>
                </a:cubicBezTo>
                <a:cubicBezTo>
                  <a:pt x="4328782" y="3288071"/>
                  <a:pt x="4328782" y="3288102"/>
                  <a:pt x="4328843" y="3288041"/>
                </a:cubicBezTo>
                <a:cubicBezTo>
                  <a:pt x="4329509" y="3287708"/>
                  <a:pt x="4330236" y="3287405"/>
                  <a:pt x="4330963" y="3287193"/>
                </a:cubicBezTo>
                <a:cubicBezTo>
                  <a:pt x="4333234" y="3286405"/>
                  <a:pt x="4334718" y="3284558"/>
                  <a:pt x="4335778" y="3282468"/>
                </a:cubicBezTo>
                <a:cubicBezTo>
                  <a:pt x="4338534" y="3285194"/>
                  <a:pt x="4342682" y="3286708"/>
                  <a:pt x="4346680" y="3286133"/>
                </a:cubicBezTo>
                <a:cubicBezTo>
                  <a:pt x="4343833" y="3289677"/>
                  <a:pt x="4342592" y="3295008"/>
                  <a:pt x="4345286" y="3298824"/>
                </a:cubicBezTo>
                <a:lnTo>
                  <a:pt x="4348224" y="3303004"/>
                </a:lnTo>
                <a:cubicBezTo>
                  <a:pt x="4351434" y="3307517"/>
                  <a:pt x="4356552" y="3310031"/>
                  <a:pt x="4361882" y="3308335"/>
                </a:cubicBezTo>
                <a:cubicBezTo>
                  <a:pt x="4356340" y="3310244"/>
                  <a:pt x="4353039" y="3316059"/>
                  <a:pt x="4354311" y="3321814"/>
                </a:cubicBezTo>
                <a:cubicBezTo>
                  <a:pt x="4354826" y="3324177"/>
                  <a:pt x="4355371" y="3326570"/>
                  <a:pt x="4355886" y="3328932"/>
                </a:cubicBezTo>
                <a:cubicBezTo>
                  <a:pt x="4356037" y="3329599"/>
                  <a:pt x="4356461" y="3330174"/>
                  <a:pt x="4356764" y="3330810"/>
                </a:cubicBezTo>
                <a:cubicBezTo>
                  <a:pt x="4357218" y="3332931"/>
                  <a:pt x="4357975" y="3334960"/>
                  <a:pt x="4359308" y="3336384"/>
                </a:cubicBezTo>
                <a:cubicBezTo>
                  <a:pt x="4364002" y="3341442"/>
                  <a:pt x="4370452" y="3340564"/>
                  <a:pt x="4375540" y="3336990"/>
                </a:cubicBezTo>
                <a:lnTo>
                  <a:pt x="4379719" y="3334052"/>
                </a:lnTo>
                <a:cubicBezTo>
                  <a:pt x="4380355" y="3333597"/>
                  <a:pt x="4380900" y="3333082"/>
                  <a:pt x="4381354" y="3332476"/>
                </a:cubicBezTo>
                <a:cubicBezTo>
                  <a:pt x="4380082" y="3335869"/>
                  <a:pt x="4380233" y="3339807"/>
                  <a:pt x="4382505" y="3342835"/>
                </a:cubicBezTo>
                <a:cubicBezTo>
                  <a:pt x="4386017" y="3347591"/>
                  <a:pt x="4392680" y="3349439"/>
                  <a:pt x="4397858" y="3346258"/>
                </a:cubicBezTo>
                <a:cubicBezTo>
                  <a:pt x="4398525" y="3347076"/>
                  <a:pt x="4399312" y="3347773"/>
                  <a:pt x="4400221" y="3348379"/>
                </a:cubicBezTo>
                <a:cubicBezTo>
                  <a:pt x="4395254" y="3351105"/>
                  <a:pt x="4392377" y="3356708"/>
                  <a:pt x="4396617" y="3362676"/>
                </a:cubicBezTo>
                <a:cubicBezTo>
                  <a:pt x="4402794" y="3371399"/>
                  <a:pt x="4415302" y="3368006"/>
                  <a:pt x="4418269" y="3360858"/>
                </a:cubicBezTo>
                <a:cubicBezTo>
                  <a:pt x="4424053" y="3363645"/>
                  <a:pt x="4430564" y="3365371"/>
                  <a:pt x="4435410" y="3362827"/>
                </a:cubicBezTo>
                <a:cubicBezTo>
                  <a:pt x="4442314" y="3359222"/>
                  <a:pt x="4449340" y="3351408"/>
                  <a:pt x="4449854" y="3343351"/>
                </a:cubicBezTo>
                <a:cubicBezTo>
                  <a:pt x="4452429" y="3343562"/>
                  <a:pt x="4454881" y="3342624"/>
                  <a:pt x="4457092" y="3341200"/>
                </a:cubicBezTo>
                <a:cubicBezTo>
                  <a:pt x="4460544" y="3343502"/>
                  <a:pt x="4465057" y="3343835"/>
                  <a:pt x="4469054" y="3341957"/>
                </a:cubicBezTo>
                <a:lnTo>
                  <a:pt x="4475686" y="3338837"/>
                </a:lnTo>
                <a:close/>
                <a:moveTo>
                  <a:pt x="4574864" y="3199322"/>
                </a:moveTo>
                <a:cubicBezTo>
                  <a:pt x="4581314" y="3201654"/>
                  <a:pt x="4586977" y="3198322"/>
                  <a:pt x="4589824" y="3193658"/>
                </a:cubicBezTo>
                <a:cubicBezTo>
                  <a:pt x="4590187" y="3194839"/>
                  <a:pt x="4590551" y="3196020"/>
                  <a:pt x="4591368" y="3197171"/>
                </a:cubicBezTo>
                <a:cubicBezTo>
                  <a:pt x="4599908" y="3209227"/>
                  <a:pt x="4617896" y="3194930"/>
                  <a:pt x="4609356" y="3182844"/>
                </a:cubicBezTo>
                <a:cubicBezTo>
                  <a:pt x="4604026" y="3175302"/>
                  <a:pt x="4595002" y="3178058"/>
                  <a:pt x="4591065" y="3184147"/>
                </a:cubicBezTo>
                <a:cubicBezTo>
                  <a:pt x="4590187" y="3181935"/>
                  <a:pt x="4588431" y="3179966"/>
                  <a:pt x="4585312" y="3178846"/>
                </a:cubicBezTo>
                <a:cubicBezTo>
                  <a:pt x="4571624" y="3173939"/>
                  <a:pt x="4560964" y="3194324"/>
                  <a:pt x="4574864" y="3199322"/>
                </a:cubicBezTo>
                <a:close/>
                <a:moveTo>
                  <a:pt x="4545852" y="3224281"/>
                </a:moveTo>
                <a:cubicBezTo>
                  <a:pt x="4531922" y="3219253"/>
                  <a:pt x="4523958" y="3240849"/>
                  <a:pt x="4537888" y="3245847"/>
                </a:cubicBezTo>
                <a:cubicBezTo>
                  <a:pt x="4551818" y="3250845"/>
                  <a:pt x="4559783" y="3229278"/>
                  <a:pt x="4545852" y="3224281"/>
                </a:cubicBezTo>
                <a:close/>
                <a:moveTo>
                  <a:pt x="4573410" y="3241152"/>
                </a:moveTo>
                <a:lnTo>
                  <a:pt x="4573592" y="3241273"/>
                </a:lnTo>
                <a:cubicBezTo>
                  <a:pt x="4573652" y="3241334"/>
                  <a:pt x="4573895" y="3241546"/>
                  <a:pt x="4574410" y="3241940"/>
                </a:cubicBezTo>
                <a:cubicBezTo>
                  <a:pt x="4578558" y="3245484"/>
                  <a:pt x="4584615" y="3245514"/>
                  <a:pt x="4588885" y="3242303"/>
                </a:cubicBezTo>
                <a:cubicBezTo>
                  <a:pt x="4589127" y="3242364"/>
                  <a:pt x="4589339" y="3242546"/>
                  <a:pt x="4589551" y="3242606"/>
                </a:cubicBezTo>
                <a:cubicBezTo>
                  <a:pt x="4596244" y="3244090"/>
                  <a:pt x="4601149" y="3239729"/>
                  <a:pt x="4603270" y="3233883"/>
                </a:cubicBezTo>
                <a:lnTo>
                  <a:pt x="4604995" y="3229067"/>
                </a:lnTo>
                <a:cubicBezTo>
                  <a:pt x="4607085" y="3223221"/>
                  <a:pt x="4601785" y="3216587"/>
                  <a:pt x="4596274" y="3215345"/>
                </a:cubicBezTo>
                <a:cubicBezTo>
                  <a:pt x="4590853" y="3214133"/>
                  <a:pt x="4586704" y="3216829"/>
                  <a:pt x="4584160" y="3221009"/>
                </a:cubicBezTo>
                <a:cubicBezTo>
                  <a:pt x="4578043" y="3217799"/>
                  <a:pt x="4570987" y="3216951"/>
                  <a:pt x="4564264" y="3219949"/>
                </a:cubicBezTo>
                <a:cubicBezTo>
                  <a:pt x="4558783" y="3222403"/>
                  <a:pt x="4554544" y="3228188"/>
                  <a:pt x="4556876" y="3234428"/>
                </a:cubicBezTo>
                <a:cubicBezTo>
                  <a:pt x="4558874" y="3239759"/>
                  <a:pt x="4565476" y="3244454"/>
                  <a:pt x="4571351" y="3241819"/>
                </a:cubicBezTo>
                <a:cubicBezTo>
                  <a:pt x="4572017" y="3241516"/>
                  <a:pt x="4572653" y="3241334"/>
                  <a:pt x="4573319" y="3241122"/>
                </a:cubicBezTo>
                <a:cubicBezTo>
                  <a:pt x="4573350" y="3241122"/>
                  <a:pt x="4573350" y="3241122"/>
                  <a:pt x="4573410" y="3241152"/>
                </a:cubicBezTo>
                <a:close/>
                <a:moveTo>
                  <a:pt x="4508937" y="3198958"/>
                </a:moveTo>
                <a:cubicBezTo>
                  <a:pt x="4514025" y="3194657"/>
                  <a:pt x="4513873" y="3187842"/>
                  <a:pt x="4510300" y="3182753"/>
                </a:cubicBezTo>
                <a:lnTo>
                  <a:pt x="4507362" y="3178573"/>
                </a:lnTo>
                <a:cubicBezTo>
                  <a:pt x="4503941" y="3173727"/>
                  <a:pt x="4496370" y="3173575"/>
                  <a:pt x="4491827" y="3176877"/>
                </a:cubicBezTo>
                <a:cubicBezTo>
                  <a:pt x="4491464" y="3175847"/>
                  <a:pt x="4491100" y="3174817"/>
                  <a:pt x="4490464" y="3173939"/>
                </a:cubicBezTo>
                <a:cubicBezTo>
                  <a:pt x="4495673" y="3174575"/>
                  <a:pt x="4500912" y="3171667"/>
                  <a:pt x="4502760" y="3166578"/>
                </a:cubicBezTo>
                <a:lnTo>
                  <a:pt x="4504485" y="3161762"/>
                </a:lnTo>
                <a:cubicBezTo>
                  <a:pt x="4506212" y="3156946"/>
                  <a:pt x="4504152" y="3151676"/>
                  <a:pt x="4500155" y="3148768"/>
                </a:cubicBezTo>
                <a:cubicBezTo>
                  <a:pt x="4496279" y="3142286"/>
                  <a:pt x="4484377" y="3139954"/>
                  <a:pt x="4478805" y="3148707"/>
                </a:cubicBezTo>
                <a:cubicBezTo>
                  <a:pt x="4475504" y="3153857"/>
                  <a:pt x="4477261" y="3158461"/>
                  <a:pt x="4480865" y="3161338"/>
                </a:cubicBezTo>
                <a:cubicBezTo>
                  <a:pt x="4480562" y="3164095"/>
                  <a:pt x="4481077" y="3166851"/>
                  <a:pt x="4482651" y="3169123"/>
                </a:cubicBezTo>
                <a:lnTo>
                  <a:pt x="4475929" y="3167972"/>
                </a:lnTo>
                <a:cubicBezTo>
                  <a:pt x="4475777" y="3167942"/>
                  <a:pt x="4475625" y="3168002"/>
                  <a:pt x="4475444" y="3167972"/>
                </a:cubicBezTo>
                <a:cubicBezTo>
                  <a:pt x="4473869" y="3167608"/>
                  <a:pt x="4472264" y="3167517"/>
                  <a:pt x="4470629" y="3167911"/>
                </a:cubicBezTo>
                <a:cubicBezTo>
                  <a:pt x="4468267" y="3168426"/>
                  <a:pt x="4465905" y="3168971"/>
                  <a:pt x="4463512" y="3169486"/>
                </a:cubicBezTo>
                <a:cubicBezTo>
                  <a:pt x="4457425" y="3170819"/>
                  <a:pt x="4453277" y="3177059"/>
                  <a:pt x="4454609" y="3183208"/>
                </a:cubicBezTo>
                <a:cubicBezTo>
                  <a:pt x="4455911" y="3189326"/>
                  <a:pt x="4462210" y="3193506"/>
                  <a:pt x="4468358" y="3192143"/>
                </a:cubicBezTo>
                <a:lnTo>
                  <a:pt x="4473839" y="3190901"/>
                </a:lnTo>
                <a:lnTo>
                  <a:pt x="4479290" y="3191840"/>
                </a:lnTo>
                <a:cubicBezTo>
                  <a:pt x="4482439" y="3192385"/>
                  <a:pt x="4485528" y="3191447"/>
                  <a:pt x="4487981" y="3189629"/>
                </a:cubicBezTo>
                <a:cubicBezTo>
                  <a:pt x="4488435" y="3190931"/>
                  <a:pt x="4489041" y="3192234"/>
                  <a:pt x="4489859" y="3193415"/>
                </a:cubicBezTo>
                <a:lnTo>
                  <a:pt x="4492796" y="3197595"/>
                </a:lnTo>
                <a:cubicBezTo>
                  <a:pt x="4496309" y="3202684"/>
                  <a:pt x="4504485" y="3202714"/>
                  <a:pt x="4508937" y="3198958"/>
                </a:cubicBezTo>
                <a:close/>
                <a:moveTo>
                  <a:pt x="4460726" y="2848534"/>
                </a:moveTo>
                <a:cubicBezTo>
                  <a:pt x="4466329" y="2848776"/>
                  <a:pt x="4473233" y="2843779"/>
                  <a:pt x="4472718" y="2837539"/>
                </a:cubicBezTo>
                <a:lnTo>
                  <a:pt x="4472294" y="2832450"/>
                </a:lnTo>
                <a:cubicBezTo>
                  <a:pt x="4471779" y="2826271"/>
                  <a:pt x="4468085" y="2820758"/>
                  <a:pt x="4461302" y="2820455"/>
                </a:cubicBezTo>
                <a:cubicBezTo>
                  <a:pt x="4455699" y="2820213"/>
                  <a:pt x="4448795" y="2825211"/>
                  <a:pt x="4449310" y="2831451"/>
                </a:cubicBezTo>
                <a:lnTo>
                  <a:pt x="4449733" y="2836539"/>
                </a:lnTo>
                <a:cubicBezTo>
                  <a:pt x="4450279" y="2842749"/>
                  <a:pt x="4453973" y="2848231"/>
                  <a:pt x="4460726" y="2848534"/>
                </a:cubicBezTo>
                <a:close/>
                <a:moveTo>
                  <a:pt x="4354644" y="2789499"/>
                </a:moveTo>
                <a:cubicBezTo>
                  <a:pt x="4352767" y="2786682"/>
                  <a:pt x="4349617" y="2785016"/>
                  <a:pt x="4346316" y="2784592"/>
                </a:cubicBezTo>
                <a:cubicBezTo>
                  <a:pt x="4345832" y="2780503"/>
                  <a:pt x="4343167" y="2776474"/>
                  <a:pt x="4339624" y="2774869"/>
                </a:cubicBezTo>
                <a:cubicBezTo>
                  <a:pt x="4333385" y="2772052"/>
                  <a:pt x="4327510" y="2775263"/>
                  <a:pt x="4324300" y="2780654"/>
                </a:cubicBezTo>
                <a:cubicBezTo>
                  <a:pt x="4320606" y="2786864"/>
                  <a:pt x="4320575" y="2794133"/>
                  <a:pt x="4322786" y="2800827"/>
                </a:cubicBezTo>
                <a:cubicBezTo>
                  <a:pt x="4323937" y="2804250"/>
                  <a:pt x="4326996" y="2806673"/>
                  <a:pt x="4330448" y="2807764"/>
                </a:cubicBezTo>
                <a:lnTo>
                  <a:pt x="4332174" y="2809218"/>
                </a:lnTo>
                <a:cubicBezTo>
                  <a:pt x="4332598" y="2809581"/>
                  <a:pt x="4333173" y="2809612"/>
                  <a:pt x="4333628" y="2809914"/>
                </a:cubicBezTo>
                <a:cubicBezTo>
                  <a:pt x="4334718" y="2814821"/>
                  <a:pt x="4338473" y="2819001"/>
                  <a:pt x="4344984" y="2818456"/>
                </a:cubicBezTo>
                <a:lnTo>
                  <a:pt x="4348133" y="2818183"/>
                </a:lnTo>
                <a:cubicBezTo>
                  <a:pt x="4354371" y="2817638"/>
                  <a:pt x="4357552" y="2813216"/>
                  <a:pt x="4358187" y="2808400"/>
                </a:cubicBezTo>
                <a:cubicBezTo>
                  <a:pt x="4360731" y="2806159"/>
                  <a:pt x="4362427" y="2803099"/>
                  <a:pt x="4361973" y="2799404"/>
                </a:cubicBezTo>
                <a:cubicBezTo>
                  <a:pt x="4361458" y="2795224"/>
                  <a:pt x="4358581" y="2791135"/>
                  <a:pt x="4354644" y="2789499"/>
                </a:cubicBezTo>
                <a:close/>
                <a:moveTo>
                  <a:pt x="4377205" y="2827331"/>
                </a:moveTo>
                <a:cubicBezTo>
                  <a:pt x="4377902" y="2835721"/>
                  <a:pt x="4385836" y="2839598"/>
                  <a:pt x="4392165" y="2838599"/>
                </a:cubicBezTo>
                <a:cubicBezTo>
                  <a:pt x="4390075" y="2840356"/>
                  <a:pt x="4388773" y="2843051"/>
                  <a:pt x="4389106" y="2846838"/>
                </a:cubicBezTo>
                <a:cubicBezTo>
                  <a:pt x="4389803" y="2855168"/>
                  <a:pt x="4397556" y="2858893"/>
                  <a:pt x="4403885" y="2857985"/>
                </a:cubicBezTo>
                <a:cubicBezTo>
                  <a:pt x="4402552" y="2862952"/>
                  <a:pt x="4405156" y="2868798"/>
                  <a:pt x="4409608" y="2871130"/>
                </a:cubicBezTo>
                <a:cubicBezTo>
                  <a:pt x="4415574" y="2874250"/>
                  <a:pt x="4421873" y="2871494"/>
                  <a:pt x="4425235" y="2866193"/>
                </a:cubicBezTo>
                <a:lnTo>
                  <a:pt x="4427990" y="2861831"/>
                </a:lnTo>
                <a:cubicBezTo>
                  <a:pt x="4431352" y="2856561"/>
                  <a:pt x="4428263" y="2848928"/>
                  <a:pt x="4423054" y="2846202"/>
                </a:cubicBezTo>
                <a:cubicBezTo>
                  <a:pt x="4419117" y="2844142"/>
                  <a:pt x="4415089" y="2844809"/>
                  <a:pt x="4411789" y="2846929"/>
                </a:cubicBezTo>
                <a:cubicBezTo>
                  <a:pt x="4411546" y="2845626"/>
                  <a:pt x="4411153" y="2844384"/>
                  <a:pt x="4410608" y="2843294"/>
                </a:cubicBezTo>
                <a:cubicBezTo>
                  <a:pt x="4411274" y="2843324"/>
                  <a:pt x="4411910" y="2843536"/>
                  <a:pt x="4412606" y="2843476"/>
                </a:cubicBezTo>
                <a:lnTo>
                  <a:pt x="4422781" y="2842597"/>
                </a:lnTo>
                <a:cubicBezTo>
                  <a:pt x="4428777" y="2842082"/>
                  <a:pt x="4433017" y="2835843"/>
                  <a:pt x="4432472" y="2830088"/>
                </a:cubicBezTo>
                <a:cubicBezTo>
                  <a:pt x="4433774" y="2830451"/>
                  <a:pt x="4435198" y="2830663"/>
                  <a:pt x="4436712" y="2830481"/>
                </a:cubicBezTo>
                <a:cubicBezTo>
                  <a:pt x="4442405" y="2829845"/>
                  <a:pt x="4448310" y="2823818"/>
                  <a:pt x="4446947" y="2817699"/>
                </a:cubicBezTo>
                <a:lnTo>
                  <a:pt x="4445373" y="2810581"/>
                </a:lnTo>
                <a:cubicBezTo>
                  <a:pt x="4444010" y="2804493"/>
                  <a:pt x="4439286" y="2799616"/>
                  <a:pt x="4432593" y="2800343"/>
                </a:cubicBezTo>
                <a:cubicBezTo>
                  <a:pt x="4431018" y="2800494"/>
                  <a:pt x="4429474" y="2801100"/>
                  <a:pt x="4428020" y="2801978"/>
                </a:cubicBezTo>
                <a:cubicBezTo>
                  <a:pt x="4427203" y="2800555"/>
                  <a:pt x="4426113" y="2799283"/>
                  <a:pt x="4424598" y="2798313"/>
                </a:cubicBezTo>
                <a:lnTo>
                  <a:pt x="4420238" y="2795557"/>
                </a:lnTo>
                <a:cubicBezTo>
                  <a:pt x="4415392" y="2792467"/>
                  <a:pt x="4408306" y="2793225"/>
                  <a:pt x="4404733" y="2797980"/>
                </a:cubicBezTo>
                <a:cubicBezTo>
                  <a:pt x="4400008" y="2794012"/>
                  <a:pt x="4392801" y="2794133"/>
                  <a:pt x="4388531" y="2798798"/>
                </a:cubicBezTo>
                <a:cubicBezTo>
                  <a:pt x="4384473" y="2803281"/>
                  <a:pt x="4384564" y="2811035"/>
                  <a:pt x="4389349" y="2815033"/>
                </a:cubicBezTo>
                <a:lnTo>
                  <a:pt x="4392983" y="2818093"/>
                </a:lnTo>
                <a:cubicBezTo>
                  <a:pt x="4386017" y="2814852"/>
                  <a:pt x="4376388" y="2817669"/>
                  <a:pt x="4377205" y="2827331"/>
                </a:cubicBezTo>
                <a:close/>
                <a:moveTo>
                  <a:pt x="4552424" y="2712684"/>
                </a:moveTo>
                <a:lnTo>
                  <a:pt x="4557512" y="2712260"/>
                </a:lnTo>
                <a:cubicBezTo>
                  <a:pt x="4563689" y="2711714"/>
                  <a:pt x="4568928" y="2707141"/>
                  <a:pt x="4568868" y="2700628"/>
                </a:cubicBezTo>
                <a:cubicBezTo>
                  <a:pt x="4568807" y="2694752"/>
                  <a:pt x="4563447" y="2688724"/>
                  <a:pt x="4557239" y="2689270"/>
                </a:cubicBezTo>
                <a:lnTo>
                  <a:pt x="4552151" y="2689694"/>
                </a:lnTo>
                <a:cubicBezTo>
                  <a:pt x="4547881" y="2690057"/>
                  <a:pt x="4544156" y="2692450"/>
                  <a:pt x="4542218" y="2696024"/>
                </a:cubicBezTo>
                <a:cubicBezTo>
                  <a:pt x="4532861" y="2695297"/>
                  <a:pt x="4525229" y="2709231"/>
                  <a:pt x="4534587" y="2717076"/>
                </a:cubicBezTo>
                <a:cubicBezTo>
                  <a:pt x="4534829" y="2717288"/>
                  <a:pt x="4535102" y="2717288"/>
                  <a:pt x="4535344" y="2717500"/>
                </a:cubicBezTo>
                <a:cubicBezTo>
                  <a:pt x="4535193" y="2717742"/>
                  <a:pt x="4534920" y="2717894"/>
                  <a:pt x="4534799" y="2718136"/>
                </a:cubicBezTo>
                <a:cubicBezTo>
                  <a:pt x="4531831" y="2723951"/>
                  <a:pt x="4533679" y="2730434"/>
                  <a:pt x="4539160" y="2733917"/>
                </a:cubicBezTo>
                <a:lnTo>
                  <a:pt x="4543521" y="2736673"/>
                </a:lnTo>
                <a:cubicBezTo>
                  <a:pt x="4544096" y="2737037"/>
                  <a:pt x="4544793" y="2737097"/>
                  <a:pt x="4545428" y="2737340"/>
                </a:cubicBezTo>
                <a:cubicBezTo>
                  <a:pt x="4544520" y="2739339"/>
                  <a:pt x="4543945" y="2741489"/>
                  <a:pt x="4544368" y="2743610"/>
                </a:cubicBezTo>
                <a:cubicBezTo>
                  <a:pt x="4545641" y="2750031"/>
                  <a:pt x="4551001" y="2753817"/>
                  <a:pt x="4557421" y="2753302"/>
                </a:cubicBezTo>
                <a:lnTo>
                  <a:pt x="4562508" y="2752878"/>
                </a:lnTo>
                <a:cubicBezTo>
                  <a:pt x="4568504" y="2752364"/>
                  <a:pt x="4573319" y="2745639"/>
                  <a:pt x="4572199" y="2739823"/>
                </a:cubicBezTo>
                <a:cubicBezTo>
                  <a:pt x="4570987" y="2733675"/>
                  <a:pt x="4565930" y="2730191"/>
                  <a:pt x="4559904" y="2730343"/>
                </a:cubicBezTo>
                <a:cubicBezTo>
                  <a:pt x="4561600" y="2725103"/>
                  <a:pt x="4559813" y="2719650"/>
                  <a:pt x="4554937" y="2716561"/>
                </a:cubicBezTo>
                <a:lnTo>
                  <a:pt x="4550607" y="2713804"/>
                </a:lnTo>
                <a:cubicBezTo>
                  <a:pt x="4550577" y="2713804"/>
                  <a:pt x="4550546" y="2713804"/>
                  <a:pt x="4550516" y="2713774"/>
                </a:cubicBezTo>
                <a:cubicBezTo>
                  <a:pt x="4550758" y="2713380"/>
                  <a:pt x="4550940" y="2712956"/>
                  <a:pt x="4551152" y="2712502"/>
                </a:cubicBezTo>
                <a:cubicBezTo>
                  <a:pt x="4551576" y="2712502"/>
                  <a:pt x="4551970" y="2712714"/>
                  <a:pt x="4552424" y="2712684"/>
                </a:cubicBezTo>
                <a:close/>
                <a:moveTo>
                  <a:pt x="4511784" y="2716107"/>
                </a:moveTo>
                <a:cubicBezTo>
                  <a:pt x="4510875" y="2715410"/>
                  <a:pt x="4509967" y="2714683"/>
                  <a:pt x="4508816" y="2714198"/>
                </a:cubicBezTo>
                <a:lnTo>
                  <a:pt x="4503941" y="2711987"/>
                </a:lnTo>
                <a:cubicBezTo>
                  <a:pt x="4502063" y="2711139"/>
                  <a:pt x="4500004" y="2711199"/>
                  <a:pt x="4497944" y="2711624"/>
                </a:cubicBezTo>
                <a:cubicBezTo>
                  <a:pt x="4496703" y="2711321"/>
                  <a:pt x="4495461" y="2711109"/>
                  <a:pt x="4494159" y="2711230"/>
                </a:cubicBezTo>
                <a:cubicBezTo>
                  <a:pt x="4491767" y="2711442"/>
                  <a:pt x="4489344" y="2711654"/>
                  <a:pt x="4486921" y="2711866"/>
                </a:cubicBezTo>
                <a:cubicBezTo>
                  <a:pt x="4480713" y="2712411"/>
                  <a:pt x="4475989" y="2718439"/>
                  <a:pt x="4476625" y="2724557"/>
                </a:cubicBezTo>
                <a:cubicBezTo>
                  <a:pt x="4477291" y="2730858"/>
                  <a:pt x="4483075" y="2735371"/>
                  <a:pt x="4489314" y="2734826"/>
                </a:cubicBezTo>
                <a:cubicBezTo>
                  <a:pt x="4491312" y="2734644"/>
                  <a:pt x="4493341" y="2734462"/>
                  <a:pt x="4495340" y="2734280"/>
                </a:cubicBezTo>
                <a:cubicBezTo>
                  <a:pt x="4495582" y="2734402"/>
                  <a:pt x="4495734" y="2734583"/>
                  <a:pt x="4495976" y="2734705"/>
                </a:cubicBezTo>
                <a:lnTo>
                  <a:pt x="4499428" y="2736249"/>
                </a:lnTo>
                <a:cubicBezTo>
                  <a:pt x="4499489" y="2737370"/>
                  <a:pt x="4499337" y="2738430"/>
                  <a:pt x="4499489" y="2739521"/>
                </a:cubicBezTo>
                <a:cubicBezTo>
                  <a:pt x="4499822" y="2741944"/>
                  <a:pt x="4501457" y="2743852"/>
                  <a:pt x="4503486" y="2745336"/>
                </a:cubicBezTo>
                <a:lnTo>
                  <a:pt x="4503516" y="2745912"/>
                </a:lnTo>
                <a:cubicBezTo>
                  <a:pt x="4503971" y="2751182"/>
                  <a:pt x="4508150" y="2755877"/>
                  <a:pt x="4513449" y="2756544"/>
                </a:cubicBezTo>
                <a:cubicBezTo>
                  <a:pt x="4511784" y="2760572"/>
                  <a:pt x="4512238" y="2765358"/>
                  <a:pt x="4516599" y="2768993"/>
                </a:cubicBezTo>
                <a:cubicBezTo>
                  <a:pt x="4527955" y="2778534"/>
                  <a:pt x="4543066" y="2761057"/>
                  <a:pt x="4531650" y="2751485"/>
                </a:cubicBezTo>
                <a:cubicBezTo>
                  <a:pt x="4529772" y="2749910"/>
                  <a:pt x="4527834" y="2749274"/>
                  <a:pt x="4525866" y="2749032"/>
                </a:cubicBezTo>
                <a:cubicBezTo>
                  <a:pt x="4526350" y="2747699"/>
                  <a:pt x="4526593" y="2746305"/>
                  <a:pt x="4526471" y="2744761"/>
                </a:cubicBezTo>
                <a:lnTo>
                  <a:pt x="4526047" y="2739672"/>
                </a:lnTo>
                <a:cubicBezTo>
                  <a:pt x="4525956" y="2738642"/>
                  <a:pt x="4525563" y="2737643"/>
                  <a:pt x="4525199" y="2736643"/>
                </a:cubicBezTo>
                <a:cubicBezTo>
                  <a:pt x="4526199" y="2735007"/>
                  <a:pt x="4526804" y="2733099"/>
                  <a:pt x="4526744" y="2731039"/>
                </a:cubicBezTo>
                <a:cubicBezTo>
                  <a:pt x="4526683" y="2729646"/>
                  <a:pt x="4526380" y="2728283"/>
                  <a:pt x="4525866" y="2726981"/>
                </a:cubicBezTo>
                <a:cubicBezTo>
                  <a:pt x="4526077" y="2725890"/>
                  <a:pt x="4526168" y="2724769"/>
                  <a:pt x="4526077" y="2723558"/>
                </a:cubicBezTo>
                <a:cubicBezTo>
                  <a:pt x="4525351" y="2715258"/>
                  <a:pt x="4517962" y="2713683"/>
                  <a:pt x="4511784" y="2716107"/>
                </a:cubicBezTo>
                <a:close/>
                <a:moveTo>
                  <a:pt x="4407398" y="3040300"/>
                </a:moveTo>
                <a:cubicBezTo>
                  <a:pt x="4401220" y="3040845"/>
                  <a:pt x="4396011" y="3045510"/>
                  <a:pt x="4396132" y="3052022"/>
                </a:cubicBezTo>
                <a:cubicBezTo>
                  <a:pt x="4396254" y="3057928"/>
                  <a:pt x="4401644" y="3063835"/>
                  <a:pt x="4407852" y="3063320"/>
                </a:cubicBezTo>
                <a:lnTo>
                  <a:pt x="4412939" y="3062896"/>
                </a:lnTo>
                <a:cubicBezTo>
                  <a:pt x="4419117" y="3062351"/>
                  <a:pt x="4424326" y="3057686"/>
                  <a:pt x="4424205" y="3051174"/>
                </a:cubicBezTo>
                <a:cubicBezTo>
                  <a:pt x="4424084" y="3045267"/>
                  <a:pt x="4418693" y="3039391"/>
                  <a:pt x="4412485" y="3039906"/>
                </a:cubicBezTo>
                <a:lnTo>
                  <a:pt x="4407398" y="3040300"/>
                </a:lnTo>
                <a:close/>
                <a:moveTo>
                  <a:pt x="4353039" y="3152100"/>
                </a:moveTo>
                <a:cubicBezTo>
                  <a:pt x="4360943" y="3154947"/>
                  <a:pt x="4367575" y="3149404"/>
                  <a:pt x="4369331" y="3143255"/>
                </a:cubicBezTo>
                <a:cubicBezTo>
                  <a:pt x="4369362" y="3143255"/>
                  <a:pt x="4369423" y="3143285"/>
                  <a:pt x="4369453" y="3143316"/>
                </a:cubicBezTo>
                <a:lnTo>
                  <a:pt x="4372027" y="3145466"/>
                </a:lnTo>
                <a:cubicBezTo>
                  <a:pt x="4376781" y="3149465"/>
                  <a:pt x="4384564" y="3147859"/>
                  <a:pt x="4388107" y="3143074"/>
                </a:cubicBezTo>
                <a:cubicBezTo>
                  <a:pt x="4388380" y="3142680"/>
                  <a:pt x="4388592" y="3142286"/>
                  <a:pt x="4388804" y="3141892"/>
                </a:cubicBezTo>
                <a:cubicBezTo>
                  <a:pt x="4390348" y="3141226"/>
                  <a:pt x="4391862" y="3140468"/>
                  <a:pt x="4393346" y="3139651"/>
                </a:cubicBezTo>
                <a:cubicBezTo>
                  <a:pt x="4395193" y="3138591"/>
                  <a:pt x="4396708" y="3136925"/>
                  <a:pt x="4397798" y="3135016"/>
                </a:cubicBezTo>
                <a:cubicBezTo>
                  <a:pt x="4399252" y="3134501"/>
                  <a:pt x="4400584" y="3133774"/>
                  <a:pt x="4401462" y="3132745"/>
                </a:cubicBezTo>
                <a:cubicBezTo>
                  <a:pt x="4404521" y="3129110"/>
                  <a:pt x="4407064" y="3125778"/>
                  <a:pt x="4407821" y="3120962"/>
                </a:cubicBezTo>
                <a:cubicBezTo>
                  <a:pt x="4407882" y="3120507"/>
                  <a:pt x="4407791" y="3120144"/>
                  <a:pt x="4407821" y="3119720"/>
                </a:cubicBezTo>
                <a:cubicBezTo>
                  <a:pt x="4409396" y="3119326"/>
                  <a:pt x="4410819" y="3118508"/>
                  <a:pt x="4412152" y="3117569"/>
                </a:cubicBezTo>
                <a:cubicBezTo>
                  <a:pt x="4417361" y="3121204"/>
                  <a:pt x="4425749" y="3121446"/>
                  <a:pt x="4430171" y="3114450"/>
                </a:cubicBezTo>
                <a:cubicBezTo>
                  <a:pt x="4437106" y="3103545"/>
                  <a:pt x="4422297" y="3094549"/>
                  <a:pt x="4413091" y="3100516"/>
                </a:cubicBezTo>
                <a:cubicBezTo>
                  <a:pt x="4409608" y="3097366"/>
                  <a:pt x="4405217" y="3097093"/>
                  <a:pt x="4401402" y="3098699"/>
                </a:cubicBezTo>
                <a:cubicBezTo>
                  <a:pt x="4400675" y="3098426"/>
                  <a:pt x="4399857" y="3098699"/>
                  <a:pt x="4399100" y="3098547"/>
                </a:cubicBezTo>
                <a:cubicBezTo>
                  <a:pt x="4400523" y="3095458"/>
                  <a:pt x="4400129" y="3091823"/>
                  <a:pt x="4398464" y="3088733"/>
                </a:cubicBezTo>
                <a:cubicBezTo>
                  <a:pt x="4402825" y="3086886"/>
                  <a:pt x="4406368" y="3083039"/>
                  <a:pt x="4405853" y="3077072"/>
                </a:cubicBezTo>
                <a:cubicBezTo>
                  <a:pt x="4405490" y="3072801"/>
                  <a:pt x="4403249" y="3070256"/>
                  <a:pt x="4400402" y="3068954"/>
                </a:cubicBezTo>
                <a:cubicBezTo>
                  <a:pt x="4399796" y="3065774"/>
                  <a:pt x="4398040" y="3062866"/>
                  <a:pt x="4394951" y="3060927"/>
                </a:cubicBezTo>
                <a:lnTo>
                  <a:pt x="4390621" y="3058171"/>
                </a:lnTo>
                <a:cubicBezTo>
                  <a:pt x="4385503" y="3054899"/>
                  <a:pt x="4377569" y="3057141"/>
                  <a:pt x="4374843" y="3062532"/>
                </a:cubicBezTo>
                <a:cubicBezTo>
                  <a:pt x="4371875" y="3068348"/>
                  <a:pt x="4373723" y="3074830"/>
                  <a:pt x="4379204" y="3078314"/>
                </a:cubicBezTo>
                <a:lnTo>
                  <a:pt x="4383201" y="3080858"/>
                </a:lnTo>
                <a:cubicBezTo>
                  <a:pt x="4383201" y="3080888"/>
                  <a:pt x="4383171" y="3080949"/>
                  <a:pt x="4383201" y="3080979"/>
                </a:cubicBezTo>
                <a:cubicBezTo>
                  <a:pt x="4383292" y="3082100"/>
                  <a:pt x="4383686" y="3082918"/>
                  <a:pt x="4384049" y="3083796"/>
                </a:cubicBezTo>
                <a:cubicBezTo>
                  <a:pt x="4383656" y="3083978"/>
                  <a:pt x="4383262" y="3084220"/>
                  <a:pt x="4382868" y="3084432"/>
                </a:cubicBezTo>
                <a:cubicBezTo>
                  <a:pt x="4376357" y="3082887"/>
                  <a:pt x="4371573" y="3087037"/>
                  <a:pt x="4369967" y="3092368"/>
                </a:cubicBezTo>
                <a:cubicBezTo>
                  <a:pt x="4369271" y="3093004"/>
                  <a:pt x="4368756" y="3093731"/>
                  <a:pt x="4368181" y="3094519"/>
                </a:cubicBezTo>
                <a:cubicBezTo>
                  <a:pt x="4367060" y="3091278"/>
                  <a:pt x="4364759" y="3088491"/>
                  <a:pt x="4361185" y="3087219"/>
                </a:cubicBezTo>
                <a:lnTo>
                  <a:pt x="4359065" y="3086462"/>
                </a:lnTo>
                <a:cubicBezTo>
                  <a:pt x="4358369" y="3085310"/>
                  <a:pt x="4357521" y="3084250"/>
                  <a:pt x="4356431" y="3083342"/>
                </a:cubicBezTo>
                <a:lnTo>
                  <a:pt x="4350919" y="3078677"/>
                </a:lnTo>
                <a:cubicBezTo>
                  <a:pt x="4346165" y="3074679"/>
                  <a:pt x="4338412" y="3076193"/>
                  <a:pt x="4334839" y="3080979"/>
                </a:cubicBezTo>
                <a:cubicBezTo>
                  <a:pt x="4331023" y="3086068"/>
                  <a:pt x="4332356" y="3092701"/>
                  <a:pt x="4336868" y="3096760"/>
                </a:cubicBezTo>
                <a:cubicBezTo>
                  <a:pt x="4333991" y="3098487"/>
                  <a:pt x="4331477" y="3100910"/>
                  <a:pt x="4329570" y="3104181"/>
                </a:cubicBezTo>
                <a:cubicBezTo>
                  <a:pt x="4326905" y="3108755"/>
                  <a:pt x="4326753" y="3113632"/>
                  <a:pt x="4327874" y="3118236"/>
                </a:cubicBezTo>
                <a:cubicBezTo>
                  <a:pt x="4327874" y="3118236"/>
                  <a:pt x="4327874" y="3118236"/>
                  <a:pt x="4327844" y="3118236"/>
                </a:cubicBezTo>
                <a:cubicBezTo>
                  <a:pt x="4323452" y="3118811"/>
                  <a:pt x="4319213" y="3122476"/>
                  <a:pt x="4318002" y="3126868"/>
                </a:cubicBezTo>
                <a:cubicBezTo>
                  <a:pt x="4316730" y="3125929"/>
                  <a:pt x="4315427" y="3124960"/>
                  <a:pt x="4314004" y="3124627"/>
                </a:cubicBezTo>
                <a:cubicBezTo>
                  <a:pt x="4313338" y="3124506"/>
                  <a:pt x="4312793" y="3124627"/>
                  <a:pt x="4312157" y="3124627"/>
                </a:cubicBezTo>
                <a:cubicBezTo>
                  <a:pt x="4311854" y="3123627"/>
                  <a:pt x="4311248" y="3122870"/>
                  <a:pt x="4310764" y="3122022"/>
                </a:cubicBezTo>
                <a:cubicBezTo>
                  <a:pt x="4311642" y="3121234"/>
                  <a:pt x="4312520" y="3120386"/>
                  <a:pt x="4313065" y="3119326"/>
                </a:cubicBezTo>
                <a:cubicBezTo>
                  <a:pt x="4313610" y="3118266"/>
                  <a:pt x="4313823" y="3117176"/>
                  <a:pt x="4314034" y="3116115"/>
                </a:cubicBezTo>
                <a:cubicBezTo>
                  <a:pt x="4315246" y="3116297"/>
                  <a:pt x="4316457" y="3116448"/>
                  <a:pt x="4317608" y="3116237"/>
                </a:cubicBezTo>
                <a:cubicBezTo>
                  <a:pt x="4324179" y="3115086"/>
                  <a:pt x="4327450" y="3109118"/>
                  <a:pt x="4326935" y="3102909"/>
                </a:cubicBezTo>
                <a:lnTo>
                  <a:pt x="4326511" y="3097820"/>
                </a:lnTo>
                <a:cubicBezTo>
                  <a:pt x="4325996" y="3091611"/>
                  <a:pt x="4318910" y="3087491"/>
                  <a:pt x="4313186" y="3088491"/>
                </a:cubicBezTo>
                <a:cubicBezTo>
                  <a:pt x="4312853" y="3088521"/>
                  <a:pt x="4312641" y="3088733"/>
                  <a:pt x="4312338" y="3088824"/>
                </a:cubicBezTo>
                <a:lnTo>
                  <a:pt x="4312399" y="3088733"/>
                </a:lnTo>
                <a:cubicBezTo>
                  <a:pt x="4315670" y="3083614"/>
                  <a:pt x="4312914" y="3075587"/>
                  <a:pt x="4307554" y="3073073"/>
                </a:cubicBezTo>
                <a:cubicBezTo>
                  <a:pt x="4301497" y="3070226"/>
                  <a:pt x="4295380" y="3072437"/>
                  <a:pt x="4291898" y="3077920"/>
                </a:cubicBezTo>
                <a:lnTo>
                  <a:pt x="4289142" y="3082281"/>
                </a:lnTo>
                <a:cubicBezTo>
                  <a:pt x="4285901" y="3087400"/>
                  <a:pt x="4288657" y="3095427"/>
                  <a:pt x="4293987" y="3097941"/>
                </a:cubicBezTo>
                <a:cubicBezTo>
                  <a:pt x="4297560" y="3099607"/>
                  <a:pt x="4301073" y="3099365"/>
                  <a:pt x="4304132" y="3097911"/>
                </a:cubicBezTo>
                <a:cubicBezTo>
                  <a:pt x="4303950" y="3098820"/>
                  <a:pt x="4303950" y="3099759"/>
                  <a:pt x="4303950" y="3100668"/>
                </a:cubicBezTo>
                <a:cubicBezTo>
                  <a:pt x="4298832" y="3097729"/>
                  <a:pt x="4291231" y="3099910"/>
                  <a:pt x="4288566" y="3105150"/>
                </a:cubicBezTo>
                <a:cubicBezTo>
                  <a:pt x="4287809" y="3106604"/>
                  <a:pt x="4287385" y="3108119"/>
                  <a:pt x="4287234" y="3109603"/>
                </a:cubicBezTo>
                <a:lnTo>
                  <a:pt x="4284932" y="3108785"/>
                </a:lnTo>
                <a:cubicBezTo>
                  <a:pt x="4279088" y="3106695"/>
                  <a:pt x="4272546" y="3107755"/>
                  <a:pt x="4269457" y="3113783"/>
                </a:cubicBezTo>
                <a:cubicBezTo>
                  <a:pt x="4266914" y="3118781"/>
                  <a:pt x="4268579" y="3127141"/>
                  <a:pt x="4274454" y="3129261"/>
                </a:cubicBezTo>
                <a:lnTo>
                  <a:pt x="4279269" y="3130988"/>
                </a:lnTo>
                <a:cubicBezTo>
                  <a:pt x="4281722" y="3131866"/>
                  <a:pt x="4284236" y="3132018"/>
                  <a:pt x="4286628" y="3131654"/>
                </a:cubicBezTo>
                <a:cubicBezTo>
                  <a:pt x="4287506" y="3133259"/>
                  <a:pt x="4288566" y="3134774"/>
                  <a:pt x="4290232" y="3135986"/>
                </a:cubicBezTo>
                <a:cubicBezTo>
                  <a:pt x="4292776" y="3137833"/>
                  <a:pt x="4295652" y="3138500"/>
                  <a:pt x="4298620" y="3138712"/>
                </a:cubicBezTo>
                <a:cubicBezTo>
                  <a:pt x="4296894" y="3144467"/>
                  <a:pt x="4302103" y="3150828"/>
                  <a:pt x="4307463" y="3151979"/>
                </a:cubicBezTo>
                <a:cubicBezTo>
                  <a:pt x="4314186" y="3153433"/>
                  <a:pt x="4319001" y="3149010"/>
                  <a:pt x="4321121" y="3143164"/>
                </a:cubicBezTo>
                <a:lnTo>
                  <a:pt x="4321242" y="3142771"/>
                </a:lnTo>
                <a:cubicBezTo>
                  <a:pt x="4323543" y="3146557"/>
                  <a:pt x="4327541" y="3148980"/>
                  <a:pt x="4332386" y="3148374"/>
                </a:cubicBezTo>
                <a:cubicBezTo>
                  <a:pt x="4336413" y="3147859"/>
                  <a:pt x="4340199" y="3144679"/>
                  <a:pt x="4341744" y="3140771"/>
                </a:cubicBezTo>
                <a:cubicBezTo>
                  <a:pt x="4342743" y="3139832"/>
                  <a:pt x="4344106" y="3139318"/>
                  <a:pt x="4344681" y="3137954"/>
                </a:cubicBezTo>
                <a:cubicBezTo>
                  <a:pt x="4345680" y="3138257"/>
                  <a:pt x="4346740" y="3138348"/>
                  <a:pt x="4347830" y="3138348"/>
                </a:cubicBezTo>
                <a:cubicBezTo>
                  <a:pt x="4345317" y="3143407"/>
                  <a:pt x="4346195" y="3149646"/>
                  <a:pt x="4353039" y="3152100"/>
                </a:cubicBezTo>
                <a:close/>
                <a:moveTo>
                  <a:pt x="4205560" y="2940555"/>
                </a:moveTo>
                <a:cubicBezTo>
                  <a:pt x="4204318" y="2925864"/>
                  <a:pt x="4181333" y="2926470"/>
                  <a:pt x="4182575" y="2941221"/>
                </a:cubicBezTo>
                <a:cubicBezTo>
                  <a:pt x="4183847" y="2955912"/>
                  <a:pt x="4206832" y="2955306"/>
                  <a:pt x="4205560" y="2940555"/>
                </a:cubicBezTo>
                <a:close/>
                <a:moveTo>
                  <a:pt x="4265097" y="3106725"/>
                </a:moveTo>
                <a:cubicBezTo>
                  <a:pt x="4265188" y="3105817"/>
                  <a:pt x="4265400" y="3104908"/>
                  <a:pt x="4265521" y="3103999"/>
                </a:cubicBezTo>
                <a:cubicBezTo>
                  <a:pt x="4265551" y="3103848"/>
                  <a:pt x="4265581" y="3103757"/>
                  <a:pt x="4265611" y="3103636"/>
                </a:cubicBezTo>
                <a:cubicBezTo>
                  <a:pt x="4265702" y="3103363"/>
                  <a:pt x="4265823" y="3103060"/>
                  <a:pt x="4265945" y="3102788"/>
                </a:cubicBezTo>
                <a:cubicBezTo>
                  <a:pt x="4270305" y="3099032"/>
                  <a:pt x="4270911" y="3091944"/>
                  <a:pt x="4267459" y="3087431"/>
                </a:cubicBezTo>
                <a:cubicBezTo>
                  <a:pt x="4263552" y="3082281"/>
                  <a:pt x="4256466" y="3081706"/>
                  <a:pt x="4251348" y="3085250"/>
                </a:cubicBezTo>
                <a:cubicBezTo>
                  <a:pt x="4250803" y="3085613"/>
                  <a:pt x="4250409" y="3086098"/>
                  <a:pt x="4249955" y="3086522"/>
                </a:cubicBezTo>
                <a:cubicBezTo>
                  <a:pt x="4247018" y="3084432"/>
                  <a:pt x="4243111" y="3083614"/>
                  <a:pt x="4239750" y="3084705"/>
                </a:cubicBezTo>
                <a:cubicBezTo>
                  <a:pt x="4241748" y="3082948"/>
                  <a:pt x="4242929" y="3080252"/>
                  <a:pt x="4242626" y="3076587"/>
                </a:cubicBezTo>
                <a:cubicBezTo>
                  <a:pt x="4241385" y="3062018"/>
                  <a:pt x="4218400" y="3061048"/>
                  <a:pt x="4219672" y="3075800"/>
                </a:cubicBezTo>
                <a:cubicBezTo>
                  <a:pt x="4220459" y="3085129"/>
                  <a:pt x="4230120" y="3088855"/>
                  <a:pt x="4236691" y="3086492"/>
                </a:cubicBezTo>
                <a:cubicBezTo>
                  <a:pt x="4232391" y="3089581"/>
                  <a:pt x="4230665" y="3094700"/>
                  <a:pt x="4232391" y="3100001"/>
                </a:cubicBezTo>
                <a:cubicBezTo>
                  <a:pt x="4234662" y="3106877"/>
                  <a:pt x="4238236" y="3114752"/>
                  <a:pt x="4244958" y="3118266"/>
                </a:cubicBezTo>
                <a:cubicBezTo>
                  <a:pt x="4245685" y="3118902"/>
                  <a:pt x="4246473" y="3119508"/>
                  <a:pt x="4247321" y="3119993"/>
                </a:cubicBezTo>
                <a:cubicBezTo>
                  <a:pt x="4251439" y="3122446"/>
                  <a:pt x="4256557" y="3122385"/>
                  <a:pt x="4260494" y="3119356"/>
                </a:cubicBezTo>
                <a:cubicBezTo>
                  <a:pt x="4264400" y="3116358"/>
                  <a:pt x="4264854" y="3112390"/>
                  <a:pt x="4264976" y="3107846"/>
                </a:cubicBezTo>
                <a:cubicBezTo>
                  <a:pt x="4264824" y="3111390"/>
                  <a:pt x="4265006" y="3107452"/>
                  <a:pt x="4265097" y="3106725"/>
                </a:cubicBezTo>
                <a:close/>
                <a:moveTo>
                  <a:pt x="4628162" y="2894726"/>
                </a:moveTo>
                <a:cubicBezTo>
                  <a:pt x="4625043" y="2890092"/>
                  <a:pt x="4618683" y="2888971"/>
                  <a:pt x="4613717" y="2891061"/>
                </a:cubicBezTo>
                <a:cubicBezTo>
                  <a:pt x="4613687" y="2890910"/>
                  <a:pt x="4613687" y="2890728"/>
                  <a:pt x="4613657" y="2890576"/>
                </a:cubicBezTo>
                <a:cubicBezTo>
                  <a:pt x="4616685" y="2888214"/>
                  <a:pt x="4618441" y="2884488"/>
                  <a:pt x="4618078" y="2880248"/>
                </a:cubicBezTo>
                <a:lnTo>
                  <a:pt x="4617745" y="2876219"/>
                </a:lnTo>
                <a:cubicBezTo>
                  <a:pt x="4618986" y="2873099"/>
                  <a:pt x="4619047" y="2869585"/>
                  <a:pt x="4617109" y="2866375"/>
                </a:cubicBezTo>
                <a:cubicBezTo>
                  <a:pt x="4616170" y="2864800"/>
                  <a:pt x="4614716" y="2863618"/>
                  <a:pt x="4613081" y="2862649"/>
                </a:cubicBezTo>
                <a:cubicBezTo>
                  <a:pt x="4610658" y="2860650"/>
                  <a:pt x="4607509" y="2859499"/>
                  <a:pt x="4604451" y="2860014"/>
                </a:cubicBezTo>
                <a:cubicBezTo>
                  <a:pt x="4602543" y="2860317"/>
                  <a:pt x="4600816" y="2861074"/>
                  <a:pt x="4599363" y="2862104"/>
                </a:cubicBezTo>
                <a:cubicBezTo>
                  <a:pt x="4596577" y="2860165"/>
                  <a:pt x="4593337" y="2858893"/>
                  <a:pt x="4589521" y="2858499"/>
                </a:cubicBezTo>
                <a:cubicBezTo>
                  <a:pt x="4583555" y="2857924"/>
                  <a:pt x="4578407" y="2860135"/>
                  <a:pt x="4574470" y="2863800"/>
                </a:cubicBezTo>
                <a:cubicBezTo>
                  <a:pt x="4572926" y="2863164"/>
                  <a:pt x="4571260" y="2862801"/>
                  <a:pt x="4569443" y="2862952"/>
                </a:cubicBezTo>
                <a:lnTo>
                  <a:pt x="4564355" y="2863376"/>
                </a:lnTo>
                <a:cubicBezTo>
                  <a:pt x="4562962" y="2863497"/>
                  <a:pt x="4561600" y="2863921"/>
                  <a:pt x="4560328" y="2864527"/>
                </a:cubicBezTo>
                <a:cubicBezTo>
                  <a:pt x="4563568" y="2861771"/>
                  <a:pt x="4565264" y="2856773"/>
                  <a:pt x="4564416" y="2852866"/>
                </a:cubicBezTo>
                <a:cubicBezTo>
                  <a:pt x="4562932" y="2846141"/>
                  <a:pt x="4556906" y="2843597"/>
                  <a:pt x="4550698" y="2844112"/>
                </a:cubicBezTo>
                <a:lnTo>
                  <a:pt x="4545610" y="2844536"/>
                </a:lnTo>
                <a:cubicBezTo>
                  <a:pt x="4539432" y="2845081"/>
                  <a:pt x="4535647" y="2852775"/>
                  <a:pt x="4536858" y="2858257"/>
                </a:cubicBezTo>
                <a:cubicBezTo>
                  <a:pt x="4538342" y="2864982"/>
                  <a:pt x="4544368" y="2867526"/>
                  <a:pt x="4550577" y="2867011"/>
                </a:cubicBezTo>
                <a:lnTo>
                  <a:pt x="4555664" y="2866587"/>
                </a:lnTo>
                <a:cubicBezTo>
                  <a:pt x="4556452" y="2866526"/>
                  <a:pt x="4557178" y="2866345"/>
                  <a:pt x="4557875" y="2866072"/>
                </a:cubicBezTo>
                <a:cubicBezTo>
                  <a:pt x="4555028" y="2868344"/>
                  <a:pt x="4553211" y="2871797"/>
                  <a:pt x="4553605" y="2875583"/>
                </a:cubicBezTo>
                <a:cubicBezTo>
                  <a:pt x="4554210" y="2881066"/>
                  <a:pt x="4558511" y="2885639"/>
                  <a:pt x="4564053" y="2886094"/>
                </a:cubicBezTo>
                <a:cubicBezTo>
                  <a:pt x="4564355" y="2887275"/>
                  <a:pt x="4564779" y="2888365"/>
                  <a:pt x="4565446" y="2889395"/>
                </a:cubicBezTo>
                <a:cubicBezTo>
                  <a:pt x="4560055" y="2889516"/>
                  <a:pt x="4555179" y="2892818"/>
                  <a:pt x="4555755" y="2899785"/>
                </a:cubicBezTo>
                <a:cubicBezTo>
                  <a:pt x="4556664" y="2910447"/>
                  <a:pt x="4569170" y="2913870"/>
                  <a:pt x="4575348" y="2909205"/>
                </a:cubicBezTo>
                <a:cubicBezTo>
                  <a:pt x="4578013" y="2913173"/>
                  <a:pt x="4581466" y="2916171"/>
                  <a:pt x="4585251" y="2917898"/>
                </a:cubicBezTo>
                <a:cubicBezTo>
                  <a:pt x="4584857" y="2918110"/>
                  <a:pt x="4584433" y="2918140"/>
                  <a:pt x="4584070" y="2918413"/>
                </a:cubicBezTo>
                <a:cubicBezTo>
                  <a:pt x="4579164" y="2921957"/>
                  <a:pt x="4577074" y="2929075"/>
                  <a:pt x="4580769" y="2934315"/>
                </a:cubicBezTo>
                <a:lnTo>
                  <a:pt x="4583706" y="2938495"/>
                </a:lnTo>
                <a:cubicBezTo>
                  <a:pt x="4587189" y="2943402"/>
                  <a:pt x="4594487" y="2945522"/>
                  <a:pt x="4599635" y="2941797"/>
                </a:cubicBezTo>
                <a:cubicBezTo>
                  <a:pt x="4604541" y="2938253"/>
                  <a:pt x="4606631" y="2931135"/>
                  <a:pt x="4602936" y="2925894"/>
                </a:cubicBezTo>
                <a:lnTo>
                  <a:pt x="4599999" y="2921714"/>
                </a:lnTo>
                <a:cubicBezTo>
                  <a:pt x="4599181" y="2920533"/>
                  <a:pt x="4598121" y="2919564"/>
                  <a:pt x="4596940" y="2918746"/>
                </a:cubicBezTo>
                <a:cubicBezTo>
                  <a:pt x="4601483" y="2917747"/>
                  <a:pt x="4605601" y="2915475"/>
                  <a:pt x="4608811" y="2912446"/>
                </a:cubicBezTo>
                <a:cubicBezTo>
                  <a:pt x="4609387" y="2913173"/>
                  <a:pt x="4609780" y="2913991"/>
                  <a:pt x="4610568" y="2914627"/>
                </a:cubicBezTo>
                <a:cubicBezTo>
                  <a:pt x="4613626" y="2917201"/>
                  <a:pt x="4616745" y="2917565"/>
                  <a:pt x="4619501" y="2916717"/>
                </a:cubicBezTo>
                <a:cubicBezTo>
                  <a:pt x="4623771" y="2920200"/>
                  <a:pt x="4629253" y="2920836"/>
                  <a:pt x="4633916" y="2917534"/>
                </a:cubicBezTo>
                <a:lnTo>
                  <a:pt x="4634189" y="2917353"/>
                </a:lnTo>
                <a:cubicBezTo>
                  <a:pt x="4637610" y="2921745"/>
                  <a:pt x="4643304" y="2924441"/>
                  <a:pt x="4648694" y="2921503"/>
                </a:cubicBezTo>
                <a:cubicBezTo>
                  <a:pt x="4652964" y="2919140"/>
                  <a:pt x="4656023" y="2913597"/>
                  <a:pt x="4654811" y="2908599"/>
                </a:cubicBezTo>
                <a:cubicBezTo>
                  <a:pt x="4659021" y="2906206"/>
                  <a:pt x="4661655" y="2900542"/>
                  <a:pt x="4660474" y="2896089"/>
                </a:cubicBezTo>
                <a:cubicBezTo>
                  <a:pt x="4659233" y="2891364"/>
                  <a:pt x="4655811" y="2889244"/>
                  <a:pt x="4651813" y="2888244"/>
                </a:cubicBezTo>
                <a:cubicBezTo>
                  <a:pt x="4651329" y="2887790"/>
                  <a:pt x="4651026" y="2887245"/>
                  <a:pt x="4650451" y="2886881"/>
                </a:cubicBezTo>
                <a:cubicBezTo>
                  <a:pt x="4645303" y="2883489"/>
                  <a:pt x="4637762" y="2884821"/>
                  <a:pt x="4634370" y="2890122"/>
                </a:cubicBezTo>
                <a:cubicBezTo>
                  <a:pt x="4634189" y="2890455"/>
                  <a:pt x="4634068" y="2890789"/>
                  <a:pt x="4633886" y="2891122"/>
                </a:cubicBezTo>
                <a:cubicBezTo>
                  <a:pt x="4632886" y="2892212"/>
                  <a:pt x="4632129" y="2893393"/>
                  <a:pt x="4631554" y="2894756"/>
                </a:cubicBezTo>
                <a:cubicBezTo>
                  <a:pt x="4630403" y="2894756"/>
                  <a:pt x="4629313" y="2894454"/>
                  <a:pt x="4628162" y="2894726"/>
                </a:cubicBezTo>
                <a:close/>
                <a:moveTo>
                  <a:pt x="4242959" y="2964151"/>
                </a:moveTo>
                <a:cubicBezTo>
                  <a:pt x="4247714" y="2960183"/>
                  <a:pt x="4249289" y="2953337"/>
                  <a:pt x="4245473" y="2948097"/>
                </a:cubicBezTo>
                <a:cubicBezTo>
                  <a:pt x="4241990" y="2943311"/>
                  <a:pt x="4234208" y="2941585"/>
                  <a:pt x="4229423" y="2945583"/>
                </a:cubicBezTo>
                <a:lnTo>
                  <a:pt x="4225517" y="2948854"/>
                </a:lnTo>
                <a:cubicBezTo>
                  <a:pt x="4221065" y="2952580"/>
                  <a:pt x="4219581" y="2958729"/>
                  <a:pt x="4222488" y="2963817"/>
                </a:cubicBezTo>
                <a:cubicBezTo>
                  <a:pt x="4221065" y="2964514"/>
                  <a:pt x="4219763" y="2965453"/>
                  <a:pt x="4218733" y="2966725"/>
                </a:cubicBezTo>
                <a:cubicBezTo>
                  <a:pt x="4214736" y="2971602"/>
                  <a:pt x="4215614" y="2978872"/>
                  <a:pt x="4220368" y="2982900"/>
                </a:cubicBezTo>
                <a:cubicBezTo>
                  <a:pt x="4222216" y="2984445"/>
                  <a:pt x="4224063" y="2986020"/>
                  <a:pt x="4225880" y="2987565"/>
                </a:cubicBezTo>
                <a:cubicBezTo>
                  <a:pt x="4230634" y="2991563"/>
                  <a:pt x="4238175" y="2990685"/>
                  <a:pt x="4242051" y="2985929"/>
                </a:cubicBezTo>
                <a:cubicBezTo>
                  <a:pt x="4246049" y="2981022"/>
                  <a:pt x="4245170" y="2973783"/>
                  <a:pt x="4240416" y="2969754"/>
                </a:cubicBezTo>
                <a:lnTo>
                  <a:pt x="4238205" y="2967876"/>
                </a:lnTo>
                <a:cubicBezTo>
                  <a:pt x="4238478" y="2967695"/>
                  <a:pt x="4238811" y="2967664"/>
                  <a:pt x="4239053" y="2967452"/>
                </a:cubicBezTo>
                <a:lnTo>
                  <a:pt x="4242959" y="2964151"/>
                </a:lnTo>
                <a:close/>
                <a:moveTo>
                  <a:pt x="4382626" y="3032757"/>
                </a:moveTo>
                <a:cubicBezTo>
                  <a:pt x="4394709" y="3024216"/>
                  <a:pt x="4381808" y="3005163"/>
                  <a:pt x="4369725" y="3013735"/>
                </a:cubicBezTo>
                <a:lnTo>
                  <a:pt x="4367151" y="3015583"/>
                </a:lnTo>
                <a:cubicBezTo>
                  <a:pt x="4361094" y="3019854"/>
                  <a:pt x="4361306" y="3026760"/>
                  <a:pt x="4364547" y="3031515"/>
                </a:cubicBezTo>
                <a:cubicBezTo>
                  <a:pt x="4361367" y="3030819"/>
                  <a:pt x="4357975" y="3031304"/>
                  <a:pt x="4355250" y="3033575"/>
                </a:cubicBezTo>
                <a:lnTo>
                  <a:pt x="4355098" y="3033697"/>
                </a:lnTo>
                <a:cubicBezTo>
                  <a:pt x="4355523" y="3032273"/>
                  <a:pt x="4355765" y="3030758"/>
                  <a:pt x="4355613" y="3029092"/>
                </a:cubicBezTo>
                <a:cubicBezTo>
                  <a:pt x="4354371" y="3014372"/>
                  <a:pt x="4331932" y="3019430"/>
                  <a:pt x="4333143" y="3033969"/>
                </a:cubicBezTo>
                <a:cubicBezTo>
                  <a:pt x="4333537" y="3038785"/>
                  <a:pt x="4336292" y="3041299"/>
                  <a:pt x="4339684" y="3042238"/>
                </a:cubicBezTo>
                <a:cubicBezTo>
                  <a:pt x="4338291" y="3043329"/>
                  <a:pt x="4337110" y="3044631"/>
                  <a:pt x="4336413" y="3046358"/>
                </a:cubicBezTo>
                <a:cubicBezTo>
                  <a:pt x="4334142" y="3052082"/>
                  <a:pt x="4336292" y="3058989"/>
                  <a:pt x="4342198" y="3061533"/>
                </a:cubicBezTo>
                <a:cubicBezTo>
                  <a:pt x="4342410" y="3061624"/>
                  <a:pt x="4342622" y="3061715"/>
                  <a:pt x="4342834" y="3061805"/>
                </a:cubicBezTo>
                <a:cubicBezTo>
                  <a:pt x="4344499" y="3064683"/>
                  <a:pt x="4347164" y="3066864"/>
                  <a:pt x="4350677" y="3067046"/>
                </a:cubicBezTo>
                <a:cubicBezTo>
                  <a:pt x="4355189" y="3067288"/>
                  <a:pt x="4359399" y="3067106"/>
                  <a:pt x="4362881" y="3063744"/>
                </a:cubicBezTo>
                <a:cubicBezTo>
                  <a:pt x="4363305" y="3063350"/>
                  <a:pt x="4363427" y="3062805"/>
                  <a:pt x="4363759" y="3062351"/>
                </a:cubicBezTo>
                <a:cubicBezTo>
                  <a:pt x="4367938" y="3060139"/>
                  <a:pt x="4371118" y="3055445"/>
                  <a:pt x="4370058" y="3050689"/>
                </a:cubicBezTo>
                <a:cubicBezTo>
                  <a:pt x="4370058" y="3050689"/>
                  <a:pt x="4370058" y="3050659"/>
                  <a:pt x="4370058" y="3050629"/>
                </a:cubicBezTo>
                <a:cubicBezTo>
                  <a:pt x="4373723" y="3046903"/>
                  <a:pt x="4374934" y="3040906"/>
                  <a:pt x="4371936" y="3036453"/>
                </a:cubicBezTo>
                <a:cubicBezTo>
                  <a:pt x="4374480" y="3036937"/>
                  <a:pt x="4377265" y="3036544"/>
                  <a:pt x="4380052" y="3034575"/>
                </a:cubicBezTo>
                <a:lnTo>
                  <a:pt x="4382626" y="3032757"/>
                </a:lnTo>
                <a:close/>
                <a:moveTo>
                  <a:pt x="4194022" y="2898694"/>
                </a:moveTo>
                <a:cubicBezTo>
                  <a:pt x="4187420" y="2900239"/>
                  <a:pt x="4184695" y="2906297"/>
                  <a:pt x="4185421" y="2912507"/>
                </a:cubicBezTo>
                <a:cubicBezTo>
                  <a:pt x="4186239" y="2919624"/>
                  <a:pt x="4190570" y="2925380"/>
                  <a:pt x="4196354" y="2929348"/>
                </a:cubicBezTo>
                <a:cubicBezTo>
                  <a:pt x="4201320" y="2932740"/>
                  <a:pt x="4209194" y="2931165"/>
                  <a:pt x="4212253" y="2925894"/>
                </a:cubicBezTo>
                <a:cubicBezTo>
                  <a:pt x="4215463" y="2920351"/>
                  <a:pt x="4214100" y="2913627"/>
                  <a:pt x="4208800" y="2909992"/>
                </a:cubicBezTo>
                <a:cubicBezTo>
                  <a:pt x="4208528" y="2909811"/>
                  <a:pt x="4208497" y="2909780"/>
                  <a:pt x="4208316" y="2909659"/>
                </a:cubicBezTo>
                <a:cubicBezTo>
                  <a:pt x="4208255" y="2909568"/>
                  <a:pt x="4208225" y="2909568"/>
                  <a:pt x="4208164" y="2909477"/>
                </a:cubicBezTo>
                <a:lnTo>
                  <a:pt x="4208164" y="2909477"/>
                </a:lnTo>
                <a:cubicBezTo>
                  <a:pt x="4207982" y="2908781"/>
                  <a:pt x="4207892" y="2908054"/>
                  <a:pt x="4207831" y="2907327"/>
                </a:cubicBezTo>
                <a:cubicBezTo>
                  <a:pt x="4207680" y="2906115"/>
                  <a:pt x="4207104" y="2905085"/>
                  <a:pt x="4206529" y="2904086"/>
                </a:cubicBezTo>
                <a:cubicBezTo>
                  <a:pt x="4210557" y="2906630"/>
                  <a:pt x="4215947" y="2906994"/>
                  <a:pt x="4219763" y="2903722"/>
                </a:cubicBezTo>
                <a:cubicBezTo>
                  <a:pt x="4224366" y="2899785"/>
                  <a:pt x="4225910" y="2892545"/>
                  <a:pt x="4221761" y="2887608"/>
                </a:cubicBezTo>
                <a:lnTo>
                  <a:pt x="4218491" y="2883670"/>
                </a:lnTo>
                <a:cubicBezTo>
                  <a:pt x="4214645" y="2879066"/>
                  <a:pt x="4207195" y="2877552"/>
                  <a:pt x="4202350" y="2881671"/>
                </a:cubicBezTo>
                <a:cubicBezTo>
                  <a:pt x="4197747" y="2885609"/>
                  <a:pt x="4196233" y="2892879"/>
                  <a:pt x="4200351" y="2897816"/>
                </a:cubicBezTo>
                <a:lnTo>
                  <a:pt x="4202198" y="2900057"/>
                </a:lnTo>
                <a:cubicBezTo>
                  <a:pt x="4199624" y="2898694"/>
                  <a:pt x="4196626" y="2898119"/>
                  <a:pt x="4194022" y="2898694"/>
                </a:cubicBezTo>
                <a:close/>
                <a:moveTo>
                  <a:pt x="4282388" y="2798889"/>
                </a:moveTo>
                <a:cubicBezTo>
                  <a:pt x="4272971" y="2787561"/>
                  <a:pt x="4254467" y="2801221"/>
                  <a:pt x="4263946" y="2812610"/>
                </a:cubicBezTo>
                <a:cubicBezTo>
                  <a:pt x="4273394" y="2823939"/>
                  <a:pt x="4291867" y="2810278"/>
                  <a:pt x="4282388" y="2798889"/>
                </a:cubicBezTo>
                <a:close/>
                <a:moveTo>
                  <a:pt x="4184271" y="3094428"/>
                </a:moveTo>
                <a:cubicBezTo>
                  <a:pt x="4188995" y="3094488"/>
                  <a:pt x="4193022" y="3092550"/>
                  <a:pt x="4196414" y="3089339"/>
                </a:cubicBezTo>
                <a:cubicBezTo>
                  <a:pt x="4200805" y="3085220"/>
                  <a:pt x="4201138" y="3077284"/>
                  <a:pt x="4196657" y="3073073"/>
                </a:cubicBezTo>
                <a:cubicBezTo>
                  <a:pt x="4193537" y="3070135"/>
                  <a:pt x="4189388" y="3069105"/>
                  <a:pt x="4185542" y="3070044"/>
                </a:cubicBezTo>
                <a:cubicBezTo>
                  <a:pt x="4182484" y="3068621"/>
                  <a:pt x="4179032" y="3068469"/>
                  <a:pt x="4175579" y="3070378"/>
                </a:cubicBezTo>
                <a:cubicBezTo>
                  <a:pt x="4170704" y="3073104"/>
                  <a:pt x="4167463" y="3081009"/>
                  <a:pt x="4171158" y="3086037"/>
                </a:cubicBezTo>
                <a:cubicBezTo>
                  <a:pt x="4174459" y="3090429"/>
                  <a:pt x="4178365" y="3094337"/>
                  <a:pt x="4184271" y="3094428"/>
                </a:cubicBezTo>
                <a:close/>
                <a:moveTo>
                  <a:pt x="4215372" y="3026094"/>
                </a:moveTo>
                <a:cubicBezTo>
                  <a:pt x="4215765" y="3030667"/>
                  <a:pt x="4218340" y="3033515"/>
                  <a:pt x="4221549" y="3034999"/>
                </a:cubicBezTo>
                <a:cubicBezTo>
                  <a:pt x="4219732" y="3039876"/>
                  <a:pt x="4220853" y="3045510"/>
                  <a:pt x="4227061" y="3048175"/>
                </a:cubicBezTo>
                <a:cubicBezTo>
                  <a:pt x="4234329" y="3051265"/>
                  <a:pt x="4242112" y="3056050"/>
                  <a:pt x="4250319" y="3055475"/>
                </a:cubicBezTo>
                <a:cubicBezTo>
                  <a:pt x="4251409" y="3055414"/>
                  <a:pt x="4252438" y="3055202"/>
                  <a:pt x="4253438" y="3054990"/>
                </a:cubicBezTo>
                <a:lnTo>
                  <a:pt x="4256799" y="3055293"/>
                </a:lnTo>
                <a:cubicBezTo>
                  <a:pt x="4262977" y="3055869"/>
                  <a:pt x="4268428" y="3050053"/>
                  <a:pt x="4268609" y="3044116"/>
                </a:cubicBezTo>
                <a:cubicBezTo>
                  <a:pt x="4268609" y="3043632"/>
                  <a:pt x="4268549" y="3043207"/>
                  <a:pt x="4268519" y="3042753"/>
                </a:cubicBezTo>
                <a:cubicBezTo>
                  <a:pt x="4269397" y="3041330"/>
                  <a:pt x="4270215" y="3039845"/>
                  <a:pt x="4270942" y="3038331"/>
                </a:cubicBezTo>
                <a:cubicBezTo>
                  <a:pt x="4271880" y="3036423"/>
                  <a:pt x="4272122" y="3034181"/>
                  <a:pt x="4271941" y="3032000"/>
                </a:cubicBezTo>
                <a:cubicBezTo>
                  <a:pt x="4272819" y="3030728"/>
                  <a:pt x="4273515" y="3029425"/>
                  <a:pt x="4273636" y="3028032"/>
                </a:cubicBezTo>
                <a:cubicBezTo>
                  <a:pt x="4274061" y="3023307"/>
                  <a:pt x="4274242" y="3019097"/>
                  <a:pt x="4272092" y="3014735"/>
                </a:cubicBezTo>
                <a:cubicBezTo>
                  <a:pt x="4271153" y="3012827"/>
                  <a:pt x="4270275" y="3011555"/>
                  <a:pt x="4268730" y="3009949"/>
                </a:cubicBezTo>
                <a:cubicBezTo>
                  <a:pt x="4275544" y="3014735"/>
                  <a:pt x="4288294" y="3010010"/>
                  <a:pt x="4287385" y="2998893"/>
                </a:cubicBezTo>
                <a:cubicBezTo>
                  <a:pt x="4287294" y="2997712"/>
                  <a:pt x="4286840" y="2996834"/>
                  <a:pt x="4286477" y="2995864"/>
                </a:cubicBezTo>
                <a:cubicBezTo>
                  <a:pt x="4295380" y="2996561"/>
                  <a:pt x="4304374" y="2986929"/>
                  <a:pt x="4297227" y="2978296"/>
                </a:cubicBezTo>
                <a:cubicBezTo>
                  <a:pt x="4292867" y="2973056"/>
                  <a:pt x="4286567" y="2973117"/>
                  <a:pt x="4281995" y="2975782"/>
                </a:cubicBezTo>
                <a:cubicBezTo>
                  <a:pt x="4282721" y="2974298"/>
                  <a:pt x="4283236" y="2972693"/>
                  <a:pt x="4283236" y="2971027"/>
                </a:cubicBezTo>
                <a:cubicBezTo>
                  <a:pt x="4283236" y="2964544"/>
                  <a:pt x="4277937" y="2959759"/>
                  <a:pt x="4271698" y="2959426"/>
                </a:cubicBezTo>
                <a:cubicBezTo>
                  <a:pt x="4275756" y="2957063"/>
                  <a:pt x="4278361" y="2953246"/>
                  <a:pt x="4277937" y="2948188"/>
                </a:cubicBezTo>
                <a:lnTo>
                  <a:pt x="4277513" y="2943099"/>
                </a:lnTo>
                <a:cubicBezTo>
                  <a:pt x="4277482" y="2942705"/>
                  <a:pt x="4277210" y="2942403"/>
                  <a:pt x="4277149" y="2942039"/>
                </a:cubicBezTo>
                <a:cubicBezTo>
                  <a:pt x="4277543" y="2941766"/>
                  <a:pt x="4278028" y="2941676"/>
                  <a:pt x="4278361" y="2941342"/>
                </a:cubicBezTo>
                <a:cubicBezTo>
                  <a:pt x="4282964" y="2937011"/>
                  <a:pt x="4283721" y="2930075"/>
                  <a:pt x="4279602" y="2925137"/>
                </a:cubicBezTo>
                <a:lnTo>
                  <a:pt x="4276332" y="2921200"/>
                </a:lnTo>
                <a:cubicBezTo>
                  <a:pt x="4272486" y="2916596"/>
                  <a:pt x="4264582" y="2915778"/>
                  <a:pt x="4260130" y="2919958"/>
                </a:cubicBezTo>
                <a:cubicBezTo>
                  <a:pt x="4257617" y="2922351"/>
                  <a:pt x="4256375" y="2925501"/>
                  <a:pt x="4256345" y="2928712"/>
                </a:cubicBezTo>
                <a:cubicBezTo>
                  <a:pt x="4254770" y="2929439"/>
                  <a:pt x="4253286" y="2930559"/>
                  <a:pt x="4252075" y="2932498"/>
                </a:cubicBezTo>
                <a:cubicBezTo>
                  <a:pt x="4248138" y="2938707"/>
                  <a:pt x="4250651" y="2945341"/>
                  <a:pt x="4255073" y="2949036"/>
                </a:cubicBezTo>
                <a:lnTo>
                  <a:pt x="4255346" y="2952126"/>
                </a:lnTo>
                <a:cubicBezTo>
                  <a:pt x="4255346" y="2952277"/>
                  <a:pt x="4255467" y="2952398"/>
                  <a:pt x="4255497" y="2952550"/>
                </a:cubicBezTo>
                <a:cubicBezTo>
                  <a:pt x="4251954" y="2953610"/>
                  <a:pt x="4248865" y="2955760"/>
                  <a:pt x="4247532" y="2959668"/>
                </a:cubicBezTo>
                <a:cubicBezTo>
                  <a:pt x="4245170" y="2966574"/>
                  <a:pt x="4243202" y="2975085"/>
                  <a:pt x="4246442" y="2981961"/>
                </a:cubicBezTo>
                <a:cubicBezTo>
                  <a:pt x="4246654" y="2982931"/>
                  <a:pt x="4246896" y="2983869"/>
                  <a:pt x="4247260" y="2984778"/>
                </a:cubicBezTo>
                <a:cubicBezTo>
                  <a:pt x="4249077" y="2989261"/>
                  <a:pt x="4253195" y="2992351"/>
                  <a:pt x="4258192" y="2992320"/>
                </a:cubicBezTo>
                <a:cubicBezTo>
                  <a:pt x="4263159" y="2992320"/>
                  <a:pt x="4265945" y="2989412"/>
                  <a:pt x="4268791" y="2985838"/>
                </a:cubicBezTo>
                <a:cubicBezTo>
                  <a:pt x="4266550" y="2988655"/>
                  <a:pt x="4269094" y="2985596"/>
                  <a:pt x="4269609" y="2985081"/>
                </a:cubicBezTo>
                <a:cubicBezTo>
                  <a:pt x="4270245" y="2984415"/>
                  <a:pt x="4270972" y="2983809"/>
                  <a:pt x="4271638" y="2983142"/>
                </a:cubicBezTo>
                <a:cubicBezTo>
                  <a:pt x="4271759" y="2983052"/>
                  <a:pt x="4271819" y="2982991"/>
                  <a:pt x="4271911" y="2982931"/>
                </a:cubicBezTo>
                <a:cubicBezTo>
                  <a:pt x="4272153" y="2982779"/>
                  <a:pt x="4272425" y="2982597"/>
                  <a:pt x="4272667" y="2982446"/>
                </a:cubicBezTo>
                <a:cubicBezTo>
                  <a:pt x="4274363" y="2982355"/>
                  <a:pt x="4275878" y="2981749"/>
                  <a:pt x="4277331" y="2980901"/>
                </a:cubicBezTo>
                <a:cubicBezTo>
                  <a:pt x="4276059" y="2983506"/>
                  <a:pt x="4275756" y="2986565"/>
                  <a:pt x="4277452" y="2989625"/>
                </a:cubicBezTo>
                <a:cubicBezTo>
                  <a:pt x="4271002" y="2989473"/>
                  <a:pt x="4264007" y="2994047"/>
                  <a:pt x="4264703" y="3002377"/>
                </a:cubicBezTo>
                <a:cubicBezTo>
                  <a:pt x="4264763" y="3003134"/>
                  <a:pt x="4265097" y="3003649"/>
                  <a:pt x="4265278" y="3004315"/>
                </a:cubicBezTo>
                <a:cubicBezTo>
                  <a:pt x="4263159" y="3001407"/>
                  <a:pt x="4260040" y="2999408"/>
                  <a:pt x="4255951" y="2999620"/>
                </a:cubicBezTo>
                <a:cubicBezTo>
                  <a:pt x="4252741" y="2999772"/>
                  <a:pt x="4249440" y="3001650"/>
                  <a:pt x="4247260" y="3004315"/>
                </a:cubicBezTo>
                <a:cubicBezTo>
                  <a:pt x="4245806" y="3004285"/>
                  <a:pt x="4244413" y="3004527"/>
                  <a:pt x="4242869" y="3004860"/>
                </a:cubicBezTo>
                <a:cubicBezTo>
                  <a:pt x="4242324" y="3004891"/>
                  <a:pt x="4241778" y="3004951"/>
                  <a:pt x="4241264" y="3004982"/>
                </a:cubicBezTo>
                <a:cubicBezTo>
                  <a:pt x="4239144" y="3004830"/>
                  <a:pt x="4236963" y="3004921"/>
                  <a:pt x="4234844" y="3004770"/>
                </a:cubicBezTo>
                <a:cubicBezTo>
                  <a:pt x="4234026" y="3004709"/>
                  <a:pt x="4233390" y="3004951"/>
                  <a:pt x="4232663" y="3005073"/>
                </a:cubicBezTo>
                <a:cubicBezTo>
                  <a:pt x="4233451" y="3003073"/>
                  <a:pt x="4233875" y="3000923"/>
                  <a:pt x="4233390" y="2998681"/>
                </a:cubicBezTo>
                <a:cubicBezTo>
                  <a:pt x="4232088" y="2992593"/>
                  <a:pt x="4225789" y="2988413"/>
                  <a:pt x="4219642" y="2989776"/>
                </a:cubicBezTo>
                <a:lnTo>
                  <a:pt x="4212525" y="2991351"/>
                </a:lnTo>
                <a:cubicBezTo>
                  <a:pt x="4206408" y="2992684"/>
                  <a:pt x="4202289" y="2998924"/>
                  <a:pt x="4203622" y="3005103"/>
                </a:cubicBezTo>
                <a:cubicBezTo>
                  <a:pt x="4204924" y="3011191"/>
                  <a:pt x="4211223" y="3015371"/>
                  <a:pt x="4217370" y="3014008"/>
                </a:cubicBezTo>
                <a:cubicBezTo>
                  <a:pt x="4219732" y="3013463"/>
                  <a:pt x="4222094" y="3012948"/>
                  <a:pt x="4224487" y="3012433"/>
                </a:cubicBezTo>
                <a:cubicBezTo>
                  <a:pt x="4224729" y="3012372"/>
                  <a:pt x="4224911" y="3012221"/>
                  <a:pt x="4225153" y="3012130"/>
                </a:cubicBezTo>
                <a:cubicBezTo>
                  <a:pt x="4224911" y="3012918"/>
                  <a:pt x="4224638" y="3013705"/>
                  <a:pt x="4224547" y="3014553"/>
                </a:cubicBezTo>
                <a:cubicBezTo>
                  <a:pt x="4219309" y="3015492"/>
                  <a:pt x="4214796" y="3019339"/>
                  <a:pt x="4215372" y="3026094"/>
                </a:cubicBezTo>
                <a:close/>
                <a:moveTo>
                  <a:pt x="4326178" y="2973117"/>
                </a:moveTo>
                <a:cubicBezTo>
                  <a:pt x="4316699" y="2961728"/>
                  <a:pt x="4298893" y="2976297"/>
                  <a:pt x="4308371" y="2987656"/>
                </a:cubicBezTo>
                <a:cubicBezTo>
                  <a:pt x="4317850" y="2999045"/>
                  <a:pt x="4335657" y="2984475"/>
                  <a:pt x="4326178" y="2973117"/>
                </a:cubicBezTo>
                <a:close/>
                <a:moveTo>
                  <a:pt x="5001585" y="3218283"/>
                </a:moveTo>
                <a:cubicBezTo>
                  <a:pt x="4996497" y="3222039"/>
                  <a:pt x="4995589" y="3229278"/>
                  <a:pt x="4999192" y="3234367"/>
                </a:cubicBezTo>
                <a:lnTo>
                  <a:pt x="5002130" y="3238547"/>
                </a:lnTo>
                <a:cubicBezTo>
                  <a:pt x="5005703" y="3243606"/>
                  <a:pt x="5013304" y="3244575"/>
                  <a:pt x="5018210" y="3240940"/>
                </a:cubicBezTo>
                <a:cubicBezTo>
                  <a:pt x="5023298" y="3237154"/>
                  <a:pt x="5024206" y="3229945"/>
                  <a:pt x="5020602" y="3224856"/>
                </a:cubicBezTo>
                <a:lnTo>
                  <a:pt x="5017665" y="3220676"/>
                </a:lnTo>
                <a:cubicBezTo>
                  <a:pt x="5014092" y="3215588"/>
                  <a:pt x="5006521" y="3214618"/>
                  <a:pt x="5001585" y="3218283"/>
                </a:cubicBezTo>
                <a:close/>
                <a:moveTo>
                  <a:pt x="5088013" y="3126989"/>
                </a:moveTo>
                <a:cubicBezTo>
                  <a:pt x="5084016" y="3127080"/>
                  <a:pt x="5081139" y="3128807"/>
                  <a:pt x="5079140" y="3131412"/>
                </a:cubicBezTo>
                <a:cubicBezTo>
                  <a:pt x="5075233" y="3132320"/>
                  <a:pt x="5071781" y="3135016"/>
                  <a:pt x="5070721" y="3139105"/>
                </a:cubicBezTo>
                <a:cubicBezTo>
                  <a:pt x="5070388" y="3140468"/>
                  <a:pt x="5070297" y="3141862"/>
                  <a:pt x="5070418" y="3143255"/>
                </a:cubicBezTo>
                <a:cubicBezTo>
                  <a:pt x="5069904" y="3144224"/>
                  <a:pt x="5069479" y="3145285"/>
                  <a:pt x="5069237" y="3146466"/>
                </a:cubicBezTo>
                <a:cubicBezTo>
                  <a:pt x="5067511" y="3154856"/>
                  <a:pt x="5074506" y="3158854"/>
                  <a:pt x="5081260" y="3158037"/>
                </a:cubicBezTo>
                <a:cubicBezTo>
                  <a:pt x="5081411" y="3158249"/>
                  <a:pt x="5081411" y="3158491"/>
                  <a:pt x="5081562" y="3158703"/>
                </a:cubicBezTo>
                <a:cubicBezTo>
                  <a:pt x="5090102" y="3170819"/>
                  <a:pt x="5107879" y="3156189"/>
                  <a:pt x="5099369" y="3144194"/>
                </a:cubicBezTo>
                <a:cubicBezTo>
                  <a:pt x="5098975" y="3143619"/>
                  <a:pt x="5098460" y="3143407"/>
                  <a:pt x="5098037" y="3142922"/>
                </a:cubicBezTo>
                <a:cubicBezTo>
                  <a:pt x="5098430" y="3141529"/>
                  <a:pt x="5099006" y="3140196"/>
                  <a:pt x="5099218" y="3138712"/>
                </a:cubicBezTo>
                <a:cubicBezTo>
                  <a:pt x="5100096" y="3132775"/>
                  <a:pt x="5093706" y="3126868"/>
                  <a:pt x="5088013" y="3126989"/>
                </a:cubicBezTo>
                <a:close/>
                <a:moveTo>
                  <a:pt x="5105183" y="2986232"/>
                </a:moveTo>
                <a:lnTo>
                  <a:pt x="5109362" y="2983294"/>
                </a:lnTo>
                <a:cubicBezTo>
                  <a:pt x="5114420" y="2979720"/>
                  <a:pt x="5115571" y="2972238"/>
                  <a:pt x="5111967" y="2967240"/>
                </a:cubicBezTo>
                <a:cubicBezTo>
                  <a:pt x="5108303" y="2962152"/>
                  <a:pt x="5101004" y="2961031"/>
                  <a:pt x="5095917" y="2964635"/>
                </a:cubicBezTo>
                <a:lnTo>
                  <a:pt x="5091738" y="2967573"/>
                </a:lnTo>
                <a:cubicBezTo>
                  <a:pt x="5086681" y="2971178"/>
                  <a:pt x="5085529" y="2978629"/>
                  <a:pt x="5089133" y="2983627"/>
                </a:cubicBezTo>
                <a:cubicBezTo>
                  <a:pt x="5092798" y="2988716"/>
                  <a:pt x="5100096" y="2989837"/>
                  <a:pt x="5105183" y="2986232"/>
                </a:cubicBezTo>
                <a:close/>
                <a:moveTo>
                  <a:pt x="5100156" y="3205440"/>
                </a:moveTo>
                <a:cubicBezTo>
                  <a:pt x="5106395" y="3206349"/>
                  <a:pt x="5112270" y="3202593"/>
                  <a:pt x="5113572" y="3196293"/>
                </a:cubicBezTo>
                <a:lnTo>
                  <a:pt x="5113905" y="3194748"/>
                </a:lnTo>
                <a:cubicBezTo>
                  <a:pt x="5114299" y="3195748"/>
                  <a:pt x="5114693" y="3196717"/>
                  <a:pt x="5115358" y="3197656"/>
                </a:cubicBezTo>
                <a:lnTo>
                  <a:pt x="5118296" y="3201836"/>
                </a:lnTo>
                <a:cubicBezTo>
                  <a:pt x="5121052" y="3205743"/>
                  <a:pt x="5126866" y="3206682"/>
                  <a:pt x="5131318" y="3204986"/>
                </a:cubicBezTo>
                <a:cubicBezTo>
                  <a:pt x="5132287" y="3208984"/>
                  <a:pt x="5135073" y="3212649"/>
                  <a:pt x="5139222" y="3213498"/>
                </a:cubicBezTo>
                <a:lnTo>
                  <a:pt x="5144218" y="3214527"/>
                </a:lnTo>
                <a:cubicBezTo>
                  <a:pt x="5150275" y="3215769"/>
                  <a:pt x="5156604" y="3212740"/>
                  <a:pt x="5158331" y="3206500"/>
                </a:cubicBezTo>
                <a:cubicBezTo>
                  <a:pt x="5159905" y="3200806"/>
                  <a:pt x="5156393" y="3193627"/>
                  <a:pt x="5150305" y="3192385"/>
                </a:cubicBezTo>
                <a:lnTo>
                  <a:pt x="5145309" y="3191355"/>
                </a:lnTo>
                <a:cubicBezTo>
                  <a:pt x="5142795" y="3190841"/>
                  <a:pt x="5140251" y="3191234"/>
                  <a:pt x="5138010" y="3192113"/>
                </a:cubicBezTo>
                <a:cubicBezTo>
                  <a:pt x="5137617" y="3190356"/>
                  <a:pt x="5136981" y="3188630"/>
                  <a:pt x="5135830" y="3187024"/>
                </a:cubicBezTo>
                <a:lnTo>
                  <a:pt x="5132893" y="3182844"/>
                </a:lnTo>
                <a:cubicBezTo>
                  <a:pt x="5129410" y="3177907"/>
                  <a:pt x="5120991" y="3177513"/>
                  <a:pt x="5116691" y="3181481"/>
                </a:cubicBezTo>
                <a:cubicBezTo>
                  <a:pt x="5115419" y="3182662"/>
                  <a:pt x="5114511" y="3183935"/>
                  <a:pt x="5113845" y="3185298"/>
                </a:cubicBezTo>
                <a:cubicBezTo>
                  <a:pt x="5112451" y="3181602"/>
                  <a:pt x="5109423" y="3178452"/>
                  <a:pt x="5105456" y="3177876"/>
                </a:cubicBezTo>
                <a:cubicBezTo>
                  <a:pt x="5099218" y="3176968"/>
                  <a:pt x="5093343" y="3180724"/>
                  <a:pt x="5092041" y="3187024"/>
                </a:cubicBezTo>
                <a:lnTo>
                  <a:pt x="5091011" y="3192022"/>
                </a:lnTo>
                <a:cubicBezTo>
                  <a:pt x="5089800" y="3197898"/>
                  <a:pt x="5094100" y="3204562"/>
                  <a:pt x="5100156" y="3205440"/>
                </a:cubicBezTo>
                <a:close/>
                <a:moveTo>
                  <a:pt x="5012305" y="3074103"/>
                </a:moveTo>
                <a:cubicBezTo>
                  <a:pt x="5008731" y="3069045"/>
                  <a:pt x="5000525" y="3069045"/>
                  <a:pt x="4996103" y="3072831"/>
                </a:cubicBezTo>
                <a:cubicBezTo>
                  <a:pt x="4991016" y="3077163"/>
                  <a:pt x="4991228" y="3083947"/>
                  <a:pt x="4994801" y="3089036"/>
                </a:cubicBezTo>
                <a:lnTo>
                  <a:pt x="4997769" y="3093216"/>
                </a:lnTo>
                <a:cubicBezTo>
                  <a:pt x="5001342" y="3098275"/>
                  <a:pt x="5009549" y="3098275"/>
                  <a:pt x="5013970" y="3094488"/>
                </a:cubicBezTo>
                <a:cubicBezTo>
                  <a:pt x="5019058" y="3090157"/>
                  <a:pt x="5018846" y="3083372"/>
                  <a:pt x="5015273" y="3078283"/>
                </a:cubicBezTo>
                <a:lnTo>
                  <a:pt x="5012305" y="3074103"/>
                </a:lnTo>
                <a:close/>
                <a:moveTo>
                  <a:pt x="5212689" y="3212680"/>
                </a:moveTo>
                <a:cubicBezTo>
                  <a:pt x="5212507" y="3212528"/>
                  <a:pt x="5212326" y="3212377"/>
                  <a:pt x="5212144" y="3212225"/>
                </a:cubicBezTo>
                <a:cubicBezTo>
                  <a:pt x="5211357" y="3209015"/>
                  <a:pt x="5209418" y="3206137"/>
                  <a:pt x="5206148" y="3204956"/>
                </a:cubicBezTo>
                <a:cubicBezTo>
                  <a:pt x="5201878" y="3203441"/>
                  <a:pt x="5197789" y="3202442"/>
                  <a:pt x="5193520" y="3204683"/>
                </a:cubicBezTo>
                <a:cubicBezTo>
                  <a:pt x="5190219" y="3206410"/>
                  <a:pt x="5188281" y="3209439"/>
                  <a:pt x="5187614" y="3212771"/>
                </a:cubicBezTo>
                <a:lnTo>
                  <a:pt x="5183708" y="3214467"/>
                </a:lnTo>
                <a:cubicBezTo>
                  <a:pt x="5178196" y="3216829"/>
                  <a:pt x="5174714" y="3223645"/>
                  <a:pt x="5177318" y="3229400"/>
                </a:cubicBezTo>
                <a:cubicBezTo>
                  <a:pt x="5179832" y="3234973"/>
                  <a:pt x="5186343" y="3238335"/>
                  <a:pt x="5192248" y="3235791"/>
                </a:cubicBezTo>
                <a:lnTo>
                  <a:pt x="5192430" y="3235700"/>
                </a:lnTo>
                <a:cubicBezTo>
                  <a:pt x="5191642" y="3236942"/>
                  <a:pt x="5190976" y="3238305"/>
                  <a:pt x="5190612" y="3239971"/>
                </a:cubicBezTo>
                <a:cubicBezTo>
                  <a:pt x="5188795" y="3248816"/>
                  <a:pt x="5196699" y="3252783"/>
                  <a:pt x="5203786" y="3251239"/>
                </a:cubicBezTo>
                <a:cubicBezTo>
                  <a:pt x="5198910" y="3254752"/>
                  <a:pt x="5198183" y="3262931"/>
                  <a:pt x="5202090" y="3267353"/>
                </a:cubicBezTo>
                <a:cubicBezTo>
                  <a:pt x="5206420" y="3272290"/>
                  <a:pt x="5212992" y="3272805"/>
                  <a:pt x="5218261" y="3269110"/>
                </a:cubicBezTo>
                <a:lnTo>
                  <a:pt x="5222440" y="3266141"/>
                </a:lnTo>
                <a:cubicBezTo>
                  <a:pt x="5227346" y="3262658"/>
                  <a:pt x="5228103" y="3254419"/>
                  <a:pt x="5224166" y="3249967"/>
                </a:cubicBezTo>
                <a:cubicBezTo>
                  <a:pt x="5220381" y="3245665"/>
                  <a:pt x="5214990" y="3245332"/>
                  <a:pt x="5210145" y="3247634"/>
                </a:cubicBezTo>
                <a:cubicBezTo>
                  <a:pt x="5211689" y="3246059"/>
                  <a:pt x="5212992" y="3244212"/>
                  <a:pt x="5213507" y="3241637"/>
                </a:cubicBezTo>
                <a:cubicBezTo>
                  <a:pt x="5214476" y="3236912"/>
                  <a:pt x="5212568" y="3233731"/>
                  <a:pt x="5209600" y="3231853"/>
                </a:cubicBezTo>
                <a:cubicBezTo>
                  <a:pt x="5211235" y="3231217"/>
                  <a:pt x="5212749" y="3230308"/>
                  <a:pt x="5213900" y="3228854"/>
                </a:cubicBezTo>
                <a:cubicBezTo>
                  <a:pt x="5217716" y="3224038"/>
                  <a:pt x="5217625" y="3216799"/>
                  <a:pt x="5212689" y="3212680"/>
                </a:cubicBezTo>
                <a:close/>
                <a:moveTo>
                  <a:pt x="5041619" y="2965272"/>
                </a:moveTo>
                <a:cubicBezTo>
                  <a:pt x="5033110" y="2953216"/>
                  <a:pt x="5016272" y="2968906"/>
                  <a:pt x="5024691" y="2980810"/>
                </a:cubicBezTo>
                <a:cubicBezTo>
                  <a:pt x="5033231" y="2992866"/>
                  <a:pt x="5050068" y="2977175"/>
                  <a:pt x="5041619" y="2965272"/>
                </a:cubicBezTo>
                <a:close/>
                <a:moveTo>
                  <a:pt x="5030112" y="2891334"/>
                </a:moveTo>
                <a:lnTo>
                  <a:pt x="5023510" y="2899209"/>
                </a:lnTo>
                <a:cubicBezTo>
                  <a:pt x="5019633" y="2903813"/>
                  <a:pt x="5019331" y="2911416"/>
                  <a:pt x="5024267" y="2915535"/>
                </a:cubicBezTo>
                <a:cubicBezTo>
                  <a:pt x="5028930" y="2919413"/>
                  <a:pt x="5036441" y="2919746"/>
                  <a:pt x="5040589" y="2914778"/>
                </a:cubicBezTo>
                <a:lnTo>
                  <a:pt x="5042800" y="2912143"/>
                </a:lnTo>
                <a:cubicBezTo>
                  <a:pt x="5051794" y="2913930"/>
                  <a:pt x="5062030" y="2905661"/>
                  <a:pt x="5055549" y="2896453"/>
                </a:cubicBezTo>
                <a:cubicBezTo>
                  <a:pt x="5053308" y="2893303"/>
                  <a:pt x="5050219" y="2891788"/>
                  <a:pt x="5047040" y="2891425"/>
                </a:cubicBezTo>
                <a:cubicBezTo>
                  <a:pt x="5046797" y="2891152"/>
                  <a:pt x="5046706" y="2890819"/>
                  <a:pt x="5046404" y="2890576"/>
                </a:cubicBezTo>
                <a:cubicBezTo>
                  <a:pt x="5041770" y="2886699"/>
                  <a:pt x="5034260" y="2886396"/>
                  <a:pt x="5030112" y="2891334"/>
                </a:cubicBezTo>
                <a:close/>
                <a:moveTo>
                  <a:pt x="5198395" y="3271351"/>
                </a:moveTo>
                <a:cubicBezTo>
                  <a:pt x="5197729" y="3271079"/>
                  <a:pt x="5197154" y="3270715"/>
                  <a:pt x="5196548" y="3270412"/>
                </a:cubicBezTo>
                <a:cubicBezTo>
                  <a:pt x="5196548" y="3270382"/>
                  <a:pt x="5196518" y="3270382"/>
                  <a:pt x="5196518" y="3270321"/>
                </a:cubicBezTo>
                <a:cubicBezTo>
                  <a:pt x="5196518" y="3270261"/>
                  <a:pt x="5196487" y="3270170"/>
                  <a:pt x="5196487" y="3270110"/>
                </a:cubicBezTo>
                <a:cubicBezTo>
                  <a:pt x="5196487" y="3270018"/>
                  <a:pt x="5196487" y="3269685"/>
                  <a:pt x="5196427" y="3269049"/>
                </a:cubicBezTo>
                <a:cubicBezTo>
                  <a:pt x="5196185" y="3263597"/>
                  <a:pt x="5192066" y="3259175"/>
                  <a:pt x="5186827" y="3258236"/>
                </a:cubicBezTo>
                <a:cubicBezTo>
                  <a:pt x="5186736" y="3258024"/>
                  <a:pt x="5186706" y="3257721"/>
                  <a:pt x="5186585" y="3257539"/>
                </a:cubicBezTo>
                <a:cubicBezTo>
                  <a:pt x="5183102" y="3251633"/>
                  <a:pt x="5176561" y="3251027"/>
                  <a:pt x="5170868" y="3253480"/>
                </a:cubicBezTo>
                <a:lnTo>
                  <a:pt x="5168385" y="3254571"/>
                </a:lnTo>
                <a:cubicBezTo>
                  <a:pt x="5168445" y="3252359"/>
                  <a:pt x="5168082" y="3250148"/>
                  <a:pt x="5166719" y="3248270"/>
                </a:cubicBezTo>
                <a:cubicBezTo>
                  <a:pt x="5163145" y="3243363"/>
                  <a:pt x="5156029" y="3241304"/>
                  <a:pt x="5150790" y="3244999"/>
                </a:cubicBezTo>
                <a:lnTo>
                  <a:pt x="5146611" y="3247937"/>
                </a:lnTo>
                <a:cubicBezTo>
                  <a:pt x="5143219" y="3250330"/>
                  <a:pt x="5141251" y="3254571"/>
                  <a:pt x="5141524" y="3258660"/>
                </a:cubicBezTo>
                <a:lnTo>
                  <a:pt x="5139404" y="3258296"/>
                </a:lnTo>
                <a:cubicBezTo>
                  <a:pt x="5133286" y="3257236"/>
                  <a:pt x="5127048" y="3259750"/>
                  <a:pt x="5125201" y="3266172"/>
                </a:cubicBezTo>
                <a:cubicBezTo>
                  <a:pt x="5123808" y="3271018"/>
                  <a:pt x="5126412" y="3277379"/>
                  <a:pt x="5131287" y="3279530"/>
                </a:cubicBezTo>
                <a:cubicBezTo>
                  <a:pt x="5130470" y="3280741"/>
                  <a:pt x="5129804" y="3282134"/>
                  <a:pt x="5129471" y="3283831"/>
                </a:cubicBezTo>
                <a:cubicBezTo>
                  <a:pt x="5127593" y="3292888"/>
                  <a:pt x="5135770" y="3297582"/>
                  <a:pt x="5142916" y="3296310"/>
                </a:cubicBezTo>
                <a:cubicBezTo>
                  <a:pt x="5141917" y="3298461"/>
                  <a:pt x="5141645" y="3301066"/>
                  <a:pt x="5142977" y="3304125"/>
                </a:cubicBezTo>
                <a:cubicBezTo>
                  <a:pt x="5148731" y="3317513"/>
                  <a:pt x="5170898" y="3311364"/>
                  <a:pt x="5165053" y="3297825"/>
                </a:cubicBezTo>
                <a:cubicBezTo>
                  <a:pt x="5162358" y="3291524"/>
                  <a:pt x="5156059" y="3289677"/>
                  <a:pt x="5150699" y="3290767"/>
                </a:cubicBezTo>
                <a:cubicBezTo>
                  <a:pt x="5151305" y="3289707"/>
                  <a:pt x="5151910" y="3288617"/>
                  <a:pt x="5152213" y="3287253"/>
                </a:cubicBezTo>
                <a:cubicBezTo>
                  <a:pt x="5152940" y="3283710"/>
                  <a:pt x="5152092" y="3280832"/>
                  <a:pt x="5150397" y="3278712"/>
                </a:cubicBezTo>
                <a:cubicBezTo>
                  <a:pt x="5152032" y="3277409"/>
                  <a:pt x="5153788" y="3276107"/>
                  <a:pt x="5154454" y="3273744"/>
                </a:cubicBezTo>
                <a:cubicBezTo>
                  <a:pt x="5154878" y="3272230"/>
                  <a:pt x="5154908" y="3270594"/>
                  <a:pt x="5154666" y="3268928"/>
                </a:cubicBezTo>
                <a:cubicBezTo>
                  <a:pt x="5156271" y="3268716"/>
                  <a:pt x="5157846" y="3268171"/>
                  <a:pt x="5159300" y="3267141"/>
                </a:cubicBezTo>
                <a:lnTo>
                  <a:pt x="5160814" y="3266081"/>
                </a:lnTo>
                <a:cubicBezTo>
                  <a:pt x="5160905" y="3267959"/>
                  <a:pt x="5161268" y="3269776"/>
                  <a:pt x="5162146" y="3271260"/>
                </a:cubicBezTo>
                <a:cubicBezTo>
                  <a:pt x="5164175" y="3274683"/>
                  <a:pt x="5167295" y="3275804"/>
                  <a:pt x="5170626" y="3276046"/>
                </a:cubicBezTo>
                <a:cubicBezTo>
                  <a:pt x="5163993" y="3278227"/>
                  <a:pt x="5158966" y="3285890"/>
                  <a:pt x="5164175" y="3293281"/>
                </a:cubicBezTo>
                <a:cubicBezTo>
                  <a:pt x="5170444" y="3302156"/>
                  <a:pt x="5182254" y="3297401"/>
                  <a:pt x="5184707" y="3289465"/>
                </a:cubicBezTo>
                <a:cubicBezTo>
                  <a:pt x="5185676" y="3290070"/>
                  <a:pt x="5186282" y="3291009"/>
                  <a:pt x="5187372" y="3291464"/>
                </a:cubicBezTo>
                <a:cubicBezTo>
                  <a:pt x="5192884" y="3293796"/>
                  <a:pt x="5200030" y="3292918"/>
                  <a:pt x="5202968" y="3286981"/>
                </a:cubicBezTo>
                <a:cubicBezTo>
                  <a:pt x="5205421" y="3281832"/>
                  <a:pt x="5204331" y="3273835"/>
                  <a:pt x="5198395" y="3271351"/>
                </a:cubicBezTo>
                <a:close/>
                <a:moveTo>
                  <a:pt x="5219775" y="3358889"/>
                </a:moveTo>
                <a:cubicBezTo>
                  <a:pt x="5221047" y="3352801"/>
                  <a:pt x="5215475" y="3346834"/>
                  <a:pt x="5209691" y="3346137"/>
                </a:cubicBezTo>
                <a:cubicBezTo>
                  <a:pt x="5203089" y="3345350"/>
                  <a:pt x="5198214" y="3350105"/>
                  <a:pt x="5196941" y="3356224"/>
                </a:cubicBezTo>
                <a:lnTo>
                  <a:pt x="5195912" y="3361222"/>
                </a:lnTo>
                <a:cubicBezTo>
                  <a:pt x="5194701" y="3367037"/>
                  <a:pt x="5199788" y="3372641"/>
                  <a:pt x="5205270" y="3373731"/>
                </a:cubicBezTo>
                <a:cubicBezTo>
                  <a:pt x="5204755" y="3374701"/>
                  <a:pt x="5204270" y="3375670"/>
                  <a:pt x="5204058" y="3376730"/>
                </a:cubicBezTo>
                <a:cubicBezTo>
                  <a:pt x="5200939" y="3372489"/>
                  <a:pt x="5195276" y="3370642"/>
                  <a:pt x="5190310" y="3372792"/>
                </a:cubicBezTo>
                <a:lnTo>
                  <a:pt x="5185616" y="3374791"/>
                </a:lnTo>
                <a:cubicBezTo>
                  <a:pt x="5179922" y="3377245"/>
                  <a:pt x="5177258" y="3384302"/>
                  <a:pt x="5179741" y="3389936"/>
                </a:cubicBezTo>
                <a:cubicBezTo>
                  <a:pt x="5180558" y="3391784"/>
                  <a:pt x="5181921" y="3393147"/>
                  <a:pt x="5183466" y="3394298"/>
                </a:cubicBezTo>
                <a:cubicBezTo>
                  <a:pt x="5180740" y="3394056"/>
                  <a:pt x="5177863" y="3394692"/>
                  <a:pt x="5175350" y="3396479"/>
                </a:cubicBezTo>
                <a:lnTo>
                  <a:pt x="5171170" y="3399417"/>
                </a:lnTo>
                <a:cubicBezTo>
                  <a:pt x="5166265" y="3402900"/>
                  <a:pt x="5165326" y="3411018"/>
                  <a:pt x="5169232" y="3415562"/>
                </a:cubicBezTo>
                <a:cubicBezTo>
                  <a:pt x="5173472" y="3420499"/>
                  <a:pt x="5180104" y="3421226"/>
                  <a:pt x="5185374" y="3417500"/>
                </a:cubicBezTo>
                <a:lnTo>
                  <a:pt x="5189553" y="3414562"/>
                </a:lnTo>
                <a:cubicBezTo>
                  <a:pt x="5194458" y="3411079"/>
                  <a:pt x="5195397" y="3402961"/>
                  <a:pt x="5191491" y="3398418"/>
                </a:cubicBezTo>
                <a:cubicBezTo>
                  <a:pt x="5190370" y="3397115"/>
                  <a:pt x="5188826" y="3396903"/>
                  <a:pt x="5187433" y="3396206"/>
                </a:cubicBezTo>
                <a:cubicBezTo>
                  <a:pt x="5189855" y="3396843"/>
                  <a:pt x="5192490" y="3396873"/>
                  <a:pt x="5194912" y="3395813"/>
                </a:cubicBezTo>
                <a:lnTo>
                  <a:pt x="5199607" y="3393814"/>
                </a:lnTo>
                <a:cubicBezTo>
                  <a:pt x="5202998" y="3392360"/>
                  <a:pt x="5205149" y="3389210"/>
                  <a:pt x="5205905" y="3385726"/>
                </a:cubicBezTo>
                <a:lnTo>
                  <a:pt x="5209661" y="3391421"/>
                </a:lnTo>
                <a:cubicBezTo>
                  <a:pt x="5213083" y="3396600"/>
                  <a:pt x="5220441" y="3398054"/>
                  <a:pt x="5225589" y="3394631"/>
                </a:cubicBezTo>
                <a:cubicBezTo>
                  <a:pt x="5230798" y="3391178"/>
                  <a:pt x="5232222" y="3383909"/>
                  <a:pt x="5228799" y="3378699"/>
                </a:cubicBezTo>
                <a:lnTo>
                  <a:pt x="5224832" y="3372671"/>
                </a:lnTo>
                <a:cubicBezTo>
                  <a:pt x="5223076" y="3370006"/>
                  <a:pt x="5220290" y="3368370"/>
                  <a:pt x="5217292" y="3367825"/>
                </a:cubicBezTo>
                <a:cubicBezTo>
                  <a:pt x="5217958" y="3366583"/>
                  <a:pt x="5218473" y="3365280"/>
                  <a:pt x="5218776" y="3363857"/>
                </a:cubicBezTo>
                <a:lnTo>
                  <a:pt x="5219775" y="3358889"/>
                </a:lnTo>
                <a:close/>
                <a:moveTo>
                  <a:pt x="5084046" y="3312758"/>
                </a:moveTo>
                <a:lnTo>
                  <a:pt x="5086983" y="3316938"/>
                </a:lnTo>
                <a:cubicBezTo>
                  <a:pt x="5090556" y="3321996"/>
                  <a:pt x="5098158" y="3322965"/>
                  <a:pt x="5103064" y="3319331"/>
                </a:cubicBezTo>
                <a:cubicBezTo>
                  <a:pt x="5108151" y="3315544"/>
                  <a:pt x="5109060" y="3308335"/>
                  <a:pt x="5105456" y="3303247"/>
                </a:cubicBezTo>
                <a:lnTo>
                  <a:pt x="5103033" y="3299794"/>
                </a:lnTo>
                <a:cubicBezTo>
                  <a:pt x="5105820" y="3296341"/>
                  <a:pt x="5106970" y="3291948"/>
                  <a:pt x="5105123" y="3287647"/>
                </a:cubicBezTo>
                <a:lnTo>
                  <a:pt x="5103094" y="3282952"/>
                </a:lnTo>
                <a:cubicBezTo>
                  <a:pt x="5100641" y="3277258"/>
                  <a:pt x="5092768" y="3275380"/>
                  <a:pt x="5087589" y="3278106"/>
                </a:cubicBezTo>
                <a:cubicBezTo>
                  <a:pt x="5081744" y="3281165"/>
                  <a:pt x="5080291" y="3287890"/>
                  <a:pt x="5082774" y="3293614"/>
                </a:cubicBezTo>
                <a:lnTo>
                  <a:pt x="5084803" y="3298309"/>
                </a:lnTo>
                <a:cubicBezTo>
                  <a:pt x="5084894" y="3298491"/>
                  <a:pt x="5085075" y="3298612"/>
                  <a:pt x="5085166" y="3298794"/>
                </a:cubicBezTo>
                <a:cubicBezTo>
                  <a:pt x="5081835" y="3302792"/>
                  <a:pt x="5080957" y="3308396"/>
                  <a:pt x="5084046" y="3312758"/>
                </a:cubicBezTo>
                <a:close/>
                <a:moveTo>
                  <a:pt x="4869368" y="2751546"/>
                </a:moveTo>
                <a:cubicBezTo>
                  <a:pt x="4875273" y="2750516"/>
                  <a:pt x="4880815" y="2745942"/>
                  <a:pt x="4880058" y="2739309"/>
                </a:cubicBezTo>
                <a:cubicBezTo>
                  <a:pt x="4879422" y="2733644"/>
                  <a:pt x="4874183" y="2727496"/>
                  <a:pt x="4867824" y="2728586"/>
                </a:cubicBezTo>
                <a:cubicBezTo>
                  <a:pt x="4867127" y="2728707"/>
                  <a:pt x="4866430" y="2728768"/>
                  <a:pt x="4865734" y="2728798"/>
                </a:cubicBezTo>
                <a:cubicBezTo>
                  <a:pt x="4865704" y="2728768"/>
                  <a:pt x="4865704" y="2728768"/>
                  <a:pt x="4865673" y="2728737"/>
                </a:cubicBezTo>
                <a:cubicBezTo>
                  <a:pt x="4865613" y="2728707"/>
                  <a:pt x="4865552" y="2728646"/>
                  <a:pt x="4865522" y="2728586"/>
                </a:cubicBezTo>
                <a:cubicBezTo>
                  <a:pt x="4865492" y="2728495"/>
                  <a:pt x="4865280" y="2728222"/>
                  <a:pt x="4864917" y="2727738"/>
                </a:cubicBezTo>
                <a:cubicBezTo>
                  <a:pt x="4861313" y="2722679"/>
                  <a:pt x="4854166" y="2721135"/>
                  <a:pt x="4848957" y="2724648"/>
                </a:cubicBezTo>
                <a:cubicBezTo>
                  <a:pt x="4843900" y="2728101"/>
                  <a:pt x="4842295" y="2735522"/>
                  <a:pt x="4845899" y="2740611"/>
                </a:cubicBezTo>
                <a:cubicBezTo>
                  <a:pt x="4851289" y="2748305"/>
                  <a:pt x="4859798" y="2753242"/>
                  <a:pt x="4869368" y="2751546"/>
                </a:cubicBezTo>
                <a:close/>
                <a:moveTo>
                  <a:pt x="4792267" y="2930923"/>
                </a:moveTo>
                <a:cubicBezTo>
                  <a:pt x="4789208" y="2925894"/>
                  <a:pt x="4781577" y="2923502"/>
                  <a:pt x="4776490" y="2927106"/>
                </a:cubicBezTo>
                <a:lnTo>
                  <a:pt x="4768131" y="2933013"/>
                </a:lnTo>
                <a:cubicBezTo>
                  <a:pt x="4763074" y="2936587"/>
                  <a:pt x="4760924" y="2943251"/>
                  <a:pt x="4764316" y="2948794"/>
                </a:cubicBezTo>
                <a:cubicBezTo>
                  <a:pt x="4765012" y="2949975"/>
                  <a:pt x="4766042" y="2950975"/>
                  <a:pt x="4767162" y="2951823"/>
                </a:cubicBezTo>
                <a:cubicBezTo>
                  <a:pt x="4767101" y="2952065"/>
                  <a:pt x="4766920" y="2952247"/>
                  <a:pt x="4766859" y="2952520"/>
                </a:cubicBezTo>
                <a:cubicBezTo>
                  <a:pt x="4763861" y="2967028"/>
                  <a:pt x="4786634" y="2970027"/>
                  <a:pt x="4789602" y="2955639"/>
                </a:cubicBezTo>
                <a:cubicBezTo>
                  <a:pt x="4790329" y="2952095"/>
                  <a:pt x="4789481" y="2949278"/>
                  <a:pt x="4787815" y="2947188"/>
                </a:cubicBezTo>
                <a:lnTo>
                  <a:pt x="4788421" y="2946764"/>
                </a:lnTo>
                <a:cubicBezTo>
                  <a:pt x="4793509" y="2943160"/>
                  <a:pt x="4795659" y="2936496"/>
                  <a:pt x="4792267" y="2930923"/>
                </a:cubicBezTo>
                <a:close/>
                <a:moveTo>
                  <a:pt x="4841053" y="2649166"/>
                </a:moveTo>
                <a:cubicBezTo>
                  <a:pt x="4836390" y="2650377"/>
                  <a:pt x="4832816" y="2654042"/>
                  <a:pt x="4832180" y="2658980"/>
                </a:cubicBezTo>
                <a:cubicBezTo>
                  <a:pt x="4831999" y="2660403"/>
                  <a:pt x="4832544" y="2661463"/>
                  <a:pt x="4832816" y="2662645"/>
                </a:cubicBezTo>
                <a:cubicBezTo>
                  <a:pt x="4830363" y="2665522"/>
                  <a:pt x="4829243" y="2669187"/>
                  <a:pt x="4829969" y="2672883"/>
                </a:cubicBezTo>
                <a:cubicBezTo>
                  <a:pt x="4829182" y="2673610"/>
                  <a:pt x="4828213" y="2674094"/>
                  <a:pt x="4827607" y="2675154"/>
                </a:cubicBezTo>
                <a:cubicBezTo>
                  <a:pt x="4824337" y="2680879"/>
                  <a:pt x="4826396" y="2687937"/>
                  <a:pt x="4832029" y="2691208"/>
                </a:cubicBezTo>
                <a:cubicBezTo>
                  <a:pt x="4835875" y="2693450"/>
                  <a:pt x="4840538" y="2693722"/>
                  <a:pt x="4844899" y="2694267"/>
                </a:cubicBezTo>
                <a:cubicBezTo>
                  <a:pt x="4850834" y="2695025"/>
                  <a:pt x="4857255" y="2690723"/>
                  <a:pt x="4857861" y="2684484"/>
                </a:cubicBezTo>
                <a:cubicBezTo>
                  <a:pt x="4860404" y="2682666"/>
                  <a:pt x="4862282" y="2679910"/>
                  <a:pt x="4862857" y="2676639"/>
                </a:cubicBezTo>
                <a:cubicBezTo>
                  <a:pt x="4862978" y="2676003"/>
                  <a:pt x="4862918" y="2675367"/>
                  <a:pt x="4862948" y="2674730"/>
                </a:cubicBezTo>
                <a:cubicBezTo>
                  <a:pt x="4866521" y="2674125"/>
                  <a:pt x="4869853" y="2671914"/>
                  <a:pt x="4871457" y="2668763"/>
                </a:cubicBezTo>
                <a:cubicBezTo>
                  <a:pt x="4871306" y="2671429"/>
                  <a:pt x="4872366" y="2674185"/>
                  <a:pt x="4875213" y="2676578"/>
                </a:cubicBezTo>
                <a:cubicBezTo>
                  <a:pt x="4886448" y="2685998"/>
                  <a:pt x="4903406" y="2670308"/>
                  <a:pt x="4892020" y="2660767"/>
                </a:cubicBezTo>
                <a:cubicBezTo>
                  <a:pt x="4884813" y="2654739"/>
                  <a:pt x="4875334" y="2659010"/>
                  <a:pt x="4872366" y="2665341"/>
                </a:cubicBezTo>
                <a:cubicBezTo>
                  <a:pt x="4873214" y="2660100"/>
                  <a:pt x="4870791" y="2655224"/>
                  <a:pt x="4865795" y="2652710"/>
                </a:cubicBezTo>
                <a:cubicBezTo>
                  <a:pt x="4859284" y="2649469"/>
                  <a:pt x="4851138" y="2646409"/>
                  <a:pt x="4843900" y="2648742"/>
                </a:cubicBezTo>
                <a:cubicBezTo>
                  <a:pt x="4842992" y="2648802"/>
                  <a:pt x="4842022" y="2648923"/>
                  <a:pt x="4841053" y="2649166"/>
                </a:cubicBezTo>
                <a:close/>
                <a:moveTo>
                  <a:pt x="4990773" y="2916111"/>
                </a:moveTo>
                <a:cubicBezTo>
                  <a:pt x="4991742" y="2916535"/>
                  <a:pt x="4992742" y="2916989"/>
                  <a:pt x="4993771" y="2917080"/>
                </a:cubicBezTo>
                <a:cubicBezTo>
                  <a:pt x="5000434" y="2917565"/>
                  <a:pt x="5005219" y="2913324"/>
                  <a:pt x="5006521" y="2907024"/>
                </a:cubicBezTo>
                <a:lnTo>
                  <a:pt x="5007550" y="2902026"/>
                </a:lnTo>
                <a:cubicBezTo>
                  <a:pt x="5008762" y="2896120"/>
                  <a:pt x="5003311" y="2889698"/>
                  <a:pt x="4997466" y="2889274"/>
                </a:cubicBezTo>
                <a:cubicBezTo>
                  <a:pt x="4993953" y="2889032"/>
                  <a:pt x="4991016" y="2890122"/>
                  <a:pt x="4988775" y="2892121"/>
                </a:cubicBezTo>
                <a:cubicBezTo>
                  <a:pt x="4984747" y="2889880"/>
                  <a:pt x="4979175" y="2890364"/>
                  <a:pt x="4975692" y="2893242"/>
                </a:cubicBezTo>
                <a:cubicBezTo>
                  <a:pt x="4971119" y="2897028"/>
                  <a:pt x="4970817" y="2902905"/>
                  <a:pt x="4973361" y="2907751"/>
                </a:cubicBezTo>
                <a:cubicBezTo>
                  <a:pt x="4972240" y="2908024"/>
                  <a:pt x="4971119" y="2908296"/>
                  <a:pt x="4970150" y="2908993"/>
                </a:cubicBezTo>
                <a:lnTo>
                  <a:pt x="4965971" y="2911961"/>
                </a:lnTo>
                <a:cubicBezTo>
                  <a:pt x="4964367" y="2913112"/>
                  <a:pt x="4963185" y="2914596"/>
                  <a:pt x="4962246" y="2916202"/>
                </a:cubicBezTo>
                <a:cubicBezTo>
                  <a:pt x="4962125" y="2915051"/>
                  <a:pt x="4961914" y="2913960"/>
                  <a:pt x="4961399" y="2912931"/>
                </a:cubicBezTo>
                <a:cubicBezTo>
                  <a:pt x="4964548" y="2908024"/>
                  <a:pt x="4963579" y="2901481"/>
                  <a:pt x="4959097" y="2897725"/>
                </a:cubicBezTo>
                <a:lnTo>
                  <a:pt x="4957250" y="2896180"/>
                </a:lnTo>
                <a:lnTo>
                  <a:pt x="4959703" y="2894454"/>
                </a:lnTo>
                <a:cubicBezTo>
                  <a:pt x="4964609" y="2890970"/>
                  <a:pt x="4965366" y="2882731"/>
                  <a:pt x="4961429" y="2878279"/>
                </a:cubicBezTo>
                <a:cubicBezTo>
                  <a:pt x="4957098" y="2873341"/>
                  <a:pt x="4950527" y="2872827"/>
                  <a:pt x="4945258" y="2876522"/>
                </a:cubicBezTo>
                <a:lnTo>
                  <a:pt x="4944046" y="2877370"/>
                </a:lnTo>
                <a:cubicBezTo>
                  <a:pt x="4942714" y="2874220"/>
                  <a:pt x="4940261" y="2871585"/>
                  <a:pt x="4936839" y="2870888"/>
                </a:cubicBezTo>
                <a:lnTo>
                  <a:pt x="4931418" y="2869767"/>
                </a:lnTo>
                <a:cubicBezTo>
                  <a:pt x="4930480" y="2864588"/>
                  <a:pt x="4925967" y="2859499"/>
                  <a:pt x="4920395" y="2859984"/>
                </a:cubicBezTo>
                <a:lnTo>
                  <a:pt x="4913158" y="2860620"/>
                </a:lnTo>
                <a:cubicBezTo>
                  <a:pt x="4907646" y="2861104"/>
                  <a:pt x="4902982" y="2864588"/>
                  <a:pt x="4901892" y="2870040"/>
                </a:cubicBezTo>
                <a:cubicBezTo>
                  <a:pt x="4901347" y="2871342"/>
                  <a:pt x="4901498" y="2872796"/>
                  <a:pt x="4901468" y="2874190"/>
                </a:cubicBezTo>
                <a:cubicBezTo>
                  <a:pt x="4898258" y="2871615"/>
                  <a:pt x="4893988" y="2870767"/>
                  <a:pt x="4890112" y="2872312"/>
                </a:cubicBezTo>
                <a:cubicBezTo>
                  <a:pt x="4886175" y="2870131"/>
                  <a:pt x="4882117" y="2870282"/>
                  <a:pt x="4878907" y="2872433"/>
                </a:cubicBezTo>
                <a:lnTo>
                  <a:pt x="4877121" y="2872584"/>
                </a:lnTo>
                <a:cubicBezTo>
                  <a:pt x="4874425" y="2872827"/>
                  <a:pt x="4872003" y="2873857"/>
                  <a:pt x="4869974" y="2875341"/>
                </a:cubicBezTo>
                <a:cubicBezTo>
                  <a:pt x="4869550" y="2875492"/>
                  <a:pt x="4869126" y="2875492"/>
                  <a:pt x="4868702" y="2875704"/>
                </a:cubicBezTo>
                <a:cubicBezTo>
                  <a:pt x="4863614" y="2878339"/>
                  <a:pt x="4860434" y="2886003"/>
                  <a:pt x="4863857" y="2891213"/>
                </a:cubicBezTo>
                <a:lnTo>
                  <a:pt x="4864341" y="2891940"/>
                </a:lnTo>
                <a:cubicBezTo>
                  <a:pt x="4863735" y="2892848"/>
                  <a:pt x="4862675" y="2893212"/>
                  <a:pt x="4862342" y="2894393"/>
                </a:cubicBezTo>
                <a:cubicBezTo>
                  <a:pt x="4861555" y="2897089"/>
                  <a:pt x="4862009" y="2900330"/>
                  <a:pt x="4863372" y="2903086"/>
                </a:cubicBezTo>
                <a:cubicBezTo>
                  <a:pt x="4860586" y="2903571"/>
                  <a:pt x="4857951" y="2905116"/>
                  <a:pt x="4855892" y="2907569"/>
                </a:cubicBezTo>
                <a:lnTo>
                  <a:pt x="4853954" y="2909871"/>
                </a:lnTo>
                <a:cubicBezTo>
                  <a:pt x="4851652" y="2909508"/>
                  <a:pt x="4849260" y="2909962"/>
                  <a:pt x="4847080" y="2910931"/>
                </a:cubicBezTo>
                <a:cubicBezTo>
                  <a:pt x="4841629" y="2910598"/>
                  <a:pt x="4836299" y="2913052"/>
                  <a:pt x="4834724" y="2918655"/>
                </a:cubicBezTo>
                <a:cubicBezTo>
                  <a:pt x="4834270" y="2920291"/>
                  <a:pt x="4834330" y="2921987"/>
                  <a:pt x="4834633" y="2923714"/>
                </a:cubicBezTo>
                <a:cubicBezTo>
                  <a:pt x="4831030" y="2922351"/>
                  <a:pt x="4826790" y="2922563"/>
                  <a:pt x="4823610" y="2924925"/>
                </a:cubicBezTo>
                <a:cubicBezTo>
                  <a:pt x="4818523" y="2928712"/>
                  <a:pt x="4817614" y="2935920"/>
                  <a:pt x="4821218" y="2941009"/>
                </a:cubicBezTo>
                <a:lnTo>
                  <a:pt x="4824155" y="2945189"/>
                </a:lnTo>
                <a:cubicBezTo>
                  <a:pt x="4827728" y="2950248"/>
                  <a:pt x="4835330" y="2951217"/>
                  <a:pt x="4840236" y="2947582"/>
                </a:cubicBezTo>
                <a:cubicBezTo>
                  <a:pt x="4844930" y="2944129"/>
                  <a:pt x="4845596" y="2937829"/>
                  <a:pt x="4842961" y="2932892"/>
                </a:cubicBezTo>
                <a:lnTo>
                  <a:pt x="4849442" y="2934224"/>
                </a:lnTo>
                <a:cubicBezTo>
                  <a:pt x="4854257" y="2937829"/>
                  <a:pt x="4861828" y="2935830"/>
                  <a:pt x="4865098" y="2931165"/>
                </a:cubicBezTo>
                <a:cubicBezTo>
                  <a:pt x="4865673" y="2930347"/>
                  <a:pt x="4865886" y="2929469"/>
                  <a:pt x="4866219" y="2928621"/>
                </a:cubicBezTo>
                <a:cubicBezTo>
                  <a:pt x="4867490" y="2928076"/>
                  <a:pt x="4868550" y="2927106"/>
                  <a:pt x="4869640" y="2926167"/>
                </a:cubicBezTo>
                <a:cubicBezTo>
                  <a:pt x="4870065" y="2927682"/>
                  <a:pt x="4870731" y="2929075"/>
                  <a:pt x="4871760" y="2930196"/>
                </a:cubicBezTo>
                <a:cubicBezTo>
                  <a:pt x="4875606" y="2934467"/>
                  <a:pt x="4880967" y="2934739"/>
                  <a:pt x="4885782" y="2932407"/>
                </a:cubicBezTo>
                <a:cubicBezTo>
                  <a:pt x="4886236" y="2933103"/>
                  <a:pt x="4886569" y="2933891"/>
                  <a:pt x="4887235" y="2934527"/>
                </a:cubicBezTo>
                <a:cubicBezTo>
                  <a:pt x="4891505" y="2938616"/>
                  <a:pt x="4899530" y="2939010"/>
                  <a:pt x="4903558" y="2934194"/>
                </a:cubicBezTo>
                <a:lnTo>
                  <a:pt x="4908191" y="2928681"/>
                </a:lnTo>
                <a:cubicBezTo>
                  <a:pt x="4909039" y="2928469"/>
                  <a:pt x="4909917" y="2928409"/>
                  <a:pt x="4910765" y="2927954"/>
                </a:cubicBezTo>
                <a:cubicBezTo>
                  <a:pt x="4911765" y="2927439"/>
                  <a:pt x="4912613" y="2926591"/>
                  <a:pt x="4913430" y="2925743"/>
                </a:cubicBezTo>
                <a:cubicBezTo>
                  <a:pt x="4920213" y="2923714"/>
                  <a:pt x="4925422" y="2915869"/>
                  <a:pt x="4920153" y="2908387"/>
                </a:cubicBezTo>
                <a:cubicBezTo>
                  <a:pt x="4917094" y="2904055"/>
                  <a:pt x="4912734" y="2903056"/>
                  <a:pt x="4908767" y="2903965"/>
                </a:cubicBezTo>
                <a:cubicBezTo>
                  <a:pt x="4905769" y="2901360"/>
                  <a:pt x="4902104" y="2899754"/>
                  <a:pt x="4898107" y="2900996"/>
                </a:cubicBezTo>
                <a:cubicBezTo>
                  <a:pt x="4893777" y="2901481"/>
                  <a:pt x="4889779" y="2904146"/>
                  <a:pt x="4888658" y="2909720"/>
                </a:cubicBezTo>
                <a:cubicBezTo>
                  <a:pt x="4888628" y="2909841"/>
                  <a:pt x="4888719" y="2909901"/>
                  <a:pt x="4888689" y="2910053"/>
                </a:cubicBezTo>
                <a:cubicBezTo>
                  <a:pt x="4887750" y="2909720"/>
                  <a:pt x="4887023" y="2908781"/>
                  <a:pt x="4886054" y="2908660"/>
                </a:cubicBezTo>
                <a:cubicBezTo>
                  <a:pt x="4888628" y="2907387"/>
                  <a:pt x="4890657" y="2905146"/>
                  <a:pt x="4891565" y="2901905"/>
                </a:cubicBezTo>
                <a:cubicBezTo>
                  <a:pt x="4891990" y="2900421"/>
                  <a:pt x="4892020" y="2898755"/>
                  <a:pt x="4891778" y="2897089"/>
                </a:cubicBezTo>
                <a:cubicBezTo>
                  <a:pt x="4893383" y="2896877"/>
                  <a:pt x="4894957" y="2896332"/>
                  <a:pt x="4896411" y="2895302"/>
                </a:cubicBezTo>
                <a:lnTo>
                  <a:pt x="4900590" y="2892364"/>
                </a:lnTo>
                <a:cubicBezTo>
                  <a:pt x="4903679" y="2890183"/>
                  <a:pt x="4905435" y="2886457"/>
                  <a:pt x="4905526" y="2882701"/>
                </a:cubicBezTo>
                <a:cubicBezTo>
                  <a:pt x="4908191" y="2884730"/>
                  <a:pt x="4910886" y="2885154"/>
                  <a:pt x="4913521" y="2884730"/>
                </a:cubicBezTo>
                <a:cubicBezTo>
                  <a:pt x="4914884" y="2887729"/>
                  <a:pt x="4917306" y="2890213"/>
                  <a:pt x="4920638" y="2890910"/>
                </a:cubicBezTo>
                <a:lnTo>
                  <a:pt x="4930631" y="2892969"/>
                </a:lnTo>
                <a:cubicBezTo>
                  <a:pt x="4933023" y="2893454"/>
                  <a:pt x="4935264" y="2892788"/>
                  <a:pt x="4937445" y="2892061"/>
                </a:cubicBezTo>
                <a:cubicBezTo>
                  <a:pt x="4937869" y="2893333"/>
                  <a:pt x="4938444" y="2894575"/>
                  <a:pt x="4939322" y="2895605"/>
                </a:cubicBezTo>
                <a:cubicBezTo>
                  <a:pt x="4939352" y="2895635"/>
                  <a:pt x="4939413" y="2895635"/>
                  <a:pt x="4939474" y="2895665"/>
                </a:cubicBezTo>
                <a:cubicBezTo>
                  <a:pt x="4939292" y="2895847"/>
                  <a:pt x="4939050" y="2895938"/>
                  <a:pt x="4938898" y="2896150"/>
                </a:cubicBezTo>
                <a:cubicBezTo>
                  <a:pt x="4937384" y="2898028"/>
                  <a:pt x="4936779" y="2900269"/>
                  <a:pt x="4936657" y="2902541"/>
                </a:cubicBezTo>
                <a:cubicBezTo>
                  <a:pt x="4931509" y="2902874"/>
                  <a:pt x="4926543" y="2907206"/>
                  <a:pt x="4926088" y="2912294"/>
                </a:cubicBezTo>
                <a:cubicBezTo>
                  <a:pt x="4925513" y="2918867"/>
                  <a:pt x="4929632" y="2923896"/>
                  <a:pt x="4935961" y="2925198"/>
                </a:cubicBezTo>
                <a:lnTo>
                  <a:pt x="4938898" y="2925804"/>
                </a:lnTo>
                <a:cubicBezTo>
                  <a:pt x="4939171" y="2926561"/>
                  <a:pt x="4939867" y="2927076"/>
                  <a:pt x="4940291" y="2927773"/>
                </a:cubicBezTo>
                <a:cubicBezTo>
                  <a:pt x="4935477" y="2932013"/>
                  <a:pt x="4933538" y="2939767"/>
                  <a:pt x="4939898" y="2945098"/>
                </a:cubicBezTo>
                <a:cubicBezTo>
                  <a:pt x="4950073" y="2953640"/>
                  <a:pt x="4962852" y="2940494"/>
                  <a:pt x="4957432" y="2930771"/>
                </a:cubicBezTo>
                <a:cubicBezTo>
                  <a:pt x="4959097" y="2929166"/>
                  <a:pt x="4960309" y="2927046"/>
                  <a:pt x="4960975" y="2924653"/>
                </a:cubicBezTo>
                <a:cubicBezTo>
                  <a:pt x="4961247" y="2925683"/>
                  <a:pt x="4961459" y="2926712"/>
                  <a:pt x="4962035" y="2927712"/>
                </a:cubicBezTo>
                <a:cubicBezTo>
                  <a:pt x="4965063" y="2932740"/>
                  <a:pt x="4972725" y="2935224"/>
                  <a:pt x="4977812" y="2931619"/>
                </a:cubicBezTo>
                <a:lnTo>
                  <a:pt x="4981991" y="2928681"/>
                </a:lnTo>
                <a:cubicBezTo>
                  <a:pt x="4985746" y="2926016"/>
                  <a:pt x="4987896" y="2921714"/>
                  <a:pt x="4987412" y="2917383"/>
                </a:cubicBezTo>
                <a:cubicBezTo>
                  <a:pt x="4988684" y="2917232"/>
                  <a:pt x="4989683" y="2916565"/>
                  <a:pt x="4990773" y="2916111"/>
                </a:cubicBezTo>
                <a:close/>
                <a:moveTo>
                  <a:pt x="4323331" y="2815457"/>
                </a:moveTo>
                <a:cubicBezTo>
                  <a:pt x="4331296" y="2802917"/>
                  <a:pt x="4312520" y="2789378"/>
                  <a:pt x="4304495" y="2801978"/>
                </a:cubicBezTo>
                <a:cubicBezTo>
                  <a:pt x="4296531" y="2814488"/>
                  <a:pt x="4315306" y="2828088"/>
                  <a:pt x="4323331" y="2815457"/>
                </a:cubicBezTo>
                <a:close/>
                <a:moveTo>
                  <a:pt x="4182969" y="2677063"/>
                </a:moveTo>
                <a:cubicBezTo>
                  <a:pt x="4184210" y="2678577"/>
                  <a:pt x="4185724" y="2679940"/>
                  <a:pt x="4187602" y="2681000"/>
                </a:cubicBezTo>
                <a:cubicBezTo>
                  <a:pt x="4192901" y="2683939"/>
                  <a:pt x="4200291" y="2683272"/>
                  <a:pt x="4203622" y="2677608"/>
                </a:cubicBezTo>
                <a:cubicBezTo>
                  <a:pt x="4205802" y="2673943"/>
                  <a:pt x="4205984" y="2668915"/>
                  <a:pt x="4203834" y="2665189"/>
                </a:cubicBezTo>
                <a:cubicBezTo>
                  <a:pt x="4204136" y="2661009"/>
                  <a:pt x="4202259" y="2656587"/>
                  <a:pt x="4198655" y="2654466"/>
                </a:cubicBezTo>
                <a:cubicBezTo>
                  <a:pt x="4196959" y="2653467"/>
                  <a:pt x="4195203" y="2653043"/>
                  <a:pt x="4193446" y="2652861"/>
                </a:cubicBezTo>
                <a:cubicBezTo>
                  <a:pt x="4191145" y="2649014"/>
                  <a:pt x="4187087" y="2646500"/>
                  <a:pt x="4182121" y="2647167"/>
                </a:cubicBezTo>
                <a:cubicBezTo>
                  <a:pt x="4176336" y="2647924"/>
                  <a:pt x="4170795" y="2654042"/>
                  <a:pt x="4172157" y="2660161"/>
                </a:cubicBezTo>
                <a:lnTo>
                  <a:pt x="4173732" y="2667249"/>
                </a:lnTo>
                <a:cubicBezTo>
                  <a:pt x="4174822" y="2672156"/>
                  <a:pt x="4178274" y="2676094"/>
                  <a:pt x="4182969" y="2677063"/>
                </a:cubicBezTo>
                <a:close/>
                <a:moveTo>
                  <a:pt x="4183453" y="2956063"/>
                </a:moveTo>
                <a:lnTo>
                  <a:pt x="4179122" y="2953307"/>
                </a:lnTo>
                <a:cubicBezTo>
                  <a:pt x="4173853" y="2949945"/>
                  <a:pt x="4166464" y="2951732"/>
                  <a:pt x="4163163" y="2957002"/>
                </a:cubicBezTo>
                <a:cubicBezTo>
                  <a:pt x="4160953" y="2960577"/>
                  <a:pt x="4161134" y="2964878"/>
                  <a:pt x="4162951" y="2968391"/>
                </a:cubicBezTo>
                <a:cubicBezTo>
                  <a:pt x="4158318" y="2972420"/>
                  <a:pt x="4155986" y="2980083"/>
                  <a:pt x="4161043" y="2986172"/>
                </a:cubicBezTo>
                <a:cubicBezTo>
                  <a:pt x="4168432" y="2995016"/>
                  <a:pt x="4179334" y="2986596"/>
                  <a:pt x="4179365" y="2977115"/>
                </a:cubicBezTo>
                <a:cubicBezTo>
                  <a:pt x="4182484" y="2976509"/>
                  <a:pt x="4185391" y="2974813"/>
                  <a:pt x="4187147" y="2972026"/>
                </a:cubicBezTo>
                <a:cubicBezTo>
                  <a:pt x="4190478" y="2966665"/>
                  <a:pt x="4188722" y="2959426"/>
                  <a:pt x="4183453" y="2956063"/>
                </a:cubicBezTo>
                <a:close/>
                <a:moveTo>
                  <a:pt x="4196414" y="2732251"/>
                </a:moveTo>
                <a:cubicBezTo>
                  <a:pt x="4188480" y="2744700"/>
                  <a:pt x="4206287" y="2759542"/>
                  <a:pt x="4214282" y="2747002"/>
                </a:cubicBezTo>
                <a:cubicBezTo>
                  <a:pt x="4218824" y="2739854"/>
                  <a:pt x="4214887" y="2731918"/>
                  <a:pt x="4209163" y="2728828"/>
                </a:cubicBezTo>
                <a:cubicBezTo>
                  <a:pt x="4211889" y="2728707"/>
                  <a:pt x="4214584" y="2727314"/>
                  <a:pt x="4216613" y="2724103"/>
                </a:cubicBezTo>
                <a:cubicBezTo>
                  <a:pt x="4218188" y="2721650"/>
                  <a:pt x="4218703" y="2719105"/>
                  <a:pt x="4218551" y="2716682"/>
                </a:cubicBezTo>
                <a:cubicBezTo>
                  <a:pt x="4220762" y="2721347"/>
                  <a:pt x="4225789" y="2724345"/>
                  <a:pt x="4231149" y="2723376"/>
                </a:cubicBezTo>
                <a:cubicBezTo>
                  <a:pt x="4237145" y="2722255"/>
                  <a:pt x="4241778" y="2715985"/>
                  <a:pt x="4240416" y="2709867"/>
                </a:cubicBezTo>
                <a:lnTo>
                  <a:pt x="4238841" y="2702779"/>
                </a:lnTo>
                <a:cubicBezTo>
                  <a:pt x="4237478" y="2696660"/>
                  <a:pt x="4231634" y="2692329"/>
                  <a:pt x="4225335" y="2693510"/>
                </a:cubicBezTo>
                <a:cubicBezTo>
                  <a:pt x="4221156" y="2694298"/>
                  <a:pt x="4217764" y="2697630"/>
                  <a:pt x="4216492" y="2701628"/>
                </a:cubicBezTo>
                <a:cubicBezTo>
                  <a:pt x="4215281" y="2699901"/>
                  <a:pt x="4213797" y="2698387"/>
                  <a:pt x="4211798" y="2697508"/>
                </a:cubicBezTo>
                <a:cubicBezTo>
                  <a:pt x="4205802" y="2694873"/>
                  <a:pt x="4198625" y="2697720"/>
                  <a:pt x="4195930" y="2703657"/>
                </a:cubicBezTo>
                <a:lnTo>
                  <a:pt x="4193719" y="2708534"/>
                </a:lnTo>
                <a:cubicBezTo>
                  <a:pt x="4191054" y="2714441"/>
                  <a:pt x="4193992" y="2721801"/>
                  <a:pt x="4199867" y="2724406"/>
                </a:cubicBezTo>
                <a:cubicBezTo>
                  <a:pt x="4199927" y="2724436"/>
                  <a:pt x="4200018" y="2724406"/>
                  <a:pt x="4200078" y="2724436"/>
                </a:cubicBezTo>
                <a:cubicBezTo>
                  <a:pt x="4201169" y="2725708"/>
                  <a:pt x="4202471" y="2726769"/>
                  <a:pt x="4203894" y="2727526"/>
                </a:cubicBezTo>
                <a:cubicBezTo>
                  <a:pt x="4201169" y="2727617"/>
                  <a:pt x="4198443" y="2729010"/>
                  <a:pt x="4196414" y="2732251"/>
                </a:cubicBezTo>
                <a:close/>
                <a:moveTo>
                  <a:pt x="4358914" y="2850745"/>
                </a:moveTo>
                <a:lnTo>
                  <a:pt x="4356158" y="2855107"/>
                </a:lnTo>
                <a:cubicBezTo>
                  <a:pt x="4352888" y="2860226"/>
                  <a:pt x="4355734" y="2868253"/>
                  <a:pt x="4361094" y="2870737"/>
                </a:cubicBezTo>
                <a:cubicBezTo>
                  <a:pt x="4367181" y="2873584"/>
                  <a:pt x="4373208" y="2871312"/>
                  <a:pt x="4376721" y="2865799"/>
                </a:cubicBezTo>
                <a:lnTo>
                  <a:pt x="4379477" y="2861438"/>
                </a:lnTo>
                <a:cubicBezTo>
                  <a:pt x="4382747" y="2856319"/>
                  <a:pt x="4379900" y="2848292"/>
                  <a:pt x="4374540" y="2845808"/>
                </a:cubicBezTo>
                <a:cubicBezTo>
                  <a:pt x="4368423" y="2842991"/>
                  <a:pt x="4362397" y="2845263"/>
                  <a:pt x="4358914" y="2850745"/>
                </a:cubicBezTo>
                <a:close/>
                <a:moveTo>
                  <a:pt x="4276120" y="2851321"/>
                </a:moveTo>
                <a:lnTo>
                  <a:pt x="4281661" y="2842627"/>
                </a:lnTo>
                <a:cubicBezTo>
                  <a:pt x="4284902" y="2837508"/>
                  <a:pt x="4282934" y="2829633"/>
                  <a:pt x="4277543" y="2826786"/>
                </a:cubicBezTo>
                <a:cubicBezTo>
                  <a:pt x="4275817" y="2825877"/>
                  <a:pt x="4274000" y="2825423"/>
                  <a:pt x="4272183" y="2825362"/>
                </a:cubicBezTo>
                <a:cubicBezTo>
                  <a:pt x="4271123" y="2822121"/>
                  <a:pt x="4269306" y="2819092"/>
                  <a:pt x="4266490" y="2816487"/>
                </a:cubicBezTo>
                <a:cubicBezTo>
                  <a:pt x="4262069" y="2812368"/>
                  <a:pt x="4256587" y="2811005"/>
                  <a:pt x="4251197" y="2811520"/>
                </a:cubicBezTo>
                <a:cubicBezTo>
                  <a:pt x="4250349" y="2810066"/>
                  <a:pt x="4249228" y="2808763"/>
                  <a:pt x="4247684" y="2807764"/>
                </a:cubicBezTo>
                <a:lnTo>
                  <a:pt x="4243353" y="2805007"/>
                </a:lnTo>
                <a:cubicBezTo>
                  <a:pt x="4242172" y="2804250"/>
                  <a:pt x="4240840" y="2803735"/>
                  <a:pt x="4239447" y="2803463"/>
                </a:cubicBezTo>
                <a:cubicBezTo>
                  <a:pt x="4243747" y="2803251"/>
                  <a:pt x="4248138" y="2800282"/>
                  <a:pt x="4249834" y="2796617"/>
                </a:cubicBezTo>
                <a:cubicBezTo>
                  <a:pt x="4251348" y="2793346"/>
                  <a:pt x="4251136" y="2790256"/>
                  <a:pt x="4249894" y="2787530"/>
                </a:cubicBezTo>
                <a:cubicBezTo>
                  <a:pt x="4254619" y="2792831"/>
                  <a:pt x="4261432" y="2795072"/>
                  <a:pt x="4268398" y="2795012"/>
                </a:cubicBezTo>
                <a:cubicBezTo>
                  <a:pt x="4274394" y="2794951"/>
                  <a:pt x="4279936" y="2789135"/>
                  <a:pt x="4279451" y="2783078"/>
                </a:cubicBezTo>
                <a:cubicBezTo>
                  <a:pt x="4279027" y="2778019"/>
                  <a:pt x="4275726" y="2774081"/>
                  <a:pt x="4271184" y="2772688"/>
                </a:cubicBezTo>
                <a:lnTo>
                  <a:pt x="4271911" y="2771537"/>
                </a:lnTo>
                <a:cubicBezTo>
                  <a:pt x="4275272" y="2766267"/>
                  <a:pt x="4275665" y="2759573"/>
                  <a:pt x="4270426" y="2755211"/>
                </a:cubicBezTo>
                <a:cubicBezTo>
                  <a:pt x="4266096" y="2751606"/>
                  <a:pt x="4257496" y="2751394"/>
                  <a:pt x="4254104" y="2756695"/>
                </a:cubicBezTo>
                <a:lnTo>
                  <a:pt x="4251348" y="2761026"/>
                </a:lnTo>
                <a:cubicBezTo>
                  <a:pt x="4249380" y="2764146"/>
                  <a:pt x="4248623" y="2767720"/>
                  <a:pt x="4249259" y="2771052"/>
                </a:cubicBezTo>
                <a:cubicBezTo>
                  <a:pt x="4249198" y="2771113"/>
                  <a:pt x="4249047" y="2771174"/>
                  <a:pt x="4248986" y="2771234"/>
                </a:cubicBezTo>
                <a:cubicBezTo>
                  <a:pt x="4245473" y="2775111"/>
                  <a:pt x="4245473" y="2779897"/>
                  <a:pt x="4247532" y="2784016"/>
                </a:cubicBezTo>
                <a:cubicBezTo>
                  <a:pt x="4246563" y="2782987"/>
                  <a:pt x="4245443" y="2782048"/>
                  <a:pt x="4244201" y="2781230"/>
                </a:cubicBezTo>
                <a:lnTo>
                  <a:pt x="4239871" y="2778473"/>
                </a:lnTo>
                <a:cubicBezTo>
                  <a:pt x="4234571" y="2775111"/>
                  <a:pt x="4226879" y="2778988"/>
                  <a:pt x="4224487" y="2784138"/>
                </a:cubicBezTo>
                <a:cubicBezTo>
                  <a:pt x="4221580" y="2790438"/>
                  <a:pt x="4224820" y="2796133"/>
                  <a:pt x="4230150" y="2799525"/>
                </a:cubicBezTo>
                <a:lnTo>
                  <a:pt x="4234511" y="2802281"/>
                </a:lnTo>
                <a:cubicBezTo>
                  <a:pt x="4235177" y="2802706"/>
                  <a:pt x="4235873" y="2803008"/>
                  <a:pt x="4236600" y="2803220"/>
                </a:cubicBezTo>
                <a:cubicBezTo>
                  <a:pt x="4232936" y="2803311"/>
                  <a:pt x="4229332" y="2804977"/>
                  <a:pt x="4227364" y="2808279"/>
                </a:cubicBezTo>
                <a:cubicBezTo>
                  <a:pt x="4224275" y="2813367"/>
                  <a:pt x="4225093" y="2820273"/>
                  <a:pt x="4230059" y="2823908"/>
                </a:cubicBezTo>
                <a:cubicBezTo>
                  <a:pt x="4229544" y="2824817"/>
                  <a:pt x="4229211" y="2825847"/>
                  <a:pt x="4228969" y="2826907"/>
                </a:cubicBezTo>
                <a:cubicBezTo>
                  <a:pt x="4224547" y="2823302"/>
                  <a:pt x="4218218" y="2822788"/>
                  <a:pt x="4214282" y="2828997"/>
                </a:cubicBezTo>
                <a:cubicBezTo>
                  <a:pt x="4214251" y="2829027"/>
                  <a:pt x="4214282" y="2829088"/>
                  <a:pt x="4214251" y="2829118"/>
                </a:cubicBezTo>
                <a:cubicBezTo>
                  <a:pt x="4212676" y="2829300"/>
                  <a:pt x="4211101" y="2829754"/>
                  <a:pt x="4209527" y="2830754"/>
                </a:cubicBezTo>
                <a:cubicBezTo>
                  <a:pt x="4204803" y="2833753"/>
                  <a:pt x="4201986" y="2841810"/>
                  <a:pt x="4206014" y="2846626"/>
                </a:cubicBezTo>
                <a:lnTo>
                  <a:pt x="4209285" y="2850533"/>
                </a:lnTo>
                <a:cubicBezTo>
                  <a:pt x="4213131" y="2855168"/>
                  <a:pt x="4219066" y="2857439"/>
                  <a:pt x="4224638" y="2854259"/>
                </a:cubicBezTo>
                <a:cubicBezTo>
                  <a:pt x="4225032" y="2858651"/>
                  <a:pt x="4226031" y="2862770"/>
                  <a:pt x="4228969" y="2865254"/>
                </a:cubicBezTo>
                <a:cubicBezTo>
                  <a:pt x="4229181" y="2865436"/>
                  <a:pt x="4229453" y="2865557"/>
                  <a:pt x="4229696" y="2865739"/>
                </a:cubicBezTo>
                <a:lnTo>
                  <a:pt x="4228121" y="2867041"/>
                </a:lnTo>
                <a:cubicBezTo>
                  <a:pt x="4223488" y="2870888"/>
                  <a:pt x="4224002" y="2879460"/>
                  <a:pt x="4228303" y="2883307"/>
                </a:cubicBezTo>
                <a:cubicBezTo>
                  <a:pt x="4233330" y="2887820"/>
                  <a:pt x="4239598" y="2887275"/>
                  <a:pt x="4244565" y="2883125"/>
                </a:cubicBezTo>
                <a:lnTo>
                  <a:pt x="4248471" y="2879854"/>
                </a:lnTo>
                <a:cubicBezTo>
                  <a:pt x="4250863" y="2877855"/>
                  <a:pt x="4251832" y="2874644"/>
                  <a:pt x="4251681" y="2871433"/>
                </a:cubicBezTo>
                <a:cubicBezTo>
                  <a:pt x="4252015" y="2871342"/>
                  <a:pt x="4252378" y="2871403"/>
                  <a:pt x="4252680" y="2871282"/>
                </a:cubicBezTo>
                <a:cubicBezTo>
                  <a:pt x="4255224" y="2879460"/>
                  <a:pt x="4267701" y="2883973"/>
                  <a:pt x="4273697" y="2874553"/>
                </a:cubicBezTo>
                <a:cubicBezTo>
                  <a:pt x="4278663" y="2866769"/>
                  <a:pt x="4273061" y="2859105"/>
                  <a:pt x="4266157" y="2857348"/>
                </a:cubicBezTo>
                <a:cubicBezTo>
                  <a:pt x="4266217" y="2857197"/>
                  <a:pt x="4266338" y="2857076"/>
                  <a:pt x="4266399" y="2856924"/>
                </a:cubicBezTo>
                <a:cubicBezTo>
                  <a:pt x="4270154" y="2856833"/>
                  <a:pt x="4273818" y="2854925"/>
                  <a:pt x="4276120" y="2851321"/>
                </a:cubicBezTo>
                <a:close/>
                <a:moveTo>
                  <a:pt x="4319213" y="2999832"/>
                </a:moveTo>
                <a:cubicBezTo>
                  <a:pt x="4313247" y="2996743"/>
                  <a:pt x="4306978" y="2999499"/>
                  <a:pt x="4303617" y="3004830"/>
                </a:cubicBezTo>
                <a:lnTo>
                  <a:pt x="4300861" y="3009162"/>
                </a:lnTo>
                <a:cubicBezTo>
                  <a:pt x="4297500" y="3014432"/>
                  <a:pt x="4300649" y="3022095"/>
                  <a:pt x="4305858" y="3024791"/>
                </a:cubicBezTo>
                <a:cubicBezTo>
                  <a:pt x="4311824" y="3027881"/>
                  <a:pt x="4318092" y="3025094"/>
                  <a:pt x="4321454" y="3019793"/>
                </a:cubicBezTo>
                <a:lnTo>
                  <a:pt x="4324209" y="3015432"/>
                </a:lnTo>
                <a:cubicBezTo>
                  <a:pt x="4327541" y="3010131"/>
                  <a:pt x="4324421" y="3002498"/>
                  <a:pt x="4319213" y="2999832"/>
                </a:cubicBezTo>
                <a:close/>
                <a:moveTo>
                  <a:pt x="4027737" y="2875674"/>
                </a:moveTo>
                <a:lnTo>
                  <a:pt x="4028070" y="2876310"/>
                </a:lnTo>
                <a:cubicBezTo>
                  <a:pt x="4027646" y="2879611"/>
                  <a:pt x="4028433" y="2883004"/>
                  <a:pt x="4031128" y="2885306"/>
                </a:cubicBezTo>
                <a:cubicBezTo>
                  <a:pt x="4034611" y="2888244"/>
                  <a:pt x="4038093" y="2890667"/>
                  <a:pt x="4042939" y="2890092"/>
                </a:cubicBezTo>
                <a:cubicBezTo>
                  <a:pt x="4046694" y="2889637"/>
                  <a:pt x="4049571" y="2887487"/>
                  <a:pt x="4051418" y="2884579"/>
                </a:cubicBezTo>
                <a:lnTo>
                  <a:pt x="4055718" y="2884397"/>
                </a:lnTo>
                <a:cubicBezTo>
                  <a:pt x="4061775" y="2884125"/>
                  <a:pt x="4067499" y="2878945"/>
                  <a:pt x="4067074" y="2872615"/>
                </a:cubicBezTo>
                <a:cubicBezTo>
                  <a:pt x="4066681" y="2866466"/>
                  <a:pt x="4061745" y="2860953"/>
                  <a:pt x="4055264" y="2861256"/>
                </a:cubicBezTo>
                <a:lnTo>
                  <a:pt x="4055052" y="2861256"/>
                </a:lnTo>
                <a:cubicBezTo>
                  <a:pt x="4056264" y="2860378"/>
                  <a:pt x="4057384" y="2859317"/>
                  <a:pt x="4058293" y="2857863"/>
                </a:cubicBezTo>
                <a:cubicBezTo>
                  <a:pt x="4066287" y="2845293"/>
                  <a:pt x="4045180" y="2835661"/>
                  <a:pt x="4037306" y="2848049"/>
                </a:cubicBezTo>
                <a:cubicBezTo>
                  <a:pt x="4034702" y="2852169"/>
                  <a:pt x="4035368" y="2855864"/>
                  <a:pt x="4037488" y="2858681"/>
                </a:cubicBezTo>
                <a:cubicBezTo>
                  <a:pt x="4035701" y="2858712"/>
                  <a:pt x="4033945" y="2859014"/>
                  <a:pt x="4032370" y="2859984"/>
                </a:cubicBezTo>
                <a:cubicBezTo>
                  <a:pt x="4027070" y="2863164"/>
                  <a:pt x="4024557" y="2870010"/>
                  <a:pt x="4027737" y="2875674"/>
                </a:cubicBezTo>
                <a:close/>
                <a:moveTo>
                  <a:pt x="4108774" y="2774808"/>
                </a:moveTo>
                <a:cubicBezTo>
                  <a:pt x="4112772" y="2779655"/>
                  <a:pt x="4121130" y="2779109"/>
                  <a:pt x="4125915" y="2774233"/>
                </a:cubicBezTo>
                <a:cubicBezTo>
                  <a:pt x="4126823" y="2774627"/>
                  <a:pt x="4127701" y="2774929"/>
                  <a:pt x="4128640" y="2775111"/>
                </a:cubicBezTo>
                <a:cubicBezTo>
                  <a:pt x="4127096" y="2775778"/>
                  <a:pt x="4125642" y="2776686"/>
                  <a:pt x="4124431" y="2778201"/>
                </a:cubicBezTo>
                <a:cubicBezTo>
                  <a:pt x="4120857" y="2782653"/>
                  <a:pt x="4120918" y="2791104"/>
                  <a:pt x="4126218" y="2794497"/>
                </a:cubicBezTo>
                <a:lnTo>
                  <a:pt x="4130578" y="2797253"/>
                </a:lnTo>
                <a:cubicBezTo>
                  <a:pt x="4131396" y="2797768"/>
                  <a:pt x="4132305" y="2798071"/>
                  <a:pt x="4133183" y="2798434"/>
                </a:cubicBezTo>
                <a:lnTo>
                  <a:pt x="4133365" y="2799283"/>
                </a:lnTo>
                <a:cubicBezTo>
                  <a:pt x="4134727" y="2805371"/>
                  <a:pt x="4139572" y="2810187"/>
                  <a:pt x="4146235" y="2809399"/>
                </a:cubicBezTo>
                <a:cubicBezTo>
                  <a:pt x="4151959" y="2808733"/>
                  <a:pt x="4157712" y="2802645"/>
                  <a:pt x="4156349" y="2796526"/>
                </a:cubicBezTo>
                <a:lnTo>
                  <a:pt x="4156047" y="2795194"/>
                </a:lnTo>
                <a:cubicBezTo>
                  <a:pt x="4158409" y="2794436"/>
                  <a:pt x="4160619" y="2792982"/>
                  <a:pt x="4162255" y="2790377"/>
                </a:cubicBezTo>
                <a:cubicBezTo>
                  <a:pt x="4165101" y="2785925"/>
                  <a:pt x="4164284" y="2781745"/>
                  <a:pt x="4161770" y="2778716"/>
                </a:cubicBezTo>
                <a:cubicBezTo>
                  <a:pt x="4162013" y="2775656"/>
                  <a:pt x="4160801" y="2772809"/>
                  <a:pt x="4158742" y="2770477"/>
                </a:cubicBezTo>
                <a:cubicBezTo>
                  <a:pt x="4160498" y="2771052"/>
                  <a:pt x="4162406" y="2771295"/>
                  <a:pt x="4164374" y="2770962"/>
                </a:cubicBezTo>
                <a:cubicBezTo>
                  <a:pt x="4164859" y="2773779"/>
                  <a:pt x="4166252" y="2776444"/>
                  <a:pt x="4168736" y="2778019"/>
                </a:cubicBezTo>
                <a:lnTo>
                  <a:pt x="4177426" y="2783562"/>
                </a:lnTo>
                <a:cubicBezTo>
                  <a:pt x="4182696" y="2786924"/>
                  <a:pt x="4189722" y="2786379"/>
                  <a:pt x="4193628" y="2781109"/>
                </a:cubicBezTo>
                <a:cubicBezTo>
                  <a:pt x="4197141" y="2776323"/>
                  <a:pt x="4196475" y="2768296"/>
                  <a:pt x="4191175" y="2764904"/>
                </a:cubicBezTo>
                <a:lnTo>
                  <a:pt x="4182484" y="2759391"/>
                </a:lnTo>
                <a:cubicBezTo>
                  <a:pt x="4180243" y="2757967"/>
                  <a:pt x="4177669" y="2757392"/>
                  <a:pt x="4175155" y="2757452"/>
                </a:cubicBezTo>
                <a:cubicBezTo>
                  <a:pt x="4173944" y="2743276"/>
                  <a:pt x="4151807" y="2747366"/>
                  <a:pt x="4152443" y="2761874"/>
                </a:cubicBezTo>
                <a:cubicBezTo>
                  <a:pt x="4152503" y="2763631"/>
                  <a:pt x="4152958" y="2765025"/>
                  <a:pt x="4153563" y="2766297"/>
                </a:cubicBezTo>
                <a:lnTo>
                  <a:pt x="4152655" y="2765691"/>
                </a:lnTo>
                <a:cubicBezTo>
                  <a:pt x="4149293" y="2763571"/>
                  <a:pt x="4144933" y="2763328"/>
                  <a:pt x="4141329" y="2764843"/>
                </a:cubicBezTo>
                <a:cubicBezTo>
                  <a:pt x="4141995" y="2755302"/>
                  <a:pt x="4129064" y="2748305"/>
                  <a:pt x="4121705" y="2756029"/>
                </a:cubicBezTo>
                <a:cubicBezTo>
                  <a:pt x="4115467" y="2754787"/>
                  <a:pt x="4107745" y="2758906"/>
                  <a:pt x="4106715" y="2766660"/>
                </a:cubicBezTo>
                <a:cubicBezTo>
                  <a:pt x="4104838" y="2762087"/>
                  <a:pt x="4101961" y="2757997"/>
                  <a:pt x="4097782" y="2755150"/>
                </a:cubicBezTo>
                <a:cubicBezTo>
                  <a:pt x="4092755" y="2751758"/>
                  <a:pt x="4084820" y="2753424"/>
                  <a:pt x="4081792" y="2758755"/>
                </a:cubicBezTo>
                <a:cubicBezTo>
                  <a:pt x="4078582" y="2764358"/>
                  <a:pt x="4080005" y="2771083"/>
                  <a:pt x="4085396" y="2774748"/>
                </a:cubicBezTo>
                <a:cubicBezTo>
                  <a:pt x="4085547" y="2774839"/>
                  <a:pt x="4085638" y="2774899"/>
                  <a:pt x="4085759" y="2774990"/>
                </a:cubicBezTo>
                <a:cubicBezTo>
                  <a:pt x="4085789" y="2775020"/>
                  <a:pt x="4085820" y="2775051"/>
                  <a:pt x="4085850" y="2775081"/>
                </a:cubicBezTo>
                <a:cubicBezTo>
                  <a:pt x="4085850" y="2775172"/>
                  <a:pt x="4085850" y="2775142"/>
                  <a:pt x="4085880" y="2775232"/>
                </a:cubicBezTo>
                <a:cubicBezTo>
                  <a:pt x="4086062" y="2775959"/>
                  <a:pt x="4086183" y="2776717"/>
                  <a:pt x="4086244" y="2777504"/>
                </a:cubicBezTo>
                <a:cubicBezTo>
                  <a:pt x="4086970" y="2783714"/>
                  <a:pt x="4094602" y="2787409"/>
                  <a:pt x="4100174" y="2786106"/>
                </a:cubicBezTo>
                <a:cubicBezTo>
                  <a:pt x="4105928" y="2784683"/>
                  <a:pt x="4108532" y="2779988"/>
                  <a:pt x="4108774" y="2774808"/>
                </a:cubicBezTo>
                <a:close/>
                <a:moveTo>
                  <a:pt x="4565022" y="2835843"/>
                </a:moveTo>
                <a:cubicBezTo>
                  <a:pt x="4570291" y="2839205"/>
                  <a:pt x="4577620" y="2837690"/>
                  <a:pt x="4581041" y="2832420"/>
                </a:cubicBezTo>
                <a:cubicBezTo>
                  <a:pt x="4584433" y="2827180"/>
                  <a:pt x="4582919" y="2819759"/>
                  <a:pt x="4577589" y="2816396"/>
                </a:cubicBezTo>
                <a:lnTo>
                  <a:pt x="4568898" y="2810853"/>
                </a:lnTo>
                <a:cubicBezTo>
                  <a:pt x="4563629" y="2807491"/>
                  <a:pt x="4556300" y="2809006"/>
                  <a:pt x="4552878" y="2814276"/>
                </a:cubicBezTo>
                <a:cubicBezTo>
                  <a:pt x="4549487" y="2819516"/>
                  <a:pt x="4551001" y="2826937"/>
                  <a:pt x="4556300" y="2830300"/>
                </a:cubicBezTo>
                <a:lnTo>
                  <a:pt x="4565022" y="2835843"/>
                </a:lnTo>
                <a:close/>
                <a:moveTo>
                  <a:pt x="4285326" y="2606699"/>
                </a:moveTo>
                <a:cubicBezTo>
                  <a:pt x="4293351" y="2594099"/>
                  <a:pt x="4273152" y="2582770"/>
                  <a:pt x="4265157" y="2595310"/>
                </a:cubicBezTo>
                <a:cubicBezTo>
                  <a:pt x="4257132" y="2607911"/>
                  <a:pt x="4277331" y="2619269"/>
                  <a:pt x="4285326" y="2606699"/>
                </a:cubicBezTo>
                <a:close/>
                <a:moveTo>
                  <a:pt x="4464663" y="2919473"/>
                </a:moveTo>
                <a:cubicBezTo>
                  <a:pt x="4466026" y="2925592"/>
                  <a:pt x="4470871" y="2930408"/>
                  <a:pt x="4477533" y="2929590"/>
                </a:cubicBezTo>
                <a:cubicBezTo>
                  <a:pt x="4483257" y="2928924"/>
                  <a:pt x="4489041" y="2922866"/>
                  <a:pt x="4487678" y="2916717"/>
                </a:cubicBezTo>
                <a:lnTo>
                  <a:pt x="4486104" y="2909599"/>
                </a:lnTo>
                <a:cubicBezTo>
                  <a:pt x="4484892" y="2904177"/>
                  <a:pt x="4480835" y="2899997"/>
                  <a:pt x="4475262" y="2899633"/>
                </a:cubicBezTo>
                <a:cubicBezTo>
                  <a:pt x="4471023" y="2898512"/>
                  <a:pt x="4466298" y="2899633"/>
                  <a:pt x="4463210" y="2904449"/>
                </a:cubicBezTo>
                <a:cubicBezTo>
                  <a:pt x="4460060" y="2909417"/>
                  <a:pt x="4461271" y="2914294"/>
                  <a:pt x="4464269" y="2917716"/>
                </a:cubicBezTo>
                <a:lnTo>
                  <a:pt x="4464663" y="2919473"/>
                </a:lnTo>
                <a:close/>
                <a:moveTo>
                  <a:pt x="4167191" y="3012827"/>
                </a:moveTo>
                <a:cubicBezTo>
                  <a:pt x="4175186" y="3000226"/>
                  <a:pt x="4154290" y="2990200"/>
                  <a:pt x="4146356" y="3002649"/>
                </a:cubicBezTo>
                <a:cubicBezTo>
                  <a:pt x="4138361" y="3015220"/>
                  <a:pt x="4159257" y="3025276"/>
                  <a:pt x="4167191" y="3012827"/>
                </a:cubicBezTo>
                <a:close/>
                <a:moveTo>
                  <a:pt x="4209103" y="3033212"/>
                </a:moveTo>
                <a:cubicBezTo>
                  <a:pt x="4217098" y="3020642"/>
                  <a:pt x="4196051" y="3010949"/>
                  <a:pt x="4188147" y="3023337"/>
                </a:cubicBezTo>
                <a:cubicBezTo>
                  <a:pt x="4180152" y="3035908"/>
                  <a:pt x="4201199" y="3045600"/>
                  <a:pt x="4209103" y="3033212"/>
                </a:cubicBezTo>
                <a:close/>
                <a:moveTo>
                  <a:pt x="3964869" y="2908932"/>
                </a:moveTo>
                <a:cubicBezTo>
                  <a:pt x="3966716" y="2905055"/>
                  <a:pt x="3966443" y="2900724"/>
                  <a:pt x="3964354" y="2897362"/>
                </a:cubicBezTo>
                <a:cubicBezTo>
                  <a:pt x="3964778" y="2893999"/>
                  <a:pt x="3963870" y="2890607"/>
                  <a:pt x="3960993" y="2887911"/>
                </a:cubicBezTo>
                <a:cubicBezTo>
                  <a:pt x="3956874" y="2884064"/>
                  <a:pt x="3948304" y="2883367"/>
                  <a:pt x="3944609" y="2888486"/>
                </a:cubicBezTo>
                <a:cubicBezTo>
                  <a:pt x="3941369" y="2892939"/>
                  <a:pt x="3938856" y="2897937"/>
                  <a:pt x="3940551" y="2903601"/>
                </a:cubicBezTo>
                <a:cubicBezTo>
                  <a:pt x="3941914" y="2908145"/>
                  <a:pt x="3945033" y="2911416"/>
                  <a:pt x="3949182" y="2913718"/>
                </a:cubicBezTo>
                <a:cubicBezTo>
                  <a:pt x="3954481" y="2916656"/>
                  <a:pt x="3962204" y="2914536"/>
                  <a:pt x="3964869" y="2908932"/>
                </a:cubicBezTo>
                <a:close/>
                <a:moveTo>
                  <a:pt x="4310946" y="2865527"/>
                </a:moveTo>
                <a:cubicBezTo>
                  <a:pt x="4312308" y="2871645"/>
                  <a:pt x="4318910" y="2875522"/>
                  <a:pt x="4324906" y="2874099"/>
                </a:cubicBezTo>
                <a:cubicBezTo>
                  <a:pt x="4331084" y="2872615"/>
                  <a:pt x="4334839" y="2866254"/>
                  <a:pt x="4333476" y="2860135"/>
                </a:cubicBezTo>
                <a:lnTo>
                  <a:pt x="4331902" y="2853047"/>
                </a:lnTo>
                <a:cubicBezTo>
                  <a:pt x="4330539" y="2846929"/>
                  <a:pt x="4323937" y="2843021"/>
                  <a:pt x="4317941" y="2844475"/>
                </a:cubicBezTo>
                <a:cubicBezTo>
                  <a:pt x="4311763" y="2845959"/>
                  <a:pt x="4308008" y="2852320"/>
                  <a:pt x="4309371" y="2858439"/>
                </a:cubicBezTo>
                <a:cubicBezTo>
                  <a:pt x="4309886" y="2860771"/>
                  <a:pt x="4310400" y="2863164"/>
                  <a:pt x="4310946" y="2865527"/>
                </a:cubicBezTo>
                <a:close/>
                <a:moveTo>
                  <a:pt x="4171340" y="3049841"/>
                </a:moveTo>
                <a:cubicBezTo>
                  <a:pt x="4177760" y="3047206"/>
                  <a:pt x="4179759" y="3041390"/>
                  <a:pt x="4178335" y="3035029"/>
                </a:cubicBezTo>
                <a:lnTo>
                  <a:pt x="4176761" y="3027911"/>
                </a:lnTo>
                <a:cubicBezTo>
                  <a:pt x="4175458" y="3021974"/>
                  <a:pt x="4167251" y="3018763"/>
                  <a:pt x="4161952" y="3020914"/>
                </a:cubicBezTo>
                <a:cubicBezTo>
                  <a:pt x="4155532" y="3023549"/>
                  <a:pt x="4153533" y="3029365"/>
                  <a:pt x="4154957" y="3035726"/>
                </a:cubicBezTo>
                <a:cubicBezTo>
                  <a:pt x="4155471" y="3038088"/>
                  <a:pt x="4156016" y="3040451"/>
                  <a:pt x="4156531" y="3042844"/>
                </a:cubicBezTo>
                <a:cubicBezTo>
                  <a:pt x="4157834" y="3048781"/>
                  <a:pt x="4166040" y="3051992"/>
                  <a:pt x="4171340" y="3049841"/>
                </a:cubicBezTo>
                <a:close/>
                <a:moveTo>
                  <a:pt x="4367999" y="2588949"/>
                </a:moveTo>
                <a:cubicBezTo>
                  <a:pt x="4367454" y="2588979"/>
                  <a:pt x="4366909" y="2588949"/>
                  <a:pt x="4366364" y="2589010"/>
                </a:cubicBezTo>
                <a:cubicBezTo>
                  <a:pt x="4360610" y="2589949"/>
                  <a:pt x="4357188" y="2594220"/>
                  <a:pt x="4354523" y="2599005"/>
                </a:cubicBezTo>
                <a:cubicBezTo>
                  <a:pt x="4354008" y="2599945"/>
                  <a:pt x="4353917" y="2601005"/>
                  <a:pt x="4353796" y="2602065"/>
                </a:cubicBezTo>
                <a:lnTo>
                  <a:pt x="4353402" y="2602550"/>
                </a:lnTo>
                <a:cubicBezTo>
                  <a:pt x="4349405" y="2607335"/>
                  <a:pt x="4348951" y="2614302"/>
                  <a:pt x="4353645" y="2618876"/>
                </a:cubicBezTo>
                <a:cubicBezTo>
                  <a:pt x="4357854" y="2622995"/>
                  <a:pt x="4365940" y="2623419"/>
                  <a:pt x="4369967" y="2618633"/>
                </a:cubicBezTo>
                <a:lnTo>
                  <a:pt x="4373268" y="2614696"/>
                </a:lnTo>
                <a:cubicBezTo>
                  <a:pt x="4373753" y="2614120"/>
                  <a:pt x="4374025" y="2613424"/>
                  <a:pt x="4374419" y="2612787"/>
                </a:cubicBezTo>
                <a:cubicBezTo>
                  <a:pt x="4377175" y="2612363"/>
                  <a:pt x="4379810" y="2611334"/>
                  <a:pt x="4381536" y="2608910"/>
                </a:cubicBezTo>
                <a:cubicBezTo>
                  <a:pt x="4382354" y="2607759"/>
                  <a:pt x="4382929" y="2606457"/>
                  <a:pt x="4383292" y="2605124"/>
                </a:cubicBezTo>
                <a:cubicBezTo>
                  <a:pt x="4384110" y="2604397"/>
                  <a:pt x="4384897" y="2603549"/>
                  <a:pt x="4385563" y="2602519"/>
                </a:cubicBezTo>
                <a:cubicBezTo>
                  <a:pt x="4392589" y="2591433"/>
                  <a:pt x="4377175" y="2582407"/>
                  <a:pt x="4367999" y="2588949"/>
                </a:cubicBezTo>
                <a:close/>
                <a:moveTo>
                  <a:pt x="4076765" y="2900966"/>
                </a:moveTo>
                <a:cubicBezTo>
                  <a:pt x="4073253" y="2905782"/>
                  <a:pt x="4073979" y="2913779"/>
                  <a:pt x="4079279" y="2917171"/>
                </a:cubicBezTo>
                <a:lnTo>
                  <a:pt x="4083639" y="2919927"/>
                </a:lnTo>
                <a:cubicBezTo>
                  <a:pt x="4088909" y="2923290"/>
                  <a:pt x="4095965" y="2922714"/>
                  <a:pt x="4099841" y="2917413"/>
                </a:cubicBezTo>
                <a:cubicBezTo>
                  <a:pt x="4103354" y="2912597"/>
                  <a:pt x="4102627" y="2904601"/>
                  <a:pt x="4097328" y="2901208"/>
                </a:cubicBezTo>
                <a:lnTo>
                  <a:pt x="4092997" y="2898452"/>
                </a:lnTo>
                <a:cubicBezTo>
                  <a:pt x="4087697" y="2895120"/>
                  <a:pt x="4080641" y="2895696"/>
                  <a:pt x="4076765" y="2900966"/>
                </a:cubicBezTo>
                <a:close/>
                <a:moveTo>
                  <a:pt x="4047663" y="2958638"/>
                </a:moveTo>
                <a:cubicBezTo>
                  <a:pt x="4048995" y="2956124"/>
                  <a:pt x="4050691" y="2956184"/>
                  <a:pt x="4046755" y="2958153"/>
                </a:cubicBezTo>
                <a:cubicBezTo>
                  <a:pt x="4052327" y="2955336"/>
                  <a:pt x="4055900" y="2949551"/>
                  <a:pt x="4053538" y="2943251"/>
                </a:cubicBezTo>
                <a:cubicBezTo>
                  <a:pt x="4052418" y="2940222"/>
                  <a:pt x="4049571" y="2937617"/>
                  <a:pt x="4046361" y="2936345"/>
                </a:cubicBezTo>
                <a:cubicBezTo>
                  <a:pt x="4045937" y="2934951"/>
                  <a:pt x="4045301" y="2933679"/>
                  <a:pt x="4044483" y="2932286"/>
                </a:cubicBezTo>
                <a:cubicBezTo>
                  <a:pt x="4044271" y="2931801"/>
                  <a:pt x="4044059" y="2931286"/>
                  <a:pt x="4043878" y="2930771"/>
                </a:cubicBezTo>
                <a:cubicBezTo>
                  <a:pt x="4043393" y="2928681"/>
                  <a:pt x="4042606" y="2926622"/>
                  <a:pt x="4042121" y="2924531"/>
                </a:cubicBezTo>
                <a:cubicBezTo>
                  <a:pt x="4040243" y="2916777"/>
                  <a:pt x="4031522" y="2915687"/>
                  <a:pt x="4025526" y="2918988"/>
                </a:cubicBezTo>
                <a:cubicBezTo>
                  <a:pt x="4022740" y="2920200"/>
                  <a:pt x="4020529" y="2922532"/>
                  <a:pt x="4019712" y="2925955"/>
                </a:cubicBezTo>
                <a:cubicBezTo>
                  <a:pt x="4019591" y="2926228"/>
                  <a:pt x="4019439" y="2926500"/>
                  <a:pt x="4019318" y="2926773"/>
                </a:cubicBezTo>
                <a:cubicBezTo>
                  <a:pt x="4014200" y="2918564"/>
                  <a:pt x="3999180" y="2918474"/>
                  <a:pt x="3998089" y="2930438"/>
                </a:cubicBezTo>
                <a:cubicBezTo>
                  <a:pt x="3997362" y="2938374"/>
                  <a:pt x="3995152" y="2947309"/>
                  <a:pt x="3998210" y="2955003"/>
                </a:cubicBezTo>
                <a:cubicBezTo>
                  <a:pt x="3998604" y="2956033"/>
                  <a:pt x="3999119" y="2956942"/>
                  <a:pt x="3999634" y="2957850"/>
                </a:cubicBezTo>
                <a:lnTo>
                  <a:pt x="4000360" y="2961152"/>
                </a:lnTo>
                <a:cubicBezTo>
                  <a:pt x="4001724" y="2967271"/>
                  <a:pt x="4008961" y="2970724"/>
                  <a:pt x="4014715" y="2969058"/>
                </a:cubicBezTo>
                <a:cubicBezTo>
                  <a:pt x="4015169" y="2968937"/>
                  <a:pt x="4015563" y="2968725"/>
                  <a:pt x="4015987" y="2968543"/>
                </a:cubicBezTo>
                <a:cubicBezTo>
                  <a:pt x="4017622" y="2968937"/>
                  <a:pt x="4019318" y="2969270"/>
                  <a:pt x="4020983" y="2969512"/>
                </a:cubicBezTo>
                <a:cubicBezTo>
                  <a:pt x="4023103" y="2969815"/>
                  <a:pt x="4025344" y="2969391"/>
                  <a:pt x="4027373" y="2968513"/>
                </a:cubicBezTo>
                <a:cubicBezTo>
                  <a:pt x="4028857" y="2968997"/>
                  <a:pt x="4030341" y="2969209"/>
                  <a:pt x="4031704" y="2968937"/>
                </a:cubicBezTo>
                <a:cubicBezTo>
                  <a:pt x="4036368" y="2967907"/>
                  <a:pt x="4040456" y="2966786"/>
                  <a:pt x="4043999" y="2963393"/>
                </a:cubicBezTo>
                <a:cubicBezTo>
                  <a:pt x="4045604" y="2961909"/>
                  <a:pt x="4046603" y="2960667"/>
                  <a:pt x="4047663" y="2958638"/>
                </a:cubicBezTo>
                <a:close/>
                <a:moveTo>
                  <a:pt x="4118647" y="3036635"/>
                </a:moveTo>
                <a:cubicBezTo>
                  <a:pt x="4110773" y="3049023"/>
                  <a:pt x="4128428" y="3064017"/>
                  <a:pt x="4136453" y="3051477"/>
                </a:cubicBezTo>
                <a:cubicBezTo>
                  <a:pt x="4144357" y="3039088"/>
                  <a:pt x="4126672" y="3024064"/>
                  <a:pt x="4118647" y="3036635"/>
                </a:cubicBezTo>
                <a:close/>
                <a:moveTo>
                  <a:pt x="4100568" y="3002589"/>
                </a:moveTo>
                <a:cubicBezTo>
                  <a:pt x="4108593" y="2989988"/>
                  <a:pt x="4089151" y="2977388"/>
                  <a:pt x="4081126" y="2989958"/>
                </a:cubicBezTo>
                <a:cubicBezTo>
                  <a:pt x="4073131" y="3002558"/>
                  <a:pt x="4092543" y="3015159"/>
                  <a:pt x="4100568" y="3002589"/>
                </a:cubicBezTo>
                <a:close/>
                <a:moveTo>
                  <a:pt x="4471992" y="2886033"/>
                </a:moveTo>
                <a:cubicBezTo>
                  <a:pt x="4472476" y="2886730"/>
                  <a:pt x="4472779" y="2887547"/>
                  <a:pt x="4473324" y="2888214"/>
                </a:cubicBezTo>
                <a:cubicBezTo>
                  <a:pt x="4477110" y="2892939"/>
                  <a:pt x="4485771" y="2892303"/>
                  <a:pt x="4489586" y="2888062"/>
                </a:cubicBezTo>
                <a:cubicBezTo>
                  <a:pt x="4492251" y="2885094"/>
                  <a:pt x="4492948" y="2881793"/>
                  <a:pt x="4492433" y="2878551"/>
                </a:cubicBezTo>
                <a:cubicBezTo>
                  <a:pt x="4494431" y="2875068"/>
                  <a:pt x="4494856" y="2870706"/>
                  <a:pt x="4492554" y="2867132"/>
                </a:cubicBezTo>
                <a:cubicBezTo>
                  <a:pt x="4491797" y="2865951"/>
                  <a:pt x="4490828" y="2864951"/>
                  <a:pt x="4489738" y="2864073"/>
                </a:cubicBezTo>
                <a:cubicBezTo>
                  <a:pt x="4489374" y="2863043"/>
                  <a:pt x="4488890" y="2862013"/>
                  <a:pt x="4488193" y="2861013"/>
                </a:cubicBezTo>
                <a:cubicBezTo>
                  <a:pt x="4480683" y="2850412"/>
                  <a:pt x="4466631" y="2861165"/>
                  <a:pt x="4469175" y="2872069"/>
                </a:cubicBezTo>
                <a:cubicBezTo>
                  <a:pt x="4469024" y="2872493"/>
                  <a:pt x="4468842" y="2872917"/>
                  <a:pt x="4468721" y="2873341"/>
                </a:cubicBezTo>
                <a:cubicBezTo>
                  <a:pt x="4466813" y="2868283"/>
                  <a:pt x="4462483" y="2864527"/>
                  <a:pt x="4456638" y="2865224"/>
                </a:cubicBezTo>
                <a:cubicBezTo>
                  <a:pt x="4450884" y="2865890"/>
                  <a:pt x="4445131" y="2871978"/>
                  <a:pt x="4446493" y="2878097"/>
                </a:cubicBezTo>
                <a:lnTo>
                  <a:pt x="4448068" y="2885215"/>
                </a:lnTo>
                <a:cubicBezTo>
                  <a:pt x="4449279" y="2890637"/>
                  <a:pt x="4453337" y="2894817"/>
                  <a:pt x="4458909" y="2895180"/>
                </a:cubicBezTo>
                <a:cubicBezTo>
                  <a:pt x="4463149" y="2896301"/>
                  <a:pt x="4467873" y="2895180"/>
                  <a:pt x="4470962" y="2890364"/>
                </a:cubicBezTo>
                <a:cubicBezTo>
                  <a:pt x="4471871" y="2888910"/>
                  <a:pt x="4471779" y="2887487"/>
                  <a:pt x="4471992" y="2886033"/>
                </a:cubicBezTo>
                <a:close/>
                <a:moveTo>
                  <a:pt x="4040032" y="3068924"/>
                </a:moveTo>
                <a:cubicBezTo>
                  <a:pt x="4040032" y="3068924"/>
                  <a:pt x="4040032" y="3068893"/>
                  <a:pt x="4040062" y="3068863"/>
                </a:cubicBezTo>
                <a:cubicBezTo>
                  <a:pt x="4045089" y="3071165"/>
                  <a:pt x="4051630" y="3070105"/>
                  <a:pt x="4054658" y="3065137"/>
                </a:cubicBezTo>
                <a:cubicBezTo>
                  <a:pt x="4057838" y="3059867"/>
                  <a:pt x="4056990" y="3052537"/>
                  <a:pt x="4051509" y="3049053"/>
                </a:cubicBezTo>
                <a:lnTo>
                  <a:pt x="4038487" y="3040754"/>
                </a:lnTo>
                <a:cubicBezTo>
                  <a:pt x="4033370" y="3037513"/>
                  <a:pt x="4025738" y="3038452"/>
                  <a:pt x="4022407" y="3043904"/>
                </a:cubicBezTo>
                <a:cubicBezTo>
                  <a:pt x="4021377" y="3045600"/>
                  <a:pt x="4020923" y="3047478"/>
                  <a:pt x="4020772" y="3049417"/>
                </a:cubicBezTo>
                <a:cubicBezTo>
                  <a:pt x="4019197" y="3050205"/>
                  <a:pt x="4017743" y="3051295"/>
                  <a:pt x="4016714" y="3052900"/>
                </a:cubicBezTo>
                <a:cubicBezTo>
                  <a:pt x="4013474" y="3058019"/>
                  <a:pt x="4014109" y="3065531"/>
                  <a:pt x="4019591" y="3069015"/>
                </a:cubicBezTo>
                <a:lnTo>
                  <a:pt x="4023921" y="3071771"/>
                </a:lnTo>
                <a:cubicBezTo>
                  <a:pt x="4029039" y="3075042"/>
                  <a:pt x="4036610" y="3074376"/>
                  <a:pt x="4040032" y="3068924"/>
                </a:cubicBezTo>
                <a:close/>
                <a:moveTo>
                  <a:pt x="4003995" y="3068015"/>
                </a:moveTo>
                <a:cubicBezTo>
                  <a:pt x="4011989" y="3055445"/>
                  <a:pt x="3991457" y="3044692"/>
                  <a:pt x="3983493" y="3057262"/>
                </a:cubicBezTo>
                <a:cubicBezTo>
                  <a:pt x="3975468" y="3069802"/>
                  <a:pt x="3996000" y="3080525"/>
                  <a:pt x="4003995" y="3068015"/>
                </a:cubicBezTo>
                <a:close/>
                <a:moveTo>
                  <a:pt x="4495946" y="2851078"/>
                </a:moveTo>
                <a:lnTo>
                  <a:pt x="4498702" y="2846717"/>
                </a:lnTo>
                <a:cubicBezTo>
                  <a:pt x="4502063" y="2841446"/>
                  <a:pt x="4500064" y="2833995"/>
                  <a:pt x="4494795" y="2830814"/>
                </a:cubicBezTo>
                <a:cubicBezTo>
                  <a:pt x="4489344" y="2827513"/>
                  <a:pt x="4482258" y="2829451"/>
                  <a:pt x="4478896" y="2834722"/>
                </a:cubicBezTo>
                <a:lnTo>
                  <a:pt x="4476141" y="2839053"/>
                </a:lnTo>
                <a:cubicBezTo>
                  <a:pt x="4472779" y="2844324"/>
                  <a:pt x="4474777" y="2851775"/>
                  <a:pt x="4480047" y="2854956"/>
                </a:cubicBezTo>
                <a:cubicBezTo>
                  <a:pt x="4485498" y="2858288"/>
                  <a:pt x="4492584" y="2856349"/>
                  <a:pt x="4495946" y="2851078"/>
                </a:cubicBezTo>
                <a:close/>
                <a:moveTo>
                  <a:pt x="4077068" y="3202502"/>
                </a:moveTo>
                <a:cubicBezTo>
                  <a:pt x="4085032" y="3189962"/>
                  <a:pt x="4066257" y="3176423"/>
                  <a:pt x="4058232" y="3189023"/>
                </a:cubicBezTo>
                <a:cubicBezTo>
                  <a:pt x="4050268" y="3201533"/>
                  <a:pt x="4069043" y="3215133"/>
                  <a:pt x="4077068" y="3202502"/>
                </a:cubicBezTo>
                <a:close/>
                <a:moveTo>
                  <a:pt x="3904090" y="3283619"/>
                </a:moveTo>
                <a:cubicBezTo>
                  <a:pt x="3904877" y="3283134"/>
                  <a:pt x="3905725" y="3282710"/>
                  <a:pt x="3906513" y="3282256"/>
                </a:cubicBezTo>
                <a:cubicBezTo>
                  <a:pt x="3906664" y="3282195"/>
                  <a:pt x="3906725" y="3282165"/>
                  <a:pt x="3906846" y="3282104"/>
                </a:cubicBezTo>
                <a:cubicBezTo>
                  <a:pt x="3907149" y="3282013"/>
                  <a:pt x="3907421" y="3281923"/>
                  <a:pt x="3907724" y="3281832"/>
                </a:cubicBezTo>
                <a:cubicBezTo>
                  <a:pt x="3913418" y="3282922"/>
                  <a:pt x="3919383" y="3278924"/>
                  <a:pt x="3920806" y="3273381"/>
                </a:cubicBezTo>
                <a:cubicBezTo>
                  <a:pt x="3922412" y="3267080"/>
                  <a:pt x="3918414" y="3261144"/>
                  <a:pt x="3912418" y="3259326"/>
                </a:cubicBezTo>
                <a:cubicBezTo>
                  <a:pt x="3911782" y="3259144"/>
                  <a:pt x="3911146" y="3259114"/>
                  <a:pt x="3910541" y="3259023"/>
                </a:cubicBezTo>
                <a:cubicBezTo>
                  <a:pt x="3910359" y="3255389"/>
                  <a:pt x="3908512" y="3251814"/>
                  <a:pt x="3905574" y="3249845"/>
                </a:cubicBezTo>
                <a:cubicBezTo>
                  <a:pt x="3908209" y="3250330"/>
                  <a:pt x="3911086" y="3249573"/>
                  <a:pt x="3913781" y="3247029"/>
                </a:cubicBezTo>
                <a:cubicBezTo>
                  <a:pt x="3924501" y="3236912"/>
                  <a:pt x="3910813" y="3218192"/>
                  <a:pt x="3899972" y="3228400"/>
                </a:cubicBezTo>
                <a:cubicBezTo>
                  <a:pt x="3893128" y="3234882"/>
                  <a:pt x="3896247" y="3244817"/>
                  <a:pt x="3902243" y="3248513"/>
                </a:cubicBezTo>
                <a:cubicBezTo>
                  <a:pt x="3897125" y="3247059"/>
                  <a:pt x="3891977" y="3248906"/>
                  <a:pt x="3888888" y="3253601"/>
                </a:cubicBezTo>
                <a:cubicBezTo>
                  <a:pt x="3884891" y="3259690"/>
                  <a:pt x="3880923" y="3267474"/>
                  <a:pt x="3882377" y="3274956"/>
                </a:cubicBezTo>
                <a:cubicBezTo>
                  <a:pt x="3882347" y="3275955"/>
                  <a:pt x="3882347" y="3276925"/>
                  <a:pt x="3882498" y="3277894"/>
                </a:cubicBezTo>
                <a:cubicBezTo>
                  <a:pt x="3883165" y="3282680"/>
                  <a:pt x="3886405" y="3286678"/>
                  <a:pt x="3891250" y="3287890"/>
                </a:cubicBezTo>
                <a:cubicBezTo>
                  <a:pt x="3896065" y="3289101"/>
                  <a:pt x="3899487" y="3286951"/>
                  <a:pt x="3903121" y="3284194"/>
                </a:cubicBezTo>
                <a:cubicBezTo>
                  <a:pt x="3900244" y="3286345"/>
                  <a:pt x="3903485" y="3283982"/>
                  <a:pt x="3904090" y="3283619"/>
                </a:cubicBezTo>
                <a:close/>
                <a:moveTo>
                  <a:pt x="4122614" y="3121356"/>
                </a:moveTo>
                <a:lnTo>
                  <a:pt x="4125370" y="3116994"/>
                </a:lnTo>
                <a:cubicBezTo>
                  <a:pt x="4128610" y="3111905"/>
                  <a:pt x="4127792" y="3104272"/>
                  <a:pt x="4122372" y="3100879"/>
                </a:cubicBezTo>
                <a:cubicBezTo>
                  <a:pt x="4117193" y="3097669"/>
                  <a:pt x="4109743" y="3098426"/>
                  <a:pt x="4106261" y="3103878"/>
                </a:cubicBezTo>
                <a:lnTo>
                  <a:pt x="4103505" y="3108240"/>
                </a:lnTo>
                <a:cubicBezTo>
                  <a:pt x="4100265" y="3113329"/>
                  <a:pt x="4101083" y="3120962"/>
                  <a:pt x="4106503" y="3124354"/>
                </a:cubicBezTo>
                <a:cubicBezTo>
                  <a:pt x="4111682" y="3127595"/>
                  <a:pt x="4119132" y="3126838"/>
                  <a:pt x="4122614" y="3121356"/>
                </a:cubicBezTo>
                <a:close/>
                <a:moveTo>
                  <a:pt x="3822295" y="3144830"/>
                </a:moveTo>
                <a:lnTo>
                  <a:pt x="3826050" y="3141286"/>
                </a:lnTo>
                <a:cubicBezTo>
                  <a:pt x="3830472" y="3137136"/>
                  <a:pt x="3830775" y="3129140"/>
                  <a:pt x="3826262" y="3124899"/>
                </a:cubicBezTo>
                <a:cubicBezTo>
                  <a:pt x="3821629" y="3120538"/>
                  <a:pt x="3814604" y="3120235"/>
                  <a:pt x="3809879" y="3124687"/>
                </a:cubicBezTo>
                <a:lnTo>
                  <a:pt x="3806124" y="3128231"/>
                </a:lnTo>
                <a:cubicBezTo>
                  <a:pt x="3801703" y="3132381"/>
                  <a:pt x="3801400" y="3140378"/>
                  <a:pt x="3805912" y="3144618"/>
                </a:cubicBezTo>
                <a:cubicBezTo>
                  <a:pt x="3810576" y="3148980"/>
                  <a:pt x="3817602" y="3149283"/>
                  <a:pt x="3822295" y="3144830"/>
                </a:cubicBezTo>
                <a:close/>
                <a:moveTo>
                  <a:pt x="4022861" y="3162883"/>
                </a:moveTo>
                <a:lnTo>
                  <a:pt x="4025617" y="3158521"/>
                </a:lnTo>
                <a:cubicBezTo>
                  <a:pt x="4028978" y="3153251"/>
                  <a:pt x="4029372" y="3146587"/>
                  <a:pt x="4024133" y="3142195"/>
                </a:cubicBezTo>
                <a:cubicBezTo>
                  <a:pt x="4019803" y="3138591"/>
                  <a:pt x="4011202" y="3138378"/>
                  <a:pt x="4007810" y="3143679"/>
                </a:cubicBezTo>
                <a:lnTo>
                  <a:pt x="4005055" y="3148011"/>
                </a:lnTo>
                <a:cubicBezTo>
                  <a:pt x="4001693" y="3153281"/>
                  <a:pt x="4001299" y="3159975"/>
                  <a:pt x="4006539" y="3164337"/>
                </a:cubicBezTo>
                <a:cubicBezTo>
                  <a:pt x="4010869" y="3168002"/>
                  <a:pt x="4019470" y="3168214"/>
                  <a:pt x="4022861" y="3162883"/>
                </a:cubicBezTo>
                <a:close/>
                <a:moveTo>
                  <a:pt x="4003116" y="3233489"/>
                </a:moveTo>
                <a:cubicBezTo>
                  <a:pt x="4013988" y="3223221"/>
                  <a:pt x="3996878" y="3207591"/>
                  <a:pt x="3986097" y="3217738"/>
                </a:cubicBezTo>
                <a:cubicBezTo>
                  <a:pt x="3975226" y="3228006"/>
                  <a:pt x="3992305" y="3243666"/>
                  <a:pt x="4003116" y="3233489"/>
                </a:cubicBezTo>
                <a:close/>
                <a:moveTo>
                  <a:pt x="4200745" y="3204774"/>
                </a:moveTo>
                <a:lnTo>
                  <a:pt x="4199170" y="3197656"/>
                </a:lnTo>
                <a:cubicBezTo>
                  <a:pt x="4198958" y="3196777"/>
                  <a:pt x="4198534" y="3195960"/>
                  <a:pt x="4198201" y="3195142"/>
                </a:cubicBezTo>
                <a:cubicBezTo>
                  <a:pt x="4198867" y="3195778"/>
                  <a:pt x="4199443" y="3196475"/>
                  <a:pt x="4200261" y="3196990"/>
                </a:cubicBezTo>
                <a:lnTo>
                  <a:pt x="4204591" y="3199746"/>
                </a:lnTo>
                <a:cubicBezTo>
                  <a:pt x="4209709" y="3202987"/>
                  <a:pt x="4217703" y="3200412"/>
                  <a:pt x="4220278" y="3195051"/>
                </a:cubicBezTo>
                <a:cubicBezTo>
                  <a:pt x="4223185" y="3189054"/>
                  <a:pt x="4221095" y="3182844"/>
                  <a:pt x="4215584" y="3179361"/>
                </a:cubicBezTo>
                <a:lnTo>
                  <a:pt x="4211253" y="3176604"/>
                </a:lnTo>
                <a:cubicBezTo>
                  <a:pt x="4206135" y="3173333"/>
                  <a:pt x="4198140" y="3175938"/>
                  <a:pt x="4195536" y="3181269"/>
                </a:cubicBezTo>
                <a:cubicBezTo>
                  <a:pt x="4194113" y="3184237"/>
                  <a:pt x="4193901" y="3187236"/>
                  <a:pt x="4194718" y="3189962"/>
                </a:cubicBezTo>
                <a:cubicBezTo>
                  <a:pt x="4192538" y="3188084"/>
                  <a:pt x="4189661" y="3187024"/>
                  <a:pt x="4186330" y="3187388"/>
                </a:cubicBezTo>
                <a:cubicBezTo>
                  <a:pt x="4184755" y="3187569"/>
                  <a:pt x="4183211" y="3188175"/>
                  <a:pt x="4181757" y="3189054"/>
                </a:cubicBezTo>
                <a:cubicBezTo>
                  <a:pt x="4180940" y="3187630"/>
                  <a:pt x="4179849" y="3186358"/>
                  <a:pt x="4178335" y="3185388"/>
                </a:cubicBezTo>
                <a:lnTo>
                  <a:pt x="4173974" y="3182632"/>
                </a:lnTo>
                <a:cubicBezTo>
                  <a:pt x="4168887" y="3179391"/>
                  <a:pt x="4161255" y="3180209"/>
                  <a:pt x="4157894" y="3185661"/>
                </a:cubicBezTo>
                <a:cubicBezTo>
                  <a:pt x="4154684" y="3190841"/>
                  <a:pt x="4155441" y="3198292"/>
                  <a:pt x="4160922" y="3201775"/>
                </a:cubicBezTo>
                <a:lnTo>
                  <a:pt x="4165253" y="3204532"/>
                </a:lnTo>
                <a:cubicBezTo>
                  <a:pt x="4168766" y="3206773"/>
                  <a:pt x="4173490" y="3207016"/>
                  <a:pt x="4177184" y="3205198"/>
                </a:cubicBezTo>
                <a:lnTo>
                  <a:pt x="4177639" y="3207288"/>
                </a:lnTo>
                <a:cubicBezTo>
                  <a:pt x="4179001" y="3213407"/>
                  <a:pt x="4183726" y="3218283"/>
                  <a:pt x="4190418" y="3217526"/>
                </a:cubicBezTo>
                <a:cubicBezTo>
                  <a:pt x="4196202" y="3216920"/>
                  <a:pt x="4202107" y="3210893"/>
                  <a:pt x="4200745" y="3204774"/>
                </a:cubicBezTo>
                <a:close/>
                <a:moveTo>
                  <a:pt x="3936675" y="3064108"/>
                </a:moveTo>
                <a:cubicBezTo>
                  <a:pt x="3937917" y="3065622"/>
                  <a:pt x="3939431" y="3066985"/>
                  <a:pt x="3941308" y="3068045"/>
                </a:cubicBezTo>
                <a:cubicBezTo>
                  <a:pt x="3946577" y="3070983"/>
                  <a:pt x="3953997" y="3070317"/>
                  <a:pt x="3957328" y="3064653"/>
                </a:cubicBezTo>
                <a:cubicBezTo>
                  <a:pt x="3959478" y="3060988"/>
                  <a:pt x="3959690" y="3055960"/>
                  <a:pt x="3957540" y="3052234"/>
                </a:cubicBezTo>
                <a:cubicBezTo>
                  <a:pt x="3957843" y="3048054"/>
                  <a:pt x="3955966" y="3043632"/>
                  <a:pt x="3952392" y="3041511"/>
                </a:cubicBezTo>
                <a:cubicBezTo>
                  <a:pt x="3950696" y="3040512"/>
                  <a:pt x="3948940" y="3040088"/>
                  <a:pt x="3947183" y="3039906"/>
                </a:cubicBezTo>
                <a:cubicBezTo>
                  <a:pt x="3944882" y="3036059"/>
                  <a:pt x="3940793" y="3033545"/>
                  <a:pt x="3935858" y="3034181"/>
                </a:cubicBezTo>
                <a:cubicBezTo>
                  <a:pt x="3930073" y="3034938"/>
                  <a:pt x="3924531" y="3041057"/>
                  <a:pt x="3925894" y="3047176"/>
                </a:cubicBezTo>
                <a:lnTo>
                  <a:pt x="3927469" y="3054294"/>
                </a:lnTo>
                <a:cubicBezTo>
                  <a:pt x="3928559" y="3059201"/>
                  <a:pt x="3932012" y="3063138"/>
                  <a:pt x="3936675" y="3064108"/>
                </a:cubicBezTo>
                <a:close/>
                <a:moveTo>
                  <a:pt x="3810969" y="3250482"/>
                </a:moveTo>
                <a:cubicBezTo>
                  <a:pt x="3815269" y="3255025"/>
                  <a:pt x="3822871" y="3255116"/>
                  <a:pt x="3827352" y="3250815"/>
                </a:cubicBezTo>
                <a:cubicBezTo>
                  <a:pt x="3831925" y="3246423"/>
                  <a:pt x="3831986" y="3239002"/>
                  <a:pt x="3827686" y="3234428"/>
                </a:cubicBezTo>
                <a:lnTo>
                  <a:pt x="3824142" y="3230672"/>
                </a:lnTo>
                <a:cubicBezTo>
                  <a:pt x="3819842" y="3226128"/>
                  <a:pt x="3812241" y="3226038"/>
                  <a:pt x="3807759" y="3230339"/>
                </a:cubicBezTo>
                <a:cubicBezTo>
                  <a:pt x="3803187" y="3234731"/>
                  <a:pt x="3803126" y="3242152"/>
                  <a:pt x="3807426" y="3246726"/>
                </a:cubicBezTo>
                <a:lnTo>
                  <a:pt x="3810969" y="3250482"/>
                </a:lnTo>
                <a:close/>
                <a:moveTo>
                  <a:pt x="4114801" y="3257781"/>
                </a:moveTo>
                <a:cubicBezTo>
                  <a:pt x="4120888" y="3260598"/>
                  <a:pt x="4126914" y="3258357"/>
                  <a:pt x="4130427" y="3252844"/>
                </a:cubicBezTo>
                <a:lnTo>
                  <a:pt x="4133183" y="3248482"/>
                </a:lnTo>
                <a:cubicBezTo>
                  <a:pt x="4136453" y="3243363"/>
                  <a:pt x="4133607" y="3235337"/>
                  <a:pt x="4128277" y="3232853"/>
                </a:cubicBezTo>
                <a:cubicBezTo>
                  <a:pt x="4122190" y="3230005"/>
                  <a:pt x="4116134" y="3232277"/>
                  <a:pt x="4112651" y="3237760"/>
                </a:cubicBezTo>
                <a:lnTo>
                  <a:pt x="4109895" y="3242122"/>
                </a:lnTo>
                <a:cubicBezTo>
                  <a:pt x="4106624" y="3247271"/>
                  <a:pt x="4109471" y="3255298"/>
                  <a:pt x="4114801" y="3257781"/>
                </a:cubicBezTo>
                <a:close/>
                <a:moveTo>
                  <a:pt x="3865903" y="3110572"/>
                </a:moveTo>
                <a:cubicBezTo>
                  <a:pt x="3870082" y="3114995"/>
                  <a:pt x="3878622" y="3113965"/>
                  <a:pt x="3882226" y="3109391"/>
                </a:cubicBezTo>
                <a:cubicBezTo>
                  <a:pt x="3886435" y="3104030"/>
                  <a:pt x="3885496" y="3097790"/>
                  <a:pt x="3881045" y="3093035"/>
                </a:cubicBezTo>
                <a:lnTo>
                  <a:pt x="3877502" y="3089279"/>
                </a:lnTo>
                <a:cubicBezTo>
                  <a:pt x="3873323" y="3084856"/>
                  <a:pt x="3864783" y="3085886"/>
                  <a:pt x="3861148" y="3090490"/>
                </a:cubicBezTo>
                <a:cubicBezTo>
                  <a:pt x="3856939" y="3095821"/>
                  <a:pt x="3857878" y="3102091"/>
                  <a:pt x="3862360" y="3106816"/>
                </a:cubicBezTo>
                <a:lnTo>
                  <a:pt x="3865903" y="3110572"/>
                </a:lnTo>
                <a:close/>
                <a:moveTo>
                  <a:pt x="3968018" y="3134017"/>
                </a:moveTo>
                <a:cubicBezTo>
                  <a:pt x="3968563" y="3133138"/>
                  <a:pt x="3968654" y="3132230"/>
                  <a:pt x="3968957" y="3131351"/>
                </a:cubicBezTo>
                <a:cubicBezTo>
                  <a:pt x="3969835" y="3131472"/>
                  <a:pt x="3970683" y="3131715"/>
                  <a:pt x="3971652" y="3131624"/>
                </a:cubicBezTo>
                <a:cubicBezTo>
                  <a:pt x="3977345" y="3130988"/>
                  <a:pt x="3983281" y="3124990"/>
                  <a:pt x="3981918" y="3118841"/>
                </a:cubicBezTo>
                <a:lnTo>
                  <a:pt x="3980343" y="3111754"/>
                </a:lnTo>
                <a:cubicBezTo>
                  <a:pt x="3980162" y="3110966"/>
                  <a:pt x="3979798" y="3110270"/>
                  <a:pt x="3979495" y="3109542"/>
                </a:cubicBezTo>
                <a:cubicBezTo>
                  <a:pt x="3981222" y="3110118"/>
                  <a:pt x="3982948" y="3110784"/>
                  <a:pt x="3984886" y="3110421"/>
                </a:cubicBezTo>
                <a:cubicBezTo>
                  <a:pt x="3990882" y="3109300"/>
                  <a:pt x="3995515" y="3103030"/>
                  <a:pt x="3994153" y="3096912"/>
                </a:cubicBezTo>
                <a:lnTo>
                  <a:pt x="3992578" y="3089824"/>
                </a:lnTo>
                <a:cubicBezTo>
                  <a:pt x="3991215" y="3083705"/>
                  <a:pt x="3985370" y="3079374"/>
                  <a:pt x="3979072" y="3080555"/>
                </a:cubicBezTo>
                <a:cubicBezTo>
                  <a:pt x="3973075" y="3081676"/>
                  <a:pt x="3968442" y="3087946"/>
                  <a:pt x="3969805" y="3094064"/>
                </a:cubicBezTo>
                <a:lnTo>
                  <a:pt x="3970835" y="3098729"/>
                </a:lnTo>
                <a:cubicBezTo>
                  <a:pt x="3967201" y="3091762"/>
                  <a:pt x="3957752" y="3088158"/>
                  <a:pt x="3952513" y="3096397"/>
                </a:cubicBezTo>
                <a:cubicBezTo>
                  <a:pt x="3948062" y="3103394"/>
                  <a:pt x="3951787" y="3111118"/>
                  <a:pt x="3957298" y="3114328"/>
                </a:cubicBezTo>
                <a:lnTo>
                  <a:pt x="3957389" y="3114661"/>
                </a:lnTo>
                <a:cubicBezTo>
                  <a:pt x="3954724" y="3114843"/>
                  <a:pt x="3952120" y="3116206"/>
                  <a:pt x="3950121" y="3119326"/>
                </a:cubicBezTo>
                <a:cubicBezTo>
                  <a:pt x="3947395" y="3123597"/>
                  <a:pt x="3947850" y="3128080"/>
                  <a:pt x="3949757" y="3131715"/>
                </a:cubicBezTo>
                <a:cubicBezTo>
                  <a:pt x="3948485" y="3130745"/>
                  <a:pt x="3947153" y="3129897"/>
                  <a:pt x="3945729" y="3129473"/>
                </a:cubicBezTo>
                <a:cubicBezTo>
                  <a:pt x="3945518" y="3126081"/>
                  <a:pt x="3944488" y="3122688"/>
                  <a:pt x="3942368" y="3119447"/>
                </a:cubicBezTo>
                <a:cubicBezTo>
                  <a:pt x="3939098" y="3114389"/>
                  <a:pt x="3934131" y="3111723"/>
                  <a:pt x="3928771" y="3110905"/>
                </a:cubicBezTo>
                <a:cubicBezTo>
                  <a:pt x="3928317" y="3109300"/>
                  <a:pt x="3927529" y="3107755"/>
                  <a:pt x="3926288" y="3106422"/>
                </a:cubicBezTo>
                <a:lnTo>
                  <a:pt x="3922745" y="3102667"/>
                </a:lnTo>
                <a:cubicBezTo>
                  <a:pt x="3921776" y="3101637"/>
                  <a:pt x="3920595" y="3100819"/>
                  <a:pt x="3919323" y="3100183"/>
                </a:cubicBezTo>
                <a:cubicBezTo>
                  <a:pt x="3923532" y="3101001"/>
                  <a:pt x="3928529" y="3099214"/>
                  <a:pt x="3931043" y="3096094"/>
                </a:cubicBezTo>
                <a:cubicBezTo>
                  <a:pt x="3935433" y="3090702"/>
                  <a:pt x="3933647" y="3084372"/>
                  <a:pt x="3929347" y="3079798"/>
                </a:cubicBezTo>
                <a:lnTo>
                  <a:pt x="3925803" y="3076042"/>
                </a:lnTo>
                <a:cubicBezTo>
                  <a:pt x="3921503" y="3071498"/>
                  <a:pt x="3913085" y="3073346"/>
                  <a:pt x="3909511" y="3077738"/>
                </a:cubicBezTo>
                <a:cubicBezTo>
                  <a:pt x="3905150" y="3083130"/>
                  <a:pt x="3906906" y="3089460"/>
                  <a:pt x="3911237" y="3094034"/>
                </a:cubicBezTo>
                <a:lnTo>
                  <a:pt x="3914780" y="3097790"/>
                </a:lnTo>
                <a:cubicBezTo>
                  <a:pt x="3915325" y="3098365"/>
                  <a:pt x="3915931" y="3098820"/>
                  <a:pt x="3916567" y="3099183"/>
                </a:cubicBezTo>
                <a:cubicBezTo>
                  <a:pt x="3912994" y="3098396"/>
                  <a:pt x="3909087" y="3099123"/>
                  <a:pt x="3906392" y="3101788"/>
                </a:cubicBezTo>
                <a:cubicBezTo>
                  <a:pt x="3902183" y="3105998"/>
                  <a:pt x="3901274" y="3112905"/>
                  <a:pt x="3905181" y="3117600"/>
                </a:cubicBezTo>
                <a:cubicBezTo>
                  <a:pt x="3904454" y="3118357"/>
                  <a:pt x="3903878" y="3119266"/>
                  <a:pt x="3903394" y="3120265"/>
                </a:cubicBezTo>
                <a:cubicBezTo>
                  <a:pt x="3899972" y="3115691"/>
                  <a:pt x="3893975" y="3113632"/>
                  <a:pt x="3888616" y="3118690"/>
                </a:cubicBezTo>
                <a:cubicBezTo>
                  <a:pt x="3880772" y="3126081"/>
                  <a:pt x="3885950" y="3138106"/>
                  <a:pt x="3893521" y="3140044"/>
                </a:cubicBezTo>
                <a:cubicBezTo>
                  <a:pt x="3891583" y="3146224"/>
                  <a:pt x="3890766" y="3152978"/>
                  <a:pt x="3893975" y="3157431"/>
                </a:cubicBezTo>
                <a:cubicBezTo>
                  <a:pt x="3898548" y="3163792"/>
                  <a:pt x="3907361" y="3169698"/>
                  <a:pt x="3915446" y="3169062"/>
                </a:cubicBezTo>
                <a:cubicBezTo>
                  <a:pt x="3915931" y="3177604"/>
                  <a:pt x="3926894" y="3185055"/>
                  <a:pt x="3935010" y="3177392"/>
                </a:cubicBezTo>
                <a:cubicBezTo>
                  <a:pt x="3941702" y="3171061"/>
                  <a:pt x="3938159" y="3162247"/>
                  <a:pt x="3931921" y="3158854"/>
                </a:cubicBezTo>
                <a:cubicBezTo>
                  <a:pt x="3932042" y="3158733"/>
                  <a:pt x="3932163" y="3158643"/>
                  <a:pt x="3932254" y="3158521"/>
                </a:cubicBezTo>
                <a:cubicBezTo>
                  <a:pt x="3936039" y="3159430"/>
                  <a:pt x="3940067" y="3158491"/>
                  <a:pt x="3943156" y="3155523"/>
                </a:cubicBezTo>
                <a:lnTo>
                  <a:pt x="3950635" y="3148465"/>
                </a:lnTo>
                <a:cubicBezTo>
                  <a:pt x="3953876" y="3145406"/>
                  <a:pt x="3954724" y="3140196"/>
                  <a:pt x="3953119" y="3136016"/>
                </a:cubicBezTo>
                <a:cubicBezTo>
                  <a:pt x="3957631" y="3139711"/>
                  <a:pt x="3964051" y="3140287"/>
                  <a:pt x="3968018" y="3134017"/>
                </a:cubicBezTo>
                <a:close/>
                <a:moveTo>
                  <a:pt x="4042848" y="3120477"/>
                </a:moveTo>
                <a:lnTo>
                  <a:pt x="4047178" y="3123233"/>
                </a:lnTo>
                <a:cubicBezTo>
                  <a:pt x="4049480" y="3124687"/>
                  <a:pt x="4052327" y="3125051"/>
                  <a:pt x="4055022" y="3124536"/>
                </a:cubicBezTo>
                <a:cubicBezTo>
                  <a:pt x="4056809" y="3129928"/>
                  <a:pt x="4061654" y="3133835"/>
                  <a:pt x="4067650" y="3132987"/>
                </a:cubicBezTo>
                <a:cubicBezTo>
                  <a:pt x="4073464" y="3132169"/>
                  <a:pt x="4078885" y="3126050"/>
                  <a:pt x="4077522" y="3119902"/>
                </a:cubicBezTo>
                <a:lnTo>
                  <a:pt x="4075947" y="3112784"/>
                </a:lnTo>
                <a:cubicBezTo>
                  <a:pt x="4074585" y="3106695"/>
                  <a:pt x="4069407" y="3102000"/>
                  <a:pt x="4062865" y="3102909"/>
                </a:cubicBezTo>
                <a:cubicBezTo>
                  <a:pt x="4061805" y="3103060"/>
                  <a:pt x="4060776" y="3103454"/>
                  <a:pt x="4059776" y="3103908"/>
                </a:cubicBezTo>
                <a:cubicBezTo>
                  <a:pt x="4059474" y="3103666"/>
                  <a:pt x="4059201" y="3103424"/>
                  <a:pt x="4058868" y="3103212"/>
                </a:cubicBezTo>
                <a:lnTo>
                  <a:pt x="4054537" y="3100455"/>
                </a:lnTo>
                <a:cubicBezTo>
                  <a:pt x="4049420" y="3097215"/>
                  <a:pt x="4041546" y="3099183"/>
                  <a:pt x="4038699" y="3104605"/>
                </a:cubicBezTo>
                <a:cubicBezTo>
                  <a:pt x="4035671" y="3110330"/>
                  <a:pt x="4037367" y="3116964"/>
                  <a:pt x="4042848" y="3120477"/>
                </a:cubicBezTo>
                <a:close/>
                <a:moveTo>
                  <a:pt x="3936433" y="3193779"/>
                </a:moveTo>
                <a:cubicBezTo>
                  <a:pt x="3925622" y="3203986"/>
                  <a:pt x="3941248" y="3221100"/>
                  <a:pt x="3952150" y="3210832"/>
                </a:cubicBezTo>
                <a:cubicBezTo>
                  <a:pt x="3962961" y="3200624"/>
                  <a:pt x="3947304" y="3183541"/>
                  <a:pt x="3936433" y="3193779"/>
                </a:cubicBezTo>
                <a:close/>
                <a:moveTo>
                  <a:pt x="3932254" y="3311122"/>
                </a:moveTo>
                <a:lnTo>
                  <a:pt x="3928499" y="3314666"/>
                </a:lnTo>
                <a:cubicBezTo>
                  <a:pt x="3923956" y="3318967"/>
                  <a:pt x="3925137" y="3327145"/>
                  <a:pt x="3929498" y="3331022"/>
                </a:cubicBezTo>
                <a:cubicBezTo>
                  <a:pt x="3934525" y="3335475"/>
                  <a:pt x="3941278" y="3334324"/>
                  <a:pt x="3945851" y="3330023"/>
                </a:cubicBezTo>
                <a:lnTo>
                  <a:pt x="3949606" y="3326479"/>
                </a:lnTo>
                <a:cubicBezTo>
                  <a:pt x="3954148" y="3322178"/>
                  <a:pt x="3952968" y="3314000"/>
                  <a:pt x="3948606" y="3310123"/>
                </a:cubicBezTo>
                <a:cubicBezTo>
                  <a:pt x="3943579" y="3305640"/>
                  <a:pt x="3936826" y="3306791"/>
                  <a:pt x="3932254" y="3311122"/>
                </a:cubicBezTo>
                <a:close/>
                <a:moveTo>
                  <a:pt x="4142207" y="3147072"/>
                </a:moveTo>
                <a:lnTo>
                  <a:pt x="4146538" y="3149828"/>
                </a:lnTo>
                <a:cubicBezTo>
                  <a:pt x="4151655" y="3153069"/>
                  <a:pt x="4159620" y="3150646"/>
                  <a:pt x="4162285" y="3145285"/>
                </a:cubicBezTo>
                <a:cubicBezTo>
                  <a:pt x="4165192" y="3139348"/>
                  <a:pt x="4163194" y="3133048"/>
                  <a:pt x="4157743" y="3129534"/>
                </a:cubicBezTo>
                <a:lnTo>
                  <a:pt x="4153382" y="3126777"/>
                </a:lnTo>
                <a:cubicBezTo>
                  <a:pt x="4148264" y="3123536"/>
                  <a:pt x="4140299" y="3125960"/>
                  <a:pt x="4137634" y="3131321"/>
                </a:cubicBezTo>
                <a:cubicBezTo>
                  <a:pt x="4134727" y="3137258"/>
                  <a:pt x="4136726" y="3143588"/>
                  <a:pt x="4142207" y="3147072"/>
                </a:cubicBezTo>
                <a:close/>
                <a:moveTo>
                  <a:pt x="3753492" y="3029395"/>
                </a:moveTo>
                <a:cubicBezTo>
                  <a:pt x="3742681" y="3039633"/>
                  <a:pt x="3760760" y="3054142"/>
                  <a:pt x="3771450" y="3044056"/>
                </a:cubicBezTo>
                <a:cubicBezTo>
                  <a:pt x="3782261" y="3033818"/>
                  <a:pt x="3764182" y="3019309"/>
                  <a:pt x="3753492" y="3029395"/>
                </a:cubicBezTo>
                <a:close/>
                <a:moveTo>
                  <a:pt x="3788651" y="3049205"/>
                </a:moveTo>
                <a:cubicBezTo>
                  <a:pt x="3795494" y="3049296"/>
                  <a:pt x="3799583" y="3044025"/>
                  <a:pt x="3800400" y="3037786"/>
                </a:cubicBezTo>
                <a:cubicBezTo>
                  <a:pt x="3801339" y="3030667"/>
                  <a:pt x="3798584" y="3023913"/>
                  <a:pt x="3793890" y="3018642"/>
                </a:cubicBezTo>
                <a:cubicBezTo>
                  <a:pt x="3789862" y="3014129"/>
                  <a:pt x="3781746" y="3013796"/>
                  <a:pt x="3777506" y="3018218"/>
                </a:cubicBezTo>
                <a:cubicBezTo>
                  <a:pt x="3773025" y="3022853"/>
                  <a:pt x="3772752" y="3029728"/>
                  <a:pt x="3777083" y="3034605"/>
                </a:cubicBezTo>
                <a:cubicBezTo>
                  <a:pt x="3777204" y="3034757"/>
                  <a:pt x="3777264" y="3034817"/>
                  <a:pt x="3777385" y="3034938"/>
                </a:cubicBezTo>
                <a:cubicBezTo>
                  <a:pt x="3777415" y="3034969"/>
                  <a:pt x="3777415" y="3034999"/>
                  <a:pt x="3777446" y="3035060"/>
                </a:cubicBezTo>
                <a:cubicBezTo>
                  <a:pt x="3777446" y="3035120"/>
                  <a:pt x="3777446" y="3035090"/>
                  <a:pt x="3777446" y="3035211"/>
                </a:cubicBezTo>
                <a:cubicBezTo>
                  <a:pt x="3777446" y="3035968"/>
                  <a:pt x="3777355" y="3036725"/>
                  <a:pt x="3777234" y="3037483"/>
                </a:cubicBezTo>
                <a:cubicBezTo>
                  <a:pt x="3776416" y="3043632"/>
                  <a:pt x="3782897" y="3049114"/>
                  <a:pt x="3788651" y="3049205"/>
                </a:cubicBezTo>
                <a:close/>
                <a:moveTo>
                  <a:pt x="3769663" y="3376033"/>
                </a:moveTo>
                <a:lnTo>
                  <a:pt x="3773418" y="3372489"/>
                </a:lnTo>
                <a:cubicBezTo>
                  <a:pt x="3777961" y="3368188"/>
                  <a:pt x="3776992" y="3360101"/>
                  <a:pt x="3772631" y="3356133"/>
                </a:cubicBezTo>
                <a:cubicBezTo>
                  <a:pt x="3767695" y="3351650"/>
                  <a:pt x="3760821" y="3352619"/>
                  <a:pt x="3756278" y="3356920"/>
                </a:cubicBezTo>
                <a:lnTo>
                  <a:pt x="3752523" y="3360464"/>
                </a:lnTo>
                <a:cubicBezTo>
                  <a:pt x="3747980" y="3364766"/>
                  <a:pt x="3748950" y="3372853"/>
                  <a:pt x="3753310" y="3376851"/>
                </a:cubicBezTo>
                <a:cubicBezTo>
                  <a:pt x="3758246" y="3381304"/>
                  <a:pt x="3765121" y="3380335"/>
                  <a:pt x="3769663" y="3376033"/>
                </a:cubicBezTo>
                <a:close/>
                <a:moveTo>
                  <a:pt x="4053508" y="3291706"/>
                </a:moveTo>
                <a:cubicBezTo>
                  <a:pt x="4058535" y="3283770"/>
                  <a:pt x="4059867" y="3273926"/>
                  <a:pt x="4054689" y="3265657"/>
                </a:cubicBezTo>
                <a:cubicBezTo>
                  <a:pt x="4051479" y="3260538"/>
                  <a:pt x="4045089" y="3257115"/>
                  <a:pt x="4039184" y="3260356"/>
                </a:cubicBezTo>
                <a:cubicBezTo>
                  <a:pt x="4034157" y="3263112"/>
                  <a:pt x="4030402" y="3270382"/>
                  <a:pt x="4033884" y="3275864"/>
                </a:cubicBezTo>
                <a:cubicBezTo>
                  <a:pt x="4034278" y="3276501"/>
                  <a:pt x="4034551" y="3277106"/>
                  <a:pt x="4034883" y="3277712"/>
                </a:cubicBezTo>
                <a:cubicBezTo>
                  <a:pt x="4034883" y="3277743"/>
                  <a:pt x="4034883" y="3277773"/>
                  <a:pt x="4034853" y="3277803"/>
                </a:cubicBezTo>
                <a:cubicBezTo>
                  <a:pt x="4034823" y="3277864"/>
                  <a:pt x="4034793" y="3277924"/>
                  <a:pt x="4034762" y="3277985"/>
                </a:cubicBezTo>
                <a:cubicBezTo>
                  <a:pt x="4034702" y="3278076"/>
                  <a:pt x="4034520" y="3278348"/>
                  <a:pt x="4034217" y="3278893"/>
                </a:cubicBezTo>
                <a:cubicBezTo>
                  <a:pt x="4030856" y="3284164"/>
                  <a:pt x="4032158" y="3291464"/>
                  <a:pt x="4037458" y="3294947"/>
                </a:cubicBezTo>
                <a:cubicBezTo>
                  <a:pt x="4042576" y="3298370"/>
                  <a:pt x="4050146" y="3297037"/>
                  <a:pt x="4053508" y="3291706"/>
                </a:cubicBezTo>
                <a:close/>
                <a:moveTo>
                  <a:pt x="3755369" y="3147890"/>
                </a:moveTo>
                <a:cubicBezTo>
                  <a:pt x="3744588" y="3158067"/>
                  <a:pt x="3759094" y="3176150"/>
                  <a:pt x="3769936" y="3165912"/>
                </a:cubicBezTo>
                <a:cubicBezTo>
                  <a:pt x="3780747" y="3155735"/>
                  <a:pt x="3766211" y="3137652"/>
                  <a:pt x="3755369" y="3147890"/>
                </a:cubicBezTo>
                <a:close/>
                <a:moveTo>
                  <a:pt x="4018894" y="2982355"/>
                </a:moveTo>
                <a:cubicBezTo>
                  <a:pt x="4010869" y="2994956"/>
                  <a:pt x="4031068" y="3006314"/>
                  <a:pt x="4039062" y="2993744"/>
                </a:cubicBezTo>
                <a:cubicBezTo>
                  <a:pt x="4047057" y="2981143"/>
                  <a:pt x="4026858" y="2969815"/>
                  <a:pt x="4018894" y="2982355"/>
                </a:cubicBezTo>
                <a:close/>
                <a:moveTo>
                  <a:pt x="4088727" y="3025942"/>
                </a:moveTo>
                <a:cubicBezTo>
                  <a:pt x="4086516" y="3029395"/>
                  <a:pt x="4086516" y="3032818"/>
                  <a:pt x="4087637" y="3035756"/>
                </a:cubicBezTo>
                <a:cubicBezTo>
                  <a:pt x="4082398" y="3033000"/>
                  <a:pt x="4075191" y="3036513"/>
                  <a:pt x="4072859" y="3041481"/>
                </a:cubicBezTo>
                <a:cubicBezTo>
                  <a:pt x="4069921" y="3047751"/>
                  <a:pt x="4073101" y="3053536"/>
                  <a:pt x="4078401" y="3056899"/>
                </a:cubicBezTo>
                <a:lnTo>
                  <a:pt x="4082731" y="3059655"/>
                </a:lnTo>
                <a:cubicBezTo>
                  <a:pt x="4088030" y="3063017"/>
                  <a:pt x="4095722" y="3059261"/>
                  <a:pt x="4098145" y="3054112"/>
                </a:cubicBezTo>
                <a:cubicBezTo>
                  <a:pt x="4099992" y="3050235"/>
                  <a:pt x="4099266" y="3046570"/>
                  <a:pt x="4097297" y="3043480"/>
                </a:cubicBezTo>
                <a:cubicBezTo>
                  <a:pt x="4101204" y="3044116"/>
                  <a:pt x="4105353" y="3042935"/>
                  <a:pt x="4108139" y="3038573"/>
                </a:cubicBezTo>
                <a:cubicBezTo>
                  <a:pt x="4116164" y="3026003"/>
                  <a:pt x="4096752" y="3013372"/>
                  <a:pt x="4088727" y="3025942"/>
                </a:cubicBezTo>
                <a:close/>
                <a:moveTo>
                  <a:pt x="3856425" y="3084311"/>
                </a:moveTo>
                <a:lnTo>
                  <a:pt x="3860179" y="3080767"/>
                </a:lnTo>
                <a:cubicBezTo>
                  <a:pt x="3864571" y="3076617"/>
                  <a:pt x="3865631" y="3069015"/>
                  <a:pt x="3861179" y="3064411"/>
                </a:cubicBezTo>
                <a:cubicBezTo>
                  <a:pt x="3858454" y="3061624"/>
                  <a:pt x="3854517" y="3060382"/>
                  <a:pt x="3850762" y="3060836"/>
                </a:cubicBezTo>
                <a:cubicBezTo>
                  <a:pt x="3850671" y="3059594"/>
                  <a:pt x="3850731" y="3058322"/>
                  <a:pt x="3850186" y="3057171"/>
                </a:cubicBezTo>
                <a:cubicBezTo>
                  <a:pt x="3851458" y="3053385"/>
                  <a:pt x="3851004" y="3049114"/>
                  <a:pt x="3848066" y="3045994"/>
                </a:cubicBezTo>
                <a:lnTo>
                  <a:pt x="3846189" y="3043995"/>
                </a:lnTo>
                <a:cubicBezTo>
                  <a:pt x="3846583" y="3043692"/>
                  <a:pt x="3847037" y="3043601"/>
                  <a:pt x="3847431" y="3043207"/>
                </a:cubicBezTo>
                <a:cubicBezTo>
                  <a:pt x="3858272" y="3033000"/>
                  <a:pt x="3841435" y="3017067"/>
                  <a:pt x="3830593" y="3027305"/>
                </a:cubicBezTo>
                <a:cubicBezTo>
                  <a:pt x="3826111" y="3031546"/>
                  <a:pt x="3826505" y="3036665"/>
                  <a:pt x="3829109" y="3040603"/>
                </a:cubicBezTo>
                <a:cubicBezTo>
                  <a:pt x="3828837" y="3040815"/>
                  <a:pt x="3828473" y="3040875"/>
                  <a:pt x="3828200" y="3041148"/>
                </a:cubicBezTo>
                <a:cubicBezTo>
                  <a:pt x="3826747" y="3042511"/>
                  <a:pt x="3825687" y="3044268"/>
                  <a:pt x="3825051" y="3046146"/>
                </a:cubicBezTo>
                <a:cubicBezTo>
                  <a:pt x="3821508" y="3044722"/>
                  <a:pt x="3817541" y="3044873"/>
                  <a:pt x="3814058" y="3047509"/>
                </a:cubicBezTo>
                <a:cubicBezTo>
                  <a:pt x="3809486" y="3050962"/>
                  <a:pt x="3807487" y="3059170"/>
                  <a:pt x="3811817" y="3063744"/>
                </a:cubicBezTo>
                <a:lnTo>
                  <a:pt x="3815360" y="3067500"/>
                </a:lnTo>
                <a:cubicBezTo>
                  <a:pt x="3819661" y="3072044"/>
                  <a:pt x="3826202" y="3073800"/>
                  <a:pt x="3831592" y="3069741"/>
                </a:cubicBezTo>
                <a:cubicBezTo>
                  <a:pt x="3831774" y="3069620"/>
                  <a:pt x="3831925" y="3069408"/>
                  <a:pt x="3832107" y="3069257"/>
                </a:cubicBezTo>
                <a:cubicBezTo>
                  <a:pt x="3833864" y="3070559"/>
                  <a:pt x="3836014" y="3071317"/>
                  <a:pt x="3838194" y="3071650"/>
                </a:cubicBezTo>
                <a:cubicBezTo>
                  <a:pt x="3836710" y="3075557"/>
                  <a:pt x="3837013" y="3080131"/>
                  <a:pt x="3840102" y="3083311"/>
                </a:cubicBezTo>
                <a:cubicBezTo>
                  <a:pt x="3844311" y="3087703"/>
                  <a:pt x="3851700" y="3088763"/>
                  <a:pt x="3856425" y="3084311"/>
                </a:cubicBezTo>
                <a:close/>
                <a:moveTo>
                  <a:pt x="4000936" y="3512792"/>
                </a:moveTo>
                <a:cubicBezTo>
                  <a:pt x="4006629" y="3512156"/>
                  <a:pt x="4012565" y="3506159"/>
                  <a:pt x="4011202" y="3500010"/>
                </a:cubicBezTo>
                <a:lnTo>
                  <a:pt x="4009627" y="3492922"/>
                </a:lnTo>
                <a:cubicBezTo>
                  <a:pt x="4008264" y="3486804"/>
                  <a:pt x="4003571" y="3481927"/>
                  <a:pt x="3996848" y="3482654"/>
                </a:cubicBezTo>
                <a:cubicBezTo>
                  <a:pt x="3991154" y="3483290"/>
                  <a:pt x="3985219" y="3489288"/>
                  <a:pt x="3986582" y="3495436"/>
                </a:cubicBezTo>
                <a:lnTo>
                  <a:pt x="3988156" y="3502524"/>
                </a:lnTo>
                <a:cubicBezTo>
                  <a:pt x="3989519" y="3508643"/>
                  <a:pt x="3994243" y="3513519"/>
                  <a:pt x="4000936" y="3512792"/>
                </a:cubicBezTo>
                <a:close/>
                <a:moveTo>
                  <a:pt x="3798038" y="3285466"/>
                </a:moveTo>
                <a:cubicBezTo>
                  <a:pt x="3808880" y="3275228"/>
                  <a:pt x="3791073" y="3260386"/>
                  <a:pt x="3780353" y="3270503"/>
                </a:cubicBezTo>
                <a:cubicBezTo>
                  <a:pt x="3769481" y="3280741"/>
                  <a:pt x="3787318" y="3295583"/>
                  <a:pt x="3798038" y="3285466"/>
                </a:cubicBezTo>
                <a:close/>
                <a:moveTo>
                  <a:pt x="4040395" y="3396328"/>
                </a:moveTo>
                <a:lnTo>
                  <a:pt x="4038820" y="3389210"/>
                </a:lnTo>
                <a:cubicBezTo>
                  <a:pt x="4037458" y="3383121"/>
                  <a:pt x="4032461" y="3378366"/>
                  <a:pt x="4025859" y="3379184"/>
                </a:cubicBezTo>
                <a:cubicBezTo>
                  <a:pt x="4020075" y="3379911"/>
                  <a:pt x="4014503" y="3386029"/>
                  <a:pt x="4015835" y="3392148"/>
                </a:cubicBezTo>
                <a:cubicBezTo>
                  <a:pt x="4016350" y="3394510"/>
                  <a:pt x="4016895" y="3396903"/>
                  <a:pt x="4017410" y="3399266"/>
                </a:cubicBezTo>
                <a:cubicBezTo>
                  <a:pt x="4018773" y="3405384"/>
                  <a:pt x="4023770" y="3410109"/>
                  <a:pt x="4030371" y="3409292"/>
                </a:cubicBezTo>
                <a:cubicBezTo>
                  <a:pt x="4036155" y="3408565"/>
                  <a:pt x="4041758" y="3402476"/>
                  <a:pt x="4040395" y="3396328"/>
                </a:cubicBezTo>
                <a:close/>
                <a:moveTo>
                  <a:pt x="3680751" y="3175999"/>
                </a:moveTo>
                <a:cubicBezTo>
                  <a:pt x="3686112" y="3179179"/>
                  <a:pt x="3693652" y="3176120"/>
                  <a:pt x="3696287" y="3170819"/>
                </a:cubicBezTo>
                <a:cubicBezTo>
                  <a:pt x="3698740" y="3165912"/>
                  <a:pt x="3697196" y="3160823"/>
                  <a:pt x="3693592" y="3157370"/>
                </a:cubicBezTo>
                <a:cubicBezTo>
                  <a:pt x="3694621" y="3153342"/>
                  <a:pt x="3693773" y="3149041"/>
                  <a:pt x="3690291" y="3145951"/>
                </a:cubicBezTo>
                <a:cubicBezTo>
                  <a:pt x="3685930" y="3142104"/>
                  <a:pt x="3677663" y="3141862"/>
                  <a:pt x="3673938" y="3146951"/>
                </a:cubicBezTo>
                <a:cubicBezTo>
                  <a:pt x="3670334" y="3151918"/>
                  <a:pt x="3667942" y="3157643"/>
                  <a:pt x="3669910" y="3163822"/>
                </a:cubicBezTo>
                <a:cubicBezTo>
                  <a:pt x="3671667" y="3169456"/>
                  <a:pt x="3675846" y="3173060"/>
                  <a:pt x="3680751" y="3175999"/>
                </a:cubicBezTo>
                <a:close/>
                <a:moveTo>
                  <a:pt x="3815785" y="3300793"/>
                </a:moveTo>
                <a:cubicBezTo>
                  <a:pt x="3804943" y="3311001"/>
                  <a:pt x="3822992" y="3325600"/>
                  <a:pt x="3833682" y="3315484"/>
                </a:cubicBezTo>
                <a:cubicBezTo>
                  <a:pt x="3844493" y="3305276"/>
                  <a:pt x="3826475" y="3290707"/>
                  <a:pt x="3815785" y="3300793"/>
                </a:cubicBezTo>
                <a:close/>
                <a:moveTo>
                  <a:pt x="3890100" y="3375518"/>
                </a:moveTo>
                <a:cubicBezTo>
                  <a:pt x="3900910" y="3365311"/>
                  <a:pt x="3883165" y="3350408"/>
                  <a:pt x="3872414" y="3360555"/>
                </a:cubicBezTo>
                <a:cubicBezTo>
                  <a:pt x="3861603" y="3370793"/>
                  <a:pt x="3879379" y="3385665"/>
                  <a:pt x="3890100" y="3375518"/>
                </a:cubicBezTo>
                <a:close/>
                <a:moveTo>
                  <a:pt x="3886193" y="3013432"/>
                </a:moveTo>
                <a:cubicBezTo>
                  <a:pt x="3894188" y="3000832"/>
                  <a:pt x="3874958" y="2987959"/>
                  <a:pt x="3866933" y="3000559"/>
                </a:cubicBezTo>
                <a:cubicBezTo>
                  <a:pt x="3858938" y="3013130"/>
                  <a:pt x="3878198" y="3026033"/>
                  <a:pt x="3886193" y="3013432"/>
                </a:cubicBezTo>
                <a:close/>
                <a:moveTo>
                  <a:pt x="3802248" y="2972359"/>
                </a:moveTo>
                <a:cubicBezTo>
                  <a:pt x="3802429" y="2966120"/>
                  <a:pt x="3797190" y="2960667"/>
                  <a:pt x="3790952" y="2960486"/>
                </a:cubicBezTo>
                <a:cubicBezTo>
                  <a:pt x="3784654" y="2960334"/>
                  <a:pt x="3779263" y="2965544"/>
                  <a:pt x="3779081" y="2971814"/>
                </a:cubicBezTo>
                <a:lnTo>
                  <a:pt x="3778869" y="2979084"/>
                </a:lnTo>
                <a:cubicBezTo>
                  <a:pt x="3778688" y="2985354"/>
                  <a:pt x="3783927" y="2990806"/>
                  <a:pt x="3790165" y="2990957"/>
                </a:cubicBezTo>
                <a:cubicBezTo>
                  <a:pt x="3796464" y="2991109"/>
                  <a:pt x="3801854" y="2985929"/>
                  <a:pt x="3802036" y="2979659"/>
                </a:cubicBezTo>
                <a:lnTo>
                  <a:pt x="3802248" y="2972359"/>
                </a:lnTo>
                <a:close/>
                <a:moveTo>
                  <a:pt x="3668336" y="3070711"/>
                </a:moveTo>
                <a:cubicBezTo>
                  <a:pt x="3671091" y="3067409"/>
                  <a:pt x="3671878" y="3063138"/>
                  <a:pt x="3670667" y="3059352"/>
                </a:cubicBezTo>
                <a:cubicBezTo>
                  <a:pt x="3671909" y="3056202"/>
                  <a:pt x="3671848" y="3052688"/>
                  <a:pt x="3669698" y="3049356"/>
                </a:cubicBezTo>
                <a:cubicBezTo>
                  <a:pt x="3666640" y="3044601"/>
                  <a:pt x="3658494" y="3041844"/>
                  <a:pt x="3653678" y="3045903"/>
                </a:cubicBezTo>
                <a:cubicBezTo>
                  <a:pt x="3649439" y="3049447"/>
                  <a:pt x="3645805" y="3053627"/>
                  <a:pt x="3646047" y="3059564"/>
                </a:cubicBezTo>
                <a:cubicBezTo>
                  <a:pt x="3646259" y="3064319"/>
                  <a:pt x="3648500" y="3068257"/>
                  <a:pt x="3651922" y="3071498"/>
                </a:cubicBezTo>
                <a:cubicBezTo>
                  <a:pt x="3656374" y="3075618"/>
                  <a:pt x="3664369" y="3075466"/>
                  <a:pt x="3668336" y="3070711"/>
                </a:cubicBezTo>
                <a:close/>
                <a:moveTo>
                  <a:pt x="3984886" y="3189568"/>
                </a:moveTo>
                <a:cubicBezTo>
                  <a:pt x="3991245" y="3189629"/>
                  <a:pt x="3996424" y="3184419"/>
                  <a:pt x="3996606" y="3178119"/>
                </a:cubicBezTo>
                <a:lnTo>
                  <a:pt x="3996818" y="3170849"/>
                </a:lnTo>
                <a:cubicBezTo>
                  <a:pt x="3996999" y="3164579"/>
                  <a:pt x="3991548" y="3159218"/>
                  <a:pt x="3985370" y="3159127"/>
                </a:cubicBezTo>
                <a:cubicBezTo>
                  <a:pt x="3979011" y="3159067"/>
                  <a:pt x="3973833" y="3164276"/>
                  <a:pt x="3973651" y="3170577"/>
                </a:cubicBezTo>
                <a:lnTo>
                  <a:pt x="3973439" y="3177846"/>
                </a:lnTo>
                <a:cubicBezTo>
                  <a:pt x="3973287" y="3184116"/>
                  <a:pt x="3978708" y="3189508"/>
                  <a:pt x="3984886" y="3189568"/>
                </a:cubicBezTo>
                <a:close/>
                <a:moveTo>
                  <a:pt x="3793011" y="3322390"/>
                </a:moveTo>
                <a:cubicBezTo>
                  <a:pt x="3799886" y="3321421"/>
                  <a:pt x="3803217" y="3316241"/>
                  <a:pt x="3803429" y="3309759"/>
                </a:cubicBezTo>
                <a:lnTo>
                  <a:pt x="3803641" y="3302489"/>
                </a:lnTo>
                <a:cubicBezTo>
                  <a:pt x="3803823" y="3296401"/>
                  <a:pt x="3796646" y="3291252"/>
                  <a:pt x="3790983" y="3292070"/>
                </a:cubicBezTo>
                <a:cubicBezTo>
                  <a:pt x="3784108" y="3293039"/>
                  <a:pt x="3780777" y="3298218"/>
                  <a:pt x="3780565" y="3304701"/>
                </a:cubicBezTo>
                <a:cubicBezTo>
                  <a:pt x="3780504" y="3307124"/>
                  <a:pt x="3780444" y="3309547"/>
                  <a:pt x="3780353" y="3311970"/>
                </a:cubicBezTo>
                <a:cubicBezTo>
                  <a:pt x="3780171" y="3318058"/>
                  <a:pt x="3787348" y="3323177"/>
                  <a:pt x="3793011" y="3322390"/>
                </a:cubicBezTo>
                <a:close/>
                <a:moveTo>
                  <a:pt x="4146174" y="3112329"/>
                </a:moveTo>
                <a:cubicBezTo>
                  <a:pt x="4151444" y="3115146"/>
                  <a:pt x="4157046" y="3113208"/>
                  <a:pt x="4160589" y="3108967"/>
                </a:cubicBezTo>
                <a:cubicBezTo>
                  <a:pt x="4161255" y="3109906"/>
                  <a:pt x="4161952" y="3110845"/>
                  <a:pt x="4162982" y="3111481"/>
                </a:cubicBezTo>
                <a:lnTo>
                  <a:pt x="4167312" y="3114237"/>
                </a:lnTo>
                <a:cubicBezTo>
                  <a:pt x="4172581" y="3117600"/>
                  <a:pt x="4179607" y="3117145"/>
                  <a:pt x="4183513" y="3111844"/>
                </a:cubicBezTo>
                <a:cubicBezTo>
                  <a:pt x="4187057" y="3107089"/>
                  <a:pt x="4186421" y="3099002"/>
                  <a:pt x="4181121" y="3095639"/>
                </a:cubicBezTo>
                <a:lnTo>
                  <a:pt x="4176791" y="3092883"/>
                </a:lnTo>
                <a:cubicBezTo>
                  <a:pt x="4172884" y="3090399"/>
                  <a:pt x="4168039" y="3090036"/>
                  <a:pt x="4164193" y="3092156"/>
                </a:cubicBezTo>
                <a:cubicBezTo>
                  <a:pt x="4163103" y="3090278"/>
                  <a:pt x="4161710" y="3088552"/>
                  <a:pt x="4159832" y="3087552"/>
                </a:cubicBezTo>
                <a:cubicBezTo>
                  <a:pt x="4153957" y="3084402"/>
                  <a:pt x="4147537" y="3087037"/>
                  <a:pt x="4144145" y="3092338"/>
                </a:cubicBezTo>
                <a:lnTo>
                  <a:pt x="4141390" y="3096669"/>
                </a:lnTo>
                <a:cubicBezTo>
                  <a:pt x="4138059" y="3101940"/>
                  <a:pt x="4140966" y="3109542"/>
                  <a:pt x="4146174" y="3112329"/>
                </a:cubicBezTo>
                <a:close/>
                <a:moveTo>
                  <a:pt x="3946396" y="2958244"/>
                </a:moveTo>
                <a:cubicBezTo>
                  <a:pt x="3955602" y="2956972"/>
                  <a:pt x="3961658" y="2943705"/>
                  <a:pt x="3951665" y="2937344"/>
                </a:cubicBezTo>
                <a:lnTo>
                  <a:pt x="3948970" y="2935618"/>
                </a:lnTo>
                <a:cubicBezTo>
                  <a:pt x="3941248" y="2930711"/>
                  <a:pt x="3933465" y="2936102"/>
                  <a:pt x="3931497" y="2942857"/>
                </a:cubicBezTo>
                <a:cubicBezTo>
                  <a:pt x="3929589" y="2943766"/>
                  <a:pt x="3927772" y="2945038"/>
                  <a:pt x="3926409" y="2947188"/>
                </a:cubicBezTo>
                <a:cubicBezTo>
                  <a:pt x="3918687" y="2959365"/>
                  <a:pt x="3938008" y="2969027"/>
                  <a:pt x="3946396" y="2958244"/>
                </a:cubicBezTo>
                <a:close/>
                <a:moveTo>
                  <a:pt x="4048693" y="2916384"/>
                </a:moveTo>
                <a:cubicBezTo>
                  <a:pt x="4040698" y="2928954"/>
                  <a:pt x="4061291" y="2939586"/>
                  <a:pt x="4069255" y="2927076"/>
                </a:cubicBezTo>
                <a:cubicBezTo>
                  <a:pt x="4077250" y="2914505"/>
                  <a:pt x="4056657" y="2903844"/>
                  <a:pt x="4048693" y="2916384"/>
                </a:cubicBezTo>
                <a:close/>
                <a:moveTo>
                  <a:pt x="4114619" y="3001165"/>
                </a:moveTo>
                <a:cubicBezTo>
                  <a:pt x="4118405" y="3002498"/>
                  <a:pt x="4121766" y="3001922"/>
                  <a:pt x="4124582" y="3000196"/>
                </a:cubicBezTo>
                <a:cubicBezTo>
                  <a:pt x="4128580" y="3000741"/>
                  <a:pt x="4132819" y="2999439"/>
                  <a:pt x="4135272" y="2995925"/>
                </a:cubicBezTo>
                <a:cubicBezTo>
                  <a:pt x="4136090" y="2994774"/>
                  <a:pt x="4136665" y="2993471"/>
                  <a:pt x="4137029" y="2992139"/>
                </a:cubicBezTo>
                <a:cubicBezTo>
                  <a:pt x="4137847" y="2991412"/>
                  <a:pt x="4138634" y="2990564"/>
                  <a:pt x="4139300" y="2989534"/>
                </a:cubicBezTo>
                <a:cubicBezTo>
                  <a:pt x="4146326" y="2978478"/>
                  <a:pt x="4130912" y="2969482"/>
                  <a:pt x="4121736" y="2975994"/>
                </a:cubicBezTo>
                <a:cubicBezTo>
                  <a:pt x="4121191" y="2976024"/>
                  <a:pt x="4120645" y="2975994"/>
                  <a:pt x="4120101" y="2976055"/>
                </a:cubicBezTo>
                <a:cubicBezTo>
                  <a:pt x="4114347" y="2976994"/>
                  <a:pt x="4110925" y="2981265"/>
                  <a:pt x="4108260" y="2986050"/>
                </a:cubicBezTo>
                <a:cubicBezTo>
                  <a:pt x="4105292" y="2991381"/>
                  <a:pt x="4109199" y="2999227"/>
                  <a:pt x="4114619" y="3001165"/>
                </a:cubicBezTo>
                <a:close/>
                <a:moveTo>
                  <a:pt x="3717909" y="3090732"/>
                </a:moveTo>
                <a:cubicBezTo>
                  <a:pt x="3724480" y="3090551"/>
                  <a:pt x="3728963" y="3085068"/>
                  <a:pt x="3729144" y="3078798"/>
                </a:cubicBezTo>
                <a:cubicBezTo>
                  <a:pt x="3729205" y="3076375"/>
                  <a:pt x="3729296" y="3073952"/>
                  <a:pt x="3729356" y="3071529"/>
                </a:cubicBezTo>
                <a:cubicBezTo>
                  <a:pt x="3729538" y="3065259"/>
                  <a:pt x="3723451" y="3060109"/>
                  <a:pt x="3717455" y="3060261"/>
                </a:cubicBezTo>
                <a:cubicBezTo>
                  <a:pt x="3710883" y="3060442"/>
                  <a:pt x="3706401" y="3065925"/>
                  <a:pt x="3706220" y="3072195"/>
                </a:cubicBezTo>
                <a:lnTo>
                  <a:pt x="3706008" y="3079464"/>
                </a:lnTo>
                <a:cubicBezTo>
                  <a:pt x="3705796" y="3085735"/>
                  <a:pt x="3711913" y="3090884"/>
                  <a:pt x="3717909" y="3090732"/>
                </a:cubicBezTo>
                <a:close/>
                <a:moveTo>
                  <a:pt x="3780777" y="3110451"/>
                </a:moveTo>
                <a:cubicBezTo>
                  <a:pt x="3785077" y="3114995"/>
                  <a:pt x="3792042" y="3116146"/>
                  <a:pt x="3797100" y="3111966"/>
                </a:cubicBezTo>
                <a:cubicBezTo>
                  <a:pt x="3801673" y="3108179"/>
                  <a:pt x="3802944" y="3100213"/>
                  <a:pt x="3798644" y="3095639"/>
                </a:cubicBezTo>
                <a:lnTo>
                  <a:pt x="3795101" y="3091883"/>
                </a:lnTo>
                <a:cubicBezTo>
                  <a:pt x="3790801" y="3087340"/>
                  <a:pt x="3783836" y="3086189"/>
                  <a:pt x="3778779" y="3090369"/>
                </a:cubicBezTo>
                <a:cubicBezTo>
                  <a:pt x="3774206" y="3094155"/>
                  <a:pt x="3772934" y="3102121"/>
                  <a:pt x="3777234" y="3106695"/>
                </a:cubicBezTo>
                <a:lnTo>
                  <a:pt x="3780777" y="3110451"/>
                </a:lnTo>
                <a:close/>
                <a:moveTo>
                  <a:pt x="3736442" y="3139166"/>
                </a:moveTo>
                <a:cubicBezTo>
                  <a:pt x="3738350" y="3137046"/>
                  <a:pt x="3739986" y="3137530"/>
                  <a:pt x="3735685" y="3138500"/>
                </a:cubicBezTo>
                <a:cubicBezTo>
                  <a:pt x="3741772" y="3137136"/>
                  <a:pt x="3746678" y="3132381"/>
                  <a:pt x="3745921" y="3125717"/>
                </a:cubicBezTo>
                <a:cubicBezTo>
                  <a:pt x="3745558" y="3122507"/>
                  <a:pt x="3743468" y="3119296"/>
                  <a:pt x="3740652" y="3117266"/>
                </a:cubicBezTo>
                <a:cubicBezTo>
                  <a:pt x="3740591" y="3115813"/>
                  <a:pt x="3740258" y="3114419"/>
                  <a:pt x="3739834" y="3112874"/>
                </a:cubicBezTo>
                <a:cubicBezTo>
                  <a:pt x="3739743" y="3112329"/>
                  <a:pt x="3739652" y="3111784"/>
                  <a:pt x="3739592" y="3111239"/>
                </a:cubicBezTo>
                <a:cubicBezTo>
                  <a:pt x="3739622" y="3109088"/>
                  <a:pt x="3739380" y="3106907"/>
                  <a:pt x="3739410" y="3104757"/>
                </a:cubicBezTo>
                <a:cubicBezTo>
                  <a:pt x="3739501" y="3096760"/>
                  <a:pt x="3731294" y="3093580"/>
                  <a:pt x="3724692" y="3095306"/>
                </a:cubicBezTo>
                <a:cubicBezTo>
                  <a:pt x="3721694" y="3095821"/>
                  <a:pt x="3718999" y="3097517"/>
                  <a:pt x="3717334" y="3100637"/>
                </a:cubicBezTo>
                <a:lnTo>
                  <a:pt x="3716758" y="3101334"/>
                </a:lnTo>
                <a:cubicBezTo>
                  <a:pt x="3713821" y="3092126"/>
                  <a:pt x="3699285" y="3088339"/>
                  <a:pt x="3695288" y="3099698"/>
                </a:cubicBezTo>
                <a:cubicBezTo>
                  <a:pt x="3692653" y="3107210"/>
                  <a:pt x="3688322" y="3115328"/>
                  <a:pt x="3689382" y="3123536"/>
                </a:cubicBezTo>
                <a:cubicBezTo>
                  <a:pt x="3689534" y="3124627"/>
                  <a:pt x="3689776" y="3125657"/>
                  <a:pt x="3690079" y="3126656"/>
                </a:cubicBezTo>
                <a:lnTo>
                  <a:pt x="3689988" y="3130049"/>
                </a:lnTo>
                <a:cubicBezTo>
                  <a:pt x="3689806" y="3136319"/>
                  <a:pt x="3695984" y="3141438"/>
                  <a:pt x="3701980" y="3141226"/>
                </a:cubicBezTo>
                <a:cubicBezTo>
                  <a:pt x="3702465" y="3141226"/>
                  <a:pt x="3702888" y="3141105"/>
                  <a:pt x="3703343" y="3141044"/>
                </a:cubicBezTo>
                <a:cubicBezTo>
                  <a:pt x="3704857" y="3141832"/>
                  <a:pt x="3706371" y="3142558"/>
                  <a:pt x="3707946" y="3143195"/>
                </a:cubicBezTo>
                <a:cubicBezTo>
                  <a:pt x="3709914" y="3144012"/>
                  <a:pt x="3712186" y="3144134"/>
                  <a:pt x="3714396" y="3143800"/>
                </a:cubicBezTo>
                <a:cubicBezTo>
                  <a:pt x="3715698" y="3144618"/>
                  <a:pt x="3717092" y="3145224"/>
                  <a:pt x="3718484" y="3145254"/>
                </a:cubicBezTo>
                <a:cubicBezTo>
                  <a:pt x="3723269" y="3145375"/>
                  <a:pt x="3727509" y="3145285"/>
                  <a:pt x="3731748" y="3142892"/>
                </a:cubicBezTo>
                <a:cubicBezTo>
                  <a:pt x="3733656" y="3141832"/>
                  <a:pt x="3734898" y="3140862"/>
                  <a:pt x="3736442" y="3139166"/>
                </a:cubicBezTo>
                <a:close/>
                <a:moveTo>
                  <a:pt x="3758761" y="3315423"/>
                </a:moveTo>
                <a:cubicBezTo>
                  <a:pt x="3769451" y="3305337"/>
                  <a:pt x="3755975" y="3286466"/>
                  <a:pt x="3745134" y="3296674"/>
                </a:cubicBezTo>
                <a:cubicBezTo>
                  <a:pt x="3734444" y="3306791"/>
                  <a:pt x="3747950" y="3325661"/>
                  <a:pt x="3758761" y="3315423"/>
                </a:cubicBezTo>
                <a:close/>
                <a:moveTo>
                  <a:pt x="3761214" y="3177755"/>
                </a:moveTo>
                <a:cubicBezTo>
                  <a:pt x="3750373" y="3187993"/>
                  <a:pt x="3766120" y="3204986"/>
                  <a:pt x="3776961" y="3194748"/>
                </a:cubicBezTo>
                <a:cubicBezTo>
                  <a:pt x="3787833" y="3184480"/>
                  <a:pt x="3772086" y="3167487"/>
                  <a:pt x="3761214" y="3177755"/>
                </a:cubicBezTo>
                <a:close/>
                <a:moveTo>
                  <a:pt x="4200926" y="3170880"/>
                </a:moveTo>
                <a:cubicBezTo>
                  <a:pt x="4208921" y="3158309"/>
                  <a:pt x="4189510" y="3145648"/>
                  <a:pt x="4181515" y="3158249"/>
                </a:cubicBezTo>
                <a:cubicBezTo>
                  <a:pt x="4173520" y="3170849"/>
                  <a:pt x="4192901" y="3183480"/>
                  <a:pt x="4200926" y="3170880"/>
                </a:cubicBezTo>
                <a:close/>
                <a:moveTo>
                  <a:pt x="4212616" y="3282225"/>
                </a:moveTo>
                <a:cubicBezTo>
                  <a:pt x="4216855" y="3283346"/>
                  <a:pt x="4221580" y="3282225"/>
                  <a:pt x="4224669" y="3277409"/>
                </a:cubicBezTo>
                <a:cubicBezTo>
                  <a:pt x="4227818" y="3272442"/>
                  <a:pt x="4226607" y="3267565"/>
                  <a:pt x="4223609" y="3264142"/>
                </a:cubicBezTo>
                <a:lnTo>
                  <a:pt x="4223215" y="3262385"/>
                </a:lnTo>
                <a:cubicBezTo>
                  <a:pt x="4221852" y="3256297"/>
                  <a:pt x="4217007" y="3251481"/>
                  <a:pt x="4210345" y="3252269"/>
                </a:cubicBezTo>
                <a:cubicBezTo>
                  <a:pt x="4204621" y="3252935"/>
                  <a:pt x="4198837" y="3259023"/>
                  <a:pt x="4200200" y="3265142"/>
                </a:cubicBezTo>
                <a:lnTo>
                  <a:pt x="4201774" y="3272260"/>
                </a:lnTo>
                <a:cubicBezTo>
                  <a:pt x="4202986" y="3277712"/>
                  <a:pt x="4207074" y="3281892"/>
                  <a:pt x="4212616" y="3282225"/>
                </a:cubicBezTo>
                <a:close/>
                <a:moveTo>
                  <a:pt x="4078370" y="3369763"/>
                </a:moveTo>
                <a:cubicBezTo>
                  <a:pt x="4084427" y="3372611"/>
                  <a:pt x="4090544" y="3370399"/>
                  <a:pt x="4094027" y="3364917"/>
                </a:cubicBezTo>
                <a:lnTo>
                  <a:pt x="4096782" y="3360555"/>
                </a:lnTo>
                <a:cubicBezTo>
                  <a:pt x="4100053" y="3355436"/>
                  <a:pt x="4097297" y="3347409"/>
                  <a:pt x="4091937" y="3344895"/>
                </a:cubicBezTo>
                <a:cubicBezTo>
                  <a:pt x="4085880" y="3342018"/>
                  <a:pt x="4079763" y="3344259"/>
                  <a:pt x="4076281" y="3349742"/>
                </a:cubicBezTo>
                <a:lnTo>
                  <a:pt x="4073525" y="3354103"/>
                </a:lnTo>
                <a:cubicBezTo>
                  <a:pt x="4070285" y="3359222"/>
                  <a:pt x="4073040" y="3367249"/>
                  <a:pt x="4078370" y="3369763"/>
                </a:cubicBezTo>
                <a:close/>
                <a:moveTo>
                  <a:pt x="4185634" y="3245877"/>
                </a:moveTo>
                <a:lnTo>
                  <a:pt x="4183090" y="3244242"/>
                </a:lnTo>
                <a:cubicBezTo>
                  <a:pt x="4183241" y="3239850"/>
                  <a:pt x="4180637" y="3235246"/>
                  <a:pt x="4176821" y="3233277"/>
                </a:cubicBezTo>
                <a:cubicBezTo>
                  <a:pt x="4170886" y="3230157"/>
                  <a:pt x="4164556" y="3232913"/>
                  <a:pt x="4161195" y="3238214"/>
                </a:cubicBezTo>
                <a:lnTo>
                  <a:pt x="4158439" y="3242576"/>
                </a:lnTo>
                <a:cubicBezTo>
                  <a:pt x="4155078" y="3247846"/>
                  <a:pt x="4158167" y="3255479"/>
                  <a:pt x="4163375" y="3258205"/>
                </a:cubicBezTo>
                <a:cubicBezTo>
                  <a:pt x="4164253" y="3258660"/>
                  <a:pt x="4165162" y="3258751"/>
                  <a:pt x="4166040" y="3258963"/>
                </a:cubicBezTo>
                <a:cubicBezTo>
                  <a:pt x="4167070" y="3260719"/>
                  <a:pt x="4168372" y="3262325"/>
                  <a:pt x="4170280" y="3263537"/>
                </a:cubicBezTo>
                <a:lnTo>
                  <a:pt x="4174610" y="3266293"/>
                </a:lnTo>
                <a:cubicBezTo>
                  <a:pt x="4179728" y="3269564"/>
                  <a:pt x="4187723" y="3266959"/>
                  <a:pt x="4190297" y="3261628"/>
                </a:cubicBezTo>
                <a:cubicBezTo>
                  <a:pt x="4193204" y="3255601"/>
                  <a:pt x="4191115" y="3249361"/>
                  <a:pt x="4185634" y="3245877"/>
                </a:cubicBezTo>
                <a:close/>
                <a:moveTo>
                  <a:pt x="3989095" y="3326206"/>
                </a:moveTo>
                <a:cubicBezTo>
                  <a:pt x="3991730" y="3329932"/>
                  <a:pt x="3994546" y="3333143"/>
                  <a:pt x="3999361" y="3333749"/>
                </a:cubicBezTo>
                <a:cubicBezTo>
                  <a:pt x="4005963" y="3334597"/>
                  <a:pt x="4011747" y="3329993"/>
                  <a:pt x="4012656" y="3323480"/>
                </a:cubicBezTo>
                <a:cubicBezTo>
                  <a:pt x="4013291" y="3319028"/>
                  <a:pt x="4011747" y="3314575"/>
                  <a:pt x="4010597" y="3310304"/>
                </a:cubicBezTo>
                <a:cubicBezTo>
                  <a:pt x="4009022" y="3304458"/>
                  <a:pt x="4002541" y="3300127"/>
                  <a:pt x="3996484" y="3301944"/>
                </a:cubicBezTo>
                <a:cubicBezTo>
                  <a:pt x="3990549" y="3303762"/>
                  <a:pt x="3986430" y="3309789"/>
                  <a:pt x="3988126" y="3316059"/>
                </a:cubicBezTo>
                <a:cubicBezTo>
                  <a:pt x="3988187" y="3316271"/>
                  <a:pt x="3988247" y="3316514"/>
                  <a:pt x="3988308" y="3316726"/>
                </a:cubicBezTo>
                <a:cubicBezTo>
                  <a:pt x="3987097" y="3319846"/>
                  <a:pt x="3987066" y="3323329"/>
                  <a:pt x="3989095" y="3326206"/>
                </a:cubicBezTo>
                <a:close/>
                <a:moveTo>
                  <a:pt x="3831380" y="3388543"/>
                </a:moveTo>
                <a:lnTo>
                  <a:pt x="3835135" y="3384999"/>
                </a:lnTo>
                <a:cubicBezTo>
                  <a:pt x="3839678" y="3380698"/>
                  <a:pt x="3838406" y="3372459"/>
                  <a:pt x="3834015" y="3368643"/>
                </a:cubicBezTo>
                <a:cubicBezTo>
                  <a:pt x="3828927" y="3364220"/>
                  <a:pt x="3822235" y="3365462"/>
                  <a:pt x="3817662" y="3369793"/>
                </a:cubicBezTo>
                <a:lnTo>
                  <a:pt x="3813907" y="3373338"/>
                </a:lnTo>
                <a:cubicBezTo>
                  <a:pt x="3809364" y="3377639"/>
                  <a:pt x="3810636" y="3385878"/>
                  <a:pt x="3815027" y="3389694"/>
                </a:cubicBezTo>
                <a:cubicBezTo>
                  <a:pt x="3820115" y="3394116"/>
                  <a:pt x="3826808" y="3392844"/>
                  <a:pt x="3831380" y="3388543"/>
                </a:cubicBezTo>
                <a:close/>
                <a:moveTo>
                  <a:pt x="3745739" y="3245726"/>
                </a:moveTo>
                <a:cubicBezTo>
                  <a:pt x="3750040" y="3250269"/>
                  <a:pt x="3758428" y="3248513"/>
                  <a:pt x="3762032" y="3244121"/>
                </a:cubicBezTo>
                <a:cubicBezTo>
                  <a:pt x="3766423" y="3238790"/>
                  <a:pt x="3764757" y="3232368"/>
                  <a:pt x="3760427" y="3227794"/>
                </a:cubicBezTo>
                <a:lnTo>
                  <a:pt x="3756884" y="3224038"/>
                </a:lnTo>
                <a:cubicBezTo>
                  <a:pt x="3752583" y="3219495"/>
                  <a:pt x="3744195" y="3221252"/>
                  <a:pt x="3740591" y="3225644"/>
                </a:cubicBezTo>
                <a:cubicBezTo>
                  <a:pt x="3736200" y="3230975"/>
                  <a:pt x="3737866" y="3237396"/>
                  <a:pt x="3742196" y="3241970"/>
                </a:cubicBezTo>
                <a:lnTo>
                  <a:pt x="3745739" y="3245726"/>
                </a:lnTo>
                <a:close/>
                <a:moveTo>
                  <a:pt x="3700799" y="3243242"/>
                </a:moveTo>
                <a:cubicBezTo>
                  <a:pt x="3704948" y="3247665"/>
                  <a:pt x="3712609" y="3248573"/>
                  <a:pt x="3717152" y="3244121"/>
                </a:cubicBezTo>
                <a:cubicBezTo>
                  <a:pt x="3721543" y="3239820"/>
                  <a:pt x="3722482" y="3232489"/>
                  <a:pt x="3718030" y="3227764"/>
                </a:cubicBezTo>
                <a:lnTo>
                  <a:pt x="3707431" y="3216526"/>
                </a:lnTo>
                <a:cubicBezTo>
                  <a:pt x="3703282" y="3212104"/>
                  <a:pt x="3695621" y="3211196"/>
                  <a:pt x="3691078" y="3215648"/>
                </a:cubicBezTo>
                <a:cubicBezTo>
                  <a:pt x="3686687" y="3219979"/>
                  <a:pt x="3685748" y="3227280"/>
                  <a:pt x="3690200" y="3232035"/>
                </a:cubicBezTo>
                <a:lnTo>
                  <a:pt x="3700799" y="3243242"/>
                </a:lnTo>
                <a:close/>
                <a:moveTo>
                  <a:pt x="3667336" y="3234488"/>
                </a:moveTo>
                <a:cubicBezTo>
                  <a:pt x="3678147" y="3224281"/>
                  <a:pt x="3660886" y="3208833"/>
                  <a:pt x="3650075" y="3219041"/>
                </a:cubicBezTo>
                <a:cubicBezTo>
                  <a:pt x="3639233" y="3229248"/>
                  <a:pt x="3656525" y="3244696"/>
                  <a:pt x="3667336" y="3234488"/>
                </a:cubicBezTo>
                <a:close/>
                <a:moveTo>
                  <a:pt x="4099114" y="3177241"/>
                </a:moveTo>
                <a:cubicBezTo>
                  <a:pt x="4102294" y="3171879"/>
                  <a:pt x="4098569" y="3164276"/>
                  <a:pt x="4093330" y="3161914"/>
                </a:cubicBezTo>
                <a:cubicBezTo>
                  <a:pt x="4087092" y="3159097"/>
                  <a:pt x="4081217" y="3162307"/>
                  <a:pt x="4078007" y="3167699"/>
                </a:cubicBezTo>
                <a:cubicBezTo>
                  <a:pt x="4074312" y="3173909"/>
                  <a:pt x="4074252" y="3181178"/>
                  <a:pt x="4076493" y="3187902"/>
                </a:cubicBezTo>
                <a:cubicBezTo>
                  <a:pt x="4078401" y="3193658"/>
                  <a:pt x="4085668" y="3197201"/>
                  <a:pt x="4091332" y="3194839"/>
                </a:cubicBezTo>
                <a:cubicBezTo>
                  <a:pt x="4097267" y="3192355"/>
                  <a:pt x="4100295" y="3186146"/>
                  <a:pt x="4098266" y="3179997"/>
                </a:cubicBezTo>
                <a:cubicBezTo>
                  <a:pt x="4098176" y="3179664"/>
                  <a:pt x="4098145" y="3179633"/>
                  <a:pt x="4098085" y="3179452"/>
                </a:cubicBezTo>
                <a:cubicBezTo>
                  <a:pt x="4098085" y="3179331"/>
                  <a:pt x="4098085" y="3179300"/>
                  <a:pt x="4098085" y="3179209"/>
                </a:cubicBezTo>
                <a:cubicBezTo>
                  <a:pt x="4098085" y="3179209"/>
                  <a:pt x="4098085" y="3179209"/>
                  <a:pt x="4098085" y="3179209"/>
                </a:cubicBezTo>
                <a:cubicBezTo>
                  <a:pt x="4098387" y="3178513"/>
                  <a:pt x="4098720" y="3177846"/>
                  <a:pt x="4099114" y="3177241"/>
                </a:cubicBezTo>
                <a:close/>
                <a:moveTo>
                  <a:pt x="3992063" y="2695237"/>
                </a:moveTo>
                <a:cubicBezTo>
                  <a:pt x="4000028" y="2682697"/>
                  <a:pt x="3981252" y="2669127"/>
                  <a:pt x="3973227" y="2681758"/>
                </a:cubicBezTo>
                <a:cubicBezTo>
                  <a:pt x="3965262" y="2694267"/>
                  <a:pt x="3984038" y="2707837"/>
                  <a:pt x="3992063" y="2695237"/>
                </a:cubicBezTo>
                <a:close/>
                <a:moveTo>
                  <a:pt x="3915961" y="2864527"/>
                </a:moveTo>
                <a:cubicBezTo>
                  <a:pt x="3917778" y="2869010"/>
                  <a:pt x="3921897" y="2872069"/>
                  <a:pt x="3926894" y="2872069"/>
                </a:cubicBezTo>
                <a:cubicBezTo>
                  <a:pt x="3931860" y="2872069"/>
                  <a:pt x="3934646" y="2869161"/>
                  <a:pt x="3937493" y="2865587"/>
                </a:cubicBezTo>
                <a:cubicBezTo>
                  <a:pt x="3935252" y="2868374"/>
                  <a:pt x="3937795" y="2865345"/>
                  <a:pt x="3938310" y="2864830"/>
                </a:cubicBezTo>
                <a:cubicBezTo>
                  <a:pt x="3938946" y="2864164"/>
                  <a:pt x="3939673" y="2863558"/>
                  <a:pt x="3940339" y="2862892"/>
                </a:cubicBezTo>
                <a:cubicBezTo>
                  <a:pt x="3940460" y="2862801"/>
                  <a:pt x="3940521" y="2862740"/>
                  <a:pt x="3940612" y="2862649"/>
                </a:cubicBezTo>
                <a:cubicBezTo>
                  <a:pt x="3940854" y="2862498"/>
                  <a:pt x="3941127" y="2862316"/>
                  <a:pt x="3941369" y="2862165"/>
                </a:cubicBezTo>
                <a:cubicBezTo>
                  <a:pt x="3947153" y="2861831"/>
                  <a:pt x="3951968" y="2856470"/>
                  <a:pt x="3951968" y="2850776"/>
                </a:cubicBezTo>
                <a:cubicBezTo>
                  <a:pt x="3951968" y="2844293"/>
                  <a:pt x="3946668" y="2839477"/>
                  <a:pt x="3940400" y="2839174"/>
                </a:cubicBezTo>
                <a:cubicBezTo>
                  <a:pt x="3939764" y="2839144"/>
                  <a:pt x="3939128" y="2839296"/>
                  <a:pt x="3938492" y="2839356"/>
                </a:cubicBezTo>
                <a:cubicBezTo>
                  <a:pt x="3937432" y="2835873"/>
                  <a:pt x="3934767" y="2832844"/>
                  <a:pt x="3931436" y="2831662"/>
                </a:cubicBezTo>
                <a:cubicBezTo>
                  <a:pt x="3934101" y="2831481"/>
                  <a:pt x="3936705" y="2830057"/>
                  <a:pt x="3938704" y="2826907"/>
                </a:cubicBezTo>
                <a:cubicBezTo>
                  <a:pt x="3946608" y="2814488"/>
                  <a:pt x="3928771" y="2799676"/>
                  <a:pt x="3920776" y="2812247"/>
                </a:cubicBezTo>
                <a:cubicBezTo>
                  <a:pt x="3915719" y="2820183"/>
                  <a:pt x="3921200" y="2829088"/>
                  <a:pt x="3927893" y="2831178"/>
                </a:cubicBezTo>
                <a:cubicBezTo>
                  <a:pt x="3922563" y="2831027"/>
                  <a:pt x="3918051" y="2834086"/>
                  <a:pt x="3916204" y="2839387"/>
                </a:cubicBezTo>
                <a:cubicBezTo>
                  <a:pt x="3913811" y="2846262"/>
                  <a:pt x="3911873" y="2854774"/>
                  <a:pt x="3915114" y="2861680"/>
                </a:cubicBezTo>
                <a:cubicBezTo>
                  <a:pt x="3915325" y="2862679"/>
                  <a:pt x="3915598" y="2863618"/>
                  <a:pt x="3915961" y="2864527"/>
                </a:cubicBezTo>
                <a:close/>
                <a:moveTo>
                  <a:pt x="3815633" y="2675185"/>
                </a:moveTo>
                <a:cubicBezTo>
                  <a:pt x="3815785" y="2675003"/>
                  <a:pt x="3815875" y="2674761"/>
                  <a:pt x="3815996" y="2674579"/>
                </a:cubicBezTo>
                <a:cubicBezTo>
                  <a:pt x="3820993" y="2676639"/>
                  <a:pt x="3827352" y="2675942"/>
                  <a:pt x="3831077" y="2670126"/>
                </a:cubicBezTo>
                <a:cubicBezTo>
                  <a:pt x="3833924" y="2665674"/>
                  <a:pt x="3833106" y="2661494"/>
                  <a:pt x="3830593" y="2658465"/>
                </a:cubicBezTo>
                <a:cubicBezTo>
                  <a:pt x="3830896" y="2654497"/>
                  <a:pt x="3829412" y="2650468"/>
                  <a:pt x="3825808" y="2648166"/>
                </a:cubicBezTo>
                <a:lnTo>
                  <a:pt x="3821448" y="2645410"/>
                </a:lnTo>
                <a:cubicBezTo>
                  <a:pt x="3816360" y="2642169"/>
                  <a:pt x="3808759" y="2642865"/>
                  <a:pt x="3805337" y="2648318"/>
                </a:cubicBezTo>
                <a:cubicBezTo>
                  <a:pt x="3804277" y="2650014"/>
                  <a:pt x="3803671" y="2651952"/>
                  <a:pt x="3803489" y="2653921"/>
                </a:cubicBezTo>
                <a:cubicBezTo>
                  <a:pt x="3799704" y="2653406"/>
                  <a:pt x="3795919" y="2654557"/>
                  <a:pt x="3793163" y="2657950"/>
                </a:cubicBezTo>
                <a:cubicBezTo>
                  <a:pt x="3789589" y="2662402"/>
                  <a:pt x="3789650" y="2670853"/>
                  <a:pt x="3794980" y="2674246"/>
                </a:cubicBezTo>
                <a:lnTo>
                  <a:pt x="3799310" y="2677002"/>
                </a:lnTo>
                <a:cubicBezTo>
                  <a:pt x="3804610" y="2680334"/>
                  <a:pt x="3811393" y="2680455"/>
                  <a:pt x="3815633" y="2675185"/>
                </a:cubicBezTo>
                <a:close/>
                <a:moveTo>
                  <a:pt x="3784078" y="2806401"/>
                </a:moveTo>
                <a:lnTo>
                  <a:pt x="3781322" y="2810763"/>
                </a:lnTo>
                <a:cubicBezTo>
                  <a:pt x="3778082" y="2815851"/>
                  <a:pt x="3779717" y="2823696"/>
                  <a:pt x="3785138" y="2826695"/>
                </a:cubicBezTo>
                <a:cubicBezTo>
                  <a:pt x="3790710" y="2829785"/>
                  <a:pt x="3797584" y="2828361"/>
                  <a:pt x="3801067" y="2822909"/>
                </a:cubicBezTo>
                <a:lnTo>
                  <a:pt x="3803823" y="2818547"/>
                </a:lnTo>
                <a:cubicBezTo>
                  <a:pt x="3807063" y="2813458"/>
                  <a:pt x="3805427" y="2805613"/>
                  <a:pt x="3800037" y="2802614"/>
                </a:cubicBezTo>
                <a:cubicBezTo>
                  <a:pt x="3794435" y="2799525"/>
                  <a:pt x="3787560" y="2800918"/>
                  <a:pt x="3784078" y="2806401"/>
                </a:cubicBezTo>
                <a:close/>
                <a:moveTo>
                  <a:pt x="3922835" y="2636444"/>
                </a:moveTo>
                <a:lnTo>
                  <a:pt x="3920080" y="2640806"/>
                </a:lnTo>
                <a:cubicBezTo>
                  <a:pt x="3916718" y="2646076"/>
                  <a:pt x="3916325" y="2652740"/>
                  <a:pt x="3921564" y="2657132"/>
                </a:cubicBezTo>
                <a:cubicBezTo>
                  <a:pt x="3925894" y="2660767"/>
                  <a:pt x="3934495" y="2660949"/>
                  <a:pt x="3937887" y="2655648"/>
                </a:cubicBezTo>
                <a:lnTo>
                  <a:pt x="3940642" y="2651286"/>
                </a:lnTo>
                <a:cubicBezTo>
                  <a:pt x="3944004" y="2646016"/>
                  <a:pt x="3944397" y="2639321"/>
                  <a:pt x="3939158" y="2634960"/>
                </a:cubicBezTo>
                <a:cubicBezTo>
                  <a:pt x="3934797" y="2631355"/>
                  <a:pt x="3926197" y="2631143"/>
                  <a:pt x="3922835" y="2636444"/>
                </a:cubicBezTo>
                <a:close/>
                <a:moveTo>
                  <a:pt x="3819297" y="2755817"/>
                </a:moveTo>
                <a:lnTo>
                  <a:pt x="3822053" y="2751455"/>
                </a:lnTo>
                <a:cubicBezTo>
                  <a:pt x="3825293" y="2746366"/>
                  <a:pt x="3824476" y="2738733"/>
                  <a:pt x="3819025" y="2735371"/>
                </a:cubicBezTo>
                <a:cubicBezTo>
                  <a:pt x="3813846" y="2732160"/>
                  <a:pt x="3806427" y="2732917"/>
                  <a:pt x="3802944" y="2738400"/>
                </a:cubicBezTo>
                <a:lnTo>
                  <a:pt x="3800188" y="2742762"/>
                </a:lnTo>
                <a:cubicBezTo>
                  <a:pt x="3796948" y="2747850"/>
                  <a:pt x="3797766" y="2755483"/>
                  <a:pt x="3803217" y="2758876"/>
                </a:cubicBezTo>
                <a:cubicBezTo>
                  <a:pt x="3808395" y="2762087"/>
                  <a:pt x="3815815" y="2761299"/>
                  <a:pt x="3819297" y="2755817"/>
                </a:cubicBezTo>
                <a:close/>
                <a:moveTo>
                  <a:pt x="3855879" y="2851775"/>
                </a:moveTo>
                <a:cubicBezTo>
                  <a:pt x="3859241" y="2846414"/>
                  <a:pt x="3857485" y="2839174"/>
                  <a:pt x="3852185" y="2835812"/>
                </a:cubicBezTo>
                <a:lnTo>
                  <a:pt x="3847854" y="2833056"/>
                </a:lnTo>
                <a:cubicBezTo>
                  <a:pt x="3842585" y="2829694"/>
                  <a:pt x="3835196" y="2831481"/>
                  <a:pt x="3831895" y="2836751"/>
                </a:cubicBezTo>
                <a:cubicBezTo>
                  <a:pt x="3828534" y="2842113"/>
                  <a:pt x="3830290" y="2849352"/>
                  <a:pt x="3835590" y="2852714"/>
                </a:cubicBezTo>
                <a:lnTo>
                  <a:pt x="3839950" y="2855470"/>
                </a:lnTo>
                <a:cubicBezTo>
                  <a:pt x="3845189" y="2858833"/>
                  <a:pt x="3852579" y="2857046"/>
                  <a:pt x="3855879" y="2851775"/>
                </a:cubicBezTo>
                <a:close/>
                <a:moveTo>
                  <a:pt x="3885375" y="2603852"/>
                </a:moveTo>
                <a:cubicBezTo>
                  <a:pt x="3886950" y="2601398"/>
                  <a:pt x="3887465" y="2598854"/>
                  <a:pt x="3887314" y="2596431"/>
                </a:cubicBezTo>
                <a:cubicBezTo>
                  <a:pt x="3889524" y="2601096"/>
                  <a:pt x="3894551" y="2604124"/>
                  <a:pt x="3899911" y="2603125"/>
                </a:cubicBezTo>
                <a:cubicBezTo>
                  <a:pt x="3905907" y="2602004"/>
                  <a:pt x="3910541" y="2595734"/>
                  <a:pt x="3909178" y="2589616"/>
                </a:cubicBezTo>
                <a:lnTo>
                  <a:pt x="3907603" y="2582498"/>
                </a:lnTo>
                <a:cubicBezTo>
                  <a:pt x="3906967" y="2579711"/>
                  <a:pt x="3905332" y="2577348"/>
                  <a:pt x="3903212" y="2575652"/>
                </a:cubicBezTo>
                <a:cubicBezTo>
                  <a:pt x="3905362" y="2571169"/>
                  <a:pt x="3904605" y="2565566"/>
                  <a:pt x="3900789" y="2562052"/>
                </a:cubicBezTo>
                <a:lnTo>
                  <a:pt x="3895429" y="2557145"/>
                </a:lnTo>
                <a:cubicBezTo>
                  <a:pt x="3890826" y="2552904"/>
                  <a:pt x="3883256" y="2553328"/>
                  <a:pt x="3879076" y="2557932"/>
                </a:cubicBezTo>
                <a:cubicBezTo>
                  <a:pt x="3874837" y="2562597"/>
                  <a:pt x="3875231" y="2570048"/>
                  <a:pt x="3879864" y="2574319"/>
                </a:cubicBezTo>
                <a:lnTo>
                  <a:pt x="3885224" y="2579226"/>
                </a:lnTo>
                <a:cubicBezTo>
                  <a:pt x="3885466" y="2579438"/>
                  <a:pt x="3885769" y="2579499"/>
                  <a:pt x="3886011" y="2579711"/>
                </a:cubicBezTo>
                <a:cubicBezTo>
                  <a:pt x="3884921" y="2581892"/>
                  <a:pt x="3884285" y="2584285"/>
                  <a:pt x="3884860" y="2586768"/>
                </a:cubicBezTo>
                <a:lnTo>
                  <a:pt x="3885890" y="2591433"/>
                </a:lnTo>
                <a:cubicBezTo>
                  <a:pt x="3882256" y="2584466"/>
                  <a:pt x="3872808" y="2580862"/>
                  <a:pt x="3867569" y="2589101"/>
                </a:cubicBezTo>
                <a:cubicBezTo>
                  <a:pt x="3862996" y="2596280"/>
                  <a:pt x="3866963" y="2604216"/>
                  <a:pt x="3872687" y="2607305"/>
                </a:cubicBezTo>
                <a:cubicBezTo>
                  <a:pt x="3869931" y="2607426"/>
                  <a:pt x="3867236" y="2608820"/>
                  <a:pt x="3865176" y="2612030"/>
                </a:cubicBezTo>
                <a:cubicBezTo>
                  <a:pt x="3857273" y="2624479"/>
                  <a:pt x="3875079" y="2639321"/>
                  <a:pt x="3883043" y="2626751"/>
                </a:cubicBezTo>
                <a:cubicBezTo>
                  <a:pt x="3887586" y="2619603"/>
                  <a:pt x="3883649" y="2611667"/>
                  <a:pt x="3877925" y="2608607"/>
                </a:cubicBezTo>
                <a:cubicBezTo>
                  <a:pt x="3880651" y="2608486"/>
                  <a:pt x="3883346" y="2607063"/>
                  <a:pt x="3885375" y="2603852"/>
                </a:cubicBezTo>
                <a:close/>
                <a:moveTo>
                  <a:pt x="3834923" y="2778988"/>
                </a:moveTo>
                <a:cubicBezTo>
                  <a:pt x="3840041" y="2782260"/>
                  <a:pt x="3848096" y="2779140"/>
                  <a:pt x="3850459" y="2773839"/>
                </a:cubicBezTo>
                <a:cubicBezTo>
                  <a:pt x="3853245" y="2767630"/>
                  <a:pt x="3850792" y="2761814"/>
                  <a:pt x="3845311" y="2758300"/>
                </a:cubicBezTo>
                <a:lnTo>
                  <a:pt x="3840950" y="2755544"/>
                </a:lnTo>
                <a:cubicBezTo>
                  <a:pt x="3835832" y="2752303"/>
                  <a:pt x="3827777" y="2755393"/>
                  <a:pt x="3825415" y="2760693"/>
                </a:cubicBezTo>
                <a:cubicBezTo>
                  <a:pt x="3822629" y="2766903"/>
                  <a:pt x="3825081" y="2772749"/>
                  <a:pt x="3830563" y="2776232"/>
                </a:cubicBezTo>
                <a:lnTo>
                  <a:pt x="3834923" y="2778988"/>
                </a:lnTo>
                <a:close/>
                <a:moveTo>
                  <a:pt x="3974559" y="2904510"/>
                </a:moveTo>
                <a:cubicBezTo>
                  <a:pt x="3980525" y="2907599"/>
                  <a:pt x="3986794" y="2904813"/>
                  <a:pt x="3990155" y="2899512"/>
                </a:cubicBezTo>
                <a:lnTo>
                  <a:pt x="3992911" y="2895150"/>
                </a:lnTo>
                <a:cubicBezTo>
                  <a:pt x="3996272" y="2889880"/>
                  <a:pt x="3993123" y="2882247"/>
                  <a:pt x="3987914" y="2879551"/>
                </a:cubicBezTo>
                <a:cubicBezTo>
                  <a:pt x="3981949" y="2876461"/>
                  <a:pt x="3975680" y="2879248"/>
                  <a:pt x="3972318" y="2884549"/>
                </a:cubicBezTo>
                <a:lnTo>
                  <a:pt x="3969562" y="2888910"/>
                </a:lnTo>
                <a:cubicBezTo>
                  <a:pt x="3966231" y="2894181"/>
                  <a:pt x="3969381" y="2901844"/>
                  <a:pt x="3974559" y="2904510"/>
                </a:cubicBezTo>
                <a:close/>
                <a:moveTo>
                  <a:pt x="3727055" y="2737612"/>
                </a:moveTo>
                <a:cubicBezTo>
                  <a:pt x="3735050" y="2725042"/>
                  <a:pt x="3713972" y="2715410"/>
                  <a:pt x="3706069" y="2727798"/>
                </a:cubicBezTo>
                <a:cubicBezTo>
                  <a:pt x="3698074" y="2740369"/>
                  <a:pt x="3719181" y="2750031"/>
                  <a:pt x="3727055" y="2737612"/>
                </a:cubicBezTo>
                <a:close/>
                <a:moveTo>
                  <a:pt x="3777567" y="2651831"/>
                </a:moveTo>
                <a:cubicBezTo>
                  <a:pt x="3776719" y="2644683"/>
                  <a:pt x="3772419" y="2638807"/>
                  <a:pt x="3766574" y="2634838"/>
                </a:cubicBezTo>
                <a:cubicBezTo>
                  <a:pt x="3761547" y="2631416"/>
                  <a:pt x="3753613" y="2633112"/>
                  <a:pt x="3750585" y="2638413"/>
                </a:cubicBezTo>
                <a:cubicBezTo>
                  <a:pt x="3747375" y="2644016"/>
                  <a:pt x="3748798" y="2650771"/>
                  <a:pt x="3754158" y="2654406"/>
                </a:cubicBezTo>
                <a:cubicBezTo>
                  <a:pt x="3754309" y="2654527"/>
                  <a:pt x="3754400" y="2654588"/>
                  <a:pt x="3754521" y="2654648"/>
                </a:cubicBezTo>
                <a:cubicBezTo>
                  <a:pt x="3754552" y="2654679"/>
                  <a:pt x="3754582" y="2654709"/>
                  <a:pt x="3754612" y="2654769"/>
                </a:cubicBezTo>
                <a:cubicBezTo>
                  <a:pt x="3754642" y="2654830"/>
                  <a:pt x="3754612" y="2654800"/>
                  <a:pt x="3754642" y="2654890"/>
                </a:cubicBezTo>
                <a:cubicBezTo>
                  <a:pt x="3754825" y="2655648"/>
                  <a:pt x="3754946" y="2656405"/>
                  <a:pt x="3755006" y="2657162"/>
                </a:cubicBezTo>
                <a:cubicBezTo>
                  <a:pt x="3755733" y="2663372"/>
                  <a:pt x="3763364" y="2667097"/>
                  <a:pt x="3768936" y="2665765"/>
                </a:cubicBezTo>
                <a:cubicBezTo>
                  <a:pt x="3775659" y="2664220"/>
                  <a:pt x="3778324" y="2658071"/>
                  <a:pt x="3777567" y="2651831"/>
                </a:cubicBezTo>
                <a:close/>
                <a:moveTo>
                  <a:pt x="3814937" y="2992108"/>
                </a:moveTo>
                <a:cubicBezTo>
                  <a:pt x="3820811" y="2995258"/>
                  <a:pt x="3827231" y="2992623"/>
                  <a:pt x="3830623" y="2987322"/>
                </a:cubicBezTo>
                <a:lnTo>
                  <a:pt x="3833379" y="2982991"/>
                </a:lnTo>
                <a:cubicBezTo>
                  <a:pt x="3836740" y="2977690"/>
                  <a:pt x="3833833" y="2970087"/>
                  <a:pt x="3828625" y="2967301"/>
                </a:cubicBezTo>
                <a:cubicBezTo>
                  <a:pt x="3822750" y="2964151"/>
                  <a:pt x="3816329" y="2966756"/>
                  <a:pt x="3812938" y="2972056"/>
                </a:cubicBezTo>
                <a:lnTo>
                  <a:pt x="3810182" y="2976418"/>
                </a:lnTo>
                <a:cubicBezTo>
                  <a:pt x="3806790" y="2981719"/>
                  <a:pt x="3809728" y="2989322"/>
                  <a:pt x="3814937" y="2992108"/>
                </a:cubicBezTo>
                <a:close/>
                <a:moveTo>
                  <a:pt x="4149536" y="2965605"/>
                </a:moveTo>
                <a:cubicBezTo>
                  <a:pt x="4155835" y="2955670"/>
                  <a:pt x="4145115" y="2946068"/>
                  <a:pt x="4136332" y="2948491"/>
                </a:cubicBezTo>
                <a:cubicBezTo>
                  <a:pt x="4137998" y="2946613"/>
                  <a:pt x="4139179" y="2944432"/>
                  <a:pt x="4138967" y="2941888"/>
                </a:cubicBezTo>
                <a:lnTo>
                  <a:pt x="4138543" y="2936799"/>
                </a:lnTo>
                <a:cubicBezTo>
                  <a:pt x="4138331" y="2934436"/>
                  <a:pt x="4137544" y="2932316"/>
                  <a:pt x="4136423" y="2930408"/>
                </a:cubicBezTo>
                <a:cubicBezTo>
                  <a:pt x="4135818" y="2927288"/>
                  <a:pt x="4134091" y="2924410"/>
                  <a:pt x="4131245" y="2922835"/>
                </a:cubicBezTo>
                <a:cubicBezTo>
                  <a:pt x="4125672" y="2919746"/>
                  <a:pt x="4118798" y="2921169"/>
                  <a:pt x="4115316" y="2926622"/>
                </a:cubicBezTo>
                <a:lnTo>
                  <a:pt x="4112560" y="2930953"/>
                </a:lnTo>
                <a:cubicBezTo>
                  <a:pt x="4109320" y="2936072"/>
                  <a:pt x="4110955" y="2943887"/>
                  <a:pt x="4116376" y="2946885"/>
                </a:cubicBezTo>
                <a:cubicBezTo>
                  <a:pt x="4116921" y="2947188"/>
                  <a:pt x="4117496" y="2946916"/>
                  <a:pt x="4118072" y="2947128"/>
                </a:cubicBezTo>
                <a:cubicBezTo>
                  <a:pt x="4119889" y="2950278"/>
                  <a:pt x="4122765" y="2952641"/>
                  <a:pt x="4127005" y="2952822"/>
                </a:cubicBezTo>
                <a:cubicBezTo>
                  <a:pt x="4128277" y="2952853"/>
                  <a:pt x="4129640" y="2952580"/>
                  <a:pt x="4130942" y="2952156"/>
                </a:cubicBezTo>
                <a:cubicBezTo>
                  <a:pt x="4130639" y="2952520"/>
                  <a:pt x="4130276" y="2952701"/>
                  <a:pt x="4130003" y="2953125"/>
                </a:cubicBezTo>
                <a:cubicBezTo>
                  <a:pt x="4121978" y="2965756"/>
                  <a:pt x="4141541" y="2978175"/>
                  <a:pt x="4149536" y="2965605"/>
                </a:cubicBezTo>
                <a:close/>
                <a:moveTo>
                  <a:pt x="3755430" y="2856137"/>
                </a:moveTo>
                <a:cubicBezTo>
                  <a:pt x="3763394" y="2843627"/>
                  <a:pt x="3744892" y="2829664"/>
                  <a:pt x="3736897" y="2842264"/>
                </a:cubicBezTo>
                <a:cubicBezTo>
                  <a:pt x="3728932" y="2854774"/>
                  <a:pt x="3747435" y="2868737"/>
                  <a:pt x="3755430" y="2856137"/>
                </a:cubicBezTo>
                <a:close/>
                <a:moveTo>
                  <a:pt x="3780292" y="2706898"/>
                </a:moveTo>
                <a:cubicBezTo>
                  <a:pt x="3772298" y="2719469"/>
                  <a:pt x="3792527" y="2730797"/>
                  <a:pt x="3800491" y="2718227"/>
                </a:cubicBezTo>
                <a:cubicBezTo>
                  <a:pt x="3808486" y="2705656"/>
                  <a:pt x="3788287" y="2694358"/>
                  <a:pt x="3780292" y="2706898"/>
                </a:cubicBezTo>
                <a:close/>
                <a:moveTo>
                  <a:pt x="3815118" y="2882429"/>
                </a:moveTo>
                <a:cubicBezTo>
                  <a:pt x="3807123" y="2894999"/>
                  <a:pt x="3828019" y="2905055"/>
                  <a:pt x="3835953" y="2892576"/>
                </a:cubicBezTo>
                <a:cubicBezTo>
                  <a:pt x="3843917" y="2880005"/>
                  <a:pt x="3823022" y="2869979"/>
                  <a:pt x="3815118" y="2882429"/>
                </a:cubicBezTo>
                <a:close/>
                <a:moveTo>
                  <a:pt x="3975165" y="3016340"/>
                </a:moveTo>
                <a:lnTo>
                  <a:pt x="3983856" y="3021883"/>
                </a:lnTo>
                <a:cubicBezTo>
                  <a:pt x="3985855" y="3023156"/>
                  <a:pt x="3988156" y="3023337"/>
                  <a:pt x="3990397" y="3023095"/>
                </a:cubicBezTo>
                <a:cubicBezTo>
                  <a:pt x="3992760" y="3026487"/>
                  <a:pt x="3996484" y="3028729"/>
                  <a:pt x="4001087" y="3028153"/>
                </a:cubicBezTo>
                <a:cubicBezTo>
                  <a:pt x="4006872" y="3027396"/>
                  <a:pt x="4012444" y="3021308"/>
                  <a:pt x="4011111" y="3015189"/>
                </a:cubicBezTo>
                <a:lnTo>
                  <a:pt x="4009537" y="3008071"/>
                </a:lnTo>
                <a:cubicBezTo>
                  <a:pt x="4009476" y="3007799"/>
                  <a:pt x="4009324" y="3007587"/>
                  <a:pt x="4009264" y="3007344"/>
                </a:cubicBezTo>
                <a:cubicBezTo>
                  <a:pt x="4012777" y="3005860"/>
                  <a:pt x="4015714" y="3002831"/>
                  <a:pt x="4016502" y="2999166"/>
                </a:cubicBezTo>
                <a:cubicBezTo>
                  <a:pt x="4017683" y="2993835"/>
                  <a:pt x="4014927" y="2989261"/>
                  <a:pt x="4010597" y="2986777"/>
                </a:cubicBezTo>
                <a:cubicBezTo>
                  <a:pt x="4010627" y="2982597"/>
                  <a:pt x="4008749" y="2978660"/>
                  <a:pt x="4004600" y="2976509"/>
                </a:cubicBezTo>
                <a:cubicBezTo>
                  <a:pt x="3999452" y="2973843"/>
                  <a:pt x="3991336" y="2975661"/>
                  <a:pt x="3989004" y="2981507"/>
                </a:cubicBezTo>
                <a:cubicBezTo>
                  <a:pt x="3986885" y="2986808"/>
                  <a:pt x="3986279" y="2992442"/>
                  <a:pt x="3988914" y="2997651"/>
                </a:cubicBezTo>
                <a:lnTo>
                  <a:pt x="3986491" y="2996107"/>
                </a:lnTo>
                <a:cubicBezTo>
                  <a:pt x="3981222" y="2992744"/>
                  <a:pt x="3973651" y="2995380"/>
                  <a:pt x="3970744" y="3000590"/>
                </a:cubicBezTo>
                <a:cubicBezTo>
                  <a:pt x="3967473" y="3006345"/>
                  <a:pt x="3969866" y="3012978"/>
                  <a:pt x="3975165" y="3016340"/>
                </a:cubicBezTo>
                <a:close/>
                <a:moveTo>
                  <a:pt x="3685234" y="2878915"/>
                </a:moveTo>
                <a:cubicBezTo>
                  <a:pt x="3686415" y="2873584"/>
                  <a:pt x="3683659" y="2869010"/>
                  <a:pt x="3679328" y="2866526"/>
                </a:cubicBezTo>
                <a:cubicBezTo>
                  <a:pt x="3679359" y="2862376"/>
                  <a:pt x="3677481" y="2858409"/>
                  <a:pt x="3673332" y="2856258"/>
                </a:cubicBezTo>
                <a:cubicBezTo>
                  <a:pt x="3668184" y="2853592"/>
                  <a:pt x="3660068" y="2855410"/>
                  <a:pt x="3657706" y="2861256"/>
                </a:cubicBezTo>
                <a:cubicBezTo>
                  <a:pt x="3655435" y="2866950"/>
                  <a:pt x="3654526" y="2873099"/>
                  <a:pt x="3657918" y="2878582"/>
                </a:cubicBezTo>
                <a:cubicBezTo>
                  <a:pt x="3661037" y="2883640"/>
                  <a:pt x="3665943" y="2886124"/>
                  <a:pt x="3671424" y="2887760"/>
                </a:cubicBezTo>
                <a:cubicBezTo>
                  <a:pt x="3677421" y="2889547"/>
                  <a:pt x="3683961" y="2884700"/>
                  <a:pt x="3685234" y="2878915"/>
                </a:cubicBezTo>
                <a:close/>
                <a:moveTo>
                  <a:pt x="3877835" y="2912961"/>
                </a:moveTo>
                <a:cubicBezTo>
                  <a:pt x="3885829" y="2900391"/>
                  <a:pt x="3864783" y="2890698"/>
                  <a:pt x="3856879" y="2903116"/>
                </a:cubicBezTo>
                <a:cubicBezTo>
                  <a:pt x="3848884" y="2915657"/>
                  <a:pt x="3869961" y="2925380"/>
                  <a:pt x="3877835" y="2912961"/>
                </a:cubicBezTo>
                <a:close/>
                <a:moveTo>
                  <a:pt x="3740803" y="2593099"/>
                </a:moveTo>
                <a:lnTo>
                  <a:pt x="3742378" y="2600217"/>
                </a:lnTo>
                <a:cubicBezTo>
                  <a:pt x="3743740" y="2606336"/>
                  <a:pt x="3750161" y="2610304"/>
                  <a:pt x="3756248" y="2608941"/>
                </a:cubicBezTo>
                <a:cubicBezTo>
                  <a:pt x="3762395" y="2607547"/>
                  <a:pt x="3766332" y="2601217"/>
                  <a:pt x="3764969" y="2595068"/>
                </a:cubicBezTo>
                <a:lnTo>
                  <a:pt x="3763394" y="2587950"/>
                </a:lnTo>
                <a:cubicBezTo>
                  <a:pt x="3762032" y="2581831"/>
                  <a:pt x="3755611" y="2577863"/>
                  <a:pt x="3749525" y="2579226"/>
                </a:cubicBezTo>
                <a:cubicBezTo>
                  <a:pt x="3743377" y="2580650"/>
                  <a:pt x="3739440" y="2586981"/>
                  <a:pt x="3740803" y="2593099"/>
                </a:cubicBezTo>
                <a:close/>
                <a:moveTo>
                  <a:pt x="3617914" y="2793467"/>
                </a:moveTo>
                <a:cubicBezTo>
                  <a:pt x="3623213" y="2796405"/>
                  <a:pt x="3630936" y="2794285"/>
                  <a:pt x="3633601" y="2788711"/>
                </a:cubicBezTo>
                <a:cubicBezTo>
                  <a:pt x="3635448" y="2784834"/>
                  <a:pt x="3635175" y="2780503"/>
                  <a:pt x="3633086" y="2777110"/>
                </a:cubicBezTo>
                <a:cubicBezTo>
                  <a:pt x="3633510" y="2773748"/>
                  <a:pt x="3632601" y="2770356"/>
                  <a:pt x="3629694" y="2767660"/>
                </a:cubicBezTo>
                <a:cubicBezTo>
                  <a:pt x="3625576" y="2763813"/>
                  <a:pt x="3617005" y="2763116"/>
                  <a:pt x="3613311" y="2768236"/>
                </a:cubicBezTo>
                <a:cubicBezTo>
                  <a:pt x="3610070" y="2772688"/>
                  <a:pt x="3607557" y="2777686"/>
                  <a:pt x="3609253" y="2783381"/>
                </a:cubicBezTo>
                <a:cubicBezTo>
                  <a:pt x="3610676" y="2787894"/>
                  <a:pt x="3613795" y="2791165"/>
                  <a:pt x="3617914" y="2793467"/>
                </a:cubicBezTo>
                <a:close/>
                <a:moveTo>
                  <a:pt x="3840071" y="2929590"/>
                </a:moveTo>
                <a:cubicBezTo>
                  <a:pt x="3846492" y="2926955"/>
                  <a:pt x="3848490" y="2921139"/>
                  <a:pt x="3847067" y="2914778"/>
                </a:cubicBezTo>
                <a:lnTo>
                  <a:pt x="3845492" y="2907690"/>
                </a:lnTo>
                <a:cubicBezTo>
                  <a:pt x="3844160" y="2901753"/>
                  <a:pt x="3835953" y="2898512"/>
                  <a:pt x="3830684" y="2900693"/>
                </a:cubicBezTo>
                <a:cubicBezTo>
                  <a:pt x="3824264" y="2903329"/>
                  <a:pt x="3822265" y="2909144"/>
                  <a:pt x="3823688" y="2915505"/>
                </a:cubicBezTo>
                <a:lnTo>
                  <a:pt x="3825263" y="2922593"/>
                </a:lnTo>
                <a:cubicBezTo>
                  <a:pt x="3826596" y="2928530"/>
                  <a:pt x="3834802" y="2931771"/>
                  <a:pt x="3840071" y="2929590"/>
                </a:cubicBezTo>
                <a:close/>
                <a:moveTo>
                  <a:pt x="3672272" y="2787985"/>
                </a:moveTo>
                <a:cubicBezTo>
                  <a:pt x="3673635" y="2794103"/>
                  <a:pt x="3680812" y="2797617"/>
                  <a:pt x="3686566" y="2795981"/>
                </a:cubicBezTo>
                <a:cubicBezTo>
                  <a:pt x="3692895" y="2794194"/>
                  <a:pt x="3695923" y="2787803"/>
                  <a:pt x="3694561" y="2781684"/>
                </a:cubicBezTo>
                <a:cubicBezTo>
                  <a:pt x="3694046" y="2779291"/>
                  <a:pt x="3693501" y="2776929"/>
                  <a:pt x="3692986" y="2774566"/>
                </a:cubicBezTo>
                <a:cubicBezTo>
                  <a:pt x="3691623" y="2768447"/>
                  <a:pt x="3684446" y="2764964"/>
                  <a:pt x="3678692" y="2766570"/>
                </a:cubicBezTo>
                <a:cubicBezTo>
                  <a:pt x="3672363" y="2768357"/>
                  <a:pt x="3669335" y="2774748"/>
                  <a:pt x="3670698" y="2780866"/>
                </a:cubicBezTo>
                <a:lnTo>
                  <a:pt x="3672272" y="2787985"/>
                </a:lnTo>
                <a:close/>
                <a:moveTo>
                  <a:pt x="3752371" y="2799707"/>
                </a:moveTo>
                <a:cubicBezTo>
                  <a:pt x="3757640" y="2803069"/>
                  <a:pt x="3764697" y="2802463"/>
                  <a:pt x="3768573" y="2797193"/>
                </a:cubicBezTo>
                <a:cubicBezTo>
                  <a:pt x="3772086" y="2792377"/>
                  <a:pt x="3771359" y="2784380"/>
                  <a:pt x="3766059" y="2780988"/>
                </a:cubicBezTo>
                <a:lnTo>
                  <a:pt x="3761698" y="2778231"/>
                </a:lnTo>
                <a:cubicBezTo>
                  <a:pt x="3756429" y="2774869"/>
                  <a:pt x="3749373" y="2775475"/>
                  <a:pt x="3745497" y="2780745"/>
                </a:cubicBezTo>
                <a:cubicBezTo>
                  <a:pt x="3741984" y="2785531"/>
                  <a:pt x="3742711" y="2793558"/>
                  <a:pt x="3748011" y="2796950"/>
                </a:cubicBezTo>
                <a:lnTo>
                  <a:pt x="3752371" y="2799707"/>
                </a:lnTo>
                <a:close/>
                <a:moveTo>
                  <a:pt x="3696136" y="2848322"/>
                </a:moveTo>
                <a:cubicBezTo>
                  <a:pt x="3697619" y="2848776"/>
                  <a:pt x="3699103" y="2849019"/>
                  <a:pt x="3700466" y="2848716"/>
                </a:cubicBezTo>
                <a:cubicBezTo>
                  <a:pt x="3705130" y="2847686"/>
                  <a:pt x="3709218" y="2846565"/>
                  <a:pt x="3712761" y="2843173"/>
                </a:cubicBezTo>
                <a:cubicBezTo>
                  <a:pt x="3714336" y="2841658"/>
                  <a:pt x="3715305" y="2840416"/>
                  <a:pt x="3716395" y="2838387"/>
                </a:cubicBezTo>
                <a:cubicBezTo>
                  <a:pt x="3717727" y="2835873"/>
                  <a:pt x="3719423" y="2835903"/>
                  <a:pt x="3715486" y="2837902"/>
                </a:cubicBezTo>
                <a:cubicBezTo>
                  <a:pt x="3721089" y="2835085"/>
                  <a:pt x="3724632" y="2829270"/>
                  <a:pt x="3722270" y="2822969"/>
                </a:cubicBezTo>
                <a:cubicBezTo>
                  <a:pt x="3721119" y="2819940"/>
                  <a:pt x="3718333" y="2817335"/>
                  <a:pt x="3715093" y="2816093"/>
                </a:cubicBezTo>
                <a:cubicBezTo>
                  <a:pt x="3714669" y="2814700"/>
                  <a:pt x="3714033" y="2813428"/>
                  <a:pt x="3713215" y="2812035"/>
                </a:cubicBezTo>
                <a:cubicBezTo>
                  <a:pt x="3713003" y="2811520"/>
                  <a:pt x="3712791" y="2811035"/>
                  <a:pt x="3712609" y="2810520"/>
                </a:cubicBezTo>
                <a:cubicBezTo>
                  <a:pt x="3712125" y="2808430"/>
                  <a:pt x="3711368" y="2806370"/>
                  <a:pt x="3710853" y="2804280"/>
                </a:cubicBezTo>
                <a:cubicBezTo>
                  <a:pt x="3708975" y="2796526"/>
                  <a:pt x="3700254" y="2795436"/>
                  <a:pt x="3694258" y="2798737"/>
                </a:cubicBezTo>
                <a:cubicBezTo>
                  <a:pt x="3691472" y="2799979"/>
                  <a:pt x="3689261" y="2802281"/>
                  <a:pt x="3688444" y="2805734"/>
                </a:cubicBezTo>
                <a:lnTo>
                  <a:pt x="3688050" y="2806552"/>
                </a:lnTo>
                <a:cubicBezTo>
                  <a:pt x="3682932" y="2798344"/>
                  <a:pt x="3667911" y="2798253"/>
                  <a:pt x="3666821" y="2810217"/>
                </a:cubicBezTo>
                <a:cubicBezTo>
                  <a:pt x="3666094" y="2818153"/>
                  <a:pt x="3663884" y="2827089"/>
                  <a:pt x="3666942" y="2834813"/>
                </a:cubicBezTo>
                <a:cubicBezTo>
                  <a:pt x="3667336" y="2835843"/>
                  <a:pt x="3667851" y="2836751"/>
                  <a:pt x="3668366" y="2837630"/>
                </a:cubicBezTo>
                <a:lnTo>
                  <a:pt x="3669092" y="2840931"/>
                </a:lnTo>
                <a:cubicBezTo>
                  <a:pt x="3670455" y="2847050"/>
                  <a:pt x="3677693" y="2850503"/>
                  <a:pt x="3683447" y="2848837"/>
                </a:cubicBezTo>
                <a:cubicBezTo>
                  <a:pt x="3683901" y="2848716"/>
                  <a:pt x="3684325" y="2848504"/>
                  <a:pt x="3684719" y="2848322"/>
                </a:cubicBezTo>
                <a:cubicBezTo>
                  <a:pt x="3686354" y="2848716"/>
                  <a:pt x="3688050" y="2849049"/>
                  <a:pt x="3689746" y="2849291"/>
                </a:cubicBezTo>
                <a:cubicBezTo>
                  <a:pt x="3691865" y="2849624"/>
                  <a:pt x="3694107" y="2849200"/>
                  <a:pt x="3696136" y="2848322"/>
                </a:cubicBezTo>
                <a:close/>
                <a:moveTo>
                  <a:pt x="3787409" y="2916414"/>
                </a:moveTo>
                <a:cubicBezTo>
                  <a:pt x="3779505" y="2928833"/>
                  <a:pt x="3797190" y="2943826"/>
                  <a:pt x="3805185" y="2931256"/>
                </a:cubicBezTo>
                <a:cubicBezTo>
                  <a:pt x="3813089" y="2918837"/>
                  <a:pt x="3795404" y="2903844"/>
                  <a:pt x="3787409" y="2916414"/>
                </a:cubicBezTo>
                <a:close/>
                <a:moveTo>
                  <a:pt x="3749858" y="2869737"/>
                </a:moveTo>
                <a:cubicBezTo>
                  <a:pt x="3741833" y="2882338"/>
                  <a:pt x="3761275" y="2894969"/>
                  <a:pt x="3769300" y="2882368"/>
                </a:cubicBezTo>
                <a:cubicBezTo>
                  <a:pt x="3777325" y="2869767"/>
                  <a:pt x="3757883" y="2857136"/>
                  <a:pt x="3749858" y="2869737"/>
                </a:cubicBezTo>
                <a:close/>
                <a:moveTo>
                  <a:pt x="4049086" y="2988595"/>
                </a:moveTo>
                <a:cubicBezTo>
                  <a:pt x="4055143" y="2991442"/>
                  <a:pt x="4061260" y="2989231"/>
                  <a:pt x="4064743" y="2983748"/>
                </a:cubicBezTo>
                <a:lnTo>
                  <a:pt x="4067499" y="2979386"/>
                </a:lnTo>
                <a:cubicBezTo>
                  <a:pt x="4068165" y="2978326"/>
                  <a:pt x="4068437" y="2977115"/>
                  <a:pt x="4068619" y="2975903"/>
                </a:cubicBezTo>
                <a:cubicBezTo>
                  <a:pt x="4072859" y="2981749"/>
                  <a:pt x="4081762" y="2984112"/>
                  <a:pt x="4086698" y="2976358"/>
                </a:cubicBezTo>
                <a:cubicBezTo>
                  <a:pt x="4094663" y="2963817"/>
                  <a:pt x="4076160" y="2949854"/>
                  <a:pt x="4068165" y="2962454"/>
                </a:cubicBezTo>
                <a:cubicBezTo>
                  <a:pt x="4067196" y="2963969"/>
                  <a:pt x="4066681" y="2965514"/>
                  <a:pt x="4066408" y="2966998"/>
                </a:cubicBezTo>
                <a:cubicBezTo>
                  <a:pt x="4065409" y="2965605"/>
                  <a:pt x="4064167" y="2964423"/>
                  <a:pt x="4062684" y="2963696"/>
                </a:cubicBezTo>
                <a:cubicBezTo>
                  <a:pt x="4056627" y="2960849"/>
                  <a:pt x="4050510" y="2963060"/>
                  <a:pt x="4047027" y="2968543"/>
                </a:cubicBezTo>
                <a:lnTo>
                  <a:pt x="4044271" y="2972874"/>
                </a:lnTo>
                <a:cubicBezTo>
                  <a:pt x="4041001" y="2978054"/>
                  <a:pt x="4043757" y="2986081"/>
                  <a:pt x="4049086" y="2988595"/>
                </a:cubicBezTo>
                <a:close/>
                <a:moveTo>
                  <a:pt x="4150293" y="2855622"/>
                </a:moveTo>
                <a:cubicBezTo>
                  <a:pt x="4145115" y="2852411"/>
                  <a:pt x="4137665" y="2853168"/>
                  <a:pt x="4134213" y="2858651"/>
                </a:cubicBezTo>
                <a:lnTo>
                  <a:pt x="4131457" y="2862982"/>
                </a:lnTo>
                <a:cubicBezTo>
                  <a:pt x="4128216" y="2868101"/>
                  <a:pt x="4129034" y="2875704"/>
                  <a:pt x="4134485" y="2879097"/>
                </a:cubicBezTo>
                <a:cubicBezTo>
                  <a:pt x="4135939" y="2880005"/>
                  <a:pt x="4137604" y="2880490"/>
                  <a:pt x="4139270" y="2880763"/>
                </a:cubicBezTo>
                <a:cubicBezTo>
                  <a:pt x="4139845" y="2881277"/>
                  <a:pt x="4140299" y="2881883"/>
                  <a:pt x="4140996" y="2882307"/>
                </a:cubicBezTo>
                <a:lnTo>
                  <a:pt x="4145357" y="2885064"/>
                </a:lnTo>
                <a:cubicBezTo>
                  <a:pt x="4148385" y="2887002"/>
                  <a:pt x="4152322" y="2886699"/>
                  <a:pt x="4155683" y="2885154"/>
                </a:cubicBezTo>
                <a:cubicBezTo>
                  <a:pt x="4155320" y="2889698"/>
                  <a:pt x="4157682" y="2893787"/>
                  <a:pt x="4161891" y="2896453"/>
                </a:cubicBezTo>
                <a:lnTo>
                  <a:pt x="4162406" y="2896786"/>
                </a:lnTo>
                <a:cubicBezTo>
                  <a:pt x="4160377" y="2900602"/>
                  <a:pt x="4160226" y="2905449"/>
                  <a:pt x="4163769" y="2909689"/>
                </a:cubicBezTo>
                <a:cubicBezTo>
                  <a:pt x="4172975" y="2920745"/>
                  <a:pt x="4188934" y="2906206"/>
                  <a:pt x="4181091" y="2894969"/>
                </a:cubicBezTo>
                <a:cubicBezTo>
                  <a:pt x="4181272" y="2894666"/>
                  <a:pt x="4181636" y="2894423"/>
                  <a:pt x="4181788" y="2894090"/>
                </a:cubicBezTo>
                <a:cubicBezTo>
                  <a:pt x="4184574" y="2887881"/>
                  <a:pt x="4182121" y="2882035"/>
                  <a:pt x="4176639" y="2878551"/>
                </a:cubicBezTo>
                <a:lnTo>
                  <a:pt x="4172309" y="2875795"/>
                </a:lnTo>
                <a:cubicBezTo>
                  <a:pt x="4169371" y="2873917"/>
                  <a:pt x="4165555" y="2874281"/>
                  <a:pt x="4162345" y="2875825"/>
                </a:cubicBezTo>
                <a:cubicBezTo>
                  <a:pt x="4162679" y="2871403"/>
                  <a:pt x="4160498" y="2867314"/>
                  <a:pt x="4156410" y="2864709"/>
                </a:cubicBezTo>
                <a:lnTo>
                  <a:pt x="4155138" y="2863891"/>
                </a:lnTo>
                <a:cubicBezTo>
                  <a:pt x="4154745" y="2860589"/>
                  <a:pt x="4153261" y="2857470"/>
                  <a:pt x="4150293" y="2855622"/>
                </a:cubicBezTo>
                <a:close/>
                <a:moveTo>
                  <a:pt x="3893491" y="2984354"/>
                </a:moveTo>
                <a:lnTo>
                  <a:pt x="3896247" y="2979992"/>
                </a:lnTo>
                <a:cubicBezTo>
                  <a:pt x="3899608" y="2974722"/>
                  <a:pt x="3896338" y="2967059"/>
                  <a:pt x="3891160" y="2964423"/>
                </a:cubicBezTo>
                <a:cubicBezTo>
                  <a:pt x="3885133" y="2961364"/>
                  <a:pt x="3878955" y="2964242"/>
                  <a:pt x="3875594" y="2969512"/>
                </a:cubicBezTo>
                <a:lnTo>
                  <a:pt x="3872838" y="2973874"/>
                </a:lnTo>
                <a:cubicBezTo>
                  <a:pt x="3869477" y="2979144"/>
                  <a:pt x="3872747" y="2986808"/>
                  <a:pt x="3877925" y="2989443"/>
                </a:cubicBezTo>
                <a:cubicBezTo>
                  <a:pt x="3883952" y="2992502"/>
                  <a:pt x="3890130" y="2989655"/>
                  <a:pt x="3893491" y="2984354"/>
                </a:cubicBezTo>
                <a:close/>
                <a:moveTo>
                  <a:pt x="3747132" y="2936678"/>
                </a:moveTo>
                <a:lnTo>
                  <a:pt x="3751493" y="2939434"/>
                </a:lnTo>
                <a:cubicBezTo>
                  <a:pt x="3756762" y="2942796"/>
                  <a:pt x="3764485" y="2939040"/>
                  <a:pt x="3766907" y="2933891"/>
                </a:cubicBezTo>
                <a:cubicBezTo>
                  <a:pt x="3769845" y="2927621"/>
                  <a:pt x="3766665" y="2921836"/>
                  <a:pt x="3761365" y="2918474"/>
                </a:cubicBezTo>
                <a:lnTo>
                  <a:pt x="3757035" y="2915717"/>
                </a:lnTo>
                <a:cubicBezTo>
                  <a:pt x="3751766" y="2912355"/>
                  <a:pt x="3744044" y="2916111"/>
                  <a:pt x="3741621" y="2921260"/>
                </a:cubicBezTo>
                <a:cubicBezTo>
                  <a:pt x="3738653" y="2927500"/>
                  <a:pt x="3741863" y="2933316"/>
                  <a:pt x="3747132" y="2936678"/>
                </a:cubicBezTo>
                <a:close/>
                <a:moveTo>
                  <a:pt x="3694319" y="2939767"/>
                </a:moveTo>
                <a:lnTo>
                  <a:pt x="3707340" y="2948067"/>
                </a:lnTo>
                <a:cubicBezTo>
                  <a:pt x="3712458" y="2951308"/>
                  <a:pt x="3720090" y="2950338"/>
                  <a:pt x="3723421" y="2944917"/>
                </a:cubicBezTo>
                <a:cubicBezTo>
                  <a:pt x="3726631" y="2939676"/>
                  <a:pt x="3725752" y="2932316"/>
                  <a:pt x="3720271" y="2928833"/>
                </a:cubicBezTo>
                <a:lnTo>
                  <a:pt x="3707249" y="2920564"/>
                </a:lnTo>
                <a:cubicBezTo>
                  <a:pt x="3702162" y="2917323"/>
                  <a:pt x="3694500" y="2918261"/>
                  <a:pt x="3691169" y="2923714"/>
                </a:cubicBezTo>
                <a:cubicBezTo>
                  <a:pt x="3687959" y="2928924"/>
                  <a:pt x="3688837" y="2936284"/>
                  <a:pt x="3694319" y="2939767"/>
                </a:cubicBezTo>
                <a:close/>
                <a:moveTo>
                  <a:pt x="3672726" y="2947764"/>
                </a:moveTo>
                <a:cubicBezTo>
                  <a:pt x="3680721" y="2935193"/>
                  <a:pt x="3660189" y="2924471"/>
                  <a:pt x="3652225" y="2937011"/>
                </a:cubicBezTo>
                <a:cubicBezTo>
                  <a:pt x="3644200" y="2949551"/>
                  <a:pt x="3664762" y="2960274"/>
                  <a:pt x="3672726" y="2947764"/>
                </a:cubicBezTo>
                <a:close/>
                <a:moveTo>
                  <a:pt x="4037367" y="2662675"/>
                </a:moveTo>
                <a:lnTo>
                  <a:pt x="4037155" y="2657526"/>
                </a:lnTo>
                <a:cubicBezTo>
                  <a:pt x="4036882" y="2651468"/>
                  <a:pt x="4031855" y="2645713"/>
                  <a:pt x="4025466" y="2646076"/>
                </a:cubicBezTo>
                <a:cubicBezTo>
                  <a:pt x="4019378" y="2646409"/>
                  <a:pt x="4013716" y="2651286"/>
                  <a:pt x="4014018" y="2657798"/>
                </a:cubicBezTo>
                <a:lnTo>
                  <a:pt x="4014139" y="2660706"/>
                </a:lnTo>
                <a:cubicBezTo>
                  <a:pt x="4012898" y="2658071"/>
                  <a:pt x="4010839" y="2655769"/>
                  <a:pt x="4008385" y="2654648"/>
                </a:cubicBezTo>
                <a:cubicBezTo>
                  <a:pt x="4002178" y="2651831"/>
                  <a:pt x="3996272" y="2655042"/>
                  <a:pt x="3993062" y="2660433"/>
                </a:cubicBezTo>
                <a:cubicBezTo>
                  <a:pt x="3989368" y="2666643"/>
                  <a:pt x="3989337" y="2673912"/>
                  <a:pt x="3991548" y="2680607"/>
                </a:cubicBezTo>
                <a:cubicBezTo>
                  <a:pt x="3993456" y="2686362"/>
                  <a:pt x="4000724" y="2689906"/>
                  <a:pt x="4006387" y="2687543"/>
                </a:cubicBezTo>
                <a:cubicBezTo>
                  <a:pt x="4012322" y="2685090"/>
                  <a:pt x="4015351" y="2678850"/>
                  <a:pt x="4013322" y="2672701"/>
                </a:cubicBezTo>
                <a:cubicBezTo>
                  <a:pt x="4013201" y="2672368"/>
                  <a:pt x="4013201" y="2672338"/>
                  <a:pt x="4013140" y="2672156"/>
                </a:cubicBezTo>
                <a:cubicBezTo>
                  <a:pt x="4013140" y="2672035"/>
                  <a:pt x="4013140" y="2672004"/>
                  <a:pt x="4013140" y="2671914"/>
                </a:cubicBezTo>
                <a:cubicBezTo>
                  <a:pt x="4013443" y="2671247"/>
                  <a:pt x="4013776" y="2670611"/>
                  <a:pt x="4014200" y="2669975"/>
                </a:cubicBezTo>
                <a:cubicBezTo>
                  <a:pt x="4014836" y="2668915"/>
                  <a:pt x="4014987" y="2667764"/>
                  <a:pt x="4015139" y="2666582"/>
                </a:cubicBezTo>
                <a:cubicBezTo>
                  <a:pt x="4016804" y="2671065"/>
                  <a:pt x="4020893" y="2674670"/>
                  <a:pt x="4025980" y="2674397"/>
                </a:cubicBezTo>
                <a:cubicBezTo>
                  <a:pt x="4032007" y="2674034"/>
                  <a:pt x="4037639" y="2669157"/>
                  <a:pt x="4037367" y="2662675"/>
                </a:cubicBezTo>
                <a:close/>
                <a:moveTo>
                  <a:pt x="3970683" y="2609728"/>
                </a:moveTo>
                <a:lnTo>
                  <a:pt x="3975831" y="2609516"/>
                </a:lnTo>
                <a:cubicBezTo>
                  <a:pt x="3982070" y="2609244"/>
                  <a:pt x="3987702" y="2605427"/>
                  <a:pt x="3988126" y="2598703"/>
                </a:cubicBezTo>
                <a:cubicBezTo>
                  <a:pt x="3988156" y="2598491"/>
                  <a:pt x="3988096" y="2598218"/>
                  <a:pt x="3988096" y="2598006"/>
                </a:cubicBezTo>
                <a:cubicBezTo>
                  <a:pt x="3993395" y="2596825"/>
                  <a:pt x="3998180" y="2592584"/>
                  <a:pt x="3997877" y="2585708"/>
                </a:cubicBezTo>
                <a:cubicBezTo>
                  <a:pt x="3997877" y="2585526"/>
                  <a:pt x="3997726" y="2585436"/>
                  <a:pt x="3997726" y="2585254"/>
                </a:cubicBezTo>
                <a:cubicBezTo>
                  <a:pt x="4003813" y="2586829"/>
                  <a:pt x="4010112" y="2586193"/>
                  <a:pt x="4015745" y="2583376"/>
                </a:cubicBezTo>
                <a:cubicBezTo>
                  <a:pt x="4021377" y="2580559"/>
                  <a:pt x="4023921" y="2572562"/>
                  <a:pt x="4020681" y="2567080"/>
                </a:cubicBezTo>
                <a:cubicBezTo>
                  <a:pt x="4017259" y="2561355"/>
                  <a:pt x="4010414" y="2559144"/>
                  <a:pt x="4004388" y="2562143"/>
                </a:cubicBezTo>
                <a:cubicBezTo>
                  <a:pt x="4004055" y="2562294"/>
                  <a:pt x="4004025" y="2562324"/>
                  <a:pt x="4003843" y="2562415"/>
                </a:cubicBezTo>
                <a:cubicBezTo>
                  <a:pt x="4003722" y="2562446"/>
                  <a:pt x="4003692" y="2562446"/>
                  <a:pt x="4003601" y="2562446"/>
                </a:cubicBezTo>
                <a:lnTo>
                  <a:pt x="4003601" y="2562446"/>
                </a:lnTo>
                <a:cubicBezTo>
                  <a:pt x="4002874" y="2562234"/>
                  <a:pt x="4002147" y="2561961"/>
                  <a:pt x="4001481" y="2561658"/>
                </a:cubicBezTo>
                <a:cubicBezTo>
                  <a:pt x="3995485" y="2559144"/>
                  <a:pt x="3988217" y="2564142"/>
                  <a:pt x="3986582" y="2569867"/>
                </a:cubicBezTo>
                <a:cubicBezTo>
                  <a:pt x="3986370" y="2570624"/>
                  <a:pt x="3986491" y="2571321"/>
                  <a:pt x="3986400" y="2572078"/>
                </a:cubicBezTo>
                <a:cubicBezTo>
                  <a:pt x="3984825" y="2571169"/>
                  <a:pt x="3983008" y="2570594"/>
                  <a:pt x="3981010" y="2570684"/>
                </a:cubicBezTo>
                <a:lnTo>
                  <a:pt x="3975862" y="2570927"/>
                </a:lnTo>
                <a:cubicBezTo>
                  <a:pt x="3969835" y="2571169"/>
                  <a:pt x="3964021" y="2576106"/>
                  <a:pt x="3964324" y="2582528"/>
                </a:cubicBezTo>
                <a:cubicBezTo>
                  <a:pt x="3964414" y="2584527"/>
                  <a:pt x="3965050" y="2586466"/>
                  <a:pt x="3966020" y="2588192"/>
                </a:cubicBezTo>
                <a:cubicBezTo>
                  <a:pt x="3962628" y="2589949"/>
                  <a:pt x="3960145" y="2593038"/>
                  <a:pt x="3959872" y="2597400"/>
                </a:cubicBezTo>
                <a:cubicBezTo>
                  <a:pt x="3959508" y="2603125"/>
                  <a:pt x="3964414" y="2610001"/>
                  <a:pt x="3970683" y="2609728"/>
                </a:cubicBezTo>
                <a:close/>
                <a:moveTo>
                  <a:pt x="4029796" y="2750485"/>
                </a:moveTo>
                <a:cubicBezTo>
                  <a:pt x="4035883" y="2753333"/>
                  <a:pt x="4041909" y="2751061"/>
                  <a:pt x="4045422" y="2745548"/>
                </a:cubicBezTo>
                <a:lnTo>
                  <a:pt x="4048178" y="2741217"/>
                </a:lnTo>
                <a:cubicBezTo>
                  <a:pt x="4048390" y="2740884"/>
                  <a:pt x="4048360" y="2740490"/>
                  <a:pt x="4048511" y="2740126"/>
                </a:cubicBezTo>
                <a:cubicBezTo>
                  <a:pt x="4048995" y="2740157"/>
                  <a:pt x="4049420" y="2740369"/>
                  <a:pt x="4049904" y="2740308"/>
                </a:cubicBezTo>
                <a:cubicBezTo>
                  <a:pt x="4056233" y="2739672"/>
                  <a:pt x="4061078" y="2734553"/>
                  <a:pt x="4060776" y="2728071"/>
                </a:cubicBezTo>
                <a:lnTo>
                  <a:pt x="4060564" y="2722922"/>
                </a:lnTo>
                <a:cubicBezTo>
                  <a:pt x="4060291" y="2716864"/>
                  <a:pt x="4054477" y="2711412"/>
                  <a:pt x="4048329" y="2712048"/>
                </a:cubicBezTo>
                <a:cubicBezTo>
                  <a:pt x="4042000" y="2712714"/>
                  <a:pt x="4037155" y="2717803"/>
                  <a:pt x="4037458" y="2724285"/>
                </a:cubicBezTo>
                <a:lnTo>
                  <a:pt x="4037458" y="2724557"/>
                </a:lnTo>
                <a:cubicBezTo>
                  <a:pt x="4033551" y="2724739"/>
                  <a:pt x="4029978" y="2726799"/>
                  <a:pt x="4027646" y="2730524"/>
                </a:cubicBezTo>
                <a:lnTo>
                  <a:pt x="4024890" y="2734886"/>
                </a:lnTo>
                <a:cubicBezTo>
                  <a:pt x="4021620" y="2740005"/>
                  <a:pt x="4024466" y="2748002"/>
                  <a:pt x="4029796" y="2750485"/>
                </a:cubicBezTo>
                <a:close/>
                <a:moveTo>
                  <a:pt x="4021165" y="2483995"/>
                </a:moveTo>
                <a:cubicBezTo>
                  <a:pt x="4023012" y="2489992"/>
                  <a:pt x="4030432" y="2492900"/>
                  <a:pt x="4036064" y="2490840"/>
                </a:cubicBezTo>
                <a:cubicBezTo>
                  <a:pt x="4042212" y="2488569"/>
                  <a:pt x="4044726" y="2481935"/>
                  <a:pt x="4042878" y="2475938"/>
                </a:cubicBezTo>
                <a:lnTo>
                  <a:pt x="4040758" y="2468971"/>
                </a:lnTo>
                <a:cubicBezTo>
                  <a:pt x="4039274" y="2464155"/>
                  <a:pt x="4034217" y="2461459"/>
                  <a:pt x="4029342" y="2461641"/>
                </a:cubicBezTo>
                <a:cubicBezTo>
                  <a:pt x="4027797" y="2455946"/>
                  <a:pt x="4020802" y="2450827"/>
                  <a:pt x="4014745" y="2453099"/>
                </a:cubicBezTo>
                <a:lnTo>
                  <a:pt x="4007689" y="2455764"/>
                </a:lnTo>
                <a:cubicBezTo>
                  <a:pt x="4002572" y="2457703"/>
                  <a:pt x="3998937" y="2462065"/>
                  <a:pt x="3998907" y="2467426"/>
                </a:cubicBezTo>
                <a:cubicBezTo>
                  <a:pt x="3997151" y="2467971"/>
                  <a:pt x="3995455" y="2468759"/>
                  <a:pt x="3994062" y="2470182"/>
                </a:cubicBezTo>
                <a:cubicBezTo>
                  <a:pt x="3989792" y="2474544"/>
                  <a:pt x="3989580" y="2482298"/>
                  <a:pt x="3994213" y="2486569"/>
                </a:cubicBezTo>
                <a:lnTo>
                  <a:pt x="3995122" y="2487417"/>
                </a:lnTo>
                <a:cubicBezTo>
                  <a:pt x="3995061" y="2487963"/>
                  <a:pt x="3994970" y="2488478"/>
                  <a:pt x="3994970" y="2489023"/>
                </a:cubicBezTo>
                <a:cubicBezTo>
                  <a:pt x="3988429" y="2487206"/>
                  <a:pt x="3981040" y="2489841"/>
                  <a:pt x="3981403" y="2498413"/>
                </a:cubicBezTo>
                <a:cubicBezTo>
                  <a:pt x="3981767" y="2506894"/>
                  <a:pt x="3989580" y="2511104"/>
                  <a:pt x="3996000" y="2510377"/>
                </a:cubicBezTo>
                <a:cubicBezTo>
                  <a:pt x="3993820" y="2512043"/>
                  <a:pt x="3992396" y="2514739"/>
                  <a:pt x="3992578" y="2518555"/>
                </a:cubicBezTo>
                <a:cubicBezTo>
                  <a:pt x="3993214" y="2533307"/>
                  <a:pt x="4016320" y="2535245"/>
                  <a:pt x="4015684" y="2520403"/>
                </a:cubicBezTo>
                <a:cubicBezTo>
                  <a:pt x="4015320" y="2511922"/>
                  <a:pt x="4007538" y="2507712"/>
                  <a:pt x="4001087" y="2508439"/>
                </a:cubicBezTo>
                <a:cubicBezTo>
                  <a:pt x="4003177" y="2506833"/>
                  <a:pt x="4004479" y="2504228"/>
                  <a:pt x="4004449" y="2500654"/>
                </a:cubicBezTo>
                <a:cubicBezTo>
                  <a:pt x="4009658" y="2501593"/>
                  <a:pt x="4015290" y="2499594"/>
                  <a:pt x="4017592" y="2494445"/>
                </a:cubicBezTo>
                <a:lnTo>
                  <a:pt x="4019803" y="2489568"/>
                </a:lnTo>
                <a:cubicBezTo>
                  <a:pt x="4021589" y="2485600"/>
                  <a:pt x="4021135" y="2480723"/>
                  <a:pt x="4018712" y="2477210"/>
                </a:cubicBezTo>
                <a:lnTo>
                  <a:pt x="4019076" y="2477058"/>
                </a:lnTo>
                <a:lnTo>
                  <a:pt x="4021165" y="2483995"/>
                </a:lnTo>
                <a:close/>
                <a:moveTo>
                  <a:pt x="4058323" y="2672913"/>
                </a:moveTo>
                <a:lnTo>
                  <a:pt x="4063471" y="2672701"/>
                </a:lnTo>
                <a:cubicBezTo>
                  <a:pt x="4069558" y="2672428"/>
                  <a:pt x="4074343" y="2665280"/>
                  <a:pt x="4073253" y="2659555"/>
                </a:cubicBezTo>
                <a:cubicBezTo>
                  <a:pt x="4071980" y="2652861"/>
                  <a:pt x="4066620" y="2649469"/>
                  <a:pt x="4060109" y="2649772"/>
                </a:cubicBezTo>
                <a:lnTo>
                  <a:pt x="4054961" y="2649983"/>
                </a:lnTo>
                <a:cubicBezTo>
                  <a:pt x="4048874" y="2650256"/>
                  <a:pt x="4044089" y="2657405"/>
                  <a:pt x="4045180" y="2663129"/>
                </a:cubicBezTo>
                <a:cubicBezTo>
                  <a:pt x="4046452" y="2669824"/>
                  <a:pt x="4051812" y="2673186"/>
                  <a:pt x="4058323" y="2672913"/>
                </a:cubicBezTo>
                <a:close/>
                <a:moveTo>
                  <a:pt x="3934373" y="2481753"/>
                </a:moveTo>
                <a:cubicBezTo>
                  <a:pt x="3935010" y="2496626"/>
                  <a:pt x="3957843" y="2492446"/>
                  <a:pt x="3957207" y="2477755"/>
                </a:cubicBezTo>
                <a:cubicBezTo>
                  <a:pt x="3956541" y="2462883"/>
                  <a:pt x="3933737" y="2467063"/>
                  <a:pt x="3934373" y="2481753"/>
                </a:cubicBezTo>
                <a:close/>
                <a:moveTo>
                  <a:pt x="3943579" y="2601368"/>
                </a:moveTo>
                <a:cubicBezTo>
                  <a:pt x="3938795" y="2595977"/>
                  <a:pt x="3931921" y="2593644"/>
                  <a:pt x="3924834" y="2593735"/>
                </a:cubicBezTo>
                <a:cubicBezTo>
                  <a:pt x="3918777" y="2593826"/>
                  <a:pt x="3913236" y="2599763"/>
                  <a:pt x="3913781" y="2605851"/>
                </a:cubicBezTo>
                <a:cubicBezTo>
                  <a:pt x="3914356" y="2612273"/>
                  <a:pt x="3919383" y="2616998"/>
                  <a:pt x="3925894" y="2616907"/>
                </a:cubicBezTo>
                <a:lnTo>
                  <a:pt x="3926318" y="2616907"/>
                </a:lnTo>
                <a:cubicBezTo>
                  <a:pt x="3926379" y="2616907"/>
                  <a:pt x="3926409" y="2616907"/>
                  <a:pt x="3926470" y="2616937"/>
                </a:cubicBezTo>
                <a:cubicBezTo>
                  <a:pt x="3926530" y="2616998"/>
                  <a:pt x="3926500" y="2616967"/>
                  <a:pt x="3926591" y="2617028"/>
                </a:cubicBezTo>
                <a:cubicBezTo>
                  <a:pt x="3927166" y="2617543"/>
                  <a:pt x="3927681" y="2618088"/>
                  <a:pt x="3928166" y="2618694"/>
                </a:cubicBezTo>
                <a:cubicBezTo>
                  <a:pt x="3932314" y="2623359"/>
                  <a:pt x="3940703" y="2622026"/>
                  <a:pt x="3944518" y="2617725"/>
                </a:cubicBezTo>
                <a:cubicBezTo>
                  <a:pt x="3949091" y="2612576"/>
                  <a:pt x="3947759" y="2606063"/>
                  <a:pt x="3943579" y="2601368"/>
                </a:cubicBezTo>
                <a:close/>
                <a:moveTo>
                  <a:pt x="4169129" y="2858802"/>
                </a:moveTo>
                <a:cubicBezTo>
                  <a:pt x="4175731" y="2858015"/>
                  <a:pt x="4179516" y="2852169"/>
                  <a:pt x="4179244" y="2845899"/>
                </a:cubicBezTo>
                <a:lnTo>
                  <a:pt x="4179001" y="2840780"/>
                </a:lnTo>
                <a:cubicBezTo>
                  <a:pt x="4178729" y="2834510"/>
                  <a:pt x="4171976" y="2829966"/>
                  <a:pt x="4166101" y="2830663"/>
                </a:cubicBezTo>
                <a:cubicBezTo>
                  <a:pt x="4159499" y="2831451"/>
                  <a:pt x="4155714" y="2837297"/>
                  <a:pt x="4155986" y="2843567"/>
                </a:cubicBezTo>
                <a:lnTo>
                  <a:pt x="4156198" y="2848716"/>
                </a:lnTo>
                <a:cubicBezTo>
                  <a:pt x="4156531" y="2854925"/>
                  <a:pt x="4163284" y="2859499"/>
                  <a:pt x="4169129" y="2858802"/>
                </a:cubicBezTo>
                <a:close/>
                <a:moveTo>
                  <a:pt x="3977345" y="2644925"/>
                </a:moveTo>
                <a:cubicBezTo>
                  <a:pt x="3977981" y="2659828"/>
                  <a:pt x="4001057" y="2657495"/>
                  <a:pt x="4000391" y="2642623"/>
                </a:cubicBezTo>
                <a:cubicBezTo>
                  <a:pt x="3999755" y="2627721"/>
                  <a:pt x="3976710" y="2630053"/>
                  <a:pt x="3977345" y="2644925"/>
                </a:cubicBezTo>
                <a:close/>
                <a:moveTo>
                  <a:pt x="3975437" y="2855773"/>
                </a:moveTo>
                <a:cubicBezTo>
                  <a:pt x="3980858" y="2858106"/>
                  <a:pt x="3986339" y="2857318"/>
                  <a:pt x="3991760" y="2855531"/>
                </a:cubicBezTo>
                <a:cubicBezTo>
                  <a:pt x="3997696" y="2853562"/>
                  <a:pt x="4000270" y="2845869"/>
                  <a:pt x="3998029" y="2840386"/>
                </a:cubicBezTo>
                <a:cubicBezTo>
                  <a:pt x="3995939" y="2835328"/>
                  <a:pt x="3991064" y="2833177"/>
                  <a:pt x="3986067" y="2833631"/>
                </a:cubicBezTo>
                <a:cubicBezTo>
                  <a:pt x="3983705" y="2830209"/>
                  <a:pt x="3979889" y="2828028"/>
                  <a:pt x="3975256" y="2828664"/>
                </a:cubicBezTo>
                <a:cubicBezTo>
                  <a:pt x="3969502" y="2829421"/>
                  <a:pt x="3963900" y="2835570"/>
                  <a:pt x="3965323" y="2841689"/>
                </a:cubicBezTo>
                <a:cubicBezTo>
                  <a:pt x="3966716" y="2847656"/>
                  <a:pt x="3969502" y="2853199"/>
                  <a:pt x="3975437" y="2855773"/>
                </a:cubicBezTo>
                <a:close/>
                <a:moveTo>
                  <a:pt x="3904030" y="2796042"/>
                </a:moveTo>
                <a:cubicBezTo>
                  <a:pt x="3903333" y="2791801"/>
                  <a:pt x="3900608" y="2788409"/>
                  <a:pt x="3896974" y="2786834"/>
                </a:cubicBezTo>
                <a:cubicBezTo>
                  <a:pt x="3895399" y="2783835"/>
                  <a:pt x="3892704" y="2781593"/>
                  <a:pt x="3888797" y="2781048"/>
                </a:cubicBezTo>
                <a:cubicBezTo>
                  <a:pt x="3883195" y="2780261"/>
                  <a:pt x="3875806" y="2784592"/>
                  <a:pt x="3875715" y="2790892"/>
                </a:cubicBezTo>
                <a:cubicBezTo>
                  <a:pt x="3875624" y="2796405"/>
                  <a:pt x="3876412" y="2801918"/>
                  <a:pt x="3881075" y="2805613"/>
                </a:cubicBezTo>
                <a:cubicBezTo>
                  <a:pt x="3884800" y="2808551"/>
                  <a:pt x="3889221" y="2809430"/>
                  <a:pt x="3893945" y="2808945"/>
                </a:cubicBezTo>
                <a:cubicBezTo>
                  <a:pt x="3899911" y="2808309"/>
                  <a:pt x="3905029" y="2802130"/>
                  <a:pt x="3904030" y="2796042"/>
                </a:cubicBezTo>
                <a:close/>
                <a:moveTo>
                  <a:pt x="4007629" y="2736976"/>
                </a:moveTo>
                <a:cubicBezTo>
                  <a:pt x="4013867" y="2736704"/>
                  <a:pt x="4019318" y="2732190"/>
                  <a:pt x="4019470" y="2725648"/>
                </a:cubicBezTo>
                <a:cubicBezTo>
                  <a:pt x="4019591" y="2719711"/>
                  <a:pt x="4014412" y="2713562"/>
                  <a:pt x="4008143" y="2713804"/>
                </a:cubicBezTo>
                <a:lnTo>
                  <a:pt x="4002995" y="2714017"/>
                </a:lnTo>
                <a:cubicBezTo>
                  <a:pt x="3997151" y="2714259"/>
                  <a:pt x="3992214" y="2718318"/>
                  <a:pt x="3991427" y="2724133"/>
                </a:cubicBezTo>
                <a:cubicBezTo>
                  <a:pt x="3989852" y="2723830"/>
                  <a:pt x="3988247" y="2723800"/>
                  <a:pt x="3986643" y="2724164"/>
                </a:cubicBezTo>
                <a:cubicBezTo>
                  <a:pt x="3980464" y="2725648"/>
                  <a:pt x="3976710" y="2732009"/>
                  <a:pt x="3978072" y="2738127"/>
                </a:cubicBezTo>
                <a:lnTo>
                  <a:pt x="3979647" y="2745215"/>
                </a:lnTo>
                <a:cubicBezTo>
                  <a:pt x="3981010" y="2751334"/>
                  <a:pt x="3987581" y="2755241"/>
                  <a:pt x="3993608" y="2753787"/>
                </a:cubicBezTo>
                <a:cubicBezTo>
                  <a:pt x="3999785" y="2752303"/>
                  <a:pt x="4003541" y="2745942"/>
                  <a:pt x="4002178" y="2739823"/>
                </a:cubicBezTo>
                <a:cubicBezTo>
                  <a:pt x="4001966" y="2738885"/>
                  <a:pt x="4001754" y="2737915"/>
                  <a:pt x="4001542" y="2736976"/>
                </a:cubicBezTo>
                <a:cubicBezTo>
                  <a:pt x="4001845" y="2736976"/>
                  <a:pt x="4002147" y="2737188"/>
                  <a:pt x="4002480" y="2737158"/>
                </a:cubicBezTo>
                <a:lnTo>
                  <a:pt x="4007629" y="2736976"/>
                </a:lnTo>
                <a:close/>
                <a:moveTo>
                  <a:pt x="3921291" y="2751001"/>
                </a:moveTo>
                <a:cubicBezTo>
                  <a:pt x="3922048" y="2753484"/>
                  <a:pt x="3923896" y="2755393"/>
                  <a:pt x="3926046" y="2756907"/>
                </a:cubicBezTo>
                <a:cubicBezTo>
                  <a:pt x="3925198" y="2760996"/>
                  <a:pt x="3926621" y="2765358"/>
                  <a:pt x="3929892" y="2768357"/>
                </a:cubicBezTo>
                <a:lnTo>
                  <a:pt x="3935252" y="2773264"/>
                </a:lnTo>
                <a:cubicBezTo>
                  <a:pt x="3938159" y="2775929"/>
                  <a:pt x="3942277" y="2776232"/>
                  <a:pt x="3945912" y="2775081"/>
                </a:cubicBezTo>
                <a:cubicBezTo>
                  <a:pt x="3945760" y="2777110"/>
                  <a:pt x="3946275" y="2778988"/>
                  <a:pt x="3947153" y="2780715"/>
                </a:cubicBezTo>
                <a:cubicBezTo>
                  <a:pt x="3942731" y="2783502"/>
                  <a:pt x="3940158" y="2788711"/>
                  <a:pt x="3943549" y="2794618"/>
                </a:cubicBezTo>
                <a:cubicBezTo>
                  <a:pt x="3947486" y="2801554"/>
                  <a:pt x="3950818" y="2810126"/>
                  <a:pt x="3957722" y="2814700"/>
                </a:cubicBezTo>
                <a:cubicBezTo>
                  <a:pt x="3958660" y="2815306"/>
                  <a:pt x="3959599" y="2815791"/>
                  <a:pt x="3960538" y="2816185"/>
                </a:cubicBezTo>
                <a:lnTo>
                  <a:pt x="3963052" y="2818486"/>
                </a:lnTo>
                <a:cubicBezTo>
                  <a:pt x="3967655" y="2822727"/>
                  <a:pt x="3975589" y="2821394"/>
                  <a:pt x="3979344" y="2816730"/>
                </a:cubicBezTo>
                <a:cubicBezTo>
                  <a:pt x="3979647" y="2816366"/>
                  <a:pt x="3979859" y="2815972"/>
                  <a:pt x="3980101" y="2815579"/>
                </a:cubicBezTo>
                <a:cubicBezTo>
                  <a:pt x="3981676" y="2814943"/>
                  <a:pt x="3983251" y="2814276"/>
                  <a:pt x="3984765" y="2813489"/>
                </a:cubicBezTo>
                <a:cubicBezTo>
                  <a:pt x="3986673" y="2812519"/>
                  <a:pt x="3988247" y="2810884"/>
                  <a:pt x="3989428" y="2809036"/>
                </a:cubicBezTo>
                <a:cubicBezTo>
                  <a:pt x="3990912" y="2808551"/>
                  <a:pt x="3992275" y="2807915"/>
                  <a:pt x="3993214" y="2806885"/>
                </a:cubicBezTo>
                <a:cubicBezTo>
                  <a:pt x="3996454" y="2803372"/>
                  <a:pt x="3999149" y="2800100"/>
                  <a:pt x="4000118" y="2795284"/>
                </a:cubicBezTo>
                <a:cubicBezTo>
                  <a:pt x="4000543" y="2793164"/>
                  <a:pt x="4000603" y="2791589"/>
                  <a:pt x="4000360" y="2789408"/>
                </a:cubicBezTo>
                <a:cubicBezTo>
                  <a:pt x="4002904" y="2797405"/>
                  <a:pt x="4016017" y="2801403"/>
                  <a:pt x="4022074" y="2791922"/>
                </a:cubicBezTo>
                <a:cubicBezTo>
                  <a:pt x="4022710" y="2790892"/>
                  <a:pt x="4022891" y="2789953"/>
                  <a:pt x="4023194" y="2788954"/>
                </a:cubicBezTo>
                <a:cubicBezTo>
                  <a:pt x="4029887" y="2794951"/>
                  <a:pt x="4042999" y="2792740"/>
                  <a:pt x="4042515" y="2781442"/>
                </a:cubicBezTo>
                <a:cubicBezTo>
                  <a:pt x="4041909" y="2767509"/>
                  <a:pt x="4021589" y="2766115"/>
                  <a:pt x="4019742" y="2778383"/>
                </a:cubicBezTo>
                <a:cubicBezTo>
                  <a:pt x="4014685" y="2774324"/>
                  <a:pt x="4006235" y="2773718"/>
                  <a:pt x="4001724" y="2780836"/>
                </a:cubicBezTo>
                <a:cubicBezTo>
                  <a:pt x="4001299" y="2781472"/>
                  <a:pt x="4001269" y="2782108"/>
                  <a:pt x="4000997" y="2782744"/>
                </a:cubicBezTo>
                <a:cubicBezTo>
                  <a:pt x="4001057" y="2779140"/>
                  <a:pt x="3999785" y="2775626"/>
                  <a:pt x="3996363" y="2773294"/>
                </a:cubicBezTo>
                <a:cubicBezTo>
                  <a:pt x="3993699" y="2771446"/>
                  <a:pt x="3989883" y="2770931"/>
                  <a:pt x="3986521" y="2771779"/>
                </a:cubicBezTo>
                <a:cubicBezTo>
                  <a:pt x="3985370" y="2770871"/>
                  <a:pt x="3984129" y="2770204"/>
                  <a:pt x="3982675" y="2769508"/>
                </a:cubicBezTo>
                <a:cubicBezTo>
                  <a:pt x="3982221" y="2769235"/>
                  <a:pt x="3981737" y="2768932"/>
                  <a:pt x="3981312" y="2768629"/>
                </a:cubicBezTo>
                <a:cubicBezTo>
                  <a:pt x="3979708" y="2767206"/>
                  <a:pt x="3977921" y="2765964"/>
                  <a:pt x="3976285" y="2764510"/>
                </a:cubicBezTo>
                <a:cubicBezTo>
                  <a:pt x="3971531" y="2760330"/>
                  <a:pt x="3965777" y="2762117"/>
                  <a:pt x="3962052" y="2766054"/>
                </a:cubicBezTo>
                <a:cubicBezTo>
                  <a:pt x="3959508" y="2764752"/>
                  <a:pt x="3956662" y="2764358"/>
                  <a:pt x="3953906" y="2765146"/>
                </a:cubicBezTo>
                <a:cubicBezTo>
                  <a:pt x="3954118" y="2761541"/>
                  <a:pt x="3952786" y="2757907"/>
                  <a:pt x="3949939" y="2755302"/>
                </a:cubicBezTo>
                <a:lnTo>
                  <a:pt x="3944579" y="2750364"/>
                </a:lnTo>
                <a:cubicBezTo>
                  <a:pt x="3944337" y="2750152"/>
                  <a:pt x="3944004" y="2750122"/>
                  <a:pt x="3943761" y="2749910"/>
                </a:cubicBezTo>
                <a:cubicBezTo>
                  <a:pt x="3944821" y="2743791"/>
                  <a:pt x="3940400" y="2738430"/>
                  <a:pt x="3934797" y="2737006"/>
                </a:cubicBezTo>
                <a:cubicBezTo>
                  <a:pt x="3934858" y="2736885"/>
                  <a:pt x="3934979" y="2736734"/>
                  <a:pt x="3935040" y="2736582"/>
                </a:cubicBezTo>
                <a:cubicBezTo>
                  <a:pt x="3938916" y="2736552"/>
                  <a:pt x="3942610" y="2734644"/>
                  <a:pt x="3944882" y="2731009"/>
                </a:cubicBezTo>
                <a:lnTo>
                  <a:pt x="3950424" y="2722316"/>
                </a:lnTo>
                <a:cubicBezTo>
                  <a:pt x="3953664" y="2717197"/>
                  <a:pt x="3951695" y="2709291"/>
                  <a:pt x="3946305" y="2706444"/>
                </a:cubicBezTo>
                <a:cubicBezTo>
                  <a:pt x="3944579" y="2705535"/>
                  <a:pt x="3942762" y="2705081"/>
                  <a:pt x="3940945" y="2705020"/>
                </a:cubicBezTo>
                <a:cubicBezTo>
                  <a:pt x="3939885" y="2701779"/>
                  <a:pt x="3938068" y="2698750"/>
                  <a:pt x="3935252" y="2696145"/>
                </a:cubicBezTo>
                <a:cubicBezTo>
                  <a:pt x="3930830" y="2692026"/>
                  <a:pt x="3925349" y="2690663"/>
                  <a:pt x="3919959" y="2691208"/>
                </a:cubicBezTo>
                <a:cubicBezTo>
                  <a:pt x="3919141" y="2689754"/>
                  <a:pt x="3917991" y="2688452"/>
                  <a:pt x="3916446" y="2687452"/>
                </a:cubicBezTo>
                <a:lnTo>
                  <a:pt x="3912116" y="2684696"/>
                </a:lnTo>
                <a:cubicBezTo>
                  <a:pt x="3910904" y="2683939"/>
                  <a:pt x="3909572" y="2683424"/>
                  <a:pt x="3908209" y="2683151"/>
                </a:cubicBezTo>
                <a:cubicBezTo>
                  <a:pt x="3912509" y="2682939"/>
                  <a:pt x="3916900" y="2679971"/>
                  <a:pt x="3918596" y="2676305"/>
                </a:cubicBezTo>
                <a:cubicBezTo>
                  <a:pt x="3921503" y="2670005"/>
                  <a:pt x="3918263" y="2664311"/>
                  <a:pt x="3912933" y="2660918"/>
                </a:cubicBezTo>
                <a:lnTo>
                  <a:pt x="3908602" y="2658162"/>
                </a:lnTo>
                <a:cubicBezTo>
                  <a:pt x="3903303" y="2654800"/>
                  <a:pt x="3895611" y="2658677"/>
                  <a:pt x="3893219" y="2663826"/>
                </a:cubicBezTo>
                <a:cubicBezTo>
                  <a:pt x="3890312" y="2670126"/>
                  <a:pt x="3893582" y="2675821"/>
                  <a:pt x="3898881" y="2679213"/>
                </a:cubicBezTo>
                <a:lnTo>
                  <a:pt x="3903212" y="2681970"/>
                </a:lnTo>
                <a:cubicBezTo>
                  <a:pt x="3903878" y="2682394"/>
                  <a:pt x="3904575" y="2682697"/>
                  <a:pt x="3905302" y="2682909"/>
                </a:cubicBezTo>
                <a:cubicBezTo>
                  <a:pt x="3901637" y="2683000"/>
                  <a:pt x="3898034" y="2684666"/>
                  <a:pt x="3896065" y="2687937"/>
                </a:cubicBezTo>
                <a:cubicBezTo>
                  <a:pt x="3893006" y="2693026"/>
                  <a:pt x="3893794" y="2699962"/>
                  <a:pt x="3898760" y="2703566"/>
                </a:cubicBezTo>
                <a:cubicBezTo>
                  <a:pt x="3898246" y="2704505"/>
                  <a:pt x="3897912" y="2705505"/>
                  <a:pt x="3897700" y="2706595"/>
                </a:cubicBezTo>
                <a:cubicBezTo>
                  <a:pt x="3893249" y="2702991"/>
                  <a:pt x="3886950" y="2702476"/>
                  <a:pt x="3883013" y="2708685"/>
                </a:cubicBezTo>
                <a:cubicBezTo>
                  <a:pt x="3877229" y="2717772"/>
                  <a:pt x="3885163" y="2728162"/>
                  <a:pt x="3892976" y="2728192"/>
                </a:cubicBezTo>
                <a:cubicBezTo>
                  <a:pt x="3892583" y="2734644"/>
                  <a:pt x="3893461" y="2741399"/>
                  <a:pt x="3897670" y="2744942"/>
                </a:cubicBezTo>
                <a:cubicBezTo>
                  <a:pt x="3903606" y="2750031"/>
                  <a:pt x="3913599" y="2753605"/>
                  <a:pt x="3921291" y="2751001"/>
                </a:cubicBezTo>
                <a:close/>
                <a:moveTo>
                  <a:pt x="4114195" y="2824363"/>
                </a:moveTo>
                <a:cubicBezTo>
                  <a:pt x="4113257" y="2825150"/>
                  <a:pt x="4112287" y="2825938"/>
                  <a:pt x="4111530" y="2827149"/>
                </a:cubicBezTo>
                <a:cubicBezTo>
                  <a:pt x="4103536" y="2839720"/>
                  <a:pt x="4123765" y="2851048"/>
                  <a:pt x="4131759" y="2838478"/>
                </a:cubicBezTo>
                <a:cubicBezTo>
                  <a:pt x="4136756" y="2830633"/>
                  <a:pt x="4130730" y="2823242"/>
                  <a:pt x="4123553" y="2821909"/>
                </a:cubicBezTo>
                <a:cubicBezTo>
                  <a:pt x="4125279" y="2820243"/>
                  <a:pt x="4126430" y="2817881"/>
                  <a:pt x="4126309" y="2814519"/>
                </a:cubicBezTo>
                <a:cubicBezTo>
                  <a:pt x="4125672" y="2799828"/>
                  <a:pt x="4102566" y="2797677"/>
                  <a:pt x="4103233" y="2812580"/>
                </a:cubicBezTo>
                <a:cubicBezTo>
                  <a:pt x="4103505" y="2819456"/>
                  <a:pt x="4108805" y="2823454"/>
                  <a:pt x="4114195" y="2824363"/>
                </a:cubicBezTo>
                <a:close/>
                <a:moveTo>
                  <a:pt x="4045725" y="2795799"/>
                </a:moveTo>
                <a:cubicBezTo>
                  <a:pt x="4046361" y="2810702"/>
                  <a:pt x="4069528" y="2809914"/>
                  <a:pt x="4068891" y="2795012"/>
                </a:cubicBezTo>
                <a:cubicBezTo>
                  <a:pt x="4068226" y="2780109"/>
                  <a:pt x="4045089" y="2780897"/>
                  <a:pt x="4045725" y="2795799"/>
                </a:cubicBezTo>
                <a:close/>
                <a:moveTo>
                  <a:pt x="4086516" y="2829482"/>
                </a:moveTo>
                <a:cubicBezTo>
                  <a:pt x="4087183" y="2822545"/>
                  <a:pt x="4085245" y="2815639"/>
                  <a:pt x="4079915" y="2810550"/>
                </a:cubicBezTo>
                <a:cubicBezTo>
                  <a:pt x="4075554" y="2806370"/>
                  <a:pt x="4068528" y="2804644"/>
                  <a:pt x="4063592" y="2809218"/>
                </a:cubicBezTo>
                <a:cubicBezTo>
                  <a:pt x="4059383" y="2813095"/>
                  <a:pt x="4057535" y="2821061"/>
                  <a:pt x="4062229" y="2825544"/>
                </a:cubicBezTo>
                <a:cubicBezTo>
                  <a:pt x="4062744" y="2826059"/>
                  <a:pt x="4063198" y="2826574"/>
                  <a:pt x="4063653" y="2827089"/>
                </a:cubicBezTo>
                <a:lnTo>
                  <a:pt x="4063653" y="2827180"/>
                </a:lnTo>
                <a:cubicBezTo>
                  <a:pt x="4063653" y="2827240"/>
                  <a:pt x="4063622" y="2827331"/>
                  <a:pt x="4063622" y="2827392"/>
                </a:cubicBezTo>
                <a:cubicBezTo>
                  <a:pt x="4063562" y="2827482"/>
                  <a:pt x="4063471" y="2827785"/>
                  <a:pt x="4063320" y="2828391"/>
                </a:cubicBezTo>
                <a:cubicBezTo>
                  <a:pt x="4061593" y="2833601"/>
                  <a:pt x="4063895" y="2839265"/>
                  <a:pt x="4068498" y="2842022"/>
                </a:cubicBezTo>
                <a:cubicBezTo>
                  <a:pt x="4068528" y="2842264"/>
                  <a:pt x="4068437" y="2842537"/>
                  <a:pt x="4068468" y="2842779"/>
                </a:cubicBezTo>
                <a:cubicBezTo>
                  <a:pt x="4069649" y="2849594"/>
                  <a:pt x="4075584" y="2852502"/>
                  <a:pt x="4081853" y="2852229"/>
                </a:cubicBezTo>
                <a:lnTo>
                  <a:pt x="4087001" y="2852017"/>
                </a:lnTo>
                <a:cubicBezTo>
                  <a:pt x="4093270" y="2851745"/>
                  <a:pt x="4097418" y="2844233"/>
                  <a:pt x="4096449" y="2838629"/>
                </a:cubicBezTo>
                <a:cubicBezTo>
                  <a:pt x="4095511" y="2833117"/>
                  <a:pt x="4091392" y="2830269"/>
                  <a:pt x="4086516" y="2829482"/>
                </a:cubicBezTo>
                <a:close/>
                <a:moveTo>
                  <a:pt x="4024224" y="2894787"/>
                </a:moveTo>
                <a:cubicBezTo>
                  <a:pt x="4022861" y="2888668"/>
                  <a:pt x="4015684" y="2885154"/>
                  <a:pt x="4009930" y="2886790"/>
                </a:cubicBezTo>
                <a:cubicBezTo>
                  <a:pt x="4003601" y="2888577"/>
                  <a:pt x="4000573" y="2894969"/>
                  <a:pt x="4001935" y="2901087"/>
                </a:cubicBezTo>
                <a:lnTo>
                  <a:pt x="4003510" y="2908205"/>
                </a:lnTo>
                <a:cubicBezTo>
                  <a:pt x="4003995" y="2910417"/>
                  <a:pt x="4005387" y="2912113"/>
                  <a:pt x="4007053" y="2913506"/>
                </a:cubicBezTo>
                <a:cubicBezTo>
                  <a:pt x="4008719" y="2915202"/>
                  <a:pt x="4010839" y="2916202"/>
                  <a:pt x="4013231" y="2916444"/>
                </a:cubicBezTo>
                <a:cubicBezTo>
                  <a:pt x="4013352" y="2916444"/>
                  <a:pt x="4013474" y="2916444"/>
                  <a:pt x="4013595" y="2916444"/>
                </a:cubicBezTo>
                <a:cubicBezTo>
                  <a:pt x="4014866" y="2916535"/>
                  <a:pt x="4016108" y="2916444"/>
                  <a:pt x="4017380" y="2916171"/>
                </a:cubicBezTo>
                <a:cubicBezTo>
                  <a:pt x="4017531" y="2916141"/>
                  <a:pt x="4017683" y="2916171"/>
                  <a:pt x="4017834" y="2916171"/>
                </a:cubicBezTo>
                <a:cubicBezTo>
                  <a:pt x="4018016" y="2916111"/>
                  <a:pt x="4018107" y="2915990"/>
                  <a:pt x="4018288" y="2915929"/>
                </a:cubicBezTo>
                <a:cubicBezTo>
                  <a:pt x="4023194" y="2914475"/>
                  <a:pt x="4027495" y="2910417"/>
                  <a:pt x="4027222" y="2903934"/>
                </a:cubicBezTo>
                <a:cubicBezTo>
                  <a:pt x="4027101" y="2901360"/>
                  <a:pt x="4026162" y="2899482"/>
                  <a:pt x="4024951" y="2897937"/>
                </a:cubicBezTo>
                <a:cubicBezTo>
                  <a:pt x="4024678" y="2896938"/>
                  <a:pt x="4024466" y="2895877"/>
                  <a:pt x="4024224" y="2894787"/>
                </a:cubicBezTo>
                <a:close/>
                <a:moveTo>
                  <a:pt x="4106201" y="2732736"/>
                </a:moveTo>
                <a:lnTo>
                  <a:pt x="4111349" y="2732493"/>
                </a:lnTo>
                <a:cubicBezTo>
                  <a:pt x="4117587" y="2732221"/>
                  <a:pt x="4122644" y="2726526"/>
                  <a:pt x="4122311" y="2720317"/>
                </a:cubicBezTo>
                <a:cubicBezTo>
                  <a:pt x="4121978" y="2714017"/>
                  <a:pt x="4116406" y="2709079"/>
                  <a:pt x="4110137" y="2709352"/>
                </a:cubicBezTo>
                <a:lnTo>
                  <a:pt x="4104989" y="2709564"/>
                </a:lnTo>
                <a:cubicBezTo>
                  <a:pt x="4101234" y="2709715"/>
                  <a:pt x="4098115" y="2711927"/>
                  <a:pt x="4096147" y="2714895"/>
                </a:cubicBezTo>
                <a:lnTo>
                  <a:pt x="4094663" y="2708171"/>
                </a:lnTo>
                <a:cubicBezTo>
                  <a:pt x="4093300" y="2702052"/>
                  <a:pt x="4086880" y="2698054"/>
                  <a:pt x="4080793" y="2699417"/>
                </a:cubicBezTo>
                <a:cubicBezTo>
                  <a:pt x="4074645" y="2700810"/>
                  <a:pt x="4070709" y="2707141"/>
                  <a:pt x="4072071" y="2713290"/>
                </a:cubicBezTo>
                <a:lnTo>
                  <a:pt x="4073646" y="2720377"/>
                </a:lnTo>
                <a:cubicBezTo>
                  <a:pt x="4074343" y="2723527"/>
                  <a:pt x="4076402" y="2726072"/>
                  <a:pt x="4079036" y="2727647"/>
                </a:cubicBezTo>
                <a:cubicBezTo>
                  <a:pt x="4077976" y="2728556"/>
                  <a:pt x="4077007" y="2729616"/>
                  <a:pt x="4076220" y="2730858"/>
                </a:cubicBezTo>
                <a:lnTo>
                  <a:pt x="4073464" y="2735219"/>
                </a:lnTo>
                <a:cubicBezTo>
                  <a:pt x="4070103" y="2740490"/>
                  <a:pt x="4073192" y="2748123"/>
                  <a:pt x="4078401" y="2750849"/>
                </a:cubicBezTo>
                <a:cubicBezTo>
                  <a:pt x="4084366" y="2753969"/>
                  <a:pt x="4090665" y="2751212"/>
                  <a:pt x="4094027" y="2745912"/>
                </a:cubicBezTo>
                <a:lnTo>
                  <a:pt x="4096782" y="2741550"/>
                </a:lnTo>
                <a:cubicBezTo>
                  <a:pt x="4099992" y="2736492"/>
                  <a:pt x="4097237" y="2729404"/>
                  <a:pt x="4092422" y="2726405"/>
                </a:cubicBezTo>
                <a:cubicBezTo>
                  <a:pt x="4093239" y="2725678"/>
                  <a:pt x="4094057" y="2724951"/>
                  <a:pt x="4094632" y="2724012"/>
                </a:cubicBezTo>
                <a:cubicBezTo>
                  <a:pt x="4096056" y="2729192"/>
                  <a:pt x="4100749" y="2732978"/>
                  <a:pt x="4106201" y="2732736"/>
                </a:cubicBezTo>
                <a:close/>
                <a:moveTo>
                  <a:pt x="4391681" y="2424051"/>
                </a:moveTo>
                <a:cubicBezTo>
                  <a:pt x="4386321" y="2421779"/>
                  <a:pt x="4378417" y="2424233"/>
                  <a:pt x="4376509" y="2430230"/>
                </a:cubicBezTo>
                <a:lnTo>
                  <a:pt x="4374267" y="2437167"/>
                </a:lnTo>
                <a:cubicBezTo>
                  <a:pt x="4374086" y="2437712"/>
                  <a:pt x="4374267" y="2438257"/>
                  <a:pt x="4374177" y="2438772"/>
                </a:cubicBezTo>
                <a:cubicBezTo>
                  <a:pt x="4370028" y="2441680"/>
                  <a:pt x="4367545" y="2446768"/>
                  <a:pt x="4370543" y="2452614"/>
                </a:cubicBezTo>
                <a:lnTo>
                  <a:pt x="4371996" y="2455462"/>
                </a:lnTo>
                <a:cubicBezTo>
                  <a:pt x="4374873" y="2461095"/>
                  <a:pt x="4380203" y="2462337"/>
                  <a:pt x="4384927" y="2461126"/>
                </a:cubicBezTo>
                <a:cubicBezTo>
                  <a:pt x="4387986" y="2462640"/>
                  <a:pt x="4391499" y="2463034"/>
                  <a:pt x="4394769" y="2461217"/>
                </a:cubicBezTo>
                <a:cubicBezTo>
                  <a:pt x="4398494" y="2459157"/>
                  <a:pt x="4401220" y="2454916"/>
                  <a:pt x="4401250" y="2450615"/>
                </a:cubicBezTo>
                <a:cubicBezTo>
                  <a:pt x="4403612" y="2447162"/>
                  <a:pt x="4404248" y="2442407"/>
                  <a:pt x="4402219" y="2438741"/>
                </a:cubicBezTo>
                <a:cubicBezTo>
                  <a:pt x="4401281" y="2437045"/>
                  <a:pt x="4399978" y="2435773"/>
                  <a:pt x="4398525" y="2434743"/>
                </a:cubicBezTo>
                <a:cubicBezTo>
                  <a:pt x="4398525" y="2430230"/>
                  <a:pt x="4396254" y="2425989"/>
                  <a:pt x="4391681" y="2424051"/>
                </a:cubicBezTo>
                <a:close/>
                <a:moveTo>
                  <a:pt x="4335293" y="2521009"/>
                </a:moveTo>
                <a:cubicBezTo>
                  <a:pt x="4334082" y="2518616"/>
                  <a:pt x="4332144" y="2516859"/>
                  <a:pt x="4329963" y="2515617"/>
                </a:cubicBezTo>
                <a:cubicBezTo>
                  <a:pt x="4336081" y="2502775"/>
                  <a:pt x="4314943" y="2495111"/>
                  <a:pt x="4308129" y="2507954"/>
                </a:cubicBezTo>
                <a:cubicBezTo>
                  <a:pt x="4307311" y="2509499"/>
                  <a:pt x="4306948" y="2510953"/>
                  <a:pt x="4306857" y="2512316"/>
                </a:cubicBezTo>
                <a:lnTo>
                  <a:pt x="4306373" y="2511347"/>
                </a:lnTo>
                <a:cubicBezTo>
                  <a:pt x="4304556" y="2507803"/>
                  <a:pt x="4300922" y="2505379"/>
                  <a:pt x="4297046" y="2504865"/>
                </a:cubicBezTo>
                <a:cubicBezTo>
                  <a:pt x="4301346" y="2498564"/>
                  <a:pt x="4297288" y="2489689"/>
                  <a:pt x="4290323" y="2487660"/>
                </a:cubicBezTo>
                <a:cubicBezTo>
                  <a:pt x="4291231" y="2486660"/>
                  <a:pt x="4292049" y="2485570"/>
                  <a:pt x="4292624" y="2484237"/>
                </a:cubicBezTo>
                <a:lnTo>
                  <a:pt x="4294835" y="2479360"/>
                </a:lnTo>
                <a:cubicBezTo>
                  <a:pt x="4294926" y="2479148"/>
                  <a:pt x="4294896" y="2478876"/>
                  <a:pt x="4294956" y="2478664"/>
                </a:cubicBezTo>
                <a:cubicBezTo>
                  <a:pt x="4295683" y="2478482"/>
                  <a:pt x="4296440" y="2478330"/>
                  <a:pt x="4297197" y="2477967"/>
                </a:cubicBezTo>
                <a:cubicBezTo>
                  <a:pt x="4298529" y="2480360"/>
                  <a:pt x="4300679" y="2482389"/>
                  <a:pt x="4303496" y="2483661"/>
                </a:cubicBezTo>
                <a:lnTo>
                  <a:pt x="4308371" y="2485842"/>
                </a:lnTo>
                <a:cubicBezTo>
                  <a:pt x="4314095" y="2488417"/>
                  <a:pt x="4321938" y="2484419"/>
                  <a:pt x="4323755" y="2478542"/>
                </a:cubicBezTo>
                <a:cubicBezTo>
                  <a:pt x="4325784" y="2471879"/>
                  <a:pt x="4322605" y="2465942"/>
                  <a:pt x="4316457" y="2463155"/>
                </a:cubicBezTo>
                <a:lnTo>
                  <a:pt x="4311581" y="2460974"/>
                </a:lnTo>
                <a:cubicBezTo>
                  <a:pt x="4308553" y="2459611"/>
                  <a:pt x="4305010" y="2460126"/>
                  <a:pt x="4302042" y="2461701"/>
                </a:cubicBezTo>
                <a:cubicBezTo>
                  <a:pt x="4301618" y="2460974"/>
                  <a:pt x="4301376" y="2460156"/>
                  <a:pt x="4300831" y="2459520"/>
                </a:cubicBezTo>
                <a:cubicBezTo>
                  <a:pt x="4301679" y="2458703"/>
                  <a:pt x="4302496" y="2457885"/>
                  <a:pt x="4303042" y="2456825"/>
                </a:cubicBezTo>
                <a:cubicBezTo>
                  <a:pt x="4305949" y="2451221"/>
                  <a:pt x="4303647" y="2444163"/>
                  <a:pt x="4298105" y="2441195"/>
                </a:cubicBezTo>
                <a:lnTo>
                  <a:pt x="4293563" y="2438772"/>
                </a:lnTo>
                <a:cubicBezTo>
                  <a:pt x="4290262" y="2437015"/>
                  <a:pt x="4286446" y="2437348"/>
                  <a:pt x="4283236" y="2438893"/>
                </a:cubicBezTo>
                <a:lnTo>
                  <a:pt x="4285356" y="2432350"/>
                </a:lnTo>
                <a:cubicBezTo>
                  <a:pt x="4287264" y="2426383"/>
                  <a:pt x="4283781" y="2419689"/>
                  <a:pt x="4277816" y="2417811"/>
                </a:cubicBezTo>
                <a:cubicBezTo>
                  <a:pt x="4271819" y="2415903"/>
                  <a:pt x="4265188" y="2419356"/>
                  <a:pt x="4263280" y="2425353"/>
                </a:cubicBezTo>
                <a:lnTo>
                  <a:pt x="4261039" y="2432290"/>
                </a:lnTo>
                <a:cubicBezTo>
                  <a:pt x="4260040" y="2435349"/>
                  <a:pt x="4260524" y="2438590"/>
                  <a:pt x="4262008" y="2441286"/>
                </a:cubicBezTo>
                <a:cubicBezTo>
                  <a:pt x="4260615" y="2441528"/>
                  <a:pt x="4259252" y="2441952"/>
                  <a:pt x="4257950" y="2442619"/>
                </a:cubicBezTo>
                <a:lnTo>
                  <a:pt x="4253377" y="2444981"/>
                </a:lnTo>
                <a:cubicBezTo>
                  <a:pt x="4247805" y="2447828"/>
                  <a:pt x="4246594" y="2455976"/>
                  <a:pt x="4249713" y="2460944"/>
                </a:cubicBezTo>
                <a:cubicBezTo>
                  <a:pt x="4253286" y="2466639"/>
                  <a:pt x="4260100" y="2467456"/>
                  <a:pt x="4265672" y="2464609"/>
                </a:cubicBezTo>
                <a:lnTo>
                  <a:pt x="4270245" y="2462246"/>
                </a:lnTo>
                <a:cubicBezTo>
                  <a:pt x="4275575" y="2459520"/>
                  <a:pt x="4276786" y="2452009"/>
                  <a:pt x="4274151" y="2446980"/>
                </a:cubicBezTo>
                <a:cubicBezTo>
                  <a:pt x="4275242" y="2446768"/>
                  <a:pt x="4276301" y="2446556"/>
                  <a:pt x="4277301" y="2446041"/>
                </a:cubicBezTo>
                <a:cubicBezTo>
                  <a:pt x="4275938" y="2451160"/>
                  <a:pt x="4278058" y="2456794"/>
                  <a:pt x="4282903" y="2459369"/>
                </a:cubicBezTo>
                <a:lnTo>
                  <a:pt x="4283933" y="2459914"/>
                </a:lnTo>
                <a:cubicBezTo>
                  <a:pt x="4283085" y="2460944"/>
                  <a:pt x="4282479" y="2462095"/>
                  <a:pt x="4282086" y="2463276"/>
                </a:cubicBezTo>
                <a:cubicBezTo>
                  <a:pt x="4277967" y="2463852"/>
                  <a:pt x="4274303" y="2466336"/>
                  <a:pt x="4272425" y="2470546"/>
                </a:cubicBezTo>
                <a:lnTo>
                  <a:pt x="4270215" y="2475423"/>
                </a:lnTo>
                <a:cubicBezTo>
                  <a:pt x="4268791" y="2478542"/>
                  <a:pt x="4269306" y="2482208"/>
                  <a:pt x="4270881" y="2485297"/>
                </a:cubicBezTo>
                <a:cubicBezTo>
                  <a:pt x="4269155" y="2486054"/>
                  <a:pt x="4267550" y="2487175"/>
                  <a:pt x="4266217" y="2488841"/>
                </a:cubicBezTo>
                <a:cubicBezTo>
                  <a:pt x="4266883" y="2483934"/>
                  <a:pt x="4266520" y="2478967"/>
                  <a:pt x="4264340" y="2474393"/>
                </a:cubicBezTo>
                <a:cubicBezTo>
                  <a:pt x="4261735" y="2468910"/>
                  <a:pt x="4254044" y="2466336"/>
                  <a:pt x="4248744" y="2469365"/>
                </a:cubicBezTo>
                <a:cubicBezTo>
                  <a:pt x="4243142" y="2472575"/>
                  <a:pt x="4240961" y="2479118"/>
                  <a:pt x="4243747" y="2484964"/>
                </a:cubicBezTo>
                <a:cubicBezTo>
                  <a:pt x="4243838" y="2485146"/>
                  <a:pt x="4243868" y="2485237"/>
                  <a:pt x="4243928" y="2485358"/>
                </a:cubicBezTo>
                <a:cubicBezTo>
                  <a:pt x="4243928" y="2485418"/>
                  <a:pt x="4243959" y="2485449"/>
                  <a:pt x="4243959" y="2485509"/>
                </a:cubicBezTo>
                <a:cubicBezTo>
                  <a:pt x="4243928" y="2485600"/>
                  <a:pt x="4243959" y="2485570"/>
                  <a:pt x="4243928" y="2485661"/>
                </a:cubicBezTo>
                <a:cubicBezTo>
                  <a:pt x="4243686" y="2486388"/>
                  <a:pt x="4243414" y="2487084"/>
                  <a:pt x="4243081" y="2487781"/>
                </a:cubicBezTo>
                <a:cubicBezTo>
                  <a:pt x="4240567" y="2493506"/>
                  <a:pt x="4245292" y="2500563"/>
                  <a:pt x="4250773" y="2502259"/>
                </a:cubicBezTo>
                <a:cubicBezTo>
                  <a:pt x="4252529" y="2502805"/>
                  <a:pt x="4254013" y="2502259"/>
                  <a:pt x="4255557" y="2502017"/>
                </a:cubicBezTo>
                <a:cubicBezTo>
                  <a:pt x="4251227" y="2504865"/>
                  <a:pt x="4248592" y="2509681"/>
                  <a:pt x="4250107" y="2515193"/>
                </a:cubicBezTo>
                <a:cubicBezTo>
                  <a:pt x="4251711" y="2521009"/>
                  <a:pt x="4258828" y="2525886"/>
                  <a:pt x="4264915" y="2523553"/>
                </a:cubicBezTo>
                <a:lnTo>
                  <a:pt x="4268791" y="2522100"/>
                </a:lnTo>
                <a:cubicBezTo>
                  <a:pt x="4268882" y="2522311"/>
                  <a:pt x="4268821" y="2522524"/>
                  <a:pt x="4268913" y="2522736"/>
                </a:cubicBezTo>
                <a:lnTo>
                  <a:pt x="4271274" y="2527309"/>
                </a:lnTo>
                <a:cubicBezTo>
                  <a:pt x="4271729" y="2528188"/>
                  <a:pt x="4272365" y="2528884"/>
                  <a:pt x="4272940" y="2529642"/>
                </a:cubicBezTo>
                <a:lnTo>
                  <a:pt x="4272667" y="2530459"/>
                </a:lnTo>
                <a:cubicBezTo>
                  <a:pt x="4270759" y="2536396"/>
                  <a:pt x="4272486" y="2543030"/>
                  <a:pt x="4278633" y="2545726"/>
                </a:cubicBezTo>
                <a:cubicBezTo>
                  <a:pt x="4283933" y="2548058"/>
                  <a:pt x="4291958" y="2545726"/>
                  <a:pt x="4293896" y="2539758"/>
                </a:cubicBezTo>
                <a:lnTo>
                  <a:pt x="4294199" y="2538850"/>
                </a:lnTo>
                <a:cubicBezTo>
                  <a:pt x="4297621" y="2545938"/>
                  <a:pt x="4309795" y="2548997"/>
                  <a:pt x="4315518" y="2540001"/>
                </a:cubicBezTo>
                <a:cubicBezTo>
                  <a:pt x="4316396" y="2538638"/>
                  <a:pt x="4316790" y="2537335"/>
                  <a:pt x="4317032" y="2536033"/>
                </a:cubicBezTo>
                <a:lnTo>
                  <a:pt x="4318668" y="2539274"/>
                </a:lnTo>
                <a:cubicBezTo>
                  <a:pt x="4321514" y="2544847"/>
                  <a:pt x="4327844" y="2547937"/>
                  <a:pt x="4333870" y="2545362"/>
                </a:cubicBezTo>
                <a:cubicBezTo>
                  <a:pt x="4339321" y="2543030"/>
                  <a:pt x="4342834" y="2535760"/>
                  <a:pt x="4339957" y="2530157"/>
                </a:cubicBezTo>
                <a:lnTo>
                  <a:pt x="4335293" y="2521009"/>
                </a:lnTo>
                <a:close/>
                <a:moveTo>
                  <a:pt x="4071829" y="2618088"/>
                </a:moveTo>
                <a:cubicBezTo>
                  <a:pt x="4068740" y="2613181"/>
                  <a:pt x="4060836" y="2610637"/>
                  <a:pt x="4055839" y="2614484"/>
                </a:cubicBezTo>
                <a:cubicBezTo>
                  <a:pt x="4050994" y="2618240"/>
                  <a:pt x="4047087" y="2623056"/>
                  <a:pt x="4047239" y="2629538"/>
                </a:cubicBezTo>
                <a:cubicBezTo>
                  <a:pt x="4047360" y="2635444"/>
                  <a:pt x="4050358" y="2640109"/>
                  <a:pt x="4054265" y="2644289"/>
                </a:cubicBezTo>
                <a:cubicBezTo>
                  <a:pt x="4058535" y="2648863"/>
                  <a:pt x="4066590" y="2648015"/>
                  <a:pt x="4070648" y="2643653"/>
                </a:cubicBezTo>
                <a:cubicBezTo>
                  <a:pt x="4074373" y="2639655"/>
                  <a:pt x="4074282" y="2634324"/>
                  <a:pt x="4071829" y="2629992"/>
                </a:cubicBezTo>
                <a:cubicBezTo>
                  <a:pt x="4073949" y="2626388"/>
                  <a:pt x="4074312" y="2622026"/>
                  <a:pt x="4071829" y="2618088"/>
                </a:cubicBezTo>
                <a:close/>
                <a:moveTo>
                  <a:pt x="4134879" y="2598248"/>
                </a:moveTo>
                <a:cubicBezTo>
                  <a:pt x="4135636" y="2605548"/>
                  <a:pt x="4143873" y="2612697"/>
                  <a:pt x="4152624" y="2608214"/>
                </a:cubicBezTo>
                <a:cubicBezTo>
                  <a:pt x="4165889" y="2601429"/>
                  <a:pt x="4153533" y="2581801"/>
                  <a:pt x="4140330" y="2588586"/>
                </a:cubicBezTo>
                <a:cubicBezTo>
                  <a:pt x="4138997" y="2589252"/>
                  <a:pt x="4138089" y="2590131"/>
                  <a:pt x="4137241" y="2591039"/>
                </a:cubicBezTo>
                <a:cubicBezTo>
                  <a:pt x="4137241" y="2590979"/>
                  <a:pt x="4137271" y="2590948"/>
                  <a:pt x="4137271" y="2590888"/>
                </a:cubicBezTo>
                <a:cubicBezTo>
                  <a:pt x="4136938" y="2583164"/>
                  <a:pt x="4130578" y="2580014"/>
                  <a:pt x="4124613" y="2580589"/>
                </a:cubicBezTo>
                <a:cubicBezTo>
                  <a:pt x="4123765" y="2580165"/>
                  <a:pt x="4122887" y="2579983"/>
                  <a:pt x="4121948" y="2579741"/>
                </a:cubicBezTo>
                <a:cubicBezTo>
                  <a:pt x="4124552" y="2577469"/>
                  <a:pt x="4126248" y="2574259"/>
                  <a:pt x="4126066" y="2570412"/>
                </a:cubicBezTo>
                <a:lnTo>
                  <a:pt x="4125976" y="2568140"/>
                </a:lnTo>
                <a:cubicBezTo>
                  <a:pt x="4126763" y="2567050"/>
                  <a:pt x="4127459" y="2565838"/>
                  <a:pt x="4127884" y="2564505"/>
                </a:cubicBezTo>
                <a:cubicBezTo>
                  <a:pt x="4128640" y="2562203"/>
                  <a:pt x="4129367" y="2559871"/>
                  <a:pt x="4130124" y="2557569"/>
                </a:cubicBezTo>
                <a:cubicBezTo>
                  <a:pt x="4130457" y="2556569"/>
                  <a:pt x="4130366" y="2555540"/>
                  <a:pt x="4130336" y="2554540"/>
                </a:cubicBezTo>
                <a:cubicBezTo>
                  <a:pt x="4134364" y="2548785"/>
                  <a:pt x="4134061" y="2539274"/>
                  <a:pt x="4125672" y="2535487"/>
                </a:cubicBezTo>
                <a:cubicBezTo>
                  <a:pt x="4116466" y="2531338"/>
                  <a:pt x="4109895" y="2539456"/>
                  <a:pt x="4110198" y="2547392"/>
                </a:cubicBezTo>
                <a:cubicBezTo>
                  <a:pt x="4109259" y="2548542"/>
                  <a:pt x="4108441" y="2549875"/>
                  <a:pt x="4107927" y="2551359"/>
                </a:cubicBezTo>
                <a:cubicBezTo>
                  <a:pt x="4105201" y="2549330"/>
                  <a:pt x="4101991" y="2547906"/>
                  <a:pt x="4098206" y="2547392"/>
                </a:cubicBezTo>
                <a:cubicBezTo>
                  <a:pt x="4092240" y="2546574"/>
                  <a:pt x="4086970" y="2548573"/>
                  <a:pt x="4082852" y="2552087"/>
                </a:cubicBezTo>
                <a:cubicBezTo>
                  <a:pt x="4081338" y="2551390"/>
                  <a:pt x="4079642" y="2550966"/>
                  <a:pt x="4077825" y="2551026"/>
                </a:cubicBezTo>
                <a:lnTo>
                  <a:pt x="4072677" y="2551238"/>
                </a:lnTo>
                <a:cubicBezTo>
                  <a:pt x="4071254" y="2551299"/>
                  <a:pt x="4069891" y="2551662"/>
                  <a:pt x="4068589" y="2552208"/>
                </a:cubicBezTo>
                <a:cubicBezTo>
                  <a:pt x="4071829" y="2549694"/>
                  <a:pt x="4073555" y="2545089"/>
                  <a:pt x="4073101" y="2541212"/>
                </a:cubicBezTo>
                <a:cubicBezTo>
                  <a:pt x="4076402" y="2540395"/>
                  <a:pt x="4079279" y="2538274"/>
                  <a:pt x="4080884" y="2535397"/>
                </a:cubicBezTo>
                <a:cubicBezTo>
                  <a:pt x="4081005" y="2537335"/>
                  <a:pt x="4081429" y="2539243"/>
                  <a:pt x="4082398" y="2540819"/>
                </a:cubicBezTo>
                <a:cubicBezTo>
                  <a:pt x="4085971" y="2546513"/>
                  <a:pt x="4092785" y="2547270"/>
                  <a:pt x="4098387" y="2544423"/>
                </a:cubicBezTo>
                <a:lnTo>
                  <a:pt x="4102960" y="2542060"/>
                </a:lnTo>
                <a:cubicBezTo>
                  <a:pt x="4108532" y="2539213"/>
                  <a:pt x="4109683" y="2531035"/>
                  <a:pt x="4106564" y="2526067"/>
                </a:cubicBezTo>
                <a:cubicBezTo>
                  <a:pt x="4102991" y="2520373"/>
                  <a:pt x="4096177" y="2519616"/>
                  <a:pt x="4090574" y="2522463"/>
                </a:cubicBezTo>
                <a:lnTo>
                  <a:pt x="4086001" y="2524826"/>
                </a:lnTo>
                <a:cubicBezTo>
                  <a:pt x="4084397" y="2525643"/>
                  <a:pt x="4083246" y="2526946"/>
                  <a:pt x="4082398" y="2528460"/>
                </a:cubicBezTo>
                <a:cubicBezTo>
                  <a:pt x="4082126" y="2525886"/>
                  <a:pt x="4080974" y="2523614"/>
                  <a:pt x="4079218" y="2521706"/>
                </a:cubicBezTo>
                <a:cubicBezTo>
                  <a:pt x="4079158" y="2520979"/>
                  <a:pt x="4079339" y="2520343"/>
                  <a:pt x="4079127" y="2519585"/>
                </a:cubicBezTo>
                <a:cubicBezTo>
                  <a:pt x="4078673" y="2518041"/>
                  <a:pt x="4077674" y="2516587"/>
                  <a:pt x="4076493" y="2515284"/>
                </a:cubicBezTo>
                <a:cubicBezTo>
                  <a:pt x="4076765" y="2514406"/>
                  <a:pt x="4077189" y="2513527"/>
                  <a:pt x="4077129" y="2512588"/>
                </a:cubicBezTo>
                <a:lnTo>
                  <a:pt x="4076916" y="2507439"/>
                </a:lnTo>
                <a:cubicBezTo>
                  <a:pt x="4076644" y="2501199"/>
                  <a:pt x="4073131" y="2495475"/>
                  <a:pt x="4066348" y="2494899"/>
                </a:cubicBezTo>
                <a:cubicBezTo>
                  <a:pt x="4060715" y="2494414"/>
                  <a:pt x="4053568" y="2499200"/>
                  <a:pt x="4053841" y="2505470"/>
                </a:cubicBezTo>
                <a:lnTo>
                  <a:pt x="4054053" y="2510619"/>
                </a:lnTo>
                <a:cubicBezTo>
                  <a:pt x="4054174" y="2513224"/>
                  <a:pt x="4054991" y="2515648"/>
                  <a:pt x="4056233" y="2517738"/>
                </a:cubicBezTo>
                <a:cubicBezTo>
                  <a:pt x="4055082" y="2519161"/>
                  <a:pt x="4054083" y="2520736"/>
                  <a:pt x="4053599" y="2522766"/>
                </a:cubicBezTo>
                <a:cubicBezTo>
                  <a:pt x="4052841" y="2525855"/>
                  <a:pt x="4053326" y="2528793"/>
                  <a:pt x="4054265" y="2531641"/>
                </a:cubicBezTo>
                <a:cubicBezTo>
                  <a:pt x="4048238" y="2532216"/>
                  <a:pt x="4044302" y="2539516"/>
                  <a:pt x="4045271" y="2544938"/>
                </a:cubicBezTo>
                <a:cubicBezTo>
                  <a:pt x="4046482" y="2551784"/>
                  <a:pt x="4052448" y="2554570"/>
                  <a:pt x="4058716" y="2554328"/>
                </a:cubicBezTo>
                <a:lnTo>
                  <a:pt x="4063864" y="2554116"/>
                </a:lnTo>
                <a:cubicBezTo>
                  <a:pt x="4064652" y="2554086"/>
                  <a:pt x="4065409" y="2553934"/>
                  <a:pt x="4066105" y="2553692"/>
                </a:cubicBezTo>
                <a:cubicBezTo>
                  <a:pt x="4063168" y="2555873"/>
                  <a:pt x="4061169" y="2559295"/>
                  <a:pt x="4061442" y="2563112"/>
                </a:cubicBezTo>
                <a:cubicBezTo>
                  <a:pt x="4061593" y="2565414"/>
                  <a:pt x="4062532" y="2567504"/>
                  <a:pt x="4063834" y="2569352"/>
                </a:cubicBezTo>
                <a:cubicBezTo>
                  <a:pt x="4060836" y="2572684"/>
                  <a:pt x="4059685" y="2577621"/>
                  <a:pt x="4061381" y="2581922"/>
                </a:cubicBezTo>
                <a:cubicBezTo>
                  <a:pt x="4061775" y="2582922"/>
                  <a:pt x="4062472" y="2583709"/>
                  <a:pt x="4063077" y="2584497"/>
                </a:cubicBezTo>
                <a:cubicBezTo>
                  <a:pt x="4062835" y="2585496"/>
                  <a:pt x="4062532" y="2586405"/>
                  <a:pt x="4062593" y="2587616"/>
                </a:cubicBezTo>
                <a:cubicBezTo>
                  <a:pt x="4062956" y="2596067"/>
                  <a:pt x="4070648" y="2600157"/>
                  <a:pt x="4077068" y="2599430"/>
                </a:cubicBezTo>
                <a:cubicBezTo>
                  <a:pt x="4077068" y="2599460"/>
                  <a:pt x="4077068" y="2599521"/>
                  <a:pt x="4077068" y="2599551"/>
                </a:cubicBezTo>
                <a:lnTo>
                  <a:pt x="4076038" y="2602761"/>
                </a:lnTo>
                <a:cubicBezTo>
                  <a:pt x="4074131" y="2608698"/>
                  <a:pt x="4078612" y="2615362"/>
                  <a:pt x="4084397" y="2616846"/>
                </a:cubicBezTo>
                <a:cubicBezTo>
                  <a:pt x="4084851" y="2616967"/>
                  <a:pt x="4085305" y="2616998"/>
                  <a:pt x="4085759" y="2617058"/>
                </a:cubicBezTo>
                <a:cubicBezTo>
                  <a:pt x="4086970" y="2618240"/>
                  <a:pt x="4088243" y="2619360"/>
                  <a:pt x="4089575" y="2620421"/>
                </a:cubicBezTo>
                <a:cubicBezTo>
                  <a:pt x="4091241" y="2621723"/>
                  <a:pt x="4093391" y="2622511"/>
                  <a:pt x="4095571" y="2622813"/>
                </a:cubicBezTo>
                <a:cubicBezTo>
                  <a:pt x="4096601" y="2623965"/>
                  <a:pt x="4097782" y="2624934"/>
                  <a:pt x="4099114" y="2625358"/>
                </a:cubicBezTo>
                <a:cubicBezTo>
                  <a:pt x="4103657" y="2626842"/>
                  <a:pt x="4107745" y="2627932"/>
                  <a:pt x="4112530" y="2626812"/>
                </a:cubicBezTo>
                <a:cubicBezTo>
                  <a:pt x="4112954" y="2626721"/>
                  <a:pt x="4113257" y="2626448"/>
                  <a:pt x="4113650" y="2626327"/>
                </a:cubicBezTo>
                <a:cubicBezTo>
                  <a:pt x="4118011" y="2632173"/>
                  <a:pt x="4127459" y="2634354"/>
                  <a:pt x="4132517" y="2626418"/>
                </a:cubicBezTo>
                <a:cubicBezTo>
                  <a:pt x="4135909" y="2621087"/>
                  <a:pt x="4134273" y="2615786"/>
                  <a:pt x="4130790" y="2612333"/>
                </a:cubicBezTo>
                <a:cubicBezTo>
                  <a:pt x="4130760" y="2611182"/>
                  <a:pt x="4130003" y="2610183"/>
                  <a:pt x="4129670" y="2609032"/>
                </a:cubicBezTo>
                <a:cubicBezTo>
                  <a:pt x="4130851" y="2606457"/>
                  <a:pt x="4131214" y="2603519"/>
                  <a:pt x="4130548" y="2600823"/>
                </a:cubicBezTo>
                <a:cubicBezTo>
                  <a:pt x="4132093" y="2600126"/>
                  <a:pt x="4133758" y="2599642"/>
                  <a:pt x="4134879" y="2598248"/>
                </a:cubicBezTo>
                <a:close/>
                <a:moveTo>
                  <a:pt x="4046058" y="2557508"/>
                </a:moveTo>
                <a:lnTo>
                  <a:pt x="4044605" y="2554661"/>
                </a:lnTo>
                <a:cubicBezTo>
                  <a:pt x="4037821" y="2541394"/>
                  <a:pt x="4016986" y="2551511"/>
                  <a:pt x="4023770" y="2564808"/>
                </a:cubicBezTo>
                <a:lnTo>
                  <a:pt x="4025223" y="2567656"/>
                </a:lnTo>
                <a:cubicBezTo>
                  <a:pt x="4032037" y="2580953"/>
                  <a:pt x="4052872" y="2570806"/>
                  <a:pt x="4046058" y="2557508"/>
                </a:cubicBezTo>
                <a:close/>
                <a:moveTo>
                  <a:pt x="4090786" y="2455734"/>
                </a:moveTo>
                <a:cubicBezTo>
                  <a:pt x="4100598" y="2450706"/>
                  <a:pt x="4098630" y="2437197"/>
                  <a:pt x="4091453" y="2433622"/>
                </a:cubicBezTo>
                <a:cubicBezTo>
                  <a:pt x="4091876" y="2432229"/>
                  <a:pt x="4092724" y="2431018"/>
                  <a:pt x="4092603" y="2429442"/>
                </a:cubicBezTo>
                <a:cubicBezTo>
                  <a:pt x="4093118" y="2424929"/>
                  <a:pt x="4091271" y="2420204"/>
                  <a:pt x="4085880" y="2417781"/>
                </a:cubicBezTo>
                <a:cubicBezTo>
                  <a:pt x="4080308" y="2415267"/>
                  <a:pt x="4075463" y="2417236"/>
                  <a:pt x="4072405" y="2420840"/>
                </a:cubicBezTo>
                <a:lnTo>
                  <a:pt x="4070678" y="2421476"/>
                </a:lnTo>
                <a:cubicBezTo>
                  <a:pt x="4064622" y="2423778"/>
                  <a:pt x="4060382" y="2429503"/>
                  <a:pt x="4062169" y="2436227"/>
                </a:cubicBezTo>
                <a:cubicBezTo>
                  <a:pt x="4063653" y="2441831"/>
                  <a:pt x="4070285" y="2446526"/>
                  <a:pt x="4076251" y="2444800"/>
                </a:cubicBezTo>
                <a:cubicBezTo>
                  <a:pt x="4076190" y="2448222"/>
                  <a:pt x="4077189" y="2451645"/>
                  <a:pt x="4079309" y="2453977"/>
                </a:cubicBezTo>
                <a:cubicBezTo>
                  <a:pt x="4074797" y="2451160"/>
                  <a:pt x="4069346" y="2451463"/>
                  <a:pt x="4065076" y="2455128"/>
                </a:cubicBezTo>
                <a:cubicBezTo>
                  <a:pt x="4061533" y="2458157"/>
                  <a:pt x="4057959" y="2461883"/>
                  <a:pt x="4055567" y="2466154"/>
                </a:cubicBezTo>
                <a:cubicBezTo>
                  <a:pt x="4051993" y="2467365"/>
                  <a:pt x="4048814" y="2470061"/>
                  <a:pt x="4047603" y="2473514"/>
                </a:cubicBezTo>
                <a:cubicBezTo>
                  <a:pt x="4045301" y="2480087"/>
                  <a:pt x="4049026" y="2486176"/>
                  <a:pt x="4054991" y="2488841"/>
                </a:cubicBezTo>
                <a:lnTo>
                  <a:pt x="4059867" y="2491052"/>
                </a:lnTo>
                <a:cubicBezTo>
                  <a:pt x="4064107" y="2492960"/>
                  <a:pt x="4069043" y="2491234"/>
                  <a:pt x="4072283" y="2488023"/>
                </a:cubicBezTo>
                <a:cubicBezTo>
                  <a:pt x="4072859" y="2487902"/>
                  <a:pt x="4073434" y="2487751"/>
                  <a:pt x="4074009" y="2487599"/>
                </a:cubicBezTo>
                <a:cubicBezTo>
                  <a:pt x="4074161" y="2487569"/>
                  <a:pt x="4074252" y="2487569"/>
                  <a:pt x="4074343" y="2487539"/>
                </a:cubicBezTo>
                <a:cubicBezTo>
                  <a:pt x="4074645" y="2487539"/>
                  <a:pt x="4074948" y="2487539"/>
                  <a:pt x="4075251" y="2487539"/>
                </a:cubicBezTo>
                <a:cubicBezTo>
                  <a:pt x="4080430" y="2490174"/>
                  <a:pt x="4087243" y="2488023"/>
                  <a:pt x="4090151" y="2483086"/>
                </a:cubicBezTo>
                <a:cubicBezTo>
                  <a:pt x="4093451" y="2477482"/>
                  <a:pt x="4091301" y="2470637"/>
                  <a:pt x="4086032" y="2467214"/>
                </a:cubicBezTo>
                <a:cubicBezTo>
                  <a:pt x="4085487" y="2466851"/>
                  <a:pt x="4084881" y="2466669"/>
                  <a:pt x="4084306" y="2466396"/>
                </a:cubicBezTo>
                <a:cubicBezTo>
                  <a:pt x="4085154" y="2462852"/>
                  <a:pt x="4084397" y="2458884"/>
                  <a:pt x="4082095" y="2456189"/>
                </a:cubicBezTo>
                <a:cubicBezTo>
                  <a:pt x="4084518" y="2457340"/>
                  <a:pt x="4087486" y="2457430"/>
                  <a:pt x="4090786" y="2455734"/>
                </a:cubicBezTo>
                <a:close/>
                <a:moveTo>
                  <a:pt x="4173520" y="2283445"/>
                </a:moveTo>
                <a:lnTo>
                  <a:pt x="4168947" y="2285808"/>
                </a:lnTo>
                <a:cubicBezTo>
                  <a:pt x="4163375" y="2288655"/>
                  <a:pt x="4159650" y="2294198"/>
                  <a:pt x="4161982" y="2300619"/>
                </a:cubicBezTo>
                <a:cubicBezTo>
                  <a:pt x="4163890" y="2305920"/>
                  <a:pt x="4171188" y="2310464"/>
                  <a:pt x="4176821" y="2307586"/>
                </a:cubicBezTo>
                <a:lnTo>
                  <a:pt x="4181394" y="2305254"/>
                </a:lnTo>
                <a:cubicBezTo>
                  <a:pt x="4186966" y="2302406"/>
                  <a:pt x="4190691" y="2296863"/>
                  <a:pt x="4188359" y="2290412"/>
                </a:cubicBezTo>
                <a:cubicBezTo>
                  <a:pt x="4186451" y="2285111"/>
                  <a:pt x="4179153" y="2280598"/>
                  <a:pt x="4173520" y="2283445"/>
                </a:cubicBezTo>
                <a:close/>
                <a:moveTo>
                  <a:pt x="4406701" y="2646894"/>
                </a:moveTo>
                <a:cubicBezTo>
                  <a:pt x="4403461" y="2649135"/>
                  <a:pt x="4402189" y="2652225"/>
                  <a:pt x="4402067" y="2655496"/>
                </a:cubicBezTo>
                <a:cubicBezTo>
                  <a:pt x="4398252" y="2658707"/>
                  <a:pt x="4396284" y="2664189"/>
                  <a:pt x="4397798" y="2668915"/>
                </a:cubicBezTo>
                <a:cubicBezTo>
                  <a:pt x="4397525" y="2669036"/>
                  <a:pt x="4397192" y="2668945"/>
                  <a:pt x="4396950" y="2669096"/>
                </a:cubicBezTo>
                <a:cubicBezTo>
                  <a:pt x="4391711" y="2671944"/>
                  <a:pt x="4388925" y="2678335"/>
                  <a:pt x="4391348" y="2683939"/>
                </a:cubicBezTo>
                <a:cubicBezTo>
                  <a:pt x="4390439" y="2684484"/>
                  <a:pt x="4389621" y="2685180"/>
                  <a:pt x="4388894" y="2685998"/>
                </a:cubicBezTo>
                <a:cubicBezTo>
                  <a:pt x="4386896" y="2680637"/>
                  <a:pt x="4381687" y="2677002"/>
                  <a:pt x="4375176" y="2680334"/>
                </a:cubicBezTo>
                <a:cubicBezTo>
                  <a:pt x="4365577" y="2685241"/>
                  <a:pt x="4367181" y="2698235"/>
                  <a:pt x="4373904" y="2702203"/>
                </a:cubicBezTo>
                <a:cubicBezTo>
                  <a:pt x="4371239" y="2706202"/>
                  <a:pt x="4369756" y="2710563"/>
                  <a:pt x="4369574" y="2714774"/>
                </a:cubicBezTo>
                <a:cubicBezTo>
                  <a:pt x="4369240" y="2714471"/>
                  <a:pt x="4369029" y="2714107"/>
                  <a:pt x="4368665" y="2713835"/>
                </a:cubicBezTo>
                <a:cubicBezTo>
                  <a:pt x="4366757" y="2712623"/>
                  <a:pt x="4364517" y="2712199"/>
                  <a:pt x="4362275" y="2712138"/>
                </a:cubicBezTo>
                <a:cubicBezTo>
                  <a:pt x="4361458" y="2708988"/>
                  <a:pt x="4359429" y="2706262"/>
                  <a:pt x="4356492" y="2704415"/>
                </a:cubicBezTo>
                <a:cubicBezTo>
                  <a:pt x="4357369" y="2703597"/>
                  <a:pt x="4358217" y="2702749"/>
                  <a:pt x="4358732" y="2701598"/>
                </a:cubicBezTo>
                <a:lnTo>
                  <a:pt x="4360943" y="2696721"/>
                </a:lnTo>
                <a:cubicBezTo>
                  <a:pt x="4363608" y="2690814"/>
                  <a:pt x="4362094" y="2683666"/>
                  <a:pt x="4356098" y="2680425"/>
                </a:cubicBezTo>
                <a:cubicBezTo>
                  <a:pt x="4350707" y="2677487"/>
                  <a:pt x="4342470" y="2679334"/>
                  <a:pt x="4339805" y="2685271"/>
                </a:cubicBezTo>
                <a:lnTo>
                  <a:pt x="4337595" y="2690148"/>
                </a:lnTo>
                <a:cubicBezTo>
                  <a:pt x="4335626" y="2694540"/>
                  <a:pt x="4335959" y="2699568"/>
                  <a:pt x="4338715" y="2703233"/>
                </a:cubicBezTo>
                <a:cubicBezTo>
                  <a:pt x="4336929" y="2704626"/>
                  <a:pt x="4335384" y="2706323"/>
                  <a:pt x="4334627" y="2708382"/>
                </a:cubicBezTo>
                <a:cubicBezTo>
                  <a:pt x="4332265" y="2714865"/>
                  <a:pt x="4335899" y="2721104"/>
                  <a:pt x="4341865" y="2723800"/>
                </a:cubicBezTo>
                <a:lnTo>
                  <a:pt x="4346740" y="2725981"/>
                </a:lnTo>
                <a:cubicBezTo>
                  <a:pt x="4347194" y="2726193"/>
                  <a:pt x="4347679" y="2726102"/>
                  <a:pt x="4348163" y="2726223"/>
                </a:cubicBezTo>
                <a:cubicBezTo>
                  <a:pt x="4347619" y="2730464"/>
                  <a:pt x="4349042" y="2734916"/>
                  <a:pt x="4352857" y="2737279"/>
                </a:cubicBezTo>
                <a:cubicBezTo>
                  <a:pt x="4355219" y="2738733"/>
                  <a:pt x="4358006" y="2739248"/>
                  <a:pt x="4360701" y="2739036"/>
                </a:cubicBezTo>
                <a:cubicBezTo>
                  <a:pt x="4357794" y="2739975"/>
                  <a:pt x="4355250" y="2741944"/>
                  <a:pt x="4353948" y="2744942"/>
                </a:cubicBezTo>
                <a:cubicBezTo>
                  <a:pt x="4351404" y="2750758"/>
                  <a:pt x="4353281" y="2758300"/>
                  <a:pt x="4359429" y="2761057"/>
                </a:cubicBezTo>
                <a:lnTo>
                  <a:pt x="4364304" y="2763238"/>
                </a:lnTo>
                <a:cubicBezTo>
                  <a:pt x="4370028" y="2765812"/>
                  <a:pt x="4377750" y="2763874"/>
                  <a:pt x="4380415" y="2757755"/>
                </a:cubicBezTo>
                <a:cubicBezTo>
                  <a:pt x="4382959" y="2751970"/>
                  <a:pt x="4381081" y="2744428"/>
                  <a:pt x="4374934" y="2741641"/>
                </a:cubicBezTo>
                <a:lnTo>
                  <a:pt x="4370058" y="2739430"/>
                </a:lnTo>
                <a:cubicBezTo>
                  <a:pt x="4367636" y="2738339"/>
                  <a:pt x="4364910" y="2738218"/>
                  <a:pt x="4362306" y="2738733"/>
                </a:cubicBezTo>
                <a:cubicBezTo>
                  <a:pt x="4364940" y="2738127"/>
                  <a:pt x="4367363" y="2736734"/>
                  <a:pt x="4368938" y="2734250"/>
                </a:cubicBezTo>
                <a:lnTo>
                  <a:pt x="4371694" y="2729888"/>
                </a:lnTo>
                <a:cubicBezTo>
                  <a:pt x="4372451" y="2728677"/>
                  <a:pt x="4372965" y="2727314"/>
                  <a:pt x="4373268" y="2725920"/>
                </a:cubicBezTo>
                <a:cubicBezTo>
                  <a:pt x="4376660" y="2730827"/>
                  <a:pt x="4381445" y="2735038"/>
                  <a:pt x="4386865" y="2736189"/>
                </a:cubicBezTo>
                <a:cubicBezTo>
                  <a:pt x="4386533" y="2737643"/>
                  <a:pt x="4386865" y="2739157"/>
                  <a:pt x="4387108" y="2740611"/>
                </a:cubicBezTo>
                <a:cubicBezTo>
                  <a:pt x="4385775" y="2741580"/>
                  <a:pt x="4384655" y="2742762"/>
                  <a:pt x="4383928" y="2744215"/>
                </a:cubicBezTo>
                <a:cubicBezTo>
                  <a:pt x="4381021" y="2750152"/>
                  <a:pt x="4383019" y="2756483"/>
                  <a:pt x="4388501" y="2759966"/>
                </a:cubicBezTo>
                <a:lnTo>
                  <a:pt x="4392831" y="2762723"/>
                </a:lnTo>
                <a:cubicBezTo>
                  <a:pt x="4396526" y="2765085"/>
                  <a:pt x="4401613" y="2764389"/>
                  <a:pt x="4405217" y="2761874"/>
                </a:cubicBezTo>
                <a:cubicBezTo>
                  <a:pt x="4407367" y="2764177"/>
                  <a:pt x="4410335" y="2765661"/>
                  <a:pt x="4413727" y="2765358"/>
                </a:cubicBezTo>
                <a:lnTo>
                  <a:pt x="4418814" y="2764934"/>
                </a:lnTo>
                <a:cubicBezTo>
                  <a:pt x="4419814" y="2764843"/>
                  <a:pt x="4420752" y="2764449"/>
                  <a:pt x="4421721" y="2764146"/>
                </a:cubicBezTo>
                <a:cubicBezTo>
                  <a:pt x="4421449" y="2764691"/>
                  <a:pt x="4421025" y="2765176"/>
                  <a:pt x="4420873" y="2765721"/>
                </a:cubicBezTo>
                <a:cubicBezTo>
                  <a:pt x="4419238" y="2771355"/>
                  <a:pt x="4421903" y="2776020"/>
                  <a:pt x="4426234" y="2778958"/>
                </a:cubicBezTo>
                <a:cubicBezTo>
                  <a:pt x="4426537" y="2780745"/>
                  <a:pt x="4427142" y="2782411"/>
                  <a:pt x="4428233" y="2783865"/>
                </a:cubicBezTo>
                <a:cubicBezTo>
                  <a:pt x="4427233" y="2785713"/>
                  <a:pt x="4426537" y="2787772"/>
                  <a:pt x="4426748" y="2790347"/>
                </a:cubicBezTo>
                <a:cubicBezTo>
                  <a:pt x="4427808" y="2802978"/>
                  <a:pt x="4444646" y="2802372"/>
                  <a:pt x="4448643" y="2792679"/>
                </a:cubicBezTo>
                <a:cubicBezTo>
                  <a:pt x="4449643" y="2794709"/>
                  <a:pt x="4451187" y="2796587"/>
                  <a:pt x="4453943" y="2797829"/>
                </a:cubicBezTo>
                <a:cubicBezTo>
                  <a:pt x="4461423" y="2801191"/>
                  <a:pt x="4467934" y="2796708"/>
                  <a:pt x="4470387" y="2790862"/>
                </a:cubicBezTo>
                <a:cubicBezTo>
                  <a:pt x="4472143" y="2790226"/>
                  <a:pt x="4473809" y="2789317"/>
                  <a:pt x="4475111" y="2787894"/>
                </a:cubicBezTo>
                <a:cubicBezTo>
                  <a:pt x="4479774" y="2791044"/>
                  <a:pt x="4485922" y="2791256"/>
                  <a:pt x="4490162" y="2786955"/>
                </a:cubicBezTo>
                <a:cubicBezTo>
                  <a:pt x="4494280" y="2782805"/>
                  <a:pt x="4494856" y="2774717"/>
                  <a:pt x="4490101" y="2770689"/>
                </a:cubicBezTo>
                <a:lnTo>
                  <a:pt x="4487285" y="2768326"/>
                </a:lnTo>
                <a:cubicBezTo>
                  <a:pt x="4487527" y="2768023"/>
                  <a:pt x="4487890" y="2767872"/>
                  <a:pt x="4488102" y="2767539"/>
                </a:cubicBezTo>
                <a:cubicBezTo>
                  <a:pt x="4491343" y="2762420"/>
                  <a:pt x="4490676" y="2754878"/>
                  <a:pt x="4485225" y="2751394"/>
                </a:cubicBezTo>
                <a:lnTo>
                  <a:pt x="4476534" y="2745851"/>
                </a:lnTo>
                <a:cubicBezTo>
                  <a:pt x="4471446" y="2742610"/>
                  <a:pt x="4463845" y="2743307"/>
                  <a:pt x="4460423" y="2748759"/>
                </a:cubicBezTo>
                <a:cubicBezTo>
                  <a:pt x="4457183" y="2753878"/>
                  <a:pt x="4457849" y="2761390"/>
                  <a:pt x="4463300" y="2764873"/>
                </a:cubicBezTo>
                <a:lnTo>
                  <a:pt x="4467389" y="2767478"/>
                </a:lnTo>
                <a:cubicBezTo>
                  <a:pt x="4467086" y="2767902"/>
                  <a:pt x="4466752" y="2768266"/>
                  <a:pt x="4466510" y="2768750"/>
                </a:cubicBezTo>
                <a:cubicBezTo>
                  <a:pt x="4466147" y="2768750"/>
                  <a:pt x="4465753" y="2768720"/>
                  <a:pt x="4465390" y="2768750"/>
                </a:cubicBezTo>
                <a:lnTo>
                  <a:pt x="4460302" y="2769174"/>
                </a:lnTo>
                <a:cubicBezTo>
                  <a:pt x="4458788" y="2769296"/>
                  <a:pt x="4457365" y="2769780"/>
                  <a:pt x="4456063" y="2770537"/>
                </a:cubicBezTo>
                <a:cubicBezTo>
                  <a:pt x="4456547" y="2767933"/>
                  <a:pt x="4456366" y="2765237"/>
                  <a:pt x="4455033" y="2762935"/>
                </a:cubicBezTo>
                <a:cubicBezTo>
                  <a:pt x="4451611" y="2757210"/>
                  <a:pt x="4444767" y="2754999"/>
                  <a:pt x="4438741" y="2757997"/>
                </a:cubicBezTo>
                <a:cubicBezTo>
                  <a:pt x="4438408" y="2758149"/>
                  <a:pt x="4438377" y="2758149"/>
                  <a:pt x="4438196" y="2758240"/>
                </a:cubicBezTo>
                <a:cubicBezTo>
                  <a:pt x="4438075" y="2758270"/>
                  <a:pt x="4438044" y="2758270"/>
                  <a:pt x="4437953" y="2758300"/>
                </a:cubicBezTo>
                <a:lnTo>
                  <a:pt x="4437953" y="2758300"/>
                </a:lnTo>
                <a:cubicBezTo>
                  <a:pt x="4437227" y="2758088"/>
                  <a:pt x="4436500" y="2757816"/>
                  <a:pt x="4435803" y="2757513"/>
                </a:cubicBezTo>
                <a:cubicBezTo>
                  <a:pt x="4433592" y="2756574"/>
                  <a:pt x="4431261" y="2756907"/>
                  <a:pt x="4429050" y="2757695"/>
                </a:cubicBezTo>
                <a:cubicBezTo>
                  <a:pt x="4429656" y="2756241"/>
                  <a:pt x="4429989" y="2754665"/>
                  <a:pt x="4429837" y="2752969"/>
                </a:cubicBezTo>
                <a:cubicBezTo>
                  <a:pt x="4429323" y="2746972"/>
                  <a:pt x="4424296" y="2741429"/>
                  <a:pt x="4417875" y="2741974"/>
                </a:cubicBezTo>
                <a:lnTo>
                  <a:pt x="4412788" y="2742398"/>
                </a:lnTo>
                <a:cubicBezTo>
                  <a:pt x="4411122" y="2742550"/>
                  <a:pt x="4409548" y="2743095"/>
                  <a:pt x="4408064" y="2743882"/>
                </a:cubicBezTo>
                <a:cubicBezTo>
                  <a:pt x="4409820" y="2739460"/>
                  <a:pt x="4408912" y="2734341"/>
                  <a:pt x="4405550" y="2731009"/>
                </a:cubicBezTo>
                <a:cubicBezTo>
                  <a:pt x="4405702" y="2730918"/>
                  <a:pt x="4405853" y="2730858"/>
                  <a:pt x="4405974" y="2730767"/>
                </a:cubicBezTo>
                <a:cubicBezTo>
                  <a:pt x="4409336" y="2732675"/>
                  <a:pt x="4413485" y="2732917"/>
                  <a:pt x="4417300" y="2730949"/>
                </a:cubicBezTo>
                <a:lnTo>
                  <a:pt x="4420419" y="2729343"/>
                </a:lnTo>
                <a:cubicBezTo>
                  <a:pt x="4423660" y="2729404"/>
                  <a:pt x="4426960" y="2728283"/>
                  <a:pt x="4429474" y="2726011"/>
                </a:cubicBezTo>
                <a:cubicBezTo>
                  <a:pt x="4429868" y="2728162"/>
                  <a:pt x="4430806" y="2730312"/>
                  <a:pt x="4433017" y="2732190"/>
                </a:cubicBezTo>
                <a:cubicBezTo>
                  <a:pt x="4444343" y="2741702"/>
                  <a:pt x="4460212" y="2724921"/>
                  <a:pt x="4448795" y="2715319"/>
                </a:cubicBezTo>
                <a:cubicBezTo>
                  <a:pt x="4443465" y="2710866"/>
                  <a:pt x="4437227" y="2712290"/>
                  <a:pt x="4433199" y="2715955"/>
                </a:cubicBezTo>
                <a:cubicBezTo>
                  <a:pt x="4433108" y="2715198"/>
                  <a:pt x="4432805" y="2714652"/>
                  <a:pt x="4432623" y="2713986"/>
                </a:cubicBezTo>
                <a:cubicBezTo>
                  <a:pt x="4433169" y="2713925"/>
                  <a:pt x="4433714" y="2714077"/>
                  <a:pt x="4434259" y="2713986"/>
                </a:cubicBezTo>
                <a:cubicBezTo>
                  <a:pt x="4440194" y="2712835"/>
                  <a:pt x="4444616" y="2706111"/>
                  <a:pt x="4443041" y="2700204"/>
                </a:cubicBezTo>
                <a:cubicBezTo>
                  <a:pt x="4442677" y="2698902"/>
                  <a:pt x="4442072" y="2697751"/>
                  <a:pt x="4441375" y="2696691"/>
                </a:cubicBezTo>
                <a:cubicBezTo>
                  <a:pt x="4442708" y="2696660"/>
                  <a:pt x="4444010" y="2696509"/>
                  <a:pt x="4445252" y="2696085"/>
                </a:cubicBezTo>
                <a:cubicBezTo>
                  <a:pt x="4451520" y="2703263"/>
                  <a:pt x="4466419" y="2700083"/>
                  <a:pt x="4465420" y="2688058"/>
                </a:cubicBezTo>
                <a:cubicBezTo>
                  <a:pt x="4464845" y="2681424"/>
                  <a:pt x="4459909" y="2678274"/>
                  <a:pt x="4454760" y="2677971"/>
                </a:cubicBezTo>
                <a:cubicBezTo>
                  <a:pt x="4454458" y="2676215"/>
                  <a:pt x="4454004" y="2674458"/>
                  <a:pt x="4453004" y="2672974"/>
                </a:cubicBezTo>
                <a:lnTo>
                  <a:pt x="4455094" y="2672186"/>
                </a:lnTo>
                <a:cubicBezTo>
                  <a:pt x="4461150" y="2669884"/>
                  <a:pt x="4465481" y="2664311"/>
                  <a:pt x="4463724" y="2657526"/>
                </a:cubicBezTo>
                <a:cubicBezTo>
                  <a:pt x="4462241" y="2651771"/>
                  <a:pt x="4455185" y="2646561"/>
                  <a:pt x="4449067" y="2648893"/>
                </a:cubicBezTo>
                <a:lnTo>
                  <a:pt x="4442011" y="2651559"/>
                </a:lnTo>
                <a:cubicBezTo>
                  <a:pt x="4441103" y="2651892"/>
                  <a:pt x="4440376" y="2652437"/>
                  <a:pt x="4439558" y="2652891"/>
                </a:cubicBezTo>
                <a:cubicBezTo>
                  <a:pt x="4440104" y="2652134"/>
                  <a:pt x="4440739" y="2651437"/>
                  <a:pt x="4441133" y="2650499"/>
                </a:cubicBezTo>
                <a:lnTo>
                  <a:pt x="4443344" y="2645622"/>
                </a:lnTo>
                <a:cubicBezTo>
                  <a:pt x="4444010" y="2644168"/>
                  <a:pt x="4444252" y="2642593"/>
                  <a:pt x="4444162" y="2641018"/>
                </a:cubicBezTo>
                <a:cubicBezTo>
                  <a:pt x="4444283" y="2641048"/>
                  <a:pt x="4444404" y="2641139"/>
                  <a:pt x="4444525" y="2641169"/>
                </a:cubicBezTo>
                <a:cubicBezTo>
                  <a:pt x="4450279" y="2641957"/>
                  <a:pt x="4455366" y="2638807"/>
                  <a:pt x="4457335" y="2633536"/>
                </a:cubicBezTo>
                <a:cubicBezTo>
                  <a:pt x="4457910" y="2633082"/>
                  <a:pt x="4458546" y="2632809"/>
                  <a:pt x="4459031" y="2632234"/>
                </a:cubicBezTo>
                <a:lnTo>
                  <a:pt x="4462331" y="2628296"/>
                </a:lnTo>
                <a:cubicBezTo>
                  <a:pt x="4462543" y="2628054"/>
                  <a:pt x="4462543" y="2627690"/>
                  <a:pt x="4462725" y="2627418"/>
                </a:cubicBezTo>
                <a:cubicBezTo>
                  <a:pt x="4462876" y="2627205"/>
                  <a:pt x="4463179" y="2627084"/>
                  <a:pt x="4463331" y="2626812"/>
                </a:cubicBezTo>
                <a:cubicBezTo>
                  <a:pt x="4463452" y="2626812"/>
                  <a:pt x="4463573" y="2626842"/>
                  <a:pt x="4463664" y="2626812"/>
                </a:cubicBezTo>
                <a:cubicBezTo>
                  <a:pt x="4466026" y="2626297"/>
                  <a:pt x="4468388" y="2625752"/>
                  <a:pt x="4470780" y="2625237"/>
                </a:cubicBezTo>
                <a:cubicBezTo>
                  <a:pt x="4476292" y="2624025"/>
                  <a:pt x="4479956" y="2618815"/>
                  <a:pt x="4479714" y="2613272"/>
                </a:cubicBezTo>
                <a:cubicBezTo>
                  <a:pt x="4480865" y="2612182"/>
                  <a:pt x="4481834" y="2610849"/>
                  <a:pt x="4482470" y="2609365"/>
                </a:cubicBezTo>
                <a:cubicBezTo>
                  <a:pt x="4485074" y="2603276"/>
                  <a:pt x="4482046" y="2596280"/>
                  <a:pt x="4476110" y="2593584"/>
                </a:cubicBezTo>
                <a:lnTo>
                  <a:pt x="4471235" y="2591403"/>
                </a:lnTo>
                <a:cubicBezTo>
                  <a:pt x="4466601" y="2589313"/>
                  <a:pt x="4461150" y="2590858"/>
                  <a:pt x="4457789" y="2594462"/>
                </a:cubicBezTo>
                <a:cubicBezTo>
                  <a:pt x="4452550" y="2595674"/>
                  <a:pt x="4448280" y="2599369"/>
                  <a:pt x="4448159" y="2605245"/>
                </a:cubicBezTo>
                <a:cubicBezTo>
                  <a:pt x="4448129" y="2606820"/>
                  <a:pt x="4448522" y="2608426"/>
                  <a:pt x="4449188" y="2609970"/>
                </a:cubicBezTo>
                <a:cubicBezTo>
                  <a:pt x="4448946" y="2610061"/>
                  <a:pt x="4448795" y="2610304"/>
                  <a:pt x="4448583" y="2610425"/>
                </a:cubicBezTo>
                <a:cubicBezTo>
                  <a:pt x="4447977" y="2610667"/>
                  <a:pt x="4447371" y="2610728"/>
                  <a:pt x="4446796" y="2611061"/>
                </a:cubicBezTo>
                <a:cubicBezTo>
                  <a:pt x="4440467" y="2614544"/>
                  <a:pt x="4436742" y="2620784"/>
                  <a:pt x="4435258" y="2627690"/>
                </a:cubicBezTo>
                <a:cubicBezTo>
                  <a:pt x="4435107" y="2628478"/>
                  <a:pt x="4435258" y="2629295"/>
                  <a:pt x="4435288" y="2630083"/>
                </a:cubicBezTo>
                <a:cubicBezTo>
                  <a:pt x="4429081" y="2628569"/>
                  <a:pt x="4423417" y="2631476"/>
                  <a:pt x="4420783" y="2637353"/>
                </a:cubicBezTo>
                <a:lnTo>
                  <a:pt x="4418572" y="2642229"/>
                </a:lnTo>
                <a:cubicBezTo>
                  <a:pt x="4418057" y="2643350"/>
                  <a:pt x="4417996" y="2644562"/>
                  <a:pt x="4417936" y="2645773"/>
                </a:cubicBezTo>
                <a:cubicBezTo>
                  <a:pt x="4414181" y="2644531"/>
                  <a:pt x="4409669" y="2644834"/>
                  <a:pt x="4406701" y="2646894"/>
                </a:cubicBezTo>
                <a:close/>
                <a:moveTo>
                  <a:pt x="4210405" y="2356322"/>
                </a:moveTo>
                <a:cubicBezTo>
                  <a:pt x="4210102" y="2357837"/>
                  <a:pt x="4210132" y="2359382"/>
                  <a:pt x="4210496" y="2360896"/>
                </a:cubicBezTo>
                <a:cubicBezTo>
                  <a:pt x="4210193" y="2360957"/>
                  <a:pt x="4209860" y="2360987"/>
                  <a:pt x="4209557" y="2361108"/>
                </a:cubicBezTo>
                <a:cubicBezTo>
                  <a:pt x="4211041" y="2352809"/>
                  <a:pt x="4203682" y="2343177"/>
                  <a:pt x="4194082" y="2348053"/>
                </a:cubicBezTo>
                <a:cubicBezTo>
                  <a:pt x="4193234" y="2348478"/>
                  <a:pt x="4192750" y="2349114"/>
                  <a:pt x="4192114" y="2349629"/>
                </a:cubicBezTo>
                <a:cubicBezTo>
                  <a:pt x="4191387" y="2346145"/>
                  <a:pt x="4189419" y="2342935"/>
                  <a:pt x="4185967" y="2341420"/>
                </a:cubicBezTo>
                <a:cubicBezTo>
                  <a:pt x="4180152" y="2338876"/>
                  <a:pt x="4172642" y="2340784"/>
                  <a:pt x="4169856" y="2346933"/>
                </a:cubicBezTo>
                <a:lnTo>
                  <a:pt x="4167645" y="2351809"/>
                </a:lnTo>
                <a:cubicBezTo>
                  <a:pt x="4165859" y="2355777"/>
                  <a:pt x="4166313" y="2360654"/>
                  <a:pt x="4168736" y="2364168"/>
                </a:cubicBezTo>
                <a:lnTo>
                  <a:pt x="4166646" y="2364955"/>
                </a:lnTo>
                <a:cubicBezTo>
                  <a:pt x="4160589" y="2367257"/>
                  <a:pt x="4156259" y="2372861"/>
                  <a:pt x="4158015" y="2379616"/>
                </a:cubicBezTo>
                <a:cubicBezTo>
                  <a:pt x="4159499" y="2385371"/>
                  <a:pt x="4166555" y="2390550"/>
                  <a:pt x="4172672" y="2388248"/>
                </a:cubicBezTo>
                <a:lnTo>
                  <a:pt x="4179728" y="2385583"/>
                </a:lnTo>
                <a:cubicBezTo>
                  <a:pt x="4180637" y="2385249"/>
                  <a:pt x="4181363" y="2384704"/>
                  <a:pt x="4182181" y="2384220"/>
                </a:cubicBezTo>
                <a:cubicBezTo>
                  <a:pt x="4181636" y="2385007"/>
                  <a:pt x="4181000" y="2385704"/>
                  <a:pt x="4180607" y="2386612"/>
                </a:cubicBezTo>
                <a:lnTo>
                  <a:pt x="4178426" y="2391429"/>
                </a:lnTo>
                <a:cubicBezTo>
                  <a:pt x="4174489" y="2392337"/>
                  <a:pt x="4171037" y="2395124"/>
                  <a:pt x="4169705" y="2399183"/>
                </a:cubicBezTo>
                <a:cubicBezTo>
                  <a:pt x="4168947" y="2401485"/>
                  <a:pt x="4168220" y="2403817"/>
                  <a:pt x="4167463" y="2406119"/>
                </a:cubicBezTo>
                <a:cubicBezTo>
                  <a:pt x="4165555" y="2412056"/>
                  <a:pt x="4169250" y="2418750"/>
                  <a:pt x="4175155" y="2420568"/>
                </a:cubicBezTo>
                <a:cubicBezTo>
                  <a:pt x="4181242" y="2422446"/>
                  <a:pt x="4187693" y="2418841"/>
                  <a:pt x="4189601" y="2412874"/>
                </a:cubicBezTo>
                <a:cubicBezTo>
                  <a:pt x="4189903" y="2411965"/>
                  <a:pt x="4190206" y="2411026"/>
                  <a:pt x="4190509" y="2410087"/>
                </a:cubicBezTo>
                <a:cubicBezTo>
                  <a:pt x="4190782" y="2410269"/>
                  <a:pt x="4190933" y="2410572"/>
                  <a:pt x="4191205" y="2410723"/>
                </a:cubicBezTo>
                <a:lnTo>
                  <a:pt x="4195748" y="2413147"/>
                </a:lnTo>
                <a:cubicBezTo>
                  <a:pt x="4201260" y="2416085"/>
                  <a:pt x="4208255" y="2414934"/>
                  <a:pt x="4211677" y="2409360"/>
                </a:cubicBezTo>
                <a:cubicBezTo>
                  <a:pt x="4214796" y="2404302"/>
                  <a:pt x="4213464" y="2396366"/>
                  <a:pt x="4207892" y="2393428"/>
                </a:cubicBezTo>
                <a:lnTo>
                  <a:pt x="4203773" y="2391247"/>
                </a:lnTo>
                <a:cubicBezTo>
                  <a:pt x="4203894" y="2386249"/>
                  <a:pt x="4200684" y="2381009"/>
                  <a:pt x="4195990" y="2379525"/>
                </a:cubicBezTo>
                <a:cubicBezTo>
                  <a:pt x="4192750" y="2378495"/>
                  <a:pt x="4189631" y="2378737"/>
                  <a:pt x="4186936" y="2379979"/>
                </a:cubicBezTo>
                <a:cubicBezTo>
                  <a:pt x="4188571" y="2377465"/>
                  <a:pt x="4189207" y="2374345"/>
                  <a:pt x="4188328" y="2370983"/>
                </a:cubicBezTo>
                <a:cubicBezTo>
                  <a:pt x="4187905" y="2369408"/>
                  <a:pt x="4187057" y="2367893"/>
                  <a:pt x="4185967" y="2366530"/>
                </a:cubicBezTo>
                <a:cubicBezTo>
                  <a:pt x="4187087" y="2365682"/>
                  <a:pt x="4187905" y="2364471"/>
                  <a:pt x="4188662" y="2363168"/>
                </a:cubicBezTo>
                <a:cubicBezTo>
                  <a:pt x="4190600" y="2368166"/>
                  <a:pt x="4195415" y="2371619"/>
                  <a:pt x="4201351" y="2369862"/>
                </a:cubicBezTo>
                <a:cubicBezTo>
                  <a:pt x="4199927" y="2374921"/>
                  <a:pt x="4201260" y="2380676"/>
                  <a:pt x="4207468" y="2383493"/>
                </a:cubicBezTo>
                <a:cubicBezTo>
                  <a:pt x="4217613" y="2388066"/>
                  <a:pt x="4225547" y="2378071"/>
                  <a:pt x="4224002" y="2369711"/>
                </a:cubicBezTo>
                <a:cubicBezTo>
                  <a:pt x="4228484" y="2368772"/>
                  <a:pt x="4232118" y="2365440"/>
                  <a:pt x="4233148" y="2360594"/>
                </a:cubicBezTo>
                <a:cubicBezTo>
                  <a:pt x="4233239" y="2360260"/>
                  <a:pt x="4233239" y="2360230"/>
                  <a:pt x="4233269" y="2360018"/>
                </a:cubicBezTo>
                <a:cubicBezTo>
                  <a:pt x="4233330" y="2359927"/>
                  <a:pt x="4233330" y="2359897"/>
                  <a:pt x="4233390" y="2359806"/>
                </a:cubicBezTo>
                <a:cubicBezTo>
                  <a:pt x="4233390" y="2359806"/>
                  <a:pt x="4233390" y="2359806"/>
                  <a:pt x="4233390" y="2359806"/>
                </a:cubicBezTo>
                <a:cubicBezTo>
                  <a:pt x="4233996" y="2359382"/>
                  <a:pt x="4234601" y="2358988"/>
                  <a:pt x="4235268" y="2358655"/>
                </a:cubicBezTo>
                <a:cubicBezTo>
                  <a:pt x="4236328" y="2358049"/>
                  <a:pt x="4237085" y="2357140"/>
                  <a:pt x="4237781" y="2356201"/>
                </a:cubicBezTo>
                <a:cubicBezTo>
                  <a:pt x="4236933" y="2360927"/>
                  <a:pt x="4238659" y="2366106"/>
                  <a:pt x="4243172" y="2368439"/>
                </a:cubicBezTo>
                <a:cubicBezTo>
                  <a:pt x="4248592" y="2371225"/>
                  <a:pt x="4255921" y="2369862"/>
                  <a:pt x="4258980" y="2364137"/>
                </a:cubicBezTo>
                <a:lnTo>
                  <a:pt x="4261402" y="2359594"/>
                </a:lnTo>
                <a:cubicBezTo>
                  <a:pt x="4262462" y="2357625"/>
                  <a:pt x="4262704" y="2355353"/>
                  <a:pt x="4262613" y="2353142"/>
                </a:cubicBezTo>
                <a:cubicBezTo>
                  <a:pt x="4263582" y="2354414"/>
                  <a:pt x="4264007" y="2356020"/>
                  <a:pt x="4265581" y="2356868"/>
                </a:cubicBezTo>
                <a:cubicBezTo>
                  <a:pt x="4270972" y="2359806"/>
                  <a:pt x="4279209" y="2357958"/>
                  <a:pt x="4281874" y="2352021"/>
                </a:cubicBezTo>
                <a:lnTo>
                  <a:pt x="4284084" y="2347145"/>
                </a:lnTo>
                <a:cubicBezTo>
                  <a:pt x="4286053" y="2342753"/>
                  <a:pt x="4285719" y="2337725"/>
                  <a:pt x="4282964" y="2334090"/>
                </a:cubicBezTo>
                <a:cubicBezTo>
                  <a:pt x="4284750" y="2332696"/>
                  <a:pt x="4286295" y="2330970"/>
                  <a:pt x="4287052" y="2328940"/>
                </a:cubicBezTo>
                <a:cubicBezTo>
                  <a:pt x="4289414" y="2322428"/>
                  <a:pt x="4285780" y="2316219"/>
                  <a:pt x="4279814" y="2313523"/>
                </a:cubicBezTo>
                <a:lnTo>
                  <a:pt x="4274939" y="2311342"/>
                </a:lnTo>
                <a:cubicBezTo>
                  <a:pt x="4269003" y="2308676"/>
                  <a:pt x="4261614" y="2312796"/>
                  <a:pt x="4259525" y="2318551"/>
                </a:cubicBezTo>
                <a:cubicBezTo>
                  <a:pt x="4257405" y="2324397"/>
                  <a:pt x="4260251" y="2329880"/>
                  <a:pt x="4265127" y="2332878"/>
                </a:cubicBezTo>
                <a:cubicBezTo>
                  <a:pt x="4264279" y="2333726"/>
                  <a:pt x="4263401" y="2334574"/>
                  <a:pt x="4262886" y="2335695"/>
                </a:cubicBezTo>
                <a:lnTo>
                  <a:pt x="4260675" y="2340572"/>
                </a:lnTo>
                <a:cubicBezTo>
                  <a:pt x="4259827" y="2342450"/>
                  <a:pt x="4260130" y="2344449"/>
                  <a:pt x="4260161" y="2346418"/>
                </a:cubicBezTo>
                <a:cubicBezTo>
                  <a:pt x="4259313" y="2345388"/>
                  <a:pt x="4258344" y="2344479"/>
                  <a:pt x="4257102" y="2343813"/>
                </a:cubicBezTo>
                <a:cubicBezTo>
                  <a:pt x="4251681" y="2341026"/>
                  <a:pt x="4244322" y="2342359"/>
                  <a:pt x="4241294" y="2348114"/>
                </a:cubicBezTo>
                <a:lnTo>
                  <a:pt x="4239931" y="2350689"/>
                </a:lnTo>
                <a:cubicBezTo>
                  <a:pt x="4240204" y="2347781"/>
                  <a:pt x="4239598" y="2344782"/>
                  <a:pt x="4238054" y="2342541"/>
                </a:cubicBezTo>
                <a:cubicBezTo>
                  <a:pt x="4237267" y="2341450"/>
                  <a:pt x="4236328" y="2340723"/>
                  <a:pt x="4235359" y="2340027"/>
                </a:cubicBezTo>
                <a:cubicBezTo>
                  <a:pt x="4238871" y="2339057"/>
                  <a:pt x="4241869" y="2336695"/>
                  <a:pt x="4243535" y="2332969"/>
                </a:cubicBezTo>
                <a:lnTo>
                  <a:pt x="4245746" y="2328092"/>
                </a:lnTo>
                <a:cubicBezTo>
                  <a:pt x="4248350" y="2322368"/>
                  <a:pt x="4244655" y="2314522"/>
                  <a:pt x="4238750" y="2312584"/>
                </a:cubicBezTo>
                <a:cubicBezTo>
                  <a:pt x="4235631" y="2311554"/>
                  <a:pt x="4232603" y="2311796"/>
                  <a:pt x="4229968" y="2312887"/>
                </a:cubicBezTo>
                <a:cubicBezTo>
                  <a:pt x="4225032" y="2311524"/>
                  <a:pt x="4219309" y="2312705"/>
                  <a:pt x="4216250" y="2318491"/>
                </a:cubicBezTo>
                <a:cubicBezTo>
                  <a:pt x="4212858" y="2324912"/>
                  <a:pt x="4216159" y="2330455"/>
                  <a:pt x="4221216" y="2332969"/>
                </a:cubicBezTo>
                <a:cubicBezTo>
                  <a:pt x="4222094" y="2335210"/>
                  <a:pt x="4223609" y="2337058"/>
                  <a:pt x="4225517" y="2338421"/>
                </a:cubicBezTo>
                <a:cubicBezTo>
                  <a:pt x="4224305" y="2338754"/>
                  <a:pt x="4223063" y="2339148"/>
                  <a:pt x="4221913" y="2339784"/>
                </a:cubicBezTo>
                <a:cubicBezTo>
                  <a:pt x="4215614" y="2343146"/>
                  <a:pt x="4211889" y="2349416"/>
                  <a:pt x="4210405" y="2356322"/>
                </a:cubicBezTo>
                <a:close/>
                <a:moveTo>
                  <a:pt x="4245443" y="2391762"/>
                </a:moveTo>
                <a:cubicBezTo>
                  <a:pt x="4239689" y="2389187"/>
                  <a:pt x="4232058" y="2390974"/>
                  <a:pt x="4229302" y="2397123"/>
                </a:cubicBezTo>
                <a:lnTo>
                  <a:pt x="4224911" y="2406877"/>
                </a:lnTo>
                <a:cubicBezTo>
                  <a:pt x="4223518" y="2409996"/>
                  <a:pt x="4223518" y="2413631"/>
                  <a:pt x="4224699" y="2416781"/>
                </a:cubicBezTo>
                <a:cubicBezTo>
                  <a:pt x="4221973" y="2416176"/>
                  <a:pt x="4219127" y="2416236"/>
                  <a:pt x="4216280" y="2417690"/>
                </a:cubicBezTo>
                <a:lnTo>
                  <a:pt x="4211707" y="2420053"/>
                </a:lnTo>
                <a:cubicBezTo>
                  <a:pt x="4206317" y="2422809"/>
                  <a:pt x="4204712" y="2431169"/>
                  <a:pt x="4208043" y="2436015"/>
                </a:cubicBezTo>
                <a:cubicBezTo>
                  <a:pt x="4211859" y="2441558"/>
                  <a:pt x="4218218" y="2442649"/>
                  <a:pt x="4224002" y="2439681"/>
                </a:cubicBezTo>
                <a:lnTo>
                  <a:pt x="4228575" y="2437348"/>
                </a:lnTo>
                <a:cubicBezTo>
                  <a:pt x="4228908" y="2437167"/>
                  <a:pt x="4229090" y="2436803"/>
                  <a:pt x="4229423" y="2436591"/>
                </a:cubicBezTo>
                <a:cubicBezTo>
                  <a:pt x="4229817" y="2436833"/>
                  <a:pt x="4230089" y="2437257"/>
                  <a:pt x="4230544" y="2437439"/>
                </a:cubicBezTo>
                <a:cubicBezTo>
                  <a:pt x="4236328" y="2440074"/>
                  <a:pt x="4243081" y="2438105"/>
                  <a:pt x="4246109" y="2432381"/>
                </a:cubicBezTo>
                <a:lnTo>
                  <a:pt x="4248532" y="2427837"/>
                </a:lnTo>
                <a:cubicBezTo>
                  <a:pt x="4250561" y="2424021"/>
                  <a:pt x="4249894" y="2419053"/>
                  <a:pt x="4247351" y="2415600"/>
                </a:cubicBezTo>
                <a:lnTo>
                  <a:pt x="4250803" y="2407937"/>
                </a:lnTo>
                <a:cubicBezTo>
                  <a:pt x="4253377" y="2402181"/>
                  <a:pt x="4251560" y="2394488"/>
                  <a:pt x="4245443" y="2391762"/>
                </a:cubicBezTo>
                <a:close/>
                <a:moveTo>
                  <a:pt x="4291231" y="2333636"/>
                </a:moveTo>
                <a:lnTo>
                  <a:pt x="4288809" y="2338179"/>
                </a:lnTo>
                <a:cubicBezTo>
                  <a:pt x="4285871" y="2343692"/>
                  <a:pt x="4286023" y="2350386"/>
                  <a:pt x="4291594" y="2354324"/>
                </a:cubicBezTo>
                <a:cubicBezTo>
                  <a:pt x="4296198" y="2357564"/>
                  <a:pt x="4304798" y="2357110"/>
                  <a:pt x="4307736" y="2351537"/>
                </a:cubicBezTo>
                <a:lnTo>
                  <a:pt x="4310158" y="2346993"/>
                </a:lnTo>
                <a:cubicBezTo>
                  <a:pt x="4313096" y="2341450"/>
                  <a:pt x="4312975" y="2334786"/>
                  <a:pt x="4307372" y="2330849"/>
                </a:cubicBezTo>
                <a:cubicBezTo>
                  <a:pt x="4302769" y="2327608"/>
                  <a:pt x="4294169" y="2328092"/>
                  <a:pt x="4291231" y="2333636"/>
                </a:cubicBezTo>
                <a:close/>
                <a:moveTo>
                  <a:pt x="4275393" y="2400607"/>
                </a:moveTo>
                <a:cubicBezTo>
                  <a:pt x="4279118" y="2402273"/>
                  <a:pt x="4282479" y="2401909"/>
                  <a:pt x="4285265" y="2400485"/>
                </a:cubicBezTo>
                <a:cubicBezTo>
                  <a:pt x="4290959" y="2402121"/>
                  <a:pt x="4297500" y="2398092"/>
                  <a:pt x="4299286" y="2392731"/>
                </a:cubicBezTo>
                <a:cubicBezTo>
                  <a:pt x="4301497" y="2386128"/>
                  <a:pt x="4297742" y="2380282"/>
                  <a:pt x="4291867" y="2377586"/>
                </a:cubicBezTo>
                <a:cubicBezTo>
                  <a:pt x="4292927" y="2372013"/>
                  <a:pt x="4290292" y="2367197"/>
                  <a:pt x="4285175" y="2364471"/>
                </a:cubicBezTo>
                <a:lnTo>
                  <a:pt x="4280632" y="2362047"/>
                </a:lnTo>
                <a:cubicBezTo>
                  <a:pt x="4275272" y="2359200"/>
                  <a:pt x="4267489" y="2362926"/>
                  <a:pt x="4265551" y="2368408"/>
                </a:cubicBezTo>
                <a:cubicBezTo>
                  <a:pt x="4263371" y="2374557"/>
                  <a:pt x="4266005" y="2379888"/>
                  <a:pt x="4271244" y="2383008"/>
                </a:cubicBezTo>
                <a:cubicBezTo>
                  <a:pt x="4267398" y="2388642"/>
                  <a:pt x="4267398" y="2397002"/>
                  <a:pt x="4275393" y="2400607"/>
                </a:cubicBezTo>
                <a:close/>
                <a:moveTo>
                  <a:pt x="4143934" y="2345085"/>
                </a:moveTo>
                <a:cubicBezTo>
                  <a:pt x="4136968" y="2358231"/>
                  <a:pt x="4158742" y="2366197"/>
                  <a:pt x="4165646" y="2353203"/>
                </a:cubicBezTo>
                <a:cubicBezTo>
                  <a:pt x="4172612" y="2340057"/>
                  <a:pt x="4150808" y="2332091"/>
                  <a:pt x="4143934" y="2345085"/>
                </a:cubicBezTo>
                <a:close/>
                <a:moveTo>
                  <a:pt x="4054689" y="2392731"/>
                </a:moveTo>
                <a:cubicBezTo>
                  <a:pt x="4051842" y="2397456"/>
                  <a:pt x="4049692" y="2402606"/>
                  <a:pt x="4051842" y="2408118"/>
                </a:cubicBezTo>
                <a:cubicBezTo>
                  <a:pt x="4053568" y="2412541"/>
                  <a:pt x="4056930" y="2415539"/>
                  <a:pt x="4061230" y="2417508"/>
                </a:cubicBezTo>
                <a:cubicBezTo>
                  <a:pt x="4066741" y="2420022"/>
                  <a:pt x="4074252" y="2417296"/>
                  <a:pt x="4076493" y="2411541"/>
                </a:cubicBezTo>
                <a:cubicBezTo>
                  <a:pt x="4078037" y="2407543"/>
                  <a:pt x="4077432" y="2403242"/>
                  <a:pt x="4075069" y="2400031"/>
                </a:cubicBezTo>
                <a:cubicBezTo>
                  <a:pt x="4075221" y="2396638"/>
                  <a:pt x="4074070" y="2393337"/>
                  <a:pt x="4070951" y="2390884"/>
                </a:cubicBezTo>
                <a:cubicBezTo>
                  <a:pt x="4066560" y="2387339"/>
                  <a:pt x="4057959" y="2387339"/>
                  <a:pt x="4054689" y="2392731"/>
                </a:cubicBezTo>
                <a:close/>
                <a:moveTo>
                  <a:pt x="4239901" y="2526673"/>
                </a:moveTo>
                <a:cubicBezTo>
                  <a:pt x="4236661" y="2532792"/>
                  <a:pt x="4239174" y="2538910"/>
                  <a:pt x="4243384" y="2542454"/>
                </a:cubicBezTo>
                <a:cubicBezTo>
                  <a:pt x="4242172" y="2542636"/>
                  <a:pt x="4240930" y="2542848"/>
                  <a:pt x="4239659" y="2543484"/>
                </a:cubicBezTo>
                <a:cubicBezTo>
                  <a:pt x="4236600" y="2545059"/>
                  <a:pt x="4234995" y="2547331"/>
                  <a:pt x="4234299" y="2549815"/>
                </a:cubicBezTo>
                <a:cubicBezTo>
                  <a:pt x="4228757" y="2548573"/>
                  <a:pt x="4222549" y="2552359"/>
                  <a:pt x="4220762" y="2557539"/>
                </a:cubicBezTo>
                <a:cubicBezTo>
                  <a:pt x="4218461" y="2564142"/>
                  <a:pt x="4222246" y="2570170"/>
                  <a:pt x="4228182" y="2572835"/>
                </a:cubicBezTo>
                <a:lnTo>
                  <a:pt x="4233057" y="2575046"/>
                </a:lnTo>
                <a:cubicBezTo>
                  <a:pt x="4238992" y="2577712"/>
                  <a:pt x="4246351" y="2573350"/>
                  <a:pt x="4248350" y="2567595"/>
                </a:cubicBezTo>
                <a:cubicBezTo>
                  <a:pt x="4248744" y="2566414"/>
                  <a:pt x="4248774" y="2565293"/>
                  <a:pt x="4248804" y="2564172"/>
                </a:cubicBezTo>
                <a:cubicBezTo>
                  <a:pt x="4249652" y="2563930"/>
                  <a:pt x="4250470" y="2563900"/>
                  <a:pt x="4251318" y="2563476"/>
                </a:cubicBezTo>
                <a:cubicBezTo>
                  <a:pt x="4259615" y="2559235"/>
                  <a:pt x="4258132" y="2549815"/>
                  <a:pt x="4252650" y="2545029"/>
                </a:cubicBezTo>
                <a:cubicBezTo>
                  <a:pt x="4254982" y="2544453"/>
                  <a:pt x="4257193" y="2543030"/>
                  <a:pt x="4258767" y="2540061"/>
                </a:cubicBezTo>
                <a:cubicBezTo>
                  <a:pt x="4265702" y="2527067"/>
                  <a:pt x="4246896" y="2513527"/>
                  <a:pt x="4239901" y="2526673"/>
                </a:cubicBezTo>
                <a:close/>
                <a:moveTo>
                  <a:pt x="4201381" y="2550087"/>
                </a:moveTo>
                <a:lnTo>
                  <a:pt x="4205923" y="2552511"/>
                </a:lnTo>
                <a:cubicBezTo>
                  <a:pt x="4211465" y="2555449"/>
                  <a:pt x="4218854" y="2551087"/>
                  <a:pt x="4220853" y="2545756"/>
                </a:cubicBezTo>
                <a:cubicBezTo>
                  <a:pt x="4222821" y="2540516"/>
                  <a:pt x="4220732" y="2535972"/>
                  <a:pt x="4216946" y="2532852"/>
                </a:cubicBezTo>
                <a:cubicBezTo>
                  <a:pt x="4221034" y="2527188"/>
                  <a:pt x="4222882" y="2520282"/>
                  <a:pt x="4220853" y="2513164"/>
                </a:cubicBezTo>
                <a:cubicBezTo>
                  <a:pt x="4220732" y="2512800"/>
                  <a:pt x="4220520" y="2512498"/>
                  <a:pt x="4220368" y="2512104"/>
                </a:cubicBezTo>
                <a:cubicBezTo>
                  <a:pt x="4222821" y="2508166"/>
                  <a:pt x="4224759" y="2504259"/>
                  <a:pt x="4223457" y="2499473"/>
                </a:cubicBezTo>
                <a:cubicBezTo>
                  <a:pt x="4222791" y="2496959"/>
                  <a:pt x="4221247" y="2495020"/>
                  <a:pt x="4219399" y="2493445"/>
                </a:cubicBezTo>
                <a:cubicBezTo>
                  <a:pt x="4225214" y="2480602"/>
                  <a:pt x="4205651" y="2470213"/>
                  <a:pt x="4198807" y="2483147"/>
                </a:cubicBezTo>
                <a:cubicBezTo>
                  <a:pt x="4196324" y="2487841"/>
                  <a:pt x="4197384" y="2492173"/>
                  <a:pt x="4199957" y="2495323"/>
                </a:cubicBezTo>
                <a:cubicBezTo>
                  <a:pt x="4198807" y="2496202"/>
                  <a:pt x="4197626" y="2497080"/>
                  <a:pt x="4196475" y="2497928"/>
                </a:cubicBezTo>
                <a:cubicBezTo>
                  <a:pt x="4196021" y="2498292"/>
                  <a:pt x="4195748" y="2498806"/>
                  <a:pt x="4195355" y="2499230"/>
                </a:cubicBezTo>
                <a:cubicBezTo>
                  <a:pt x="4194355" y="2498170"/>
                  <a:pt x="4193204" y="2497262"/>
                  <a:pt x="4191842" y="2496626"/>
                </a:cubicBezTo>
                <a:cubicBezTo>
                  <a:pt x="4185967" y="2493899"/>
                  <a:pt x="4178577" y="2496595"/>
                  <a:pt x="4175882" y="2502532"/>
                </a:cubicBezTo>
                <a:lnTo>
                  <a:pt x="4171491" y="2512285"/>
                </a:lnTo>
                <a:cubicBezTo>
                  <a:pt x="4169947" y="2515738"/>
                  <a:pt x="4170340" y="2519585"/>
                  <a:pt x="4172006" y="2522796"/>
                </a:cubicBezTo>
                <a:cubicBezTo>
                  <a:pt x="4169795" y="2522554"/>
                  <a:pt x="4167463" y="2522705"/>
                  <a:pt x="4165101" y="2523917"/>
                </a:cubicBezTo>
                <a:cubicBezTo>
                  <a:pt x="4160771" y="2526128"/>
                  <a:pt x="4159469" y="2529672"/>
                  <a:pt x="4159893" y="2533186"/>
                </a:cubicBezTo>
                <a:cubicBezTo>
                  <a:pt x="4158348" y="2532307"/>
                  <a:pt x="4156683" y="2531671"/>
                  <a:pt x="4154836" y="2531701"/>
                </a:cubicBezTo>
                <a:cubicBezTo>
                  <a:pt x="4148627" y="2531762"/>
                  <a:pt x="4142995" y="2536427"/>
                  <a:pt x="4142874" y="2542909"/>
                </a:cubicBezTo>
                <a:cubicBezTo>
                  <a:pt x="4142874" y="2543151"/>
                  <a:pt x="4142874" y="2543393"/>
                  <a:pt x="4142874" y="2543605"/>
                </a:cubicBezTo>
                <a:cubicBezTo>
                  <a:pt x="4140845" y="2546241"/>
                  <a:pt x="4139785" y="2549572"/>
                  <a:pt x="4140966" y="2552904"/>
                </a:cubicBezTo>
                <a:cubicBezTo>
                  <a:pt x="4142480" y="2557205"/>
                  <a:pt x="4144267" y="2561083"/>
                  <a:pt x="4148718" y="2563021"/>
                </a:cubicBezTo>
                <a:cubicBezTo>
                  <a:pt x="4152170" y="2564536"/>
                  <a:pt x="4155774" y="2564142"/>
                  <a:pt x="4158803" y="2562537"/>
                </a:cubicBezTo>
                <a:lnTo>
                  <a:pt x="4162588" y="2564566"/>
                </a:lnTo>
                <a:cubicBezTo>
                  <a:pt x="4167584" y="2567231"/>
                  <a:pt x="4174398" y="2565868"/>
                  <a:pt x="4177608" y="2561052"/>
                </a:cubicBezTo>
                <a:cubicBezTo>
                  <a:pt x="4178123" y="2563597"/>
                  <a:pt x="4179546" y="2566080"/>
                  <a:pt x="4182423" y="2567898"/>
                </a:cubicBezTo>
                <a:lnTo>
                  <a:pt x="4185119" y="2569624"/>
                </a:lnTo>
                <a:cubicBezTo>
                  <a:pt x="4197717" y="2577651"/>
                  <a:pt x="4210526" y="2558326"/>
                  <a:pt x="4197928" y="2550330"/>
                </a:cubicBezTo>
                <a:lnTo>
                  <a:pt x="4195233" y="2548603"/>
                </a:lnTo>
                <a:cubicBezTo>
                  <a:pt x="4188934" y="2544605"/>
                  <a:pt x="4182575" y="2547422"/>
                  <a:pt x="4179365" y="2552268"/>
                </a:cubicBezTo>
                <a:cubicBezTo>
                  <a:pt x="4178790" y="2549058"/>
                  <a:pt x="4177063" y="2546059"/>
                  <a:pt x="4173914" y="2544393"/>
                </a:cubicBezTo>
                <a:lnTo>
                  <a:pt x="4173732" y="2544302"/>
                </a:lnTo>
                <a:cubicBezTo>
                  <a:pt x="4175216" y="2544151"/>
                  <a:pt x="4176700" y="2543787"/>
                  <a:pt x="4178214" y="2543030"/>
                </a:cubicBezTo>
                <a:cubicBezTo>
                  <a:pt x="4184452" y="2539849"/>
                  <a:pt x="4184695" y="2533973"/>
                  <a:pt x="4181939" y="2529339"/>
                </a:cubicBezTo>
                <a:cubicBezTo>
                  <a:pt x="4186633" y="2529460"/>
                  <a:pt x="4191296" y="2526825"/>
                  <a:pt x="4193295" y="2522372"/>
                </a:cubicBezTo>
                <a:lnTo>
                  <a:pt x="4195960" y="2516496"/>
                </a:lnTo>
                <a:cubicBezTo>
                  <a:pt x="4196566" y="2516980"/>
                  <a:pt x="4197353" y="2516950"/>
                  <a:pt x="4198019" y="2517344"/>
                </a:cubicBezTo>
                <a:cubicBezTo>
                  <a:pt x="4198201" y="2517980"/>
                  <a:pt x="4198292" y="2518586"/>
                  <a:pt x="4198413" y="2519222"/>
                </a:cubicBezTo>
                <a:cubicBezTo>
                  <a:pt x="4198383" y="2519252"/>
                  <a:pt x="4198383" y="2519252"/>
                  <a:pt x="4198353" y="2519313"/>
                </a:cubicBezTo>
                <a:cubicBezTo>
                  <a:pt x="4198322" y="2519373"/>
                  <a:pt x="4198262" y="2519404"/>
                  <a:pt x="4198231" y="2519464"/>
                </a:cubicBezTo>
                <a:cubicBezTo>
                  <a:pt x="4198140" y="2519525"/>
                  <a:pt x="4197898" y="2519737"/>
                  <a:pt x="4197444" y="2520161"/>
                </a:cubicBezTo>
                <a:cubicBezTo>
                  <a:pt x="4193325" y="2523796"/>
                  <a:pt x="4192417" y="2529823"/>
                  <a:pt x="4194991" y="2534549"/>
                </a:cubicBezTo>
                <a:cubicBezTo>
                  <a:pt x="4194900" y="2534761"/>
                  <a:pt x="4194658" y="2534942"/>
                  <a:pt x="4194567" y="2535185"/>
                </a:cubicBezTo>
                <a:cubicBezTo>
                  <a:pt x="4192205" y="2541606"/>
                  <a:pt x="4195839" y="2547119"/>
                  <a:pt x="4201381" y="2550087"/>
                </a:cubicBezTo>
                <a:close/>
                <a:moveTo>
                  <a:pt x="3963566" y="2522675"/>
                </a:moveTo>
                <a:cubicBezTo>
                  <a:pt x="3968775" y="2524492"/>
                  <a:pt x="3975256" y="2523372"/>
                  <a:pt x="3978557" y="2517162"/>
                </a:cubicBezTo>
                <a:cubicBezTo>
                  <a:pt x="3984280" y="2506349"/>
                  <a:pt x="3970986" y="2498534"/>
                  <a:pt x="3962174" y="2503259"/>
                </a:cubicBezTo>
                <a:cubicBezTo>
                  <a:pt x="3961265" y="2502562"/>
                  <a:pt x="3960356" y="2501835"/>
                  <a:pt x="3959266" y="2501472"/>
                </a:cubicBezTo>
                <a:cubicBezTo>
                  <a:pt x="3952725" y="2499352"/>
                  <a:pt x="3946547" y="2502350"/>
                  <a:pt x="3943761" y="2508469"/>
                </a:cubicBezTo>
                <a:lnTo>
                  <a:pt x="3941551" y="2513346"/>
                </a:lnTo>
                <a:cubicBezTo>
                  <a:pt x="3938977" y="2519070"/>
                  <a:pt x="3942641" y="2526916"/>
                  <a:pt x="3948576" y="2528854"/>
                </a:cubicBezTo>
                <a:cubicBezTo>
                  <a:pt x="3954815" y="2530883"/>
                  <a:pt x="3960599" y="2528188"/>
                  <a:pt x="3963566" y="2522675"/>
                </a:cubicBezTo>
                <a:close/>
                <a:moveTo>
                  <a:pt x="4256799" y="3202744"/>
                </a:moveTo>
                <a:cubicBezTo>
                  <a:pt x="4247896" y="3192052"/>
                  <a:pt x="4233178" y="3205713"/>
                  <a:pt x="4239295" y="3216799"/>
                </a:cubicBezTo>
                <a:cubicBezTo>
                  <a:pt x="4236630" y="3217587"/>
                  <a:pt x="4234208" y="3219253"/>
                  <a:pt x="4232633" y="3221736"/>
                </a:cubicBezTo>
                <a:lnTo>
                  <a:pt x="4229877" y="3226098"/>
                </a:lnTo>
                <a:cubicBezTo>
                  <a:pt x="4226516" y="3231368"/>
                  <a:pt x="4228515" y="3238820"/>
                  <a:pt x="4233784" y="3242000"/>
                </a:cubicBezTo>
                <a:cubicBezTo>
                  <a:pt x="4239235" y="3245302"/>
                  <a:pt x="4246321" y="3243394"/>
                  <a:pt x="4249682" y="3238093"/>
                </a:cubicBezTo>
                <a:lnTo>
                  <a:pt x="4252438" y="3233731"/>
                </a:lnTo>
                <a:cubicBezTo>
                  <a:pt x="4254800" y="3230036"/>
                  <a:pt x="4254376" y="3225341"/>
                  <a:pt x="4252196" y="3221736"/>
                </a:cubicBezTo>
                <a:cubicBezTo>
                  <a:pt x="4258495" y="3218829"/>
                  <a:pt x="4262704" y="3209832"/>
                  <a:pt x="4256799" y="3202744"/>
                </a:cubicBezTo>
                <a:close/>
                <a:moveTo>
                  <a:pt x="4383383" y="3379911"/>
                </a:moveTo>
                <a:cubicBezTo>
                  <a:pt x="4391348" y="3367370"/>
                  <a:pt x="4372572" y="3353831"/>
                  <a:pt x="4364547" y="3366432"/>
                </a:cubicBezTo>
                <a:cubicBezTo>
                  <a:pt x="4356582" y="3378971"/>
                  <a:pt x="4375358" y="3392541"/>
                  <a:pt x="4383383" y="3379911"/>
                </a:cubicBezTo>
                <a:close/>
                <a:moveTo>
                  <a:pt x="4440406" y="3222282"/>
                </a:moveTo>
                <a:cubicBezTo>
                  <a:pt x="4442768" y="3215375"/>
                  <a:pt x="4444737" y="3206864"/>
                  <a:pt x="4441466" y="3199958"/>
                </a:cubicBezTo>
                <a:cubicBezTo>
                  <a:pt x="4441285" y="3198989"/>
                  <a:pt x="4441012" y="3198050"/>
                  <a:pt x="4440648" y="3197141"/>
                </a:cubicBezTo>
                <a:cubicBezTo>
                  <a:pt x="4438831" y="3192658"/>
                  <a:pt x="4434713" y="3189599"/>
                  <a:pt x="4429716" y="3189599"/>
                </a:cubicBezTo>
                <a:cubicBezTo>
                  <a:pt x="4429353" y="3189599"/>
                  <a:pt x="4429171" y="3189841"/>
                  <a:pt x="4428808" y="3189871"/>
                </a:cubicBezTo>
                <a:cubicBezTo>
                  <a:pt x="4429111" y="3189265"/>
                  <a:pt x="4429535" y="3188720"/>
                  <a:pt x="4429777" y="3188054"/>
                </a:cubicBezTo>
                <a:lnTo>
                  <a:pt x="4431503" y="3183238"/>
                </a:lnTo>
                <a:cubicBezTo>
                  <a:pt x="4433532" y="3177543"/>
                  <a:pt x="4428777" y="3170456"/>
                  <a:pt x="4423115" y="3169335"/>
                </a:cubicBezTo>
                <a:cubicBezTo>
                  <a:pt x="4416483" y="3168002"/>
                  <a:pt x="4411395" y="3171637"/>
                  <a:pt x="4409184" y="3177695"/>
                </a:cubicBezTo>
                <a:lnTo>
                  <a:pt x="4407458" y="3182511"/>
                </a:lnTo>
                <a:cubicBezTo>
                  <a:pt x="4405429" y="3188205"/>
                  <a:pt x="4410184" y="3195293"/>
                  <a:pt x="4415846" y="3196444"/>
                </a:cubicBezTo>
                <a:cubicBezTo>
                  <a:pt x="4416816" y="3196626"/>
                  <a:pt x="4417694" y="3196505"/>
                  <a:pt x="4418572" y="3196505"/>
                </a:cubicBezTo>
                <a:cubicBezTo>
                  <a:pt x="4418481" y="3196626"/>
                  <a:pt x="4418330" y="3196777"/>
                  <a:pt x="4418269" y="3196838"/>
                </a:cubicBezTo>
                <a:cubicBezTo>
                  <a:pt x="4417633" y="3197504"/>
                  <a:pt x="4416906" y="3198110"/>
                  <a:pt x="4416240" y="3198746"/>
                </a:cubicBezTo>
                <a:cubicBezTo>
                  <a:pt x="4416119" y="3198837"/>
                  <a:pt x="4416058" y="3198898"/>
                  <a:pt x="4415967" y="3198989"/>
                </a:cubicBezTo>
                <a:cubicBezTo>
                  <a:pt x="4415725" y="3199140"/>
                  <a:pt x="4415453" y="3199322"/>
                  <a:pt x="4415211" y="3199473"/>
                </a:cubicBezTo>
                <a:cubicBezTo>
                  <a:pt x="4412848" y="3199625"/>
                  <a:pt x="4410789" y="3200715"/>
                  <a:pt x="4409002" y="3202199"/>
                </a:cubicBezTo>
                <a:lnTo>
                  <a:pt x="4407670" y="3201715"/>
                </a:lnTo>
                <a:cubicBezTo>
                  <a:pt x="4402007" y="3199685"/>
                  <a:pt x="4394830" y="3202139"/>
                  <a:pt x="4392740" y="3208136"/>
                </a:cubicBezTo>
                <a:cubicBezTo>
                  <a:pt x="4390772" y="3213861"/>
                  <a:pt x="4393134" y="3220888"/>
                  <a:pt x="4399191" y="3223069"/>
                </a:cubicBezTo>
                <a:lnTo>
                  <a:pt x="4401916" y="3224038"/>
                </a:lnTo>
                <a:cubicBezTo>
                  <a:pt x="4399039" y="3224190"/>
                  <a:pt x="4396132" y="3225220"/>
                  <a:pt x="4394194" y="3227037"/>
                </a:cubicBezTo>
                <a:cubicBezTo>
                  <a:pt x="4389258" y="3231702"/>
                  <a:pt x="4389985" y="3238305"/>
                  <a:pt x="4393740" y="3243303"/>
                </a:cubicBezTo>
                <a:cubicBezTo>
                  <a:pt x="4398040" y="3249028"/>
                  <a:pt x="4404702" y="3251814"/>
                  <a:pt x="4411698" y="3252269"/>
                </a:cubicBezTo>
                <a:cubicBezTo>
                  <a:pt x="4414454" y="3252450"/>
                  <a:pt x="4417119" y="3251330"/>
                  <a:pt x="4419269" y="3249603"/>
                </a:cubicBezTo>
                <a:cubicBezTo>
                  <a:pt x="4423629" y="3254692"/>
                  <a:pt x="4431261" y="3256539"/>
                  <a:pt x="4435803" y="3249361"/>
                </a:cubicBezTo>
                <a:cubicBezTo>
                  <a:pt x="4440860" y="3241425"/>
                  <a:pt x="4435379" y="3232520"/>
                  <a:pt x="4428687" y="3230430"/>
                </a:cubicBezTo>
                <a:cubicBezTo>
                  <a:pt x="4434047" y="3230611"/>
                  <a:pt x="4438559" y="3227582"/>
                  <a:pt x="4440406" y="3222282"/>
                </a:cubicBezTo>
                <a:close/>
                <a:moveTo>
                  <a:pt x="4027525" y="3450365"/>
                </a:moveTo>
                <a:lnTo>
                  <a:pt x="4030280" y="3446003"/>
                </a:lnTo>
                <a:cubicBezTo>
                  <a:pt x="4033521" y="3440914"/>
                  <a:pt x="4032703" y="3433281"/>
                  <a:pt x="4027282" y="3429889"/>
                </a:cubicBezTo>
                <a:cubicBezTo>
                  <a:pt x="4022104" y="3426678"/>
                  <a:pt x="4014654" y="3427435"/>
                  <a:pt x="4011172" y="3432887"/>
                </a:cubicBezTo>
                <a:lnTo>
                  <a:pt x="4008416" y="3437249"/>
                </a:lnTo>
                <a:cubicBezTo>
                  <a:pt x="4005176" y="3442338"/>
                  <a:pt x="4005993" y="3449971"/>
                  <a:pt x="4011414" y="3453364"/>
                </a:cubicBezTo>
                <a:cubicBezTo>
                  <a:pt x="4016623" y="3456574"/>
                  <a:pt x="4024042" y="3455817"/>
                  <a:pt x="4027525" y="3450365"/>
                </a:cubicBezTo>
                <a:close/>
                <a:moveTo>
                  <a:pt x="4267550" y="3386302"/>
                </a:moveTo>
                <a:cubicBezTo>
                  <a:pt x="4272637" y="3389543"/>
                  <a:pt x="4280299" y="3388725"/>
                  <a:pt x="4283660" y="3383273"/>
                </a:cubicBezTo>
                <a:cubicBezTo>
                  <a:pt x="4286871" y="3378093"/>
                  <a:pt x="4286113" y="3370642"/>
                  <a:pt x="4280632" y="3367158"/>
                </a:cubicBezTo>
                <a:lnTo>
                  <a:pt x="4276301" y="3364402"/>
                </a:lnTo>
                <a:cubicBezTo>
                  <a:pt x="4272788" y="3362160"/>
                  <a:pt x="4268065" y="3361918"/>
                  <a:pt x="4264370" y="3363736"/>
                </a:cubicBezTo>
                <a:lnTo>
                  <a:pt x="4263916" y="3361646"/>
                </a:lnTo>
                <a:cubicBezTo>
                  <a:pt x="4262553" y="3355527"/>
                  <a:pt x="4257829" y="3350650"/>
                  <a:pt x="4251136" y="3351408"/>
                </a:cubicBezTo>
                <a:cubicBezTo>
                  <a:pt x="4245443" y="3352044"/>
                  <a:pt x="4239538" y="3358071"/>
                  <a:pt x="4240900" y="3364190"/>
                </a:cubicBezTo>
                <a:lnTo>
                  <a:pt x="4242475" y="3371278"/>
                </a:lnTo>
                <a:cubicBezTo>
                  <a:pt x="4243838" y="3377396"/>
                  <a:pt x="4248562" y="3382273"/>
                  <a:pt x="4255255" y="3381516"/>
                </a:cubicBezTo>
                <a:cubicBezTo>
                  <a:pt x="4256799" y="3381334"/>
                  <a:pt x="4258374" y="3380759"/>
                  <a:pt x="4259797" y="3379850"/>
                </a:cubicBezTo>
                <a:cubicBezTo>
                  <a:pt x="4260615" y="3381274"/>
                  <a:pt x="4261735" y="3382546"/>
                  <a:pt x="4263219" y="3383515"/>
                </a:cubicBezTo>
                <a:lnTo>
                  <a:pt x="4267550" y="3386302"/>
                </a:lnTo>
                <a:close/>
                <a:moveTo>
                  <a:pt x="4504425" y="3225856"/>
                </a:moveTo>
                <a:lnTo>
                  <a:pt x="4508756" y="3228612"/>
                </a:lnTo>
                <a:cubicBezTo>
                  <a:pt x="4514025" y="3231974"/>
                  <a:pt x="4521414" y="3230187"/>
                  <a:pt x="4524715" y="3224917"/>
                </a:cubicBezTo>
                <a:cubicBezTo>
                  <a:pt x="4528076" y="3219555"/>
                  <a:pt x="4526320" y="3212316"/>
                  <a:pt x="4521020" y="3208954"/>
                </a:cubicBezTo>
                <a:lnTo>
                  <a:pt x="4516690" y="3206198"/>
                </a:lnTo>
                <a:cubicBezTo>
                  <a:pt x="4511420" y="3202836"/>
                  <a:pt x="4504031" y="3204623"/>
                  <a:pt x="4500731" y="3209893"/>
                </a:cubicBezTo>
                <a:cubicBezTo>
                  <a:pt x="4497399" y="3215254"/>
                  <a:pt x="4499125" y="3222494"/>
                  <a:pt x="4504425" y="3225856"/>
                </a:cubicBezTo>
                <a:close/>
                <a:moveTo>
                  <a:pt x="4301255" y="3342593"/>
                </a:moveTo>
                <a:cubicBezTo>
                  <a:pt x="4308674" y="3353074"/>
                  <a:pt x="4325209" y="3346077"/>
                  <a:pt x="4323392" y="3336051"/>
                </a:cubicBezTo>
                <a:cubicBezTo>
                  <a:pt x="4325542" y="3335021"/>
                  <a:pt x="4327510" y="3333446"/>
                  <a:pt x="4328964" y="3331144"/>
                </a:cubicBezTo>
                <a:lnTo>
                  <a:pt x="4331720" y="3326782"/>
                </a:lnTo>
                <a:cubicBezTo>
                  <a:pt x="4334990" y="3321663"/>
                  <a:pt x="4332144" y="3313636"/>
                  <a:pt x="4326784" y="3311152"/>
                </a:cubicBezTo>
                <a:cubicBezTo>
                  <a:pt x="4320697" y="3308305"/>
                  <a:pt x="4314671" y="3310577"/>
                  <a:pt x="4311157" y="3316090"/>
                </a:cubicBezTo>
                <a:lnTo>
                  <a:pt x="4308402" y="3320421"/>
                </a:lnTo>
                <a:cubicBezTo>
                  <a:pt x="4307130" y="3322390"/>
                  <a:pt x="4307009" y="3324813"/>
                  <a:pt x="4307372" y="3327176"/>
                </a:cubicBezTo>
                <a:cubicBezTo>
                  <a:pt x="4305707" y="3327721"/>
                  <a:pt x="4304162" y="3328508"/>
                  <a:pt x="4302890" y="3329569"/>
                </a:cubicBezTo>
                <a:cubicBezTo>
                  <a:pt x="4303799" y="3327024"/>
                  <a:pt x="4303526" y="3324026"/>
                  <a:pt x="4301346" y="3320936"/>
                </a:cubicBezTo>
                <a:cubicBezTo>
                  <a:pt x="4299680" y="3318573"/>
                  <a:pt x="4297560" y="3317150"/>
                  <a:pt x="4295259" y="3316393"/>
                </a:cubicBezTo>
                <a:cubicBezTo>
                  <a:pt x="4300377" y="3316120"/>
                  <a:pt x="4305040" y="3312637"/>
                  <a:pt x="4306130" y="3307336"/>
                </a:cubicBezTo>
                <a:cubicBezTo>
                  <a:pt x="4307372" y="3301399"/>
                  <a:pt x="4303344" y="3294796"/>
                  <a:pt x="4297227" y="3293736"/>
                </a:cubicBezTo>
                <a:lnTo>
                  <a:pt x="4290111" y="3292524"/>
                </a:lnTo>
                <a:cubicBezTo>
                  <a:pt x="4287294" y="3292039"/>
                  <a:pt x="4284508" y="3292675"/>
                  <a:pt x="4282176" y="3293978"/>
                </a:cubicBezTo>
                <a:cubicBezTo>
                  <a:pt x="4280602" y="3292221"/>
                  <a:pt x="4278482" y="3291100"/>
                  <a:pt x="4276271" y="3290525"/>
                </a:cubicBezTo>
                <a:cubicBezTo>
                  <a:pt x="4277119" y="3289889"/>
                  <a:pt x="4277997" y="3289253"/>
                  <a:pt x="4278694" y="3288344"/>
                </a:cubicBezTo>
                <a:cubicBezTo>
                  <a:pt x="4282207" y="3283558"/>
                  <a:pt x="4281540" y="3275531"/>
                  <a:pt x="4276241" y="3272139"/>
                </a:cubicBezTo>
                <a:lnTo>
                  <a:pt x="4267550" y="3266596"/>
                </a:lnTo>
                <a:cubicBezTo>
                  <a:pt x="4262280" y="3263234"/>
                  <a:pt x="4255255" y="3263779"/>
                  <a:pt x="4251348" y="3269049"/>
                </a:cubicBezTo>
                <a:cubicBezTo>
                  <a:pt x="4247835" y="3273835"/>
                  <a:pt x="4248501" y="3281862"/>
                  <a:pt x="4253801" y="3285254"/>
                </a:cubicBezTo>
                <a:lnTo>
                  <a:pt x="4262492" y="3290798"/>
                </a:lnTo>
                <a:cubicBezTo>
                  <a:pt x="4263643" y="3291524"/>
                  <a:pt x="4264885" y="3292009"/>
                  <a:pt x="4266157" y="3292342"/>
                </a:cubicBezTo>
                <a:lnTo>
                  <a:pt x="4262250" y="3294190"/>
                </a:lnTo>
                <a:cubicBezTo>
                  <a:pt x="4256648" y="3296825"/>
                  <a:pt x="4254165" y="3303943"/>
                  <a:pt x="4256829" y="3309517"/>
                </a:cubicBezTo>
                <a:cubicBezTo>
                  <a:pt x="4258132" y="3312213"/>
                  <a:pt x="4260433" y="3314151"/>
                  <a:pt x="4263098" y="3315181"/>
                </a:cubicBezTo>
                <a:cubicBezTo>
                  <a:pt x="4262947" y="3315393"/>
                  <a:pt x="4262765" y="3315514"/>
                  <a:pt x="4262613" y="3315726"/>
                </a:cubicBezTo>
                <a:lnTo>
                  <a:pt x="4259857" y="3320088"/>
                </a:lnTo>
                <a:cubicBezTo>
                  <a:pt x="4256496" y="3325358"/>
                  <a:pt x="4259585" y="3332991"/>
                  <a:pt x="4264794" y="3335717"/>
                </a:cubicBezTo>
                <a:cubicBezTo>
                  <a:pt x="4270729" y="3338837"/>
                  <a:pt x="4277059" y="3336081"/>
                  <a:pt x="4280420" y="3330780"/>
                </a:cubicBezTo>
                <a:lnTo>
                  <a:pt x="4280632" y="3330447"/>
                </a:lnTo>
                <a:cubicBezTo>
                  <a:pt x="4280874" y="3330901"/>
                  <a:pt x="4280783" y="3331325"/>
                  <a:pt x="4281117" y="3331780"/>
                </a:cubicBezTo>
                <a:cubicBezTo>
                  <a:pt x="4285962" y="3338655"/>
                  <a:pt x="4294744" y="3338019"/>
                  <a:pt x="4299741" y="3333930"/>
                </a:cubicBezTo>
                <a:cubicBezTo>
                  <a:pt x="4298802" y="3336475"/>
                  <a:pt x="4299075" y="3339504"/>
                  <a:pt x="4301255" y="3342593"/>
                </a:cubicBezTo>
                <a:close/>
                <a:moveTo>
                  <a:pt x="4157803" y="3342866"/>
                </a:moveTo>
                <a:cubicBezTo>
                  <a:pt x="4159953" y="3351377"/>
                  <a:pt x="4172703" y="3356406"/>
                  <a:pt x="4178850" y="3346804"/>
                </a:cubicBezTo>
                <a:cubicBezTo>
                  <a:pt x="4184786" y="3337474"/>
                  <a:pt x="4175610" y="3328327"/>
                  <a:pt x="4167221" y="3329235"/>
                </a:cubicBezTo>
                <a:cubicBezTo>
                  <a:pt x="4165980" y="3323510"/>
                  <a:pt x="4161104" y="3318785"/>
                  <a:pt x="4155926" y="3318785"/>
                </a:cubicBezTo>
                <a:cubicBezTo>
                  <a:pt x="4156289" y="3312334"/>
                  <a:pt x="4155441" y="3305579"/>
                  <a:pt x="4151201" y="3302035"/>
                </a:cubicBezTo>
                <a:cubicBezTo>
                  <a:pt x="4145205" y="3296976"/>
                  <a:pt x="4135212" y="3293402"/>
                  <a:pt x="4127520" y="3296007"/>
                </a:cubicBezTo>
                <a:cubicBezTo>
                  <a:pt x="4124976" y="3287859"/>
                  <a:pt x="4112499" y="3283316"/>
                  <a:pt x="4106503" y="3292736"/>
                </a:cubicBezTo>
                <a:cubicBezTo>
                  <a:pt x="4101567" y="3300521"/>
                  <a:pt x="4107139" y="3308184"/>
                  <a:pt x="4114044" y="3309941"/>
                </a:cubicBezTo>
                <a:cubicBezTo>
                  <a:pt x="4113984" y="3310092"/>
                  <a:pt x="4113862" y="3310213"/>
                  <a:pt x="4113801" y="3310365"/>
                </a:cubicBezTo>
                <a:cubicBezTo>
                  <a:pt x="4109925" y="3310395"/>
                  <a:pt x="4106261" y="3312303"/>
                  <a:pt x="4103959" y="3315938"/>
                </a:cubicBezTo>
                <a:lnTo>
                  <a:pt x="4098448" y="3324631"/>
                </a:lnTo>
                <a:cubicBezTo>
                  <a:pt x="4095208" y="3329750"/>
                  <a:pt x="4097176" y="3337656"/>
                  <a:pt x="4102566" y="3340503"/>
                </a:cubicBezTo>
                <a:cubicBezTo>
                  <a:pt x="4104293" y="3341412"/>
                  <a:pt x="4106110" y="3341836"/>
                  <a:pt x="4107927" y="3341927"/>
                </a:cubicBezTo>
                <a:cubicBezTo>
                  <a:pt x="4108411" y="3343441"/>
                  <a:pt x="4109743" y="3344683"/>
                  <a:pt x="4110591" y="3346077"/>
                </a:cubicBezTo>
                <a:cubicBezTo>
                  <a:pt x="4109138" y="3346955"/>
                  <a:pt x="4107836" y="3348045"/>
                  <a:pt x="4106897" y="3349530"/>
                </a:cubicBezTo>
                <a:cubicBezTo>
                  <a:pt x="4103505" y="3354770"/>
                  <a:pt x="4105020" y="3362191"/>
                  <a:pt x="4110319" y="3365553"/>
                </a:cubicBezTo>
                <a:lnTo>
                  <a:pt x="4119010" y="3371096"/>
                </a:lnTo>
                <a:cubicBezTo>
                  <a:pt x="4122402" y="3373277"/>
                  <a:pt x="4126581" y="3373216"/>
                  <a:pt x="4130064" y="3371641"/>
                </a:cubicBezTo>
                <a:cubicBezTo>
                  <a:pt x="4127914" y="3377548"/>
                  <a:pt x="4130912" y="3382879"/>
                  <a:pt x="4135939" y="3386059"/>
                </a:cubicBezTo>
                <a:lnTo>
                  <a:pt x="4140269" y="3388816"/>
                </a:lnTo>
                <a:cubicBezTo>
                  <a:pt x="4145569" y="3392178"/>
                  <a:pt x="4153261" y="3388301"/>
                  <a:pt x="4155653" y="3383151"/>
                </a:cubicBezTo>
                <a:cubicBezTo>
                  <a:pt x="4158560" y="3376851"/>
                  <a:pt x="4155320" y="3371157"/>
                  <a:pt x="4149990" y="3367764"/>
                </a:cubicBezTo>
                <a:lnTo>
                  <a:pt x="4145659" y="3365008"/>
                </a:lnTo>
                <a:cubicBezTo>
                  <a:pt x="4144993" y="3364584"/>
                  <a:pt x="4144297" y="3364281"/>
                  <a:pt x="4143570" y="3364069"/>
                </a:cubicBezTo>
                <a:cubicBezTo>
                  <a:pt x="4147234" y="3363978"/>
                  <a:pt x="4150838" y="3362312"/>
                  <a:pt x="4152807" y="3359041"/>
                </a:cubicBezTo>
                <a:cubicBezTo>
                  <a:pt x="4155865" y="3353952"/>
                  <a:pt x="4155047" y="3347015"/>
                  <a:pt x="4150111" y="3343411"/>
                </a:cubicBezTo>
                <a:cubicBezTo>
                  <a:pt x="4150626" y="3342472"/>
                  <a:pt x="4150959" y="3341472"/>
                  <a:pt x="4151171" y="3340382"/>
                </a:cubicBezTo>
                <a:cubicBezTo>
                  <a:pt x="4153140" y="3341957"/>
                  <a:pt x="4155471" y="3342775"/>
                  <a:pt x="4157803" y="3342866"/>
                </a:cubicBezTo>
                <a:close/>
                <a:moveTo>
                  <a:pt x="4408912" y="3291858"/>
                </a:moveTo>
                <a:cubicBezTo>
                  <a:pt x="4416906" y="3279287"/>
                  <a:pt x="4397556" y="3266565"/>
                  <a:pt x="4389531" y="3279196"/>
                </a:cubicBezTo>
                <a:cubicBezTo>
                  <a:pt x="4381536" y="3291736"/>
                  <a:pt x="4400887" y="3304488"/>
                  <a:pt x="4408912" y="3291858"/>
                </a:cubicBezTo>
                <a:close/>
                <a:moveTo>
                  <a:pt x="4368665" y="3182087"/>
                </a:moveTo>
                <a:cubicBezTo>
                  <a:pt x="4373723" y="3184692"/>
                  <a:pt x="4378871" y="3182995"/>
                  <a:pt x="4382414" y="3179240"/>
                </a:cubicBezTo>
                <a:cubicBezTo>
                  <a:pt x="4383534" y="3180148"/>
                  <a:pt x="4384352" y="3181360"/>
                  <a:pt x="4385806" y="3181905"/>
                </a:cubicBezTo>
                <a:cubicBezTo>
                  <a:pt x="4391287" y="3183995"/>
                  <a:pt x="4396677" y="3183026"/>
                  <a:pt x="4401977" y="3180996"/>
                </a:cubicBezTo>
                <a:cubicBezTo>
                  <a:pt x="4407791" y="3178816"/>
                  <a:pt x="4410032" y="3171061"/>
                  <a:pt x="4407579" y="3165730"/>
                </a:cubicBezTo>
                <a:cubicBezTo>
                  <a:pt x="4405308" y="3160793"/>
                  <a:pt x="4400372" y="3158854"/>
                  <a:pt x="4395466" y="3159491"/>
                </a:cubicBezTo>
                <a:cubicBezTo>
                  <a:pt x="4392983" y="3156189"/>
                  <a:pt x="4389137" y="3154190"/>
                  <a:pt x="4384564" y="3155008"/>
                </a:cubicBezTo>
                <a:cubicBezTo>
                  <a:pt x="4383140" y="3155250"/>
                  <a:pt x="4381748" y="3155856"/>
                  <a:pt x="4380476" y="3156674"/>
                </a:cubicBezTo>
                <a:cubicBezTo>
                  <a:pt x="4375025" y="3154796"/>
                  <a:pt x="4369544" y="3157310"/>
                  <a:pt x="4366485" y="3162126"/>
                </a:cubicBezTo>
                <a:lnTo>
                  <a:pt x="4363729" y="3166487"/>
                </a:lnTo>
                <a:cubicBezTo>
                  <a:pt x="4360307" y="3171758"/>
                  <a:pt x="4363457" y="3179391"/>
                  <a:pt x="4368665" y="3182087"/>
                </a:cubicBezTo>
                <a:close/>
                <a:moveTo>
                  <a:pt x="4226607" y="3108513"/>
                </a:moveTo>
                <a:cubicBezTo>
                  <a:pt x="4228726" y="3105211"/>
                  <a:pt x="4228848" y="3101940"/>
                  <a:pt x="4227848" y="3099092"/>
                </a:cubicBezTo>
                <a:cubicBezTo>
                  <a:pt x="4230180" y="3093883"/>
                  <a:pt x="4227243" y="3087098"/>
                  <a:pt x="4222397" y="3084644"/>
                </a:cubicBezTo>
                <a:cubicBezTo>
                  <a:pt x="4216371" y="3081585"/>
                  <a:pt x="4210193" y="3084432"/>
                  <a:pt x="4206832" y="3089733"/>
                </a:cubicBezTo>
                <a:lnTo>
                  <a:pt x="4204076" y="3094064"/>
                </a:lnTo>
                <a:cubicBezTo>
                  <a:pt x="4201199" y="3098608"/>
                  <a:pt x="4203319" y="3104726"/>
                  <a:pt x="4207226" y="3108058"/>
                </a:cubicBezTo>
                <a:cubicBezTo>
                  <a:pt x="4211435" y="3114237"/>
                  <a:pt x="4221428" y="3116691"/>
                  <a:pt x="4226607" y="3108513"/>
                </a:cubicBezTo>
                <a:close/>
                <a:moveTo>
                  <a:pt x="4190236" y="3299884"/>
                </a:moveTo>
                <a:cubicBezTo>
                  <a:pt x="4193749" y="3295099"/>
                  <a:pt x="4193083" y="3287042"/>
                  <a:pt x="4187784" y="3283679"/>
                </a:cubicBezTo>
                <a:lnTo>
                  <a:pt x="4179092" y="3278136"/>
                </a:lnTo>
                <a:cubicBezTo>
                  <a:pt x="4173823" y="3274774"/>
                  <a:pt x="4166797" y="3275319"/>
                  <a:pt x="4162891" y="3280590"/>
                </a:cubicBezTo>
                <a:cubicBezTo>
                  <a:pt x="4159378" y="3285376"/>
                  <a:pt x="4160044" y="3293433"/>
                  <a:pt x="4165344" y="3296795"/>
                </a:cubicBezTo>
                <a:lnTo>
                  <a:pt x="4174035" y="3302308"/>
                </a:lnTo>
                <a:cubicBezTo>
                  <a:pt x="4179304" y="3305700"/>
                  <a:pt x="4186330" y="3305185"/>
                  <a:pt x="4190236" y="3299884"/>
                </a:cubicBezTo>
                <a:close/>
                <a:moveTo>
                  <a:pt x="4264794" y="3476051"/>
                </a:moveTo>
                <a:cubicBezTo>
                  <a:pt x="4270063" y="3479413"/>
                  <a:pt x="4277089" y="3478959"/>
                  <a:pt x="4280996" y="3473658"/>
                </a:cubicBezTo>
                <a:cubicBezTo>
                  <a:pt x="4284538" y="3468902"/>
                  <a:pt x="4283903" y="3460815"/>
                  <a:pt x="4278603" y="3457453"/>
                </a:cubicBezTo>
                <a:lnTo>
                  <a:pt x="4274273" y="3454696"/>
                </a:lnTo>
                <a:cubicBezTo>
                  <a:pt x="4269003" y="3451334"/>
                  <a:pt x="4261978" y="3451788"/>
                  <a:pt x="4258071" y="3457089"/>
                </a:cubicBezTo>
                <a:cubicBezTo>
                  <a:pt x="4254558" y="3461845"/>
                  <a:pt x="4255164" y="3469932"/>
                  <a:pt x="4260463" y="3473325"/>
                </a:cubicBezTo>
                <a:lnTo>
                  <a:pt x="4264794" y="3476051"/>
                </a:lnTo>
                <a:close/>
                <a:moveTo>
                  <a:pt x="4260100" y="3410685"/>
                </a:moveTo>
                <a:cubicBezTo>
                  <a:pt x="4268095" y="3398115"/>
                  <a:pt x="4248683" y="3385454"/>
                  <a:pt x="4240658" y="3398054"/>
                </a:cubicBezTo>
                <a:cubicBezTo>
                  <a:pt x="4232663" y="3410655"/>
                  <a:pt x="4252075" y="3423286"/>
                  <a:pt x="4260100" y="3410685"/>
                </a:cubicBezTo>
                <a:close/>
                <a:moveTo>
                  <a:pt x="4218400" y="3306518"/>
                </a:moveTo>
                <a:cubicBezTo>
                  <a:pt x="4219763" y="3312637"/>
                  <a:pt x="4224608" y="3317422"/>
                  <a:pt x="4231270" y="3316635"/>
                </a:cubicBezTo>
                <a:cubicBezTo>
                  <a:pt x="4236994" y="3315968"/>
                  <a:pt x="4242778" y="3309910"/>
                  <a:pt x="4241415" y="3303762"/>
                </a:cubicBezTo>
                <a:lnTo>
                  <a:pt x="4239840" y="3296674"/>
                </a:lnTo>
                <a:cubicBezTo>
                  <a:pt x="4238629" y="3291252"/>
                  <a:pt x="4234571" y="3287072"/>
                  <a:pt x="4228999" y="3286708"/>
                </a:cubicBezTo>
                <a:cubicBezTo>
                  <a:pt x="4224759" y="3285587"/>
                  <a:pt x="4220035" y="3286708"/>
                  <a:pt x="4216946" y="3291524"/>
                </a:cubicBezTo>
                <a:cubicBezTo>
                  <a:pt x="4213797" y="3296492"/>
                  <a:pt x="4214978" y="3301369"/>
                  <a:pt x="4218006" y="3304791"/>
                </a:cubicBezTo>
                <a:lnTo>
                  <a:pt x="4218400" y="3306518"/>
                </a:lnTo>
                <a:close/>
                <a:moveTo>
                  <a:pt x="4148718" y="3448002"/>
                </a:moveTo>
                <a:lnTo>
                  <a:pt x="4144388" y="3445246"/>
                </a:lnTo>
                <a:cubicBezTo>
                  <a:pt x="4139270" y="3441975"/>
                  <a:pt x="4131336" y="3444216"/>
                  <a:pt x="4128610" y="3449608"/>
                </a:cubicBezTo>
                <a:cubicBezTo>
                  <a:pt x="4125642" y="3455423"/>
                  <a:pt x="4127490" y="3461905"/>
                  <a:pt x="4132971" y="3465389"/>
                </a:cubicBezTo>
                <a:lnTo>
                  <a:pt x="4137332" y="3468145"/>
                </a:lnTo>
                <a:cubicBezTo>
                  <a:pt x="4142449" y="3471416"/>
                  <a:pt x="4150384" y="3469175"/>
                  <a:pt x="4153109" y="3463783"/>
                </a:cubicBezTo>
                <a:cubicBezTo>
                  <a:pt x="4156047" y="3457968"/>
                  <a:pt x="4154199" y="3451486"/>
                  <a:pt x="4148718" y="3448002"/>
                </a:cubicBezTo>
                <a:close/>
                <a:moveTo>
                  <a:pt x="4211405" y="3436007"/>
                </a:moveTo>
                <a:cubicBezTo>
                  <a:pt x="4216492" y="3439249"/>
                  <a:pt x="4224093" y="3438552"/>
                  <a:pt x="4227515" y="3433130"/>
                </a:cubicBezTo>
                <a:cubicBezTo>
                  <a:pt x="4230755" y="3428011"/>
                  <a:pt x="4230089" y="3420469"/>
                  <a:pt x="4224638" y="3416985"/>
                </a:cubicBezTo>
                <a:lnTo>
                  <a:pt x="4215947" y="3411442"/>
                </a:lnTo>
                <a:cubicBezTo>
                  <a:pt x="4210859" y="3408201"/>
                  <a:pt x="4203259" y="3408898"/>
                  <a:pt x="4199836" y="3414350"/>
                </a:cubicBezTo>
                <a:cubicBezTo>
                  <a:pt x="4196596" y="3419469"/>
                  <a:pt x="4197262" y="3426981"/>
                  <a:pt x="4202713" y="3430464"/>
                </a:cubicBezTo>
                <a:lnTo>
                  <a:pt x="4211405" y="3436007"/>
                </a:lnTo>
                <a:close/>
                <a:moveTo>
                  <a:pt x="4193083" y="3351105"/>
                </a:moveTo>
                <a:cubicBezTo>
                  <a:pt x="4198534" y="3354406"/>
                  <a:pt x="4205620" y="3352498"/>
                  <a:pt x="4208982" y="3347197"/>
                </a:cubicBezTo>
                <a:lnTo>
                  <a:pt x="4211738" y="3342835"/>
                </a:lnTo>
                <a:cubicBezTo>
                  <a:pt x="4215099" y="3337565"/>
                  <a:pt x="4213100" y="3330114"/>
                  <a:pt x="4207831" y="3326933"/>
                </a:cubicBezTo>
                <a:cubicBezTo>
                  <a:pt x="4202380" y="3323632"/>
                  <a:pt x="4195294" y="3325570"/>
                  <a:pt x="4191932" y="3330841"/>
                </a:cubicBezTo>
                <a:lnTo>
                  <a:pt x="4189176" y="3335172"/>
                </a:lnTo>
                <a:cubicBezTo>
                  <a:pt x="4185815" y="3340473"/>
                  <a:pt x="4187814" y="3347894"/>
                  <a:pt x="4193083" y="3351105"/>
                </a:cubicBezTo>
                <a:close/>
                <a:moveTo>
                  <a:pt x="4625770" y="2976509"/>
                </a:moveTo>
                <a:cubicBezTo>
                  <a:pt x="4621106" y="2973389"/>
                  <a:pt x="4614716" y="2973298"/>
                  <a:pt x="4610810" y="2979417"/>
                </a:cubicBezTo>
                <a:cubicBezTo>
                  <a:pt x="4602845" y="2991957"/>
                  <a:pt x="4621621" y="3005497"/>
                  <a:pt x="4629646" y="2992896"/>
                </a:cubicBezTo>
                <a:cubicBezTo>
                  <a:pt x="4631039" y="2990715"/>
                  <a:pt x="4631403" y="2988534"/>
                  <a:pt x="4631342" y="2986444"/>
                </a:cubicBezTo>
                <a:cubicBezTo>
                  <a:pt x="4635551" y="2990412"/>
                  <a:pt x="4640820" y="2992896"/>
                  <a:pt x="4646665" y="2993290"/>
                </a:cubicBezTo>
                <a:cubicBezTo>
                  <a:pt x="4652661" y="2993714"/>
                  <a:pt x="4658657" y="2988352"/>
                  <a:pt x="4658627" y="2982264"/>
                </a:cubicBezTo>
                <a:cubicBezTo>
                  <a:pt x="4658597" y="2975903"/>
                  <a:pt x="4654024" y="2970754"/>
                  <a:pt x="4647604" y="2970300"/>
                </a:cubicBezTo>
                <a:cubicBezTo>
                  <a:pt x="4647241" y="2970269"/>
                  <a:pt x="4647210" y="2970269"/>
                  <a:pt x="4647029" y="2970269"/>
                </a:cubicBezTo>
                <a:cubicBezTo>
                  <a:pt x="4646907" y="2970239"/>
                  <a:pt x="4646907" y="2970239"/>
                  <a:pt x="4646816" y="2970209"/>
                </a:cubicBezTo>
                <a:cubicBezTo>
                  <a:pt x="4646816" y="2970209"/>
                  <a:pt x="4646816" y="2970209"/>
                  <a:pt x="4646816" y="2970209"/>
                </a:cubicBezTo>
                <a:cubicBezTo>
                  <a:pt x="4646302" y="2969694"/>
                  <a:pt x="4645847" y="2969118"/>
                  <a:pt x="4645454" y="2968513"/>
                </a:cubicBezTo>
                <a:cubicBezTo>
                  <a:pt x="4641729" y="2963545"/>
                  <a:pt x="4633341" y="2964120"/>
                  <a:pt x="4629192" y="2968058"/>
                </a:cubicBezTo>
                <a:cubicBezTo>
                  <a:pt x="4626587" y="2970512"/>
                  <a:pt x="4625618" y="2973510"/>
                  <a:pt x="4625770" y="2976509"/>
                </a:cubicBezTo>
                <a:close/>
                <a:moveTo>
                  <a:pt x="4565264" y="3060564"/>
                </a:moveTo>
                <a:lnTo>
                  <a:pt x="4562508" y="3064895"/>
                </a:lnTo>
                <a:cubicBezTo>
                  <a:pt x="4559268" y="3069984"/>
                  <a:pt x="4560085" y="3077617"/>
                  <a:pt x="4565506" y="3081009"/>
                </a:cubicBezTo>
                <a:cubicBezTo>
                  <a:pt x="4570685" y="3084220"/>
                  <a:pt x="4578134" y="3083463"/>
                  <a:pt x="4581617" y="3077980"/>
                </a:cubicBezTo>
                <a:lnTo>
                  <a:pt x="4584373" y="3073649"/>
                </a:lnTo>
                <a:cubicBezTo>
                  <a:pt x="4587613" y="3068560"/>
                  <a:pt x="4586795" y="3060927"/>
                  <a:pt x="4581375" y="3057535"/>
                </a:cubicBezTo>
                <a:cubicBezTo>
                  <a:pt x="4576196" y="3054324"/>
                  <a:pt x="4568747" y="3055081"/>
                  <a:pt x="4565264" y="3060564"/>
                </a:cubicBezTo>
                <a:close/>
                <a:moveTo>
                  <a:pt x="4522534" y="2977357"/>
                </a:moveTo>
                <a:cubicBezTo>
                  <a:pt x="4519022" y="2975116"/>
                  <a:pt x="4514297" y="2974873"/>
                  <a:pt x="4510603" y="2976691"/>
                </a:cubicBezTo>
                <a:lnTo>
                  <a:pt x="4510148" y="2974601"/>
                </a:lnTo>
                <a:cubicBezTo>
                  <a:pt x="4508786" y="2968513"/>
                  <a:pt x="4504062" y="2963636"/>
                  <a:pt x="4497369" y="2964363"/>
                </a:cubicBezTo>
                <a:cubicBezTo>
                  <a:pt x="4491675" y="2964999"/>
                  <a:pt x="4485771" y="2971027"/>
                  <a:pt x="4487133" y="2977145"/>
                </a:cubicBezTo>
                <a:lnTo>
                  <a:pt x="4488708" y="2984233"/>
                </a:lnTo>
                <a:cubicBezTo>
                  <a:pt x="4488920" y="2985142"/>
                  <a:pt x="4489344" y="2985929"/>
                  <a:pt x="4489677" y="2986747"/>
                </a:cubicBezTo>
                <a:cubicBezTo>
                  <a:pt x="4489011" y="2986111"/>
                  <a:pt x="4488435" y="2985445"/>
                  <a:pt x="4487618" y="2984899"/>
                </a:cubicBezTo>
                <a:lnTo>
                  <a:pt x="4483287" y="2982143"/>
                </a:lnTo>
                <a:cubicBezTo>
                  <a:pt x="4478169" y="2978872"/>
                  <a:pt x="4470175" y="2981476"/>
                  <a:pt x="4467600" y="2986808"/>
                </a:cubicBezTo>
                <a:cubicBezTo>
                  <a:pt x="4464693" y="2992805"/>
                  <a:pt x="4466783" y="2999014"/>
                  <a:pt x="4472294" y="3002528"/>
                </a:cubicBezTo>
                <a:lnTo>
                  <a:pt x="4476625" y="3005284"/>
                </a:lnTo>
                <a:cubicBezTo>
                  <a:pt x="4481743" y="3008526"/>
                  <a:pt x="4489738" y="3005951"/>
                  <a:pt x="4492312" y="3000590"/>
                </a:cubicBezTo>
                <a:cubicBezTo>
                  <a:pt x="4493735" y="2997621"/>
                  <a:pt x="4493947" y="2994623"/>
                  <a:pt x="4493129" y="2991896"/>
                </a:cubicBezTo>
                <a:cubicBezTo>
                  <a:pt x="4494734" y="2993259"/>
                  <a:pt x="4496794" y="2993956"/>
                  <a:pt x="4499004" y="2994229"/>
                </a:cubicBezTo>
                <a:cubicBezTo>
                  <a:pt x="4499307" y="2995319"/>
                  <a:pt x="4499610" y="2996440"/>
                  <a:pt x="4500306" y="2997409"/>
                </a:cubicBezTo>
                <a:cubicBezTo>
                  <a:pt x="4503789" y="3002316"/>
                  <a:pt x="4510936" y="3004557"/>
                  <a:pt x="4516205" y="3000832"/>
                </a:cubicBezTo>
                <a:lnTo>
                  <a:pt x="4516811" y="3000408"/>
                </a:lnTo>
                <a:cubicBezTo>
                  <a:pt x="4521565" y="3001862"/>
                  <a:pt x="4527168" y="3000680"/>
                  <a:pt x="4529954" y="2996197"/>
                </a:cubicBezTo>
                <a:cubicBezTo>
                  <a:pt x="4533164" y="2990988"/>
                  <a:pt x="4532406" y="2983567"/>
                  <a:pt x="4526925" y="2980083"/>
                </a:cubicBezTo>
                <a:lnTo>
                  <a:pt x="4522534" y="2977357"/>
                </a:lnTo>
                <a:close/>
                <a:moveTo>
                  <a:pt x="4573077" y="2924138"/>
                </a:moveTo>
                <a:cubicBezTo>
                  <a:pt x="4566990" y="2921290"/>
                  <a:pt x="4560964" y="2923562"/>
                  <a:pt x="4557451" y="2929075"/>
                </a:cubicBezTo>
                <a:lnTo>
                  <a:pt x="4554695" y="2933437"/>
                </a:lnTo>
                <a:cubicBezTo>
                  <a:pt x="4551425" y="2938556"/>
                  <a:pt x="4554271" y="2946583"/>
                  <a:pt x="4559601" y="2949066"/>
                </a:cubicBezTo>
                <a:cubicBezTo>
                  <a:pt x="4565688" y="2951914"/>
                  <a:pt x="4571745" y="2949642"/>
                  <a:pt x="4575227" y="2944129"/>
                </a:cubicBezTo>
                <a:lnTo>
                  <a:pt x="4577983" y="2939798"/>
                </a:lnTo>
                <a:cubicBezTo>
                  <a:pt x="4581253" y="2934648"/>
                  <a:pt x="4578407" y="2926622"/>
                  <a:pt x="4573077" y="2924138"/>
                </a:cubicBezTo>
                <a:close/>
                <a:moveTo>
                  <a:pt x="4550213" y="3050568"/>
                </a:moveTo>
                <a:cubicBezTo>
                  <a:pt x="4553151" y="3044631"/>
                  <a:pt x="4551152" y="3038301"/>
                  <a:pt x="4545671" y="3034817"/>
                </a:cubicBezTo>
                <a:lnTo>
                  <a:pt x="4541340" y="3032061"/>
                </a:lnTo>
                <a:cubicBezTo>
                  <a:pt x="4537222" y="3029456"/>
                  <a:pt x="4531377" y="3030637"/>
                  <a:pt x="4527834" y="3033939"/>
                </a:cubicBezTo>
                <a:lnTo>
                  <a:pt x="4525078" y="3033454"/>
                </a:lnTo>
                <a:cubicBezTo>
                  <a:pt x="4518961" y="3032394"/>
                  <a:pt x="4512783" y="3036150"/>
                  <a:pt x="4511481" y="3042390"/>
                </a:cubicBezTo>
                <a:cubicBezTo>
                  <a:pt x="4510239" y="3048326"/>
                  <a:pt x="4514267" y="3054930"/>
                  <a:pt x="4520384" y="3055990"/>
                </a:cubicBezTo>
                <a:lnTo>
                  <a:pt x="4525078" y="3056777"/>
                </a:lnTo>
                <a:cubicBezTo>
                  <a:pt x="4519748" y="3057262"/>
                  <a:pt x="4515115" y="3060988"/>
                  <a:pt x="4514388" y="3065743"/>
                </a:cubicBezTo>
                <a:cubicBezTo>
                  <a:pt x="4510603" y="3065440"/>
                  <a:pt x="4506848" y="3066652"/>
                  <a:pt x="4504334" y="3070044"/>
                </a:cubicBezTo>
                <a:cubicBezTo>
                  <a:pt x="4500821" y="3074800"/>
                  <a:pt x="4501427" y="3082887"/>
                  <a:pt x="4506727" y="3086250"/>
                </a:cubicBezTo>
                <a:lnTo>
                  <a:pt x="4511057" y="3089006"/>
                </a:lnTo>
                <a:cubicBezTo>
                  <a:pt x="4514964" y="3091490"/>
                  <a:pt x="4519809" y="3091853"/>
                  <a:pt x="4523655" y="3089733"/>
                </a:cubicBezTo>
                <a:cubicBezTo>
                  <a:pt x="4524745" y="3091641"/>
                  <a:pt x="4526138" y="3093337"/>
                  <a:pt x="4528016" y="3094337"/>
                </a:cubicBezTo>
                <a:cubicBezTo>
                  <a:pt x="4533891" y="3097487"/>
                  <a:pt x="4540310" y="3094852"/>
                  <a:pt x="4543702" y="3089551"/>
                </a:cubicBezTo>
                <a:lnTo>
                  <a:pt x="4544338" y="3088521"/>
                </a:lnTo>
                <a:cubicBezTo>
                  <a:pt x="4553181" y="3089793"/>
                  <a:pt x="4562781" y="3081585"/>
                  <a:pt x="4556452" y="3072619"/>
                </a:cubicBezTo>
                <a:cubicBezTo>
                  <a:pt x="4552303" y="3066743"/>
                  <a:pt x="4545428" y="3066561"/>
                  <a:pt x="4540371" y="3069105"/>
                </a:cubicBezTo>
                <a:cubicBezTo>
                  <a:pt x="4539584" y="3068802"/>
                  <a:pt x="4538827" y="3068469"/>
                  <a:pt x="4538070" y="3068378"/>
                </a:cubicBezTo>
                <a:cubicBezTo>
                  <a:pt x="4538251" y="3066319"/>
                  <a:pt x="4537949" y="3064138"/>
                  <a:pt x="4536343" y="3061836"/>
                </a:cubicBezTo>
                <a:cubicBezTo>
                  <a:pt x="4534678" y="3059473"/>
                  <a:pt x="4532528" y="3058049"/>
                  <a:pt x="4530256" y="3057292"/>
                </a:cubicBezTo>
                <a:cubicBezTo>
                  <a:pt x="4532134" y="3057201"/>
                  <a:pt x="4533739" y="3056232"/>
                  <a:pt x="4535344" y="3055354"/>
                </a:cubicBezTo>
                <a:cubicBezTo>
                  <a:pt x="4540431" y="3057989"/>
                  <a:pt x="4547700" y="3055687"/>
                  <a:pt x="4550213" y="3050568"/>
                </a:cubicBezTo>
                <a:close/>
                <a:moveTo>
                  <a:pt x="4509028" y="2835116"/>
                </a:moveTo>
                <a:cubicBezTo>
                  <a:pt x="4501003" y="2847716"/>
                  <a:pt x="4520566" y="2860135"/>
                  <a:pt x="4528561" y="2847565"/>
                </a:cubicBezTo>
                <a:cubicBezTo>
                  <a:pt x="4536586" y="2834964"/>
                  <a:pt x="4517053" y="2822545"/>
                  <a:pt x="4509028" y="2835116"/>
                </a:cubicBezTo>
                <a:close/>
                <a:moveTo>
                  <a:pt x="4436500" y="2912870"/>
                </a:moveTo>
                <a:cubicBezTo>
                  <a:pt x="4440013" y="2908084"/>
                  <a:pt x="4439346" y="2900057"/>
                  <a:pt x="4434047" y="2896665"/>
                </a:cubicBezTo>
                <a:lnTo>
                  <a:pt x="4425356" y="2891152"/>
                </a:lnTo>
                <a:cubicBezTo>
                  <a:pt x="4422448" y="2889274"/>
                  <a:pt x="4419026" y="2888759"/>
                  <a:pt x="4415877" y="2889426"/>
                </a:cubicBezTo>
                <a:cubicBezTo>
                  <a:pt x="4416028" y="2888638"/>
                  <a:pt x="4416331" y="2887911"/>
                  <a:pt x="4416331" y="2887033"/>
                </a:cubicBezTo>
                <a:cubicBezTo>
                  <a:pt x="4416240" y="2881126"/>
                  <a:pt x="4410880" y="2875189"/>
                  <a:pt x="4404672" y="2875704"/>
                </a:cubicBezTo>
                <a:lnTo>
                  <a:pt x="4394497" y="2876552"/>
                </a:lnTo>
                <a:cubicBezTo>
                  <a:pt x="4391862" y="2876764"/>
                  <a:pt x="4389500" y="2877855"/>
                  <a:pt x="4387532" y="2879430"/>
                </a:cubicBezTo>
                <a:cubicBezTo>
                  <a:pt x="4378053" y="2868980"/>
                  <a:pt x="4363063" y="2885518"/>
                  <a:pt x="4372269" y="2896574"/>
                </a:cubicBezTo>
                <a:cubicBezTo>
                  <a:pt x="4373359" y="2897907"/>
                  <a:pt x="4374571" y="2898785"/>
                  <a:pt x="4375782" y="2899391"/>
                </a:cubicBezTo>
                <a:lnTo>
                  <a:pt x="4374692" y="2899482"/>
                </a:lnTo>
                <a:cubicBezTo>
                  <a:pt x="4370755" y="2899815"/>
                  <a:pt x="4367181" y="2902238"/>
                  <a:pt x="4365243" y="2905631"/>
                </a:cubicBezTo>
                <a:cubicBezTo>
                  <a:pt x="4362609" y="2901632"/>
                  <a:pt x="4357673" y="2900239"/>
                  <a:pt x="4353251" y="2901178"/>
                </a:cubicBezTo>
                <a:cubicBezTo>
                  <a:pt x="4350617" y="2897301"/>
                  <a:pt x="4345468" y="2894908"/>
                  <a:pt x="4340563" y="2895817"/>
                </a:cubicBezTo>
                <a:cubicBezTo>
                  <a:pt x="4340563" y="2895423"/>
                  <a:pt x="4340714" y="2895120"/>
                  <a:pt x="4340653" y="2894726"/>
                </a:cubicBezTo>
                <a:cubicBezTo>
                  <a:pt x="4339927" y="2885942"/>
                  <a:pt x="4331508" y="2883004"/>
                  <a:pt x="4325088" y="2885094"/>
                </a:cubicBezTo>
                <a:cubicBezTo>
                  <a:pt x="4324664" y="2884004"/>
                  <a:pt x="4324209" y="2882943"/>
                  <a:pt x="4323422" y="2882035"/>
                </a:cubicBezTo>
                <a:cubicBezTo>
                  <a:pt x="4319364" y="2877249"/>
                  <a:pt x="4312005" y="2876704"/>
                  <a:pt x="4307221" y="2880702"/>
                </a:cubicBezTo>
                <a:lnTo>
                  <a:pt x="4303284" y="2883973"/>
                </a:lnTo>
                <a:cubicBezTo>
                  <a:pt x="4300498" y="2886306"/>
                  <a:pt x="4299377" y="2889819"/>
                  <a:pt x="4299559" y="2893303"/>
                </a:cubicBezTo>
                <a:cubicBezTo>
                  <a:pt x="4296894" y="2885488"/>
                  <a:pt x="4285477" y="2881156"/>
                  <a:pt x="4279421" y="2889516"/>
                </a:cubicBezTo>
                <a:cubicBezTo>
                  <a:pt x="4278997" y="2889880"/>
                  <a:pt x="4278482" y="2890122"/>
                  <a:pt x="4278119" y="2890546"/>
                </a:cubicBezTo>
                <a:cubicBezTo>
                  <a:pt x="4274091" y="2895332"/>
                  <a:pt x="4274787" y="2902723"/>
                  <a:pt x="4279572" y="2906751"/>
                </a:cubicBezTo>
                <a:lnTo>
                  <a:pt x="4285084" y="2911416"/>
                </a:lnTo>
                <a:cubicBezTo>
                  <a:pt x="4287536" y="2913476"/>
                  <a:pt x="4290686" y="2914233"/>
                  <a:pt x="4293714" y="2913930"/>
                </a:cubicBezTo>
                <a:cubicBezTo>
                  <a:pt x="4293411" y="2915293"/>
                  <a:pt x="4293290" y="2916717"/>
                  <a:pt x="4293411" y="2918140"/>
                </a:cubicBezTo>
                <a:lnTo>
                  <a:pt x="4293836" y="2923229"/>
                </a:lnTo>
                <a:cubicBezTo>
                  <a:pt x="4294350" y="2929408"/>
                  <a:pt x="4301376" y="2933588"/>
                  <a:pt x="4307100" y="2932589"/>
                </a:cubicBezTo>
                <a:cubicBezTo>
                  <a:pt x="4313671" y="2931468"/>
                  <a:pt x="4317002" y="2925531"/>
                  <a:pt x="4316487" y="2919322"/>
                </a:cubicBezTo>
                <a:lnTo>
                  <a:pt x="4316063" y="2914233"/>
                </a:lnTo>
                <a:cubicBezTo>
                  <a:pt x="4315548" y="2908296"/>
                  <a:pt x="4309098" y="2904358"/>
                  <a:pt x="4303526" y="2904873"/>
                </a:cubicBezTo>
                <a:cubicBezTo>
                  <a:pt x="4303738" y="2903813"/>
                  <a:pt x="4303950" y="2902723"/>
                  <a:pt x="4303829" y="2901663"/>
                </a:cubicBezTo>
                <a:cubicBezTo>
                  <a:pt x="4308008" y="2904843"/>
                  <a:pt x="4314004" y="2904995"/>
                  <a:pt x="4318153" y="2901541"/>
                </a:cubicBezTo>
                <a:lnTo>
                  <a:pt x="4319061" y="2900815"/>
                </a:lnTo>
                <a:cubicBezTo>
                  <a:pt x="4321454" y="2905267"/>
                  <a:pt x="4326572" y="2906994"/>
                  <a:pt x="4331205" y="2906297"/>
                </a:cubicBezTo>
                <a:cubicBezTo>
                  <a:pt x="4330872" y="2911113"/>
                  <a:pt x="4334294" y="2914990"/>
                  <a:pt x="4338746" y="2916717"/>
                </a:cubicBezTo>
                <a:cubicBezTo>
                  <a:pt x="4337171" y="2920109"/>
                  <a:pt x="4336838" y="2924168"/>
                  <a:pt x="4338988" y="2927954"/>
                </a:cubicBezTo>
                <a:cubicBezTo>
                  <a:pt x="4334748" y="2925470"/>
                  <a:pt x="4330024" y="2923986"/>
                  <a:pt x="4324997" y="2924229"/>
                </a:cubicBezTo>
                <a:cubicBezTo>
                  <a:pt x="4319001" y="2924562"/>
                  <a:pt x="4313732" y="2930650"/>
                  <a:pt x="4314549" y="2936678"/>
                </a:cubicBezTo>
                <a:cubicBezTo>
                  <a:pt x="4315397" y="2943008"/>
                  <a:pt x="4320575" y="2947491"/>
                  <a:pt x="4326996" y="2947128"/>
                </a:cubicBezTo>
                <a:cubicBezTo>
                  <a:pt x="4327177" y="2947128"/>
                  <a:pt x="4327298" y="2947128"/>
                  <a:pt x="4327419" y="2947128"/>
                </a:cubicBezTo>
                <a:cubicBezTo>
                  <a:pt x="4327480" y="2947128"/>
                  <a:pt x="4327510" y="2947128"/>
                  <a:pt x="4327571" y="2947158"/>
                </a:cubicBezTo>
                <a:cubicBezTo>
                  <a:pt x="4327632" y="2947188"/>
                  <a:pt x="4327601" y="2947188"/>
                  <a:pt x="4327692" y="2947249"/>
                </a:cubicBezTo>
                <a:cubicBezTo>
                  <a:pt x="4328267" y="2947734"/>
                  <a:pt x="4328813" y="2948248"/>
                  <a:pt x="4329327" y="2948824"/>
                </a:cubicBezTo>
                <a:cubicBezTo>
                  <a:pt x="4333628" y="2953277"/>
                  <a:pt x="4341895" y="2951611"/>
                  <a:pt x="4345499" y="2947219"/>
                </a:cubicBezTo>
                <a:cubicBezTo>
                  <a:pt x="4349163" y="2942766"/>
                  <a:pt x="4348406" y="2937496"/>
                  <a:pt x="4345499" y="2933255"/>
                </a:cubicBezTo>
                <a:cubicBezTo>
                  <a:pt x="4351555" y="2934648"/>
                  <a:pt x="4357854" y="2929196"/>
                  <a:pt x="4358702" y="2922502"/>
                </a:cubicBezTo>
                <a:cubicBezTo>
                  <a:pt x="4359641" y="2922260"/>
                  <a:pt x="4360519" y="2921987"/>
                  <a:pt x="4361367" y="2921533"/>
                </a:cubicBezTo>
                <a:cubicBezTo>
                  <a:pt x="4360580" y="2922987"/>
                  <a:pt x="4359944" y="2924592"/>
                  <a:pt x="4359883" y="2926500"/>
                </a:cubicBezTo>
                <a:cubicBezTo>
                  <a:pt x="4359732" y="2932195"/>
                  <a:pt x="4364880" y="2938798"/>
                  <a:pt x="4371088" y="2938283"/>
                </a:cubicBezTo>
                <a:lnTo>
                  <a:pt x="4375176" y="2937950"/>
                </a:lnTo>
                <a:cubicBezTo>
                  <a:pt x="4374571" y="2939555"/>
                  <a:pt x="4374267" y="2941221"/>
                  <a:pt x="4374661" y="2942978"/>
                </a:cubicBezTo>
                <a:lnTo>
                  <a:pt x="4376236" y="2950066"/>
                </a:lnTo>
                <a:cubicBezTo>
                  <a:pt x="4370058" y="2948824"/>
                  <a:pt x="4363487" y="2952368"/>
                  <a:pt x="4361761" y="2957608"/>
                </a:cubicBezTo>
                <a:cubicBezTo>
                  <a:pt x="4358308" y="2957941"/>
                  <a:pt x="4355008" y="2959547"/>
                  <a:pt x="4353039" y="2962606"/>
                </a:cubicBezTo>
                <a:cubicBezTo>
                  <a:pt x="4349648" y="2967846"/>
                  <a:pt x="4351161" y="2975267"/>
                  <a:pt x="4356461" y="2978629"/>
                </a:cubicBezTo>
                <a:lnTo>
                  <a:pt x="4361700" y="2981961"/>
                </a:lnTo>
                <a:cubicBezTo>
                  <a:pt x="4360095" y="2983415"/>
                  <a:pt x="4359156" y="2985384"/>
                  <a:pt x="4358490" y="2987383"/>
                </a:cubicBezTo>
                <a:cubicBezTo>
                  <a:pt x="4354886" y="2982961"/>
                  <a:pt x="4350253" y="2979508"/>
                  <a:pt x="4344136" y="2978841"/>
                </a:cubicBezTo>
                <a:cubicBezTo>
                  <a:pt x="4338170" y="2978175"/>
                  <a:pt x="4331568" y="2981022"/>
                  <a:pt x="4330448" y="2987595"/>
                </a:cubicBezTo>
                <a:cubicBezTo>
                  <a:pt x="4329479" y="2993199"/>
                  <a:pt x="4332810" y="3000590"/>
                  <a:pt x="4339200" y="3001317"/>
                </a:cubicBezTo>
                <a:cubicBezTo>
                  <a:pt x="4339927" y="3001377"/>
                  <a:pt x="4340593" y="3001529"/>
                  <a:pt x="4341259" y="3001680"/>
                </a:cubicBezTo>
                <a:cubicBezTo>
                  <a:pt x="4341289" y="3001710"/>
                  <a:pt x="4341289" y="3001710"/>
                  <a:pt x="4341319" y="3001741"/>
                </a:cubicBezTo>
                <a:cubicBezTo>
                  <a:pt x="4341350" y="3001801"/>
                  <a:pt x="4341380" y="3001862"/>
                  <a:pt x="4341440" y="3001922"/>
                </a:cubicBezTo>
                <a:cubicBezTo>
                  <a:pt x="4341471" y="3002013"/>
                  <a:pt x="4341562" y="3002316"/>
                  <a:pt x="4341804" y="3002892"/>
                </a:cubicBezTo>
                <a:cubicBezTo>
                  <a:pt x="4343591" y="3008041"/>
                  <a:pt x="4348800" y="3011130"/>
                  <a:pt x="4354099" y="3010525"/>
                </a:cubicBezTo>
                <a:cubicBezTo>
                  <a:pt x="4354250" y="3010706"/>
                  <a:pt x="4354341" y="3010979"/>
                  <a:pt x="4354523" y="3011161"/>
                </a:cubicBezTo>
                <a:cubicBezTo>
                  <a:pt x="4359520" y="3015825"/>
                  <a:pt x="4365970" y="3014583"/>
                  <a:pt x="4370755" y="3010585"/>
                </a:cubicBezTo>
                <a:lnTo>
                  <a:pt x="4371482" y="3009979"/>
                </a:lnTo>
                <a:cubicBezTo>
                  <a:pt x="4372390" y="3010100"/>
                  <a:pt x="4373147" y="3010555"/>
                  <a:pt x="4374146" y="3010434"/>
                </a:cubicBezTo>
                <a:cubicBezTo>
                  <a:pt x="4380748" y="3009646"/>
                  <a:pt x="4385230" y="3003740"/>
                  <a:pt x="4384504" y="2997197"/>
                </a:cubicBezTo>
                <a:cubicBezTo>
                  <a:pt x="4384019" y="2992714"/>
                  <a:pt x="4381445" y="2988777"/>
                  <a:pt x="4379264" y="2984930"/>
                </a:cubicBezTo>
                <a:cubicBezTo>
                  <a:pt x="4378992" y="2984445"/>
                  <a:pt x="4378538" y="2984112"/>
                  <a:pt x="4378174" y="2983658"/>
                </a:cubicBezTo>
                <a:cubicBezTo>
                  <a:pt x="4379325" y="2982870"/>
                  <a:pt x="4380355" y="2981870"/>
                  <a:pt x="4381142" y="2980659"/>
                </a:cubicBezTo>
                <a:cubicBezTo>
                  <a:pt x="4381475" y="2980144"/>
                  <a:pt x="4381536" y="2979538"/>
                  <a:pt x="4381778" y="2978993"/>
                </a:cubicBezTo>
                <a:cubicBezTo>
                  <a:pt x="4387986" y="2985869"/>
                  <a:pt x="4402855" y="2981689"/>
                  <a:pt x="4401825" y="2969633"/>
                </a:cubicBezTo>
                <a:cubicBezTo>
                  <a:pt x="4401038" y="2960425"/>
                  <a:pt x="4391862" y="2958244"/>
                  <a:pt x="4385382" y="2961485"/>
                </a:cubicBezTo>
                <a:cubicBezTo>
                  <a:pt x="4385442" y="2960970"/>
                  <a:pt x="4385291" y="2960455"/>
                  <a:pt x="4385291" y="2959910"/>
                </a:cubicBezTo>
                <a:cubicBezTo>
                  <a:pt x="4386442" y="2960183"/>
                  <a:pt x="4387623" y="2960395"/>
                  <a:pt x="4388925" y="2960274"/>
                </a:cubicBezTo>
                <a:cubicBezTo>
                  <a:pt x="4391075" y="2960031"/>
                  <a:pt x="4393164" y="2958880"/>
                  <a:pt x="4394981" y="2957366"/>
                </a:cubicBezTo>
                <a:cubicBezTo>
                  <a:pt x="4396223" y="2960122"/>
                  <a:pt x="4398494" y="2962394"/>
                  <a:pt x="4401523" y="2963454"/>
                </a:cubicBezTo>
                <a:cubicBezTo>
                  <a:pt x="4407337" y="2965483"/>
                  <a:pt x="4414333" y="2962333"/>
                  <a:pt x="4416301" y="2956397"/>
                </a:cubicBezTo>
                <a:cubicBezTo>
                  <a:pt x="4419238" y="2947461"/>
                  <a:pt x="4418118" y="2937586"/>
                  <a:pt x="4411062" y="2930832"/>
                </a:cubicBezTo>
                <a:cubicBezTo>
                  <a:pt x="4407821" y="2927712"/>
                  <a:pt x="4403097" y="2925986"/>
                  <a:pt x="4398858" y="2927167"/>
                </a:cubicBezTo>
                <a:cubicBezTo>
                  <a:pt x="4398464" y="2925077"/>
                  <a:pt x="4397707" y="2923108"/>
                  <a:pt x="4396041" y="2921714"/>
                </a:cubicBezTo>
                <a:lnTo>
                  <a:pt x="4395315" y="2921078"/>
                </a:lnTo>
                <a:cubicBezTo>
                  <a:pt x="4403097" y="2920594"/>
                  <a:pt x="4410486" y="2910598"/>
                  <a:pt x="4404369" y="2901935"/>
                </a:cubicBezTo>
                <a:cubicBezTo>
                  <a:pt x="4403431" y="2900633"/>
                  <a:pt x="4402371" y="2899785"/>
                  <a:pt x="4401281" y="2899058"/>
                </a:cubicBezTo>
                <a:lnTo>
                  <a:pt x="4404854" y="2898755"/>
                </a:lnTo>
                <a:cubicBezTo>
                  <a:pt x="4405671" y="2898694"/>
                  <a:pt x="4406368" y="2898361"/>
                  <a:pt x="4407125" y="2898149"/>
                </a:cubicBezTo>
                <a:cubicBezTo>
                  <a:pt x="4406277" y="2902481"/>
                  <a:pt x="4407610" y="2907387"/>
                  <a:pt x="4411456" y="2909841"/>
                </a:cubicBezTo>
                <a:lnTo>
                  <a:pt x="4420147" y="2915384"/>
                </a:lnTo>
                <a:cubicBezTo>
                  <a:pt x="4425567" y="2918655"/>
                  <a:pt x="4432593" y="2918140"/>
                  <a:pt x="4436500" y="2912870"/>
                </a:cubicBezTo>
                <a:close/>
                <a:moveTo>
                  <a:pt x="4506363" y="3023640"/>
                </a:moveTo>
                <a:cubicBezTo>
                  <a:pt x="4514358" y="3011070"/>
                  <a:pt x="4494946" y="2998409"/>
                  <a:pt x="4486921" y="3011009"/>
                </a:cubicBezTo>
                <a:cubicBezTo>
                  <a:pt x="4478927" y="3023610"/>
                  <a:pt x="4498368" y="3036241"/>
                  <a:pt x="4506363" y="3023640"/>
                </a:cubicBezTo>
                <a:close/>
                <a:moveTo>
                  <a:pt x="4524503" y="2923744"/>
                </a:moveTo>
                <a:cubicBezTo>
                  <a:pt x="4523625" y="2923290"/>
                  <a:pt x="4522716" y="2923169"/>
                  <a:pt x="4521838" y="2922987"/>
                </a:cubicBezTo>
                <a:cubicBezTo>
                  <a:pt x="4521535" y="2922472"/>
                  <a:pt x="4520960" y="2922139"/>
                  <a:pt x="4520596" y="2921684"/>
                </a:cubicBezTo>
                <a:cubicBezTo>
                  <a:pt x="4523776" y="2918201"/>
                  <a:pt x="4525078" y="2913112"/>
                  <a:pt x="4521535" y="2908114"/>
                </a:cubicBezTo>
                <a:cubicBezTo>
                  <a:pt x="4520687" y="2906903"/>
                  <a:pt x="4519658" y="2906115"/>
                  <a:pt x="4518628" y="2905388"/>
                </a:cubicBezTo>
                <a:cubicBezTo>
                  <a:pt x="4521020" y="2904782"/>
                  <a:pt x="4523291" y="2903571"/>
                  <a:pt x="4524957" y="2901329"/>
                </a:cubicBezTo>
                <a:cubicBezTo>
                  <a:pt x="4528470" y="2896544"/>
                  <a:pt x="4527804" y="2888517"/>
                  <a:pt x="4522504" y="2885124"/>
                </a:cubicBezTo>
                <a:lnTo>
                  <a:pt x="4513813" y="2879581"/>
                </a:lnTo>
                <a:cubicBezTo>
                  <a:pt x="4508543" y="2876219"/>
                  <a:pt x="4501518" y="2876764"/>
                  <a:pt x="4497611" y="2882035"/>
                </a:cubicBezTo>
                <a:cubicBezTo>
                  <a:pt x="4494098" y="2886820"/>
                  <a:pt x="4494765" y="2894847"/>
                  <a:pt x="4500064" y="2898240"/>
                </a:cubicBezTo>
                <a:lnTo>
                  <a:pt x="4508756" y="2903783"/>
                </a:lnTo>
                <a:cubicBezTo>
                  <a:pt x="4508877" y="2903844"/>
                  <a:pt x="4508998" y="2903874"/>
                  <a:pt x="4509119" y="2903934"/>
                </a:cubicBezTo>
                <a:cubicBezTo>
                  <a:pt x="4503789" y="2905661"/>
                  <a:pt x="4499489" y="2910901"/>
                  <a:pt x="4500670" y="2916747"/>
                </a:cubicBezTo>
                <a:cubicBezTo>
                  <a:pt x="4499368" y="2917716"/>
                  <a:pt x="4498247" y="2918898"/>
                  <a:pt x="4497520" y="2920351"/>
                </a:cubicBezTo>
                <a:cubicBezTo>
                  <a:pt x="4494643" y="2926349"/>
                  <a:pt x="4496733" y="2932558"/>
                  <a:pt x="4502214" y="2936042"/>
                </a:cubicBezTo>
                <a:lnTo>
                  <a:pt x="4504758" y="2937677"/>
                </a:lnTo>
                <a:cubicBezTo>
                  <a:pt x="4504606" y="2942069"/>
                  <a:pt x="4507211" y="2946674"/>
                  <a:pt x="4511027" y="2948672"/>
                </a:cubicBezTo>
                <a:cubicBezTo>
                  <a:pt x="4516962" y="2951762"/>
                  <a:pt x="4523291" y="2949036"/>
                  <a:pt x="4526653" y="2943735"/>
                </a:cubicBezTo>
                <a:lnTo>
                  <a:pt x="4529408" y="2939404"/>
                </a:lnTo>
                <a:cubicBezTo>
                  <a:pt x="4532800" y="2934103"/>
                  <a:pt x="4529712" y="2926440"/>
                  <a:pt x="4524503" y="2923744"/>
                </a:cubicBezTo>
                <a:close/>
                <a:moveTo>
                  <a:pt x="4675222" y="2858439"/>
                </a:moveTo>
                <a:cubicBezTo>
                  <a:pt x="4674586" y="2862892"/>
                  <a:pt x="4676131" y="2867344"/>
                  <a:pt x="4677282" y="2871615"/>
                </a:cubicBezTo>
                <a:cubicBezTo>
                  <a:pt x="4677372" y="2871918"/>
                  <a:pt x="4677584" y="2872160"/>
                  <a:pt x="4677705" y="2872463"/>
                </a:cubicBezTo>
                <a:cubicBezTo>
                  <a:pt x="4669105" y="2860680"/>
                  <a:pt x="4650451" y="2873644"/>
                  <a:pt x="4658960" y="2885700"/>
                </a:cubicBezTo>
                <a:cubicBezTo>
                  <a:pt x="4667197" y="2897362"/>
                  <a:pt x="4684883" y="2885579"/>
                  <a:pt x="4678402" y="2873826"/>
                </a:cubicBezTo>
                <a:cubicBezTo>
                  <a:pt x="4680855" y="2878430"/>
                  <a:pt x="4686185" y="2881550"/>
                  <a:pt x="4691393" y="2879945"/>
                </a:cubicBezTo>
                <a:cubicBezTo>
                  <a:pt x="4697329" y="2878127"/>
                  <a:pt x="4701447" y="2872100"/>
                  <a:pt x="4699752" y="2865860"/>
                </a:cubicBezTo>
                <a:lnTo>
                  <a:pt x="4699570" y="2865194"/>
                </a:lnTo>
                <a:cubicBezTo>
                  <a:pt x="4700297" y="2863376"/>
                  <a:pt x="4700418" y="2861438"/>
                  <a:pt x="4700145" y="2859560"/>
                </a:cubicBezTo>
                <a:cubicBezTo>
                  <a:pt x="4700872" y="2862074"/>
                  <a:pt x="4702386" y="2864467"/>
                  <a:pt x="4704567" y="2866284"/>
                </a:cubicBezTo>
                <a:lnTo>
                  <a:pt x="4706747" y="2868101"/>
                </a:lnTo>
                <a:cubicBezTo>
                  <a:pt x="4706353" y="2868919"/>
                  <a:pt x="4705839" y="2869646"/>
                  <a:pt x="4705627" y="2870676"/>
                </a:cubicBezTo>
                <a:cubicBezTo>
                  <a:pt x="4702659" y="2885094"/>
                  <a:pt x="4724826" y="2891031"/>
                  <a:pt x="4727824" y="2876522"/>
                </a:cubicBezTo>
                <a:cubicBezTo>
                  <a:pt x="4728703" y="2872281"/>
                  <a:pt x="4727279" y="2868919"/>
                  <a:pt x="4724947" y="2866435"/>
                </a:cubicBezTo>
                <a:cubicBezTo>
                  <a:pt x="4725190" y="2866254"/>
                  <a:pt x="4725432" y="2866072"/>
                  <a:pt x="4725644" y="2865860"/>
                </a:cubicBezTo>
                <a:cubicBezTo>
                  <a:pt x="4729551" y="2867768"/>
                  <a:pt x="4734608" y="2867405"/>
                  <a:pt x="4737939" y="2864588"/>
                </a:cubicBezTo>
                <a:lnTo>
                  <a:pt x="4739484" y="2866769"/>
                </a:lnTo>
                <a:cubicBezTo>
                  <a:pt x="4743057" y="2871827"/>
                  <a:pt x="4750658" y="2872796"/>
                  <a:pt x="4755564" y="2869161"/>
                </a:cubicBezTo>
                <a:cubicBezTo>
                  <a:pt x="4756109" y="2868768"/>
                  <a:pt x="4756078" y="2868011"/>
                  <a:pt x="4756503" y="2867556"/>
                </a:cubicBezTo>
                <a:cubicBezTo>
                  <a:pt x="4760379" y="2868404"/>
                  <a:pt x="4764588" y="2867617"/>
                  <a:pt x="4767344" y="2864345"/>
                </a:cubicBezTo>
                <a:lnTo>
                  <a:pt x="4773946" y="2856470"/>
                </a:lnTo>
                <a:cubicBezTo>
                  <a:pt x="4777822" y="2851866"/>
                  <a:pt x="4778125" y="2844263"/>
                  <a:pt x="4773188" y="2840144"/>
                </a:cubicBezTo>
                <a:cubicBezTo>
                  <a:pt x="4770675" y="2838054"/>
                  <a:pt x="4767344" y="2837115"/>
                  <a:pt x="4764134" y="2837387"/>
                </a:cubicBezTo>
                <a:cubicBezTo>
                  <a:pt x="4768767" y="2834055"/>
                  <a:pt x="4771250" y="2827785"/>
                  <a:pt x="4767011" y="2821788"/>
                </a:cubicBezTo>
                <a:cubicBezTo>
                  <a:pt x="4758471" y="2809702"/>
                  <a:pt x="4739695" y="2822969"/>
                  <a:pt x="4748235" y="2835055"/>
                </a:cubicBezTo>
                <a:cubicBezTo>
                  <a:pt x="4751082" y="2839084"/>
                  <a:pt x="4755019" y="2840113"/>
                  <a:pt x="4758743" y="2839508"/>
                </a:cubicBezTo>
                <a:cubicBezTo>
                  <a:pt x="4758107" y="2839962"/>
                  <a:pt x="4757411" y="2840265"/>
                  <a:pt x="4756866" y="2840901"/>
                </a:cubicBezTo>
                <a:lnTo>
                  <a:pt x="4752263" y="2846414"/>
                </a:lnTo>
                <a:cubicBezTo>
                  <a:pt x="4748447" y="2843809"/>
                  <a:pt x="4743117" y="2843688"/>
                  <a:pt x="4739241" y="2846353"/>
                </a:cubicBezTo>
                <a:cubicBezTo>
                  <a:pt x="4739301" y="2846020"/>
                  <a:pt x="4739301" y="2845657"/>
                  <a:pt x="4739392" y="2845323"/>
                </a:cubicBezTo>
                <a:cubicBezTo>
                  <a:pt x="4740452" y="2839205"/>
                  <a:pt x="4734335" y="2833510"/>
                  <a:pt x="4728642" y="2833177"/>
                </a:cubicBezTo>
                <a:cubicBezTo>
                  <a:pt x="4721889" y="2832753"/>
                  <a:pt x="4717558" y="2837811"/>
                  <a:pt x="4716468" y="2843930"/>
                </a:cubicBezTo>
                <a:cubicBezTo>
                  <a:pt x="4716286" y="2844869"/>
                  <a:pt x="4716711" y="2845747"/>
                  <a:pt x="4716650" y="2846686"/>
                </a:cubicBezTo>
                <a:cubicBezTo>
                  <a:pt x="4716620" y="2846686"/>
                  <a:pt x="4716559" y="2846686"/>
                  <a:pt x="4716528" y="2846686"/>
                </a:cubicBezTo>
                <a:cubicBezTo>
                  <a:pt x="4711714" y="2843718"/>
                  <a:pt x="4704627" y="2845747"/>
                  <a:pt x="4701569" y="2850200"/>
                </a:cubicBezTo>
                <a:cubicBezTo>
                  <a:pt x="4699691" y="2852926"/>
                  <a:pt x="4699267" y="2855864"/>
                  <a:pt x="4699843" y="2858621"/>
                </a:cubicBezTo>
                <a:cubicBezTo>
                  <a:pt x="4699600" y="2857621"/>
                  <a:pt x="4699479" y="2856591"/>
                  <a:pt x="4698813" y="2855652"/>
                </a:cubicBezTo>
                <a:cubicBezTo>
                  <a:pt x="4696178" y="2851927"/>
                  <a:pt x="4693362" y="2848716"/>
                  <a:pt x="4688547" y="2848110"/>
                </a:cubicBezTo>
                <a:cubicBezTo>
                  <a:pt x="4681915" y="2847323"/>
                  <a:pt x="4676131" y="2851927"/>
                  <a:pt x="4675222" y="2858439"/>
                </a:cubicBezTo>
                <a:close/>
                <a:moveTo>
                  <a:pt x="4457668" y="3048963"/>
                </a:moveTo>
                <a:cubicBezTo>
                  <a:pt x="4462755" y="3052204"/>
                  <a:pt x="4470356" y="3051507"/>
                  <a:pt x="4473809" y="3046085"/>
                </a:cubicBezTo>
                <a:cubicBezTo>
                  <a:pt x="4477049" y="3040966"/>
                  <a:pt x="4476383" y="3033454"/>
                  <a:pt x="4470932" y="3029941"/>
                </a:cubicBezTo>
                <a:lnTo>
                  <a:pt x="4462241" y="3024428"/>
                </a:lnTo>
                <a:cubicBezTo>
                  <a:pt x="4457153" y="3021187"/>
                  <a:pt x="4449552" y="3021883"/>
                  <a:pt x="4446130" y="3027305"/>
                </a:cubicBezTo>
                <a:cubicBezTo>
                  <a:pt x="4442889" y="3032424"/>
                  <a:pt x="4443556" y="3039936"/>
                  <a:pt x="4449007" y="3043450"/>
                </a:cubicBezTo>
                <a:lnTo>
                  <a:pt x="4457668" y="3048963"/>
                </a:lnTo>
                <a:close/>
                <a:moveTo>
                  <a:pt x="4596547" y="2987111"/>
                </a:moveTo>
                <a:cubicBezTo>
                  <a:pt x="4590611" y="2989594"/>
                  <a:pt x="4587583" y="2995804"/>
                  <a:pt x="4589612" y="3001953"/>
                </a:cubicBezTo>
                <a:cubicBezTo>
                  <a:pt x="4589703" y="3002286"/>
                  <a:pt x="4589733" y="3002316"/>
                  <a:pt x="4589793" y="3002498"/>
                </a:cubicBezTo>
                <a:cubicBezTo>
                  <a:pt x="4589793" y="3002619"/>
                  <a:pt x="4589793" y="3002649"/>
                  <a:pt x="4589793" y="3002740"/>
                </a:cubicBezTo>
                <a:lnTo>
                  <a:pt x="4589793" y="3002740"/>
                </a:lnTo>
                <a:cubicBezTo>
                  <a:pt x="4589491" y="3003407"/>
                  <a:pt x="4589157" y="3004043"/>
                  <a:pt x="4588733" y="3004649"/>
                </a:cubicBezTo>
                <a:cubicBezTo>
                  <a:pt x="4585554" y="3010040"/>
                  <a:pt x="4589279" y="3017612"/>
                  <a:pt x="4594518" y="3019975"/>
                </a:cubicBezTo>
                <a:cubicBezTo>
                  <a:pt x="4600756" y="3022792"/>
                  <a:pt x="4606631" y="3019581"/>
                  <a:pt x="4609841" y="3014190"/>
                </a:cubicBezTo>
                <a:cubicBezTo>
                  <a:pt x="4613535" y="3007980"/>
                  <a:pt x="4613566" y="3000711"/>
                  <a:pt x="4611355" y="2994017"/>
                </a:cubicBezTo>
                <a:cubicBezTo>
                  <a:pt x="4609478" y="2988292"/>
                  <a:pt x="4602210" y="2984748"/>
                  <a:pt x="4596547" y="2987111"/>
                </a:cubicBezTo>
                <a:close/>
                <a:moveTo>
                  <a:pt x="4454094" y="2939919"/>
                </a:moveTo>
                <a:cubicBezTo>
                  <a:pt x="4448643" y="2936587"/>
                  <a:pt x="4441557" y="2938525"/>
                  <a:pt x="4438196" y="2943826"/>
                </a:cubicBezTo>
                <a:lnTo>
                  <a:pt x="4435440" y="2948188"/>
                </a:lnTo>
                <a:cubicBezTo>
                  <a:pt x="4433411" y="2951368"/>
                  <a:pt x="4433532" y="2955245"/>
                  <a:pt x="4434925" y="2958608"/>
                </a:cubicBezTo>
                <a:cubicBezTo>
                  <a:pt x="4433774" y="2961788"/>
                  <a:pt x="4433835" y="2965453"/>
                  <a:pt x="4436348" y="2968967"/>
                </a:cubicBezTo>
                <a:cubicBezTo>
                  <a:pt x="4443949" y="2979720"/>
                  <a:pt x="4458940" y="2969603"/>
                  <a:pt x="4456184" y="2958759"/>
                </a:cubicBezTo>
                <a:lnTo>
                  <a:pt x="4458031" y="2955851"/>
                </a:lnTo>
                <a:cubicBezTo>
                  <a:pt x="4461362" y="2950551"/>
                  <a:pt x="4459364" y="2943099"/>
                  <a:pt x="4454094" y="2939919"/>
                </a:cubicBezTo>
                <a:close/>
                <a:moveTo>
                  <a:pt x="4601967" y="2435288"/>
                </a:moveTo>
                <a:cubicBezTo>
                  <a:pt x="4587916" y="2428958"/>
                  <a:pt x="4576741" y="2450252"/>
                  <a:pt x="4590883" y="2456643"/>
                </a:cubicBezTo>
                <a:cubicBezTo>
                  <a:pt x="4604965" y="2463004"/>
                  <a:pt x="4616110" y="2441649"/>
                  <a:pt x="4601967" y="2435288"/>
                </a:cubicBezTo>
                <a:close/>
                <a:moveTo>
                  <a:pt x="4735698" y="2372437"/>
                </a:moveTo>
                <a:cubicBezTo>
                  <a:pt x="4729944" y="2369862"/>
                  <a:pt x="4722313" y="2371619"/>
                  <a:pt x="4719557" y="2377768"/>
                </a:cubicBezTo>
                <a:lnTo>
                  <a:pt x="4717346" y="2382645"/>
                </a:lnTo>
                <a:cubicBezTo>
                  <a:pt x="4714772" y="2388369"/>
                  <a:pt x="4716589" y="2396063"/>
                  <a:pt x="4722707" y="2398789"/>
                </a:cubicBezTo>
                <a:cubicBezTo>
                  <a:pt x="4728460" y="2401364"/>
                  <a:pt x="4736092" y="2399577"/>
                  <a:pt x="4738847" y="2393428"/>
                </a:cubicBezTo>
                <a:lnTo>
                  <a:pt x="4741058" y="2388551"/>
                </a:lnTo>
                <a:cubicBezTo>
                  <a:pt x="4743632" y="2382857"/>
                  <a:pt x="4741815" y="2375163"/>
                  <a:pt x="4735698" y="2372437"/>
                </a:cubicBezTo>
                <a:close/>
                <a:moveTo>
                  <a:pt x="4407731" y="2425778"/>
                </a:moveTo>
                <a:cubicBezTo>
                  <a:pt x="4404521" y="2423899"/>
                  <a:pt x="4408033" y="2426050"/>
                  <a:pt x="4408639" y="2426474"/>
                </a:cubicBezTo>
                <a:cubicBezTo>
                  <a:pt x="4409427" y="2427050"/>
                  <a:pt x="4410153" y="2427686"/>
                  <a:pt x="4410941" y="2428292"/>
                </a:cubicBezTo>
                <a:cubicBezTo>
                  <a:pt x="4411062" y="2428382"/>
                  <a:pt x="4411122" y="2428443"/>
                  <a:pt x="4411213" y="2428534"/>
                </a:cubicBezTo>
                <a:cubicBezTo>
                  <a:pt x="4411425" y="2428776"/>
                  <a:pt x="4411637" y="2429018"/>
                  <a:pt x="4411819" y="2429261"/>
                </a:cubicBezTo>
                <a:cubicBezTo>
                  <a:pt x="4413030" y="2435167"/>
                  <a:pt x="4419238" y="2439317"/>
                  <a:pt x="4425113" y="2438499"/>
                </a:cubicBezTo>
                <a:cubicBezTo>
                  <a:pt x="4431806" y="2437530"/>
                  <a:pt x="4435924" y="2431381"/>
                  <a:pt x="4435319" y="2424869"/>
                </a:cubicBezTo>
                <a:cubicBezTo>
                  <a:pt x="4435258" y="2424202"/>
                  <a:pt x="4435016" y="2423596"/>
                  <a:pt x="4434864" y="2422930"/>
                </a:cubicBezTo>
                <a:cubicBezTo>
                  <a:pt x="4438287" y="2421325"/>
                  <a:pt x="4441012" y="2418144"/>
                  <a:pt x="4441708" y="2414540"/>
                </a:cubicBezTo>
                <a:cubicBezTo>
                  <a:pt x="4442314" y="2417236"/>
                  <a:pt x="4444162" y="2419719"/>
                  <a:pt x="4447674" y="2421325"/>
                </a:cubicBezTo>
                <a:cubicBezTo>
                  <a:pt x="4461604" y="2427625"/>
                  <a:pt x="4474202" y="2407088"/>
                  <a:pt x="4460090" y="2400697"/>
                </a:cubicBezTo>
                <a:cubicBezTo>
                  <a:pt x="4451187" y="2396669"/>
                  <a:pt x="4442859" y="2403635"/>
                  <a:pt x="4441678" y="2410814"/>
                </a:cubicBezTo>
                <a:cubicBezTo>
                  <a:pt x="4441042" y="2405301"/>
                  <a:pt x="4437257" y="2401121"/>
                  <a:pt x="4431533" y="2400031"/>
                </a:cubicBezTo>
                <a:cubicBezTo>
                  <a:pt x="4424114" y="2398607"/>
                  <a:pt x="4415059" y="2397850"/>
                  <a:pt x="4408458" y="2402212"/>
                </a:cubicBezTo>
                <a:cubicBezTo>
                  <a:pt x="4407488" y="2402545"/>
                  <a:pt x="4406580" y="2402969"/>
                  <a:pt x="4405671" y="2403484"/>
                </a:cubicBezTo>
                <a:cubicBezTo>
                  <a:pt x="4401341" y="2405998"/>
                  <a:pt x="4398797" y="2410693"/>
                  <a:pt x="4399554" y="2415842"/>
                </a:cubicBezTo>
                <a:cubicBezTo>
                  <a:pt x="4400251" y="2420901"/>
                  <a:pt x="4403642" y="2423354"/>
                  <a:pt x="4407731" y="2425778"/>
                </a:cubicBezTo>
                <a:close/>
                <a:moveTo>
                  <a:pt x="4452096" y="2275055"/>
                </a:moveTo>
                <a:cubicBezTo>
                  <a:pt x="4454458" y="2268876"/>
                  <a:pt x="4451975" y="2262000"/>
                  <a:pt x="4445827" y="2259243"/>
                </a:cubicBezTo>
                <a:lnTo>
                  <a:pt x="4440951" y="2257032"/>
                </a:lnTo>
                <a:cubicBezTo>
                  <a:pt x="4435228" y="2254457"/>
                  <a:pt x="4427415" y="2257305"/>
                  <a:pt x="4425144" y="2263302"/>
                </a:cubicBezTo>
                <a:cubicBezTo>
                  <a:pt x="4422781" y="2269481"/>
                  <a:pt x="4425265" y="2276357"/>
                  <a:pt x="4431412" y="2279114"/>
                </a:cubicBezTo>
                <a:lnTo>
                  <a:pt x="4436288" y="2281325"/>
                </a:lnTo>
                <a:cubicBezTo>
                  <a:pt x="4442011" y="2283899"/>
                  <a:pt x="4449824" y="2281082"/>
                  <a:pt x="4452096" y="2275055"/>
                </a:cubicBezTo>
                <a:close/>
                <a:moveTo>
                  <a:pt x="4619622" y="2378495"/>
                </a:moveTo>
                <a:cubicBezTo>
                  <a:pt x="4616564" y="2383493"/>
                  <a:pt x="4617624" y="2392368"/>
                  <a:pt x="4623559" y="2395033"/>
                </a:cubicBezTo>
                <a:lnTo>
                  <a:pt x="4628435" y="2397244"/>
                </a:lnTo>
                <a:cubicBezTo>
                  <a:pt x="4634340" y="2399910"/>
                  <a:pt x="4641275" y="2399334"/>
                  <a:pt x="4645000" y="2393307"/>
                </a:cubicBezTo>
                <a:cubicBezTo>
                  <a:pt x="4647876" y="2388642"/>
                  <a:pt x="4646968" y="2380706"/>
                  <a:pt x="4641941" y="2377495"/>
                </a:cubicBezTo>
                <a:cubicBezTo>
                  <a:pt x="4646726" y="2373921"/>
                  <a:pt x="4649421" y="2366985"/>
                  <a:pt x="4644909" y="2360745"/>
                </a:cubicBezTo>
                <a:cubicBezTo>
                  <a:pt x="4636641" y="2349295"/>
                  <a:pt x="4620622" y="2362017"/>
                  <a:pt x="4626285" y="2373588"/>
                </a:cubicBezTo>
                <a:cubicBezTo>
                  <a:pt x="4623680" y="2374284"/>
                  <a:pt x="4621318" y="2375769"/>
                  <a:pt x="4619622" y="2378495"/>
                </a:cubicBezTo>
                <a:close/>
                <a:moveTo>
                  <a:pt x="4409820" y="2339784"/>
                </a:moveTo>
                <a:cubicBezTo>
                  <a:pt x="4415816" y="2342419"/>
                  <a:pt x="4422993" y="2339572"/>
                  <a:pt x="4425689" y="2333605"/>
                </a:cubicBezTo>
                <a:lnTo>
                  <a:pt x="4427899" y="2328728"/>
                </a:lnTo>
                <a:cubicBezTo>
                  <a:pt x="4430564" y="2322792"/>
                  <a:pt x="4427627" y="2315461"/>
                  <a:pt x="4421721" y="2312857"/>
                </a:cubicBezTo>
                <a:cubicBezTo>
                  <a:pt x="4415725" y="2310221"/>
                  <a:pt x="4408548" y="2313069"/>
                  <a:pt x="4405853" y="2319036"/>
                </a:cubicBezTo>
                <a:lnTo>
                  <a:pt x="4403642" y="2323912"/>
                </a:lnTo>
                <a:cubicBezTo>
                  <a:pt x="4401008" y="2329849"/>
                  <a:pt x="4403915" y="2337179"/>
                  <a:pt x="4409820" y="2339784"/>
                </a:cubicBezTo>
                <a:close/>
                <a:moveTo>
                  <a:pt x="4681551" y="2312857"/>
                </a:moveTo>
                <a:cubicBezTo>
                  <a:pt x="4678372" y="2311433"/>
                  <a:pt x="4675374" y="2311645"/>
                  <a:pt x="4672618" y="2312523"/>
                </a:cubicBezTo>
                <a:cubicBezTo>
                  <a:pt x="4667803" y="2308707"/>
                  <a:pt x="4661564" y="2310009"/>
                  <a:pt x="4657628" y="2313795"/>
                </a:cubicBezTo>
                <a:cubicBezTo>
                  <a:pt x="4643667" y="2307495"/>
                  <a:pt x="4631070" y="2328001"/>
                  <a:pt x="4645151" y="2334362"/>
                </a:cubicBezTo>
                <a:cubicBezTo>
                  <a:pt x="4650844" y="2336937"/>
                  <a:pt x="4656235" y="2334938"/>
                  <a:pt x="4659747" y="2331333"/>
                </a:cubicBezTo>
                <a:cubicBezTo>
                  <a:pt x="4662231" y="2332787"/>
                  <a:pt x="4665017" y="2332969"/>
                  <a:pt x="4667621" y="2332363"/>
                </a:cubicBezTo>
                <a:cubicBezTo>
                  <a:pt x="4668136" y="2332696"/>
                  <a:pt x="4668409" y="2333120"/>
                  <a:pt x="4669014" y="2333393"/>
                </a:cubicBezTo>
                <a:cubicBezTo>
                  <a:pt x="4671770" y="2334635"/>
                  <a:pt x="4674465" y="2334817"/>
                  <a:pt x="4676918" y="2334272"/>
                </a:cubicBezTo>
                <a:cubicBezTo>
                  <a:pt x="4672436" y="2337240"/>
                  <a:pt x="4670105" y="2342843"/>
                  <a:pt x="4671922" y="2348205"/>
                </a:cubicBezTo>
                <a:cubicBezTo>
                  <a:pt x="4672982" y="2351325"/>
                  <a:pt x="4675434" y="2353808"/>
                  <a:pt x="4678402" y="2355172"/>
                </a:cubicBezTo>
                <a:cubicBezTo>
                  <a:pt x="4675586" y="2356959"/>
                  <a:pt x="4673405" y="2359776"/>
                  <a:pt x="4672921" y="2363168"/>
                </a:cubicBezTo>
                <a:cubicBezTo>
                  <a:pt x="4672012" y="2369468"/>
                  <a:pt x="4676524" y="2375254"/>
                  <a:pt x="4682702" y="2376253"/>
                </a:cubicBezTo>
                <a:cubicBezTo>
                  <a:pt x="4685095" y="2376647"/>
                  <a:pt x="4687457" y="2377041"/>
                  <a:pt x="4689849" y="2377435"/>
                </a:cubicBezTo>
                <a:cubicBezTo>
                  <a:pt x="4695997" y="2378434"/>
                  <a:pt x="4702053" y="2373739"/>
                  <a:pt x="4702932" y="2367651"/>
                </a:cubicBezTo>
                <a:cubicBezTo>
                  <a:pt x="4703840" y="2361381"/>
                  <a:pt x="4699328" y="2355596"/>
                  <a:pt x="4693150" y="2354566"/>
                </a:cubicBezTo>
                <a:cubicBezTo>
                  <a:pt x="4692484" y="2354475"/>
                  <a:pt x="4691787" y="2354354"/>
                  <a:pt x="4691121" y="2354232"/>
                </a:cubicBezTo>
                <a:lnTo>
                  <a:pt x="4694270" y="2353051"/>
                </a:lnTo>
                <a:cubicBezTo>
                  <a:pt x="4700357" y="2350749"/>
                  <a:pt x="4703931" y="2344085"/>
                  <a:pt x="4701811" y="2337785"/>
                </a:cubicBezTo>
                <a:cubicBezTo>
                  <a:pt x="4699782" y="2331788"/>
                  <a:pt x="4692665" y="2327941"/>
                  <a:pt x="4686548" y="2330243"/>
                </a:cubicBezTo>
                <a:lnTo>
                  <a:pt x="4681915" y="2332000"/>
                </a:lnTo>
                <a:cubicBezTo>
                  <a:pt x="4688486" y="2327274"/>
                  <a:pt x="4690788" y="2317067"/>
                  <a:pt x="4681551" y="2312857"/>
                </a:cubicBezTo>
                <a:close/>
                <a:moveTo>
                  <a:pt x="4608478" y="2350325"/>
                </a:moveTo>
                <a:cubicBezTo>
                  <a:pt x="4601574" y="2348265"/>
                  <a:pt x="4596183" y="2352476"/>
                  <a:pt x="4593518" y="2358413"/>
                </a:cubicBezTo>
                <a:lnTo>
                  <a:pt x="4591308" y="2363289"/>
                </a:lnTo>
                <a:cubicBezTo>
                  <a:pt x="4590974" y="2364047"/>
                  <a:pt x="4590762" y="2364804"/>
                  <a:pt x="4590672" y="2365591"/>
                </a:cubicBezTo>
                <a:cubicBezTo>
                  <a:pt x="4590035" y="2361835"/>
                  <a:pt x="4587795" y="2358382"/>
                  <a:pt x="4584130" y="2356838"/>
                </a:cubicBezTo>
                <a:cubicBezTo>
                  <a:pt x="4578437" y="2354445"/>
                  <a:pt x="4571442" y="2356292"/>
                  <a:pt x="4568444" y="2361926"/>
                </a:cubicBezTo>
                <a:cubicBezTo>
                  <a:pt x="4567414" y="2361532"/>
                  <a:pt x="4566324" y="2361320"/>
                  <a:pt x="4565203" y="2361260"/>
                </a:cubicBezTo>
                <a:cubicBezTo>
                  <a:pt x="4568232" y="2356171"/>
                  <a:pt x="4567838" y="2349598"/>
                  <a:pt x="4560873" y="2346448"/>
                </a:cubicBezTo>
                <a:cubicBezTo>
                  <a:pt x="4554998" y="2343813"/>
                  <a:pt x="4549638" y="2346054"/>
                  <a:pt x="4546125" y="2349841"/>
                </a:cubicBezTo>
                <a:cubicBezTo>
                  <a:pt x="4543369" y="2348538"/>
                  <a:pt x="4540250" y="2348084"/>
                  <a:pt x="4537373" y="2349598"/>
                </a:cubicBezTo>
                <a:cubicBezTo>
                  <a:pt x="4533345" y="2351719"/>
                  <a:pt x="4529802" y="2354081"/>
                  <a:pt x="4528561" y="2358746"/>
                </a:cubicBezTo>
                <a:cubicBezTo>
                  <a:pt x="4528016" y="2360805"/>
                  <a:pt x="4528197" y="2362774"/>
                  <a:pt x="4528682" y="2364652"/>
                </a:cubicBezTo>
                <a:cubicBezTo>
                  <a:pt x="4527713" y="2365440"/>
                  <a:pt x="4526380" y="2365864"/>
                  <a:pt x="4525744" y="2366924"/>
                </a:cubicBezTo>
                <a:cubicBezTo>
                  <a:pt x="4521444" y="2373830"/>
                  <a:pt x="4519264" y="2384613"/>
                  <a:pt x="4523049" y="2392156"/>
                </a:cubicBezTo>
                <a:cubicBezTo>
                  <a:pt x="4515054" y="2396002"/>
                  <a:pt x="4512208" y="2409481"/>
                  <a:pt x="4522777" y="2414237"/>
                </a:cubicBezTo>
                <a:cubicBezTo>
                  <a:pt x="4531498" y="2418175"/>
                  <a:pt x="4538554" y="2411269"/>
                  <a:pt x="4539372" y="2403938"/>
                </a:cubicBezTo>
                <a:cubicBezTo>
                  <a:pt x="4539523" y="2403999"/>
                  <a:pt x="4539675" y="2404090"/>
                  <a:pt x="4539826" y="2404120"/>
                </a:cubicBezTo>
                <a:cubicBezTo>
                  <a:pt x="4540462" y="2408088"/>
                  <a:pt x="4542975" y="2411602"/>
                  <a:pt x="4547003" y="2413419"/>
                </a:cubicBezTo>
                <a:lnTo>
                  <a:pt x="4556754" y="2417842"/>
                </a:lnTo>
                <a:cubicBezTo>
                  <a:pt x="4558935" y="2418811"/>
                  <a:pt x="4561388" y="2418750"/>
                  <a:pt x="4563750" y="2418235"/>
                </a:cubicBezTo>
                <a:cubicBezTo>
                  <a:pt x="4570866" y="2423869"/>
                  <a:pt x="4580042" y="2426262"/>
                  <a:pt x="4588612" y="2422324"/>
                </a:cubicBezTo>
                <a:cubicBezTo>
                  <a:pt x="4594093" y="2419810"/>
                  <a:pt x="4598303" y="2413934"/>
                  <a:pt x="4595880" y="2407694"/>
                </a:cubicBezTo>
                <a:cubicBezTo>
                  <a:pt x="4593821" y="2402363"/>
                  <a:pt x="4587128" y="2397729"/>
                  <a:pt x="4581253" y="2400425"/>
                </a:cubicBezTo>
                <a:cubicBezTo>
                  <a:pt x="4580618" y="2400728"/>
                  <a:pt x="4579951" y="2400940"/>
                  <a:pt x="4579285" y="2401182"/>
                </a:cubicBezTo>
                <a:cubicBezTo>
                  <a:pt x="4579255" y="2401182"/>
                  <a:pt x="4579224" y="2401152"/>
                  <a:pt x="4579194" y="2401152"/>
                </a:cubicBezTo>
                <a:cubicBezTo>
                  <a:pt x="4579133" y="2401121"/>
                  <a:pt x="4579073" y="2401091"/>
                  <a:pt x="4579012" y="2401061"/>
                </a:cubicBezTo>
                <a:cubicBezTo>
                  <a:pt x="4578982" y="2401031"/>
                  <a:pt x="4578770" y="2400879"/>
                  <a:pt x="4578679" y="2400788"/>
                </a:cubicBezTo>
                <a:cubicBezTo>
                  <a:pt x="4579558" y="2399910"/>
                  <a:pt x="4580678" y="2399516"/>
                  <a:pt x="4581435" y="2398426"/>
                </a:cubicBezTo>
                <a:cubicBezTo>
                  <a:pt x="4585008" y="2393276"/>
                  <a:pt x="4585584" y="2387430"/>
                  <a:pt x="4584252" y="2381978"/>
                </a:cubicBezTo>
                <a:cubicBezTo>
                  <a:pt x="4585614" y="2380918"/>
                  <a:pt x="4586795" y="2379525"/>
                  <a:pt x="4587583" y="2377798"/>
                </a:cubicBezTo>
                <a:lnTo>
                  <a:pt x="4589793" y="2372921"/>
                </a:lnTo>
                <a:cubicBezTo>
                  <a:pt x="4590399" y="2371589"/>
                  <a:pt x="4590702" y="2370135"/>
                  <a:pt x="4590793" y="2368681"/>
                </a:cubicBezTo>
                <a:cubicBezTo>
                  <a:pt x="4591671" y="2373073"/>
                  <a:pt x="4595366" y="2377132"/>
                  <a:pt x="4599363" y="2378343"/>
                </a:cubicBezTo>
                <a:cubicBezTo>
                  <a:pt x="4606268" y="2380403"/>
                  <a:pt x="4611658" y="2376193"/>
                  <a:pt x="4614323" y="2370256"/>
                </a:cubicBezTo>
                <a:lnTo>
                  <a:pt x="4616533" y="2365379"/>
                </a:lnTo>
                <a:cubicBezTo>
                  <a:pt x="4619229" y="2359382"/>
                  <a:pt x="4614111" y="2351991"/>
                  <a:pt x="4608478" y="2350325"/>
                </a:cubicBezTo>
                <a:close/>
                <a:moveTo>
                  <a:pt x="4492493" y="2427474"/>
                </a:moveTo>
                <a:cubicBezTo>
                  <a:pt x="4488677" y="2427474"/>
                  <a:pt x="4484710" y="2429049"/>
                  <a:pt x="4482712" y="2432138"/>
                </a:cubicBezTo>
                <a:cubicBezTo>
                  <a:pt x="4479108" y="2437772"/>
                  <a:pt x="4480501" y="2444073"/>
                  <a:pt x="4485468" y="2448222"/>
                </a:cubicBezTo>
                <a:lnTo>
                  <a:pt x="4489404" y="2451524"/>
                </a:lnTo>
                <a:cubicBezTo>
                  <a:pt x="4494038" y="2455401"/>
                  <a:pt x="4502335" y="2453735"/>
                  <a:pt x="4505485" y="2448798"/>
                </a:cubicBezTo>
                <a:cubicBezTo>
                  <a:pt x="4506514" y="2447192"/>
                  <a:pt x="4507060" y="2445526"/>
                  <a:pt x="4507302" y="2443830"/>
                </a:cubicBezTo>
                <a:cubicBezTo>
                  <a:pt x="4515236" y="2439923"/>
                  <a:pt x="4518204" y="2426777"/>
                  <a:pt x="4507696" y="2422022"/>
                </a:cubicBezTo>
                <a:cubicBezTo>
                  <a:pt x="4500973" y="2419023"/>
                  <a:pt x="4495219" y="2422446"/>
                  <a:pt x="4492493" y="2427474"/>
                </a:cubicBezTo>
                <a:close/>
                <a:moveTo>
                  <a:pt x="4599787" y="2246613"/>
                </a:moveTo>
                <a:cubicBezTo>
                  <a:pt x="4594669" y="2243583"/>
                  <a:pt x="4586008" y="2244916"/>
                  <a:pt x="4583313" y="2250883"/>
                </a:cubicBezTo>
                <a:lnTo>
                  <a:pt x="4581102" y="2255760"/>
                </a:lnTo>
                <a:cubicBezTo>
                  <a:pt x="4580678" y="2256699"/>
                  <a:pt x="4580527" y="2257668"/>
                  <a:pt x="4580285" y="2258637"/>
                </a:cubicBezTo>
                <a:lnTo>
                  <a:pt x="4579437" y="2258971"/>
                </a:lnTo>
                <a:cubicBezTo>
                  <a:pt x="4573380" y="2261273"/>
                  <a:pt x="4569140" y="2266998"/>
                  <a:pt x="4570927" y="2273692"/>
                </a:cubicBezTo>
                <a:cubicBezTo>
                  <a:pt x="4572472" y="2279477"/>
                  <a:pt x="4579558" y="2284505"/>
                  <a:pt x="4585675" y="2282203"/>
                </a:cubicBezTo>
                <a:lnTo>
                  <a:pt x="4587007" y="2281688"/>
                </a:lnTo>
                <a:cubicBezTo>
                  <a:pt x="4588158" y="2283990"/>
                  <a:pt x="4589945" y="2286050"/>
                  <a:pt x="4592882" y="2287383"/>
                </a:cubicBezTo>
                <a:cubicBezTo>
                  <a:pt x="4594366" y="2288049"/>
                  <a:pt x="4595608" y="2287837"/>
                  <a:pt x="4596940" y="2287898"/>
                </a:cubicBezTo>
                <a:cubicBezTo>
                  <a:pt x="4597485" y="2288231"/>
                  <a:pt x="4597939" y="2288685"/>
                  <a:pt x="4598515" y="2288927"/>
                </a:cubicBezTo>
                <a:cubicBezTo>
                  <a:pt x="4604208" y="2291199"/>
                  <a:pt x="4610144" y="2288382"/>
                  <a:pt x="4612960" y="2283263"/>
                </a:cubicBezTo>
                <a:cubicBezTo>
                  <a:pt x="4612960" y="2284414"/>
                  <a:pt x="4612778" y="2285535"/>
                  <a:pt x="4613172" y="2286686"/>
                </a:cubicBezTo>
                <a:cubicBezTo>
                  <a:pt x="4610356" y="2287595"/>
                  <a:pt x="4607842" y="2289412"/>
                  <a:pt x="4606570" y="2292229"/>
                </a:cubicBezTo>
                <a:lnTo>
                  <a:pt x="4602179" y="2301982"/>
                </a:lnTo>
                <a:cubicBezTo>
                  <a:pt x="4599514" y="2307889"/>
                  <a:pt x="4601089" y="2315037"/>
                  <a:pt x="4607115" y="2318278"/>
                </a:cubicBezTo>
                <a:cubicBezTo>
                  <a:pt x="4612536" y="2321186"/>
                  <a:pt x="4620712" y="2319308"/>
                  <a:pt x="4623408" y="2313341"/>
                </a:cubicBezTo>
                <a:lnTo>
                  <a:pt x="4627799" y="2303588"/>
                </a:lnTo>
                <a:cubicBezTo>
                  <a:pt x="4628949" y="2301074"/>
                  <a:pt x="4629131" y="2298317"/>
                  <a:pt x="4628707" y="2295743"/>
                </a:cubicBezTo>
                <a:cubicBezTo>
                  <a:pt x="4632341" y="2294894"/>
                  <a:pt x="4634582" y="2292865"/>
                  <a:pt x="4635642" y="2290321"/>
                </a:cubicBezTo>
                <a:cubicBezTo>
                  <a:pt x="4643879" y="2290169"/>
                  <a:pt x="4651722" y="2282506"/>
                  <a:pt x="4645726" y="2274207"/>
                </a:cubicBezTo>
                <a:cubicBezTo>
                  <a:pt x="4640457" y="2266937"/>
                  <a:pt x="4631009" y="2268361"/>
                  <a:pt x="4626315" y="2273237"/>
                </a:cubicBezTo>
                <a:cubicBezTo>
                  <a:pt x="4626073" y="2273177"/>
                  <a:pt x="4625861" y="2273146"/>
                  <a:pt x="4625649" y="2273086"/>
                </a:cubicBezTo>
                <a:cubicBezTo>
                  <a:pt x="4627345" y="2268421"/>
                  <a:pt x="4626315" y="2263423"/>
                  <a:pt x="4622287" y="2259970"/>
                </a:cubicBezTo>
                <a:cubicBezTo>
                  <a:pt x="4622136" y="2259849"/>
                  <a:pt x="4621984" y="2259728"/>
                  <a:pt x="4621833" y="2259607"/>
                </a:cubicBezTo>
                <a:cubicBezTo>
                  <a:pt x="4627587" y="2255184"/>
                  <a:pt x="4629313" y="2245583"/>
                  <a:pt x="4622287" y="2240585"/>
                </a:cubicBezTo>
                <a:cubicBezTo>
                  <a:pt x="4622620" y="2234012"/>
                  <a:pt x="4617260" y="2226682"/>
                  <a:pt x="4609144" y="2226742"/>
                </a:cubicBezTo>
                <a:cubicBezTo>
                  <a:pt x="4613566" y="2224107"/>
                  <a:pt x="4617351" y="2220563"/>
                  <a:pt x="4619653" y="2215838"/>
                </a:cubicBezTo>
                <a:cubicBezTo>
                  <a:pt x="4622408" y="2210174"/>
                  <a:pt x="4619501" y="2202268"/>
                  <a:pt x="4613596" y="2199936"/>
                </a:cubicBezTo>
                <a:cubicBezTo>
                  <a:pt x="4607358" y="2197482"/>
                  <a:pt x="4600665" y="2199936"/>
                  <a:pt x="4597697" y="2205994"/>
                </a:cubicBezTo>
                <a:cubicBezTo>
                  <a:pt x="4597606" y="2206175"/>
                  <a:pt x="4597576" y="2206266"/>
                  <a:pt x="4597485" y="2206387"/>
                </a:cubicBezTo>
                <a:cubicBezTo>
                  <a:pt x="4597455" y="2206418"/>
                  <a:pt x="4597425" y="2206448"/>
                  <a:pt x="4597395" y="2206508"/>
                </a:cubicBezTo>
                <a:cubicBezTo>
                  <a:pt x="4597334" y="2206539"/>
                  <a:pt x="4597334" y="2206539"/>
                  <a:pt x="4597243" y="2206569"/>
                </a:cubicBezTo>
                <a:cubicBezTo>
                  <a:pt x="4596516" y="2206872"/>
                  <a:pt x="4595759" y="2207114"/>
                  <a:pt x="4594972" y="2207266"/>
                </a:cubicBezTo>
                <a:cubicBezTo>
                  <a:pt x="4588703" y="2208962"/>
                  <a:pt x="4586008" y="2217352"/>
                  <a:pt x="4588219" y="2222895"/>
                </a:cubicBezTo>
                <a:cubicBezTo>
                  <a:pt x="4590429" y="2228529"/>
                  <a:pt x="4595638" y="2230528"/>
                  <a:pt x="4601028" y="2230014"/>
                </a:cubicBezTo>
                <a:cubicBezTo>
                  <a:pt x="4596637" y="2234860"/>
                  <a:pt x="4598454" y="2243371"/>
                  <a:pt x="4604148" y="2247551"/>
                </a:cubicBezTo>
                <a:cubicBezTo>
                  <a:pt x="4603875" y="2248551"/>
                  <a:pt x="4603693" y="2249490"/>
                  <a:pt x="4603663" y="2250490"/>
                </a:cubicBezTo>
                <a:cubicBezTo>
                  <a:pt x="4602633" y="2249036"/>
                  <a:pt x="4601483" y="2247642"/>
                  <a:pt x="4599787" y="2246613"/>
                </a:cubicBezTo>
                <a:close/>
                <a:moveTo>
                  <a:pt x="4348679" y="2656678"/>
                </a:moveTo>
                <a:cubicBezTo>
                  <a:pt x="4348951" y="2656435"/>
                  <a:pt x="4349042" y="2656042"/>
                  <a:pt x="4349284" y="2655799"/>
                </a:cubicBezTo>
                <a:cubicBezTo>
                  <a:pt x="4351192" y="2655012"/>
                  <a:pt x="4353009" y="2653800"/>
                  <a:pt x="4354402" y="2651589"/>
                </a:cubicBezTo>
                <a:cubicBezTo>
                  <a:pt x="4361731" y="2640048"/>
                  <a:pt x="4346165" y="2628720"/>
                  <a:pt x="4337322" y="2636504"/>
                </a:cubicBezTo>
                <a:cubicBezTo>
                  <a:pt x="4337019" y="2636626"/>
                  <a:pt x="4336656" y="2636595"/>
                  <a:pt x="4336353" y="2636777"/>
                </a:cubicBezTo>
                <a:cubicBezTo>
                  <a:pt x="4330660" y="2635141"/>
                  <a:pt x="4324149" y="2639170"/>
                  <a:pt x="4322332" y="2644501"/>
                </a:cubicBezTo>
                <a:cubicBezTo>
                  <a:pt x="4320091" y="2651165"/>
                  <a:pt x="4323937" y="2657071"/>
                  <a:pt x="4329873" y="2659767"/>
                </a:cubicBezTo>
                <a:lnTo>
                  <a:pt x="4334748" y="2661948"/>
                </a:lnTo>
                <a:cubicBezTo>
                  <a:pt x="4339866" y="2664280"/>
                  <a:pt x="4345802" y="2661161"/>
                  <a:pt x="4348679" y="2656678"/>
                </a:cubicBezTo>
                <a:close/>
                <a:moveTo>
                  <a:pt x="4774067" y="2442497"/>
                </a:moveTo>
                <a:cubicBezTo>
                  <a:pt x="4759924" y="2436137"/>
                  <a:pt x="4749810" y="2457976"/>
                  <a:pt x="4763952" y="2464336"/>
                </a:cubicBezTo>
                <a:cubicBezTo>
                  <a:pt x="4778064" y="2470728"/>
                  <a:pt x="4788179" y="2448889"/>
                  <a:pt x="4774067" y="2442497"/>
                </a:cubicBezTo>
                <a:close/>
                <a:moveTo>
                  <a:pt x="4314852" y="2449373"/>
                </a:moveTo>
                <a:cubicBezTo>
                  <a:pt x="4328934" y="2455734"/>
                  <a:pt x="4336232" y="2432774"/>
                  <a:pt x="4322241" y="2426474"/>
                </a:cubicBezTo>
                <a:cubicBezTo>
                  <a:pt x="4308159" y="2420113"/>
                  <a:pt x="4300861" y="2443073"/>
                  <a:pt x="4314852" y="2449373"/>
                </a:cubicBezTo>
                <a:close/>
                <a:moveTo>
                  <a:pt x="4356915" y="2327941"/>
                </a:moveTo>
                <a:cubicBezTo>
                  <a:pt x="4357158" y="2325487"/>
                  <a:pt x="4356946" y="2323064"/>
                  <a:pt x="4355825" y="2321126"/>
                </a:cubicBezTo>
                <a:cubicBezTo>
                  <a:pt x="4352161" y="2314916"/>
                  <a:pt x="4345892" y="2313735"/>
                  <a:pt x="4339563" y="2316128"/>
                </a:cubicBezTo>
                <a:cubicBezTo>
                  <a:pt x="4337201" y="2317037"/>
                  <a:pt x="4334839" y="2317915"/>
                  <a:pt x="4332477" y="2318793"/>
                </a:cubicBezTo>
                <a:cubicBezTo>
                  <a:pt x="4326572" y="2321035"/>
                  <a:pt x="4324482" y="2329940"/>
                  <a:pt x="4327480" y="2335059"/>
                </a:cubicBezTo>
                <a:cubicBezTo>
                  <a:pt x="4331144" y="2341269"/>
                  <a:pt x="4337413" y="2342450"/>
                  <a:pt x="4343742" y="2340057"/>
                </a:cubicBezTo>
                <a:lnTo>
                  <a:pt x="4350798" y="2337391"/>
                </a:lnTo>
                <a:cubicBezTo>
                  <a:pt x="4351071" y="2337300"/>
                  <a:pt x="4351222" y="2337028"/>
                  <a:pt x="4351465" y="2336876"/>
                </a:cubicBezTo>
                <a:cubicBezTo>
                  <a:pt x="4351465" y="2336907"/>
                  <a:pt x="4351434" y="2336937"/>
                  <a:pt x="4351434" y="2336967"/>
                </a:cubicBezTo>
                <a:cubicBezTo>
                  <a:pt x="4351313" y="2342662"/>
                  <a:pt x="4356461" y="2349326"/>
                  <a:pt x="4362700" y="2348781"/>
                </a:cubicBezTo>
                <a:lnTo>
                  <a:pt x="4365364" y="2348538"/>
                </a:lnTo>
                <a:cubicBezTo>
                  <a:pt x="4364456" y="2349568"/>
                  <a:pt x="4363638" y="2350719"/>
                  <a:pt x="4363002" y="2351991"/>
                </a:cubicBezTo>
                <a:cubicBezTo>
                  <a:pt x="4362760" y="2352476"/>
                  <a:pt x="4362881" y="2353021"/>
                  <a:pt x="4362669" y="2353536"/>
                </a:cubicBezTo>
                <a:cubicBezTo>
                  <a:pt x="4361428" y="2351476"/>
                  <a:pt x="4359762" y="2349598"/>
                  <a:pt x="4357127" y="2348417"/>
                </a:cubicBezTo>
                <a:cubicBezTo>
                  <a:pt x="4343500" y="2342268"/>
                  <a:pt x="4336807" y="2363501"/>
                  <a:pt x="4348951" y="2370619"/>
                </a:cubicBezTo>
                <a:cubicBezTo>
                  <a:pt x="4347437" y="2371559"/>
                  <a:pt x="4346013" y="2372800"/>
                  <a:pt x="4344954" y="2374830"/>
                </a:cubicBezTo>
                <a:cubicBezTo>
                  <a:pt x="4337988" y="2387945"/>
                  <a:pt x="4357794" y="2400001"/>
                  <a:pt x="4364789" y="2386794"/>
                </a:cubicBezTo>
                <a:cubicBezTo>
                  <a:pt x="4368332" y="2380100"/>
                  <a:pt x="4364910" y="2373739"/>
                  <a:pt x="4359762" y="2370831"/>
                </a:cubicBezTo>
                <a:cubicBezTo>
                  <a:pt x="4360671" y="2370195"/>
                  <a:pt x="4361549" y="2369468"/>
                  <a:pt x="4362245" y="2368529"/>
                </a:cubicBezTo>
                <a:cubicBezTo>
                  <a:pt x="4362579" y="2369771"/>
                  <a:pt x="4362579" y="2371043"/>
                  <a:pt x="4363063" y="2372255"/>
                </a:cubicBezTo>
                <a:cubicBezTo>
                  <a:pt x="4364517" y="2375678"/>
                  <a:pt x="4367969" y="2377919"/>
                  <a:pt x="4371633" y="2378616"/>
                </a:cubicBezTo>
                <a:lnTo>
                  <a:pt x="4373723" y="2384129"/>
                </a:lnTo>
                <a:cubicBezTo>
                  <a:pt x="4376024" y="2390217"/>
                  <a:pt x="4383019" y="2393519"/>
                  <a:pt x="4389167" y="2391277"/>
                </a:cubicBezTo>
                <a:cubicBezTo>
                  <a:pt x="4395224" y="2389036"/>
                  <a:pt x="4398615" y="2381918"/>
                  <a:pt x="4396314" y="2375829"/>
                </a:cubicBezTo>
                <a:lnTo>
                  <a:pt x="4393649" y="2368772"/>
                </a:lnTo>
                <a:cubicBezTo>
                  <a:pt x="4392104" y="2364652"/>
                  <a:pt x="4388350" y="2361987"/>
                  <a:pt x="4384200" y="2361260"/>
                </a:cubicBezTo>
                <a:cubicBezTo>
                  <a:pt x="4384382" y="2360775"/>
                  <a:pt x="4384564" y="2360321"/>
                  <a:pt x="4384836" y="2359867"/>
                </a:cubicBezTo>
                <a:cubicBezTo>
                  <a:pt x="4387592" y="2354232"/>
                  <a:pt x="4383262" y="2346993"/>
                  <a:pt x="4377871" y="2345055"/>
                </a:cubicBezTo>
                <a:cubicBezTo>
                  <a:pt x="4377841" y="2345055"/>
                  <a:pt x="4377841" y="2345055"/>
                  <a:pt x="4377811" y="2345055"/>
                </a:cubicBezTo>
                <a:cubicBezTo>
                  <a:pt x="4380112" y="2343146"/>
                  <a:pt x="4381687" y="2340420"/>
                  <a:pt x="4381748" y="2336907"/>
                </a:cubicBezTo>
                <a:cubicBezTo>
                  <a:pt x="4381869" y="2332030"/>
                  <a:pt x="4378053" y="2326790"/>
                  <a:pt x="4373087" y="2325578"/>
                </a:cubicBezTo>
                <a:cubicBezTo>
                  <a:pt x="4381081" y="2322095"/>
                  <a:pt x="4383080" y="2307313"/>
                  <a:pt x="4372239" y="2302437"/>
                </a:cubicBezTo>
                <a:cubicBezTo>
                  <a:pt x="4358127" y="2296076"/>
                  <a:pt x="4350919" y="2319066"/>
                  <a:pt x="4364880" y="2325366"/>
                </a:cubicBezTo>
                <a:cubicBezTo>
                  <a:pt x="4365152" y="2325487"/>
                  <a:pt x="4365364" y="2325427"/>
                  <a:pt x="4365637" y="2325518"/>
                </a:cubicBezTo>
                <a:lnTo>
                  <a:pt x="4363244" y="2325730"/>
                </a:lnTo>
                <a:cubicBezTo>
                  <a:pt x="4360943" y="2325911"/>
                  <a:pt x="4358823" y="2326760"/>
                  <a:pt x="4356915" y="2327941"/>
                </a:cubicBezTo>
                <a:close/>
                <a:moveTo>
                  <a:pt x="4548820" y="2671762"/>
                </a:moveTo>
                <a:lnTo>
                  <a:pt x="4553211" y="2662009"/>
                </a:lnTo>
                <a:cubicBezTo>
                  <a:pt x="4555876" y="2656072"/>
                  <a:pt x="4554301" y="2648923"/>
                  <a:pt x="4548275" y="2645713"/>
                </a:cubicBezTo>
                <a:cubicBezTo>
                  <a:pt x="4542854" y="2642805"/>
                  <a:pt x="4534678" y="2644683"/>
                  <a:pt x="4531983" y="2650650"/>
                </a:cubicBezTo>
                <a:lnTo>
                  <a:pt x="4527592" y="2660403"/>
                </a:lnTo>
                <a:cubicBezTo>
                  <a:pt x="4524927" y="2666310"/>
                  <a:pt x="4526501" y="2673488"/>
                  <a:pt x="4532528" y="2676699"/>
                </a:cubicBezTo>
                <a:cubicBezTo>
                  <a:pt x="4537979" y="2679607"/>
                  <a:pt x="4546155" y="2677699"/>
                  <a:pt x="4548820" y="2671762"/>
                </a:cubicBezTo>
                <a:close/>
                <a:moveTo>
                  <a:pt x="4817977" y="2456673"/>
                </a:moveTo>
                <a:cubicBezTo>
                  <a:pt x="4812072" y="2454432"/>
                  <a:pt x="4804592" y="2459611"/>
                  <a:pt x="4803411" y="2465457"/>
                </a:cubicBezTo>
                <a:cubicBezTo>
                  <a:pt x="4803230" y="2466305"/>
                  <a:pt x="4803472" y="2467002"/>
                  <a:pt x="4803442" y="2467820"/>
                </a:cubicBezTo>
                <a:cubicBezTo>
                  <a:pt x="4799050" y="2467123"/>
                  <a:pt x="4794841" y="2469365"/>
                  <a:pt x="4791782" y="2472969"/>
                </a:cubicBezTo>
                <a:lnTo>
                  <a:pt x="4788482" y="2476907"/>
                </a:lnTo>
                <a:cubicBezTo>
                  <a:pt x="4784484" y="2481693"/>
                  <a:pt x="4787179" y="2489780"/>
                  <a:pt x="4791964" y="2492870"/>
                </a:cubicBezTo>
                <a:cubicBezTo>
                  <a:pt x="4795568" y="2495202"/>
                  <a:pt x="4799263" y="2494960"/>
                  <a:pt x="4802563" y="2493415"/>
                </a:cubicBezTo>
                <a:cubicBezTo>
                  <a:pt x="4801413" y="2497201"/>
                  <a:pt x="4802048" y="2501442"/>
                  <a:pt x="4806015" y="2504773"/>
                </a:cubicBezTo>
                <a:cubicBezTo>
                  <a:pt x="4816312" y="2513406"/>
                  <a:pt x="4829364" y="2499958"/>
                  <a:pt x="4823428" y="2490234"/>
                </a:cubicBezTo>
                <a:cubicBezTo>
                  <a:pt x="4832937" y="2490568"/>
                  <a:pt x="4837389" y="2476513"/>
                  <a:pt x="4830333" y="2469092"/>
                </a:cubicBezTo>
                <a:cubicBezTo>
                  <a:pt x="4830212" y="2468516"/>
                  <a:pt x="4830182" y="2467971"/>
                  <a:pt x="4830030" y="2467396"/>
                </a:cubicBezTo>
                <a:cubicBezTo>
                  <a:pt x="4828183" y="2461550"/>
                  <a:pt x="4823277" y="2458672"/>
                  <a:pt x="4817977" y="2456673"/>
                </a:cubicBezTo>
                <a:close/>
                <a:moveTo>
                  <a:pt x="4333264" y="2278962"/>
                </a:moveTo>
                <a:cubicBezTo>
                  <a:pt x="4319364" y="2272662"/>
                  <a:pt x="4306554" y="2293077"/>
                  <a:pt x="4320636" y="2299438"/>
                </a:cubicBezTo>
                <a:cubicBezTo>
                  <a:pt x="4334567" y="2305738"/>
                  <a:pt x="4347376" y="2285323"/>
                  <a:pt x="4333264" y="2278962"/>
                </a:cubicBezTo>
                <a:close/>
                <a:moveTo>
                  <a:pt x="4318092" y="2553601"/>
                </a:moveTo>
                <a:lnTo>
                  <a:pt x="4313217" y="2551420"/>
                </a:lnTo>
                <a:cubicBezTo>
                  <a:pt x="4307463" y="2548815"/>
                  <a:pt x="4299650" y="2552844"/>
                  <a:pt x="4297833" y="2558720"/>
                </a:cubicBezTo>
                <a:cubicBezTo>
                  <a:pt x="4295804" y="2565384"/>
                  <a:pt x="4298984" y="2571321"/>
                  <a:pt x="4305131" y="2574077"/>
                </a:cubicBezTo>
                <a:lnTo>
                  <a:pt x="4310007" y="2576288"/>
                </a:lnTo>
                <a:cubicBezTo>
                  <a:pt x="4315761" y="2578863"/>
                  <a:pt x="4323573" y="2574865"/>
                  <a:pt x="4325390" y="2568988"/>
                </a:cubicBezTo>
                <a:cubicBezTo>
                  <a:pt x="4327419" y="2562324"/>
                  <a:pt x="4324240" y="2556388"/>
                  <a:pt x="4318092" y="2553601"/>
                </a:cubicBezTo>
                <a:close/>
                <a:moveTo>
                  <a:pt x="4664502" y="2618906"/>
                </a:moveTo>
                <a:cubicBezTo>
                  <a:pt x="4666985" y="2620027"/>
                  <a:pt x="4669802" y="2620148"/>
                  <a:pt x="4672436" y="2619633"/>
                </a:cubicBezTo>
                <a:cubicBezTo>
                  <a:pt x="4672921" y="2620330"/>
                  <a:pt x="4673284" y="2621087"/>
                  <a:pt x="4673981" y="2621662"/>
                </a:cubicBezTo>
                <a:cubicBezTo>
                  <a:pt x="4678644" y="2625509"/>
                  <a:pt x="4686155" y="2625842"/>
                  <a:pt x="4690303" y="2620905"/>
                </a:cubicBezTo>
                <a:lnTo>
                  <a:pt x="4696905" y="2613060"/>
                </a:lnTo>
                <a:cubicBezTo>
                  <a:pt x="4700782" y="2608456"/>
                  <a:pt x="4701084" y="2600853"/>
                  <a:pt x="4696148" y="2596734"/>
                </a:cubicBezTo>
                <a:cubicBezTo>
                  <a:pt x="4693211" y="2594280"/>
                  <a:pt x="4689153" y="2593462"/>
                  <a:pt x="4685488" y="2594311"/>
                </a:cubicBezTo>
                <a:cubicBezTo>
                  <a:pt x="4684549" y="2591463"/>
                  <a:pt x="4682642" y="2588949"/>
                  <a:pt x="4679704" y="2587647"/>
                </a:cubicBezTo>
                <a:cubicBezTo>
                  <a:pt x="4673951" y="2585102"/>
                  <a:pt x="4666319" y="2586890"/>
                  <a:pt x="4663563" y="2593008"/>
                </a:cubicBezTo>
                <a:lnTo>
                  <a:pt x="4659172" y="2602761"/>
                </a:lnTo>
                <a:cubicBezTo>
                  <a:pt x="4656568" y="2608486"/>
                  <a:pt x="4658415" y="2616210"/>
                  <a:pt x="4664502" y="2618906"/>
                </a:cubicBezTo>
                <a:close/>
                <a:moveTo>
                  <a:pt x="4311551" y="2181065"/>
                </a:moveTo>
                <a:cubicBezTo>
                  <a:pt x="4309674" y="2180247"/>
                  <a:pt x="4307675" y="2180065"/>
                  <a:pt x="4305676" y="2180187"/>
                </a:cubicBezTo>
                <a:cubicBezTo>
                  <a:pt x="4304616" y="2178672"/>
                  <a:pt x="4303314" y="2177339"/>
                  <a:pt x="4301497" y="2176522"/>
                </a:cubicBezTo>
                <a:cubicBezTo>
                  <a:pt x="4295743" y="2173947"/>
                  <a:pt x="4288112" y="2175734"/>
                  <a:pt x="4285356" y="2181853"/>
                </a:cubicBezTo>
                <a:lnTo>
                  <a:pt x="4283146" y="2186729"/>
                </a:lnTo>
                <a:cubicBezTo>
                  <a:pt x="4280571" y="2192454"/>
                  <a:pt x="4282388" y="2200148"/>
                  <a:pt x="4288475" y="2202874"/>
                </a:cubicBezTo>
                <a:cubicBezTo>
                  <a:pt x="4288505" y="2202874"/>
                  <a:pt x="4288505" y="2202874"/>
                  <a:pt x="4288536" y="2202874"/>
                </a:cubicBezTo>
                <a:cubicBezTo>
                  <a:pt x="4286931" y="2208387"/>
                  <a:pt x="4288990" y="2214959"/>
                  <a:pt x="4294532" y="2217322"/>
                </a:cubicBezTo>
                <a:cubicBezTo>
                  <a:pt x="4300407" y="2219836"/>
                  <a:pt x="4307796" y="2217867"/>
                  <a:pt x="4310582" y="2211688"/>
                </a:cubicBezTo>
                <a:lnTo>
                  <a:pt x="4317184" y="2197088"/>
                </a:lnTo>
                <a:cubicBezTo>
                  <a:pt x="4319758" y="2191394"/>
                  <a:pt x="4317638" y="2183640"/>
                  <a:pt x="4311551" y="2181065"/>
                </a:cubicBezTo>
                <a:close/>
                <a:moveTo>
                  <a:pt x="4292109" y="2142990"/>
                </a:moveTo>
                <a:cubicBezTo>
                  <a:pt x="4277997" y="2136630"/>
                  <a:pt x="4270033" y="2159347"/>
                  <a:pt x="4284084" y="2165678"/>
                </a:cubicBezTo>
                <a:cubicBezTo>
                  <a:pt x="4298166" y="2172039"/>
                  <a:pt x="4306161" y="2149351"/>
                  <a:pt x="4292109" y="2142990"/>
                </a:cubicBezTo>
                <a:close/>
                <a:moveTo>
                  <a:pt x="4605843" y="2453886"/>
                </a:moveTo>
                <a:cubicBezTo>
                  <a:pt x="4600211" y="2456703"/>
                  <a:pt x="4597667" y="2464700"/>
                  <a:pt x="4600907" y="2470182"/>
                </a:cubicBezTo>
                <a:cubicBezTo>
                  <a:pt x="4604329" y="2475907"/>
                  <a:pt x="4611174" y="2478118"/>
                  <a:pt x="4617200" y="2475120"/>
                </a:cubicBezTo>
                <a:lnTo>
                  <a:pt x="4617745" y="2474847"/>
                </a:lnTo>
                <a:cubicBezTo>
                  <a:pt x="4617866" y="2474817"/>
                  <a:pt x="4617896" y="2474817"/>
                  <a:pt x="4617987" y="2474787"/>
                </a:cubicBezTo>
                <a:lnTo>
                  <a:pt x="4617987" y="2474787"/>
                </a:lnTo>
                <a:cubicBezTo>
                  <a:pt x="4618714" y="2474999"/>
                  <a:pt x="4619441" y="2475271"/>
                  <a:pt x="4620137" y="2475574"/>
                </a:cubicBezTo>
                <a:cubicBezTo>
                  <a:pt x="4626133" y="2478058"/>
                  <a:pt x="4633371" y="2473090"/>
                  <a:pt x="4635037" y="2467365"/>
                </a:cubicBezTo>
                <a:cubicBezTo>
                  <a:pt x="4637005" y="2460550"/>
                  <a:pt x="4632856" y="2454977"/>
                  <a:pt x="4626830" y="2452463"/>
                </a:cubicBezTo>
                <a:cubicBezTo>
                  <a:pt x="4619895" y="2449585"/>
                  <a:pt x="4612415" y="2450615"/>
                  <a:pt x="4605843" y="2453886"/>
                </a:cubicBezTo>
                <a:close/>
                <a:moveTo>
                  <a:pt x="4167706" y="2239373"/>
                </a:moveTo>
                <a:cubicBezTo>
                  <a:pt x="4153654" y="2233042"/>
                  <a:pt x="4142480" y="2254367"/>
                  <a:pt x="4156652" y="2260727"/>
                </a:cubicBezTo>
                <a:cubicBezTo>
                  <a:pt x="4170704" y="2267088"/>
                  <a:pt x="4181848" y="2245764"/>
                  <a:pt x="4167706" y="2239373"/>
                </a:cubicBezTo>
                <a:close/>
                <a:moveTo>
                  <a:pt x="4050358" y="2071839"/>
                </a:moveTo>
                <a:cubicBezTo>
                  <a:pt x="4047300" y="2072718"/>
                  <a:pt x="4045089" y="2074868"/>
                  <a:pt x="4043484" y="2077473"/>
                </a:cubicBezTo>
                <a:cubicBezTo>
                  <a:pt x="4042848" y="2077837"/>
                  <a:pt x="4042121" y="2078049"/>
                  <a:pt x="4041546" y="2078594"/>
                </a:cubicBezTo>
                <a:cubicBezTo>
                  <a:pt x="4037155" y="2082471"/>
                  <a:pt x="4036095" y="2090437"/>
                  <a:pt x="4040547" y="2094799"/>
                </a:cubicBezTo>
                <a:lnTo>
                  <a:pt x="4044180" y="2098373"/>
                </a:lnTo>
                <a:cubicBezTo>
                  <a:pt x="4045997" y="2100161"/>
                  <a:pt x="4048238" y="2101190"/>
                  <a:pt x="4050570" y="2101705"/>
                </a:cubicBezTo>
                <a:cubicBezTo>
                  <a:pt x="4051842" y="2106309"/>
                  <a:pt x="4055870" y="2110065"/>
                  <a:pt x="4060655" y="2110580"/>
                </a:cubicBezTo>
                <a:cubicBezTo>
                  <a:pt x="4067378" y="2111277"/>
                  <a:pt x="4072919" y="2106309"/>
                  <a:pt x="4073888" y="2099858"/>
                </a:cubicBezTo>
                <a:cubicBezTo>
                  <a:pt x="4073979" y="2099191"/>
                  <a:pt x="4073888" y="2098555"/>
                  <a:pt x="4073918" y="2097889"/>
                </a:cubicBezTo>
                <a:cubicBezTo>
                  <a:pt x="4077613" y="2097162"/>
                  <a:pt x="4081035" y="2094739"/>
                  <a:pt x="4082610" y="2091407"/>
                </a:cubicBezTo>
                <a:cubicBezTo>
                  <a:pt x="4082549" y="2093648"/>
                  <a:pt x="4083579" y="2095859"/>
                  <a:pt x="4085457" y="2097919"/>
                </a:cubicBezTo>
                <a:cubicBezTo>
                  <a:pt x="4079733" y="2106794"/>
                  <a:pt x="4091483" y="2116820"/>
                  <a:pt x="4101022" y="2112670"/>
                </a:cubicBezTo>
                <a:cubicBezTo>
                  <a:pt x="4101567" y="2112761"/>
                  <a:pt x="4102052" y="2112913"/>
                  <a:pt x="4102627" y="2112943"/>
                </a:cubicBezTo>
                <a:cubicBezTo>
                  <a:pt x="4108411" y="2113216"/>
                  <a:pt x="4112590" y="2109762"/>
                  <a:pt x="4116134" y="2105673"/>
                </a:cubicBezTo>
                <a:cubicBezTo>
                  <a:pt x="4117738" y="2103826"/>
                  <a:pt x="4118102" y="2101342"/>
                  <a:pt x="4117951" y="2098858"/>
                </a:cubicBezTo>
                <a:lnTo>
                  <a:pt x="4118344" y="2098434"/>
                </a:lnTo>
                <a:cubicBezTo>
                  <a:pt x="4122523" y="2094163"/>
                  <a:pt x="4123311" y="2086591"/>
                  <a:pt x="4118707" y="2082229"/>
                </a:cubicBezTo>
                <a:cubicBezTo>
                  <a:pt x="4114347" y="2078049"/>
                  <a:pt x="4106988" y="2077261"/>
                  <a:pt x="4102506" y="2081835"/>
                </a:cubicBezTo>
                <a:lnTo>
                  <a:pt x="4102476" y="2081865"/>
                </a:lnTo>
                <a:cubicBezTo>
                  <a:pt x="4095057" y="2077261"/>
                  <a:pt x="4086244" y="2081472"/>
                  <a:pt x="4083518" y="2087802"/>
                </a:cubicBezTo>
                <a:cubicBezTo>
                  <a:pt x="4084245" y="2082289"/>
                  <a:pt x="4081580" y="2077292"/>
                  <a:pt x="4076311" y="2074838"/>
                </a:cubicBezTo>
                <a:cubicBezTo>
                  <a:pt x="4069467" y="2071658"/>
                  <a:pt x="4060866" y="2068689"/>
                  <a:pt x="4053387" y="2071325"/>
                </a:cubicBezTo>
                <a:cubicBezTo>
                  <a:pt x="4052357" y="2071385"/>
                  <a:pt x="4051358" y="2071567"/>
                  <a:pt x="4050358" y="2071839"/>
                </a:cubicBezTo>
                <a:close/>
                <a:moveTo>
                  <a:pt x="4241324" y="2279417"/>
                </a:moveTo>
                <a:cubicBezTo>
                  <a:pt x="4238780" y="2285232"/>
                  <a:pt x="4240658" y="2292774"/>
                  <a:pt x="4246805" y="2295531"/>
                </a:cubicBezTo>
                <a:lnTo>
                  <a:pt x="4251681" y="2297742"/>
                </a:lnTo>
                <a:cubicBezTo>
                  <a:pt x="4257405" y="2300316"/>
                  <a:pt x="4265127" y="2298348"/>
                  <a:pt x="4267792" y="2292259"/>
                </a:cubicBezTo>
                <a:cubicBezTo>
                  <a:pt x="4270336" y="2286474"/>
                  <a:pt x="4268458" y="2278932"/>
                  <a:pt x="4262311" y="2276145"/>
                </a:cubicBezTo>
                <a:lnTo>
                  <a:pt x="4257435" y="2273934"/>
                </a:lnTo>
                <a:cubicBezTo>
                  <a:pt x="4251681" y="2271390"/>
                  <a:pt x="4243959" y="2273358"/>
                  <a:pt x="4241324" y="2279417"/>
                </a:cubicBezTo>
                <a:close/>
                <a:moveTo>
                  <a:pt x="4206801" y="2180853"/>
                </a:moveTo>
                <a:lnTo>
                  <a:pt x="4201926" y="2178642"/>
                </a:lnTo>
                <a:cubicBezTo>
                  <a:pt x="4195990" y="2175976"/>
                  <a:pt x="4189086" y="2176552"/>
                  <a:pt x="4185361" y="2182579"/>
                </a:cubicBezTo>
                <a:cubicBezTo>
                  <a:pt x="4182302" y="2187577"/>
                  <a:pt x="4183362" y="2196452"/>
                  <a:pt x="4189298" y="2199118"/>
                </a:cubicBezTo>
                <a:lnTo>
                  <a:pt x="4194173" y="2201329"/>
                </a:lnTo>
                <a:cubicBezTo>
                  <a:pt x="4200078" y="2203994"/>
                  <a:pt x="4207013" y="2203419"/>
                  <a:pt x="4210738" y="2197391"/>
                </a:cubicBezTo>
                <a:cubicBezTo>
                  <a:pt x="4213827" y="2192394"/>
                  <a:pt x="4212767" y="2183519"/>
                  <a:pt x="4206801" y="2180853"/>
                </a:cubicBezTo>
                <a:close/>
                <a:moveTo>
                  <a:pt x="4117345" y="2167677"/>
                </a:moveTo>
                <a:cubicBezTo>
                  <a:pt x="4113832" y="2161891"/>
                  <a:pt x="4105746" y="2158651"/>
                  <a:pt x="4099629" y="2164920"/>
                </a:cubicBezTo>
                <a:cubicBezTo>
                  <a:pt x="4091089" y="2173674"/>
                  <a:pt x="4100719" y="2186033"/>
                  <a:pt x="4110168" y="2184155"/>
                </a:cubicBezTo>
                <a:cubicBezTo>
                  <a:pt x="4110894" y="2186002"/>
                  <a:pt x="4111985" y="2187789"/>
                  <a:pt x="4113862" y="2189274"/>
                </a:cubicBezTo>
                <a:cubicBezTo>
                  <a:pt x="4126006" y="2198906"/>
                  <a:pt x="4139572" y="2179036"/>
                  <a:pt x="4127490" y="2169434"/>
                </a:cubicBezTo>
                <a:cubicBezTo>
                  <a:pt x="4123977" y="2166677"/>
                  <a:pt x="4120434" y="2166526"/>
                  <a:pt x="4117345" y="2167677"/>
                </a:cubicBezTo>
                <a:close/>
                <a:moveTo>
                  <a:pt x="4088152" y="1987967"/>
                </a:moveTo>
                <a:cubicBezTo>
                  <a:pt x="4082973" y="1983938"/>
                  <a:pt x="4075312" y="1984938"/>
                  <a:pt x="4071254" y="1990057"/>
                </a:cubicBezTo>
                <a:lnTo>
                  <a:pt x="4067922" y="1994267"/>
                </a:lnTo>
                <a:cubicBezTo>
                  <a:pt x="4063895" y="1999356"/>
                  <a:pt x="4064924" y="2007171"/>
                  <a:pt x="4070012" y="2011169"/>
                </a:cubicBezTo>
                <a:cubicBezTo>
                  <a:pt x="4075191" y="2015197"/>
                  <a:pt x="4082852" y="2014198"/>
                  <a:pt x="4086910" y="2009079"/>
                </a:cubicBezTo>
                <a:lnTo>
                  <a:pt x="4090241" y="2004868"/>
                </a:lnTo>
                <a:cubicBezTo>
                  <a:pt x="4094299" y="1999780"/>
                  <a:pt x="4093239" y="1991935"/>
                  <a:pt x="4088152" y="1987967"/>
                </a:cubicBezTo>
                <a:close/>
                <a:moveTo>
                  <a:pt x="4112802" y="2323064"/>
                </a:moveTo>
                <a:lnTo>
                  <a:pt x="4117678" y="2325245"/>
                </a:lnTo>
                <a:cubicBezTo>
                  <a:pt x="4123432" y="2327850"/>
                  <a:pt x="4131245" y="2323731"/>
                  <a:pt x="4133001" y="2317885"/>
                </a:cubicBezTo>
                <a:cubicBezTo>
                  <a:pt x="4135030" y="2311191"/>
                  <a:pt x="4131790" y="2305314"/>
                  <a:pt x="4125642" y="2302558"/>
                </a:cubicBezTo>
                <a:lnTo>
                  <a:pt x="4120767" y="2300347"/>
                </a:lnTo>
                <a:cubicBezTo>
                  <a:pt x="4115013" y="2297772"/>
                  <a:pt x="4107200" y="2301861"/>
                  <a:pt x="4105443" y="2307738"/>
                </a:cubicBezTo>
                <a:cubicBezTo>
                  <a:pt x="4103414" y="2314432"/>
                  <a:pt x="4106655" y="2320278"/>
                  <a:pt x="4112802" y="2323064"/>
                </a:cubicBezTo>
                <a:close/>
                <a:moveTo>
                  <a:pt x="4254861" y="2101100"/>
                </a:moveTo>
                <a:cubicBezTo>
                  <a:pt x="4253650" y="2102311"/>
                  <a:pt x="4253014" y="2103674"/>
                  <a:pt x="4252438" y="2105037"/>
                </a:cubicBezTo>
                <a:cubicBezTo>
                  <a:pt x="4252045" y="2104492"/>
                  <a:pt x="4251772" y="2103886"/>
                  <a:pt x="4251257" y="2103432"/>
                </a:cubicBezTo>
                <a:lnTo>
                  <a:pt x="4243989" y="2096314"/>
                </a:lnTo>
                <a:cubicBezTo>
                  <a:pt x="4239750" y="2092164"/>
                  <a:pt x="4232451" y="2093012"/>
                  <a:pt x="4228424" y="2096980"/>
                </a:cubicBezTo>
                <a:cubicBezTo>
                  <a:pt x="4228515" y="2096193"/>
                  <a:pt x="4228878" y="2095466"/>
                  <a:pt x="4228878" y="2094678"/>
                </a:cubicBezTo>
                <a:cubicBezTo>
                  <a:pt x="4230483" y="2093981"/>
                  <a:pt x="4231936" y="2092921"/>
                  <a:pt x="4233118" y="2091437"/>
                </a:cubicBezTo>
                <a:lnTo>
                  <a:pt x="4236449" y="2087257"/>
                </a:lnTo>
                <a:cubicBezTo>
                  <a:pt x="4237357" y="2086106"/>
                  <a:pt x="4238023" y="2084773"/>
                  <a:pt x="4238478" y="2083380"/>
                </a:cubicBezTo>
                <a:cubicBezTo>
                  <a:pt x="4238236" y="2087832"/>
                  <a:pt x="4240840" y="2092709"/>
                  <a:pt x="4244413" y="2094830"/>
                </a:cubicBezTo>
                <a:cubicBezTo>
                  <a:pt x="4250591" y="2098525"/>
                  <a:pt x="4256859" y="2095768"/>
                  <a:pt x="4260918" y="2090650"/>
                </a:cubicBezTo>
                <a:lnTo>
                  <a:pt x="4264249" y="2086469"/>
                </a:lnTo>
                <a:cubicBezTo>
                  <a:pt x="4268276" y="2081381"/>
                  <a:pt x="4265127" y="2072990"/>
                  <a:pt x="4260070" y="2069962"/>
                </a:cubicBezTo>
                <a:cubicBezTo>
                  <a:pt x="4253892" y="2066266"/>
                  <a:pt x="4247623" y="2069023"/>
                  <a:pt x="4243565" y="2074142"/>
                </a:cubicBezTo>
                <a:lnTo>
                  <a:pt x="4240234" y="2078322"/>
                </a:lnTo>
                <a:cubicBezTo>
                  <a:pt x="4239719" y="2078958"/>
                  <a:pt x="4239326" y="2079624"/>
                  <a:pt x="4239053" y="2080351"/>
                </a:cubicBezTo>
                <a:cubicBezTo>
                  <a:pt x="4239356" y="2076565"/>
                  <a:pt x="4238023" y="2072688"/>
                  <a:pt x="4234844" y="2070264"/>
                </a:cubicBezTo>
                <a:cubicBezTo>
                  <a:pt x="4232209" y="2068296"/>
                  <a:pt x="4228908" y="2067478"/>
                  <a:pt x="4225759" y="2067781"/>
                </a:cubicBezTo>
                <a:cubicBezTo>
                  <a:pt x="4225395" y="2066417"/>
                  <a:pt x="4224759" y="2065054"/>
                  <a:pt x="4223730" y="2063752"/>
                </a:cubicBezTo>
                <a:cubicBezTo>
                  <a:pt x="4222488" y="2062177"/>
                  <a:pt x="4220580" y="2061117"/>
                  <a:pt x="4218491" y="2060360"/>
                </a:cubicBezTo>
                <a:cubicBezTo>
                  <a:pt x="4218036" y="2058300"/>
                  <a:pt x="4217067" y="2056270"/>
                  <a:pt x="4214857" y="2054514"/>
                </a:cubicBezTo>
                <a:cubicBezTo>
                  <a:pt x="4206074" y="2047547"/>
                  <a:pt x="4194507" y="2054635"/>
                  <a:pt x="4193628" y="2062722"/>
                </a:cubicBezTo>
                <a:cubicBezTo>
                  <a:pt x="4186996" y="2061632"/>
                  <a:pt x="4179940" y="2061813"/>
                  <a:pt x="4175822" y="2065781"/>
                </a:cubicBezTo>
                <a:cubicBezTo>
                  <a:pt x="4170128" y="2071264"/>
                  <a:pt x="4165586" y="2080775"/>
                  <a:pt x="4167009" y="2088862"/>
                </a:cubicBezTo>
                <a:cubicBezTo>
                  <a:pt x="4165374" y="2085137"/>
                  <a:pt x="4162618" y="2082047"/>
                  <a:pt x="4158106" y="2081744"/>
                </a:cubicBezTo>
                <a:cubicBezTo>
                  <a:pt x="4152292" y="2081351"/>
                  <a:pt x="4145811" y="2086167"/>
                  <a:pt x="4145872" y="2092406"/>
                </a:cubicBezTo>
                <a:lnTo>
                  <a:pt x="4145963" y="2099615"/>
                </a:lnTo>
                <a:cubicBezTo>
                  <a:pt x="4146023" y="2105795"/>
                  <a:pt x="4150081" y="2111398"/>
                  <a:pt x="4156622" y="2111822"/>
                </a:cubicBezTo>
                <a:cubicBezTo>
                  <a:pt x="4157682" y="2111883"/>
                  <a:pt x="4158742" y="2111762"/>
                  <a:pt x="4159802" y="2111489"/>
                </a:cubicBezTo>
                <a:cubicBezTo>
                  <a:pt x="4160044" y="2111762"/>
                  <a:pt x="4160256" y="2112095"/>
                  <a:pt x="4160528" y="2112337"/>
                </a:cubicBezTo>
                <a:lnTo>
                  <a:pt x="4164163" y="2115911"/>
                </a:lnTo>
                <a:cubicBezTo>
                  <a:pt x="4168463" y="2120122"/>
                  <a:pt x="4176488" y="2119788"/>
                  <a:pt x="4180364" y="2115154"/>
                </a:cubicBezTo>
                <a:cubicBezTo>
                  <a:pt x="4181242" y="2114094"/>
                  <a:pt x="4181121" y="2112792"/>
                  <a:pt x="4181606" y="2111610"/>
                </a:cubicBezTo>
                <a:cubicBezTo>
                  <a:pt x="4182060" y="2112549"/>
                  <a:pt x="4182847" y="2113337"/>
                  <a:pt x="4183544" y="2114155"/>
                </a:cubicBezTo>
                <a:cubicBezTo>
                  <a:pt x="4176670" y="2124514"/>
                  <a:pt x="4192265" y="2137357"/>
                  <a:pt x="4201986" y="2127421"/>
                </a:cubicBezTo>
                <a:cubicBezTo>
                  <a:pt x="4203046" y="2126331"/>
                  <a:pt x="4203652" y="2125180"/>
                  <a:pt x="4204167" y="2124029"/>
                </a:cubicBezTo>
                <a:cubicBezTo>
                  <a:pt x="4204954" y="2123787"/>
                  <a:pt x="4205863" y="2123878"/>
                  <a:pt x="4206590" y="2123454"/>
                </a:cubicBezTo>
                <a:cubicBezTo>
                  <a:pt x="4203470" y="2128573"/>
                  <a:pt x="4203864" y="2135267"/>
                  <a:pt x="4210890" y="2138447"/>
                </a:cubicBezTo>
                <a:cubicBezTo>
                  <a:pt x="4211859" y="2138902"/>
                  <a:pt x="4212797" y="2138841"/>
                  <a:pt x="4213767" y="2139023"/>
                </a:cubicBezTo>
                <a:cubicBezTo>
                  <a:pt x="4213767" y="2139931"/>
                  <a:pt x="4213645" y="2140840"/>
                  <a:pt x="4213918" y="2141809"/>
                </a:cubicBezTo>
                <a:cubicBezTo>
                  <a:pt x="4215402" y="2147564"/>
                  <a:pt x="4222458" y="2152774"/>
                  <a:pt x="4228545" y="2150472"/>
                </a:cubicBezTo>
                <a:lnTo>
                  <a:pt x="4230059" y="2149897"/>
                </a:lnTo>
                <a:cubicBezTo>
                  <a:pt x="4231089" y="2150230"/>
                  <a:pt x="4232088" y="2150593"/>
                  <a:pt x="4233239" y="2150624"/>
                </a:cubicBezTo>
                <a:cubicBezTo>
                  <a:pt x="4234783" y="2150654"/>
                  <a:pt x="4236297" y="2150351"/>
                  <a:pt x="4237690" y="2149775"/>
                </a:cubicBezTo>
                <a:cubicBezTo>
                  <a:pt x="4237660" y="2150593"/>
                  <a:pt x="4237357" y="2151411"/>
                  <a:pt x="4237660" y="2152289"/>
                </a:cubicBezTo>
                <a:cubicBezTo>
                  <a:pt x="4239689" y="2158287"/>
                  <a:pt x="4246805" y="2162134"/>
                  <a:pt x="4252923" y="2159832"/>
                </a:cubicBezTo>
                <a:lnTo>
                  <a:pt x="4260009" y="2157166"/>
                </a:lnTo>
                <a:cubicBezTo>
                  <a:pt x="4266066" y="2154864"/>
                  <a:pt x="4269669" y="2148231"/>
                  <a:pt x="4267550" y="2141900"/>
                </a:cubicBezTo>
                <a:cubicBezTo>
                  <a:pt x="4266914" y="2140083"/>
                  <a:pt x="4265732" y="2138568"/>
                  <a:pt x="4264340" y="2137266"/>
                </a:cubicBezTo>
                <a:cubicBezTo>
                  <a:pt x="4266914" y="2131783"/>
                  <a:pt x="4264976" y="2125483"/>
                  <a:pt x="4260978" y="2122091"/>
                </a:cubicBezTo>
                <a:cubicBezTo>
                  <a:pt x="4263673" y="2122545"/>
                  <a:pt x="4266580" y="2121757"/>
                  <a:pt x="4269215" y="2119031"/>
                </a:cubicBezTo>
                <a:cubicBezTo>
                  <a:pt x="4279390" y="2108581"/>
                  <a:pt x="4265157" y="2090589"/>
                  <a:pt x="4254861" y="2101100"/>
                </a:cubicBezTo>
                <a:close/>
                <a:moveTo>
                  <a:pt x="4226697" y="2240797"/>
                </a:moveTo>
                <a:cubicBezTo>
                  <a:pt x="4228394" y="2246643"/>
                  <a:pt x="4235510" y="2251307"/>
                  <a:pt x="4241597" y="2249005"/>
                </a:cubicBezTo>
                <a:lnTo>
                  <a:pt x="4248653" y="2246340"/>
                </a:lnTo>
                <a:cubicBezTo>
                  <a:pt x="4254740" y="2244038"/>
                  <a:pt x="4258767" y="2238010"/>
                  <a:pt x="4256859" y="2231437"/>
                </a:cubicBezTo>
                <a:cubicBezTo>
                  <a:pt x="4256557" y="2230347"/>
                  <a:pt x="4256012" y="2229378"/>
                  <a:pt x="4255376" y="2228408"/>
                </a:cubicBezTo>
                <a:cubicBezTo>
                  <a:pt x="4255557" y="2228075"/>
                  <a:pt x="4255800" y="2227772"/>
                  <a:pt x="4255951" y="2227378"/>
                </a:cubicBezTo>
                <a:lnTo>
                  <a:pt x="4258162" y="2222502"/>
                </a:lnTo>
                <a:cubicBezTo>
                  <a:pt x="4260736" y="2216777"/>
                  <a:pt x="4257526" y="2208962"/>
                  <a:pt x="4251560" y="2206811"/>
                </a:cubicBezTo>
                <a:cubicBezTo>
                  <a:pt x="4245231" y="2204540"/>
                  <a:pt x="4238659" y="2207266"/>
                  <a:pt x="4235873" y="2213415"/>
                </a:cubicBezTo>
                <a:lnTo>
                  <a:pt x="4233663" y="2218291"/>
                </a:lnTo>
                <a:cubicBezTo>
                  <a:pt x="4232512" y="2220866"/>
                  <a:pt x="4232542" y="2223865"/>
                  <a:pt x="4233451" y="2226561"/>
                </a:cubicBezTo>
                <a:cubicBezTo>
                  <a:pt x="4228242" y="2229196"/>
                  <a:pt x="4224941" y="2234739"/>
                  <a:pt x="4226697" y="2240797"/>
                </a:cubicBezTo>
                <a:close/>
                <a:moveTo>
                  <a:pt x="4129579" y="2133510"/>
                </a:moveTo>
                <a:cubicBezTo>
                  <a:pt x="4141692" y="2143112"/>
                  <a:pt x="4156955" y="2124514"/>
                  <a:pt x="4144781" y="2114851"/>
                </a:cubicBezTo>
                <a:cubicBezTo>
                  <a:pt x="4132668" y="2105249"/>
                  <a:pt x="4117405" y="2123847"/>
                  <a:pt x="4129579" y="2133510"/>
                </a:cubicBezTo>
                <a:close/>
                <a:moveTo>
                  <a:pt x="4019409" y="2124605"/>
                </a:moveTo>
                <a:cubicBezTo>
                  <a:pt x="4014321" y="2120546"/>
                  <a:pt x="4006084" y="2122969"/>
                  <a:pt x="4002753" y="2128058"/>
                </a:cubicBezTo>
                <a:cubicBezTo>
                  <a:pt x="3998907" y="2133873"/>
                  <a:pt x="4001118" y="2140658"/>
                  <a:pt x="4006205" y="2144717"/>
                </a:cubicBezTo>
                <a:lnTo>
                  <a:pt x="4010384" y="2148049"/>
                </a:lnTo>
                <a:cubicBezTo>
                  <a:pt x="4015472" y="2152108"/>
                  <a:pt x="4023709" y="2149685"/>
                  <a:pt x="4027040" y="2144596"/>
                </a:cubicBezTo>
                <a:cubicBezTo>
                  <a:pt x="4030886" y="2138750"/>
                  <a:pt x="4028676" y="2131995"/>
                  <a:pt x="4023588" y="2127937"/>
                </a:cubicBezTo>
                <a:lnTo>
                  <a:pt x="4019409" y="2124605"/>
                </a:lnTo>
                <a:close/>
                <a:moveTo>
                  <a:pt x="4274242" y="1923025"/>
                </a:moveTo>
                <a:cubicBezTo>
                  <a:pt x="4286355" y="1932627"/>
                  <a:pt x="4298590" y="1911878"/>
                  <a:pt x="4286628" y="1902397"/>
                </a:cubicBezTo>
                <a:cubicBezTo>
                  <a:pt x="4274545" y="1892796"/>
                  <a:pt x="4262280" y="1913544"/>
                  <a:pt x="4274242" y="1923025"/>
                </a:cubicBezTo>
                <a:close/>
                <a:moveTo>
                  <a:pt x="3946245" y="1950437"/>
                </a:moveTo>
                <a:cubicBezTo>
                  <a:pt x="3941157" y="1946409"/>
                  <a:pt x="3932981" y="1948590"/>
                  <a:pt x="3929528" y="1953678"/>
                </a:cubicBezTo>
                <a:cubicBezTo>
                  <a:pt x="3925652" y="1959403"/>
                  <a:pt x="3927650" y="1966309"/>
                  <a:pt x="3932768" y="1970398"/>
                </a:cubicBezTo>
                <a:lnTo>
                  <a:pt x="3936948" y="1973700"/>
                </a:lnTo>
                <a:cubicBezTo>
                  <a:pt x="3942035" y="1977759"/>
                  <a:pt x="3950212" y="1975548"/>
                  <a:pt x="3953664" y="1970489"/>
                </a:cubicBezTo>
                <a:cubicBezTo>
                  <a:pt x="3957540" y="1964765"/>
                  <a:pt x="3955541" y="1957828"/>
                  <a:pt x="3950424" y="1953769"/>
                </a:cubicBezTo>
                <a:lnTo>
                  <a:pt x="3946245" y="1950437"/>
                </a:lnTo>
                <a:close/>
                <a:moveTo>
                  <a:pt x="4091574" y="2230347"/>
                </a:moveTo>
                <a:cubicBezTo>
                  <a:pt x="4088000" y="2225591"/>
                  <a:pt x="4080005" y="2222805"/>
                  <a:pt x="4074857" y="2227197"/>
                </a:cubicBezTo>
                <a:cubicBezTo>
                  <a:pt x="4074282" y="2227681"/>
                  <a:pt x="4073676" y="2228075"/>
                  <a:pt x="4073101" y="2228499"/>
                </a:cubicBezTo>
                <a:cubicBezTo>
                  <a:pt x="4073070" y="2228499"/>
                  <a:pt x="4073040" y="2228499"/>
                  <a:pt x="4073010" y="2228499"/>
                </a:cubicBezTo>
                <a:cubicBezTo>
                  <a:pt x="4072949" y="2228499"/>
                  <a:pt x="4072859" y="2228469"/>
                  <a:pt x="4072798" y="2228438"/>
                </a:cubicBezTo>
                <a:cubicBezTo>
                  <a:pt x="4072707" y="2228378"/>
                  <a:pt x="4072405" y="2228257"/>
                  <a:pt x="4071799" y="2228014"/>
                </a:cubicBezTo>
                <a:cubicBezTo>
                  <a:pt x="4065863" y="2225349"/>
                  <a:pt x="4058595" y="2227772"/>
                  <a:pt x="4055779" y="2233709"/>
                </a:cubicBezTo>
                <a:cubicBezTo>
                  <a:pt x="4053023" y="2239494"/>
                  <a:pt x="4055537" y="2247067"/>
                  <a:pt x="4061472" y="2249732"/>
                </a:cubicBezTo>
                <a:cubicBezTo>
                  <a:pt x="4070376" y="2253731"/>
                  <a:pt x="4080702" y="2253640"/>
                  <a:pt x="4088424" y="2247067"/>
                </a:cubicBezTo>
                <a:cubicBezTo>
                  <a:pt x="4093209" y="2243008"/>
                  <a:pt x="4095783" y="2235920"/>
                  <a:pt x="4091574" y="2230347"/>
                </a:cubicBezTo>
                <a:close/>
                <a:moveTo>
                  <a:pt x="4244080" y="1999386"/>
                </a:moveTo>
                <a:cubicBezTo>
                  <a:pt x="4240204" y="2004414"/>
                  <a:pt x="4240174" y="2012168"/>
                  <a:pt x="4245473" y="2016348"/>
                </a:cubicBezTo>
                <a:lnTo>
                  <a:pt x="4249652" y="2019680"/>
                </a:lnTo>
                <a:cubicBezTo>
                  <a:pt x="4254588" y="2023588"/>
                  <a:pt x="4262553" y="2023557"/>
                  <a:pt x="4266611" y="2018287"/>
                </a:cubicBezTo>
                <a:cubicBezTo>
                  <a:pt x="4269094" y="2015106"/>
                  <a:pt x="4269760" y="2010835"/>
                  <a:pt x="4268730" y="2007019"/>
                </a:cubicBezTo>
                <a:cubicBezTo>
                  <a:pt x="4270003" y="2006746"/>
                  <a:pt x="4271335" y="2006625"/>
                  <a:pt x="4272425" y="2005898"/>
                </a:cubicBezTo>
                <a:cubicBezTo>
                  <a:pt x="4276483" y="2006655"/>
                  <a:pt x="4280814" y="2005565"/>
                  <a:pt x="4283569" y="2002082"/>
                </a:cubicBezTo>
                <a:lnTo>
                  <a:pt x="4285356" y="1999840"/>
                </a:lnTo>
                <a:cubicBezTo>
                  <a:pt x="4285719" y="2000204"/>
                  <a:pt x="4285901" y="2000628"/>
                  <a:pt x="4286325" y="2000991"/>
                </a:cubicBezTo>
                <a:cubicBezTo>
                  <a:pt x="4298438" y="2010624"/>
                  <a:pt x="4312308" y="1990935"/>
                  <a:pt x="4300195" y="1981333"/>
                </a:cubicBezTo>
                <a:cubicBezTo>
                  <a:pt x="4295168" y="1977365"/>
                  <a:pt x="4289959" y="1978516"/>
                  <a:pt x="4286325" y="1981787"/>
                </a:cubicBezTo>
                <a:cubicBezTo>
                  <a:pt x="4286053" y="1981545"/>
                  <a:pt x="4285962" y="1981182"/>
                  <a:pt x="4285659" y="1980939"/>
                </a:cubicBezTo>
                <a:cubicBezTo>
                  <a:pt x="4284024" y="1979667"/>
                  <a:pt x="4282086" y="1978819"/>
                  <a:pt x="4280057" y="1978425"/>
                </a:cubicBezTo>
                <a:cubicBezTo>
                  <a:pt x="4280996" y="1974578"/>
                  <a:pt x="4280238" y="1970520"/>
                  <a:pt x="4277028" y="1967339"/>
                </a:cubicBezTo>
                <a:cubicBezTo>
                  <a:pt x="4272788" y="1963129"/>
                  <a:pt x="4264067" y="1962311"/>
                  <a:pt x="4260009" y="1967430"/>
                </a:cubicBezTo>
                <a:lnTo>
                  <a:pt x="4256678" y="1971610"/>
                </a:lnTo>
                <a:cubicBezTo>
                  <a:pt x="4252650" y="1976699"/>
                  <a:pt x="4251802" y="1983696"/>
                  <a:pt x="4256769" y="1988633"/>
                </a:cubicBezTo>
                <a:cubicBezTo>
                  <a:pt x="4256951" y="1988815"/>
                  <a:pt x="4257163" y="1988936"/>
                  <a:pt x="4257344" y="1989087"/>
                </a:cubicBezTo>
                <a:cubicBezTo>
                  <a:pt x="4256254" y="1991086"/>
                  <a:pt x="4255800" y="1993389"/>
                  <a:pt x="4255800" y="1995721"/>
                </a:cubicBezTo>
                <a:cubicBezTo>
                  <a:pt x="4251530" y="1994782"/>
                  <a:pt x="4246896" y="1995781"/>
                  <a:pt x="4244080" y="1999386"/>
                </a:cubicBezTo>
                <a:close/>
                <a:moveTo>
                  <a:pt x="3856848" y="2219776"/>
                </a:moveTo>
                <a:cubicBezTo>
                  <a:pt x="3855365" y="2214020"/>
                  <a:pt x="3848309" y="2208780"/>
                  <a:pt x="3842221" y="2211113"/>
                </a:cubicBezTo>
                <a:lnTo>
                  <a:pt x="3835135" y="2213778"/>
                </a:lnTo>
                <a:cubicBezTo>
                  <a:pt x="3829079" y="2216080"/>
                  <a:pt x="3824718" y="2221653"/>
                  <a:pt x="3826475" y="2228408"/>
                </a:cubicBezTo>
                <a:cubicBezTo>
                  <a:pt x="3827958" y="2234163"/>
                  <a:pt x="3835014" y="2239373"/>
                  <a:pt x="3841131" y="2237071"/>
                </a:cubicBezTo>
                <a:lnTo>
                  <a:pt x="3848187" y="2234406"/>
                </a:lnTo>
                <a:cubicBezTo>
                  <a:pt x="3854244" y="2232104"/>
                  <a:pt x="3858575" y="2226530"/>
                  <a:pt x="3856848" y="2219776"/>
                </a:cubicBezTo>
                <a:close/>
                <a:moveTo>
                  <a:pt x="3937190" y="2243371"/>
                </a:moveTo>
                <a:cubicBezTo>
                  <a:pt x="3938795" y="2249187"/>
                  <a:pt x="3945912" y="2254064"/>
                  <a:pt x="3951998" y="2251731"/>
                </a:cubicBezTo>
                <a:lnTo>
                  <a:pt x="3959054" y="2249066"/>
                </a:lnTo>
                <a:cubicBezTo>
                  <a:pt x="3965141" y="2246764"/>
                  <a:pt x="3969260" y="2240918"/>
                  <a:pt x="3967412" y="2234254"/>
                </a:cubicBezTo>
                <a:cubicBezTo>
                  <a:pt x="3965808" y="2228438"/>
                  <a:pt x="3958691" y="2223562"/>
                  <a:pt x="3952604" y="2225894"/>
                </a:cubicBezTo>
                <a:lnTo>
                  <a:pt x="3945518" y="2228560"/>
                </a:lnTo>
                <a:cubicBezTo>
                  <a:pt x="3939491" y="2230862"/>
                  <a:pt x="3935343" y="2236708"/>
                  <a:pt x="3937190" y="2243371"/>
                </a:cubicBezTo>
                <a:close/>
                <a:moveTo>
                  <a:pt x="4128822" y="1842878"/>
                </a:moveTo>
                <a:cubicBezTo>
                  <a:pt x="4128549" y="1842787"/>
                  <a:pt x="4128398" y="1842605"/>
                  <a:pt x="4128126" y="1842514"/>
                </a:cubicBezTo>
                <a:lnTo>
                  <a:pt x="4123189" y="1841272"/>
                </a:lnTo>
                <a:cubicBezTo>
                  <a:pt x="4119162" y="1840273"/>
                  <a:pt x="4114680" y="1841515"/>
                  <a:pt x="4111772" y="1844423"/>
                </a:cubicBezTo>
                <a:lnTo>
                  <a:pt x="4110682" y="1842605"/>
                </a:lnTo>
                <a:cubicBezTo>
                  <a:pt x="4107503" y="1837305"/>
                  <a:pt x="4101507" y="1834215"/>
                  <a:pt x="4095450" y="1837002"/>
                </a:cubicBezTo>
                <a:cubicBezTo>
                  <a:pt x="4090302" y="1839395"/>
                  <a:pt x="4086637" y="1846906"/>
                  <a:pt x="4089847" y="1852237"/>
                </a:cubicBezTo>
                <a:lnTo>
                  <a:pt x="4093572" y="1858417"/>
                </a:lnTo>
                <a:cubicBezTo>
                  <a:pt x="4096752" y="1863717"/>
                  <a:pt x="4102748" y="1866807"/>
                  <a:pt x="4108805" y="1864020"/>
                </a:cubicBezTo>
                <a:cubicBezTo>
                  <a:pt x="4110228" y="1863384"/>
                  <a:pt x="4111500" y="1862294"/>
                  <a:pt x="4112560" y="1861021"/>
                </a:cubicBezTo>
                <a:cubicBezTo>
                  <a:pt x="4113771" y="1862112"/>
                  <a:pt x="4115225" y="1862930"/>
                  <a:pt x="4116921" y="1863384"/>
                </a:cubicBezTo>
                <a:lnTo>
                  <a:pt x="4121857" y="1864626"/>
                </a:lnTo>
                <a:cubicBezTo>
                  <a:pt x="4124855" y="1865353"/>
                  <a:pt x="4128095" y="1864838"/>
                  <a:pt x="4130790" y="1863354"/>
                </a:cubicBezTo>
                <a:cubicBezTo>
                  <a:pt x="4131457" y="1863778"/>
                  <a:pt x="4132093" y="1864293"/>
                  <a:pt x="4132819" y="1864566"/>
                </a:cubicBezTo>
                <a:cubicBezTo>
                  <a:pt x="4138210" y="1866353"/>
                  <a:pt x="4143207" y="1863990"/>
                  <a:pt x="4146235" y="1859810"/>
                </a:cubicBezTo>
                <a:cubicBezTo>
                  <a:pt x="4150535" y="1860294"/>
                  <a:pt x="4154836" y="1858750"/>
                  <a:pt x="4157500" y="1854721"/>
                </a:cubicBezTo>
                <a:cubicBezTo>
                  <a:pt x="4160801" y="1849663"/>
                  <a:pt x="4159802" y="1841121"/>
                  <a:pt x="4154048" y="1838062"/>
                </a:cubicBezTo>
                <a:cubicBezTo>
                  <a:pt x="4148415" y="1835093"/>
                  <a:pt x="4142177" y="1833488"/>
                  <a:pt x="4136120" y="1836396"/>
                </a:cubicBezTo>
                <a:cubicBezTo>
                  <a:pt x="4132941" y="1837880"/>
                  <a:pt x="4130699" y="1840212"/>
                  <a:pt x="4128822" y="1842878"/>
                </a:cubicBezTo>
                <a:close/>
                <a:moveTo>
                  <a:pt x="3963900" y="2073717"/>
                </a:moveTo>
                <a:cubicBezTo>
                  <a:pt x="3951787" y="2064116"/>
                  <a:pt x="3939128" y="2084561"/>
                  <a:pt x="3951120" y="2094103"/>
                </a:cubicBezTo>
                <a:cubicBezTo>
                  <a:pt x="3963233" y="2103735"/>
                  <a:pt x="3975922" y="2083259"/>
                  <a:pt x="3963900" y="2073717"/>
                </a:cubicBezTo>
                <a:close/>
                <a:moveTo>
                  <a:pt x="4322696" y="2036491"/>
                </a:moveTo>
                <a:cubicBezTo>
                  <a:pt x="4336807" y="2042852"/>
                  <a:pt x="4347225" y="2021164"/>
                  <a:pt x="4333082" y="2014773"/>
                </a:cubicBezTo>
                <a:cubicBezTo>
                  <a:pt x="4318971" y="2008412"/>
                  <a:pt x="4308553" y="2030130"/>
                  <a:pt x="4322696" y="2036491"/>
                </a:cubicBezTo>
                <a:close/>
                <a:moveTo>
                  <a:pt x="4344954" y="1944955"/>
                </a:moveTo>
                <a:lnTo>
                  <a:pt x="4352464" y="1944107"/>
                </a:lnTo>
                <a:cubicBezTo>
                  <a:pt x="4358914" y="1943350"/>
                  <a:pt x="4363759" y="1937170"/>
                  <a:pt x="4362972" y="1930719"/>
                </a:cubicBezTo>
                <a:cubicBezTo>
                  <a:pt x="4362215" y="1924236"/>
                  <a:pt x="4356067" y="1919451"/>
                  <a:pt x="4349617" y="1920208"/>
                </a:cubicBezTo>
                <a:lnTo>
                  <a:pt x="4342107" y="1921056"/>
                </a:lnTo>
                <a:cubicBezTo>
                  <a:pt x="4335657" y="1921783"/>
                  <a:pt x="4330811" y="1927992"/>
                  <a:pt x="4331599" y="1934444"/>
                </a:cubicBezTo>
                <a:cubicBezTo>
                  <a:pt x="4332356" y="1940957"/>
                  <a:pt x="4338473" y="1945712"/>
                  <a:pt x="4344954" y="1944955"/>
                </a:cubicBezTo>
                <a:close/>
                <a:moveTo>
                  <a:pt x="4239750" y="1796443"/>
                </a:moveTo>
                <a:cubicBezTo>
                  <a:pt x="4234904" y="1797352"/>
                  <a:pt x="4231210" y="1800230"/>
                  <a:pt x="4228394" y="1804258"/>
                </a:cubicBezTo>
                <a:cubicBezTo>
                  <a:pt x="4226758" y="1806621"/>
                  <a:pt x="4226243" y="1809589"/>
                  <a:pt x="4226607" y="1812467"/>
                </a:cubicBezTo>
                <a:cubicBezTo>
                  <a:pt x="4221428" y="1805833"/>
                  <a:pt x="4209285" y="1805015"/>
                  <a:pt x="4206711" y="1815435"/>
                </a:cubicBezTo>
                <a:cubicBezTo>
                  <a:pt x="4203167" y="1829702"/>
                  <a:pt x="4225062" y="1836517"/>
                  <a:pt x="4228636" y="1822160"/>
                </a:cubicBezTo>
                <a:cubicBezTo>
                  <a:pt x="4228999" y="1820736"/>
                  <a:pt x="4228938" y="1819433"/>
                  <a:pt x="4228817" y="1818161"/>
                </a:cubicBezTo>
                <a:cubicBezTo>
                  <a:pt x="4229605" y="1819221"/>
                  <a:pt x="4230453" y="1820251"/>
                  <a:pt x="4231634" y="1820948"/>
                </a:cubicBezTo>
                <a:cubicBezTo>
                  <a:pt x="4235419" y="1823280"/>
                  <a:pt x="4239931" y="1823462"/>
                  <a:pt x="4243656" y="1821675"/>
                </a:cubicBezTo>
                <a:cubicBezTo>
                  <a:pt x="4247078" y="1822462"/>
                  <a:pt x="4250682" y="1821917"/>
                  <a:pt x="4253771" y="1819191"/>
                </a:cubicBezTo>
                <a:cubicBezTo>
                  <a:pt x="4258192" y="1815344"/>
                  <a:pt x="4259827" y="1806560"/>
                  <a:pt x="4254952" y="1802198"/>
                </a:cubicBezTo>
                <a:cubicBezTo>
                  <a:pt x="4250651" y="1798412"/>
                  <a:pt x="4245776" y="1795292"/>
                  <a:pt x="4239750" y="1796443"/>
                </a:cubicBezTo>
                <a:close/>
                <a:moveTo>
                  <a:pt x="4210708" y="1938261"/>
                </a:moveTo>
                <a:lnTo>
                  <a:pt x="4207377" y="1942441"/>
                </a:lnTo>
                <a:cubicBezTo>
                  <a:pt x="4203349" y="1947530"/>
                  <a:pt x="4203167" y="1954890"/>
                  <a:pt x="4208225" y="1959464"/>
                </a:cubicBezTo>
                <a:cubicBezTo>
                  <a:pt x="4212797" y="1963614"/>
                  <a:pt x="4221156" y="1963735"/>
                  <a:pt x="4225214" y="1958616"/>
                </a:cubicBezTo>
                <a:lnTo>
                  <a:pt x="4228545" y="1954436"/>
                </a:lnTo>
                <a:cubicBezTo>
                  <a:pt x="4232572" y="1949347"/>
                  <a:pt x="4232724" y="1941987"/>
                  <a:pt x="4227697" y="1937413"/>
                </a:cubicBezTo>
                <a:cubicBezTo>
                  <a:pt x="4223124" y="1933263"/>
                  <a:pt x="4214766" y="1933172"/>
                  <a:pt x="4210708" y="1938261"/>
                </a:cubicBezTo>
                <a:close/>
                <a:moveTo>
                  <a:pt x="4180364" y="1850420"/>
                </a:moveTo>
                <a:cubicBezTo>
                  <a:pt x="4179274" y="1850723"/>
                  <a:pt x="4178244" y="1851147"/>
                  <a:pt x="4177275" y="1851601"/>
                </a:cubicBezTo>
                <a:lnTo>
                  <a:pt x="4173793" y="1852025"/>
                </a:lnTo>
                <a:cubicBezTo>
                  <a:pt x="4167342" y="1852752"/>
                  <a:pt x="4162982" y="1859870"/>
                  <a:pt x="4164072" y="1865989"/>
                </a:cubicBezTo>
                <a:cubicBezTo>
                  <a:pt x="4164163" y="1866474"/>
                  <a:pt x="4164344" y="1866928"/>
                  <a:pt x="4164465" y="1867382"/>
                </a:cubicBezTo>
                <a:cubicBezTo>
                  <a:pt x="4163890" y="1869048"/>
                  <a:pt x="4163345" y="1870714"/>
                  <a:pt x="4162921" y="1872441"/>
                </a:cubicBezTo>
                <a:cubicBezTo>
                  <a:pt x="4162376" y="1874591"/>
                  <a:pt x="4162588" y="1876954"/>
                  <a:pt x="4163254" y="1879165"/>
                </a:cubicBezTo>
                <a:cubicBezTo>
                  <a:pt x="4162618" y="1880649"/>
                  <a:pt x="4162194" y="1882164"/>
                  <a:pt x="4162345" y="1883588"/>
                </a:cubicBezTo>
                <a:cubicBezTo>
                  <a:pt x="4162527" y="1885162"/>
                  <a:pt x="4162861" y="1886616"/>
                  <a:pt x="4163133" y="1888070"/>
                </a:cubicBezTo>
                <a:cubicBezTo>
                  <a:pt x="4163072" y="1888040"/>
                  <a:pt x="4163012" y="1888010"/>
                  <a:pt x="4162951" y="1887979"/>
                </a:cubicBezTo>
                <a:lnTo>
                  <a:pt x="4158015" y="1886738"/>
                </a:lnTo>
                <a:cubicBezTo>
                  <a:pt x="4152170" y="1885284"/>
                  <a:pt x="4145478" y="1890100"/>
                  <a:pt x="4144660" y="1895976"/>
                </a:cubicBezTo>
                <a:cubicBezTo>
                  <a:pt x="4144024" y="1900701"/>
                  <a:pt x="4145932" y="1904760"/>
                  <a:pt x="4149415" y="1907244"/>
                </a:cubicBezTo>
                <a:cubicBezTo>
                  <a:pt x="4148082" y="1912090"/>
                  <a:pt x="4150717" y="1916937"/>
                  <a:pt x="4154745" y="1919602"/>
                </a:cubicBezTo>
                <a:cubicBezTo>
                  <a:pt x="4153382" y="1919935"/>
                  <a:pt x="4152110" y="1920390"/>
                  <a:pt x="4150929" y="1921117"/>
                </a:cubicBezTo>
                <a:cubicBezTo>
                  <a:pt x="4148809" y="1921601"/>
                  <a:pt x="4146780" y="1922510"/>
                  <a:pt x="4145084" y="1924267"/>
                </a:cubicBezTo>
                <a:lnTo>
                  <a:pt x="4142268" y="1927144"/>
                </a:lnTo>
                <a:cubicBezTo>
                  <a:pt x="4139482" y="1928114"/>
                  <a:pt x="4137241" y="1930143"/>
                  <a:pt x="4135909" y="1933021"/>
                </a:cubicBezTo>
                <a:cubicBezTo>
                  <a:pt x="4135666" y="1932809"/>
                  <a:pt x="4135605" y="1932536"/>
                  <a:pt x="4135333" y="1932354"/>
                </a:cubicBezTo>
                <a:cubicBezTo>
                  <a:pt x="4123189" y="1922722"/>
                  <a:pt x="4108078" y="1941441"/>
                  <a:pt x="4120191" y="1951073"/>
                </a:cubicBezTo>
                <a:cubicBezTo>
                  <a:pt x="4127066" y="1956526"/>
                  <a:pt x="4134727" y="1952830"/>
                  <a:pt x="4138028" y="1946893"/>
                </a:cubicBezTo>
                <a:cubicBezTo>
                  <a:pt x="4138301" y="1947166"/>
                  <a:pt x="4138392" y="1947530"/>
                  <a:pt x="4138694" y="1947802"/>
                </a:cubicBezTo>
                <a:cubicBezTo>
                  <a:pt x="4140178" y="1949044"/>
                  <a:pt x="4141874" y="1949832"/>
                  <a:pt x="4143570" y="1950286"/>
                </a:cubicBezTo>
                <a:cubicBezTo>
                  <a:pt x="4143934" y="1953648"/>
                  <a:pt x="4145084" y="1956950"/>
                  <a:pt x="4147295" y="1960070"/>
                </a:cubicBezTo>
                <a:cubicBezTo>
                  <a:pt x="4150747" y="1964946"/>
                  <a:pt x="4155774" y="1967400"/>
                  <a:pt x="4161104" y="1967975"/>
                </a:cubicBezTo>
                <a:cubicBezTo>
                  <a:pt x="4161619" y="1969550"/>
                  <a:pt x="4162467" y="1971065"/>
                  <a:pt x="4163739" y="1972307"/>
                </a:cubicBezTo>
                <a:lnTo>
                  <a:pt x="4167372" y="1975881"/>
                </a:lnTo>
                <a:cubicBezTo>
                  <a:pt x="4168372" y="1976881"/>
                  <a:pt x="4169583" y="1977638"/>
                  <a:pt x="4170855" y="1978183"/>
                </a:cubicBezTo>
                <a:cubicBezTo>
                  <a:pt x="4166646" y="1977517"/>
                  <a:pt x="4161801" y="1979485"/>
                  <a:pt x="4159408" y="1982696"/>
                </a:cubicBezTo>
                <a:cubicBezTo>
                  <a:pt x="4155290" y="1988209"/>
                  <a:pt x="4157288" y="1994388"/>
                  <a:pt x="4161740" y="1998750"/>
                </a:cubicBezTo>
                <a:lnTo>
                  <a:pt x="4165374" y="2002324"/>
                </a:lnTo>
                <a:cubicBezTo>
                  <a:pt x="4169795" y="2006655"/>
                  <a:pt x="4178063" y="2004475"/>
                  <a:pt x="4181424" y="1999992"/>
                </a:cubicBezTo>
                <a:cubicBezTo>
                  <a:pt x="4182847" y="1998114"/>
                  <a:pt x="4183301" y="1996145"/>
                  <a:pt x="4183423" y="1994206"/>
                </a:cubicBezTo>
                <a:cubicBezTo>
                  <a:pt x="4188419" y="1997296"/>
                  <a:pt x="4195748" y="1996387"/>
                  <a:pt x="4199200" y="1991480"/>
                </a:cubicBezTo>
                <a:cubicBezTo>
                  <a:pt x="4202986" y="1986058"/>
                  <a:pt x="4202289" y="1978789"/>
                  <a:pt x="4196990" y="1974609"/>
                </a:cubicBezTo>
                <a:lnTo>
                  <a:pt x="4192811" y="1971277"/>
                </a:lnTo>
                <a:cubicBezTo>
                  <a:pt x="4191084" y="1969914"/>
                  <a:pt x="4188904" y="1969338"/>
                  <a:pt x="4186693" y="1969096"/>
                </a:cubicBezTo>
                <a:cubicBezTo>
                  <a:pt x="4187087" y="1966006"/>
                  <a:pt x="4186390" y="1962856"/>
                  <a:pt x="4184149" y="1960372"/>
                </a:cubicBezTo>
                <a:cubicBezTo>
                  <a:pt x="4184816" y="1959585"/>
                  <a:pt x="4185361" y="1958676"/>
                  <a:pt x="4185815" y="1957677"/>
                </a:cubicBezTo>
                <a:cubicBezTo>
                  <a:pt x="4189388" y="1962069"/>
                  <a:pt x="4195385" y="1963856"/>
                  <a:pt x="4200472" y="1958646"/>
                </a:cubicBezTo>
                <a:cubicBezTo>
                  <a:pt x="4207922" y="1951013"/>
                  <a:pt x="4202350" y="1939321"/>
                  <a:pt x="4194809" y="1937716"/>
                </a:cubicBezTo>
                <a:cubicBezTo>
                  <a:pt x="4196051" y="1933111"/>
                  <a:pt x="4196081" y="1928538"/>
                  <a:pt x="4194930" y="1924570"/>
                </a:cubicBezTo>
                <a:cubicBezTo>
                  <a:pt x="4195324" y="1924721"/>
                  <a:pt x="4195627" y="1925054"/>
                  <a:pt x="4196081" y="1925145"/>
                </a:cubicBezTo>
                <a:cubicBezTo>
                  <a:pt x="4201956" y="1926539"/>
                  <a:pt x="4208709" y="1923479"/>
                  <a:pt x="4210254" y="1917240"/>
                </a:cubicBezTo>
                <a:lnTo>
                  <a:pt x="4211495" y="1912302"/>
                </a:lnTo>
                <a:cubicBezTo>
                  <a:pt x="4212737" y="1907365"/>
                  <a:pt x="4210496" y="1901852"/>
                  <a:pt x="4206044" y="1899338"/>
                </a:cubicBezTo>
                <a:cubicBezTo>
                  <a:pt x="4206378" y="1899278"/>
                  <a:pt x="4206741" y="1899217"/>
                  <a:pt x="4207104" y="1899157"/>
                </a:cubicBezTo>
                <a:cubicBezTo>
                  <a:pt x="4215341" y="1898066"/>
                  <a:pt x="4217401" y="1889161"/>
                  <a:pt x="4214615" y="1882618"/>
                </a:cubicBezTo>
                <a:cubicBezTo>
                  <a:pt x="4213645" y="1879619"/>
                  <a:pt x="4211495" y="1877075"/>
                  <a:pt x="4208043" y="1875833"/>
                </a:cubicBezTo>
                <a:cubicBezTo>
                  <a:pt x="4207770" y="1875682"/>
                  <a:pt x="4207498" y="1875530"/>
                  <a:pt x="4207226" y="1875349"/>
                </a:cubicBezTo>
                <a:cubicBezTo>
                  <a:pt x="4214221" y="1871956"/>
                  <a:pt x="4216613" y="1862051"/>
                  <a:pt x="4211768" y="1856538"/>
                </a:cubicBezTo>
                <a:cubicBezTo>
                  <a:pt x="4214251" y="1854661"/>
                  <a:pt x="4216007" y="1851783"/>
                  <a:pt x="4216734" y="1848451"/>
                </a:cubicBezTo>
                <a:cubicBezTo>
                  <a:pt x="4218249" y="1841485"/>
                  <a:pt x="4216007" y="1834609"/>
                  <a:pt x="4211798" y="1829035"/>
                </a:cubicBezTo>
                <a:cubicBezTo>
                  <a:pt x="4208195" y="1824250"/>
                  <a:pt x="4200261" y="1823220"/>
                  <a:pt x="4195688" y="1827188"/>
                </a:cubicBezTo>
                <a:cubicBezTo>
                  <a:pt x="4190903" y="1831368"/>
                  <a:pt x="4189994" y="1838183"/>
                  <a:pt x="4193840" y="1843302"/>
                </a:cubicBezTo>
                <a:cubicBezTo>
                  <a:pt x="4194052" y="1843575"/>
                  <a:pt x="4194052" y="1843605"/>
                  <a:pt x="4194173" y="1843756"/>
                </a:cubicBezTo>
                <a:cubicBezTo>
                  <a:pt x="4194203" y="1843877"/>
                  <a:pt x="4194234" y="1843877"/>
                  <a:pt x="4194264" y="1843968"/>
                </a:cubicBezTo>
                <a:lnTo>
                  <a:pt x="4194264" y="1843968"/>
                </a:lnTo>
                <a:cubicBezTo>
                  <a:pt x="4194203" y="1844665"/>
                  <a:pt x="4194082" y="1845392"/>
                  <a:pt x="4193901" y="1846089"/>
                </a:cubicBezTo>
                <a:cubicBezTo>
                  <a:pt x="4193568" y="1847573"/>
                  <a:pt x="4193719" y="1849027"/>
                  <a:pt x="4194143" y="1850420"/>
                </a:cubicBezTo>
                <a:cubicBezTo>
                  <a:pt x="4189510" y="1849572"/>
                  <a:pt x="4184846" y="1849148"/>
                  <a:pt x="4180364" y="1850420"/>
                </a:cubicBezTo>
                <a:close/>
                <a:moveTo>
                  <a:pt x="4010687" y="1933414"/>
                </a:moveTo>
                <a:cubicBezTo>
                  <a:pt x="3998725" y="1923934"/>
                  <a:pt x="3981343" y="1940563"/>
                  <a:pt x="3993426" y="1950195"/>
                </a:cubicBezTo>
                <a:cubicBezTo>
                  <a:pt x="4005418" y="1959676"/>
                  <a:pt x="4022801" y="1943016"/>
                  <a:pt x="4010687" y="1933414"/>
                </a:cubicBezTo>
                <a:close/>
                <a:moveTo>
                  <a:pt x="4144236" y="2513982"/>
                </a:moveTo>
                <a:cubicBezTo>
                  <a:pt x="4143934" y="2506712"/>
                  <a:pt x="4138240" y="2502986"/>
                  <a:pt x="4132577" y="2502744"/>
                </a:cubicBezTo>
                <a:cubicBezTo>
                  <a:pt x="4133092" y="2502078"/>
                  <a:pt x="4133546" y="2501442"/>
                  <a:pt x="4133910" y="2500715"/>
                </a:cubicBezTo>
                <a:cubicBezTo>
                  <a:pt x="4134455" y="2501199"/>
                  <a:pt x="4134818" y="2501866"/>
                  <a:pt x="4135393" y="2502320"/>
                </a:cubicBezTo>
                <a:cubicBezTo>
                  <a:pt x="4137089" y="2503592"/>
                  <a:pt x="4139179" y="2504047"/>
                  <a:pt x="4141329" y="2504168"/>
                </a:cubicBezTo>
                <a:cubicBezTo>
                  <a:pt x="4144206" y="2508075"/>
                  <a:pt x="4149354" y="2510710"/>
                  <a:pt x="4154018" y="2508954"/>
                </a:cubicBezTo>
                <a:lnTo>
                  <a:pt x="4161104" y="2506288"/>
                </a:lnTo>
                <a:cubicBezTo>
                  <a:pt x="4167161" y="2503986"/>
                  <a:pt x="4171521" y="2498413"/>
                  <a:pt x="4169765" y="2491658"/>
                </a:cubicBezTo>
                <a:cubicBezTo>
                  <a:pt x="4169190" y="2489477"/>
                  <a:pt x="4167706" y="2487508"/>
                  <a:pt x="4165889" y="2485873"/>
                </a:cubicBezTo>
                <a:cubicBezTo>
                  <a:pt x="4168523" y="2484176"/>
                  <a:pt x="4170522" y="2481511"/>
                  <a:pt x="4171188" y="2478240"/>
                </a:cubicBezTo>
                <a:cubicBezTo>
                  <a:pt x="4172430" y="2471939"/>
                  <a:pt x="4168160" y="2465215"/>
                  <a:pt x="4161740" y="2464094"/>
                </a:cubicBezTo>
                <a:cubicBezTo>
                  <a:pt x="4159317" y="2463670"/>
                  <a:pt x="4156864" y="2463519"/>
                  <a:pt x="4154442" y="2463640"/>
                </a:cubicBezTo>
                <a:cubicBezTo>
                  <a:pt x="4156380" y="2462671"/>
                  <a:pt x="4158167" y="2461429"/>
                  <a:pt x="4159772" y="2459642"/>
                </a:cubicBezTo>
                <a:cubicBezTo>
                  <a:pt x="4161195" y="2458036"/>
                  <a:pt x="4162043" y="2456734"/>
                  <a:pt x="4162951" y="2454674"/>
                </a:cubicBezTo>
                <a:cubicBezTo>
                  <a:pt x="4161104" y="2462852"/>
                  <a:pt x="4170371" y="2472969"/>
                  <a:pt x="4180394" y="2467850"/>
                </a:cubicBezTo>
                <a:cubicBezTo>
                  <a:pt x="4181454" y="2467305"/>
                  <a:pt x="4182121" y="2466578"/>
                  <a:pt x="4182878" y="2465881"/>
                </a:cubicBezTo>
                <a:cubicBezTo>
                  <a:pt x="4185634" y="2474453"/>
                  <a:pt x="4198049" y="2479178"/>
                  <a:pt x="4203349" y="2469183"/>
                </a:cubicBezTo>
                <a:cubicBezTo>
                  <a:pt x="4209890" y="2456855"/>
                  <a:pt x="4193083" y="2445375"/>
                  <a:pt x="4185240" y="2455007"/>
                </a:cubicBezTo>
                <a:cubicBezTo>
                  <a:pt x="4182938" y="2448949"/>
                  <a:pt x="4175973" y="2444163"/>
                  <a:pt x="4168463" y="2448010"/>
                </a:cubicBezTo>
                <a:cubicBezTo>
                  <a:pt x="4167766" y="2448343"/>
                  <a:pt x="4167433" y="2448858"/>
                  <a:pt x="4166858" y="2449282"/>
                </a:cubicBezTo>
                <a:cubicBezTo>
                  <a:pt x="4168736" y="2446193"/>
                  <a:pt x="4169401" y="2442528"/>
                  <a:pt x="4167645" y="2438772"/>
                </a:cubicBezTo>
                <a:cubicBezTo>
                  <a:pt x="4167433" y="2438317"/>
                  <a:pt x="4166979" y="2438015"/>
                  <a:pt x="4166676" y="2437560"/>
                </a:cubicBezTo>
                <a:cubicBezTo>
                  <a:pt x="4168069" y="2431926"/>
                  <a:pt x="4165313" y="2426020"/>
                  <a:pt x="4159953" y="2423596"/>
                </a:cubicBezTo>
                <a:lnTo>
                  <a:pt x="4155078" y="2421385"/>
                </a:lnTo>
                <a:cubicBezTo>
                  <a:pt x="4155017" y="2421385"/>
                  <a:pt x="4154957" y="2421385"/>
                  <a:pt x="4154926" y="2421355"/>
                </a:cubicBezTo>
                <a:cubicBezTo>
                  <a:pt x="4154896" y="2421264"/>
                  <a:pt x="4154836" y="2421143"/>
                  <a:pt x="4154805" y="2421022"/>
                </a:cubicBezTo>
                <a:cubicBezTo>
                  <a:pt x="4152837" y="2415024"/>
                  <a:pt x="4146962" y="2413631"/>
                  <a:pt x="4141753" y="2415146"/>
                </a:cubicBezTo>
                <a:cubicBezTo>
                  <a:pt x="4138907" y="2410723"/>
                  <a:pt x="4133576" y="2407967"/>
                  <a:pt x="4127520" y="2411057"/>
                </a:cubicBezTo>
                <a:cubicBezTo>
                  <a:pt x="4125733" y="2411965"/>
                  <a:pt x="4124613" y="2413237"/>
                  <a:pt x="4123674" y="2414540"/>
                </a:cubicBezTo>
                <a:cubicBezTo>
                  <a:pt x="4125461" y="2411905"/>
                  <a:pt x="4126218" y="2408694"/>
                  <a:pt x="4125279" y="2405150"/>
                </a:cubicBezTo>
                <a:cubicBezTo>
                  <a:pt x="4123734" y="2399365"/>
                  <a:pt x="4116648" y="2394337"/>
                  <a:pt x="4110531" y="2396638"/>
                </a:cubicBezTo>
                <a:lnTo>
                  <a:pt x="4103445" y="2399304"/>
                </a:lnTo>
                <a:cubicBezTo>
                  <a:pt x="4098055" y="2401333"/>
                  <a:pt x="4094360" y="2406150"/>
                  <a:pt x="4094814" y="2411935"/>
                </a:cubicBezTo>
                <a:cubicBezTo>
                  <a:pt x="4094299" y="2416448"/>
                  <a:pt x="4096147" y="2421173"/>
                  <a:pt x="4101537" y="2423596"/>
                </a:cubicBezTo>
                <a:cubicBezTo>
                  <a:pt x="4107109" y="2426111"/>
                  <a:pt x="4111954" y="2424142"/>
                  <a:pt x="4115013" y="2420537"/>
                </a:cubicBezTo>
                <a:lnTo>
                  <a:pt x="4116739" y="2419901"/>
                </a:lnTo>
                <a:cubicBezTo>
                  <a:pt x="4119283" y="2418932"/>
                  <a:pt x="4121372" y="2417266"/>
                  <a:pt x="4122978" y="2415267"/>
                </a:cubicBezTo>
                <a:cubicBezTo>
                  <a:pt x="4122099" y="2416812"/>
                  <a:pt x="4121615" y="2418477"/>
                  <a:pt x="4121524" y="2420234"/>
                </a:cubicBezTo>
                <a:cubicBezTo>
                  <a:pt x="4116285" y="2420416"/>
                  <a:pt x="4111439" y="2423596"/>
                  <a:pt x="4111379" y="2430412"/>
                </a:cubicBezTo>
                <a:cubicBezTo>
                  <a:pt x="4111318" y="2436409"/>
                  <a:pt x="4110440" y="2443043"/>
                  <a:pt x="4111591" y="2449101"/>
                </a:cubicBezTo>
                <a:cubicBezTo>
                  <a:pt x="4106413" y="2447768"/>
                  <a:pt x="4100144" y="2449646"/>
                  <a:pt x="4097842" y="2454765"/>
                </a:cubicBezTo>
                <a:lnTo>
                  <a:pt x="4093451" y="2464518"/>
                </a:lnTo>
                <a:cubicBezTo>
                  <a:pt x="4090786" y="2470455"/>
                  <a:pt x="4092361" y="2477604"/>
                  <a:pt x="4098357" y="2480814"/>
                </a:cubicBezTo>
                <a:cubicBezTo>
                  <a:pt x="4100749" y="2482086"/>
                  <a:pt x="4103687" y="2482298"/>
                  <a:pt x="4106443" y="2481784"/>
                </a:cubicBezTo>
                <a:cubicBezTo>
                  <a:pt x="4106413" y="2481844"/>
                  <a:pt x="4106352" y="2481905"/>
                  <a:pt x="4106322" y="2481995"/>
                </a:cubicBezTo>
                <a:cubicBezTo>
                  <a:pt x="4104505" y="2487841"/>
                  <a:pt x="4104081" y="2494051"/>
                  <a:pt x="4107896" y="2499261"/>
                </a:cubicBezTo>
                <a:cubicBezTo>
                  <a:pt x="4111379" y="2504016"/>
                  <a:pt x="4116497" y="2506137"/>
                  <a:pt x="4122099" y="2507318"/>
                </a:cubicBezTo>
                <a:cubicBezTo>
                  <a:pt x="4122432" y="2507379"/>
                  <a:pt x="4122735" y="2507257"/>
                  <a:pt x="4123068" y="2507288"/>
                </a:cubicBezTo>
                <a:cubicBezTo>
                  <a:pt x="4121887" y="2509014"/>
                  <a:pt x="4121039" y="2511044"/>
                  <a:pt x="4121161" y="2513770"/>
                </a:cubicBezTo>
                <a:cubicBezTo>
                  <a:pt x="4121736" y="2528551"/>
                  <a:pt x="4144872" y="2528915"/>
                  <a:pt x="4144236" y="2513982"/>
                </a:cubicBezTo>
                <a:close/>
                <a:moveTo>
                  <a:pt x="3984947" y="2286868"/>
                </a:moveTo>
                <a:cubicBezTo>
                  <a:pt x="3982918" y="2293532"/>
                  <a:pt x="3986097" y="2299468"/>
                  <a:pt x="3992245" y="2302225"/>
                </a:cubicBezTo>
                <a:lnTo>
                  <a:pt x="3997120" y="2304436"/>
                </a:lnTo>
                <a:cubicBezTo>
                  <a:pt x="4002874" y="2307011"/>
                  <a:pt x="4010687" y="2303012"/>
                  <a:pt x="4012504" y="2297136"/>
                </a:cubicBezTo>
                <a:cubicBezTo>
                  <a:pt x="4014533" y="2290472"/>
                  <a:pt x="4011353" y="2284535"/>
                  <a:pt x="4005206" y="2281749"/>
                </a:cubicBezTo>
                <a:lnTo>
                  <a:pt x="4000330" y="2279568"/>
                </a:lnTo>
                <a:cubicBezTo>
                  <a:pt x="3994577" y="2276963"/>
                  <a:pt x="3986733" y="2280991"/>
                  <a:pt x="3984947" y="2286868"/>
                </a:cubicBezTo>
                <a:close/>
                <a:moveTo>
                  <a:pt x="4112711" y="2385946"/>
                </a:moveTo>
                <a:cubicBezTo>
                  <a:pt x="4119313" y="2388036"/>
                  <a:pt x="4125370" y="2384977"/>
                  <a:pt x="4128156" y="2378798"/>
                </a:cubicBezTo>
                <a:lnTo>
                  <a:pt x="4129458" y="2375920"/>
                </a:lnTo>
                <a:cubicBezTo>
                  <a:pt x="4134001" y="2375405"/>
                  <a:pt x="4138331" y="2372073"/>
                  <a:pt x="4139815" y="2367863"/>
                </a:cubicBezTo>
                <a:cubicBezTo>
                  <a:pt x="4142116" y="2361290"/>
                  <a:pt x="4138392" y="2355202"/>
                  <a:pt x="4132426" y="2352536"/>
                </a:cubicBezTo>
                <a:lnTo>
                  <a:pt x="4127550" y="2350325"/>
                </a:lnTo>
                <a:cubicBezTo>
                  <a:pt x="4121615" y="2347660"/>
                  <a:pt x="4114226" y="2351961"/>
                  <a:pt x="4112227" y="2357716"/>
                </a:cubicBezTo>
                <a:cubicBezTo>
                  <a:pt x="4111894" y="2358715"/>
                  <a:pt x="4111924" y="2359624"/>
                  <a:pt x="4111833" y="2360594"/>
                </a:cubicBezTo>
                <a:cubicBezTo>
                  <a:pt x="4110198" y="2361896"/>
                  <a:pt x="4108744" y="2363501"/>
                  <a:pt x="4107775" y="2365622"/>
                </a:cubicBezTo>
                <a:lnTo>
                  <a:pt x="4105564" y="2370498"/>
                </a:lnTo>
                <a:cubicBezTo>
                  <a:pt x="4102960" y="2376223"/>
                  <a:pt x="4106806" y="2384068"/>
                  <a:pt x="4112711" y="2385946"/>
                </a:cubicBezTo>
                <a:close/>
                <a:moveTo>
                  <a:pt x="4026798" y="2186123"/>
                </a:moveTo>
                <a:cubicBezTo>
                  <a:pt x="4026556" y="2186214"/>
                  <a:pt x="4026344" y="2186305"/>
                  <a:pt x="4026132" y="2186426"/>
                </a:cubicBezTo>
                <a:cubicBezTo>
                  <a:pt x="4022770" y="2185639"/>
                  <a:pt x="4019166" y="2186093"/>
                  <a:pt x="4016502" y="2188607"/>
                </a:cubicBezTo>
                <a:cubicBezTo>
                  <a:pt x="4013080" y="2191879"/>
                  <a:pt x="4010203" y="2195241"/>
                  <a:pt x="4010263" y="2200299"/>
                </a:cubicBezTo>
                <a:cubicBezTo>
                  <a:pt x="4010354" y="2207205"/>
                  <a:pt x="4015956" y="2212445"/>
                  <a:pt x="4022801" y="2212415"/>
                </a:cubicBezTo>
                <a:cubicBezTo>
                  <a:pt x="4027495" y="2212415"/>
                  <a:pt x="4031825" y="2210174"/>
                  <a:pt x="4036034" y="2208356"/>
                </a:cubicBezTo>
                <a:cubicBezTo>
                  <a:pt x="4041818" y="2205873"/>
                  <a:pt x="4045301" y="2198572"/>
                  <a:pt x="4042515" y="2192605"/>
                </a:cubicBezTo>
                <a:cubicBezTo>
                  <a:pt x="4039759" y="2186759"/>
                  <a:pt x="4032976" y="2183458"/>
                  <a:pt x="4026798" y="2186123"/>
                </a:cubicBezTo>
                <a:close/>
                <a:moveTo>
                  <a:pt x="4060564" y="1896854"/>
                </a:moveTo>
                <a:cubicBezTo>
                  <a:pt x="4065651" y="1900731"/>
                  <a:pt x="4073313" y="1900641"/>
                  <a:pt x="4077522" y="1895340"/>
                </a:cubicBezTo>
                <a:lnTo>
                  <a:pt x="4087486" y="1882770"/>
                </a:lnTo>
                <a:cubicBezTo>
                  <a:pt x="4091392" y="1877832"/>
                  <a:pt x="4091241" y="1869836"/>
                  <a:pt x="4085971" y="1865807"/>
                </a:cubicBezTo>
                <a:cubicBezTo>
                  <a:pt x="4080884" y="1861960"/>
                  <a:pt x="4073222" y="1862051"/>
                  <a:pt x="4069013" y="1867322"/>
                </a:cubicBezTo>
                <a:lnTo>
                  <a:pt x="4059049" y="1879892"/>
                </a:lnTo>
                <a:cubicBezTo>
                  <a:pt x="4055143" y="1884829"/>
                  <a:pt x="4055325" y="1892826"/>
                  <a:pt x="4060564" y="1896854"/>
                </a:cubicBezTo>
                <a:close/>
                <a:moveTo>
                  <a:pt x="4076432" y="1824159"/>
                </a:moveTo>
                <a:cubicBezTo>
                  <a:pt x="4064319" y="1814557"/>
                  <a:pt x="4051024" y="1834609"/>
                  <a:pt x="4063077" y="1844180"/>
                </a:cubicBezTo>
                <a:cubicBezTo>
                  <a:pt x="4075191" y="1853782"/>
                  <a:pt x="4088515" y="1833730"/>
                  <a:pt x="4076432" y="1824159"/>
                </a:cubicBezTo>
                <a:close/>
                <a:moveTo>
                  <a:pt x="4200775" y="2271450"/>
                </a:moveTo>
                <a:cubicBezTo>
                  <a:pt x="4202744" y="2264635"/>
                  <a:pt x="4198565" y="2259062"/>
                  <a:pt x="4192568" y="2256547"/>
                </a:cubicBezTo>
                <a:cubicBezTo>
                  <a:pt x="4185634" y="2253670"/>
                  <a:pt x="4178153" y="2254700"/>
                  <a:pt x="4171612" y="2257971"/>
                </a:cubicBezTo>
                <a:cubicBezTo>
                  <a:pt x="4165980" y="2260788"/>
                  <a:pt x="4163436" y="2268785"/>
                  <a:pt x="4166676" y="2274267"/>
                </a:cubicBezTo>
                <a:cubicBezTo>
                  <a:pt x="4170098" y="2279992"/>
                  <a:pt x="4176942" y="2282203"/>
                  <a:pt x="4182969" y="2279204"/>
                </a:cubicBezTo>
                <a:cubicBezTo>
                  <a:pt x="4183301" y="2279053"/>
                  <a:pt x="4183332" y="2279023"/>
                  <a:pt x="4183513" y="2278932"/>
                </a:cubicBezTo>
                <a:cubicBezTo>
                  <a:pt x="4183635" y="2278901"/>
                  <a:pt x="4183665" y="2278901"/>
                  <a:pt x="4183756" y="2278901"/>
                </a:cubicBezTo>
                <a:lnTo>
                  <a:pt x="4183756" y="2278901"/>
                </a:lnTo>
                <a:cubicBezTo>
                  <a:pt x="4184482" y="2279114"/>
                  <a:pt x="4185209" y="2279386"/>
                  <a:pt x="4185906" y="2279689"/>
                </a:cubicBezTo>
                <a:cubicBezTo>
                  <a:pt x="4191872" y="2282173"/>
                  <a:pt x="4199109" y="2277205"/>
                  <a:pt x="4200775" y="2271450"/>
                </a:cubicBezTo>
                <a:close/>
                <a:moveTo>
                  <a:pt x="4513116" y="1891432"/>
                </a:moveTo>
                <a:cubicBezTo>
                  <a:pt x="4507696" y="1888464"/>
                  <a:pt x="4500367" y="1891826"/>
                  <a:pt x="4497944" y="1897157"/>
                </a:cubicBezTo>
                <a:cubicBezTo>
                  <a:pt x="4496279" y="1900853"/>
                  <a:pt x="4497278" y="1904336"/>
                  <a:pt x="4499216" y="1907335"/>
                </a:cubicBezTo>
                <a:cubicBezTo>
                  <a:pt x="4498489" y="1911515"/>
                  <a:pt x="4499701" y="1915604"/>
                  <a:pt x="4502729" y="1918421"/>
                </a:cubicBezTo>
                <a:cubicBezTo>
                  <a:pt x="4503365" y="1919481"/>
                  <a:pt x="4503789" y="1920662"/>
                  <a:pt x="4504849" y="1921541"/>
                </a:cubicBezTo>
                <a:cubicBezTo>
                  <a:pt x="4507393" y="1923631"/>
                  <a:pt x="4511118" y="1924297"/>
                  <a:pt x="4514539" y="1923691"/>
                </a:cubicBezTo>
                <a:cubicBezTo>
                  <a:pt x="4519506" y="1924055"/>
                  <a:pt x="4524775" y="1921420"/>
                  <a:pt x="4526593" y="1916634"/>
                </a:cubicBezTo>
                <a:cubicBezTo>
                  <a:pt x="4528318" y="1912060"/>
                  <a:pt x="4527379" y="1907153"/>
                  <a:pt x="4524321" y="1903761"/>
                </a:cubicBezTo>
                <a:cubicBezTo>
                  <a:pt x="4524260" y="1903518"/>
                  <a:pt x="4524381" y="1903306"/>
                  <a:pt x="4524291" y="1903064"/>
                </a:cubicBezTo>
                <a:cubicBezTo>
                  <a:pt x="4522352" y="1897581"/>
                  <a:pt x="4518083" y="1894159"/>
                  <a:pt x="4513116" y="1891432"/>
                </a:cubicBezTo>
                <a:close/>
                <a:moveTo>
                  <a:pt x="4698086" y="2036643"/>
                </a:moveTo>
                <a:lnTo>
                  <a:pt x="4702962" y="2038823"/>
                </a:lnTo>
                <a:cubicBezTo>
                  <a:pt x="4708897" y="2041489"/>
                  <a:pt x="4715802" y="2040913"/>
                  <a:pt x="4719527" y="2034886"/>
                </a:cubicBezTo>
                <a:cubicBezTo>
                  <a:pt x="4722616" y="2029888"/>
                  <a:pt x="4721556" y="2021013"/>
                  <a:pt x="4715590" y="2018317"/>
                </a:cubicBezTo>
                <a:lnTo>
                  <a:pt x="4710714" y="2016136"/>
                </a:lnTo>
                <a:cubicBezTo>
                  <a:pt x="4704779" y="2013471"/>
                  <a:pt x="4697874" y="2014046"/>
                  <a:pt x="4694149" y="2020074"/>
                </a:cubicBezTo>
                <a:cubicBezTo>
                  <a:pt x="4691091" y="2025072"/>
                  <a:pt x="4692120" y="2033947"/>
                  <a:pt x="4698086" y="2036643"/>
                </a:cubicBezTo>
                <a:close/>
                <a:moveTo>
                  <a:pt x="4738120" y="1962432"/>
                </a:moveTo>
                <a:cubicBezTo>
                  <a:pt x="4737606" y="1959615"/>
                  <a:pt x="4735759" y="1957040"/>
                  <a:pt x="4732124" y="1955435"/>
                </a:cubicBezTo>
                <a:cubicBezTo>
                  <a:pt x="4718164" y="1949135"/>
                  <a:pt x="4705536" y="1969641"/>
                  <a:pt x="4719618" y="1976002"/>
                </a:cubicBezTo>
                <a:cubicBezTo>
                  <a:pt x="4727643" y="1979637"/>
                  <a:pt x="4735213" y="1974367"/>
                  <a:pt x="4737515" y="1968066"/>
                </a:cubicBezTo>
                <a:cubicBezTo>
                  <a:pt x="4738030" y="1970853"/>
                  <a:pt x="4739877" y="1973427"/>
                  <a:pt x="4743481" y="1975033"/>
                </a:cubicBezTo>
                <a:cubicBezTo>
                  <a:pt x="4746236" y="1976275"/>
                  <a:pt x="4748932" y="1976456"/>
                  <a:pt x="4751385" y="1975911"/>
                </a:cubicBezTo>
                <a:cubicBezTo>
                  <a:pt x="4746903" y="1978880"/>
                  <a:pt x="4744571" y="1984483"/>
                  <a:pt x="4746388" y="1989845"/>
                </a:cubicBezTo>
                <a:cubicBezTo>
                  <a:pt x="4748417" y="1995842"/>
                  <a:pt x="4755534" y="1999659"/>
                  <a:pt x="4761651" y="1997356"/>
                </a:cubicBezTo>
                <a:lnTo>
                  <a:pt x="4768707" y="1994691"/>
                </a:lnTo>
                <a:cubicBezTo>
                  <a:pt x="4771493" y="1993631"/>
                  <a:pt x="4773673" y="1991571"/>
                  <a:pt x="4775096" y="1989148"/>
                </a:cubicBezTo>
                <a:cubicBezTo>
                  <a:pt x="4775823" y="1989360"/>
                  <a:pt x="4776550" y="1989057"/>
                  <a:pt x="4777277" y="1989148"/>
                </a:cubicBezTo>
                <a:cubicBezTo>
                  <a:pt x="4774097" y="1983393"/>
                  <a:pt x="4770826" y="1977668"/>
                  <a:pt x="4767586" y="1971913"/>
                </a:cubicBezTo>
                <a:cubicBezTo>
                  <a:pt x="4765406" y="1971307"/>
                  <a:pt x="4763165" y="1971095"/>
                  <a:pt x="4760954" y="1971913"/>
                </a:cubicBezTo>
                <a:lnTo>
                  <a:pt x="4756321" y="1973670"/>
                </a:lnTo>
                <a:cubicBezTo>
                  <a:pt x="4760409" y="1970732"/>
                  <a:pt x="4762317" y="1965794"/>
                  <a:pt x="4761378" y="1961402"/>
                </a:cubicBezTo>
                <a:cubicBezTo>
                  <a:pt x="4761348" y="1961251"/>
                  <a:pt x="4761439" y="1961099"/>
                  <a:pt x="4761409" y="1960948"/>
                </a:cubicBezTo>
                <a:cubicBezTo>
                  <a:pt x="4760742" y="1959736"/>
                  <a:pt x="4760076" y="1958555"/>
                  <a:pt x="4759380" y="1957343"/>
                </a:cubicBezTo>
                <a:cubicBezTo>
                  <a:pt x="4759167" y="1957101"/>
                  <a:pt x="4758804" y="1956919"/>
                  <a:pt x="4758562" y="1956677"/>
                </a:cubicBezTo>
                <a:cubicBezTo>
                  <a:pt x="4757835" y="1955890"/>
                  <a:pt x="4757199" y="1955072"/>
                  <a:pt x="4755957" y="1954496"/>
                </a:cubicBezTo>
                <a:cubicBezTo>
                  <a:pt x="4748023" y="1950831"/>
                  <a:pt x="4740452" y="1956102"/>
                  <a:pt x="4738120" y="1962432"/>
                </a:cubicBezTo>
                <a:close/>
                <a:moveTo>
                  <a:pt x="4558268" y="1944198"/>
                </a:moveTo>
                <a:lnTo>
                  <a:pt x="4556058" y="1949074"/>
                </a:lnTo>
                <a:cubicBezTo>
                  <a:pt x="4555785" y="1949680"/>
                  <a:pt x="4555876" y="1950346"/>
                  <a:pt x="4555755" y="1950983"/>
                </a:cubicBezTo>
                <a:cubicBezTo>
                  <a:pt x="4547276" y="1951800"/>
                  <a:pt x="4540250" y="1962614"/>
                  <a:pt x="4548093" y="1970308"/>
                </a:cubicBezTo>
                <a:lnTo>
                  <a:pt x="4550334" y="1972519"/>
                </a:lnTo>
                <a:cubicBezTo>
                  <a:pt x="4558390" y="1980394"/>
                  <a:pt x="4569716" y="1972912"/>
                  <a:pt x="4570018" y="1964341"/>
                </a:cubicBezTo>
                <a:cubicBezTo>
                  <a:pt x="4573864" y="1963432"/>
                  <a:pt x="4577014" y="1960766"/>
                  <a:pt x="4578861" y="1956707"/>
                </a:cubicBezTo>
                <a:lnTo>
                  <a:pt x="4581072" y="1951831"/>
                </a:lnTo>
                <a:cubicBezTo>
                  <a:pt x="4583676" y="1946076"/>
                  <a:pt x="4579285" y="1938261"/>
                  <a:pt x="4573471" y="1936625"/>
                </a:cubicBezTo>
                <a:cubicBezTo>
                  <a:pt x="4566657" y="1934656"/>
                  <a:pt x="4561024" y="1938018"/>
                  <a:pt x="4558268" y="1944198"/>
                </a:cubicBezTo>
                <a:close/>
                <a:moveTo>
                  <a:pt x="4688032" y="1841545"/>
                </a:moveTo>
                <a:cubicBezTo>
                  <a:pt x="4681794" y="1839061"/>
                  <a:pt x="4675071" y="1841545"/>
                  <a:pt x="4672134" y="1847603"/>
                </a:cubicBezTo>
                <a:cubicBezTo>
                  <a:pt x="4672043" y="1847785"/>
                  <a:pt x="4672012" y="1847876"/>
                  <a:pt x="4671922" y="1848027"/>
                </a:cubicBezTo>
                <a:cubicBezTo>
                  <a:pt x="4671891" y="1848057"/>
                  <a:pt x="4671861" y="1848088"/>
                  <a:pt x="4671831" y="1848148"/>
                </a:cubicBezTo>
                <a:cubicBezTo>
                  <a:pt x="4671770" y="1848179"/>
                  <a:pt x="4671770" y="1848148"/>
                  <a:pt x="4671709" y="1848209"/>
                </a:cubicBezTo>
                <a:cubicBezTo>
                  <a:pt x="4670983" y="1848512"/>
                  <a:pt x="4670195" y="1848724"/>
                  <a:pt x="4669438" y="1848905"/>
                </a:cubicBezTo>
                <a:cubicBezTo>
                  <a:pt x="4663139" y="1850571"/>
                  <a:pt x="4660474" y="1858992"/>
                  <a:pt x="4662655" y="1864535"/>
                </a:cubicBezTo>
                <a:cubicBezTo>
                  <a:pt x="4665259" y="1871138"/>
                  <a:pt x="4671952" y="1872986"/>
                  <a:pt x="4678281" y="1871320"/>
                </a:cubicBezTo>
                <a:cubicBezTo>
                  <a:pt x="4680885" y="1870623"/>
                  <a:pt x="4683005" y="1869048"/>
                  <a:pt x="4685125" y="1867564"/>
                </a:cubicBezTo>
                <a:cubicBezTo>
                  <a:pt x="4686609" y="1868503"/>
                  <a:pt x="4688244" y="1869169"/>
                  <a:pt x="4689910" y="1869442"/>
                </a:cubicBezTo>
                <a:cubicBezTo>
                  <a:pt x="4687396" y="1870411"/>
                  <a:pt x="4685307" y="1872562"/>
                  <a:pt x="4684398" y="1876227"/>
                </a:cubicBezTo>
                <a:cubicBezTo>
                  <a:pt x="4683701" y="1879014"/>
                  <a:pt x="4684005" y="1881588"/>
                  <a:pt x="4684913" y="1883799"/>
                </a:cubicBezTo>
                <a:cubicBezTo>
                  <a:pt x="4681370" y="1880104"/>
                  <a:pt x="4675707" y="1878862"/>
                  <a:pt x="4670983" y="1881498"/>
                </a:cubicBezTo>
                <a:cubicBezTo>
                  <a:pt x="4668833" y="1882709"/>
                  <a:pt x="4667318" y="1884708"/>
                  <a:pt x="4666319" y="1886950"/>
                </a:cubicBezTo>
                <a:cubicBezTo>
                  <a:pt x="4662745" y="1887434"/>
                  <a:pt x="4659354" y="1889161"/>
                  <a:pt x="4657870" y="1892493"/>
                </a:cubicBezTo>
                <a:lnTo>
                  <a:pt x="4655659" y="1897370"/>
                </a:lnTo>
                <a:cubicBezTo>
                  <a:pt x="4652995" y="1903276"/>
                  <a:pt x="4653873" y="1910273"/>
                  <a:pt x="4659930" y="1913847"/>
                </a:cubicBezTo>
                <a:cubicBezTo>
                  <a:pt x="4660141" y="1913968"/>
                  <a:pt x="4660384" y="1914029"/>
                  <a:pt x="4660595" y="1914150"/>
                </a:cubicBezTo>
                <a:cubicBezTo>
                  <a:pt x="4659233" y="1919602"/>
                  <a:pt x="4660899" y="1926054"/>
                  <a:pt x="4667439" y="1928992"/>
                </a:cubicBezTo>
                <a:cubicBezTo>
                  <a:pt x="4672436" y="1931234"/>
                  <a:pt x="4676615" y="1929810"/>
                  <a:pt x="4679341" y="1926781"/>
                </a:cubicBezTo>
                <a:cubicBezTo>
                  <a:pt x="4682611" y="1926569"/>
                  <a:pt x="4685458" y="1924842"/>
                  <a:pt x="4687517" y="1922268"/>
                </a:cubicBezTo>
                <a:lnTo>
                  <a:pt x="4689698" y="1923237"/>
                </a:lnTo>
                <a:cubicBezTo>
                  <a:pt x="4695361" y="1925751"/>
                  <a:pt x="4702326" y="1922995"/>
                  <a:pt x="4704809" y="1917330"/>
                </a:cubicBezTo>
                <a:cubicBezTo>
                  <a:pt x="4707322" y="1911636"/>
                  <a:pt x="4704597" y="1904730"/>
                  <a:pt x="4698904" y="1902216"/>
                </a:cubicBezTo>
                <a:lnTo>
                  <a:pt x="4692302" y="1899278"/>
                </a:lnTo>
                <a:cubicBezTo>
                  <a:pt x="4692030" y="1899157"/>
                  <a:pt x="4691696" y="1899187"/>
                  <a:pt x="4691424" y="1899096"/>
                </a:cubicBezTo>
                <a:cubicBezTo>
                  <a:pt x="4691757" y="1896703"/>
                  <a:pt x="4691575" y="1894250"/>
                  <a:pt x="4690273" y="1892129"/>
                </a:cubicBezTo>
                <a:lnTo>
                  <a:pt x="4687820" y="1888070"/>
                </a:lnTo>
                <a:cubicBezTo>
                  <a:pt x="4693422" y="1893462"/>
                  <a:pt x="4703416" y="1893886"/>
                  <a:pt x="4705748" y="1884496"/>
                </a:cubicBezTo>
                <a:cubicBezTo>
                  <a:pt x="4707777" y="1876318"/>
                  <a:pt x="4701538" y="1870109"/>
                  <a:pt x="4695239" y="1869018"/>
                </a:cubicBezTo>
                <a:cubicBezTo>
                  <a:pt x="4697784" y="1868049"/>
                  <a:pt x="4699873" y="1865898"/>
                  <a:pt x="4700782" y="1862203"/>
                </a:cubicBezTo>
                <a:cubicBezTo>
                  <a:pt x="4701084" y="1861052"/>
                  <a:pt x="4701024" y="1859992"/>
                  <a:pt x="4700993" y="1858931"/>
                </a:cubicBezTo>
                <a:cubicBezTo>
                  <a:pt x="4700963" y="1858901"/>
                  <a:pt x="4700933" y="1858841"/>
                  <a:pt x="4700933" y="1858810"/>
                </a:cubicBezTo>
                <a:cubicBezTo>
                  <a:pt x="4698753" y="1855327"/>
                  <a:pt x="4696572" y="1851874"/>
                  <a:pt x="4694391" y="1848391"/>
                </a:cubicBezTo>
                <a:cubicBezTo>
                  <a:pt x="4694391" y="1848391"/>
                  <a:pt x="4694391" y="1848391"/>
                  <a:pt x="4694361" y="1848391"/>
                </a:cubicBezTo>
                <a:cubicBezTo>
                  <a:pt x="4694361" y="1848391"/>
                  <a:pt x="4694331" y="1848360"/>
                  <a:pt x="4694331" y="1848360"/>
                </a:cubicBezTo>
                <a:cubicBezTo>
                  <a:pt x="4694270" y="1848148"/>
                  <a:pt x="4694089" y="1848027"/>
                  <a:pt x="4693998" y="1847815"/>
                </a:cubicBezTo>
                <a:cubicBezTo>
                  <a:pt x="4693998" y="1847815"/>
                  <a:pt x="4693998" y="1847815"/>
                  <a:pt x="4693998" y="1847815"/>
                </a:cubicBezTo>
                <a:cubicBezTo>
                  <a:pt x="4693483" y="1846997"/>
                  <a:pt x="4692938" y="1846210"/>
                  <a:pt x="4692423" y="1845392"/>
                </a:cubicBezTo>
                <a:cubicBezTo>
                  <a:pt x="4692120" y="1844938"/>
                  <a:pt x="4691787" y="1844453"/>
                  <a:pt x="4691515" y="1843999"/>
                </a:cubicBezTo>
                <a:cubicBezTo>
                  <a:pt x="4690485" y="1842969"/>
                  <a:pt x="4689365" y="1842060"/>
                  <a:pt x="4688032" y="1841545"/>
                </a:cubicBezTo>
                <a:close/>
                <a:moveTo>
                  <a:pt x="4410850" y="2300195"/>
                </a:moveTo>
                <a:cubicBezTo>
                  <a:pt x="4424992" y="2306556"/>
                  <a:pt x="4434864" y="2284626"/>
                  <a:pt x="4420752" y="2278265"/>
                </a:cubicBezTo>
                <a:cubicBezTo>
                  <a:pt x="4406610" y="2271874"/>
                  <a:pt x="4396738" y="2293804"/>
                  <a:pt x="4410850" y="2300195"/>
                </a:cubicBezTo>
                <a:close/>
                <a:moveTo>
                  <a:pt x="4476534" y="1857629"/>
                </a:moveTo>
                <a:cubicBezTo>
                  <a:pt x="4462483" y="1851298"/>
                  <a:pt x="4450884" y="1872380"/>
                  <a:pt x="4464996" y="1878741"/>
                </a:cubicBezTo>
                <a:cubicBezTo>
                  <a:pt x="4479048" y="1885072"/>
                  <a:pt x="4490646" y="1863990"/>
                  <a:pt x="4476534" y="1857629"/>
                </a:cubicBezTo>
                <a:close/>
                <a:moveTo>
                  <a:pt x="4388925" y="2141203"/>
                </a:moveTo>
                <a:cubicBezTo>
                  <a:pt x="4393255" y="2136781"/>
                  <a:pt x="4391832" y="2128754"/>
                  <a:pt x="4387350" y="2125059"/>
                </a:cubicBezTo>
                <a:cubicBezTo>
                  <a:pt x="4382232" y="2120849"/>
                  <a:pt x="4375540" y="2122212"/>
                  <a:pt x="4371209" y="2126664"/>
                </a:cubicBezTo>
                <a:lnTo>
                  <a:pt x="4367636" y="2130299"/>
                </a:lnTo>
                <a:cubicBezTo>
                  <a:pt x="4365849" y="2132117"/>
                  <a:pt x="4365243" y="2134540"/>
                  <a:pt x="4365243" y="2136993"/>
                </a:cubicBezTo>
                <a:cubicBezTo>
                  <a:pt x="4362942" y="2136933"/>
                  <a:pt x="4360792" y="2137357"/>
                  <a:pt x="4358611" y="2138084"/>
                </a:cubicBezTo>
                <a:cubicBezTo>
                  <a:pt x="4357915" y="2137811"/>
                  <a:pt x="4357461" y="2137114"/>
                  <a:pt x="4356704" y="2136993"/>
                </a:cubicBezTo>
                <a:lnTo>
                  <a:pt x="4355553" y="2136811"/>
                </a:lnTo>
                <a:cubicBezTo>
                  <a:pt x="4356067" y="2135479"/>
                  <a:pt x="4356249" y="2134116"/>
                  <a:pt x="4356188" y="2132783"/>
                </a:cubicBezTo>
                <a:cubicBezTo>
                  <a:pt x="4356188" y="2131935"/>
                  <a:pt x="4355916" y="2131117"/>
                  <a:pt x="4355734" y="2130269"/>
                </a:cubicBezTo>
                <a:cubicBezTo>
                  <a:pt x="4355613" y="2129875"/>
                  <a:pt x="4355583" y="2129451"/>
                  <a:pt x="4355432" y="2129057"/>
                </a:cubicBezTo>
                <a:cubicBezTo>
                  <a:pt x="4354250" y="2125665"/>
                  <a:pt x="4351767" y="2122727"/>
                  <a:pt x="4348466" y="2121454"/>
                </a:cubicBezTo>
                <a:cubicBezTo>
                  <a:pt x="4342107" y="2119031"/>
                  <a:pt x="4335626" y="2122484"/>
                  <a:pt x="4332931" y="2128421"/>
                </a:cubicBezTo>
                <a:lnTo>
                  <a:pt x="4328540" y="2138174"/>
                </a:lnTo>
                <a:cubicBezTo>
                  <a:pt x="4327541" y="2140416"/>
                  <a:pt x="4327662" y="2142779"/>
                  <a:pt x="4328267" y="2145080"/>
                </a:cubicBezTo>
                <a:cubicBezTo>
                  <a:pt x="4325118" y="2148019"/>
                  <a:pt x="4323361" y="2152168"/>
                  <a:pt x="4324664" y="2156833"/>
                </a:cubicBezTo>
                <a:cubicBezTo>
                  <a:pt x="4326269" y="2162649"/>
                  <a:pt x="4333385" y="2167525"/>
                  <a:pt x="4339472" y="2165193"/>
                </a:cubicBezTo>
                <a:lnTo>
                  <a:pt x="4346559" y="2162528"/>
                </a:lnTo>
                <a:cubicBezTo>
                  <a:pt x="4346831" y="2162437"/>
                  <a:pt x="4347013" y="2162225"/>
                  <a:pt x="4347255" y="2162134"/>
                </a:cubicBezTo>
                <a:cubicBezTo>
                  <a:pt x="4349284" y="2165526"/>
                  <a:pt x="4352857" y="2168101"/>
                  <a:pt x="4356704" y="2168374"/>
                </a:cubicBezTo>
                <a:cubicBezTo>
                  <a:pt x="4359399" y="2168586"/>
                  <a:pt x="4361700" y="2167768"/>
                  <a:pt x="4363638" y="2166496"/>
                </a:cubicBezTo>
                <a:cubicBezTo>
                  <a:pt x="4363911" y="2167223"/>
                  <a:pt x="4364244" y="2167919"/>
                  <a:pt x="4364638" y="2168586"/>
                </a:cubicBezTo>
                <a:cubicBezTo>
                  <a:pt x="4357248" y="2172796"/>
                  <a:pt x="4355250" y="2186123"/>
                  <a:pt x="4365607" y="2190788"/>
                </a:cubicBezTo>
                <a:cubicBezTo>
                  <a:pt x="4377265" y="2196028"/>
                  <a:pt x="4384988" y="2181792"/>
                  <a:pt x="4379507" y="2173038"/>
                </a:cubicBezTo>
                <a:cubicBezTo>
                  <a:pt x="4383231" y="2171069"/>
                  <a:pt x="4385866" y="2167192"/>
                  <a:pt x="4385836" y="2162770"/>
                </a:cubicBezTo>
                <a:lnTo>
                  <a:pt x="4385745" y="2155561"/>
                </a:lnTo>
                <a:cubicBezTo>
                  <a:pt x="4385715" y="2152381"/>
                  <a:pt x="4384231" y="2149503"/>
                  <a:pt x="4382020" y="2147413"/>
                </a:cubicBezTo>
                <a:cubicBezTo>
                  <a:pt x="4383231" y="2146746"/>
                  <a:pt x="4384382" y="2145929"/>
                  <a:pt x="4385412" y="2144899"/>
                </a:cubicBezTo>
                <a:lnTo>
                  <a:pt x="4388925" y="2141203"/>
                </a:lnTo>
                <a:close/>
                <a:moveTo>
                  <a:pt x="4432109" y="1956253"/>
                </a:moveTo>
                <a:cubicBezTo>
                  <a:pt x="4430443" y="1957949"/>
                  <a:pt x="4429716" y="1959767"/>
                  <a:pt x="4429383" y="1961554"/>
                </a:cubicBezTo>
                <a:cubicBezTo>
                  <a:pt x="4425628" y="1956526"/>
                  <a:pt x="4419935" y="1955496"/>
                  <a:pt x="4414120" y="1957707"/>
                </a:cubicBezTo>
                <a:cubicBezTo>
                  <a:pt x="4413908" y="1957798"/>
                  <a:pt x="4413696" y="1957858"/>
                  <a:pt x="4413485" y="1957949"/>
                </a:cubicBezTo>
                <a:cubicBezTo>
                  <a:pt x="4409336" y="1955829"/>
                  <a:pt x="4404309" y="1955980"/>
                  <a:pt x="4400554" y="1959343"/>
                </a:cubicBezTo>
                <a:cubicBezTo>
                  <a:pt x="4396162" y="1963280"/>
                  <a:pt x="4395224" y="1971186"/>
                  <a:pt x="4399675" y="1975548"/>
                </a:cubicBezTo>
                <a:lnTo>
                  <a:pt x="4403309" y="1979122"/>
                </a:lnTo>
                <a:cubicBezTo>
                  <a:pt x="4404823" y="1980606"/>
                  <a:pt x="4406640" y="1981484"/>
                  <a:pt x="4408548" y="1982090"/>
                </a:cubicBezTo>
                <a:cubicBezTo>
                  <a:pt x="4409033" y="1982242"/>
                  <a:pt x="4409517" y="1982363"/>
                  <a:pt x="4410002" y="1982484"/>
                </a:cubicBezTo>
                <a:cubicBezTo>
                  <a:pt x="4410789" y="1982636"/>
                  <a:pt x="4411546" y="1982696"/>
                  <a:pt x="4412364" y="1982666"/>
                </a:cubicBezTo>
                <a:cubicBezTo>
                  <a:pt x="4414302" y="1982666"/>
                  <a:pt x="4416271" y="1982454"/>
                  <a:pt x="4418300" y="1981666"/>
                </a:cubicBezTo>
                <a:lnTo>
                  <a:pt x="4425356" y="1979001"/>
                </a:lnTo>
                <a:cubicBezTo>
                  <a:pt x="4429081" y="1977607"/>
                  <a:pt x="4431079" y="1973488"/>
                  <a:pt x="4431442" y="1969399"/>
                </a:cubicBezTo>
                <a:cubicBezTo>
                  <a:pt x="4435500" y="1974488"/>
                  <a:pt x="4443858" y="1976941"/>
                  <a:pt x="4449824" y="1970822"/>
                </a:cubicBezTo>
                <a:cubicBezTo>
                  <a:pt x="4450854" y="1969762"/>
                  <a:pt x="4451429" y="1968642"/>
                  <a:pt x="4451944" y="1967551"/>
                </a:cubicBezTo>
                <a:cubicBezTo>
                  <a:pt x="4451975" y="1967612"/>
                  <a:pt x="4451944" y="1967642"/>
                  <a:pt x="4451944" y="1967703"/>
                </a:cubicBezTo>
                <a:cubicBezTo>
                  <a:pt x="4454700" y="1974851"/>
                  <a:pt x="4461665" y="1975820"/>
                  <a:pt x="4467086" y="1973397"/>
                </a:cubicBezTo>
                <a:cubicBezTo>
                  <a:pt x="4468025" y="1973488"/>
                  <a:pt x="4468903" y="1973397"/>
                  <a:pt x="4469872" y="1973337"/>
                </a:cubicBezTo>
                <a:cubicBezTo>
                  <a:pt x="4468146" y="1976305"/>
                  <a:pt x="4467570" y="1979849"/>
                  <a:pt x="4468933" y="1983393"/>
                </a:cubicBezTo>
                <a:lnTo>
                  <a:pt x="4469750" y="1985483"/>
                </a:lnTo>
                <a:cubicBezTo>
                  <a:pt x="4469357" y="1986755"/>
                  <a:pt x="4469085" y="1988088"/>
                  <a:pt x="4469115" y="1989511"/>
                </a:cubicBezTo>
                <a:cubicBezTo>
                  <a:pt x="4469145" y="1991904"/>
                  <a:pt x="4469175" y="1994327"/>
                  <a:pt x="4469206" y="1996720"/>
                </a:cubicBezTo>
                <a:cubicBezTo>
                  <a:pt x="4469266" y="2002930"/>
                  <a:pt x="4475504" y="2007776"/>
                  <a:pt x="4481440" y="2007382"/>
                </a:cubicBezTo>
                <a:cubicBezTo>
                  <a:pt x="4487769" y="2006928"/>
                  <a:pt x="4491888" y="2001597"/>
                  <a:pt x="4492009" y="1995569"/>
                </a:cubicBezTo>
                <a:cubicBezTo>
                  <a:pt x="4495189" y="1996629"/>
                  <a:pt x="4498641" y="1996963"/>
                  <a:pt x="4502396" y="1996266"/>
                </a:cubicBezTo>
                <a:cubicBezTo>
                  <a:pt x="4508271" y="1995145"/>
                  <a:pt x="4512571" y="1991632"/>
                  <a:pt x="4515327" y="1986997"/>
                </a:cubicBezTo>
                <a:cubicBezTo>
                  <a:pt x="4516993" y="1987179"/>
                  <a:pt x="4518689" y="1987058"/>
                  <a:pt x="4520384" y="1986392"/>
                </a:cubicBezTo>
                <a:lnTo>
                  <a:pt x="4525139" y="1984544"/>
                </a:lnTo>
                <a:cubicBezTo>
                  <a:pt x="4526441" y="1984029"/>
                  <a:pt x="4527652" y="1983272"/>
                  <a:pt x="4528682" y="1982333"/>
                </a:cubicBezTo>
                <a:cubicBezTo>
                  <a:pt x="4526320" y="1985877"/>
                  <a:pt x="4526108" y="1991147"/>
                  <a:pt x="4528016" y="1994630"/>
                </a:cubicBezTo>
                <a:cubicBezTo>
                  <a:pt x="4528349" y="1995236"/>
                  <a:pt x="4528833" y="1995539"/>
                  <a:pt x="4529197" y="1996024"/>
                </a:cubicBezTo>
                <a:cubicBezTo>
                  <a:pt x="4527137" y="1999235"/>
                  <a:pt x="4526532" y="2003021"/>
                  <a:pt x="4527743" y="2006413"/>
                </a:cubicBezTo>
                <a:cubicBezTo>
                  <a:pt x="4526653" y="2009563"/>
                  <a:pt x="4526835" y="2013047"/>
                  <a:pt x="4529075" y="2016257"/>
                </a:cubicBezTo>
                <a:cubicBezTo>
                  <a:pt x="4529984" y="2017560"/>
                  <a:pt x="4531377" y="2018620"/>
                  <a:pt x="4532891" y="2019468"/>
                </a:cubicBezTo>
                <a:cubicBezTo>
                  <a:pt x="4532891" y="2020377"/>
                  <a:pt x="4532800" y="2021316"/>
                  <a:pt x="4533133" y="2022224"/>
                </a:cubicBezTo>
                <a:lnTo>
                  <a:pt x="4534981" y="2026980"/>
                </a:lnTo>
                <a:cubicBezTo>
                  <a:pt x="4537191" y="2032765"/>
                  <a:pt x="4542279" y="2037006"/>
                  <a:pt x="4548850" y="2035401"/>
                </a:cubicBezTo>
                <a:cubicBezTo>
                  <a:pt x="4554271" y="2034098"/>
                  <a:pt x="4559510" y="2027343"/>
                  <a:pt x="4557269" y="2021528"/>
                </a:cubicBezTo>
                <a:lnTo>
                  <a:pt x="4555543" y="2017015"/>
                </a:lnTo>
                <a:cubicBezTo>
                  <a:pt x="4556149" y="2016015"/>
                  <a:pt x="4556966" y="2015137"/>
                  <a:pt x="4557269" y="2013955"/>
                </a:cubicBezTo>
                <a:cubicBezTo>
                  <a:pt x="4560116" y="2011896"/>
                  <a:pt x="4562024" y="2008806"/>
                  <a:pt x="4562024" y="2004687"/>
                </a:cubicBezTo>
                <a:cubicBezTo>
                  <a:pt x="4562024" y="1999659"/>
                  <a:pt x="4557845" y="1994115"/>
                  <a:pt x="4552575" y="1993086"/>
                </a:cubicBezTo>
                <a:cubicBezTo>
                  <a:pt x="4554453" y="1989602"/>
                  <a:pt x="4554665" y="1984998"/>
                  <a:pt x="4552908" y="1981787"/>
                </a:cubicBezTo>
                <a:cubicBezTo>
                  <a:pt x="4549608" y="1975760"/>
                  <a:pt x="4543157" y="1975003"/>
                  <a:pt x="4537343" y="1977244"/>
                </a:cubicBezTo>
                <a:lnTo>
                  <a:pt x="4532589" y="1979092"/>
                </a:lnTo>
                <a:cubicBezTo>
                  <a:pt x="4531862" y="1979364"/>
                  <a:pt x="4531195" y="1979728"/>
                  <a:pt x="4530620" y="1980182"/>
                </a:cubicBezTo>
                <a:cubicBezTo>
                  <a:pt x="4532710" y="1977214"/>
                  <a:pt x="4533497" y="1973367"/>
                  <a:pt x="4532043" y="1969884"/>
                </a:cubicBezTo>
                <a:cubicBezTo>
                  <a:pt x="4529802" y="1964431"/>
                  <a:pt x="4523806" y="1961009"/>
                  <a:pt x="4518022" y="1962826"/>
                </a:cubicBezTo>
                <a:cubicBezTo>
                  <a:pt x="4517598" y="1961887"/>
                  <a:pt x="4516962" y="1961009"/>
                  <a:pt x="4516266" y="1960191"/>
                </a:cubicBezTo>
                <a:cubicBezTo>
                  <a:pt x="4521747" y="1958798"/>
                  <a:pt x="4525866" y="1954072"/>
                  <a:pt x="4523261" y="1947287"/>
                </a:cubicBezTo>
                <a:cubicBezTo>
                  <a:pt x="4520263" y="1939473"/>
                  <a:pt x="4511754" y="1938049"/>
                  <a:pt x="4505939" y="1940745"/>
                </a:cubicBezTo>
                <a:cubicBezTo>
                  <a:pt x="4505939" y="1940714"/>
                  <a:pt x="4505909" y="1940654"/>
                  <a:pt x="4505909" y="1940623"/>
                </a:cubicBezTo>
                <a:lnTo>
                  <a:pt x="4505879" y="1937261"/>
                </a:lnTo>
                <a:cubicBezTo>
                  <a:pt x="4505818" y="1931052"/>
                  <a:pt x="4499489" y="1926236"/>
                  <a:pt x="4493583" y="1926660"/>
                </a:cubicBezTo>
                <a:cubicBezTo>
                  <a:pt x="4493099" y="1926690"/>
                  <a:pt x="4492675" y="1926811"/>
                  <a:pt x="4492221" y="1926902"/>
                </a:cubicBezTo>
                <a:cubicBezTo>
                  <a:pt x="4490707" y="1926175"/>
                  <a:pt x="4489162" y="1925509"/>
                  <a:pt x="4487557" y="1924964"/>
                </a:cubicBezTo>
                <a:cubicBezTo>
                  <a:pt x="4485558" y="1924236"/>
                  <a:pt x="4483318" y="1924206"/>
                  <a:pt x="4481168" y="1924600"/>
                </a:cubicBezTo>
                <a:cubicBezTo>
                  <a:pt x="4479835" y="1923843"/>
                  <a:pt x="4478442" y="1923328"/>
                  <a:pt x="4477049" y="1923328"/>
                </a:cubicBezTo>
                <a:cubicBezTo>
                  <a:pt x="4472325" y="1923358"/>
                  <a:pt x="4468115" y="1923631"/>
                  <a:pt x="4463997" y="1926175"/>
                </a:cubicBezTo>
                <a:cubicBezTo>
                  <a:pt x="4463603" y="1926418"/>
                  <a:pt x="4463391" y="1926751"/>
                  <a:pt x="4463089" y="1926963"/>
                </a:cubicBezTo>
                <a:cubicBezTo>
                  <a:pt x="4457183" y="1922873"/>
                  <a:pt x="4447583" y="1923812"/>
                  <a:pt x="4445373" y="1932809"/>
                </a:cubicBezTo>
                <a:cubicBezTo>
                  <a:pt x="4443858" y="1938897"/>
                  <a:pt x="4447038" y="1943319"/>
                  <a:pt x="4451399" y="1945500"/>
                </a:cubicBezTo>
                <a:cubicBezTo>
                  <a:pt x="4452308" y="1948014"/>
                  <a:pt x="4453913" y="1950377"/>
                  <a:pt x="4456244" y="1951891"/>
                </a:cubicBezTo>
                <a:cubicBezTo>
                  <a:pt x="4456305" y="1952739"/>
                  <a:pt x="4456608" y="1953618"/>
                  <a:pt x="4456820" y="1954436"/>
                </a:cubicBezTo>
                <a:cubicBezTo>
                  <a:pt x="4455608" y="1955163"/>
                  <a:pt x="4455003" y="1956465"/>
                  <a:pt x="4454125" y="1957495"/>
                </a:cubicBezTo>
                <a:cubicBezTo>
                  <a:pt x="4454760" y="1952315"/>
                  <a:pt x="4452822" y="1946651"/>
                  <a:pt x="4446887" y="1943955"/>
                </a:cubicBezTo>
                <a:cubicBezTo>
                  <a:pt x="4437620" y="1939836"/>
                  <a:pt x="4431473" y="1948196"/>
                  <a:pt x="4432109" y="1956253"/>
                </a:cubicBezTo>
                <a:lnTo>
                  <a:pt x="4432109" y="1956253"/>
                </a:lnTo>
                <a:close/>
                <a:moveTo>
                  <a:pt x="4530256" y="1854237"/>
                </a:moveTo>
                <a:cubicBezTo>
                  <a:pt x="4525351" y="1856175"/>
                  <a:pt x="4522110" y="1861294"/>
                  <a:pt x="4522837" y="1866534"/>
                </a:cubicBezTo>
                <a:lnTo>
                  <a:pt x="4522534" y="1867201"/>
                </a:lnTo>
                <a:cubicBezTo>
                  <a:pt x="4519870" y="1873107"/>
                  <a:pt x="4521504" y="1880286"/>
                  <a:pt x="4527501" y="1883466"/>
                </a:cubicBezTo>
                <a:cubicBezTo>
                  <a:pt x="4532952" y="1886374"/>
                  <a:pt x="4541098" y="1884436"/>
                  <a:pt x="4543763" y="1878469"/>
                </a:cubicBezTo>
                <a:lnTo>
                  <a:pt x="4544550" y="1876742"/>
                </a:lnTo>
                <a:cubicBezTo>
                  <a:pt x="4546943" y="1873773"/>
                  <a:pt x="4548124" y="1869896"/>
                  <a:pt x="4546640" y="1866019"/>
                </a:cubicBezTo>
                <a:lnTo>
                  <a:pt x="4546610" y="1865898"/>
                </a:lnTo>
                <a:cubicBezTo>
                  <a:pt x="4546489" y="1865141"/>
                  <a:pt x="4546458" y="1864505"/>
                  <a:pt x="4546185" y="1863778"/>
                </a:cubicBezTo>
                <a:cubicBezTo>
                  <a:pt x="4548093" y="1865595"/>
                  <a:pt x="4550486" y="1866958"/>
                  <a:pt x="4552908" y="1867201"/>
                </a:cubicBezTo>
                <a:cubicBezTo>
                  <a:pt x="4559631" y="1867867"/>
                  <a:pt x="4564143" y="1863021"/>
                  <a:pt x="4565476" y="1856932"/>
                </a:cubicBezTo>
                <a:cubicBezTo>
                  <a:pt x="4566990" y="1849966"/>
                  <a:pt x="4564749" y="1843090"/>
                  <a:pt x="4560540" y="1837516"/>
                </a:cubicBezTo>
                <a:cubicBezTo>
                  <a:pt x="4556936" y="1832731"/>
                  <a:pt x="4549002" y="1831701"/>
                  <a:pt x="4544429" y="1835669"/>
                </a:cubicBezTo>
                <a:cubicBezTo>
                  <a:pt x="4539645" y="1839849"/>
                  <a:pt x="4538736" y="1846634"/>
                  <a:pt x="4542582" y="1851783"/>
                </a:cubicBezTo>
                <a:cubicBezTo>
                  <a:pt x="4542794" y="1852056"/>
                  <a:pt x="4542794" y="1852086"/>
                  <a:pt x="4542915" y="1852237"/>
                </a:cubicBezTo>
                <a:cubicBezTo>
                  <a:pt x="4542945" y="1852328"/>
                  <a:pt x="4542975" y="1852359"/>
                  <a:pt x="4543006" y="1852449"/>
                </a:cubicBezTo>
                <a:cubicBezTo>
                  <a:pt x="4542945" y="1853176"/>
                  <a:pt x="4542824" y="1853873"/>
                  <a:pt x="4542643" y="1854600"/>
                </a:cubicBezTo>
                <a:cubicBezTo>
                  <a:pt x="4542400" y="1855781"/>
                  <a:pt x="4542612" y="1856932"/>
                  <a:pt x="4542854" y="1858083"/>
                </a:cubicBezTo>
                <a:cubicBezTo>
                  <a:pt x="4539917" y="1854479"/>
                  <a:pt x="4534920" y="1852389"/>
                  <a:pt x="4530256" y="1854237"/>
                </a:cubicBezTo>
                <a:close/>
                <a:moveTo>
                  <a:pt x="4440104" y="1896885"/>
                </a:moveTo>
                <a:cubicBezTo>
                  <a:pt x="4454246" y="1903246"/>
                  <a:pt x="4464330" y="1881407"/>
                  <a:pt x="4450188" y="1875046"/>
                </a:cubicBezTo>
                <a:cubicBezTo>
                  <a:pt x="4436076" y="1868654"/>
                  <a:pt x="4425991" y="1890524"/>
                  <a:pt x="4440104" y="1896885"/>
                </a:cubicBezTo>
                <a:close/>
                <a:moveTo>
                  <a:pt x="4392619" y="2195210"/>
                </a:moveTo>
                <a:lnTo>
                  <a:pt x="4387744" y="2192999"/>
                </a:lnTo>
                <a:cubicBezTo>
                  <a:pt x="4381990" y="2190425"/>
                  <a:pt x="4374177" y="2194423"/>
                  <a:pt x="4372360" y="2200299"/>
                </a:cubicBezTo>
                <a:cubicBezTo>
                  <a:pt x="4371058" y="2204600"/>
                  <a:pt x="4372057" y="2208477"/>
                  <a:pt x="4374480" y="2211506"/>
                </a:cubicBezTo>
                <a:cubicBezTo>
                  <a:pt x="4374086" y="2212536"/>
                  <a:pt x="4373692" y="2213536"/>
                  <a:pt x="4373662" y="2214596"/>
                </a:cubicBezTo>
                <a:cubicBezTo>
                  <a:pt x="4373541" y="2221351"/>
                  <a:pt x="4378023" y="2225712"/>
                  <a:pt x="4384382" y="2226773"/>
                </a:cubicBezTo>
                <a:cubicBezTo>
                  <a:pt x="4383958" y="2230831"/>
                  <a:pt x="4385473" y="2234921"/>
                  <a:pt x="4390469" y="2237162"/>
                </a:cubicBezTo>
                <a:cubicBezTo>
                  <a:pt x="4404521" y="2243493"/>
                  <a:pt x="4416119" y="2222411"/>
                  <a:pt x="4402007" y="2216050"/>
                </a:cubicBezTo>
                <a:cubicBezTo>
                  <a:pt x="4401795" y="2215959"/>
                  <a:pt x="4401613" y="2215989"/>
                  <a:pt x="4401432" y="2215929"/>
                </a:cubicBezTo>
                <a:cubicBezTo>
                  <a:pt x="4401341" y="2213930"/>
                  <a:pt x="4400765" y="2212173"/>
                  <a:pt x="4399857" y="2210658"/>
                </a:cubicBezTo>
                <a:cubicBezTo>
                  <a:pt x="4399857" y="2210628"/>
                  <a:pt x="4399887" y="2210628"/>
                  <a:pt x="4399887" y="2210598"/>
                </a:cubicBezTo>
                <a:cubicBezTo>
                  <a:pt x="4401946" y="2203904"/>
                  <a:pt x="4398767" y="2197967"/>
                  <a:pt x="4392619" y="2195210"/>
                </a:cubicBezTo>
                <a:close/>
                <a:moveTo>
                  <a:pt x="4483741" y="2302619"/>
                </a:moveTo>
                <a:lnTo>
                  <a:pt x="4481531" y="2307495"/>
                </a:lnTo>
                <a:cubicBezTo>
                  <a:pt x="4478927" y="2313250"/>
                  <a:pt x="4483318" y="2321065"/>
                  <a:pt x="4489132" y="2322731"/>
                </a:cubicBezTo>
                <a:cubicBezTo>
                  <a:pt x="4495946" y="2324639"/>
                  <a:pt x="4501578" y="2321277"/>
                  <a:pt x="4504334" y="2315128"/>
                </a:cubicBezTo>
                <a:lnTo>
                  <a:pt x="4506545" y="2310252"/>
                </a:lnTo>
                <a:cubicBezTo>
                  <a:pt x="4508029" y="2306950"/>
                  <a:pt x="4507090" y="2303103"/>
                  <a:pt x="4505031" y="2299983"/>
                </a:cubicBezTo>
                <a:cubicBezTo>
                  <a:pt x="4509603" y="2299680"/>
                  <a:pt x="4513479" y="2296833"/>
                  <a:pt x="4515569" y="2292259"/>
                </a:cubicBezTo>
                <a:lnTo>
                  <a:pt x="4516205" y="2290806"/>
                </a:lnTo>
                <a:cubicBezTo>
                  <a:pt x="4519536" y="2290018"/>
                  <a:pt x="4522504" y="2288049"/>
                  <a:pt x="4523988" y="2284687"/>
                </a:cubicBezTo>
                <a:cubicBezTo>
                  <a:pt x="4526532" y="2278871"/>
                  <a:pt x="4524624" y="2271359"/>
                  <a:pt x="4518506" y="2268573"/>
                </a:cubicBezTo>
                <a:lnTo>
                  <a:pt x="4515236" y="2267119"/>
                </a:lnTo>
                <a:lnTo>
                  <a:pt x="4518234" y="2264059"/>
                </a:lnTo>
                <a:cubicBezTo>
                  <a:pt x="4522565" y="2259637"/>
                  <a:pt x="4524321" y="2253276"/>
                  <a:pt x="4520112" y="2247945"/>
                </a:cubicBezTo>
                <a:cubicBezTo>
                  <a:pt x="4519385" y="2247037"/>
                  <a:pt x="4518355" y="2246279"/>
                  <a:pt x="4517295" y="2245613"/>
                </a:cubicBezTo>
                <a:cubicBezTo>
                  <a:pt x="4520990" y="2241615"/>
                  <a:pt x="4522656" y="2235375"/>
                  <a:pt x="4518628" y="2229802"/>
                </a:cubicBezTo>
                <a:cubicBezTo>
                  <a:pt x="4509937" y="2217776"/>
                  <a:pt x="4492917" y="2233406"/>
                  <a:pt x="4501518" y="2245340"/>
                </a:cubicBezTo>
                <a:cubicBezTo>
                  <a:pt x="4502033" y="2246037"/>
                  <a:pt x="4502638" y="2246340"/>
                  <a:pt x="4503183" y="2246855"/>
                </a:cubicBezTo>
                <a:lnTo>
                  <a:pt x="4500397" y="2249702"/>
                </a:lnTo>
                <a:cubicBezTo>
                  <a:pt x="4496067" y="2254124"/>
                  <a:pt x="4494310" y="2260516"/>
                  <a:pt x="4498520" y="2265816"/>
                </a:cubicBezTo>
                <a:cubicBezTo>
                  <a:pt x="4499125" y="2266573"/>
                  <a:pt x="4500034" y="2267179"/>
                  <a:pt x="4500912" y="2267785"/>
                </a:cubicBezTo>
                <a:cubicBezTo>
                  <a:pt x="4499489" y="2268845"/>
                  <a:pt x="4498277" y="2270148"/>
                  <a:pt x="4497490" y="2271874"/>
                </a:cubicBezTo>
                <a:cubicBezTo>
                  <a:pt x="4496764" y="2273510"/>
                  <a:pt x="4496521" y="2275267"/>
                  <a:pt x="4496491" y="2277054"/>
                </a:cubicBezTo>
                <a:cubicBezTo>
                  <a:pt x="4496037" y="2277720"/>
                  <a:pt x="4495491" y="2278296"/>
                  <a:pt x="4495158" y="2279053"/>
                </a:cubicBezTo>
                <a:lnTo>
                  <a:pt x="4492948" y="2283930"/>
                </a:lnTo>
                <a:cubicBezTo>
                  <a:pt x="4491403" y="2287353"/>
                  <a:pt x="4492312" y="2291351"/>
                  <a:pt x="4494371" y="2294561"/>
                </a:cubicBezTo>
                <a:cubicBezTo>
                  <a:pt x="4489707" y="2294834"/>
                  <a:pt x="4485862" y="2297863"/>
                  <a:pt x="4483741" y="2302619"/>
                </a:cubicBezTo>
                <a:close/>
                <a:moveTo>
                  <a:pt x="4386775" y="1902064"/>
                </a:moveTo>
                <a:cubicBezTo>
                  <a:pt x="4393619" y="1904154"/>
                  <a:pt x="4399130" y="1900035"/>
                  <a:pt x="4401795" y="1894068"/>
                </a:cubicBezTo>
                <a:lnTo>
                  <a:pt x="4404006" y="1889191"/>
                </a:lnTo>
                <a:cubicBezTo>
                  <a:pt x="4406671" y="1883254"/>
                  <a:pt x="4401674" y="1875894"/>
                  <a:pt x="4396041" y="1874167"/>
                </a:cubicBezTo>
                <a:cubicBezTo>
                  <a:pt x="4389167" y="1872077"/>
                  <a:pt x="4383686" y="1876197"/>
                  <a:pt x="4381021" y="1882164"/>
                </a:cubicBezTo>
                <a:lnTo>
                  <a:pt x="4378810" y="1887041"/>
                </a:lnTo>
                <a:cubicBezTo>
                  <a:pt x="4376115" y="1892947"/>
                  <a:pt x="4381142" y="1900307"/>
                  <a:pt x="4386775" y="1902064"/>
                </a:cubicBezTo>
                <a:close/>
                <a:moveTo>
                  <a:pt x="4701326" y="2094042"/>
                </a:moveTo>
                <a:cubicBezTo>
                  <a:pt x="4694391" y="2091164"/>
                  <a:pt x="4686912" y="2092194"/>
                  <a:pt x="4680370" y="2095466"/>
                </a:cubicBezTo>
                <a:cubicBezTo>
                  <a:pt x="4674738" y="2098283"/>
                  <a:pt x="4672194" y="2106279"/>
                  <a:pt x="4675434" y="2111762"/>
                </a:cubicBezTo>
                <a:cubicBezTo>
                  <a:pt x="4678857" y="2117486"/>
                  <a:pt x="4685700" y="2119698"/>
                  <a:pt x="4691727" y="2116699"/>
                </a:cubicBezTo>
                <a:cubicBezTo>
                  <a:pt x="4692060" y="2116547"/>
                  <a:pt x="4692090" y="2116517"/>
                  <a:pt x="4692272" y="2116426"/>
                </a:cubicBezTo>
                <a:cubicBezTo>
                  <a:pt x="4692393" y="2116396"/>
                  <a:pt x="4692423" y="2116396"/>
                  <a:pt x="4692514" y="2116366"/>
                </a:cubicBezTo>
                <a:lnTo>
                  <a:pt x="4692514" y="2116366"/>
                </a:lnTo>
                <a:cubicBezTo>
                  <a:pt x="4693241" y="2116578"/>
                  <a:pt x="4693968" y="2116850"/>
                  <a:pt x="4694664" y="2117153"/>
                </a:cubicBezTo>
                <a:cubicBezTo>
                  <a:pt x="4695845" y="2117638"/>
                  <a:pt x="4697057" y="2117638"/>
                  <a:pt x="4698298" y="2117608"/>
                </a:cubicBezTo>
                <a:cubicBezTo>
                  <a:pt x="4693907" y="2120001"/>
                  <a:pt x="4690849" y="2124726"/>
                  <a:pt x="4691878" y="2129905"/>
                </a:cubicBezTo>
                <a:cubicBezTo>
                  <a:pt x="4692817" y="2134600"/>
                  <a:pt x="4696390" y="2138629"/>
                  <a:pt x="4700933" y="2139780"/>
                </a:cubicBezTo>
                <a:cubicBezTo>
                  <a:pt x="4694452" y="2142173"/>
                  <a:pt x="4689698" y="2149775"/>
                  <a:pt x="4694937" y="2157015"/>
                </a:cubicBezTo>
                <a:cubicBezTo>
                  <a:pt x="4695997" y="2158499"/>
                  <a:pt x="4697208" y="2159559"/>
                  <a:pt x="4698510" y="2160317"/>
                </a:cubicBezTo>
                <a:cubicBezTo>
                  <a:pt x="4698510" y="2161255"/>
                  <a:pt x="4697995" y="2162013"/>
                  <a:pt x="4698207" y="2162982"/>
                </a:cubicBezTo>
                <a:lnTo>
                  <a:pt x="4699207" y="2168222"/>
                </a:lnTo>
                <a:cubicBezTo>
                  <a:pt x="4700388" y="2174431"/>
                  <a:pt x="4708443" y="2178309"/>
                  <a:pt x="4714166" y="2176340"/>
                </a:cubicBezTo>
                <a:cubicBezTo>
                  <a:pt x="4720859" y="2174038"/>
                  <a:pt x="4723524" y="2168040"/>
                  <a:pt x="4722282" y="2161377"/>
                </a:cubicBezTo>
                <a:lnTo>
                  <a:pt x="4721283" y="2156136"/>
                </a:lnTo>
                <a:cubicBezTo>
                  <a:pt x="4720708" y="2153168"/>
                  <a:pt x="4718527" y="2150775"/>
                  <a:pt x="4715832" y="2149261"/>
                </a:cubicBezTo>
                <a:cubicBezTo>
                  <a:pt x="4715681" y="2147413"/>
                  <a:pt x="4715166" y="2145505"/>
                  <a:pt x="4713803" y="2143627"/>
                </a:cubicBezTo>
                <a:cubicBezTo>
                  <a:pt x="4712107" y="2141264"/>
                  <a:pt x="4709988" y="2140113"/>
                  <a:pt x="4707777" y="2139507"/>
                </a:cubicBezTo>
                <a:lnTo>
                  <a:pt x="4710896" y="2138902"/>
                </a:lnTo>
                <a:cubicBezTo>
                  <a:pt x="4717074" y="2137720"/>
                  <a:pt x="4722252" y="2131692"/>
                  <a:pt x="4720950" y="2125180"/>
                </a:cubicBezTo>
                <a:cubicBezTo>
                  <a:pt x="4719709" y="2118940"/>
                  <a:pt x="4713834" y="2113882"/>
                  <a:pt x="4707232" y="2115124"/>
                </a:cubicBezTo>
                <a:lnTo>
                  <a:pt x="4704264" y="2115699"/>
                </a:lnTo>
                <a:cubicBezTo>
                  <a:pt x="4706778" y="2114033"/>
                  <a:pt x="4708867" y="2111580"/>
                  <a:pt x="4709624" y="2108884"/>
                </a:cubicBezTo>
                <a:cubicBezTo>
                  <a:pt x="4711532" y="2102129"/>
                  <a:pt x="4707353" y="2096556"/>
                  <a:pt x="4701326" y="2094042"/>
                </a:cubicBezTo>
                <a:close/>
                <a:moveTo>
                  <a:pt x="4754716" y="2034492"/>
                </a:moveTo>
                <a:cubicBezTo>
                  <a:pt x="4759531" y="2028767"/>
                  <a:pt x="4760924" y="2021346"/>
                  <a:pt x="4759773" y="2014107"/>
                </a:cubicBezTo>
                <a:cubicBezTo>
                  <a:pt x="4758804" y="2007867"/>
                  <a:pt x="4751869" y="2003081"/>
                  <a:pt x="4745691" y="2004535"/>
                </a:cubicBezTo>
                <a:cubicBezTo>
                  <a:pt x="4739180" y="2006080"/>
                  <a:pt x="4735092" y="2011956"/>
                  <a:pt x="4736122" y="2018620"/>
                </a:cubicBezTo>
                <a:cubicBezTo>
                  <a:pt x="4736152" y="2018802"/>
                  <a:pt x="4736152" y="2018923"/>
                  <a:pt x="4736182" y="2019074"/>
                </a:cubicBezTo>
                <a:cubicBezTo>
                  <a:pt x="4736182" y="2019135"/>
                  <a:pt x="4736182" y="2019165"/>
                  <a:pt x="4736182" y="2019226"/>
                </a:cubicBezTo>
                <a:cubicBezTo>
                  <a:pt x="4736152" y="2019286"/>
                  <a:pt x="4736152" y="2019256"/>
                  <a:pt x="4736122" y="2019347"/>
                </a:cubicBezTo>
                <a:cubicBezTo>
                  <a:pt x="4735668" y="2019983"/>
                  <a:pt x="4735183" y="2020619"/>
                  <a:pt x="4734668" y="2021225"/>
                </a:cubicBezTo>
                <a:cubicBezTo>
                  <a:pt x="4730489" y="2026193"/>
                  <a:pt x="4733093" y="2034613"/>
                  <a:pt x="4738060" y="2037915"/>
                </a:cubicBezTo>
                <a:cubicBezTo>
                  <a:pt x="4743995" y="2041822"/>
                  <a:pt x="4750507" y="2039490"/>
                  <a:pt x="4754716" y="2034492"/>
                </a:cubicBezTo>
                <a:close/>
                <a:moveTo>
                  <a:pt x="4523534" y="2304527"/>
                </a:moveTo>
                <a:cubicBezTo>
                  <a:pt x="4525320" y="2311191"/>
                  <a:pt x="4531892" y="2314219"/>
                  <a:pt x="4538281" y="2313008"/>
                </a:cubicBezTo>
                <a:lnTo>
                  <a:pt x="4543521" y="2312008"/>
                </a:lnTo>
                <a:cubicBezTo>
                  <a:pt x="4543672" y="2312008"/>
                  <a:pt x="4543763" y="2311887"/>
                  <a:pt x="4543884" y="2311857"/>
                </a:cubicBezTo>
                <a:cubicBezTo>
                  <a:pt x="4547942" y="2315280"/>
                  <a:pt x="4554665" y="2315037"/>
                  <a:pt x="4558572" y="2311675"/>
                </a:cubicBezTo>
                <a:cubicBezTo>
                  <a:pt x="4563629" y="2307283"/>
                  <a:pt x="4563356" y="2300438"/>
                  <a:pt x="4559692" y="2295379"/>
                </a:cubicBezTo>
                <a:lnTo>
                  <a:pt x="4556694" y="2291230"/>
                </a:lnTo>
                <a:cubicBezTo>
                  <a:pt x="4553545" y="2286898"/>
                  <a:pt x="4547185" y="2286535"/>
                  <a:pt x="4542612" y="2288867"/>
                </a:cubicBezTo>
                <a:cubicBezTo>
                  <a:pt x="4540886" y="2288534"/>
                  <a:pt x="4539069" y="2288443"/>
                  <a:pt x="4537252" y="2288806"/>
                </a:cubicBezTo>
                <a:lnTo>
                  <a:pt x="4532013" y="2289806"/>
                </a:lnTo>
                <a:cubicBezTo>
                  <a:pt x="4525623" y="2290987"/>
                  <a:pt x="4521929" y="2298590"/>
                  <a:pt x="4523534" y="2304527"/>
                </a:cubicBezTo>
                <a:close/>
                <a:moveTo>
                  <a:pt x="4720708" y="2099010"/>
                </a:moveTo>
                <a:cubicBezTo>
                  <a:pt x="4735910" y="2096132"/>
                  <a:pt x="4730126" y="2072778"/>
                  <a:pt x="4714924" y="2075656"/>
                </a:cubicBezTo>
                <a:cubicBezTo>
                  <a:pt x="4699722" y="2078533"/>
                  <a:pt x="4705505" y="2101887"/>
                  <a:pt x="4720708" y="2099010"/>
                </a:cubicBezTo>
                <a:close/>
                <a:moveTo>
                  <a:pt x="4647695" y="2112246"/>
                </a:moveTo>
                <a:cubicBezTo>
                  <a:pt x="4646574" y="2106279"/>
                  <a:pt x="4641699" y="2101796"/>
                  <a:pt x="4635582" y="2101857"/>
                </a:cubicBezTo>
                <a:cubicBezTo>
                  <a:pt x="4635672" y="2100191"/>
                  <a:pt x="4635460" y="2098525"/>
                  <a:pt x="4634855" y="2096950"/>
                </a:cubicBezTo>
                <a:cubicBezTo>
                  <a:pt x="4632402" y="2090801"/>
                  <a:pt x="4625316" y="2087923"/>
                  <a:pt x="4619229" y="2090195"/>
                </a:cubicBezTo>
                <a:cubicBezTo>
                  <a:pt x="4616866" y="2091104"/>
                  <a:pt x="4614505" y="2091982"/>
                  <a:pt x="4612143" y="2092861"/>
                </a:cubicBezTo>
                <a:cubicBezTo>
                  <a:pt x="4606086" y="2095163"/>
                  <a:pt x="4603027" y="2102523"/>
                  <a:pt x="4605420" y="2108490"/>
                </a:cubicBezTo>
                <a:cubicBezTo>
                  <a:pt x="4607872" y="2114639"/>
                  <a:pt x="4614959" y="2117517"/>
                  <a:pt x="4621046" y="2115215"/>
                </a:cubicBezTo>
                <a:cubicBezTo>
                  <a:pt x="4621984" y="2114851"/>
                  <a:pt x="4622953" y="2114518"/>
                  <a:pt x="4623892" y="2114155"/>
                </a:cubicBezTo>
                <a:cubicBezTo>
                  <a:pt x="4623922" y="2114488"/>
                  <a:pt x="4623771" y="2114791"/>
                  <a:pt x="4623832" y="2115124"/>
                </a:cubicBezTo>
                <a:lnTo>
                  <a:pt x="4624831" y="2120364"/>
                </a:lnTo>
                <a:cubicBezTo>
                  <a:pt x="4626042" y="2126755"/>
                  <a:pt x="4631493" y="2131692"/>
                  <a:pt x="4638247" y="2130844"/>
                </a:cubicBezTo>
                <a:cubicBezTo>
                  <a:pt x="4640820" y="2130541"/>
                  <a:pt x="4643153" y="2129118"/>
                  <a:pt x="4645060" y="2127270"/>
                </a:cubicBezTo>
                <a:cubicBezTo>
                  <a:pt x="4645030" y="2130420"/>
                  <a:pt x="4646120" y="2133661"/>
                  <a:pt x="4648119" y="2135782"/>
                </a:cubicBezTo>
                <a:cubicBezTo>
                  <a:pt x="4652813" y="2140810"/>
                  <a:pt x="4659354" y="2139992"/>
                  <a:pt x="4664441" y="2136327"/>
                </a:cubicBezTo>
                <a:lnTo>
                  <a:pt x="4668590" y="2133328"/>
                </a:lnTo>
                <a:cubicBezTo>
                  <a:pt x="4673647" y="2129663"/>
                  <a:pt x="4673012" y="2121151"/>
                  <a:pt x="4669135" y="2117002"/>
                </a:cubicBezTo>
                <a:cubicBezTo>
                  <a:pt x="4664441" y="2111974"/>
                  <a:pt x="4657901" y="2112792"/>
                  <a:pt x="4652813" y="2116457"/>
                </a:cubicBezTo>
                <a:lnTo>
                  <a:pt x="4648664" y="2119455"/>
                </a:lnTo>
                <a:cubicBezTo>
                  <a:pt x="4648664" y="2119455"/>
                  <a:pt x="4648634" y="2119485"/>
                  <a:pt x="4648634" y="2119516"/>
                </a:cubicBezTo>
                <a:cubicBezTo>
                  <a:pt x="4648664" y="2118819"/>
                  <a:pt x="4648876" y="2118153"/>
                  <a:pt x="4648755" y="2117456"/>
                </a:cubicBezTo>
                <a:lnTo>
                  <a:pt x="4647695" y="2112246"/>
                </a:lnTo>
                <a:close/>
                <a:moveTo>
                  <a:pt x="4642971" y="2003505"/>
                </a:moveTo>
                <a:cubicBezTo>
                  <a:pt x="4641941" y="2003112"/>
                  <a:pt x="4640851" y="2002899"/>
                  <a:pt x="4639730" y="2002839"/>
                </a:cubicBezTo>
                <a:cubicBezTo>
                  <a:pt x="4640820" y="2000991"/>
                  <a:pt x="4641275" y="1999022"/>
                  <a:pt x="4641305" y="1997023"/>
                </a:cubicBezTo>
                <a:cubicBezTo>
                  <a:pt x="4644122" y="1995418"/>
                  <a:pt x="4646362" y="1992783"/>
                  <a:pt x="4647029" y="1988815"/>
                </a:cubicBezTo>
                <a:cubicBezTo>
                  <a:pt x="4649451" y="1974275"/>
                  <a:pt x="4626557" y="1972458"/>
                  <a:pt x="4624165" y="1986967"/>
                </a:cubicBezTo>
                <a:cubicBezTo>
                  <a:pt x="4624044" y="1987633"/>
                  <a:pt x="4624256" y="1988148"/>
                  <a:pt x="4624226" y="1988784"/>
                </a:cubicBezTo>
                <a:cubicBezTo>
                  <a:pt x="4620531" y="1990784"/>
                  <a:pt x="4618047" y="1994115"/>
                  <a:pt x="4617351" y="1997902"/>
                </a:cubicBezTo>
                <a:cubicBezTo>
                  <a:pt x="4614777" y="1997599"/>
                  <a:pt x="4612173" y="1997780"/>
                  <a:pt x="4609962" y="1998810"/>
                </a:cubicBezTo>
                <a:cubicBezTo>
                  <a:pt x="4611506" y="1996569"/>
                  <a:pt x="4611960" y="1993600"/>
                  <a:pt x="4610598" y="1990057"/>
                </a:cubicBezTo>
                <a:cubicBezTo>
                  <a:pt x="4605359" y="1976426"/>
                  <a:pt x="4583070" y="1981848"/>
                  <a:pt x="4588340" y="1995600"/>
                </a:cubicBezTo>
                <a:cubicBezTo>
                  <a:pt x="4591368" y="2003445"/>
                  <a:pt x="4599999" y="2004959"/>
                  <a:pt x="4605783" y="2002233"/>
                </a:cubicBezTo>
                <a:cubicBezTo>
                  <a:pt x="4605238" y="2003051"/>
                  <a:pt x="4605026" y="2004051"/>
                  <a:pt x="4604783" y="2005050"/>
                </a:cubicBezTo>
                <a:cubicBezTo>
                  <a:pt x="4603118" y="2006050"/>
                  <a:pt x="4601271" y="2006898"/>
                  <a:pt x="4600302" y="2008473"/>
                </a:cubicBezTo>
                <a:cubicBezTo>
                  <a:pt x="4596698" y="2014288"/>
                  <a:pt x="4594790" y="2022740"/>
                  <a:pt x="4596456" y="2029797"/>
                </a:cubicBezTo>
                <a:cubicBezTo>
                  <a:pt x="4596637" y="2030857"/>
                  <a:pt x="4596880" y="2031796"/>
                  <a:pt x="4597334" y="2032796"/>
                </a:cubicBezTo>
                <a:cubicBezTo>
                  <a:pt x="4597455" y="2033099"/>
                  <a:pt x="4597455" y="2033432"/>
                  <a:pt x="4597606" y="2033735"/>
                </a:cubicBezTo>
                <a:cubicBezTo>
                  <a:pt x="4597243" y="2033916"/>
                  <a:pt x="4597152" y="2034371"/>
                  <a:pt x="4596819" y="2034583"/>
                </a:cubicBezTo>
                <a:lnTo>
                  <a:pt x="4594608" y="2031493"/>
                </a:lnTo>
                <a:cubicBezTo>
                  <a:pt x="4591005" y="2026435"/>
                  <a:pt x="4583101" y="2026041"/>
                  <a:pt x="4578498" y="2029767"/>
                </a:cubicBezTo>
                <a:cubicBezTo>
                  <a:pt x="4573441" y="2033856"/>
                  <a:pt x="4573168" y="2040853"/>
                  <a:pt x="4576772" y="2045911"/>
                </a:cubicBezTo>
                <a:cubicBezTo>
                  <a:pt x="4577408" y="2046820"/>
                  <a:pt x="4578043" y="2047729"/>
                  <a:pt x="4578710" y="2048607"/>
                </a:cubicBezTo>
                <a:lnTo>
                  <a:pt x="4576802" y="2051424"/>
                </a:lnTo>
                <a:cubicBezTo>
                  <a:pt x="4574500" y="2054786"/>
                  <a:pt x="4574803" y="2059057"/>
                  <a:pt x="4576499" y="2062661"/>
                </a:cubicBezTo>
                <a:cubicBezTo>
                  <a:pt x="4574379" y="2062783"/>
                  <a:pt x="4572532" y="2063601"/>
                  <a:pt x="4570897" y="2064782"/>
                </a:cubicBezTo>
                <a:cubicBezTo>
                  <a:pt x="4569897" y="2063601"/>
                  <a:pt x="4568686" y="2062692"/>
                  <a:pt x="4567384" y="2061995"/>
                </a:cubicBezTo>
                <a:cubicBezTo>
                  <a:pt x="4568504" y="2058391"/>
                  <a:pt x="4568958" y="2054665"/>
                  <a:pt x="4568110" y="2051061"/>
                </a:cubicBezTo>
                <a:cubicBezTo>
                  <a:pt x="4568110" y="2050091"/>
                  <a:pt x="4568050" y="2049122"/>
                  <a:pt x="4567868" y="2048153"/>
                </a:cubicBezTo>
                <a:cubicBezTo>
                  <a:pt x="4567020" y="2043428"/>
                  <a:pt x="4563659" y="2039641"/>
                  <a:pt x="4558814" y="2038642"/>
                </a:cubicBezTo>
                <a:cubicBezTo>
                  <a:pt x="4553999" y="2037642"/>
                  <a:pt x="4550698" y="2039883"/>
                  <a:pt x="4547215" y="2042761"/>
                </a:cubicBezTo>
                <a:cubicBezTo>
                  <a:pt x="4549971" y="2040520"/>
                  <a:pt x="4546882" y="2042943"/>
                  <a:pt x="4546276" y="2043336"/>
                </a:cubicBezTo>
                <a:cubicBezTo>
                  <a:pt x="4545520" y="2043852"/>
                  <a:pt x="4544702" y="2044276"/>
                  <a:pt x="4543914" y="2044791"/>
                </a:cubicBezTo>
                <a:cubicBezTo>
                  <a:pt x="4543763" y="2044851"/>
                  <a:pt x="4543702" y="2044912"/>
                  <a:pt x="4543612" y="2044972"/>
                </a:cubicBezTo>
                <a:cubicBezTo>
                  <a:pt x="4543339" y="2045063"/>
                  <a:pt x="4543036" y="2045184"/>
                  <a:pt x="4542764" y="2045275"/>
                </a:cubicBezTo>
                <a:cubicBezTo>
                  <a:pt x="4541431" y="2045094"/>
                  <a:pt x="4540068" y="2045215"/>
                  <a:pt x="4538797" y="2045518"/>
                </a:cubicBezTo>
                <a:cubicBezTo>
                  <a:pt x="4537797" y="2044276"/>
                  <a:pt x="4536464" y="2043185"/>
                  <a:pt x="4534618" y="2042337"/>
                </a:cubicBezTo>
                <a:cubicBezTo>
                  <a:pt x="4525684" y="2038309"/>
                  <a:pt x="4517386" y="2045275"/>
                  <a:pt x="4516205" y="2052454"/>
                </a:cubicBezTo>
                <a:cubicBezTo>
                  <a:pt x="4515569" y="2046941"/>
                  <a:pt x="4511754" y="2042761"/>
                  <a:pt x="4506030" y="2041640"/>
                </a:cubicBezTo>
                <a:cubicBezTo>
                  <a:pt x="4501518" y="2040792"/>
                  <a:pt x="4496491" y="2040338"/>
                  <a:pt x="4491706" y="2040944"/>
                </a:cubicBezTo>
                <a:cubicBezTo>
                  <a:pt x="4492100" y="2039157"/>
                  <a:pt x="4492342" y="2037279"/>
                  <a:pt x="4491494" y="2035067"/>
                </a:cubicBezTo>
                <a:cubicBezTo>
                  <a:pt x="4486225" y="2021346"/>
                  <a:pt x="4464360" y="2028313"/>
                  <a:pt x="4469660" y="2042125"/>
                </a:cubicBezTo>
                <a:cubicBezTo>
                  <a:pt x="4471053" y="2045790"/>
                  <a:pt x="4473687" y="2047850"/>
                  <a:pt x="4476625" y="2048819"/>
                </a:cubicBezTo>
                <a:cubicBezTo>
                  <a:pt x="4476171" y="2049455"/>
                  <a:pt x="4475504" y="2049849"/>
                  <a:pt x="4475171" y="2050546"/>
                </a:cubicBezTo>
                <a:cubicBezTo>
                  <a:pt x="4471537" y="2051666"/>
                  <a:pt x="4468327" y="2054332"/>
                  <a:pt x="4467389" y="2058027"/>
                </a:cubicBezTo>
                <a:cubicBezTo>
                  <a:pt x="4465844" y="2064206"/>
                  <a:pt x="4469024" y="2070295"/>
                  <a:pt x="4475111" y="2072294"/>
                </a:cubicBezTo>
                <a:cubicBezTo>
                  <a:pt x="4475444" y="2072415"/>
                  <a:pt x="4475474" y="2072415"/>
                  <a:pt x="4475656" y="2072476"/>
                </a:cubicBezTo>
                <a:cubicBezTo>
                  <a:pt x="4475747" y="2072536"/>
                  <a:pt x="4475777" y="2072566"/>
                  <a:pt x="4475868" y="2072597"/>
                </a:cubicBezTo>
                <a:cubicBezTo>
                  <a:pt x="4475868" y="2072597"/>
                  <a:pt x="4475868" y="2072597"/>
                  <a:pt x="4475868" y="2072597"/>
                </a:cubicBezTo>
                <a:cubicBezTo>
                  <a:pt x="4476231" y="2073233"/>
                  <a:pt x="4476534" y="2073869"/>
                  <a:pt x="4476776" y="2074566"/>
                </a:cubicBezTo>
                <a:cubicBezTo>
                  <a:pt x="4479169" y="2080260"/>
                  <a:pt x="4487406" y="2081775"/>
                  <a:pt x="4492372" y="2078988"/>
                </a:cubicBezTo>
                <a:cubicBezTo>
                  <a:pt x="4492524" y="2078897"/>
                  <a:pt x="4492554" y="2078776"/>
                  <a:pt x="4492675" y="2078685"/>
                </a:cubicBezTo>
                <a:cubicBezTo>
                  <a:pt x="4494765" y="2079775"/>
                  <a:pt x="4497096" y="2080412"/>
                  <a:pt x="4499458" y="2080109"/>
                </a:cubicBezTo>
                <a:cubicBezTo>
                  <a:pt x="4498520" y="2080502"/>
                  <a:pt x="4497520" y="2080866"/>
                  <a:pt x="4496733" y="2081502"/>
                </a:cubicBezTo>
                <a:cubicBezTo>
                  <a:pt x="4496370" y="2081805"/>
                  <a:pt x="4496067" y="2082138"/>
                  <a:pt x="4495764" y="2082471"/>
                </a:cubicBezTo>
                <a:cubicBezTo>
                  <a:pt x="4494098" y="2082744"/>
                  <a:pt x="4492463" y="2083107"/>
                  <a:pt x="4490828" y="2083531"/>
                </a:cubicBezTo>
                <a:cubicBezTo>
                  <a:pt x="4488769" y="2084077"/>
                  <a:pt x="4486921" y="2085349"/>
                  <a:pt x="4485407" y="2086894"/>
                </a:cubicBezTo>
                <a:cubicBezTo>
                  <a:pt x="4483863" y="2087045"/>
                  <a:pt x="4482409" y="2087408"/>
                  <a:pt x="4481289" y="2088196"/>
                </a:cubicBezTo>
                <a:cubicBezTo>
                  <a:pt x="4477443" y="2090922"/>
                  <a:pt x="4474142" y="2093557"/>
                  <a:pt x="4472234" y="2098010"/>
                </a:cubicBezTo>
                <a:cubicBezTo>
                  <a:pt x="4471386" y="2099949"/>
                  <a:pt x="4470992" y="2101463"/>
                  <a:pt x="4470810" y="2103674"/>
                </a:cubicBezTo>
                <a:cubicBezTo>
                  <a:pt x="4470387" y="2099524"/>
                  <a:pt x="4467177" y="2095829"/>
                  <a:pt x="4463089" y="2094163"/>
                </a:cubicBezTo>
                <a:cubicBezTo>
                  <a:pt x="4465996" y="2089226"/>
                  <a:pt x="4465360" y="2080987"/>
                  <a:pt x="4459818" y="2078079"/>
                </a:cubicBezTo>
                <a:cubicBezTo>
                  <a:pt x="4454760" y="2075414"/>
                  <a:pt x="4449279" y="2073566"/>
                  <a:pt x="4443677" y="2076171"/>
                </a:cubicBezTo>
                <a:cubicBezTo>
                  <a:pt x="4439195" y="2078261"/>
                  <a:pt x="4436318" y="2081926"/>
                  <a:pt x="4434562" y="2086530"/>
                </a:cubicBezTo>
                <a:cubicBezTo>
                  <a:pt x="4433502" y="2089317"/>
                  <a:pt x="4433774" y="2092467"/>
                  <a:pt x="4434894" y="2095254"/>
                </a:cubicBezTo>
                <a:cubicBezTo>
                  <a:pt x="4431775" y="2096283"/>
                  <a:pt x="4429081" y="2098404"/>
                  <a:pt x="4428354" y="2102826"/>
                </a:cubicBezTo>
                <a:cubicBezTo>
                  <a:pt x="4426385" y="2114669"/>
                  <a:pt x="4440739" y="2120334"/>
                  <a:pt x="4447371" y="2114094"/>
                </a:cubicBezTo>
                <a:cubicBezTo>
                  <a:pt x="4446856" y="2119546"/>
                  <a:pt x="4450097" y="2124332"/>
                  <a:pt x="4455185" y="2126634"/>
                </a:cubicBezTo>
                <a:lnTo>
                  <a:pt x="4460060" y="2128845"/>
                </a:lnTo>
                <a:cubicBezTo>
                  <a:pt x="4465632" y="2131359"/>
                  <a:pt x="4472355" y="2127573"/>
                  <a:pt x="4474808" y="2122333"/>
                </a:cubicBezTo>
                <a:cubicBezTo>
                  <a:pt x="4476625" y="2123181"/>
                  <a:pt x="4478593" y="2123726"/>
                  <a:pt x="4480622" y="2123635"/>
                </a:cubicBezTo>
                <a:cubicBezTo>
                  <a:pt x="4481531" y="2124756"/>
                  <a:pt x="4482621" y="2125634"/>
                  <a:pt x="4483893" y="2126604"/>
                </a:cubicBezTo>
                <a:cubicBezTo>
                  <a:pt x="4484287" y="2126967"/>
                  <a:pt x="4484680" y="2127331"/>
                  <a:pt x="4485044" y="2127755"/>
                </a:cubicBezTo>
                <a:cubicBezTo>
                  <a:pt x="4486316" y="2129481"/>
                  <a:pt x="4487800" y="2131026"/>
                  <a:pt x="4489071" y="2132753"/>
                </a:cubicBezTo>
                <a:cubicBezTo>
                  <a:pt x="4492827" y="2137781"/>
                  <a:pt x="4498762" y="2137205"/>
                  <a:pt x="4503183" y="2134146"/>
                </a:cubicBezTo>
                <a:cubicBezTo>
                  <a:pt x="4507272" y="2137417"/>
                  <a:pt x="4513116" y="2138326"/>
                  <a:pt x="4517841" y="2133510"/>
                </a:cubicBezTo>
                <a:cubicBezTo>
                  <a:pt x="4518840" y="2132480"/>
                  <a:pt x="4519143" y="2131359"/>
                  <a:pt x="4519658" y="2130269"/>
                </a:cubicBezTo>
                <a:lnTo>
                  <a:pt x="4519809" y="2130481"/>
                </a:lnTo>
                <a:cubicBezTo>
                  <a:pt x="4523473" y="2135539"/>
                  <a:pt x="4531589" y="2135630"/>
                  <a:pt x="4536071" y="2131814"/>
                </a:cubicBezTo>
                <a:cubicBezTo>
                  <a:pt x="4541128" y="2127513"/>
                  <a:pt x="4541098" y="2120606"/>
                  <a:pt x="4537433" y="2115518"/>
                </a:cubicBezTo>
                <a:lnTo>
                  <a:pt x="4534435" y="2111368"/>
                </a:lnTo>
                <a:cubicBezTo>
                  <a:pt x="4532497" y="2108672"/>
                  <a:pt x="4529287" y="2107491"/>
                  <a:pt x="4526047" y="2107430"/>
                </a:cubicBezTo>
                <a:cubicBezTo>
                  <a:pt x="4525956" y="2107158"/>
                  <a:pt x="4525866" y="2106885"/>
                  <a:pt x="4525805" y="2106612"/>
                </a:cubicBezTo>
                <a:cubicBezTo>
                  <a:pt x="4526259" y="2104795"/>
                  <a:pt x="4526441" y="2102856"/>
                  <a:pt x="4525866" y="2100797"/>
                </a:cubicBezTo>
                <a:cubicBezTo>
                  <a:pt x="4525139" y="2098252"/>
                  <a:pt x="4523261" y="2095981"/>
                  <a:pt x="4520960" y="2094345"/>
                </a:cubicBezTo>
                <a:cubicBezTo>
                  <a:pt x="4519870" y="2092134"/>
                  <a:pt x="4519022" y="2089711"/>
                  <a:pt x="4517265" y="2087954"/>
                </a:cubicBezTo>
                <a:cubicBezTo>
                  <a:pt x="4516508" y="2087196"/>
                  <a:pt x="4515691" y="2086530"/>
                  <a:pt x="4514873" y="2085924"/>
                </a:cubicBezTo>
                <a:lnTo>
                  <a:pt x="4512935" y="2083198"/>
                </a:lnTo>
                <a:cubicBezTo>
                  <a:pt x="4510421" y="2079685"/>
                  <a:pt x="4505848" y="2078594"/>
                  <a:pt x="4501730" y="2079412"/>
                </a:cubicBezTo>
                <a:cubicBezTo>
                  <a:pt x="4506302" y="2077867"/>
                  <a:pt x="4509210" y="2073808"/>
                  <a:pt x="4509664" y="2069083"/>
                </a:cubicBezTo>
                <a:cubicBezTo>
                  <a:pt x="4512935" y="2067205"/>
                  <a:pt x="4515508" y="2064085"/>
                  <a:pt x="4515448" y="2060269"/>
                </a:cubicBezTo>
                <a:cubicBezTo>
                  <a:pt x="4515448" y="2059663"/>
                  <a:pt x="4515175" y="2059118"/>
                  <a:pt x="4515145" y="2058512"/>
                </a:cubicBezTo>
                <a:cubicBezTo>
                  <a:pt x="4515508" y="2057724"/>
                  <a:pt x="4516114" y="2057028"/>
                  <a:pt x="4516296" y="2056180"/>
                </a:cubicBezTo>
                <a:cubicBezTo>
                  <a:pt x="4516902" y="2058875"/>
                  <a:pt x="4518749" y="2061359"/>
                  <a:pt x="4522262" y="2062964"/>
                </a:cubicBezTo>
                <a:cubicBezTo>
                  <a:pt x="4525835" y="2064570"/>
                  <a:pt x="4529318" y="2064388"/>
                  <a:pt x="4532316" y="2063146"/>
                </a:cubicBezTo>
                <a:cubicBezTo>
                  <a:pt x="4533951" y="2065327"/>
                  <a:pt x="4536283" y="2067023"/>
                  <a:pt x="4539099" y="2067781"/>
                </a:cubicBezTo>
                <a:cubicBezTo>
                  <a:pt x="4539735" y="2067932"/>
                  <a:pt x="4540371" y="2067902"/>
                  <a:pt x="4540977" y="2067993"/>
                </a:cubicBezTo>
                <a:cubicBezTo>
                  <a:pt x="4541158" y="2069992"/>
                  <a:pt x="4541946" y="2071900"/>
                  <a:pt x="4543066" y="2073566"/>
                </a:cubicBezTo>
                <a:cubicBezTo>
                  <a:pt x="4540886" y="2075686"/>
                  <a:pt x="4538918" y="2077988"/>
                  <a:pt x="4537616" y="2080714"/>
                </a:cubicBezTo>
                <a:cubicBezTo>
                  <a:pt x="4537555" y="2080866"/>
                  <a:pt x="4537494" y="2081048"/>
                  <a:pt x="4537433" y="2081229"/>
                </a:cubicBezTo>
                <a:cubicBezTo>
                  <a:pt x="4536343" y="2082623"/>
                  <a:pt x="4535617" y="2084107"/>
                  <a:pt x="4535253" y="2085652"/>
                </a:cubicBezTo>
                <a:lnTo>
                  <a:pt x="4534496" y="2086742"/>
                </a:lnTo>
                <a:cubicBezTo>
                  <a:pt x="4530832" y="2092103"/>
                  <a:pt x="4533345" y="2100039"/>
                  <a:pt x="4538706" y="2103220"/>
                </a:cubicBezTo>
                <a:cubicBezTo>
                  <a:pt x="4539129" y="2103492"/>
                  <a:pt x="4539584" y="2103644"/>
                  <a:pt x="4540008" y="2103826"/>
                </a:cubicBezTo>
                <a:cubicBezTo>
                  <a:pt x="4540886" y="2105370"/>
                  <a:pt x="4541825" y="2106885"/>
                  <a:pt x="4542824" y="2108309"/>
                </a:cubicBezTo>
                <a:cubicBezTo>
                  <a:pt x="4544096" y="2110126"/>
                  <a:pt x="4546004" y="2111519"/>
                  <a:pt x="4548124" y="2112458"/>
                </a:cubicBezTo>
                <a:cubicBezTo>
                  <a:pt x="4548820" y="2113912"/>
                  <a:pt x="4549698" y="2115215"/>
                  <a:pt x="4550879" y="2116032"/>
                </a:cubicBezTo>
                <a:cubicBezTo>
                  <a:pt x="4554968" y="2118819"/>
                  <a:pt x="4558753" y="2121121"/>
                  <a:pt x="4563810" y="2121424"/>
                </a:cubicBezTo>
                <a:cubicBezTo>
                  <a:pt x="4564749" y="2121454"/>
                  <a:pt x="4565567" y="2121212"/>
                  <a:pt x="4566354" y="2121151"/>
                </a:cubicBezTo>
                <a:cubicBezTo>
                  <a:pt x="4566597" y="2121909"/>
                  <a:pt x="4566718" y="2122696"/>
                  <a:pt x="4567111" y="2123393"/>
                </a:cubicBezTo>
                <a:cubicBezTo>
                  <a:pt x="4561963" y="2128845"/>
                  <a:pt x="4561418" y="2139356"/>
                  <a:pt x="4570473" y="2143475"/>
                </a:cubicBezTo>
                <a:cubicBezTo>
                  <a:pt x="4571624" y="2143990"/>
                  <a:pt x="4572623" y="2144020"/>
                  <a:pt x="4573683" y="2144172"/>
                </a:cubicBezTo>
                <a:cubicBezTo>
                  <a:pt x="4573198" y="2144899"/>
                  <a:pt x="4573198" y="2145838"/>
                  <a:pt x="4572865" y="2146656"/>
                </a:cubicBezTo>
                <a:cubicBezTo>
                  <a:pt x="4569383" y="2148715"/>
                  <a:pt x="4566687" y="2152592"/>
                  <a:pt x="4566748" y="2156318"/>
                </a:cubicBezTo>
                <a:cubicBezTo>
                  <a:pt x="4566808" y="2163255"/>
                  <a:pt x="4571472" y="2167223"/>
                  <a:pt x="4577892" y="2168283"/>
                </a:cubicBezTo>
                <a:lnTo>
                  <a:pt x="4585069" y="2169434"/>
                </a:lnTo>
                <a:cubicBezTo>
                  <a:pt x="4591035" y="2170403"/>
                  <a:pt x="4597061" y="2163981"/>
                  <a:pt x="4597001" y="2158287"/>
                </a:cubicBezTo>
                <a:cubicBezTo>
                  <a:pt x="4596970" y="2155167"/>
                  <a:pt x="4595910" y="2152744"/>
                  <a:pt x="4594275" y="2150805"/>
                </a:cubicBezTo>
                <a:cubicBezTo>
                  <a:pt x="4594366" y="2144899"/>
                  <a:pt x="4590793" y="2139113"/>
                  <a:pt x="4584039" y="2139053"/>
                </a:cubicBezTo>
                <a:cubicBezTo>
                  <a:pt x="4584887" y="2137599"/>
                  <a:pt x="4585493" y="2135933"/>
                  <a:pt x="4585796" y="2134267"/>
                </a:cubicBezTo>
                <a:cubicBezTo>
                  <a:pt x="4588703" y="2133086"/>
                  <a:pt x="4591126" y="2130935"/>
                  <a:pt x="4591853" y="2127876"/>
                </a:cubicBezTo>
                <a:cubicBezTo>
                  <a:pt x="4598515" y="2125968"/>
                  <a:pt x="4603451" y="2119455"/>
                  <a:pt x="4598364" y="2112398"/>
                </a:cubicBezTo>
                <a:cubicBezTo>
                  <a:pt x="4595305" y="2108188"/>
                  <a:pt x="4590793" y="2106915"/>
                  <a:pt x="4586583" y="2107491"/>
                </a:cubicBezTo>
                <a:cubicBezTo>
                  <a:pt x="4586432" y="2106279"/>
                  <a:pt x="4586372" y="2105068"/>
                  <a:pt x="4585917" y="2103947"/>
                </a:cubicBezTo>
                <a:cubicBezTo>
                  <a:pt x="4586674" y="2102644"/>
                  <a:pt x="4587189" y="2101251"/>
                  <a:pt x="4587674" y="2099646"/>
                </a:cubicBezTo>
                <a:cubicBezTo>
                  <a:pt x="4587885" y="2099131"/>
                  <a:pt x="4588128" y="2098616"/>
                  <a:pt x="4588370" y="2098101"/>
                </a:cubicBezTo>
                <a:cubicBezTo>
                  <a:pt x="4589612" y="2096223"/>
                  <a:pt x="4590611" y="2094224"/>
                  <a:pt x="4591853" y="2092346"/>
                </a:cubicBezTo>
                <a:cubicBezTo>
                  <a:pt x="4595456" y="2086833"/>
                  <a:pt x="4592761" y="2081199"/>
                  <a:pt x="4588158" y="2077928"/>
                </a:cubicBezTo>
                <a:cubicBezTo>
                  <a:pt x="4589097" y="2075111"/>
                  <a:pt x="4589097" y="2072142"/>
                  <a:pt x="4587885" y="2069416"/>
                </a:cubicBezTo>
                <a:cubicBezTo>
                  <a:pt x="4591610" y="2069083"/>
                  <a:pt x="4595153" y="2067175"/>
                  <a:pt x="4597425" y="2063873"/>
                </a:cubicBezTo>
                <a:cubicBezTo>
                  <a:pt x="4598848" y="2061783"/>
                  <a:pt x="4600272" y="2059723"/>
                  <a:pt x="4601695" y="2057633"/>
                </a:cubicBezTo>
                <a:cubicBezTo>
                  <a:pt x="4601876" y="2057361"/>
                  <a:pt x="4601876" y="2056997"/>
                  <a:pt x="4602028" y="2056725"/>
                </a:cubicBezTo>
                <a:cubicBezTo>
                  <a:pt x="4608478" y="2056907"/>
                  <a:pt x="4613324" y="2051575"/>
                  <a:pt x="4613959" y="2045608"/>
                </a:cubicBezTo>
                <a:cubicBezTo>
                  <a:pt x="4614111" y="2045669"/>
                  <a:pt x="4614262" y="2045760"/>
                  <a:pt x="4614414" y="2045790"/>
                </a:cubicBezTo>
                <a:cubicBezTo>
                  <a:pt x="4615049" y="2049758"/>
                  <a:pt x="4617533" y="2053272"/>
                  <a:pt x="4621591" y="2055089"/>
                </a:cubicBezTo>
                <a:lnTo>
                  <a:pt x="4631342" y="2059481"/>
                </a:lnTo>
                <a:cubicBezTo>
                  <a:pt x="4637066" y="2062056"/>
                  <a:pt x="4644909" y="2058875"/>
                  <a:pt x="4647029" y="2052908"/>
                </a:cubicBezTo>
                <a:cubicBezTo>
                  <a:pt x="4647695" y="2051000"/>
                  <a:pt x="4647907" y="2049061"/>
                  <a:pt x="4647695" y="2047184"/>
                </a:cubicBezTo>
                <a:cubicBezTo>
                  <a:pt x="4650874" y="2045639"/>
                  <a:pt x="4653721" y="2043306"/>
                  <a:pt x="4655993" y="2040005"/>
                </a:cubicBezTo>
                <a:cubicBezTo>
                  <a:pt x="4659566" y="2034855"/>
                  <a:pt x="4660141" y="2029040"/>
                  <a:pt x="4658809" y="2023557"/>
                </a:cubicBezTo>
                <a:cubicBezTo>
                  <a:pt x="4659384" y="2023103"/>
                  <a:pt x="4659687" y="2022376"/>
                  <a:pt x="4660172" y="2021831"/>
                </a:cubicBezTo>
                <a:cubicBezTo>
                  <a:pt x="4664230" y="2024708"/>
                  <a:pt x="4669832" y="2023406"/>
                  <a:pt x="4673647" y="2019710"/>
                </a:cubicBezTo>
                <a:cubicBezTo>
                  <a:pt x="4673738" y="2019741"/>
                  <a:pt x="4673830" y="2019862"/>
                  <a:pt x="4673920" y="2019892"/>
                </a:cubicBezTo>
                <a:cubicBezTo>
                  <a:pt x="4680825" y="2021952"/>
                  <a:pt x="4686215" y="2017742"/>
                  <a:pt x="4688880" y="2011805"/>
                </a:cubicBezTo>
                <a:lnTo>
                  <a:pt x="4691091" y="2006928"/>
                </a:lnTo>
                <a:cubicBezTo>
                  <a:pt x="4693756" y="2001022"/>
                  <a:pt x="4688638" y="1993661"/>
                  <a:pt x="4683005" y="1991965"/>
                </a:cubicBezTo>
                <a:cubicBezTo>
                  <a:pt x="4676101" y="1989905"/>
                  <a:pt x="4670710" y="1994115"/>
                  <a:pt x="4668045" y="2000052"/>
                </a:cubicBezTo>
                <a:lnTo>
                  <a:pt x="4667985" y="2000173"/>
                </a:lnTo>
                <a:cubicBezTo>
                  <a:pt x="4666168" y="2000234"/>
                  <a:pt x="4664320" y="2000658"/>
                  <a:pt x="4662624" y="2001627"/>
                </a:cubicBezTo>
                <a:cubicBezTo>
                  <a:pt x="4661564" y="2000325"/>
                  <a:pt x="4660323" y="1999143"/>
                  <a:pt x="4658657" y="1998447"/>
                </a:cubicBezTo>
                <a:cubicBezTo>
                  <a:pt x="4652934" y="1996024"/>
                  <a:pt x="4645938" y="1997871"/>
                  <a:pt x="4642971" y="2003505"/>
                </a:cubicBezTo>
                <a:close/>
                <a:moveTo>
                  <a:pt x="4561297" y="2229892"/>
                </a:moveTo>
                <a:cubicBezTo>
                  <a:pt x="4554241" y="2231225"/>
                  <a:pt x="4550910" y="2237222"/>
                  <a:pt x="4550789" y="2242947"/>
                </a:cubicBezTo>
                <a:cubicBezTo>
                  <a:pt x="4549850" y="2242099"/>
                  <a:pt x="4548881" y="2241221"/>
                  <a:pt x="4547548" y="2240615"/>
                </a:cubicBezTo>
                <a:cubicBezTo>
                  <a:pt x="4533436" y="2234254"/>
                  <a:pt x="4524806" y="2256729"/>
                  <a:pt x="4538918" y="2263090"/>
                </a:cubicBezTo>
                <a:cubicBezTo>
                  <a:pt x="4547730" y="2267058"/>
                  <a:pt x="4554423" y="2259789"/>
                  <a:pt x="4554725" y="2252216"/>
                </a:cubicBezTo>
                <a:cubicBezTo>
                  <a:pt x="4556694" y="2253731"/>
                  <a:pt x="4559298" y="2254579"/>
                  <a:pt x="4562720" y="2253943"/>
                </a:cubicBezTo>
                <a:cubicBezTo>
                  <a:pt x="4577710" y="2251065"/>
                  <a:pt x="4576499" y="2227015"/>
                  <a:pt x="4561297" y="2229892"/>
                </a:cubicBezTo>
                <a:close/>
                <a:moveTo>
                  <a:pt x="4643758" y="2221139"/>
                </a:moveTo>
                <a:lnTo>
                  <a:pt x="4644757" y="2226379"/>
                </a:lnTo>
                <a:cubicBezTo>
                  <a:pt x="4645969" y="2232770"/>
                  <a:pt x="4652570" y="2237101"/>
                  <a:pt x="4658900" y="2235829"/>
                </a:cubicBezTo>
                <a:cubicBezTo>
                  <a:pt x="4665350" y="2234557"/>
                  <a:pt x="4669589" y="2228105"/>
                  <a:pt x="4668378" y="2221684"/>
                </a:cubicBezTo>
                <a:lnTo>
                  <a:pt x="4667379" y="2216444"/>
                </a:lnTo>
                <a:cubicBezTo>
                  <a:pt x="4666652" y="2212627"/>
                  <a:pt x="4663927" y="2209750"/>
                  <a:pt x="4660565" y="2208144"/>
                </a:cubicBezTo>
                <a:lnTo>
                  <a:pt x="4667258" y="2205600"/>
                </a:lnTo>
                <a:cubicBezTo>
                  <a:pt x="4673345" y="2203298"/>
                  <a:pt x="4676494" y="2196119"/>
                  <a:pt x="4674193" y="2190061"/>
                </a:cubicBezTo>
                <a:cubicBezTo>
                  <a:pt x="4671861" y="2183943"/>
                  <a:pt x="4664744" y="2180823"/>
                  <a:pt x="4658657" y="2183125"/>
                </a:cubicBezTo>
                <a:lnTo>
                  <a:pt x="4656295" y="2184033"/>
                </a:lnTo>
                <a:cubicBezTo>
                  <a:pt x="4656083" y="2183640"/>
                  <a:pt x="4656023" y="2183185"/>
                  <a:pt x="4655750" y="2182792"/>
                </a:cubicBezTo>
                <a:cubicBezTo>
                  <a:pt x="4652026" y="2177733"/>
                  <a:pt x="4644697" y="2176673"/>
                  <a:pt x="4639609" y="2180338"/>
                </a:cubicBezTo>
                <a:lnTo>
                  <a:pt x="4635460" y="2183337"/>
                </a:lnTo>
                <a:cubicBezTo>
                  <a:pt x="4634098" y="2184336"/>
                  <a:pt x="4633068" y="2185639"/>
                  <a:pt x="4632311" y="2187093"/>
                </a:cubicBezTo>
                <a:cubicBezTo>
                  <a:pt x="4627435" y="2187183"/>
                  <a:pt x="4622620" y="2190697"/>
                  <a:pt x="4621046" y="2195180"/>
                </a:cubicBezTo>
                <a:cubicBezTo>
                  <a:pt x="4618744" y="2201753"/>
                  <a:pt x="4622499" y="2207811"/>
                  <a:pt x="4628435" y="2210507"/>
                </a:cubicBezTo>
                <a:lnTo>
                  <a:pt x="4633310" y="2212688"/>
                </a:lnTo>
                <a:cubicBezTo>
                  <a:pt x="4639004" y="2215232"/>
                  <a:pt x="4645878" y="2211355"/>
                  <a:pt x="4648240" y="2205963"/>
                </a:cubicBezTo>
                <a:cubicBezTo>
                  <a:pt x="4649118" y="2206690"/>
                  <a:pt x="4649997" y="2207417"/>
                  <a:pt x="4651026" y="2207902"/>
                </a:cubicBezTo>
                <a:cubicBezTo>
                  <a:pt x="4645908" y="2210174"/>
                  <a:pt x="4642728" y="2215565"/>
                  <a:pt x="4643758" y="2221139"/>
                </a:cubicBezTo>
                <a:close/>
                <a:moveTo>
                  <a:pt x="4945621" y="2559083"/>
                </a:moveTo>
                <a:lnTo>
                  <a:pt x="4949982" y="2555994"/>
                </a:lnTo>
                <a:cubicBezTo>
                  <a:pt x="4955100" y="2552359"/>
                  <a:pt x="4957432" y="2544817"/>
                  <a:pt x="4953556" y="2539365"/>
                </a:cubicBezTo>
                <a:cubicBezTo>
                  <a:pt x="4949921" y="2534246"/>
                  <a:pt x="4942442" y="2531883"/>
                  <a:pt x="4936930" y="2535790"/>
                </a:cubicBezTo>
                <a:lnTo>
                  <a:pt x="4932569" y="2538880"/>
                </a:lnTo>
                <a:cubicBezTo>
                  <a:pt x="4927451" y="2542515"/>
                  <a:pt x="4925119" y="2550057"/>
                  <a:pt x="4928996" y="2555509"/>
                </a:cubicBezTo>
                <a:cubicBezTo>
                  <a:pt x="4932630" y="2560658"/>
                  <a:pt x="4940110" y="2562991"/>
                  <a:pt x="4945621" y="2559083"/>
                </a:cubicBezTo>
                <a:close/>
                <a:moveTo>
                  <a:pt x="4846989" y="2504289"/>
                </a:moveTo>
                <a:lnTo>
                  <a:pt x="4848503" y="2506439"/>
                </a:lnTo>
                <a:cubicBezTo>
                  <a:pt x="4849563" y="2507954"/>
                  <a:pt x="4850895" y="2509196"/>
                  <a:pt x="4852319" y="2510256"/>
                </a:cubicBezTo>
                <a:cubicBezTo>
                  <a:pt x="4848200" y="2510347"/>
                  <a:pt x="4843900" y="2512558"/>
                  <a:pt x="4842144" y="2515981"/>
                </a:cubicBezTo>
                <a:cubicBezTo>
                  <a:pt x="4840296" y="2519555"/>
                  <a:pt x="4840478" y="2522917"/>
                  <a:pt x="4841810" y="2525946"/>
                </a:cubicBezTo>
                <a:cubicBezTo>
                  <a:pt x="4840750" y="2529823"/>
                  <a:pt x="4841477" y="2534185"/>
                  <a:pt x="4844627" y="2537063"/>
                </a:cubicBezTo>
                <a:cubicBezTo>
                  <a:pt x="4845656" y="2538002"/>
                  <a:pt x="4846867" y="2538759"/>
                  <a:pt x="4848140" y="2539304"/>
                </a:cubicBezTo>
                <a:cubicBezTo>
                  <a:pt x="4848775" y="2540213"/>
                  <a:pt x="4849472" y="2541091"/>
                  <a:pt x="4850411" y="2541879"/>
                </a:cubicBezTo>
                <a:cubicBezTo>
                  <a:pt x="4860404" y="2550269"/>
                  <a:pt x="4871306" y="2536215"/>
                  <a:pt x="4866067" y="2526279"/>
                </a:cubicBezTo>
                <a:cubicBezTo>
                  <a:pt x="4866098" y="2525734"/>
                  <a:pt x="4866219" y="2525219"/>
                  <a:pt x="4866219" y="2524644"/>
                </a:cubicBezTo>
                <a:cubicBezTo>
                  <a:pt x="4866067" y="2519313"/>
                  <a:pt x="4862736" y="2515678"/>
                  <a:pt x="4858860" y="2512588"/>
                </a:cubicBezTo>
                <a:cubicBezTo>
                  <a:pt x="4860767" y="2512679"/>
                  <a:pt x="4862736" y="2512467"/>
                  <a:pt x="4864765" y="2511407"/>
                </a:cubicBezTo>
                <a:cubicBezTo>
                  <a:pt x="4869944" y="2508651"/>
                  <a:pt x="4873517" y="2500472"/>
                  <a:pt x="4869762" y="2495111"/>
                </a:cubicBezTo>
                <a:lnTo>
                  <a:pt x="4866673" y="2490749"/>
                </a:lnTo>
                <a:cubicBezTo>
                  <a:pt x="4864462" y="2487630"/>
                  <a:pt x="4861373" y="2485540"/>
                  <a:pt x="4857951" y="2484813"/>
                </a:cubicBezTo>
                <a:cubicBezTo>
                  <a:pt x="4857800" y="2484661"/>
                  <a:pt x="4857739" y="2484479"/>
                  <a:pt x="4857557" y="2484328"/>
                </a:cubicBezTo>
                <a:cubicBezTo>
                  <a:pt x="4846171" y="2474787"/>
                  <a:pt x="4831151" y="2492324"/>
                  <a:pt x="4842567" y="2501896"/>
                </a:cubicBezTo>
                <a:cubicBezTo>
                  <a:pt x="4844021" y="2503108"/>
                  <a:pt x="4845505" y="2503895"/>
                  <a:pt x="4846989" y="2504289"/>
                </a:cubicBezTo>
                <a:close/>
                <a:moveTo>
                  <a:pt x="4856528" y="2556903"/>
                </a:moveTo>
                <a:cubicBezTo>
                  <a:pt x="4855165" y="2562294"/>
                  <a:pt x="4858284" y="2568867"/>
                  <a:pt x="4863735" y="2570836"/>
                </a:cubicBezTo>
                <a:cubicBezTo>
                  <a:pt x="4863584" y="2570987"/>
                  <a:pt x="4863372" y="2571078"/>
                  <a:pt x="4863221" y="2571260"/>
                </a:cubicBezTo>
                <a:lnTo>
                  <a:pt x="4859920" y="2575198"/>
                </a:lnTo>
                <a:cubicBezTo>
                  <a:pt x="4855923" y="2579983"/>
                  <a:pt x="4856709" y="2587495"/>
                  <a:pt x="4861494" y="2591463"/>
                </a:cubicBezTo>
                <a:cubicBezTo>
                  <a:pt x="4866340" y="2595462"/>
                  <a:pt x="4873729" y="2594674"/>
                  <a:pt x="4877757" y="2589888"/>
                </a:cubicBezTo>
                <a:lnTo>
                  <a:pt x="4881057" y="2585951"/>
                </a:lnTo>
                <a:cubicBezTo>
                  <a:pt x="4884509" y="2581831"/>
                  <a:pt x="4884207" y="2575773"/>
                  <a:pt x="4881027" y="2571623"/>
                </a:cubicBezTo>
                <a:cubicBezTo>
                  <a:pt x="4883995" y="2570200"/>
                  <a:pt x="4886387" y="2567716"/>
                  <a:pt x="4887326" y="2564111"/>
                </a:cubicBezTo>
                <a:cubicBezTo>
                  <a:pt x="4887598" y="2563021"/>
                  <a:pt x="4887629" y="2561900"/>
                  <a:pt x="4887598" y="2560749"/>
                </a:cubicBezTo>
                <a:cubicBezTo>
                  <a:pt x="4887932" y="2560568"/>
                  <a:pt x="4888295" y="2560386"/>
                  <a:pt x="4888628" y="2560144"/>
                </a:cubicBezTo>
                <a:lnTo>
                  <a:pt x="4892989" y="2557054"/>
                </a:lnTo>
                <a:cubicBezTo>
                  <a:pt x="4898137" y="2553419"/>
                  <a:pt x="4899318" y="2545059"/>
                  <a:pt x="4895260" y="2540182"/>
                </a:cubicBezTo>
                <a:cubicBezTo>
                  <a:pt x="4892474" y="2536851"/>
                  <a:pt x="4888567" y="2535487"/>
                  <a:pt x="4884661" y="2535790"/>
                </a:cubicBezTo>
                <a:cubicBezTo>
                  <a:pt x="4876394" y="2532125"/>
                  <a:pt x="4867884" y="2540182"/>
                  <a:pt x="4868975" y="2548209"/>
                </a:cubicBezTo>
                <a:cubicBezTo>
                  <a:pt x="4863342" y="2548149"/>
                  <a:pt x="4858042" y="2551057"/>
                  <a:pt x="4856528" y="2556903"/>
                </a:cubicBezTo>
                <a:close/>
                <a:moveTo>
                  <a:pt x="4809347" y="2626115"/>
                </a:moveTo>
                <a:cubicBezTo>
                  <a:pt x="4804199" y="2629750"/>
                  <a:pt x="4803411" y="2638383"/>
                  <a:pt x="4807530" y="2643047"/>
                </a:cubicBezTo>
                <a:cubicBezTo>
                  <a:pt x="4812072" y="2648196"/>
                  <a:pt x="4818946" y="2648742"/>
                  <a:pt x="4824458" y="2644864"/>
                </a:cubicBezTo>
                <a:lnTo>
                  <a:pt x="4828819" y="2641775"/>
                </a:lnTo>
                <a:cubicBezTo>
                  <a:pt x="4831696" y="2639715"/>
                  <a:pt x="4833059" y="2636111"/>
                  <a:pt x="4833089" y="2632506"/>
                </a:cubicBezTo>
                <a:cubicBezTo>
                  <a:pt x="4837238" y="2630477"/>
                  <a:pt x="4840115" y="2626055"/>
                  <a:pt x="4839721" y="2621238"/>
                </a:cubicBezTo>
                <a:lnTo>
                  <a:pt x="4839085" y="2613999"/>
                </a:lnTo>
                <a:cubicBezTo>
                  <a:pt x="4838540" y="2607790"/>
                  <a:pt x="4832937" y="2602913"/>
                  <a:pt x="4826669" y="2603398"/>
                </a:cubicBezTo>
                <a:cubicBezTo>
                  <a:pt x="4820491" y="2603882"/>
                  <a:pt x="4815524" y="2609577"/>
                  <a:pt x="4816070" y="2615816"/>
                </a:cubicBezTo>
                <a:cubicBezTo>
                  <a:pt x="4816251" y="2617937"/>
                  <a:pt x="4816433" y="2620087"/>
                  <a:pt x="4816645" y="2622208"/>
                </a:cubicBezTo>
                <a:cubicBezTo>
                  <a:pt x="4815676" y="2622632"/>
                  <a:pt x="4814646" y="2622389"/>
                  <a:pt x="4813738" y="2623025"/>
                </a:cubicBezTo>
                <a:lnTo>
                  <a:pt x="4809347" y="2626115"/>
                </a:lnTo>
                <a:close/>
                <a:moveTo>
                  <a:pt x="4778761" y="2708292"/>
                </a:moveTo>
                <a:cubicBezTo>
                  <a:pt x="4778488" y="2709049"/>
                  <a:pt x="4778337" y="2709837"/>
                  <a:pt x="4778307" y="2710624"/>
                </a:cubicBezTo>
                <a:cubicBezTo>
                  <a:pt x="4777368" y="2706929"/>
                  <a:pt x="4774854" y="2703688"/>
                  <a:pt x="4771099" y="2702415"/>
                </a:cubicBezTo>
                <a:cubicBezTo>
                  <a:pt x="4765224" y="2700477"/>
                  <a:pt x="4758411" y="2702870"/>
                  <a:pt x="4755897" y="2708716"/>
                </a:cubicBezTo>
                <a:cubicBezTo>
                  <a:pt x="4754837" y="2708413"/>
                  <a:pt x="4753717" y="2708292"/>
                  <a:pt x="4752596" y="2708322"/>
                </a:cubicBezTo>
                <a:cubicBezTo>
                  <a:pt x="4755200" y="2703082"/>
                  <a:pt x="4754261" y="2696691"/>
                  <a:pt x="4747326" y="2694025"/>
                </a:cubicBezTo>
                <a:cubicBezTo>
                  <a:pt x="4748780" y="2689330"/>
                  <a:pt x="4747266" y="2684544"/>
                  <a:pt x="4743238" y="2681182"/>
                </a:cubicBezTo>
                <a:lnTo>
                  <a:pt x="4739301" y="2677881"/>
                </a:lnTo>
                <a:cubicBezTo>
                  <a:pt x="4736364" y="2675397"/>
                  <a:pt x="4732034" y="2675367"/>
                  <a:pt x="4728399" y="2676790"/>
                </a:cubicBezTo>
                <a:lnTo>
                  <a:pt x="4729096" y="2675215"/>
                </a:lnTo>
                <a:cubicBezTo>
                  <a:pt x="4731670" y="2669490"/>
                  <a:pt x="4728218" y="2661645"/>
                  <a:pt x="4722282" y="2659646"/>
                </a:cubicBezTo>
                <a:cubicBezTo>
                  <a:pt x="4715863" y="2657465"/>
                  <a:pt x="4709472" y="2660312"/>
                  <a:pt x="4706687" y="2666461"/>
                </a:cubicBezTo>
                <a:lnTo>
                  <a:pt x="4704476" y="2671338"/>
                </a:lnTo>
                <a:cubicBezTo>
                  <a:pt x="4704143" y="2672065"/>
                  <a:pt x="4704173" y="2672883"/>
                  <a:pt x="4704052" y="2673670"/>
                </a:cubicBezTo>
                <a:cubicBezTo>
                  <a:pt x="4702780" y="2674397"/>
                  <a:pt x="4701599" y="2675367"/>
                  <a:pt x="4700599" y="2676578"/>
                </a:cubicBezTo>
                <a:lnTo>
                  <a:pt x="4697299" y="2680516"/>
                </a:lnTo>
                <a:cubicBezTo>
                  <a:pt x="4697147" y="2680728"/>
                  <a:pt x="4697117" y="2681000"/>
                  <a:pt x="4696966" y="2681182"/>
                </a:cubicBezTo>
                <a:cubicBezTo>
                  <a:pt x="4693786" y="2681939"/>
                  <a:pt x="4690849" y="2683969"/>
                  <a:pt x="4689092" y="2686786"/>
                </a:cubicBezTo>
                <a:cubicBezTo>
                  <a:pt x="4688971" y="2686665"/>
                  <a:pt x="4688880" y="2686543"/>
                  <a:pt x="4688759" y="2686422"/>
                </a:cubicBezTo>
                <a:cubicBezTo>
                  <a:pt x="4689880" y="2682727"/>
                  <a:pt x="4689183" y="2678698"/>
                  <a:pt x="4686488" y="2675427"/>
                </a:cubicBezTo>
                <a:lnTo>
                  <a:pt x="4679947" y="2667582"/>
                </a:lnTo>
                <a:cubicBezTo>
                  <a:pt x="4676101" y="2662948"/>
                  <a:pt x="4668045" y="2662433"/>
                  <a:pt x="4663715" y="2666673"/>
                </a:cubicBezTo>
                <a:cubicBezTo>
                  <a:pt x="4662322" y="2668036"/>
                  <a:pt x="4661353" y="2669642"/>
                  <a:pt x="4660747" y="2671308"/>
                </a:cubicBezTo>
                <a:cubicBezTo>
                  <a:pt x="4657355" y="2671308"/>
                  <a:pt x="4653964" y="2672125"/>
                  <a:pt x="4650632" y="2674004"/>
                </a:cubicBezTo>
                <a:cubicBezTo>
                  <a:pt x="4647362" y="2675881"/>
                  <a:pt x="4645242" y="2678547"/>
                  <a:pt x="4643637" y="2681515"/>
                </a:cubicBezTo>
                <a:cubicBezTo>
                  <a:pt x="4641608" y="2679789"/>
                  <a:pt x="4639064" y="2678608"/>
                  <a:pt x="4636157" y="2678547"/>
                </a:cubicBezTo>
                <a:cubicBezTo>
                  <a:pt x="4631826" y="2678456"/>
                  <a:pt x="4627768" y="2680334"/>
                  <a:pt x="4623801" y="2681939"/>
                </a:cubicBezTo>
                <a:cubicBezTo>
                  <a:pt x="4622711" y="2681424"/>
                  <a:pt x="4621591" y="2681182"/>
                  <a:pt x="4620470" y="2681061"/>
                </a:cubicBezTo>
                <a:cubicBezTo>
                  <a:pt x="4620107" y="2680607"/>
                  <a:pt x="4619864" y="2680061"/>
                  <a:pt x="4619410" y="2679698"/>
                </a:cubicBezTo>
                <a:cubicBezTo>
                  <a:pt x="4616261" y="2677032"/>
                  <a:pt x="4612203" y="2677093"/>
                  <a:pt x="4608448" y="2678335"/>
                </a:cubicBezTo>
                <a:cubicBezTo>
                  <a:pt x="4607812" y="2676881"/>
                  <a:pt x="4607146" y="2675397"/>
                  <a:pt x="4605843" y="2674276"/>
                </a:cubicBezTo>
                <a:cubicBezTo>
                  <a:pt x="4604087" y="2672792"/>
                  <a:pt x="4601816" y="2672550"/>
                  <a:pt x="4599635" y="2672277"/>
                </a:cubicBezTo>
                <a:cubicBezTo>
                  <a:pt x="4599756" y="2671883"/>
                  <a:pt x="4599817" y="2671489"/>
                  <a:pt x="4599908" y="2671065"/>
                </a:cubicBezTo>
                <a:cubicBezTo>
                  <a:pt x="4603845" y="2667945"/>
                  <a:pt x="4605995" y="2662493"/>
                  <a:pt x="4604632" y="2657647"/>
                </a:cubicBezTo>
                <a:cubicBezTo>
                  <a:pt x="4604723" y="2657465"/>
                  <a:pt x="4604965" y="2657465"/>
                  <a:pt x="4605086" y="2657283"/>
                </a:cubicBezTo>
                <a:cubicBezTo>
                  <a:pt x="4607358" y="2652800"/>
                  <a:pt x="4606177" y="2647197"/>
                  <a:pt x="4602603" y="2643804"/>
                </a:cubicBezTo>
                <a:cubicBezTo>
                  <a:pt x="4603330" y="2642865"/>
                  <a:pt x="4604239" y="2642078"/>
                  <a:pt x="4604632" y="2640897"/>
                </a:cubicBezTo>
                <a:cubicBezTo>
                  <a:pt x="4606146" y="2636383"/>
                  <a:pt x="4604511" y="2631385"/>
                  <a:pt x="4601028" y="2628387"/>
                </a:cubicBezTo>
                <a:cubicBezTo>
                  <a:pt x="4600726" y="2626812"/>
                  <a:pt x="4600120" y="2625388"/>
                  <a:pt x="4599242" y="2624055"/>
                </a:cubicBezTo>
                <a:cubicBezTo>
                  <a:pt x="4603391" y="2624843"/>
                  <a:pt x="4607933" y="2623480"/>
                  <a:pt x="4610628" y="2620118"/>
                </a:cubicBezTo>
                <a:cubicBezTo>
                  <a:pt x="4614626" y="2615150"/>
                  <a:pt x="4613626" y="2607911"/>
                  <a:pt x="4608841" y="2603882"/>
                </a:cubicBezTo>
                <a:lnTo>
                  <a:pt x="4604905" y="2600581"/>
                </a:lnTo>
                <a:cubicBezTo>
                  <a:pt x="4600120" y="2596582"/>
                  <a:pt x="4592519" y="2597582"/>
                  <a:pt x="4588673" y="2602368"/>
                </a:cubicBezTo>
                <a:cubicBezTo>
                  <a:pt x="4585039" y="2606881"/>
                  <a:pt x="4585705" y="2613151"/>
                  <a:pt x="4589430" y="2617331"/>
                </a:cubicBezTo>
                <a:lnTo>
                  <a:pt x="4589279" y="2617270"/>
                </a:lnTo>
                <a:cubicBezTo>
                  <a:pt x="4583343" y="2614605"/>
                  <a:pt x="4576014" y="2617755"/>
                  <a:pt x="4573501" y="2623631"/>
                </a:cubicBezTo>
                <a:cubicBezTo>
                  <a:pt x="4571745" y="2627751"/>
                  <a:pt x="4572714" y="2632173"/>
                  <a:pt x="4575227" y="2635505"/>
                </a:cubicBezTo>
                <a:cubicBezTo>
                  <a:pt x="4575348" y="2637746"/>
                  <a:pt x="4576226" y="2639836"/>
                  <a:pt x="4577529" y="2641654"/>
                </a:cubicBezTo>
                <a:cubicBezTo>
                  <a:pt x="4576348" y="2642290"/>
                  <a:pt x="4575136" y="2642744"/>
                  <a:pt x="4574046" y="2643623"/>
                </a:cubicBezTo>
                <a:cubicBezTo>
                  <a:pt x="4569352" y="2647409"/>
                  <a:pt x="4566718" y="2654133"/>
                  <a:pt x="4570594" y="2659585"/>
                </a:cubicBezTo>
                <a:cubicBezTo>
                  <a:pt x="4571260" y="2660525"/>
                  <a:pt x="4572199" y="2661312"/>
                  <a:pt x="4573137" y="2662069"/>
                </a:cubicBezTo>
                <a:cubicBezTo>
                  <a:pt x="4571290" y="2663947"/>
                  <a:pt x="4570018" y="2666370"/>
                  <a:pt x="4569928" y="2669430"/>
                </a:cubicBezTo>
                <a:cubicBezTo>
                  <a:pt x="4569806" y="2675124"/>
                  <a:pt x="4574954" y="2681788"/>
                  <a:pt x="4581193" y="2681243"/>
                </a:cubicBezTo>
                <a:lnTo>
                  <a:pt x="4581768" y="2681213"/>
                </a:lnTo>
                <a:cubicBezTo>
                  <a:pt x="4581375" y="2683696"/>
                  <a:pt x="4581617" y="2685817"/>
                  <a:pt x="4582677" y="2688028"/>
                </a:cubicBezTo>
                <a:cubicBezTo>
                  <a:pt x="4582525" y="2690875"/>
                  <a:pt x="4583495" y="2693419"/>
                  <a:pt x="4585342" y="2695661"/>
                </a:cubicBezTo>
                <a:cubicBezTo>
                  <a:pt x="4585342" y="2695752"/>
                  <a:pt x="4585281" y="2695812"/>
                  <a:pt x="4585281" y="2695933"/>
                </a:cubicBezTo>
                <a:cubicBezTo>
                  <a:pt x="4580557" y="2692692"/>
                  <a:pt x="4574228" y="2692692"/>
                  <a:pt x="4570806" y="2699174"/>
                </a:cubicBezTo>
                <a:cubicBezTo>
                  <a:pt x="4565749" y="2708685"/>
                  <a:pt x="4574500" y="2718408"/>
                  <a:pt x="4582283" y="2717833"/>
                </a:cubicBezTo>
                <a:cubicBezTo>
                  <a:pt x="4582404" y="2724285"/>
                  <a:pt x="4583828" y="2730949"/>
                  <a:pt x="4588310" y="2734159"/>
                </a:cubicBezTo>
                <a:cubicBezTo>
                  <a:pt x="4594003" y="2738248"/>
                  <a:pt x="4602724" y="2740641"/>
                  <a:pt x="4609871" y="2738854"/>
                </a:cubicBezTo>
                <a:cubicBezTo>
                  <a:pt x="4609659" y="2739309"/>
                  <a:pt x="4609266" y="2739642"/>
                  <a:pt x="4609114" y="2740126"/>
                </a:cubicBezTo>
                <a:cubicBezTo>
                  <a:pt x="4607085" y="2746790"/>
                  <a:pt x="4610265" y="2752727"/>
                  <a:pt x="4616412" y="2755514"/>
                </a:cubicBezTo>
                <a:lnTo>
                  <a:pt x="4621288" y="2757695"/>
                </a:lnTo>
                <a:cubicBezTo>
                  <a:pt x="4624316" y="2759058"/>
                  <a:pt x="4627859" y="2758543"/>
                  <a:pt x="4630827" y="2756937"/>
                </a:cubicBezTo>
                <a:cubicBezTo>
                  <a:pt x="4631524" y="2757876"/>
                  <a:pt x="4632220" y="2758815"/>
                  <a:pt x="4633159" y="2759573"/>
                </a:cubicBezTo>
                <a:lnTo>
                  <a:pt x="4637096" y="2762874"/>
                </a:lnTo>
                <a:cubicBezTo>
                  <a:pt x="4640276" y="2765540"/>
                  <a:pt x="4644757" y="2765328"/>
                  <a:pt x="4648452" y="2763601"/>
                </a:cubicBezTo>
                <a:cubicBezTo>
                  <a:pt x="4648845" y="2764994"/>
                  <a:pt x="4649482" y="2766327"/>
                  <a:pt x="4650420" y="2767418"/>
                </a:cubicBezTo>
                <a:cubicBezTo>
                  <a:pt x="4654660" y="2772355"/>
                  <a:pt x="4661292" y="2773082"/>
                  <a:pt x="4666561" y="2769356"/>
                </a:cubicBezTo>
                <a:lnTo>
                  <a:pt x="4670740" y="2766388"/>
                </a:lnTo>
                <a:cubicBezTo>
                  <a:pt x="4675646" y="2762904"/>
                  <a:pt x="4676585" y="2754787"/>
                  <a:pt x="4672678" y="2750243"/>
                </a:cubicBezTo>
                <a:cubicBezTo>
                  <a:pt x="4668439" y="2745306"/>
                  <a:pt x="4661807" y="2744579"/>
                  <a:pt x="4656537" y="2748305"/>
                </a:cubicBezTo>
                <a:lnTo>
                  <a:pt x="4654327" y="2749849"/>
                </a:lnTo>
                <a:cubicBezTo>
                  <a:pt x="4653509" y="2747608"/>
                  <a:pt x="4652207" y="2745488"/>
                  <a:pt x="4650269" y="2743852"/>
                </a:cubicBezTo>
                <a:lnTo>
                  <a:pt x="4646332" y="2740550"/>
                </a:lnTo>
                <a:cubicBezTo>
                  <a:pt x="4643183" y="2737915"/>
                  <a:pt x="4638701" y="2738097"/>
                  <a:pt x="4635037" y="2739793"/>
                </a:cubicBezTo>
                <a:cubicBezTo>
                  <a:pt x="4634703" y="2739278"/>
                  <a:pt x="4634370" y="2738794"/>
                  <a:pt x="4633946" y="2738339"/>
                </a:cubicBezTo>
                <a:cubicBezTo>
                  <a:pt x="4636793" y="2730827"/>
                  <a:pt x="4631281" y="2724406"/>
                  <a:pt x="4624710" y="2723225"/>
                </a:cubicBezTo>
                <a:cubicBezTo>
                  <a:pt x="4624770" y="2723103"/>
                  <a:pt x="4624861" y="2722952"/>
                  <a:pt x="4624922" y="2722801"/>
                </a:cubicBezTo>
                <a:cubicBezTo>
                  <a:pt x="4628768" y="2722437"/>
                  <a:pt x="4632281" y="2720256"/>
                  <a:pt x="4634310" y="2716470"/>
                </a:cubicBezTo>
                <a:lnTo>
                  <a:pt x="4636672" y="2712017"/>
                </a:lnTo>
                <a:cubicBezTo>
                  <a:pt x="4639942" y="2713047"/>
                  <a:pt x="4643576" y="2712835"/>
                  <a:pt x="4646514" y="2710685"/>
                </a:cubicBezTo>
                <a:cubicBezTo>
                  <a:pt x="4647241" y="2711442"/>
                  <a:pt x="4648089" y="2712078"/>
                  <a:pt x="4649028" y="2712593"/>
                </a:cubicBezTo>
                <a:cubicBezTo>
                  <a:pt x="4644303" y="2715713"/>
                  <a:pt x="4641880" y="2721528"/>
                  <a:pt x="4646544" y="2727102"/>
                </a:cubicBezTo>
                <a:cubicBezTo>
                  <a:pt x="4653388" y="2735310"/>
                  <a:pt x="4665622" y="2730949"/>
                  <a:pt x="4667985" y="2723588"/>
                </a:cubicBezTo>
                <a:cubicBezTo>
                  <a:pt x="4673981" y="2725890"/>
                  <a:pt x="4680613" y="2727102"/>
                  <a:pt x="4685246" y="2724194"/>
                </a:cubicBezTo>
                <a:cubicBezTo>
                  <a:pt x="4685822" y="2723830"/>
                  <a:pt x="4686336" y="2723285"/>
                  <a:pt x="4686912" y="2722891"/>
                </a:cubicBezTo>
                <a:lnTo>
                  <a:pt x="4687063" y="2722891"/>
                </a:lnTo>
                <a:cubicBezTo>
                  <a:pt x="4693271" y="2722346"/>
                  <a:pt x="4698631" y="2718015"/>
                  <a:pt x="4698662" y="2711381"/>
                </a:cubicBezTo>
                <a:cubicBezTo>
                  <a:pt x="4698662" y="2709837"/>
                  <a:pt x="4698268" y="2708292"/>
                  <a:pt x="4697601" y="2706808"/>
                </a:cubicBezTo>
                <a:cubicBezTo>
                  <a:pt x="4697784" y="2705747"/>
                  <a:pt x="4698147" y="2704718"/>
                  <a:pt x="4698147" y="2703657"/>
                </a:cubicBezTo>
                <a:cubicBezTo>
                  <a:pt x="4701781" y="2703688"/>
                  <a:pt x="4705112" y="2701567"/>
                  <a:pt x="4707443" y="2698690"/>
                </a:cubicBezTo>
                <a:cubicBezTo>
                  <a:pt x="4710532" y="2698417"/>
                  <a:pt x="4713470" y="2696993"/>
                  <a:pt x="4715711" y="2694328"/>
                </a:cubicBezTo>
                <a:lnTo>
                  <a:pt x="4719012" y="2690390"/>
                </a:lnTo>
                <a:cubicBezTo>
                  <a:pt x="4720011" y="2689179"/>
                  <a:pt x="4720647" y="2687725"/>
                  <a:pt x="4721011" y="2686180"/>
                </a:cubicBezTo>
                <a:cubicBezTo>
                  <a:pt x="4721132" y="2686119"/>
                  <a:pt x="4721253" y="2685998"/>
                  <a:pt x="4721374" y="2685938"/>
                </a:cubicBezTo>
                <a:cubicBezTo>
                  <a:pt x="4720950" y="2689906"/>
                  <a:pt x="4722525" y="2693783"/>
                  <a:pt x="4725916" y="2696630"/>
                </a:cubicBezTo>
                <a:lnTo>
                  <a:pt x="4729853" y="2699932"/>
                </a:lnTo>
                <a:cubicBezTo>
                  <a:pt x="4730247" y="2700265"/>
                  <a:pt x="4730762" y="2700325"/>
                  <a:pt x="4731216" y="2700568"/>
                </a:cubicBezTo>
                <a:cubicBezTo>
                  <a:pt x="4729884" y="2703082"/>
                  <a:pt x="4729036" y="2705808"/>
                  <a:pt x="4729611" y="2708382"/>
                </a:cubicBezTo>
                <a:cubicBezTo>
                  <a:pt x="4722979" y="2709473"/>
                  <a:pt x="4716347" y="2711896"/>
                  <a:pt x="4713712" y="2716985"/>
                </a:cubicBezTo>
                <a:cubicBezTo>
                  <a:pt x="4709988" y="2724224"/>
                  <a:pt x="4708655" y="2735159"/>
                  <a:pt x="4713016" y="2742368"/>
                </a:cubicBezTo>
                <a:cubicBezTo>
                  <a:pt x="4707292" y="2745700"/>
                  <a:pt x="4704870" y="2754151"/>
                  <a:pt x="4708564" y="2759845"/>
                </a:cubicBezTo>
                <a:cubicBezTo>
                  <a:pt x="4705566" y="2760421"/>
                  <a:pt x="4702720" y="2762056"/>
                  <a:pt x="4701145" y="2764510"/>
                </a:cubicBezTo>
                <a:cubicBezTo>
                  <a:pt x="4697541" y="2770144"/>
                  <a:pt x="4698934" y="2776444"/>
                  <a:pt x="4703901" y="2780594"/>
                </a:cubicBezTo>
                <a:lnTo>
                  <a:pt x="4707837" y="2783895"/>
                </a:lnTo>
                <a:cubicBezTo>
                  <a:pt x="4712470" y="2787772"/>
                  <a:pt x="4720768" y="2786106"/>
                  <a:pt x="4723918" y="2781169"/>
                </a:cubicBezTo>
                <a:cubicBezTo>
                  <a:pt x="4727552" y="2775535"/>
                  <a:pt x="4726128" y="2769205"/>
                  <a:pt x="4721192" y="2765055"/>
                </a:cubicBezTo>
                <a:lnTo>
                  <a:pt x="4720980" y="2764873"/>
                </a:lnTo>
                <a:cubicBezTo>
                  <a:pt x="4726461" y="2763662"/>
                  <a:pt x="4730065" y="2758270"/>
                  <a:pt x="4730217" y="2752818"/>
                </a:cubicBezTo>
                <a:cubicBezTo>
                  <a:pt x="4730368" y="2752848"/>
                  <a:pt x="4730550" y="2752939"/>
                  <a:pt x="4730701" y="2752969"/>
                </a:cubicBezTo>
                <a:cubicBezTo>
                  <a:pt x="4731640" y="2756877"/>
                  <a:pt x="4734396" y="2760178"/>
                  <a:pt x="4738575" y="2761693"/>
                </a:cubicBezTo>
                <a:lnTo>
                  <a:pt x="4742693" y="2763177"/>
                </a:lnTo>
                <a:cubicBezTo>
                  <a:pt x="4738575" y="2762420"/>
                  <a:pt x="4734335" y="2763813"/>
                  <a:pt x="4731367" y="2767387"/>
                </a:cubicBezTo>
                <a:lnTo>
                  <a:pt x="4728067" y="2771325"/>
                </a:lnTo>
                <a:cubicBezTo>
                  <a:pt x="4724190" y="2775959"/>
                  <a:pt x="4725371" y="2784077"/>
                  <a:pt x="4730307" y="2787500"/>
                </a:cubicBezTo>
                <a:cubicBezTo>
                  <a:pt x="4735213" y="2790862"/>
                  <a:pt x="4741058" y="2790165"/>
                  <a:pt x="4745237" y="2786288"/>
                </a:cubicBezTo>
                <a:cubicBezTo>
                  <a:pt x="4745358" y="2786470"/>
                  <a:pt x="4745358" y="2786712"/>
                  <a:pt x="4745510" y="2786894"/>
                </a:cubicBezTo>
                <a:cubicBezTo>
                  <a:pt x="4748508" y="2791195"/>
                  <a:pt x="4754171" y="2792619"/>
                  <a:pt x="4758955" y="2790862"/>
                </a:cubicBezTo>
                <a:cubicBezTo>
                  <a:pt x="4759167" y="2796557"/>
                  <a:pt x="4762862" y="2800979"/>
                  <a:pt x="4768586" y="2802160"/>
                </a:cubicBezTo>
                <a:lnTo>
                  <a:pt x="4773582" y="2803190"/>
                </a:lnTo>
                <a:cubicBezTo>
                  <a:pt x="4779488" y="2804402"/>
                  <a:pt x="4785998" y="2799343"/>
                  <a:pt x="4786574" y="2793406"/>
                </a:cubicBezTo>
                <a:cubicBezTo>
                  <a:pt x="4787210" y="2786894"/>
                  <a:pt x="4783121" y="2781745"/>
                  <a:pt x="4776822" y="2780442"/>
                </a:cubicBezTo>
                <a:lnTo>
                  <a:pt x="4773279" y="2779715"/>
                </a:lnTo>
                <a:cubicBezTo>
                  <a:pt x="4775187" y="2776020"/>
                  <a:pt x="4775217" y="2771446"/>
                  <a:pt x="4772734" y="2767872"/>
                </a:cubicBezTo>
                <a:cubicBezTo>
                  <a:pt x="4769221" y="2762783"/>
                  <a:pt x="4761832" y="2761390"/>
                  <a:pt x="4756745" y="2764994"/>
                </a:cubicBezTo>
                <a:lnTo>
                  <a:pt x="4750809" y="2769205"/>
                </a:lnTo>
                <a:cubicBezTo>
                  <a:pt x="4750022" y="2767599"/>
                  <a:pt x="4749022" y="2766146"/>
                  <a:pt x="4747569" y="2765146"/>
                </a:cubicBezTo>
                <a:cubicBezTo>
                  <a:pt x="4746903" y="2764691"/>
                  <a:pt x="4746206" y="2764510"/>
                  <a:pt x="4745510" y="2764207"/>
                </a:cubicBezTo>
                <a:lnTo>
                  <a:pt x="4748659" y="2765328"/>
                </a:lnTo>
                <a:cubicBezTo>
                  <a:pt x="4752990" y="2766903"/>
                  <a:pt x="4758168" y="2765237"/>
                  <a:pt x="4761287" y="2761844"/>
                </a:cubicBezTo>
                <a:cubicBezTo>
                  <a:pt x="4763255" y="2761663"/>
                  <a:pt x="4765194" y="2761511"/>
                  <a:pt x="4767162" y="2761329"/>
                </a:cubicBezTo>
                <a:cubicBezTo>
                  <a:pt x="4768767" y="2761208"/>
                  <a:pt x="4770312" y="2760754"/>
                  <a:pt x="4771735" y="2760118"/>
                </a:cubicBezTo>
                <a:cubicBezTo>
                  <a:pt x="4772795" y="2760905"/>
                  <a:pt x="4773976" y="2761572"/>
                  <a:pt x="4775339" y="2761874"/>
                </a:cubicBezTo>
                <a:lnTo>
                  <a:pt x="4780336" y="2762904"/>
                </a:lnTo>
                <a:cubicBezTo>
                  <a:pt x="4786392" y="2764177"/>
                  <a:pt x="4792721" y="2761269"/>
                  <a:pt x="4794508" y="2754968"/>
                </a:cubicBezTo>
                <a:cubicBezTo>
                  <a:pt x="4796113" y="2749335"/>
                  <a:pt x="4792691" y="2742065"/>
                  <a:pt x="4786604" y="2740793"/>
                </a:cubicBezTo>
                <a:lnTo>
                  <a:pt x="4784272" y="2740308"/>
                </a:lnTo>
                <a:cubicBezTo>
                  <a:pt x="4784151" y="2740126"/>
                  <a:pt x="4784121" y="2739914"/>
                  <a:pt x="4784000" y="2739733"/>
                </a:cubicBezTo>
                <a:lnTo>
                  <a:pt x="4781062" y="2735553"/>
                </a:lnTo>
                <a:cubicBezTo>
                  <a:pt x="4779427" y="2733250"/>
                  <a:pt x="4776671" y="2732009"/>
                  <a:pt x="4773794" y="2731645"/>
                </a:cubicBezTo>
                <a:cubicBezTo>
                  <a:pt x="4773613" y="2730191"/>
                  <a:pt x="4773703" y="2728707"/>
                  <a:pt x="4773219" y="2727314"/>
                </a:cubicBezTo>
                <a:cubicBezTo>
                  <a:pt x="4774491" y="2726132"/>
                  <a:pt x="4775551" y="2724679"/>
                  <a:pt x="4776186" y="2722891"/>
                </a:cubicBezTo>
                <a:lnTo>
                  <a:pt x="4778003" y="2717833"/>
                </a:lnTo>
                <a:cubicBezTo>
                  <a:pt x="4778488" y="2716470"/>
                  <a:pt x="4778700" y="2714986"/>
                  <a:pt x="4778670" y="2713501"/>
                </a:cubicBezTo>
                <a:cubicBezTo>
                  <a:pt x="4779881" y="2717803"/>
                  <a:pt x="4783878" y="2721589"/>
                  <a:pt x="4787967" y="2722467"/>
                </a:cubicBezTo>
                <a:cubicBezTo>
                  <a:pt x="4792328" y="2723406"/>
                  <a:pt x="4795780" y="2721831"/>
                  <a:pt x="4798384" y="2719196"/>
                </a:cubicBezTo>
                <a:lnTo>
                  <a:pt x="4800686" y="2721135"/>
                </a:lnTo>
                <a:cubicBezTo>
                  <a:pt x="4804865" y="2724618"/>
                  <a:pt x="4811285" y="2723316"/>
                  <a:pt x="4815101" y="2719802"/>
                </a:cubicBezTo>
                <a:cubicBezTo>
                  <a:pt x="4820309" y="2719257"/>
                  <a:pt x="4824973" y="2715531"/>
                  <a:pt x="4825881" y="2710200"/>
                </a:cubicBezTo>
                <a:lnTo>
                  <a:pt x="4827153" y="2702749"/>
                </a:lnTo>
                <a:cubicBezTo>
                  <a:pt x="4828244" y="2696357"/>
                  <a:pt x="4823882" y="2689936"/>
                  <a:pt x="4817463" y="2688785"/>
                </a:cubicBezTo>
                <a:cubicBezTo>
                  <a:pt x="4811618" y="2687725"/>
                  <a:pt x="4805864" y="2691450"/>
                  <a:pt x="4804077" y="2696993"/>
                </a:cubicBezTo>
                <a:cubicBezTo>
                  <a:pt x="4802836" y="2696963"/>
                  <a:pt x="4801624" y="2697054"/>
                  <a:pt x="4800413" y="2697418"/>
                </a:cubicBezTo>
                <a:cubicBezTo>
                  <a:pt x="4798778" y="2695721"/>
                  <a:pt x="4796900" y="2694358"/>
                  <a:pt x="4794811" y="2693904"/>
                </a:cubicBezTo>
                <a:cubicBezTo>
                  <a:pt x="4787755" y="2692389"/>
                  <a:pt x="4782728" y="2697024"/>
                  <a:pt x="4780517" y="2703142"/>
                </a:cubicBezTo>
                <a:lnTo>
                  <a:pt x="4778761" y="2708292"/>
                </a:lnTo>
                <a:close/>
                <a:moveTo>
                  <a:pt x="4895048" y="2536972"/>
                </a:moveTo>
                <a:cubicBezTo>
                  <a:pt x="4895745" y="2538365"/>
                  <a:pt x="4895896" y="2539940"/>
                  <a:pt x="4897198" y="2541031"/>
                </a:cubicBezTo>
                <a:lnTo>
                  <a:pt x="4901135" y="2544332"/>
                </a:lnTo>
                <a:cubicBezTo>
                  <a:pt x="4905769" y="2548209"/>
                  <a:pt x="4913703" y="2547604"/>
                  <a:pt x="4917397" y="2542666"/>
                </a:cubicBezTo>
                <a:cubicBezTo>
                  <a:pt x="4921183" y="2537578"/>
                  <a:pt x="4920668" y="2530581"/>
                  <a:pt x="4915702" y="2526401"/>
                </a:cubicBezTo>
                <a:lnTo>
                  <a:pt x="4914096" y="2525037"/>
                </a:lnTo>
                <a:cubicBezTo>
                  <a:pt x="4913794" y="2523432"/>
                  <a:pt x="4913097" y="2521797"/>
                  <a:pt x="4911977" y="2520191"/>
                </a:cubicBezTo>
                <a:cubicBezTo>
                  <a:pt x="4903043" y="2507560"/>
                  <a:pt x="4884177" y="2522524"/>
                  <a:pt x="4893110" y="2535124"/>
                </a:cubicBezTo>
                <a:cubicBezTo>
                  <a:pt x="4893655" y="2535972"/>
                  <a:pt x="4894382" y="2536366"/>
                  <a:pt x="4895048" y="2536972"/>
                </a:cubicBezTo>
                <a:close/>
                <a:moveTo>
                  <a:pt x="4951133" y="2619209"/>
                </a:moveTo>
                <a:cubicBezTo>
                  <a:pt x="4942169" y="2606578"/>
                  <a:pt x="4922394" y="2620269"/>
                  <a:pt x="4931327" y="2632930"/>
                </a:cubicBezTo>
                <a:cubicBezTo>
                  <a:pt x="4940321" y="2645561"/>
                  <a:pt x="4960096" y="2631870"/>
                  <a:pt x="4951133" y="2619209"/>
                </a:cubicBezTo>
                <a:close/>
                <a:moveTo>
                  <a:pt x="4745813" y="2145868"/>
                </a:moveTo>
                <a:cubicBezTo>
                  <a:pt x="4745510" y="2144535"/>
                  <a:pt x="4744965" y="2143172"/>
                  <a:pt x="4743965" y="2141809"/>
                </a:cubicBezTo>
                <a:cubicBezTo>
                  <a:pt x="4735304" y="2129814"/>
                  <a:pt x="4715559" y="2141809"/>
                  <a:pt x="4724281" y="2153865"/>
                </a:cubicBezTo>
                <a:cubicBezTo>
                  <a:pt x="4724917" y="2154743"/>
                  <a:pt x="4725705" y="2155228"/>
                  <a:pt x="4726431" y="2155864"/>
                </a:cubicBezTo>
                <a:cubicBezTo>
                  <a:pt x="4723463" y="2160922"/>
                  <a:pt x="4725341" y="2168131"/>
                  <a:pt x="4730065" y="2171372"/>
                </a:cubicBezTo>
                <a:cubicBezTo>
                  <a:pt x="4734729" y="2174583"/>
                  <a:pt x="4740180" y="2173735"/>
                  <a:pt x="4744298" y="2170554"/>
                </a:cubicBezTo>
                <a:cubicBezTo>
                  <a:pt x="4748296" y="2172220"/>
                  <a:pt x="4752838" y="2171948"/>
                  <a:pt x="4756533" y="2168798"/>
                </a:cubicBezTo>
                <a:cubicBezTo>
                  <a:pt x="4761136" y="2164890"/>
                  <a:pt x="4762559" y="2156379"/>
                  <a:pt x="4757865" y="2151835"/>
                </a:cubicBezTo>
                <a:cubicBezTo>
                  <a:pt x="4754474" y="2148564"/>
                  <a:pt x="4750324" y="2146565"/>
                  <a:pt x="4745813" y="2145868"/>
                </a:cubicBezTo>
                <a:close/>
                <a:moveTo>
                  <a:pt x="4873275" y="2604700"/>
                </a:moveTo>
                <a:cubicBezTo>
                  <a:pt x="4871669" y="2602701"/>
                  <a:pt x="4869186" y="2601853"/>
                  <a:pt x="4866582" y="2601550"/>
                </a:cubicBezTo>
                <a:lnTo>
                  <a:pt x="4866249" y="2601065"/>
                </a:lnTo>
                <a:cubicBezTo>
                  <a:pt x="4862615" y="2595946"/>
                  <a:pt x="4854953" y="2593735"/>
                  <a:pt x="4849593" y="2597612"/>
                </a:cubicBezTo>
                <a:cubicBezTo>
                  <a:pt x="4844475" y="2601338"/>
                  <a:pt x="4842265" y="2608789"/>
                  <a:pt x="4846141" y="2614272"/>
                </a:cubicBezTo>
                <a:lnTo>
                  <a:pt x="4849230" y="2618664"/>
                </a:lnTo>
                <a:cubicBezTo>
                  <a:pt x="4849866" y="2619542"/>
                  <a:pt x="4850744" y="2620239"/>
                  <a:pt x="4851592" y="2620935"/>
                </a:cubicBezTo>
                <a:cubicBezTo>
                  <a:pt x="4851561" y="2622965"/>
                  <a:pt x="4852016" y="2624994"/>
                  <a:pt x="4853167" y="2626781"/>
                </a:cubicBezTo>
                <a:cubicBezTo>
                  <a:pt x="4853954" y="2628023"/>
                  <a:pt x="4854984" y="2629084"/>
                  <a:pt x="4856104" y="2629962"/>
                </a:cubicBezTo>
                <a:cubicBezTo>
                  <a:pt x="4856498" y="2631052"/>
                  <a:pt x="4856982" y="2632112"/>
                  <a:pt x="4857739" y="2633142"/>
                </a:cubicBezTo>
                <a:cubicBezTo>
                  <a:pt x="4865582" y="2644259"/>
                  <a:pt x="4880300" y="2632991"/>
                  <a:pt x="4877635" y="2621572"/>
                </a:cubicBezTo>
                <a:cubicBezTo>
                  <a:pt x="4877817" y="2621026"/>
                  <a:pt x="4878059" y="2620542"/>
                  <a:pt x="4878211" y="2619966"/>
                </a:cubicBezTo>
                <a:cubicBezTo>
                  <a:pt x="4879604" y="2614090"/>
                  <a:pt x="4876818" y="2609122"/>
                  <a:pt x="4873275" y="2604700"/>
                </a:cubicBezTo>
                <a:close/>
                <a:moveTo>
                  <a:pt x="4842749" y="2137932"/>
                </a:moveTo>
                <a:cubicBezTo>
                  <a:pt x="4841265" y="2131814"/>
                  <a:pt x="4833180" y="2128845"/>
                  <a:pt x="4827728" y="2130663"/>
                </a:cubicBezTo>
                <a:cubicBezTo>
                  <a:pt x="4820884" y="2132934"/>
                  <a:pt x="4818886" y="2139477"/>
                  <a:pt x="4820097" y="2145868"/>
                </a:cubicBezTo>
                <a:lnTo>
                  <a:pt x="4821097" y="2151108"/>
                </a:lnTo>
                <a:cubicBezTo>
                  <a:pt x="4821248" y="2151926"/>
                  <a:pt x="4821521" y="2152653"/>
                  <a:pt x="4821884" y="2153350"/>
                </a:cubicBezTo>
                <a:cubicBezTo>
                  <a:pt x="4819219" y="2150654"/>
                  <a:pt x="4815403" y="2149079"/>
                  <a:pt x="4811497" y="2149927"/>
                </a:cubicBezTo>
                <a:cubicBezTo>
                  <a:pt x="4805471" y="2151229"/>
                  <a:pt x="4800776" y="2156772"/>
                  <a:pt x="4801564" y="2163073"/>
                </a:cubicBezTo>
                <a:cubicBezTo>
                  <a:pt x="4800504" y="2163345"/>
                  <a:pt x="4799505" y="2163800"/>
                  <a:pt x="4798536" y="2164375"/>
                </a:cubicBezTo>
                <a:cubicBezTo>
                  <a:pt x="4798111" y="2158469"/>
                  <a:pt x="4794023" y="2153319"/>
                  <a:pt x="4786513" y="2154713"/>
                </a:cubicBezTo>
                <a:cubicBezTo>
                  <a:pt x="4777882" y="2156348"/>
                  <a:pt x="4774824" y="2164860"/>
                  <a:pt x="4776520" y="2171342"/>
                </a:cubicBezTo>
                <a:cubicBezTo>
                  <a:pt x="4776490" y="2171342"/>
                  <a:pt x="4776429" y="2171342"/>
                  <a:pt x="4776399" y="2171342"/>
                </a:cubicBezTo>
                <a:lnTo>
                  <a:pt x="4772916" y="2170736"/>
                </a:lnTo>
                <a:cubicBezTo>
                  <a:pt x="4766526" y="2169646"/>
                  <a:pt x="4760348" y="2175249"/>
                  <a:pt x="4759682" y="2181429"/>
                </a:cubicBezTo>
                <a:cubicBezTo>
                  <a:pt x="4759622" y="2181943"/>
                  <a:pt x="4759682" y="2182398"/>
                  <a:pt x="4759682" y="2182882"/>
                </a:cubicBezTo>
                <a:cubicBezTo>
                  <a:pt x="4758653" y="2184306"/>
                  <a:pt x="4757684" y="2185790"/>
                  <a:pt x="4756775" y="2187305"/>
                </a:cubicBezTo>
                <a:cubicBezTo>
                  <a:pt x="4755776" y="2189031"/>
                  <a:pt x="4755443" y="2191121"/>
                  <a:pt x="4755382" y="2193181"/>
                </a:cubicBezTo>
                <a:cubicBezTo>
                  <a:pt x="4751476" y="2189516"/>
                  <a:pt x="4744934" y="2188638"/>
                  <a:pt x="4740664" y="2192121"/>
                </a:cubicBezTo>
                <a:cubicBezTo>
                  <a:pt x="4735759" y="2196149"/>
                  <a:pt x="4734517" y="2203055"/>
                  <a:pt x="4738302" y="2208296"/>
                </a:cubicBezTo>
                <a:lnTo>
                  <a:pt x="4741300" y="2212445"/>
                </a:lnTo>
                <a:cubicBezTo>
                  <a:pt x="4743632" y="2215656"/>
                  <a:pt x="4747781" y="2217140"/>
                  <a:pt x="4751718" y="2216837"/>
                </a:cubicBezTo>
                <a:cubicBezTo>
                  <a:pt x="4749113" y="2222259"/>
                  <a:pt x="4749901" y="2229165"/>
                  <a:pt x="4756957" y="2232346"/>
                </a:cubicBezTo>
                <a:cubicBezTo>
                  <a:pt x="4762953" y="2235042"/>
                  <a:pt x="4768131" y="2232588"/>
                  <a:pt x="4771190" y="2228499"/>
                </a:cubicBezTo>
                <a:cubicBezTo>
                  <a:pt x="4773946" y="2228045"/>
                  <a:pt x="4776701" y="2226833"/>
                  <a:pt x="4778700" y="2224713"/>
                </a:cubicBezTo>
                <a:cubicBezTo>
                  <a:pt x="4779609" y="2224804"/>
                  <a:pt x="4780547" y="2224652"/>
                  <a:pt x="4781456" y="2224592"/>
                </a:cubicBezTo>
                <a:cubicBezTo>
                  <a:pt x="4782395" y="2227106"/>
                  <a:pt x="4783909" y="2229286"/>
                  <a:pt x="4786241" y="2230650"/>
                </a:cubicBezTo>
                <a:cubicBezTo>
                  <a:pt x="4778942" y="2232497"/>
                  <a:pt x="4772946" y="2241827"/>
                  <a:pt x="4778549" y="2250126"/>
                </a:cubicBezTo>
                <a:cubicBezTo>
                  <a:pt x="4775853" y="2250126"/>
                  <a:pt x="4773128" y="2251035"/>
                  <a:pt x="4770615" y="2252852"/>
                </a:cubicBezTo>
                <a:lnTo>
                  <a:pt x="4766466" y="2255851"/>
                </a:lnTo>
                <a:cubicBezTo>
                  <a:pt x="4761560" y="2259395"/>
                  <a:pt x="4761469" y="2267997"/>
                  <a:pt x="4765527" y="2272147"/>
                </a:cubicBezTo>
                <a:cubicBezTo>
                  <a:pt x="4768161" y="2274873"/>
                  <a:pt x="4771311" y="2275903"/>
                  <a:pt x="4774491" y="2275721"/>
                </a:cubicBezTo>
                <a:cubicBezTo>
                  <a:pt x="4774097" y="2278296"/>
                  <a:pt x="4774370" y="2281022"/>
                  <a:pt x="4775914" y="2283536"/>
                </a:cubicBezTo>
                <a:cubicBezTo>
                  <a:pt x="4779154" y="2288806"/>
                  <a:pt x="4787149" y="2291260"/>
                  <a:pt x="4792479" y="2287474"/>
                </a:cubicBezTo>
                <a:lnTo>
                  <a:pt x="4796840" y="2284384"/>
                </a:lnTo>
                <a:cubicBezTo>
                  <a:pt x="4802139" y="2280628"/>
                  <a:pt x="4804350" y="2273631"/>
                  <a:pt x="4800807" y="2267815"/>
                </a:cubicBezTo>
                <a:cubicBezTo>
                  <a:pt x="4798596" y="2264211"/>
                  <a:pt x="4794144" y="2262090"/>
                  <a:pt x="4789814" y="2262212"/>
                </a:cubicBezTo>
                <a:cubicBezTo>
                  <a:pt x="4789935" y="2259516"/>
                  <a:pt x="4789087" y="2256881"/>
                  <a:pt x="4787603" y="2254821"/>
                </a:cubicBezTo>
                <a:cubicBezTo>
                  <a:pt x="4790268" y="2254639"/>
                  <a:pt x="4792842" y="2253488"/>
                  <a:pt x="4794962" y="2251550"/>
                </a:cubicBezTo>
                <a:lnTo>
                  <a:pt x="4796749" y="2254003"/>
                </a:lnTo>
                <a:cubicBezTo>
                  <a:pt x="4800292" y="2258910"/>
                  <a:pt x="4807651" y="2260940"/>
                  <a:pt x="4812769" y="2257153"/>
                </a:cubicBezTo>
                <a:cubicBezTo>
                  <a:pt x="4815888" y="2254821"/>
                  <a:pt x="4817614" y="2251065"/>
                  <a:pt x="4817644" y="2247309"/>
                </a:cubicBezTo>
                <a:cubicBezTo>
                  <a:pt x="4818886" y="2247370"/>
                  <a:pt x="4820158" y="2247612"/>
                  <a:pt x="4821369" y="2247218"/>
                </a:cubicBezTo>
                <a:cubicBezTo>
                  <a:pt x="4822762" y="2247885"/>
                  <a:pt x="4824307" y="2248097"/>
                  <a:pt x="4825821" y="2248218"/>
                </a:cubicBezTo>
                <a:cubicBezTo>
                  <a:pt x="4826124" y="2248763"/>
                  <a:pt x="4826215" y="2249399"/>
                  <a:pt x="4826578" y="2249914"/>
                </a:cubicBezTo>
                <a:lnTo>
                  <a:pt x="4825064" y="2254124"/>
                </a:lnTo>
                <a:cubicBezTo>
                  <a:pt x="4823065" y="2259667"/>
                  <a:pt x="4825457" y="2266452"/>
                  <a:pt x="4830908" y="2269057"/>
                </a:cubicBezTo>
                <a:cubicBezTo>
                  <a:pt x="4828365" y="2269966"/>
                  <a:pt x="4826033" y="2271783"/>
                  <a:pt x="4824579" y="2275024"/>
                </a:cubicBezTo>
                <a:lnTo>
                  <a:pt x="4823217" y="2278053"/>
                </a:lnTo>
                <a:cubicBezTo>
                  <a:pt x="4816857" y="2292169"/>
                  <a:pt x="4838570" y="2302528"/>
                  <a:pt x="4844960" y="2288382"/>
                </a:cubicBezTo>
                <a:lnTo>
                  <a:pt x="4846323" y="2285353"/>
                </a:lnTo>
                <a:cubicBezTo>
                  <a:pt x="4849502" y="2278296"/>
                  <a:pt x="4845656" y="2272177"/>
                  <a:pt x="4840205" y="2269602"/>
                </a:cubicBezTo>
                <a:cubicBezTo>
                  <a:pt x="4843446" y="2268542"/>
                  <a:pt x="4846232" y="2266331"/>
                  <a:pt x="4847503" y="2262818"/>
                </a:cubicBezTo>
                <a:lnTo>
                  <a:pt x="4847564" y="2262636"/>
                </a:lnTo>
                <a:cubicBezTo>
                  <a:pt x="4847928" y="2264120"/>
                  <a:pt x="4848503" y="2265635"/>
                  <a:pt x="4849532" y="2267058"/>
                </a:cubicBezTo>
                <a:cubicBezTo>
                  <a:pt x="4852864" y="2271783"/>
                  <a:pt x="4857406" y="2272419"/>
                  <a:pt x="4861343" y="2270754"/>
                </a:cubicBezTo>
                <a:cubicBezTo>
                  <a:pt x="4857527" y="2273449"/>
                  <a:pt x="4855286" y="2278114"/>
                  <a:pt x="4856316" y="2282688"/>
                </a:cubicBezTo>
                <a:cubicBezTo>
                  <a:pt x="4851259" y="2283172"/>
                  <a:pt x="4847473" y="2286928"/>
                  <a:pt x="4845686" y="2291896"/>
                </a:cubicBezTo>
                <a:lnTo>
                  <a:pt x="4843869" y="2296924"/>
                </a:lnTo>
                <a:cubicBezTo>
                  <a:pt x="4841659" y="2303043"/>
                  <a:pt x="4847231" y="2310009"/>
                  <a:pt x="4853015" y="2311281"/>
                </a:cubicBezTo>
                <a:cubicBezTo>
                  <a:pt x="4858678" y="2312554"/>
                  <a:pt x="4863039" y="2309706"/>
                  <a:pt x="4865704" y="2305345"/>
                </a:cubicBezTo>
                <a:cubicBezTo>
                  <a:pt x="4872124" y="2308676"/>
                  <a:pt x="4879483" y="2309555"/>
                  <a:pt x="4886508" y="2306435"/>
                </a:cubicBezTo>
                <a:cubicBezTo>
                  <a:pt x="4888386" y="2305587"/>
                  <a:pt x="4890021" y="2304254"/>
                  <a:pt x="4891444" y="2302740"/>
                </a:cubicBezTo>
                <a:lnTo>
                  <a:pt x="4891565" y="2302830"/>
                </a:lnTo>
                <a:cubicBezTo>
                  <a:pt x="4895593" y="2306193"/>
                  <a:pt x="4901711" y="2305011"/>
                  <a:pt x="4905556" y="2301770"/>
                </a:cubicBezTo>
                <a:cubicBezTo>
                  <a:pt x="4905648" y="2301801"/>
                  <a:pt x="4905678" y="2301861"/>
                  <a:pt x="4905769" y="2301892"/>
                </a:cubicBezTo>
                <a:cubicBezTo>
                  <a:pt x="4913915" y="2304799"/>
                  <a:pt x="4919911" y="2299044"/>
                  <a:pt x="4921273" y="2292502"/>
                </a:cubicBezTo>
                <a:cubicBezTo>
                  <a:pt x="4919699" y="2288594"/>
                  <a:pt x="4918124" y="2284687"/>
                  <a:pt x="4916519" y="2280749"/>
                </a:cubicBezTo>
                <a:lnTo>
                  <a:pt x="4916519" y="2280749"/>
                </a:lnTo>
                <a:cubicBezTo>
                  <a:pt x="4915732" y="2280234"/>
                  <a:pt x="4915096" y="2279659"/>
                  <a:pt x="4914127" y="2279295"/>
                </a:cubicBezTo>
                <a:cubicBezTo>
                  <a:pt x="4909251" y="2277538"/>
                  <a:pt x="4905193" y="2279023"/>
                  <a:pt x="4902346" y="2281809"/>
                </a:cubicBezTo>
                <a:lnTo>
                  <a:pt x="4900711" y="2280446"/>
                </a:lnTo>
                <a:cubicBezTo>
                  <a:pt x="4896048" y="2276539"/>
                  <a:pt x="4888386" y="2278599"/>
                  <a:pt x="4884964" y="2283172"/>
                </a:cubicBezTo>
                <a:cubicBezTo>
                  <a:pt x="4883026" y="2282718"/>
                  <a:pt x="4881057" y="2282627"/>
                  <a:pt x="4879089" y="2283505"/>
                </a:cubicBezTo>
                <a:cubicBezTo>
                  <a:pt x="4878695" y="2283687"/>
                  <a:pt x="4878332" y="2283778"/>
                  <a:pt x="4877938" y="2283930"/>
                </a:cubicBezTo>
                <a:cubicBezTo>
                  <a:pt x="4879846" y="2279871"/>
                  <a:pt x="4879573" y="2274934"/>
                  <a:pt x="4875092" y="2271178"/>
                </a:cubicBezTo>
                <a:cubicBezTo>
                  <a:pt x="4871003" y="2267755"/>
                  <a:pt x="4866461" y="2267876"/>
                  <a:pt x="4862796" y="2269784"/>
                </a:cubicBezTo>
                <a:cubicBezTo>
                  <a:pt x="4868550" y="2266271"/>
                  <a:pt x="4872305" y="2257911"/>
                  <a:pt x="4867218" y="2250732"/>
                </a:cubicBezTo>
                <a:cubicBezTo>
                  <a:pt x="4864280" y="2246613"/>
                  <a:pt x="4860465" y="2245795"/>
                  <a:pt x="4856922" y="2246734"/>
                </a:cubicBezTo>
                <a:cubicBezTo>
                  <a:pt x="4857588" y="2245007"/>
                  <a:pt x="4857982" y="2243190"/>
                  <a:pt x="4857679" y="2241281"/>
                </a:cubicBezTo>
                <a:cubicBezTo>
                  <a:pt x="4857346" y="2239161"/>
                  <a:pt x="4856377" y="2237314"/>
                  <a:pt x="4855165" y="2235648"/>
                </a:cubicBezTo>
                <a:cubicBezTo>
                  <a:pt x="4854802" y="2234345"/>
                  <a:pt x="4854317" y="2233012"/>
                  <a:pt x="4853378" y="2231740"/>
                </a:cubicBezTo>
                <a:cubicBezTo>
                  <a:pt x="4849775" y="2226742"/>
                  <a:pt x="4844657" y="2226470"/>
                  <a:pt x="4840448" y="2228560"/>
                </a:cubicBezTo>
                <a:cubicBezTo>
                  <a:pt x="4840266" y="2228257"/>
                  <a:pt x="4840266" y="2227893"/>
                  <a:pt x="4840054" y="2227590"/>
                </a:cubicBezTo>
                <a:cubicBezTo>
                  <a:pt x="4838873" y="2225985"/>
                  <a:pt x="4837298" y="2224713"/>
                  <a:pt x="4835542" y="2223804"/>
                </a:cubicBezTo>
                <a:cubicBezTo>
                  <a:pt x="4836783" y="2221623"/>
                  <a:pt x="4836996" y="2219170"/>
                  <a:pt x="4836632" y="2216686"/>
                </a:cubicBezTo>
                <a:cubicBezTo>
                  <a:pt x="4838812" y="2214687"/>
                  <a:pt x="4840417" y="2212021"/>
                  <a:pt x="4840720" y="2209114"/>
                </a:cubicBezTo>
                <a:cubicBezTo>
                  <a:pt x="4841477" y="2202480"/>
                  <a:pt x="4836723" y="2197240"/>
                  <a:pt x="4830545" y="2195968"/>
                </a:cubicBezTo>
                <a:cubicBezTo>
                  <a:pt x="4832241" y="2192878"/>
                  <a:pt x="4833240" y="2189365"/>
                  <a:pt x="4833210" y="2185396"/>
                </a:cubicBezTo>
                <a:cubicBezTo>
                  <a:pt x="4833180" y="2179126"/>
                  <a:pt x="4830333" y="2174007"/>
                  <a:pt x="4826094" y="2170282"/>
                </a:cubicBezTo>
                <a:cubicBezTo>
                  <a:pt x="4826608" y="2168616"/>
                  <a:pt x="4826759" y="2166829"/>
                  <a:pt x="4826426" y="2164951"/>
                </a:cubicBezTo>
                <a:lnTo>
                  <a:pt x="4825427" y="2159711"/>
                </a:lnTo>
                <a:cubicBezTo>
                  <a:pt x="4825155" y="2158257"/>
                  <a:pt x="4824579" y="2156894"/>
                  <a:pt x="4823822" y="2155652"/>
                </a:cubicBezTo>
                <a:cubicBezTo>
                  <a:pt x="4827032" y="2158741"/>
                  <a:pt x="4832392" y="2159983"/>
                  <a:pt x="4836390" y="2158651"/>
                </a:cubicBezTo>
                <a:cubicBezTo>
                  <a:pt x="4837056" y="2158438"/>
                  <a:pt x="4837480" y="2158014"/>
                  <a:pt x="4838055" y="2157681"/>
                </a:cubicBezTo>
                <a:cubicBezTo>
                  <a:pt x="4839478" y="2159014"/>
                  <a:pt x="4841114" y="2159983"/>
                  <a:pt x="4842840" y="2160589"/>
                </a:cubicBezTo>
                <a:cubicBezTo>
                  <a:pt x="4842355" y="2162285"/>
                  <a:pt x="4842174" y="2164042"/>
                  <a:pt x="4842477" y="2165860"/>
                </a:cubicBezTo>
                <a:cubicBezTo>
                  <a:pt x="4840659" y="2166314"/>
                  <a:pt x="4838964" y="2167010"/>
                  <a:pt x="4837601" y="2168161"/>
                </a:cubicBezTo>
                <a:cubicBezTo>
                  <a:pt x="4832271" y="2172675"/>
                  <a:pt x="4832483" y="2179793"/>
                  <a:pt x="4836269" y="2185124"/>
                </a:cubicBezTo>
                <a:lnTo>
                  <a:pt x="4837510" y="2186881"/>
                </a:lnTo>
                <a:cubicBezTo>
                  <a:pt x="4837480" y="2187062"/>
                  <a:pt x="4837328" y="2187244"/>
                  <a:pt x="4837298" y="2187456"/>
                </a:cubicBezTo>
                <a:cubicBezTo>
                  <a:pt x="4836329" y="2194211"/>
                  <a:pt x="4841023" y="2198936"/>
                  <a:pt x="4847049" y="2200541"/>
                </a:cubicBezTo>
                <a:cubicBezTo>
                  <a:pt x="4853984" y="2202389"/>
                  <a:pt x="4860980" y="2200541"/>
                  <a:pt x="4866824" y="2196604"/>
                </a:cubicBezTo>
                <a:cubicBezTo>
                  <a:pt x="4871821" y="2193211"/>
                  <a:pt x="4873184" y="2185245"/>
                  <a:pt x="4869398" y="2180489"/>
                </a:cubicBezTo>
                <a:cubicBezTo>
                  <a:pt x="4866703" y="2177097"/>
                  <a:pt x="4862706" y="2175613"/>
                  <a:pt x="4858769" y="2176067"/>
                </a:cubicBezTo>
                <a:cubicBezTo>
                  <a:pt x="4858405" y="2175340"/>
                  <a:pt x="4858163" y="2174583"/>
                  <a:pt x="4857679" y="2173886"/>
                </a:cubicBezTo>
                <a:lnTo>
                  <a:pt x="4857467" y="2173583"/>
                </a:lnTo>
                <a:cubicBezTo>
                  <a:pt x="4862100" y="2170615"/>
                  <a:pt x="4865068" y="2164436"/>
                  <a:pt x="4862857" y="2158408"/>
                </a:cubicBezTo>
                <a:cubicBezTo>
                  <a:pt x="4862888" y="2158378"/>
                  <a:pt x="4862948" y="2158348"/>
                  <a:pt x="4862978" y="2158317"/>
                </a:cubicBezTo>
                <a:cubicBezTo>
                  <a:pt x="4863069" y="2158317"/>
                  <a:pt x="4863160" y="2158317"/>
                  <a:pt x="4863281" y="2158348"/>
                </a:cubicBezTo>
                <a:cubicBezTo>
                  <a:pt x="4859829" y="2150896"/>
                  <a:pt x="4856165" y="2143536"/>
                  <a:pt x="4852652" y="2136145"/>
                </a:cubicBezTo>
                <a:cubicBezTo>
                  <a:pt x="4852379" y="2136115"/>
                  <a:pt x="4852198" y="2135903"/>
                  <a:pt x="4851925" y="2135872"/>
                </a:cubicBezTo>
                <a:cubicBezTo>
                  <a:pt x="4848503" y="2135600"/>
                  <a:pt x="4845535" y="2136539"/>
                  <a:pt x="4842749" y="2137932"/>
                </a:cubicBezTo>
                <a:close/>
                <a:moveTo>
                  <a:pt x="4752202" y="2510680"/>
                </a:moveTo>
                <a:cubicBezTo>
                  <a:pt x="4750385" y="2508227"/>
                  <a:pt x="4747751" y="2506530"/>
                  <a:pt x="4744934" y="2505834"/>
                </a:cubicBezTo>
                <a:cubicBezTo>
                  <a:pt x="4746024" y="2501775"/>
                  <a:pt x="4745207" y="2497262"/>
                  <a:pt x="4741755" y="2494354"/>
                </a:cubicBezTo>
                <a:lnTo>
                  <a:pt x="4737999" y="2491204"/>
                </a:lnTo>
                <a:cubicBezTo>
                  <a:pt x="4737757" y="2490780"/>
                  <a:pt x="4737757" y="2490386"/>
                  <a:pt x="4737454" y="2489962"/>
                </a:cubicBezTo>
                <a:cubicBezTo>
                  <a:pt x="4730974" y="2480814"/>
                  <a:pt x="4717891" y="2484388"/>
                  <a:pt x="4714772" y="2491870"/>
                </a:cubicBezTo>
                <a:cubicBezTo>
                  <a:pt x="4710260" y="2489720"/>
                  <a:pt x="4705536" y="2488841"/>
                  <a:pt x="4701236" y="2489265"/>
                </a:cubicBezTo>
                <a:cubicBezTo>
                  <a:pt x="4701478" y="2488871"/>
                  <a:pt x="4701841" y="2488629"/>
                  <a:pt x="4702053" y="2488175"/>
                </a:cubicBezTo>
                <a:cubicBezTo>
                  <a:pt x="4704597" y="2482389"/>
                  <a:pt x="4702720" y="2474847"/>
                  <a:pt x="4696572" y="2472061"/>
                </a:cubicBezTo>
                <a:lnTo>
                  <a:pt x="4691696" y="2469849"/>
                </a:lnTo>
                <a:cubicBezTo>
                  <a:pt x="4690455" y="2469274"/>
                  <a:pt x="4689092" y="2469031"/>
                  <a:pt x="4687729" y="2468910"/>
                </a:cubicBezTo>
                <a:cubicBezTo>
                  <a:pt x="4688002" y="2464791"/>
                  <a:pt x="4685912" y="2460853"/>
                  <a:pt x="4682430" y="2458097"/>
                </a:cubicBezTo>
                <a:cubicBezTo>
                  <a:pt x="4676767" y="2453644"/>
                  <a:pt x="4669589" y="2452644"/>
                  <a:pt x="4662685" y="2453977"/>
                </a:cubicBezTo>
                <a:cubicBezTo>
                  <a:pt x="4656749" y="2455128"/>
                  <a:pt x="4652298" y="2461853"/>
                  <a:pt x="4653903" y="2467759"/>
                </a:cubicBezTo>
                <a:cubicBezTo>
                  <a:pt x="4655568" y="2473938"/>
                  <a:pt x="4661322" y="2477755"/>
                  <a:pt x="4667682" y="2476543"/>
                </a:cubicBezTo>
                <a:cubicBezTo>
                  <a:pt x="4668015" y="2476483"/>
                  <a:pt x="4668045" y="2476483"/>
                  <a:pt x="4668257" y="2476452"/>
                </a:cubicBezTo>
                <a:cubicBezTo>
                  <a:pt x="4668378" y="2476452"/>
                  <a:pt x="4668409" y="2476452"/>
                  <a:pt x="4668499" y="2476452"/>
                </a:cubicBezTo>
                <a:lnTo>
                  <a:pt x="4668499" y="2476452"/>
                </a:lnTo>
                <a:cubicBezTo>
                  <a:pt x="4669135" y="2476846"/>
                  <a:pt x="4669711" y="2477270"/>
                  <a:pt x="4670256" y="2477725"/>
                </a:cubicBezTo>
                <a:cubicBezTo>
                  <a:pt x="4671528" y="2478754"/>
                  <a:pt x="4673042" y="2479239"/>
                  <a:pt x="4674616" y="2479451"/>
                </a:cubicBezTo>
                <a:cubicBezTo>
                  <a:pt x="4674193" y="2484298"/>
                  <a:pt x="4676312" y="2489326"/>
                  <a:pt x="4681067" y="2491446"/>
                </a:cubicBezTo>
                <a:lnTo>
                  <a:pt x="4685943" y="2493627"/>
                </a:lnTo>
                <a:cubicBezTo>
                  <a:pt x="4687305" y="2494263"/>
                  <a:pt x="4688789" y="2494566"/>
                  <a:pt x="4690273" y="2494657"/>
                </a:cubicBezTo>
                <a:cubicBezTo>
                  <a:pt x="4685761" y="2498867"/>
                  <a:pt x="4682097" y="2504410"/>
                  <a:pt x="4681733" y="2510165"/>
                </a:cubicBezTo>
                <a:cubicBezTo>
                  <a:pt x="4680189" y="2510044"/>
                  <a:pt x="4678705" y="2510619"/>
                  <a:pt x="4677221" y="2511074"/>
                </a:cubicBezTo>
                <a:cubicBezTo>
                  <a:pt x="4676040" y="2509862"/>
                  <a:pt x="4674647" y="2508863"/>
                  <a:pt x="4673072" y="2508348"/>
                </a:cubicBezTo>
                <a:cubicBezTo>
                  <a:pt x="4666531" y="2506228"/>
                  <a:pt x="4660353" y="2509226"/>
                  <a:pt x="4657567" y="2515345"/>
                </a:cubicBezTo>
                <a:lnTo>
                  <a:pt x="4655357" y="2520221"/>
                </a:lnTo>
                <a:cubicBezTo>
                  <a:pt x="4652782" y="2525946"/>
                  <a:pt x="4656477" y="2533791"/>
                  <a:pt x="4662382" y="2535730"/>
                </a:cubicBezTo>
                <a:cubicBezTo>
                  <a:pt x="4667137" y="2537275"/>
                  <a:pt x="4671679" y="2536063"/>
                  <a:pt x="4674889" y="2532943"/>
                </a:cubicBezTo>
                <a:cubicBezTo>
                  <a:pt x="4680159" y="2535487"/>
                  <a:pt x="4686518" y="2533095"/>
                  <a:pt x="4689849" y="2528581"/>
                </a:cubicBezTo>
                <a:cubicBezTo>
                  <a:pt x="4689970" y="2528703"/>
                  <a:pt x="4690061" y="2528854"/>
                  <a:pt x="4690152" y="2528975"/>
                </a:cubicBezTo>
                <a:cubicBezTo>
                  <a:pt x="4689940" y="2529490"/>
                  <a:pt x="4690061" y="2530066"/>
                  <a:pt x="4689940" y="2530581"/>
                </a:cubicBezTo>
                <a:cubicBezTo>
                  <a:pt x="4688002" y="2535245"/>
                  <a:pt x="4689425" y="2541424"/>
                  <a:pt x="4693604" y="2544241"/>
                </a:cubicBezTo>
                <a:cubicBezTo>
                  <a:pt x="4693816" y="2544362"/>
                  <a:pt x="4694028" y="2544393"/>
                  <a:pt x="4694240" y="2544514"/>
                </a:cubicBezTo>
                <a:cubicBezTo>
                  <a:pt x="4694876" y="2547785"/>
                  <a:pt x="4696572" y="2550814"/>
                  <a:pt x="4699873" y="2552632"/>
                </a:cubicBezTo>
                <a:cubicBezTo>
                  <a:pt x="4701569" y="2553540"/>
                  <a:pt x="4703507" y="2553843"/>
                  <a:pt x="4705475" y="2553843"/>
                </a:cubicBezTo>
                <a:cubicBezTo>
                  <a:pt x="4708716" y="2554388"/>
                  <a:pt x="4712168" y="2553752"/>
                  <a:pt x="4714682" y="2551632"/>
                </a:cubicBezTo>
                <a:cubicBezTo>
                  <a:pt x="4716256" y="2550330"/>
                  <a:pt x="4717376" y="2548724"/>
                  <a:pt x="4718164" y="2547058"/>
                </a:cubicBezTo>
                <a:cubicBezTo>
                  <a:pt x="4721465" y="2547301"/>
                  <a:pt x="4724857" y="2546634"/>
                  <a:pt x="4728248" y="2545180"/>
                </a:cubicBezTo>
                <a:cubicBezTo>
                  <a:pt x="4728703" y="2545907"/>
                  <a:pt x="4729126" y="2546665"/>
                  <a:pt x="4729702" y="2547301"/>
                </a:cubicBezTo>
                <a:cubicBezTo>
                  <a:pt x="4728703" y="2547846"/>
                  <a:pt x="4727673" y="2548421"/>
                  <a:pt x="4726916" y="2549330"/>
                </a:cubicBezTo>
                <a:lnTo>
                  <a:pt x="4723615" y="2553268"/>
                </a:lnTo>
                <a:cubicBezTo>
                  <a:pt x="4719618" y="2558054"/>
                  <a:pt x="4719163" y="2565020"/>
                  <a:pt x="4723857" y="2569594"/>
                </a:cubicBezTo>
                <a:cubicBezTo>
                  <a:pt x="4728097" y="2573713"/>
                  <a:pt x="4736152" y="2574137"/>
                  <a:pt x="4740180" y="2569352"/>
                </a:cubicBezTo>
                <a:lnTo>
                  <a:pt x="4743481" y="2565414"/>
                </a:lnTo>
                <a:cubicBezTo>
                  <a:pt x="4746449" y="2561870"/>
                  <a:pt x="4747418" y="2557145"/>
                  <a:pt x="4745843" y="2553056"/>
                </a:cubicBezTo>
                <a:cubicBezTo>
                  <a:pt x="4747872" y="2552208"/>
                  <a:pt x="4749719" y="2551057"/>
                  <a:pt x="4750961" y="2549330"/>
                </a:cubicBezTo>
                <a:cubicBezTo>
                  <a:pt x="4754837" y="2543938"/>
                  <a:pt x="4753080" y="2537244"/>
                  <a:pt x="4748296" y="2533216"/>
                </a:cubicBezTo>
                <a:lnTo>
                  <a:pt x="4744813" y="2530278"/>
                </a:lnTo>
                <a:lnTo>
                  <a:pt x="4749053" y="2527279"/>
                </a:lnTo>
                <a:cubicBezTo>
                  <a:pt x="4750264" y="2526431"/>
                  <a:pt x="4751263" y="2525340"/>
                  <a:pt x="4752081" y="2524129"/>
                </a:cubicBezTo>
                <a:cubicBezTo>
                  <a:pt x="4750597" y="2528369"/>
                  <a:pt x="4751748" y="2533731"/>
                  <a:pt x="4754595" y="2536790"/>
                </a:cubicBezTo>
                <a:cubicBezTo>
                  <a:pt x="4759501" y="2542060"/>
                  <a:pt x="4766253" y="2541182"/>
                  <a:pt x="4771614" y="2537396"/>
                </a:cubicBezTo>
                <a:lnTo>
                  <a:pt x="4775974" y="2534306"/>
                </a:lnTo>
                <a:cubicBezTo>
                  <a:pt x="4781274" y="2530550"/>
                  <a:pt x="4780578" y="2521615"/>
                  <a:pt x="4776580" y="2517283"/>
                </a:cubicBezTo>
                <a:cubicBezTo>
                  <a:pt x="4771674" y="2512013"/>
                  <a:pt x="4764891" y="2512891"/>
                  <a:pt x="4759561" y="2516647"/>
                </a:cubicBezTo>
                <a:lnTo>
                  <a:pt x="4755200" y="2519737"/>
                </a:lnTo>
                <a:cubicBezTo>
                  <a:pt x="4754534" y="2520221"/>
                  <a:pt x="4753959" y="2520767"/>
                  <a:pt x="4753474" y="2521373"/>
                </a:cubicBezTo>
                <a:cubicBezTo>
                  <a:pt x="4754746" y="2517950"/>
                  <a:pt x="4754565" y="2513861"/>
                  <a:pt x="4752202" y="2510680"/>
                </a:cubicBezTo>
                <a:close/>
                <a:moveTo>
                  <a:pt x="4877999" y="2204994"/>
                </a:moveTo>
                <a:cubicBezTo>
                  <a:pt x="4876061" y="2204025"/>
                  <a:pt x="4873850" y="2203449"/>
                  <a:pt x="4871064" y="2203994"/>
                </a:cubicBezTo>
                <a:cubicBezTo>
                  <a:pt x="4855923" y="2206842"/>
                  <a:pt x="4858981" y="2230710"/>
                  <a:pt x="4874213" y="2227863"/>
                </a:cubicBezTo>
                <a:cubicBezTo>
                  <a:pt x="4881633" y="2226470"/>
                  <a:pt x="4884631" y="2220048"/>
                  <a:pt x="4884025" y="2214172"/>
                </a:cubicBezTo>
                <a:cubicBezTo>
                  <a:pt x="4884782" y="2214626"/>
                  <a:pt x="4885509" y="2214990"/>
                  <a:pt x="4886327" y="2215262"/>
                </a:cubicBezTo>
                <a:cubicBezTo>
                  <a:pt x="4885903" y="2215899"/>
                  <a:pt x="4885267" y="2216353"/>
                  <a:pt x="4884903" y="2217049"/>
                </a:cubicBezTo>
                <a:cubicBezTo>
                  <a:pt x="4882057" y="2222290"/>
                  <a:pt x="4884267" y="2229650"/>
                  <a:pt x="4889446" y="2232649"/>
                </a:cubicBezTo>
                <a:cubicBezTo>
                  <a:pt x="4890263" y="2234284"/>
                  <a:pt x="4891323" y="2235859"/>
                  <a:pt x="4892838" y="2237101"/>
                </a:cubicBezTo>
                <a:lnTo>
                  <a:pt x="4896775" y="2240403"/>
                </a:lnTo>
                <a:cubicBezTo>
                  <a:pt x="4897865" y="2241312"/>
                  <a:pt x="4899136" y="2241857"/>
                  <a:pt x="4900469" y="2242190"/>
                </a:cubicBezTo>
                <a:cubicBezTo>
                  <a:pt x="4893746" y="2226409"/>
                  <a:pt x="4886721" y="2210779"/>
                  <a:pt x="4879725" y="2195119"/>
                </a:cubicBezTo>
                <a:cubicBezTo>
                  <a:pt x="4878665" y="2197937"/>
                  <a:pt x="4878059" y="2200905"/>
                  <a:pt x="4877848" y="2204055"/>
                </a:cubicBezTo>
                <a:cubicBezTo>
                  <a:pt x="4877817" y="2204358"/>
                  <a:pt x="4877999" y="2204691"/>
                  <a:pt x="4877999" y="2204994"/>
                </a:cubicBezTo>
                <a:close/>
                <a:moveTo>
                  <a:pt x="4858375" y="2343995"/>
                </a:moveTo>
                <a:cubicBezTo>
                  <a:pt x="4859314" y="2346327"/>
                  <a:pt x="4861101" y="2348387"/>
                  <a:pt x="4864371" y="2349538"/>
                </a:cubicBezTo>
                <a:cubicBezTo>
                  <a:pt x="4878726" y="2354687"/>
                  <a:pt x="4889870" y="2333333"/>
                  <a:pt x="4875334" y="2328092"/>
                </a:cubicBezTo>
                <a:cubicBezTo>
                  <a:pt x="4868581" y="2325669"/>
                  <a:pt x="4862675" y="2329183"/>
                  <a:pt x="4859677" y="2334029"/>
                </a:cubicBezTo>
                <a:cubicBezTo>
                  <a:pt x="4859314" y="2332787"/>
                  <a:pt x="4858890" y="2331576"/>
                  <a:pt x="4858042" y="2330364"/>
                </a:cubicBezTo>
                <a:cubicBezTo>
                  <a:pt x="4849109" y="2317733"/>
                  <a:pt x="4830273" y="2332727"/>
                  <a:pt x="4839206" y="2345358"/>
                </a:cubicBezTo>
                <a:cubicBezTo>
                  <a:pt x="4844808" y="2353263"/>
                  <a:pt x="4854257" y="2350355"/>
                  <a:pt x="4858375" y="2343995"/>
                </a:cubicBezTo>
                <a:close/>
                <a:moveTo>
                  <a:pt x="4934204" y="2380403"/>
                </a:moveTo>
                <a:cubicBezTo>
                  <a:pt x="4939534" y="2387945"/>
                  <a:pt x="4948680" y="2386128"/>
                  <a:pt x="4953374" y="2380827"/>
                </a:cubicBezTo>
                <a:cubicBezTo>
                  <a:pt x="4954131" y="2381403"/>
                  <a:pt x="4954979" y="2381887"/>
                  <a:pt x="4955857" y="2382311"/>
                </a:cubicBezTo>
                <a:cubicBezTo>
                  <a:pt x="4953919" y="2377041"/>
                  <a:pt x="4951981" y="2371801"/>
                  <a:pt x="4950042" y="2366561"/>
                </a:cubicBezTo>
                <a:cubicBezTo>
                  <a:pt x="4949558" y="2365319"/>
                  <a:pt x="4949104" y="2364047"/>
                  <a:pt x="4948650" y="2362805"/>
                </a:cubicBezTo>
                <a:cubicBezTo>
                  <a:pt x="4948619" y="2362805"/>
                  <a:pt x="4948589" y="2362805"/>
                  <a:pt x="4948589" y="2362805"/>
                </a:cubicBezTo>
                <a:cubicBezTo>
                  <a:pt x="4939019" y="2359261"/>
                  <a:pt x="4926815" y="2369983"/>
                  <a:pt x="4934204" y="2380403"/>
                </a:cubicBezTo>
                <a:close/>
                <a:moveTo>
                  <a:pt x="4030735" y="2580620"/>
                </a:moveTo>
                <a:cubicBezTo>
                  <a:pt x="4016683" y="2574289"/>
                  <a:pt x="4005509" y="2595613"/>
                  <a:pt x="4019651" y="2601974"/>
                </a:cubicBezTo>
                <a:cubicBezTo>
                  <a:pt x="4033703" y="2608304"/>
                  <a:pt x="4044877" y="2586981"/>
                  <a:pt x="4030735" y="2580620"/>
                </a:cubicBezTo>
                <a:close/>
                <a:moveTo>
                  <a:pt x="4161558" y="2636565"/>
                </a:moveTo>
                <a:cubicBezTo>
                  <a:pt x="4170461" y="2640594"/>
                  <a:pt x="4178790" y="2633627"/>
                  <a:pt x="4179970" y="2626448"/>
                </a:cubicBezTo>
                <a:cubicBezTo>
                  <a:pt x="4180607" y="2631931"/>
                  <a:pt x="4184422" y="2636141"/>
                  <a:pt x="4190146" y="2637231"/>
                </a:cubicBezTo>
                <a:cubicBezTo>
                  <a:pt x="4197565" y="2638655"/>
                  <a:pt x="4206620" y="2639412"/>
                  <a:pt x="4213222" y="2635051"/>
                </a:cubicBezTo>
                <a:cubicBezTo>
                  <a:pt x="4214191" y="2634687"/>
                  <a:pt x="4215099" y="2634293"/>
                  <a:pt x="4216007" y="2633778"/>
                </a:cubicBezTo>
                <a:cubicBezTo>
                  <a:pt x="4218127" y="2632537"/>
                  <a:pt x="4219763" y="2630780"/>
                  <a:pt x="4220823" y="2628720"/>
                </a:cubicBezTo>
                <a:cubicBezTo>
                  <a:pt x="4221065" y="2628871"/>
                  <a:pt x="4221186" y="2629114"/>
                  <a:pt x="4221428" y="2629265"/>
                </a:cubicBezTo>
                <a:lnTo>
                  <a:pt x="4230120" y="2634808"/>
                </a:lnTo>
                <a:cubicBezTo>
                  <a:pt x="4235389" y="2638170"/>
                  <a:pt x="4242959" y="2635535"/>
                  <a:pt x="4245867" y="2630325"/>
                </a:cubicBezTo>
                <a:cubicBezTo>
                  <a:pt x="4249047" y="2624601"/>
                  <a:pt x="4246654" y="2617937"/>
                  <a:pt x="4241355" y="2614575"/>
                </a:cubicBezTo>
                <a:lnTo>
                  <a:pt x="4232663" y="2609032"/>
                </a:lnTo>
                <a:cubicBezTo>
                  <a:pt x="4227394" y="2605669"/>
                  <a:pt x="4219823" y="2608304"/>
                  <a:pt x="4216916" y="2613514"/>
                </a:cubicBezTo>
                <a:cubicBezTo>
                  <a:pt x="4216886" y="2613545"/>
                  <a:pt x="4216886" y="2613605"/>
                  <a:pt x="4216855" y="2613666"/>
                </a:cubicBezTo>
                <a:cubicBezTo>
                  <a:pt x="4215856" y="2612939"/>
                  <a:pt x="4214978" y="2612121"/>
                  <a:pt x="4213857" y="2611455"/>
                </a:cubicBezTo>
                <a:cubicBezTo>
                  <a:pt x="4217067" y="2613333"/>
                  <a:pt x="4213555" y="2611182"/>
                  <a:pt x="4212949" y="2610758"/>
                </a:cubicBezTo>
                <a:cubicBezTo>
                  <a:pt x="4212162" y="2610183"/>
                  <a:pt x="4211435" y="2609516"/>
                  <a:pt x="4210647" y="2608941"/>
                </a:cubicBezTo>
                <a:cubicBezTo>
                  <a:pt x="4210526" y="2608820"/>
                  <a:pt x="4210466" y="2608789"/>
                  <a:pt x="4210375" y="2608698"/>
                </a:cubicBezTo>
                <a:cubicBezTo>
                  <a:pt x="4210163" y="2608456"/>
                  <a:pt x="4209951" y="2608214"/>
                  <a:pt x="4209769" y="2607971"/>
                </a:cubicBezTo>
                <a:cubicBezTo>
                  <a:pt x="4208558" y="2602065"/>
                  <a:pt x="4202350" y="2597915"/>
                  <a:pt x="4196475" y="2598763"/>
                </a:cubicBezTo>
                <a:cubicBezTo>
                  <a:pt x="4193961" y="2599127"/>
                  <a:pt x="4191932" y="2600399"/>
                  <a:pt x="4190267" y="2601974"/>
                </a:cubicBezTo>
                <a:cubicBezTo>
                  <a:pt x="4190085" y="2601368"/>
                  <a:pt x="4190146" y="2600702"/>
                  <a:pt x="4189843" y="2600126"/>
                </a:cubicBezTo>
                <a:lnTo>
                  <a:pt x="4187511" y="2595552"/>
                </a:lnTo>
                <a:cubicBezTo>
                  <a:pt x="4184665" y="2589979"/>
                  <a:pt x="4178305" y="2586920"/>
                  <a:pt x="4172278" y="2589525"/>
                </a:cubicBezTo>
                <a:cubicBezTo>
                  <a:pt x="4166828" y="2591887"/>
                  <a:pt x="4163375" y="2599157"/>
                  <a:pt x="4166252" y="2604761"/>
                </a:cubicBezTo>
                <a:lnTo>
                  <a:pt x="4168584" y="2609334"/>
                </a:lnTo>
                <a:cubicBezTo>
                  <a:pt x="4171430" y="2614908"/>
                  <a:pt x="4177790" y="2617967"/>
                  <a:pt x="4183817" y="2615362"/>
                </a:cubicBezTo>
                <a:cubicBezTo>
                  <a:pt x="4184846" y="2614938"/>
                  <a:pt x="4185694" y="2614181"/>
                  <a:pt x="4186542" y="2613454"/>
                </a:cubicBezTo>
                <a:cubicBezTo>
                  <a:pt x="4186633" y="2613726"/>
                  <a:pt x="4186693" y="2614060"/>
                  <a:pt x="4186754" y="2614332"/>
                </a:cubicBezTo>
                <a:cubicBezTo>
                  <a:pt x="4183332" y="2615938"/>
                  <a:pt x="4180637" y="2619118"/>
                  <a:pt x="4179910" y="2622723"/>
                </a:cubicBezTo>
                <a:cubicBezTo>
                  <a:pt x="4179304" y="2619996"/>
                  <a:pt x="4177457" y="2617543"/>
                  <a:pt x="4173944" y="2615938"/>
                </a:cubicBezTo>
                <a:cubicBezTo>
                  <a:pt x="4160014" y="2609698"/>
                  <a:pt x="4147446" y="2630235"/>
                  <a:pt x="4161558" y="2636565"/>
                </a:cubicBezTo>
                <a:close/>
                <a:moveTo>
                  <a:pt x="3894581" y="2246521"/>
                </a:moveTo>
                <a:lnTo>
                  <a:pt x="3899457" y="2248703"/>
                </a:lnTo>
                <a:cubicBezTo>
                  <a:pt x="3905181" y="2251277"/>
                  <a:pt x="3912902" y="2249338"/>
                  <a:pt x="3915568" y="2243220"/>
                </a:cubicBezTo>
                <a:cubicBezTo>
                  <a:pt x="3918112" y="2237435"/>
                  <a:pt x="3916234" y="2229892"/>
                  <a:pt x="3910087" y="2227106"/>
                </a:cubicBezTo>
                <a:lnTo>
                  <a:pt x="3905211" y="2224895"/>
                </a:lnTo>
                <a:cubicBezTo>
                  <a:pt x="3899487" y="2222320"/>
                  <a:pt x="3891765" y="2224259"/>
                  <a:pt x="3889100" y="2230377"/>
                </a:cubicBezTo>
                <a:cubicBezTo>
                  <a:pt x="3886556" y="2236223"/>
                  <a:pt x="3888434" y="2243765"/>
                  <a:pt x="3894581" y="2246521"/>
                </a:cubicBezTo>
                <a:close/>
                <a:moveTo>
                  <a:pt x="3976770" y="2348417"/>
                </a:moveTo>
                <a:lnTo>
                  <a:pt x="3974559" y="2353294"/>
                </a:lnTo>
                <a:cubicBezTo>
                  <a:pt x="3971895" y="2359230"/>
                  <a:pt x="3977012" y="2366561"/>
                  <a:pt x="3982645" y="2368257"/>
                </a:cubicBezTo>
                <a:cubicBezTo>
                  <a:pt x="3989549" y="2370317"/>
                  <a:pt x="3994940" y="2366137"/>
                  <a:pt x="3997605" y="2360170"/>
                </a:cubicBezTo>
                <a:lnTo>
                  <a:pt x="3999816" y="2355293"/>
                </a:lnTo>
                <a:cubicBezTo>
                  <a:pt x="4000149" y="2354566"/>
                  <a:pt x="4000360" y="2353778"/>
                  <a:pt x="4000482" y="2353021"/>
                </a:cubicBezTo>
                <a:cubicBezTo>
                  <a:pt x="4001118" y="2356777"/>
                  <a:pt x="4003358" y="2360230"/>
                  <a:pt x="4007023" y="2361775"/>
                </a:cubicBezTo>
                <a:cubicBezTo>
                  <a:pt x="4012716" y="2364198"/>
                  <a:pt x="4019712" y="2362320"/>
                  <a:pt x="4022710" y="2356716"/>
                </a:cubicBezTo>
                <a:cubicBezTo>
                  <a:pt x="4023739" y="2357110"/>
                  <a:pt x="4024830" y="2357292"/>
                  <a:pt x="4025950" y="2357352"/>
                </a:cubicBezTo>
                <a:cubicBezTo>
                  <a:pt x="4024618" y="2359624"/>
                  <a:pt x="4024072" y="2362138"/>
                  <a:pt x="4024375" y="2364561"/>
                </a:cubicBezTo>
                <a:cubicBezTo>
                  <a:pt x="4015926" y="2368014"/>
                  <a:pt x="4012656" y="2381887"/>
                  <a:pt x="4023437" y="2386764"/>
                </a:cubicBezTo>
                <a:cubicBezTo>
                  <a:pt x="4033884" y="2391489"/>
                  <a:pt x="4041970" y="2380706"/>
                  <a:pt x="4039759" y="2372194"/>
                </a:cubicBezTo>
                <a:cubicBezTo>
                  <a:pt x="4045453" y="2370074"/>
                  <a:pt x="4049571" y="2364350"/>
                  <a:pt x="4048844" y="2359018"/>
                </a:cubicBezTo>
                <a:cubicBezTo>
                  <a:pt x="4055537" y="2358443"/>
                  <a:pt x="4062351" y="2356535"/>
                  <a:pt x="4065349" y="2351688"/>
                </a:cubicBezTo>
                <a:cubicBezTo>
                  <a:pt x="4069649" y="2344752"/>
                  <a:pt x="4071829" y="2333969"/>
                  <a:pt x="4068043" y="2326457"/>
                </a:cubicBezTo>
                <a:cubicBezTo>
                  <a:pt x="4076038" y="2322640"/>
                  <a:pt x="4078885" y="2309131"/>
                  <a:pt x="4068316" y="2304375"/>
                </a:cubicBezTo>
                <a:cubicBezTo>
                  <a:pt x="4059595" y="2300438"/>
                  <a:pt x="4052539" y="2307344"/>
                  <a:pt x="4051721" y="2314674"/>
                </a:cubicBezTo>
                <a:cubicBezTo>
                  <a:pt x="4051570" y="2314613"/>
                  <a:pt x="4051418" y="2314553"/>
                  <a:pt x="4051267" y="2314492"/>
                </a:cubicBezTo>
                <a:cubicBezTo>
                  <a:pt x="4050631" y="2310524"/>
                  <a:pt x="4048117" y="2307011"/>
                  <a:pt x="4044089" y="2305193"/>
                </a:cubicBezTo>
                <a:lnTo>
                  <a:pt x="4034338" y="2300801"/>
                </a:lnTo>
                <a:cubicBezTo>
                  <a:pt x="4028615" y="2298226"/>
                  <a:pt x="4020772" y="2301407"/>
                  <a:pt x="4018652" y="2307374"/>
                </a:cubicBezTo>
                <a:cubicBezTo>
                  <a:pt x="4017955" y="2309282"/>
                  <a:pt x="4017774" y="2311221"/>
                  <a:pt x="4017985" y="2313099"/>
                </a:cubicBezTo>
                <a:cubicBezTo>
                  <a:pt x="4016502" y="2313826"/>
                  <a:pt x="4015411" y="2315371"/>
                  <a:pt x="4014109" y="2316461"/>
                </a:cubicBezTo>
                <a:cubicBezTo>
                  <a:pt x="4013019" y="2315098"/>
                  <a:pt x="4011687" y="2313947"/>
                  <a:pt x="4010021" y="2313159"/>
                </a:cubicBezTo>
                <a:cubicBezTo>
                  <a:pt x="4004146" y="2310433"/>
                  <a:pt x="3996757" y="2313129"/>
                  <a:pt x="3994062" y="2319066"/>
                </a:cubicBezTo>
                <a:lnTo>
                  <a:pt x="3989671" y="2328819"/>
                </a:lnTo>
                <a:cubicBezTo>
                  <a:pt x="3987945" y="2332636"/>
                  <a:pt x="3988611" y="2336907"/>
                  <a:pt x="3990761" y="2340269"/>
                </a:cubicBezTo>
                <a:cubicBezTo>
                  <a:pt x="3984310" y="2338876"/>
                  <a:pt x="3979283" y="2342783"/>
                  <a:pt x="3976770" y="2348417"/>
                </a:cubicBezTo>
                <a:close/>
                <a:moveTo>
                  <a:pt x="4249319" y="2734856"/>
                </a:moveTo>
                <a:cubicBezTo>
                  <a:pt x="4263431" y="2741217"/>
                  <a:pt x="4270638" y="2718257"/>
                  <a:pt x="4256678" y="2711957"/>
                </a:cubicBezTo>
                <a:cubicBezTo>
                  <a:pt x="4242566" y="2705566"/>
                  <a:pt x="4235359" y="2728556"/>
                  <a:pt x="4249319" y="2734856"/>
                </a:cubicBezTo>
                <a:close/>
                <a:moveTo>
                  <a:pt x="4264400" y="2688846"/>
                </a:moveTo>
                <a:cubicBezTo>
                  <a:pt x="4269367" y="2691087"/>
                  <a:pt x="4273364" y="2689573"/>
                  <a:pt x="4275938" y="2686513"/>
                </a:cubicBezTo>
                <a:cubicBezTo>
                  <a:pt x="4279936" y="2686846"/>
                  <a:pt x="4284024" y="2685514"/>
                  <a:pt x="4286295" y="2681909"/>
                </a:cubicBezTo>
                <a:cubicBezTo>
                  <a:pt x="4289535" y="2676790"/>
                  <a:pt x="4288899" y="2669278"/>
                  <a:pt x="4283418" y="2665765"/>
                </a:cubicBezTo>
                <a:lnTo>
                  <a:pt x="4279088" y="2663008"/>
                </a:lnTo>
                <a:cubicBezTo>
                  <a:pt x="4274091" y="2659828"/>
                  <a:pt x="4266732" y="2660464"/>
                  <a:pt x="4263189" y="2665643"/>
                </a:cubicBezTo>
                <a:cubicBezTo>
                  <a:pt x="4255346" y="2669187"/>
                  <a:pt x="4253619" y="2683969"/>
                  <a:pt x="4264400" y="2688846"/>
                </a:cubicBezTo>
                <a:close/>
                <a:moveTo>
                  <a:pt x="4299377" y="2610788"/>
                </a:moveTo>
                <a:cubicBezTo>
                  <a:pt x="4313459" y="2617149"/>
                  <a:pt x="4320757" y="2594189"/>
                  <a:pt x="4306767" y="2587889"/>
                </a:cubicBezTo>
                <a:cubicBezTo>
                  <a:pt x="4292684" y="2581528"/>
                  <a:pt x="4285386" y="2604458"/>
                  <a:pt x="4299377" y="2610788"/>
                </a:cubicBezTo>
                <a:close/>
                <a:moveTo>
                  <a:pt x="4277846" y="2697175"/>
                </a:moveTo>
                <a:lnTo>
                  <a:pt x="4270759" y="2699841"/>
                </a:lnTo>
                <a:cubicBezTo>
                  <a:pt x="4264854" y="2702082"/>
                  <a:pt x="4262765" y="2710987"/>
                  <a:pt x="4265763" y="2716107"/>
                </a:cubicBezTo>
                <a:cubicBezTo>
                  <a:pt x="4269427" y="2722316"/>
                  <a:pt x="4275696" y="2723497"/>
                  <a:pt x="4282025" y="2721104"/>
                </a:cubicBezTo>
                <a:cubicBezTo>
                  <a:pt x="4282691" y="2720862"/>
                  <a:pt x="4283388" y="2720589"/>
                  <a:pt x="4284084" y="2720347"/>
                </a:cubicBezTo>
                <a:cubicBezTo>
                  <a:pt x="4282782" y="2725345"/>
                  <a:pt x="4284478" y="2730464"/>
                  <a:pt x="4289111" y="2733432"/>
                </a:cubicBezTo>
                <a:lnTo>
                  <a:pt x="4293442" y="2736189"/>
                </a:lnTo>
                <a:cubicBezTo>
                  <a:pt x="4295743" y="2737643"/>
                  <a:pt x="4298590" y="2738006"/>
                  <a:pt x="4301315" y="2737522"/>
                </a:cubicBezTo>
                <a:cubicBezTo>
                  <a:pt x="4301406" y="2737824"/>
                  <a:pt x="4301618" y="2738067"/>
                  <a:pt x="4301740" y="2738370"/>
                </a:cubicBezTo>
                <a:cubicBezTo>
                  <a:pt x="4301436" y="2738188"/>
                  <a:pt x="4301285" y="2737946"/>
                  <a:pt x="4300952" y="2737794"/>
                </a:cubicBezTo>
                <a:cubicBezTo>
                  <a:pt x="4287022" y="2731524"/>
                  <a:pt x="4274242" y="2751939"/>
                  <a:pt x="4288324" y="2758300"/>
                </a:cubicBezTo>
                <a:cubicBezTo>
                  <a:pt x="4298832" y="2763026"/>
                  <a:pt x="4308644" y="2752606"/>
                  <a:pt x="4306797" y="2744428"/>
                </a:cubicBezTo>
                <a:cubicBezTo>
                  <a:pt x="4308856" y="2745669"/>
                  <a:pt x="4311218" y="2746336"/>
                  <a:pt x="4313913" y="2745972"/>
                </a:cubicBezTo>
                <a:cubicBezTo>
                  <a:pt x="4319728" y="2745155"/>
                  <a:pt x="4325148" y="2739036"/>
                  <a:pt x="4323786" y="2732887"/>
                </a:cubicBezTo>
                <a:lnTo>
                  <a:pt x="4322211" y="2725799"/>
                </a:lnTo>
                <a:cubicBezTo>
                  <a:pt x="4320848" y="2719681"/>
                  <a:pt x="4315670" y="2715016"/>
                  <a:pt x="4309128" y="2715925"/>
                </a:cubicBezTo>
                <a:cubicBezTo>
                  <a:pt x="4308069" y="2716076"/>
                  <a:pt x="4307039" y="2716440"/>
                  <a:pt x="4306040" y="2716924"/>
                </a:cubicBezTo>
                <a:cubicBezTo>
                  <a:pt x="4305737" y="2716682"/>
                  <a:pt x="4305464" y="2716440"/>
                  <a:pt x="4305131" y="2716228"/>
                </a:cubicBezTo>
                <a:lnTo>
                  <a:pt x="4300801" y="2713471"/>
                </a:lnTo>
                <a:cubicBezTo>
                  <a:pt x="4298953" y="2712290"/>
                  <a:pt x="4296773" y="2712017"/>
                  <a:pt x="4294592" y="2712108"/>
                </a:cubicBezTo>
                <a:cubicBezTo>
                  <a:pt x="4295743" y="2708776"/>
                  <a:pt x="4295713" y="2704960"/>
                  <a:pt x="4294078" y="2702203"/>
                </a:cubicBezTo>
                <a:cubicBezTo>
                  <a:pt x="4290444" y="2695964"/>
                  <a:pt x="4284175" y="2694782"/>
                  <a:pt x="4277846" y="2697175"/>
                </a:cubicBezTo>
                <a:close/>
                <a:moveTo>
                  <a:pt x="4068407" y="2375254"/>
                </a:moveTo>
                <a:cubicBezTo>
                  <a:pt x="4065742" y="2381160"/>
                  <a:pt x="4067317" y="2388309"/>
                  <a:pt x="4073313" y="2391550"/>
                </a:cubicBezTo>
                <a:cubicBezTo>
                  <a:pt x="4078734" y="2394488"/>
                  <a:pt x="4086910" y="2392580"/>
                  <a:pt x="4089605" y="2386643"/>
                </a:cubicBezTo>
                <a:lnTo>
                  <a:pt x="4093996" y="2376889"/>
                </a:lnTo>
                <a:cubicBezTo>
                  <a:pt x="4096661" y="2370953"/>
                  <a:pt x="4095087" y="2363804"/>
                  <a:pt x="4089091" y="2360594"/>
                </a:cubicBezTo>
                <a:cubicBezTo>
                  <a:pt x="4083670" y="2357686"/>
                  <a:pt x="4075493" y="2359564"/>
                  <a:pt x="4072798" y="2365531"/>
                </a:cubicBezTo>
                <a:lnTo>
                  <a:pt x="4068407" y="2375254"/>
                </a:lnTo>
                <a:close/>
                <a:moveTo>
                  <a:pt x="3924441" y="2505743"/>
                </a:moveTo>
                <a:lnTo>
                  <a:pt x="3926651" y="2500866"/>
                </a:lnTo>
                <a:cubicBezTo>
                  <a:pt x="3929316" y="2494929"/>
                  <a:pt x="3927802" y="2487811"/>
                  <a:pt x="3921806" y="2484540"/>
                </a:cubicBezTo>
                <a:cubicBezTo>
                  <a:pt x="3916416" y="2481602"/>
                  <a:pt x="3908179" y="2483450"/>
                  <a:pt x="3905483" y="2489386"/>
                </a:cubicBezTo>
                <a:lnTo>
                  <a:pt x="3903273" y="2494263"/>
                </a:lnTo>
                <a:cubicBezTo>
                  <a:pt x="3900608" y="2500169"/>
                  <a:pt x="3902122" y="2507318"/>
                  <a:pt x="3908118" y="2510589"/>
                </a:cubicBezTo>
                <a:cubicBezTo>
                  <a:pt x="3913539" y="2513527"/>
                  <a:pt x="3921776" y="2511680"/>
                  <a:pt x="3924441" y="2505743"/>
                </a:cubicBezTo>
                <a:close/>
                <a:moveTo>
                  <a:pt x="3969775" y="2479784"/>
                </a:moveTo>
                <a:cubicBezTo>
                  <a:pt x="3983887" y="2486145"/>
                  <a:pt x="3994001" y="2464306"/>
                  <a:pt x="3979859" y="2457945"/>
                </a:cubicBezTo>
                <a:cubicBezTo>
                  <a:pt x="3965777" y="2451584"/>
                  <a:pt x="3955662" y="2473393"/>
                  <a:pt x="3969775" y="2479784"/>
                </a:cubicBezTo>
                <a:close/>
                <a:moveTo>
                  <a:pt x="3899366" y="2377586"/>
                </a:moveTo>
                <a:cubicBezTo>
                  <a:pt x="3905816" y="2379767"/>
                  <a:pt x="3912176" y="2376920"/>
                  <a:pt x="3914932" y="2370771"/>
                </a:cubicBezTo>
                <a:lnTo>
                  <a:pt x="3917143" y="2365894"/>
                </a:lnTo>
                <a:cubicBezTo>
                  <a:pt x="3919716" y="2360170"/>
                  <a:pt x="3916264" y="2352324"/>
                  <a:pt x="3910329" y="2350295"/>
                </a:cubicBezTo>
                <a:cubicBezTo>
                  <a:pt x="3903878" y="2348114"/>
                  <a:pt x="3897519" y="2350961"/>
                  <a:pt x="3894733" y="2357140"/>
                </a:cubicBezTo>
                <a:lnTo>
                  <a:pt x="3892522" y="2362017"/>
                </a:lnTo>
                <a:cubicBezTo>
                  <a:pt x="3889948" y="2367742"/>
                  <a:pt x="3893431" y="2375557"/>
                  <a:pt x="3899366" y="2377586"/>
                </a:cubicBezTo>
                <a:close/>
                <a:moveTo>
                  <a:pt x="3962476" y="2434501"/>
                </a:moveTo>
                <a:cubicBezTo>
                  <a:pt x="3965050" y="2428776"/>
                  <a:pt x="3963203" y="2421082"/>
                  <a:pt x="3957116" y="2418356"/>
                </a:cubicBezTo>
                <a:cubicBezTo>
                  <a:pt x="3951362" y="2415782"/>
                  <a:pt x="3943731" y="2417569"/>
                  <a:pt x="3940975" y="2423718"/>
                </a:cubicBezTo>
                <a:lnTo>
                  <a:pt x="3936584" y="2433471"/>
                </a:lnTo>
                <a:cubicBezTo>
                  <a:pt x="3934010" y="2439196"/>
                  <a:pt x="3935858" y="2446890"/>
                  <a:pt x="3941944" y="2449616"/>
                </a:cubicBezTo>
                <a:cubicBezTo>
                  <a:pt x="3947698" y="2452190"/>
                  <a:pt x="3955329" y="2450403"/>
                  <a:pt x="3958085" y="2444254"/>
                </a:cubicBezTo>
                <a:lnTo>
                  <a:pt x="3962476" y="2434501"/>
                </a:lnTo>
                <a:close/>
                <a:moveTo>
                  <a:pt x="4041758" y="2397850"/>
                </a:moveTo>
                <a:lnTo>
                  <a:pt x="4036882" y="2395639"/>
                </a:lnTo>
                <a:cubicBezTo>
                  <a:pt x="4030947" y="2392974"/>
                  <a:pt x="4023618" y="2396124"/>
                  <a:pt x="4021105" y="2402000"/>
                </a:cubicBezTo>
                <a:cubicBezTo>
                  <a:pt x="4018500" y="2408118"/>
                  <a:pt x="4021529" y="2415115"/>
                  <a:pt x="4027464" y="2417781"/>
                </a:cubicBezTo>
                <a:lnTo>
                  <a:pt x="4032340" y="2419992"/>
                </a:lnTo>
                <a:cubicBezTo>
                  <a:pt x="4038275" y="2422658"/>
                  <a:pt x="4045604" y="2419507"/>
                  <a:pt x="4048117" y="2413631"/>
                </a:cubicBezTo>
                <a:cubicBezTo>
                  <a:pt x="4050722" y="2407513"/>
                  <a:pt x="4047693" y="2400546"/>
                  <a:pt x="4041758" y="2397850"/>
                </a:cubicBezTo>
                <a:close/>
                <a:moveTo>
                  <a:pt x="4250470" y="2660222"/>
                </a:moveTo>
                <a:cubicBezTo>
                  <a:pt x="4249592" y="2657859"/>
                  <a:pt x="4248683" y="2655496"/>
                  <a:pt x="4247805" y="2653164"/>
                </a:cubicBezTo>
                <a:cubicBezTo>
                  <a:pt x="4245503" y="2647076"/>
                  <a:pt x="4238508" y="2643744"/>
                  <a:pt x="4232361" y="2646016"/>
                </a:cubicBezTo>
                <a:cubicBezTo>
                  <a:pt x="4226274" y="2648257"/>
                  <a:pt x="4222912" y="2655375"/>
                  <a:pt x="4225214" y="2661463"/>
                </a:cubicBezTo>
                <a:lnTo>
                  <a:pt x="4227878" y="2668551"/>
                </a:lnTo>
                <a:cubicBezTo>
                  <a:pt x="4230180" y="2674640"/>
                  <a:pt x="4237176" y="2677941"/>
                  <a:pt x="4243323" y="2675670"/>
                </a:cubicBezTo>
                <a:cubicBezTo>
                  <a:pt x="4249410" y="2673428"/>
                  <a:pt x="4252771" y="2666310"/>
                  <a:pt x="4250470" y="2660222"/>
                </a:cubicBezTo>
                <a:close/>
                <a:moveTo>
                  <a:pt x="4508907" y="2651316"/>
                </a:moveTo>
                <a:cubicBezTo>
                  <a:pt x="4502335" y="2649226"/>
                  <a:pt x="4496248" y="2652286"/>
                  <a:pt x="4493462" y="2658435"/>
                </a:cubicBezTo>
                <a:lnTo>
                  <a:pt x="4492160" y="2661312"/>
                </a:lnTo>
                <a:cubicBezTo>
                  <a:pt x="4487618" y="2661827"/>
                  <a:pt x="4483287" y="2665159"/>
                  <a:pt x="4481804" y="2669369"/>
                </a:cubicBezTo>
                <a:cubicBezTo>
                  <a:pt x="4479865" y="2674882"/>
                  <a:pt x="4482318" y="2679940"/>
                  <a:pt x="4486618" y="2683030"/>
                </a:cubicBezTo>
                <a:cubicBezTo>
                  <a:pt x="4487133" y="2683636"/>
                  <a:pt x="4487557" y="2684302"/>
                  <a:pt x="4488193" y="2684847"/>
                </a:cubicBezTo>
                <a:lnTo>
                  <a:pt x="4492130" y="2688119"/>
                </a:lnTo>
                <a:cubicBezTo>
                  <a:pt x="4496764" y="2692026"/>
                  <a:pt x="4505061" y="2690239"/>
                  <a:pt x="4508210" y="2685301"/>
                </a:cubicBezTo>
                <a:cubicBezTo>
                  <a:pt x="4510058" y="2682394"/>
                  <a:pt x="4510542" y="2679334"/>
                  <a:pt x="4509937" y="2676487"/>
                </a:cubicBezTo>
                <a:cubicBezTo>
                  <a:pt x="4511511" y="2675215"/>
                  <a:pt x="4512935" y="2673701"/>
                  <a:pt x="4513843" y="2671641"/>
                </a:cubicBezTo>
                <a:lnTo>
                  <a:pt x="4516054" y="2666764"/>
                </a:lnTo>
                <a:cubicBezTo>
                  <a:pt x="4518628" y="2661009"/>
                  <a:pt x="4514812" y="2653194"/>
                  <a:pt x="4508907" y="2651316"/>
                </a:cubicBezTo>
                <a:close/>
                <a:moveTo>
                  <a:pt x="4344560" y="2546210"/>
                </a:moveTo>
                <a:cubicBezTo>
                  <a:pt x="4338140" y="2544029"/>
                  <a:pt x="4331750" y="2546876"/>
                  <a:pt x="4328964" y="2553025"/>
                </a:cubicBezTo>
                <a:lnTo>
                  <a:pt x="4326753" y="2557902"/>
                </a:lnTo>
                <a:cubicBezTo>
                  <a:pt x="4324149" y="2563657"/>
                  <a:pt x="4327632" y="2571472"/>
                  <a:pt x="4333567" y="2573502"/>
                </a:cubicBezTo>
                <a:cubicBezTo>
                  <a:pt x="4339987" y="2575682"/>
                  <a:pt x="4346377" y="2572835"/>
                  <a:pt x="4349163" y="2566686"/>
                </a:cubicBezTo>
                <a:lnTo>
                  <a:pt x="4351373" y="2561810"/>
                </a:lnTo>
                <a:cubicBezTo>
                  <a:pt x="4353978" y="2556054"/>
                  <a:pt x="4350496" y="2548240"/>
                  <a:pt x="4344560" y="2546210"/>
                </a:cubicBezTo>
                <a:close/>
                <a:moveTo>
                  <a:pt x="4302617" y="1922631"/>
                </a:moveTo>
                <a:lnTo>
                  <a:pt x="4297681" y="1921389"/>
                </a:lnTo>
                <a:cubicBezTo>
                  <a:pt x="4292321" y="1920056"/>
                  <a:pt x="4286265" y="1922662"/>
                  <a:pt x="4284115" y="1927841"/>
                </a:cubicBezTo>
                <a:cubicBezTo>
                  <a:pt x="4283388" y="1927932"/>
                  <a:pt x="4282630" y="1927962"/>
                  <a:pt x="4281904" y="1927962"/>
                </a:cubicBezTo>
                <a:cubicBezTo>
                  <a:pt x="4275393" y="1928053"/>
                  <a:pt x="4270759" y="1935535"/>
                  <a:pt x="4271517" y="1941441"/>
                </a:cubicBezTo>
                <a:cubicBezTo>
                  <a:pt x="4272425" y="1948499"/>
                  <a:pt x="4278452" y="1951922"/>
                  <a:pt x="4284993" y="1951831"/>
                </a:cubicBezTo>
                <a:cubicBezTo>
                  <a:pt x="4291049" y="1951740"/>
                  <a:pt x="4296228" y="1948832"/>
                  <a:pt x="4300588" y="1944864"/>
                </a:cubicBezTo>
                <a:cubicBezTo>
                  <a:pt x="4305071" y="1944349"/>
                  <a:pt x="4309280" y="1941502"/>
                  <a:pt x="4310400" y="1936837"/>
                </a:cubicBezTo>
                <a:cubicBezTo>
                  <a:pt x="4311824" y="1931052"/>
                  <a:pt x="4308856" y="1924176"/>
                  <a:pt x="4302617" y="1922631"/>
                </a:cubicBezTo>
                <a:close/>
                <a:moveTo>
                  <a:pt x="4203773" y="1639329"/>
                </a:moveTo>
                <a:cubicBezTo>
                  <a:pt x="4203380" y="1640147"/>
                  <a:pt x="4202895" y="1640965"/>
                  <a:pt x="4202501" y="1641783"/>
                </a:cubicBezTo>
                <a:cubicBezTo>
                  <a:pt x="4202411" y="1641904"/>
                  <a:pt x="4202380" y="1641965"/>
                  <a:pt x="4202320" y="1642086"/>
                </a:cubicBezTo>
                <a:cubicBezTo>
                  <a:pt x="4202138" y="1642328"/>
                  <a:pt x="4201956" y="1642570"/>
                  <a:pt x="4201744" y="1642783"/>
                </a:cubicBezTo>
                <a:cubicBezTo>
                  <a:pt x="4196414" y="1644933"/>
                  <a:pt x="4193568" y="1651445"/>
                  <a:pt x="4195385" y="1656807"/>
                </a:cubicBezTo>
                <a:cubicBezTo>
                  <a:pt x="4197414" y="1662925"/>
                  <a:pt x="4203924" y="1665742"/>
                  <a:pt x="4209890" y="1664046"/>
                </a:cubicBezTo>
                <a:cubicBezTo>
                  <a:pt x="4210526" y="1663864"/>
                  <a:pt x="4211041" y="1663531"/>
                  <a:pt x="4211617" y="1663289"/>
                </a:cubicBezTo>
                <a:cubicBezTo>
                  <a:pt x="4213706" y="1666227"/>
                  <a:pt x="4217158" y="1668226"/>
                  <a:pt x="4220671" y="1668287"/>
                </a:cubicBezTo>
                <a:cubicBezTo>
                  <a:pt x="4218218" y="1669316"/>
                  <a:pt x="4216220" y="1671467"/>
                  <a:pt x="4215341" y="1675041"/>
                </a:cubicBezTo>
                <a:cubicBezTo>
                  <a:pt x="4211828" y="1689187"/>
                  <a:pt x="4233239" y="1697486"/>
                  <a:pt x="4236782" y="1683159"/>
                </a:cubicBezTo>
                <a:cubicBezTo>
                  <a:pt x="4239023" y="1674102"/>
                  <a:pt x="4231089" y="1667499"/>
                  <a:pt x="4224124" y="1667620"/>
                </a:cubicBezTo>
                <a:cubicBezTo>
                  <a:pt x="4229181" y="1666075"/>
                  <a:pt x="4232482" y="1661805"/>
                  <a:pt x="4232512" y="1656262"/>
                </a:cubicBezTo>
                <a:cubicBezTo>
                  <a:pt x="4232572" y="1649052"/>
                  <a:pt x="4231724" y="1640450"/>
                  <a:pt x="4226516" y="1634968"/>
                </a:cubicBezTo>
                <a:cubicBezTo>
                  <a:pt x="4226031" y="1634120"/>
                  <a:pt x="4225486" y="1633332"/>
                  <a:pt x="4224850" y="1632575"/>
                </a:cubicBezTo>
                <a:cubicBezTo>
                  <a:pt x="4221731" y="1628910"/>
                  <a:pt x="4216886" y="1627365"/>
                  <a:pt x="4212222" y="1628940"/>
                </a:cubicBezTo>
                <a:cubicBezTo>
                  <a:pt x="4207559" y="1630515"/>
                  <a:pt x="4205863" y="1634120"/>
                  <a:pt x="4204318" y="1638360"/>
                </a:cubicBezTo>
                <a:cubicBezTo>
                  <a:pt x="4205530" y="1635028"/>
                  <a:pt x="4204076" y="1638693"/>
                  <a:pt x="4203773" y="1639329"/>
                </a:cubicBezTo>
                <a:close/>
                <a:moveTo>
                  <a:pt x="4345832" y="1635483"/>
                </a:moveTo>
                <a:lnTo>
                  <a:pt x="4344590" y="1640450"/>
                </a:lnTo>
                <a:cubicBezTo>
                  <a:pt x="4343136" y="1646266"/>
                  <a:pt x="4347134" y="1653081"/>
                  <a:pt x="4353160" y="1654232"/>
                </a:cubicBezTo>
                <a:cubicBezTo>
                  <a:pt x="4359368" y="1655383"/>
                  <a:pt x="4365364" y="1651869"/>
                  <a:pt x="4366909" y="1645630"/>
                </a:cubicBezTo>
                <a:lnTo>
                  <a:pt x="4368150" y="1640693"/>
                </a:lnTo>
                <a:cubicBezTo>
                  <a:pt x="4369604" y="1634877"/>
                  <a:pt x="4365607" y="1628031"/>
                  <a:pt x="4359580" y="1626911"/>
                </a:cubicBezTo>
                <a:cubicBezTo>
                  <a:pt x="4353402" y="1625729"/>
                  <a:pt x="4347376" y="1629243"/>
                  <a:pt x="4345832" y="1635483"/>
                </a:cubicBezTo>
                <a:close/>
                <a:moveTo>
                  <a:pt x="4284872" y="1829005"/>
                </a:moveTo>
                <a:cubicBezTo>
                  <a:pt x="4279663" y="1826976"/>
                  <a:pt x="4271517" y="1829490"/>
                  <a:pt x="4270033" y="1835548"/>
                </a:cubicBezTo>
                <a:lnTo>
                  <a:pt x="4268791" y="1840485"/>
                </a:lnTo>
                <a:cubicBezTo>
                  <a:pt x="4267307" y="1846482"/>
                  <a:pt x="4269034" y="1852874"/>
                  <a:pt x="4275332" y="1855327"/>
                </a:cubicBezTo>
                <a:cubicBezTo>
                  <a:pt x="4280541" y="1857356"/>
                  <a:pt x="4288687" y="1854842"/>
                  <a:pt x="4290171" y="1848815"/>
                </a:cubicBezTo>
                <a:lnTo>
                  <a:pt x="4291413" y="1843847"/>
                </a:lnTo>
                <a:cubicBezTo>
                  <a:pt x="4292867" y="1837850"/>
                  <a:pt x="4291171" y="1831459"/>
                  <a:pt x="4284872" y="1829005"/>
                </a:cubicBezTo>
                <a:close/>
                <a:moveTo>
                  <a:pt x="4148113" y="1734076"/>
                </a:moveTo>
                <a:cubicBezTo>
                  <a:pt x="4144539" y="1748434"/>
                  <a:pt x="4167161" y="1752341"/>
                  <a:pt x="4170704" y="1738075"/>
                </a:cubicBezTo>
                <a:cubicBezTo>
                  <a:pt x="4174247" y="1723717"/>
                  <a:pt x="4151655" y="1719810"/>
                  <a:pt x="4148113" y="1734076"/>
                </a:cubicBezTo>
                <a:close/>
                <a:moveTo>
                  <a:pt x="4362427" y="1907123"/>
                </a:moveTo>
                <a:cubicBezTo>
                  <a:pt x="4361549" y="1911242"/>
                  <a:pt x="4362942" y="1916028"/>
                  <a:pt x="4366152" y="1918845"/>
                </a:cubicBezTo>
                <a:cubicBezTo>
                  <a:pt x="4367181" y="1922843"/>
                  <a:pt x="4370361" y="1926418"/>
                  <a:pt x="4374359" y="1927266"/>
                </a:cubicBezTo>
                <a:cubicBezTo>
                  <a:pt x="4376266" y="1927659"/>
                  <a:pt x="4378053" y="1927508"/>
                  <a:pt x="4379749" y="1927144"/>
                </a:cubicBezTo>
                <a:cubicBezTo>
                  <a:pt x="4382475" y="1929477"/>
                  <a:pt x="4386048" y="1930113"/>
                  <a:pt x="4389621" y="1929325"/>
                </a:cubicBezTo>
                <a:cubicBezTo>
                  <a:pt x="4388350" y="1933748"/>
                  <a:pt x="4389561" y="1938473"/>
                  <a:pt x="4395193" y="1941017"/>
                </a:cubicBezTo>
                <a:cubicBezTo>
                  <a:pt x="4409124" y="1947317"/>
                  <a:pt x="4421903" y="1926902"/>
                  <a:pt x="4407821" y="1920541"/>
                </a:cubicBezTo>
                <a:cubicBezTo>
                  <a:pt x="4404460" y="1919027"/>
                  <a:pt x="4401220" y="1919118"/>
                  <a:pt x="4398343" y="1920117"/>
                </a:cubicBezTo>
                <a:cubicBezTo>
                  <a:pt x="4398737" y="1917876"/>
                  <a:pt x="4398676" y="1915604"/>
                  <a:pt x="4397465" y="1913605"/>
                </a:cubicBezTo>
                <a:lnTo>
                  <a:pt x="4393740" y="1907426"/>
                </a:lnTo>
                <a:cubicBezTo>
                  <a:pt x="4391196" y="1903185"/>
                  <a:pt x="4386714" y="1900580"/>
                  <a:pt x="4382020" y="1901125"/>
                </a:cubicBezTo>
                <a:cubicBezTo>
                  <a:pt x="4380385" y="1900095"/>
                  <a:pt x="4378538" y="1899278"/>
                  <a:pt x="4376448" y="1898884"/>
                </a:cubicBezTo>
                <a:cubicBezTo>
                  <a:pt x="4370513" y="1897824"/>
                  <a:pt x="4363759" y="1900762"/>
                  <a:pt x="4362427" y="1907123"/>
                </a:cubicBezTo>
                <a:close/>
                <a:moveTo>
                  <a:pt x="4285265" y="1625608"/>
                </a:moveTo>
                <a:cubicBezTo>
                  <a:pt x="4283812" y="1631696"/>
                  <a:pt x="4287718" y="1637936"/>
                  <a:pt x="4293745" y="1639451"/>
                </a:cubicBezTo>
                <a:lnTo>
                  <a:pt x="4298681" y="1640693"/>
                </a:lnTo>
                <a:cubicBezTo>
                  <a:pt x="4304707" y="1642177"/>
                  <a:pt x="4311067" y="1638178"/>
                  <a:pt x="4312520" y="1632211"/>
                </a:cubicBezTo>
                <a:cubicBezTo>
                  <a:pt x="4313974" y="1626123"/>
                  <a:pt x="4310067" y="1619883"/>
                  <a:pt x="4304041" y="1618369"/>
                </a:cubicBezTo>
                <a:lnTo>
                  <a:pt x="4299105" y="1617127"/>
                </a:lnTo>
                <a:cubicBezTo>
                  <a:pt x="4293078" y="1615612"/>
                  <a:pt x="4286688" y="1619611"/>
                  <a:pt x="4285265" y="1625608"/>
                </a:cubicBezTo>
                <a:close/>
                <a:moveTo>
                  <a:pt x="4322181" y="1872895"/>
                </a:moveTo>
                <a:cubicBezTo>
                  <a:pt x="4316911" y="1875833"/>
                  <a:pt x="4314519" y="1883163"/>
                  <a:pt x="4317729" y="1888494"/>
                </a:cubicBezTo>
                <a:lnTo>
                  <a:pt x="4321454" y="1894674"/>
                </a:lnTo>
                <a:cubicBezTo>
                  <a:pt x="4324634" y="1899974"/>
                  <a:pt x="4331508" y="1902216"/>
                  <a:pt x="4337050" y="1899126"/>
                </a:cubicBezTo>
                <a:cubicBezTo>
                  <a:pt x="4342349" y="1896188"/>
                  <a:pt x="4344711" y="1888858"/>
                  <a:pt x="4341501" y="1883527"/>
                </a:cubicBezTo>
                <a:lnTo>
                  <a:pt x="4339048" y="1879468"/>
                </a:lnTo>
                <a:cubicBezTo>
                  <a:pt x="4344651" y="1884860"/>
                  <a:pt x="4354644" y="1885284"/>
                  <a:pt x="4356976" y="1875894"/>
                </a:cubicBezTo>
                <a:cubicBezTo>
                  <a:pt x="4359005" y="1867716"/>
                  <a:pt x="4352767" y="1861506"/>
                  <a:pt x="4346468" y="1860416"/>
                </a:cubicBezTo>
                <a:cubicBezTo>
                  <a:pt x="4349011" y="1859446"/>
                  <a:pt x="4351101" y="1857296"/>
                  <a:pt x="4352009" y="1853600"/>
                </a:cubicBezTo>
                <a:cubicBezTo>
                  <a:pt x="4355523" y="1839425"/>
                  <a:pt x="4334142" y="1831095"/>
                  <a:pt x="4330569" y="1845392"/>
                </a:cubicBezTo>
                <a:cubicBezTo>
                  <a:pt x="4328540" y="1853540"/>
                  <a:pt x="4334748" y="1859719"/>
                  <a:pt x="4341077" y="1860810"/>
                </a:cubicBezTo>
                <a:cubicBezTo>
                  <a:pt x="4338564" y="1861779"/>
                  <a:pt x="4336474" y="1863960"/>
                  <a:pt x="4335566" y="1867594"/>
                </a:cubicBezTo>
                <a:cubicBezTo>
                  <a:pt x="4334869" y="1870381"/>
                  <a:pt x="4335172" y="1872956"/>
                  <a:pt x="4336081" y="1875167"/>
                </a:cubicBezTo>
                <a:cubicBezTo>
                  <a:pt x="4332537" y="1871502"/>
                  <a:pt x="4326875" y="1870260"/>
                  <a:pt x="4322181" y="1872895"/>
                </a:cubicBezTo>
                <a:close/>
                <a:moveTo>
                  <a:pt x="4140753" y="1784963"/>
                </a:moveTo>
                <a:lnTo>
                  <a:pt x="4139512" y="1789931"/>
                </a:lnTo>
                <a:cubicBezTo>
                  <a:pt x="4138059" y="1795777"/>
                  <a:pt x="4143267" y="1802410"/>
                  <a:pt x="4149051" y="1803046"/>
                </a:cubicBezTo>
                <a:cubicBezTo>
                  <a:pt x="4155683" y="1803773"/>
                  <a:pt x="4160619" y="1799775"/>
                  <a:pt x="4162164" y="1793505"/>
                </a:cubicBezTo>
                <a:lnTo>
                  <a:pt x="4163405" y="1788568"/>
                </a:lnTo>
                <a:cubicBezTo>
                  <a:pt x="4164859" y="1782722"/>
                  <a:pt x="4159650" y="1776088"/>
                  <a:pt x="4153866" y="1775422"/>
                </a:cubicBezTo>
                <a:cubicBezTo>
                  <a:pt x="4147234" y="1774695"/>
                  <a:pt x="4142298" y="1778724"/>
                  <a:pt x="4140753" y="1784963"/>
                </a:cubicBezTo>
                <a:close/>
                <a:moveTo>
                  <a:pt x="4255557" y="1740801"/>
                </a:moveTo>
                <a:cubicBezTo>
                  <a:pt x="4250591" y="1733955"/>
                  <a:pt x="4237478" y="1733622"/>
                  <a:pt x="4234813" y="1744345"/>
                </a:cubicBezTo>
                <a:cubicBezTo>
                  <a:pt x="4232603" y="1753189"/>
                  <a:pt x="4240295" y="1758642"/>
                  <a:pt x="4247321" y="1758157"/>
                </a:cubicBezTo>
                <a:cubicBezTo>
                  <a:pt x="4247290" y="1758308"/>
                  <a:pt x="4247260" y="1758460"/>
                  <a:pt x="4247230" y="1758642"/>
                </a:cubicBezTo>
                <a:cubicBezTo>
                  <a:pt x="4243596" y="1759914"/>
                  <a:pt x="4240749" y="1762852"/>
                  <a:pt x="4239719" y="1766941"/>
                </a:cubicBezTo>
                <a:lnTo>
                  <a:pt x="4237267" y="1776846"/>
                </a:lnTo>
                <a:cubicBezTo>
                  <a:pt x="4235813" y="1782661"/>
                  <a:pt x="4240143" y="1789477"/>
                  <a:pt x="4246109" y="1790446"/>
                </a:cubicBezTo>
                <a:cubicBezTo>
                  <a:pt x="4248017" y="1790749"/>
                  <a:pt x="4249864" y="1790597"/>
                  <a:pt x="4251590" y="1790113"/>
                </a:cubicBezTo>
                <a:cubicBezTo>
                  <a:pt x="4253589" y="1792809"/>
                  <a:pt x="4256254" y="1795110"/>
                  <a:pt x="4259736" y="1796655"/>
                </a:cubicBezTo>
                <a:cubicBezTo>
                  <a:pt x="4265188" y="1799109"/>
                  <a:pt x="4270759" y="1798685"/>
                  <a:pt x="4275635" y="1796474"/>
                </a:cubicBezTo>
                <a:cubicBezTo>
                  <a:pt x="4276877" y="1797594"/>
                  <a:pt x="4278361" y="1798442"/>
                  <a:pt x="4280117" y="1798897"/>
                </a:cubicBezTo>
                <a:lnTo>
                  <a:pt x="4285053" y="1800139"/>
                </a:lnTo>
                <a:cubicBezTo>
                  <a:pt x="4286416" y="1800472"/>
                  <a:pt x="4287840" y="1800532"/>
                  <a:pt x="4289202" y="1800351"/>
                </a:cubicBezTo>
                <a:cubicBezTo>
                  <a:pt x="4285235" y="1801926"/>
                  <a:pt x="4282055" y="1806075"/>
                  <a:pt x="4281601" y="1810044"/>
                </a:cubicBezTo>
                <a:cubicBezTo>
                  <a:pt x="4280844" y="1816889"/>
                  <a:pt x="4285719" y="1821220"/>
                  <a:pt x="4291746" y="1822705"/>
                </a:cubicBezTo>
                <a:lnTo>
                  <a:pt x="4296682" y="1823947"/>
                </a:lnTo>
                <a:cubicBezTo>
                  <a:pt x="4302709" y="1825431"/>
                  <a:pt x="4308735" y="1819373"/>
                  <a:pt x="4309340" y="1813799"/>
                </a:cubicBezTo>
                <a:cubicBezTo>
                  <a:pt x="4310098" y="1806984"/>
                  <a:pt x="4305252" y="1802622"/>
                  <a:pt x="4299196" y="1801138"/>
                </a:cubicBezTo>
                <a:lnTo>
                  <a:pt x="4294229" y="1799896"/>
                </a:lnTo>
                <a:cubicBezTo>
                  <a:pt x="4293472" y="1799715"/>
                  <a:pt x="4292715" y="1799654"/>
                  <a:pt x="4291988" y="1799684"/>
                </a:cubicBezTo>
                <a:cubicBezTo>
                  <a:pt x="4295410" y="1798442"/>
                  <a:pt x="4298257" y="1795777"/>
                  <a:pt x="4299075" y="1792051"/>
                </a:cubicBezTo>
                <a:cubicBezTo>
                  <a:pt x="4300346" y="1786296"/>
                  <a:pt x="4297409" y="1780057"/>
                  <a:pt x="4291625" y="1778209"/>
                </a:cubicBezTo>
                <a:cubicBezTo>
                  <a:pt x="4291807" y="1777179"/>
                  <a:pt x="4291807" y="1776119"/>
                  <a:pt x="4291685" y="1775059"/>
                </a:cubicBezTo>
                <a:cubicBezTo>
                  <a:pt x="4296985" y="1777027"/>
                  <a:pt x="4303072" y="1775543"/>
                  <a:pt x="4304828" y="1768486"/>
                </a:cubicBezTo>
                <a:cubicBezTo>
                  <a:pt x="4307402" y="1758127"/>
                  <a:pt x="4296682" y="1750857"/>
                  <a:pt x="4289323" y="1753310"/>
                </a:cubicBezTo>
                <a:cubicBezTo>
                  <a:pt x="4287657" y="1747131"/>
                  <a:pt x="4284690" y="1741073"/>
                  <a:pt x="4279632" y="1739074"/>
                </a:cubicBezTo>
                <a:cubicBezTo>
                  <a:pt x="4272455" y="1736166"/>
                  <a:pt x="4261947" y="1735954"/>
                  <a:pt x="4255557" y="1740801"/>
                </a:cubicBezTo>
                <a:close/>
                <a:moveTo>
                  <a:pt x="4264612" y="1881679"/>
                </a:moveTo>
                <a:lnTo>
                  <a:pt x="4259676" y="1880437"/>
                </a:lnTo>
                <a:cubicBezTo>
                  <a:pt x="4257072" y="1879801"/>
                  <a:pt x="4254286" y="1880346"/>
                  <a:pt x="4251893" y="1881649"/>
                </a:cubicBezTo>
                <a:cubicBezTo>
                  <a:pt x="4250773" y="1880165"/>
                  <a:pt x="4249349" y="1879074"/>
                  <a:pt x="4247805" y="1878196"/>
                </a:cubicBezTo>
                <a:cubicBezTo>
                  <a:pt x="4249319" y="1875682"/>
                  <a:pt x="4250076" y="1872713"/>
                  <a:pt x="4249592" y="1869866"/>
                </a:cubicBezTo>
                <a:cubicBezTo>
                  <a:pt x="4248411" y="1863142"/>
                  <a:pt x="4242142" y="1859325"/>
                  <a:pt x="4235692" y="1860083"/>
                </a:cubicBezTo>
                <a:lnTo>
                  <a:pt x="4228182" y="1860931"/>
                </a:lnTo>
                <a:cubicBezTo>
                  <a:pt x="4221731" y="1861658"/>
                  <a:pt x="4217340" y="1868715"/>
                  <a:pt x="4218400" y="1874834"/>
                </a:cubicBezTo>
                <a:cubicBezTo>
                  <a:pt x="4219520" y="1881316"/>
                  <a:pt x="4225395" y="1884981"/>
                  <a:pt x="4231634" y="1884587"/>
                </a:cubicBezTo>
                <a:cubicBezTo>
                  <a:pt x="4230695" y="1887374"/>
                  <a:pt x="4230695" y="1890463"/>
                  <a:pt x="4232270" y="1893068"/>
                </a:cubicBezTo>
                <a:lnTo>
                  <a:pt x="4235994" y="1899247"/>
                </a:lnTo>
                <a:cubicBezTo>
                  <a:pt x="4239174" y="1904548"/>
                  <a:pt x="4245534" y="1907304"/>
                  <a:pt x="4251378" y="1904397"/>
                </a:cubicBezTo>
                <a:cubicBezTo>
                  <a:pt x="4252317" y="1903912"/>
                  <a:pt x="4253165" y="1903246"/>
                  <a:pt x="4253952" y="1902488"/>
                </a:cubicBezTo>
                <a:cubicBezTo>
                  <a:pt x="4254316" y="1902610"/>
                  <a:pt x="4254649" y="1902761"/>
                  <a:pt x="4255013" y="1902852"/>
                </a:cubicBezTo>
                <a:lnTo>
                  <a:pt x="4259949" y="1904094"/>
                </a:lnTo>
                <a:cubicBezTo>
                  <a:pt x="4265793" y="1905548"/>
                  <a:pt x="4272546" y="1901186"/>
                  <a:pt x="4273515" y="1895249"/>
                </a:cubicBezTo>
                <a:cubicBezTo>
                  <a:pt x="4274515" y="1888918"/>
                  <a:pt x="4270850" y="1883224"/>
                  <a:pt x="4264612" y="1881679"/>
                </a:cubicBezTo>
                <a:close/>
                <a:moveTo>
                  <a:pt x="4224880" y="1731471"/>
                </a:moveTo>
                <a:cubicBezTo>
                  <a:pt x="4228424" y="1717175"/>
                  <a:pt x="4206257" y="1711298"/>
                  <a:pt x="4202683" y="1725686"/>
                </a:cubicBezTo>
                <a:cubicBezTo>
                  <a:pt x="4199109" y="1739953"/>
                  <a:pt x="4221307" y="1745829"/>
                  <a:pt x="4224880" y="1731471"/>
                </a:cubicBezTo>
                <a:close/>
                <a:moveTo>
                  <a:pt x="4157258" y="1613462"/>
                </a:moveTo>
                <a:cubicBezTo>
                  <a:pt x="4150686" y="1612432"/>
                  <a:pt x="4145659" y="1617036"/>
                  <a:pt x="4144176" y="1623064"/>
                </a:cubicBezTo>
                <a:lnTo>
                  <a:pt x="4142934" y="1628001"/>
                </a:lnTo>
                <a:cubicBezTo>
                  <a:pt x="4141450" y="1634029"/>
                  <a:pt x="4146811" y="1640208"/>
                  <a:pt x="4152534" y="1641086"/>
                </a:cubicBezTo>
                <a:cubicBezTo>
                  <a:pt x="4159105" y="1642116"/>
                  <a:pt x="4164132" y="1637512"/>
                  <a:pt x="4165616" y="1631515"/>
                </a:cubicBezTo>
                <a:lnTo>
                  <a:pt x="4166858" y="1626547"/>
                </a:lnTo>
                <a:cubicBezTo>
                  <a:pt x="4168342" y="1620550"/>
                  <a:pt x="4162982" y="1614340"/>
                  <a:pt x="4157258" y="1613462"/>
                </a:cubicBezTo>
                <a:close/>
                <a:moveTo>
                  <a:pt x="4464663" y="1665409"/>
                </a:moveTo>
                <a:cubicBezTo>
                  <a:pt x="4464027" y="1662168"/>
                  <a:pt x="4462210" y="1659230"/>
                  <a:pt x="4458970" y="1657927"/>
                </a:cubicBezTo>
                <a:cubicBezTo>
                  <a:pt x="4454791" y="1656262"/>
                  <a:pt x="4450733" y="1655080"/>
                  <a:pt x="4446372" y="1657140"/>
                </a:cubicBezTo>
                <a:cubicBezTo>
                  <a:pt x="4443011" y="1658745"/>
                  <a:pt x="4440951" y="1661683"/>
                  <a:pt x="4440164" y="1664985"/>
                </a:cubicBezTo>
                <a:lnTo>
                  <a:pt x="4436167" y="1666530"/>
                </a:lnTo>
                <a:cubicBezTo>
                  <a:pt x="4430564" y="1668680"/>
                  <a:pt x="4426839" y="1675344"/>
                  <a:pt x="4429202" y="1681190"/>
                </a:cubicBezTo>
                <a:cubicBezTo>
                  <a:pt x="4431503" y="1686824"/>
                  <a:pt x="4437862" y="1690459"/>
                  <a:pt x="4443858" y="1688126"/>
                </a:cubicBezTo>
                <a:lnTo>
                  <a:pt x="4444040" y="1688066"/>
                </a:lnTo>
                <a:cubicBezTo>
                  <a:pt x="4443192" y="1689278"/>
                  <a:pt x="4442465" y="1690610"/>
                  <a:pt x="4442072" y="1692246"/>
                </a:cubicBezTo>
                <a:cubicBezTo>
                  <a:pt x="4438529" y="1706543"/>
                  <a:pt x="4461362" y="1708966"/>
                  <a:pt x="4464875" y="1694851"/>
                </a:cubicBezTo>
                <a:cubicBezTo>
                  <a:pt x="4466026" y="1690156"/>
                  <a:pt x="4464239" y="1686915"/>
                  <a:pt x="4461362" y="1684946"/>
                </a:cubicBezTo>
                <a:cubicBezTo>
                  <a:pt x="4463028" y="1684371"/>
                  <a:pt x="4464572" y="1683522"/>
                  <a:pt x="4465783" y="1682099"/>
                </a:cubicBezTo>
                <a:cubicBezTo>
                  <a:pt x="4469750" y="1677404"/>
                  <a:pt x="4469963" y="1670195"/>
                  <a:pt x="4465208" y="1665894"/>
                </a:cubicBezTo>
                <a:cubicBezTo>
                  <a:pt x="4465027" y="1665712"/>
                  <a:pt x="4464845" y="1665561"/>
                  <a:pt x="4464663" y="1665409"/>
                </a:cubicBezTo>
                <a:close/>
                <a:moveTo>
                  <a:pt x="4431200" y="1809922"/>
                </a:moveTo>
                <a:cubicBezTo>
                  <a:pt x="4436863" y="1810346"/>
                  <a:pt x="4441133" y="1806833"/>
                  <a:pt x="4443041" y="1802017"/>
                </a:cubicBezTo>
                <a:cubicBezTo>
                  <a:pt x="4447341" y="1801411"/>
                  <a:pt x="4451127" y="1798897"/>
                  <a:pt x="4452701" y="1794323"/>
                </a:cubicBezTo>
                <a:cubicBezTo>
                  <a:pt x="4454670" y="1788629"/>
                  <a:pt x="4451611" y="1780541"/>
                  <a:pt x="4445282" y="1778996"/>
                </a:cubicBezTo>
                <a:cubicBezTo>
                  <a:pt x="4444373" y="1778784"/>
                  <a:pt x="4443495" y="1778936"/>
                  <a:pt x="4442587" y="1778784"/>
                </a:cubicBezTo>
                <a:cubicBezTo>
                  <a:pt x="4442526" y="1778784"/>
                  <a:pt x="4442465" y="1778754"/>
                  <a:pt x="4442405" y="1778724"/>
                </a:cubicBezTo>
                <a:cubicBezTo>
                  <a:pt x="4442344" y="1778693"/>
                  <a:pt x="4442314" y="1778693"/>
                  <a:pt x="4442284" y="1778663"/>
                </a:cubicBezTo>
                <a:cubicBezTo>
                  <a:pt x="4442254" y="1778603"/>
                  <a:pt x="4442254" y="1778633"/>
                  <a:pt x="4442223" y="1778542"/>
                </a:cubicBezTo>
                <a:cubicBezTo>
                  <a:pt x="4441829" y="1777906"/>
                  <a:pt x="4441466" y="1777240"/>
                  <a:pt x="4441194" y="1776543"/>
                </a:cubicBezTo>
                <a:cubicBezTo>
                  <a:pt x="4438559" y="1770939"/>
                  <a:pt x="4430201" y="1769849"/>
                  <a:pt x="4425386" y="1772848"/>
                </a:cubicBezTo>
                <a:cubicBezTo>
                  <a:pt x="4420480" y="1775907"/>
                  <a:pt x="4419511" y="1781117"/>
                  <a:pt x="4420904" y="1786084"/>
                </a:cubicBezTo>
                <a:cubicBezTo>
                  <a:pt x="4415604" y="1782813"/>
                  <a:pt x="4407942" y="1785963"/>
                  <a:pt x="4405005" y="1792021"/>
                </a:cubicBezTo>
                <a:cubicBezTo>
                  <a:pt x="4404036" y="1791930"/>
                  <a:pt x="4403127" y="1791900"/>
                  <a:pt x="4402158" y="1792051"/>
                </a:cubicBezTo>
                <a:cubicBezTo>
                  <a:pt x="4403400" y="1790930"/>
                  <a:pt x="4404490" y="1789628"/>
                  <a:pt x="4405126" y="1787841"/>
                </a:cubicBezTo>
                <a:cubicBezTo>
                  <a:pt x="4407094" y="1782510"/>
                  <a:pt x="4404369" y="1774604"/>
                  <a:pt x="4398313" y="1773120"/>
                </a:cubicBezTo>
                <a:lnTo>
                  <a:pt x="4393377" y="1771878"/>
                </a:lnTo>
                <a:cubicBezTo>
                  <a:pt x="4392438" y="1771636"/>
                  <a:pt x="4391499" y="1771636"/>
                  <a:pt x="4390530" y="1771606"/>
                </a:cubicBezTo>
                <a:lnTo>
                  <a:pt x="4390106" y="1770879"/>
                </a:lnTo>
                <a:cubicBezTo>
                  <a:pt x="4386926" y="1765578"/>
                  <a:pt x="4380839" y="1762579"/>
                  <a:pt x="4374813" y="1765426"/>
                </a:cubicBezTo>
                <a:cubicBezTo>
                  <a:pt x="4369634" y="1767880"/>
                  <a:pt x="4366152" y="1775361"/>
                  <a:pt x="4369362" y="1780693"/>
                </a:cubicBezTo>
                <a:lnTo>
                  <a:pt x="4370058" y="1781844"/>
                </a:lnTo>
                <a:cubicBezTo>
                  <a:pt x="4368998" y="1782631"/>
                  <a:pt x="4368484" y="1784146"/>
                  <a:pt x="4367727" y="1785327"/>
                </a:cubicBezTo>
                <a:cubicBezTo>
                  <a:pt x="4367333" y="1785115"/>
                  <a:pt x="4367090" y="1784751"/>
                  <a:pt x="4366667" y="1784570"/>
                </a:cubicBezTo>
                <a:cubicBezTo>
                  <a:pt x="4356279" y="1779875"/>
                  <a:pt x="4349284" y="1790961"/>
                  <a:pt x="4351888" y="1799684"/>
                </a:cubicBezTo>
                <a:cubicBezTo>
                  <a:pt x="4346468" y="1799109"/>
                  <a:pt x="4340986" y="1801381"/>
                  <a:pt x="4339200" y="1806924"/>
                </a:cubicBezTo>
                <a:cubicBezTo>
                  <a:pt x="4337383" y="1812527"/>
                  <a:pt x="4340563" y="1819857"/>
                  <a:pt x="4346619" y="1821372"/>
                </a:cubicBezTo>
                <a:lnTo>
                  <a:pt x="4356492" y="1823826"/>
                </a:lnTo>
                <a:cubicBezTo>
                  <a:pt x="4359065" y="1824461"/>
                  <a:pt x="4361640" y="1824189"/>
                  <a:pt x="4364002" y="1823341"/>
                </a:cubicBezTo>
                <a:cubicBezTo>
                  <a:pt x="4365334" y="1826430"/>
                  <a:pt x="4367484" y="1828066"/>
                  <a:pt x="4369846" y="1828732"/>
                </a:cubicBezTo>
                <a:lnTo>
                  <a:pt x="4363457" y="1842878"/>
                </a:lnTo>
                <a:cubicBezTo>
                  <a:pt x="4360883" y="1848603"/>
                  <a:pt x="4363002" y="1856327"/>
                  <a:pt x="4369089" y="1858931"/>
                </a:cubicBezTo>
                <a:cubicBezTo>
                  <a:pt x="4374964" y="1861446"/>
                  <a:pt x="4382384" y="1859477"/>
                  <a:pt x="4385139" y="1853298"/>
                </a:cubicBezTo>
                <a:lnTo>
                  <a:pt x="4391741" y="1838668"/>
                </a:lnTo>
                <a:cubicBezTo>
                  <a:pt x="4394315" y="1832943"/>
                  <a:pt x="4392195" y="1825219"/>
                  <a:pt x="4386108" y="1822614"/>
                </a:cubicBezTo>
                <a:cubicBezTo>
                  <a:pt x="4385200" y="1822220"/>
                  <a:pt x="4384231" y="1822160"/>
                  <a:pt x="4383292" y="1821978"/>
                </a:cubicBezTo>
                <a:cubicBezTo>
                  <a:pt x="4384806" y="1819131"/>
                  <a:pt x="4385352" y="1815677"/>
                  <a:pt x="4383928" y="1811982"/>
                </a:cubicBezTo>
                <a:cubicBezTo>
                  <a:pt x="4383292" y="1810377"/>
                  <a:pt x="4382444" y="1809165"/>
                  <a:pt x="4381506" y="1808196"/>
                </a:cubicBezTo>
                <a:lnTo>
                  <a:pt x="4382565" y="1808438"/>
                </a:lnTo>
                <a:cubicBezTo>
                  <a:pt x="4386381" y="1809407"/>
                  <a:pt x="4390560" y="1808256"/>
                  <a:pt x="4393467" y="1805682"/>
                </a:cubicBezTo>
                <a:cubicBezTo>
                  <a:pt x="4395860" y="1814860"/>
                  <a:pt x="4410184" y="1817343"/>
                  <a:pt x="4414665" y="1807772"/>
                </a:cubicBezTo>
                <a:cubicBezTo>
                  <a:pt x="4417361" y="1807408"/>
                  <a:pt x="4419935" y="1805894"/>
                  <a:pt x="4421933" y="1803834"/>
                </a:cubicBezTo>
                <a:cubicBezTo>
                  <a:pt x="4423932" y="1807166"/>
                  <a:pt x="4427415" y="1809650"/>
                  <a:pt x="4431200" y="1809922"/>
                </a:cubicBezTo>
                <a:close/>
                <a:moveTo>
                  <a:pt x="3977709" y="1622458"/>
                </a:moveTo>
                <a:cubicBezTo>
                  <a:pt x="3983584" y="1626880"/>
                  <a:pt x="3993729" y="1626062"/>
                  <a:pt x="3996030" y="1616733"/>
                </a:cubicBezTo>
                <a:cubicBezTo>
                  <a:pt x="3996969" y="1612947"/>
                  <a:pt x="3996060" y="1609857"/>
                  <a:pt x="3994243" y="1607495"/>
                </a:cubicBezTo>
                <a:cubicBezTo>
                  <a:pt x="3994789" y="1601891"/>
                  <a:pt x="3989913" y="1596439"/>
                  <a:pt x="3984583" y="1595651"/>
                </a:cubicBezTo>
                <a:cubicBezTo>
                  <a:pt x="3977951" y="1594682"/>
                  <a:pt x="3973075" y="1599316"/>
                  <a:pt x="3971561" y="1605344"/>
                </a:cubicBezTo>
                <a:lnTo>
                  <a:pt x="3970320" y="1610312"/>
                </a:lnTo>
                <a:cubicBezTo>
                  <a:pt x="3969078" y="1615491"/>
                  <a:pt x="3972985" y="1620550"/>
                  <a:pt x="3977709" y="1622458"/>
                </a:cubicBezTo>
                <a:close/>
                <a:moveTo>
                  <a:pt x="3959418" y="1880649"/>
                </a:moveTo>
                <a:cubicBezTo>
                  <a:pt x="3957873" y="1886647"/>
                  <a:pt x="3961658" y="1893129"/>
                  <a:pt x="3967685" y="1894613"/>
                </a:cubicBezTo>
                <a:lnTo>
                  <a:pt x="3977587" y="1897067"/>
                </a:lnTo>
                <a:cubicBezTo>
                  <a:pt x="3983584" y="1898551"/>
                  <a:pt x="3990004" y="1894825"/>
                  <a:pt x="3991548" y="1888828"/>
                </a:cubicBezTo>
                <a:cubicBezTo>
                  <a:pt x="3993093" y="1882830"/>
                  <a:pt x="3989307" y="1876348"/>
                  <a:pt x="3983281" y="1874864"/>
                </a:cubicBezTo>
                <a:lnTo>
                  <a:pt x="3973378" y="1872410"/>
                </a:lnTo>
                <a:cubicBezTo>
                  <a:pt x="3967382" y="1870896"/>
                  <a:pt x="3960993" y="1874622"/>
                  <a:pt x="3959418" y="1880649"/>
                </a:cubicBezTo>
                <a:close/>
                <a:moveTo>
                  <a:pt x="4074978" y="1712540"/>
                </a:moveTo>
                <a:cubicBezTo>
                  <a:pt x="4075039" y="1721869"/>
                  <a:pt x="4079188" y="1730775"/>
                  <a:pt x="4087940" y="1734864"/>
                </a:cubicBezTo>
                <a:cubicBezTo>
                  <a:pt x="4093360" y="1737408"/>
                  <a:pt x="4100507" y="1736833"/>
                  <a:pt x="4103687" y="1730987"/>
                </a:cubicBezTo>
                <a:cubicBezTo>
                  <a:pt x="4104232" y="1729987"/>
                  <a:pt x="4104535" y="1728806"/>
                  <a:pt x="4104777" y="1727625"/>
                </a:cubicBezTo>
                <a:cubicBezTo>
                  <a:pt x="4107261" y="1728473"/>
                  <a:pt x="4109986" y="1728533"/>
                  <a:pt x="4112742" y="1727261"/>
                </a:cubicBezTo>
                <a:cubicBezTo>
                  <a:pt x="4117890" y="1724899"/>
                  <a:pt x="4121584" y="1717387"/>
                  <a:pt x="4118374" y="1712056"/>
                </a:cubicBezTo>
                <a:lnTo>
                  <a:pt x="4114649" y="1705876"/>
                </a:lnTo>
                <a:cubicBezTo>
                  <a:pt x="4111470" y="1700576"/>
                  <a:pt x="4105504" y="1697456"/>
                  <a:pt x="4099447" y="1700243"/>
                </a:cubicBezTo>
                <a:cubicBezTo>
                  <a:pt x="4097509" y="1701151"/>
                  <a:pt x="4095904" y="1702878"/>
                  <a:pt x="4094693" y="1704877"/>
                </a:cubicBezTo>
                <a:cubicBezTo>
                  <a:pt x="4092664" y="1702696"/>
                  <a:pt x="4089817" y="1701272"/>
                  <a:pt x="4086637" y="1701212"/>
                </a:cubicBezTo>
                <a:cubicBezTo>
                  <a:pt x="4080520" y="1701151"/>
                  <a:pt x="4074918" y="1706300"/>
                  <a:pt x="4074978" y="1712540"/>
                </a:cubicBezTo>
                <a:close/>
                <a:moveTo>
                  <a:pt x="4308038" y="1999416"/>
                </a:moveTo>
                <a:cubicBezTo>
                  <a:pt x="4304465" y="2013743"/>
                  <a:pt x="4326996" y="2018044"/>
                  <a:pt x="4330569" y="2003778"/>
                </a:cubicBezTo>
                <a:cubicBezTo>
                  <a:pt x="4334112" y="1989420"/>
                  <a:pt x="4311581" y="1985150"/>
                  <a:pt x="4308038" y="1999416"/>
                </a:cubicBezTo>
                <a:close/>
                <a:moveTo>
                  <a:pt x="4229060" y="1979061"/>
                </a:moveTo>
                <a:cubicBezTo>
                  <a:pt x="4225517" y="1993389"/>
                  <a:pt x="4247714" y="1999143"/>
                  <a:pt x="4251257" y="1984816"/>
                </a:cubicBezTo>
                <a:cubicBezTo>
                  <a:pt x="4254830" y="1970489"/>
                  <a:pt x="4232603" y="1964734"/>
                  <a:pt x="4229060" y="1979061"/>
                </a:cubicBezTo>
                <a:close/>
                <a:moveTo>
                  <a:pt x="4026010" y="1756824"/>
                </a:moveTo>
                <a:cubicBezTo>
                  <a:pt x="4020832" y="1759278"/>
                  <a:pt x="4017349" y="1766759"/>
                  <a:pt x="4020560" y="1772090"/>
                </a:cubicBezTo>
                <a:lnTo>
                  <a:pt x="4024284" y="1778269"/>
                </a:lnTo>
                <a:cubicBezTo>
                  <a:pt x="4027131" y="1782995"/>
                  <a:pt x="4032249" y="1785630"/>
                  <a:pt x="4037579" y="1784206"/>
                </a:cubicBezTo>
                <a:cubicBezTo>
                  <a:pt x="4041909" y="1783903"/>
                  <a:pt x="4045997" y="1781389"/>
                  <a:pt x="4047360" y="1775907"/>
                </a:cubicBezTo>
                <a:cubicBezTo>
                  <a:pt x="4048753" y="1770242"/>
                  <a:pt x="4046088" y="1766032"/>
                  <a:pt x="4042182" y="1763791"/>
                </a:cubicBezTo>
                <a:lnTo>
                  <a:pt x="4041273" y="1762276"/>
                </a:lnTo>
                <a:cubicBezTo>
                  <a:pt x="4038093" y="1756976"/>
                  <a:pt x="4032007" y="1753977"/>
                  <a:pt x="4026010" y="1756824"/>
                </a:cubicBezTo>
                <a:close/>
                <a:moveTo>
                  <a:pt x="4291140" y="1581021"/>
                </a:moveTo>
                <a:cubicBezTo>
                  <a:pt x="4287597" y="1595348"/>
                  <a:pt x="4310370" y="1598196"/>
                  <a:pt x="4313883" y="1584020"/>
                </a:cubicBezTo>
                <a:cubicBezTo>
                  <a:pt x="4317426" y="1569693"/>
                  <a:pt x="4294653" y="1566876"/>
                  <a:pt x="4291140" y="1581021"/>
                </a:cubicBezTo>
                <a:close/>
                <a:moveTo>
                  <a:pt x="4108774" y="1511112"/>
                </a:moveTo>
                <a:cubicBezTo>
                  <a:pt x="4105595" y="1505811"/>
                  <a:pt x="4099387" y="1502934"/>
                  <a:pt x="4093451" y="1505811"/>
                </a:cubicBezTo>
                <a:cubicBezTo>
                  <a:pt x="4088273" y="1508325"/>
                  <a:pt x="4084911" y="1515807"/>
                  <a:pt x="4088122" y="1521138"/>
                </a:cubicBezTo>
                <a:lnTo>
                  <a:pt x="4091846" y="1527317"/>
                </a:lnTo>
                <a:cubicBezTo>
                  <a:pt x="4095026" y="1532618"/>
                  <a:pt x="4101234" y="1535496"/>
                  <a:pt x="4107170" y="1532618"/>
                </a:cubicBezTo>
                <a:cubicBezTo>
                  <a:pt x="4112348" y="1530104"/>
                  <a:pt x="4115679" y="1522622"/>
                  <a:pt x="4112499" y="1517291"/>
                </a:cubicBezTo>
                <a:cubicBezTo>
                  <a:pt x="4111258" y="1515232"/>
                  <a:pt x="4110016" y="1513172"/>
                  <a:pt x="4108774" y="1511112"/>
                </a:cubicBezTo>
                <a:close/>
                <a:moveTo>
                  <a:pt x="4245382" y="1575115"/>
                </a:moveTo>
                <a:cubicBezTo>
                  <a:pt x="4241839" y="1589412"/>
                  <a:pt x="4264642" y="1591895"/>
                  <a:pt x="4268155" y="1577750"/>
                </a:cubicBezTo>
                <a:cubicBezTo>
                  <a:pt x="4271729" y="1563453"/>
                  <a:pt x="4248895" y="1560969"/>
                  <a:pt x="4245382" y="1575115"/>
                </a:cubicBezTo>
                <a:close/>
                <a:moveTo>
                  <a:pt x="4166252" y="1555275"/>
                </a:moveTo>
                <a:cubicBezTo>
                  <a:pt x="4162709" y="1569572"/>
                  <a:pt x="4185482" y="1572479"/>
                  <a:pt x="4188995" y="1558304"/>
                </a:cubicBezTo>
                <a:cubicBezTo>
                  <a:pt x="4192538" y="1543977"/>
                  <a:pt x="4169795" y="1541069"/>
                  <a:pt x="4166252" y="1555275"/>
                </a:cubicBezTo>
                <a:close/>
                <a:moveTo>
                  <a:pt x="4513752" y="1614855"/>
                </a:moveTo>
                <a:cubicBezTo>
                  <a:pt x="4513237" y="1619065"/>
                  <a:pt x="4514843" y="1623064"/>
                  <a:pt x="4517871" y="1625578"/>
                </a:cubicBezTo>
                <a:cubicBezTo>
                  <a:pt x="4518537" y="1628849"/>
                  <a:pt x="4520445" y="1631757"/>
                  <a:pt x="4524018" y="1633393"/>
                </a:cubicBezTo>
                <a:cubicBezTo>
                  <a:pt x="4528894" y="1635604"/>
                  <a:pt x="4536556" y="1633695"/>
                  <a:pt x="4538827" y="1628304"/>
                </a:cubicBezTo>
                <a:cubicBezTo>
                  <a:pt x="4538827" y="1628304"/>
                  <a:pt x="4538857" y="1628274"/>
                  <a:pt x="4538857" y="1628274"/>
                </a:cubicBezTo>
                <a:cubicBezTo>
                  <a:pt x="4538372" y="1627638"/>
                  <a:pt x="4537888" y="1627062"/>
                  <a:pt x="4537403" y="1626456"/>
                </a:cubicBezTo>
                <a:cubicBezTo>
                  <a:pt x="4532074" y="1619671"/>
                  <a:pt x="4526623" y="1612977"/>
                  <a:pt x="4521262" y="1606192"/>
                </a:cubicBezTo>
                <a:cubicBezTo>
                  <a:pt x="4517447" y="1607586"/>
                  <a:pt x="4514237" y="1610766"/>
                  <a:pt x="4513752" y="1614855"/>
                </a:cubicBezTo>
                <a:close/>
                <a:moveTo>
                  <a:pt x="4186754" y="1760913"/>
                </a:moveTo>
                <a:cubicBezTo>
                  <a:pt x="4181394" y="1764245"/>
                  <a:pt x="4179910" y="1771394"/>
                  <a:pt x="4183120" y="1776694"/>
                </a:cubicBezTo>
                <a:cubicBezTo>
                  <a:pt x="4184361" y="1778754"/>
                  <a:pt x="4185603" y="1780814"/>
                  <a:pt x="4186845" y="1782873"/>
                </a:cubicBezTo>
                <a:cubicBezTo>
                  <a:pt x="4190024" y="1788174"/>
                  <a:pt x="4197444" y="1789780"/>
                  <a:pt x="4202653" y="1786508"/>
                </a:cubicBezTo>
                <a:cubicBezTo>
                  <a:pt x="4207982" y="1783176"/>
                  <a:pt x="4209497" y="1776028"/>
                  <a:pt x="4206287" y="1770727"/>
                </a:cubicBezTo>
                <a:cubicBezTo>
                  <a:pt x="4205045" y="1768668"/>
                  <a:pt x="4203803" y="1766608"/>
                  <a:pt x="4202562" y="1764548"/>
                </a:cubicBezTo>
                <a:cubicBezTo>
                  <a:pt x="4199352" y="1759247"/>
                  <a:pt x="4191932" y="1757642"/>
                  <a:pt x="4186754" y="1760913"/>
                </a:cubicBezTo>
                <a:close/>
                <a:moveTo>
                  <a:pt x="4275605" y="1547581"/>
                </a:moveTo>
                <a:cubicBezTo>
                  <a:pt x="4270426" y="1552064"/>
                  <a:pt x="4270366" y="1558183"/>
                  <a:pt x="4273697" y="1563695"/>
                </a:cubicBezTo>
                <a:lnTo>
                  <a:pt x="4277422" y="1569875"/>
                </a:lnTo>
                <a:cubicBezTo>
                  <a:pt x="4280541" y="1575024"/>
                  <a:pt x="4289232" y="1575478"/>
                  <a:pt x="4293532" y="1571783"/>
                </a:cubicBezTo>
                <a:cubicBezTo>
                  <a:pt x="4298741" y="1567300"/>
                  <a:pt x="4298772" y="1561181"/>
                  <a:pt x="4295440" y="1555669"/>
                </a:cubicBezTo>
                <a:cubicBezTo>
                  <a:pt x="4294199" y="1553609"/>
                  <a:pt x="4292957" y="1551549"/>
                  <a:pt x="4291715" y="1549489"/>
                </a:cubicBezTo>
                <a:cubicBezTo>
                  <a:pt x="4288596" y="1544340"/>
                  <a:pt x="4279875" y="1543886"/>
                  <a:pt x="4275605" y="1547581"/>
                </a:cubicBezTo>
                <a:close/>
                <a:moveTo>
                  <a:pt x="4014715" y="1793414"/>
                </a:moveTo>
                <a:lnTo>
                  <a:pt x="4004812" y="1790930"/>
                </a:lnTo>
                <a:cubicBezTo>
                  <a:pt x="3998816" y="1789446"/>
                  <a:pt x="3992366" y="1792172"/>
                  <a:pt x="3990367" y="1798352"/>
                </a:cubicBezTo>
                <a:cubicBezTo>
                  <a:pt x="3988550" y="1803955"/>
                  <a:pt x="3991730" y="1811285"/>
                  <a:pt x="3997756" y="1812800"/>
                </a:cubicBezTo>
                <a:lnTo>
                  <a:pt x="4007659" y="1815253"/>
                </a:lnTo>
                <a:cubicBezTo>
                  <a:pt x="4013655" y="1816738"/>
                  <a:pt x="4020105" y="1814042"/>
                  <a:pt x="4022104" y="1807863"/>
                </a:cubicBezTo>
                <a:cubicBezTo>
                  <a:pt x="4023921" y="1802229"/>
                  <a:pt x="4020741" y="1794899"/>
                  <a:pt x="4014715" y="1793414"/>
                </a:cubicBezTo>
                <a:close/>
                <a:moveTo>
                  <a:pt x="4234783" y="2016257"/>
                </a:moveTo>
                <a:cubicBezTo>
                  <a:pt x="4230786" y="2016197"/>
                  <a:pt x="4227848" y="2017802"/>
                  <a:pt x="4225728" y="2020316"/>
                </a:cubicBezTo>
                <a:cubicBezTo>
                  <a:pt x="4221792" y="2021043"/>
                  <a:pt x="4218218" y="2023618"/>
                  <a:pt x="4217037" y="2027677"/>
                </a:cubicBezTo>
                <a:cubicBezTo>
                  <a:pt x="4216644" y="2029009"/>
                  <a:pt x="4216492" y="2030403"/>
                  <a:pt x="4216553" y="2031796"/>
                </a:cubicBezTo>
                <a:cubicBezTo>
                  <a:pt x="4216007" y="2032735"/>
                  <a:pt x="4215553" y="2033765"/>
                  <a:pt x="4215251" y="2034946"/>
                </a:cubicBezTo>
                <a:cubicBezTo>
                  <a:pt x="4213434" y="2042216"/>
                  <a:pt x="4218491" y="2046366"/>
                  <a:pt x="4224336" y="2046941"/>
                </a:cubicBezTo>
                <a:cubicBezTo>
                  <a:pt x="4230180" y="2049849"/>
                  <a:pt x="4236086" y="2048032"/>
                  <a:pt x="4240113" y="2043003"/>
                </a:cubicBezTo>
                <a:lnTo>
                  <a:pt x="4243444" y="2038793"/>
                </a:lnTo>
                <a:cubicBezTo>
                  <a:pt x="4245382" y="2036340"/>
                  <a:pt x="4245776" y="2032977"/>
                  <a:pt x="4245049" y="2029827"/>
                </a:cubicBezTo>
                <a:cubicBezTo>
                  <a:pt x="4245170" y="2029343"/>
                  <a:pt x="4245413" y="2028919"/>
                  <a:pt x="4245503" y="2028434"/>
                </a:cubicBezTo>
                <a:cubicBezTo>
                  <a:pt x="4246594" y="2022527"/>
                  <a:pt x="4240446" y="2016348"/>
                  <a:pt x="4234783" y="2016257"/>
                </a:cubicBezTo>
                <a:close/>
                <a:moveTo>
                  <a:pt x="4370058" y="1971489"/>
                </a:moveTo>
                <a:cubicBezTo>
                  <a:pt x="4371269" y="1965098"/>
                  <a:pt x="4366909" y="1959615"/>
                  <a:pt x="4360883" y="1958101"/>
                </a:cubicBezTo>
                <a:lnTo>
                  <a:pt x="4357884" y="1957374"/>
                </a:lnTo>
                <a:cubicBezTo>
                  <a:pt x="4356825" y="1956465"/>
                  <a:pt x="4355674" y="1955617"/>
                  <a:pt x="4354341" y="1955042"/>
                </a:cubicBezTo>
                <a:lnTo>
                  <a:pt x="4349466" y="1952830"/>
                </a:lnTo>
                <a:cubicBezTo>
                  <a:pt x="4343530" y="1950165"/>
                  <a:pt x="4336141" y="1954284"/>
                  <a:pt x="4334052" y="1960070"/>
                </a:cubicBezTo>
                <a:cubicBezTo>
                  <a:pt x="4331690" y="1966582"/>
                  <a:pt x="4335323" y="1972791"/>
                  <a:pt x="4341289" y="1975487"/>
                </a:cubicBezTo>
                <a:lnTo>
                  <a:pt x="4342046" y="1975820"/>
                </a:lnTo>
                <a:cubicBezTo>
                  <a:pt x="4343439" y="1976911"/>
                  <a:pt x="4345014" y="1977789"/>
                  <a:pt x="4346801" y="1978244"/>
                </a:cubicBezTo>
                <a:lnTo>
                  <a:pt x="4356704" y="1980697"/>
                </a:lnTo>
                <a:cubicBezTo>
                  <a:pt x="4362700" y="1982151"/>
                  <a:pt x="4368968" y="1977305"/>
                  <a:pt x="4370058" y="1971489"/>
                </a:cubicBezTo>
                <a:close/>
                <a:moveTo>
                  <a:pt x="4403763" y="1643146"/>
                </a:moveTo>
                <a:lnTo>
                  <a:pt x="4398797" y="1641904"/>
                </a:lnTo>
                <a:cubicBezTo>
                  <a:pt x="4392801" y="1640420"/>
                  <a:pt x="4386351" y="1643176"/>
                  <a:pt x="4384382" y="1649355"/>
                </a:cubicBezTo>
                <a:cubicBezTo>
                  <a:pt x="4382596" y="1654959"/>
                  <a:pt x="4385806" y="1662259"/>
                  <a:pt x="4391832" y="1663773"/>
                </a:cubicBezTo>
                <a:lnTo>
                  <a:pt x="4396768" y="1665015"/>
                </a:lnTo>
                <a:cubicBezTo>
                  <a:pt x="4402764" y="1666499"/>
                  <a:pt x="4409215" y="1663743"/>
                  <a:pt x="4411183" y="1657564"/>
                </a:cubicBezTo>
                <a:cubicBezTo>
                  <a:pt x="4413000" y="1651930"/>
                  <a:pt x="4409790" y="1644630"/>
                  <a:pt x="4403763" y="1643146"/>
                </a:cubicBezTo>
                <a:close/>
                <a:moveTo>
                  <a:pt x="4432079" y="1579537"/>
                </a:moveTo>
                <a:cubicBezTo>
                  <a:pt x="4428020" y="1581991"/>
                  <a:pt x="4424538" y="1584323"/>
                  <a:pt x="4422297" y="1588624"/>
                </a:cubicBezTo>
                <a:cubicBezTo>
                  <a:pt x="4421298" y="1590532"/>
                  <a:pt x="4420752" y="1592017"/>
                  <a:pt x="4420389" y="1594258"/>
                </a:cubicBezTo>
                <a:cubicBezTo>
                  <a:pt x="4419935" y="1597045"/>
                  <a:pt x="4418300" y="1597529"/>
                  <a:pt x="4421388" y="1594409"/>
                </a:cubicBezTo>
                <a:cubicBezTo>
                  <a:pt x="4417027" y="1598802"/>
                  <a:pt x="4415513" y="1605374"/>
                  <a:pt x="4419723" y="1610554"/>
                </a:cubicBezTo>
                <a:cubicBezTo>
                  <a:pt x="4421752" y="1613038"/>
                  <a:pt x="4425204" y="1614583"/>
                  <a:pt x="4428626" y="1614764"/>
                </a:cubicBezTo>
                <a:cubicBezTo>
                  <a:pt x="4429444" y="1615946"/>
                  <a:pt x="4430473" y="1616915"/>
                  <a:pt x="4431654" y="1617975"/>
                </a:cubicBezTo>
                <a:cubicBezTo>
                  <a:pt x="4432018" y="1618369"/>
                  <a:pt x="4432381" y="1618793"/>
                  <a:pt x="4432714" y="1619217"/>
                </a:cubicBezTo>
                <a:cubicBezTo>
                  <a:pt x="4433835" y="1621034"/>
                  <a:pt x="4435198" y="1622730"/>
                  <a:pt x="4436318" y="1624518"/>
                </a:cubicBezTo>
                <a:cubicBezTo>
                  <a:pt x="4440527" y="1631212"/>
                  <a:pt x="4449037" y="1629485"/>
                  <a:pt x="4453640" y="1624518"/>
                </a:cubicBezTo>
                <a:cubicBezTo>
                  <a:pt x="4455850" y="1622518"/>
                  <a:pt x="4457214" y="1619611"/>
                  <a:pt x="4456911" y="1616127"/>
                </a:cubicBezTo>
                <a:cubicBezTo>
                  <a:pt x="4456941" y="1615824"/>
                  <a:pt x="4456971" y="1615522"/>
                  <a:pt x="4457002" y="1615219"/>
                </a:cubicBezTo>
                <a:cubicBezTo>
                  <a:pt x="4464391" y="1621337"/>
                  <a:pt x="4478502" y="1616703"/>
                  <a:pt x="4475777" y="1605102"/>
                </a:cubicBezTo>
                <a:cubicBezTo>
                  <a:pt x="4473960" y="1597408"/>
                  <a:pt x="4473233" y="1588351"/>
                  <a:pt x="4467934" y="1582081"/>
                </a:cubicBezTo>
                <a:cubicBezTo>
                  <a:pt x="4467237" y="1581264"/>
                  <a:pt x="4466480" y="1580537"/>
                  <a:pt x="4465693" y="1579870"/>
                </a:cubicBezTo>
                <a:lnTo>
                  <a:pt x="4463967" y="1576993"/>
                </a:lnTo>
                <a:cubicBezTo>
                  <a:pt x="4460787" y="1571692"/>
                  <a:pt x="4452883" y="1570723"/>
                  <a:pt x="4448008" y="1574085"/>
                </a:cubicBezTo>
                <a:cubicBezTo>
                  <a:pt x="4447614" y="1574357"/>
                  <a:pt x="4447311" y="1574691"/>
                  <a:pt x="4446978" y="1574963"/>
                </a:cubicBezTo>
                <a:cubicBezTo>
                  <a:pt x="4445312" y="1575115"/>
                  <a:pt x="4443616" y="1575327"/>
                  <a:pt x="4441981" y="1575630"/>
                </a:cubicBezTo>
                <a:cubicBezTo>
                  <a:pt x="4439891" y="1576023"/>
                  <a:pt x="4437953" y="1577114"/>
                  <a:pt x="4436288" y="1578568"/>
                </a:cubicBezTo>
                <a:cubicBezTo>
                  <a:pt x="4434743" y="1578598"/>
                  <a:pt x="4433290" y="1578840"/>
                  <a:pt x="4432079" y="1579537"/>
                </a:cubicBezTo>
                <a:close/>
                <a:moveTo>
                  <a:pt x="4307826" y="1535072"/>
                </a:moveTo>
                <a:cubicBezTo>
                  <a:pt x="4304313" y="1549187"/>
                  <a:pt x="4325633" y="1557728"/>
                  <a:pt x="4329206" y="1543401"/>
                </a:cubicBezTo>
                <a:cubicBezTo>
                  <a:pt x="4332689" y="1529256"/>
                  <a:pt x="4311369" y="1520775"/>
                  <a:pt x="4307826" y="1535072"/>
                </a:cubicBezTo>
                <a:close/>
                <a:moveTo>
                  <a:pt x="4356915" y="1569663"/>
                </a:moveTo>
                <a:cubicBezTo>
                  <a:pt x="4353342" y="1584020"/>
                  <a:pt x="4375570" y="1589745"/>
                  <a:pt x="4379113" y="1575387"/>
                </a:cubicBezTo>
                <a:cubicBezTo>
                  <a:pt x="4382656" y="1561060"/>
                  <a:pt x="4360459" y="1555335"/>
                  <a:pt x="4356915" y="1569663"/>
                </a:cubicBezTo>
                <a:close/>
                <a:moveTo>
                  <a:pt x="4122553" y="1889827"/>
                </a:moveTo>
                <a:cubicBezTo>
                  <a:pt x="4126097" y="1875500"/>
                  <a:pt x="4103899" y="1869745"/>
                  <a:pt x="4100356" y="1884102"/>
                </a:cubicBezTo>
                <a:cubicBezTo>
                  <a:pt x="4096782" y="1898430"/>
                  <a:pt x="4118980" y="1904185"/>
                  <a:pt x="4122553" y="1889827"/>
                </a:cubicBezTo>
                <a:close/>
                <a:moveTo>
                  <a:pt x="4054326" y="1783267"/>
                </a:moveTo>
                <a:cubicBezTo>
                  <a:pt x="4049995" y="1783570"/>
                  <a:pt x="4045907" y="1786084"/>
                  <a:pt x="4044544" y="1791567"/>
                </a:cubicBezTo>
                <a:cubicBezTo>
                  <a:pt x="4043151" y="1797231"/>
                  <a:pt x="4045816" y="1801441"/>
                  <a:pt x="4049722" y="1803683"/>
                </a:cubicBezTo>
                <a:lnTo>
                  <a:pt x="4050631" y="1805197"/>
                </a:lnTo>
                <a:cubicBezTo>
                  <a:pt x="4053810" y="1810498"/>
                  <a:pt x="4059897" y="1813497"/>
                  <a:pt x="4065893" y="1810649"/>
                </a:cubicBezTo>
                <a:cubicBezTo>
                  <a:pt x="4071072" y="1808196"/>
                  <a:pt x="4074555" y="1800714"/>
                  <a:pt x="4071345" y="1795383"/>
                </a:cubicBezTo>
                <a:lnTo>
                  <a:pt x="4067620" y="1789204"/>
                </a:lnTo>
                <a:cubicBezTo>
                  <a:pt x="4064803" y="1784479"/>
                  <a:pt x="4059655" y="1781844"/>
                  <a:pt x="4054326" y="1783267"/>
                </a:cubicBezTo>
                <a:close/>
                <a:moveTo>
                  <a:pt x="4060866" y="1558031"/>
                </a:moveTo>
                <a:cubicBezTo>
                  <a:pt x="4054265" y="1557274"/>
                  <a:pt x="4049238" y="1561242"/>
                  <a:pt x="4047693" y="1567482"/>
                </a:cubicBezTo>
                <a:lnTo>
                  <a:pt x="4046452" y="1572449"/>
                </a:lnTo>
                <a:cubicBezTo>
                  <a:pt x="4044998" y="1578265"/>
                  <a:pt x="4050116" y="1584929"/>
                  <a:pt x="4055900" y="1585625"/>
                </a:cubicBezTo>
                <a:cubicBezTo>
                  <a:pt x="4062502" y="1586413"/>
                  <a:pt x="4067529" y="1582415"/>
                  <a:pt x="4069073" y="1576175"/>
                </a:cubicBezTo>
                <a:lnTo>
                  <a:pt x="4070315" y="1571238"/>
                </a:lnTo>
                <a:cubicBezTo>
                  <a:pt x="4071768" y="1565361"/>
                  <a:pt x="4066651" y="1558698"/>
                  <a:pt x="4060866" y="1558031"/>
                </a:cubicBezTo>
                <a:close/>
                <a:moveTo>
                  <a:pt x="4099024" y="1921147"/>
                </a:moveTo>
                <a:cubicBezTo>
                  <a:pt x="4100447" y="1915331"/>
                  <a:pt x="4097449" y="1908456"/>
                  <a:pt x="4091241" y="1906911"/>
                </a:cubicBezTo>
                <a:lnTo>
                  <a:pt x="4081338" y="1904457"/>
                </a:lnTo>
                <a:cubicBezTo>
                  <a:pt x="4075524" y="1903003"/>
                  <a:pt x="4068619" y="1906063"/>
                  <a:pt x="4067105" y="1912242"/>
                </a:cubicBezTo>
                <a:cubicBezTo>
                  <a:pt x="4066408" y="1915089"/>
                  <a:pt x="4066802" y="1918148"/>
                  <a:pt x="4068074" y="1920753"/>
                </a:cubicBezTo>
                <a:cubicBezTo>
                  <a:pt x="4067559" y="1921268"/>
                  <a:pt x="4066953" y="1921692"/>
                  <a:pt x="4066499" y="1922268"/>
                </a:cubicBezTo>
                <a:lnTo>
                  <a:pt x="4063168" y="1926448"/>
                </a:lnTo>
                <a:cubicBezTo>
                  <a:pt x="4059110" y="1931537"/>
                  <a:pt x="4062169" y="1939927"/>
                  <a:pt x="4067226" y="1942986"/>
                </a:cubicBezTo>
                <a:cubicBezTo>
                  <a:pt x="4073343" y="1946712"/>
                  <a:pt x="4079703" y="1944046"/>
                  <a:pt x="4083761" y="1938927"/>
                </a:cubicBezTo>
                <a:lnTo>
                  <a:pt x="4087092" y="1934717"/>
                </a:lnTo>
                <a:cubicBezTo>
                  <a:pt x="4088364" y="1933111"/>
                  <a:pt x="4088757" y="1931143"/>
                  <a:pt x="4088757" y="1929144"/>
                </a:cubicBezTo>
                <a:cubicBezTo>
                  <a:pt x="4093391" y="1928780"/>
                  <a:pt x="4097842" y="1925963"/>
                  <a:pt x="4099024" y="1921147"/>
                </a:cubicBezTo>
                <a:close/>
                <a:moveTo>
                  <a:pt x="4388319" y="1510597"/>
                </a:moveTo>
                <a:lnTo>
                  <a:pt x="4403158" y="1514293"/>
                </a:lnTo>
                <a:cubicBezTo>
                  <a:pt x="4408972" y="1515747"/>
                  <a:pt x="4415846" y="1512415"/>
                  <a:pt x="4417240" y="1506266"/>
                </a:cubicBezTo>
                <a:cubicBezTo>
                  <a:pt x="4417664" y="1504358"/>
                  <a:pt x="4417482" y="1502449"/>
                  <a:pt x="4417058" y="1500602"/>
                </a:cubicBezTo>
                <a:cubicBezTo>
                  <a:pt x="4418300" y="1499329"/>
                  <a:pt x="4419329" y="1497906"/>
                  <a:pt x="4419783" y="1496028"/>
                </a:cubicBezTo>
                <a:cubicBezTo>
                  <a:pt x="4421207" y="1490212"/>
                  <a:pt x="4418239" y="1483367"/>
                  <a:pt x="4412000" y="1481791"/>
                </a:cubicBezTo>
                <a:lnTo>
                  <a:pt x="4407064" y="1480550"/>
                </a:lnTo>
                <a:cubicBezTo>
                  <a:pt x="4401250" y="1479096"/>
                  <a:pt x="4394346" y="1482125"/>
                  <a:pt x="4392831" y="1488334"/>
                </a:cubicBezTo>
                <a:cubicBezTo>
                  <a:pt x="4392831" y="1488334"/>
                  <a:pt x="4392831" y="1488364"/>
                  <a:pt x="4392831" y="1488395"/>
                </a:cubicBezTo>
                <a:cubicBezTo>
                  <a:pt x="4387411" y="1487819"/>
                  <a:pt x="4381566" y="1490878"/>
                  <a:pt x="4380294" y="1496482"/>
                </a:cubicBezTo>
                <a:cubicBezTo>
                  <a:pt x="4378962" y="1502449"/>
                  <a:pt x="4382081" y="1509052"/>
                  <a:pt x="4388319" y="1510597"/>
                </a:cubicBezTo>
                <a:close/>
                <a:moveTo>
                  <a:pt x="4108139" y="1790355"/>
                </a:moveTo>
                <a:cubicBezTo>
                  <a:pt x="4101567" y="1789295"/>
                  <a:pt x="4096510" y="1793869"/>
                  <a:pt x="4095026" y="1799896"/>
                </a:cubicBezTo>
                <a:lnTo>
                  <a:pt x="4093784" y="1804834"/>
                </a:lnTo>
                <a:cubicBezTo>
                  <a:pt x="4092301" y="1810861"/>
                  <a:pt x="4097600" y="1817041"/>
                  <a:pt x="4103324" y="1817949"/>
                </a:cubicBezTo>
                <a:cubicBezTo>
                  <a:pt x="4109895" y="1819009"/>
                  <a:pt x="4114953" y="1814435"/>
                  <a:pt x="4116436" y="1808408"/>
                </a:cubicBezTo>
                <a:lnTo>
                  <a:pt x="4117678" y="1803440"/>
                </a:lnTo>
                <a:cubicBezTo>
                  <a:pt x="4119192" y="1797443"/>
                  <a:pt x="4113892" y="1791264"/>
                  <a:pt x="4108139" y="1790355"/>
                </a:cubicBezTo>
                <a:close/>
                <a:moveTo>
                  <a:pt x="4033430" y="1836365"/>
                </a:moveTo>
                <a:lnTo>
                  <a:pt x="4032188" y="1841333"/>
                </a:lnTo>
                <a:cubicBezTo>
                  <a:pt x="4030705" y="1847331"/>
                  <a:pt x="4034914" y="1853691"/>
                  <a:pt x="4040880" y="1855054"/>
                </a:cubicBezTo>
                <a:cubicBezTo>
                  <a:pt x="4047057" y="1856448"/>
                  <a:pt x="4053084" y="1852419"/>
                  <a:pt x="4054598" y="1846361"/>
                </a:cubicBezTo>
                <a:lnTo>
                  <a:pt x="4055839" y="1841424"/>
                </a:lnTo>
                <a:cubicBezTo>
                  <a:pt x="4057324" y="1835396"/>
                  <a:pt x="4053114" y="1829035"/>
                  <a:pt x="4047148" y="1827703"/>
                </a:cubicBezTo>
                <a:cubicBezTo>
                  <a:pt x="4040970" y="1826279"/>
                  <a:pt x="4034944" y="1830307"/>
                  <a:pt x="4033430" y="1836365"/>
                </a:cubicBezTo>
                <a:close/>
                <a:moveTo>
                  <a:pt x="4331114" y="1388620"/>
                </a:moveTo>
                <a:cubicBezTo>
                  <a:pt x="4331265" y="1388589"/>
                  <a:pt x="4331417" y="1388620"/>
                  <a:pt x="4331568" y="1388589"/>
                </a:cubicBezTo>
                <a:cubicBezTo>
                  <a:pt x="4326632" y="1383440"/>
                  <a:pt x="4321787" y="1378170"/>
                  <a:pt x="4316821" y="1373051"/>
                </a:cubicBezTo>
                <a:cubicBezTo>
                  <a:pt x="4316730" y="1373293"/>
                  <a:pt x="4316608" y="1373535"/>
                  <a:pt x="4316487" y="1373747"/>
                </a:cubicBezTo>
                <a:cubicBezTo>
                  <a:pt x="4316336" y="1374020"/>
                  <a:pt x="4316154" y="1374262"/>
                  <a:pt x="4316063" y="1374595"/>
                </a:cubicBezTo>
                <a:cubicBezTo>
                  <a:pt x="4313580" y="1384652"/>
                  <a:pt x="4323665" y="1390770"/>
                  <a:pt x="4331114" y="1388620"/>
                </a:cubicBezTo>
                <a:close/>
                <a:moveTo>
                  <a:pt x="4305494" y="1484245"/>
                </a:moveTo>
                <a:cubicBezTo>
                  <a:pt x="4311369" y="1485638"/>
                  <a:pt x="4318123" y="1482579"/>
                  <a:pt x="4319667" y="1476339"/>
                </a:cubicBezTo>
                <a:lnTo>
                  <a:pt x="4320909" y="1471402"/>
                </a:lnTo>
                <a:cubicBezTo>
                  <a:pt x="4322362" y="1465586"/>
                  <a:pt x="4319182" y="1458680"/>
                  <a:pt x="4313035" y="1457226"/>
                </a:cubicBezTo>
                <a:cubicBezTo>
                  <a:pt x="4307160" y="1455833"/>
                  <a:pt x="4300407" y="1458892"/>
                  <a:pt x="4298863" y="1465102"/>
                </a:cubicBezTo>
                <a:lnTo>
                  <a:pt x="4297621" y="1470069"/>
                </a:lnTo>
                <a:cubicBezTo>
                  <a:pt x="4296167" y="1475855"/>
                  <a:pt x="4299347" y="1482761"/>
                  <a:pt x="4305494" y="1484245"/>
                </a:cubicBezTo>
                <a:close/>
                <a:moveTo>
                  <a:pt x="4220065" y="1401796"/>
                </a:moveTo>
                <a:cubicBezTo>
                  <a:pt x="4216886" y="1396495"/>
                  <a:pt x="4210890" y="1393405"/>
                  <a:pt x="4204833" y="1396192"/>
                </a:cubicBezTo>
                <a:cubicBezTo>
                  <a:pt x="4199685" y="1398555"/>
                  <a:pt x="4196021" y="1406097"/>
                  <a:pt x="4199231" y="1411398"/>
                </a:cubicBezTo>
                <a:lnTo>
                  <a:pt x="4202955" y="1417577"/>
                </a:lnTo>
                <a:cubicBezTo>
                  <a:pt x="4203440" y="1418334"/>
                  <a:pt x="4204076" y="1418940"/>
                  <a:pt x="4204651" y="1419637"/>
                </a:cubicBezTo>
                <a:cubicBezTo>
                  <a:pt x="4203834" y="1419243"/>
                  <a:pt x="4203076" y="1418788"/>
                  <a:pt x="4202138" y="1418546"/>
                </a:cubicBezTo>
                <a:lnTo>
                  <a:pt x="4197201" y="1417304"/>
                </a:lnTo>
                <a:cubicBezTo>
                  <a:pt x="4191357" y="1415850"/>
                  <a:pt x="4184695" y="1420787"/>
                  <a:pt x="4183938" y="1426633"/>
                </a:cubicBezTo>
                <a:cubicBezTo>
                  <a:pt x="4183665" y="1428784"/>
                  <a:pt x="4184059" y="1430692"/>
                  <a:pt x="4184725" y="1432479"/>
                </a:cubicBezTo>
                <a:cubicBezTo>
                  <a:pt x="4181939" y="1435751"/>
                  <a:pt x="4180818" y="1440355"/>
                  <a:pt x="4182453" y="1444565"/>
                </a:cubicBezTo>
                <a:lnTo>
                  <a:pt x="4185149" y="1451562"/>
                </a:lnTo>
                <a:cubicBezTo>
                  <a:pt x="4187450" y="1457559"/>
                  <a:pt x="4194628" y="1460679"/>
                  <a:pt x="4200593" y="1458347"/>
                </a:cubicBezTo>
                <a:cubicBezTo>
                  <a:pt x="4206620" y="1455984"/>
                  <a:pt x="4209678" y="1448927"/>
                  <a:pt x="4207347" y="1442899"/>
                </a:cubicBezTo>
                <a:lnTo>
                  <a:pt x="4206044" y="1439537"/>
                </a:lnTo>
                <a:cubicBezTo>
                  <a:pt x="4208861" y="1437780"/>
                  <a:pt x="4211071" y="1434994"/>
                  <a:pt x="4211465" y="1431813"/>
                </a:cubicBezTo>
                <a:cubicBezTo>
                  <a:pt x="4211889" y="1428572"/>
                  <a:pt x="4211132" y="1425695"/>
                  <a:pt x="4209497" y="1423392"/>
                </a:cubicBezTo>
                <a:cubicBezTo>
                  <a:pt x="4212162" y="1424483"/>
                  <a:pt x="4215160" y="1424543"/>
                  <a:pt x="4218188" y="1423150"/>
                </a:cubicBezTo>
                <a:cubicBezTo>
                  <a:pt x="4219611" y="1422514"/>
                  <a:pt x="4220883" y="1421424"/>
                  <a:pt x="4221943" y="1420151"/>
                </a:cubicBezTo>
                <a:cubicBezTo>
                  <a:pt x="4223155" y="1421242"/>
                  <a:pt x="4224608" y="1422060"/>
                  <a:pt x="4226304" y="1422514"/>
                </a:cubicBezTo>
                <a:lnTo>
                  <a:pt x="4231240" y="1423756"/>
                </a:lnTo>
                <a:cubicBezTo>
                  <a:pt x="4237055" y="1425180"/>
                  <a:pt x="4243959" y="1421999"/>
                  <a:pt x="4245413" y="1415850"/>
                </a:cubicBezTo>
                <a:cubicBezTo>
                  <a:pt x="4246805" y="1409974"/>
                  <a:pt x="4243717" y="1403219"/>
                  <a:pt x="4237509" y="1401675"/>
                </a:cubicBezTo>
                <a:lnTo>
                  <a:pt x="4232572" y="1400433"/>
                </a:lnTo>
                <a:cubicBezTo>
                  <a:pt x="4228545" y="1399433"/>
                  <a:pt x="4224063" y="1400705"/>
                  <a:pt x="4221156" y="1403583"/>
                </a:cubicBezTo>
                <a:lnTo>
                  <a:pt x="4220065" y="1401796"/>
                </a:lnTo>
                <a:close/>
                <a:moveTo>
                  <a:pt x="4258434" y="1362207"/>
                </a:moveTo>
                <a:cubicBezTo>
                  <a:pt x="4265067" y="1362964"/>
                  <a:pt x="4270003" y="1358935"/>
                  <a:pt x="4271547" y="1352665"/>
                </a:cubicBezTo>
                <a:lnTo>
                  <a:pt x="4272788" y="1347728"/>
                </a:lnTo>
                <a:cubicBezTo>
                  <a:pt x="4274242" y="1341882"/>
                  <a:pt x="4269034" y="1335249"/>
                  <a:pt x="4263249" y="1334613"/>
                </a:cubicBezTo>
                <a:cubicBezTo>
                  <a:pt x="4256617" y="1333855"/>
                  <a:pt x="4251681" y="1337884"/>
                  <a:pt x="4250137" y="1344154"/>
                </a:cubicBezTo>
                <a:lnTo>
                  <a:pt x="4248895" y="1349091"/>
                </a:lnTo>
                <a:cubicBezTo>
                  <a:pt x="4247472" y="1354937"/>
                  <a:pt x="4252650" y="1361571"/>
                  <a:pt x="4258434" y="1362207"/>
                </a:cubicBezTo>
                <a:close/>
                <a:moveTo>
                  <a:pt x="4345317" y="1458438"/>
                </a:moveTo>
                <a:cubicBezTo>
                  <a:pt x="4348497" y="1463739"/>
                  <a:pt x="4354856" y="1466525"/>
                  <a:pt x="4360701" y="1463587"/>
                </a:cubicBezTo>
                <a:cubicBezTo>
                  <a:pt x="4361640" y="1463103"/>
                  <a:pt x="4362488" y="1462436"/>
                  <a:pt x="4363275" y="1461709"/>
                </a:cubicBezTo>
                <a:cubicBezTo>
                  <a:pt x="4363638" y="1461830"/>
                  <a:pt x="4363971" y="1461982"/>
                  <a:pt x="4364335" y="1462073"/>
                </a:cubicBezTo>
                <a:lnTo>
                  <a:pt x="4369271" y="1463315"/>
                </a:lnTo>
                <a:cubicBezTo>
                  <a:pt x="4375115" y="1464768"/>
                  <a:pt x="4381869" y="1460407"/>
                  <a:pt x="4382838" y="1454440"/>
                </a:cubicBezTo>
                <a:cubicBezTo>
                  <a:pt x="4383867" y="1448139"/>
                  <a:pt x="4380203" y="1442415"/>
                  <a:pt x="4373965" y="1440870"/>
                </a:cubicBezTo>
                <a:lnTo>
                  <a:pt x="4369029" y="1439628"/>
                </a:lnTo>
                <a:cubicBezTo>
                  <a:pt x="4366425" y="1438992"/>
                  <a:pt x="4363638" y="1439537"/>
                  <a:pt x="4361246" y="1440870"/>
                </a:cubicBezTo>
                <a:cubicBezTo>
                  <a:pt x="4357854" y="1436387"/>
                  <a:pt x="4352100" y="1434236"/>
                  <a:pt x="4346740" y="1436932"/>
                </a:cubicBezTo>
                <a:cubicBezTo>
                  <a:pt x="4341532" y="1439537"/>
                  <a:pt x="4338382" y="1446988"/>
                  <a:pt x="4341592" y="1452319"/>
                </a:cubicBezTo>
                <a:lnTo>
                  <a:pt x="4345317" y="1458438"/>
                </a:lnTo>
                <a:close/>
                <a:moveTo>
                  <a:pt x="4267428" y="1445898"/>
                </a:moveTo>
                <a:cubicBezTo>
                  <a:pt x="4261584" y="1444444"/>
                  <a:pt x="4254891" y="1449260"/>
                  <a:pt x="4254074" y="1455136"/>
                </a:cubicBezTo>
                <a:cubicBezTo>
                  <a:pt x="4253195" y="1461618"/>
                  <a:pt x="4257072" y="1466949"/>
                  <a:pt x="4263310" y="1468464"/>
                </a:cubicBezTo>
                <a:lnTo>
                  <a:pt x="4268246" y="1469706"/>
                </a:lnTo>
                <a:cubicBezTo>
                  <a:pt x="4274091" y="1471160"/>
                  <a:pt x="4280783" y="1466344"/>
                  <a:pt x="4281601" y="1460467"/>
                </a:cubicBezTo>
                <a:cubicBezTo>
                  <a:pt x="4282479" y="1453985"/>
                  <a:pt x="4278603" y="1448685"/>
                  <a:pt x="4272365" y="1447140"/>
                </a:cubicBezTo>
                <a:lnTo>
                  <a:pt x="4267428" y="1445898"/>
                </a:lnTo>
                <a:close/>
                <a:moveTo>
                  <a:pt x="4237539" y="1599407"/>
                </a:moveTo>
                <a:cubicBezTo>
                  <a:pt x="4232240" y="1602588"/>
                  <a:pt x="4230332" y="1609736"/>
                  <a:pt x="4233481" y="1615128"/>
                </a:cubicBezTo>
                <a:cubicBezTo>
                  <a:pt x="4236630" y="1620459"/>
                  <a:pt x="4243868" y="1622397"/>
                  <a:pt x="4249198" y="1619187"/>
                </a:cubicBezTo>
                <a:lnTo>
                  <a:pt x="4255376" y="1615461"/>
                </a:lnTo>
                <a:cubicBezTo>
                  <a:pt x="4260675" y="1612281"/>
                  <a:pt x="4262583" y="1605132"/>
                  <a:pt x="4259434" y="1599740"/>
                </a:cubicBezTo>
                <a:cubicBezTo>
                  <a:pt x="4256284" y="1594409"/>
                  <a:pt x="4249047" y="1592471"/>
                  <a:pt x="4243717" y="1595682"/>
                </a:cubicBezTo>
                <a:cubicBezTo>
                  <a:pt x="4241657" y="1596954"/>
                  <a:pt x="4239598" y="1598165"/>
                  <a:pt x="4237539" y="1599407"/>
                </a:cubicBezTo>
                <a:close/>
                <a:moveTo>
                  <a:pt x="4417421" y="1558607"/>
                </a:moveTo>
                <a:cubicBezTo>
                  <a:pt x="4413848" y="1572964"/>
                  <a:pt x="4436379" y="1577235"/>
                  <a:pt x="4439952" y="1562968"/>
                </a:cubicBezTo>
                <a:cubicBezTo>
                  <a:pt x="4443495" y="1548611"/>
                  <a:pt x="4420964" y="1544310"/>
                  <a:pt x="4417421" y="1558607"/>
                </a:cubicBezTo>
                <a:close/>
                <a:moveTo>
                  <a:pt x="4360640" y="1544007"/>
                </a:moveTo>
                <a:cubicBezTo>
                  <a:pt x="4361609" y="1540069"/>
                  <a:pt x="4360580" y="1536889"/>
                  <a:pt x="4358581" y="1534466"/>
                </a:cubicBezTo>
                <a:cubicBezTo>
                  <a:pt x="4364365" y="1535405"/>
                  <a:pt x="4370028" y="1529831"/>
                  <a:pt x="4370664" y="1524440"/>
                </a:cubicBezTo>
                <a:cubicBezTo>
                  <a:pt x="4371482" y="1517655"/>
                  <a:pt x="4366636" y="1513202"/>
                  <a:pt x="4360610" y="1511718"/>
                </a:cubicBezTo>
                <a:lnTo>
                  <a:pt x="4355674" y="1510476"/>
                </a:lnTo>
                <a:cubicBezTo>
                  <a:pt x="4349648" y="1508992"/>
                  <a:pt x="4343621" y="1514929"/>
                  <a:pt x="4342955" y="1520532"/>
                </a:cubicBezTo>
                <a:cubicBezTo>
                  <a:pt x="4342470" y="1524773"/>
                  <a:pt x="4344287" y="1527984"/>
                  <a:pt x="4347104" y="1530225"/>
                </a:cubicBezTo>
                <a:cubicBezTo>
                  <a:pt x="4343227" y="1530861"/>
                  <a:pt x="4339715" y="1533254"/>
                  <a:pt x="4338473" y="1538252"/>
                </a:cubicBezTo>
                <a:cubicBezTo>
                  <a:pt x="4334900" y="1552579"/>
                  <a:pt x="4357097" y="1558334"/>
                  <a:pt x="4360640" y="1544007"/>
                </a:cubicBezTo>
                <a:close/>
                <a:moveTo>
                  <a:pt x="4139785" y="1368658"/>
                </a:moveTo>
                <a:lnTo>
                  <a:pt x="4134939" y="1366508"/>
                </a:lnTo>
                <a:cubicBezTo>
                  <a:pt x="4133880" y="1366054"/>
                  <a:pt x="4132759" y="1365842"/>
                  <a:pt x="4131669" y="1365599"/>
                </a:cubicBezTo>
                <a:cubicBezTo>
                  <a:pt x="4132607" y="1360238"/>
                  <a:pt x="4129670" y="1353968"/>
                  <a:pt x="4124128" y="1352605"/>
                </a:cubicBezTo>
                <a:lnTo>
                  <a:pt x="4114226" y="1350151"/>
                </a:lnTo>
                <a:cubicBezTo>
                  <a:pt x="4108230" y="1348667"/>
                  <a:pt x="4101779" y="1351363"/>
                  <a:pt x="4099780" y="1357542"/>
                </a:cubicBezTo>
                <a:cubicBezTo>
                  <a:pt x="4097963" y="1363146"/>
                  <a:pt x="4101143" y="1370476"/>
                  <a:pt x="4107170" y="1371990"/>
                </a:cubicBezTo>
                <a:lnTo>
                  <a:pt x="4109289" y="1372536"/>
                </a:lnTo>
                <a:cubicBezTo>
                  <a:pt x="4107018" y="1373687"/>
                  <a:pt x="4104959" y="1375504"/>
                  <a:pt x="4103687" y="1378382"/>
                </a:cubicBezTo>
                <a:cubicBezTo>
                  <a:pt x="4101476" y="1383349"/>
                  <a:pt x="4102930" y="1387499"/>
                  <a:pt x="4105958" y="1390195"/>
                </a:cubicBezTo>
                <a:cubicBezTo>
                  <a:pt x="4105958" y="1390346"/>
                  <a:pt x="4106080" y="1390467"/>
                  <a:pt x="4106080" y="1390619"/>
                </a:cubicBezTo>
                <a:cubicBezTo>
                  <a:pt x="4102657" y="1390891"/>
                  <a:pt x="4099478" y="1392345"/>
                  <a:pt x="4097630" y="1395707"/>
                </a:cubicBezTo>
                <a:cubicBezTo>
                  <a:pt x="4097085" y="1396707"/>
                  <a:pt x="4096782" y="1397888"/>
                  <a:pt x="4096540" y="1399070"/>
                </a:cubicBezTo>
                <a:cubicBezTo>
                  <a:pt x="4094057" y="1398222"/>
                  <a:pt x="4091332" y="1398161"/>
                  <a:pt x="4088576" y="1399433"/>
                </a:cubicBezTo>
                <a:cubicBezTo>
                  <a:pt x="4083428" y="1401796"/>
                  <a:pt x="4079733" y="1409308"/>
                  <a:pt x="4082943" y="1414639"/>
                </a:cubicBezTo>
                <a:lnTo>
                  <a:pt x="4086668" y="1420818"/>
                </a:lnTo>
                <a:cubicBezTo>
                  <a:pt x="4089847" y="1426119"/>
                  <a:pt x="4095813" y="1429238"/>
                  <a:pt x="4101870" y="1426452"/>
                </a:cubicBezTo>
                <a:cubicBezTo>
                  <a:pt x="4103808" y="1425543"/>
                  <a:pt x="4105383" y="1423786"/>
                  <a:pt x="4106624" y="1421817"/>
                </a:cubicBezTo>
                <a:cubicBezTo>
                  <a:pt x="4108653" y="1423998"/>
                  <a:pt x="4111500" y="1425422"/>
                  <a:pt x="4114680" y="1425452"/>
                </a:cubicBezTo>
                <a:cubicBezTo>
                  <a:pt x="4120797" y="1425543"/>
                  <a:pt x="4126369" y="1420394"/>
                  <a:pt x="4126339" y="1414154"/>
                </a:cubicBezTo>
                <a:cubicBezTo>
                  <a:pt x="4126309" y="1410186"/>
                  <a:pt x="4125400" y="1406370"/>
                  <a:pt x="4123825" y="1402886"/>
                </a:cubicBezTo>
                <a:cubicBezTo>
                  <a:pt x="4127762" y="1402462"/>
                  <a:pt x="4131487" y="1400524"/>
                  <a:pt x="4133213" y="1396647"/>
                </a:cubicBezTo>
                <a:cubicBezTo>
                  <a:pt x="4134031" y="1394769"/>
                  <a:pt x="4134334" y="1392679"/>
                  <a:pt x="4134243" y="1390649"/>
                </a:cubicBezTo>
                <a:cubicBezTo>
                  <a:pt x="4138149" y="1390588"/>
                  <a:pt x="4141874" y="1388862"/>
                  <a:pt x="4144115" y="1384955"/>
                </a:cubicBezTo>
                <a:cubicBezTo>
                  <a:pt x="4147053" y="1379836"/>
                  <a:pt x="4145690" y="1371294"/>
                  <a:pt x="4139785" y="1368658"/>
                </a:cubicBezTo>
                <a:close/>
                <a:moveTo>
                  <a:pt x="4267065" y="1488698"/>
                </a:moveTo>
                <a:cubicBezTo>
                  <a:pt x="4266126" y="1488031"/>
                  <a:pt x="4265188" y="1487365"/>
                  <a:pt x="4264037" y="1487092"/>
                </a:cubicBezTo>
                <a:lnTo>
                  <a:pt x="4259101" y="1485850"/>
                </a:lnTo>
                <a:cubicBezTo>
                  <a:pt x="4253105" y="1484366"/>
                  <a:pt x="4246654" y="1487001"/>
                  <a:pt x="4244625" y="1493211"/>
                </a:cubicBezTo>
                <a:cubicBezTo>
                  <a:pt x="4242808" y="1498784"/>
                  <a:pt x="4245927" y="1506175"/>
                  <a:pt x="4251984" y="1507689"/>
                </a:cubicBezTo>
                <a:lnTo>
                  <a:pt x="4256920" y="1508931"/>
                </a:lnTo>
                <a:cubicBezTo>
                  <a:pt x="4261372" y="1510022"/>
                  <a:pt x="4266036" y="1508840"/>
                  <a:pt x="4268973" y="1505660"/>
                </a:cubicBezTo>
                <a:cubicBezTo>
                  <a:pt x="4270608" y="1507084"/>
                  <a:pt x="4272455" y="1508265"/>
                  <a:pt x="4274515" y="1508598"/>
                </a:cubicBezTo>
                <a:cubicBezTo>
                  <a:pt x="4281026" y="1509719"/>
                  <a:pt x="4286234" y="1505236"/>
                  <a:pt x="4287718" y="1499178"/>
                </a:cubicBezTo>
                <a:lnTo>
                  <a:pt x="4288960" y="1494210"/>
                </a:lnTo>
                <a:cubicBezTo>
                  <a:pt x="4290444" y="1488213"/>
                  <a:pt x="4285326" y="1481973"/>
                  <a:pt x="4279542" y="1481004"/>
                </a:cubicBezTo>
                <a:cubicBezTo>
                  <a:pt x="4273697" y="1480035"/>
                  <a:pt x="4269064" y="1483639"/>
                  <a:pt x="4267065" y="1488698"/>
                </a:cubicBezTo>
                <a:close/>
                <a:moveTo>
                  <a:pt x="4410062" y="1630697"/>
                </a:moveTo>
                <a:cubicBezTo>
                  <a:pt x="4406519" y="1644994"/>
                  <a:pt x="4429171" y="1648507"/>
                  <a:pt x="4432714" y="1634271"/>
                </a:cubicBezTo>
                <a:cubicBezTo>
                  <a:pt x="4436258" y="1619944"/>
                  <a:pt x="4413606" y="1616430"/>
                  <a:pt x="4410062" y="1630697"/>
                </a:cubicBezTo>
                <a:close/>
                <a:moveTo>
                  <a:pt x="4325966" y="1590956"/>
                </a:moveTo>
                <a:cubicBezTo>
                  <a:pt x="4325421" y="1591895"/>
                  <a:pt x="4324967" y="1592925"/>
                  <a:pt x="4324664" y="1594107"/>
                </a:cubicBezTo>
                <a:cubicBezTo>
                  <a:pt x="4321544" y="1606677"/>
                  <a:pt x="4338836" y="1610281"/>
                  <a:pt x="4345408" y="1601255"/>
                </a:cubicBezTo>
                <a:cubicBezTo>
                  <a:pt x="4345923" y="1601073"/>
                  <a:pt x="4346437" y="1600922"/>
                  <a:pt x="4346922" y="1600680"/>
                </a:cubicBezTo>
                <a:cubicBezTo>
                  <a:pt x="4352040" y="1597984"/>
                  <a:pt x="4353887" y="1592895"/>
                  <a:pt x="4354886" y="1587564"/>
                </a:cubicBezTo>
                <a:cubicBezTo>
                  <a:pt x="4355977" y="1581657"/>
                  <a:pt x="4349859" y="1575509"/>
                  <a:pt x="4344166" y="1575387"/>
                </a:cubicBezTo>
                <a:cubicBezTo>
                  <a:pt x="4340199" y="1575327"/>
                  <a:pt x="4337231" y="1576932"/>
                  <a:pt x="4335142" y="1579446"/>
                </a:cubicBezTo>
                <a:cubicBezTo>
                  <a:pt x="4331205" y="1580173"/>
                  <a:pt x="4327632" y="1582748"/>
                  <a:pt x="4326450" y="1586807"/>
                </a:cubicBezTo>
                <a:cubicBezTo>
                  <a:pt x="4326027" y="1588200"/>
                  <a:pt x="4325905" y="1589593"/>
                  <a:pt x="4325966" y="1590956"/>
                </a:cubicBezTo>
                <a:close/>
                <a:moveTo>
                  <a:pt x="4209739" y="1443263"/>
                </a:moveTo>
                <a:cubicBezTo>
                  <a:pt x="4206196" y="1457590"/>
                  <a:pt x="4228363" y="1463345"/>
                  <a:pt x="4231936" y="1448987"/>
                </a:cubicBezTo>
                <a:cubicBezTo>
                  <a:pt x="4235510" y="1434691"/>
                  <a:pt x="4213282" y="1428936"/>
                  <a:pt x="4209739" y="1443263"/>
                </a:cubicBezTo>
                <a:close/>
                <a:moveTo>
                  <a:pt x="4153927" y="1350757"/>
                </a:moveTo>
                <a:cubicBezTo>
                  <a:pt x="4152534" y="1356421"/>
                  <a:pt x="4155199" y="1360632"/>
                  <a:pt x="4159105" y="1362843"/>
                </a:cubicBezTo>
                <a:lnTo>
                  <a:pt x="4160014" y="1364357"/>
                </a:lnTo>
                <a:cubicBezTo>
                  <a:pt x="4163194" y="1369658"/>
                  <a:pt x="4169280" y="1372626"/>
                  <a:pt x="4175276" y="1369810"/>
                </a:cubicBezTo>
                <a:cubicBezTo>
                  <a:pt x="4180455" y="1367356"/>
                  <a:pt x="4183938" y="1359844"/>
                  <a:pt x="4180728" y="1354543"/>
                </a:cubicBezTo>
                <a:lnTo>
                  <a:pt x="4177003" y="1348364"/>
                </a:lnTo>
                <a:cubicBezTo>
                  <a:pt x="4174156" y="1343639"/>
                  <a:pt x="4169008" y="1341004"/>
                  <a:pt x="4163709" y="1342427"/>
                </a:cubicBezTo>
                <a:cubicBezTo>
                  <a:pt x="4159378" y="1342730"/>
                  <a:pt x="4155290" y="1345275"/>
                  <a:pt x="4153927" y="1350757"/>
                </a:cubicBezTo>
                <a:close/>
                <a:moveTo>
                  <a:pt x="4203198" y="1265370"/>
                </a:moveTo>
                <a:cubicBezTo>
                  <a:pt x="4203016" y="1266400"/>
                  <a:pt x="4203016" y="1267460"/>
                  <a:pt x="4203137" y="1268520"/>
                </a:cubicBezTo>
                <a:cubicBezTo>
                  <a:pt x="4200805" y="1267642"/>
                  <a:pt x="4198322" y="1267581"/>
                  <a:pt x="4196142" y="1268247"/>
                </a:cubicBezTo>
                <a:cubicBezTo>
                  <a:pt x="4191448" y="1260917"/>
                  <a:pt x="4177881" y="1260221"/>
                  <a:pt x="4175155" y="1271186"/>
                </a:cubicBezTo>
                <a:cubicBezTo>
                  <a:pt x="4172521" y="1281817"/>
                  <a:pt x="4183998" y="1287542"/>
                  <a:pt x="4191599" y="1284028"/>
                </a:cubicBezTo>
                <a:cubicBezTo>
                  <a:pt x="4193870" y="1287845"/>
                  <a:pt x="4197928" y="1289693"/>
                  <a:pt x="4201896" y="1289965"/>
                </a:cubicBezTo>
                <a:cubicBezTo>
                  <a:pt x="4200866" y="1291025"/>
                  <a:pt x="4199927" y="1292207"/>
                  <a:pt x="4199261" y="1293721"/>
                </a:cubicBezTo>
                <a:cubicBezTo>
                  <a:pt x="4193992" y="1305565"/>
                  <a:pt x="4209527" y="1311956"/>
                  <a:pt x="4218188" y="1305322"/>
                </a:cubicBezTo>
                <a:cubicBezTo>
                  <a:pt x="4225123" y="1307200"/>
                  <a:pt x="4233723" y="1306958"/>
                  <a:pt x="4239326" y="1302717"/>
                </a:cubicBezTo>
                <a:cubicBezTo>
                  <a:pt x="4241930" y="1306292"/>
                  <a:pt x="4246715" y="1307958"/>
                  <a:pt x="4251136" y="1307321"/>
                </a:cubicBezTo>
                <a:cubicBezTo>
                  <a:pt x="4251136" y="1307321"/>
                  <a:pt x="4251136" y="1307321"/>
                  <a:pt x="4251136" y="1307321"/>
                </a:cubicBezTo>
                <a:cubicBezTo>
                  <a:pt x="4251106" y="1307291"/>
                  <a:pt x="4251106" y="1307291"/>
                  <a:pt x="4251076" y="1307261"/>
                </a:cubicBezTo>
                <a:cubicBezTo>
                  <a:pt x="4233057" y="1289814"/>
                  <a:pt x="4214736" y="1272670"/>
                  <a:pt x="4196324" y="1255677"/>
                </a:cubicBezTo>
                <a:cubicBezTo>
                  <a:pt x="4196354" y="1256041"/>
                  <a:pt x="4196596" y="1256313"/>
                  <a:pt x="4196657" y="1256677"/>
                </a:cubicBezTo>
                <a:cubicBezTo>
                  <a:pt x="4197353" y="1260523"/>
                  <a:pt x="4199200" y="1264098"/>
                  <a:pt x="4203198" y="1265370"/>
                </a:cubicBezTo>
                <a:close/>
                <a:moveTo>
                  <a:pt x="4204440" y="1345456"/>
                </a:moveTo>
                <a:cubicBezTo>
                  <a:pt x="4198595" y="1344003"/>
                  <a:pt x="4191932" y="1348940"/>
                  <a:pt x="4191175" y="1354786"/>
                </a:cubicBezTo>
                <a:cubicBezTo>
                  <a:pt x="4190327" y="1361328"/>
                  <a:pt x="4194264" y="1366508"/>
                  <a:pt x="4200503" y="1368053"/>
                </a:cubicBezTo>
                <a:lnTo>
                  <a:pt x="4203410" y="1368780"/>
                </a:lnTo>
                <a:cubicBezTo>
                  <a:pt x="4204651" y="1372960"/>
                  <a:pt x="4208558" y="1376443"/>
                  <a:pt x="4212737" y="1377109"/>
                </a:cubicBezTo>
                <a:cubicBezTo>
                  <a:pt x="4219309" y="1378139"/>
                  <a:pt x="4224366" y="1373596"/>
                  <a:pt x="4225849" y="1367568"/>
                </a:cubicBezTo>
                <a:lnTo>
                  <a:pt x="4227091" y="1362631"/>
                </a:lnTo>
                <a:cubicBezTo>
                  <a:pt x="4228575" y="1356603"/>
                  <a:pt x="4223276" y="1350424"/>
                  <a:pt x="4217552" y="1349515"/>
                </a:cubicBezTo>
                <a:cubicBezTo>
                  <a:pt x="4216583" y="1349364"/>
                  <a:pt x="4215705" y="1349546"/>
                  <a:pt x="4214796" y="1349636"/>
                </a:cubicBezTo>
                <a:cubicBezTo>
                  <a:pt x="4213282" y="1348334"/>
                  <a:pt x="4211556" y="1347213"/>
                  <a:pt x="4209406" y="1346698"/>
                </a:cubicBezTo>
                <a:lnTo>
                  <a:pt x="4204440" y="1345456"/>
                </a:lnTo>
                <a:close/>
                <a:moveTo>
                  <a:pt x="4139118" y="1519109"/>
                </a:moveTo>
                <a:lnTo>
                  <a:pt x="4134182" y="1517867"/>
                </a:lnTo>
                <a:cubicBezTo>
                  <a:pt x="4128338" y="1516413"/>
                  <a:pt x="4121615" y="1521017"/>
                  <a:pt x="4120736" y="1526923"/>
                </a:cubicBezTo>
                <a:cubicBezTo>
                  <a:pt x="4119797" y="1533345"/>
                  <a:pt x="4123553" y="1538827"/>
                  <a:pt x="4129791" y="1540372"/>
                </a:cubicBezTo>
                <a:lnTo>
                  <a:pt x="4134757" y="1541614"/>
                </a:lnTo>
                <a:cubicBezTo>
                  <a:pt x="4140572" y="1543068"/>
                  <a:pt x="4147325" y="1538464"/>
                  <a:pt x="4148203" y="1532557"/>
                </a:cubicBezTo>
                <a:cubicBezTo>
                  <a:pt x="4149142" y="1526136"/>
                  <a:pt x="4145387" y="1520653"/>
                  <a:pt x="4139118" y="1519109"/>
                </a:cubicBezTo>
                <a:close/>
                <a:moveTo>
                  <a:pt x="4200624" y="1466071"/>
                </a:moveTo>
                <a:lnTo>
                  <a:pt x="4190721" y="1463618"/>
                </a:lnTo>
                <a:cubicBezTo>
                  <a:pt x="4184907" y="1462164"/>
                  <a:pt x="4178002" y="1465223"/>
                  <a:pt x="4176488" y="1471402"/>
                </a:cubicBezTo>
                <a:cubicBezTo>
                  <a:pt x="4175065" y="1477218"/>
                  <a:pt x="4178063" y="1484063"/>
                  <a:pt x="4184271" y="1485638"/>
                </a:cubicBezTo>
                <a:lnTo>
                  <a:pt x="4194173" y="1488092"/>
                </a:lnTo>
                <a:cubicBezTo>
                  <a:pt x="4199988" y="1489515"/>
                  <a:pt x="4206892" y="1486486"/>
                  <a:pt x="4208407" y="1480307"/>
                </a:cubicBezTo>
                <a:cubicBezTo>
                  <a:pt x="4209830" y="1474492"/>
                  <a:pt x="4206862" y="1467646"/>
                  <a:pt x="4200624" y="1466071"/>
                </a:cubicBezTo>
                <a:close/>
                <a:moveTo>
                  <a:pt x="4303586" y="1402886"/>
                </a:moveTo>
                <a:cubicBezTo>
                  <a:pt x="4303617" y="1403007"/>
                  <a:pt x="4303647" y="1403007"/>
                  <a:pt x="4303677" y="1403098"/>
                </a:cubicBezTo>
                <a:cubicBezTo>
                  <a:pt x="4303677" y="1403098"/>
                  <a:pt x="4303677" y="1403098"/>
                  <a:pt x="4303677" y="1403098"/>
                </a:cubicBezTo>
                <a:cubicBezTo>
                  <a:pt x="4303617" y="1403825"/>
                  <a:pt x="4303465" y="1404522"/>
                  <a:pt x="4303314" y="1405218"/>
                </a:cubicBezTo>
                <a:cubicBezTo>
                  <a:pt x="4302012" y="1411276"/>
                  <a:pt x="4307887" y="1417213"/>
                  <a:pt x="4313580" y="1417789"/>
                </a:cubicBezTo>
                <a:cubicBezTo>
                  <a:pt x="4320303" y="1418455"/>
                  <a:pt x="4324815" y="1413609"/>
                  <a:pt x="4326148" y="1407551"/>
                </a:cubicBezTo>
                <a:cubicBezTo>
                  <a:pt x="4327662" y="1400554"/>
                  <a:pt x="4325421" y="1393708"/>
                  <a:pt x="4321211" y="1388135"/>
                </a:cubicBezTo>
                <a:cubicBezTo>
                  <a:pt x="4317608" y="1383319"/>
                  <a:pt x="4309674" y="1382319"/>
                  <a:pt x="4305101" y="1386287"/>
                </a:cubicBezTo>
                <a:cubicBezTo>
                  <a:pt x="4300316" y="1390467"/>
                  <a:pt x="4299407" y="1397283"/>
                  <a:pt x="4303254" y="1402402"/>
                </a:cubicBezTo>
                <a:cubicBezTo>
                  <a:pt x="4303465" y="1402735"/>
                  <a:pt x="4303465" y="1402765"/>
                  <a:pt x="4303586" y="1402886"/>
                </a:cubicBezTo>
                <a:close/>
                <a:moveTo>
                  <a:pt x="4577377" y="1830762"/>
                </a:moveTo>
                <a:cubicBezTo>
                  <a:pt x="4577650" y="1829611"/>
                  <a:pt x="4577529" y="1828642"/>
                  <a:pt x="4577499" y="1827612"/>
                </a:cubicBezTo>
                <a:cubicBezTo>
                  <a:pt x="4578740" y="1829399"/>
                  <a:pt x="4580285" y="1830974"/>
                  <a:pt x="4582616" y="1832034"/>
                </a:cubicBezTo>
                <a:cubicBezTo>
                  <a:pt x="4596698" y="1838395"/>
                  <a:pt x="4603512" y="1815284"/>
                  <a:pt x="4589581" y="1808983"/>
                </a:cubicBezTo>
                <a:cubicBezTo>
                  <a:pt x="4580587" y="1804925"/>
                  <a:pt x="4574622" y="1812861"/>
                  <a:pt x="4575076" y="1820796"/>
                </a:cubicBezTo>
                <a:cubicBezTo>
                  <a:pt x="4569776" y="1814435"/>
                  <a:pt x="4557996" y="1813769"/>
                  <a:pt x="4555452" y="1824037"/>
                </a:cubicBezTo>
                <a:cubicBezTo>
                  <a:pt x="4551909" y="1838274"/>
                  <a:pt x="4573804" y="1845119"/>
                  <a:pt x="4577377" y="1830762"/>
                </a:cubicBezTo>
                <a:close/>
                <a:moveTo>
                  <a:pt x="4551273" y="1650355"/>
                </a:moveTo>
                <a:cubicBezTo>
                  <a:pt x="4551182" y="1650506"/>
                  <a:pt x="4551152" y="1650567"/>
                  <a:pt x="4551091" y="1650658"/>
                </a:cubicBezTo>
                <a:cubicBezTo>
                  <a:pt x="4550910" y="1650900"/>
                  <a:pt x="4550728" y="1651112"/>
                  <a:pt x="4550516" y="1651354"/>
                </a:cubicBezTo>
                <a:cubicBezTo>
                  <a:pt x="4545186" y="1653505"/>
                  <a:pt x="4542339" y="1660017"/>
                  <a:pt x="4544126" y="1665379"/>
                </a:cubicBezTo>
                <a:cubicBezTo>
                  <a:pt x="4546155" y="1671497"/>
                  <a:pt x="4552666" y="1674314"/>
                  <a:pt x="4558632" y="1672618"/>
                </a:cubicBezTo>
                <a:cubicBezTo>
                  <a:pt x="4559268" y="1672436"/>
                  <a:pt x="4559783" y="1672103"/>
                  <a:pt x="4560388" y="1671861"/>
                </a:cubicBezTo>
                <a:cubicBezTo>
                  <a:pt x="4562478" y="1674799"/>
                  <a:pt x="4565930" y="1676798"/>
                  <a:pt x="4569443" y="1676859"/>
                </a:cubicBezTo>
                <a:cubicBezTo>
                  <a:pt x="4566990" y="1677889"/>
                  <a:pt x="4564991" y="1680039"/>
                  <a:pt x="4564113" y="1683613"/>
                </a:cubicBezTo>
                <a:cubicBezTo>
                  <a:pt x="4560600" y="1697759"/>
                  <a:pt x="4582010" y="1706058"/>
                  <a:pt x="4585554" y="1691731"/>
                </a:cubicBezTo>
                <a:cubicBezTo>
                  <a:pt x="4585705" y="1691155"/>
                  <a:pt x="4585493" y="1690671"/>
                  <a:pt x="4585554" y="1690126"/>
                </a:cubicBezTo>
                <a:cubicBezTo>
                  <a:pt x="4583676" y="1687581"/>
                  <a:pt x="4581768" y="1685067"/>
                  <a:pt x="4579860" y="1682553"/>
                </a:cubicBezTo>
                <a:cubicBezTo>
                  <a:pt x="4578407" y="1680615"/>
                  <a:pt x="4576953" y="1678706"/>
                  <a:pt x="4575530" y="1676768"/>
                </a:cubicBezTo>
                <a:lnTo>
                  <a:pt x="4575470" y="1676768"/>
                </a:lnTo>
                <a:cubicBezTo>
                  <a:pt x="4574622" y="1676586"/>
                  <a:pt x="4573774" y="1676223"/>
                  <a:pt x="4572926" y="1676223"/>
                </a:cubicBezTo>
                <a:cubicBezTo>
                  <a:pt x="4573501" y="1676041"/>
                  <a:pt x="4573804" y="1675526"/>
                  <a:pt x="4574349" y="1675253"/>
                </a:cubicBezTo>
                <a:cubicBezTo>
                  <a:pt x="4574349" y="1675253"/>
                  <a:pt x="4574349" y="1675253"/>
                  <a:pt x="4574379" y="1675223"/>
                </a:cubicBezTo>
                <a:cubicBezTo>
                  <a:pt x="4567323" y="1665742"/>
                  <a:pt x="4560297" y="1656262"/>
                  <a:pt x="4553151" y="1646902"/>
                </a:cubicBezTo>
                <a:cubicBezTo>
                  <a:pt x="4553151" y="1646902"/>
                  <a:pt x="4553120" y="1646932"/>
                  <a:pt x="4553120" y="1646963"/>
                </a:cubicBezTo>
                <a:cubicBezTo>
                  <a:pt x="4553151" y="1646932"/>
                  <a:pt x="4553120" y="1646932"/>
                  <a:pt x="4553151" y="1646902"/>
                </a:cubicBezTo>
                <a:lnTo>
                  <a:pt x="4553090" y="1646811"/>
                </a:lnTo>
                <a:cubicBezTo>
                  <a:pt x="4553060" y="1646902"/>
                  <a:pt x="4553029" y="1646932"/>
                  <a:pt x="4552999" y="1647023"/>
                </a:cubicBezTo>
                <a:cubicBezTo>
                  <a:pt x="4552848" y="1647387"/>
                  <a:pt x="4552697" y="1647780"/>
                  <a:pt x="4552606" y="1647932"/>
                </a:cubicBezTo>
                <a:cubicBezTo>
                  <a:pt x="4552151" y="1648750"/>
                  <a:pt x="4551667" y="1649537"/>
                  <a:pt x="4551273" y="1650355"/>
                </a:cubicBezTo>
                <a:close/>
                <a:moveTo>
                  <a:pt x="4624104" y="1863929"/>
                </a:moveTo>
                <a:cubicBezTo>
                  <a:pt x="4629313" y="1865959"/>
                  <a:pt x="4637459" y="1863445"/>
                  <a:pt x="4638943" y="1857417"/>
                </a:cubicBezTo>
                <a:lnTo>
                  <a:pt x="4640185" y="1852449"/>
                </a:lnTo>
                <a:cubicBezTo>
                  <a:pt x="4641668" y="1846452"/>
                  <a:pt x="4639942" y="1840061"/>
                  <a:pt x="4633643" y="1837607"/>
                </a:cubicBezTo>
                <a:cubicBezTo>
                  <a:pt x="4628435" y="1835578"/>
                  <a:pt x="4620289" y="1838092"/>
                  <a:pt x="4618805" y="1844150"/>
                </a:cubicBezTo>
                <a:lnTo>
                  <a:pt x="4617563" y="1849087"/>
                </a:lnTo>
                <a:cubicBezTo>
                  <a:pt x="4616079" y="1855085"/>
                  <a:pt x="4617805" y="1861476"/>
                  <a:pt x="4624104" y="1863929"/>
                </a:cubicBezTo>
                <a:close/>
                <a:moveTo>
                  <a:pt x="4501306" y="1649689"/>
                </a:moveTo>
                <a:cubicBezTo>
                  <a:pt x="4507877" y="1650718"/>
                  <a:pt x="4512874" y="1646114"/>
                  <a:pt x="4514388" y="1640087"/>
                </a:cubicBezTo>
                <a:lnTo>
                  <a:pt x="4515630" y="1635149"/>
                </a:lnTo>
                <a:cubicBezTo>
                  <a:pt x="4517114" y="1629122"/>
                  <a:pt x="4511754" y="1622943"/>
                  <a:pt x="4506030" y="1622064"/>
                </a:cubicBezTo>
                <a:cubicBezTo>
                  <a:pt x="4499458" y="1621034"/>
                  <a:pt x="4494431" y="1625638"/>
                  <a:pt x="4492948" y="1631666"/>
                </a:cubicBezTo>
                <a:lnTo>
                  <a:pt x="4491706" y="1636603"/>
                </a:lnTo>
                <a:cubicBezTo>
                  <a:pt x="4490222" y="1642631"/>
                  <a:pt x="4495582" y="1648810"/>
                  <a:pt x="4501306" y="1649689"/>
                </a:cubicBezTo>
                <a:close/>
                <a:moveTo>
                  <a:pt x="4322574" y="1619792"/>
                </a:moveTo>
                <a:cubicBezTo>
                  <a:pt x="4319031" y="1634150"/>
                  <a:pt x="4341289" y="1639663"/>
                  <a:pt x="4344832" y="1625336"/>
                </a:cubicBezTo>
                <a:cubicBezTo>
                  <a:pt x="4348375" y="1610978"/>
                  <a:pt x="4326117" y="1605465"/>
                  <a:pt x="4322574" y="1619792"/>
                </a:cubicBezTo>
                <a:close/>
                <a:moveTo>
                  <a:pt x="4436923" y="1529710"/>
                </a:moveTo>
                <a:lnTo>
                  <a:pt x="4440648" y="1535889"/>
                </a:lnTo>
                <a:cubicBezTo>
                  <a:pt x="4440769" y="1536132"/>
                  <a:pt x="4441012" y="1536283"/>
                  <a:pt x="4441163" y="1536495"/>
                </a:cubicBezTo>
                <a:cubicBezTo>
                  <a:pt x="4438317" y="1538979"/>
                  <a:pt x="4436530" y="1542765"/>
                  <a:pt x="4436923" y="1546430"/>
                </a:cubicBezTo>
                <a:cubicBezTo>
                  <a:pt x="4437499" y="1551791"/>
                  <a:pt x="4441527" y="1555214"/>
                  <a:pt x="4446372" y="1556184"/>
                </a:cubicBezTo>
                <a:cubicBezTo>
                  <a:pt x="4447674" y="1560091"/>
                  <a:pt x="4450672" y="1563211"/>
                  <a:pt x="4455245" y="1563938"/>
                </a:cubicBezTo>
                <a:cubicBezTo>
                  <a:pt x="4460938" y="1564816"/>
                  <a:pt x="4467964" y="1560576"/>
                  <a:pt x="4468327" y="1554366"/>
                </a:cubicBezTo>
                <a:cubicBezTo>
                  <a:pt x="4468660" y="1548732"/>
                  <a:pt x="4467449" y="1543219"/>
                  <a:pt x="4463331" y="1539161"/>
                </a:cubicBezTo>
                <a:lnTo>
                  <a:pt x="4466117" y="1539857"/>
                </a:lnTo>
                <a:cubicBezTo>
                  <a:pt x="4466480" y="1539948"/>
                  <a:pt x="4466843" y="1539827"/>
                  <a:pt x="4467237" y="1539857"/>
                </a:cubicBezTo>
                <a:cubicBezTo>
                  <a:pt x="4459969" y="1531164"/>
                  <a:pt x="4452701" y="1522501"/>
                  <a:pt x="4445312" y="1513899"/>
                </a:cubicBezTo>
                <a:cubicBezTo>
                  <a:pt x="4444283" y="1514050"/>
                  <a:pt x="4443314" y="1513899"/>
                  <a:pt x="4442284" y="1514414"/>
                </a:cubicBezTo>
                <a:cubicBezTo>
                  <a:pt x="4437045" y="1516897"/>
                  <a:pt x="4433714" y="1524379"/>
                  <a:pt x="4436923" y="1529710"/>
                </a:cubicBezTo>
                <a:close/>
                <a:moveTo>
                  <a:pt x="4378174" y="1589896"/>
                </a:moveTo>
                <a:cubicBezTo>
                  <a:pt x="4374631" y="1604163"/>
                  <a:pt x="4396405" y="1611432"/>
                  <a:pt x="4399948" y="1597105"/>
                </a:cubicBezTo>
                <a:cubicBezTo>
                  <a:pt x="4400372" y="1595379"/>
                  <a:pt x="4400402" y="1593773"/>
                  <a:pt x="4400160" y="1592289"/>
                </a:cubicBezTo>
                <a:cubicBezTo>
                  <a:pt x="4401553" y="1593289"/>
                  <a:pt x="4403067" y="1594016"/>
                  <a:pt x="4404702" y="1594197"/>
                </a:cubicBezTo>
                <a:cubicBezTo>
                  <a:pt x="4411304" y="1594985"/>
                  <a:pt x="4416331" y="1590987"/>
                  <a:pt x="4417875" y="1584747"/>
                </a:cubicBezTo>
                <a:lnTo>
                  <a:pt x="4419117" y="1579779"/>
                </a:lnTo>
                <a:cubicBezTo>
                  <a:pt x="4420571" y="1573964"/>
                  <a:pt x="4415453" y="1567300"/>
                  <a:pt x="4409669" y="1566603"/>
                </a:cubicBezTo>
                <a:cubicBezTo>
                  <a:pt x="4403067" y="1565816"/>
                  <a:pt x="4398040" y="1569814"/>
                  <a:pt x="4396496" y="1576054"/>
                </a:cubicBezTo>
                <a:lnTo>
                  <a:pt x="4395254" y="1581021"/>
                </a:lnTo>
                <a:cubicBezTo>
                  <a:pt x="4394951" y="1582203"/>
                  <a:pt x="4395102" y="1583445"/>
                  <a:pt x="4395284" y="1584626"/>
                </a:cubicBezTo>
                <a:cubicBezTo>
                  <a:pt x="4389440" y="1580476"/>
                  <a:pt x="4380355" y="1581082"/>
                  <a:pt x="4378174" y="1589896"/>
                </a:cubicBezTo>
                <a:close/>
                <a:moveTo>
                  <a:pt x="4314852" y="1697062"/>
                </a:moveTo>
                <a:cubicBezTo>
                  <a:pt x="4314216" y="1703786"/>
                  <a:pt x="4318334" y="1708481"/>
                  <a:pt x="4324603" y="1710026"/>
                </a:cubicBezTo>
                <a:lnTo>
                  <a:pt x="4329539" y="1711268"/>
                </a:lnTo>
                <a:cubicBezTo>
                  <a:pt x="4332871" y="1712086"/>
                  <a:pt x="4336323" y="1710541"/>
                  <a:pt x="4338897" y="1708088"/>
                </a:cubicBezTo>
                <a:cubicBezTo>
                  <a:pt x="4339957" y="1712328"/>
                  <a:pt x="4343318" y="1715509"/>
                  <a:pt x="4347952" y="1716660"/>
                </a:cubicBezTo>
                <a:lnTo>
                  <a:pt x="4349405" y="1717023"/>
                </a:lnTo>
                <a:cubicBezTo>
                  <a:pt x="4350707" y="1720022"/>
                  <a:pt x="4353100" y="1722475"/>
                  <a:pt x="4356461" y="1723263"/>
                </a:cubicBezTo>
                <a:cubicBezTo>
                  <a:pt x="4362366" y="1724656"/>
                  <a:pt x="4369089" y="1721597"/>
                  <a:pt x="4370634" y="1715357"/>
                </a:cubicBezTo>
                <a:lnTo>
                  <a:pt x="4371875" y="1710390"/>
                </a:lnTo>
                <a:cubicBezTo>
                  <a:pt x="4373329" y="1704574"/>
                  <a:pt x="4370149" y="1697698"/>
                  <a:pt x="4363971" y="1696244"/>
                </a:cubicBezTo>
                <a:cubicBezTo>
                  <a:pt x="4362306" y="1695850"/>
                  <a:pt x="4360610" y="1695911"/>
                  <a:pt x="4358944" y="1696184"/>
                </a:cubicBezTo>
                <a:cubicBezTo>
                  <a:pt x="4358248" y="1695881"/>
                  <a:pt x="4357612" y="1695487"/>
                  <a:pt x="4356825" y="1695275"/>
                </a:cubicBezTo>
                <a:lnTo>
                  <a:pt x="4351858" y="1694033"/>
                </a:lnTo>
                <a:cubicBezTo>
                  <a:pt x="4348406" y="1693185"/>
                  <a:pt x="4344802" y="1694669"/>
                  <a:pt x="4342137" y="1697183"/>
                </a:cubicBezTo>
                <a:cubicBezTo>
                  <a:pt x="4341047" y="1692791"/>
                  <a:pt x="4337534" y="1689732"/>
                  <a:pt x="4332750" y="1688520"/>
                </a:cubicBezTo>
                <a:lnTo>
                  <a:pt x="4327813" y="1687278"/>
                </a:lnTo>
                <a:cubicBezTo>
                  <a:pt x="4321969" y="1685885"/>
                  <a:pt x="4315397" y="1691337"/>
                  <a:pt x="4314852" y="1697062"/>
                </a:cubicBezTo>
                <a:close/>
                <a:moveTo>
                  <a:pt x="4500306" y="1865838"/>
                </a:moveTo>
                <a:lnTo>
                  <a:pt x="4495552" y="1867655"/>
                </a:lnTo>
                <a:cubicBezTo>
                  <a:pt x="4489919" y="1869806"/>
                  <a:pt x="4487678" y="1878045"/>
                  <a:pt x="4490495" y="1883073"/>
                </a:cubicBezTo>
                <a:cubicBezTo>
                  <a:pt x="4493796" y="1888949"/>
                  <a:pt x="4499883" y="1890433"/>
                  <a:pt x="4505909" y="1888131"/>
                </a:cubicBezTo>
                <a:lnTo>
                  <a:pt x="4510664" y="1886314"/>
                </a:lnTo>
                <a:cubicBezTo>
                  <a:pt x="4516296" y="1884163"/>
                  <a:pt x="4518537" y="1875924"/>
                  <a:pt x="4515721" y="1870896"/>
                </a:cubicBezTo>
                <a:cubicBezTo>
                  <a:pt x="4512389" y="1864990"/>
                  <a:pt x="4506302" y="1863505"/>
                  <a:pt x="4500306" y="1865838"/>
                </a:cubicBezTo>
                <a:close/>
                <a:moveTo>
                  <a:pt x="4589370" y="1908486"/>
                </a:moveTo>
                <a:lnTo>
                  <a:pt x="4588158" y="1907941"/>
                </a:lnTo>
                <a:cubicBezTo>
                  <a:pt x="4582435" y="1905366"/>
                  <a:pt x="4574712" y="1907335"/>
                  <a:pt x="4572047" y="1913453"/>
                </a:cubicBezTo>
                <a:cubicBezTo>
                  <a:pt x="4569504" y="1919269"/>
                  <a:pt x="4571412" y="1926781"/>
                  <a:pt x="4577559" y="1929568"/>
                </a:cubicBezTo>
                <a:lnTo>
                  <a:pt x="4582435" y="1931748"/>
                </a:lnTo>
                <a:cubicBezTo>
                  <a:pt x="4584070" y="1932475"/>
                  <a:pt x="4585826" y="1932748"/>
                  <a:pt x="4587613" y="1932778"/>
                </a:cubicBezTo>
                <a:cubicBezTo>
                  <a:pt x="4589491" y="1934353"/>
                  <a:pt x="4591641" y="1935323"/>
                  <a:pt x="4594003" y="1935201"/>
                </a:cubicBezTo>
                <a:cubicBezTo>
                  <a:pt x="4596970" y="1937776"/>
                  <a:pt x="4601059" y="1938988"/>
                  <a:pt x="4605026" y="1937473"/>
                </a:cubicBezTo>
                <a:lnTo>
                  <a:pt x="4609780" y="1935625"/>
                </a:lnTo>
                <a:cubicBezTo>
                  <a:pt x="4615383" y="1933475"/>
                  <a:pt x="4619259" y="1927023"/>
                  <a:pt x="4616957" y="1921086"/>
                </a:cubicBezTo>
                <a:cubicBezTo>
                  <a:pt x="4616231" y="1919239"/>
                  <a:pt x="4615049" y="1917603"/>
                  <a:pt x="4613566" y="1916301"/>
                </a:cubicBezTo>
                <a:cubicBezTo>
                  <a:pt x="4616201" y="1913605"/>
                  <a:pt x="4617533" y="1909909"/>
                  <a:pt x="4616443" y="1905729"/>
                </a:cubicBezTo>
                <a:cubicBezTo>
                  <a:pt x="4616412" y="1905578"/>
                  <a:pt x="4616261" y="1905427"/>
                  <a:pt x="4616231" y="1905275"/>
                </a:cubicBezTo>
                <a:cubicBezTo>
                  <a:pt x="4622893" y="1906547"/>
                  <a:pt x="4627768" y="1901610"/>
                  <a:pt x="4628859" y="1895613"/>
                </a:cubicBezTo>
                <a:cubicBezTo>
                  <a:pt x="4629404" y="1896037"/>
                  <a:pt x="4629888" y="1896521"/>
                  <a:pt x="4630494" y="1896885"/>
                </a:cubicBezTo>
                <a:cubicBezTo>
                  <a:pt x="4636672" y="1900429"/>
                  <a:pt x="4643879" y="1900459"/>
                  <a:pt x="4650481" y="1898157"/>
                </a:cubicBezTo>
                <a:cubicBezTo>
                  <a:pt x="4656144" y="1896188"/>
                  <a:pt x="4659475" y="1888858"/>
                  <a:pt x="4657053" y="1883315"/>
                </a:cubicBezTo>
                <a:cubicBezTo>
                  <a:pt x="4654478" y="1877469"/>
                  <a:pt x="4648270" y="1874622"/>
                  <a:pt x="4642214" y="1876772"/>
                </a:cubicBezTo>
                <a:cubicBezTo>
                  <a:pt x="4642032" y="1876833"/>
                  <a:pt x="4641941" y="1876863"/>
                  <a:pt x="4641789" y="1876893"/>
                </a:cubicBezTo>
                <a:cubicBezTo>
                  <a:pt x="4641729" y="1876893"/>
                  <a:pt x="4641699" y="1876893"/>
                  <a:pt x="4641638" y="1876893"/>
                </a:cubicBezTo>
                <a:cubicBezTo>
                  <a:pt x="4641578" y="1876863"/>
                  <a:pt x="4641578" y="1876893"/>
                  <a:pt x="4641517" y="1876863"/>
                </a:cubicBezTo>
                <a:cubicBezTo>
                  <a:pt x="4640820" y="1876560"/>
                  <a:pt x="4640155" y="1876227"/>
                  <a:pt x="4639518" y="1875803"/>
                </a:cubicBezTo>
                <a:cubicBezTo>
                  <a:pt x="4634158" y="1872713"/>
                  <a:pt x="4626709" y="1876621"/>
                  <a:pt x="4624468" y="1881831"/>
                </a:cubicBezTo>
                <a:cubicBezTo>
                  <a:pt x="4624195" y="1882467"/>
                  <a:pt x="4624256" y="1883042"/>
                  <a:pt x="4624104" y="1883648"/>
                </a:cubicBezTo>
                <a:cubicBezTo>
                  <a:pt x="4623438" y="1883163"/>
                  <a:pt x="4622923" y="1882558"/>
                  <a:pt x="4622075" y="1882194"/>
                </a:cubicBezTo>
                <a:cubicBezTo>
                  <a:pt x="4611658" y="1877499"/>
                  <a:pt x="4604299" y="1888494"/>
                  <a:pt x="4606782" y="1897127"/>
                </a:cubicBezTo>
                <a:cubicBezTo>
                  <a:pt x="4605329" y="1896915"/>
                  <a:pt x="4603845" y="1897006"/>
                  <a:pt x="4602422" y="1897551"/>
                </a:cubicBezTo>
                <a:lnTo>
                  <a:pt x="4597667" y="1899368"/>
                </a:lnTo>
                <a:cubicBezTo>
                  <a:pt x="4593458" y="1901004"/>
                  <a:pt x="4590187" y="1904336"/>
                  <a:pt x="4589370" y="1908486"/>
                </a:cubicBezTo>
                <a:close/>
                <a:moveTo>
                  <a:pt x="4349435" y="1751705"/>
                </a:moveTo>
                <a:cubicBezTo>
                  <a:pt x="4355401" y="1748888"/>
                  <a:pt x="4357097" y="1742224"/>
                  <a:pt x="4354856" y="1736439"/>
                </a:cubicBezTo>
                <a:lnTo>
                  <a:pt x="4353009" y="1731684"/>
                </a:lnTo>
                <a:cubicBezTo>
                  <a:pt x="4350798" y="1725898"/>
                  <a:pt x="4343015" y="1723748"/>
                  <a:pt x="4337716" y="1726262"/>
                </a:cubicBezTo>
                <a:cubicBezTo>
                  <a:pt x="4331750" y="1729078"/>
                  <a:pt x="4330054" y="1735742"/>
                  <a:pt x="4332295" y="1741528"/>
                </a:cubicBezTo>
                <a:lnTo>
                  <a:pt x="4334142" y="1746283"/>
                </a:lnTo>
                <a:cubicBezTo>
                  <a:pt x="4336383" y="1752038"/>
                  <a:pt x="4344166" y="1754219"/>
                  <a:pt x="4349435" y="1751705"/>
                </a:cubicBezTo>
                <a:close/>
                <a:moveTo>
                  <a:pt x="4585069" y="1866625"/>
                </a:moveTo>
                <a:cubicBezTo>
                  <a:pt x="4579770" y="1852843"/>
                  <a:pt x="4558874" y="1862263"/>
                  <a:pt x="4564174" y="1876045"/>
                </a:cubicBezTo>
                <a:cubicBezTo>
                  <a:pt x="4569473" y="1889827"/>
                  <a:pt x="4590369" y="1880377"/>
                  <a:pt x="4585069" y="1866625"/>
                </a:cubicBezTo>
                <a:close/>
                <a:moveTo>
                  <a:pt x="4504183" y="1689641"/>
                </a:moveTo>
                <a:cubicBezTo>
                  <a:pt x="4507726" y="1693730"/>
                  <a:pt x="4512995" y="1694215"/>
                  <a:pt x="4517507" y="1692216"/>
                </a:cubicBezTo>
                <a:cubicBezTo>
                  <a:pt x="4520808" y="1694699"/>
                  <a:pt x="4525078" y="1695517"/>
                  <a:pt x="4529227" y="1693488"/>
                </a:cubicBezTo>
                <a:cubicBezTo>
                  <a:pt x="4534375" y="1690974"/>
                  <a:pt x="4537706" y="1683432"/>
                  <a:pt x="4534466" y="1678131"/>
                </a:cubicBezTo>
                <a:cubicBezTo>
                  <a:pt x="4531286" y="1672951"/>
                  <a:pt x="4526925" y="1668620"/>
                  <a:pt x="4520535" y="1668075"/>
                </a:cubicBezTo>
                <a:cubicBezTo>
                  <a:pt x="4514691" y="1667590"/>
                  <a:pt x="4509816" y="1670043"/>
                  <a:pt x="4505303" y="1673436"/>
                </a:cubicBezTo>
                <a:cubicBezTo>
                  <a:pt x="4500337" y="1677162"/>
                  <a:pt x="4500337" y="1685219"/>
                  <a:pt x="4504183" y="1689641"/>
                </a:cubicBezTo>
                <a:close/>
                <a:moveTo>
                  <a:pt x="4519960" y="1802108"/>
                </a:moveTo>
                <a:cubicBezTo>
                  <a:pt x="4520051" y="1802774"/>
                  <a:pt x="4519960" y="1803410"/>
                  <a:pt x="4520142" y="1804076"/>
                </a:cubicBezTo>
                <a:cubicBezTo>
                  <a:pt x="4521898" y="1809710"/>
                  <a:pt x="4528712" y="1813830"/>
                  <a:pt x="4534496" y="1811619"/>
                </a:cubicBezTo>
                <a:lnTo>
                  <a:pt x="4539251" y="1809801"/>
                </a:lnTo>
                <a:cubicBezTo>
                  <a:pt x="4544641" y="1807741"/>
                  <a:pt x="4548033" y="1802380"/>
                  <a:pt x="4546912" y="1796655"/>
                </a:cubicBezTo>
                <a:cubicBezTo>
                  <a:pt x="4548487" y="1796443"/>
                  <a:pt x="4550031" y="1795989"/>
                  <a:pt x="4551394" y="1795110"/>
                </a:cubicBezTo>
                <a:cubicBezTo>
                  <a:pt x="4556724" y="1791779"/>
                  <a:pt x="4558238" y="1784630"/>
                  <a:pt x="4555028" y="1779299"/>
                </a:cubicBezTo>
                <a:cubicBezTo>
                  <a:pt x="4553787" y="1777240"/>
                  <a:pt x="4552545" y="1775180"/>
                  <a:pt x="4551303" y="1773120"/>
                </a:cubicBezTo>
                <a:cubicBezTo>
                  <a:pt x="4548124" y="1767819"/>
                  <a:pt x="4540704" y="1766214"/>
                  <a:pt x="4535496" y="1769485"/>
                </a:cubicBezTo>
                <a:cubicBezTo>
                  <a:pt x="4531680" y="1771878"/>
                  <a:pt x="4529923" y="1776210"/>
                  <a:pt x="4530347" y="1780420"/>
                </a:cubicBezTo>
                <a:cubicBezTo>
                  <a:pt x="4530166" y="1780481"/>
                  <a:pt x="4529954" y="1780359"/>
                  <a:pt x="4529772" y="1780420"/>
                </a:cubicBezTo>
                <a:lnTo>
                  <a:pt x="4522686" y="1783086"/>
                </a:lnTo>
                <a:cubicBezTo>
                  <a:pt x="4516599" y="1785387"/>
                  <a:pt x="4514055" y="1793293"/>
                  <a:pt x="4516599" y="1798988"/>
                </a:cubicBezTo>
                <a:cubicBezTo>
                  <a:pt x="4517325" y="1800563"/>
                  <a:pt x="4518840" y="1801078"/>
                  <a:pt x="4519960" y="1802108"/>
                </a:cubicBezTo>
                <a:close/>
                <a:moveTo>
                  <a:pt x="4604329" y="1749373"/>
                </a:moveTo>
                <a:cubicBezTo>
                  <a:pt x="4602815" y="1747283"/>
                  <a:pt x="4600514" y="1746071"/>
                  <a:pt x="4598000" y="1745314"/>
                </a:cubicBezTo>
                <a:cubicBezTo>
                  <a:pt x="4597485" y="1741194"/>
                  <a:pt x="4594790" y="1737560"/>
                  <a:pt x="4590762" y="1735772"/>
                </a:cubicBezTo>
                <a:lnTo>
                  <a:pt x="4584191" y="1732834"/>
                </a:lnTo>
                <a:cubicBezTo>
                  <a:pt x="4580648" y="1731259"/>
                  <a:pt x="4576681" y="1732259"/>
                  <a:pt x="4573592" y="1734500"/>
                </a:cubicBezTo>
                <a:cubicBezTo>
                  <a:pt x="4573107" y="1732532"/>
                  <a:pt x="4572017" y="1730926"/>
                  <a:pt x="4570654" y="1729594"/>
                </a:cubicBezTo>
                <a:cubicBezTo>
                  <a:pt x="4573925" y="1725595"/>
                  <a:pt x="4574682" y="1719901"/>
                  <a:pt x="4569655" y="1715387"/>
                </a:cubicBezTo>
                <a:cubicBezTo>
                  <a:pt x="4563780" y="1710147"/>
                  <a:pt x="4557966" y="1703120"/>
                  <a:pt x="4550031" y="1701000"/>
                </a:cubicBezTo>
                <a:cubicBezTo>
                  <a:pt x="4548972" y="1700727"/>
                  <a:pt x="4547942" y="1700576"/>
                  <a:pt x="4546943" y="1700485"/>
                </a:cubicBezTo>
                <a:lnTo>
                  <a:pt x="4543884" y="1699122"/>
                </a:lnTo>
                <a:cubicBezTo>
                  <a:pt x="4538221" y="1696608"/>
                  <a:pt x="4531195" y="1700333"/>
                  <a:pt x="4529136" y="1705907"/>
                </a:cubicBezTo>
                <a:cubicBezTo>
                  <a:pt x="4528985" y="1706361"/>
                  <a:pt x="4528894" y="1706785"/>
                  <a:pt x="4528803" y="1707240"/>
                </a:cubicBezTo>
                <a:cubicBezTo>
                  <a:pt x="4527531" y="1708330"/>
                  <a:pt x="4526259" y="1709451"/>
                  <a:pt x="4525078" y="1710662"/>
                </a:cubicBezTo>
                <a:cubicBezTo>
                  <a:pt x="4523594" y="1712177"/>
                  <a:pt x="4522625" y="1714206"/>
                  <a:pt x="4522110" y="1716326"/>
                </a:cubicBezTo>
                <a:cubicBezTo>
                  <a:pt x="4521717" y="1716599"/>
                  <a:pt x="4521565" y="1716993"/>
                  <a:pt x="4521202" y="1717326"/>
                </a:cubicBezTo>
                <a:cubicBezTo>
                  <a:pt x="4520172" y="1717538"/>
                  <a:pt x="4519173" y="1717235"/>
                  <a:pt x="4518143" y="1717720"/>
                </a:cubicBezTo>
                <a:cubicBezTo>
                  <a:pt x="4513662" y="1719779"/>
                  <a:pt x="4510785" y="1723475"/>
                  <a:pt x="4509028" y="1728079"/>
                </a:cubicBezTo>
                <a:cubicBezTo>
                  <a:pt x="4508301" y="1729987"/>
                  <a:pt x="4508331" y="1732077"/>
                  <a:pt x="4508695" y="1734107"/>
                </a:cubicBezTo>
                <a:cubicBezTo>
                  <a:pt x="4503607" y="1733985"/>
                  <a:pt x="4498398" y="1736409"/>
                  <a:pt x="4496854" y="1742679"/>
                </a:cubicBezTo>
                <a:cubicBezTo>
                  <a:pt x="4496551" y="1743830"/>
                  <a:pt x="4496703" y="1744799"/>
                  <a:pt x="4496733" y="1745829"/>
                </a:cubicBezTo>
                <a:cubicBezTo>
                  <a:pt x="4488556" y="1742315"/>
                  <a:pt x="4476958" y="1748525"/>
                  <a:pt x="4480956" y="1758975"/>
                </a:cubicBezTo>
                <a:cubicBezTo>
                  <a:pt x="4485922" y="1771878"/>
                  <a:pt x="4505424" y="1766789"/>
                  <a:pt x="4503304" y="1754643"/>
                </a:cubicBezTo>
                <a:cubicBezTo>
                  <a:pt x="4509331" y="1756854"/>
                  <a:pt x="4517447" y="1754764"/>
                  <a:pt x="4519445" y="1746677"/>
                </a:cubicBezTo>
                <a:cubicBezTo>
                  <a:pt x="4519627" y="1745950"/>
                  <a:pt x="4519476" y="1745344"/>
                  <a:pt x="4519536" y="1744647"/>
                </a:cubicBezTo>
                <a:cubicBezTo>
                  <a:pt x="4520596" y="1748070"/>
                  <a:pt x="4522898" y="1750948"/>
                  <a:pt x="4526865" y="1752069"/>
                </a:cubicBezTo>
                <a:cubicBezTo>
                  <a:pt x="4529923" y="1752947"/>
                  <a:pt x="4533679" y="1752250"/>
                  <a:pt x="4536586" y="1750403"/>
                </a:cubicBezTo>
                <a:cubicBezTo>
                  <a:pt x="4537949" y="1750887"/>
                  <a:pt x="4539341" y="1751099"/>
                  <a:pt x="4540916" y="1751311"/>
                </a:cubicBezTo>
                <a:cubicBezTo>
                  <a:pt x="4541431" y="1751433"/>
                  <a:pt x="4541976" y="1751554"/>
                  <a:pt x="4542491" y="1751705"/>
                </a:cubicBezTo>
                <a:cubicBezTo>
                  <a:pt x="4544459" y="1752553"/>
                  <a:pt x="4546519" y="1753159"/>
                  <a:pt x="4548487" y="1753977"/>
                </a:cubicBezTo>
                <a:cubicBezTo>
                  <a:pt x="4554241" y="1756430"/>
                  <a:pt x="4559086" y="1752917"/>
                  <a:pt x="4561357" y="1748040"/>
                </a:cubicBezTo>
                <a:cubicBezTo>
                  <a:pt x="4564174" y="1748464"/>
                  <a:pt x="4566960" y="1747919"/>
                  <a:pt x="4569291" y="1746313"/>
                </a:cubicBezTo>
                <a:cubicBezTo>
                  <a:pt x="4570230" y="1749767"/>
                  <a:pt x="4572623" y="1752765"/>
                  <a:pt x="4576135" y="1754310"/>
                </a:cubicBezTo>
                <a:cubicBezTo>
                  <a:pt x="4578316" y="1755279"/>
                  <a:pt x="4580527" y="1756249"/>
                  <a:pt x="4582707" y="1757248"/>
                </a:cubicBezTo>
                <a:cubicBezTo>
                  <a:pt x="4583010" y="1757369"/>
                  <a:pt x="4583343" y="1757309"/>
                  <a:pt x="4583616" y="1757430"/>
                </a:cubicBezTo>
                <a:cubicBezTo>
                  <a:pt x="4584554" y="1763488"/>
                  <a:pt x="4590399" y="1767123"/>
                  <a:pt x="4596092" y="1766729"/>
                </a:cubicBezTo>
                <a:cubicBezTo>
                  <a:pt x="4596062" y="1766880"/>
                  <a:pt x="4596001" y="1767032"/>
                  <a:pt x="4596001" y="1767214"/>
                </a:cubicBezTo>
                <a:cubicBezTo>
                  <a:pt x="4592368" y="1768486"/>
                  <a:pt x="4589521" y="1771424"/>
                  <a:pt x="4588522" y="1775513"/>
                </a:cubicBezTo>
                <a:lnTo>
                  <a:pt x="4586068" y="1785418"/>
                </a:lnTo>
                <a:cubicBezTo>
                  <a:pt x="4584615" y="1791233"/>
                  <a:pt x="4588945" y="1798049"/>
                  <a:pt x="4594911" y="1799018"/>
                </a:cubicBezTo>
                <a:cubicBezTo>
                  <a:pt x="4596819" y="1799321"/>
                  <a:pt x="4598666" y="1799169"/>
                  <a:pt x="4600393" y="1798685"/>
                </a:cubicBezTo>
                <a:cubicBezTo>
                  <a:pt x="4602391" y="1801381"/>
                  <a:pt x="4605086" y="1803683"/>
                  <a:pt x="4608539" y="1805227"/>
                </a:cubicBezTo>
                <a:cubicBezTo>
                  <a:pt x="4613989" y="1807681"/>
                  <a:pt x="4619562" y="1807257"/>
                  <a:pt x="4624437" y="1805046"/>
                </a:cubicBezTo>
                <a:cubicBezTo>
                  <a:pt x="4625679" y="1806166"/>
                  <a:pt x="4627163" y="1807015"/>
                  <a:pt x="4628919" y="1807469"/>
                </a:cubicBezTo>
                <a:lnTo>
                  <a:pt x="4633855" y="1808711"/>
                </a:lnTo>
                <a:cubicBezTo>
                  <a:pt x="4635218" y="1809044"/>
                  <a:pt x="4636641" y="1809105"/>
                  <a:pt x="4638004" y="1808923"/>
                </a:cubicBezTo>
                <a:cubicBezTo>
                  <a:pt x="4634037" y="1810498"/>
                  <a:pt x="4630857" y="1814648"/>
                  <a:pt x="4630403" y="1818615"/>
                </a:cubicBezTo>
                <a:cubicBezTo>
                  <a:pt x="4629646" y="1825461"/>
                  <a:pt x="4634491" y="1829793"/>
                  <a:pt x="4640548" y="1831277"/>
                </a:cubicBezTo>
                <a:lnTo>
                  <a:pt x="4645484" y="1832519"/>
                </a:lnTo>
                <a:cubicBezTo>
                  <a:pt x="4651511" y="1834003"/>
                  <a:pt x="4657507" y="1827945"/>
                  <a:pt x="4658143" y="1822371"/>
                </a:cubicBezTo>
                <a:cubicBezTo>
                  <a:pt x="4658900" y="1815526"/>
                  <a:pt x="4654024" y="1811195"/>
                  <a:pt x="4647998" y="1809710"/>
                </a:cubicBezTo>
                <a:lnTo>
                  <a:pt x="4643062" y="1808468"/>
                </a:lnTo>
                <a:cubicBezTo>
                  <a:pt x="4642305" y="1808287"/>
                  <a:pt x="4641547" y="1808226"/>
                  <a:pt x="4640820" y="1808256"/>
                </a:cubicBezTo>
                <a:cubicBezTo>
                  <a:pt x="4644243" y="1807015"/>
                  <a:pt x="4647089" y="1804349"/>
                  <a:pt x="4647907" y="1800623"/>
                </a:cubicBezTo>
                <a:cubicBezTo>
                  <a:pt x="4649179" y="1794868"/>
                  <a:pt x="4646241" y="1788629"/>
                  <a:pt x="4640457" y="1786781"/>
                </a:cubicBezTo>
                <a:cubicBezTo>
                  <a:pt x="4640639" y="1785751"/>
                  <a:pt x="4640639" y="1784691"/>
                  <a:pt x="4640518" y="1783631"/>
                </a:cubicBezTo>
                <a:cubicBezTo>
                  <a:pt x="4644152" y="1784963"/>
                  <a:pt x="4648058" y="1784539"/>
                  <a:pt x="4650753" y="1781965"/>
                </a:cubicBezTo>
                <a:lnTo>
                  <a:pt x="4650753" y="1781965"/>
                </a:lnTo>
                <a:cubicBezTo>
                  <a:pt x="4649814" y="1780602"/>
                  <a:pt x="4648937" y="1779148"/>
                  <a:pt x="4647998" y="1777754"/>
                </a:cubicBezTo>
                <a:cubicBezTo>
                  <a:pt x="4640942" y="1767426"/>
                  <a:pt x="4633553" y="1757309"/>
                  <a:pt x="4626345" y="1747040"/>
                </a:cubicBezTo>
                <a:cubicBezTo>
                  <a:pt x="4619289" y="1744890"/>
                  <a:pt x="4610174" y="1744950"/>
                  <a:pt x="4604329" y="1749373"/>
                </a:cubicBezTo>
                <a:close/>
                <a:moveTo>
                  <a:pt x="4379264" y="1733531"/>
                </a:moveTo>
                <a:cubicBezTo>
                  <a:pt x="4377054" y="1742467"/>
                  <a:pt x="4385018" y="1747495"/>
                  <a:pt x="4392165" y="1746526"/>
                </a:cubicBezTo>
                <a:cubicBezTo>
                  <a:pt x="4391075" y="1748646"/>
                  <a:pt x="4390711" y="1751220"/>
                  <a:pt x="4391923" y="1754310"/>
                </a:cubicBezTo>
                <a:cubicBezTo>
                  <a:pt x="4397131" y="1767910"/>
                  <a:pt x="4419481" y="1762640"/>
                  <a:pt x="4414211" y="1748888"/>
                </a:cubicBezTo>
                <a:cubicBezTo>
                  <a:pt x="4411758" y="1742497"/>
                  <a:pt x="4405550" y="1740407"/>
                  <a:pt x="4400190" y="1741255"/>
                </a:cubicBezTo>
                <a:cubicBezTo>
                  <a:pt x="4400826" y="1740225"/>
                  <a:pt x="4401462" y="1739165"/>
                  <a:pt x="4401825" y="1737802"/>
                </a:cubicBezTo>
                <a:cubicBezTo>
                  <a:pt x="4405369" y="1723475"/>
                  <a:pt x="4382808" y="1719234"/>
                  <a:pt x="4379264" y="1733531"/>
                </a:cubicBezTo>
                <a:close/>
                <a:moveTo>
                  <a:pt x="4473445" y="1746495"/>
                </a:moveTo>
                <a:cubicBezTo>
                  <a:pt x="4468146" y="1732683"/>
                  <a:pt x="4446675" y="1740740"/>
                  <a:pt x="4451975" y="1754522"/>
                </a:cubicBezTo>
                <a:cubicBezTo>
                  <a:pt x="4457244" y="1768334"/>
                  <a:pt x="4478745" y="1760277"/>
                  <a:pt x="4473445" y="1746495"/>
                </a:cubicBezTo>
                <a:close/>
                <a:moveTo>
                  <a:pt x="4412364" y="1722263"/>
                </a:moveTo>
                <a:cubicBezTo>
                  <a:pt x="4414998" y="1727140"/>
                  <a:pt x="4419753" y="1728533"/>
                  <a:pt x="4424538" y="1727746"/>
                </a:cubicBezTo>
                <a:cubicBezTo>
                  <a:pt x="4426113" y="1734470"/>
                  <a:pt x="4430080" y="1740346"/>
                  <a:pt x="4436712" y="1743466"/>
                </a:cubicBezTo>
                <a:cubicBezTo>
                  <a:pt x="4442133" y="1746011"/>
                  <a:pt x="4449279" y="1745435"/>
                  <a:pt x="4452459" y="1739589"/>
                </a:cubicBezTo>
                <a:cubicBezTo>
                  <a:pt x="4455185" y="1734591"/>
                  <a:pt x="4454397" y="1726564"/>
                  <a:pt x="4448583" y="1723838"/>
                </a:cubicBezTo>
                <a:cubicBezTo>
                  <a:pt x="4447947" y="1723535"/>
                  <a:pt x="4447341" y="1723202"/>
                  <a:pt x="4446766" y="1722839"/>
                </a:cubicBezTo>
                <a:cubicBezTo>
                  <a:pt x="4446766" y="1722809"/>
                  <a:pt x="4446766" y="1722778"/>
                  <a:pt x="4446735" y="1722748"/>
                </a:cubicBezTo>
                <a:lnTo>
                  <a:pt x="4446705" y="1722536"/>
                </a:lnTo>
                <a:cubicBezTo>
                  <a:pt x="4446735" y="1722445"/>
                  <a:pt x="4446705" y="1722112"/>
                  <a:pt x="4446705" y="1721506"/>
                </a:cubicBezTo>
                <a:cubicBezTo>
                  <a:pt x="4446675" y="1716054"/>
                  <a:pt x="4442738" y="1711480"/>
                  <a:pt x="4437560" y="1710329"/>
                </a:cubicBezTo>
                <a:cubicBezTo>
                  <a:pt x="4437469" y="1710117"/>
                  <a:pt x="4437469" y="1709814"/>
                  <a:pt x="4437348" y="1709632"/>
                </a:cubicBezTo>
                <a:cubicBezTo>
                  <a:pt x="4434108" y="1703605"/>
                  <a:pt x="4427627" y="1702726"/>
                  <a:pt x="4421812" y="1704968"/>
                </a:cubicBezTo>
                <a:lnTo>
                  <a:pt x="4417058" y="1706785"/>
                </a:lnTo>
                <a:cubicBezTo>
                  <a:pt x="4411244" y="1708966"/>
                  <a:pt x="4409699" y="1717296"/>
                  <a:pt x="4412364" y="1722263"/>
                </a:cubicBezTo>
                <a:close/>
                <a:moveTo>
                  <a:pt x="4465965" y="1623003"/>
                </a:moveTo>
                <a:cubicBezTo>
                  <a:pt x="4465844" y="1623033"/>
                  <a:pt x="4465723" y="1623064"/>
                  <a:pt x="4465632" y="1623094"/>
                </a:cubicBezTo>
                <a:cubicBezTo>
                  <a:pt x="4464421" y="1623397"/>
                  <a:pt x="4463270" y="1623851"/>
                  <a:pt x="4462180" y="1624518"/>
                </a:cubicBezTo>
                <a:cubicBezTo>
                  <a:pt x="4462059" y="1624608"/>
                  <a:pt x="4461908" y="1624608"/>
                  <a:pt x="4461786" y="1624699"/>
                </a:cubicBezTo>
                <a:cubicBezTo>
                  <a:pt x="4461635" y="1624790"/>
                  <a:pt x="4461574" y="1624942"/>
                  <a:pt x="4461423" y="1625063"/>
                </a:cubicBezTo>
                <a:cubicBezTo>
                  <a:pt x="4457244" y="1627971"/>
                  <a:pt x="4454488" y="1633120"/>
                  <a:pt x="4456820" y="1639148"/>
                </a:cubicBezTo>
                <a:cubicBezTo>
                  <a:pt x="4457758" y="1641541"/>
                  <a:pt x="4459212" y="1642964"/>
                  <a:pt x="4460847" y="1644055"/>
                </a:cubicBezTo>
                <a:cubicBezTo>
                  <a:pt x="4461392" y="1644994"/>
                  <a:pt x="4461968" y="1645933"/>
                  <a:pt x="4462513" y="1646841"/>
                </a:cubicBezTo>
                <a:cubicBezTo>
                  <a:pt x="4465693" y="1652142"/>
                  <a:pt x="4473536" y="1653172"/>
                  <a:pt x="4478442" y="1649840"/>
                </a:cubicBezTo>
                <a:cubicBezTo>
                  <a:pt x="4483802" y="1646145"/>
                  <a:pt x="4484650" y="1639208"/>
                  <a:pt x="4481440" y="1633907"/>
                </a:cubicBezTo>
                <a:lnTo>
                  <a:pt x="4477715" y="1627728"/>
                </a:lnTo>
                <a:cubicBezTo>
                  <a:pt x="4476564" y="1625820"/>
                  <a:pt x="4474717" y="1624639"/>
                  <a:pt x="4472718" y="1623851"/>
                </a:cubicBezTo>
                <a:cubicBezTo>
                  <a:pt x="4470598" y="1622730"/>
                  <a:pt x="4468297" y="1622488"/>
                  <a:pt x="4465965" y="1623003"/>
                </a:cubicBezTo>
                <a:close/>
                <a:moveTo>
                  <a:pt x="4471114" y="1786508"/>
                </a:moveTo>
                <a:lnTo>
                  <a:pt x="4467812" y="1787750"/>
                </a:lnTo>
                <a:cubicBezTo>
                  <a:pt x="4462755" y="1789658"/>
                  <a:pt x="4460393" y="1795474"/>
                  <a:pt x="4461150" y="1800623"/>
                </a:cubicBezTo>
                <a:cubicBezTo>
                  <a:pt x="4459848" y="1799775"/>
                  <a:pt x="4458394" y="1799169"/>
                  <a:pt x="4456911" y="1798927"/>
                </a:cubicBezTo>
                <a:cubicBezTo>
                  <a:pt x="4450369" y="1797897"/>
                  <a:pt x="4445282" y="1802441"/>
                  <a:pt x="4443798" y="1808468"/>
                </a:cubicBezTo>
                <a:lnTo>
                  <a:pt x="4442556" y="1813406"/>
                </a:lnTo>
                <a:cubicBezTo>
                  <a:pt x="4441133" y="1819161"/>
                  <a:pt x="4445948" y="1824976"/>
                  <a:pt x="4451399" y="1826249"/>
                </a:cubicBezTo>
                <a:cubicBezTo>
                  <a:pt x="4450854" y="1827188"/>
                  <a:pt x="4450339" y="1828127"/>
                  <a:pt x="4450067" y="1829187"/>
                </a:cubicBezTo>
                <a:cubicBezTo>
                  <a:pt x="4447129" y="1824825"/>
                  <a:pt x="4441527" y="1822765"/>
                  <a:pt x="4436500" y="1824704"/>
                </a:cubicBezTo>
                <a:lnTo>
                  <a:pt x="4431745" y="1826551"/>
                </a:lnTo>
                <a:cubicBezTo>
                  <a:pt x="4425961" y="1828763"/>
                  <a:pt x="4423023" y="1835699"/>
                  <a:pt x="4425295" y="1841424"/>
                </a:cubicBezTo>
                <a:cubicBezTo>
                  <a:pt x="4427596" y="1847239"/>
                  <a:pt x="4434380" y="1850117"/>
                  <a:pt x="4440164" y="1847876"/>
                </a:cubicBezTo>
                <a:lnTo>
                  <a:pt x="4444918" y="1846028"/>
                </a:lnTo>
                <a:cubicBezTo>
                  <a:pt x="4448371" y="1844725"/>
                  <a:pt x="4450612" y="1841636"/>
                  <a:pt x="4451550" y="1838243"/>
                </a:cubicBezTo>
                <a:lnTo>
                  <a:pt x="4455063" y="1844089"/>
                </a:lnTo>
                <a:cubicBezTo>
                  <a:pt x="4458243" y="1849390"/>
                  <a:pt x="4465541" y="1851117"/>
                  <a:pt x="4470810" y="1847906"/>
                </a:cubicBezTo>
                <a:cubicBezTo>
                  <a:pt x="4475262" y="1845210"/>
                  <a:pt x="4476989" y="1839758"/>
                  <a:pt x="4475625" y="1834942"/>
                </a:cubicBezTo>
                <a:cubicBezTo>
                  <a:pt x="4476231" y="1835215"/>
                  <a:pt x="4476685" y="1835669"/>
                  <a:pt x="4477443" y="1835941"/>
                </a:cubicBezTo>
                <a:cubicBezTo>
                  <a:pt x="4480229" y="1836941"/>
                  <a:pt x="4480441" y="1838698"/>
                  <a:pt x="4477806" y="1834942"/>
                </a:cubicBezTo>
                <a:cubicBezTo>
                  <a:pt x="4481531" y="1840273"/>
                  <a:pt x="4488012" y="1843090"/>
                  <a:pt x="4494159" y="1839697"/>
                </a:cubicBezTo>
                <a:cubicBezTo>
                  <a:pt x="4497096" y="1838092"/>
                  <a:pt x="4499368" y="1834790"/>
                  <a:pt x="4500155" y="1831307"/>
                </a:cubicBezTo>
                <a:cubicBezTo>
                  <a:pt x="4501518" y="1830671"/>
                  <a:pt x="4502729" y="1829823"/>
                  <a:pt x="4504062" y="1828793"/>
                </a:cubicBezTo>
                <a:cubicBezTo>
                  <a:pt x="4504546" y="1828490"/>
                  <a:pt x="4505031" y="1828187"/>
                  <a:pt x="4505515" y="1827945"/>
                </a:cubicBezTo>
                <a:cubicBezTo>
                  <a:pt x="4507604" y="1827127"/>
                  <a:pt x="4509603" y="1826037"/>
                  <a:pt x="4511663" y="1825219"/>
                </a:cubicBezTo>
                <a:cubicBezTo>
                  <a:pt x="4519354" y="1822129"/>
                  <a:pt x="4519173" y="1813012"/>
                  <a:pt x="4514903" y="1807348"/>
                </a:cubicBezTo>
                <a:cubicBezTo>
                  <a:pt x="4513813" y="1805621"/>
                  <a:pt x="4512147" y="1804410"/>
                  <a:pt x="4510209" y="1803531"/>
                </a:cubicBezTo>
                <a:cubicBezTo>
                  <a:pt x="4510421" y="1803016"/>
                  <a:pt x="4510785" y="1802653"/>
                  <a:pt x="4510936" y="1802108"/>
                </a:cubicBezTo>
                <a:lnTo>
                  <a:pt x="4512177" y="1797140"/>
                </a:lnTo>
                <a:cubicBezTo>
                  <a:pt x="4512935" y="1794050"/>
                  <a:pt x="4511784" y="1790809"/>
                  <a:pt x="4509725" y="1788295"/>
                </a:cubicBezTo>
                <a:cubicBezTo>
                  <a:pt x="4508422" y="1783994"/>
                  <a:pt x="4505000" y="1780541"/>
                  <a:pt x="4499035" y="1780844"/>
                </a:cubicBezTo>
                <a:cubicBezTo>
                  <a:pt x="4490767" y="1781268"/>
                  <a:pt x="4481258" y="1780329"/>
                  <a:pt x="4473809" y="1784600"/>
                </a:cubicBezTo>
                <a:cubicBezTo>
                  <a:pt x="4472809" y="1785176"/>
                  <a:pt x="4471931" y="1785811"/>
                  <a:pt x="4471114" y="1786508"/>
                </a:cubicBezTo>
                <a:close/>
                <a:moveTo>
                  <a:pt x="4188026" y="2149988"/>
                </a:moveTo>
                <a:cubicBezTo>
                  <a:pt x="4183756" y="2145808"/>
                  <a:pt x="4176276" y="2144929"/>
                  <a:pt x="4171824" y="2149473"/>
                </a:cubicBezTo>
                <a:cubicBezTo>
                  <a:pt x="4171673" y="2149624"/>
                  <a:pt x="4171612" y="2149836"/>
                  <a:pt x="4171461" y="2150018"/>
                </a:cubicBezTo>
                <a:lnTo>
                  <a:pt x="4166646" y="2150593"/>
                </a:lnTo>
                <a:cubicBezTo>
                  <a:pt x="4160195" y="2151320"/>
                  <a:pt x="4155441" y="2157711"/>
                  <a:pt x="4156289" y="2164072"/>
                </a:cubicBezTo>
                <a:cubicBezTo>
                  <a:pt x="4157167" y="2170615"/>
                  <a:pt x="4163315" y="2175189"/>
                  <a:pt x="4169795" y="2174431"/>
                </a:cubicBezTo>
                <a:cubicBezTo>
                  <a:pt x="4172309" y="2174129"/>
                  <a:pt x="4174792" y="2173856"/>
                  <a:pt x="4177305" y="2173553"/>
                </a:cubicBezTo>
                <a:cubicBezTo>
                  <a:pt x="4178638" y="2173402"/>
                  <a:pt x="4179819" y="2172887"/>
                  <a:pt x="4180970" y="2172281"/>
                </a:cubicBezTo>
                <a:cubicBezTo>
                  <a:pt x="4184543" y="2173129"/>
                  <a:pt x="4188419" y="2172554"/>
                  <a:pt x="4191145" y="2169767"/>
                </a:cubicBezTo>
                <a:cubicBezTo>
                  <a:pt x="4195324" y="2165466"/>
                  <a:pt x="4196233" y="2158045"/>
                  <a:pt x="4191660" y="2153531"/>
                </a:cubicBezTo>
                <a:lnTo>
                  <a:pt x="4188026" y="2149988"/>
                </a:lnTo>
                <a:close/>
                <a:moveTo>
                  <a:pt x="4274273" y="2168707"/>
                </a:moveTo>
                <a:cubicBezTo>
                  <a:pt x="4269821" y="2164345"/>
                  <a:pt x="4264400" y="2164830"/>
                  <a:pt x="4260342" y="2167465"/>
                </a:cubicBezTo>
                <a:cubicBezTo>
                  <a:pt x="4257011" y="2166980"/>
                  <a:pt x="4253559" y="2167737"/>
                  <a:pt x="4251076" y="2170464"/>
                </a:cubicBezTo>
                <a:cubicBezTo>
                  <a:pt x="4248229" y="2173583"/>
                  <a:pt x="4247018" y="2178430"/>
                  <a:pt x="4248320" y="2182458"/>
                </a:cubicBezTo>
                <a:cubicBezTo>
                  <a:pt x="4247199" y="2186457"/>
                  <a:pt x="4248108" y="2191121"/>
                  <a:pt x="4251136" y="2193878"/>
                </a:cubicBezTo>
                <a:cubicBezTo>
                  <a:pt x="4252559" y="2195180"/>
                  <a:pt x="4254195" y="2195968"/>
                  <a:pt x="4255860" y="2196483"/>
                </a:cubicBezTo>
                <a:cubicBezTo>
                  <a:pt x="4257314" y="2200693"/>
                  <a:pt x="4260736" y="2203964"/>
                  <a:pt x="4265642" y="2204328"/>
                </a:cubicBezTo>
                <a:cubicBezTo>
                  <a:pt x="4271396" y="2204782"/>
                  <a:pt x="4278028" y="2199996"/>
                  <a:pt x="4277937" y="2193756"/>
                </a:cubicBezTo>
                <a:lnTo>
                  <a:pt x="4277846" y="2186548"/>
                </a:lnTo>
                <a:cubicBezTo>
                  <a:pt x="4277846" y="2185972"/>
                  <a:pt x="4277513" y="2185548"/>
                  <a:pt x="4277422" y="2185003"/>
                </a:cubicBezTo>
                <a:cubicBezTo>
                  <a:pt x="4280420" y="2180974"/>
                  <a:pt x="4281117" y="2175431"/>
                  <a:pt x="4276483" y="2170857"/>
                </a:cubicBezTo>
                <a:lnTo>
                  <a:pt x="4274273" y="2168707"/>
                </a:lnTo>
                <a:close/>
                <a:moveTo>
                  <a:pt x="4085154" y="2049334"/>
                </a:moveTo>
                <a:cubicBezTo>
                  <a:pt x="4080853" y="2045124"/>
                  <a:pt x="4072647" y="2045881"/>
                  <a:pt x="4068982" y="2050546"/>
                </a:cubicBezTo>
                <a:cubicBezTo>
                  <a:pt x="4064924" y="2055695"/>
                  <a:pt x="4065591" y="2062237"/>
                  <a:pt x="4070194" y="2066720"/>
                </a:cubicBezTo>
                <a:lnTo>
                  <a:pt x="4073828" y="2070295"/>
                </a:lnTo>
                <a:cubicBezTo>
                  <a:pt x="4078128" y="2074505"/>
                  <a:pt x="4086335" y="2073748"/>
                  <a:pt x="4089999" y="2069083"/>
                </a:cubicBezTo>
                <a:cubicBezTo>
                  <a:pt x="4094057" y="2063934"/>
                  <a:pt x="4093391" y="2057391"/>
                  <a:pt x="4088788" y="2052908"/>
                </a:cubicBezTo>
                <a:lnTo>
                  <a:pt x="4085154" y="2049334"/>
                </a:lnTo>
                <a:close/>
                <a:moveTo>
                  <a:pt x="4300679" y="2071537"/>
                </a:moveTo>
                <a:cubicBezTo>
                  <a:pt x="4300286" y="2073081"/>
                  <a:pt x="4300346" y="2074444"/>
                  <a:pt x="4300498" y="2075747"/>
                </a:cubicBezTo>
                <a:lnTo>
                  <a:pt x="4297924" y="2073233"/>
                </a:lnTo>
                <a:cubicBezTo>
                  <a:pt x="4293502" y="2068901"/>
                  <a:pt x="4286567" y="2067993"/>
                  <a:pt x="4281722" y="2072294"/>
                </a:cubicBezTo>
                <a:cubicBezTo>
                  <a:pt x="4277331" y="2076201"/>
                  <a:pt x="4276362" y="2084137"/>
                  <a:pt x="4280783" y="2088499"/>
                </a:cubicBezTo>
                <a:lnTo>
                  <a:pt x="4281207" y="2088923"/>
                </a:lnTo>
                <a:cubicBezTo>
                  <a:pt x="4279451" y="2090892"/>
                  <a:pt x="4278209" y="2093254"/>
                  <a:pt x="4278058" y="2095920"/>
                </a:cubicBezTo>
                <a:cubicBezTo>
                  <a:pt x="4276665" y="2097404"/>
                  <a:pt x="4275514" y="2099161"/>
                  <a:pt x="4274696" y="2101251"/>
                </a:cubicBezTo>
                <a:cubicBezTo>
                  <a:pt x="4272455" y="2107127"/>
                  <a:pt x="4274242" y="2114639"/>
                  <a:pt x="4280541" y="2117244"/>
                </a:cubicBezTo>
                <a:cubicBezTo>
                  <a:pt x="4284629" y="2118910"/>
                  <a:pt x="4289838" y="2118395"/>
                  <a:pt x="4293351" y="2115608"/>
                </a:cubicBezTo>
                <a:cubicBezTo>
                  <a:pt x="4297348" y="2115306"/>
                  <a:pt x="4301134" y="2112913"/>
                  <a:pt x="4302981" y="2109429"/>
                </a:cubicBezTo>
                <a:cubicBezTo>
                  <a:pt x="4309038" y="2110368"/>
                  <a:pt x="4316366" y="2107188"/>
                  <a:pt x="4317669" y="2099343"/>
                </a:cubicBezTo>
                <a:cubicBezTo>
                  <a:pt x="4317971" y="2097647"/>
                  <a:pt x="4317820" y="2096193"/>
                  <a:pt x="4317486" y="2094860"/>
                </a:cubicBezTo>
                <a:lnTo>
                  <a:pt x="4318244" y="2095617"/>
                </a:lnTo>
                <a:cubicBezTo>
                  <a:pt x="4321060" y="2098373"/>
                  <a:pt x="4325239" y="2099494"/>
                  <a:pt x="4329055" y="2098767"/>
                </a:cubicBezTo>
                <a:cubicBezTo>
                  <a:pt x="4326481" y="2107885"/>
                  <a:pt x="4337565" y="2117274"/>
                  <a:pt x="4346256" y="2111307"/>
                </a:cubicBezTo>
                <a:cubicBezTo>
                  <a:pt x="4352040" y="2113791"/>
                  <a:pt x="4360367" y="2111368"/>
                  <a:pt x="4362972" y="2104068"/>
                </a:cubicBezTo>
                <a:cubicBezTo>
                  <a:pt x="4363881" y="2108884"/>
                  <a:pt x="4365819" y="2113428"/>
                  <a:pt x="4369271" y="2117062"/>
                </a:cubicBezTo>
                <a:cubicBezTo>
                  <a:pt x="4373420" y="2121394"/>
                  <a:pt x="4381475" y="2121364"/>
                  <a:pt x="4385503" y="2116850"/>
                </a:cubicBezTo>
                <a:cubicBezTo>
                  <a:pt x="4389742" y="2112095"/>
                  <a:pt x="4389742" y="2105249"/>
                  <a:pt x="4385291" y="2100615"/>
                </a:cubicBezTo>
                <a:cubicBezTo>
                  <a:pt x="4385169" y="2100494"/>
                  <a:pt x="4385079" y="2100403"/>
                  <a:pt x="4384988" y="2100312"/>
                </a:cubicBezTo>
                <a:cubicBezTo>
                  <a:pt x="4384958" y="2100252"/>
                  <a:pt x="4384958" y="2100221"/>
                  <a:pt x="4384927" y="2100191"/>
                </a:cubicBezTo>
                <a:cubicBezTo>
                  <a:pt x="4384927" y="2100130"/>
                  <a:pt x="4384927" y="2100161"/>
                  <a:pt x="4384927" y="2100039"/>
                </a:cubicBezTo>
                <a:cubicBezTo>
                  <a:pt x="4384897" y="2099282"/>
                  <a:pt x="4384958" y="2098525"/>
                  <a:pt x="4385048" y="2097798"/>
                </a:cubicBezTo>
                <a:cubicBezTo>
                  <a:pt x="4385594" y="2091619"/>
                  <a:pt x="4378962" y="2086469"/>
                  <a:pt x="4373298" y="2086621"/>
                </a:cubicBezTo>
                <a:cubicBezTo>
                  <a:pt x="4367545" y="2086772"/>
                  <a:pt x="4364032" y="2090771"/>
                  <a:pt x="4362730" y="2095738"/>
                </a:cubicBezTo>
                <a:cubicBezTo>
                  <a:pt x="4359853" y="2090225"/>
                  <a:pt x="4351616" y="2089074"/>
                  <a:pt x="4346013" y="2092800"/>
                </a:cubicBezTo>
                <a:cubicBezTo>
                  <a:pt x="4345226" y="2092255"/>
                  <a:pt x="4344438" y="2091740"/>
                  <a:pt x="4343561" y="2091407"/>
                </a:cubicBezTo>
                <a:cubicBezTo>
                  <a:pt x="4345165" y="2091074"/>
                  <a:pt x="4346771" y="2090498"/>
                  <a:pt x="4348254" y="2089287"/>
                </a:cubicBezTo>
                <a:cubicBezTo>
                  <a:pt x="4352646" y="2085682"/>
                  <a:pt x="4354281" y="2077473"/>
                  <a:pt x="4349829" y="2073142"/>
                </a:cubicBezTo>
                <a:lnTo>
                  <a:pt x="4346195" y="2069568"/>
                </a:lnTo>
                <a:cubicBezTo>
                  <a:pt x="4345499" y="2068901"/>
                  <a:pt x="4344681" y="2068417"/>
                  <a:pt x="4343894" y="2067902"/>
                </a:cubicBezTo>
                <a:lnTo>
                  <a:pt x="4343894" y="2067023"/>
                </a:lnTo>
                <a:cubicBezTo>
                  <a:pt x="4343833" y="2060844"/>
                  <a:pt x="4340108" y="2055180"/>
                  <a:pt x="4333476" y="2054574"/>
                </a:cubicBezTo>
                <a:cubicBezTo>
                  <a:pt x="4327783" y="2054059"/>
                  <a:pt x="4320969" y="2058754"/>
                  <a:pt x="4321030" y="2064994"/>
                </a:cubicBezTo>
                <a:lnTo>
                  <a:pt x="4321030" y="2065933"/>
                </a:lnTo>
                <a:cubicBezTo>
                  <a:pt x="4315579" y="2060329"/>
                  <a:pt x="4303223" y="2061238"/>
                  <a:pt x="4300679" y="2071537"/>
                </a:cubicBezTo>
                <a:close/>
                <a:moveTo>
                  <a:pt x="3939189" y="1984059"/>
                </a:moveTo>
                <a:cubicBezTo>
                  <a:pt x="3937704" y="1993055"/>
                  <a:pt x="3945790" y="1997871"/>
                  <a:pt x="3952725" y="1996811"/>
                </a:cubicBezTo>
                <a:cubicBezTo>
                  <a:pt x="3952725" y="1996963"/>
                  <a:pt x="3952695" y="1997114"/>
                  <a:pt x="3952664" y="1997296"/>
                </a:cubicBezTo>
                <a:cubicBezTo>
                  <a:pt x="3949152" y="1998841"/>
                  <a:pt x="3946547" y="2001991"/>
                  <a:pt x="3945851" y="2006171"/>
                </a:cubicBezTo>
                <a:lnTo>
                  <a:pt x="3944185" y="2016227"/>
                </a:lnTo>
                <a:cubicBezTo>
                  <a:pt x="3944125" y="2016530"/>
                  <a:pt x="3944276" y="2016833"/>
                  <a:pt x="3944246" y="2017105"/>
                </a:cubicBezTo>
                <a:lnTo>
                  <a:pt x="3942126" y="2015409"/>
                </a:lnTo>
                <a:cubicBezTo>
                  <a:pt x="3937039" y="2011381"/>
                  <a:pt x="3928771" y="2013925"/>
                  <a:pt x="3925500" y="2018984"/>
                </a:cubicBezTo>
                <a:cubicBezTo>
                  <a:pt x="3921685" y="2024890"/>
                  <a:pt x="3923987" y="2031584"/>
                  <a:pt x="3929074" y="2035613"/>
                </a:cubicBezTo>
                <a:lnTo>
                  <a:pt x="3933253" y="2038945"/>
                </a:lnTo>
                <a:cubicBezTo>
                  <a:pt x="3938341" y="2042973"/>
                  <a:pt x="3946608" y="2040429"/>
                  <a:pt x="3949879" y="2035370"/>
                </a:cubicBezTo>
                <a:cubicBezTo>
                  <a:pt x="3951393" y="2033008"/>
                  <a:pt x="3951726" y="2030585"/>
                  <a:pt x="3951514" y="2028222"/>
                </a:cubicBezTo>
                <a:cubicBezTo>
                  <a:pt x="3952362" y="2028555"/>
                  <a:pt x="3953149" y="2028979"/>
                  <a:pt x="3954088" y="2029070"/>
                </a:cubicBezTo>
                <a:cubicBezTo>
                  <a:pt x="3956026" y="2029222"/>
                  <a:pt x="3957843" y="2028919"/>
                  <a:pt x="3959508" y="2028313"/>
                </a:cubicBezTo>
                <a:cubicBezTo>
                  <a:pt x="3961719" y="2030857"/>
                  <a:pt x="3964566" y="2032917"/>
                  <a:pt x="3968139" y="2034189"/>
                </a:cubicBezTo>
                <a:cubicBezTo>
                  <a:pt x="3973772" y="2036219"/>
                  <a:pt x="3979283" y="2035340"/>
                  <a:pt x="3983977" y="2032765"/>
                </a:cubicBezTo>
                <a:cubicBezTo>
                  <a:pt x="3985310" y="2033765"/>
                  <a:pt x="3986854" y="2034522"/>
                  <a:pt x="3988641" y="2034825"/>
                </a:cubicBezTo>
                <a:lnTo>
                  <a:pt x="3993668" y="2035643"/>
                </a:lnTo>
                <a:cubicBezTo>
                  <a:pt x="3995031" y="2035855"/>
                  <a:pt x="3996454" y="2035795"/>
                  <a:pt x="3997817" y="2035552"/>
                </a:cubicBezTo>
                <a:cubicBezTo>
                  <a:pt x="3994001" y="2037430"/>
                  <a:pt x="3991154" y="2041822"/>
                  <a:pt x="3991003" y="2045790"/>
                </a:cubicBezTo>
                <a:cubicBezTo>
                  <a:pt x="3990791" y="2052666"/>
                  <a:pt x="3995970" y="2056604"/>
                  <a:pt x="4002117" y="2057603"/>
                </a:cubicBezTo>
                <a:lnTo>
                  <a:pt x="4003692" y="2057876"/>
                </a:lnTo>
                <a:cubicBezTo>
                  <a:pt x="4000088" y="2059845"/>
                  <a:pt x="3997484" y="2063540"/>
                  <a:pt x="3997514" y="2067841"/>
                </a:cubicBezTo>
                <a:cubicBezTo>
                  <a:pt x="3997514" y="2074020"/>
                  <a:pt x="4002783" y="2079351"/>
                  <a:pt x="4008991" y="2079291"/>
                </a:cubicBezTo>
                <a:lnTo>
                  <a:pt x="4016199" y="2079230"/>
                </a:lnTo>
                <a:cubicBezTo>
                  <a:pt x="4022407" y="2079170"/>
                  <a:pt x="4027646" y="2073990"/>
                  <a:pt x="4027646" y="2067750"/>
                </a:cubicBezTo>
                <a:cubicBezTo>
                  <a:pt x="4027646" y="2061571"/>
                  <a:pt x="4022376" y="2056240"/>
                  <a:pt x="4016168" y="2056301"/>
                </a:cubicBezTo>
                <a:cubicBezTo>
                  <a:pt x="4015442" y="2056301"/>
                  <a:pt x="4014685" y="2056301"/>
                  <a:pt x="4013928" y="2056331"/>
                </a:cubicBezTo>
                <a:cubicBezTo>
                  <a:pt x="4016774" y="2054120"/>
                  <a:pt x="4018864" y="2050667"/>
                  <a:pt x="4018955" y="2047365"/>
                </a:cubicBezTo>
                <a:cubicBezTo>
                  <a:pt x="4019166" y="2040489"/>
                  <a:pt x="4013988" y="2036582"/>
                  <a:pt x="4007841" y="2035552"/>
                </a:cubicBezTo>
                <a:lnTo>
                  <a:pt x="4002814" y="2034734"/>
                </a:lnTo>
                <a:cubicBezTo>
                  <a:pt x="4002056" y="2034613"/>
                  <a:pt x="4001299" y="2034613"/>
                  <a:pt x="4000573" y="2034704"/>
                </a:cubicBezTo>
                <a:cubicBezTo>
                  <a:pt x="4003298" y="2033432"/>
                  <a:pt x="4005297" y="2031069"/>
                  <a:pt x="4006296" y="2028192"/>
                </a:cubicBezTo>
                <a:cubicBezTo>
                  <a:pt x="4017743" y="2034492"/>
                  <a:pt x="4028251" y="2015682"/>
                  <a:pt x="4016895" y="2006686"/>
                </a:cubicBezTo>
                <a:cubicBezTo>
                  <a:pt x="4014594" y="2004838"/>
                  <a:pt x="4012322" y="2004384"/>
                  <a:pt x="4010172" y="2004475"/>
                </a:cubicBezTo>
                <a:cubicBezTo>
                  <a:pt x="4010384" y="2003839"/>
                  <a:pt x="4010778" y="2003354"/>
                  <a:pt x="4010899" y="2002597"/>
                </a:cubicBezTo>
                <a:cubicBezTo>
                  <a:pt x="4011384" y="1999598"/>
                  <a:pt x="4010687" y="1997084"/>
                  <a:pt x="4009476" y="1994903"/>
                </a:cubicBezTo>
                <a:lnTo>
                  <a:pt x="4013382" y="1994449"/>
                </a:lnTo>
                <a:cubicBezTo>
                  <a:pt x="4019015" y="1993813"/>
                  <a:pt x="4022740" y="1987240"/>
                  <a:pt x="4022285" y="1981787"/>
                </a:cubicBezTo>
                <a:lnTo>
                  <a:pt x="4025284" y="1982545"/>
                </a:lnTo>
                <a:cubicBezTo>
                  <a:pt x="4025799" y="1982666"/>
                  <a:pt x="4026344" y="1982514"/>
                  <a:pt x="4026889" y="1982545"/>
                </a:cubicBezTo>
                <a:cubicBezTo>
                  <a:pt x="4027646" y="1983847"/>
                  <a:pt x="4028615" y="1985119"/>
                  <a:pt x="4030008" y="1986210"/>
                </a:cubicBezTo>
                <a:cubicBezTo>
                  <a:pt x="4042121" y="1995842"/>
                  <a:pt x="4054749" y="1975336"/>
                  <a:pt x="4042757" y="1965794"/>
                </a:cubicBezTo>
                <a:cubicBezTo>
                  <a:pt x="4040304" y="1963825"/>
                  <a:pt x="4037851" y="1963371"/>
                  <a:pt x="4035550" y="1963553"/>
                </a:cubicBezTo>
                <a:cubicBezTo>
                  <a:pt x="4034005" y="1961948"/>
                  <a:pt x="4032097" y="1960615"/>
                  <a:pt x="4029675" y="1960009"/>
                </a:cubicBezTo>
                <a:lnTo>
                  <a:pt x="4024739" y="1958767"/>
                </a:lnTo>
                <a:cubicBezTo>
                  <a:pt x="4018894" y="1957313"/>
                  <a:pt x="4012171" y="1961917"/>
                  <a:pt x="4011293" y="1967824"/>
                </a:cubicBezTo>
                <a:cubicBezTo>
                  <a:pt x="4011081" y="1969157"/>
                  <a:pt x="4011202" y="1970459"/>
                  <a:pt x="4011414" y="1971701"/>
                </a:cubicBezTo>
                <a:cubicBezTo>
                  <a:pt x="4010142" y="1971549"/>
                  <a:pt x="4009052" y="1970913"/>
                  <a:pt x="4007659" y="1971065"/>
                </a:cubicBezTo>
                <a:cubicBezTo>
                  <a:pt x="4005145" y="1971337"/>
                  <a:pt x="4002632" y="1971640"/>
                  <a:pt x="4000149" y="1971913"/>
                </a:cubicBezTo>
                <a:cubicBezTo>
                  <a:pt x="3995212" y="1972488"/>
                  <a:pt x="3991670" y="1977638"/>
                  <a:pt x="3991154" y="1982605"/>
                </a:cubicBezTo>
                <a:cubicBezTo>
                  <a:pt x="3989156" y="1979213"/>
                  <a:pt x="3986764" y="1976275"/>
                  <a:pt x="3983462" y="1975275"/>
                </a:cubicBezTo>
                <a:cubicBezTo>
                  <a:pt x="3976043" y="1973003"/>
                  <a:pt x="3965565" y="1973609"/>
                  <a:pt x="3959539" y="1978970"/>
                </a:cubicBezTo>
                <a:cubicBezTo>
                  <a:pt x="3954118" y="1972458"/>
                  <a:pt x="3941006" y="1973155"/>
                  <a:pt x="3939189" y="1984059"/>
                </a:cubicBezTo>
                <a:close/>
                <a:moveTo>
                  <a:pt x="4141905" y="2170736"/>
                </a:moveTo>
                <a:cubicBezTo>
                  <a:pt x="4131608" y="2181277"/>
                  <a:pt x="4149354" y="2195786"/>
                  <a:pt x="4159650" y="2185275"/>
                </a:cubicBezTo>
                <a:cubicBezTo>
                  <a:pt x="4169947" y="2174734"/>
                  <a:pt x="4152170" y="2160225"/>
                  <a:pt x="4141905" y="2170736"/>
                </a:cubicBezTo>
                <a:close/>
                <a:moveTo>
                  <a:pt x="4138059" y="2030827"/>
                </a:moveTo>
                <a:cubicBezTo>
                  <a:pt x="4137634" y="2031433"/>
                  <a:pt x="4137150" y="2031978"/>
                  <a:pt x="4136665" y="2032493"/>
                </a:cubicBezTo>
                <a:cubicBezTo>
                  <a:pt x="4135636" y="2033644"/>
                  <a:pt x="4134970" y="2034977"/>
                  <a:pt x="4134636" y="2036430"/>
                </a:cubicBezTo>
                <a:cubicBezTo>
                  <a:pt x="4134545" y="2036491"/>
                  <a:pt x="4134424" y="2036461"/>
                  <a:pt x="4134303" y="2036552"/>
                </a:cubicBezTo>
                <a:cubicBezTo>
                  <a:pt x="4132244" y="2037793"/>
                  <a:pt x="4130185" y="2039035"/>
                  <a:pt x="4128126" y="2040277"/>
                </a:cubicBezTo>
                <a:cubicBezTo>
                  <a:pt x="4122826" y="2043458"/>
                  <a:pt x="4120918" y="2050606"/>
                  <a:pt x="4124068" y="2055998"/>
                </a:cubicBezTo>
                <a:cubicBezTo>
                  <a:pt x="4127217" y="2061299"/>
                  <a:pt x="4134455" y="2063267"/>
                  <a:pt x="4139785" y="2060057"/>
                </a:cubicBezTo>
                <a:lnTo>
                  <a:pt x="4145963" y="2056331"/>
                </a:lnTo>
                <a:cubicBezTo>
                  <a:pt x="4148657" y="2054695"/>
                  <a:pt x="4150444" y="2052060"/>
                  <a:pt x="4151171" y="2049152"/>
                </a:cubicBezTo>
                <a:cubicBezTo>
                  <a:pt x="4152624" y="2048365"/>
                  <a:pt x="4153988" y="2047365"/>
                  <a:pt x="4155168" y="2046093"/>
                </a:cubicBezTo>
                <a:cubicBezTo>
                  <a:pt x="4160014" y="2040853"/>
                  <a:pt x="4161528" y="2033795"/>
                  <a:pt x="4160771" y="2026859"/>
                </a:cubicBezTo>
                <a:cubicBezTo>
                  <a:pt x="4160105" y="2020892"/>
                  <a:pt x="4153776" y="2015985"/>
                  <a:pt x="4147810" y="2017105"/>
                </a:cubicBezTo>
                <a:cubicBezTo>
                  <a:pt x="4141541" y="2018287"/>
                  <a:pt x="4137332" y="2023709"/>
                  <a:pt x="4138059" y="2030070"/>
                </a:cubicBezTo>
                <a:cubicBezTo>
                  <a:pt x="4138089" y="2030433"/>
                  <a:pt x="4138089" y="2030463"/>
                  <a:pt x="4138119" y="2030645"/>
                </a:cubicBezTo>
                <a:cubicBezTo>
                  <a:pt x="4138089" y="2030706"/>
                  <a:pt x="4138089" y="2030736"/>
                  <a:pt x="4138059" y="2030827"/>
                </a:cubicBezTo>
                <a:cubicBezTo>
                  <a:pt x="4138089" y="2030797"/>
                  <a:pt x="4138089" y="2030827"/>
                  <a:pt x="4138059" y="2030827"/>
                </a:cubicBezTo>
                <a:close/>
                <a:moveTo>
                  <a:pt x="4503093" y="1999053"/>
                </a:moveTo>
                <a:lnTo>
                  <a:pt x="4499519" y="2002718"/>
                </a:lnTo>
                <a:cubicBezTo>
                  <a:pt x="4495189" y="2007140"/>
                  <a:pt x="4496672" y="2015197"/>
                  <a:pt x="4501154" y="2018862"/>
                </a:cubicBezTo>
                <a:cubicBezTo>
                  <a:pt x="4506302" y="2023073"/>
                  <a:pt x="4512935" y="2021649"/>
                  <a:pt x="4517295" y="2017227"/>
                </a:cubicBezTo>
                <a:lnTo>
                  <a:pt x="4520869" y="2013592"/>
                </a:lnTo>
                <a:cubicBezTo>
                  <a:pt x="4525199" y="2009169"/>
                  <a:pt x="4523716" y="2001112"/>
                  <a:pt x="4519233" y="1997447"/>
                </a:cubicBezTo>
                <a:cubicBezTo>
                  <a:pt x="4514085" y="1993207"/>
                  <a:pt x="4507453" y="1994630"/>
                  <a:pt x="4503093" y="1999053"/>
                </a:cubicBezTo>
                <a:close/>
                <a:moveTo>
                  <a:pt x="4404642" y="2026193"/>
                </a:moveTo>
                <a:lnTo>
                  <a:pt x="4399615" y="2025344"/>
                </a:lnTo>
                <a:cubicBezTo>
                  <a:pt x="4393498" y="2024345"/>
                  <a:pt x="4387956" y="2030766"/>
                  <a:pt x="4387713" y="2036370"/>
                </a:cubicBezTo>
                <a:cubicBezTo>
                  <a:pt x="4387502" y="2041913"/>
                  <a:pt x="4390893" y="2045518"/>
                  <a:pt x="4395436" y="2047274"/>
                </a:cubicBezTo>
                <a:cubicBezTo>
                  <a:pt x="4393377" y="2053847"/>
                  <a:pt x="4393831" y="2060935"/>
                  <a:pt x="4397979" y="2066963"/>
                </a:cubicBezTo>
                <a:cubicBezTo>
                  <a:pt x="4401371" y="2071900"/>
                  <a:pt x="4407821" y="2075020"/>
                  <a:pt x="4413515" y="2071597"/>
                </a:cubicBezTo>
                <a:cubicBezTo>
                  <a:pt x="4418390" y="2068689"/>
                  <a:pt x="4421782" y="2061359"/>
                  <a:pt x="4418148" y="2056058"/>
                </a:cubicBezTo>
                <a:cubicBezTo>
                  <a:pt x="4417754" y="2055453"/>
                  <a:pt x="4417421" y="2054877"/>
                  <a:pt x="4417088" y="2054271"/>
                </a:cubicBezTo>
                <a:cubicBezTo>
                  <a:pt x="4417088" y="2054241"/>
                  <a:pt x="4417088" y="2054211"/>
                  <a:pt x="4417119" y="2054180"/>
                </a:cubicBezTo>
                <a:cubicBezTo>
                  <a:pt x="4417149" y="2054120"/>
                  <a:pt x="4417179" y="2054059"/>
                  <a:pt x="4417179" y="2053999"/>
                </a:cubicBezTo>
                <a:cubicBezTo>
                  <a:pt x="4417240" y="2053908"/>
                  <a:pt x="4417391" y="2053635"/>
                  <a:pt x="4417694" y="2053090"/>
                </a:cubicBezTo>
                <a:cubicBezTo>
                  <a:pt x="4420419" y="2048395"/>
                  <a:pt x="4419360" y="2042428"/>
                  <a:pt x="4415453" y="2038823"/>
                </a:cubicBezTo>
                <a:cubicBezTo>
                  <a:pt x="4415483" y="2038581"/>
                  <a:pt x="4415635" y="2038339"/>
                  <a:pt x="4415635" y="2038096"/>
                </a:cubicBezTo>
                <a:cubicBezTo>
                  <a:pt x="4415937" y="2031251"/>
                  <a:pt x="4410759" y="2027192"/>
                  <a:pt x="4404642" y="2026193"/>
                </a:cubicBezTo>
                <a:close/>
                <a:moveTo>
                  <a:pt x="4460484" y="2004505"/>
                </a:moveTo>
                <a:cubicBezTo>
                  <a:pt x="4457728" y="2000931"/>
                  <a:pt x="4454821" y="1997871"/>
                  <a:pt x="4450036" y="1997447"/>
                </a:cubicBezTo>
                <a:cubicBezTo>
                  <a:pt x="4446312" y="1997114"/>
                  <a:pt x="4443071" y="1998629"/>
                  <a:pt x="4440709" y="2001082"/>
                </a:cubicBezTo>
                <a:lnTo>
                  <a:pt x="4439195" y="2000840"/>
                </a:lnTo>
                <a:cubicBezTo>
                  <a:pt x="4438831" y="1996508"/>
                  <a:pt x="4436621" y="1992237"/>
                  <a:pt x="4431745" y="1990026"/>
                </a:cubicBezTo>
                <a:cubicBezTo>
                  <a:pt x="4421964" y="1985604"/>
                  <a:pt x="4415846" y="1995357"/>
                  <a:pt x="4417573" y="2003869"/>
                </a:cubicBezTo>
                <a:cubicBezTo>
                  <a:pt x="4417270" y="2003778"/>
                  <a:pt x="4417119" y="2003596"/>
                  <a:pt x="4416816" y="2003505"/>
                </a:cubicBezTo>
                <a:lnTo>
                  <a:pt x="4413757" y="2002748"/>
                </a:lnTo>
                <a:cubicBezTo>
                  <a:pt x="4399433" y="1999204"/>
                  <a:pt x="4393467" y="2021346"/>
                  <a:pt x="4407791" y="2024890"/>
                </a:cubicBezTo>
                <a:lnTo>
                  <a:pt x="4410850" y="2025647"/>
                </a:lnTo>
                <a:cubicBezTo>
                  <a:pt x="4418027" y="2027434"/>
                  <a:pt x="4423115" y="2022770"/>
                  <a:pt x="4424598" y="2017227"/>
                </a:cubicBezTo>
                <a:cubicBezTo>
                  <a:pt x="4426143" y="2020074"/>
                  <a:pt x="4428717" y="2022316"/>
                  <a:pt x="4432200" y="2022921"/>
                </a:cubicBezTo>
                <a:lnTo>
                  <a:pt x="4432412" y="2022951"/>
                </a:lnTo>
                <a:cubicBezTo>
                  <a:pt x="4431079" y="2023557"/>
                  <a:pt x="4429777" y="2024375"/>
                  <a:pt x="4428596" y="2025556"/>
                </a:cubicBezTo>
                <a:cubicBezTo>
                  <a:pt x="4418300" y="2036097"/>
                  <a:pt x="4436772" y="2049758"/>
                  <a:pt x="4446917" y="2039338"/>
                </a:cubicBezTo>
                <a:cubicBezTo>
                  <a:pt x="4450279" y="2035885"/>
                  <a:pt x="4450400" y="2032160"/>
                  <a:pt x="4448916" y="2029009"/>
                </a:cubicBezTo>
                <a:cubicBezTo>
                  <a:pt x="4450642" y="2029343"/>
                  <a:pt x="4452398" y="2029403"/>
                  <a:pt x="4454155" y="2028797"/>
                </a:cubicBezTo>
                <a:cubicBezTo>
                  <a:pt x="4459969" y="2026768"/>
                  <a:pt x="4463785" y="2020650"/>
                  <a:pt x="4461847" y="2014531"/>
                </a:cubicBezTo>
                <a:cubicBezTo>
                  <a:pt x="4461786" y="2014319"/>
                  <a:pt x="4461695" y="2014077"/>
                  <a:pt x="4461635" y="2013864"/>
                </a:cubicBezTo>
                <a:cubicBezTo>
                  <a:pt x="4462725" y="2010714"/>
                  <a:pt x="4462634" y="2007261"/>
                  <a:pt x="4460484" y="2004505"/>
                </a:cubicBezTo>
                <a:close/>
                <a:moveTo>
                  <a:pt x="4434440" y="2214929"/>
                </a:moveTo>
                <a:cubicBezTo>
                  <a:pt x="4434016" y="2215535"/>
                  <a:pt x="4433532" y="2216080"/>
                  <a:pt x="4433048" y="2216595"/>
                </a:cubicBezTo>
                <a:cubicBezTo>
                  <a:pt x="4432230" y="2217473"/>
                  <a:pt x="4431836" y="2218594"/>
                  <a:pt x="4431473" y="2219715"/>
                </a:cubicBezTo>
                <a:cubicBezTo>
                  <a:pt x="4430776" y="2215020"/>
                  <a:pt x="4427536" y="2210689"/>
                  <a:pt x="4422569" y="2209931"/>
                </a:cubicBezTo>
                <a:cubicBezTo>
                  <a:pt x="4416573" y="2209023"/>
                  <a:pt x="4410123" y="2212597"/>
                  <a:pt x="4409063" y="2218927"/>
                </a:cubicBezTo>
                <a:lnTo>
                  <a:pt x="4408246" y="2223956"/>
                </a:lnTo>
                <a:cubicBezTo>
                  <a:pt x="4407277" y="2229862"/>
                  <a:pt x="4410971" y="2236496"/>
                  <a:pt x="4417240" y="2237465"/>
                </a:cubicBezTo>
                <a:cubicBezTo>
                  <a:pt x="4423236" y="2238374"/>
                  <a:pt x="4429686" y="2234799"/>
                  <a:pt x="4430746" y="2228469"/>
                </a:cubicBezTo>
                <a:lnTo>
                  <a:pt x="4431231" y="2225622"/>
                </a:lnTo>
                <a:cubicBezTo>
                  <a:pt x="4431896" y="2228438"/>
                  <a:pt x="4433411" y="2231074"/>
                  <a:pt x="4435561" y="2232649"/>
                </a:cubicBezTo>
                <a:cubicBezTo>
                  <a:pt x="4439437" y="2235496"/>
                  <a:pt x="4443737" y="2235254"/>
                  <a:pt x="4447432" y="2233285"/>
                </a:cubicBezTo>
                <a:cubicBezTo>
                  <a:pt x="4447644" y="2234618"/>
                  <a:pt x="4448250" y="2235587"/>
                  <a:pt x="4448885" y="2236768"/>
                </a:cubicBezTo>
                <a:cubicBezTo>
                  <a:pt x="4445010" y="2237919"/>
                  <a:pt x="4441648" y="2240797"/>
                  <a:pt x="4440800" y="2245885"/>
                </a:cubicBezTo>
                <a:cubicBezTo>
                  <a:pt x="4438408" y="2260425"/>
                  <a:pt x="4461211" y="2262908"/>
                  <a:pt x="4463603" y="2248369"/>
                </a:cubicBezTo>
                <a:cubicBezTo>
                  <a:pt x="4463997" y="2246037"/>
                  <a:pt x="4463573" y="2244129"/>
                  <a:pt x="4462846" y="2242463"/>
                </a:cubicBezTo>
                <a:cubicBezTo>
                  <a:pt x="4465602" y="2241524"/>
                  <a:pt x="4468055" y="2239737"/>
                  <a:pt x="4469296" y="2236980"/>
                </a:cubicBezTo>
                <a:lnTo>
                  <a:pt x="4471507" y="2232104"/>
                </a:lnTo>
                <a:cubicBezTo>
                  <a:pt x="4473990" y="2226591"/>
                  <a:pt x="4472355" y="2220260"/>
                  <a:pt x="4467328" y="2216807"/>
                </a:cubicBezTo>
                <a:cubicBezTo>
                  <a:pt x="4469933" y="2216928"/>
                  <a:pt x="4472688" y="2216080"/>
                  <a:pt x="4475141" y="2213566"/>
                </a:cubicBezTo>
                <a:cubicBezTo>
                  <a:pt x="4485437" y="2203055"/>
                  <a:pt x="4469993" y="2186063"/>
                  <a:pt x="4459636" y="2196634"/>
                </a:cubicBezTo>
                <a:cubicBezTo>
                  <a:pt x="4453731" y="2202692"/>
                  <a:pt x="4456426" y="2210719"/>
                  <a:pt x="4461665" y="2214566"/>
                </a:cubicBezTo>
                <a:cubicBezTo>
                  <a:pt x="4460060" y="2214505"/>
                  <a:pt x="4458455" y="2214717"/>
                  <a:pt x="4456941" y="2215202"/>
                </a:cubicBezTo>
                <a:cubicBezTo>
                  <a:pt x="4456971" y="2213748"/>
                  <a:pt x="4457395" y="2212354"/>
                  <a:pt x="4457244" y="2210901"/>
                </a:cubicBezTo>
                <a:cubicBezTo>
                  <a:pt x="4456941" y="2208265"/>
                  <a:pt x="4455427" y="2205903"/>
                  <a:pt x="4453428" y="2204116"/>
                </a:cubicBezTo>
                <a:cubicBezTo>
                  <a:pt x="4454821" y="2198633"/>
                  <a:pt x="4453186" y="2192151"/>
                  <a:pt x="4446644" y="2189213"/>
                </a:cubicBezTo>
                <a:cubicBezTo>
                  <a:pt x="4434047" y="2183549"/>
                  <a:pt x="4426537" y="2200965"/>
                  <a:pt x="4435016" y="2209295"/>
                </a:cubicBezTo>
                <a:cubicBezTo>
                  <a:pt x="4434562" y="2210810"/>
                  <a:pt x="4434350" y="2212415"/>
                  <a:pt x="4434531" y="2214111"/>
                </a:cubicBezTo>
                <a:cubicBezTo>
                  <a:pt x="4434562" y="2214475"/>
                  <a:pt x="4434562" y="2214505"/>
                  <a:pt x="4434592" y="2214687"/>
                </a:cubicBezTo>
                <a:cubicBezTo>
                  <a:pt x="4434471" y="2214808"/>
                  <a:pt x="4434471" y="2214838"/>
                  <a:pt x="4434440" y="2214929"/>
                </a:cubicBezTo>
                <a:cubicBezTo>
                  <a:pt x="4434471" y="2214929"/>
                  <a:pt x="4434471" y="2214929"/>
                  <a:pt x="4434440" y="2214929"/>
                </a:cubicBezTo>
                <a:close/>
                <a:moveTo>
                  <a:pt x="4339805" y="2246582"/>
                </a:moveTo>
                <a:cubicBezTo>
                  <a:pt x="4335929" y="2244825"/>
                  <a:pt x="4332416" y="2245310"/>
                  <a:pt x="4329570" y="2246915"/>
                </a:cubicBezTo>
                <a:cubicBezTo>
                  <a:pt x="4331175" y="2242372"/>
                  <a:pt x="4328631" y="2237283"/>
                  <a:pt x="4324846" y="2234406"/>
                </a:cubicBezTo>
                <a:cubicBezTo>
                  <a:pt x="4325481" y="2221108"/>
                  <a:pt x="4304828" y="2216837"/>
                  <a:pt x="4302527" y="2230892"/>
                </a:cubicBezTo>
                <a:cubicBezTo>
                  <a:pt x="4301800" y="2235375"/>
                  <a:pt x="4303526" y="2238798"/>
                  <a:pt x="4306191" y="2241160"/>
                </a:cubicBezTo>
                <a:lnTo>
                  <a:pt x="4305858" y="2241918"/>
                </a:lnTo>
                <a:cubicBezTo>
                  <a:pt x="4301648" y="2239646"/>
                  <a:pt x="4295925" y="2239949"/>
                  <a:pt x="4292533" y="2243432"/>
                </a:cubicBezTo>
                <a:cubicBezTo>
                  <a:pt x="4288082" y="2247976"/>
                  <a:pt x="4287718" y="2254821"/>
                  <a:pt x="4291988" y="2259637"/>
                </a:cubicBezTo>
                <a:cubicBezTo>
                  <a:pt x="4292230" y="2259910"/>
                  <a:pt x="4292230" y="2259940"/>
                  <a:pt x="4292352" y="2260061"/>
                </a:cubicBezTo>
                <a:cubicBezTo>
                  <a:pt x="4292412" y="2260182"/>
                  <a:pt x="4292412" y="2260182"/>
                  <a:pt x="4292442" y="2260273"/>
                </a:cubicBezTo>
                <a:cubicBezTo>
                  <a:pt x="4292442" y="2260273"/>
                  <a:pt x="4292442" y="2260273"/>
                  <a:pt x="4292442" y="2260273"/>
                </a:cubicBezTo>
                <a:cubicBezTo>
                  <a:pt x="4292442" y="2261000"/>
                  <a:pt x="4292382" y="2261727"/>
                  <a:pt x="4292230" y="2262454"/>
                </a:cubicBezTo>
                <a:cubicBezTo>
                  <a:pt x="4291413" y="2268603"/>
                  <a:pt x="4297742" y="2274025"/>
                  <a:pt x="4303435" y="2274176"/>
                </a:cubicBezTo>
                <a:cubicBezTo>
                  <a:pt x="4310188" y="2274328"/>
                  <a:pt x="4314307" y="2269118"/>
                  <a:pt x="4315155" y="2262939"/>
                </a:cubicBezTo>
                <a:cubicBezTo>
                  <a:pt x="4315276" y="2262090"/>
                  <a:pt x="4314882" y="2261333"/>
                  <a:pt x="4314882" y="2260485"/>
                </a:cubicBezTo>
                <a:cubicBezTo>
                  <a:pt x="4318002" y="2260667"/>
                  <a:pt x="4320818" y="2259879"/>
                  <a:pt x="4323029" y="2257971"/>
                </a:cubicBezTo>
                <a:cubicBezTo>
                  <a:pt x="4322938" y="2262090"/>
                  <a:pt x="4324785" y="2266180"/>
                  <a:pt x="4329661" y="2268391"/>
                </a:cubicBezTo>
                <a:cubicBezTo>
                  <a:pt x="4343833" y="2274812"/>
                  <a:pt x="4353948" y="2252973"/>
                  <a:pt x="4339805" y="2246582"/>
                </a:cubicBezTo>
                <a:close/>
                <a:moveTo>
                  <a:pt x="4435864" y="2151502"/>
                </a:moveTo>
                <a:cubicBezTo>
                  <a:pt x="4440073" y="2147201"/>
                  <a:pt x="4438952" y="2138871"/>
                  <a:pt x="4434289" y="2135357"/>
                </a:cubicBezTo>
                <a:cubicBezTo>
                  <a:pt x="4428959" y="2131359"/>
                  <a:pt x="4422660" y="2132329"/>
                  <a:pt x="4418148" y="2136933"/>
                </a:cubicBezTo>
                <a:lnTo>
                  <a:pt x="4415635" y="2139507"/>
                </a:lnTo>
                <a:cubicBezTo>
                  <a:pt x="4409941" y="2139689"/>
                  <a:pt x="4404188" y="2140204"/>
                  <a:pt x="4399282" y="2142990"/>
                </a:cubicBezTo>
                <a:cubicBezTo>
                  <a:pt x="4398282" y="2143566"/>
                  <a:pt x="4397404" y="2144232"/>
                  <a:pt x="4396586" y="2144869"/>
                </a:cubicBezTo>
                <a:lnTo>
                  <a:pt x="4393286" y="2146141"/>
                </a:lnTo>
                <a:cubicBezTo>
                  <a:pt x="4387198" y="2148443"/>
                  <a:pt x="4384715" y="2156409"/>
                  <a:pt x="4387290" y="2162043"/>
                </a:cubicBezTo>
                <a:cubicBezTo>
                  <a:pt x="4387502" y="2162497"/>
                  <a:pt x="4387774" y="2162891"/>
                  <a:pt x="4388016" y="2163285"/>
                </a:cubicBezTo>
                <a:cubicBezTo>
                  <a:pt x="4387865" y="2165042"/>
                  <a:pt x="4387744" y="2166798"/>
                  <a:pt x="4387774" y="2168586"/>
                </a:cubicBezTo>
                <a:cubicBezTo>
                  <a:pt x="4387774" y="2170797"/>
                  <a:pt x="4388561" y="2173038"/>
                  <a:pt x="4389742" y="2175007"/>
                </a:cubicBezTo>
                <a:cubicBezTo>
                  <a:pt x="4389470" y="2176612"/>
                  <a:pt x="4389440" y="2178157"/>
                  <a:pt x="4389954" y="2179520"/>
                </a:cubicBezTo>
                <a:cubicBezTo>
                  <a:pt x="4391711" y="2184155"/>
                  <a:pt x="4393467" y="2188213"/>
                  <a:pt x="4397465" y="2191333"/>
                </a:cubicBezTo>
                <a:cubicBezTo>
                  <a:pt x="4399252" y="2192727"/>
                  <a:pt x="4400675" y="2193575"/>
                  <a:pt x="4402915" y="2194362"/>
                </a:cubicBezTo>
                <a:cubicBezTo>
                  <a:pt x="4405702" y="2195362"/>
                  <a:pt x="4405883" y="2197119"/>
                  <a:pt x="4403249" y="2193363"/>
                </a:cubicBezTo>
                <a:cubicBezTo>
                  <a:pt x="4406973" y="2198664"/>
                  <a:pt x="4413454" y="2201480"/>
                  <a:pt x="4419602" y="2198118"/>
                </a:cubicBezTo>
                <a:cubicBezTo>
                  <a:pt x="4422539" y="2196513"/>
                  <a:pt x="4424810" y="2193211"/>
                  <a:pt x="4425598" y="2189698"/>
                </a:cubicBezTo>
                <a:cubicBezTo>
                  <a:pt x="4426960" y="2189062"/>
                  <a:pt x="4428172" y="2188213"/>
                  <a:pt x="4429504" y="2187183"/>
                </a:cubicBezTo>
                <a:cubicBezTo>
                  <a:pt x="4429989" y="2186881"/>
                  <a:pt x="4430473" y="2186578"/>
                  <a:pt x="4430958" y="2186335"/>
                </a:cubicBezTo>
                <a:cubicBezTo>
                  <a:pt x="4433048" y="2185518"/>
                  <a:pt x="4435046" y="2184458"/>
                  <a:pt x="4437106" y="2183609"/>
                </a:cubicBezTo>
                <a:cubicBezTo>
                  <a:pt x="4442072" y="2181640"/>
                  <a:pt x="4443495" y="2177158"/>
                  <a:pt x="4442950" y="2172705"/>
                </a:cubicBezTo>
                <a:cubicBezTo>
                  <a:pt x="4444313" y="2173977"/>
                  <a:pt x="4445887" y="2174977"/>
                  <a:pt x="4447795" y="2175280"/>
                </a:cubicBezTo>
                <a:lnTo>
                  <a:pt x="4452822" y="2176097"/>
                </a:lnTo>
                <a:cubicBezTo>
                  <a:pt x="4458516" y="2177036"/>
                  <a:pt x="4464148" y="2174159"/>
                  <a:pt x="4466087" y="2168646"/>
                </a:cubicBezTo>
                <a:cubicBezTo>
                  <a:pt x="4467540" y="2169282"/>
                  <a:pt x="4469085" y="2169646"/>
                  <a:pt x="4470720" y="2169585"/>
                </a:cubicBezTo>
                <a:cubicBezTo>
                  <a:pt x="4472173" y="2169555"/>
                  <a:pt x="4473566" y="2169161"/>
                  <a:pt x="4474808" y="2168616"/>
                </a:cubicBezTo>
                <a:cubicBezTo>
                  <a:pt x="4472931" y="2171948"/>
                  <a:pt x="4471568" y="2175340"/>
                  <a:pt x="4472658" y="2179369"/>
                </a:cubicBezTo>
                <a:cubicBezTo>
                  <a:pt x="4473657" y="2183155"/>
                  <a:pt x="4476322" y="2185820"/>
                  <a:pt x="4479593" y="2187244"/>
                </a:cubicBezTo>
                <a:lnTo>
                  <a:pt x="4480410" y="2191666"/>
                </a:lnTo>
                <a:cubicBezTo>
                  <a:pt x="4481591" y="2197846"/>
                  <a:pt x="4487739" y="2202965"/>
                  <a:pt x="4494220" y="2201602"/>
                </a:cubicBezTo>
                <a:cubicBezTo>
                  <a:pt x="4496794" y="2201056"/>
                  <a:pt x="4499035" y="2199602"/>
                  <a:pt x="4500821" y="2197755"/>
                </a:cubicBezTo>
                <a:cubicBezTo>
                  <a:pt x="4500609" y="2198391"/>
                  <a:pt x="4500216" y="2198936"/>
                  <a:pt x="4500095" y="2199663"/>
                </a:cubicBezTo>
                <a:cubicBezTo>
                  <a:pt x="4498368" y="2210083"/>
                  <a:pt x="4509634" y="2213233"/>
                  <a:pt x="4517053" y="2208932"/>
                </a:cubicBezTo>
                <a:cubicBezTo>
                  <a:pt x="4516902" y="2210477"/>
                  <a:pt x="4516993" y="2212112"/>
                  <a:pt x="4517295" y="2213717"/>
                </a:cubicBezTo>
                <a:lnTo>
                  <a:pt x="4518295" y="2218988"/>
                </a:lnTo>
                <a:cubicBezTo>
                  <a:pt x="4519506" y="2225379"/>
                  <a:pt x="4527834" y="2228529"/>
                  <a:pt x="4533436" y="2226712"/>
                </a:cubicBezTo>
                <a:cubicBezTo>
                  <a:pt x="4538978" y="2224925"/>
                  <a:pt x="4541279" y="2220290"/>
                  <a:pt x="4541370" y="2215172"/>
                </a:cubicBezTo>
                <a:cubicBezTo>
                  <a:pt x="4548608" y="2214808"/>
                  <a:pt x="4555422" y="2211840"/>
                  <a:pt x="4559874" y="2205570"/>
                </a:cubicBezTo>
                <a:cubicBezTo>
                  <a:pt x="4563508" y="2200481"/>
                  <a:pt x="4564264" y="2192969"/>
                  <a:pt x="4558844" y="2188577"/>
                </a:cubicBezTo>
                <a:cubicBezTo>
                  <a:pt x="4554210" y="2184821"/>
                  <a:pt x="4545762" y="2184124"/>
                  <a:pt x="4541855" y="2189607"/>
                </a:cubicBezTo>
                <a:cubicBezTo>
                  <a:pt x="4541431" y="2190243"/>
                  <a:pt x="4540947" y="2190758"/>
                  <a:pt x="4540462" y="2191303"/>
                </a:cubicBezTo>
                <a:lnTo>
                  <a:pt x="4540371" y="2191303"/>
                </a:lnTo>
                <a:cubicBezTo>
                  <a:pt x="4540280" y="2191303"/>
                  <a:pt x="4540220" y="2191303"/>
                  <a:pt x="4540129" y="2191303"/>
                </a:cubicBezTo>
                <a:cubicBezTo>
                  <a:pt x="4540038" y="2191273"/>
                  <a:pt x="4539705" y="2191212"/>
                  <a:pt x="4539039" y="2191121"/>
                </a:cubicBezTo>
                <a:cubicBezTo>
                  <a:pt x="4533406" y="2190122"/>
                  <a:pt x="4527955" y="2193302"/>
                  <a:pt x="4525775" y="2198482"/>
                </a:cubicBezTo>
                <a:cubicBezTo>
                  <a:pt x="4525532" y="2198542"/>
                  <a:pt x="4525229" y="2198482"/>
                  <a:pt x="4524987" y="2198542"/>
                </a:cubicBezTo>
                <a:cubicBezTo>
                  <a:pt x="4524170" y="2198815"/>
                  <a:pt x="4523625" y="2199300"/>
                  <a:pt x="4522928" y="2199693"/>
                </a:cubicBezTo>
                <a:cubicBezTo>
                  <a:pt x="4523443" y="2194665"/>
                  <a:pt x="4520990" y="2191364"/>
                  <a:pt x="4517325" y="2189970"/>
                </a:cubicBezTo>
                <a:cubicBezTo>
                  <a:pt x="4524170" y="2185548"/>
                  <a:pt x="4525199" y="2171917"/>
                  <a:pt x="4514933" y="2167283"/>
                </a:cubicBezTo>
                <a:cubicBezTo>
                  <a:pt x="4512238" y="2166071"/>
                  <a:pt x="4509967" y="2166193"/>
                  <a:pt x="4507938" y="2166829"/>
                </a:cubicBezTo>
                <a:cubicBezTo>
                  <a:pt x="4506333" y="2166465"/>
                  <a:pt x="4504728" y="2166405"/>
                  <a:pt x="4503062" y="2166677"/>
                </a:cubicBezTo>
                <a:cubicBezTo>
                  <a:pt x="4502729" y="2165738"/>
                  <a:pt x="4502608" y="2164769"/>
                  <a:pt x="4501942" y="2163951"/>
                </a:cubicBezTo>
                <a:cubicBezTo>
                  <a:pt x="4497854" y="2158953"/>
                  <a:pt x="4490434" y="2157409"/>
                  <a:pt x="4485104" y="2161498"/>
                </a:cubicBezTo>
                <a:lnTo>
                  <a:pt x="4484529" y="2161952"/>
                </a:lnTo>
                <a:cubicBezTo>
                  <a:pt x="4483106" y="2161982"/>
                  <a:pt x="4481773" y="2162376"/>
                  <a:pt x="4480471" y="2162861"/>
                </a:cubicBezTo>
                <a:cubicBezTo>
                  <a:pt x="4481228" y="2161286"/>
                  <a:pt x="4481773" y="2159589"/>
                  <a:pt x="4481743" y="2157742"/>
                </a:cubicBezTo>
                <a:cubicBezTo>
                  <a:pt x="4481712" y="2155319"/>
                  <a:pt x="4481682" y="2152926"/>
                  <a:pt x="4481652" y="2150533"/>
                </a:cubicBezTo>
                <a:cubicBezTo>
                  <a:pt x="4481591" y="2144323"/>
                  <a:pt x="4475989" y="2139204"/>
                  <a:pt x="4469872" y="2139386"/>
                </a:cubicBezTo>
                <a:cubicBezTo>
                  <a:pt x="4468539" y="2139416"/>
                  <a:pt x="4467298" y="2139810"/>
                  <a:pt x="4466117" y="2140264"/>
                </a:cubicBezTo>
                <a:cubicBezTo>
                  <a:pt x="4462816" y="2138235"/>
                  <a:pt x="4459000" y="2137296"/>
                  <a:pt x="4455124" y="2138750"/>
                </a:cubicBezTo>
                <a:lnTo>
                  <a:pt x="4448038" y="2141416"/>
                </a:lnTo>
                <a:cubicBezTo>
                  <a:pt x="4445857" y="2142233"/>
                  <a:pt x="4444313" y="2143930"/>
                  <a:pt x="4443102" y="2145838"/>
                </a:cubicBezTo>
                <a:cubicBezTo>
                  <a:pt x="4441587" y="2147776"/>
                  <a:pt x="4440891" y="2150139"/>
                  <a:pt x="4440982" y="2152653"/>
                </a:cubicBezTo>
                <a:cubicBezTo>
                  <a:pt x="4440982" y="2152774"/>
                  <a:pt x="4441012" y="2152895"/>
                  <a:pt x="4441012" y="2153016"/>
                </a:cubicBezTo>
                <a:cubicBezTo>
                  <a:pt x="4441103" y="2154228"/>
                  <a:pt x="4441345" y="2155379"/>
                  <a:pt x="4441769" y="2156561"/>
                </a:cubicBezTo>
                <a:cubicBezTo>
                  <a:pt x="4440527" y="2157893"/>
                  <a:pt x="4439528" y="2159438"/>
                  <a:pt x="4439044" y="2161407"/>
                </a:cubicBezTo>
                <a:cubicBezTo>
                  <a:pt x="4438801" y="2162376"/>
                  <a:pt x="4438922" y="2163406"/>
                  <a:pt x="4438983" y="2164436"/>
                </a:cubicBezTo>
                <a:cubicBezTo>
                  <a:pt x="4437317" y="2162497"/>
                  <a:pt x="4435137" y="2160983"/>
                  <a:pt x="4432139" y="2160710"/>
                </a:cubicBezTo>
                <a:cubicBezTo>
                  <a:pt x="4431836" y="2160619"/>
                  <a:pt x="4431533" y="2160528"/>
                  <a:pt x="4431231" y="2160438"/>
                </a:cubicBezTo>
                <a:cubicBezTo>
                  <a:pt x="4433804" y="2158287"/>
                  <a:pt x="4434864" y="2155107"/>
                  <a:pt x="4435198" y="2151865"/>
                </a:cubicBezTo>
                <a:lnTo>
                  <a:pt x="4435864" y="2151502"/>
                </a:lnTo>
                <a:close/>
                <a:moveTo>
                  <a:pt x="4389227" y="2252580"/>
                </a:moveTo>
                <a:cubicBezTo>
                  <a:pt x="4390227" y="2246461"/>
                  <a:pt x="4388016" y="2240252"/>
                  <a:pt x="4381536" y="2238283"/>
                </a:cubicBezTo>
                <a:cubicBezTo>
                  <a:pt x="4381324" y="2238222"/>
                  <a:pt x="4381051" y="2238283"/>
                  <a:pt x="4380809" y="2238222"/>
                </a:cubicBezTo>
                <a:cubicBezTo>
                  <a:pt x="4379719" y="2236344"/>
                  <a:pt x="4378204" y="2234587"/>
                  <a:pt x="4375661" y="2233436"/>
                </a:cubicBezTo>
                <a:cubicBezTo>
                  <a:pt x="4361519" y="2227075"/>
                  <a:pt x="4351434" y="2248914"/>
                  <a:pt x="4365577" y="2255275"/>
                </a:cubicBezTo>
                <a:cubicBezTo>
                  <a:pt x="4366061" y="2255487"/>
                  <a:pt x="4366515" y="2255427"/>
                  <a:pt x="4366969" y="2255609"/>
                </a:cubicBezTo>
                <a:cubicBezTo>
                  <a:pt x="4367454" y="2259243"/>
                  <a:pt x="4369180" y="2262212"/>
                  <a:pt x="4372572" y="2263999"/>
                </a:cubicBezTo>
                <a:cubicBezTo>
                  <a:pt x="4370906" y="2265604"/>
                  <a:pt x="4369544" y="2267452"/>
                  <a:pt x="4369119" y="2269542"/>
                </a:cubicBezTo>
                <a:cubicBezTo>
                  <a:pt x="4368302" y="2273631"/>
                  <a:pt x="4369392" y="2276993"/>
                  <a:pt x="4371603" y="2279628"/>
                </a:cubicBezTo>
                <a:cubicBezTo>
                  <a:pt x="4371633" y="2283839"/>
                  <a:pt x="4373602" y="2287988"/>
                  <a:pt x="4377569" y="2289988"/>
                </a:cubicBezTo>
                <a:cubicBezTo>
                  <a:pt x="4378871" y="2290654"/>
                  <a:pt x="4380294" y="2291048"/>
                  <a:pt x="4381717" y="2291260"/>
                </a:cubicBezTo>
                <a:cubicBezTo>
                  <a:pt x="4382596" y="2291987"/>
                  <a:pt x="4383565" y="2292683"/>
                  <a:pt x="4384746" y="2293198"/>
                </a:cubicBezTo>
                <a:cubicBezTo>
                  <a:pt x="4397131" y="2298802"/>
                  <a:pt x="4404127" y="2281628"/>
                  <a:pt x="4396041" y="2273116"/>
                </a:cubicBezTo>
                <a:cubicBezTo>
                  <a:pt x="4395920" y="2272541"/>
                  <a:pt x="4395890" y="2271995"/>
                  <a:pt x="4395738" y="2271450"/>
                </a:cubicBezTo>
                <a:cubicBezTo>
                  <a:pt x="4394224" y="2266543"/>
                  <a:pt x="4390318" y="2263969"/>
                  <a:pt x="4385987" y="2262000"/>
                </a:cubicBezTo>
                <a:cubicBezTo>
                  <a:pt x="4387168" y="2260758"/>
                  <a:pt x="4388077" y="2259365"/>
                  <a:pt x="4388380" y="2257608"/>
                </a:cubicBezTo>
                <a:lnTo>
                  <a:pt x="4389227" y="2252580"/>
                </a:lnTo>
                <a:close/>
                <a:moveTo>
                  <a:pt x="4353887" y="2053635"/>
                </a:moveTo>
                <a:cubicBezTo>
                  <a:pt x="4351495" y="2067993"/>
                  <a:pt x="4373450" y="2074808"/>
                  <a:pt x="4375842" y="2060238"/>
                </a:cubicBezTo>
                <a:cubicBezTo>
                  <a:pt x="4376963" y="2053484"/>
                  <a:pt x="4372693" y="2048547"/>
                  <a:pt x="4367606" y="2046547"/>
                </a:cubicBezTo>
                <a:cubicBezTo>
                  <a:pt x="4368696" y="2045972"/>
                  <a:pt x="4369786" y="2045396"/>
                  <a:pt x="4370755" y="2044397"/>
                </a:cubicBezTo>
                <a:cubicBezTo>
                  <a:pt x="4373723" y="2041338"/>
                  <a:pt x="4374237" y="2037975"/>
                  <a:pt x="4373450" y="2034886"/>
                </a:cubicBezTo>
                <a:cubicBezTo>
                  <a:pt x="4373541" y="2034674"/>
                  <a:pt x="4373723" y="2034522"/>
                  <a:pt x="4373783" y="2034310"/>
                </a:cubicBezTo>
                <a:cubicBezTo>
                  <a:pt x="4376024" y="2027646"/>
                  <a:pt x="4372178" y="2021740"/>
                  <a:pt x="4366242" y="2019074"/>
                </a:cubicBezTo>
                <a:lnTo>
                  <a:pt x="4361367" y="2016863"/>
                </a:lnTo>
                <a:cubicBezTo>
                  <a:pt x="4355432" y="2014198"/>
                  <a:pt x="4348042" y="2018681"/>
                  <a:pt x="4346104" y="2024405"/>
                </a:cubicBezTo>
                <a:cubicBezTo>
                  <a:pt x="4344257" y="2029827"/>
                  <a:pt x="4346589" y="2034674"/>
                  <a:pt x="4350707" y="2037763"/>
                </a:cubicBezTo>
                <a:cubicBezTo>
                  <a:pt x="4351283" y="2041792"/>
                  <a:pt x="4354099" y="2045396"/>
                  <a:pt x="4358036" y="2047062"/>
                </a:cubicBezTo>
                <a:cubicBezTo>
                  <a:pt x="4356037" y="2048334"/>
                  <a:pt x="4354402" y="2050364"/>
                  <a:pt x="4353887" y="2053635"/>
                </a:cubicBezTo>
                <a:close/>
                <a:moveTo>
                  <a:pt x="4409941" y="2077110"/>
                </a:moveTo>
                <a:cubicBezTo>
                  <a:pt x="4407852" y="2074808"/>
                  <a:pt x="4405035" y="2073081"/>
                  <a:pt x="4401946" y="2072657"/>
                </a:cubicBezTo>
                <a:cubicBezTo>
                  <a:pt x="4400735" y="2070810"/>
                  <a:pt x="4399160" y="2069144"/>
                  <a:pt x="4396738" y="2068083"/>
                </a:cubicBezTo>
                <a:cubicBezTo>
                  <a:pt x="4383080" y="2061904"/>
                  <a:pt x="4375994" y="2083228"/>
                  <a:pt x="4388319" y="2090256"/>
                </a:cubicBezTo>
                <a:cubicBezTo>
                  <a:pt x="4390802" y="2098828"/>
                  <a:pt x="4403188" y="2102584"/>
                  <a:pt x="4409063" y="2094224"/>
                </a:cubicBezTo>
                <a:cubicBezTo>
                  <a:pt x="4415059" y="2099403"/>
                  <a:pt x="4426415" y="2098404"/>
                  <a:pt x="4428111" y="2088226"/>
                </a:cubicBezTo>
                <a:cubicBezTo>
                  <a:pt x="4429989" y="2076989"/>
                  <a:pt x="4417119" y="2072173"/>
                  <a:pt x="4409941" y="2077110"/>
                </a:cubicBezTo>
                <a:close/>
                <a:moveTo>
                  <a:pt x="4142813" y="1395526"/>
                </a:moveTo>
                <a:lnTo>
                  <a:pt x="4141571" y="1400463"/>
                </a:lnTo>
                <a:cubicBezTo>
                  <a:pt x="4140088" y="1406491"/>
                  <a:pt x="4144297" y="1412821"/>
                  <a:pt x="4150263" y="1414184"/>
                </a:cubicBezTo>
                <a:cubicBezTo>
                  <a:pt x="4156440" y="1415578"/>
                  <a:pt x="4162467" y="1411549"/>
                  <a:pt x="4163981" y="1405491"/>
                </a:cubicBezTo>
                <a:lnTo>
                  <a:pt x="4165222" y="1400554"/>
                </a:lnTo>
                <a:cubicBezTo>
                  <a:pt x="4165555" y="1399251"/>
                  <a:pt x="4165495" y="1397919"/>
                  <a:pt x="4165313" y="1396647"/>
                </a:cubicBezTo>
                <a:cubicBezTo>
                  <a:pt x="4167857" y="1399827"/>
                  <a:pt x="4170946" y="1402553"/>
                  <a:pt x="4174732" y="1404370"/>
                </a:cubicBezTo>
                <a:cubicBezTo>
                  <a:pt x="4180364" y="1407066"/>
                  <a:pt x="4188177" y="1404128"/>
                  <a:pt x="4190448" y="1398252"/>
                </a:cubicBezTo>
                <a:cubicBezTo>
                  <a:pt x="4192841" y="1392073"/>
                  <a:pt x="4190388" y="1385439"/>
                  <a:pt x="4184361" y="1382531"/>
                </a:cubicBezTo>
                <a:cubicBezTo>
                  <a:pt x="4184180" y="1382440"/>
                  <a:pt x="4184089" y="1382410"/>
                  <a:pt x="4183968" y="1382350"/>
                </a:cubicBezTo>
                <a:cubicBezTo>
                  <a:pt x="4183907" y="1382319"/>
                  <a:pt x="4183877" y="1382289"/>
                  <a:pt x="4183847" y="1382259"/>
                </a:cubicBezTo>
                <a:cubicBezTo>
                  <a:pt x="4183817" y="1382198"/>
                  <a:pt x="4183817" y="1382198"/>
                  <a:pt x="4183786" y="1382107"/>
                </a:cubicBezTo>
                <a:cubicBezTo>
                  <a:pt x="4183483" y="1381380"/>
                  <a:pt x="4183241" y="1380623"/>
                  <a:pt x="4183090" y="1379866"/>
                </a:cubicBezTo>
                <a:cubicBezTo>
                  <a:pt x="4181394" y="1373626"/>
                  <a:pt x="4173066" y="1371021"/>
                  <a:pt x="4167584" y="1373232"/>
                </a:cubicBezTo>
                <a:cubicBezTo>
                  <a:pt x="4161043" y="1375868"/>
                  <a:pt x="4159257" y="1382531"/>
                  <a:pt x="4160953" y="1388771"/>
                </a:cubicBezTo>
                <a:cubicBezTo>
                  <a:pt x="4161013" y="1389044"/>
                  <a:pt x="4161255" y="1389195"/>
                  <a:pt x="4161346" y="1389437"/>
                </a:cubicBezTo>
                <a:cubicBezTo>
                  <a:pt x="4159953" y="1388226"/>
                  <a:pt x="4158409" y="1387257"/>
                  <a:pt x="4156561" y="1386833"/>
                </a:cubicBezTo>
                <a:cubicBezTo>
                  <a:pt x="4150353" y="1385469"/>
                  <a:pt x="4144327" y="1389498"/>
                  <a:pt x="4142813" y="1395526"/>
                </a:cubicBezTo>
                <a:close/>
                <a:moveTo>
                  <a:pt x="4111439" y="1274396"/>
                </a:moveTo>
                <a:lnTo>
                  <a:pt x="4107715" y="1268217"/>
                </a:lnTo>
                <a:cubicBezTo>
                  <a:pt x="4104535" y="1262916"/>
                  <a:pt x="4098539" y="1259827"/>
                  <a:pt x="4092482" y="1262613"/>
                </a:cubicBezTo>
                <a:cubicBezTo>
                  <a:pt x="4091059" y="1263250"/>
                  <a:pt x="4089787" y="1264340"/>
                  <a:pt x="4088727" y="1265612"/>
                </a:cubicBezTo>
                <a:cubicBezTo>
                  <a:pt x="4087516" y="1264522"/>
                  <a:pt x="4086062" y="1263704"/>
                  <a:pt x="4084366" y="1263250"/>
                </a:cubicBezTo>
                <a:lnTo>
                  <a:pt x="4079430" y="1262008"/>
                </a:lnTo>
                <a:cubicBezTo>
                  <a:pt x="4073616" y="1260554"/>
                  <a:pt x="4066711" y="1263765"/>
                  <a:pt x="4065258" y="1269913"/>
                </a:cubicBezTo>
                <a:cubicBezTo>
                  <a:pt x="4064410" y="1273518"/>
                  <a:pt x="4065409" y="1277334"/>
                  <a:pt x="4067620" y="1280182"/>
                </a:cubicBezTo>
                <a:cubicBezTo>
                  <a:pt x="4067953" y="1284877"/>
                  <a:pt x="4070981" y="1288633"/>
                  <a:pt x="4075675" y="1290723"/>
                </a:cubicBezTo>
                <a:lnTo>
                  <a:pt x="4080520" y="1292873"/>
                </a:lnTo>
                <a:cubicBezTo>
                  <a:pt x="4085305" y="1294993"/>
                  <a:pt x="4091241" y="1292176"/>
                  <a:pt x="4094087" y="1287845"/>
                </a:cubicBezTo>
                <a:cubicBezTo>
                  <a:pt x="4096359" y="1289693"/>
                  <a:pt x="4099084" y="1290692"/>
                  <a:pt x="4101991" y="1290450"/>
                </a:cubicBezTo>
                <a:lnTo>
                  <a:pt x="4100386" y="1294054"/>
                </a:lnTo>
                <a:cubicBezTo>
                  <a:pt x="4097872" y="1299749"/>
                  <a:pt x="4099871" y="1307382"/>
                  <a:pt x="4105928" y="1309987"/>
                </a:cubicBezTo>
                <a:cubicBezTo>
                  <a:pt x="4111712" y="1312471"/>
                  <a:pt x="4119132" y="1310562"/>
                  <a:pt x="4121857" y="1304444"/>
                </a:cubicBezTo>
                <a:lnTo>
                  <a:pt x="4124007" y="1299597"/>
                </a:lnTo>
                <a:cubicBezTo>
                  <a:pt x="4126520" y="1293903"/>
                  <a:pt x="4124522" y="1286270"/>
                  <a:pt x="4118465" y="1283665"/>
                </a:cubicBezTo>
                <a:cubicBezTo>
                  <a:pt x="4116345" y="1282756"/>
                  <a:pt x="4114044" y="1282635"/>
                  <a:pt x="4111803" y="1282908"/>
                </a:cubicBezTo>
                <a:cubicBezTo>
                  <a:pt x="4112923" y="1280182"/>
                  <a:pt x="4113014" y="1277032"/>
                  <a:pt x="4111439" y="1274396"/>
                </a:cubicBezTo>
                <a:close/>
                <a:moveTo>
                  <a:pt x="3976437" y="1395193"/>
                </a:moveTo>
                <a:cubicBezTo>
                  <a:pt x="3972894" y="1409489"/>
                  <a:pt x="3995061" y="1415366"/>
                  <a:pt x="3998635" y="1400978"/>
                </a:cubicBezTo>
                <a:cubicBezTo>
                  <a:pt x="4002178" y="1386681"/>
                  <a:pt x="3979980" y="1380805"/>
                  <a:pt x="3976437" y="1395193"/>
                </a:cubicBezTo>
                <a:close/>
                <a:moveTo>
                  <a:pt x="4035671" y="1495149"/>
                </a:moveTo>
                <a:lnTo>
                  <a:pt x="4034429" y="1500087"/>
                </a:lnTo>
                <a:cubicBezTo>
                  <a:pt x="4032945" y="1506114"/>
                  <a:pt x="4038306" y="1512293"/>
                  <a:pt x="4044029" y="1513172"/>
                </a:cubicBezTo>
                <a:cubicBezTo>
                  <a:pt x="4050510" y="1514171"/>
                  <a:pt x="4055446" y="1509719"/>
                  <a:pt x="4057020" y="1503812"/>
                </a:cubicBezTo>
                <a:cubicBezTo>
                  <a:pt x="4062199" y="1506266"/>
                  <a:pt x="4068770" y="1504751"/>
                  <a:pt x="4072011" y="1499875"/>
                </a:cubicBezTo>
                <a:cubicBezTo>
                  <a:pt x="4075614" y="1494483"/>
                  <a:pt x="4074070" y="1486941"/>
                  <a:pt x="4068710" y="1483336"/>
                </a:cubicBezTo>
                <a:lnTo>
                  <a:pt x="4062502" y="1479156"/>
                </a:lnTo>
                <a:cubicBezTo>
                  <a:pt x="4062229" y="1478975"/>
                  <a:pt x="4061896" y="1478944"/>
                  <a:pt x="4061624" y="1478793"/>
                </a:cubicBezTo>
                <a:cubicBezTo>
                  <a:pt x="4062411" y="1476430"/>
                  <a:pt x="4062653" y="1473856"/>
                  <a:pt x="4061714" y="1471432"/>
                </a:cubicBezTo>
                <a:lnTo>
                  <a:pt x="4059958" y="1466828"/>
                </a:lnTo>
                <a:cubicBezTo>
                  <a:pt x="4064743" y="1473371"/>
                  <a:pt x="4074888" y="1475612"/>
                  <a:pt x="4078945" y="1466404"/>
                </a:cubicBezTo>
                <a:cubicBezTo>
                  <a:pt x="4081035" y="1461679"/>
                  <a:pt x="4079884" y="1457257"/>
                  <a:pt x="4077432" y="1453864"/>
                </a:cubicBezTo>
                <a:lnTo>
                  <a:pt x="4083064" y="1455257"/>
                </a:lnTo>
                <a:cubicBezTo>
                  <a:pt x="4080551" y="1459801"/>
                  <a:pt x="4080763" y="1465617"/>
                  <a:pt x="4084881" y="1469342"/>
                </a:cubicBezTo>
                <a:cubicBezTo>
                  <a:pt x="4085063" y="1469494"/>
                  <a:pt x="4085245" y="1469645"/>
                  <a:pt x="4085396" y="1469797"/>
                </a:cubicBezTo>
                <a:cubicBezTo>
                  <a:pt x="4086032" y="1473038"/>
                  <a:pt x="4087849" y="1475976"/>
                  <a:pt x="4091120" y="1477278"/>
                </a:cubicBezTo>
                <a:cubicBezTo>
                  <a:pt x="4095299" y="1478944"/>
                  <a:pt x="4099357" y="1480125"/>
                  <a:pt x="4103717" y="1478066"/>
                </a:cubicBezTo>
                <a:cubicBezTo>
                  <a:pt x="4109683" y="1475249"/>
                  <a:pt x="4112015" y="1468312"/>
                  <a:pt x="4109289" y="1462406"/>
                </a:cubicBezTo>
                <a:cubicBezTo>
                  <a:pt x="4107412" y="1458347"/>
                  <a:pt x="4103747" y="1455469"/>
                  <a:pt x="4100507" y="1452531"/>
                </a:cubicBezTo>
                <a:cubicBezTo>
                  <a:pt x="4100083" y="1452168"/>
                  <a:pt x="4099568" y="1451986"/>
                  <a:pt x="4099084" y="1451683"/>
                </a:cubicBezTo>
                <a:cubicBezTo>
                  <a:pt x="4099901" y="1450563"/>
                  <a:pt x="4100568" y="1449321"/>
                  <a:pt x="4100931" y="1447927"/>
                </a:cubicBezTo>
                <a:cubicBezTo>
                  <a:pt x="4102476" y="1441960"/>
                  <a:pt x="4098690" y="1435448"/>
                  <a:pt x="4092664" y="1433964"/>
                </a:cubicBezTo>
                <a:lnTo>
                  <a:pt x="4082761" y="1431510"/>
                </a:lnTo>
                <a:cubicBezTo>
                  <a:pt x="4080914" y="1431056"/>
                  <a:pt x="4079097" y="1431207"/>
                  <a:pt x="4077341" y="1431662"/>
                </a:cubicBezTo>
                <a:cubicBezTo>
                  <a:pt x="4073222" y="1423907"/>
                  <a:pt x="4061805" y="1420454"/>
                  <a:pt x="4057384" y="1430389"/>
                </a:cubicBezTo>
                <a:cubicBezTo>
                  <a:pt x="4053841" y="1438386"/>
                  <a:pt x="4059080" y="1445837"/>
                  <a:pt x="4065349" y="1448079"/>
                </a:cubicBezTo>
                <a:cubicBezTo>
                  <a:pt x="4062593" y="1448624"/>
                  <a:pt x="4060049" y="1450472"/>
                  <a:pt x="4058474" y="1454046"/>
                </a:cubicBezTo>
                <a:cubicBezTo>
                  <a:pt x="4057263" y="1456772"/>
                  <a:pt x="4057111" y="1459468"/>
                  <a:pt x="4057657" y="1461891"/>
                </a:cubicBezTo>
                <a:cubicBezTo>
                  <a:pt x="4054689" y="1457469"/>
                  <a:pt x="4049116" y="1455167"/>
                  <a:pt x="4043817" y="1457014"/>
                </a:cubicBezTo>
                <a:cubicBezTo>
                  <a:pt x="4037882" y="1459074"/>
                  <a:pt x="4034126" y="1466162"/>
                  <a:pt x="4036458" y="1472159"/>
                </a:cubicBezTo>
                <a:lnTo>
                  <a:pt x="4039153" y="1479156"/>
                </a:lnTo>
                <a:cubicBezTo>
                  <a:pt x="4040213" y="1481913"/>
                  <a:pt x="4042242" y="1484063"/>
                  <a:pt x="4044695" y="1485457"/>
                </a:cubicBezTo>
                <a:cubicBezTo>
                  <a:pt x="4044665" y="1485517"/>
                  <a:pt x="4044726" y="1485578"/>
                  <a:pt x="4044695" y="1485669"/>
                </a:cubicBezTo>
                <a:cubicBezTo>
                  <a:pt x="4040183" y="1486729"/>
                  <a:pt x="4036852" y="1490454"/>
                  <a:pt x="4035671" y="1495149"/>
                </a:cubicBezTo>
                <a:close/>
                <a:moveTo>
                  <a:pt x="4042424" y="1216088"/>
                </a:moveTo>
                <a:cubicBezTo>
                  <a:pt x="4036610" y="1214664"/>
                  <a:pt x="4029887" y="1219450"/>
                  <a:pt x="4029099" y="1225327"/>
                </a:cubicBezTo>
                <a:cubicBezTo>
                  <a:pt x="4028221" y="1231809"/>
                  <a:pt x="4032097" y="1237140"/>
                  <a:pt x="4038336" y="1238684"/>
                </a:cubicBezTo>
                <a:lnTo>
                  <a:pt x="4043272" y="1239926"/>
                </a:lnTo>
                <a:cubicBezTo>
                  <a:pt x="4049116" y="1241350"/>
                  <a:pt x="4055809" y="1236564"/>
                  <a:pt x="4056627" y="1230688"/>
                </a:cubicBezTo>
                <a:cubicBezTo>
                  <a:pt x="4057505" y="1224206"/>
                  <a:pt x="4053629" y="1218905"/>
                  <a:pt x="4047391" y="1217360"/>
                </a:cubicBezTo>
                <a:lnTo>
                  <a:pt x="4042424" y="1216088"/>
                </a:lnTo>
                <a:close/>
                <a:moveTo>
                  <a:pt x="4205257" y="1509901"/>
                </a:moveTo>
                <a:cubicBezTo>
                  <a:pt x="4204318" y="1513687"/>
                  <a:pt x="4205227" y="1516776"/>
                  <a:pt x="4207044" y="1519139"/>
                </a:cubicBezTo>
                <a:cubicBezTo>
                  <a:pt x="4206499" y="1524773"/>
                  <a:pt x="4211374" y="1530195"/>
                  <a:pt x="4216704" y="1530982"/>
                </a:cubicBezTo>
                <a:cubicBezTo>
                  <a:pt x="4223336" y="1531952"/>
                  <a:pt x="4228212" y="1527317"/>
                  <a:pt x="4229726" y="1521290"/>
                </a:cubicBezTo>
                <a:lnTo>
                  <a:pt x="4230967" y="1516352"/>
                </a:lnTo>
                <a:cubicBezTo>
                  <a:pt x="4232240" y="1511203"/>
                  <a:pt x="4228333" y="1506114"/>
                  <a:pt x="4223609" y="1504206"/>
                </a:cubicBezTo>
                <a:cubicBezTo>
                  <a:pt x="4217673" y="1499753"/>
                  <a:pt x="4207559" y="1500602"/>
                  <a:pt x="4205257" y="1509901"/>
                </a:cubicBezTo>
                <a:close/>
                <a:moveTo>
                  <a:pt x="4109441" y="1599347"/>
                </a:moveTo>
                <a:cubicBezTo>
                  <a:pt x="4106261" y="1594046"/>
                  <a:pt x="4100023" y="1591138"/>
                  <a:pt x="4094118" y="1594016"/>
                </a:cubicBezTo>
                <a:cubicBezTo>
                  <a:pt x="4088939" y="1596530"/>
                  <a:pt x="4085608" y="1604011"/>
                  <a:pt x="4088788" y="1609342"/>
                </a:cubicBezTo>
                <a:cubicBezTo>
                  <a:pt x="4090029" y="1611402"/>
                  <a:pt x="4091271" y="1613462"/>
                  <a:pt x="4092512" y="1615522"/>
                </a:cubicBezTo>
                <a:cubicBezTo>
                  <a:pt x="4095692" y="1620822"/>
                  <a:pt x="4101900" y="1623730"/>
                  <a:pt x="4107836" y="1620853"/>
                </a:cubicBezTo>
                <a:cubicBezTo>
                  <a:pt x="4113014" y="1618338"/>
                  <a:pt x="4116345" y="1610857"/>
                  <a:pt x="4113135" y="1605526"/>
                </a:cubicBezTo>
                <a:lnTo>
                  <a:pt x="4109441" y="1599347"/>
                </a:lnTo>
                <a:close/>
                <a:moveTo>
                  <a:pt x="3933132" y="1548884"/>
                </a:moveTo>
                <a:cubicBezTo>
                  <a:pt x="3931648" y="1554851"/>
                  <a:pt x="3934797" y="1558607"/>
                  <a:pt x="3939158" y="1560121"/>
                </a:cubicBezTo>
                <a:cubicBezTo>
                  <a:pt x="3941369" y="1567754"/>
                  <a:pt x="3949243" y="1570632"/>
                  <a:pt x="3955360" y="1568966"/>
                </a:cubicBezTo>
                <a:cubicBezTo>
                  <a:pt x="3953391" y="1570995"/>
                  <a:pt x="3952392" y="1573933"/>
                  <a:pt x="3953149" y="1577811"/>
                </a:cubicBezTo>
                <a:cubicBezTo>
                  <a:pt x="3953724" y="1580749"/>
                  <a:pt x="3955118" y="1583020"/>
                  <a:pt x="3956965" y="1584717"/>
                </a:cubicBezTo>
                <a:cubicBezTo>
                  <a:pt x="3951998" y="1582808"/>
                  <a:pt x="3946123" y="1584081"/>
                  <a:pt x="3942823" y="1588624"/>
                </a:cubicBezTo>
                <a:cubicBezTo>
                  <a:pt x="3939128" y="1593713"/>
                  <a:pt x="3940127" y="1601679"/>
                  <a:pt x="3945487" y="1605283"/>
                </a:cubicBezTo>
                <a:lnTo>
                  <a:pt x="3951695" y="1609494"/>
                </a:lnTo>
                <a:cubicBezTo>
                  <a:pt x="3957056" y="1613098"/>
                  <a:pt x="3964475" y="1612159"/>
                  <a:pt x="3968351" y="1606828"/>
                </a:cubicBezTo>
                <a:cubicBezTo>
                  <a:pt x="3972046" y="1601740"/>
                  <a:pt x="3971047" y="1593773"/>
                  <a:pt x="3965686" y="1590169"/>
                </a:cubicBezTo>
                <a:lnTo>
                  <a:pt x="3961598" y="1587412"/>
                </a:lnTo>
                <a:cubicBezTo>
                  <a:pt x="3969229" y="1590017"/>
                  <a:pt x="3978860" y="1586049"/>
                  <a:pt x="3976922" y="1576175"/>
                </a:cubicBezTo>
                <a:cubicBezTo>
                  <a:pt x="3975256" y="1567603"/>
                  <a:pt x="3966655" y="1564483"/>
                  <a:pt x="3960205" y="1566210"/>
                </a:cubicBezTo>
                <a:cubicBezTo>
                  <a:pt x="3962174" y="1564180"/>
                  <a:pt x="3963203" y="1561212"/>
                  <a:pt x="3962446" y="1557365"/>
                </a:cubicBezTo>
                <a:cubicBezTo>
                  <a:pt x="3961628" y="1553155"/>
                  <a:pt x="3959085" y="1550398"/>
                  <a:pt x="3955996" y="1548732"/>
                </a:cubicBezTo>
                <a:cubicBezTo>
                  <a:pt x="3955966" y="1537101"/>
                  <a:pt x="3936372" y="1535798"/>
                  <a:pt x="3933132" y="1548884"/>
                </a:cubicBezTo>
                <a:close/>
                <a:moveTo>
                  <a:pt x="4012292" y="1568360"/>
                </a:moveTo>
                <a:cubicBezTo>
                  <a:pt x="4011172" y="1572904"/>
                  <a:pt x="4012837" y="1576145"/>
                  <a:pt x="4015533" y="1578204"/>
                </a:cubicBezTo>
                <a:cubicBezTo>
                  <a:pt x="4009203" y="1579477"/>
                  <a:pt x="4003086" y="1585292"/>
                  <a:pt x="4004691" y="1593470"/>
                </a:cubicBezTo>
                <a:cubicBezTo>
                  <a:pt x="4007629" y="1608525"/>
                  <a:pt x="4030220" y="1600770"/>
                  <a:pt x="4027312" y="1585898"/>
                </a:cubicBezTo>
                <a:cubicBezTo>
                  <a:pt x="4026828" y="1583414"/>
                  <a:pt x="4025708" y="1581748"/>
                  <a:pt x="4024345" y="1580446"/>
                </a:cubicBezTo>
                <a:cubicBezTo>
                  <a:pt x="4029039" y="1579901"/>
                  <a:pt x="4033612" y="1577084"/>
                  <a:pt x="4035035" y="1571359"/>
                </a:cubicBezTo>
                <a:cubicBezTo>
                  <a:pt x="4038578" y="1557062"/>
                  <a:pt x="4015805" y="1554184"/>
                  <a:pt x="4012292" y="1568360"/>
                </a:cubicBezTo>
                <a:close/>
                <a:moveTo>
                  <a:pt x="3923896" y="1556789"/>
                </a:moveTo>
                <a:cubicBezTo>
                  <a:pt x="3920776" y="1551640"/>
                  <a:pt x="3912085" y="1551186"/>
                  <a:pt x="3907785" y="1554881"/>
                </a:cubicBezTo>
                <a:cubicBezTo>
                  <a:pt x="3902606" y="1559364"/>
                  <a:pt x="3902546" y="1565483"/>
                  <a:pt x="3905877" y="1570995"/>
                </a:cubicBezTo>
                <a:cubicBezTo>
                  <a:pt x="3907119" y="1573055"/>
                  <a:pt x="3908360" y="1575115"/>
                  <a:pt x="3909602" y="1577175"/>
                </a:cubicBezTo>
                <a:cubicBezTo>
                  <a:pt x="3912721" y="1582324"/>
                  <a:pt x="3921443" y="1582778"/>
                  <a:pt x="3925712" y="1579052"/>
                </a:cubicBezTo>
                <a:cubicBezTo>
                  <a:pt x="3930921" y="1574569"/>
                  <a:pt x="3930952" y="1568451"/>
                  <a:pt x="3927620" y="1562938"/>
                </a:cubicBezTo>
                <a:lnTo>
                  <a:pt x="3923896" y="1556789"/>
                </a:lnTo>
                <a:close/>
                <a:moveTo>
                  <a:pt x="4186572" y="1333250"/>
                </a:moveTo>
                <a:lnTo>
                  <a:pt x="4196475" y="1335703"/>
                </a:lnTo>
                <a:cubicBezTo>
                  <a:pt x="4202471" y="1337187"/>
                  <a:pt x="4208921" y="1334491"/>
                  <a:pt x="4210920" y="1328312"/>
                </a:cubicBezTo>
                <a:cubicBezTo>
                  <a:pt x="4212737" y="1322709"/>
                  <a:pt x="4209557" y="1315379"/>
                  <a:pt x="4203531" y="1313864"/>
                </a:cubicBezTo>
                <a:lnTo>
                  <a:pt x="4193628" y="1311411"/>
                </a:lnTo>
                <a:cubicBezTo>
                  <a:pt x="4187632" y="1309926"/>
                  <a:pt x="4181182" y="1312652"/>
                  <a:pt x="4179183" y="1318832"/>
                </a:cubicBezTo>
                <a:cubicBezTo>
                  <a:pt x="4177366" y="1324405"/>
                  <a:pt x="4180546" y="1331765"/>
                  <a:pt x="4186572" y="1333250"/>
                </a:cubicBezTo>
                <a:close/>
                <a:moveTo>
                  <a:pt x="4046633" y="1198732"/>
                </a:moveTo>
                <a:lnTo>
                  <a:pt x="4050146" y="1199610"/>
                </a:lnTo>
                <a:cubicBezTo>
                  <a:pt x="4049086" y="1204972"/>
                  <a:pt x="4051721" y="1210636"/>
                  <a:pt x="4056839" y="1212908"/>
                </a:cubicBezTo>
                <a:lnTo>
                  <a:pt x="4061684" y="1215058"/>
                </a:lnTo>
                <a:cubicBezTo>
                  <a:pt x="4067559" y="1217663"/>
                  <a:pt x="4074827" y="1214725"/>
                  <a:pt x="4077371" y="1208849"/>
                </a:cubicBezTo>
                <a:cubicBezTo>
                  <a:pt x="4079945" y="1202882"/>
                  <a:pt x="4077068" y="1195794"/>
                  <a:pt x="4071163" y="1193159"/>
                </a:cubicBezTo>
                <a:lnTo>
                  <a:pt x="4066318" y="1191008"/>
                </a:lnTo>
                <a:cubicBezTo>
                  <a:pt x="4066287" y="1191008"/>
                  <a:pt x="4066257" y="1191008"/>
                  <a:pt x="4066227" y="1191008"/>
                </a:cubicBezTo>
                <a:cubicBezTo>
                  <a:pt x="4067074" y="1185707"/>
                  <a:pt x="4064198" y="1179528"/>
                  <a:pt x="4058716" y="1178165"/>
                </a:cubicBezTo>
                <a:lnTo>
                  <a:pt x="4053780" y="1176923"/>
                </a:lnTo>
                <a:cubicBezTo>
                  <a:pt x="4047784" y="1175439"/>
                  <a:pt x="4041334" y="1178074"/>
                  <a:pt x="4039305" y="1184284"/>
                </a:cubicBezTo>
                <a:cubicBezTo>
                  <a:pt x="4037488" y="1189827"/>
                  <a:pt x="4040607" y="1197217"/>
                  <a:pt x="4046633" y="1198732"/>
                </a:cubicBezTo>
                <a:close/>
                <a:moveTo>
                  <a:pt x="4100961" y="1242531"/>
                </a:moveTo>
                <a:cubicBezTo>
                  <a:pt x="4104505" y="1228204"/>
                  <a:pt x="4082307" y="1222449"/>
                  <a:pt x="4078764" y="1236806"/>
                </a:cubicBezTo>
                <a:cubicBezTo>
                  <a:pt x="4075191" y="1251134"/>
                  <a:pt x="4097388" y="1256889"/>
                  <a:pt x="4100961" y="1242531"/>
                </a:cubicBezTo>
                <a:close/>
                <a:moveTo>
                  <a:pt x="4127459" y="1324678"/>
                </a:moveTo>
                <a:cubicBezTo>
                  <a:pt x="4123916" y="1332644"/>
                  <a:pt x="4129640" y="1338611"/>
                  <a:pt x="4136332" y="1339883"/>
                </a:cubicBezTo>
                <a:cubicBezTo>
                  <a:pt x="4139240" y="1342670"/>
                  <a:pt x="4142904" y="1344457"/>
                  <a:pt x="4146992" y="1343366"/>
                </a:cubicBezTo>
                <a:cubicBezTo>
                  <a:pt x="4151322" y="1343094"/>
                  <a:pt x="4155411" y="1340550"/>
                  <a:pt x="4156774" y="1335067"/>
                </a:cubicBezTo>
                <a:cubicBezTo>
                  <a:pt x="4158167" y="1329403"/>
                  <a:pt x="4155501" y="1325193"/>
                  <a:pt x="4151595" y="1322981"/>
                </a:cubicBezTo>
                <a:lnTo>
                  <a:pt x="4150686" y="1321467"/>
                </a:lnTo>
                <a:cubicBezTo>
                  <a:pt x="4147507" y="1316166"/>
                  <a:pt x="4141420" y="1313167"/>
                  <a:pt x="4135424" y="1316015"/>
                </a:cubicBezTo>
                <a:cubicBezTo>
                  <a:pt x="4133637" y="1316863"/>
                  <a:pt x="4132214" y="1318408"/>
                  <a:pt x="4131033" y="1320134"/>
                </a:cubicBezTo>
                <a:cubicBezTo>
                  <a:pt x="4129609" y="1321255"/>
                  <a:pt x="4128338" y="1322709"/>
                  <a:pt x="4127459" y="1324678"/>
                </a:cubicBezTo>
                <a:close/>
                <a:moveTo>
                  <a:pt x="4145357" y="1541039"/>
                </a:moveTo>
                <a:cubicBezTo>
                  <a:pt x="4138755" y="1540281"/>
                  <a:pt x="4133728" y="1544249"/>
                  <a:pt x="4132184" y="1550489"/>
                </a:cubicBezTo>
                <a:lnTo>
                  <a:pt x="4130942" y="1555457"/>
                </a:lnTo>
                <a:cubicBezTo>
                  <a:pt x="4129488" y="1561272"/>
                  <a:pt x="4134606" y="1567936"/>
                  <a:pt x="4140420" y="1568633"/>
                </a:cubicBezTo>
                <a:cubicBezTo>
                  <a:pt x="4147022" y="1569420"/>
                  <a:pt x="4152049" y="1565422"/>
                  <a:pt x="4153594" y="1559182"/>
                </a:cubicBezTo>
                <a:lnTo>
                  <a:pt x="4154836" y="1554245"/>
                </a:lnTo>
                <a:cubicBezTo>
                  <a:pt x="4156289" y="1548369"/>
                  <a:pt x="4151171" y="1541705"/>
                  <a:pt x="4145357" y="1541039"/>
                </a:cubicBezTo>
                <a:close/>
                <a:moveTo>
                  <a:pt x="4110047" y="1219753"/>
                </a:moveTo>
                <a:lnTo>
                  <a:pt x="4110198" y="1219784"/>
                </a:lnTo>
                <a:lnTo>
                  <a:pt x="4108714" y="1223085"/>
                </a:lnTo>
                <a:cubicBezTo>
                  <a:pt x="4106201" y="1228780"/>
                  <a:pt x="4109047" y="1236504"/>
                  <a:pt x="4115013" y="1238715"/>
                </a:cubicBezTo>
                <a:cubicBezTo>
                  <a:pt x="4121161" y="1241017"/>
                  <a:pt x="4127944" y="1238533"/>
                  <a:pt x="4130669" y="1232414"/>
                </a:cubicBezTo>
                <a:lnTo>
                  <a:pt x="4132819" y="1227568"/>
                </a:lnTo>
                <a:cubicBezTo>
                  <a:pt x="4134182" y="1224478"/>
                  <a:pt x="4133880" y="1220874"/>
                  <a:pt x="4132456" y="1217784"/>
                </a:cubicBezTo>
                <a:cubicBezTo>
                  <a:pt x="4133183" y="1216785"/>
                  <a:pt x="4133849" y="1215694"/>
                  <a:pt x="4134182" y="1214392"/>
                </a:cubicBezTo>
                <a:cubicBezTo>
                  <a:pt x="4135605" y="1208576"/>
                  <a:pt x="4132607" y="1201700"/>
                  <a:pt x="4126399" y="1200156"/>
                </a:cubicBezTo>
                <a:lnTo>
                  <a:pt x="4116497" y="1197702"/>
                </a:lnTo>
                <a:cubicBezTo>
                  <a:pt x="4110682" y="1196248"/>
                  <a:pt x="4103778" y="1199307"/>
                  <a:pt x="4102264" y="1205487"/>
                </a:cubicBezTo>
                <a:cubicBezTo>
                  <a:pt x="4100840" y="1211333"/>
                  <a:pt x="4103838" y="1218178"/>
                  <a:pt x="4110047" y="1219753"/>
                </a:cubicBezTo>
                <a:close/>
                <a:moveTo>
                  <a:pt x="4093149" y="1336309"/>
                </a:moveTo>
                <a:cubicBezTo>
                  <a:pt x="4099720" y="1337339"/>
                  <a:pt x="4104777" y="1332795"/>
                  <a:pt x="4106261" y="1326768"/>
                </a:cubicBezTo>
                <a:lnTo>
                  <a:pt x="4107503" y="1321800"/>
                </a:lnTo>
                <a:cubicBezTo>
                  <a:pt x="4108987" y="1315772"/>
                  <a:pt x="4103687" y="1309593"/>
                  <a:pt x="4097963" y="1308684"/>
                </a:cubicBezTo>
                <a:cubicBezTo>
                  <a:pt x="4091392" y="1307655"/>
                  <a:pt x="4086335" y="1312198"/>
                  <a:pt x="4084851" y="1318226"/>
                </a:cubicBezTo>
                <a:lnTo>
                  <a:pt x="4083609" y="1323193"/>
                </a:lnTo>
                <a:cubicBezTo>
                  <a:pt x="4082095" y="1329191"/>
                  <a:pt x="4087395" y="1335370"/>
                  <a:pt x="4093149" y="1336309"/>
                </a:cubicBezTo>
                <a:close/>
                <a:moveTo>
                  <a:pt x="4154169" y="1298961"/>
                </a:moveTo>
                <a:cubicBezTo>
                  <a:pt x="4160347" y="1300355"/>
                  <a:pt x="4166373" y="1296326"/>
                  <a:pt x="4167857" y="1290268"/>
                </a:cubicBezTo>
                <a:lnTo>
                  <a:pt x="4169099" y="1285331"/>
                </a:lnTo>
                <a:cubicBezTo>
                  <a:pt x="4170582" y="1279303"/>
                  <a:pt x="4166373" y="1272942"/>
                  <a:pt x="4160438" y="1271610"/>
                </a:cubicBezTo>
                <a:cubicBezTo>
                  <a:pt x="4154260" y="1270216"/>
                  <a:pt x="4148234" y="1274245"/>
                  <a:pt x="4146719" y="1280272"/>
                </a:cubicBezTo>
                <a:lnTo>
                  <a:pt x="4145478" y="1285240"/>
                </a:lnTo>
                <a:cubicBezTo>
                  <a:pt x="4143994" y="1291268"/>
                  <a:pt x="4148203" y="1297629"/>
                  <a:pt x="4154169" y="1298961"/>
                </a:cubicBezTo>
                <a:close/>
                <a:moveTo>
                  <a:pt x="3885224" y="1752038"/>
                </a:moveTo>
                <a:cubicBezTo>
                  <a:pt x="3888767" y="1737772"/>
                  <a:pt x="3866872" y="1730957"/>
                  <a:pt x="3863299" y="1745314"/>
                </a:cubicBezTo>
                <a:cubicBezTo>
                  <a:pt x="3859756" y="1759580"/>
                  <a:pt x="3881681" y="1766396"/>
                  <a:pt x="3885224" y="1752038"/>
                </a:cubicBezTo>
                <a:close/>
                <a:moveTo>
                  <a:pt x="3955875" y="1710783"/>
                </a:moveTo>
                <a:cubicBezTo>
                  <a:pt x="3954481" y="1716690"/>
                  <a:pt x="3957570" y="1723414"/>
                  <a:pt x="3963779" y="1724959"/>
                </a:cubicBezTo>
                <a:lnTo>
                  <a:pt x="3968715" y="1726201"/>
                </a:lnTo>
                <a:cubicBezTo>
                  <a:pt x="3972743" y="1727201"/>
                  <a:pt x="3977224" y="1725959"/>
                  <a:pt x="3980131" y="1723051"/>
                </a:cubicBezTo>
                <a:lnTo>
                  <a:pt x="3981222" y="1724899"/>
                </a:lnTo>
                <a:cubicBezTo>
                  <a:pt x="3984401" y="1730199"/>
                  <a:pt x="3990397" y="1733289"/>
                  <a:pt x="3996454" y="1730502"/>
                </a:cubicBezTo>
                <a:cubicBezTo>
                  <a:pt x="4001602" y="1728109"/>
                  <a:pt x="4005266" y="1720597"/>
                  <a:pt x="4002056" y="1715266"/>
                </a:cubicBezTo>
                <a:lnTo>
                  <a:pt x="3998332" y="1709087"/>
                </a:lnTo>
                <a:cubicBezTo>
                  <a:pt x="3997847" y="1708300"/>
                  <a:pt x="3997211" y="1707694"/>
                  <a:pt x="3996636" y="1707027"/>
                </a:cubicBezTo>
                <a:cubicBezTo>
                  <a:pt x="3997453" y="1707421"/>
                  <a:pt x="3998210" y="1707876"/>
                  <a:pt x="3999149" y="1708118"/>
                </a:cubicBezTo>
                <a:lnTo>
                  <a:pt x="4004085" y="1709360"/>
                </a:lnTo>
                <a:cubicBezTo>
                  <a:pt x="4009930" y="1710814"/>
                  <a:pt x="4016593" y="1705876"/>
                  <a:pt x="4017349" y="1700000"/>
                </a:cubicBezTo>
                <a:cubicBezTo>
                  <a:pt x="4018197" y="1693488"/>
                  <a:pt x="4014260" y="1688308"/>
                  <a:pt x="4008022" y="1686733"/>
                </a:cubicBezTo>
                <a:lnTo>
                  <a:pt x="4003086" y="1685491"/>
                </a:lnTo>
                <a:cubicBezTo>
                  <a:pt x="3997241" y="1684037"/>
                  <a:pt x="3990579" y="1688975"/>
                  <a:pt x="3989822" y="1694821"/>
                </a:cubicBezTo>
                <a:cubicBezTo>
                  <a:pt x="3989398" y="1698031"/>
                  <a:pt x="3990185" y="1700939"/>
                  <a:pt x="3991791" y="1703241"/>
                </a:cubicBezTo>
                <a:cubicBezTo>
                  <a:pt x="3989126" y="1702151"/>
                  <a:pt x="3986128" y="1702060"/>
                  <a:pt x="3983099" y="1703484"/>
                </a:cubicBezTo>
                <a:cubicBezTo>
                  <a:pt x="3981676" y="1704120"/>
                  <a:pt x="3980404" y="1705180"/>
                  <a:pt x="3979344" y="1706452"/>
                </a:cubicBezTo>
                <a:cubicBezTo>
                  <a:pt x="3978133" y="1705361"/>
                  <a:pt x="3976679" y="1704544"/>
                  <a:pt x="3974983" y="1704120"/>
                </a:cubicBezTo>
                <a:lnTo>
                  <a:pt x="3970047" y="1702878"/>
                </a:lnTo>
                <a:cubicBezTo>
                  <a:pt x="3964233" y="1701424"/>
                  <a:pt x="3957328" y="1704604"/>
                  <a:pt x="3955875" y="1710783"/>
                </a:cubicBezTo>
                <a:close/>
                <a:moveTo>
                  <a:pt x="3942853" y="1764427"/>
                </a:moveTo>
                <a:cubicBezTo>
                  <a:pt x="3936221" y="1763700"/>
                  <a:pt x="3931285" y="1767698"/>
                  <a:pt x="3929740" y="1773968"/>
                </a:cubicBezTo>
                <a:lnTo>
                  <a:pt x="3928499" y="1778936"/>
                </a:lnTo>
                <a:cubicBezTo>
                  <a:pt x="3927045" y="1784751"/>
                  <a:pt x="3932254" y="1791415"/>
                  <a:pt x="3938038" y="1792051"/>
                </a:cubicBezTo>
                <a:cubicBezTo>
                  <a:pt x="3944670" y="1792778"/>
                  <a:pt x="3949606" y="1788780"/>
                  <a:pt x="3951150" y="1782510"/>
                </a:cubicBezTo>
                <a:lnTo>
                  <a:pt x="3952392" y="1777542"/>
                </a:lnTo>
                <a:cubicBezTo>
                  <a:pt x="3953846" y="1771697"/>
                  <a:pt x="3948637" y="1765093"/>
                  <a:pt x="3942853" y="1764427"/>
                </a:cubicBezTo>
                <a:close/>
                <a:moveTo>
                  <a:pt x="3938008" y="1658170"/>
                </a:moveTo>
                <a:lnTo>
                  <a:pt x="3933041" y="1656928"/>
                </a:lnTo>
                <a:cubicBezTo>
                  <a:pt x="3927227" y="1655474"/>
                  <a:pt x="3920504" y="1660290"/>
                  <a:pt x="3919716" y="1666166"/>
                </a:cubicBezTo>
                <a:cubicBezTo>
                  <a:pt x="3918838" y="1672648"/>
                  <a:pt x="3922714" y="1677949"/>
                  <a:pt x="3928953" y="1679494"/>
                </a:cubicBezTo>
                <a:lnTo>
                  <a:pt x="3933889" y="1680736"/>
                </a:lnTo>
                <a:cubicBezTo>
                  <a:pt x="3939733" y="1682190"/>
                  <a:pt x="3946426" y="1677374"/>
                  <a:pt x="3947244" y="1671497"/>
                </a:cubicBezTo>
                <a:cubicBezTo>
                  <a:pt x="3948092" y="1665015"/>
                  <a:pt x="3944216" y="1659715"/>
                  <a:pt x="3938008" y="1658170"/>
                </a:cubicBezTo>
                <a:close/>
                <a:moveTo>
                  <a:pt x="4026162" y="1855448"/>
                </a:moveTo>
                <a:cubicBezTo>
                  <a:pt x="4029735" y="1841091"/>
                  <a:pt x="4007447" y="1835578"/>
                  <a:pt x="4003904" y="1849905"/>
                </a:cubicBezTo>
                <a:cubicBezTo>
                  <a:pt x="4000330" y="1864263"/>
                  <a:pt x="4022619" y="1869775"/>
                  <a:pt x="4026162" y="1855448"/>
                </a:cubicBezTo>
                <a:close/>
                <a:moveTo>
                  <a:pt x="4116406" y="1657291"/>
                </a:moveTo>
                <a:cubicBezTo>
                  <a:pt x="4116224" y="1657140"/>
                  <a:pt x="4116073" y="1656988"/>
                  <a:pt x="4115891" y="1656807"/>
                </a:cubicBezTo>
                <a:cubicBezTo>
                  <a:pt x="4115255" y="1653566"/>
                  <a:pt x="4113408" y="1650628"/>
                  <a:pt x="4110198" y="1649325"/>
                </a:cubicBezTo>
                <a:cubicBezTo>
                  <a:pt x="4106019" y="1647659"/>
                  <a:pt x="4101961" y="1646478"/>
                  <a:pt x="4097600" y="1648538"/>
                </a:cubicBezTo>
                <a:cubicBezTo>
                  <a:pt x="4091634" y="1651354"/>
                  <a:pt x="4089303" y="1658291"/>
                  <a:pt x="4092028" y="1664197"/>
                </a:cubicBezTo>
                <a:cubicBezTo>
                  <a:pt x="4093905" y="1668256"/>
                  <a:pt x="4097539" y="1671134"/>
                  <a:pt x="4100810" y="1674072"/>
                </a:cubicBezTo>
                <a:cubicBezTo>
                  <a:pt x="4101204" y="1674436"/>
                  <a:pt x="4101749" y="1674617"/>
                  <a:pt x="4102234" y="1674890"/>
                </a:cubicBezTo>
                <a:cubicBezTo>
                  <a:pt x="4101416" y="1676010"/>
                  <a:pt x="4100749" y="1677252"/>
                  <a:pt x="4100386" y="1678646"/>
                </a:cubicBezTo>
                <a:cubicBezTo>
                  <a:pt x="4098842" y="1684643"/>
                  <a:pt x="4102597" y="1691125"/>
                  <a:pt x="4108653" y="1692609"/>
                </a:cubicBezTo>
                <a:lnTo>
                  <a:pt x="4118556" y="1695063"/>
                </a:lnTo>
                <a:cubicBezTo>
                  <a:pt x="4124552" y="1696547"/>
                  <a:pt x="4130972" y="1692821"/>
                  <a:pt x="4132517" y="1686824"/>
                </a:cubicBezTo>
                <a:cubicBezTo>
                  <a:pt x="4134061" y="1680827"/>
                  <a:pt x="4130276" y="1674345"/>
                  <a:pt x="4124249" y="1672860"/>
                </a:cubicBezTo>
                <a:lnTo>
                  <a:pt x="4118284" y="1671376"/>
                </a:lnTo>
                <a:cubicBezTo>
                  <a:pt x="4120767" y="1666802"/>
                  <a:pt x="4120524" y="1661017"/>
                  <a:pt x="4116406" y="1657291"/>
                </a:cubicBezTo>
                <a:close/>
                <a:moveTo>
                  <a:pt x="3869052" y="1837244"/>
                </a:moveTo>
                <a:cubicBezTo>
                  <a:pt x="3867569" y="1843241"/>
                  <a:pt x="3871081" y="1849663"/>
                  <a:pt x="3877138" y="1851298"/>
                </a:cubicBezTo>
                <a:cubicBezTo>
                  <a:pt x="3883043" y="1852904"/>
                  <a:pt x="3889706" y="1849239"/>
                  <a:pt x="3891190" y="1843211"/>
                </a:cubicBezTo>
                <a:cubicBezTo>
                  <a:pt x="3893400" y="1834185"/>
                  <a:pt x="3891583" y="1824492"/>
                  <a:pt x="3884073" y="1818373"/>
                </a:cubicBezTo>
                <a:cubicBezTo>
                  <a:pt x="3879440" y="1814587"/>
                  <a:pt x="3872384" y="1813375"/>
                  <a:pt x="3867871" y="1818282"/>
                </a:cubicBezTo>
                <a:cubicBezTo>
                  <a:pt x="3864025" y="1822462"/>
                  <a:pt x="3862784" y="1830429"/>
                  <a:pt x="3867781" y="1834518"/>
                </a:cubicBezTo>
                <a:cubicBezTo>
                  <a:pt x="3868326" y="1834972"/>
                  <a:pt x="3868810" y="1835457"/>
                  <a:pt x="3869295" y="1835941"/>
                </a:cubicBezTo>
                <a:cubicBezTo>
                  <a:pt x="3869295" y="1835972"/>
                  <a:pt x="3869295" y="1836002"/>
                  <a:pt x="3869295" y="1836032"/>
                </a:cubicBezTo>
                <a:cubicBezTo>
                  <a:pt x="3869295" y="1836093"/>
                  <a:pt x="3869295" y="1836153"/>
                  <a:pt x="3869295" y="1836244"/>
                </a:cubicBezTo>
                <a:cubicBezTo>
                  <a:pt x="3869235" y="1836335"/>
                  <a:pt x="3869174" y="1836638"/>
                  <a:pt x="3869052" y="1837244"/>
                </a:cubicBezTo>
                <a:close/>
                <a:moveTo>
                  <a:pt x="3957570" y="1530952"/>
                </a:moveTo>
                <a:cubicBezTo>
                  <a:pt x="3959630" y="1529710"/>
                  <a:pt x="3961689" y="1528468"/>
                  <a:pt x="3963748" y="1527226"/>
                </a:cubicBezTo>
                <a:cubicBezTo>
                  <a:pt x="3969048" y="1524046"/>
                  <a:pt x="3970956" y="1516897"/>
                  <a:pt x="3967806" y="1511506"/>
                </a:cubicBezTo>
                <a:cubicBezTo>
                  <a:pt x="3964657" y="1506205"/>
                  <a:pt x="3957419" y="1504267"/>
                  <a:pt x="3952089" y="1507447"/>
                </a:cubicBezTo>
                <a:lnTo>
                  <a:pt x="3945912" y="1511173"/>
                </a:lnTo>
                <a:cubicBezTo>
                  <a:pt x="3940612" y="1514353"/>
                  <a:pt x="3938674" y="1521502"/>
                  <a:pt x="3941854" y="1526893"/>
                </a:cubicBezTo>
                <a:cubicBezTo>
                  <a:pt x="3945003" y="1532224"/>
                  <a:pt x="3952271" y="1534132"/>
                  <a:pt x="3957570" y="1530952"/>
                </a:cubicBezTo>
                <a:close/>
                <a:moveTo>
                  <a:pt x="4094118" y="1754704"/>
                </a:moveTo>
                <a:lnTo>
                  <a:pt x="4084215" y="1752250"/>
                </a:lnTo>
                <a:cubicBezTo>
                  <a:pt x="4078219" y="1750766"/>
                  <a:pt x="4071768" y="1753492"/>
                  <a:pt x="4069770" y="1759671"/>
                </a:cubicBezTo>
                <a:cubicBezTo>
                  <a:pt x="4067953" y="1765275"/>
                  <a:pt x="4071133" y="1772605"/>
                  <a:pt x="4077159" y="1774120"/>
                </a:cubicBezTo>
                <a:lnTo>
                  <a:pt x="4087062" y="1776573"/>
                </a:lnTo>
                <a:cubicBezTo>
                  <a:pt x="4093058" y="1778057"/>
                  <a:pt x="4099508" y="1775331"/>
                  <a:pt x="4101507" y="1769152"/>
                </a:cubicBezTo>
                <a:cubicBezTo>
                  <a:pt x="4103324" y="1763548"/>
                  <a:pt x="4100144" y="1756218"/>
                  <a:pt x="4094118" y="1754704"/>
                </a:cubicBezTo>
                <a:close/>
                <a:moveTo>
                  <a:pt x="3991548" y="1683371"/>
                </a:moveTo>
                <a:cubicBezTo>
                  <a:pt x="3995091" y="1669044"/>
                  <a:pt x="3972894" y="1663289"/>
                  <a:pt x="3969351" y="1677646"/>
                </a:cubicBezTo>
                <a:cubicBezTo>
                  <a:pt x="3965808" y="1691943"/>
                  <a:pt x="3988005" y="1697698"/>
                  <a:pt x="3991548" y="1683371"/>
                </a:cubicBezTo>
                <a:close/>
                <a:moveTo>
                  <a:pt x="3944034" y="1881043"/>
                </a:moveTo>
                <a:cubicBezTo>
                  <a:pt x="3937432" y="1880256"/>
                  <a:pt x="3932405" y="1884254"/>
                  <a:pt x="3930861" y="1890494"/>
                </a:cubicBezTo>
                <a:lnTo>
                  <a:pt x="3929619" y="1895431"/>
                </a:lnTo>
                <a:cubicBezTo>
                  <a:pt x="3928166" y="1901277"/>
                  <a:pt x="3933283" y="1907941"/>
                  <a:pt x="3939098" y="1908607"/>
                </a:cubicBezTo>
                <a:cubicBezTo>
                  <a:pt x="3945699" y="1909394"/>
                  <a:pt x="3950726" y="1905396"/>
                  <a:pt x="3952271" y="1899157"/>
                </a:cubicBezTo>
                <a:lnTo>
                  <a:pt x="3953512" y="1894189"/>
                </a:lnTo>
                <a:cubicBezTo>
                  <a:pt x="3954936" y="1888373"/>
                  <a:pt x="3949848" y="1881740"/>
                  <a:pt x="3944034" y="1881043"/>
                </a:cubicBezTo>
                <a:close/>
                <a:moveTo>
                  <a:pt x="3986521" y="1776997"/>
                </a:moveTo>
                <a:cubicBezTo>
                  <a:pt x="3988035" y="1778300"/>
                  <a:pt x="3989762" y="1779420"/>
                  <a:pt x="3991912" y="1779935"/>
                </a:cubicBezTo>
                <a:lnTo>
                  <a:pt x="3996848" y="1781177"/>
                </a:lnTo>
                <a:cubicBezTo>
                  <a:pt x="4002693" y="1782631"/>
                  <a:pt x="4009355" y="1777694"/>
                  <a:pt x="4010112" y="1771848"/>
                </a:cubicBezTo>
                <a:cubicBezTo>
                  <a:pt x="4010929" y="1765305"/>
                  <a:pt x="4007023" y="1760126"/>
                  <a:pt x="4000785" y="1758581"/>
                </a:cubicBezTo>
                <a:lnTo>
                  <a:pt x="3997877" y="1757854"/>
                </a:lnTo>
                <a:cubicBezTo>
                  <a:pt x="3996606" y="1753674"/>
                  <a:pt x="3992729" y="1750191"/>
                  <a:pt x="3988550" y="1749524"/>
                </a:cubicBezTo>
                <a:cubicBezTo>
                  <a:pt x="3981979" y="1748464"/>
                  <a:pt x="3976922" y="1753038"/>
                  <a:pt x="3975437" y="1759066"/>
                </a:cubicBezTo>
                <a:lnTo>
                  <a:pt x="3974196" y="1764033"/>
                </a:lnTo>
                <a:cubicBezTo>
                  <a:pt x="3972712" y="1770031"/>
                  <a:pt x="3978012" y="1776240"/>
                  <a:pt x="3983735" y="1777149"/>
                </a:cubicBezTo>
                <a:cubicBezTo>
                  <a:pt x="3984735" y="1777270"/>
                  <a:pt x="3985613" y="1777088"/>
                  <a:pt x="3986521" y="1776997"/>
                </a:cubicBezTo>
                <a:close/>
                <a:moveTo>
                  <a:pt x="3862814" y="1885859"/>
                </a:moveTo>
                <a:cubicBezTo>
                  <a:pt x="3861996" y="1881467"/>
                  <a:pt x="3859150" y="1877772"/>
                  <a:pt x="3856727" y="1874137"/>
                </a:cubicBezTo>
                <a:cubicBezTo>
                  <a:pt x="3853396" y="1869139"/>
                  <a:pt x="3845946" y="1867110"/>
                  <a:pt x="3840859" y="1870744"/>
                </a:cubicBezTo>
                <a:cubicBezTo>
                  <a:pt x="3835862" y="1874319"/>
                  <a:pt x="3833894" y="1881285"/>
                  <a:pt x="3837467" y="1886616"/>
                </a:cubicBezTo>
                <a:cubicBezTo>
                  <a:pt x="3837588" y="1886798"/>
                  <a:pt x="3837740" y="1887010"/>
                  <a:pt x="3837861" y="1887192"/>
                </a:cubicBezTo>
                <a:cubicBezTo>
                  <a:pt x="3837679" y="1890494"/>
                  <a:pt x="3838739" y="1893795"/>
                  <a:pt x="3841556" y="1895855"/>
                </a:cubicBezTo>
                <a:cubicBezTo>
                  <a:pt x="3845220" y="1898490"/>
                  <a:pt x="3848854" y="1900641"/>
                  <a:pt x="3853578" y="1899702"/>
                </a:cubicBezTo>
                <a:cubicBezTo>
                  <a:pt x="3860058" y="1898399"/>
                  <a:pt x="3864025" y="1892250"/>
                  <a:pt x="3862814" y="1885859"/>
                </a:cubicBezTo>
                <a:close/>
                <a:moveTo>
                  <a:pt x="4071496" y="1586261"/>
                </a:moveTo>
                <a:lnTo>
                  <a:pt x="4066560" y="1585020"/>
                </a:lnTo>
                <a:cubicBezTo>
                  <a:pt x="4060715" y="1583566"/>
                  <a:pt x="4053992" y="1588170"/>
                  <a:pt x="4053114" y="1594076"/>
                </a:cubicBezTo>
                <a:cubicBezTo>
                  <a:pt x="4052175" y="1600467"/>
                  <a:pt x="4055930" y="1605980"/>
                  <a:pt x="4062169" y="1607525"/>
                </a:cubicBezTo>
                <a:lnTo>
                  <a:pt x="4067135" y="1608767"/>
                </a:lnTo>
                <a:cubicBezTo>
                  <a:pt x="4072949" y="1610221"/>
                  <a:pt x="4079703" y="1605617"/>
                  <a:pt x="4080581" y="1599710"/>
                </a:cubicBezTo>
                <a:cubicBezTo>
                  <a:pt x="4081520" y="1593289"/>
                  <a:pt x="4077734" y="1587806"/>
                  <a:pt x="4071496" y="1586261"/>
                </a:cubicBezTo>
                <a:close/>
                <a:moveTo>
                  <a:pt x="4016986" y="1640995"/>
                </a:moveTo>
                <a:lnTo>
                  <a:pt x="4007083" y="1638542"/>
                </a:lnTo>
                <a:cubicBezTo>
                  <a:pt x="4001269" y="1637088"/>
                  <a:pt x="3994364" y="1640147"/>
                  <a:pt x="3992851" y="1646326"/>
                </a:cubicBezTo>
                <a:cubicBezTo>
                  <a:pt x="3991427" y="1652172"/>
                  <a:pt x="3994425" y="1659018"/>
                  <a:pt x="4000633" y="1660563"/>
                </a:cubicBezTo>
                <a:lnTo>
                  <a:pt x="4010536" y="1663046"/>
                </a:lnTo>
                <a:cubicBezTo>
                  <a:pt x="4016350" y="1664470"/>
                  <a:pt x="4023255" y="1661441"/>
                  <a:pt x="4024769" y="1655262"/>
                </a:cubicBezTo>
                <a:cubicBezTo>
                  <a:pt x="4026192" y="1649386"/>
                  <a:pt x="4023224" y="1642540"/>
                  <a:pt x="4016986" y="1640995"/>
                </a:cubicBezTo>
                <a:close/>
                <a:moveTo>
                  <a:pt x="3898003" y="1721385"/>
                </a:moveTo>
                <a:cubicBezTo>
                  <a:pt x="3899306" y="1715327"/>
                  <a:pt x="3893400" y="1709390"/>
                  <a:pt x="3887737" y="1708814"/>
                </a:cubicBezTo>
                <a:cubicBezTo>
                  <a:pt x="3881014" y="1708148"/>
                  <a:pt x="3876472" y="1712994"/>
                  <a:pt x="3875170" y="1719083"/>
                </a:cubicBezTo>
                <a:cubicBezTo>
                  <a:pt x="3873656" y="1726049"/>
                  <a:pt x="3875896" y="1732925"/>
                  <a:pt x="3880106" y="1738499"/>
                </a:cubicBezTo>
                <a:cubicBezTo>
                  <a:pt x="3883710" y="1743284"/>
                  <a:pt x="3891644" y="1744314"/>
                  <a:pt x="3896217" y="1740346"/>
                </a:cubicBezTo>
                <a:cubicBezTo>
                  <a:pt x="3901032" y="1736166"/>
                  <a:pt x="3901910" y="1729381"/>
                  <a:pt x="3898064" y="1724232"/>
                </a:cubicBezTo>
                <a:cubicBezTo>
                  <a:pt x="3897852" y="1723959"/>
                  <a:pt x="3897822" y="1723929"/>
                  <a:pt x="3897731" y="1723778"/>
                </a:cubicBezTo>
                <a:cubicBezTo>
                  <a:pt x="3897670" y="1723657"/>
                  <a:pt x="3897670" y="1723657"/>
                  <a:pt x="3897640" y="1723566"/>
                </a:cubicBezTo>
                <a:cubicBezTo>
                  <a:pt x="3897640" y="1723566"/>
                  <a:pt x="3897640" y="1723566"/>
                  <a:pt x="3897640" y="1723566"/>
                </a:cubicBezTo>
                <a:cubicBezTo>
                  <a:pt x="3897700" y="1722809"/>
                  <a:pt x="3897822" y="1722082"/>
                  <a:pt x="3898003" y="1721385"/>
                </a:cubicBezTo>
                <a:close/>
                <a:moveTo>
                  <a:pt x="4037306" y="1721143"/>
                </a:moveTo>
                <a:lnTo>
                  <a:pt x="4036064" y="1726110"/>
                </a:lnTo>
                <a:cubicBezTo>
                  <a:pt x="4034581" y="1732108"/>
                  <a:pt x="4038790" y="1738468"/>
                  <a:pt x="4044756" y="1739801"/>
                </a:cubicBezTo>
                <a:cubicBezTo>
                  <a:pt x="4050934" y="1741194"/>
                  <a:pt x="4056960" y="1737166"/>
                  <a:pt x="4058444" y="1731138"/>
                </a:cubicBezTo>
                <a:lnTo>
                  <a:pt x="4059685" y="1726171"/>
                </a:lnTo>
                <a:cubicBezTo>
                  <a:pt x="4061169" y="1720173"/>
                  <a:pt x="4056960" y="1713812"/>
                  <a:pt x="4051024" y="1712480"/>
                </a:cubicBezTo>
                <a:cubicBezTo>
                  <a:pt x="4044847" y="1711056"/>
                  <a:pt x="4038820" y="1715115"/>
                  <a:pt x="4037306" y="1721143"/>
                </a:cubicBezTo>
                <a:close/>
                <a:moveTo>
                  <a:pt x="3580332" y="1305686"/>
                </a:moveTo>
                <a:cubicBezTo>
                  <a:pt x="3574124" y="1319649"/>
                  <a:pt x="3595322" y="1330584"/>
                  <a:pt x="3601561" y="1316530"/>
                </a:cubicBezTo>
                <a:cubicBezTo>
                  <a:pt x="3607769" y="1302566"/>
                  <a:pt x="3586571" y="1291631"/>
                  <a:pt x="3580332" y="1305686"/>
                </a:cubicBezTo>
                <a:close/>
                <a:moveTo>
                  <a:pt x="3643836" y="1451986"/>
                </a:moveTo>
                <a:lnTo>
                  <a:pt x="3648682" y="1454137"/>
                </a:lnTo>
                <a:cubicBezTo>
                  <a:pt x="3654375" y="1456651"/>
                  <a:pt x="3661976" y="1454803"/>
                  <a:pt x="3664641" y="1448745"/>
                </a:cubicBezTo>
                <a:cubicBezTo>
                  <a:pt x="3667154" y="1443051"/>
                  <a:pt x="3665368" y="1435478"/>
                  <a:pt x="3659250" y="1432782"/>
                </a:cubicBezTo>
                <a:lnTo>
                  <a:pt x="3654405" y="1430632"/>
                </a:lnTo>
                <a:cubicBezTo>
                  <a:pt x="3648712" y="1428118"/>
                  <a:pt x="3641111" y="1429965"/>
                  <a:pt x="3638416" y="1436023"/>
                </a:cubicBezTo>
                <a:cubicBezTo>
                  <a:pt x="3635932" y="1441718"/>
                  <a:pt x="3637719" y="1449290"/>
                  <a:pt x="3643836" y="1451986"/>
                </a:cubicBezTo>
                <a:close/>
                <a:moveTo>
                  <a:pt x="3609132" y="1124825"/>
                </a:moveTo>
                <a:cubicBezTo>
                  <a:pt x="3608557" y="1125612"/>
                  <a:pt x="3607920" y="1126309"/>
                  <a:pt x="3607375" y="1127096"/>
                </a:cubicBezTo>
                <a:cubicBezTo>
                  <a:pt x="3607254" y="1127217"/>
                  <a:pt x="3607224" y="1127278"/>
                  <a:pt x="3607133" y="1127369"/>
                </a:cubicBezTo>
                <a:cubicBezTo>
                  <a:pt x="3606891" y="1127581"/>
                  <a:pt x="3606649" y="1127793"/>
                  <a:pt x="3606436" y="1127975"/>
                </a:cubicBezTo>
                <a:cubicBezTo>
                  <a:pt x="3600592" y="1129217"/>
                  <a:pt x="3596503" y="1135396"/>
                  <a:pt x="3597382" y="1141211"/>
                </a:cubicBezTo>
                <a:cubicBezTo>
                  <a:pt x="3598381" y="1147845"/>
                  <a:pt x="3604529" y="1151904"/>
                  <a:pt x="3610949" y="1151268"/>
                </a:cubicBezTo>
                <a:cubicBezTo>
                  <a:pt x="3611615" y="1151207"/>
                  <a:pt x="3612221" y="1150934"/>
                  <a:pt x="3612857" y="1150783"/>
                </a:cubicBezTo>
                <a:cubicBezTo>
                  <a:pt x="3614461" y="1154176"/>
                  <a:pt x="3617641" y="1156841"/>
                  <a:pt x="3621215" y="1157538"/>
                </a:cubicBezTo>
                <a:cubicBezTo>
                  <a:pt x="3618520" y="1158144"/>
                  <a:pt x="3616097" y="1159991"/>
                  <a:pt x="3614553" y="1163505"/>
                </a:cubicBezTo>
                <a:cubicBezTo>
                  <a:pt x="3608405" y="1177378"/>
                  <a:pt x="3628816" y="1189706"/>
                  <a:pt x="3635054" y="1175681"/>
                </a:cubicBezTo>
                <a:cubicBezTo>
                  <a:pt x="3638991" y="1166837"/>
                  <a:pt x="3632056" y="1158598"/>
                  <a:pt x="3624909" y="1157477"/>
                </a:cubicBezTo>
                <a:cubicBezTo>
                  <a:pt x="3630360" y="1156811"/>
                  <a:pt x="3634509" y="1153024"/>
                  <a:pt x="3635569" y="1147330"/>
                </a:cubicBezTo>
                <a:cubicBezTo>
                  <a:pt x="3636932" y="1139939"/>
                  <a:pt x="3637628" y="1130973"/>
                  <a:pt x="3633237" y="1124461"/>
                </a:cubicBezTo>
                <a:cubicBezTo>
                  <a:pt x="3632904" y="1123522"/>
                  <a:pt x="3632480" y="1122583"/>
                  <a:pt x="3631965" y="1121705"/>
                </a:cubicBezTo>
                <a:cubicBezTo>
                  <a:pt x="3629452" y="1117404"/>
                  <a:pt x="3624758" y="1114920"/>
                  <a:pt x="3619701" y="1115707"/>
                </a:cubicBezTo>
                <a:cubicBezTo>
                  <a:pt x="3614643" y="1116495"/>
                  <a:pt x="3612251" y="1119857"/>
                  <a:pt x="3609889" y="1123916"/>
                </a:cubicBezTo>
                <a:cubicBezTo>
                  <a:pt x="3611676" y="1120735"/>
                  <a:pt x="3609556" y="1124219"/>
                  <a:pt x="3609132" y="1124825"/>
                </a:cubicBezTo>
                <a:close/>
                <a:moveTo>
                  <a:pt x="3753129" y="1151358"/>
                </a:moveTo>
                <a:cubicBezTo>
                  <a:pt x="3750585" y="1157053"/>
                  <a:pt x="3753461" y="1164777"/>
                  <a:pt x="3759427" y="1167018"/>
                </a:cubicBezTo>
                <a:cubicBezTo>
                  <a:pt x="3765575" y="1169320"/>
                  <a:pt x="3772358" y="1166806"/>
                  <a:pt x="3775054" y="1160718"/>
                </a:cubicBezTo>
                <a:lnTo>
                  <a:pt x="3777204" y="1155872"/>
                </a:lnTo>
                <a:cubicBezTo>
                  <a:pt x="3779717" y="1150177"/>
                  <a:pt x="3776871" y="1142453"/>
                  <a:pt x="3770905" y="1140212"/>
                </a:cubicBezTo>
                <a:cubicBezTo>
                  <a:pt x="3764757" y="1137910"/>
                  <a:pt x="3757974" y="1140424"/>
                  <a:pt x="3755279" y="1146512"/>
                </a:cubicBezTo>
                <a:lnTo>
                  <a:pt x="3753129" y="1151358"/>
                </a:lnTo>
                <a:close/>
                <a:moveTo>
                  <a:pt x="3643413" y="1358935"/>
                </a:moveTo>
                <a:cubicBezTo>
                  <a:pt x="3648379" y="1361965"/>
                  <a:pt x="3657161" y="1360844"/>
                  <a:pt x="3659796" y="1354937"/>
                </a:cubicBezTo>
                <a:lnTo>
                  <a:pt x="3661946" y="1350091"/>
                </a:lnTo>
                <a:cubicBezTo>
                  <a:pt x="3664550" y="1344215"/>
                  <a:pt x="3663944" y="1337369"/>
                  <a:pt x="3657948" y="1333704"/>
                </a:cubicBezTo>
                <a:cubicBezTo>
                  <a:pt x="3652982" y="1330675"/>
                  <a:pt x="3644200" y="1331796"/>
                  <a:pt x="3641565" y="1337732"/>
                </a:cubicBezTo>
                <a:lnTo>
                  <a:pt x="3639415" y="1342579"/>
                </a:lnTo>
                <a:cubicBezTo>
                  <a:pt x="3636811" y="1348455"/>
                  <a:pt x="3637416" y="1355301"/>
                  <a:pt x="3643413" y="1358935"/>
                </a:cubicBezTo>
                <a:close/>
                <a:moveTo>
                  <a:pt x="3535029" y="1211787"/>
                </a:moveTo>
                <a:cubicBezTo>
                  <a:pt x="3528790" y="1225842"/>
                  <a:pt x="3551261" y="1233899"/>
                  <a:pt x="3557438" y="1219965"/>
                </a:cubicBezTo>
                <a:cubicBezTo>
                  <a:pt x="3563676" y="1205911"/>
                  <a:pt x="3541207" y="1197823"/>
                  <a:pt x="3535029" y="1211787"/>
                </a:cubicBezTo>
                <a:close/>
                <a:moveTo>
                  <a:pt x="3500536" y="1335188"/>
                </a:moveTo>
                <a:cubicBezTo>
                  <a:pt x="3503019" y="1329433"/>
                  <a:pt x="3501081" y="1321951"/>
                  <a:pt x="3494994" y="1319256"/>
                </a:cubicBezTo>
                <a:lnTo>
                  <a:pt x="3490149" y="1317105"/>
                </a:lnTo>
                <a:cubicBezTo>
                  <a:pt x="3486212" y="1315348"/>
                  <a:pt x="3481397" y="1315833"/>
                  <a:pt x="3477914" y="1318256"/>
                </a:cubicBezTo>
                <a:lnTo>
                  <a:pt x="3477127" y="1316196"/>
                </a:lnTo>
                <a:cubicBezTo>
                  <a:pt x="3474826" y="1310199"/>
                  <a:pt x="3469254" y="1305958"/>
                  <a:pt x="3462561" y="1307715"/>
                </a:cubicBezTo>
                <a:cubicBezTo>
                  <a:pt x="3456868" y="1309230"/>
                  <a:pt x="3451780" y="1316257"/>
                  <a:pt x="3454082" y="1322285"/>
                </a:cubicBezTo>
                <a:lnTo>
                  <a:pt x="3456777" y="1329282"/>
                </a:lnTo>
                <a:cubicBezTo>
                  <a:pt x="3459109" y="1335279"/>
                  <a:pt x="3464651" y="1339520"/>
                  <a:pt x="3471374" y="1337763"/>
                </a:cubicBezTo>
                <a:cubicBezTo>
                  <a:pt x="3472948" y="1337339"/>
                  <a:pt x="3474432" y="1336491"/>
                  <a:pt x="3475764" y="1335370"/>
                </a:cubicBezTo>
                <a:cubicBezTo>
                  <a:pt x="3476824" y="1336703"/>
                  <a:pt x="3478126" y="1337823"/>
                  <a:pt x="3479822" y="1338550"/>
                </a:cubicBezTo>
                <a:lnTo>
                  <a:pt x="3484668" y="1340701"/>
                </a:lnTo>
                <a:cubicBezTo>
                  <a:pt x="3490301" y="1343276"/>
                  <a:pt x="3497932" y="1341246"/>
                  <a:pt x="3500536" y="1335188"/>
                </a:cubicBezTo>
                <a:close/>
                <a:moveTo>
                  <a:pt x="3724965" y="1440385"/>
                </a:moveTo>
                <a:cubicBezTo>
                  <a:pt x="3725298" y="1444686"/>
                  <a:pt x="3727903" y="1448897"/>
                  <a:pt x="3731870" y="1450502"/>
                </a:cubicBezTo>
                <a:cubicBezTo>
                  <a:pt x="3733747" y="1451259"/>
                  <a:pt x="3735594" y="1451441"/>
                  <a:pt x="3737411" y="1451320"/>
                </a:cubicBezTo>
                <a:cubicBezTo>
                  <a:pt x="3740349" y="1454894"/>
                  <a:pt x="3744892" y="1456833"/>
                  <a:pt x="3749797" y="1455409"/>
                </a:cubicBezTo>
                <a:cubicBezTo>
                  <a:pt x="3755581" y="1453743"/>
                  <a:pt x="3760275" y="1446685"/>
                  <a:pt x="3757974" y="1440658"/>
                </a:cubicBezTo>
                <a:lnTo>
                  <a:pt x="3755279" y="1433661"/>
                </a:lnTo>
                <a:cubicBezTo>
                  <a:pt x="3753431" y="1428875"/>
                  <a:pt x="3749313" y="1425392"/>
                  <a:pt x="3744407" y="1425089"/>
                </a:cubicBezTo>
                <a:cubicBezTo>
                  <a:pt x="3742923" y="1423756"/>
                  <a:pt x="3741167" y="1422575"/>
                  <a:pt x="3739107" y="1421817"/>
                </a:cubicBezTo>
                <a:cubicBezTo>
                  <a:pt x="3733293" y="1419637"/>
                  <a:pt x="3725843" y="1421454"/>
                  <a:pt x="3723300" y="1427694"/>
                </a:cubicBezTo>
                <a:cubicBezTo>
                  <a:pt x="3721634" y="1431752"/>
                  <a:pt x="3722209" y="1436932"/>
                  <a:pt x="3724965" y="1440385"/>
                </a:cubicBezTo>
                <a:close/>
                <a:moveTo>
                  <a:pt x="3715547" y="1121432"/>
                </a:moveTo>
                <a:lnTo>
                  <a:pt x="3710702" y="1119282"/>
                </a:lnTo>
                <a:cubicBezTo>
                  <a:pt x="3704827" y="1116677"/>
                  <a:pt x="3697559" y="1119615"/>
                  <a:pt x="3695015" y="1125491"/>
                </a:cubicBezTo>
                <a:cubicBezTo>
                  <a:pt x="3692411" y="1131458"/>
                  <a:pt x="3695318" y="1138546"/>
                  <a:pt x="3701223" y="1141181"/>
                </a:cubicBezTo>
                <a:lnTo>
                  <a:pt x="3706069" y="1143332"/>
                </a:lnTo>
                <a:cubicBezTo>
                  <a:pt x="3711943" y="1145937"/>
                  <a:pt x="3719211" y="1142999"/>
                  <a:pt x="3721755" y="1137122"/>
                </a:cubicBezTo>
                <a:cubicBezTo>
                  <a:pt x="3724359" y="1131155"/>
                  <a:pt x="3721482" y="1124037"/>
                  <a:pt x="3715547" y="1121432"/>
                </a:cubicBezTo>
                <a:close/>
                <a:moveTo>
                  <a:pt x="3680873" y="1400524"/>
                </a:moveTo>
                <a:lnTo>
                  <a:pt x="3683568" y="1407521"/>
                </a:lnTo>
                <a:cubicBezTo>
                  <a:pt x="3685869" y="1413518"/>
                  <a:pt x="3692501" y="1417032"/>
                  <a:pt x="3698740" y="1414881"/>
                </a:cubicBezTo>
                <a:cubicBezTo>
                  <a:pt x="3704675" y="1412821"/>
                  <a:pt x="3708430" y="1405733"/>
                  <a:pt x="3706099" y="1399706"/>
                </a:cubicBezTo>
                <a:lnTo>
                  <a:pt x="3704342" y="1395132"/>
                </a:lnTo>
                <a:cubicBezTo>
                  <a:pt x="3709097" y="1401644"/>
                  <a:pt x="3719272" y="1403916"/>
                  <a:pt x="3723330" y="1394708"/>
                </a:cubicBezTo>
                <a:cubicBezTo>
                  <a:pt x="3726873" y="1386711"/>
                  <a:pt x="3721604" y="1379230"/>
                  <a:pt x="3715335" y="1376988"/>
                </a:cubicBezTo>
                <a:cubicBezTo>
                  <a:pt x="3718121" y="1376443"/>
                  <a:pt x="3720665" y="1374626"/>
                  <a:pt x="3722240" y="1371021"/>
                </a:cubicBezTo>
                <a:cubicBezTo>
                  <a:pt x="3728387" y="1357148"/>
                  <a:pt x="3708006" y="1344760"/>
                  <a:pt x="3701768" y="1358754"/>
                </a:cubicBezTo>
                <a:cubicBezTo>
                  <a:pt x="3698225" y="1366750"/>
                  <a:pt x="3703464" y="1374202"/>
                  <a:pt x="3709732" y="1376443"/>
                </a:cubicBezTo>
                <a:cubicBezTo>
                  <a:pt x="3706977" y="1376988"/>
                  <a:pt x="3704433" y="1378806"/>
                  <a:pt x="3702858" y="1382410"/>
                </a:cubicBezTo>
                <a:cubicBezTo>
                  <a:pt x="3701647" y="1385136"/>
                  <a:pt x="3701496" y="1387832"/>
                  <a:pt x="3702041" y="1390255"/>
                </a:cubicBezTo>
                <a:cubicBezTo>
                  <a:pt x="3699073" y="1385833"/>
                  <a:pt x="3693501" y="1383531"/>
                  <a:pt x="3688201" y="1385379"/>
                </a:cubicBezTo>
                <a:cubicBezTo>
                  <a:pt x="3682296" y="1387408"/>
                  <a:pt x="3678541" y="1394496"/>
                  <a:pt x="3680873" y="1400524"/>
                </a:cubicBezTo>
                <a:close/>
                <a:moveTo>
                  <a:pt x="3533454" y="1255192"/>
                </a:moveTo>
                <a:cubicBezTo>
                  <a:pt x="3526822" y="1253224"/>
                  <a:pt x="3521038" y="1256465"/>
                  <a:pt x="3518312" y="1262583"/>
                </a:cubicBezTo>
                <a:lnTo>
                  <a:pt x="3516162" y="1267430"/>
                </a:lnTo>
                <a:cubicBezTo>
                  <a:pt x="3513618" y="1273124"/>
                  <a:pt x="3517737" y="1280848"/>
                  <a:pt x="3523551" y="1282575"/>
                </a:cubicBezTo>
                <a:cubicBezTo>
                  <a:pt x="3530183" y="1284543"/>
                  <a:pt x="3535998" y="1281302"/>
                  <a:pt x="3538693" y="1275184"/>
                </a:cubicBezTo>
                <a:lnTo>
                  <a:pt x="3540843" y="1270337"/>
                </a:lnTo>
                <a:cubicBezTo>
                  <a:pt x="3543387" y="1264643"/>
                  <a:pt x="3539268" y="1256919"/>
                  <a:pt x="3533454" y="1255192"/>
                </a:cubicBezTo>
                <a:close/>
                <a:moveTo>
                  <a:pt x="3676240" y="1256919"/>
                </a:moveTo>
                <a:cubicBezTo>
                  <a:pt x="3675634" y="1250286"/>
                  <a:pt x="3673726" y="1243561"/>
                  <a:pt x="3668880" y="1240593"/>
                </a:cubicBezTo>
                <a:cubicBezTo>
                  <a:pt x="3662006" y="1236382"/>
                  <a:pt x="3651286" y="1234262"/>
                  <a:pt x="3643867" y="1238079"/>
                </a:cubicBezTo>
                <a:cubicBezTo>
                  <a:pt x="3640021" y="1230173"/>
                  <a:pt x="3626636" y="1227447"/>
                  <a:pt x="3621972" y="1237957"/>
                </a:cubicBezTo>
                <a:cubicBezTo>
                  <a:pt x="3618126" y="1246651"/>
                  <a:pt x="3625000" y="1253587"/>
                  <a:pt x="3632268" y="1254344"/>
                </a:cubicBezTo>
                <a:cubicBezTo>
                  <a:pt x="3632207" y="1254496"/>
                  <a:pt x="3632147" y="1254647"/>
                  <a:pt x="3632086" y="1254799"/>
                </a:cubicBezTo>
                <a:cubicBezTo>
                  <a:pt x="3628149" y="1255435"/>
                  <a:pt x="3624697" y="1257949"/>
                  <a:pt x="3622911" y="1261977"/>
                </a:cubicBezTo>
                <a:lnTo>
                  <a:pt x="3618611" y="1271670"/>
                </a:lnTo>
                <a:cubicBezTo>
                  <a:pt x="3616097" y="1277365"/>
                  <a:pt x="3619276" y="1285119"/>
                  <a:pt x="3625212" y="1287179"/>
                </a:cubicBezTo>
                <a:cubicBezTo>
                  <a:pt x="3627120" y="1287845"/>
                  <a:pt x="3629028" y="1288027"/>
                  <a:pt x="3630875" y="1287815"/>
                </a:cubicBezTo>
                <a:cubicBezTo>
                  <a:pt x="3632450" y="1290965"/>
                  <a:pt x="3634751" y="1293751"/>
                  <a:pt x="3638052" y="1295993"/>
                </a:cubicBezTo>
                <a:cubicBezTo>
                  <a:pt x="3643170" y="1299507"/>
                  <a:pt x="3648954" y="1300052"/>
                  <a:pt x="3654375" y="1298689"/>
                </a:cubicBezTo>
                <a:cubicBezTo>
                  <a:pt x="3655435" y="1300052"/>
                  <a:pt x="3656798" y="1301203"/>
                  <a:pt x="3658524" y="1301960"/>
                </a:cubicBezTo>
                <a:lnTo>
                  <a:pt x="3663369" y="1304111"/>
                </a:lnTo>
                <a:cubicBezTo>
                  <a:pt x="3664701" y="1304717"/>
                  <a:pt x="3666125" y="1305019"/>
                  <a:pt x="3667578" y="1305110"/>
                </a:cubicBezTo>
                <a:cubicBezTo>
                  <a:pt x="3663248" y="1305989"/>
                  <a:pt x="3659220" y="1309684"/>
                  <a:pt x="3658069" y="1313652"/>
                </a:cubicBezTo>
                <a:cubicBezTo>
                  <a:pt x="3656071" y="1320498"/>
                  <a:pt x="3660280" y="1325829"/>
                  <a:pt x="3666185" y="1328433"/>
                </a:cubicBezTo>
                <a:lnTo>
                  <a:pt x="3671030" y="1330584"/>
                </a:lnTo>
                <a:cubicBezTo>
                  <a:pt x="3676936" y="1333189"/>
                  <a:pt x="3684204" y="1328070"/>
                  <a:pt x="3685839" y="1322466"/>
                </a:cubicBezTo>
                <a:cubicBezTo>
                  <a:pt x="3687838" y="1315621"/>
                  <a:pt x="3683659" y="1310320"/>
                  <a:pt x="3677723" y="1307685"/>
                </a:cubicBezTo>
                <a:lnTo>
                  <a:pt x="3672878" y="1305534"/>
                </a:lnTo>
                <a:cubicBezTo>
                  <a:pt x="3672151" y="1305201"/>
                  <a:pt x="3671394" y="1304989"/>
                  <a:pt x="3670607" y="1304898"/>
                </a:cubicBezTo>
                <a:cubicBezTo>
                  <a:pt x="3674332" y="1304232"/>
                  <a:pt x="3677723" y="1302021"/>
                  <a:pt x="3679238" y="1298356"/>
                </a:cubicBezTo>
                <a:cubicBezTo>
                  <a:pt x="3681569" y="1292691"/>
                  <a:pt x="3679692" y="1285755"/>
                  <a:pt x="3674119" y="1282847"/>
                </a:cubicBezTo>
                <a:cubicBezTo>
                  <a:pt x="3674483" y="1281817"/>
                  <a:pt x="3674695" y="1280727"/>
                  <a:pt x="3674755" y="1279606"/>
                </a:cubicBezTo>
                <a:cubicBezTo>
                  <a:pt x="3679813" y="1282605"/>
                  <a:pt x="3686324" y="1282150"/>
                  <a:pt x="3689413" y="1275244"/>
                </a:cubicBezTo>
                <a:cubicBezTo>
                  <a:pt x="3693864" y="1265128"/>
                  <a:pt x="3684174" y="1255768"/>
                  <a:pt x="3676240" y="1256919"/>
                </a:cubicBezTo>
                <a:close/>
                <a:moveTo>
                  <a:pt x="3612978" y="1403401"/>
                </a:moveTo>
                <a:cubicBezTo>
                  <a:pt x="3613311" y="1403583"/>
                  <a:pt x="3613614" y="1403825"/>
                  <a:pt x="3614007" y="1403977"/>
                </a:cubicBezTo>
                <a:lnTo>
                  <a:pt x="3618853" y="1406127"/>
                </a:lnTo>
                <a:cubicBezTo>
                  <a:pt x="3624576" y="1408641"/>
                  <a:pt x="3632298" y="1405430"/>
                  <a:pt x="3634357" y="1399494"/>
                </a:cubicBezTo>
                <a:cubicBezTo>
                  <a:pt x="3636568" y="1393193"/>
                  <a:pt x="3633843" y="1386711"/>
                  <a:pt x="3627726" y="1383985"/>
                </a:cubicBezTo>
                <a:lnTo>
                  <a:pt x="3622880" y="1381835"/>
                </a:lnTo>
                <a:cubicBezTo>
                  <a:pt x="3620336" y="1380684"/>
                  <a:pt x="3617369" y="1380775"/>
                  <a:pt x="3614674" y="1381683"/>
                </a:cubicBezTo>
                <a:cubicBezTo>
                  <a:pt x="3612039" y="1376473"/>
                  <a:pt x="3606497" y="1373232"/>
                  <a:pt x="3600501" y="1375019"/>
                </a:cubicBezTo>
                <a:cubicBezTo>
                  <a:pt x="3594717" y="1376746"/>
                  <a:pt x="3590144" y="1383834"/>
                  <a:pt x="3592476" y="1389861"/>
                </a:cubicBezTo>
                <a:lnTo>
                  <a:pt x="3595171" y="1396859"/>
                </a:lnTo>
                <a:cubicBezTo>
                  <a:pt x="3597472" y="1402856"/>
                  <a:pt x="3603469" y="1406824"/>
                  <a:pt x="3610010" y="1404885"/>
                </a:cubicBezTo>
                <a:cubicBezTo>
                  <a:pt x="3611040" y="1404552"/>
                  <a:pt x="3612009" y="1404037"/>
                  <a:pt x="3612978" y="1403401"/>
                </a:cubicBezTo>
                <a:close/>
                <a:moveTo>
                  <a:pt x="3592415" y="1213029"/>
                </a:moveTo>
                <a:cubicBezTo>
                  <a:pt x="3586207" y="1227023"/>
                  <a:pt x="3607860" y="1237049"/>
                  <a:pt x="3614098" y="1222994"/>
                </a:cubicBezTo>
                <a:cubicBezTo>
                  <a:pt x="3620306" y="1208970"/>
                  <a:pt x="3598684" y="1198944"/>
                  <a:pt x="3592415" y="1213029"/>
                </a:cubicBezTo>
                <a:close/>
                <a:moveTo>
                  <a:pt x="3571459" y="1109922"/>
                </a:moveTo>
                <a:lnTo>
                  <a:pt x="3573609" y="1105075"/>
                </a:lnTo>
                <a:cubicBezTo>
                  <a:pt x="3576214" y="1099169"/>
                  <a:pt x="3571853" y="1091869"/>
                  <a:pt x="3566160" y="1089931"/>
                </a:cubicBezTo>
                <a:cubicBezTo>
                  <a:pt x="3559588" y="1087689"/>
                  <a:pt x="3553653" y="1091475"/>
                  <a:pt x="3551018" y="1097382"/>
                </a:cubicBezTo>
                <a:lnTo>
                  <a:pt x="3548868" y="1102228"/>
                </a:lnTo>
                <a:cubicBezTo>
                  <a:pt x="3546264" y="1108105"/>
                  <a:pt x="3550624" y="1115404"/>
                  <a:pt x="3556318" y="1117373"/>
                </a:cubicBezTo>
                <a:cubicBezTo>
                  <a:pt x="3562859" y="1119615"/>
                  <a:pt x="3568825" y="1115828"/>
                  <a:pt x="3571459" y="1109922"/>
                </a:cubicBezTo>
                <a:close/>
                <a:moveTo>
                  <a:pt x="3872020" y="1199186"/>
                </a:moveTo>
                <a:cubicBezTo>
                  <a:pt x="3871869" y="1199005"/>
                  <a:pt x="3871718" y="1198793"/>
                  <a:pt x="3871566" y="1198611"/>
                </a:cubicBezTo>
                <a:cubicBezTo>
                  <a:pt x="3871506" y="1195188"/>
                  <a:pt x="3870143" y="1191826"/>
                  <a:pt x="3867084" y="1189918"/>
                </a:cubicBezTo>
                <a:cubicBezTo>
                  <a:pt x="3863087" y="1187434"/>
                  <a:pt x="3859150" y="1185495"/>
                  <a:pt x="3854335" y="1186828"/>
                </a:cubicBezTo>
                <a:cubicBezTo>
                  <a:pt x="3850610" y="1187858"/>
                  <a:pt x="3847975" y="1190523"/>
                  <a:pt x="3846552" y="1193764"/>
                </a:cubicBezTo>
                <a:lnTo>
                  <a:pt x="3842191" y="1194613"/>
                </a:lnTo>
                <a:cubicBezTo>
                  <a:pt x="3836074" y="1195824"/>
                  <a:pt x="3831047" y="1201943"/>
                  <a:pt x="3832440" y="1208364"/>
                </a:cubicBezTo>
                <a:cubicBezTo>
                  <a:pt x="3833773" y="1214543"/>
                  <a:pt x="3839617" y="1219390"/>
                  <a:pt x="3846189" y="1218118"/>
                </a:cubicBezTo>
                <a:lnTo>
                  <a:pt x="3846401" y="1218087"/>
                </a:lnTo>
                <a:cubicBezTo>
                  <a:pt x="3845311" y="1219178"/>
                  <a:pt x="3844342" y="1220420"/>
                  <a:pt x="3843615" y="1222025"/>
                </a:cubicBezTo>
                <a:cubicBezTo>
                  <a:pt x="3837407" y="1236019"/>
                  <a:pt x="3860331" y="1242652"/>
                  <a:pt x="3866479" y="1228810"/>
                </a:cubicBezTo>
                <a:cubicBezTo>
                  <a:pt x="3868508" y="1224236"/>
                  <a:pt x="3867266" y="1220571"/>
                  <a:pt x="3864662" y="1218027"/>
                </a:cubicBezTo>
                <a:cubicBezTo>
                  <a:pt x="3866479" y="1217724"/>
                  <a:pt x="3868205" y="1217148"/>
                  <a:pt x="3869689" y="1215906"/>
                </a:cubicBezTo>
                <a:cubicBezTo>
                  <a:pt x="3874625" y="1211787"/>
                  <a:pt x="3876139" y="1204457"/>
                  <a:pt x="3872020" y="1199186"/>
                </a:cubicBezTo>
                <a:close/>
                <a:moveTo>
                  <a:pt x="3722512" y="1337006"/>
                </a:moveTo>
                <a:lnTo>
                  <a:pt x="3732203" y="1341307"/>
                </a:lnTo>
                <a:cubicBezTo>
                  <a:pt x="3734716" y="1342427"/>
                  <a:pt x="3737411" y="1342609"/>
                  <a:pt x="3739955" y="1342155"/>
                </a:cubicBezTo>
                <a:cubicBezTo>
                  <a:pt x="3743347" y="1356421"/>
                  <a:pt x="3765242" y="1348849"/>
                  <a:pt x="3762395" y="1334158"/>
                </a:cubicBezTo>
                <a:cubicBezTo>
                  <a:pt x="3762062" y="1332401"/>
                  <a:pt x="3761396" y="1331008"/>
                  <a:pt x="3760578" y="1329857"/>
                </a:cubicBezTo>
                <a:lnTo>
                  <a:pt x="3761608" y="1330311"/>
                </a:lnTo>
                <a:cubicBezTo>
                  <a:pt x="3765363" y="1331977"/>
                  <a:pt x="3769815" y="1331553"/>
                  <a:pt x="3773267" y="1329463"/>
                </a:cubicBezTo>
                <a:cubicBezTo>
                  <a:pt x="3774054" y="1339308"/>
                  <a:pt x="3788287" y="1344427"/>
                  <a:pt x="3794586" y="1335431"/>
                </a:cubicBezTo>
                <a:cubicBezTo>
                  <a:pt x="3801097" y="1335733"/>
                  <a:pt x="3808365" y="1330372"/>
                  <a:pt x="3808214" y="1322315"/>
                </a:cubicBezTo>
                <a:cubicBezTo>
                  <a:pt x="3810848" y="1326677"/>
                  <a:pt x="3814361" y="1330402"/>
                  <a:pt x="3819085" y="1332644"/>
                </a:cubicBezTo>
                <a:cubicBezTo>
                  <a:pt x="3824718" y="1335340"/>
                  <a:pt x="3832531" y="1332432"/>
                  <a:pt x="3834833" y="1326555"/>
                </a:cubicBezTo>
                <a:cubicBezTo>
                  <a:pt x="3837225" y="1320346"/>
                  <a:pt x="3834742" y="1313713"/>
                  <a:pt x="3828746" y="1310835"/>
                </a:cubicBezTo>
                <a:cubicBezTo>
                  <a:pt x="3828564" y="1310744"/>
                  <a:pt x="3828473" y="1310684"/>
                  <a:pt x="3828352" y="1310623"/>
                </a:cubicBezTo>
                <a:cubicBezTo>
                  <a:pt x="3828321" y="1310593"/>
                  <a:pt x="3828291" y="1310562"/>
                  <a:pt x="3828231" y="1310532"/>
                </a:cubicBezTo>
                <a:cubicBezTo>
                  <a:pt x="3828200" y="1310472"/>
                  <a:pt x="3828200" y="1310502"/>
                  <a:pt x="3828170" y="1310411"/>
                </a:cubicBezTo>
                <a:cubicBezTo>
                  <a:pt x="3827867" y="1309684"/>
                  <a:pt x="3827625" y="1308927"/>
                  <a:pt x="3827474" y="1308170"/>
                </a:cubicBezTo>
                <a:cubicBezTo>
                  <a:pt x="3825778" y="1301960"/>
                  <a:pt x="3817450" y="1299355"/>
                  <a:pt x="3811969" y="1301566"/>
                </a:cubicBezTo>
                <a:cubicBezTo>
                  <a:pt x="3806396" y="1303808"/>
                  <a:pt x="3804458" y="1308957"/>
                  <a:pt x="3805004" y="1314288"/>
                </a:cubicBezTo>
                <a:cubicBezTo>
                  <a:pt x="3800188" y="1309957"/>
                  <a:pt x="3791740" y="1311804"/>
                  <a:pt x="3787652" y="1317469"/>
                </a:cubicBezTo>
                <a:cubicBezTo>
                  <a:pt x="3786682" y="1317226"/>
                  <a:pt x="3785744" y="1317014"/>
                  <a:pt x="3784744" y="1317014"/>
                </a:cubicBezTo>
                <a:cubicBezTo>
                  <a:pt x="3786198" y="1316106"/>
                  <a:pt x="3787560" y="1314954"/>
                  <a:pt x="3788560" y="1313228"/>
                </a:cubicBezTo>
                <a:cubicBezTo>
                  <a:pt x="3791527" y="1308139"/>
                  <a:pt x="3790165" y="1299537"/>
                  <a:pt x="3784229" y="1296902"/>
                </a:cubicBezTo>
                <a:lnTo>
                  <a:pt x="3779384" y="1294751"/>
                </a:lnTo>
                <a:cubicBezTo>
                  <a:pt x="3778445" y="1294327"/>
                  <a:pt x="3777506" y="1294176"/>
                  <a:pt x="3776537" y="1293964"/>
                </a:cubicBezTo>
                <a:lnTo>
                  <a:pt x="3776234" y="1293146"/>
                </a:lnTo>
                <a:cubicBezTo>
                  <a:pt x="3773933" y="1287148"/>
                  <a:pt x="3768240" y="1282968"/>
                  <a:pt x="3761577" y="1284786"/>
                </a:cubicBezTo>
                <a:cubicBezTo>
                  <a:pt x="3755854" y="1286361"/>
                  <a:pt x="3750918" y="1293418"/>
                  <a:pt x="3753250" y="1299446"/>
                </a:cubicBezTo>
                <a:lnTo>
                  <a:pt x="3753764" y="1300749"/>
                </a:lnTo>
                <a:cubicBezTo>
                  <a:pt x="3751493" y="1301900"/>
                  <a:pt x="3749464" y="1303717"/>
                  <a:pt x="3748162" y="1306594"/>
                </a:cubicBezTo>
                <a:cubicBezTo>
                  <a:pt x="3745951" y="1311562"/>
                  <a:pt x="3747405" y="1315681"/>
                  <a:pt x="3750433" y="1318408"/>
                </a:cubicBezTo>
                <a:cubicBezTo>
                  <a:pt x="3750645" y="1321558"/>
                  <a:pt x="3752311" y="1324284"/>
                  <a:pt x="3754764" y="1326313"/>
                </a:cubicBezTo>
                <a:cubicBezTo>
                  <a:pt x="3752886" y="1326010"/>
                  <a:pt x="3750918" y="1326041"/>
                  <a:pt x="3748950" y="1326707"/>
                </a:cubicBezTo>
                <a:cubicBezTo>
                  <a:pt x="3748011" y="1323920"/>
                  <a:pt x="3746194" y="1321437"/>
                  <a:pt x="3743438" y="1320195"/>
                </a:cubicBezTo>
                <a:lnTo>
                  <a:pt x="3733747" y="1315894"/>
                </a:lnTo>
                <a:cubicBezTo>
                  <a:pt x="3727872" y="1313289"/>
                  <a:pt x="3720786" y="1314894"/>
                  <a:pt x="3717636" y="1320891"/>
                </a:cubicBezTo>
                <a:cubicBezTo>
                  <a:pt x="3714669" y="1326283"/>
                  <a:pt x="3716607" y="1334370"/>
                  <a:pt x="3722512" y="1337006"/>
                </a:cubicBezTo>
                <a:close/>
                <a:moveTo>
                  <a:pt x="3377465" y="1048161"/>
                </a:moveTo>
                <a:lnTo>
                  <a:pt x="3375315" y="1053007"/>
                </a:lnTo>
                <a:cubicBezTo>
                  <a:pt x="3373074" y="1058066"/>
                  <a:pt x="3376163" y="1063972"/>
                  <a:pt x="3380645" y="1066789"/>
                </a:cubicBezTo>
                <a:cubicBezTo>
                  <a:pt x="3385884" y="1072393"/>
                  <a:pt x="3396422" y="1073362"/>
                  <a:pt x="3400450" y="1064245"/>
                </a:cubicBezTo>
                <a:cubicBezTo>
                  <a:pt x="3402085" y="1060549"/>
                  <a:pt x="3401722" y="1057217"/>
                  <a:pt x="3400268" y="1054461"/>
                </a:cubicBezTo>
                <a:cubicBezTo>
                  <a:pt x="3401843" y="1048827"/>
                  <a:pt x="3397816" y="1042375"/>
                  <a:pt x="3392516" y="1040619"/>
                </a:cubicBezTo>
                <a:cubicBezTo>
                  <a:pt x="3385945" y="1038407"/>
                  <a:pt x="3380100" y="1042254"/>
                  <a:pt x="3377465" y="1048161"/>
                </a:cubicBezTo>
                <a:close/>
                <a:moveTo>
                  <a:pt x="3315385" y="1327858"/>
                </a:moveTo>
                <a:cubicBezTo>
                  <a:pt x="3312719" y="1333704"/>
                  <a:pt x="3315415" y="1341034"/>
                  <a:pt x="3321320" y="1343639"/>
                </a:cubicBezTo>
                <a:lnTo>
                  <a:pt x="3331011" y="1347940"/>
                </a:lnTo>
                <a:cubicBezTo>
                  <a:pt x="3336885" y="1350545"/>
                  <a:pt x="3344123" y="1347910"/>
                  <a:pt x="3346788" y="1342003"/>
                </a:cubicBezTo>
                <a:cubicBezTo>
                  <a:pt x="3349453" y="1336157"/>
                  <a:pt x="3346758" y="1328827"/>
                  <a:pt x="3340852" y="1326222"/>
                </a:cubicBezTo>
                <a:lnTo>
                  <a:pt x="3331162" y="1321921"/>
                </a:lnTo>
                <a:cubicBezTo>
                  <a:pt x="3325287" y="1319316"/>
                  <a:pt x="3318050" y="1321982"/>
                  <a:pt x="3315385" y="1327858"/>
                </a:cubicBezTo>
                <a:close/>
                <a:moveTo>
                  <a:pt x="3508531" y="1183890"/>
                </a:moveTo>
                <a:lnTo>
                  <a:pt x="3505836" y="1176893"/>
                </a:lnTo>
                <a:cubicBezTo>
                  <a:pt x="3503534" y="1170896"/>
                  <a:pt x="3497962" y="1166625"/>
                  <a:pt x="3491270" y="1168381"/>
                </a:cubicBezTo>
                <a:cubicBezTo>
                  <a:pt x="3489119" y="1168957"/>
                  <a:pt x="3487181" y="1170441"/>
                  <a:pt x="3485546" y="1172259"/>
                </a:cubicBezTo>
                <a:cubicBezTo>
                  <a:pt x="3483850" y="1169684"/>
                  <a:pt x="3481216" y="1167715"/>
                  <a:pt x="3477975" y="1167079"/>
                </a:cubicBezTo>
                <a:cubicBezTo>
                  <a:pt x="3471737" y="1165867"/>
                  <a:pt x="3465105" y="1170169"/>
                  <a:pt x="3464014" y="1176529"/>
                </a:cubicBezTo>
                <a:cubicBezTo>
                  <a:pt x="3462410" y="1186071"/>
                  <a:pt x="3465044" y="1195976"/>
                  <a:pt x="3473251" y="1201761"/>
                </a:cubicBezTo>
                <a:cubicBezTo>
                  <a:pt x="3478339" y="1205335"/>
                  <a:pt x="3485758" y="1206062"/>
                  <a:pt x="3490088" y="1200640"/>
                </a:cubicBezTo>
                <a:cubicBezTo>
                  <a:pt x="3490815" y="1199701"/>
                  <a:pt x="3491360" y="1198550"/>
                  <a:pt x="3491814" y="1197399"/>
                </a:cubicBezTo>
                <a:cubicBezTo>
                  <a:pt x="3494207" y="1198702"/>
                  <a:pt x="3496963" y="1199277"/>
                  <a:pt x="3500051" y="1198459"/>
                </a:cubicBezTo>
                <a:cubicBezTo>
                  <a:pt x="3505745" y="1196975"/>
                  <a:pt x="3510863" y="1189918"/>
                  <a:pt x="3508531" y="1183890"/>
                </a:cubicBezTo>
                <a:close/>
                <a:moveTo>
                  <a:pt x="3673211" y="1520896"/>
                </a:moveTo>
                <a:cubicBezTo>
                  <a:pt x="3679449" y="1506872"/>
                  <a:pt x="3657130" y="1498390"/>
                  <a:pt x="3650923" y="1512384"/>
                </a:cubicBezTo>
                <a:cubicBezTo>
                  <a:pt x="3644715" y="1526439"/>
                  <a:pt x="3667003" y="1534890"/>
                  <a:pt x="3673211" y="1520896"/>
                </a:cubicBezTo>
                <a:close/>
                <a:moveTo>
                  <a:pt x="3595444" y="1487213"/>
                </a:moveTo>
                <a:cubicBezTo>
                  <a:pt x="3601682" y="1473159"/>
                  <a:pt x="3579969" y="1463254"/>
                  <a:pt x="3573731" y="1477309"/>
                </a:cubicBezTo>
                <a:cubicBezTo>
                  <a:pt x="3567492" y="1491333"/>
                  <a:pt x="3589205" y="1501238"/>
                  <a:pt x="3595444" y="1487213"/>
                </a:cubicBezTo>
                <a:close/>
                <a:moveTo>
                  <a:pt x="3424313" y="1236473"/>
                </a:moveTo>
                <a:cubicBezTo>
                  <a:pt x="3426766" y="1230930"/>
                  <a:pt x="3424798" y="1226144"/>
                  <a:pt x="3421194" y="1223146"/>
                </a:cubicBezTo>
                <a:lnTo>
                  <a:pt x="3420528" y="1221419"/>
                </a:lnTo>
                <a:cubicBezTo>
                  <a:pt x="3418226" y="1215422"/>
                  <a:pt x="3412533" y="1211272"/>
                  <a:pt x="3405871" y="1213089"/>
                </a:cubicBezTo>
                <a:cubicBezTo>
                  <a:pt x="3400147" y="1214664"/>
                  <a:pt x="3395181" y="1221722"/>
                  <a:pt x="3397512" y="1227750"/>
                </a:cubicBezTo>
                <a:lnTo>
                  <a:pt x="3400208" y="1234747"/>
                </a:lnTo>
                <a:cubicBezTo>
                  <a:pt x="3402267" y="1240108"/>
                  <a:pt x="3407052" y="1243713"/>
                  <a:pt x="3412775" y="1243228"/>
                </a:cubicBezTo>
                <a:cubicBezTo>
                  <a:pt x="3417287" y="1243713"/>
                  <a:pt x="3421921" y="1241835"/>
                  <a:pt x="3424313" y="1236473"/>
                </a:cubicBezTo>
                <a:close/>
                <a:moveTo>
                  <a:pt x="3709097" y="1080904"/>
                </a:moveTo>
                <a:cubicBezTo>
                  <a:pt x="3702858" y="1094928"/>
                  <a:pt x="3725692" y="1101956"/>
                  <a:pt x="3731839" y="1088053"/>
                </a:cubicBezTo>
                <a:cubicBezTo>
                  <a:pt x="3738078" y="1074028"/>
                  <a:pt x="3715244" y="1067031"/>
                  <a:pt x="3709097" y="1080904"/>
                </a:cubicBezTo>
                <a:close/>
                <a:moveTo>
                  <a:pt x="3534968" y="976374"/>
                </a:moveTo>
                <a:cubicBezTo>
                  <a:pt x="3532666" y="970376"/>
                  <a:pt x="3526822" y="966287"/>
                  <a:pt x="3520251" y="968165"/>
                </a:cubicBezTo>
                <a:cubicBezTo>
                  <a:pt x="3514497" y="969801"/>
                  <a:pt x="3509712" y="976858"/>
                  <a:pt x="3512044" y="982886"/>
                </a:cubicBezTo>
                <a:lnTo>
                  <a:pt x="3514739" y="989883"/>
                </a:lnTo>
                <a:cubicBezTo>
                  <a:pt x="3517041" y="995880"/>
                  <a:pt x="3522885" y="999969"/>
                  <a:pt x="3529487" y="998091"/>
                </a:cubicBezTo>
                <a:cubicBezTo>
                  <a:pt x="3535241" y="996456"/>
                  <a:pt x="3540026" y="989398"/>
                  <a:pt x="3537693" y="983371"/>
                </a:cubicBezTo>
                <a:lnTo>
                  <a:pt x="3534968" y="976374"/>
                </a:lnTo>
                <a:close/>
                <a:moveTo>
                  <a:pt x="3663309" y="1066547"/>
                </a:moveTo>
                <a:cubicBezTo>
                  <a:pt x="3657100" y="1080541"/>
                  <a:pt x="3680025" y="1087235"/>
                  <a:pt x="3686172" y="1073392"/>
                </a:cubicBezTo>
                <a:cubicBezTo>
                  <a:pt x="3692380" y="1059368"/>
                  <a:pt x="3669456" y="1052704"/>
                  <a:pt x="3663309" y="1066547"/>
                </a:cubicBezTo>
                <a:close/>
                <a:moveTo>
                  <a:pt x="3608617" y="1039165"/>
                </a:moveTo>
                <a:cubicBezTo>
                  <a:pt x="3614825" y="1025171"/>
                  <a:pt x="3592052" y="1018083"/>
                  <a:pt x="3585874" y="1031986"/>
                </a:cubicBezTo>
                <a:cubicBezTo>
                  <a:pt x="3579666" y="1045980"/>
                  <a:pt x="3602439" y="1053068"/>
                  <a:pt x="3608617" y="1039165"/>
                </a:cubicBezTo>
                <a:close/>
                <a:moveTo>
                  <a:pt x="3938129" y="1176499"/>
                </a:moveTo>
                <a:cubicBezTo>
                  <a:pt x="3942914" y="1179801"/>
                  <a:pt x="3951726" y="1179165"/>
                  <a:pt x="3954693" y="1173410"/>
                </a:cubicBezTo>
                <a:cubicBezTo>
                  <a:pt x="3957298" y="1168351"/>
                  <a:pt x="3959115" y="1162929"/>
                  <a:pt x="3956510" y="1157386"/>
                </a:cubicBezTo>
                <a:cubicBezTo>
                  <a:pt x="3954421" y="1152964"/>
                  <a:pt x="3950757" y="1150117"/>
                  <a:pt x="3946184" y="1148420"/>
                </a:cubicBezTo>
                <a:cubicBezTo>
                  <a:pt x="3940339" y="1146240"/>
                  <a:pt x="3932799" y="1149571"/>
                  <a:pt x="3930952" y="1155660"/>
                </a:cubicBezTo>
                <a:cubicBezTo>
                  <a:pt x="3929649" y="1159900"/>
                  <a:pt x="3930618" y="1164262"/>
                  <a:pt x="3933253" y="1167382"/>
                </a:cubicBezTo>
                <a:cubicBezTo>
                  <a:pt x="3933314" y="1170896"/>
                  <a:pt x="3934767" y="1174197"/>
                  <a:pt x="3938129" y="1176499"/>
                </a:cubicBezTo>
                <a:close/>
                <a:moveTo>
                  <a:pt x="3585268" y="1252830"/>
                </a:moveTo>
                <a:cubicBezTo>
                  <a:pt x="3582967" y="1246832"/>
                  <a:pt x="3575638" y="1243864"/>
                  <a:pt x="3569764" y="1246257"/>
                </a:cubicBezTo>
                <a:cubicBezTo>
                  <a:pt x="3563676" y="1248710"/>
                  <a:pt x="3560860" y="1255768"/>
                  <a:pt x="3563192" y="1261796"/>
                </a:cubicBezTo>
                <a:lnTo>
                  <a:pt x="3565887" y="1268793"/>
                </a:lnTo>
                <a:cubicBezTo>
                  <a:pt x="3568189" y="1274820"/>
                  <a:pt x="3575517" y="1277758"/>
                  <a:pt x="3581422" y="1275366"/>
                </a:cubicBezTo>
                <a:cubicBezTo>
                  <a:pt x="3587479" y="1272912"/>
                  <a:pt x="3590326" y="1265885"/>
                  <a:pt x="3587994" y="1259827"/>
                </a:cubicBezTo>
                <a:lnTo>
                  <a:pt x="3585268" y="1252830"/>
                </a:lnTo>
                <a:close/>
                <a:moveTo>
                  <a:pt x="3713185" y="1071847"/>
                </a:moveTo>
                <a:cubicBezTo>
                  <a:pt x="3719332" y="1068182"/>
                  <a:pt x="3720453" y="1061943"/>
                  <a:pt x="3718030" y="1055703"/>
                </a:cubicBezTo>
                <a:lnTo>
                  <a:pt x="3715335" y="1048706"/>
                </a:lnTo>
                <a:cubicBezTo>
                  <a:pt x="3713094" y="1042890"/>
                  <a:pt x="3704221" y="1040831"/>
                  <a:pt x="3699194" y="1043859"/>
                </a:cubicBezTo>
                <a:cubicBezTo>
                  <a:pt x="3693077" y="1047525"/>
                  <a:pt x="3691926" y="1053764"/>
                  <a:pt x="3694349" y="1060004"/>
                </a:cubicBezTo>
                <a:lnTo>
                  <a:pt x="3697044" y="1067001"/>
                </a:lnTo>
                <a:cubicBezTo>
                  <a:pt x="3699285" y="1072817"/>
                  <a:pt x="3708158" y="1074846"/>
                  <a:pt x="3713185" y="1071847"/>
                </a:cubicBezTo>
                <a:close/>
                <a:moveTo>
                  <a:pt x="3387731" y="1248468"/>
                </a:moveTo>
                <a:lnTo>
                  <a:pt x="3378041" y="1244167"/>
                </a:lnTo>
                <a:cubicBezTo>
                  <a:pt x="3372166" y="1241562"/>
                  <a:pt x="3365079" y="1243167"/>
                  <a:pt x="3361930" y="1249134"/>
                </a:cubicBezTo>
                <a:cubicBezTo>
                  <a:pt x="3359083" y="1254526"/>
                  <a:pt x="3360991" y="1262644"/>
                  <a:pt x="3366896" y="1265249"/>
                </a:cubicBezTo>
                <a:lnTo>
                  <a:pt x="3376587" y="1269550"/>
                </a:lnTo>
                <a:cubicBezTo>
                  <a:pt x="3382462" y="1272155"/>
                  <a:pt x="3389548" y="1270549"/>
                  <a:pt x="3392698" y="1264552"/>
                </a:cubicBezTo>
                <a:cubicBezTo>
                  <a:pt x="3395574" y="1259191"/>
                  <a:pt x="3393636" y="1251103"/>
                  <a:pt x="3387731" y="1248468"/>
                </a:cubicBezTo>
                <a:close/>
                <a:moveTo>
                  <a:pt x="3562889" y="1518927"/>
                </a:moveTo>
                <a:cubicBezTo>
                  <a:pt x="3558740" y="1518987"/>
                  <a:pt x="3554622" y="1520956"/>
                  <a:pt x="3552653" y="1524894"/>
                </a:cubicBezTo>
                <a:cubicBezTo>
                  <a:pt x="3552018" y="1526196"/>
                  <a:pt x="3551624" y="1527590"/>
                  <a:pt x="3551442" y="1529013"/>
                </a:cubicBezTo>
                <a:cubicBezTo>
                  <a:pt x="3550715" y="1529892"/>
                  <a:pt x="3550049" y="1530861"/>
                  <a:pt x="3549534" y="1532012"/>
                </a:cubicBezTo>
                <a:cubicBezTo>
                  <a:pt x="3544084" y="1544340"/>
                  <a:pt x="3561133" y="1551155"/>
                  <a:pt x="3569491" y="1543098"/>
                </a:cubicBezTo>
                <a:cubicBezTo>
                  <a:pt x="3570036" y="1542977"/>
                  <a:pt x="3570581" y="1542947"/>
                  <a:pt x="3571157" y="1542765"/>
                </a:cubicBezTo>
                <a:cubicBezTo>
                  <a:pt x="3576880" y="1540917"/>
                  <a:pt x="3579697" y="1536041"/>
                  <a:pt x="3581665" y="1530770"/>
                </a:cubicBezTo>
                <a:cubicBezTo>
                  <a:pt x="3583876" y="1524924"/>
                  <a:pt x="3578667" y="1517503"/>
                  <a:pt x="3572883" y="1516352"/>
                </a:cubicBezTo>
                <a:cubicBezTo>
                  <a:pt x="3568825" y="1515625"/>
                  <a:pt x="3565524" y="1516746"/>
                  <a:pt x="3562889" y="1518927"/>
                </a:cubicBezTo>
                <a:close/>
                <a:moveTo>
                  <a:pt x="3719514" y="1494968"/>
                </a:moveTo>
                <a:cubicBezTo>
                  <a:pt x="3721876" y="1488637"/>
                  <a:pt x="3718424" y="1482246"/>
                  <a:pt x="3712519" y="1479611"/>
                </a:cubicBezTo>
                <a:lnTo>
                  <a:pt x="3702828" y="1475309"/>
                </a:lnTo>
                <a:cubicBezTo>
                  <a:pt x="3696953" y="1472704"/>
                  <a:pt x="3689655" y="1476521"/>
                  <a:pt x="3687474" y="1482306"/>
                </a:cubicBezTo>
                <a:cubicBezTo>
                  <a:pt x="3685112" y="1488637"/>
                  <a:pt x="3688565" y="1495028"/>
                  <a:pt x="3694470" y="1497663"/>
                </a:cubicBezTo>
                <a:lnTo>
                  <a:pt x="3704161" y="1501965"/>
                </a:lnTo>
                <a:cubicBezTo>
                  <a:pt x="3710036" y="1504570"/>
                  <a:pt x="3717334" y="1500723"/>
                  <a:pt x="3719514" y="1494968"/>
                </a:cubicBezTo>
                <a:close/>
                <a:moveTo>
                  <a:pt x="3813240" y="1164807"/>
                </a:moveTo>
                <a:lnTo>
                  <a:pt x="3808395" y="1162657"/>
                </a:lnTo>
                <a:cubicBezTo>
                  <a:pt x="3802520" y="1160052"/>
                  <a:pt x="3795434" y="1161718"/>
                  <a:pt x="3792315" y="1167685"/>
                </a:cubicBezTo>
                <a:cubicBezTo>
                  <a:pt x="3789468" y="1173107"/>
                  <a:pt x="3791437" y="1181164"/>
                  <a:pt x="3797342" y="1183799"/>
                </a:cubicBezTo>
                <a:lnTo>
                  <a:pt x="3802187" y="1185950"/>
                </a:lnTo>
                <a:cubicBezTo>
                  <a:pt x="3808062" y="1188555"/>
                  <a:pt x="3815148" y="1186889"/>
                  <a:pt x="3818298" y="1180922"/>
                </a:cubicBezTo>
                <a:cubicBezTo>
                  <a:pt x="3821114" y="1175469"/>
                  <a:pt x="3819146" y="1167443"/>
                  <a:pt x="3813240" y="1164807"/>
                </a:cubicBezTo>
                <a:close/>
                <a:moveTo>
                  <a:pt x="3835438" y="1134336"/>
                </a:moveTo>
                <a:cubicBezTo>
                  <a:pt x="3837043" y="1137243"/>
                  <a:pt x="3840344" y="1139455"/>
                  <a:pt x="3843796" y="1140242"/>
                </a:cubicBezTo>
                <a:cubicBezTo>
                  <a:pt x="3844433" y="1141575"/>
                  <a:pt x="3845280" y="1142787"/>
                  <a:pt x="3846310" y="1144059"/>
                </a:cubicBezTo>
                <a:cubicBezTo>
                  <a:pt x="3846613" y="1144543"/>
                  <a:pt x="3846916" y="1145028"/>
                  <a:pt x="3847158" y="1145513"/>
                </a:cubicBezTo>
                <a:cubicBezTo>
                  <a:pt x="3847975" y="1147572"/>
                  <a:pt x="3849066" y="1149541"/>
                  <a:pt x="3849914" y="1151601"/>
                </a:cubicBezTo>
                <a:cubicBezTo>
                  <a:pt x="3853002" y="1159204"/>
                  <a:pt x="3862057" y="1158992"/>
                  <a:pt x="3867629" y="1154721"/>
                </a:cubicBezTo>
                <a:cubicBezTo>
                  <a:pt x="3870264" y="1153055"/>
                  <a:pt x="3872172" y="1150359"/>
                  <a:pt x="3872505" y="1146724"/>
                </a:cubicBezTo>
                <a:cubicBezTo>
                  <a:pt x="3872596" y="1146421"/>
                  <a:pt x="3872687" y="1146118"/>
                  <a:pt x="3872777" y="1145815"/>
                </a:cubicBezTo>
                <a:cubicBezTo>
                  <a:pt x="3879228" y="1153388"/>
                  <a:pt x="3894551" y="1151207"/>
                  <a:pt x="3893824" y="1138849"/>
                </a:cubicBezTo>
                <a:cubicBezTo>
                  <a:pt x="3893370" y="1130640"/>
                  <a:pt x="3894218" y="1121220"/>
                  <a:pt x="3889948" y="1113860"/>
                </a:cubicBezTo>
                <a:cubicBezTo>
                  <a:pt x="3889373" y="1112890"/>
                  <a:pt x="3888737" y="1112012"/>
                  <a:pt x="3888070" y="1111194"/>
                </a:cubicBezTo>
                <a:lnTo>
                  <a:pt x="3886829" y="1107953"/>
                </a:lnTo>
                <a:cubicBezTo>
                  <a:pt x="3884497" y="1101925"/>
                  <a:pt x="3876593" y="1099532"/>
                  <a:pt x="3871021" y="1102107"/>
                </a:cubicBezTo>
                <a:cubicBezTo>
                  <a:pt x="3870567" y="1102319"/>
                  <a:pt x="3870204" y="1102592"/>
                  <a:pt x="3869779" y="1102834"/>
                </a:cubicBezTo>
                <a:cubicBezTo>
                  <a:pt x="3868053" y="1102683"/>
                  <a:pt x="3866297" y="1102592"/>
                  <a:pt x="3864540" y="1102622"/>
                </a:cubicBezTo>
                <a:cubicBezTo>
                  <a:pt x="3862330" y="1102652"/>
                  <a:pt x="3860119" y="1103440"/>
                  <a:pt x="3858181" y="1104621"/>
                </a:cubicBezTo>
                <a:cubicBezTo>
                  <a:pt x="3856606" y="1104379"/>
                  <a:pt x="3855062" y="1104349"/>
                  <a:pt x="3853699" y="1104863"/>
                </a:cubicBezTo>
                <a:cubicBezTo>
                  <a:pt x="3849096" y="1106620"/>
                  <a:pt x="3845129" y="1108407"/>
                  <a:pt x="3842040" y="1112406"/>
                </a:cubicBezTo>
                <a:cubicBezTo>
                  <a:pt x="3840647" y="1114193"/>
                  <a:pt x="3839860" y="1115586"/>
                  <a:pt x="3839072" y="1117828"/>
                </a:cubicBezTo>
                <a:cubicBezTo>
                  <a:pt x="3838103" y="1120584"/>
                  <a:pt x="3836347" y="1120796"/>
                  <a:pt x="3840071" y="1118161"/>
                </a:cubicBezTo>
                <a:cubicBezTo>
                  <a:pt x="3834802" y="1121826"/>
                  <a:pt x="3832077" y="1128278"/>
                  <a:pt x="3835438" y="1134336"/>
                </a:cubicBezTo>
                <a:close/>
                <a:moveTo>
                  <a:pt x="3754855" y="1049221"/>
                </a:moveTo>
                <a:cubicBezTo>
                  <a:pt x="3761002" y="1035378"/>
                  <a:pt x="3740682" y="1022808"/>
                  <a:pt x="3734474" y="1036832"/>
                </a:cubicBezTo>
                <a:cubicBezTo>
                  <a:pt x="3728327" y="1050675"/>
                  <a:pt x="3748646" y="1063245"/>
                  <a:pt x="3754855" y="1049221"/>
                </a:cubicBezTo>
                <a:close/>
                <a:moveTo>
                  <a:pt x="3778475" y="1081116"/>
                </a:moveTo>
                <a:cubicBezTo>
                  <a:pt x="3772237" y="1095140"/>
                  <a:pt x="3793950" y="1105045"/>
                  <a:pt x="3800188" y="1090991"/>
                </a:cubicBezTo>
                <a:cubicBezTo>
                  <a:pt x="3806427" y="1076936"/>
                  <a:pt x="3784714" y="1067092"/>
                  <a:pt x="3778475" y="1081116"/>
                </a:cubicBezTo>
                <a:close/>
                <a:moveTo>
                  <a:pt x="3459048" y="1356815"/>
                </a:moveTo>
                <a:cubicBezTo>
                  <a:pt x="3452840" y="1370839"/>
                  <a:pt x="3474523" y="1380744"/>
                  <a:pt x="3480761" y="1366690"/>
                </a:cubicBezTo>
                <a:cubicBezTo>
                  <a:pt x="3486999" y="1352696"/>
                  <a:pt x="3465287" y="1342791"/>
                  <a:pt x="3459048" y="1356815"/>
                </a:cubicBezTo>
                <a:close/>
                <a:moveTo>
                  <a:pt x="3422375" y="1267066"/>
                </a:moveTo>
                <a:cubicBezTo>
                  <a:pt x="3424677" y="1273064"/>
                  <a:pt x="3430370" y="1277213"/>
                  <a:pt x="3437032" y="1275396"/>
                </a:cubicBezTo>
                <a:cubicBezTo>
                  <a:pt x="3442756" y="1273821"/>
                  <a:pt x="3447692" y="1266763"/>
                  <a:pt x="3445360" y="1260735"/>
                </a:cubicBezTo>
                <a:lnTo>
                  <a:pt x="3442665" y="1253739"/>
                </a:lnTo>
                <a:cubicBezTo>
                  <a:pt x="3440606" y="1248377"/>
                  <a:pt x="3435821" y="1244773"/>
                  <a:pt x="3430097" y="1245257"/>
                </a:cubicBezTo>
                <a:cubicBezTo>
                  <a:pt x="3425616" y="1244773"/>
                  <a:pt x="3420952" y="1246620"/>
                  <a:pt x="3418560" y="1252012"/>
                </a:cubicBezTo>
                <a:cubicBezTo>
                  <a:pt x="3416106" y="1257555"/>
                  <a:pt x="3418075" y="1262341"/>
                  <a:pt x="3421679" y="1265340"/>
                </a:cubicBezTo>
                <a:lnTo>
                  <a:pt x="3422375" y="1267066"/>
                </a:lnTo>
                <a:close/>
                <a:moveTo>
                  <a:pt x="3477430" y="1015781"/>
                </a:moveTo>
                <a:cubicBezTo>
                  <a:pt x="3470828" y="1013812"/>
                  <a:pt x="3464953" y="1016992"/>
                  <a:pt x="3462228" y="1023111"/>
                </a:cubicBezTo>
                <a:lnTo>
                  <a:pt x="3460078" y="1027957"/>
                </a:lnTo>
                <a:cubicBezTo>
                  <a:pt x="3457564" y="1033652"/>
                  <a:pt x="3461592" y="1041406"/>
                  <a:pt x="3467406" y="1043133"/>
                </a:cubicBezTo>
                <a:cubicBezTo>
                  <a:pt x="3474008" y="1045132"/>
                  <a:pt x="3479883" y="1041921"/>
                  <a:pt x="3482608" y="1035802"/>
                </a:cubicBezTo>
                <a:lnTo>
                  <a:pt x="3484758" y="1030956"/>
                </a:lnTo>
                <a:cubicBezTo>
                  <a:pt x="3487272" y="1025262"/>
                  <a:pt x="3483245" y="1017507"/>
                  <a:pt x="3477430" y="1015781"/>
                </a:cubicBezTo>
                <a:close/>
                <a:moveTo>
                  <a:pt x="3364534" y="1443990"/>
                </a:moveTo>
                <a:cubicBezTo>
                  <a:pt x="3370258" y="1446534"/>
                  <a:pt x="3377980" y="1443051"/>
                  <a:pt x="3379948" y="1437144"/>
                </a:cubicBezTo>
                <a:cubicBezTo>
                  <a:pt x="3382068" y="1430753"/>
                  <a:pt x="3379222" y="1424453"/>
                  <a:pt x="3373104" y="1421727"/>
                </a:cubicBezTo>
                <a:lnTo>
                  <a:pt x="3368259" y="1419576"/>
                </a:lnTo>
                <a:cubicBezTo>
                  <a:pt x="3362566" y="1417032"/>
                  <a:pt x="3354813" y="1420515"/>
                  <a:pt x="3352845" y="1426421"/>
                </a:cubicBezTo>
                <a:cubicBezTo>
                  <a:pt x="3350695" y="1432813"/>
                  <a:pt x="3353572" y="1439113"/>
                  <a:pt x="3359689" y="1441839"/>
                </a:cubicBezTo>
                <a:lnTo>
                  <a:pt x="3364534" y="1443990"/>
                </a:lnTo>
                <a:close/>
                <a:moveTo>
                  <a:pt x="3425373" y="1395617"/>
                </a:moveTo>
                <a:lnTo>
                  <a:pt x="3435064" y="1399918"/>
                </a:lnTo>
                <a:cubicBezTo>
                  <a:pt x="3440757" y="1402432"/>
                  <a:pt x="3448358" y="1400554"/>
                  <a:pt x="3451023" y="1394496"/>
                </a:cubicBezTo>
                <a:cubicBezTo>
                  <a:pt x="3453537" y="1388801"/>
                  <a:pt x="3451720" y="1381229"/>
                  <a:pt x="3445633" y="1378533"/>
                </a:cubicBezTo>
                <a:lnTo>
                  <a:pt x="3435942" y="1374232"/>
                </a:lnTo>
                <a:cubicBezTo>
                  <a:pt x="3430249" y="1371718"/>
                  <a:pt x="3422618" y="1373596"/>
                  <a:pt x="3419952" y="1379654"/>
                </a:cubicBezTo>
                <a:cubicBezTo>
                  <a:pt x="3417439" y="1385348"/>
                  <a:pt x="3419286" y="1392921"/>
                  <a:pt x="3425373" y="1395617"/>
                </a:cubicBezTo>
                <a:close/>
                <a:moveTo>
                  <a:pt x="3821326" y="1026291"/>
                </a:moveTo>
                <a:lnTo>
                  <a:pt x="3835862" y="1032743"/>
                </a:lnTo>
                <a:cubicBezTo>
                  <a:pt x="3841556" y="1035257"/>
                  <a:pt x="3849217" y="1033137"/>
                  <a:pt x="3851731" y="1027079"/>
                </a:cubicBezTo>
                <a:cubicBezTo>
                  <a:pt x="3852518" y="1025201"/>
                  <a:pt x="3852669" y="1023232"/>
                  <a:pt x="3852548" y="1021233"/>
                </a:cubicBezTo>
                <a:cubicBezTo>
                  <a:pt x="3854062" y="1020173"/>
                  <a:pt x="3855365" y="1018870"/>
                  <a:pt x="3856152" y="1017053"/>
                </a:cubicBezTo>
                <a:cubicBezTo>
                  <a:pt x="3858665" y="1011328"/>
                  <a:pt x="3856879" y="1003786"/>
                  <a:pt x="3850762" y="1001060"/>
                </a:cubicBezTo>
                <a:lnTo>
                  <a:pt x="3845916" y="998909"/>
                </a:lnTo>
                <a:cubicBezTo>
                  <a:pt x="3840223" y="996395"/>
                  <a:pt x="3832622" y="998243"/>
                  <a:pt x="3829927" y="1004301"/>
                </a:cubicBezTo>
                <a:cubicBezTo>
                  <a:pt x="3829927" y="1004301"/>
                  <a:pt x="3829927" y="1004331"/>
                  <a:pt x="3829927" y="1004361"/>
                </a:cubicBezTo>
                <a:cubicBezTo>
                  <a:pt x="3824476" y="1002786"/>
                  <a:pt x="3817965" y="1004876"/>
                  <a:pt x="3815633" y="1010389"/>
                </a:cubicBezTo>
                <a:cubicBezTo>
                  <a:pt x="3813210" y="1016265"/>
                  <a:pt x="3815209" y="1023596"/>
                  <a:pt x="3821326" y="1026291"/>
                </a:cubicBezTo>
                <a:close/>
                <a:moveTo>
                  <a:pt x="3889342" y="1007572"/>
                </a:moveTo>
                <a:cubicBezTo>
                  <a:pt x="3889464" y="1007269"/>
                  <a:pt x="3889403" y="1007027"/>
                  <a:pt x="3889524" y="1006724"/>
                </a:cubicBezTo>
                <a:lnTo>
                  <a:pt x="3889524" y="1006724"/>
                </a:lnTo>
                <a:cubicBezTo>
                  <a:pt x="3887162" y="1005028"/>
                  <a:pt x="3884770" y="1003362"/>
                  <a:pt x="3882377" y="1001696"/>
                </a:cubicBezTo>
                <a:cubicBezTo>
                  <a:pt x="3878864" y="999212"/>
                  <a:pt x="3875352" y="996759"/>
                  <a:pt x="3871839" y="994275"/>
                </a:cubicBezTo>
                <a:cubicBezTo>
                  <a:pt x="3871808" y="994305"/>
                  <a:pt x="3871778" y="994366"/>
                  <a:pt x="3871748" y="994366"/>
                </a:cubicBezTo>
                <a:cubicBezTo>
                  <a:pt x="3869779" y="995547"/>
                  <a:pt x="3867962" y="997152"/>
                  <a:pt x="3866812" y="999727"/>
                </a:cubicBezTo>
                <a:cubicBezTo>
                  <a:pt x="3860573" y="1013751"/>
                  <a:pt x="3883134" y="1021566"/>
                  <a:pt x="3889342" y="1007572"/>
                </a:cubicBezTo>
                <a:close/>
                <a:moveTo>
                  <a:pt x="3561738" y="1334794"/>
                </a:moveTo>
                <a:cubicBezTo>
                  <a:pt x="3559316" y="1340762"/>
                  <a:pt x="3564282" y="1347910"/>
                  <a:pt x="3569976" y="1349515"/>
                </a:cubicBezTo>
                <a:cubicBezTo>
                  <a:pt x="3576729" y="1351424"/>
                  <a:pt x="3582240" y="1347274"/>
                  <a:pt x="3584693" y="1341276"/>
                </a:cubicBezTo>
                <a:cubicBezTo>
                  <a:pt x="3587509" y="1334401"/>
                  <a:pt x="3586419" y="1326980"/>
                  <a:pt x="3583149" y="1320498"/>
                </a:cubicBezTo>
                <a:cubicBezTo>
                  <a:pt x="3580332" y="1314924"/>
                  <a:pt x="3572368" y="1312440"/>
                  <a:pt x="3566978" y="1315712"/>
                </a:cubicBezTo>
                <a:cubicBezTo>
                  <a:pt x="3561315" y="1319134"/>
                  <a:pt x="3559164" y="1325919"/>
                  <a:pt x="3562193" y="1331887"/>
                </a:cubicBezTo>
                <a:lnTo>
                  <a:pt x="3562465" y="1332432"/>
                </a:lnTo>
                <a:cubicBezTo>
                  <a:pt x="3562495" y="1332553"/>
                  <a:pt x="3562495" y="1332583"/>
                  <a:pt x="3562526" y="1332674"/>
                </a:cubicBezTo>
                <a:cubicBezTo>
                  <a:pt x="3562526" y="1332674"/>
                  <a:pt x="3562526" y="1332674"/>
                  <a:pt x="3562526" y="1332674"/>
                </a:cubicBezTo>
                <a:cubicBezTo>
                  <a:pt x="3562284" y="1333401"/>
                  <a:pt x="3562041" y="1334098"/>
                  <a:pt x="3561738" y="1334794"/>
                </a:cubicBezTo>
                <a:close/>
                <a:moveTo>
                  <a:pt x="3474068" y="1289632"/>
                </a:moveTo>
                <a:cubicBezTo>
                  <a:pt x="3480610" y="1291874"/>
                  <a:pt x="3486606" y="1288148"/>
                  <a:pt x="3489210" y="1282241"/>
                </a:cubicBezTo>
                <a:lnTo>
                  <a:pt x="3491360" y="1277395"/>
                </a:lnTo>
                <a:cubicBezTo>
                  <a:pt x="3493964" y="1271519"/>
                  <a:pt x="3489664" y="1264189"/>
                  <a:pt x="3483941" y="1262250"/>
                </a:cubicBezTo>
                <a:cubicBezTo>
                  <a:pt x="3477400" y="1260009"/>
                  <a:pt x="3471404" y="1263765"/>
                  <a:pt x="3468799" y="1269671"/>
                </a:cubicBezTo>
                <a:lnTo>
                  <a:pt x="3466649" y="1274517"/>
                </a:lnTo>
                <a:cubicBezTo>
                  <a:pt x="3464045" y="1280363"/>
                  <a:pt x="3468345" y="1287663"/>
                  <a:pt x="3474068" y="1289632"/>
                </a:cubicBezTo>
                <a:close/>
                <a:moveTo>
                  <a:pt x="3403418" y="1316318"/>
                </a:moveTo>
                <a:cubicBezTo>
                  <a:pt x="3409474" y="1318862"/>
                  <a:pt x="3416409" y="1315803"/>
                  <a:pt x="3419014" y="1309896"/>
                </a:cubicBezTo>
                <a:lnTo>
                  <a:pt x="3421164" y="1305050"/>
                </a:lnTo>
                <a:cubicBezTo>
                  <a:pt x="3423768" y="1299173"/>
                  <a:pt x="3420589" y="1291874"/>
                  <a:pt x="3414744" y="1289450"/>
                </a:cubicBezTo>
                <a:cubicBezTo>
                  <a:pt x="3408687" y="1286906"/>
                  <a:pt x="3401752" y="1289965"/>
                  <a:pt x="3399148" y="1295872"/>
                </a:cubicBezTo>
                <a:lnTo>
                  <a:pt x="3396998" y="1300718"/>
                </a:lnTo>
                <a:cubicBezTo>
                  <a:pt x="3394393" y="1306594"/>
                  <a:pt x="3397573" y="1313864"/>
                  <a:pt x="3403418" y="1316318"/>
                </a:cubicBezTo>
                <a:close/>
                <a:moveTo>
                  <a:pt x="3741257" y="984370"/>
                </a:moveTo>
                <a:cubicBezTo>
                  <a:pt x="3747011" y="986854"/>
                  <a:pt x="3754491" y="984946"/>
                  <a:pt x="3757186" y="978827"/>
                </a:cubicBezTo>
                <a:lnTo>
                  <a:pt x="3759336" y="973981"/>
                </a:lnTo>
                <a:cubicBezTo>
                  <a:pt x="3761850" y="968286"/>
                  <a:pt x="3759882" y="960653"/>
                  <a:pt x="3753825" y="958048"/>
                </a:cubicBezTo>
                <a:cubicBezTo>
                  <a:pt x="3748071" y="955564"/>
                  <a:pt x="3740591" y="957473"/>
                  <a:pt x="3737896" y="963591"/>
                </a:cubicBezTo>
                <a:lnTo>
                  <a:pt x="3735746" y="968438"/>
                </a:lnTo>
                <a:cubicBezTo>
                  <a:pt x="3733202" y="974102"/>
                  <a:pt x="3735201" y="981735"/>
                  <a:pt x="3741257" y="984370"/>
                </a:cubicBezTo>
                <a:close/>
                <a:moveTo>
                  <a:pt x="3634297" y="918762"/>
                </a:moveTo>
                <a:lnTo>
                  <a:pt x="3639142" y="920913"/>
                </a:lnTo>
                <a:cubicBezTo>
                  <a:pt x="3644866" y="923427"/>
                  <a:pt x="3652588" y="919610"/>
                  <a:pt x="3654405" y="913734"/>
                </a:cubicBezTo>
                <a:cubicBezTo>
                  <a:pt x="3655405" y="910523"/>
                  <a:pt x="3655162" y="907403"/>
                  <a:pt x="3653921" y="904768"/>
                </a:cubicBezTo>
                <a:cubicBezTo>
                  <a:pt x="3656434" y="906343"/>
                  <a:pt x="3659523" y="906979"/>
                  <a:pt x="3662854" y="906071"/>
                </a:cubicBezTo>
                <a:cubicBezTo>
                  <a:pt x="3664429" y="905647"/>
                  <a:pt x="3665913" y="904798"/>
                  <a:pt x="3667245" y="903708"/>
                </a:cubicBezTo>
                <a:cubicBezTo>
                  <a:pt x="3668305" y="905010"/>
                  <a:pt x="3669607" y="906161"/>
                  <a:pt x="3671303" y="906888"/>
                </a:cubicBezTo>
                <a:lnTo>
                  <a:pt x="3676148" y="909039"/>
                </a:lnTo>
                <a:cubicBezTo>
                  <a:pt x="3681842" y="911553"/>
                  <a:pt x="3689473" y="909554"/>
                  <a:pt x="3692077" y="903496"/>
                </a:cubicBezTo>
                <a:cubicBezTo>
                  <a:pt x="3694561" y="897711"/>
                  <a:pt x="3692623" y="890259"/>
                  <a:pt x="3686536" y="887563"/>
                </a:cubicBezTo>
                <a:lnTo>
                  <a:pt x="3681690" y="885413"/>
                </a:lnTo>
                <a:cubicBezTo>
                  <a:pt x="3677753" y="883656"/>
                  <a:pt x="3672938" y="884141"/>
                  <a:pt x="3669456" y="886564"/>
                </a:cubicBezTo>
                <a:lnTo>
                  <a:pt x="3668669" y="884504"/>
                </a:lnTo>
                <a:cubicBezTo>
                  <a:pt x="3666367" y="878507"/>
                  <a:pt x="3660795" y="874266"/>
                  <a:pt x="3654102" y="876023"/>
                </a:cubicBezTo>
                <a:cubicBezTo>
                  <a:pt x="3648409" y="877538"/>
                  <a:pt x="3643321" y="884565"/>
                  <a:pt x="3645623" y="890592"/>
                </a:cubicBezTo>
                <a:lnTo>
                  <a:pt x="3648318" y="897589"/>
                </a:lnTo>
                <a:cubicBezTo>
                  <a:pt x="3648651" y="898468"/>
                  <a:pt x="3649196" y="899225"/>
                  <a:pt x="3649681" y="900013"/>
                </a:cubicBezTo>
                <a:cubicBezTo>
                  <a:pt x="3648924" y="899467"/>
                  <a:pt x="3648227" y="898862"/>
                  <a:pt x="3647288" y="898468"/>
                </a:cubicBezTo>
                <a:lnTo>
                  <a:pt x="3642443" y="896317"/>
                </a:lnTo>
                <a:cubicBezTo>
                  <a:pt x="3636720" y="893773"/>
                  <a:pt x="3628997" y="897620"/>
                  <a:pt x="3627180" y="903466"/>
                </a:cubicBezTo>
                <a:cubicBezTo>
                  <a:pt x="3625091" y="910008"/>
                  <a:pt x="3628180" y="916036"/>
                  <a:pt x="3634297" y="918762"/>
                </a:cubicBezTo>
                <a:close/>
                <a:moveTo>
                  <a:pt x="3783987" y="958139"/>
                </a:moveTo>
                <a:lnTo>
                  <a:pt x="3786682" y="965136"/>
                </a:lnTo>
                <a:cubicBezTo>
                  <a:pt x="3788984" y="971133"/>
                  <a:pt x="3794980" y="975101"/>
                  <a:pt x="3801521" y="973193"/>
                </a:cubicBezTo>
                <a:cubicBezTo>
                  <a:pt x="3802581" y="972860"/>
                  <a:pt x="3803550" y="972345"/>
                  <a:pt x="3804519" y="971709"/>
                </a:cubicBezTo>
                <a:cubicBezTo>
                  <a:pt x="3804852" y="971891"/>
                  <a:pt x="3805155" y="972133"/>
                  <a:pt x="3805549" y="972284"/>
                </a:cubicBezTo>
                <a:lnTo>
                  <a:pt x="3810394" y="974435"/>
                </a:lnTo>
                <a:cubicBezTo>
                  <a:pt x="3816087" y="976949"/>
                  <a:pt x="3823810" y="973738"/>
                  <a:pt x="3825899" y="967802"/>
                </a:cubicBezTo>
                <a:cubicBezTo>
                  <a:pt x="3826414" y="966317"/>
                  <a:pt x="3826596" y="964803"/>
                  <a:pt x="3826565" y="963349"/>
                </a:cubicBezTo>
                <a:cubicBezTo>
                  <a:pt x="3826565" y="963228"/>
                  <a:pt x="3826626" y="963137"/>
                  <a:pt x="3826626" y="963016"/>
                </a:cubicBezTo>
                <a:cubicBezTo>
                  <a:pt x="3821538" y="959593"/>
                  <a:pt x="3816420" y="956231"/>
                  <a:pt x="3811302" y="952869"/>
                </a:cubicBezTo>
                <a:cubicBezTo>
                  <a:pt x="3809819" y="951899"/>
                  <a:pt x="3808304" y="950900"/>
                  <a:pt x="3806821" y="949900"/>
                </a:cubicBezTo>
                <a:cubicBezTo>
                  <a:pt x="3806609" y="949961"/>
                  <a:pt x="3806427" y="949930"/>
                  <a:pt x="3806215" y="949991"/>
                </a:cubicBezTo>
                <a:cubicBezTo>
                  <a:pt x="3806033" y="949658"/>
                  <a:pt x="3805761" y="949385"/>
                  <a:pt x="3805549" y="949052"/>
                </a:cubicBezTo>
                <a:lnTo>
                  <a:pt x="3805549" y="949052"/>
                </a:lnTo>
                <a:cubicBezTo>
                  <a:pt x="3802429" y="946992"/>
                  <a:pt x="3799340" y="944933"/>
                  <a:pt x="3796252" y="942903"/>
                </a:cubicBezTo>
                <a:lnTo>
                  <a:pt x="3796252" y="942903"/>
                </a:lnTo>
                <a:cubicBezTo>
                  <a:pt x="3794919" y="942812"/>
                  <a:pt x="3793496" y="942903"/>
                  <a:pt x="3792073" y="943327"/>
                </a:cubicBezTo>
                <a:cubicBezTo>
                  <a:pt x="3786228" y="945054"/>
                  <a:pt x="3781655" y="952111"/>
                  <a:pt x="3783987" y="958139"/>
                </a:cubicBezTo>
                <a:close/>
                <a:moveTo>
                  <a:pt x="3700890" y="960623"/>
                </a:moveTo>
                <a:lnTo>
                  <a:pt x="3705735" y="962773"/>
                </a:lnTo>
                <a:cubicBezTo>
                  <a:pt x="3711428" y="965287"/>
                  <a:pt x="3719181" y="961592"/>
                  <a:pt x="3721059" y="955746"/>
                </a:cubicBezTo>
                <a:cubicBezTo>
                  <a:pt x="3723118" y="949264"/>
                  <a:pt x="3720120" y="943115"/>
                  <a:pt x="3714003" y="940419"/>
                </a:cubicBezTo>
                <a:lnTo>
                  <a:pt x="3709157" y="938269"/>
                </a:lnTo>
                <a:cubicBezTo>
                  <a:pt x="3703464" y="935755"/>
                  <a:pt x="3695711" y="939450"/>
                  <a:pt x="3693834" y="945296"/>
                </a:cubicBezTo>
                <a:cubicBezTo>
                  <a:pt x="3691775" y="951778"/>
                  <a:pt x="3694773" y="957897"/>
                  <a:pt x="3700890" y="960623"/>
                </a:cubicBezTo>
                <a:close/>
                <a:moveTo>
                  <a:pt x="3659250" y="1112375"/>
                </a:moveTo>
                <a:lnTo>
                  <a:pt x="3666246" y="1109680"/>
                </a:lnTo>
                <a:cubicBezTo>
                  <a:pt x="3672242" y="1107347"/>
                  <a:pt x="3675482" y="1100381"/>
                  <a:pt x="3673211" y="1094323"/>
                </a:cubicBezTo>
                <a:cubicBezTo>
                  <a:pt x="3670970" y="1088325"/>
                  <a:pt x="3663884" y="1085024"/>
                  <a:pt x="3657857" y="1087356"/>
                </a:cubicBezTo>
                <a:lnTo>
                  <a:pt x="3650862" y="1090052"/>
                </a:lnTo>
                <a:cubicBezTo>
                  <a:pt x="3644866" y="1092384"/>
                  <a:pt x="3641595" y="1099351"/>
                  <a:pt x="3643897" y="1105409"/>
                </a:cubicBezTo>
                <a:cubicBezTo>
                  <a:pt x="3646168" y="1111406"/>
                  <a:pt x="3653224" y="1114708"/>
                  <a:pt x="3659250" y="1112375"/>
                </a:cubicBezTo>
                <a:close/>
                <a:moveTo>
                  <a:pt x="3842464" y="1080692"/>
                </a:moveTo>
                <a:cubicBezTo>
                  <a:pt x="3836225" y="1094716"/>
                  <a:pt x="3858544" y="1103197"/>
                  <a:pt x="3864752" y="1089204"/>
                </a:cubicBezTo>
                <a:cubicBezTo>
                  <a:pt x="3870960" y="1075179"/>
                  <a:pt x="3848672" y="1066698"/>
                  <a:pt x="3842464" y="1080692"/>
                </a:cubicBezTo>
                <a:close/>
                <a:moveTo>
                  <a:pt x="3786955" y="1055521"/>
                </a:moveTo>
                <a:cubicBezTo>
                  <a:pt x="3788681" y="1051674"/>
                  <a:pt x="3788166" y="1048191"/>
                  <a:pt x="3786561" y="1045374"/>
                </a:cubicBezTo>
                <a:cubicBezTo>
                  <a:pt x="3792315" y="1047373"/>
                  <a:pt x="3799129" y="1042678"/>
                  <a:pt x="3800734" y="1037287"/>
                </a:cubicBezTo>
                <a:cubicBezTo>
                  <a:pt x="3802793" y="1030471"/>
                  <a:pt x="3798644" y="1025049"/>
                  <a:pt x="3792739" y="1022445"/>
                </a:cubicBezTo>
                <a:lnTo>
                  <a:pt x="3787894" y="1020294"/>
                </a:lnTo>
                <a:cubicBezTo>
                  <a:pt x="3781988" y="1017689"/>
                  <a:pt x="3774721" y="1022687"/>
                  <a:pt x="3773055" y="1028290"/>
                </a:cubicBezTo>
                <a:cubicBezTo>
                  <a:pt x="3771783" y="1032561"/>
                  <a:pt x="3773085" y="1036166"/>
                  <a:pt x="3775538" y="1038983"/>
                </a:cubicBezTo>
                <a:cubicBezTo>
                  <a:pt x="3771450" y="1038922"/>
                  <a:pt x="3767422" y="1040770"/>
                  <a:pt x="3765242" y="1045616"/>
                </a:cubicBezTo>
                <a:cubicBezTo>
                  <a:pt x="3759004" y="1059641"/>
                  <a:pt x="3780717" y="1069545"/>
                  <a:pt x="3786955" y="1055521"/>
                </a:cubicBezTo>
                <a:close/>
                <a:moveTo>
                  <a:pt x="3558407" y="833587"/>
                </a:moveTo>
                <a:lnTo>
                  <a:pt x="3568098" y="837888"/>
                </a:lnTo>
                <a:cubicBezTo>
                  <a:pt x="3573973" y="840493"/>
                  <a:pt x="3581059" y="838888"/>
                  <a:pt x="3584209" y="832920"/>
                </a:cubicBezTo>
                <a:cubicBezTo>
                  <a:pt x="3587055" y="827499"/>
                  <a:pt x="3585147" y="819411"/>
                  <a:pt x="3579242" y="816806"/>
                </a:cubicBezTo>
                <a:lnTo>
                  <a:pt x="3569551" y="812505"/>
                </a:lnTo>
                <a:cubicBezTo>
                  <a:pt x="3563676" y="809900"/>
                  <a:pt x="3556590" y="811505"/>
                  <a:pt x="3553441" y="817503"/>
                </a:cubicBezTo>
                <a:cubicBezTo>
                  <a:pt x="3550594" y="822894"/>
                  <a:pt x="3552502" y="830982"/>
                  <a:pt x="3558407" y="833587"/>
                </a:cubicBezTo>
                <a:close/>
                <a:moveTo>
                  <a:pt x="3715244" y="976374"/>
                </a:moveTo>
                <a:cubicBezTo>
                  <a:pt x="3709460" y="974314"/>
                  <a:pt x="3704039" y="977161"/>
                  <a:pt x="3701072" y="982007"/>
                </a:cubicBezTo>
                <a:cubicBezTo>
                  <a:pt x="3700224" y="981159"/>
                  <a:pt x="3699406" y="980311"/>
                  <a:pt x="3698255" y="979827"/>
                </a:cubicBezTo>
                <a:lnTo>
                  <a:pt x="3693410" y="977676"/>
                </a:lnTo>
                <a:cubicBezTo>
                  <a:pt x="3687535" y="975071"/>
                  <a:pt x="3680479" y="976616"/>
                  <a:pt x="3677269" y="982583"/>
                </a:cubicBezTo>
                <a:cubicBezTo>
                  <a:pt x="3674392" y="987975"/>
                  <a:pt x="3676270" y="996092"/>
                  <a:pt x="3682175" y="998728"/>
                </a:cubicBezTo>
                <a:lnTo>
                  <a:pt x="3687020" y="1000878"/>
                </a:lnTo>
                <a:cubicBezTo>
                  <a:pt x="3691381" y="1002817"/>
                  <a:pt x="3696348" y="1002423"/>
                  <a:pt x="3699951" y="999697"/>
                </a:cubicBezTo>
                <a:cubicBezTo>
                  <a:pt x="3701344" y="1001454"/>
                  <a:pt x="3703040" y="1002998"/>
                  <a:pt x="3705069" y="1003725"/>
                </a:cubicBezTo>
                <a:cubicBezTo>
                  <a:pt x="3711519" y="1006027"/>
                  <a:pt x="3717667" y="1002393"/>
                  <a:pt x="3720302" y="996456"/>
                </a:cubicBezTo>
                <a:lnTo>
                  <a:pt x="3722452" y="991609"/>
                </a:lnTo>
                <a:cubicBezTo>
                  <a:pt x="3725117" y="985703"/>
                  <a:pt x="3720998" y="978403"/>
                  <a:pt x="3715244" y="976374"/>
                </a:cubicBezTo>
                <a:close/>
                <a:moveTo>
                  <a:pt x="3940037" y="1124764"/>
                </a:moveTo>
                <a:lnTo>
                  <a:pt x="3943035" y="1126097"/>
                </a:lnTo>
                <a:cubicBezTo>
                  <a:pt x="3951665" y="1129913"/>
                  <a:pt x="3958752" y="1123219"/>
                  <a:pt x="3959721" y="1116071"/>
                </a:cubicBezTo>
                <a:cubicBezTo>
                  <a:pt x="3961537" y="1114829"/>
                  <a:pt x="3963173" y="1113284"/>
                  <a:pt x="3964233" y="1110891"/>
                </a:cubicBezTo>
                <a:cubicBezTo>
                  <a:pt x="3970259" y="1097321"/>
                  <a:pt x="3949122" y="1090415"/>
                  <a:pt x="3942217" y="1102683"/>
                </a:cubicBezTo>
                <a:cubicBezTo>
                  <a:pt x="3933041" y="1105409"/>
                  <a:pt x="3928892" y="1119827"/>
                  <a:pt x="3940037" y="1124764"/>
                </a:cubicBezTo>
                <a:close/>
                <a:moveTo>
                  <a:pt x="3821902" y="1153206"/>
                </a:moveTo>
                <a:cubicBezTo>
                  <a:pt x="3815694" y="1167200"/>
                  <a:pt x="3838254" y="1174894"/>
                  <a:pt x="3844463" y="1160930"/>
                </a:cubicBezTo>
                <a:cubicBezTo>
                  <a:pt x="3850701" y="1146936"/>
                  <a:pt x="3828110" y="1139243"/>
                  <a:pt x="3821902" y="1153206"/>
                </a:cubicBezTo>
                <a:close/>
                <a:moveTo>
                  <a:pt x="3773206" y="1099108"/>
                </a:moveTo>
                <a:cubicBezTo>
                  <a:pt x="3775417" y="1093262"/>
                  <a:pt x="3770208" y="1085841"/>
                  <a:pt x="3764424" y="1084721"/>
                </a:cubicBezTo>
                <a:cubicBezTo>
                  <a:pt x="3760366" y="1083933"/>
                  <a:pt x="3757035" y="1085054"/>
                  <a:pt x="3754431" y="1087235"/>
                </a:cubicBezTo>
                <a:cubicBezTo>
                  <a:pt x="3750282" y="1087295"/>
                  <a:pt x="3746163" y="1089264"/>
                  <a:pt x="3744195" y="1093202"/>
                </a:cubicBezTo>
                <a:cubicBezTo>
                  <a:pt x="3743559" y="1094504"/>
                  <a:pt x="3743165" y="1095898"/>
                  <a:pt x="3742984" y="1097352"/>
                </a:cubicBezTo>
                <a:cubicBezTo>
                  <a:pt x="3742257" y="1098230"/>
                  <a:pt x="3741590" y="1099199"/>
                  <a:pt x="3741076" y="1100350"/>
                </a:cubicBezTo>
                <a:cubicBezTo>
                  <a:pt x="3735625" y="1112648"/>
                  <a:pt x="3752674" y="1119494"/>
                  <a:pt x="3761032" y="1111436"/>
                </a:cubicBezTo>
                <a:cubicBezTo>
                  <a:pt x="3761577" y="1111346"/>
                  <a:pt x="3762123" y="1111285"/>
                  <a:pt x="3762698" y="1111103"/>
                </a:cubicBezTo>
                <a:cubicBezTo>
                  <a:pt x="3768421" y="1109286"/>
                  <a:pt x="3771208" y="1104379"/>
                  <a:pt x="3773206" y="1099108"/>
                </a:cubicBezTo>
                <a:close/>
                <a:moveTo>
                  <a:pt x="3650590" y="925153"/>
                </a:moveTo>
                <a:cubicBezTo>
                  <a:pt x="3644382" y="939178"/>
                  <a:pt x="3666064" y="949082"/>
                  <a:pt x="3672303" y="935028"/>
                </a:cubicBezTo>
                <a:cubicBezTo>
                  <a:pt x="3678511" y="921004"/>
                  <a:pt x="3656798" y="911099"/>
                  <a:pt x="3650590" y="925153"/>
                </a:cubicBezTo>
                <a:close/>
                <a:moveTo>
                  <a:pt x="3613886" y="835374"/>
                </a:moveTo>
                <a:cubicBezTo>
                  <a:pt x="3616188" y="841371"/>
                  <a:pt x="3621881" y="845521"/>
                  <a:pt x="3628543" y="843704"/>
                </a:cubicBezTo>
                <a:cubicBezTo>
                  <a:pt x="3629755" y="843370"/>
                  <a:pt x="3630875" y="842704"/>
                  <a:pt x="3631965" y="841916"/>
                </a:cubicBezTo>
                <a:cubicBezTo>
                  <a:pt x="3631996" y="841916"/>
                  <a:pt x="3632026" y="841886"/>
                  <a:pt x="3632056" y="841886"/>
                </a:cubicBezTo>
                <a:cubicBezTo>
                  <a:pt x="3626242" y="838554"/>
                  <a:pt x="3620549" y="835041"/>
                  <a:pt x="3614704" y="831769"/>
                </a:cubicBezTo>
                <a:cubicBezTo>
                  <a:pt x="3613280" y="830952"/>
                  <a:pt x="3611797" y="830225"/>
                  <a:pt x="3610373" y="829407"/>
                </a:cubicBezTo>
                <a:lnTo>
                  <a:pt x="3610373" y="829407"/>
                </a:lnTo>
                <a:cubicBezTo>
                  <a:pt x="3611100" y="830952"/>
                  <a:pt x="3611888" y="832527"/>
                  <a:pt x="3613190" y="833617"/>
                </a:cubicBezTo>
                <a:lnTo>
                  <a:pt x="3613886" y="835374"/>
                </a:lnTo>
                <a:close/>
                <a:moveTo>
                  <a:pt x="3564615" y="990034"/>
                </a:moveTo>
                <a:lnTo>
                  <a:pt x="3559770" y="987884"/>
                </a:lnTo>
                <a:cubicBezTo>
                  <a:pt x="3554077" y="985370"/>
                  <a:pt x="3546324" y="988853"/>
                  <a:pt x="3544356" y="994760"/>
                </a:cubicBezTo>
                <a:cubicBezTo>
                  <a:pt x="3542206" y="1001151"/>
                  <a:pt x="3545083" y="1007451"/>
                  <a:pt x="3551200" y="1010147"/>
                </a:cubicBezTo>
                <a:lnTo>
                  <a:pt x="3556045" y="1012297"/>
                </a:lnTo>
                <a:cubicBezTo>
                  <a:pt x="3561769" y="1014811"/>
                  <a:pt x="3569491" y="1011328"/>
                  <a:pt x="3571459" y="1005422"/>
                </a:cubicBezTo>
                <a:cubicBezTo>
                  <a:pt x="3573579" y="999061"/>
                  <a:pt x="3570702" y="992760"/>
                  <a:pt x="3564615" y="990034"/>
                </a:cubicBezTo>
                <a:close/>
                <a:moveTo>
                  <a:pt x="3616884" y="963924"/>
                </a:moveTo>
                <a:lnTo>
                  <a:pt x="3626575" y="968226"/>
                </a:lnTo>
                <a:cubicBezTo>
                  <a:pt x="3632268" y="970740"/>
                  <a:pt x="3639869" y="968862"/>
                  <a:pt x="3642534" y="962804"/>
                </a:cubicBezTo>
                <a:cubicBezTo>
                  <a:pt x="3645048" y="957109"/>
                  <a:pt x="3643230" y="949537"/>
                  <a:pt x="3637144" y="946841"/>
                </a:cubicBezTo>
                <a:lnTo>
                  <a:pt x="3627453" y="942540"/>
                </a:lnTo>
                <a:cubicBezTo>
                  <a:pt x="3621760" y="940026"/>
                  <a:pt x="3614128" y="941904"/>
                  <a:pt x="3611463" y="947962"/>
                </a:cubicBezTo>
                <a:cubicBezTo>
                  <a:pt x="3608980" y="953686"/>
                  <a:pt x="3610797" y="961229"/>
                  <a:pt x="3616884" y="963924"/>
                </a:cubicBezTo>
                <a:close/>
                <a:moveTo>
                  <a:pt x="3935948" y="1377412"/>
                </a:moveTo>
                <a:cubicBezTo>
                  <a:pt x="3929740" y="1391376"/>
                  <a:pt x="3950939" y="1402311"/>
                  <a:pt x="3957177" y="1388256"/>
                </a:cubicBezTo>
                <a:cubicBezTo>
                  <a:pt x="3963385" y="1374292"/>
                  <a:pt x="3942187" y="1363358"/>
                  <a:pt x="3935948" y="1377412"/>
                </a:cubicBezTo>
                <a:close/>
                <a:moveTo>
                  <a:pt x="3964717" y="1196521"/>
                </a:moveTo>
                <a:cubicBezTo>
                  <a:pt x="3964172" y="1197308"/>
                  <a:pt x="3963536" y="1198035"/>
                  <a:pt x="3962961" y="1198793"/>
                </a:cubicBezTo>
                <a:cubicBezTo>
                  <a:pt x="3962840" y="1198914"/>
                  <a:pt x="3962810" y="1198974"/>
                  <a:pt x="3962719" y="1199065"/>
                </a:cubicBezTo>
                <a:cubicBezTo>
                  <a:pt x="3962476" y="1199277"/>
                  <a:pt x="3962264" y="1199459"/>
                  <a:pt x="3962022" y="1199671"/>
                </a:cubicBezTo>
                <a:cubicBezTo>
                  <a:pt x="3956177" y="1200913"/>
                  <a:pt x="3952089" y="1207062"/>
                  <a:pt x="3952968" y="1212908"/>
                </a:cubicBezTo>
                <a:cubicBezTo>
                  <a:pt x="3953937" y="1219541"/>
                  <a:pt x="3960084" y="1223600"/>
                  <a:pt x="3966534" y="1222934"/>
                </a:cubicBezTo>
                <a:cubicBezTo>
                  <a:pt x="3967201" y="1222873"/>
                  <a:pt x="3967806" y="1222631"/>
                  <a:pt x="3968442" y="1222479"/>
                </a:cubicBezTo>
                <a:cubicBezTo>
                  <a:pt x="3970047" y="1225842"/>
                  <a:pt x="3973227" y="1228537"/>
                  <a:pt x="3976800" y="1229234"/>
                </a:cubicBezTo>
                <a:cubicBezTo>
                  <a:pt x="3974105" y="1229840"/>
                  <a:pt x="3971683" y="1231687"/>
                  <a:pt x="3970138" y="1235171"/>
                </a:cubicBezTo>
                <a:cubicBezTo>
                  <a:pt x="3963991" y="1249044"/>
                  <a:pt x="3984401" y="1261372"/>
                  <a:pt x="3990640" y="1247347"/>
                </a:cubicBezTo>
                <a:cubicBezTo>
                  <a:pt x="3994577" y="1238503"/>
                  <a:pt x="3987642" y="1230294"/>
                  <a:pt x="3980495" y="1229143"/>
                </a:cubicBezTo>
                <a:cubicBezTo>
                  <a:pt x="3985946" y="1228477"/>
                  <a:pt x="3990095" y="1224690"/>
                  <a:pt x="3991124" y="1218996"/>
                </a:cubicBezTo>
                <a:cubicBezTo>
                  <a:pt x="3992487" y="1211636"/>
                  <a:pt x="3993183" y="1202639"/>
                  <a:pt x="3988823" y="1196127"/>
                </a:cubicBezTo>
                <a:cubicBezTo>
                  <a:pt x="3988459" y="1195158"/>
                  <a:pt x="3988066" y="1194249"/>
                  <a:pt x="3987551" y="1193371"/>
                </a:cubicBezTo>
                <a:cubicBezTo>
                  <a:pt x="3985037" y="1189070"/>
                  <a:pt x="3980343" y="1186586"/>
                  <a:pt x="3975256" y="1187373"/>
                </a:cubicBezTo>
                <a:cubicBezTo>
                  <a:pt x="3970199" y="1188130"/>
                  <a:pt x="3967806" y="1191523"/>
                  <a:pt x="3965444" y="1195582"/>
                </a:cubicBezTo>
                <a:cubicBezTo>
                  <a:pt x="3967291" y="1192432"/>
                  <a:pt x="3965172" y="1195915"/>
                  <a:pt x="3964717" y="1196521"/>
                </a:cubicBezTo>
                <a:close/>
                <a:moveTo>
                  <a:pt x="3995031" y="1414275"/>
                </a:moveTo>
                <a:cubicBezTo>
                  <a:pt x="3992426" y="1420151"/>
                  <a:pt x="3993032" y="1427027"/>
                  <a:pt x="3999028" y="1430662"/>
                </a:cubicBezTo>
                <a:cubicBezTo>
                  <a:pt x="4003995" y="1433691"/>
                  <a:pt x="4012777" y="1432570"/>
                  <a:pt x="4015411" y="1426664"/>
                </a:cubicBezTo>
                <a:lnTo>
                  <a:pt x="4017562" y="1421817"/>
                </a:lnTo>
                <a:cubicBezTo>
                  <a:pt x="4020166" y="1415941"/>
                  <a:pt x="4019560" y="1409096"/>
                  <a:pt x="4013564" y="1405430"/>
                </a:cubicBezTo>
                <a:cubicBezTo>
                  <a:pt x="4008598" y="1402402"/>
                  <a:pt x="3999816" y="1403522"/>
                  <a:pt x="3997181" y="1409429"/>
                </a:cubicBezTo>
                <a:lnTo>
                  <a:pt x="3995031" y="1414275"/>
                </a:lnTo>
                <a:close/>
                <a:moveTo>
                  <a:pt x="3906634" y="1169139"/>
                </a:moveTo>
                <a:lnTo>
                  <a:pt x="3904484" y="1173985"/>
                </a:lnTo>
                <a:cubicBezTo>
                  <a:pt x="3901879" y="1179861"/>
                  <a:pt x="3906241" y="1187192"/>
                  <a:pt x="3911934" y="1189130"/>
                </a:cubicBezTo>
                <a:cubicBezTo>
                  <a:pt x="3918475" y="1191372"/>
                  <a:pt x="3924441" y="1187585"/>
                  <a:pt x="3927045" y="1181679"/>
                </a:cubicBezTo>
                <a:lnTo>
                  <a:pt x="3929195" y="1176832"/>
                </a:lnTo>
                <a:cubicBezTo>
                  <a:pt x="3931799" y="1170956"/>
                  <a:pt x="3927439" y="1163626"/>
                  <a:pt x="3921745" y="1161687"/>
                </a:cubicBezTo>
                <a:cubicBezTo>
                  <a:pt x="3915204" y="1159446"/>
                  <a:pt x="3909239" y="1163232"/>
                  <a:pt x="3906634" y="1169139"/>
                </a:cubicBezTo>
                <a:close/>
                <a:moveTo>
                  <a:pt x="3756096" y="1135941"/>
                </a:moveTo>
                <a:cubicBezTo>
                  <a:pt x="3762334" y="1121886"/>
                  <a:pt x="3740531" y="1112224"/>
                  <a:pt x="3734292" y="1126248"/>
                </a:cubicBezTo>
                <a:cubicBezTo>
                  <a:pt x="3728054" y="1140303"/>
                  <a:pt x="3749858" y="1149965"/>
                  <a:pt x="3756096" y="1135941"/>
                </a:cubicBezTo>
                <a:close/>
                <a:moveTo>
                  <a:pt x="4064712" y="1152600"/>
                </a:moveTo>
                <a:cubicBezTo>
                  <a:pt x="4058565" y="1166473"/>
                  <a:pt x="4080763" y="1173410"/>
                  <a:pt x="4087183" y="1160143"/>
                </a:cubicBezTo>
                <a:cubicBezTo>
                  <a:pt x="4087213" y="1160052"/>
                  <a:pt x="4087304" y="1160022"/>
                  <a:pt x="4087334" y="1159900"/>
                </a:cubicBezTo>
                <a:cubicBezTo>
                  <a:pt x="4081913" y="1155357"/>
                  <a:pt x="4076523" y="1150783"/>
                  <a:pt x="4071072" y="1146270"/>
                </a:cubicBezTo>
                <a:cubicBezTo>
                  <a:pt x="4071072" y="1146270"/>
                  <a:pt x="4071041" y="1146270"/>
                  <a:pt x="4071041" y="1146300"/>
                </a:cubicBezTo>
                <a:cubicBezTo>
                  <a:pt x="4068468" y="1147451"/>
                  <a:pt x="4066136" y="1149420"/>
                  <a:pt x="4064712" y="1152600"/>
                </a:cubicBezTo>
                <a:close/>
                <a:moveTo>
                  <a:pt x="3872505" y="1083449"/>
                </a:moveTo>
                <a:cubicBezTo>
                  <a:pt x="3873141" y="1087689"/>
                  <a:pt x="3875654" y="1091445"/>
                  <a:pt x="3880197" y="1092960"/>
                </a:cubicBezTo>
                <a:cubicBezTo>
                  <a:pt x="3885860" y="1094898"/>
                  <a:pt x="3893824" y="1091808"/>
                  <a:pt x="3895339" y="1085508"/>
                </a:cubicBezTo>
                <a:cubicBezTo>
                  <a:pt x="3896701" y="1079814"/>
                  <a:pt x="3896429" y="1073968"/>
                  <a:pt x="3892976" y="1069061"/>
                </a:cubicBezTo>
                <a:lnTo>
                  <a:pt x="3895702" y="1070272"/>
                </a:lnTo>
                <a:cubicBezTo>
                  <a:pt x="3901607" y="1072877"/>
                  <a:pt x="3908875" y="1069061"/>
                  <a:pt x="3911056" y="1063275"/>
                </a:cubicBezTo>
                <a:cubicBezTo>
                  <a:pt x="3913418" y="1056945"/>
                  <a:pt x="3909965" y="1050554"/>
                  <a:pt x="3904060" y="1047918"/>
                </a:cubicBezTo>
                <a:lnTo>
                  <a:pt x="3894369" y="1043617"/>
                </a:lnTo>
                <a:cubicBezTo>
                  <a:pt x="3892159" y="1042618"/>
                  <a:pt x="3889796" y="1042769"/>
                  <a:pt x="3887525" y="1043375"/>
                </a:cubicBezTo>
                <a:cubicBezTo>
                  <a:pt x="3884618" y="1040255"/>
                  <a:pt x="3880469" y="1038559"/>
                  <a:pt x="3875866" y="1039861"/>
                </a:cubicBezTo>
                <a:cubicBezTo>
                  <a:pt x="3870112" y="1041497"/>
                  <a:pt x="3865328" y="1048585"/>
                  <a:pt x="3867660" y="1054612"/>
                </a:cubicBezTo>
                <a:lnTo>
                  <a:pt x="3870355" y="1061609"/>
                </a:lnTo>
                <a:cubicBezTo>
                  <a:pt x="3870446" y="1061852"/>
                  <a:pt x="3870658" y="1062064"/>
                  <a:pt x="3870748" y="1062306"/>
                </a:cubicBezTo>
                <a:cubicBezTo>
                  <a:pt x="3867417" y="1064336"/>
                  <a:pt x="3864873" y="1067910"/>
                  <a:pt x="3864601" y="1071726"/>
                </a:cubicBezTo>
                <a:cubicBezTo>
                  <a:pt x="3864238" y="1077360"/>
                  <a:pt x="3867720" y="1081571"/>
                  <a:pt x="3872505" y="1083449"/>
                </a:cubicBezTo>
                <a:close/>
                <a:moveTo>
                  <a:pt x="4041758" y="1145119"/>
                </a:moveTo>
                <a:cubicBezTo>
                  <a:pt x="4047966" y="1131125"/>
                  <a:pt x="4025041" y="1124431"/>
                  <a:pt x="4018894" y="1138273"/>
                </a:cubicBezTo>
                <a:cubicBezTo>
                  <a:pt x="4012686" y="1152298"/>
                  <a:pt x="4035641" y="1158961"/>
                  <a:pt x="4041758" y="1145119"/>
                </a:cubicBezTo>
                <a:close/>
                <a:moveTo>
                  <a:pt x="4052660" y="1138728"/>
                </a:moveTo>
                <a:cubicBezTo>
                  <a:pt x="4054840" y="1144331"/>
                  <a:pt x="4063016" y="1146300"/>
                  <a:pt x="4068134" y="1143786"/>
                </a:cubicBezTo>
                <a:cubicBezTo>
                  <a:pt x="4068043" y="1143725"/>
                  <a:pt x="4067983" y="1143665"/>
                  <a:pt x="4067892" y="1143574"/>
                </a:cubicBezTo>
                <a:cubicBezTo>
                  <a:pt x="4061593" y="1138394"/>
                  <a:pt x="4055416" y="1133094"/>
                  <a:pt x="4049086" y="1127944"/>
                </a:cubicBezTo>
                <a:lnTo>
                  <a:pt x="4049056" y="1127914"/>
                </a:lnTo>
                <a:cubicBezTo>
                  <a:pt x="4049238" y="1129186"/>
                  <a:pt x="4049480" y="1130428"/>
                  <a:pt x="4049964" y="1131731"/>
                </a:cubicBezTo>
                <a:lnTo>
                  <a:pt x="4052660" y="1138728"/>
                </a:lnTo>
                <a:close/>
                <a:moveTo>
                  <a:pt x="4152928" y="1255495"/>
                </a:moveTo>
                <a:lnTo>
                  <a:pt x="4157773" y="1257646"/>
                </a:lnTo>
                <a:cubicBezTo>
                  <a:pt x="4163648" y="1260251"/>
                  <a:pt x="4170734" y="1258585"/>
                  <a:pt x="4173853" y="1252618"/>
                </a:cubicBezTo>
                <a:cubicBezTo>
                  <a:pt x="4176700" y="1247196"/>
                  <a:pt x="4174732" y="1239139"/>
                  <a:pt x="4168826" y="1236504"/>
                </a:cubicBezTo>
                <a:lnTo>
                  <a:pt x="4163981" y="1234353"/>
                </a:lnTo>
                <a:cubicBezTo>
                  <a:pt x="4158106" y="1231748"/>
                  <a:pt x="4151020" y="1233414"/>
                  <a:pt x="4147901" y="1239381"/>
                </a:cubicBezTo>
                <a:cubicBezTo>
                  <a:pt x="4145054" y="1244833"/>
                  <a:pt x="4147022" y="1252890"/>
                  <a:pt x="4152928" y="1255495"/>
                </a:cubicBezTo>
                <a:close/>
                <a:moveTo>
                  <a:pt x="3796615" y="1105681"/>
                </a:moveTo>
                <a:cubicBezTo>
                  <a:pt x="3790407" y="1119645"/>
                  <a:pt x="3811393" y="1131034"/>
                  <a:pt x="3817632" y="1116979"/>
                </a:cubicBezTo>
                <a:cubicBezTo>
                  <a:pt x="3818389" y="1115283"/>
                  <a:pt x="3818692" y="1113648"/>
                  <a:pt x="3818722" y="1112073"/>
                </a:cubicBezTo>
                <a:cubicBezTo>
                  <a:pt x="3819963" y="1113345"/>
                  <a:pt x="3821387" y="1114375"/>
                  <a:pt x="3823022" y="1114859"/>
                </a:cubicBezTo>
                <a:cubicBezTo>
                  <a:pt x="3829624" y="1116828"/>
                  <a:pt x="3835499" y="1113648"/>
                  <a:pt x="3838194" y="1107529"/>
                </a:cubicBezTo>
                <a:lnTo>
                  <a:pt x="3840344" y="1102683"/>
                </a:lnTo>
                <a:cubicBezTo>
                  <a:pt x="3842888" y="1096988"/>
                  <a:pt x="3838860" y="1089234"/>
                  <a:pt x="3833015" y="1087507"/>
                </a:cubicBezTo>
                <a:cubicBezTo>
                  <a:pt x="3826414" y="1085539"/>
                  <a:pt x="3820539" y="1088719"/>
                  <a:pt x="3817813" y="1094838"/>
                </a:cubicBezTo>
                <a:lnTo>
                  <a:pt x="3815663" y="1099684"/>
                </a:lnTo>
                <a:cubicBezTo>
                  <a:pt x="3815148" y="1100865"/>
                  <a:pt x="3815058" y="1102137"/>
                  <a:pt x="3815058" y="1103410"/>
                </a:cubicBezTo>
                <a:cubicBezTo>
                  <a:pt x="3809849" y="1098079"/>
                  <a:pt x="3800461" y="1097018"/>
                  <a:pt x="3796615" y="1105681"/>
                </a:cubicBezTo>
                <a:close/>
                <a:moveTo>
                  <a:pt x="3740379" y="1209091"/>
                </a:moveTo>
                <a:cubicBezTo>
                  <a:pt x="3740046" y="1204396"/>
                  <a:pt x="3737018" y="1200610"/>
                  <a:pt x="3732324" y="1198520"/>
                </a:cubicBezTo>
                <a:lnTo>
                  <a:pt x="3727479" y="1196369"/>
                </a:lnTo>
                <a:cubicBezTo>
                  <a:pt x="3721755" y="1193825"/>
                  <a:pt x="3714033" y="1198247"/>
                  <a:pt x="3712428" y="1204002"/>
                </a:cubicBezTo>
                <a:cubicBezTo>
                  <a:pt x="3710550" y="1210757"/>
                  <a:pt x="3713942" y="1216330"/>
                  <a:pt x="3720059" y="1219057"/>
                </a:cubicBezTo>
                <a:lnTo>
                  <a:pt x="3724904" y="1221207"/>
                </a:lnTo>
                <a:cubicBezTo>
                  <a:pt x="3728175" y="1222661"/>
                  <a:pt x="3731991" y="1221722"/>
                  <a:pt x="3735050" y="1219662"/>
                </a:cubicBezTo>
                <a:cubicBezTo>
                  <a:pt x="3735382" y="1224176"/>
                  <a:pt x="3738229" y="1228022"/>
                  <a:pt x="3742771" y="1230052"/>
                </a:cubicBezTo>
                <a:lnTo>
                  <a:pt x="3744195" y="1230688"/>
                </a:lnTo>
                <a:cubicBezTo>
                  <a:pt x="3745013" y="1233959"/>
                  <a:pt x="3746981" y="1236928"/>
                  <a:pt x="3750312" y="1238351"/>
                </a:cubicBezTo>
                <a:cubicBezTo>
                  <a:pt x="3756096" y="1240835"/>
                  <a:pt x="3763515" y="1238927"/>
                  <a:pt x="3766241" y="1232808"/>
                </a:cubicBezTo>
                <a:lnTo>
                  <a:pt x="3768391" y="1227962"/>
                </a:lnTo>
                <a:cubicBezTo>
                  <a:pt x="3770905" y="1222267"/>
                  <a:pt x="3768906" y="1214634"/>
                  <a:pt x="3762850" y="1212029"/>
                </a:cubicBezTo>
                <a:cubicBezTo>
                  <a:pt x="3761214" y="1211333"/>
                  <a:pt x="3759458" y="1211060"/>
                  <a:pt x="3757731" y="1211060"/>
                </a:cubicBezTo>
                <a:cubicBezTo>
                  <a:pt x="3757065" y="1210606"/>
                  <a:pt x="3756490" y="1210091"/>
                  <a:pt x="3755733" y="1209758"/>
                </a:cubicBezTo>
                <a:lnTo>
                  <a:pt x="3750888" y="1207607"/>
                </a:lnTo>
                <a:cubicBezTo>
                  <a:pt x="3747496" y="1206092"/>
                  <a:pt x="3743529" y="1207001"/>
                  <a:pt x="3740379" y="1209091"/>
                </a:cubicBezTo>
                <a:close/>
                <a:moveTo>
                  <a:pt x="3997514" y="1087931"/>
                </a:moveTo>
                <a:cubicBezTo>
                  <a:pt x="3997938" y="1088083"/>
                  <a:pt x="3998332" y="1087992"/>
                  <a:pt x="3998725" y="1088083"/>
                </a:cubicBezTo>
                <a:cubicBezTo>
                  <a:pt x="3998725" y="1088083"/>
                  <a:pt x="3998725" y="1088083"/>
                  <a:pt x="3998725" y="1088083"/>
                </a:cubicBezTo>
                <a:cubicBezTo>
                  <a:pt x="3995970" y="1085932"/>
                  <a:pt x="3993274" y="1083691"/>
                  <a:pt x="3990488" y="1081571"/>
                </a:cubicBezTo>
                <a:cubicBezTo>
                  <a:pt x="3991972" y="1084478"/>
                  <a:pt x="3994546" y="1086932"/>
                  <a:pt x="3997514" y="1087931"/>
                </a:cubicBezTo>
                <a:close/>
                <a:moveTo>
                  <a:pt x="3894823" y="1417486"/>
                </a:moveTo>
                <a:lnTo>
                  <a:pt x="3895823" y="1422696"/>
                </a:lnTo>
                <a:cubicBezTo>
                  <a:pt x="3897004" y="1428814"/>
                  <a:pt x="3903031" y="1433903"/>
                  <a:pt x="3909481" y="1432570"/>
                </a:cubicBezTo>
                <a:cubicBezTo>
                  <a:pt x="3915658" y="1431298"/>
                  <a:pt x="3920625" y="1425452"/>
                  <a:pt x="3919353" y="1418910"/>
                </a:cubicBezTo>
                <a:lnTo>
                  <a:pt x="3918777" y="1415941"/>
                </a:lnTo>
                <a:cubicBezTo>
                  <a:pt x="3920443" y="1418455"/>
                  <a:pt x="3922896" y="1420454"/>
                  <a:pt x="3925561" y="1421212"/>
                </a:cubicBezTo>
                <a:cubicBezTo>
                  <a:pt x="3932314" y="1423120"/>
                  <a:pt x="3937826" y="1418970"/>
                  <a:pt x="3940279" y="1412973"/>
                </a:cubicBezTo>
                <a:cubicBezTo>
                  <a:pt x="3943095" y="1406097"/>
                  <a:pt x="3942035" y="1398676"/>
                  <a:pt x="3938734" y="1392194"/>
                </a:cubicBezTo>
                <a:cubicBezTo>
                  <a:pt x="3935918" y="1386620"/>
                  <a:pt x="3927954" y="1384137"/>
                  <a:pt x="3922563" y="1387408"/>
                </a:cubicBezTo>
                <a:cubicBezTo>
                  <a:pt x="3916900" y="1390831"/>
                  <a:pt x="3914750" y="1397616"/>
                  <a:pt x="3917778" y="1403583"/>
                </a:cubicBezTo>
                <a:cubicBezTo>
                  <a:pt x="3917930" y="1403916"/>
                  <a:pt x="3917960" y="1403946"/>
                  <a:pt x="3918051" y="1404128"/>
                </a:cubicBezTo>
                <a:cubicBezTo>
                  <a:pt x="3918081" y="1404249"/>
                  <a:pt x="3918081" y="1404249"/>
                  <a:pt x="3918112" y="1404370"/>
                </a:cubicBezTo>
                <a:cubicBezTo>
                  <a:pt x="3917899" y="1405097"/>
                  <a:pt x="3917657" y="1405824"/>
                  <a:pt x="3917354" y="1406491"/>
                </a:cubicBezTo>
                <a:cubicBezTo>
                  <a:pt x="3916870" y="1407672"/>
                  <a:pt x="3916900" y="1408884"/>
                  <a:pt x="3916930" y="1410095"/>
                </a:cubicBezTo>
                <a:cubicBezTo>
                  <a:pt x="3914538" y="1405764"/>
                  <a:pt x="3909814" y="1402735"/>
                  <a:pt x="3904696" y="1403795"/>
                </a:cubicBezTo>
                <a:cubicBezTo>
                  <a:pt x="3898518" y="1405097"/>
                  <a:pt x="3893521" y="1410943"/>
                  <a:pt x="3894823" y="1417486"/>
                </a:cubicBezTo>
                <a:close/>
                <a:moveTo>
                  <a:pt x="3810182" y="1619732"/>
                </a:moveTo>
                <a:cubicBezTo>
                  <a:pt x="3811606" y="1626002"/>
                  <a:pt x="3819782" y="1629031"/>
                  <a:pt x="3825354" y="1627062"/>
                </a:cubicBezTo>
                <a:cubicBezTo>
                  <a:pt x="3829927" y="1625487"/>
                  <a:pt x="3832198" y="1621822"/>
                  <a:pt x="3832834" y="1617672"/>
                </a:cubicBezTo>
                <a:cubicBezTo>
                  <a:pt x="3834166" y="1618975"/>
                  <a:pt x="3835741" y="1620095"/>
                  <a:pt x="3837831" y="1620640"/>
                </a:cubicBezTo>
                <a:cubicBezTo>
                  <a:pt x="3843615" y="1622125"/>
                  <a:pt x="3851337" y="1618399"/>
                  <a:pt x="3852336" y="1612008"/>
                </a:cubicBezTo>
                <a:cubicBezTo>
                  <a:pt x="3853306" y="1605768"/>
                  <a:pt x="3852791" y="1599377"/>
                  <a:pt x="3848096" y="1594652"/>
                </a:cubicBezTo>
                <a:cubicBezTo>
                  <a:pt x="3843796" y="1590320"/>
                  <a:pt x="3838285" y="1588988"/>
                  <a:pt x="3832410" y="1588624"/>
                </a:cubicBezTo>
                <a:cubicBezTo>
                  <a:pt x="3832077" y="1588594"/>
                  <a:pt x="3831774" y="1588776"/>
                  <a:pt x="3831441" y="1588806"/>
                </a:cubicBezTo>
                <a:cubicBezTo>
                  <a:pt x="3832380" y="1586898"/>
                  <a:pt x="3832955" y="1584686"/>
                  <a:pt x="3832410" y="1581930"/>
                </a:cubicBezTo>
                <a:cubicBezTo>
                  <a:pt x="3829503" y="1566906"/>
                  <a:pt x="3805852" y="1570087"/>
                  <a:pt x="3808789" y="1585201"/>
                </a:cubicBezTo>
                <a:cubicBezTo>
                  <a:pt x="3810212" y="1592531"/>
                  <a:pt x="3816602" y="1595470"/>
                  <a:pt x="3822386" y="1594834"/>
                </a:cubicBezTo>
                <a:cubicBezTo>
                  <a:pt x="3821962" y="1595591"/>
                  <a:pt x="3821599" y="1596318"/>
                  <a:pt x="3821326" y="1597136"/>
                </a:cubicBezTo>
                <a:cubicBezTo>
                  <a:pt x="3820690" y="1596712"/>
                  <a:pt x="3820236" y="1596075"/>
                  <a:pt x="3819570" y="1595742"/>
                </a:cubicBezTo>
                <a:cubicBezTo>
                  <a:pt x="3814058" y="1592804"/>
                  <a:pt x="3806124" y="1595318"/>
                  <a:pt x="3803581" y="1601073"/>
                </a:cubicBezTo>
                <a:cubicBezTo>
                  <a:pt x="3800885" y="1607131"/>
                  <a:pt x="3803035" y="1613916"/>
                  <a:pt x="3808910" y="1617066"/>
                </a:cubicBezTo>
                <a:cubicBezTo>
                  <a:pt x="3809243" y="1617248"/>
                  <a:pt x="3809273" y="1617248"/>
                  <a:pt x="3809425" y="1617339"/>
                </a:cubicBezTo>
                <a:cubicBezTo>
                  <a:pt x="3809516" y="1617430"/>
                  <a:pt x="3809546" y="1617430"/>
                  <a:pt x="3809607" y="1617490"/>
                </a:cubicBezTo>
                <a:cubicBezTo>
                  <a:pt x="3809607" y="1617490"/>
                  <a:pt x="3809607" y="1617490"/>
                  <a:pt x="3809607" y="1617490"/>
                </a:cubicBezTo>
                <a:cubicBezTo>
                  <a:pt x="3809849" y="1618248"/>
                  <a:pt x="3810031" y="1618975"/>
                  <a:pt x="3810182" y="1619732"/>
                </a:cubicBezTo>
                <a:close/>
                <a:moveTo>
                  <a:pt x="3970774" y="1461194"/>
                </a:moveTo>
                <a:lnTo>
                  <a:pt x="3965565" y="1462224"/>
                </a:lnTo>
                <a:cubicBezTo>
                  <a:pt x="3959266" y="1463466"/>
                  <a:pt x="3954118" y="1468191"/>
                  <a:pt x="3954693" y="1475097"/>
                </a:cubicBezTo>
                <a:cubicBezTo>
                  <a:pt x="3954724" y="1475340"/>
                  <a:pt x="3954785" y="1475582"/>
                  <a:pt x="3954845" y="1475794"/>
                </a:cubicBezTo>
                <a:cubicBezTo>
                  <a:pt x="3949636" y="1477793"/>
                  <a:pt x="3945397" y="1482852"/>
                  <a:pt x="3946759" y="1489818"/>
                </a:cubicBezTo>
                <a:cubicBezTo>
                  <a:pt x="3947789" y="1495149"/>
                  <a:pt x="3951362" y="1497724"/>
                  <a:pt x="3955360" y="1498178"/>
                </a:cubicBezTo>
                <a:cubicBezTo>
                  <a:pt x="3957934" y="1501359"/>
                  <a:pt x="3961901" y="1503328"/>
                  <a:pt x="3966231" y="1502480"/>
                </a:cubicBezTo>
                <a:lnTo>
                  <a:pt x="3971440" y="1501480"/>
                </a:lnTo>
                <a:cubicBezTo>
                  <a:pt x="3974711" y="1500844"/>
                  <a:pt x="3977618" y="1498784"/>
                  <a:pt x="3979495" y="1496088"/>
                </a:cubicBezTo>
                <a:cubicBezTo>
                  <a:pt x="3982342" y="1497906"/>
                  <a:pt x="3985643" y="1498875"/>
                  <a:pt x="3989095" y="1497724"/>
                </a:cubicBezTo>
                <a:cubicBezTo>
                  <a:pt x="3993759" y="1496149"/>
                  <a:pt x="3995455" y="1492544"/>
                  <a:pt x="3996999" y="1488304"/>
                </a:cubicBezTo>
                <a:cubicBezTo>
                  <a:pt x="3995788" y="1491636"/>
                  <a:pt x="3997211" y="1487971"/>
                  <a:pt x="3997514" y="1487335"/>
                </a:cubicBezTo>
                <a:cubicBezTo>
                  <a:pt x="3997908" y="1486486"/>
                  <a:pt x="3998392" y="1485699"/>
                  <a:pt x="3998816" y="1484881"/>
                </a:cubicBezTo>
                <a:cubicBezTo>
                  <a:pt x="3998907" y="1484760"/>
                  <a:pt x="3998937" y="1484669"/>
                  <a:pt x="3998998" y="1484578"/>
                </a:cubicBezTo>
                <a:cubicBezTo>
                  <a:pt x="3999180" y="1484336"/>
                  <a:pt x="3999361" y="1484093"/>
                  <a:pt x="3999573" y="1483881"/>
                </a:cubicBezTo>
                <a:cubicBezTo>
                  <a:pt x="4004903" y="1481731"/>
                  <a:pt x="4007750" y="1475219"/>
                  <a:pt x="4005933" y="1469857"/>
                </a:cubicBezTo>
                <a:cubicBezTo>
                  <a:pt x="4005600" y="1468858"/>
                  <a:pt x="4004600" y="1468524"/>
                  <a:pt x="4004055" y="1467707"/>
                </a:cubicBezTo>
                <a:cubicBezTo>
                  <a:pt x="4008961" y="1470190"/>
                  <a:pt x="4014351" y="1471341"/>
                  <a:pt x="4019863" y="1470433"/>
                </a:cubicBezTo>
                <a:cubicBezTo>
                  <a:pt x="4026010" y="1469433"/>
                  <a:pt x="4030765" y="1462527"/>
                  <a:pt x="4029251" y="1456439"/>
                </a:cubicBezTo>
                <a:cubicBezTo>
                  <a:pt x="4027676" y="1449987"/>
                  <a:pt x="4021831" y="1445958"/>
                  <a:pt x="4015230" y="1447049"/>
                </a:cubicBezTo>
                <a:cubicBezTo>
                  <a:pt x="4015048" y="1447079"/>
                  <a:pt x="4014927" y="1447079"/>
                  <a:pt x="4014776" y="1447109"/>
                </a:cubicBezTo>
                <a:cubicBezTo>
                  <a:pt x="4014715" y="1447109"/>
                  <a:pt x="4014685" y="1447109"/>
                  <a:pt x="4014624" y="1447109"/>
                </a:cubicBezTo>
                <a:cubicBezTo>
                  <a:pt x="4014564" y="1447079"/>
                  <a:pt x="4014564" y="1447079"/>
                  <a:pt x="4014503" y="1447049"/>
                </a:cubicBezTo>
                <a:cubicBezTo>
                  <a:pt x="4013837" y="1446625"/>
                  <a:pt x="4013231" y="1446140"/>
                  <a:pt x="4012626" y="1445625"/>
                </a:cubicBezTo>
                <a:cubicBezTo>
                  <a:pt x="4007689" y="1441506"/>
                  <a:pt x="3999361" y="1444141"/>
                  <a:pt x="3996121" y="1449109"/>
                </a:cubicBezTo>
                <a:cubicBezTo>
                  <a:pt x="3992972" y="1453955"/>
                  <a:pt x="3994122" y="1459135"/>
                  <a:pt x="3997332" y="1463133"/>
                </a:cubicBezTo>
                <a:cubicBezTo>
                  <a:pt x="3995364" y="1462709"/>
                  <a:pt x="3993395" y="1462073"/>
                  <a:pt x="3991366" y="1462648"/>
                </a:cubicBezTo>
                <a:cubicBezTo>
                  <a:pt x="3990731" y="1462830"/>
                  <a:pt x="3990216" y="1463163"/>
                  <a:pt x="3989641" y="1463405"/>
                </a:cubicBezTo>
                <a:cubicBezTo>
                  <a:pt x="3987551" y="1460467"/>
                  <a:pt x="3984099" y="1458468"/>
                  <a:pt x="3980586" y="1458408"/>
                </a:cubicBezTo>
                <a:cubicBezTo>
                  <a:pt x="3983039" y="1457378"/>
                  <a:pt x="3985037" y="1455227"/>
                  <a:pt x="3985916" y="1451653"/>
                </a:cubicBezTo>
                <a:cubicBezTo>
                  <a:pt x="3989428" y="1437508"/>
                  <a:pt x="3968018" y="1429208"/>
                  <a:pt x="3964475" y="1443535"/>
                </a:cubicBezTo>
                <a:cubicBezTo>
                  <a:pt x="3962234" y="1452592"/>
                  <a:pt x="3970168" y="1459225"/>
                  <a:pt x="3977103" y="1459074"/>
                </a:cubicBezTo>
                <a:cubicBezTo>
                  <a:pt x="3975680" y="1459498"/>
                  <a:pt x="3974772" y="1460589"/>
                  <a:pt x="3973651" y="1461437"/>
                </a:cubicBezTo>
                <a:cubicBezTo>
                  <a:pt x="3972743" y="1461255"/>
                  <a:pt x="3971804" y="1460982"/>
                  <a:pt x="3970774" y="1461194"/>
                </a:cubicBezTo>
                <a:close/>
                <a:moveTo>
                  <a:pt x="3889070" y="1326919"/>
                </a:moveTo>
                <a:cubicBezTo>
                  <a:pt x="3882438" y="1324980"/>
                  <a:pt x="3876623" y="1328191"/>
                  <a:pt x="3873928" y="1334310"/>
                </a:cubicBezTo>
                <a:lnTo>
                  <a:pt x="3871778" y="1339156"/>
                </a:lnTo>
                <a:cubicBezTo>
                  <a:pt x="3871627" y="1339520"/>
                  <a:pt x="3871718" y="1339913"/>
                  <a:pt x="3871596" y="1340307"/>
                </a:cubicBezTo>
                <a:cubicBezTo>
                  <a:pt x="3871112" y="1340337"/>
                  <a:pt x="3870627" y="1340216"/>
                  <a:pt x="3870143" y="1340337"/>
                </a:cubicBezTo>
                <a:cubicBezTo>
                  <a:pt x="3863814" y="1341973"/>
                  <a:pt x="3859665" y="1347910"/>
                  <a:pt x="3860937" y="1354453"/>
                </a:cubicBezTo>
                <a:lnTo>
                  <a:pt x="3861936" y="1359662"/>
                </a:lnTo>
                <a:cubicBezTo>
                  <a:pt x="3863117" y="1365781"/>
                  <a:pt x="3869900" y="1370476"/>
                  <a:pt x="3876078" y="1368871"/>
                </a:cubicBezTo>
                <a:cubicBezTo>
                  <a:pt x="3882408" y="1367235"/>
                  <a:pt x="3886556" y="1361298"/>
                  <a:pt x="3885285" y="1354725"/>
                </a:cubicBezTo>
                <a:lnTo>
                  <a:pt x="3885224" y="1354453"/>
                </a:lnTo>
                <a:cubicBezTo>
                  <a:pt x="3889191" y="1353665"/>
                  <a:pt x="3892492" y="1351030"/>
                  <a:pt x="3894309" y="1346880"/>
                </a:cubicBezTo>
                <a:lnTo>
                  <a:pt x="3896459" y="1342034"/>
                </a:lnTo>
                <a:cubicBezTo>
                  <a:pt x="3899003" y="1336369"/>
                  <a:pt x="3894884" y="1328646"/>
                  <a:pt x="3889070" y="1326919"/>
                </a:cubicBezTo>
                <a:close/>
                <a:moveTo>
                  <a:pt x="3871929" y="1410277"/>
                </a:moveTo>
                <a:lnTo>
                  <a:pt x="3866721" y="1411276"/>
                </a:lnTo>
                <a:cubicBezTo>
                  <a:pt x="3860573" y="1412488"/>
                  <a:pt x="3856788" y="1420515"/>
                  <a:pt x="3858756" y="1426149"/>
                </a:cubicBezTo>
                <a:cubicBezTo>
                  <a:pt x="3861088" y="1432752"/>
                  <a:pt x="3867054" y="1435387"/>
                  <a:pt x="3873625" y="1434115"/>
                </a:cubicBezTo>
                <a:lnTo>
                  <a:pt x="3878834" y="1433085"/>
                </a:lnTo>
                <a:cubicBezTo>
                  <a:pt x="3884981" y="1431874"/>
                  <a:pt x="3888767" y="1423877"/>
                  <a:pt x="3886768" y="1418213"/>
                </a:cubicBezTo>
                <a:cubicBezTo>
                  <a:pt x="3884467" y="1411610"/>
                  <a:pt x="3878501" y="1408974"/>
                  <a:pt x="3871929" y="1410277"/>
                </a:cubicBezTo>
                <a:close/>
                <a:moveTo>
                  <a:pt x="3738017" y="1266188"/>
                </a:moveTo>
                <a:cubicBezTo>
                  <a:pt x="3744619" y="1264370"/>
                  <a:pt x="3747586" y="1257858"/>
                  <a:pt x="3746345" y="1251527"/>
                </a:cubicBezTo>
                <a:lnTo>
                  <a:pt x="3745315" y="1246318"/>
                </a:lnTo>
                <a:cubicBezTo>
                  <a:pt x="3744074" y="1239987"/>
                  <a:pt x="3736503" y="1236382"/>
                  <a:pt x="3730658" y="1237988"/>
                </a:cubicBezTo>
                <a:cubicBezTo>
                  <a:pt x="3724057" y="1239805"/>
                  <a:pt x="3721119" y="1246318"/>
                  <a:pt x="3722330" y="1252678"/>
                </a:cubicBezTo>
                <a:lnTo>
                  <a:pt x="3723330" y="1257858"/>
                </a:lnTo>
                <a:cubicBezTo>
                  <a:pt x="3724602" y="1264189"/>
                  <a:pt x="3732173" y="1267793"/>
                  <a:pt x="3738017" y="1266188"/>
                </a:cubicBezTo>
                <a:close/>
                <a:moveTo>
                  <a:pt x="3935494" y="1432237"/>
                </a:moveTo>
                <a:cubicBezTo>
                  <a:pt x="3938431" y="1447291"/>
                  <a:pt x="3961537" y="1441415"/>
                  <a:pt x="3958600" y="1426361"/>
                </a:cubicBezTo>
                <a:cubicBezTo>
                  <a:pt x="3955662" y="1411307"/>
                  <a:pt x="3932556" y="1417183"/>
                  <a:pt x="3935494" y="1432237"/>
                </a:cubicBezTo>
                <a:close/>
                <a:moveTo>
                  <a:pt x="3932647" y="1239018"/>
                </a:moveTo>
                <a:cubicBezTo>
                  <a:pt x="3938371" y="1237352"/>
                  <a:pt x="3943156" y="1230264"/>
                  <a:pt x="3940763" y="1224236"/>
                </a:cubicBezTo>
                <a:cubicBezTo>
                  <a:pt x="3938431" y="1218360"/>
                  <a:pt x="3934767" y="1213120"/>
                  <a:pt x="3928317" y="1211423"/>
                </a:cubicBezTo>
                <a:cubicBezTo>
                  <a:pt x="3922442" y="1209879"/>
                  <a:pt x="3916991" y="1211484"/>
                  <a:pt x="3911752" y="1214150"/>
                </a:cubicBezTo>
                <a:cubicBezTo>
                  <a:pt x="3905998" y="1217057"/>
                  <a:pt x="3904545" y="1225296"/>
                  <a:pt x="3907694" y="1230536"/>
                </a:cubicBezTo>
                <a:cubicBezTo>
                  <a:pt x="3910601" y="1235353"/>
                  <a:pt x="3915901" y="1236806"/>
                  <a:pt x="3920897" y="1235595"/>
                </a:cubicBezTo>
                <a:cubicBezTo>
                  <a:pt x="3923804" y="1238745"/>
                  <a:pt x="3928014" y="1240350"/>
                  <a:pt x="3932647" y="1239018"/>
                </a:cubicBezTo>
                <a:close/>
                <a:moveTo>
                  <a:pt x="4018743" y="1269610"/>
                </a:moveTo>
                <a:cubicBezTo>
                  <a:pt x="4020802" y="1272427"/>
                  <a:pt x="4023891" y="1274305"/>
                  <a:pt x="4027949" y="1274275"/>
                </a:cubicBezTo>
                <a:cubicBezTo>
                  <a:pt x="4033763" y="1274245"/>
                  <a:pt x="4040637" y="1268671"/>
                  <a:pt x="4039759" y="1262250"/>
                </a:cubicBezTo>
                <a:cubicBezTo>
                  <a:pt x="4039002" y="1256616"/>
                  <a:pt x="4037367" y="1251134"/>
                  <a:pt x="4032067" y="1248105"/>
                </a:cubicBezTo>
                <a:cubicBezTo>
                  <a:pt x="4027828" y="1245681"/>
                  <a:pt x="4023194" y="1245469"/>
                  <a:pt x="4018470" y="1246681"/>
                </a:cubicBezTo>
                <a:cubicBezTo>
                  <a:pt x="4012444" y="1248226"/>
                  <a:pt x="4008174" y="1255283"/>
                  <a:pt x="4010142" y="1261341"/>
                </a:cubicBezTo>
                <a:cubicBezTo>
                  <a:pt x="4011535" y="1265521"/>
                  <a:pt x="4014806" y="1268550"/>
                  <a:pt x="4018743" y="1269610"/>
                </a:cubicBezTo>
                <a:close/>
                <a:moveTo>
                  <a:pt x="3913690" y="1337278"/>
                </a:moveTo>
                <a:cubicBezTo>
                  <a:pt x="3907361" y="1338520"/>
                  <a:pt x="3902516" y="1343942"/>
                  <a:pt x="3903364" y="1350606"/>
                </a:cubicBezTo>
                <a:cubicBezTo>
                  <a:pt x="3904151" y="1356694"/>
                  <a:pt x="3910359" y="1362146"/>
                  <a:pt x="3916718" y="1360935"/>
                </a:cubicBezTo>
                <a:lnTo>
                  <a:pt x="3921927" y="1359905"/>
                </a:lnTo>
                <a:cubicBezTo>
                  <a:pt x="3927832" y="1358754"/>
                  <a:pt x="3932223" y="1353907"/>
                  <a:pt x="3932133" y="1347819"/>
                </a:cubicBezTo>
                <a:cubicBezTo>
                  <a:pt x="3933768" y="1347880"/>
                  <a:pt x="3935433" y="1347698"/>
                  <a:pt x="3936978" y="1347062"/>
                </a:cubicBezTo>
                <a:cubicBezTo>
                  <a:pt x="3943035" y="1344608"/>
                  <a:pt x="3945881" y="1337551"/>
                  <a:pt x="3943549" y="1331523"/>
                </a:cubicBezTo>
                <a:cubicBezTo>
                  <a:pt x="3942641" y="1329191"/>
                  <a:pt x="3941762" y="1326858"/>
                  <a:pt x="3940854" y="1324526"/>
                </a:cubicBezTo>
                <a:cubicBezTo>
                  <a:pt x="3938552" y="1318498"/>
                  <a:pt x="3931224" y="1315560"/>
                  <a:pt x="3925319" y="1317953"/>
                </a:cubicBezTo>
                <a:cubicBezTo>
                  <a:pt x="3919262" y="1320407"/>
                  <a:pt x="3916416" y="1327434"/>
                  <a:pt x="3918747" y="1333492"/>
                </a:cubicBezTo>
                <a:cubicBezTo>
                  <a:pt x="3919111" y="1334431"/>
                  <a:pt x="3919474" y="1335370"/>
                  <a:pt x="3919837" y="1336309"/>
                </a:cubicBezTo>
                <a:cubicBezTo>
                  <a:pt x="3919504" y="1336339"/>
                  <a:pt x="3919202" y="1336188"/>
                  <a:pt x="3918868" y="1336248"/>
                </a:cubicBezTo>
                <a:lnTo>
                  <a:pt x="3913690" y="1337278"/>
                </a:lnTo>
                <a:close/>
                <a:moveTo>
                  <a:pt x="3984553" y="1278243"/>
                </a:moveTo>
                <a:cubicBezTo>
                  <a:pt x="3983462" y="1283362"/>
                  <a:pt x="3984825" y="1288239"/>
                  <a:pt x="3987036" y="1292782"/>
                </a:cubicBezTo>
                <a:lnTo>
                  <a:pt x="3981797" y="1289238"/>
                </a:lnTo>
                <a:cubicBezTo>
                  <a:pt x="3978435" y="1286997"/>
                  <a:pt x="3974226" y="1287300"/>
                  <a:pt x="3970653" y="1289026"/>
                </a:cubicBezTo>
                <a:cubicBezTo>
                  <a:pt x="3970501" y="1286936"/>
                  <a:pt x="3969684" y="1285119"/>
                  <a:pt x="3968533" y="1283483"/>
                </a:cubicBezTo>
                <a:cubicBezTo>
                  <a:pt x="3972591" y="1279970"/>
                  <a:pt x="3974408" y="1274275"/>
                  <a:pt x="3970077" y="1268762"/>
                </a:cubicBezTo>
                <a:cubicBezTo>
                  <a:pt x="3964990" y="1262341"/>
                  <a:pt x="3960326" y="1254102"/>
                  <a:pt x="3952574" y="1250498"/>
                </a:cubicBezTo>
                <a:cubicBezTo>
                  <a:pt x="3951544" y="1250013"/>
                  <a:pt x="3950514" y="1249680"/>
                  <a:pt x="3949485" y="1249377"/>
                </a:cubicBezTo>
                <a:lnTo>
                  <a:pt x="3946608" y="1247438"/>
                </a:lnTo>
                <a:cubicBezTo>
                  <a:pt x="3941248" y="1243834"/>
                  <a:pt x="3933404" y="1246378"/>
                  <a:pt x="3930285" y="1251709"/>
                </a:cubicBezTo>
                <a:cubicBezTo>
                  <a:pt x="3930043" y="1252133"/>
                  <a:pt x="3929892" y="1252557"/>
                  <a:pt x="3929679" y="1253012"/>
                </a:cubicBezTo>
                <a:cubicBezTo>
                  <a:pt x="3928166" y="1253890"/>
                  <a:pt x="3926681" y="1254829"/>
                  <a:pt x="3925258" y="1255829"/>
                </a:cubicBezTo>
                <a:cubicBezTo>
                  <a:pt x="3923472" y="1257101"/>
                  <a:pt x="3922109" y="1259009"/>
                  <a:pt x="3921200" y="1261099"/>
                </a:cubicBezTo>
                <a:cubicBezTo>
                  <a:pt x="3919747" y="1261796"/>
                  <a:pt x="3918475" y="1262674"/>
                  <a:pt x="3917657" y="1263855"/>
                </a:cubicBezTo>
                <a:cubicBezTo>
                  <a:pt x="3914901" y="1267945"/>
                  <a:pt x="3912660" y="1271670"/>
                  <a:pt x="3912418" y="1276729"/>
                </a:cubicBezTo>
                <a:cubicBezTo>
                  <a:pt x="3912327" y="1278940"/>
                  <a:pt x="3912479" y="1280545"/>
                  <a:pt x="3913085" y="1282756"/>
                </a:cubicBezTo>
                <a:cubicBezTo>
                  <a:pt x="3909269" y="1275032"/>
                  <a:pt x="3895308" y="1272912"/>
                  <a:pt x="3890614" y="1283514"/>
                </a:cubicBezTo>
                <a:cubicBezTo>
                  <a:pt x="3890100" y="1284634"/>
                  <a:pt x="3890069" y="1285664"/>
                  <a:pt x="3889918" y="1286694"/>
                </a:cubicBezTo>
                <a:cubicBezTo>
                  <a:pt x="3882165" y="1281636"/>
                  <a:pt x="3869174" y="1285906"/>
                  <a:pt x="3871385" y="1297326"/>
                </a:cubicBezTo>
                <a:cubicBezTo>
                  <a:pt x="3874140" y="1311441"/>
                  <a:pt x="3895036" y="1309745"/>
                  <a:pt x="3895036" y="1296932"/>
                </a:cubicBezTo>
                <a:cubicBezTo>
                  <a:pt x="3900820" y="1300294"/>
                  <a:pt x="3909481" y="1299628"/>
                  <a:pt x="3912994" y="1291692"/>
                </a:cubicBezTo>
                <a:cubicBezTo>
                  <a:pt x="3913327" y="1290965"/>
                  <a:pt x="3913266" y="1290329"/>
                  <a:pt x="3913448" y="1289632"/>
                </a:cubicBezTo>
                <a:cubicBezTo>
                  <a:pt x="3913932" y="1293327"/>
                  <a:pt x="3915749" y="1296690"/>
                  <a:pt x="3919595" y="1298568"/>
                </a:cubicBezTo>
                <a:cubicBezTo>
                  <a:pt x="3922593" y="1300022"/>
                  <a:pt x="3926530" y="1299961"/>
                  <a:pt x="3929831" y="1298598"/>
                </a:cubicBezTo>
                <a:cubicBezTo>
                  <a:pt x="3931133" y="1299325"/>
                  <a:pt x="3932526" y="1299840"/>
                  <a:pt x="3934101" y="1300294"/>
                </a:cubicBezTo>
                <a:cubicBezTo>
                  <a:pt x="3934616" y="1300506"/>
                  <a:pt x="3935131" y="1300749"/>
                  <a:pt x="3935645" y="1300991"/>
                </a:cubicBezTo>
                <a:cubicBezTo>
                  <a:pt x="3937493" y="1302202"/>
                  <a:pt x="3939522" y="1303202"/>
                  <a:pt x="3941369" y="1304414"/>
                </a:cubicBezTo>
                <a:cubicBezTo>
                  <a:pt x="3946850" y="1307958"/>
                  <a:pt x="3952422" y="1305231"/>
                  <a:pt x="3955602" y="1300658"/>
                </a:cubicBezTo>
                <a:cubicBezTo>
                  <a:pt x="3958418" y="1301597"/>
                  <a:pt x="3961356" y="1301566"/>
                  <a:pt x="3964021" y="1300355"/>
                </a:cubicBezTo>
                <a:cubicBezTo>
                  <a:pt x="3964354" y="1304050"/>
                  <a:pt x="3966262" y="1307564"/>
                  <a:pt x="3969562" y="1309775"/>
                </a:cubicBezTo>
                <a:cubicBezTo>
                  <a:pt x="3970895" y="1310684"/>
                  <a:pt x="3972258" y="1311592"/>
                  <a:pt x="3973620" y="1312501"/>
                </a:cubicBezTo>
                <a:cubicBezTo>
                  <a:pt x="3974499" y="1314167"/>
                  <a:pt x="3975650" y="1315651"/>
                  <a:pt x="3977164" y="1316742"/>
                </a:cubicBezTo>
                <a:cubicBezTo>
                  <a:pt x="3978254" y="1321830"/>
                  <a:pt x="3982706" y="1325556"/>
                  <a:pt x="3987793" y="1326071"/>
                </a:cubicBezTo>
                <a:cubicBezTo>
                  <a:pt x="3987733" y="1326222"/>
                  <a:pt x="3987642" y="1326374"/>
                  <a:pt x="3987612" y="1326525"/>
                </a:cubicBezTo>
                <a:cubicBezTo>
                  <a:pt x="3983675" y="1327161"/>
                  <a:pt x="3980222" y="1329675"/>
                  <a:pt x="3978435" y="1333704"/>
                </a:cubicBezTo>
                <a:lnTo>
                  <a:pt x="3974135" y="1343397"/>
                </a:lnTo>
                <a:cubicBezTo>
                  <a:pt x="3971622" y="1349091"/>
                  <a:pt x="3974802" y="1356845"/>
                  <a:pt x="3980737" y="1358935"/>
                </a:cubicBezTo>
                <a:cubicBezTo>
                  <a:pt x="3982645" y="1359602"/>
                  <a:pt x="3984553" y="1359753"/>
                  <a:pt x="3986400" y="1359572"/>
                </a:cubicBezTo>
                <a:cubicBezTo>
                  <a:pt x="3987975" y="1362722"/>
                  <a:pt x="3990276" y="1365508"/>
                  <a:pt x="3993577" y="1367750"/>
                </a:cubicBezTo>
                <a:cubicBezTo>
                  <a:pt x="3998695" y="1371263"/>
                  <a:pt x="4004479" y="1371809"/>
                  <a:pt x="4009900" y="1370446"/>
                </a:cubicBezTo>
                <a:cubicBezTo>
                  <a:pt x="4010960" y="1371809"/>
                  <a:pt x="4012353" y="1372960"/>
                  <a:pt x="4014049" y="1373717"/>
                </a:cubicBezTo>
                <a:lnTo>
                  <a:pt x="4018894" y="1375868"/>
                </a:lnTo>
                <a:cubicBezTo>
                  <a:pt x="4020226" y="1376473"/>
                  <a:pt x="4021680" y="1376746"/>
                  <a:pt x="4023103" y="1376837"/>
                </a:cubicBezTo>
                <a:cubicBezTo>
                  <a:pt x="4018773" y="1377715"/>
                  <a:pt x="4014745" y="1381411"/>
                  <a:pt x="4013595" y="1385379"/>
                </a:cubicBezTo>
                <a:cubicBezTo>
                  <a:pt x="4011596" y="1392254"/>
                  <a:pt x="4015805" y="1397555"/>
                  <a:pt x="4021710" y="1400190"/>
                </a:cubicBezTo>
                <a:lnTo>
                  <a:pt x="4026556" y="1402341"/>
                </a:lnTo>
                <a:cubicBezTo>
                  <a:pt x="4029947" y="1403825"/>
                  <a:pt x="4033642" y="1402674"/>
                  <a:pt x="4036610" y="1400463"/>
                </a:cubicBezTo>
                <a:cubicBezTo>
                  <a:pt x="4042666" y="1402916"/>
                  <a:pt x="4051085" y="1400917"/>
                  <a:pt x="4053114" y="1392618"/>
                </a:cubicBezTo>
                <a:cubicBezTo>
                  <a:pt x="4055779" y="1381895"/>
                  <a:pt x="4043787" y="1376988"/>
                  <a:pt x="4036095" y="1381199"/>
                </a:cubicBezTo>
                <a:cubicBezTo>
                  <a:pt x="4035186" y="1380562"/>
                  <a:pt x="4034278" y="1379926"/>
                  <a:pt x="4033218" y="1379442"/>
                </a:cubicBezTo>
                <a:lnTo>
                  <a:pt x="4028373" y="1377291"/>
                </a:lnTo>
                <a:cubicBezTo>
                  <a:pt x="4027646" y="1376958"/>
                  <a:pt x="4026889" y="1376746"/>
                  <a:pt x="4026101" y="1376655"/>
                </a:cubicBezTo>
                <a:cubicBezTo>
                  <a:pt x="4029826" y="1376019"/>
                  <a:pt x="4033218" y="1373778"/>
                  <a:pt x="4034732" y="1370112"/>
                </a:cubicBezTo>
                <a:cubicBezTo>
                  <a:pt x="4037064" y="1364448"/>
                  <a:pt x="4035186" y="1357542"/>
                  <a:pt x="4029614" y="1354604"/>
                </a:cubicBezTo>
                <a:cubicBezTo>
                  <a:pt x="4029978" y="1353574"/>
                  <a:pt x="4030189" y="1352514"/>
                  <a:pt x="4030250" y="1351393"/>
                </a:cubicBezTo>
                <a:cubicBezTo>
                  <a:pt x="4034520" y="1353907"/>
                  <a:pt x="4039668" y="1353726"/>
                  <a:pt x="4043060" y="1349576"/>
                </a:cubicBezTo>
                <a:cubicBezTo>
                  <a:pt x="4044393" y="1350454"/>
                  <a:pt x="4045846" y="1351060"/>
                  <a:pt x="4047360" y="1351242"/>
                </a:cubicBezTo>
                <a:cubicBezTo>
                  <a:pt x="4053992" y="1351969"/>
                  <a:pt x="4058928" y="1347971"/>
                  <a:pt x="4060473" y="1341700"/>
                </a:cubicBezTo>
                <a:lnTo>
                  <a:pt x="4061714" y="1336763"/>
                </a:lnTo>
                <a:cubicBezTo>
                  <a:pt x="4063168" y="1330917"/>
                  <a:pt x="4057959" y="1324284"/>
                  <a:pt x="4052175" y="1323648"/>
                </a:cubicBezTo>
                <a:cubicBezTo>
                  <a:pt x="4046331" y="1322981"/>
                  <a:pt x="4041939" y="1326162"/>
                  <a:pt x="4039880" y="1331220"/>
                </a:cubicBezTo>
                <a:cubicBezTo>
                  <a:pt x="4037367" y="1329463"/>
                  <a:pt x="4034551" y="1328282"/>
                  <a:pt x="4031764" y="1328676"/>
                </a:cubicBezTo>
                <a:cubicBezTo>
                  <a:pt x="4031159" y="1322042"/>
                  <a:pt x="4029251" y="1315318"/>
                  <a:pt x="4024406" y="1312350"/>
                </a:cubicBezTo>
                <a:cubicBezTo>
                  <a:pt x="4017531" y="1308139"/>
                  <a:pt x="4006811" y="1306049"/>
                  <a:pt x="3999361" y="1309836"/>
                </a:cubicBezTo>
                <a:cubicBezTo>
                  <a:pt x="3998332" y="1307715"/>
                  <a:pt x="3996393" y="1306352"/>
                  <a:pt x="3994304" y="1305201"/>
                </a:cubicBezTo>
                <a:cubicBezTo>
                  <a:pt x="3994001" y="1304141"/>
                  <a:pt x="3993668" y="1303051"/>
                  <a:pt x="3993093" y="1302172"/>
                </a:cubicBezTo>
                <a:cubicBezTo>
                  <a:pt x="3993002" y="1301597"/>
                  <a:pt x="3992911" y="1301082"/>
                  <a:pt x="3992760" y="1300537"/>
                </a:cubicBezTo>
                <a:cubicBezTo>
                  <a:pt x="3996727" y="1302687"/>
                  <a:pt x="4002087" y="1302536"/>
                  <a:pt x="4005509" y="1299537"/>
                </a:cubicBezTo>
                <a:cubicBezTo>
                  <a:pt x="4010324" y="1295357"/>
                  <a:pt x="4011202" y="1288572"/>
                  <a:pt x="4007356" y="1283423"/>
                </a:cubicBezTo>
                <a:cubicBezTo>
                  <a:pt x="4007144" y="1283150"/>
                  <a:pt x="4007114" y="1283120"/>
                  <a:pt x="4007023" y="1282968"/>
                </a:cubicBezTo>
                <a:cubicBezTo>
                  <a:pt x="4006962" y="1282877"/>
                  <a:pt x="4006962" y="1282847"/>
                  <a:pt x="4006932" y="1282756"/>
                </a:cubicBezTo>
                <a:cubicBezTo>
                  <a:pt x="4006932" y="1282756"/>
                  <a:pt x="4006932" y="1282756"/>
                  <a:pt x="4006932" y="1282756"/>
                </a:cubicBezTo>
                <a:cubicBezTo>
                  <a:pt x="4006993" y="1282029"/>
                  <a:pt x="4007114" y="1281333"/>
                  <a:pt x="4007295" y="1280606"/>
                </a:cubicBezTo>
                <a:cubicBezTo>
                  <a:pt x="4008598" y="1274548"/>
                  <a:pt x="4002693" y="1268611"/>
                  <a:pt x="3997029" y="1268035"/>
                </a:cubicBezTo>
                <a:cubicBezTo>
                  <a:pt x="3990397" y="1267308"/>
                  <a:pt x="3985885" y="1272155"/>
                  <a:pt x="3984553" y="1278243"/>
                </a:cubicBezTo>
                <a:close/>
                <a:moveTo>
                  <a:pt x="3771844" y="1252981"/>
                </a:moveTo>
                <a:cubicBezTo>
                  <a:pt x="3767967" y="1261735"/>
                  <a:pt x="3775205" y="1268308"/>
                  <a:pt x="3782715" y="1268611"/>
                </a:cubicBezTo>
                <a:cubicBezTo>
                  <a:pt x="3781231" y="1270580"/>
                  <a:pt x="3780383" y="1273154"/>
                  <a:pt x="3781050" y="1276547"/>
                </a:cubicBezTo>
                <a:cubicBezTo>
                  <a:pt x="3783957" y="1291419"/>
                  <a:pt x="3807790" y="1290056"/>
                  <a:pt x="3804852" y="1275002"/>
                </a:cubicBezTo>
                <a:cubicBezTo>
                  <a:pt x="3803489" y="1268035"/>
                  <a:pt x="3797524" y="1264764"/>
                  <a:pt x="3791861" y="1264673"/>
                </a:cubicBezTo>
                <a:cubicBezTo>
                  <a:pt x="3792709" y="1263734"/>
                  <a:pt x="3793556" y="1262765"/>
                  <a:pt x="3794162" y="1261432"/>
                </a:cubicBezTo>
                <a:cubicBezTo>
                  <a:pt x="3800370" y="1247378"/>
                  <a:pt x="3778052" y="1238957"/>
                  <a:pt x="3771844" y="1252981"/>
                </a:cubicBezTo>
                <a:close/>
                <a:moveTo>
                  <a:pt x="3865933" y="1283241"/>
                </a:moveTo>
                <a:cubicBezTo>
                  <a:pt x="3862996" y="1268157"/>
                  <a:pt x="3839557" y="1272518"/>
                  <a:pt x="3842494" y="1287603"/>
                </a:cubicBezTo>
                <a:cubicBezTo>
                  <a:pt x="3845432" y="1302657"/>
                  <a:pt x="3868871" y="1298295"/>
                  <a:pt x="3865933" y="1283241"/>
                </a:cubicBezTo>
                <a:close/>
                <a:moveTo>
                  <a:pt x="3815330" y="1232324"/>
                </a:moveTo>
                <a:cubicBezTo>
                  <a:pt x="3809001" y="1233565"/>
                  <a:pt x="3805912" y="1241835"/>
                  <a:pt x="3807759" y="1247408"/>
                </a:cubicBezTo>
                <a:cubicBezTo>
                  <a:pt x="3809577" y="1252890"/>
                  <a:pt x="3814179" y="1255162"/>
                  <a:pt x="3819237" y="1255192"/>
                </a:cubicBezTo>
                <a:cubicBezTo>
                  <a:pt x="3819631" y="1262341"/>
                  <a:pt x="3822629" y="1269096"/>
                  <a:pt x="3828867" y="1273488"/>
                </a:cubicBezTo>
                <a:cubicBezTo>
                  <a:pt x="3833954" y="1277062"/>
                  <a:pt x="3841374" y="1277789"/>
                  <a:pt x="3845674" y="1272367"/>
                </a:cubicBezTo>
                <a:cubicBezTo>
                  <a:pt x="3849369" y="1267763"/>
                  <a:pt x="3850035" y="1259372"/>
                  <a:pt x="3844554" y="1255526"/>
                </a:cubicBezTo>
                <a:cubicBezTo>
                  <a:pt x="3843948" y="1255102"/>
                  <a:pt x="3843403" y="1254617"/>
                  <a:pt x="3842888" y="1254163"/>
                </a:cubicBezTo>
                <a:cubicBezTo>
                  <a:pt x="3842888" y="1254132"/>
                  <a:pt x="3842888" y="1254102"/>
                  <a:pt x="3842888" y="1254072"/>
                </a:cubicBezTo>
                <a:lnTo>
                  <a:pt x="3842888" y="1253860"/>
                </a:lnTo>
                <a:cubicBezTo>
                  <a:pt x="3842918" y="1253769"/>
                  <a:pt x="3842979" y="1253405"/>
                  <a:pt x="3843069" y="1252769"/>
                </a:cubicBezTo>
                <a:cubicBezTo>
                  <a:pt x="3844008" y="1247196"/>
                  <a:pt x="3840829" y="1241804"/>
                  <a:pt x="3835711" y="1239684"/>
                </a:cubicBezTo>
                <a:cubicBezTo>
                  <a:pt x="3835650" y="1239442"/>
                  <a:pt x="3835711" y="1239139"/>
                  <a:pt x="3835620" y="1238897"/>
                </a:cubicBezTo>
                <a:cubicBezTo>
                  <a:pt x="3833409" y="1232142"/>
                  <a:pt x="3826898" y="1230082"/>
                  <a:pt x="3820539" y="1231324"/>
                </a:cubicBezTo>
                <a:lnTo>
                  <a:pt x="3815330" y="1232324"/>
                </a:lnTo>
                <a:close/>
                <a:moveTo>
                  <a:pt x="3888464" y="1185132"/>
                </a:moveTo>
                <a:cubicBezTo>
                  <a:pt x="3894612" y="1182345"/>
                  <a:pt x="3896731" y="1175379"/>
                  <a:pt x="3894400" y="1169351"/>
                </a:cubicBezTo>
                <a:lnTo>
                  <a:pt x="3891704" y="1162384"/>
                </a:lnTo>
                <a:cubicBezTo>
                  <a:pt x="3890887" y="1160203"/>
                  <a:pt x="3889191" y="1158689"/>
                  <a:pt x="3887283" y="1157507"/>
                </a:cubicBezTo>
                <a:cubicBezTo>
                  <a:pt x="3885345" y="1156023"/>
                  <a:pt x="3883013" y="1155326"/>
                  <a:pt x="3880530" y="1155448"/>
                </a:cubicBezTo>
                <a:cubicBezTo>
                  <a:pt x="3880409" y="1155448"/>
                  <a:pt x="3880288" y="1155478"/>
                  <a:pt x="3880167" y="1155478"/>
                </a:cubicBezTo>
                <a:cubicBezTo>
                  <a:pt x="3878864" y="1155569"/>
                  <a:pt x="3877623" y="1155841"/>
                  <a:pt x="3876381" y="1156296"/>
                </a:cubicBezTo>
                <a:cubicBezTo>
                  <a:pt x="3876230" y="1156356"/>
                  <a:pt x="3876078" y="1156326"/>
                  <a:pt x="3875927" y="1156387"/>
                </a:cubicBezTo>
                <a:cubicBezTo>
                  <a:pt x="3875745" y="1156447"/>
                  <a:pt x="3875654" y="1156599"/>
                  <a:pt x="3875503" y="1156690"/>
                </a:cubicBezTo>
                <a:cubicBezTo>
                  <a:pt x="3870718" y="1158901"/>
                  <a:pt x="3866963" y="1163687"/>
                  <a:pt x="3868235" y="1170259"/>
                </a:cubicBezTo>
                <a:cubicBezTo>
                  <a:pt x="3868750" y="1172864"/>
                  <a:pt x="3869991" y="1174621"/>
                  <a:pt x="3871445" y="1175984"/>
                </a:cubicBezTo>
                <a:lnTo>
                  <a:pt x="3872656" y="1179134"/>
                </a:lnTo>
                <a:cubicBezTo>
                  <a:pt x="3875018" y="1185192"/>
                  <a:pt x="3882831" y="1187676"/>
                  <a:pt x="3888464" y="1185132"/>
                </a:cubicBezTo>
                <a:close/>
                <a:moveTo>
                  <a:pt x="3824415" y="1341367"/>
                </a:moveTo>
                <a:lnTo>
                  <a:pt x="3822265" y="1346214"/>
                </a:lnTo>
                <a:cubicBezTo>
                  <a:pt x="3819752" y="1351878"/>
                  <a:pt x="3823658" y="1358663"/>
                  <a:pt x="3828988" y="1360965"/>
                </a:cubicBezTo>
                <a:cubicBezTo>
                  <a:pt x="3828261" y="1361813"/>
                  <a:pt x="3827565" y="1362722"/>
                  <a:pt x="3827110" y="1363752"/>
                </a:cubicBezTo>
                <a:cubicBezTo>
                  <a:pt x="3824900" y="1358754"/>
                  <a:pt x="3819540" y="1355634"/>
                  <a:pt x="3814028" y="1356724"/>
                </a:cubicBezTo>
                <a:lnTo>
                  <a:pt x="3808819" y="1357724"/>
                </a:lnTo>
                <a:cubicBezTo>
                  <a:pt x="3802490" y="1358966"/>
                  <a:pt x="3798250" y="1365539"/>
                  <a:pt x="3799522" y="1371809"/>
                </a:cubicBezTo>
                <a:cubicBezTo>
                  <a:pt x="3800825" y="1378170"/>
                  <a:pt x="3807244" y="1382350"/>
                  <a:pt x="3813604" y="1381108"/>
                </a:cubicBezTo>
                <a:lnTo>
                  <a:pt x="3818813" y="1380078"/>
                </a:lnTo>
                <a:cubicBezTo>
                  <a:pt x="3822598" y="1379351"/>
                  <a:pt x="3825445" y="1376625"/>
                  <a:pt x="3826989" y="1373263"/>
                </a:cubicBezTo>
                <a:lnTo>
                  <a:pt x="3829533" y="1379896"/>
                </a:lnTo>
                <a:cubicBezTo>
                  <a:pt x="3831835" y="1385893"/>
                  <a:pt x="3838981" y="1388983"/>
                  <a:pt x="3844977" y="1386681"/>
                </a:cubicBezTo>
                <a:cubicBezTo>
                  <a:pt x="3851034" y="1384318"/>
                  <a:pt x="3854062" y="1377231"/>
                  <a:pt x="3851761" y="1371233"/>
                </a:cubicBezTo>
                <a:lnTo>
                  <a:pt x="3849066" y="1364236"/>
                </a:lnTo>
                <a:cubicBezTo>
                  <a:pt x="3847885" y="1361147"/>
                  <a:pt x="3845402" y="1358875"/>
                  <a:pt x="3842464" y="1357663"/>
                </a:cubicBezTo>
                <a:cubicBezTo>
                  <a:pt x="3843403" y="1356573"/>
                  <a:pt x="3844250" y="1355331"/>
                  <a:pt x="3844856" y="1353968"/>
                </a:cubicBezTo>
                <a:lnTo>
                  <a:pt x="3847006" y="1349122"/>
                </a:lnTo>
                <a:cubicBezTo>
                  <a:pt x="3849611" y="1343245"/>
                  <a:pt x="3845311" y="1335945"/>
                  <a:pt x="3839587" y="1333977"/>
                </a:cubicBezTo>
                <a:cubicBezTo>
                  <a:pt x="3833046" y="1331705"/>
                  <a:pt x="3827050" y="1335431"/>
                  <a:pt x="3824415" y="1341367"/>
                </a:cubicBezTo>
                <a:close/>
                <a:moveTo>
                  <a:pt x="3500536" y="1665712"/>
                </a:moveTo>
                <a:cubicBezTo>
                  <a:pt x="3505593" y="1662077"/>
                  <a:pt x="3507864" y="1654626"/>
                  <a:pt x="3503988" y="1649204"/>
                </a:cubicBezTo>
                <a:lnTo>
                  <a:pt x="3500899" y="1644903"/>
                </a:lnTo>
                <a:cubicBezTo>
                  <a:pt x="3497266" y="1639844"/>
                  <a:pt x="3489785" y="1637573"/>
                  <a:pt x="3484395" y="1641450"/>
                </a:cubicBezTo>
                <a:cubicBezTo>
                  <a:pt x="3479338" y="1645115"/>
                  <a:pt x="3477066" y="1652536"/>
                  <a:pt x="3480943" y="1657958"/>
                </a:cubicBezTo>
                <a:lnTo>
                  <a:pt x="3484032" y="1662289"/>
                </a:lnTo>
                <a:cubicBezTo>
                  <a:pt x="3487666" y="1667348"/>
                  <a:pt x="3495146" y="1669619"/>
                  <a:pt x="3500536" y="1665712"/>
                </a:cubicBezTo>
                <a:close/>
                <a:moveTo>
                  <a:pt x="3543872" y="1582384"/>
                </a:moveTo>
                <a:lnTo>
                  <a:pt x="3548172" y="1579295"/>
                </a:lnTo>
                <a:cubicBezTo>
                  <a:pt x="3553411" y="1575539"/>
                  <a:pt x="3556348" y="1569329"/>
                  <a:pt x="3553017" y="1563120"/>
                </a:cubicBezTo>
                <a:cubicBezTo>
                  <a:pt x="3550261" y="1558031"/>
                  <a:pt x="3542115" y="1554518"/>
                  <a:pt x="3536876" y="1558274"/>
                </a:cubicBezTo>
                <a:lnTo>
                  <a:pt x="3532576" y="1561363"/>
                </a:lnTo>
                <a:cubicBezTo>
                  <a:pt x="3527337" y="1565119"/>
                  <a:pt x="3524399" y="1571329"/>
                  <a:pt x="3527730" y="1577508"/>
                </a:cubicBezTo>
                <a:cubicBezTo>
                  <a:pt x="3530456" y="1582657"/>
                  <a:pt x="3538602" y="1586140"/>
                  <a:pt x="3543872" y="1582384"/>
                </a:cubicBezTo>
                <a:close/>
                <a:moveTo>
                  <a:pt x="3561981" y="1704786"/>
                </a:moveTo>
                <a:cubicBezTo>
                  <a:pt x="3562707" y="1709360"/>
                  <a:pt x="3565645" y="1713328"/>
                  <a:pt x="3570611" y="1714600"/>
                </a:cubicBezTo>
                <a:cubicBezTo>
                  <a:pt x="3576426" y="1716084"/>
                  <a:pt x="3584057" y="1712389"/>
                  <a:pt x="3585117" y="1705998"/>
                </a:cubicBezTo>
                <a:lnTo>
                  <a:pt x="3586328" y="1698607"/>
                </a:lnTo>
                <a:cubicBezTo>
                  <a:pt x="3586419" y="1698031"/>
                  <a:pt x="3586147" y="1697516"/>
                  <a:pt x="3586177" y="1696941"/>
                </a:cubicBezTo>
                <a:cubicBezTo>
                  <a:pt x="3589963" y="1693336"/>
                  <a:pt x="3591689" y="1687793"/>
                  <a:pt x="3587752" y="1682281"/>
                </a:cubicBezTo>
                <a:lnTo>
                  <a:pt x="3585844" y="1679615"/>
                </a:lnTo>
                <a:cubicBezTo>
                  <a:pt x="3582059" y="1674345"/>
                  <a:pt x="3576426" y="1673860"/>
                  <a:pt x="3571793" y="1675829"/>
                </a:cubicBezTo>
                <a:cubicBezTo>
                  <a:pt x="3568461" y="1674738"/>
                  <a:pt x="3564828" y="1674890"/>
                  <a:pt x="3561738" y="1677222"/>
                </a:cubicBezTo>
                <a:cubicBezTo>
                  <a:pt x="3558256" y="1679888"/>
                  <a:pt x="3556136" y="1684643"/>
                  <a:pt x="3556772" y="1689005"/>
                </a:cubicBezTo>
                <a:cubicBezTo>
                  <a:pt x="3554895" y="1692882"/>
                  <a:pt x="3554985" y="1697850"/>
                  <a:pt x="3557590" y="1701212"/>
                </a:cubicBezTo>
                <a:cubicBezTo>
                  <a:pt x="3558832" y="1702878"/>
                  <a:pt x="3560345" y="1703968"/>
                  <a:pt x="3561981" y="1704786"/>
                </a:cubicBezTo>
                <a:close/>
                <a:moveTo>
                  <a:pt x="3547082" y="1653778"/>
                </a:moveTo>
                <a:cubicBezTo>
                  <a:pt x="3553229" y="1655020"/>
                  <a:pt x="3560073" y="1650809"/>
                  <a:pt x="3561133" y="1644418"/>
                </a:cubicBezTo>
                <a:lnTo>
                  <a:pt x="3561920" y="1639572"/>
                </a:lnTo>
                <a:cubicBezTo>
                  <a:pt x="3562738" y="1647629"/>
                  <a:pt x="3570339" y="1654686"/>
                  <a:pt x="3578515" y="1648810"/>
                </a:cubicBezTo>
                <a:cubicBezTo>
                  <a:pt x="3585632" y="1643721"/>
                  <a:pt x="3584875" y="1634604"/>
                  <a:pt x="3580605" y="1629485"/>
                </a:cubicBezTo>
                <a:cubicBezTo>
                  <a:pt x="3583270" y="1630424"/>
                  <a:pt x="3586389" y="1630121"/>
                  <a:pt x="3589599" y="1627850"/>
                </a:cubicBezTo>
                <a:cubicBezTo>
                  <a:pt x="3601924" y="1619005"/>
                  <a:pt x="3590629" y="1597984"/>
                  <a:pt x="3578182" y="1606919"/>
                </a:cubicBezTo>
                <a:cubicBezTo>
                  <a:pt x="3576729" y="1607949"/>
                  <a:pt x="3575820" y="1609251"/>
                  <a:pt x="3575003" y="1610554"/>
                </a:cubicBezTo>
                <a:cubicBezTo>
                  <a:pt x="3574700" y="1609918"/>
                  <a:pt x="3574518" y="1609251"/>
                  <a:pt x="3574094" y="1608676"/>
                </a:cubicBezTo>
                <a:lnTo>
                  <a:pt x="3567916" y="1600074"/>
                </a:lnTo>
                <a:cubicBezTo>
                  <a:pt x="3564161" y="1594834"/>
                  <a:pt x="3555924" y="1594440"/>
                  <a:pt x="3551139" y="1598317"/>
                </a:cubicBezTo>
                <a:cubicBezTo>
                  <a:pt x="3545870" y="1602588"/>
                  <a:pt x="3545628" y="1609857"/>
                  <a:pt x="3549383" y="1615097"/>
                </a:cubicBezTo>
                <a:lnTo>
                  <a:pt x="3555561" y="1623700"/>
                </a:lnTo>
                <a:cubicBezTo>
                  <a:pt x="3556469" y="1624972"/>
                  <a:pt x="3557650" y="1625911"/>
                  <a:pt x="3558953" y="1626608"/>
                </a:cubicBezTo>
                <a:cubicBezTo>
                  <a:pt x="3557378" y="1624942"/>
                  <a:pt x="3555470" y="1623518"/>
                  <a:pt x="3553017" y="1623033"/>
                </a:cubicBezTo>
                <a:cubicBezTo>
                  <a:pt x="3546870" y="1621792"/>
                  <a:pt x="3540026" y="1626002"/>
                  <a:pt x="3538996" y="1632393"/>
                </a:cubicBezTo>
                <a:lnTo>
                  <a:pt x="3537784" y="1639784"/>
                </a:lnTo>
                <a:cubicBezTo>
                  <a:pt x="3536694" y="1646114"/>
                  <a:pt x="3540601" y="1652475"/>
                  <a:pt x="3547082" y="1653778"/>
                </a:cubicBezTo>
                <a:close/>
                <a:moveTo>
                  <a:pt x="3482639" y="1605738"/>
                </a:moveTo>
                <a:cubicBezTo>
                  <a:pt x="3486273" y="1610796"/>
                  <a:pt x="3494570" y="1611947"/>
                  <a:pt x="3499355" y="1607888"/>
                </a:cubicBezTo>
                <a:cubicBezTo>
                  <a:pt x="3504443" y="1603557"/>
                  <a:pt x="3505382" y="1596590"/>
                  <a:pt x="3501475" y="1591138"/>
                </a:cubicBezTo>
                <a:lnTo>
                  <a:pt x="3498386" y="1586837"/>
                </a:lnTo>
                <a:cubicBezTo>
                  <a:pt x="3496751" y="1584565"/>
                  <a:pt x="3494177" y="1583111"/>
                  <a:pt x="3491391" y="1582566"/>
                </a:cubicBezTo>
                <a:cubicBezTo>
                  <a:pt x="3491724" y="1576750"/>
                  <a:pt x="3488635" y="1571147"/>
                  <a:pt x="3482548" y="1569632"/>
                </a:cubicBezTo>
                <a:cubicBezTo>
                  <a:pt x="3476673" y="1568178"/>
                  <a:pt x="3469162" y="1571965"/>
                  <a:pt x="3468103" y="1578356"/>
                </a:cubicBezTo>
                <a:lnTo>
                  <a:pt x="3466891" y="1585747"/>
                </a:lnTo>
                <a:cubicBezTo>
                  <a:pt x="3465862" y="1592107"/>
                  <a:pt x="3469011" y="1598559"/>
                  <a:pt x="3475613" y="1600195"/>
                </a:cubicBezTo>
                <a:cubicBezTo>
                  <a:pt x="3476673" y="1600467"/>
                  <a:pt x="3477824" y="1600498"/>
                  <a:pt x="3478944" y="1600437"/>
                </a:cubicBezTo>
                <a:cubicBezTo>
                  <a:pt x="3479126" y="1600770"/>
                  <a:pt x="3479308" y="1601104"/>
                  <a:pt x="3479550" y="1601437"/>
                </a:cubicBezTo>
                <a:lnTo>
                  <a:pt x="3482639" y="1605738"/>
                </a:lnTo>
                <a:close/>
                <a:moveTo>
                  <a:pt x="3415107" y="1544370"/>
                </a:moveTo>
                <a:cubicBezTo>
                  <a:pt x="3420164" y="1539827"/>
                  <a:pt x="3420679" y="1533012"/>
                  <a:pt x="3416803" y="1527590"/>
                </a:cubicBezTo>
                <a:lnTo>
                  <a:pt x="3413714" y="1523289"/>
                </a:lnTo>
                <a:cubicBezTo>
                  <a:pt x="3410080" y="1518230"/>
                  <a:pt x="3401510" y="1517503"/>
                  <a:pt x="3396937" y="1521592"/>
                </a:cubicBezTo>
                <a:cubicBezTo>
                  <a:pt x="3391880" y="1526136"/>
                  <a:pt x="3391365" y="1532951"/>
                  <a:pt x="3395241" y="1538373"/>
                </a:cubicBezTo>
                <a:lnTo>
                  <a:pt x="3398330" y="1542705"/>
                </a:lnTo>
                <a:cubicBezTo>
                  <a:pt x="3401934" y="1547763"/>
                  <a:pt x="3410504" y="1548490"/>
                  <a:pt x="3415107" y="1544370"/>
                </a:cubicBezTo>
                <a:close/>
                <a:moveTo>
                  <a:pt x="3642837" y="1616430"/>
                </a:moveTo>
                <a:cubicBezTo>
                  <a:pt x="3643443" y="1614734"/>
                  <a:pt x="3643564" y="1613219"/>
                  <a:pt x="3643473" y="1611796"/>
                </a:cubicBezTo>
                <a:lnTo>
                  <a:pt x="3644109" y="1612705"/>
                </a:lnTo>
                <a:cubicBezTo>
                  <a:pt x="3646501" y="1616037"/>
                  <a:pt x="3650559" y="1617914"/>
                  <a:pt x="3654587" y="1617854"/>
                </a:cubicBezTo>
                <a:cubicBezTo>
                  <a:pt x="3650287" y="1626729"/>
                  <a:pt x="3659947" y="1638360"/>
                  <a:pt x="3669940" y="1633786"/>
                </a:cubicBezTo>
                <a:cubicBezTo>
                  <a:pt x="3675422" y="1637361"/>
                  <a:pt x="3684386" y="1636391"/>
                  <a:pt x="3688353" y="1629364"/>
                </a:cubicBezTo>
                <a:cubicBezTo>
                  <a:pt x="3688413" y="1634453"/>
                  <a:pt x="3689564" y="1639451"/>
                  <a:pt x="3692471" y="1643812"/>
                </a:cubicBezTo>
                <a:cubicBezTo>
                  <a:pt x="3695954" y="1648992"/>
                  <a:pt x="3704161" y="1650416"/>
                  <a:pt x="3709127" y="1646508"/>
                </a:cubicBezTo>
                <a:cubicBezTo>
                  <a:pt x="3714336" y="1642389"/>
                  <a:pt x="3715547" y="1635392"/>
                  <a:pt x="3711822" y="1629849"/>
                </a:cubicBezTo>
                <a:cubicBezTo>
                  <a:pt x="3711731" y="1629697"/>
                  <a:pt x="3711671" y="1629606"/>
                  <a:pt x="3711580" y="1629485"/>
                </a:cubicBezTo>
                <a:cubicBezTo>
                  <a:pt x="3711550" y="1629425"/>
                  <a:pt x="3711550" y="1629394"/>
                  <a:pt x="3711519" y="1629334"/>
                </a:cubicBezTo>
                <a:cubicBezTo>
                  <a:pt x="3711519" y="1629243"/>
                  <a:pt x="3711519" y="1629273"/>
                  <a:pt x="3711519" y="1629182"/>
                </a:cubicBezTo>
                <a:cubicBezTo>
                  <a:pt x="3711640" y="1628395"/>
                  <a:pt x="3711822" y="1627638"/>
                  <a:pt x="3712065" y="1626880"/>
                </a:cubicBezTo>
                <a:cubicBezTo>
                  <a:pt x="3713760" y="1620671"/>
                  <a:pt x="3707885" y="1614189"/>
                  <a:pt x="3702041" y="1613310"/>
                </a:cubicBezTo>
                <a:cubicBezTo>
                  <a:pt x="3696105" y="1612432"/>
                  <a:pt x="3691805" y="1615885"/>
                  <a:pt x="3689594" y="1620762"/>
                </a:cubicBezTo>
                <a:cubicBezTo>
                  <a:pt x="3687626" y="1614613"/>
                  <a:pt x="3679419" y="1611917"/>
                  <a:pt x="3672999" y="1614734"/>
                </a:cubicBezTo>
                <a:cubicBezTo>
                  <a:pt x="3672303" y="1614037"/>
                  <a:pt x="3671576" y="1613371"/>
                  <a:pt x="3670728" y="1612856"/>
                </a:cubicBezTo>
                <a:cubicBezTo>
                  <a:pt x="3672454" y="1612795"/>
                  <a:pt x="3674180" y="1612523"/>
                  <a:pt x="3675906" y="1611554"/>
                </a:cubicBezTo>
                <a:cubicBezTo>
                  <a:pt x="3681054" y="1608646"/>
                  <a:pt x="3684204" y="1600558"/>
                  <a:pt x="3680449" y="1595288"/>
                </a:cubicBezTo>
                <a:lnTo>
                  <a:pt x="3677360" y="1590987"/>
                </a:lnTo>
                <a:cubicBezTo>
                  <a:pt x="3676754" y="1590169"/>
                  <a:pt x="3676027" y="1589533"/>
                  <a:pt x="3675301" y="1588866"/>
                </a:cubicBezTo>
                <a:lnTo>
                  <a:pt x="3675452" y="1587988"/>
                </a:lnTo>
                <a:cubicBezTo>
                  <a:pt x="3676482" y="1581657"/>
                  <a:pt x="3673696" y="1575175"/>
                  <a:pt x="3667033" y="1573388"/>
                </a:cubicBezTo>
                <a:cubicBezTo>
                  <a:pt x="3661280" y="1571843"/>
                  <a:pt x="3653467" y="1575418"/>
                  <a:pt x="3652407" y="1581809"/>
                </a:cubicBezTo>
                <a:lnTo>
                  <a:pt x="3652255" y="1582778"/>
                </a:lnTo>
                <a:cubicBezTo>
                  <a:pt x="3647682" y="1576084"/>
                  <a:pt x="3634842" y="1574812"/>
                  <a:pt x="3630360" y="1584868"/>
                </a:cubicBezTo>
                <a:cubicBezTo>
                  <a:pt x="3629694" y="1586383"/>
                  <a:pt x="3629482" y="1587806"/>
                  <a:pt x="3629422" y="1589139"/>
                </a:cubicBezTo>
                <a:lnTo>
                  <a:pt x="3627241" y="1586110"/>
                </a:lnTo>
                <a:cubicBezTo>
                  <a:pt x="3623486" y="1580870"/>
                  <a:pt x="3616582" y="1578689"/>
                  <a:pt x="3610828" y="1582233"/>
                </a:cubicBezTo>
                <a:cubicBezTo>
                  <a:pt x="3605619" y="1585444"/>
                  <a:pt x="3603196" y="1593410"/>
                  <a:pt x="3606951" y="1598650"/>
                </a:cubicBezTo>
                <a:lnTo>
                  <a:pt x="3613129" y="1607283"/>
                </a:lnTo>
                <a:cubicBezTo>
                  <a:pt x="3614734" y="1609524"/>
                  <a:pt x="3616975" y="1611039"/>
                  <a:pt x="3619398" y="1611947"/>
                </a:cubicBezTo>
                <a:cubicBezTo>
                  <a:pt x="3615158" y="1625972"/>
                  <a:pt x="3637871" y="1630545"/>
                  <a:pt x="3642837" y="1616430"/>
                </a:cubicBezTo>
                <a:close/>
                <a:moveTo>
                  <a:pt x="3341852" y="1517958"/>
                </a:moveTo>
                <a:cubicBezTo>
                  <a:pt x="3341095" y="1517837"/>
                  <a:pt x="3340338" y="1517715"/>
                  <a:pt x="3339581" y="1517594"/>
                </a:cubicBezTo>
                <a:cubicBezTo>
                  <a:pt x="3342882" y="1515837"/>
                  <a:pt x="3345637" y="1512687"/>
                  <a:pt x="3346334" y="1509325"/>
                </a:cubicBezTo>
                <a:cubicBezTo>
                  <a:pt x="3347787" y="1502328"/>
                  <a:pt x="3343185" y="1497360"/>
                  <a:pt x="3337098" y="1495210"/>
                </a:cubicBezTo>
                <a:lnTo>
                  <a:pt x="3332101" y="1493453"/>
                </a:lnTo>
                <a:cubicBezTo>
                  <a:pt x="3331344" y="1493180"/>
                  <a:pt x="3330556" y="1493029"/>
                  <a:pt x="3329799" y="1492999"/>
                </a:cubicBezTo>
                <a:cubicBezTo>
                  <a:pt x="3333433" y="1492060"/>
                  <a:pt x="3336673" y="1489546"/>
                  <a:pt x="3337885" y="1485790"/>
                </a:cubicBezTo>
                <a:cubicBezTo>
                  <a:pt x="3339762" y="1479974"/>
                  <a:pt x="3337340" y="1473189"/>
                  <a:pt x="3331556" y="1470736"/>
                </a:cubicBezTo>
                <a:cubicBezTo>
                  <a:pt x="3331858" y="1469706"/>
                  <a:pt x="3331949" y="1468585"/>
                  <a:pt x="3331919" y="1467464"/>
                </a:cubicBezTo>
                <a:cubicBezTo>
                  <a:pt x="3337219" y="1470039"/>
                  <a:pt x="3343669" y="1469100"/>
                  <a:pt x="3346183" y="1461952"/>
                </a:cubicBezTo>
                <a:cubicBezTo>
                  <a:pt x="3349877" y="1451471"/>
                  <a:pt x="3339490" y="1442930"/>
                  <a:pt x="3331646" y="1444717"/>
                </a:cubicBezTo>
                <a:cubicBezTo>
                  <a:pt x="3330526" y="1438144"/>
                  <a:pt x="3328073" y="1431571"/>
                  <a:pt x="3323016" y="1429026"/>
                </a:cubicBezTo>
                <a:cubicBezTo>
                  <a:pt x="3315808" y="1425361"/>
                  <a:pt x="3304967" y="1424089"/>
                  <a:pt x="3297850" y="1428481"/>
                </a:cubicBezTo>
                <a:cubicBezTo>
                  <a:pt x="3293399" y="1420909"/>
                  <a:pt x="3279832" y="1419243"/>
                  <a:pt x="3276016" y="1430087"/>
                </a:cubicBezTo>
                <a:cubicBezTo>
                  <a:pt x="3272867" y="1439022"/>
                  <a:pt x="3280256" y="1445444"/>
                  <a:pt x="3287585" y="1445595"/>
                </a:cubicBezTo>
                <a:cubicBezTo>
                  <a:pt x="3287554" y="1445746"/>
                  <a:pt x="3287463" y="1445928"/>
                  <a:pt x="3287433" y="1446080"/>
                </a:cubicBezTo>
                <a:cubicBezTo>
                  <a:pt x="3283557" y="1447019"/>
                  <a:pt x="3280317" y="1449805"/>
                  <a:pt x="3278863" y="1453955"/>
                </a:cubicBezTo>
                <a:lnTo>
                  <a:pt x="3275350" y="1463951"/>
                </a:lnTo>
                <a:cubicBezTo>
                  <a:pt x="3273291" y="1469827"/>
                  <a:pt x="3277076" y="1477278"/>
                  <a:pt x="3283163" y="1478884"/>
                </a:cubicBezTo>
                <a:cubicBezTo>
                  <a:pt x="3285101" y="1479399"/>
                  <a:pt x="3287039" y="1479429"/>
                  <a:pt x="3288856" y="1479065"/>
                </a:cubicBezTo>
                <a:cubicBezTo>
                  <a:pt x="3290673" y="1482094"/>
                  <a:pt x="3293217" y="1484699"/>
                  <a:pt x="3296639" y="1486638"/>
                </a:cubicBezTo>
                <a:cubicBezTo>
                  <a:pt x="3302029" y="1489727"/>
                  <a:pt x="3307844" y="1489818"/>
                  <a:pt x="3313113" y="1488031"/>
                </a:cubicBezTo>
                <a:cubicBezTo>
                  <a:pt x="3314294" y="1489303"/>
                  <a:pt x="3315718" y="1490333"/>
                  <a:pt x="3317504" y="1490969"/>
                </a:cubicBezTo>
                <a:lnTo>
                  <a:pt x="3322501" y="1492726"/>
                </a:lnTo>
                <a:cubicBezTo>
                  <a:pt x="3323864" y="1493211"/>
                  <a:pt x="3325348" y="1493392"/>
                  <a:pt x="3326801" y="1493362"/>
                </a:cubicBezTo>
                <a:cubicBezTo>
                  <a:pt x="3322531" y="1494604"/>
                  <a:pt x="3318837" y="1498572"/>
                  <a:pt x="3317989" y="1502661"/>
                </a:cubicBezTo>
                <a:cubicBezTo>
                  <a:pt x="3316535" y="1509628"/>
                  <a:pt x="3321138" y="1514626"/>
                  <a:pt x="3327225" y="1516776"/>
                </a:cubicBezTo>
                <a:lnTo>
                  <a:pt x="3328800" y="1517322"/>
                </a:lnTo>
                <a:cubicBezTo>
                  <a:pt x="3324772" y="1518685"/>
                  <a:pt x="3321441" y="1521986"/>
                  <a:pt x="3320684" y="1526408"/>
                </a:cubicBezTo>
                <a:cubicBezTo>
                  <a:pt x="3319594" y="1532709"/>
                  <a:pt x="3324015" y="1539161"/>
                  <a:pt x="3330375" y="1540221"/>
                </a:cubicBezTo>
                <a:lnTo>
                  <a:pt x="3337764" y="1541432"/>
                </a:lnTo>
                <a:cubicBezTo>
                  <a:pt x="3344123" y="1542493"/>
                  <a:pt x="3350452" y="1538131"/>
                  <a:pt x="3351543" y="1531740"/>
                </a:cubicBezTo>
                <a:cubicBezTo>
                  <a:pt x="3352663" y="1525439"/>
                  <a:pt x="3348242" y="1519018"/>
                  <a:pt x="3341852" y="1517958"/>
                </a:cubicBezTo>
                <a:close/>
                <a:moveTo>
                  <a:pt x="3504382" y="1605738"/>
                </a:moveTo>
                <a:cubicBezTo>
                  <a:pt x="3491905" y="1614673"/>
                  <a:pt x="3506835" y="1633271"/>
                  <a:pt x="3519282" y="1624366"/>
                </a:cubicBezTo>
                <a:cubicBezTo>
                  <a:pt x="3531758" y="1615400"/>
                  <a:pt x="3516798" y="1596802"/>
                  <a:pt x="3504382" y="1605738"/>
                </a:cubicBezTo>
                <a:close/>
                <a:moveTo>
                  <a:pt x="3407688" y="1644267"/>
                </a:moveTo>
                <a:cubicBezTo>
                  <a:pt x="3395211" y="1653232"/>
                  <a:pt x="3408899" y="1672739"/>
                  <a:pt x="3421376" y="1663804"/>
                </a:cubicBezTo>
                <a:cubicBezTo>
                  <a:pt x="3433852" y="1654868"/>
                  <a:pt x="3420164" y="1635331"/>
                  <a:pt x="3407688" y="1644267"/>
                </a:cubicBezTo>
                <a:close/>
                <a:moveTo>
                  <a:pt x="3863844" y="1441930"/>
                </a:moveTo>
                <a:cubicBezTo>
                  <a:pt x="3860664" y="1446595"/>
                  <a:pt x="3861542" y="1451986"/>
                  <a:pt x="3864752" y="1456045"/>
                </a:cubicBezTo>
                <a:cubicBezTo>
                  <a:pt x="3863147" y="1460013"/>
                  <a:pt x="3863420" y="1464526"/>
                  <a:pt x="3866539" y="1468161"/>
                </a:cubicBezTo>
                <a:cubicBezTo>
                  <a:pt x="3870446" y="1472674"/>
                  <a:pt x="3878864" y="1474068"/>
                  <a:pt x="3883346" y="1469403"/>
                </a:cubicBezTo>
                <a:cubicBezTo>
                  <a:pt x="3887707" y="1464859"/>
                  <a:pt x="3890917" y="1459316"/>
                  <a:pt x="3889796" y="1452743"/>
                </a:cubicBezTo>
                <a:cubicBezTo>
                  <a:pt x="3888767" y="1446746"/>
                  <a:pt x="3885012" y="1442475"/>
                  <a:pt x="3880409" y="1438810"/>
                </a:cubicBezTo>
                <a:cubicBezTo>
                  <a:pt x="3875382" y="1434781"/>
                  <a:pt x="3867296" y="1436902"/>
                  <a:pt x="3863844" y="1441930"/>
                </a:cubicBezTo>
                <a:close/>
                <a:moveTo>
                  <a:pt x="3380160" y="1549308"/>
                </a:moveTo>
                <a:cubicBezTo>
                  <a:pt x="3376405" y="1544068"/>
                  <a:pt x="3369531" y="1541826"/>
                  <a:pt x="3363747" y="1545370"/>
                </a:cubicBezTo>
                <a:cubicBezTo>
                  <a:pt x="3358538" y="1548551"/>
                  <a:pt x="3356025" y="1556517"/>
                  <a:pt x="3359810" y="1561787"/>
                </a:cubicBezTo>
                <a:lnTo>
                  <a:pt x="3362899" y="1566088"/>
                </a:lnTo>
                <a:cubicBezTo>
                  <a:pt x="3366654" y="1571329"/>
                  <a:pt x="3373528" y="1573570"/>
                  <a:pt x="3379312" y="1570026"/>
                </a:cubicBezTo>
                <a:cubicBezTo>
                  <a:pt x="3384521" y="1566846"/>
                  <a:pt x="3387004" y="1558879"/>
                  <a:pt x="3383249" y="1553609"/>
                </a:cubicBezTo>
                <a:lnTo>
                  <a:pt x="3380160" y="1549308"/>
                </a:lnTo>
                <a:close/>
                <a:moveTo>
                  <a:pt x="3449933" y="1657837"/>
                </a:moveTo>
                <a:cubicBezTo>
                  <a:pt x="3437487" y="1666772"/>
                  <a:pt x="3453052" y="1684855"/>
                  <a:pt x="3465468" y="1675950"/>
                </a:cubicBezTo>
                <a:cubicBezTo>
                  <a:pt x="3477914" y="1667014"/>
                  <a:pt x="3462349" y="1648931"/>
                  <a:pt x="3449933" y="1657837"/>
                </a:cubicBezTo>
                <a:close/>
                <a:moveTo>
                  <a:pt x="3425646" y="1559667"/>
                </a:moveTo>
                <a:lnTo>
                  <a:pt x="3421345" y="1562756"/>
                </a:lnTo>
                <a:cubicBezTo>
                  <a:pt x="3420467" y="1563393"/>
                  <a:pt x="3419801" y="1564271"/>
                  <a:pt x="3419104" y="1565119"/>
                </a:cubicBezTo>
                <a:cubicBezTo>
                  <a:pt x="3417106" y="1565119"/>
                  <a:pt x="3415107" y="1565573"/>
                  <a:pt x="3413320" y="1566724"/>
                </a:cubicBezTo>
                <a:cubicBezTo>
                  <a:pt x="3412109" y="1567512"/>
                  <a:pt x="3411049" y="1568542"/>
                  <a:pt x="3410171" y="1569663"/>
                </a:cubicBezTo>
                <a:cubicBezTo>
                  <a:pt x="3409111" y="1570056"/>
                  <a:pt x="3408051" y="1570541"/>
                  <a:pt x="3407022" y="1571298"/>
                </a:cubicBezTo>
                <a:cubicBezTo>
                  <a:pt x="3396059" y="1579143"/>
                  <a:pt x="3407324" y="1593682"/>
                  <a:pt x="3418620" y="1590956"/>
                </a:cubicBezTo>
                <a:cubicBezTo>
                  <a:pt x="3419165" y="1591138"/>
                  <a:pt x="3419650" y="1591380"/>
                  <a:pt x="3420225" y="1591532"/>
                </a:cubicBezTo>
                <a:cubicBezTo>
                  <a:pt x="3426100" y="1592834"/>
                  <a:pt x="3430976" y="1590078"/>
                  <a:pt x="3435366" y="1586504"/>
                </a:cubicBezTo>
                <a:cubicBezTo>
                  <a:pt x="3437335" y="1584898"/>
                  <a:pt x="3438183" y="1582445"/>
                  <a:pt x="3438425" y="1579840"/>
                </a:cubicBezTo>
                <a:lnTo>
                  <a:pt x="3438910" y="1579507"/>
                </a:lnTo>
                <a:cubicBezTo>
                  <a:pt x="3443967" y="1575872"/>
                  <a:pt x="3446117" y="1568269"/>
                  <a:pt x="3442210" y="1562968"/>
                </a:cubicBezTo>
                <a:cubicBezTo>
                  <a:pt x="3438456" y="1557940"/>
                  <a:pt x="3431066" y="1555790"/>
                  <a:pt x="3425646" y="1559667"/>
                </a:cubicBezTo>
                <a:close/>
                <a:moveTo>
                  <a:pt x="3768603" y="1512596"/>
                </a:moveTo>
                <a:cubicBezTo>
                  <a:pt x="3773812" y="1509386"/>
                  <a:pt x="3776174" y="1501419"/>
                  <a:pt x="3772419" y="1496179"/>
                </a:cubicBezTo>
                <a:lnTo>
                  <a:pt x="3769330" y="1491878"/>
                </a:lnTo>
                <a:cubicBezTo>
                  <a:pt x="3765575" y="1486638"/>
                  <a:pt x="3758640" y="1484487"/>
                  <a:pt x="3752917" y="1488061"/>
                </a:cubicBezTo>
                <a:cubicBezTo>
                  <a:pt x="3747708" y="1491303"/>
                  <a:pt x="3745346" y="1499238"/>
                  <a:pt x="3749101" y="1504479"/>
                </a:cubicBezTo>
                <a:lnTo>
                  <a:pt x="3752190" y="1508780"/>
                </a:lnTo>
                <a:cubicBezTo>
                  <a:pt x="3755915" y="1513990"/>
                  <a:pt x="3762880" y="1516140"/>
                  <a:pt x="3768603" y="1512596"/>
                </a:cubicBezTo>
                <a:close/>
                <a:moveTo>
                  <a:pt x="3785804" y="1490576"/>
                </a:moveTo>
                <a:cubicBezTo>
                  <a:pt x="3773358" y="1499511"/>
                  <a:pt x="3788923" y="1517594"/>
                  <a:pt x="3801339" y="1508689"/>
                </a:cubicBezTo>
                <a:cubicBezTo>
                  <a:pt x="3802581" y="1507780"/>
                  <a:pt x="3803368" y="1506750"/>
                  <a:pt x="3804095" y="1505690"/>
                </a:cubicBezTo>
                <a:cubicBezTo>
                  <a:pt x="3804095" y="1505751"/>
                  <a:pt x="3804065" y="1505781"/>
                  <a:pt x="3804065" y="1505842"/>
                </a:cubicBezTo>
                <a:cubicBezTo>
                  <a:pt x="3805579" y="1513656"/>
                  <a:pt x="3812544" y="1515928"/>
                  <a:pt x="3818540" y="1514414"/>
                </a:cubicBezTo>
                <a:cubicBezTo>
                  <a:pt x="3819479" y="1514686"/>
                  <a:pt x="3820418" y="1514777"/>
                  <a:pt x="3821387" y="1514868"/>
                </a:cubicBezTo>
                <a:cubicBezTo>
                  <a:pt x="3819085" y="1517594"/>
                  <a:pt x="3817844" y="1521108"/>
                  <a:pt x="3818601" y="1524985"/>
                </a:cubicBezTo>
                <a:lnTo>
                  <a:pt x="3819055" y="1527287"/>
                </a:lnTo>
                <a:cubicBezTo>
                  <a:pt x="3818419" y="1528529"/>
                  <a:pt x="3817904" y="1529862"/>
                  <a:pt x="3817662" y="1531285"/>
                </a:cubicBezTo>
                <a:cubicBezTo>
                  <a:pt x="3817268" y="1533769"/>
                  <a:pt x="3816844" y="1536222"/>
                  <a:pt x="3816451" y="1538676"/>
                </a:cubicBezTo>
                <a:cubicBezTo>
                  <a:pt x="3815391" y="1545037"/>
                  <a:pt x="3820902" y="1551155"/>
                  <a:pt x="3827050" y="1551791"/>
                </a:cubicBezTo>
                <a:cubicBezTo>
                  <a:pt x="3833621" y="1552488"/>
                  <a:pt x="3838800" y="1547763"/>
                  <a:pt x="3840011" y="1541614"/>
                </a:cubicBezTo>
                <a:cubicBezTo>
                  <a:pt x="3843069" y="1543280"/>
                  <a:pt x="3846583" y="1544219"/>
                  <a:pt x="3850519" y="1544189"/>
                </a:cubicBezTo>
                <a:cubicBezTo>
                  <a:pt x="3856727" y="1544128"/>
                  <a:pt x="3861785" y="1541251"/>
                  <a:pt x="3865449" y="1537040"/>
                </a:cubicBezTo>
                <a:cubicBezTo>
                  <a:pt x="3867114" y="1537525"/>
                  <a:pt x="3868871" y="1537676"/>
                  <a:pt x="3870718" y="1537343"/>
                </a:cubicBezTo>
                <a:lnTo>
                  <a:pt x="3875927" y="1536313"/>
                </a:lnTo>
                <a:cubicBezTo>
                  <a:pt x="3877350" y="1536041"/>
                  <a:pt x="3878713" y="1535465"/>
                  <a:pt x="3879954" y="1534708"/>
                </a:cubicBezTo>
                <a:cubicBezTo>
                  <a:pt x="3876896" y="1537919"/>
                  <a:pt x="3875745" y="1543250"/>
                  <a:pt x="3877047" y="1547187"/>
                </a:cubicBezTo>
                <a:cubicBezTo>
                  <a:pt x="3877260" y="1547854"/>
                  <a:pt x="3877714" y="1548278"/>
                  <a:pt x="3878016" y="1548853"/>
                </a:cubicBezTo>
                <a:cubicBezTo>
                  <a:pt x="3875321" y="1551761"/>
                  <a:pt x="3874019" y="1555517"/>
                  <a:pt x="3874655" y="1559212"/>
                </a:cubicBezTo>
                <a:cubicBezTo>
                  <a:pt x="3872959" y="1562272"/>
                  <a:pt x="3872535" y="1565846"/>
                  <a:pt x="3874262" y="1569541"/>
                </a:cubicBezTo>
                <a:cubicBezTo>
                  <a:pt x="3874958" y="1571056"/>
                  <a:pt x="3876169" y="1572358"/>
                  <a:pt x="3877592" y="1573509"/>
                </a:cubicBezTo>
                <a:cubicBezTo>
                  <a:pt x="3877441" y="1574448"/>
                  <a:pt x="3877169" y="1575387"/>
                  <a:pt x="3877350" y="1576357"/>
                </a:cubicBezTo>
                <a:lnTo>
                  <a:pt x="3877381" y="1576599"/>
                </a:lnTo>
                <a:cubicBezTo>
                  <a:pt x="3874988" y="1577599"/>
                  <a:pt x="3873020" y="1579719"/>
                  <a:pt x="3872141" y="1583233"/>
                </a:cubicBezTo>
                <a:cubicBezTo>
                  <a:pt x="3868689" y="1597166"/>
                  <a:pt x="3889342" y="1605556"/>
                  <a:pt x="3893279" y="1592017"/>
                </a:cubicBezTo>
                <a:cubicBezTo>
                  <a:pt x="3898367" y="1590502"/>
                  <a:pt x="3903212" y="1585535"/>
                  <a:pt x="3902122" y="1579991"/>
                </a:cubicBezTo>
                <a:lnTo>
                  <a:pt x="3901123" y="1574782"/>
                </a:lnTo>
                <a:cubicBezTo>
                  <a:pt x="3900608" y="1572146"/>
                  <a:pt x="3899427" y="1569814"/>
                  <a:pt x="3897822" y="1567876"/>
                </a:cubicBezTo>
                <a:cubicBezTo>
                  <a:pt x="3898791" y="1566240"/>
                  <a:pt x="3899548" y="1564483"/>
                  <a:pt x="3899729" y="1562363"/>
                </a:cubicBezTo>
                <a:cubicBezTo>
                  <a:pt x="3899972" y="1559606"/>
                  <a:pt x="3899245" y="1557122"/>
                  <a:pt x="3898185" y="1554730"/>
                </a:cubicBezTo>
                <a:cubicBezTo>
                  <a:pt x="3903303" y="1554639"/>
                  <a:pt x="3908602" y="1551852"/>
                  <a:pt x="3910147" y="1545612"/>
                </a:cubicBezTo>
                <a:cubicBezTo>
                  <a:pt x="3911964" y="1538312"/>
                  <a:pt x="3906937" y="1534042"/>
                  <a:pt x="3901123" y="1533436"/>
                </a:cubicBezTo>
                <a:cubicBezTo>
                  <a:pt x="3898064" y="1530982"/>
                  <a:pt x="3893885" y="1530225"/>
                  <a:pt x="3889675" y="1531043"/>
                </a:cubicBezTo>
                <a:lnTo>
                  <a:pt x="3884467" y="1532073"/>
                </a:lnTo>
                <a:cubicBezTo>
                  <a:pt x="3883679" y="1532224"/>
                  <a:pt x="3882922" y="1532497"/>
                  <a:pt x="3882256" y="1532830"/>
                </a:cubicBezTo>
                <a:cubicBezTo>
                  <a:pt x="3884921" y="1530164"/>
                  <a:pt x="3886435" y="1526378"/>
                  <a:pt x="3885587" y="1522531"/>
                </a:cubicBezTo>
                <a:cubicBezTo>
                  <a:pt x="3884255" y="1516564"/>
                  <a:pt x="3878743" y="1511960"/>
                  <a:pt x="3872505" y="1512778"/>
                </a:cubicBezTo>
                <a:cubicBezTo>
                  <a:pt x="3872233" y="1511718"/>
                  <a:pt x="3871778" y="1510718"/>
                  <a:pt x="3871172" y="1509779"/>
                </a:cubicBezTo>
                <a:cubicBezTo>
                  <a:pt x="3877047" y="1509295"/>
                  <a:pt x="3882135" y="1505236"/>
                  <a:pt x="3880681" y="1497785"/>
                </a:cubicBezTo>
                <a:cubicBezTo>
                  <a:pt x="3879016" y="1489243"/>
                  <a:pt x="3870567" y="1486274"/>
                  <a:pt x="3864147" y="1487971"/>
                </a:cubicBezTo>
                <a:cubicBezTo>
                  <a:pt x="3864147" y="1487940"/>
                  <a:pt x="3864147" y="1487880"/>
                  <a:pt x="3864147" y="1487849"/>
                </a:cubicBezTo>
                <a:lnTo>
                  <a:pt x="3864722" y="1484396"/>
                </a:lnTo>
                <a:cubicBezTo>
                  <a:pt x="3865752" y="1478035"/>
                  <a:pt x="3860179" y="1471947"/>
                  <a:pt x="3854032" y="1471341"/>
                </a:cubicBezTo>
                <a:cubicBezTo>
                  <a:pt x="3853548" y="1471311"/>
                  <a:pt x="3853093" y="1471341"/>
                  <a:pt x="3852609" y="1471341"/>
                </a:cubicBezTo>
                <a:cubicBezTo>
                  <a:pt x="3851185" y="1470342"/>
                  <a:pt x="3849732" y="1469373"/>
                  <a:pt x="3848187" y="1468494"/>
                </a:cubicBezTo>
                <a:cubicBezTo>
                  <a:pt x="3846280" y="1467404"/>
                  <a:pt x="3843978" y="1466949"/>
                  <a:pt x="3841707" y="1466980"/>
                </a:cubicBezTo>
                <a:cubicBezTo>
                  <a:pt x="3840465" y="1465950"/>
                  <a:pt x="3839133" y="1465162"/>
                  <a:pt x="3837710" y="1464920"/>
                </a:cubicBezTo>
                <a:cubicBezTo>
                  <a:pt x="3832864" y="1464132"/>
                  <a:pt x="3828534" y="1463618"/>
                  <a:pt x="3823840" y="1465495"/>
                </a:cubicBezTo>
                <a:cubicBezTo>
                  <a:pt x="3823416" y="1465677"/>
                  <a:pt x="3823143" y="1465980"/>
                  <a:pt x="3822750" y="1466132"/>
                </a:cubicBezTo>
                <a:cubicBezTo>
                  <a:pt x="3817420" y="1460861"/>
                  <a:pt x="3807456" y="1460104"/>
                  <a:pt x="3803550" y="1468918"/>
                </a:cubicBezTo>
                <a:cubicBezTo>
                  <a:pt x="3800915" y="1474885"/>
                  <a:pt x="3803368" y="1480004"/>
                  <a:pt x="3807456" y="1483003"/>
                </a:cubicBezTo>
                <a:cubicBezTo>
                  <a:pt x="3807911" y="1485729"/>
                  <a:pt x="3809152" y="1488455"/>
                  <a:pt x="3811272" y="1490424"/>
                </a:cubicBezTo>
                <a:cubicBezTo>
                  <a:pt x="3811181" y="1491303"/>
                  <a:pt x="3811333" y="1492241"/>
                  <a:pt x="3811393" y="1493150"/>
                </a:cubicBezTo>
                <a:cubicBezTo>
                  <a:pt x="3808910" y="1494119"/>
                  <a:pt x="3806760" y="1495634"/>
                  <a:pt x="3805397" y="1497936"/>
                </a:cubicBezTo>
                <a:cubicBezTo>
                  <a:pt x="3803489" y="1490666"/>
                  <a:pt x="3794041" y="1484639"/>
                  <a:pt x="3785804" y="1490576"/>
                </a:cubicBezTo>
                <a:close/>
                <a:moveTo>
                  <a:pt x="3467739" y="1544068"/>
                </a:moveTo>
                <a:lnTo>
                  <a:pt x="3474735" y="1541372"/>
                </a:lnTo>
                <a:cubicBezTo>
                  <a:pt x="3477793" y="1540190"/>
                  <a:pt x="3480095" y="1537798"/>
                  <a:pt x="3481367" y="1534950"/>
                </a:cubicBezTo>
                <a:cubicBezTo>
                  <a:pt x="3483002" y="1534405"/>
                  <a:pt x="3484577" y="1533648"/>
                  <a:pt x="3486000" y="1532527"/>
                </a:cubicBezTo>
                <a:cubicBezTo>
                  <a:pt x="3491905" y="1528014"/>
                  <a:pt x="3494752" y="1521108"/>
                  <a:pt x="3495176" y="1513838"/>
                </a:cubicBezTo>
                <a:cubicBezTo>
                  <a:pt x="3495570" y="1507598"/>
                  <a:pt x="3489967" y="1501450"/>
                  <a:pt x="3483668" y="1501510"/>
                </a:cubicBezTo>
                <a:cubicBezTo>
                  <a:pt x="3477036" y="1501571"/>
                  <a:pt x="3471767" y="1506357"/>
                  <a:pt x="3471343" y="1513020"/>
                </a:cubicBezTo>
                <a:cubicBezTo>
                  <a:pt x="3471313" y="1513384"/>
                  <a:pt x="3471313" y="1513414"/>
                  <a:pt x="3471313" y="1513626"/>
                </a:cubicBezTo>
                <a:cubicBezTo>
                  <a:pt x="3471283" y="1513747"/>
                  <a:pt x="3471283" y="1513778"/>
                  <a:pt x="3471252" y="1513869"/>
                </a:cubicBezTo>
                <a:lnTo>
                  <a:pt x="3471252" y="1513869"/>
                </a:lnTo>
                <a:cubicBezTo>
                  <a:pt x="3470707" y="1514414"/>
                  <a:pt x="3470132" y="1514898"/>
                  <a:pt x="3469526" y="1515322"/>
                </a:cubicBezTo>
                <a:cubicBezTo>
                  <a:pt x="3468254" y="1516292"/>
                  <a:pt x="3467346" y="1517564"/>
                  <a:pt x="3466740" y="1518987"/>
                </a:cubicBezTo>
                <a:cubicBezTo>
                  <a:pt x="3466619" y="1519018"/>
                  <a:pt x="3466498" y="1518987"/>
                  <a:pt x="3466407" y="1519048"/>
                </a:cubicBezTo>
                <a:cubicBezTo>
                  <a:pt x="3464075" y="1519927"/>
                  <a:pt x="3461743" y="1520835"/>
                  <a:pt x="3459412" y="1521744"/>
                </a:cubicBezTo>
                <a:cubicBezTo>
                  <a:pt x="3453416" y="1524046"/>
                  <a:pt x="3450175" y="1531013"/>
                  <a:pt x="3452447" y="1537101"/>
                </a:cubicBezTo>
                <a:cubicBezTo>
                  <a:pt x="3454657" y="1543098"/>
                  <a:pt x="3461713" y="1546400"/>
                  <a:pt x="3467739" y="1544068"/>
                </a:cubicBezTo>
                <a:close/>
                <a:moveTo>
                  <a:pt x="3907543" y="1487213"/>
                </a:moveTo>
                <a:lnTo>
                  <a:pt x="3902576" y="1485971"/>
                </a:lnTo>
                <a:cubicBezTo>
                  <a:pt x="3896580" y="1484487"/>
                  <a:pt x="3890190" y="1488486"/>
                  <a:pt x="3888767" y="1494453"/>
                </a:cubicBezTo>
                <a:cubicBezTo>
                  <a:pt x="3887314" y="1500541"/>
                  <a:pt x="3891220" y="1506781"/>
                  <a:pt x="3897246" y="1508295"/>
                </a:cubicBezTo>
                <a:lnTo>
                  <a:pt x="3902183" y="1509537"/>
                </a:lnTo>
                <a:cubicBezTo>
                  <a:pt x="3903242" y="1509810"/>
                  <a:pt x="3904333" y="1509689"/>
                  <a:pt x="3905393" y="1509628"/>
                </a:cubicBezTo>
                <a:cubicBezTo>
                  <a:pt x="3900335" y="1512960"/>
                  <a:pt x="3897458" y="1519533"/>
                  <a:pt x="3902001" y="1525894"/>
                </a:cubicBezTo>
                <a:lnTo>
                  <a:pt x="3903908" y="1528559"/>
                </a:lnTo>
                <a:cubicBezTo>
                  <a:pt x="3912842" y="1541039"/>
                  <a:pt x="3932526" y="1527529"/>
                  <a:pt x="3923562" y="1515050"/>
                </a:cubicBezTo>
                <a:lnTo>
                  <a:pt x="3921654" y="1512384"/>
                </a:lnTo>
                <a:cubicBezTo>
                  <a:pt x="3918838" y="1508447"/>
                  <a:pt x="3914992" y="1507326"/>
                  <a:pt x="3911268" y="1507689"/>
                </a:cubicBezTo>
                <a:cubicBezTo>
                  <a:pt x="3913539" y="1506114"/>
                  <a:pt x="3915325" y="1503843"/>
                  <a:pt x="3915992" y="1501056"/>
                </a:cubicBezTo>
                <a:cubicBezTo>
                  <a:pt x="3917506" y="1494968"/>
                  <a:pt x="3913569" y="1488698"/>
                  <a:pt x="3907543" y="1487213"/>
                </a:cubicBezTo>
                <a:close/>
                <a:moveTo>
                  <a:pt x="3783381" y="1761761"/>
                </a:moveTo>
                <a:cubicBezTo>
                  <a:pt x="3795798" y="1752856"/>
                  <a:pt x="3783079" y="1732683"/>
                  <a:pt x="3770571" y="1741649"/>
                </a:cubicBezTo>
                <a:cubicBezTo>
                  <a:pt x="3758156" y="1750554"/>
                  <a:pt x="3770905" y="1770727"/>
                  <a:pt x="3783381" y="1761761"/>
                </a:cubicBezTo>
                <a:close/>
                <a:moveTo>
                  <a:pt x="3900668" y="1597741"/>
                </a:moveTo>
                <a:cubicBezTo>
                  <a:pt x="3895914" y="1595863"/>
                  <a:pt x="3892159" y="1597560"/>
                  <a:pt x="3888040" y="1599862"/>
                </a:cubicBezTo>
                <a:cubicBezTo>
                  <a:pt x="3891250" y="1598044"/>
                  <a:pt x="3887646" y="1599952"/>
                  <a:pt x="3886980" y="1600286"/>
                </a:cubicBezTo>
                <a:cubicBezTo>
                  <a:pt x="3886102" y="1600680"/>
                  <a:pt x="3885194" y="1600982"/>
                  <a:pt x="3884315" y="1601346"/>
                </a:cubicBezTo>
                <a:cubicBezTo>
                  <a:pt x="3884164" y="1601406"/>
                  <a:pt x="3884073" y="1601406"/>
                  <a:pt x="3883952" y="1601467"/>
                </a:cubicBezTo>
                <a:cubicBezTo>
                  <a:pt x="3883649" y="1601528"/>
                  <a:pt x="3883346" y="1601588"/>
                  <a:pt x="3883043" y="1601618"/>
                </a:cubicBezTo>
                <a:cubicBezTo>
                  <a:pt x="3877381" y="1599740"/>
                  <a:pt x="3870748" y="1602951"/>
                  <a:pt x="3868538" y="1608434"/>
                </a:cubicBezTo>
                <a:cubicBezTo>
                  <a:pt x="3866024" y="1614643"/>
                  <a:pt x="3869265" y="1621277"/>
                  <a:pt x="3875139" y="1623972"/>
                </a:cubicBezTo>
                <a:cubicBezTo>
                  <a:pt x="3875745" y="1624245"/>
                  <a:pt x="3876412" y="1624336"/>
                  <a:pt x="3877017" y="1624548"/>
                </a:cubicBezTo>
                <a:cubicBezTo>
                  <a:pt x="3876714" y="1628274"/>
                  <a:pt x="3878077" y="1632181"/>
                  <a:pt x="3880833" y="1634604"/>
                </a:cubicBezTo>
                <a:cubicBezTo>
                  <a:pt x="3878198" y="1633756"/>
                  <a:pt x="3875170" y="1634120"/>
                  <a:pt x="3872050" y="1636361"/>
                </a:cubicBezTo>
                <a:cubicBezTo>
                  <a:pt x="3860876" y="1644388"/>
                  <a:pt x="3869235" y="1662198"/>
                  <a:pt x="3880197" y="1658745"/>
                </a:cubicBezTo>
                <a:cubicBezTo>
                  <a:pt x="3880439" y="1663592"/>
                  <a:pt x="3883316" y="1668287"/>
                  <a:pt x="3888283" y="1669468"/>
                </a:cubicBezTo>
                <a:cubicBezTo>
                  <a:pt x="3894158" y="1670861"/>
                  <a:pt x="3900910" y="1667802"/>
                  <a:pt x="3902455" y="1661562"/>
                </a:cubicBezTo>
                <a:lnTo>
                  <a:pt x="3903697" y="1656625"/>
                </a:lnTo>
                <a:cubicBezTo>
                  <a:pt x="3905150" y="1650809"/>
                  <a:pt x="3901970" y="1643903"/>
                  <a:pt x="3895823" y="1642449"/>
                </a:cubicBezTo>
                <a:cubicBezTo>
                  <a:pt x="3893219" y="1641843"/>
                  <a:pt x="3890493" y="1642237"/>
                  <a:pt x="3888070" y="1643237"/>
                </a:cubicBezTo>
                <a:cubicBezTo>
                  <a:pt x="3887314" y="1640571"/>
                  <a:pt x="3886072" y="1638057"/>
                  <a:pt x="3884043" y="1636422"/>
                </a:cubicBezTo>
                <a:cubicBezTo>
                  <a:pt x="3889070" y="1638602"/>
                  <a:pt x="3894581" y="1637421"/>
                  <a:pt x="3898367" y="1633059"/>
                </a:cubicBezTo>
                <a:cubicBezTo>
                  <a:pt x="3903273" y="1627395"/>
                  <a:pt x="3908421" y="1620004"/>
                  <a:pt x="3907966" y="1612159"/>
                </a:cubicBezTo>
                <a:cubicBezTo>
                  <a:pt x="3908148" y="1611160"/>
                  <a:pt x="3908269" y="1610160"/>
                  <a:pt x="3908269" y="1609130"/>
                </a:cubicBezTo>
                <a:cubicBezTo>
                  <a:pt x="3908209" y="1604163"/>
                  <a:pt x="3905453" y="1599650"/>
                  <a:pt x="3900668" y="1597741"/>
                </a:cubicBezTo>
                <a:close/>
                <a:moveTo>
                  <a:pt x="3807154" y="1800290"/>
                </a:moveTo>
                <a:lnTo>
                  <a:pt x="3802854" y="1803380"/>
                </a:lnTo>
                <a:cubicBezTo>
                  <a:pt x="3797615" y="1807136"/>
                  <a:pt x="3794677" y="1813345"/>
                  <a:pt x="3798008" y="1819524"/>
                </a:cubicBezTo>
                <a:cubicBezTo>
                  <a:pt x="3800764" y="1824643"/>
                  <a:pt x="3808910" y="1828157"/>
                  <a:pt x="3814179" y="1824371"/>
                </a:cubicBezTo>
                <a:lnTo>
                  <a:pt x="3818480" y="1821281"/>
                </a:lnTo>
                <a:cubicBezTo>
                  <a:pt x="3823719" y="1817525"/>
                  <a:pt x="3826656" y="1811316"/>
                  <a:pt x="3823325" y="1805106"/>
                </a:cubicBezTo>
                <a:cubicBezTo>
                  <a:pt x="3820569" y="1800018"/>
                  <a:pt x="3812423" y="1796504"/>
                  <a:pt x="3807154" y="1800290"/>
                </a:cubicBezTo>
                <a:close/>
                <a:moveTo>
                  <a:pt x="3527761" y="1465950"/>
                </a:moveTo>
                <a:cubicBezTo>
                  <a:pt x="3532636" y="1462254"/>
                  <a:pt x="3534514" y="1455318"/>
                  <a:pt x="3531183" y="1449987"/>
                </a:cubicBezTo>
                <a:cubicBezTo>
                  <a:pt x="3532031" y="1449321"/>
                  <a:pt x="3532757" y="1448473"/>
                  <a:pt x="3533363" y="1447503"/>
                </a:cubicBezTo>
                <a:cubicBezTo>
                  <a:pt x="3536210" y="1452653"/>
                  <a:pt x="3542055" y="1455560"/>
                  <a:pt x="3548202" y="1451168"/>
                </a:cubicBezTo>
                <a:cubicBezTo>
                  <a:pt x="3557226" y="1444717"/>
                  <a:pt x="3553622" y="1431722"/>
                  <a:pt x="3546173" y="1428693"/>
                </a:cubicBezTo>
                <a:cubicBezTo>
                  <a:pt x="3548293" y="1424210"/>
                  <a:pt x="3549141" y="1419546"/>
                  <a:pt x="3548656" y="1415275"/>
                </a:cubicBezTo>
                <a:cubicBezTo>
                  <a:pt x="3549050" y="1415487"/>
                  <a:pt x="3549292" y="1415881"/>
                  <a:pt x="3549746" y="1416062"/>
                </a:cubicBezTo>
                <a:cubicBezTo>
                  <a:pt x="3555500" y="1418546"/>
                  <a:pt x="3562980" y="1416638"/>
                  <a:pt x="3565675" y="1410550"/>
                </a:cubicBezTo>
                <a:lnTo>
                  <a:pt x="3567826" y="1405703"/>
                </a:lnTo>
                <a:cubicBezTo>
                  <a:pt x="3570339" y="1400009"/>
                  <a:pt x="3568370" y="1392376"/>
                  <a:pt x="3562314" y="1389771"/>
                </a:cubicBezTo>
                <a:cubicBezTo>
                  <a:pt x="3556560" y="1387287"/>
                  <a:pt x="3549080" y="1389195"/>
                  <a:pt x="3546385" y="1395283"/>
                </a:cubicBezTo>
                <a:lnTo>
                  <a:pt x="3544235" y="1400130"/>
                </a:lnTo>
                <a:cubicBezTo>
                  <a:pt x="3543629" y="1401462"/>
                  <a:pt x="3543326" y="1402947"/>
                  <a:pt x="3543236" y="1404431"/>
                </a:cubicBezTo>
                <a:cubicBezTo>
                  <a:pt x="3539026" y="1399978"/>
                  <a:pt x="3533514" y="1396404"/>
                  <a:pt x="3527821" y="1396071"/>
                </a:cubicBezTo>
                <a:cubicBezTo>
                  <a:pt x="3527942" y="1394526"/>
                  <a:pt x="3527367" y="1393072"/>
                  <a:pt x="3526882" y="1391588"/>
                </a:cubicBezTo>
                <a:cubicBezTo>
                  <a:pt x="3528094" y="1390407"/>
                  <a:pt x="3529063" y="1389044"/>
                  <a:pt x="3529547" y="1387438"/>
                </a:cubicBezTo>
                <a:cubicBezTo>
                  <a:pt x="3531607" y="1380956"/>
                  <a:pt x="3528609" y="1374807"/>
                  <a:pt x="3522491" y="1372112"/>
                </a:cubicBezTo>
                <a:lnTo>
                  <a:pt x="3517646" y="1369961"/>
                </a:lnTo>
                <a:cubicBezTo>
                  <a:pt x="3511953" y="1367417"/>
                  <a:pt x="3504201" y="1371142"/>
                  <a:pt x="3502323" y="1376988"/>
                </a:cubicBezTo>
                <a:cubicBezTo>
                  <a:pt x="3500809" y="1381714"/>
                  <a:pt x="3502050" y="1386227"/>
                  <a:pt x="3505170" y="1389377"/>
                </a:cubicBezTo>
                <a:cubicBezTo>
                  <a:pt x="3502686" y="1394617"/>
                  <a:pt x="3505079" y="1400887"/>
                  <a:pt x="3509560" y="1404189"/>
                </a:cubicBezTo>
                <a:cubicBezTo>
                  <a:pt x="3509439" y="1404280"/>
                  <a:pt x="3509288" y="1404401"/>
                  <a:pt x="3509167" y="1404492"/>
                </a:cubicBezTo>
                <a:cubicBezTo>
                  <a:pt x="3505442" y="1403038"/>
                  <a:pt x="3501203" y="1403462"/>
                  <a:pt x="3497629" y="1406036"/>
                </a:cubicBezTo>
                <a:lnTo>
                  <a:pt x="3494237" y="1408490"/>
                </a:lnTo>
                <a:cubicBezTo>
                  <a:pt x="3490785" y="1409035"/>
                  <a:pt x="3487635" y="1410852"/>
                  <a:pt x="3485788" y="1414275"/>
                </a:cubicBezTo>
                <a:cubicBezTo>
                  <a:pt x="3484880" y="1415941"/>
                  <a:pt x="3484607" y="1417880"/>
                  <a:pt x="3484607" y="1419849"/>
                </a:cubicBezTo>
                <a:cubicBezTo>
                  <a:pt x="3484092" y="1423059"/>
                  <a:pt x="3484758" y="1426482"/>
                  <a:pt x="3486848" y="1428936"/>
                </a:cubicBezTo>
                <a:cubicBezTo>
                  <a:pt x="3488150" y="1430480"/>
                  <a:pt x="3489725" y="1431601"/>
                  <a:pt x="3491391" y="1432358"/>
                </a:cubicBezTo>
                <a:cubicBezTo>
                  <a:pt x="3491148" y="1435872"/>
                  <a:pt x="3491724" y="1439446"/>
                  <a:pt x="3493420" y="1443051"/>
                </a:cubicBezTo>
                <a:cubicBezTo>
                  <a:pt x="3496054" y="1448685"/>
                  <a:pt x="3500778" y="1452077"/>
                  <a:pt x="3506108" y="1453652"/>
                </a:cubicBezTo>
                <a:cubicBezTo>
                  <a:pt x="3506351" y="1455379"/>
                  <a:pt x="3506926" y="1457045"/>
                  <a:pt x="3508016" y="1458589"/>
                </a:cubicBezTo>
                <a:lnTo>
                  <a:pt x="3511105" y="1462890"/>
                </a:lnTo>
                <a:cubicBezTo>
                  <a:pt x="3511953" y="1464072"/>
                  <a:pt x="3513043" y="1465071"/>
                  <a:pt x="3514255" y="1465889"/>
                </a:cubicBezTo>
                <a:cubicBezTo>
                  <a:pt x="3510076" y="1464466"/>
                  <a:pt x="3504745" y="1465617"/>
                  <a:pt x="3501717" y="1468434"/>
                </a:cubicBezTo>
                <a:cubicBezTo>
                  <a:pt x="3496508" y="1473341"/>
                  <a:pt x="3497447" y="1480035"/>
                  <a:pt x="3501203" y="1485305"/>
                </a:cubicBezTo>
                <a:lnTo>
                  <a:pt x="3504291" y="1489637"/>
                </a:lnTo>
                <a:cubicBezTo>
                  <a:pt x="3508046" y="1494877"/>
                  <a:pt x="3516919" y="1494119"/>
                  <a:pt x="3521159" y="1490151"/>
                </a:cubicBezTo>
                <a:cubicBezTo>
                  <a:pt x="3526368" y="1485245"/>
                  <a:pt x="3525429" y="1478550"/>
                  <a:pt x="3521674" y="1473280"/>
                </a:cubicBezTo>
                <a:lnTo>
                  <a:pt x="3518585" y="1468979"/>
                </a:lnTo>
                <a:cubicBezTo>
                  <a:pt x="3518101" y="1468312"/>
                  <a:pt x="3517555" y="1467737"/>
                  <a:pt x="3516949" y="1467283"/>
                </a:cubicBezTo>
                <a:cubicBezTo>
                  <a:pt x="3520553" y="1468494"/>
                  <a:pt x="3524611" y="1468312"/>
                  <a:pt x="3527761" y="1465950"/>
                </a:cubicBezTo>
                <a:close/>
                <a:moveTo>
                  <a:pt x="3867569" y="1548429"/>
                </a:moveTo>
                <a:cubicBezTo>
                  <a:pt x="3863056" y="1543189"/>
                  <a:pt x="3856000" y="1543431"/>
                  <a:pt x="3850762" y="1547187"/>
                </a:cubicBezTo>
                <a:lnTo>
                  <a:pt x="3846461" y="1550277"/>
                </a:lnTo>
                <a:cubicBezTo>
                  <a:pt x="3841222" y="1554033"/>
                  <a:pt x="3841313" y="1562544"/>
                  <a:pt x="3845220" y="1567088"/>
                </a:cubicBezTo>
                <a:cubicBezTo>
                  <a:pt x="3849732" y="1572328"/>
                  <a:pt x="3856788" y="1572086"/>
                  <a:pt x="3862027" y="1568330"/>
                </a:cubicBezTo>
                <a:lnTo>
                  <a:pt x="3866327" y="1565240"/>
                </a:lnTo>
                <a:cubicBezTo>
                  <a:pt x="3871596" y="1561515"/>
                  <a:pt x="3871506" y="1553003"/>
                  <a:pt x="3867569" y="1548429"/>
                </a:cubicBezTo>
                <a:close/>
                <a:moveTo>
                  <a:pt x="3730901" y="1597802"/>
                </a:moveTo>
                <a:cubicBezTo>
                  <a:pt x="3733475" y="1603466"/>
                  <a:pt x="3739501" y="1607828"/>
                  <a:pt x="3745982" y="1605374"/>
                </a:cubicBezTo>
                <a:cubicBezTo>
                  <a:pt x="3751493" y="1603254"/>
                  <a:pt x="3756308" y="1596378"/>
                  <a:pt x="3753552" y="1590290"/>
                </a:cubicBezTo>
                <a:cubicBezTo>
                  <a:pt x="3753250" y="1589593"/>
                  <a:pt x="3753038" y="1588927"/>
                  <a:pt x="3752795" y="1588261"/>
                </a:cubicBezTo>
                <a:cubicBezTo>
                  <a:pt x="3752826" y="1588230"/>
                  <a:pt x="3752826" y="1588230"/>
                  <a:pt x="3752826" y="1588170"/>
                </a:cubicBezTo>
                <a:cubicBezTo>
                  <a:pt x="3752856" y="1588109"/>
                  <a:pt x="3752886" y="1588049"/>
                  <a:pt x="3752947" y="1587988"/>
                </a:cubicBezTo>
                <a:cubicBezTo>
                  <a:pt x="3753007" y="1587927"/>
                  <a:pt x="3753250" y="1587655"/>
                  <a:pt x="3753643" y="1587140"/>
                </a:cubicBezTo>
                <a:cubicBezTo>
                  <a:pt x="3757277" y="1582808"/>
                  <a:pt x="3757277" y="1576538"/>
                  <a:pt x="3753916" y="1572116"/>
                </a:cubicBezTo>
                <a:cubicBezTo>
                  <a:pt x="3753977" y="1571874"/>
                  <a:pt x="3754188" y="1571631"/>
                  <a:pt x="3754249" y="1571419"/>
                </a:cubicBezTo>
                <a:cubicBezTo>
                  <a:pt x="3755763" y="1564483"/>
                  <a:pt x="3751190" y="1559394"/>
                  <a:pt x="3745103" y="1557244"/>
                </a:cubicBezTo>
                <a:lnTo>
                  <a:pt x="3740107" y="1555487"/>
                </a:lnTo>
                <a:cubicBezTo>
                  <a:pt x="3734020" y="1553367"/>
                  <a:pt x="3727176" y="1558910"/>
                  <a:pt x="3725934" y="1564634"/>
                </a:cubicBezTo>
                <a:cubicBezTo>
                  <a:pt x="3724723" y="1570268"/>
                  <a:pt x="3727539" y="1574569"/>
                  <a:pt x="3731900" y="1577175"/>
                </a:cubicBezTo>
                <a:cubicBezTo>
                  <a:pt x="3728569" y="1583505"/>
                  <a:pt x="3727721" y="1590866"/>
                  <a:pt x="3730901" y="1597802"/>
                </a:cubicBezTo>
                <a:close/>
                <a:moveTo>
                  <a:pt x="3762365" y="1717720"/>
                </a:moveTo>
                <a:lnTo>
                  <a:pt x="3767361" y="1719477"/>
                </a:lnTo>
                <a:cubicBezTo>
                  <a:pt x="3773025" y="1721476"/>
                  <a:pt x="3779293" y="1719507"/>
                  <a:pt x="3782291" y="1714236"/>
                </a:cubicBezTo>
                <a:cubicBezTo>
                  <a:pt x="3783654" y="1715145"/>
                  <a:pt x="3785198" y="1715781"/>
                  <a:pt x="3786864" y="1716054"/>
                </a:cubicBezTo>
                <a:cubicBezTo>
                  <a:pt x="3793344" y="1716993"/>
                  <a:pt x="3799340" y="1712359"/>
                  <a:pt x="3800400" y="1705998"/>
                </a:cubicBezTo>
                <a:cubicBezTo>
                  <a:pt x="3800825" y="1703514"/>
                  <a:pt x="3801218" y="1701060"/>
                  <a:pt x="3801642" y="1698607"/>
                </a:cubicBezTo>
                <a:cubicBezTo>
                  <a:pt x="3802672" y="1692246"/>
                  <a:pt x="3797887" y="1685976"/>
                  <a:pt x="3791588" y="1685067"/>
                </a:cubicBezTo>
                <a:cubicBezTo>
                  <a:pt x="3785108" y="1684128"/>
                  <a:pt x="3779111" y="1688763"/>
                  <a:pt x="3778052" y="1695124"/>
                </a:cubicBezTo>
                <a:lnTo>
                  <a:pt x="3777567" y="1698092"/>
                </a:lnTo>
                <a:cubicBezTo>
                  <a:pt x="3777264" y="1697940"/>
                  <a:pt x="3777083" y="1697668"/>
                  <a:pt x="3776750" y="1697547"/>
                </a:cubicBezTo>
                <a:lnTo>
                  <a:pt x="3771753" y="1695790"/>
                </a:lnTo>
                <a:cubicBezTo>
                  <a:pt x="3765696" y="1693639"/>
                  <a:pt x="3758761" y="1695881"/>
                  <a:pt x="3756096" y="1702090"/>
                </a:cubicBezTo>
                <a:cubicBezTo>
                  <a:pt x="3753673" y="1707694"/>
                  <a:pt x="3756248" y="1715569"/>
                  <a:pt x="3762365" y="1717720"/>
                </a:cubicBezTo>
                <a:close/>
                <a:moveTo>
                  <a:pt x="3748525" y="1556456"/>
                </a:moveTo>
                <a:lnTo>
                  <a:pt x="3751523" y="1557789"/>
                </a:lnTo>
                <a:cubicBezTo>
                  <a:pt x="3758549" y="1560909"/>
                  <a:pt x="3764575" y="1557062"/>
                  <a:pt x="3767119" y="1551640"/>
                </a:cubicBezTo>
                <a:cubicBezTo>
                  <a:pt x="3768179" y="1554821"/>
                  <a:pt x="3770420" y="1557607"/>
                  <a:pt x="3773873" y="1558819"/>
                </a:cubicBezTo>
                <a:lnTo>
                  <a:pt x="3774084" y="1558879"/>
                </a:lnTo>
                <a:cubicBezTo>
                  <a:pt x="3772600" y="1559273"/>
                  <a:pt x="3771117" y="1559849"/>
                  <a:pt x="3769693" y="1560878"/>
                </a:cubicBezTo>
                <a:cubicBezTo>
                  <a:pt x="3757247" y="1569784"/>
                  <a:pt x="3773691" y="1587110"/>
                  <a:pt x="3785986" y="1578295"/>
                </a:cubicBezTo>
                <a:cubicBezTo>
                  <a:pt x="3790074" y="1575357"/>
                  <a:pt x="3790831" y="1571571"/>
                  <a:pt x="3789892" y="1568088"/>
                </a:cubicBezTo>
                <a:cubicBezTo>
                  <a:pt x="3791588" y="1568754"/>
                  <a:pt x="3793405" y="1569117"/>
                  <a:pt x="3795283" y="1568814"/>
                </a:cubicBezTo>
                <a:cubicBezTo>
                  <a:pt x="3801582" y="1567785"/>
                  <a:pt x="3806609" y="1562211"/>
                  <a:pt x="3805761" y="1555578"/>
                </a:cubicBezTo>
                <a:cubicBezTo>
                  <a:pt x="3805731" y="1555335"/>
                  <a:pt x="3805700" y="1555093"/>
                  <a:pt x="3805670" y="1554851"/>
                </a:cubicBezTo>
                <a:cubicBezTo>
                  <a:pt x="3807335" y="1551852"/>
                  <a:pt x="3807881" y="1548278"/>
                  <a:pt x="3806185" y="1545067"/>
                </a:cubicBezTo>
                <a:cubicBezTo>
                  <a:pt x="3804004" y="1540917"/>
                  <a:pt x="3801582" y="1537252"/>
                  <a:pt x="3796736" y="1535950"/>
                </a:cubicBezTo>
                <a:cubicBezTo>
                  <a:pt x="3792981" y="1534950"/>
                  <a:pt x="3789377" y="1535889"/>
                  <a:pt x="3786531" y="1537979"/>
                </a:cubicBezTo>
                <a:lnTo>
                  <a:pt x="3782352" y="1536495"/>
                </a:lnTo>
                <a:cubicBezTo>
                  <a:pt x="3776840" y="1534557"/>
                  <a:pt x="3770148" y="1536980"/>
                  <a:pt x="3767604" y="1542371"/>
                </a:cubicBezTo>
                <a:cubicBezTo>
                  <a:pt x="3766665" y="1539857"/>
                  <a:pt x="3764848" y="1537555"/>
                  <a:pt x="3761638" y="1536132"/>
                </a:cubicBezTo>
                <a:lnTo>
                  <a:pt x="3758640" y="1534799"/>
                </a:lnTo>
                <a:cubicBezTo>
                  <a:pt x="3744588" y="1528620"/>
                  <a:pt x="3734474" y="1550216"/>
                  <a:pt x="3748525" y="1556456"/>
                </a:cubicBezTo>
                <a:close/>
                <a:moveTo>
                  <a:pt x="3735292" y="1769001"/>
                </a:moveTo>
                <a:lnTo>
                  <a:pt x="3736291" y="1766184"/>
                </a:lnTo>
                <a:cubicBezTo>
                  <a:pt x="3736473" y="1769182"/>
                  <a:pt x="3737532" y="1772151"/>
                  <a:pt x="3739471" y="1774180"/>
                </a:cubicBezTo>
                <a:cubicBezTo>
                  <a:pt x="3744346" y="1779239"/>
                  <a:pt x="3751190" y="1778451"/>
                  <a:pt x="3756338" y="1774544"/>
                </a:cubicBezTo>
                <a:cubicBezTo>
                  <a:pt x="3762244" y="1770031"/>
                  <a:pt x="3765090" y="1763124"/>
                  <a:pt x="3765514" y="1755855"/>
                </a:cubicBezTo>
                <a:cubicBezTo>
                  <a:pt x="3765908" y="1749615"/>
                  <a:pt x="3760306" y="1743466"/>
                  <a:pt x="3753977" y="1743527"/>
                </a:cubicBezTo>
                <a:cubicBezTo>
                  <a:pt x="3747375" y="1743587"/>
                  <a:pt x="3742075" y="1748373"/>
                  <a:pt x="3741681" y="1755037"/>
                </a:cubicBezTo>
                <a:cubicBezTo>
                  <a:pt x="3741651" y="1755400"/>
                  <a:pt x="3741651" y="1755431"/>
                  <a:pt x="3741651" y="1755643"/>
                </a:cubicBezTo>
                <a:cubicBezTo>
                  <a:pt x="3741621" y="1755764"/>
                  <a:pt x="3741621" y="1755794"/>
                  <a:pt x="3741590" y="1755885"/>
                </a:cubicBezTo>
                <a:lnTo>
                  <a:pt x="3741590" y="1755885"/>
                </a:lnTo>
                <a:cubicBezTo>
                  <a:pt x="3741046" y="1756430"/>
                  <a:pt x="3740470" y="1756915"/>
                  <a:pt x="3739865" y="1757339"/>
                </a:cubicBezTo>
                <a:cubicBezTo>
                  <a:pt x="3738865" y="1758096"/>
                  <a:pt x="3738259" y="1759156"/>
                  <a:pt x="3737684" y="1760216"/>
                </a:cubicBezTo>
                <a:cubicBezTo>
                  <a:pt x="3737835" y="1755279"/>
                  <a:pt x="3735261" y="1750281"/>
                  <a:pt x="3730325" y="1748585"/>
                </a:cubicBezTo>
                <a:cubicBezTo>
                  <a:pt x="3724359" y="1746586"/>
                  <a:pt x="3717092" y="1749070"/>
                  <a:pt x="3714881" y="1755370"/>
                </a:cubicBezTo>
                <a:lnTo>
                  <a:pt x="3713124" y="1760368"/>
                </a:lnTo>
                <a:cubicBezTo>
                  <a:pt x="3711065" y="1766244"/>
                  <a:pt x="3713669" y="1773696"/>
                  <a:pt x="3719908" y="1775816"/>
                </a:cubicBezTo>
                <a:cubicBezTo>
                  <a:pt x="3725813" y="1777815"/>
                  <a:pt x="3733081" y="1775331"/>
                  <a:pt x="3735292" y="1769001"/>
                </a:cubicBezTo>
                <a:close/>
                <a:moveTo>
                  <a:pt x="3625576" y="1757581"/>
                </a:moveTo>
                <a:cubicBezTo>
                  <a:pt x="3630633" y="1743163"/>
                  <a:pt x="3608647" y="1733925"/>
                  <a:pt x="3603560" y="1748434"/>
                </a:cubicBezTo>
                <a:cubicBezTo>
                  <a:pt x="3598472" y="1762882"/>
                  <a:pt x="3620488" y="1772090"/>
                  <a:pt x="3625576" y="1757581"/>
                </a:cubicBezTo>
                <a:close/>
                <a:moveTo>
                  <a:pt x="3717515" y="1683856"/>
                </a:moveTo>
                <a:lnTo>
                  <a:pt x="3715759" y="1688854"/>
                </a:lnTo>
                <a:cubicBezTo>
                  <a:pt x="3713669" y="1694730"/>
                  <a:pt x="3717152" y="1702211"/>
                  <a:pt x="3723269" y="1703968"/>
                </a:cubicBezTo>
                <a:cubicBezTo>
                  <a:pt x="3729568" y="1705786"/>
                  <a:pt x="3736140" y="1702726"/>
                  <a:pt x="3738350" y="1696456"/>
                </a:cubicBezTo>
                <a:lnTo>
                  <a:pt x="3738441" y="1696214"/>
                </a:lnTo>
                <a:cubicBezTo>
                  <a:pt x="3742257" y="1697516"/>
                  <a:pt x="3746436" y="1696911"/>
                  <a:pt x="3750100" y="1694275"/>
                </a:cubicBezTo>
                <a:lnTo>
                  <a:pt x="3754400" y="1691186"/>
                </a:lnTo>
                <a:cubicBezTo>
                  <a:pt x="3759488" y="1687521"/>
                  <a:pt x="3759852" y="1678797"/>
                  <a:pt x="3755702" y="1674375"/>
                </a:cubicBezTo>
                <a:cubicBezTo>
                  <a:pt x="3750978" y="1669316"/>
                  <a:pt x="3744346" y="1669165"/>
                  <a:pt x="3738896" y="1673072"/>
                </a:cubicBezTo>
                <a:lnTo>
                  <a:pt x="3734595" y="1676162"/>
                </a:lnTo>
                <a:cubicBezTo>
                  <a:pt x="3734292" y="1676404"/>
                  <a:pt x="3734141" y="1676798"/>
                  <a:pt x="3733868" y="1677071"/>
                </a:cubicBezTo>
                <a:cubicBezTo>
                  <a:pt x="3733414" y="1676859"/>
                  <a:pt x="3733081" y="1676495"/>
                  <a:pt x="3732596" y="1676374"/>
                </a:cubicBezTo>
                <a:cubicBezTo>
                  <a:pt x="3726298" y="1674557"/>
                  <a:pt x="3719726" y="1677586"/>
                  <a:pt x="3717515" y="1683856"/>
                </a:cubicBezTo>
                <a:close/>
                <a:moveTo>
                  <a:pt x="3686687" y="1791264"/>
                </a:moveTo>
                <a:lnTo>
                  <a:pt x="3688444" y="1786266"/>
                </a:lnTo>
                <a:cubicBezTo>
                  <a:pt x="3690594" y="1780208"/>
                  <a:pt x="3689443" y="1773423"/>
                  <a:pt x="3683144" y="1770242"/>
                </a:cubicBezTo>
                <a:cubicBezTo>
                  <a:pt x="3677965" y="1767638"/>
                  <a:pt x="3669274" y="1769425"/>
                  <a:pt x="3667124" y="1775543"/>
                </a:cubicBezTo>
                <a:lnTo>
                  <a:pt x="3665368" y="1780541"/>
                </a:lnTo>
                <a:cubicBezTo>
                  <a:pt x="3663217" y="1786599"/>
                  <a:pt x="3664399" y="1793384"/>
                  <a:pt x="3670667" y="1796565"/>
                </a:cubicBezTo>
                <a:cubicBezTo>
                  <a:pt x="3675846" y="1799169"/>
                  <a:pt x="3684537" y="1797382"/>
                  <a:pt x="3686687" y="1791264"/>
                </a:cubicBezTo>
                <a:close/>
                <a:moveTo>
                  <a:pt x="3707522" y="1751917"/>
                </a:moveTo>
                <a:cubicBezTo>
                  <a:pt x="3708854" y="1745011"/>
                  <a:pt x="3705039" y="1739741"/>
                  <a:pt x="3698740" y="1737530"/>
                </a:cubicBezTo>
                <a:lnTo>
                  <a:pt x="3693743" y="1735772"/>
                </a:lnTo>
                <a:cubicBezTo>
                  <a:pt x="3687838" y="1733682"/>
                  <a:pt x="3680509" y="1738680"/>
                  <a:pt x="3679359" y="1744557"/>
                </a:cubicBezTo>
                <a:cubicBezTo>
                  <a:pt x="3678026" y="1751463"/>
                  <a:pt x="3681842" y="1756733"/>
                  <a:pt x="3688141" y="1758944"/>
                </a:cubicBezTo>
                <a:lnTo>
                  <a:pt x="3693138" y="1760701"/>
                </a:lnTo>
                <a:cubicBezTo>
                  <a:pt x="3699043" y="1762791"/>
                  <a:pt x="3706401" y="1757824"/>
                  <a:pt x="3707522" y="1751917"/>
                </a:cubicBezTo>
                <a:close/>
                <a:moveTo>
                  <a:pt x="3834893" y="1757097"/>
                </a:moveTo>
                <a:cubicBezTo>
                  <a:pt x="3839981" y="1742618"/>
                  <a:pt x="3816602" y="1737863"/>
                  <a:pt x="3811545" y="1752159"/>
                </a:cubicBezTo>
                <a:cubicBezTo>
                  <a:pt x="3806457" y="1766608"/>
                  <a:pt x="3829866" y="1771363"/>
                  <a:pt x="3834893" y="1757097"/>
                </a:cubicBezTo>
                <a:close/>
                <a:moveTo>
                  <a:pt x="3742438" y="1788689"/>
                </a:moveTo>
                <a:cubicBezTo>
                  <a:pt x="3737351" y="1803168"/>
                  <a:pt x="3760245" y="1809771"/>
                  <a:pt x="3765333" y="1795323"/>
                </a:cubicBezTo>
                <a:cubicBezTo>
                  <a:pt x="3770420" y="1780844"/>
                  <a:pt x="3747526" y="1774211"/>
                  <a:pt x="3742438" y="1788689"/>
                </a:cubicBezTo>
                <a:close/>
                <a:moveTo>
                  <a:pt x="3907966" y="1670710"/>
                </a:moveTo>
                <a:cubicBezTo>
                  <a:pt x="3901970" y="1668983"/>
                  <a:pt x="3894733" y="1672921"/>
                  <a:pt x="3893340" y="1679130"/>
                </a:cubicBezTo>
                <a:cubicBezTo>
                  <a:pt x="3892401" y="1683462"/>
                  <a:pt x="3893673" y="1687733"/>
                  <a:pt x="3896550" y="1690641"/>
                </a:cubicBezTo>
                <a:cubicBezTo>
                  <a:pt x="3896913" y="1694094"/>
                  <a:pt x="3898609" y="1697304"/>
                  <a:pt x="3902122" y="1699334"/>
                </a:cubicBezTo>
                <a:cubicBezTo>
                  <a:pt x="3907149" y="1702242"/>
                  <a:pt x="3915901" y="1700939"/>
                  <a:pt x="3918414" y="1694942"/>
                </a:cubicBezTo>
                <a:cubicBezTo>
                  <a:pt x="3920625" y="1689702"/>
                  <a:pt x="3921988" y="1684159"/>
                  <a:pt x="3918960" y="1678858"/>
                </a:cubicBezTo>
                <a:cubicBezTo>
                  <a:pt x="3916537" y="1674617"/>
                  <a:pt x="3912660" y="1672073"/>
                  <a:pt x="3907966" y="1670710"/>
                </a:cubicBezTo>
                <a:close/>
                <a:moveTo>
                  <a:pt x="3922412" y="1592229"/>
                </a:moveTo>
                <a:cubicBezTo>
                  <a:pt x="3916476" y="1595500"/>
                  <a:pt x="3914932" y="1602618"/>
                  <a:pt x="3917748" y="1608434"/>
                </a:cubicBezTo>
                <a:cubicBezTo>
                  <a:pt x="3918838" y="1610675"/>
                  <a:pt x="3919898" y="1612947"/>
                  <a:pt x="3920989" y="1615188"/>
                </a:cubicBezTo>
                <a:cubicBezTo>
                  <a:pt x="3921564" y="1616400"/>
                  <a:pt x="3922472" y="1617309"/>
                  <a:pt x="3923441" y="1618187"/>
                </a:cubicBezTo>
                <a:cubicBezTo>
                  <a:pt x="3918566" y="1618823"/>
                  <a:pt x="3914810" y="1622549"/>
                  <a:pt x="3913599" y="1627486"/>
                </a:cubicBezTo>
                <a:lnTo>
                  <a:pt x="3912358" y="1632454"/>
                </a:lnTo>
                <a:cubicBezTo>
                  <a:pt x="3910874" y="1638481"/>
                  <a:pt x="3915992" y="1644691"/>
                  <a:pt x="3921776" y="1645660"/>
                </a:cubicBezTo>
                <a:cubicBezTo>
                  <a:pt x="3927620" y="1646660"/>
                  <a:pt x="3932254" y="1643055"/>
                  <a:pt x="3934252" y="1637966"/>
                </a:cubicBezTo>
                <a:cubicBezTo>
                  <a:pt x="3935191" y="1638633"/>
                  <a:pt x="3936130" y="1639299"/>
                  <a:pt x="3937281" y="1639572"/>
                </a:cubicBezTo>
                <a:lnTo>
                  <a:pt x="3942217" y="1640814"/>
                </a:lnTo>
                <a:cubicBezTo>
                  <a:pt x="3948213" y="1642298"/>
                  <a:pt x="3954663" y="1639663"/>
                  <a:pt x="3956692" y="1633453"/>
                </a:cubicBezTo>
                <a:cubicBezTo>
                  <a:pt x="3958509" y="1627880"/>
                  <a:pt x="3955390" y="1620489"/>
                  <a:pt x="3949364" y="1618975"/>
                </a:cubicBezTo>
                <a:lnTo>
                  <a:pt x="3944427" y="1617733"/>
                </a:lnTo>
                <a:cubicBezTo>
                  <a:pt x="3942550" y="1617278"/>
                  <a:pt x="3940703" y="1617430"/>
                  <a:pt x="3938886" y="1617733"/>
                </a:cubicBezTo>
                <a:cubicBezTo>
                  <a:pt x="3942823" y="1614068"/>
                  <a:pt x="3944276" y="1608615"/>
                  <a:pt x="3941914" y="1603648"/>
                </a:cubicBezTo>
                <a:lnTo>
                  <a:pt x="3938674" y="1596893"/>
                </a:lnTo>
                <a:cubicBezTo>
                  <a:pt x="3935827" y="1591078"/>
                  <a:pt x="3927832" y="1589230"/>
                  <a:pt x="3922412" y="1592229"/>
                </a:cubicBezTo>
                <a:close/>
                <a:moveTo>
                  <a:pt x="3776083" y="1651536"/>
                </a:moveTo>
                <a:cubicBezTo>
                  <a:pt x="3779354" y="1657352"/>
                  <a:pt x="3787167" y="1661168"/>
                  <a:pt x="3794223" y="1656110"/>
                </a:cubicBezTo>
                <a:cubicBezTo>
                  <a:pt x="3794859" y="1655625"/>
                  <a:pt x="3795161" y="1655080"/>
                  <a:pt x="3795646" y="1654565"/>
                </a:cubicBezTo>
                <a:cubicBezTo>
                  <a:pt x="3794192" y="1657988"/>
                  <a:pt x="3794071" y="1661835"/>
                  <a:pt x="3796433" y="1665379"/>
                </a:cubicBezTo>
                <a:cubicBezTo>
                  <a:pt x="3798281" y="1668135"/>
                  <a:pt x="3801703" y="1670104"/>
                  <a:pt x="3805246" y="1670589"/>
                </a:cubicBezTo>
                <a:cubicBezTo>
                  <a:pt x="3805973" y="1671891"/>
                  <a:pt x="3806942" y="1673042"/>
                  <a:pt x="3808062" y="1674223"/>
                </a:cubicBezTo>
                <a:cubicBezTo>
                  <a:pt x="3808395" y="1674678"/>
                  <a:pt x="3808729" y="1675132"/>
                  <a:pt x="3809031" y="1675586"/>
                </a:cubicBezTo>
                <a:cubicBezTo>
                  <a:pt x="3810000" y="1677555"/>
                  <a:pt x="3811242" y="1679433"/>
                  <a:pt x="3812241" y="1681432"/>
                </a:cubicBezTo>
                <a:cubicBezTo>
                  <a:pt x="3815148" y="1687248"/>
                  <a:pt x="3821356" y="1687733"/>
                  <a:pt x="3826444" y="1685401"/>
                </a:cubicBezTo>
                <a:cubicBezTo>
                  <a:pt x="3830017" y="1689489"/>
                  <a:pt x="3835862" y="1691458"/>
                  <a:pt x="3841586" y="1687369"/>
                </a:cubicBezTo>
                <a:cubicBezTo>
                  <a:pt x="3845462" y="1684583"/>
                  <a:pt x="3846613" y="1680796"/>
                  <a:pt x="3846249" y="1677131"/>
                </a:cubicBezTo>
                <a:cubicBezTo>
                  <a:pt x="3851549" y="1676162"/>
                  <a:pt x="3856000" y="1672164"/>
                  <a:pt x="3855031" y="1665227"/>
                </a:cubicBezTo>
                <a:cubicBezTo>
                  <a:pt x="3853911" y="1657079"/>
                  <a:pt x="3854032" y="1647629"/>
                  <a:pt x="3849187" y="1640632"/>
                </a:cubicBezTo>
                <a:cubicBezTo>
                  <a:pt x="3848551" y="1639693"/>
                  <a:pt x="3847824" y="1638875"/>
                  <a:pt x="3847097" y="1638118"/>
                </a:cubicBezTo>
                <a:lnTo>
                  <a:pt x="3845583" y="1634968"/>
                </a:lnTo>
                <a:cubicBezTo>
                  <a:pt x="3842797" y="1629152"/>
                  <a:pt x="3834712" y="1627395"/>
                  <a:pt x="3829351" y="1630394"/>
                </a:cubicBezTo>
                <a:cubicBezTo>
                  <a:pt x="3828927" y="1630636"/>
                  <a:pt x="3828564" y="1630939"/>
                  <a:pt x="3828170" y="1631212"/>
                </a:cubicBezTo>
                <a:cubicBezTo>
                  <a:pt x="3826414" y="1631212"/>
                  <a:pt x="3824658" y="1631242"/>
                  <a:pt x="3822931" y="1631394"/>
                </a:cubicBezTo>
                <a:cubicBezTo>
                  <a:pt x="3820721" y="1631606"/>
                  <a:pt x="3818601" y="1632544"/>
                  <a:pt x="3816754" y="1633877"/>
                </a:cubicBezTo>
                <a:cubicBezTo>
                  <a:pt x="3815148" y="1633756"/>
                  <a:pt x="3813604" y="1633877"/>
                  <a:pt x="3812302" y="1634483"/>
                </a:cubicBezTo>
                <a:cubicBezTo>
                  <a:pt x="3807881" y="1636603"/>
                  <a:pt x="3804035" y="1638693"/>
                  <a:pt x="3801248" y="1642904"/>
                </a:cubicBezTo>
                <a:cubicBezTo>
                  <a:pt x="3800037" y="1644751"/>
                  <a:pt x="3799371" y="1646205"/>
                  <a:pt x="3798765" y="1648416"/>
                </a:cubicBezTo>
                <a:cubicBezTo>
                  <a:pt x="3799401" y="1639814"/>
                  <a:pt x="3788408" y="1630939"/>
                  <a:pt x="3778990" y="1637694"/>
                </a:cubicBezTo>
                <a:cubicBezTo>
                  <a:pt x="3777991" y="1638421"/>
                  <a:pt x="3777446" y="1639269"/>
                  <a:pt x="3776780" y="1640087"/>
                </a:cubicBezTo>
                <a:cubicBezTo>
                  <a:pt x="3772692" y="1631787"/>
                  <a:pt x="3759306" y="1628879"/>
                  <a:pt x="3755430" y="1639844"/>
                </a:cubicBezTo>
                <a:cubicBezTo>
                  <a:pt x="3750736" y="1653444"/>
                  <a:pt x="3769602" y="1662592"/>
                  <a:pt x="3776083" y="1651536"/>
                </a:cubicBezTo>
                <a:close/>
                <a:moveTo>
                  <a:pt x="3692077" y="1551216"/>
                </a:moveTo>
                <a:cubicBezTo>
                  <a:pt x="3684295" y="1556789"/>
                  <a:pt x="3687232" y="1566149"/>
                  <a:pt x="3693561" y="1570178"/>
                </a:cubicBezTo>
                <a:cubicBezTo>
                  <a:pt x="3691260" y="1571116"/>
                  <a:pt x="3689261" y="1572904"/>
                  <a:pt x="3688110" y="1576175"/>
                </a:cubicBezTo>
                <a:cubicBezTo>
                  <a:pt x="3683083" y="1590441"/>
                  <a:pt x="3704312" y="1601376"/>
                  <a:pt x="3709400" y="1586898"/>
                </a:cubicBezTo>
                <a:cubicBezTo>
                  <a:pt x="3711761" y="1580173"/>
                  <a:pt x="3708279" y="1574327"/>
                  <a:pt x="3703434" y="1571389"/>
                </a:cubicBezTo>
                <a:cubicBezTo>
                  <a:pt x="3704645" y="1570995"/>
                  <a:pt x="3705856" y="1570602"/>
                  <a:pt x="3707068" y="1569753"/>
                </a:cubicBezTo>
                <a:cubicBezTo>
                  <a:pt x="3719514" y="1560848"/>
                  <a:pt x="3704554" y="1542280"/>
                  <a:pt x="3692077" y="1551216"/>
                </a:cubicBezTo>
                <a:close/>
                <a:moveTo>
                  <a:pt x="3757913" y="1624972"/>
                </a:moveTo>
                <a:cubicBezTo>
                  <a:pt x="3763001" y="1610463"/>
                  <a:pt x="3740591" y="1602345"/>
                  <a:pt x="3735504" y="1616824"/>
                </a:cubicBezTo>
                <a:cubicBezTo>
                  <a:pt x="3730386" y="1631333"/>
                  <a:pt x="3752795" y="1639451"/>
                  <a:pt x="3757913" y="1624972"/>
                </a:cubicBezTo>
                <a:close/>
                <a:moveTo>
                  <a:pt x="3976922" y="1556638"/>
                </a:moveTo>
                <a:cubicBezTo>
                  <a:pt x="3971834" y="1571116"/>
                  <a:pt x="3994940" y="1577084"/>
                  <a:pt x="3999997" y="1562666"/>
                </a:cubicBezTo>
                <a:cubicBezTo>
                  <a:pt x="4005085" y="1548187"/>
                  <a:pt x="3982009" y="1542220"/>
                  <a:pt x="3976922" y="1556638"/>
                </a:cubicBezTo>
                <a:close/>
                <a:moveTo>
                  <a:pt x="3587328" y="1778936"/>
                </a:moveTo>
                <a:cubicBezTo>
                  <a:pt x="3585390" y="1785085"/>
                  <a:pt x="3590901" y="1791809"/>
                  <a:pt x="3596716" y="1792960"/>
                </a:cubicBezTo>
                <a:cubicBezTo>
                  <a:pt x="3603620" y="1794323"/>
                  <a:pt x="3608768" y="1789749"/>
                  <a:pt x="3610737" y="1783570"/>
                </a:cubicBezTo>
                <a:cubicBezTo>
                  <a:pt x="3612978" y="1776512"/>
                  <a:pt x="3611342" y="1769182"/>
                  <a:pt x="3607557" y="1762973"/>
                </a:cubicBezTo>
                <a:cubicBezTo>
                  <a:pt x="3604317" y="1757642"/>
                  <a:pt x="3596201" y="1755794"/>
                  <a:pt x="3591053" y="1759490"/>
                </a:cubicBezTo>
                <a:cubicBezTo>
                  <a:pt x="3585693" y="1763336"/>
                  <a:pt x="3584088" y="1770303"/>
                  <a:pt x="3587570" y="1775998"/>
                </a:cubicBezTo>
                <a:cubicBezTo>
                  <a:pt x="3587752" y="1776301"/>
                  <a:pt x="3587782" y="1776331"/>
                  <a:pt x="3587873" y="1776512"/>
                </a:cubicBezTo>
                <a:cubicBezTo>
                  <a:pt x="3587903" y="1776634"/>
                  <a:pt x="3587903" y="1776664"/>
                  <a:pt x="3587934" y="1776755"/>
                </a:cubicBezTo>
                <a:lnTo>
                  <a:pt x="3587934" y="1776755"/>
                </a:lnTo>
                <a:cubicBezTo>
                  <a:pt x="3587782" y="1777512"/>
                  <a:pt x="3587570" y="1778239"/>
                  <a:pt x="3587328" y="1778936"/>
                </a:cubicBezTo>
                <a:close/>
                <a:moveTo>
                  <a:pt x="3657948" y="1645569"/>
                </a:moveTo>
                <a:cubicBezTo>
                  <a:pt x="3650529" y="1650900"/>
                  <a:pt x="3652376" y="1659957"/>
                  <a:pt x="3657646" y="1664561"/>
                </a:cubicBezTo>
                <a:cubicBezTo>
                  <a:pt x="3656919" y="1665530"/>
                  <a:pt x="3656192" y="1666469"/>
                  <a:pt x="3655798" y="1667651"/>
                </a:cubicBezTo>
                <a:cubicBezTo>
                  <a:pt x="3653678" y="1673799"/>
                  <a:pt x="3657130" y="1680645"/>
                  <a:pt x="3663217" y="1682795"/>
                </a:cubicBezTo>
                <a:lnTo>
                  <a:pt x="3668214" y="1684552"/>
                </a:lnTo>
                <a:cubicBezTo>
                  <a:pt x="3671848" y="1685825"/>
                  <a:pt x="3675664" y="1684946"/>
                  <a:pt x="3678723" y="1682856"/>
                </a:cubicBezTo>
                <a:lnTo>
                  <a:pt x="3677572" y="1689823"/>
                </a:lnTo>
                <a:cubicBezTo>
                  <a:pt x="3676512" y="1696184"/>
                  <a:pt x="3681115" y="1702454"/>
                  <a:pt x="3687444" y="1703484"/>
                </a:cubicBezTo>
                <a:cubicBezTo>
                  <a:pt x="3693864" y="1704513"/>
                  <a:pt x="3700072" y="1699970"/>
                  <a:pt x="3701102" y="1693579"/>
                </a:cubicBezTo>
                <a:lnTo>
                  <a:pt x="3702313" y="1686188"/>
                </a:lnTo>
                <a:cubicBezTo>
                  <a:pt x="3702858" y="1682947"/>
                  <a:pt x="3701859" y="1679706"/>
                  <a:pt x="3699951" y="1677192"/>
                </a:cubicBezTo>
                <a:cubicBezTo>
                  <a:pt x="3701314" y="1676707"/>
                  <a:pt x="3702646" y="1676071"/>
                  <a:pt x="3703888" y="1675223"/>
                </a:cubicBezTo>
                <a:lnTo>
                  <a:pt x="3708188" y="1672133"/>
                </a:lnTo>
                <a:cubicBezTo>
                  <a:pt x="3713427" y="1668377"/>
                  <a:pt x="3713397" y="1659896"/>
                  <a:pt x="3709460" y="1655322"/>
                </a:cubicBezTo>
                <a:cubicBezTo>
                  <a:pt x="3704978" y="1650082"/>
                  <a:pt x="3697892" y="1650264"/>
                  <a:pt x="3692653" y="1654020"/>
                </a:cubicBezTo>
                <a:lnTo>
                  <a:pt x="3688353" y="1657110"/>
                </a:lnTo>
                <a:cubicBezTo>
                  <a:pt x="3683326" y="1660714"/>
                  <a:pt x="3683265" y="1668559"/>
                  <a:pt x="3686687" y="1673254"/>
                </a:cubicBezTo>
                <a:cubicBezTo>
                  <a:pt x="3685627" y="1673648"/>
                  <a:pt x="3684567" y="1674042"/>
                  <a:pt x="3683628" y="1674678"/>
                </a:cubicBezTo>
                <a:cubicBezTo>
                  <a:pt x="3684234" y="1669256"/>
                  <a:pt x="3681206" y="1663834"/>
                  <a:pt x="3675906" y="1661986"/>
                </a:cubicBezTo>
                <a:lnTo>
                  <a:pt x="3674755" y="1661593"/>
                </a:lnTo>
                <a:cubicBezTo>
                  <a:pt x="3680570" y="1651960"/>
                  <a:pt x="3668911" y="1637694"/>
                  <a:pt x="3657948" y="1645569"/>
                </a:cubicBezTo>
                <a:close/>
                <a:moveTo>
                  <a:pt x="3594929" y="884625"/>
                </a:moveTo>
                <a:cubicBezTo>
                  <a:pt x="3600986" y="887170"/>
                  <a:pt x="3607920" y="884110"/>
                  <a:pt x="3610525" y="878234"/>
                </a:cubicBezTo>
                <a:lnTo>
                  <a:pt x="3612675" y="873388"/>
                </a:lnTo>
                <a:cubicBezTo>
                  <a:pt x="3615279" y="867512"/>
                  <a:pt x="3612099" y="860242"/>
                  <a:pt x="3606255" y="857788"/>
                </a:cubicBezTo>
                <a:cubicBezTo>
                  <a:pt x="3600198" y="855274"/>
                  <a:pt x="3593263" y="858303"/>
                  <a:pt x="3590659" y="864210"/>
                </a:cubicBezTo>
                <a:lnTo>
                  <a:pt x="3588509" y="869056"/>
                </a:lnTo>
                <a:cubicBezTo>
                  <a:pt x="3585905" y="874902"/>
                  <a:pt x="3589084" y="882172"/>
                  <a:pt x="3594929" y="884625"/>
                </a:cubicBezTo>
                <a:close/>
                <a:moveTo>
                  <a:pt x="3454112" y="751077"/>
                </a:moveTo>
                <a:cubicBezTo>
                  <a:pt x="3454536" y="750138"/>
                  <a:pt x="3454597" y="749229"/>
                  <a:pt x="3454718" y="748321"/>
                </a:cubicBezTo>
                <a:cubicBezTo>
                  <a:pt x="3454748" y="748169"/>
                  <a:pt x="3454808" y="748018"/>
                  <a:pt x="3454808" y="747866"/>
                </a:cubicBezTo>
                <a:cubicBezTo>
                  <a:pt x="3448267" y="744686"/>
                  <a:pt x="3441666" y="741687"/>
                  <a:pt x="3435124" y="738567"/>
                </a:cubicBezTo>
                <a:cubicBezTo>
                  <a:pt x="3434852" y="738446"/>
                  <a:pt x="3434579" y="738325"/>
                  <a:pt x="3434307" y="738204"/>
                </a:cubicBezTo>
                <a:cubicBezTo>
                  <a:pt x="3433822" y="738870"/>
                  <a:pt x="3433247" y="739385"/>
                  <a:pt x="3432853" y="740263"/>
                </a:cubicBezTo>
                <a:cubicBezTo>
                  <a:pt x="3426675" y="754197"/>
                  <a:pt x="3447874" y="765162"/>
                  <a:pt x="3454112" y="751077"/>
                </a:cubicBezTo>
                <a:close/>
                <a:moveTo>
                  <a:pt x="3398936" y="909463"/>
                </a:moveTo>
                <a:cubicBezTo>
                  <a:pt x="3397573" y="916854"/>
                  <a:pt x="3396877" y="925820"/>
                  <a:pt x="3401237" y="932332"/>
                </a:cubicBezTo>
                <a:cubicBezTo>
                  <a:pt x="3401570" y="933271"/>
                  <a:pt x="3401995" y="934210"/>
                  <a:pt x="3402509" y="935088"/>
                </a:cubicBezTo>
                <a:cubicBezTo>
                  <a:pt x="3405023" y="939390"/>
                  <a:pt x="3409717" y="941873"/>
                  <a:pt x="3414804" y="941086"/>
                </a:cubicBezTo>
                <a:cubicBezTo>
                  <a:pt x="3419862" y="940298"/>
                  <a:pt x="3422254" y="936936"/>
                  <a:pt x="3424616" y="932877"/>
                </a:cubicBezTo>
                <a:cubicBezTo>
                  <a:pt x="3422769" y="936058"/>
                  <a:pt x="3424889" y="932574"/>
                  <a:pt x="3425312" y="931999"/>
                </a:cubicBezTo>
                <a:cubicBezTo>
                  <a:pt x="3425888" y="931211"/>
                  <a:pt x="3426524" y="930484"/>
                  <a:pt x="3427069" y="929727"/>
                </a:cubicBezTo>
                <a:cubicBezTo>
                  <a:pt x="3427190" y="929606"/>
                  <a:pt x="3427220" y="929545"/>
                  <a:pt x="3427311" y="929454"/>
                </a:cubicBezTo>
                <a:cubicBezTo>
                  <a:pt x="3427554" y="929242"/>
                  <a:pt x="3427766" y="929030"/>
                  <a:pt x="3428008" y="928849"/>
                </a:cubicBezTo>
                <a:cubicBezTo>
                  <a:pt x="3433852" y="927607"/>
                  <a:pt x="3437941" y="921428"/>
                  <a:pt x="3437062" y="915612"/>
                </a:cubicBezTo>
                <a:cubicBezTo>
                  <a:pt x="3436063" y="908978"/>
                  <a:pt x="3429916" y="904920"/>
                  <a:pt x="3423496" y="905586"/>
                </a:cubicBezTo>
                <a:cubicBezTo>
                  <a:pt x="3422829" y="905647"/>
                  <a:pt x="3422224" y="905889"/>
                  <a:pt x="3421588" y="906040"/>
                </a:cubicBezTo>
                <a:cubicBezTo>
                  <a:pt x="3419983" y="902678"/>
                  <a:pt x="3416803" y="899982"/>
                  <a:pt x="3413199" y="899286"/>
                </a:cubicBezTo>
                <a:cubicBezTo>
                  <a:pt x="3415895" y="898680"/>
                  <a:pt x="3418317" y="896832"/>
                  <a:pt x="3419892" y="893319"/>
                </a:cubicBezTo>
                <a:cubicBezTo>
                  <a:pt x="3426039" y="879446"/>
                  <a:pt x="3405629" y="867118"/>
                  <a:pt x="3399390" y="881142"/>
                </a:cubicBezTo>
                <a:cubicBezTo>
                  <a:pt x="3395453" y="890017"/>
                  <a:pt x="3402388" y="898226"/>
                  <a:pt x="3409535" y="899346"/>
                </a:cubicBezTo>
                <a:cubicBezTo>
                  <a:pt x="3404145" y="899982"/>
                  <a:pt x="3399996" y="903769"/>
                  <a:pt x="3398936" y="909463"/>
                </a:cubicBezTo>
                <a:close/>
                <a:moveTo>
                  <a:pt x="3499416" y="844976"/>
                </a:moveTo>
                <a:cubicBezTo>
                  <a:pt x="3505654" y="830921"/>
                  <a:pt x="3483214" y="822864"/>
                  <a:pt x="3477006" y="836798"/>
                </a:cubicBezTo>
                <a:cubicBezTo>
                  <a:pt x="3470768" y="850852"/>
                  <a:pt x="3493208" y="858939"/>
                  <a:pt x="3499416" y="844976"/>
                </a:cubicBezTo>
                <a:close/>
                <a:moveTo>
                  <a:pt x="3318867" y="935331"/>
                </a:moveTo>
                <a:lnTo>
                  <a:pt x="3323712" y="937481"/>
                </a:lnTo>
                <a:cubicBezTo>
                  <a:pt x="3329618" y="940086"/>
                  <a:pt x="3336855" y="937148"/>
                  <a:pt x="3339399" y="931272"/>
                </a:cubicBezTo>
                <a:cubicBezTo>
                  <a:pt x="3341973" y="925305"/>
                  <a:pt x="3339096" y="918217"/>
                  <a:pt x="3333191" y="915582"/>
                </a:cubicBezTo>
                <a:lnTo>
                  <a:pt x="3328346" y="913431"/>
                </a:lnTo>
                <a:cubicBezTo>
                  <a:pt x="3322471" y="910826"/>
                  <a:pt x="3315203" y="913764"/>
                  <a:pt x="3312659" y="919641"/>
                </a:cubicBezTo>
                <a:cubicBezTo>
                  <a:pt x="3310085" y="925638"/>
                  <a:pt x="3312962" y="932726"/>
                  <a:pt x="3318867" y="935331"/>
                </a:cubicBezTo>
                <a:close/>
                <a:moveTo>
                  <a:pt x="3495721" y="781579"/>
                </a:moveTo>
                <a:lnTo>
                  <a:pt x="3493571" y="786425"/>
                </a:lnTo>
                <a:cubicBezTo>
                  <a:pt x="3491027" y="792150"/>
                  <a:pt x="3495146" y="799874"/>
                  <a:pt x="3500960" y="801570"/>
                </a:cubicBezTo>
                <a:cubicBezTo>
                  <a:pt x="3507592" y="803509"/>
                  <a:pt x="3513407" y="800298"/>
                  <a:pt x="3516102" y="794149"/>
                </a:cubicBezTo>
                <a:lnTo>
                  <a:pt x="3518252" y="789303"/>
                </a:lnTo>
                <a:cubicBezTo>
                  <a:pt x="3519675" y="786092"/>
                  <a:pt x="3518857" y="782336"/>
                  <a:pt x="3516949" y="779247"/>
                </a:cubicBezTo>
                <a:cubicBezTo>
                  <a:pt x="3516949" y="779247"/>
                  <a:pt x="3516949" y="779216"/>
                  <a:pt x="3516949" y="779216"/>
                </a:cubicBezTo>
                <a:cubicBezTo>
                  <a:pt x="3513285" y="777338"/>
                  <a:pt x="3509621" y="775521"/>
                  <a:pt x="3505957" y="773643"/>
                </a:cubicBezTo>
                <a:cubicBezTo>
                  <a:pt x="3505896" y="773643"/>
                  <a:pt x="3505866" y="773704"/>
                  <a:pt x="3505805" y="773704"/>
                </a:cubicBezTo>
                <a:cubicBezTo>
                  <a:pt x="3501384" y="774218"/>
                  <a:pt x="3497720" y="777096"/>
                  <a:pt x="3495721" y="781579"/>
                </a:cubicBezTo>
                <a:close/>
                <a:moveTo>
                  <a:pt x="3441999" y="843764"/>
                </a:moveTo>
                <a:cubicBezTo>
                  <a:pt x="3448207" y="829770"/>
                  <a:pt x="3426554" y="819744"/>
                  <a:pt x="3420316" y="833829"/>
                </a:cubicBezTo>
                <a:cubicBezTo>
                  <a:pt x="3414108" y="847793"/>
                  <a:pt x="3435760" y="857819"/>
                  <a:pt x="3441999" y="843764"/>
                </a:cubicBezTo>
                <a:close/>
                <a:moveTo>
                  <a:pt x="3462985" y="946841"/>
                </a:moveTo>
                <a:lnTo>
                  <a:pt x="3460835" y="951687"/>
                </a:lnTo>
                <a:cubicBezTo>
                  <a:pt x="3458230" y="957563"/>
                  <a:pt x="3462591" y="964863"/>
                  <a:pt x="3468285" y="966832"/>
                </a:cubicBezTo>
                <a:cubicBezTo>
                  <a:pt x="3474826" y="969043"/>
                  <a:pt x="3480791" y="965287"/>
                  <a:pt x="3483426" y="959351"/>
                </a:cubicBezTo>
                <a:lnTo>
                  <a:pt x="3485576" y="954504"/>
                </a:lnTo>
                <a:cubicBezTo>
                  <a:pt x="3488181" y="948628"/>
                  <a:pt x="3483820" y="941328"/>
                  <a:pt x="3478126" y="939390"/>
                </a:cubicBezTo>
                <a:cubicBezTo>
                  <a:pt x="3471555" y="937148"/>
                  <a:pt x="3465620" y="940934"/>
                  <a:pt x="3462985" y="946841"/>
                </a:cubicBezTo>
                <a:close/>
                <a:moveTo>
                  <a:pt x="3319170" y="1080389"/>
                </a:moveTo>
                <a:cubicBezTo>
                  <a:pt x="3324954" y="1082449"/>
                  <a:pt x="3330375" y="1079602"/>
                  <a:pt x="3333342" y="1074755"/>
                </a:cubicBezTo>
                <a:cubicBezTo>
                  <a:pt x="3334160" y="1075603"/>
                  <a:pt x="3335008" y="1076451"/>
                  <a:pt x="3336159" y="1076966"/>
                </a:cubicBezTo>
                <a:lnTo>
                  <a:pt x="3341004" y="1079117"/>
                </a:lnTo>
                <a:cubicBezTo>
                  <a:pt x="3346879" y="1081722"/>
                  <a:pt x="3353935" y="1080177"/>
                  <a:pt x="3357145" y="1074210"/>
                </a:cubicBezTo>
                <a:cubicBezTo>
                  <a:pt x="3360022" y="1068849"/>
                  <a:pt x="3358144" y="1060701"/>
                  <a:pt x="3352239" y="1058066"/>
                </a:cubicBezTo>
                <a:lnTo>
                  <a:pt x="3347394" y="1055915"/>
                </a:lnTo>
                <a:cubicBezTo>
                  <a:pt x="3343033" y="1054007"/>
                  <a:pt x="3338037" y="1054370"/>
                  <a:pt x="3334463" y="1057096"/>
                </a:cubicBezTo>
                <a:cubicBezTo>
                  <a:pt x="3333070" y="1055339"/>
                  <a:pt x="3331374" y="1053825"/>
                  <a:pt x="3329315" y="1053068"/>
                </a:cubicBezTo>
                <a:cubicBezTo>
                  <a:pt x="3322864" y="1050766"/>
                  <a:pt x="3316717" y="1054431"/>
                  <a:pt x="3314083" y="1060337"/>
                </a:cubicBezTo>
                <a:lnTo>
                  <a:pt x="3311932" y="1065184"/>
                </a:lnTo>
                <a:cubicBezTo>
                  <a:pt x="3309298" y="1071060"/>
                  <a:pt x="3313446" y="1078390"/>
                  <a:pt x="3319170" y="1080389"/>
                </a:cubicBezTo>
                <a:close/>
                <a:moveTo>
                  <a:pt x="3633964" y="992579"/>
                </a:moveTo>
                <a:cubicBezTo>
                  <a:pt x="3632328" y="996274"/>
                  <a:pt x="3632692" y="999606"/>
                  <a:pt x="3634115" y="1002362"/>
                </a:cubicBezTo>
                <a:cubicBezTo>
                  <a:pt x="3632541" y="1007996"/>
                  <a:pt x="3636568" y="1014448"/>
                  <a:pt x="3641868" y="1016235"/>
                </a:cubicBezTo>
                <a:cubicBezTo>
                  <a:pt x="3648470" y="1018416"/>
                  <a:pt x="3654314" y="1014569"/>
                  <a:pt x="3656949" y="1008663"/>
                </a:cubicBezTo>
                <a:lnTo>
                  <a:pt x="3659099" y="1003816"/>
                </a:lnTo>
                <a:cubicBezTo>
                  <a:pt x="3661340" y="998758"/>
                  <a:pt x="3658251" y="992882"/>
                  <a:pt x="3653739" y="990034"/>
                </a:cubicBezTo>
                <a:cubicBezTo>
                  <a:pt x="3648530" y="984431"/>
                  <a:pt x="3638022" y="983431"/>
                  <a:pt x="3633964" y="992579"/>
                </a:cubicBezTo>
                <a:close/>
                <a:moveTo>
                  <a:pt x="3528578" y="879870"/>
                </a:moveTo>
                <a:cubicBezTo>
                  <a:pt x="3530880" y="885867"/>
                  <a:pt x="3536452" y="890138"/>
                  <a:pt x="3543145" y="888381"/>
                </a:cubicBezTo>
                <a:cubicBezTo>
                  <a:pt x="3545295" y="887806"/>
                  <a:pt x="3547233" y="886322"/>
                  <a:pt x="3548868" y="884504"/>
                </a:cubicBezTo>
                <a:cubicBezTo>
                  <a:pt x="3550564" y="887109"/>
                  <a:pt x="3553199" y="889078"/>
                  <a:pt x="3556469" y="889684"/>
                </a:cubicBezTo>
                <a:cubicBezTo>
                  <a:pt x="3562707" y="890895"/>
                  <a:pt x="3569340" y="886594"/>
                  <a:pt x="3570430" y="880233"/>
                </a:cubicBezTo>
                <a:cubicBezTo>
                  <a:pt x="3572035" y="870692"/>
                  <a:pt x="3569400" y="860817"/>
                  <a:pt x="3561193" y="855002"/>
                </a:cubicBezTo>
                <a:cubicBezTo>
                  <a:pt x="3556106" y="851428"/>
                  <a:pt x="3548686" y="850731"/>
                  <a:pt x="3544356" y="856123"/>
                </a:cubicBezTo>
                <a:cubicBezTo>
                  <a:pt x="3543629" y="857061"/>
                  <a:pt x="3543084" y="858213"/>
                  <a:pt x="3542630" y="859363"/>
                </a:cubicBezTo>
                <a:cubicBezTo>
                  <a:pt x="3540237" y="858061"/>
                  <a:pt x="3537482" y="857485"/>
                  <a:pt x="3534423" y="858273"/>
                </a:cubicBezTo>
                <a:cubicBezTo>
                  <a:pt x="3528730" y="859788"/>
                  <a:pt x="3523582" y="866815"/>
                  <a:pt x="3525913" y="872842"/>
                </a:cubicBezTo>
                <a:lnTo>
                  <a:pt x="3528578" y="879870"/>
                </a:lnTo>
                <a:close/>
                <a:moveTo>
                  <a:pt x="3325317" y="975889"/>
                </a:moveTo>
                <a:cubicBezTo>
                  <a:pt x="3331556" y="961865"/>
                  <a:pt x="3308722" y="954837"/>
                  <a:pt x="3302575" y="968740"/>
                </a:cubicBezTo>
                <a:cubicBezTo>
                  <a:pt x="3296367" y="982734"/>
                  <a:pt x="3319170" y="989762"/>
                  <a:pt x="3325317" y="975889"/>
                </a:cubicBezTo>
                <a:close/>
                <a:moveTo>
                  <a:pt x="3496781" y="1073392"/>
                </a:moveTo>
                <a:cubicBezTo>
                  <a:pt x="3497689" y="1075725"/>
                  <a:pt x="3498568" y="1078057"/>
                  <a:pt x="3499476" y="1080389"/>
                </a:cubicBezTo>
                <a:cubicBezTo>
                  <a:pt x="3501778" y="1086387"/>
                  <a:pt x="3507622" y="1090476"/>
                  <a:pt x="3514224" y="1088598"/>
                </a:cubicBezTo>
                <a:cubicBezTo>
                  <a:pt x="3519978" y="1086962"/>
                  <a:pt x="3524763" y="1079905"/>
                  <a:pt x="3522431" y="1073877"/>
                </a:cubicBezTo>
                <a:lnTo>
                  <a:pt x="3519736" y="1066880"/>
                </a:lnTo>
                <a:cubicBezTo>
                  <a:pt x="3517434" y="1060882"/>
                  <a:pt x="3511589" y="1056793"/>
                  <a:pt x="3505018" y="1058671"/>
                </a:cubicBezTo>
                <a:cubicBezTo>
                  <a:pt x="3499204" y="1060307"/>
                  <a:pt x="3494449" y="1067365"/>
                  <a:pt x="3496781" y="1073392"/>
                </a:cubicBezTo>
                <a:close/>
                <a:moveTo>
                  <a:pt x="3371136" y="990216"/>
                </a:moveTo>
                <a:cubicBezTo>
                  <a:pt x="3377344" y="976192"/>
                  <a:pt x="3354420" y="969528"/>
                  <a:pt x="3348272" y="983371"/>
                </a:cubicBezTo>
                <a:cubicBezTo>
                  <a:pt x="3342064" y="997395"/>
                  <a:pt x="3364989" y="1004059"/>
                  <a:pt x="3371136" y="990216"/>
                </a:cubicBezTo>
                <a:close/>
                <a:moveTo>
                  <a:pt x="3425827" y="1017598"/>
                </a:moveTo>
                <a:cubicBezTo>
                  <a:pt x="3419620" y="1031592"/>
                  <a:pt x="3442392" y="1038680"/>
                  <a:pt x="3448570" y="1024777"/>
                </a:cubicBezTo>
                <a:cubicBezTo>
                  <a:pt x="3454778" y="1010783"/>
                  <a:pt x="3432005" y="1003725"/>
                  <a:pt x="3425827" y="1017598"/>
                </a:cubicBezTo>
                <a:close/>
                <a:moveTo>
                  <a:pt x="3449145" y="803963"/>
                </a:moveTo>
                <a:cubicBezTo>
                  <a:pt x="3451477" y="809961"/>
                  <a:pt x="3458776" y="812929"/>
                  <a:pt x="3464681" y="810536"/>
                </a:cubicBezTo>
                <a:cubicBezTo>
                  <a:pt x="3470737" y="808083"/>
                  <a:pt x="3473584" y="801025"/>
                  <a:pt x="3471252" y="794997"/>
                </a:cubicBezTo>
                <a:cubicBezTo>
                  <a:pt x="3470344" y="792665"/>
                  <a:pt x="3469466" y="790333"/>
                  <a:pt x="3468557" y="788000"/>
                </a:cubicBezTo>
                <a:cubicBezTo>
                  <a:pt x="3466225" y="782003"/>
                  <a:pt x="3458927" y="779035"/>
                  <a:pt x="3453022" y="781428"/>
                </a:cubicBezTo>
                <a:cubicBezTo>
                  <a:pt x="3446965" y="783881"/>
                  <a:pt x="3444118" y="790908"/>
                  <a:pt x="3446450" y="796966"/>
                </a:cubicBezTo>
                <a:cubicBezTo>
                  <a:pt x="3447359" y="799268"/>
                  <a:pt x="3448267" y="801601"/>
                  <a:pt x="3449145" y="803963"/>
                </a:cubicBezTo>
                <a:close/>
                <a:moveTo>
                  <a:pt x="3337400" y="989792"/>
                </a:moveTo>
                <a:cubicBezTo>
                  <a:pt x="3335160" y="983946"/>
                  <a:pt x="3326287" y="981917"/>
                  <a:pt x="3321260" y="984946"/>
                </a:cubicBezTo>
                <a:cubicBezTo>
                  <a:pt x="3315142" y="988611"/>
                  <a:pt x="3313991" y="994850"/>
                  <a:pt x="3316414" y="1001090"/>
                </a:cubicBezTo>
                <a:cubicBezTo>
                  <a:pt x="3317323" y="1003422"/>
                  <a:pt x="3318231" y="1005755"/>
                  <a:pt x="3319110" y="1008087"/>
                </a:cubicBezTo>
                <a:cubicBezTo>
                  <a:pt x="3321350" y="1013933"/>
                  <a:pt x="3330193" y="1015963"/>
                  <a:pt x="3335250" y="1012933"/>
                </a:cubicBezTo>
                <a:cubicBezTo>
                  <a:pt x="3341368" y="1009268"/>
                  <a:pt x="3342518" y="1003029"/>
                  <a:pt x="3340096" y="996789"/>
                </a:cubicBezTo>
                <a:lnTo>
                  <a:pt x="3337400" y="989792"/>
                </a:lnTo>
                <a:close/>
                <a:moveTo>
                  <a:pt x="3299970" y="1019931"/>
                </a:moveTo>
                <a:cubicBezTo>
                  <a:pt x="3306118" y="1006088"/>
                  <a:pt x="3285798" y="993548"/>
                  <a:pt x="3279590" y="1007542"/>
                </a:cubicBezTo>
                <a:cubicBezTo>
                  <a:pt x="3273442" y="1021415"/>
                  <a:pt x="3293732" y="1033955"/>
                  <a:pt x="3299970" y="1019931"/>
                </a:cubicBezTo>
                <a:close/>
                <a:moveTo>
                  <a:pt x="3567038" y="1013630"/>
                </a:moveTo>
                <a:cubicBezTo>
                  <a:pt x="3560406" y="1011661"/>
                  <a:pt x="3554561" y="1014842"/>
                  <a:pt x="3551836" y="1020960"/>
                </a:cubicBezTo>
                <a:lnTo>
                  <a:pt x="3549686" y="1025807"/>
                </a:lnTo>
                <a:cubicBezTo>
                  <a:pt x="3547142" y="1031501"/>
                  <a:pt x="3551200" y="1039255"/>
                  <a:pt x="3557014" y="1041012"/>
                </a:cubicBezTo>
                <a:cubicBezTo>
                  <a:pt x="3563646" y="1042981"/>
                  <a:pt x="3569491" y="1039801"/>
                  <a:pt x="3572216" y="1033682"/>
                </a:cubicBezTo>
                <a:lnTo>
                  <a:pt x="3574367" y="1028836"/>
                </a:lnTo>
                <a:cubicBezTo>
                  <a:pt x="3576880" y="1023111"/>
                  <a:pt x="3572853" y="1015387"/>
                  <a:pt x="3567038" y="1013630"/>
                </a:cubicBezTo>
                <a:close/>
                <a:moveTo>
                  <a:pt x="3512831" y="911977"/>
                </a:moveTo>
                <a:lnTo>
                  <a:pt x="3518676" y="914552"/>
                </a:lnTo>
                <a:cubicBezTo>
                  <a:pt x="3515254" y="918762"/>
                  <a:pt x="3514466" y="924759"/>
                  <a:pt x="3517979" y="929303"/>
                </a:cubicBezTo>
                <a:cubicBezTo>
                  <a:pt x="3518131" y="929485"/>
                  <a:pt x="3518282" y="929697"/>
                  <a:pt x="3518434" y="929879"/>
                </a:cubicBezTo>
                <a:cubicBezTo>
                  <a:pt x="3518524" y="933301"/>
                  <a:pt x="3519857" y="936663"/>
                  <a:pt x="3522946" y="938572"/>
                </a:cubicBezTo>
                <a:cubicBezTo>
                  <a:pt x="3526943" y="941056"/>
                  <a:pt x="3530880" y="942994"/>
                  <a:pt x="3535695" y="941661"/>
                </a:cubicBezTo>
                <a:cubicBezTo>
                  <a:pt x="3542297" y="939844"/>
                  <a:pt x="3545961" y="933180"/>
                  <a:pt x="3544235" y="926637"/>
                </a:cubicBezTo>
                <a:cubicBezTo>
                  <a:pt x="3543054" y="922155"/>
                  <a:pt x="3539813" y="918550"/>
                  <a:pt x="3537028" y="914946"/>
                </a:cubicBezTo>
                <a:cubicBezTo>
                  <a:pt x="3536694" y="914491"/>
                  <a:pt x="3536149" y="914249"/>
                  <a:pt x="3535725" y="913825"/>
                </a:cubicBezTo>
                <a:cubicBezTo>
                  <a:pt x="3536755" y="912825"/>
                  <a:pt x="3537663" y="911705"/>
                  <a:pt x="3538299" y="910311"/>
                </a:cubicBezTo>
                <a:cubicBezTo>
                  <a:pt x="3540964" y="904465"/>
                  <a:pt x="3538269" y="897135"/>
                  <a:pt x="3532364" y="894530"/>
                </a:cubicBezTo>
                <a:lnTo>
                  <a:pt x="3522673" y="890229"/>
                </a:lnTo>
                <a:cubicBezTo>
                  <a:pt x="3516798" y="887624"/>
                  <a:pt x="3509560" y="890290"/>
                  <a:pt x="3506895" y="896166"/>
                </a:cubicBezTo>
                <a:cubicBezTo>
                  <a:pt x="3504231" y="902042"/>
                  <a:pt x="3506926" y="909342"/>
                  <a:pt x="3512831" y="911977"/>
                </a:cubicBezTo>
                <a:close/>
                <a:moveTo>
                  <a:pt x="3262601" y="1182769"/>
                </a:moveTo>
                <a:cubicBezTo>
                  <a:pt x="3268809" y="1168805"/>
                  <a:pt x="3247611" y="1157841"/>
                  <a:pt x="3241372" y="1171925"/>
                </a:cubicBezTo>
                <a:cubicBezTo>
                  <a:pt x="3235164" y="1185889"/>
                  <a:pt x="3256363" y="1196854"/>
                  <a:pt x="3262601" y="1182769"/>
                </a:cubicBezTo>
                <a:close/>
                <a:moveTo>
                  <a:pt x="3280619" y="1098715"/>
                </a:moveTo>
                <a:cubicBezTo>
                  <a:pt x="3286373" y="1101198"/>
                  <a:pt x="3293853" y="1099290"/>
                  <a:pt x="3296548" y="1093202"/>
                </a:cubicBezTo>
                <a:lnTo>
                  <a:pt x="3298698" y="1088355"/>
                </a:lnTo>
                <a:cubicBezTo>
                  <a:pt x="3301212" y="1082661"/>
                  <a:pt x="3299213" y="1075028"/>
                  <a:pt x="3293187" y="1072423"/>
                </a:cubicBezTo>
                <a:cubicBezTo>
                  <a:pt x="3287433" y="1069909"/>
                  <a:pt x="3279953" y="1071847"/>
                  <a:pt x="3277258" y="1077936"/>
                </a:cubicBezTo>
                <a:lnTo>
                  <a:pt x="3275108" y="1082782"/>
                </a:lnTo>
                <a:cubicBezTo>
                  <a:pt x="3272564" y="1088477"/>
                  <a:pt x="3274563" y="1096140"/>
                  <a:pt x="3280619" y="1098715"/>
                </a:cubicBezTo>
                <a:close/>
                <a:moveTo>
                  <a:pt x="3392031" y="1160476"/>
                </a:moveTo>
                <a:cubicBezTo>
                  <a:pt x="3397755" y="1162990"/>
                  <a:pt x="3405477" y="1159173"/>
                  <a:pt x="3407294" y="1153297"/>
                </a:cubicBezTo>
                <a:cubicBezTo>
                  <a:pt x="3409323" y="1146755"/>
                  <a:pt x="3406264" y="1140757"/>
                  <a:pt x="3400117" y="1138031"/>
                </a:cubicBezTo>
                <a:lnTo>
                  <a:pt x="3395272" y="1135880"/>
                </a:lnTo>
                <a:cubicBezTo>
                  <a:pt x="3389548" y="1133366"/>
                  <a:pt x="3381826" y="1137213"/>
                  <a:pt x="3380009" y="1143059"/>
                </a:cubicBezTo>
                <a:cubicBezTo>
                  <a:pt x="3379010" y="1146300"/>
                  <a:pt x="3379282" y="1149390"/>
                  <a:pt x="3380524" y="1152025"/>
                </a:cubicBezTo>
                <a:cubicBezTo>
                  <a:pt x="3378010" y="1150420"/>
                  <a:pt x="3374921" y="1149814"/>
                  <a:pt x="3371590" y="1150692"/>
                </a:cubicBezTo>
                <a:cubicBezTo>
                  <a:pt x="3370016" y="1151116"/>
                  <a:pt x="3368531" y="1151964"/>
                  <a:pt x="3367199" y="1153085"/>
                </a:cubicBezTo>
                <a:cubicBezTo>
                  <a:pt x="3366170" y="1151752"/>
                  <a:pt x="3364837" y="1150632"/>
                  <a:pt x="3363141" y="1149905"/>
                </a:cubicBezTo>
                <a:lnTo>
                  <a:pt x="3358296" y="1147754"/>
                </a:lnTo>
                <a:cubicBezTo>
                  <a:pt x="3352602" y="1145240"/>
                  <a:pt x="3344971" y="1147239"/>
                  <a:pt x="3342367" y="1153297"/>
                </a:cubicBezTo>
                <a:cubicBezTo>
                  <a:pt x="3339884" y="1159082"/>
                  <a:pt x="3341822" y="1166534"/>
                  <a:pt x="3347909" y="1169230"/>
                </a:cubicBezTo>
                <a:lnTo>
                  <a:pt x="3352754" y="1171380"/>
                </a:lnTo>
                <a:cubicBezTo>
                  <a:pt x="3356691" y="1173137"/>
                  <a:pt x="3361506" y="1172652"/>
                  <a:pt x="3364989" y="1170229"/>
                </a:cubicBezTo>
                <a:lnTo>
                  <a:pt x="3365776" y="1172289"/>
                </a:lnTo>
                <a:cubicBezTo>
                  <a:pt x="3368077" y="1178286"/>
                  <a:pt x="3373649" y="1182527"/>
                  <a:pt x="3380342" y="1180770"/>
                </a:cubicBezTo>
                <a:cubicBezTo>
                  <a:pt x="3386035" y="1179256"/>
                  <a:pt x="3391153" y="1172228"/>
                  <a:pt x="3388821" y="1166201"/>
                </a:cubicBezTo>
                <a:lnTo>
                  <a:pt x="3386126" y="1159204"/>
                </a:lnTo>
                <a:cubicBezTo>
                  <a:pt x="3385793" y="1158325"/>
                  <a:pt x="3385248" y="1157568"/>
                  <a:pt x="3384764" y="1156780"/>
                </a:cubicBezTo>
                <a:cubicBezTo>
                  <a:pt x="3385551" y="1157326"/>
                  <a:pt x="3386247" y="1157931"/>
                  <a:pt x="3387156" y="1158325"/>
                </a:cubicBezTo>
                <a:lnTo>
                  <a:pt x="3392031" y="1160476"/>
                </a:lnTo>
                <a:close/>
                <a:moveTo>
                  <a:pt x="3309449" y="1233263"/>
                </a:moveTo>
                <a:cubicBezTo>
                  <a:pt x="3316081" y="1235231"/>
                  <a:pt x="3321895" y="1231990"/>
                  <a:pt x="3324591" y="1225872"/>
                </a:cubicBezTo>
                <a:lnTo>
                  <a:pt x="3326741" y="1221025"/>
                </a:lnTo>
                <a:cubicBezTo>
                  <a:pt x="3329285" y="1215331"/>
                  <a:pt x="3325166" y="1207577"/>
                  <a:pt x="3319352" y="1205880"/>
                </a:cubicBezTo>
                <a:cubicBezTo>
                  <a:pt x="3312689" y="1203912"/>
                  <a:pt x="3306905" y="1207153"/>
                  <a:pt x="3304210" y="1213271"/>
                </a:cubicBezTo>
                <a:lnTo>
                  <a:pt x="3302060" y="1218118"/>
                </a:lnTo>
                <a:cubicBezTo>
                  <a:pt x="3299516" y="1223812"/>
                  <a:pt x="3303635" y="1231536"/>
                  <a:pt x="3309449" y="1233263"/>
                </a:cubicBezTo>
                <a:close/>
                <a:moveTo>
                  <a:pt x="3320442" y="1116374"/>
                </a:moveTo>
                <a:lnTo>
                  <a:pt x="3325287" y="1118524"/>
                </a:lnTo>
                <a:cubicBezTo>
                  <a:pt x="3330981" y="1121038"/>
                  <a:pt x="3338733" y="1117343"/>
                  <a:pt x="3340610" y="1111497"/>
                </a:cubicBezTo>
                <a:cubicBezTo>
                  <a:pt x="3342670" y="1105015"/>
                  <a:pt x="3339672" y="1098866"/>
                  <a:pt x="3333554" y="1096170"/>
                </a:cubicBezTo>
                <a:lnTo>
                  <a:pt x="3328709" y="1094020"/>
                </a:lnTo>
                <a:cubicBezTo>
                  <a:pt x="3323016" y="1091506"/>
                  <a:pt x="3315264" y="1095201"/>
                  <a:pt x="3313386" y="1101047"/>
                </a:cubicBezTo>
                <a:cubicBezTo>
                  <a:pt x="3311327" y="1107529"/>
                  <a:pt x="3314325" y="1113678"/>
                  <a:pt x="3320442" y="1116374"/>
                </a:cubicBezTo>
                <a:close/>
                <a:moveTo>
                  <a:pt x="3366472" y="1304414"/>
                </a:moveTo>
                <a:cubicBezTo>
                  <a:pt x="3360234" y="1318468"/>
                  <a:pt x="3382038" y="1328131"/>
                  <a:pt x="3388276" y="1314106"/>
                </a:cubicBezTo>
                <a:cubicBezTo>
                  <a:pt x="3394484" y="1300052"/>
                  <a:pt x="3372680" y="1290389"/>
                  <a:pt x="3366472" y="1304414"/>
                </a:cubicBezTo>
                <a:close/>
                <a:moveTo>
                  <a:pt x="3516435" y="1127460"/>
                </a:moveTo>
                <a:cubicBezTo>
                  <a:pt x="3516283" y="1127278"/>
                  <a:pt x="3516132" y="1127066"/>
                  <a:pt x="3515980" y="1126884"/>
                </a:cubicBezTo>
                <a:cubicBezTo>
                  <a:pt x="3515920" y="1123462"/>
                  <a:pt x="3514587" y="1120099"/>
                  <a:pt x="3511499" y="1118191"/>
                </a:cubicBezTo>
                <a:cubicBezTo>
                  <a:pt x="3507501" y="1115707"/>
                  <a:pt x="3503564" y="1113769"/>
                  <a:pt x="3498749" y="1115101"/>
                </a:cubicBezTo>
                <a:cubicBezTo>
                  <a:pt x="3492148" y="1116919"/>
                  <a:pt x="3488483" y="1123583"/>
                  <a:pt x="3490210" y="1130156"/>
                </a:cubicBezTo>
                <a:cubicBezTo>
                  <a:pt x="3491391" y="1134639"/>
                  <a:pt x="3494631" y="1138243"/>
                  <a:pt x="3497417" y="1141847"/>
                </a:cubicBezTo>
                <a:cubicBezTo>
                  <a:pt x="3497750" y="1142302"/>
                  <a:pt x="3498295" y="1142544"/>
                  <a:pt x="3498689" y="1142968"/>
                </a:cubicBezTo>
                <a:cubicBezTo>
                  <a:pt x="3497659" y="1143968"/>
                  <a:pt x="3496751" y="1145089"/>
                  <a:pt x="3496145" y="1146482"/>
                </a:cubicBezTo>
                <a:cubicBezTo>
                  <a:pt x="3493480" y="1152328"/>
                  <a:pt x="3496176" y="1159658"/>
                  <a:pt x="3502081" y="1162263"/>
                </a:cubicBezTo>
                <a:lnTo>
                  <a:pt x="3511771" y="1166564"/>
                </a:lnTo>
                <a:cubicBezTo>
                  <a:pt x="3517646" y="1169169"/>
                  <a:pt x="3524884" y="1166534"/>
                  <a:pt x="3527549" y="1160627"/>
                </a:cubicBezTo>
                <a:cubicBezTo>
                  <a:pt x="3530214" y="1154781"/>
                  <a:pt x="3527518" y="1147451"/>
                  <a:pt x="3521613" y="1144846"/>
                </a:cubicBezTo>
                <a:lnTo>
                  <a:pt x="3515768" y="1142241"/>
                </a:lnTo>
                <a:cubicBezTo>
                  <a:pt x="3519160" y="1138001"/>
                  <a:pt x="3519947" y="1132003"/>
                  <a:pt x="3516435" y="1127460"/>
                </a:cubicBezTo>
                <a:close/>
                <a:moveTo>
                  <a:pt x="3231136" y="1265794"/>
                </a:moveTo>
                <a:cubicBezTo>
                  <a:pt x="3231136" y="1265824"/>
                  <a:pt x="3231136" y="1265855"/>
                  <a:pt x="3231136" y="1265885"/>
                </a:cubicBezTo>
                <a:lnTo>
                  <a:pt x="3231076" y="1266097"/>
                </a:lnTo>
                <a:cubicBezTo>
                  <a:pt x="3231015" y="1266188"/>
                  <a:pt x="3230894" y="1266491"/>
                  <a:pt x="3230652" y="1267096"/>
                </a:cubicBezTo>
                <a:cubicBezTo>
                  <a:pt x="3228048" y="1272973"/>
                  <a:pt x="3230501" y="1280182"/>
                  <a:pt x="3236406" y="1282938"/>
                </a:cubicBezTo>
                <a:cubicBezTo>
                  <a:pt x="3242160" y="1285634"/>
                  <a:pt x="3249640" y="1283090"/>
                  <a:pt x="3252244" y="1277183"/>
                </a:cubicBezTo>
                <a:cubicBezTo>
                  <a:pt x="3256150" y="1268338"/>
                  <a:pt x="3255999" y="1258100"/>
                  <a:pt x="3249458" y="1250467"/>
                </a:cubicBezTo>
                <a:cubicBezTo>
                  <a:pt x="3245400" y="1245772"/>
                  <a:pt x="3238374" y="1243258"/>
                  <a:pt x="3232863" y="1247438"/>
                </a:cubicBezTo>
                <a:cubicBezTo>
                  <a:pt x="3228169" y="1251012"/>
                  <a:pt x="3225474" y="1258979"/>
                  <a:pt x="3229834" y="1264037"/>
                </a:cubicBezTo>
                <a:cubicBezTo>
                  <a:pt x="3230319" y="1264613"/>
                  <a:pt x="3230713" y="1265218"/>
                  <a:pt x="3231136" y="1265794"/>
                </a:cubicBezTo>
                <a:close/>
                <a:moveTo>
                  <a:pt x="3376556" y="969407"/>
                </a:moveTo>
                <a:cubicBezTo>
                  <a:pt x="3378889" y="968528"/>
                  <a:pt x="3381220" y="967620"/>
                  <a:pt x="3383552" y="966711"/>
                </a:cubicBezTo>
                <a:cubicBezTo>
                  <a:pt x="3389548" y="964409"/>
                  <a:pt x="3392819" y="957412"/>
                  <a:pt x="3390547" y="951354"/>
                </a:cubicBezTo>
                <a:cubicBezTo>
                  <a:pt x="3388306" y="945357"/>
                  <a:pt x="3381220" y="942055"/>
                  <a:pt x="3375194" y="944387"/>
                </a:cubicBezTo>
                <a:lnTo>
                  <a:pt x="3368198" y="947083"/>
                </a:lnTo>
                <a:cubicBezTo>
                  <a:pt x="3362202" y="949415"/>
                  <a:pt x="3358932" y="956382"/>
                  <a:pt x="3361233" y="962440"/>
                </a:cubicBezTo>
                <a:cubicBezTo>
                  <a:pt x="3363444" y="968438"/>
                  <a:pt x="3370530" y="971739"/>
                  <a:pt x="3376556" y="969407"/>
                </a:cubicBezTo>
                <a:close/>
                <a:moveTo>
                  <a:pt x="3450205" y="1223873"/>
                </a:moveTo>
                <a:cubicBezTo>
                  <a:pt x="3447359" y="1229264"/>
                  <a:pt x="3449266" y="1237352"/>
                  <a:pt x="3455172" y="1239987"/>
                </a:cubicBezTo>
                <a:lnTo>
                  <a:pt x="3464862" y="1244288"/>
                </a:lnTo>
                <a:cubicBezTo>
                  <a:pt x="3470737" y="1246893"/>
                  <a:pt x="3477824" y="1245288"/>
                  <a:pt x="3480973" y="1239321"/>
                </a:cubicBezTo>
                <a:cubicBezTo>
                  <a:pt x="3483820" y="1233899"/>
                  <a:pt x="3481912" y="1225811"/>
                  <a:pt x="3476007" y="1223206"/>
                </a:cubicBezTo>
                <a:lnTo>
                  <a:pt x="3466316" y="1218905"/>
                </a:lnTo>
                <a:cubicBezTo>
                  <a:pt x="3460441" y="1216270"/>
                  <a:pt x="3453385" y="1217906"/>
                  <a:pt x="3450205" y="1223873"/>
                </a:cubicBezTo>
                <a:close/>
                <a:moveTo>
                  <a:pt x="3383855" y="1131640"/>
                </a:moveTo>
                <a:cubicBezTo>
                  <a:pt x="3390063" y="1117616"/>
                  <a:pt x="3368380" y="1107711"/>
                  <a:pt x="3362142" y="1121765"/>
                </a:cubicBezTo>
                <a:cubicBezTo>
                  <a:pt x="3355934" y="1135789"/>
                  <a:pt x="3377616" y="1145694"/>
                  <a:pt x="3383855" y="1131640"/>
                </a:cubicBezTo>
                <a:close/>
                <a:moveTo>
                  <a:pt x="3299546" y="1325495"/>
                </a:moveTo>
                <a:cubicBezTo>
                  <a:pt x="3292944" y="1323527"/>
                  <a:pt x="3287069" y="1326707"/>
                  <a:pt x="3284344" y="1332826"/>
                </a:cubicBezTo>
                <a:lnTo>
                  <a:pt x="3282194" y="1337672"/>
                </a:lnTo>
                <a:cubicBezTo>
                  <a:pt x="3279681" y="1343397"/>
                  <a:pt x="3283708" y="1351121"/>
                  <a:pt x="3289523" y="1352877"/>
                </a:cubicBezTo>
                <a:cubicBezTo>
                  <a:pt x="3296124" y="1354846"/>
                  <a:pt x="3301999" y="1351666"/>
                  <a:pt x="3304725" y="1345547"/>
                </a:cubicBezTo>
                <a:lnTo>
                  <a:pt x="3306875" y="1340701"/>
                </a:lnTo>
                <a:cubicBezTo>
                  <a:pt x="3309389" y="1334976"/>
                  <a:pt x="3305361" y="1327222"/>
                  <a:pt x="3299546" y="1325495"/>
                </a:cubicBezTo>
                <a:close/>
                <a:moveTo>
                  <a:pt x="3379737" y="1210333"/>
                </a:moveTo>
                <a:lnTo>
                  <a:pt x="3376890" y="1209061"/>
                </a:lnTo>
                <a:cubicBezTo>
                  <a:pt x="3376345" y="1204578"/>
                  <a:pt x="3373014" y="1200277"/>
                  <a:pt x="3368835" y="1198853"/>
                </a:cubicBezTo>
                <a:cubicBezTo>
                  <a:pt x="3362293" y="1196612"/>
                  <a:pt x="3356297" y="1200368"/>
                  <a:pt x="3353693" y="1206274"/>
                </a:cubicBezTo>
                <a:lnTo>
                  <a:pt x="3351543" y="1211121"/>
                </a:lnTo>
                <a:cubicBezTo>
                  <a:pt x="3348939" y="1216997"/>
                  <a:pt x="3353239" y="1224327"/>
                  <a:pt x="3358932" y="1226266"/>
                </a:cubicBezTo>
                <a:cubicBezTo>
                  <a:pt x="3359901" y="1226599"/>
                  <a:pt x="3360840" y="1226538"/>
                  <a:pt x="3361778" y="1226629"/>
                </a:cubicBezTo>
                <a:cubicBezTo>
                  <a:pt x="3363081" y="1228234"/>
                  <a:pt x="3364655" y="1229688"/>
                  <a:pt x="3366775" y="1230597"/>
                </a:cubicBezTo>
                <a:lnTo>
                  <a:pt x="3371620" y="1232748"/>
                </a:lnTo>
                <a:cubicBezTo>
                  <a:pt x="3377344" y="1235262"/>
                  <a:pt x="3385066" y="1231445"/>
                  <a:pt x="3386883" y="1225569"/>
                </a:cubicBezTo>
                <a:cubicBezTo>
                  <a:pt x="3388943" y="1219057"/>
                  <a:pt x="3385854" y="1213029"/>
                  <a:pt x="3379737" y="1210333"/>
                </a:cubicBezTo>
                <a:close/>
                <a:moveTo>
                  <a:pt x="3189709" y="1312622"/>
                </a:moveTo>
                <a:cubicBezTo>
                  <a:pt x="3188952" y="1315954"/>
                  <a:pt x="3189406" y="1319528"/>
                  <a:pt x="3191950" y="1322133"/>
                </a:cubicBezTo>
                <a:cubicBezTo>
                  <a:pt x="3195221" y="1325495"/>
                  <a:pt x="3198552" y="1328343"/>
                  <a:pt x="3203548" y="1328252"/>
                </a:cubicBezTo>
                <a:cubicBezTo>
                  <a:pt x="3210392" y="1328100"/>
                  <a:pt x="3215571" y="1322527"/>
                  <a:pt x="3215510" y="1315742"/>
                </a:cubicBezTo>
                <a:cubicBezTo>
                  <a:pt x="3215480" y="1311108"/>
                  <a:pt x="3213209" y="1306806"/>
                  <a:pt x="3211392" y="1302657"/>
                </a:cubicBezTo>
                <a:cubicBezTo>
                  <a:pt x="3208879" y="1296962"/>
                  <a:pt x="3201641" y="1293509"/>
                  <a:pt x="3195766" y="1296326"/>
                </a:cubicBezTo>
                <a:cubicBezTo>
                  <a:pt x="3189982" y="1299083"/>
                  <a:pt x="3186742" y="1305837"/>
                  <a:pt x="3189406" y="1311956"/>
                </a:cubicBezTo>
                <a:cubicBezTo>
                  <a:pt x="3189527" y="1312198"/>
                  <a:pt x="3189618" y="1312410"/>
                  <a:pt x="3189709" y="1312622"/>
                </a:cubicBezTo>
                <a:close/>
                <a:moveTo>
                  <a:pt x="3483245" y="1046616"/>
                </a:moveTo>
                <a:lnTo>
                  <a:pt x="3478399" y="1044465"/>
                </a:lnTo>
                <a:cubicBezTo>
                  <a:pt x="3472706" y="1041951"/>
                  <a:pt x="3464953" y="1045435"/>
                  <a:pt x="3462985" y="1051341"/>
                </a:cubicBezTo>
                <a:cubicBezTo>
                  <a:pt x="3460865" y="1057732"/>
                  <a:pt x="3463712" y="1064033"/>
                  <a:pt x="3469829" y="1066759"/>
                </a:cubicBezTo>
                <a:lnTo>
                  <a:pt x="3474674" y="1068909"/>
                </a:lnTo>
                <a:cubicBezTo>
                  <a:pt x="3480398" y="1071454"/>
                  <a:pt x="3488120" y="1067940"/>
                  <a:pt x="3490088" y="1062064"/>
                </a:cubicBezTo>
                <a:cubicBezTo>
                  <a:pt x="3492208" y="1055642"/>
                  <a:pt x="3489331" y="1049342"/>
                  <a:pt x="3483245" y="1046616"/>
                </a:cubicBezTo>
                <a:close/>
                <a:moveTo>
                  <a:pt x="3417560" y="1092838"/>
                </a:moveTo>
                <a:lnTo>
                  <a:pt x="3407870" y="1088537"/>
                </a:lnTo>
                <a:cubicBezTo>
                  <a:pt x="3402176" y="1086023"/>
                  <a:pt x="3394545" y="1087901"/>
                  <a:pt x="3391880" y="1093959"/>
                </a:cubicBezTo>
                <a:cubicBezTo>
                  <a:pt x="3389366" y="1099654"/>
                  <a:pt x="3391183" y="1107226"/>
                  <a:pt x="3397270" y="1109922"/>
                </a:cubicBezTo>
                <a:lnTo>
                  <a:pt x="3406961" y="1114223"/>
                </a:lnTo>
                <a:cubicBezTo>
                  <a:pt x="3412654" y="1116737"/>
                  <a:pt x="3420255" y="1114859"/>
                  <a:pt x="3422951" y="1108801"/>
                </a:cubicBezTo>
                <a:cubicBezTo>
                  <a:pt x="3425464" y="1103107"/>
                  <a:pt x="3423647" y="1095534"/>
                  <a:pt x="3417560" y="1092838"/>
                </a:cubicBezTo>
                <a:close/>
                <a:moveTo>
                  <a:pt x="3275956" y="1172743"/>
                </a:moveTo>
                <a:cubicBezTo>
                  <a:pt x="3281619" y="1169320"/>
                  <a:pt x="3283769" y="1162536"/>
                  <a:pt x="3280740" y="1156568"/>
                </a:cubicBezTo>
                <a:cubicBezTo>
                  <a:pt x="3280589" y="1156235"/>
                  <a:pt x="3280559" y="1156205"/>
                  <a:pt x="3280468" y="1156023"/>
                </a:cubicBezTo>
                <a:cubicBezTo>
                  <a:pt x="3280438" y="1155902"/>
                  <a:pt x="3280438" y="1155872"/>
                  <a:pt x="3280408" y="1155781"/>
                </a:cubicBezTo>
                <a:lnTo>
                  <a:pt x="3280408" y="1155781"/>
                </a:lnTo>
                <a:cubicBezTo>
                  <a:pt x="3280619" y="1155054"/>
                  <a:pt x="3280862" y="1154357"/>
                  <a:pt x="3281164" y="1153661"/>
                </a:cubicBezTo>
                <a:cubicBezTo>
                  <a:pt x="3283617" y="1147693"/>
                  <a:pt x="3278651" y="1140545"/>
                  <a:pt x="3272927" y="1138940"/>
                </a:cubicBezTo>
                <a:cubicBezTo>
                  <a:pt x="3266144" y="1137031"/>
                  <a:pt x="3260633" y="1141181"/>
                  <a:pt x="3258210" y="1147179"/>
                </a:cubicBezTo>
                <a:cubicBezTo>
                  <a:pt x="3255394" y="1154054"/>
                  <a:pt x="3256454" y="1161475"/>
                  <a:pt x="3259754" y="1167957"/>
                </a:cubicBezTo>
                <a:cubicBezTo>
                  <a:pt x="3262601" y="1173531"/>
                  <a:pt x="3270535" y="1176015"/>
                  <a:pt x="3275956" y="1172743"/>
                </a:cubicBezTo>
                <a:close/>
                <a:moveTo>
                  <a:pt x="3421770" y="1183405"/>
                </a:moveTo>
                <a:cubicBezTo>
                  <a:pt x="3419165" y="1189282"/>
                  <a:pt x="3422345" y="1196581"/>
                  <a:pt x="3428189" y="1199005"/>
                </a:cubicBezTo>
                <a:cubicBezTo>
                  <a:pt x="3434246" y="1201549"/>
                  <a:pt x="3441151" y="1198490"/>
                  <a:pt x="3443785" y="1192583"/>
                </a:cubicBezTo>
                <a:lnTo>
                  <a:pt x="3445935" y="1187737"/>
                </a:lnTo>
                <a:cubicBezTo>
                  <a:pt x="3448540" y="1181860"/>
                  <a:pt x="3445360" y="1174561"/>
                  <a:pt x="3439516" y="1172137"/>
                </a:cubicBezTo>
                <a:cubicBezTo>
                  <a:pt x="3433459" y="1169593"/>
                  <a:pt x="3426554" y="1172652"/>
                  <a:pt x="3423920" y="1178529"/>
                </a:cubicBezTo>
                <a:lnTo>
                  <a:pt x="3421770" y="1183405"/>
                </a:lnTo>
                <a:close/>
                <a:moveTo>
                  <a:pt x="5751276" y="588269"/>
                </a:moveTo>
                <a:cubicBezTo>
                  <a:pt x="5753002" y="588147"/>
                  <a:pt x="5754728" y="587996"/>
                  <a:pt x="5756455" y="587875"/>
                </a:cubicBezTo>
                <a:cubicBezTo>
                  <a:pt x="5759149" y="587693"/>
                  <a:pt x="5761845" y="587542"/>
                  <a:pt x="5764510" y="587239"/>
                </a:cubicBezTo>
                <a:cubicBezTo>
                  <a:pt x="5764328" y="587118"/>
                  <a:pt x="5764086" y="587087"/>
                  <a:pt x="5763904" y="586996"/>
                </a:cubicBezTo>
                <a:cubicBezTo>
                  <a:pt x="5761603" y="585755"/>
                  <a:pt x="5759059" y="585028"/>
                  <a:pt x="5756273" y="585573"/>
                </a:cubicBezTo>
                <a:cubicBezTo>
                  <a:pt x="5754092" y="586027"/>
                  <a:pt x="5752639" y="587087"/>
                  <a:pt x="5751276" y="588269"/>
                </a:cubicBezTo>
                <a:close/>
                <a:moveTo>
                  <a:pt x="5707153" y="581847"/>
                </a:moveTo>
                <a:lnTo>
                  <a:pt x="5709122" y="576819"/>
                </a:lnTo>
                <a:cubicBezTo>
                  <a:pt x="5711514" y="570731"/>
                  <a:pt x="5706760" y="563522"/>
                  <a:pt x="5700915" y="561795"/>
                </a:cubicBezTo>
                <a:cubicBezTo>
                  <a:pt x="5694162" y="559826"/>
                  <a:pt x="5688287" y="563915"/>
                  <a:pt x="5685895" y="570004"/>
                </a:cubicBezTo>
                <a:lnTo>
                  <a:pt x="5683926" y="575032"/>
                </a:lnTo>
                <a:cubicBezTo>
                  <a:pt x="5681594" y="580969"/>
                  <a:pt x="5686076" y="587905"/>
                  <a:pt x="5691770" y="589813"/>
                </a:cubicBezTo>
                <a:cubicBezTo>
                  <a:pt x="5691860" y="589844"/>
                  <a:pt x="5691921" y="589904"/>
                  <a:pt x="5692012" y="589935"/>
                </a:cubicBezTo>
                <a:cubicBezTo>
                  <a:pt x="5693799" y="589965"/>
                  <a:pt x="5695555" y="589995"/>
                  <a:pt x="5697341" y="589995"/>
                </a:cubicBezTo>
                <a:cubicBezTo>
                  <a:pt x="5697645" y="589995"/>
                  <a:pt x="5697947" y="589995"/>
                  <a:pt x="5698220" y="589995"/>
                </a:cubicBezTo>
                <a:cubicBezTo>
                  <a:pt x="5702187" y="589026"/>
                  <a:pt x="5705518" y="585967"/>
                  <a:pt x="5707153" y="581847"/>
                </a:cubicBezTo>
                <a:close/>
                <a:moveTo>
                  <a:pt x="5531208" y="532929"/>
                </a:moveTo>
                <a:cubicBezTo>
                  <a:pt x="5532571" y="527143"/>
                  <a:pt x="5528210" y="520783"/>
                  <a:pt x="5522729" y="519207"/>
                </a:cubicBezTo>
                <a:cubicBezTo>
                  <a:pt x="5515945" y="517269"/>
                  <a:pt x="5510161" y="521419"/>
                  <a:pt x="5507769" y="527537"/>
                </a:cubicBezTo>
                <a:lnTo>
                  <a:pt x="5506497" y="530748"/>
                </a:lnTo>
                <a:lnTo>
                  <a:pt x="5506436" y="530930"/>
                </a:lnTo>
                <a:cubicBezTo>
                  <a:pt x="5513341" y="537048"/>
                  <a:pt x="5520579" y="542682"/>
                  <a:pt x="5527937" y="547983"/>
                </a:cubicBezTo>
                <a:cubicBezTo>
                  <a:pt x="5527937" y="547983"/>
                  <a:pt x="5527937" y="547983"/>
                  <a:pt x="5527937" y="547983"/>
                </a:cubicBezTo>
                <a:cubicBezTo>
                  <a:pt x="5529512" y="546802"/>
                  <a:pt x="5530844" y="545105"/>
                  <a:pt x="5531753" y="542803"/>
                </a:cubicBezTo>
                <a:cubicBezTo>
                  <a:pt x="5533297" y="539017"/>
                  <a:pt x="5532783" y="535655"/>
                  <a:pt x="5531208" y="532929"/>
                </a:cubicBezTo>
                <a:close/>
                <a:moveTo>
                  <a:pt x="5845457" y="546438"/>
                </a:moveTo>
                <a:cubicBezTo>
                  <a:pt x="5839763" y="560947"/>
                  <a:pt x="5863203" y="567066"/>
                  <a:pt x="5868836" y="552738"/>
                </a:cubicBezTo>
                <a:cubicBezTo>
                  <a:pt x="5874559" y="538230"/>
                  <a:pt x="5851120" y="532111"/>
                  <a:pt x="5845457" y="546438"/>
                </a:cubicBezTo>
                <a:close/>
                <a:moveTo>
                  <a:pt x="5664393" y="447996"/>
                </a:moveTo>
                <a:cubicBezTo>
                  <a:pt x="5661789" y="441998"/>
                  <a:pt x="5655702" y="438121"/>
                  <a:pt x="5649100" y="440302"/>
                </a:cubicBezTo>
                <a:cubicBezTo>
                  <a:pt x="5643316" y="442210"/>
                  <a:pt x="5638804" y="449601"/>
                  <a:pt x="5641408" y="455599"/>
                </a:cubicBezTo>
                <a:lnTo>
                  <a:pt x="5644437" y="462565"/>
                </a:lnTo>
                <a:cubicBezTo>
                  <a:pt x="5647041" y="468563"/>
                  <a:pt x="5653128" y="472440"/>
                  <a:pt x="5659730" y="470259"/>
                </a:cubicBezTo>
                <a:cubicBezTo>
                  <a:pt x="5665514" y="468351"/>
                  <a:pt x="5670026" y="460990"/>
                  <a:pt x="5667422" y="454963"/>
                </a:cubicBezTo>
                <a:lnTo>
                  <a:pt x="5664393" y="447996"/>
                </a:lnTo>
                <a:close/>
                <a:moveTo>
                  <a:pt x="5798427" y="533898"/>
                </a:moveTo>
                <a:cubicBezTo>
                  <a:pt x="5792734" y="548377"/>
                  <a:pt x="5816264" y="554132"/>
                  <a:pt x="5821897" y="539835"/>
                </a:cubicBezTo>
                <a:cubicBezTo>
                  <a:pt x="5827590" y="525356"/>
                  <a:pt x="5804060" y="519571"/>
                  <a:pt x="5798427" y="533898"/>
                </a:cubicBezTo>
                <a:close/>
                <a:moveTo>
                  <a:pt x="5718419" y="502154"/>
                </a:moveTo>
                <a:cubicBezTo>
                  <a:pt x="5712726" y="516633"/>
                  <a:pt x="5736134" y="522842"/>
                  <a:pt x="5741767" y="508455"/>
                </a:cubicBezTo>
                <a:cubicBezTo>
                  <a:pt x="5747460" y="494006"/>
                  <a:pt x="5724051" y="487797"/>
                  <a:pt x="5718419" y="502154"/>
                </a:cubicBezTo>
                <a:close/>
                <a:moveTo>
                  <a:pt x="5849242" y="537079"/>
                </a:moveTo>
                <a:cubicBezTo>
                  <a:pt x="5855299" y="533111"/>
                  <a:pt x="5856177" y="526719"/>
                  <a:pt x="5853482" y="520510"/>
                </a:cubicBezTo>
                <a:cubicBezTo>
                  <a:pt x="5852482" y="518178"/>
                  <a:pt x="5851453" y="515845"/>
                  <a:pt x="5850453" y="513543"/>
                </a:cubicBezTo>
                <a:cubicBezTo>
                  <a:pt x="5847940" y="507728"/>
                  <a:pt x="5838855" y="506031"/>
                  <a:pt x="5833859" y="509303"/>
                </a:cubicBezTo>
                <a:cubicBezTo>
                  <a:pt x="5827801" y="513271"/>
                  <a:pt x="5826924" y="519662"/>
                  <a:pt x="5829619" y="525902"/>
                </a:cubicBezTo>
                <a:lnTo>
                  <a:pt x="5832647" y="532868"/>
                </a:lnTo>
                <a:cubicBezTo>
                  <a:pt x="5835191" y="538684"/>
                  <a:pt x="5844245" y="540380"/>
                  <a:pt x="5849242" y="537079"/>
                </a:cubicBezTo>
                <a:close/>
                <a:moveTo>
                  <a:pt x="5869320" y="500670"/>
                </a:moveTo>
                <a:cubicBezTo>
                  <a:pt x="5863687" y="514967"/>
                  <a:pt x="5884825" y="526810"/>
                  <a:pt x="5890518" y="512332"/>
                </a:cubicBezTo>
                <a:cubicBezTo>
                  <a:pt x="5896121" y="498065"/>
                  <a:pt x="5875013" y="486191"/>
                  <a:pt x="5869320" y="500670"/>
                </a:cubicBezTo>
                <a:close/>
                <a:moveTo>
                  <a:pt x="5915835" y="543682"/>
                </a:moveTo>
                <a:cubicBezTo>
                  <a:pt x="5915442" y="544712"/>
                  <a:pt x="5915472" y="545620"/>
                  <a:pt x="5915320" y="546590"/>
                </a:cubicBezTo>
                <a:lnTo>
                  <a:pt x="5915320" y="546590"/>
                </a:lnTo>
                <a:lnTo>
                  <a:pt x="5915350" y="546559"/>
                </a:lnTo>
                <a:cubicBezTo>
                  <a:pt x="5921165" y="543894"/>
                  <a:pt x="5927009" y="541168"/>
                  <a:pt x="5932763" y="538199"/>
                </a:cubicBezTo>
                <a:cubicBezTo>
                  <a:pt x="5932642" y="538139"/>
                  <a:pt x="5932521" y="538139"/>
                  <a:pt x="5932400" y="538078"/>
                </a:cubicBezTo>
                <a:cubicBezTo>
                  <a:pt x="5926676" y="535110"/>
                  <a:pt x="5918894" y="535897"/>
                  <a:pt x="5915835" y="543682"/>
                </a:cubicBezTo>
                <a:close/>
                <a:moveTo>
                  <a:pt x="5598770" y="518602"/>
                </a:moveTo>
                <a:cubicBezTo>
                  <a:pt x="5605553" y="520328"/>
                  <a:pt x="5611368" y="516845"/>
                  <a:pt x="5613851" y="510514"/>
                </a:cubicBezTo>
                <a:lnTo>
                  <a:pt x="5615819" y="505486"/>
                </a:lnTo>
                <a:cubicBezTo>
                  <a:pt x="5618151" y="499580"/>
                  <a:pt x="5613729" y="491916"/>
                  <a:pt x="5607733" y="490402"/>
                </a:cubicBezTo>
                <a:cubicBezTo>
                  <a:pt x="5600950" y="488675"/>
                  <a:pt x="5595136" y="492159"/>
                  <a:pt x="5592622" y="498489"/>
                </a:cubicBezTo>
                <a:lnTo>
                  <a:pt x="5590654" y="503487"/>
                </a:lnTo>
                <a:cubicBezTo>
                  <a:pt x="5588352" y="509394"/>
                  <a:pt x="5592773" y="517057"/>
                  <a:pt x="5598770" y="518602"/>
                </a:cubicBezTo>
                <a:close/>
                <a:moveTo>
                  <a:pt x="5985698" y="459415"/>
                </a:moveTo>
                <a:lnTo>
                  <a:pt x="5980702" y="457446"/>
                </a:lnTo>
                <a:cubicBezTo>
                  <a:pt x="5974827" y="455144"/>
                  <a:pt x="5967196" y="457355"/>
                  <a:pt x="5964742" y="463625"/>
                </a:cubicBezTo>
                <a:cubicBezTo>
                  <a:pt x="5964742" y="463625"/>
                  <a:pt x="5964742" y="463656"/>
                  <a:pt x="5964742" y="463686"/>
                </a:cubicBezTo>
                <a:cubicBezTo>
                  <a:pt x="5959140" y="462353"/>
                  <a:pt x="5952629" y="464716"/>
                  <a:pt x="5950509" y="470410"/>
                </a:cubicBezTo>
                <a:cubicBezTo>
                  <a:pt x="5948269" y="476438"/>
                  <a:pt x="5950630" y="483799"/>
                  <a:pt x="5956929" y="486282"/>
                </a:cubicBezTo>
                <a:lnTo>
                  <a:pt x="5971950" y="492189"/>
                </a:lnTo>
                <a:cubicBezTo>
                  <a:pt x="5977825" y="494521"/>
                  <a:pt x="5985486" y="492007"/>
                  <a:pt x="5987818" y="485767"/>
                </a:cubicBezTo>
                <a:cubicBezTo>
                  <a:pt x="5988545" y="483859"/>
                  <a:pt x="5988606" y="481830"/>
                  <a:pt x="5988424" y="479831"/>
                </a:cubicBezTo>
                <a:cubicBezTo>
                  <a:pt x="5989908" y="478680"/>
                  <a:pt x="5991180" y="477317"/>
                  <a:pt x="5991906" y="475439"/>
                </a:cubicBezTo>
                <a:cubicBezTo>
                  <a:pt x="5994148" y="469471"/>
                  <a:pt x="5991997" y="461899"/>
                  <a:pt x="5985698" y="459415"/>
                </a:cubicBezTo>
                <a:close/>
                <a:moveTo>
                  <a:pt x="6001900" y="457355"/>
                </a:moveTo>
                <a:cubicBezTo>
                  <a:pt x="5996207" y="471834"/>
                  <a:pt x="6019404" y="478770"/>
                  <a:pt x="6025097" y="464322"/>
                </a:cubicBezTo>
                <a:cubicBezTo>
                  <a:pt x="6030790" y="449844"/>
                  <a:pt x="6007563" y="442937"/>
                  <a:pt x="6001900" y="457355"/>
                </a:cubicBezTo>
                <a:close/>
                <a:moveTo>
                  <a:pt x="5900178" y="333954"/>
                </a:moveTo>
                <a:cubicBezTo>
                  <a:pt x="5894485" y="348403"/>
                  <a:pt x="5916471" y="358550"/>
                  <a:pt x="5922194" y="344041"/>
                </a:cubicBezTo>
                <a:cubicBezTo>
                  <a:pt x="5927857" y="329592"/>
                  <a:pt x="5905902" y="319415"/>
                  <a:pt x="5900178" y="333954"/>
                </a:cubicBezTo>
                <a:close/>
                <a:moveTo>
                  <a:pt x="6057773" y="242933"/>
                </a:moveTo>
                <a:cubicBezTo>
                  <a:pt x="6058439" y="242994"/>
                  <a:pt x="6059105" y="242872"/>
                  <a:pt x="6059771" y="242872"/>
                </a:cubicBezTo>
                <a:cubicBezTo>
                  <a:pt x="6060680" y="246568"/>
                  <a:pt x="6063284" y="249869"/>
                  <a:pt x="6066706" y="251293"/>
                </a:cubicBezTo>
                <a:cubicBezTo>
                  <a:pt x="6063920" y="251323"/>
                  <a:pt x="6061104" y="252686"/>
                  <a:pt x="6058832" y="255836"/>
                </a:cubicBezTo>
                <a:cubicBezTo>
                  <a:pt x="6049869" y="268346"/>
                  <a:pt x="6067614" y="284824"/>
                  <a:pt x="6076700" y="272193"/>
                </a:cubicBezTo>
                <a:cubicBezTo>
                  <a:pt x="6082423" y="264197"/>
                  <a:pt x="6077244" y="254595"/>
                  <a:pt x="6070370" y="252020"/>
                </a:cubicBezTo>
                <a:cubicBezTo>
                  <a:pt x="6075912" y="252474"/>
                  <a:pt x="6080818" y="249567"/>
                  <a:pt x="6083029" y="244145"/>
                </a:cubicBezTo>
                <a:cubicBezTo>
                  <a:pt x="6085906" y="237117"/>
                  <a:pt x="6088449" y="228333"/>
                  <a:pt x="6085451" y="220942"/>
                </a:cubicBezTo>
                <a:cubicBezTo>
                  <a:pt x="6085300" y="219913"/>
                  <a:pt x="6085088" y="218913"/>
                  <a:pt x="6084755" y="217944"/>
                </a:cubicBezTo>
                <a:cubicBezTo>
                  <a:pt x="6083119" y="213158"/>
                  <a:pt x="6079001" y="209735"/>
                  <a:pt x="6073792" y="209463"/>
                </a:cubicBezTo>
                <a:cubicBezTo>
                  <a:pt x="6068614" y="209190"/>
                  <a:pt x="6065525" y="212037"/>
                  <a:pt x="6062345" y="215611"/>
                </a:cubicBezTo>
                <a:cubicBezTo>
                  <a:pt x="6064859" y="212825"/>
                  <a:pt x="6062012" y="215854"/>
                  <a:pt x="6061467" y="216338"/>
                </a:cubicBezTo>
                <a:cubicBezTo>
                  <a:pt x="6060740" y="217005"/>
                  <a:pt x="6059953" y="217580"/>
                  <a:pt x="6059256" y="218216"/>
                </a:cubicBezTo>
                <a:cubicBezTo>
                  <a:pt x="6059105" y="218307"/>
                  <a:pt x="6059044" y="218368"/>
                  <a:pt x="6058954" y="218428"/>
                </a:cubicBezTo>
                <a:cubicBezTo>
                  <a:pt x="6058681" y="218580"/>
                  <a:pt x="6058408" y="218731"/>
                  <a:pt x="6058136" y="218883"/>
                </a:cubicBezTo>
                <a:cubicBezTo>
                  <a:pt x="6052079" y="218913"/>
                  <a:pt x="6046749" y="224183"/>
                  <a:pt x="6046416" y="230151"/>
                </a:cubicBezTo>
                <a:cubicBezTo>
                  <a:pt x="6045992" y="236936"/>
                  <a:pt x="6051261" y="242267"/>
                  <a:pt x="6057773" y="242933"/>
                </a:cubicBezTo>
                <a:close/>
                <a:moveTo>
                  <a:pt x="5885521" y="419947"/>
                </a:moveTo>
                <a:cubicBezTo>
                  <a:pt x="5879556" y="417676"/>
                  <a:pt x="5872076" y="419947"/>
                  <a:pt x="5869592" y="426248"/>
                </a:cubicBezTo>
                <a:lnTo>
                  <a:pt x="5867624" y="431246"/>
                </a:lnTo>
                <a:cubicBezTo>
                  <a:pt x="5865322" y="437122"/>
                  <a:pt x="5867654" y="444785"/>
                  <a:pt x="5873923" y="447178"/>
                </a:cubicBezTo>
                <a:cubicBezTo>
                  <a:pt x="5879889" y="449450"/>
                  <a:pt x="5887369" y="447178"/>
                  <a:pt x="5889852" y="440878"/>
                </a:cubicBezTo>
                <a:lnTo>
                  <a:pt x="5891820" y="435850"/>
                </a:lnTo>
                <a:cubicBezTo>
                  <a:pt x="5894122" y="430004"/>
                  <a:pt x="5891760" y="422340"/>
                  <a:pt x="5885521" y="419947"/>
                </a:cubicBezTo>
                <a:close/>
                <a:moveTo>
                  <a:pt x="5982882" y="380449"/>
                </a:moveTo>
                <a:lnTo>
                  <a:pt x="5984850" y="375451"/>
                </a:lnTo>
                <a:cubicBezTo>
                  <a:pt x="5987243" y="369363"/>
                  <a:pt x="5986334" y="362457"/>
                  <a:pt x="5980066" y="359004"/>
                </a:cubicBezTo>
                <a:cubicBezTo>
                  <a:pt x="5974917" y="356157"/>
                  <a:pt x="5966044" y="357671"/>
                  <a:pt x="5963622" y="363790"/>
                </a:cubicBezTo>
                <a:lnTo>
                  <a:pt x="5961653" y="368788"/>
                </a:lnTo>
                <a:cubicBezTo>
                  <a:pt x="5959261" y="374876"/>
                  <a:pt x="5960170" y="381782"/>
                  <a:pt x="5966438" y="385235"/>
                </a:cubicBezTo>
                <a:cubicBezTo>
                  <a:pt x="5971617" y="388082"/>
                  <a:pt x="5980490" y="386568"/>
                  <a:pt x="5982882" y="380449"/>
                </a:cubicBezTo>
                <a:close/>
                <a:moveTo>
                  <a:pt x="5990453" y="300211"/>
                </a:moveTo>
                <a:cubicBezTo>
                  <a:pt x="5999568" y="287520"/>
                  <a:pt x="5978915" y="274889"/>
                  <a:pt x="5969860" y="287459"/>
                </a:cubicBezTo>
                <a:cubicBezTo>
                  <a:pt x="5960775" y="300151"/>
                  <a:pt x="5981428" y="312782"/>
                  <a:pt x="5990453" y="300211"/>
                </a:cubicBezTo>
                <a:close/>
                <a:moveTo>
                  <a:pt x="5820534" y="367334"/>
                </a:moveTo>
                <a:cubicBezTo>
                  <a:pt x="5822805" y="361367"/>
                  <a:pt x="5820534" y="353885"/>
                  <a:pt x="5814235" y="351432"/>
                </a:cubicBezTo>
                <a:lnTo>
                  <a:pt x="5809238" y="349463"/>
                </a:lnTo>
                <a:cubicBezTo>
                  <a:pt x="5805180" y="347857"/>
                  <a:pt x="5800305" y="348554"/>
                  <a:pt x="5796882" y="351159"/>
                </a:cubicBezTo>
                <a:lnTo>
                  <a:pt x="5795974" y="349099"/>
                </a:lnTo>
                <a:cubicBezTo>
                  <a:pt x="5793370" y="343102"/>
                  <a:pt x="5787525" y="339043"/>
                  <a:pt x="5780832" y="341133"/>
                </a:cubicBezTo>
                <a:cubicBezTo>
                  <a:pt x="5775109" y="342920"/>
                  <a:pt x="5770233" y="350250"/>
                  <a:pt x="5772868" y="356278"/>
                </a:cubicBezTo>
                <a:lnTo>
                  <a:pt x="5775896" y="363245"/>
                </a:lnTo>
                <a:cubicBezTo>
                  <a:pt x="5776260" y="364123"/>
                  <a:pt x="5776865" y="364850"/>
                  <a:pt x="5777380" y="365638"/>
                </a:cubicBezTo>
                <a:cubicBezTo>
                  <a:pt x="5776562" y="365123"/>
                  <a:pt x="5775836" y="364517"/>
                  <a:pt x="5774897" y="364153"/>
                </a:cubicBezTo>
                <a:lnTo>
                  <a:pt x="5769900" y="362184"/>
                </a:lnTo>
                <a:cubicBezTo>
                  <a:pt x="5763995" y="359852"/>
                  <a:pt x="5756333" y="364093"/>
                  <a:pt x="5754728" y="370090"/>
                </a:cubicBezTo>
                <a:cubicBezTo>
                  <a:pt x="5752941" y="376814"/>
                  <a:pt x="5756333" y="382782"/>
                  <a:pt x="5762662" y="385265"/>
                </a:cubicBezTo>
                <a:lnTo>
                  <a:pt x="5767659" y="387234"/>
                </a:lnTo>
                <a:cubicBezTo>
                  <a:pt x="5773564" y="389567"/>
                  <a:pt x="5781226" y="385326"/>
                  <a:pt x="5782831" y="379329"/>
                </a:cubicBezTo>
                <a:cubicBezTo>
                  <a:pt x="5783709" y="375997"/>
                  <a:pt x="5783316" y="372877"/>
                  <a:pt x="5781922" y="370242"/>
                </a:cubicBezTo>
                <a:cubicBezTo>
                  <a:pt x="5784557" y="371756"/>
                  <a:pt x="5787676" y="372241"/>
                  <a:pt x="5791038" y="371211"/>
                </a:cubicBezTo>
                <a:cubicBezTo>
                  <a:pt x="5792613" y="370726"/>
                  <a:pt x="5794097" y="369787"/>
                  <a:pt x="5795399" y="368606"/>
                </a:cubicBezTo>
                <a:cubicBezTo>
                  <a:pt x="5796519" y="369908"/>
                  <a:pt x="5797912" y="370999"/>
                  <a:pt x="5799638" y="371665"/>
                </a:cubicBezTo>
                <a:lnTo>
                  <a:pt x="5804635" y="373634"/>
                </a:lnTo>
                <a:cubicBezTo>
                  <a:pt x="5810510" y="375936"/>
                  <a:pt x="5818172" y="373574"/>
                  <a:pt x="5820534" y="367334"/>
                </a:cubicBezTo>
                <a:close/>
                <a:moveTo>
                  <a:pt x="6050413" y="451510"/>
                </a:moveTo>
                <a:cubicBezTo>
                  <a:pt x="6050141" y="452297"/>
                  <a:pt x="6050262" y="453145"/>
                  <a:pt x="6050202" y="453993"/>
                </a:cubicBezTo>
                <a:cubicBezTo>
                  <a:pt x="6050202" y="454084"/>
                  <a:pt x="6050202" y="454145"/>
                  <a:pt x="6050171" y="454236"/>
                </a:cubicBezTo>
                <a:cubicBezTo>
                  <a:pt x="6053715" y="450873"/>
                  <a:pt x="6057591" y="447663"/>
                  <a:pt x="6060983" y="444240"/>
                </a:cubicBezTo>
                <a:cubicBezTo>
                  <a:pt x="6056440" y="444482"/>
                  <a:pt x="6052049" y="446815"/>
                  <a:pt x="6050413" y="451510"/>
                </a:cubicBezTo>
                <a:close/>
                <a:moveTo>
                  <a:pt x="6149621" y="251596"/>
                </a:moveTo>
                <a:lnTo>
                  <a:pt x="6153982" y="254746"/>
                </a:lnTo>
                <a:cubicBezTo>
                  <a:pt x="6159312" y="258563"/>
                  <a:pt x="6167095" y="257139"/>
                  <a:pt x="6170850" y="251808"/>
                </a:cubicBezTo>
                <a:cubicBezTo>
                  <a:pt x="6174635" y="246416"/>
                  <a:pt x="6173243" y="238753"/>
                  <a:pt x="6167912" y="234936"/>
                </a:cubicBezTo>
                <a:lnTo>
                  <a:pt x="6163552" y="231786"/>
                </a:lnTo>
                <a:cubicBezTo>
                  <a:pt x="6158252" y="227970"/>
                  <a:pt x="6150439" y="229393"/>
                  <a:pt x="6146684" y="234694"/>
                </a:cubicBezTo>
                <a:cubicBezTo>
                  <a:pt x="6142868" y="240116"/>
                  <a:pt x="6144292" y="247749"/>
                  <a:pt x="6149621" y="251596"/>
                </a:cubicBezTo>
                <a:close/>
                <a:moveTo>
                  <a:pt x="5856661" y="304846"/>
                </a:moveTo>
                <a:lnTo>
                  <a:pt x="5858630" y="299817"/>
                </a:lnTo>
                <a:cubicBezTo>
                  <a:pt x="5860962" y="293911"/>
                  <a:pt x="5856449" y="286248"/>
                  <a:pt x="5850484" y="284763"/>
                </a:cubicBezTo>
                <a:cubicBezTo>
                  <a:pt x="5843670" y="283067"/>
                  <a:pt x="5837916" y="286611"/>
                  <a:pt x="5835433" y="292942"/>
                </a:cubicBezTo>
                <a:lnTo>
                  <a:pt x="5833465" y="297939"/>
                </a:lnTo>
                <a:cubicBezTo>
                  <a:pt x="5831133" y="303846"/>
                  <a:pt x="5835645" y="311509"/>
                  <a:pt x="5841611" y="312994"/>
                </a:cubicBezTo>
                <a:cubicBezTo>
                  <a:pt x="5848455" y="314690"/>
                  <a:pt x="5854178" y="311146"/>
                  <a:pt x="5856661" y="304846"/>
                </a:cubicBezTo>
                <a:close/>
                <a:moveTo>
                  <a:pt x="6085360" y="407953"/>
                </a:moveTo>
                <a:cubicBezTo>
                  <a:pt x="6089176" y="408043"/>
                  <a:pt x="6093022" y="406559"/>
                  <a:pt x="6095293" y="403227"/>
                </a:cubicBezTo>
                <a:cubicBezTo>
                  <a:pt x="6098776" y="398108"/>
                  <a:pt x="6098352" y="390808"/>
                  <a:pt x="6093385" y="386780"/>
                </a:cubicBezTo>
                <a:cubicBezTo>
                  <a:pt x="6093961" y="385841"/>
                  <a:pt x="6094385" y="384811"/>
                  <a:pt x="6094688" y="383690"/>
                </a:cubicBezTo>
                <a:cubicBezTo>
                  <a:pt x="6099109" y="387689"/>
                  <a:pt x="6105650" y="388597"/>
                  <a:pt x="6110132" y="382388"/>
                </a:cubicBezTo>
                <a:cubicBezTo>
                  <a:pt x="6116704" y="373240"/>
                  <a:pt x="6109012" y="361942"/>
                  <a:pt x="6100865" y="361457"/>
                </a:cubicBezTo>
                <a:cubicBezTo>
                  <a:pt x="6101653" y="354733"/>
                  <a:pt x="6101138" y="347645"/>
                  <a:pt x="6096929" y="343708"/>
                </a:cubicBezTo>
                <a:cubicBezTo>
                  <a:pt x="6090963" y="338104"/>
                  <a:pt x="6080758" y="333803"/>
                  <a:pt x="6072581" y="336044"/>
                </a:cubicBezTo>
                <a:cubicBezTo>
                  <a:pt x="6070400" y="327381"/>
                  <a:pt x="6057651" y="321929"/>
                  <a:pt x="6050838" y="331410"/>
                </a:cubicBezTo>
                <a:cubicBezTo>
                  <a:pt x="6045235" y="339225"/>
                  <a:pt x="6050625" y="347554"/>
                  <a:pt x="6057712" y="349796"/>
                </a:cubicBezTo>
                <a:cubicBezTo>
                  <a:pt x="6057621" y="349947"/>
                  <a:pt x="6057500" y="350068"/>
                  <a:pt x="6057439" y="350220"/>
                </a:cubicBezTo>
                <a:cubicBezTo>
                  <a:pt x="6053381" y="350038"/>
                  <a:pt x="6049444" y="351825"/>
                  <a:pt x="6046840" y="355430"/>
                </a:cubicBezTo>
                <a:lnTo>
                  <a:pt x="6040571" y="364184"/>
                </a:lnTo>
                <a:cubicBezTo>
                  <a:pt x="6037846" y="367970"/>
                  <a:pt x="6038058" y="373483"/>
                  <a:pt x="6040481" y="377451"/>
                </a:cubicBezTo>
                <a:cubicBezTo>
                  <a:pt x="6035181" y="374573"/>
                  <a:pt x="6028488" y="375270"/>
                  <a:pt x="6025642" y="382509"/>
                </a:cubicBezTo>
                <a:cubicBezTo>
                  <a:pt x="6025248" y="383509"/>
                  <a:pt x="6025339" y="384448"/>
                  <a:pt x="6025188" y="385417"/>
                </a:cubicBezTo>
                <a:cubicBezTo>
                  <a:pt x="6024249" y="385477"/>
                  <a:pt x="6023371" y="385387"/>
                  <a:pt x="6022402" y="385689"/>
                </a:cubicBezTo>
                <a:cubicBezTo>
                  <a:pt x="6016708" y="387446"/>
                  <a:pt x="6011772" y="394807"/>
                  <a:pt x="6014407" y="400834"/>
                </a:cubicBezTo>
                <a:lnTo>
                  <a:pt x="6017435" y="407801"/>
                </a:lnTo>
                <a:cubicBezTo>
                  <a:pt x="6017768" y="408558"/>
                  <a:pt x="6018313" y="409194"/>
                  <a:pt x="6018737" y="409891"/>
                </a:cubicBezTo>
                <a:cubicBezTo>
                  <a:pt x="6016860" y="409649"/>
                  <a:pt x="6014952" y="409316"/>
                  <a:pt x="6013044" y="410073"/>
                </a:cubicBezTo>
                <a:cubicBezTo>
                  <a:pt x="6007109" y="412405"/>
                  <a:pt x="6003596" y="419766"/>
                  <a:pt x="6006230" y="425763"/>
                </a:cubicBezTo>
                <a:lnTo>
                  <a:pt x="6009259" y="432730"/>
                </a:lnTo>
                <a:cubicBezTo>
                  <a:pt x="6011863" y="438727"/>
                  <a:pt x="6018737" y="441998"/>
                  <a:pt x="6024946" y="439545"/>
                </a:cubicBezTo>
                <a:cubicBezTo>
                  <a:pt x="6030881" y="437213"/>
                  <a:pt x="6034394" y="429852"/>
                  <a:pt x="6031759" y="423824"/>
                </a:cubicBezTo>
                <a:lnTo>
                  <a:pt x="6029760" y="419251"/>
                </a:lnTo>
                <a:cubicBezTo>
                  <a:pt x="6034879" y="425642"/>
                  <a:pt x="6045265" y="427490"/>
                  <a:pt x="6048990" y="417979"/>
                </a:cubicBezTo>
                <a:cubicBezTo>
                  <a:pt x="6052170" y="409891"/>
                  <a:pt x="6046810" y="402743"/>
                  <a:pt x="6040511" y="400532"/>
                </a:cubicBezTo>
                <a:lnTo>
                  <a:pt x="6040360" y="400198"/>
                </a:lnTo>
                <a:cubicBezTo>
                  <a:pt x="6043055" y="399471"/>
                  <a:pt x="6045447" y="397563"/>
                  <a:pt x="6046871" y="393959"/>
                </a:cubicBezTo>
                <a:cubicBezTo>
                  <a:pt x="6048809" y="389052"/>
                  <a:pt x="6047476" y="384538"/>
                  <a:pt x="6044811" y="381176"/>
                </a:cubicBezTo>
                <a:cubicBezTo>
                  <a:pt x="6046295" y="381934"/>
                  <a:pt x="6047840" y="382539"/>
                  <a:pt x="6049384" y="382691"/>
                </a:cubicBezTo>
                <a:cubicBezTo>
                  <a:pt x="6050292" y="386144"/>
                  <a:pt x="6052019" y="389415"/>
                  <a:pt x="6054805" y="392293"/>
                </a:cubicBezTo>
                <a:cubicBezTo>
                  <a:pt x="6059196" y="396836"/>
                  <a:pt x="6064798" y="398593"/>
                  <a:pt x="6070461" y="398351"/>
                </a:cubicBezTo>
                <a:cubicBezTo>
                  <a:pt x="6071248" y="399926"/>
                  <a:pt x="6072339" y="401349"/>
                  <a:pt x="6073913" y="402470"/>
                </a:cubicBezTo>
                <a:lnTo>
                  <a:pt x="6078274" y="405620"/>
                </a:lnTo>
                <a:cubicBezTo>
                  <a:pt x="6079485" y="406468"/>
                  <a:pt x="6080848" y="407074"/>
                  <a:pt x="6082271" y="407468"/>
                </a:cubicBezTo>
                <a:cubicBezTo>
                  <a:pt x="6077790" y="407468"/>
                  <a:pt x="6073035" y="410285"/>
                  <a:pt x="6071037" y="414011"/>
                </a:cubicBezTo>
                <a:cubicBezTo>
                  <a:pt x="6067978" y="419735"/>
                  <a:pt x="6070249" y="425157"/>
                  <a:pt x="6074580" y="429004"/>
                </a:cubicBezTo>
                <a:lnTo>
                  <a:pt x="6074580" y="429004"/>
                </a:lnTo>
                <a:cubicBezTo>
                  <a:pt x="6077517" y="425793"/>
                  <a:pt x="6080364" y="422522"/>
                  <a:pt x="6083301" y="419311"/>
                </a:cubicBezTo>
                <a:cubicBezTo>
                  <a:pt x="6085724" y="416615"/>
                  <a:pt x="6088267" y="413980"/>
                  <a:pt x="6090569" y="411224"/>
                </a:cubicBezTo>
                <a:lnTo>
                  <a:pt x="6090024" y="410830"/>
                </a:lnTo>
                <a:lnTo>
                  <a:pt x="6087450" y="408982"/>
                </a:lnTo>
                <a:cubicBezTo>
                  <a:pt x="6086814" y="408589"/>
                  <a:pt x="6086087" y="408225"/>
                  <a:pt x="6085360" y="407953"/>
                </a:cubicBezTo>
                <a:close/>
                <a:moveTo>
                  <a:pt x="5923618" y="403379"/>
                </a:moveTo>
                <a:cubicBezTo>
                  <a:pt x="5917803" y="405378"/>
                  <a:pt x="5913503" y="412738"/>
                  <a:pt x="5916107" y="418766"/>
                </a:cubicBezTo>
                <a:lnTo>
                  <a:pt x="5919136" y="425733"/>
                </a:lnTo>
                <a:cubicBezTo>
                  <a:pt x="5921740" y="431730"/>
                  <a:pt x="5927978" y="435486"/>
                  <a:pt x="5934520" y="433275"/>
                </a:cubicBezTo>
                <a:cubicBezTo>
                  <a:pt x="5935580" y="432911"/>
                  <a:pt x="5936549" y="432306"/>
                  <a:pt x="5937488" y="431639"/>
                </a:cubicBezTo>
                <a:cubicBezTo>
                  <a:pt x="5937851" y="431821"/>
                  <a:pt x="5938184" y="432033"/>
                  <a:pt x="5938548" y="432185"/>
                </a:cubicBezTo>
                <a:lnTo>
                  <a:pt x="5943544" y="434153"/>
                </a:lnTo>
                <a:cubicBezTo>
                  <a:pt x="5949449" y="436486"/>
                  <a:pt x="5957111" y="432881"/>
                  <a:pt x="5958988" y="426763"/>
                </a:cubicBezTo>
                <a:cubicBezTo>
                  <a:pt x="5960957" y="420281"/>
                  <a:pt x="5957929" y="413799"/>
                  <a:pt x="5951600" y="411315"/>
                </a:cubicBezTo>
                <a:lnTo>
                  <a:pt x="5946603" y="409346"/>
                </a:lnTo>
                <a:cubicBezTo>
                  <a:pt x="5943968" y="408286"/>
                  <a:pt x="5940970" y="408498"/>
                  <a:pt x="5938275" y="409528"/>
                </a:cubicBezTo>
                <a:cubicBezTo>
                  <a:pt x="5935368" y="404378"/>
                  <a:pt x="5929644" y="401319"/>
                  <a:pt x="5923618" y="403379"/>
                </a:cubicBezTo>
                <a:close/>
                <a:moveTo>
                  <a:pt x="6046144" y="314902"/>
                </a:moveTo>
                <a:cubicBezTo>
                  <a:pt x="6055198" y="302271"/>
                  <a:pt x="6035756" y="287823"/>
                  <a:pt x="6026641" y="300544"/>
                </a:cubicBezTo>
                <a:cubicBezTo>
                  <a:pt x="6017586" y="313145"/>
                  <a:pt x="6037029" y="327593"/>
                  <a:pt x="6046144" y="314902"/>
                </a:cubicBezTo>
                <a:close/>
                <a:moveTo>
                  <a:pt x="6010531" y="198043"/>
                </a:moveTo>
                <a:cubicBezTo>
                  <a:pt x="6016587" y="201617"/>
                  <a:pt x="6023280" y="199073"/>
                  <a:pt x="6027096" y="193742"/>
                </a:cubicBezTo>
                <a:lnTo>
                  <a:pt x="6030245" y="189350"/>
                </a:lnTo>
                <a:cubicBezTo>
                  <a:pt x="6034061" y="184049"/>
                  <a:pt x="6031214" y="175901"/>
                  <a:pt x="6025945" y="172781"/>
                </a:cubicBezTo>
                <a:cubicBezTo>
                  <a:pt x="6019888" y="169207"/>
                  <a:pt x="6013196" y="171721"/>
                  <a:pt x="6009380" y="177083"/>
                </a:cubicBezTo>
                <a:lnTo>
                  <a:pt x="6006230" y="181444"/>
                </a:lnTo>
                <a:cubicBezTo>
                  <a:pt x="6002415" y="186775"/>
                  <a:pt x="6005261" y="194923"/>
                  <a:pt x="6010531" y="198043"/>
                </a:cubicBezTo>
                <a:close/>
                <a:moveTo>
                  <a:pt x="5839400" y="401804"/>
                </a:moveTo>
                <a:cubicBezTo>
                  <a:pt x="5833495" y="399471"/>
                  <a:pt x="5825803" y="403591"/>
                  <a:pt x="5824168" y="409618"/>
                </a:cubicBezTo>
                <a:cubicBezTo>
                  <a:pt x="5822351" y="416282"/>
                  <a:pt x="5825651" y="422371"/>
                  <a:pt x="5831981" y="424854"/>
                </a:cubicBezTo>
                <a:lnTo>
                  <a:pt x="5836978" y="426823"/>
                </a:lnTo>
                <a:cubicBezTo>
                  <a:pt x="5842883" y="429156"/>
                  <a:pt x="5850574" y="425036"/>
                  <a:pt x="5852210" y="419039"/>
                </a:cubicBezTo>
                <a:cubicBezTo>
                  <a:pt x="5854027" y="412375"/>
                  <a:pt x="5850726" y="406287"/>
                  <a:pt x="5844397" y="403803"/>
                </a:cubicBezTo>
                <a:lnTo>
                  <a:pt x="5839400" y="401804"/>
                </a:lnTo>
                <a:close/>
                <a:moveTo>
                  <a:pt x="6181873" y="115776"/>
                </a:moveTo>
                <a:cubicBezTo>
                  <a:pt x="6187808" y="119411"/>
                  <a:pt x="6194683" y="117048"/>
                  <a:pt x="6198499" y="111717"/>
                </a:cubicBezTo>
                <a:lnTo>
                  <a:pt x="6201648" y="107355"/>
                </a:lnTo>
                <a:cubicBezTo>
                  <a:pt x="6205464" y="102024"/>
                  <a:pt x="6202859" y="93937"/>
                  <a:pt x="6197590" y="90726"/>
                </a:cubicBezTo>
                <a:cubicBezTo>
                  <a:pt x="6191654" y="87122"/>
                  <a:pt x="6184780" y="89454"/>
                  <a:pt x="6180964" y="94785"/>
                </a:cubicBezTo>
                <a:lnTo>
                  <a:pt x="6177815" y="99177"/>
                </a:lnTo>
                <a:cubicBezTo>
                  <a:pt x="6173999" y="104478"/>
                  <a:pt x="6176604" y="112565"/>
                  <a:pt x="6181873" y="115776"/>
                </a:cubicBezTo>
                <a:close/>
                <a:moveTo>
                  <a:pt x="5928554" y="248082"/>
                </a:moveTo>
                <a:cubicBezTo>
                  <a:pt x="5928615" y="247991"/>
                  <a:pt x="5928736" y="247658"/>
                  <a:pt x="5928948" y="247052"/>
                </a:cubicBezTo>
                <a:cubicBezTo>
                  <a:pt x="5931340" y="240964"/>
                  <a:pt x="5928554" y="233785"/>
                  <a:pt x="5922437" y="231241"/>
                </a:cubicBezTo>
                <a:cubicBezTo>
                  <a:pt x="5916471" y="228757"/>
                  <a:pt x="5908991" y="231635"/>
                  <a:pt x="5906599" y="237753"/>
                </a:cubicBezTo>
                <a:cubicBezTo>
                  <a:pt x="5903025" y="246901"/>
                  <a:pt x="5903601" y="257260"/>
                  <a:pt x="5910596" y="264711"/>
                </a:cubicBezTo>
                <a:cubicBezTo>
                  <a:pt x="5914926" y="269316"/>
                  <a:pt x="5922134" y="271557"/>
                  <a:pt x="5927555" y="267074"/>
                </a:cubicBezTo>
                <a:cubicBezTo>
                  <a:pt x="5932157" y="263258"/>
                  <a:pt x="5934550" y="255079"/>
                  <a:pt x="5929917" y="250112"/>
                </a:cubicBezTo>
                <a:cubicBezTo>
                  <a:pt x="5929402" y="249567"/>
                  <a:pt x="5928978" y="248991"/>
                  <a:pt x="5928524" y="248415"/>
                </a:cubicBezTo>
                <a:cubicBezTo>
                  <a:pt x="5928524" y="248385"/>
                  <a:pt x="5928524" y="248355"/>
                  <a:pt x="5928524" y="248325"/>
                </a:cubicBezTo>
                <a:lnTo>
                  <a:pt x="5928554" y="248082"/>
                </a:lnTo>
                <a:close/>
                <a:moveTo>
                  <a:pt x="5793824" y="555222"/>
                </a:moveTo>
                <a:cubicBezTo>
                  <a:pt x="5791492" y="556222"/>
                  <a:pt x="5789160" y="557252"/>
                  <a:pt x="5786859" y="558251"/>
                </a:cubicBezTo>
                <a:cubicBezTo>
                  <a:pt x="5780863" y="560856"/>
                  <a:pt x="5777864" y="568065"/>
                  <a:pt x="5780439" y="574123"/>
                </a:cubicBezTo>
                <a:cubicBezTo>
                  <a:pt x="5782982" y="580121"/>
                  <a:pt x="5790281" y="583150"/>
                  <a:pt x="5796307" y="580545"/>
                </a:cubicBezTo>
                <a:lnTo>
                  <a:pt x="5803272" y="577516"/>
                </a:lnTo>
                <a:cubicBezTo>
                  <a:pt x="5809268" y="574911"/>
                  <a:pt x="5812266" y="567702"/>
                  <a:pt x="5809692" y="561644"/>
                </a:cubicBezTo>
                <a:cubicBezTo>
                  <a:pt x="5807149" y="555616"/>
                  <a:pt x="5799820" y="552587"/>
                  <a:pt x="5793824" y="555222"/>
                </a:cubicBezTo>
                <a:close/>
                <a:moveTo>
                  <a:pt x="5927767" y="483556"/>
                </a:moveTo>
                <a:lnTo>
                  <a:pt x="5922770" y="481587"/>
                </a:lnTo>
                <a:cubicBezTo>
                  <a:pt x="5916683" y="479195"/>
                  <a:pt x="5909506" y="484586"/>
                  <a:pt x="5908052" y="490341"/>
                </a:cubicBezTo>
                <a:cubicBezTo>
                  <a:pt x="5906932" y="494733"/>
                  <a:pt x="5908415" y="498307"/>
                  <a:pt x="5911050" y="501064"/>
                </a:cubicBezTo>
                <a:cubicBezTo>
                  <a:pt x="5906901" y="501185"/>
                  <a:pt x="5902874" y="503214"/>
                  <a:pt x="5900905" y="508273"/>
                </a:cubicBezTo>
                <a:cubicBezTo>
                  <a:pt x="5895212" y="522782"/>
                  <a:pt x="5917622" y="531869"/>
                  <a:pt x="5923345" y="517360"/>
                </a:cubicBezTo>
                <a:cubicBezTo>
                  <a:pt x="5924920" y="513392"/>
                  <a:pt x="5924254" y="509878"/>
                  <a:pt x="5922497" y="507092"/>
                </a:cubicBezTo>
                <a:cubicBezTo>
                  <a:pt x="5928433" y="508879"/>
                  <a:pt x="5935125" y="503820"/>
                  <a:pt x="5936519" y="498277"/>
                </a:cubicBezTo>
                <a:cubicBezTo>
                  <a:pt x="5938305" y="491280"/>
                  <a:pt x="5933853" y="485949"/>
                  <a:pt x="5927767" y="483556"/>
                </a:cubicBezTo>
                <a:close/>
                <a:moveTo>
                  <a:pt x="5911565" y="22665"/>
                </a:moveTo>
                <a:cubicBezTo>
                  <a:pt x="5914169" y="28662"/>
                  <a:pt x="5919984" y="32751"/>
                  <a:pt x="5926707" y="30661"/>
                </a:cubicBezTo>
                <a:cubicBezTo>
                  <a:pt x="5932400" y="28904"/>
                  <a:pt x="5937336" y="21544"/>
                  <a:pt x="5934701" y="15516"/>
                </a:cubicBezTo>
                <a:lnTo>
                  <a:pt x="5931673" y="8549"/>
                </a:lnTo>
                <a:cubicBezTo>
                  <a:pt x="5929069" y="2552"/>
                  <a:pt x="5923254" y="-1537"/>
                  <a:pt x="5916532" y="553"/>
                </a:cubicBezTo>
                <a:cubicBezTo>
                  <a:pt x="5910838" y="2310"/>
                  <a:pt x="5905902" y="9670"/>
                  <a:pt x="5908537" y="15698"/>
                </a:cubicBezTo>
                <a:lnTo>
                  <a:pt x="5911565" y="22665"/>
                </a:lnTo>
                <a:close/>
                <a:moveTo>
                  <a:pt x="6169881" y="193318"/>
                </a:moveTo>
                <a:cubicBezTo>
                  <a:pt x="6161371" y="205161"/>
                  <a:pt x="6179329" y="215884"/>
                  <a:pt x="6189050" y="206979"/>
                </a:cubicBezTo>
                <a:cubicBezTo>
                  <a:pt x="6189989" y="202799"/>
                  <a:pt x="6190837" y="198528"/>
                  <a:pt x="6191715" y="194318"/>
                </a:cubicBezTo>
                <a:cubicBezTo>
                  <a:pt x="6187718" y="187593"/>
                  <a:pt x="6176028" y="184746"/>
                  <a:pt x="6169881" y="193318"/>
                </a:cubicBezTo>
                <a:close/>
                <a:moveTo>
                  <a:pt x="5902238" y="134828"/>
                </a:moveTo>
                <a:cubicBezTo>
                  <a:pt x="5904842" y="140826"/>
                  <a:pt x="5910929" y="144703"/>
                  <a:pt x="5917531" y="142492"/>
                </a:cubicBezTo>
                <a:cubicBezTo>
                  <a:pt x="5923315" y="140583"/>
                  <a:pt x="5927827" y="133223"/>
                  <a:pt x="5925223" y="127195"/>
                </a:cubicBezTo>
                <a:cubicBezTo>
                  <a:pt x="5924223" y="124863"/>
                  <a:pt x="5923194" y="122561"/>
                  <a:pt x="5922194" y="120228"/>
                </a:cubicBezTo>
                <a:cubicBezTo>
                  <a:pt x="5919590" y="114231"/>
                  <a:pt x="5913503" y="110354"/>
                  <a:pt x="5906901" y="112565"/>
                </a:cubicBezTo>
                <a:cubicBezTo>
                  <a:pt x="5901117" y="114473"/>
                  <a:pt x="5896605" y="121834"/>
                  <a:pt x="5899209" y="127862"/>
                </a:cubicBezTo>
                <a:lnTo>
                  <a:pt x="5902238" y="134828"/>
                </a:lnTo>
                <a:close/>
                <a:moveTo>
                  <a:pt x="6127333" y="169601"/>
                </a:moveTo>
                <a:cubicBezTo>
                  <a:pt x="6118248" y="182232"/>
                  <a:pt x="6139658" y="193591"/>
                  <a:pt x="6148622" y="181111"/>
                </a:cubicBezTo>
                <a:cubicBezTo>
                  <a:pt x="6157707" y="168480"/>
                  <a:pt x="6136297" y="157122"/>
                  <a:pt x="6127333" y="169601"/>
                </a:cubicBezTo>
                <a:close/>
                <a:moveTo>
                  <a:pt x="6078608" y="131103"/>
                </a:moveTo>
                <a:cubicBezTo>
                  <a:pt x="6087692" y="118472"/>
                  <a:pt x="6066494" y="106719"/>
                  <a:pt x="6057500" y="119259"/>
                </a:cubicBezTo>
                <a:cubicBezTo>
                  <a:pt x="6048445" y="131890"/>
                  <a:pt x="6069644" y="143643"/>
                  <a:pt x="6078608" y="131103"/>
                </a:cubicBezTo>
                <a:close/>
                <a:moveTo>
                  <a:pt x="5987546" y="342920"/>
                </a:moveTo>
                <a:cubicBezTo>
                  <a:pt x="5987969" y="345434"/>
                  <a:pt x="5988363" y="347918"/>
                  <a:pt x="5988787" y="350432"/>
                </a:cubicBezTo>
                <a:cubicBezTo>
                  <a:pt x="5989847" y="356884"/>
                  <a:pt x="5996509" y="361336"/>
                  <a:pt x="6002869" y="360185"/>
                </a:cubicBezTo>
                <a:cubicBezTo>
                  <a:pt x="6009410" y="358974"/>
                  <a:pt x="6013680" y="352583"/>
                  <a:pt x="6012620" y="346100"/>
                </a:cubicBezTo>
                <a:lnTo>
                  <a:pt x="6011379" y="338589"/>
                </a:lnTo>
                <a:cubicBezTo>
                  <a:pt x="6010319" y="332137"/>
                  <a:pt x="6003656" y="327684"/>
                  <a:pt x="5997297" y="328835"/>
                </a:cubicBezTo>
                <a:cubicBezTo>
                  <a:pt x="5990756" y="330047"/>
                  <a:pt x="5986486" y="336468"/>
                  <a:pt x="5987546" y="342920"/>
                </a:cubicBezTo>
                <a:close/>
                <a:moveTo>
                  <a:pt x="6175816" y="185170"/>
                </a:moveTo>
                <a:cubicBezTo>
                  <a:pt x="6182660" y="182807"/>
                  <a:pt x="6185083" y="176840"/>
                  <a:pt x="6183962" y="170116"/>
                </a:cubicBezTo>
                <a:cubicBezTo>
                  <a:pt x="6183569" y="167602"/>
                  <a:pt x="6183145" y="165088"/>
                  <a:pt x="6182721" y="162604"/>
                </a:cubicBezTo>
                <a:cubicBezTo>
                  <a:pt x="6181691" y="156334"/>
                  <a:pt x="6173303" y="152487"/>
                  <a:pt x="6167670" y="154426"/>
                </a:cubicBezTo>
                <a:cubicBezTo>
                  <a:pt x="6160826" y="156819"/>
                  <a:pt x="6158404" y="162756"/>
                  <a:pt x="6159494" y="169480"/>
                </a:cubicBezTo>
                <a:lnTo>
                  <a:pt x="6160735" y="176992"/>
                </a:lnTo>
                <a:cubicBezTo>
                  <a:pt x="6161795" y="183262"/>
                  <a:pt x="6170184" y="187139"/>
                  <a:pt x="6175816" y="185170"/>
                </a:cubicBezTo>
                <a:close/>
                <a:moveTo>
                  <a:pt x="5702399" y="284248"/>
                </a:moveTo>
                <a:lnTo>
                  <a:pt x="5692405" y="280311"/>
                </a:lnTo>
                <a:cubicBezTo>
                  <a:pt x="5686318" y="277918"/>
                  <a:pt x="5679232" y="279856"/>
                  <a:pt x="5676295" y="286036"/>
                </a:cubicBezTo>
                <a:cubicBezTo>
                  <a:pt x="5673630" y="291639"/>
                  <a:pt x="5675931" y="299757"/>
                  <a:pt x="5682018" y="302180"/>
                </a:cubicBezTo>
                <a:lnTo>
                  <a:pt x="5692042" y="306118"/>
                </a:lnTo>
                <a:cubicBezTo>
                  <a:pt x="5698129" y="308511"/>
                  <a:pt x="5705215" y="306572"/>
                  <a:pt x="5708153" y="300393"/>
                </a:cubicBezTo>
                <a:cubicBezTo>
                  <a:pt x="5710818" y="294759"/>
                  <a:pt x="5708516" y="286641"/>
                  <a:pt x="5702399" y="284248"/>
                </a:cubicBezTo>
                <a:close/>
                <a:moveTo>
                  <a:pt x="5838128" y="468351"/>
                </a:moveTo>
                <a:cubicBezTo>
                  <a:pt x="5844760" y="470380"/>
                  <a:pt x="5850847" y="466442"/>
                  <a:pt x="5853270" y="460324"/>
                </a:cubicBezTo>
                <a:lnTo>
                  <a:pt x="5855238" y="455296"/>
                </a:lnTo>
                <a:cubicBezTo>
                  <a:pt x="5857630" y="449207"/>
                  <a:pt x="5853118" y="441998"/>
                  <a:pt x="5847213" y="440151"/>
                </a:cubicBezTo>
                <a:cubicBezTo>
                  <a:pt x="5841247" y="438303"/>
                  <a:pt x="5835887" y="441423"/>
                  <a:pt x="5833071" y="446481"/>
                </a:cubicBezTo>
                <a:cubicBezTo>
                  <a:pt x="5832193" y="445664"/>
                  <a:pt x="5831315" y="444846"/>
                  <a:pt x="5830134" y="444391"/>
                </a:cubicBezTo>
                <a:lnTo>
                  <a:pt x="5825137" y="442423"/>
                </a:lnTo>
                <a:cubicBezTo>
                  <a:pt x="5819050" y="440030"/>
                  <a:pt x="5811964" y="441908"/>
                  <a:pt x="5808996" y="448117"/>
                </a:cubicBezTo>
                <a:cubicBezTo>
                  <a:pt x="5806301" y="453690"/>
                  <a:pt x="5808572" y="461869"/>
                  <a:pt x="5814659" y="464262"/>
                </a:cubicBezTo>
                <a:lnTo>
                  <a:pt x="5819655" y="466230"/>
                </a:lnTo>
                <a:cubicBezTo>
                  <a:pt x="5824168" y="468018"/>
                  <a:pt x="5829195" y="467412"/>
                  <a:pt x="5832738" y="464474"/>
                </a:cubicBezTo>
                <a:cubicBezTo>
                  <a:pt x="5834252" y="466230"/>
                  <a:pt x="5836009" y="467684"/>
                  <a:pt x="5838128" y="468351"/>
                </a:cubicBezTo>
                <a:close/>
                <a:moveTo>
                  <a:pt x="5891699" y="550951"/>
                </a:moveTo>
                <a:cubicBezTo>
                  <a:pt x="5887459" y="551194"/>
                  <a:pt x="5883401" y="553375"/>
                  <a:pt x="5881585" y="557433"/>
                </a:cubicBezTo>
                <a:cubicBezTo>
                  <a:pt x="5881070" y="558584"/>
                  <a:pt x="5880828" y="559857"/>
                  <a:pt x="5880676" y="561099"/>
                </a:cubicBezTo>
                <a:cubicBezTo>
                  <a:pt x="5880676" y="561159"/>
                  <a:pt x="5880646" y="561220"/>
                  <a:pt x="5880646" y="561280"/>
                </a:cubicBezTo>
                <a:cubicBezTo>
                  <a:pt x="5881221" y="561068"/>
                  <a:pt x="5881736" y="560796"/>
                  <a:pt x="5882311" y="560584"/>
                </a:cubicBezTo>
                <a:cubicBezTo>
                  <a:pt x="5890488" y="557494"/>
                  <a:pt x="5898543" y="553829"/>
                  <a:pt x="5906629" y="550315"/>
                </a:cubicBezTo>
                <a:cubicBezTo>
                  <a:pt x="5905115" y="549134"/>
                  <a:pt x="5903510" y="548225"/>
                  <a:pt x="5901753" y="547983"/>
                </a:cubicBezTo>
                <a:cubicBezTo>
                  <a:pt x="5897574" y="547317"/>
                  <a:pt x="5894243" y="548589"/>
                  <a:pt x="5891699" y="550951"/>
                </a:cubicBezTo>
                <a:close/>
                <a:moveTo>
                  <a:pt x="5779409" y="391051"/>
                </a:moveTo>
                <a:cubicBezTo>
                  <a:pt x="5773716" y="405529"/>
                  <a:pt x="5796126" y="414647"/>
                  <a:pt x="5801849" y="400107"/>
                </a:cubicBezTo>
                <a:cubicBezTo>
                  <a:pt x="5807542" y="385629"/>
                  <a:pt x="5785133" y="376512"/>
                  <a:pt x="5779409" y="391051"/>
                </a:cubicBezTo>
                <a:close/>
                <a:moveTo>
                  <a:pt x="5745280" y="279160"/>
                </a:moveTo>
                <a:cubicBezTo>
                  <a:pt x="5740707" y="278857"/>
                  <a:pt x="5736074" y="280947"/>
                  <a:pt x="5733893" y="286490"/>
                </a:cubicBezTo>
                <a:cubicBezTo>
                  <a:pt x="5731653" y="292215"/>
                  <a:pt x="5733863" y="296970"/>
                  <a:pt x="5737618" y="299878"/>
                </a:cubicBezTo>
                <a:lnTo>
                  <a:pt x="5738345" y="301574"/>
                </a:lnTo>
                <a:cubicBezTo>
                  <a:pt x="5740949" y="307572"/>
                  <a:pt x="5746885" y="311540"/>
                  <a:pt x="5753578" y="309419"/>
                </a:cubicBezTo>
                <a:cubicBezTo>
                  <a:pt x="5759331" y="307572"/>
                  <a:pt x="5764025" y="300211"/>
                  <a:pt x="5761421" y="294184"/>
                </a:cubicBezTo>
                <a:lnTo>
                  <a:pt x="5758393" y="287217"/>
                </a:lnTo>
                <a:cubicBezTo>
                  <a:pt x="5756061" y="281886"/>
                  <a:pt x="5751034" y="278403"/>
                  <a:pt x="5745280" y="279160"/>
                </a:cubicBezTo>
                <a:close/>
                <a:moveTo>
                  <a:pt x="5856571" y="190834"/>
                </a:moveTo>
                <a:cubicBezTo>
                  <a:pt x="5863354" y="192561"/>
                  <a:pt x="5869169" y="189077"/>
                  <a:pt x="5871652" y="182747"/>
                </a:cubicBezTo>
                <a:lnTo>
                  <a:pt x="5873620" y="177749"/>
                </a:lnTo>
                <a:cubicBezTo>
                  <a:pt x="5875952" y="171842"/>
                  <a:pt x="5871530" y="164179"/>
                  <a:pt x="5865534" y="162634"/>
                </a:cubicBezTo>
                <a:cubicBezTo>
                  <a:pt x="5858751" y="160908"/>
                  <a:pt x="5852937" y="164391"/>
                  <a:pt x="5850453" y="170722"/>
                </a:cubicBezTo>
                <a:lnTo>
                  <a:pt x="5848485" y="175750"/>
                </a:lnTo>
                <a:cubicBezTo>
                  <a:pt x="5846153" y="181656"/>
                  <a:pt x="5850574" y="189320"/>
                  <a:pt x="5856571" y="190834"/>
                </a:cubicBezTo>
                <a:close/>
                <a:moveTo>
                  <a:pt x="5780197" y="311085"/>
                </a:moveTo>
                <a:lnTo>
                  <a:pt x="5783134" y="312267"/>
                </a:lnTo>
                <a:cubicBezTo>
                  <a:pt x="5783861" y="316780"/>
                  <a:pt x="5787464" y="321020"/>
                  <a:pt x="5791734" y="322293"/>
                </a:cubicBezTo>
                <a:cubicBezTo>
                  <a:pt x="5798457" y="324292"/>
                  <a:pt x="5804362" y="320233"/>
                  <a:pt x="5806785" y="314114"/>
                </a:cubicBezTo>
                <a:lnTo>
                  <a:pt x="5808753" y="309086"/>
                </a:lnTo>
                <a:cubicBezTo>
                  <a:pt x="5811146" y="302998"/>
                  <a:pt x="5806482" y="295789"/>
                  <a:pt x="5800577" y="294032"/>
                </a:cubicBezTo>
                <a:cubicBezTo>
                  <a:pt x="5799578" y="293729"/>
                  <a:pt x="5798639" y="293820"/>
                  <a:pt x="5797670" y="293790"/>
                </a:cubicBezTo>
                <a:cubicBezTo>
                  <a:pt x="5796277" y="292215"/>
                  <a:pt x="5794611" y="290821"/>
                  <a:pt x="5792401" y="289973"/>
                </a:cubicBezTo>
                <a:lnTo>
                  <a:pt x="5787404" y="288004"/>
                </a:lnTo>
                <a:cubicBezTo>
                  <a:pt x="5781499" y="285672"/>
                  <a:pt x="5773837" y="289913"/>
                  <a:pt x="5772232" y="295910"/>
                </a:cubicBezTo>
                <a:cubicBezTo>
                  <a:pt x="5770476" y="302634"/>
                  <a:pt x="5773867" y="308602"/>
                  <a:pt x="5780197" y="311085"/>
                </a:cubicBezTo>
                <a:close/>
                <a:moveTo>
                  <a:pt x="5963046" y="215914"/>
                </a:moveTo>
                <a:cubicBezTo>
                  <a:pt x="5968770" y="212885"/>
                  <a:pt x="5971798" y="205888"/>
                  <a:pt x="5968800" y="199800"/>
                </a:cubicBezTo>
                <a:cubicBezTo>
                  <a:pt x="5968709" y="199588"/>
                  <a:pt x="5968588" y="199346"/>
                  <a:pt x="5968467" y="199134"/>
                </a:cubicBezTo>
                <a:cubicBezTo>
                  <a:pt x="5969103" y="195711"/>
                  <a:pt x="5968467" y="192137"/>
                  <a:pt x="5965802" y="189592"/>
                </a:cubicBezTo>
                <a:cubicBezTo>
                  <a:pt x="5962350" y="186321"/>
                  <a:pt x="5958837" y="183565"/>
                  <a:pt x="5953780" y="183898"/>
                </a:cubicBezTo>
                <a:cubicBezTo>
                  <a:pt x="5946845" y="184352"/>
                  <a:pt x="5941848" y="190198"/>
                  <a:pt x="5942211" y="197074"/>
                </a:cubicBezTo>
                <a:cubicBezTo>
                  <a:pt x="5942454" y="201769"/>
                  <a:pt x="5944907" y="206010"/>
                  <a:pt x="5946936" y="210190"/>
                </a:cubicBezTo>
                <a:cubicBezTo>
                  <a:pt x="5949692" y="215854"/>
                  <a:pt x="5957202" y="219004"/>
                  <a:pt x="5963046" y="215914"/>
                </a:cubicBezTo>
                <a:close/>
                <a:moveTo>
                  <a:pt x="6116431" y="115140"/>
                </a:moveTo>
                <a:cubicBezTo>
                  <a:pt x="6122548" y="118684"/>
                  <a:pt x="6129150" y="116048"/>
                  <a:pt x="6132966" y="110717"/>
                </a:cubicBezTo>
                <a:lnTo>
                  <a:pt x="6136115" y="106356"/>
                </a:lnTo>
                <a:cubicBezTo>
                  <a:pt x="6139931" y="101055"/>
                  <a:pt x="6136963" y="92846"/>
                  <a:pt x="6131694" y="89817"/>
                </a:cubicBezTo>
                <a:cubicBezTo>
                  <a:pt x="6125577" y="86273"/>
                  <a:pt x="6118975" y="88909"/>
                  <a:pt x="6115159" y="94240"/>
                </a:cubicBezTo>
                <a:lnTo>
                  <a:pt x="6112010" y="98601"/>
                </a:lnTo>
                <a:cubicBezTo>
                  <a:pt x="6108224" y="103902"/>
                  <a:pt x="6111192" y="112111"/>
                  <a:pt x="6116431" y="115140"/>
                </a:cubicBezTo>
                <a:close/>
                <a:moveTo>
                  <a:pt x="5687318" y="483496"/>
                </a:moveTo>
                <a:cubicBezTo>
                  <a:pt x="5693223" y="485828"/>
                  <a:pt x="5700885" y="481951"/>
                  <a:pt x="5702641" y="475893"/>
                </a:cubicBezTo>
                <a:cubicBezTo>
                  <a:pt x="5704519" y="469320"/>
                  <a:pt x="5701339" y="463050"/>
                  <a:pt x="5695040" y="460566"/>
                </a:cubicBezTo>
                <a:lnTo>
                  <a:pt x="5690043" y="458597"/>
                </a:lnTo>
                <a:cubicBezTo>
                  <a:pt x="5684138" y="456265"/>
                  <a:pt x="5676476" y="460142"/>
                  <a:pt x="5674720" y="466200"/>
                </a:cubicBezTo>
                <a:cubicBezTo>
                  <a:pt x="5672843" y="472773"/>
                  <a:pt x="5676022" y="479043"/>
                  <a:pt x="5682321" y="481527"/>
                </a:cubicBezTo>
                <a:lnTo>
                  <a:pt x="5687318" y="483496"/>
                </a:lnTo>
                <a:close/>
                <a:moveTo>
                  <a:pt x="5772898" y="429610"/>
                </a:moveTo>
                <a:cubicBezTo>
                  <a:pt x="5775200" y="423703"/>
                  <a:pt x="5773019" y="416131"/>
                  <a:pt x="5766720" y="413647"/>
                </a:cubicBezTo>
                <a:lnTo>
                  <a:pt x="5756727" y="409709"/>
                </a:lnTo>
                <a:cubicBezTo>
                  <a:pt x="5750852" y="407377"/>
                  <a:pt x="5743190" y="409618"/>
                  <a:pt x="5740768" y="415889"/>
                </a:cubicBezTo>
                <a:cubicBezTo>
                  <a:pt x="5738466" y="421795"/>
                  <a:pt x="5740647" y="429368"/>
                  <a:pt x="5746945" y="431851"/>
                </a:cubicBezTo>
                <a:lnTo>
                  <a:pt x="5756969" y="435789"/>
                </a:lnTo>
                <a:cubicBezTo>
                  <a:pt x="5762814" y="438091"/>
                  <a:pt x="5770445" y="435850"/>
                  <a:pt x="5772898" y="429610"/>
                </a:cubicBezTo>
                <a:close/>
                <a:moveTo>
                  <a:pt x="5882917" y="361306"/>
                </a:moveTo>
                <a:cubicBezTo>
                  <a:pt x="5883099" y="361639"/>
                  <a:pt x="5883129" y="361639"/>
                  <a:pt x="5883220" y="361821"/>
                </a:cubicBezTo>
                <a:cubicBezTo>
                  <a:pt x="5883250" y="361942"/>
                  <a:pt x="5883250" y="361972"/>
                  <a:pt x="5883280" y="362063"/>
                </a:cubicBezTo>
                <a:cubicBezTo>
                  <a:pt x="5883099" y="362821"/>
                  <a:pt x="5882887" y="363548"/>
                  <a:pt x="5882584" y="364244"/>
                </a:cubicBezTo>
                <a:cubicBezTo>
                  <a:pt x="5880373" y="370393"/>
                  <a:pt x="5885734" y="377451"/>
                  <a:pt x="5891578" y="378814"/>
                </a:cubicBezTo>
                <a:cubicBezTo>
                  <a:pt x="5898513" y="380449"/>
                  <a:pt x="5903934" y="375997"/>
                  <a:pt x="5906144" y="369848"/>
                </a:cubicBezTo>
                <a:cubicBezTo>
                  <a:pt x="5908688" y="362760"/>
                  <a:pt x="5907295" y="355278"/>
                  <a:pt x="5903692" y="348857"/>
                </a:cubicBezTo>
                <a:cubicBezTo>
                  <a:pt x="5900603" y="343344"/>
                  <a:pt x="5892426" y="341163"/>
                  <a:pt x="5887096" y="344707"/>
                </a:cubicBezTo>
                <a:cubicBezTo>
                  <a:pt x="5881463" y="348403"/>
                  <a:pt x="5879586" y="355369"/>
                  <a:pt x="5882917" y="361306"/>
                </a:cubicBezTo>
                <a:close/>
                <a:moveTo>
                  <a:pt x="5736801" y="345192"/>
                </a:moveTo>
                <a:lnTo>
                  <a:pt x="5738769" y="340164"/>
                </a:lnTo>
                <a:cubicBezTo>
                  <a:pt x="5741161" y="334075"/>
                  <a:pt x="5737618" y="326866"/>
                  <a:pt x="5731592" y="324625"/>
                </a:cubicBezTo>
                <a:cubicBezTo>
                  <a:pt x="5725323" y="322323"/>
                  <a:pt x="5718449" y="325715"/>
                  <a:pt x="5716057" y="331804"/>
                </a:cubicBezTo>
                <a:lnTo>
                  <a:pt x="5714088" y="336832"/>
                </a:lnTo>
                <a:cubicBezTo>
                  <a:pt x="5711696" y="342920"/>
                  <a:pt x="5715239" y="350129"/>
                  <a:pt x="5721265" y="352371"/>
                </a:cubicBezTo>
                <a:cubicBezTo>
                  <a:pt x="5727504" y="354673"/>
                  <a:pt x="5734378" y="351280"/>
                  <a:pt x="5736801" y="345192"/>
                </a:cubicBezTo>
                <a:close/>
                <a:moveTo>
                  <a:pt x="5572696" y="223032"/>
                </a:moveTo>
                <a:cubicBezTo>
                  <a:pt x="5578389" y="208584"/>
                  <a:pt x="5556404" y="198407"/>
                  <a:pt x="5550680" y="212946"/>
                </a:cubicBezTo>
                <a:cubicBezTo>
                  <a:pt x="5545017" y="227364"/>
                  <a:pt x="5566972" y="237541"/>
                  <a:pt x="5572696" y="223032"/>
                </a:cubicBezTo>
                <a:close/>
                <a:moveTo>
                  <a:pt x="5562521" y="390566"/>
                </a:moveTo>
                <a:cubicBezTo>
                  <a:pt x="5561249" y="383902"/>
                  <a:pt x="5554829" y="380025"/>
                  <a:pt x="5548348" y="380995"/>
                </a:cubicBezTo>
                <a:cubicBezTo>
                  <a:pt x="5547682" y="381085"/>
                  <a:pt x="5547076" y="381358"/>
                  <a:pt x="5546440" y="381540"/>
                </a:cubicBezTo>
                <a:cubicBezTo>
                  <a:pt x="5544654" y="378178"/>
                  <a:pt x="5541322" y="375603"/>
                  <a:pt x="5537658" y="375058"/>
                </a:cubicBezTo>
                <a:cubicBezTo>
                  <a:pt x="5540353" y="374331"/>
                  <a:pt x="5542746" y="372362"/>
                  <a:pt x="5544169" y="368727"/>
                </a:cubicBezTo>
                <a:cubicBezTo>
                  <a:pt x="5549802" y="354400"/>
                  <a:pt x="5528573" y="342769"/>
                  <a:pt x="5522850" y="357278"/>
                </a:cubicBezTo>
                <a:cubicBezTo>
                  <a:pt x="5519246" y="366425"/>
                  <a:pt x="5526635" y="374452"/>
                  <a:pt x="5533933" y="375300"/>
                </a:cubicBezTo>
                <a:cubicBezTo>
                  <a:pt x="5528422" y="376209"/>
                  <a:pt x="5524394" y="380237"/>
                  <a:pt x="5523577" y="386023"/>
                </a:cubicBezTo>
                <a:cubicBezTo>
                  <a:pt x="5522517" y="393565"/>
                  <a:pt x="5522214" y="402682"/>
                  <a:pt x="5526908" y="409134"/>
                </a:cubicBezTo>
                <a:cubicBezTo>
                  <a:pt x="5527301" y="410073"/>
                  <a:pt x="5527756" y="411012"/>
                  <a:pt x="5528300" y="411860"/>
                </a:cubicBezTo>
                <a:cubicBezTo>
                  <a:pt x="5531056" y="416101"/>
                  <a:pt x="5535902" y="418433"/>
                  <a:pt x="5541019" y="417403"/>
                </a:cubicBezTo>
                <a:cubicBezTo>
                  <a:pt x="5546107" y="416403"/>
                  <a:pt x="5548379" y="412890"/>
                  <a:pt x="5550619" y="408649"/>
                </a:cubicBezTo>
                <a:cubicBezTo>
                  <a:pt x="5548893" y="411951"/>
                  <a:pt x="5550892" y="408346"/>
                  <a:pt x="5551286" y="407710"/>
                </a:cubicBezTo>
                <a:cubicBezTo>
                  <a:pt x="5551831" y="406892"/>
                  <a:pt x="5552437" y="406135"/>
                  <a:pt x="5552981" y="405317"/>
                </a:cubicBezTo>
                <a:cubicBezTo>
                  <a:pt x="5553102" y="405196"/>
                  <a:pt x="5553133" y="405136"/>
                  <a:pt x="5553223" y="405045"/>
                </a:cubicBezTo>
                <a:cubicBezTo>
                  <a:pt x="5553466" y="404833"/>
                  <a:pt x="5553678" y="404590"/>
                  <a:pt x="5553920" y="404409"/>
                </a:cubicBezTo>
                <a:cubicBezTo>
                  <a:pt x="5559795" y="402834"/>
                  <a:pt x="5563671" y="396412"/>
                  <a:pt x="5562521" y="390566"/>
                </a:cubicBezTo>
                <a:close/>
                <a:moveTo>
                  <a:pt x="5905963" y="90817"/>
                </a:moveTo>
                <a:cubicBezTo>
                  <a:pt x="5911928" y="93089"/>
                  <a:pt x="5919409" y="90817"/>
                  <a:pt x="5921892" y="84517"/>
                </a:cubicBezTo>
                <a:lnTo>
                  <a:pt x="5923860" y="79488"/>
                </a:lnTo>
                <a:cubicBezTo>
                  <a:pt x="5926161" y="73612"/>
                  <a:pt x="5923830" y="65949"/>
                  <a:pt x="5917561" y="63586"/>
                </a:cubicBezTo>
                <a:cubicBezTo>
                  <a:pt x="5911595" y="61315"/>
                  <a:pt x="5904115" y="63586"/>
                  <a:pt x="5901632" y="69887"/>
                </a:cubicBezTo>
                <a:lnTo>
                  <a:pt x="5899664" y="74884"/>
                </a:lnTo>
                <a:cubicBezTo>
                  <a:pt x="5897362" y="80761"/>
                  <a:pt x="5899724" y="88424"/>
                  <a:pt x="5905963" y="90817"/>
                </a:cubicBezTo>
                <a:close/>
                <a:moveTo>
                  <a:pt x="5599587" y="308965"/>
                </a:moveTo>
                <a:cubicBezTo>
                  <a:pt x="5593864" y="323474"/>
                  <a:pt x="5616970" y="330713"/>
                  <a:pt x="5622663" y="316265"/>
                </a:cubicBezTo>
                <a:cubicBezTo>
                  <a:pt x="5628387" y="301726"/>
                  <a:pt x="5605281" y="294547"/>
                  <a:pt x="5599587" y="308965"/>
                </a:cubicBezTo>
                <a:close/>
                <a:moveTo>
                  <a:pt x="5692042" y="215884"/>
                </a:moveTo>
                <a:cubicBezTo>
                  <a:pt x="5696675" y="214430"/>
                  <a:pt x="5700552" y="209341"/>
                  <a:pt x="5700521" y="204222"/>
                </a:cubicBezTo>
                <a:cubicBezTo>
                  <a:pt x="5700521" y="203041"/>
                  <a:pt x="5700521" y="201860"/>
                  <a:pt x="5700037" y="200739"/>
                </a:cubicBezTo>
                <a:lnTo>
                  <a:pt x="5697008" y="193772"/>
                </a:lnTo>
                <a:cubicBezTo>
                  <a:pt x="5694404" y="187775"/>
                  <a:pt x="5688559" y="183716"/>
                  <a:pt x="5681867" y="185806"/>
                </a:cubicBezTo>
                <a:cubicBezTo>
                  <a:pt x="5680292" y="186291"/>
                  <a:pt x="5678808" y="187230"/>
                  <a:pt x="5677506" y="188411"/>
                </a:cubicBezTo>
                <a:cubicBezTo>
                  <a:pt x="5676385" y="187109"/>
                  <a:pt x="5674993" y="186018"/>
                  <a:pt x="5673266" y="185352"/>
                </a:cubicBezTo>
                <a:lnTo>
                  <a:pt x="5668270" y="183383"/>
                </a:lnTo>
                <a:cubicBezTo>
                  <a:pt x="5662395" y="181051"/>
                  <a:pt x="5654733" y="183444"/>
                  <a:pt x="5652371" y="189683"/>
                </a:cubicBezTo>
                <a:cubicBezTo>
                  <a:pt x="5650100" y="195650"/>
                  <a:pt x="5652371" y="203102"/>
                  <a:pt x="5658670" y="205585"/>
                </a:cubicBezTo>
                <a:lnTo>
                  <a:pt x="5663666" y="207554"/>
                </a:lnTo>
                <a:cubicBezTo>
                  <a:pt x="5667725" y="209160"/>
                  <a:pt x="5672600" y="208463"/>
                  <a:pt x="5676022" y="205858"/>
                </a:cubicBezTo>
                <a:lnTo>
                  <a:pt x="5676931" y="207918"/>
                </a:lnTo>
                <a:cubicBezTo>
                  <a:pt x="5678475" y="211462"/>
                  <a:pt x="5681231" y="214127"/>
                  <a:pt x="5684562" y="215460"/>
                </a:cubicBezTo>
                <a:cubicBezTo>
                  <a:pt x="5686803" y="216338"/>
                  <a:pt x="5689316" y="216702"/>
                  <a:pt x="5692042" y="215884"/>
                </a:cubicBezTo>
                <a:close/>
                <a:moveTo>
                  <a:pt x="5457165" y="395079"/>
                </a:moveTo>
                <a:lnTo>
                  <a:pt x="5452169" y="393110"/>
                </a:lnTo>
                <a:cubicBezTo>
                  <a:pt x="5446082" y="390718"/>
                  <a:pt x="5438874" y="394019"/>
                  <a:pt x="5436542" y="400077"/>
                </a:cubicBezTo>
                <a:cubicBezTo>
                  <a:pt x="5434180" y="406256"/>
                  <a:pt x="5437390" y="413314"/>
                  <a:pt x="5443508" y="415737"/>
                </a:cubicBezTo>
                <a:lnTo>
                  <a:pt x="5448504" y="417706"/>
                </a:lnTo>
                <a:cubicBezTo>
                  <a:pt x="5454591" y="420099"/>
                  <a:pt x="5461799" y="416797"/>
                  <a:pt x="5464131" y="410739"/>
                </a:cubicBezTo>
                <a:cubicBezTo>
                  <a:pt x="5466523" y="404530"/>
                  <a:pt x="5463283" y="397472"/>
                  <a:pt x="5457165" y="395079"/>
                </a:cubicBezTo>
                <a:close/>
                <a:moveTo>
                  <a:pt x="5622391" y="272193"/>
                </a:moveTo>
                <a:cubicBezTo>
                  <a:pt x="5629204" y="273889"/>
                  <a:pt x="5634958" y="270345"/>
                  <a:pt x="5637441" y="264045"/>
                </a:cubicBezTo>
                <a:lnTo>
                  <a:pt x="5639410" y="259017"/>
                </a:lnTo>
                <a:cubicBezTo>
                  <a:pt x="5641227" y="254383"/>
                  <a:pt x="5638804" y="248779"/>
                  <a:pt x="5634806" y="245811"/>
                </a:cubicBezTo>
                <a:cubicBezTo>
                  <a:pt x="5633716" y="244993"/>
                  <a:pt x="5632535" y="244266"/>
                  <a:pt x="5631264" y="243963"/>
                </a:cubicBezTo>
                <a:cubicBezTo>
                  <a:pt x="5624420" y="242267"/>
                  <a:pt x="5618696" y="245811"/>
                  <a:pt x="5616213" y="252111"/>
                </a:cubicBezTo>
                <a:lnTo>
                  <a:pt x="5614244" y="257139"/>
                </a:lnTo>
                <a:cubicBezTo>
                  <a:pt x="5613699" y="258472"/>
                  <a:pt x="5613608" y="259956"/>
                  <a:pt x="5613729" y="261380"/>
                </a:cubicBezTo>
                <a:cubicBezTo>
                  <a:pt x="5614154" y="266226"/>
                  <a:pt x="5617787" y="271042"/>
                  <a:pt x="5622391" y="272193"/>
                </a:cubicBezTo>
                <a:close/>
                <a:moveTo>
                  <a:pt x="5782498" y="221912"/>
                </a:moveTo>
                <a:cubicBezTo>
                  <a:pt x="5784920" y="227546"/>
                  <a:pt x="5790856" y="231393"/>
                  <a:pt x="5796186" y="230393"/>
                </a:cubicBezTo>
                <a:cubicBezTo>
                  <a:pt x="5797095" y="237087"/>
                  <a:pt x="5799336" y="243842"/>
                  <a:pt x="5804362" y="246628"/>
                </a:cubicBezTo>
                <a:cubicBezTo>
                  <a:pt x="5811509" y="250596"/>
                  <a:pt x="5822472" y="252293"/>
                  <a:pt x="5829861" y="248113"/>
                </a:cubicBezTo>
                <a:cubicBezTo>
                  <a:pt x="5834101" y="255958"/>
                  <a:pt x="5847789" y="258139"/>
                  <a:pt x="5852059" y="247295"/>
                </a:cubicBezTo>
                <a:cubicBezTo>
                  <a:pt x="5855601" y="238329"/>
                  <a:pt x="5848303" y="231574"/>
                  <a:pt x="5840914" y="231120"/>
                </a:cubicBezTo>
                <a:cubicBezTo>
                  <a:pt x="5840945" y="230968"/>
                  <a:pt x="5841036" y="230817"/>
                  <a:pt x="5841066" y="230635"/>
                </a:cubicBezTo>
                <a:cubicBezTo>
                  <a:pt x="5845033" y="229817"/>
                  <a:pt x="5848424" y="227122"/>
                  <a:pt x="5850060" y="222972"/>
                </a:cubicBezTo>
                <a:lnTo>
                  <a:pt x="5853997" y="212946"/>
                </a:lnTo>
                <a:cubicBezTo>
                  <a:pt x="5856328" y="207039"/>
                  <a:pt x="5852725" y="199346"/>
                  <a:pt x="5846638" y="197498"/>
                </a:cubicBezTo>
                <a:cubicBezTo>
                  <a:pt x="5844669" y="196892"/>
                  <a:pt x="5842731" y="196832"/>
                  <a:pt x="5840854" y="197104"/>
                </a:cubicBezTo>
                <a:cubicBezTo>
                  <a:pt x="5840036" y="195650"/>
                  <a:pt x="5838431" y="194621"/>
                  <a:pt x="5837280" y="193348"/>
                </a:cubicBezTo>
                <a:cubicBezTo>
                  <a:pt x="5838582" y="192167"/>
                  <a:pt x="5839703" y="190804"/>
                  <a:pt x="5840399" y="189077"/>
                </a:cubicBezTo>
                <a:cubicBezTo>
                  <a:pt x="5842853" y="183019"/>
                  <a:pt x="5839794" y="175750"/>
                  <a:pt x="5833707" y="173327"/>
                </a:cubicBezTo>
                <a:lnTo>
                  <a:pt x="5823683" y="169389"/>
                </a:lnTo>
                <a:cubicBezTo>
                  <a:pt x="5819776" y="167844"/>
                  <a:pt x="5815507" y="168723"/>
                  <a:pt x="5812236" y="171055"/>
                </a:cubicBezTo>
                <a:cubicBezTo>
                  <a:pt x="5813266" y="164573"/>
                  <a:pt x="5809117" y="159696"/>
                  <a:pt x="5803333" y="157424"/>
                </a:cubicBezTo>
                <a:lnTo>
                  <a:pt x="5798336" y="155456"/>
                </a:lnTo>
                <a:cubicBezTo>
                  <a:pt x="5792249" y="153063"/>
                  <a:pt x="5785103" y="158576"/>
                  <a:pt x="5783679" y="164300"/>
                </a:cubicBezTo>
                <a:cubicBezTo>
                  <a:pt x="5781922" y="171328"/>
                  <a:pt x="5786435" y="176537"/>
                  <a:pt x="5792522" y="178961"/>
                </a:cubicBezTo>
                <a:lnTo>
                  <a:pt x="5797518" y="180929"/>
                </a:lnTo>
                <a:cubicBezTo>
                  <a:pt x="5798276" y="181232"/>
                  <a:pt x="5799063" y="181414"/>
                  <a:pt x="5799850" y="181475"/>
                </a:cubicBezTo>
                <a:cubicBezTo>
                  <a:pt x="5796126" y="182293"/>
                  <a:pt x="5792764" y="184716"/>
                  <a:pt x="5791371" y="188472"/>
                </a:cubicBezTo>
                <a:cubicBezTo>
                  <a:pt x="5789221" y="194318"/>
                  <a:pt x="5791432" y="201254"/>
                  <a:pt x="5797246" y="203980"/>
                </a:cubicBezTo>
                <a:cubicBezTo>
                  <a:pt x="5796913" y="205040"/>
                  <a:pt x="5796761" y="206131"/>
                  <a:pt x="5796731" y="207282"/>
                </a:cubicBezTo>
                <a:cubicBezTo>
                  <a:pt x="5794399" y="206040"/>
                  <a:pt x="5791825" y="205646"/>
                  <a:pt x="5789433" y="206040"/>
                </a:cubicBezTo>
                <a:cubicBezTo>
                  <a:pt x="5785557" y="197710"/>
                  <a:pt x="5771445" y="195105"/>
                  <a:pt x="5767084" y="206191"/>
                </a:cubicBezTo>
                <a:cubicBezTo>
                  <a:pt x="5762844" y="216944"/>
                  <a:pt x="5774079" y="224547"/>
                  <a:pt x="5782498" y="221912"/>
                </a:cubicBezTo>
                <a:close/>
                <a:moveTo>
                  <a:pt x="5564429" y="317477"/>
                </a:moveTo>
                <a:cubicBezTo>
                  <a:pt x="5570122" y="302998"/>
                  <a:pt x="5547742" y="293790"/>
                  <a:pt x="5542019" y="308329"/>
                </a:cubicBezTo>
                <a:cubicBezTo>
                  <a:pt x="5536295" y="322808"/>
                  <a:pt x="5558675" y="332046"/>
                  <a:pt x="5564429" y="317477"/>
                </a:cubicBezTo>
                <a:close/>
                <a:moveTo>
                  <a:pt x="5596377" y="441150"/>
                </a:moveTo>
                <a:cubicBezTo>
                  <a:pt x="5603100" y="443119"/>
                  <a:pt x="5608975" y="439030"/>
                  <a:pt x="5611398" y="432942"/>
                </a:cubicBezTo>
                <a:lnTo>
                  <a:pt x="5613366" y="427944"/>
                </a:lnTo>
                <a:cubicBezTo>
                  <a:pt x="5615758" y="421856"/>
                  <a:pt x="5611004" y="414647"/>
                  <a:pt x="5605160" y="412920"/>
                </a:cubicBezTo>
                <a:cubicBezTo>
                  <a:pt x="5598406" y="410951"/>
                  <a:pt x="5592531" y="415010"/>
                  <a:pt x="5590139" y="421129"/>
                </a:cubicBezTo>
                <a:lnTo>
                  <a:pt x="5588171" y="426157"/>
                </a:lnTo>
                <a:cubicBezTo>
                  <a:pt x="5585778" y="432245"/>
                  <a:pt x="5590502" y="439454"/>
                  <a:pt x="5596377" y="441150"/>
                </a:cubicBezTo>
                <a:close/>
                <a:moveTo>
                  <a:pt x="5628477" y="153214"/>
                </a:moveTo>
                <a:lnTo>
                  <a:pt x="5633474" y="155183"/>
                </a:lnTo>
                <a:cubicBezTo>
                  <a:pt x="5639379" y="157515"/>
                  <a:pt x="5647072" y="153396"/>
                  <a:pt x="5648706" y="147399"/>
                </a:cubicBezTo>
                <a:cubicBezTo>
                  <a:pt x="5650524" y="140735"/>
                  <a:pt x="5647223" y="134646"/>
                  <a:pt x="5640894" y="132163"/>
                </a:cubicBezTo>
                <a:lnTo>
                  <a:pt x="5635897" y="130194"/>
                </a:lnTo>
                <a:cubicBezTo>
                  <a:pt x="5629992" y="127862"/>
                  <a:pt x="5622330" y="131981"/>
                  <a:pt x="5620664" y="138009"/>
                </a:cubicBezTo>
                <a:cubicBezTo>
                  <a:pt x="5618847" y="144612"/>
                  <a:pt x="5622148" y="150730"/>
                  <a:pt x="5628477" y="153214"/>
                </a:cubicBezTo>
                <a:close/>
                <a:moveTo>
                  <a:pt x="5789493" y="475408"/>
                </a:moveTo>
                <a:lnTo>
                  <a:pt x="5791462" y="470380"/>
                </a:lnTo>
                <a:cubicBezTo>
                  <a:pt x="5793521" y="465170"/>
                  <a:pt x="5790130" y="459324"/>
                  <a:pt x="5785466" y="456659"/>
                </a:cubicBezTo>
                <a:cubicBezTo>
                  <a:pt x="5779924" y="451207"/>
                  <a:pt x="5769204" y="450661"/>
                  <a:pt x="5765479" y="460112"/>
                </a:cubicBezTo>
                <a:cubicBezTo>
                  <a:pt x="5763964" y="463928"/>
                  <a:pt x="5764510" y="467291"/>
                  <a:pt x="5766084" y="470017"/>
                </a:cubicBezTo>
                <a:cubicBezTo>
                  <a:pt x="5764722" y="475802"/>
                  <a:pt x="5769082" y="482193"/>
                  <a:pt x="5774564" y="483738"/>
                </a:cubicBezTo>
                <a:cubicBezTo>
                  <a:pt x="5781317" y="485677"/>
                  <a:pt x="5787071" y="481527"/>
                  <a:pt x="5789493" y="475408"/>
                </a:cubicBezTo>
                <a:close/>
                <a:moveTo>
                  <a:pt x="5653764" y="350402"/>
                </a:moveTo>
                <a:cubicBezTo>
                  <a:pt x="5656368" y="356399"/>
                  <a:pt x="5662183" y="360488"/>
                  <a:pt x="5668906" y="358398"/>
                </a:cubicBezTo>
                <a:cubicBezTo>
                  <a:pt x="5671086" y="357732"/>
                  <a:pt x="5672964" y="356126"/>
                  <a:pt x="5674538" y="354218"/>
                </a:cubicBezTo>
                <a:cubicBezTo>
                  <a:pt x="5676385" y="356793"/>
                  <a:pt x="5679141" y="358671"/>
                  <a:pt x="5682472" y="359156"/>
                </a:cubicBezTo>
                <a:cubicBezTo>
                  <a:pt x="5688832" y="360094"/>
                  <a:pt x="5695403" y="355460"/>
                  <a:pt x="5696221" y="348978"/>
                </a:cubicBezTo>
                <a:cubicBezTo>
                  <a:pt x="5697462" y="339225"/>
                  <a:pt x="5694343" y="329320"/>
                  <a:pt x="5685743" y="323807"/>
                </a:cubicBezTo>
                <a:cubicBezTo>
                  <a:pt x="5680443" y="320415"/>
                  <a:pt x="5672873" y="320021"/>
                  <a:pt x="5668724" y="325685"/>
                </a:cubicBezTo>
                <a:cubicBezTo>
                  <a:pt x="5667997" y="326654"/>
                  <a:pt x="5667543" y="327836"/>
                  <a:pt x="5667119" y="329047"/>
                </a:cubicBezTo>
                <a:cubicBezTo>
                  <a:pt x="5664635" y="327805"/>
                  <a:pt x="5661820" y="327351"/>
                  <a:pt x="5658731" y="328320"/>
                </a:cubicBezTo>
                <a:cubicBezTo>
                  <a:pt x="5653037" y="330107"/>
                  <a:pt x="5648131" y="337438"/>
                  <a:pt x="5650736" y="343465"/>
                </a:cubicBezTo>
                <a:lnTo>
                  <a:pt x="5653764" y="350402"/>
                </a:lnTo>
                <a:close/>
                <a:moveTo>
                  <a:pt x="5438965" y="442301"/>
                </a:moveTo>
                <a:cubicBezTo>
                  <a:pt x="5441963" y="448541"/>
                  <a:pt x="5445204" y="454750"/>
                  <a:pt x="5448807" y="460899"/>
                </a:cubicBezTo>
                <a:cubicBezTo>
                  <a:pt x="5448838" y="460930"/>
                  <a:pt x="5448838" y="460990"/>
                  <a:pt x="5448868" y="461021"/>
                </a:cubicBezTo>
                <a:lnTo>
                  <a:pt x="5448868" y="461021"/>
                </a:lnTo>
                <a:cubicBezTo>
                  <a:pt x="5450079" y="459839"/>
                  <a:pt x="5451079" y="458355"/>
                  <a:pt x="5451805" y="456538"/>
                </a:cubicBezTo>
                <a:cubicBezTo>
                  <a:pt x="5455500" y="447117"/>
                  <a:pt x="5446990" y="441362"/>
                  <a:pt x="5438965" y="442301"/>
                </a:cubicBezTo>
                <a:close/>
                <a:moveTo>
                  <a:pt x="5652825" y="540380"/>
                </a:moveTo>
                <a:cubicBezTo>
                  <a:pt x="5650221" y="534383"/>
                  <a:pt x="5644134" y="530506"/>
                  <a:pt x="5637532" y="532717"/>
                </a:cubicBezTo>
                <a:cubicBezTo>
                  <a:pt x="5631748" y="534625"/>
                  <a:pt x="5627236" y="541986"/>
                  <a:pt x="5629840" y="548013"/>
                </a:cubicBezTo>
                <a:lnTo>
                  <a:pt x="5632869" y="554980"/>
                </a:lnTo>
                <a:cubicBezTo>
                  <a:pt x="5635473" y="560977"/>
                  <a:pt x="5641560" y="564854"/>
                  <a:pt x="5648162" y="562643"/>
                </a:cubicBezTo>
                <a:cubicBezTo>
                  <a:pt x="5653946" y="560735"/>
                  <a:pt x="5658458" y="553375"/>
                  <a:pt x="5655854" y="547347"/>
                </a:cubicBezTo>
                <a:lnTo>
                  <a:pt x="5652825" y="540380"/>
                </a:lnTo>
                <a:close/>
                <a:moveTo>
                  <a:pt x="5475396" y="463141"/>
                </a:moveTo>
                <a:cubicBezTo>
                  <a:pt x="5469703" y="477619"/>
                  <a:pt x="5493233" y="483375"/>
                  <a:pt x="5498865" y="469078"/>
                </a:cubicBezTo>
                <a:cubicBezTo>
                  <a:pt x="5504559" y="454599"/>
                  <a:pt x="5481029" y="448844"/>
                  <a:pt x="5475396" y="463141"/>
                </a:cubicBezTo>
                <a:close/>
                <a:moveTo>
                  <a:pt x="5555495" y="494491"/>
                </a:moveTo>
                <a:cubicBezTo>
                  <a:pt x="5549802" y="508970"/>
                  <a:pt x="5573211" y="515149"/>
                  <a:pt x="5578843" y="500791"/>
                </a:cubicBezTo>
                <a:cubicBezTo>
                  <a:pt x="5584567" y="486343"/>
                  <a:pt x="5561158" y="480133"/>
                  <a:pt x="5555495" y="494491"/>
                </a:cubicBezTo>
                <a:close/>
                <a:moveTo>
                  <a:pt x="5585960" y="282825"/>
                </a:moveTo>
                <a:cubicBezTo>
                  <a:pt x="5589200" y="281341"/>
                  <a:pt x="5591350" y="278524"/>
                  <a:pt x="5592319" y="275343"/>
                </a:cubicBezTo>
                <a:cubicBezTo>
                  <a:pt x="5593167" y="272587"/>
                  <a:pt x="5593167" y="269588"/>
                  <a:pt x="5591956" y="266801"/>
                </a:cubicBezTo>
                <a:cubicBezTo>
                  <a:pt x="5590956" y="264469"/>
                  <a:pt x="5589927" y="262137"/>
                  <a:pt x="5588927" y="259835"/>
                </a:cubicBezTo>
                <a:cubicBezTo>
                  <a:pt x="5586323" y="253837"/>
                  <a:pt x="5578783" y="251142"/>
                  <a:pt x="5572908" y="253837"/>
                </a:cubicBezTo>
                <a:cubicBezTo>
                  <a:pt x="5566851" y="256594"/>
                  <a:pt x="5564308" y="263863"/>
                  <a:pt x="5566912" y="269861"/>
                </a:cubicBezTo>
                <a:lnTo>
                  <a:pt x="5569940" y="276827"/>
                </a:lnTo>
                <a:cubicBezTo>
                  <a:pt x="5571394" y="280190"/>
                  <a:pt x="5574452" y="282340"/>
                  <a:pt x="5577844" y="283279"/>
                </a:cubicBezTo>
                <a:cubicBezTo>
                  <a:pt x="5580509" y="284006"/>
                  <a:pt x="5583386" y="284006"/>
                  <a:pt x="5585960" y="282825"/>
                </a:cubicBezTo>
                <a:close/>
                <a:moveTo>
                  <a:pt x="5467643" y="477074"/>
                </a:moveTo>
                <a:lnTo>
                  <a:pt x="5464615" y="470107"/>
                </a:lnTo>
                <a:cubicBezTo>
                  <a:pt x="5462556" y="465352"/>
                  <a:pt x="5456227" y="463535"/>
                  <a:pt x="5451230" y="464746"/>
                </a:cubicBezTo>
                <a:cubicBezTo>
                  <a:pt x="5451230" y="464746"/>
                  <a:pt x="5451230" y="464746"/>
                  <a:pt x="5451230" y="464777"/>
                </a:cubicBezTo>
                <a:cubicBezTo>
                  <a:pt x="5456075" y="472712"/>
                  <a:pt x="5461375" y="480527"/>
                  <a:pt x="5467098" y="488100"/>
                </a:cubicBezTo>
                <a:cubicBezTo>
                  <a:pt x="5467280" y="488342"/>
                  <a:pt x="5467431" y="488645"/>
                  <a:pt x="5467643" y="488887"/>
                </a:cubicBezTo>
                <a:cubicBezTo>
                  <a:pt x="5467673" y="488857"/>
                  <a:pt x="5467643" y="488827"/>
                  <a:pt x="5467673" y="488766"/>
                </a:cubicBezTo>
                <a:cubicBezTo>
                  <a:pt x="5469460" y="485283"/>
                  <a:pt x="5469430" y="481163"/>
                  <a:pt x="5467643" y="477074"/>
                </a:cubicBezTo>
                <a:close/>
                <a:moveTo>
                  <a:pt x="5770445" y="272708"/>
                </a:moveTo>
                <a:lnTo>
                  <a:pt x="5780439" y="276646"/>
                </a:lnTo>
                <a:cubicBezTo>
                  <a:pt x="5786526" y="279039"/>
                  <a:pt x="5793612" y="277100"/>
                  <a:pt x="5796549" y="270921"/>
                </a:cubicBezTo>
                <a:cubicBezTo>
                  <a:pt x="5799214" y="265317"/>
                  <a:pt x="5796913" y="257200"/>
                  <a:pt x="5790826" y="254807"/>
                </a:cubicBezTo>
                <a:lnTo>
                  <a:pt x="5780802" y="250869"/>
                </a:lnTo>
                <a:cubicBezTo>
                  <a:pt x="5774715" y="248476"/>
                  <a:pt x="5767629" y="250415"/>
                  <a:pt x="5764691" y="256594"/>
                </a:cubicBezTo>
                <a:cubicBezTo>
                  <a:pt x="5762057" y="262197"/>
                  <a:pt x="5764358" y="270315"/>
                  <a:pt x="5770445" y="272708"/>
                </a:cubicBezTo>
                <a:close/>
                <a:moveTo>
                  <a:pt x="5642710" y="112565"/>
                </a:moveTo>
                <a:lnTo>
                  <a:pt x="5647707" y="114534"/>
                </a:lnTo>
                <a:cubicBezTo>
                  <a:pt x="5653794" y="116927"/>
                  <a:pt x="5660881" y="115049"/>
                  <a:pt x="5663848" y="108839"/>
                </a:cubicBezTo>
                <a:cubicBezTo>
                  <a:pt x="5666543" y="103266"/>
                  <a:pt x="5664272" y="95088"/>
                  <a:pt x="5658185" y="92695"/>
                </a:cubicBezTo>
                <a:lnTo>
                  <a:pt x="5653189" y="90726"/>
                </a:lnTo>
                <a:cubicBezTo>
                  <a:pt x="5647102" y="88333"/>
                  <a:pt x="5640016" y="90211"/>
                  <a:pt x="5637048" y="96421"/>
                </a:cubicBezTo>
                <a:cubicBezTo>
                  <a:pt x="5634352" y="101964"/>
                  <a:pt x="5636593" y="110142"/>
                  <a:pt x="5642710" y="112565"/>
                </a:cubicBezTo>
                <a:close/>
                <a:moveTo>
                  <a:pt x="5693435" y="165936"/>
                </a:moveTo>
                <a:cubicBezTo>
                  <a:pt x="5699128" y="151457"/>
                  <a:pt x="5676719" y="142340"/>
                  <a:pt x="5670995" y="156879"/>
                </a:cubicBezTo>
                <a:cubicBezTo>
                  <a:pt x="5665302" y="171328"/>
                  <a:pt x="5687742" y="180445"/>
                  <a:pt x="5693435" y="165936"/>
                </a:cubicBezTo>
                <a:close/>
                <a:moveTo>
                  <a:pt x="5727595" y="277827"/>
                </a:moveTo>
                <a:cubicBezTo>
                  <a:pt x="5732167" y="278130"/>
                  <a:pt x="5736801" y="276040"/>
                  <a:pt x="5738981" y="270497"/>
                </a:cubicBezTo>
                <a:cubicBezTo>
                  <a:pt x="5741222" y="264772"/>
                  <a:pt x="5739011" y="259986"/>
                  <a:pt x="5735256" y="257109"/>
                </a:cubicBezTo>
                <a:lnTo>
                  <a:pt x="5734529" y="255382"/>
                </a:lnTo>
                <a:cubicBezTo>
                  <a:pt x="5731925" y="249385"/>
                  <a:pt x="5725989" y="245417"/>
                  <a:pt x="5719297" y="247567"/>
                </a:cubicBezTo>
                <a:cubicBezTo>
                  <a:pt x="5713543" y="249415"/>
                  <a:pt x="5708849" y="256775"/>
                  <a:pt x="5711454" y="262773"/>
                </a:cubicBezTo>
                <a:lnTo>
                  <a:pt x="5714482" y="269740"/>
                </a:lnTo>
                <a:cubicBezTo>
                  <a:pt x="5716814" y="275101"/>
                  <a:pt x="5721810" y="278554"/>
                  <a:pt x="5727595" y="277827"/>
                </a:cubicBezTo>
                <a:close/>
                <a:moveTo>
                  <a:pt x="5698523" y="484374"/>
                </a:moveTo>
                <a:cubicBezTo>
                  <a:pt x="5691739" y="482648"/>
                  <a:pt x="5685925" y="486131"/>
                  <a:pt x="5683411" y="492461"/>
                </a:cubicBezTo>
                <a:lnTo>
                  <a:pt x="5681443" y="497459"/>
                </a:lnTo>
                <a:cubicBezTo>
                  <a:pt x="5679111" y="503366"/>
                  <a:pt x="5683532" y="511029"/>
                  <a:pt x="5689528" y="512574"/>
                </a:cubicBezTo>
                <a:cubicBezTo>
                  <a:pt x="5696312" y="514301"/>
                  <a:pt x="5702156" y="510817"/>
                  <a:pt x="5704640" y="504487"/>
                </a:cubicBezTo>
                <a:lnTo>
                  <a:pt x="5706608" y="499458"/>
                </a:lnTo>
                <a:cubicBezTo>
                  <a:pt x="5708910" y="493552"/>
                  <a:pt x="5704488" y="485919"/>
                  <a:pt x="5698523" y="484374"/>
                </a:cubicBezTo>
                <a:close/>
                <a:moveTo>
                  <a:pt x="5663848" y="385599"/>
                </a:moveTo>
                <a:cubicBezTo>
                  <a:pt x="5663485" y="385144"/>
                  <a:pt x="5662940" y="384932"/>
                  <a:pt x="5662485" y="384538"/>
                </a:cubicBezTo>
                <a:cubicBezTo>
                  <a:pt x="5663485" y="383478"/>
                  <a:pt x="5664363" y="382297"/>
                  <a:pt x="5664939" y="380873"/>
                </a:cubicBezTo>
                <a:cubicBezTo>
                  <a:pt x="5667391" y="374846"/>
                  <a:pt x="5664333" y="367546"/>
                  <a:pt x="5658246" y="365123"/>
                </a:cubicBezTo>
                <a:lnTo>
                  <a:pt x="5648222" y="361185"/>
                </a:lnTo>
                <a:cubicBezTo>
                  <a:pt x="5642135" y="358792"/>
                  <a:pt x="5634928" y="361791"/>
                  <a:pt x="5632475" y="367879"/>
                </a:cubicBezTo>
                <a:cubicBezTo>
                  <a:pt x="5630022" y="373937"/>
                  <a:pt x="5633081" y="381237"/>
                  <a:pt x="5639168" y="383630"/>
                </a:cubicBezTo>
                <a:lnTo>
                  <a:pt x="5645224" y="386023"/>
                </a:lnTo>
                <a:cubicBezTo>
                  <a:pt x="5641954" y="390445"/>
                  <a:pt x="5641378" y="396533"/>
                  <a:pt x="5645164" y="401016"/>
                </a:cubicBezTo>
                <a:cubicBezTo>
                  <a:pt x="5645315" y="401198"/>
                  <a:pt x="5645497" y="401410"/>
                  <a:pt x="5645648" y="401592"/>
                </a:cubicBezTo>
                <a:cubicBezTo>
                  <a:pt x="5645860" y="405075"/>
                  <a:pt x="5647374" y="408407"/>
                  <a:pt x="5650584" y="410224"/>
                </a:cubicBezTo>
                <a:cubicBezTo>
                  <a:pt x="5654733" y="412557"/>
                  <a:pt x="5658791" y="414344"/>
                  <a:pt x="5663636" y="412799"/>
                </a:cubicBezTo>
                <a:cubicBezTo>
                  <a:pt x="5670238" y="410679"/>
                  <a:pt x="5673660" y="403742"/>
                  <a:pt x="5671631" y="397169"/>
                </a:cubicBezTo>
                <a:cubicBezTo>
                  <a:pt x="5670268" y="392626"/>
                  <a:pt x="5666847" y="389112"/>
                  <a:pt x="5663848" y="385599"/>
                </a:cubicBezTo>
                <a:close/>
                <a:moveTo>
                  <a:pt x="5777834" y="96421"/>
                </a:moveTo>
                <a:lnTo>
                  <a:pt x="5782831" y="98389"/>
                </a:lnTo>
                <a:cubicBezTo>
                  <a:pt x="5788736" y="100722"/>
                  <a:pt x="5796398" y="96845"/>
                  <a:pt x="5798155" y="90756"/>
                </a:cubicBezTo>
                <a:cubicBezTo>
                  <a:pt x="5800032" y="84183"/>
                  <a:pt x="5796852" y="77913"/>
                  <a:pt x="5790553" y="75430"/>
                </a:cubicBezTo>
                <a:lnTo>
                  <a:pt x="5785557" y="73461"/>
                </a:lnTo>
                <a:cubicBezTo>
                  <a:pt x="5779651" y="71128"/>
                  <a:pt x="5771959" y="75006"/>
                  <a:pt x="5770233" y="81064"/>
                </a:cubicBezTo>
                <a:cubicBezTo>
                  <a:pt x="5768326" y="87667"/>
                  <a:pt x="5771505" y="93937"/>
                  <a:pt x="5777834" y="96421"/>
                </a:cubicBezTo>
                <a:close/>
                <a:moveTo>
                  <a:pt x="5706154" y="143340"/>
                </a:moveTo>
                <a:lnTo>
                  <a:pt x="5716147" y="147277"/>
                </a:lnTo>
                <a:cubicBezTo>
                  <a:pt x="5722022" y="149579"/>
                  <a:pt x="5729684" y="147368"/>
                  <a:pt x="5732107" y="141098"/>
                </a:cubicBezTo>
                <a:cubicBezTo>
                  <a:pt x="5734408" y="135192"/>
                  <a:pt x="5732228" y="127619"/>
                  <a:pt x="5725929" y="125135"/>
                </a:cubicBezTo>
                <a:lnTo>
                  <a:pt x="5715905" y="121198"/>
                </a:lnTo>
                <a:cubicBezTo>
                  <a:pt x="5710030" y="118865"/>
                  <a:pt x="5702368" y="121107"/>
                  <a:pt x="5699946" y="127377"/>
                </a:cubicBezTo>
                <a:cubicBezTo>
                  <a:pt x="5697675" y="133283"/>
                  <a:pt x="5699825" y="140856"/>
                  <a:pt x="5706154" y="143340"/>
                </a:cubicBezTo>
                <a:close/>
                <a:moveTo>
                  <a:pt x="5585808" y="212280"/>
                </a:moveTo>
                <a:cubicBezTo>
                  <a:pt x="5591411" y="208554"/>
                  <a:pt x="5593289" y="201557"/>
                  <a:pt x="5589957" y="195681"/>
                </a:cubicBezTo>
                <a:cubicBezTo>
                  <a:pt x="5589775" y="195347"/>
                  <a:pt x="5589745" y="195317"/>
                  <a:pt x="5589654" y="195135"/>
                </a:cubicBezTo>
                <a:cubicBezTo>
                  <a:pt x="5589624" y="195014"/>
                  <a:pt x="5589624" y="194984"/>
                  <a:pt x="5589594" y="194893"/>
                </a:cubicBezTo>
                <a:lnTo>
                  <a:pt x="5589594" y="194893"/>
                </a:lnTo>
                <a:cubicBezTo>
                  <a:pt x="5589775" y="194166"/>
                  <a:pt x="5589987" y="193409"/>
                  <a:pt x="5590291" y="192712"/>
                </a:cubicBezTo>
                <a:cubicBezTo>
                  <a:pt x="5592501" y="186563"/>
                  <a:pt x="5587141" y="179536"/>
                  <a:pt x="5581296" y="178143"/>
                </a:cubicBezTo>
                <a:cubicBezTo>
                  <a:pt x="5574362" y="176507"/>
                  <a:pt x="5568941" y="180960"/>
                  <a:pt x="5566730" y="187139"/>
                </a:cubicBezTo>
                <a:cubicBezTo>
                  <a:pt x="5564186" y="194227"/>
                  <a:pt x="5565579" y="201708"/>
                  <a:pt x="5569183" y="208130"/>
                </a:cubicBezTo>
                <a:cubicBezTo>
                  <a:pt x="5572302" y="213643"/>
                  <a:pt x="5580448" y="215823"/>
                  <a:pt x="5585808" y="212280"/>
                </a:cubicBezTo>
                <a:close/>
                <a:moveTo>
                  <a:pt x="5672267" y="262924"/>
                </a:moveTo>
                <a:cubicBezTo>
                  <a:pt x="5678990" y="264924"/>
                  <a:pt x="5684895" y="260865"/>
                  <a:pt x="5687318" y="254746"/>
                </a:cubicBezTo>
                <a:lnTo>
                  <a:pt x="5689286" y="249748"/>
                </a:lnTo>
                <a:cubicBezTo>
                  <a:pt x="5691679" y="243660"/>
                  <a:pt x="5687015" y="236451"/>
                  <a:pt x="5681110" y="234694"/>
                </a:cubicBezTo>
                <a:cubicBezTo>
                  <a:pt x="5674387" y="232695"/>
                  <a:pt x="5668481" y="236754"/>
                  <a:pt x="5666059" y="242872"/>
                </a:cubicBezTo>
                <a:lnTo>
                  <a:pt x="5664091" y="247870"/>
                </a:lnTo>
                <a:cubicBezTo>
                  <a:pt x="5661729" y="253989"/>
                  <a:pt x="5666392" y="261198"/>
                  <a:pt x="5672267" y="262924"/>
                </a:cubicBezTo>
                <a:close/>
                <a:moveTo>
                  <a:pt x="5741282" y="232332"/>
                </a:moveTo>
                <a:cubicBezTo>
                  <a:pt x="5747551" y="234664"/>
                  <a:pt x="5754426" y="231271"/>
                  <a:pt x="5756818" y="225153"/>
                </a:cubicBezTo>
                <a:lnTo>
                  <a:pt x="5758786" y="220155"/>
                </a:lnTo>
                <a:cubicBezTo>
                  <a:pt x="5761178" y="214067"/>
                  <a:pt x="5757635" y="206827"/>
                  <a:pt x="5751609" y="204616"/>
                </a:cubicBezTo>
                <a:cubicBezTo>
                  <a:pt x="5745341" y="202284"/>
                  <a:pt x="5738466" y="205676"/>
                  <a:pt x="5736074" y="211795"/>
                </a:cubicBezTo>
                <a:lnTo>
                  <a:pt x="5734105" y="216793"/>
                </a:lnTo>
                <a:cubicBezTo>
                  <a:pt x="5731713" y="222881"/>
                  <a:pt x="5735256" y="230120"/>
                  <a:pt x="5741282" y="232332"/>
                </a:cubicBezTo>
                <a:close/>
                <a:moveTo>
                  <a:pt x="5500985" y="422431"/>
                </a:moveTo>
                <a:lnTo>
                  <a:pt x="5494020" y="425460"/>
                </a:lnTo>
                <a:cubicBezTo>
                  <a:pt x="5488024" y="428065"/>
                  <a:pt x="5485026" y="435274"/>
                  <a:pt x="5487600" y="441332"/>
                </a:cubicBezTo>
                <a:cubicBezTo>
                  <a:pt x="5490144" y="447329"/>
                  <a:pt x="5497442" y="450358"/>
                  <a:pt x="5503468" y="447754"/>
                </a:cubicBezTo>
                <a:cubicBezTo>
                  <a:pt x="5505800" y="446724"/>
                  <a:pt x="5508132" y="445724"/>
                  <a:pt x="5510433" y="444725"/>
                </a:cubicBezTo>
                <a:cubicBezTo>
                  <a:pt x="5516429" y="442120"/>
                  <a:pt x="5519428" y="434911"/>
                  <a:pt x="5516854" y="428853"/>
                </a:cubicBezTo>
                <a:cubicBezTo>
                  <a:pt x="5514310" y="422855"/>
                  <a:pt x="5506981" y="419826"/>
                  <a:pt x="5500985" y="422431"/>
                </a:cubicBezTo>
                <a:close/>
                <a:moveTo>
                  <a:pt x="5614971" y="521419"/>
                </a:moveTo>
                <a:lnTo>
                  <a:pt x="5609974" y="519450"/>
                </a:lnTo>
                <a:cubicBezTo>
                  <a:pt x="5604069" y="517117"/>
                  <a:pt x="5596408" y="520995"/>
                  <a:pt x="5594651" y="527053"/>
                </a:cubicBezTo>
                <a:cubicBezTo>
                  <a:pt x="5592773" y="533626"/>
                  <a:pt x="5595953" y="539896"/>
                  <a:pt x="5602252" y="542379"/>
                </a:cubicBezTo>
                <a:lnTo>
                  <a:pt x="5607249" y="544348"/>
                </a:lnTo>
                <a:cubicBezTo>
                  <a:pt x="5613154" y="546681"/>
                  <a:pt x="5620846" y="542803"/>
                  <a:pt x="5622572" y="536745"/>
                </a:cubicBezTo>
                <a:cubicBezTo>
                  <a:pt x="5624450" y="530173"/>
                  <a:pt x="5621270" y="523933"/>
                  <a:pt x="5614971" y="521419"/>
                </a:cubicBezTo>
                <a:close/>
                <a:moveTo>
                  <a:pt x="5926010" y="1552519"/>
                </a:moveTo>
                <a:cubicBezTo>
                  <a:pt x="5926010" y="1552519"/>
                  <a:pt x="5926010" y="1552549"/>
                  <a:pt x="5925980" y="1552549"/>
                </a:cubicBezTo>
                <a:cubicBezTo>
                  <a:pt x="5922679" y="1558910"/>
                  <a:pt x="5919742" y="1565452"/>
                  <a:pt x="5916532" y="1571843"/>
                </a:cubicBezTo>
                <a:cubicBezTo>
                  <a:pt x="5916532" y="1571843"/>
                  <a:pt x="5916532" y="1571843"/>
                  <a:pt x="5916532" y="1571843"/>
                </a:cubicBezTo>
                <a:cubicBezTo>
                  <a:pt x="5919893" y="1572661"/>
                  <a:pt x="5923467" y="1571874"/>
                  <a:pt x="5926343" y="1568057"/>
                </a:cubicBezTo>
                <a:cubicBezTo>
                  <a:pt x="5930310" y="1562817"/>
                  <a:pt x="5929190" y="1556759"/>
                  <a:pt x="5926010" y="1552519"/>
                </a:cubicBezTo>
                <a:close/>
                <a:moveTo>
                  <a:pt x="167565" y="5214542"/>
                </a:moveTo>
                <a:cubicBezTo>
                  <a:pt x="166414" y="5209786"/>
                  <a:pt x="162719" y="5206121"/>
                  <a:pt x="157723" y="5205394"/>
                </a:cubicBezTo>
                <a:cubicBezTo>
                  <a:pt x="155149" y="5205031"/>
                  <a:pt x="153090" y="5205606"/>
                  <a:pt x="151182" y="5206606"/>
                </a:cubicBezTo>
                <a:cubicBezTo>
                  <a:pt x="151151" y="5206636"/>
                  <a:pt x="151091" y="5206606"/>
                  <a:pt x="151061" y="5206636"/>
                </a:cubicBezTo>
                <a:cubicBezTo>
                  <a:pt x="156814" y="5210544"/>
                  <a:pt x="162326" y="5214723"/>
                  <a:pt x="168110" y="5218540"/>
                </a:cubicBezTo>
                <a:cubicBezTo>
                  <a:pt x="168110" y="5218540"/>
                  <a:pt x="168110" y="5218540"/>
                  <a:pt x="168110" y="5218540"/>
                </a:cubicBezTo>
                <a:cubicBezTo>
                  <a:pt x="168019" y="5218207"/>
                  <a:pt x="168080" y="5217844"/>
                  <a:pt x="167989" y="5217510"/>
                </a:cubicBezTo>
                <a:cubicBezTo>
                  <a:pt x="167928" y="5216511"/>
                  <a:pt x="167777" y="5215511"/>
                  <a:pt x="167565" y="5214542"/>
                </a:cubicBezTo>
                <a:close/>
                <a:moveTo>
                  <a:pt x="242425" y="5234806"/>
                </a:moveTo>
                <a:cubicBezTo>
                  <a:pt x="237640" y="5230656"/>
                  <a:pt x="229948" y="5231353"/>
                  <a:pt x="225890" y="5236138"/>
                </a:cubicBezTo>
                <a:cubicBezTo>
                  <a:pt x="221742" y="5241015"/>
                  <a:pt x="222438" y="5248527"/>
                  <a:pt x="227253" y="5252677"/>
                </a:cubicBezTo>
                <a:lnTo>
                  <a:pt x="231190" y="5256069"/>
                </a:lnTo>
                <a:cubicBezTo>
                  <a:pt x="235975" y="5260219"/>
                  <a:pt x="243636" y="5259522"/>
                  <a:pt x="247725" y="5254737"/>
                </a:cubicBezTo>
                <a:cubicBezTo>
                  <a:pt x="251873" y="5249860"/>
                  <a:pt x="251177" y="5242348"/>
                  <a:pt x="246362" y="5238198"/>
                </a:cubicBezTo>
                <a:lnTo>
                  <a:pt x="242425" y="5234806"/>
                </a:lnTo>
                <a:close/>
                <a:moveTo>
                  <a:pt x="114690" y="5165835"/>
                </a:moveTo>
                <a:cubicBezTo>
                  <a:pt x="109149" y="5161867"/>
                  <a:pt x="102486" y="5163715"/>
                  <a:pt x="98307" y="5168531"/>
                </a:cubicBezTo>
                <a:lnTo>
                  <a:pt x="97913" y="5168986"/>
                </a:lnTo>
                <a:lnTo>
                  <a:pt x="97823" y="5169077"/>
                </a:lnTo>
                <a:cubicBezTo>
                  <a:pt x="104121" y="5173711"/>
                  <a:pt x="110663" y="5178042"/>
                  <a:pt x="117022" y="5182616"/>
                </a:cubicBezTo>
                <a:lnTo>
                  <a:pt x="117113" y="5182525"/>
                </a:lnTo>
                <a:lnTo>
                  <a:pt x="117386" y="5182222"/>
                </a:lnTo>
                <a:cubicBezTo>
                  <a:pt x="121534" y="5177437"/>
                  <a:pt x="119505" y="5169319"/>
                  <a:pt x="114690" y="5165835"/>
                </a:cubicBezTo>
                <a:close/>
                <a:moveTo>
                  <a:pt x="290030" y="5117977"/>
                </a:moveTo>
                <a:cubicBezTo>
                  <a:pt x="294179" y="5113161"/>
                  <a:pt x="292362" y="5105104"/>
                  <a:pt x="287547" y="5101560"/>
                </a:cubicBezTo>
                <a:cubicBezTo>
                  <a:pt x="282126" y="5097562"/>
                  <a:pt x="275282" y="5099228"/>
                  <a:pt x="271133" y="5104044"/>
                </a:cubicBezTo>
                <a:lnTo>
                  <a:pt x="267712" y="5107982"/>
                </a:lnTo>
                <a:cubicBezTo>
                  <a:pt x="263563" y="5112798"/>
                  <a:pt x="265380" y="5120855"/>
                  <a:pt x="270195" y="5124399"/>
                </a:cubicBezTo>
                <a:cubicBezTo>
                  <a:pt x="275615" y="5128397"/>
                  <a:pt x="282459" y="5126731"/>
                  <a:pt x="286608" y="5121915"/>
                </a:cubicBezTo>
                <a:lnTo>
                  <a:pt x="290030" y="5117977"/>
                </a:lnTo>
                <a:close/>
                <a:moveTo>
                  <a:pt x="37953" y="4999029"/>
                </a:moveTo>
                <a:cubicBezTo>
                  <a:pt x="35954" y="4993031"/>
                  <a:pt x="30715" y="4988579"/>
                  <a:pt x="24022" y="4990003"/>
                </a:cubicBezTo>
                <a:cubicBezTo>
                  <a:pt x="18359" y="4991214"/>
                  <a:pt x="12969" y="4997878"/>
                  <a:pt x="14998" y="5003936"/>
                </a:cubicBezTo>
                <a:lnTo>
                  <a:pt x="17330" y="5010933"/>
                </a:lnTo>
                <a:cubicBezTo>
                  <a:pt x="19328" y="5016930"/>
                  <a:pt x="24567" y="5021383"/>
                  <a:pt x="31260" y="5019959"/>
                </a:cubicBezTo>
                <a:cubicBezTo>
                  <a:pt x="36923" y="5018748"/>
                  <a:pt x="42313" y="5012084"/>
                  <a:pt x="40284" y="5006056"/>
                </a:cubicBezTo>
                <a:lnTo>
                  <a:pt x="37953" y="4999029"/>
                </a:lnTo>
                <a:close/>
                <a:moveTo>
                  <a:pt x="251873" y="5198215"/>
                </a:moveTo>
                <a:cubicBezTo>
                  <a:pt x="242001" y="5209635"/>
                  <a:pt x="261473" y="5222781"/>
                  <a:pt x="271255" y="5211482"/>
                </a:cubicBezTo>
                <a:cubicBezTo>
                  <a:pt x="281127" y="5200033"/>
                  <a:pt x="261655" y="5186887"/>
                  <a:pt x="251873" y="5198215"/>
                </a:cubicBezTo>
                <a:close/>
                <a:moveTo>
                  <a:pt x="6549" y="5097259"/>
                </a:moveTo>
                <a:cubicBezTo>
                  <a:pt x="6549" y="5097259"/>
                  <a:pt x="6549" y="5097259"/>
                  <a:pt x="6549" y="5097259"/>
                </a:cubicBezTo>
                <a:cubicBezTo>
                  <a:pt x="10910" y="5100954"/>
                  <a:pt x="15392" y="5104498"/>
                  <a:pt x="19783" y="5108133"/>
                </a:cubicBezTo>
                <a:cubicBezTo>
                  <a:pt x="19722" y="5107982"/>
                  <a:pt x="19692" y="5107830"/>
                  <a:pt x="19631" y="5107709"/>
                </a:cubicBezTo>
                <a:cubicBezTo>
                  <a:pt x="19450" y="5107164"/>
                  <a:pt x="19268" y="5106588"/>
                  <a:pt x="19086" y="5106043"/>
                </a:cubicBezTo>
                <a:cubicBezTo>
                  <a:pt x="17269" y="5100531"/>
                  <a:pt x="12394" y="5096714"/>
                  <a:pt x="6549" y="5097259"/>
                </a:cubicBezTo>
                <a:close/>
                <a:moveTo>
                  <a:pt x="381304" y="5296476"/>
                </a:moveTo>
                <a:cubicBezTo>
                  <a:pt x="375550" y="5293811"/>
                  <a:pt x="368312" y="5297688"/>
                  <a:pt x="366162" y="5303291"/>
                </a:cubicBezTo>
                <a:cubicBezTo>
                  <a:pt x="364194" y="5308471"/>
                  <a:pt x="366283" y="5313438"/>
                  <a:pt x="370281" y="5316589"/>
                </a:cubicBezTo>
                <a:cubicBezTo>
                  <a:pt x="369645" y="5320769"/>
                  <a:pt x="370947" y="5324979"/>
                  <a:pt x="374793" y="5327766"/>
                </a:cubicBezTo>
                <a:cubicBezTo>
                  <a:pt x="379578" y="5331219"/>
                  <a:pt x="387966" y="5330583"/>
                  <a:pt x="391176" y="5325070"/>
                </a:cubicBezTo>
                <a:cubicBezTo>
                  <a:pt x="394326" y="5319708"/>
                  <a:pt x="396112" y="5313681"/>
                  <a:pt x="393508" y="5307653"/>
                </a:cubicBezTo>
                <a:cubicBezTo>
                  <a:pt x="391146" y="5302140"/>
                  <a:pt x="386573" y="5298899"/>
                  <a:pt x="381304" y="5296476"/>
                </a:cubicBezTo>
                <a:close/>
                <a:moveTo>
                  <a:pt x="232432" y="5184585"/>
                </a:moveTo>
                <a:cubicBezTo>
                  <a:pt x="242304" y="5173196"/>
                  <a:pt x="222620" y="5160353"/>
                  <a:pt x="212869" y="5171621"/>
                </a:cubicBezTo>
                <a:cubicBezTo>
                  <a:pt x="202996" y="5183010"/>
                  <a:pt x="222680" y="5195853"/>
                  <a:pt x="232432" y="5184585"/>
                </a:cubicBezTo>
                <a:close/>
                <a:moveTo>
                  <a:pt x="149849" y="5116917"/>
                </a:moveTo>
                <a:cubicBezTo>
                  <a:pt x="140007" y="5128337"/>
                  <a:pt x="159419" y="5141513"/>
                  <a:pt x="169200" y="5130184"/>
                </a:cubicBezTo>
                <a:cubicBezTo>
                  <a:pt x="179042" y="5118765"/>
                  <a:pt x="159631" y="5105589"/>
                  <a:pt x="149849" y="5116917"/>
                </a:cubicBezTo>
                <a:close/>
                <a:moveTo>
                  <a:pt x="258324" y="5190855"/>
                </a:moveTo>
                <a:cubicBezTo>
                  <a:pt x="265137" y="5189159"/>
                  <a:pt x="267984" y="5183616"/>
                  <a:pt x="267500" y="5177043"/>
                </a:cubicBezTo>
                <a:lnTo>
                  <a:pt x="266954" y="5169682"/>
                </a:lnTo>
                <a:cubicBezTo>
                  <a:pt x="266500" y="5163534"/>
                  <a:pt x="258748" y="5159081"/>
                  <a:pt x="253115" y="5160505"/>
                </a:cubicBezTo>
                <a:cubicBezTo>
                  <a:pt x="246301" y="5162201"/>
                  <a:pt x="243455" y="5167744"/>
                  <a:pt x="243939" y="5174317"/>
                </a:cubicBezTo>
                <a:lnTo>
                  <a:pt x="244484" y="5181677"/>
                </a:lnTo>
                <a:cubicBezTo>
                  <a:pt x="244969" y="5187826"/>
                  <a:pt x="252721" y="5192248"/>
                  <a:pt x="258324" y="5190855"/>
                </a:cubicBezTo>
                <a:close/>
                <a:moveTo>
                  <a:pt x="304021" y="5181465"/>
                </a:moveTo>
                <a:cubicBezTo>
                  <a:pt x="313772" y="5170198"/>
                  <a:pt x="298237" y="5152569"/>
                  <a:pt x="288365" y="5163958"/>
                </a:cubicBezTo>
                <a:cubicBezTo>
                  <a:pt x="278644" y="5175256"/>
                  <a:pt x="294149" y="5192884"/>
                  <a:pt x="304021" y="5181465"/>
                </a:cubicBezTo>
                <a:close/>
                <a:moveTo>
                  <a:pt x="282853" y="5287147"/>
                </a:moveTo>
                <a:lnTo>
                  <a:pt x="282853" y="5287147"/>
                </a:lnTo>
                <a:cubicBezTo>
                  <a:pt x="289394" y="5290751"/>
                  <a:pt x="295996" y="5294295"/>
                  <a:pt x="302567" y="5297809"/>
                </a:cubicBezTo>
                <a:cubicBezTo>
                  <a:pt x="304778" y="5287753"/>
                  <a:pt x="291332" y="5278120"/>
                  <a:pt x="282853" y="5287147"/>
                </a:cubicBezTo>
                <a:close/>
                <a:moveTo>
                  <a:pt x="223468" y="5115251"/>
                </a:moveTo>
                <a:lnTo>
                  <a:pt x="226890" y="5111314"/>
                </a:lnTo>
                <a:cubicBezTo>
                  <a:pt x="231038" y="5106528"/>
                  <a:pt x="228888" y="5098349"/>
                  <a:pt x="224073" y="5094957"/>
                </a:cubicBezTo>
                <a:cubicBezTo>
                  <a:pt x="218471" y="5091019"/>
                  <a:pt x="211869" y="5092958"/>
                  <a:pt x="207720" y="5097774"/>
                </a:cubicBezTo>
                <a:lnTo>
                  <a:pt x="204329" y="5101712"/>
                </a:lnTo>
                <a:cubicBezTo>
                  <a:pt x="200180" y="5106528"/>
                  <a:pt x="202330" y="5114676"/>
                  <a:pt x="207145" y="5118099"/>
                </a:cubicBezTo>
                <a:cubicBezTo>
                  <a:pt x="212687" y="5122006"/>
                  <a:pt x="219289" y="5120067"/>
                  <a:pt x="223468" y="5115251"/>
                </a:cubicBezTo>
                <a:close/>
                <a:moveTo>
                  <a:pt x="308654" y="5232897"/>
                </a:moveTo>
                <a:cubicBezTo>
                  <a:pt x="303870" y="5228748"/>
                  <a:pt x="295572" y="5231383"/>
                  <a:pt x="292392" y="5236169"/>
                </a:cubicBezTo>
                <a:cubicBezTo>
                  <a:pt x="288516" y="5241985"/>
                  <a:pt x="290878" y="5248285"/>
                  <a:pt x="295663" y="5252435"/>
                </a:cubicBezTo>
                <a:lnTo>
                  <a:pt x="299600" y="5255857"/>
                </a:lnTo>
                <a:cubicBezTo>
                  <a:pt x="304384" y="5260007"/>
                  <a:pt x="312682" y="5257372"/>
                  <a:pt x="315862" y="5252556"/>
                </a:cubicBezTo>
                <a:cubicBezTo>
                  <a:pt x="319738" y="5246740"/>
                  <a:pt x="317406" y="5240440"/>
                  <a:pt x="312591" y="5236290"/>
                </a:cubicBezTo>
                <a:lnTo>
                  <a:pt x="308654" y="5232897"/>
                </a:lnTo>
                <a:close/>
                <a:moveTo>
                  <a:pt x="366041" y="5240985"/>
                </a:moveTo>
                <a:lnTo>
                  <a:pt x="354200" y="5230777"/>
                </a:lnTo>
                <a:cubicBezTo>
                  <a:pt x="349567" y="5226779"/>
                  <a:pt x="341754" y="5226597"/>
                  <a:pt x="337635" y="5231564"/>
                </a:cubicBezTo>
                <a:cubicBezTo>
                  <a:pt x="333668" y="5236350"/>
                  <a:pt x="333456" y="5243832"/>
                  <a:pt x="338423" y="5248133"/>
                </a:cubicBezTo>
                <a:lnTo>
                  <a:pt x="350264" y="5258371"/>
                </a:lnTo>
                <a:cubicBezTo>
                  <a:pt x="354897" y="5262370"/>
                  <a:pt x="362710" y="5262551"/>
                  <a:pt x="366828" y="5257584"/>
                </a:cubicBezTo>
                <a:cubicBezTo>
                  <a:pt x="370796" y="5252768"/>
                  <a:pt x="371008" y="5245286"/>
                  <a:pt x="366041" y="5240985"/>
                </a:cubicBezTo>
                <a:close/>
                <a:moveTo>
                  <a:pt x="432058" y="5251374"/>
                </a:moveTo>
                <a:cubicBezTo>
                  <a:pt x="431241" y="5248557"/>
                  <a:pt x="429424" y="5246255"/>
                  <a:pt x="427153" y="5244650"/>
                </a:cubicBezTo>
                <a:cubicBezTo>
                  <a:pt x="429060" y="5239925"/>
                  <a:pt x="427940" y="5234260"/>
                  <a:pt x="423852" y="5230929"/>
                </a:cubicBezTo>
                <a:lnTo>
                  <a:pt x="418068" y="5226234"/>
                </a:lnTo>
                <a:cubicBezTo>
                  <a:pt x="413101" y="5222205"/>
                  <a:pt x="405439" y="5223083"/>
                  <a:pt x="401442" y="5228051"/>
                </a:cubicBezTo>
                <a:cubicBezTo>
                  <a:pt x="400443" y="5229293"/>
                  <a:pt x="399746" y="5230686"/>
                  <a:pt x="399322" y="5232140"/>
                </a:cubicBezTo>
                <a:cubicBezTo>
                  <a:pt x="395688" y="5231686"/>
                  <a:pt x="391812" y="5232625"/>
                  <a:pt x="388814" y="5236108"/>
                </a:cubicBezTo>
                <a:cubicBezTo>
                  <a:pt x="378972" y="5247528"/>
                  <a:pt x="397960" y="5261309"/>
                  <a:pt x="407802" y="5249920"/>
                </a:cubicBezTo>
                <a:cubicBezTo>
                  <a:pt x="408104" y="5249557"/>
                  <a:pt x="408135" y="5249224"/>
                  <a:pt x="408407" y="5248860"/>
                </a:cubicBezTo>
                <a:lnTo>
                  <a:pt x="409043" y="5249375"/>
                </a:lnTo>
                <a:cubicBezTo>
                  <a:pt x="409286" y="5249587"/>
                  <a:pt x="409619" y="5249618"/>
                  <a:pt x="409891" y="5249799"/>
                </a:cubicBezTo>
                <a:cubicBezTo>
                  <a:pt x="408892" y="5252071"/>
                  <a:pt x="408438" y="5254585"/>
                  <a:pt x="409134" y="5257069"/>
                </a:cubicBezTo>
                <a:lnTo>
                  <a:pt x="410467" y="5261764"/>
                </a:lnTo>
                <a:cubicBezTo>
                  <a:pt x="406348" y="5254888"/>
                  <a:pt x="396506" y="5251768"/>
                  <a:pt x="391661" y="5260491"/>
                </a:cubicBezTo>
                <a:cubicBezTo>
                  <a:pt x="387451" y="5268064"/>
                  <a:pt x="391963" y="5275940"/>
                  <a:pt x="397960" y="5278726"/>
                </a:cubicBezTo>
                <a:cubicBezTo>
                  <a:pt x="395174" y="5278999"/>
                  <a:pt x="392509" y="5280604"/>
                  <a:pt x="390601" y="5283996"/>
                </a:cubicBezTo>
                <a:cubicBezTo>
                  <a:pt x="383272" y="5297172"/>
                  <a:pt x="402320" y="5311227"/>
                  <a:pt x="409740" y="5297930"/>
                </a:cubicBezTo>
                <a:cubicBezTo>
                  <a:pt x="413949" y="5290358"/>
                  <a:pt x="409437" y="5282543"/>
                  <a:pt x="403441" y="5279726"/>
                </a:cubicBezTo>
                <a:cubicBezTo>
                  <a:pt x="406227" y="5279423"/>
                  <a:pt x="408862" y="5277848"/>
                  <a:pt x="410769" y="5274455"/>
                </a:cubicBezTo>
                <a:cubicBezTo>
                  <a:pt x="412223" y="5271850"/>
                  <a:pt x="412617" y="5269245"/>
                  <a:pt x="412284" y="5266792"/>
                </a:cubicBezTo>
                <a:cubicBezTo>
                  <a:pt x="414827" y="5271426"/>
                  <a:pt x="420127" y="5274183"/>
                  <a:pt x="425517" y="5272850"/>
                </a:cubicBezTo>
                <a:cubicBezTo>
                  <a:pt x="431574" y="5271335"/>
                  <a:pt x="435904" y="5264671"/>
                  <a:pt x="434148" y="5258523"/>
                </a:cubicBezTo>
                <a:lnTo>
                  <a:pt x="432058" y="5251374"/>
                </a:lnTo>
                <a:close/>
                <a:moveTo>
                  <a:pt x="19571" y="5050946"/>
                </a:moveTo>
                <a:cubicBezTo>
                  <a:pt x="14029" y="5048250"/>
                  <a:pt x="6610" y="5049764"/>
                  <a:pt x="3642" y="5055641"/>
                </a:cubicBezTo>
                <a:lnTo>
                  <a:pt x="1310" y="5060305"/>
                </a:lnTo>
                <a:cubicBezTo>
                  <a:pt x="-1446" y="5065788"/>
                  <a:pt x="159" y="5073390"/>
                  <a:pt x="6004" y="5076238"/>
                </a:cubicBezTo>
                <a:cubicBezTo>
                  <a:pt x="11546" y="5078934"/>
                  <a:pt x="18965" y="5077419"/>
                  <a:pt x="21933" y="5071543"/>
                </a:cubicBezTo>
                <a:lnTo>
                  <a:pt x="24265" y="5066878"/>
                </a:lnTo>
                <a:cubicBezTo>
                  <a:pt x="26990" y="5061396"/>
                  <a:pt x="25385" y="5053793"/>
                  <a:pt x="19571" y="5050946"/>
                </a:cubicBezTo>
                <a:close/>
                <a:moveTo>
                  <a:pt x="850058" y="5451045"/>
                </a:moveTo>
                <a:cubicBezTo>
                  <a:pt x="842699" y="5464313"/>
                  <a:pt x="862656" y="5477004"/>
                  <a:pt x="870075" y="5463677"/>
                </a:cubicBezTo>
                <a:cubicBezTo>
                  <a:pt x="877434" y="5450409"/>
                  <a:pt x="857477" y="5437718"/>
                  <a:pt x="850058" y="5451045"/>
                </a:cubicBezTo>
                <a:close/>
                <a:moveTo>
                  <a:pt x="820320" y="5313438"/>
                </a:moveTo>
                <a:lnTo>
                  <a:pt x="815717" y="5310894"/>
                </a:lnTo>
                <a:cubicBezTo>
                  <a:pt x="810326" y="5307895"/>
                  <a:pt x="802634" y="5309016"/>
                  <a:pt x="799455" y="5314801"/>
                </a:cubicBezTo>
                <a:cubicBezTo>
                  <a:pt x="796457" y="5320223"/>
                  <a:pt x="797577" y="5327856"/>
                  <a:pt x="803361" y="5331067"/>
                </a:cubicBezTo>
                <a:lnTo>
                  <a:pt x="807964" y="5333611"/>
                </a:lnTo>
                <a:cubicBezTo>
                  <a:pt x="813355" y="5336610"/>
                  <a:pt x="821046" y="5335459"/>
                  <a:pt x="824226" y="5329704"/>
                </a:cubicBezTo>
                <a:cubicBezTo>
                  <a:pt x="827224" y="5324282"/>
                  <a:pt x="826104" y="5316649"/>
                  <a:pt x="820320" y="5313438"/>
                </a:cubicBezTo>
                <a:close/>
                <a:moveTo>
                  <a:pt x="1048231" y="5489484"/>
                </a:moveTo>
                <a:lnTo>
                  <a:pt x="1050775" y="5484879"/>
                </a:lnTo>
                <a:cubicBezTo>
                  <a:pt x="1053894" y="5479276"/>
                  <a:pt x="1051381" y="5471824"/>
                  <a:pt x="1045839" y="5468886"/>
                </a:cubicBezTo>
                <a:cubicBezTo>
                  <a:pt x="1040085" y="5465827"/>
                  <a:pt x="1032968" y="5468250"/>
                  <a:pt x="1029849" y="5473823"/>
                </a:cubicBezTo>
                <a:lnTo>
                  <a:pt x="1027306" y="5478428"/>
                </a:lnTo>
                <a:cubicBezTo>
                  <a:pt x="1026367" y="5480124"/>
                  <a:pt x="1026094" y="5481972"/>
                  <a:pt x="1026094" y="5483850"/>
                </a:cubicBezTo>
                <a:cubicBezTo>
                  <a:pt x="1024338" y="5486212"/>
                  <a:pt x="1023126" y="5488999"/>
                  <a:pt x="1023157" y="5491967"/>
                </a:cubicBezTo>
                <a:cubicBezTo>
                  <a:pt x="1023005" y="5491937"/>
                  <a:pt x="1022824" y="5491876"/>
                  <a:pt x="1022672" y="5491846"/>
                </a:cubicBezTo>
                <a:cubicBezTo>
                  <a:pt x="1021582" y="5487969"/>
                  <a:pt x="1018675" y="5484788"/>
                  <a:pt x="1014465" y="5483456"/>
                </a:cubicBezTo>
                <a:lnTo>
                  <a:pt x="1004290" y="5480245"/>
                </a:lnTo>
                <a:cubicBezTo>
                  <a:pt x="998294" y="5478367"/>
                  <a:pt x="990905" y="5482426"/>
                  <a:pt x="989482" y="5488605"/>
                </a:cubicBezTo>
                <a:cubicBezTo>
                  <a:pt x="989058" y="5490422"/>
                  <a:pt x="989179" y="5492179"/>
                  <a:pt x="989482" y="5493906"/>
                </a:cubicBezTo>
                <a:lnTo>
                  <a:pt x="989482" y="5493906"/>
                </a:lnTo>
                <a:cubicBezTo>
                  <a:pt x="989542" y="5493906"/>
                  <a:pt x="989573" y="5493906"/>
                  <a:pt x="989633" y="5493906"/>
                </a:cubicBezTo>
                <a:cubicBezTo>
                  <a:pt x="1007985" y="5495299"/>
                  <a:pt x="1026336" y="5496390"/>
                  <a:pt x="1044688" y="5497207"/>
                </a:cubicBezTo>
                <a:cubicBezTo>
                  <a:pt x="1044688" y="5497177"/>
                  <a:pt x="1044688" y="5497117"/>
                  <a:pt x="1044718" y="5497086"/>
                </a:cubicBezTo>
                <a:cubicBezTo>
                  <a:pt x="1045475" y="5495481"/>
                  <a:pt x="1046021" y="5493724"/>
                  <a:pt x="1046202" y="5491937"/>
                </a:cubicBezTo>
                <a:cubicBezTo>
                  <a:pt x="1046899" y="5491180"/>
                  <a:pt x="1047686" y="5490453"/>
                  <a:pt x="1048231" y="5489484"/>
                </a:cubicBezTo>
                <a:close/>
                <a:moveTo>
                  <a:pt x="971039" y="5488393"/>
                </a:moveTo>
                <a:cubicBezTo>
                  <a:pt x="976157" y="5488120"/>
                  <a:pt x="981275" y="5484152"/>
                  <a:pt x="982153" y="5479185"/>
                </a:cubicBezTo>
                <a:cubicBezTo>
                  <a:pt x="982668" y="5476338"/>
                  <a:pt x="982123" y="5473793"/>
                  <a:pt x="981063" y="5471552"/>
                </a:cubicBezTo>
                <a:cubicBezTo>
                  <a:pt x="982759" y="5472158"/>
                  <a:pt x="984606" y="5472460"/>
                  <a:pt x="986635" y="5472127"/>
                </a:cubicBezTo>
                <a:cubicBezTo>
                  <a:pt x="992389" y="5471128"/>
                  <a:pt x="998052" y="5464646"/>
                  <a:pt x="996295" y="5458467"/>
                </a:cubicBezTo>
                <a:lnTo>
                  <a:pt x="994266" y="5451318"/>
                </a:lnTo>
                <a:cubicBezTo>
                  <a:pt x="992510" y="5445169"/>
                  <a:pt x="987392" y="5440505"/>
                  <a:pt x="980609" y="5441656"/>
                </a:cubicBezTo>
                <a:cubicBezTo>
                  <a:pt x="979034" y="5441928"/>
                  <a:pt x="977459" y="5442625"/>
                  <a:pt x="976066" y="5443594"/>
                </a:cubicBezTo>
                <a:cubicBezTo>
                  <a:pt x="975158" y="5442201"/>
                  <a:pt x="973946" y="5440959"/>
                  <a:pt x="972341" y="5440080"/>
                </a:cubicBezTo>
                <a:lnTo>
                  <a:pt x="967738" y="5437536"/>
                </a:lnTo>
                <a:cubicBezTo>
                  <a:pt x="962348" y="5434537"/>
                  <a:pt x="954595" y="5435840"/>
                  <a:pt x="951507" y="5441595"/>
                </a:cubicBezTo>
                <a:cubicBezTo>
                  <a:pt x="948539" y="5447078"/>
                  <a:pt x="949780" y="5454620"/>
                  <a:pt x="955564" y="5457830"/>
                </a:cubicBezTo>
                <a:lnTo>
                  <a:pt x="960168" y="5460375"/>
                </a:lnTo>
                <a:cubicBezTo>
                  <a:pt x="963892" y="5462435"/>
                  <a:pt x="968707" y="5462404"/>
                  <a:pt x="972372" y="5460345"/>
                </a:cubicBezTo>
                <a:lnTo>
                  <a:pt x="972977" y="5462435"/>
                </a:lnTo>
                <a:cubicBezTo>
                  <a:pt x="973280" y="5463495"/>
                  <a:pt x="973795" y="5464404"/>
                  <a:pt x="974280" y="5465373"/>
                </a:cubicBezTo>
                <a:cubicBezTo>
                  <a:pt x="973856" y="5465191"/>
                  <a:pt x="973553" y="5464918"/>
                  <a:pt x="973099" y="5464767"/>
                </a:cubicBezTo>
                <a:lnTo>
                  <a:pt x="968011" y="5463162"/>
                </a:lnTo>
                <a:cubicBezTo>
                  <a:pt x="962015" y="5461284"/>
                  <a:pt x="954717" y="5466160"/>
                  <a:pt x="953596" y="5472188"/>
                </a:cubicBezTo>
                <a:cubicBezTo>
                  <a:pt x="952354" y="5479034"/>
                  <a:pt x="956200" y="5484577"/>
                  <a:pt x="962621" y="5486606"/>
                </a:cubicBezTo>
                <a:lnTo>
                  <a:pt x="967648" y="5488211"/>
                </a:lnTo>
                <a:cubicBezTo>
                  <a:pt x="965164" y="5488514"/>
                  <a:pt x="962984" y="5489786"/>
                  <a:pt x="961076" y="5491483"/>
                </a:cubicBezTo>
                <a:cubicBezTo>
                  <a:pt x="961076" y="5491483"/>
                  <a:pt x="961076" y="5491483"/>
                  <a:pt x="961076" y="5491483"/>
                </a:cubicBezTo>
                <a:cubicBezTo>
                  <a:pt x="961500" y="5491513"/>
                  <a:pt x="961924" y="5491543"/>
                  <a:pt x="962348" y="5491604"/>
                </a:cubicBezTo>
                <a:cubicBezTo>
                  <a:pt x="967587" y="5492089"/>
                  <a:pt x="972856" y="5492664"/>
                  <a:pt x="978095" y="5493088"/>
                </a:cubicBezTo>
                <a:lnTo>
                  <a:pt x="978156" y="5493088"/>
                </a:lnTo>
                <a:cubicBezTo>
                  <a:pt x="976944" y="5491331"/>
                  <a:pt x="975491" y="5489786"/>
                  <a:pt x="973644" y="5488968"/>
                </a:cubicBezTo>
                <a:cubicBezTo>
                  <a:pt x="972765" y="5488605"/>
                  <a:pt x="971887" y="5488575"/>
                  <a:pt x="971039" y="5488393"/>
                </a:cubicBezTo>
                <a:close/>
                <a:moveTo>
                  <a:pt x="739645" y="5330401"/>
                </a:moveTo>
                <a:cubicBezTo>
                  <a:pt x="741614" y="5326524"/>
                  <a:pt x="741523" y="5321405"/>
                  <a:pt x="739100" y="5317739"/>
                </a:cubicBezTo>
                <a:cubicBezTo>
                  <a:pt x="739130" y="5313469"/>
                  <a:pt x="736950" y="5309047"/>
                  <a:pt x="733195" y="5307138"/>
                </a:cubicBezTo>
                <a:cubicBezTo>
                  <a:pt x="731408" y="5306230"/>
                  <a:pt x="729591" y="5305866"/>
                  <a:pt x="727804" y="5305836"/>
                </a:cubicBezTo>
                <a:cubicBezTo>
                  <a:pt x="725230" y="5302050"/>
                  <a:pt x="720900" y="5299717"/>
                  <a:pt x="715903" y="5300687"/>
                </a:cubicBezTo>
                <a:cubicBezTo>
                  <a:pt x="710058" y="5301837"/>
                  <a:pt x="704759" y="5308380"/>
                  <a:pt x="706515" y="5314559"/>
                </a:cubicBezTo>
                <a:lnTo>
                  <a:pt x="708544" y="5321708"/>
                </a:lnTo>
                <a:cubicBezTo>
                  <a:pt x="709937" y="5326614"/>
                  <a:pt x="713692" y="5330431"/>
                  <a:pt x="718538" y="5331128"/>
                </a:cubicBezTo>
                <a:cubicBezTo>
                  <a:pt x="719901" y="5332612"/>
                  <a:pt x="721505" y="5333915"/>
                  <a:pt x="723504" y="5334853"/>
                </a:cubicBezTo>
                <a:cubicBezTo>
                  <a:pt x="729076" y="5337489"/>
                  <a:pt x="736587" y="5336368"/>
                  <a:pt x="739645" y="5330401"/>
                </a:cubicBezTo>
                <a:close/>
                <a:moveTo>
                  <a:pt x="755756" y="5376987"/>
                </a:moveTo>
                <a:cubicBezTo>
                  <a:pt x="757209" y="5374412"/>
                  <a:pt x="757603" y="5371777"/>
                  <a:pt x="757270" y="5369323"/>
                </a:cubicBezTo>
                <a:cubicBezTo>
                  <a:pt x="759814" y="5373958"/>
                  <a:pt x="765113" y="5376714"/>
                  <a:pt x="770504" y="5375381"/>
                </a:cubicBezTo>
                <a:cubicBezTo>
                  <a:pt x="776560" y="5373897"/>
                  <a:pt x="780891" y="5367203"/>
                  <a:pt x="779134" y="5361054"/>
                </a:cubicBezTo>
                <a:lnTo>
                  <a:pt x="777106" y="5353845"/>
                </a:lnTo>
                <a:cubicBezTo>
                  <a:pt x="775349" y="5347697"/>
                  <a:pt x="769111" y="5343638"/>
                  <a:pt x="762782" y="5345213"/>
                </a:cubicBezTo>
                <a:cubicBezTo>
                  <a:pt x="756725" y="5346727"/>
                  <a:pt x="752394" y="5353391"/>
                  <a:pt x="754151" y="5359540"/>
                </a:cubicBezTo>
                <a:lnTo>
                  <a:pt x="755483" y="5364235"/>
                </a:lnTo>
                <a:cubicBezTo>
                  <a:pt x="751365" y="5357359"/>
                  <a:pt x="741523" y="5354239"/>
                  <a:pt x="736677" y="5362963"/>
                </a:cubicBezTo>
                <a:cubicBezTo>
                  <a:pt x="732468" y="5370535"/>
                  <a:pt x="736980" y="5378410"/>
                  <a:pt x="742976" y="5381197"/>
                </a:cubicBezTo>
                <a:cubicBezTo>
                  <a:pt x="740190" y="5381470"/>
                  <a:pt x="737525" y="5383075"/>
                  <a:pt x="735618" y="5386468"/>
                </a:cubicBezTo>
                <a:cubicBezTo>
                  <a:pt x="728289" y="5399644"/>
                  <a:pt x="747337" y="5413698"/>
                  <a:pt x="754726" y="5400401"/>
                </a:cubicBezTo>
                <a:cubicBezTo>
                  <a:pt x="758936" y="5392828"/>
                  <a:pt x="754423" y="5384983"/>
                  <a:pt x="748427" y="5382197"/>
                </a:cubicBezTo>
                <a:cubicBezTo>
                  <a:pt x="751213" y="5381984"/>
                  <a:pt x="753878" y="5380379"/>
                  <a:pt x="755756" y="5376987"/>
                </a:cubicBezTo>
                <a:close/>
                <a:moveTo>
                  <a:pt x="796305" y="5464010"/>
                </a:moveTo>
                <a:cubicBezTo>
                  <a:pt x="795366" y="5462586"/>
                  <a:pt x="794125" y="5461314"/>
                  <a:pt x="792489" y="5460405"/>
                </a:cubicBezTo>
                <a:lnTo>
                  <a:pt x="787886" y="5457861"/>
                </a:lnTo>
                <a:cubicBezTo>
                  <a:pt x="786614" y="5457164"/>
                  <a:pt x="785221" y="5456710"/>
                  <a:pt x="783798" y="5456528"/>
                </a:cubicBezTo>
                <a:cubicBezTo>
                  <a:pt x="788159" y="5456044"/>
                  <a:pt x="792459" y="5452742"/>
                  <a:pt x="793973" y="5448925"/>
                </a:cubicBezTo>
                <a:cubicBezTo>
                  <a:pt x="796578" y="5442322"/>
                  <a:pt x="792883" y="5436688"/>
                  <a:pt x="787281" y="5433599"/>
                </a:cubicBezTo>
                <a:lnTo>
                  <a:pt x="782678" y="5431054"/>
                </a:lnTo>
                <a:cubicBezTo>
                  <a:pt x="777075" y="5427934"/>
                  <a:pt x="769444" y="5432357"/>
                  <a:pt x="767354" y="5437748"/>
                </a:cubicBezTo>
                <a:cubicBezTo>
                  <a:pt x="764750" y="5444352"/>
                  <a:pt x="768445" y="5449986"/>
                  <a:pt x="774047" y="5453105"/>
                </a:cubicBezTo>
                <a:lnTo>
                  <a:pt x="778650" y="5455650"/>
                </a:lnTo>
                <a:cubicBezTo>
                  <a:pt x="779346" y="5456044"/>
                  <a:pt x="780073" y="5456316"/>
                  <a:pt x="780830" y="5456467"/>
                </a:cubicBezTo>
                <a:cubicBezTo>
                  <a:pt x="777106" y="5456801"/>
                  <a:pt x="773532" y="5458709"/>
                  <a:pt x="771715" y="5462162"/>
                </a:cubicBezTo>
                <a:cubicBezTo>
                  <a:pt x="771473" y="5462647"/>
                  <a:pt x="771685" y="5463222"/>
                  <a:pt x="771503" y="5463737"/>
                </a:cubicBezTo>
                <a:cubicBezTo>
                  <a:pt x="786039" y="5466584"/>
                  <a:pt x="800393" y="5469704"/>
                  <a:pt x="815141" y="5472218"/>
                </a:cubicBezTo>
                <a:cubicBezTo>
                  <a:pt x="814142" y="5470885"/>
                  <a:pt x="813597" y="5469341"/>
                  <a:pt x="812204" y="5468190"/>
                </a:cubicBezTo>
                <a:cubicBezTo>
                  <a:pt x="807419" y="5464191"/>
                  <a:pt x="801756" y="5463131"/>
                  <a:pt x="796305" y="5464010"/>
                </a:cubicBezTo>
                <a:close/>
                <a:moveTo>
                  <a:pt x="856296" y="5393374"/>
                </a:moveTo>
                <a:cubicBezTo>
                  <a:pt x="862171" y="5392192"/>
                  <a:pt x="867319" y="5385620"/>
                  <a:pt x="865563" y="5379440"/>
                </a:cubicBezTo>
                <a:lnTo>
                  <a:pt x="863534" y="5372292"/>
                </a:lnTo>
                <a:cubicBezTo>
                  <a:pt x="861777" y="5366143"/>
                  <a:pt x="856205" y="5361690"/>
                  <a:pt x="849604" y="5363023"/>
                </a:cubicBezTo>
                <a:cubicBezTo>
                  <a:pt x="848544" y="5363235"/>
                  <a:pt x="847514" y="5363690"/>
                  <a:pt x="846515" y="5364235"/>
                </a:cubicBezTo>
                <a:cubicBezTo>
                  <a:pt x="846212" y="5364022"/>
                  <a:pt x="845909" y="5363780"/>
                  <a:pt x="845546" y="5363599"/>
                </a:cubicBezTo>
                <a:lnTo>
                  <a:pt x="840943" y="5361054"/>
                </a:lnTo>
                <a:cubicBezTo>
                  <a:pt x="835522" y="5358056"/>
                  <a:pt x="827618" y="5360539"/>
                  <a:pt x="825044" y="5366234"/>
                </a:cubicBezTo>
                <a:cubicBezTo>
                  <a:pt x="822318" y="5372261"/>
                  <a:pt x="824408" y="5378925"/>
                  <a:pt x="830222" y="5382136"/>
                </a:cubicBezTo>
                <a:lnTo>
                  <a:pt x="834825" y="5384680"/>
                </a:lnTo>
                <a:cubicBezTo>
                  <a:pt x="837278" y="5386013"/>
                  <a:pt x="840185" y="5386225"/>
                  <a:pt x="842911" y="5385559"/>
                </a:cubicBezTo>
                <a:cubicBezTo>
                  <a:pt x="845031" y="5390920"/>
                  <a:pt x="850209" y="5394585"/>
                  <a:pt x="856296" y="5393374"/>
                </a:cubicBezTo>
                <a:close/>
                <a:moveTo>
                  <a:pt x="703214" y="5435961"/>
                </a:moveTo>
                <a:cubicBezTo>
                  <a:pt x="703275" y="5432811"/>
                  <a:pt x="701882" y="5429994"/>
                  <a:pt x="699641" y="5427753"/>
                </a:cubicBezTo>
                <a:cubicBezTo>
                  <a:pt x="701488" y="5428207"/>
                  <a:pt x="703426" y="5428358"/>
                  <a:pt x="705395" y="5427874"/>
                </a:cubicBezTo>
                <a:cubicBezTo>
                  <a:pt x="706061" y="5430721"/>
                  <a:pt x="707636" y="5433326"/>
                  <a:pt x="710270" y="5434810"/>
                </a:cubicBezTo>
                <a:lnTo>
                  <a:pt x="719446" y="5439929"/>
                </a:lnTo>
                <a:cubicBezTo>
                  <a:pt x="725018" y="5443049"/>
                  <a:pt x="732165" y="5442049"/>
                  <a:pt x="735799" y="5436446"/>
                </a:cubicBezTo>
                <a:cubicBezTo>
                  <a:pt x="739100" y="5431387"/>
                  <a:pt x="737919" y="5423179"/>
                  <a:pt x="732317" y="5420059"/>
                </a:cubicBezTo>
                <a:lnTo>
                  <a:pt x="723141" y="5414970"/>
                </a:lnTo>
                <a:cubicBezTo>
                  <a:pt x="720748" y="5413637"/>
                  <a:pt x="718114" y="5413214"/>
                  <a:pt x="715570" y="5413426"/>
                </a:cubicBezTo>
                <a:cubicBezTo>
                  <a:pt x="713480" y="5399038"/>
                  <a:pt x="691162" y="5404581"/>
                  <a:pt x="692676" y="5419332"/>
                </a:cubicBezTo>
                <a:cubicBezTo>
                  <a:pt x="692858" y="5421089"/>
                  <a:pt x="693372" y="5422512"/>
                  <a:pt x="694069" y="5423754"/>
                </a:cubicBezTo>
                <a:lnTo>
                  <a:pt x="693100" y="5423209"/>
                </a:lnTo>
                <a:cubicBezTo>
                  <a:pt x="689557" y="5421240"/>
                  <a:pt x="685105" y="5421270"/>
                  <a:pt x="681501" y="5423028"/>
                </a:cubicBezTo>
                <a:cubicBezTo>
                  <a:pt x="681592" y="5413244"/>
                  <a:pt x="667995" y="5406913"/>
                  <a:pt x="660969" y="5415243"/>
                </a:cubicBezTo>
                <a:cubicBezTo>
                  <a:pt x="654549" y="5414364"/>
                  <a:pt x="646918" y="5419029"/>
                  <a:pt x="646312" y="5426995"/>
                </a:cubicBezTo>
                <a:cubicBezTo>
                  <a:pt x="644102" y="5422452"/>
                  <a:pt x="640952" y="5418454"/>
                  <a:pt x="636501" y="5415788"/>
                </a:cubicBezTo>
                <a:cubicBezTo>
                  <a:pt x="631171" y="5412638"/>
                  <a:pt x="623206" y="5414819"/>
                  <a:pt x="620420" y="5420422"/>
                </a:cubicBezTo>
                <a:cubicBezTo>
                  <a:pt x="619451" y="5422422"/>
                  <a:pt x="619360" y="5424481"/>
                  <a:pt x="619481" y="5426511"/>
                </a:cubicBezTo>
                <a:cubicBezTo>
                  <a:pt x="619481" y="5426814"/>
                  <a:pt x="619300" y="5427147"/>
                  <a:pt x="619330" y="5427450"/>
                </a:cubicBezTo>
                <a:cubicBezTo>
                  <a:pt x="632231" y="5431206"/>
                  <a:pt x="645585" y="5434235"/>
                  <a:pt x="658698" y="5437718"/>
                </a:cubicBezTo>
                <a:cubicBezTo>
                  <a:pt x="658728" y="5437718"/>
                  <a:pt x="658789" y="5437748"/>
                  <a:pt x="658819" y="5437748"/>
                </a:cubicBezTo>
                <a:cubicBezTo>
                  <a:pt x="661605" y="5437142"/>
                  <a:pt x="664331" y="5435870"/>
                  <a:pt x="666299" y="5433599"/>
                </a:cubicBezTo>
                <a:cubicBezTo>
                  <a:pt x="667238" y="5433932"/>
                  <a:pt x="668147" y="5434235"/>
                  <a:pt x="669146" y="5434325"/>
                </a:cubicBezTo>
                <a:cubicBezTo>
                  <a:pt x="667632" y="5435113"/>
                  <a:pt x="666178" y="5436113"/>
                  <a:pt x="665058" y="5437718"/>
                </a:cubicBezTo>
                <a:cubicBezTo>
                  <a:pt x="664755" y="5438142"/>
                  <a:pt x="664664" y="5438717"/>
                  <a:pt x="664422" y="5439202"/>
                </a:cubicBezTo>
                <a:cubicBezTo>
                  <a:pt x="671569" y="5441080"/>
                  <a:pt x="678746" y="5442898"/>
                  <a:pt x="685892" y="5444745"/>
                </a:cubicBezTo>
                <a:cubicBezTo>
                  <a:pt x="691555" y="5446229"/>
                  <a:pt x="697188" y="5447774"/>
                  <a:pt x="702912" y="5449138"/>
                </a:cubicBezTo>
                <a:cubicBezTo>
                  <a:pt x="703033" y="5448986"/>
                  <a:pt x="703154" y="5448895"/>
                  <a:pt x="703305" y="5448804"/>
                </a:cubicBezTo>
                <a:cubicBezTo>
                  <a:pt x="703699" y="5448532"/>
                  <a:pt x="704123" y="5448350"/>
                  <a:pt x="704396" y="5447865"/>
                </a:cubicBezTo>
                <a:cubicBezTo>
                  <a:pt x="707030" y="5443110"/>
                  <a:pt x="705970" y="5438899"/>
                  <a:pt x="703214" y="5435961"/>
                </a:cubicBezTo>
                <a:close/>
                <a:moveTo>
                  <a:pt x="1129390" y="5449168"/>
                </a:moveTo>
                <a:lnTo>
                  <a:pt x="1120214" y="5444079"/>
                </a:lnTo>
                <a:cubicBezTo>
                  <a:pt x="1114642" y="5440959"/>
                  <a:pt x="1107253" y="5442958"/>
                  <a:pt x="1104104" y="5448532"/>
                </a:cubicBezTo>
                <a:cubicBezTo>
                  <a:pt x="1100954" y="5454075"/>
                  <a:pt x="1102983" y="5461556"/>
                  <a:pt x="1108555" y="5464646"/>
                </a:cubicBezTo>
                <a:lnTo>
                  <a:pt x="1117761" y="5469765"/>
                </a:lnTo>
                <a:cubicBezTo>
                  <a:pt x="1123334" y="5472885"/>
                  <a:pt x="1130723" y="5470885"/>
                  <a:pt x="1133872" y="5465282"/>
                </a:cubicBezTo>
                <a:cubicBezTo>
                  <a:pt x="1136991" y="5459769"/>
                  <a:pt x="1134993" y="5452287"/>
                  <a:pt x="1129390" y="5449168"/>
                </a:cubicBezTo>
                <a:close/>
                <a:moveTo>
                  <a:pt x="797395" y="5242742"/>
                </a:moveTo>
                <a:cubicBezTo>
                  <a:pt x="790006" y="5256069"/>
                  <a:pt x="811265" y="5266428"/>
                  <a:pt x="818654" y="5253131"/>
                </a:cubicBezTo>
                <a:cubicBezTo>
                  <a:pt x="826074" y="5239803"/>
                  <a:pt x="804784" y="5229475"/>
                  <a:pt x="797395" y="5242742"/>
                </a:cubicBezTo>
                <a:close/>
                <a:moveTo>
                  <a:pt x="891849" y="5294689"/>
                </a:moveTo>
                <a:cubicBezTo>
                  <a:pt x="899238" y="5281362"/>
                  <a:pt x="878675" y="5269639"/>
                  <a:pt x="871286" y="5282967"/>
                </a:cubicBezTo>
                <a:cubicBezTo>
                  <a:pt x="863867" y="5296294"/>
                  <a:pt x="884429" y="5307986"/>
                  <a:pt x="891849" y="5294689"/>
                </a:cubicBezTo>
                <a:close/>
                <a:moveTo>
                  <a:pt x="918468" y="5245529"/>
                </a:moveTo>
                <a:cubicBezTo>
                  <a:pt x="919255" y="5244710"/>
                  <a:pt x="920012" y="5243832"/>
                  <a:pt x="920618" y="5242742"/>
                </a:cubicBezTo>
                <a:cubicBezTo>
                  <a:pt x="927129" y="5231050"/>
                  <a:pt x="910867" y="5222781"/>
                  <a:pt x="901872" y="5230020"/>
                </a:cubicBezTo>
                <a:cubicBezTo>
                  <a:pt x="901327" y="5230080"/>
                  <a:pt x="900782" y="5230050"/>
                  <a:pt x="900207" y="5230201"/>
                </a:cubicBezTo>
                <a:cubicBezTo>
                  <a:pt x="894392" y="5231474"/>
                  <a:pt x="891182" y="5236078"/>
                  <a:pt x="888760" y="5241106"/>
                </a:cubicBezTo>
                <a:cubicBezTo>
                  <a:pt x="886065" y="5246709"/>
                  <a:pt x="890516" y="5254464"/>
                  <a:pt x="896149" y="5256100"/>
                </a:cubicBezTo>
                <a:cubicBezTo>
                  <a:pt x="900086" y="5257251"/>
                  <a:pt x="903477" y="5256433"/>
                  <a:pt x="906233" y="5254494"/>
                </a:cubicBezTo>
                <a:cubicBezTo>
                  <a:pt x="910352" y="5254797"/>
                  <a:pt x="914591" y="5253222"/>
                  <a:pt x="916893" y="5249496"/>
                </a:cubicBezTo>
                <a:cubicBezTo>
                  <a:pt x="917650" y="5248285"/>
                  <a:pt x="918134" y="5246922"/>
                  <a:pt x="918468" y="5245529"/>
                </a:cubicBezTo>
                <a:close/>
                <a:moveTo>
                  <a:pt x="754908" y="5280029"/>
                </a:moveTo>
                <a:lnTo>
                  <a:pt x="764084" y="5285148"/>
                </a:lnTo>
                <a:cubicBezTo>
                  <a:pt x="769686" y="5288268"/>
                  <a:pt x="777227" y="5285117"/>
                  <a:pt x="779861" y="5279605"/>
                </a:cubicBezTo>
                <a:cubicBezTo>
                  <a:pt x="782769" y="5273546"/>
                  <a:pt x="779922" y="5266944"/>
                  <a:pt x="774320" y="5263823"/>
                </a:cubicBezTo>
                <a:lnTo>
                  <a:pt x="765144" y="5258735"/>
                </a:lnTo>
                <a:cubicBezTo>
                  <a:pt x="759541" y="5255615"/>
                  <a:pt x="752001" y="5258765"/>
                  <a:pt x="749366" y="5264278"/>
                </a:cubicBezTo>
                <a:cubicBezTo>
                  <a:pt x="746459" y="5270306"/>
                  <a:pt x="749306" y="5276909"/>
                  <a:pt x="754908" y="5280029"/>
                </a:cubicBezTo>
                <a:close/>
                <a:moveTo>
                  <a:pt x="973856" y="5412244"/>
                </a:moveTo>
                <a:cubicBezTo>
                  <a:pt x="966466" y="5425541"/>
                  <a:pt x="987029" y="5437263"/>
                  <a:pt x="994418" y="5423936"/>
                </a:cubicBezTo>
                <a:cubicBezTo>
                  <a:pt x="1001837" y="5410609"/>
                  <a:pt x="981275" y="5398886"/>
                  <a:pt x="973856" y="5412244"/>
                </a:cubicBezTo>
                <a:close/>
                <a:moveTo>
                  <a:pt x="1035906" y="5402430"/>
                </a:moveTo>
                <a:cubicBezTo>
                  <a:pt x="1037511" y="5397342"/>
                  <a:pt x="1036178" y="5391344"/>
                  <a:pt x="1031182" y="5388558"/>
                </a:cubicBezTo>
                <a:lnTo>
                  <a:pt x="1022006" y="5383469"/>
                </a:lnTo>
                <a:cubicBezTo>
                  <a:pt x="1016616" y="5380470"/>
                  <a:pt x="1008893" y="5381621"/>
                  <a:pt x="1005744" y="5387376"/>
                </a:cubicBezTo>
                <a:cubicBezTo>
                  <a:pt x="1002746" y="5392798"/>
                  <a:pt x="1003866" y="5400431"/>
                  <a:pt x="1009650" y="5403642"/>
                </a:cubicBezTo>
                <a:lnTo>
                  <a:pt x="1018826" y="5408761"/>
                </a:lnTo>
                <a:cubicBezTo>
                  <a:pt x="1018887" y="5408791"/>
                  <a:pt x="1018978" y="5408761"/>
                  <a:pt x="1019038" y="5408791"/>
                </a:cubicBezTo>
                <a:cubicBezTo>
                  <a:pt x="1018554" y="5409548"/>
                  <a:pt x="1017978" y="5410245"/>
                  <a:pt x="1017675" y="5411124"/>
                </a:cubicBezTo>
                <a:cubicBezTo>
                  <a:pt x="1015616" y="5417181"/>
                  <a:pt x="1018978" y="5424421"/>
                  <a:pt x="1025216" y="5426360"/>
                </a:cubicBezTo>
                <a:cubicBezTo>
                  <a:pt x="1034543" y="5429297"/>
                  <a:pt x="1044749" y="5427995"/>
                  <a:pt x="1051653" y="5420574"/>
                </a:cubicBezTo>
                <a:cubicBezTo>
                  <a:pt x="1055923" y="5416000"/>
                  <a:pt x="1057649" y="5408670"/>
                  <a:pt x="1052834" y="5403612"/>
                </a:cubicBezTo>
                <a:cubicBezTo>
                  <a:pt x="1048746" y="5399310"/>
                  <a:pt x="1040479" y="5397523"/>
                  <a:pt x="1035906" y="5402430"/>
                </a:cubicBezTo>
                <a:close/>
                <a:moveTo>
                  <a:pt x="505011" y="5348575"/>
                </a:moveTo>
                <a:cubicBezTo>
                  <a:pt x="497652" y="5361842"/>
                  <a:pt x="517609" y="5374503"/>
                  <a:pt x="525028" y="5361175"/>
                </a:cubicBezTo>
                <a:cubicBezTo>
                  <a:pt x="532417" y="5347908"/>
                  <a:pt x="512430" y="5335217"/>
                  <a:pt x="505011" y="5348575"/>
                </a:cubicBezTo>
                <a:close/>
                <a:moveTo>
                  <a:pt x="348083" y="5320708"/>
                </a:moveTo>
                <a:cubicBezTo>
                  <a:pt x="347417" y="5320345"/>
                  <a:pt x="346630" y="5320405"/>
                  <a:pt x="345872" y="5320375"/>
                </a:cubicBezTo>
                <a:cubicBezTo>
                  <a:pt x="345600" y="5320375"/>
                  <a:pt x="345388" y="5320345"/>
                  <a:pt x="345115" y="5320254"/>
                </a:cubicBezTo>
                <a:cubicBezTo>
                  <a:pt x="346751" y="5321071"/>
                  <a:pt x="348416" y="5321829"/>
                  <a:pt x="350082" y="5322556"/>
                </a:cubicBezTo>
                <a:cubicBezTo>
                  <a:pt x="351263" y="5323101"/>
                  <a:pt x="352444" y="5323616"/>
                  <a:pt x="353595" y="5324192"/>
                </a:cubicBezTo>
                <a:lnTo>
                  <a:pt x="353595" y="5324192"/>
                </a:lnTo>
                <a:cubicBezTo>
                  <a:pt x="353231" y="5323919"/>
                  <a:pt x="353080" y="5323465"/>
                  <a:pt x="352656" y="5323252"/>
                </a:cubicBezTo>
                <a:lnTo>
                  <a:pt x="348083" y="5320708"/>
                </a:lnTo>
                <a:close/>
                <a:moveTo>
                  <a:pt x="450895" y="5305442"/>
                </a:moveTo>
                <a:lnTo>
                  <a:pt x="448351" y="5310046"/>
                </a:lnTo>
                <a:cubicBezTo>
                  <a:pt x="445232" y="5315619"/>
                  <a:pt x="445232" y="5322465"/>
                  <a:pt x="450864" y="5326584"/>
                </a:cubicBezTo>
                <a:cubicBezTo>
                  <a:pt x="455498" y="5330007"/>
                  <a:pt x="464280" y="5329704"/>
                  <a:pt x="467399" y="5324070"/>
                </a:cubicBezTo>
                <a:lnTo>
                  <a:pt x="469943" y="5319496"/>
                </a:lnTo>
                <a:cubicBezTo>
                  <a:pt x="473032" y="5313893"/>
                  <a:pt x="473062" y="5307078"/>
                  <a:pt x="467429" y="5302958"/>
                </a:cubicBezTo>
                <a:cubicBezTo>
                  <a:pt x="462796" y="5299505"/>
                  <a:pt x="454014" y="5299808"/>
                  <a:pt x="450895" y="5305442"/>
                </a:cubicBezTo>
                <a:close/>
                <a:moveTo>
                  <a:pt x="285397" y="5265702"/>
                </a:moveTo>
                <a:cubicBezTo>
                  <a:pt x="283640" y="5259553"/>
                  <a:pt x="276857" y="5255857"/>
                  <a:pt x="270740" y="5257614"/>
                </a:cubicBezTo>
                <a:cubicBezTo>
                  <a:pt x="264562" y="5259432"/>
                  <a:pt x="260928" y="5266125"/>
                  <a:pt x="262684" y="5272274"/>
                </a:cubicBezTo>
                <a:lnTo>
                  <a:pt x="264017" y="5276939"/>
                </a:lnTo>
                <a:cubicBezTo>
                  <a:pt x="269740" y="5280210"/>
                  <a:pt x="275706" y="5283209"/>
                  <a:pt x="281490" y="5286390"/>
                </a:cubicBezTo>
                <a:cubicBezTo>
                  <a:pt x="286275" y="5283815"/>
                  <a:pt x="289001" y="5278211"/>
                  <a:pt x="287456" y="5272820"/>
                </a:cubicBezTo>
                <a:lnTo>
                  <a:pt x="285397" y="5265702"/>
                </a:lnTo>
                <a:close/>
                <a:moveTo>
                  <a:pt x="556068" y="5309016"/>
                </a:moveTo>
                <a:cubicBezTo>
                  <a:pt x="549860" y="5309713"/>
                  <a:pt x="544409" y="5315044"/>
                  <a:pt x="545106" y="5321647"/>
                </a:cubicBezTo>
                <a:lnTo>
                  <a:pt x="545409" y="5324615"/>
                </a:lnTo>
                <a:cubicBezTo>
                  <a:pt x="543985" y="5322010"/>
                  <a:pt x="541744" y="5319769"/>
                  <a:pt x="539170" y="5318800"/>
                </a:cubicBezTo>
                <a:cubicBezTo>
                  <a:pt x="532659" y="5316316"/>
                  <a:pt x="526845" y="5319920"/>
                  <a:pt x="523908" y="5325645"/>
                </a:cubicBezTo>
                <a:cubicBezTo>
                  <a:pt x="520516" y="5332188"/>
                  <a:pt x="520910" y="5339609"/>
                  <a:pt x="523574" y="5346303"/>
                </a:cubicBezTo>
                <a:cubicBezTo>
                  <a:pt x="525876" y="5352058"/>
                  <a:pt x="533507" y="5355208"/>
                  <a:pt x="539140" y="5352482"/>
                </a:cubicBezTo>
                <a:cubicBezTo>
                  <a:pt x="545045" y="5349604"/>
                  <a:pt x="547771" y="5343062"/>
                  <a:pt x="545318" y="5336913"/>
                </a:cubicBezTo>
                <a:cubicBezTo>
                  <a:pt x="545197" y="5336580"/>
                  <a:pt x="545166" y="5336550"/>
                  <a:pt x="545106" y="5336368"/>
                </a:cubicBezTo>
                <a:cubicBezTo>
                  <a:pt x="545106" y="5336247"/>
                  <a:pt x="545075" y="5336216"/>
                  <a:pt x="545075" y="5336126"/>
                </a:cubicBezTo>
                <a:lnTo>
                  <a:pt x="545075" y="5336126"/>
                </a:lnTo>
                <a:cubicBezTo>
                  <a:pt x="545348" y="5335429"/>
                  <a:pt x="545651" y="5334763"/>
                  <a:pt x="546014" y="5334096"/>
                </a:cubicBezTo>
                <a:cubicBezTo>
                  <a:pt x="546590" y="5332975"/>
                  <a:pt x="546680" y="5331764"/>
                  <a:pt x="546741" y="5330583"/>
                </a:cubicBezTo>
                <a:cubicBezTo>
                  <a:pt x="548710" y="5335065"/>
                  <a:pt x="553131" y="5338488"/>
                  <a:pt x="558279" y="5337882"/>
                </a:cubicBezTo>
                <a:cubicBezTo>
                  <a:pt x="564487" y="5337186"/>
                  <a:pt x="569938" y="5331855"/>
                  <a:pt x="569241" y="5325251"/>
                </a:cubicBezTo>
                <a:lnTo>
                  <a:pt x="568696" y="5320012"/>
                </a:lnTo>
                <a:cubicBezTo>
                  <a:pt x="568060" y="5313832"/>
                  <a:pt x="562579" y="5308289"/>
                  <a:pt x="556068" y="5309016"/>
                </a:cubicBezTo>
                <a:close/>
                <a:moveTo>
                  <a:pt x="646161" y="5161655"/>
                </a:moveTo>
                <a:cubicBezTo>
                  <a:pt x="646494" y="5161686"/>
                  <a:pt x="646797" y="5161534"/>
                  <a:pt x="647130" y="5161565"/>
                </a:cubicBezTo>
                <a:cubicBezTo>
                  <a:pt x="646040" y="5163382"/>
                  <a:pt x="645283" y="5165502"/>
                  <a:pt x="645555" y="5168289"/>
                </a:cubicBezTo>
                <a:cubicBezTo>
                  <a:pt x="647100" y="5183374"/>
                  <a:pt x="670751" y="5182313"/>
                  <a:pt x="669176" y="5167138"/>
                </a:cubicBezTo>
                <a:cubicBezTo>
                  <a:pt x="668419" y="5159747"/>
                  <a:pt x="662362" y="5156294"/>
                  <a:pt x="656578" y="5156416"/>
                </a:cubicBezTo>
                <a:cubicBezTo>
                  <a:pt x="657063" y="5155719"/>
                  <a:pt x="657487" y="5155022"/>
                  <a:pt x="657820" y="5154234"/>
                </a:cubicBezTo>
                <a:cubicBezTo>
                  <a:pt x="658426" y="5154689"/>
                  <a:pt x="658789" y="5155355"/>
                  <a:pt x="659425" y="5155779"/>
                </a:cubicBezTo>
                <a:cubicBezTo>
                  <a:pt x="664603" y="5159172"/>
                  <a:pt x="672659" y="5157385"/>
                  <a:pt x="675717" y="5151932"/>
                </a:cubicBezTo>
                <a:cubicBezTo>
                  <a:pt x="678897" y="5146208"/>
                  <a:pt x="677383" y="5139271"/>
                  <a:pt x="671841" y="5135636"/>
                </a:cubicBezTo>
                <a:cubicBezTo>
                  <a:pt x="671538" y="5135455"/>
                  <a:pt x="671508" y="5135424"/>
                  <a:pt x="671357" y="5135303"/>
                </a:cubicBezTo>
                <a:cubicBezTo>
                  <a:pt x="671266" y="5135212"/>
                  <a:pt x="671266" y="5135212"/>
                  <a:pt x="671205" y="5135152"/>
                </a:cubicBezTo>
                <a:cubicBezTo>
                  <a:pt x="671205" y="5135152"/>
                  <a:pt x="671205" y="5135152"/>
                  <a:pt x="671205" y="5135152"/>
                </a:cubicBezTo>
                <a:cubicBezTo>
                  <a:pt x="671023" y="5134425"/>
                  <a:pt x="670902" y="5133698"/>
                  <a:pt x="670811" y="5132941"/>
                </a:cubicBezTo>
                <a:cubicBezTo>
                  <a:pt x="669963" y="5126610"/>
                  <a:pt x="662150" y="5122915"/>
                  <a:pt x="656457" y="5124338"/>
                </a:cubicBezTo>
                <a:cubicBezTo>
                  <a:pt x="651824" y="5125489"/>
                  <a:pt x="649220" y="5128882"/>
                  <a:pt x="648250" y="5132941"/>
                </a:cubicBezTo>
                <a:cubicBezTo>
                  <a:pt x="647039" y="5131548"/>
                  <a:pt x="645585" y="5130275"/>
                  <a:pt x="643587" y="5129579"/>
                </a:cubicBezTo>
                <a:cubicBezTo>
                  <a:pt x="637984" y="5127610"/>
                  <a:pt x="630050" y="5130608"/>
                  <a:pt x="628506" y="5136818"/>
                </a:cubicBezTo>
                <a:cubicBezTo>
                  <a:pt x="626992" y="5142876"/>
                  <a:pt x="626931" y="5149237"/>
                  <a:pt x="631171" y="5154326"/>
                </a:cubicBezTo>
                <a:cubicBezTo>
                  <a:pt x="635047" y="5158960"/>
                  <a:pt x="640377" y="5160777"/>
                  <a:pt x="646161" y="5161655"/>
                </a:cubicBezTo>
                <a:close/>
                <a:moveTo>
                  <a:pt x="515186" y="5262975"/>
                </a:moveTo>
                <a:cubicBezTo>
                  <a:pt x="515186" y="5262733"/>
                  <a:pt x="515125" y="5262491"/>
                  <a:pt x="515095" y="5262279"/>
                </a:cubicBezTo>
                <a:cubicBezTo>
                  <a:pt x="520425" y="5260764"/>
                  <a:pt x="525058" y="5256160"/>
                  <a:pt x="524332" y="5249133"/>
                </a:cubicBezTo>
                <a:cubicBezTo>
                  <a:pt x="523786" y="5243771"/>
                  <a:pt x="520486" y="5240924"/>
                  <a:pt x="516549" y="5240107"/>
                </a:cubicBezTo>
                <a:cubicBezTo>
                  <a:pt x="514277" y="5236744"/>
                  <a:pt x="510553" y="5234442"/>
                  <a:pt x="506192" y="5234896"/>
                </a:cubicBezTo>
                <a:lnTo>
                  <a:pt x="500953" y="5235442"/>
                </a:lnTo>
                <a:cubicBezTo>
                  <a:pt x="494805" y="5236078"/>
                  <a:pt x="489173" y="5241470"/>
                  <a:pt x="489899" y="5248012"/>
                </a:cubicBezTo>
                <a:cubicBezTo>
                  <a:pt x="490111" y="5250041"/>
                  <a:pt x="490869" y="5251980"/>
                  <a:pt x="491989" y="5253676"/>
                </a:cubicBezTo>
                <a:cubicBezTo>
                  <a:pt x="488628" y="5255645"/>
                  <a:pt x="486296" y="5258977"/>
                  <a:pt x="486296" y="5263430"/>
                </a:cubicBezTo>
                <a:cubicBezTo>
                  <a:pt x="486265" y="5269276"/>
                  <a:pt x="491656" y="5276000"/>
                  <a:pt x="498046" y="5275334"/>
                </a:cubicBezTo>
                <a:lnTo>
                  <a:pt x="503285" y="5274788"/>
                </a:lnTo>
                <a:cubicBezTo>
                  <a:pt x="509644" y="5274092"/>
                  <a:pt x="515156" y="5269882"/>
                  <a:pt x="515186" y="5262975"/>
                </a:cubicBezTo>
                <a:close/>
                <a:moveTo>
                  <a:pt x="585049" y="5404672"/>
                </a:moveTo>
                <a:cubicBezTo>
                  <a:pt x="585231" y="5404339"/>
                  <a:pt x="585201" y="5403914"/>
                  <a:pt x="585352" y="5403551"/>
                </a:cubicBezTo>
                <a:cubicBezTo>
                  <a:pt x="585837" y="5403551"/>
                  <a:pt x="586291" y="5403733"/>
                  <a:pt x="586776" y="5403642"/>
                </a:cubicBezTo>
                <a:cubicBezTo>
                  <a:pt x="593195" y="5402582"/>
                  <a:pt x="597829" y="5397099"/>
                  <a:pt x="597132" y="5390496"/>
                </a:cubicBezTo>
                <a:lnTo>
                  <a:pt x="596587" y="5385256"/>
                </a:lnTo>
                <a:cubicBezTo>
                  <a:pt x="595951" y="5379107"/>
                  <a:pt x="589683" y="5373897"/>
                  <a:pt x="583444" y="5374897"/>
                </a:cubicBezTo>
                <a:cubicBezTo>
                  <a:pt x="577024" y="5375957"/>
                  <a:pt x="572421" y="5381470"/>
                  <a:pt x="573088" y="5388042"/>
                </a:cubicBezTo>
                <a:lnTo>
                  <a:pt x="573118" y="5388315"/>
                </a:lnTo>
                <a:cubicBezTo>
                  <a:pt x="569151" y="5388739"/>
                  <a:pt x="565638" y="5391071"/>
                  <a:pt x="563457" y="5394979"/>
                </a:cubicBezTo>
                <a:lnTo>
                  <a:pt x="560914" y="5399583"/>
                </a:lnTo>
                <a:cubicBezTo>
                  <a:pt x="559490" y="5402127"/>
                  <a:pt x="559611" y="5405217"/>
                  <a:pt x="560580" y="5408034"/>
                </a:cubicBezTo>
                <a:cubicBezTo>
                  <a:pt x="560611" y="5408155"/>
                  <a:pt x="560611" y="5408276"/>
                  <a:pt x="560641" y="5408398"/>
                </a:cubicBezTo>
                <a:cubicBezTo>
                  <a:pt x="566395" y="5410305"/>
                  <a:pt x="572179" y="5412153"/>
                  <a:pt x="577993" y="5414031"/>
                </a:cubicBezTo>
                <a:cubicBezTo>
                  <a:pt x="578145" y="5413941"/>
                  <a:pt x="578236" y="5413728"/>
                  <a:pt x="578387" y="5413607"/>
                </a:cubicBezTo>
                <a:cubicBezTo>
                  <a:pt x="579962" y="5412456"/>
                  <a:pt x="581476" y="5411154"/>
                  <a:pt x="582536" y="5409246"/>
                </a:cubicBezTo>
                <a:lnTo>
                  <a:pt x="585049" y="5404672"/>
                </a:lnTo>
                <a:close/>
                <a:moveTo>
                  <a:pt x="517821" y="5172439"/>
                </a:moveTo>
                <a:cubicBezTo>
                  <a:pt x="515701" y="5174286"/>
                  <a:pt x="514399" y="5177104"/>
                  <a:pt x="514823" y="5180980"/>
                </a:cubicBezTo>
                <a:cubicBezTo>
                  <a:pt x="516367" y="5195974"/>
                  <a:pt x="540049" y="5196580"/>
                  <a:pt x="538474" y="5181435"/>
                </a:cubicBezTo>
                <a:cubicBezTo>
                  <a:pt x="537596" y="5172802"/>
                  <a:pt x="529389" y="5168986"/>
                  <a:pt x="522878" y="5170136"/>
                </a:cubicBezTo>
                <a:cubicBezTo>
                  <a:pt x="524998" y="5168319"/>
                  <a:pt x="526270" y="5165502"/>
                  <a:pt x="525876" y="5161625"/>
                </a:cubicBezTo>
                <a:cubicBezTo>
                  <a:pt x="525573" y="5158657"/>
                  <a:pt x="524392" y="5156294"/>
                  <a:pt x="522726" y="5154477"/>
                </a:cubicBezTo>
                <a:cubicBezTo>
                  <a:pt x="527451" y="5156809"/>
                  <a:pt x="533386" y="5156052"/>
                  <a:pt x="537050" y="5151842"/>
                </a:cubicBezTo>
                <a:cubicBezTo>
                  <a:pt x="541139" y="5147147"/>
                  <a:pt x="540896" y="5139211"/>
                  <a:pt x="535900" y="5135152"/>
                </a:cubicBezTo>
                <a:lnTo>
                  <a:pt x="530146" y="5130457"/>
                </a:lnTo>
                <a:cubicBezTo>
                  <a:pt x="525179" y="5126428"/>
                  <a:pt x="517760" y="5126671"/>
                  <a:pt x="513460" y="5131608"/>
                </a:cubicBezTo>
                <a:cubicBezTo>
                  <a:pt x="509372" y="5136303"/>
                  <a:pt x="509644" y="5144269"/>
                  <a:pt x="514611" y="5148298"/>
                </a:cubicBezTo>
                <a:lnTo>
                  <a:pt x="518396" y="5151387"/>
                </a:lnTo>
                <a:cubicBezTo>
                  <a:pt x="511067" y="5148146"/>
                  <a:pt x="501225" y="5151205"/>
                  <a:pt x="502255" y="5161140"/>
                </a:cubicBezTo>
                <a:cubicBezTo>
                  <a:pt x="503073" y="5169743"/>
                  <a:pt x="511310" y="5173590"/>
                  <a:pt x="517821" y="5172439"/>
                </a:cubicBezTo>
                <a:close/>
                <a:moveTo>
                  <a:pt x="591651" y="5310682"/>
                </a:moveTo>
                <a:lnTo>
                  <a:pt x="586412" y="5311227"/>
                </a:lnTo>
                <a:cubicBezTo>
                  <a:pt x="580234" y="5311863"/>
                  <a:pt x="575752" y="5319436"/>
                  <a:pt x="577236" y="5325191"/>
                </a:cubicBezTo>
                <a:cubicBezTo>
                  <a:pt x="578962" y="5331946"/>
                  <a:pt x="584595" y="5335065"/>
                  <a:pt x="591227" y="5334369"/>
                </a:cubicBezTo>
                <a:lnTo>
                  <a:pt x="596466" y="5333824"/>
                </a:lnTo>
                <a:cubicBezTo>
                  <a:pt x="602644" y="5333188"/>
                  <a:pt x="607126" y="5325585"/>
                  <a:pt x="605642" y="5319829"/>
                </a:cubicBezTo>
                <a:cubicBezTo>
                  <a:pt x="603916" y="5313136"/>
                  <a:pt x="598253" y="5310016"/>
                  <a:pt x="591651" y="5310682"/>
                </a:cubicBezTo>
                <a:close/>
                <a:moveTo>
                  <a:pt x="453287" y="5146995"/>
                </a:moveTo>
                <a:cubicBezTo>
                  <a:pt x="454862" y="5162140"/>
                  <a:pt x="477847" y="5156476"/>
                  <a:pt x="476302" y="5141543"/>
                </a:cubicBezTo>
                <a:cubicBezTo>
                  <a:pt x="474758" y="5126428"/>
                  <a:pt x="451743" y="5132062"/>
                  <a:pt x="453287" y="5146995"/>
                </a:cubicBezTo>
                <a:close/>
                <a:moveTo>
                  <a:pt x="450350" y="5261764"/>
                </a:moveTo>
                <a:cubicBezTo>
                  <a:pt x="444172" y="5262218"/>
                  <a:pt x="438903" y="5268609"/>
                  <a:pt x="439811" y="5274788"/>
                </a:cubicBezTo>
                <a:cubicBezTo>
                  <a:pt x="440780" y="5281301"/>
                  <a:pt x="446201" y="5285814"/>
                  <a:pt x="452803" y="5285329"/>
                </a:cubicBezTo>
                <a:cubicBezTo>
                  <a:pt x="452984" y="5285329"/>
                  <a:pt x="453105" y="5285329"/>
                  <a:pt x="453257" y="5285299"/>
                </a:cubicBezTo>
                <a:cubicBezTo>
                  <a:pt x="453317" y="5285299"/>
                  <a:pt x="453348" y="5285299"/>
                  <a:pt x="453408" y="5285329"/>
                </a:cubicBezTo>
                <a:cubicBezTo>
                  <a:pt x="453469" y="5285359"/>
                  <a:pt x="453438" y="5285359"/>
                  <a:pt x="453529" y="5285420"/>
                </a:cubicBezTo>
                <a:cubicBezTo>
                  <a:pt x="454135" y="5285905"/>
                  <a:pt x="454710" y="5286420"/>
                  <a:pt x="455255" y="5286995"/>
                </a:cubicBezTo>
                <a:cubicBezTo>
                  <a:pt x="459768" y="5291508"/>
                  <a:pt x="468247" y="5289631"/>
                  <a:pt x="471881" y="5285027"/>
                </a:cubicBezTo>
                <a:cubicBezTo>
                  <a:pt x="476211" y="5279544"/>
                  <a:pt x="474455" y="5272941"/>
                  <a:pt x="469913" y="5268428"/>
                </a:cubicBezTo>
                <a:cubicBezTo>
                  <a:pt x="464734" y="5263218"/>
                  <a:pt x="457557" y="5261249"/>
                  <a:pt x="450350" y="5261764"/>
                </a:cubicBezTo>
                <a:close/>
                <a:moveTo>
                  <a:pt x="507009" y="5310803"/>
                </a:moveTo>
                <a:cubicBezTo>
                  <a:pt x="508584" y="5325948"/>
                  <a:pt x="531933" y="5322162"/>
                  <a:pt x="530358" y="5307047"/>
                </a:cubicBezTo>
                <a:cubicBezTo>
                  <a:pt x="528813" y="5291902"/>
                  <a:pt x="505435" y="5295658"/>
                  <a:pt x="507009" y="5310803"/>
                </a:cubicBezTo>
                <a:close/>
                <a:moveTo>
                  <a:pt x="554827" y="5390526"/>
                </a:moveTo>
                <a:cubicBezTo>
                  <a:pt x="554584" y="5384438"/>
                  <a:pt x="548952" y="5378501"/>
                  <a:pt x="542562" y="5379137"/>
                </a:cubicBezTo>
                <a:lnTo>
                  <a:pt x="537323" y="5379683"/>
                </a:lnTo>
                <a:cubicBezTo>
                  <a:pt x="531387" y="5380288"/>
                  <a:pt x="526603" y="5384711"/>
                  <a:pt x="526148" y="5390708"/>
                </a:cubicBezTo>
                <a:cubicBezTo>
                  <a:pt x="524543" y="5390496"/>
                  <a:pt x="522878" y="5390557"/>
                  <a:pt x="521273" y="5391041"/>
                </a:cubicBezTo>
                <a:cubicBezTo>
                  <a:pt x="519486" y="5391586"/>
                  <a:pt x="518033" y="5392586"/>
                  <a:pt x="516761" y="5393767"/>
                </a:cubicBezTo>
                <a:lnTo>
                  <a:pt x="516791" y="5393797"/>
                </a:lnTo>
                <a:cubicBezTo>
                  <a:pt x="525512" y="5396948"/>
                  <a:pt x="534476" y="5399765"/>
                  <a:pt x="543289" y="5402824"/>
                </a:cubicBezTo>
                <a:lnTo>
                  <a:pt x="543410" y="5402824"/>
                </a:lnTo>
                <a:cubicBezTo>
                  <a:pt x="543470" y="5402824"/>
                  <a:pt x="543531" y="5402793"/>
                  <a:pt x="543592" y="5402763"/>
                </a:cubicBezTo>
                <a:cubicBezTo>
                  <a:pt x="549890" y="5402006"/>
                  <a:pt x="555069" y="5397160"/>
                  <a:pt x="554827" y="5390526"/>
                </a:cubicBezTo>
                <a:close/>
                <a:moveTo>
                  <a:pt x="473516" y="5374321"/>
                </a:moveTo>
                <a:cubicBezTo>
                  <a:pt x="472244" y="5371080"/>
                  <a:pt x="470215" y="5368112"/>
                  <a:pt x="467157" y="5365598"/>
                </a:cubicBezTo>
                <a:cubicBezTo>
                  <a:pt x="462402" y="5361690"/>
                  <a:pt x="456739" y="5360600"/>
                  <a:pt x="451258" y="5361478"/>
                </a:cubicBezTo>
                <a:cubicBezTo>
                  <a:pt x="450319" y="5360055"/>
                  <a:pt x="449078" y="5358783"/>
                  <a:pt x="447442" y="5357874"/>
                </a:cubicBezTo>
                <a:lnTo>
                  <a:pt x="442839" y="5355330"/>
                </a:lnTo>
                <a:cubicBezTo>
                  <a:pt x="441567" y="5354633"/>
                  <a:pt x="440174" y="5354209"/>
                  <a:pt x="438751" y="5353997"/>
                </a:cubicBezTo>
                <a:cubicBezTo>
                  <a:pt x="443112" y="5353482"/>
                  <a:pt x="447412" y="5350210"/>
                  <a:pt x="448926" y="5346394"/>
                </a:cubicBezTo>
                <a:cubicBezTo>
                  <a:pt x="451531" y="5339791"/>
                  <a:pt x="447836" y="5334157"/>
                  <a:pt x="442234" y="5331037"/>
                </a:cubicBezTo>
                <a:lnTo>
                  <a:pt x="437631" y="5328493"/>
                </a:lnTo>
                <a:cubicBezTo>
                  <a:pt x="432028" y="5325372"/>
                  <a:pt x="424397" y="5329795"/>
                  <a:pt x="422307" y="5335187"/>
                </a:cubicBezTo>
                <a:cubicBezTo>
                  <a:pt x="419703" y="5341790"/>
                  <a:pt x="423398" y="5347424"/>
                  <a:pt x="429000" y="5350513"/>
                </a:cubicBezTo>
                <a:lnTo>
                  <a:pt x="433603" y="5353057"/>
                </a:lnTo>
                <a:cubicBezTo>
                  <a:pt x="434299" y="5353451"/>
                  <a:pt x="435026" y="5353724"/>
                  <a:pt x="435783" y="5353876"/>
                </a:cubicBezTo>
                <a:cubicBezTo>
                  <a:pt x="432513" y="5354148"/>
                  <a:pt x="429545" y="5355875"/>
                  <a:pt x="427607" y="5358600"/>
                </a:cubicBezTo>
                <a:lnTo>
                  <a:pt x="427607" y="5358600"/>
                </a:lnTo>
                <a:cubicBezTo>
                  <a:pt x="427607" y="5358600"/>
                  <a:pt x="427637" y="5358600"/>
                  <a:pt x="427637" y="5358600"/>
                </a:cubicBezTo>
                <a:cubicBezTo>
                  <a:pt x="446110" y="5366537"/>
                  <a:pt x="465188" y="5373534"/>
                  <a:pt x="484085" y="5380864"/>
                </a:cubicBezTo>
                <a:cubicBezTo>
                  <a:pt x="484085" y="5380864"/>
                  <a:pt x="484055" y="5380834"/>
                  <a:pt x="484055" y="5380834"/>
                </a:cubicBezTo>
                <a:cubicBezTo>
                  <a:pt x="482965" y="5378531"/>
                  <a:pt x="481360" y="5376472"/>
                  <a:pt x="479028" y="5375412"/>
                </a:cubicBezTo>
                <a:cubicBezTo>
                  <a:pt x="477211" y="5374624"/>
                  <a:pt x="475333" y="5374291"/>
                  <a:pt x="473516" y="5374321"/>
                </a:cubicBezTo>
                <a:close/>
                <a:moveTo>
                  <a:pt x="646282" y="5368415"/>
                </a:moveTo>
                <a:lnTo>
                  <a:pt x="641043" y="5368960"/>
                </a:lnTo>
                <a:cubicBezTo>
                  <a:pt x="637258" y="5369354"/>
                  <a:pt x="634199" y="5371777"/>
                  <a:pt x="632352" y="5374957"/>
                </a:cubicBezTo>
                <a:lnTo>
                  <a:pt x="630414" y="5368202"/>
                </a:lnTo>
                <a:cubicBezTo>
                  <a:pt x="628657" y="5362054"/>
                  <a:pt x="621874" y="5358358"/>
                  <a:pt x="615757" y="5360146"/>
                </a:cubicBezTo>
                <a:cubicBezTo>
                  <a:pt x="609579" y="5361932"/>
                  <a:pt x="605945" y="5368657"/>
                  <a:pt x="607701" y="5374806"/>
                </a:cubicBezTo>
                <a:lnTo>
                  <a:pt x="609730" y="5381954"/>
                </a:lnTo>
                <a:cubicBezTo>
                  <a:pt x="610639" y="5385104"/>
                  <a:pt x="612880" y="5387588"/>
                  <a:pt x="615666" y="5389012"/>
                </a:cubicBezTo>
                <a:cubicBezTo>
                  <a:pt x="614636" y="5390011"/>
                  <a:pt x="613728" y="5391163"/>
                  <a:pt x="613001" y="5392465"/>
                </a:cubicBezTo>
                <a:lnTo>
                  <a:pt x="610457" y="5397069"/>
                </a:lnTo>
                <a:cubicBezTo>
                  <a:pt x="607338" y="5402642"/>
                  <a:pt x="610972" y="5410245"/>
                  <a:pt x="616423" y="5412699"/>
                </a:cubicBezTo>
                <a:cubicBezTo>
                  <a:pt x="622691" y="5415485"/>
                  <a:pt x="628930" y="5412335"/>
                  <a:pt x="632049" y="5406731"/>
                </a:cubicBezTo>
                <a:lnTo>
                  <a:pt x="634593" y="5402127"/>
                </a:lnTo>
                <a:cubicBezTo>
                  <a:pt x="637560" y="5396766"/>
                  <a:pt x="634320" y="5389708"/>
                  <a:pt x="629233" y="5386952"/>
                </a:cubicBezTo>
                <a:cubicBezTo>
                  <a:pt x="630020" y="5386164"/>
                  <a:pt x="630807" y="5385347"/>
                  <a:pt x="631352" y="5384378"/>
                </a:cubicBezTo>
                <a:cubicBezTo>
                  <a:pt x="633109" y="5389496"/>
                  <a:pt x="638136" y="5393070"/>
                  <a:pt x="643678" y="5392495"/>
                </a:cubicBezTo>
                <a:lnTo>
                  <a:pt x="648917" y="5391950"/>
                </a:lnTo>
                <a:cubicBezTo>
                  <a:pt x="655276" y="5391314"/>
                  <a:pt x="660061" y="5385195"/>
                  <a:pt x="659364" y="5378865"/>
                </a:cubicBezTo>
                <a:cubicBezTo>
                  <a:pt x="658638" y="5372443"/>
                  <a:pt x="652641" y="5367748"/>
                  <a:pt x="646282" y="5368415"/>
                </a:cubicBezTo>
                <a:close/>
                <a:moveTo>
                  <a:pt x="900934" y="5067666"/>
                </a:moveTo>
                <a:lnTo>
                  <a:pt x="899056" y="5074875"/>
                </a:lnTo>
                <a:cubicBezTo>
                  <a:pt x="898905" y="5075450"/>
                  <a:pt x="899147" y="5075965"/>
                  <a:pt x="899056" y="5076541"/>
                </a:cubicBezTo>
                <a:cubicBezTo>
                  <a:pt x="894998" y="5079752"/>
                  <a:pt x="892787" y="5085082"/>
                  <a:pt x="896179" y="5090868"/>
                </a:cubicBezTo>
                <a:lnTo>
                  <a:pt x="897845" y="5093685"/>
                </a:lnTo>
                <a:cubicBezTo>
                  <a:pt x="901115" y="5099228"/>
                  <a:pt x="906627" y="5100197"/>
                  <a:pt x="911381" y="5098653"/>
                </a:cubicBezTo>
                <a:cubicBezTo>
                  <a:pt x="914591" y="5100016"/>
                  <a:pt x="918195" y="5100197"/>
                  <a:pt x="921435" y="5098168"/>
                </a:cubicBezTo>
                <a:cubicBezTo>
                  <a:pt x="925100" y="5095836"/>
                  <a:pt x="927613" y="5091322"/>
                  <a:pt x="927401" y="5086961"/>
                </a:cubicBezTo>
                <a:cubicBezTo>
                  <a:pt x="929612" y="5083296"/>
                  <a:pt x="929945" y="5078389"/>
                  <a:pt x="927674" y="5074814"/>
                </a:cubicBezTo>
                <a:cubicBezTo>
                  <a:pt x="926614" y="5073118"/>
                  <a:pt x="925190" y="5071906"/>
                  <a:pt x="923676" y="5070937"/>
                </a:cubicBezTo>
                <a:cubicBezTo>
                  <a:pt x="923373" y="5066363"/>
                  <a:pt x="920830" y="5062183"/>
                  <a:pt x="916045" y="5060487"/>
                </a:cubicBezTo>
                <a:cubicBezTo>
                  <a:pt x="910412" y="5058458"/>
                  <a:pt x="902539" y="5061456"/>
                  <a:pt x="900934" y="5067666"/>
                </a:cubicBezTo>
                <a:close/>
                <a:moveTo>
                  <a:pt x="1022309" y="5184524"/>
                </a:moveTo>
                <a:lnTo>
                  <a:pt x="1025125" y="5179981"/>
                </a:lnTo>
                <a:cubicBezTo>
                  <a:pt x="1028547" y="5174438"/>
                  <a:pt x="1026579" y="5166805"/>
                  <a:pt x="1021067" y="5163473"/>
                </a:cubicBezTo>
                <a:cubicBezTo>
                  <a:pt x="1015465" y="5160050"/>
                  <a:pt x="1007985" y="5161989"/>
                  <a:pt x="1004563" y="5167532"/>
                </a:cubicBezTo>
                <a:lnTo>
                  <a:pt x="1001746" y="5172075"/>
                </a:lnTo>
                <a:cubicBezTo>
                  <a:pt x="999536" y="5175680"/>
                  <a:pt x="999778" y="5180072"/>
                  <a:pt x="1001595" y="5183676"/>
                </a:cubicBezTo>
                <a:cubicBezTo>
                  <a:pt x="1000838" y="5183191"/>
                  <a:pt x="1000626" y="5182283"/>
                  <a:pt x="999717" y="5181980"/>
                </a:cubicBezTo>
                <a:cubicBezTo>
                  <a:pt x="998688" y="5181617"/>
                  <a:pt x="997567" y="5181495"/>
                  <a:pt x="996447" y="5181465"/>
                </a:cubicBezTo>
                <a:cubicBezTo>
                  <a:pt x="996265" y="5181102"/>
                  <a:pt x="996144" y="5180769"/>
                  <a:pt x="995962" y="5180405"/>
                </a:cubicBezTo>
                <a:lnTo>
                  <a:pt x="993297" y="5175892"/>
                </a:lnTo>
                <a:cubicBezTo>
                  <a:pt x="990148" y="5170561"/>
                  <a:pt x="982062" y="5168713"/>
                  <a:pt x="976944" y="5172288"/>
                </a:cubicBezTo>
                <a:cubicBezTo>
                  <a:pt x="971554" y="5176074"/>
                  <a:pt x="969979" y="5182919"/>
                  <a:pt x="973341" y="5188644"/>
                </a:cubicBezTo>
                <a:lnTo>
                  <a:pt x="976006" y="5193157"/>
                </a:lnTo>
                <a:cubicBezTo>
                  <a:pt x="977399" y="5195550"/>
                  <a:pt x="979852" y="5197186"/>
                  <a:pt x="982547" y="5198004"/>
                </a:cubicBezTo>
                <a:cubicBezTo>
                  <a:pt x="981669" y="5203728"/>
                  <a:pt x="984273" y="5209544"/>
                  <a:pt x="990118" y="5211543"/>
                </a:cubicBezTo>
                <a:cubicBezTo>
                  <a:pt x="995811" y="5213512"/>
                  <a:pt x="1003563" y="5210422"/>
                  <a:pt x="1005168" y="5204213"/>
                </a:cubicBezTo>
                <a:lnTo>
                  <a:pt x="1007016" y="5197004"/>
                </a:lnTo>
                <a:cubicBezTo>
                  <a:pt x="1007743" y="5194187"/>
                  <a:pt x="1007379" y="5191340"/>
                  <a:pt x="1006410" y="5188795"/>
                </a:cubicBezTo>
                <a:cubicBezTo>
                  <a:pt x="1011952" y="5191703"/>
                  <a:pt x="1019008" y="5189855"/>
                  <a:pt x="1022309" y="5184524"/>
                </a:cubicBezTo>
                <a:close/>
                <a:moveTo>
                  <a:pt x="1070489" y="5266640"/>
                </a:moveTo>
                <a:cubicBezTo>
                  <a:pt x="1075910" y="5262612"/>
                  <a:pt x="1077030" y="5255918"/>
                  <a:pt x="1073639" y="5250193"/>
                </a:cubicBezTo>
                <a:lnTo>
                  <a:pt x="1070974" y="5245680"/>
                </a:lnTo>
                <a:cubicBezTo>
                  <a:pt x="1067824" y="5240349"/>
                  <a:pt x="1059436" y="5238865"/>
                  <a:pt x="1054530" y="5242530"/>
                </a:cubicBezTo>
                <a:cubicBezTo>
                  <a:pt x="1049109" y="5246558"/>
                  <a:pt x="1048019" y="5253252"/>
                  <a:pt x="1051381" y="5258977"/>
                </a:cubicBezTo>
                <a:lnTo>
                  <a:pt x="1054046" y="5263490"/>
                </a:lnTo>
                <a:cubicBezTo>
                  <a:pt x="1057195" y="5268791"/>
                  <a:pt x="1065614" y="5270275"/>
                  <a:pt x="1070489" y="5266640"/>
                </a:cubicBezTo>
                <a:close/>
                <a:moveTo>
                  <a:pt x="810659" y="5131456"/>
                </a:moveTo>
                <a:cubicBezTo>
                  <a:pt x="805572" y="5127458"/>
                  <a:pt x="796638" y="5127579"/>
                  <a:pt x="792065" y="5134152"/>
                </a:cubicBezTo>
                <a:cubicBezTo>
                  <a:pt x="792459" y="5129094"/>
                  <a:pt x="791763" y="5124066"/>
                  <a:pt x="789279" y="5119522"/>
                </a:cubicBezTo>
                <a:cubicBezTo>
                  <a:pt x="786312" y="5114100"/>
                  <a:pt x="778287" y="5111950"/>
                  <a:pt x="773078" y="5115372"/>
                </a:cubicBezTo>
                <a:cubicBezTo>
                  <a:pt x="767566" y="5118977"/>
                  <a:pt x="765719" y="5125762"/>
                  <a:pt x="768929" y="5131578"/>
                </a:cubicBezTo>
                <a:cubicBezTo>
                  <a:pt x="769020" y="5131729"/>
                  <a:pt x="769081" y="5131850"/>
                  <a:pt x="769141" y="5131971"/>
                </a:cubicBezTo>
                <a:cubicBezTo>
                  <a:pt x="769141" y="5132032"/>
                  <a:pt x="769171" y="5132062"/>
                  <a:pt x="769171" y="5132123"/>
                </a:cubicBezTo>
                <a:cubicBezTo>
                  <a:pt x="769171" y="5132183"/>
                  <a:pt x="769171" y="5132153"/>
                  <a:pt x="769141" y="5132274"/>
                </a:cubicBezTo>
                <a:cubicBezTo>
                  <a:pt x="768959" y="5133032"/>
                  <a:pt x="768717" y="5133759"/>
                  <a:pt x="768414" y="5134486"/>
                </a:cubicBezTo>
                <a:cubicBezTo>
                  <a:pt x="766204" y="5140483"/>
                  <a:pt x="771412" y="5147389"/>
                  <a:pt x="777106" y="5148782"/>
                </a:cubicBezTo>
                <a:cubicBezTo>
                  <a:pt x="782890" y="5150176"/>
                  <a:pt x="787432" y="5147147"/>
                  <a:pt x="790067" y="5142542"/>
                </a:cubicBezTo>
                <a:cubicBezTo>
                  <a:pt x="791460" y="5148813"/>
                  <a:pt x="799333" y="5152175"/>
                  <a:pt x="805935" y="5149964"/>
                </a:cubicBezTo>
                <a:cubicBezTo>
                  <a:pt x="806571" y="5150721"/>
                  <a:pt x="807207" y="5151448"/>
                  <a:pt x="808025" y="5152023"/>
                </a:cubicBezTo>
                <a:cubicBezTo>
                  <a:pt x="806329" y="5151932"/>
                  <a:pt x="804572" y="5152053"/>
                  <a:pt x="802786" y="5152871"/>
                </a:cubicBezTo>
                <a:cubicBezTo>
                  <a:pt x="797426" y="5155264"/>
                  <a:pt x="793610" y="5162988"/>
                  <a:pt x="796850" y="5168531"/>
                </a:cubicBezTo>
                <a:lnTo>
                  <a:pt x="799515" y="5173045"/>
                </a:lnTo>
                <a:cubicBezTo>
                  <a:pt x="800030" y="5173923"/>
                  <a:pt x="800726" y="5174589"/>
                  <a:pt x="801362" y="5175347"/>
                </a:cubicBezTo>
                <a:lnTo>
                  <a:pt x="801150" y="5176195"/>
                </a:lnTo>
                <a:cubicBezTo>
                  <a:pt x="799545" y="5182374"/>
                  <a:pt x="801756" y="5189007"/>
                  <a:pt x="808176" y="5191400"/>
                </a:cubicBezTo>
                <a:cubicBezTo>
                  <a:pt x="813718" y="5193430"/>
                  <a:pt x="821743" y="5190613"/>
                  <a:pt x="823378" y="5184373"/>
                </a:cubicBezTo>
                <a:lnTo>
                  <a:pt x="823621" y="5183434"/>
                </a:lnTo>
                <a:cubicBezTo>
                  <a:pt x="827557" y="5190431"/>
                  <a:pt x="840125" y="5192854"/>
                  <a:pt x="845424" y="5183313"/>
                </a:cubicBezTo>
                <a:cubicBezTo>
                  <a:pt x="846212" y="5181859"/>
                  <a:pt x="846545" y="5180496"/>
                  <a:pt x="846727" y="5179163"/>
                </a:cubicBezTo>
                <a:lnTo>
                  <a:pt x="848604" y="5182343"/>
                </a:lnTo>
                <a:cubicBezTo>
                  <a:pt x="851844" y="5187856"/>
                  <a:pt x="858477" y="5190613"/>
                  <a:pt x="864473" y="5187614"/>
                </a:cubicBezTo>
                <a:cubicBezTo>
                  <a:pt x="869893" y="5184918"/>
                  <a:pt x="873012" y="5177285"/>
                  <a:pt x="869772" y="5171742"/>
                </a:cubicBezTo>
                <a:lnTo>
                  <a:pt x="865563" y="5164624"/>
                </a:lnTo>
                <a:lnTo>
                  <a:pt x="869348" y="5166987"/>
                </a:lnTo>
                <a:cubicBezTo>
                  <a:pt x="874708" y="5170288"/>
                  <a:pt x="882219" y="5167380"/>
                  <a:pt x="885217" y="5162201"/>
                </a:cubicBezTo>
                <a:cubicBezTo>
                  <a:pt x="887821" y="5166926"/>
                  <a:pt x="892939" y="5169743"/>
                  <a:pt x="898995" y="5166169"/>
                </a:cubicBezTo>
                <a:cubicBezTo>
                  <a:pt x="900510" y="5165260"/>
                  <a:pt x="901539" y="5164079"/>
                  <a:pt x="902478" y="5162867"/>
                </a:cubicBezTo>
                <a:cubicBezTo>
                  <a:pt x="902751" y="5163503"/>
                  <a:pt x="902841" y="5164170"/>
                  <a:pt x="903205" y="5164806"/>
                </a:cubicBezTo>
                <a:lnTo>
                  <a:pt x="908535" y="5173862"/>
                </a:lnTo>
                <a:cubicBezTo>
                  <a:pt x="911775" y="5179375"/>
                  <a:pt x="919891" y="5180496"/>
                  <a:pt x="924948" y="5177073"/>
                </a:cubicBezTo>
                <a:cubicBezTo>
                  <a:pt x="925554" y="5176649"/>
                  <a:pt x="925887" y="5176074"/>
                  <a:pt x="926402" y="5175589"/>
                </a:cubicBezTo>
                <a:cubicBezTo>
                  <a:pt x="929551" y="5180102"/>
                  <a:pt x="934699" y="5181586"/>
                  <a:pt x="940302" y="5180254"/>
                </a:cubicBezTo>
                <a:lnTo>
                  <a:pt x="947661" y="5178527"/>
                </a:lnTo>
                <a:cubicBezTo>
                  <a:pt x="951779" y="5177558"/>
                  <a:pt x="954384" y="5173378"/>
                  <a:pt x="955110" y="5169077"/>
                </a:cubicBezTo>
                <a:cubicBezTo>
                  <a:pt x="958229" y="5174408"/>
                  <a:pt x="964952" y="5177921"/>
                  <a:pt x="971796" y="5173893"/>
                </a:cubicBezTo>
                <a:cubicBezTo>
                  <a:pt x="975582" y="5171651"/>
                  <a:pt x="977005" y="5168410"/>
                  <a:pt x="977066" y="5165139"/>
                </a:cubicBezTo>
                <a:cubicBezTo>
                  <a:pt x="980639" y="5159656"/>
                  <a:pt x="980700" y="5151084"/>
                  <a:pt x="973462" y="5146632"/>
                </a:cubicBezTo>
                <a:cubicBezTo>
                  <a:pt x="965407" y="5141634"/>
                  <a:pt x="958532" y="5147934"/>
                  <a:pt x="957382" y="5155416"/>
                </a:cubicBezTo>
                <a:cubicBezTo>
                  <a:pt x="955292" y="5157112"/>
                  <a:pt x="953960" y="5159081"/>
                  <a:pt x="953566" y="5161262"/>
                </a:cubicBezTo>
                <a:cubicBezTo>
                  <a:pt x="950447" y="5156264"/>
                  <a:pt x="945117" y="5154628"/>
                  <a:pt x="939272" y="5156022"/>
                </a:cubicBezTo>
                <a:lnTo>
                  <a:pt x="931913" y="5157748"/>
                </a:lnTo>
                <a:cubicBezTo>
                  <a:pt x="930339" y="5158112"/>
                  <a:pt x="928976" y="5158960"/>
                  <a:pt x="927855" y="5160081"/>
                </a:cubicBezTo>
                <a:lnTo>
                  <a:pt x="922859" y="5151630"/>
                </a:lnTo>
                <a:cubicBezTo>
                  <a:pt x="922071" y="5150327"/>
                  <a:pt x="921011" y="5149267"/>
                  <a:pt x="919770" y="5148479"/>
                </a:cubicBezTo>
                <a:cubicBezTo>
                  <a:pt x="921193" y="5150267"/>
                  <a:pt x="922949" y="5151842"/>
                  <a:pt x="925312" y="5152538"/>
                </a:cubicBezTo>
                <a:cubicBezTo>
                  <a:pt x="931308" y="5154326"/>
                  <a:pt x="938424" y="5150751"/>
                  <a:pt x="940029" y="5144542"/>
                </a:cubicBezTo>
                <a:lnTo>
                  <a:pt x="941876" y="5137333"/>
                </a:lnTo>
                <a:cubicBezTo>
                  <a:pt x="942452" y="5135182"/>
                  <a:pt x="942210" y="5133001"/>
                  <a:pt x="941634" y="5130972"/>
                </a:cubicBezTo>
                <a:cubicBezTo>
                  <a:pt x="943663" y="5126701"/>
                  <a:pt x="943179" y="5121673"/>
                  <a:pt x="937819" y="5118371"/>
                </a:cubicBezTo>
                <a:cubicBezTo>
                  <a:pt x="926856" y="5111586"/>
                  <a:pt x="914440" y="5123732"/>
                  <a:pt x="918680" y="5132607"/>
                </a:cubicBezTo>
                <a:lnTo>
                  <a:pt x="917953" y="5135364"/>
                </a:lnTo>
                <a:cubicBezTo>
                  <a:pt x="917892" y="5127337"/>
                  <a:pt x="910988" y="5119674"/>
                  <a:pt x="902387" y="5124732"/>
                </a:cubicBezTo>
                <a:cubicBezTo>
                  <a:pt x="894907" y="5129124"/>
                  <a:pt x="894847" y="5138211"/>
                  <a:pt x="898602" y="5143663"/>
                </a:cubicBezTo>
                <a:cubicBezTo>
                  <a:pt x="896058" y="5142482"/>
                  <a:pt x="892939" y="5142512"/>
                  <a:pt x="889577" y="5144481"/>
                </a:cubicBezTo>
                <a:cubicBezTo>
                  <a:pt x="887155" y="5145905"/>
                  <a:pt x="885731" y="5147904"/>
                  <a:pt x="884732" y="5150024"/>
                </a:cubicBezTo>
                <a:cubicBezTo>
                  <a:pt x="883612" y="5148298"/>
                  <a:pt x="882219" y="5146753"/>
                  <a:pt x="880402" y="5145602"/>
                </a:cubicBezTo>
                <a:lnTo>
                  <a:pt x="875859" y="5142785"/>
                </a:lnTo>
                <a:cubicBezTo>
                  <a:pt x="870348" y="5139362"/>
                  <a:pt x="862474" y="5142512"/>
                  <a:pt x="859658" y="5147964"/>
                </a:cubicBezTo>
                <a:cubicBezTo>
                  <a:pt x="859173" y="5148904"/>
                  <a:pt x="859082" y="5149842"/>
                  <a:pt x="858870" y="5150781"/>
                </a:cubicBezTo>
                <a:cubicBezTo>
                  <a:pt x="856084" y="5142421"/>
                  <a:pt x="840943" y="5140089"/>
                  <a:pt x="835946" y="5151024"/>
                </a:cubicBezTo>
                <a:cubicBezTo>
                  <a:pt x="835219" y="5152659"/>
                  <a:pt x="834946" y="5154143"/>
                  <a:pt x="834916" y="5155537"/>
                </a:cubicBezTo>
                <a:lnTo>
                  <a:pt x="834341" y="5154568"/>
                </a:lnTo>
                <a:cubicBezTo>
                  <a:pt x="832282" y="5151054"/>
                  <a:pt x="828405" y="5148843"/>
                  <a:pt x="824438" y="5148540"/>
                </a:cubicBezTo>
                <a:cubicBezTo>
                  <a:pt x="829435" y="5140150"/>
                  <a:pt x="820925" y="5127822"/>
                  <a:pt x="810659" y="5131456"/>
                </a:cubicBezTo>
                <a:close/>
                <a:moveTo>
                  <a:pt x="1070762" y="5144420"/>
                </a:moveTo>
                <a:cubicBezTo>
                  <a:pt x="1083905" y="5136697"/>
                  <a:pt x="1072094" y="5116160"/>
                  <a:pt x="1058982" y="5123914"/>
                </a:cubicBezTo>
                <a:cubicBezTo>
                  <a:pt x="1045839" y="5131669"/>
                  <a:pt x="1057619" y="5152175"/>
                  <a:pt x="1070762" y="5144420"/>
                </a:cubicBezTo>
                <a:close/>
                <a:moveTo>
                  <a:pt x="601675" y="5277666"/>
                </a:moveTo>
                <a:cubicBezTo>
                  <a:pt x="598223" y="5272850"/>
                  <a:pt x="590016" y="5270730"/>
                  <a:pt x="585170" y="5274970"/>
                </a:cubicBezTo>
                <a:cubicBezTo>
                  <a:pt x="580446" y="5279089"/>
                  <a:pt x="576782" y="5284269"/>
                  <a:pt x="577297" y="5290842"/>
                </a:cubicBezTo>
                <a:cubicBezTo>
                  <a:pt x="577781" y="5296870"/>
                  <a:pt x="581113" y="5301414"/>
                  <a:pt x="585352" y="5305442"/>
                </a:cubicBezTo>
                <a:cubicBezTo>
                  <a:pt x="589986" y="5309864"/>
                  <a:pt x="598162" y="5308501"/>
                  <a:pt x="602008" y="5303836"/>
                </a:cubicBezTo>
                <a:cubicBezTo>
                  <a:pt x="605551" y="5299505"/>
                  <a:pt x="605157" y="5294083"/>
                  <a:pt x="602371" y="5289812"/>
                </a:cubicBezTo>
                <a:cubicBezTo>
                  <a:pt x="604340" y="5286026"/>
                  <a:pt x="604461" y="5281543"/>
                  <a:pt x="601675" y="5277666"/>
                </a:cubicBezTo>
                <a:close/>
                <a:moveTo>
                  <a:pt x="1110706" y="5230201"/>
                </a:moveTo>
                <a:lnTo>
                  <a:pt x="1108041" y="5225689"/>
                </a:lnTo>
                <a:cubicBezTo>
                  <a:pt x="1104800" y="5220176"/>
                  <a:pt x="1098199" y="5217359"/>
                  <a:pt x="1092172" y="5220327"/>
                </a:cubicBezTo>
                <a:cubicBezTo>
                  <a:pt x="1086752" y="5222993"/>
                  <a:pt x="1083572" y="5230656"/>
                  <a:pt x="1086812" y="5236169"/>
                </a:cubicBezTo>
                <a:lnTo>
                  <a:pt x="1089477" y="5240712"/>
                </a:lnTo>
                <a:cubicBezTo>
                  <a:pt x="1092717" y="5246225"/>
                  <a:pt x="1099289" y="5249042"/>
                  <a:pt x="1105315" y="5246073"/>
                </a:cubicBezTo>
                <a:cubicBezTo>
                  <a:pt x="1110766" y="5243378"/>
                  <a:pt x="1113976" y="5235745"/>
                  <a:pt x="1110706" y="5230201"/>
                </a:cubicBezTo>
                <a:close/>
                <a:moveTo>
                  <a:pt x="1034180" y="5205637"/>
                </a:moveTo>
                <a:cubicBezTo>
                  <a:pt x="1028850" y="5208786"/>
                  <a:pt x="1026064" y="5216087"/>
                  <a:pt x="1029456" y="5221690"/>
                </a:cubicBezTo>
                <a:cubicBezTo>
                  <a:pt x="1032666" y="5227021"/>
                  <a:pt x="1039812" y="5229808"/>
                  <a:pt x="1045506" y="5226446"/>
                </a:cubicBezTo>
                <a:lnTo>
                  <a:pt x="1050018" y="5223780"/>
                </a:lnTo>
                <a:cubicBezTo>
                  <a:pt x="1050957" y="5223205"/>
                  <a:pt x="1051683" y="5222417"/>
                  <a:pt x="1052441" y="5221630"/>
                </a:cubicBezTo>
                <a:cubicBezTo>
                  <a:pt x="1054409" y="5221841"/>
                  <a:pt x="1056438" y="5221569"/>
                  <a:pt x="1058316" y="5220569"/>
                </a:cubicBezTo>
                <a:cubicBezTo>
                  <a:pt x="1059587" y="5219903"/>
                  <a:pt x="1060708" y="5218964"/>
                  <a:pt x="1061677" y="5217934"/>
                </a:cubicBezTo>
                <a:cubicBezTo>
                  <a:pt x="1062767" y="5217631"/>
                  <a:pt x="1063857" y="5217268"/>
                  <a:pt x="1064948" y="5216602"/>
                </a:cubicBezTo>
                <a:cubicBezTo>
                  <a:pt x="1076455" y="5209817"/>
                  <a:pt x="1066613" y="5194490"/>
                  <a:pt x="1055227" y="5196156"/>
                </a:cubicBezTo>
                <a:cubicBezTo>
                  <a:pt x="1054712" y="5195914"/>
                  <a:pt x="1054258" y="5195641"/>
                  <a:pt x="1053712" y="5195459"/>
                </a:cubicBezTo>
                <a:cubicBezTo>
                  <a:pt x="1048019" y="5193611"/>
                  <a:pt x="1042932" y="5195944"/>
                  <a:pt x="1038298" y="5199063"/>
                </a:cubicBezTo>
                <a:cubicBezTo>
                  <a:pt x="1036209" y="5200457"/>
                  <a:pt x="1035149" y="5202850"/>
                  <a:pt x="1034664" y="5205364"/>
                </a:cubicBezTo>
                <a:lnTo>
                  <a:pt x="1034180" y="5205637"/>
                </a:lnTo>
                <a:close/>
                <a:moveTo>
                  <a:pt x="715752" y="5268124"/>
                </a:moveTo>
                <a:cubicBezTo>
                  <a:pt x="721172" y="5265398"/>
                  <a:pt x="724231" y="5257765"/>
                  <a:pt x="720991" y="5252222"/>
                </a:cubicBezTo>
                <a:lnTo>
                  <a:pt x="718326" y="5247709"/>
                </a:lnTo>
                <a:cubicBezTo>
                  <a:pt x="715085" y="5242197"/>
                  <a:pt x="708393" y="5239470"/>
                  <a:pt x="702427" y="5242469"/>
                </a:cubicBezTo>
                <a:cubicBezTo>
                  <a:pt x="697006" y="5245195"/>
                  <a:pt x="693917" y="5252828"/>
                  <a:pt x="697188" y="5258371"/>
                </a:cubicBezTo>
                <a:lnTo>
                  <a:pt x="699853" y="5262885"/>
                </a:lnTo>
                <a:cubicBezTo>
                  <a:pt x="703093" y="5268397"/>
                  <a:pt x="709756" y="5271124"/>
                  <a:pt x="715752" y="5268124"/>
                </a:cubicBezTo>
                <a:close/>
                <a:moveTo>
                  <a:pt x="669721" y="5243439"/>
                </a:moveTo>
                <a:cubicBezTo>
                  <a:pt x="668419" y="5244226"/>
                  <a:pt x="667541" y="5245165"/>
                  <a:pt x="666723" y="5246134"/>
                </a:cubicBezTo>
                <a:cubicBezTo>
                  <a:pt x="666723" y="5246073"/>
                  <a:pt x="666753" y="5246043"/>
                  <a:pt x="666753" y="5245983"/>
                </a:cubicBezTo>
                <a:cubicBezTo>
                  <a:pt x="665936" y="5238107"/>
                  <a:pt x="659273" y="5235260"/>
                  <a:pt x="653217" y="5236229"/>
                </a:cubicBezTo>
                <a:cubicBezTo>
                  <a:pt x="652308" y="5235866"/>
                  <a:pt x="651400" y="5235714"/>
                  <a:pt x="650431" y="5235533"/>
                </a:cubicBezTo>
                <a:cubicBezTo>
                  <a:pt x="652944" y="5233049"/>
                  <a:pt x="654489" y="5229687"/>
                  <a:pt x="654065" y="5225779"/>
                </a:cubicBezTo>
                <a:lnTo>
                  <a:pt x="653823" y="5223477"/>
                </a:lnTo>
                <a:cubicBezTo>
                  <a:pt x="654549" y="5222296"/>
                  <a:pt x="655185" y="5221024"/>
                  <a:pt x="655549" y="5219630"/>
                </a:cubicBezTo>
                <a:cubicBezTo>
                  <a:pt x="656185" y="5217238"/>
                  <a:pt x="656790" y="5214845"/>
                  <a:pt x="657426" y="5212452"/>
                </a:cubicBezTo>
                <a:cubicBezTo>
                  <a:pt x="659031" y="5206242"/>
                  <a:pt x="654125" y="5199730"/>
                  <a:pt x="648129" y="5198549"/>
                </a:cubicBezTo>
                <a:cubicBezTo>
                  <a:pt x="641709" y="5197277"/>
                  <a:pt x="636167" y="5201487"/>
                  <a:pt x="634411" y="5207454"/>
                </a:cubicBezTo>
                <a:cubicBezTo>
                  <a:pt x="631534" y="5205546"/>
                  <a:pt x="628173" y="5204274"/>
                  <a:pt x="624266" y="5203970"/>
                </a:cubicBezTo>
                <a:cubicBezTo>
                  <a:pt x="618119" y="5203486"/>
                  <a:pt x="612880" y="5205848"/>
                  <a:pt x="608882" y="5209695"/>
                </a:cubicBezTo>
                <a:cubicBezTo>
                  <a:pt x="607277" y="5209059"/>
                  <a:pt x="605551" y="5208726"/>
                  <a:pt x="603704" y="5208938"/>
                </a:cubicBezTo>
                <a:lnTo>
                  <a:pt x="598465" y="5209483"/>
                </a:lnTo>
                <a:cubicBezTo>
                  <a:pt x="597042" y="5209635"/>
                  <a:pt x="595648" y="5210089"/>
                  <a:pt x="594346" y="5210725"/>
                </a:cubicBezTo>
                <a:cubicBezTo>
                  <a:pt x="597647" y="5207817"/>
                  <a:pt x="599282" y="5202638"/>
                  <a:pt x="598313" y="5198670"/>
                </a:cubicBezTo>
                <a:cubicBezTo>
                  <a:pt x="598162" y="5198004"/>
                  <a:pt x="597768" y="5197549"/>
                  <a:pt x="597526" y="5196943"/>
                </a:cubicBezTo>
                <a:cubicBezTo>
                  <a:pt x="600433" y="5194308"/>
                  <a:pt x="602068" y="5190703"/>
                  <a:pt x="601766" y="5186978"/>
                </a:cubicBezTo>
                <a:cubicBezTo>
                  <a:pt x="603704" y="5184131"/>
                  <a:pt x="604461" y="5180617"/>
                  <a:pt x="603068" y="5176831"/>
                </a:cubicBezTo>
                <a:cubicBezTo>
                  <a:pt x="602492" y="5175286"/>
                  <a:pt x="601433" y="5173862"/>
                  <a:pt x="600130" y="5172590"/>
                </a:cubicBezTo>
                <a:cubicBezTo>
                  <a:pt x="600373" y="5171682"/>
                  <a:pt x="600736" y="5170773"/>
                  <a:pt x="600615" y="5169804"/>
                </a:cubicBezTo>
                <a:lnTo>
                  <a:pt x="600070" y="5164563"/>
                </a:lnTo>
                <a:cubicBezTo>
                  <a:pt x="599434" y="5158233"/>
                  <a:pt x="595497" y="5152599"/>
                  <a:pt x="588532" y="5152447"/>
                </a:cubicBezTo>
                <a:cubicBezTo>
                  <a:pt x="582778" y="5152296"/>
                  <a:pt x="575752" y="5157597"/>
                  <a:pt x="576419" y="5163988"/>
                </a:cubicBezTo>
                <a:lnTo>
                  <a:pt x="576964" y="5169228"/>
                </a:lnTo>
                <a:cubicBezTo>
                  <a:pt x="577236" y="5171894"/>
                  <a:pt x="578205" y="5174286"/>
                  <a:pt x="579598" y="5176346"/>
                </a:cubicBezTo>
                <a:cubicBezTo>
                  <a:pt x="578508" y="5177861"/>
                  <a:pt x="577569" y="5179527"/>
                  <a:pt x="577206" y="5181617"/>
                </a:cubicBezTo>
                <a:cubicBezTo>
                  <a:pt x="576631" y="5184797"/>
                  <a:pt x="577297" y="5187765"/>
                  <a:pt x="578417" y="5190613"/>
                </a:cubicBezTo>
                <a:cubicBezTo>
                  <a:pt x="572300" y="5191582"/>
                  <a:pt x="568727" y="5199246"/>
                  <a:pt x="570059" y="5204728"/>
                </a:cubicBezTo>
                <a:cubicBezTo>
                  <a:pt x="571694" y="5211634"/>
                  <a:pt x="577933" y="5214118"/>
                  <a:pt x="584323" y="5213481"/>
                </a:cubicBezTo>
                <a:lnTo>
                  <a:pt x="589562" y="5212936"/>
                </a:lnTo>
                <a:cubicBezTo>
                  <a:pt x="590349" y="5212876"/>
                  <a:pt x="591106" y="5212664"/>
                  <a:pt x="591833" y="5212361"/>
                </a:cubicBezTo>
                <a:cubicBezTo>
                  <a:pt x="588956" y="5214754"/>
                  <a:pt x="587139" y="5218358"/>
                  <a:pt x="587623" y="5222235"/>
                </a:cubicBezTo>
                <a:cubicBezTo>
                  <a:pt x="588380" y="5228263"/>
                  <a:pt x="593438" y="5233291"/>
                  <a:pt x="599676" y="5233049"/>
                </a:cubicBezTo>
                <a:cubicBezTo>
                  <a:pt x="599858" y="5234109"/>
                  <a:pt x="600221" y="5235139"/>
                  <a:pt x="600706" y="5236169"/>
                </a:cubicBezTo>
                <a:cubicBezTo>
                  <a:pt x="594861" y="5236108"/>
                  <a:pt x="589501" y="5239682"/>
                  <a:pt x="590258" y="5247134"/>
                </a:cubicBezTo>
                <a:cubicBezTo>
                  <a:pt x="591136" y="5255736"/>
                  <a:pt x="599222" y="5259432"/>
                  <a:pt x="605733" y="5258311"/>
                </a:cubicBezTo>
                <a:cubicBezTo>
                  <a:pt x="605733" y="5258341"/>
                  <a:pt x="605733" y="5258401"/>
                  <a:pt x="605733" y="5258432"/>
                </a:cubicBezTo>
                <a:lnTo>
                  <a:pt x="604855" y="5261794"/>
                </a:lnTo>
                <a:cubicBezTo>
                  <a:pt x="603250" y="5267973"/>
                  <a:pt x="608246" y="5274486"/>
                  <a:pt x="614242" y="5275667"/>
                </a:cubicBezTo>
                <a:cubicBezTo>
                  <a:pt x="614727" y="5275758"/>
                  <a:pt x="615181" y="5275758"/>
                  <a:pt x="615666" y="5275788"/>
                </a:cubicBezTo>
                <a:cubicBezTo>
                  <a:pt x="616968" y="5276909"/>
                  <a:pt x="618361" y="5277999"/>
                  <a:pt x="619784" y="5278999"/>
                </a:cubicBezTo>
                <a:cubicBezTo>
                  <a:pt x="621571" y="5280241"/>
                  <a:pt x="623812" y="5280877"/>
                  <a:pt x="626053" y="5281058"/>
                </a:cubicBezTo>
                <a:cubicBezTo>
                  <a:pt x="627173" y="5282179"/>
                  <a:pt x="628415" y="5283088"/>
                  <a:pt x="629808" y="5283452"/>
                </a:cubicBezTo>
                <a:cubicBezTo>
                  <a:pt x="634532" y="5284663"/>
                  <a:pt x="638772" y="5285542"/>
                  <a:pt x="643557" y="5284087"/>
                </a:cubicBezTo>
                <a:cubicBezTo>
                  <a:pt x="643981" y="5283966"/>
                  <a:pt x="644283" y="5283694"/>
                  <a:pt x="644677" y="5283542"/>
                </a:cubicBezTo>
                <a:cubicBezTo>
                  <a:pt x="649462" y="5289237"/>
                  <a:pt x="659243" y="5290872"/>
                  <a:pt x="663907" y="5282482"/>
                </a:cubicBezTo>
                <a:cubicBezTo>
                  <a:pt x="667056" y="5276818"/>
                  <a:pt x="665058" y="5271547"/>
                  <a:pt x="661302" y="5268216"/>
                </a:cubicBezTo>
                <a:cubicBezTo>
                  <a:pt x="661090" y="5265490"/>
                  <a:pt x="660121" y="5262672"/>
                  <a:pt x="658214" y="5260552"/>
                </a:cubicBezTo>
                <a:cubicBezTo>
                  <a:pt x="658365" y="5259704"/>
                  <a:pt x="658304" y="5258735"/>
                  <a:pt x="658335" y="5257856"/>
                </a:cubicBezTo>
                <a:cubicBezTo>
                  <a:pt x="660879" y="5257129"/>
                  <a:pt x="663120" y="5255857"/>
                  <a:pt x="664664" y="5253676"/>
                </a:cubicBezTo>
                <a:cubicBezTo>
                  <a:pt x="665875" y="5261067"/>
                  <a:pt x="674688" y="5267852"/>
                  <a:pt x="683379" y="5262733"/>
                </a:cubicBezTo>
                <a:cubicBezTo>
                  <a:pt x="696582" y="5254979"/>
                  <a:pt x="682773" y="5235745"/>
                  <a:pt x="669721" y="5243439"/>
                </a:cubicBezTo>
                <a:close/>
                <a:moveTo>
                  <a:pt x="570089" y="5214663"/>
                </a:moveTo>
                <a:cubicBezTo>
                  <a:pt x="562367" y="5201547"/>
                  <a:pt x="541744" y="5213149"/>
                  <a:pt x="549467" y="5226264"/>
                </a:cubicBezTo>
                <a:lnTo>
                  <a:pt x="551132" y="5229081"/>
                </a:lnTo>
                <a:cubicBezTo>
                  <a:pt x="558854" y="5242197"/>
                  <a:pt x="579477" y="5230595"/>
                  <a:pt x="571755" y="5217480"/>
                </a:cubicBezTo>
                <a:lnTo>
                  <a:pt x="570089" y="5214663"/>
                </a:lnTo>
                <a:close/>
                <a:moveTo>
                  <a:pt x="720809" y="5015961"/>
                </a:moveTo>
                <a:cubicBezTo>
                  <a:pt x="733891" y="5008267"/>
                  <a:pt x="723080" y="4987216"/>
                  <a:pt x="709937" y="4994970"/>
                </a:cubicBezTo>
                <a:cubicBezTo>
                  <a:pt x="696885" y="5002633"/>
                  <a:pt x="707666" y="5023715"/>
                  <a:pt x="720809" y="5015961"/>
                </a:cubicBezTo>
                <a:close/>
                <a:moveTo>
                  <a:pt x="584898" y="5111919"/>
                </a:moveTo>
                <a:cubicBezTo>
                  <a:pt x="579538" y="5117069"/>
                  <a:pt x="573814" y="5123914"/>
                  <a:pt x="573572" y="5131729"/>
                </a:cubicBezTo>
                <a:cubicBezTo>
                  <a:pt x="573299" y="5132698"/>
                  <a:pt x="573088" y="5133668"/>
                  <a:pt x="573027" y="5134697"/>
                </a:cubicBezTo>
                <a:cubicBezTo>
                  <a:pt x="572603" y="5139604"/>
                  <a:pt x="574935" y="5144299"/>
                  <a:pt x="579477" y="5146632"/>
                </a:cubicBezTo>
                <a:cubicBezTo>
                  <a:pt x="583989" y="5148934"/>
                  <a:pt x="587896" y="5147571"/>
                  <a:pt x="592136" y="5145662"/>
                </a:cubicBezTo>
                <a:cubicBezTo>
                  <a:pt x="588804" y="5147177"/>
                  <a:pt x="592529" y="5145602"/>
                  <a:pt x="593226" y="5145360"/>
                </a:cubicBezTo>
                <a:cubicBezTo>
                  <a:pt x="594134" y="5145057"/>
                  <a:pt x="595073" y="5144814"/>
                  <a:pt x="595982" y="5144542"/>
                </a:cubicBezTo>
                <a:cubicBezTo>
                  <a:pt x="596133" y="5144511"/>
                  <a:pt x="596224" y="5144511"/>
                  <a:pt x="596345" y="5144481"/>
                </a:cubicBezTo>
                <a:cubicBezTo>
                  <a:pt x="596648" y="5144451"/>
                  <a:pt x="596951" y="5144420"/>
                  <a:pt x="597284" y="5144420"/>
                </a:cubicBezTo>
                <a:cubicBezTo>
                  <a:pt x="602705" y="5146783"/>
                  <a:pt x="609579" y="5144178"/>
                  <a:pt x="612213" y="5138968"/>
                </a:cubicBezTo>
                <a:cubicBezTo>
                  <a:pt x="615242" y="5133062"/>
                  <a:pt x="612637" y="5126216"/>
                  <a:pt x="607065" y="5123036"/>
                </a:cubicBezTo>
                <a:cubicBezTo>
                  <a:pt x="606490" y="5122703"/>
                  <a:pt x="605854" y="5122551"/>
                  <a:pt x="605248" y="5122309"/>
                </a:cubicBezTo>
                <a:cubicBezTo>
                  <a:pt x="605884" y="5118644"/>
                  <a:pt x="604885" y="5114676"/>
                  <a:pt x="602402" y="5112040"/>
                </a:cubicBezTo>
                <a:cubicBezTo>
                  <a:pt x="604915" y="5113101"/>
                  <a:pt x="607943" y="5113010"/>
                  <a:pt x="611244" y="5111071"/>
                </a:cubicBezTo>
                <a:cubicBezTo>
                  <a:pt x="624206" y="5103438"/>
                  <a:pt x="614848" y="5081690"/>
                  <a:pt x="601735" y="5089414"/>
                </a:cubicBezTo>
                <a:cubicBezTo>
                  <a:pt x="593438" y="5094291"/>
                  <a:pt x="594316" y="5104922"/>
                  <a:pt x="599434" y="5109950"/>
                </a:cubicBezTo>
                <a:cubicBezTo>
                  <a:pt x="594558" y="5107255"/>
                  <a:pt x="589047" y="5107951"/>
                  <a:pt x="584898" y="5111919"/>
                </a:cubicBezTo>
                <a:close/>
                <a:moveTo>
                  <a:pt x="689890" y="4954775"/>
                </a:moveTo>
                <a:lnTo>
                  <a:pt x="694402" y="4952110"/>
                </a:lnTo>
                <a:cubicBezTo>
                  <a:pt x="699914" y="4948869"/>
                  <a:pt x="703366" y="4942992"/>
                  <a:pt x="700640" y="4936571"/>
                </a:cubicBezTo>
                <a:cubicBezTo>
                  <a:pt x="698369" y="4931270"/>
                  <a:pt x="690647" y="4927090"/>
                  <a:pt x="685105" y="4930331"/>
                </a:cubicBezTo>
                <a:lnTo>
                  <a:pt x="680593" y="4932997"/>
                </a:lnTo>
                <a:cubicBezTo>
                  <a:pt x="675081" y="4936238"/>
                  <a:pt x="671629" y="4942114"/>
                  <a:pt x="674355" y="4948535"/>
                </a:cubicBezTo>
                <a:cubicBezTo>
                  <a:pt x="676596" y="4953836"/>
                  <a:pt x="684348" y="4958016"/>
                  <a:pt x="689890" y="4954775"/>
                </a:cubicBezTo>
                <a:close/>
                <a:moveTo>
                  <a:pt x="974794" y="5359419"/>
                </a:moveTo>
                <a:cubicBezTo>
                  <a:pt x="975582" y="5356268"/>
                  <a:pt x="975249" y="5352846"/>
                  <a:pt x="973401" y="5350210"/>
                </a:cubicBezTo>
                <a:cubicBezTo>
                  <a:pt x="972251" y="5348575"/>
                  <a:pt x="970797" y="5347333"/>
                  <a:pt x="969192" y="5346424"/>
                </a:cubicBezTo>
                <a:cubicBezTo>
                  <a:pt x="969737" y="5342971"/>
                  <a:pt x="969495" y="5339397"/>
                  <a:pt x="968132" y="5335701"/>
                </a:cubicBezTo>
                <a:cubicBezTo>
                  <a:pt x="967678" y="5334429"/>
                  <a:pt x="966739" y="5333611"/>
                  <a:pt x="966073" y="5332521"/>
                </a:cubicBezTo>
                <a:cubicBezTo>
                  <a:pt x="971039" y="5333309"/>
                  <a:pt x="976581" y="5330492"/>
                  <a:pt x="978792" y="5326099"/>
                </a:cubicBezTo>
                <a:cubicBezTo>
                  <a:pt x="981911" y="5319860"/>
                  <a:pt x="978943" y="5313408"/>
                  <a:pt x="973401" y="5309955"/>
                </a:cubicBezTo>
                <a:lnTo>
                  <a:pt x="968859" y="5307138"/>
                </a:lnTo>
                <a:cubicBezTo>
                  <a:pt x="967769" y="5306472"/>
                  <a:pt x="966557" y="5306260"/>
                  <a:pt x="965346" y="5306048"/>
                </a:cubicBezTo>
                <a:cubicBezTo>
                  <a:pt x="967345" y="5302110"/>
                  <a:pt x="966588" y="5297355"/>
                  <a:pt x="964165" y="5293265"/>
                </a:cubicBezTo>
                <a:lnTo>
                  <a:pt x="961500" y="5288752"/>
                </a:lnTo>
                <a:cubicBezTo>
                  <a:pt x="958260" y="5283239"/>
                  <a:pt x="949447" y="5283179"/>
                  <a:pt x="944875" y="5286753"/>
                </a:cubicBezTo>
                <a:cubicBezTo>
                  <a:pt x="939302" y="5291115"/>
                  <a:pt x="939636" y="5297839"/>
                  <a:pt x="942876" y="5303352"/>
                </a:cubicBezTo>
                <a:lnTo>
                  <a:pt x="945541" y="5307895"/>
                </a:lnTo>
                <a:cubicBezTo>
                  <a:pt x="945935" y="5308562"/>
                  <a:pt x="946449" y="5309168"/>
                  <a:pt x="946994" y="5309713"/>
                </a:cubicBezTo>
                <a:cubicBezTo>
                  <a:pt x="943633" y="5308107"/>
                  <a:pt x="939575" y="5307926"/>
                  <a:pt x="936274" y="5310016"/>
                </a:cubicBezTo>
                <a:cubicBezTo>
                  <a:pt x="931126" y="5313227"/>
                  <a:pt x="928643" y="5319920"/>
                  <a:pt x="931459" y="5325494"/>
                </a:cubicBezTo>
                <a:cubicBezTo>
                  <a:pt x="930581" y="5326099"/>
                  <a:pt x="929794" y="5326857"/>
                  <a:pt x="929097" y="5327735"/>
                </a:cubicBezTo>
                <a:cubicBezTo>
                  <a:pt x="926735" y="5322404"/>
                  <a:pt x="921223" y="5318981"/>
                  <a:pt x="914773" y="5322798"/>
                </a:cubicBezTo>
                <a:cubicBezTo>
                  <a:pt x="905294" y="5328402"/>
                  <a:pt x="907687" y="5341517"/>
                  <a:pt x="914773" y="5345182"/>
                </a:cubicBezTo>
                <a:cubicBezTo>
                  <a:pt x="912290" y="5349423"/>
                  <a:pt x="911048" y="5353997"/>
                  <a:pt x="911109" y="5358237"/>
                </a:cubicBezTo>
                <a:cubicBezTo>
                  <a:pt x="910745" y="5357965"/>
                  <a:pt x="910503" y="5357571"/>
                  <a:pt x="910109" y="5357359"/>
                </a:cubicBezTo>
                <a:cubicBezTo>
                  <a:pt x="904628" y="5354390"/>
                  <a:pt x="897088" y="5355602"/>
                  <a:pt x="893878" y="5361418"/>
                </a:cubicBezTo>
                <a:lnTo>
                  <a:pt x="891334" y="5365991"/>
                </a:lnTo>
                <a:cubicBezTo>
                  <a:pt x="888336" y="5371413"/>
                  <a:pt x="889638" y="5379137"/>
                  <a:pt x="895392" y="5382257"/>
                </a:cubicBezTo>
                <a:cubicBezTo>
                  <a:pt x="900873" y="5385226"/>
                  <a:pt x="908414" y="5384014"/>
                  <a:pt x="911624" y="5378198"/>
                </a:cubicBezTo>
                <a:lnTo>
                  <a:pt x="914167" y="5373624"/>
                </a:lnTo>
                <a:cubicBezTo>
                  <a:pt x="914864" y="5372352"/>
                  <a:pt x="915318" y="5370929"/>
                  <a:pt x="915530" y="5369475"/>
                </a:cubicBezTo>
                <a:cubicBezTo>
                  <a:pt x="919285" y="5374261"/>
                  <a:pt x="924433" y="5378289"/>
                  <a:pt x="930036" y="5379107"/>
                </a:cubicBezTo>
                <a:cubicBezTo>
                  <a:pt x="929794" y="5380621"/>
                  <a:pt x="930217" y="5382136"/>
                  <a:pt x="930551" y="5383620"/>
                </a:cubicBezTo>
                <a:cubicBezTo>
                  <a:pt x="929248" y="5384680"/>
                  <a:pt x="928188" y="5385983"/>
                  <a:pt x="927553" y="5387467"/>
                </a:cubicBezTo>
                <a:cubicBezTo>
                  <a:pt x="924918" y="5393707"/>
                  <a:pt x="927341" y="5400007"/>
                  <a:pt x="933155" y="5403248"/>
                </a:cubicBezTo>
                <a:lnTo>
                  <a:pt x="937758" y="5405793"/>
                </a:lnTo>
                <a:cubicBezTo>
                  <a:pt x="943179" y="5408821"/>
                  <a:pt x="951143" y="5405823"/>
                  <a:pt x="953536" y="5400189"/>
                </a:cubicBezTo>
                <a:cubicBezTo>
                  <a:pt x="955443" y="5395645"/>
                  <a:pt x="954626" y="5391102"/>
                  <a:pt x="951840" y="5387679"/>
                </a:cubicBezTo>
                <a:cubicBezTo>
                  <a:pt x="954747" y="5382711"/>
                  <a:pt x="952960" y="5376320"/>
                  <a:pt x="948811" y="5372655"/>
                </a:cubicBezTo>
                <a:cubicBezTo>
                  <a:pt x="948933" y="5372565"/>
                  <a:pt x="949114" y="5372474"/>
                  <a:pt x="949235" y="5372382"/>
                </a:cubicBezTo>
                <a:cubicBezTo>
                  <a:pt x="952778" y="5374139"/>
                  <a:pt x="957018" y="5374109"/>
                  <a:pt x="960773" y="5371898"/>
                </a:cubicBezTo>
                <a:lnTo>
                  <a:pt x="964347" y="5369778"/>
                </a:lnTo>
                <a:cubicBezTo>
                  <a:pt x="967799" y="5369535"/>
                  <a:pt x="971070" y="5368021"/>
                  <a:pt x="973189" y="5364780"/>
                </a:cubicBezTo>
                <a:cubicBezTo>
                  <a:pt x="974158" y="5363235"/>
                  <a:pt x="974613" y="5361327"/>
                  <a:pt x="974794" y="5359419"/>
                </a:cubicBezTo>
                <a:close/>
                <a:moveTo>
                  <a:pt x="610487" y="5181738"/>
                </a:moveTo>
                <a:cubicBezTo>
                  <a:pt x="604976" y="5184979"/>
                  <a:pt x="604309" y="5193399"/>
                  <a:pt x="607792" y="5198246"/>
                </a:cubicBezTo>
                <a:cubicBezTo>
                  <a:pt x="611789" y="5203819"/>
                  <a:pt x="618785" y="5204213"/>
                  <a:pt x="624296" y="5200942"/>
                </a:cubicBezTo>
                <a:lnTo>
                  <a:pt x="628839" y="5198276"/>
                </a:lnTo>
                <a:cubicBezTo>
                  <a:pt x="634350" y="5195035"/>
                  <a:pt x="635017" y="5186614"/>
                  <a:pt x="631534" y="5181768"/>
                </a:cubicBezTo>
                <a:cubicBezTo>
                  <a:pt x="627537" y="5176164"/>
                  <a:pt x="620541" y="5175801"/>
                  <a:pt x="615030" y="5179042"/>
                </a:cubicBezTo>
                <a:lnTo>
                  <a:pt x="610487" y="5181738"/>
                </a:lnTo>
                <a:close/>
                <a:moveTo>
                  <a:pt x="729652" y="5200457"/>
                </a:moveTo>
                <a:lnTo>
                  <a:pt x="734436" y="5202638"/>
                </a:lnTo>
                <a:cubicBezTo>
                  <a:pt x="740251" y="5205273"/>
                  <a:pt x="747519" y="5200396"/>
                  <a:pt x="749245" y="5194853"/>
                </a:cubicBezTo>
                <a:cubicBezTo>
                  <a:pt x="750941" y="5189401"/>
                  <a:pt x="748518" y="5184888"/>
                  <a:pt x="744491" y="5181920"/>
                </a:cubicBezTo>
                <a:cubicBezTo>
                  <a:pt x="748306" y="5175922"/>
                  <a:pt x="749760" y="5168743"/>
                  <a:pt x="747277" y="5161625"/>
                </a:cubicBezTo>
                <a:cubicBezTo>
                  <a:pt x="745248" y="5155810"/>
                  <a:pt x="739645" y="5150933"/>
                  <a:pt x="733043" y="5152811"/>
                </a:cubicBezTo>
                <a:cubicBezTo>
                  <a:pt x="727411" y="5154386"/>
                  <a:pt x="722051" y="5160777"/>
                  <a:pt x="724231" y="5167017"/>
                </a:cubicBezTo>
                <a:cubicBezTo>
                  <a:pt x="724473" y="5167714"/>
                  <a:pt x="724625" y="5168410"/>
                  <a:pt x="724806" y="5169107"/>
                </a:cubicBezTo>
                <a:cubicBezTo>
                  <a:pt x="724776" y="5169137"/>
                  <a:pt x="724776" y="5169137"/>
                  <a:pt x="724776" y="5169167"/>
                </a:cubicBezTo>
                <a:cubicBezTo>
                  <a:pt x="724746" y="5169228"/>
                  <a:pt x="724685" y="5169288"/>
                  <a:pt x="724655" y="5169349"/>
                </a:cubicBezTo>
                <a:cubicBezTo>
                  <a:pt x="724564" y="5169410"/>
                  <a:pt x="724322" y="5169652"/>
                  <a:pt x="723898" y="5170106"/>
                </a:cubicBezTo>
                <a:cubicBezTo>
                  <a:pt x="719931" y="5174044"/>
                  <a:pt x="719386" y="5180254"/>
                  <a:pt x="722293" y="5184918"/>
                </a:cubicBezTo>
                <a:cubicBezTo>
                  <a:pt x="722202" y="5185130"/>
                  <a:pt x="721990" y="5185342"/>
                  <a:pt x="721899" y="5185585"/>
                </a:cubicBezTo>
                <a:cubicBezTo>
                  <a:pt x="719779" y="5192370"/>
                  <a:pt x="723807" y="5197822"/>
                  <a:pt x="729652" y="5200457"/>
                </a:cubicBezTo>
                <a:close/>
                <a:moveTo>
                  <a:pt x="688194" y="5048553"/>
                </a:moveTo>
                <a:cubicBezTo>
                  <a:pt x="687558" y="5050946"/>
                  <a:pt x="686952" y="5053369"/>
                  <a:pt x="686316" y="5055762"/>
                </a:cubicBezTo>
                <a:cubicBezTo>
                  <a:pt x="684711" y="5061941"/>
                  <a:pt x="688890" y="5068544"/>
                  <a:pt x="695038" y="5070028"/>
                </a:cubicBezTo>
                <a:cubicBezTo>
                  <a:pt x="701337" y="5071543"/>
                  <a:pt x="707696" y="5067515"/>
                  <a:pt x="709301" y="5061275"/>
                </a:cubicBezTo>
                <a:lnTo>
                  <a:pt x="710058" y="5058397"/>
                </a:lnTo>
                <a:cubicBezTo>
                  <a:pt x="710331" y="5058549"/>
                  <a:pt x="710513" y="5058851"/>
                  <a:pt x="710816" y="5059003"/>
                </a:cubicBezTo>
                <a:lnTo>
                  <a:pt x="715600" y="5061184"/>
                </a:lnTo>
                <a:cubicBezTo>
                  <a:pt x="721415" y="5063849"/>
                  <a:pt x="728471" y="5062244"/>
                  <a:pt x="731620" y="5056368"/>
                </a:cubicBezTo>
                <a:cubicBezTo>
                  <a:pt x="734497" y="5051006"/>
                  <a:pt x="732650" y="5043010"/>
                  <a:pt x="726805" y="5040344"/>
                </a:cubicBezTo>
                <a:lnTo>
                  <a:pt x="722020" y="5038163"/>
                </a:lnTo>
                <a:cubicBezTo>
                  <a:pt x="716600" y="5035680"/>
                  <a:pt x="710210" y="5037043"/>
                  <a:pt x="706818" y="5042010"/>
                </a:cubicBezTo>
                <a:cubicBezTo>
                  <a:pt x="705546" y="5041011"/>
                  <a:pt x="704093" y="5040223"/>
                  <a:pt x="702457" y="5039830"/>
                </a:cubicBezTo>
                <a:cubicBezTo>
                  <a:pt x="696128" y="5038284"/>
                  <a:pt x="689799" y="5042343"/>
                  <a:pt x="688194" y="5048553"/>
                </a:cubicBezTo>
                <a:close/>
                <a:moveTo>
                  <a:pt x="706091" y="5213088"/>
                </a:moveTo>
                <a:cubicBezTo>
                  <a:pt x="706788" y="5215662"/>
                  <a:pt x="708363" y="5218086"/>
                  <a:pt x="711421" y="5219782"/>
                </a:cubicBezTo>
                <a:lnTo>
                  <a:pt x="714268" y="5221357"/>
                </a:lnTo>
                <a:cubicBezTo>
                  <a:pt x="727562" y="5228748"/>
                  <a:pt x="739494" y="5208302"/>
                  <a:pt x="726169" y="5200911"/>
                </a:cubicBezTo>
                <a:lnTo>
                  <a:pt x="723323" y="5199336"/>
                </a:lnTo>
                <a:cubicBezTo>
                  <a:pt x="716660" y="5195610"/>
                  <a:pt x="710361" y="5198912"/>
                  <a:pt x="707394" y="5204031"/>
                </a:cubicBezTo>
                <a:cubicBezTo>
                  <a:pt x="706606" y="5200760"/>
                  <a:pt x="704668" y="5197852"/>
                  <a:pt x="701337" y="5196337"/>
                </a:cubicBezTo>
                <a:lnTo>
                  <a:pt x="701155" y="5196247"/>
                </a:lnTo>
                <a:cubicBezTo>
                  <a:pt x="702639" y="5196004"/>
                  <a:pt x="704153" y="5195550"/>
                  <a:pt x="705667" y="5194672"/>
                </a:cubicBezTo>
                <a:cubicBezTo>
                  <a:pt x="718780" y="5186948"/>
                  <a:pt x="704062" y="5168380"/>
                  <a:pt x="691131" y="5176013"/>
                </a:cubicBezTo>
                <a:cubicBezTo>
                  <a:pt x="686862" y="5178527"/>
                  <a:pt x="685741" y="5182222"/>
                  <a:pt x="686377" y="5185766"/>
                </a:cubicBezTo>
                <a:cubicBezTo>
                  <a:pt x="684742" y="5184949"/>
                  <a:pt x="683016" y="5184433"/>
                  <a:pt x="681108" y="5184555"/>
                </a:cubicBezTo>
                <a:cubicBezTo>
                  <a:pt x="674778" y="5185009"/>
                  <a:pt x="669328" y="5190067"/>
                  <a:pt x="669600" y="5196701"/>
                </a:cubicBezTo>
                <a:cubicBezTo>
                  <a:pt x="669600" y="5196943"/>
                  <a:pt x="669630" y="5197186"/>
                  <a:pt x="669630" y="5197428"/>
                </a:cubicBezTo>
                <a:cubicBezTo>
                  <a:pt x="667723" y="5200245"/>
                  <a:pt x="666844" y="5203698"/>
                  <a:pt x="668237" y="5207030"/>
                </a:cubicBezTo>
                <a:cubicBezTo>
                  <a:pt x="670024" y="5211331"/>
                  <a:pt x="672083" y="5215178"/>
                  <a:pt x="676747" y="5216874"/>
                </a:cubicBezTo>
                <a:cubicBezTo>
                  <a:pt x="680351" y="5218207"/>
                  <a:pt x="684015" y="5217571"/>
                  <a:pt x="687013" y="5215784"/>
                </a:cubicBezTo>
                <a:lnTo>
                  <a:pt x="691010" y="5217631"/>
                </a:lnTo>
                <a:cubicBezTo>
                  <a:pt x="696249" y="5219994"/>
                  <a:pt x="703093" y="5218207"/>
                  <a:pt x="706091" y="5213088"/>
                </a:cubicBezTo>
                <a:close/>
                <a:moveTo>
                  <a:pt x="737374" y="5015567"/>
                </a:moveTo>
                <a:cubicBezTo>
                  <a:pt x="743915" y="5016082"/>
                  <a:pt x="749578" y="5011811"/>
                  <a:pt x="750577" y="5005269"/>
                </a:cubicBezTo>
                <a:cubicBezTo>
                  <a:pt x="750638" y="5004905"/>
                  <a:pt x="750638" y="5004875"/>
                  <a:pt x="750668" y="5004693"/>
                </a:cubicBezTo>
                <a:cubicBezTo>
                  <a:pt x="750699" y="5004572"/>
                  <a:pt x="750729" y="5004572"/>
                  <a:pt x="750759" y="5004481"/>
                </a:cubicBezTo>
                <a:cubicBezTo>
                  <a:pt x="750759" y="5004481"/>
                  <a:pt x="750759" y="5004481"/>
                  <a:pt x="750759" y="5004481"/>
                </a:cubicBezTo>
                <a:cubicBezTo>
                  <a:pt x="751334" y="5003997"/>
                  <a:pt x="751970" y="5003603"/>
                  <a:pt x="752606" y="5003209"/>
                </a:cubicBezTo>
                <a:cubicBezTo>
                  <a:pt x="753666" y="5002543"/>
                  <a:pt x="754363" y="5001543"/>
                  <a:pt x="755029" y="5000574"/>
                </a:cubicBezTo>
                <a:cubicBezTo>
                  <a:pt x="754454" y="5005450"/>
                  <a:pt x="756543" y="5010630"/>
                  <a:pt x="761267" y="5012689"/>
                </a:cubicBezTo>
                <a:cubicBezTo>
                  <a:pt x="766961" y="5015204"/>
                  <a:pt x="774380" y="5013386"/>
                  <a:pt x="777136" y="5007359"/>
                </a:cubicBezTo>
                <a:lnTo>
                  <a:pt x="779316" y="5002573"/>
                </a:lnTo>
                <a:cubicBezTo>
                  <a:pt x="781890" y="4996939"/>
                  <a:pt x="779952" y="4989367"/>
                  <a:pt x="773986" y="4986731"/>
                </a:cubicBezTo>
                <a:cubicBezTo>
                  <a:pt x="768293" y="4984217"/>
                  <a:pt x="760874" y="4986035"/>
                  <a:pt x="758148" y="4992062"/>
                </a:cubicBezTo>
                <a:lnTo>
                  <a:pt x="756907" y="4994788"/>
                </a:lnTo>
                <a:cubicBezTo>
                  <a:pt x="756997" y="4991820"/>
                  <a:pt x="756210" y="4988761"/>
                  <a:pt x="754484" y="4986610"/>
                </a:cubicBezTo>
                <a:cubicBezTo>
                  <a:pt x="750123" y="4981158"/>
                  <a:pt x="743279" y="4981340"/>
                  <a:pt x="737858" y="4984762"/>
                </a:cubicBezTo>
                <a:cubicBezTo>
                  <a:pt x="731620" y="4988700"/>
                  <a:pt x="728198" y="4995303"/>
                  <a:pt x="727108" y="5002421"/>
                </a:cubicBezTo>
                <a:cubicBezTo>
                  <a:pt x="726169" y="5008509"/>
                  <a:pt x="731136" y="5015083"/>
                  <a:pt x="737374" y="5015567"/>
                </a:cubicBezTo>
                <a:close/>
                <a:moveTo>
                  <a:pt x="886458" y="5024079"/>
                </a:moveTo>
                <a:cubicBezTo>
                  <a:pt x="892757" y="5010266"/>
                  <a:pt x="871831" y="4999211"/>
                  <a:pt x="865502" y="5013083"/>
                </a:cubicBezTo>
                <a:cubicBezTo>
                  <a:pt x="859203" y="5026896"/>
                  <a:pt x="880129" y="5037951"/>
                  <a:pt x="886458" y="5024079"/>
                </a:cubicBezTo>
                <a:close/>
                <a:moveTo>
                  <a:pt x="746005" y="5086536"/>
                </a:moveTo>
                <a:lnTo>
                  <a:pt x="750547" y="5083871"/>
                </a:lnTo>
                <a:cubicBezTo>
                  <a:pt x="750880" y="5083689"/>
                  <a:pt x="751062" y="5083296"/>
                  <a:pt x="751365" y="5083053"/>
                </a:cubicBezTo>
                <a:cubicBezTo>
                  <a:pt x="751789" y="5083296"/>
                  <a:pt x="752092" y="5083689"/>
                  <a:pt x="752546" y="5083871"/>
                </a:cubicBezTo>
                <a:cubicBezTo>
                  <a:pt x="758602" y="5086203"/>
                  <a:pt x="765386" y="5083810"/>
                  <a:pt x="768142" y="5077783"/>
                </a:cubicBezTo>
                <a:lnTo>
                  <a:pt x="770322" y="5072997"/>
                </a:lnTo>
                <a:cubicBezTo>
                  <a:pt x="772896" y="5067363"/>
                  <a:pt x="770110" y="5059669"/>
                  <a:pt x="764235" y="5057397"/>
                </a:cubicBezTo>
                <a:cubicBezTo>
                  <a:pt x="758179" y="5055065"/>
                  <a:pt x="751395" y="5057458"/>
                  <a:pt x="748639" y="5063486"/>
                </a:cubicBezTo>
                <a:lnTo>
                  <a:pt x="748518" y="5063728"/>
                </a:lnTo>
                <a:cubicBezTo>
                  <a:pt x="744884" y="5062062"/>
                  <a:pt x="740675" y="5062304"/>
                  <a:pt x="736829" y="5064577"/>
                </a:cubicBezTo>
                <a:lnTo>
                  <a:pt x="732286" y="5067242"/>
                </a:lnTo>
                <a:cubicBezTo>
                  <a:pt x="726926" y="5070392"/>
                  <a:pt x="725806" y="5078994"/>
                  <a:pt x="729500" y="5083719"/>
                </a:cubicBezTo>
                <a:cubicBezTo>
                  <a:pt x="733740" y="5089172"/>
                  <a:pt x="740281" y="5089899"/>
                  <a:pt x="746005" y="5086536"/>
                </a:cubicBezTo>
                <a:close/>
                <a:moveTo>
                  <a:pt x="809751" y="4995454"/>
                </a:moveTo>
                <a:cubicBezTo>
                  <a:pt x="814657" y="4998514"/>
                  <a:pt x="823378" y="4997514"/>
                  <a:pt x="826043" y="4991668"/>
                </a:cubicBezTo>
                <a:lnTo>
                  <a:pt x="828224" y="4986883"/>
                </a:lnTo>
                <a:cubicBezTo>
                  <a:pt x="830858" y="4981067"/>
                  <a:pt x="830343" y="4974252"/>
                  <a:pt x="824408" y="4970586"/>
                </a:cubicBezTo>
                <a:cubicBezTo>
                  <a:pt x="819532" y="4967527"/>
                  <a:pt x="810780" y="4968527"/>
                  <a:pt x="808116" y="4974373"/>
                </a:cubicBezTo>
                <a:lnTo>
                  <a:pt x="805935" y="4979159"/>
                </a:lnTo>
                <a:cubicBezTo>
                  <a:pt x="803300" y="4984974"/>
                  <a:pt x="803846" y="4991759"/>
                  <a:pt x="809751" y="4995454"/>
                </a:cubicBezTo>
                <a:close/>
                <a:moveTo>
                  <a:pt x="791429" y="5026381"/>
                </a:moveTo>
                <a:lnTo>
                  <a:pt x="796214" y="5028561"/>
                </a:lnTo>
                <a:cubicBezTo>
                  <a:pt x="801877" y="5031136"/>
                  <a:pt x="809569" y="5026865"/>
                  <a:pt x="811204" y="5021141"/>
                </a:cubicBezTo>
                <a:cubicBezTo>
                  <a:pt x="813143" y="5014446"/>
                  <a:pt x="809842" y="5008903"/>
                  <a:pt x="803785" y="5006147"/>
                </a:cubicBezTo>
                <a:lnTo>
                  <a:pt x="799000" y="5003966"/>
                </a:lnTo>
                <a:cubicBezTo>
                  <a:pt x="793337" y="5001391"/>
                  <a:pt x="785676" y="5005662"/>
                  <a:pt x="784010" y="5011387"/>
                </a:cubicBezTo>
                <a:cubicBezTo>
                  <a:pt x="782102" y="5018081"/>
                  <a:pt x="785403" y="5023654"/>
                  <a:pt x="791429" y="5026381"/>
                </a:cubicBezTo>
                <a:close/>
                <a:moveTo>
                  <a:pt x="681259" y="5001937"/>
                </a:moveTo>
                <a:cubicBezTo>
                  <a:pt x="687558" y="4988094"/>
                  <a:pt x="664876" y="4981309"/>
                  <a:pt x="658638" y="4994970"/>
                </a:cubicBezTo>
                <a:cubicBezTo>
                  <a:pt x="652339" y="5008813"/>
                  <a:pt x="675021" y="5015598"/>
                  <a:pt x="681259" y="5001937"/>
                </a:cubicBezTo>
                <a:close/>
                <a:moveTo>
                  <a:pt x="752818" y="4971980"/>
                </a:moveTo>
                <a:cubicBezTo>
                  <a:pt x="759148" y="4958137"/>
                  <a:pt x="737071" y="4949535"/>
                  <a:pt x="730772" y="4963378"/>
                </a:cubicBezTo>
                <a:cubicBezTo>
                  <a:pt x="724443" y="4977220"/>
                  <a:pt x="746489" y="4985822"/>
                  <a:pt x="752818" y="4971980"/>
                </a:cubicBezTo>
                <a:close/>
                <a:moveTo>
                  <a:pt x="578750" y="5073815"/>
                </a:moveTo>
                <a:cubicBezTo>
                  <a:pt x="584504" y="5076056"/>
                  <a:pt x="592015" y="5072815"/>
                  <a:pt x="593953" y="5066788"/>
                </a:cubicBezTo>
                <a:cubicBezTo>
                  <a:pt x="595285" y="5062608"/>
                  <a:pt x="594377" y="5058276"/>
                  <a:pt x="591803" y="5055126"/>
                </a:cubicBezTo>
                <a:cubicBezTo>
                  <a:pt x="591772" y="5051673"/>
                  <a:pt x="590349" y="5048371"/>
                  <a:pt x="587048" y="5046039"/>
                </a:cubicBezTo>
                <a:cubicBezTo>
                  <a:pt x="582324" y="5042737"/>
                  <a:pt x="573572" y="5043252"/>
                  <a:pt x="570574" y="5048916"/>
                </a:cubicBezTo>
                <a:cubicBezTo>
                  <a:pt x="567939" y="5053884"/>
                  <a:pt x="566092" y="5059276"/>
                  <a:pt x="568606" y="5064788"/>
                </a:cubicBezTo>
                <a:cubicBezTo>
                  <a:pt x="570635" y="5069211"/>
                  <a:pt x="574238" y="5072088"/>
                  <a:pt x="578750" y="5073815"/>
                </a:cubicBezTo>
                <a:close/>
                <a:moveTo>
                  <a:pt x="541896" y="5144027"/>
                </a:moveTo>
                <a:cubicBezTo>
                  <a:pt x="544137" y="5150024"/>
                  <a:pt x="551889" y="5152569"/>
                  <a:pt x="557492" y="5150085"/>
                </a:cubicBezTo>
                <a:cubicBezTo>
                  <a:pt x="563639" y="5147389"/>
                  <a:pt x="565789" y="5140483"/>
                  <a:pt x="563548" y="5134486"/>
                </a:cubicBezTo>
                <a:cubicBezTo>
                  <a:pt x="562670" y="5132153"/>
                  <a:pt x="561822" y="5129851"/>
                  <a:pt x="560944" y="5127519"/>
                </a:cubicBezTo>
                <a:cubicBezTo>
                  <a:pt x="558703" y="5121521"/>
                  <a:pt x="550950" y="5118977"/>
                  <a:pt x="545348" y="5121461"/>
                </a:cubicBezTo>
                <a:cubicBezTo>
                  <a:pt x="539201" y="5124157"/>
                  <a:pt x="537050" y="5131063"/>
                  <a:pt x="539291" y="5137060"/>
                </a:cubicBezTo>
                <a:lnTo>
                  <a:pt x="541896" y="5144027"/>
                </a:lnTo>
                <a:close/>
                <a:moveTo>
                  <a:pt x="636016" y="5111404"/>
                </a:moveTo>
                <a:lnTo>
                  <a:pt x="637227" y="5114646"/>
                </a:lnTo>
                <a:cubicBezTo>
                  <a:pt x="639468" y="5120643"/>
                  <a:pt x="647281" y="5123127"/>
                  <a:pt x="652853" y="5120643"/>
                </a:cubicBezTo>
                <a:cubicBezTo>
                  <a:pt x="653308" y="5120431"/>
                  <a:pt x="653671" y="5120158"/>
                  <a:pt x="654095" y="5119946"/>
                </a:cubicBezTo>
                <a:cubicBezTo>
                  <a:pt x="655821" y="5120098"/>
                  <a:pt x="657547" y="5120219"/>
                  <a:pt x="659304" y="5120219"/>
                </a:cubicBezTo>
                <a:cubicBezTo>
                  <a:pt x="661484" y="5120219"/>
                  <a:pt x="663695" y="5119462"/>
                  <a:pt x="665633" y="5118310"/>
                </a:cubicBezTo>
                <a:cubicBezTo>
                  <a:pt x="667208" y="5118583"/>
                  <a:pt x="668752" y="5118614"/>
                  <a:pt x="670085" y="5118129"/>
                </a:cubicBezTo>
                <a:cubicBezTo>
                  <a:pt x="674657" y="5116433"/>
                  <a:pt x="678625" y="5114706"/>
                  <a:pt x="681744" y="5110768"/>
                </a:cubicBezTo>
                <a:cubicBezTo>
                  <a:pt x="683106" y="5109042"/>
                  <a:pt x="683894" y="5107649"/>
                  <a:pt x="684681" y="5105528"/>
                </a:cubicBezTo>
                <a:cubicBezTo>
                  <a:pt x="683288" y="5113979"/>
                  <a:pt x="693372" y="5123732"/>
                  <a:pt x="703245" y="5117887"/>
                </a:cubicBezTo>
                <a:cubicBezTo>
                  <a:pt x="704305" y="5117251"/>
                  <a:pt x="704910" y="5116463"/>
                  <a:pt x="705637" y="5115706"/>
                </a:cubicBezTo>
                <a:cubicBezTo>
                  <a:pt x="708938" y="5124278"/>
                  <a:pt x="721929" y="5128337"/>
                  <a:pt x="726714" y="5117856"/>
                </a:cubicBezTo>
                <a:cubicBezTo>
                  <a:pt x="732650" y="5104862"/>
                  <a:pt x="714783" y="5094200"/>
                  <a:pt x="707394" y="5104498"/>
                </a:cubicBezTo>
                <a:cubicBezTo>
                  <a:pt x="704668" y="5098471"/>
                  <a:pt x="697279" y="5093988"/>
                  <a:pt x="689860" y="5098349"/>
                </a:cubicBezTo>
                <a:cubicBezTo>
                  <a:pt x="689193" y="5098743"/>
                  <a:pt x="688860" y="5099289"/>
                  <a:pt x="688315" y="5099743"/>
                </a:cubicBezTo>
                <a:cubicBezTo>
                  <a:pt x="690041" y="5096502"/>
                  <a:pt x="690526" y="5092715"/>
                  <a:pt x="688497" y="5088990"/>
                </a:cubicBezTo>
                <a:cubicBezTo>
                  <a:pt x="686922" y="5086082"/>
                  <a:pt x="683712" y="5083840"/>
                  <a:pt x="680260" y="5083053"/>
                </a:cubicBezTo>
                <a:cubicBezTo>
                  <a:pt x="679654" y="5081690"/>
                  <a:pt x="678806" y="5080509"/>
                  <a:pt x="677807" y="5079206"/>
                </a:cubicBezTo>
                <a:cubicBezTo>
                  <a:pt x="677504" y="5078722"/>
                  <a:pt x="677231" y="5078267"/>
                  <a:pt x="676959" y="5077753"/>
                </a:cubicBezTo>
                <a:cubicBezTo>
                  <a:pt x="676172" y="5075723"/>
                  <a:pt x="675112" y="5073754"/>
                  <a:pt x="674294" y="5071694"/>
                </a:cubicBezTo>
                <a:cubicBezTo>
                  <a:pt x="671932" y="5065667"/>
                  <a:pt x="665845" y="5064637"/>
                  <a:pt x="660636" y="5066515"/>
                </a:cubicBezTo>
                <a:cubicBezTo>
                  <a:pt x="657457" y="5062153"/>
                  <a:pt x="651884" y="5059669"/>
                  <a:pt x="645858" y="5063213"/>
                </a:cubicBezTo>
                <a:cubicBezTo>
                  <a:pt x="641770" y="5065636"/>
                  <a:pt x="640316" y="5069271"/>
                  <a:pt x="640346" y="5072936"/>
                </a:cubicBezTo>
                <a:cubicBezTo>
                  <a:pt x="635017" y="5073421"/>
                  <a:pt x="630293" y="5076965"/>
                  <a:pt x="630595" y="5083932"/>
                </a:cubicBezTo>
                <a:cubicBezTo>
                  <a:pt x="630959" y="5092079"/>
                  <a:pt x="629990" y="5101409"/>
                  <a:pt x="634169" y="5108770"/>
                </a:cubicBezTo>
                <a:cubicBezTo>
                  <a:pt x="634714" y="5109708"/>
                  <a:pt x="635350" y="5110587"/>
                  <a:pt x="636016" y="5111404"/>
                </a:cubicBezTo>
                <a:close/>
                <a:moveTo>
                  <a:pt x="787614" y="5186796"/>
                </a:moveTo>
                <a:cubicBezTo>
                  <a:pt x="793852" y="5173136"/>
                  <a:pt x="773835" y="5160444"/>
                  <a:pt x="767536" y="5174286"/>
                </a:cubicBezTo>
                <a:cubicBezTo>
                  <a:pt x="764599" y="5180708"/>
                  <a:pt x="767536" y="5186796"/>
                  <a:pt x="772048" y="5190128"/>
                </a:cubicBezTo>
                <a:cubicBezTo>
                  <a:pt x="770807" y="5190401"/>
                  <a:pt x="769565" y="5190703"/>
                  <a:pt x="768323" y="5191430"/>
                </a:cubicBezTo>
                <a:cubicBezTo>
                  <a:pt x="755211" y="5199154"/>
                  <a:pt x="768354" y="5218843"/>
                  <a:pt x="781466" y="5211119"/>
                </a:cubicBezTo>
                <a:cubicBezTo>
                  <a:pt x="789673" y="5206273"/>
                  <a:pt x="787584" y="5196792"/>
                  <a:pt x="781709" y="5192218"/>
                </a:cubicBezTo>
                <a:cubicBezTo>
                  <a:pt x="784040" y="5191521"/>
                  <a:pt x="786190" y="5189886"/>
                  <a:pt x="787614" y="5186796"/>
                </a:cubicBezTo>
                <a:close/>
                <a:moveTo>
                  <a:pt x="722959" y="5132365"/>
                </a:moveTo>
                <a:cubicBezTo>
                  <a:pt x="716630" y="5146238"/>
                  <a:pt x="738070" y="5156264"/>
                  <a:pt x="744400" y="5142391"/>
                </a:cubicBezTo>
                <a:cubicBezTo>
                  <a:pt x="750729" y="5128518"/>
                  <a:pt x="729288" y="5118493"/>
                  <a:pt x="722959" y="5132365"/>
                </a:cubicBezTo>
                <a:close/>
                <a:moveTo>
                  <a:pt x="500468" y="5180405"/>
                </a:moveTo>
                <a:cubicBezTo>
                  <a:pt x="506767" y="5166562"/>
                  <a:pt x="484479" y="5158627"/>
                  <a:pt x="478180" y="5172409"/>
                </a:cubicBezTo>
                <a:cubicBezTo>
                  <a:pt x="471881" y="5186251"/>
                  <a:pt x="494169" y="5194217"/>
                  <a:pt x="500468" y="5180405"/>
                </a:cubicBezTo>
                <a:close/>
                <a:moveTo>
                  <a:pt x="899813" y="5014265"/>
                </a:moveTo>
                <a:cubicBezTo>
                  <a:pt x="905476" y="5010933"/>
                  <a:pt x="907657" y="5004208"/>
                  <a:pt x="904749" y="4998272"/>
                </a:cubicBezTo>
                <a:cubicBezTo>
                  <a:pt x="904598" y="4997938"/>
                  <a:pt x="904568" y="4997908"/>
                  <a:pt x="904477" y="4997727"/>
                </a:cubicBezTo>
                <a:cubicBezTo>
                  <a:pt x="904446" y="4997605"/>
                  <a:pt x="904446" y="4997575"/>
                  <a:pt x="904416" y="4997484"/>
                </a:cubicBezTo>
                <a:lnTo>
                  <a:pt x="904416" y="4997484"/>
                </a:lnTo>
                <a:cubicBezTo>
                  <a:pt x="904628" y="4996787"/>
                  <a:pt x="904870" y="4996060"/>
                  <a:pt x="905204" y="4995394"/>
                </a:cubicBezTo>
                <a:cubicBezTo>
                  <a:pt x="907687" y="4989518"/>
                  <a:pt x="902841" y="4982369"/>
                  <a:pt x="897179" y="4980703"/>
                </a:cubicBezTo>
                <a:cubicBezTo>
                  <a:pt x="890486" y="4978734"/>
                  <a:pt x="884974" y="4982793"/>
                  <a:pt x="882491" y="4988730"/>
                </a:cubicBezTo>
                <a:cubicBezTo>
                  <a:pt x="879644" y="4995515"/>
                  <a:pt x="880614" y="5002906"/>
                  <a:pt x="883793" y="5009358"/>
                </a:cubicBezTo>
                <a:cubicBezTo>
                  <a:pt x="886549" y="5014901"/>
                  <a:pt x="894423" y="5017445"/>
                  <a:pt x="899813" y="5014265"/>
                </a:cubicBezTo>
                <a:close/>
                <a:moveTo>
                  <a:pt x="776288" y="5090141"/>
                </a:moveTo>
                <a:cubicBezTo>
                  <a:pt x="770776" y="5093382"/>
                  <a:pt x="770049" y="5101772"/>
                  <a:pt x="773532" y="5106649"/>
                </a:cubicBezTo>
                <a:cubicBezTo>
                  <a:pt x="777499" y="5112253"/>
                  <a:pt x="784525" y="5112677"/>
                  <a:pt x="790036" y="5109405"/>
                </a:cubicBezTo>
                <a:lnTo>
                  <a:pt x="794579" y="5106740"/>
                </a:lnTo>
                <a:cubicBezTo>
                  <a:pt x="799848" y="5103620"/>
                  <a:pt x="800636" y="5095896"/>
                  <a:pt x="797637" y="5090959"/>
                </a:cubicBezTo>
                <a:cubicBezTo>
                  <a:pt x="798728" y="5090686"/>
                  <a:pt x="799818" y="5090383"/>
                  <a:pt x="800787" y="5089808"/>
                </a:cubicBezTo>
                <a:cubicBezTo>
                  <a:pt x="799697" y="5095109"/>
                  <a:pt x="802241" y="5100743"/>
                  <a:pt x="807298" y="5103075"/>
                </a:cubicBezTo>
                <a:lnTo>
                  <a:pt x="808388" y="5103559"/>
                </a:lnTo>
                <a:cubicBezTo>
                  <a:pt x="801817" y="5112586"/>
                  <a:pt x="812083" y="5127701"/>
                  <a:pt x="823621" y="5120915"/>
                </a:cubicBezTo>
                <a:cubicBezTo>
                  <a:pt x="831434" y="5116311"/>
                  <a:pt x="830404" y="5107194"/>
                  <a:pt x="825619" y="5102166"/>
                </a:cubicBezTo>
                <a:cubicBezTo>
                  <a:pt x="826407" y="5101288"/>
                  <a:pt x="827194" y="5100379"/>
                  <a:pt x="827709" y="5099289"/>
                </a:cubicBezTo>
                <a:cubicBezTo>
                  <a:pt x="830343" y="5093382"/>
                  <a:pt x="827557" y="5086324"/>
                  <a:pt x="821713" y="5083659"/>
                </a:cubicBezTo>
                <a:lnTo>
                  <a:pt x="816928" y="5081478"/>
                </a:lnTo>
                <a:cubicBezTo>
                  <a:pt x="813445" y="5079903"/>
                  <a:pt x="809569" y="5080448"/>
                  <a:pt x="806389" y="5082235"/>
                </a:cubicBezTo>
                <a:lnTo>
                  <a:pt x="808146" y="5075420"/>
                </a:lnTo>
                <a:cubicBezTo>
                  <a:pt x="809751" y="5069241"/>
                  <a:pt x="805753" y="5062608"/>
                  <a:pt x="799606" y="5061032"/>
                </a:cubicBezTo>
                <a:cubicBezTo>
                  <a:pt x="793368" y="5059457"/>
                  <a:pt x="786826" y="5063395"/>
                  <a:pt x="785221" y="5069604"/>
                </a:cubicBezTo>
                <a:lnTo>
                  <a:pt x="783344" y="5076783"/>
                </a:lnTo>
                <a:cubicBezTo>
                  <a:pt x="782526" y="5079964"/>
                  <a:pt x="783223" y="5083235"/>
                  <a:pt x="784888" y="5085900"/>
                </a:cubicBezTo>
                <a:cubicBezTo>
                  <a:pt x="783495" y="5086234"/>
                  <a:pt x="782133" y="5086749"/>
                  <a:pt x="780830" y="5087506"/>
                </a:cubicBezTo>
                <a:lnTo>
                  <a:pt x="776288" y="5090141"/>
                </a:lnTo>
                <a:close/>
                <a:moveTo>
                  <a:pt x="1095110" y="5471279"/>
                </a:moveTo>
                <a:lnTo>
                  <a:pt x="1090022" y="5469674"/>
                </a:lnTo>
                <a:cubicBezTo>
                  <a:pt x="1086782" y="5468644"/>
                  <a:pt x="1083269" y="5469704"/>
                  <a:pt x="1080453" y="5471764"/>
                </a:cubicBezTo>
                <a:cubicBezTo>
                  <a:pt x="1075819" y="5465676"/>
                  <a:pt x="1065432" y="5463707"/>
                  <a:pt x="1060587" y="5472430"/>
                </a:cubicBezTo>
                <a:cubicBezTo>
                  <a:pt x="1054197" y="5483910"/>
                  <a:pt x="1068672" y="5493966"/>
                  <a:pt x="1077545" y="5487999"/>
                </a:cubicBezTo>
                <a:cubicBezTo>
                  <a:pt x="1079181" y="5490362"/>
                  <a:pt x="1081634" y="5492179"/>
                  <a:pt x="1084783" y="5493148"/>
                </a:cubicBezTo>
                <a:lnTo>
                  <a:pt x="1089871" y="5494754"/>
                </a:lnTo>
                <a:cubicBezTo>
                  <a:pt x="1095867" y="5496662"/>
                  <a:pt x="1103165" y="5491664"/>
                  <a:pt x="1104225" y="5485636"/>
                </a:cubicBezTo>
                <a:cubicBezTo>
                  <a:pt x="1105436" y="5478761"/>
                  <a:pt x="1101560" y="5473339"/>
                  <a:pt x="1095110" y="5471279"/>
                </a:cubicBezTo>
                <a:close/>
                <a:moveTo>
                  <a:pt x="1161612" y="5442928"/>
                </a:moveTo>
                <a:cubicBezTo>
                  <a:pt x="1155252" y="5440384"/>
                  <a:pt x="1149165" y="5443019"/>
                  <a:pt x="1145955" y="5448804"/>
                </a:cubicBezTo>
                <a:lnTo>
                  <a:pt x="1143411" y="5453408"/>
                </a:lnTo>
                <a:cubicBezTo>
                  <a:pt x="1140383" y="5458830"/>
                  <a:pt x="1143684" y="5466827"/>
                  <a:pt x="1149286" y="5469068"/>
                </a:cubicBezTo>
                <a:cubicBezTo>
                  <a:pt x="1155646" y="5471612"/>
                  <a:pt x="1161733" y="5468977"/>
                  <a:pt x="1164943" y="5463192"/>
                </a:cubicBezTo>
                <a:lnTo>
                  <a:pt x="1167487" y="5458588"/>
                </a:lnTo>
                <a:cubicBezTo>
                  <a:pt x="1170515" y="5453166"/>
                  <a:pt x="1167214" y="5445169"/>
                  <a:pt x="1161612" y="5442928"/>
                </a:cubicBezTo>
                <a:close/>
                <a:moveTo>
                  <a:pt x="1407844" y="5390799"/>
                </a:moveTo>
                <a:lnTo>
                  <a:pt x="1402757" y="5389194"/>
                </a:lnTo>
                <a:cubicBezTo>
                  <a:pt x="1396761" y="5387316"/>
                  <a:pt x="1389341" y="5391041"/>
                  <a:pt x="1387797" y="5397281"/>
                </a:cubicBezTo>
                <a:cubicBezTo>
                  <a:pt x="1386192" y="5403672"/>
                  <a:pt x="1389462" y="5410215"/>
                  <a:pt x="1395883" y="5412244"/>
                </a:cubicBezTo>
                <a:lnTo>
                  <a:pt x="1400970" y="5413849"/>
                </a:lnTo>
                <a:cubicBezTo>
                  <a:pt x="1406966" y="5415758"/>
                  <a:pt x="1414386" y="5412002"/>
                  <a:pt x="1415930" y="5405762"/>
                </a:cubicBezTo>
                <a:cubicBezTo>
                  <a:pt x="1417535" y="5399340"/>
                  <a:pt x="1414264" y="5392828"/>
                  <a:pt x="1407844" y="5390799"/>
                </a:cubicBezTo>
                <a:close/>
                <a:moveTo>
                  <a:pt x="1690235" y="5376562"/>
                </a:moveTo>
                <a:lnTo>
                  <a:pt x="1683543" y="5380046"/>
                </a:lnTo>
                <a:cubicBezTo>
                  <a:pt x="1678970" y="5382439"/>
                  <a:pt x="1675911" y="5386952"/>
                  <a:pt x="1676184" y="5391920"/>
                </a:cubicBezTo>
                <a:cubicBezTo>
                  <a:pt x="1675185" y="5393283"/>
                  <a:pt x="1674488" y="5394918"/>
                  <a:pt x="1673943" y="5396645"/>
                </a:cubicBezTo>
                <a:lnTo>
                  <a:pt x="1673943" y="5396645"/>
                </a:lnTo>
                <a:cubicBezTo>
                  <a:pt x="1674004" y="5396615"/>
                  <a:pt x="1674064" y="5396584"/>
                  <a:pt x="1674125" y="5396554"/>
                </a:cubicBezTo>
                <a:cubicBezTo>
                  <a:pt x="1684724" y="5392434"/>
                  <a:pt x="1695353" y="5388224"/>
                  <a:pt x="1706013" y="5383923"/>
                </a:cubicBezTo>
                <a:cubicBezTo>
                  <a:pt x="1706013" y="5383893"/>
                  <a:pt x="1706013" y="5383862"/>
                  <a:pt x="1706013" y="5383832"/>
                </a:cubicBezTo>
                <a:cubicBezTo>
                  <a:pt x="1705983" y="5383560"/>
                  <a:pt x="1706043" y="5383317"/>
                  <a:pt x="1705953" y="5383045"/>
                </a:cubicBezTo>
                <a:cubicBezTo>
                  <a:pt x="1703621" y="5377471"/>
                  <a:pt x="1696020" y="5373534"/>
                  <a:pt x="1690235" y="5376562"/>
                </a:cubicBezTo>
                <a:close/>
                <a:moveTo>
                  <a:pt x="1390220" y="5446865"/>
                </a:moveTo>
                <a:cubicBezTo>
                  <a:pt x="1383951" y="5444927"/>
                  <a:pt x="1377168" y="5448622"/>
                  <a:pt x="1375199" y="5454832"/>
                </a:cubicBezTo>
                <a:lnTo>
                  <a:pt x="1373594" y="5459920"/>
                </a:lnTo>
                <a:cubicBezTo>
                  <a:pt x="1371626" y="5466130"/>
                  <a:pt x="1375411" y="5473066"/>
                  <a:pt x="1381559" y="5474944"/>
                </a:cubicBezTo>
                <a:cubicBezTo>
                  <a:pt x="1387827" y="5476883"/>
                  <a:pt x="1394611" y="5473187"/>
                  <a:pt x="1396579" y="5466978"/>
                </a:cubicBezTo>
                <a:lnTo>
                  <a:pt x="1398184" y="5461889"/>
                </a:lnTo>
                <a:cubicBezTo>
                  <a:pt x="1400122" y="5455710"/>
                  <a:pt x="1396367" y="5448774"/>
                  <a:pt x="1390220" y="5446865"/>
                </a:cubicBezTo>
                <a:close/>
                <a:moveTo>
                  <a:pt x="1457418" y="5313075"/>
                </a:moveTo>
                <a:lnTo>
                  <a:pt x="1457358" y="5312863"/>
                </a:lnTo>
                <a:cubicBezTo>
                  <a:pt x="1458569" y="5313832"/>
                  <a:pt x="1459932" y="5314680"/>
                  <a:pt x="1461597" y="5315195"/>
                </a:cubicBezTo>
                <a:cubicBezTo>
                  <a:pt x="1476345" y="5319860"/>
                  <a:pt x="1480373" y="5296113"/>
                  <a:pt x="1465807" y="5291508"/>
                </a:cubicBezTo>
                <a:cubicBezTo>
                  <a:pt x="1460991" y="5289994"/>
                  <a:pt x="1457448" y="5291629"/>
                  <a:pt x="1455207" y="5294538"/>
                </a:cubicBezTo>
                <a:cubicBezTo>
                  <a:pt x="1454723" y="5292750"/>
                  <a:pt x="1453936" y="5291085"/>
                  <a:pt x="1452542" y="5289722"/>
                </a:cubicBezTo>
                <a:cubicBezTo>
                  <a:pt x="1447909" y="5285269"/>
                  <a:pt x="1440369" y="5284572"/>
                  <a:pt x="1435554" y="5289267"/>
                </a:cubicBezTo>
                <a:lnTo>
                  <a:pt x="1435039" y="5289782"/>
                </a:lnTo>
                <a:cubicBezTo>
                  <a:pt x="1431617" y="5290236"/>
                  <a:pt x="1428407" y="5291963"/>
                  <a:pt x="1426832" y="5295265"/>
                </a:cubicBezTo>
                <a:cubicBezTo>
                  <a:pt x="1424803" y="5299535"/>
                  <a:pt x="1423319" y="5303685"/>
                  <a:pt x="1425166" y="5308380"/>
                </a:cubicBezTo>
                <a:cubicBezTo>
                  <a:pt x="1426620" y="5312015"/>
                  <a:pt x="1429558" y="5314347"/>
                  <a:pt x="1432980" y="5315407"/>
                </a:cubicBezTo>
                <a:lnTo>
                  <a:pt x="1434312" y="5319678"/>
                </a:lnTo>
                <a:cubicBezTo>
                  <a:pt x="1436189" y="5325676"/>
                  <a:pt x="1442912" y="5330037"/>
                  <a:pt x="1449181" y="5327917"/>
                </a:cubicBezTo>
                <a:cubicBezTo>
                  <a:pt x="1455207" y="5325918"/>
                  <a:pt x="1459417" y="5319496"/>
                  <a:pt x="1457418" y="5313075"/>
                </a:cubicBezTo>
                <a:close/>
                <a:moveTo>
                  <a:pt x="1593602" y="5413516"/>
                </a:moveTo>
                <a:cubicBezTo>
                  <a:pt x="1594450" y="5410881"/>
                  <a:pt x="1594298" y="5408155"/>
                  <a:pt x="1593602" y="5405641"/>
                </a:cubicBezTo>
                <a:cubicBezTo>
                  <a:pt x="1607502" y="5400613"/>
                  <a:pt x="1597448" y="5379531"/>
                  <a:pt x="1583094" y="5384044"/>
                </a:cubicBezTo>
                <a:cubicBezTo>
                  <a:pt x="1581367" y="5384589"/>
                  <a:pt x="1580065" y="5385377"/>
                  <a:pt x="1578975" y="5386346"/>
                </a:cubicBezTo>
                <a:lnTo>
                  <a:pt x="1579308" y="5385256"/>
                </a:lnTo>
                <a:cubicBezTo>
                  <a:pt x="1580550" y="5381318"/>
                  <a:pt x="1579611" y="5376896"/>
                  <a:pt x="1577128" y="5373655"/>
                </a:cubicBezTo>
                <a:cubicBezTo>
                  <a:pt x="1586879" y="5371777"/>
                  <a:pt x="1590422" y="5356935"/>
                  <a:pt x="1580701" y="5351604"/>
                </a:cubicBezTo>
                <a:cubicBezTo>
                  <a:pt x="1580277" y="5345031"/>
                  <a:pt x="1574099" y="5338367"/>
                  <a:pt x="1566044" y="5339397"/>
                </a:cubicBezTo>
                <a:cubicBezTo>
                  <a:pt x="1570132" y="5336277"/>
                  <a:pt x="1573463" y="5332309"/>
                  <a:pt x="1575190" y="5327341"/>
                </a:cubicBezTo>
                <a:cubicBezTo>
                  <a:pt x="1577279" y="5321405"/>
                  <a:pt x="1573463" y="5313893"/>
                  <a:pt x="1567316" y="5312257"/>
                </a:cubicBezTo>
                <a:cubicBezTo>
                  <a:pt x="1560835" y="5310531"/>
                  <a:pt x="1554476" y="5313772"/>
                  <a:pt x="1552235" y="5320133"/>
                </a:cubicBezTo>
                <a:cubicBezTo>
                  <a:pt x="1552174" y="5320314"/>
                  <a:pt x="1552144" y="5320435"/>
                  <a:pt x="1552083" y="5320556"/>
                </a:cubicBezTo>
                <a:cubicBezTo>
                  <a:pt x="1552053" y="5320587"/>
                  <a:pt x="1552023" y="5320647"/>
                  <a:pt x="1551993" y="5320678"/>
                </a:cubicBezTo>
                <a:cubicBezTo>
                  <a:pt x="1551932" y="5320708"/>
                  <a:pt x="1551932" y="5320708"/>
                  <a:pt x="1551871" y="5320738"/>
                </a:cubicBezTo>
                <a:cubicBezTo>
                  <a:pt x="1551175" y="5321102"/>
                  <a:pt x="1550448" y="5321435"/>
                  <a:pt x="1549691" y="5321708"/>
                </a:cubicBezTo>
                <a:cubicBezTo>
                  <a:pt x="1543665" y="5324100"/>
                  <a:pt x="1541969" y="5332763"/>
                  <a:pt x="1544816" y="5338004"/>
                </a:cubicBezTo>
                <a:cubicBezTo>
                  <a:pt x="1547692" y="5343334"/>
                  <a:pt x="1553052" y="5344697"/>
                  <a:pt x="1558352" y="5343577"/>
                </a:cubicBezTo>
                <a:cubicBezTo>
                  <a:pt x="1554567" y="5348908"/>
                  <a:pt x="1557353" y="5357147"/>
                  <a:pt x="1563500" y="5360630"/>
                </a:cubicBezTo>
                <a:cubicBezTo>
                  <a:pt x="1563349" y="5361630"/>
                  <a:pt x="1563258" y="5362599"/>
                  <a:pt x="1563349" y="5363599"/>
                </a:cubicBezTo>
                <a:cubicBezTo>
                  <a:pt x="1562259" y="5362236"/>
                  <a:pt x="1560987" y="5361024"/>
                  <a:pt x="1559139" y="5360206"/>
                </a:cubicBezTo>
                <a:cubicBezTo>
                  <a:pt x="1553688" y="5357813"/>
                  <a:pt x="1545270" y="5360146"/>
                  <a:pt x="1543301" y="5366355"/>
                </a:cubicBezTo>
                <a:lnTo>
                  <a:pt x="1541696" y="5371444"/>
                </a:lnTo>
                <a:cubicBezTo>
                  <a:pt x="1541394" y="5372413"/>
                  <a:pt x="1541333" y="5373413"/>
                  <a:pt x="1541212" y="5374382"/>
                </a:cubicBezTo>
                <a:lnTo>
                  <a:pt x="1540424" y="5374806"/>
                </a:lnTo>
                <a:cubicBezTo>
                  <a:pt x="1534671" y="5377804"/>
                  <a:pt x="1531127" y="5383984"/>
                  <a:pt x="1533701" y="5390436"/>
                </a:cubicBezTo>
                <a:cubicBezTo>
                  <a:pt x="1535912" y="5396009"/>
                  <a:pt x="1543544" y="5400159"/>
                  <a:pt x="1549328" y="5397160"/>
                </a:cubicBezTo>
                <a:lnTo>
                  <a:pt x="1550599" y="5396524"/>
                </a:lnTo>
                <a:cubicBezTo>
                  <a:pt x="1551993" y="5398674"/>
                  <a:pt x="1554052" y="5400522"/>
                  <a:pt x="1557080" y="5401491"/>
                </a:cubicBezTo>
                <a:cubicBezTo>
                  <a:pt x="1562289" y="5403127"/>
                  <a:pt x="1566286" y="5401219"/>
                  <a:pt x="1568648" y="5397887"/>
                </a:cubicBezTo>
                <a:cubicBezTo>
                  <a:pt x="1571798" y="5397311"/>
                  <a:pt x="1574342" y="5395343"/>
                  <a:pt x="1576098" y="5392647"/>
                </a:cubicBezTo>
                <a:cubicBezTo>
                  <a:pt x="1576007" y="5394555"/>
                  <a:pt x="1576249" y="5396554"/>
                  <a:pt x="1577128" y="5398402"/>
                </a:cubicBezTo>
                <a:cubicBezTo>
                  <a:pt x="1574432" y="5399674"/>
                  <a:pt x="1572131" y="5401734"/>
                  <a:pt x="1571222" y="5404672"/>
                </a:cubicBezTo>
                <a:lnTo>
                  <a:pt x="1568012" y="5414849"/>
                </a:lnTo>
                <a:cubicBezTo>
                  <a:pt x="1566074" y="5421028"/>
                  <a:pt x="1568467" y="5427934"/>
                  <a:pt x="1574796" y="5430448"/>
                </a:cubicBezTo>
                <a:cubicBezTo>
                  <a:pt x="1575068" y="5430539"/>
                  <a:pt x="1575371" y="5430539"/>
                  <a:pt x="1575674" y="5430600"/>
                </a:cubicBezTo>
                <a:cubicBezTo>
                  <a:pt x="1576128" y="5430661"/>
                  <a:pt x="1576552" y="5430751"/>
                  <a:pt x="1577006" y="5430812"/>
                </a:cubicBezTo>
                <a:cubicBezTo>
                  <a:pt x="1580762" y="5429630"/>
                  <a:pt x="1584486" y="5428358"/>
                  <a:pt x="1588242" y="5427147"/>
                </a:cubicBezTo>
                <a:cubicBezTo>
                  <a:pt x="1588393" y="5426995"/>
                  <a:pt x="1588453" y="5426753"/>
                  <a:pt x="1588575" y="5426602"/>
                </a:cubicBezTo>
                <a:cubicBezTo>
                  <a:pt x="1589301" y="5425723"/>
                  <a:pt x="1590028" y="5424784"/>
                  <a:pt x="1590392" y="5423664"/>
                </a:cubicBezTo>
                <a:lnTo>
                  <a:pt x="1593602" y="5413516"/>
                </a:lnTo>
                <a:close/>
                <a:moveTo>
                  <a:pt x="1339919" y="5442262"/>
                </a:moveTo>
                <a:cubicBezTo>
                  <a:pt x="1325171" y="5437597"/>
                  <a:pt x="1320689" y="5461253"/>
                  <a:pt x="1335286" y="5465857"/>
                </a:cubicBezTo>
                <a:cubicBezTo>
                  <a:pt x="1350064" y="5470522"/>
                  <a:pt x="1354516" y="5446865"/>
                  <a:pt x="1339919" y="5442262"/>
                </a:cubicBezTo>
                <a:close/>
                <a:moveTo>
                  <a:pt x="1400486" y="5209302"/>
                </a:moveTo>
                <a:cubicBezTo>
                  <a:pt x="1395126" y="5207242"/>
                  <a:pt x="1389493" y="5206060"/>
                  <a:pt x="1384254" y="5209302"/>
                </a:cubicBezTo>
                <a:cubicBezTo>
                  <a:pt x="1380044" y="5211876"/>
                  <a:pt x="1377622" y="5215905"/>
                  <a:pt x="1376410" y="5220661"/>
                </a:cubicBezTo>
                <a:cubicBezTo>
                  <a:pt x="1374866" y="5226748"/>
                  <a:pt x="1379075" y="5233927"/>
                  <a:pt x="1385374" y="5235109"/>
                </a:cubicBezTo>
                <a:cubicBezTo>
                  <a:pt x="1389765" y="5235927"/>
                  <a:pt x="1394035" y="5234503"/>
                  <a:pt x="1396852" y="5231504"/>
                </a:cubicBezTo>
                <a:cubicBezTo>
                  <a:pt x="1400334" y="5231020"/>
                  <a:pt x="1403484" y="5229202"/>
                  <a:pt x="1405422" y="5225598"/>
                </a:cubicBezTo>
                <a:cubicBezTo>
                  <a:pt x="1408178" y="5220418"/>
                  <a:pt x="1406573" y="5211634"/>
                  <a:pt x="1400486" y="5209302"/>
                </a:cubicBezTo>
                <a:close/>
                <a:moveTo>
                  <a:pt x="1309061" y="5459709"/>
                </a:moveTo>
                <a:cubicBezTo>
                  <a:pt x="1306820" y="5460890"/>
                  <a:pt x="1304609" y="5462041"/>
                  <a:pt x="1302368" y="5463192"/>
                </a:cubicBezTo>
                <a:cubicBezTo>
                  <a:pt x="1296766" y="5466100"/>
                  <a:pt x="1295736" y="5475187"/>
                  <a:pt x="1299309" y="5479912"/>
                </a:cubicBezTo>
                <a:cubicBezTo>
                  <a:pt x="1303670" y="5485636"/>
                  <a:pt x="1310030" y="5486091"/>
                  <a:pt x="1316026" y="5482971"/>
                </a:cubicBezTo>
                <a:lnTo>
                  <a:pt x="1322749" y="5479488"/>
                </a:lnTo>
                <a:cubicBezTo>
                  <a:pt x="1328351" y="5476580"/>
                  <a:pt x="1329381" y="5467493"/>
                  <a:pt x="1325807" y="5462768"/>
                </a:cubicBezTo>
                <a:cubicBezTo>
                  <a:pt x="1321416" y="5457043"/>
                  <a:pt x="1315057" y="5456588"/>
                  <a:pt x="1309061" y="5459709"/>
                </a:cubicBezTo>
                <a:close/>
                <a:moveTo>
                  <a:pt x="1423259" y="5345243"/>
                </a:moveTo>
                <a:cubicBezTo>
                  <a:pt x="1417505" y="5343001"/>
                  <a:pt x="1409661" y="5345879"/>
                  <a:pt x="1407693" y="5352088"/>
                </a:cubicBezTo>
                <a:lnTo>
                  <a:pt x="1406088" y="5357177"/>
                </a:lnTo>
                <a:cubicBezTo>
                  <a:pt x="1404120" y="5363386"/>
                  <a:pt x="1406603" y="5370292"/>
                  <a:pt x="1412932" y="5372746"/>
                </a:cubicBezTo>
                <a:cubicBezTo>
                  <a:pt x="1418686" y="5374987"/>
                  <a:pt x="1426529" y="5372110"/>
                  <a:pt x="1428498" y="5365901"/>
                </a:cubicBezTo>
                <a:lnTo>
                  <a:pt x="1430103" y="5360812"/>
                </a:lnTo>
                <a:cubicBezTo>
                  <a:pt x="1432071" y="5354633"/>
                  <a:pt x="1429588" y="5347727"/>
                  <a:pt x="1423259" y="5345243"/>
                </a:cubicBezTo>
                <a:close/>
                <a:moveTo>
                  <a:pt x="1374684" y="5333248"/>
                </a:moveTo>
                <a:cubicBezTo>
                  <a:pt x="1377410" y="5331310"/>
                  <a:pt x="1379287" y="5327766"/>
                  <a:pt x="1379681" y="5324192"/>
                </a:cubicBezTo>
                <a:cubicBezTo>
                  <a:pt x="1380953" y="5323404"/>
                  <a:pt x="1382073" y="5322404"/>
                  <a:pt x="1383255" y="5321223"/>
                </a:cubicBezTo>
                <a:cubicBezTo>
                  <a:pt x="1383679" y="5320890"/>
                  <a:pt x="1384133" y="5320526"/>
                  <a:pt x="1384617" y="5320193"/>
                </a:cubicBezTo>
                <a:cubicBezTo>
                  <a:pt x="1386586" y="5319133"/>
                  <a:pt x="1388433" y="5317830"/>
                  <a:pt x="1390401" y="5316770"/>
                </a:cubicBezTo>
                <a:cubicBezTo>
                  <a:pt x="1397669" y="5312802"/>
                  <a:pt x="1396428" y="5303776"/>
                  <a:pt x="1391522" y="5298657"/>
                </a:cubicBezTo>
                <a:cubicBezTo>
                  <a:pt x="1389553" y="5296203"/>
                  <a:pt x="1386646" y="5294598"/>
                  <a:pt x="1382952" y="5294689"/>
                </a:cubicBezTo>
                <a:cubicBezTo>
                  <a:pt x="1382649" y="5294628"/>
                  <a:pt x="1382346" y="5294598"/>
                  <a:pt x="1382013" y="5294538"/>
                </a:cubicBezTo>
                <a:cubicBezTo>
                  <a:pt x="1388887" y="5287207"/>
                  <a:pt x="1384950" y="5272123"/>
                  <a:pt x="1372655" y="5274213"/>
                </a:cubicBezTo>
                <a:cubicBezTo>
                  <a:pt x="1364509" y="5275606"/>
                  <a:pt x="1354970" y="5275788"/>
                  <a:pt x="1348065" y="5280907"/>
                </a:cubicBezTo>
                <a:cubicBezTo>
                  <a:pt x="1347157" y="5281573"/>
                  <a:pt x="1346370" y="5282331"/>
                  <a:pt x="1345612" y="5283118"/>
                </a:cubicBezTo>
                <a:lnTo>
                  <a:pt x="1342493" y="5284723"/>
                </a:lnTo>
                <a:cubicBezTo>
                  <a:pt x="1336739" y="5287722"/>
                  <a:pt x="1335195" y="5295931"/>
                  <a:pt x="1338405" y="5301231"/>
                </a:cubicBezTo>
                <a:cubicBezTo>
                  <a:pt x="1338647" y="5301656"/>
                  <a:pt x="1338980" y="5302019"/>
                  <a:pt x="1339253" y="5302383"/>
                </a:cubicBezTo>
                <a:cubicBezTo>
                  <a:pt x="1339313" y="5304140"/>
                  <a:pt x="1339404" y="5305926"/>
                  <a:pt x="1339616" y="5307653"/>
                </a:cubicBezTo>
                <a:cubicBezTo>
                  <a:pt x="1339889" y="5309864"/>
                  <a:pt x="1340919" y="5311985"/>
                  <a:pt x="1342342" y="5313802"/>
                </a:cubicBezTo>
                <a:cubicBezTo>
                  <a:pt x="1342251" y="5315407"/>
                  <a:pt x="1342402" y="5316952"/>
                  <a:pt x="1343069" y="5318255"/>
                </a:cubicBezTo>
                <a:cubicBezTo>
                  <a:pt x="1345340" y="5322677"/>
                  <a:pt x="1347581" y="5326463"/>
                  <a:pt x="1351911" y="5329098"/>
                </a:cubicBezTo>
                <a:cubicBezTo>
                  <a:pt x="1353850" y="5330279"/>
                  <a:pt x="1355364" y="5330946"/>
                  <a:pt x="1357665" y="5331461"/>
                </a:cubicBezTo>
                <a:cubicBezTo>
                  <a:pt x="1360542" y="5332097"/>
                  <a:pt x="1360936" y="5333854"/>
                  <a:pt x="1357907" y="5330401"/>
                </a:cubicBezTo>
                <a:cubicBezTo>
                  <a:pt x="1362208" y="5335278"/>
                  <a:pt x="1368991" y="5337307"/>
                  <a:pt x="1374684" y="5333248"/>
                </a:cubicBezTo>
                <a:close/>
                <a:moveTo>
                  <a:pt x="1298431" y="5423542"/>
                </a:moveTo>
                <a:cubicBezTo>
                  <a:pt x="1283895" y="5418938"/>
                  <a:pt x="1273569" y="5440686"/>
                  <a:pt x="1288317" y="5445351"/>
                </a:cubicBezTo>
                <a:cubicBezTo>
                  <a:pt x="1302852" y="5449955"/>
                  <a:pt x="1313179" y="5428207"/>
                  <a:pt x="1298431" y="5423542"/>
                </a:cubicBezTo>
                <a:close/>
                <a:moveTo>
                  <a:pt x="1327745" y="5396281"/>
                </a:moveTo>
                <a:cubicBezTo>
                  <a:pt x="1342524" y="5400946"/>
                  <a:pt x="1349973" y="5378077"/>
                  <a:pt x="1335195" y="5373413"/>
                </a:cubicBezTo>
                <a:cubicBezTo>
                  <a:pt x="1320447" y="5368748"/>
                  <a:pt x="1312998" y="5391617"/>
                  <a:pt x="1327745" y="5396281"/>
                </a:cubicBezTo>
                <a:close/>
                <a:moveTo>
                  <a:pt x="1268027" y="5359479"/>
                </a:moveTo>
                <a:lnTo>
                  <a:pt x="1272872" y="5344213"/>
                </a:lnTo>
                <a:cubicBezTo>
                  <a:pt x="1274750" y="5338216"/>
                  <a:pt x="1271752" y="5330794"/>
                  <a:pt x="1265422" y="5328947"/>
                </a:cubicBezTo>
                <a:cubicBezTo>
                  <a:pt x="1263454" y="5328372"/>
                  <a:pt x="1261425" y="5328432"/>
                  <a:pt x="1259487" y="5328765"/>
                </a:cubicBezTo>
                <a:cubicBezTo>
                  <a:pt x="1258245" y="5327372"/>
                  <a:pt x="1256792" y="5326221"/>
                  <a:pt x="1254884" y="5325615"/>
                </a:cubicBezTo>
                <a:cubicBezTo>
                  <a:pt x="1248888" y="5323737"/>
                  <a:pt x="1241499" y="5326372"/>
                  <a:pt x="1239470" y="5332794"/>
                </a:cubicBezTo>
                <a:lnTo>
                  <a:pt x="1237865" y="5337882"/>
                </a:lnTo>
                <a:cubicBezTo>
                  <a:pt x="1235987" y="5343880"/>
                  <a:pt x="1238682" y="5351271"/>
                  <a:pt x="1245072" y="5353300"/>
                </a:cubicBezTo>
                <a:lnTo>
                  <a:pt x="1245133" y="5353300"/>
                </a:lnTo>
                <a:cubicBezTo>
                  <a:pt x="1244194" y="5358964"/>
                  <a:pt x="1247010" y="5365264"/>
                  <a:pt x="1252764" y="5366961"/>
                </a:cubicBezTo>
                <a:cubicBezTo>
                  <a:pt x="1258881" y="5368778"/>
                  <a:pt x="1265998" y="5365931"/>
                  <a:pt x="1268027" y="5359479"/>
                </a:cubicBezTo>
                <a:close/>
                <a:moveTo>
                  <a:pt x="1241650" y="5293417"/>
                </a:moveTo>
                <a:cubicBezTo>
                  <a:pt x="1226933" y="5288752"/>
                  <a:pt x="1221633" y="5312227"/>
                  <a:pt x="1236351" y="5316861"/>
                </a:cubicBezTo>
                <a:cubicBezTo>
                  <a:pt x="1251068" y="5321556"/>
                  <a:pt x="1256338" y="5298082"/>
                  <a:pt x="1241650" y="5293417"/>
                </a:cubicBezTo>
                <a:close/>
                <a:moveTo>
                  <a:pt x="1121002" y="5426177"/>
                </a:moveTo>
                <a:cubicBezTo>
                  <a:pt x="1135689" y="5430812"/>
                  <a:pt x="1144289" y="5408367"/>
                  <a:pt x="1129481" y="5403672"/>
                </a:cubicBezTo>
                <a:cubicBezTo>
                  <a:pt x="1114794" y="5399007"/>
                  <a:pt x="1106193" y="5421483"/>
                  <a:pt x="1121002" y="5426177"/>
                </a:cubicBezTo>
                <a:close/>
                <a:moveTo>
                  <a:pt x="1020007" y="5276151"/>
                </a:moveTo>
                <a:cubicBezTo>
                  <a:pt x="1020038" y="5275485"/>
                  <a:pt x="1019856" y="5274849"/>
                  <a:pt x="1019795" y="5274183"/>
                </a:cubicBezTo>
                <a:cubicBezTo>
                  <a:pt x="1023399" y="5273032"/>
                  <a:pt x="1026488" y="5270214"/>
                  <a:pt x="1027669" y="5266731"/>
                </a:cubicBezTo>
                <a:cubicBezTo>
                  <a:pt x="1027911" y="5269488"/>
                  <a:pt x="1029425" y="5272183"/>
                  <a:pt x="1032696" y="5274243"/>
                </a:cubicBezTo>
                <a:cubicBezTo>
                  <a:pt x="1045687" y="5282270"/>
                  <a:pt x="1060829" y="5263551"/>
                  <a:pt x="1047686" y="5255403"/>
                </a:cubicBezTo>
                <a:cubicBezTo>
                  <a:pt x="1039358" y="5250284"/>
                  <a:pt x="1030213" y="5256069"/>
                  <a:pt x="1028123" y="5263066"/>
                </a:cubicBezTo>
                <a:cubicBezTo>
                  <a:pt x="1028184" y="5257523"/>
                  <a:pt x="1024974" y="5252858"/>
                  <a:pt x="1019462" y="5251041"/>
                </a:cubicBezTo>
                <a:cubicBezTo>
                  <a:pt x="1018766" y="5250799"/>
                  <a:pt x="1018008" y="5250617"/>
                  <a:pt x="1017282" y="5250405"/>
                </a:cubicBezTo>
                <a:cubicBezTo>
                  <a:pt x="1017403" y="5249072"/>
                  <a:pt x="1017403" y="5247709"/>
                  <a:pt x="1017039" y="5246377"/>
                </a:cubicBezTo>
                <a:cubicBezTo>
                  <a:pt x="1015344" y="5240228"/>
                  <a:pt x="1008651" y="5236350"/>
                  <a:pt x="1002504" y="5238107"/>
                </a:cubicBezTo>
                <a:lnTo>
                  <a:pt x="995357" y="5240167"/>
                </a:lnTo>
                <a:cubicBezTo>
                  <a:pt x="992238" y="5241045"/>
                  <a:pt x="989724" y="5243226"/>
                  <a:pt x="988240" y="5245922"/>
                </a:cubicBezTo>
                <a:cubicBezTo>
                  <a:pt x="986605" y="5246316"/>
                  <a:pt x="984970" y="5246952"/>
                  <a:pt x="983455" y="5247891"/>
                </a:cubicBezTo>
                <a:cubicBezTo>
                  <a:pt x="977217" y="5251829"/>
                  <a:pt x="973795" y="5258432"/>
                  <a:pt x="972735" y="5265550"/>
                </a:cubicBezTo>
                <a:cubicBezTo>
                  <a:pt x="971796" y="5271669"/>
                  <a:pt x="976793" y="5278241"/>
                  <a:pt x="983031" y="5278757"/>
                </a:cubicBezTo>
                <a:cubicBezTo>
                  <a:pt x="987241" y="5279089"/>
                  <a:pt x="990966" y="5277272"/>
                  <a:pt x="993419" y="5274304"/>
                </a:cubicBezTo>
                <a:cubicBezTo>
                  <a:pt x="993419" y="5274304"/>
                  <a:pt x="993419" y="5274304"/>
                  <a:pt x="993419" y="5274304"/>
                </a:cubicBezTo>
                <a:cubicBezTo>
                  <a:pt x="994115" y="5274970"/>
                  <a:pt x="994751" y="5275697"/>
                  <a:pt x="995448" y="5276363"/>
                </a:cubicBezTo>
                <a:cubicBezTo>
                  <a:pt x="995569" y="5276485"/>
                  <a:pt x="995599" y="5276545"/>
                  <a:pt x="995690" y="5276667"/>
                </a:cubicBezTo>
                <a:cubicBezTo>
                  <a:pt x="995871" y="5276909"/>
                  <a:pt x="996023" y="5277181"/>
                  <a:pt x="996205" y="5277454"/>
                </a:cubicBezTo>
                <a:cubicBezTo>
                  <a:pt x="996629" y="5283482"/>
                  <a:pt x="1002231" y="5288389"/>
                  <a:pt x="1008167" y="5288328"/>
                </a:cubicBezTo>
                <a:cubicBezTo>
                  <a:pt x="1014889" y="5288237"/>
                  <a:pt x="1019795" y="5282664"/>
                  <a:pt x="1020007" y="5276151"/>
                </a:cubicBezTo>
                <a:close/>
                <a:moveTo>
                  <a:pt x="1227659" y="5429086"/>
                </a:moveTo>
                <a:lnTo>
                  <a:pt x="1222572" y="5427480"/>
                </a:lnTo>
                <a:cubicBezTo>
                  <a:pt x="1216576" y="5425602"/>
                  <a:pt x="1209156" y="5428449"/>
                  <a:pt x="1207218" y="5434810"/>
                </a:cubicBezTo>
                <a:cubicBezTo>
                  <a:pt x="1205371" y="5440868"/>
                  <a:pt x="1208127" y="5448138"/>
                  <a:pt x="1214547" y="5450167"/>
                </a:cubicBezTo>
                <a:lnTo>
                  <a:pt x="1219634" y="5451772"/>
                </a:lnTo>
                <a:cubicBezTo>
                  <a:pt x="1225630" y="5453650"/>
                  <a:pt x="1233050" y="5450803"/>
                  <a:pt x="1234988" y="5444442"/>
                </a:cubicBezTo>
                <a:cubicBezTo>
                  <a:pt x="1236805" y="5438384"/>
                  <a:pt x="1234079" y="5431115"/>
                  <a:pt x="1227659" y="5429086"/>
                </a:cubicBezTo>
                <a:close/>
                <a:moveTo>
                  <a:pt x="1131722" y="5153811"/>
                </a:moveTo>
                <a:cubicBezTo>
                  <a:pt x="1134841" y="5147995"/>
                  <a:pt x="1133297" y="5140846"/>
                  <a:pt x="1127573" y="5137333"/>
                </a:cubicBezTo>
                <a:lnTo>
                  <a:pt x="1123031" y="5134516"/>
                </a:lnTo>
                <a:cubicBezTo>
                  <a:pt x="1117671" y="5131214"/>
                  <a:pt x="1109585" y="5133032"/>
                  <a:pt x="1106557" y="5138666"/>
                </a:cubicBezTo>
                <a:cubicBezTo>
                  <a:pt x="1103437" y="5144481"/>
                  <a:pt x="1104982" y="5151630"/>
                  <a:pt x="1110706" y="5155143"/>
                </a:cubicBezTo>
                <a:lnTo>
                  <a:pt x="1115248" y="5157960"/>
                </a:lnTo>
                <a:cubicBezTo>
                  <a:pt x="1120608" y="5161292"/>
                  <a:pt x="1128694" y="5159475"/>
                  <a:pt x="1131722" y="5153811"/>
                </a:cubicBezTo>
                <a:close/>
                <a:moveTo>
                  <a:pt x="1070156" y="5360236"/>
                </a:moveTo>
                <a:cubicBezTo>
                  <a:pt x="1073609" y="5362387"/>
                  <a:pt x="1076909" y="5362417"/>
                  <a:pt x="1079665" y="5361266"/>
                </a:cubicBezTo>
                <a:cubicBezTo>
                  <a:pt x="1080695" y="5363750"/>
                  <a:pt x="1082512" y="5365961"/>
                  <a:pt x="1085147" y="5367445"/>
                </a:cubicBezTo>
                <a:lnTo>
                  <a:pt x="1089750" y="5369990"/>
                </a:lnTo>
                <a:cubicBezTo>
                  <a:pt x="1095170" y="5373019"/>
                  <a:pt x="1103104" y="5370232"/>
                  <a:pt x="1105588" y="5364598"/>
                </a:cubicBezTo>
                <a:cubicBezTo>
                  <a:pt x="1108253" y="5358449"/>
                  <a:pt x="1105981" y="5351967"/>
                  <a:pt x="1100197" y="5348756"/>
                </a:cubicBezTo>
                <a:lnTo>
                  <a:pt x="1095594" y="5346212"/>
                </a:lnTo>
                <a:cubicBezTo>
                  <a:pt x="1092869" y="5344697"/>
                  <a:pt x="1089507" y="5344667"/>
                  <a:pt x="1086509" y="5345697"/>
                </a:cubicBezTo>
                <a:cubicBezTo>
                  <a:pt x="1085722" y="5343153"/>
                  <a:pt x="1084208" y="5340730"/>
                  <a:pt x="1081391" y="5338973"/>
                </a:cubicBezTo>
                <a:cubicBezTo>
                  <a:pt x="1068188" y="5330825"/>
                  <a:pt x="1057044" y="5352149"/>
                  <a:pt x="1070156" y="5360236"/>
                </a:cubicBezTo>
                <a:close/>
                <a:moveTo>
                  <a:pt x="1229597" y="5236472"/>
                </a:moveTo>
                <a:cubicBezTo>
                  <a:pt x="1224994" y="5238865"/>
                  <a:pt x="1221966" y="5243378"/>
                  <a:pt x="1222239" y="5248345"/>
                </a:cubicBezTo>
                <a:cubicBezTo>
                  <a:pt x="1221058" y="5250011"/>
                  <a:pt x="1220089" y="5251889"/>
                  <a:pt x="1219543" y="5254040"/>
                </a:cubicBezTo>
                <a:cubicBezTo>
                  <a:pt x="1217999" y="5260128"/>
                  <a:pt x="1220664" y="5267367"/>
                  <a:pt x="1227205" y="5269215"/>
                </a:cubicBezTo>
                <a:cubicBezTo>
                  <a:pt x="1231445" y="5270397"/>
                  <a:pt x="1236563" y="5269245"/>
                  <a:pt x="1239712" y="5266095"/>
                </a:cubicBezTo>
                <a:cubicBezTo>
                  <a:pt x="1243982" y="5265277"/>
                  <a:pt x="1247919" y="5262218"/>
                  <a:pt x="1249070" y="5258038"/>
                </a:cubicBezTo>
                <a:cubicBezTo>
                  <a:pt x="1249615" y="5256100"/>
                  <a:pt x="1249584" y="5254221"/>
                  <a:pt x="1249282" y="5252374"/>
                </a:cubicBezTo>
                <a:cubicBezTo>
                  <a:pt x="1252552" y="5249042"/>
                  <a:pt x="1253975" y="5244287"/>
                  <a:pt x="1251977" y="5239501"/>
                </a:cubicBezTo>
                <a:cubicBezTo>
                  <a:pt x="1249675" y="5233897"/>
                  <a:pt x="1242074" y="5229990"/>
                  <a:pt x="1236260" y="5232988"/>
                </a:cubicBezTo>
                <a:lnTo>
                  <a:pt x="1229597" y="5236472"/>
                </a:lnTo>
                <a:close/>
                <a:moveTo>
                  <a:pt x="1159522" y="5185221"/>
                </a:moveTo>
                <a:lnTo>
                  <a:pt x="1156706" y="5189765"/>
                </a:lnTo>
                <a:cubicBezTo>
                  <a:pt x="1153375" y="5195126"/>
                  <a:pt x="1156736" y="5203426"/>
                  <a:pt x="1162278" y="5205818"/>
                </a:cubicBezTo>
                <a:cubicBezTo>
                  <a:pt x="1168759" y="5208635"/>
                  <a:pt x="1174785" y="5206000"/>
                  <a:pt x="1178358" y="5200245"/>
                </a:cubicBezTo>
                <a:lnTo>
                  <a:pt x="1181175" y="5195701"/>
                </a:lnTo>
                <a:cubicBezTo>
                  <a:pt x="1184475" y="5190340"/>
                  <a:pt x="1181144" y="5182041"/>
                  <a:pt x="1175602" y="5179648"/>
                </a:cubicBezTo>
                <a:cubicBezTo>
                  <a:pt x="1169091" y="5176861"/>
                  <a:pt x="1163065" y="5179466"/>
                  <a:pt x="1159522" y="5185221"/>
                </a:cubicBezTo>
                <a:close/>
                <a:moveTo>
                  <a:pt x="1179146" y="5318921"/>
                </a:moveTo>
                <a:cubicBezTo>
                  <a:pt x="1177268" y="5318255"/>
                  <a:pt x="1175360" y="5318043"/>
                  <a:pt x="1173543" y="5318224"/>
                </a:cubicBezTo>
                <a:cubicBezTo>
                  <a:pt x="1172029" y="5315074"/>
                  <a:pt x="1169758" y="5312287"/>
                  <a:pt x="1166517" y="5310016"/>
                </a:cubicBezTo>
                <a:cubicBezTo>
                  <a:pt x="1161460" y="5306472"/>
                  <a:pt x="1155737" y="5305866"/>
                  <a:pt x="1150346" y="5307168"/>
                </a:cubicBezTo>
                <a:cubicBezTo>
                  <a:pt x="1149286" y="5305805"/>
                  <a:pt x="1147954" y="5304654"/>
                  <a:pt x="1146258" y="5303867"/>
                </a:cubicBezTo>
                <a:lnTo>
                  <a:pt x="1141473" y="5301686"/>
                </a:lnTo>
                <a:cubicBezTo>
                  <a:pt x="1140171" y="5301080"/>
                  <a:pt x="1138748" y="5300777"/>
                  <a:pt x="1137294" y="5300656"/>
                </a:cubicBezTo>
                <a:cubicBezTo>
                  <a:pt x="1141625" y="5299808"/>
                  <a:pt x="1145622" y="5296203"/>
                  <a:pt x="1146833" y="5292266"/>
                </a:cubicBezTo>
                <a:cubicBezTo>
                  <a:pt x="1147530" y="5290024"/>
                  <a:pt x="1147348" y="5287995"/>
                  <a:pt x="1146833" y="5286117"/>
                </a:cubicBezTo>
                <a:cubicBezTo>
                  <a:pt x="1149559" y="5286178"/>
                  <a:pt x="1152315" y="5285632"/>
                  <a:pt x="1154525" y="5284057"/>
                </a:cubicBezTo>
                <a:cubicBezTo>
                  <a:pt x="1152042" y="5289509"/>
                  <a:pt x="1153193" y="5296082"/>
                  <a:pt x="1160521" y="5298414"/>
                </a:cubicBezTo>
                <a:cubicBezTo>
                  <a:pt x="1161551" y="5298748"/>
                  <a:pt x="1162460" y="5298566"/>
                  <a:pt x="1163459" y="5298657"/>
                </a:cubicBezTo>
                <a:cubicBezTo>
                  <a:pt x="1163580" y="5299566"/>
                  <a:pt x="1163550" y="5300474"/>
                  <a:pt x="1163913" y="5301414"/>
                </a:cubicBezTo>
                <a:cubicBezTo>
                  <a:pt x="1166063" y="5306957"/>
                  <a:pt x="1173664" y="5311318"/>
                  <a:pt x="1179448" y="5308289"/>
                </a:cubicBezTo>
                <a:lnTo>
                  <a:pt x="1186141" y="5304806"/>
                </a:lnTo>
                <a:cubicBezTo>
                  <a:pt x="1186898" y="5304412"/>
                  <a:pt x="1187473" y="5303836"/>
                  <a:pt x="1188140" y="5303382"/>
                </a:cubicBezTo>
                <a:cubicBezTo>
                  <a:pt x="1188018" y="5305260"/>
                  <a:pt x="1187837" y="5307168"/>
                  <a:pt x="1188715" y="5309047"/>
                </a:cubicBezTo>
                <a:cubicBezTo>
                  <a:pt x="1191441" y="5314741"/>
                  <a:pt x="1198951" y="5317739"/>
                  <a:pt x="1204735" y="5314741"/>
                </a:cubicBezTo>
                <a:lnTo>
                  <a:pt x="1211427" y="5311258"/>
                </a:lnTo>
                <a:cubicBezTo>
                  <a:pt x="1217181" y="5308259"/>
                  <a:pt x="1219967" y="5301231"/>
                  <a:pt x="1217121" y="5295234"/>
                </a:cubicBezTo>
                <a:cubicBezTo>
                  <a:pt x="1214395" y="5289509"/>
                  <a:pt x="1206885" y="5286541"/>
                  <a:pt x="1201101" y="5289539"/>
                </a:cubicBezTo>
                <a:lnTo>
                  <a:pt x="1196680" y="5291842"/>
                </a:lnTo>
                <a:cubicBezTo>
                  <a:pt x="1202676" y="5286329"/>
                  <a:pt x="1203796" y="5275909"/>
                  <a:pt x="1194136" y="5272850"/>
                </a:cubicBezTo>
                <a:cubicBezTo>
                  <a:pt x="1185929" y="5270245"/>
                  <a:pt x="1179206" y="5276061"/>
                  <a:pt x="1177450" y="5282421"/>
                </a:cubicBezTo>
                <a:lnTo>
                  <a:pt x="1177116" y="5282603"/>
                </a:lnTo>
                <a:cubicBezTo>
                  <a:pt x="1176208" y="5279999"/>
                  <a:pt x="1174179" y="5277726"/>
                  <a:pt x="1170515" y="5276576"/>
                </a:cubicBezTo>
                <a:cubicBezTo>
                  <a:pt x="1165518" y="5275000"/>
                  <a:pt x="1161127" y="5276636"/>
                  <a:pt x="1158008" y="5279514"/>
                </a:cubicBezTo>
                <a:cubicBezTo>
                  <a:pt x="1158644" y="5277999"/>
                  <a:pt x="1159159" y="5276424"/>
                  <a:pt x="1159189" y="5274879"/>
                </a:cubicBezTo>
                <a:cubicBezTo>
                  <a:pt x="1162550" y="5273728"/>
                  <a:pt x="1165669" y="5271790"/>
                  <a:pt x="1168335" y="5268851"/>
                </a:cubicBezTo>
                <a:cubicBezTo>
                  <a:pt x="1172544" y="5264187"/>
                  <a:pt x="1173876" y="5258492"/>
                  <a:pt x="1173271" y="5252919"/>
                </a:cubicBezTo>
                <a:cubicBezTo>
                  <a:pt x="1174755" y="5252041"/>
                  <a:pt x="1176117" y="5250829"/>
                  <a:pt x="1177086" y="5249193"/>
                </a:cubicBezTo>
                <a:lnTo>
                  <a:pt x="1179903" y="5244650"/>
                </a:lnTo>
                <a:cubicBezTo>
                  <a:pt x="1180660" y="5243408"/>
                  <a:pt x="1181175" y="5242015"/>
                  <a:pt x="1181447" y="5240561"/>
                </a:cubicBezTo>
                <a:cubicBezTo>
                  <a:pt x="1181750" y="5245013"/>
                  <a:pt x="1184869" y="5249526"/>
                  <a:pt x="1188685" y="5251253"/>
                </a:cubicBezTo>
                <a:cubicBezTo>
                  <a:pt x="1195256" y="5254191"/>
                  <a:pt x="1201131" y="5250708"/>
                  <a:pt x="1204584" y="5245165"/>
                </a:cubicBezTo>
                <a:lnTo>
                  <a:pt x="1207400" y="5240622"/>
                </a:lnTo>
                <a:cubicBezTo>
                  <a:pt x="1210822" y="5235078"/>
                  <a:pt x="1206673" y="5227142"/>
                  <a:pt x="1201313" y="5224750"/>
                </a:cubicBezTo>
                <a:cubicBezTo>
                  <a:pt x="1194741" y="5221811"/>
                  <a:pt x="1188866" y="5225264"/>
                  <a:pt x="1185444" y="5230838"/>
                </a:cubicBezTo>
                <a:lnTo>
                  <a:pt x="1182628" y="5235381"/>
                </a:lnTo>
                <a:cubicBezTo>
                  <a:pt x="1182204" y="5236078"/>
                  <a:pt x="1181901" y="5236805"/>
                  <a:pt x="1181689" y="5237562"/>
                </a:cubicBezTo>
                <a:cubicBezTo>
                  <a:pt x="1181538" y="5233776"/>
                  <a:pt x="1179782" y="5230050"/>
                  <a:pt x="1176329" y="5228051"/>
                </a:cubicBezTo>
                <a:cubicBezTo>
                  <a:pt x="1170999" y="5224931"/>
                  <a:pt x="1163822" y="5225870"/>
                  <a:pt x="1160128" y="5231050"/>
                </a:cubicBezTo>
                <a:cubicBezTo>
                  <a:pt x="1159159" y="5230535"/>
                  <a:pt x="1158099" y="5230201"/>
                  <a:pt x="1156978" y="5229959"/>
                </a:cubicBezTo>
                <a:cubicBezTo>
                  <a:pt x="1160642" y="5225295"/>
                  <a:pt x="1161097" y="5218752"/>
                  <a:pt x="1154616" y="5214754"/>
                </a:cubicBezTo>
                <a:cubicBezTo>
                  <a:pt x="1145107" y="5208878"/>
                  <a:pt x="1134417" y="5217268"/>
                  <a:pt x="1134508" y="5225355"/>
                </a:cubicBezTo>
                <a:cubicBezTo>
                  <a:pt x="1127815" y="5225052"/>
                  <a:pt x="1120820" y="5226052"/>
                  <a:pt x="1117186" y="5230474"/>
                </a:cubicBezTo>
                <a:cubicBezTo>
                  <a:pt x="1112038" y="5236775"/>
                  <a:pt x="1108464" y="5247194"/>
                  <a:pt x="1111251" y="5255130"/>
                </a:cubicBezTo>
                <a:cubicBezTo>
                  <a:pt x="1102832" y="5257887"/>
                  <a:pt x="1098289" y="5270911"/>
                  <a:pt x="1108131" y="5276999"/>
                </a:cubicBezTo>
                <a:cubicBezTo>
                  <a:pt x="1113976" y="5280634"/>
                  <a:pt x="1119639" y="5278484"/>
                  <a:pt x="1123031" y="5274394"/>
                </a:cubicBezTo>
                <a:cubicBezTo>
                  <a:pt x="1123576" y="5274637"/>
                  <a:pt x="1124000" y="5275031"/>
                  <a:pt x="1124575" y="5275152"/>
                </a:cubicBezTo>
                <a:cubicBezTo>
                  <a:pt x="1125302" y="5275334"/>
                  <a:pt x="1126059" y="5275546"/>
                  <a:pt x="1126816" y="5275727"/>
                </a:cubicBezTo>
                <a:cubicBezTo>
                  <a:pt x="1123394" y="5277151"/>
                  <a:pt x="1120396" y="5280029"/>
                  <a:pt x="1119397" y="5283300"/>
                </a:cubicBezTo>
                <a:cubicBezTo>
                  <a:pt x="1117337" y="5290085"/>
                  <a:pt x="1121456" y="5295386"/>
                  <a:pt x="1127270" y="5298082"/>
                </a:cubicBezTo>
                <a:lnTo>
                  <a:pt x="1132055" y="5300262"/>
                </a:lnTo>
                <a:cubicBezTo>
                  <a:pt x="1132782" y="5300595"/>
                  <a:pt x="1133539" y="5300808"/>
                  <a:pt x="1134296" y="5300898"/>
                </a:cubicBezTo>
                <a:cubicBezTo>
                  <a:pt x="1130602" y="5301535"/>
                  <a:pt x="1127210" y="5303685"/>
                  <a:pt x="1125665" y="5307289"/>
                </a:cubicBezTo>
                <a:cubicBezTo>
                  <a:pt x="1124757" y="5309410"/>
                  <a:pt x="1124999" y="5311712"/>
                  <a:pt x="1125302" y="5313953"/>
                </a:cubicBezTo>
                <a:cubicBezTo>
                  <a:pt x="1122879" y="5314529"/>
                  <a:pt x="1120426" y="5315104"/>
                  <a:pt x="1118004" y="5315680"/>
                </a:cubicBezTo>
                <a:cubicBezTo>
                  <a:pt x="1111675" y="5317164"/>
                  <a:pt x="1107738" y="5324070"/>
                  <a:pt x="1109312" y="5330279"/>
                </a:cubicBezTo>
                <a:cubicBezTo>
                  <a:pt x="1110070" y="5333248"/>
                  <a:pt x="1111977" y="5335580"/>
                  <a:pt x="1114370" y="5337155"/>
                </a:cubicBezTo>
                <a:cubicBezTo>
                  <a:pt x="1115399" y="5344061"/>
                  <a:pt x="1122243" y="5349241"/>
                  <a:pt x="1128209" y="5348423"/>
                </a:cubicBezTo>
                <a:cubicBezTo>
                  <a:pt x="1128724" y="5354996"/>
                  <a:pt x="1130571" y="5361690"/>
                  <a:pt x="1135326" y="5364689"/>
                </a:cubicBezTo>
                <a:cubicBezTo>
                  <a:pt x="1142109" y="5368960"/>
                  <a:pt x="1152708" y="5371141"/>
                  <a:pt x="1160128" y="5367445"/>
                </a:cubicBezTo>
                <a:cubicBezTo>
                  <a:pt x="1163853" y="5375321"/>
                  <a:pt x="1177116" y="5378168"/>
                  <a:pt x="1181841" y="5367809"/>
                </a:cubicBezTo>
                <a:cubicBezTo>
                  <a:pt x="1185747" y="5359237"/>
                  <a:pt x="1178994" y="5352270"/>
                  <a:pt x="1171787" y="5351452"/>
                </a:cubicBezTo>
                <a:cubicBezTo>
                  <a:pt x="1171847" y="5351301"/>
                  <a:pt x="1171938" y="5351150"/>
                  <a:pt x="1171968" y="5350998"/>
                </a:cubicBezTo>
                <a:cubicBezTo>
                  <a:pt x="1175875" y="5350392"/>
                  <a:pt x="1179327" y="5347939"/>
                  <a:pt x="1181144" y="5344001"/>
                </a:cubicBezTo>
                <a:lnTo>
                  <a:pt x="1185505" y="5334429"/>
                </a:lnTo>
                <a:cubicBezTo>
                  <a:pt x="1188109" y="5328765"/>
                  <a:pt x="1184990" y="5321041"/>
                  <a:pt x="1179146" y="5318921"/>
                </a:cubicBezTo>
                <a:close/>
                <a:moveTo>
                  <a:pt x="1217030" y="5385316"/>
                </a:moveTo>
                <a:cubicBezTo>
                  <a:pt x="1216606" y="5384287"/>
                  <a:pt x="1215940" y="5383378"/>
                  <a:pt x="1215213" y="5382499"/>
                </a:cubicBezTo>
                <a:cubicBezTo>
                  <a:pt x="1215364" y="5382136"/>
                  <a:pt x="1215546" y="5381803"/>
                  <a:pt x="1215667" y="5381409"/>
                </a:cubicBezTo>
                <a:lnTo>
                  <a:pt x="1217272" y="5376320"/>
                </a:lnTo>
                <a:cubicBezTo>
                  <a:pt x="1219180" y="5370323"/>
                  <a:pt x="1215062" y="5362932"/>
                  <a:pt x="1208884" y="5361509"/>
                </a:cubicBezTo>
                <a:cubicBezTo>
                  <a:pt x="1202342" y="5360024"/>
                  <a:pt x="1196135" y="5363447"/>
                  <a:pt x="1194075" y="5369899"/>
                </a:cubicBezTo>
                <a:lnTo>
                  <a:pt x="1192470" y="5374987"/>
                </a:lnTo>
                <a:cubicBezTo>
                  <a:pt x="1191622" y="5377683"/>
                  <a:pt x="1192016" y="5380652"/>
                  <a:pt x="1193227" y="5383226"/>
                </a:cubicBezTo>
                <a:cubicBezTo>
                  <a:pt x="1188321" y="5386468"/>
                  <a:pt x="1185687" y="5392344"/>
                  <a:pt x="1188140" y="5398159"/>
                </a:cubicBezTo>
                <a:cubicBezTo>
                  <a:pt x="1190502" y="5403793"/>
                  <a:pt x="1198103" y="5407549"/>
                  <a:pt x="1203887" y="5404551"/>
                </a:cubicBezTo>
                <a:lnTo>
                  <a:pt x="1210610" y="5401067"/>
                </a:lnTo>
                <a:cubicBezTo>
                  <a:pt x="1216394" y="5398069"/>
                  <a:pt x="1219695" y="5391647"/>
                  <a:pt x="1217030" y="5385316"/>
                </a:cubicBezTo>
                <a:close/>
                <a:moveTo>
                  <a:pt x="1079241" y="5303079"/>
                </a:moveTo>
                <a:cubicBezTo>
                  <a:pt x="1092384" y="5311197"/>
                  <a:pt x="1105345" y="5290933"/>
                  <a:pt x="1092142" y="5282785"/>
                </a:cubicBezTo>
                <a:cubicBezTo>
                  <a:pt x="1078969" y="5274637"/>
                  <a:pt x="1066008" y="5294901"/>
                  <a:pt x="1079241" y="5303079"/>
                </a:cubicBezTo>
                <a:close/>
                <a:moveTo>
                  <a:pt x="1215728" y="5487575"/>
                </a:moveTo>
                <a:lnTo>
                  <a:pt x="1217333" y="5482487"/>
                </a:lnTo>
                <a:cubicBezTo>
                  <a:pt x="1219241" y="5476489"/>
                  <a:pt x="1214638" y="5469129"/>
                  <a:pt x="1208551" y="5467917"/>
                </a:cubicBezTo>
                <a:cubicBezTo>
                  <a:pt x="1201828" y="5466584"/>
                  <a:pt x="1196013" y="5470280"/>
                  <a:pt x="1193984" y="5476701"/>
                </a:cubicBezTo>
                <a:lnTo>
                  <a:pt x="1192379" y="5481790"/>
                </a:lnTo>
                <a:cubicBezTo>
                  <a:pt x="1190471" y="5487788"/>
                  <a:pt x="1195075" y="5495117"/>
                  <a:pt x="1201162" y="5496359"/>
                </a:cubicBezTo>
                <a:cubicBezTo>
                  <a:pt x="1202524" y="5496632"/>
                  <a:pt x="1203826" y="5496571"/>
                  <a:pt x="1205098" y="5496450"/>
                </a:cubicBezTo>
                <a:cubicBezTo>
                  <a:pt x="1205462" y="5496420"/>
                  <a:pt x="1205855" y="5496450"/>
                  <a:pt x="1206219" y="5496390"/>
                </a:cubicBezTo>
                <a:cubicBezTo>
                  <a:pt x="1210670" y="5495542"/>
                  <a:pt x="1214214" y="5492300"/>
                  <a:pt x="1215728" y="5487575"/>
                </a:cubicBezTo>
                <a:close/>
                <a:moveTo>
                  <a:pt x="1198194" y="5077207"/>
                </a:moveTo>
                <a:cubicBezTo>
                  <a:pt x="1211337" y="5085355"/>
                  <a:pt x="1221058" y="5063304"/>
                  <a:pt x="1208066" y="5055277"/>
                </a:cubicBezTo>
                <a:cubicBezTo>
                  <a:pt x="1194923" y="5047129"/>
                  <a:pt x="1185202" y="5069180"/>
                  <a:pt x="1198194" y="5077207"/>
                </a:cubicBezTo>
                <a:close/>
                <a:moveTo>
                  <a:pt x="1209187" y="5080297"/>
                </a:moveTo>
                <a:cubicBezTo>
                  <a:pt x="1209065" y="5080448"/>
                  <a:pt x="1209005" y="5080539"/>
                  <a:pt x="1208944" y="5080660"/>
                </a:cubicBezTo>
                <a:cubicBezTo>
                  <a:pt x="1208884" y="5080691"/>
                  <a:pt x="1208884" y="5080721"/>
                  <a:pt x="1208823" y="5080751"/>
                </a:cubicBezTo>
                <a:cubicBezTo>
                  <a:pt x="1208732" y="5080781"/>
                  <a:pt x="1208763" y="5080751"/>
                  <a:pt x="1208672" y="5080781"/>
                </a:cubicBezTo>
                <a:cubicBezTo>
                  <a:pt x="1207915" y="5080963"/>
                  <a:pt x="1207127" y="5081115"/>
                  <a:pt x="1206340" y="5081175"/>
                </a:cubicBezTo>
                <a:cubicBezTo>
                  <a:pt x="1199890" y="5082023"/>
                  <a:pt x="1196165" y="5089989"/>
                  <a:pt x="1197618" y="5095775"/>
                </a:cubicBezTo>
                <a:cubicBezTo>
                  <a:pt x="1199344" y="5102681"/>
                  <a:pt x="1205765" y="5105347"/>
                  <a:pt x="1212215" y="5104498"/>
                </a:cubicBezTo>
                <a:cubicBezTo>
                  <a:pt x="1219634" y="5103529"/>
                  <a:pt x="1225661" y="5098985"/>
                  <a:pt x="1229688" y="5092867"/>
                </a:cubicBezTo>
                <a:cubicBezTo>
                  <a:pt x="1233171" y="5087627"/>
                  <a:pt x="1231293" y="5079388"/>
                  <a:pt x="1225751" y="5076329"/>
                </a:cubicBezTo>
                <a:cubicBezTo>
                  <a:pt x="1219876" y="5073118"/>
                  <a:pt x="1212911" y="5074693"/>
                  <a:pt x="1209187" y="5080297"/>
                </a:cubicBezTo>
                <a:close/>
                <a:moveTo>
                  <a:pt x="1089719" y="5088839"/>
                </a:moveTo>
                <a:cubicBezTo>
                  <a:pt x="1076606" y="5080751"/>
                  <a:pt x="1062373" y="5100137"/>
                  <a:pt x="1075547" y="5108285"/>
                </a:cubicBezTo>
                <a:cubicBezTo>
                  <a:pt x="1088659" y="5116403"/>
                  <a:pt x="1102892" y="5096986"/>
                  <a:pt x="1089719" y="5088839"/>
                </a:cubicBezTo>
                <a:close/>
                <a:moveTo>
                  <a:pt x="1326201" y="5308925"/>
                </a:moveTo>
                <a:cubicBezTo>
                  <a:pt x="1311423" y="5304261"/>
                  <a:pt x="1305457" y="5327553"/>
                  <a:pt x="1320175" y="5332218"/>
                </a:cubicBezTo>
                <a:cubicBezTo>
                  <a:pt x="1334923" y="5336883"/>
                  <a:pt x="1340919" y="5313590"/>
                  <a:pt x="1326201" y="5308925"/>
                </a:cubicBezTo>
                <a:close/>
                <a:moveTo>
                  <a:pt x="1293647" y="5413547"/>
                </a:moveTo>
                <a:cubicBezTo>
                  <a:pt x="1308425" y="5418211"/>
                  <a:pt x="1315904" y="5395343"/>
                  <a:pt x="1301126" y="5390678"/>
                </a:cubicBezTo>
                <a:cubicBezTo>
                  <a:pt x="1297069" y="5389406"/>
                  <a:pt x="1293647" y="5390284"/>
                  <a:pt x="1291012" y="5392222"/>
                </a:cubicBezTo>
                <a:cubicBezTo>
                  <a:pt x="1292374" y="5386225"/>
                  <a:pt x="1286924" y="5379925"/>
                  <a:pt x="1281321" y="5378925"/>
                </a:cubicBezTo>
                <a:cubicBezTo>
                  <a:pt x="1274265" y="5377653"/>
                  <a:pt x="1269299" y="5382409"/>
                  <a:pt x="1267361" y="5388618"/>
                </a:cubicBezTo>
                <a:lnTo>
                  <a:pt x="1265756" y="5393707"/>
                </a:lnTo>
                <a:cubicBezTo>
                  <a:pt x="1263787" y="5399916"/>
                  <a:pt x="1269632" y="5406610"/>
                  <a:pt x="1275446" y="5407670"/>
                </a:cubicBezTo>
                <a:cubicBezTo>
                  <a:pt x="1279837" y="5408458"/>
                  <a:pt x="1283320" y="5406762"/>
                  <a:pt x="1285864" y="5403975"/>
                </a:cubicBezTo>
                <a:cubicBezTo>
                  <a:pt x="1286227" y="5408064"/>
                  <a:pt x="1288528" y="5411911"/>
                  <a:pt x="1293647" y="5413547"/>
                </a:cubicBezTo>
                <a:close/>
                <a:moveTo>
                  <a:pt x="1180539" y="5173196"/>
                </a:moveTo>
                <a:lnTo>
                  <a:pt x="1185081" y="5176013"/>
                </a:lnTo>
                <a:cubicBezTo>
                  <a:pt x="1190441" y="5179315"/>
                  <a:pt x="1198315" y="5178345"/>
                  <a:pt x="1201767" y="5172651"/>
                </a:cubicBezTo>
                <a:cubicBezTo>
                  <a:pt x="1203857" y="5169167"/>
                  <a:pt x="1204038" y="5164866"/>
                  <a:pt x="1202555" y="5161232"/>
                </a:cubicBezTo>
                <a:cubicBezTo>
                  <a:pt x="1203796" y="5160807"/>
                  <a:pt x="1205098" y="5160535"/>
                  <a:pt x="1206098" y="5159687"/>
                </a:cubicBezTo>
                <a:cubicBezTo>
                  <a:pt x="1210216" y="5159959"/>
                  <a:pt x="1214365" y="5158354"/>
                  <a:pt x="1216727" y="5154598"/>
                </a:cubicBezTo>
                <a:lnTo>
                  <a:pt x="1218241" y="5152144"/>
                </a:lnTo>
                <a:cubicBezTo>
                  <a:pt x="1218665" y="5152478"/>
                  <a:pt x="1218877" y="5152871"/>
                  <a:pt x="1219362" y="5153174"/>
                </a:cubicBezTo>
                <a:cubicBezTo>
                  <a:pt x="1232505" y="5161323"/>
                  <a:pt x="1243982" y="5140150"/>
                  <a:pt x="1230839" y="5132032"/>
                </a:cubicBezTo>
                <a:cubicBezTo>
                  <a:pt x="1225388" y="5128670"/>
                  <a:pt x="1220361" y="5130427"/>
                  <a:pt x="1217121" y="5134092"/>
                </a:cubicBezTo>
                <a:cubicBezTo>
                  <a:pt x="1216818" y="5133880"/>
                  <a:pt x="1216666" y="5133516"/>
                  <a:pt x="1216333" y="5133334"/>
                </a:cubicBezTo>
                <a:cubicBezTo>
                  <a:pt x="1214577" y="5132244"/>
                  <a:pt x="1212548" y="5131638"/>
                  <a:pt x="1210489" y="5131487"/>
                </a:cubicBezTo>
                <a:cubicBezTo>
                  <a:pt x="1210973" y="5127579"/>
                  <a:pt x="1209732" y="5123611"/>
                  <a:pt x="1206158" y="5120825"/>
                </a:cubicBezTo>
                <a:cubicBezTo>
                  <a:pt x="1201464" y="5117160"/>
                  <a:pt x="1192713" y="5117341"/>
                  <a:pt x="1189290" y="5122915"/>
                </a:cubicBezTo>
                <a:lnTo>
                  <a:pt x="1186474" y="5127458"/>
                </a:lnTo>
                <a:cubicBezTo>
                  <a:pt x="1183052" y="5132971"/>
                  <a:pt x="1183052" y="5140029"/>
                  <a:pt x="1188564" y="5144330"/>
                </a:cubicBezTo>
                <a:cubicBezTo>
                  <a:pt x="1188745" y="5144481"/>
                  <a:pt x="1188988" y="5144572"/>
                  <a:pt x="1189200" y="5144724"/>
                </a:cubicBezTo>
                <a:cubicBezTo>
                  <a:pt x="1188352" y="5146844"/>
                  <a:pt x="1188170" y="5149176"/>
                  <a:pt x="1188442" y="5151478"/>
                </a:cubicBezTo>
                <a:cubicBezTo>
                  <a:pt x="1184112" y="5151054"/>
                  <a:pt x="1179630" y="5152569"/>
                  <a:pt x="1177268" y="5156506"/>
                </a:cubicBezTo>
                <a:cubicBezTo>
                  <a:pt x="1173907" y="5161959"/>
                  <a:pt x="1174815" y="5169652"/>
                  <a:pt x="1180539" y="5173196"/>
                </a:cubicBezTo>
                <a:close/>
                <a:moveTo>
                  <a:pt x="816655" y="5417606"/>
                </a:moveTo>
                <a:cubicBezTo>
                  <a:pt x="817685" y="5413153"/>
                  <a:pt x="816655" y="5408519"/>
                  <a:pt x="812446" y="5405429"/>
                </a:cubicBezTo>
                <a:cubicBezTo>
                  <a:pt x="807813" y="5402006"/>
                  <a:pt x="799031" y="5402309"/>
                  <a:pt x="795911" y="5407943"/>
                </a:cubicBezTo>
                <a:lnTo>
                  <a:pt x="793368" y="5412547"/>
                </a:lnTo>
                <a:cubicBezTo>
                  <a:pt x="791793" y="5415394"/>
                  <a:pt x="791036" y="5418575"/>
                  <a:pt x="791429" y="5421543"/>
                </a:cubicBezTo>
                <a:cubicBezTo>
                  <a:pt x="789007" y="5424663"/>
                  <a:pt x="787886" y="5428571"/>
                  <a:pt x="789522" y="5432781"/>
                </a:cubicBezTo>
                <a:cubicBezTo>
                  <a:pt x="791672" y="5438324"/>
                  <a:pt x="799273" y="5442685"/>
                  <a:pt x="805057" y="5439687"/>
                </a:cubicBezTo>
                <a:lnTo>
                  <a:pt x="811750" y="5436204"/>
                </a:lnTo>
                <a:cubicBezTo>
                  <a:pt x="817503" y="5433205"/>
                  <a:pt x="821168" y="5427177"/>
                  <a:pt x="818654" y="5420665"/>
                </a:cubicBezTo>
                <a:cubicBezTo>
                  <a:pt x="818200" y="5419514"/>
                  <a:pt x="817443" y="5418575"/>
                  <a:pt x="816655" y="5417606"/>
                </a:cubicBezTo>
                <a:close/>
                <a:moveTo>
                  <a:pt x="914410" y="5415485"/>
                </a:moveTo>
                <a:cubicBezTo>
                  <a:pt x="912169" y="5416636"/>
                  <a:pt x="909928" y="5417817"/>
                  <a:pt x="907717" y="5418969"/>
                </a:cubicBezTo>
                <a:cubicBezTo>
                  <a:pt x="901963" y="5421967"/>
                  <a:pt x="898541" y="5428267"/>
                  <a:pt x="901146" y="5434659"/>
                </a:cubicBezTo>
                <a:cubicBezTo>
                  <a:pt x="903417" y="5440263"/>
                  <a:pt x="911048" y="5444230"/>
                  <a:pt x="916832" y="5441232"/>
                </a:cubicBezTo>
                <a:lnTo>
                  <a:pt x="923525" y="5437748"/>
                </a:lnTo>
                <a:cubicBezTo>
                  <a:pt x="929279" y="5434750"/>
                  <a:pt x="932701" y="5428449"/>
                  <a:pt x="930096" y="5422058"/>
                </a:cubicBezTo>
                <a:cubicBezTo>
                  <a:pt x="927825" y="5416454"/>
                  <a:pt x="920194" y="5412456"/>
                  <a:pt x="914410" y="5415485"/>
                </a:cubicBezTo>
                <a:close/>
                <a:moveTo>
                  <a:pt x="1050957" y="5035710"/>
                </a:moveTo>
                <a:cubicBezTo>
                  <a:pt x="1056498" y="5036861"/>
                  <a:pt x="1061192" y="5033923"/>
                  <a:pt x="1063736" y="5029410"/>
                </a:cubicBezTo>
                <a:cubicBezTo>
                  <a:pt x="1068067" y="5029380"/>
                  <a:pt x="1072125" y="5027380"/>
                  <a:pt x="1074305" y="5023018"/>
                </a:cubicBezTo>
                <a:cubicBezTo>
                  <a:pt x="1077000" y="5017627"/>
                  <a:pt x="1075002" y="5009236"/>
                  <a:pt x="1068945" y="5006874"/>
                </a:cubicBezTo>
                <a:cubicBezTo>
                  <a:pt x="1063009" y="5004572"/>
                  <a:pt x="1056620" y="5003724"/>
                  <a:pt x="1050957" y="5007328"/>
                </a:cubicBezTo>
                <a:cubicBezTo>
                  <a:pt x="1045778" y="5010630"/>
                  <a:pt x="1043265" y="5015779"/>
                  <a:pt x="1041629" y="5021474"/>
                </a:cubicBezTo>
                <a:cubicBezTo>
                  <a:pt x="1039843" y="5027744"/>
                  <a:pt x="1044930" y="5034468"/>
                  <a:pt x="1050957" y="5035710"/>
                </a:cubicBezTo>
                <a:close/>
                <a:moveTo>
                  <a:pt x="935487" y="5217934"/>
                </a:moveTo>
                <a:lnTo>
                  <a:pt x="940029" y="5215269"/>
                </a:lnTo>
                <a:cubicBezTo>
                  <a:pt x="941331" y="5214512"/>
                  <a:pt x="942482" y="5213572"/>
                  <a:pt x="943512" y="5212543"/>
                </a:cubicBezTo>
                <a:cubicBezTo>
                  <a:pt x="956200" y="5219176"/>
                  <a:pt x="965285" y="5198185"/>
                  <a:pt x="952597" y="5190340"/>
                </a:cubicBezTo>
                <a:cubicBezTo>
                  <a:pt x="946904" y="5186827"/>
                  <a:pt x="941967" y="5189068"/>
                  <a:pt x="939121" y="5193278"/>
                </a:cubicBezTo>
                <a:cubicBezTo>
                  <a:pt x="936365" y="5192188"/>
                  <a:pt x="933306" y="5192006"/>
                  <a:pt x="930732" y="5193520"/>
                </a:cubicBezTo>
                <a:lnTo>
                  <a:pt x="926190" y="5196186"/>
                </a:lnTo>
                <a:cubicBezTo>
                  <a:pt x="920678" y="5199427"/>
                  <a:pt x="917226" y="5205303"/>
                  <a:pt x="919982" y="5211725"/>
                </a:cubicBezTo>
                <a:cubicBezTo>
                  <a:pt x="922192" y="5216995"/>
                  <a:pt x="929945" y="5221205"/>
                  <a:pt x="935487" y="5217934"/>
                </a:cubicBezTo>
                <a:close/>
                <a:moveTo>
                  <a:pt x="897481" y="5284875"/>
                </a:moveTo>
                <a:cubicBezTo>
                  <a:pt x="910624" y="5293023"/>
                  <a:pt x="920799" y="5271214"/>
                  <a:pt x="907778" y="5263157"/>
                </a:cubicBezTo>
                <a:cubicBezTo>
                  <a:pt x="894635" y="5255009"/>
                  <a:pt x="884459" y="5276818"/>
                  <a:pt x="897481" y="5284875"/>
                </a:cubicBezTo>
                <a:close/>
                <a:moveTo>
                  <a:pt x="1259547" y="5184131"/>
                </a:moveTo>
                <a:cubicBezTo>
                  <a:pt x="1274295" y="5188795"/>
                  <a:pt x="1282078" y="5166048"/>
                  <a:pt x="1267330" y="5161383"/>
                </a:cubicBezTo>
                <a:cubicBezTo>
                  <a:pt x="1252552" y="5156718"/>
                  <a:pt x="1244769" y="5179466"/>
                  <a:pt x="1259547" y="5184131"/>
                </a:cubicBezTo>
                <a:close/>
                <a:moveTo>
                  <a:pt x="1270934" y="5090686"/>
                </a:moveTo>
                <a:lnTo>
                  <a:pt x="1278293" y="5088960"/>
                </a:lnTo>
                <a:cubicBezTo>
                  <a:pt x="1284592" y="5087476"/>
                  <a:pt x="1288680" y="5080751"/>
                  <a:pt x="1287166" y="5074451"/>
                </a:cubicBezTo>
                <a:cubicBezTo>
                  <a:pt x="1285621" y="5068090"/>
                  <a:pt x="1278989" y="5064092"/>
                  <a:pt x="1272660" y="5065576"/>
                </a:cubicBezTo>
                <a:lnTo>
                  <a:pt x="1265301" y="5067333"/>
                </a:lnTo>
                <a:cubicBezTo>
                  <a:pt x="1259002" y="5068817"/>
                  <a:pt x="1254914" y="5075541"/>
                  <a:pt x="1256428" y="5081842"/>
                </a:cubicBezTo>
                <a:cubicBezTo>
                  <a:pt x="1257943" y="5088172"/>
                  <a:pt x="1264574" y="5092171"/>
                  <a:pt x="1270934" y="5090686"/>
                </a:cubicBezTo>
                <a:close/>
                <a:moveTo>
                  <a:pt x="1143866" y="4980885"/>
                </a:moveTo>
                <a:cubicBezTo>
                  <a:pt x="1147924" y="4982763"/>
                  <a:pt x="1152406" y="4982400"/>
                  <a:pt x="1155888" y="4980188"/>
                </a:cubicBezTo>
                <a:cubicBezTo>
                  <a:pt x="1159371" y="4980582"/>
                  <a:pt x="1162884" y="4979583"/>
                  <a:pt x="1165639" y="4976554"/>
                </a:cubicBezTo>
                <a:cubicBezTo>
                  <a:pt x="1169576" y="4972222"/>
                  <a:pt x="1170182" y="4963317"/>
                  <a:pt x="1164822" y="4959561"/>
                </a:cubicBezTo>
                <a:cubicBezTo>
                  <a:pt x="1160128" y="4956260"/>
                  <a:pt x="1154949" y="4953715"/>
                  <a:pt x="1149074" y="4955563"/>
                </a:cubicBezTo>
                <a:cubicBezTo>
                  <a:pt x="1144381" y="4957047"/>
                  <a:pt x="1141019" y="4960349"/>
                  <a:pt x="1138687" y="4964650"/>
                </a:cubicBezTo>
                <a:cubicBezTo>
                  <a:pt x="1135750" y="4970193"/>
                  <a:pt x="1138051" y="4978189"/>
                  <a:pt x="1143866" y="4980885"/>
                </a:cubicBezTo>
                <a:close/>
                <a:moveTo>
                  <a:pt x="1255701" y="5482880"/>
                </a:moveTo>
                <a:cubicBezTo>
                  <a:pt x="1256852" y="5481548"/>
                  <a:pt x="1258033" y="5480154"/>
                  <a:pt x="1258427" y="5478458"/>
                </a:cubicBezTo>
                <a:cubicBezTo>
                  <a:pt x="1260002" y="5471733"/>
                  <a:pt x="1255671" y="5465979"/>
                  <a:pt x="1249463" y="5464010"/>
                </a:cubicBezTo>
                <a:lnTo>
                  <a:pt x="1244376" y="5462404"/>
                </a:lnTo>
                <a:cubicBezTo>
                  <a:pt x="1238198" y="5460436"/>
                  <a:pt x="1231323" y="5465403"/>
                  <a:pt x="1229931" y="5471370"/>
                </a:cubicBezTo>
                <a:cubicBezTo>
                  <a:pt x="1228992" y="5475369"/>
                  <a:pt x="1230324" y="5478882"/>
                  <a:pt x="1232747" y="5481548"/>
                </a:cubicBezTo>
                <a:cubicBezTo>
                  <a:pt x="1232081" y="5482941"/>
                  <a:pt x="1231626" y="5484456"/>
                  <a:pt x="1231475" y="5486091"/>
                </a:cubicBezTo>
                <a:cubicBezTo>
                  <a:pt x="1231233" y="5489059"/>
                  <a:pt x="1232050" y="5491937"/>
                  <a:pt x="1232959" y="5494754"/>
                </a:cubicBezTo>
                <a:cubicBezTo>
                  <a:pt x="1232989" y="5494845"/>
                  <a:pt x="1232989" y="5494966"/>
                  <a:pt x="1233019" y="5495057"/>
                </a:cubicBezTo>
                <a:cubicBezTo>
                  <a:pt x="1238046" y="5494724"/>
                  <a:pt x="1243043" y="5494269"/>
                  <a:pt x="1248040" y="5493845"/>
                </a:cubicBezTo>
                <a:cubicBezTo>
                  <a:pt x="1251371" y="5493573"/>
                  <a:pt x="1254702" y="5493331"/>
                  <a:pt x="1258033" y="5493058"/>
                </a:cubicBezTo>
                <a:cubicBezTo>
                  <a:pt x="1258033" y="5493058"/>
                  <a:pt x="1258033" y="5493058"/>
                  <a:pt x="1258033" y="5493058"/>
                </a:cubicBezTo>
                <a:cubicBezTo>
                  <a:pt x="1257973" y="5491362"/>
                  <a:pt x="1257700" y="5489665"/>
                  <a:pt x="1257095" y="5488090"/>
                </a:cubicBezTo>
                <a:cubicBezTo>
                  <a:pt x="1257125" y="5486303"/>
                  <a:pt x="1256731" y="5484516"/>
                  <a:pt x="1255701" y="5482880"/>
                </a:cubicBezTo>
                <a:close/>
                <a:moveTo>
                  <a:pt x="1353365" y="5229475"/>
                </a:moveTo>
                <a:lnTo>
                  <a:pt x="1354364" y="5226325"/>
                </a:lnTo>
                <a:cubicBezTo>
                  <a:pt x="1357241" y="5217268"/>
                  <a:pt x="1349731" y="5210907"/>
                  <a:pt x="1342433" y="5210725"/>
                </a:cubicBezTo>
                <a:cubicBezTo>
                  <a:pt x="1341009" y="5209059"/>
                  <a:pt x="1339253" y="5207575"/>
                  <a:pt x="1336739" y="5206788"/>
                </a:cubicBezTo>
                <a:cubicBezTo>
                  <a:pt x="1322446" y="5202274"/>
                  <a:pt x="1317903" y="5224235"/>
                  <a:pt x="1330986" y="5229778"/>
                </a:cubicBezTo>
                <a:cubicBezTo>
                  <a:pt x="1334771" y="5238653"/>
                  <a:pt x="1349670" y="5241197"/>
                  <a:pt x="1353365" y="5229475"/>
                </a:cubicBezTo>
                <a:close/>
                <a:moveTo>
                  <a:pt x="1395095" y="5344667"/>
                </a:moveTo>
                <a:cubicBezTo>
                  <a:pt x="1409843" y="5349332"/>
                  <a:pt x="1414991" y="5325827"/>
                  <a:pt x="1400334" y="5321193"/>
                </a:cubicBezTo>
                <a:cubicBezTo>
                  <a:pt x="1385586" y="5316559"/>
                  <a:pt x="1380408" y="5340033"/>
                  <a:pt x="1395095" y="5344667"/>
                </a:cubicBezTo>
                <a:close/>
                <a:moveTo>
                  <a:pt x="1359573" y="5408761"/>
                </a:moveTo>
                <a:cubicBezTo>
                  <a:pt x="1357090" y="5403218"/>
                  <a:pt x="1351881" y="5400946"/>
                  <a:pt x="1346370" y="5399553"/>
                </a:cubicBezTo>
                <a:cubicBezTo>
                  <a:pt x="1340252" y="5398008"/>
                  <a:pt x="1333408" y="5404035"/>
                  <a:pt x="1332924" y="5409973"/>
                </a:cubicBezTo>
                <a:cubicBezTo>
                  <a:pt x="1332591" y="5414122"/>
                  <a:pt x="1334075" y="5417333"/>
                  <a:pt x="1336588" y="5419696"/>
                </a:cubicBezTo>
                <a:cubicBezTo>
                  <a:pt x="1337103" y="5423876"/>
                  <a:pt x="1339556" y="5427783"/>
                  <a:pt x="1343705" y="5429297"/>
                </a:cubicBezTo>
                <a:cubicBezTo>
                  <a:pt x="1345067" y="5429813"/>
                  <a:pt x="1346551" y="5430024"/>
                  <a:pt x="1347975" y="5430055"/>
                </a:cubicBezTo>
                <a:cubicBezTo>
                  <a:pt x="1348944" y="5430691"/>
                  <a:pt x="1349973" y="5431236"/>
                  <a:pt x="1351184" y="5431630"/>
                </a:cubicBezTo>
                <a:cubicBezTo>
                  <a:pt x="1364146" y="5435719"/>
                  <a:pt x="1369052" y="5417848"/>
                  <a:pt x="1360057" y="5410366"/>
                </a:cubicBezTo>
                <a:cubicBezTo>
                  <a:pt x="1359906" y="5409882"/>
                  <a:pt x="1359815" y="5409336"/>
                  <a:pt x="1359573" y="5408761"/>
                </a:cubicBezTo>
                <a:close/>
                <a:moveTo>
                  <a:pt x="1152012" y="5044040"/>
                </a:moveTo>
                <a:cubicBezTo>
                  <a:pt x="1154465" y="5043434"/>
                  <a:pt x="1156918" y="5042858"/>
                  <a:pt x="1159371" y="5042283"/>
                </a:cubicBezTo>
                <a:cubicBezTo>
                  <a:pt x="1165700" y="5040799"/>
                  <a:pt x="1169243" y="5033287"/>
                  <a:pt x="1167456" y="5027320"/>
                </a:cubicBezTo>
                <a:cubicBezTo>
                  <a:pt x="1165518" y="5020777"/>
                  <a:pt x="1158826" y="5017718"/>
                  <a:pt x="1152496" y="5019202"/>
                </a:cubicBezTo>
                <a:lnTo>
                  <a:pt x="1145137" y="5020959"/>
                </a:lnTo>
                <a:cubicBezTo>
                  <a:pt x="1138808" y="5022443"/>
                  <a:pt x="1135265" y="5029955"/>
                  <a:pt x="1137052" y="5035922"/>
                </a:cubicBezTo>
                <a:cubicBezTo>
                  <a:pt x="1138990" y="5042495"/>
                  <a:pt x="1145683" y="5045554"/>
                  <a:pt x="1152012" y="5044040"/>
                </a:cubicBezTo>
                <a:close/>
                <a:moveTo>
                  <a:pt x="1153677" y="5118250"/>
                </a:moveTo>
                <a:lnTo>
                  <a:pt x="1156494" y="5113707"/>
                </a:lnTo>
                <a:cubicBezTo>
                  <a:pt x="1159916" y="5108194"/>
                  <a:pt x="1159219" y="5100894"/>
                  <a:pt x="1153677" y="5096926"/>
                </a:cubicBezTo>
                <a:cubicBezTo>
                  <a:pt x="1148650" y="5093321"/>
                  <a:pt x="1140353" y="5094200"/>
                  <a:pt x="1136901" y="5099743"/>
                </a:cubicBezTo>
                <a:lnTo>
                  <a:pt x="1134084" y="5104286"/>
                </a:lnTo>
                <a:cubicBezTo>
                  <a:pt x="1130662" y="5109829"/>
                  <a:pt x="1131389" y="5117129"/>
                  <a:pt x="1136901" y="5121067"/>
                </a:cubicBezTo>
                <a:cubicBezTo>
                  <a:pt x="1141928" y="5124672"/>
                  <a:pt x="1150255" y="5123823"/>
                  <a:pt x="1153677" y="5118250"/>
                </a:cubicBezTo>
                <a:close/>
                <a:moveTo>
                  <a:pt x="1082694" y="5034801"/>
                </a:moveTo>
                <a:cubicBezTo>
                  <a:pt x="1082300" y="5036528"/>
                  <a:pt x="1081997" y="5038254"/>
                  <a:pt x="1081755" y="5040011"/>
                </a:cubicBezTo>
                <a:cubicBezTo>
                  <a:pt x="1081482" y="5042222"/>
                  <a:pt x="1081967" y="5044524"/>
                  <a:pt x="1082875" y="5046645"/>
                </a:cubicBezTo>
                <a:cubicBezTo>
                  <a:pt x="1082421" y="5048190"/>
                  <a:pt x="1082179" y="5049734"/>
                  <a:pt x="1082512" y="5051128"/>
                </a:cubicBezTo>
                <a:cubicBezTo>
                  <a:pt x="1083632" y="5055974"/>
                  <a:pt x="1084874" y="5060184"/>
                  <a:pt x="1088447" y="5063819"/>
                </a:cubicBezTo>
                <a:cubicBezTo>
                  <a:pt x="1090052" y="5065455"/>
                  <a:pt x="1091355" y="5066424"/>
                  <a:pt x="1093474" y="5067545"/>
                </a:cubicBezTo>
                <a:cubicBezTo>
                  <a:pt x="1096109" y="5068878"/>
                  <a:pt x="1096079" y="5070664"/>
                  <a:pt x="1093959" y="5066575"/>
                </a:cubicBezTo>
                <a:cubicBezTo>
                  <a:pt x="1096957" y="5072331"/>
                  <a:pt x="1103044" y="5075965"/>
                  <a:pt x="1109525" y="5073421"/>
                </a:cubicBezTo>
                <a:cubicBezTo>
                  <a:pt x="1112644" y="5072210"/>
                  <a:pt x="1115308" y="5069241"/>
                  <a:pt x="1116550" y="5065848"/>
                </a:cubicBezTo>
                <a:cubicBezTo>
                  <a:pt x="1118004" y="5065394"/>
                  <a:pt x="1119306" y="5064698"/>
                  <a:pt x="1120729" y="5063880"/>
                </a:cubicBezTo>
                <a:cubicBezTo>
                  <a:pt x="1121244" y="5063637"/>
                  <a:pt x="1121759" y="5063425"/>
                  <a:pt x="1122304" y="5063244"/>
                </a:cubicBezTo>
                <a:cubicBezTo>
                  <a:pt x="1124484" y="5062698"/>
                  <a:pt x="1126604" y="5061881"/>
                  <a:pt x="1128754" y="5061335"/>
                </a:cubicBezTo>
                <a:cubicBezTo>
                  <a:pt x="1136779" y="5059276"/>
                  <a:pt x="1137779" y="5050219"/>
                  <a:pt x="1134266" y="5044040"/>
                </a:cubicBezTo>
                <a:cubicBezTo>
                  <a:pt x="1132964" y="5041193"/>
                  <a:pt x="1130511" y="5038921"/>
                  <a:pt x="1126937" y="5038103"/>
                </a:cubicBezTo>
                <a:cubicBezTo>
                  <a:pt x="1126634" y="5037982"/>
                  <a:pt x="1126362" y="5037830"/>
                  <a:pt x="1126089" y="5037709"/>
                </a:cubicBezTo>
                <a:cubicBezTo>
                  <a:pt x="1134538" y="5032287"/>
                  <a:pt x="1134448" y="5016688"/>
                  <a:pt x="1122001" y="5015719"/>
                </a:cubicBezTo>
                <a:cubicBezTo>
                  <a:pt x="1113764" y="5015083"/>
                  <a:pt x="1104467" y="5012902"/>
                  <a:pt x="1096503" y="5016173"/>
                </a:cubicBezTo>
                <a:cubicBezTo>
                  <a:pt x="1095443" y="5016597"/>
                  <a:pt x="1094504" y="5017142"/>
                  <a:pt x="1093596" y="5017688"/>
                </a:cubicBezTo>
                <a:lnTo>
                  <a:pt x="1090174" y="5018475"/>
                </a:lnTo>
                <a:cubicBezTo>
                  <a:pt x="1083844" y="5019959"/>
                  <a:pt x="1080362" y="5027532"/>
                  <a:pt x="1082179" y="5033499"/>
                </a:cubicBezTo>
                <a:cubicBezTo>
                  <a:pt x="1082270" y="5033923"/>
                  <a:pt x="1082481" y="5034347"/>
                  <a:pt x="1082694" y="5034801"/>
                </a:cubicBezTo>
                <a:close/>
                <a:moveTo>
                  <a:pt x="1061374" y="5102681"/>
                </a:moveTo>
                <a:cubicBezTo>
                  <a:pt x="1048201" y="5094533"/>
                  <a:pt x="1035361" y="5114888"/>
                  <a:pt x="1048534" y="5123036"/>
                </a:cubicBezTo>
                <a:cubicBezTo>
                  <a:pt x="1061737" y="5131184"/>
                  <a:pt x="1074547" y="5110829"/>
                  <a:pt x="1061374" y="5102681"/>
                </a:cubicBezTo>
                <a:close/>
                <a:moveTo>
                  <a:pt x="983365" y="5367324"/>
                </a:moveTo>
                <a:cubicBezTo>
                  <a:pt x="983153" y="5367445"/>
                  <a:pt x="982941" y="5367566"/>
                  <a:pt x="982729" y="5367688"/>
                </a:cubicBezTo>
                <a:cubicBezTo>
                  <a:pt x="979276" y="5367294"/>
                  <a:pt x="975763" y="5368172"/>
                  <a:pt x="973432" y="5370989"/>
                </a:cubicBezTo>
                <a:cubicBezTo>
                  <a:pt x="970403" y="5374624"/>
                  <a:pt x="967950" y="5378289"/>
                  <a:pt x="968617" y="5383287"/>
                </a:cubicBezTo>
                <a:cubicBezTo>
                  <a:pt x="969525" y="5390132"/>
                  <a:pt x="975703" y="5394706"/>
                  <a:pt x="982486" y="5393889"/>
                </a:cubicBezTo>
                <a:cubicBezTo>
                  <a:pt x="987120" y="5393313"/>
                  <a:pt x="991178" y="5390587"/>
                  <a:pt x="995145" y="5388285"/>
                </a:cubicBezTo>
                <a:cubicBezTo>
                  <a:pt x="1000596" y="5385135"/>
                  <a:pt x="1003200" y="5377471"/>
                  <a:pt x="999748" y="5371898"/>
                </a:cubicBezTo>
                <a:cubicBezTo>
                  <a:pt x="996326" y="5366446"/>
                  <a:pt x="989179" y="5363932"/>
                  <a:pt x="983365" y="5367324"/>
                </a:cubicBezTo>
                <a:close/>
                <a:moveTo>
                  <a:pt x="889365" y="5226748"/>
                </a:moveTo>
                <a:cubicBezTo>
                  <a:pt x="892454" y="5220448"/>
                  <a:pt x="889396" y="5214087"/>
                  <a:pt x="883854" y="5210634"/>
                </a:cubicBezTo>
                <a:lnTo>
                  <a:pt x="879311" y="5207817"/>
                </a:lnTo>
                <a:cubicBezTo>
                  <a:pt x="873800" y="5204425"/>
                  <a:pt x="865896" y="5207908"/>
                  <a:pt x="863231" y="5213330"/>
                </a:cubicBezTo>
                <a:cubicBezTo>
                  <a:pt x="860142" y="5219630"/>
                  <a:pt x="863201" y="5225991"/>
                  <a:pt x="868743" y="5229444"/>
                </a:cubicBezTo>
                <a:lnTo>
                  <a:pt x="873285" y="5232261"/>
                </a:lnTo>
                <a:cubicBezTo>
                  <a:pt x="878827" y="5235654"/>
                  <a:pt x="886731" y="5232140"/>
                  <a:pt x="889365" y="5226748"/>
                </a:cubicBezTo>
                <a:close/>
                <a:moveTo>
                  <a:pt x="991874" y="5100773"/>
                </a:moveTo>
                <a:lnTo>
                  <a:pt x="989058" y="5105316"/>
                </a:lnTo>
                <a:cubicBezTo>
                  <a:pt x="987422" y="5107951"/>
                  <a:pt x="987574" y="5111132"/>
                  <a:pt x="988664" y="5114009"/>
                </a:cubicBezTo>
                <a:cubicBezTo>
                  <a:pt x="986090" y="5113434"/>
                  <a:pt x="983365" y="5113525"/>
                  <a:pt x="980912" y="5114979"/>
                </a:cubicBezTo>
                <a:cubicBezTo>
                  <a:pt x="975582" y="5118129"/>
                  <a:pt x="972675" y="5125277"/>
                  <a:pt x="976036" y="5131002"/>
                </a:cubicBezTo>
                <a:lnTo>
                  <a:pt x="978701" y="5135515"/>
                </a:lnTo>
                <a:cubicBezTo>
                  <a:pt x="981850" y="5140846"/>
                  <a:pt x="989058" y="5143724"/>
                  <a:pt x="994721" y="5140392"/>
                </a:cubicBezTo>
                <a:cubicBezTo>
                  <a:pt x="1000051" y="5137242"/>
                  <a:pt x="1002958" y="5130093"/>
                  <a:pt x="999596" y="5124399"/>
                </a:cubicBezTo>
                <a:lnTo>
                  <a:pt x="998173" y="5121976"/>
                </a:lnTo>
                <a:cubicBezTo>
                  <a:pt x="1003412" y="5122794"/>
                  <a:pt x="1008106" y="5119916"/>
                  <a:pt x="1010953" y="5115282"/>
                </a:cubicBezTo>
                <a:lnTo>
                  <a:pt x="1011800" y="5113919"/>
                </a:lnTo>
                <a:cubicBezTo>
                  <a:pt x="1009257" y="5122521"/>
                  <a:pt x="1019856" y="5133395"/>
                  <a:pt x="1030213" y="5127246"/>
                </a:cubicBezTo>
                <a:cubicBezTo>
                  <a:pt x="1043295" y="5119522"/>
                  <a:pt x="1029516" y="5100288"/>
                  <a:pt x="1016464" y="5107982"/>
                </a:cubicBezTo>
                <a:cubicBezTo>
                  <a:pt x="1015313" y="5108648"/>
                  <a:pt x="1014617" y="5109496"/>
                  <a:pt x="1013890" y="5110344"/>
                </a:cubicBezTo>
                <a:cubicBezTo>
                  <a:pt x="1016918" y="5104832"/>
                  <a:pt x="1013072" y="5097199"/>
                  <a:pt x="1007803" y="5094805"/>
                </a:cubicBezTo>
                <a:cubicBezTo>
                  <a:pt x="1001292" y="5091837"/>
                  <a:pt x="995296" y="5095230"/>
                  <a:pt x="991874" y="5100773"/>
                </a:cubicBezTo>
                <a:close/>
                <a:moveTo>
                  <a:pt x="987968" y="5045948"/>
                </a:moveTo>
                <a:lnTo>
                  <a:pt x="979549" y="5059578"/>
                </a:lnTo>
                <a:cubicBezTo>
                  <a:pt x="976248" y="5064940"/>
                  <a:pt x="977338" y="5072846"/>
                  <a:pt x="983031" y="5076207"/>
                </a:cubicBezTo>
                <a:cubicBezTo>
                  <a:pt x="988513" y="5079449"/>
                  <a:pt x="996114" y="5078449"/>
                  <a:pt x="999657" y="5072724"/>
                </a:cubicBezTo>
                <a:lnTo>
                  <a:pt x="1008076" y="5059094"/>
                </a:lnTo>
                <a:cubicBezTo>
                  <a:pt x="1011377" y="5053763"/>
                  <a:pt x="1010286" y="5045827"/>
                  <a:pt x="1004593" y="5042465"/>
                </a:cubicBezTo>
                <a:cubicBezTo>
                  <a:pt x="999112" y="5039224"/>
                  <a:pt x="991511" y="5040223"/>
                  <a:pt x="987968" y="5045948"/>
                </a:cubicBezTo>
                <a:close/>
                <a:moveTo>
                  <a:pt x="979337" y="5023685"/>
                </a:moveTo>
                <a:cubicBezTo>
                  <a:pt x="992480" y="5031803"/>
                  <a:pt x="1003351" y="5010357"/>
                  <a:pt x="990239" y="5002239"/>
                </a:cubicBezTo>
                <a:cubicBezTo>
                  <a:pt x="977096" y="4994091"/>
                  <a:pt x="966254" y="5015567"/>
                  <a:pt x="979337" y="5023685"/>
                </a:cubicBezTo>
                <a:close/>
                <a:moveTo>
                  <a:pt x="1149771" y="5441080"/>
                </a:moveTo>
                <a:cubicBezTo>
                  <a:pt x="1149892" y="5441050"/>
                  <a:pt x="1149922" y="5441050"/>
                  <a:pt x="1150013" y="5441020"/>
                </a:cubicBezTo>
                <a:cubicBezTo>
                  <a:pt x="1150013" y="5441020"/>
                  <a:pt x="1150013" y="5441020"/>
                  <a:pt x="1150013" y="5441020"/>
                </a:cubicBezTo>
                <a:cubicBezTo>
                  <a:pt x="1150770" y="5441141"/>
                  <a:pt x="1151497" y="5441322"/>
                  <a:pt x="1152224" y="5441565"/>
                </a:cubicBezTo>
                <a:cubicBezTo>
                  <a:pt x="1158462" y="5443322"/>
                  <a:pt x="1165094" y="5437536"/>
                  <a:pt x="1166063" y="5431660"/>
                </a:cubicBezTo>
                <a:cubicBezTo>
                  <a:pt x="1167214" y="5424663"/>
                  <a:pt x="1162429" y="5419605"/>
                  <a:pt x="1156161" y="5417817"/>
                </a:cubicBezTo>
                <a:cubicBezTo>
                  <a:pt x="1148953" y="5415788"/>
                  <a:pt x="1141655" y="5417666"/>
                  <a:pt x="1135508" y="5421695"/>
                </a:cubicBezTo>
                <a:cubicBezTo>
                  <a:pt x="1130238" y="5425148"/>
                  <a:pt x="1128663" y="5433387"/>
                  <a:pt x="1132509" y="5438445"/>
                </a:cubicBezTo>
                <a:cubicBezTo>
                  <a:pt x="1136567" y="5443746"/>
                  <a:pt x="1143623" y="5445139"/>
                  <a:pt x="1149256" y="5441443"/>
                </a:cubicBezTo>
                <a:cubicBezTo>
                  <a:pt x="1149589" y="5441232"/>
                  <a:pt x="1149619" y="5441201"/>
                  <a:pt x="1149771" y="5441080"/>
                </a:cubicBezTo>
                <a:close/>
                <a:moveTo>
                  <a:pt x="1453451" y="5177255"/>
                </a:moveTo>
                <a:cubicBezTo>
                  <a:pt x="1452179" y="5171863"/>
                  <a:pt x="1447909" y="5168138"/>
                  <a:pt x="1442095" y="5167714"/>
                </a:cubicBezTo>
                <a:cubicBezTo>
                  <a:pt x="1434554" y="5167168"/>
                  <a:pt x="1425500" y="5167502"/>
                  <a:pt x="1419443" y="5172590"/>
                </a:cubicBezTo>
                <a:cubicBezTo>
                  <a:pt x="1418534" y="5173045"/>
                  <a:pt x="1417656" y="5173559"/>
                  <a:pt x="1416838" y="5174165"/>
                </a:cubicBezTo>
                <a:cubicBezTo>
                  <a:pt x="1412841" y="5177194"/>
                  <a:pt x="1410873" y="5182162"/>
                  <a:pt x="1412205" y="5187160"/>
                </a:cubicBezTo>
                <a:cubicBezTo>
                  <a:pt x="1413538" y="5192127"/>
                  <a:pt x="1417202" y="5194157"/>
                  <a:pt x="1421533" y="5196065"/>
                </a:cubicBezTo>
                <a:cubicBezTo>
                  <a:pt x="1418110" y="5194581"/>
                  <a:pt x="1421865" y="5196307"/>
                  <a:pt x="1422502" y="5196671"/>
                </a:cubicBezTo>
                <a:cubicBezTo>
                  <a:pt x="1423349" y="5197156"/>
                  <a:pt x="1424137" y="5197700"/>
                  <a:pt x="1424985" y="5198185"/>
                </a:cubicBezTo>
                <a:cubicBezTo>
                  <a:pt x="1425136" y="5198276"/>
                  <a:pt x="1425197" y="5198306"/>
                  <a:pt x="1425287" y="5198397"/>
                </a:cubicBezTo>
                <a:cubicBezTo>
                  <a:pt x="1425530" y="5198609"/>
                  <a:pt x="1425742" y="5198821"/>
                  <a:pt x="1425984" y="5199033"/>
                </a:cubicBezTo>
                <a:cubicBezTo>
                  <a:pt x="1427862" y="5204758"/>
                  <a:pt x="1434494" y="5208151"/>
                  <a:pt x="1440247" y="5206636"/>
                </a:cubicBezTo>
                <a:cubicBezTo>
                  <a:pt x="1446789" y="5204910"/>
                  <a:pt x="1450150" y="5198276"/>
                  <a:pt x="1448787" y="5191915"/>
                </a:cubicBezTo>
                <a:cubicBezTo>
                  <a:pt x="1448636" y="5191249"/>
                  <a:pt x="1448333" y="5190673"/>
                  <a:pt x="1448121" y="5190037"/>
                </a:cubicBezTo>
                <a:cubicBezTo>
                  <a:pt x="1451331" y="5188068"/>
                  <a:pt x="1453663" y="5184555"/>
                  <a:pt x="1453936" y="5180890"/>
                </a:cubicBezTo>
                <a:cubicBezTo>
                  <a:pt x="1454844" y="5183525"/>
                  <a:pt x="1456964" y="5185766"/>
                  <a:pt x="1460658" y="5186917"/>
                </a:cubicBezTo>
                <a:cubicBezTo>
                  <a:pt x="1475225" y="5191521"/>
                  <a:pt x="1485309" y="5169682"/>
                  <a:pt x="1470561" y="5165018"/>
                </a:cubicBezTo>
                <a:cubicBezTo>
                  <a:pt x="1461204" y="5162080"/>
                  <a:pt x="1453754" y="5169955"/>
                  <a:pt x="1453451" y="5177255"/>
                </a:cubicBezTo>
                <a:close/>
                <a:moveTo>
                  <a:pt x="1579853" y="5022897"/>
                </a:moveTo>
                <a:cubicBezTo>
                  <a:pt x="1580065" y="5022988"/>
                  <a:pt x="1580338" y="5023018"/>
                  <a:pt x="1580550" y="5023109"/>
                </a:cubicBezTo>
                <a:cubicBezTo>
                  <a:pt x="1579823" y="5028683"/>
                  <a:pt x="1582246" y="5034892"/>
                  <a:pt x="1589059" y="5037043"/>
                </a:cubicBezTo>
                <a:cubicBezTo>
                  <a:pt x="1594298" y="5038678"/>
                  <a:pt x="1598265" y="5036770"/>
                  <a:pt x="1600627" y="5033438"/>
                </a:cubicBezTo>
                <a:cubicBezTo>
                  <a:pt x="1604685" y="5032681"/>
                  <a:pt x="1608350" y="5030137"/>
                  <a:pt x="1609682" y="5025896"/>
                </a:cubicBezTo>
                <a:lnTo>
                  <a:pt x="1611287" y="5020807"/>
                </a:lnTo>
                <a:cubicBezTo>
                  <a:pt x="1613165" y="5014810"/>
                  <a:pt x="1610439" y="5007389"/>
                  <a:pt x="1604050" y="5005420"/>
                </a:cubicBezTo>
                <a:cubicBezTo>
                  <a:pt x="1602081" y="5004784"/>
                  <a:pt x="1599961" y="5004723"/>
                  <a:pt x="1597932" y="5005056"/>
                </a:cubicBezTo>
                <a:cubicBezTo>
                  <a:pt x="1597448" y="5001149"/>
                  <a:pt x="1595298" y="4997605"/>
                  <a:pt x="1591149" y="4995788"/>
                </a:cubicBezTo>
                <a:cubicBezTo>
                  <a:pt x="1585698" y="4993395"/>
                  <a:pt x="1577279" y="4995727"/>
                  <a:pt x="1575311" y="5001937"/>
                </a:cubicBezTo>
                <a:lnTo>
                  <a:pt x="1573706" y="5007025"/>
                </a:lnTo>
                <a:cubicBezTo>
                  <a:pt x="1571737" y="5013204"/>
                  <a:pt x="1573463" y="5020050"/>
                  <a:pt x="1579853" y="5022897"/>
                </a:cubicBezTo>
                <a:close/>
                <a:moveTo>
                  <a:pt x="1427862" y="5047735"/>
                </a:moveTo>
                <a:lnTo>
                  <a:pt x="1432949" y="5049340"/>
                </a:lnTo>
                <a:cubicBezTo>
                  <a:pt x="1438945" y="5051249"/>
                  <a:pt x="1446365" y="5047493"/>
                  <a:pt x="1447909" y="5041253"/>
                </a:cubicBezTo>
                <a:cubicBezTo>
                  <a:pt x="1449514" y="5034862"/>
                  <a:pt x="1446274" y="5028319"/>
                  <a:pt x="1439824" y="5026290"/>
                </a:cubicBezTo>
                <a:lnTo>
                  <a:pt x="1434736" y="5024685"/>
                </a:lnTo>
                <a:cubicBezTo>
                  <a:pt x="1428740" y="5022806"/>
                  <a:pt x="1421320" y="5026532"/>
                  <a:pt x="1419776" y="5032772"/>
                </a:cubicBezTo>
                <a:cubicBezTo>
                  <a:pt x="1418171" y="5039193"/>
                  <a:pt x="1421442" y="5045736"/>
                  <a:pt x="1427862" y="5047735"/>
                </a:cubicBezTo>
                <a:close/>
                <a:moveTo>
                  <a:pt x="1632152" y="5140301"/>
                </a:moveTo>
                <a:lnTo>
                  <a:pt x="1637240" y="5141907"/>
                </a:lnTo>
                <a:cubicBezTo>
                  <a:pt x="1643418" y="5143875"/>
                  <a:pt x="1650231" y="5142482"/>
                  <a:pt x="1653199" y="5136060"/>
                </a:cubicBezTo>
                <a:cubicBezTo>
                  <a:pt x="1655682" y="5130760"/>
                  <a:pt x="1653562" y="5122067"/>
                  <a:pt x="1647354" y="5120098"/>
                </a:cubicBezTo>
                <a:lnTo>
                  <a:pt x="1642267" y="5118493"/>
                </a:lnTo>
                <a:cubicBezTo>
                  <a:pt x="1636059" y="5116524"/>
                  <a:pt x="1629275" y="5117917"/>
                  <a:pt x="1626307" y="5124338"/>
                </a:cubicBezTo>
                <a:cubicBezTo>
                  <a:pt x="1623855" y="5129639"/>
                  <a:pt x="1625944" y="5138332"/>
                  <a:pt x="1632152" y="5140301"/>
                </a:cubicBezTo>
                <a:close/>
                <a:moveTo>
                  <a:pt x="1492638" y="5032802"/>
                </a:moveTo>
                <a:cubicBezTo>
                  <a:pt x="1490790" y="5038860"/>
                  <a:pt x="1493546" y="5046100"/>
                  <a:pt x="1499966" y="5048129"/>
                </a:cubicBezTo>
                <a:lnTo>
                  <a:pt x="1505054" y="5049734"/>
                </a:lnTo>
                <a:cubicBezTo>
                  <a:pt x="1511050" y="5051612"/>
                  <a:pt x="1518469" y="5048765"/>
                  <a:pt x="1520377" y="5042404"/>
                </a:cubicBezTo>
                <a:cubicBezTo>
                  <a:pt x="1522224" y="5036316"/>
                  <a:pt x="1519468" y="5029107"/>
                  <a:pt x="1513048" y="5027077"/>
                </a:cubicBezTo>
                <a:lnTo>
                  <a:pt x="1507961" y="5025472"/>
                </a:lnTo>
                <a:cubicBezTo>
                  <a:pt x="1501995" y="5023564"/>
                  <a:pt x="1494576" y="5026441"/>
                  <a:pt x="1492638" y="5032802"/>
                </a:cubicBezTo>
                <a:close/>
                <a:moveTo>
                  <a:pt x="1407178" y="5090383"/>
                </a:moveTo>
                <a:lnTo>
                  <a:pt x="1405573" y="5095472"/>
                </a:lnTo>
                <a:cubicBezTo>
                  <a:pt x="1403605" y="5101681"/>
                  <a:pt x="1407390" y="5108618"/>
                  <a:pt x="1413538" y="5110496"/>
                </a:cubicBezTo>
                <a:cubicBezTo>
                  <a:pt x="1419806" y="5112434"/>
                  <a:pt x="1426590" y="5108739"/>
                  <a:pt x="1428558" y="5102530"/>
                </a:cubicBezTo>
                <a:lnTo>
                  <a:pt x="1430163" y="5097441"/>
                </a:lnTo>
                <a:cubicBezTo>
                  <a:pt x="1432101" y="5091231"/>
                  <a:pt x="1428346" y="5084295"/>
                  <a:pt x="1422199" y="5082417"/>
                </a:cubicBezTo>
                <a:cubicBezTo>
                  <a:pt x="1415930" y="5080479"/>
                  <a:pt x="1409147" y="5084174"/>
                  <a:pt x="1407178" y="5090383"/>
                </a:cubicBezTo>
                <a:close/>
                <a:moveTo>
                  <a:pt x="1646446" y="5077570"/>
                </a:moveTo>
                <a:cubicBezTo>
                  <a:pt x="1654834" y="5080206"/>
                  <a:pt x="1661739" y="5074117"/>
                  <a:pt x="1663283" y="5067575"/>
                </a:cubicBezTo>
                <a:cubicBezTo>
                  <a:pt x="1664131" y="5070271"/>
                  <a:pt x="1666251" y="5072603"/>
                  <a:pt x="1670036" y="5073815"/>
                </a:cubicBezTo>
                <a:cubicBezTo>
                  <a:pt x="1672913" y="5074723"/>
                  <a:pt x="1675609" y="5074572"/>
                  <a:pt x="1678001" y="5073754"/>
                </a:cubicBezTo>
                <a:cubicBezTo>
                  <a:pt x="1673913" y="5077238"/>
                  <a:pt x="1672247" y="5083083"/>
                  <a:pt x="1674670" y="5088172"/>
                </a:cubicBezTo>
                <a:cubicBezTo>
                  <a:pt x="1677395" y="5093897"/>
                  <a:pt x="1684906" y="5096865"/>
                  <a:pt x="1690690" y="5093867"/>
                </a:cubicBezTo>
                <a:lnTo>
                  <a:pt x="1697382" y="5090383"/>
                </a:lnTo>
                <a:cubicBezTo>
                  <a:pt x="1700017" y="5089020"/>
                  <a:pt x="1701955" y="5086718"/>
                  <a:pt x="1703076" y="5084113"/>
                </a:cubicBezTo>
                <a:cubicBezTo>
                  <a:pt x="1708163" y="5085052"/>
                  <a:pt x="1713554" y="5082811"/>
                  <a:pt x="1716037" y="5078055"/>
                </a:cubicBezTo>
                <a:lnTo>
                  <a:pt x="1719519" y="5071361"/>
                </a:lnTo>
                <a:cubicBezTo>
                  <a:pt x="1722517" y="5065606"/>
                  <a:pt x="1720095" y="5058124"/>
                  <a:pt x="1714341" y="5055156"/>
                </a:cubicBezTo>
                <a:cubicBezTo>
                  <a:pt x="1708527" y="5052158"/>
                  <a:pt x="1701168" y="5054550"/>
                  <a:pt x="1698139" y="5060305"/>
                </a:cubicBezTo>
                <a:lnTo>
                  <a:pt x="1694687" y="5066999"/>
                </a:lnTo>
                <a:cubicBezTo>
                  <a:pt x="1694536" y="5067302"/>
                  <a:pt x="1694566" y="5067636"/>
                  <a:pt x="1694414" y="5067938"/>
                </a:cubicBezTo>
                <a:cubicBezTo>
                  <a:pt x="1691931" y="5067424"/>
                  <a:pt x="1689357" y="5067454"/>
                  <a:pt x="1687025" y="5068665"/>
                </a:cubicBezTo>
                <a:lnTo>
                  <a:pt x="1682604" y="5070937"/>
                </a:lnTo>
                <a:cubicBezTo>
                  <a:pt x="1688600" y="5065425"/>
                  <a:pt x="1689721" y="5055005"/>
                  <a:pt x="1680060" y="5051945"/>
                </a:cubicBezTo>
                <a:cubicBezTo>
                  <a:pt x="1671672" y="5049280"/>
                  <a:pt x="1664767" y="5055398"/>
                  <a:pt x="1663193" y="5061941"/>
                </a:cubicBezTo>
                <a:cubicBezTo>
                  <a:pt x="1662345" y="5059215"/>
                  <a:pt x="1660225" y="5056882"/>
                  <a:pt x="1656439" y="5055671"/>
                </a:cubicBezTo>
                <a:cubicBezTo>
                  <a:pt x="1641843" y="5051067"/>
                  <a:pt x="1631728" y="5072906"/>
                  <a:pt x="1646446" y="5077570"/>
                </a:cubicBezTo>
                <a:close/>
                <a:moveTo>
                  <a:pt x="1490275" y="5084234"/>
                </a:moveTo>
                <a:cubicBezTo>
                  <a:pt x="1497241" y="5085355"/>
                  <a:pt x="1502449" y="5081357"/>
                  <a:pt x="1504478" y="5074905"/>
                </a:cubicBezTo>
                <a:lnTo>
                  <a:pt x="1506083" y="5069816"/>
                </a:lnTo>
                <a:cubicBezTo>
                  <a:pt x="1507991" y="5063789"/>
                  <a:pt x="1502722" y="5056549"/>
                  <a:pt x="1496756" y="5055611"/>
                </a:cubicBezTo>
                <a:cubicBezTo>
                  <a:pt x="1489791" y="5054459"/>
                  <a:pt x="1484582" y="5058488"/>
                  <a:pt x="1482553" y="5064940"/>
                </a:cubicBezTo>
                <a:lnTo>
                  <a:pt x="1480948" y="5070028"/>
                </a:lnTo>
                <a:cubicBezTo>
                  <a:pt x="1479040" y="5076056"/>
                  <a:pt x="1484310" y="5083265"/>
                  <a:pt x="1490275" y="5084234"/>
                </a:cubicBezTo>
                <a:close/>
                <a:moveTo>
                  <a:pt x="1392400" y="5243681"/>
                </a:moveTo>
                <a:cubicBezTo>
                  <a:pt x="1390886" y="5250496"/>
                  <a:pt x="1395368" y="5256039"/>
                  <a:pt x="1401576" y="5258008"/>
                </a:cubicBezTo>
                <a:lnTo>
                  <a:pt x="1406663" y="5259613"/>
                </a:lnTo>
                <a:cubicBezTo>
                  <a:pt x="1412871" y="5261552"/>
                  <a:pt x="1419685" y="5256372"/>
                  <a:pt x="1420987" y="5250435"/>
                </a:cubicBezTo>
                <a:cubicBezTo>
                  <a:pt x="1422502" y="5243620"/>
                  <a:pt x="1418020" y="5238077"/>
                  <a:pt x="1411811" y="5236108"/>
                </a:cubicBezTo>
                <a:lnTo>
                  <a:pt x="1406724" y="5234503"/>
                </a:lnTo>
                <a:cubicBezTo>
                  <a:pt x="1400516" y="5232534"/>
                  <a:pt x="1393702" y="5237744"/>
                  <a:pt x="1392400" y="5243681"/>
                </a:cubicBezTo>
                <a:close/>
                <a:moveTo>
                  <a:pt x="1493576" y="4950717"/>
                </a:moveTo>
                <a:cubicBezTo>
                  <a:pt x="1508324" y="4955381"/>
                  <a:pt x="1512352" y="4931634"/>
                  <a:pt x="1497786" y="4927030"/>
                </a:cubicBezTo>
                <a:cubicBezTo>
                  <a:pt x="1483068" y="4922396"/>
                  <a:pt x="1479040" y="4946143"/>
                  <a:pt x="1493576" y="4950717"/>
                </a:cubicBezTo>
                <a:close/>
                <a:moveTo>
                  <a:pt x="1593117" y="4978492"/>
                </a:moveTo>
                <a:cubicBezTo>
                  <a:pt x="1600052" y="4975736"/>
                  <a:pt x="1604776" y="4969829"/>
                  <a:pt x="1607199" y="4962923"/>
                </a:cubicBezTo>
                <a:cubicBezTo>
                  <a:pt x="1609288" y="4956987"/>
                  <a:pt x="1605473" y="4949475"/>
                  <a:pt x="1599325" y="4947839"/>
                </a:cubicBezTo>
                <a:cubicBezTo>
                  <a:pt x="1592845" y="4946112"/>
                  <a:pt x="1586485" y="4949354"/>
                  <a:pt x="1584244" y="4955714"/>
                </a:cubicBezTo>
                <a:cubicBezTo>
                  <a:pt x="1584184" y="4955896"/>
                  <a:pt x="1584153" y="4955987"/>
                  <a:pt x="1584093" y="4956138"/>
                </a:cubicBezTo>
                <a:cubicBezTo>
                  <a:pt x="1584063" y="4956169"/>
                  <a:pt x="1584032" y="4956229"/>
                  <a:pt x="1584002" y="4956260"/>
                </a:cubicBezTo>
                <a:cubicBezTo>
                  <a:pt x="1583941" y="4956290"/>
                  <a:pt x="1583941" y="4956290"/>
                  <a:pt x="1583881" y="4956320"/>
                </a:cubicBezTo>
                <a:cubicBezTo>
                  <a:pt x="1583184" y="4956683"/>
                  <a:pt x="1582457" y="4957017"/>
                  <a:pt x="1581700" y="4957289"/>
                </a:cubicBezTo>
                <a:cubicBezTo>
                  <a:pt x="1575674" y="4959682"/>
                  <a:pt x="1573978" y="4968345"/>
                  <a:pt x="1576825" y="4973585"/>
                </a:cubicBezTo>
                <a:cubicBezTo>
                  <a:pt x="1580186" y="4979855"/>
                  <a:pt x="1587030" y="4980885"/>
                  <a:pt x="1593117" y="4978492"/>
                </a:cubicBezTo>
                <a:close/>
                <a:moveTo>
                  <a:pt x="1281442" y="5099561"/>
                </a:moveTo>
                <a:lnTo>
                  <a:pt x="1276355" y="5097956"/>
                </a:lnTo>
                <a:cubicBezTo>
                  <a:pt x="1270177" y="5095987"/>
                  <a:pt x="1263303" y="5100954"/>
                  <a:pt x="1261910" y="5106922"/>
                </a:cubicBezTo>
                <a:cubicBezTo>
                  <a:pt x="1260335" y="5113646"/>
                  <a:pt x="1264665" y="5119401"/>
                  <a:pt x="1270873" y="5121370"/>
                </a:cubicBezTo>
                <a:lnTo>
                  <a:pt x="1275961" y="5122975"/>
                </a:lnTo>
                <a:cubicBezTo>
                  <a:pt x="1282169" y="5124944"/>
                  <a:pt x="1289013" y="5119977"/>
                  <a:pt x="1290406" y="5114009"/>
                </a:cubicBezTo>
                <a:cubicBezTo>
                  <a:pt x="1291981" y="5107285"/>
                  <a:pt x="1287650" y="5101530"/>
                  <a:pt x="1281442" y="5099561"/>
                </a:cubicBezTo>
                <a:close/>
                <a:moveTo>
                  <a:pt x="1377925" y="5435537"/>
                </a:moveTo>
                <a:cubicBezTo>
                  <a:pt x="1392703" y="5440202"/>
                  <a:pt x="1399940" y="5417272"/>
                  <a:pt x="1385193" y="5412608"/>
                </a:cubicBezTo>
                <a:cubicBezTo>
                  <a:pt x="1370414" y="5407943"/>
                  <a:pt x="1363177" y="5430872"/>
                  <a:pt x="1377925" y="5435537"/>
                </a:cubicBezTo>
                <a:close/>
                <a:moveTo>
                  <a:pt x="1391280" y="4988579"/>
                </a:moveTo>
                <a:cubicBezTo>
                  <a:pt x="1376592" y="4983945"/>
                  <a:pt x="1367537" y="5006238"/>
                  <a:pt x="1382316" y="5010903"/>
                </a:cubicBezTo>
                <a:cubicBezTo>
                  <a:pt x="1397003" y="5015537"/>
                  <a:pt x="1406058" y="4993243"/>
                  <a:pt x="1391280" y="4988579"/>
                </a:cubicBezTo>
                <a:close/>
                <a:moveTo>
                  <a:pt x="1532672" y="5019232"/>
                </a:moveTo>
                <a:cubicBezTo>
                  <a:pt x="1547420" y="5023897"/>
                  <a:pt x="1553355" y="5000604"/>
                  <a:pt x="1538607" y="4995909"/>
                </a:cubicBezTo>
                <a:cubicBezTo>
                  <a:pt x="1523859" y="4991244"/>
                  <a:pt x="1517924" y="5014568"/>
                  <a:pt x="1532672" y="5019232"/>
                </a:cubicBezTo>
                <a:close/>
                <a:moveTo>
                  <a:pt x="1367295" y="5101379"/>
                </a:moveTo>
                <a:cubicBezTo>
                  <a:pt x="1382043" y="5106043"/>
                  <a:pt x="1386525" y="5082387"/>
                  <a:pt x="1371929" y="5077783"/>
                </a:cubicBezTo>
                <a:cubicBezTo>
                  <a:pt x="1357181" y="5073118"/>
                  <a:pt x="1352699" y="5096774"/>
                  <a:pt x="1367295" y="5101379"/>
                </a:cubicBezTo>
                <a:close/>
                <a:moveTo>
                  <a:pt x="1275537" y="5303321"/>
                </a:moveTo>
                <a:cubicBezTo>
                  <a:pt x="1277808" y="5308925"/>
                  <a:pt x="1285440" y="5312893"/>
                  <a:pt x="1291224" y="5309895"/>
                </a:cubicBezTo>
                <a:lnTo>
                  <a:pt x="1297916" y="5306411"/>
                </a:lnTo>
                <a:cubicBezTo>
                  <a:pt x="1298159" y="5306290"/>
                  <a:pt x="1298340" y="5306078"/>
                  <a:pt x="1298583" y="5305926"/>
                </a:cubicBezTo>
                <a:cubicBezTo>
                  <a:pt x="1301005" y="5309047"/>
                  <a:pt x="1304851" y="5311197"/>
                  <a:pt x="1308697" y="5311015"/>
                </a:cubicBezTo>
                <a:cubicBezTo>
                  <a:pt x="1314360" y="5310773"/>
                  <a:pt x="1318206" y="5306774"/>
                  <a:pt x="1319539" y="5301777"/>
                </a:cubicBezTo>
                <a:cubicBezTo>
                  <a:pt x="1323718" y="5300687"/>
                  <a:pt x="1327200" y="5297748"/>
                  <a:pt x="1328230" y="5292992"/>
                </a:cubicBezTo>
                <a:cubicBezTo>
                  <a:pt x="1329532" y="5287117"/>
                  <a:pt x="1325535" y="5279453"/>
                  <a:pt x="1319054" y="5278666"/>
                </a:cubicBezTo>
                <a:cubicBezTo>
                  <a:pt x="1313179" y="5277939"/>
                  <a:pt x="1307365" y="5278878"/>
                  <a:pt x="1302822" y="5282906"/>
                </a:cubicBezTo>
                <a:lnTo>
                  <a:pt x="1303731" y="5280059"/>
                </a:lnTo>
                <a:cubicBezTo>
                  <a:pt x="1305699" y="5273850"/>
                  <a:pt x="1301036" y="5266974"/>
                  <a:pt x="1295009" y="5265459"/>
                </a:cubicBezTo>
                <a:cubicBezTo>
                  <a:pt x="1288407" y="5263793"/>
                  <a:pt x="1282381" y="5267973"/>
                  <a:pt x="1280413" y="5274183"/>
                </a:cubicBezTo>
                <a:lnTo>
                  <a:pt x="1277203" y="5284360"/>
                </a:lnTo>
                <a:cubicBezTo>
                  <a:pt x="1276476" y="5286692"/>
                  <a:pt x="1276900" y="5289055"/>
                  <a:pt x="1277748" y="5291266"/>
                </a:cubicBezTo>
                <a:cubicBezTo>
                  <a:pt x="1274962" y="5294507"/>
                  <a:pt x="1273720" y="5298869"/>
                  <a:pt x="1275537" y="5303321"/>
                </a:cubicBezTo>
                <a:close/>
                <a:moveTo>
                  <a:pt x="1340706" y="4946567"/>
                </a:moveTo>
                <a:cubicBezTo>
                  <a:pt x="1346370" y="4946324"/>
                  <a:pt x="1350215" y="4942326"/>
                  <a:pt x="1351548" y="4937328"/>
                </a:cubicBezTo>
                <a:cubicBezTo>
                  <a:pt x="1355727" y="4936238"/>
                  <a:pt x="1359179" y="4933299"/>
                  <a:pt x="1360239" y="4928544"/>
                </a:cubicBezTo>
                <a:cubicBezTo>
                  <a:pt x="1361541" y="4922668"/>
                  <a:pt x="1357544" y="4915005"/>
                  <a:pt x="1351063" y="4914217"/>
                </a:cubicBezTo>
                <a:cubicBezTo>
                  <a:pt x="1344764" y="4913460"/>
                  <a:pt x="1338345" y="4914187"/>
                  <a:pt x="1333741" y="4919064"/>
                </a:cubicBezTo>
                <a:cubicBezTo>
                  <a:pt x="1329532" y="4923516"/>
                  <a:pt x="1328351" y="4929150"/>
                  <a:pt x="1328169" y="4935057"/>
                </a:cubicBezTo>
                <a:cubicBezTo>
                  <a:pt x="1327957" y="4941569"/>
                  <a:pt x="1334559" y="4946809"/>
                  <a:pt x="1340706" y="4946567"/>
                </a:cubicBezTo>
                <a:close/>
                <a:moveTo>
                  <a:pt x="1362359" y="5125217"/>
                </a:moveTo>
                <a:cubicBezTo>
                  <a:pt x="1347611" y="5120552"/>
                  <a:pt x="1343523" y="5144269"/>
                  <a:pt x="1358089" y="5148904"/>
                </a:cubicBezTo>
                <a:cubicBezTo>
                  <a:pt x="1372807" y="5153568"/>
                  <a:pt x="1376895" y="5129821"/>
                  <a:pt x="1362359" y="5125217"/>
                </a:cubicBezTo>
                <a:close/>
                <a:moveTo>
                  <a:pt x="1646628" y="4950656"/>
                </a:moveTo>
                <a:lnTo>
                  <a:pt x="1653320" y="4947172"/>
                </a:lnTo>
                <a:cubicBezTo>
                  <a:pt x="1659074" y="4944174"/>
                  <a:pt x="1661376" y="4936662"/>
                  <a:pt x="1658378" y="4930937"/>
                </a:cubicBezTo>
                <a:cubicBezTo>
                  <a:pt x="1655349" y="4925152"/>
                  <a:pt x="1647930" y="4922880"/>
                  <a:pt x="1642146" y="4925879"/>
                </a:cubicBezTo>
                <a:lnTo>
                  <a:pt x="1635453" y="4929362"/>
                </a:lnTo>
                <a:cubicBezTo>
                  <a:pt x="1629699" y="4932361"/>
                  <a:pt x="1627398" y="4939873"/>
                  <a:pt x="1630396" y="4945597"/>
                </a:cubicBezTo>
                <a:cubicBezTo>
                  <a:pt x="1633454" y="4951413"/>
                  <a:pt x="1640874" y="4953685"/>
                  <a:pt x="1646628" y="4950656"/>
                </a:cubicBezTo>
                <a:close/>
                <a:moveTo>
                  <a:pt x="1417353" y="4870630"/>
                </a:moveTo>
                <a:cubicBezTo>
                  <a:pt x="1421744" y="4871448"/>
                  <a:pt x="1426014" y="4870024"/>
                  <a:pt x="1428831" y="4867025"/>
                </a:cubicBezTo>
                <a:cubicBezTo>
                  <a:pt x="1432313" y="4866541"/>
                  <a:pt x="1435463" y="4864723"/>
                  <a:pt x="1437401" y="4861119"/>
                </a:cubicBezTo>
                <a:cubicBezTo>
                  <a:pt x="1440157" y="4855969"/>
                  <a:pt x="1438552" y="4847186"/>
                  <a:pt x="1432465" y="4844853"/>
                </a:cubicBezTo>
                <a:cubicBezTo>
                  <a:pt x="1427105" y="4842793"/>
                  <a:pt x="1421442" y="4841612"/>
                  <a:pt x="1416233" y="4844853"/>
                </a:cubicBezTo>
                <a:cubicBezTo>
                  <a:pt x="1412024" y="4847428"/>
                  <a:pt x="1409601" y="4851456"/>
                  <a:pt x="1408389" y="4856212"/>
                </a:cubicBezTo>
                <a:cubicBezTo>
                  <a:pt x="1406875" y="4862270"/>
                  <a:pt x="1411055" y="4869449"/>
                  <a:pt x="1417353" y="4870630"/>
                </a:cubicBezTo>
                <a:close/>
                <a:moveTo>
                  <a:pt x="1341040" y="5095230"/>
                </a:moveTo>
                <a:cubicBezTo>
                  <a:pt x="1338799" y="5096411"/>
                  <a:pt x="1336558" y="5097562"/>
                  <a:pt x="1334347" y="5098713"/>
                </a:cubicBezTo>
                <a:cubicBezTo>
                  <a:pt x="1328745" y="5101621"/>
                  <a:pt x="1327715" y="5110708"/>
                  <a:pt x="1331288" y="5115433"/>
                </a:cubicBezTo>
                <a:cubicBezTo>
                  <a:pt x="1335649" y="5121158"/>
                  <a:pt x="1342009" y="5121612"/>
                  <a:pt x="1348005" y="5118493"/>
                </a:cubicBezTo>
                <a:lnTo>
                  <a:pt x="1354697" y="5115009"/>
                </a:lnTo>
                <a:cubicBezTo>
                  <a:pt x="1360300" y="5112101"/>
                  <a:pt x="1361329" y="5103014"/>
                  <a:pt x="1357756" y="5098289"/>
                </a:cubicBezTo>
                <a:cubicBezTo>
                  <a:pt x="1353426" y="5092564"/>
                  <a:pt x="1347036" y="5092110"/>
                  <a:pt x="1341040" y="5095230"/>
                </a:cubicBezTo>
                <a:close/>
                <a:moveTo>
                  <a:pt x="1428437" y="4909219"/>
                </a:moveTo>
                <a:cubicBezTo>
                  <a:pt x="1422683" y="4912218"/>
                  <a:pt x="1421078" y="4920366"/>
                  <a:pt x="1424258" y="4925697"/>
                </a:cubicBezTo>
                <a:cubicBezTo>
                  <a:pt x="1427740" y="4931573"/>
                  <a:pt x="1434978" y="4932876"/>
                  <a:pt x="1440732" y="4929877"/>
                </a:cubicBezTo>
                <a:cubicBezTo>
                  <a:pt x="1442973" y="4928726"/>
                  <a:pt x="1445214" y="4927545"/>
                  <a:pt x="1447425" y="4926393"/>
                </a:cubicBezTo>
                <a:cubicBezTo>
                  <a:pt x="1453178" y="4923395"/>
                  <a:pt x="1454784" y="4915247"/>
                  <a:pt x="1451604" y="4909916"/>
                </a:cubicBezTo>
                <a:cubicBezTo>
                  <a:pt x="1448121" y="4904070"/>
                  <a:pt x="1440884" y="4902737"/>
                  <a:pt x="1435130" y="4905736"/>
                </a:cubicBezTo>
                <a:lnTo>
                  <a:pt x="1428437" y="4909219"/>
                </a:lnTo>
                <a:close/>
                <a:moveTo>
                  <a:pt x="1439702" y="4987640"/>
                </a:moveTo>
                <a:lnTo>
                  <a:pt x="1438097" y="4992728"/>
                </a:lnTo>
                <a:cubicBezTo>
                  <a:pt x="1436159" y="4998907"/>
                  <a:pt x="1438612" y="5005844"/>
                  <a:pt x="1444941" y="5008298"/>
                </a:cubicBezTo>
                <a:cubicBezTo>
                  <a:pt x="1450695" y="5010539"/>
                  <a:pt x="1458539" y="5007661"/>
                  <a:pt x="1460507" y="5001452"/>
                </a:cubicBezTo>
                <a:lnTo>
                  <a:pt x="1462112" y="4996363"/>
                </a:lnTo>
                <a:cubicBezTo>
                  <a:pt x="1464050" y="4990184"/>
                  <a:pt x="1461597" y="4983278"/>
                  <a:pt x="1455268" y="4980794"/>
                </a:cubicBezTo>
                <a:cubicBezTo>
                  <a:pt x="1449514" y="4978523"/>
                  <a:pt x="1441671" y="4981400"/>
                  <a:pt x="1439702" y="4987640"/>
                </a:cubicBezTo>
                <a:close/>
                <a:moveTo>
                  <a:pt x="1371232" y="4937904"/>
                </a:moveTo>
                <a:cubicBezTo>
                  <a:pt x="1371262" y="4939661"/>
                  <a:pt x="1371383" y="4941448"/>
                  <a:pt x="1371595" y="4943174"/>
                </a:cubicBezTo>
                <a:cubicBezTo>
                  <a:pt x="1371868" y="4945385"/>
                  <a:pt x="1372898" y="4947506"/>
                  <a:pt x="1374291" y="4949323"/>
                </a:cubicBezTo>
                <a:cubicBezTo>
                  <a:pt x="1374230" y="4950928"/>
                  <a:pt x="1374351" y="4952473"/>
                  <a:pt x="1375048" y="4953776"/>
                </a:cubicBezTo>
                <a:cubicBezTo>
                  <a:pt x="1377319" y="4958198"/>
                  <a:pt x="1379560" y="4961984"/>
                  <a:pt x="1383890" y="4964620"/>
                </a:cubicBezTo>
                <a:cubicBezTo>
                  <a:pt x="1385829" y="4965801"/>
                  <a:pt x="1387343" y="4966467"/>
                  <a:pt x="1389644" y="4966982"/>
                </a:cubicBezTo>
                <a:cubicBezTo>
                  <a:pt x="1392521" y="4967618"/>
                  <a:pt x="1392915" y="4969375"/>
                  <a:pt x="1389886" y="4965922"/>
                </a:cubicBezTo>
                <a:cubicBezTo>
                  <a:pt x="1394187" y="4970769"/>
                  <a:pt x="1400970" y="4972798"/>
                  <a:pt x="1406663" y="4968739"/>
                </a:cubicBezTo>
                <a:cubicBezTo>
                  <a:pt x="1409389" y="4966800"/>
                  <a:pt x="1411266" y="4963257"/>
                  <a:pt x="1411660" y="4959682"/>
                </a:cubicBezTo>
                <a:cubicBezTo>
                  <a:pt x="1412932" y="4958895"/>
                  <a:pt x="1414053" y="4957895"/>
                  <a:pt x="1415234" y="4956714"/>
                </a:cubicBezTo>
                <a:cubicBezTo>
                  <a:pt x="1415688" y="4956350"/>
                  <a:pt x="1416112" y="4956017"/>
                  <a:pt x="1416596" y="4955684"/>
                </a:cubicBezTo>
                <a:cubicBezTo>
                  <a:pt x="1418565" y="4954624"/>
                  <a:pt x="1420412" y="4953321"/>
                  <a:pt x="1422380" y="4952261"/>
                </a:cubicBezTo>
                <a:cubicBezTo>
                  <a:pt x="1429679" y="4948293"/>
                  <a:pt x="1428407" y="4939267"/>
                  <a:pt x="1423501" y="4934148"/>
                </a:cubicBezTo>
                <a:cubicBezTo>
                  <a:pt x="1421533" y="4931694"/>
                  <a:pt x="1418625" y="4930089"/>
                  <a:pt x="1414961" y="4930180"/>
                </a:cubicBezTo>
                <a:cubicBezTo>
                  <a:pt x="1414658" y="4930119"/>
                  <a:pt x="1414325" y="4930089"/>
                  <a:pt x="1414022" y="4930029"/>
                </a:cubicBezTo>
                <a:cubicBezTo>
                  <a:pt x="1420897" y="4922698"/>
                  <a:pt x="1416960" y="4907614"/>
                  <a:pt x="1404665" y="4909704"/>
                </a:cubicBezTo>
                <a:cubicBezTo>
                  <a:pt x="1396518" y="4911097"/>
                  <a:pt x="1386979" y="4911279"/>
                  <a:pt x="1380075" y="4916398"/>
                </a:cubicBezTo>
                <a:cubicBezTo>
                  <a:pt x="1379166" y="4917064"/>
                  <a:pt x="1378379" y="4917822"/>
                  <a:pt x="1377622" y="4918609"/>
                </a:cubicBezTo>
                <a:lnTo>
                  <a:pt x="1374503" y="4920214"/>
                </a:lnTo>
                <a:cubicBezTo>
                  <a:pt x="1368749" y="4923213"/>
                  <a:pt x="1367204" y="4931422"/>
                  <a:pt x="1370414" y="4936722"/>
                </a:cubicBezTo>
                <a:cubicBezTo>
                  <a:pt x="1370626" y="4937177"/>
                  <a:pt x="1370929" y="4937510"/>
                  <a:pt x="1371232" y="4937904"/>
                </a:cubicBezTo>
                <a:close/>
                <a:moveTo>
                  <a:pt x="1320296" y="5080902"/>
                </a:moveTo>
                <a:cubicBezTo>
                  <a:pt x="1334832" y="5085507"/>
                  <a:pt x="1345158" y="5063758"/>
                  <a:pt x="1330410" y="5059094"/>
                </a:cubicBezTo>
                <a:cubicBezTo>
                  <a:pt x="1315874" y="5054490"/>
                  <a:pt x="1305578" y="5076238"/>
                  <a:pt x="1320296" y="5080902"/>
                </a:cubicBezTo>
                <a:close/>
                <a:moveTo>
                  <a:pt x="1359724" y="5031833"/>
                </a:moveTo>
                <a:cubicBezTo>
                  <a:pt x="1374503" y="5036498"/>
                  <a:pt x="1381952" y="5013629"/>
                  <a:pt x="1367174" y="5008964"/>
                </a:cubicBezTo>
                <a:cubicBezTo>
                  <a:pt x="1352426" y="5004269"/>
                  <a:pt x="1344977" y="5027138"/>
                  <a:pt x="1359724" y="5031833"/>
                </a:cubicBezTo>
                <a:close/>
                <a:moveTo>
                  <a:pt x="1359301" y="5353057"/>
                </a:moveTo>
                <a:cubicBezTo>
                  <a:pt x="1357514" y="5352482"/>
                  <a:pt x="1355848" y="5352391"/>
                  <a:pt x="1354274" y="5352513"/>
                </a:cubicBezTo>
                <a:cubicBezTo>
                  <a:pt x="1355394" y="5351119"/>
                  <a:pt x="1356272" y="5349574"/>
                  <a:pt x="1356575" y="5347908"/>
                </a:cubicBezTo>
                <a:cubicBezTo>
                  <a:pt x="1357817" y="5341063"/>
                  <a:pt x="1353971" y="5335520"/>
                  <a:pt x="1347520" y="5333490"/>
                </a:cubicBezTo>
                <a:lnTo>
                  <a:pt x="1342433" y="5331885"/>
                </a:lnTo>
                <a:cubicBezTo>
                  <a:pt x="1336437" y="5329977"/>
                  <a:pt x="1329138" y="5334884"/>
                  <a:pt x="1328018" y="5340911"/>
                </a:cubicBezTo>
                <a:cubicBezTo>
                  <a:pt x="1326776" y="5347757"/>
                  <a:pt x="1330622" y="5353270"/>
                  <a:pt x="1337042" y="5355330"/>
                </a:cubicBezTo>
                <a:lnTo>
                  <a:pt x="1342130" y="5356935"/>
                </a:lnTo>
                <a:cubicBezTo>
                  <a:pt x="1343372" y="5357329"/>
                  <a:pt x="1344643" y="5357268"/>
                  <a:pt x="1345915" y="5357116"/>
                </a:cubicBezTo>
                <a:cubicBezTo>
                  <a:pt x="1341191" y="5362932"/>
                  <a:pt x="1341191" y="5372504"/>
                  <a:pt x="1350306" y="5375381"/>
                </a:cubicBezTo>
                <a:cubicBezTo>
                  <a:pt x="1364994" y="5380015"/>
                  <a:pt x="1374048" y="5357722"/>
                  <a:pt x="1359301" y="5353057"/>
                </a:cubicBezTo>
                <a:close/>
                <a:moveTo>
                  <a:pt x="1481069" y="5391556"/>
                </a:moveTo>
                <a:lnTo>
                  <a:pt x="1475982" y="5389951"/>
                </a:lnTo>
                <a:cubicBezTo>
                  <a:pt x="1469986" y="5388073"/>
                  <a:pt x="1462566" y="5390920"/>
                  <a:pt x="1460628" y="5397281"/>
                </a:cubicBezTo>
                <a:cubicBezTo>
                  <a:pt x="1460113" y="5399007"/>
                  <a:pt x="1460053" y="5400764"/>
                  <a:pt x="1460235" y="5402521"/>
                </a:cubicBezTo>
                <a:cubicBezTo>
                  <a:pt x="1459871" y="5403218"/>
                  <a:pt x="1459387" y="5403854"/>
                  <a:pt x="1459144" y="5404672"/>
                </a:cubicBezTo>
                <a:lnTo>
                  <a:pt x="1457539" y="5409761"/>
                </a:lnTo>
                <a:cubicBezTo>
                  <a:pt x="1456419" y="5413335"/>
                  <a:pt x="1457782" y="5417212"/>
                  <a:pt x="1460204" y="5420120"/>
                </a:cubicBezTo>
                <a:cubicBezTo>
                  <a:pt x="1455540" y="5420998"/>
                  <a:pt x="1452088" y="5424451"/>
                  <a:pt x="1450544" y="5429388"/>
                </a:cubicBezTo>
                <a:lnTo>
                  <a:pt x="1448939" y="5434477"/>
                </a:lnTo>
                <a:cubicBezTo>
                  <a:pt x="1447031" y="5440505"/>
                  <a:pt x="1452300" y="5447744"/>
                  <a:pt x="1458266" y="5448683"/>
                </a:cubicBezTo>
                <a:cubicBezTo>
                  <a:pt x="1465231" y="5449804"/>
                  <a:pt x="1470440" y="5445806"/>
                  <a:pt x="1472469" y="5439353"/>
                </a:cubicBezTo>
                <a:lnTo>
                  <a:pt x="1474074" y="5434265"/>
                </a:lnTo>
                <a:cubicBezTo>
                  <a:pt x="1475164" y="5430812"/>
                  <a:pt x="1473771" y="5427086"/>
                  <a:pt x="1471379" y="5424270"/>
                </a:cubicBezTo>
                <a:cubicBezTo>
                  <a:pt x="1475861" y="5423421"/>
                  <a:pt x="1479404" y="5420120"/>
                  <a:pt x="1480918" y="5415364"/>
                </a:cubicBezTo>
                <a:lnTo>
                  <a:pt x="1481402" y="5413849"/>
                </a:lnTo>
                <a:cubicBezTo>
                  <a:pt x="1484613" y="5412668"/>
                  <a:pt x="1487338" y="5410336"/>
                  <a:pt x="1488398" y="5406883"/>
                </a:cubicBezTo>
                <a:cubicBezTo>
                  <a:pt x="1490245" y="5400795"/>
                  <a:pt x="1487489" y="5393555"/>
                  <a:pt x="1481069" y="5391556"/>
                </a:cubicBezTo>
                <a:close/>
                <a:moveTo>
                  <a:pt x="1281382" y="5169410"/>
                </a:moveTo>
                <a:cubicBezTo>
                  <a:pt x="1279928" y="5176285"/>
                  <a:pt x="1284440" y="5181707"/>
                  <a:pt x="1290648" y="5183676"/>
                </a:cubicBezTo>
                <a:lnTo>
                  <a:pt x="1295736" y="5185281"/>
                </a:lnTo>
                <a:cubicBezTo>
                  <a:pt x="1301914" y="5187220"/>
                  <a:pt x="1308727" y="5181920"/>
                  <a:pt x="1309999" y="5176013"/>
                </a:cubicBezTo>
                <a:cubicBezTo>
                  <a:pt x="1311453" y="5169137"/>
                  <a:pt x="1306941" y="5163715"/>
                  <a:pt x="1300733" y="5161746"/>
                </a:cubicBezTo>
                <a:lnTo>
                  <a:pt x="1295645" y="5160141"/>
                </a:lnTo>
                <a:cubicBezTo>
                  <a:pt x="1289437" y="5158172"/>
                  <a:pt x="1282654" y="5163503"/>
                  <a:pt x="1281382" y="5169410"/>
                </a:cubicBezTo>
                <a:close/>
                <a:moveTo>
                  <a:pt x="1299340" y="5024109"/>
                </a:moveTo>
                <a:lnTo>
                  <a:pt x="1297735" y="5029197"/>
                </a:lnTo>
                <a:cubicBezTo>
                  <a:pt x="1295766" y="5035407"/>
                  <a:pt x="1301611" y="5042131"/>
                  <a:pt x="1307425" y="5043192"/>
                </a:cubicBezTo>
                <a:cubicBezTo>
                  <a:pt x="1314481" y="5044464"/>
                  <a:pt x="1319448" y="5039739"/>
                  <a:pt x="1321416" y="5033499"/>
                </a:cubicBezTo>
                <a:lnTo>
                  <a:pt x="1323021" y="5028410"/>
                </a:lnTo>
                <a:cubicBezTo>
                  <a:pt x="1324990" y="5022201"/>
                  <a:pt x="1319145" y="5015476"/>
                  <a:pt x="1313330" y="5014416"/>
                </a:cubicBezTo>
                <a:cubicBezTo>
                  <a:pt x="1306275" y="5013144"/>
                  <a:pt x="1301308" y="5017900"/>
                  <a:pt x="1299340" y="5024109"/>
                </a:cubicBezTo>
                <a:close/>
                <a:moveTo>
                  <a:pt x="1277294" y="4987216"/>
                </a:moveTo>
                <a:cubicBezTo>
                  <a:pt x="1275416" y="4993213"/>
                  <a:pt x="1278414" y="5000634"/>
                  <a:pt x="1284773" y="5002482"/>
                </a:cubicBezTo>
                <a:cubicBezTo>
                  <a:pt x="1290891" y="5004299"/>
                  <a:pt x="1298007" y="5001452"/>
                  <a:pt x="1300036" y="4995000"/>
                </a:cubicBezTo>
                <a:lnTo>
                  <a:pt x="1304881" y="4979734"/>
                </a:lnTo>
                <a:cubicBezTo>
                  <a:pt x="1306759" y="4973737"/>
                  <a:pt x="1303761" y="4966316"/>
                  <a:pt x="1297401" y="4964468"/>
                </a:cubicBezTo>
                <a:cubicBezTo>
                  <a:pt x="1291284" y="4962651"/>
                  <a:pt x="1284168" y="4965498"/>
                  <a:pt x="1282139" y="4971919"/>
                </a:cubicBezTo>
                <a:lnTo>
                  <a:pt x="1277294" y="4987216"/>
                </a:lnTo>
                <a:close/>
                <a:moveTo>
                  <a:pt x="1268330" y="4952413"/>
                </a:moveTo>
                <a:cubicBezTo>
                  <a:pt x="1283047" y="4957077"/>
                  <a:pt x="1288347" y="4933603"/>
                  <a:pt x="1273629" y="4928968"/>
                </a:cubicBezTo>
                <a:cubicBezTo>
                  <a:pt x="1258912" y="4924303"/>
                  <a:pt x="1253642" y="4947778"/>
                  <a:pt x="1268330" y="4952413"/>
                </a:cubicBezTo>
                <a:close/>
                <a:moveTo>
                  <a:pt x="1712524" y="5147328"/>
                </a:moveTo>
                <a:cubicBezTo>
                  <a:pt x="1710556" y="5147964"/>
                  <a:pt x="1708769" y="5149115"/>
                  <a:pt x="1707285" y="5150539"/>
                </a:cubicBezTo>
                <a:cubicBezTo>
                  <a:pt x="1704620" y="5147601"/>
                  <a:pt x="1700865" y="5145965"/>
                  <a:pt x="1696413" y="5146814"/>
                </a:cubicBezTo>
                <a:cubicBezTo>
                  <a:pt x="1695172" y="5147056"/>
                  <a:pt x="1693960" y="5147662"/>
                  <a:pt x="1692810" y="5148389"/>
                </a:cubicBezTo>
                <a:cubicBezTo>
                  <a:pt x="1680514" y="5143905"/>
                  <a:pt x="1668008" y="5160474"/>
                  <a:pt x="1680333" y="5167925"/>
                </a:cubicBezTo>
                <a:cubicBezTo>
                  <a:pt x="1683634" y="5169925"/>
                  <a:pt x="1687056" y="5170167"/>
                  <a:pt x="1690145" y="5169349"/>
                </a:cubicBezTo>
                <a:cubicBezTo>
                  <a:pt x="1692688" y="5173741"/>
                  <a:pt x="1697140" y="5176619"/>
                  <a:pt x="1702682" y="5175528"/>
                </a:cubicBezTo>
                <a:cubicBezTo>
                  <a:pt x="1702924" y="5175498"/>
                  <a:pt x="1703136" y="5175377"/>
                  <a:pt x="1703378" y="5175316"/>
                </a:cubicBezTo>
                <a:cubicBezTo>
                  <a:pt x="1705680" y="5179708"/>
                  <a:pt x="1710283" y="5182859"/>
                  <a:pt x="1716007" y="5182132"/>
                </a:cubicBezTo>
                <a:cubicBezTo>
                  <a:pt x="1713644" y="5187554"/>
                  <a:pt x="1714462" y="5194762"/>
                  <a:pt x="1720882" y="5198640"/>
                </a:cubicBezTo>
                <a:cubicBezTo>
                  <a:pt x="1734025" y="5206575"/>
                  <a:pt x="1743867" y="5184797"/>
                  <a:pt x="1730845" y="5176952"/>
                </a:cubicBezTo>
                <a:cubicBezTo>
                  <a:pt x="1728665" y="5175649"/>
                  <a:pt x="1726666" y="5175377"/>
                  <a:pt x="1724758" y="5175498"/>
                </a:cubicBezTo>
                <a:cubicBezTo>
                  <a:pt x="1725122" y="5174438"/>
                  <a:pt x="1725727" y="5173438"/>
                  <a:pt x="1725758" y="5172288"/>
                </a:cubicBezTo>
                <a:cubicBezTo>
                  <a:pt x="1728635" y="5169349"/>
                  <a:pt x="1730179" y="5165139"/>
                  <a:pt x="1728847" y="5160929"/>
                </a:cubicBezTo>
                <a:lnTo>
                  <a:pt x="1727241" y="5155840"/>
                </a:lnTo>
                <a:cubicBezTo>
                  <a:pt x="1725394" y="5149812"/>
                  <a:pt x="1718884" y="5145299"/>
                  <a:pt x="1712524" y="5147328"/>
                </a:cubicBezTo>
                <a:close/>
                <a:moveTo>
                  <a:pt x="1577006" y="5273910"/>
                </a:moveTo>
                <a:cubicBezTo>
                  <a:pt x="1577128" y="5274394"/>
                  <a:pt x="1577006" y="5274910"/>
                  <a:pt x="1577188" y="5275364"/>
                </a:cubicBezTo>
                <a:cubicBezTo>
                  <a:pt x="1579550" y="5281543"/>
                  <a:pt x="1585970" y="5284996"/>
                  <a:pt x="1592390" y="5282997"/>
                </a:cubicBezTo>
                <a:lnTo>
                  <a:pt x="1597478" y="5281392"/>
                </a:lnTo>
                <a:cubicBezTo>
                  <a:pt x="1603474" y="5279514"/>
                  <a:pt x="1607411" y="5272183"/>
                  <a:pt x="1605109" y="5266217"/>
                </a:cubicBezTo>
                <a:cubicBezTo>
                  <a:pt x="1602747" y="5260037"/>
                  <a:pt x="1596327" y="5256554"/>
                  <a:pt x="1589907" y="5258584"/>
                </a:cubicBezTo>
                <a:lnTo>
                  <a:pt x="1589665" y="5258644"/>
                </a:lnTo>
                <a:cubicBezTo>
                  <a:pt x="1588423" y="5254767"/>
                  <a:pt x="1585395" y="5251768"/>
                  <a:pt x="1581064" y="5250405"/>
                </a:cubicBezTo>
                <a:lnTo>
                  <a:pt x="1575977" y="5248799"/>
                </a:lnTo>
                <a:cubicBezTo>
                  <a:pt x="1569981" y="5246892"/>
                  <a:pt x="1562683" y="5251889"/>
                  <a:pt x="1561623" y="5257917"/>
                </a:cubicBezTo>
                <a:cubicBezTo>
                  <a:pt x="1560411" y="5264793"/>
                  <a:pt x="1564288" y="5270245"/>
                  <a:pt x="1570738" y="5272274"/>
                </a:cubicBezTo>
                <a:lnTo>
                  <a:pt x="1575825" y="5273880"/>
                </a:lnTo>
                <a:cubicBezTo>
                  <a:pt x="1576189" y="5274001"/>
                  <a:pt x="1576613" y="5273850"/>
                  <a:pt x="1577006" y="5273910"/>
                </a:cubicBezTo>
                <a:close/>
                <a:moveTo>
                  <a:pt x="1793380" y="5159747"/>
                </a:moveTo>
                <a:cubicBezTo>
                  <a:pt x="1791109" y="5157991"/>
                  <a:pt x="1788050" y="5157294"/>
                  <a:pt x="1784265" y="5158475"/>
                </a:cubicBezTo>
                <a:cubicBezTo>
                  <a:pt x="1769668" y="5163049"/>
                  <a:pt x="1773878" y="5186766"/>
                  <a:pt x="1788595" y="5182132"/>
                </a:cubicBezTo>
                <a:cubicBezTo>
                  <a:pt x="1797014" y="5179496"/>
                  <a:pt x="1799134" y="5170561"/>
                  <a:pt x="1796681" y="5164321"/>
                </a:cubicBezTo>
                <a:cubicBezTo>
                  <a:pt x="1798922" y="5166048"/>
                  <a:pt x="1802011" y="5166744"/>
                  <a:pt x="1805766" y="5165563"/>
                </a:cubicBezTo>
                <a:cubicBezTo>
                  <a:pt x="1808643" y="5164654"/>
                  <a:pt x="1810763" y="5163019"/>
                  <a:pt x="1812247" y="5160959"/>
                </a:cubicBezTo>
                <a:cubicBezTo>
                  <a:pt x="1810884" y="5166169"/>
                  <a:pt x="1812852" y="5171894"/>
                  <a:pt x="1817758" y="5174680"/>
                </a:cubicBezTo>
                <a:cubicBezTo>
                  <a:pt x="1823270" y="5177831"/>
                  <a:pt x="1831143" y="5175952"/>
                  <a:pt x="1834141" y="5170167"/>
                </a:cubicBezTo>
                <a:lnTo>
                  <a:pt x="1837624" y="5163473"/>
                </a:lnTo>
                <a:cubicBezTo>
                  <a:pt x="1840622" y="5157718"/>
                  <a:pt x="1838896" y="5150357"/>
                  <a:pt x="1833112" y="5147086"/>
                </a:cubicBezTo>
                <a:cubicBezTo>
                  <a:pt x="1829659" y="5145147"/>
                  <a:pt x="1825420" y="5145329"/>
                  <a:pt x="1821877" y="5147026"/>
                </a:cubicBezTo>
                <a:cubicBezTo>
                  <a:pt x="1824148" y="5142119"/>
                  <a:pt x="1823603" y="5136030"/>
                  <a:pt x="1817637" y="5132426"/>
                </a:cubicBezTo>
                <a:cubicBezTo>
                  <a:pt x="1808582" y="5126943"/>
                  <a:pt x="1800073" y="5134849"/>
                  <a:pt x="1799740" y="5142906"/>
                </a:cubicBezTo>
                <a:cubicBezTo>
                  <a:pt x="1793017" y="5146178"/>
                  <a:pt x="1791109" y="5153992"/>
                  <a:pt x="1793380" y="5159747"/>
                </a:cubicBezTo>
                <a:close/>
                <a:moveTo>
                  <a:pt x="1805584" y="5090323"/>
                </a:moveTo>
                <a:cubicBezTo>
                  <a:pt x="1790836" y="5094927"/>
                  <a:pt x="1801133" y="5116705"/>
                  <a:pt x="1815699" y="5112131"/>
                </a:cubicBezTo>
                <a:cubicBezTo>
                  <a:pt x="1830447" y="5107528"/>
                  <a:pt x="1820150" y="5085749"/>
                  <a:pt x="1805584" y="5090323"/>
                </a:cubicBezTo>
                <a:close/>
                <a:moveTo>
                  <a:pt x="1688116" y="5131548"/>
                </a:moveTo>
                <a:cubicBezTo>
                  <a:pt x="1692234" y="5125308"/>
                  <a:pt x="1692719" y="5117766"/>
                  <a:pt x="1690750" y="5110708"/>
                </a:cubicBezTo>
                <a:cubicBezTo>
                  <a:pt x="1689055" y="5104650"/>
                  <a:pt x="1681605" y="5100682"/>
                  <a:pt x="1675669" y="5102863"/>
                </a:cubicBezTo>
                <a:cubicBezTo>
                  <a:pt x="1669370" y="5105165"/>
                  <a:pt x="1666009" y="5111465"/>
                  <a:pt x="1667826" y="5117947"/>
                </a:cubicBezTo>
                <a:cubicBezTo>
                  <a:pt x="1667886" y="5118129"/>
                  <a:pt x="1667917" y="5118250"/>
                  <a:pt x="1667947" y="5118402"/>
                </a:cubicBezTo>
                <a:lnTo>
                  <a:pt x="1667947" y="5118553"/>
                </a:lnTo>
                <a:cubicBezTo>
                  <a:pt x="1667917" y="5118614"/>
                  <a:pt x="1667917" y="5118583"/>
                  <a:pt x="1667886" y="5118674"/>
                </a:cubicBezTo>
                <a:cubicBezTo>
                  <a:pt x="1667523" y="5119371"/>
                  <a:pt x="1667129" y="5120067"/>
                  <a:pt x="1666645" y="5120704"/>
                </a:cubicBezTo>
                <a:cubicBezTo>
                  <a:pt x="1663071" y="5126126"/>
                  <a:pt x="1666645" y="5134182"/>
                  <a:pt x="1671975" y="5136848"/>
                </a:cubicBezTo>
                <a:cubicBezTo>
                  <a:pt x="1678304" y="5140059"/>
                  <a:pt x="1684542" y="5136969"/>
                  <a:pt x="1688116" y="5131548"/>
                </a:cubicBezTo>
                <a:close/>
                <a:moveTo>
                  <a:pt x="1502056" y="5409397"/>
                </a:moveTo>
                <a:lnTo>
                  <a:pt x="1496968" y="5411002"/>
                </a:lnTo>
                <a:cubicBezTo>
                  <a:pt x="1490760" y="5412941"/>
                  <a:pt x="1488004" y="5420938"/>
                  <a:pt x="1490275" y="5426632"/>
                </a:cubicBezTo>
                <a:cubicBezTo>
                  <a:pt x="1492849" y="5433053"/>
                  <a:pt x="1499693" y="5435295"/>
                  <a:pt x="1505901" y="5433326"/>
                </a:cubicBezTo>
                <a:lnTo>
                  <a:pt x="1510989" y="5431720"/>
                </a:lnTo>
                <a:cubicBezTo>
                  <a:pt x="1517197" y="5429782"/>
                  <a:pt x="1519953" y="5421786"/>
                  <a:pt x="1517682" y="5416061"/>
                </a:cubicBezTo>
                <a:cubicBezTo>
                  <a:pt x="1515138" y="5409669"/>
                  <a:pt x="1508264" y="5407458"/>
                  <a:pt x="1502056" y="5409397"/>
                </a:cubicBezTo>
                <a:close/>
                <a:moveTo>
                  <a:pt x="1653441" y="5177073"/>
                </a:moveTo>
                <a:cubicBezTo>
                  <a:pt x="1638693" y="5181707"/>
                  <a:pt x="1647173" y="5204213"/>
                  <a:pt x="1661921" y="5199578"/>
                </a:cubicBezTo>
                <a:cubicBezTo>
                  <a:pt x="1676669" y="5194944"/>
                  <a:pt x="1668189" y="5172439"/>
                  <a:pt x="1653441" y="5177073"/>
                </a:cubicBezTo>
                <a:close/>
                <a:moveTo>
                  <a:pt x="1468653" y="5224083"/>
                </a:moveTo>
                <a:cubicBezTo>
                  <a:pt x="1466352" y="5218510"/>
                  <a:pt x="1458690" y="5214542"/>
                  <a:pt x="1452936" y="5217601"/>
                </a:cubicBezTo>
                <a:cubicBezTo>
                  <a:pt x="1447304" y="5220569"/>
                  <a:pt x="1442488" y="5224871"/>
                  <a:pt x="1441519" y="5231504"/>
                </a:cubicBezTo>
                <a:cubicBezTo>
                  <a:pt x="1440611" y="5237592"/>
                  <a:pt x="1442852" y="5242863"/>
                  <a:pt x="1446122" y="5247830"/>
                </a:cubicBezTo>
                <a:cubicBezTo>
                  <a:pt x="1449696" y="5253252"/>
                  <a:pt x="1458115" y="5253798"/>
                  <a:pt x="1462990" y="5250072"/>
                </a:cubicBezTo>
                <a:cubicBezTo>
                  <a:pt x="1467502" y="5246619"/>
                  <a:pt x="1468350" y="5241166"/>
                  <a:pt x="1466564" y="5236260"/>
                </a:cubicBezTo>
                <a:cubicBezTo>
                  <a:pt x="1469380" y="5232958"/>
                  <a:pt x="1470531" y="5228566"/>
                  <a:pt x="1468653" y="5224083"/>
                </a:cubicBezTo>
                <a:close/>
                <a:moveTo>
                  <a:pt x="1482311" y="5143875"/>
                </a:moveTo>
                <a:cubicBezTo>
                  <a:pt x="1486369" y="5142028"/>
                  <a:pt x="1489034" y="5138423"/>
                  <a:pt x="1489670" y="5134334"/>
                </a:cubicBezTo>
                <a:cubicBezTo>
                  <a:pt x="1492244" y="5131941"/>
                  <a:pt x="1493788" y="5128639"/>
                  <a:pt x="1493304" y="5124580"/>
                </a:cubicBezTo>
                <a:cubicBezTo>
                  <a:pt x="1492607" y="5118765"/>
                  <a:pt x="1486278" y="5112495"/>
                  <a:pt x="1479918" y="5114070"/>
                </a:cubicBezTo>
                <a:cubicBezTo>
                  <a:pt x="1474377" y="5115463"/>
                  <a:pt x="1469047" y="5117735"/>
                  <a:pt x="1466594" y="5123369"/>
                </a:cubicBezTo>
                <a:cubicBezTo>
                  <a:pt x="1464656" y="5127912"/>
                  <a:pt x="1464928" y="5132577"/>
                  <a:pt x="1466685" y="5137181"/>
                </a:cubicBezTo>
                <a:cubicBezTo>
                  <a:pt x="1468926" y="5143027"/>
                  <a:pt x="1476466" y="5146541"/>
                  <a:pt x="1482311" y="5143875"/>
                </a:cubicBezTo>
                <a:close/>
                <a:moveTo>
                  <a:pt x="1567558" y="5225961"/>
                </a:moveTo>
                <a:cubicBezTo>
                  <a:pt x="1567619" y="5226294"/>
                  <a:pt x="1567528" y="5226597"/>
                  <a:pt x="1567619" y="5226930"/>
                </a:cubicBezTo>
                <a:lnTo>
                  <a:pt x="1569224" y="5232019"/>
                </a:lnTo>
                <a:cubicBezTo>
                  <a:pt x="1571162" y="5238228"/>
                  <a:pt x="1577158" y="5242469"/>
                  <a:pt x="1583760" y="5240864"/>
                </a:cubicBezTo>
                <a:cubicBezTo>
                  <a:pt x="1589756" y="5239410"/>
                  <a:pt x="1594541" y="5232564"/>
                  <a:pt x="1592602" y="5226325"/>
                </a:cubicBezTo>
                <a:lnTo>
                  <a:pt x="1590997" y="5221236"/>
                </a:lnTo>
                <a:cubicBezTo>
                  <a:pt x="1589180" y="5215481"/>
                  <a:pt x="1583820" y="5211573"/>
                  <a:pt x="1577764" y="5212361"/>
                </a:cubicBezTo>
                <a:cubicBezTo>
                  <a:pt x="1577643" y="5210695"/>
                  <a:pt x="1577249" y="5209059"/>
                  <a:pt x="1576461" y="5207575"/>
                </a:cubicBezTo>
                <a:cubicBezTo>
                  <a:pt x="1573312" y="5201790"/>
                  <a:pt x="1565953" y="5199730"/>
                  <a:pt x="1560169" y="5202729"/>
                </a:cubicBezTo>
                <a:cubicBezTo>
                  <a:pt x="1557928" y="5203880"/>
                  <a:pt x="1555717" y="5205061"/>
                  <a:pt x="1553476" y="5206212"/>
                </a:cubicBezTo>
                <a:cubicBezTo>
                  <a:pt x="1547723" y="5209211"/>
                  <a:pt x="1545572" y="5216874"/>
                  <a:pt x="1548631" y="5222508"/>
                </a:cubicBezTo>
                <a:cubicBezTo>
                  <a:pt x="1551781" y="5228324"/>
                  <a:pt x="1559139" y="5230384"/>
                  <a:pt x="1564923" y="5227385"/>
                </a:cubicBezTo>
                <a:cubicBezTo>
                  <a:pt x="1565771" y="5226900"/>
                  <a:pt x="1566680" y="5226446"/>
                  <a:pt x="1567558" y="5225961"/>
                </a:cubicBezTo>
                <a:close/>
                <a:moveTo>
                  <a:pt x="1550145" y="5159111"/>
                </a:moveTo>
                <a:cubicBezTo>
                  <a:pt x="1551236" y="5162988"/>
                  <a:pt x="1554143" y="5166169"/>
                  <a:pt x="1558352" y="5167502"/>
                </a:cubicBezTo>
                <a:lnTo>
                  <a:pt x="1568527" y="5170712"/>
                </a:lnTo>
                <a:cubicBezTo>
                  <a:pt x="1574523" y="5172620"/>
                  <a:pt x="1581912" y="5168531"/>
                  <a:pt x="1583336" y="5162352"/>
                </a:cubicBezTo>
                <a:cubicBezTo>
                  <a:pt x="1583790" y="5160383"/>
                  <a:pt x="1583729" y="5158414"/>
                  <a:pt x="1583336" y="5156597"/>
                </a:cubicBezTo>
                <a:cubicBezTo>
                  <a:pt x="1586303" y="5154689"/>
                  <a:pt x="1588847" y="5152053"/>
                  <a:pt x="1590725" y="5148510"/>
                </a:cubicBezTo>
                <a:cubicBezTo>
                  <a:pt x="1593662" y="5142967"/>
                  <a:pt x="1593572" y="5137121"/>
                  <a:pt x="1591603" y="5131850"/>
                </a:cubicBezTo>
                <a:cubicBezTo>
                  <a:pt x="1592845" y="5130608"/>
                  <a:pt x="1593844" y="5129124"/>
                  <a:pt x="1594419" y="5127337"/>
                </a:cubicBezTo>
                <a:lnTo>
                  <a:pt x="1596024" y="5122248"/>
                </a:lnTo>
                <a:cubicBezTo>
                  <a:pt x="1596448" y="5120855"/>
                  <a:pt x="1596600" y="5119371"/>
                  <a:pt x="1596539" y="5117917"/>
                </a:cubicBezTo>
                <a:cubicBezTo>
                  <a:pt x="1597902" y="5122157"/>
                  <a:pt x="1602051" y="5125792"/>
                  <a:pt x="1606169" y="5126489"/>
                </a:cubicBezTo>
                <a:cubicBezTo>
                  <a:pt x="1613255" y="5127761"/>
                  <a:pt x="1618131" y="5122945"/>
                  <a:pt x="1620069" y="5116705"/>
                </a:cubicBezTo>
                <a:lnTo>
                  <a:pt x="1621674" y="5111617"/>
                </a:lnTo>
                <a:cubicBezTo>
                  <a:pt x="1623643" y="5105407"/>
                  <a:pt x="1617677" y="5098713"/>
                  <a:pt x="1611893" y="5097714"/>
                </a:cubicBezTo>
                <a:cubicBezTo>
                  <a:pt x="1604806" y="5096441"/>
                  <a:pt x="1599931" y="5101288"/>
                  <a:pt x="1597993" y="5107497"/>
                </a:cubicBezTo>
                <a:lnTo>
                  <a:pt x="1596388" y="5112586"/>
                </a:lnTo>
                <a:cubicBezTo>
                  <a:pt x="1596146" y="5113373"/>
                  <a:pt x="1596024" y="5114161"/>
                  <a:pt x="1595994" y="5114918"/>
                </a:cubicBezTo>
                <a:cubicBezTo>
                  <a:pt x="1594934" y="5111283"/>
                  <a:pt x="1592300" y="5108103"/>
                  <a:pt x="1588484" y="5107012"/>
                </a:cubicBezTo>
                <a:cubicBezTo>
                  <a:pt x="1582548" y="5105286"/>
                  <a:pt x="1575825" y="5107951"/>
                  <a:pt x="1573524" y="5113919"/>
                </a:cubicBezTo>
                <a:cubicBezTo>
                  <a:pt x="1572464" y="5113646"/>
                  <a:pt x="1571344" y="5113586"/>
                  <a:pt x="1570223" y="5113646"/>
                </a:cubicBezTo>
                <a:cubicBezTo>
                  <a:pt x="1572646" y="5108224"/>
                  <a:pt x="1571465" y="5101742"/>
                  <a:pt x="1564197" y="5099470"/>
                </a:cubicBezTo>
                <a:cubicBezTo>
                  <a:pt x="1553537" y="5096108"/>
                  <a:pt x="1545239" y="5106861"/>
                  <a:pt x="1547299" y="5114676"/>
                </a:cubicBezTo>
                <a:cubicBezTo>
                  <a:pt x="1540727" y="5116009"/>
                  <a:pt x="1534186" y="5118704"/>
                  <a:pt x="1531763" y="5123884"/>
                </a:cubicBezTo>
                <a:cubicBezTo>
                  <a:pt x="1528311" y="5131244"/>
                  <a:pt x="1527403" y="5142209"/>
                  <a:pt x="1532036" y="5149237"/>
                </a:cubicBezTo>
                <a:cubicBezTo>
                  <a:pt x="1529765" y="5150690"/>
                  <a:pt x="1528311" y="5153023"/>
                  <a:pt x="1527372" y="5155597"/>
                </a:cubicBezTo>
                <a:cubicBezTo>
                  <a:pt x="1523042" y="5155840"/>
                  <a:pt x="1519044" y="5158445"/>
                  <a:pt x="1516925" y="5162534"/>
                </a:cubicBezTo>
                <a:lnTo>
                  <a:pt x="1513412" y="5169228"/>
                </a:lnTo>
                <a:cubicBezTo>
                  <a:pt x="1511534" y="5172832"/>
                  <a:pt x="1512321" y="5177043"/>
                  <a:pt x="1514441" y="5180435"/>
                </a:cubicBezTo>
                <a:cubicBezTo>
                  <a:pt x="1512352" y="5180829"/>
                  <a:pt x="1510626" y="5181828"/>
                  <a:pt x="1509142" y="5183191"/>
                </a:cubicBezTo>
                <a:cubicBezTo>
                  <a:pt x="1505144" y="5179496"/>
                  <a:pt x="1499239" y="5178315"/>
                  <a:pt x="1494212" y="5183282"/>
                </a:cubicBezTo>
                <a:cubicBezTo>
                  <a:pt x="1488337" y="5189098"/>
                  <a:pt x="1480615" y="5194702"/>
                  <a:pt x="1477890" y="5202850"/>
                </a:cubicBezTo>
                <a:cubicBezTo>
                  <a:pt x="1477526" y="5203940"/>
                  <a:pt x="1477314" y="5205000"/>
                  <a:pt x="1477133" y="5206060"/>
                </a:cubicBezTo>
                <a:lnTo>
                  <a:pt x="1475497" y="5209180"/>
                </a:lnTo>
                <a:cubicBezTo>
                  <a:pt x="1472499" y="5214935"/>
                  <a:pt x="1475921" y="5222508"/>
                  <a:pt x="1481614" y="5225052"/>
                </a:cubicBezTo>
                <a:cubicBezTo>
                  <a:pt x="1482069" y="5225234"/>
                  <a:pt x="1482523" y="5225355"/>
                  <a:pt x="1482977" y="5225507"/>
                </a:cubicBezTo>
                <a:cubicBezTo>
                  <a:pt x="1484007" y="5226930"/>
                  <a:pt x="1485127" y="5228324"/>
                  <a:pt x="1486308" y="5229626"/>
                </a:cubicBezTo>
                <a:cubicBezTo>
                  <a:pt x="1487792" y="5231262"/>
                  <a:pt x="1489851" y="5232413"/>
                  <a:pt x="1492032" y="5233110"/>
                </a:cubicBezTo>
                <a:cubicBezTo>
                  <a:pt x="1492880" y="5234473"/>
                  <a:pt x="1493909" y="5235654"/>
                  <a:pt x="1495181" y="5236350"/>
                </a:cubicBezTo>
                <a:cubicBezTo>
                  <a:pt x="1499572" y="5238653"/>
                  <a:pt x="1503570" y="5240470"/>
                  <a:pt x="1508657" y="5240167"/>
                </a:cubicBezTo>
                <a:cubicBezTo>
                  <a:pt x="1510898" y="5240016"/>
                  <a:pt x="1512473" y="5239682"/>
                  <a:pt x="1514623" y="5238834"/>
                </a:cubicBezTo>
                <a:cubicBezTo>
                  <a:pt x="1507294" y="5243529"/>
                  <a:pt x="1506749" y="5257765"/>
                  <a:pt x="1517894" y="5261279"/>
                </a:cubicBezTo>
                <a:cubicBezTo>
                  <a:pt x="1519105" y="5261643"/>
                  <a:pt x="1520104" y="5261582"/>
                  <a:pt x="1521164" y="5261612"/>
                </a:cubicBezTo>
                <a:cubicBezTo>
                  <a:pt x="1516955" y="5269912"/>
                  <a:pt x="1522678" y="5282482"/>
                  <a:pt x="1533853" y="5278999"/>
                </a:cubicBezTo>
                <a:cubicBezTo>
                  <a:pt x="1547692" y="5274637"/>
                  <a:pt x="1543634" y="5253919"/>
                  <a:pt x="1530794" y="5255312"/>
                </a:cubicBezTo>
                <a:cubicBezTo>
                  <a:pt x="1533520" y="5249133"/>
                  <a:pt x="1531885" y="5240530"/>
                  <a:pt x="1523526" y="5237896"/>
                </a:cubicBezTo>
                <a:cubicBezTo>
                  <a:pt x="1522769" y="5237653"/>
                  <a:pt x="1522133" y="5237774"/>
                  <a:pt x="1521407" y="5237683"/>
                </a:cubicBezTo>
                <a:cubicBezTo>
                  <a:pt x="1525041" y="5236805"/>
                  <a:pt x="1528220" y="5234564"/>
                  <a:pt x="1529644" y="5230535"/>
                </a:cubicBezTo>
                <a:cubicBezTo>
                  <a:pt x="1530764" y="5227385"/>
                  <a:pt x="1530279" y="5223417"/>
                  <a:pt x="1528553" y="5220267"/>
                </a:cubicBezTo>
                <a:cubicBezTo>
                  <a:pt x="1529159" y="5218903"/>
                  <a:pt x="1529492" y="5217419"/>
                  <a:pt x="1529795" y="5215814"/>
                </a:cubicBezTo>
                <a:cubicBezTo>
                  <a:pt x="1529946" y="5215269"/>
                  <a:pt x="1530128" y="5214723"/>
                  <a:pt x="1530340" y="5214208"/>
                </a:cubicBezTo>
                <a:cubicBezTo>
                  <a:pt x="1531339" y="5212240"/>
                  <a:pt x="1532127" y="5210089"/>
                  <a:pt x="1533126" y="5208060"/>
                </a:cubicBezTo>
                <a:cubicBezTo>
                  <a:pt x="1536064" y="5202184"/>
                  <a:pt x="1532732" y="5196883"/>
                  <a:pt x="1527766" y="5194187"/>
                </a:cubicBezTo>
                <a:cubicBezTo>
                  <a:pt x="1528372" y="5191279"/>
                  <a:pt x="1528008" y="5188341"/>
                  <a:pt x="1526494" y="5185766"/>
                </a:cubicBezTo>
                <a:cubicBezTo>
                  <a:pt x="1530158" y="5185009"/>
                  <a:pt x="1533459" y="5182707"/>
                  <a:pt x="1535307" y="5179163"/>
                </a:cubicBezTo>
                <a:lnTo>
                  <a:pt x="1538819" y="5172469"/>
                </a:lnTo>
                <a:cubicBezTo>
                  <a:pt x="1538971" y="5172166"/>
                  <a:pt x="1538941" y="5171833"/>
                  <a:pt x="1539062" y="5171530"/>
                </a:cubicBezTo>
                <a:cubicBezTo>
                  <a:pt x="1545451" y="5170955"/>
                  <a:pt x="1549661" y="5165078"/>
                  <a:pt x="1549600" y="5159081"/>
                </a:cubicBezTo>
                <a:cubicBezTo>
                  <a:pt x="1549843" y="5159020"/>
                  <a:pt x="1549994" y="5159081"/>
                  <a:pt x="1550145" y="5159111"/>
                </a:cubicBezTo>
                <a:close/>
                <a:moveTo>
                  <a:pt x="1519014" y="5348151"/>
                </a:moveTo>
                <a:cubicBezTo>
                  <a:pt x="1512170" y="5350301"/>
                  <a:pt x="1509566" y="5356662"/>
                  <a:pt x="1510111" y="5362326"/>
                </a:cubicBezTo>
                <a:cubicBezTo>
                  <a:pt x="1509081" y="5361569"/>
                  <a:pt x="1508021" y="5360842"/>
                  <a:pt x="1506598" y="5360388"/>
                </a:cubicBezTo>
                <a:cubicBezTo>
                  <a:pt x="1491850" y="5355723"/>
                  <a:pt x="1485915" y="5379046"/>
                  <a:pt x="1500663" y="5383711"/>
                </a:cubicBezTo>
                <a:cubicBezTo>
                  <a:pt x="1509869" y="5386649"/>
                  <a:pt x="1515653" y="5378622"/>
                  <a:pt x="1515077" y="5371080"/>
                </a:cubicBezTo>
                <a:cubicBezTo>
                  <a:pt x="1517227" y="5372352"/>
                  <a:pt x="1519892" y="5372897"/>
                  <a:pt x="1523223" y="5371868"/>
                </a:cubicBezTo>
                <a:cubicBezTo>
                  <a:pt x="1537790" y="5367264"/>
                  <a:pt x="1533762" y="5343517"/>
                  <a:pt x="1519014" y="5348151"/>
                </a:cubicBezTo>
                <a:close/>
                <a:moveTo>
                  <a:pt x="1520438" y="5285996"/>
                </a:moveTo>
                <a:cubicBezTo>
                  <a:pt x="1505659" y="5290630"/>
                  <a:pt x="1512655" y="5313650"/>
                  <a:pt x="1527433" y="5309016"/>
                </a:cubicBezTo>
                <a:cubicBezTo>
                  <a:pt x="1542211" y="5304351"/>
                  <a:pt x="1535216" y="5281331"/>
                  <a:pt x="1520438" y="5285996"/>
                </a:cubicBezTo>
                <a:close/>
                <a:moveTo>
                  <a:pt x="1475103" y="5342396"/>
                </a:moveTo>
                <a:cubicBezTo>
                  <a:pt x="1477042" y="5348605"/>
                  <a:pt x="1485672" y="5350756"/>
                  <a:pt x="1491063" y="5348302"/>
                </a:cubicBezTo>
                <a:cubicBezTo>
                  <a:pt x="1496332" y="5345879"/>
                  <a:pt x="1498089" y="5341002"/>
                  <a:pt x="1497574" y="5335914"/>
                </a:cubicBezTo>
                <a:cubicBezTo>
                  <a:pt x="1504720" y="5334702"/>
                  <a:pt x="1511110" y="5330946"/>
                  <a:pt x="1514805" y="5324192"/>
                </a:cubicBezTo>
                <a:cubicBezTo>
                  <a:pt x="1517803" y="5318679"/>
                  <a:pt x="1517682" y="5311167"/>
                  <a:pt x="1511776" y="5307471"/>
                </a:cubicBezTo>
                <a:cubicBezTo>
                  <a:pt x="1506749" y="5304291"/>
                  <a:pt x="1498270" y="5304563"/>
                  <a:pt x="1495060" y="5310470"/>
                </a:cubicBezTo>
                <a:cubicBezTo>
                  <a:pt x="1494697" y="5311137"/>
                  <a:pt x="1494303" y="5311712"/>
                  <a:pt x="1493879" y="5312317"/>
                </a:cubicBezTo>
                <a:cubicBezTo>
                  <a:pt x="1493849" y="5312317"/>
                  <a:pt x="1493818" y="5312317"/>
                  <a:pt x="1493788" y="5312348"/>
                </a:cubicBezTo>
                <a:cubicBezTo>
                  <a:pt x="1493728" y="5312348"/>
                  <a:pt x="1493637" y="5312348"/>
                  <a:pt x="1493576" y="5312378"/>
                </a:cubicBezTo>
                <a:cubicBezTo>
                  <a:pt x="1493485" y="5312348"/>
                  <a:pt x="1493122" y="5312348"/>
                  <a:pt x="1492486" y="5312348"/>
                </a:cubicBezTo>
                <a:cubicBezTo>
                  <a:pt x="1486793" y="5312015"/>
                  <a:pt x="1481736" y="5315831"/>
                  <a:pt x="1480191" y="5321193"/>
                </a:cubicBezTo>
                <a:cubicBezTo>
                  <a:pt x="1479949" y="5321283"/>
                  <a:pt x="1479646" y="5321253"/>
                  <a:pt x="1479434" y="5321344"/>
                </a:cubicBezTo>
                <a:cubicBezTo>
                  <a:pt x="1472923" y="5324343"/>
                  <a:pt x="1471560" y="5331067"/>
                  <a:pt x="1473529" y="5337307"/>
                </a:cubicBezTo>
                <a:lnTo>
                  <a:pt x="1475103" y="5342396"/>
                </a:lnTo>
                <a:close/>
                <a:moveTo>
                  <a:pt x="1415415" y="5290872"/>
                </a:moveTo>
                <a:cubicBezTo>
                  <a:pt x="1421169" y="5287874"/>
                  <a:pt x="1422774" y="5279726"/>
                  <a:pt x="1419594" y="5274394"/>
                </a:cubicBezTo>
                <a:cubicBezTo>
                  <a:pt x="1416112" y="5268518"/>
                  <a:pt x="1408874" y="5267216"/>
                  <a:pt x="1403120" y="5270214"/>
                </a:cubicBezTo>
                <a:lnTo>
                  <a:pt x="1396428" y="5273698"/>
                </a:lnTo>
                <a:cubicBezTo>
                  <a:pt x="1394338" y="5274788"/>
                  <a:pt x="1393006" y="5276636"/>
                  <a:pt x="1392037" y="5278666"/>
                </a:cubicBezTo>
                <a:cubicBezTo>
                  <a:pt x="1390765" y="5280786"/>
                  <a:pt x="1390341" y="5283179"/>
                  <a:pt x="1390734" y="5285663"/>
                </a:cubicBezTo>
                <a:cubicBezTo>
                  <a:pt x="1390734" y="5285784"/>
                  <a:pt x="1390795" y="5285905"/>
                  <a:pt x="1390825" y="5286026"/>
                </a:cubicBezTo>
                <a:cubicBezTo>
                  <a:pt x="1391068" y="5287298"/>
                  <a:pt x="1391461" y="5288540"/>
                  <a:pt x="1392097" y="5289752"/>
                </a:cubicBezTo>
                <a:cubicBezTo>
                  <a:pt x="1392158" y="5289873"/>
                  <a:pt x="1392158" y="5290055"/>
                  <a:pt x="1392249" y="5290176"/>
                </a:cubicBezTo>
                <a:cubicBezTo>
                  <a:pt x="1392339" y="5290327"/>
                  <a:pt x="1392491" y="5290418"/>
                  <a:pt x="1392612" y="5290570"/>
                </a:cubicBezTo>
                <a:cubicBezTo>
                  <a:pt x="1395368" y="5295113"/>
                  <a:pt x="1400577" y="5298354"/>
                  <a:pt x="1407027" y="5296324"/>
                </a:cubicBezTo>
                <a:cubicBezTo>
                  <a:pt x="1409571" y="5295537"/>
                  <a:pt x="1411206" y="5294083"/>
                  <a:pt x="1412417" y="5292448"/>
                </a:cubicBezTo>
                <a:cubicBezTo>
                  <a:pt x="1413416" y="5291933"/>
                  <a:pt x="1414416" y="5291387"/>
                  <a:pt x="1415415" y="5290872"/>
                </a:cubicBezTo>
                <a:close/>
                <a:moveTo>
                  <a:pt x="1610167" y="5290358"/>
                </a:moveTo>
                <a:lnTo>
                  <a:pt x="1603474" y="5293841"/>
                </a:lnTo>
                <a:cubicBezTo>
                  <a:pt x="1600506" y="5295386"/>
                  <a:pt x="1598508" y="5298112"/>
                  <a:pt x="1597629" y="5301201"/>
                </a:cubicBezTo>
                <a:cubicBezTo>
                  <a:pt x="1596418" y="5300383"/>
                  <a:pt x="1595116" y="5299687"/>
                  <a:pt x="1593662" y="5299232"/>
                </a:cubicBezTo>
                <a:lnTo>
                  <a:pt x="1588575" y="5297627"/>
                </a:lnTo>
                <a:cubicBezTo>
                  <a:pt x="1582367" y="5295688"/>
                  <a:pt x="1575553" y="5300808"/>
                  <a:pt x="1574221" y="5306744"/>
                </a:cubicBezTo>
                <a:cubicBezTo>
                  <a:pt x="1572706" y="5313559"/>
                  <a:pt x="1577128" y="5319133"/>
                  <a:pt x="1583336" y="5321102"/>
                </a:cubicBezTo>
                <a:lnTo>
                  <a:pt x="1588423" y="5322707"/>
                </a:lnTo>
                <a:cubicBezTo>
                  <a:pt x="1594359" y="5324585"/>
                  <a:pt x="1600749" y="5319920"/>
                  <a:pt x="1602444" y="5314286"/>
                </a:cubicBezTo>
                <a:cubicBezTo>
                  <a:pt x="1603383" y="5314923"/>
                  <a:pt x="1604352" y="5315559"/>
                  <a:pt x="1605442" y="5315892"/>
                </a:cubicBezTo>
                <a:cubicBezTo>
                  <a:pt x="1600688" y="5318679"/>
                  <a:pt x="1598175" y="5324403"/>
                  <a:pt x="1599840" y="5329795"/>
                </a:cubicBezTo>
                <a:lnTo>
                  <a:pt x="1601445" y="5334884"/>
                </a:lnTo>
                <a:cubicBezTo>
                  <a:pt x="1603383" y="5341093"/>
                  <a:pt x="1610439" y="5344607"/>
                  <a:pt x="1616587" y="5342638"/>
                </a:cubicBezTo>
                <a:cubicBezTo>
                  <a:pt x="1622825" y="5340639"/>
                  <a:pt x="1626277" y="5333732"/>
                  <a:pt x="1624339" y="5327493"/>
                </a:cubicBezTo>
                <a:lnTo>
                  <a:pt x="1622734" y="5322404"/>
                </a:lnTo>
                <a:cubicBezTo>
                  <a:pt x="1621583" y="5318709"/>
                  <a:pt x="1618525" y="5316165"/>
                  <a:pt x="1615012" y="5314953"/>
                </a:cubicBezTo>
                <a:lnTo>
                  <a:pt x="1621341" y="5311651"/>
                </a:lnTo>
                <a:cubicBezTo>
                  <a:pt x="1627095" y="5308653"/>
                  <a:pt x="1629397" y="5301141"/>
                  <a:pt x="1626399" y="5295416"/>
                </a:cubicBezTo>
                <a:cubicBezTo>
                  <a:pt x="1623370" y="5289631"/>
                  <a:pt x="1615951" y="5287359"/>
                  <a:pt x="1610167" y="5290358"/>
                </a:cubicBezTo>
                <a:close/>
                <a:moveTo>
                  <a:pt x="1704983" y="5247649"/>
                </a:moveTo>
                <a:cubicBezTo>
                  <a:pt x="1699926" y="5243802"/>
                  <a:pt x="1694021" y="5241166"/>
                  <a:pt x="1687571" y="5243045"/>
                </a:cubicBezTo>
                <a:cubicBezTo>
                  <a:pt x="1681665" y="5244771"/>
                  <a:pt x="1677819" y="5248982"/>
                  <a:pt x="1674670" y="5254010"/>
                </a:cubicBezTo>
                <a:cubicBezTo>
                  <a:pt x="1671218" y="5259522"/>
                  <a:pt x="1674246" y="5267398"/>
                  <a:pt x="1679667" y="5270275"/>
                </a:cubicBezTo>
                <a:cubicBezTo>
                  <a:pt x="1684694" y="5272910"/>
                  <a:pt x="1689993" y="5271426"/>
                  <a:pt x="1693688" y="5267792"/>
                </a:cubicBezTo>
                <a:cubicBezTo>
                  <a:pt x="1697836" y="5268973"/>
                  <a:pt x="1702318" y="5268185"/>
                  <a:pt x="1705619" y="5264641"/>
                </a:cubicBezTo>
                <a:cubicBezTo>
                  <a:pt x="1709738" y="5260219"/>
                  <a:pt x="1710162" y="5251616"/>
                  <a:pt x="1704983" y="5247649"/>
                </a:cubicBezTo>
                <a:close/>
                <a:moveTo>
                  <a:pt x="1744230" y="5355844"/>
                </a:moveTo>
                <a:lnTo>
                  <a:pt x="1740263" y="5359419"/>
                </a:lnTo>
                <a:cubicBezTo>
                  <a:pt x="1736690" y="5362629"/>
                  <a:pt x="1735055" y="5367415"/>
                  <a:pt x="1736145" y="5371838"/>
                </a:cubicBezTo>
                <a:cubicBezTo>
                  <a:pt x="1744988" y="5368263"/>
                  <a:pt x="1753861" y="5364689"/>
                  <a:pt x="1762794" y="5361115"/>
                </a:cubicBezTo>
                <a:cubicBezTo>
                  <a:pt x="1762370" y="5359994"/>
                  <a:pt x="1761946" y="5358843"/>
                  <a:pt x="1761128" y="5357813"/>
                </a:cubicBezTo>
                <a:cubicBezTo>
                  <a:pt x="1757313" y="5352967"/>
                  <a:pt x="1749076" y="5351483"/>
                  <a:pt x="1744230" y="5355844"/>
                </a:cubicBezTo>
                <a:close/>
                <a:moveTo>
                  <a:pt x="1813700" y="5216481"/>
                </a:moveTo>
                <a:lnTo>
                  <a:pt x="1808613" y="5218086"/>
                </a:lnTo>
                <a:cubicBezTo>
                  <a:pt x="1806039" y="5218903"/>
                  <a:pt x="1803828" y="5220357"/>
                  <a:pt x="1802041" y="5222175"/>
                </a:cubicBezTo>
                <a:cubicBezTo>
                  <a:pt x="1800315" y="5221387"/>
                  <a:pt x="1798437" y="5220812"/>
                  <a:pt x="1796287" y="5220872"/>
                </a:cubicBezTo>
                <a:cubicBezTo>
                  <a:pt x="1792986" y="5220933"/>
                  <a:pt x="1790200" y="5222205"/>
                  <a:pt x="1787566" y="5223931"/>
                </a:cubicBezTo>
                <a:cubicBezTo>
                  <a:pt x="1785961" y="5219630"/>
                  <a:pt x="1781085" y="5217480"/>
                  <a:pt x="1776543" y="5217510"/>
                </a:cubicBezTo>
                <a:cubicBezTo>
                  <a:pt x="1777815" y="5216602"/>
                  <a:pt x="1778874" y="5215450"/>
                  <a:pt x="1779722" y="5214057"/>
                </a:cubicBezTo>
                <a:lnTo>
                  <a:pt x="1782478" y="5209514"/>
                </a:lnTo>
                <a:cubicBezTo>
                  <a:pt x="1785809" y="5203970"/>
                  <a:pt x="1783811" y="5196429"/>
                  <a:pt x="1778299" y="5193157"/>
                </a:cubicBezTo>
                <a:cubicBezTo>
                  <a:pt x="1772697" y="5189825"/>
                  <a:pt x="1765308" y="5191824"/>
                  <a:pt x="1761946" y="5197337"/>
                </a:cubicBezTo>
                <a:lnTo>
                  <a:pt x="1759705" y="5201093"/>
                </a:lnTo>
                <a:cubicBezTo>
                  <a:pt x="1755799" y="5198579"/>
                  <a:pt x="1750681" y="5198185"/>
                  <a:pt x="1746168" y="5202244"/>
                </a:cubicBezTo>
                <a:lnTo>
                  <a:pt x="1743716" y="5204455"/>
                </a:lnTo>
                <a:cubicBezTo>
                  <a:pt x="1732208" y="5214814"/>
                  <a:pt x="1747955" y="5233019"/>
                  <a:pt x="1759463" y="5222629"/>
                </a:cubicBezTo>
                <a:lnTo>
                  <a:pt x="1761916" y="5220418"/>
                </a:lnTo>
                <a:cubicBezTo>
                  <a:pt x="1762643" y="5219751"/>
                  <a:pt x="1762976" y="5218994"/>
                  <a:pt x="1763521" y="5218267"/>
                </a:cubicBezTo>
                <a:cubicBezTo>
                  <a:pt x="1765641" y="5219509"/>
                  <a:pt x="1767972" y="5219782"/>
                  <a:pt x="1770274" y="5219600"/>
                </a:cubicBezTo>
                <a:cubicBezTo>
                  <a:pt x="1765308" y="5222962"/>
                  <a:pt x="1764278" y="5228838"/>
                  <a:pt x="1766034" y="5234442"/>
                </a:cubicBezTo>
                <a:lnTo>
                  <a:pt x="1767639" y="5239531"/>
                </a:lnTo>
                <a:cubicBezTo>
                  <a:pt x="1767882" y="5240318"/>
                  <a:pt x="1768245" y="5241015"/>
                  <a:pt x="1768669" y="5241651"/>
                </a:cubicBezTo>
                <a:cubicBezTo>
                  <a:pt x="1765701" y="5239289"/>
                  <a:pt x="1761734" y="5238198"/>
                  <a:pt x="1757979" y="5239470"/>
                </a:cubicBezTo>
                <a:cubicBezTo>
                  <a:pt x="1752134" y="5241470"/>
                  <a:pt x="1748137" y="5247497"/>
                  <a:pt x="1749651" y="5253676"/>
                </a:cubicBezTo>
                <a:cubicBezTo>
                  <a:pt x="1748621" y="5254070"/>
                  <a:pt x="1747683" y="5254646"/>
                  <a:pt x="1746774" y="5255342"/>
                </a:cubicBezTo>
                <a:cubicBezTo>
                  <a:pt x="1745654" y="5249526"/>
                  <a:pt x="1740990" y="5244892"/>
                  <a:pt x="1733722" y="5247164"/>
                </a:cubicBezTo>
                <a:cubicBezTo>
                  <a:pt x="1725334" y="5249799"/>
                  <a:pt x="1723305" y="5258584"/>
                  <a:pt x="1725758" y="5264854"/>
                </a:cubicBezTo>
                <a:cubicBezTo>
                  <a:pt x="1725727" y="5264854"/>
                  <a:pt x="1725667" y="5264854"/>
                  <a:pt x="1725637" y="5264884"/>
                </a:cubicBezTo>
                <a:lnTo>
                  <a:pt x="1722124" y="5264702"/>
                </a:lnTo>
                <a:cubicBezTo>
                  <a:pt x="1715643" y="5264369"/>
                  <a:pt x="1710162" y="5270669"/>
                  <a:pt x="1710253" y="5276848"/>
                </a:cubicBezTo>
                <a:cubicBezTo>
                  <a:pt x="1710253" y="5277363"/>
                  <a:pt x="1710343" y="5277817"/>
                  <a:pt x="1710404" y="5278272"/>
                </a:cubicBezTo>
                <a:cubicBezTo>
                  <a:pt x="1709556" y="5279816"/>
                  <a:pt x="1708769" y="5281392"/>
                  <a:pt x="1708042" y="5283027"/>
                </a:cubicBezTo>
                <a:cubicBezTo>
                  <a:pt x="1707164" y="5285057"/>
                  <a:pt x="1706982" y="5287419"/>
                  <a:pt x="1707255" y="5289691"/>
                </a:cubicBezTo>
                <a:cubicBezTo>
                  <a:pt x="1706376" y="5291024"/>
                  <a:pt x="1705710" y="5292448"/>
                  <a:pt x="1705650" y="5293902"/>
                </a:cubicBezTo>
                <a:cubicBezTo>
                  <a:pt x="1705377" y="5298869"/>
                  <a:pt x="1705377" y="5303261"/>
                  <a:pt x="1707800" y="5307744"/>
                </a:cubicBezTo>
                <a:cubicBezTo>
                  <a:pt x="1708012" y="5308168"/>
                  <a:pt x="1708345" y="5308380"/>
                  <a:pt x="1708557" y="5308743"/>
                </a:cubicBezTo>
                <a:cubicBezTo>
                  <a:pt x="1703863" y="5314680"/>
                  <a:pt x="1704226" y="5324767"/>
                  <a:pt x="1713523" y="5327675"/>
                </a:cubicBezTo>
                <a:cubicBezTo>
                  <a:pt x="1719792" y="5329643"/>
                  <a:pt x="1724637" y="5326614"/>
                  <a:pt x="1727211" y="5322192"/>
                </a:cubicBezTo>
                <a:cubicBezTo>
                  <a:pt x="1729907" y="5321435"/>
                  <a:pt x="1732481" y="5319890"/>
                  <a:pt x="1734237" y="5317558"/>
                </a:cubicBezTo>
                <a:cubicBezTo>
                  <a:pt x="1735145" y="5317558"/>
                  <a:pt x="1736054" y="5317285"/>
                  <a:pt x="1736963" y="5317103"/>
                </a:cubicBezTo>
                <a:cubicBezTo>
                  <a:pt x="1738204" y="5319496"/>
                  <a:pt x="1739930" y="5321496"/>
                  <a:pt x="1742413" y="5322586"/>
                </a:cubicBezTo>
                <a:cubicBezTo>
                  <a:pt x="1735297" y="5325282"/>
                  <a:pt x="1730331" y="5335459"/>
                  <a:pt x="1737205" y="5343062"/>
                </a:cubicBezTo>
                <a:cubicBezTo>
                  <a:pt x="1747531" y="5354542"/>
                  <a:pt x="1763915" y="5336913"/>
                  <a:pt x="1753588" y="5325463"/>
                </a:cubicBezTo>
                <a:cubicBezTo>
                  <a:pt x="1752558" y="5324313"/>
                  <a:pt x="1751408" y="5323646"/>
                  <a:pt x="1750287" y="5323040"/>
                </a:cubicBezTo>
                <a:cubicBezTo>
                  <a:pt x="1750348" y="5323040"/>
                  <a:pt x="1750378" y="5323071"/>
                  <a:pt x="1750439" y="5323040"/>
                </a:cubicBezTo>
                <a:cubicBezTo>
                  <a:pt x="1755678" y="5321405"/>
                  <a:pt x="1757858" y="5317467"/>
                  <a:pt x="1758130" y="5313287"/>
                </a:cubicBezTo>
                <a:cubicBezTo>
                  <a:pt x="1760402" y="5315680"/>
                  <a:pt x="1763521" y="5317255"/>
                  <a:pt x="1766822" y="5317164"/>
                </a:cubicBezTo>
                <a:cubicBezTo>
                  <a:pt x="1772878" y="5317043"/>
                  <a:pt x="1777179" y="5312378"/>
                  <a:pt x="1778117" y="5306744"/>
                </a:cubicBezTo>
                <a:cubicBezTo>
                  <a:pt x="1779389" y="5306805"/>
                  <a:pt x="1780661" y="5306865"/>
                  <a:pt x="1781933" y="5306926"/>
                </a:cubicBezTo>
                <a:cubicBezTo>
                  <a:pt x="1785476" y="5307108"/>
                  <a:pt x="1788595" y="5305290"/>
                  <a:pt x="1790806" y="5302655"/>
                </a:cubicBezTo>
                <a:cubicBezTo>
                  <a:pt x="1790927" y="5302716"/>
                  <a:pt x="1790957" y="5302807"/>
                  <a:pt x="1791079" y="5302898"/>
                </a:cubicBezTo>
                <a:cubicBezTo>
                  <a:pt x="1804070" y="5310743"/>
                  <a:pt x="1818879" y="5291993"/>
                  <a:pt x="1805736" y="5284057"/>
                </a:cubicBezTo>
                <a:cubicBezTo>
                  <a:pt x="1799891" y="5280543"/>
                  <a:pt x="1793834" y="5282512"/>
                  <a:pt x="1789988" y="5286329"/>
                </a:cubicBezTo>
                <a:cubicBezTo>
                  <a:pt x="1787899" y="5284451"/>
                  <a:pt x="1785204" y="5283239"/>
                  <a:pt x="1782236" y="5282997"/>
                </a:cubicBezTo>
                <a:cubicBezTo>
                  <a:pt x="1783538" y="5279726"/>
                  <a:pt x="1784114" y="5276121"/>
                  <a:pt x="1783629" y="5272183"/>
                </a:cubicBezTo>
                <a:cubicBezTo>
                  <a:pt x="1782872" y="5265974"/>
                  <a:pt x="1779450" y="5261218"/>
                  <a:pt x="1774786" y="5258038"/>
                </a:cubicBezTo>
                <a:cubicBezTo>
                  <a:pt x="1775089" y="5256311"/>
                  <a:pt x="1775059" y="5254525"/>
                  <a:pt x="1774483" y="5252707"/>
                </a:cubicBezTo>
                <a:lnTo>
                  <a:pt x="1772878" y="5247619"/>
                </a:lnTo>
                <a:cubicBezTo>
                  <a:pt x="1772454" y="5246225"/>
                  <a:pt x="1771697" y="5244923"/>
                  <a:pt x="1770819" y="5243771"/>
                </a:cubicBezTo>
                <a:cubicBezTo>
                  <a:pt x="1774393" y="5246467"/>
                  <a:pt x="1779843" y="5247043"/>
                  <a:pt x="1783629" y="5245286"/>
                </a:cubicBezTo>
                <a:cubicBezTo>
                  <a:pt x="1784265" y="5244983"/>
                  <a:pt x="1784628" y="5244498"/>
                  <a:pt x="1785173" y="5244135"/>
                </a:cubicBezTo>
                <a:cubicBezTo>
                  <a:pt x="1788383" y="5246498"/>
                  <a:pt x="1792320" y="5247406"/>
                  <a:pt x="1795924" y="5246346"/>
                </a:cubicBezTo>
                <a:cubicBezTo>
                  <a:pt x="1799164" y="5247709"/>
                  <a:pt x="1802798" y="5247740"/>
                  <a:pt x="1806311" y="5245589"/>
                </a:cubicBezTo>
                <a:cubicBezTo>
                  <a:pt x="1807734" y="5244710"/>
                  <a:pt x="1808915" y="5243347"/>
                  <a:pt x="1809915" y="5241803"/>
                </a:cubicBezTo>
                <a:cubicBezTo>
                  <a:pt x="1810884" y="5241833"/>
                  <a:pt x="1811822" y="5242045"/>
                  <a:pt x="1812792" y="5241742"/>
                </a:cubicBezTo>
                <a:lnTo>
                  <a:pt x="1817879" y="5240137"/>
                </a:lnTo>
                <a:cubicBezTo>
                  <a:pt x="1824057" y="5238198"/>
                  <a:pt x="1828842" y="5233170"/>
                  <a:pt x="1827600" y="5226204"/>
                </a:cubicBezTo>
                <a:cubicBezTo>
                  <a:pt x="1826631" y="5220448"/>
                  <a:pt x="1819939" y="5214512"/>
                  <a:pt x="1813700" y="5216481"/>
                </a:cubicBezTo>
                <a:close/>
                <a:moveTo>
                  <a:pt x="1872207" y="5228263"/>
                </a:moveTo>
                <a:cubicBezTo>
                  <a:pt x="1873843" y="5222962"/>
                  <a:pt x="1872056" y="5217571"/>
                  <a:pt x="1867241" y="5214299"/>
                </a:cubicBezTo>
                <a:cubicBezTo>
                  <a:pt x="1861002" y="5209998"/>
                  <a:pt x="1853038" y="5205697"/>
                  <a:pt x="1845225" y="5207030"/>
                </a:cubicBezTo>
                <a:cubicBezTo>
                  <a:pt x="1844195" y="5206969"/>
                  <a:pt x="1843196" y="5206969"/>
                  <a:pt x="1842166" y="5207060"/>
                </a:cubicBezTo>
                <a:cubicBezTo>
                  <a:pt x="1837170" y="5207636"/>
                  <a:pt x="1832960" y="5210907"/>
                  <a:pt x="1831598" y="5215905"/>
                </a:cubicBezTo>
                <a:cubicBezTo>
                  <a:pt x="1830235" y="5220872"/>
                  <a:pt x="1832355" y="5224477"/>
                  <a:pt x="1835141" y="5228324"/>
                </a:cubicBezTo>
                <a:cubicBezTo>
                  <a:pt x="1832960" y="5225295"/>
                  <a:pt x="1835292" y="5228717"/>
                  <a:pt x="1835686" y="5229353"/>
                </a:cubicBezTo>
                <a:cubicBezTo>
                  <a:pt x="1836170" y="5230171"/>
                  <a:pt x="1836594" y="5231080"/>
                  <a:pt x="1837048" y="5231898"/>
                </a:cubicBezTo>
                <a:cubicBezTo>
                  <a:pt x="1837109" y="5232049"/>
                  <a:pt x="1837139" y="5232110"/>
                  <a:pt x="1837200" y="5232231"/>
                </a:cubicBezTo>
                <a:cubicBezTo>
                  <a:pt x="1837291" y="5232534"/>
                  <a:pt x="1837382" y="5232837"/>
                  <a:pt x="1837472" y="5233140"/>
                </a:cubicBezTo>
                <a:cubicBezTo>
                  <a:pt x="1836200" y="5239046"/>
                  <a:pt x="1840228" y="5245316"/>
                  <a:pt x="1845922" y="5246922"/>
                </a:cubicBezTo>
                <a:cubicBezTo>
                  <a:pt x="1852432" y="5248739"/>
                  <a:pt x="1858701" y="5244741"/>
                  <a:pt x="1860730" y="5238562"/>
                </a:cubicBezTo>
                <a:cubicBezTo>
                  <a:pt x="1860942" y="5237926"/>
                  <a:pt x="1860972" y="5237259"/>
                  <a:pt x="1861093" y="5236623"/>
                </a:cubicBezTo>
                <a:cubicBezTo>
                  <a:pt x="1864879" y="5236532"/>
                  <a:pt x="1868634" y="5234715"/>
                  <a:pt x="1870754" y="5231686"/>
                </a:cubicBezTo>
                <a:cubicBezTo>
                  <a:pt x="1870209" y="5234412"/>
                  <a:pt x="1870905" y="5237411"/>
                  <a:pt x="1873509" y="5240288"/>
                </a:cubicBezTo>
                <a:cubicBezTo>
                  <a:pt x="1883745" y="5251647"/>
                  <a:pt x="1903490" y="5237896"/>
                  <a:pt x="1893133" y="5226415"/>
                </a:cubicBezTo>
                <a:cubicBezTo>
                  <a:pt x="1886592" y="5219115"/>
                  <a:pt x="1876174" y="5222145"/>
                  <a:pt x="1872207" y="5228263"/>
                </a:cubicBezTo>
                <a:close/>
                <a:moveTo>
                  <a:pt x="2068382" y="5277212"/>
                </a:moveTo>
                <a:lnTo>
                  <a:pt x="2064809" y="5273244"/>
                </a:lnTo>
                <a:cubicBezTo>
                  <a:pt x="2060448" y="5268428"/>
                  <a:pt x="2053907" y="5266186"/>
                  <a:pt x="2048092" y="5270214"/>
                </a:cubicBezTo>
                <a:cubicBezTo>
                  <a:pt x="2043277" y="5273546"/>
                  <a:pt x="2040673" y="5282089"/>
                  <a:pt x="2045034" y="5286935"/>
                </a:cubicBezTo>
                <a:lnTo>
                  <a:pt x="2047880" y="5290085"/>
                </a:lnTo>
                <a:lnTo>
                  <a:pt x="2047880" y="5290085"/>
                </a:lnTo>
                <a:cubicBezTo>
                  <a:pt x="2054664" y="5290145"/>
                  <a:pt x="2061447" y="5290418"/>
                  <a:pt x="2068231" y="5290842"/>
                </a:cubicBezTo>
                <a:cubicBezTo>
                  <a:pt x="2070956" y="5286783"/>
                  <a:pt x="2071743" y="5280937"/>
                  <a:pt x="2068382" y="5277212"/>
                </a:cubicBezTo>
                <a:close/>
                <a:moveTo>
                  <a:pt x="1802950" y="5253949"/>
                </a:moveTo>
                <a:cubicBezTo>
                  <a:pt x="1798589" y="5249133"/>
                  <a:pt x="1790079" y="5250163"/>
                  <a:pt x="1785961" y="5254585"/>
                </a:cubicBezTo>
                <a:cubicBezTo>
                  <a:pt x="1781206" y="5259704"/>
                  <a:pt x="1782236" y="5266731"/>
                  <a:pt x="1786597" y="5271578"/>
                </a:cubicBezTo>
                <a:lnTo>
                  <a:pt x="1790170" y="5275546"/>
                </a:lnTo>
                <a:cubicBezTo>
                  <a:pt x="1794531" y="5280362"/>
                  <a:pt x="1803041" y="5279332"/>
                  <a:pt x="1807159" y="5274910"/>
                </a:cubicBezTo>
                <a:cubicBezTo>
                  <a:pt x="1811914" y="5269791"/>
                  <a:pt x="1810884" y="5262764"/>
                  <a:pt x="1806523" y="5257887"/>
                </a:cubicBezTo>
                <a:lnTo>
                  <a:pt x="1802950" y="5253949"/>
                </a:lnTo>
                <a:close/>
                <a:moveTo>
                  <a:pt x="1814336" y="5330310"/>
                </a:moveTo>
                <a:cubicBezTo>
                  <a:pt x="1814821" y="5328523"/>
                  <a:pt x="1814972" y="5326675"/>
                  <a:pt x="1814457" y="5324828"/>
                </a:cubicBezTo>
                <a:cubicBezTo>
                  <a:pt x="1812731" y="5318618"/>
                  <a:pt x="1806553" y="5314196"/>
                  <a:pt x="1800012" y="5315831"/>
                </a:cubicBezTo>
                <a:lnTo>
                  <a:pt x="1799316" y="5316013"/>
                </a:lnTo>
                <a:cubicBezTo>
                  <a:pt x="1796136" y="5314680"/>
                  <a:pt x="1792502" y="5314529"/>
                  <a:pt x="1789473" y="5316589"/>
                </a:cubicBezTo>
                <a:cubicBezTo>
                  <a:pt x="1785567" y="5319224"/>
                  <a:pt x="1782175" y="5322071"/>
                  <a:pt x="1781388" y="5327069"/>
                </a:cubicBezTo>
                <a:cubicBezTo>
                  <a:pt x="1780813" y="5330916"/>
                  <a:pt x="1782145" y="5334459"/>
                  <a:pt x="1784568" y="5337064"/>
                </a:cubicBezTo>
                <a:lnTo>
                  <a:pt x="1783568" y="5341427"/>
                </a:lnTo>
                <a:cubicBezTo>
                  <a:pt x="1782690" y="5345213"/>
                  <a:pt x="1784265" y="5348817"/>
                  <a:pt x="1786748" y="5351694"/>
                </a:cubicBezTo>
                <a:cubicBezTo>
                  <a:pt x="1800012" y="5346515"/>
                  <a:pt x="1813337" y="5341457"/>
                  <a:pt x="1826692" y="5336580"/>
                </a:cubicBezTo>
                <a:cubicBezTo>
                  <a:pt x="1826813" y="5336550"/>
                  <a:pt x="1826904" y="5336489"/>
                  <a:pt x="1827025" y="5336459"/>
                </a:cubicBezTo>
                <a:cubicBezTo>
                  <a:pt x="1826480" y="5335308"/>
                  <a:pt x="1825965" y="5334126"/>
                  <a:pt x="1825026" y="5333097"/>
                </a:cubicBezTo>
                <a:cubicBezTo>
                  <a:pt x="1821634" y="5329310"/>
                  <a:pt x="1817758" y="5328947"/>
                  <a:pt x="1814336" y="5330310"/>
                </a:cubicBezTo>
                <a:close/>
                <a:moveTo>
                  <a:pt x="1986103" y="5159777"/>
                </a:moveTo>
                <a:cubicBezTo>
                  <a:pt x="1980652" y="5156506"/>
                  <a:pt x="1975685" y="5158293"/>
                  <a:pt x="1972505" y="5161989"/>
                </a:cubicBezTo>
                <a:cubicBezTo>
                  <a:pt x="1972203" y="5161777"/>
                  <a:pt x="1972051" y="5161413"/>
                  <a:pt x="1971718" y="5161232"/>
                </a:cubicBezTo>
                <a:cubicBezTo>
                  <a:pt x="1969961" y="5160171"/>
                  <a:pt x="1967933" y="5159596"/>
                  <a:pt x="1965904" y="5159444"/>
                </a:cubicBezTo>
                <a:cubicBezTo>
                  <a:pt x="1966358" y="5155537"/>
                  <a:pt x="1965086" y="5151660"/>
                  <a:pt x="1961512" y="5148934"/>
                </a:cubicBezTo>
                <a:cubicBezTo>
                  <a:pt x="1956819" y="5145329"/>
                  <a:pt x="1948127" y="5145632"/>
                  <a:pt x="1944796" y="5151175"/>
                </a:cubicBezTo>
                <a:lnTo>
                  <a:pt x="1942071" y="5155719"/>
                </a:lnTo>
                <a:cubicBezTo>
                  <a:pt x="1938740" y="5161232"/>
                  <a:pt x="1938800" y="5168229"/>
                  <a:pt x="1944312" y="5172469"/>
                </a:cubicBezTo>
                <a:cubicBezTo>
                  <a:pt x="1944493" y="5172620"/>
                  <a:pt x="1944736" y="5172711"/>
                  <a:pt x="1944948" y="5172832"/>
                </a:cubicBezTo>
                <a:cubicBezTo>
                  <a:pt x="1944130" y="5174953"/>
                  <a:pt x="1943948" y="5177255"/>
                  <a:pt x="1944251" y="5179557"/>
                </a:cubicBezTo>
                <a:cubicBezTo>
                  <a:pt x="1939951" y="5179163"/>
                  <a:pt x="1935499" y="5180738"/>
                  <a:pt x="1933198" y="5184676"/>
                </a:cubicBezTo>
                <a:cubicBezTo>
                  <a:pt x="1932107" y="5186523"/>
                  <a:pt x="1931683" y="5188613"/>
                  <a:pt x="1931593" y="5190734"/>
                </a:cubicBezTo>
                <a:cubicBezTo>
                  <a:pt x="1930442" y="5189159"/>
                  <a:pt x="1929019" y="5187796"/>
                  <a:pt x="1927050" y="5187220"/>
                </a:cubicBezTo>
                <a:cubicBezTo>
                  <a:pt x="1921569" y="5185585"/>
                  <a:pt x="1915815" y="5184858"/>
                  <a:pt x="1910849" y="5188492"/>
                </a:cubicBezTo>
                <a:cubicBezTo>
                  <a:pt x="1906882" y="5191400"/>
                  <a:pt x="1904762" y="5195580"/>
                  <a:pt x="1903944" y="5200426"/>
                </a:cubicBezTo>
                <a:cubicBezTo>
                  <a:pt x="1902884" y="5206636"/>
                  <a:pt x="1907639" y="5213451"/>
                  <a:pt x="1914028" y="5214148"/>
                </a:cubicBezTo>
                <a:cubicBezTo>
                  <a:pt x="1914574" y="5214208"/>
                  <a:pt x="1915058" y="5213936"/>
                  <a:pt x="1915603" y="5213936"/>
                </a:cubicBezTo>
                <a:lnTo>
                  <a:pt x="1913241" y="5217874"/>
                </a:lnTo>
                <a:cubicBezTo>
                  <a:pt x="1910001" y="5223235"/>
                  <a:pt x="1913393" y="5231443"/>
                  <a:pt x="1918934" y="5233746"/>
                </a:cubicBezTo>
                <a:cubicBezTo>
                  <a:pt x="1925415" y="5236441"/>
                  <a:pt x="1931351" y="5233806"/>
                  <a:pt x="1934833" y="5228051"/>
                </a:cubicBezTo>
                <a:lnTo>
                  <a:pt x="1937589" y="5223508"/>
                </a:lnTo>
                <a:cubicBezTo>
                  <a:pt x="1940829" y="5218146"/>
                  <a:pt x="1937437" y="5209938"/>
                  <a:pt x="1931896" y="5207636"/>
                </a:cubicBezTo>
                <a:cubicBezTo>
                  <a:pt x="1931290" y="5207393"/>
                  <a:pt x="1930714" y="5207393"/>
                  <a:pt x="1930139" y="5207242"/>
                </a:cubicBezTo>
                <a:cubicBezTo>
                  <a:pt x="1931411" y="5206182"/>
                  <a:pt x="1932562" y="5204849"/>
                  <a:pt x="1933319" y="5203062"/>
                </a:cubicBezTo>
                <a:cubicBezTo>
                  <a:pt x="1933894" y="5201759"/>
                  <a:pt x="1934167" y="5200275"/>
                  <a:pt x="1934197" y="5198730"/>
                </a:cubicBezTo>
                <a:cubicBezTo>
                  <a:pt x="1934924" y="5199639"/>
                  <a:pt x="1935681" y="5200548"/>
                  <a:pt x="1936741" y="5201184"/>
                </a:cubicBezTo>
                <a:lnTo>
                  <a:pt x="1941283" y="5203910"/>
                </a:lnTo>
                <a:cubicBezTo>
                  <a:pt x="1946613" y="5207121"/>
                  <a:pt x="1954457" y="5206091"/>
                  <a:pt x="1957788" y="5200396"/>
                </a:cubicBezTo>
                <a:cubicBezTo>
                  <a:pt x="1959817" y="5196943"/>
                  <a:pt x="1959968" y="5192672"/>
                  <a:pt x="1958454" y="5189038"/>
                </a:cubicBezTo>
                <a:cubicBezTo>
                  <a:pt x="1959665" y="5188613"/>
                  <a:pt x="1960967" y="5188341"/>
                  <a:pt x="1961936" y="5187463"/>
                </a:cubicBezTo>
                <a:cubicBezTo>
                  <a:pt x="1966025" y="5187675"/>
                  <a:pt x="1970143" y="5186069"/>
                  <a:pt x="1972414" y="5182283"/>
                </a:cubicBezTo>
                <a:lnTo>
                  <a:pt x="1973898" y="5179829"/>
                </a:lnTo>
                <a:cubicBezTo>
                  <a:pt x="1974292" y="5180163"/>
                  <a:pt x="1974534" y="5180557"/>
                  <a:pt x="1975019" y="5180859"/>
                </a:cubicBezTo>
                <a:cubicBezTo>
                  <a:pt x="1988071" y="5188826"/>
                  <a:pt x="1999245" y="5167714"/>
                  <a:pt x="1986103" y="5159777"/>
                </a:cubicBezTo>
                <a:close/>
                <a:moveTo>
                  <a:pt x="1846830" y="5193581"/>
                </a:moveTo>
                <a:cubicBezTo>
                  <a:pt x="1852342" y="5190158"/>
                  <a:pt x="1853311" y="5181920"/>
                  <a:pt x="1849707" y="5176831"/>
                </a:cubicBezTo>
                <a:cubicBezTo>
                  <a:pt x="1845770" y="5171257"/>
                  <a:pt x="1838472" y="5170530"/>
                  <a:pt x="1832960" y="5173953"/>
                </a:cubicBezTo>
                <a:lnTo>
                  <a:pt x="1826540" y="5177952"/>
                </a:lnTo>
                <a:cubicBezTo>
                  <a:pt x="1821029" y="5181374"/>
                  <a:pt x="1820090" y="5189613"/>
                  <a:pt x="1823663" y="5194702"/>
                </a:cubicBezTo>
                <a:cubicBezTo>
                  <a:pt x="1827600" y="5200275"/>
                  <a:pt x="1834898" y="5201002"/>
                  <a:pt x="1840440" y="5197579"/>
                </a:cubicBezTo>
                <a:cubicBezTo>
                  <a:pt x="1842560" y="5196277"/>
                  <a:pt x="1844710" y="5194944"/>
                  <a:pt x="1846830" y="5193581"/>
                </a:cubicBezTo>
                <a:close/>
                <a:moveTo>
                  <a:pt x="1781903" y="5144088"/>
                </a:moveTo>
                <a:cubicBezTo>
                  <a:pt x="1796953" y="5147571"/>
                  <a:pt x="1800375" y="5123763"/>
                  <a:pt x="1785355" y="5120279"/>
                </a:cubicBezTo>
                <a:cubicBezTo>
                  <a:pt x="1770304" y="5116796"/>
                  <a:pt x="1766882" y="5140634"/>
                  <a:pt x="1781903" y="5144088"/>
                </a:cubicBezTo>
                <a:close/>
                <a:moveTo>
                  <a:pt x="891031" y="5436567"/>
                </a:moveTo>
                <a:cubicBezTo>
                  <a:pt x="893968" y="5430872"/>
                  <a:pt x="889699" y="5423391"/>
                  <a:pt x="884187" y="5421301"/>
                </a:cubicBezTo>
                <a:cubicBezTo>
                  <a:pt x="880341" y="5419847"/>
                  <a:pt x="876828" y="5420665"/>
                  <a:pt x="873891" y="5422603"/>
                </a:cubicBezTo>
                <a:cubicBezTo>
                  <a:pt x="873346" y="5422331"/>
                  <a:pt x="872922" y="5421876"/>
                  <a:pt x="872316" y="5421695"/>
                </a:cubicBezTo>
                <a:lnTo>
                  <a:pt x="867228" y="5420089"/>
                </a:lnTo>
                <a:cubicBezTo>
                  <a:pt x="861232" y="5418211"/>
                  <a:pt x="853813" y="5421059"/>
                  <a:pt x="851875" y="5427419"/>
                </a:cubicBezTo>
                <a:cubicBezTo>
                  <a:pt x="850028" y="5433477"/>
                  <a:pt x="852783" y="5440747"/>
                  <a:pt x="859203" y="5442776"/>
                </a:cubicBezTo>
                <a:lnTo>
                  <a:pt x="864291" y="5444382"/>
                </a:lnTo>
                <a:cubicBezTo>
                  <a:pt x="865411" y="5444745"/>
                  <a:pt x="866592" y="5444775"/>
                  <a:pt x="867773" y="5444806"/>
                </a:cubicBezTo>
                <a:cubicBezTo>
                  <a:pt x="868107" y="5446139"/>
                  <a:pt x="868076" y="5447532"/>
                  <a:pt x="868591" y="5448804"/>
                </a:cubicBezTo>
                <a:cubicBezTo>
                  <a:pt x="870893" y="5454559"/>
                  <a:pt x="878524" y="5457709"/>
                  <a:pt x="884157" y="5454983"/>
                </a:cubicBezTo>
                <a:cubicBezTo>
                  <a:pt x="890062" y="5452106"/>
                  <a:pt x="892787" y="5445563"/>
                  <a:pt x="890334" y="5439414"/>
                </a:cubicBezTo>
                <a:cubicBezTo>
                  <a:pt x="890213" y="5439081"/>
                  <a:pt x="890183" y="5439051"/>
                  <a:pt x="890122" y="5438869"/>
                </a:cubicBezTo>
                <a:cubicBezTo>
                  <a:pt x="890122" y="5438748"/>
                  <a:pt x="890092" y="5438717"/>
                  <a:pt x="890092" y="5438627"/>
                </a:cubicBezTo>
                <a:cubicBezTo>
                  <a:pt x="890092" y="5438627"/>
                  <a:pt x="890092" y="5438627"/>
                  <a:pt x="890092" y="5438627"/>
                </a:cubicBezTo>
                <a:cubicBezTo>
                  <a:pt x="890334" y="5437900"/>
                  <a:pt x="890668" y="5437203"/>
                  <a:pt x="891031" y="5436567"/>
                </a:cubicBezTo>
                <a:close/>
                <a:moveTo>
                  <a:pt x="2454584" y="5517047"/>
                </a:moveTo>
                <a:cubicBezTo>
                  <a:pt x="2460580" y="5518865"/>
                  <a:pt x="2467848" y="5516139"/>
                  <a:pt x="2469786" y="5509747"/>
                </a:cubicBezTo>
                <a:lnTo>
                  <a:pt x="2471331" y="5504689"/>
                </a:lnTo>
                <a:cubicBezTo>
                  <a:pt x="2473148" y="5498722"/>
                  <a:pt x="2470392" y="5491392"/>
                  <a:pt x="2464032" y="5489484"/>
                </a:cubicBezTo>
                <a:cubicBezTo>
                  <a:pt x="2458036" y="5487666"/>
                  <a:pt x="2450768" y="5490392"/>
                  <a:pt x="2448830" y="5496784"/>
                </a:cubicBezTo>
                <a:lnTo>
                  <a:pt x="2447286" y="5501842"/>
                </a:lnTo>
                <a:cubicBezTo>
                  <a:pt x="2445469" y="5507779"/>
                  <a:pt x="2448225" y="5515109"/>
                  <a:pt x="2454584" y="5517047"/>
                </a:cubicBezTo>
                <a:close/>
                <a:moveTo>
                  <a:pt x="2371457" y="5505689"/>
                </a:moveTo>
                <a:lnTo>
                  <a:pt x="2366369" y="5504144"/>
                </a:lnTo>
                <a:cubicBezTo>
                  <a:pt x="2366369" y="5504144"/>
                  <a:pt x="2366339" y="5504144"/>
                  <a:pt x="2366308" y="5504144"/>
                </a:cubicBezTo>
                <a:lnTo>
                  <a:pt x="2366308" y="5504174"/>
                </a:lnTo>
                <a:cubicBezTo>
                  <a:pt x="2369125" y="5511353"/>
                  <a:pt x="2371517" y="5518592"/>
                  <a:pt x="2373728" y="5525892"/>
                </a:cubicBezTo>
                <a:cubicBezTo>
                  <a:pt x="2375212" y="5524802"/>
                  <a:pt x="2376514" y="5523438"/>
                  <a:pt x="2377392" y="5521500"/>
                </a:cubicBezTo>
                <a:cubicBezTo>
                  <a:pt x="2379815" y="5516169"/>
                  <a:pt x="2377665" y="5507567"/>
                  <a:pt x="2371457" y="5505689"/>
                </a:cubicBezTo>
                <a:close/>
                <a:moveTo>
                  <a:pt x="2377362" y="5695092"/>
                </a:moveTo>
                <a:cubicBezTo>
                  <a:pt x="2376847" y="5697151"/>
                  <a:pt x="2376241" y="5699211"/>
                  <a:pt x="2375696" y="5701301"/>
                </a:cubicBezTo>
                <a:cubicBezTo>
                  <a:pt x="2375060" y="5703603"/>
                  <a:pt x="2374485" y="5705936"/>
                  <a:pt x="2373849" y="5708238"/>
                </a:cubicBezTo>
                <a:cubicBezTo>
                  <a:pt x="2377483" y="5704936"/>
                  <a:pt x="2379330" y="5700180"/>
                  <a:pt x="2377362" y="5695092"/>
                </a:cubicBezTo>
                <a:close/>
                <a:moveTo>
                  <a:pt x="2373819" y="5708207"/>
                </a:moveTo>
                <a:cubicBezTo>
                  <a:pt x="2373819" y="5708207"/>
                  <a:pt x="2373819" y="5708207"/>
                  <a:pt x="2373819" y="5708207"/>
                </a:cubicBezTo>
                <a:cubicBezTo>
                  <a:pt x="2373819" y="5708207"/>
                  <a:pt x="2373819" y="5708207"/>
                  <a:pt x="2373819" y="5708207"/>
                </a:cubicBezTo>
                <a:cubicBezTo>
                  <a:pt x="2373819" y="5708238"/>
                  <a:pt x="2373819" y="5708207"/>
                  <a:pt x="2373819" y="5708207"/>
                </a:cubicBezTo>
                <a:close/>
                <a:moveTo>
                  <a:pt x="2435990" y="5433750"/>
                </a:moveTo>
                <a:cubicBezTo>
                  <a:pt x="2440230" y="5434901"/>
                  <a:pt x="2445287" y="5433689"/>
                  <a:pt x="2448376" y="5430539"/>
                </a:cubicBezTo>
                <a:cubicBezTo>
                  <a:pt x="2452585" y="5429691"/>
                  <a:pt x="2456462" y="5426602"/>
                  <a:pt x="2457582" y="5422452"/>
                </a:cubicBezTo>
                <a:cubicBezTo>
                  <a:pt x="2458097" y="5420513"/>
                  <a:pt x="2458067" y="5418635"/>
                  <a:pt x="2457733" y="5416818"/>
                </a:cubicBezTo>
                <a:cubicBezTo>
                  <a:pt x="2460944" y="5413486"/>
                  <a:pt x="2462306" y="5408731"/>
                  <a:pt x="2460277" y="5404005"/>
                </a:cubicBezTo>
                <a:cubicBezTo>
                  <a:pt x="2457915" y="5398462"/>
                  <a:pt x="2450344" y="5394646"/>
                  <a:pt x="2444621" y="5397705"/>
                </a:cubicBezTo>
                <a:lnTo>
                  <a:pt x="2437989" y="5401249"/>
                </a:lnTo>
                <a:cubicBezTo>
                  <a:pt x="2433446" y="5403672"/>
                  <a:pt x="2430478" y="5408185"/>
                  <a:pt x="2430812" y="5413092"/>
                </a:cubicBezTo>
                <a:cubicBezTo>
                  <a:pt x="2429631" y="5414758"/>
                  <a:pt x="2428692" y="5416606"/>
                  <a:pt x="2428177" y="5418787"/>
                </a:cubicBezTo>
                <a:cubicBezTo>
                  <a:pt x="2426754" y="5424814"/>
                  <a:pt x="2429479" y="5431993"/>
                  <a:pt x="2435990" y="5433750"/>
                </a:cubicBezTo>
                <a:close/>
                <a:moveTo>
                  <a:pt x="2393472" y="5459497"/>
                </a:moveTo>
                <a:cubicBezTo>
                  <a:pt x="2396349" y="5460375"/>
                  <a:pt x="2399014" y="5460193"/>
                  <a:pt x="2401376" y="5459375"/>
                </a:cubicBezTo>
                <a:cubicBezTo>
                  <a:pt x="2397349" y="5462858"/>
                  <a:pt x="2395744" y="5468674"/>
                  <a:pt x="2398227" y="5473702"/>
                </a:cubicBezTo>
                <a:cubicBezTo>
                  <a:pt x="2400983" y="5479367"/>
                  <a:pt x="2408493" y="5482214"/>
                  <a:pt x="2414186" y="5479185"/>
                </a:cubicBezTo>
                <a:lnTo>
                  <a:pt x="2420818" y="5475671"/>
                </a:lnTo>
                <a:cubicBezTo>
                  <a:pt x="2426511" y="5472643"/>
                  <a:pt x="2429176" y="5465615"/>
                  <a:pt x="2426299" y="5459709"/>
                </a:cubicBezTo>
                <a:cubicBezTo>
                  <a:pt x="2423544" y="5454044"/>
                  <a:pt x="2416033" y="5451197"/>
                  <a:pt x="2410340" y="5454226"/>
                </a:cubicBezTo>
                <a:lnTo>
                  <a:pt x="2405979" y="5456558"/>
                </a:lnTo>
                <a:cubicBezTo>
                  <a:pt x="2411885" y="5451015"/>
                  <a:pt x="2412884" y="5440656"/>
                  <a:pt x="2403224" y="5437718"/>
                </a:cubicBezTo>
                <a:cubicBezTo>
                  <a:pt x="2394866" y="5435173"/>
                  <a:pt x="2388082" y="5441292"/>
                  <a:pt x="2386598" y="5447805"/>
                </a:cubicBezTo>
                <a:cubicBezTo>
                  <a:pt x="2385720" y="5445109"/>
                  <a:pt x="2383600" y="5442807"/>
                  <a:pt x="2379845" y="5441656"/>
                </a:cubicBezTo>
                <a:cubicBezTo>
                  <a:pt x="2365309" y="5437233"/>
                  <a:pt x="2355497" y="5459012"/>
                  <a:pt x="2370154" y="5463464"/>
                </a:cubicBezTo>
                <a:cubicBezTo>
                  <a:pt x="2378513" y="5466009"/>
                  <a:pt x="2385296" y="5459890"/>
                  <a:pt x="2386749" y="5453378"/>
                </a:cubicBezTo>
                <a:cubicBezTo>
                  <a:pt x="2387597" y="5456074"/>
                  <a:pt x="2389717" y="5458376"/>
                  <a:pt x="2393472" y="5459497"/>
                </a:cubicBezTo>
                <a:close/>
                <a:moveTo>
                  <a:pt x="2414307" y="5568328"/>
                </a:moveTo>
                <a:lnTo>
                  <a:pt x="2420939" y="5564815"/>
                </a:lnTo>
                <a:cubicBezTo>
                  <a:pt x="2426633" y="5561786"/>
                  <a:pt x="2429843" y="5555364"/>
                  <a:pt x="2427117" y="5549094"/>
                </a:cubicBezTo>
                <a:cubicBezTo>
                  <a:pt x="2426663" y="5548095"/>
                  <a:pt x="2426027" y="5547186"/>
                  <a:pt x="2425270" y="5546307"/>
                </a:cubicBezTo>
                <a:cubicBezTo>
                  <a:pt x="2425421" y="5545944"/>
                  <a:pt x="2425603" y="5545611"/>
                  <a:pt x="2425724" y="5545217"/>
                </a:cubicBezTo>
                <a:lnTo>
                  <a:pt x="2427269" y="5540158"/>
                </a:lnTo>
                <a:cubicBezTo>
                  <a:pt x="2429086" y="5534192"/>
                  <a:pt x="2424937" y="5526891"/>
                  <a:pt x="2418789" y="5525559"/>
                </a:cubicBezTo>
                <a:cubicBezTo>
                  <a:pt x="2412278" y="5524135"/>
                  <a:pt x="2406161" y="5527618"/>
                  <a:pt x="2404193" y="5534040"/>
                </a:cubicBezTo>
                <a:lnTo>
                  <a:pt x="2402648" y="5539098"/>
                </a:lnTo>
                <a:cubicBezTo>
                  <a:pt x="2401831" y="5541794"/>
                  <a:pt x="2402255" y="5544702"/>
                  <a:pt x="2403496" y="5547277"/>
                </a:cubicBezTo>
                <a:cubicBezTo>
                  <a:pt x="2398651" y="5550548"/>
                  <a:pt x="2396107" y="5556424"/>
                  <a:pt x="2398590" y="5562149"/>
                </a:cubicBezTo>
                <a:cubicBezTo>
                  <a:pt x="2401013" y="5567722"/>
                  <a:pt x="2408584" y="5571388"/>
                  <a:pt x="2414307" y="5568328"/>
                </a:cubicBezTo>
                <a:close/>
                <a:moveTo>
                  <a:pt x="2221040" y="5315649"/>
                </a:moveTo>
                <a:cubicBezTo>
                  <a:pt x="2216225" y="5314196"/>
                  <a:pt x="2212742" y="5315862"/>
                  <a:pt x="2210562" y="5318770"/>
                </a:cubicBezTo>
                <a:cubicBezTo>
                  <a:pt x="2210047" y="5317013"/>
                  <a:pt x="2209260" y="5315347"/>
                  <a:pt x="2207867" y="5314044"/>
                </a:cubicBezTo>
                <a:cubicBezTo>
                  <a:pt x="2203203" y="5309652"/>
                  <a:pt x="2195723" y="5309047"/>
                  <a:pt x="2190999" y="5313772"/>
                </a:cubicBezTo>
                <a:cubicBezTo>
                  <a:pt x="2190817" y="5313953"/>
                  <a:pt x="2190666" y="5314135"/>
                  <a:pt x="2190484" y="5314286"/>
                </a:cubicBezTo>
                <a:cubicBezTo>
                  <a:pt x="2187274" y="5314741"/>
                  <a:pt x="2184367" y="5316437"/>
                  <a:pt x="2182762" y="5319406"/>
                </a:cubicBezTo>
                <a:cubicBezTo>
                  <a:pt x="2190726" y="5323010"/>
                  <a:pt x="2198691" y="5326372"/>
                  <a:pt x="2206595" y="5330764"/>
                </a:cubicBezTo>
                <a:cubicBezTo>
                  <a:pt x="2211682" y="5333581"/>
                  <a:pt x="2216316" y="5336641"/>
                  <a:pt x="2221191" y="5339609"/>
                </a:cubicBezTo>
                <a:cubicBezTo>
                  <a:pt x="2232245" y="5338852"/>
                  <a:pt x="2234031" y="5319618"/>
                  <a:pt x="2221040" y="5315649"/>
                </a:cubicBezTo>
                <a:close/>
                <a:moveTo>
                  <a:pt x="2346019" y="5445533"/>
                </a:moveTo>
                <a:lnTo>
                  <a:pt x="2349108" y="5435386"/>
                </a:lnTo>
                <a:cubicBezTo>
                  <a:pt x="2349895" y="5432751"/>
                  <a:pt x="2349743" y="5430055"/>
                  <a:pt x="2349017" y="5427571"/>
                </a:cubicBezTo>
                <a:cubicBezTo>
                  <a:pt x="2362765" y="5422452"/>
                  <a:pt x="2352560" y="5401613"/>
                  <a:pt x="2338357" y="5406247"/>
                </a:cubicBezTo>
                <a:cubicBezTo>
                  <a:pt x="2336661" y="5406822"/>
                  <a:pt x="2335359" y="5407610"/>
                  <a:pt x="2334299" y="5408579"/>
                </a:cubicBezTo>
                <a:lnTo>
                  <a:pt x="2334632" y="5407519"/>
                </a:lnTo>
                <a:cubicBezTo>
                  <a:pt x="2335843" y="5403581"/>
                  <a:pt x="2334844" y="5399219"/>
                  <a:pt x="2332361" y="5396039"/>
                </a:cubicBezTo>
                <a:cubicBezTo>
                  <a:pt x="2342021" y="5394070"/>
                  <a:pt x="2345383" y="5379319"/>
                  <a:pt x="2335692" y="5374139"/>
                </a:cubicBezTo>
                <a:cubicBezTo>
                  <a:pt x="2335208" y="5367627"/>
                  <a:pt x="2328999" y="5361084"/>
                  <a:pt x="2321005" y="5362175"/>
                </a:cubicBezTo>
                <a:cubicBezTo>
                  <a:pt x="2325032" y="5359025"/>
                  <a:pt x="2328273" y="5355087"/>
                  <a:pt x="2329968" y="5350119"/>
                </a:cubicBezTo>
                <a:cubicBezTo>
                  <a:pt x="2331967" y="5344213"/>
                  <a:pt x="2328091" y="5336792"/>
                  <a:pt x="2322004" y="5335247"/>
                </a:cubicBezTo>
                <a:cubicBezTo>
                  <a:pt x="2315554" y="5333611"/>
                  <a:pt x="2309255" y="5336883"/>
                  <a:pt x="2307135" y="5343213"/>
                </a:cubicBezTo>
                <a:cubicBezTo>
                  <a:pt x="2307074" y="5343395"/>
                  <a:pt x="2307044" y="5343486"/>
                  <a:pt x="2306984" y="5343638"/>
                </a:cubicBezTo>
                <a:cubicBezTo>
                  <a:pt x="2306953" y="5343698"/>
                  <a:pt x="2306923" y="5343728"/>
                  <a:pt x="2306893" y="5343759"/>
                </a:cubicBezTo>
                <a:cubicBezTo>
                  <a:pt x="2306832" y="5343789"/>
                  <a:pt x="2306832" y="5343789"/>
                  <a:pt x="2306772" y="5343849"/>
                </a:cubicBezTo>
                <a:cubicBezTo>
                  <a:pt x="2306075" y="5344213"/>
                  <a:pt x="2305379" y="5344546"/>
                  <a:pt x="2304621" y="5344819"/>
                </a:cubicBezTo>
                <a:cubicBezTo>
                  <a:pt x="2298656" y="5347272"/>
                  <a:pt x="2297081" y="5355875"/>
                  <a:pt x="2299928" y="5361054"/>
                </a:cubicBezTo>
                <a:cubicBezTo>
                  <a:pt x="2302835" y="5366295"/>
                  <a:pt x="2308195" y="5367627"/>
                  <a:pt x="2313404" y="5366446"/>
                </a:cubicBezTo>
                <a:cubicBezTo>
                  <a:pt x="2309709" y="5371746"/>
                  <a:pt x="2312556" y="5379894"/>
                  <a:pt x="2318703" y="5383317"/>
                </a:cubicBezTo>
                <a:cubicBezTo>
                  <a:pt x="2318582" y="5384317"/>
                  <a:pt x="2318491" y="5385256"/>
                  <a:pt x="2318582" y="5386255"/>
                </a:cubicBezTo>
                <a:cubicBezTo>
                  <a:pt x="2317492" y="5384923"/>
                  <a:pt x="2316190" y="5383711"/>
                  <a:pt x="2314373" y="5382924"/>
                </a:cubicBezTo>
                <a:cubicBezTo>
                  <a:pt x="2308952" y="5380591"/>
                  <a:pt x="2300594" y="5383014"/>
                  <a:pt x="2298686" y="5389224"/>
                </a:cubicBezTo>
                <a:lnTo>
                  <a:pt x="2297141" y="5394282"/>
                </a:lnTo>
                <a:cubicBezTo>
                  <a:pt x="2296839" y="5395252"/>
                  <a:pt x="2296809" y="5396221"/>
                  <a:pt x="2296687" y="5397220"/>
                </a:cubicBezTo>
                <a:lnTo>
                  <a:pt x="2295900" y="5397644"/>
                </a:lnTo>
                <a:cubicBezTo>
                  <a:pt x="2295900" y="5397644"/>
                  <a:pt x="2295870" y="5397675"/>
                  <a:pt x="2295870" y="5397675"/>
                </a:cubicBezTo>
                <a:cubicBezTo>
                  <a:pt x="2304319" y="5406186"/>
                  <a:pt x="2312162" y="5414940"/>
                  <a:pt x="2319369" y="5423906"/>
                </a:cubicBezTo>
                <a:cubicBezTo>
                  <a:pt x="2321338" y="5423239"/>
                  <a:pt x="2322973" y="5421937"/>
                  <a:pt x="2324154" y="5420211"/>
                </a:cubicBezTo>
                <a:cubicBezTo>
                  <a:pt x="2327243" y="5419605"/>
                  <a:pt x="2329757" y="5417636"/>
                  <a:pt x="2331483" y="5414940"/>
                </a:cubicBezTo>
                <a:cubicBezTo>
                  <a:pt x="2331422" y="5416848"/>
                  <a:pt x="2331664" y="5418817"/>
                  <a:pt x="2332573" y="5420665"/>
                </a:cubicBezTo>
                <a:cubicBezTo>
                  <a:pt x="2329908" y="5421937"/>
                  <a:pt x="2327667" y="5424027"/>
                  <a:pt x="2326789" y="5426935"/>
                </a:cubicBezTo>
                <a:lnTo>
                  <a:pt x="2325456" y="5431357"/>
                </a:lnTo>
                <a:lnTo>
                  <a:pt x="2325456" y="5431357"/>
                </a:lnTo>
                <a:cubicBezTo>
                  <a:pt x="2330605" y="5438173"/>
                  <a:pt x="2335298" y="5445139"/>
                  <a:pt x="2339780" y="5452166"/>
                </a:cubicBezTo>
                <a:lnTo>
                  <a:pt x="2339780" y="5452166"/>
                </a:lnTo>
                <a:cubicBezTo>
                  <a:pt x="2342657" y="5450894"/>
                  <a:pt x="2345080" y="5448622"/>
                  <a:pt x="2346019" y="5445533"/>
                </a:cubicBezTo>
                <a:close/>
                <a:moveTo>
                  <a:pt x="2386447" y="5851176"/>
                </a:moveTo>
                <a:cubicBezTo>
                  <a:pt x="2392564" y="5853114"/>
                  <a:pt x="2399499" y="5849540"/>
                  <a:pt x="2401407" y="5843361"/>
                </a:cubicBezTo>
                <a:lnTo>
                  <a:pt x="2404496" y="5833214"/>
                </a:lnTo>
                <a:cubicBezTo>
                  <a:pt x="2406373" y="5827035"/>
                  <a:pt x="2402860" y="5820189"/>
                  <a:pt x="2396682" y="5818250"/>
                </a:cubicBezTo>
                <a:cubicBezTo>
                  <a:pt x="2390535" y="5816342"/>
                  <a:pt x="2383600" y="5819886"/>
                  <a:pt x="2381722" y="5826066"/>
                </a:cubicBezTo>
                <a:lnTo>
                  <a:pt x="2378634" y="5836212"/>
                </a:lnTo>
                <a:cubicBezTo>
                  <a:pt x="2376756" y="5842391"/>
                  <a:pt x="2380269" y="5849237"/>
                  <a:pt x="2386447" y="5851176"/>
                </a:cubicBezTo>
                <a:close/>
                <a:moveTo>
                  <a:pt x="2528899" y="5495329"/>
                </a:moveTo>
                <a:cubicBezTo>
                  <a:pt x="2543586" y="5499812"/>
                  <a:pt x="2549310" y="5476640"/>
                  <a:pt x="2534623" y="5472158"/>
                </a:cubicBezTo>
                <a:cubicBezTo>
                  <a:pt x="2519935" y="5467675"/>
                  <a:pt x="2514242" y="5490847"/>
                  <a:pt x="2528899" y="5495329"/>
                </a:cubicBezTo>
                <a:close/>
                <a:moveTo>
                  <a:pt x="2503431" y="5576325"/>
                </a:moveTo>
                <a:cubicBezTo>
                  <a:pt x="2518149" y="5580808"/>
                  <a:pt x="2525326" y="5558029"/>
                  <a:pt x="2510638" y="5553577"/>
                </a:cubicBezTo>
                <a:cubicBezTo>
                  <a:pt x="2495951" y="5549064"/>
                  <a:pt x="2488743" y="5571842"/>
                  <a:pt x="2503431" y="5576325"/>
                </a:cubicBezTo>
                <a:close/>
                <a:moveTo>
                  <a:pt x="2160413" y="5250829"/>
                </a:moveTo>
                <a:cubicBezTo>
                  <a:pt x="2163108" y="5245680"/>
                  <a:pt x="2161412" y="5236986"/>
                  <a:pt x="2155355" y="5234745"/>
                </a:cubicBezTo>
                <a:cubicBezTo>
                  <a:pt x="2150026" y="5232776"/>
                  <a:pt x="2144393" y="5231625"/>
                  <a:pt x="2139245" y="5234896"/>
                </a:cubicBezTo>
                <a:cubicBezTo>
                  <a:pt x="2135096" y="5237502"/>
                  <a:pt x="2132734" y="5241500"/>
                  <a:pt x="2131583" y="5246255"/>
                </a:cubicBezTo>
                <a:cubicBezTo>
                  <a:pt x="2130099" y="5252313"/>
                  <a:pt x="2134339" y="5259401"/>
                  <a:pt x="2140608" y="5260522"/>
                </a:cubicBezTo>
                <a:cubicBezTo>
                  <a:pt x="2144968" y="5261279"/>
                  <a:pt x="2149178" y="5259825"/>
                  <a:pt x="2151964" y="5256796"/>
                </a:cubicBezTo>
                <a:cubicBezTo>
                  <a:pt x="2155416" y="5256281"/>
                  <a:pt x="2158535" y="5254434"/>
                  <a:pt x="2160413" y="5250829"/>
                </a:cubicBezTo>
                <a:close/>
                <a:moveTo>
                  <a:pt x="2555609" y="5561937"/>
                </a:moveTo>
                <a:cubicBezTo>
                  <a:pt x="2549522" y="5560453"/>
                  <a:pt x="2542799" y="5566511"/>
                  <a:pt x="2542375" y="5572417"/>
                </a:cubicBezTo>
                <a:cubicBezTo>
                  <a:pt x="2542072" y="5576567"/>
                  <a:pt x="2543617" y="5579717"/>
                  <a:pt x="2546100" y="5582019"/>
                </a:cubicBezTo>
                <a:cubicBezTo>
                  <a:pt x="2546675" y="5586169"/>
                  <a:pt x="2549128" y="5590016"/>
                  <a:pt x="2553277" y="5591470"/>
                </a:cubicBezTo>
                <a:cubicBezTo>
                  <a:pt x="2554640" y="5591954"/>
                  <a:pt x="2556093" y="5592167"/>
                  <a:pt x="2557517" y="5592167"/>
                </a:cubicBezTo>
                <a:cubicBezTo>
                  <a:pt x="2558486" y="5592772"/>
                  <a:pt x="2559515" y="5593317"/>
                  <a:pt x="2560727" y="5593681"/>
                </a:cubicBezTo>
                <a:cubicBezTo>
                  <a:pt x="2573627" y="5597619"/>
                  <a:pt x="2578321" y="5579838"/>
                  <a:pt x="2569327" y="5572508"/>
                </a:cubicBezTo>
                <a:cubicBezTo>
                  <a:pt x="2569145" y="5571963"/>
                  <a:pt x="2569055" y="5571448"/>
                  <a:pt x="2568782" y="5570903"/>
                </a:cubicBezTo>
                <a:cubicBezTo>
                  <a:pt x="2566299" y="5565451"/>
                  <a:pt x="2561090" y="5563240"/>
                  <a:pt x="2555609" y="5561937"/>
                </a:cubicBezTo>
                <a:close/>
                <a:moveTo>
                  <a:pt x="2485776" y="5448289"/>
                </a:moveTo>
                <a:cubicBezTo>
                  <a:pt x="2483898" y="5454468"/>
                  <a:pt x="2488592" y="5461253"/>
                  <a:pt x="2494588" y="5462707"/>
                </a:cubicBezTo>
                <a:cubicBezTo>
                  <a:pt x="2501159" y="5464313"/>
                  <a:pt x="2507095" y="5460102"/>
                  <a:pt x="2508973" y="5453893"/>
                </a:cubicBezTo>
                <a:lnTo>
                  <a:pt x="2512061" y="5443746"/>
                </a:lnTo>
                <a:cubicBezTo>
                  <a:pt x="2513939" y="5437567"/>
                  <a:pt x="2509245" y="5430782"/>
                  <a:pt x="2503249" y="5429328"/>
                </a:cubicBezTo>
                <a:cubicBezTo>
                  <a:pt x="2496678" y="5427723"/>
                  <a:pt x="2490742" y="5431933"/>
                  <a:pt x="2488865" y="5438142"/>
                </a:cubicBezTo>
                <a:lnTo>
                  <a:pt x="2485776" y="5448289"/>
                </a:lnTo>
                <a:close/>
                <a:moveTo>
                  <a:pt x="2126708" y="5299656"/>
                </a:moveTo>
                <a:cubicBezTo>
                  <a:pt x="2130311" y="5300535"/>
                  <a:pt x="2133885" y="5301414"/>
                  <a:pt x="2137488" y="5302443"/>
                </a:cubicBezTo>
                <a:cubicBezTo>
                  <a:pt x="2137488" y="5302443"/>
                  <a:pt x="2137488" y="5302443"/>
                  <a:pt x="2137488" y="5302443"/>
                </a:cubicBezTo>
                <a:cubicBezTo>
                  <a:pt x="2135338" y="5300232"/>
                  <a:pt x="2132522" y="5298657"/>
                  <a:pt x="2128403" y="5299414"/>
                </a:cubicBezTo>
                <a:cubicBezTo>
                  <a:pt x="2127828" y="5299505"/>
                  <a:pt x="2127253" y="5299566"/>
                  <a:pt x="2126708" y="5299656"/>
                </a:cubicBezTo>
                <a:close/>
                <a:moveTo>
                  <a:pt x="2397742" y="5704906"/>
                </a:moveTo>
                <a:cubicBezTo>
                  <a:pt x="2412430" y="5709389"/>
                  <a:pt x="2419637" y="5686611"/>
                  <a:pt x="2404920" y="5682127"/>
                </a:cubicBezTo>
                <a:cubicBezTo>
                  <a:pt x="2390232" y="5677645"/>
                  <a:pt x="2383025" y="5700392"/>
                  <a:pt x="2397742" y="5704906"/>
                </a:cubicBezTo>
                <a:close/>
                <a:moveTo>
                  <a:pt x="2494255" y="5793292"/>
                </a:moveTo>
                <a:lnTo>
                  <a:pt x="2495800" y="5788233"/>
                </a:lnTo>
                <a:cubicBezTo>
                  <a:pt x="2497616" y="5782236"/>
                  <a:pt x="2493225" y="5774997"/>
                  <a:pt x="2487108" y="5773755"/>
                </a:cubicBezTo>
                <a:cubicBezTo>
                  <a:pt x="2480506" y="5772422"/>
                  <a:pt x="2474601" y="5776026"/>
                  <a:pt x="2472633" y="5782448"/>
                </a:cubicBezTo>
                <a:lnTo>
                  <a:pt x="2471088" y="5787506"/>
                </a:lnTo>
                <a:cubicBezTo>
                  <a:pt x="2469271" y="5793473"/>
                  <a:pt x="2473662" y="5800743"/>
                  <a:pt x="2479780" y="5801985"/>
                </a:cubicBezTo>
                <a:cubicBezTo>
                  <a:pt x="2486412" y="5803318"/>
                  <a:pt x="2492317" y="5799713"/>
                  <a:pt x="2494255" y="5793292"/>
                </a:cubicBezTo>
                <a:close/>
                <a:moveTo>
                  <a:pt x="2436142" y="5708298"/>
                </a:moveTo>
                <a:cubicBezTo>
                  <a:pt x="2430146" y="5706480"/>
                  <a:pt x="2422877" y="5709207"/>
                  <a:pt x="2420939" y="5715598"/>
                </a:cubicBezTo>
                <a:lnTo>
                  <a:pt x="2417850" y="5725745"/>
                </a:lnTo>
                <a:cubicBezTo>
                  <a:pt x="2416033" y="5731712"/>
                  <a:pt x="2418820" y="5739042"/>
                  <a:pt x="2425149" y="5740950"/>
                </a:cubicBezTo>
                <a:cubicBezTo>
                  <a:pt x="2431145" y="5742768"/>
                  <a:pt x="2438413" y="5740012"/>
                  <a:pt x="2440351" y="5733621"/>
                </a:cubicBezTo>
                <a:lnTo>
                  <a:pt x="2443440" y="5723473"/>
                </a:lnTo>
                <a:cubicBezTo>
                  <a:pt x="2445287" y="5717536"/>
                  <a:pt x="2442501" y="5710206"/>
                  <a:pt x="2436142" y="5708298"/>
                </a:cubicBezTo>
                <a:close/>
                <a:moveTo>
                  <a:pt x="2349562" y="5773391"/>
                </a:moveTo>
                <a:cubicBezTo>
                  <a:pt x="2355740" y="5775269"/>
                  <a:pt x="2362553" y="5771240"/>
                  <a:pt x="2364279" y="5765122"/>
                </a:cubicBezTo>
                <a:cubicBezTo>
                  <a:pt x="2365824" y="5759639"/>
                  <a:pt x="2363008" y="5754217"/>
                  <a:pt x="2358253" y="5751583"/>
                </a:cubicBezTo>
                <a:cubicBezTo>
                  <a:pt x="2355134" y="5758822"/>
                  <a:pt x="2351803" y="5765940"/>
                  <a:pt x="2348199" y="5772967"/>
                </a:cubicBezTo>
                <a:cubicBezTo>
                  <a:pt x="2348199" y="5772967"/>
                  <a:pt x="2348199" y="5772967"/>
                  <a:pt x="2348199" y="5772967"/>
                </a:cubicBezTo>
                <a:lnTo>
                  <a:pt x="2349562" y="5773391"/>
                </a:lnTo>
                <a:close/>
                <a:moveTo>
                  <a:pt x="1879203" y="5163352"/>
                </a:moveTo>
                <a:cubicBezTo>
                  <a:pt x="1873843" y="5160141"/>
                  <a:pt x="1865848" y="5162019"/>
                  <a:pt x="1862880" y="5167653"/>
                </a:cubicBezTo>
                <a:cubicBezTo>
                  <a:pt x="1859852" y="5173468"/>
                  <a:pt x="1861457" y="5180526"/>
                  <a:pt x="1867180" y="5183979"/>
                </a:cubicBezTo>
                <a:lnTo>
                  <a:pt x="1871723" y="5186705"/>
                </a:lnTo>
                <a:cubicBezTo>
                  <a:pt x="1877083" y="5189916"/>
                  <a:pt x="1885078" y="5188038"/>
                  <a:pt x="1888046" y="5182404"/>
                </a:cubicBezTo>
                <a:cubicBezTo>
                  <a:pt x="1891104" y="5176619"/>
                  <a:pt x="1889469" y="5169531"/>
                  <a:pt x="1883745" y="5166078"/>
                </a:cubicBezTo>
                <a:lnTo>
                  <a:pt x="1879203" y="5163352"/>
                </a:lnTo>
                <a:close/>
                <a:moveTo>
                  <a:pt x="2004363" y="5286541"/>
                </a:moveTo>
                <a:cubicBezTo>
                  <a:pt x="2007967" y="5283996"/>
                  <a:pt x="2009451" y="5278938"/>
                  <a:pt x="2008452" y="5274122"/>
                </a:cubicBezTo>
                <a:cubicBezTo>
                  <a:pt x="2009269" y="5271638"/>
                  <a:pt x="2009481" y="5268973"/>
                  <a:pt x="2008300" y="5266247"/>
                </a:cubicBezTo>
                <a:cubicBezTo>
                  <a:pt x="2005938" y="5260704"/>
                  <a:pt x="1998367" y="5256887"/>
                  <a:pt x="1992644" y="5259947"/>
                </a:cubicBezTo>
                <a:lnTo>
                  <a:pt x="1986012" y="5263460"/>
                </a:lnTo>
                <a:cubicBezTo>
                  <a:pt x="1981469" y="5265883"/>
                  <a:pt x="1978501" y="5270397"/>
                  <a:pt x="1978835" y="5275334"/>
                </a:cubicBezTo>
                <a:cubicBezTo>
                  <a:pt x="1977654" y="5276969"/>
                  <a:pt x="1976715" y="5278847"/>
                  <a:pt x="1976200" y="5280998"/>
                </a:cubicBezTo>
                <a:cubicBezTo>
                  <a:pt x="1974958" y="5286117"/>
                  <a:pt x="1976866" y="5291842"/>
                  <a:pt x="1981409" y="5294598"/>
                </a:cubicBezTo>
                <a:cubicBezTo>
                  <a:pt x="1981439" y="5294598"/>
                  <a:pt x="1981439" y="5294598"/>
                  <a:pt x="1981469" y="5294598"/>
                </a:cubicBezTo>
                <a:cubicBezTo>
                  <a:pt x="1986314" y="5293902"/>
                  <a:pt x="1991190" y="5293508"/>
                  <a:pt x="1996035" y="5292962"/>
                </a:cubicBezTo>
                <a:lnTo>
                  <a:pt x="1996035" y="5292962"/>
                </a:lnTo>
                <a:cubicBezTo>
                  <a:pt x="1996126" y="5292871"/>
                  <a:pt x="1996278" y="5292871"/>
                  <a:pt x="1996368" y="5292781"/>
                </a:cubicBezTo>
                <a:cubicBezTo>
                  <a:pt x="1999821" y="5292023"/>
                  <a:pt x="2002698" y="5289570"/>
                  <a:pt x="2004363" y="5286541"/>
                </a:cubicBezTo>
                <a:close/>
                <a:moveTo>
                  <a:pt x="1951186" y="5299899"/>
                </a:moveTo>
                <a:cubicBezTo>
                  <a:pt x="1946522" y="5298475"/>
                  <a:pt x="1942585" y="5299899"/>
                  <a:pt x="1939618" y="5302413"/>
                </a:cubicBezTo>
                <a:cubicBezTo>
                  <a:pt x="1943464" y="5301535"/>
                  <a:pt x="1947310" y="5300717"/>
                  <a:pt x="1951156" y="5299929"/>
                </a:cubicBezTo>
                <a:cubicBezTo>
                  <a:pt x="1951186" y="5299929"/>
                  <a:pt x="1951216" y="5299929"/>
                  <a:pt x="1951247" y="5299929"/>
                </a:cubicBezTo>
                <a:cubicBezTo>
                  <a:pt x="1951216" y="5299929"/>
                  <a:pt x="1951216" y="5299899"/>
                  <a:pt x="1951186" y="5299899"/>
                </a:cubicBezTo>
                <a:close/>
                <a:moveTo>
                  <a:pt x="1915391" y="5306896"/>
                </a:moveTo>
                <a:cubicBezTo>
                  <a:pt x="1916027" y="5305351"/>
                  <a:pt x="1916481" y="5303806"/>
                  <a:pt x="1916512" y="5302262"/>
                </a:cubicBezTo>
                <a:cubicBezTo>
                  <a:pt x="1919843" y="5301080"/>
                  <a:pt x="1922902" y="5299141"/>
                  <a:pt x="1925536" y="5296173"/>
                </a:cubicBezTo>
                <a:cubicBezTo>
                  <a:pt x="1926233" y="5295386"/>
                  <a:pt x="1926414" y="5294447"/>
                  <a:pt x="1926929" y="5293629"/>
                </a:cubicBezTo>
                <a:cubicBezTo>
                  <a:pt x="1928413" y="5292144"/>
                  <a:pt x="1929382" y="5290479"/>
                  <a:pt x="1929655" y="5288631"/>
                </a:cubicBezTo>
                <a:cubicBezTo>
                  <a:pt x="1929655" y="5288601"/>
                  <a:pt x="1929685" y="5288570"/>
                  <a:pt x="1929685" y="5288540"/>
                </a:cubicBezTo>
                <a:cubicBezTo>
                  <a:pt x="1929715" y="5288298"/>
                  <a:pt x="1929715" y="5288055"/>
                  <a:pt x="1929715" y="5287813"/>
                </a:cubicBezTo>
                <a:cubicBezTo>
                  <a:pt x="1930291" y="5285359"/>
                  <a:pt x="1930533" y="5282815"/>
                  <a:pt x="1930230" y="5280301"/>
                </a:cubicBezTo>
                <a:cubicBezTo>
                  <a:pt x="1931714" y="5279423"/>
                  <a:pt x="1933016" y="5278211"/>
                  <a:pt x="1933985" y="5276576"/>
                </a:cubicBezTo>
                <a:lnTo>
                  <a:pt x="1936741" y="5272032"/>
                </a:lnTo>
                <a:cubicBezTo>
                  <a:pt x="1937498" y="5270790"/>
                  <a:pt x="1937982" y="5269397"/>
                  <a:pt x="1938225" y="5267973"/>
                </a:cubicBezTo>
                <a:cubicBezTo>
                  <a:pt x="1938558" y="5272396"/>
                  <a:pt x="1941707" y="5276848"/>
                  <a:pt x="1945523" y="5278514"/>
                </a:cubicBezTo>
                <a:cubicBezTo>
                  <a:pt x="1952094" y="5281362"/>
                  <a:pt x="1957879" y="5277848"/>
                  <a:pt x="1961240" y="5272304"/>
                </a:cubicBezTo>
                <a:lnTo>
                  <a:pt x="1963996" y="5267761"/>
                </a:lnTo>
                <a:cubicBezTo>
                  <a:pt x="1967327" y="5262218"/>
                  <a:pt x="1963148" y="5254373"/>
                  <a:pt x="1957788" y="5252041"/>
                </a:cubicBezTo>
                <a:cubicBezTo>
                  <a:pt x="1951247" y="5249193"/>
                  <a:pt x="1945432" y="5252677"/>
                  <a:pt x="1942101" y="5258250"/>
                </a:cubicBezTo>
                <a:lnTo>
                  <a:pt x="1939345" y="5262794"/>
                </a:lnTo>
                <a:cubicBezTo>
                  <a:pt x="1938921" y="5263460"/>
                  <a:pt x="1938618" y="5264187"/>
                  <a:pt x="1938437" y="5264944"/>
                </a:cubicBezTo>
                <a:cubicBezTo>
                  <a:pt x="1938255" y="5261158"/>
                  <a:pt x="1936468" y="5257523"/>
                  <a:pt x="1933016" y="5255554"/>
                </a:cubicBezTo>
                <a:cubicBezTo>
                  <a:pt x="1927686" y="5252525"/>
                  <a:pt x="1920600" y="5253525"/>
                  <a:pt x="1916966" y="5258705"/>
                </a:cubicBezTo>
                <a:cubicBezTo>
                  <a:pt x="1916603" y="5258492"/>
                  <a:pt x="1916148" y="5258432"/>
                  <a:pt x="1915724" y="5258280"/>
                </a:cubicBezTo>
                <a:cubicBezTo>
                  <a:pt x="1915331" y="5257675"/>
                  <a:pt x="1914816" y="5257220"/>
                  <a:pt x="1914331" y="5256705"/>
                </a:cubicBezTo>
                <a:cubicBezTo>
                  <a:pt x="1917329" y="5252131"/>
                  <a:pt x="1917390" y="5246225"/>
                  <a:pt x="1911333" y="5242560"/>
                </a:cubicBezTo>
                <a:cubicBezTo>
                  <a:pt x="1901824" y="5236835"/>
                  <a:pt x="1891316" y="5245256"/>
                  <a:pt x="1891467" y="5253313"/>
                </a:cubicBezTo>
                <a:cubicBezTo>
                  <a:pt x="1884805" y="5253071"/>
                  <a:pt x="1877870" y="5254131"/>
                  <a:pt x="1874327" y="5258553"/>
                </a:cubicBezTo>
                <a:cubicBezTo>
                  <a:pt x="1869270" y="5264854"/>
                  <a:pt x="1865848" y="5275243"/>
                  <a:pt x="1868695" y="5283088"/>
                </a:cubicBezTo>
                <a:cubicBezTo>
                  <a:pt x="1867786" y="5283391"/>
                  <a:pt x="1867150" y="5284209"/>
                  <a:pt x="1866363" y="5284723"/>
                </a:cubicBezTo>
                <a:cubicBezTo>
                  <a:pt x="1864303" y="5282906"/>
                  <a:pt x="1861881" y="5281695"/>
                  <a:pt x="1859125" y="5281604"/>
                </a:cubicBezTo>
                <a:cubicBezTo>
                  <a:pt x="1860276" y="5280120"/>
                  <a:pt x="1861245" y="5278423"/>
                  <a:pt x="1861517" y="5276273"/>
                </a:cubicBezTo>
                <a:cubicBezTo>
                  <a:pt x="1862335" y="5270306"/>
                  <a:pt x="1857762" y="5263006"/>
                  <a:pt x="1851251" y="5262733"/>
                </a:cubicBezTo>
                <a:cubicBezTo>
                  <a:pt x="1844892" y="5262460"/>
                  <a:pt x="1838563" y="5263702"/>
                  <a:pt x="1834353" y="5268943"/>
                </a:cubicBezTo>
                <a:cubicBezTo>
                  <a:pt x="1830507" y="5273728"/>
                  <a:pt x="1829780" y="5279423"/>
                  <a:pt x="1830053" y="5285359"/>
                </a:cubicBezTo>
                <a:cubicBezTo>
                  <a:pt x="1830053" y="5285693"/>
                  <a:pt x="1830295" y="5285996"/>
                  <a:pt x="1830356" y="5286299"/>
                </a:cubicBezTo>
                <a:cubicBezTo>
                  <a:pt x="1828327" y="5285572"/>
                  <a:pt x="1826056" y="5285269"/>
                  <a:pt x="1823361" y="5286117"/>
                </a:cubicBezTo>
                <a:cubicBezTo>
                  <a:pt x="1808643" y="5290721"/>
                  <a:pt x="1814488" y="5314075"/>
                  <a:pt x="1829296" y="5309440"/>
                </a:cubicBezTo>
                <a:cubicBezTo>
                  <a:pt x="1836473" y="5307168"/>
                  <a:pt x="1838714" y="5300474"/>
                  <a:pt x="1837442" y="5294719"/>
                </a:cubicBezTo>
                <a:cubicBezTo>
                  <a:pt x="1838260" y="5295052"/>
                  <a:pt x="1839017" y="5295355"/>
                  <a:pt x="1839865" y="5295507"/>
                </a:cubicBezTo>
                <a:cubicBezTo>
                  <a:pt x="1839532" y="5296173"/>
                  <a:pt x="1838956" y="5296718"/>
                  <a:pt x="1838653" y="5297415"/>
                </a:cubicBezTo>
                <a:cubicBezTo>
                  <a:pt x="1837079" y="5301414"/>
                  <a:pt x="1838290" y="5306138"/>
                  <a:pt x="1841076" y="5309410"/>
                </a:cubicBezTo>
                <a:cubicBezTo>
                  <a:pt x="1832355" y="5311863"/>
                  <a:pt x="1827358" y="5324949"/>
                  <a:pt x="1837412" y="5331037"/>
                </a:cubicBezTo>
                <a:cubicBezTo>
                  <a:pt x="1838169" y="5331461"/>
                  <a:pt x="1838866" y="5331582"/>
                  <a:pt x="1839623" y="5331855"/>
                </a:cubicBezTo>
                <a:cubicBezTo>
                  <a:pt x="1839623" y="5331855"/>
                  <a:pt x="1839623" y="5331855"/>
                  <a:pt x="1839623" y="5331855"/>
                </a:cubicBezTo>
                <a:cubicBezTo>
                  <a:pt x="1842045" y="5331006"/>
                  <a:pt x="1844468" y="5330189"/>
                  <a:pt x="1846891" y="5329371"/>
                </a:cubicBezTo>
                <a:cubicBezTo>
                  <a:pt x="1848950" y="5328674"/>
                  <a:pt x="1851009" y="5327978"/>
                  <a:pt x="1853099" y="5327251"/>
                </a:cubicBezTo>
                <a:cubicBezTo>
                  <a:pt x="1855945" y="5322980"/>
                  <a:pt x="1856460" y="5317164"/>
                  <a:pt x="1852463" y="5312984"/>
                </a:cubicBezTo>
                <a:cubicBezTo>
                  <a:pt x="1856278" y="5312166"/>
                  <a:pt x="1859640" y="5309713"/>
                  <a:pt x="1861245" y="5305684"/>
                </a:cubicBezTo>
                <a:cubicBezTo>
                  <a:pt x="1861396" y="5305351"/>
                  <a:pt x="1861396" y="5305321"/>
                  <a:pt x="1861457" y="5305139"/>
                </a:cubicBezTo>
                <a:cubicBezTo>
                  <a:pt x="1861548" y="5305048"/>
                  <a:pt x="1861548" y="5305018"/>
                  <a:pt x="1861608" y="5304927"/>
                </a:cubicBezTo>
                <a:lnTo>
                  <a:pt x="1861608" y="5304927"/>
                </a:lnTo>
                <a:cubicBezTo>
                  <a:pt x="1862305" y="5304594"/>
                  <a:pt x="1863001" y="5304291"/>
                  <a:pt x="1863728" y="5304079"/>
                </a:cubicBezTo>
                <a:cubicBezTo>
                  <a:pt x="1864091" y="5303958"/>
                  <a:pt x="1864303" y="5303625"/>
                  <a:pt x="1864637" y="5303443"/>
                </a:cubicBezTo>
                <a:cubicBezTo>
                  <a:pt x="1865121" y="5303867"/>
                  <a:pt x="1865242" y="5304442"/>
                  <a:pt x="1865848" y="5304775"/>
                </a:cubicBezTo>
                <a:cubicBezTo>
                  <a:pt x="1871390" y="5308107"/>
                  <a:pt x="1876599" y="5306260"/>
                  <a:pt x="1879990" y="5302564"/>
                </a:cubicBezTo>
                <a:cubicBezTo>
                  <a:pt x="1882110" y="5305715"/>
                  <a:pt x="1884381" y="5308531"/>
                  <a:pt x="1888015" y="5310349"/>
                </a:cubicBezTo>
                <a:cubicBezTo>
                  <a:pt x="1890014" y="5311379"/>
                  <a:pt x="1891558" y="5311863"/>
                  <a:pt x="1893829" y="5312227"/>
                </a:cubicBezTo>
                <a:cubicBezTo>
                  <a:pt x="1890710" y="5312348"/>
                  <a:pt x="1888015" y="5314256"/>
                  <a:pt x="1885835" y="5316680"/>
                </a:cubicBezTo>
                <a:lnTo>
                  <a:pt x="1885835" y="5316680"/>
                </a:lnTo>
                <a:lnTo>
                  <a:pt x="1885895" y="5316649"/>
                </a:lnTo>
                <a:cubicBezTo>
                  <a:pt x="1900431" y="5312227"/>
                  <a:pt x="1914998" y="5308289"/>
                  <a:pt x="1929594" y="5304775"/>
                </a:cubicBezTo>
                <a:cubicBezTo>
                  <a:pt x="1928958" y="5304442"/>
                  <a:pt x="1928504" y="5304018"/>
                  <a:pt x="1927747" y="5303776"/>
                </a:cubicBezTo>
                <a:cubicBezTo>
                  <a:pt x="1922811" y="5302352"/>
                  <a:pt x="1918480" y="5303988"/>
                  <a:pt x="1915391" y="5306896"/>
                </a:cubicBezTo>
                <a:close/>
                <a:moveTo>
                  <a:pt x="1732481" y="5339003"/>
                </a:moveTo>
                <a:lnTo>
                  <a:pt x="1727938" y="5336247"/>
                </a:lnTo>
                <a:cubicBezTo>
                  <a:pt x="1722427" y="5332915"/>
                  <a:pt x="1714644" y="5336338"/>
                  <a:pt x="1711979" y="5341759"/>
                </a:cubicBezTo>
                <a:cubicBezTo>
                  <a:pt x="1708951" y="5347999"/>
                  <a:pt x="1711949" y="5354390"/>
                  <a:pt x="1717490" y="5357722"/>
                </a:cubicBezTo>
                <a:lnTo>
                  <a:pt x="1722033" y="5360448"/>
                </a:lnTo>
                <a:cubicBezTo>
                  <a:pt x="1727544" y="5363780"/>
                  <a:pt x="1735358" y="5360358"/>
                  <a:pt x="1737992" y="5354936"/>
                </a:cubicBezTo>
                <a:cubicBezTo>
                  <a:pt x="1741051" y="5348726"/>
                  <a:pt x="1738022" y="5342335"/>
                  <a:pt x="1732481" y="5339003"/>
                </a:cubicBezTo>
                <a:close/>
                <a:moveTo>
                  <a:pt x="1953185" y="5105710"/>
                </a:moveTo>
                <a:cubicBezTo>
                  <a:pt x="1966328" y="5113646"/>
                  <a:pt x="1975746" y="5091686"/>
                  <a:pt x="1962784" y="5083840"/>
                </a:cubicBezTo>
                <a:cubicBezTo>
                  <a:pt x="1949641" y="5075905"/>
                  <a:pt x="1940223" y="5097865"/>
                  <a:pt x="1953185" y="5105710"/>
                </a:cubicBezTo>
                <a:close/>
                <a:moveTo>
                  <a:pt x="1963905" y="5109012"/>
                </a:moveTo>
                <a:cubicBezTo>
                  <a:pt x="1963875" y="5109042"/>
                  <a:pt x="1963844" y="5109072"/>
                  <a:pt x="1963784" y="5109102"/>
                </a:cubicBezTo>
                <a:cubicBezTo>
                  <a:pt x="1963693" y="5109133"/>
                  <a:pt x="1963723" y="5109102"/>
                  <a:pt x="1963632" y="5109133"/>
                </a:cubicBezTo>
                <a:cubicBezTo>
                  <a:pt x="1962875" y="5109345"/>
                  <a:pt x="1962088" y="5109466"/>
                  <a:pt x="1961301" y="5109557"/>
                </a:cubicBezTo>
                <a:cubicBezTo>
                  <a:pt x="1954941" y="5110466"/>
                  <a:pt x="1951277" y="5118402"/>
                  <a:pt x="1952791" y="5124126"/>
                </a:cubicBezTo>
                <a:cubicBezTo>
                  <a:pt x="1954578" y="5130972"/>
                  <a:pt x="1960967" y="5133546"/>
                  <a:pt x="1967357" y="5132638"/>
                </a:cubicBezTo>
                <a:cubicBezTo>
                  <a:pt x="1974686" y="5131578"/>
                  <a:pt x="1980621" y="5127004"/>
                  <a:pt x="1984588" y="5120885"/>
                </a:cubicBezTo>
                <a:cubicBezTo>
                  <a:pt x="1987980" y="5115645"/>
                  <a:pt x="1986042" y="5107497"/>
                  <a:pt x="1980500" y="5104498"/>
                </a:cubicBezTo>
                <a:cubicBezTo>
                  <a:pt x="1974656" y="5101348"/>
                  <a:pt x="1967751" y="5102954"/>
                  <a:pt x="1964117" y="5108587"/>
                </a:cubicBezTo>
                <a:cubicBezTo>
                  <a:pt x="1964056" y="5108830"/>
                  <a:pt x="1963996" y="5108921"/>
                  <a:pt x="1963905" y="5109012"/>
                </a:cubicBezTo>
                <a:close/>
                <a:moveTo>
                  <a:pt x="1651715" y="5241985"/>
                </a:moveTo>
                <a:lnTo>
                  <a:pt x="1656803" y="5240379"/>
                </a:lnTo>
                <a:cubicBezTo>
                  <a:pt x="1662799" y="5238501"/>
                  <a:pt x="1667220" y="5231898"/>
                  <a:pt x="1665161" y="5225567"/>
                </a:cubicBezTo>
                <a:cubicBezTo>
                  <a:pt x="1663193" y="5219540"/>
                  <a:pt x="1656773" y="5215178"/>
                  <a:pt x="1650353" y="5217207"/>
                </a:cubicBezTo>
                <a:lnTo>
                  <a:pt x="1647476" y="5218116"/>
                </a:lnTo>
                <a:cubicBezTo>
                  <a:pt x="1649777" y="5216177"/>
                  <a:pt x="1651564" y="5213481"/>
                  <a:pt x="1652018" y="5210725"/>
                </a:cubicBezTo>
                <a:cubicBezTo>
                  <a:pt x="1653169" y="5203728"/>
                  <a:pt x="1648384" y="5198700"/>
                  <a:pt x="1642115" y="5196883"/>
                </a:cubicBezTo>
                <a:cubicBezTo>
                  <a:pt x="1641510" y="5196731"/>
                  <a:pt x="1640904" y="5196943"/>
                  <a:pt x="1640299" y="5196852"/>
                </a:cubicBezTo>
                <a:cubicBezTo>
                  <a:pt x="1641752" y="5195762"/>
                  <a:pt x="1643024" y="5194460"/>
                  <a:pt x="1643811" y="5192884"/>
                </a:cubicBezTo>
                <a:cubicBezTo>
                  <a:pt x="1646900" y="5186766"/>
                  <a:pt x="1644054" y="5180193"/>
                  <a:pt x="1638512" y="5176861"/>
                </a:cubicBezTo>
                <a:lnTo>
                  <a:pt x="1633969" y="5174105"/>
                </a:lnTo>
                <a:cubicBezTo>
                  <a:pt x="1628458" y="5170773"/>
                  <a:pt x="1620705" y="5173984"/>
                  <a:pt x="1617950" y="5179405"/>
                </a:cubicBezTo>
                <a:cubicBezTo>
                  <a:pt x="1617283" y="5180769"/>
                  <a:pt x="1616980" y="5182162"/>
                  <a:pt x="1616829" y="5183525"/>
                </a:cubicBezTo>
                <a:cubicBezTo>
                  <a:pt x="1616314" y="5183313"/>
                  <a:pt x="1616011" y="5182919"/>
                  <a:pt x="1615436" y="5182768"/>
                </a:cubicBezTo>
                <a:cubicBezTo>
                  <a:pt x="1600749" y="5178133"/>
                  <a:pt x="1592148" y="5200578"/>
                  <a:pt x="1606957" y="5205273"/>
                </a:cubicBezTo>
                <a:cubicBezTo>
                  <a:pt x="1615345" y="5207938"/>
                  <a:pt x="1621553" y="5201729"/>
                  <a:pt x="1622734" y="5195066"/>
                </a:cubicBezTo>
                <a:cubicBezTo>
                  <a:pt x="1622916" y="5195187"/>
                  <a:pt x="1623037" y="5195368"/>
                  <a:pt x="1623219" y="5195489"/>
                </a:cubicBezTo>
                <a:lnTo>
                  <a:pt x="1627670" y="5198185"/>
                </a:lnTo>
                <a:cubicBezTo>
                  <a:pt x="1625551" y="5198973"/>
                  <a:pt x="1623370" y="5199548"/>
                  <a:pt x="1621462" y="5200820"/>
                </a:cubicBezTo>
                <a:cubicBezTo>
                  <a:pt x="1616193" y="5204274"/>
                  <a:pt x="1614588" y="5212512"/>
                  <a:pt x="1618464" y="5217571"/>
                </a:cubicBezTo>
                <a:cubicBezTo>
                  <a:pt x="1622522" y="5222872"/>
                  <a:pt x="1629578" y="5224235"/>
                  <a:pt x="1635211" y="5220539"/>
                </a:cubicBezTo>
                <a:cubicBezTo>
                  <a:pt x="1635514" y="5220357"/>
                  <a:pt x="1635544" y="5220327"/>
                  <a:pt x="1635695" y="5220206"/>
                </a:cubicBezTo>
                <a:cubicBezTo>
                  <a:pt x="1635817" y="5220176"/>
                  <a:pt x="1635847" y="5220176"/>
                  <a:pt x="1635938" y="5220145"/>
                </a:cubicBezTo>
                <a:lnTo>
                  <a:pt x="1635938" y="5220145"/>
                </a:lnTo>
                <a:cubicBezTo>
                  <a:pt x="1636695" y="5220267"/>
                  <a:pt x="1637422" y="5220448"/>
                  <a:pt x="1638148" y="5220691"/>
                </a:cubicBezTo>
                <a:cubicBezTo>
                  <a:pt x="1639390" y="5221024"/>
                  <a:pt x="1640601" y="5220872"/>
                  <a:pt x="1641813" y="5220691"/>
                </a:cubicBezTo>
                <a:cubicBezTo>
                  <a:pt x="1637755" y="5223568"/>
                  <a:pt x="1635241" y="5228657"/>
                  <a:pt x="1636877" y="5233654"/>
                </a:cubicBezTo>
                <a:cubicBezTo>
                  <a:pt x="1638875" y="5239652"/>
                  <a:pt x="1645265" y="5244014"/>
                  <a:pt x="1651715" y="5241985"/>
                </a:cubicBezTo>
                <a:close/>
                <a:moveTo>
                  <a:pt x="1831840" y="5137818"/>
                </a:moveTo>
                <a:cubicBezTo>
                  <a:pt x="1844922" y="5145723"/>
                  <a:pt x="1858852" y="5126337"/>
                  <a:pt x="1845710" y="5118371"/>
                </a:cubicBezTo>
                <a:cubicBezTo>
                  <a:pt x="1832597" y="5110466"/>
                  <a:pt x="1818667" y="5129851"/>
                  <a:pt x="1831840" y="5137818"/>
                </a:cubicBezTo>
                <a:close/>
                <a:moveTo>
                  <a:pt x="1806674" y="5066030"/>
                </a:moveTo>
                <a:cubicBezTo>
                  <a:pt x="1812186" y="5067121"/>
                  <a:pt x="1816819" y="5064152"/>
                  <a:pt x="1819302" y="5059639"/>
                </a:cubicBezTo>
                <a:cubicBezTo>
                  <a:pt x="1823603" y="5059578"/>
                  <a:pt x="1827630" y="5057519"/>
                  <a:pt x="1829720" y="5053218"/>
                </a:cubicBezTo>
                <a:cubicBezTo>
                  <a:pt x="1832324" y="5047826"/>
                  <a:pt x="1830265" y="5039526"/>
                  <a:pt x="1824208" y="5037255"/>
                </a:cubicBezTo>
                <a:cubicBezTo>
                  <a:pt x="1818303" y="5035044"/>
                  <a:pt x="1811944" y="5034256"/>
                  <a:pt x="1806341" y="5037891"/>
                </a:cubicBezTo>
                <a:cubicBezTo>
                  <a:pt x="1801223" y="5041223"/>
                  <a:pt x="1798801" y="5046342"/>
                  <a:pt x="1797226" y="5052036"/>
                </a:cubicBezTo>
                <a:cubicBezTo>
                  <a:pt x="1795530" y="5058245"/>
                  <a:pt x="1800678" y="5064849"/>
                  <a:pt x="1806674" y="5066030"/>
                </a:cubicBezTo>
                <a:close/>
                <a:moveTo>
                  <a:pt x="1700956" y="5242318"/>
                </a:moveTo>
                <a:cubicBezTo>
                  <a:pt x="1714099" y="5250254"/>
                  <a:pt x="1723577" y="5228324"/>
                  <a:pt x="1710616" y="5220478"/>
                </a:cubicBezTo>
                <a:cubicBezTo>
                  <a:pt x="1697473" y="5212543"/>
                  <a:pt x="1687964" y="5234503"/>
                  <a:pt x="1700956" y="5242318"/>
                </a:cubicBezTo>
                <a:close/>
                <a:moveTo>
                  <a:pt x="1666917" y="5293205"/>
                </a:moveTo>
                <a:cubicBezTo>
                  <a:pt x="1653805" y="5285269"/>
                  <a:pt x="1643902" y="5307017"/>
                  <a:pt x="1656924" y="5314892"/>
                </a:cubicBezTo>
                <a:cubicBezTo>
                  <a:pt x="1670067" y="5322828"/>
                  <a:pt x="1679939" y="5301080"/>
                  <a:pt x="1666917" y="5293205"/>
                </a:cubicBezTo>
                <a:close/>
                <a:moveTo>
                  <a:pt x="2022685" y="5188523"/>
                </a:moveTo>
                <a:cubicBezTo>
                  <a:pt x="2007997" y="5184040"/>
                  <a:pt x="2000487" y="5206727"/>
                  <a:pt x="2015205" y="5211210"/>
                </a:cubicBezTo>
                <a:cubicBezTo>
                  <a:pt x="2029892" y="5215662"/>
                  <a:pt x="2037402" y="5193006"/>
                  <a:pt x="2022685" y="5188523"/>
                </a:cubicBezTo>
                <a:close/>
                <a:moveTo>
                  <a:pt x="2011056" y="5109648"/>
                </a:moveTo>
                <a:cubicBezTo>
                  <a:pt x="2012631" y="5115948"/>
                  <a:pt x="2019263" y="5119856"/>
                  <a:pt x="2025531" y="5118310"/>
                </a:cubicBezTo>
                <a:lnTo>
                  <a:pt x="2032799" y="5116493"/>
                </a:lnTo>
                <a:cubicBezTo>
                  <a:pt x="2039068" y="5114949"/>
                  <a:pt x="2043035" y="5108224"/>
                  <a:pt x="2041460" y="5101984"/>
                </a:cubicBezTo>
                <a:cubicBezTo>
                  <a:pt x="2039886" y="5095684"/>
                  <a:pt x="2033254" y="5091777"/>
                  <a:pt x="2026985" y="5093321"/>
                </a:cubicBezTo>
                <a:lnTo>
                  <a:pt x="2019717" y="5095109"/>
                </a:lnTo>
                <a:cubicBezTo>
                  <a:pt x="2013448" y="5096714"/>
                  <a:pt x="2009481" y="5103438"/>
                  <a:pt x="2011056" y="5109648"/>
                </a:cubicBezTo>
                <a:close/>
                <a:moveTo>
                  <a:pt x="1898311" y="5010660"/>
                </a:moveTo>
                <a:cubicBezTo>
                  <a:pt x="1902339" y="5012478"/>
                  <a:pt x="1906791" y="5012084"/>
                  <a:pt x="1910243" y="5009842"/>
                </a:cubicBezTo>
                <a:cubicBezTo>
                  <a:pt x="1913726" y="5010206"/>
                  <a:pt x="1917178" y="5009176"/>
                  <a:pt x="1919873" y="5006147"/>
                </a:cubicBezTo>
                <a:cubicBezTo>
                  <a:pt x="1923749" y="5001785"/>
                  <a:pt x="1924234" y="4992941"/>
                  <a:pt x="1918904" y="4989275"/>
                </a:cubicBezTo>
                <a:cubicBezTo>
                  <a:pt x="1914210" y="4986065"/>
                  <a:pt x="1909032" y="4983581"/>
                  <a:pt x="1903217" y="4985489"/>
                </a:cubicBezTo>
                <a:cubicBezTo>
                  <a:pt x="1898554" y="4987004"/>
                  <a:pt x="1895283" y="4990305"/>
                  <a:pt x="1893012" y="4994606"/>
                </a:cubicBezTo>
                <a:cubicBezTo>
                  <a:pt x="1890135" y="5000149"/>
                  <a:pt x="1892497" y="5008025"/>
                  <a:pt x="1898311" y="5010660"/>
                </a:cubicBezTo>
                <a:close/>
                <a:moveTo>
                  <a:pt x="1712463" y="5193460"/>
                </a:moveTo>
                <a:cubicBezTo>
                  <a:pt x="1709586" y="5186917"/>
                  <a:pt x="1703560" y="5185009"/>
                  <a:pt x="1697019" y="5186614"/>
                </a:cubicBezTo>
                <a:lnTo>
                  <a:pt x="1689751" y="5188402"/>
                </a:lnTo>
                <a:cubicBezTo>
                  <a:pt x="1683664" y="5189916"/>
                  <a:pt x="1680545" y="5198458"/>
                  <a:pt x="1682907" y="5203849"/>
                </a:cubicBezTo>
                <a:cubicBezTo>
                  <a:pt x="1685784" y="5210392"/>
                  <a:pt x="1691810" y="5212300"/>
                  <a:pt x="1698321" y="5210695"/>
                </a:cubicBezTo>
                <a:lnTo>
                  <a:pt x="1705589" y="5208878"/>
                </a:lnTo>
                <a:cubicBezTo>
                  <a:pt x="1711706" y="5207393"/>
                  <a:pt x="1714825" y="5198821"/>
                  <a:pt x="1712463" y="5193460"/>
                </a:cubicBezTo>
                <a:close/>
                <a:moveTo>
                  <a:pt x="2097757" y="5236744"/>
                </a:moveTo>
                <a:cubicBezTo>
                  <a:pt x="2096333" y="5235078"/>
                  <a:pt x="2094577" y="5233654"/>
                  <a:pt x="2092064" y="5232897"/>
                </a:cubicBezTo>
                <a:cubicBezTo>
                  <a:pt x="2077830" y="5228566"/>
                  <a:pt x="2073561" y="5250405"/>
                  <a:pt x="2086582" y="5255766"/>
                </a:cubicBezTo>
                <a:cubicBezTo>
                  <a:pt x="2090398" y="5264550"/>
                  <a:pt x="2105206" y="5266913"/>
                  <a:pt x="2108780" y="5255221"/>
                </a:cubicBezTo>
                <a:lnTo>
                  <a:pt x="2109719" y="5252071"/>
                </a:lnTo>
                <a:cubicBezTo>
                  <a:pt x="2112505" y="5243045"/>
                  <a:pt x="2104995" y="5236835"/>
                  <a:pt x="2097757" y="5236744"/>
                </a:cubicBezTo>
                <a:close/>
                <a:moveTo>
                  <a:pt x="1907033" y="5073269"/>
                </a:moveTo>
                <a:cubicBezTo>
                  <a:pt x="1909456" y="5072664"/>
                  <a:pt x="1911878" y="5072058"/>
                  <a:pt x="1914301" y="5071452"/>
                </a:cubicBezTo>
                <a:cubicBezTo>
                  <a:pt x="1920570" y="5069907"/>
                  <a:pt x="1923992" y="5062425"/>
                  <a:pt x="1922175" y="5056519"/>
                </a:cubicBezTo>
                <a:cubicBezTo>
                  <a:pt x="1920176" y="5050037"/>
                  <a:pt x="1913514" y="5047069"/>
                  <a:pt x="1907245" y="5048644"/>
                </a:cubicBezTo>
                <a:lnTo>
                  <a:pt x="1899977" y="5050461"/>
                </a:lnTo>
                <a:cubicBezTo>
                  <a:pt x="1893708" y="5052006"/>
                  <a:pt x="1890286" y="5059487"/>
                  <a:pt x="1892103" y="5065394"/>
                </a:cubicBezTo>
                <a:cubicBezTo>
                  <a:pt x="1894102" y="5071846"/>
                  <a:pt x="1900764" y="5074814"/>
                  <a:pt x="1907033" y="5073269"/>
                </a:cubicBezTo>
                <a:close/>
                <a:moveTo>
                  <a:pt x="1912181" y="5142361"/>
                </a:moveTo>
                <a:cubicBezTo>
                  <a:pt x="1915512" y="5136848"/>
                  <a:pt x="1914725" y="5129609"/>
                  <a:pt x="1909213" y="5125732"/>
                </a:cubicBezTo>
                <a:cubicBezTo>
                  <a:pt x="1904186" y="5122218"/>
                  <a:pt x="1895949" y="5123187"/>
                  <a:pt x="1892588" y="5128730"/>
                </a:cubicBezTo>
                <a:lnTo>
                  <a:pt x="1889832" y="5133274"/>
                </a:lnTo>
                <a:cubicBezTo>
                  <a:pt x="1886501" y="5138787"/>
                  <a:pt x="1887288" y="5146026"/>
                  <a:pt x="1892800" y="5149873"/>
                </a:cubicBezTo>
                <a:cubicBezTo>
                  <a:pt x="1897827" y="5153386"/>
                  <a:pt x="1906064" y="5152447"/>
                  <a:pt x="1909426" y="5146904"/>
                </a:cubicBezTo>
                <a:lnTo>
                  <a:pt x="1912181" y="5142361"/>
                </a:lnTo>
                <a:close/>
                <a:moveTo>
                  <a:pt x="1838139" y="5064788"/>
                </a:moveTo>
                <a:cubicBezTo>
                  <a:pt x="1837775" y="5066515"/>
                  <a:pt x="1837472" y="5068241"/>
                  <a:pt x="1837261" y="5069968"/>
                </a:cubicBezTo>
                <a:cubicBezTo>
                  <a:pt x="1837018" y="5072149"/>
                  <a:pt x="1837503" y="5074451"/>
                  <a:pt x="1838442" y="5076541"/>
                </a:cubicBezTo>
                <a:cubicBezTo>
                  <a:pt x="1837987" y="5078086"/>
                  <a:pt x="1837775" y="5079630"/>
                  <a:pt x="1838108" y="5081024"/>
                </a:cubicBezTo>
                <a:cubicBezTo>
                  <a:pt x="1839290" y="5085809"/>
                  <a:pt x="1840561" y="5089989"/>
                  <a:pt x="1844104" y="5093564"/>
                </a:cubicBezTo>
                <a:cubicBezTo>
                  <a:pt x="1845710" y="5095169"/>
                  <a:pt x="1847012" y="5096138"/>
                  <a:pt x="1849131" y="5097199"/>
                </a:cubicBezTo>
                <a:cubicBezTo>
                  <a:pt x="1851766" y="5098501"/>
                  <a:pt x="1851736" y="5100258"/>
                  <a:pt x="1849586" y="5096259"/>
                </a:cubicBezTo>
                <a:cubicBezTo>
                  <a:pt x="1852614" y="5101954"/>
                  <a:pt x="1858671" y="5105468"/>
                  <a:pt x="1865121" y="5102893"/>
                </a:cubicBezTo>
                <a:cubicBezTo>
                  <a:pt x="1868210" y="5101651"/>
                  <a:pt x="1870814" y="5098683"/>
                  <a:pt x="1872026" y="5095321"/>
                </a:cubicBezTo>
                <a:cubicBezTo>
                  <a:pt x="1873449" y="5094866"/>
                  <a:pt x="1874751" y="5094139"/>
                  <a:pt x="1876144" y="5093291"/>
                </a:cubicBezTo>
                <a:cubicBezTo>
                  <a:pt x="1876659" y="5093049"/>
                  <a:pt x="1877174" y="5092837"/>
                  <a:pt x="1877689" y="5092625"/>
                </a:cubicBezTo>
                <a:cubicBezTo>
                  <a:pt x="1879839" y="5092049"/>
                  <a:pt x="1881928" y="5091231"/>
                  <a:pt x="1884078" y="5090656"/>
                </a:cubicBezTo>
                <a:cubicBezTo>
                  <a:pt x="1892013" y="5088535"/>
                  <a:pt x="1892921" y="5079539"/>
                  <a:pt x="1889378" y="5073451"/>
                </a:cubicBezTo>
                <a:cubicBezTo>
                  <a:pt x="1888076" y="5070634"/>
                  <a:pt x="1885623" y="5068393"/>
                  <a:pt x="1882049" y="5067636"/>
                </a:cubicBezTo>
                <a:cubicBezTo>
                  <a:pt x="1881777" y="5067515"/>
                  <a:pt x="1881474" y="5067393"/>
                  <a:pt x="1881201" y="5067242"/>
                </a:cubicBezTo>
                <a:cubicBezTo>
                  <a:pt x="1889529" y="5061790"/>
                  <a:pt x="1889257" y="5046311"/>
                  <a:pt x="1876901" y="5045463"/>
                </a:cubicBezTo>
                <a:cubicBezTo>
                  <a:pt x="1868695" y="5044918"/>
                  <a:pt x="1859458" y="5042858"/>
                  <a:pt x="1851615" y="5046190"/>
                </a:cubicBezTo>
                <a:cubicBezTo>
                  <a:pt x="1850585" y="5046645"/>
                  <a:pt x="1849646" y="5047159"/>
                  <a:pt x="1848738" y="5047735"/>
                </a:cubicBezTo>
                <a:lnTo>
                  <a:pt x="1845346" y="5048583"/>
                </a:lnTo>
                <a:cubicBezTo>
                  <a:pt x="1839077" y="5050128"/>
                  <a:pt x="1835716" y="5057670"/>
                  <a:pt x="1837563" y="5063546"/>
                </a:cubicBezTo>
                <a:cubicBezTo>
                  <a:pt x="1837715" y="5063940"/>
                  <a:pt x="1837927" y="5064364"/>
                  <a:pt x="1838139" y="5064788"/>
                </a:cubicBezTo>
                <a:close/>
                <a:moveTo>
                  <a:pt x="1664434" y="5277151"/>
                </a:moveTo>
                <a:cubicBezTo>
                  <a:pt x="1670794" y="5274061"/>
                  <a:pt x="1672762" y="5267792"/>
                  <a:pt x="1670733" y="5261370"/>
                </a:cubicBezTo>
                <a:lnTo>
                  <a:pt x="1669128" y="5256281"/>
                </a:lnTo>
                <a:cubicBezTo>
                  <a:pt x="1667251" y="5250254"/>
                  <a:pt x="1658771" y="5247346"/>
                  <a:pt x="1653351" y="5249981"/>
                </a:cubicBezTo>
                <a:cubicBezTo>
                  <a:pt x="1651140" y="5251041"/>
                  <a:pt x="1650140" y="5252889"/>
                  <a:pt x="1648959" y="5254585"/>
                </a:cubicBezTo>
                <a:cubicBezTo>
                  <a:pt x="1650080" y="5249254"/>
                  <a:pt x="1647385" y="5244226"/>
                  <a:pt x="1642660" y="5241379"/>
                </a:cubicBezTo>
                <a:lnTo>
                  <a:pt x="1638118" y="5238653"/>
                </a:lnTo>
                <a:cubicBezTo>
                  <a:pt x="1632606" y="5235321"/>
                  <a:pt x="1624793" y="5238865"/>
                  <a:pt x="1622219" y="5244287"/>
                </a:cubicBezTo>
                <a:cubicBezTo>
                  <a:pt x="1619221" y="5250587"/>
                  <a:pt x="1622310" y="5256857"/>
                  <a:pt x="1627852" y="5260189"/>
                </a:cubicBezTo>
                <a:lnTo>
                  <a:pt x="1632395" y="5262945"/>
                </a:lnTo>
                <a:cubicBezTo>
                  <a:pt x="1637301" y="5265913"/>
                  <a:pt x="1643811" y="5263308"/>
                  <a:pt x="1647082" y="5258916"/>
                </a:cubicBezTo>
                <a:cubicBezTo>
                  <a:pt x="1646688" y="5261128"/>
                  <a:pt x="1646325" y="5263369"/>
                  <a:pt x="1647082" y="5265792"/>
                </a:cubicBezTo>
                <a:lnTo>
                  <a:pt x="1648687" y="5270881"/>
                </a:lnTo>
                <a:cubicBezTo>
                  <a:pt x="1650534" y="5276878"/>
                  <a:pt x="1658983" y="5279786"/>
                  <a:pt x="1664434" y="5277151"/>
                </a:cubicBezTo>
                <a:close/>
                <a:moveTo>
                  <a:pt x="1748682" y="5131214"/>
                </a:moveTo>
                <a:lnTo>
                  <a:pt x="1745926" y="5135758"/>
                </a:lnTo>
                <a:cubicBezTo>
                  <a:pt x="1742595" y="5141271"/>
                  <a:pt x="1746653" y="5149115"/>
                  <a:pt x="1752013" y="5151508"/>
                </a:cubicBezTo>
                <a:cubicBezTo>
                  <a:pt x="1758524" y="5154386"/>
                  <a:pt x="1764399" y="5150963"/>
                  <a:pt x="1767761" y="5145420"/>
                </a:cubicBezTo>
                <a:lnTo>
                  <a:pt x="1770516" y="5140877"/>
                </a:lnTo>
                <a:cubicBezTo>
                  <a:pt x="1773847" y="5135364"/>
                  <a:pt x="1769790" y="5127519"/>
                  <a:pt x="1764429" y="5125126"/>
                </a:cubicBezTo>
                <a:cubicBezTo>
                  <a:pt x="1757949" y="5122248"/>
                  <a:pt x="1752043" y="5125671"/>
                  <a:pt x="1748682" y="5131214"/>
                </a:cubicBezTo>
                <a:close/>
                <a:moveTo>
                  <a:pt x="1744230" y="5076844"/>
                </a:moveTo>
                <a:lnTo>
                  <a:pt x="1736024" y="5090474"/>
                </a:lnTo>
                <a:cubicBezTo>
                  <a:pt x="1732814" y="5095805"/>
                  <a:pt x="1733995" y="5103680"/>
                  <a:pt x="1739658" y="5106952"/>
                </a:cubicBezTo>
                <a:cubicBezTo>
                  <a:pt x="1745139" y="5110133"/>
                  <a:pt x="1752679" y="5109042"/>
                  <a:pt x="1756132" y="5103317"/>
                </a:cubicBezTo>
                <a:lnTo>
                  <a:pt x="1764339" y="5089687"/>
                </a:lnTo>
                <a:cubicBezTo>
                  <a:pt x="1767548" y="5084356"/>
                  <a:pt x="1766398" y="5076480"/>
                  <a:pt x="1760705" y="5073209"/>
                </a:cubicBezTo>
                <a:cubicBezTo>
                  <a:pt x="1755223" y="5070059"/>
                  <a:pt x="1747713" y="5071119"/>
                  <a:pt x="1744230" y="5076844"/>
                </a:cubicBezTo>
                <a:close/>
                <a:moveTo>
                  <a:pt x="1735479" y="5054823"/>
                </a:moveTo>
                <a:cubicBezTo>
                  <a:pt x="1748621" y="5062759"/>
                  <a:pt x="1759160" y="5041344"/>
                  <a:pt x="1746078" y="5033408"/>
                </a:cubicBezTo>
                <a:cubicBezTo>
                  <a:pt x="1732935" y="5025502"/>
                  <a:pt x="1722366" y="5046917"/>
                  <a:pt x="1735479" y="5054823"/>
                </a:cubicBezTo>
                <a:close/>
                <a:moveTo>
                  <a:pt x="2368398" y="5206152"/>
                </a:moveTo>
                <a:cubicBezTo>
                  <a:pt x="2353771" y="5201699"/>
                  <a:pt x="2345473" y="5224083"/>
                  <a:pt x="2360191" y="5228566"/>
                </a:cubicBezTo>
                <a:cubicBezTo>
                  <a:pt x="2374818" y="5233049"/>
                  <a:pt x="2383116" y="5210634"/>
                  <a:pt x="2368398" y="5206152"/>
                </a:cubicBezTo>
                <a:close/>
                <a:moveTo>
                  <a:pt x="2224401" y="5190067"/>
                </a:moveTo>
                <a:cubicBezTo>
                  <a:pt x="2215134" y="5187220"/>
                  <a:pt x="2207806" y="5195126"/>
                  <a:pt x="2207564" y="5202365"/>
                </a:cubicBezTo>
                <a:cubicBezTo>
                  <a:pt x="2206231" y="5197034"/>
                  <a:pt x="2201961" y="5193369"/>
                  <a:pt x="2196207" y="5193006"/>
                </a:cubicBezTo>
                <a:cubicBezTo>
                  <a:pt x="2188697" y="5192551"/>
                  <a:pt x="2179733" y="5192945"/>
                  <a:pt x="2173768" y="5198094"/>
                </a:cubicBezTo>
                <a:cubicBezTo>
                  <a:pt x="2172859" y="5198549"/>
                  <a:pt x="2171981" y="5199063"/>
                  <a:pt x="2171194" y="5199700"/>
                </a:cubicBezTo>
                <a:cubicBezTo>
                  <a:pt x="2167226" y="5202729"/>
                  <a:pt x="2165349" y="5207666"/>
                  <a:pt x="2166742" y="5212633"/>
                </a:cubicBezTo>
                <a:cubicBezTo>
                  <a:pt x="2168135" y="5217571"/>
                  <a:pt x="2171769" y="5219540"/>
                  <a:pt x="2176100" y="5221387"/>
                </a:cubicBezTo>
                <a:cubicBezTo>
                  <a:pt x="2172708" y="5219934"/>
                  <a:pt x="2176433" y="5221630"/>
                  <a:pt x="2177069" y="5221993"/>
                </a:cubicBezTo>
                <a:cubicBezTo>
                  <a:pt x="2177917" y="5222447"/>
                  <a:pt x="2178704" y="5222993"/>
                  <a:pt x="2179552" y="5223477"/>
                </a:cubicBezTo>
                <a:cubicBezTo>
                  <a:pt x="2179703" y="5223568"/>
                  <a:pt x="2179764" y="5223629"/>
                  <a:pt x="2179855" y="5223689"/>
                </a:cubicBezTo>
                <a:cubicBezTo>
                  <a:pt x="2180097" y="5223901"/>
                  <a:pt x="2180309" y="5224114"/>
                  <a:pt x="2180551" y="5224325"/>
                </a:cubicBezTo>
                <a:cubicBezTo>
                  <a:pt x="2182489" y="5229990"/>
                  <a:pt x="2189121" y="5233291"/>
                  <a:pt x="2194784" y="5231716"/>
                </a:cubicBezTo>
                <a:cubicBezTo>
                  <a:pt x="2201234" y="5229929"/>
                  <a:pt x="2204535" y="5223326"/>
                  <a:pt x="2203112" y="5217025"/>
                </a:cubicBezTo>
                <a:cubicBezTo>
                  <a:pt x="2202961" y="5216359"/>
                  <a:pt x="2202658" y="5215784"/>
                  <a:pt x="2202416" y="5215178"/>
                </a:cubicBezTo>
                <a:cubicBezTo>
                  <a:pt x="2205565" y="5213179"/>
                  <a:pt x="2207836" y="5209695"/>
                  <a:pt x="2208109" y="5206030"/>
                </a:cubicBezTo>
                <a:cubicBezTo>
                  <a:pt x="2209048" y="5208635"/>
                  <a:pt x="2211167" y="5210816"/>
                  <a:pt x="2214832" y="5211937"/>
                </a:cubicBezTo>
                <a:cubicBezTo>
                  <a:pt x="2229307" y="5216329"/>
                  <a:pt x="2239089" y="5194520"/>
                  <a:pt x="2224401" y="5190067"/>
                </a:cubicBezTo>
                <a:close/>
                <a:moveTo>
                  <a:pt x="2331452" y="5047856"/>
                </a:moveTo>
                <a:cubicBezTo>
                  <a:pt x="2331664" y="5047947"/>
                  <a:pt x="2331907" y="5047977"/>
                  <a:pt x="2332149" y="5048068"/>
                </a:cubicBezTo>
                <a:cubicBezTo>
                  <a:pt x="2331483" y="5053611"/>
                  <a:pt x="2333936" y="5059730"/>
                  <a:pt x="2340749" y="5061820"/>
                </a:cubicBezTo>
                <a:cubicBezTo>
                  <a:pt x="2345958" y="5063395"/>
                  <a:pt x="2349895" y="5061456"/>
                  <a:pt x="2352196" y="5058124"/>
                </a:cubicBezTo>
                <a:cubicBezTo>
                  <a:pt x="2356224" y="5057337"/>
                  <a:pt x="2359828" y="5054762"/>
                  <a:pt x="2361100" y="5050552"/>
                </a:cubicBezTo>
                <a:lnTo>
                  <a:pt x="2362644" y="5045494"/>
                </a:lnTo>
                <a:cubicBezTo>
                  <a:pt x="2364461" y="5039526"/>
                  <a:pt x="2361675" y="5032197"/>
                  <a:pt x="2355316" y="5030288"/>
                </a:cubicBezTo>
                <a:cubicBezTo>
                  <a:pt x="2353347" y="5029682"/>
                  <a:pt x="2351227" y="5029652"/>
                  <a:pt x="2349229" y="5029985"/>
                </a:cubicBezTo>
                <a:cubicBezTo>
                  <a:pt x="2348714" y="5026108"/>
                  <a:pt x="2346534" y="5022625"/>
                  <a:pt x="2342415" y="5020868"/>
                </a:cubicBezTo>
                <a:cubicBezTo>
                  <a:pt x="2336994" y="5018536"/>
                  <a:pt x="2328636" y="5020928"/>
                  <a:pt x="2326728" y="5027138"/>
                </a:cubicBezTo>
                <a:lnTo>
                  <a:pt x="2325184" y="5032166"/>
                </a:lnTo>
                <a:cubicBezTo>
                  <a:pt x="2323306" y="5038345"/>
                  <a:pt x="2325063" y="5045130"/>
                  <a:pt x="2331452" y="5047856"/>
                </a:cubicBezTo>
                <a:close/>
                <a:moveTo>
                  <a:pt x="2172677" y="5059336"/>
                </a:moveTo>
                <a:cubicBezTo>
                  <a:pt x="2171133" y="5065697"/>
                  <a:pt x="2174464" y="5072149"/>
                  <a:pt x="2180854" y="5074117"/>
                </a:cubicBezTo>
                <a:lnTo>
                  <a:pt x="2185911" y="5075663"/>
                </a:lnTo>
                <a:cubicBezTo>
                  <a:pt x="2191877" y="5077480"/>
                  <a:pt x="2199206" y="5073694"/>
                  <a:pt x="2200689" y="5067484"/>
                </a:cubicBezTo>
                <a:cubicBezTo>
                  <a:pt x="2202234" y="5061123"/>
                  <a:pt x="2198903" y="5054671"/>
                  <a:pt x="2192513" y="5052702"/>
                </a:cubicBezTo>
                <a:lnTo>
                  <a:pt x="2187456" y="5051158"/>
                </a:lnTo>
                <a:cubicBezTo>
                  <a:pt x="2181490" y="5049340"/>
                  <a:pt x="2174161" y="5053127"/>
                  <a:pt x="2172677" y="5059336"/>
                </a:cubicBezTo>
                <a:close/>
                <a:moveTo>
                  <a:pt x="2378603" y="5148055"/>
                </a:moveTo>
                <a:cubicBezTo>
                  <a:pt x="2376211" y="5153356"/>
                  <a:pt x="2378361" y="5161959"/>
                  <a:pt x="2384569" y="5163836"/>
                </a:cubicBezTo>
                <a:lnTo>
                  <a:pt x="2389626" y="5165381"/>
                </a:lnTo>
                <a:cubicBezTo>
                  <a:pt x="2395774" y="5167259"/>
                  <a:pt x="2402527" y="5165835"/>
                  <a:pt x="2405404" y="5159414"/>
                </a:cubicBezTo>
                <a:cubicBezTo>
                  <a:pt x="2407796" y="5154113"/>
                  <a:pt x="2405646" y="5145541"/>
                  <a:pt x="2399438" y="5143633"/>
                </a:cubicBezTo>
                <a:lnTo>
                  <a:pt x="2394381" y="5142088"/>
                </a:lnTo>
                <a:cubicBezTo>
                  <a:pt x="2388233" y="5140180"/>
                  <a:pt x="2381480" y="5141634"/>
                  <a:pt x="2378603" y="5148055"/>
                </a:cubicBezTo>
                <a:close/>
                <a:moveTo>
                  <a:pt x="2257501" y="5075269"/>
                </a:moveTo>
                <a:cubicBezTo>
                  <a:pt x="2263467" y="5077086"/>
                  <a:pt x="2270795" y="5074148"/>
                  <a:pt x="2272642" y="5067817"/>
                </a:cubicBezTo>
                <a:cubicBezTo>
                  <a:pt x="2274399" y="5061790"/>
                  <a:pt x="2271613" y="5054611"/>
                  <a:pt x="2265193" y="5052672"/>
                </a:cubicBezTo>
                <a:lnTo>
                  <a:pt x="2260135" y="5051128"/>
                </a:lnTo>
                <a:cubicBezTo>
                  <a:pt x="2254170" y="5049310"/>
                  <a:pt x="2246841" y="5052248"/>
                  <a:pt x="2244994" y="5058579"/>
                </a:cubicBezTo>
                <a:cubicBezTo>
                  <a:pt x="2243237" y="5064637"/>
                  <a:pt x="2246023" y="5071785"/>
                  <a:pt x="2252443" y="5073724"/>
                </a:cubicBezTo>
                <a:lnTo>
                  <a:pt x="2257501" y="5075269"/>
                </a:lnTo>
                <a:close/>
                <a:moveTo>
                  <a:pt x="2175585" y="5108527"/>
                </a:moveTo>
                <a:cubicBezTo>
                  <a:pt x="2169346" y="5106679"/>
                  <a:pt x="2162654" y="5110405"/>
                  <a:pt x="2160746" y="5116584"/>
                </a:cubicBezTo>
                <a:lnTo>
                  <a:pt x="2159201" y="5121673"/>
                </a:lnTo>
                <a:cubicBezTo>
                  <a:pt x="2157324" y="5127822"/>
                  <a:pt x="2161140" y="5134667"/>
                  <a:pt x="2167257" y="5136485"/>
                </a:cubicBezTo>
                <a:cubicBezTo>
                  <a:pt x="2173495" y="5138332"/>
                  <a:pt x="2180188" y="5134607"/>
                  <a:pt x="2182096" y="5128427"/>
                </a:cubicBezTo>
                <a:lnTo>
                  <a:pt x="2183640" y="5123369"/>
                </a:lnTo>
                <a:cubicBezTo>
                  <a:pt x="2185548" y="5117190"/>
                  <a:pt x="2181732" y="5110344"/>
                  <a:pt x="2175585" y="5108527"/>
                </a:cubicBezTo>
                <a:close/>
                <a:moveTo>
                  <a:pt x="2431205" y="5075663"/>
                </a:moveTo>
                <a:cubicBezTo>
                  <a:pt x="2422847" y="5073118"/>
                  <a:pt x="2416064" y="5079237"/>
                  <a:pt x="2414580" y="5085749"/>
                </a:cubicBezTo>
                <a:cubicBezTo>
                  <a:pt x="2413702" y="5083053"/>
                  <a:pt x="2411582" y="5080751"/>
                  <a:pt x="2407827" y="5079600"/>
                </a:cubicBezTo>
                <a:cubicBezTo>
                  <a:pt x="2393291" y="5075178"/>
                  <a:pt x="2383479" y="5096956"/>
                  <a:pt x="2398136" y="5101409"/>
                </a:cubicBezTo>
                <a:cubicBezTo>
                  <a:pt x="2406494" y="5103953"/>
                  <a:pt x="2413278" y="5097835"/>
                  <a:pt x="2414762" y="5091322"/>
                </a:cubicBezTo>
                <a:cubicBezTo>
                  <a:pt x="2415640" y="5093988"/>
                  <a:pt x="2417760" y="5096290"/>
                  <a:pt x="2421515" y="5097441"/>
                </a:cubicBezTo>
                <a:cubicBezTo>
                  <a:pt x="2424392" y="5098319"/>
                  <a:pt x="2427056" y="5098137"/>
                  <a:pt x="2429419" y="5097320"/>
                </a:cubicBezTo>
                <a:cubicBezTo>
                  <a:pt x="2425391" y="5100803"/>
                  <a:pt x="2423786" y="5106618"/>
                  <a:pt x="2426269" y="5111647"/>
                </a:cubicBezTo>
                <a:cubicBezTo>
                  <a:pt x="2429025" y="5117311"/>
                  <a:pt x="2436535" y="5120158"/>
                  <a:pt x="2442228" y="5117129"/>
                </a:cubicBezTo>
                <a:lnTo>
                  <a:pt x="2448860" y="5113586"/>
                </a:lnTo>
                <a:cubicBezTo>
                  <a:pt x="2451465" y="5112192"/>
                  <a:pt x="2453342" y="5109890"/>
                  <a:pt x="2454463" y="5107315"/>
                </a:cubicBezTo>
                <a:cubicBezTo>
                  <a:pt x="2459520" y="5108194"/>
                  <a:pt x="2464850" y="5105892"/>
                  <a:pt x="2467273" y="5101167"/>
                </a:cubicBezTo>
                <a:lnTo>
                  <a:pt x="2470664" y="5094473"/>
                </a:lnTo>
                <a:cubicBezTo>
                  <a:pt x="2473602" y="5088717"/>
                  <a:pt x="2471119" y="5081327"/>
                  <a:pt x="2465365" y="5078449"/>
                </a:cubicBezTo>
                <a:cubicBezTo>
                  <a:pt x="2459581" y="5075511"/>
                  <a:pt x="2452282" y="5077964"/>
                  <a:pt x="2449345" y="5083750"/>
                </a:cubicBezTo>
                <a:lnTo>
                  <a:pt x="2445923" y="5090444"/>
                </a:lnTo>
                <a:cubicBezTo>
                  <a:pt x="2445772" y="5090716"/>
                  <a:pt x="2445802" y="5091080"/>
                  <a:pt x="2445681" y="5091352"/>
                </a:cubicBezTo>
                <a:cubicBezTo>
                  <a:pt x="2443228" y="5090868"/>
                  <a:pt x="2440654" y="5090898"/>
                  <a:pt x="2438352" y="5092140"/>
                </a:cubicBezTo>
                <a:lnTo>
                  <a:pt x="2433991" y="5094473"/>
                </a:lnTo>
                <a:cubicBezTo>
                  <a:pt x="2439836" y="5088960"/>
                  <a:pt x="2440835" y="5078601"/>
                  <a:pt x="2431205" y="5075663"/>
                </a:cubicBezTo>
                <a:close/>
                <a:moveTo>
                  <a:pt x="2235303" y="5090595"/>
                </a:moveTo>
                <a:lnTo>
                  <a:pt x="2233759" y="5095654"/>
                </a:lnTo>
                <a:cubicBezTo>
                  <a:pt x="2231911" y="5101651"/>
                  <a:pt x="2237241" y="5108770"/>
                  <a:pt x="2243177" y="5109648"/>
                </a:cubicBezTo>
                <a:cubicBezTo>
                  <a:pt x="2250112" y="5110708"/>
                  <a:pt x="2255230" y="5106649"/>
                  <a:pt x="2257168" y="5100227"/>
                </a:cubicBezTo>
                <a:lnTo>
                  <a:pt x="2258712" y="5095169"/>
                </a:lnTo>
                <a:cubicBezTo>
                  <a:pt x="2260529" y="5089172"/>
                  <a:pt x="2255230" y="5082054"/>
                  <a:pt x="2249294" y="5081175"/>
                </a:cubicBezTo>
                <a:cubicBezTo>
                  <a:pt x="2242359" y="5080115"/>
                  <a:pt x="2237241" y="5084174"/>
                  <a:pt x="2235303" y="5090595"/>
                </a:cubicBezTo>
                <a:close/>
                <a:moveTo>
                  <a:pt x="2166863" y="5261188"/>
                </a:moveTo>
                <a:lnTo>
                  <a:pt x="2161806" y="5259643"/>
                </a:lnTo>
                <a:cubicBezTo>
                  <a:pt x="2155628" y="5257765"/>
                  <a:pt x="2148905" y="5263006"/>
                  <a:pt x="2147694" y="5268912"/>
                </a:cubicBezTo>
                <a:cubicBezTo>
                  <a:pt x="2146271" y="5275697"/>
                  <a:pt x="2150752" y="5281149"/>
                  <a:pt x="2156930" y="5283027"/>
                </a:cubicBezTo>
                <a:lnTo>
                  <a:pt x="2161988" y="5284572"/>
                </a:lnTo>
                <a:cubicBezTo>
                  <a:pt x="2168165" y="5286450"/>
                  <a:pt x="2174888" y="5281210"/>
                  <a:pt x="2176100" y="5275303"/>
                </a:cubicBezTo>
                <a:cubicBezTo>
                  <a:pt x="2177523" y="5268549"/>
                  <a:pt x="2173041" y="5263066"/>
                  <a:pt x="2166863" y="5261188"/>
                </a:cubicBezTo>
                <a:close/>
                <a:moveTo>
                  <a:pt x="2249022" y="4953594"/>
                </a:moveTo>
                <a:cubicBezTo>
                  <a:pt x="2243480" y="4951898"/>
                  <a:pt x="2239512" y="4954230"/>
                  <a:pt x="2237484" y="4958016"/>
                </a:cubicBezTo>
                <a:cubicBezTo>
                  <a:pt x="2234153" y="4964226"/>
                  <a:pt x="2236091" y="4974403"/>
                  <a:pt x="2245085" y="4977160"/>
                </a:cubicBezTo>
                <a:cubicBezTo>
                  <a:pt x="2254230" y="4979946"/>
                  <a:pt x="2259166" y="4971798"/>
                  <a:pt x="2258016" y="4964195"/>
                </a:cubicBezTo>
                <a:cubicBezTo>
                  <a:pt x="2257319" y="4959591"/>
                  <a:pt x="2254472" y="4955230"/>
                  <a:pt x="2249022" y="4953594"/>
                </a:cubicBezTo>
                <a:close/>
                <a:moveTo>
                  <a:pt x="2349986" y="4973161"/>
                </a:moveTo>
                <a:cubicBezTo>
                  <a:pt x="2344353" y="4971738"/>
                  <a:pt x="2338993" y="4974222"/>
                  <a:pt x="2336267" y="4979068"/>
                </a:cubicBezTo>
                <a:cubicBezTo>
                  <a:pt x="2335874" y="4979765"/>
                  <a:pt x="2335359" y="4980340"/>
                  <a:pt x="2335117" y="4981158"/>
                </a:cubicBezTo>
                <a:cubicBezTo>
                  <a:pt x="2335056" y="4981340"/>
                  <a:pt x="2335026" y="4981430"/>
                  <a:pt x="2334965" y="4981582"/>
                </a:cubicBezTo>
                <a:cubicBezTo>
                  <a:pt x="2334935" y="4981612"/>
                  <a:pt x="2334905" y="4981642"/>
                  <a:pt x="2334874" y="4981703"/>
                </a:cubicBezTo>
                <a:cubicBezTo>
                  <a:pt x="2334814" y="4981734"/>
                  <a:pt x="2334844" y="4981734"/>
                  <a:pt x="2334753" y="4981764"/>
                </a:cubicBezTo>
                <a:cubicBezTo>
                  <a:pt x="2334057" y="4982127"/>
                  <a:pt x="2333360" y="4982460"/>
                  <a:pt x="2332603" y="4982733"/>
                </a:cubicBezTo>
                <a:cubicBezTo>
                  <a:pt x="2326637" y="4985187"/>
                  <a:pt x="2325063" y="4993758"/>
                  <a:pt x="2327909" y="4998938"/>
                </a:cubicBezTo>
                <a:cubicBezTo>
                  <a:pt x="2331331" y="5005117"/>
                  <a:pt x="2338145" y="5006056"/>
                  <a:pt x="2344141" y="5003633"/>
                </a:cubicBezTo>
                <a:cubicBezTo>
                  <a:pt x="2351015" y="5000816"/>
                  <a:pt x="2355618" y="4994940"/>
                  <a:pt x="2357950" y="4988034"/>
                </a:cubicBezTo>
                <a:cubicBezTo>
                  <a:pt x="2358828" y="4985459"/>
                  <a:pt x="2358435" y="4982642"/>
                  <a:pt x="2357375" y="4980098"/>
                </a:cubicBezTo>
                <a:cubicBezTo>
                  <a:pt x="2355982" y="4976826"/>
                  <a:pt x="2353438" y="4974039"/>
                  <a:pt x="2349986" y="4973161"/>
                </a:cubicBezTo>
                <a:close/>
                <a:moveTo>
                  <a:pt x="2045124" y="5141271"/>
                </a:moveTo>
                <a:cubicBezTo>
                  <a:pt x="2046608" y="5134576"/>
                  <a:pt x="2042248" y="5128912"/>
                  <a:pt x="2036070" y="5127004"/>
                </a:cubicBezTo>
                <a:lnTo>
                  <a:pt x="2031013" y="5125459"/>
                </a:lnTo>
                <a:cubicBezTo>
                  <a:pt x="2024835" y="5123581"/>
                  <a:pt x="2018082" y="5128579"/>
                  <a:pt x="2016779" y="5134516"/>
                </a:cubicBezTo>
                <a:cubicBezTo>
                  <a:pt x="2015295" y="5141210"/>
                  <a:pt x="2019656" y="5146874"/>
                  <a:pt x="2025834" y="5148782"/>
                </a:cubicBezTo>
                <a:lnTo>
                  <a:pt x="2030891" y="5150327"/>
                </a:lnTo>
                <a:cubicBezTo>
                  <a:pt x="2037039" y="5152205"/>
                  <a:pt x="2043792" y="5147207"/>
                  <a:pt x="2045124" y="5141271"/>
                </a:cubicBezTo>
                <a:close/>
                <a:moveTo>
                  <a:pt x="2143939" y="5015749"/>
                </a:moveTo>
                <a:cubicBezTo>
                  <a:pt x="2129312" y="5011296"/>
                  <a:pt x="2120560" y="5033499"/>
                  <a:pt x="2135278" y="5037982"/>
                </a:cubicBezTo>
                <a:cubicBezTo>
                  <a:pt x="2149904" y="5042434"/>
                  <a:pt x="2158656" y="5020232"/>
                  <a:pt x="2143939" y="5015749"/>
                </a:cubicBezTo>
                <a:close/>
                <a:moveTo>
                  <a:pt x="2290237" y="5021504"/>
                </a:moveTo>
                <a:cubicBezTo>
                  <a:pt x="2275550" y="5017021"/>
                  <a:pt x="2269917" y="5040223"/>
                  <a:pt x="2284574" y="5044706"/>
                </a:cubicBezTo>
                <a:cubicBezTo>
                  <a:pt x="2299261" y="5049189"/>
                  <a:pt x="2304894" y="5025987"/>
                  <a:pt x="2290237" y="5021504"/>
                </a:cubicBezTo>
                <a:close/>
                <a:moveTo>
                  <a:pt x="2125648" y="5104498"/>
                </a:moveTo>
                <a:cubicBezTo>
                  <a:pt x="2110960" y="5100016"/>
                  <a:pt x="2106751" y="5123521"/>
                  <a:pt x="2121287" y="5127973"/>
                </a:cubicBezTo>
                <a:cubicBezTo>
                  <a:pt x="2135974" y="5132426"/>
                  <a:pt x="2140184" y="5108921"/>
                  <a:pt x="2125648" y="5104498"/>
                </a:cubicBezTo>
                <a:close/>
                <a:moveTo>
                  <a:pt x="2103238" y="4942356"/>
                </a:moveTo>
                <a:cubicBezTo>
                  <a:pt x="2096969" y="4941660"/>
                  <a:pt x="2090610" y="4942447"/>
                  <a:pt x="2086068" y="4947354"/>
                </a:cubicBezTo>
                <a:cubicBezTo>
                  <a:pt x="2081949" y="4951807"/>
                  <a:pt x="2080828" y="4957410"/>
                  <a:pt x="2080707" y="4963287"/>
                </a:cubicBezTo>
                <a:cubicBezTo>
                  <a:pt x="2080586" y="4969738"/>
                  <a:pt x="2087188" y="4974888"/>
                  <a:pt x="2093275" y="4974585"/>
                </a:cubicBezTo>
                <a:cubicBezTo>
                  <a:pt x="2098908" y="4974282"/>
                  <a:pt x="2102663" y="4970284"/>
                  <a:pt x="2103935" y="4965286"/>
                </a:cubicBezTo>
                <a:cubicBezTo>
                  <a:pt x="2108083" y="4964165"/>
                  <a:pt x="2111475" y="4961197"/>
                  <a:pt x="2112474" y="4956472"/>
                </a:cubicBezTo>
                <a:cubicBezTo>
                  <a:pt x="2113716" y="4950625"/>
                  <a:pt x="2109688" y="4943084"/>
                  <a:pt x="2103238" y="4942356"/>
                </a:cubicBezTo>
                <a:close/>
                <a:moveTo>
                  <a:pt x="2116623" y="5151660"/>
                </a:moveTo>
                <a:cubicBezTo>
                  <a:pt x="2101966" y="5147177"/>
                  <a:pt x="2098120" y="5170773"/>
                  <a:pt x="2112626" y="5175195"/>
                </a:cubicBezTo>
                <a:cubicBezTo>
                  <a:pt x="2127283" y="5179678"/>
                  <a:pt x="2131129" y="5156082"/>
                  <a:pt x="2116623" y="5151660"/>
                </a:cubicBezTo>
                <a:close/>
                <a:moveTo>
                  <a:pt x="2392261" y="4950928"/>
                </a:moveTo>
                <a:lnTo>
                  <a:pt x="2385629" y="4954472"/>
                </a:lnTo>
                <a:cubicBezTo>
                  <a:pt x="2379936" y="4957501"/>
                  <a:pt x="2377755" y="4964983"/>
                  <a:pt x="2380784" y="4970647"/>
                </a:cubicBezTo>
                <a:cubicBezTo>
                  <a:pt x="2383873" y="4976372"/>
                  <a:pt x="2391231" y="4978523"/>
                  <a:pt x="2396955" y="4975494"/>
                </a:cubicBezTo>
                <a:lnTo>
                  <a:pt x="2403587" y="4971949"/>
                </a:lnTo>
                <a:cubicBezTo>
                  <a:pt x="2409280" y="4968921"/>
                  <a:pt x="2411491" y="4961439"/>
                  <a:pt x="2408432" y="4955775"/>
                </a:cubicBezTo>
                <a:cubicBezTo>
                  <a:pt x="2405374" y="4950050"/>
                  <a:pt x="2397985" y="4947900"/>
                  <a:pt x="2392261" y="4950928"/>
                </a:cubicBezTo>
                <a:close/>
                <a:moveTo>
                  <a:pt x="2183337" y="4872659"/>
                </a:moveTo>
                <a:cubicBezTo>
                  <a:pt x="2178007" y="4870691"/>
                  <a:pt x="2172375" y="4869539"/>
                  <a:pt x="2167226" y="4872811"/>
                </a:cubicBezTo>
                <a:cubicBezTo>
                  <a:pt x="2163078" y="4875416"/>
                  <a:pt x="2160716" y="4879414"/>
                  <a:pt x="2159565" y="4884169"/>
                </a:cubicBezTo>
                <a:cubicBezTo>
                  <a:pt x="2158111" y="4890227"/>
                  <a:pt x="2162351" y="4897315"/>
                  <a:pt x="2168620" y="4898436"/>
                </a:cubicBezTo>
                <a:cubicBezTo>
                  <a:pt x="2172980" y="4899193"/>
                  <a:pt x="2177190" y="4897739"/>
                  <a:pt x="2179976" y="4894710"/>
                </a:cubicBezTo>
                <a:cubicBezTo>
                  <a:pt x="2183428" y="4894226"/>
                  <a:pt x="2186547" y="4892378"/>
                  <a:pt x="2188425" y="4888774"/>
                </a:cubicBezTo>
                <a:cubicBezTo>
                  <a:pt x="2191090" y="4883624"/>
                  <a:pt x="2189424" y="4874901"/>
                  <a:pt x="2183337" y="4872659"/>
                </a:cubicBezTo>
                <a:close/>
                <a:moveTo>
                  <a:pt x="2095183" y="5122127"/>
                </a:moveTo>
                <a:cubicBezTo>
                  <a:pt x="2092972" y="5123309"/>
                  <a:pt x="2090761" y="5124490"/>
                  <a:pt x="2088551" y="5125641"/>
                </a:cubicBezTo>
                <a:cubicBezTo>
                  <a:pt x="2083009" y="5128579"/>
                  <a:pt x="2082070" y="5137635"/>
                  <a:pt x="2085704" y="5142270"/>
                </a:cubicBezTo>
                <a:cubicBezTo>
                  <a:pt x="2090095" y="5147934"/>
                  <a:pt x="2096424" y="5148298"/>
                  <a:pt x="2102330" y="5145117"/>
                </a:cubicBezTo>
                <a:lnTo>
                  <a:pt x="2108962" y="5141604"/>
                </a:lnTo>
                <a:cubicBezTo>
                  <a:pt x="2114473" y="5138666"/>
                  <a:pt x="2115442" y="5129609"/>
                  <a:pt x="2111808" y="5124974"/>
                </a:cubicBezTo>
                <a:cubicBezTo>
                  <a:pt x="2107417" y="5119341"/>
                  <a:pt x="2101088" y="5118977"/>
                  <a:pt x="2095183" y="5122127"/>
                </a:cubicBezTo>
                <a:close/>
                <a:moveTo>
                  <a:pt x="2186608" y="4933088"/>
                </a:moveTo>
                <a:lnTo>
                  <a:pt x="2184003" y="4934451"/>
                </a:lnTo>
                <a:lnTo>
                  <a:pt x="2179976" y="4936601"/>
                </a:lnTo>
                <a:cubicBezTo>
                  <a:pt x="2174282" y="4939631"/>
                  <a:pt x="2172768" y="4947718"/>
                  <a:pt x="2176009" y="4953018"/>
                </a:cubicBezTo>
                <a:cubicBezTo>
                  <a:pt x="2179522" y="4958804"/>
                  <a:pt x="2186699" y="4960046"/>
                  <a:pt x="2192422" y="4957017"/>
                </a:cubicBezTo>
                <a:cubicBezTo>
                  <a:pt x="2194633" y="4955835"/>
                  <a:pt x="2196844" y="4954654"/>
                  <a:pt x="2199054" y="4953473"/>
                </a:cubicBezTo>
                <a:cubicBezTo>
                  <a:pt x="2202264" y="4951746"/>
                  <a:pt x="2203990" y="4948414"/>
                  <a:pt x="2204445" y="4944870"/>
                </a:cubicBezTo>
                <a:cubicBezTo>
                  <a:pt x="2204778" y="4942175"/>
                  <a:pt x="2204445" y="4939358"/>
                  <a:pt x="2203052" y="4937056"/>
                </a:cubicBezTo>
                <a:cubicBezTo>
                  <a:pt x="2199478" y="4931270"/>
                  <a:pt x="2192301" y="4930029"/>
                  <a:pt x="2186608" y="4933088"/>
                </a:cubicBezTo>
                <a:close/>
                <a:moveTo>
                  <a:pt x="2212742" y="5027804"/>
                </a:moveTo>
                <a:lnTo>
                  <a:pt x="2214287" y="5022746"/>
                </a:lnTo>
                <a:cubicBezTo>
                  <a:pt x="2216164" y="5016567"/>
                  <a:pt x="2213651" y="5009751"/>
                  <a:pt x="2207322" y="5007359"/>
                </a:cubicBezTo>
                <a:cubicBezTo>
                  <a:pt x="2201598" y="5005178"/>
                  <a:pt x="2193815" y="5008116"/>
                  <a:pt x="2191938" y="5014295"/>
                </a:cubicBezTo>
                <a:lnTo>
                  <a:pt x="2190393" y="5019353"/>
                </a:lnTo>
                <a:cubicBezTo>
                  <a:pt x="2188516" y="5025533"/>
                  <a:pt x="2191029" y="5032348"/>
                  <a:pt x="2197328" y="5034741"/>
                </a:cubicBezTo>
                <a:cubicBezTo>
                  <a:pt x="2203112" y="5036922"/>
                  <a:pt x="2210865" y="5033983"/>
                  <a:pt x="2212742" y="5027804"/>
                </a:cubicBezTo>
                <a:close/>
                <a:moveTo>
                  <a:pt x="2156385" y="4937358"/>
                </a:moveTo>
                <a:cubicBezTo>
                  <a:pt x="2148299" y="4938812"/>
                  <a:pt x="2138851" y="4939085"/>
                  <a:pt x="2132037" y="4944265"/>
                </a:cubicBezTo>
                <a:cubicBezTo>
                  <a:pt x="2131129" y="4944931"/>
                  <a:pt x="2130342" y="4945688"/>
                  <a:pt x="2129615" y="4946476"/>
                </a:cubicBezTo>
                <a:lnTo>
                  <a:pt x="2126526" y="4948112"/>
                </a:lnTo>
                <a:cubicBezTo>
                  <a:pt x="2120833" y="4951140"/>
                  <a:pt x="2119409" y="4959288"/>
                  <a:pt x="2122650" y="4964529"/>
                </a:cubicBezTo>
                <a:cubicBezTo>
                  <a:pt x="2122922" y="4964953"/>
                  <a:pt x="2123225" y="4965286"/>
                  <a:pt x="2123528" y="4965679"/>
                </a:cubicBezTo>
                <a:cubicBezTo>
                  <a:pt x="2123588" y="4967437"/>
                  <a:pt x="2123710" y="4969193"/>
                  <a:pt x="2123952" y="4970920"/>
                </a:cubicBezTo>
                <a:cubicBezTo>
                  <a:pt x="2124255" y="4973101"/>
                  <a:pt x="2125284" y="4975191"/>
                  <a:pt x="2126708" y="4977008"/>
                </a:cubicBezTo>
                <a:cubicBezTo>
                  <a:pt x="2126647" y="4978613"/>
                  <a:pt x="2126798" y="4980158"/>
                  <a:pt x="2127495" y="4981430"/>
                </a:cubicBezTo>
                <a:cubicBezTo>
                  <a:pt x="2129796" y="4985792"/>
                  <a:pt x="2132068" y="4989548"/>
                  <a:pt x="2136398" y="4992123"/>
                </a:cubicBezTo>
                <a:cubicBezTo>
                  <a:pt x="2138336" y="4993274"/>
                  <a:pt x="2139820" y="4993910"/>
                  <a:pt x="2142152" y="4994425"/>
                </a:cubicBezTo>
                <a:cubicBezTo>
                  <a:pt x="2144999" y="4995061"/>
                  <a:pt x="2145423" y="4996757"/>
                  <a:pt x="2142364" y="4993395"/>
                </a:cubicBezTo>
                <a:cubicBezTo>
                  <a:pt x="2146695" y="4998150"/>
                  <a:pt x="2153448" y="5000089"/>
                  <a:pt x="2159050" y="4996000"/>
                </a:cubicBezTo>
                <a:cubicBezTo>
                  <a:pt x="2161745" y="4994061"/>
                  <a:pt x="2163562" y="4990517"/>
                  <a:pt x="2163895" y="4986973"/>
                </a:cubicBezTo>
                <a:cubicBezTo>
                  <a:pt x="2165167" y="4986186"/>
                  <a:pt x="2166257" y="4985187"/>
                  <a:pt x="2167408" y="4984005"/>
                </a:cubicBezTo>
                <a:cubicBezTo>
                  <a:pt x="2167832" y="4983641"/>
                  <a:pt x="2168286" y="4983308"/>
                  <a:pt x="2168741" y="4982975"/>
                </a:cubicBezTo>
                <a:cubicBezTo>
                  <a:pt x="2170679" y="4981915"/>
                  <a:pt x="2172496" y="4980582"/>
                  <a:pt x="2174464" y="4979522"/>
                </a:cubicBezTo>
                <a:cubicBezTo>
                  <a:pt x="2181641" y="4975524"/>
                  <a:pt x="2180309" y="4966558"/>
                  <a:pt x="2175403" y="4961530"/>
                </a:cubicBezTo>
                <a:cubicBezTo>
                  <a:pt x="2173435" y="4959107"/>
                  <a:pt x="2170527" y="4957562"/>
                  <a:pt x="2166863" y="4957683"/>
                </a:cubicBezTo>
                <a:cubicBezTo>
                  <a:pt x="2166560" y="4957653"/>
                  <a:pt x="2166257" y="4957592"/>
                  <a:pt x="2165955" y="4957532"/>
                </a:cubicBezTo>
                <a:cubicBezTo>
                  <a:pt x="2172617" y="4950080"/>
                  <a:pt x="2168589" y="4935147"/>
                  <a:pt x="2156385" y="4937358"/>
                </a:cubicBezTo>
                <a:close/>
                <a:moveTo>
                  <a:pt x="2084281" y="5086355"/>
                </a:moveTo>
                <a:cubicBezTo>
                  <a:pt x="2069775" y="5081933"/>
                  <a:pt x="2059782" y="5103620"/>
                  <a:pt x="2074469" y="5108103"/>
                </a:cubicBezTo>
                <a:cubicBezTo>
                  <a:pt x="2088944" y="5112525"/>
                  <a:pt x="2098938" y="5090808"/>
                  <a:pt x="2084281" y="5086355"/>
                </a:cubicBezTo>
                <a:close/>
                <a:moveTo>
                  <a:pt x="2113080" y="5059003"/>
                </a:moveTo>
                <a:cubicBezTo>
                  <a:pt x="2127768" y="5063486"/>
                  <a:pt x="2134945" y="5040708"/>
                  <a:pt x="2120257" y="5036225"/>
                </a:cubicBezTo>
                <a:cubicBezTo>
                  <a:pt x="2105540" y="5031742"/>
                  <a:pt x="2098363" y="5054520"/>
                  <a:pt x="2113080" y="5059003"/>
                </a:cubicBezTo>
                <a:close/>
                <a:moveTo>
                  <a:pt x="2055875" y="5188553"/>
                </a:moveTo>
                <a:lnTo>
                  <a:pt x="2050788" y="5187008"/>
                </a:lnTo>
                <a:cubicBezTo>
                  <a:pt x="2044640" y="5185130"/>
                  <a:pt x="2037917" y="5190492"/>
                  <a:pt x="2036736" y="5196368"/>
                </a:cubicBezTo>
                <a:cubicBezTo>
                  <a:pt x="2035373" y="5203213"/>
                  <a:pt x="2039886" y="5208544"/>
                  <a:pt x="2046093" y="5210422"/>
                </a:cubicBezTo>
                <a:lnTo>
                  <a:pt x="2051151" y="5211967"/>
                </a:lnTo>
                <a:cubicBezTo>
                  <a:pt x="2057329" y="5213845"/>
                  <a:pt x="2064021" y="5208484"/>
                  <a:pt x="2065202" y="5202607"/>
                </a:cubicBezTo>
                <a:cubicBezTo>
                  <a:pt x="2066565" y="5195762"/>
                  <a:pt x="2062053" y="5190431"/>
                  <a:pt x="2055875" y="5188553"/>
                </a:cubicBezTo>
                <a:close/>
                <a:moveTo>
                  <a:pt x="2053059" y="5051976"/>
                </a:moveTo>
                <a:lnTo>
                  <a:pt x="2051514" y="5057034"/>
                </a:lnTo>
                <a:cubicBezTo>
                  <a:pt x="2049637" y="5063213"/>
                  <a:pt x="2055481" y="5069816"/>
                  <a:pt x="2061266" y="5070816"/>
                </a:cubicBezTo>
                <a:cubicBezTo>
                  <a:pt x="2068291" y="5072027"/>
                  <a:pt x="2073167" y="5067242"/>
                  <a:pt x="2075044" y="5061062"/>
                </a:cubicBezTo>
                <a:lnTo>
                  <a:pt x="2076589" y="5056004"/>
                </a:lnTo>
                <a:cubicBezTo>
                  <a:pt x="2078466" y="5049825"/>
                  <a:pt x="2072622" y="5043222"/>
                  <a:pt x="2066838" y="5042222"/>
                </a:cubicBezTo>
                <a:cubicBezTo>
                  <a:pt x="2059812" y="5041011"/>
                  <a:pt x="2054936" y="5045766"/>
                  <a:pt x="2053059" y="5051976"/>
                </a:cubicBezTo>
                <a:close/>
                <a:moveTo>
                  <a:pt x="2050515" y="4992789"/>
                </a:moveTo>
                <a:cubicBezTo>
                  <a:pt x="2044428" y="4991063"/>
                  <a:pt x="2037372" y="4993970"/>
                  <a:pt x="2035434" y="5000362"/>
                </a:cubicBezTo>
                <a:lnTo>
                  <a:pt x="2030801" y="5015598"/>
                </a:lnTo>
                <a:cubicBezTo>
                  <a:pt x="2028984" y="5021564"/>
                  <a:pt x="2032042" y="5028895"/>
                  <a:pt x="2038371" y="5030682"/>
                </a:cubicBezTo>
                <a:cubicBezTo>
                  <a:pt x="2044458" y="5032408"/>
                  <a:pt x="2051514" y="5029501"/>
                  <a:pt x="2053452" y="5023109"/>
                </a:cubicBezTo>
                <a:lnTo>
                  <a:pt x="2058086" y="5007873"/>
                </a:lnTo>
                <a:cubicBezTo>
                  <a:pt x="2059903" y="5001907"/>
                  <a:pt x="2056844" y="4994576"/>
                  <a:pt x="2050515" y="4992789"/>
                </a:cubicBezTo>
                <a:close/>
                <a:moveTo>
                  <a:pt x="2026561" y="4957774"/>
                </a:moveTo>
                <a:cubicBezTo>
                  <a:pt x="2011904" y="4953321"/>
                  <a:pt x="2006907" y="4976675"/>
                  <a:pt x="2021534" y="4981128"/>
                </a:cubicBezTo>
                <a:cubicBezTo>
                  <a:pt x="2036191" y="4985610"/>
                  <a:pt x="2041188" y="4962257"/>
                  <a:pt x="2026561" y="4957774"/>
                </a:cubicBezTo>
                <a:close/>
                <a:moveTo>
                  <a:pt x="2371790" y="5240622"/>
                </a:moveTo>
                <a:cubicBezTo>
                  <a:pt x="2375878" y="5245831"/>
                  <a:pt x="2382873" y="5247134"/>
                  <a:pt x="2388445" y="5243408"/>
                </a:cubicBezTo>
                <a:cubicBezTo>
                  <a:pt x="2388748" y="5243226"/>
                  <a:pt x="2388778" y="5243196"/>
                  <a:pt x="2388930" y="5243075"/>
                </a:cubicBezTo>
                <a:cubicBezTo>
                  <a:pt x="2389051" y="5243045"/>
                  <a:pt x="2389081" y="5243014"/>
                  <a:pt x="2389172" y="5242984"/>
                </a:cubicBezTo>
                <a:lnTo>
                  <a:pt x="2389172" y="5242984"/>
                </a:lnTo>
                <a:cubicBezTo>
                  <a:pt x="2389929" y="5243105"/>
                  <a:pt x="2390656" y="5243256"/>
                  <a:pt x="2391383" y="5243499"/>
                </a:cubicBezTo>
                <a:cubicBezTo>
                  <a:pt x="2392594" y="5243832"/>
                  <a:pt x="2393806" y="5243681"/>
                  <a:pt x="2395017" y="5243499"/>
                </a:cubicBezTo>
                <a:cubicBezTo>
                  <a:pt x="2391020" y="5246407"/>
                  <a:pt x="2388597" y="5251465"/>
                  <a:pt x="2390262" y="5256402"/>
                </a:cubicBezTo>
                <a:cubicBezTo>
                  <a:pt x="2392292" y="5262370"/>
                  <a:pt x="2398681" y="5266610"/>
                  <a:pt x="2405041" y="5264550"/>
                </a:cubicBezTo>
                <a:lnTo>
                  <a:pt x="2410098" y="5262915"/>
                </a:lnTo>
                <a:cubicBezTo>
                  <a:pt x="2416033" y="5260976"/>
                  <a:pt x="2420364" y="5254373"/>
                  <a:pt x="2418244" y="5248133"/>
                </a:cubicBezTo>
                <a:cubicBezTo>
                  <a:pt x="2416215" y="5242166"/>
                  <a:pt x="2409825" y="5237926"/>
                  <a:pt x="2403466" y="5239985"/>
                </a:cubicBezTo>
                <a:lnTo>
                  <a:pt x="2400619" y="5240924"/>
                </a:lnTo>
                <a:cubicBezTo>
                  <a:pt x="2402891" y="5238986"/>
                  <a:pt x="2404617" y="5236290"/>
                  <a:pt x="2405041" y="5233533"/>
                </a:cubicBezTo>
                <a:cubicBezTo>
                  <a:pt x="2406131" y="5226597"/>
                  <a:pt x="2401316" y="5221599"/>
                  <a:pt x="2395077" y="5219903"/>
                </a:cubicBezTo>
                <a:cubicBezTo>
                  <a:pt x="2387900" y="5217965"/>
                  <a:pt x="2380663" y="5219903"/>
                  <a:pt x="2374636" y="5223962"/>
                </a:cubicBezTo>
                <a:cubicBezTo>
                  <a:pt x="2369397" y="5227476"/>
                  <a:pt x="2367883" y="5235654"/>
                  <a:pt x="2371790" y="5240622"/>
                </a:cubicBezTo>
                <a:close/>
                <a:moveTo>
                  <a:pt x="2575929" y="5306623"/>
                </a:moveTo>
                <a:cubicBezTo>
                  <a:pt x="2561393" y="5311348"/>
                  <a:pt x="2567419" y="5334459"/>
                  <a:pt x="2582046" y="5329704"/>
                </a:cubicBezTo>
                <a:cubicBezTo>
                  <a:pt x="2589163" y="5327372"/>
                  <a:pt x="2591283" y="5320708"/>
                  <a:pt x="2589980" y="5315013"/>
                </a:cubicBezTo>
                <a:cubicBezTo>
                  <a:pt x="2590768" y="5315347"/>
                  <a:pt x="2591555" y="5315619"/>
                  <a:pt x="2592373" y="5315771"/>
                </a:cubicBezTo>
                <a:cubicBezTo>
                  <a:pt x="2592040" y="5316467"/>
                  <a:pt x="2591464" y="5316982"/>
                  <a:pt x="2591191" y="5317679"/>
                </a:cubicBezTo>
                <a:cubicBezTo>
                  <a:pt x="2588951" y="5323495"/>
                  <a:pt x="2592403" y="5331067"/>
                  <a:pt x="2598460" y="5332915"/>
                </a:cubicBezTo>
                <a:cubicBezTo>
                  <a:pt x="2604789" y="5334853"/>
                  <a:pt x="2611300" y="5331885"/>
                  <a:pt x="2613692" y="5325645"/>
                </a:cubicBezTo>
                <a:cubicBezTo>
                  <a:pt x="2613813" y="5325312"/>
                  <a:pt x="2613843" y="5325282"/>
                  <a:pt x="2613904" y="5325100"/>
                </a:cubicBezTo>
                <a:cubicBezTo>
                  <a:pt x="2613965" y="5325009"/>
                  <a:pt x="2613995" y="5324979"/>
                  <a:pt x="2614055" y="5324918"/>
                </a:cubicBezTo>
                <a:cubicBezTo>
                  <a:pt x="2614055" y="5324918"/>
                  <a:pt x="2614055" y="5324918"/>
                  <a:pt x="2614055" y="5324918"/>
                </a:cubicBezTo>
                <a:cubicBezTo>
                  <a:pt x="2614722" y="5324585"/>
                  <a:pt x="2615418" y="5324282"/>
                  <a:pt x="2616145" y="5324070"/>
                </a:cubicBezTo>
                <a:cubicBezTo>
                  <a:pt x="2622202" y="5321889"/>
                  <a:pt x="2624200" y="5313408"/>
                  <a:pt x="2621596" y="5308107"/>
                </a:cubicBezTo>
                <a:cubicBezTo>
                  <a:pt x="2619476" y="5303746"/>
                  <a:pt x="2615569" y="5301928"/>
                  <a:pt x="2611360" y="5301807"/>
                </a:cubicBezTo>
                <a:cubicBezTo>
                  <a:pt x="2612511" y="5300323"/>
                  <a:pt x="2613419" y="5298627"/>
                  <a:pt x="2613692" y="5296476"/>
                </a:cubicBezTo>
                <a:cubicBezTo>
                  <a:pt x="2614449" y="5290539"/>
                  <a:pt x="2609846" y="5283330"/>
                  <a:pt x="2603365" y="5283148"/>
                </a:cubicBezTo>
                <a:cubicBezTo>
                  <a:pt x="2597066" y="5282937"/>
                  <a:pt x="2590768" y="5284239"/>
                  <a:pt x="2586649" y="5289479"/>
                </a:cubicBezTo>
                <a:cubicBezTo>
                  <a:pt x="2582864" y="5294265"/>
                  <a:pt x="2582228" y="5299899"/>
                  <a:pt x="2582561" y="5305805"/>
                </a:cubicBezTo>
                <a:cubicBezTo>
                  <a:pt x="2582591" y="5306138"/>
                  <a:pt x="2582803" y="5306441"/>
                  <a:pt x="2582864" y="5306744"/>
                </a:cubicBezTo>
                <a:cubicBezTo>
                  <a:pt x="2580835" y="5306017"/>
                  <a:pt x="2578594" y="5305745"/>
                  <a:pt x="2575929" y="5306623"/>
                </a:cubicBezTo>
                <a:close/>
                <a:moveTo>
                  <a:pt x="2479113" y="5178224"/>
                </a:moveTo>
                <a:cubicBezTo>
                  <a:pt x="2477175" y="5172288"/>
                  <a:pt x="2470695" y="5167895"/>
                  <a:pt x="2464396" y="5169985"/>
                </a:cubicBezTo>
                <a:cubicBezTo>
                  <a:pt x="2462458" y="5170621"/>
                  <a:pt x="2460701" y="5171772"/>
                  <a:pt x="2459248" y="5173226"/>
                </a:cubicBezTo>
                <a:cubicBezTo>
                  <a:pt x="2456583" y="5170349"/>
                  <a:pt x="2452828" y="5168743"/>
                  <a:pt x="2448406" y="5169652"/>
                </a:cubicBezTo>
                <a:cubicBezTo>
                  <a:pt x="2442622" y="5170864"/>
                  <a:pt x="2437171" y="5177618"/>
                  <a:pt x="2439170" y="5183767"/>
                </a:cubicBezTo>
                <a:lnTo>
                  <a:pt x="2440805" y="5188826"/>
                </a:lnTo>
                <a:cubicBezTo>
                  <a:pt x="2442804" y="5194944"/>
                  <a:pt x="2448134" y="5199488"/>
                  <a:pt x="2454917" y="5198064"/>
                </a:cubicBezTo>
                <a:cubicBezTo>
                  <a:pt x="2455159" y="5198034"/>
                  <a:pt x="2455371" y="5197913"/>
                  <a:pt x="2455614" y="5197852"/>
                </a:cubicBezTo>
                <a:cubicBezTo>
                  <a:pt x="2458248" y="5202789"/>
                  <a:pt x="2463760" y="5206394"/>
                  <a:pt x="2470513" y="5204183"/>
                </a:cubicBezTo>
                <a:cubicBezTo>
                  <a:pt x="2475691" y="5202486"/>
                  <a:pt x="2477781" y="5198640"/>
                  <a:pt x="2477781" y="5194611"/>
                </a:cubicBezTo>
                <a:cubicBezTo>
                  <a:pt x="2480628" y="5191673"/>
                  <a:pt x="2482081" y="5187493"/>
                  <a:pt x="2480718" y="5183282"/>
                </a:cubicBezTo>
                <a:lnTo>
                  <a:pt x="2479113" y="5178224"/>
                </a:lnTo>
                <a:close/>
                <a:moveTo>
                  <a:pt x="2331180" y="5297021"/>
                </a:moveTo>
                <a:cubicBezTo>
                  <a:pt x="2331301" y="5297506"/>
                  <a:pt x="2331210" y="5297991"/>
                  <a:pt x="2331392" y="5298475"/>
                </a:cubicBezTo>
                <a:cubicBezTo>
                  <a:pt x="2333784" y="5304563"/>
                  <a:pt x="2340204" y="5307956"/>
                  <a:pt x="2346534" y="5305896"/>
                </a:cubicBezTo>
                <a:lnTo>
                  <a:pt x="2351591" y="5304261"/>
                </a:lnTo>
                <a:cubicBezTo>
                  <a:pt x="2357526" y="5302322"/>
                  <a:pt x="2361342" y="5295022"/>
                  <a:pt x="2359010" y="5289116"/>
                </a:cubicBezTo>
                <a:cubicBezTo>
                  <a:pt x="2356618" y="5282997"/>
                  <a:pt x="2350198" y="5279635"/>
                  <a:pt x="2343868" y="5281695"/>
                </a:cubicBezTo>
                <a:lnTo>
                  <a:pt x="2343626" y="5281755"/>
                </a:lnTo>
                <a:cubicBezTo>
                  <a:pt x="2342354" y="5277939"/>
                  <a:pt x="2339326" y="5274970"/>
                  <a:pt x="2334995" y="5273637"/>
                </a:cubicBezTo>
                <a:lnTo>
                  <a:pt x="2329938" y="5272093"/>
                </a:lnTo>
                <a:cubicBezTo>
                  <a:pt x="2323942" y="5270275"/>
                  <a:pt x="2316765" y="5275303"/>
                  <a:pt x="2315796" y="5281301"/>
                </a:cubicBezTo>
                <a:cubicBezTo>
                  <a:pt x="2314645" y="5288146"/>
                  <a:pt x="2318582" y="5293508"/>
                  <a:pt x="2324972" y="5295446"/>
                </a:cubicBezTo>
                <a:lnTo>
                  <a:pt x="2330029" y="5296991"/>
                </a:lnTo>
                <a:cubicBezTo>
                  <a:pt x="2330392" y="5297082"/>
                  <a:pt x="2330816" y="5296961"/>
                  <a:pt x="2331180" y="5297021"/>
                </a:cubicBezTo>
                <a:close/>
                <a:moveTo>
                  <a:pt x="2544767" y="5181495"/>
                </a:moveTo>
                <a:cubicBezTo>
                  <a:pt x="2542496" y="5179769"/>
                  <a:pt x="2539437" y="5179133"/>
                  <a:pt x="2535713" y="5180344"/>
                </a:cubicBezTo>
                <a:cubicBezTo>
                  <a:pt x="2521268" y="5185039"/>
                  <a:pt x="2525689" y="5208514"/>
                  <a:pt x="2540255" y="5203758"/>
                </a:cubicBezTo>
                <a:cubicBezTo>
                  <a:pt x="2548553" y="5201063"/>
                  <a:pt x="2550612" y="5192157"/>
                  <a:pt x="2548099" y="5185978"/>
                </a:cubicBezTo>
                <a:cubicBezTo>
                  <a:pt x="2550339" y="5187675"/>
                  <a:pt x="2553398" y="5188341"/>
                  <a:pt x="2557123" y="5187129"/>
                </a:cubicBezTo>
                <a:cubicBezTo>
                  <a:pt x="2559970" y="5186191"/>
                  <a:pt x="2562059" y="5184524"/>
                  <a:pt x="2563513" y="5182495"/>
                </a:cubicBezTo>
                <a:cubicBezTo>
                  <a:pt x="2562211" y="5187644"/>
                  <a:pt x="2564209" y="5193339"/>
                  <a:pt x="2569145" y="5196065"/>
                </a:cubicBezTo>
                <a:cubicBezTo>
                  <a:pt x="2574657" y="5199124"/>
                  <a:pt x="2582440" y="5197156"/>
                  <a:pt x="2585347" y="5191400"/>
                </a:cubicBezTo>
                <a:lnTo>
                  <a:pt x="2588739" y="5184706"/>
                </a:lnTo>
                <a:cubicBezTo>
                  <a:pt x="2591676" y="5178951"/>
                  <a:pt x="2589859" y="5171682"/>
                  <a:pt x="2584075" y="5168471"/>
                </a:cubicBezTo>
                <a:cubicBezTo>
                  <a:pt x="2578563" y="5165412"/>
                  <a:pt x="2570811" y="5167350"/>
                  <a:pt x="2567874" y="5173136"/>
                </a:cubicBezTo>
                <a:lnTo>
                  <a:pt x="2565633" y="5177527"/>
                </a:lnTo>
                <a:cubicBezTo>
                  <a:pt x="2567298" y="5169622"/>
                  <a:pt x="2562180" y="5160535"/>
                  <a:pt x="2552611" y="5163655"/>
                </a:cubicBezTo>
                <a:cubicBezTo>
                  <a:pt x="2544313" y="5166381"/>
                  <a:pt x="2542254" y="5175286"/>
                  <a:pt x="2544767" y="5181495"/>
                </a:cubicBezTo>
                <a:close/>
                <a:moveTo>
                  <a:pt x="2406706" y="5272456"/>
                </a:moveTo>
                <a:cubicBezTo>
                  <a:pt x="2400407" y="5275576"/>
                  <a:pt x="2398530" y="5281816"/>
                  <a:pt x="2400619" y="5288207"/>
                </a:cubicBezTo>
                <a:lnTo>
                  <a:pt x="2402255" y="5293265"/>
                </a:lnTo>
                <a:cubicBezTo>
                  <a:pt x="2404193" y="5299232"/>
                  <a:pt x="2412642" y="5302019"/>
                  <a:pt x="2418002" y="5299354"/>
                </a:cubicBezTo>
                <a:cubicBezTo>
                  <a:pt x="2424301" y="5296234"/>
                  <a:pt x="2426178" y="5289994"/>
                  <a:pt x="2424089" y="5283603"/>
                </a:cubicBezTo>
                <a:lnTo>
                  <a:pt x="2422453" y="5278544"/>
                </a:lnTo>
                <a:cubicBezTo>
                  <a:pt x="2420515" y="5272577"/>
                  <a:pt x="2412066" y="5269791"/>
                  <a:pt x="2406706" y="5272456"/>
                </a:cubicBezTo>
                <a:close/>
                <a:moveTo>
                  <a:pt x="2566420" y="5134001"/>
                </a:moveTo>
                <a:cubicBezTo>
                  <a:pt x="2581016" y="5129275"/>
                  <a:pt x="2570569" y="5107770"/>
                  <a:pt x="2556154" y="5112465"/>
                </a:cubicBezTo>
                <a:cubicBezTo>
                  <a:pt x="2541588" y="5117160"/>
                  <a:pt x="2552035" y="5138666"/>
                  <a:pt x="2566420" y="5134001"/>
                </a:cubicBezTo>
                <a:close/>
                <a:moveTo>
                  <a:pt x="2440018" y="5154568"/>
                </a:moveTo>
                <a:cubicBezTo>
                  <a:pt x="2444046" y="5148328"/>
                  <a:pt x="2444439" y="5140846"/>
                  <a:pt x="2442410" y="5133849"/>
                </a:cubicBezTo>
                <a:cubicBezTo>
                  <a:pt x="2440654" y="5127852"/>
                  <a:pt x="2433265" y="5124005"/>
                  <a:pt x="2427359" y="5126216"/>
                </a:cubicBezTo>
                <a:cubicBezTo>
                  <a:pt x="2421151" y="5128579"/>
                  <a:pt x="2417850" y="5134879"/>
                  <a:pt x="2419728" y="5141271"/>
                </a:cubicBezTo>
                <a:cubicBezTo>
                  <a:pt x="2419789" y="5141452"/>
                  <a:pt x="2419819" y="5141573"/>
                  <a:pt x="2419849" y="5141725"/>
                </a:cubicBezTo>
                <a:cubicBezTo>
                  <a:pt x="2419849" y="5141785"/>
                  <a:pt x="2419849" y="5141815"/>
                  <a:pt x="2419849" y="5141876"/>
                </a:cubicBezTo>
                <a:cubicBezTo>
                  <a:pt x="2419819" y="5141937"/>
                  <a:pt x="2419819" y="5141937"/>
                  <a:pt x="2419789" y="5142028"/>
                </a:cubicBezTo>
                <a:cubicBezTo>
                  <a:pt x="2419455" y="5142724"/>
                  <a:pt x="2419031" y="5143391"/>
                  <a:pt x="2418577" y="5144057"/>
                </a:cubicBezTo>
                <a:cubicBezTo>
                  <a:pt x="2415095" y="5149479"/>
                  <a:pt x="2418729" y="5157415"/>
                  <a:pt x="2424028" y="5160020"/>
                </a:cubicBezTo>
                <a:cubicBezTo>
                  <a:pt x="2430357" y="5163140"/>
                  <a:pt x="2436505" y="5160020"/>
                  <a:pt x="2440018" y="5154568"/>
                </a:cubicBezTo>
                <a:close/>
                <a:moveTo>
                  <a:pt x="2406070" y="5200094"/>
                </a:moveTo>
                <a:cubicBezTo>
                  <a:pt x="2391474" y="5204849"/>
                  <a:pt x="2400135" y="5227082"/>
                  <a:pt x="2414731" y="5222326"/>
                </a:cubicBezTo>
                <a:cubicBezTo>
                  <a:pt x="2429328" y="5217601"/>
                  <a:pt x="2420667" y="5195368"/>
                  <a:pt x="2406070" y="5200094"/>
                </a:cubicBezTo>
                <a:close/>
                <a:moveTo>
                  <a:pt x="2223160" y="5248678"/>
                </a:moveTo>
                <a:cubicBezTo>
                  <a:pt x="2220798" y="5243166"/>
                  <a:pt x="2213166" y="5239289"/>
                  <a:pt x="2207503" y="5242408"/>
                </a:cubicBezTo>
                <a:cubicBezTo>
                  <a:pt x="2201961" y="5245438"/>
                  <a:pt x="2197207" y="5249709"/>
                  <a:pt x="2196299" y="5256311"/>
                </a:cubicBezTo>
                <a:cubicBezTo>
                  <a:pt x="2195481" y="5262339"/>
                  <a:pt x="2197752" y="5267549"/>
                  <a:pt x="2201053" y="5272456"/>
                </a:cubicBezTo>
                <a:cubicBezTo>
                  <a:pt x="2204626" y="5277817"/>
                  <a:pt x="2213015" y="5278272"/>
                  <a:pt x="2217800" y="5274486"/>
                </a:cubicBezTo>
                <a:cubicBezTo>
                  <a:pt x="2222221" y="5271002"/>
                  <a:pt x="2223038" y="5265580"/>
                  <a:pt x="2221222" y="5260764"/>
                </a:cubicBezTo>
                <a:cubicBezTo>
                  <a:pt x="2223947" y="5257463"/>
                  <a:pt x="2225037" y="5253101"/>
                  <a:pt x="2223160" y="5248678"/>
                </a:cubicBezTo>
                <a:close/>
                <a:moveTo>
                  <a:pt x="2220071" y="5148752"/>
                </a:moveTo>
                <a:cubicBezTo>
                  <a:pt x="2218193" y="5153265"/>
                  <a:pt x="2218526" y="5157900"/>
                  <a:pt x="2220283" y="5162443"/>
                </a:cubicBezTo>
                <a:cubicBezTo>
                  <a:pt x="2222554" y="5168259"/>
                  <a:pt x="2230094" y="5171651"/>
                  <a:pt x="2235848" y="5168956"/>
                </a:cubicBezTo>
                <a:cubicBezTo>
                  <a:pt x="2239876" y="5167077"/>
                  <a:pt x="2242480" y="5163473"/>
                  <a:pt x="2243056" y="5159414"/>
                </a:cubicBezTo>
                <a:cubicBezTo>
                  <a:pt x="2245600" y="5157021"/>
                  <a:pt x="2247083" y="5153720"/>
                  <a:pt x="2246569" y="5149691"/>
                </a:cubicBezTo>
                <a:cubicBezTo>
                  <a:pt x="2245811" y="5143936"/>
                  <a:pt x="2239452" y="5137757"/>
                  <a:pt x="2233183" y="5139392"/>
                </a:cubicBezTo>
                <a:cubicBezTo>
                  <a:pt x="2227702" y="5140816"/>
                  <a:pt x="2222433" y="5143118"/>
                  <a:pt x="2220071" y="5148752"/>
                </a:cubicBezTo>
                <a:close/>
                <a:moveTo>
                  <a:pt x="2321338" y="5249526"/>
                </a:moveTo>
                <a:cubicBezTo>
                  <a:pt x="2321398" y="5249860"/>
                  <a:pt x="2321308" y="5250163"/>
                  <a:pt x="2321398" y="5250496"/>
                </a:cubicBezTo>
                <a:lnTo>
                  <a:pt x="2323034" y="5255554"/>
                </a:lnTo>
                <a:cubicBezTo>
                  <a:pt x="2325032" y="5261673"/>
                  <a:pt x="2330998" y="5265823"/>
                  <a:pt x="2337539" y="5264187"/>
                </a:cubicBezTo>
                <a:cubicBezTo>
                  <a:pt x="2343475" y="5262672"/>
                  <a:pt x="2348169" y="5255827"/>
                  <a:pt x="2346140" y="5249678"/>
                </a:cubicBezTo>
                <a:lnTo>
                  <a:pt x="2344504" y="5244620"/>
                </a:lnTo>
                <a:cubicBezTo>
                  <a:pt x="2342627" y="5238925"/>
                  <a:pt x="2337267" y="5235109"/>
                  <a:pt x="2331271" y="5235927"/>
                </a:cubicBezTo>
                <a:cubicBezTo>
                  <a:pt x="2331150" y="5234291"/>
                  <a:pt x="2330726" y="5232685"/>
                  <a:pt x="2329938" y="5231201"/>
                </a:cubicBezTo>
                <a:cubicBezTo>
                  <a:pt x="2326759" y="5225477"/>
                  <a:pt x="2319430" y="5223508"/>
                  <a:pt x="2313707" y="5226567"/>
                </a:cubicBezTo>
                <a:cubicBezTo>
                  <a:pt x="2311496" y="5227748"/>
                  <a:pt x="2309285" y="5228930"/>
                  <a:pt x="2307074" y="5230080"/>
                </a:cubicBezTo>
                <a:cubicBezTo>
                  <a:pt x="2301381" y="5233110"/>
                  <a:pt x="2299352" y="5240743"/>
                  <a:pt x="2302411" y="5246316"/>
                </a:cubicBezTo>
                <a:cubicBezTo>
                  <a:pt x="2305590" y="5252041"/>
                  <a:pt x="2312919" y="5254010"/>
                  <a:pt x="2318643" y="5250981"/>
                </a:cubicBezTo>
                <a:lnTo>
                  <a:pt x="2321338" y="5249526"/>
                </a:lnTo>
                <a:close/>
                <a:moveTo>
                  <a:pt x="2303380" y="5183343"/>
                </a:moveTo>
                <a:cubicBezTo>
                  <a:pt x="2304500" y="5187160"/>
                  <a:pt x="2307408" y="5190310"/>
                  <a:pt x="2311617" y="5191582"/>
                </a:cubicBezTo>
                <a:lnTo>
                  <a:pt x="2321762" y="5194672"/>
                </a:lnTo>
                <a:cubicBezTo>
                  <a:pt x="2327728" y="5196489"/>
                  <a:pt x="2335026" y="5192370"/>
                  <a:pt x="2336389" y="5186221"/>
                </a:cubicBezTo>
                <a:cubicBezTo>
                  <a:pt x="2336813" y="5184252"/>
                  <a:pt x="2336752" y="5182313"/>
                  <a:pt x="2336328" y="5180526"/>
                </a:cubicBezTo>
                <a:cubicBezTo>
                  <a:pt x="2339266" y="5178588"/>
                  <a:pt x="2341749" y="5175952"/>
                  <a:pt x="2343566" y="5172409"/>
                </a:cubicBezTo>
                <a:cubicBezTo>
                  <a:pt x="2346412" y="5166866"/>
                  <a:pt x="2346261" y="5161080"/>
                  <a:pt x="2344262" y="5155870"/>
                </a:cubicBezTo>
                <a:cubicBezTo>
                  <a:pt x="2345473" y="5154628"/>
                  <a:pt x="2346473" y="5153144"/>
                  <a:pt x="2347018" y="5151357"/>
                </a:cubicBezTo>
                <a:lnTo>
                  <a:pt x="2348563" y="5146299"/>
                </a:lnTo>
                <a:cubicBezTo>
                  <a:pt x="2348986" y="5144905"/>
                  <a:pt x="2349108" y="5143451"/>
                  <a:pt x="2349017" y="5141998"/>
                </a:cubicBezTo>
                <a:cubicBezTo>
                  <a:pt x="2350440" y="5146208"/>
                  <a:pt x="2354589" y="5149752"/>
                  <a:pt x="2358677" y="5150418"/>
                </a:cubicBezTo>
                <a:cubicBezTo>
                  <a:pt x="2365733" y="5151599"/>
                  <a:pt x="2370488" y="5146753"/>
                  <a:pt x="2372395" y="5140574"/>
                </a:cubicBezTo>
                <a:lnTo>
                  <a:pt x="2373940" y="5135515"/>
                </a:lnTo>
                <a:cubicBezTo>
                  <a:pt x="2375817" y="5129336"/>
                  <a:pt x="2369851" y="5122763"/>
                  <a:pt x="2364098" y="5121794"/>
                </a:cubicBezTo>
                <a:cubicBezTo>
                  <a:pt x="2357042" y="5120613"/>
                  <a:pt x="2352287" y="5125459"/>
                  <a:pt x="2350379" y="5131638"/>
                </a:cubicBezTo>
                <a:lnTo>
                  <a:pt x="2348835" y="5136697"/>
                </a:lnTo>
                <a:cubicBezTo>
                  <a:pt x="2348593" y="5137454"/>
                  <a:pt x="2348502" y="5138241"/>
                  <a:pt x="2348471" y="5139029"/>
                </a:cubicBezTo>
                <a:cubicBezTo>
                  <a:pt x="2347351" y="5135424"/>
                  <a:pt x="2344716" y="5132305"/>
                  <a:pt x="2340931" y="5131244"/>
                </a:cubicBezTo>
                <a:cubicBezTo>
                  <a:pt x="2335026" y="5129609"/>
                  <a:pt x="2328364" y="5132335"/>
                  <a:pt x="2326153" y="5138211"/>
                </a:cubicBezTo>
                <a:cubicBezTo>
                  <a:pt x="2325093" y="5137969"/>
                  <a:pt x="2324003" y="5137908"/>
                  <a:pt x="2322882" y="5137969"/>
                </a:cubicBezTo>
                <a:cubicBezTo>
                  <a:pt x="2325214" y="5132577"/>
                  <a:pt x="2324003" y="5126156"/>
                  <a:pt x="2316765" y="5123945"/>
                </a:cubicBezTo>
                <a:cubicBezTo>
                  <a:pt x="2306136" y="5120734"/>
                  <a:pt x="2298020" y="5131487"/>
                  <a:pt x="2300139" y="5139211"/>
                </a:cubicBezTo>
                <a:cubicBezTo>
                  <a:pt x="2293629" y="5140604"/>
                  <a:pt x="2287178" y="5143361"/>
                  <a:pt x="2284816" y="5148510"/>
                </a:cubicBezTo>
                <a:cubicBezTo>
                  <a:pt x="2281455" y="5155870"/>
                  <a:pt x="2280667" y="5166744"/>
                  <a:pt x="2285361" y="5173681"/>
                </a:cubicBezTo>
                <a:cubicBezTo>
                  <a:pt x="2283120" y="5175135"/>
                  <a:pt x="2281727" y="5177467"/>
                  <a:pt x="2280788" y="5180042"/>
                </a:cubicBezTo>
                <a:cubicBezTo>
                  <a:pt x="2276488" y="5180344"/>
                  <a:pt x="2272552" y="5182949"/>
                  <a:pt x="2270492" y="5187008"/>
                </a:cubicBezTo>
                <a:lnTo>
                  <a:pt x="2267101" y="5193702"/>
                </a:lnTo>
                <a:cubicBezTo>
                  <a:pt x="2265253" y="5197307"/>
                  <a:pt x="2266101" y="5201487"/>
                  <a:pt x="2268251" y="5204789"/>
                </a:cubicBezTo>
                <a:cubicBezTo>
                  <a:pt x="2266192" y="5205182"/>
                  <a:pt x="2264466" y="5206212"/>
                  <a:pt x="2263012" y="5207575"/>
                </a:cubicBezTo>
                <a:cubicBezTo>
                  <a:pt x="2259015" y="5203970"/>
                  <a:pt x="2253140" y="5202850"/>
                  <a:pt x="2248204" y="5207848"/>
                </a:cubicBezTo>
                <a:cubicBezTo>
                  <a:pt x="2242420" y="5213663"/>
                  <a:pt x="2234819" y="5219328"/>
                  <a:pt x="2232184" y="5227445"/>
                </a:cubicBezTo>
                <a:cubicBezTo>
                  <a:pt x="2231851" y="5228536"/>
                  <a:pt x="2231639" y="5229596"/>
                  <a:pt x="2231457" y="5230626"/>
                </a:cubicBezTo>
                <a:lnTo>
                  <a:pt x="2229882" y="5233746"/>
                </a:lnTo>
                <a:cubicBezTo>
                  <a:pt x="2226945" y="5239501"/>
                  <a:pt x="2230458" y="5247013"/>
                  <a:pt x="2236121" y="5249436"/>
                </a:cubicBezTo>
                <a:cubicBezTo>
                  <a:pt x="2236575" y="5249618"/>
                  <a:pt x="2237029" y="5249739"/>
                  <a:pt x="2237484" y="5249860"/>
                </a:cubicBezTo>
                <a:cubicBezTo>
                  <a:pt x="2238543" y="5251253"/>
                  <a:pt x="2239634" y="5252616"/>
                  <a:pt x="2240815" y="5253919"/>
                </a:cubicBezTo>
                <a:cubicBezTo>
                  <a:pt x="2242299" y="5255554"/>
                  <a:pt x="2244358" y="5256675"/>
                  <a:pt x="2246538" y="5257311"/>
                </a:cubicBezTo>
                <a:cubicBezTo>
                  <a:pt x="2247416" y="5258644"/>
                  <a:pt x="2248416" y="5259825"/>
                  <a:pt x="2249718" y="5260491"/>
                </a:cubicBezTo>
                <a:cubicBezTo>
                  <a:pt x="2254109" y="5262733"/>
                  <a:pt x="2258107" y="5264490"/>
                  <a:pt x="2263134" y="5264157"/>
                </a:cubicBezTo>
                <a:cubicBezTo>
                  <a:pt x="2265344" y="5264005"/>
                  <a:pt x="2266919" y="5263612"/>
                  <a:pt x="2269039" y="5262764"/>
                </a:cubicBezTo>
                <a:cubicBezTo>
                  <a:pt x="2261801" y="5267488"/>
                  <a:pt x="2261438" y="5281634"/>
                  <a:pt x="2272521" y="5284996"/>
                </a:cubicBezTo>
                <a:cubicBezTo>
                  <a:pt x="2273702" y="5285359"/>
                  <a:pt x="2274732" y="5285269"/>
                  <a:pt x="2275762" y="5285299"/>
                </a:cubicBezTo>
                <a:cubicBezTo>
                  <a:pt x="2271673" y="5293598"/>
                  <a:pt x="2277488" y="5306017"/>
                  <a:pt x="2288541" y="5302413"/>
                </a:cubicBezTo>
                <a:cubicBezTo>
                  <a:pt x="2302229" y="5297960"/>
                  <a:pt x="2297989" y="5277424"/>
                  <a:pt x="2285270" y="5278938"/>
                </a:cubicBezTo>
                <a:cubicBezTo>
                  <a:pt x="2287905" y="5272789"/>
                  <a:pt x="2286179" y="5264278"/>
                  <a:pt x="2277882" y="5261733"/>
                </a:cubicBezTo>
                <a:cubicBezTo>
                  <a:pt x="2277124" y="5261491"/>
                  <a:pt x="2276488" y="5261612"/>
                  <a:pt x="2275792" y="5261522"/>
                </a:cubicBezTo>
                <a:cubicBezTo>
                  <a:pt x="2279396" y="5260613"/>
                  <a:pt x="2282515" y="5258371"/>
                  <a:pt x="2283908" y="5254343"/>
                </a:cubicBezTo>
                <a:cubicBezTo>
                  <a:pt x="2284998" y="5251193"/>
                  <a:pt x="2284453" y="5247285"/>
                  <a:pt x="2282696" y="5244165"/>
                </a:cubicBezTo>
                <a:cubicBezTo>
                  <a:pt x="2283272" y="5242802"/>
                  <a:pt x="2283605" y="5241349"/>
                  <a:pt x="2283878" y="5239743"/>
                </a:cubicBezTo>
                <a:cubicBezTo>
                  <a:pt x="2284029" y="5239198"/>
                  <a:pt x="2284180" y="5238653"/>
                  <a:pt x="2284392" y="5238138"/>
                </a:cubicBezTo>
                <a:cubicBezTo>
                  <a:pt x="2285361" y="5236169"/>
                  <a:pt x="2286118" y="5234018"/>
                  <a:pt x="2287087" y="5232019"/>
                </a:cubicBezTo>
                <a:cubicBezTo>
                  <a:pt x="2289934" y="5226173"/>
                  <a:pt x="2286573" y="5220933"/>
                  <a:pt x="2281637" y="5218328"/>
                </a:cubicBezTo>
                <a:cubicBezTo>
                  <a:pt x="2282212" y="5215420"/>
                  <a:pt x="2281818" y="5212512"/>
                  <a:pt x="2280304" y="5209998"/>
                </a:cubicBezTo>
                <a:cubicBezTo>
                  <a:pt x="2283938" y="5209211"/>
                  <a:pt x="2287178" y="5206879"/>
                  <a:pt x="2288995" y="5203335"/>
                </a:cubicBezTo>
                <a:cubicBezTo>
                  <a:pt x="2290146" y="5201123"/>
                  <a:pt x="2291266" y="5198882"/>
                  <a:pt x="2292417" y="5196640"/>
                </a:cubicBezTo>
                <a:cubicBezTo>
                  <a:pt x="2292569" y="5196337"/>
                  <a:pt x="2292508" y="5196004"/>
                  <a:pt x="2292629" y="5195701"/>
                </a:cubicBezTo>
                <a:cubicBezTo>
                  <a:pt x="2298989" y="5195066"/>
                  <a:pt x="2303077" y="5189189"/>
                  <a:pt x="2302956" y="5183252"/>
                </a:cubicBezTo>
                <a:cubicBezTo>
                  <a:pt x="2303047" y="5183252"/>
                  <a:pt x="2303228" y="5183313"/>
                  <a:pt x="2303380" y="5183343"/>
                </a:cubicBezTo>
                <a:close/>
                <a:moveTo>
                  <a:pt x="2274429" y="5371292"/>
                </a:moveTo>
                <a:cubicBezTo>
                  <a:pt x="2272582" y="5371898"/>
                  <a:pt x="2271794" y="5373322"/>
                  <a:pt x="2270583" y="5374442"/>
                </a:cubicBezTo>
                <a:cubicBezTo>
                  <a:pt x="2271855" y="5375472"/>
                  <a:pt x="2273036" y="5376562"/>
                  <a:pt x="2274278" y="5377623"/>
                </a:cubicBezTo>
                <a:cubicBezTo>
                  <a:pt x="2278396" y="5381046"/>
                  <a:pt x="2282575" y="5384468"/>
                  <a:pt x="2286421" y="5388042"/>
                </a:cubicBezTo>
                <a:cubicBezTo>
                  <a:pt x="2290267" y="5379683"/>
                  <a:pt x="2285210" y="5367779"/>
                  <a:pt x="2274429" y="5371292"/>
                </a:cubicBezTo>
                <a:close/>
                <a:moveTo>
                  <a:pt x="2275186" y="5309591"/>
                </a:moveTo>
                <a:cubicBezTo>
                  <a:pt x="2260559" y="5314347"/>
                  <a:pt x="2267736" y="5337125"/>
                  <a:pt x="2282363" y="5332369"/>
                </a:cubicBezTo>
                <a:cubicBezTo>
                  <a:pt x="2296960" y="5327584"/>
                  <a:pt x="2289783" y="5304836"/>
                  <a:pt x="2275186" y="5309591"/>
                </a:cubicBezTo>
                <a:close/>
                <a:moveTo>
                  <a:pt x="2270008" y="5347575"/>
                </a:moveTo>
                <a:cubicBezTo>
                  <a:pt x="2272945" y="5342093"/>
                  <a:pt x="2272733" y="5334611"/>
                  <a:pt x="2266858" y="5331006"/>
                </a:cubicBezTo>
                <a:cubicBezTo>
                  <a:pt x="2261831" y="5327887"/>
                  <a:pt x="2253443" y="5328281"/>
                  <a:pt x="2250293" y="5334157"/>
                </a:cubicBezTo>
                <a:cubicBezTo>
                  <a:pt x="2249930" y="5334823"/>
                  <a:pt x="2249536" y="5335399"/>
                  <a:pt x="2249143" y="5336005"/>
                </a:cubicBezTo>
                <a:cubicBezTo>
                  <a:pt x="2249112" y="5336005"/>
                  <a:pt x="2249082" y="5336005"/>
                  <a:pt x="2249052" y="5336005"/>
                </a:cubicBezTo>
                <a:cubicBezTo>
                  <a:pt x="2248991" y="5336005"/>
                  <a:pt x="2248900" y="5336035"/>
                  <a:pt x="2248840" y="5336035"/>
                </a:cubicBezTo>
                <a:cubicBezTo>
                  <a:pt x="2248719" y="5336035"/>
                  <a:pt x="2248385" y="5336005"/>
                  <a:pt x="2247750" y="5336005"/>
                </a:cubicBezTo>
                <a:cubicBezTo>
                  <a:pt x="2242087" y="5335732"/>
                  <a:pt x="2237120" y="5339579"/>
                  <a:pt x="2235636" y="5344910"/>
                </a:cubicBezTo>
                <a:cubicBezTo>
                  <a:pt x="2235394" y="5345001"/>
                  <a:pt x="2235091" y="5344970"/>
                  <a:pt x="2234879" y="5345091"/>
                </a:cubicBezTo>
                <a:cubicBezTo>
                  <a:pt x="2234031" y="5345485"/>
                  <a:pt x="2233516" y="5346091"/>
                  <a:pt x="2232850" y="5346576"/>
                </a:cubicBezTo>
                <a:cubicBezTo>
                  <a:pt x="2232850" y="5346576"/>
                  <a:pt x="2232850" y="5346576"/>
                  <a:pt x="2232881" y="5346576"/>
                </a:cubicBezTo>
                <a:cubicBezTo>
                  <a:pt x="2239846" y="5351089"/>
                  <a:pt x="2246357" y="5355814"/>
                  <a:pt x="2252807" y="5360539"/>
                </a:cubicBezTo>
                <a:cubicBezTo>
                  <a:pt x="2252837" y="5360569"/>
                  <a:pt x="2252837" y="5360569"/>
                  <a:pt x="2252867" y="5360600"/>
                </a:cubicBezTo>
                <a:cubicBezTo>
                  <a:pt x="2252867" y="5360146"/>
                  <a:pt x="2253080" y="5359782"/>
                  <a:pt x="2253049" y="5359328"/>
                </a:cubicBezTo>
                <a:cubicBezTo>
                  <a:pt x="2260075" y="5358116"/>
                  <a:pt x="2266404" y="5354330"/>
                  <a:pt x="2270008" y="5347575"/>
                </a:cubicBezTo>
                <a:close/>
                <a:moveTo>
                  <a:pt x="2175009" y="5299111"/>
                </a:moveTo>
                <a:cubicBezTo>
                  <a:pt x="2171497" y="5293326"/>
                  <a:pt x="2164319" y="5292084"/>
                  <a:pt x="2158596" y="5295113"/>
                </a:cubicBezTo>
                <a:lnTo>
                  <a:pt x="2151964" y="5298657"/>
                </a:lnTo>
                <a:cubicBezTo>
                  <a:pt x="2149904" y="5299747"/>
                  <a:pt x="2148602" y="5301595"/>
                  <a:pt x="2147664" y="5303625"/>
                </a:cubicBezTo>
                <a:cubicBezTo>
                  <a:pt x="2147300" y="5304261"/>
                  <a:pt x="2147512" y="5305048"/>
                  <a:pt x="2147300" y="5305715"/>
                </a:cubicBezTo>
                <a:cubicBezTo>
                  <a:pt x="2155628" y="5308350"/>
                  <a:pt x="2163956" y="5310954"/>
                  <a:pt x="2172253" y="5314377"/>
                </a:cubicBezTo>
                <a:lnTo>
                  <a:pt x="2172253" y="5314377"/>
                </a:lnTo>
                <a:cubicBezTo>
                  <a:pt x="2176766" y="5310864"/>
                  <a:pt x="2177917" y="5303927"/>
                  <a:pt x="2175009" y="5299111"/>
                </a:cubicBezTo>
                <a:close/>
                <a:moveTo>
                  <a:pt x="2371184" y="5364810"/>
                </a:moveTo>
                <a:cubicBezTo>
                  <a:pt x="2377362" y="5362750"/>
                  <a:pt x="2380723" y="5355875"/>
                  <a:pt x="2378724" y="5349696"/>
                </a:cubicBezTo>
                <a:lnTo>
                  <a:pt x="2377089" y="5344637"/>
                </a:lnTo>
                <a:cubicBezTo>
                  <a:pt x="2375908" y="5340972"/>
                  <a:pt x="2372849" y="5338458"/>
                  <a:pt x="2369337" y="5337337"/>
                </a:cubicBezTo>
                <a:lnTo>
                  <a:pt x="2375605" y="5334005"/>
                </a:lnTo>
                <a:cubicBezTo>
                  <a:pt x="2381298" y="5330976"/>
                  <a:pt x="2383479" y="5323495"/>
                  <a:pt x="2380451" y="5317830"/>
                </a:cubicBezTo>
                <a:cubicBezTo>
                  <a:pt x="2377362" y="5312106"/>
                  <a:pt x="2369973" y="5309925"/>
                  <a:pt x="2364279" y="5312984"/>
                </a:cubicBezTo>
                <a:lnTo>
                  <a:pt x="2357647" y="5316528"/>
                </a:lnTo>
                <a:cubicBezTo>
                  <a:pt x="2354710" y="5318073"/>
                  <a:pt x="2352772" y="5320829"/>
                  <a:pt x="2351924" y="5323858"/>
                </a:cubicBezTo>
                <a:cubicBezTo>
                  <a:pt x="2350713" y="5323071"/>
                  <a:pt x="2349410" y="5322374"/>
                  <a:pt x="2347957" y="5321950"/>
                </a:cubicBezTo>
                <a:lnTo>
                  <a:pt x="2342899" y="5320405"/>
                </a:lnTo>
                <a:cubicBezTo>
                  <a:pt x="2336722" y="5318527"/>
                  <a:pt x="2329999" y="5323707"/>
                  <a:pt x="2328757" y="5329613"/>
                </a:cubicBezTo>
                <a:cubicBezTo>
                  <a:pt x="2327304" y="5336368"/>
                  <a:pt x="2331786" y="5341881"/>
                  <a:pt x="2337963" y="5343759"/>
                </a:cubicBezTo>
                <a:lnTo>
                  <a:pt x="2343021" y="5345303"/>
                </a:lnTo>
                <a:cubicBezTo>
                  <a:pt x="2348926" y="5347121"/>
                  <a:pt x="2355225" y="5342396"/>
                  <a:pt x="2356860" y="5336822"/>
                </a:cubicBezTo>
                <a:cubicBezTo>
                  <a:pt x="2357799" y="5337428"/>
                  <a:pt x="2358768" y="5338034"/>
                  <a:pt x="2359858" y="5338367"/>
                </a:cubicBezTo>
                <a:cubicBezTo>
                  <a:pt x="2355164" y="5341184"/>
                  <a:pt x="2352711" y="5346909"/>
                  <a:pt x="2354468" y="5352240"/>
                </a:cubicBezTo>
                <a:lnTo>
                  <a:pt x="2356103" y="5357298"/>
                </a:lnTo>
                <a:cubicBezTo>
                  <a:pt x="2358071" y="5363417"/>
                  <a:pt x="2365127" y="5366839"/>
                  <a:pt x="2371184" y="5364810"/>
                </a:cubicBezTo>
                <a:close/>
                <a:moveTo>
                  <a:pt x="2698061" y="5642962"/>
                </a:moveTo>
                <a:cubicBezTo>
                  <a:pt x="2702634" y="5638722"/>
                  <a:pt x="2703997" y="5630998"/>
                  <a:pt x="2699484" y="5626121"/>
                </a:cubicBezTo>
                <a:cubicBezTo>
                  <a:pt x="2695245" y="5621547"/>
                  <a:pt x="2687583" y="5620184"/>
                  <a:pt x="2682677" y="5624728"/>
                </a:cubicBezTo>
                <a:lnTo>
                  <a:pt x="2678771" y="5628333"/>
                </a:lnTo>
                <a:cubicBezTo>
                  <a:pt x="2674168" y="5632543"/>
                  <a:pt x="2672835" y="5640267"/>
                  <a:pt x="2677347" y="5645143"/>
                </a:cubicBezTo>
                <a:cubicBezTo>
                  <a:pt x="2681587" y="5649717"/>
                  <a:pt x="2689249" y="5651080"/>
                  <a:pt x="2694154" y="5646537"/>
                </a:cubicBezTo>
                <a:lnTo>
                  <a:pt x="2698061" y="5642962"/>
                </a:lnTo>
                <a:close/>
                <a:moveTo>
                  <a:pt x="2608604" y="5609856"/>
                </a:moveTo>
                <a:cubicBezTo>
                  <a:pt x="2613329" y="5606494"/>
                  <a:pt x="2615842" y="5597982"/>
                  <a:pt x="2611451" y="5593226"/>
                </a:cubicBezTo>
                <a:lnTo>
                  <a:pt x="2607847" y="5589319"/>
                </a:lnTo>
                <a:cubicBezTo>
                  <a:pt x="2603487" y="5584594"/>
                  <a:pt x="2596945" y="5582413"/>
                  <a:pt x="2591222" y="5586472"/>
                </a:cubicBezTo>
                <a:cubicBezTo>
                  <a:pt x="2586467" y="5589804"/>
                  <a:pt x="2583984" y="5598346"/>
                  <a:pt x="2588375" y="5603101"/>
                </a:cubicBezTo>
                <a:lnTo>
                  <a:pt x="2591949" y="5607008"/>
                </a:lnTo>
                <a:cubicBezTo>
                  <a:pt x="2596310" y="5611764"/>
                  <a:pt x="2602851" y="5613914"/>
                  <a:pt x="2608604" y="5609856"/>
                </a:cubicBezTo>
                <a:close/>
                <a:moveTo>
                  <a:pt x="2729223" y="5537220"/>
                </a:moveTo>
                <a:lnTo>
                  <a:pt x="2721712" y="5536918"/>
                </a:lnTo>
                <a:cubicBezTo>
                  <a:pt x="2721137" y="5536887"/>
                  <a:pt x="2720652" y="5537220"/>
                  <a:pt x="2720077" y="5537281"/>
                </a:cubicBezTo>
                <a:cubicBezTo>
                  <a:pt x="2716049" y="5533949"/>
                  <a:pt x="2710326" y="5532889"/>
                  <a:pt x="2705329" y="5537493"/>
                </a:cubicBezTo>
                <a:lnTo>
                  <a:pt x="2702906" y="5539704"/>
                </a:lnTo>
                <a:cubicBezTo>
                  <a:pt x="2698122" y="5544126"/>
                  <a:pt x="2698334" y="5549760"/>
                  <a:pt x="2700877" y="5554122"/>
                </a:cubicBezTo>
                <a:cubicBezTo>
                  <a:pt x="2700211" y="5557575"/>
                  <a:pt x="2700787" y="5561180"/>
                  <a:pt x="2703482" y="5563936"/>
                </a:cubicBezTo>
                <a:cubicBezTo>
                  <a:pt x="2706571" y="5567056"/>
                  <a:pt x="2711507" y="5568601"/>
                  <a:pt x="2715807" y="5567450"/>
                </a:cubicBezTo>
                <a:cubicBezTo>
                  <a:pt x="2719895" y="5568813"/>
                  <a:pt x="2724801" y="5568147"/>
                  <a:pt x="2727829" y="5565148"/>
                </a:cubicBezTo>
                <a:cubicBezTo>
                  <a:pt x="2729253" y="5563724"/>
                  <a:pt x="2730161" y="5562088"/>
                  <a:pt x="2730797" y="5560392"/>
                </a:cubicBezTo>
                <a:cubicBezTo>
                  <a:pt x="2735249" y="5559120"/>
                  <a:pt x="2738822" y="5555728"/>
                  <a:pt x="2739489" y="5550639"/>
                </a:cubicBezTo>
                <a:cubicBezTo>
                  <a:pt x="2740276" y="5544611"/>
                  <a:pt x="2735673" y="5537463"/>
                  <a:pt x="2729223" y="5537220"/>
                </a:cubicBezTo>
                <a:close/>
                <a:moveTo>
                  <a:pt x="2681981" y="5581353"/>
                </a:moveTo>
                <a:cubicBezTo>
                  <a:pt x="2682465" y="5575083"/>
                  <a:pt x="2677438" y="5568813"/>
                  <a:pt x="2670988" y="5568540"/>
                </a:cubicBezTo>
                <a:lnTo>
                  <a:pt x="2666052" y="5568328"/>
                </a:lnTo>
                <a:cubicBezTo>
                  <a:pt x="2673956" y="5566541"/>
                  <a:pt x="2680043" y="5558120"/>
                  <a:pt x="2673229" y="5550700"/>
                </a:cubicBezTo>
                <a:cubicBezTo>
                  <a:pt x="2667293" y="5544278"/>
                  <a:pt x="2658360" y="5546095"/>
                  <a:pt x="2653757" y="5550972"/>
                </a:cubicBezTo>
                <a:cubicBezTo>
                  <a:pt x="2654393" y="5548216"/>
                  <a:pt x="2653696" y="5545157"/>
                  <a:pt x="2651031" y="5542248"/>
                </a:cubicBezTo>
                <a:cubicBezTo>
                  <a:pt x="2640735" y="5531071"/>
                  <a:pt x="2621233" y="5544853"/>
                  <a:pt x="2631620" y="5556152"/>
                </a:cubicBezTo>
                <a:cubicBezTo>
                  <a:pt x="2632831" y="5557454"/>
                  <a:pt x="2634194" y="5558212"/>
                  <a:pt x="2635587" y="5558878"/>
                </a:cubicBezTo>
                <a:cubicBezTo>
                  <a:pt x="2635011" y="5559271"/>
                  <a:pt x="2634375" y="5559514"/>
                  <a:pt x="2633830" y="5559998"/>
                </a:cubicBezTo>
                <a:lnTo>
                  <a:pt x="2626017" y="5567177"/>
                </a:lnTo>
                <a:cubicBezTo>
                  <a:pt x="2621293" y="5571539"/>
                  <a:pt x="2621899" y="5579778"/>
                  <a:pt x="2626320" y="5584049"/>
                </a:cubicBezTo>
                <a:cubicBezTo>
                  <a:pt x="2631196" y="5588744"/>
                  <a:pt x="2638433" y="5588138"/>
                  <a:pt x="2643188" y="5583746"/>
                </a:cubicBezTo>
                <a:lnTo>
                  <a:pt x="2651001" y="5576567"/>
                </a:lnTo>
                <a:cubicBezTo>
                  <a:pt x="2652152" y="5575507"/>
                  <a:pt x="2652909" y="5574235"/>
                  <a:pt x="2653484" y="5572842"/>
                </a:cubicBezTo>
                <a:cubicBezTo>
                  <a:pt x="2652000" y="5574628"/>
                  <a:pt x="2650849" y="5576688"/>
                  <a:pt x="2650638" y="5579172"/>
                </a:cubicBezTo>
                <a:cubicBezTo>
                  <a:pt x="2650153" y="5585442"/>
                  <a:pt x="2655180" y="5591712"/>
                  <a:pt x="2661630" y="5591985"/>
                </a:cubicBezTo>
                <a:lnTo>
                  <a:pt x="2669141" y="5592288"/>
                </a:lnTo>
                <a:cubicBezTo>
                  <a:pt x="2675591" y="5592590"/>
                  <a:pt x="2681466" y="5587926"/>
                  <a:pt x="2681981" y="5581353"/>
                </a:cubicBezTo>
                <a:close/>
                <a:moveTo>
                  <a:pt x="2625291" y="5634270"/>
                </a:moveTo>
                <a:lnTo>
                  <a:pt x="2621384" y="5637874"/>
                </a:lnTo>
                <a:cubicBezTo>
                  <a:pt x="2619325" y="5639752"/>
                  <a:pt x="2618235" y="5642508"/>
                  <a:pt x="2617992" y="5645356"/>
                </a:cubicBezTo>
                <a:cubicBezTo>
                  <a:pt x="2612178" y="5645719"/>
                  <a:pt x="2606999" y="5649475"/>
                  <a:pt x="2606242" y="5655685"/>
                </a:cubicBezTo>
                <a:cubicBezTo>
                  <a:pt x="2605516" y="5661712"/>
                  <a:pt x="2610179" y="5668709"/>
                  <a:pt x="2616660" y="5668982"/>
                </a:cubicBezTo>
                <a:lnTo>
                  <a:pt x="2624140" y="5669284"/>
                </a:lnTo>
                <a:cubicBezTo>
                  <a:pt x="2630590" y="5669557"/>
                  <a:pt x="2636616" y="5665619"/>
                  <a:pt x="2637434" y="5658865"/>
                </a:cubicBezTo>
                <a:cubicBezTo>
                  <a:pt x="2637555" y="5657775"/>
                  <a:pt x="2637464" y="5656654"/>
                  <a:pt x="2637252" y="5655533"/>
                </a:cubicBezTo>
                <a:cubicBezTo>
                  <a:pt x="2637555" y="5655291"/>
                  <a:pt x="2637888" y="5655079"/>
                  <a:pt x="2638191" y="5654836"/>
                </a:cubicBezTo>
                <a:lnTo>
                  <a:pt x="2642098" y="5651232"/>
                </a:lnTo>
                <a:cubicBezTo>
                  <a:pt x="2646701" y="5646991"/>
                  <a:pt x="2646792" y="5638601"/>
                  <a:pt x="2642189" y="5634360"/>
                </a:cubicBezTo>
                <a:cubicBezTo>
                  <a:pt x="2637283" y="5629817"/>
                  <a:pt x="2630227" y="5629726"/>
                  <a:pt x="2625291" y="5634270"/>
                </a:cubicBezTo>
                <a:close/>
                <a:moveTo>
                  <a:pt x="2585832" y="5746251"/>
                </a:moveTo>
                <a:lnTo>
                  <a:pt x="2589738" y="5742647"/>
                </a:lnTo>
                <a:cubicBezTo>
                  <a:pt x="2594341" y="5738406"/>
                  <a:pt x="2594008" y="5729834"/>
                  <a:pt x="2589375" y="5725775"/>
                </a:cubicBezTo>
                <a:cubicBezTo>
                  <a:pt x="2584257" y="5721293"/>
                  <a:pt x="2577413" y="5721595"/>
                  <a:pt x="2572507" y="5726139"/>
                </a:cubicBezTo>
                <a:lnTo>
                  <a:pt x="2568600" y="5729743"/>
                </a:lnTo>
                <a:cubicBezTo>
                  <a:pt x="2563997" y="5733984"/>
                  <a:pt x="2564330" y="5742556"/>
                  <a:pt x="2568964" y="5746645"/>
                </a:cubicBezTo>
                <a:cubicBezTo>
                  <a:pt x="2574082" y="5751098"/>
                  <a:pt x="2580895" y="5750764"/>
                  <a:pt x="2585832" y="5746251"/>
                </a:cubicBezTo>
                <a:close/>
                <a:moveTo>
                  <a:pt x="2655089" y="5421180"/>
                </a:moveTo>
                <a:cubicBezTo>
                  <a:pt x="2650365" y="5416515"/>
                  <a:pt x="2643279" y="5416121"/>
                  <a:pt x="2638221" y="5420513"/>
                </a:cubicBezTo>
                <a:cubicBezTo>
                  <a:pt x="2638070" y="5420634"/>
                  <a:pt x="2637979" y="5420725"/>
                  <a:pt x="2637888" y="5420816"/>
                </a:cubicBezTo>
                <a:cubicBezTo>
                  <a:pt x="2637828" y="5420847"/>
                  <a:pt x="2637797" y="5420847"/>
                  <a:pt x="2637737" y="5420877"/>
                </a:cubicBezTo>
                <a:cubicBezTo>
                  <a:pt x="2637646" y="5420877"/>
                  <a:pt x="2637676" y="5420877"/>
                  <a:pt x="2637586" y="5420877"/>
                </a:cubicBezTo>
                <a:cubicBezTo>
                  <a:pt x="2636798" y="5420847"/>
                  <a:pt x="2636011" y="5420786"/>
                  <a:pt x="2635254" y="5420634"/>
                </a:cubicBezTo>
                <a:cubicBezTo>
                  <a:pt x="2628864" y="5419726"/>
                  <a:pt x="2623171" y="5426329"/>
                  <a:pt x="2622989" y="5432235"/>
                </a:cubicBezTo>
                <a:cubicBezTo>
                  <a:pt x="2622838" y="5438233"/>
                  <a:pt x="2626774" y="5442080"/>
                  <a:pt x="2631892" y="5443716"/>
                </a:cubicBezTo>
                <a:cubicBezTo>
                  <a:pt x="2626017" y="5446411"/>
                  <a:pt x="2624321" y="5454892"/>
                  <a:pt x="2627925" y="5460951"/>
                </a:cubicBezTo>
                <a:cubicBezTo>
                  <a:pt x="2627319" y="5461738"/>
                  <a:pt x="2626744" y="5462525"/>
                  <a:pt x="2626320" y="5463434"/>
                </a:cubicBezTo>
                <a:cubicBezTo>
                  <a:pt x="2626047" y="5461738"/>
                  <a:pt x="2625563" y="5460042"/>
                  <a:pt x="2624382" y="5458436"/>
                </a:cubicBezTo>
                <a:cubicBezTo>
                  <a:pt x="2620899" y="5453681"/>
                  <a:pt x="2612450" y="5451500"/>
                  <a:pt x="2607696" y="5455922"/>
                </a:cubicBezTo>
                <a:lnTo>
                  <a:pt x="2603789" y="5459527"/>
                </a:lnTo>
                <a:cubicBezTo>
                  <a:pt x="2603032" y="5460193"/>
                  <a:pt x="2602517" y="5461041"/>
                  <a:pt x="2601912" y="5461829"/>
                </a:cubicBezTo>
                <a:lnTo>
                  <a:pt x="2601034" y="5461799"/>
                </a:lnTo>
                <a:cubicBezTo>
                  <a:pt x="2594614" y="5461526"/>
                  <a:pt x="2588496" y="5465100"/>
                  <a:pt x="2587527" y="5471916"/>
                </a:cubicBezTo>
                <a:cubicBezTo>
                  <a:pt x="2586679" y="5477822"/>
                  <a:pt x="2591191" y="5485152"/>
                  <a:pt x="2597672" y="5485425"/>
                </a:cubicBezTo>
                <a:lnTo>
                  <a:pt x="2598641" y="5485455"/>
                </a:lnTo>
                <a:cubicBezTo>
                  <a:pt x="2592554" y="5490816"/>
                  <a:pt x="2592857" y="5503720"/>
                  <a:pt x="2603396" y="5506930"/>
                </a:cubicBezTo>
                <a:cubicBezTo>
                  <a:pt x="2604970" y="5507415"/>
                  <a:pt x="2606394" y="5507445"/>
                  <a:pt x="2607757" y="5507324"/>
                </a:cubicBezTo>
                <a:lnTo>
                  <a:pt x="2605001" y="5509838"/>
                </a:lnTo>
                <a:cubicBezTo>
                  <a:pt x="2600277" y="5514200"/>
                  <a:pt x="2598944" y="5521318"/>
                  <a:pt x="2603153" y="5526619"/>
                </a:cubicBezTo>
                <a:cubicBezTo>
                  <a:pt x="2606969" y="5531405"/>
                  <a:pt x="2615176" y="5532859"/>
                  <a:pt x="2619930" y="5528497"/>
                </a:cubicBezTo>
                <a:lnTo>
                  <a:pt x="2627743" y="5521318"/>
                </a:lnTo>
                <a:cubicBezTo>
                  <a:pt x="2629772" y="5519440"/>
                  <a:pt x="2631014" y="5517047"/>
                  <a:pt x="2631620" y="5514533"/>
                </a:cubicBezTo>
                <a:cubicBezTo>
                  <a:pt x="2646065" y="5517078"/>
                  <a:pt x="2647821" y="5493966"/>
                  <a:pt x="2633225" y="5490756"/>
                </a:cubicBezTo>
                <a:cubicBezTo>
                  <a:pt x="2631468" y="5490362"/>
                  <a:pt x="2629924" y="5490422"/>
                  <a:pt x="2628531" y="5490695"/>
                </a:cubicBezTo>
                <a:lnTo>
                  <a:pt x="2629348" y="5489938"/>
                </a:lnTo>
                <a:cubicBezTo>
                  <a:pt x="2632377" y="5487151"/>
                  <a:pt x="2633770" y="5482880"/>
                  <a:pt x="2633194" y="5478882"/>
                </a:cubicBezTo>
                <a:cubicBezTo>
                  <a:pt x="2642522" y="5482062"/>
                  <a:pt x="2652909" y="5471067"/>
                  <a:pt x="2647155" y="5461677"/>
                </a:cubicBezTo>
                <a:cubicBezTo>
                  <a:pt x="2650032" y="5455801"/>
                  <a:pt x="2648003" y="5447017"/>
                  <a:pt x="2640553" y="5443927"/>
                </a:cubicBezTo>
                <a:cubicBezTo>
                  <a:pt x="2645611" y="5443261"/>
                  <a:pt x="2650425" y="5441474"/>
                  <a:pt x="2654393" y="5438082"/>
                </a:cubicBezTo>
                <a:cubicBezTo>
                  <a:pt x="2659147" y="5433962"/>
                  <a:pt x="2659571" y="5425633"/>
                  <a:pt x="2655089" y="5421180"/>
                </a:cubicBezTo>
                <a:close/>
                <a:moveTo>
                  <a:pt x="2584560" y="5790475"/>
                </a:moveTo>
                <a:cubicBezTo>
                  <a:pt x="2578139" y="5790142"/>
                  <a:pt x="2572295" y="5795321"/>
                  <a:pt x="2572022" y="5801803"/>
                </a:cubicBezTo>
                <a:cubicBezTo>
                  <a:pt x="2571992" y="5802560"/>
                  <a:pt x="2571962" y="5803348"/>
                  <a:pt x="2571932" y="5804105"/>
                </a:cubicBezTo>
                <a:cubicBezTo>
                  <a:pt x="2569781" y="5801015"/>
                  <a:pt x="2566329" y="5798683"/>
                  <a:pt x="2562907" y="5798411"/>
                </a:cubicBezTo>
                <a:cubicBezTo>
                  <a:pt x="2555790" y="5797805"/>
                  <a:pt x="2551399" y="5802984"/>
                  <a:pt x="2550007" y="5809315"/>
                </a:cubicBezTo>
                <a:lnTo>
                  <a:pt x="2548856" y="5814495"/>
                </a:lnTo>
                <a:cubicBezTo>
                  <a:pt x="2548674" y="5815282"/>
                  <a:pt x="2548613" y="5816070"/>
                  <a:pt x="2548674" y="5816827"/>
                </a:cubicBezTo>
                <a:cubicBezTo>
                  <a:pt x="2547281" y="5813313"/>
                  <a:pt x="2544404" y="5810436"/>
                  <a:pt x="2540528" y="5809679"/>
                </a:cubicBezTo>
                <a:cubicBezTo>
                  <a:pt x="2534532" y="5808497"/>
                  <a:pt x="2528112" y="5811738"/>
                  <a:pt x="2526355" y="5817827"/>
                </a:cubicBezTo>
                <a:cubicBezTo>
                  <a:pt x="2525295" y="5817675"/>
                  <a:pt x="2524175" y="5817705"/>
                  <a:pt x="2523054" y="5817827"/>
                </a:cubicBezTo>
                <a:cubicBezTo>
                  <a:pt x="2524962" y="5812253"/>
                  <a:pt x="2523236" y="5805953"/>
                  <a:pt x="2515847" y="5804347"/>
                </a:cubicBezTo>
                <a:cubicBezTo>
                  <a:pt x="2505006" y="5801955"/>
                  <a:pt x="2497768" y="5813313"/>
                  <a:pt x="2500493" y="5820886"/>
                </a:cubicBezTo>
                <a:cubicBezTo>
                  <a:pt x="2494104" y="5822794"/>
                  <a:pt x="2487896" y="5826035"/>
                  <a:pt x="2485957" y="5831366"/>
                </a:cubicBezTo>
                <a:cubicBezTo>
                  <a:pt x="2483202" y="5838938"/>
                  <a:pt x="2483262" y="5849873"/>
                  <a:pt x="2488471" y="5856416"/>
                </a:cubicBezTo>
                <a:cubicBezTo>
                  <a:pt x="2481476" y="5861777"/>
                  <a:pt x="2481506" y="5875438"/>
                  <a:pt x="2492710" y="5877922"/>
                </a:cubicBezTo>
                <a:cubicBezTo>
                  <a:pt x="2501977" y="5879951"/>
                  <a:pt x="2507428" y="5871833"/>
                  <a:pt x="2506702" y="5864533"/>
                </a:cubicBezTo>
                <a:cubicBezTo>
                  <a:pt x="2506853" y="5864533"/>
                  <a:pt x="2507034" y="5864594"/>
                  <a:pt x="2507186" y="5864624"/>
                </a:cubicBezTo>
                <a:cubicBezTo>
                  <a:pt x="2508609" y="5868350"/>
                  <a:pt x="2511759" y="5871228"/>
                  <a:pt x="2516029" y="5872197"/>
                </a:cubicBezTo>
                <a:lnTo>
                  <a:pt x="2526385" y="5874469"/>
                </a:lnTo>
                <a:cubicBezTo>
                  <a:pt x="2532472" y="5875802"/>
                  <a:pt x="2539407" y="5871107"/>
                  <a:pt x="2540285" y="5864897"/>
                </a:cubicBezTo>
                <a:cubicBezTo>
                  <a:pt x="2540558" y="5862898"/>
                  <a:pt x="2540346" y="5860990"/>
                  <a:pt x="2539771" y="5859203"/>
                </a:cubicBezTo>
                <a:cubicBezTo>
                  <a:pt x="2542557" y="5857021"/>
                  <a:pt x="2544828" y="5854174"/>
                  <a:pt x="2546372" y="5850540"/>
                </a:cubicBezTo>
                <a:cubicBezTo>
                  <a:pt x="2548795" y="5844815"/>
                  <a:pt x="2548189" y="5839029"/>
                  <a:pt x="2545767" y="5834001"/>
                </a:cubicBezTo>
                <a:cubicBezTo>
                  <a:pt x="2546887" y="5832699"/>
                  <a:pt x="2547735" y="5831124"/>
                  <a:pt x="2548159" y="5829276"/>
                </a:cubicBezTo>
                <a:lnTo>
                  <a:pt x="2549310" y="5824097"/>
                </a:lnTo>
                <a:cubicBezTo>
                  <a:pt x="2549613" y="5822673"/>
                  <a:pt x="2549643" y="5821219"/>
                  <a:pt x="2549431" y="5819765"/>
                </a:cubicBezTo>
                <a:cubicBezTo>
                  <a:pt x="2551187" y="5823854"/>
                  <a:pt x="2555579" y="5827065"/>
                  <a:pt x="2559727" y="5827398"/>
                </a:cubicBezTo>
                <a:cubicBezTo>
                  <a:pt x="2566844" y="5828004"/>
                  <a:pt x="2571235" y="5822824"/>
                  <a:pt x="2572628" y="5816494"/>
                </a:cubicBezTo>
                <a:lnTo>
                  <a:pt x="2572991" y="5814858"/>
                </a:lnTo>
                <a:cubicBezTo>
                  <a:pt x="2574839" y="5818705"/>
                  <a:pt x="2578533" y="5821613"/>
                  <a:pt x="2582985" y="5821825"/>
                </a:cubicBezTo>
                <a:cubicBezTo>
                  <a:pt x="2589405" y="5822158"/>
                  <a:pt x="2595250" y="5816978"/>
                  <a:pt x="2595522" y="5810496"/>
                </a:cubicBezTo>
                <a:lnTo>
                  <a:pt x="2595825" y="5802984"/>
                </a:lnTo>
                <a:cubicBezTo>
                  <a:pt x="2596128" y="5796533"/>
                  <a:pt x="2591010" y="5790777"/>
                  <a:pt x="2584560" y="5790475"/>
                </a:cubicBezTo>
                <a:close/>
                <a:moveTo>
                  <a:pt x="2639433" y="5629605"/>
                </a:moveTo>
                <a:cubicBezTo>
                  <a:pt x="2649850" y="5640933"/>
                  <a:pt x="2666506" y="5623820"/>
                  <a:pt x="2656119" y="5612551"/>
                </a:cubicBezTo>
                <a:cubicBezTo>
                  <a:pt x="2645701" y="5601223"/>
                  <a:pt x="2629046" y="5618337"/>
                  <a:pt x="2639433" y="5629605"/>
                </a:cubicBezTo>
                <a:close/>
                <a:moveTo>
                  <a:pt x="2689461" y="5720989"/>
                </a:moveTo>
                <a:cubicBezTo>
                  <a:pt x="2699878" y="5732318"/>
                  <a:pt x="2717594" y="5716325"/>
                  <a:pt x="2707176" y="5704996"/>
                </a:cubicBezTo>
                <a:cubicBezTo>
                  <a:pt x="2696789" y="5693698"/>
                  <a:pt x="2679073" y="5709691"/>
                  <a:pt x="2689461" y="5720989"/>
                </a:cubicBezTo>
                <a:close/>
                <a:moveTo>
                  <a:pt x="2433053" y="5292357"/>
                </a:moveTo>
                <a:cubicBezTo>
                  <a:pt x="2438049" y="5294931"/>
                  <a:pt x="2443319" y="5293417"/>
                  <a:pt x="2446953" y="5289752"/>
                </a:cubicBezTo>
                <a:cubicBezTo>
                  <a:pt x="2451101" y="5290872"/>
                  <a:pt x="2455523" y="5290055"/>
                  <a:pt x="2458763" y="5286480"/>
                </a:cubicBezTo>
                <a:cubicBezTo>
                  <a:pt x="2462791" y="5282058"/>
                  <a:pt x="2463124" y="5273516"/>
                  <a:pt x="2457945" y="5269609"/>
                </a:cubicBezTo>
                <a:cubicBezTo>
                  <a:pt x="2452888" y="5265823"/>
                  <a:pt x="2447013" y="5263308"/>
                  <a:pt x="2440624" y="5265217"/>
                </a:cubicBezTo>
                <a:cubicBezTo>
                  <a:pt x="2434779" y="5266974"/>
                  <a:pt x="2431024" y="5271214"/>
                  <a:pt x="2427935" y="5276242"/>
                </a:cubicBezTo>
                <a:cubicBezTo>
                  <a:pt x="2424573" y="5281755"/>
                  <a:pt x="2427632" y="5289539"/>
                  <a:pt x="2433053" y="5292357"/>
                </a:cubicBezTo>
                <a:close/>
                <a:moveTo>
                  <a:pt x="2602396" y="5756277"/>
                </a:moveTo>
                <a:lnTo>
                  <a:pt x="2598490" y="5759882"/>
                </a:lnTo>
                <a:cubicBezTo>
                  <a:pt x="2593766" y="5764244"/>
                  <a:pt x="2592373" y="5771331"/>
                  <a:pt x="2596582" y="5776662"/>
                </a:cubicBezTo>
                <a:cubicBezTo>
                  <a:pt x="2600367" y="5781448"/>
                  <a:pt x="2608574" y="5782963"/>
                  <a:pt x="2613359" y="5778571"/>
                </a:cubicBezTo>
                <a:lnTo>
                  <a:pt x="2617265" y="5774966"/>
                </a:lnTo>
                <a:cubicBezTo>
                  <a:pt x="2621990" y="5770604"/>
                  <a:pt x="2623383" y="5763517"/>
                  <a:pt x="2619173" y="5758185"/>
                </a:cubicBezTo>
                <a:cubicBezTo>
                  <a:pt x="2615388" y="5753430"/>
                  <a:pt x="2607151" y="5751915"/>
                  <a:pt x="2602396" y="5756277"/>
                </a:cubicBezTo>
                <a:close/>
                <a:moveTo>
                  <a:pt x="2697819" y="5677372"/>
                </a:moveTo>
                <a:cubicBezTo>
                  <a:pt x="2708206" y="5688670"/>
                  <a:pt x="2724256" y="5671011"/>
                  <a:pt x="2713899" y="5659743"/>
                </a:cubicBezTo>
                <a:cubicBezTo>
                  <a:pt x="2703512" y="5648445"/>
                  <a:pt x="2687462" y="5666104"/>
                  <a:pt x="2697819" y="5677372"/>
                </a:cubicBezTo>
                <a:close/>
                <a:moveTo>
                  <a:pt x="2635557" y="5714992"/>
                </a:moveTo>
                <a:cubicBezTo>
                  <a:pt x="2636162" y="5708995"/>
                  <a:pt x="2632801" y="5704481"/>
                  <a:pt x="2628743" y="5700544"/>
                </a:cubicBezTo>
                <a:cubicBezTo>
                  <a:pt x="2626926" y="5698787"/>
                  <a:pt x="2624352" y="5698242"/>
                  <a:pt x="2621778" y="5698302"/>
                </a:cubicBezTo>
                <a:lnTo>
                  <a:pt x="2621384" y="5697878"/>
                </a:lnTo>
                <a:cubicBezTo>
                  <a:pt x="2617175" y="5693304"/>
                  <a:pt x="2609362" y="5692093"/>
                  <a:pt x="2604546" y="5696606"/>
                </a:cubicBezTo>
                <a:cubicBezTo>
                  <a:pt x="2599974" y="5700907"/>
                  <a:pt x="2598762" y="5708540"/>
                  <a:pt x="2603275" y="5713447"/>
                </a:cubicBezTo>
                <a:lnTo>
                  <a:pt x="2606878" y="5717355"/>
                </a:lnTo>
                <a:cubicBezTo>
                  <a:pt x="2607605" y="5718142"/>
                  <a:pt x="2608574" y="5718718"/>
                  <a:pt x="2609483" y="5719293"/>
                </a:cubicBezTo>
                <a:cubicBezTo>
                  <a:pt x="2609695" y="5721262"/>
                  <a:pt x="2610421" y="5723201"/>
                  <a:pt x="2611784" y="5724867"/>
                </a:cubicBezTo>
                <a:cubicBezTo>
                  <a:pt x="2612723" y="5725988"/>
                  <a:pt x="2613843" y="5726896"/>
                  <a:pt x="2615085" y="5727623"/>
                </a:cubicBezTo>
                <a:cubicBezTo>
                  <a:pt x="2615600" y="5728653"/>
                  <a:pt x="2616236" y="5729622"/>
                  <a:pt x="2617084" y="5730561"/>
                </a:cubicBezTo>
                <a:cubicBezTo>
                  <a:pt x="2626229" y="5740496"/>
                  <a:pt x="2639281" y="5727532"/>
                  <a:pt x="2635223" y="5716658"/>
                </a:cubicBezTo>
                <a:cubicBezTo>
                  <a:pt x="2635314" y="5716082"/>
                  <a:pt x="2635496" y="5715568"/>
                  <a:pt x="2635557" y="5714992"/>
                </a:cubicBezTo>
                <a:close/>
                <a:moveTo>
                  <a:pt x="2509094" y="5398765"/>
                </a:moveTo>
                <a:lnTo>
                  <a:pt x="2513000" y="5395160"/>
                </a:lnTo>
                <a:cubicBezTo>
                  <a:pt x="2517725" y="5390799"/>
                  <a:pt x="2519027" y="5383620"/>
                  <a:pt x="2514787" y="5378380"/>
                </a:cubicBezTo>
                <a:cubicBezTo>
                  <a:pt x="2510941" y="5373594"/>
                  <a:pt x="2502765" y="5372201"/>
                  <a:pt x="2498010" y="5376593"/>
                </a:cubicBezTo>
                <a:lnTo>
                  <a:pt x="2494104" y="5380198"/>
                </a:lnTo>
                <a:cubicBezTo>
                  <a:pt x="2489379" y="5384559"/>
                  <a:pt x="2488077" y="5391738"/>
                  <a:pt x="2492317" y="5396978"/>
                </a:cubicBezTo>
                <a:cubicBezTo>
                  <a:pt x="2496163" y="5401764"/>
                  <a:pt x="2504339" y="5403157"/>
                  <a:pt x="2509094" y="5398765"/>
                </a:cubicBezTo>
                <a:close/>
                <a:moveTo>
                  <a:pt x="2486472" y="5268851"/>
                </a:moveTo>
                <a:cubicBezTo>
                  <a:pt x="2478175" y="5271547"/>
                  <a:pt x="2476267" y="5280301"/>
                  <a:pt x="2478750" y="5286480"/>
                </a:cubicBezTo>
                <a:cubicBezTo>
                  <a:pt x="2478720" y="5286480"/>
                  <a:pt x="2478659" y="5286480"/>
                  <a:pt x="2478629" y="5286511"/>
                </a:cubicBezTo>
                <a:lnTo>
                  <a:pt x="2475146" y="5286359"/>
                </a:lnTo>
                <a:cubicBezTo>
                  <a:pt x="2468696" y="5286086"/>
                  <a:pt x="2463336" y="5292387"/>
                  <a:pt x="2463487" y="5298536"/>
                </a:cubicBezTo>
                <a:cubicBezTo>
                  <a:pt x="2463487" y="5299020"/>
                  <a:pt x="2463578" y="5299475"/>
                  <a:pt x="2463669" y="5299959"/>
                </a:cubicBezTo>
                <a:cubicBezTo>
                  <a:pt x="2462821" y="5301504"/>
                  <a:pt x="2462064" y="5303079"/>
                  <a:pt x="2461367" y="5304684"/>
                </a:cubicBezTo>
                <a:cubicBezTo>
                  <a:pt x="2460520" y="5306714"/>
                  <a:pt x="2460338" y="5309047"/>
                  <a:pt x="2460671" y="5311318"/>
                </a:cubicBezTo>
                <a:cubicBezTo>
                  <a:pt x="2459823" y="5312651"/>
                  <a:pt x="2459187" y="5314075"/>
                  <a:pt x="2459126" y="5315528"/>
                </a:cubicBezTo>
                <a:cubicBezTo>
                  <a:pt x="2458914" y="5320466"/>
                  <a:pt x="2458945" y="5324828"/>
                  <a:pt x="2461398" y="5329250"/>
                </a:cubicBezTo>
                <a:cubicBezTo>
                  <a:pt x="2461610" y="5329643"/>
                  <a:pt x="2461943" y="5329886"/>
                  <a:pt x="2462155" y="5330249"/>
                </a:cubicBezTo>
                <a:cubicBezTo>
                  <a:pt x="2457582" y="5336186"/>
                  <a:pt x="2458006" y="5346182"/>
                  <a:pt x="2467273" y="5348999"/>
                </a:cubicBezTo>
                <a:cubicBezTo>
                  <a:pt x="2473511" y="5350907"/>
                  <a:pt x="2478296" y="5347818"/>
                  <a:pt x="2480779" y="5343425"/>
                </a:cubicBezTo>
                <a:cubicBezTo>
                  <a:pt x="2483444" y="5342638"/>
                  <a:pt x="2485988" y="5341063"/>
                  <a:pt x="2487714" y="5338731"/>
                </a:cubicBezTo>
                <a:cubicBezTo>
                  <a:pt x="2488592" y="5338731"/>
                  <a:pt x="2489501" y="5338458"/>
                  <a:pt x="2490409" y="5338276"/>
                </a:cubicBezTo>
                <a:cubicBezTo>
                  <a:pt x="2491681" y="5340639"/>
                  <a:pt x="2493407" y="5342577"/>
                  <a:pt x="2495890" y="5343638"/>
                </a:cubicBezTo>
                <a:cubicBezTo>
                  <a:pt x="2488865" y="5346394"/>
                  <a:pt x="2484019" y="5356541"/>
                  <a:pt x="2490924" y="5364022"/>
                </a:cubicBezTo>
                <a:cubicBezTo>
                  <a:pt x="2501311" y="5375321"/>
                  <a:pt x="2517361" y="5357631"/>
                  <a:pt x="2507004" y="5346394"/>
                </a:cubicBezTo>
                <a:cubicBezTo>
                  <a:pt x="2505975" y="5345243"/>
                  <a:pt x="2504824" y="5344607"/>
                  <a:pt x="2503703" y="5344001"/>
                </a:cubicBezTo>
                <a:cubicBezTo>
                  <a:pt x="2503764" y="5344001"/>
                  <a:pt x="2503794" y="5344031"/>
                  <a:pt x="2503855" y="5344001"/>
                </a:cubicBezTo>
                <a:cubicBezTo>
                  <a:pt x="2511426" y="5341548"/>
                  <a:pt x="2512819" y="5334369"/>
                  <a:pt x="2510608" y="5328583"/>
                </a:cubicBezTo>
                <a:cubicBezTo>
                  <a:pt x="2510790" y="5327614"/>
                  <a:pt x="2510729" y="5326705"/>
                  <a:pt x="2510699" y="5325706"/>
                </a:cubicBezTo>
                <a:cubicBezTo>
                  <a:pt x="2513667" y="5327645"/>
                  <a:pt x="2517331" y="5328462"/>
                  <a:pt x="2521086" y="5327251"/>
                </a:cubicBezTo>
                <a:lnTo>
                  <a:pt x="2523297" y="5326524"/>
                </a:lnTo>
                <a:cubicBezTo>
                  <a:pt x="2524599" y="5327008"/>
                  <a:pt x="2525992" y="5327341"/>
                  <a:pt x="2527445" y="5327402"/>
                </a:cubicBezTo>
                <a:cubicBezTo>
                  <a:pt x="2529959" y="5327523"/>
                  <a:pt x="2532442" y="5327614"/>
                  <a:pt x="2534925" y="5327735"/>
                </a:cubicBezTo>
                <a:cubicBezTo>
                  <a:pt x="2541376" y="5328008"/>
                  <a:pt x="2546766" y="5321768"/>
                  <a:pt x="2546675" y="5315619"/>
                </a:cubicBezTo>
                <a:cubicBezTo>
                  <a:pt x="2546584" y="5309016"/>
                  <a:pt x="2541255" y="5304442"/>
                  <a:pt x="2534986" y="5303958"/>
                </a:cubicBezTo>
                <a:cubicBezTo>
                  <a:pt x="2536258" y="5300717"/>
                  <a:pt x="2536803" y="5297112"/>
                  <a:pt x="2536258" y="5293235"/>
                </a:cubicBezTo>
                <a:cubicBezTo>
                  <a:pt x="2535440" y="5287056"/>
                  <a:pt x="2531988" y="5282391"/>
                  <a:pt x="2527355" y="5279272"/>
                </a:cubicBezTo>
                <a:cubicBezTo>
                  <a:pt x="2527657" y="5277575"/>
                  <a:pt x="2527597" y="5275788"/>
                  <a:pt x="2527021" y="5274001"/>
                </a:cubicBezTo>
                <a:lnTo>
                  <a:pt x="2525386" y="5268943"/>
                </a:lnTo>
                <a:cubicBezTo>
                  <a:pt x="2524932" y="5267580"/>
                  <a:pt x="2524205" y="5266277"/>
                  <a:pt x="2523297" y="5265156"/>
                </a:cubicBezTo>
                <a:cubicBezTo>
                  <a:pt x="2526870" y="5267792"/>
                  <a:pt x="2532291" y="5268307"/>
                  <a:pt x="2536015" y="5266519"/>
                </a:cubicBezTo>
                <a:cubicBezTo>
                  <a:pt x="2536652" y="5266217"/>
                  <a:pt x="2537015" y="5265732"/>
                  <a:pt x="2537560" y="5265368"/>
                </a:cubicBezTo>
                <a:cubicBezTo>
                  <a:pt x="2540770" y="5267670"/>
                  <a:pt x="2544677" y="5268518"/>
                  <a:pt x="2548280" y="5267458"/>
                </a:cubicBezTo>
                <a:cubicBezTo>
                  <a:pt x="2551521" y="5268761"/>
                  <a:pt x="2555124" y="5268761"/>
                  <a:pt x="2558577" y="5266610"/>
                </a:cubicBezTo>
                <a:cubicBezTo>
                  <a:pt x="2560000" y="5265732"/>
                  <a:pt x="2561151" y="5264338"/>
                  <a:pt x="2562120" y="5262824"/>
                </a:cubicBezTo>
                <a:cubicBezTo>
                  <a:pt x="2563059" y="5262854"/>
                  <a:pt x="2564028" y="5263036"/>
                  <a:pt x="2564966" y="5262733"/>
                </a:cubicBezTo>
                <a:lnTo>
                  <a:pt x="2570024" y="5261097"/>
                </a:lnTo>
                <a:cubicBezTo>
                  <a:pt x="2576141" y="5259128"/>
                  <a:pt x="2580835" y="5254070"/>
                  <a:pt x="2579533" y="5247164"/>
                </a:cubicBezTo>
                <a:cubicBezTo>
                  <a:pt x="2578442" y="5241470"/>
                  <a:pt x="2571750" y="5235654"/>
                  <a:pt x="2565602" y="5237653"/>
                </a:cubicBezTo>
                <a:lnTo>
                  <a:pt x="2560545" y="5239289"/>
                </a:lnTo>
                <a:cubicBezTo>
                  <a:pt x="2558001" y="5240107"/>
                  <a:pt x="2555821" y="5241591"/>
                  <a:pt x="2554095" y="5243408"/>
                </a:cubicBezTo>
                <a:cubicBezTo>
                  <a:pt x="2552368" y="5242651"/>
                  <a:pt x="2550521" y="5242106"/>
                  <a:pt x="2548371" y="5242166"/>
                </a:cubicBezTo>
                <a:cubicBezTo>
                  <a:pt x="2545101" y="5242257"/>
                  <a:pt x="2542345" y="5243560"/>
                  <a:pt x="2539771" y="5245286"/>
                </a:cubicBezTo>
                <a:cubicBezTo>
                  <a:pt x="2537530" y="5239470"/>
                  <a:pt x="2529202" y="5237562"/>
                  <a:pt x="2524084" y="5240046"/>
                </a:cubicBezTo>
                <a:cubicBezTo>
                  <a:pt x="2517634" y="5243135"/>
                  <a:pt x="2516483" y="5249799"/>
                  <a:pt x="2518482" y="5255979"/>
                </a:cubicBezTo>
                <a:lnTo>
                  <a:pt x="2520117" y="5261037"/>
                </a:lnTo>
                <a:cubicBezTo>
                  <a:pt x="2520359" y="5261794"/>
                  <a:pt x="2520723" y="5262491"/>
                  <a:pt x="2521147" y="5263127"/>
                </a:cubicBezTo>
                <a:cubicBezTo>
                  <a:pt x="2518179" y="5260795"/>
                  <a:pt x="2514242" y="5259765"/>
                  <a:pt x="2510517" y="5261097"/>
                </a:cubicBezTo>
                <a:cubicBezTo>
                  <a:pt x="2504733" y="5263127"/>
                  <a:pt x="2500827" y="5269155"/>
                  <a:pt x="2502401" y="5275273"/>
                </a:cubicBezTo>
                <a:cubicBezTo>
                  <a:pt x="2501402" y="5275667"/>
                  <a:pt x="2500463" y="5276273"/>
                  <a:pt x="2499555" y="5276969"/>
                </a:cubicBezTo>
                <a:cubicBezTo>
                  <a:pt x="2498343" y="5271063"/>
                  <a:pt x="2493680" y="5266519"/>
                  <a:pt x="2486472" y="5268851"/>
                </a:cubicBezTo>
                <a:close/>
                <a:moveTo>
                  <a:pt x="2551399" y="5673707"/>
                </a:moveTo>
                <a:cubicBezTo>
                  <a:pt x="2551763" y="5673707"/>
                  <a:pt x="2551793" y="5673677"/>
                  <a:pt x="2552005" y="5673677"/>
                </a:cubicBezTo>
                <a:cubicBezTo>
                  <a:pt x="2552126" y="5673677"/>
                  <a:pt x="2552157" y="5673677"/>
                  <a:pt x="2552247" y="5673707"/>
                </a:cubicBezTo>
                <a:lnTo>
                  <a:pt x="2552247" y="5673707"/>
                </a:lnTo>
                <a:cubicBezTo>
                  <a:pt x="2552823" y="5674192"/>
                  <a:pt x="2553398" y="5674706"/>
                  <a:pt x="2553883" y="5675252"/>
                </a:cubicBezTo>
                <a:cubicBezTo>
                  <a:pt x="2555003" y="5676403"/>
                  <a:pt x="2556396" y="5677130"/>
                  <a:pt x="2557880" y="5677584"/>
                </a:cubicBezTo>
                <a:cubicBezTo>
                  <a:pt x="2557941" y="5677675"/>
                  <a:pt x="2557910" y="5677796"/>
                  <a:pt x="2557971" y="5677917"/>
                </a:cubicBezTo>
                <a:lnTo>
                  <a:pt x="2561484" y="5684521"/>
                </a:lnTo>
                <a:cubicBezTo>
                  <a:pt x="2564512" y="5690215"/>
                  <a:pt x="2571841" y="5692608"/>
                  <a:pt x="2577564" y="5689579"/>
                </a:cubicBezTo>
                <a:cubicBezTo>
                  <a:pt x="2583257" y="5686611"/>
                  <a:pt x="2585680" y="5679189"/>
                  <a:pt x="2582621" y="5673495"/>
                </a:cubicBezTo>
                <a:lnTo>
                  <a:pt x="2579109" y="5666861"/>
                </a:lnTo>
                <a:cubicBezTo>
                  <a:pt x="2577564" y="5663954"/>
                  <a:pt x="2574930" y="5661955"/>
                  <a:pt x="2571932" y="5661046"/>
                </a:cubicBezTo>
                <a:cubicBezTo>
                  <a:pt x="2571205" y="5659501"/>
                  <a:pt x="2570236" y="5658017"/>
                  <a:pt x="2568964" y="5656744"/>
                </a:cubicBezTo>
                <a:cubicBezTo>
                  <a:pt x="2563785" y="5651414"/>
                  <a:pt x="2556548" y="5649445"/>
                  <a:pt x="2549280" y="5649869"/>
                </a:cubicBezTo>
                <a:cubicBezTo>
                  <a:pt x="2543041" y="5650232"/>
                  <a:pt x="2537621" y="5656563"/>
                  <a:pt x="2538438" y="5662803"/>
                </a:cubicBezTo>
                <a:cubicBezTo>
                  <a:pt x="2539347" y="5669406"/>
                  <a:pt x="2544737" y="5674100"/>
                  <a:pt x="2551399" y="5673707"/>
                </a:cubicBezTo>
                <a:close/>
                <a:moveTo>
                  <a:pt x="2511759" y="5244196"/>
                </a:moveTo>
                <a:lnTo>
                  <a:pt x="2514181" y="5241985"/>
                </a:lnTo>
                <a:cubicBezTo>
                  <a:pt x="2525477" y="5231564"/>
                  <a:pt x="2509669" y="5213694"/>
                  <a:pt x="2498374" y="5224114"/>
                </a:cubicBezTo>
                <a:lnTo>
                  <a:pt x="2495951" y="5226325"/>
                </a:lnTo>
                <a:cubicBezTo>
                  <a:pt x="2484655" y="5236744"/>
                  <a:pt x="2500463" y="5254615"/>
                  <a:pt x="2511759" y="5244196"/>
                </a:cubicBezTo>
                <a:close/>
                <a:moveTo>
                  <a:pt x="2760475" y="5333430"/>
                </a:moveTo>
                <a:cubicBezTo>
                  <a:pt x="2750118" y="5322162"/>
                  <a:pt x="2731645" y="5337277"/>
                  <a:pt x="2742063" y="5348605"/>
                </a:cubicBezTo>
                <a:cubicBezTo>
                  <a:pt x="2752419" y="5359842"/>
                  <a:pt x="2770892" y="5344758"/>
                  <a:pt x="2760475" y="5333430"/>
                </a:cubicBezTo>
                <a:close/>
                <a:moveTo>
                  <a:pt x="2623716" y="5248648"/>
                </a:moveTo>
                <a:cubicBezTo>
                  <a:pt x="2625291" y="5243378"/>
                  <a:pt x="2623443" y="5238047"/>
                  <a:pt x="2618659" y="5234836"/>
                </a:cubicBezTo>
                <a:cubicBezTo>
                  <a:pt x="2612420" y="5230626"/>
                  <a:pt x="2604486" y="5226446"/>
                  <a:pt x="2596733" y="5227869"/>
                </a:cubicBezTo>
                <a:cubicBezTo>
                  <a:pt x="2595734" y="5227809"/>
                  <a:pt x="2594704" y="5227809"/>
                  <a:pt x="2593705" y="5227930"/>
                </a:cubicBezTo>
                <a:cubicBezTo>
                  <a:pt x="2588769" y="5228536"/>
                  <a:pt x="2584620" y="5231837"/>
                  <a:pt x="2583318" y="5236805"/>
                </a:cubicBezTo>
                <a:cubicBezTo>
                  <a:pt x="2582016" y="5241742"/>
                  <a:pt x="2584166" y="5245286"/>
                  <a:pt x="2586952" y="5249072"/>
                </a:cubicBezTo>
                <a:cubicBezTo>
                  <a:pt x="2584771" y="5246104"/>
                  <a:pt x="2587103" y="5249436"/>
                  <a:pt x="2587497" y="5250072"/>
                </a:cubicBezTo>
                <a:cubicBezTo>
                  <a:pt x="2587982" y="5250889"/>
                  <a:pt x="2588406" y="5251768"/>
                  <a:pt x="2588890" y="5252586"/>
                </a:cubicBezTo>
                <a:cubicBezTo>
                  <a:pt x="2588951" y="5252737"/>
                  <a:pt x="2588981" y="5252798"/>
                  <a:pt x="2589041" y="5252919"/>
                </a:cubicBezTo>
                <a:cubicBezTo>
                  <a:pt x="2589132" y="5253222"/>
                  <a:pt x="2589223" y="5253525"/>
                  <a:pt x="2589314" y="5253798"/>
                </a:cubicBezTo>
                <a:cubicBezTo>
                  <a:pt x="2588133" y="5259674"/>
                  <a:pt x="2592161" y="5265853"/>
                  <a:pt x="2597824" y="5267398"/>
                </a:cubicBezTo>
                <a:cubicBezTo>
                  <a:pt x="2604304" y="5269124"/>
                  <a:pt x="2610482" y="5265096"/>
                  <a:pt x="2612420" y="5258947"/>
                </a:cubicBezTo>
                <a:cubicBezTo>
                  <a:pt x="2612632" y="5258311"/>
                  <a:pt x="2612632" y="5257675"/>
                  <a:pt x="2612753" y="5257008"/>
                </a:cubicBezTo>
                <a:cubicBezTo>
                  <a:pt x="2616508" y="5256887"/>
                  <a:pt x="2620233" y="5255009"/>
                  <a:pt x="2622262" y="5252010"/>
                </a:cubicBezTo>
                <a:cubicBezTo>
                  <a:pt x="2621747" y="5254706"/>
                  <a:pt x="2622474" y="5257705"/>
                  <a:pt x="2625079" y="5260522"/>
                </a:cubicBezTo>
                <a:cubicBezTo>
                  <a:pt x="2635344" y="5271699"/>
                  <a:pt x="2654817" y="5257856"/>
                  <a:pt x="2644429" y="5246558"/>
                </a:cubicBezTo>
                <a:cubicBezTo>
                  <a:pt x="2637888" y="5239440"/>
                  <a:pt x="2627592" y="5242560"/>
                  <a:pt x="2623716" y="5248648"/>
                </a:cubicBezTo>
                <a:close/>
                <a:moveTo>
                  <a:pt x="2815318" y="5291327"/>
                </a:moveTo>
                <a:cubicBezTo>
                  <a:pt x="2810957" y="5286601"/>
                  <a:pt x="2804416" y="5284421"/>
                  <a:pt x="2798692" y="5288480"/>
                </a:cubicBezTo>
                <a:cubicBezTo>
                  <a:pt x="2793938" y="5291842"/>
                  <a:pt x="2791455" y="5300353"/>
                  <a:pt x="2795846" y="5305109"/>
                </a:cubicBezTo>
                <a:lnTo>
                  <a:pt x="2799419" y="5309016"/>
                </a:lnTo>
                <a:cubicBezTo>
                  <a:pt x="2803780" y="5313772"/>
                  <a:pt x="2810321" y="5315922"/>
                  <a:pt x="2816075" y="5311863"/>
                </a:cubicBezTo>
                <a:cubicBezTo>
                  <a:pt x="2820799" y="5308531"/>
                  <a:pt x="2823312" y="5299990"/>
                  <a:pt x="2818921" y="5295234"/>
                </a:cubicBezTo>
                <a:lnTo>
                  <a:pt x="2815318" y="5291327"/>
                </a:lnTo>
                <a:close/>
                <a:moveTo>
                  <a:pt x="2488138" y="5646325"/>
                </a:moveTo>
                <a:cubicBezTo>
                  <a:pt x="2489803" y="5645871"/>
                  <a:pt x="2491408" y="5645083"/>
                  <a:pt x="2492802" y="5643811"/>
                </a:cubicBezTo>
                <a:lnTo>
                  <a:pt x="2496708" y="5640206"/>
                </a:lnTo>
                <a:cubicBezTo>
                  <a:pt x="2497768" y="5639207"/>
                  <a:pt x="2498616" y="5638025"/>
                  <a:pt x="2499282" y="5636723"/>
                </a:cubicBezTo>
                <a:cubicBezTo>
                  <a:pt x="2498374" y="5641085"/>
                  <a:pt x="2500160" y="5646204"/>
                  <a:pt x="2503340" y="5648869"/>
                </a:cubicBezTo>
                <a:cubicBezTo>
                  <a:pt x="2508821" y="5653443"/>
                  <a:pt x="2515393" y="5651686"/>
                  <a:pt x="2520147" y="5647325"/>
                </a:cubicBezTo>
                <a:lnTo>
                  <a:pt x="2524054" y="5643720"/>
                </a:lnTo>
                <a:cubicBezTo>
                  <a:pt x="2528808" y="5639358"/>
                  <a:pt x="2526991" y="5630634"/>
                  <a:pt x="2522509" y="5626909"/>
                </a:cubicBezTo>
                <a:cubicBezTo>
                  <a:pt x="2517028" y="5622335"/>
                  <a:pt x="2510457" y="5624062"/>
                  <a:pt x="2505702" y="5628454"/>
                </a:cubicBezTo>
                <a:lnTo>
                  <a:pt x="2501796" y="5632058"/>
                </a:lnTo>
                <a:cubicBezTo>
                  <a:pt x="2501190" y="5632603"/>
                  <a:pt x="2500705" y="5633239"/>
                  <a:pt x="2500312" y="5633876"/>
                </a:cubicBezTo>
                <a:cubicBezTo>
                  <a:pt x="2501190" y="5630211"/>
                  <a:pt x="2500493" y="5626212"/>
                  <a:pt x="2497738" y="5623365"/>
                </a:cubicBezTo>
                <a:cubicBezTo>
                  <a:pt x="2493468" y="5618943"/>
                  <a:pt x="2486381" y="5617913"/>
                  <a:pt x="2481445" y="5621911"/>
                </a:cubicBezTo>
                <a:cubicBezTo>
                  <a:pt x="2480658" y="5621154"/>
                  <a:pt x="2479749" y="5620548"/>
                  <a:pt x="2478720" y="5620033"/>
                </a:cubicBezTo>
                <a:cubicBezTo>
                  <a:pt x="2483474" y="5616580"/>
                  <a:pt x="2485655" y="5610431"/>
                  <a:pt x="2480537" y="5604858"/>
                </a:cubicBezTo>
                <a:cubicBezTo>
                  <a:pt x="2473027" y="5596679"/>
                  <a:pt x="2460580" y="5601829"/>
                  <a:pt x="2458460" y="5609613"/>
                </a:cubicBezTo>
                <a:cubicBezTo>
                  <a:pt x="2453736" y="5608069"/>
                  <a:pt x="2449012" y="5607796"/>
                  <a:pt x="2444802" y="5608765"/>
                </a:cubicBezTo>
                <a:cubicBezTo>
                  <a:pt x="2444984" y="5608341"/>
                  <a:pt x="2445348" y="5608069"/>
                  <a:pt x="2445469" y="5607584"/>
                </a:cubicBezTo>
                <a:cubicBezTo>
                  <a:pt x="2447225" y="5601556"/>
                  <a:pt x="2444439" y="5594378"/>
                  <a:pt x="2438049" y="5592439"/>
                </a:cubicBezTo>
                <a:lnTo>
                  <a:pt x="2432962" y="5590894"/>
                </a:lnTo>
                <a:cubicBezTo>
                  <a:pt x="2426996" y="5589077"/>
                  <a:pt x="2419668" y="5592015"/>
                  <a:pt x="2417820" y="5598315"/>
                </a:cubicBezTo>
                <a:cubicBezTo>
                  <a:pt x="2416064" y="5604343"/>
                  <a:pt x="2418850" y="5611552"/>
                  <a:pt x="2425240" y="5613491"/>
                </a:cubicBezTo>
                <a:lnTo>
                  <a:pt x="2430297" y="5615035"/>
                </a:lnTo>
                <a:cubicBezTo>
                  <a:pt x="2431720" y="5615459"/>
                  <a:pt x="2433204" y="5615611"/>
                  <a:pt x="2434688" y="5615520"/>
                </a:cubicBezTo>
                <a:cubicBezTo>
                  <a:pt x="2430781" y="5620245"/>
                  <a:pt x="2427904" y="5626152"/>
                  <a:pt x="2428268" y="5631876"/>
                </a:cubicBezTo>
                <a:cubicBezTo>
                  <a:pt x="2426723" y="5631937"/>
                  <a:pt x="2425330" y="5632694"/>
                  <a:pt x="2423937" y="5633361"/>
                </a:cubicBezTo>
                <a:cubicBezTo>
                  <a:pt x="2422605" y="5632301"/>
                  <a:pt x="2421121" y="5631513"/>
                  <a:pt x="2419516" y="5631210"/>
                </a:cubicBezTo>
                <a:cubicBezTo>
                  <a:pt x="2412823" y="5629938"/>
                  <a:pt x="2407100" y="5633694"/>
                  <a:pt x="2405131" y="5640055"/>
                </a:cubicBezTo>
                <a:lnTo>
                  <a:pt x="2403587" y="5645113"/>
                </a:lnTo>
                <a:cubicBezTo>
                  <a:pt x="2401770" y="5651111"/>
                  <a:pt x="2406403" y="5658350"/>
                  <a:pt x="2412460" y="5659501"/>
                </a:cubicBezTo>
                <a:cubicBezTo>
                  <a:pt x="2417336" y="5660440"/>
                  <a:pt x="2421636" y="5658653"/>
                  <a:pt x="2424422" y="5655169"/>
                </a:cubicBezTo>
                <a:cubicBezTo>
                  <a:pt x="2429933" y="5656987"/>
                  <a:pt x="2435869" y="5653867"/>
                  <a:pt x="2438595" y="5648990"/>
                </a:cubicBezTo>
                <a:cubicBezTo>
                  <a:pt x="2438716" y="5649111"/>
                  <a:pt x="2438837" y="5649232"/>
                  <a:pt x="2438958" y="5649354"/>
                </a:cubicBezTo>
                <a:cubicBezTo>
                  <a:pt x="2437989" y="5653231"/>
                  <a:pt x="2438897" y="5657411"/>
                  <a:pt x="2441895" y="5660652"/>
                </a:cubicBezTo>
                <a:lnTo>
                  <a:pt x="2444742" y="5663741"/>
                </a:lnTo>
                <a:cubicBezTo>
                  <a:pt x="2445711" y="5667104"/>
                  <a:pt x="2447891" y="5670012"/>
                  <a:pt x="2451525" y="5671405"/>
                </a:cubicBezTo>
                <a:cubicBezTo>
                  <a:pt x="2453282" y="5672071"/>
                  <a:pt x="2455250" y="5672132"/>
                  <a:pt x="2457188" y="5671889"/>
                </a:cubicBezTo>
                <a:cubicBezTo>
                  <a:pt x="2460459" y="5671980"/>
                  <a:pt x="2463760" y="5670951"/>
                  <a:pt x="2465971" y="5668557"/>
                </a:cubicBezTo>
                <a:cubicBezTo>
                  <a:pt x="2467333" y="5667073"/>
                  <a:pt x="2468272" y="5665377"/>
                  <a:pt x="2468817" y="5663620"/>
                </a:cubicBezTo>
                <a:cubicBezTo>
                  <a:pt x="2472330" y="5663439"/>
                  <a:pt x="2475812" y="5662409"/>
                  <a:pt x="2479174" y="5660288"/>
                </a:cubicBezTo>
                <a:cubicBezTo>
                  <a:pt x="2484443" y="5656927"/>
                  <a:pt x="2487229" y="5651837"/>
                  <a:pt x="2488138" y="5646325"/>
                </a:cubicBezTo>
                <a:close/>
                <a:moveTo>
                  <a:pt x="2558819" y="5278757"/>
                </a:moveTo>
                <a:lnTo>
                  <a:pt x="2555215" y="5274849"/>
                </a:lnTo>
                <a:cubicBezTo>
                  <a:pt x="2550854" y="5270124"/>
                  <a:pt x="2542405" y="5271214"/>
                  <a:pt x="2538347" y="5275667"/>
                </a:cubicBezTo>
                <a:cubicBezTo>
                  <a:pt x="2533684" y="5280786"/>
                  <a:pt x="2534804" y="5287753"/>
                  <a:pt x="2539165" y="5292538"/>
                </a:cubicBezTo>
                <a:lnTo>
                  <a:pt x="2542769" y="5296446"/>
                </a:lnTo>
                <a:cubicBezTo>
                  <a:pt x="2547130" y="5301201"/>
                  <a:pt x="2555579" y="5300081"/>
                  <a:pt x="2559636" y="5295628"/>
                </a:cubicBezTo>
                <a:cubicBezTo>
                  <a:pt x="2564300" y="5290509"/>
                  <a:pt x="2563210" y="5283542"/>
                  <a:pt x="2558819" y="5278757"/>
                </a:cubicBezTo>
                <a:close/>
                <a:moveTo>
                  <a:pt x="2609664" y="5389617"/>
                </a:moveTo>
                <a:cubicBezTo>
                  <a:pt x="2606909" y="5384408"/>
                  <a:pt x="2599489" y="5380440"/>
                  <a:pt x="2593766" y="5383923"/>
                </a:cubicBezTo>
                <a:cubicBezTo>
                  <a:pt x="2593130" y="5384317"/>
                  <a:pt x="2592494" y="5384620"/>
                  <a:pt x="2591858" y="5384923"/>
                </a:cubicBezTo>
                <a:cubicBezTo>
                  <a:pt x="2591828" y="5384923"/>
                  <a:pt x="2591797" y="5384923"/>
                  <a:pt x="2591767" y="5384892"/>
                </a:cubicBezTo>
                <a:cubicBezTo>
                  <a:pt x="2591706" y="5384862"/>
                  <a:pt x="2591615" y="5384832"/>
                  <a:pt x="2591555" y="5384801"/>
                </a:cubicBezTo>
                <a:cubicBezTo>
                  <a:pt x="2591464" y="5384741"/>
                  <a:pt x="2591191" y="5384559"/>
                  <a:pt x="2590646" y="5384226"/>
                </a:cubicBezTo>
                <a:cubicBezTo>
                  <a:pt x="2585892" y="5381136"/>
                  <a:pt x="2579684" y="5381924"/>
                  <a:pt x="2575687" y="5385771"/>
                </a:cubicBezTo>
                <a:cubicBezTo>
                  <a:pt x="2575444" y="5385741"/>
                  <a:pt x="2575202" y="5385559"/>
                  <a:pt x="2574930" y="5385528"/>
                </a:cubicBezTo>
                <a:cubicBezTo>
                  <a:pt x="2567843" y="5384892"/>
                  <a:pt x="2563361" y="5390011"/>
                  <a:pt x="2561968" y="5396342"/>
                </a:cubicBezTo>
                <a:lnTo>
                  <a:pt x="2560817" y="5401522"/>
                </a:lnTo>
                <a:cubicBezTo>
                  <a:pt x="2559425" y="5407822"/>
                  <a:pt x="2565784" y="5413971"/>
                  <a:pt x="2571629" y="5414485"/>
                </a:cubicBezTo>
                <a:cubicBezTo>
                  <a:pt x="2577383" y="5415001"/>
                  <a:pt x="2581319" y="5411669"/>
                  <a:pt x="2583379" y="5407035"/>
                </a:cubicBezTo>
                <a:cubicBezTo>
                  <a:pt x="2590101" y="5409548"/>
                  <a:pt x="2597490" y="5409457"/>
                  <a:pt x="2604001" y="5405489"/>
                </a:cubicBezTo>
                <a:cubicBezTo>
                  <a:pt x="2609301" y="5402279"/>
                  <a:pt x="2612935" y="5395736"/>
                  <a:pt x="2609664" y="5389617"/>
                </a:cubicBezTo>
                <a:close/>
                <a:moveTo>
                  <a:pt x="2702997" y="5323313"/>
                </a:moveTo>
                <a:lnTo>
                  <a:pt x="2695487" y="5323010"/>
                </a:lnTo>
                <a:cubicBezTo>
                  <a:pt x="2689037" y="5322737"/>
                  <a:pt x="2683434" y="5328281"/>
                  <a:pt x="2683252" y="5334641"/>
                </a:cubicBezTo>
                <a:cubicBezTo>
                  <a:pt x="2683101" y="5341184"/>
                  <a:pt x="2688431" y="5346606"/>
                  <a:pt x="2694881" y="5346878"/>
                </a:cubicBezTo>
                <a:cubicBezTo>
                  <a:pt x="2695881" y="5346909"/>
                  <a:pt x="2696880" y="5346970"/>
                  <a:pt x="2697879" y="5347000"/>
                </a:cubicBezTo>
                <a:cubicBezTo>
                  <a:pt x="2697789" y="5347333"/>
                  <a:pt x="2697516" y="5347545"/>
                  <a:pt x="2697455" y="5347878"/>
                </a:cubicBezTo>
                <a:lnTo>
                  <a:pt x="2696305" y="5353057"/>
                </a:lnTo>
                <a:cubicBezTo>
                  <a:pt x="2694912" y="5359358"/>
                  <a:pt x="2697970" y="5365961"/>
                  <a:pt x="2704451" y="5367839"/>
                </a:cubicBezTo>
                <a:cubicBezTo>
                  <a:pt x="2710356" y="5369566"/>
                  <a:pt x="2717836" y="5366022"/>
                  <a:pt x="2719229" y="5359691"/>
                </a:cubicBezTo>
                <a:lnTo>
                  <a:pt x="2720380" y="5354512"/>
                </a:lnTo>
                <a:cubicBezTo>
                  <a:pt x="2721682" y="5348635"/>
                  <a:pt x="2718956" y="5342638"/>
                  <a:pt x="2713354" y="5340336"/>
                </a:cubicBezTo>
                <a:cubicBezTo>
                  <a:pt x="2714081" y="5338852"/>
                  <a:pt x="2714535" y="5337246"/>
                  <a:pt x="2714596" y="5335550"/>
                </a:cubicBezTo>
                <a:cubicBezTo>
                  <a:pt x="2714808" y="5328977"/>
                  <a:pt x="2709448" y="5323555"/>
                  <a:pt x="2702997" y="5323313"/>
                </a:cubicBezTo>
                <a:close/>
                <a:moveTo>
                  <a:pt x="2534623" y="5347606"/>
                </a:moveTo>
                <a:cubicBezTo>
                  <a:pt x="2534078" y="5351452"/>
                  <a:pt x="2535470" y="5354936"/>
                  <a:pt x="2537863" y="5357510"/>
                </a:cubicBezTo>
                <a:lnTo>
                  <a:pt x="2536894" y="5361842"/>
                </a:lnTo>
                <a:cubicBezTo>
                  <a:pt x="2535622" y="5367536"/>
                  <a:pt x="2538862" y="5373928"/>
                  <a:pt x="2544525" y="5375775"/>
                </a:cubicBezTo>
                <a:cubicBezTo>
                  <a:pt x="2542133" y="5377017"/>
                  <a:pt x="2540074" y="5379077"/>
                  <a:pt x="2539044" y="5382469"/>
                </a:cubicBezTo>
                <a:lnTo>
                  <a:pt x="2538105" y="5385620"/>
                </a:lnTo>
                <a:cubicBezTo>
                  <a:pt x="2533623" y="5400310"/>
                  <a:pt x="2556305" y="5407731"/>
                  <a:pt x="2560787" y="5393040"/>
                </a:cubicBezTo>
                <a:lnTo>
                  <a:pt x="2561726" y="5389890"/>
                </a:lnTo>
                <a:cubicBezTo>
                  <a:pt x="2563967" y="5382530"/>
                  <a:pt x="2559394" y="5377017"/>
                  <a:pt x="2553731" y="5375169"/>
                </a:cubicBezTo>
                <a:cubicBezTo>
                  <a:pt x="2556790" y="5373715"/>
                  <a:pt x="2559243" y="5371171"/>
                  <a:pt x="2560030" y="5367597"/>
                </a:cubicBezTo>
                <a:lnTo>
                  <a:pt x="2560091" y="5367385"/>
                </a:lnTo>
                <a:cubicBezTo>
                  <a:pt x="2560636" y="5368808"/>
                  <a:pt x="2561393" y="5370202"/>
                  <a:pt x="2562604" y="5371504"/>
                </a:cubicBezTo>
                <a:cubicBezTo>
                  <a:pt x="2572991" y="5382802"/>
                  <a:pt x="2588193" y="5364356"/>
                  <a:pt x="2577928" y="5353209"/>
                </a:cubicBezTo>
                <a:cubicBezTo>
                  <a:pt x="2574536" y="5349514"/>
                  <a:pt x="2570660" y="5349211"/>
                  <a:pt x="2567298" y="5350574"/>
                </a:cubicBezTo>
                <a:cubicBezTo>
                  <a:pt x="2567752" y="5348787"/>
                  <a:pt x="2567904" y="5346970"/>
                  <a:pt x="2567359" y="5345122"/>
                </a:cubicBezTo>
                <a:cubicBezTo>
                  <a:pt x="2565572" y="5338973"/>
                  <a:pt x="2559425" y="5334672"/>
                  <a:pt x="2552944" y="5336338"/>
                </a:cubicBezTo>
                <a:cubicBezTo>
                  <a:pt x="2552702" y="5336398"/>
                  <a:pt x="2552490" y="5336459"/>
                  <a:pt x="2552247" y="5336519"/>
                </a:cubicBezTo>
                <a:cubicBezTo>
                  <a:pt x="2549068" y="5335247"/>
                  <a:pt x="2545464" y="5335126"/>
                  <a:pt x="2542466" y="5337186"/>
                </a:cubicBezTo>
                <a:cubicBezTo>
                  <a:pt x="2538650" y="5339821"/>
                  <a:pt x="2535319" y="5342668"/>
                  <a:pt x="2534623" y="5347606"/>
                </a:cubicBezTo>
                <a:close/>
                <a:moveTo>
                  <a:pt x="2776434" y="5358783"/>
                </a:moveTo>
                <a:cubicBezTo>
                  <a:pt x="2771256" y="5353451"/>
                  <a:pt x="2764018" y="5351483"/>
                  <a:pt x="2756750" y="5351907"/>
                </a:cubicBezTo>
                <a:cubicBezTo>
                  <a:pt x="2750512" y="5352270"/>
                  <a:pt x="2745091" y="5358600"/>
                  <a:pt x="2745908" y="5364840"/>
                </a:cubicBezTo>
                <a:cubicBezTo>
                  <a:pt x="2746787" y="5371413"/>
                  <a:pt x="2752177" y="5376078"/>
                  <a:pt x="2758839" y="5375684"/>
                </a:cubicBezTo>
                <a:cubicBezTo>
                  <a:pt x="2759203" y="5375684"/>
                  <a:pt x="2759233" y="5375684"/>
                  <a:pt x="2759445" y="5375654"/>
                </a:cubicBezTo>
                <a:cubicBezTo>
                  <a:pt x="2759566" y="5375684"/>
                  <a:pt x="2759597" y="5375684"/>
                  <a:pt x="2759687" y="5375684"/>
                </a:cubicBezTo>
                <a:lnTo>
                  <a:pt x="2759687" y="5375684"/>
                </a:lnTo>
                <a:cubicBezTo>
                  <a:pt x="2760263" y="5376169"/>
                  <a:pt x="2760838" y="5376684"/>
                  <a:pt x="2761323" y="5377229"/>
                </a:cubicBezTo>
                <a:cubicBezTo>
                  <a:pt x="2762201" y="5378138"/>
                  <a:pt x="2763321" y="5378622"/>
                  <a:pt x="2764472" y="5379077"/>
                </a:cubicBezTo>
                <a:cubicBezTo>
                  <a:pt x="2759566" y="5379531"/>
                  <a:pt x="2754903" y="5382681"/>
                  <a:pt x="2753812" y="5387800"/>
                </a:cubicBezTo>
                <a:cubicBezTo>
                  <a:pt x="2752541" y="5393980"/>
                  <a:pt x="2755902" y="5400886"/>
                  <a:pt x="2762413" y="5402309"/>
                </a:cubicBezTo>
                <a:lnTo>
                  <a:pt x="2767591" y="5403460"/>
                </a:lnTo>
                <a:cubicBezTo>
                  <a:pt x="2773678" y="5404793"/>
                  <a:pt x="2780764" y="5401309"/>
                  <a:pt x="2782097" y="5394828"/>
                </a:cubicBezTo>
                <a:cubicBezTo>
                  <a:pt x="2783369" y="5388648"/>
                  <a:pt x="2780007" y="5381742"/>
                  <a:pt x="2773466" y="5380319"/>
                </a:cubicBezTo>
                <a:lnTo>
                  <a:pt x="2770529" y="5379683"/>
                </a:lnTo>
                <a:cubicBezTo>
                  <a:pt x="2773497" y="5379137"/>
                  <a:pt x="2776313" y="5377714"/>
                  <a:pt x="2778069" y="5375563"/>
                </a:cubicBezTo>
                <a:cubicBezTo>
                  <a:pt x="2782582" y="5370111"/>
                  <a:pt x="2780977" y="5363386"/>
                  <a:pt x="2776434" y="5358783"/>
                </a:cubicBezTo>
                <a:close/>
                <a:moveTo>
                  <a:pt x="2775526" y="5490726"/>
                </a:moveTo>
                <a:cubicBezTo>
                  <a:pt x="2760596" y="5487454"/>
                  <a:pt x="2754085" y="5510414"/>
                  <a:pt x="2769136" y="5513715"/>
                </a:cubicBezTo>
                <a:cubicBezTo>
                  <a:pt x="2784065" y="5516987"/>
                  <a:pt x="2790546" y="5494027"/>
                  <a:pt x="2775526" y="5490726"/>
                </a:cubicBezTo>
                <a:close/>
                <a:moveTo>
                  <a:pt x="2691126" y="5408337"/>
                </a:moveTo>
                <a:lnTo>
                  <a:pt x="2696305" y="5409488"/>
                </a:lnTo>
                <a:cubicBezTo>
                  <a:pt x="2702392" y="5410821"/>
                  <a:pt x="2709387" y="5406459"/>
                  <a:pt x="2710386" y="5400189"/>
                </a:cubicBezTo>
                <a:cubicBezTo>
                  <a:pt x="2711416" y="5393707"/>
                  <a:pt x="2707600" y="5387527"/>
                  <a:pt x="2701089" y="5386104"/>
                </a:cubicBezTo>
                <a:lnTo>
                  <a:pt x="2700817" y="5386043"/>
                </a:lnTo>
                <a:cubicBezTo>
                  <a:pt x="2701665" y="5382106"/>
                  <a:pt x="2700544" y="5378017"/>
                  <a:pt x="2697486" y="5374685"/>
                </a:cubicBezTo>
                <a:lnTo>
                  <a:pt x="2693912" y="5370777"/>
                </a:lnTo>
                <a:cubicBezTo>
                  <a:pt x="2689673" y="5366173"/>
                  <a:pt x="2680951" y="5366900"/>
                  <a:pt x="2677045" y="5371534"/>
                </a:cubicBezTo>
                <a:cubicBezTo>
                  <a:pt x="2672593" y="5376835"/>
                  <a:pt x="2673259" y="5383469"/>
                  <a:pt x="2677802" y="5388406"/>
                </a:cubicBezTo>
                <a:lnTo>
                  <a:pt x="2681405" y="5392283"/>
                </a:lnTo>
                <a:cubicBezTo>
                  <a:pt x="2681678" y="5392586"/>
                  <a:pt x="2682072" y="5392677"/>
                  <a:pt x="2682374" y="5392919"/>
                </a:cubicBezTo>
                <a:cubicBezTo>
                  <a:pt x="2682223" y="5393374"/>
                  <a:pt x="2681890" y="5393767"/>
                  <a:pt x="2681829" y="5394252"/>
                </a:cubicBezTo>
                <a:cubicBezTo>
                  <a:pt x="2680800" y="5400734"/>
                  <a:pt x="2684585" y="5406913"/>
                  <a:pt x="2691126" y="5408337"/>
                </a:cubicBezTo>
                <a:close/>
                <a:moveTo>
                  <a:pt x="2788305" y="5447229"/>
                </a:moveTo>
                <a:lnTo>
                  <a:pt x="2793483" y="5448380"/>
                </a:lnTo>
                <a:cubicBezTo>
                  <a:pt x="2799782" y="5449773"/>
                  <a:pt x="2806384" y="5447805"/>
                  <a:pt x="2808746" y="5441171"/>
                </a:cubicBezTo>
                <a:cubicBezTo>
                  <a:pt x="2810715" y="5435689"/>
                  <a:pt x="2807868" y="5427298"/>
                  <a:pt x="2801539" y="5425905"/>
                </a:cubicBezTo>
                <a:lnTo>
                  <a:pt x="2796360" y="5424754"/>
                </a:lnTo>
                <a:cubicBezTo>
                  <a:pt x="2790061" y="5423360"/>
                  <a:pt x="2783490" y="5425329"/>
                  <a:pt x="2781098" y="5431963"/>
                </a:cubicBezTo>
                <a:cubicBezTo>
                  <a:pt x="2779129" y="5437446"/>
                  <a:pt x="2781976" y="5445866"/>
                  <a:pt x="2788305" y="5447229"/>
                </a:cubicBezTo>
                <a:close/>
                <a:moveTo>
                  <a:pt x="2769257" y="5428389"/>
                </a:moveTo>
                <a:lnTo>
                  <a:pt x="2770408" y="5423209"/>
                </a:lnTo>
                <a:cubicBezTo>
                  <a:pt x="2771740" y="5417090"/>
                  <a:pt x="2765896" y="5410396"/>
                  <a:pt x="2759930" y="5409973"/>
                </a:cubicBezTo>
                <a:cubicBezTo>
                  <a:pt x="2752934" y="5409457"/>
                  <a:pt x="2748150" y="5413910"/>
                  <a:pt x="2746696" y="5420453"/>
                </a:cubicBezTo>
                <a:lnTo>
                  <a:pt x="2745545" y="5425633"/>
                </a:lnTo>
                <a:cubicBezTo>
                  <a:pt x="2744213" y="5431751"/>
                  <a:pt x="2750057" y="5438445"/>
                  <a:pt x="2756023" y="5438869"/>
                </a:cubicBezTo>
                <a:cubicBezTo>
                  <a:pt x="2763049" y="5439353"/>
                  <a:pt x="2767834" y="5434931"/>
                  <a:pt x="2769257" y="5428389"/>
                </a:cubicBezTo>
                <a:close/>
                <a:moveTo>
                  <a:pt x="2747514" y="5306593"/>
                </a:moveTo>
                <a:cubicBezTo>
                  <a:pt x="2762504" y="5309895"/>
                  <a:pt x="2764381" y="5286056"/>
                  <a:pt x="2749573" y="5282785"/>
                </a:cubicBezTo>
                <a:cubicBezTo>
                  <a:pt x="2734583" y="5279514"/>
                  <a:pt x="2732705" y="5303321"/>
                  <a:pt x="2747514" y="5306593"/>
                </a:cubicBezTo>
                <a:close/>
                <a:moveTo>
                  <a:pt x="2792212" y="5370838"/>
                </a:moveTo>
                <a:cubicBezTo>
                  <a:pt x="2807202" y="5374139"/>
                  <a:pt x="2810987" y="5350574"/>
                  <a:pt x="2795997" y="5347272"/>
                </a:cubicBezTo>
                <a:cubicBezTo>
                  <a:pt x="2781007" y="5343971"/>
                  <a:pt x="2777221" y="5367536"/>
                  <a:pt x="2792212" y="5370838"/>
                </a:cubicBezTo>
                <a:close/>
                <a:moveTo>
                  <a:pt x="2677680" y="5207363"/>
                </a:moveTo>
                <a:cubicBezTo>
                  <a:pt x="2672229" y="5205818"/>
                  <a:pt x="2666506" y="5205122"/>
                  <a:pt x="2661630" y="5208786"/>
                </a:cubicBezTo>
                <a:cubicBezTo>
                  <a:pt x="2657724" y="5211725"/>
                  <a:pt x="2655665" y="5215905"/>
                  <a:pt x="2654907" y="5220721"/>
                </a:cubicBezTo>
                <a:cubicBezTo>
                  <a:pt x="2653938" y="5226900"/>
                  <a:pt x="2658693" y="5233624"/>
                  <a:pt x="2665052" y="5234230"/>
                </a:cubicBezTo>
                <a:cubicBezTo>
                  <a:pt x="2669474" y="5234654"/>
                  <a:pt x="2673562" y="5232867"/>
                  <a:pt x="2676106" y="5229626"/>
                </a:cubicBezTo>
                <a:cubicBezTo>
                  <a:pt x="2679497" y="5228869"/>
                  <a:pt x="2682465" y="5226779"/>
                  <a:pt x="2684040" y="5223023"/>
                </a:cubicBezTo>
                <a:cubicBezTo>
                  <a:pt x="2686311" y="5217631"/>
                  <a:pt x="2683949" y="5209120"/>
                  <a:pt x="2677680" y="5207363"/>
                </a:cubicBezTo>
                <a:close/>
                <a:moveTo>
                  <a:pt x="2584196" y="5195187"/>
                </a:moveTo>
                <a:lnTo>
                  <a:pt x="2577867" y="5199215"/>
                </a:lnTo>
                <a:cubicBezTo>
                  <a:pt x="2572446" y="5202699"/>
                  <a:pt x="2571568" y="5210876"/>
                  <a:pt x="2575202" y="5215875"/>
                </a:cubicBezTo>
                <a:cubicBezTo>
                  <a:pt x="2579169" y="5221357"/>
                  <a:pt x="2586407" y="5222024"/>
                  <a:pt x="2591858" y="5218540"/>
                </a:cubicBezTo>
                <a:cubicBezTo>
                  <a:pt x="2593978" y="5217207"/>
                  <a:pt x="2596067" y="5215844"/>
                  <a:pt x="2598187" y="5214512"/>
                </a:cubicBezTo>
                <a:cubicBezTo>
                  <a:pt x="2603608" y="5211028"/>
                  <a:pt x="2604486" y="5202850"/>
                  <a:pt x="2600852" y="5197852"/>
                </a:cubicBezTo>
                <a:cubicBezTo>
                  <a:pt x="2596885" y="5192370"/>
                  <a:pt x="2589647" y="5191703"/>
                  <a:pt x="2584196" y="5195187"/>
                </a:cubicBezTo>
                <a:close/>
                <a:moveTo>
                  <a:pt x="2629984" y="5285148"/>
                </a:moveTo>
                <a:lnTo>
                  <a:pt x="2627047" y="5287026"/>
                </a:lnTo>
                <a:cubicBezTo>
                  <a:pt x="2621626" y="5290509"/>
                  <a:pt x="2620839" y="5298748"/>
                  <a:pt x="2624473" y="5303715"/>
                </a:cubicBezTo>
                <a:cubicBezTo>
                  <a:pt x="2624776" y="5304109"/>
                  <a:pt x="2625109" y="5304412"/>
                  <a:pt x="2625412" y="5304775"/>
                </a:cubicBezTo>
                <a:cubicBezTo>
                  <a:pt x="2625624" y="5306502"/>
                  <a:pt x="2625866" y="5308228"/>
                  <a:pt x="2626260" y="5309955"/>
                </a:cubicBezTo>
                <a:cubicBezTo>
                  <a:pt x="2626714" y="5312106"/>
                  <a:pt x="2627925" y="5314135"/>
                  <a:pt x="2629469" y="5315801"/>
                </a:cubicBezTo>
                <a:cubicBezTo>
                  <a:pt x="2629530" y="5317407"/>
                  <a:pt x="2629833" y="5318921"/>
                  <a:pt x="2630590" y="5320133"/>
                </a:cubicBezTo>
                <a:cubicBezTo>
                  <a:pt x="2633225" y="5324282"/>
                  <a:pt x="2635768" y="5327856"/>
                  <a:pt x="2640311" y="5330098"/>
                </a:cubicBezTo>
                <a:cubicBezTo>
                  <a:pt x="2642310" y="5331067"/>
                  <a:pt x="2643824" y="5331552"/>
                  <a:pt x="2646095" y="5331885"/>
                </a:cubicBezTo>
                <a:cubicBezTo>
                  <a:pt x="2637464" y="5332309"/>
                  <a:pt x="2629984" y="5344304"/>
                  <a:pt x="2637828" y="5352815"/>
                </a:cubicBezTo>
                <a:cubicBezTo>
                  <a:pt x="2638676" y="5353724"/>
                  <a:pt x="2639584" y="5354178"/>
                  <a:pt x="2640462" y="5354724"/>
                </a:cubicBezTo>
                <a:cubicBezTo>
                  <a:pt x="2632710" y="5359782"/>
                  <a:pt x="2631468" y="5373443"/>
                  <a:pt x="2642824" y="5375957"/>
                </a:cubicBezTo>
                <a:cubicBezTo>
                  <a:pt x="2656876" y="5379046"/>
                  <a:pt x="2663629" y="5359176"/>
                  <a:pt x="2651909" y="5354057"/>
                </a:cubicBezTo>
                <a:cubicBezTo>
                  <a:pt x="2657300" y="5350089"/>
                  <a:pt x="2660116" y="5341850"/>
                  <a:pt x="2654241" y="5335459"/>
                </a:cubicBezTo>
                <a:cubicBezTo>
                  <a:pt x="2653696" y="5334853"/>
                  <a:pt x="2653091" y="5334672"/>
                  <a:pt x="2652545" y="5334217"/>
                </a:cubicBezTo>
                <a:cubicBezTo>
                  <a:pt x="2656119" y="5335247"/>
                  <a:pt x="2659935" y="5334914"/>
                  <a:pt x="2663175" y="5332127"/>
                </a:cubicBezTo>
                <a:cubicBezTo>
                  <a:pt x="2665688" y="5329946"/>
                  <a:pt x="2667233" y="5326312"/>
                  <a:pt x="2667293" y="5322737"/>
                </a:cubicBezTo>
                <a:cubicBezTo>
                  <a:pt x="2668505" y="5321859"/>
                  <a:pt x="2669504" y="5320769"/>
                  <a:pt x="2670564" y="5319496"/>
                </a:cubicBezTo>
                <a:cubicBezTo>
                  <a:pt x="2670958" y="5319103"/>
                  <a:pt x="2671382" y="5318739"/>
                  <a:pt x="2671805" y="5318376"/>
                </a:cubicBezTo>
                <a:cubicBezTo>
                  <a:pt x="2673653" y="5317134"/>
                  <a:pt x="2675379" y="5315710"/>
                  <a:pt x="2677226" y="5314468"/>
                </a:cubicBezTo>
                <a:cubicBezTo>
                  <a:pt x="2682647" y="5310864"/>
                  <a:pt x="2682405" y="5304654"/>
                  <a:pt x="2679467" y="5299899"/>
                </a:cubicBezTo>
                <a:cubicBezTo>
                  <a:pt x="2683101" y="5295840"/>
                  <a:pt x="2684343" y="5289812"/>
                  <a:pt x="2679588" y="5284633"/>
                </a:cubicBezTo>
                <a:cubicBezTo>
                  <a:pt x="2676348" y="5281119"/>
                  <a:pt x="2672442" y="5280453"/>
                  <a:pt x="2668838" y="5281240"/>
                </a:cubicBezTo>
                <a:cubicBezTo>
                  <a:pt x="2667233" y="5276121"/>
                  <a:pt x="2662721" y="5272183"/>
                  <a:pt x="2655937" y="5273971"/>
                </a:cubicBezTo>
                <a:cubicBezTo>
                  <a:pt x="2648003" y="5276061"/>
                  <a:pt x="2638585" y="5277090"/>
                  <a:pt x="2632225" y="5282755"/>
                </a:cubicBezTo>
                <a:cubicBezTo>
                  <a:pt x="2631347" y="5283512"/>
                  <a:pt x="2630651" y="5284330"/>
                  <a:pt x="2629984" y="5285148"/>
                </a:cubicBezTo>
                <a:close/>
                <a:moveTo>
                  <a:pt x="2581138" y="5445957"/>
                </a:moveTo>
                <a:cubicBezTo>
                  <a:pt x="2582349" y="5448107"/>
                  <a:pt x="2584378" y="5449895"/>
                  <a:pt x="2587770" y="5450652"/>
                </a:cubicBezTo>
                <a:cubicBezTo>
                  <a:pt x="2602548" y="5453893"/>
                  <a:pt x="2610815" y="5431509"/>
                  <a:pt x="2595855" y="5428177"/>
                </a:cubicBezTo>
                <a:cubicBezTo>
                  <a:pt x="2588920" y="5426662"/>
                  <a:pt x="2583530" y="5430842"/>
                  <a:pt x="2581198" y="5435992"/>
                </a:cubicBezTo>
                <a:cubicBezTo>
                  <a:pt x="2580653" y="5434841"/>
                  <a:pt x="2580138" y="5433659"/>
                  <a:pt x="2579139" y="5432599"/>
                </a:cubicBezTo>
                <a:cubicBezTo>
                  <a:pt x="2568752" y="5421301"/>
                  <a:pt x="2552126" y="5438445"/>
                  <a:pt x="2562513" y="5449713"/>
                </a:cubicBezTo>
                <a:cubicBezTo>
                  <a:pt x="2568964" y="5456801"/>
                  <a:pt x="2577897" y="5452742"/>
                  <a:pt x="2581138" y="5445957"/>
                </a:cubicBezTo>
                <a:close/>
                <a:moveTo>
                  <a:pt x="2622383" y="5398614"/>
                </a:moveTo>
                <a:cubicBezTo>
                  <a:pt x="2637404" y="5401915"/>
                  <a:pt x="2642734" y="5378653"/>
                  <a:pt x="2627743" y="5375351"/>
                </a:cubicBezTo>
                <a:cubicBezTo>
                  <a:pt x="2612753" y="5372049"/>
                  <a:pt x="2607363" y="5395343"/>
                  <a:pt x="2622383" y="5398614"/>
                </a:cubicBezTo>
                <a:close/>
                <a:moveTo>
                  <a:pt x="2536379" y="5142391"/>
                </a:moveTo>
                <a:cubicBezTo>
                  <a:pt x="2521389" y="5139089"/>
                  <a:pt x="2518270" y="5162746"/>
                  <a:pt x="2533199" y="5166048"/>
                </a:cubicBezTo>
                <a:cubicBezTo>
                  <a:pt x="2548189" y="5169379"/>
                  <a:pt x="2551339" y="5145693"/>
                  <a:pt x="2536379" y="5142391"/>
                </a:cubicBezTo>
                <a:close/>
                <a:moveTo>
                  <a:pt x="2803144" y="5502327"/>
                </a:moveTo>
                <a:cubicBezTo>
                  <a:pt x="2795846" y="5500933"/>
                  <a:pt x="2788790" y="5503477"/>
                  <a:pt x="2783066" y="5507991"/>
                </a:cubicBezTo>
                <a:cubicBezTo>
                  <a:pt x="2778160" y="5511868"/>
                  <a:pt x="2777343" y="5520167"/>
                  <a:pt x="2781612" y="5524832"/>
                </a:cubicBezTo>
                <a:cubicBezTo>
                  <a:pt x="2786094" y="5529708"/>
                  <a:pt x="2793181" y="5530435"/>
                  <a:pt x="2798420" y="5526286"/>
                </a:cubicBezTo>
                <a:cubicBezTo>
                  <a:pt x="2798723" y="5526074"/>
                  <a:pt x="2798723" y="5526043"/>
                  <a:pt x="2798904" y="5525922"/>
                </a:cubicBezTo>
                <a:cubicBezTo>
                  <a:pt x="2799025" y="5525862"/>
                  <a:pt x="2799025" y="5525862"/>
                  <a:pt x="2799116" y="5525832"/>
                </a:cubicBezTo>
                <a:lnTo>
                  <a:pt x="2799116" y="5525832"/>
                </a:lnTo>
                <a:cubicBezTo>
                  <a:pt x="2799873" y="5525892"/>
                  <a:pt x="2800600" y="5525983"/>
                  <a:pt x="2801357" y="5526165"/>
                </a:cubicBezTo>
                <a:cubicBezTo>
                  <a:pt x="2807686" y="5527376"/>
                  <a:pt x="2813713" y="5521076"/>
                  <a:pt x="2814137" y="5515139"/>
                </a:cubicBezTo>
                <a:cubicBezTo>
                  <a:pt x="2814682" y="5508112"/>
                  <a:pt x="2809503" y="5503538"/>
                  <a:pt x="2803144" y="5502327"/>
                </a:cubicBezTo>
                <a:close/>
                <a:moveTo>
                  <a:pt x="2714293" y="5435810"/>
                </a:moveTo>
                <a:cubicBezTo>
                  <a:pt x="2714535" y="5429328"/>
                  <a:pt x="2709266" y="5423724"/>
                  <a:pt x="2702816" y="5423451"/>
                </a:cubicBezTo>
                <a:lnTo>
                  <a:pt x="2695305" y="5423149"/>
                </a:lnTo>
                <a:cubicBezTo>
                  <a:pt x="2692004" y="5423028"/>
                  <a:pt x="2688916" y="5424391"/>
                  <a:pt x="2686644" y="5426571"/>
                </a:cubicBezTo>
                <a:cubicBezTo>
                  <a:pt x="2686008" y="5425269"/>
                  <a:pt x="2685221" y="5424027"/>
                  <a:pt x="2684191" y="5422906"/>
                </a:cubicBezTo>
                <a:lnTo>
                  <a:pt x="2680588" y="5418999"/>
                </a:lnTo>
                <a:cubicBezTo>
                  <a:pt x="2676227" y="5414243"/>
                  <a:pt x="2667808" y="5415304"/>
                  <a:pt x="2663720" y="5419756"/>
                </a:cubicBezTo>
                <a:cubicBezTo>
                  <a:pt x="2659056" y="5424845"/>
                  <a:pt x="2660116" y="5431842"/>
                  <a:pt x="2664477" y="5436627"/>
                </a:cubicBezTo>
                <a:lnTo>
                  <a:pt x="2668081" y="5440535"/>
                </a:lnTo>
                <a:cubicBezTo>
                  <a:pt x="2672260" y="5445079"/>
                  <a:pt x="2680073" y="5444230"/>
                  <a:pt x="2684313" y="5440232"/>
                </a:cubicBezTo>
                <a:cubicBezTo>
                  <a:pt x="2684827" y="5441232"/>
                  <a:pt x="2685342" y="5442262"/>
                  <a:pt x="2686099" y="5443079"/>
                </a:cubicBezTo>
                <a:cubicBezTo>
                  <a:pt x="2680648" y="5443110"/>
                  <a:pt x="2675621" y="5446805"/>
                  <a:pt x="2674440" y="5452287"/>
                </a:cubicBezTo>
                <a:lnTo>
                  <a:pt x="2674168" y="5453469"/>
                </a:lnTo>
                <a:cubicBezTo>
                  <a:pt x="2663902" y="5448895"/>
                  <a:pt x="2651152" y="5462253"/>
                  <a:pt x="2660298" y="5472188"/>
                </a:cubicBezTo>
                <a:cubicBezTo>
                  <a:pt x="2666506" y="5478912"/>
                  <a:pt x="2675258" y="5475974"/>
                  <a:pt x="2679225" y="5470189"/>
                </a:cubicBezTo>
                <a:cubicBezTo>
                  <a:pt x="2680254" y="5470795"/>
                  <a:pt x="2681315" y="5471401"/>
                  <a:pt x="2682526" y="5471643"/>
                </a:cubicBezTo>
                <a:cubicBezTo>
                  <a:pt x="2688885" y="5472975"/>
                  <a:pt x="2695275" y="5468735"/>
                  <a:pt x="2696668" y="5462435"/>
                </a:cubicBezTo>
                <a:lnTo>
                  <a:pt x="2697819" y="5457255"/>
                </a:lnTo>
                <a:cubicBezTo>
                  <a:pt x="2698636" y="5453499"/>
                  <a:pt x="2697274" y="5449773"/>
                  <a:pt x="2694851" y="5447017"/>
                </a:cubicBezTo>
                <a:lnTo>
                  <a:pt x="2701937" y="5447320"/>
                </a:lnTo>
                <a:cubicBezTo>
                  <a:pt x="2708357" y="5447562"/>
                  <a:pt x="2714051" y="5442231"/>
                  <a:pt x="2714293" y="5435810"/>
                </a:cubicBezTo>
                <a:close/>
                <a:moveTo>
                  <a:pt x="2248779" y="5921266"/>
                </a:moveTo>
                <a:cubicBezTo>
                  <a:pt x="2234153" y="5916814"/>
                  <a:pt x="2225855" y="5939198"/>
                  <a:pt x="2240573" y="5943681"/>
                </a:cubicBezTo>
                <a:cubicBezTo>
                  <a:pt x="2255199" y="5948164"/>
                  <a:pt x="2263497" y="5925750"/>
                  <a:pt x="2248779" y="5921266"/>
                </a:cubicBezTo>
                <a:close/>
                <a:moveTo>
                  <a:pt x="2279062" y="5877770"/>
                </a:moveTo>
                <a:cubicBezTo>
                  <a:pt x="2285059" y="5879588"/>
                  <a:pt x="2292236" y="5874560"/>
                  <a:pt x="2293205" y="5868562"/>
                </a:cubicBezTo>
                <a:cubicBezTo>
                  <a:pt x="2293992" y="5863837"/>
                  <a:pt x="2292266" y="5859930"/>
                  <a:pt x="2289086" y="5857264"/>
                </a:cubicBezTo>
                <a:lnTo>
                  <a:pt x="2288965" y="5857385"/>
                </a:lnTo>
                <a:cubicBezTo>
                  <a:pt x="2283332" y="5863413"/>
                  <a:pt x="2277548" y="5869319"/>
                  <a:pt x="2271461" y="5875014"/>
                </a:cubicBezTo>
                <a:cubicBezTo>
                  <a:pt x="2271461" y="5875014"/>
                  <a:pt x="2271461" y="5875014"/>
                  <a:pt x="2271461" y="5875014"/>
                </a:cubicBezTo>
                <a:cubicBezTo>
                  <a:pt x="2272279" y="5875438"/>
                  <a:pt x="2273036" y="5875953"/>
                  <a:pt x="2273975" y="5876225"/>
                </a:cubicBezTo>
                <a:lnTo>
                  <a:pt x="2279062" y="5877770"/>
                </a:lnTo>
                <a:close/>
                <a:moveTo>
                  <a:pt x="2363916" y="5780418"/>
                </a:moveTo>
                <a:cubicBezTo>
                  <a:pt x="2349198" y="5775935"/>
                  <a:pt x="2342264" y="5798774"/>
                  <a:pt x="2356951" y="5803257"/>
                </a:cubicBezTo>
                <a:cubicBezTo>
                  <a:pt x="2371669" y="5807770"/>
                  <a:pt x="2378603" y="5784901"/>
                  <a:pt x="2363916" y="5780418"/>
                </a:cubicBezTo>
                <a:close/>
                <a:moveTo>
                  <a:pt x="2343808" y="5920055"/>
                </a:moveTo>
                <a:cubicBezTo>
                  <a:pt x="2334541" y="5917238"/>
                  <a:pt x="2324396" y="5918632"/>
                  <a:pt x="2317613" y="5926082"/>
                </a:cubicBezTo>
                <a:cubicBezTo>
                  <a:pt x="2313434" y="5930687"/>
                  <a:pt x="2311799" y="5937957"/>
                  <a:pt x="2316614" y="5942924"/>
                </a:cubicBezTo>
                <a:cubicBezTo>
                  <a:pt x="2320732" y="5947164"/>
                  <a:pt x="2328969" y="5948861"/>
                  <a:pt x="2333451" y="5943923"/>
                </a:cubicBezTo>
                <a:cubicBezTo>
                  <a:pt x="2333966" y="5943378"/>
                  <a:pt x="2334481" y="5942924"/>
                  <a:pt x="2335026" y="5942439"/>
                </a:cubicBezTo>
                <a:lnTo>
                  <a:pt x="2335117" y="5942439"/>
                </a:lnTo>
                <a:cubicBezTo>
                  <a:pt x="2335208" y="5942439"/>
                  <a:pt x="2335268" y="5942439"/>
                  <a:pt x="2335359" y="5942469"/>
                </a:cubicBezTo>
                <a:cubicBezTo>
                  <a:pt x="2335450" y="5942500"/>
                  <a:pt x="2335783" y="5942591"/>
                  <a:pt x="2336389" y="5942773"/>
                </a:cubicBezTo>
                <a:cubicBezTo>
                  <a:pt x="2342566" y="5944650"/>
                  <a:pt x="2349410" y="5941349"/>
                  <a:pt x="2351439" y="5935140"/>
                </a:cubicBezTo>
                <a:cubicBezTo>
                  <a:pt x="2353408" y="5929081"/>
                  <a:pt x="2349986" y="5921933"/>
                  <a:pt x="2343808" y="5920055"/>
                </a:cubicBezTo>
                <a:close/>
                <a:moveTo>
                  <a:pt x="2405283" y="5859626"/>
                </a:moveTo>
                <a:lnTo>
                  <a:pt x="2400226" y="5858082"/>
                </a:lnTo>
                <a:cubicBezTo>
                  <a:pt x="2394229" y="5856234"/>
                  <a:pt x="2387052" y="5861201"/>
                  <a:pt x="2386023" y="5867199"/>
                </a:cubicBezTo>
                <a:cubicBezTo>
                  <a:pt x="2384842" y="5874014"/>
                  <a:pt x="2388748" y="5879467"/>
                  <a:pt x="2395138" y="5881405"/>
                </a:cubicBezTo>
                <a:lnTo>
                  <a:pt x="2400226" y="5882950"/>
                </a:lnTo>
                <a:cubicBezTo>
                  <a:pt x="2406191" y="5884798"/>
                  <a:pt x="2413399" y="5879830"/>
                  <a:pt x="2414428" y="5873833"/>
                </a:cubicBezTo>
                <a:cubicBezTo>
                  <a:pt x="2415579" y="5867017"/>
                  <a:pt x="2411703" y="5861595"/>
                  <a:pt x="2405283" y="5859626"/>
                </a:cubicBezTo>
                <a:close/>
                <a:moveTo>
                  <a:pt x="2386568" y="5951890"/>
                </a:moveTo>
                <a:cubicBezTo>
                  <a:pt x="2381965" y="5952496"/>
                  <a:pt x="2377968" y="5955252"/>
                  <a:pt x="2374061" y="5957584"/>
                </a:cubicBezTo>
                <a:cubicBezTo>
                  <a:pt x="2368701" y="5960765"/>
                  <a:pt x="2366157" y="5968398"/>
                  <a:pt x="2369640" y="5973880"/>
                </a:cubicBezTo>
                <a:cubicBezTo>
                  <a:pt x="2373092" y="5979272"/>
                  <a:pt x="2380178" y="5981695"/>
                  <a:pt x="2385932" y="5978302"/>
                </a:cubicBezTo>
                <a:lnTo>
                  <a:pt x="2386568" y="5977909"/>
                </a:lnTo>
                <a:cubicBezTo>
                  <a:pt x="2389990" y="5978272"/>
                  <a:pt x="2393472" y="5977364"/>
                  <a:pt x="2395744" y="5974547"/>
                </a:cubicBezTo>
                <a:cubicBezTo>
                  <a:pt x="2398681" y="5970881"/>
                  <a:pt x="2401104" y="5967216"/>
                  <a:pt x="2400407" y="5962279"/>
                </a:cubicBezTo>
                <a:cubicBezTo>
                  <a:pt x="2399469" y="5955434"/>
                  <a:pt x="2393291" y="5950981"/>
                  <a:pt x="2386568" y="5951890"/>
                </a:cubicBezTo>
                <a:close/>
                <a:moveTo>
                  <a:pt x="2213954" y="5929930"/>
                </a:moveTo>
                <a:cubicBezTo>
                  <a:pt x="2221131" y="5931868"/>
                  <a:pt x="2228368" y="5929930"/>
                  <a:pt x="2234395" y="5925871"/>
                </a:cubicBezTo>
                <a:cubicBezTo>
                  <a:pt x="2239573" y="5922387"/>
                  <a:pt x="2241087" y="5914209"/>
                  <a:pt x="2237181" y="5909211"/>
                </a:cubicBezTo>
                <a:cubicBezTo>
                  <a:pt x="2236121" y="5907878"/>
                  <a:pt x="2234849" y="5906788"/>
                  <a:pt x="2233456" y="5906000"/>
                </a:cubicBezTo>
                <a:cubicBezTo>
                  <a:pt x="2224492" y="5912392"/>
                  <a:pt x="2215286" y="5918480"/>
                  <a:pt x="2205686" y="5924053"/>
                </a:cubicBezTo>
                <a:lnTo>
                  <a:pt x="2205686" y="5924053"/>
                </a:lnTo>
                <a:cubicBezTo>
                  <a:pt x="2207503" y="5926840"/>
                  <a:pt x="2210441" y="5928960"/>
                  <a:pt x="2213954" y="5929930"/>
                </a:cubicBezTo>
                <a:close/>
                <a:moveTo>
                  <a:pt x="8914813" y="3121719"/>
                </a:moveTo>
                <a:cubicBezTo>
                  <a:pt x="8914813" y="3121507"/>
                  <a:pt x="8914721" y="3121265"/>
                  <a:pt x="8914721" y="3121022"/>
                </a:cubicBezTo>
                <a:cubicBezTo>
                  <a:pt x="8919930" y="3119326"/>
                  <a:pt x="8924351" y="3114631"/>
                  <a:pt x="8923413" y="3107755"/>
                </a:cubicBezTo>
                <a:cubicBezTo>
                  <a:pt x="8922686" y="3102485"/>
                  <a:pt x="8919355" y="3099759"/>
                  <a:pt x="8915448" y="3099092"/>
                </a:cubicBezTo>
                <a:cubicBezTo>
                  <a:pt x="8913086" y="3095851"/>
                  <a:pt x="8909331" y="3093701"/>
                  <a:pt x="8905030" y="3094276"/>
                </a:cubicBezTo>
                <a:lnTo>
                  <a:pt x="8899883" y="3094973"/>
                </a:lnTo>
                <a:cubicBezTo>
                  <a:pt x="8893826" y="3095791"/>
                  <a:pt x="8888465" y="3101304"/>
                  <a:pt x="8889374" y="3107725"/>
                </a:cubicBezTo>
                <a:cubicBezTo>
                  <a:pt x="8889647" y="3109724"/>
                  <a:pt x="8890464" y="3111602"/>
                  <a:pt x="8891615" y="3113268"/>
                </a:cubicBezTo>
                <a:cubicBezTo>
                  <a:pt x="8888375" y="3115328"/>
                  <a:pt x="8886195" y="3118690"/>
                  <a:pt x="8886285" y="3123082"/>
                </a:cubicBezTo>
                <a:cubicBezTo>
                  <a:pt x="8886437" y="3128867"/>
                  <a:pt x="8892009" y="3135289"/>
                  <a:pt x="8898308" y="3134441"/>
                </a:cubicBezTo>
                <a:lnTo>
                  <a:pt x="8903456" y="3133744"/>
                </a:lnTo>
                <a:cubicBezTo>
                  <a:pt x="8909695" y="3132866"/>
                  <a:pt x="8914994" y="3128504"/>
                  <a:pt x="8914813" y="3121719"/>
                </a:cubicBezTo>
                <a:close/>
                <a:moveTo>
                  <a:pt x="8999787" y="3248664"/>
                </a:moveTo>
                <a:cubicBezTo>
                  <a:pt x="9000029" y="3247453"/>
                  <a:pt x="9000181" y="3246180"/>
                  <a:pt x="8999999" y="3244878"/>
                </a:cubicBezTo>
                <a:lnTo>
                  <a:pt x="8999302" y="3239729"/>
                </a:lnTo>
                <a:cubicBezTo>
                  <a:pt x="8998455" y="3233671"/>
                  <a:pt x="8992095" y="3228703"/>
                  <a:pt x="8985977" y="3229945"/>
                </a:cubicBezTo>
                <a:cubicBezTo>
                  <a:pt x="8979679" y="3231217"/>
                  <a:pt x="8975288" y="3236790"/>
                  <a:pt x="8976196" y="3243273"/>
                </a:cubicBezTo>
                <a:lnTo>
                  <a:pt x="8976893" y="3248422"/>
                </a:lnTo>
                <a:cubicBezTo>
                  <a:pt x="8977226" y="3250906"/>
                  <a:pt x="8978650" y="3253056"/>
                  <a:pt x="8980436" y="3254813"/>
                </a:cubicBezTo>
                <a:cubicBezTo>
                  <a:pt x="8980375" y="3255964"/>
                  <a:pt x="8980254" y="3257085"/>
                  <a:pt x="8980588" y="3258418"/>
                </a:cubicBezTo>
                <a:cubicBezTo>
                  <a:pt x="8983010" y="3267868"/>
                  <a:pt x="8993640" y="3270049"/>
                  <a:pt x="8999968" y="3266505"/>
                </a:cubicBezTo>
                <a:cubicBezTo>
                  <a:pt x="8999999" y="3266505"/>
                  <a:pt x="9000029" y="3266505"/>
                  <a:pt x="9000059" y="3266475"/>
                </a:cubicBezTo>
                <a:cubicBezTo>
                  <a:pt x="9000120" y="3265142"/>
                  <a:pt x="9000181" y="3263809"/>
                  <a:pt x="9000211" y="3262476"/>
                </a:cubicBezTo>
                <a:cubicBezTo>
                  <a:pt x="9000393" y="3258357"/>
                  <a:pt x="9000575" y="3254207"/>
                  <a:pt x="9000725" y="3250088"/>
                </a:cubicBezTo>
                <a:cubicBezTo>
                  <a:pt x="9000665" y="3250027"/>
                  <a:pt x="9000635" y="3249936"/>
                  <a:pt x="9000575" y="3249845"/>
                </a:cubicBezTo>
                <a:cubicBezTo>
                  <a:pt x="9000514" y="3249755"/>
                  <a:pt x="9000453" y="3249694"/>
                  <a:pt x="9000423" y="3249603"/>
                </a:cubicBezTo>
                <a:cubicBezTo>
                  <a:pt x="9000241" y="3249270"/>
                  <a:pt x="9000059" y="3248876"/>
                  <a:pt x="8999787" y="3248664"/>
                </a:cubicBezTo>
                <a:close/>
                <a:moveTo>
                  <a:pt x="8972017" y="3021883"/>
                </a:moveTo>
                <a:lnTo>
                  <a:pt x="8972714" y="3027033"/>
                </a:lnTo>
                <a:cubicBezTo>
                  <a:pt x="8973561" y="3033303"/>
                  <a:pt x="8977619" y="3038694"/>
                  <a:pt x="8984524" y="3038634"/>
                </a:cubicBezTo>
                <a:cubicBezTo>
                  <a:pt x="8990218" y="3038603"/>
                  <a:pt x="8996970" y="3033121"/>
                  <a:pt x="8996093" y="3026821"/>
                </a:cubicBezTo>
                <a:lnTo>
                  <a:pt x="8995396" y="3021671"/>
                </a:lnTo>
                <a:cubicBezTo>
                  <a:pt x="8994548" y="3015401"/>
                  <a:pt x="8990490" y="3010040"/>
                  <a:pt x="8983615" y="3010100"/>
                </a:cubicBezTo>
                <a:cubicBezTo>
                  <a:pt x="8977892" y="3010131"/>
                  <a:pt x="8971139" y="3015613"/>
                  <a:pt x="8972017" y="3021883"/>
                </a:cubicBezTo>
                <a:close/>
                <a:moveTo>
                  <a:pt x="8956724" y="3165791"/>
                </a:moveTo>
                <a:cubicBezTo>
                  <a:pt x="8950637" y="3166700"/>
                  <a:pt x="8945429" y="3172152"/>
                  <a:pt x="8946307" y="3178634"/>
                </a:cubicBezTo>
                <a:lnTo>
                  <a:pt x="8947003" y="3183783"/>
                </a:lnTo>
                <a:cubicBezTo>
                  <a:pt x="8947851" y="3189841"/>
                  <a:pt x="8953454" y="3195142"/>
                  <a:pt x="8959844" y="3194203"/>
                </a:cubicBezTo>
                <a:cubicBezTo>
                  <a:pt x="8965930" y="3193294"/>
                  <a:pt x="8971139" y="3187842"/>
                  <a:pt x="8970261" y="3181360"/>
                </a:cubicBezTo>
                <a:lnTo>
                  <a:pt x="8969564" y="3176211"/>
                </a:lnTo>
                <a:cubicBezTo>
                  <a:pt x="8968717" y="3170153"/>
                  <a:pt x="8963114" y="3164852"/>
                  <a:pt x="8956724" y="3165791"/>
                </a:cubicBezTo>
                <a:close/>
                <a:moveTo>
                  <a:pt x="8887073" y="2990079"/>
                </a:moveTo>
                <a:cubicBezTo>
                  <a:pt x="8886861" y="2996440"/>
                  <a:pt x="8892039" y="3001922"/>
                  <a:pt x="8898369" y="3002165"/>
                </a:cubicBezTo>
                <a:lnTo>
                  <a:pt x="8905697" y="3002437"/>
                </a:lnTo>
                <a:cubicBezTo>
                  <a:pt x="8906030" y="3002437"/>
                  <a:pt x="8906303" y="3002286"/>
                  <a:pt x="8906636" y="3002286"/>
                </a:cubicBezTo>
                <a:cubicBezTo>
                  <a:pt x="8907211" y="3004679"/>
                  <a:pt x="8908301" y="3006920"/>
                  <a:pt x="8910361" y="3008465"/>
                </a:cubicBezTo>
                <a:lnTo>
                  <a:pt x="8914206" y="3011373"/>
                </a:lnTo>
                <a:cubicBezTo>
                  <a:pt x="8906848" y="3008404"/>
                  <a:pt x="8897248" y="3011766"/>
                  <a:pt x="8898581" y="3021550"/>
                </a:cubicBezTo>
                <a:cubicBezTo>
                  <a:pt x="8899762" y="3030031"/>
                  <a:pt x="8907999" y="3033545"/>
                  <a:pt x="8914388" y="3032212"/>
                </a:cubicBezTo>
                <a:cubicBezTo>
                  <a:pt x="8912359" y="3034090"/>
                  <a:pt x="8911178" y="3036937"/>
                  <a:pt x="8911693" y="3040754"/>
                </a:cubicBezTo>
                <a:cubicBezTo>
                  <a:pt x="8913722" y="3055505"/>
                  <a:pt x="8937131" y="3055293"/>
                  <a:pt x="8935071" y="3040421"/>
                </a:cubicBezTo>
                <a:cubicBezTo>
                  <a:pt x="8933890" y="3031940"/>
                  <a:pt x="8925684" y="3028426"/>
                  <a:pt x="8919294" y="3029789"/>
                </a:cubicBezTo>
                <a:cubicBezTo>
                  <a:pt x="8921323" y="3027911"/>
                  <a:pt x="8922474" y="3025094"/>
                  <a:pt x="8921959" y="3021278"/>
                </a:cubicBezTo>
                <a:cubicBezTo>
                  <a:pt x="8921566" y="3018370"/>
                  <a:pt x="8920294" y="3016068"/>
                  <a:pt x="8918598" y="3014311"/>
                </a:cubicBezTo>
                <a:cubicBezTo>
                  <a:pt x="8923352" y="3016462"/>
                  <a:pt x="8929167" y="3015522"/>
                  <a:pt x="8932649" y="3011221"/>
                </a:cubicBezTo>
                <a:cubicBezTo>
                  <a:pt x="8936525" y="3006436"/>
                  <a:pt x="8936010" y="2998590"/>
                  <a:pt x="8930953" y="2994774"/>
                </a:cubicBezTo>
                <a:lnTo>
                  <a:pt x="8925109" y="2990352"/>
                </a:lnTo>
                <a:cubicBezTo>
                  <a:pt x="8922807" y="2988595"/>
                  <a:pt x="8919991" y="2987868"/>
                  <a:pt x="8917235" y="2987959"/>
                </a:cubicBezTo>
                <a:cubicBezTo>
                  <a:pt x="8915963" y="2983082"/>
                  <a:pt x="8911723" y="2979296"/>
                  <a:pt x="8906515" y="2979114"/>
                </a:cubicBezTo>
                <a:lnTo>
                  <a:pt x="8899186" y="2978811"/>
                </a:lnTo>
                <a:cubicBezTo>
                  <a:pt x="8892827" y="2978569"/>
                  <a:pt x="8887284" y="2983809"/>
                  <a:pt x="8887073" y="2990079"/>
                </a:cubicBezTo>
                <a:close/>
                <a:moveTo>
                  <a:pt x="8991913" y="3166245"/>
                </a:moveTo>
                <a:lnTo>
                  <a:pt x="8986765" y="3166942"/>
                </a:lnTo>
                <a:cubicBezTo>
                  <a:pt x="8980678" y="3167760"/>
                  <a:pt x="8976530" y="3175423"/>
                  <a:pt x="8978165" y="3181057"/>
                </a:cubicBezTo>
                <a:cubicBezTo>
                  <a:pt x="8979073" y="3184177"/>
                  <a:pt x="8980920" y="3186297"/>
                  <a:pt x="8983222" y="3187751"/>
                </a:cubicBezTo>
                <a:cubicBezTo>
                  <a:pt x="8985766" y="3189387"/>
                  <a:pt x="8988854" y="3190114"/>
                  <a:pt x="8992307" y="3189629"/>
                </a:cubicBezTo>
                <a:lnTo>
                  <a:pt x="8997455" y="3188932"/>
                </a:lnTo>
                <a:cubicBezTo>
                  <a:pt x="8999242" y="3188690"/>
                  <a:pt x="9000756" y="3187691"/>
                  <a:pt x="9002089" y="3186479"/>
                </a:cubicBezTo>
                <a:cubicBezTo>
                  <a:pt x="9002119" y="3186449"/>
                  <a:pt x="9002149" y="3186449"/>
                  <a:pt x="9002179" y="3186418"/>
                </a:cubicBezTo>
                <a:cubicBezTo>
                  <a:pt x="9002210" y="3186418"/>
                  <a:pt x="9002240" y="3186388"/>
                  <a:pt x="9002271" y="3186388"/>
                </a:cubicBezTo>
                <a:cubicBezTo>
                  <a:pt x="9002300" y="3184268"/>
                  <a:pt x="9002331" y="3182147"/>
                  <a:pt x="9002361" y="3179997"/>
                </a:cubicBezTo>
                <a:cubicBezTo>
                  <a:pt x="9002392" y="3176695"/>
                  <a:pt x="9002452" y="3173363"/>
                  <a:pt x="9002482" y="3170062"/>
                </a:cubicBezTo>
                <a:cubicBezTo>
                  <a:pt x="9002452" y="3170032"/>
                  <a:pt x="9002421" y="3170032"/>
                  <a:pt x="9002421" y="3170032"/>
                </a:cubicBezTo>
                <a:cubicBezTo>
                  <a:pt x="8999665" y="3167336"/>
                  <a:pt x="8996214" y="3165639"/>
                  <a:pt x="8991913" y="3166245"/>
                </a:cubicBezTo>
                <a:close/>
                <a:moveTo>
                  <a:pt x="8864845" y="3233731"/>
                </a:moveTo>
                <a:cubicBezTo>
                  <a:pt x="8866905" y="3248634"/>
                  <a:pt x="8889435" y="3242273"/>
                  <a:pt x="8887406" y="3227582"/>
                </a:cubicBezTo>
                <a:cubicBezTo>
                  <a:pt x="8885346" y="3212680"/>
                  <a:pt x="8862816" y="3219010"/>
                  <a:pt x="8864845" y="3233731"/>
                </a:cubicBezTo>
                <a:close/>
                <a:moveTo>
                  <a:pt x="8854003" y="3145860"/>
                </a:moveTo>
                <a:cubicBezTo>
                  <a:pt x="8854185" y="3145860"/>
                  <a:pt x="8854306" y="3145830"/>
                  <a:pt x="8854427" y="3145830"/>
                </a:cubicBezTo>
                <a:cubicBezTo>
                  <a:pt x="8854488" y="3145830"/>
                  <a:pt x="8854518" y="3145830"/>
                  <a:pt x="8854579" y="3145830"/>
                </a:cubicBezTo>
                <a:cubicBezTo>
                  <a:pt x="8854640" y="3145890"/>
                  <a:pt x="8854609" y="3145860"/>
                  <a:pt x="8854700" y="3145921"/>
                </a:cubicBezTo>
                <a:cubicBezTo>
                  <a:pt x="8855336" y="3146375"/>
                  <a:pt x="8855912" y="3146890"/>
                  <a:pt x="8856457" y="3147435"/>
                </a:cubicBezTo>
                <a:cubicBezTo>
                  <a:pt x="8861090" y="3151736"/>
                  <a:pt x="8869388" y="3149616"/>
                  <a:pt x="8872809" y="3144921"/>
                </a:cubicBezTo>
                <a:cubicBezTo>
                  <a:pt x="8876898" y="3139348"/>
                  <a:pt x="8874960" y="3132896"/>
                  <a:pt x="8870326" y="3128565"/>
                </a:cubicBezTo>
                <a:cubicBezTo>
                  <a:pt x="8864996" y="3123597"/>
                  <a:pt x="8857880" y="3121931"/>
                  <a:pt x="8850793" y="3122688"/>
                </a:cubicBezTo>
                <a:cubicBezTo>
                  <a:pt x="8844707" y="3123324"/>
                  <a:pt x="8839710" y="3129806"/>
                  <a:pt x="8840830" y="3135895"/>
                </a:cubicBezTo>
                <a:cubicBezTo>
                  <a:pt x="8841982" y="3142286"/>
                  <a:pt x="8847492" y="3146557"/>
                  <a:pt x="8854003" y="3145860"/>
                </a:cubicBezTo>
                <a:close/>
                <a:moveTo>
                  <a:pt x="8908331" y="3169183"/>
                </a:moveTo>
                <a:cubicBezTo>
                  <a:pt x="8910390" y="3184086"/>
                  <a:pt x="8933315" y="3179573"/>
                  <a:pt x="8931286" y="3164700"/>
                </a:cubicBezTo>
                <a:cubicBezTo>
                  <a:pt x="8929257" y="3149828"/>
                  <a:pt x="8906272" y="3154311"/>
                  <a:pt x="8908331" y="3169183"/>
                </a:cubicBezTo>
                <a:close/>
                <a:moveTo>
                  <a:pt x="8942613" y="3379426"/>
                </a:moveTo>
                <a:cubicBezTo>
                  <a:pt x="8948396" y="3376912"/>
                  <a:pt x="8950274" y="3368915"/>
                  <a:pt x="8947457" y="3363645"/>
                </a:cubicBezTo>
                <a:cubicBezTo>
                  <a:pt x="8944883" y="3358768"/>
                  <a:pt x="8939796" y="3357072"/>
                  <a:pt x="8934829" y="3357950"/>
                </a:cubicBezTo>
                <a:cubicBezTo>
                  <a:pt x="8932134" y="3354740"/>
                  <a:pt x="8928107" y="3352922"/>
                  <a:pt x="8923504" y="3353982"/>
                </a:cubicBezTo>
                <a:cubicBezTo>
                  <a:pt x="8917811" y="3355285"/>
                  <a:pt x="8912753" y="3361979"/>
                  <a:pt x="8914752" y="3368006"/>
                </a:cubicBezTo>
                <a:cubicBezTo>
                  <a:pt x="8916690" y="3373883"/>
                  <a:pt x="8920021" y="3379214"/>
                  <a:pt x="8926229" y="3381213"/>
                </a:cubicBezTo>
                <a:cubicBezTo>
                  <a:pt x="8931892" y="3383061"/>
                  <a:pt x="8937312" y="3381758"/>
                  <a:pt x="8942613" y="3379426"/>
                </a:cubicBezTo>
                <a:close/>
                <a:moveTo>
                  <a:pt x="8809517" y="3111844"/>
                </a:moveTo>
                <a:cubicBezTo>
                  <a:pt x="8814545" y="3115631"/>
                  <a:pt x="8822116" y="3114540"/>
                  <a:pt x="8825870" y="3109512"/>
                </a:cubicBezTo>
                <a:cubicBezTo>
                  <a:pt x="8829686" y="3104424"/>
                  <a:pt x="8828596" y="3096972"/>
                  <a:pt x="8823539" y="3093125"/>
                </a:cubicBezTo>
                <a:lnTo>
                  <a:pt x="8817694" y="3088703"/>
                </a:lnTo>
                <a:cubicBezTo>
                  <a:pt x="8812667" y="3084886"/>
                  <a:pt x="8805096" y="3086007"/>
                  <a:pt x="8801341" y="3091035"/>
                </a:cubicBezTo>
                <a:cubicBezTo>
                  <a:pt x="8797525" y="3096124"/>
                  <a:pt x="8798616" y="3103575"/>
                  <a:pt x="8803673" y="3107422"/>
                </a:cubicBezTo>
                <a:lnTo>
                  <a:pt x="8809517" y="3111844"/>
                </a:lnTo>
                <a:close/>
                <a:moveTo>
                  <a:pt x="8839892" y="3341806"/>
                </a:moveTo>
                <a:cubicBezTo>
                  <a:pt x="8845888" y="3340594"/>
                  <a:pt x="8850461" y="3333930"/>
                  <a:pt x="8848856" y="3327903"/>
                </a:cubicBezTo>
                <a:cubicBezTo>
                  <a:pt x="8847765" y="3323723"/>
                  <a:pt x="8844707" y="3320572"/>
                  <a:pt x="8840891" y="3319331"/>
                </a:cubicBezTo>
                <a:cubicBezTo>
                  <a:pt x="8839013" y="3316453"/>
                  <a:pt x="8836107" y="3314454"/>
                  <a:pt x="8832109" y="3314272"/>
                </a:cubicBezTo>
                <a:cubicBezTo>
                  <a:pt x="8826416" y="3314000"/>
                  <a:pt x="8819390" y="3319088"/>
                  <a:pt x="8819874" y="3325419"/>
                </a:cubicBezTo>
                <a:cubicBezTo>
                  <a:pt x="8820299" y="3330962"/>
                  <a:pt x="8821601" y="3336444"/>
                  <a:pt x="8826627" y="3339685"/>
                </a:cubicBezTo>
                <a:cubicBezTo>
                  <a:pt x="8830685" y="3342260"/>
                  <a:pt x="8835228" y="3342745"/>
                  <a:pt x="8839892" y="3341806"/>
                </a:cubicBezTo>
                <a:close/>
                <a:moveTo>
                  <a:pt x="8902184" y="3305215"/>
                </a:moveTo>
                <a:cubicBezTo>
                  <a:pt x="8902275" y="3305518"/>
                  <a:pt x="8902335" y="3305821"/>
                  <a:pt x="8902426" y="3306094"/>
                </a:cubicBezTo>
                <a:cubicBezTo>
                  <a:pt x="8893130" y="3303095"/>
                  <a:pt x="8881501" y="3312848"/>
                  <a:pt x="8888496" y="3322784"/>
                </a:cubicBezTo>
                <a:cubicBezTo>
                  <a:pt x="8893099" y="3329356"/>
                  <a:pt x="8897248" y="3337686"/>
                  <a:pt x="8904607" y="3341624"/>
                </a:cubicBezTo>
                <a:cubicBezTo>
                  <a:pt x="8905576" y="3342169"/>
                  <a:pt x="8906576" y="3342533"/>
                  <a:pt x="8907544" y="3342866"/>
                </a:cubicBezTo>
                <a:lnTo>
                  <a:pt x="8910269" y="3344925"/>
                </a:lnTo>
                <a:cubicBezTo>
                  <a:pt x="8915297" y="3348742"/>
                  <a:pt x="8923140" y="3346682"/>
                  <a:pt x="8926471" y="3341654"/>
                </a:cubicBezTo>
                <a:cubicBezTo>
                  <a:pt x="8926744" y="3341261"/>
                  <a:pt x="8926926" y="3340836"/>
                  <a:pt x="8927107" y="3340412"/>
                </a:cubicBezTo>
                <a:cubicBezTo>
                  <a:pt x="8928652" y="3339655"/>
                  <a:pt x="8930135" y="3338807"/>
                  <a:pt x="8931589" y="3337898"/>
                </a:cubicBezTo>
                <a:cubicBezTo>
                  <a:pt x="8933406" y="3336747"/>
                  <a:pt x="8934860" y="3334960"/>
                  <a:pt x="8935859" y="3332961"/>
                </a:cubicBezTo>
                <a:cubicBezTo>
                  <a:pt x="8937312" y="3332355"/>
                  <a:pt x="8938615" y="3331568"/>
                  <a:pt x="8939463" y="3330447"/>
                </a:cubicBezTo>
                <a:cubicBezTo>
                  <a:pt x="8940735" y="3328751"/>
                  <a:pt x="8941855" y="3327115"/>
                  <a:pt x="8942794" y="3325389"/>
                </a:cubicBezTo>
                <a:cubicBezTo>
                  <a:pt x="8942855" y="3325722"/>
                  <a:pt x="8942763" y="3325994"/>
                  <a:pt x="8942855" y="3326327"/>
                </a:cubicBezTo>
                <a:cubicBezTo>
                  <a:pt x="8946670" y="3341291"/>
                  <a:pt x="8968959" y="3332234"/>
                  <a:pt x="8965173" y="3317483"/>
                </a:cubicBezTo>
                <a:cubicBezTo>
                  <a:pt x="8962448" y="3306851"/>
                  <a:pt x="8950516" y="3308457"/>
                  <a:pt x="8945156" y="3315544"/>
                </a:cubicBezTo>
                <a:cubicBezTo>
                  <a:pt x="8945125" y="3314454"/>
                  <a:pt x="8945246" y="3313394"/>
                  <a:pt x="8944974" y="3312121"/>
                </a:cubicBezTo>
                <a:cubicBezTo>
                  <a:pt x="8944338" y="3309305"/>
                  <a:pt x="8945701" y="3308244"/>
                  <a:pt x="8943975" y="3312364"/>
                </a:cubicBezTo>
                <a:cubicBezTo>
                  <a:pt x="8946428" y="3306548"/>
                  <a:pt x="8945398" y="3299733"/>
                  <a:pt x="8939463" y="3296462"/>
                </a:cubicBezTo>
                <a:cubicBezTo>
                  <a:pt x="8936617" y="3294886"/>
                  <a:pt x="8932740" y="3294705"/>
                  <a:pt x="8929439" y="3295856"/>
                </a:cubicBezTo>
                <a:cubicBezTo>
                  <a:pt x="8928228" y="3295068"/>
                  <a:pt x="8926865" y="3294523"/>
                  <a:pt x="8925351" y="3293948"/>
                </a:cubicBezTo>
                <a:cubicBezTo>
                  <a:pt x="8924867" y="3293705"/>
                  <a:pt x="8924351" y="3293463"/>
                  <a:pt x="8923897" y="3293190"/>
                </a:cubicBezTo>
                <a:cubicBezTo>
                  <a:pt x="8922140" y="3291918"/>
                  <a:pt x="8920233" y="3290828"/>
                  <a:pt x="8918476" y="3289525"/>
                </a:cubicBezTo>
                <a:cubicBezTo>
                  <a:pt x="8911965" y="3284770"/>
                  <a:pt x="8904546" y="3289616"/>
                  <a:pt x="8902093" y="3296098"/>
                </a:cubicBezTo>
                <a:cubicBezTo>
                  <a:pt x="8900761" y="3298794"/>
                  <a:pt x="8900579" y="3302035"/>
                  <a:pt x="8902184" y="3305215"/>
                </a:cubicBezTo>
                <a:close/>
                <a:moveTo>
                  <a:pt x="8991550" y="3381274"/>
                </a:moveTo>
                <a:cubicBezTo>
                  <a:pt x="8985493" y="3382091"/>
                  <a:pt x="8980224" y="3387846"/>
                  <a:pt x="8981224" y="3394207"/>
                </a:cubicBezTo>
                <a:cubicBezTo>
                  <a:pt x="8982071" y="3399478"/>
                  <a:pt x="8986371" y="3403567"/>
                  <a:pt x="8991671" y="3404142"/>
                </a:cubicBezTo>
                <a:cubicBezTo>
                  <a:pt x="8991702" y="3404142"/>
                  <a:pt x="8991762" y="3404173"/>
                  <a:pt x="8991792" y="3404203"/>
                </a:cubicBezTo>
                <a:cubicBezTo>
                  <a:pt x="8991913" y="3404263"/>
                  <a:pt x="8992034" y="3404354"/>
                  <a:pt x="8992186" y="3404385"/>
                </a:cubicBezTo>
                <a:cubicBezTo>
                  <a:pt x="8992791" y="3396600"/>
                  <a:pt x="8993216" y="3388785"/>
                  <a:pt x="8993761" y="3381001"/>
                </a:cubicBezTo>
                <a:lnTo>
                  <a:pt x="8993761" y="3381001"/>
                </a:lnTo>
                <a:lnTo>
                  <a:pt x="8993579" y="3381031"/>
                </a:lnTo>
                <a:lnTo>
                  <a:pt x="8991550" y="3381274"/>
                </a:lnTo>
                <a:close/>
                <a:moveTo>
                  <a:pt x="8985160" y="2931256"/>
                </a:moveTo>
                <a:cubicBezTo>
                  <a:pt x="8981375" y="2929953"/>
                  <a:pt x="8977044" y="2930347"/>
                  <a:pt x="8973864" y="2933285"/>
                </a:cubicBezTo>
                <a:lnTo>
                  <a:pt x="8970048" y="2936829"/>
                </a:lnTo>
                <a:cubicBezTo>
                  <a:pt x="8965567" y="2940979"/>
                  <a:pt x="8964325" y="2948551"/>
                  <a:pt x="8968746" y="2953307"/>
                </a:cubicBezTo>
                <a:cubicBezTo>
                  <a:pt x="8970109" y="2954791"/>
                  <a:pt x="8971865" y="2955851"/>
                  <a:pt x="8973743" y="2956548"/>
                </a:cubicBezTo>
                <a:cubicBezTo>
                  <a:pt x="8972259" y="2960122"/>
                  <a:pt x="8972411" y="2964120"/>
                  <a:pt x="8975015" y="2967664"/>
                </a:cubicBezTo>
                <a:cubicBezTo>
                  <a:pt x="8978468" y="2972299"/>
                  <a:pt x="8986705" y="2974389"/>
                  <a:pt x="8991368" y="2970087"/>
                </a:cubicBezTo>
                <a:lnTo>
                  <a:pt x="8995184" y="2966544"/>
                </a:lnTo>
                <a:cubicBezTo>
                  <a:pt x="8996607" y="2965211"/>
                  <a:pt x="8997637" y="2963636"/>
                  <a:pt x="8998424" y="2961940"/>
                </a:cubicBezTo>
                <a:cubicBezTo>
                  <a:pt x="8998424" y="2961940"/>
                  <a:pt x="8998455" y="2961909"/>
                  <a:pt x="8998455" y="2961909"/>
                </a:cubicBezTo>
                <a:cubicBezTo>
                  <a:pt x="8998394" y="2960486"/>
                  <a:pt x="8998334" y="2959032"/>
                  <a:pt x="8998273" y="2957608"/>
                </a:cubicBezTo>
                <a:cubicBezTo>
                  <a:pt x="8998182" y="2955427"/>
                  <a:pt x="8998121" y="2953246"/>
                  <a:pt x="8998000" y="2951096"/>
                </a:cubicBezTo>
                <a:lnTo>
                  <a:pt x="8998000" y="2951096"/>
                </a:lnTo>
                <a:cubicBezTo>
                  <a:pt x="8997819" y="2950793"/>
                  <a:pt x="8997788" y="2950490"/>
                  <a:pt x="8997577" y="2950187"/>
                </a:cubicBezTo>
                <a:cubicBezTo>
                  <a:pt x="8997425" y="2950005"/>
                  <a:pt x="8997243" y="2949854"/>
                  <a:pt x="8997092" y="2949672"/>
                </a:cubicBezTo>
                <a:cubicBezTo>
                  <a:pt x="8997395" y="2949248"/>
                  <a:pt x="8997577" y="2948733"/>
                  <a:pt x="8997848" y="2948279"/>
                </a:cubicBezTo>
                <a:cubicBezTo>
                  <a:pt x="8997848" y="2948279"/>
                  <a:pt x="8997879" y="2948248"/>
                  <a:pt x="8997879" y="2948218"/>
                </a:cubicBezTo>
                <a:cubicBezTo>
                  <a:pt x="8997637" y="2943705"/>
                  <a:pt x="8997364" y="2939162"/>
                  <a:pt x="8997092" y="2934648"/>
                </a:cubicBezTo>
                <a:lnTo>
                  <a:pt x="8997092" y="2934588"/>
                </a:lnTo>
                <a:lnTo>
                  <a:pt x="8997092" y="2934588"/>
                </a:lnTo>
                <a:cubicBezTo>
                  <a:pt x="8996880" y="2934345"/>
                  <a:pt x="8996819" y="2934073"/>
                  <a:pt x="8996607" y="2933800"/>
                </a:cubicBezTo>
                <a:cubicBezTo>
                  <a:pt x="8993034" y="2929893"/>
                  <a:pt x="8988733" y="2929590"/>
                  <a:pt x="8985160" y="2931256"/>
                </a:cubicBezTo>
                <a:close/>
                <a:moveTo>
                  <a:pt x="8948609" y="2872281"/>
                </a:moveTo>
                <a:cubicBezTo>
                  <a:pt x="8949183" y="2869585"/>
                  <a:pt x="8948517" y="2866587"/>
                  <a:pt x="8945913" y="2863770"/>
                </a:cubicBezTo>
                <a:cubicBezTo>
                  <a:pt x="8943915" y="2861619"/>
                  <a:pt x="8941553" y="2860438"/>
                  <a:pt x="8939160" y="2859984"/>
                </a:cubicBezTo>
                <a:cubicBezTo>
                  <a:pt x="8944278" y="2859014"/>
                  <a:pt x="8948517" y="2854925"/>
                  <a:pt x="8948911" y="2849413"/>
                </a:cubicBezTo>
                <a:cubicBezTo>
                  <a:pt x="8949366" y="2843264"/>
                  <a:pt x="8944430" y="2837145"/>
                  <a:pt x="8938100" y="2836903"/>
                </a:cubicBezTo>
                <a:lnTo>
                  <a:pt x="8930771" y="2836630"/>
                </a:lnTo>
                <a:cubicBezTo>
                  <a:pt x="8924473" y="2836388"/>
                  <a:pt x="8918749" y="2840992"/>
                  <a:pt x="8918264" y="2847413"/>
                </a:cubicBezTo>
                <a:cubicBezTo>
                  <a:pt x="8917811" y="2853562"/>
                  <a:pt x="8922747" y="2859681"/>
                  <a:pt x="8929075" y="2859923"/>
                </a:cubicBezTo>
                <a:lnTo>
                  <a:pt x="8933890" y="2860105"/>
                </a:lnTo>
                <a:cubicBezTo>
                  <a:pt x="8926169" y="2861862"/>
                  <a:pt x="8920233" y="2870161"/>
                  <a:pt x="8926926" y="2877370"/>
                </a:cubicBezTo>
                <a:cubicBezTo>
                  <a:pt x="8932740" y="2883670"/>
                  <a:pt x="8941522" y="2881823"/>
                  <a:pt x="8945974" y="2877037"/>
                </a:cubicBezTo>
                <a:cubicBezTo>
                  <a:pt x="8945368" y="2879733"/>
                  <a:pt x="8946064" y="2882731"/>
                  <a:pt x="8948669" y="2885579"/>
                </a:cubicBezTo>
                <a:cubicBezTo>
                  <a:pt x="8958784" y="2896513"/>
                  <a:pt x="8977832" y="2882943"/>
                  <a:pt x="8967626" y="2871918"/>
                </a:cubicBezTo>
                <a:cubicBezTo>
                  <a:pt x="8961842" y="2865678"/>
                  <a:pt x="8953090" y="2867496"/>
                  <a:pt x="8948609" y="2872281"/>
                </a:cubicBezTo>
                <a:close/>
                <a:moveTo>
                  <a:pt x="8894886" y="2877340"/>
                </a:moveTo>
                <a:cubicBezTo>
                  <a:pt x="8884680" y="2866314"/>
                  <a:pt x="8869842" y="2884428"/>
                  <a:pt x="8879926" y="2895302"/>
                </a:cubicBezTo>
                <a:cubicBezTo>
                  <a:pt x="8890132" y="2906327"/>
                  <a:pt x="8904970" y="2888244"/>
                  <a:pt x="8894886" y="2877340"/>
                </a:cubicBezTo>
                <a:close/>
                <a:moveTo>
                  <a:pt x="8945701" y="2987716"/>
                </a:moveTo>
                <a:cubicBezTo>
                  <a:pt x="8941098" y="2991715"/>
                  <a:pt x="8940704" y="2999923"/>
                  <a:pt x="8945096" y="3004224"/>
                </a:cubicBezTo>
                <a:cubicBezTo>
                  <a:pt x="8949729" y="3008798"/>
                  <a:pt x="8956694" y="3009131"/>
                  <a:pt x="8961630" y="3004830"/>
                </a:cubicBezTo>
                <a:cubicBezTo>
                  <a:pt x="8961782" y="3004709"/>
                  <a:pt x="8961872" y="3004618"/>
                  <a:pt x="8961963" y="3004527"/>
                </a:cubicBezTo>
                <a:cubicBezTo>
                  <a:pt x="8962024" y="3004497"/>
                  <a:pt x="8962054" y="3004497"/>
                  <a:pt x="8962114" y="3004467"/>
                </a:cubicBezTo>
                <a:cubicBezTo>
                  <a:pt x="8962205" y="3004467"/>
                  <a:pt x="8962175" y="3004467"/>
                  <a:pt x="8962266" y="3004467"/>
                </a:cubicBezTo>
                <a:cubicBezTo>
                  <a:pt x="8963053" y="3004497"/>
                  <a:pt x="8963810" y="3004557"/>
                  <a:pt x="8964567" y="3004709"/>
                </a:cubicBezTo>
                <a:cubicBezTo>
                  <a:pt x="8970806" y="3005587"/>
                  <a:pt x="8976378" y="2999075"/>
                  <a:pt x="8976530" y="2993320"/>
                </a:cubicBezTo>
                <a:cubicBezTo>
                  <a:pt x="8976681" y="2986384"/>
                  <a:pt x="8971381" y="2982234"/>
                  <a:pt x="8965112" y="2981355"/>
                </a:cubicBezTo>
                <a:cubicBezTo>
                  <a:pt x="8957905" y="2980326"/>
                  <a:pt x="8951061" y="2983021"/>
                  <a:pt x="8945701" y="2987716"/>
                </a:cubicBezTo>
                <a:close/>
                <a:moveTo>
                  <a:pt x="8995275" y="3066077"/>
                </a:moveTo>
                <a:cubicBezTo>
                  <a:pt x="8993851" y="3066258"/>
                  <a:pt x="8992488" y="3066743"/>
                  <a:pt x="8991247" y="3067439"/>
                </a:cubicBezTo>
                <a:cubicBezTo>
                  <a:pt x="8994397" y="3064471"/>
                  <a:pt x="8995850" y="3059322"/>
                  <a:pt x="8994760" y="3055414"/>
                </a:cubicBezTo>
                <a:cubicBezTo>
                  <a:pt x="8992882" y="3048660"/>
                  <a:pt x="8986644" y="3046418"/>
                  <a:pt x="8980375" y="3047266"/>
                </a:cubicBezTo>
                <a:lnTo>
                  <a:pt x="8975228" y="3047963"/>
                </a:lnTo>
                <a:cubicBezTo>
                  <a:pt x="8968959" y="3048811"/>
                  <a:pt x="8965567" y="3056838"/>
                  <a:pt x="8967081" y="3062351"/>
                </a:cubicBezTo>
                <a:cubicBezTo>
                  <a:pt x="8968959" y="3069105"/>
                  <a:pt x="8975197" y="3071347"/>
                  <a:pt x="8981466" y="3070499"/>
                </a:cubicBezTo>
                <a:lnTo>
                  <a:pt x="8986613" y="3069802"/>
                </a:lnTo>
                <a:cubicBezTo>
                  <a:pt x="8987401" y="3069711"/>
                  <a:pt x="8988128" y="3069469"/>
                  <a:pt x="8988825" y="3069166"/>
                </a:cubicBezTo>
                <a:cubicBezTo>
                  <a:pt x="8986069" y="3071620"/>
                  <a:pt x="8984403" y="3075254"/>
                  <a:pt x="8985009" y="3079071"/>
                </a:cubicBezTo>
                <a:cubicBezTo>
                  <a:pt x="8985977" y="3085008"/>
                  <a:pt x="8991126" y="3089793"/>
                  <a:pt x="8997304" y="3089339"/>
                </a:cubicBezTo>
                <a:cubicBezTo>
                  <a:pt x="8997516" y="3090369"/>
                  <a:pt x="8997909" y="3091369"/>
                  <a:pt x="8998455" y="3092368"/>
                </a:cubicBezTo>
                <a:cubicBezTo>
                  <a:pt x="8992701" y="3092489"/>
                  <a:pt x="8987492" y="3096215"/>
                  <a:pt x="8988491" y="3103575"/>
                </a:cubicBezTo>
                <a:cubicBezTo>
                  <a:pt x="8989551" y="3111390"/>
                  <a:pt x="8996638" y="3114874"/>
                  <a:pt x="9002724" y="3114328"/>
                </a:cubicBezTo>
                <a:cubicBezTo>
                  <a:pt x="9002634" y="3098063"/>
                  <a:pt x="9002361" y="3081827"/>
                  <a:pt x="9002028" y="3065561"/>
                </a:cubicBezTo>
                <a:cubicBezTo>
                  <a:pt x="9001483" y="3065561"/>
                  <a:pt x="9000998" y="3065319"/>
                  <a:pt x="9000423" y="3065380"/>
                </a:cubicBezTo>
                <a:lnTo>
                  <a:pt x="8995275" y="3066077"/>
                </a:lnTo>
                <a:close/>
                <a:moveTo>
                  <a:pt x="8987310" y="2835600"/>
                </a:moveTo>
                <a:lnTo>
                  <a:pt x="8990157" y="2838660"/>
                </a:lnTo>
                <a:lnTo>
                  <a:pt x="8990218" y="2838750"/>
                </a:lnTo>
                <a:cubicBezTo>
                  <a:pt x="8990157" y="2837811"/>
                  <a:pt x="8990035" y="2836873"/>
                  <a:pt x="8989945" y="2835903"/>
                </a:cubicBezTo>
                <a:cubicBezTo>
                  <a:pt x="8989490" y="2830905"/>
                  <a:pt x="8988946" y="2825938"/>
                  <a:pt x="8988491" y="2820970"/>
                </a:cubicBezTo>
                <a:lnTo>
                  <a:pt x="8988491" y="2820970"/>
                </a:lnTo>
                <a:cubicBezTo>
                  <a:pt x="8985039" y="2824847"/>
                  <a:pt x="8983555" y="2831541"/>
                  <a:pt x="8987310" y="2835600"/>
                </a:cubicBezTo>
                <a:close/>
                <a:moveTo>
                  <a:pt x="8962932" y="2761693"/>
                </a:moveTo>
                <a:cubicBezTo>
                  <a:pt x="8959268" y="2770477"/>
                  <a:pt x="8966263" y="2778352"/>
                  <a:pt x="8973290" y="2779291"/>
                </a:cubicBezTo>
                <a:cubicBezTo>
                  <a:pt x="8967959" y="2780079"/>
                  <a:pt x="8963992" y="2783895"/>
                  <a:pt x="8963084" y="2789469"/>
                </a:cubicBezTo>
                <a:cubicBezTo>
                  <a:pt x="8961903" y="2796708"/>
                  <a:pt x="8961448" y="2805522"/>
                  <a:pt x="8965869" y="2811823"/>
                </a:cubicBezTo>
                <a:cubicBezTo>
                  <a:pt x="8966233" y="2812731"/>
                  <a:pt x="8966657" y="2813640"/>
                  <a:pt x="8967172" y="2814488"/>
                </a:cubicBezTo>
                <a:cubicBezTo>
                  <a:pt x="8969746" y="2818638"/>
                  <a:pt x="8974379" y="2820970"/>
                  <a:pt x="8979346" y="2820092"/>
                </a:cubicBezTo>
                <a:cubicBezTo>
                  <a:pt x="8983615" y="2819335"/>
                  <a:pt x="8985796" y="2816548"/>
                  <a:pt x="8987765" y="2813246"/>
                </a:cubicBezTo>
                <a:cubicBezTo>
                  <a:pt x="8987159" y="2806734"/>
                  <a:pt x="8986523" y="2800222"/>
                  <a:pt x="8985887" y="2793709"/>
                </a:cubicBezTo>
                <a:cubicBezTo>
                  <a:pt x="8985614" y="2790923"/>
                  <a:pt x="8985372" y="2788106"/>
                  <a:pt x="8985069" y="2785319"/>
                </a:cubicBezTo>
                <a:cubicBezTo>
                  <a:pt x="8983373" y="2782169"/>
                  <a:pt x="8980315" y="2779685"/>
                  <a:pt x="8976893" y="2779109"/>
                </a:cubicBezTo>
                <a:cubicBezTo>
                  <a:pt x="8979528" y="2778473"/>
                  <a:pt x="8981859" y="2776595"/>
                  <a:pt x="8983313" y="2773112"/>
                </a:cubicBezTo>
                <a:cubicBezTo>
                  <a:pt x="8983615" y="2772416"/>
                  <a:pt x="8983555" y="2771779"/>
                  <a:pt x="8983707" y="2771113"/>
                </a:cubicBezTo>
                <a:cubicBezTo>
                  <a:pt x="8983404" y="2768387"/>
                  <a:pt x="8983222" y="2765661"/>
                  <a:pt x="8982919" y="2762904"/>
                </a:cubicBezTo>
                <a:cubicBezTo>
                  <a:pt x="8978921" y="2755059"/>
                  <a:pt x="8967111" y="2751576"/>
                  <a:pt x="8962932" y="2761693"/>
                </a:cubicBezTo>
                <a:close/>
                <a:moveTo>
                  <a:pt x="8936828" y="2607335"/>
                </a:moveTo>
                <a:cubicBezTo>
                  <a:pt x="8941764" y="2610183"/>
                  <a:pt x="8950365" y="2608910"/>
                  <a:pt x="8952788" y="2603034"/>
                </a:cubicBezTo>
                <a:lnTo>
                  <a:pt x="8954786" y="2598248"/>
                </a:lnTo>
                <a:cubicBezTo>
                  <a:pt x="8957209" y="2592433"/>
                  <a:pt x="8956452" y="2585708"/>
                  <a:pt x="8950486" y="2582286"/>
                </a:cubicBezTo>
                <a:cubicBezTo>
                  <a:pt x="8945550" y="2579438"/>
                  <a:pt x="8936949" y="2580741"/>
                  <a:pt x="8934527" y="2586587"/>
                </a:cubicBezTo>
                <a:lnTo>
                  <a:pt x="8932528" y="2591403"/>
                </a:lnTo>
                <a:cubicBezTo>
                  <a:pt x="8930105" y="2597188"/>
                  <a:pt x="8930832" y="2603882"/>
                  <a:pt x="8936828" y="2607335"/>
                </a:cubicBezTo>
                <a:close/>
                <a:moveTo>
                  <a:pt x="8951970" y="2653315"/>
                </a:moveTo>
                <a:cubicBezTo>
                  <a:pt x="8954059" y="2662887"/>
                  <a:pt x="8964052" y="2662675"/>
                  <a:pt x="8969927" y="2657435"/>
                </a:cubicBezTo>
                <a:cubicBezTo>
                  <a:pt x="8969595" y="2655103"/>
                  <a:pt x="8969231" y="2652800"/>
                  <a:pt x="8968867" y="2650499"/>
                </a:cubicBezTo>
                <a:cubicBezTo>
                  <a:pt x="8968232" y="2646349"/>
                  <a:pt x="8967565" y="2642229"/>
                  <a:pt x="8966960" y="2638049"/>
                </a:cubicBezTo>
                <a:cubicBezTo>
                  <a:pt x="8966929" y="2638049"/>
                  <a:pt x="8966900" y="2638049"/>
                  <a:pt x="8966900" y="2638049"/>
                </a:cubicBezTo>
                <a:cubicBezTo>
                  <a:pt x="8959541" y="2636535"/>
                  <a:pt x="8949759" y="2643290"/>
                  <a:pt x="8951970" y="2653315"/>
                </a:cubicBezTo>
                <a:close/>
                <a:moveTo>
                  <a:pt x="8935617" y="2763056"/>
                </a:moveTo>
                <a:cubicBezTo>
                  <a:pt x="8941492" y="2761390"/>
                  <a:pt x="8945519" y="2754363"/>
                  <a:pt x="8943460" y="2748486"/>
                </a:cubicBezTo>
                <a:cubicBezTo>
                  <a:pt x="8942037" y="2744397"/>
                  <a:pt x="8938736" y="2741489"/>
                  <a:pt x="8934829" y="2740550"/>
                </a:cubicBezTo>
                <a:cubicBezTo>
                  <a:pt x="8932740" y="2737855"/>
                  <a:pt x="8929682" y="2736068"/>
                  <a:pt x="8925684" y="2736189"/>
                </a:cubicBezTo>
                <a:cubicBezTo>
                  <a:pt x="8919991" y="2736370"/>
                  <a:pt x="8913388" y="2741974"/>
                  <a:pt x="8914358" y="2748244"/>
                </a:cubicBezTo>
                <a:cubicBezTo>
                  <a:pt x="8915236" y="2753757"/>
                  <a:pt x="8916962" y="2759088"/>
                  <a:pt x="8922232" y="2761935"/>
                </a:cubicBezTo>
                <a:cubicBezTo>
                  <a:pt x="8926471" y="2764207"/>
                  <a:pt x="8931013" y="2764328"/>
                  <a:pt x="8935617" y="2763056"/>
                </a:cubicBezTo>
                <a:close/>
                <a:moveTo>
                  <a:pt x="8937495" y="2820486"/>
                </a:moveTo>
                <a:cubicBezTo>
                  <a:pt x="8934254" y="2826271"/>
                  <a:pt x="8936617" y="2832995"/>
                  <a:pt x="8941946" y="2836388"/>
                </a:cubicBezTo>
                <a:lnTo>
                  <a:pt x="8948123" y="2840356"/>
                </a:lnTo>
                <a:cubicBezTo>
                  <a:pt x="8953454" y="2843748"/>
                  <a:pt x="8961054" y="2841174"/>
                  <a:pt x="8964052" y="2835903"/>
                </a:cubicBezTo>
                <a:cubicBezTo>
                  <a:pt x="8967294" y="2830118"/>
                  <a:pt x="8964901" y="2823393"/>
                  <a:pt x="8959601" y="2820001"/>
                </a:cubicBezTo>
                <a:cubicBezTo>
                  <a:pt x="8957542" y="2818668"/>
                  <a:pt x="8955483" y="2817366"/>
                  <a:pt x="8953424" y="2816033"/>
                </a:cubicBezTo>
                <a:cubicBezTo>
                  <a:pt x="8948094" y="2812610"/>
                  <a:pt x="8940462" y="2815215"/>
                  <a:pt x="8937495" y="2820486"/>
                </a:cubicBezTo>
                <a:close/>
                <a:moveTo>
                  <a:pt x="8914691" y="2900602"/>
                </a:moveTo>
                <a:cubicBezTo>
                  <a:pt x="8917901" y="2915293"/>
                  <a:pt x="8940250" y="2908357"/>
                  <a:pt x="8937040" y="2893696"/>
                </a:cubicBezTo>
                <a:cubicBezTo>
                  <a:pt x="8933800" y="2879036"/>
                  <a:pt x="8911481" y="2885972"/>
                  <a:pt x="8914691" y="2900602"/>
                </a:cubicBezTo>
                <a:close/>
                <a:moveTo>
                  <a:pt x="8850490" y="3878150"/>
                </a:moveTo>
                <a:lnTo>
                  <a:pt x="8857728" y="3880270"/>
                </a:lnTo>
                <a:cubicBezTo>
                  <a:pt x="8863936" y="3882118"/>
                  <a:pt x="8870781" y="3879967"/>
                  <a:pt x="8873324" y="3873545"/>
                </a:cubicBezTo>
                <a:cubicBezTo>
                  <a:pt x="8875534" y="3867942"/>
                  <a:pt x="8872840" y="3859794"/>
                  <a:pt x="8866601" y="3857946"/>
                </a:cubicBezTo>
                <a:lnTo>
                  <a:pt x="8859363" y="3855795"/>
                </a:lnTo>
                <a:cubicBezTo>
                  <a:pt x="8853156" y="3853948"/>
                  <a:pt x="8846311" y="3856129"/>
                  <a:pt x="8843768" y="3862520"/>
                </a:cubicBezTo>
                <a:cubicBezTo>
                  <a:pt x="8841557" y="3868154"/>
                  <a:pt x="8844252" y="3876302"/>
                  <a:pt x="8850490" y="3878150"/>
                </a:cubicBezTo>
                <a:close/>
                <a:moveTo>
                  <a:pt x="8874687" y="3934125"/>
                </a:moveTo>
                <a:lnTo>
                  <a:pt x="8872143" y="3929430"/>
                </a:lnTo>
                <a:cubicBezTo>
                  <a:pt x="8869145" y="3923887"/>
                  <a:pt x="8860484" y="3922373"/>
                  <a:pt x="8855518" y="3925947"/>
                </a:cubicBezTo>
                <a:cubicBezTo>
                  <a:pt x="8849885" y="3930006"/>
                  <a:pt x="8848825" y="3936670"/>
                  <a:pt x="8852035" y="3942576"/>
                </a:cubicBezTo>
                <a:lnTo>
                  <a:pt x="8854579" y="3947271"/>
                </a:lnTo>
                <a:cubicBezTo>
                  <a:pt x="8857577" y="3952814"/>
                  <a:pt x="8866238" y="3954329"/>
                  <a:pt x="8871205" y="3950755"/>
                </a:cubicBezTo>
                <a:cubicBezTo>
                  <a:pt x="8876837" y="3946665"/>
                  <a:pt x="8877897" y="3940032"/>
                  <a:pt x="8874687" y="3934125"/>
                </a:cubicBezTo>
                <a:close/>
                <a:moveTo>
                  <a:pt x="8944702" y="3593515"/>
                </a:moveTo>
                <a:cubicBezTo>
                  <a:pt x="8937343" y="3580006"/>
                  <a:pt x="8915600" y="3590213"/>
                  <a:pt x="8923019" y="3603814"/>
                </a:cubicBezTo>
                <a:cubicBezTo>
                  <a:pt x="8930348" y="3617353"/>
                  <a:pt x="8952091" y="3607115"/>
                  <a:pt x="8944702" y="3593515"/>
                </a:cubicBezTo>
                <a:close/>
                <a:moveTo>
                  <a:pt x="8988552" y="3430222"/>
                </a:moveTo>
                <a:cubicBezTo>
                  <a:pt x="8987523" y="3426224"/>
                  <a:pt x="8984888" y="3423770"/>
                  <a:pt x="8981890" y="3422256"/>
                </a:cubicBezTo>
                <a:cubicBezTo>
                  <a:pt x="8980224" y="3417834"/>
                  <a:pt x="8976469" y="3415895"/>
                  <a:pt x="8972351" y="3415986"/>
                </a:cubicBezTo>
                <a:cubicBezTo>
                  <a:pt x="8972956" y="3413229"/>
                  <a:pt x="8972775" y="3410322"/>
                  <a:pt x="8971291" y="3407474"/>
                </a:cubicBezTo>
                <a:cubicBezTo>
                  <a:pt x="8967778" y="3400780"/>
                  <a:pt x="8962721" y="3393268"/>
                  <a:pt x="8955179" y="3390845"/>
                </a:cubicBezTo>
                <a:cubicBezTo>
                  <a:pt x="8954302" y="3390300"/>
                  <a:pt x="8953424" y="3389845"/>
                  <a:pt x="8952454" y="3389482"/>
                </a:cubicBezTo>
                <a:cubicBezTo>
                  <a:pt x="8947760" y="3387665"/>
                  <a:pt x="8942521" y="3388634"/>
                  <a:pt x="8939008" y="3392420"/>
                </a:cubicBezTo>
                <a:cubicBezTo>
                  <a:pt x="8935496" y="3396176"/>
                  <a:pt x="8935707" y="3400356"/>
                  <a:pt x="8936374" y="3405051"/>
                </a:cubicBezTo>
                <a:cubicBezTo>
                  <a:pt x="8935859" y="3401356"/>
                  <a:pt x="8936344" y="3405475"/>
                  <a:pt x="8936374" y="3406202"/>
                </a:cubicBezTo>
                <a:cubicBezTo>
                  <a:pt x="8936435" y="3407171"/>
                  <a:pt x="8936374" y="3408141"/>
                  <a:pt x="8936404" y="3409110"/>
                </a:cubicBezTo>
                <a:cubicBezTo>
                  <a:pt x="8936404" y="3409261"/>
                  <a:pt x="8936404" y="3409352"/>
                  <a:pt x="8936374" y="3409473"/>
                </a:cubicBezTo>
                <a:cubicBezTo>
                  <a:pt x="8936313" y="3409776"/>
                  <a:pt x="8936252" y="3410109"/>
                  <a:pt x="8936192" y="3410382"/>
                </a:cubicBezTo>
                <a:cubicBezTo>
                  <a:pt x="8932346" y="3415016"/>
                  <a:pt x="8932952" y="3422438"/>
                  <a:pt x="8937282" y="3426496"/>
                </a:cubicBezTo>
                <a:cubicBezTo>
                  <a:pt x="8942188" y="3431131"/>
                  <a:pt x="8949577" y="3430495"/>
                  <a:pt x="8954271" y="3425951"/>
                </a:cubicBezTo>
                <a:cubicBezTo>
                  <a:pt x="8954756" y="3425467"/>
                  <a:pt x="8955089" y="3424921"/>
                  <a:pt x="8955513" y="3424406"/>
                </a:cubicBezTo>
                <a:cubicBezTo>
                  <a:pt x="8956967" y="3425133"/>
                  <a:pt x="8958602" y="3425406"/>
                  <a:pt x="8960237" y="3425557"/>
                </a:cubicBezTo>
                <a:cubicBezTo>
                  <a:pt x="8959934" y="3426890"/>
                  <a:pt x="8959752" y="3428314"/>
                  <a:pt x="8959965" y="3429889"/>
                </a:cubicBezTo>
                <a:cubicBezTo>
                  <a:pt x="8960631" y="3434796"/>
                  <a:pt x="8963659" y="3437340"/>
                  <a:pt x="8967202" y="3438249"/>
                </a:cubicBezTo>
                <a:cubicBezTo>
                  <a:pt x="8974319" y="3447154"/>
                  <a:pt x="8991883" y="3443216"/>
                  <a:pt x="8988552" y="3430222"/>
                </a:cubicBezTo>
                <a:close/>
                <a:moveTo>
                  <a:pt x="8954877" y="3513671"/>
                </a:moveTo>
                <a:cubicBezTo>
                  <a:pt x="8951031" y="3498647"/>
                  <a:pt x="8928258" y="3506310"/>
                  <a:pt x="8932073" y="3521213"/>
                </a:cubicBezTo>
                <a:cubicBezTo>
                  <a:pt x="8935920" y="3536206"/>
                  <a:pt x="8958692" y="3528543"/>
                  <a:pt x="8954877" y="3513671"/>
                </a:cubicBezTo>
                <a:close/>
                <a:moveTo>
                  <a:pt x="8881743" y="3710555"/>
                </a:moveTo>
                <a:cubicBezTo>
                  <a:pt x="8882379" y="3709071"/>
                  <a:pt x="8882621" y="3707344"/>
                  <a:pt x="8882530" y="3705588"/>
                </a:cubicBezTo>
                <a:cubicBezTo>
                  <a:pt x="8884226" y="3705558"/>
                  <a:pt x="8885953" y="3705194"/>
                  <a:pt x="8887557" y="3704316"/>
                </a:cubicBezTo>
                <a:lnTo>
                  <a:pt x="8892251" y="3701771"/>
                </a:lnTo>
                <a:cubicBezTo>
                  <a:pt x="8897763" y="3698773"/>
                  <a:pt x="8900822" y="3691442"/>
                  <a:pt x="8897611" y="3685657"/>
                </a:cubicBezTo>
                <a:cubicBezTo>
                  <a:pt x="8894522" y="3680114"/>
                  <a:pt x="8887376" y="3677116"/>
                  <a:pt x="8881501" y="3680326"/>
                </a:cubicBezTo>
                <a:lnTo>
                  <a:pt x="8876807" y="3682870"/>
                </a:lnTo>
                <a:cubicBezTo>
                  <a:pt x="8872991" y="3684930"/>
                  <a:pt x="8870417" y="3689080"/>
                  <a:pt x="8870205" y="3693351"/>
                </a:cubicBezTo>
                <a:lnTo>
                  <a:pt x="8868055" y="3692715"/>
                </a:lnTo>
                <a:cubicBezTo>
                  <a:pt x="8861847" y="3690867"/>
                  <a:pt x="8855034" y="3692715"/>
                  <a:pt x="8852338" y="3699167"/>
                </a:cubicBezTo>
                <a:cubicBezTo>
                  <a:pt x="8850037" y="3704649"/>
                  <a:pt x="8852520" y="3713039"/>
                  <a:pt x="8858788" y="3714887"/>
                </a:cubicBezTo>
                <a:lnTo>
                  <a:pt x="8866026" y="3717037"/>
                </a:lnTo>
                <a:cubicBezTo>
                  <a:pt x="8866934" y="3717310"/>
                  <a:pt x="8867873" y="3717310"/>
                  <a:pt x="8868782" y="3717431"/>
                </a:cubicBezTo>
                <a:cubicBezTo>
                  <a:pt x="8867873" y="3717704"/>
                  <a:pt x="8866965" y="3717886"/>
                  <a:pt x="8866087" y="3718370"/>
                </a:cubicBezTo>
                <a:lnTo>
                  <a:pt x="8861393" y="3720915"/>
                </a:lnTo>
                <a:cubicBezTo>
                  <a:pt x="8855851" y="3723913"/>
                  <a:pt x="8854185" y="3732455"/>
                  <a:pt x="8857759" y="3737513"/>
                </a:cubicBezTo>
                <a:cubicBezTo>
                  <a:pt x="8861726" y="3743147"/>
                  <a:pt x="8868418" y="3744389"/>
                  <a:pt x="8874354" y="3741148"/>
                </a:cubicBezTo>
                <a:lnTo>
                  <a:pt x="8879048" y="3738604"/>
                </a:lnTo>
                <a:cubicBezTo>
                  <a:pt x="8884589" y="3735575"/>
                  <a:pt x="8886255" y="3727063"/>
                  <a:pt x="8882682" y="3722005"/>
                </a:cubicBezTo>
                <a:cubicBezTo>
                  <a:pt x="8880714" y="3719219"/>
                  <a:pt x="8878079" y="3717552"/>
                  <a:pt x="8875202" y="3716916"/>
                </a:cubicBezTo>
                <a:cubicBezTo>
                  <a:pt x="8878018" y="3715856"/>
                  <a:pt x="8880380" y="3713766"/>
                  <a:pt x="8881743" y="3710555"/>
                </a:cubicBezTo>
                <a:close/>
                <a:moveTo>
                  <a:pt x="8850551" y="3626925"/>
                </a:moveTo>
                <a:lnTo>
                  <a:pt x="8853095" y="3631620"/>
                </a:lnTo>
                <a:cubicBezTo>
                  <a:pt x="8856093" y="3637163"/>
                  <a:pt x="8864785" y="3638587"/>
                  <a:pt x="8869721" y="3635012"/>
                </a:cubicBezTo>
                <a:cubicBezTo>
                  <a:pt x="8875353" y="3630923"/>
                  <a:pt x="8876322" y="3624290"/>
                  <a:pt x="8873112" y="3618383"/>
                </a:cubicBezTo>
                <a:lnTo>
                  <a:pt x="8870569" y="3613688"/>
                </a:lnTo>
                <a:cubicBezTo>
                  <a:pt x="8867570" y="3608145"/>
                  <a:pt x="8858879" y="3606722"/>
                  <a:pt x="8853913" y="3610296"/>
                </a:cubicBezTo>
                <a:cubicBezTo>
                  <a:pt x="8848310" y="3614385"/>
                  <a:pt x="8847311" y="3620988"/>
                  <a:pt x="8850551" y="3626925"/>
                </a:cubicBezTo>
                <a:close/>
                <a:moveTo>
                  <a:pt x="8985796" y="3472779"/>
                </a:moveTo>
                <a:cubicBezTo>
                  <a:pt x="8980557" y="3474597"/>
                  <a:pt x="8976438" y="3479383"/>
                  <a:pt x="8978226" y="3486349"/>
                </a:cubicBezTo>
                <a:cubicBezTo>
                  <a:pt x="8979103" y="3489802"/>
                  <a:pt x="8981102" y="3492074"/>
                  <a:pt x="8983494" y="3493437"/>
                </a:cubicBezTo>
                <a:cubicBezTo>
                  <a:pt x="8983646" y="3493528"/>
                  <a:pt x="8983737" y="3493679"/>
                  <a:pt x="8983888" y="3493770"/>
                </a:cubicBezTo>
                <a:cubicBezTo>
                  <a:pt x="8984191" y="3490832"/>
                  <a:pt x="8984464" y="3487894"/>
                  <a:pt x="8984736" y="3484956"/>
                </a:cubicBezTo>
                <a:cubicBezTo>
                  <a:pt x="8985100" y="3480897"/>
                  <a:pt x="8985493" y="3476808"/>
                  <a:pt x="8985917" y="3472749"/>
                </a:cubicBezTo>
                <a:cubicBezTo>
                  <a:pt x="8985856" y="3472749"/>
                  <a:pt x="8985827" y="3472779"/>
                  <a:pt x="8985796" y="3472779"/>
                </a:cubicBezTo>
                <a:close/>
                <a:moveTo>
                  <a:pt x="8890040" y="3433281"/>
                </a:moveTo>
                <a:cubicBezTo>
                  <a:pt x="8896612" y="3430949"/>
                  <a:pt x="8898944" y="3424255"/>
                  <a:pt x="8897338" y="3417955"/>
                </a:cubicBezTo>
                <a:lnTo>
                  <a:pt x="8896007" y="3412775"/>
                </a:lnTo>
                <a:cubicBezTo>
                  <a:pt x="8894401" y="3406475"/>
                  <a:pt x="8886406" y="3403446"/>
                  <a:pt x="8880683" y="3405475"/>
                </a:cubicBezTo>
                <a:cubicBezTo>
                  <a:pt x="8874111" y="3407808"/>
                  <a:pt x="8871780" y="3414502"/>
                  <a:pt x="8873385" y="3420802"/>
                </a:cubicBezTo>
                <a:lnTo>
                  <a:pt x="8874718" y="3425981"/>
                </a:lnTo>
                <a:cubicBezTo>
                  <a:pt x="8876292" y="3432251"/>
                  <a:pt x="8884317" y="3435311"/>
                  <a:pt x="8890040" y="3433281"/>
                </a:cubicBezTo>
                <a:close/>
                <a:moveTo>
                  <a:pt x="8940493" y="3690746"/>
                </a:moveTo>
                <a:lnTo>
                  <a:pt x="8935799" y="3693290"/>
                </a:lnTo>
                <a:cubicBezTo>
                  <a:pt x="8930287" y="3696319"/>
                  <a:pt x="8928501" y="3704770"/>
                  <a:pt x="8932013" y="3709859"/>
                </a:cubicBezTo>
                <a:cubicBezTo>
                  <a:pt x="8935920" y="3715493"/>
                  <a:pt x="8942673" y="3716856"/>
                  <a:pt x="8948578" y="3713645"/>
                </a:cubicBezTo>
                <a:lnTo>
                  <a:pt x="8953272" y="3711101"/>
                </a:lnTo>
                <a:cubicBezTo>
                  <a:pt x="8953393" y="3711040"/>
                  <a:pt x="8953484" y="3710919"/>
                  <a:pt x="8953575" y="3710828"/>
                </a:cubicBezTo>
                <a:cubicBezTo>
                  <a:pt x="8953726" y="3710676"/>
                  <a:pt x="8953877" y="3710495"/>
                  <a:pt x="8954059" y="3710374"/>
                </a:cubicBezTo>
                <a:cubicBezTo>
                  <a:pt x="8954059" y="3710374"/>
                  <a:pt x="8954059" y="3710374"/>
                  <a:pt x="8954059" y="3710374"/>
                </a:cubicBezTo>
                <a:cubicBezTo>
                  <a:pt x="8954968" y="3705073"/>
                  <a:pt x="8956028" y="3699772"/>
                  <a:pt x="8956906" y="3694472"/>
                </a:cubicBezTo>
                <a:cubicBezTo>
                  <a:pt x="8956906" y="3694472"/>
                  <a:pt x="8956906" y="3694472"/>
                  <a:pt x="8956906" y="3694472"/>
                </a:cubicBezTo>
                <a:cubicBezTo>
                  <a:pt x="8956785" y="3694290"/>
                  <a:pt x="8956543" y="3694290"/>
                  <a:pt x="8956391" y="3694138"/>
                </a:cubicBezTo>
                <a:cubicBezTo>
                  <a:pt x="8952454" y="3689050"/>
                  <a:pt x="8946155" y="3687656"/>
                  <a:pt x="8940493" y="3690746"/>
                </a:cubicBezTo>
                <a:close/>
                <a:moveTo>
                  <a:pt x="8920536" y="3233156"/>
                </a:moveTo>
                <a:cubicBezTo>
                  <a:pt x="8920415" y="3234731"/>
                  <a:pt x="8919749" y="3236245"/>
                  <a:pt x="8920172" y="3237851"/>
                </a:cubicBezTo>
                <a:lnTo>
                  <a:pt x="8921505" y="3243030"/>
                </a:lnTo>
                <a:cubicBezTo>
                  <a:pt x="8922565" y="3247119"/>
                  <a:pt x="8926259" y="3249694"/>
                  <a:pt x="8930287" y="3250603"/>
                </a:cubicBezTo>
                <a:cubicBezTo>
                  <a:pt x="8931650" y="3255813"/>
                  <a:pt x="8936646" y="3260326"/>
                  <a:pt x="8942248" y="3259538"/>
                </a:cubicBezTo>
                <a:lnTo>
                  <a:pt x="8947397" y="3258842"/>
                </a:lnTo>
                <a:cubicBezTo>
                  <a:pt x="8953666" y="3257963"/>
                  <a:pt x="8958692" y="3252935"/>
                  <a:pt x="8958208" y="3246332"/>
                </a:cubicBezTo>
                <a:cubicBezTo>
                  <a:pt x="8957784" y="3240334"/>
                  <a:pt x="8952000" y="3234640"/>
                  <a:pt x="8945701" y="3235518"/>
                </a:cubicBezTo>
                <a:lnTo>
                  <a:pt x="8944187" y="3235730"/>
                </a:lnTo>
                <a:cubicBezTo>
                  <a:pt x="8944157" y="3235579"/>
                  <a:pt x="8944247" y="3235458"/>
                  <a:pt x="8944217" y="3235306"/>
                </a:cubicBezTo>
                <a:lnTo>
                  <a:pt x="8942884" y="3230157"/>
                </a:lnTo>
                <a:cubicBezTo>
                  <a:pt x="8941916" y="3226341"/>
                  <a:pt x="8938584" y="3223857"/>
                  <a:pt x="8934860" y="3222797"/>
                </a:cubicBezTo>
                <a:cubicBezTo>
                  <a:pt x="8932467" y="3222100"/>
                  <a:pt x="8929924" y="3221888"/>
                  <a:pt x="8927652" y="3222645"/>
                </a:cubicBezTo>
                <a:cubicBezTo>
                  <a:pt x="8922837" y="3224251"/>
                  <a:pt x="8920930" y="3228552"/>
                  <a:pt x="8920536" y="3233156"/>
                </a:cubicBezTo>
                <a:close/>
                <a:moveTo>
                  <a:pt x="8859091" y="3521425"/>
                </a:moveTo>
                <a:cubicBezTo>
                  <a:pt x="8853428" y="3524363"/>
                  <a:pt x="8850854" y="3531905"/>
                  <a:pt x="8853974" y="3537630"/>
                </a:cubicBezTo>
                <a:cubicBezTo>
                  <a:pt x="8858637" y="3546202"/>
                  <a:pt x="8866905" y="3552351"/>
                  <a:pt x="8877019" y="3551776"/>
                </a:cubicBezTo>
                <a:cubicBezTo>
                  <a:pt x="8883257" y="3551442"/>
                  <a:pt x="8889586" y="3547353"/>
                  <a:pt x="8889617" y="3540387"/>
                </a:cubicBezTo>
                <a:cubicBezTo>
                  <a:pt x="8889647" y="3534450"/>
                  <a:pt x="8884953" y="3527422"/>
                  <a:pt x="8878230" y="3527786"/>
                </a:cubicBezTo>
                <a:cubicBezTo>
                  <a:pt x="8877473" y="3527816"/>
                  <a:pt x="8876777" y="3527786"/>
                  <a:pt x="8876050" y="3527756"/>
                </a:cubicBezTo>
                <a:cubicBezTo>
                  <a:pt x="8876020" y="3527725"/>
                  <a:pt x="8876020" y="3527725"/>
                  <a:pt x="8875989" y="3527695"/>
                </a:cubicBezTo>
                <a:cubicBezTo>
                  <a:pt x="8875928" y="3527635"/>
                  <a:pt x="8875899" y="3527574"/>
                  <a:pt x="8875838" y="3527513"/>
                </a:cubicBezTo>
                <a:cubicBezTo>
                  <a:pt x="8875807" y="3527422"/>
                  <a:pt x="8875626" y="3527119"/>
                  <a:pt x="8875292" y="3526544"/>
                </a:cubicBezTo>
                <a:cubicBezTo>
                  <a:pt x="8872173" y="3520880"/>
                  <a:pt x="8864936" y="3518396"/>
                  <a:pt x="8859091" y="3521425"/>
                </a:cubicBezTo>
                <a:close/>
                <a:moveTo>
                  <a:pt x="8686386" y="3394571"/>
                </a:moveTo>
                <a:lnTo>
                  <a:pt x="8693624" y="3396721"/>
                </a:lnTo>
                <a:cubicBezTo>
                  <a:pt x="8699832" y="3398569"/>
                  <a:pt x="8706645" y="3396721"/>
                  <a:pt x="8709341" y="3390300"/>
                </a:cubicBezTo>
                <a:cubicBezTo>
                  <a:pt x="8711642" y="3384848"/>
                  <a:pt x="8709189" y="3376427"/>
                  <a:pt x="8702921" y="3374579"/>
                </a:cubicBezTo>
                <a:lnTo>
                  <a:pt x="8695683" y="3372429"/>
                </a:lnTo>
                <a:cubicBezTo>
                  <a:pt x="8689475" y="3370581"/>
                  <a:pt x="8682661" y="3372399"/>
                  <a:pt x="8679966" y="3378850"/>
                </a:cubicBezTo>
                <a:cubicBezTo>
                  <a:pt x="8677695" y="3384333"/>
                  <a:pt x="8680147" y="3392723"/>
                  <a:pt x="8686386" y="3394571"/>
                </a:cubicBezTo>
                <a:close/>
                <a:moveTo>
                  <a:pt x="8988007" y="3309093"/>
                </a:moveTo>
                <a:cubicBezTo>
                  <a:pt x="8988612" y="3311485"/>
                  <a:pt x="8989824" y="3313061"/>
                  <a:pt x="8991186" y="3314333"/>
                </a:cubicBezTo>
                <a:cubicBezTo>
                  <a:pt x="8991186" y="3314333"/>
                  <a:pt x="8991186" y="3314333"/>
                  <a:pt x="8991186" y="3314333"/>
                </a:cubicBezTo>
                <a:cubicBezTo>
                  <a:pt x="8991762" y="3318543"/>
                  <a:pt x="8994184" y="3321027"/>
                  <a:pt x="8997092" y="3322511"/>
                </a:cubicBezTo>
                <a:cubicBezTo>
                  <a:pt x="8997153" y="3322541"/>
                  <a:pt x="8997183" y="3322572"/>
                  <a:pt x="8997243" y="3322632"/>
                </a:cubicBezTo>
                <a:cubicBezTo>
                  <a:pt x="8997395" y="3322753"/>
                  <a:pt x="8997516" y="3322905"/>
                  <a:pt x="8997698" y="3322965"/>
                </a:cubicBezTo>
                <a:cubicBezTo>
                  <a:pt x="8998242" y="3313091"/>
                  <a:pt x="8998515" y="3303216"/>
                  <a:pt x="8998969" y="3293312"/>
                </a:cubicBezTo>
                <a:cubicBezTo>
                  <a:pt x="8998969" y="3293251"/>
                  <a:pt x="8998969" y="3293190"/>
                  <a:pt x="8998969" y="3293130"/>
                </a:cubicBezTo>
                <a:cubicBezTo>
                  <a:pt x="8998848" y="3293130"/>
                  <a:pt x="8998757" y="3293221"/>
                  <a:pt x="8998666" y="3293251"/>
                </a:cubicBezTo>
                <a:cubicBezTo>
                  <a:pt x="8992156" y="3294493"/>
                  <a:pt x="8985887" y="3300702"/>
                  <a:pt x="8988007" y="3309093"/>
                </a:cubicBezTo>
                <a:close/>
                <a:moveTo>
                  <a:pt x="8765728" y="3473173"/>
                </a:moveTo>
                <a:lnTo>
                  <a:pt x="8772965" y="3475324"/>
                </a:lnTo>
                <a:cubicBezTo>
                  <a:pt x="8779174" y="3477171"/>
                  <a:pt x="8786017" y="3474991"/>
                  <a:pt x="8788562" y="3468599"/>
                </a:cubicBezTo>
                <a:cubicBezTo>
                  <a:pt x="8790772" y="3462996"/>
                  <a:pt x="8788077" y="3454848"/>
                  <a:pt x="8781838" y="3453000"/>
                </a:cubicBezTo>
                <a:cubicBezTo>
                  <a:pt x="8779416" y="3452273"/>
                  <a:pt x="8777023" y="3451576"/>
                  <a:pt x="8774601" y="3450849"/>
                </a:cubicBezTo>
                <a:cubicBezTo>
                  <a:pt x="8768393" y="3449002"/>
                  <a:pt x="8761549" y="3451183"/>
                  <a:pt x="8759005" y="3457574"/>
                </a:cubicBezTo>
                <a:cubicBezTo>
                  <a:pt x="8756764" y="3463177"/>
                  <a:pt x="8759460" y="3471326"/>
                  <a:pt x="8765728" y="3473173"/>
                </a:cubicBezTo>
                <a:close/>
                <a:moveTo>
                  <a:pt x="8882561" y="3338807"/>
                </a:moveTo>
                <a:cubicBezTo>
                  <a:pt x="8878745" y="3323874"/>
                  <a:pt x="8856305" y="3332507"/>
                  <a:pt x="8860121" y="3347318"/>
                </a:cubicBezTo>
                <a:cubicBezTo>
                  <a:pt x="8863936" y="3362252"/>
                  <a:pt x="8886346" y="3353649"/>
                  <a:pt x="8882561" y="3338807"/>
                </a:cubicBezTo>
                <a:close/>
                <a:moveTo>
                  <a:pt x="8963296" y="3301732"/>
                </a:moveTo>
                <a:cubicBezTo>
                  <a:pt x="8965416" y="3316453"/>
                  <a:pt x="8988643" y="3315120"/>
                  <a:pt x="8986613" y="3300218"/>
                </a:cubicBezTo>
                <a:cubicBezTo>
                  <a:pt x="8986492" y="3299400"/>
                  <a:pt x="8986099" y="3298824"/>
                  <a:pt x="8985856" y="3298097"/>
                </a:cubicBezTo>
                <a:cubicBezTo>
                  <a:pt x="8987583" y="3291948"/>
                  <a:pt x="8984796" y="3286769"/>
                  <a:pt x="8979376" y="3283558"/>
                </a:cubicBezTo>
                <a:cubicBezTo>
                  <a:pt x="8977196" y="3282286"/>
                  <a:pt x="8975045" y="3281014"/>
                  <a:pt x="8972896" y="3279711"/>
                </a:cubicBezTo>
                <a:cubicBezTo>
                  <a:pt x="8967475" y="3276501"/>
                  <a:pt x="8959207" y="3280408"/>
                  <a:pt x="8957088" y="3285951"/>
                </a:cubicBezTo>
                <a:cubicBezTo>
                  <a:pt x="8954544" y="3292675"/>
                  <a:pt x="8957511" y="3298309"/>
                  <a:pt x="8963296" y="3301732"/>
                </a:cubicBezTo>
                <a:close/>
                <a:moveTo>
                  <a:pt x="8759156" y="3722550"/>
                </a:moveTo>
                <a:lnTo>
                  <a:pt x="8749769" y="3727639"/>
                </a:lnTo>
                <a:cubicBezTo>
                  <a:pt x="8744076" y="3730728"/>
                  <a:pt x="8741017" y="3737362"/>
                  <a:pt x="8743833" y="3743541"/>
                </a:cubicBezTo>
                <a:cubicBezTo>
                  <a:pt x="8746377" y="3749145"/>
                  <a:pt x="8754038" y="3752568"/>
                  <a:pt x="8759762" y="3749447"/>
                </a:cubicBezTo>
                <a:lnTo>
                  <a:pt x="8769150" y="3744359"/>
                </a:lnTo>
                <a:cubicBezTo>
                  <a:pt x="8774843" y="3741239"/>
                  <a:pt x="8777901" y="3734636"/>
                  <a:pt x="8775055" y="3728426"/>
                </a:cubicBezTo>
                <a:cubicBezTo>
                  <a:pt x="8772512" y="3722853"/>
                  <a:pt x="8764880" y="3719430"/>
                  <a:pt x="8759156" y="3722550"/>
                </a:cubicBezTo>
                <a:close/>
                <a:moveTo>
                  <a:pt x="8910603" y="3720763"/>
                </a:moveTo>
                <a:cubicBezTo>
                  <a:pt x="8903213" y="3707193"/>
                  <a:pt x="8882016" y="3718431"/>
                  <a:pt x="8889404" y="3732061"/>
                </a:cubicBezTo>
                <a:cubicBezTo>
                  <a:pt x="8896794" y="3745631"/>
                  <a:pt x="8917992" y="3734394"/>
                  <a:pt x="8910603" y="3720763"/>
                </a:cubicBezTo>
                <a:close/>
                <a:moveTo>
                  <a:pt x="8804309" y="3684022"/>
                </a:moveTo>
                <a:lnTo>
                  <a:pt x="8797071" y="3681871"/>
                </a:lnTo>
                <a:cubicBezTo>
                  <a:pt x="8791529" y="3680235"/>
                  <a:pt x="8785715" y="3681840"/>
                  <a:pt x="8782595" y="3686717"/>
                </a:cubicBezTo>
                <a:cubicBezTo>
                  <a:pt x="8779447" y="3689988"/>
                  <a:pt x="8778083" y="3694865"/>
                  <a:pt x="8780899" y="3700045"/>
                </a:cubicBezTo>
                <a:cubicBezTo>
                  <a:pt x="8783807" y="3705406"/>
                  <a:pt x="8788864" y="3706769"/>
                  <a:pt x="8793467" y="3705739"/>
                </a:cubicBezTo>
                <a:lnTo>
                  <a:pt x="8795254" y="3706254"/>
                </a:lnTo>
                <a:cubicBezTo>
                  <a:pt x="8801462" y="3708102"/>
                  <a:pt x="8808276" y="3706103"/>
                  <a:pt x="8810911" y="3699681"/>
                </a:cubicBezTo>
                <a:cubicBezTo>
                  <a:pt x="8813151" y="3694138"/>
                  <a:pt x="8810547" y="3685869"/>
                  <a:pt x="8804309" y="3684022"/>
                </a:cubicBezTo>
                <a:close/>
                <a:moveTo>
                  <a:pt x="8770724" y="3520971"/>
                </a:moveTo>
                <a:cubicBezTo>
                  <a:pt x="8765092" y="3525029"/>
                  <a:pt x="8764032" y="3531693"/>
                  <a:pt x="8767242" y="3537600"/>
                </a:cubicBezTo>
                <a:lnTo>
                  <a:pt x="8769786" y="3542295"/>
                </a:lnTo>
                <a:cubicBezTo>
                  <a:pt x="8772784" y="3547838"/>
                  <a:pt x="8781445" y="3549352"/>
                  <a:pt x="8786411" y="3545778"/>
                </a:cubicBezTo>
                <a:cubicBezTo>
                  <a:pt x="8792044" y="3541719"/>
                  <a:pt x="8793104" y="3535055"/>
                  <a:pt x="8789894" y="3529149"/>
                </a:cubicBezTo>
                <a:lnTo>
                  <a:pt x="8787350" y="3524454"/>
                </a:lnTo>
                <a:cubicBezTo>
                  <a:pt x="8784322" y="3518911"/>
                  <a:pt x="8775691" y="3517396"/>
                  <a:pt x="8770724" y="3520971"/>
                </a:cubicBezTo>
                <a:close/>
                <a:moveTo>
                  <a:pt x="8844980" y="3678842"/>
                </a:moveTo>
                <a:cubicBezTo>
                  <a:pt x="8850793" y="3675026"/>
                  <a:pt x="8851460" y="3667907"/>
                  <a:pt x="8848371" y="3662213"/>
                </a:cubicBezTo>
                <a:lnTo>
                  <a:pt x="8845827" y="3657518"/>
                </a:lnTo>
                <a:cubicBezTo>
                  <a:pt x="8842738" y="3651823"/>
                  <a:pt x="8834259" y="3650763"/>
                  <a:pt x="8829172" y="3654125"/>
                </a:cubicBezTo>
                <a:cubicBezTo>
                  <a:pt x="8828293" y="3654701"/>
                  <a:pt x="8827778" y="3655458"/>
                  <a:pt x="8827142" y="3656155"/>
                </a:cubicBezTo>
                <a:cubicBezTo>
                  <a:pt x="8825053" y="3656185"/>
                  <a:pt x="8822933" y="3656579"/>
                  <a:pt x="8820873" y="3657699"/>
                </a:cubicBezTo>
                <a:lnTo>
                  <a:pt x="8816180" y="3660244"/>
                </a:lnTo>
                <a:cubicBezTo>
                  <a:pt x="8810638" y="3663243"/>
                  <a:pt x="8808972" y="3671784"/>
                  <a:pt x="8812515" y="3676843"/>
                </a:cubicBezTo>
                <a:cubicBezTo>
                  <a:pt x="8816483" y="3682476"/>
                  <a:pt x="8823176" y="3683718"/>
                  <a:pt x="8829111" y="3680477"/>
                </a:cubicBezTo>
                <a:lnTo>
                  <a:pt x="8831866" y="3678993"/>
                </a:lnTo>
                <a:cubicBezTo>
                  <a:pt x="8835803" y="3681326"/>
                  <a:pt x="8841254" y="3681295"/>
                  <a:pt x="8844980" y="3678842"/>
                </a:cubicBezTo>
                <a:close/>
                <a:moveTo>
                  <a:pt x="8845706" y="3484623"/>
                </a:moveTo>
                <a:cubicBezTo>
                  <a:pt x="8849430" y="3487440"/>
                  <a:pt x="8854216" y="3488288"/>
                  <a:pt x="8858667" y="3489378"/>
                </a:cubicBezTo>
                <a:cubicBezTo>
                  <a:pt x="8864754" y="3490893"/>
                  <a:pt x="8871962" y="3487197"/>
                  <a:pt x="8873324" y="3480776"/>
                </a:cubicBezTo>
                <a:cubicBezTo>
                  <a:pt x="8874657" y="3474476"/>
                  <a:pt x="8871265" y="3467721"/>
                  <a:pt x="8864754" y="3466115"/>
                </a:cubicBezTo>
                <a:lnTo>
                  <a:pt x="8864057" y="3465934"/>
                </a:lnTo>
                <a:cubicBezTo>
                  <a:pt x="8861847" y="3463268"/>
                  <a:pt x="8858697" y="3461481"/>
                  <a:pt x="8855094" y="3461875"/>
                </a:cubicBezTo>
                <a:cubicBezTo>
                  <a:pt x="8850400" y="3462420"/>
                  <a:pt x="8846069" y="3463329"/>
                  <a:pt x="8843102" y="3467388"/>
                </a:cubicBezTo>
                <a:cubicBezTo>
                  <a:pt x="8839013" y="3472961"/>
                  <a:pt x="8840286" y="3480534"/>
                  <a:pt x="8845706" y="3484623"/>
                </a:cubicBezTo>
                <a:close/>
                <a:moveTo>
                  <a:pt x="8878109" y="3302126"/>
                </a:moveTo>
                <a:cubicBezTo>
                  <a:pt x="8882682" y="3305609"/>
                  <a:pt x="8889404" y="3304125"/>
                  <a:pt x="8893159" y="3300096"/>
                </a:cubicBezTo>
                <a:cubicBezTo>
                  <a:pt x="8893614" y="3300006"/>
                  <a:pt x="8894098" y="3300066"/>
                  <a:pt x="8894553" y="3299915"/>
                </a:cubicBezTo>
                <a:cubicBezTo>
                  <a:pt x="8901154" y="3297522"/>
                  <a:pt x="8903365" y="3290828"/>
                  <a:pt x="8901730" y="3284527"/>
                </a:cubicBezTo>
                <a:lnTo>
                  <a:pt x="8900397" y="3279348"/>
                </a:lnTo>
                <a:cubicBezTo>
                  <a:pt x="8898792" y="3273048"/>
                  <a:pt x="8890676" y="3270079"/>
                  <a:pt x="8885014" y="3272169"/>
                </a:cubicBezTo>
                <a:cubicBezTo>
                  <a:pt x="8882712" y="3272987"/>
                  <a:pt x="8881622" y="3274804"/>
                  <a:pt x="8880380" y="3276501"/>
                </a:cubicBezTo>
                <a:cubicBezTo>
                  <a:pt x="8876080" y="3276016"/>
                  <a:pt x="8871447" y="3277924"/>
                  <a:pt x="8869054" y="3281499"/>
                </a:cubicBezTo>
                <a:cubicBezTo>
                  <a:pt x="8865359" y="3287011"/>
                  <a:pt x="8867207" y="3293887"/>
                  <a:pt x="8872234" y="3297704"/>
                </a:cubicBezTo>
                <a:lnTo>
                  <a:pt x="8878109" y="3302126"/>
                </a:lnTo>
                <a:close/>
                <a:moveTo>
                  <a:pt x="8888465" y="3840560"/>
                </a:moveTo>
                <a:lnTo>
                  <a:pt x="8883772" y="3843104"/>
                </a:lnTo>
                <a:cubicBezTo>
                  <a:pt x="8878261" y="3846103"/>
                  <a:pt x="8876292" y="3854432"/>
                  <a:pt x="8879805" y="3859612"/>
                </a:cubicBezTo>
                <a:cubicBezTo>
                  <a:pt x="8883590" y="3865246"/>
                  <a:pt x="8890374" y="3866821"/>
                  <a:pt x="8896309" y="3863580"/>
                </a:cubicBezTo>
                <a:lnTo>
                  <a:pt x="8901003" y="3861036"/>
                </a:lnTo>
                <a:cubicBezTo>
                  <a:pt x="8906515" y="3858037"/>
                  <a:pt x="8908483" y="3849708"/>
                  <a:pt x="8904970" y="3844528"/>
                </a:cubicBezTo>
                <a:cubicBezTo>
                  <a:pt x="8901154" y="3838894"/>
                  <a:pt x="8894371" y="3837319"/>
                  <a:pt x="8888465" y="3840560"/>
                </a:cubicBezTo>
                <a:close/>
                <a:moveTo>
                  <a:pt x="8898490" y="3756111"/>
                </a:moveTo>
                <a:lnTo>
                  <a:pt x="8889102" y="3761200"/>
                </a:lnTo>
                <a:cubicBezTo>
                  <a:pt x="8883590" y="3764199"/>
                  <a:pt x="8880410" y="3771438"/>
                  <a:pt x="8883621" y="3777284"/>
                </a:cubicBezTo>
                <a:cubicBezTo>
                  <a:pt x="8886649" y="3782797"/>
                  <a:pt x="8893796" y="3785977"/>
                  <a:pt x="8899701" y="3782767"/>
                </a:cubicBezTo>
                <a:lnTo>
                  <a:pt x="8909088" y="3777678"/>
                </a:lnTo>
                <a:cubicBezTo>
                  <a:pt x="8914600" y="3774679"/>
                  <a:pt x="8917780" y="3767440"/>
                  <a:pt x="8914570" y="3761594"/>
                </a:cubicBezTo>
                <a:cubicBezTo>
                  <a:pt x="8911542" y="3756081"/>
                  <a:pt x="8904394" y="3752901"/>
                  <a:pt x="8898490" y="3756111"/>
                </a:cubicBezTo>
                <a:close/>
                <a:moveTo>
                  <a:pt x="8936525" y="3610659"/>
                </a:moveTo>
                <a:cubicBezTo>
                  <a:pt x="8930348" y="3609508"/>
                  <a:pt x="8923504" y="3614324"/>
                  <a:pt x="8922777" y="3620655"/>
                </a:cubicBezTo>
                <a:cubicBezTo>
                  <a:pt x="8922019" y="3627288"/>
                  <a:pt x="8926138" y="3633165"/>
                  <a:pt x="8932770" y="3634407"/>
                </a:cubicBezTo>
                <a:cubicBezTo>
                  <a:pt x="8933133" y="3634467"/>
                  <a:pt x="8933164" y="3634467"/>
                  <a:pt x="8933346" y="3634497"/>
                </a:cubicBezTo>
                <a:cubicBezTo>
                  <a:pt x="8933467" y="3634558"/>
                  <a:pt x="8933467" y="3634558"/>
                  <a:pt x="8933558" y="3634588"/>
                </a:cubicBezTo>
                <a:cubicBezTo>
                  <a:pt x="8933558" y="3634588"/>
                  <a:pt x="8933558" y="3634588"/>
                  <a:pt x="8933558" y="3634588"/>
                </a:cubicBezTo>
                <a:cubicBezTo>
                  <a:pt x="8934011" y="3635194"/>
                  <a:pt x="8934436" y="3635830"/>
                  <a:pt x="8934799" y="3636497"/>
                </a:cubicBezTo>
                <a:cubicBezTo>
                  <a:pt x="8938069" y="3642100"/>
                  <a:pt x="8946821" y="3642524"/>
                  <a:pt x="8951607" y="3638950"/>
                </a:cubicBezTo>
                <a:cubicBezTo>
                  <a:pt x="8957300" y="3634709"/>
                  <a:pt x="8957330" y="3627773"/>
                  <a:pt x="8954059" y="3622139"/>
                </a:cubicBezTo>
                <a:cubicBezTo>
                  <a:pt x="8950304" y="3615718"/>
                  <a:pt x="8943733" y="3612022"/>
                  <a:pt x="8936525" y="3610659"/>
                </a:cubicBezTo>
                <a:close/>
                <a:moveTo>
                  <a:pt x="8803976" y="3742481"/>
                </a:moveTo>
                <a:lnTo>
                  <a:pt x="8806519" y="3747176"/>
                </a:lnTo>
                <a:cubicBezTo>
                  <a:pt x="8809609" y="3752870"/>
                  <a:pt x="8817361" y="3754779"/>
                  <a:pt x="8822903" y="3751629"/>
                </a:cubicBezTo>
                <a:cubicBezTo>
                  <a:pt x="8828657" y="3748357"/>
                  <a:pt x="8830474" y="3740936"/>
                  <a:pt x="8827355" y="3735212"/>
                </a:cubicBezTo>
                <a:lnTo>
                  <a:pt x="8824810" y="3730516"/>
                </a:lnTo>
                <a:cubicBezTo>
                  <a:pt x="8821722" y="3724822"/>
                  <a:pt x="8813969" y="3722914"/>
                  <a:pt x="8808428" y="3726064"/>
                </a:cubicBezTo>
                <a:cubicBezTo>
                  <a:pt x="8802674" y="3729365"/>
                  <a:pt x="8800886" y="3736756"/>
                  <a:pt x="8803976" y="3742481"/>
                </a:cubicBezTo>
                <a:close/>
                <a:moveTo>
                  <a:pt x="8608225" y="3792460"/>
                </a:moveTo>
                <a:cubicBezTo>
                  <a:pt x="8615584" y="3805999"/>
                  <a:pt x="8637297" y="3795761"/>
                  <a:pt x="8629908" y="3782161"/>
                </a:cubicBezTo>
                <a:cubicBezTo>
                  <a:pt x="8622549" y="3768621"/>
                  <a:pt x="8600836" y="3778829"/>
                  <a:pt x="8608225" y="3792460"/>
                </a:cubicBezTo>
                <a:close/>
                <a:moveTo>
                  <a:pt x="8700165" y="3905593"/>
                </a:moveTo>
                <a:cubicBezTo>
                  <a:pt x="8704828" y="3914195"/>
                  <a:pt x="8715639" y="3913680"/>
                  <a:pt x="8720909" y="3908652"/>
                </a:cubicBezTo>
                <a:cubicBezTo>
                  <a:pt x="8718093" y="3913407"/>
                  <a:pt x="8718577" y="3919071"/>
                  <a:pt x="8722484" y="3923372"/>
                </a:cubicBezTo>
                <a:cubicBezTo>
                  <a:pt x="8727541" y="3929006"/>
                  <a:pt x="8734264" y="3935034"/>
                  <a:pt x="8742167" y="3935549"/>
                </a:cubicBezTo>
                <a:cubicBezTo>
                  <a:pt x="8743137" y="3935852"/>
                  <a:pt x="8744136" y="3936094"/>
                  <a:pt x="8745135" y="3936215"/>
                </a:cubicBezTo>
                <a:cubicBezTo>
                  <a:pt x="8750101" y="3936852"/>
                  <a:pt x="8754947" y="3934641"/>
                  <a:pt x="8757461" y="3930097"/>
                </a:cubicBezTo>
                <a:cubicBezTo>
                  <a:pt x="8759944" y="3925584"/>
                  <a:pt x="8758732" y="3921586"/>
                  <a:pt x="8756915" y="3917223"/>
                </a:cubicBezTo>
                <a:cubicBezTo>
                  <a:pt x="8758339" y="3920676"/>
                  <a:pt x="8756855" y="3916830"/>
                  <a:pt x="8756643" y="3916103"/>
                </a:cubicBezTo>
                <a:cubicBezTo>
                  <a:pt x="8756370" y="3915164"/>
                  <a:pt x="8756158" y="3914225"/>
                  <a:pt x="8755916" y="3913286"/>
                </a:cubicBezTo>
                <a:cubicBezTo>
                  <a:pt x="8755886" y="3913134"/>
                  <a:pt x="8755886" y="3913043"/>
                  <a:pt x="8755855" y="3912922"/>
                </a:cubicBezTo>
                <a:cubicBezTo>
                  <a:pt x="8755826" y="3912589"/>
                  <a:pt x="8755826" y="3912286"/>
                  <a:pt x="8755826" y="3911984"/>
                </a:cubicBezTo>
                <a:cubicBezTo>
                  <a:pt x="8758430" y="3906562"/>
                  <a:pt x="8756007" y="3899504"/>
                  <a:pt x="8750829" y="3896627"/>
                </a:cubicBezTo>
                <a:cubicBezTo>
                  <a:pt x="8744923" y="3893355"/>
                  <a:pt x="8737928" y="3895778"/>
                  <a:pt x="8734506" y="3901291"/>
                </a:cubicBezTo>
                <a:cubicBezTo>
                  <a:pt x="8734143" y="3901867"/>
                  <a:pt x="8733961" y="3902503"/>
                  <a:pt x="8733688" y="3903109"/>
                </a:cubicBezTo>
                <a:cubicBezTo>
                  <a:pt x="8729993" y="3902321"/>
                  <a:pt x="8725906" y="3903199"/>
                  <a:pt x="8723180" y="3905653"/>
                </a:cubicBezTo>
                <a:cubicBezTo>
                  <a:pt x="8724361" y="3903139"/>
                  <a:pt x="8724361" y="3900049"/>
                  <a:pt x="8722514" y="3896657"/>
                </a:cubicBezTo>
                <a:cubicBezTo>
                  <a:pt x="8715185" y="3883299"/>
                  <a:pt x="8692776" y="3892053"/>
                  <a:pt x="8700165" y="3905593"/>
                </a:cubicBezTo>
                <a:close/>
                <a:moveTo>
                  <a:pt x="8725754" y="3439036"/>
                </a:moveTo>
                <a:cubicBezTo>
                  <a:pt x="8728752" y="3444549"/>
                  <a:pt x="8736081" y="3447639"/>
                  <a:pt x="8741865" y="3444398"/>
                </a:cubicBezTo>
                <a:cubicBezTo>
                  <a:pt x="8747376" y="3441308"/>
                  <a:pt x="8750435" y="3434190"/>
                  <a:pt x="8747224" y="3428284"/>
                </a:cubicBezTo>
                <a:lnTo>
                  <a:pt x="8744681" y="3423588"/>
                </a:lnTo>
                <a:cubicBezTo>
                  <a:pt x="8741683" y="3418076"/>
                  <a:pt x="8734354" y="3414986"/>
                  <a:pt x="8728570" y="3418227"/>
                </a:cubicBezTo>
                <a:cubicBezTo>
                  <a:pt x="8723059" y="3421317"/>
                  <a:pt x="8720000" y="3428435"/>
                  <a:pt x="8723210" y="3434341"/>
                </a:cubicBezTo>
                <a:lnTo>
                  <a:pt x="8725754" y="3439036"/>
                </a:lnTo>
                <a:close/>
                <a:moveTo>
                  <a:pt x="8712368" y="3816479"/>
                </a:moveTo>
                <a:cubicBezTo>
                  <a:pt x="8719758" y="3830079"/>
                  <a:pt x="8739987" y="3817115"/>
                  <a:pt x="8732628" y="3803606"/>
                </a:cubicBezTo>
                <a:cubicBezTo>
                  <a:pt x="8725270" y="3789976"/>
                  <a:pt x="8705041" y="3802970"/>
                  <a:pt x="8712368" y="3816479"/>
                </a:cubicBezTo>
                <a:close/>
                <a:moveTo>
                  <a:pt x="8694138" y="3671118"/>
                </a:moveTo>
                <a:lnTo>
                  <a:pt x="8686901" y="3668967"/>
                </a:lnTo>
                <a:cubicBezTo>
                  <a:pt x="8680693" y="3667120"/>
                  <a:pt x="8673879" y="3668967"/>
                  <a:pt x="8671184" y="3675419"/>
                </a:cubicBezTo>
                <a:cubicBezTo>
                  <a:pt x="8670548" y="3676903"/>
                  <a:pt x="8670306" y="3678630"/>
                  <a:pt x="8670396" y="3680386"/>
                </a:cubicBezTo>
                <a:cubicBezTo>
                  <a:pt x="8668700" y="3680386"/>
                  <a:pt x="8666974" y="3680780"/>
                  <a:pt x="8665370" y="3681659"/>
                </a:cubicBezTo>
                <a:lnTo>
                  <a:pt x="8660676" y="3684203"/>
                </a:lnTo>
                <a:cubicBezTo>
                  <a:pt x="8655164" y="3687202"/>
                  <a:pt x="8652105" y="3694532"/>
                  <a:pt x="8655345" y="3700317"/>
                </a:cubicBezTo>
                <a:cubicBezTo>
                  <a:pt x="8658435" y="3705860"/>
                  <a:pt x="8665551" y="3708890"/>
                  <a:pt x="8671456" y="3705679"/>
                </a:cubicBezTo>
                <a:lnTo>
                  <a:pt x="8676150" y="3703134"/>
                </a:lnTo>
                <a:cubicBezTo>
                  <a:pt x="8679936" y="3701074"/>
                  <a:pt x="8682540" y="3696925"/>
                  <a:pt x="8682752" y="3692654"/>
                </a:cubicBezTo>
                <a:lnTo>
                  <a:pt x="8684872" y="3693290"/>
                </a:lnTo>
                <a:cubicBezTo>
                  <a:pt x="8691080" y="3695138"/>
                  <a:pt x="8697893" y="3693290"/>
                  <a:pt x="8700589" y="3686869"/>
                </a:cubicBezTo>
                <a:cubicBezTo>
                  <a:pt x="8702860" y="3681356"/>
                  <a:pt x="8700376" y="3672966"/>
                  <a:pt x="8694138" y="3671118"/>
                </a:cubicBezTo>
                <a:close/>
                <a:moveTo>
                  <a:pt x="8694017" y="4003217"/>
                </a:moveTo>
                <a:lnTo>
                  <a:pt x="8698711" y="4000672"/>
                </a:lnTo>
                <a:cubicBezTo>
                  <a:pt x="8704404" y="3997583"/>
                  <a:pt x="8706524" y="3989980"/>
                  <a:pt x="8703374" y="3984346"/>
                </a:cubicBezTo>
                <a:cubicBezTo>
                  <a:pt x="8700195" y="3978621"/>
                  <a:pt x="8692776" y="3976561"/>
                  <a:pt x="8687052" y="3979682"/>
                </a:cubicBezTo>
                <a:lnTo>
                  <a:pt x="8682358" y="3982226"/>
                </a:lnTo>
                <a:cubicBezTo>
                  <a:pt x="8676665" y="3985346"/>
                  <a:pt x="8674545" y="3992918"/>
                  <a:pt x="8677664" y="3998552"/>
                </a:cubicBezTo>
                <a:cubicBezTo>
                  <a:pt x="8680844" y="4004277"/>
                  <a:pt x="8688294" y="4006336"/>
                  <a:pt x="8694017" y="4003217"/>
                </a:cubicBezTo>
                <a:close/>
                <a:moveTo>
                  <a:pt x="8699802" y="3754354"/>
                </a:moveTo>
                <a:cubicBezTo>
                  <a:pt x="8696804" y="3748811"/>
                  <a:pt x="8688112" y="3747388"/>
                  <a:pt x="8683176" y="3750962"/>
                </a:cubicBezTo>
                <a:cubicBezTo>
                  <a:pt x="8677543" y="3755082"/>
                  <a:pt x="8676574" y="3761685"/>
                  <a:pt x="8679784" y="3767592"/>
                </a:cubicBezTo>
                <a:lnTo>
                  <a:pt x="8682328" y="3772286"/>
                </a:lnTo>
                <a:cubicBezTo>
                  <a:pt x="8685326" y="3777829"/>
                  <a:pt x="8694017" y="3779253"/>
                  <a:pt x="8698953" y="3775679"/>
                </a:cubicBezTo>
                <a:cubicBezTo>
                  <a:pt x="8704586" y="3771589"/>
                  <a:pt x="8705555" y="3764956"/>
                  <a:pt x="8702345" y="3759049"/>
                </a:cubicBezTo>
                <a:lnTo>
                  <a:pt x="8699802" y="3754354"/>
                </a:lnTo>
                <a:close/>
                <a:moveTo>
                  <a:pt x="8736565" y="3586912"/>
                </a:moveTo>
                <a:lnTo>
                  <a:pt x="8741259" y="3584368"/>
                </a:lnTo>
                <a:cubicBezTo>
                  <a:pt x="8741956" y="3583974"/>
                  <a:pt x="8742592" y="3583520"/>
                  <a:pt x="8743137" y="3582944"/>
                </a:cubicBezTo>
                <a:cubicBezTo>
                  <a:pt x="8741380" y="3586306"/>
                  <a:pt x="8741078" y="3590426"/>
                  <a:pt x="8743076" y="3593848"/>
                </a:cubicBezTo>
                <a:cubicBezTo>
                  <a:pt x="8746165" y="3599179"/>
                  <a:pt x="8752828" y="3601936"/>
                  <a:pt x="8758611" y="3599270"/>
                </a:cubicBezTo>
                <a:cubicBezTo>
                  <a:pt x="8759187" y="3600179"/>
                  <a:pt x="8759944" y="3601027"/>
                  <a:pt x="8760792" y="3601754"/>
                </a:cubicBezTo>
                <a:cubicBezTo>
                  <a:pt x="8758369" y="3602753"/>
                  <a:pt x="8756431" y="3604419"/>
                  <a:pt x="8755189" y="3606509"/>
                </a:cubicBezTo>
                <a:cubicBezTo>
                  <a:pt x="8746377" y="3604177"/>
                  <a:pt x="8735415" y="3613234"/>
                  <a:pt x="8741047" y="3623593"/>
                </a:cubicBezTo>
                <a:cubicBezTo>
                  <a:pt x="8746529" y="3633680"/>
                  <a:pt x="8759429" y="3629954"/>
                  <a:pt x="8762821" y="3621867"/>
                </a:cubicBezTo>
                <a:cubicBezTo>
                  <a:pt x="8768635" y="3623623"/>
                  <a:pt x="8775358" y="3621563"/>
                  <a:pt x="8777993" y="3616868"/>
                </a:cubicBezTo>
                <a:cubicBezTo>
                  <a:pt x="8783655" y="3620443"/>
                  <a:pt x="8790197" y="3623048"/>
                  <a:pt x="8795526" y="3621018"/>
                </a:cubicBezTo>
                <a:cubicBezTo>
                  <a:pt x="8803097" y="3618110"/>
                  <a:pt x="8811365" y="3610871"/>
                  <a:pt x="8812878" y="3602572"/>
                </a:cubicBezTo>
                <a:cubicBezTo>
                  <a:pt x="8821570" y="3604359"/>
                  <a:pt x="8831927" y="3595333"/>
                  <a:pt x="8826416" y="3585155"/>
                </a:cubicBezTo>
                <a:cubicBezTo>
                  <a:pt x="8821873" y="3576765"/>
                  <a:pt x="8812092" y="3577976"/>
                  <a:pt x="8807034" y="3583338"/>
                </a:cubicBezTo>
                <a:cubicBezTo>
                  <a:pt x="8806943" y="3583217"/>
                  <a:pt x="8806882" y="3583035"/>
                  <a:pt x="8806761" y="3582914"/>
                </a:cubicBezTo>
                <a:cubicBezTo>
                  <a:pt x="8808670" y="3579370"/>
                  <a:pt x="8808791" y="3575068"/>
                  <a:pt x="8806671" y="3571191"/>
                </a:cubicBezTo>
                <a:lnTo>
                  <a:pt x="8801583" y="3561802"/>
                </a:lnTo>
                <a:cubicBezTo>
                  <a:pt x="8798585" y="3556289"/>
                  <a:pt x="8790439" y="3554108"/>
                  <a:pt x="8785140" y="3557561"/>
                </a:cubicBezTo>
                <a:cubicBezTo>
                  <a:pt x="8783444" y="3558682"/>
                  <a:pt x="8782111" y="3560105"/>
                  <a:pt x="8781142" y="3561680"/>
                </a:cubicBezTo>
                <a:cubicBezTo>
                  <a:pt x="8779507" y="3561377"/>
                  <a:pt x="8777720" y="3561953"/>
                  <a:pt x="8776024" y="3562013"/>
                </a:cubicBezTo>
                <a:cubicBezTo>
                  <a:pt x="8775963" y="3560287"/>
                  <a:pt x="8775631" y="3558530"/>
                  <a:pt x="8774753" y="3556925"/>
                </a:cubicBezTo>
                <a:cubicBezTo>
                  <a:pt x="8771724" y="3551230"/>
                  <a:pt x="8764214" y="3548868"/>
                  <a:pt x="8758490" y="3551988"/>
                </a:cubicBezTo>
                <a:lnTo>
                  <a:pt x="8749102" y="3557076"/>
                </a:lnTo>
                <a:cubicBezTo>
                  <a:pt x="8745438" y="3559075"/>
                  <a:pt x="8743379" y="3562862"/>
                  <a:pt x="8743045" y="3566860"/>
                </a:cubicBezTo>
                <a:cubicBezTo>
                  <a:pt x="8738776" y="3561923"/>
                  <a:pt x="8732447" y="3561983"/>
                  <a:pt x="8727026" y="3564952"/>
                </a:cubicBezTo>
                <a:lnTo>
                  <a:pt x="8722332" y="3567496"/>
                </a:lnTo>
                <a:cubicBezTo>
                  <a:pt x="8716639" y="3570616"/>
                  <a:pt x="8716276" y="3579551"/>
                  <a:pt x="8719728" y="3584277"/>
                </a:cubicBezTo>
                <a:cubicBezTo>
                  <a:pt x="8724028" y="3590092"/>
                  <a:pt x="8730842" y="3590032"/>
                  <a:pt x="8736565" y="3586912"/>
                </a:cubicBezTo>
                <a:close/>
                <a:moveTo>
                  <a:pt x="8675211" y="3859885"/>
                </a:moveTo>
                <a:cubicBezTo>
                  <a:pt x="8682570" y="3873455"/>
                  <a:pt x="8703860" y="3862308"/>
                  <a:pt x="8696440" y="3848677"/>
                </a:cubicBezTo>
                <a:cubicBezTo>
                  <a:pt x="8689081" y="3835107"/>
                  <a:pt x="8667792" y="3846255"/>
                  <a:pt x="8675211" y="3859885"/>
                </a:cubicBezTo>
                <a:close/>
                <a:moveTo>
                  <a:pt x="8595839" y="3691442"/>
                </a:moveTo>
                <a:cubicBezTo>
                  <a:pt x="8599745" y="3697076"/>
                  <a:pt x="8606499" y="3698439"/>
                  <a:pt x="8612404" y="3695229"/>
                </a:cubicBezTo>
                <a:lnTo>
                  <a:pt x="8617098" y="3692684"/>
                </a:lnTo>
                <a:cubicBezTo>
                  <a:pt x="8622609" y="3689686"/>
                  <a:pt x="8624396" y="3681235"/>
                  <a:pt x="8620883" y="3676116"/>
                </a:cubicBezTo>
                <a:cubicBezTo>
                  <a:pt x="8616977" y="3670482"/>
                  <a:pt x="8610224" y="3669119"/>
                  <a:pt x="8604318" y="3672330"/>
                </a:cubicBezTo>
                <a:lnTo>
                  <a:pt x="8599624" y="3674874"/>
                </a:lnTo>
                <a:cubicBezTo>
                  <a:pt x="8594113" y="3677873"/>
                  <a:pt x="8592326" y="3686354"/>
                  <a:pt x="8595839" y="3691442"/>
                </a:cubicBezTo>
                <a:close/>
                <a:moveTo>
                  <a:pt x="8943157" y="3769318"/>
                </a:moveTo>
                <a:cubicBezTo>
                  <a:pt x="8935465" y="3770045"/>
                  <a:pt x="8928228" y="3777860"/>
                  <a:pt x="8933043" y="3786704"/>
                </a:cubicBezTo>
                <a:cubicBezTo>
                  <a:pt x="8934527" y="3789430"/>
                  <a:pt x="8936646" y="3790824"/>
                  <a:pt x="8938887" y="3791672"/>
                </a:cubicBezTo>
                <a:cubicBezTo>
                  <a:pt x="8939039" y="3791733"/>
                  <a:pt x="8939190" y="3791854"/>
                  <a:pt x="8939342" y="3791914"/>
                </a:cubicBezTo>
                <a:cubicBezTo>
                  <a:pt x="8939342" y="3791914"/>
                  <a:pt x="8939342" y="3791914"/>
                  <a:pt x="8939342" y="3791914"/>
                </a:cubicBezTo>
                <a:cubicBezTo>
                  <a:pt x="8940796" y="3784463"/>
                  <a:pt x="8942067" y="3776951"/>
                  <a:pt x="8943460" y="3769499"/>
                </a:cubicBezTo>
                <a:lnTo>
                  <a:pt x="8943491" y="3769318"/>
                </a:lnTo>
                <a:cubicBezTo>
                  <a:pt x="8943430" y="3769348"/>
                  <a:pt x="8943370" y="3769348"/>
                  <a:pt x="8943309" y="3769318"/>
                </a:cubicBezTo>
                <a:cubicBezTo>
                  <a:pt x="8943248" y="3769288"/>
                  <a:pt x="8943187" y="3769288"/>
                  <a:pt x="8943157" y="3769318"/>
                </a:cubicBezTo>
                <a:close/>
                <a:moveTo>
                  <a:pt x="8769150" y="3774558"/>
                </a:moveTo>
                <a:cubicBezTo>
                  <a:pt x="8769453" y="3775709"/>
                  <a:pt x="8770059" y="3776830"/>
                  <a:pt x="8770695" y="3777920"/>
                </a:cubicBezTo>
                <a:cubicBezTo>
                  <a:pt x="8768181" y="3779011"/>
                  <a:pt x="8766030" y="3780889"/>
                  <a:pt x="8764789" y="3783827"/>
                </a:cubicBezTo>
                <a:cubicBezTo>
                  <a:pt x="8762488" y="3789279"/>
                  <a:pt x="8764941" y="3797699"/>
                  <a:pt x="8771209" y="3799547"/>
                </a:cubicBezTo>
                <a:lnTo>
                  <a:pt x="8778447" y="3801698"/>
                </a:lnTo>
                <a:cubicBezTo>
                  <a:pt x="8784655" y="3803546"/>
                  <a:pt x="8791468" y="3801728"/>
                  <a:pt x="8794164" y="3795276"/>
                </a:cubicBezTo>
                <a:cubicBezTo>
                  <a:pt x="8795042" y="3793217"/>
                  <a:pt x="8795011" y="3790733"/>
                  <a:pt x="8794558" y="3788340"/>
                </a:cubicBezTo>
                <a:cubicBezTo>
                  <a:pt x="8797677" y="3788582"/>
                  <a:pt x="8800857" y="3787674"/>
                  <a:pt x="8803370" y="3785463"/>
                </a:cubicBezTo>
                <a:cubicBezTo>
                  <a:pt x="8808155" y="3781222"/>
                  <a:pt x="8808821" y="3773286"/>
                  <a:pt x="8804370" y="3768500"/>
                </a:cubicBezTo>
                <a:cubicBezTo>
                  <a:pt x="8797737" y="3761352"/>
                  <a:pt x="8788228" y="3757384"/>
                  <a:pt x="8778568" y="3760413"/>
                </a:cubicBezTo>
                <a:cubicBezTo>
                  <a:pt x="8772602" y="3762291"/>
                  <a:pt x="8767484" y="3767773"/>
                  <a:pt x="8769150" y="3774558"/>
                </a:cubicBezTo>
                <a:close/>
                <a:moveTo>
                  <a:pt x="8906636" y="3930248"/>
                </a:moveTo>
                <a:cubicBezTo>
                  <a:pt x="8905515" y="3933065"/>
                  <a:pt x="8905667" y="3936518"/>
                  <a:pt x="8906848" y="3939487"/>
                </a:cubicBezTo>
                <a:cubicBezTo>
                  <a:pt x="8906848" y="3939487"/>
                  <a:pt x="8906848" y="3939487"/>
                  <a:pt x="8906848" y="3939487"/>
                </a:cubicBezTo>
                <a:cubicBezTo>
                  <a:pt x="8906908" y="3939244"/>
                  <a:pt x="8906939" y="3939032"/>
                  <a:pt x="8906999" y="3938790"/>
                </a:cubicBezTo>
                <a:cubicBezTo>
                  <a:pt x="8907938" y="3934883"/>
                  <a:pt x="8908877" y="3930945"/>
                  <a:pt x="8909785" y="3927038"/>
                </a:cubicBezTo>
                <a:lnTo>
                  <a:pt x="8909785" y="3927038"/>
                </a:lnTo>
                <a:cubicBezTo>
                  <a:pt x="8909755" y="3927068"/>
                  <a:pt x="8909695" y="3927129"/>
                  <a:pt x="8909664" y="3927159"/>
                </a:cubicBezTo>
                <a:cubicBezTo>
                  <a:pt x="8908635" y="3928188"/>
                  <a:pt x="8907242" y="3928734"/>
                  <a:pt x="8906636" y="3930248"/>
                </a:cubicBezTo>
                <a:close/>
                <a:moveTo>
                  <a:pt x="8769877" y="3995160"/>
                </a:moveTo>
                <a:cubicBezTo>
                  <a:pt x="8762518" y="3981590"/>
                  <a:pt x="8743106" y="3995796"/>
                  <a:pt x="8750405" y="4009214"/>
                </a:cubicBezTo>
                <a:cubicBezTo>
                  <a:pt x="8757764" y="4022784"/>
                  <a:pt x="8777175" y="4008548"/>
                  <a:pt x="8769877" y="3995160"/>
                </a:cubicBezTo>
                <a:close/>
                <a:moveTo>
                  <a:pt x="8825295" y="3968262"/>
                </a:moveTo>
                <a:cubicBezTo>
                  <a:pt x="8832654" y="3981832"/>
                  <a:pt x="8852307" y="3967990"/>
                  <a:pt x="8844980" y="3954510"/>
                </a:cubicBezTo>
                <a:cubicBezTo>
                  <a:pt x="8837620" y="3940971"/>
                  <a:pt x="8817997" y="3954814"/>
                  <a:pt x="8825295" y="3968262"/>
                </a:cubicBezTo>
                <a:close/>
                <a:moveTo>
                  <a:pt x="8675484" y="3795398"/>
                </a:moveTo>
                <a:cubicBezTo>
                  <a:pt x="8673062" y="3794671"/>
                  <a:pt x="8670669" y="3793974"/>
                  <a:pt x="8668247" y="3793247"/>
                </a:cubicBezTo>
                <a:cubicBezTo>
                  <a:pt x="8662038" y="3791399"/>
                  <a:pt x="8655194" y="3795428"/>
                  <a:pt x="8653468" y="3801607"/>
                </a:cubicBezTo>
                <a:cubicBezTo>
                  <a:pt x="8651711" y="3807968"/>
                  <a:pt x="8655587" y="3814541"/>
                  <a:pt x="8661827" y="3816388"/>
                </a:cubicBezTo>
                <a:lnTo>
                  <a:pt x="8669064" y="3818509"/>
                </a:lnTo>
                <a:cubicBezTo>
                  <a:pt x="8675302" y="3820356"/>
                  <a:pt x="8682146" y="3816328"/>
                  <a:pt x="8683842" y="3810149"/>
                </a:cubicBezTo>
                <a:cubicBezTo>
                  <a:pt x="8685599" y="3803848"/>
                  <a:pt x="8681722" y="3797245"/>
                  <a:pt x="8675484" y="3795398"/>
                </a:cubicBezTo>
                <a:close/>
                <a:moveTo>
                  <a:pt x="8765970" y="4037778"/>
                </a:moveTo>
                <a:cubicBezTo>
                  <a:pt x="8766818" y="4030629"/>
                  <a:pt x="8762518" y="4025904"/>
                  <a:pt x="8756037" y="4023965"/>
                </a:cubicBezTo>
                <a:lnTo>
                  <a:pt x="8748799" y="4021845"/>
                </a:lnTo>
                <a:cubicBezTo>
                  <a:pt x="8742743" y="4020058"/>
                  <a:pt x="8735687" y="4025874"/>
                  <a:pt x="8734990" y="4031750"/>
                </a:cubicBezTo>
                <a:cubicBezTo>
                  <a:pt x="8734143" y="4038898"/>
                  <a:pt x="8738443" y="4043623"/>
                  <a:pt x="8744923" y="4045562"/>
                </a:cubicBezTo>
                <a:lnTo>
                  <a:pt x="8752161" y="4047682"/>
                </a:lnTo>
                <a:cubicBezTo>
                  <a:pt x="8758248" y="4049470"/>
                  <a:pt x="8765274" y="4043654"/>
                  <a:pt x="8765970" y="4037778"/>
                </a:cubicBezTo>
                <a:close/>
                <a:moveTo>
                  <a:pt x="8793135" y="3636497"/>
                </a:moveTo>
                <a:lnTo>
                  <a:pt x="8783747" y="3641585"/>
                </a:lnTo>
                <a:cubicBezTo>
                  <a:pt x="8778053" y="3644675"/>
                  <a:pt x="8774995" y="3651308"/>
                  <a:pt x="8777841" y="3657487"/>
                </a:cubicBezTo>
                <a:cubicBezTo>
                  <a:pt x="8780385" y="3663091"/>
                  <a:pt x="8788047" y="3666514"/>
                  <a:pt x="8793770" y="3663394"/>
                </a:cubicBezTo>
                <a:lnTo>
                  <a:pt x="8803158" y="3658305"/>
                </a:lnTo>
                <a:cubicBezTo>
                  <a:pt x="8808851" y="3655185"/>
                  <a:pt x="8811910" y="3648552"/>
                  <a:pt x="8809064" y="3642373"/>
                </a:cubicBezTo>
                <a:cubicBezTo>
                  <a:pt x="8806489" y="3636830"/>
                  <a:pt x="8798858" y="3633407"/>
                  <a:pt x="8793135" y="3636497"/>
                </a:cubicBezTo>
                <a:close/>
                <a:moveTo>
                  <a:pt x="8590570" y="3658487"/>
                </a:moveTo>
                <a:lnTo>
                  <a:pt x="8595264" y="3655943"/>
                </a:lnTo>
                <a:cubicBezTo>
                  <a:pt x="8600957" y="3652853"/>
                  <a:pt x="8604076" y="3646280"/>
                  <a:pt x="8601260" y="3640040"/>
                </a:cubicBezTo>
                <a:cubicBezTo>
                  <a:pt x="8598746" y="3634467"/>
                  <a:pt x="8591085" y="3630954"/>
                  <a:pt x="8585361" y="3634073"/>
                </a:cubicBezTo>
                <a:lnTo>
                  <a:pt x="8580667" y="3636618"/>
                </a:lnTo>
                <a:cubicBezTo>
                  <a:pt x="8574974" y="3639737"/>
                  <a:pt x="8571885" y="3646310"/>
                  <a:pt x="8574671" y="3652520"/>
                </a:cubicBezTo>
                <a:cubicBezTo>
                  <a:pt x="8577215" y="3658093"/>
                  <a:pt x="8584846" y="3661577"/>
                  <a:pt x="8590570" y="3658487"/>
                </a:cubicBezTo>
                <a:close/>
                <a:moveTo>
                  <a:pt x="8749951" y="4070248"/>
                </a:moveTo>
                <a:cubicBezTo>
                  <a:pt x="8742682" y="4056860"/>
                  <a:pt x="8720182" y="4065372"/>
                  <a:pt x="8727541" y="4078942"/>
                </a:cubicBezTo>
                <a:cubicBezTo>
                  <a:pt x="8734809" y="4092299"/>
                  <a:pt x="8757309" y="4083788"/>
                  <a:pt x="8749951" y="4070248"/>
                </a:cubicBezTo>
                <a:close/>
                <a:moveTo>
                  <a:pt x="8642293" y="3665181"/>
                </a:moveTo>
                <a:cubicBezTo>
                  <a:pt x="8649652" y="3678751"/>
                  <a:pt x="8670881" y="3667514"/>
                  <a:pt x="8663492" y="3653913"/>
                </a:cubicBezTo>
                <a:cubicBezTo>
                  <a:pt x="8656103" y="3640343"/>
                  <a:pt x="8634904" y="3651581"/>
                  <a:pt x="8642293" y="3665181"/>
                </a:cubicBezTo>
                <a:close/>
                <a:moveTo>
                  <a:pt x="8759460" y="3680265"/>
                </a:moveTo>
                <a:lnTo>
                  <a:pt x="8757672" y="3679720"/>
                </a:lnTo>
                <a:cubicBezTo>
                  <a:pt x="8751465" y="3677873"/>
                  <a:pt x="8744651" y="3679872"/>
                  <a:pt x="8742016" y="3686293"/>
                </a:cubicBezTo>
                <a:cubicBezTo>
                  <a:pt x="8739745" y="3691836"/>
                  <a:pt x="8742349" y="3700105"/>
                  <a:pt x="8748588" y="3701953"/>
                </a:cubicBezTo>
                <a:lnTo>
                  <a:pt x="8755826" y="3704104"/>
                </a:lnTo>
                <a:cubicBezTo>
                  <a:pt x="8761367" y="3705739"/>
                  <a:pt x="8767182" y="3704134"/>
                  <a:pt x="8770301" y="3699288"/>
                </a:cubicBezTo>
                <a:cubicBezTo>
                  <a:pt x="8773451" y="3696016"/>
                  <a:pt x="8774813" y="3691140"/>
                  <a:pt x="8771997" y="3685960"/>
                </a:cubicBezTo>
                <a:cubicBezTo>
                  <a:pt x="8769089" y="3680569"/>
                  <a:pt x="8764062" y="3679205"/>
                  <a:pt x="8759460" y="3680265"/>
                </a:cubicBezTo>
                <a:close/>
                <a:moveTo>
                  <a:pt x="8908786" y="3853069"/>
                </a:moveTo>
                <a:cubicBezTo>
                  <a:pt x="8903153" y="3857128"/>
                  <a:pt x="8902093" y="3863792"/>
                  <a:pt x="8905303" y="3869699"/>
                </a:cubicBezTo>
                <a:lnTo>
                  <a:pt x="8907847" y="3874393"/>
                </a:lnTo>
                <a:cubicBezTo>
                  <a:pt x="8910179" y="3878695"/>
                  <a:pt x="8915872" y="3880300"/>
                  <a:pt x="8920657" y="3879210"/>
                </a:cubicBezTo>
                <a:cubicBezTo>
                  <a:pt x="8920657" y="3879210"/>
                  <a:pt x="8920688" y="3879210"/>
                  <a:pt x="8920688" y="3879210"/>
                </a:cubicBezTo>
                <a:cubicBezTo>
                  <a:pt x="8920838" y="3879210"/>
                  <a:pt x="8920990" y="3879270"/>
                  <a:pt x="8921111" y="3879240"/>
                </a:cubicBezTo>
                <a:cubicBezTo>
                  <a:pt x="8922747" y="3871880"/>
                  <a:pt x="8924139" y="3864519"/>
                  <a:pt x="8925714" y="3857158"/>
                </a:cubicBezTo>
                <a:lnTo>
                  <a:pt x="8925684" y="3857128"/>
                </a:lnTo>
                <a:lnTo>
                  <a:pt x="8925381" y="3856553"/>
                </a:lnTo>
                <a:cubicBezTo>
                  <a:pt x="8922413" y="3851040"/>
                  <a:pt x="8913753" y="3849495"/>
                  <a:pt x="8908786" y="3853069"/>
                </a:cubicBezTo>
                <a:close/>
                <a:moveTo>
                  <a:pt x="8800039" y="3830897"/>
                </a:moveTo>
                <a:cubicBezTo>
                  <a:pt x="8801311" y="3836198"/>
                  <a:pt x="8805580" y="3840529"/>
                  <a:pt x="8811395" y="3840499"/>
                </a:cubicBezTo>
                <a:cubicBezTo>
                  <a:pt x="8811637" y="3840499"/>
                  <a:pt x="8811879" y="3840499"/>
                  <a:pt x="8812122" y="3840499"/>
                </a:cubicBezTo>
                <a:cubicBezTo>
                  <a:pt x="8814908" y="3842559"/>
                  <a:pt x="8818390" y="3843528"/>
                  <a:pt x="8821812" y="3842256"/>
                </a:cubicBezTo>
                <a:cubicBezTo>
                  <a:pt x="8826234" y="3840590"/>
                  <a:pt x="8830201" y="3838621"/>
                  <a:pt x="8832078" y="3833957"/>
                </a:cubicBezTo>
                <a:cubicBezTo>
                  <a:pt x="8834682" y="3827596"/>
                  <a:pt x="8831594" y="3820568"/>
                  <a:pt x="8825325" y="3817933"/>
                </a:cubicBezTo>
                <a:cubicBezTo>
                  <a:pt x="8821025" y="3816116"/>
                  <a:pt x="8816149" y="3816479"/>
                  <a:pt x="8811576" y="3816510"/>
                </a:cubicBezTo>
                <a:cubicBezTo>
                  <a:pt x="8811001" y="3816510"/>
                  <a:pt x="8810456" y="3816752"/>
                  <a:pt x="8809911" y="3816843"/>
                </a:cubicBezTo>
                <a:cubicBezTo>
                  <a:pt x="8809759" y="3815419"/>
                  <a:pt x="8809396" y="3813996"/>
                  <a:pt x="8808670" y="3812663"/>
                </a:cubicBezTo>
                <a:cubicBezTo>
                  <a:pt x="8805641" y="3806968"/>
                  <a:pt x="8798131" y="3804606"/>
                  <a:pt x="8792438" y="3807726"/>
                </a:cubicBezTo>
                <a:lnTo>
                  <a:pt x="8783050" y="3812814"/>
                </a:lnTo>
                <a:cubicBezTo>
                  <a:pt x="8777357" y="3815934"/>
                  <a:pt x="8775055" y="3823325"/>
                  <a:pt x="8778114" y="3829080"/>
                </a:cubicBezTo>
                <a:cubicBezTo>
                  <a:pt x="8781172" y="3834774"/>
                  <a:pt x="8788652" y="3837137"/>
                  <a:pt x="8794376" y="3834017"/>
                </a:cubicBezTo>
                <a:lnTo>
                  <a:pt x="8800039" y="3830897"/>
                </a:lnTo>
                <a:close/>
                <a:moveTo>
                  <a:pt x="8664461" y="3545445"/>
                </a:moveTo>
                <a:lnTo>
                  <a:pt x="8669155" y="3542901"/>
                </a:lnTo>
                <a:cubicBezTo>
                  <a:pt x="8674666" y="3539902"/>
                  <a:pt x="8676634" y="3531572"/>
                  <a:pt x="8673122" y="3526393"/>
                </a:cubicBezTo>
                <a:cubicBezTo>
                  <a:pt x="8669336" y="3520759"/>
                  <a:pt x="8662522" y="3519184"/>
                  <a:pt x="8656618" y="3522425"/>
                </a:cubicBezTo>
                <a:lnTo>
                  <a:pt x="8651924" y="3524969"/>
                </a:lnTo>
                <a:cubicBezTo>
                  <a:pt x="8646382" y="3527968"/>
                  <a:pt x="8644444" y="3536297"/>
                  <a:pt x="8647957" y="3541477"/>
                </a:cubicBezTo>
                <a:cubicBezTo>
                  <a:pt x="8651742" y="3547081"/>
                  <a:pt x="8658525" y="3548656"/>
                  <a:pt x="8664461" y="3545445"/>
                </a:cubicBezTo>
                <a:close/>
                <a:moveTo>
                  <a:pt x="8654407" y="3629863"/>
                </a:moveTo>
                <a:lnTo>
                  <a:pt x="8663795" y="3624774"/>
                </a:lnTo>
                <a:cubicBezTo>
                  <a:pt x="8669306" y="3621775"/>
                  <a:pt x="8672486" y="3614536"/>
                  <a:pt x="8669276" y="3608690"/>
                </a:cubicBezTo>
                <a:cubicBezTo>
                  <a:pt x="8666248" y="3603178"/>
                  <a:pt x="8659101" y="3599997"/>
                  <a:pt x="8653196" y="3603208"/>
                </a:cubicBezTo>
                <a:lnTo>
                  <a:pt x="8643808" y="3608296"/>
                </a:lnTo>
                <a:cubicBezTo>
                  <a:pt x="8638296" y="3611295"/>
                  <a:pt x="8635116" y="3618504"/>
                  <a:pt x="8638327" y="3624380"/>
                </a:cubicBezTo>
                <a:cubicBezTo>
                  <a:pt x="8641355" y="3629893"/>
                  <a:pt x="8648502" y="3633074"/>
                  <a:pt x="8654407" y="3629863"/>
                </a:cubicBezTo>
                <a:close/>
                <a:moveTo>
                  <a:pt x="8619551" y="3751477"/>
                </a:moveTo>
                <a:cubicBezTo>
                  <a:pt x="8619429" y="3751447"/>
                  <a:pt x="8619400" y="3751416"/>
                  <a:pt x="8619339" y="3751386"/>
                </a:cubicBezTo>
                <a:lnTo>
                  <a:pt x="8619339" y="3751386"/>
                </a:lnTo>
                <a:cubicBezTo>
                  <a:pt x="8618885" y="3750780"/>
                  <a:pt x="8618461" y="3750114"/>
                  <a:pt x="8618127" y="3749478"/>
                </a:cubicBezTo>
                <a:cubicBezTo>
                  <a:pt x="8614857" y="3743874"/>
                  <a:pt x="8606105" y="3743450"/>
                  <a:pt x="8601320" y="3747025"/>
                </a:cubicBezTo>
                <a:cubicBezTo>
                  <a:pt x="8595627" y="3751265"/>
                  <a:pt x="8595597" y="3758201"/>
                  <a:pt x="8598867" y="3763835"/>
                </a:cubicBezTo>
                <a:cubicBezTo>
                  <a:pt x="8602653" y="3770287"/>
                  <a:pt x="8609194" y="3774013"/>
                  <a:pt x="8616402" y="3775346"/>
                </a:cubicBezTo>
                <a:cubicBezTo>
                  <a:pt x="8622579" y="3776527"/>
                  <a:pt x="8629423" y="3771681"/>
                  <a:pt x="8630150" y="3765350"/>
                </a:cubicBezTo>
                <a:cubicBezTo>
                  <a:pt x="8630907" y="3758747"/>
                  <a:pt x="8626788" y="3752840"/>
                  <a:pt x="8620187" y="3751598"/>
                </a:cubicBezTo>
                <a:cubicBezTo>
                  <a:pt x="8619763" y="3751507"/>
                  <a:pt x="8619732" y="3751507"/>
                  <a:pt x="8619551" y="3751477"/>
                </a:cubicBezTo>
                <a:close/>
                <a:moveTo>
                  <a:pt x="8704556" y="3723792"/>
                </a:moveTo>
                <a:lnTo>
                  <a:pt x="8707100" y="3728487"/>
                </a:lnTo>
                <a:cubicBezTo>
                  <a:pt x="8710188" y="3734181"/>
                  <a:pt x="8718668" y="3735212"/>
                  <a:pt x="8723725" y="3731880"/>
                </a:cubicBezTo>
                <a:cubicBezTo>
                  <a:pt x="8729540" y="3728033"/>
                  <a:pt x="8730206" y="3720945"/>
                  <a:pt x="8727116" y="3715220"/>
                </a:cubicBezTo>
                <a:lnTo>
                  <a:pt x="8724573" y="3710525"/>
                </a:lnTo>
                <a:cubicBezTo>
                  <a:pt x="8721454" y="3704831"/>
                  <a:pt x="8713005" y="3703770"/>
                  <a:pt x="8707918" y="3707133"/>
                </a:cubicBezTo>
                <a:cubicBezTo>
                  <a:pt x="8702133" y="3710980"/>
                  <a:pt x="8701436" y="3718067"/>
                  <a:pt x="8704556" y="3723792"/>
                </a:cubicBezTo>
                <a:close/>
                <a:moveTo>
                  <a:pt x="8746377" y="3638798"/>
                </a:moveTo>
                <a:cubicBezTo>
                  <a:pt x="8743288" y="3633104"/>
                  <a:pt x="8735536" y="3631165"/>
                  <a:pt x="8729993" y="3634346"/>
                </a:cubicBezTo>
                <a:cubicBezTo>
                  <a:pt x="8724240" y="3637617"/>
                  <a:pt x="8722423" y="3645008"/>
                  <a:pt x="8725543" y="3650733"/>
                </a:cubicBezTo>
                <a:lnTo>
                  <a:pt x="8728086" y="3655428"/>
                </a:lnTo>
                <a:cubicBezTo>
                  <a:pt x="8731174" y="3661122"/>
                  <a:pt x="8738927" y="3663030"/>
                  <a:pt x="8744470" y="3659881"/>
                </a:cubicBezTo>
                <a:cubicBezTo>
                  <a:pt x="8750222" y="3656609"/>
                  <a:pt x="8752040" y="3649188"/>
                  <a:pt x="8748920" y="3643494"/>
                </a:cubicBezTo>
                <a:lnTo>
                  <a:pt x="8746377" y="3638798"/>
                </a:lnTo>
                <a:close/>
                <a:moveTo>
                  <a:pt x="8750768" y="3955843"/>
                </a:moveTo>
                <a:cubicBezTo>
                  <a:pt x="8744591" y="3953966"/>
                  <a:pt x="8737625" y="3957570"/>
                  <a:pt x="8735778" y="3963810"/>
                </a:cubicBezTo>
                <a:lnTo>
                  <a:pt x="8734415" y="3968383"/>
                </a:lnTo>
                <a:cubicBezTo>
                  <a:pt x="8733840" y="3968201"/>
                  <a:pt x="8733416" y="3967838"/>
                  <a:pt x="8732749" y="3967747"/>
                </a:cubicBezTo>
                <a:cubicBezTo>
                  <a:pt x="8717820" y="3965263"/>
                  <a:pt x="8715276" y="3988647"/>
                  <a:pt x="8730206" y="3991161"/>
                </a:cubicBezTo>
                <a:cubicBezTo>
                  <a:pt x="8735597" y="3992070"/>
                  <a:pt x="8739321" y="3989526"/>
                  <a:pt x="8741259" y="3985861"/>
                </a:cubicBezTo>
                <a:cubicBezTo>
                  <a:pt x="8741380" y="3985891"/>
                  <a:pt x="8741472" y="3986012"/>
                  <a:pt x="8741622" y="3986042"/>
                </a:cubicBezTo>
                <a:cubicBezTo>
                  <a:pt x="8747800" y="3987920"/>
                  <a:pt x="8754766" y="3984316"/>
                  <a:pt x="8756613" y="3978076"/>
                </a:cubicBezTo>
                <a:cubicBezTo>
                  <a:pt x="8757340" y="3975653"/>
                  <a:pt x="8758036" y="3973260"/>
                  <a:pt x="8758763" y="3970837"/>
                </a:cubicBezTo>
                <a:cubicBezTo>
                  <a:pt x="8760580" y="3964597"/>
                  <a:pt x="8757007" y="3957752"/>
                  <a:pt x="8750768" y="3955843"/>
                </a:cubicBezTo>
                <a:close/>
                <a:moveTo>
                  <a:pt x="8883681" y="3940244"/>
                </a:moveTo>
                <a:lnTo>
                  <a:pt x="8878987" y="3942788"/>
                </a:lnTo>
                <a:cubicBezTo>
                  <a:pt x="8873445" y="3945787"/>
                  <a:pt x="8871507" y="3954117"/>
                  <a:pt x="8875020" y="3959296"/>
                </a:cubicBezTo>
                <a:cubicBezTo>
                  <a:pt x="8878805" y="3964930"/>
                  <a:pt x="8885619" y="3966505"/>
                  <a:pt x="8891524" y="3963295"/>
                </a:cubicBezTo>
                <a:lnTo>
                  <a:pt x="8896218" y="3960750"/>
                </a:lnTo>
                <a:cubicBezTo>
                  <a:pt x="8901761" y="3957752"/>
                  <a:pt x="8903699" y="3949422"/>
                  <a:pt x="8900215" y="3944242"/>
                </a:cubicBezTo>
                <a:cubicBezTo>
                  <a:pt x="8896400" y="3938578"/>
                  <a:pt x="8889617" y="3937033"/>
                  <a:pt x="8883681" y="3940244"/>
                </a:cubicBezTo>
                <a:close/>
                <a:moveTo>
                  <a:pt x="8883197" y="4020240"/>
                </a:moveTo>
                <a:cubicBezTo>
                  <a:pt x="8883045" y="4020270"/>
                  <a:pt x="8882924" y="4020300"/>
                  <a:pt x="8882773" y="4020361"/>
                </a:cubicBezTo>
                <a:cubicBezTo>
                  <a:pt x="8887618" y="4014152"/>
                  <a:pt x="8887194" y="4004216"/>
                  <a:pt x="8877533" y="4002611"/>
                </a:cubicBezTo>
                <a:cubicBezTo>
                  <a:pt x="8869024" y="4001187"/>
                  <a:pt x="8863179" y="4008063"/>
                  <a:pt x="8862574" y="4014606"/>
                </a:cubicBezTo>
                <a:cubicBezTo>
                  <a:pt x="8861362" y="4012092"/>
                  <a:pt x="8859000" y="4010123"/>
                  <a:pt x="8855184" y="4009487"/>
                </a:cubicBezTo>
                <a:cubicBezTo>
                  <a:pt x="8850369" y="4008699"/>
                  <a:pt x="8846524" y="4010668"/>
                  <a:pt x="8843889" y="4013606"/>
                </a:cubicBezTo>
                <a:cubicBezTo>
                  <a:pt x="8842405" y="4012425"/>
                  <a:pt x="8840770" y="4011607"/>
                  <a:pt x="8839044" y="4011304"/>
                </a:cubicBezTo>
                <a:cubicBezTo>
                  <a:pt x="8835500" y="4006579"/>
                  <a:pt x="8827869" y="4005852"/>
                  <a:pt x="8823236" y="4009002"/>
                </a:cubicBezTo>
                <a:cubicBezTo>
                  <a:pt x="8817451" y="4012940"/>
                  <a:pt x="8816937" y="4019967"/>
                  <a:pt x="8820026" y="4025692"/>
                </a:cubicBezTo>
                <a:lnTo>
                  <a:pt x="8822569" y="4030387"/>
                </a:lnTo>
                <a:cubicBezTo>
                  <a:pt x="8825235" y="4035294"/>
                  <a:pt x="8831836" y="4036445"/>
                  <a:pt x="8836833" y="4034567"/>
                </a:cubicBezTo>
                <a:cubicBezTo>
                  <a:pt x="8839831" y="4034264"/>
                  <a:pt x="8842526" y="4032689"/>
                  <a:pt x="8844707" y="4030599"/>
                </a:cubicBezTo>
                <a:cubicBezTo>
                  <a:pt x="8845797" y="4031235"/>
                  <a:pt x="8846947" y="4031841"/>
                  <a:pt x="8848492" y="4032083"/>
                </a:cubicBezTo>
                <a:cubicBezTo>
                  <a:pt x="8857001" y="4033507"/>
                  <a:pt x="8862816" y="4026661"/>
                  <a:pt x="8863452" y="4020088"/>
                </a:cubicBezTo>
                <a:cubicBezTo>
                  <a:pt x="8864633" y="4022602"/>
                  <a:pt x="8867026" y="4024541"/>
                  <a:pt x="8870841" y="4025177"/>
                </a:cubicBezTo>
                <a:cubicBezTo>
                  <a:pt x="8871841" y="4025328"/>
                  <a:pt x="8872567" y="4024844"/>
                  <a:pt x="8873475" y="4024783"/>
                </a:cubicBezTo>
                <a:lnTo>
                  <a:pt x="8870932" y="4026176"/>
                </a:lnTo>
                <a:cubicBezTo>
                  <a:pt x="8865420" y="4029175"/>
                  <a:pt x="8862240" y="4036384"/>
                  <a:pt x="8865451" y="4042260"/>
                </a:cubicBezTo>
                <a:cubicBezTo>
                  <a:pt x="8868025" y="4046925"/>
                  <a:pt x="8873536" y="4049651"/>
                  <a:pt x="8878745" y="4048500"/>
                </a:cubicBezTo>
                <a:cubicBezTo>
                  <a:pt x="8878745" y="4048500"/>
                  <a:pt x="8878776" y="4048500"/>
                  <a:pt x="8878776" y="4048500"/>
                </a:cubicBezTo>
                <a:cubicBezTo>
                  <a:pt x="8878926" y="4047925"/>
                  <a:pt x="8879078" y="4047349"/>
                  <a:pt x="8879229" y="4046774"/>
                </a:cubicBezTo>
                <a:cubicBezTo>
                  <a:pt x="8880622" y="4041655"/>
                  <a:pt x="8881985" y="4036505"/>
                  <a:pt x="8883348" y="4031387"/>
                </a:cubicBezTo>
                <a:cubicBezTo>
                  <a:pt x="8884559" y="4026843"/>
                  <a:pt x="8885771" y="4022300"/>
                  <a:pt x="8886982" y="4017756"/>
                </a:cubicBezTo>
                <a:cubicBezTo>
                  <a:pt x="8886952" y="4017786"/>
                  <a:pt x="8886921" y="4017786"/>
                  <a:pt x="8886861" y="4017786"/>
                </a:cubicBezTo>
                <a:cubicBezTo>
                  <a:pt x="8886770" y="4017786"/>
                  <a:pt x="8886679" y="4017786"/>
                  <a:pt x="8886588" y="4017847"/>
                </a:cubicBezTo>
                <a:lnTo>
                  <a:pt x="8883197" y="4020240"/>
                </a:lnTo>
                <a:close/>
                <a:moveTo>
                  <a:pt x="8716730" y="4504606"/>
                </a:moveTo>
                <a:cubicBezTo>
                  <a:pt x="8715700" y="4501638"/>
                  <a:pt x="8713368" y="4499215"/>
                  <a:pt x="8709099" y="4498518"/>
                </a:cubicBezTo>
                <a:cubicBezTo>
                  <a:pt x="8699650" y="4496943"/>
                  <a:pt x="8693533" y="4505606"/>
                  <a:pt x="8694229" y="4512694"/>
                </a:cubicBezTo>
                <a:cubicBezTo>
                  <a:pt x="8692261" y="4507635"/>
                  <a:pt x="8687597" y="4504606"/>
                  <a:pt x="8681935" y="4505030"/>
                </a:cubicBezTo>
                <a:cubicBezTo>
                  <a:pt x="8674545" y="4505545"/>
                  <a:pt x="8665824" y="4507090"/>
                  <a:pt x="8660645" y="4512875"/>
                </a:cubicBezTo>
                <a:cubicBezTo>
                  <a:pt x="8659828" y="4513451"/>
                  <a:pt x="8659040" y="4514057"/>
                  <a:pt x="8658343" y="4514753"/>
                </a:cubicBezTo>
                <a:cubicBezTo>
                  <a:pt x="8654861" y="4518206"/>
                  <a:pt x="8653649" y="4523295"/>
                  <a:pt x="8655648" y="4527960"/>
                </a:cubicBezTo>
                <a:cubicBezTo>
                  <a:pt x="8657647" y="4532594"/>
                  <a:pt x="8661462" y="4534048"/>
                  <a:pt x="8665914" y="4535320"/>
                </a:cubicBezTo>
                <a:cubicBezTo>
                  <a:pt x="8662401" y="4534321"/>
                  <a:pt x="8666278" y="4535502"/>
                  <a:pt x="8666944" y="4535775"/>
                </a:cubicBezTo>
                <a:cubicBezTo>
                  <a:pt x="8667823" y="4536108"/>
                  <a:pt x="8668670" y="4536532"/>
                  <a:pt x="8669549" y="4536895"/>
                </a:cubicBezTo>
                <a:cubicBezTo>
                  <a:pt x="8669700" y="4536956"/>
                  <a:pt x="8669761" y="4536986"/>
                  <a:pt x="8669851" y="4537047"/>
                </a:cubicBezTo>
                <a:cubicBezTo>
                  <a:pt x="8670124" y="4537229"/>
                  <a:pt x="8670366" y="4537380"/>
                  <a:pt x="8670608" y="4537592"/>
                </a:cubicBezTo>
                <a:cubicBezTo>
                  <a:pt x="8673243" y="4542862"/>
                  <a:pt x="8680118" y="4545255"/>
                  <a:pt x="8685477" y="4542984"/>
                </a:cubicBezTo>
                <a:cubicBezTo>
                  <a:pt x="8691564" y="4540409"/>
                  <a:pt x="8693927" y="4533533"/>
                  <a:pt x="8691716" y="4527566"/>
                </a:cubicBezTo>
                <a:cubicBezTo>
                  <a:pt x="8691474" y="4526930"/>
                  <a:pt x="8691110" y="4526415"/>
                  <a:pt x="8690808" y="4525839"/>
                </a:cubicBezTo>
                <a:cubicBezTo>
                  <a:pt x="8693654" y="4523477"/>
                  <a:pt x="8695410" y="4519781"/>
                  <a:pt x="8695198" y="4516177"/>
                </a:cubicBezTo>
                <a:cubicBezTo>
                  <a:pt x="8696440" y="4518600"/>
                  <a:pt x="8698802" y="4520478"/>
                  <a:pt x="8702527" y="4521084"/>
                </a:cubicBezTo>
                <a:cubicBezTo>
                  <a:pt x="8705343" y="4521569"/>
                  <a:pt x="8707736" y="4520902"/>
                  <a:pt x="8709886" y="4519873"/>
                </a:cubicBezTo>
                <a:cubicBezTo>
                  <a:pt x="8709916" y="4519842"/>
                  <a:pt x="8709977" y="4519842"/>
                  <a:pt x="8710037" y="4519812"/>
                </a:cubicBezTo>
                <a:cubicBezTo>
                  <a:pt x="8710037" y="4519812"/>
                  <a:pt x="8710037" y="4519781"/>
                  <a:pt x="8710037" y="4519781"/>
                </a:cubicBezTo>
                <a:cubicBezTo>
                  <a:pt x="8711309" y="4516934"/>
                  <a:pt x="8712551" y="4514117"/>
                  <a:pt x="8713793" y="4511270"/>
                </a:cubicBezTo>
                <a:cubicBezTo>
                  <a:pt x="8714761" y="4509059"/>
                  <a:pt x="8715760" y="4506848"/>
                  <a:pt x="8716730" y="4504606"/>
                </a:cubicBezTo>
                <a:close/>
                <a:moveTo>
                  <a:pt x="8660312" y="4368332"/>
                </a:moveTo>
                <a:lnTo>
                  <a:pt x="8655164" y="4367453"/>
                </a:lnTo>
                <a:cubicBezTo>
                  <a:pt x="8649107" y="4366454"/>
                  <a:pt x="8642445" y="4371088"/>
                  <a:pt x="8641778" y="4377358"/>
                </a:cubicBezTo>
                <a:cubicBezTo>
                  <a:pt x="8641112" y="4383779"/>
                  <a:pt x="8645170" y="4389656"/>
                  <a:pt x="8651651" y="4390746"/>
                </a:cubicBezTo>
                <a:lnTo>
                  <a:pt x="8656799" y="4391595"/>
                </a:lnTo>
                <a:cubicBezTo>
                  <a:pt x="8662856" y="4392624"/>
                  <a:pt x="8669549" y="4387960"/>
                  <a:pt x="8670185" y="4381720"/>
                </a:cubicBezTo>
                <a:cubicBezTo>
                  <a:pt x="8670881" y="4375298"/>
                  <a:pt x="8666793" y="4369422"/>
                  <a:pt x="8660312" y="4368332"/>
                </a:cubicBezTo>
                <a:close/>
                <a:moveTo>
                  <a:pt x="8650924" y="4425095"/>
                </a:moveTo>
                <a:cubicBezTo>
                  <a:pt x="8644595" y="4424096"/>
                  <a:pt x="8638508" y="4428609"/>
                  <a:pt x="8637448" y="4434879"/>
                </a:cubicBezTo>
                <a:lnTo>
                  <a:pt x="8636570" y="4440028"/>
                </a:lnTo>
                <a:cubicBezTo>
                  <a:pt x="8635540" y="4446298"/>
                  <a:pt x="8640113" y="4452508"/>
                  <a:pt x="8646351" y="4453477"/>
                </a:cubicBezTo>
                <a:cubicBezTo>
                  <a:pt x="8652681" y="4454507"/>
                  <a:pt x="8658768" y="4449993"/>
                  <a:pt x="8659828" y="4443693"/>
                </a:cubicBezTo>
                <a:lnTo>
                  <a:pt x="8660676" y="4438544"/>
                </a:lnTo>
                <a:cubicBezTo>
                  <a:pt x="8661766" y="4432304"/>
                  <a:pt x="8657162" y="4426095"/>
                  <a:pt x="8650924" y="4425095"/>
                </a:cubicBezTo>
                <a:close/>
                <a:moveTo>
                  <a:pt x="8644202" y="4585450"/>
                </a:moveTo>
                <a:cubicBezTo>
                  <a:pt x="8643687" y="4592265"/>
                  <a:pt x="8648774" y="4597021"/>
                  <a:pt x="8655043" y="4598081"/>
                </a:cubicBezTo>
                <a:lnTo>
                  <a:pt x="8660191" y="4598929"/>
                </a:lnTo>
                <a:cubicBezTo>
                  <a:pt x="8666459" y="4599989"/>
                  <a:pt x="8672365" y="4593992"/>
                  <a:pt x="8672819" y="4588085"/>
                </a:cubicBezTo>
                <a:cubicBezTo>
                  <a:pt x="8673334" y="4581270"/>
                  <a:pt x="8668247" y="4576515"/>
                  <a:pt x="8661978" y="4575454"/>
                </a:cubicBezTo>
                <a:lnTo>
                  <a:pt x="8656830" y="4574606"/>
                </a:lnTo>
                <a:cubicBezTo>
                  <a:pt x="8650530" y="4573546"/>
                  <a:pt x="8644655" y="4579513"/>
                  <a:pt x="8644202" y="4585450"/>
                </a:cubicBezTo>
                <a:close/>
                <a:moveTo>
                  <a:pt x="8702830" y="4264165"/>
                </a:moveTo>
                <a:cubicBezTo>
                  <a:pt x="8697954" y="4263347"/>
                  <a:pt x="8694745" y="4265437"/>
                  <a:pt x="8692988" y="4268557"/>
                </a:cubicBezTo>
                <a:cubicBezTo>
                  <a:pt x="8692261" y="4266891"/>
                  <a:pt x="8691261" y="4265407"/>
                  <a:pt x="8689748" y="4264286"/>
                </a:cubicBezTo>
                <a:cubicBezTo>
                  <a:pt x="8684629" y="4260560"/>
                  <a:pt x="8677241" y="4260954"/>
                  <a:pt x="8673212" y="4266164"/>
                </a:cubicBezTo>
                <a:cubicBezTo>
                  <a:pt x="8673062" y="4266345"/>
                  <a:pt x="8672910" y="4266528"/>
                  <a:pt x="8672759" y="4266739"/>
                </a:cubicBezTo>
                <a:cubicBezTo>
                  <a:pt x="8669518" y="4267648"/>
                  <a:pt x="8666641" y="4269768"/>
                  <a:pt x="8665551" y="4273191"/>
                </a:cubicBezTo>
                <a:cubicBezTo>
                  <a:pt x="8664189" y="4277614"/>
                  <a:pt x="8663310" y="4281854"/>
                  <a:pt x="8665763" y="4286125"/>
                </a:cubicBezTo>
                <a:cubicBezTo>
                  <a:pt x="8667671" y="4289427"/>
                  <a:pt x="8670851" y="4291304"/>
                  <a:pt x="8674272" y="4291850"/>
                </a:cubicBezTo>
                <a:lnTo>
                  <a:pt x="8676150" y="4295787"/>
                </a:lnTo>
                <a:cubicBezTo>
                  <a:pt x="8678785" y="4301361"/>
                  <a:pt x="8685901" y="4304632"/>
                  <a:pt x="8691686" y="4301724"/>
                </a:cubicBezTo>
                <a:cubicBezTo>
                  <a:pt x="8697288" y="4298938"/>
                  <a:pt x="8700468" y="4292153"/>
                  <a:pt x="8697651" y="4286185"/>
                </a:cubicBezTo>
                <a:lnTo>
                  <a:pt x="8697560" y="4286004"/>
                </a:lnTo>
                <a:cubicBezTo>
                  <a:pt x="8698863" y="4286791"/>
                  <a:pt x="8700316" y="4287397"/>
                  <a:pt x="8702012" y="4287700"/>
                </a:cubicBezTo>
                <a:cubicBezTo>
                  <a:pt x="8716912" y="4290184"/>
                  <a:pt x="8717578" y="4266649"/>
                  <a:pt x="8702830" y="4264165"/>
                </a:cubicBezTo>
                <a:close/>
                <a:moveTo>
                  <a:pt x="8781112" y="4346432"/>
                </a:moveTo>
                <a:cubicBezTo>
                  <a:pt x="8781142" y="4346705"/>
                  <a:pt x="8780991" y="4346917"/>
                  <a:pt x="8781051" y="4347159"/>
                </a:cubicBezTo>
                <a:cubicBezTo>
                  <a:pt x="8782505" y="4343343"/>
                  <a:pt x="8784110" y="4339526"/>
                  <a:pt x="8785533" y="4335710"/>
                </a:cubicBezTo>
                <a:cubicBezTo>
                  <a:pt x="8785291" y="4335922"/>
                  <a:pt x="8785230" y="4336225"/>
                  <a:pt x="8784988" y="4336437"/>
                </a:cubicBezTo>
                <a:cubicBezTo>
                  <a:pt x="8782202" y="4339132"/>
                  <a:pt x="8780688" y="4342676"/>
                  <a:pt x="8781112" y="4346432"/>
                </a:cubicBezTo>
                <a:close/>
                <a:moveTo>
                  <a:pt x="8788228" y="4326077"/>
                </a:moveTo>
                <a:lnTo>
                  <a:pt x="8787653" y="4329621"/>
                </a:lnTo>
                <a:lnTo>
                  <a:pt x="8787562" y="4330076"/>
                </a:lnTo>
                <a:lnTo>
                  <a:pt x="8787562" y="4330076"/>
                </a:lnTo>
                <a:cubicBezTo>
                  <a:pt x="8788016" y="4328864"/>
                  <a:pt x="8788441" y="4327683"/>
                  <a:pt x="8788864" y="4326471"/>
                </a:cubicBezTo>
                <a:cubicBezTo>
                  <a:pt x="8789440" y="4324835"/>
                  <a:pt x="8790015" y="4323170"/>
                  <a:pt x="8790621" y="4321534"/>
                </a:cubicBezTo>
                <a:cubicBezTo>
                  <a:pt x="8789440" y="4322836"/>
                  <a:pt x="8788531" y="4324320"/>
                  <a:pt x="8788228" y="4326077"/>
                </a:cubicBezTo>
                <a:close/>
                <a:moveTo>
                  <a:pt x="8804067" y="4270374"/>
                </a:moveTo>
                <a:cubicBezTo>
                  <a:pt x="8797556" y="4269617"/>
                  <a:pt x="8791832" y="4273615"/>
                  <a:pt x="8790530" y="4280067"/>
                </a:cubicBezTo>
                <a:cubicBezTo>
                  <a:pt x="8790500" y="4280248"/>
                  <a:pt x="8790469" y="4280370"/>
                  <a:pt x="8790439" y="4280491"/>
                </a:cubicBezTo>
                <a:cubicBezTo>
                  <a:pt x="8790409" y="4280552"/>
                  <a:pt x="8790409" y="4280582"/>
                  <a:pt x="8790379" y="4280642"/>
                </a:cubicBezTo>
                <a:cubicBezTo>
                  <a:pt x="8790318" y="4280673"/>
                  <a:pt x="8790348" y="4280673"/>
                  <a:pt x="8790258" y="4280733"/>
                </a:cubicBezTo>
                <a:cubicBezTo>
                  <a:pt x="8789622" y="4281188"/>
                  <a:pt x="8788986" y="4281611"/>
                  <a:pt x="8788289" y="4281975"/>
                </a:cubicBezTo>
                <a:cubicBezTo>
                  <a:pt x="8782777" y="4285126"/>
                  <a:pt x="8782324" y="4293728"/>
                  <a:pt x="8785775" y="4298423"/>
                </a:cubicBezTo>
                <a:cubicBezTo>
                  <a:pt x="8788804" y="4302512"/>
                  <a:pt x="8793225" y="4303118"/>
                  <a:pt x="8797556" y="4302148"/>
                </a:cubicBezTo>
                <a:cubicBezTo>
                  <a:pt x="8797556" y="4302148"/>
                  <a:pt x="8797556" y="4302148"/>
                  <a:pt x="8797556" y="4302148"/>
                </a:cubicBezTo>
                <a:cubicBezTo>
                  <a:pt x="8798434" y="4299756"/>
                  <a:pt x="8799282" y="4297362"/>
                  <a:pt x="8800130" y="4294970"/>
                </a:cubicBezTo>
                <a:cubicBezTo>
                  <a:pt x="8802916" y="4287337"/>
                  <a:pt x="8805672" y="4279704"/>
                  <a:pt x="8808367" y="4272040"/>
                </a:cubicBezTo>
                <a:cubicBezTo>
                  <a:pt x="8808336" y="4272010"/>
                  <a:pt x="8808276" y="4272010"/>
                  <a:pt x="8808215" y="4271979"/>
                </a:cubicBezTo>
                <a:cubicBezTo>
                  <a:pt x="8806974" y="4271162"/>
                  <a:pt x="8805580" y="4270556"/>
                  <a:pt x="8804067" y="4270374"/>
                </a:cubicBezTo>
                <a:close/>
                <a:moveTo>
                  <a:pt x="8601562" y="4427518"/>
                </a:moveTo>
                <a:cubicBezTo>
                  <a:pt x="8586633" y="4425034"/>
                  <a:pt x="8585543" y="4448570"/>
                  <a:pt x="8600321" y="4451023"/>
                </a:cubicBezTo>
                <a:cubicBezTo>
                  <a:pt x="8615251" y="4453537"/>
                  <a:pt x="8616341" y="4430002"/>
                  <a:pt x="8601562" y="4427518"/>
                </a:cubicBezTo>
                <a:close/>
                <a:moveTo>
                  <a:pt x="8597898" y="4498336"/>
                </a:moveTo>
                <a:cubicBezTo>
                  <a:pt x="8612828" y="4500820"/>
                  <a:pt x="8613554" y="4477285"/>
                  <a:pt x="8598806" y="4474801"/>
                </a:cubicBezTo>
                <a:cubicBezTo>
                  <a:pt x="8583877" y="4472317"/>
                  <a:pt x="8583150" y="4495883"/>
                  <a:pt x="8597898" y="4498336"/>
                </a:cubicBezTo>
                <a:close/>
                <a:moveTo>
                  <a:pt x="8606469" y="4207795"/>
                </a:moveTo>
                <a:cubicBezTo>
                  <a:pt x="8605833" y="4213913"/>
                  <a:pt x="8610859" y="4220305"/>
                  <a:pt x="8617128" y="4220577"/>
                </a:cubicBezTo>
                <a:cubicBezTo>
                  <a:pt x="8621489" y="4220759"/>
                  <a:pt x="8625426" y="4218790"/>
                  <a:pt x="8627758" y="4215519"/>
                </a:cubicBezTo>
                <a:cubicBezTo>
                  <a:pt x="8631058" y="4214580"/>
                  <a:pt x="8633875" y="4212369"/>
                  <a:pt x="8635268" y="4208613"/>
                </a:cubicBezTo>
                <a:cubicBezTo>
                  <a:pt x="8637236" y="4203221"/>
                  <a:pt x="8634480" y="4194922"/>
                  <a:pt x="8628242" y="4193498"/>
                </a:cubicBezTo>
                <a:cubicBezTo>
                  <a:pt x="8622791" y="4192256"/>
                  <a:pt x="8617128" y="4191862"/>
                  <a:pt x="8612495" y="4195740"/>
                </a:cubicBezTo>
                <a:cubicBezTo>
                  <a:pt x="8608800" y="4198799"/>
                  <a:pt x="8606983" y="4203010"/>
                  <a:pt x="8606469" y="4207795"/>
                </a:cubicBezTo>
                <a:close/>
                <a:moveTo>
                  <a:pt x="8583998" y="4470288"/>
                </a:moveTo>
                <a:lnTo>
                  <a:pt x="8590025" y="4465987"/>
                </a:lnTo>
                <a:cubicBezTo>
                  <a:pt x="8595051" y="4462412"/>
                  <a:pt x="8594809" y="4453446"/>
                  <a:pt x="8590691" y="4449357"/>
                </a:cubicBezTo>
                <a:cubicBezTo>
                  <a:pt x="8585694" y="4444390"/>
                  <a:pt x="8579456" y="4444844"/>
                  <a:pt x="8574065" y="4448691"/>
                </a:cubicBezTo>
                <a:cubicBezTo>
                  <a:pt x="8572066" y="4450115"/>
                  <a:pt x="8570038" y="4451569"/>
                  <a:pt x="8568039" y="4452992"/>
                </a:cubicBezTo>
                <a:cubicBezTo>
                  <a:pt x="8563012" y="4456566"/>
                  <a:pt x="8563254" y="4465532"/>
                  <a:pt x="8567373" y="4469621"/>
                </a:cubicBezTo>
                <a:cubicBezTo>
                  <a:pt x="8572370" y="4474589"/>
                  <a:pt x="8578608" y="4474134"/>
                  <a:pt x="8583998" y="4470288"/>
                </a:cubicBezTo>
                <a:close/>
                <a:moveTo>
                  <a:pt x="8669004" y="4322079"/>
                </a:moveTo>
                <a:cubicBezTo>
                  <a:pt x="8663129" y="4320716"/>
                  <a:pt x="8655921" y="4324563"/>
                  <a:pt x="8654861" y="4330863"/>
                </a:cubicBezTo>
                <a:lnTo>
                  <a:pt x="8654014" y="4336012"/>
                </a:lnTo>
                <a:cubicBezTo>
                  <a:pt x="8652954" y="4342282"/>
                  <a:pt x="8656315" y="4348644"/>
                  <a:pt x="8662795" y="4350158"/>
                </a:cubicBezTo>
                <a:cubicBezTo>
                  <a:pt x="8668670" y="4351551"/>
                  <a:pt x="8675878" y="4347674"/>
                  <a:pt x="8676938" y="4341374"/>
                </a:cubicBezTo>
                <a:lnTo>
                  <a:pt x="8677816" y="4336225"/>
                </a:lnTo>
                <a:cubicBezTo>
                  <a:pt x="8678816" y="4329954"/>
                  <a:pt x="8675453" y="4323593"/>
                  <a:pt x="8669004" y="4322079"/>
                </a:cubicBezTo>
                <a:close/>
                <a:moveTo>
                  <a:pt x="8626909" y="4304329"/>
                </a:moveTo>
                <a:cubicBezTo>
                  <a:pt x="8627273" y="4303935"/>
                  <a:pt x="8627666" y="4303542"/>
                  <a:pt x="8628091" y="4303148"/>
                </a:cubicBezTo>
                <a:cubicBezTo>
                  <a:pt x="8629847" y="4301876"/>
                  <a:pt x="8631452" y="4300331"/>
                  <a:pt x="8633239" y="4299029"/>
                </a:cubicBezTo>
                <a:cubicBezTo>
                  <a:pt x="8639750" y="4294182"/>
                  <a:pt x="8637297" y="4285610"/>
                  <a:pt x="8631845" y="4281339"/>
                </a:cubicBezTo>
                <a:cubicBezTo>
                  <a:pt x="8629605" y="4279219"/>
                  <a:pt x="8626546" y="4278068"/>
                  <a:pt x="8623003" y="4278673"/>
                </a:cubicBezTo>
                <a:cubicBezTo>
                  <a:pt x="8622700" y="4278673"/>
                  <a:pt x="8622398" y="4278643"/>
                  <a:pt x="8622064" y="4278643"/>
                </a:cubicBezTo>
                <a:cubicBezTo>
                  <a:pt x="8627727" y="4270617"/>
                  <a:pt x="8621852" y="4256532"/>
                  <a:pt x="8610193" y="4260257"/>
                </a:cubicBezTo>
                <a:cubicBezTo>
                  <a:pt x="8602501" y="4262741"/>
                  <a:pt x="8593265" y="4264195"/>
                  <a:pt x="8587269" y="4270132"/>
                </a:cubicBezTo>
                <a:cubicBezTo>
                  <a:pt x="8586482" y="4270919"/>
                  <a:pt x="8585815" y="4271737"/>
                  <a:pt x="8585179" y="4272615"/>
                </a:cubicBezTo>
                <a:lnTo>
                  <a:pt x="8582363" y="4274615"/>
                </a:lnTo>
                <a:cubicBezTo>
                  <a:pt x="8577185" y="4278310"/>
                  <a:pt x="8576821" y="4286458"/>
                  <a:pt x="8580667" y="4291153"/>
                </a:cubicBezTo>
                <a:cubicBezTo>
                  <a:pt x="8580970" y="4291547"/>
                  <a:pt x="8581333" y="4291819"/>
                  <a:pt x="8581667" y="4292153"/>
                </a:cubicBezTo>
                <a:cubicBezTo>
                  <a:pt x="8581939" y="4293849"/>
                  <a:pt x="8582303" y="4295545"/>
                  <a:pt x="8582756" y="4297211"/>
                </a:cubicBezTo>
                <a:cubicBezTo>
                  <a:pt x="8583332" y="4299301"/>
                  <a:pt x="8584604" y="4301240"/>
                  <a:pt x="8586240" y="4302815"/>
                </a:cubicBezTo>
                <a:cubicBezTo>
                  <a:pt x="8586391" y="4304390"/>
                  <a:pt x="8586754" y="4305874"/>
                  <a:pt x="8587572" y="4307025"/>
                </a:cubicBezTo>
                <a:cubicBezTo>
                  <a:pt x="8590388" y="4310963"/>
                  <a:pt x="8593053" y="4314355"/>
                  <a:pt x="8597656" y="4316324"/>
                </a:cubicBezTo>
                <a:cubicBezTo>
                  <a:pt x="8599716" y="4317202"/>
                  <a:pt x="8601230" y="4317627"/>
                  <a:pt x="8603561" y="4317808"/>
                </a:cubicBezTo>
                <a:cubicBezTo>
                  <a:pt x="8606438" y="4318050"/>
                  <a:pt x="8607074" y="4319686"/>
                  <a:pt x="8603652" y="4316778"/>
                </a:cubicBezTo>
                <a:cubicBezTo>
                  <a:pt x="8608497" y="4320867"/>
                  <a:pt x="8615342" y="4321897"/>
                  <a:pt x="8620278" y="4317202"/>
                </a:cubicBezTo>
                <a:cubicBezTo>
                  <a:pt x="8622640" y="4314931"/>
                  <a:pt x="8623972" y="4311265"/>
                  <a:pt x="8623851" y="4307752"/>
                </a:cubicBezTo>
                <a:cubicBezTo>
                  <a:pt x="8624972" y="4306752"/>
                  <a:pt x="8625910" y="4305632"/>
                  <a:pt x="8626909" y="4304329"/>
                </a:cubicBezTo>
                <a:close/>
                <a:moveTo>
                  <a:pt x="8551989" y="4437635"/>
                </a:moveTo>
                <a:cubicBezTo>
                  <a:pt x="8566706" y="4440089"/>
                  <a:pt x="8573733" y="4417583"/>
                  <a:pt x="8558803" y="4415100"/>
                </a:cubicBezTo>
                <a:cubicBezTo>
                  <a:pt x="8544055" y="4412646"/>
                  <a:pt x="8537060" y="4435151"/>
                  <a:pt x="8551989" y="4437635"/>
                </a:cubicBezTo>
                <a:close/>
                <a:moveTo>
                  <a:pt x="8587542" y="4361486"/>
                </a:moveTo>
                <a:cubicBezTo>
                  <a:pt x="8572581" y="4359003"/>
                  <a:pt x="8568523" y="4382174"/>
                  <a:pt x="8583453" y="4384688"/>
                </a:cubicBezTo>
                <a:cubicBezTo>
                  <a:pt x="8598383" y="4387172"/>
                  <a:pt x="8602471" y="4363970"/>
                  <a:pt x="8587542" y="4361486"/>
                </a:cubicBezTo>
                <a:close/>
                <a:moveTo>
                  <a:pt x="8520525" y="4357246"/>
                </a:moveTo>
                <a:lnTo>
                  <a:pt x="8523098" y="4341768"/>
                </a:lnTo>
                <a:cubicBezTo>
                  <a:pt x="8524098" y="4335710"/>
                  <a:pt x="8520161" y="4328925"/>
                  <a:pt x="8513772" y="4327986"/>
                </a:cubicBezTo>
                <a:cubicBezTo>
                  <a:pt x="8511803" y="4327713"/>
                  <a:pt x="8509835" y="4328016"/>
                  <a:pt x="8507987" y="4328622"/>
                </a:cubicBezTo>
                <a:cubicBezTo>
                  <a:pt x="8506595" y="4327440"/>
                  <a:pt x="8505050" y="4326532"/>
                  <a:pt x="8503112" y="4326198"/>
                </a:cubicBezTo>
                <a:cubicBezTo>
                  <a:pt x="8497025" y="4325199"/>
                  <a:pt x="8490272" y="4328773"/>
                  <a:pt x="8489181" y="4335285"/>
                </a:cubicBezTo>
                <a:lnTo>
                  <a:pt x="8488334" y="4340435"/>
                </a:lnTo>
                <a:cubicBezTo>
                  <a:pt x="8487334" y="4346493"/>
                  <a:pt x="8490969" y="4353308"/>
                  <a:pt x="8497418" y="4354368"/>
                </a:cubicBezTo>
                <a:cubicBezTo>
                  <a:pt x="8497449" y="4354368"/>
                  <a:pt x="8497449" y="4354368"/>
                  <a:pt x="8497479" y="4354368"/>
                </a:cubicBezTo>
                <a:cubicBezTo>
                  <a:pt x="8497328" y="4359972"/>
                  <a:pt x="8500931" y="4365696"/>
                  <a:pt x="8506777" y="4366544"/>
                </a:cubicBezTo>
                <a:cubicBezTo>
                  <a:pt x="8512923" y="4367484"/>
                  <a:pt x="8519435" y="4363728"/>
                  <a:pt x="8520525" y="4357246"/>
                </a:cubicBezTo>
                <a:close/>
                <a:moveTo>
                  <a:pt x="8485881" y="4296817"/>
                </a:moveTo>
                <a:cubicBezTo>
                  <a:pt x="8470951" y="4294334"/>
                  <a:pt x="8469073" y="4317778"/>
                  <a:pt x="8483942" y="4320261"/>
                </a:cubicBezTo>
                <a:cubicBezTo>
                  <a:pt x="8498872" y="4322776"/>
                  <a:pt x="8500750" y="4299331"/>
                  <a:pt x="8485881" y="4296817"/>
                </a:cubicBezTo>
                <a:close/>
                <a:moveTo>
                  <a:pt x="8274837" y="4296756"/>
                </a:moveTo>
                <a:cubicBezTo>
                  <a:pt x="8274141" y="4291396"/>
                  <a:pt x="8270386" y="4287306"/>
                  <a:pt x="8264783" y="4286307"/>
                </a:cubicBezTo>
                <a:cubicBezTo>
                  <a:pt x="8257485" y="4285004"/>
                  <a:pt x="8248642" y="4284368"/>
                  <a:pt x="8242222" y="4288700"/>
                </a:cubicBezTo>
                <a:cubicBezTo>
                  <a:pt x="8241283" y="4289033"/>
                  <a:pt x="8240375" y="4289457"/>
                  <a:pt x="8239527" y="4289972"/>
                </a:cubicBezTo>
                <a:cubicBezTo>
                  <a:pt x="8235317" y="4292486"/>
                  <a:pt x="8232895" y="4297120"/>
                  <a:pt x="8233683" y="4302118"/>
                </a:cubicBezTo>
                <a:cubicBezTo>
                  <a:pt x="8234470" y="4307116"/>
                  <a:pt x="8237801" y="4309448"/>
                  <a:pt x="8241859" y="4311750"/>
                </a:cubicBezTo>
                <a:cubicBezTo>
                  <a:pt x="8238709" y="4309933"/>
                  <a:pt x="8242162" y="4312023"/>
                  <a:pt x="8242737" y="4312447"/>
                </a:cubicBezTo>
                <a:cubicBezTo>
                  <a:pt x="8243524" y="4312992"/>
                  <a:pt x="8244221" y="4313628"/>
                  <a:pt x="8245008" y="4314174"/>
                </a:cubicBezTo>
                <a:cubicBezTo>
                  <a:pt x="8245129" y="4314264"/>
                  <a:pt x="8245190" y="4314325"/>
                  <a:pt x="8245281" y="4314416"/>
                </a:cubicBezTo>
                <a:cubicBezTo>
                  <a:pt x="8245493" y="4314658"/>
                  <a:pt x="8245705" y="4314870"/>
                  <a:pt x="8245886" y="4315112"/>
                </a:cubicBezTo>
                <a:cubicBezTo>
                  <a:pt x="8247128" y="4320867"/>
                  <a:pt x="8253245" y="4324866"/>
                  <a:pt x="8258969" y="4323987"/>
                </a:cubicBezTo>
                <a:cubicBezTo>
                  <a:pt x="8265510" y="4322988"/>
                  <a:pt x="8269477" y="4316900"/>
                  <a:pt x="8268811" y="4310569"/>
                </a:cubicBezTo>
                <a:cubicBezTo>
                  <a:pt x="8268750" y="4309902"/>
                  <a:pt x="8268508" y="4309297"/>
                  <a:pt x="8268357" y="4308691"/>
                </a:cubicBezTo>
                <a:cubicBezTo>
                  <a:pt x="8271688" y="4307085"/>
                  <a:pt x="8274292" y="4303935"/>
                  <a:pt x="8274958" y="4300392"/>
                </a:cubicBezTo>
                <a:cubicBezTo>
                  <a:pt x="8275564" y="4303026"/>
                  <a:pt x="8277412" y="4305450"/>
                  <a:pt x="8280863" y="4306964"/>
                </a:cubicBezTo>
                <a:cubicBezTo>
                  <a:pt x="8294551" y="4312962"/>
                  <a:pt x="8306665" y="4292759"/>
                  <a:pt x="8292795" y="4286670"/>
                </a:cubicBezTo>
                <a:cubicBezTo>
                  <a:pt x="8283982" y="4282793"/>
                  <a:pt x="8275927" y="4289699"/>
                  <a:pt x="8274837" y="4296756"/>
                </a:cubicBezTo>
                <a:close/>
                <a:moveTo>
                  <a:pt x="8500174" y="4444087"/>
                </a:moveTo>
                <a:cubicBezTo>
                  <a:pt x="8501113" y="4437968"/>
                  <a:pt x="8497479" y="4431304"/>
                  <a:pt x="8490969" y="4430214"/>
                </a:cubicBezTo>
                <a:lnTo>
                  <a:pt x="8485820" y="4429366"/>
                </a:lnTo>
                <a:cubicBezTo>
                  <a:pt x="8479763" y="4428366"/>
                  <a:pt x="8472950" y="4432153"/>
                  <a:pt x="8471950" y="4438574"/>
                </a:cubicBezTo>
                <a:cubicBezTo>
                  <a:pt x="8470982" y="4444723"/>
                  <a:pt x="8474646" y="4451356"/>
                  <a:pt x="8481157" y="4452447"/>
                </a:cubicBezTo>
                <a:lnTo>
                  <a:pt x="8486304" y="4453325"/>
                </a:lnTo>
                <a:cubicBezTo>
                  <a:pt x="8492361" y="4454295"/>
                  <a:pt x="8499175" y="4450508"/>
                  <a:pt x="8500174" y="4444087"/>
                </a:cubicBezTo>
                <a:close/>
                <a:moveTo>
                  <a:pt x="8340007" y="4180867"/>
                </a:moveTo>
                <a:lnTo>
                  <a:pt x="8344791" y="4182957"/>
                </a:lnTo>
                <a:cubicBezTo>
                  <a:pt x="8350424" y="4185441"/>
                  <a:pt x="8358025" y="4182564"/>
                  <a:pt x="8360205" y="4176657"/>
                </a:cubicBezTo>
                <a:cubicBezTo>
                  <a:pt x="8362446" y="4170599"/>
                  <a:pt x="8359933" y="4163905"/>
                  <a:pt x="8353907" y="4161239"/>
                </a:cubicBezTo>
                <a:lnTo>
                  <a:pt x="8349122" y="4159149"/>
                </a:lnTo>
                <a:cubicBezTo>
                  <a:pt x="8343489" y="4156665"/>
                  <a:pt x="8335888" y="4159543"/>
                  <a:pt x="8333707" y="4165450"/>
                </a:cubicBezTo>
                <a:cubicBezTo>
                  <a:pt x="8331497" y="4171508"/>
                  <a:pt x="8333980" y="4178202"/>
                  <a:pt x="8340007" y="4180867"/>
                </a:cubicBezTo>
                <a:close/>
                <a:moveTo>
                  <a:pt x="8414685" y="4353944"/>
                </a:moveTo>
                <a:lnTo>
                  <a:pt x="8409536" y="4353096"/>
                </a:lnTo>
                <a:cubicBezTo>
                  <a:pt x="8403269" y="4352036"/>
                  <a:pt x="8396878" y="4354338"/>
                  <a:pt x="8394880" y="4360971"/>
                </a:cubicBezTo>
                <a:cubicBezTo>
                  <a:pt x="8393214" y="4366454"/>
                  <a:pt x="8396424" y="4374571"/>
                  <a:pt x="8402753" y="4375632"/>
                </a:cubicBezTo>
                <a:lnTo>
                  <a:pt x="8407901" y="4376480"/>
                </a:lnTo>
                <a:cubicBezTo>
                  <a:pt x="8414170" y="4377540"/>
                  <a:pt x="8420560" y="4375238"/>
                  <a:pt x="8422559" y="4368604"/>
                </a:cubicBezTo>
                <a:cubicBezTo>
                  <a:pt x="8424224" y="4363122"/>
                  <a:pt x="8420984" y="4354974"/>
                  <a:pt x="8414685" y="4353944"/>
                </a:cubicBezTo>
                <a:close/>
                <a:moveTo>
                  <a:pt x="8328892" y="4385143"/>
                </a:moveTo>
                <a:cubicBezTo>
                  <a:pt x="8342793" y="4391231"/>
                  <a:pt x="8350636" y="4369028"/>
                  <a:pt x="8336827" y="4362970"/>
                </a:cubicBezTo>
                <a:cubicBezTo>
                  <a:pt x="8322957" y="4356913"/>
                  <a:pt x="8315084" y="4379115"/>
                  <a:pt x="8328892" y="4385143"/>
                </a:cubicBezTo>
                <a:close/>
                <a:moveTo>
                  <a:pt x="8451025" y="4573092"/>
                </a:moveTo>
                <a:cubicBezTo>
                  <a:pt x="8457778" y="4573425"/>
                  <a:pt x="8462744" y="4569003"/>
                  <a:pt x="8463835" y="4562490"/>
                </a:cubicBezTo>
                <a:lnTo>
                  <a:pt x="8464682" y="4557341"/>
                </a:lnTo>
                <a:cubicBezTo>
                  <a:pt x="8465681" y="4551253"/>
                  <a:pt x="8460110" y="4544801"/>
                  <a:pt x="8454083" y="4544528"/>
                </a:cubicBezTo>
                <a:cubicBezTo>
                  <a:pt x="8450752" y="4544377"/>
                  <a:pt x="8447845" y="4545376"/>
                  <a:pt x="8445634" y="4547194"/>
                </a:cubicBezTo>
                <a:cubicBezTo>
                  <a:pt x="8446543" y="4544407"/>
                  <a:pt x="8446361" y="4541318"/>
                  <a:pt x="8444695" y="4538349"/>
                </a:cubicBezTo>
                <a:cubicBezTo>
                  <a:pt x="8443908" y="4536956"/>
                  <a:pt x="8442727" y="4535744"/>
                  <a:pt x="8441334" y="4534714"/>
                </a:cubicBezTo>
                <a:cubicBezTo>
                  <a:pt x="8442333" y="4533412"/>
                  <a:pt x="8443090" y="4531867"/>
                  <a:pt x="8443393" y="4530080"/>
                </a:cubicBezTo>
                <a:lnTo>
                  <a:pt x="8444242" y="4524931"/>
                </a:lnTo>
                <a:cubicBezTo>
                  <a:pt x="8444242" y="4524870"/>
                  <a:pt x="8444242" y="4524810"/>
                  <a:pt x="8444242" y="4524719"/>
                </a:cubicBezTo>
                <a:cubicBezTo>
                  <a:pt x="8446633" y="4524416"/>
                  <a:pt x="8448936" y="4523568"/>
                  <a:pt x="8450691" y="4521659"/>
                </a:cubicBezTo>
                <a:lnTo>
                  <a:pt x="8454296" y="4517813"/>
                </a:lnTo>
                <a:cubicBezTo>
                  <a:pt x="8455022" y="4517025"/>
                  <a:pt x="8455506" y="4516026"/>
                  <a:pt x="8456021" y="4515087"/>
                </a:cubicBezTo>
                <a:cubicBezTo>
                  <a:pt x="8457990" y="4514723"/>
                  <a:pt x="8459837" y="4513875"/>
                  <a:pt x="8461352" y="4512391"/>
                </a:cubicBezTo>
                <a:cubicBezTo>
                  <a:pt x="8462381" y="4511391"/>
                  <a:pt x="8463229" y="4510180"/>
                  <a:pt x="8463865" y="4508908"/>
                </a:cubicBezTo>
                <a:cubicBezTo>
                  <a:pt x="8464834" y="4508302"/>
                  <a:pt x="8465773" y="4507635"/>
                  <a:pt x="8466620" y="4506696"/>
                </a:cubicBezTo>
                <a:cubicBezTo>
                  <a:pt x="8469740" y="4503365"/>
                  <a:pt x="8470073" y="4499790"/>
                  <a:pt x="8468862" y="4496701"/>
                </a:cubicBezTo>
                <a:cubicBezTo>
                  <a:pt x="8470557" y="4497973"/>
                  <a:pt x="8472405" y="4498972"/>
                  <a:pt x="8474494" y="4499093"/>
                </a:cubicBezTo>
                <a:cubicBezTo>
                  <a:pt x="8481187" y="4499487"/>
                  <a:pt x="8486304" y="4495095"/>
                  <a:pt x="8487395" y="4488583"/>
                </a:cubicBezTo>
                <a:lnTo>
                  <a:pt x="8488243" y="4483434"/>
                </a:lnTo>
                <a:cubicBezTo>
                  <a:pt x="8489242" y="4477345"/>
                  <a:pt x="8483821" y="4470863"/>
                  <a:pt x="8477735" y="4470530"/>
                </a:cubicBezTo>
                <a:cubicBezTo>
                  <a:pt x="8471042" y="4470136"/>
                  <a:pt x="8465924" y="4474528"/>
                  <a:pt x="8464834" y="4481040"/>
                </a:cubicBezTo>
                <a:lnTo>
                  <a:pt x="8463986" y="4486190"/>
                </a:lnTo>
                <a:cubicBezTo>
                  <a:pt x="8463683" y="4488037"/>
                  <a:pt x="8464107" y="4489855"/>
                  <a:pt x="8464834" y="4491582"/>
                </a:cubicBezTo>
                <a:cubicBezTo>
                  <a:pt x="8461170" y="4488886"/>
                  <a:pt x="8456082" y="4487704"/>
                  <a:pt x="8451509" y="4489794"/>
                </a:cubicBezTo>
                <a:cubicBezTo>
                  <a:pt x="8450964" y="4489734"/>
                  <a:pt x="8450419" y="4489583"/>
                  <a:pt x="8449844" y="4489552"/>
                </a:cubicBezTo>
                <a:cubicBezTo>
                  <a:pt x="8443848" y="4489400"/>
                  <a:pt x="8439638" y="4493066"/>
                  <a:pt x="8436065" y="4497367"/>
                </a:cubicBezTo>
                <a:cubicBezTo>
                  <a:pt x="8434460" y="4499306"/>
                  <a:pt x="8434127" y="4501880"/>
                  <a:pt x="8434369" y="4504455"/>
                </a:cubicBezTo>
                <a:lnTo>
                  <a:pt x="8433975" y="4504879"/>
                </a:lnTo>
                <a:cubicBezTo>
                  <a:pt x="8432371" y="4506605"/>
                  <a:pt x="8431462" y="4508847"/>
                  <a:pt x="8431008" y="4511179"/>
                </a:cubicBezTo>
                <a:cubicBezTo>
                  <a:pt x="8426283" y="4511936"/>
                  <a:pt x="8422044" y="4515208"/>
                  <a:pt x="8421196" y="4520296"/>
                </a:cubicBezTo>
                <a:lnTo>
                  <a:pt x="8420348" y="4525446"/>
                </a:lnTo>
                <a:cubicBezTo>
                  <a:pt x="8419651" y="4529626"/>
                  <a:pt x="8421286" y="4534139"/>
                  <a:pt x="8424466" y="4536865"/>
                </a:cubicBezTo>
                <a:lnTo>
                  <a:pt x="8422680" y="4538137"/>
                </a:lnTo>
                <a:cubicBezTo>
                  <a:pt x="8420681" y="4539561"/>
                  <a:pt x="8419258" y="4541439"/>
                  <a:pt x="8418198" y="4543499"/>
                </a:cubicBezTo>
                <a:cubicBezTo>
                  <a:pt x="8416290" y="4543589"/>
                  <a:pt x="8414412" y="4543983"/>
                  <a:pt x="8412716" y="4545074"/>
                </a:cubicBezTo>
                <a:lnTo>
                  <a:pt x="8406417" y="4549042"/>
                </a:lnTo>
                <a:cubicBezTo>
                  <a:pt x="8403661" y="4550798"/>
                  <a:pt x="8401875" y="4553555"/>
                  <a:pt x="8401209" y="4556614"/>
                </a:cubicBezTo>
                <a:cubicBezTo>
                  <a:pt x="8399725" y="4557462"/>
                  <a:pt x="8398332" y="4558523"/>
                  <a:pt x="8397151" y="4559855"/>
                </a:cubicBezTo>
                <a:cubicBezTo>
                  <a:pt x="8392276" y="4565398"/>
                  <a:pt x="8390852" y="4572698"/>
                  <a:pt x="8391821" y="4579877"/>
                </a:cubicBezTo>
                <a:cubicBezTo>
                  <a:pt x="8392669" y="4586025"/>
                  <a:pt x="8399301" y="4590963"/>
                  <a:pt x="8405449" y="4589661"/>
                </a:cubicBezTo>
                <a:cubicBezTo>
                  <a:pt x="8411898" y="4588297"/>
                  <a:pt x="8416108" y="4582633"/>
                  <a:pt x="8415230" y="4576030"/>
                </a:cubicBezTo>
                <a:cubicBezTo>
                  <a:pt x="8415200" y="4575666"/>
                  <a:pt x="8415169" y="4575636"/>
                  <a:pt x="8415169" y="4575424"/>
                </a:cubicBezTo>
                <a:cubicBezTo>
                  <a:pt x="8415169" y="4575303"/>
                  <a:pt x="8415169" y="4575273"/>
                  <a:pt x="8415200" y="4575182"/>
                </a:cubicBezTo>
                <a:cubicBezTo>
                  <a:pt x="8415200" y="4575182"/>
                  <a:pt x="8415200" y="4575182"/>
                  <a:pt x="8415200" y="4575182"/>
                </a:cubicBezTo>
                <a:cubicBezTo>
                  <a:pt x="8415624" y="4574546"/>
                  <a:pt x="8416108" y="4573970"/>
                  <a:pt x="8416623" y="4573425"/>
                </a:cubicBezTo>
                <a:cubicBezTo>
                  <a:pt x="8417683" y="4572213"/>
                  <a:pt x="8418319" y="4570820"/>
                  <a:pt x="8418622" y="4569305"/>
                </a:cubicBezTo>
                <a:cubicBezTo>
                  <a:pt x="8418712" y="4569245"/>
                  <a:pt x="8418833" y="4569245"/>
                  <a:pt x="8418954" y="4569184"/>
                </a:cubicBezTo>
                <a:lnTo>
                  <a:pt x="8425254" y="4565186"/>
                </a:lnTo>
                <a:cubicBezTo>
                  <a:pt x="8427192" y="4563944"/>
                  <a:pt x="8428463" y="4562127"/>
                  <a:pt x="8429402" y="4560158"/>
                </a:cubicBezTo>
                <a:cubicBezTo>
                  <a:pt x="8431098" y="4560097"/>
                  <a:pt x="8432794" y="4559673"/>
                  <a:pt x="8434217" y="4558644"/>
                </a:cubicBezTo>
                <a:lnTo>
                  <a:pt x="8440244" y="4554342"/>
                </a:lnTo>
                <a:cubicBezTo>
                  <a:pt x="8441001" y="4553797"/>
                  <a:pt x="8441576" y="4553101"/>
                  <a:pt x="8442212" y="4552464"/>
                </a:cubicBezTo>
                <a:cubicBezTo>
                  <a:pt x="8441879" y="4553343"/>
                  <a:pt x="8441455" y="4554160"/>
                  <a:pt x="8441304" y="4555130"/>
                </a:cubicBezTo>
                <a:lnTo>
                  <a:pt x="8440456" y="4560279"/>
                </a:lnTo>
                <a:cubicBezTo>
                  <a:pt x="8439396" y="4566337"/>
                  <a:pt x="8444968" y="4572789"/>
                  <a:pt x="8451025" y="4573092"/>
                </a:cubicBezTo>
                <a:close/>
                <a:moveTo>
                  <a:pt x="8472405" y="4238994"/>
                </a:moveTo>
                <a:lnTo>
                  <a:pt x="8466378" y="4243295"/>
                </a:lnTo>
                <a:cubicBezTo>
                  <a:pt x="8462260" y="4246233"/>
                  <a:pt x="8459958" y="4251049"/>
                  <a:pt x="8460897" y="4255805"/>
                </a:cubicBezTo>
                <a:cubicBezTo>
                  <a:pt x="8459958" y="4257562"/>
                  <a:pt x="8459292" y="4259530"/>
                  <a:pt x="8459050" y="4261681"/>
                </a:cubicBezTo>
                <a:cubicBezTo>
                  <a:pt x="8458383" y="4267799"/>
                  <a:pt x="8461957" y="4274463"/>
                  <a:pt x="8468558" y="4275342"/>
                </a:cubicBezTo>
                <a:cubicBezTo>
                  <a:pt x="8472859" y="4275917"/>
                  <a:pt x="8477644" y="4274100"/>
                  <a:pt x="8480248" y="4270617"/>
                </a:cubicBezTo>
                <a:cubicBezTo>
                  <a:pt x="8484276" y="4269223"/>
                  <a:pt x="8487667" y="4265709"/>
                  <a:pt x="8488213" y="4261529"/>
                </a:cubicBezTo>
                <a:cubicBezTo>
                  <a:pt x="8488485" y="4259561"/>
                  <a:pt x="8488182" y="4257743"/>
                  <a:pt x="8487637" y="4256017"/>
                </a:cubicBezTo>
                <a:cubicBezTo>
                  <a:pt x="8490333" y="4252321"/>
                  <a:pt x="8491059" y="4247505"/>
                  <a:pt x="8488485" y="4243144"/>
                </a:cubicBezTo>
                <a:cubicBezTo>
                  <a:pt x="8485487" y="4238055"/>
                  <a:pt x="8477583" y="4235298"/>
                  <a:pt x="8472405" y="4238994"/>
                </a:cubicBezTo>
                <a:close/>
                <a:moveTo>
                  <a:pt x="8236771" y="4212187"/>
                </a:moveTo>
                <a:cubicBezTo>
                  <a:pt x="8234228" y="4218003"/>
                  <a:pt x="8237165" y="4225151"/>
                  <a:pt x="8242979" y="4227635"/>
                </a:cubicBezTo>
                <a:cubicBezTo>
                  <a:pt x="8248884" y="4230149"/>
                  <a:pt x="8255880" y="4227302"/>
                  <a:pt x="8258424" y="4221456"/>
                </a:cubicBezTo>
                <a:lnTo>
                  <a:pt x="8260513" y="4216670"/>
                </a:lnTo>
                <a:cubicBezTo>
                  <a:pt x="8263057" y="4210854"/>
                  <a:pt x="8260119" y="4203706"/>
                  <a:pt x="8254335" y="4201222"/>
                </a:cubicBezTo>
                <a:cubicBezTo>
                  <a:pt x="8248430" y="4198708"/>
                  <a:pt x="8241435" y="4201586"/>
                  <a:pt x="8238891" y="4207432"/>
                </a:cubicBezTo>
                <a:lnTo>
                  <a:pt x="8236771" y="4212187"/>
                </a:lnTo>
                <a:close/>
                <a:moveTo>
                  <a:pt x="8396939" y="4222879"/>
                </a:moveTo>
                <a:cubicBezTo>
                  <a:pt x="8403601" y="4224697"/>
                  <a:pt x="8409083" y="4221335"/>
                  <a:pt x="8411748" y="4215277"/>
                </a:cubicBezTo>
                <a:lnTo>
                  <a:pt x="8413837" y="4210491"/>
                </a:lnTo>
                <a:cubicBezTo>
                  <a:pt x="8416321" y="4204827"/>
                  <a:pt x="8411959" y="4197224"/>
                  <a:pt x="8406236" y="4195679"/>
                </a:cubicBezTo>
                <a:cubicBezTo>
                  <a:pt x="8399574" y="4193831"/>
                  <a:pt x="8394092" y="4197224"/>
                  <a:pt x="8391427" y="4203282"/>
                </a:cubicBezTo>
                <a:lnTo>
                  <a:pt x="8389338" y="4208068"/>
                </a:lnTo>
                <a:cubicBezTo>
                  <a:pt x="8386855" y="4213702"/>
                  <a:pt x="8391246" y="4221304"/>
                  <a:pt x="8396939" y="4222879"/>
                </a:cubicBezTo>
                <a:close/>
                <a:moveTo>
                  <a:pt x="8372743" y="4245567"/>
                </a:moveTo>
                <a:cubicBezTo>
                  <a:pt x="8366201" y="4246203"/>
                  <a:pt x="8359569" y="4248111"/>
                  <a:pt x="8356663" y="4252897"/>
                </a:cubicBezTo>
                <a:cubicBezTo>
                  <a:pt x="8352544" y="4259712"/>
                  <a:pt x="8350515" y="4270283"/>
                  <a:pt x="8354301" y="4277614"/>
                </a:cubicBezTo>
                <a:cubicBezTo>
                  <a:pt x="8346517" y="4281430"/>
                  <a:pt x="8343883" y="4294666"/>
                  <a:pt x="8354301" y="4299210"/>
                </a:cubicBezTo>
                <a:cubicBezTo>
                  <a:pt x="8362871" y="4302966"/>
                  <a:pt x="8369715" y="4296151"/>
                  <a:pt x="8370411" y="4288972"/>
                </a:cubicBezTo>
                <a:cubicBezTo>
                  <a:pt x="8370562" y="4289002"/>
                  <a:pt x="8370714" y="4289093"/>
                  <a:pt x="8370866" y="4289154"/>
                </a:cubicBezTo>
                <a:cubicBezTo>
                  <a:pt x="8371501" y="4293031"/>
                  <a:pt x="8374015" y="4296424"/>
                  <a:pt x="8377982" y="4298180"/>
                </a:cubicBezTo>
                <a:lnTo>
                  <a:pt x="8387551" y="4302391"/>
                </a:lnTo>
                <a:cubicBezTo>
                  <a:pt x="8391700" y="4304208"/>
                  <a:pt x="8396908" y="4302905"/>
                  <a:pt x="8400179" y="4299786"/>
                </a:cubicBezTo>
                <a:cubicBezTo>
                  <a:pt x="8398514" y="4305420"/>
                  <a:pt x="8400542" y="4311659"/>
                  <a:pt x="8407992" y="4312901"/>
                </a:cubicBezTo>
                <a:cubicBezTo>
                  <a:pt x="8409022" y="4313083"/>
                  <a:pt x="8409900" y="4312780"/>
                  <a:pt x="8410839" y="4312719"/>
                </a:cubicBezTo>
                <a:cubicBezTo>
                  <a:pt x="8411081" y="4313598"/>
                  <a:pt x="8411172" y="4314476"/>
                  <a:pt x="8411656" y="4315324"/>
                </a:cubicBezTo>
                <a:cubicBezTo>
                  <a:pt x="8414503" y="4320383"/>
                  <a:pt x="8422467" y="4323563"/>
                  <a:pt x="8427677" y="4319868"/>
                </a:cubicBezTo>
                <a:lnTo>
                  <a:pt x="8433702" y="4315567"/>
                </a:lnTo>
                <a:cubicBezTo>
                  <a:pt x="8434369" y="4315082"/>
                  <a:pt x="8434854" y="4314476"/>
                  <a:pt x="8435429" y="4313901"/>
                </a:cubicBezTo>
                <a:cubicBezTo>
                  <a:pt x="8435580" y="4315749"/>
                  <a:pt x="8435640" y="4317627"/>
                  <a:pt x="8436761" y="4319292"/>
                </a:cubicBezTo>
                <a:cubicBezTo>
                  <a:pt x="8440184" y="4324442"/>
                  <a:pt x="8447875" y="4326289"/>
                  <a:pt x="8453054" y="4322594"/>
                </a:cubicBezTo>
                <a:lnTo>
                  <a:pt x="8459080" y="4318293"/>
                </a:lnTo>
                <a:cubicBezTo>
                  <a:pt x="8464258" y="4314597"/>
                  <a:pt x="8465985" y="4307419"/>
                  <a:pt x="8462381" y="4301967"/>
                </a:cubicBezTo>
                <a:cubicBezTo>
                  <a:pt x="8458959" y="4296787"/>
                  <a:pt x="8451267" y="4294970"/>
                  <a:pt x="8446059" y="4298665"/>
                </a:cubicBezTo>
                <a:lnTo>
                  <a:pt x="8442122" y="4301482"/>
                </a:lnTo>
                <a:cubicBezTo>
                  <a:pt x="8447179" y="4295303"/>
                  <a:pt x="8446815" y="4285065"/>
                  <a:pt x="8437034" y="4283429"/>
                </a:cubicBezTo>
                <a:cubicBezTo>
                  <a:pt x="8428706" y="4282036"/>
                  <a:pt x="8422982" y="4288579"/>
                  <a:pt x="8422165" y="4295030"/>
                </a:cubicBezTo>
                <a:lnTo>
                  <a:pt x="8421862" y="4295242"/>
                </a:lnTo>
                <a:cubicBezTo>
                  <a:pt x="8420621" y="4292819"/>
                  <a:pt x="8418349" y="4290911"/>
                  <a:pt x="8414625" y="4290305"/>
                </a:cubicBezTo>
                <a:cubicBezTo>
                  <a:pt x="8409567" y="4289457"/>
                  <a:pt x="8405539" y="4291638"/>
                  <a:pt x="8402904" y="4294849"/>
                </a:cubicBezTo>
                <a:cubicBezTo>
                  <a:pt x="8403298" y="4293273"/>
                  <a:pt x="8403571" y="4291698"/>
                  <a:pt x="8403419" y="4290184"/>
                </a:cubicBezTo>
                <a:cubicBezTo>
                  <a:pt x="8406509" y="4288609"/>
                  <a:pt x="8409265" y="4286337"/>
                  <a:pt x="8411445" y="4283066"/>
                </a:cubicBezTo>
                <a:cubicBezTo>
                  <a:pt x="8414867" y="4278007"/>
                  <a:pt x="8415411" y="4272282"/>
                  <a:pt x="8414018" y="4266951"/>
                </a:cubicBezTo>
                <a:cubicBezTo>
                  <a:pt x="8415351" y="4265891"/>
                  <a:pt x="8416471" y="4264528"/>
                  <a:pt x="8417229" y="4262832"/>
                </a:cubicBezTo>
                <a:lnTo>
                  <a:pt x="8419319" y="4258046"/>
                </a:lnTo>
                <a:cubicBezTo>
                  <a:pt x="8419893" y="4256743"/>
                  <a:pt x="8420197" y="4255320"/>
                  <a:pt x="8420257" y="4253866"/>
                </a:cubicBezTo>
                <a:cubicBezTo>
                  <a:pt x="8421165" y="4258167"/>
                  <a:pt x="8424800" y="4262075"/>
                  <a:pt x="8428736" y="4263226"/>
                </a:cubicBezTo>
                <a:cubicBezTo>
                  <a:pt x="8435519" y="4265164"/>
                  <a:pt x="8440729" y="4260984"/>
                  <a:pt x="8443303" y="4255138"/>
                </a:cubicBezTo>
                <a:lnTo>
                  <a:pt x="8445392" y="4250352"/>
                </a:lnTo>
                <a:cubicBezTo>
                  <a:pt x="8447936" y="4244537"/>
                  <a:pt x="8442848" y="4237388"/>
                  <a:pt x="8437337" y="4235813"/>
                </a:cubicBezTo>
                <a:cubicBezTo>
                  <a:pt x="8430553" y="4233875"/>
                  <a:pt x="8425344" y="4238024"/>
                  <a:pt x="8422770" y="4243871"/>
                </a:cubicBezTo>
                <a:lnTo>
                  <a:pt x="8420681" y="4248656"/>
                </a:lnTo>
                <a:cubicBezTo>
                  <a:pt x="8420378" y="4249383"/>
                  <a:pt x="8420166" y="4250141"/>
                  <a:pt x="8420076" y="4250898"/>
                </a:cubicBezTo>
                <a:cubicBezTo>
                  <a:pt x="8419409" y="4247233"/>
                  <a:pt x="8417199" y="4243901"/>
                  <a:pt x="8413594" y="4242417"/>
                </a:cubicBezTo>
                <a:cubicBezTo>
                  <a:pt x="8407992" y="4240114"/>
                  <a:pt x="8401179" y="4242023"/>
                  <a:pt x="8398332" y="4247535"/>
                </a:cubicBezTo>
                <a:cubicBezTo>
                  <a:pt x="8397333" y="4247172"/>
                  <a:pt x="8396242" y="4246990"/>
                  <a:pt x="8395152" y="4246930"/>
                </a:cubicBezTo>
                <a:cubicBezTo>
                  <a:pt x="8398059" y="4241902"/>
                  <a:pt x="8397605" y="4235511"/>
                  <a:pt x="8390761" y="4232481"/>
                </a:cubicBezTo>
                <a:cubicBezTo>
                  <a:pt x="8380738" y="4228120"/>
                  <a:pt x="8371532" y="4237722"/>
                  <a:pt x="8372743" y="4245567"/>
                </a:cubicBezTo>
                <a:close/>
                <a:moveTo>
                  <a:pt x="8448481" y="4405679"/>
                </a:moveTo>
                <a:cubicBezTo>
                  <a:pt x="8451569" y="4410798"/>
                  <a:pt x="8459443" y="4413403"/>
                  <a:pt x="8464621" y="4409708"/>
                </a:cubicBezTo>
                <a:lnTo>
                  <a:pt x="8470648" y="4405407"/>
                </a:lnTo>
                <a:cubicBezTo>
                  <a:pt x="8475827" y="4401711"/>
                  <a:pt x="8478128" y="4395017"/>
                  <a:pt x="8474676" y="4389262"/>
                </a:cubicBezTo>
                <a:cubicBezTo>
                  <a:pt x="8474101" y="4388323"/>
                  <a:pt x="8473344" y="4387505"/>
                  <a:pt x="8472526" y="4386778"/>
                </a:cubicBezTo>
                <a:cubicBezTo>
                  <a:pt x="8472616" y="4386415"/>
                  <a:pt x="8472768" y="4386052"/>
                  <a:pt x="8472829" y="4385658"/>
                </a:cubicBezTo>
                <a:lnTo>
                  <a:pt x="8473707" y="4380508"/>
                </a:lnTo>
                <a:cubicBezTo>
                  <a:pt x="8474706" y="4374420"/>
                  <a:pt x="8469740" y="4367847"/>
                  <a:pt x="8463562" y="4367332"/>
                </a:cubicBezTo>
                <a:cubicBezTo>
                  <a:pt x="8457021" y="4366757"/>
                  <a:pt x="8451479" y="4370967"/>
                  <a:pt x="8450389" y="4377479"/>
                </a:cubicBezTo>
                <a:lnTo>
                  <a:pt x="8449510" y="4382629"/>
                </a:lnTo>
                <a:cubicBezTo>
                  <a:pt x="8449057" y="4385355"/>
                  <a:pt x="8449844" y="4388172"/>
                  <a:pt x="8451388" y="4390504"/>
                </a:cubicBezTo>
                <a:cubicBezTo>
                  <a:pt x="8447027" y="4394321"/>
                  <a:pt x="8445301" y="4400378"/>
                  <a:pt x="8448481" y="4405679"/>
                </a:cubicBezTo>
                <a:close/>
                <a:moveTo>
                  <a:pt x="8329831" y="4328500"/>
                </a:moveTo>
                <a:cubicBezTo>
                  <a:pt x="8343671" y="4334558"/>
                  <a:pt x="8353452" y="4313143"/>
                  <a:pt x="8339522" y="4307055"/>
                </a:cubicBezTo>
                <a:cubicBezTo>
                  <a:pt x="8325683" y="4300967"/>
                  <a:pt x="8315901" y="4322382"/>
                  <a:pt x="8329831" y="4328500"/>
                </a:cubicBezTo>
                <a:close/>
                <a:moveTo>
                  <a:pt x="8208516" y="4355035"/>
                </a:moveTo>
                <a:cubicBezTo>
                  <a:pt x="8206336" y="4361516"/>
                  <a:pt x="8210091" y="4367363"/>
                  <a:pt x="8215937" y="4369937"/>
                </a:cubicBezTo>
                <a:lnTo>
                  <a:pt x="8217481" y="4370603"/>
                </a:lnTo>
                <a:cubicBezTo>
                  <a:pt x="8218783" y="4383022"/>
                  <a:pt x="8238558" y="4386112"/>
                  <a:pt x="8240557" y="4372118"/>
                </a:cubicBezTo>
                <a:cubicBezTo>
                  <a:pt x="8241253" y="4367211"/>
                  <a:pt x="8239133" y="4363546"/>
                  <a:pt x="8236045" y="4361184"/>
                </a:cubicBezTo>
                <a:cubicBezTo>
                  <a:pt x="8236045" y="4360880"/>
                  <a:pt x="8236166" y="4360578"/>
                  <a:pt x="8236135" y="4360305"/>
                </a:cubicBezTo>
                <a:cubicBezTo>
                  <a:pt x="8240587" y="4363061"/>
                  <a:pt x="8246977" y="4362819"/>
                  <a:pt x="8250611" y="4358942"/>
                </a:cubicBezTo>
                <a:cubicBezTo>
                  <a:pt x="8255093" y="4354126"/>
                  <a:pt x="8255304" y="4347038"/>
                  <a:pt x="8250822" y="4342161"/>
                </a:cubicBezTo>
                <a:cubicBezTo>
                  <a:pt x="8250580" y="4341889"/>
                  <a:pt x="8250550" y="4341859"/>
                  <a:pt x="8250429" y="4341707"/>
                </a:cubicBezTo>
                <a:cubicBezTo>
                  <a:pt x="8250368" y="4341616"/>
                  <a:pt x="8250368" y="4341586"/>
                  <a:pt x="8250307" y="4341495"/>
                </a:cubicBezTo>
                <a:cubicBezTo>
                  <a:pt x="8250307" y="4341495"/>
                  <a:pt x="8250307" y="4341495"/>
                  <a:pt x="8250307" y="4341495"/>
                </a:cubicBezTo>
                <a:cubicBezTo>
                  <a:pt x="8250307" y="4340738"/>
                  <a:pt x="8250368" y="4340011"/>
                  <a:pt x="8250459" y="4339253"/>
                </a:cubicBezTo>
                <a:cubicBezTo>
                  <a:pt x="8251186" y="4332893"/>
                  <a:pt x="8244494" y="4327380"/>
                  <a:pt x="8238588" y="4327380"/>
                </a:cubicBezTo>
                <a:cubicBezTo>
                  <a:pt x="8231593" y="4327380"/>
                  <a:pt x="8227444" y="4332862"/>
                  <a:pt x="8226748" y="4339253"/>
                </a:cubicBezTo>
                <a:cubicBezTo>
                  <a:pt x="8226354" y="4342888"/>
                  <a:pt x="8226899" y="4346402"/>
                  <a:pt x="8228140" y="4349673"/>
                </a:cubicBezTo>
                <a:lnTo>
                  <a:pt x="8223386" y="4347583"/>
                </a:lnTo>
                <a:cubicBezTo>
                  <a:pt x="8217602" y="4345039"/>
                  <a:pt x="8210425" y="4349401"/>
                  <a:pt x="8208516" y="4355035"/>
                </a:cubicBezTo>
                <a:close/>
                <a:moveTo>
                  <a:pt x="8414079" y="4093299"/>
                </a:moveTo>
                <a:cubicBezTo>
                  <a:pt x="8427919" y="4099357"/>
                  <a:pt x="8434338" y="4076670"/>
                  <a:pt x="8420650" y="4070673"/>
                </a:cubicBezTo>
                <a:cubicBezTo>
                  <a:pt x="8406781" y="4064615"/>
                  <a:pt x="8400392" y="4087302"/>
                  <a:pt x="8414079" y="4093299"/>
                </a:cubicBezTo>
                <a:close/>
                <a:moveTo>
                  <a:pt x="8425163" y="4094783"/>
                </a:moveTo>
                <a:cubicBezTo>
                  <a:pt x="8425072" y="4094965"/>
                  <a:pt x="8425042" y="4095056"/>
                  <a:pt x="8424981" y="4095177"/>
                </a:cubicBezTo>
                <a:cubicBezTo>
                  <a:pt x="8424951" y="4095207"/>
                  <a:pt x="8424921" y="4095237"/>
                  <a:pt x="8424890" y="4095298"/>
                </a:cubicBezTo>
                <a:cubicBezTo>
                  <a:pt x="8424829" y="4095328"/>
                  <a:pt x="8424829" y="4095328"/>
                  <a:pt x="8424769" y="4095359"/>
                </a:cubicBezTo>
                <a:cubicBezTo>
                  <a:pt x="8424042" y="4095662"/>
                  <a:pt x="8423316" y="4095904"/>
                  <a:pt x="8422559" y="4096055"/>
                </a:cubicBezTo>
                <a:cubicBezTo>
                  <a:pt x="8416442" y="4097752"/>
                  <a:pt x="8413897" y="4106021"/>
                  <a:pt x="8416108" y="4111413"/>
                </a:cubicBezTo>
                <a:cubicBezTo>
                  <a:pt x="8418743" y="4117834"/>
                  <a:pt x="8425284" y="4119560"/>
                  <a:pt x="8431462" y="4117864"/>
                </a:cubicBezTo>
                <a:cubicBezTo>
                  <a:pt x="8438517" y="4115895"/>
                  <a:pt x="8443727" y="4110655"/>
                  <a:pt x="8446785" y="4104173"/>
                </a:cubicBezTo>
                <a:cubicBezTo>
                  <a:pt x="8449420" y="4098600"/>
                  <a:pt x="8446482" y="4090906"/>
                  <a:pt x="8440698" y="4088665"/>
                </a:cubicBezTo>
                <a:cubicBezTo>
                  <a:pt x="8434551" y="4086332"/>
                  <a:pt x="8427979" y="4088816"/>
                  <a:pt x="8425163" y="4094783"/>
                </a:cubicBezTo>
                <a:close/>
                <a:moveTo>
                  <a:pt x="8102980" y="4223394"/>
                </a:moveTo>
                <a:lnTo>
                  <a:pt x="8107764" y="4225484"/>
                </a:lnTo>
                <a:cubicBezTo>
                  <a:pt x="8113579" y="4228029"/>
                  <a:pt x="8120787" y="4223909"/>
                  <a:pt x="8122755" y="4218245"/>
                </a:cubicBezTo>
                <a:cubicBezTo>
                  <a:pt x="8124996" y="4211854"/>
                  <a:pt x="8121362" y="4205796"/>
                  <a:pt x="8115517" y="4203252"/>
                </a:cubicBezTo>
                <a:lnTo>
                  <a:pt x="8110733" y="4201162"/>
                </a:lnTo>
                <a:cubicBezTo>
                  <a:pt x="8104918" y="4198617"/>
                  <a:pt x="8097710" y="4202737"/>
                  <a:pt x="8095742" y="4208401"/>
                </a:cubicBezTo>
                <a:cubicBezTo>
                  <a:pt x="8093502" y="4214762"/>
                  <a:pt x="8097135" y="4220820"/>
                  <a:pt x="8102980" y="4223394"/>
                </a:cubicBezTo>
                <a:close/>
                <a:moveTo>
                  <a:pt x="8642687" y="4490915"/>
                </a:moveTo>
                <a:lnTo>
                  <a:pt x="8638387" y="4484888"/>
                </a:lnTo>
                <a:cubicBezTo>
                  <a:pt x="8634693" y="4479738"/>
                  <a:pt x="8627243" y="4478345"/>
                  <a:pt x="8622004" y="4482010"/>
                </a:cubicBezTo>
                <a:cubicBezTo>
                  <a:pt x="8616825" y="4485645"/>
                  <a:pt x="8615402" y="4493217"/>
                  <a:pt x="8619127" y="4498397"/>
                </a:cubicBezTo>
                <a:cubicBezTo>
                  <a:pt x="8620550" y="4500396"/>
                  <a:pt x="8621974" y="4502395"/>
                  <a:pt x="8623427" y="4504424"/>
                </a:cubicBezTo>
                <a:cubicBezTo>
                  <a:pt x="8627122" y="4509604"/>
                  <a:pt x="8634571" y="4510998"/>
                  <a:pt x="8639810" y="4507332"/>
                </a:cubicBezTo>
                <a:cubicBezTo>
                  <a:pt x="8644989" y="4503697"/>
                  <a:pt x="8646382" y="4496125"/>
                  <a:pt x="8642687" y="4490915"/>
                </a:cubicBezTo>
                <a:close/>
                <a:moveTo>
                  <a:pt x="8299518" y="4140248"/>
                </a:moveTo>
                <a:cubicBezTo>
                  <a:pt x="8313328" y="4146306"/>
                  <a:pt x="8324471" y="4125558"/>
                  <a:pt x="8310572" y="4119469"/>
                </a:cubicBezTo>
                <a:cubicBezTo>
                  <a:pt x="8296762" y="4113412"/>
                  <a:pt x="8285649" y="4134160"/>
                  <a:pt x="8299518" y="4140248"/>
                </a:cubicBezTo>
                <a:close/>
                <a:moveTo>
                  <a:pt x="8569947" y="4300240"/>
                </a:moveTo>
                <a:cubicBezTo>
                  <a:pt x="8554987" y="4297756"/>
                  <a:pt x="8552413" y="4321140"/>
                  <a:pt x="8567313" y="4323624"/>
                </a:cubicBezTo>
                <a:cubicBezTo>
                  <a:pt x="8582242" y="4326108"/>
                  <a:pt x="8584846" y="4302724"/>
                  <a:pt x="8569947" y="4300240"/>
                </a:cubicBezTo>
                <a:close/>
                <a:moveTo>
                  <a:pt x="8543903" y="4397865"/>
                </a:moveTo>
                <a:cubicBezTo>
                  <a:pt x="8544842" y="4401772"/>
                  <a:pt x="8547598" y="4405194"/>
                  <a:pt x="8552776" y="4406073"/>
                </a:cubicBezTo>
                <a:cubicBezTo>
                  <a:pt x="8567737" y="4408557"/>
                  <a:pt x="8571824" y="4385385"/>
                  <a:pt x="8556895" y="4382871"/>
                </a:cubicBezTo>
                <a:cubicBezTo>
                  <a:pt x="8552807" y="4382205"/>
                  <a:pt x="8549596" y="4383507"/>
                  <a:pt x="8547295" y="4385748"/>
                </a:cubicBezTo>
                <a:cubicBezTo>
                  <a:pt x="8547779" y="4379751"/>
                  <a:pt x="8541632" y="4374390"/>
                  <a:pt x="8536060" y="4374178"/>
                </a:cubicBezTo>
                <a:cubicBezTo>
                  <a:pt x="8529065" y="4373905"/>
                  <a:pt x="8524886" y="4379206"/>
                  <a:pt x="8523856" y="4385506"/>
                </a:cubicBezTo>
                <a:lnTo>
                  <a:pt x="8523008" y="4390655"/>
                </a:lnTo>
                <a:cubicBezTo>
                  <a:pt x="8521948" y="4396956"/>
                  <a:pt x="8528520" y="4402650"/>
                  <a:pt x="8534304" y="4402893"/>
                </a:cubicBezTo>
                <a:cubicBezTo>
                  <a:pt x="8538695" y="4403044"/>
                  <a:pt x="8541814" y="4400924"/>
                  <a:pt x="8543903" y="4397865"/>
                </a:cubicBezTo>
                <a:close/>
                <a:moveTo>
                  <a:pt x="8410143" y="4188743"/>
                </a:moveTo>
                <a:lnTo>
                  <a:pt x="8414927" y="4190833"/>
                </a:lnTo>
                <a:cubicBezTo>
                  <a:pt x="8420560" y="4193316"/>
                  <a:pt x="8428070" y="4191287"/>
                  <a:pt x="8430614" y="4185290"/>
                </a:cubicBezTo>
                <a:cubicBezTo>
                  <a:pt x="8432158" y="4181624"/>
                  <a:pt x="8431734" y="4177444"/>
                  <a:pt x="8429796" y="4174112"/>
                </a:cubicBezTo>
                <a:cubicBezTo>
                  <a:pt x="8430917" y="4173537"/>
                  <a:pt x="8432158" y="4173083"/>
                  <a:pt x="8433007" y="4172114"/>
                </a:cubicBezTo>
                <a:cubicBezTo>
                  <a:pt x="8437034" y="4171810"/>
                  <a:pt x="8440850" y="4169690"/>
                  <a:pt x="8442606" y="4165722"/>
                </a:cubicBezTo>
                <a:lnTo>
                  <a:pt x="8443727" y="4163178"/>
                </a:lnTo>
                <a:cubicBezTo>
                  <a:pt x="8444181" y="4163420"/>
                  <a:pt x="8444423" y="4163814"/>
                  <a:pt x="8444938" y="4164026"/>
                </a:cubicBezTo>
                <a:cubicBezTo>
                  <a:pt x="8458807" y="4170114"/>
                  <a:pt x="8467014" y="4148033"/>
                  <a:pt x="8453144" y="4141945"/>
                </a:cubicBezTo>
                <a:cubicBezTo>
                  <a:pt x="8447421" y="4139430"/>
                  <a:pt x="8442757" y="4141854"/>
                  <a:pt x="8440123" y="4145822"/>
                </a:cubicBezTo>
                <a:cubicBezTo>
                  <a:pt x="8439819" y="4145640"/>
                  <a:pt x="8439608" y="4145337"/>
                  <a:pt x="8439275" y="4145186"/>
                </a:cubicBezTo>
                <a:cubicBezTo>
                  <a:pt x="8437428" y="4144398"/>
                  <a:pt x="8435369" y="4144095"/>
                  <a:pt x="8433339" y="4144216"/>
                </a:cubicBezTo>
                <a:cubicBezTo>
                  <a:pt x="8433279" y="4140340"/>
                  <a:pt x="8431553" y="4136704"/>
                  <a:pt x="8427706" y="4134493"/>
                </a:cubicBezTo>
                <a:cubicBezTo>
                  <a:pt x="8422649" y="4131586"/>
                  <a:pt x="8414201" y="4132979"/>
                  <a:pt x="8411626" y="4138855"/>
                </a:cubicBezTo>
                <a:lnTo>
                  <a:pt x="8409536" y="4143641"/>
                </a:lnTo>
                <a:cubicBezTo>
                  <a:pt x="8406993" y="4149457"/>
                  <a:pt x="8407932" y="4156272"/>
                  <a:pt x="8413867" y="4159695"/>
                </a:cubicBezTo>
                <a:cubicBezTo>
                  <a:pt x="8414079" y="4159816"/>
                  <a:pt x="8414322" y="4159876"/>
                  <a:pt x="8414533" y="4159997"/>
                </a:cubicBezTo>
                <a:cubicBezTo>
                  <a:pt x="8414018" y="4162178"/>
                  <a:pt x="8414140" y="4164450"/>
                  <a:pt x="8414715" y="4166661"/>
                </a:cubicBezTo>
                <a:cubicBezTo>
                  <a:pt x="8410475" y="4166843"/>
                  <a:pt x="8406327" y="4168933"/>
                  <a:pt x="8404571" y="4173052"/>
                </a:cubicBezTo>
                <a:cubicBezTo>
                  <a:pt x="8402178" y="4178777"/>
                  <a:pt x="8404116" y="4186107"/>
                  <a:pt x="8410143" y="4188743"/>
                </a:cubicBezTo>
                <a:close/>
                <a:moveTo>
                  <a:pt x="8205852" y="4191469"/>
                </a:moveTo>
                <a:cubicBezTo>
                  <a:pt x="8191982" y="4185381"/>
                  <a:pt x="8185168" y="4207947"/>
                  <a:pt x="8198887" y="4213944"/>
                </a:cubicBezTo>
                <a:cubicBezTo>
                  <a:pt x="8212757" y="4220032"/>
                  <a:pt x="8219570" y="4197497"/>
                  <a:pt x="8205852" y="4191469"/>
                </a:cubicBezTo>
                <a:close/>
                <a:moveTo>
                  <a:pt x="8265722" y="4073307"/>
                </a:moveTo>
                <a:cubicBezTo>
                  <a:pt x="8271264" y="4073671"/>
                  <a:pt x="8275413" y="4070188"/>
                  <a:pt x="8277229" y="4065463"/>
                </a:cubicBezTo>
                <a:cubicBezTo>
                  <a:pt x="8281409" y="4064826"/>
                  <a:pt x="8285103" y="4062313"/>
                  <a:pt x="8286617" y="4057829"/>
                </a:cubicBezTo>
                <a:cubicBezTo>
                  <a:pt x="8288495" y="4052226"/>
                  <a:pt x="8285406" y="4044381"/>
                  <a:pt x="8279198" y="4042927"/>
                </a:cubicBezTo>
                <a:cubicBezTo>
                  <a:pt x="8273141" y="4041533"/>
                  <a:pt x="8266812" y="4041564"/>
                  <a:pt x="8261815" y="4045835"/>
                </a:cubicBezTo>
                <a:cubicBezTo>
                  <a:pt x="8257242" y="4049742"/>
                  <a:pt x="8255516" y="4055073"/>
                  <a:pt x="8254729" y="4060828"/>
                </a:cubicBezTo>
                <a:cubicBezTo>
                  <a:pt x="8253851" y="4067129"/>
                  <a:pt x="8259695" y="4072944"/>
                  <a:pt x="8265722" y="4073307"/>
                </a:cubicBezTo>
                <a:close/>
                <a:moveTo>
                  <a:pt x="8184987" y="4259227"/>
                </a:moveTo>
                <a:cubicBezTo>
                  <a:pt x="8198857" y="4265286"/>
                  <a:pt x="8205307" y="4242629"/>
                  <a:pt x="8191619" y="4236631"/>
                </a:cubicBezTo>
                <a:cubicBezTo>
                  <a:pt x="8177749" y="4230573"/>
                  <a:pt x="8171269" y="4253230"/>
                  <a:pt x="8184987" y="4259227"/>
                </a:cubicBezTo>
                <a:close/>
                <a:moveTo>
                  <a:pt x="8151251" y="4335831"/>
                </a:moveTo>
                <a:cubicBezTo>
                  <a:pt x="8165091" y="4341889"/>
                  <a:pt x="8171966" y="4319383"/>
                  <a:pt x="8158217" y="4313355"/>
                </a:cubicBezTo>
                <a:cubicBezTo>
                  <a:pt x="8144377" y="4307298"/>
                  <a:pt x="8137503" y="4329803"/>
                  <a:pt x="8151251" y="4335831"/>
                </a:cubicBezTo>
                <a:close/>
                <a:moveTo>
                  <a:pt x="8488213" y="4188470"/>
                </a:moveTo>
                <a:cubicBezTo>
                  <a:pt x="8503142" y="4190954"/>
                  <a:pt x="8507563" y="4167842"/>
                  <a:pt x="8492603" y="4165329"/>
                </a:cubicBezTo>
                <a:cubicBezTo>
                  <a:pt x="8477674" y="4162875"/>
                  <a:pt x="8473252" y="4185986"/>
                  <a:pt x="8488213" y="4188470"/>
                </a:cubicBezTo>
                <a:close/>
                <a:moveTo>
                  <a:pt x="8471133" y="4089755"/>
                </a:moveTo>
                <a:cubicBezTo>
                  <a:pt x="8473494" y="4095722"/>
                  <a:pt x="8480460" y="4098691"/>
                  <a:pt x="8486396" y="4096358"/>
                </a:cubicBezTo>
                <a:lnTo>
                  <a:pt x="8493270" y="4093663"/>
                </a:lnTo>
                <a:cubicBezTo>
                  <a:pt x="8499206" y="4091361"/>
                  <a:pt x="8502204" y="4084272"/>
                  <a:pt x="8499871" y="4078396"/>
                </a:cubicBezTo>
                <a:cubicBezTo>
                  <a:pt x="8497510" y="4072429"/>
                  <a:pt x="8490544" y="4069461"/>
                  <a:pt x="8484579" y="4071793"/>
                </a:cubicBezTo>
                <a:lnTo>
                  <a:pt x="8477704" y="4074489"/>
                </a:lnTo>
                <a:cubicBezTo>
                  <a:pt x="8471829" y="4076791"/>
                  <a:pt x="8468801" y="4083849"/>
                  <a:pt x="8471133" y="4089755"/>
                </a:cubicBezTo>
                <a:close/>
                <a:moveTo>
                  <a:pt x="8348213" y="4007427"/>
                </a:moveTo>
                <a:cubicBezTo>
                  <a:pt x="8352392" y="4008699"/>
                  <a:pt x="8356692" y="4007730"/>
                  <a:pt x="8359782" y="4005095"/>
                </a:cubicBezTo>
                <a:cubicBezTo>
                  <a:pt x="8363234" y="4005004"/>
                  <a:pt x="8366474" y="4003550"/>
                  <a:pt x="8368745" y="4000218"/>
                </a:cubicBezTo>
                <a:cubicBezTo>
                  <a:pt x="8371955" y="3995463"/>
                  <a:pt x="8371319" y="3986769"/>
                  <a:pt x="8365626" y="3983862"/>
                </a:cubicBezTo>
                <a:cubicBezTo>
                  <a:pt x="8360629" y="3981317"/>
                  <a:pt x="8355239" y="3979530"/>
                  <a:pt x="8349818" y="3982165"/>
                </a:cubicBezTo>
                <a:cubicBezTo>
                  <a:pt x="8345457" y="3984255"/>
                  <a:pt x="8342672" y="3987890"/>
                  <a:pt x="8341006" y="3992373"/>
                </a:cubicBezTo>
                <a:cubicBezTo>
                  <a:pt x="8338856" y="3998189"/>
                  <a:pt x="8342187" y="4005609"/>
                  <a:pt x="8348213" y="4007427"/>
                </a:cubicBezTo>
                <a:close/>
                <a:moveTo>
                  <a:pt x="8376013" y="4332650"/>
                </a:moveTo>
                <a:cubicBezTo>
                  <a:pt x="8373712" y="4333559"/>
                  <a:pt x="8371411" y="4334437"/>
                  <a:pt x="8369109" y="4335346"/>
                </a:cubicBezTo>
                <a:cubicBezTo>
                  <a:pt x="8363203" y="4337648"/>
                  <a:pt x="8360297" y="4344887"/>
                  <a:pt x="8362688" y="4350703"/>
                </a:cubicBezTo>
                <a:cubicBezTo>
                  <a:pt x="8365142" y="4356670"/>
                  <a:pt x="8372107" y="4359457"/>
                  <a:pt x="8378043" y="4357125"/>
                </a:cubicBezTo>
                <a:cubicBezTo>
                  <a:pt x="8380344" y="4356216"/>
                  <a:pt x="8382615" y="4355337"/>
                  <a:pt x="8384917" y="4354429"/>
                </a:cubicBezTo>
                <a:cubicBezTo>
                  <a:pt x="8390852" y="4352127"/>
                  <a:pt x="8393729" y="4344887"/>
                  <a:pt x="8391337" y="4339072"/>
                </a:cubicBezTo>
                <a:cubicBezTo>
                  <a:pt x="8388913" y="4333105"/>
                  <a:pt x="8381949" y="4330318"/>
                  <a:pt x="8376013" y="4332650"/>
                </a:cubicBezTo>
                <a:close/>
                <a:moveTo>
                  <a:pt x="8162396" y="4223909"/>
                </a:moveTo>
                <a:cubicBezTo>
                  <a:pt x="8166030" y="4229937"/>
                  <a:pt x="8172208" y="4231027"/>
                  <a:pt x="8178355" y="4228604"/>
                </a:cubicBezTo>
                <a:lnTo>
                  <a:pt x="8185260" y="4225909"/>
                </a:lnTo>
                <a:cubicBezTo>
                  <a:pt x="8191014" y="4223667"/>
                  <a:pt x="8192982" y="4214913"/>
                  <a:pt x="8189983" y="4209946"/>
                </a:cubicBezTo>
                <a:cubicBezTo>
                  <a:pt x="8186349" y="4203918"/>
                  <a:pt x="8180172" y="4202827"/>
                  <a:pt x="8174025" y="4205221"/>
                </a:cubicBezTo>
                <a:cubicBezTo>
                  <a:pt x="8171722" y="4206129"/>
                  <a:pt x="8169421" y="4207007"/>
                  <a:pt x="8167120" y="4207916"/>
                </a:cubicBezTo>
                <a:cubicBezTo>
                  <a:pt x="8161366" y="4210188"/>
                  <a:pt x="8159398" y="4218942"/>
                  <a:pt x="8162396" y="4223909"/>
                </a:cubicBezTo>
                <a:close/>
                <a:moveTo>
                  <a:pt x="8528429" y="4496973"/>
                </a:moveTo>
                <a:lnTo>
                  <a:pt x="8529276" y="4491824"/>
                </a:lnTo>
                <a:cubicBezTo>
                  <a:pt x="8530064" y="4487189"/>
                  <a:pt x="8528459" y="4482494"/>
                  <a:pt x="8524946" y="4479738"/>
                </a:cubicBezTo>
                <a:cubicBezTo>
                  <a:pt x="8526278" y="4477951"/>
                  <a:pt x="8527338" y="4475982"/>
                  <a:pt x="8527521" y="4473832"/>
                </a:cubicBezTo>
                <a:cubicBezTo>
                  <a:pt x="8528126" y="4467107"/>
                  <a:pt x="8523129" y="4462109"/>
                  <a:pt x="8516831" y="4461079"/>
                </a:cubicBezTo>
                <a:lnTo>
                  <a:pt x="8511682" y="4460231"/>
                </a:lnTo>
                <a:cubicBezTo>
                  <a:pt x="8505413" y="4459171"/>
                  <a:pt x="8499448" y="4464926"/>
                  <a:pt x="8498933" y="4470924"/>
                </a:cubicBezTo>
                <a:cubicBezTo>
                  <a:pt x="8498388" y="4476951"/>
                  <a:pt x="8502446" y="4481434"/>
                  <a:pt x="8507806" y="4483070"/>
                </a:cubicBezTo>
                <a:cubicBezTo>
                  <a:pt x="8507200" y="4484070"/>
                  <a:pt x="8506595" y="4485099"/>
                  <a:pt x="8506383" y="4486281"/>
                </a:cubicBezTo>
                <a:lnTo>
                  <a:pt x="8505534" y="4491430"/>
                </a:lnTo>
                <a:cubicBezTo>
                  <a:pt x="8504899" y="4495126"/>
                  <a:pt x="8505928" y="4498730"/>
                  <a:pt x="8508079" y="4501486"/>
                </a:cubicBezTo>
                <a:cubicBezTo>
                  <a:pt x="8503596" y="4498821"/>
                  <a:pt x="8497994" y="4498669"/>
                  <a:pt x="8493846" y="4502516"/>
                </a:cubicBezTo>
                <a:cubicBezTo>
                  <a:pt x="8489394" y="4506635"/>
                  <a:pt x="8488485" y="4514874"/>
                  <a:pt x="8493179" y="4519267"/>
                </a:cubicBezTo>
                <a:lnTo>
                  <a:pt x="8497025" y="4522871"/>
                </a:lnTo>
                <a:cubicBezTo>
                  <a:pt x="8501689" y="4527233"/>
                  <a:pt x="8508836" y="4528081"/>
                  <a:pt x="8513772" y="4523507"/>
                </a:cubicBezTo>
                <a:cubicBezTo>
                  <a:pt x="8518223" y="4519388"/>
                  <a:pt x="8519132" y="4511149"/>
                  <a:pt x="8514407" y="4506757"/>
                </a:cubicBezTo>
                <a:lnTo>
                  <a:pt x="8512227" y="4504728"/>
                </a:lnTo>
                <a:cubicBezTo>
                  <a:pt x="8512863" y="4505030"/>
                  <a:pt x="8513408" y="4505454"/>
                  <a:pt x="8514135" y="4505636"/>
                </a:cubicBezTo>
                <a:cubicBezTo>
                  <a:pt x="8520071" y="4507060"/>
                  <a:pt x="8527369" y="4503274"/>
                  <a:pt x="8528429" y="4496973"/>
                </a:cubicBezTo>
                <a:close/>
                <a:moveTo>
                  <a:pt x="8563739" y="4222879"/>
                </a:moveTo>
                <a:cubicBezTo>
                  <a:pt x="8568584" y="4230967"/>
                  <a:pt x="8583393" y="4231391"/>
                  <a:pt x="8585361" y="4219517"/>
                </a:cubicBezTo>
                <a:lnTo>
                  <a:pt x="8585906" y="4216337"/>
                </a:lnTo>
                <a:cubicBezTo>
                  <a:pt x="8587450" y="4207159"/>
                  <a:pt x="8579305" y="4202040"/>
                  <a:pt x="8572218" y="4202888"/>
                </a:cubicBezTo>
                <a:cubicBezTo>
                  <a:pt x="8570613" y="4201464"/>
                  <a:pt x="8568705" y="4200283"/>
                  <a:pt x="8566162" y="4199829"/>
                </a:cubicBezTo>
                <a:cubicBezTo>
                  <a:pt x="8551686" y="4197406"/>
                  <a:pt x="8550293" y="4219305"/>
                  <a:pt x="8563739" y="4222879"/>
                </a:cubicBezTo>
                <a:close/>
                <a:moveTo>
                  <a:pt x="8643474" y="4301936"/>
                </a:moveTo>
                <a:cubicBezTo>
                  <a:pt x="8628575" y="4299452"/>
                  <a:pt x="8626758" y="4322927"/>
                  <a:pt x="8641627" y="4325411"/>
                </a:cubicBezTo>
                <a:cubicBezTo>
                  <a:pt x="8656557" y="4327895"/>
                  <a:pt x="8658343" y="4304420"/>
                  <a:pt x="8643474" y="4301936"/>
                </a:cubicBezTo>
                <a:close/>
                <a:moveTo>
                  <a:pt x="8616704" y="4393896"/>
                </a:moveTo>
                <a:cubicBezTo>
                  <a:pt x="8616462" y="4393381"/>
                  <a:pt x="8616281" y="4392897"/>
                  <a:pt x="8615977" y="4392382"/>
                </a:cubicBezTo>
                <a:cubicBezTo>
                  <a:pt x="8612828" y="4387354"/>
                  <a:pt x="8607468" y="4385869"/>
                  <a:pt x="8601926" y="4385294"/>
                </a:cubicBezTo>
                <a:cubicBezTo>
                  <a:pt x="8595779" y="4384628"/>
                  <a:pt x="8589994" y="4391413"/>
                  <a:pt x="8590327" y="4397228"/>
                </a:cubicBezTo>
                <a:cubicBezTo>
                  <a:pt x="8590570" y="4401318"/>
                  <a:pt x="8592447" y="4404195"/>
                  <a:pt x="8595203" y="4406134"/>
                </a:cubicBezTo>
                <a:cubicBezTo>
                  <a:pt x="8596294" y="4410102"/>
                  <a:pt x="8599200" y="4413555"/>
                  <a:pt x="8603440" y="4414433"/>
                </a:cubicBezTo>
                <a:cubicBezTo>
                  <a:pt x="8604833" y="4414736"/>
                  <a:pt x="8606287" y="4414766"/>
                  <a:pt x="8607680" y="4414584"/>
                </a:cubicBezTo>
                <a:cubicBezTo>
                  <a:pt x="8608710" y="4415069"/>
                  <a:pt x="8609769" y="4415463"/>
                  <a:pt x="8611011" y="4415675"/>
                </a:cubicBezTo>
                <a:cubicBezTo>
                  <a:pt x="8624154" y="4417916"/>
                  <a:pt x="8626456" y="4399894"/>
                  <a:pt x="8616704" y="4393896"/>
                </a:cubicBezTo>
                <a:close/>
                <a:moveTo>
                  <a:pt x="8354967" y="4046107"/>
                </a:moveTo>
                <a:cubicBezTo>
                  <a:pt x="8349062" y="4048439"/>
                  <a:pt x="8346638" y="4056194"/>
                  <a:pt x="8349183" y="4061707"/>
                </a:cubicBezTo>
                <a:cubicBezTo>
                  <a:pt x="8351969" y="4067795"/>
                  <a:pt x="8358843" y="4069824"/>
                  <a:pt x="8364778" y="4067492"/>
                </a:cubicBezTo>
                <a:lnTo>
                  <a:pt x="8371653" y="4064796"/>
                </a:lnTo>
                <a:cubicBezTo>
                  <a:pt x="8377588" y="4062494"/>
                  <a:pt x="8379981" y="4054740"/>
                  <a:pt x="8377436" y="4049197"/>
                </a:cubicBezTo>
                <a:cubicBezTo>
                  <a:pt x="8374651" y="4043139"/>
                  <a:pt x="8367776" y="4041079"/>
                  <a:pt x="8361841" y="4043411"/>
                </a:cubicBezTo>
                <a:lnTo>
                  <a:pt x="8354967" y="4046107"/>
                </a:lnTo>
                <a:close/>
                <a:moveTo>
                  <a:pt x="8357783" y="4123589"/>
                </a:moveTo>
                <a:lnTo>
                  <a:pt x="8355693" y="4128375"/>
                </a:lnTo>
                <a:cubicBezTo>
                  <a:pt x="8353149" y="4134191"/>
                  <a:pt x="8354845" y="4141157"/>
                  <a:pt x="8360750" y="4144216"/>
                </a:cubicBezTo>
                <a:cubicBezTo>
                  <a:pt x="8366111" y="4147003"/>
                  <a:pt x="8374045" y="4145034"/>
                  <a:pt x="8376619" y="4139158"/>
                </a:cubicBezTo>
                <a:lnTo>
                  <a:pt x="8378709" y="4134372"/>
                </a:lnTo>
                <a:cubicBezTo>
                  <a:pt x="8381252" y="4128556"/>
                  <a:pt x="8379587" y="4121590"/>
                  <a:pt x="8373651" y="4118531"/>
                </a:cubicBezTo>
                <a:cubicBezTo>
                  <a:pt x="8368261" y="4115744"/>
                  <a:pt x="8360326" y="4117713"/>
                  <a:pt x="8357783" y="4123589"/>
                </a:cubicBezTo>
                <a:close/>
                <a:moveTo>
                  <a:pt x="8296339" y="4068068"/>
                </a:moveTo>
                <a:cubicBezTo>
                  <a:pt x="8296187" y="4069794"/>
                  <a:pt x="8296126" y="4071521"/>
                  <a:pt x="8296157" y="4073247"/>
                </a:cubicBezTo>
                <a:cubicBezTo>
                  <a:pt x="8296187" y="4075428"/>
                  <a:pt x="8296974" y="4077609"/>
                  <a:pt x="8298155" y="4079517"/>
                </a:cubicBezTo>
                <a:cubicBezTo>
                  <a:pt x="8297913" y="4081062"/>
                  <a:pt x="8297913" y="4082607"/>
                  <a:pt x="8298428" y="4083940"/>
                </a:cubicBezTo>
                <a:cubicBezTo>
                  <a:pt x="8300184" y="4088452"/>
                  <a:pt x="8301971" y="4092390"/>
                  <a:pt x="8305907" y="4095419"/>
                </a:cubicBezTo>
                <a:cubicBezTo>
                  <a:pt x="8307664" y="4096752"/>
                  <a:pt x="8309057" y="4097540"/>
                  <a:pt x="8311268" y="4098327"/>
                </a:cubicBezTo>
                <a:cubicBezTo>
                  <a:pt x="8313993" y="4099266"/>
                  <a:pt x="8314206" y="4100993"/>
                  <a:pt x="8311601" y="4097327"/>
                </a:cubicBezTo>
                <a:cubicBezTo>
                  <a:pt x="8315295" y="4102477"/>
                  <a:pt x="8321686" y="4105173"/>
                  <a:pt x="8327621" y="4101811"/>
                </a:cubicBezTo>
                <a:cubicBezTo>
                  <a:pt x="8330467" y="4100205"/>
                  <a:pt x="8332678" y="4096964"/>
                  <a:pt x="8333405" y="4093511"/>
                </a:cubicBezTo>
                <a:cubicBezTo>
                  <a:pt x="8334738" y="4092875"/>
                  <a:pt x="8335918" y="4092027"/>
                  <a:pt x="8337191" y="4090997"/>
                </a:cubicBezTo>
                <a:cubicBezTo>
                  <a:pt x="8337644" y="4090694"/>
                  <a:pt x="8338130" y="4090421"/>
                  <a:pt x="8338614" y="4090149"/>
                </a:cubicBezTo>
                <a:cubicBezTo>
                  <a:pt x="8340642" y="4089331"/>
                  <a:pt x="8342580" y="4088241"/>
                  <a:pt x="8344610" y="4087393"/>
                </a:cubicBezTo>
                <a:cubicBezTo>
                  <a:pt x="8352120" y="4084303"/>
                  <a:pt x="8351847" y="4075398"/>
                  <a:pt x="8347577" y="4069885"/>
                </a:cubicBezTo>
                <a:cubicBezTo>
                  <a:pt x="8345943" y="4067310"/>
                  <a:pt x="8343247" y="4065432"/>
                  <a:pt x="8339674" y="4065130"/>
                </a:cubicBezTo>
                <a:cubicBezTo>
                  <a:pt x="8339371" y="4065038"/>
                  <a:pt x="8339068" y="4064978"/>
                  <a:pt x="8338795" y="4064887"/>
                </a:cubicBezTo>
                <a:cubicBezTo>
                  <a:pt x="8346245" y="4058496"/>
                  <a:pt x="8344005" y="4043381"/>
                  <a:pt x="8331800" y="4044138"/>
                </a:cubicBezTo>
                <a:cubicBezTo>
                  <a:pt x="8323714" y="4044653"/>
                  <a:pt x="8314417" y="4043836"/>
                  <a:pt x="8307180" y="4048076"/>
                </a:cubicBezTo>
                <a:cubicBezTo>
                  <a:pt x="8306211" y="4048652"/>
                  <a:pt x="8305363" y="4049288"/>
                  <a:pt x="8304545" y="4049954"/>
                </a:cubicBezTo>
                <a:lnTo>
                  <a:pt x="8301335" y="4051226"/>
                </a:lnTo>
                <a:cubicBezTo>
                  <a:pt x="8295400" y="4053559"/>
                  <a:pt x="8293068" y="4061343"/>
                  <a:pt x="8295642" y="4066856"/>
                </a:cubicBezTo>
                <a:cubicBezTo>
                  <a:pt x="8295824" y="4067280"/>
                  <a:pt x="8296096" y="4067674"/>
                  <a:pt x="8296339" y="4068068"/>
                </a:cubicBezTo>
                <a:close/>
                <a:moveTo>
                  <a:pt x="8155309" y="4189136"/>
                </a:moveTo>
                <a:cubicBezTo>
                  <a:pt x="8168997" y="4195134"/>
                  <a:pt x="8181292" y="4175052"/>
                  <a:pt x="8167422" y="4168963"/>
                </a:cubicBezTo>
                <a:cubicBezTo>
                  <a:pt x="8153734" y="4162966"/>
                  <a:pt x="8141439" y="4183078"/>
                  <a:pt x="8155309" y="4189136"/>
                </a:cubicBezTo>
                <a:close/>
                <a:moveTo>
                  <a:pt x="8275382" y="4158271"/>
                </a:moveTo>
                <a:cubicBezTo>
                  <a:pt x="8289252" y="4164359"/>
                  <a:pt x="8298912" y="4142884"/>
                  <a:pt x="8285012" y="4136795"/>
                </a:cubicBezTo>
                <a:cubicBezTo>
                  <a:pt x="8271143" y="4130707"/>
                  <a:pt x="8261483" y="4152183"/>
                  <a:pt x="8275382" y="4158271"/>
                </a:cubicBezTo>
                <a:close/>
                <a:moveTo>
                  <a:pt x="8469437" y="4554766"/>
                </a:moveTo>
                <a:cubicBezTo>
                  <a:pt x="8473980" y="4559007"/>
                  <a:pt x="8482459" y="4558038"/>
                  <a:pt x="8486123" y="4553131"/>
                </a:cubicBezTo>
                <a:cubicBezTo>
                  <a:pt x="8490181" y="4547709"/>
                  <a:pt x="8489363" y="4540984"/>
                  <a:pt x="8484518" y="4536441"/>
                </a:cubicBezTo>
                <a:lnTo>
                  <a:pt x="8480672" y="4532836"/>
                </a:lnTo>
                <a:cubicBezTo>
                  <a:pt x="8480279" y="4532473"/>
                  <a:pt x="8479703" y="4532352"/>
                  <a:pt x="8479248" y="4532049"/>
                </a:cubicBezTo>
                <a:cubicBezTo>
                  <a:pt x="8478825" y="4527445"/>
                  <a:pt x="8476008" y="4523174"/>
                  <a:pt x="8470043" y="4522144"/>
                </a:cubicBezTo>
                <a:cubicBezTo>
                  <a:pt x="8456809" y="4519933"/>
                  <a:pt x="8452145" y="4537804"/>
                  <a:pt x="8461623" y="4543650"/>
                </a:cubicBezTo>
                <a:cubicBezTo>
                  <a:pt x="8462048" y="4546376"/>
                  <a:pt x="8463350" y="4549011"/>
                  <a:pt x="8465621" y="4551132"/>
                </a:cubicBezTo>
                <a:lnTo>
                  <a:pt x="8469437" y="4554766"/>
                </a:lnTo>
                <a:close/>
                <a:moveTo>
                  <a:pt x="8259968" y="4512512"/>
                </a:moveTo>
                <a:cubicBezTo>
                  <a:pt x="8260240" y="4505697"/>
                  <a:pt x="8255759" y="4500881"/>
                  <a:pt x="8249247" y="4499790"/>
                </a:cubicBezTo>
                <a:lnTo>
                  <a:pt x="8247795" y="4499548"/>
                </a:lnTo>
                <a:cubicBezTo>
                  <a:pt x="8241496" y="4495156"/>
                  <a:pt x="8229442" y="4498003"/>
                  <a:pt x="8227959" y="4508483"/>
                </a:cubicBezTo>
                <a:cubicBezTo>
                  <a:pt x="8227716" y="4510240"/>
                  <a:pt x="8227868" y="4511755"/>
                  <a:pt x="8228261" y="4513118"/>
                </a:cubicBezTo>
                <a:lnTo>
                  <a:pt x="8227444" y="4512361"/>
                </a:lnTo>
                <a:cubicBezTo>
                  <a:pt x="8224476" y="4509574"/>
                  <a:pt x="8220145" y="4508514"/>
                  <a:pt x="8216209" y="4509362"/>
                </a:cubicBezTo>
                <a:cubicBezTo>
                  <a:pt x="8218662" y="4499881"/>
                  <a:pt x="8207003" y="4490431"/>
                  <a:pt x="8198130" y="4496791"/>
                </a:cubicBezTo>
                <a:cubicBezTo>
                  <a:pt x="8192103" y="4494368"/>
                  <a:pt x="8183564" y="4497034"/>
                  <a:pt x="8181050" y="4504667"/>
                </a:cubicBezTo>
                <a:cubicBezTo>
                  <a:pt x="8179990" y="4499699"/>
                  <a:pt x="8177901" y="4495065"/>
                  <a:pt x="8174206" y="4491400"/>
                </a:cubicBezTo>
                <a:cubicBezTo>
                  <a:pt x="8169815" y="4487008"/>
                  <a:pt x="8161518" y="4487220"/>
                  <a:pt x="8157460" y="4492006"/>
                </a:cubicBezTo>
                <a:cubicBezTo>
                  <a:pt x="8153189" y="4497034"/>
                  <a:pt x="8153341" y="4504091"/>
                  <a:pt x="8158065" y="4508756"/>
                </a:cubicBezTo>
                <a:cubicBezTo>
                  <a:pt x="8158186" y="4508877"/>
                  <a:pt x="8158277" y="4508968"/>
                  <a:pt x="8158368" y="4509059"/>
                </a:cubicBezTo>
                <a:lnTo>
                  <a:pt x="8158428" y="4509210"/>
                </a:lnTo>
                <a:cubicBezTo>
                  <a:pt x="8158428" y="4509271"/>
                  <a:pt x="8158428" y="4509240"/>
                  <a:pt x="8158428" y="4509362"/>
                </a:cubicBezTo>
                <a:cubicBezTo>
                  <a:pt x="8158459" y="4510149"/>
                  <a:pt x="8158428" y="4510907"/>
                  <a:pt x="8158368" y="4511694"/>
                </a:cubicBezTo>
                <a:cubicBezTo>
                  <a:pt x="8157944" y="4518085"/>
                  <a:pt x="8164910" y="4523234"/>
                  <a:pt x="8170784" y="4522962"/>
                </a:cubicBezTo>
                <a:cubicBezTo>
                  <a:pt x="8176750" y="4522689"/>
                  <a:pt x="8180263" y="4518479"/>
                  <a:pt x="8181474" y="4513299"/>
                </a:cubicBezTo>
                <a:cubicBezTo>
                  <a:pt x="8184593" y="4518933"/>
                  <a:pt x="8193103" y="4519933"/>
                  <a:pt x="8198827" y="4515935"/>
                </a:cubicBezTo>
                <a:cubicBezTo>
                  <a:pt x="8199644" y="4516510"/>
                  <a:pt x="8200461" y="4516995"/>
                  <a:pt x="8201400" y="4517328"/>
                </a:cubicBezTo>
                <a:cubicBezTo>
                  <a:pt x="8199735" y="4517722"/>
                  <a:pt x="8198099" y="4518327"/>
                  <a:pt x="8196616" y="4519630"/>
                </a:cubicBezTo>
                <a:cubicBezTo>
                  <a:pt x="8192164" y="4523447"/>
                  <a:pt x="8190650" y="4531958"/>
                  <a:pt x="8195343" y="4536350"/>
                </a:cubicBezTo>
                <a:lnTo>
                  <a:pt x="8199190" y="4539955"/>
                </a:lnTo>
                <a:cubicBezTo>
                  <a:pt x="8199916" y="4540621"/>
                  <a:pt x="8200795" y="4541105"/>
                  <a:pt x="8201612" y="4541620"/>
                </a:cubicBezTo>
                <a:lnTo>
                  <a:pt x="8201643" y="4542499"/>
                </a:lnTo>
                <a:cubicBezTo>
                  <a:pt x="8201855" y="4548890"/>
                  <a:pt x="8205822" y="4554645"/>
                  <a:pt x="8212696" y="4555130"/>
                </a:cubicBezTo>
                <a:cubicBezTo>
                  <a:pt x="8218601" y="4555524"/>
                  <a:pt x="8225536" y="4550526"/>
                  <a:pt x="8225324" y="4544074"/>
                </a:cubicBezTo>
                <a:lnTo>
                  <a:pt x="8225294" y="4543105"/>
                </a:lnTo>
                <a:cubicBezTo>
                  <a:pt x="8231048" y="4548738"/>
                  <a:pt x="8243827" y="4547497"/>
                  <a:pt x="8246220" y="4536804"/>
                </a:cubicBezTo>
                <a:cubicBezTo>
                  <a:pt x="8246583" y="4535199"/>
                  <a:pt x="8246493" y="4533776"/>
                  <a:pt x="8246280" y="4532443"/>
                </a:cubicBezTo>
                <a:lnTo>
                  <a:pt x="8248976" y="4534957"/>
                </a:lnTo>
                <a:cubicBezTo>
                  <a:pt x="8249005" y="4534987"/>
                  <a:pt x="8249036" y="4534987"/>
                  <a:pt x="8249066" y="4535017"/>
                </a:cubicBezTo>
                <a:cubicBezTo>
                  <a:pt x="8248642" y="4535896"/>
                  <a:pt x="8248158" y="4536774"/>
                  <a:pt x="8247976" y="4537743"/>
                </a:cubicBezTo>
                <a:lnTo>
                  <a:pt x="8246249" y="4548072"/>
                </a:lnTo>
                <a:cubicBezTo>
                  <a:pt x="8245584" y="4552101"/>
                  <a:pt x="8247280" y="4555978"/>
                  <a:pt x="8250156" y="4558644"/>
                </a:cubicBezTo>
                <a:cubicBezTo>
                  <a:pt x="8243797" y="4558977"/>
                  <a:pt x="8240011" y="4563914"/>
                  <a:pt x="8239012" y="4569881"/>
                </a:cubicBezTo>
                <a:lnTo>
                  <a:pt x="8238164" y="4575030"/>
                </a:lnTo>
                <a:cubicBezTo>
                  <a:pt x="8237104" y="4581301"/>
                  <a:pt x="8243797" y="4586995"/>
                  <a:pt x="8249551" y="4587177"/>
                </a:cubicBezTo>
                <a:cubicBezTo>
                  <a:pt x="8256576" y="4587388"/>
                  <a:pt x="8260634" y="4582088"/>
                  <a:pt x="8261694" y="4575788"/>
                </a:cubicBezTo>
                <a:lnTo>
                  <a:pt x="8262543" y="4570638"/>
                </a:lnTo>
                <a:cubicBezTo>
                  <a:pt x="8262664" y="4569851"/>
                  <a:pt x="8262693" y="4569063"/>
                  <a:pt x="8262572" y="4568306"/>
                </a:cubicBezTo>
                <a:cubicBezTo>
                  <a:pt x="8264117" y="4571699"/>
                  <a:pt x="8267085" y="4574394"/>
                  <a:pt x="8270961" y="4574939"/>
                </a:cubicBezTo>
                <a:cubicBezTo>
                  <a:pt x="8276957" y="4575788"/>
                  <a:pt x="8283104" y="4572274"/>
                  <a:pt x="8284528" y="4566216"/>
                </a:cubicBezTo>
                <a:cubicBezTo>
                  <a:pt x="8285588" y="4566337"/>
                  <a:pt x="8286678" y="4566246"/>
                  <a:pt x="8287768" y="4566034"/>
                </a:cubicBezTo>
                <a:cubicBezTo>
                  <a:pt x="8287072" y="4568518"/>
                  <a:pt x="8287193" y="4571032"/>
                  <a:pt x="8288071" y="4573243"/>
                </a:cubicBezTo>
                <a:cubicBezTo>
                  <a:pt x="8280955" y="4578635"/>
                  <a:pt x="8281318" y="4592568"/>
                  <a:pt x="8292734" y="4594477"/>
                </a:cubicBezTo>
                <a:cubicBezTo>
                  <a:pt x="8299882" y="4595658"/>
                  <a:pt x="8304091" y="4590902"/>
                  <a:pt x="8305333" y="4585450"/>
                </a:cubicBezTo>
                <a:cubicBezTo>
                  <a:pt x="8307271" y="4589327"/>
                  <a:pt x="8311510" y="4592387"/>
                  <a:pt x="8315598" y="4592387"/>
                </a:cubicBezTo>
                <a:cubicBezTo>
                  <a:pt x="8319717" y="4592387"/>
                  <a:pt x="8322745" y="4590630"/>
                  <a:pt x="8324834" y="4587964"/>
                </a:cubicBezTo>
                <a:cubicBezTo>
                  <a:pt x="8328832" y="4587116"/>
                  <a:pt x="8332405" y="4584420"/>
                  <a:pt x="8333586" y="4580270"/>
                </a:cubicBezTo>
                <a:cubicBezTo>
                  <a:pt x="8335010" y="4583269"/>
                  <a:pt x="8337523" y="4585662"/>
                  <a:pt x="8341097" y="4586510"/>
                </a:cubicBezTo>
                <a:cubicBezTo>
                  <a:pt x="8346972" y="4587903"/>
                  <a:pt x="8354209" y="4584087"/>
                  <a:pt x="8355269" y="4577786"/>
                </a:cubicBezTo>
                <a:lnTo>
                  <a:pt x="8356996" y="4567488"/>
                </a:lnTo>
                <a:cubicBezTo>
                  <a:pt x="8358025" y="4561218"/>
                  <a:pt x="8354754" y="4554857"/>
                  <a:pt x="8348274" y="4553312"/>
                </a:cubicBezTo>
                <a:cubicBezTo>
                  <a:pt x="8342399" y="4551919"/>
                  <a:pt x="8335132" y="4555736"/>
                  <a:pt x="8334101" y="4562036"/>
                </a:cubicBezTo>
                <a:lnTo>
                  <a:pt x="8333738" y="4564338"/>
                </a:lnTo>
                <a:cubicBezTo>
                  <a:pt x="8329378" y="4558765"/>
                  <a:pt x="8318536" y="4558765"/>
                  <a:pt x="8313721" y="4565701"/>
                </a:cubicBezTo>
                <a:cubicBezTo>
                  <a:pt x="8313206" y="4565913"/>
                  <a:pt x="8312691" y="4566064"/>
                  <a:pt x="8312147" y="4566337"/>
                </a:cubicBezTo>
                <a:cubicBezTo>
                  <a:pt x="8311025" y="4566943"/>
                  <a:pt x="8310601" y="4568033"/>
                  <a:pt x="8309784" y="4568851"/>
                </a:cubicBezTo>
                <a:cubicBezTo>
                  <a:pt x="8310451" y="4566489"/>
                  <a:pt x="8310722" y="4564035"/>
                  <a:pt x="8309814" y="4561915"/>
                </a:cubicBezTo>
                <a:cubicBezTo>
                  <a:pt x="8315992" y="4559703"/>
                  <a:pt x="8321958" y="4556220"/>
                  <a:pt x="8323624" y="4550859"/>
                </a:cubicBezTo>
                <a:cubicBezTo>
                  <a:pt x="8324562" y="4547830"/>
                  <a:pt x="8324834" y="4544286"/>
                  <a:pt x="8324713" y="4540772"/>
                </a:cubicBezTo>
                <a:cubicBezTo>
                  <a:pt x="8325107" y="4541530"/>
                  <a:pt x="8325320" y="4542287"/>
                  <a:pt x="8325894" y="4543014"/>
                </a:cubicBezTo>
                <a:cubicBezTo>
                  <a:pt x="8329559" y="4547467"/>
                  <a:pt x="8338190" y="4549314"/>
                  <a:pt x="8342580" y="4544589"/>
                </a:cubicBezTo>
                <a:lnTo>
                  <a:pt x="8346185" y="4540742"/>
                </a:lnTo>
                <a:cubicBezTo>
                  <a:pt x="8350575" y="4536077"/>
                  <a:pt x="8352211" y="4529413"/>
                  <a:pt x="8347759" y="4524053"/>
                </a:cubicBezTo>
                <a:cubicBezTo>
                  <a:pt x="8344095" y="4519600"/>
                  <a:pt x="8335464" y="4517752"/>
                  <a:pt x="8331074" y="4522477"/>
                </a:cubicBezTo>
                <a:lnTo>
                  <a:pt x="8327469" y="4526324"/>
                </a:lnTo>
                <a:cubicBezTo>
                  <a:pt x="8325441" y="4528475"/>
                  <a:pt x="8324108" y="4531080"/>
                  <a:pt x="8323593" y="4533745"/>
                </a:cubicBezTo>
                <a:cubicBezTo>
                  <a:pt x="8322775" y="4530989"/>
                  <a:pt x="8321686" y="4528384"/>
                  <a:pt x="8319868" y="4526324"/>
                </a:cubicBezTo>
                <a:cubicBezTo>
                  <a:pt x="8324895" y="4522023"/>
                  <a:pt x="8325622" y="4513269"/>
                  <a:pt x="8320747" y="4508483"/>
                </a:cubicBezTo>
                <a:cubicBezTo>
                  <a:pt x="8320807" y="4508423"/>
                  <a:pt x="8320868" y="4508392"/>
                  <a:pt x="8320928" y="4508332"/>
                </a:cubicBezTo>
                <a:cubicBezTo>
                  <a:pt x="8325228" y="4503182"/>
                  <a:pt x="8324078" y="4496034"/>
                  <a:pt x="8319384" y="4491642"/>
                </a:cubicBezTo>
                <a:lnTo>
                  <a:pt x="8311692" y="4484463"/>
                </a:lnTo>
                <a:cubicBezTo>
                  <a:pt x="8310572" y="4483403"/>
                  <a:pt x="8309239" y="4482707"/>
                  <a:pt x="8307846" y="4482282"/>
                </a:cubicBezTo>
                <a:cubicBezTo>
                  <a:pt x="8309723" y="4483585"/>
                  <a:pt x="8311843" y="4484615"/>
                  <a:pt x="8314327" y="4484615"/>
                </a:cubicBezTo>
                <a:cubicBezTo>
                  <a:pt x="8320565" y="4484615"/>
                  <a:pt x="8326409" y="4479193"/>
                  <a:pt x="8326198" y="4472771"/>
                </a:cubicBezTo>
                <a:lnTo>
                  <a:pt x="8325955" y="4465320"/>
                </a:lnTo>
                <a:cubicBezTo>
                  <a:pt x="8325743" y="4458929"/>
                  <a:pt x="8320655" y="4453446"/>
                  <a:pt x="8314115" y="4453446"/>
                </a:cubicBezTo>
                <a:cubicBezTo>
                  <a:pt x="8307876" y="4453446"/>
                  <a:pt x="8302031" y="4458868"/>
                  <a:pt x="8302243" y="4465290"/>
                </a:cubicBezTo>
                <a:lnTo>
                  <a:pt x="8302395" y="4470197"/>
                </a:lnTo>
                <a:cubicBezTo>
                  <a:pt x="8300063" y="4462503"/>
                  <a:pt x="8291251" y="4457082"/>
                  <a:pt x="8284407" y="4464411"/>
                </a:cubicBezTo>
                <a:cubicBezTo>
                  <a:pt x="8278472" y="4470742"/>
                  <a:pt x="8280955" y="4479496"/>
                  <a:pt x="8286133" y="4483676"/>
                </a:cubicBezTo>
                <a:cubicBezTo>
                  <a:pt x="8283347" y="4483282"/>
                  <a:pt x="8280379" y="4484161"/>
                  <a:pt x="8277684" y="4487008"/>
                </a:cubicBezTo>
                <a:cubicBezTo>
                  <a:pt x="8267358" y="4498033"/>
                  <a:pt x="8282499" y="4516328"/>
                  <a:pt x="8292886" y="4505212"/>
                </a:cubicBezTo>
                <a:cubicBezTo>
                  <a:pt x="8294097" y="4503909"/>
                  <a:pt x="8294733" y="4502486"/>
                  <a:pt x="8295279" y="4501062"/>
                </a:cubicBezTo>
                <a:cubicBezTo>
                  <a:pt x="8295703" y="4501607"/>
                  <a:pt x="8296005" y="4502244"/>
                  <a:pt x="8296520" y="4502728"/>
                </a:cubicBezTo>
                <a:lnTo>
                  <a:pt x="8303879" y="4509634"/>
                </a:lnTo>
                <a:cubicBezTo>
                  <a:pt x="8301880" y="4512361"/>
                  <a:pt x="8300941" y="4515935"/>
                  <a:pt x="8301456" y="4519297"/>
                </a:cubicBezTo>
                <a:cubicBezTo>
                  <a:pt x="8301305" y="4519297"/>
                  <a:pt x="8301123" y="4519267"/>
                  <a:pt x="8300971" y="4519236"/>
                </a:cubicBezTo>
                <a:cubicBezTo>
                  <a:pt x="8299397" y="4515632"/>
                  <a:pt x="8296157" y="4512936"/>
                  <a:pt x="8291856" y="4512239"/>
                </a:cubicBezTo>
                <a:lnTo>
                  <a:pt x="8281530" y="4510513"/>
                </a:lnTo>
                <a:cubicBezTo>
                  <a:pt x="8275474" y="4509513"/>
                  <a:pt x="8268871" y="4514481"/>
                  <a:pt x="8268326" y="4520660"/>
                </a:cubicBezTo>
                <a:cubicBezTo>
                  <a:pt x="8268266" y="4521266"/>
                  <a:pt x="8268539" y="4521811"/>
                  <a:pt x="8268568" y="4522386"/>
                </a:cubicBezTo>
                <a:cubicBezTo>
                  <a:pt x="8268053" y="4521114"/>
                  <a:pt x="8267358" y="4519873"/>
                  <a:pt x="8266297" y="4518873"/>
                </a:cubicBezTo>
                <a:lnTo>
                  <a:pt x="8259877" y="4512845"/>
                </a:lnTo>
                <a:cubicBezTo>
                  <a:pt x="8259877" y="4512694"/>
                  <a:pt x="8259968" y="4512603"/>
                  <a:pt x="8259968" y="4512512"/>
                </a:cubicBezTo>
                <a:close/>
                <a:moveTo>
                  <a:pt x="8366323" y="4558583"/>
                </a:moveTo>
                <a:cubicBezTo>
                  <a:pt x="8365323" y="4564671"/>
                  <a:pt x="8370896" y="4571123"/>
                  <a:pt x="8376922" y="4571395"/>
                </a:cubicBezTo>
                <a:cubicBezTo>
                  <a:pt x="8383675" y="4571729"/>
                  <a:pt x="8388671" y="4567306"/>
                  <a:pt x="8389731" y="4560764"/>
                </a:cubicBezTo>
                <a:lnTo>
                  <a:pt x="8390246" y="4557735"/>
                </a:lnTo>
                <a:cubicBezTo>
                  <a:pt x="8394425" y="4556129"/>
                  <a:pt x="8397696" y="4551859"/>
                  <a:pt x="8398029" y="4547527"/>
                </a:cubicBezTo>
                <a:cubicBezTo>
                  <a:pt x="8398574" y="4540742"/>
                  <a:pt x="8393517" y="4535926"/>
                  <a:pt x="8387218" y="4534866"/>
                </a:cubicBezTo>
                <a:lnTo>
                  <a:pt x="8382070" y="4534018"/>
                </a:lnTo>
                <a:cubicBezTo>
                  <a:pt x="8375802" y="4532958"/>
                  <a:pt x="8369896" y="4538894"/>
                  <a:pt x="8369412" y="4544831"/>
                </a:cubicBezTo>
                <a:cubicBezTo>
                  <a:pt x="8369351" y="4545861"/>
                  <a:pt x="8369593" y="4546709"/>
                  <a:pt x="8369745" y="4547648"/>
                </a:cubicBezTo>
                <a:cubicBezTo>
                  <a:pt x="8368534" y="4549284"/>
                  <a:pt x="8367534" y="4551162"/>
                  <a:pt x="8367171" y="4553403"/>
                </a:cubicBezTo>
                <a:lnTo>
                  <a:pt x="8366323" y="4558583"/>
                </a:lnTo>
                <a:close/>
                <a:moveTo>
                  <a:pt x="8245765" y="4403923"/>
                </a:moveTo>
                <a:lnTo>
                  <a:pt x="8245190" y="4404377"/>
                </a:lnTo>
                <a:cubicBezTo>
                  <a:pt x="8241799" y="4404467"/>
                  <a:pt x="8238528" y="4405800"/>
                  <a:pt x="8236650" y="4408860"/>
                </a:cubicBezTo>
                <a:cubicBezTo>
                  <a:pt x="8234228" y="4412797"/>
                  <a:pt x="8232350" y="4416705"/>
                  <a:pt x="8233683" y="4421460"/>
                </a:cubicBezTo>
                <a:cubicBezTo>
                  <a:pt x="8235500" y="4427972"/>
                  <a:pt x="8242101" y="4431547"/>
                  <a:pt x="8248552" y="4429790"/>
                </a:cubicBezTo>
                <a:cubicBezTo>
                  <a:pt x="8252973" y="4428609"/>
                  <a:pt x="8256516" y="4425398"/>
                  <a:pt x="8260059" y="4422642"/>
                </a:cubicBezTo>
                <a:cubicBezTo>
                  <a:pt x="8264905" y="4418855"/>
                  <a:pt x="8266388" y="4411071"/>
                  <a:pt x="8262270" y="4406134"/>
                </a:cubicBezTo>
                <a:cubicBezTo>
                  <a:pt x="8258212" y="4401287"/>
                  <a:pt x="8250943" y="4399864"/>
                  <a:pt x="8245765" y="4403923"/>
                </a:cubicBezTo>
                <a:close/>
                <a:moveTo>
                  <a:pt x="8108219" y="4271222"/>
                </a:moveTo>
                <a:cubicBezTo>
                  <a:pt x="8106099" y="4277765"/>
                  <a:pt x="8109915" y="4283520"/>
                  <a:pt x="8115759" y="4286064"/>
                </a:cubicBezTo>
                <a:lnTo>
                  <a:pt x="8120544" y="4288154"/>
                </a:lnTo>
                <a:cubicBezTo>
                  <a:pt x="8126359" y="4290699"/>
                  <a:pt x="8133536" y="4286246"/>
                  <a:pt x="8135383" y="4280612"/>
                </a:cubicBezTo>
                <a:cubicBezTo>
                  <a:pt x="8137503" y="4274070"/>
                  <a:pt x="8133687" y="4268314"/>
                  <a:pt x="8127843" y="4265770"/>
                </a:cubicBezTo>
                <a:lnTo>
                  <a:pt x="8123058" y="4263680"/>
                </a:lnTo>
                <a:cubicBezTo>
                  <a:pt x="8117244" y="4261136"/>
                  <a:pt x="8110066" y="4265588"/>
                  <a:pt x="8108219" y="4271222"/>
                </a:cubicBezTo>
                <a:close/>
                <a:moveTo>
                  <a:pt x="8503929" y="4543741"/>
                </a:moveTo>
                <a:cubicBezTo>
                  <a:pt x="8497843" y="4542741"/>
                  <a:pt x="8491090" y="4546346"/>
                  <a:pt x="8489999" y="4552828"/>
                </a:cubicBezTo>
                <a:lnTo>
                  <a:pt x="8488273" y="4563157"/>
                </a:lnTo>
                <a:cubicBezTo>
                  <a:pt x="8487274" y="4569215"/>
                  <a:pt x="8490938" y="4576030"/>
                  <a:pt x="8497388" y="4577090"/>
                </a:cubicBezTo>
                <a:cubicBezTo>
                  <a:pt x="8503475" y="4578090"/>
                  <a:pt x="8510228" y="4574485"/>
                  <a:pt x="8511319" y="4568003"/>
                </a:cubicBezTo>
                <a:lnTo>
                  <a:pt x="8513045" y="4557674"/>
                </a:lnTo>
                <a:cubicBezTo>
                  <a:pt x="8514044" y="4551616"/>
                  <a:pt x="8510349" y="4544801"/>
                  <a:pt x="8503929" y="4543741"/>
                </a:cubicBezTo>
                <a:close/>
                <a:moveTo>
                  <a:pt x="8217390" y="4144489"/>
                </a:moveTo>
                <a:lnTo>
                  <a:pt x="8215301" y="4149275"/>
                </a:lnTo>
                <a:cubicBezTo>
                  <a:pt x="8212757" y="4155091"/>
                  <a:pt x="8217723" y="4162269"/>
                  <a:pt x="8223265" y="4163905"/>
                </a:cubicBezTo>
                <a:cubicBezTo>
                  <a:pt x="8229988" y="4165874"/>
                  <a:pt x="8235317" y="4161785"/>
                  <a:pt x="8237891" y="4155939"/>
                </a:cubicBezTo>
                <a:lnTo>
                  <a:pt x="8239981" y="4151153"/>
                </a:lnTo>
                <a:cubicBezTo>
                  <a:pt x="8242525" y="4145337"/>
                  <a:pt x="8237559" y="4138158"/>
                  <a:pt x="8232016" y="4136553"/>
                </a:cubicBezTo>
                <a:cubicBezTo>
                  <a:pt x="8225294" y="4134524"/>
                  <a:pt x="8219964" y="4138643"/>
                  <a:pt x="8217390" y="4144489"/>
                </a:cubicBezTo>
                <a:close/>
                <a:moveTo>
                  <a:pt x="8199795" y="4106263"/>
                </a:moveTo>
                <a:cubicBezTo>
                  <a:pt x="8197312" y="4111897"/>
                  <a:pt x="8199493" y="4119439"/>
                  <a:pt x="8205458" y="4121923"/>
                </a:cubicBezTo>
                <a:cubicBezTo>
                  <a:pt x="8211243" y="4124316"/>
                  <a:pt x="8218449" y="4122286"/>
                  <a:pt x="8221115" y="4116259"/>
                </a:cubicBezTo>
                <a:lnTo>
                  <a:pt x="8227414" y="4101871"/>
                </a:lnTo>
                <a:cubicBezTo>
                  <a:pt x="8229897" y="4096237"/>
                  <a:pt x="8227716" y="4088695"/>
                  <a:pt x="8221751" y="4086211"/>
                </a:cubicBezTo>
                <a:cubicBezTo>
                  <a:pt x="8215966" y="4083818"/>
                  <a:pt x="8208760" y="4085848"/>
                  <a:pt x="8206094" y="4091875"/>
                </a:cubicBezTo>
                <a:lnTo>
                  <a:pt x="8199795" y="4106263"/>
                </a:lnTo>
                <a:close/>
                <a:moveTo>
                  <a:pt x="8194678" y="4071490"/>
                </a:moveTo>
                <a:cubicBezTo>
                  <a:pt x="8208547" y="4077548"/>
                  <a:pt x="8216118" y="4055255"/>
                  <a:pt x="8202278" y="4049227"/>
                </a:cubicBezTo>
                <a:cubicBezTo>
                  <a:pt x="8188439" y="4043139"/>
                  <a:pt x="8180868" y="4065432"/>
                  <a:pt x="8194678" y="4071490"/>
                </a:cubicBezTo>
                <a:close/>
                <a:moveTo>
                  <a:pt x="8420136" y="4429124"/>
                </a:moveTo>
                <a:cubicBezTo>
                  <a:pt x="8412868" y="4428124"/>
                  <a:pt x="8406054" y="4430971"/>
                  <a:pt x="8400663" y="4435697"/>
                </a:cubicBezTo>
                <a:cubicBezTo>
                  <a:pt x="8396061" y="4439756"/>
                  <a:pt x="8395637" y="4447964"/>
                  <a:pt x="8400088" y="4452326"/>
                </a:cubicBezTo>
                <a:cubicBezTo>
                  <a:pt x="8404752" y="4456899"/>
                  <a:pt x="8411777" y="4457263"/>
                  <a:pt x="8416713" y="4452932"/>
                </a:cubicBezTo>
                <a:cubicBezTo>
                  <a:pt x="8416986" y="4452689"/>
                  <a:pt x="8417017" y="4452689"/>
                  <a:pt x="8417168" y="4452538"/>
                </a:cubicBezTo>
                <a:cubicBezTo>
                  <a:pt x="8417289" y="4452477"/>
                  <a:pt x="8417289" y="4452477"/>
                  <a:pt x="8417380" y="4452417"/>
                </a:cubicBezTo>
                <a:lnTo>
                  <a:pt x="8417380" y="4452417"/>
                </a:lnTo>
                <a:cubicBezTo>
                  <a:pt x="8418138" y="4452417"/>
                  <a:pt x="8418864" y="4452508"/>
                  <a:pt x="8419590" y="4452629"/>
                </a:cubicBezTo>
                <a:cubicBezTo>
                  <a:pt x="8425889" y="4453477"/>
                  <a:pt x="8431492" y="4446964"/>
                  <a:pt x="8431613" y="4441118"/>
                </a:cubicBezTo>
                <a:cubicBezTo>
                  <a:pt x="8431795" y="4434212"/>
                  <a:pt x="8426465" y="4429972"/>
                  <a:pt x="8420136" y="4429124"/>
                </a:cubicBezTo>
                <a:close/>
                <a:moveTo>
                  <a:pt x="8832866" y="4138250"/>
                </a:moveTo>
                <a:cubicBezTo>
                  <a:pt x="8817997" y="4135766"/>
                  <a:pt x="8812757" y="4158725"/>
                  <a:pt x="8827748" y="4161209"/>
                </a:cubicBezTo>
                <a:cubicBezTo>
                  <a:pt x="8842617" y="4163693"/>
                  <a:pt x="8847856" y="4140733"/>
                  <a:pt x="8832866" y="4138250"/>
                </a:cubicBezTo>
                <a:close/>
                <a:moveTo>
                  <a:pt x="8690050" y="4140975"/>
                </a:moveTo>
                <a:cubicBezTo>
                  <a:pt x="8680602" y="4139400"/>
                  <a:pt x="8674485" y="4148033"/>
                  <a:pt x="8675181" y="4155151"/>
                </a:cubicBezTo>
                <a:cubicBezTo>
                  <a:pt x="8673212" y="4150123"/>
                  <a:pt x="8668549" y="4147094"/>
                  <a:pt x="8662887" y="4147488"/>
                </a:cubicBezTo>
                <a:cubicBezTo>
                  <a:pt x="8655497" y="4148003"/>
                  <a:pt x="8646775" y="4149547"/>
                  <a:pt x="8641597" y="4155333"/>
                </a:cubicBezTo>
                <a:cubicBezTo>
                  <a:pt x="8640779" y="4155908"/>
                  <a:pt x="8639992" y="4156514"/>
                  <a:pt x="8639295" y="4157211"/>
                </a:cubicBezTo>
                <a:cubicBezTo>
                  <a:pt x="8635813" y="4160694"/>
                  <a:pt x="8634601" y="4165752"/>
                  <a:pt x="8636600" y="4170417"/>
                </a:cubicBezTo>
                <a:cubicBezTo>
                  <a:pt x="8638599" y="4175052"/>
                  <a:pt x="8642414" y="4176506"/>
                  <a:pt x="8646866" y="4177778"/>
                </a:cubicBezTo>
                <a:cubicBezTo>
                  <a:pt x="8643353" y="4176778"/>
                  <a:pt x="8647230" y="4177959"/>
                  <a:pt x="8647896" y="4178232"/>
                </a:cubicBezTo>
                <a:cubicBezTo>
                  <a:pt x="8648774" y="4178565"/>
                  <a:pt x="8649622" y="4178989"/>
                  <a:pt x="8650500" y="4179353"/>
                </a:cubicBezTo>
                <a:cubicBezTo>
                  <a:pt x="8650651" y="4179413"/>
                  <a:pt x="8650712" y="4179444"/>
                  <a:pt x="8650833" y="4179504"/>
                </a:cubicBezTo>
                <a:cubicBezTo>
                  <a:pt x="8651106" y="4179686"/>
                  <a:pt x="8651348" y="4179868"/>
                  <a:pt x="8651590" y="4180049"/>
                </a:cubicBezTo>
                <a:cubicBezTo>
                  <a:pt x="8654225" y="4185320"/>
                  <a:pt x="8661099" y="4187713"/>
                  <a:pt x="8666459" y="4185441"/>
                </a:cubicBezTo>
                <a:cubicBezTo>
                  <a:pt x="8672547" y="4182866"/>
                  <a:pt x="8674939" y="4175990"/>
                  <a:pt x="8672698" y="4170024"/>
                </a:cubicBezTo>
                <a:cubicBezTo>
                  <a:pt x="8672455" y="4169388"/>
                  <a:pt x="8672092" y="4168872"/>
                  <a:pt x="8671789" y="4168297"/>
                </a:cubicBezTo>
                <a:cubicBezTo>
                  <a:pt x="8674606" y="4165934"/>
                  <a:pt x="8676392" y="4162239"/>
                  <a:pt x="8676181" y="4158634"/>
                </a:cubicBezTo>
                <a:cubicBezTo>
                  <a:pt x="8677422" y="4161058"/>
                  <a:pt x="8679784" y="4162935"/>
                  <a:pt x="8683509" y="4163541"/>
                </a:cubicBezTo>
                <a:cubicBezTo>
                  <a:pt x="8698196" y="4166025"/>
                  <a:pt x="8704980" y="4143459"/>
                  <a:pt x="8690050" y="4140975"/>
                </a:cubicBezTo>
                <a:close/>
                <a:moveTo>
                  <a:pt x="8777145" y="3988314"/>
                </a:moveTo>
                <a:cubicBezTo>
                  <a:pt x="8777205" y="3993827"/>
                  <a:pt x="8780385" y="3999491"/>
                  <a:pt x="8787320" y="4000642"/>
                </a:cubicBezTo>
                <a:cubicBezTo>
                  <a:pt x="8792620" y="4001520"/>
                  <a:pt x="8796193" y="3999128"/>
                  <a:pt x="8798040" y="3995584"/>
                </a:cubicBezTo>
                <a:cubicBezTo>
                  <a:pt x="8801856" y="3994311"/>
                  <a:pt x="8805066" y="3991313"/>
                  <a:pt x="8805762" y="3987042"/>
                </a:cubicBezTo>
                <a:lnTo>
                  <a:pt x="8806640" y="3981893"/>
                </a:lnTo>
                <a:cubicBezTo>
                  <a:pt x="8807640" y="3975835"/>
                  <a:pt x="8803976" y="3969019"/>
                  <a:pt x="8797525" y="3967990"/>
                </a:cubicBezTo>
                <a:cubicBezTo>
                  <a:pt x="8795526" y="3967656"/>
                  <a:pt x="8793467" y="3967869"/>
                  <a:pt x="8791529" y="3968474"/>
                </a:cubicBezTo>
                <a:cubicBezTo>
                  <a:pt x="8790530" y="3964718"/>
                  <a:pt x="8787955" y="3961629"/>
                  <a:pt x="8783686" y="3960417"/>
                </a:cubicBezTo>
                <a:cubicBezTo>
                  <a:pt x="8778083" y="3958842"/>
                  <a:pt x="8770210" y="3962265"/>
                  <a:pt x="8769180" y="3968565"/>
                </a:cubicBezTo>
                <a:lnTo>
                  <a:pt x="8768333" y="3973714"/>
                </a:lnTo>
                <a:cubicBezTo>
                  <a:pt x="8767273" y="3979984"/>
                  <a:pt x="8769877" y="3986376"/>
                  <a:pt x="8776478" y="3988223"/>
                </a:cubicBezTo>
                <a:cubicBezTo>
                  <a:pt x="8776660" y="3988253"/>
                  <a:pt x="8776933" y="3988284"/>
                  <a:pt x="8777145" y="3988314"/>
                </a:cubicBezTo>
                <a:close/>
                <a:moveTo>
                  <a:pt x="8622700" y="4019785"/>
                </a:moveTo>
                <a:cubicBezTo>
                  <a:pt x="8622034" y="4026207"/>
                  <a:pt x="8626092" y="4032083"/>
                  <a:pt x="8632573" y="4033173"/>
                </a:cubicBezTo>
                <a:lnTo>
                  <a:pt x="8637720" y="4034022"/>
                </a:lnTo>
                <a:cubicBezTo>
                  <a:pt x="8643777" y="4035021"/>
                  <a:pt x="8650470" y="4030387"/>
                  <a:pt x="8651106" y="4024147"/>
                </a:cubicBezTo>
                <a:cubicBezTo>
                  <a:pt x="8651772" y="4017726"/>
                  <a:pt x="8647714" y="4011819"/>
                  <a:pt x="8641233" y="4010759"/>
                </a:cubicBezTo>
                <a:lnTo>
                  <a:pt x="8636086" y="4009911"/>
                </a:lnTo>
                <a:cubicBezTo>
                  <a:pt x="8630029" y="4008911"/>
                  <a:pt x="8623366" y="4013546"/>
                  <a:pt x="8622700" y="4019785"/>
                </a:cubicBezTo>
                <a:close/>
                <a:moveTo>
                  <a:pt x="8826688" y="4092724"/>
                </a:moveTo>
                <a:cubicBezTo>
                  <a:pt x="8821177" y="4095722"/>
                  <a:pt x="8819390" y="4104173"/>
                  <a:pt x="8822903" y="4109262"/>
                </a:cubicBezTo>
                <a:cubicBezTo>
                  <a:pt x="8826809" y="4114896"/>
                  <a:pt x="8833532" y="4116259"/>
                  <a:pt x="8839468" y="4113048"/>
                </a:cubicBezTo>
                <a:lnTo>
                  <a:pt x="8844162" y="4110504"/>
                </a:lnTo>
                <a:cubicBezTo>
                  <a:pt x="8849159" y="4107777"/>
                  <a:pt x="8850854" y="4100720"/>
                  <a:pt x="8848583" y="4095601"/>
                </a:cubicBezTo>
                <a:cubicBezTo>
                  <a:pt x="8854791" y="4096570"/>
                  <a:pt x="8861090" y="4094329"/>
                  <a:pt x="8863089" y="4087756"/>
                </a:cubicBezTo>
                <a:cubicBezTo>
                  <a:pt x="8864754" y="4082273"/>
                  <a:pt x="8861514" y="4074126"/>
                  <a:pt x="8855215" y="4073096"/>
                </a:cubicBezTo>
                <a:lnTo>
                  <a:pt x="8850067" y="4072248"/>
                </a:lnTo>
                <a:cubicBezTo>
                  <a:pt x="8843798" y="4071187"/>
                  <a:pt x="8837409" y="4073490"/>
                  <a:pt x="8835410" y="4080123"/>
                </a:cubicBezTo>
                <a:cubicBezTo>
                  <a:pt x="8834561" y="4082970"/>
                  <a:pt x="8835047" y="4086454"/>
                  <a:pt x="8836560" y="4089361"/>
                </a:cubicBezTo>
                <a:cubicBezTo>
                  <a:pt x="8834834" y="4089543"/>
                  <a:pt x="8833108" y="4089271"/>
                  <a:pt x="8831412" y="4090179"/>
                </a:cubicBezTo>
                <a:lnTo>
                  <a:pt x="8826688" y="4092724"/>
                </a:lnTo>
                <a:close/>
                <a:moveTo>
                  <a:pt x="8730327" y="4022936"/>
                </a:moveTo>
                <a:cubicBezTo>
                  <a:pt x="8727934" y="4018513"/>
                  <a:pt x="8724210" y="4017211"/>
                  <a:pt x="8720576" y="4017665"/>
                </a:cubicBezTo>
                <a:cubicBezTo>
                  <a:pt x="8720909" y="4016908"/>
                  <a:pt x="8721393" y="4016181"/>
                  <a:pt x="8721514" y="4015302"/>
                </a:cubicBezTo>
                <a:cubicBezTo>
                  <a:pt x="8722453" y="4009154"/>
                  <a:pt x="8718789" y="4002550"/>
                  <a:pt x="8712308" y="4001429"/>
                </a:cubicBezTo>
                <a:lnTo>
                  <a:pt x="8707160" y="4000581"/>
                </a:lnTo>
                <a:cubicBezTo>
                  <a:pt x="8701104" y="3999582"/>
                  <a:pt x="8694290" y="4003368"/>
                  <a:pt x="8693291" y="4009789"/>
                </a:cubicBezTo>
                <a:cubicBezTo>
                  <a:pt x="8692352" y="4015938"/>
                  <a:pt x="8696016" y="4022572"/>
                  <a:pt x="8702527" y="4023663"/>
                </a:cubicBezTo>
                <a:lnTo>
                  <a:pt x="8707675" y="4024511"/>
                </a:lnTo>
                <a:cubicBezTo>
                  <a:pt x="8708735" y="4024692"/>
                  <a:pt x="8709856" y="4024541"/>
                  <a:pt x="8710916" y="4024450"/>
                </a:cubicBezTo>
                <a:cubicBezTo>
                  <a:pt x="8708917" y="4027964"/>
                  <a:pt x="8708250" y="4032325"/>
                  <a:pt x="8710643" y="4036717"/>
                </a:cubicBezTo>
                <a:cubicBezTo>
                  <a:pt x="8718032" y="4050287"/>
                  <a:pt x="8737625" y="4036354"/>
                  <a:pt x="8730327" y="4022936"/>
                </a:cubicBezTo>
                <a:close/>
                <a:moveTo>
                  <a:pt x="8617552" y="4082486"/>
                </a:moveTo>
                <a:cubicBezTo>
                  <a:pt x="8616492" y="4088756"/>
                  <a:pt x="8621096" y="4094965"/>
                  <a:pt x="8627334" y="4095964"/>
                </a:cubicBezTo>
                <a:cubicBezTo>
                  <a:pt x="8633662" y="4096964"/>
                  <a:pt x="8639750" y="4092451"/>
                  <a:pt x="8640779" y="4086181"/>
                </a:cubicBezTo>
                <a:lnTo>
                  <a:pt x="8641657" y="4081032"/>
                </a:lnTo>
                <a:cubicBezTo>
                  <a:pt x="8642687" y="4074762"/>
                  <a:pt x="8638114" y="4068552"/>
                  <a:pt x="8631876" y="4067583"/>
                </a:cubicBezTo>
                <a:cubicBezTo>
                  <a:pt x="8625547" y="4066553"/>
                  <a:pt x="8619460" y="4071066"/>
                  <a:pt x="8618400" y="4077366"/>
                </a:cubicBezTo>
                <a:lnTo>
                  <a:pt x="8617552" y="4082486"/>
                </a:lnTo>
                <a:close/>
                <a:moveTo>
                  <a:pt x="8711400" y="4043805"/>
                </a:moveTo>
                <a:cubicBezTo>
                  <a:pt x="8712429" y="4037717"/>
                  <a:pt x="8706312" y="4031417"/>
                  <a:pt x="8700407" y="4031296"/>
                </a:cubicBezTo>
                <a:cubicBezTo>
                  <a:pt x="8693472" y="4031174"/>
                  <a:pt x="8689020" y="4035748"/>
                  <a:pt x="8687900" y="4042291"/>
                </a:cubicBezTo>
                <a:lnTo>
                  <a:pt x="8687052" y="4047440"/>
                </a:lnTo>
                <a:cubicBezTo>
                  <a:pt x="8686022" y="4053528"/>
                  <a:pt x="8692139" y="4059829"/>
                  <a:pt x="8698045" y="4059950"/>
                </a:cubicBezTo>
                <a:cubicBezTo>
                  <a:pt x="8704980" y="4060071"/>
                  <a:pt x="8709431" y="4055497"/>
                  <a:pt x="8710552" y="4048954"/>
                </a:cubicBezTo>
                <a:lnTo>
                  <a:pt x="8711400" y="4043805"/>
                </a:lnTo>
                <a:close/>
                <a:moveTo>
                  <a:pt x="8625123" y="4227908"/>
                </a:moveTo>
                <a:cubicBezTo>
                  <a:pt x="8624608" y="4234723"/>
                  <a:pt x="8629696" y="4239478"/>
                  <a:pt x="8635995" y="4240539"/>
                </a:cubicBezTo>
                <a:lnTo>
                  <a:pt x="8641143" y="4241417"/>
                </a:lnTo>
                <a:cubicBezTo>
                  <a:pt x="8647411" y="4242447"/>
                  <a:pt x="8653317" y="4236480"/>
                  <a:pt x="8653771" y="4230573"/>
                </a:cubicBezTo>
                <a:cubicBezTo>
                  <a:pt x="8654285" y="4223758"/>
                  <a:pt x="8649198" y="4219003"/>
                  <a:pt x="8642929" y="4217942"/>
                </a:cubicBezTo>
                <a:lnTo>
                  <a:pt x="8637781" y="4217094"/>
                </a:lnTo>
                <a:cubicBezTo>
                  <a:pt x="8631482" y="4216003"/>
                  <a:pt x="8625577" y="4221971"/>
                  <a:pt x="8625123" y="4227908"/>
                </a:cubicBezTo>
                <a:close/>
                <a:moveTo>
                  <a:pt x="8682934" y="3930157"/>
                </a:moveTo>
                <a:cubicBezTo>
                  <a:pt x="8697864" y="3932672"/>
                  <a:pt x="8698499" y="3909106"/>
                  <a:pt x="8683781" y="3906622"/>
                </a:cubicBezTo>
                <a:cubicBezTo>
                  <a:pt x="8668852" y="3904138"/>
                  <a:pt x="8668216" y="3927674"/>
                  <a:pt x="8682934" y="3930157"/>
                </a:cubicBezTo>
                <a:close/>
                <a:moveTo>
                  <a:pt x="8784988" y="3912801"/>
                </a:moveTo>
                <a:cubicBezTo>
                  <a:pt x="8778477" y="3912044"/>
                  <a:pt x="8772754" y="3916042"/>
                  <a:pt x="8771452" y="3922494"/>
                </a:cubicBezTo>
                <a:cubicBezTo>
                  <a:pt x="8771421" y="3922676"/>
                  <a:pt x="8771391" y="3922797"/>
                  <a:pt x="8771361" y="3922918"/>
                </a:cubicBezTo>
                <a:cubicBezTo>
                  <a:pt x="8771331" y="3922979"/>
                  <a:pt x="8771331" y="3923009"/>
                  <a:pt x="8771300" y="3923070"/>
                </a:cubicBezTo>
                <a:cubicBezTo>
                  <a:pt x="8771239" y="3923100"/>
                  <a:pt x="8771270" y="3923100"/>
                  <a:pt x="8771179" y="3923160"/>
                </a:cubicBezTo>
                <a:cubicBezTo>
                  <a:pt x="8770543" y="3923615"/>
                  <a:pt x="8769907" y="3924039"/>
                  <a:pt x="8769210" y="3924402"/>
                </a:cubicBezTo>
                <a:cubicBezTo>
                  <a:pt x="8763699" y="3927552"/>
                  <a:pt x="8763245" y="3936155"/>
                  <a:pt x="8766697" y="3940850"/>
                </a:cubicBezTo>
                <a:cubicBezTo>
                  <a:pt x="8770816" y="3946454"/>
                  <a:pt x="8777599" y="3946514"/>
                  <a:pt x="8783141" y="3943364"/>
                </a:cubicBezTo>
                <a:cubicBezTo>
                  <a:pt x="8789501" y="3939729"/>
                  <a:pt x="8793256" y="3933368"/>
                  <a:pt x="8794648" y="3926341"/>
                </a:cubicBezTo>
                <a:cubicBezTo>
                  <a:pt x="8795890" y="3920283"/>
                  <a:pt x="8791166" y="3913559"/>
                  <a:pt x="8784988" y="3912801"/>
                </a:cubicBezTo>
                <a:close/>
                <a:moveTo>
                  <a:pt x="8497812" y="4103507"/>
                </a:moveTo>
                <a:lnTo>
                  <a:pt x="8492664" y="4102659"/>
                </a:lnTo>
                <a:cubicBezTo>
                  <a:pt x="8486396" y="4101598"/>
                  <a:pt x="8480429" y="4107354"/>
                  <a:pt x="8479915" y="4113351"/>
                </a:cubicBezTo>
                <a:cubicBezTo>
                  <a:pt x="8479309" y="4120075"/>
                  <a:pt x="8484306" y="4125073"/>
                  <a:pt x="8490605" y="4126103"/>
                </a:cubicBezTo>
                <a:lnTo>
                  <a:pt x="8495753" y="4126951"/>
                </a:lnTo>
                <a:cubicBezTo>
                  <a:pt x="8502022" y="4128011"/>
                  <a:pt x="8507987" y="4122256"/>
                  <a:pt x="8508502" y="4116259"/>
                </a:cubicBezTo>
                <a:cubicBezTo>
                  <a:pt x="8509078" y="4109534"/>
                  <a:pt x="8504081" y="4104567"/>
                  <a:pt x="8497812" y="4103507"/>
                </a:cubicBezTo>
                <a:close/>
                <a:moveTo>
                  <a:pt x="8637448" y="4415796"/>
                </a:moveTo>
                <a:cubicBezTo>
                  <a:pt x="8652408" y="4418310"/>
                  <a:pt x="8656284" y="4395078"/>
                  <a:pt x="8641325" y="4392564"/>
                </a:cubicBezTo>
                <a:cubicBezTo>
                  <a:pt x="8626395" y="4390080"/>
                  <a:pt x="8622519" y="4413312"/>
                  <a:pt x="8637448" y="4415796"/>
                </a:cubicBezTo>
                <a:close/>
                <a:moveTo>
                  <a:pt x="8589025" y="3980863"/>
                </a:moveTo>
                <a:cubicBezTo>
                  <a:pt x="8574156" y="3978379"/>
                  <a:pt x="8568463" y="4001218"/>
                  <a:pt x="8583393" y="4003732"/>
                </a:cubicBezTo>
                <a:cubicBezTo>
                  <a:pt x="8598262" y="4006215"/>
                  <a:pt x="8603955" y="3983377"/>
                  <a:pt x="8589025" y="3980863"/>
                </a:cubicBezTo>
                <a:close/>
                <a:moveTo>
                  <a:pt x="8581273" y="4093481"/>
                </a:moveTo>
                <a:cubicBezTo>
                  <a:pt x="8596202" y="4095995"/>
                  <a:pt x="8597293" y="4072429"/>
                  <a:pt x="8582514" y="4069976"/>
                </a:cubicBezTo>
                <a:cubicBezTo>
                  <a:pt x="8567555" y="4067492"/>
                  <a:pt x="8566495" y="4091027"/>
                  <a:pt x="8581273" y="4093481"/>
                </a:cubicBezTo>
                <a:close/>
                <a:moveTo>
                  <a:pt x="8533759" y="4262378"/>
                </a:moveTo>
                <a:cubicBezTo>
                  <a:pt x="8527127" y="4261681"/>
                  <a:pt x="8521857" y="4266558"/>
                  <a:pt x="8520828" y="4272828"/>
                </a:cubicBezTo>
                <a:lnTo>
                  <a:pt x="8519101" y="4283157"/>
                </a:lnTo>
                <a:cubicBezTo>
                  <a:pt x="8518708" y="4285519"/>
                  <a:pt x="8519435" y="4287730"/>
                  <a:pt x="8520555" y="4289760"/>
                </a:cubicBezTo>
                <a:cubicBezTo>
                  <a:pt x="8518314" y="4293334"/>
                  <a:pt x="8517709" y="4297696"/>
                  <a:pt x="8520100" y="4301755"/>
                </a:cubicBezTo>
                <a:cubicBezTo>
                  <a:pt x="8523098" y="4306843"/>
                  <a:pt x="8531003" y="4309660"/>
                  <a:pt x="8536181" y="4305965"/>
                </a:cubicBezTo>
                <a:lnTo>
                  <a:pt x="8542207" y="4301664"/>
                </a:lnTo>
                <a:cubicBezTo>
                  <a:pt x="8542419" y="4301512"/>
                  <a:pt x="8542571" y="4301270"/>
                  <a:pt x="8542783" y="4301088"/>
                </a:cubicBezTo>
                <a:cubicBezTo>
                  <a:pt x="8545569" y="4303784"/>
                  <a:pt x="8549567" y="4305329"/>
                  <a:pt x="8553291" y="4304632"/>
                </a:cubicBezTo>
                <a:cubicBezTo>
                  <a:pt x="8558742" y="4303602"/>
                  <a:pt x="8561922" y="4299240"/>
                  <a:pt x="8562527" y="4294182"/>
                </a:cubicBezTo>
                <a:cubicBezTo>
                  <a:pt x="8566434" y="4292546"/>
                  <a:pt x="8569402" y="4289214"/>
                  <a:pt x="8569735" y="4284489"/>
                </a:cubicBezTo>
                <a:cubicBezTo>
                  <a:pt x="8570189" y="4278613"/>
                  <a:pt x="8565283" y="4271767"/>
                  <a:pt x="8558893" y="4271858"/>
                </a:cubicBezTo>
                <a:cubicBezTo>
                  <a:pt x="8553110" y="4271949"/>
                  <a:pt x="8547568" y="4273645"/>
                  <a:pt x="8543752" y="4278158"/>
                </a:cubicBezTo>
                <a:lnTo>
                  <a:pt x="8544237" y="4275281"/>
                </a:lnTo>
                <a:cubicBezTo>
                  <a:pt x="8545266" y="4269072"/>
                  <a:pt x="8539815" y="4263044"/>
                  <a:pt x="8533759" y="4262378"/>
                </a:cubicBezTo>
                <a:close/>
                <a:moveTo>
                  <a:pt x="8534212" y="3947120"/>
                </a:moveTo>
                <a:cubicBezTo>
                  <a:pt x="8539664" y="3946090"/>
                  <a:pt x="8542843" y="3941728"/>
                  <a:pt x="8543450" y="3936670"/>
                </a:cubicBezTo>
                <a:cubicBezTo>
                  <a:pt x="8547356" y="3935034"/>
                  <a:pt x="8550293" y="3931702"/>
                  <a:pt x="8550656" y="3926977"/>
                </a:cubicBezTo>
                <a:cubicBezTo>
                  <a:pt x="8551111" y="3921101"/>
                  <a:pt x="8546204" y="3914255"/>
                  <a:pt x="8539815" y="3914346"/>
                </a:cubicBezTo>
                <a:cubicBezTo>
                  <a:pt x="8533607" y="3914467"/>
                  <a:pt x="8527490" y="3916073"/>
                  <a:pt x="8523674" y="3921434"/>
                </a:cubicBezTo>
                <a:cubicBezTo>
                  <a:pt x="8520192" y="3926341"/>
                  <a:pt x="8519829" y="3931945"/>
                  <a:pt x="8520494" y="3937700"/>
                </a:cubicBezTo>
                <a:cubicBezTo>
                  <a:pt x="8521191" y="3944030"/>
                  <a:pt x="8528308" y="3948210"/>
                  <a:pt x="8534212" y="3947120"/>
                </a:cubicBezTo>
                <a:close/>
                <a:moveTo>
                  <a:pt x="8578850" y="4140794"/>
                </a:moveTo>
                <a:cubicBezTo>
                  <a:pt x="8593780" y="4143308"/>
                  <a:pt x="8594506" y="4119742"/>
                  <a:pt x="8579758" y="4117289"/>
                </a:cubicBezTo>
                <a:cubicBezTo>
                  <a:pt x="8564829" y="4114775"/>
                  <a:pt x="8564102" y="4138340"/>
                  <a:pt x="8578850" y="4140794"/>
                </a:cubicBezTo>
                <a:close/>
                <a:moveTo>
                  <a:pt x="8837257" y="3904744"/>
                </a:moveTo>
                <a:cubicBezTo>
                  <a:pt x="8842435" y="3901049"/>
                  <a:pt x="8843616" y="3893446"/>
                  <a:pt x="8839922" y="3888327"/>
                </a:cubicBezTo>
                <a:cubicBezTo>
                  <a:pt x="8836167" y="3883147"/>
                  <a:pt x="8828686" y="3881966"/>
                  <a:pt x="8823508" y="3885662"/>
                </a:cubicBezTo>
                <a:lnTo>
                  <a:pt x="8817482" y="3889963"/>
                </a:lnTo>
                <a:cubicBezTo>
                  <a:pt x="8816786" y="3890478"/>
                  <a:pt x="8816331" y="3891174"/>
                  <a:pt x="8815786" y="3891811"/>
                </a:cubicBezTo>
                <a:cubicBezTo>
                  <a:pt x="8815544" y="3889993"/>
                  <a:pt x="8815090" y="3888206"/>
                  <a:pt x="8814181" y="3886540"/>
                </a:cubicBezTo>
                <a:lnTo>
                  <a:pt x="8811637" y="3881845"/>
                </a:lnTo>
                <a:cubicBezTo>
                  <a:pt x="8808549" y="3876151"/>
                  <a:pt x="8800039" y="3875151"/>
                  <a:pt x="8794982" y="3878513"/>
                </a:cubicBezTo>
                <a:cubicBezTo>
                  <a:pt x="8789167" y="3882360"/>
                  <a:pt x="8788562" y="3889448"/>
                  <a:pt x="8791650" y="3895172"/>
                </a:cubicBezTo>
                <a:lnTo>
                  <a:pt x="8794195" y="3899867"/>
                </a:lnTo>
                <a:cubicBezTo>
                  <a:pt x="8797283" y="3905562"/>
                  <a:pt x="8805793" y="3906562"/>
                  <a:pt x="8810850" y="3903199"/>
                </a:cubicBezTo>
                <a:cubicBezTo>
                  <a:pt x="8811728" y="3902593"/>
                  <a:pt x="8812273" y="3901836"/>
                  <a:pt x="8812939" y="3901109"/>
                </a:cubicBezTo>
                <a:cubicBezTo>
                  <a:pt x="8813182" y="3902987"/>
                  <a:pt x="8813696" y="3904805"/>
                  <a:pt x="8814847" y="3906380"/>
                </a:cubicBezTo>
                <a:cubicBezTo>
                  <a:pt x="8818603" y="3911559"/>
                  <a:pt x="8826082" y="3912741"/>
                  <a:pt x="8831261" y="3909046"/>
                </a:cubicBezTo>
                <a:lnTo>
                  <a:pt x="8837257" y="3904744"/>
                </a:lnTo>
                <a:close/>
                <a:moveTo>
                  <a:pt x="8609194" y="3835926"/>
                </a:moveTo>
                <a:cubicBezTo>
                  <a:pt x="8603743" y="3834684"/>
                  <a:pt x="8598080" y="3834290"/>
                  <a:pt x="8593447" y="3838167"/>
                </a:cubicBezTo>
                <a:cubicBezTo>
                  <a:pt x="8589722" y="3841256"/>
                  <a:pt x="8587935" y="3845467"/>
                  <a:pt x="8587421" y="3850222"/>
                </a:cubicBezTo>
                <a:cubicBezTo>
                  <a:pt x="8586785" y="3856341"/>
                  <a:pt x="8591811" y="3862732"/>
                  <a:pt x="8598080" y="3863005"/>
                </a:cubicBezTo>
                <a:cubicBezTo>
                  <a:pt x="8602441" y="3863217"/>
                  <a:pt x="8606377" y="3861217"/>
                  <a:pt x="8608710" y="3857946"/>
                </a:cubicBezTo>
                <a:cubicBezTo>
                  <a:pt x="8612010" y="3857007"/>
                  <a:pt x="8614827" y="3854796"/>
                  <a:pt x="8616220" y="3851040"/>
                </a:cubicBezTo>
                <a:cubicBezTo>
                  <a:pt x="8618188" y="3845649"/>
                  <a:pt x="8615402" y="3837379"/>
                  <a:pt x="8609194" y="3835926"/>
                </a:cubicBezTo>
                <a:close/>
                <a:moveTo>
                  <a:pt x="8548294" y="4112049"/>
                </a:moveTo>
                <a:cubicBezTo>
                  <a:pt x="8553291" y="4117016"/>
                  <a:pt x="8559529" y="4116562"/>
                  <a:pt x="8564920" y="4112715"/>
                </a:cubicBezTo>
                <a:lnTo>
                  <a:pt x="8570946" y="4108414"/>
                </a:lnTo>
                <a:cubicBezTo>
                  <a:pt x="8575973" y="4104809"/>
                  <a:pt x="8575731" y="4095843"/>
                  <a:pt x="8571613" y="4091784"/>
                </a:cubicBezTo>
                <a:cubicBezTo>
                  <a:pt x="8566585" y="4086817"/>
                  <a:pt x="8560347" y="4087271"/>
                  <a:pt x="8554987" y="4091118"/>
                </a:cubicBezTo>
                <a:cubicBezTo>
                  <a:pt x="8552988" y="4092542"/>
                  <a:pt x="8550990" y="4093995"/>
                  <a:pt x="8548991" y="4095419"/>
                </a:cubicBezTo>
                <a:cubicBezTo>
                  <a:pt x="8543934" y="4099024"/>
                  <a:pt x="8544176" y="4107990"/>
                  <a:pt x="8548294" y="4112049"/>
                </a:cubicBezTo>
                <a:close/>
                <a:moveTo>
                  <a:pt x="8620126" y="3894597"/>
                </a:moveTo>
                <a:lnTo>
                  <a:pt x="8614100" y="3898898"/>
                </a:lnTo>
                <a:cubicBezTo>
                  <a:pt x="8608921" y="3902593"/>
                  <a:pt x="8608497" y="3910711"/>
                  <a:pt x="8612313" y="3915437"/>
                </a:cubicBezTo>
                <a:cubicBezTo>
                  <a:pt x="8616492" y="3920646"/>
                  <a:pt x="8623669" y="3920919"/>
                  <a:pt x="8628847" y="3917223"/>
                </a:cubicBezTo>
                <a:cubicBezTo>
                  <a:pt x="8630846" y="3915800"/>
                  <a:pt x="8632845" y="3914346"/>
                  <a:pt x="8634874" y="3912922"/>
                </a:cubicBezTo>
                <a:cubicBezTo>
                  <a:pt x="8640052" y="3909227"/>
                  <a:pt x="8640476" y="3901109"/>
                  <a:pt x="8636660" y="3896384"/>
                </a:cubicBezTo>
                <a:cubicBezTo>
                  <a:pt x="8632481" y="3891174"/>
                  <a:pt x="8625304" y="3890871"/>
                  <a:pt x="8620126" y="3894597"/>
                </a:cubicBezTo>
                <a:close/>
                <a:moveTo>
                  <a:pt x="8635782" y="3973291"/>
                </a:moveTo>
                <a:lnTo>
                  <a:pt x="8634935" y="3978440"/>
                </a:lnTo>
                <a:cubicBezTo>
                  <a:pt x="8633875" y="3984710"/>
                  <a:pt x="8637236" y="3991070"/>
                  <a:pt x="8643716" y="3992585"/>
                </a:cubicBezTo>
                <a:cubicBezTo>
                  <a:pt x="8649591" y="3993979"/>
                  <a:pt x="8656799" y="3990101"/>
                  <a:pt x="8657859" y="3983801"/>
                </a:cubicBezTo>
                <a:lnTo>
                  <a:pt x="8658707" y="3978651"/>
                </a:lnTo>
                <a:cubicBezTo>
                  <a:pt x="8659767" y="3972381"/>
                  <a:pt x="8656405" y="3966021"/>
                  <a:pt x="8649925" y="3964506"/>
                </a:cubicBezTo>
                <a:cubicBezTo>
                  <a:pt x="8644050" y="3963143"/>
                  <a:pt x="8636842" y="3966990"/>
                  <a:pt x="8635782" y="3973291"/>
                </a:cubicBezTo>
                <a:close/>
                <a:moveTo>
                  <a:pt x="8562619" y="3934519"/>
                </a:moveTo>
                <a:cubicBezTo>
                  <a:pt x="8562921" y="3936215"/>
                  <a:pt x="8563254" y="3937911"/>
                  <a:pt x="8563708" y="3939578"/>
                </a:cubicBezTo>
                <a:cubicBezTo>
                  <a:pt x="8564284" y="3941668"/>
                  <a:pt x="8565556" y="3943576"/>
                  <a:pt x="8567161" y="3945151"/>
                </a:cubicBezTo>
                <a:cubicBezTo>
                  <a:pt x="8567313" y="3946726"/>
                  <a:pt x="8567676" y="3948210"/>
                  <a:pt x="8568494" y="3949361"/>
                </a:cubicBezTo>
                <a:cubicBezTo>
                  <a:pt x="8571310" y="3953299"/>
                  <a:pt x="8573975" y="3956692"/>
                  <a:pt x="8578577" y="3958660"/>
                </a:cubicBezTo>
                <a:cubicBezTo>
                  <a:pt x="8580637" y="3959539"/>
                  <a:pt x="8582151" y="3959963"/>
                  <a:pt x="8584483" y="3960145"/>
                </a:cubicBezTo>
                <a:cubicBezTo>
                  <a:pt x="8587360" y="3960387"/>
                  <a:pt x="8587995" y="3962022"/>
                  <a:pt x="8584574" y="3959115"/>
                </a:cubicBezTo>
                <a:cubicBezTo>
                  <a:pt x="8589419" y="3963204"/>
                  <a:pt x="8596263" y="3964233"/>
                  <a:pt x="8601230" y="3959539"/>
                </a:cubicBezTo>
                <a:cubicBezTo>
                  <a:pt x="8603592" y="3957297"/>
                  <a:pt x="8604924" y="3953602"/>
                  <a:pt x="8604803" y="3950088"/>
                </a:cubicBezTo>
                <a:cubicBezTo>
                  <a:pt x="8605954" y="3949149"/>
                  <a:pt x="8606862" y="3948028"/>
                  <a:pt x="8607861" y="3946756"/>
                </a:cubicBezTo>
                <a:cubicBezTo>
                  <a:pt x="8608225" y="3946332"/>
                  <a:pt x="8608618" y="3945969"/>
                  <a:pt x="8609043" y="3945575"/>
                </a:cubicBezTo>
                <a:cubicBezTo>
                  <a:pt x="8610799" y="3944303"/>
                  <a:pt x="8612404" y="3942758"/>
                  <a:pt x="8614191" y="3941455"/>
                </a:cubicBezTo>
                <a:cubicBezTo>
                  <a:pt x="8620702" y="3936609"/>
                  <a:pt x="8618249" y="3928037"/>
                  <a:pt x="8612797" y="3923766"/>
                </a:cubicBezTo>
                <a:cubicBezTo>
                  <a:pt x="8610556" y="3921646"/>
                  <a:pt x="8607498" y="3920525"/>
                  <a:pt x="8603955" y="3921101"/>
                </a:cubicBezTo>
                <a:cubicBezTo>
                  <a:pt x="8603652" y="3921101"/>
                  <a:pt x="8603350" y="3921070"/>
                  <a:pt x="8603016" y="3921070"/>
                </a:cubicBezTo>
                <a:cubicBezTo>
                  <a:pt x="8608679" y="3913013"/>
                  <a:pt x="8602804" y="3898929"/>
                  <a:pt x="8591145" y="3902654"/>
                </a:cubicBezTo>
                <a:cubicBezTo>
                  <a:pt x="8583423" y="3905138"/>
                  <a:pt x="8574217" y="3906622"/>
                  <a:pt x="8568221" y="3912529"/>
                </a:cubicBezTo>
                <a:cubicBezTo>
                  <a:pt x="8567434" y="3913316"/>
                  <a:pt x="8566767" y="3914164"/>
                  <a:pt x="8566131" y="3915012"/>
                </a:cubicBezTo>
                <a:lnTo>
                  <a:pt x="8563315" y="3917012"/>
                </a:lnTo>
                <a:cubicBezTo>
                  <a:pt x="8558136" y="3920707"/>
                  <a:pt x="8557773" y="3928855"/>
                  <a:pt x="8561619" y="3933550"/>
                </a:cubicBezTo>
                <a:cubicBezTo>
                  <a:pt x="8561922" y="3933914"/>
                  <a:pt x="8562285" y="3934186"/>
                  <a:pt x="8562619" y="3934519"/>
                </a:cubicBezTo>
                <a:close/>
                <a:moveTo>
                  <a:pt x="8539724" y="4057557"/>
                </a:moveTo>
                <a:cubicBezTo>
                  <a:pt x="8524976" y="4055103"/>
                  <a:pt x="8517981" y="4077609"/>
                  <a:pt x="8532910" y="4080092"/>
                </a:cubicBezTo>
                <a:cubicBezTo>
                  <a:pt x="8547658" y="4082546"/>
                  <a:pt x="8554654" y="4060041"/>
                  <a:pt x="8539724" y="4057557"/>
                </a:cubicBezTo>
                <a:close/>
                <a:moveTo>
                  <a:pt x="8564375" y="4027116"/>
                </a:moveTo>
                <a:cubicBezTo>
                  <a:pt x="8579335" y="4029629"/>
                  <a:pt x="8583393" y="4006428"/>
                  <a:pt x="8568463" y="4003944"/>
                </a:cubicBezTo>
                <a:cubicBezTo>
                  <a:pt x="8553504" y="4001429"/>
                  <a:pt x="8549446" y="4024601"/>
                  <a:pt x="8564375" y="4027116"/>
                </a:cubicBezTo>
                <a:close/>
                <a:moveTo>
                  <a:pt x="8593991" y="4321080"/>
                </a:moveTo>
                <a:lnTo>
                  <a:pt x="8588844" y="4320201"/>
                </a:lnTo>
                <a:cubicBezTo>
                  <a:pt x="8582756" y="4319202"/>
                  <a:pt x="8576367" y="4324956"/>
                  <a:pt x="8576124" y="4330954"/>
                </a:cubicBezTo>
                <a:cubicBezTo>
                  <a:pt x="8575852" y="4337769"/>
                  <a:pt x="8580334" y="4342585"/>
                  <a:pt x="8586845" y="4343676"/>
                </a:cubicBezTo>
                <a:lnTo>
                  <a:pt x="8591993" y="4344524"/>
                </a:lnTo>
                <a:cubicBezTo>
                  <a:pt x="8593235" y="4344736"/>
                  <a:pt x="8594477" y="4344494"/>
                  <a:pt x="8595687" y="4344191"/>
                </a:cubicBezTo>
                <a:cubicBezTo>
                  <a:pt x="8591902" y="4350491"/>
                  <a:pt x="8593235" y="4359760"/>
                  <a:pt x="8602441" y="4361274"/>
                </a:cubicBezTo>
                <a:cubicBezTo>
                  <a:pt x="8617310" y="4363758"/>
                  <a:pt x="8623003" y="4340919"/>
                  <a:pt x="8608073" y="4338405"/>
                </a:cubicBezTo>
                <a:cubicBezTo>
                  <a:pt x="8606287" y="4338102"/>
                  <a:pt x="8604621" y="4338223"/>
                  <a:pt x="8603107" y="4338557"/>
                </a:cubicBezTo>
                <a:cubicBezTo>
                  <a:pt x="8604016" y="4337073"/>
                  <a:pt x="8604652" y="4335437"/>
                  <a:pt x="8604681" y="4333771"/>
                </a:cubicBezTo>
                <a:cubicBezTo>
                  <a:pt x="8604984" y="4326986"/>
                  <a:pt x="8600502" y="4322170"/>
                  <a:pt x="8593991" y="4321080"/>
                </a:cubicBezTo>
                <a:close/>
                <a:moveTo>
                  <a:pt x="8731356" y="4359003"/>
                </a:moveTo>
                <a:lnTo>
                  <a:pt x="8726208" y="4358154"/>
                </a:lnTo>
                <a:cubicBezTo>
                  <a:pt x="8720152" y="4357125"/>
                  <a:pt x="8713338" y="4360941"/>
                  <a:pt x="8712339" y="4367363"/>
                </a:cubicBezTo>
                <a:cubicBezTo>
                  <a:pt x="8712066" y="4369089"/>
                  <a:pt x="8712247" y="4370846"/>
                  <a:pt x="8712672" y="4372512"/>
                </a:cubicBezTo>
                <a:cubicBezTo>
                  <a:pt x="8712429" y="4373239"/>
                  <a:pt x="8712036" y="4373935"/>
                  <a:pt x="8711915" y="4374753"/>
                </a:cubicBezTo>
                <a:lnTo>
                  <a:pt x="8711066" y="4379903"/>
                </a:lnTo>
                <a:cubicBezTo>
                  <a:pt x="8710461" y="4383507"/>
                  <a:pt x="8712308" y="4387081"/>
                  <a:pt x="8715064" y="4389595"/>
                </a:cubicBezTo>
                <a:cubicBezTo>
                  <a:pt x="8710673" y="4391080"/>
                  <a:pt x="8707797" y="4394896"/>
                  <a:pt x="8706979" y="4399894"/>
                </a:cubicBezTo>
                <a:lnTo>
                  <a:pt x="8706130" y="4405043"/>
                </a:lnTo>
                <a:cubicBezTo>
                  <a:pt x="8705101" y="4411131"/>
                  <a:pt x="8711218" y="4417432"/>
                  <a:pt x="8717123" y="4417553"/>
                </a:cubicBezTo>
                <a:cubicBezTo>
                  <a:pt x="8724028" y="4417674"/>
                  <a:pt x="8728510" y="4413100"/>
                  <a:pt x="8729600" y="4406557"/>
                </a:cubicBezTo>
                <a:lnTo>
                  <a:pt x="8730479" y="4401408"/>
                </a:lnTo>
                <a:cubicBezTo>
                  <a:pt x="8731053" y="4397925"/>
                  <a:pt x="8729206" y="4394502"/>
                  <a:pt x="8726481" y="4392079"/>
                </a:cubicBezTo>
                <a:cubicBezTo>
                  <a:pt x="8730721" y="4390655"/>
                  <a:pt x="8733688" y="4386990"/>
                  <a:pt x="8734506" y="4382114"/>
                </a:cubicBezTo>
                <a:lnTo>
                  <a:pt x="8734748" y="4380599"/>
                </a:lnTo>
                <a:cubicBezTo>
                  <a:pt x="8737686" y="4379024"/>
                  <a:pt x="8740018" y="4376389"/>
                  <a:pt x="8740562" y="4372875"/>
                </a:cubicBezTo>
                <a:cubicBezTo>
                  <a:pt x="8741532" y="4366727"/>
                  <a:pt x="8737867" y="4360093"/>
                  <a:pt x="8731356" y="4359003"/>
                </a:cubicBezTo>
                <a:close/>
                <a:moveTo>
                  <a:pt x="8507351" y="4171205"/>
                </a:moveTo>
                <a:cubicBezTo>
                  <a:pt x="8506898" y="4178050"/>
                  <a:pt x="8512015" y="4182685"/>
                  <a:pt x="8518283" y="4183745"/>
                </a:cubicBezTo>
                <a:lnTo>
                  <a:pt x="8523432" y="4184593"/>
                </a:lnTo>
                <a:cubicBezTo>
                  <a:pt x="8529701" y="4185653"/>
                  <a:pt x="8535576" y="4179534"/>
                  <a:pt x="8535969" y="4173658"/>
                </a:cubicBezTo>
                <a:cubicBezTo>
                  <a:pt x="8536423" y="4166813"/>
                  <a:pt x="8531306" y="4162178"/>
                  <a:pt x="8525037" y="4161118"/>
                </a:cubicBezTo>
                <a:lnTo>
                  <a:pt x="8519889" y="4160270"/>
                </a:lnTo>
                <a:cubicBezTo>
                  <a:pt x="8513620" y="4159210"/>
                  <a:pt x="8507776" y="4165298"/>
                  <a:pt x="8507351" y="4171205"/>
                </a:cubicBezTo>
                <a:close/>
                <a:moveTo>
                  <a:pt x="8515256" y="4045320"/>
                </a:moveTo>
                <a:cubicBezTo>
                  <a:pt x="8522251" y="4045592"/>
                  <a:pt x="8526430" y="4040292"/>
                  <a:pt x="8527460" y="4033991"/>
                </a:cubicBezTo>
                <a:lnTo>
                  <a:pt x="8528308" y="4028842"/>
                </a:lnTo>
                <a:cubicBezTo>
                  <a:pt x="8529367" y="4022542"/>
                  <a:pt x="8522796" y="4016847"/>
                  <a:pt x="8517012" y="4016605"/>
                </a:cubicBezTo>
                <a:cubicBezTo>
                  <a:pt x="8510017" y="4016332"/>
                  <a:pt x="8505838" y="4021633"/>
                  <a:pt x="8504808" y="4027933"/>
                </a:cubicBezTo>
                <a:lnTo>
                  <a:pt x="8503929" y="4033083"/>
                </a:lnTo>
                <a:cubicBezTo>
                  <a:pt x="8502900" y="4039383"/>
                  <a:pt x="8509471" y="4045078"/>
                  <a:pt x="8515256" y="4045320"/>
                </a:cubicBezTo>
                <a:close/>
                <a:moveTo>
                  <a:pt x="8487698" y="4009002"/>
                </a:moveTo>
                <a:cubicBezTo>
                  <a:pt x="8493875" y="4009911"/>
                  <a:pt x="8500386" y="4006185"/>
                  <a:pt x="8501476" y="3999673"/>
                </a:cubicBezTo>
                <a:lnTo>
                  <a:pt x="8504050" y="3984194"/>
                </a:lnTo>
                <a:cubicBezTo>
                  <a:pt x="8505081" y="3978137"/>
                  <a:pt x="8501144" y="3971352"/>
                  <a:pt x="8494724" y="3970413"/>
                </a:cubicBezTo>
                <a:cubicBezTo>
                  <a:pt x="8488545" y="3969504"/>
                  <a:pt x="8482035" y="3973260"/>
                  <a:pt x="8480944" y="3979742"/>
                </a:cubicBezTo>
                <a:lnTo>
                  <a:pt x="8478370" y="3995220"/>
                </a:lnTo>
                <a:cubicBezTo>
                  <a:pt x="8477341" y="4001278"/>
                  <a:pt x="8481308" y="4008063"/>
                  <a:pt x="8487698" y="4009002"/>
                </a:cubicBezTo>
                <a:close/>
                <a:moveTo>
                  <a:pt x="8464894" y="3962749"/>
                </a:moveTo>
                <a:cubicBezTo>
                  <a:pt x="8479824" y="3965233"/>
                  <a:pt x="8481702" y="3941759"/>
                  <a:pt x="8466833" y="3939275"/>
                </a:cubicBezTo>
                <a:cubicBezTo>
                  <a:pt x="8451903" y="3936791"/>
                  <a:pt x="8450025" y="3960266"/>
                  <a:pt x="8464894" y="3962749"/>
                </a:cubicBezTo>
                <a:close/>
                <a:moveTo>
                  <a:pt x="8841194" y="4154848"/>
                </a:moveTo>
                <a:cubicBezTo>
                  <a:pt x="8838983" y="4156787"/>
                  <a:pt x="8837802" y="4159725"/>
                  <a:pt x="8837590" y="4162693"/>
                </a:cubicBezTo>
                <a:cubicBezTo>
                  <a:pt x="8834319" y="4162239"/>
                  <a:pt x="8830837" y="4162996"/>
                  <a:pt x="8828354" y="4164814"/>
                </a:cubicBezTo>
                <a:cubicBezTo>
                  <a:pt x="8822690" y="4169054"/>
                  <a:pt x="8822630" y="4175990"/>
                  <a:pt x="8825901" y="4181624"/>
                </a:cubicBezTo>
                <a:cubicBezTo>
                  <a:pt x="8828263" y="4185653"/>
                  <a:pt x="8831897" y="4188258"/>
                  <a:pt x="8835894" y="4190227"/>
                </a:cubicBezTo>
                <a:cubicBezTo>
                  <a:pt x="8835925" y="4190257"/>
                  <a:pt x="8835985" y="4190287"/>
                  <a:pt x="8836015" y="4190287"/>
                </a:cubicBezTo>
                <a:cubicBezTo>
                  <a:pt x="8840346" y="4176899"/>
                  <a:pt x="8844858" y="4163541"/>
                  <a:pt x="8849007" y="4150123"/>
                </a:cubicBezTo>
                <a:cubicBezTo>
                  <a:pt x="8848916" y="4150153"/>
                  <a:pt x="8848856" y="4150214"/>
                  <a:pt x="8848765" y="4150274"/>
                </a:cubicBezTo>
                <a:cubicBezTo>
                  <a:pt x="8848765" y="4150274"/>
                  <a:pt x="8848734" y="4150274"/>
                  <a:pt x="8848734" y="4150274"/>
                </a:cubicBezTo>
                <a:cubicBezTo>
                  <a:pt x="8846069" y="4151486"/>
                  <a:pt x="8843465" y="4152879"/>
                  <a:pt x="8841194" y="4154848"/>
                </a:cubicBezTo>
                <a:close/>
                <a:moveTo>
                  <a:pt x="8869024" y="4081880"/>
                </a:moveTo>
                <a:cubicBezTo>
                  <a:pt x="8869024" y="4081880"/>
                  <a:pt x="8869024" y="4081910"/>
                  <a:pt x="8869024" y="4081910"/>
                </a:cubicBezTo>
                <a:cubicBezTo>
                  <a:pt x="8869085" y="4082061"/>
                  <a:pt x="8869054" y="4082213"/>
                  <a:pt x="8869145" y="4082395"/>
                </a:cubicBezTo>
                <a:cubicBezTo>
                  <a:pt x="8870538" y="4077579"/>
                  <a:pt x="8872052" y="4072793"/>
                  <a:pt x="8873415" y="4067977"/>
                </a:cubicBezTo>
                <a:cubicBezTo>
                  <a:pt x="8873233" y="4068098"/>
                  <a:pt x="8873112" y="4068279"/>
                  <a:pt x="8872930" y="4068401"/>
                </a:cubicBezTo>
                <a:cubicBezTo>
                  <a:pt x="8872930" y="4068401"/>
                  <a:pt x="8872901" y="4068431"/>
                  <a:pt x="8872901" y="4068431"/>
                </a:cubicBezTo>
                <a:cubicBezTo>
                  <a:pt x="8868903" y="4071369"/>
                  <a:pt x="8866632" y="4076276"/>
                  <a:pt x="8869024" y="4081880"/>
                </a:cubicBezTo>
                <a:close/>
                <a:moveTo>
                  <a:pt x="8818572" y="4215216"/>
                </a:moveTo>
                <a:lnTo>
                  <a:pt x="8818330" y="4215307"/>
                </a:lnTo>
                <a:cubicBezTo>
                  <a:pt x="8816604" y="4211733"/>
                  <a:pt x="8813272" y="4209219"/>
                  <a:pt x="8808851" y="4208492"/>
                </a:cubicBezTo>
                <a:lnTo>
                  <a:pt x="8803703" y="4207644"/>
                </a:lnTo>
                <a:cubicBezTo>
                  <a:pt x="8797616" y="4206614"/>
                  <a:pt x="8791257" y="4212460"/>
                  <a:pt x="8791045" y="4218427"/>
                </a:cubicBezTo>
                <a:cubicBezTo>
                  <a:pt x="8790803" y="4225272"/>
                  <a:pt x="8795315" y="4229998"/>
                  <a:pt x="8801856" y="4231088"/>
                </a:cubicBezTo>
                <a:lnTo>
                  <a:pt x="8807004" y="4231967"/>
                </a:lnTo>
                <a:cubicBezTo>
                  <a:pt x="8807397" y="4232027"/>
                  <a:pt x="8807761" y="4231845"/>
                  <a:pt x="8808155" y="4231845"/>
                </a:cubicBezTo>
                <a:cubicBezTo>
                  <a:pt x="8808336" y="4232300"/>
                  <a:pt x="8808307" y="4232815"/>
                  <a:pt x="8808549" y="4233238"/>
                </a:cubicBezTo>
                <a:cubicBezTo>
                  <a:pt x="8810880" y="4237449"/>
                  <a:pt x="8815211" y="4239872"/>
                  <a:pt x="8819723" y="4239660"/>
                </a:cubicBezTo>
                <a:cubicBezTo>
                  <a:pt x="8819784" y="4239660"/>
                  <a:pt x="8819813" y="4239691"/>
                  <a:pt x="8819844" y="4239691"/>
                </a:cubicBezTo>
                <a:cubicBezTo>
                  <a:pt x="8820480" y="4237873"/>
                  <a:pt x="8821025" y="4236055"/>
                  <a:pt x="8821630" y="4234208"/>
                </a:cubicBezTo>
                <a:cubicBezTo>
                  <a:pt x="8823750" y="4227817"/>
                  <a:pt x="8825809" y="4221395"/>
                  <a:pt x="8827930" y="4215004"/>
                </a:cubicBezTo>
                <a:cubicBezTo>
                  <a:pt x="8827930" y="4214974"/>
                  <a:pt x="8827930" y="4214944"/>
                  <a:pt x="8827960" y="4214913"/>
                </a:cubicBezTo>
                <a:cubicBezTo>
                  <a:pt x="8825053" y="4213762"/>
                  <a:pt x="8821722" y="4213702"/>
                  <a:pt x="8818572" y="4215216"/>
                </a:cubicBezTo>
                <a:close/>
                <a:moveTo>
                  <a:pt x="8754159" y="4373420"/>
                </a:moveTo>
                <a:lnTo>
                  <a:pt x="8749436" y="4375662"/>
                </a:lnTo>
                <a:cubicBezTo>
                  <a:pt x="8743712" y="4378388"/>
                  <a:pt x="8742107" y="4386506"/>
                  <a:pt x="8745105" y="4391746"/>
                </a:cubicBezTo>
                <a:cubicBezTo>
                  <a:pt x="8748467" y="4397592"/>
                  <a:pt x="8755432" y="4398803"/>
                  <a:pt x="8761185" y="4396077"/>
                </a:cubicBezTo>
                <a:lnTo>
                  <a:pt x="8762094" y="4395653"/>
                </a:lnTo>
                <a:lnTo>
                  <a:pt x="8762094" y="4395653"/>
                </a:lnTo>
                <a:cubicBezTo>
                  <a:pt x="8764578" y="4389384"/>
                  <a:pt x="8767000" y="4383113"/>
                  <a:pt x="8769453" y="4376843"/>
                </a:cubicBezTo>
                <a:cubicBezTo>
                  <a:pt x="8769453" y="4376813"/>
                  <a:pt x="8769393" y="4376813"/>
                  <a:pt x="8769393" y="4376813"/>
                </a:cubicBezTo>
                <a:cubicBezTo>
                  <a:pt x="8765788" y="4371936"/>
                  <a:pt x="8759520" y="4370876"/>
                  <a:pt x="8754159" y="4373420"/>
                </a:cubicBezTo>
                <a:close/>
                <a:moveTo>
                  <a:pt x="8696318" y="4198436"/>
                </a:moveTo>
                <a:cubicBezTo>
                  <a:pt x="8693320" y="4193377"/>
                  <a:pt x="8685356" y="4190560"/>
                  <a:pt x="8680208" y="4194316"/>
                </a:cubicBezTo>
                <a:cubicBezTo>
                  <a:pt x="8675181" y="4197981"/>
                  <a:pt x="8671093" y="4202797"/>
                  <a:pt x="8671063" y="4209370"/>
                </a:cubicBezTo>
                <a:cubicBezTo>
                  <a:pt x="8671032" y="4215368"/>
                  <a:pt x="8673909" y="4220183"/>
                  <a:pt x="8677756" y="4224546"/>
                </a:cubicBezTo>
                <a:cubicBezTo>
                  <a:pt x="8681935" y="4229301"/>
                  <a:pt x="8690172" y="4228695"/>
                  <a:pt x="8694380" y="4224394"/>
                </a:cubicBezTo>
                <a:cubicBezTo>
                  <a:pt x="8698257" y="4220426"/>
                  <a:pt x="8698348" y="4215004"/>
                  <a:pt x="8695955" y="4210521"/>
                </a:cubicBezTo>
                <a:cubicBezTo>
                  <a:pt x="8698227" y="4206947"/>
                  <a:pt x="8698742" y="4202525"/>
                  <a:pt x="8696318" y="4198436"/>
                </a:cubicBezTo>
                <a:close/>
                <a:moveTo>
                  <a:pt x="8704344" y="4108596"/>
                </a:moveTo>
                <a:cubicBezTo>
                  <a:pt x="8706524" y="4105930"/>
                  <a:pt x="8707554" y="4102507"/>
                  <a:pt x="8706524" y="4098630"/>
                </a:cubicBezTo>
                <a:cubicBezTo>
                  <a:pt x="8705041" y="4093087"/>
                  <a:pt x="8698045" y="4087877"/>
                  <a:pt x="8692110" y="4090300"/>
                </a:cubicBezTo>
                <a:cubicBezTo>
                  <a:pt x="8686931" y="4092390"/>
                  <a:pt x="8682056" y="4095328"/>
                  <a:pt x="8680481" y="4101144"/>
                </a:cubicBezTo>
                <a:cubicBezTo>
                  <a:pt x="8679209" y="4105809"/>
                  <a:pt x="8680147" y="4110292"/>
                  <a:pt x="8682449" y="4114502"/>
                </a:cubicBezTo>
                <a:cubicBezTo>
                  <a:pt x="8685417" y="4119894"/>
                  <a:pt x="8693199" y="4122226"/>
                  <a:pt x="8698499" y="4118864"/>
                </a:cubicBezTo>
                <a:cubicBezTo>
                  <a:pt x="8702224" y="4116501"/>
                  <a:pt x="8704313" y="4112624"/>
                  <a:pt x="8704344" y="4108596"/>
                </a:cubicBezTo>
                <a:close/>
                <a:moveTo>
                  <a:pt x="8814484" y="4178898"/>
                </a:moveTo>
                <a:cubicBezTo>
                  <a:pt x="8811940" y="4173537"/>
                  <a:pt x="8806217" y="4170508"/>
                  <a:pt x="8800433" y="4172114"/>
                </a:cubicBezTo>
                <a:cubicBezTo>
                  <a:pt x="8800099" y="4170508"/>
                  <a:pt x="8799494" y="4168994"/>
                  <a:pt x="8798495" y="4167661"/>
                </a:cubicBezTo>
                <a:cubicBezTo>
                  <a:pt x="8794648" y="4162451"/>
                  <a:pt x="8787229" y="4161482"/>
                  <a:pt x="8782051" y="4165177"/>
                </a:cubicBezTo>
                <a:cubicBezTo>
                  <a:pt x="8780052" y="4166601"/>
                  <a:pt x="8778053" y="4168055"/>
                  <a:pt x="8776024" y="4169478"/>
                </a:cubicBezTo>
                <a:cubicBezTo>
                  <a:pt x="8770845" y="4173174"/>
                  <a:pt x="8769816" y="4180897"/>
                  <a:pt x="8773572" y="4185926"/>
                </a:cubicBezTo>
                <a:cubicBezTo>
                  <a:pt x="8777417" y="4191135"/>
                  <a:pt x="8784836" y="4192105"/>
                  <a:pt x="8790015" y="4188409"/>
                </a:cubicBezTo>
                <a:lnTo>
                  <a:pt x="8792438" y="4186683"/>
                </a:lnTo>
                <a:cubicBezTo>
                  <a:pt x="8792528" y="4186986"/>
                  <a:pt x="8792468" y="4187319"/>
                  <a:pt x="8792620" y="4187622"/>
                </a:cubicBezTo>
                <a:lnTo>
                  <a:pt x="8794861" y="4192347"/>
                </a:lnTo>
                <a:cubicBezTo>
                  <a:pt x="8797586" y="4198072"/>
                  <a:pt x="8803976" y="4201374"/>
                  <a:pt x="8810153" y="4198920"/>
                </a:cubicBezTo>
                <a:cubicBezTo>
                  <a:pt x="8815786" y="4196679"/>
                  <a:pt x="8819481" y="4189409"/>
                  <a:pt x="8816725" y="4183623"/>
                </a:cubicBezTo>
                <a:lnTo>
                  <a:pt x="8814484" y="4178898"/>
                </a:lnTo>
                <a:close/>
                <a:moveTo>
                  <a:pt x="8812425" y="4051892"/>
                </a:moveTo>
                <a:lnTo>
                  <a:pt x="8807731" y="4054437"/>
                </a:lnTo>
                <a:cubicBezTo>
                  <a:pt x="8803521" y="4056739"/>
                  <a:pt x="8800765" y="4060950"/>
                  <a:pt x="8800736" y="4065493"/>
                </a:cubicBezTo>
                <a:cubicBezTo>
                  <a:pt x="8798464" y="4065523"/>
                  <a:pt x="8796223" y="4065947"/>
                  <a:pt x="8794376" y="4067129"/>
                </a:cubicBezTo>
                <a:cubicBezTo>
                  <a:pt x="8793740" y="4067522"/>
                  <a:pt x="8793407" y="4068128"/>
                  <a:pt x="8792862" y="4068613"/>
                </a:cubicBezTo>
                <a:cubicBezTo>
                  <a:pt x="8788168" y="4069249"/>
                  <a:pt x="8783958" y="4072338"/>
                  <a:pt x="8782808" y="4077215"/>
                </a:cubicBezTo>
                <a:cubicBezTo>
                  <a:pt x="8781748" y="4077124"/>
                  <a:pt x="8780657" y="4077185"/>
                  <a:pt x="8779568" y="4077397"/>
                </a:cubicBezTo>
                <a:cubicBezTo>
                  <a:pt x="8781172" y="4071823"/>
                  <a:pt x="8779143" y="4065705"/>
                  <a:pt x="8771784" y="4064463"/>
                </a:cubicBezTo>
                <a:cubicBezTo>
                  <a:pt x="8760973" y="4062646"/>
                  <a:pt x="8754432" y="4074216"/>
                  <a:pt x="8757491" y="4081516"/>
                </a:cubicBezTo>
                <a:cubicBezTo>
                  <a:pt x="8751313" y="4083728"/>
                  <a:pt x="8745347" y="4087211"/>
                  <a:pt x="8743712" y="4092572"/>
                </a:cubicBezTo>
                <a:cubicBezTo>
                  <a:pt x="8741380" y="4100175"/>
                  <a:pt x="8742016" y="4110958"/>
                  <a:pt x="8747468" y="4117137"/>
                </a:cubicBezTo>
                <a:cubicBezTo>
                  <a:pt x="8745469" y="4118864"/>
                  <a:pt x="8744378" y="4121317"/>
                  <a:pt x="8743833" y="4123953"/>
                </a:cubicBezTo>
                <a:cubicBezTo>
                  <a:pt x="8739654" y="4124801"/>
                  <a:pt x="8736171" y="4127860"/>
                  <a:pt x="8734658" y="4132101"/>
                </a:cubicBezTo>
                <a:lnTo>
                  <a:pt x="8732174" y="4139067"/>
                </a:lnTo>
                <a:cubicBezTo>
                  <a:pt x="8730842" y="4142823"/>
                  <a:pt x="8732174" y="4146791"/>
                  <a:pt x="8734718" y="4149759"/>
                </a:cubicBezTo>
                <a:cubicBezTo>
                  <a:pt x="8732749" y="4150426"/>
                  <a:pt x="8731205" y="4151637"/>
                  <a:pt x="8729964" y="4153152"/>
                </a:cubicBezTo>
                <a:cubicBezTo>
                  <a:pt x="8725603" y="4150123"/>
                  <a:pt x="8719697" y="4149790"/>
                  <a:pt x="8715518" y="4155302"/>
                </a:cubicBezTo>
                <a:cubicBezTo>
                  <a:pt x="8710613" y="4161724"/>
                  <a:pt x="8703889" y="4168236"/>
                  <a:pt x="8702375" y="4176506"/>
                </a:cubicBezTo>
                <a:cubicBezTo>
                  <a:pt x="8702164" y="4177626"/>
                  <a:pt x="8702103" y="4178686"/>
                  <a:pt x="8702072" y="4179716"/>
                </a:cubicBezTo>
                <a:lnTo>
                  <a:pt x="8700922" y="4182957"/>
                </a:lnTo>
                <a:cubicBezTo>
                  <a:pt x="8698802" y="4188955"/>
                  <a:pt x="8703163" y="4195831"/>
                  <a:pt x="8709007" y="4197497"/>
                </a:cubicBezTo>
                <a:cubicBezTo>
                  <a:pt x="8709492" y="4197618"/>
                  <a:pt x="8709946" y="4197678"/>
                  <a:pt x="8710401" y="4197739"/>
                </a:cubicBezTo>
                <a:cubicBezTo>
                  <a:pt x="8711612" y="4198981"/>
                  <a:pt x="8712884" y="4200162"/>
                  <a:pt x="8714186" y="4201283"/>
                </a:cubicBezTo>
                <a:cubicBezTo>
                  <a:pt x="8715852" y="4202676"/>
                  <a:pt x="8718001" y="4203494"/>
                  <a:pt x="8720212" y="4203858"/>
                </a:cubicBezTo>
                <a:cubicBezTo>
                  <a:pt x="8721242" y="4205069"/>
                  <a:pt x="8722393" y="4206069"/>
                  <a:pt x="8723725" y="4206553"/>
                </a:cubicBezTo>
                <a:cubicBezTo>
                  <a:pt x="8728297" y="4208189"/>
                  <a:pt x="8732447" y="4209401"/>
                  <a:pt x="8737292" y="4208401"/>
                </a:cubicBezTo>
                <a:cubicBezTo>
                  <a:pt x="8739442" y="4207947"/>
                  <a:pt x="8740926" y="4207401"/>
                  <a:pt x="8742895" y="4206280"/>
                </a:cubicBezTo>
                <a:cubicBezTo>
                  <a:pt x="8736444" y="4211824"/>
                  <a:pt x="8737867" y="4225696"/>
                  <a:pt x="8749133" y="4227574"/>
                </a:cubicBezTo>
                <a:cubicBezTo>
                  <a:pt x="8750344" y="4227756"/>
                  <a:pt x="8751313" y="4227574"/>
                  <a:pt x="8752343" y="4227453"/>
                </a:cubicBezTo>
                <a:cubicBezTo>
                  <a:pt x="8749406" y="4236086"/>
                  <a:pt x="8756704" y="4247475"/>
                  <a:pt x="8767030" y="4242538"/>
                </a:cubicBezTo>
                <a:cubicBezTo>
                  <a:pt x="8779840" y="4236419"/>
                  <a:pt x="8773057" y="4216882"/>
                  <a:pt x="8760822" y="4220002"/>
                </a:cubicBezTo>
                <a:cubicBezTo>
                  <a:pt x="8762609" y="4213671"/>
                  <a:pt x="8759823" y="4205523"/>
                  <a:pt x="8751374" y="4204130"/>
                </a:cubicBezTo>
                <a:cubicBezTo>
                  <a:pt x="8750587" y="4204009"/>
                  <a:pt x="8750011" y="4204190"/>
                  <a:pt x="8749284" y="4204190"/>
                </a:cubicBezTo>
                <a:cubicBezTo>
                  <a:pt x="8752706" y="4202827"/>
                  <a:pt x="8755462" y="4200253"/>
                  <a:pt x="8756280" y="4196103"/>
                </a:cubicBezTo>
                <a:cubicBezTo>
                  <a:pt x="8756915" y="4192893"/>
                  <a:pt x="8755916" y="4189106"/>
                  <a:pt x="8753796" y="4186289"/>
                </a:cubicBezTo>
                <a:cubicBezTo>
                  <a:pt x="8754190" y="4184865"/>
                  <a:pt x="8754311" y="4183412"/>
                  <a:pt x="8754372" y="4181806"/>
                </a:cubicBezTo>
                <a:cubicBezTo>
                  <a:pt x="8754463" y="4181261"/>
                  <a:pt x="8754553" y="4180716"/>
                  <a:pt x="8754674" y="4180170"/>
                </a:cubicBezTo>
                <a:cubicBezTo>
                  <a:pt x="8755371" y="4178111"/>
                  <a:pt x="8755826" y="4175930"/>
                  <a:pt x="8756522" y="4173870"/>
                </a:cubicBezTo>
                <a:cubicBezTo>
                  <a:pt x="8758551" y="4167752"/>
                  <a:pt x="8754584" y="4163087"/>
                  <a:pt x="8749436" y="4161179"/>
                </a:cubicBezTo>
                <a:cubicBezTo>
                  <a:pt x="8749648" y="4158271"/>
                  <a:pt x="8748860" y="4155484"/>
                  <a:pt x="8747043" y="4153212"/>
                </a:cubicBezTo>
                <a:cubicBezTo>
                  <a:pt x="8750495" y="4151970"/>
                  <a:pt x="8753372" y="4149275"/>
                  <a:pt x="8754674" y="4145579"/>
                </a:cubicBezTo>
                <a:cubicBezTo>
                  <a:pt x="8755492" y="4143247"/>
                  <a:pt x="8756310" y="4140945"/>
                  <a:pt x="8757157" y="4138613"/>
                </a:cubicBezTo>
                <a:cubicBezTo>
                  <a:pt x="8757279" y="4138310"/>
                  <a:pt x="8757188" y="4137977"/>
                  <a:pt x="8757249" y="4137674"/>
                </a:cubicBezTo>
                <a:cubicBezTo>
                  <a:pt x="8763397" y="4136220"/>
                  <a:pt x="8766637" y="4129980"/>
                  <a:pt x="8765758" y="4124164"/>
                </a:cubicBezTo>
                <a:cubicBezTo>
                  <a:pt x="8765909" y="4124164"/>
                  <a:pt x="8766091" y="4124225"/>
                  <a:pt x="8766243" y="4124225"/>
                </a:cubicBezTo>
                <a:cubicBezTo>
                  <a:pt x="8767818" y="4127829"/>
                  <a:pt x="8771058" y="4130525"/>
                  <a:pt x="8775358" y="4131222"/>
                </a:cubicBezTo>
                <a:lnTo>
                  <a:pt x="8785685" y="4132949"/>
                </a:lnTo>
                <a:cubicBezTo>
                  <a:pt x="8786653" y="4133100"/>
                  <a:pt x="8787653" y="4132888"/>
                  <a:pt x="8788622" y="4132767"/>
                </a:cubicBezTo>
                <a:cubicBezTo>
                  <a:pt x="8792165" y="4135281"/>
                  <a:pt x="8796828" y="4136220"/>
                  <a:pt x="8800826" y="4133978"/>
                </a:cubicBezTo>
                <a:cubicBezTo>
                  <a:pt x="8806338" y="4130889"/>
                  <a:pt x="8809396" y="4123771"/>
                  <a:pt x="8806187" y="4117864"/>
                </a:cubicBezTo>
                <a:lnTo>
                  <a:pt x="8803642" y="4113169"/>
                </a:lnTo>
                <a:cubicBezTo>
                  <a:pt x="8803279" y="4112472"/>
                  <a:pt x="8802643" y="4111927"/>
                  <a:pt x="8802129" y="4111322"/>
                </a:cubicBezTo>
                <a:cubicBezTo>
                  <a:pt x="8802734" y="4110261"/>
                  <a:pt x="8803703" y="4109595"/>
                  <a:pt x="8804128" y="4108383"/>
                </a:cubicBezTo>
                <a:cubicBezTo>
                  <a:pt x="8806004" y="4103143"/>
                  <a:pt x="8805248" y="4098085"/>
                  <a:pt x="8803158" y="4093572"/>
                </a:cubicBezTo>
                <a:cubicBezTo>
                  <a:pt x="8805551" y="4093572"/>
                  <a:pt x="8807913" y="4093178"/>
                  <a:pt x="8809851" y="4091936"/>
                </a:cubicBezTo>
                <a:cubicBezTo>
                  <a:pt x="8812728" y="4090058"/>
                  <a:pt x="8814090" y="4087362"/>
                  <a:pt x="8814605" y="4084394"/>
                </a:cubicBezTo>
                <a:cubicBezTo>
                  <a:pt x="8815120" y="4084485"/>
                  <a:pt x="8815574" y="4084878"/>
                  <a:pt x="8816059" y="4084878"/>
                </a:cubicBezTo>
                <a:cubicBezTo>
                  <a:pt x="8823084" y="4085121"/>
                  <a:pt x="8827142" y="4079790"/>
                  <a:pt x="8828202" y="4073490"/>
                </a:cubicBezTo>
                <a:lnTo>
                  <a:pt x="8829051" y="4068340"/>
                </a:lnTo>
                <a:cubicBezTo>
                  <a:pt x="8829232" y="4067280"/>
                  <a:pt x="8828929" y="4066311"/>
                  <a:pt x="8828686" y="4065281"/>
                </a:cubicBezTo>
                <a:cubicBezTo>
                  <a:pt x="8829293" y="4062888"/>
                  <a:pt x="8829322" y="4060344"/>
                  <a:pt x="8828172" y="4057799"/>
                </a:cubicBezTo>
                <a:cubicBezTo>
                  <a:pt x="8825780" y="4052286"/>
                  <a:pt x="8818148" y="4048803"/>
                  <a:pt x="8812425" y="4051892"/>
                </a:cubicBezTo>
                <a:close/>
                <a:moveTo>
                  <a:pt x="8762185" y="4311720"/>
                </a:moveTo>
                <a:cubicBezTo>
                  <a:pt x="8755855" y="4314749"/>
                  <a:pt x="8754190" y="4321261"/>
                  <a:pt x="8755523" y="4326683"/>
                </a:cubicBezTo>
                <a:cubicBezTo>
                  <a:pt x="8754402" y="4326108"/>
                  <a:pt x="8753281" y="4325532"/>
                  <a:pt x="8751858" y="4325290"/>
                </a:cubicBezTo>
                <a:cubicBezTo>
                  <a:pt x="8736928" y="4322806"/>
                  <a:pt x="8734385" y="4346190"/>
                  <a:pt x="8749314" y="4348674"/>
                </a:cubicBezTo>
                <a:cubicBezTo>
                  <a:pt x="8758642" y="4350249"/>
                  <a:pt x="8763153" y="4341676"/>
                  <a:pt x="8761549" y="4334437"/>
                </a:cubicBezTo>
                <a:cubicBezTo>
                  <a:pt x="8763790" y="4335376"/>
                  <a:pt x="8766455" y="4335558"/>
                  <a:pt x="8769543" y="4334074"/>
                </a:cubicBezTo>
                <a:cubicBezTo>
                  <a:pt x="8782989" y="4327683"/>
                  <a:pt x="8775842" y="4305208"/>
                  <a:pt x="8762185" y="4311720"/>
                </a:cubicBezTo>
                <a:close/>
                <a:moveTo>
                  <a:pt x="8764941" y="4272646"/>
                </a:moveTo>
                <a:cubicBezTo>
                  <a:pt x="8778629" y="4266134"/>
                  <a:pt x="8768696" y="4244779"/>
                  <a:pt x="8755008" y="4251292"/>
                </a:cubicBezTo>
                <a:cubicBezTo>
                  <a:pt x="8741320" y="4257834"/>
                  <a:pt x="8751253" y="4279158"/>
                  <a:pt x="8764941" y="4272646"/>
                </a:cubicBezTo>
                <a:close/>
                <a:moveTo>
                  <a:pt x="8733809" y="4278522"/>
                </a:moveTo>
                <a:cubicBezTo>
                  <a:pt x="8733537" y="4279219"/>
                  <a:pt x="8733234" y="4279825"/>
                  <a:pt x="8732931" y="4280461"/>
                </a:cubicBezTo>
                <a:cubicBezTo>
                  <a:pt x="8732901" y="4280461"/>
                  <a:pt x="8732870" y="4280461"/>
                  <a:pt x="8732841" y="4280491"/>
                </a:cubicBezTo>
                <a:cubicBezTo>
                  <a:pt x="8732780" y="4280521"/>
                  <a:pt x="8732689" y="4280521"/>
                  <a:pt x="8732628" y="4280552"/>
                </a:cubicBezTo>
                <a:cubicBezTo>
                  <a:pt x="8732507" y="4280552"/>
                  <a:pt x="8732205" y="4280582"/>
                  <a:pt x="8731568" y="4280642"/>
                </a:cubicBezTo>
                <a:cubicBezTo>
                  <a:pt x="8725996" y="4281127"/>
                  <a:pt x="8721635" y="4285489"/>
                  <a:pt x="8720878" y="4290911"/>
                </a:cubicBezTo>
                <a:cubicBezTo>
                  <a:pt x="8720667" y="4291032"/>
                  <a:pt x="8720363" y="4291032"/>
                  <a:pt x="8720152" y="4291183"/>
                </a:cubicBezTo>
                <a:cubicBezTo>
                  <a:pt x="8714246" y="4294970"/>
                  <a:pt x="8713883" y="4301694"/>
                  <a:pt x="8716609" y="4307449"/>
                </a:cubicBezTo>
                <a:lnTo>
                  <a:pt x="8718850" y="4312174"/>
                </a:lnTo>
                <a:cubicBezTo>
                  <a:pt x="8721575" y="4317929"/>
                  <a:pt x="8730236" y="4318838"/>
                  <a:pt x="8735111" y="4315718"/>
                </a:cubicBezTo>
                <a:cubicBezTo>
                  <a:pt x="8739897" y="4312628"/>
                  <a:pt x="8740926" y="4307661"/>
                  <a:pt x="8739745" y="4302815"/>
                </a:cubicBezTo>
                <a:cubicBezTo>
                  <a:pt x="8746498" y="4300694"/>
                  <a:pt x="8752191" y="4296151"/>
                  <a:pt x="8754856" y="4289093"/>
                </a:cubicBezTo>
                <a:cubicBezTo>
                  <a:pt x="8757036" y="4283369"/>
                  <a:pt x="8755855" y="4276099"/>
                  <a:pt x="8749648" y="4273312"/>
                </a:cubicBezTo>
                <a:cubicBezTo>
                  <a:pt x="8744287" y="4270950"/>
                  <a:pt x="8736141" y="4272373"/>
                  <a:pt x="8733809" y="4278522"/>
                </a:cubicBezTo>
                <a:close/>
                <a:moveTo>
                  <a:pt x="8655709" y="4253927"/>
                </a:moveTo>
                <a:cubicBezTo>
                  <a:pt x="8651530" y="4248747"/>
                  <a:pt x="8644353" y="4248444"/>
                  <a:pt x="8639174" y="4252140"/>
                </a:cubicBezTo>
                <a:lnTo>
                  <a:pt x="8633148" y="4256441"/>
                </a:lnTo>
                <a:cubicBezTo>
                  <a:pt x="8631271" y="4257774"/>
                  <a:pt x="8630241" y="4259742"/>
                  <a:pt x="8629575" y="4261863"/>
                </a:cubicBezTo>
                <a:cubicBezTo>
                  <a:pt x="8628636" y="4264104"/>
                  <a:pt x="8628545" y="4266467"/>
                  <a:pt x="8629272" y="4268829"/>
                </a:cubicBezTo>
                <a:cubicBezTo>
                  <a:pt x="8629302" y="4268950"/>
                  <a:pt x="8629362" y="4269041"/>
                  <a:pt x="8629393" y="4269162"/>
                </a:cubicBezTo>
                <a:cubicBezTo>
                  <a:pt x="8629817" y="4270374"/>
                  <a:pt x="8630362" y="4271525"/>
                  <a:pt x="8631119" y="4272585"/>
                </a:cubicBezTo>
                <a:cubicBezTo>
                  <a:pt x="8631210" y="4272707"/>
                  <a:pt x="8631240" y="4272858"/>
                  <a:pt x="8631331" y="4272979"/>
                </a:cubicBezTo>
                <a:cubicBezTo>
                  <a:pt x="8631452" y="4273130"/>
                  <a:pt x="8631603" y="4273161"/>
                  <a:pt x="8631724" y="4273312"/>
                </a:cubicBezTo>
                <a:cubicBezTo>
                  <a:pt x="8635026" y="4277341"/>
                  <a:pt x="8640537" y="4279764"/>
                  <a:pt x="8646472" y="4276917"/>
                </a:cubicBezTo>
                <a:cubicBezTo>
                  <a:pt x="8648835" y="4275796"/>
                  <a:pt x="8650228" y="4274191"/>
                  <a:pt x="8651166" y="4272434"/>
                </a:cubicBezTo>
                <a:cubicBezTo>
                  <a:pt x="8652075" y="4271798"/>
                  <a:pt x="8652983" y="4271162"/>
                  <a:pt x="8653892" y="4270495"/>
                </a:cubicBezTo>
                <a:cubicBezTo>
                  <a:pt x="8659101" y="4266800"/>
                  <a:pt x="8659524" y="4258682"/>
                  <a:pt x="8655709" y="4253927"/>
                </a:cubicBezTo>
                <a:close/>
                <a:moveTo>
                  <a:pt x="8809941" y="4264013"/>
                </a:moveTo>
                <a:cubicBezTo>
                  <a:pt x="8809880" y="4264861"/>
                  <a:pt x="8810093" y="4265618"/>
                  <a:pt x="8810245" y="4266376"/>
                </a:cubicBezTo>
                <a:cubicBezTo>
                  <a:pt x="8810274" y="4266528"/>
                  <a:pt x="8810274" y="4266649"/>
                  <a:pt x="8810305" y="4266800"/>
                </a:cubicBezTo>
                <a:cubicBezTo>
                  <a:pt x="8811001" y="4264831"/>
                  <a:pt x="8811698" y="4262862"/>
                  <a:pt x="8812425" y="4260924"/>
                </a:cubicBezTo>
                <a:cubicBezTo>
                  <a:pt x="8813030" y="4259258"/>
                  <a:pt x="8813636" y="4257592"/>
                  <a:pt x="8814211" y="4255926"/>
                </a:cubicBezTo>
                <a:cubicBezTo>
                  <a:pt x="8814181" y="4255956"/>
                  <a:pt x="8814151" y="4255986"/>
                  <a:pt x="8814121" y="4256047"/>
                </a:cubicBezTo>
                <a:cubicBezTo>
                  <a:pt x="8813999" y="4256199"/>
                  <a:pt x="8813878" y="4256380"/>
                  <a:pt x="8813727" y="4256532"/>
                </a:cubicBezTo>
                <a:cubicBezTo>
                  <a:pt x="8811668" y="4258561"/>
                  <a:pt x="8810184" y="4261257"/>
                  <a:pt x="8809941" y="4264013"/>
                </a:cubicBezTo>
                <a:close/>
                <a:moveTo>
                  <a:pt x="8430947" y="4595173"/>
                </a:moveTo>
                <a:lnTo>
                  <a:pt x="8425799" y="4594325"/>
                </a:lnTo>
                <a:cubicBezTo>
                  <a:pt x="8419530" y="4593265"/>
                  <a:pt x="8413383" y="4598111"/>
                  <a:pt x="8412474" y="4604290"/>
                </a:cubicBezTo>
                <a:cubicBezTo>
                  <a:pt x="8411535" y="4610712"/>
                  <a:pt x="8416139" y="4616558"/>
                  <a:pt x="8422438" y="4617618"/>
                </a:cubicBezTo>
                <a:lnTo>
                  <a:pt x="8427585" y="4618496"/>
                </a:lnTo>
                <a:cubicBezTo>
                  <a:pt x="8433854" y="4619526"/>
                  <a:pt x="8440002" y="4614710"/>
                  <a:pt x="8440910" y="4608501"/>
                </a:cubicBezTo>
                <a:cubicBezTo>
                  <a:pt x="8441849" y="4602079"/>
                  <a:pt x="8437246" y="4596233"/>
                  <a:pt x="8430947" y="4595173"/>
                </a:cubicBezTo>
                <a:close/>
                <a:moveTo>
                  <a:pt x="8349273" y="4798176"/>
                </a:moveTo>
                <a:cubicBezTo>
                  <a:pt x="8353241" y="4796571"/>
                  <a:pt x="8355905" y="4792966"/>
                  <a:pt x="8356692" y="4788968"/>
                </a:cubicBezTo>
                <a:cubicBezTo>
                  <a:pt x="8358025" y="4788514"/>
                  <a:pt x="8359297" y="4787908"/>
                  <a:pt x="8360326" y="4786969"/>
                </a:cubicBezTo>
                <a:cubicBezTo>
                  <a:pt x="8365202" y="4782547"/>
                  <a:pt x="8365959" y="4775489"/>
                  <a:pt x="8361841" y="4770279"/>
                </a:cubicBezTo>
                <a:cubicBezTo>
                  <a:pt x="8361629" y="4769976"/>
                  <a:pt x="8361599" y="4769976"/>
                  <a:pt x="8361478" y="4769795"/>
                </a:cubicBezTo>
                <a:cubicBezTo>
                  <a:pt x="8361447" y="4769704"/>
                  <a:pt x="8361417" y="4769673"/>
                  <a:pt x="8361386" y="4769582"/>
                </a:cubicBezTo>
                <a:cubicBezTo>
                  <a:pt x="8361386" y="4769582"/>
                  <a:pt x="8361386" y="4769582"/>
                  <a:pt x="8361386" y="4769582"/>
                </a:cubicBezTo>
                <a:cubicBezTo>
                  <a:pt x="8361447" y="4768825"/>
                  <a:pt x="8361538" y="4768098"/>
                  <a:pt x="8361720" y="4767341"/>
                </a:cubicBezTo>
                <a:cubicBezTo>
                  <a:pt x="8362932" y="4761041"/>
                  <a:pt x="8356692" y="4755074"/>
                  <a:pt x="8350817" y="4754589"/>
                </a:cubicBezTo>
                <a:cubicBezTo>
                  <a:pt x="8343853" y="4754044"/>
                  <a:pt x="8339280" y="4759163"/>
                  <a:pt x="8338069" y="4765493"/>
                </a:cubicBezTo>
                <a:cubicBezTo>
                  <a:pt x="8337251" y="4769825"/>
                  <a:pt x="8338069" y="4773914"/>
                  <a:pt x="8339582" y="4777852"/>
                </a:cubicBezTo>
                <a:cubicBezTo>
                  <a:pt x="8337130" y="4779518"/>
                  <a:pt x="8335434" y="4782032"/>
                  <a:pt x="8334586" y="4784818"/>
                </a:cubicBezTo>
                <a:cubicBezTo>
                  <a:pt x="8330830" y="4785515"/>
                  <a:pt x="8327530" y="4787908"/>
                  <a:pt x="8326409" y="4792876"/>
                </a:cubicBezTo>
                <a:cubicBezTo>
                  <a:pt x="8323079" y="4807718"/>
                  <a:pt x="8345882" y="4814260"/>
                  <a:pt x="8349213" y="4799327"/>
                </a:cubicBezTo>
                <a:cubicBezTo>
                  <a:pt x="8349334" y="4798903"/>
                  <a:pt x="8349213" y="4798570"/>
                  <a:pt x="8349273" y="4798176"/>
                </a:cubicBezTo>
                <a:close/>
                <a:moveTo>
                  <a:pt x="8528973" y="4759436"/>
                </a:moveTo>
                <a:cubicBezTo>
                  <a:pt x="8532487" y="4760405"/>
                  <a:pt x="8528610" y="4759223"/>
                  <a:pt x="8527944" y="4758981"/>
                </a:cubicBezTo>
                <a:cubicBezTo>
                  <a:pt x="8527066" y="4758648"/>
                  <a:pt x="8526218" y="4758224"/>
                  <a:pt x="8525370" y="4757860"/>
                </a:cubicBezTo>
                <a:cubicBezTo>
                  <a:pt x="8524765" y="4757285"/>
                  <a:pt x="8524250" y="4756679"/>
                  <a:pt x="8523553" y="4756255"/>
                </a:cubicBezTo>
                <a:cubicBezTo>
                  <a:pt x="8520586" y="4751711"/>
                  <a:pt x="8514407" y="4749652"/>
                  <a:pt x="8509410" y="4751772"/>
                </a:cubicBezTo>
                <a:cubicBezTo>
                  <a:pt x="8503324" y="4754347"/>
                  <a:pt x="8500931" y="4761222"/>
                  <a:pt x="8503172" y="4767190"/>
                </a:cubicBezTo>
                <a:cubicBezTo>
                  <a:pt x="8503414" y="4767826"/>
                  <a:pt x="8503778" y="4768340"/>
                  <a:pt x="8504081" y="4768916"/>
                </a:cubicBezTo>
                <a:cubicBezTo>
                  <a:pt x="8501265" y="4771309"/>
                  <a:pt x="8499477" y="4775004"/>
                  <a:pt x="8499690" y="4778579"/>
                </a:cubicBezTo>
                <a:cubicBezTo>
                  <a:pt x="8498448" y="4776156"/>
                  <a:pt x="8496086" y="4774277"/>
                  <a:pt x="8492361" y="4773641"/>
                </a:cubicBezTo>
                <a:cubicBezTo>
                  <a:pt x="8477613" y="4771188"/>
                  <a:pt x="8470830" y="4793754"/>
                  <a:pt x="8485760" y="4796238"/>
                </a:cubicBezTo>
                <a:cubicBezTo>
                  <a:pt x="8495208" y="4797813"/>
                  <a:pt x="8501325" y="4789150"/>
                  <a:pt x="8500629" y="4782062"/>
                </a:cubicBezTo>
                <a:cubicBezTo>
                  <a:pt x="8502597" y="4787121"/>
                  <a:pt x="8507261" y="4790149"/>
                  <a:pt x="8512923" y="4789725"/>
                </a:cubicBezTo>
                <a:cubicBezTo>
                  <a:pt x="8520313" y="4789211"/>
                  <a:pt x="8529034" y="4787665"/>
                  <a:pt x="8534212" y="4781880"/>
                </a:cubicBezTo>
                <a:cubicBezTo>
                  <a:pt x="8535030" y="4781305"/>
                  <a:pt x="8535818" y="4780699"/>
                  <a:pt x="8536515" y="4780002"/>
                </a:cubicBezTo>
                <a:cubicBezTo>
                  <a:pt x="8539997" y="4776519"/>
                  <a:pt x="8541208" y="4771430"/>
                  <a:pt x="8539209" y="4766766"/>
                </a:cubicBezTo>
                <a:cubicBezTo>
                  <a:pt x="8537241" y="4762131"/>
                  <a:pt x="8533425" y="4760677"/>
                  <a:pt x="8528973" y="4759436"/>
                </a:cubicBezTo>
                <a:close/>
                <a:moveTo>
                  <a:pt x="8435277" y="4727662"/>
                </a:moveTo>
                <a:cubicBezTo>
                  <a:pt x="8439305" y="4736536"/>
                  <a:pt x="8454810" y="4737990"/>
                  <a:pt x="8457536" y="4725874"/>
                </a:cubicBezTo>
                <a:cubicBezTo>
                  <a:pt x="8460624" y="4712183"/>
                  <a:pt x="8441515" y="4706701"/>
                  <a:pt x="8435792" y="4717484"/>
                </a:cubicBezTo>
                <a:cubicBezTo>
                  <a:pt x="8434490" y="4713697"/>
                  <a:pt x="8431583" y="4710427"/>
                  <a:pt x="8426586" y="4709578"/>
                </a:cubicBezTo>
                <a:cubicBezTo>
                  <a:pt x="8411626" y="4707064"/>
                  <a:pt x="8409446" y="4730509"/>
                  <a:pt x="8424315" y="4732992"/>
                </a:cubicBezTo>
                <a:cubicBezTo>
                  <a:pt x="8429736" y="4733901"/>
                  <a:pt x="8433430" y="4731357"/>
                  <a:pt x="8435277" y="4727662"/>
                </a:cubicBezTo>
                <a:close/>
                <a:moveTo>
                  <a:pt x="8317083" y="4663901"/>
                </a:moveTo>
                <a:cubicBezTo>
                  <a:pt x="8314236" y="4658843"/>
                  <a:pt x="8306272" y="4655692"/>
                  <a:pt x="8301063" y="4659418"/>
                </a:cubicBezTo>
                <a:lnTo>
                  <a:pt x="8295036" y="4663719"/>
                </a:lnTo>
                <a:cubicBezTo>
                  <a:pt x="8289857" y="4667414"/>
                  <a:pt x="8287193" y="4673775"/>
                  <a:pt x="8290524" y="4679743"/>
                </a:cubicBezTo>
                <a:cubicBezTo>
                  <a:pt x="8291311" y="4681136"/>
                  <a:pt x="8292492" y="4682348"/>
                  <a:pt x="8293885" y="4683377"/>
                </a:cubicBezTo>
                <a:cubicBezTo>
                  <a:pt x="8292886" y="4684680"/>
                  <a:pt x="8292129" y="4686255"/>
                  <a:pt x="8291826" y="4688012"/>
                </a:cubicBezTo>
                <a:lnTo>
                  <a:pt x="8290948" y="4693161"/>
                </a:lnTo>
                <a:cubicBezTo>
                  <a:pt x="8289949" y="4699219"/>
                  <a:pt x="8293764" y="4706034"/>
                  <a:pt x="8300184" y="4707034"/>
                </a:cubicBezTo>
                <a:cubicBezTo>
                  <a:pt x="8306301" y="4707973"/>
                  <a:pt x="8312963" y="4704308"/>
                  <a:pt x="8314023" y="4697795"/>
                </a:cubicBezTo>
                <a:lnTo>
                  <a:pt x="8314901" y="4692646"/>
                </a:lnTo>
                <a:cubicBezTo>
                  <a:pt x="8315598" y="4688466"/>
                  <a:pt x="8313963" y="4683953"/>
                  <a:pt x="8310783" y="4681227"/>
                </a:cubicBezTo>
                <a:lnTo>
                  <a:pt x="8312570" y="4679954"/>
                </a:lnTo>
                <a:cubicBezTo>
                  <a:pt x="8317749" y="4676229"/>
                  <a:pt x="8320413" y="4669868"/>
                  <a:pt x="8317083" y="4663901"/>
                </a:cubicBezTo>
                <a:close/>
                <a:moveTo>
                  <a:pt x="8532881" y="4719301"/>
                </a:moveTo>
                <a:lnTo>
                  <a:pt x="8538028" y="4720150"/>
                </a:lnTo>
                <a:cubicBezTo>
                  <a:pt x="8544297" y="4721209"/>
                  <a:pt x="8550202" y="4715212"/>
                  <a:pt x="8550656" y="4709306"/>
                </a:cubicBezTo>
                <a:cubicBezTo>
                  <a:pt x="8551171" y="4702490"/>
                  <a:pt x="8546083" y="4697735"/>
                  <a:pt x="8539785" y="4696675"/>
                </a:cubicBezTo>
                <a:lnTo>
                  <a:pt x="8534637" y="4695826"/>
                </a:lnTo>
                <a:cubicBezTo>
                  <a:pt x="8528368" y="4694766"/>
                  <a:pt x="8522463" y="4700764"/>
                  <a:pt x="8522009" y="4706670"/>
                </a:cubicBezTo>
                <a:cubicBezTo>
                  <a:pt x="8521494" y="4713486"/>
                  <a:pt x="8526582" y="4718241"/>
                  <a:pt x="8532881" y="4719301"/>
                </a:cubicBezTo>
                <a:close/>
                <a:moveTo>
                  <a:pt x="8257455" y="4747562"/>
                </a:moveTo>
                <a:cubicBezTo>
                  <a:pt x="8264147" y="4747956"/>
                  <a:pt x="8269265" y="4743564"/>
                  <a:pt x="8270356" y="4737051"/>
                </a:cubicBezTo>
                <a:lnTo>
                  <a:pt x="8271203" y="4731902"/>
                </a:lnTo>
                <a:cubicBezTo>
                  <a:pt x="8272203" y="4725814"/>
                  <a:pt x="8266782" y="4719331"/>
                  <a:pt x="8260695" y="4718998"/>
                </a:cubicBezTo>
                <a:cubicBezTo>
                  <a:pt x="8254002" y="4718604"/>
                  <a:pt x="8248884" y="4722997"/>
                  <a:pt x="8247795" y="4729509"/>
                </a:cubicBezTo>
                <a:lnTo>
                  <a:pt x="8246946" y="4734658"/>
                </a:lnTo>
                <a:cubicBezTo>
                  <a:pt x="8245947" y="4740746"/>
                  <a:pt x="8251398" y="4747229"/>
                  <a:pt x="8257455" y="4747562"/>
                </a:cubicBezTo>
                <a:close/>
                <a:moveTo>
                  <a:pt x="8430704" y="4672867"/>
                </a:moveTo>
                <a:cubicBezTo>
                  <a:pt x="8433552" y="4677925"/>
                  <a:pt x="8441515" y="4681106"/>
                  <a:pt x="8446725" y="4677410"/>
                </a:cubicBezTo>
                <a:lnTo>
                  <a:pt x="8452750" y="4673109"/>
                </a:lnTo>
                <a:cubicBezTo>
                  <a:pt x="8457930" y="4669414"/>
                  <a:pt x="8460624" y="4663053"/>
                  <a:pt x="8457294" y="4657086"/>
                </a:cubicBezTo>
                <a:cubicBezTo>
                  <a:pt x="8456234" y="4655178"/>
                  <a:pt x="8454296" y="4653693"/>
                  <a:pt x="8452176" y="4652603"/>
                </a:cubicBezTo>
                <a:cubicBezTo>
                  <a:pt x="8454235" y="4650331"/>
                  <a:pt x="8455477" y="4647332"/>
                  <a:pt x="8455264" y="4644061"/>
                </a:cubicBezTo>
                <a:cubicBezTo>
                  <a:pt x="8454871" y="4637821"/>
                  <a:pt x="8449147" y="4632521"/>
                  <a:pt x="8442788" y="4633066"/>
                </a:cubicBezTo>
                <a:cubicBezTo>
                  <a:pt x="8433279" y="4633854"/>
                  <a:pt x="8424497" y="4638821"/>
                  <a:pt x="8420984" y="4648120"/>
                </a:cubicBezTo>
                <a:cubicBezTo>
                  <a:pt x="8418833" y="4653845"/>
                  <a:pt x="8419984" y="4661145"/>
                  <a:pt x="8426193" y="4663931"/>
                </a:cubicBezTo>
                <a:cubicBezTo>
                  <a:pt x="8427253" y="4664416"/>
                  <a:pt x="8428494" y="4664598"/>
                  <a:pt x="8429705" y="4664779"/>
                </a:cubicBezTo>
                <a:cubicBezTo>
                  <a:pt x="8429039" y="4667324"/>
                  <a:pt x="8429191" y="4670110"/>
                  <a:pt x="8430704" y="4672867"/>
                </a:cubicBezTo>
                <a:close/>
                <a:moveTo>
                  <a:pt x="8655679" y="4635428"/>
                </a:moveTo>
                <a:cubicBezTo>
                  <a:pt x="8652681" y="4630340"/>
                  <a:pt x="8644776" y="4627523"/>
                  <a:pt x="8639598" y="4631218"/>
                </a:cubicBezTo>
                <a:lnTo>
                  <a:pt x="8633572" y="4635519"/>
                </a:lnTo>
                <a:cubicBezTo>
                  <a:pt x="8628394" y="4639214"/>
                  <a:pt x="8625941" y="4645788"/>
                  <a:pt x="8629362" y="4651633"/>
                </a:cubicBezTo>
                <a:cubicBezTo>
                  <a:pt x="8632360" y="4656722"/>
                  <a:pt x="8640265" y="4659570"/>
                  <a:pt x="8645473" y="4655844"/>
                </a:cubicBezTo>
                <a:cubicBezTo>
                  <a:pt x="8645564" y="4655783"/>
                  <a:pt x="8645625" y="4655723"/>
                  <a:pt x="8645715" y="4655662"/>
                </a:cubicBezTo>
                <a:cubicBezTo>
                  <a:pt x="8645715" y="4655662"/>
                  <a:pt x="8645746" y="4655632"/>
                  <a:pt x="8645776" y="4655601"/>
                </a:cubicBezTo>
                <a:cubicBezTo>
                  <a:pt x="8645776" y="4655601"/>
                  <a:pt x="8645776" y="4655601"/>
                  <a:pt x="8645776" y="4655601"/>
                </a:cubicBezTo>
                <a:cubicBezTo>
                  <a:pt x="8649107" y="4648907"/>
                  <a:pt x="8652408" y="4642214"/>
                  <a:pt x="8655709" y="4635489"/>
                </a:cubicBezTo>
                <a:cubicBezTo>
                  <a:pt x="8655709" y="4635489"/>
                  <a:pt x="8655709" y="4635459"/>
                  <a:pt x="8655679" y="4635428"/>
                </a:cubicBezTo>
                <a:cubicBezTo>
                  <a:pt x="8655679" y="4635428"/>
                  <a:pt x="8655679" y="4635428"/>
                  <a:pt x="8655679" y="4635428"/>
                </a:cubicBezTo>
                <a:cubicBezTo>
                  <a:pt x="8655679" y="4635428"/>
                  <a:pt x="8655679" y="4635428"/>
                  <a:pt x="8655679" y="4635428"/>
                </a:cubicBezTo>
                <a:close/>
                <a:moveTo>
                  <a:pt x="8399755" y="4767705"/>
                </a:moveTo>
                <a:cubicBezTo>
                  <a:pt x="8404934" y="4764009"/>
                  <a:pt x="8405963" y="4756316"/>
                  <a:pt x="8402209" y="4751257"/>
                </a:cubicBezTo>
                <a:cubicBezTo>
                  <a:pt x="8398362" y="4746077"/>
                  <a:pt x="8390943" y="4745078"/>
                  <a:pt x="8385765" y="4748804"/>
                </a:cubicBezTo>
                <a:cubicBezTo>
                  <a:pt x="8383766" y="4750227"/>
                  <a:pt x="8381737" y="4751651"/>
                  <a:pt x="8379738" y="4753105"/>
                </a:cubicBezTo>
                <a:cubicBezTo>
                  <a:pt x="8374559" y="4756800"/>
                  <a:pt x="8373530" y="4764494"/>
                  <a:pt x="8377286" y="4769552"/>
                </a:cubicBezTo>
                <a:cubicBezTo>
                  <a:pt x="8381131" y="4774732"/>
                  <a:pt x="8388550" y="4775731"/>
                  <a:pt x="8393729" y="4772036"/>
                </a:cubicBezTo>
                <a:cubicBezTo>
                  <a:pt x="8395758" y="4770582"/>
                  <a:pt x="8397757" y="4769159"/>
                  <a:pt x="8399755" y="4767705"/>
                </a:cubicBezTo>
                <a:close/>
                <a:moveTo>
                  <a:pt x="8206821" y="4721028"/>
                </a:moveTo>
                <a:lnTo>
                  <a:pt x="8205943" y="4726177"/>
                </a:lnTo>
                <a:cubicBezTo>
                  <a:pt x="8205489" y="4728873"/>
                  <a:pt x="8205973" y="4731508"/>
                  <a:pt x="8207033" y="4733840"/>
                </a:cubicBezTo>
                <a:cubicBezTo>
                  <a:pt x="8201249" y="4731236"/>
                  <a:pt x="8194284" y="4732417"/>
                  <a:pt x="8192497" y="4740292"/>
                </a:cubicBezTo>
                <a:cubicBezTo>
                  <a:pt x="8190589" y="4748773"/>
                  <a:pt x="8197160" y="4755043"/>
                  <a:pt x="8203732" y="4756043"/>
                </a:cubicBezTo>
                <a:cubicBezTo>
                  <a:pt x="8201128" y="4757103"/>
                  <a:pt x="8199008" y="4759375"/>
                  <a:pt x="8198160" y="4763191"/>
                </a:cubicBezTo>
                <a:cubicBezTo>
                  <a:pt x="8194859" y="4777942"/>
                  <a:pt x="8217147" y="4786030"/>
                  <a:pt x="8220479" y="4771188"/>
                </a:cubicBezTo>
                <a:cubicBezTo>
                  <a:pt x="8222386" y="4762737"/>
                  <a:pt x="8215816" y="4756467"/>
                  <a:pt x="8209244" y="4755468"/>
                </a:cubicBezTo>
                <a:cubicBezTo>
                  <a:pt x="8211848" y="4754407"/>
                  <a:pt x="8213938" y="4752136"/>
                  <a:pt x="8214785" y="4748319"/>
                </a:cubicBezTo>
                <a:cubicBezTo>
                  <a:pt x="8215451" y="4745411"/>
                  <a:pt x="8215058" y="4742776"/>
                  <a:pt x="8214059" y="4740504"/>
                </a:cubicBezTo>
                <a:cubicBezTo>
                  <a:pt x="8217814" y="4744230"/>
                  <a:pt x="8223689" y="4745411"/>
                  <a:pt x="8228504" y="4742564"/>
                </a:cubicBezTo>
                <a:cubicBezTo>
                  <a:pt x="8233894" y="4739414"/>
                  <a:pt x="8236166" y="4731781"/>
                  <a:pt x="8232744" y="4726329"/>
                </a:cubicBezTo>
                <a:lnTo>
                  <a:pt x="8229291" y="4720877"/>
                </a:lnTo>
                <a:cubicBezTo>
                  <a:pt x="8228261" y="4716818"/>
                  <a:pt x="8225476" y="4713395"/>
                  <a:pt x="8220994" y="4712304"/>
                </a:cubicBezTo>
                <a:cubicBezTo>
                  <a:pt x="8215179" y="4710941"/>
                  <a:pt x="8207881" y="4714758"/>
                  <a:pt x="8206821" y="4721028"/>
                </a:cubicBezTo>
                <a:close/>
                <a:moveTo>
                  <a:pt x="8247582" y="4690738"/>
                </a:moveTo>
                <a:lnTo>
                  <a:pt x="8252731" y="4691889"/>
                </a:lnTo>
                <a:cubicBezTo>
                  <a:pt x="8254578" y="4692313"/>
                  <a:pt x="8256486" y="4692161"/>
                  <a:pt x="8258302" y="4691737"/>
                </a:cubicBezTo>
                <a:cubicBezTo>
                  <a:pt x="8259847" y="4693706"/>
                  <a:pt x="8261997" y="4695312"/>
                  <a:pt x="8265207" y="4695857"/>
                </a:cubicBezTo>
                <a:cubicBezTo>
                  <a:pt x="8280137" y="4698341"/>
                  <a:pt x="8284255" y="4675169"/>
                  <a:pt x="8269295" y="4672685"/>
                </a:cubicBezTo>
                <a:cubicBezTo>
                  <a:pt x="8267569" y="4672382"/>
                  <a:pt x="8266025" y="4672534"/>
                  <a:pt x="8264602" y="4672836"/>
                </a:cubicBezTo>
                <a:cubicBezTo>
                  <a:pt x="8263148" y="4671019"/>
                  <a:pt x="8261331" y="4669535"/>
                  <a:pt x="8258878" y="4668990"/>
                </a:cubicBezTo>
                <a:lnTo>
                  <a:pt x="8253730" y="4667839"/>
                </a:lnTo>
                <a:cubicBezTo>
                  <a:pt x="8247703" y="4666476"/>
                  <a:pt x="8240618" y="4669747"/>
                  <a:pt x="8239193" y="4676199"/>
                </a:cubicBezTo>
                <a:cubicBezTo>
                  <a:pt x="8237891" y="4682287"/>
                  <a:pt x="8241102" y="4689284"/>
                  <a:pt x="8247582" y="4690738"/>
                </a:cubicBezTo>
                <a:close/>
                <a:moveTo>
                  <a:pt x="8347547" y="4614468"/>
                </a:moveTo>
                <a:lnTo>
                  <a:pt x="8346064" y="4615528"/>
                </a:lnTo>
                <a:cubicBezTo>
                  <a:pt x="8340885" y="4619223"/>
                  <a:pt x="8338311" y="4625675"/>
                  <a:pt x="8341702" y="4631581"/>
                </a:cubicBezTo>
                <a:cubicBezTo>
                  <a:pt x="8344610" y="4636670"/>
                  <a:pt x="8352574" y="4639669"/>
                  <a:pt x="8357752" y="4635944"/>
                </a:cubicBezTo>
                <a:lnTo>
                  <a:pt x="8363779" y="4631642"/>
                </a:lnTo>
                <a:cubicBezTo>
                  <a:pt x="8368382" y="4628371"/>
                  <a:pt x="8370683" y="4622889"/>
                  <a:pt x="8368806" y="4617557"/>
                </a:cubicBezTo>
                <a:cubicBezTo>
                  <a:pt x="8368170" y="4613135"/>
                  <a:pt x="8365263" y="4609167"/>
                  <a:pt x="8359509" y="4608198"/>
                </a:cubicBezTo>
                <a:cubicBezTo>
                  <a:pt x="8353604" y="4607228"/>
                  <a:pt x="8349515" y="4610288"/>
                  <a:pt x="8347547" y="4614468"/>
                </a:cubicBezTo>
                <a:close/>
                <a:moveTo>
                  <a:pt x="8163607" y="4598626"/>
                </a:moveTo>
                <a:lnTo>
                  <a:pt x="8162759" y="4603775"/>
                </a:lnTo>
                <a:cubicBezTo>
                  <a:pt x="8161729" y="4609864"/>
                  <a:pt x="8166969" y="4616406"/>
                  <a:pt x="8173116" y="4616830"/>
                </a:cubicBezTo>
                <a:cubicBezTo>
                  <a:pt x="8179748" y="4617285"/>
                  <a:pt x="8185078" y="4612983"/>
                  <a:pt x="8186138" y="4606471"/>
                </a:cubicBezTo>
                <a:lnTo>
                  <a:pt x="8186985" y="4601322"/>
                </a:lnTo>
                <a:cubicBezTo>
                  <a:pt x="8188016" y="4595234"/>
                  <a:pt x="8182776" y="4588721"/>
                  <a:pt x="8176629" y="4588297"/>
                </a:cubicBezTo>
                <a:cubicBezTo>
                  <a:pt x="8170027" y="4587813"/>
                  <a:pt x="8164697" y="4592144"/>
                  <a:pt x="8163607" y="4598626"/>
                </a:cubicBezTo>
                <a:close/>
                <a:moveTo>
                  <a:pt x="8223961" y="4650028"/>
                </a:moveTo>
                <a:lnTo>
                  <a:pt x="8222235" y="4660357"/>
                </a:lnTo>
                <a:cubicBezTo>
                  <a:pt x="8221236" y="4666415"/>
                  <a:pt x="8224900" y="4673230"/>
                  <a:pt x="8231351" y="4674290"/>
                </a:cubicBezTo>
                <a:cubicBezTo>
                  <a:pt x="8237437" y="4675290"/>
                  <a:pt x="8244190" y="4671685"/>
                  <a:pt x="8245281" y="4665203"/>
                </a:cubicBezTo>
                <a:lnTo>
                  <a:pt x="8247007" y="4654875"/>
                </a:lnTo>
                <a:cubicBezTo>
                  <a:pt x="8248037" y="4648816"/>
                  <a:pt x="8244372" y="4642001"/>
                  <a:pt x="8237891" y="4640941"/>
                </a:cubicBezTo>
                <a:cubicBezTo>
                  <a:pt x="8231805" y="4639942"/>
                  <a:pt x="8225021" y="4643546"/>
                  <a:pt x="8223961" y="4650028"/>
                </a:cubicBezTo>
                <a:close/>
                <a:moveTo>
                  <a:pt x="8335161" y="4765675"/>
                </a:moveTo>
                <a:cubicBezTo>
                  <a:pt x="8330498" y="4761101"/>
                  <a:pt x="8323472" y="4760738"/>
                  <a:pt x="8318536" y="4765070"/>
                </a:cubicBezTo>
                <a:cubicBezTo>
                  <a:pt x="8318264" y="4765312"/>
                  <a:pt x="8318233" y="4765342"/>
                  <a:pt x="8318082" y="4765463"/>
                </a:cubicBezTo>
                <a:cubicBezTo>
                  <a:pt x="8317960" y="4765524"/>
                  <a:pt x="8317960" y="4765524"/>
                  <a:pt x="8317870" y="4765584"/>
                </a:cubicBezTo>
                <a:lnTo>
                  <a:pt x="8317870" y="4765584"/>
                </a:lnTo>
                <a:cubicBezTo>
                  <a:pt x="8317113" y="4765584"/>
                  <a:pt x="8316386" y="4765493"/>
                  <a:pt x="8315659" y="4765372"/>
                </a:cubicBezTo>
                <a:cubicBezTo>
                  <a:pt x="8309360" y="4764524"/>
                  <a:pt x="8303758" y="4771036"/>
                  <a:pt x="8303637" y="4776883"/>
                </a:cubicBezTo>
                <a:cubicBezTo>
                  <a:pt x="8303485" y="4783819"/>
                  <a:pt x="8308815" y="4788059"/>
                  <a:pt x="8315145" y="4788907"/>
                </a:cubicBezTo>
                <a:cubicBezTo>
                  <a:pt x="8322412" y="4789877"/>
                  <a:pt x="8329226" y="4787030"/>
                  <a:pt x="8334616" y="4782305"/>
                </a:cubicBezTo>
                <a:cubicBezTo>
                  <a:pt x="8339219" y="4778276"/>
                  <a:pt x="8339613" y="4770067"/>
                  <a:pt x="8335161" y="4765675"/>
                </a:cubicBezTo>
                <a:close/>
                <a:moveTo>
                  <a:pt x="8410385" y="4685437"/>
                </a:moveTo>
                <a:lnTo>
                  <a:pt x="8413231" y="4682378"/>
                </a:lnTo>
                <a:cubicBezTo>
                  <a:pt x="8416471" y="4681166"/>
                  <a:pt x="8419227" y="4678804"/>
                  <a:pt x="8420348" y="4675078"/>
                </a:cubicBezTo>
                <a:cubicBezTo>
                  <a:pt x="8420892" y="4673261"/>
                  <a:pt x="8420802" y="4671322"/>
                  <a:pt x="8420408" y="4669414"/>
                </a:cubicBezTo>
                <a:cubicBezTo>
                  <a:pt x="8420287" y="4666173"/>
                  <a:pt x="8418985" y="4662992"/>
                  <a:pt x="8416442" y="4660963"/>
                </a:cubicBezTo>
                <a:cubicBezTo>
                  <a:pt x="8414867" y="4659691"/>
                  <a:pt x="8413110" y="4658933"/>
                  <a:pt x="8411324" y="4658509"/>
                </a:cubicBezTo>
                <a:cubicBezTo>
                  <a:pt x="8410869" y="4655056"/>
                  <a:pt x="8409597" y="4651664"/>
                  <a:pt x="8407266" y="4648483"/>
                </a:cubicBezTo>
                <a:cubicBezTo>
                  <a:pt x="8406023" y="4646817"/>
                  <a:pt x="8404419" y="4645848"/>
                  <a:pt x="8402904" y="4644727"/>
                </a:cubicBezTo>
                <a:cubicBezTo>
                  <a:pt x="8403511" y="4638760"/>
                  <a:pt x="8400361" y="4632914"/>
                  <a:pt x="8394183" y="4631460"/>
                </a:cubicBezTo>
                <a:cubicBezTo>
                  <a:pt x="8391548" y="4630824"/>
                  <a:pt x="8388671" y="4631400"/>
                  <a:pt x="8386159" y="4632612"/>
                </a:cubicBezTo>
                <a:lnTo>
                  <a:pt x="8386159" y="4632612"/>
                </a:lnTo>
                <a:cubicBezTo>
                  <a:pt x="8385099" y="4631612"/>
                  <a:pt x="8383857" y="4630855"/>
                  <a:pt x="8382524" y="4630310"/>
                </a:cubicBezTo>
                <a:cubicBezTo>
                  <a:pt x="8386885" y="4630885"/>
                  <a:pt x="8391851" y="4628734"/>
                  <a:pt x="8394244" y="4625372"/>
                </a:cubicBezTo>
                <a:cubicBezTo>
                  <a:pt x="8398362" y="4619587"/>
                  <a:pt x="8396152" y="4613226"/>
                  <a:pt x="8391458" y="4608834"/>
                </a:cubicBezTo>
                <a:lnTo>
                  <a:pt x="8387612" y="4605229"/>
                </a:lnTo>
                <a:cubicBezTo>
                  <a:pt x="8387340" y="4604987"/>
                  <a:pt x="8386946" y="4604957"/>
                  <a:pt x="8386643" y="4604745"/>
                </a:cubicBezTo>
                <a:cubicBezTo>
                  <a:pt x="8386946" y="4604290"/>
                  <a:pt x="8387490" y="4604048"/>
                  <a:pt x="8387733" y="4603503"/>
                </a:cubicBezTo>
                <a:lnTo>
                  <a:pt x="8389217" y="4602443"/>
                </a:lnTo>
                <a:cubicBezTo>
                  <a:pt x="8394395" y="4598747"/>
                  <a:pt x="8396969" y="4592295"/>
                  <a:pt x="8393578" y="4586389"/>
                </a:cubicBezTo>
                <a:cubicBezTo>
                  <a:pt x="8390670" y="4581301"/>
                  <a:pt x="8382706" y="4578302"/>
                  <a:pt x="8377528" y="4582028"/>
                </a:cubicBezTo>
                <a:lnTo>
                  <a:pt x="8371501" y="4586329"/>
                </a:lnTo>
                <a:cubicBezTo>
                  <a:pt x="8366898" y="4589630"/>
                  <a:pt x="8364597" y="4595113"/>
                  <a:pt x="8366474" y="4600413"/>
                </a:cubicBezTo>
                <a:cubicBezTo>
                  <a:pt x="8366898" y="4603412"/>
                  <a:pt x="8368836" y="4605805"/>
                  <a:pt x="8371532" y="4607592"/>
                </a:cubicBezTo>
                <a:cubicBezTo>
                  <a:pt x="8371411" y="4607744"/>
                  <a:pt x="8371198" y="4607834"/>
                  <a:pt x="8371077" y="4608016"/>
                </a:cubicBezTo>
                <a:cubicBezTo>
                  <a:pt x="8366959" y="4613802"/>
                  <a:pt x="8369170" y="4620162"/>
                  <a:pt x="8373864" y="4624554"/>
                </a:cubicBezTo>
                <a:lnTo>
                  <a:pt x="8377709" y="4628159"/>
                </a:lnTo>
                <a:cubicBezTo>
                  <a:pt x="8378315" y="4628704"/>
                  <a:pt x="8378951" y="4629159"/>
                  <a:pt x="8379617" y="4629491"/>
                </a:cubicBezTo>
                <a:cubicBezTo>
                  <a:pt x="8375923" y="4628886"/>
                  <a:pt x="8371986" y="4629885"/>
                  <a:pt x="8369381" y="4632823"/>
                </a:cubicBezTo>
                <a:cubicBezTo>
                  <a:pt x="8365323" y="4637367"/>
                  <a:pt x="8364839" y="4644485"/>
                  <a:pt x="8369139" y="4649059"/>
                </a:cubicBezTo>
                <a:cubicBezTo>
                  <a:pt x="8368442" y="4649877"/>
                  <a:pt x="8367928" y="4650846"/>
                  <a:pt x="8367503" y="4651876"/>
                </a:cubicBezTo>
                <a:cubicBezTo>
                  <a:pt x="8363718" y="4647423"/>
                  <a:pt x="8357450" y="4645697"/>
                  <a:pt x="8352332" y="4651210"/>
                </a:cubicBezTo>
                <a:cubicBezTo>
                  <a:pt x="8349909" y="4653815"/>
                  <a:pt x="8349243" y="4656753"/>
                  <a:pt x="8349243" y="4659691"/>
                </a:cubicBezTo>
                <a:cubicBezTo>
                  <a:pt x="8343217" y="4659145"/>
                  <a:pt x="8337705" y="4664719"/>
                  <a:pt x="8337251" y="4670444"/>
                </a:cubicBezTo>
                <a:cubicBezTo>
                  <a:pt x="8336705" y="4677259"/>
                  <a:pt x="8341763" y="4682044"/>
                  <a:pt x="8348062" y="4683105"/>
                </a:cubicBezTo>
                <a:lnTo>
                  <a:pt x="8353210" y="4683953"/>
                </a:lnTo>
                <a:cubicBezTo>
                  <a:pt x="8355027" y="4684256"/>
                  <a:pt x="8356753" y="4683862"/>
                  <a:pt x="8358388" y="4683165"/>
                </a:cubicBezTo>
                <a:cubicBezTo>
                  <a:pt x="8358570" y="4684226"/>
                  <a:pt x="8358570" y="4685316"/>
                  <a:pt x="8358873" y="4686316"/>
                </a:cubicBezTo>
                <a:cubicBezTo>
                  <a:pt x="8358449" y="4686164"/>
                  <a:pt x="8358116" y="4685831"/>
                  <a:pt x="8357662" y="4685740"/>
                </a:cubicBezTo>
                <a:cubicBezTo>
                  <a:pt x="8351575" y="4684438"/>
                  <a:pt x="8344670" y="4687739"/>
                  <a:pt x="8343187" y="4694221"/>
                </a:cubicBezTo>
                <a:lnTo>
                  <a:pt x="8342036" y="4699371"/>
                </a:lnTo>
                <a:cubicBezTo>
                  <a:pt x="8340673" y="4705398"/>
                  <a:pt x="8344095" y="4712486"/>
                  <a:pt x="8350515" y="4713849"/>
                </a:cubicBezTo>
                <a:cubicBezTo>
                  <a:pt x="8352634" y="4714303"/>
                  <a:pt x="8354815" y="4714001"/>
                  <a:pt x="8356875" y="4713395"/>
                </a:cubicBezTo>
                <a:cubicBezTo>
                  <a:pt x="8356571" y="4714273"/>
                  <a:pt x="8356178" y="4715121"/>
                  <a:pt x="8356147" y="4716030"/>
                </a:cubicBezTo>
                <a:cubicBezTo>
                  <a:pt x="8355905" y="4722876"/>
                  <a:pt x="8360448" y="4727601"/>
                  <a:pt x="8366959" y="4728661"/>
                </a:cubicBezTo>
                <a:lnTo>
                  <a:pt x="8372107" y="4729539"/>
                </a:lnTo>
                <a:cubicBezTo>
                  <a:pt x="8378194" y="4730539"/>
                  <a:pt x="8384553" y="4724693"/>
                  <a:pt x="8384765" y="4718726"/>
                </a:cubicBezTo>
                <a:cubicBezTo>
                  <a:pt x="8384796" y="4718181"/>
                  <a:pt x="8384584" y="4717787"/>
                  <a:pt x="8384553" y="4717272"/>
                </a:cubicBezTo>
                <a:cubicBezTo>
                  <a:pt x="8386249" y="4720210"/>
                  <a:pt x="8389035" y="4722451"/>
                  <a:pt x="8392760" y="4723299"/>
                </a:cubicBezTo>
                <a:lnTo>
                  <a:pt x="8397908" y="4724451"/>
                </a:lnTo>
                <a:cubicBezTo>
                  <a:pt x="8403964" y="4725814"/>
                  <a:pt x="8410778" y="4720664"/>
                  <a:pt x="8411475" y="4714607"/>
                </a:cubicBezTo>
                <a:cubicBezTo>
                  <a:pt x="8412020" y="4709699"/>
                  <a:pt x="8409930" y="4705550"/>
                  <a:pt x="8406296" y="4703096"/>
                </a:cubicBezTo>
                <a:cubicBezTo>
                  <a:pt x="8407690" y="4697493"/>
                  <a:pt x="8404147" y="4691829"/>
                  <a:pt x="8399119" y="4689496"/>
                </a:cubicBezTo>
                <a:cubicBezTo>
                  <a:pt x="8399211" y="4689375"/>
                  <a:pt x="8399361" y="4689254"/>
                  <a:pt x="8399453" y="4689133"/>
                </a:cubicBezTo>
                <a:cubicBezTo>
                  <a:pt x="8403329" y="4689860"/>
                  <a:pt x="8407387" y="4688618"/>
                  <a:pt x="8410385" y="4685437"/>
                </a:cubicBezTo>
                <a:close/>
                <a:moveTo>
                  <a:pt x="8312812" y="4600413"/>
                </a:moveTo>
                <a:lnTo>
                  <a:pt x="8307664" y="4599565"/>
                </a:lnTo>
                <a:cubicBezTo>
                  <a:pt x="8301396" y="4598505"/>
                  <a:pt x="8295218" y="4603351"/>
                  <a:pt x="8294340" y="4609530"/>
                </a:cubicBezTo>
                <a:cubicBezTo>
                  <a:pt x="8293583" y="4614680"/>
                  <a:pt x="8296520" y="4619375"/>
                  <a:pt x="8300941" y="4621586"/>
                </a:cubicBezTo>
                <a:cubicBezTo>
                  <a:pt x="8300276" y="4622676"/>
                  <a:pt x="8299609" y="4623797"/>
                  <a:pt x="8299276" y="4625281"/>
                </a:cubicBezTo>
                <a:cubicBezTo>
                  <a:pt x="8295914" y="4640184"/>
                  <a:pt x="8319020" y="4645606"/>
                  <a:pt x="8322351" y="4630733"/>
                </a:cubicBezTo>
                <a:cubicBezTo>
                  <a:pt x="8323351" y="4626221"/>
                  <a:pt x="8321807" y="4622707"/>
                  <a:pt x="8319263" y="4620223"/>
                </a:cubicBezTo>
                <a:cubicBezTo>
                  <a:pt x="8321049" y="4618466"/>
                  <a:pt x="8322443" y="4616285"/>
                  <a:pt x="8322806" y="4613741"/>
                </a:cubicBezTo>
                <a:cubicBezTo>
                  <a:pt x="8323714" y="4607319"/>
                  <a:pt x="8319111" y="4601474"/>
                  <a:pt x="8312812" y="4600413"/>
                </a:cubicBezTo>
                <a:close/>
                <a:moveTo>
                  <a:pt x="8636237" y="4665022"/>
                </a:moveTo>
                <a:cubicBezTo>
                  <a:pt x="8629605" y="4664567"/>
                  <a:pt x="8624275" y="4668838"/>
                  <a:pt x="8623215" y="4675381"/>
                </a:cubicBezTo>
                <a:lnTo>
                  <a:pt x="8622367" y="4680530"/>
                </a:lnTo>
                <a:cubicBezTo>
                  <a:pt x="8621641" y="4684801"/>
                  <a:pt x="8624124" y="4689193"/>
                  <a:pt x="8627727" y="4691616"/>
                </a:cubicBezTo>
                <a:cubicBezTo>
                  <a:pt x="8627758" y="4691616"/>
                  <a:pt x="8627758" y="4691646"/>
                  <a:pt x="8627758" y="4691677"/>
                </a:cubicBezTo>
                <a:cubicBezTo>
                  <a:pt x="8627758" y="4691677"/>
                  <a:pt x="8627758" y="4691677"/>
                  <a:pt x="8627758" y="4691677"/>
                </a:cubicBezTo>
                <a:cubicBezTo>
                  <a:pt x="8628878" y="4689526"/>
                  <a:pt x="8630029" y="4687406"/>
                  <a:pt x="8631150" y="4685255"/>
                </a:cubicBezTo>
                <a:cubicBezTo>
                  <a:pt x="8634359" y="4678985"/>
                  <a:pt x="8637327" y="4672625"/>
                  <a:pt x="8640476" y="4666355"/>
                </a:cubicBezTo>
                <a:cubicBezTo>
                  <a:pt x="8640476" y="4666355"/>
                  <a:pt x="8640446" y="4666355"/>
                  <a:pt x="8640446" y="4666355"/>
                </a:cubicBezTo>
                <a:cubicBezTo>
                  <a:pt x="8639144" y="4665628"/>
                  <a:pt x="8637720" y="4665113"/>
                  <a:pt x="8636237" y="4665022"/>
                </a:cubicBezTo>
                <a:close/>
                <a:moveTo>
                  <a:pt x="8349455" y="4955866"/>
                </a:moveTo>
                <a:cubicBezTo>
                  <a:pt x="8348819" y="4956047"/>
                  <a:pt x="8348274" y="4956411"/>
                  <a:pt x="8347668" y="4956683"/>
                </a:cubicBezTo>
                <a:cubicBezTo>
                  <a:pt x="8345428" y="4953715"/>
                  <a:pt x="8341823" y="4951716"/>
                  <a:pt x="8338190" y="4951746"/>
                </a:cubicBezTo>
                <a:cubicBezTo>
                  <a:pt x="8340703" y="4950625"/>
                  <a:pt x="8342702" y="4948354"/>
                  <a:pt x="8343550" y="4944628"/>
                </a:cubicBezTo>
                <a:cubicBezTo>
                  <a:pt x="8346851" y="4929938"/>
                  <a:pt x="8324532" y="4921850"/>
                  <a:pt x="8321201" y="4936722"/>
                </a:cubicBezTo>
                <a:cubicBezTo>
                  <a:pt x="8319081" y="4946143"/>
                  <a:pt x="8327439" y="4952807"/>
                  <a:pt x="8334646" y="4952503"/>
                </a:cubicBezTo>
                <a:cubicBezTo>
                  <a:pt x="8329468" y="4954200"/>
                  <a:pt x="8326167" y="4958713"/>
                  <a:pt x="8326228" y="4964468"/>
                </a:cubicBezTo>
                <a:cubicBezTo>
                  <a:pt x="8326319" y="4971919"/>
                  <a:pt x="8327409" y="4980824"/>
                  <a:pt x="8332920" y="4986337"/>
                </a:cubicBezTo>
                <a:cubicBezTo>
                  <a:pt x="8333435" y="4987185"/>
                  <a:pt x="8334041" y="4988004"/>
                  <a:pt x="8334707" y="4988761"/>
                </a:cubicBezTo>
                <a:cubicBezTo>
                  <a:pt x="8338008" y="4992456"/>
                  <a:pt x="8343035" y="4993970"/>
                  <a:pt x="8347850" y="4992214"/>
                </a:cubicBezTo>
                <a:cubicBezTo>
                  <a:pt x="8352605" y="4990457"/>
                  <a:pt x="8354301" y="4986701"/>
                  <a:pt x="8355814" y="4982278"/>
                </a:cubicBezTo>
                <a:cubicBezTo>
                  <a:pt x="8354633" y="4985762"/>
                  <a:pt x="8356026" y="4981945"/>
                  <a:pt x="8356329" y="4981279"/>
                </a:cubicBezTo>
                <a:cubicBezTo>
                  <a:pt x="8356723" y="4980401"/>
                  <a:pt x="8357207" y="4979583"/>
                  <a:pt x="8357601" y="4978704"/>
                </a:cubicBezTo>
                <a:cubicBezTo>
                  <a:pt x="8357692" y="4978583"/>
                  <a:pt x="8357722" y="4978492"/>
                  <a:pt x="8357783" y="4978402"/>
                </a:cubicBezTo>
                <a:cubicBezTo>
                  <a:pt x="8357965" y="4978159"/>
                  <a:pt x="8358177" y="4977917"/>
                  <a:pt x="8358359" y="4977675"/>
                </a:cubicBezTo>
                <a:cubicBezTo>
                  <a:pt x="8363809" y="4975312"/>
                  <a:pt x="8366595" y="4968527"/>
                  <a:pt x="8364627" y="4963014"/>
                </a:cubicBezTo>
                <a:cubicBezTo>
                  <a:pt x="8362356" y="4956744"/>
                  <a:pt x="8355572" y="4953957"/>
                  <a:pt x="8349455" y="4955866"/>
                </a:cubicBezTo>
                <a:close/>
                <a:moveTo>
                  <a:pt x="8209577" y="4988518"/>
                </a:moveTo>
                <a:lnTo>
                  <a:pt x="8210728" y="4983369"/>
                </a:lnTo>
                <a:cubicBezTo>
                  <a:pt x="8212090" y="4977311"/>
                  <a:pt x="8207790" y="4970344"/>
                  <a:pt x="8201552" y="4969345"/>
                </a:cubicBezTo>
                <a:cubicBezTo>
                  <a:pt x="8195132" y="4968285"/>
                  <a:pt x="8188984" y="4972041"/>
                  <a:pt x="8187530" y="4978523"/>
                </a:cubicBezTo>
                <a:lnTo>
                  <a:pt x="8186380" y="4983672"/>
                </a:lnTo>
                <a:cubicBezTo>
                  <a:pt x="8185018" y="4989730"/>
                  <a:pt x="8189318" y="4996696"/>
                  <a:pt x="8195556" y="4997696"/>
                </a:cubicBezTo>
                <a:cubicBezTo>
                  <a:pt x="8201976" y="4998756"/>
                  <a:pt x="8208153" y="4995000"/>
                  <a:pt x="8209577" y="4988518"/>
                </a:cubicBezTo>
                <a:close/>
                <a:moveTo>
                  <a:pt x="8268114" y="4787090"/>
                </a:moveTo>
                <a:cubicBezTo>
                  <a:pt x="8273535" y="4789059"/>
                  <a:pt x="8281893" y="4786302"/>
                  <a:pt x="8283316" y="4780002"/>
                </a:cubicBezTo>
                <a:lnTo>
                  <a:pt x="8284468" y="4774853"/>
                </a:lnTo>
                <a:cubicBezTo>
                  <a:pt x="8285860" y="4768613"/>
                  <a:pt x="8283953" y="4762040"/>
                  <a:pt x="8277381" y="4759648"/>
                </a:cubicBezTo>
                <a:cubicBezTo>
                  <a:pt x="8271960" y="4757679"/>
                  <a:pt x="8263602" y="4760465"/>
                  <a:pt x="8262178" y="4766735"/>
                </a:cubicBezTo>
                <a:lnTo>
                  <a:pt x="8261028" y="4771885"/>
                </a:lnTo>
                <a:cubicBezTo>
                  <a:pt x="8259635" y="4778125"/>
                  <a:pt x="8261543" y="4784697"/>
                  <a:pt x="8268114" y="4787090"/>
                </a:cubicBezTo>
                <a:close/>
                <a:moveTo>
                  <a:pt x="8411656" y="4882049"/>
                </a:moveTo>
                <a:cubicBezTo>
                  <a:pt x="8415018" y="4867147"/>
                  <a:pt x="8391548" y="4863633"/>
                  <a:pt x="8388218" y="4878445"/>
                </a:cubicBezTo>
                <a:cubicBezTo>
                  <a:pt x="8384857" y="4893347"/>
                  <a:pt x="8408326" y="4896861"/>
                  <a:pt x="8411656" y="4882049"/>
                </a:cubicBezTo>
                <a:close/>
                <a:moveTo>
                  <a:pt x="8445483" y="4767856"/>
                </a:moveTo>
                <a:cubicBezTo>
                  <a:pt x="8445846" y="4767553"/>
                  <a:pt x="8446331" y="4767462"/>
                  <a:pt x="8446664" y="4767160"/>
                </a:cubicBezTo>
                <a:lnTo>
                  <a:pt x="8447845" y="4769037"/>
                </a:lnTo>
                <a:cubicBezTo>
                  <a:pt x="8451267" y="4774429"/>
                  <a:pt x="8457536" y="4777488"/>
                  <a:pt x="8463713" y="4774459"/>
                </a:cubicBezTo>
                <a:cubicBezTo>
                  <a:pt x="8468983" y="4771885"/>
                  <a:pt x="8472586" y="4764039"/>
                  <a:pt x="8469134" y="4758587"/>
                </a:cubicBezTo>
                <a:lnTo>
                  <a:pt x="8465137" y="4752287"/>
                </a:lnTo>
                <a:cubicBezTo>
                  <a:pt x="8461715" y="4746865"/>
                  <a:pt x="8455446" y="4743836"/>
                  <a:pt x="8449268" y="4746835"/>
                </a:cubicBezTo>
                <a:cubicBezTo>
                  <a:pt x="8447814" y="4747531"/>
                  <a:pt x="8446543" y="4748683"/>
                  <a:pt x="8445452" y="4750015"/>
                </a:cubicBezTo>
                <a:cubicBezTo>
                  <a:pt x="8444181" y="4748925"/>
                  <a:pt x="8442667" y="4748107"/>
                  <a:pt x="8440880" y="4747683"/>
                </a:cubicBezTo>
                <a:lnTo>
                  <a:pt x="8435732" y="4746532"/>
                </a:lnTo>
                <a:cubicBezTo>
                  <a:pt x="8429705" y="4745169"/>
                  <a:pt x="8422649" y="4748622"/>
                  <a:pt x="8421286" y="4755043"/>
                </a:cubicBezTo>
                <a:cubicBezTo>
                  <a:pt x="8420076" y="4760799"/>
                  <a:pt x="8423043" y="4767038"/>
                  <a:pt x="8428766" y="4769007"/>
                </a:cubicBezTo>
                <a:cubicBezTo>
                  <a:pt x="8424042" y="4775277"/>
                  <a:pt x="8425254" y="4786212"/>
                  <a:pt x="8435369" y="4787908"/>
                </a:cubicBezTo>
                <a:cubicBezTo>
                  <a:pt x="8447663" y="4789968"/>
                  <a:pt x="8452508" y="4774702"/>
                  <a:pt x="8445483" y="4767856"/>
                </a:cubicBezTo>
                <a:close/>
                <a:moveTo>
                  <a:pt x="8154916" y="4686255"/>
                </a:moveTo>
                <a:cubicBezTo>
                  <a:pt x="8149616" y="4689012"/>
                  <a:pt x="8146376" y="4696796"/>
                  <a:pt x="8149828" y="4702248"/>
                </a:cubicBezTo>
                <a:lnTo>
                  <a:pt x="8153825" y="4708548"/>
                </a:lnTo>
                <a:cubicBezTo>
                  <a:pt x="8156551" y="4712880"/>
                  <a:pt x="8161245" y="4715485"/>
                  <a:pt x="8166091" y="4714788"/>
                </a:cubicBezTo>
                <a:cubicBezTo>
                  <a:pt x="8167816" y="4715818"/>
                  <a:pt x="8169724" y="4716606"/>
                  <a:pt x="8171905" y="4716969"/>
                </a:cubicBezTo>
                <a:cubicBezTo>
                  <a:pt x="8178022" y="4717969"/>
                  <a:pt x="8184926" y="4714758"/>
                  <a:pt x="8186168" y="4708154"/>
                </a:cubicBezTo>
                <a:cubicBezTo>
                  <a:pt x="8186985" y="4703853"/>
                  <a:pt x="8185411" y="4698946"/>
                  <a:pt x="8182049" y="4696130"/>
                </a:cubicBezTo>
                <a:cubicBezTo>
                  <a:pt x="8180868" y="4692010"/>
                  <a:pt x="8177537" y="4688406"/>
                  <a:pt x="8173358" y="4687618"/>
                </a:cubicBezTo>
                <a:cubicBezTo>
                  <a:pt x="8171390" y="4687224"/>
                  <a:pt x="8169542" y="4687436"/>
                  <a:pt x="8167786" y="4687891"/>
                </a:cubicBezTo>
                <a:cubicBezTo>
                  <a:pt x="8164243" y="4684922"/>
                  <a:pt x="8159428" y="4683923"/>
                  <a:pt x="8154916" y="4686255"/>
                </a:cubicBezTo>
                <a:close/>
                <a:moveTo>
                  <a:pt x="8272415" y="4997302"/>
                </a:moveTo>
                <a:cubicBezTo>
                  <a:pt x="8273778" y="4990972"/>
                  <a:pt x="8269599" y="4984611"/>
                  <a:pt x="8263330" y="4983218"/>
                </a:cubicBezTo>
                <a:lnTo>
                  <a:pt x="8258181" y="4982066"/>
                </a:lnTo>
                <a:cubicBezTo>
                  <a:pt x="8251943" y="4980673"/>
                  <a:pt x="8245432" y="4984944"/>
                  <a:pt x="8244100" y="4991153"/>
                </a:cubicBezTo>
                <a:cubicBezTo>
                  <a:pt x="8242737" y="4997454"/>
                  <a:pt x="8246916" y="5003815"/>
                  <a:pt x="8253184" y="5005238"/>
                </a:cubicBezTo>
                <a:lnTo>
                  <a:pt x="8258333" y="5006389"/>
                </a:lnTo>
                <a:cubicBezTo>
                  <a:pt x="8264571" y="5007813"/>
                  <a:pt x="8271051" y="5003542"/>
                  <a:pt x="8272415" y="4997302"/>
                </a:cubicBezTo>
                <a:close/>
                <a:moveTo>
                  <a:pt x="8418077" y="4829284"/>
                </a:moveTo>
                <a:lnTo>
                  <a:pt x="8419227" y="4824135"/>
                </a:lnTo>
                <a:cubicBezTo>
                  <a:pt x="8420590" y="4818077"/>
                  <a:pt x="8415079" y="4811353"/>
                  <a:pt x="8409083" y="4810807"/>
                </a:cubicBezTo>
                <a:cubicBezTo>
                  <a:pt x="8402209" y="4810201"/>
                  <a:pt x="8397212" y="4814472"/>
                  <a:pt x="8395758" y="4820954"/>
                </a:cubicBezTo>
                <a:lnTo>
                  <a:pt x="8394607" y="4826104"/>
                </a:lnTo>
                <a:cubicBezTo>
                  <a:pt x="8393244" y="4832162"/>
                  <a:pt x="8398756" y="4838886"/>
                  <a:pt x="8404752" y="4839431"/>
                </a:cubicBezTo>
                <a:cubicBezTo>
                  <a:pt x="8411596" y="4840037"/>
                  <a:pt x="8416623" y="4835766"/>
                  <a:pt x="8418077" y="4829284"/>
                </a:cubicBezTo>
                <a:close/>
                <a:moveTo>
                  <a:pt x="8321807" y="4873447"/>
                </a:moveTo>
                <a:cubicBezTo>
                  <a:pt x="8323866" y="4864238"/>
                  <a:pt x="8315811" y="4858786"/>
                  <a:pt x="8308573" y="4859483"/>
                </a:cubicBezTo>
                <a:cubicBezTo>
                  <a:pt x="8308603" y="4859332"/>
                  <a:pt x="8308634" y="4859150"/>
                  <a:pt x="8308663" y="4858999"/>
                </a:cubicBezTo>
                <a:cubicBezTo>
                  <a:pt x="8312389" y="4857605"/>
                  <a:pt x="8315266" y="4854515"/>
                  <a:pt x="8316234" y="4850214"/>
                </a:cubicBezTo>
                <a:lnTo>
                  <a:pt x="8318536" y="4839946"/>
                </a:lnTo>
                <a:cubicBezTo>
                  <a:pt x="8319898" y="4833888"/>
                  <a:pt x="8315266" y="4826982"/>
                  <a:pt x="8309088" y="4826104"/>
                </a:cubicBezTo>
                <a:cubicBezTo>
                  <a:pt x="8307089" y="4825831"/>
                  <a:pt x="8305212" y="4826043"/>
                  <a:pt x="8303424" y="4826588"/>
                </a:cubicBezTo>
                <a:cubicBezTo>
                  <a:pt x="8301275" y="4823832"/>
                  <a:pt x="8298488" y="4821530"/>
                  <a:pt x="8294854" y="4820015"/>
                </a:cubicBezTo>
                <a:cubicBezTo>
                  <a:pt x="8289161" y="4817592"/>
                  <a:pt x="8283438" y="4818168"/>
                  <a:pt x="8278411" y="4820561"/>
                </a:cubicBezTo>
                <a:cubicBezTo>
                  <a:pt x="8277108" y="4819440"/>
                  <a:pt x="8275564" y="4818592"/>
                  <a:pt x="8273717" y="4818168"/>
                </a:cubicBezTo>
                <a:lnTo>
                  <a:pt x="8268568" y="4817017"/>
                </a:lnTo>
                <a:cubicBezTo>
                  <a:pt x="8267145" y="4816714"/>
                  <a:pt x="8265691" y="4816683"/>
                  <a:pt x="8264268" y="4816896"/>
                </a:cubicBezTo>
                <a:cubicBezTo>
                  <a:pt x="8268326" y="4815199"/>
                  <a:pt x="8271537" y="4810807"/>
                  <a:pt x="8271869" y="4806718"/>
                </a:cubicBezTo>
                <a:cubicBezTo>
                  <a:pt x="8272505" y="4799661"/>
                  <a:pt x="8267358" y="4795299"/>
                  <a:pt x="8261089" y="4793875"/>
                </a:cubicBezTo>
                <a:lnTo>
                  <a:pt x="8255940" y="4792724"/>
                </a:lnTo>
                <a:cubicBezTo>
                  <a:pt x="8249672" y="4791331"/>
                  <a:pt x="8243616" y="4797722"/>
                  <a:pt x="8243101" y="4803477"/>
                </a:cubicBezTo>
                <a:cubicBezTo>
                  <a:pt x="8242464" y="4810535"/>
                  <a:pt x="8247613" y="4814927"/>
                  <a:pt x="8253881" y="4816320"/>
                </a:cubicBezTo>
                <a:lnTo>
                  <a:pt x="8259030" y="4817471"/>
                </a:lnTo>
                <a:cubicBezTo>
                  <a:pt x="8259816" y="4817653"/>
                  <a:pt x="8260604" y="4817713"/>
                  <a:pt x="8261361" y="4817653"/>
                </a:cubicBezTo>
                <a:cubicBezTo>
                  <a:pt x="8257878" y="4819016"/>
                  <a:pt x="8254972" y="4821863"/>
                  <a:pt x="8254214" y="4825710"/>
                </a:cubicBezTo>
                <a:cubicBezTo>
                  <a:pt x="8253033" y="4831677"/>
                  <a:pt x="8256213" y="4838068"/>
                  <a:pt x="8262239" y="4839825"/>
                </a:cubicBezTo>
                <a:cubicBezTo>
                  <a:pt x="8262057" y="4840885"/>
                  <a:pt x="8262088" y="4842006"/>
                  <a:pt x="8262239" y="4843096"/>
                </a:cubicBezTo>
                <a:cubicBezTo>
                  <a:pt x="8256728" y="4841158"/>
                  <a:pt x="8250459" y="4842854"/>
                  <a:pt x="8248794" y="4850184"/>
                </a:cubicBezTo>
                <a:cubicBezTo>
                  <a:pt x="8246371" y="4860937"/>
                  <a:pt x="8257636" y="4868207"/>
                  <a:pt x="8265176" y="4865511"/>
                </a:cubicBezTo>
                <a:cubicBezTo>
                  <a:pt x="8267054" y="4871841"/>
                  <a:pt x="8270234" y="4878051"/>
                  <a:pt x="8275534" y="4880020"/>
                </a:cubicBezTo>
                <a:cubicBezTo>
                  <a:pt x="8283074" y="4882806"/>
                  <a:pt x="8293915" y="4882776"/>
                  <a:pt x="8300426" y="4877597"/>
                </a:cubicBezTo>
                <a:cubicBezTo>
                  <a:pt x="8305726" y="4884533"/>
                  <a:pt x="8319324" y="4884594"/>
                  <a:pt x="8321807" y="4873447"/>
                </a:cubicBezTo>
                <a:close/>
                <a:moveTo>
                  <a:pt x="8292976" y="4733356"/>
                </a:moveTo>
                <a:cubicBezTo>
                  <a:pt x="8295703" y="4733962"/>
                  <a:pt x="8298580" y="4733326"/>
                  <a:pt x="8301002" y="4731902"/>
                </a:cubicBezTo>
                <a:cubicBezTo>
                  <a:pt x="8304605" y="4736445"/>
                  <a:pt x="8310601" y="4738566"/>
                  <a:pt x="8316113" y="4735658"/>
                </a:cubicBezTo>
                <a:cubicBezTo>
                  <a:pt x="8321443" y="4732871"/>
                  <a:pt x="8324502" y="4725087"/>
                  <a:pt x="8321080" y="4719665"/>
                </a:cubicBezTo>
                <a:lnTo>
                  <a:pt x="8317083" y="4713365"/>
                </a:lnTo>
                <a:cubicBezTo>
                  <a:pt x="8313660" y="4707943"/>
                  <a:pt x="8307059" y="4705247"/>
                  <a:pt x="8301063" y="4708397"/>
                </a:cubicBezTo>
                <a:cubicBezTo>
                  <a:pt x="8300093" y="4708912"/>
                  <a:pt x="8299245" y="4709639"/>
                  <a:pt x="8298458" y="4710427"/>
                </a:cubicBezTo>
                <a:cubicBezTo>
                  <a:pt x="8298094" y="4710305"/>
                  <a:pt x="8297731" y="4710154"/>
                  <a:pt x="8297338" y="4710063"/>
                </a:cubicBezTo>
                <a:lnTo>
                  <a:pt x="8292189" y="4708912"/>
                </a:lnTo>
                <a:cubicBezTo>
                  <a:pt x="8286133" y="4707549"/>
                  <a:pt x="8279228" y="4712213"/>
                  <a:pt x="8278351" y="4718393"/>
                </a:cubicBezTo>
                <a:cubicBezTo>
                  <a:pt x="8277412" y="4724935"/>
                  <a:pt x="8281349" y="4730751"/>
                  <a:pt x="8287829" y="4732235"/>
                </a:cubicBezTo>
                <a:lnTo>
                  <a:pt x="8292976" y="4733356"/>
                </a:lnTo>
                <a:close/>
                <a:moveTo>
                  <a:pt x="8332376" y="4886532"/>
                </a:moveTo>
                <a:cubicBezTo>
                  <a:pt x="8329044" y="4901404"/>
                  <a:pt x="8352090" y="4906947"/>
                  <a:pt x="8355451" y="4892015"/>
                </a:cubicBezTo>
                <a:cubicBezTo>
                  <a:pt x="8358782" y="4877142"/>
                  <a:pt x="8335737" y="4871599"/>
                  <a:pt x="8332376" y="4886532"/>
                </a:cubicBezTo>
                <a:close/>
                <a:moveTo>
                  <a:pt x="8409234" y="4978250"/>
                </a:moveTo>
                <a:cubicBezTo>
                  <a:pt x="8402420" y="4977341"/>
                  <a:pt x="8397333" y="4982188"/>
                  <a:pt x="8395940" y="4988458"/>
                </a:cubicBezTo>
                <a:lnTo>
                  <a:pt x="8394788" y="4993607"/>
                </a:lnTo>
                <a:cubicBezTo>
                  <a:pt x="8393396" y="4999847"/>
                  <a:pt x="8399059" y="5006117"/>
                  <a:pt x="8404994" y="5006904"/>
                </a:cubicBezTo>
                <a:cubicBezTo>
                  <a:pt x="8411808" y="5007813"/>
                  <a:pt x="8416895" y="5002966"/>
                  <a:pt x="8418288" y="4996696"/>
                </a:cubicBezTo>
                <a:lnTo>
                  <a:pt x="8419440" y="4991578"/>
                </a:lnTo>
                <a:cubicBezTo>
                  <a:pt x="8420832" y="4985277"/>
                  <a:pt x="8415169" y="4979007"/>
                  <a:pt x="8409234" y="4978250"/>
                </a:cubicBezTo>
                <a:close/>
                <a:moveTo>
                  <a:pt x="8085507" y="4959864"/>
                </a:moveTo>
                <a:cubicBezTo>
                  <a:pt x="8085688" y="4960015"/>
                  <a:pt x="8085870" y="4960167"/>
                  <a:pt x="8086052" y="4960349"/>
                </a:cubicBezTo>
                <a:cubicBezTo>
                  <a:pt x="8086778" y="4963680"/>
                  <a:pt x="8088747" y="4966679"/>
                  <a:pt x="8092108" y="4967952"/>
                </a:cubicBezTo>
                <a:cubicBezTo>
                  <a:pt x="8096500" y="4969587"/>
                  <a:pt x="8100679" y="4970708"/>
                  <a:pt x="8105130" y="4968466"/>
                </a:cubicBezTo>
                <a:cubicBezTo>
                  <a:pt x="8108582" y="4966740"/>
                  <a:pt x="8110612" y="4963650"/>
                  <a:pt x="8111369" y="4960227"/>
                </a:cubicBezTo>
                <a:lnTo>
                  <a:pt x="8115456" y="4958562"/>
                </a:lnTo>
                <a:cubicBezTo>
                  <a:pt x="8121181" y="4956199"/>
                  <a:pt x="8124905" y="4949232"/>
                  <a:pt x="8122301" y="4943265"/>
                </a:cubicBezTo>
                <a:cubicBezTo>
                  <a:pt x="8119787" y="4937510"/>
                  <a:pt x="8113155" y="4933905"/>
                  <a:pt x="8107007" y="4936420"/>
                </a:cubicBezTo>
                <a:lnTo>
                  <a:pt x="8106796" y="4936510"/>
                </a:lnTo>
                <a:cubicBezTo>
                  <a:pt x="8107643" y="4935238"/>
                  <a:pt x="8108371" y="4933845"/>
                  <a:pt x="8108734" y="4932119"/>
                </a:cubicBezTo>
                <a:cubicBezTo>
                  <a:pt x="8112065" y="4917246"/>
                  <a:pt x="8088414" y="4915277"/>
                  <a:pt x="8085113" y="4929968"/>
                </a:cubicBezTo>
                <a:cubicBezTo>
                  <a:pt x="8084022" y="4934845"/>
                  <a:pt x="8085960" y="4938176"/>
                  <a:pt x="8088958" y="4940115"/>
                </a:cubicBezTo>
                <a:cubicBezTo>
                  <a:pt x="8087263" y="4940751"/>
                  <a:pt x="8085688" y="4941660"/>
                  <a:pt x="8084477" y="4943144"/>
                </a:cubicBezTo>
                <a:cubicBezTo>
                  <a:pt x="8080540" y="4948051"/>
                  <a:pt x="8080510" y="4955502"/>
                  <a:pt x="8085507" y="4959864"/>
                </a:cubicBezTo>
                <a:close/>
                <a:moveTo>
                  <a:pt x="8181959" y="4838977"/>
                </a:moveTo>
                <a:lnTo>
                  <a:pt x="8181202" y="4837795"/>
                </a:lnTo>
                <a:cubicBezTo>
                  <a:pt x="8183200" y="4836251"/>
                  <a:pt x="8184836" y="4834070"/>
                  <a:pt x="8185532" y="4831010"/>
                </a:cubicBezTo>
                <a:cubicBezTo>
                  <a:pt x="8186713" y="4825740"/>
                  <a:pt x="8184502" y="4821984"/>
                  <a:pt x="8181020" y="4819955"/>
                </a:cubicBezTo>
                <a:cubicBezTo>
                  <a:pt x="8180202" y="4816926"/>
                  <a:pt x="8178022" y="4814593"/>
                  <a:pt x="8175266" y="4813079"/>
                </a:cubicBezTo>
                <a:cubicBezTo>
                  <a:pt x="8177174" y="4813018"/>
                  <a:pt x="8179082" y="4812595"/>
                  <a:pt x="8180839" y="4811595"/>
                </a:cubicBezTo>
                <a:cubicBezTo>
                  <a:pt x="8182291" y="4814139"/>
                  <a:pt x="8184532" y="4816199"/>
                  <a:pt x="8187470" y="4816865"/>
                </a:cubicBezTo>
                <a:lnTo>
                  <a:pt x="8197767" y="4819167"/>
                </a:lnTo>
                <a:cubicBezTo>
                  <a:pt x="8204005" y="4820561"/>
                  <a:pt x="8210606" y="4817623"/>
                  <a:pt x="8212514" y="4811201"/>
                </a:cubicBezTo>
                <a:cubicBezTo>
                  <a:pt x="8214241" y="4805385"/>
                  <a:pt x="8210788" y="4797873"/>
                  <a:pt x="8204519" y="4796450"/>
                </a:cubicBezTo>
                <a:lnTo>
                  <a:pt x="8194254" y="4794148"/>
                </a:lnTo>
                <a:cubicBezTo>
                  <a:pt x="8191588" y="4793542"/>
                  <a:pt x="8188924" y="4793905"/>
                  <a:pt x="8186501" y="4794814"/>
                </a:cubicBezTo>
                <a:cubicBezTo>
                  <a:pt x="8180414" y="4781578"/>
                  <a:pt x="8160548" y="4793209"/>
                  <a:pt x="8166181" y="4806960"/>
                </a:cubicBezTo>
                <a:cubicBezTo>
                  <a:pt x="8166847" y="4808626"/>
                  <a:pt x="8167756" y="4809838"/>
                  <a:pt x="8168785" y="4810807"/>
                </a:cubicBezTo>
                <a:lnTo>
                  <a:pt x="8167695" y="4810565"/>
                </a:lnTo>
                <a:cubicBezTo>
                  <a:pt x="8163728" y="4809686"/>
                  <a:pt x="8159458" y="4810959"/>
                  <a:pt x="8156490" y="4813685"/>
                </a:cubicBezTo>
                <a:cubicBezTo>
                  <a:pt x="8153795" y="4804234"/>
                  <a:pt x="8138956" y="4802023"/>
                  <a:pt x="8134565" y="4812019"/>
                </a:cubicBezTo>
                <a:cubicBezTo>
                  <a:pt x="8128145" y="4812988"/>
                  <a:pt x="8122119" y="4819622"/>
                  <a:pt x="8123814" y="4827467"/>
                </a:cubicBezTo>
                <a:cubicBezTo>
                  <a:pt x="8120393" y="4823711"/>
                  <a:pt x="8116244" y="4820772"/>
                  <a:pt x="8111217" y="4819470"/>
                </a:cubicBezTo>
                <a:cubicBezTo>
                  <a:pt x="8105221" y="4817925"/>
                  <a:pt x="8098165" y="4822318"/>
                  <a:pt x="8097074" y="4828466"/>
                </a:cubicBezTo>
                <a:cubicBezTo>
                  <a:pt x="8095924" y="4834979"/>
                  <a:pt x="8099649" y="4840976"/>
                  <a:pt x="8106068" y="4842612"/>
                </a:cubicBezTo>
                <a:cubicBezTo>
                  <a:pt x="8106251" y="4842642"/>
                  <a:pt x="8106372" y="4842672"/>
                  <a:pt x="8106493" y="4842702"/>
                </a:cubicBezTo>
                <a:cubicBezTo>
                  <a:pt x="8106554" y="4842733"/>
                  <a:pt x="8106583" y="4842763"/>
                  <a:pt x="8106614" y="4842793"/>
                </a:cubicBezTo>
                <a:cubicBezTo>
                  <a:pt x="8106675" y="4842854"/>
                  <a:pt x="8106644" y="4842823"/>
                  <a:pt x="8106704" y="4842914"/>
                </a:cubicBezTo>
                <a:cubicBezTo>
                  <a:pt x="8107129" y="4843550"/>
                  <a:pt x="8107492" y="4844247"/>
                  <a:pt x="8107825" y="4844974"/>
                </a:cubicBezTo>
                <a:cubicBezTo>
                  <a:pt x="8110672" y="4850699"/>
                  <a:pt x="8119333" y="4851608"/>
                  <a:pt x="8124239" y="4848397"/>
                </a:cubicBezTo>
                <a:cubicBezTo>
                  <a:pt x="8129236" y="4845126"/>
                  <a:pt x="8130114" y="4839704"/>
                  <a:pt x="8128569" y="4834615"/>
                </a:cubicBezTo>
                <a:cubicBezTo>
                  <a:pt x="8134112" y="4837886"/>
                  <a:pt x="8141985" y="4834464"/>
                  <a:pt x="8144892" y="4828103"/>
                </a:cubicBezTo>
                <a:cubicBezTo>
                  <a:pt x="8145891" y="4828163"/>
                  <a:pt x="8146860" y="4828163"/>
                  <a:pt x="8147829" y="4828012"/>
                </a:cubicBezTo>
                <a:cubicBezTo>
                  <a:pt x="8146588" y="4829193"/>
                  <a:pt x="8145497" y="4830556"/>
                  <a:pt x="8144861" y="4832434"/>
                </a:cubicBezTo>
                <a:cubicBezTo>
                  <a:pt x="8142954" y="4837977"/>
                  <a:pt x="8145952" y="4846065"/>
                  <a:pt x="8152251" y="4847488"/>
                </a:cubicBezTo>
                <a:lnTo>
                  <a:pt x="8157399" y="4848639"/>
                </a:lnTo>
                <a:cubicBezTo>
                  <a:pt x="8158368" y="4848851"/>
                  <a:pt x="8159367" y="4848821"/>
                  <a:pt x="8160337" y="4848851"/>
                </a:cubicBezTo>
                <a:lnTo>
                  <a:pt x="8160821" y="4849609"/>
                </a:lnTo>
                <a:cubicBezTo>
                  <a:pt x="8164243" y="4855000"/>
                  <a:pt x="8170602" y="4857968"/>
                  <a:pt x="8176750" y="4854879"/>
                </a:cubicBezTo>
                <a:cubicBezTo>
                  <a:pt x="8181959" y="4852244"/>
                  <a:pt x="8185411" y="4844429"/>
                  <a:pt x="8181959" y="4838977"/>
                </a:cubicBezTo>
                <a:close/>
                <a:moveTo>
                  <a:pt x="8473828" y="4879838"/>
                </a:moveTo>
                <a:cubicBezTo>
                  <a:pt x="8468165" y="4877324"/>
                  <a:pt x="8460806" y="4878081"/>
                  <a:pt x="8457626" y="4884200"/>
                </a:cubicBezTo>
                <a:cubicBezTo>
                  <a:pt x="8457081" y="4885260"/>
                  <a:pt x="8456809" y="4886472"/>
                  <a:pt x="8456566" y="4887713"/>
                </a:cubicBezTo>
                <a:cubicBezTo>
                  <a:pt x="8453993" y="4886895"/>
                  <a:pt x="8451176" y="4886895"/>
                  <a:pt x="8448329" y="4888289"/>
                </a:cubicBezTo>
                <a:cubicBezTo>
                  <a:pt x="8443061" y="4890833"/>
                  <a:pt x="8439426" y="4898708"/>
                  <a:pt x="8442878" y="4904130"/>
                </a:cubicBezTo>
                <a:lnTo>
                  <a:pt x="8446876" y="4910431"/>
                </a:lnTo>
                <a:cubicBezTo>
                  <a:pt x="8450298" y="4915822"/>
                  <a:pt x="8456536" y="4918912"/>
                  <a:pt x="8462714" y="4915883"/>
                </a:cubicBezTo>
                <a:cubicBezTo>
                  <a:pt x="8464713" y="4914914"/>
                  <a:pt x="8466288" y="4913066"/>
                  <a:pt x="8467529" y="4910976"/>
                </a:cubicBezTo>
                <a:cubicBezTo>
                  <a:pt x="8469679" y="4913187"/>
                  <a:pt x="8472647" y="4914580"/>
                  <a:pt x="8475948" y="4914550"/>
                </a:cubicBezTo>
                <a:cubicBezTo>
                  <a:pt x="8482246" y="4914520"/>
                  <a:pt x="8487910" y="4909037"/>
                  <a:pt x="8487728" y="4902616"/>
                </a:cubicBezTo>
                <a:cubicBezTo>
                  <a:pt x="8487456" y="4893014"/>
                  <a:pt x="8482974" y="4883867"/>
                  <a:pt x="8473828" y="4879838"/>
                </a:cubicBezTo>
                <a:close/>
                <a:moveTo>
                  <a:pt x="8216875" y="4607532"/>
                </a:moveTo>
                <a:cubicBezTo>
                  <a:pt x="8213544" y="4622434"/>
                  <a:pt x="8236923" y="4626342"/>
                  <a:pt x="8240253" y="4611499"/>
                </a:cubicBezTo>
                <a:cubicBezTo>
                  <a:pt x="8243585" y="4596597"/>
                  <a:pt x="8220206" y="4592689"/>
                  <a:pt x="8216875" y="4607532"/>
                </a:cubicBezTo>
                <a:close/>
                <a:moveTo>
                  <a:pt x="8267358" y="5043525"/>
                </a:moveTo>
                <a:cubicBezTo>
                  <a:pt x="8270688" y="5028622"/>
                  <a:pt x="8247098" y="5026229"/>
                  <a:pt x="8243766" y="5040950"/>
                </a:cubicBezTo>
                <a:cubicBezTo>
                  <a:pt x="8240435" y="5055853"/>
                  <a:pt x="8264056" y="5058245"/>
                  <a:pt x="8267358" y="5043525"/>
                </a:cubicBezTo>
                <a:close/>
                <a:moveTo>
                  <a:pt x="8314780" y="5048583"/>
                </a:moveTo>
                <a:cubicBezTo>
                  <a:pt x="8318112" y="5033711"/>
                  <a:pt x="8294461" y="5031681"/>
                  <a:pt x="8291160" y="5046372"/>
                </a:cubicBezTo>
                <a:cubicBezTo>
                  <a:pt x="8287829" y="5061245"/>
                  <a:pt x="8311480" y="5063304"/>
                  <a:pt x="8314780" y="5048583"/>
                </a:cubicBezTo>
                <a:close/>
                <a:moveTo>
                  <a:pt x="8373439" y="5064667"/>
                </a:moveTo>
                <a:cubicBezTo>
                  <a:pt x="8370109" y="5079539"/>
                  <a:pt x="8393699" y="5081993"/>
                  <a:pt x="8397000" y="5067242"/>
                </a:cubicBezTo>
                <a:cubicBezTo>
                  <a:pt x="8400361" y="5052400"/>
                  <a:pt x="8376771" y="5049916"/>
                  <a:pt x="8373439" y="5064667"/>
                </a:cubicBezTo>
                <a:close/>
                <a:moveTo>
                  <a:pt x="8023062" y="5023745"/>
                </a:moveTo>
                <a:cubicBezTo>
                  <a:pt x="8029179" y="5024745"/>
                  <a:pt x="8035872" y="5020020"/>
                  <a:pt x="8036508" y="5013720"/>
                </a:cubicBezTo>
                <a:cubicBezTo>
                  <a:pt x="8036932" y="5009328"/>
                  <a:pt x="8035175" y="5005269"/>
                  <a:pt x="8031996" y="5002755"/>
                </a:cubicBezTo>
                <a:cubicBezTo>
                  <a:pt x="8031239" y="4999362"/>
                  <a:pt x="8029179" y="4996424"/>
                  <a:pt x="8025455" y="4994819"/>
                </a:cubicBezTo>
                <a:cubicBezTo>
                  <a:pt x="8020156" y="4992547"/>
                  <a:pt x="8011676" y="4994849"/>
                  <a:pt x="8009889" y="5001028"/>
                </a:cubicBezTo>
                <a:cubicBezTo>
                  <a:pt x="8008314" y="5006450"/>
                  <a:pt x="8007618" y="5012114"/>
                  <a:pt x="8011252" y="5016991"/>
                </a:cubicBezTo>
                <a:cubicBezTo>
                  <a:pt x="8014159" y="5020898"/>
                  <a:pt x="8018278" y="5022958"/>
                  <a:pt x="8023062" y="5023745"/>
                </a:cubicBezTo>
                <a:close/>
                <a:moveTo>
                  <a:pt x="8374499" y="4838795"/>
                </a:moveTo>
                <a:lnTo>
                  <a:pt x="8370502" y="4832495"/>
                </a:lnTo>
                <a:cubicBezTo>
                  <a:pt x="8367080" y="4827073"/>
                  <a:pt x="8359388" y="4825619"/>
                  <a:pt x="8354088" y="4829102"/>
                </a:cubicBezTo>
                <a:cubicBezTo>
                  <a:pt x="8348637" y="4832677"/>
                  <a:pt x="8347245" y="4840097"/>
                  <a:pt x="8350696" y="4845519"/>
                </a:cubicBezTo>
                <a:lnTo>
                  <a:pt x="8354694" y="4851820"/>
                </a:lnTo>
                <a:cubicBezTo>
                  <a:pt x="8358116" y="4857242"/>
                  <a:pt x="8365808" y="4858695"/>
                  <a:pt x="8371108" y="4855212"/>
                </a:cubicBezTo>
                <a:cubicBezTo>
                  <a:pt x="8376528" y="4851638"/>
                  <a:pt x="8377922" y="4844217"/>
                  <a:pt x="8374499" y="4838795"/>
                </a:cubicBezTo>
                <a:close/>
                <a:moveTo>
                  <a:pt x="8284195" y="5077722"/>
                </a:moveTo>
                <a:cubicBezTo>
                  <a:pt x="8289464" y="5072967"/>
                  <a:pt x="8289343" y="5066667"/>
                  <a:pt x="8285799" y="5061032"/>
                </a:cubicBezTo>
                <a:lnTo>
                  <a:pt x="8281802" y="5054732"/>
                </a:lnTo>
                <a:cubicBezTo>
                  <a:pt x="8278472" y="5049492"/>
                  <a:pt x="8269447" y="5049219"/>
                  <a:pt x="8265116" y="5053127"/>
                </a:cubicBezTo>
                <a:cubicBezTo>
                  <a:pt x="8259847" y="5057882"/>
                  <a:pt x="8259968" y="5064183"/>
                  <a:pt x="8263511" y="5069816"/>
                </a:cubicBezTo>
                <a:cubicBezTo>
                  <a:pt x="8264844" y="5071906"/>
                  <a:pt x="8266176" y="5074027"/>
                  <a:pt x="8267509" y="5076117"/>
                </a:cubicBezTo>
                <a:cubicBezTo>
                  <a:pt x="8270840" y="5081387"/>
                  <a:pt x="8279864" y="5081660"/>
                  <a:pt x="8284195" y="5077722"/>
                </a:cubicBezTo>
                <a:close/>
                <a:moveTo>
                  <a:pt x="8555048" y="4787454"/>
                </a:moveTo>
                <a:cubicBezTo>
                  <a:pt x="8552565" y="4789180"/>
                  <a:pt x="8551020" y="4791846"/>
                  <a:pt x="8550414" y="4794693"/>
                </a:cubicBezTo>
                <a:cubicBezTo>
                  <a:pt x="8545781" y="4795177"/>
                  <a:pt x="8541632" y="4798025"/>
                  <a:pt x="8540148" y="4802902"/>
                </a:cubicBezTo>
                <a:cubicBezTo>
                  <a:pt x="8538422" y="4808717"/>
                  <a:pt x="8541875" y="4816229"/>
                  <a:pt x="8548143" y="4817653"/>
                </a:cubicBezTo>
                <a:lnTo>
                  <a:pt x="8557894" y="4819834"/>
                </a:lnTo>
                <a:lnTo>
                  <a:pt x="8558136" y="4819894"/>
                </a:lnTo>
                <a:lnTo>
                  <a:pt x="8558136" y="4819894"/>
                </a:lnTo>
                <a:cubicBezTo>
                  <a:pt x="8558500" y="4819258"/>
                  <a:pt x="8558863" y="4818592"/>
                  <a:pt x="8559227" y="4817955"/>
                </a:cubicBezTo>
                <a:cubicBezTo>
                  <a:pt x="8561468" y="4814018"/>
                  <a:pt x="8563648" y="4810080"/>
                  <a:pt x="8565859" y="4806142"/>
                </a:cubicBezTo>
                <a:cubicBezTo>
                  <a:pt x="8568312" y="4801720"/>
                  <a:pt x="8570795" y="4797358"/>
                  <a:pt x="8573278" y="4792936"/>
                </a:cubicBezTo>
                <a:lnTo>
                  <a:pt x="8571431" y="4790361"/>
                </a:lnTo>
                <a:cubicBezTo>
                  <a:pt x="8567737" y="4785152"/>
                  <a:pt x="8560287" y="4783789"/>
                  <a:pt x="8555048" y="4787454"/>
                </a:cubicBezTo>
                <a:close/>
                <a:moveTo>
                  <a:pt x="8200674" y="4634338"/>
                </a:moveTo>
                <a:lnTo>
                  <a:pt x="8190377" y="4632036"/>
                </a:lnTo>
                <a:cubicBezTo>
                  <a:pt x="8184139" y="4630643"/>
                  <a:pt x="8177749" y="4635792"/>
                  <a:pt x="8176780" y="4641820"/>
                </a:cubicBezTo>
                <a:cubicBezTo>
                  <a:pt x="8175690" y="4648453"/>
                  <a:pt x="8180293" y="4654027"/>
                  <a:pt x="8186562" y="4655420"/>
                </a:cubicBezTo>
                <a:lnTo>
                  <a:pt x="8196858" y="4657752"/>
                </a:lnTo>
                <a:cubicBezTo>
                  <a:pt x="8203096" y="4659145"/>
                  <a:pt x="8209486" y="4653996"/>
                  <a:pt x="8210455" y="4647938"/>
                </a:cubicBezTo>
                <a:cubicBezTo>
                  <a:pt x="8211545" y="4641304"/>
                  <a:pt x="8206912" y="4635731"/>
                  <a:pt x="8200674" y="4634338"/>
                </a:cubicBezTo>
                <a:close/>
                <a:moveTo>
                  <a:pt x="8149525" y="4981945"/>
                </a:moveTo>
                <a:lnTo>
                  <a:pt x="8154673" y="4983097"/>
                </a:lnTo>
                <a:cubicBezTo>
                  <a:pt x="8160912" y="4984490"/>
                  <a:pt x="8167514" y="4981491"/>
                  <a:pt x="8169391" y="4975070"/>
                </a:cubicBezTo>
                <a:cubicBezTo>
                  <a:pt x="8171117" y="4969223"/>
                  <a:pt x="8167635" y="4961772"/>
                  <a:pt x="8161366" y="4960349"/>
                </a:cubicBezTo>
                <a:lnTo>
                  <a:pt x="8156218" y="4959198"/>
                </a:lnTo>
                <a:cubicBezTo>
                  <a:pt x="8149980" y="4957804"/>
                  <a:pt x="8143378" y="4960803"/>
                  <a:pt x="8141500" y="4967225"/>
                </a:cubicBezTo>
                <a:cubicBezTo>
                  <a:pt x="8139774" y="4973070"/>
                  <a:pt x="8143256" y="4980522"/>
                  <a:pt x="8149525" y="4981945"/>
                </a:cubicBezTo>
                <a:close/>
                <a:moveTo>
                  <a:pt x="8133778" y="5015961"/>
                </a:moveTo>
                <a:cubicBezTo>
                  <a:pt x="8131628" y="5013447"/>
                  <a:pt x="8128024" y="5011902"/>
                  <a:pt x="8124481" y="5011841"/>
                </a:cubicBezTo>
                <a:cubicBezTo>
                  <a:pt x="8123603" y="5010630"/>
                  <a:pt x="8122543" y="5009630"/>
                  <a:pt x="8121271" y="5008570"/>
                </a:cubicBezTo>
                <a:cubicBezTo>
                  <a:pt x="8120877" y="5008176"/>
                  <a:pt x="8120514" y="5007752"/>
                  <a:pt x="8120150" y="5007328"/>
                </a:cubicBezTo>
                <a:cubicBezTo>
                  <a:pt x="8118939" y="5005481"/>
                  <a:pt x="8117516" y="5003784"/>
                  <a:pt x="8116274" y="5001937"/>
                </a:cubicBezTo>
                <a:cubicBezTo>
                  <a:pt x="8111762" y="4995121"/>
                  <a:pt x="8103010" y="4997090"/>
                  <a:pt x="8098377" y="5002361"/>
                </a:cubicBezTo>
                <a:cubicBezTo>
                  <a:pt x="8096136" y="5004512"/>
                  <a:pt x="8094804" y="5007510"/>
                  <a:pt x="8095197" y="5011114"/>
                </a:cubicBezTo>
                <a:cubicBezTo>
                  <a:pt x="8095167" y="5011418"/>
                  <a:pt x="8095136" y="5011720"/>
                  <a:pt x="8095106" y="5012023"/>
                </a:cubicBezTo>
                <a:cubicBezTo>
                  <a:pt x="8087354" y="5005905"/>
                  <a:pt x="8072848" y="5010993"/>
                  <a:pt x="8075937" y="5022928"/>
                </a:cubicBezTo>
                <a:cubicBezTo>
                  <a:pt x="8077996" y="5030833"/>
                  <a:pt x="8078965" y="5040193"/>
                  <a:pt x="8084568" y="5046554"/>
                </a:cubicBezTo>
                <a:cubicBezTo>
                  <a:pt x="8085325" y="5047402"/>
                  <a:pt x="8086112" y="5048099"/>
                  <a:pt x="8086930" y="5048795"/>
                </a:cubicBezTo>
                <a:lnTo>
                  <a:pt x="8088777" y="5051733"/>
                </a:lnTo>
                <a:cubicBezTo>
                  <a:pt x="8092199" y="5057155"/>
                  <a:pt x="8100376" y="5057973"/>
                  <a:pt x="8105342" y="5054369"/>
                </a:cubicBezTo>
                <a:cubicBezTo>
                  <a:pt x="8105736" y="5054096"/>
                  <a:pt x="8106039" y="5053733"/>
                  <a:pt x="8106402" y="5053429"/>
                </a:cubicBezTo>
                <a:cubicBezTo>
                  <a:pt x="8108128" y="5053248"/>
                  <a:pt x="8109854" y="5052975"/>
                  <a:pt x="8111550" y="5052642"/>
                </a:cubicBezTo>
                <a:cubicBezTo>
                  <a:pt x="8113700" y="5052188"/>
                  <a:pt x="8115699" y="5051006"/>
                  <a:pt x="8117365" y="5049462"/>
                </a:cubicBezTo>
                <a:cubicBezTo>
                  <a:pt x="8118939" y="5049401"/>
                  <a:pt x="8120484" y="5049128"/>
                  <a:pt x="8121695" y="5048341"/>
                </a:cubicBezTo>
                <a:cubicBezTo>
                  <a:pt x="8125813" y="5045736"/>
                  <a:pt x="8129387" y="5043222"/>
                  <a:pt x="8131598" y="5038739"/>
                </a:cubicBezTo>
                <a:cubicBezTo>
                  <a:pt x="8132597" y="5036740"/>
                  <a:pt x="8133112" y="5035195"/>
                  <a:pt x="8133445" y="5032863"/>
                </a:cubicBezTo>
                <a:cubicBezTo>
                  <a:pt x="8133839" y="5029985"/>
                  <a:pt x="8135504" y="5029440"/>
                  <a:pt x="8132385" y="5032741"/>
                </a:cubicBezTo>
                <a:cubicBezTo>
                  <a:pt x="8136837" y="5028047"/>
                  <a:pt x="8138260" y="5021232"/>
                  <a:pt x="8133778" y="5015961"/>
                </a:cubicBezTo>
                <a:close/>
                <a:moveTo>
                  <a:pt x="8228897" y="5083296"/>
                </a:moveTo>
                <a:cubicBezTo>
                  <a:pt x="8225597" y="5097986"/>
                  <a:pt x="8247824" y="5106286"/>
                  <a:pt x="8251186" y="5091413"/>
                </a:cubicBezTo>
                <a:cubicBezTo>
                  <a:pt x="8254487" y="5076722"/>
                  <a:pt x="8232229" y="5068423"/>
                  <a:pt x="8228897" y="5083296"/>
                </a:cubicBezTo>
                <a:close/>
                <a:moveTo>
                  <a:pt x="8176568" y="5051400"/>
                </a:moveTo>
                <a:cubicBezTo>
                  <a:pt x="8173237" y="5066303"/>
                  <a:pt x="8196313" y="5071694"/>
                  <a:pt x="8199644" y="5056792"/>
                </a:cubicBezTo>
                <a:cubicBezTo>
                  <a:pt x="8203006" y="5041889"/>
                  <a:pt x="8179930" y="5036467"/>
                  <a:pt x="8176568" y="5051400"/>
                </a:cubicBezTo>
                <a:close/>
                <a:moveTo>
                  <a:pt x="8511742" y="4807839"/>
                </a:moveTo>
                <a:lnTo>
                  <a:pt x="8510774" y="4806294"/>
                </a:lnTo>
                <a:cubicBezTo>
                  <a:pt x="8507351" y="4800903"/>
                  <a:pt x="8500992" y="4797934"/>
                  <a:pt x="8494875" y="4801024"/>
                </a:cubicBezTo>
                <a:cubicBezTo>
                  <a:pt x="8489575" y="4803659"/>
                  <a:pt x="8486154" y="4811504"/>
                  <a:pt x="8489575" y="4816926"/>
                </a:cubicBezTo>
                <a:lnTo>
                  <a:pt x="8493573" y="4823226"/>
                </a:lnTo>
                <a:cubicBezTo>
                  <a:pt x="8496631" y="4828042"/>
                  <a:pt x="8501991" y="4830647"/>
                  <a:pt x="8507472" y="4829072"/>
                </a:cubicBezTo>
                <a:cubicBezTo>
                  <a:pt x="8511955" y="4828678"/>
                  <a:pt x="8516103" y="4825952"/>
                  <a:pt x="8517405" y="4820228"/>
                </a:cubicBezTo>
                <a:cubicBezTo>
                  <a:pt x="8518677" y="4814351"/>
                  <a:pt x="8515831" y="4810050"/>
                  <a:pt x="8511742" y="4807839"/>
                </a:cubicBezTo>
                <a:close/>
                <a:moveTo>
                  <a:pt x="8549385" y="4638912"/>
                </a:moveTo>
                <a:cubicBezTo>
                  <a:pt x="8548294" y="4639669"/>
                  <a:pt x="8547235" y="4640456"/>
                  <a:pt x="8546144" y="4641244"/>
                </a:cubicBezTo>
                <a:cubicBezTo>
                  <a:pt x="8546871" y="4640033"/>
                  <a:pt x="8547416" y="4638730"/>
                  <a:pt x="8547598" y="4637367"/>
                </a:cubicBezTo>
                <a:cubicBezTo>
                  <a:pt x="8548446" y="4630703"/>
                  <a:pt x="8544418" y="4625130"/>
                  <a:pt x="8537907" y="4623676"/>
                </a:cubicBezTo>
                <a:lnTo>
                  <a:pt x="8532759" y="4622525"/>
                </a:lnTo>
                <a:cubicBezTo>
                  <a:pt x="8526703" y="4621162"/>
                  <a:pt x="8519829" y="4626069"/>
                  <a:pt x="8519071" y="4632218"/>
                </a:cubicBezTo>
                <a:cubicBezTo>
                  <a:pt x="8518254" y="4638851"/>
                  <a:pt x="8522251" y="4644455"/>
                  <a:pt x="8528762" y="4645909"/>
                </a:cubicBezTo>
                <a:lnTo>
                  <a:pt x="8533910" y="4647060"/>
                </a:lnTo>
                <a:cubicBezTo>
                  <a:pt x="8536121" y="4647575"/>
                  <a:pt x="8538362" y="4647030"/>
                  <a:pt x="8540481" y="4646090"/>
                </a:cubicBezTo>
                <a:cubicBezTo>
                  <a:pt x="8537483" y="4649816"/>
                  <a:pt x="8536515" y="4654784"/>
                  <a:pt x="8539179" y="4659358"/>
                </a:cubicBezTo>
                <a:cubicBezTo>
                  <a:pt x="8542177" y="4664476"/>
                  <a:pt x="8550081" y="4667293"/>
                  <a:pt x="8555290" y="4663568"/>
                </a:cubicBezTo>
                <a:lnTo>
                  <a:pt x="8561316" y="4659266"/>
                </a:lnTo>
                <a:cubicBezTo>
                  <a:pt x="8566495" y="4655571"/>
                  <a:pt x="8568947" y="4648999"/>
                  <a:pt x="8565525" y="4643152"/>
                </a:cubicBezTo>
                <a:cubicBezTo>
                  <a:pt x="8562498" y="4638034"/>
                  <a:pt x="8554593" y="4635217"/>
                  <a:pt x="8549385" y="4638912"/>
                </a:cubicBezTo>
                <a:close/>
                <a:moveTo>
                  <a:pt x="8488303" y="4673988"/>
                </a:moveTo>
                <a:cubicBezTo>
                  <a:pt x="8493179" y="4676229"/>
                  <a:pt x="8499084" y="4675502"/>
                  <a:pt x="8502567" y="4671019"/>
                </a:cubicBezTo>
                <a:cubicBezTo>
                  <a:pt x="8502719" y="4670837"/>
                  <a:pt x="8502869" y="4670625"/>
                  <a:pt x="8502991" y="4670444"/>
                </a:cubicBezTo>
                <a:cubicBezTo>
                  <a:pt x="8506261" y="4669535"/>
                  <a:pt x="8509108" y="4667414"/>
                  <a:pt x="8510198" y="4664022"/>
                </a:cubicBezTo>
                <a:cubicBezTo>
                  <a:pt x="8511591" y="4659600"/>
                  <a:pt x="8512469" y="4655359"/>
                  <a:pt x="8510017" y="4651089"/>
                </a:cubicBezTo>
                <a:cubicBezTo>
                  <a:pt x="8506655" y="4645212"/>
                  <a:pt x="8499387" y="4643364"/>
                  <a:pt x="8493542" y="4646636"/>
                </a:cubicBezTo>
                <a:cubicBezTo>
                  <a:pt x="8489545" y="4648877"/>
                  <a:pt x="8486911" y="4652845"/>
                  <a:pt x="8484155" y="4656389"/>
                </a:cubicBezTo>
                <a:cubicBezTo>
                  <a:pt x="8483821" y="4656843"/>
                  <a:pt x="8483670" y="4657389"/>
                  <a:pt x="8483398" y="4657904"/>
                </a:cubicBezTo>
                <a:cubicBezTo>
                  <a:pt x="8482186" y="4657146"/>
                  <a:pt x="8480884" y="4656571"/>
                  <a:pt x="8479430" y="4656298"/>
                </a:cubicBezTo>
                <a:cubicBezTo>
                  <a:pt x="8473192" y="4655208"/>
                  <a:pt x="8466863" y="4659570"/>
                  <a:pt x="8465803" y="4665870"/>
                </a:cubicBezTo>
                <a:lnTo>
                  <a:pt x="8464077" y="4676199"/>
                </a:lnTo>
                <a:cubicBezTo>
                  <a:pt x="8463835" y="4677562"/>
                  <a:pt x="8463986" y="4678955"/>
                  <a:pt x="8464228" y="4680258"/>
                </a:cubicBezTo>
                <a:cubicBezTo>
                  <a:pt x="8461230" y="4681681"/>
                  <a:pt x="8458807" y="4684135"/>
                  <a:pt x="8458051" y="4687588"/>
                </a:cubicBezTo>
                <a:cubicBezTo>
                  <a:pt x="8456718" y="4693646"/>
                  <a:pt x="8459958" y="4700673"/>
                  <a:pt x="8466439" y="4702097"/>
                </a:cubicBezTo>
                <a:lnTo>
                  <a:pt x="8476705" y="4704399"/>
                </a:lnTo>
                <a:cubicBezTo>
                  <a:pt x="8482732" y="4705762"/>
                  <a:pt x="8489817" y="4702460"/>
                  <a:pt x="8491241" y="4696008"/>
                </a:cubicBezTo>
                <a:cubicBezTo>
                  <a:pt x="8492300" y="4691132"/>
                  <a:pt x="8490302" y="4685801"/>
                  <a:pt x="8486154" y="4683075"/>
                </a:cubicBezTo>
                <a:cubicBezTo>
                  <a:pt x="8486607" y="4682166"/>
                  <a:pt x="8487092" y="4681257"/>
                  <a:pt x="8487274" y="4680227"/>
                </a:cubicBezTo>
                <a:lnTo>
                  <a:pt x="8488303" y="4673988"/>
                </a:lnTo>
                <a:close/>
                <a:moveTo>
                  <a:pt x="8144710" y="5148873"/>
                </a:moveTo>
                <a:lnTo>
                  <a:pt x="8149858" y="5150024"/>
                </a:lnTo>
                <a:cubicBezTo>
                  <a:pt x="8155885" y="5151387"/>
                  <a:pt x="8162971" y="5148116"/>
                  <a:pt x="8164395" y="5141664"/>
                </a:cubicBezTo>
                <a:cubicBezTo>
                  <a:pt x="8164395" y="5141664"/>
                  <a:pt x="8164395" y="5141634"/>
                  <a:pt x="8164395" y="5141604"/>
                </a:cubicBezTo>
                <a:cubicBezTo>
                  <a:pt x="8170027" y="5142058"/>
                  <a:pt x="8175963" y="5138787"/>
                  <a:pt x="8177144" y="5132941"/>
                </a:cubicBezTo>
                <a:cubicBezTo>
                  <a:pt x="8178415" y="5126762"/>
                  <a:pt x="8175024" y="5120007"/>
                  <a:pt x="8168543" y="5118553"/>
                </a:cubicBezTo>
                <a:lnTo>
                  <a:pt x="8153129" y="5115100"/>
                </a:lnTo>
                <a:cubicBezTo>
                  <a:pt x="8147103" y="5113737"/>
                  <a:pt x="8140047" y="5117311"/>
                  <a:pt x="8138744" y="5123702"/>
                </a:cubicBezTo>
                <a:cubicBezTo>
                  <a:pt x="8138351" y="5125671"/>
                  <a:pt x="8138562" y="5127670"/>
                  <a:pt x="8139077" y="5129548"/>
                </a:cubicBezTo>
                <a:cubicBezTo>
                  <a:pt x="8137836" y="5130881"/>
                  <a:pt x="8136806" y="5132396"/>
                  <a:pt x="8136382" y="5134334"/>
                </a:cubicBezTo>
                <a:cubicBezTo>
                  <a:pt x="8135020" y="5140392"/>
                  <a:pt x="8138230" y="5147419"/>
                  <a:pt x="8144710" y="5148873"/>
                </a:cubicBezTo>
                <a:close/>
                <a:moveTo>
                  <a:pt x="8129357" y="5153295"/>
                </a:moveTo>
                <a:cubicBezTo>
                  <a:pt x="8132687" y="5138423"/>
                  <a:pt x="8109188" y="5135212"/>
                  <a:pt x="8105857" y="5150054"/>
                </a:cubicBezTo>
                <a:cubicBezTo>
                  <a:pt x="8102525" y="5164897"/>
                  <a:pt x="8126025" y="5168107"/>
                  <a:pt x="8129357" y="5153295"/>
                </a:cubicBezTo>
                <a:close/>
                <a:moveTo>
                  <a:pt x="8451661" y="4822954"/>
                </a:moveTo>
                <a:cubicBezTo>
                  <a:pt x="8458475" y="4823892"/>
                  <a:pt x="8463592" y="4819076"/>
                  <a:pt x="8464986" y="4812806"/>
                </a:cubicBezTo>
                <a:lnTo>
                  <a:pt x="8466136" y="4807657"/>
                </a:lnTo>
                <a:cubicBezTo>
                  <a:pt x="8467529" y="4801417"/>
                  <a:pt x="8461927" y="4795117"/>
                  <a:pt x="8455961" y="4794329"/>
                </a:cubicBezTo>
                <a:cubicBezTo>
                  <a:pt x="8449147" y="4793391"/>
                  <a:pt x="8444029" y="4798207"/>
                  <a:pt x="8442636" y="4804477"/>
                </a:cubicBezTo>
                <a:lnTo>
                  <a:pt x="8441486" y="4809626"/>
                </a:lnTo>
                <a:cubicBezTo>
                  <a:pt x="8440063" y="4815865"/>
                  <a:pt x="8445694" y="4822166"/>
                  <a:pt x="8451661" y="4822954"/>
                </a:cubicBezTo>
                <a:close/>
                <a:moveTo>
                  <a:pt x="8223568" y="5250981"/>
                </a:moveTo>
                <a:cubicBezTo>
                  <a:pt x="8220237" y="5265823"/>
                  <a:pt x="8243040" y="5272365"/>
                  <a:pt x="8246371" y="5257432"/>
                </a:cubicBezTo>
                <a:cubicBezTo>
                  <a:pt x="8249702" y="5242620"/>
                  <a:pt x="8226899" y="5236048"/>
                  <a:pt x="8223568" y="5250981"/>
                </a:cubicBezTo>
                <a:close/>
                <a:moveTo>
                  <a:pt x="8113549" y="5370596"/>
                </a:moveTo>
                <a:cubicBezTo>
                  <a:pt x="8114275" y="5367143"/>
                  <a:pt x="8113670" y="5363386"/>
                  <a:pt x="8110490" y="5360206"/>
                </a:cubicBezTo>
                <a:cubicBezTo>
                  <a:pt x="8108522" y="5358237"/>
                  <a:pt x="8106372" y="5357510"/>
                  <a:pt x="8104252" y="5357298"/>
                </a:cubicBezTo>
                <a:cubicBezTo>
                  <a:pt x="8104343" y="5357147"/>
                  <a:pt x="8104464" y="5357086"/>
                  <a:pt x="8104555" y="5356935"/>
                </a:cubicBezTo>
                <a:cubicBezTo>
                  <a:pt x="8111369" y="5343486"/>
                  <a:pt x="8091685" y="5330189"/>
                  <a:pt x="8084810" y="5343789"/>
                </a:cubicBezTo>
                <a:cubicBezTo>
                  <a:pt x="8080450" y="5352391"/>
                  <a:pt x="8086930" y="5360903"/>
                  <a:pt x="8093955" y="5362357"/>
                </a:cubicBezTo>
                <a:cubicBezTo>
                  <a:pt x="8088505" y="5362750"/>
                  <a:pt x="8084204" y="5366295"/>
                  <a:pt x="8082872" y="5371898"/>
                </a:cubicBezTo>
                <a:cubicBezTo>
                  <a:pt x="8081145" y="5379137"/>
                  <a:pt x="8079995" y="5388012"/>
                  <a:pt x="8084022" y="5394737"/>
                </a:cubicBezTo>
                <a:cubicBezTo>
                  <a:pt x="8084326" y="5395706"/>
                  <a:pt x="8084689" y="5396615"/>
                  <a:pt x="8085143" y="5397523"/>
                </a:cubicBezTo>
                <a:cubicBezTo>
                  <a:pt x="8087445" y="5401915"/>
                  <a:pt x="8091956" y="5404611"/>
                  <a:pt x="8097044" y="5404096"/>
                </a:cubicBezTo>
                <a:cubicBezTo>
                  <a:pt x="8102102" y="5403581"/>
                  <a:pt x="8104645" y="5400340"/>
                  <a:pt x="8107190" y="5396433"/>
                </a:cubicBezTo>
                <a:cubicBezTo>
                  <a:pt x="8105191" y="5399523"/>
                  <a:pt x="8107492" y="5396160"/>
                  <a:pt x="8107946" y="5395585"/>
                </a:cubicBezTo>
                <a:cubicBezTo>
                  <a:pt x="8108552" y="5394858"/>
                  <a:pt x="8109218" y="5394161"/>
                  <a:pt x="8109824" y="5393404"/>
                </a:cubicBezTo>
                <a:cubicBezTo>
                  <a:pt x="8109945" y="5393283"/>
                  <a:pt x="8110005" y="5393253"/>
                  <a:pt x="8110096" y="5393161"/>
                </a:cubicBezTo>
                <a:cubicBezTo>
                  <a:pt x="8110339" y="5392980"/>
                  <a:pt x="8110581" y="5392768"/>
                  <a:pt x="8110823" y="5392586"/>
                </a:cubicBezTo>
                <a:cubicBezTo>
                  <a:pt x="8116698" y="5391647"/>
                  <a:pt x="8121059" y="5385741"/>
                  <a:pt x="8120484" y="5379925"/>
                </a:cubicBezTo>
                <a:cubicBezTo>
                  <a:pt x="8120060" y="5375503"/>
                  <a:pt x="8117213" y="5372261"/>
                  <a:pt x="8113549" y="5370596"/>
                </a:cubicBezTo>
                <a:close/>
                <a:moveTo>
                  <a:pt x="8254759" y="5143905"/>
                </a:moveTo>
                <a:cubicBezTo>
                  <a:pt x="8248642" y="5142603"/>
                  <a:pt x="8241738" y="5145905"/>
                  <a:pt x="8240284" y="5152387"/>
                </a:cubicBezTo>
                <a:lnTo>
                  <a:pt x="8239133" y="5157536"/>
                </a:lnTo>
                <a:cubicBezTo>
                  <a:pt x="8237770" y="5163564"/>
                  <a:pt x="8241223" y="5170652"/>
                  <a:pt x="8247613" y="5172015"/>
                </a:cubicBezTo>
                <a:cubicBezTo>
                  <a:pt x="8253730" y="5173317"/>
                  <a:pt x="8260634" y="5170015"/>
                  <a:pt x="8262088" y="5163534"/>
                </a:cubicBezTo>
                <a:lnTo>
                  <a:pt x="8263238" y="5158414"/>
                </a:lnTo>
                <a:cubicBezTo>
                  <a:pt x="8264602" y="5152326"/>
                  <a:pt x="8261149" y="5145268"/>
                  <a:pt x="8254759" y="5143905"/>
                </a:cubicBezTo>
                <a:close/>
                <a:moveTo>
                  <a:pt x="7982786" y="5286965"/>
                </a:moveTo>
                <a:lnTo>
                  <a:pt x="7983452" y="5285632"/>
                </a:lnTo>
                <a:cubicBezTo>
                  <a:pt x="7986238" y="5280089"/>
                  <a:pt x="7983785" y="5272304"/>
                  <a:pt x="7977971" y="5269791"/>
                </a:cubicBezTo>
                <a:cubicBezTo>
                  <a:pt x="7972005" y="5267216"/>
                  <a:pt x="7965100" y="5269336"/>
                  <a:pt x="7962133" y="5275273"/>
                </a:cubicBezTo>
                <a:lnTo>
                  <a:pt x="7959740" y="5279968"/>
                </a:lnTo>
                <a:cubicBezTo>
                  <a:pt x="7956955" y="5285511"/>
                  <a:pt x="7959407" y="5293296"/>
                  <a:pt x="7965221" y="5295810"/>
                </a:cubicBezTo>
                <a:cubicBezTo>
                  <a:pt x="7966433" y="5296355"/>
                  <a:pt x="7967704" y="5296537"/>
                  <a:pt x="7968947" y="5296688"/>
                </a:cubicBezTo>
                <a:cubicBezTo>
                  <a:pt x="7968553" y="5299445"/>
                  <a:pt x="7969340" y="5302383"/>
                  <a:pt x="7972035" y="5305048"/>
                </a:cubicBezTo>
                <a:cubicBezTo>
                  <a:pt x="7982423" y="5315347"/>
                  <a:pt x="7999745" y="5300444"/>
                  <a:pt x="7989297" y="5290085"/>
                </a:cubicBezTo>
                <a:cubicBezTo>
                  <a:pt x="7987298" y="5288116"/>
                  <a:pt x="7985027" y="5287298"/>
                  <a:pt x="7982786" y="5286965"/>
                </a:cubicBezTo>
                <a:close/>
                <a:moveTo>
                  <a:pt x="8180445" y="5238107"/>
                </a:moveTo>
                <a:lnTo>
                  <a:pt x="8181595" y="5232958"/>
                </a:lnTo>
                <a:cubicBezTo>
                  <a:pt x="8182988" y="5226718"/>
                  <a:pt x="8181081" y="5220145"/>
                  <a:pt x="8174509" y="5217783"/>
                </a:cubicBezTo>
                <a:cubicBezTo>
                  <a:pt x="8169089" y="5215814"/>
                  <a:pt x="8160730" y="5218571"/>
                  <a:pt x="8159306" y="5224871"/>
                </a:cubicBezTo>
                <a:lnTo>
                  <a:pt x="8158156" y="5230020"/>
                </a:lnTo>
                <a:cubicBezTo>
                  <a:pt x="8156763" y="5236260"/>
                  <a:pt x="8158670" y="5242802"/>
                  <a:pt x="8165242" y="5245195"/>
                </a:cubicBezTo>
                <a:cubicBezTo>
                  <a:pt x="8170662" y="5247164"/>
                  <a:pt x="8179021" y="5244408"/>
                  <a:pt x="8180445" y="5238107"/>
                </a:cubicBezTo>
                <a:close/>
                <a:moveTo>
                  <a:pt x="8164061" y="5303685"/>
                </a:moveTo>
                <a:cubicBezTo>
                  <a:pt x="8157157" y="5317346"/>
                  <a:pt x="8179051" y="5326463"/>
                  <a:pt x="8185896" y="5312923"/>
                </a:cubicBezTo>
                <a:cubicBezTo>
                  <a:pt x="8192800" y="5299293"/>
                  <a:pt x="8170906" y="5290145"/>
                  <a:pt x="8164061" y="5303685"/>
                </a:cubicBezTo>
                <a:close/>
                <a:moveTo>
                  <a:pt x="8050923" y="5166653"/>
                </a:moveTo>
                <a:cubicBezTo>
                  <a:pt x="8053649" y="5170985"/>
                  <a:pt x="8058342" y="5173590"/>
                  <a:pt x="8063218" y="5172893"/>
                </a:cubicBezTo>
                <a:cubicBezTo>
                  <a:pt x="8064944" y="5173923"/>
                  <a:pt x="8066852" y="5174710"/>
                  <a:pt x="8069032" y="5175074"/>
                </a:cubicBezTo>
                <a:cubicBezTo>
                  <a:pt x="8075149" y="5176074"/>
                  <a:pt x="8082054" y="5172863"/>
                  <a:pt x="8083296" y="5166260"/>
                </a:cubicBezTo>
                <a:cubicBezTo>
                  <a:pt x="8084114" y="5161959"/>
                  <a:pt x="8082569" y="5157051"/>
                  <a:pt x="8079207" y="5154234"/>
                </a:cubicBezTo>
                <a:cubicBezTo>
                  <a:pt x="8078026" y="5150115"/>
                  <a:pt x="8074696" y="5146510"/>
                  <a:pt x="8070517" y="5145723"/>
                </a:cubicBezTo>
                <a:cubicBezTo>
                  <a:pt x="8068548" y="5145360"/>
                  <a:pt x="8066701" y="5145541"/>
                  <a:pt x="8064944" y="5145996"/>
                </a:cubicBezTo>
                <a:cubicBezTo>
                  <a:pt x="8061401" y="5143057"/>
                  <a:pt x="8056586" y="5142088"/>
                  <a:pt x="8052074" y="5144420"/>
                </a:cubicBezTo>
                <a:cubicBezTo>
                  <a:pt x="8046775" y="5147177"/>
                  <a:pt x="8043534" y="5154961"/>
                  <a:pt x="8046986" y="5160413"/>
                </a:cubicBezTo>
                <a:lnTo>
                  <a:pt x="8050923" y="5166653"/>
                </a:lnTo>
                <a:close/>
                <a:moveTo>
                  <a:pt x="8017308" y="5374685"/>
                </a:moveTo>
                <a:lnTo>
                  <a:pt x="8012615" y="5372292"/>
                </a:lnTo>
                <a:cubicBezTo>
                  <a:pt x="8006891" y="5369384"/>
                  <a:pt x="7999562" y="5371959"/>
                  <a:pt x="7996716" y="5377653"/>
                </a:cubicBezTo>
                <a:cubicBezTo>
                  <a:pt x="7993839" y="5383438"/>
                  <a:pt x="7996353" y="5390648"/>
                  <a:pt x="8002076" y="5393525"/>
                </a:cubicBezTo>
                <a:lnTo>
                  <a:pt x="8006770" y="5395918"/>
                </a:lnTo>
                <a:cubicBezTo>
                  <a:pt x="8012463" y="5398796"/>
                  <a:pt x="8019822" y="5396251"/>
                  <a:pt x="8022639" y="5390557"/>
                </a:cubicBezTo>
                <a:cubicBezTo>
                  <a:pt x="8025546" y="5384771"/>
                  <a:pt x="8023062" y="5377593"/>
                  <a:pt x="8017308" y="5374685"/>
                </a:cubicBezTo>
                <a:close/>
                <a:moveTo>
                  <a:pt x="8125934" y="5178224"/>
                </a:moveTo>
                <a:cubicBezTo>
                  <a:pt x="8122512" y="5172832"/>
                  <a:pt x="8115366" y="5170682"/>
                  <a:pt x="8109703" y="5173984"/>
                </a:cubicBezTo>
                <a:cubicBezTo>
                  <a:pt x="8104313" y="5177134"/>
                  <a:pt x="8102041" y="5184767"/>
                  <a:pt x="8105463" y="5190219"/>
                </a:cubicBezTo>
                <a:lnTo>
                  <a:pt x="8108067" y="5194338"/>
                </a:lnTo>
                <a:cubicBezTo>
                  <a:pt x="8102132" y="5188917"/>
                  <a:pt x="8091806" y="5188674"/>
                  <a:pt x="8089625" y="5198458"/>
                </a:cubicBezTo>
                <a:cubicBezTo>
                  <a:pt x="8087748" y="5206757"/>
                  <a:pt x="8094046" y="5212876"/>
                  <a:pt x="8100437" y="5214057"/>
                </a:cubicBezTo>
                <a:lnTo>
                  <a:pt x="8100618" y="5214360"/>
                </a:lnTo>
                <a:cubicBezTo>
                  <a:pt x="8098134" y="5215481"/>
                  <a:pt x="8096075" y="5217661"/>
                  <a:pt x="8095258" y="5221357"/>
                </a:cubicBezTo>
                <a:cubicBezTo>
                  <a:pt x="8094107" y="5226415"/>
                  <a:pt x="8096106" y="5230565"/>
                  <a:pt x="8099195" y="5233382"/>
                </a:cubicBezTo>
                <a:cubicBezTo>
                  <a:pt x="8097620" y="5232867"/>
                  <a:pt x="8096045" y="5232534"/>
                  <a:pt x="8094531" y="5232625"/>
                </a:cubicBezTo>
                <a:cubicBezTo>
                  <a:pt x="8093138" y="5229444"/>
                  <a:pt x="8090957" y="5226537"/>
                  <a:pt x="8087838" y="5224144"/>
                </a:cubicBezTo>
                <a:cubicBezTo>
                  <a:pt x="8082902" y="5220388"/>
                  <a:pt x="8077209" y="5219570"/>
                  <a:pt x="8071758" y="5220630"/>
                </a:cubicBezTo>
                <a:cubicBezTo>
                  <a:pt x="8070759" y="5219237"/>
                  <a:pt x="8069457" y="5218025"/>
                  <a:pt x="8067791" y="5217177"/>
                </a:cubicBezTo>
                <a:lnTo>
                  <a:pt x="8063097" y="5214784"/>
                </a:lnTo>
                <a:cubicBezTo>
                  <a:pt x="8061795" y="5214148"/>
                  <a:pt x="8060402" y="5213754"/>
                  <a:pt x="8058948" y="5213603"/>
                </a:cubicBezTo>
                <a:cubicBezTo>
                  <a:pt x="8063309" y="5212936"/>
                  <a:pt x="8067458" y="5209483"/>
                  <a:pt x="8068821" y="5205576"/>
                </a:cubicBezTo>
                <a:cubicBezTo>
                  <a:pt x="8069002" y="5205061"/>
                  <a:pt x="8068911" y="5204606"/>
                  <a:pt x="8069032" y="5204122"/>
                </a:cubicBezTo>
                <a:cubicBezTo>
                  <a:pt x="8070607" y="5204213"/>
                  <a:pt x="8072182" y="5204243"/>
                  <a:pt x="8073666" y="5203728"/>
                </a:cubicBezTo>
                <a:cubicBezTo>
                  <a:pt x="8076815" y="5204849"/>
                  <a:pt x="8080268" y="5204667"/>
                  <a:pt x="8083448" y="5202456"/>
                </a:cubicBezTo>
                <a:cubicBezTo>
                  <a:pt x="8088020" y="5199306"/>
                  <a:pt x="8090473" y="5191188"/>
                  <a:pt x="8086325" y="5186584"/>
                </a:cubicBezTo>
                <a:cubicBezTo>
                  <a:pt x="8082690" y="5182525"/>
                  <a:pt x="8078451" y="5179042"/>
                  <a:pt x="8072606" y="5179527"/>
                </a:cubicBezTo>
                <a:cubicBezTo>
                  <a:pt x="8067942" y="5179890"/>
                  <a:pt x="8064156" y="5182222"/>
                  <a:pt x="8061068" y="5185736"/>
                </a:cubicBezTo>
                <a:cubicBezTo>
                  <a:pt x="8060129" y="5186796"/>
                  <a:pt x="8060250" y="5188341"/>
                  <a:pt x="8059796" y="5189674"/>
                </a:cubicBezTo>
                <a:lnTo>
                  <a:pt x="8056768" y="5188129"/>
                </a:lnTo>
                <a:cubicBezTo>
                  <a:pt x="8051044" y="5185251"/>
                  <a:pt x="8043564" y="5189977"/>
                  <a:pt x="8041657" y="5195429"/>
                </a:cubicBezTo>
                <a:cubicBezTo>
                  <a:pt x="8039325" y="5202153"/>
                  <a:pt x="8043231" y="5207636"/>
                  <a:pt x="8048955" y="5210544"/>
                </a:cubicBezTo>
                <a:lnTo>
                  <a:pt x="8053649" y="5212936"/>
                </a:lnTo>
                <a:cubicBezTo>
                  <a:pt x="8054375" y="5213300"/>
                  <a:pt x="8055102" y="5213542"/>
                  <a:pt x="8055859" y="5213663"/>
                </a:cubicBezTo>
                <a:cubicBezTo>
                  <a:pt x="8052135" y="5214148"/>
                  <a:pt x="8048652" y="5216177"/>
                  <a:pt x="8046956" y="5219721"/>
                </a:cubicBezTo>
                <a:cubicBezTo>
                  <a:pt x="8044351" y="5225234"/>
                  <a:pt x="8045866" y="5232201"/>
                  <a:pt x="8051286" y="5235381"/>
                </a:cubicBezTo>
                <a:cubicBezTo>
                  <a:pt x="8050862" y="5236381"/>
                  <a:pt x="8050620" y="5237441"/>
                  <a:pt x="8050499" y="5238562"/>
                </a:cubicBezTo>
                <a:cubicBezTo>
                  <a:pt x="8047622" y="5236684"/>
                  <a:pt x="8044261" y="5236138"/>
                  <a:pt x="8041232" y="5237229"/>
                </a:cubicBezTo>
                <a:cubicBezTo>
                  <a:pt x="8040718" y="5233837"/>
                  <a:pt x="8039022" y="5230686"/>
                  <a:pt x="8034631" y="5229293"/>
                </a:cubicBezTo>
                <a:cubicBezTo>
                  <a:pt x="8031845" y="5228415"/>
                  <a:pt x="8028937" y="5227354"/>
                  <a:pt x="8026031" y="5226385"/>
                </a:cubicBezTo>
                <a:cubicBezTo>
                  <a:pt x="8024789" y="5223750"/>
                  <a:pt x="8022548" y="5221569"/>
                  <a:pt x="8019550" y="5220055"/>
                </a:cubicBezTo>
                <a:lnTo>
                  <a:pt x="8014856" y="5217661"/>
                </a:lnTo>
                <a:cubicBezTo>
                  <a:pt x="8009314" y="5214845"/>
                  <a:pt x="8001410" y="5218843"/>
                  <a:pt x="7999533" y="5224477"/>
                </a:cubicBezTo>
                <a:cubicBezTo>
                  <a:pt x="7999230" y="5225355"/>
                  <a:pt x="7999260" y="5226204"/>
                  <a:pt x="7999169" y="5227021"/>
                </a:cubicBezTo>
                <a:cubicBezTo>
                  <a:pt x="7995898" y="5229323"/>
                  <a:pt x="7993718" y="5233261"/>
                  <a:pt x="7993991" y="5237199"/>
                </a:cubicBezTo>
                <a:cubicBezTo>
                  <a:pt x="7994021" y="5237683"/>
                  <a:pt x="7994142" y="5238107"/>
                  <a:pt x="7994233" y="5238532"/>
                </a:cubicBezTo>
                <a:cubicBezTo>
                  <a:pt x="7993506" y="5240046"/>
                  <a:pt x="7992840" y="5241591"/>
                  <a:pt x="7992264" y="5243166"/>
                </a:cubicBezTo>
                <a:cubicBezTo>
                  <a:pt x="7991538" y="5245135"/>
                  <a:pt x="7991477" y="5247376"/>
                  <a:pt x="7991871" y="5249526"/>
                </a:cubicBezTo>
                <a:cubicBezTo>
                  <a:pt x="7991114" y="5250829"/>
                  <a:pt x="7990568" y="5252222"/>
                  <a:pt x="7990568" y="5253616"/>
                </a:cubicBezTo>
                <a:cubicBezTo>
                  <a:pt x="7990568" y="5258311"/>
                  <a:pt x="7990811" y="5262491"/>
                  <a:pt x="7993324" y="5266610"/>
                </a:cubicBezTo>
                <a:cubicBezTo>
                  <a:pt x="7994445" y="5268458"/>
                  <a:pt x="7995444" y="5269670"/>
                  <a:pt x="7997171" y="5271093"/>
                </a:cubicBezTo>
                <a:cubicBezTo>
                  <a:pt x="7999320" y="5272910"/>
                  <a:pt x="7998896" y="5274546"/>
                  <a:pt x="7997807" y="5270336"/>
                </a:cubicBezTo>
                <a:cubicBezTo>
                  <a:pt x="7999351" y="5276303"/>
                  <a:pt x="8004196" y="5280937"/>
                  <a:pt x="8010738" y="5279968"/>
                </a:cubicBezTo>
                <a:cubicBezTo>
                  <a:pt x="8013887" y="5279514"/>
                  <a:pt x="8017006" y="5277363"/>
                  <a:pt x="8018883" y="5274486"/>
                </a:cubicBezTo>
                <a:cubicBezTo>
                  <a:pt x="8020306" y="5274394"/>
                  <a:pt x="8021670" y="5274001"/>
                  <a:pt x="8023183" y="5273546"/>
                </a:cubicBezTo>
                <a:cubicBezTo>
                  <a:pt x="8023729" y="5273456"/>
                  <a:pt x="8024243" y="5273335"/>
                  <a:pt x="8024758" y="5273274"/>
                </a:cubicBezTo>
                <a:cubicBezTo>
                  <a:pt x="8026878" y="5273244"/>
                  <a:pt x="8028998" y="5272941"/>
                  <a:pt x="8031148" y="5272880"/>
                </a:cubicBezTo>
                <a:cubicBezTo>
                  <a:pt x="8039022" y="5272698"/>
                  <a:pt x="8041868" y="5264550"/>
                  <a:pt x="8039961" y="5258068"/>
                </a:cubicBezTo>
                <a:cubicBezTo>
                  <a:pt x="8039961" y="5258068"/>
                  <a:pt x="8039930" y="5258038"/>
                  <a:pt x="8039930" y="5258038"/>
                </a:cubicBezTo>
                <a:cubicBezTo>
                  <a:pt x="8042352" y="5259916"/>
                  <a:pt x="8045079" y="5261218"/>
                  <a:pt x="8047864" y="5260976"/>
                </a:cubicBezTo>
                <a:cubicBezTo>
                  <a:pt x="8048137" y="5267580"/>
                  <a:pt x="8049712" y="5274364"/>
                  <a:pt x="8054345" y="5277545"/>
                </a:cubicBezTo>
                <a:cubicBezTo>
                  <a:pt x="8060947" y="5282058"/>
                  <a:pt x="8071485" y="5284723"/>
                  <a:pt x="8079056" y="5281301"/>
                </a:cubicBezTo>
                <a:cubicBezTo>
                  <a:pt x="8080782" y="5285390"/>
                  <a:pt x="8085052" y="5288237"/>
                  <a:pt x="8089473" y="5288722"/>
                </a:cubicBezTo>
                <a:cubicBezTo>
                  <a:pt x="8087656" y="5293053"/>
                  <a:pt x="8087838" y="5298354"/>
                  <a:pt x="8091956" y="5302473"/>
                </a:cubicBezTo>
                <a:cubicBezTo>
                  <a:pt x="8097529" y="5307986"/>
                  <a:pt x="8103949" y="5305230"/>
                  <a:pt x="8107220" y="5299990"/>
                </a:cubicBezTo>
                <a:cubicBezTo>
                  <a:pt x="8103525" y="5312500"/>
                  <a:pt x="8122331" y="5321647"/>
                  <a:pt x="8128842" y="5308774"/>
                </a:cubicBezTo>
                <a:cubicBezTo>
                  <a:pt x="8135443" y="5295688"/>
                  <a:pt x="8116426" y="5285238"/>
                  <a:pt x="8108794" y="5296567"/>
                </a:cubicBezTo>
                <a:cubicBezTo>
                  <a:pt x="8109975" y="5292569"/>
                  <a:pt x="8109431" y="5287934"/>
                  <a:pt x="8105766" y="5284330"/>
                </a:cubicBezTo>
                <a:cubicBezTo>
                  <a:pt x="8104192" y="5282785"/>
                  <a:pt x="8102586" y="5282028"/>
                  <a:pt x="8100951" y="5281664"/>
                </a:cubicBezTo>
                <a:cubicBezTo>
                  <a:pt x="8104282" y="5273637"/>
                  <a:pt x="8098256" y="5266853"/>
                  <a:pt x="8091351" y="5265792"/>
                </a:cubicBezTo>
                <a:cubicBezTo>
                  <a:pt x="8091412" y="5265641"/>
                  <a:pt x="8091503" y="5265490"/>
                  <a:pt x="8091563" y="5265338"/>
                </a:cubicBezTo>
                <a:cubicBezTo>
                  <a:pt x="8095500" y="5264884"/>
                  <a:pt x="8099073" y="5262581"/>
                  <a:pt x="8101042" y="5258674"/>
                </a:cubicBezTo>
                <a:lnTo>
                  <a:pt x="8105796" y="5249254"/>
                </a:lnTo>
                <a:cubicBezTo>
                  <a:pt x="8107856" y="5245165"/>
                  <a:pt x="8106856" y="5239864"/>
                  <a:pt x="8103888" y="5236411"/>
                </a:cubicBezTo>
                <a:cubicBezTo>
                  <a:pt x="8109460" y="5238380"/>
                  <a:pt x="8115820" y="5236684"/>
                  <a:pt x="8117486" y="5229293"/>
                </a:cubicBezTo>
                <a:cubicBezTo>
                  <a:pt x="8117728" y="5228263"/>
                  <a:pt x="8117486" y="5227385"/>
                  <a:pt x="8117486" y="5226415"/>
                </a:cubicBezTo>
                <a:cubicBezTo>
                  <a:pt x="8118364" y="5226204"/>
                  <a:pt x="8119242" y="5226173"/>
                  <a:pt x="8120150" y="5225719"/>
                </a:cubicBezTo>
                <a:cubicBezTo>
                  <a:pt x="8125420" y="5223174"/>
                  <a:pt x="8129054" y="5215299"/>
                  <a:pt x="8125602" y="5209877"/>
                </a:cubicBezTo>
                <a:lnTo>
                  <a:pt x="8121604" y="5203577"/>
                </a:lnTo>
                <a:cubicBezTo>
                  <a:pt x="8121150" y="5202880"/>
                  <a:pt x="8120544" y="5202335"/>
                  <a:pt x="8120029" y="5201729"/>
                </a:cubicBezTo>
                <a:cubicBezTo>
                  <a:pt x="8121907" y="5201699"/>
                  <a:pt x="8123785" y="5201729"/>
                  <a:pt x="8125510" y="5200699"/>
                </a:cubicBezTo>
                <a:cubicBezTo>
                  <a:pt x="8130901" y="5197549"/>
                  <a:pt x="8133173" y="5189916"/>
                  <a:pt x="8129750" y="5184464"/>
                </a:cubicBezTo>
                <a:lnTo>
                  <a:pt x="8125934" y="5178224"/>
                </a:lnTo>
                <a:close/>
                <a:moveTo>
                  <a:pt x="8214210" y="5171439"/>
                </a:moveTo>
                <a:cubicBezTo>
                  <a:pt x="8210788" y="5166017"/>
                  <a:pt x="8204156" y="5163322"/>
                  <a:pt x="8198191" y="5166472"/>
                </a:cubicBezTo>
                <a:cubicBezTo>
                  <a:pt x="8197221" y="5166987"/>
                  <a:pt x="8196374" y="5167714"/>
                  <a:pt x="8195556" y="5168501"/>
                </a:cubicBezTo>
                <a:cubicBezTo>
                  <a:pt x="8195193" y="5168380"/>
                  <a:pt x="8194829" y="5168229"/>
                  <a:pt x="8194435" y="5168138"/>
                </a:cubicBezTo>
                <a:lnTo>
                  <a:pt x="8189287" y="5166987"/>
                </a:lnTo>
                <a:cubicBezTo>
                  <a:pt x="8183230" y="5165624"/>
                  <a:pt x="8176326" y="5170288"/>
                  <a:pt x="8175448" y="5176468"/>
                </a:cubicBezTo>
                <a:cubicBezTo>
                  <a:pt x="8174509" y="5183010"/>
                  <a:pt x="8178446" y="5188826"/>
                  <a:pt x="8184926" y="5190310"/>
                </a:cubicBezTo>
                <a:lnTo>
                  <a:pt x="8190075" y="5191461"/>
                </a:lnTo>
                <a:cubicBezTo>
                  <a:pt x="8192800" y="5192067"/>
                  <a:pt x="8195646" y="5191430"/>
                  <a:pt x="8198099" y="5190007"/>
                </a:cubicBezTo>
                <a:cubicBezTo>
                  <a:pt x="8201704" y="5194550"/>
                  <a:pt x="8207700" y="5196671"/>
                  <a:pt x="8213211" y="5193763"/>
                </a:cubicBezTo>
                <a:cubicBezTo>
                  <a:pt x="8218541" y="5190976"/>
                  <a:pt x="8221599" y="5183191"/>
                  <a:pt x="8218177" y="5177770"/>
                </a:cubicBezTo>
                <a:lnTo>
                  <a:pt x="8214210" y="5171439"/>
                </a:lnTo>
                <a:close/>
                <a:moveTo>
                  <a:pt x="8138865" y="5381197"/>
                </a:moveTo>
                <a:lnTo>
                  <a:pt x="8135292" y="5384801"/>
                </a:lnTo>
                <a:cubicBezTo>
                  <a:pt x="8130962" y="5389194"/>
                  <a:pt x="8129417" y="5395706"/>
                  <a:pt x="8133596" y="5400855"/>
                </a:cubicBezTo>
                <a:cubicBezTo>
                  <a:pt x="8133747" y="5401037"/>
                  <a:pt x="8133929" y="5401158"/>
                  <a:pt x="8134112" y="5401340"/>
                </a:cubicBezTo>
                <a:cubicBezTo>
                  <a:pt x="8131628" y="5404914"/>
                  <a:pt x="8131083" y="5409669"/>
                  <a:pt x="8133445" y="5413910"/>
                </a:cubicBezTo>
                <a:cubicBezTo>
                  <a:pt x="8133505" y="5414031"/>
                  <a:pt x="8133445" y="5414183"/>
                  <a:pt x="8133536" y="5414304"/>
                </a:cubicBezTo>
                <a:cubicBezTo>
                  <a:pt x="8139411" y="5407610"/>
                  <a:pt x="8145255" y="5400886"/>
                  <a:pt x="8151070" y="5394131"/>
                </a:cubicBezTo>
                <a:cubicBezTo>
                  <a:pt x="8152614" y="5392344"/>
                  <a:pt x="8154189" y="5390587"/>
                  <a:pt x="8155733" y="5388800"/>
                </a:cubicBezTo>
                <a:cubicBezTo>
                  <a:pt x="8156127" y="5388346"/>
                  <a:pt x="8156551" y="5387891"/>
                  <a:pt x="8156945" y="5387437"/>
                </a:cubicBezTo>
                <a:lnTo>
                  <a:pt x="8156915" y="5387406"/>
                </a:lnTo>
                <a:cubicBezTo>
                  <a:pt x="8156581" y="5385862"/>
                  <a:pt x="8156066" y="5384287"/>
                  <a:pt x="8154916" y="5382893"/>
                </a:cubicBezTo>
                <a:cubicBezTo>
                  <a:pt x="8151372" y="5378501"/>
                  <a:pt x="8143227" y="5376805"/>
                  <a:pt x="8138865" y="5381197"/>
                </a:cubicBezTo>
                <a:close/>
                <a:moveTo>
                  <a:pt x="8298730" y="5159202"/>
                </a:moveTo>
                <a:lnTo>
                  <a:pt x="8293583" y="5158051"/>
                </a:lnTo>
                <a:cubicBezTo>
                  <a:pt x="8287526" y="5156688"/>
                  <a:pt x="8280712" y="5161807"/>
                  <a:pt x="8280016" y="5167895"/>
                </a:cubicBezTo>
                <a:cubicBezTo>
                  <a:pt x="8279259" y="5174620"/>
                  <a:pt x="8283377" y="5180011"/>
                  <a:pt x="8289857" y="5181465"/>
                </a:cubicBezTo>
                <a:lnTo>
                  <a:pt x="8295006" y="5182616"/>
                </a:lnTo>
                <a:cubicBezTo>
                  <a:pt x="8301063" y="5183979"/>
                  <a:pt x="8307906" y="5178830"/>
                  <a:pt x="8308573" y="5172772"/>
                </a:cubicBezTo>
                <a:cubicBezTo>
                  <a:pt x="8309330" y="5166048"/>
                  <a:pt x="8305212" y="5160656"/>
                  <a:pt x="8298730" y="5159202"/>
                </a:cubicBezTo>
                <a:close/>
                <a:moveTo>
                  <a:pt x="7874765" y="5203032"/>
                </a:moveTo>
                <a:cubicBezTo>
                  <a:pt x="7867891" y="5216632"/>
                  <a:pt x="7890331" y="5224356"/>
                  <a:pt x="7897145" y="5210907"/>
                </a:cubicBezTo>
                <a:cubicBezTo>
                  <a:pt x="7904019" y="5197307"/>
                  <a:pt x="7881579" y="5189613"/>
                  <a:pt x="7874765" y="5203032"/>
                </a:cubicBezTo>
                <a:close/>
                <a:moveTo>
                  <a:pt x="7909924" y="5178648"/>
                </a:moveTo>
                <a:cubicBezTo>
                  <a:pt x="7904474" y="5175680"/>
                  <a:pt x="7896569" y="5178194"/>
                  <a:pt x="7893995" y="5183888"/>
                </a:cubicBezTo>
                <a:cubicBezTo>
                  <a:pt x="7891573" y="5189310"/>
                  <a:pt x="7893208" y="5195126"/>
                  <a:pt x="7897750" y="5198579"/>
                </a:cubicBezTo>
                <a:cubicBezTo>
                  <a:pt x="7897902" y="5201214"/>
                  <a:pt x="7898810" y="5203880"/>
                  <a:pt x="7901142" y="5206182"/>
                </a:cubicBezTo>
                <a:cubicBezTo>
                  <a:pt x="7902657" y="5207666"/>
                  <a:pt x="7904232" y="5208454"/>
                  <a:pt x="7905836" y="5208878"/>
                </a:cubicBezTo>
                <a:cubicBezTo>
                  <a:pt x="7908864" y="5210422"/>
                  <a:pt x="7912498" y="5210907"/>
                  <a:pt x="7915496" y="5209877"/>
                </a:cubicBezTo>
                <a:cubicBezTo>
                  <a:pt x="7922129" y="5207606"/>
                  <a:pt x="7924219" y="5201093"/>
                  <a:pt x="7922825" y="5194793"/>
                </a:cubicBezTo>
                <a:cubicBezTo>
                  <a:pt x="7921250" y="5187644"/>
                  <a:pt x="7916284" y="5182101"/>
                  <a:pt x="7909924" y="5178648"/>
                </a:cubicBezTo>
                <a:close/>
                <a:moveTo>
                  <a:pt x="8309844" y="5003118"/>
                </a:moveTo>
                <a:lnTo>
                  <a:pt x="8303545" y="5007086"/>
                </a:lnTo>
                <a:cubicBezTo>
                  <a:pt x="8298125" y="5010509"/>
                  <a:pt x="8296308" y="5017930"/>
                  <a:pt x="8299730" y="5023412"/>
                </a:cubicBezTo>
                <a:cubicBezTo>
                  <a:pt x="8303091" y="5028834"/>
                  <a:pt x="8310632" y="5030682"/>
                  <a:pt x="8316053" y="5027229"/>
                </a:cubicBezTo>
                <a:cubicBezTo>
                  <a:pt x="8318143" y="5025896"/>
                  <a:pt x="8320262" y="5024563"/>
                  <a:pt x="8322351" y="5023231"/>
                </a:cubicBezTo>
                <a:cubicBezTo>
                  <a:pt x="8327772" y="5019808"/>
                  <a:pt x="8329589" y="5012387"/>
                  <a:pt x="8326167" y="5006904"/>
                </a:cubicBezTo>
                <a:cubicBezTo>
                  <a:pt x="8322806" y="5001543"/>
                  <a:pt x="8315266" y="4999695"/>
                  <a:pt x="8309844" y="5003118"/>
                </a:cubicBezTo>
                <a:close/>
                <a:moveTo>
                  <a:pt x="7937967" y="5328765"/>
                </a:moveTo>
                <a:cubicBezTo>
                  <a:pt x="7944811" y="5315226"/>
                  <a:pt x="7924582" y="5302867"/>
                  <a:pt x="7917677" y="5316497"/>
                </a:cubicBezTo>
                <a:cubicBezTo>
                  <a:pt x="7910833" y="5330037"/>
                  <a:pt x="7931093" y="5342426"/>
                  <a:pt x="7937967" y="5328765"/>
                </a:cubicBezTo>
                <a:close/>
                <a:moveTo>
                  <a:pt x="8137352" y="5069635"/>
                </a:moveTo>
                <a:cubicBezTo>
                  <a:pt x="8140713" y="5054732"/>
                  <a:pt x="8117304" y="5050795"/>
                  <a:pt x="8113973" y="5065667"/>
                </a:cubicBezTo>
                <a:cubicBezTo>
                  <a:pt x="8110641" y="5080570"/>
                  <a:pt x="8134020" y="5084477"/>
                  <a:pt x="8137352" y="5069635"/>
                </a:cubicBezTo>
                <a:close/>
                <a:moveTo>
                  <a:pt x="8219480" y="5088839"/>
                </a:moveTo>
                <a:cubicBezTo>
                  <a:pt x="8222811" y="5073936"/>
                  <a:pt x="8199735" y="5068514"/>
                  <a:pt x="8196403" y="5083386"/>
                </a:cubicBezTo>
                <a:cubicBezTo>
                  <a:pt x="8195464" y="5087476"/>
                  <a:pt x="8196646" y="5090777"/>
                  <a:pt x="8198766" y="5093200"/>
                </a:cubicBezTo>
                <a:cubicBezTo>
                  <a:pt x="8192770" y="5092383"/>
                  <a:pt x="8187046" y="5098259"/>
                  <a:pt x="8186501" y="5103862"/>
                </a:cubicBezTo>
                <a:cubicBezTo>
                  <a:pt x="8185835" y="5110890"/>
                  <a:pt x="8190922" y="5115372"/>
                  <a:pt x="8197191" y="5116766"/>
                </a:cubicBezTo>
                <a:lnTo>
                  <a:pt x="8202339" y="5117947"/>
                </a:lnTo>
                <a:cubicBezTo>
                  <a:pt x="8208608" y="5119341"/>
                  <a:pt x="8214695" y="5113040"/>
                  <a:pt x="8215270" y="5107255"/>
                </a:cubicBezTo>
                <a:cubicBezTo>
                  <a:pt x="8215695" y="5102863"/>
                  <a:pt x="8213726" y="5099591"/>
                  <a:pt x="8210758" y="5097320"/>
                </a:cubicBezTo>
                <a:cubicBezTo>
                  <a:pt x="8214725" y="5096593"/>
                  <a:pt x="8218299" y="5094018"/>
                  <a:pt x="8219480" y="5088839"/>
                </a:cubicBezTo>
                <a:close/>
                <a:moveTo>
                  <a:pt x="7992931" y="5220176"/>
                </a:moveTo>
                <a:lnTo>
                  <a:pt x="7995323" y="5215481"/>
                </a:lnTo>
                <a:cubicBezTo>
                  <a:pt x="7998109" y="5209938"/>
                  <a:pt x="7996504" y="5202274"/>
                  <a:pt x="7990629" y="5199397"/>
                </a:cubicBezTo>
                <a:cubicBezTo>
                  <a:pt x="7987056" y="5197640"/>
                  <a:pt x="7982786" y="5197822"/>
                  <a:pt x="7979333" y="5199578"/>
                </a:cubicBezTo>
                <a:cubicBezTo>
                  <a:pt x="7978819" y="5198397"/>
                  <a:pt x="7978425" y="5197125"/>
                  <a:pt x="7977516" y="5196247"/>
                </a:cubicBezTo>
                <a:cubicBezTo>
                  <a:pt x="7977426" y="5192188"/>
                  <a:pt x="7975518" y="5188220"/>
                  <a:pt x="7971611" y="5186221"/>
                </a:cubicBezTo>
                <a:lnTo>
                  <a:pt x="7969098" y="5184949"/>
                </a:lnTo>
                <a:cubicBezTo>
                  <a:pt x="7969400" y="5184524"/>
                  <a:pt x="7969764" y="5184282"/>
                  <a:pt x="7970036" y="5183767"/>
                </a:cubicBezTo>
                <a:cubicBezTo>
                  <a:pt x="7976911" y="5170167"/>
                  <a:pt x="7955167" y="5160686"/>
                  <a:pt x="7948293" y="5174286"/>
                </a:cubicBezTo>
                <a:cubicBezTo>
                  <a:pt x="7945447" y="5179921"/>
                  <a:pt x="7947596" y="5184737"/>
                  <a:pt x="7951473" y="5187584"/>
                </a:cubicBezTo>
                <a:cubicBezTo>
                  <a:pt x="7951261" y="5187887"/>
                  <a:pt x="7950958" y="5188068"/>
                  <a:pt x="7950776" y="5188402"/>
                </a:cubicBezTo>
                <a:cubicBezTo>
                  <a:pt x="7949868" y="5190219"/>
                  <a:pt x="7949444" y="5192279"/>
                  <a:pt x="7949474" y="5194308"/>
                </a:cubicBezTo>
                <a:cubicBezTo>
                  <a:pt x="7945568" y="5194157"/>
                  <a:pt x="7941813" y="5195701"/>
                  <a:pt x="7939390" y="5199427"/>
                </a:cubicBezTo>
                <a:cubicBezTo>
                  <a:pt x="7936180" y="5204334"/>
                  <a:pt x="7937119" y="5212936"/>
                  <a:pt x="7942842" y="5215844"/>
                </a:cubicBezTo>
                <a:lnTo>
                  <a:pt x="7947567" y="5218237"/>
                </a:lnTo>
                <a:cubicBezTo>
                  <a:pt x="7951261" y="5220115"/>
                  <a:pt x="7955380" y="5220327"/>
                  <a:pt x="7958892" y="5218843"/>
                </a:cubicBezTo>
                <a:cubicBezTo>
                  <a:pt x="7957015" y="5224053"/>
                  <a:pt x="7959953" y="5230414"/>
                  <a:pt x="7964858" y="5232655"/>
                </a:cubicBezTo>
                <a:cubicBezTo>
                  <a:pt x="7969764" y="5234896"/>
                  <a:pt x="7974700" y="5233200"/>
                  <a:pt x="7978031" y="5229535"/>
                </a:cubicBezTo>
                <a:cubicBezTo>
                  <a:pt x="7982029" y="5230444"/>
                  <a:pt x="7986238" y="5229444"/>
                  <a:pt x="7989176" y="5225900"/>
                </a:cubicBezTo>
                <a:cubicBezTo>
                  <a:pt x="7990175" y="5224658"/>
                  <a:pt x="7990841" y="5223144"/>
                  <a:pt x="7991235" y="5221539"/>
                </a:cubicBezTo>
                <a:cubicBezTo>
                  <a:pt x="7991659" y="5220963"/>
                  <a:pt x="7992537" y="5220903"/>
                  <a:pt x="7992931" y="5220176"/>
                </a:cubicBezTo>
                <a:close/>
                <a:moveTo>
                  <a:pt x="8017733" y="5448562"/>
                </a:moveTo>
                <a:cubicBezTo>
                  <a:pt x="8017551" y="5447956"/>
                  <a:pt x="8017036" y="5447592"/>
                  <a:pt x="8016734" y="5447078"/>
                </a:cubicBezTo>
                <a:cubicBezTo>
                  <a:pt x="8017460" y="5442019"/>
                  <a:pt x="8015007" y="5435749"/>
                  <a:pt x="8009708" y="5434507"/>
                </a:cubicBezTo>
                <a:cubicBezTo>
                  <a:pt x="8008617" y="5434265"/>
                  <a:pt x="8007557" y="5434325"/>
                  <a:pt x="8006467" y="5434174"/>
                </a:cubicBezTo>
                <a:cubicBezTo>
                  <a:pt x="8006467" y="5434174"/>
                  <a:pt x="8006467" y="5434174"/>
                  <a:pt x="8006467" y="5434174"/>
                </a:cubicBezTo>
                <a:cubicBezTo>
                  <a:pt x="8013342" y="5420544"/>
                  <a:pt x="7991053" y="5412426"/>
                  <a:pt x="7984240" y="5425905"/>
                </a:cubicBezTo>
                <a:cubicBezTo>
                  <a:pt x="7980575" y="5433174"/>
                  <a:pt x="7985239" y="5438717"/>
                  <a:pt x="7991386" y="5440414"/>
                </a:cubicBezTo>
                <a:cubicBezTo>
                  <a:pt x="7989902" y="5442776"/>
                  <a:pt x="7988813" y="5445351"/>
                  <a:pt x="7988509" y="5448259"/>
                </a:cubicBezTo>
                <a:cubicBezTo>
                  <a:pt x="7987904" y="5453499"/>
                  <a:pt x="7991719" y="5458709"/>
                  <a:pt x="7996777" y="5460133"/>
                </a:cubicBezTo>
                <a:cubicBezTo>
                  <a:pt x="7997382" y="5462010"/>
                  <a:pt x="7998018" y="5463919"/>
                  <a:pt x="7998624" y="5465827"/>
                </a:cubicBezTo>
                <a:cubicBezTo>
                  <a:pt x="8000562" y="5471733"/>
                  <a:pt x="8009253" y="5474187"/>
                  <a:pt x="8014402" y="5471461"/>
                </a:cubicBezTo>
                <a:cubicBezTo>
                  <a:pt x="8020671" y="5468129"/>
                  <a:pt x="8022123" y="5462010"/>
                  <a:pt x="8020034" y="5455680"/>
                </a:cubicBezTo>
                <a:lnTo>
                  <a:pt x="8017733" y="5448562"/>
                </a:lnTo>
                <a:close/>
                <a:moveTo>
                  <a:pt x="8028877" y="5442776"/>
                </a:moveTo>
                <a:cubicBezTo>
                  <a:pt x="8022002" y="5456377"/>
                  <a:pt x="8044412" y="5464161"/>
                  <a:pt x="8051226" y="5450712"/>
                </a:cubicBezTo>
                <a:cubicBezTo>
                  <a:pt x="8058100" y="5437082"/>
                  <a:pt x="8035661" y="5429328"/>
                  <a:pt x="8028877" y="5442776"/>
                </a:cubicBezTo>
                <a:close/>
                <a:moveTo>
                  <a:pt x="7974004" y="5135909"/>
                </a:moveTo>
                <a:cubicBezTo>
                  <a:pt x="7970673" y="5150812"/>
                  <a:pt x="7993658" y="5156537"/>
                  <a:pt x="7997019" y="5141634"/>
                </a:cubicBezTo>
                <a:cubicBezTo>
                  <a:pt x="8000380" y="5126731"/>
                  <a:pt x="7977365" y="5120976"/>
                  <a:pt x="7974004" y="5135909"/>
                </a:cubicBezTo>
                <a:close/>
                <a:moveTo>
                  <a:pt x="7886970" y="5123702"/>
                </a:moveTo>
                <a:cubicBezTo>
                  <a:pt x="7880853" y="5125732"/>
                  <a:pt x="7877461" y="5132607"/>
                  <a:pt x="7879459" y="5138696"/>
                </a:cubicBezTo>
                <a:lnTo>
                  <a:pt x="7881792" y="5145784"/>
                </a:lnTo>
                <a:cubicBezTo>
                  <a:pt x="7883790" y="5151872"/>
                  <a:pt x="7890725" y="5155295"/>
                  <a:pt x="7896782" y="5153295"/>
                </a:cubicBezTo>
                <a:cubicBezTo>
                  <a:pt x="7902899" y="5151266"/>
                  <a:pt x="7906291" y="5144420"/>
                  <a:pt x="7904292" y="5138302"/>
                </a:cubicBezTo>
                <a:lnTo>
                  <a:pt x="7901960" y="5131214"/>
                </a:lnTo>
                <a:cubicBezTo>
                  <a:pt x="7899961" y="5125126"/>
                  <a:pt x="7892996" y="5121703"/>
                  <a:pt x="7886970" y="5123702"/>
                </a:cubicBezTo>
                <a:close/>
                <a:moveTo>
                  <a:pt x="7784401" y="5253525"/>
                </a:moveTo>
                <a:cubicBezTo>
                  <a:pt x="7781553" y="5258401"/>
                  <a:pt x="7779494" y="5263733"/>
                  <a:pt x="7781796" y="5269336"/>
                </a:cubicBezTo>
                <a:cubicBezTo>
                  <a:pt x="7782795" y="5271760"/>
                  <a:pt x="7784309" y="5273668"/>
                  <a:pt x="7786157" y="5275303"/>
                </a:cubicBezTo>
                <a:cubicBezTo>
                  <a:pt x="7786218" y="5277212"/>
                  <a:pt x="7786611" y="5279180"/>
                  <a:pt x="7787792" y="5281119"/>
                </a:cubicBezTo>
                <a:cubicBezTo>
                  <a:pt x="7794484" y="5292235"/>
                  <a:pt x="7809082" y="5282270"/>
                  <a:pt x="7807204" y="5271214"/>
                </a:cubicBezTo>
                <a:cubicBezTo>
                  <a:pt x="7808203" y="5267428"/>
                  <a:pt x="7807658" y="5263521"/>
                  <a:pt x="7805387" y="5260582"/>
                </a:cubicBezTo>
                <a:cubicBezTo>
                  <a:pt x="7805477" y="5257129"/>
                  <a:pt x="7804206" y="5253767"/>
                  <a:pt x="7800996" y="5251283"/>
                </a:cubicBezTo>
                <a:cubicBezTo>
                  <a:pt x="7796453" y="5247800"/>
                  <a:pt x="7787641" y="5247982"/>
                  <a:pt x="7784401" y="5253525"/>
                </a:cubicBezTo>
                <a:close/>
                <a:moveTo>
                  <a:pt x="8158156" y="5254797"/>
                </a:moveTo>
                <a:cubicBezTo>
                  <a:pt x="8156158" y="5248709"/>
                  <a:pt x="8149041" y="5245407"/>
                  <a:pt x="8143075" y="5247467"/>
                </a:cubicBezTo>
                <a:cubicBezTo>
                  <a:pt x="8136927" y="5249587"/>
                  <a:pt x="8133747" y="5256463"/>
                  <a:pt x="8135777" y="5262551"/>
                </a:cubicBezTo>
                <a:cubicBezTo>
                  <a:pt x="8136564" y="5264914"/>
                  <a:pt x="8137321" y="5267276"/>
                  <a:pt x="8138109" y="5269639"/>
                </a:cubicBezTo>
                <a:cubicBezTo>
                  <a:pt x="8140108" y="5275727"/>
                  <a:pt x="8147224" y="5279029"/>
                  <a:pt x="8153189" y="5276969"/>
                </a:cubicBezTo>
                <a:cubicBezTo>
                  <a:pt x="8159337" y="5274819"/>
                  <a:pt x="8162517" y="5267973"/>
                  <a:pt x="8160518" y="5261885"/>
                </a:cubicBezTo>
                <a:cubicBezTo>
                  <a:pt x="8159700" y="5259522"/>
                  <a:pt x="8158913" y="5257160"/>
                  <a:pt x="8158156" y="5254797"/>
                </a:cubicBezTo>
                <a:close/>
                <a:moveTo>
                  <a:pt x="8309542" y="5118432"/>
                </a:moveTo>
                <a:lnTo>
                  <a:pt x="8304394" y="5117281"/>
                </a:lnTo>
                <a:cubicBezTo>
                  <a:pt x="8299760" y="5116251"/>
                  <a:pt x="8294975" y="5117584"/>
                  <a:pt x="8292008" y="5120946"/>
                </a:cubicBezTo>
                <a:cubicBezTo>
                  <a:pt x="8290312" y="5119492"/>
                  <a:pt x="8288344" y="5118341"/>
                  <a:pt x="8286224" y="5118038"/>
                </a:cubicBezTo>
                <a:cubicBezTo>
                  <a:pt x="8279471" y="5117039"/>
                  <a:pt x="8274201" y="5121794"/>
                  <a:pt x="8272778" y="5128064"/>
                </a:cubicBezTo>
                <a:lnTo>
                  <a:pt x="8271627" y="5133213"/>
                </a:lnTo>
                <a:cubicBezTo>
                  <a:pt x="8270234" y="5139453"/>
                  <a:pt x="8275685" y="5145784"/>
                  <a:pt x="8281651" y="5146632"/>
                </a:cubicBezTo>
                <a:cubicBezTo>
                  <a:pt x="8287708" y="5147510"/>
                  <a:pt x="8292402" y="5143694"/>
                  <a:pt x="8294370" y="5138393"/>
                </a:cubicBezTo>
                <a:cubicBezTo>
                  <a:pt x="8295339" y="5139059"/>
                  <a:pt x="8296339" y="5139725"/>
                  <a:pt x="8297520" y="5139998"/>
                </a:cubicBezTo>
                <a:lnTo>
                  <a:pt x="8302667" y="5141180"/>
                </a:lnTo>
                <a:cubicBezTo>
                  <a:pt x="8308905" y="5142573"/>
                  <a:pt x="8315508" y="5139695"/>
                  <a:pt x="8317446" y="5133244"/>
                </a:cubicBezTo>
                <a:cubicBezTo>
                  <a:pt x="8319203" y="5127398"/>
                  <a:pt x="8315811" y="5119825"/>
                  <a:pt x="8309542" y="5118432"/>
                </a:cubicBezTo>
                <a:close/>
                <a:moveTo>
                  <a:pt x="8035842" y="5067575"/>
                </a:moveTo>
                <a:cubicBezTo>
                  <a:pt x="8044230" y="5063153"/>
                  <a:pt x="8045472" y="5048280"/>
                  <a:pt x="8033662" y="5045615"/>
                </a:cubicBezTo>
                <a:lnTo>
                  <a:pt x="8030482" y="5044918"/>
                </a:lnTo>
                <a:cubicBezTo>
                  <a:pt x="8021336" y="5042858"/>
                  <a:pt x="8015734" y="5050764"/>
                  <a:pt x="8016158" y="5057943"/>
                </a:cubicBezTo>
                <a:cubicBezTo>
                  <a:pt x="8014644" y="5059487"/>
                  <a:pt x="8013342" y="5061335"/>
                  <a:pt x="8012766" y="5063849"/>
                </a:cubicBezTo>
                <a:cubicBezTo>
                  <a:pt x="8009556" y="5078267"/>
                  <a:pt x="8031512" y="5080872"/>
                  <a:pt x="8035842" y="5067575"/>
                </a:cubicBezTo>
                <a:close/>
                <a:moveTo>
                  <a:pt x="8143317" y="4994940"/>
                </a:moveTo>
                <a:cubicBezTo>
                  <a:pt x="8146648" y="4980067"/>
                  <a:pt x="8123149" y="4976948"/>
                  <a:pt x="8119817" y="4991790"/>
                </a:cubicBezTo>
                <a:cubicBezTo>
                  <a:pt x="8116456" y="5006632"/>
                  <a:pt x="8139986" y="5009751"/>
                  <a:pt x="8143317" y="4994940"/>
                </a:cubicBezTo>
                <a:close/>
                <a:moveTo>
                  <a:pt x="8230745" y="5038315"/>
                </a:moveTo>
                <a:cubicBezTo>
                  <a:pt x="8231108" y="5036922"/>
                  <a:pt x="8231229" y="5035467"/>
                  <a:pt x="8231138" y="5034044"/>
                </a:cubicBezTo>
                <a:cubicBezTo>
                  <a:pt x="8231684" y="5033045"/>
                  <a:pt x="8232138" y="5031984"/>
                  <a:pt x="8232410" y="5030743"/>
                </a:cubicBezTo>
                <a:cubicBezTo>
                  <a:pt x="8235348" y="5017657"/>
                  <a:pt x="8217390" y="5014325"/>
                  <a:pt x="8210788" y="5023806"/>
                </a:cubicBezTo>
                <a:cubicBezTo>
                  <a:pt x="8210273" y="5024018"/>
                  <a:pt x="8209728" y="5024169"/>
                  <a:pt x="8209213" y="5024442"/>
                </a:cubicBezTo>
                <a:cubicBezTo>
                  <a:pt x="8203974" y="5027320"/>
                  <a:pt x="8202188" y="5032651"/>
                  <a:pt x="8201279" y="5038163"/>
                </a:cubicBezTo>
                <a:cubicBezTo>
                  <a:pt x="8200280" y="5044312"/>
                  <a:pt x="8206761" y="5050522"/>
                  <a:pt x="8212636" y="5050491"/>
                </a:cubicBezTo>
                <a:cubicBezTo>
                  <a:pt x="8216754" y="5050491"/>
                  <a:pt x="8219782" y="5048735"/>
                  <a:pt x="8221872" y="5046069"/>
                </a:cubicBezTo>
                <a:cubicBezTo>
                  <a:pt x="8225991" y="5045252"/>
                  <a:pt x="8229594" y="5042525"/>
                  <a:pt x="8230745" y="5038315"/>
                </a:cubicBezTo>
                <a:close/>
                <a:moveTo>
                  <a:pt x="7850751" y="5245286"/>
                </a:moveTo>
                <a:cubicBezTo>
                  <a:pt x="7844482" y="5247740"/>
                  <a:pt x="7842060" y="5254555"/>
                  <a:pt x="7844059" y="5260643"/>
                </a:cubicBezTo>
                <a:lnTo>
                  <a:pt x="7846390" y="5267731"/>
                </a:lnTo>
                <a:cubicBezTo>
                  <a:pt x="7848389" y="5273819"/>
                  <a:pt x="7856051" y="5276667"/>
                  <a:pt x="7861774" y="5274425"/>
                </a:cubicBezTo>
                <a:cubicBezTo>
                  <a:pt x="7868043" y="5271941"/>
                  <a:pt x="7870465" y="5265156"/>
                  <a:pt x="7868467" y="5259038"/>
                </a:cubicBezTo>
                <a:cubicBezTo>
                  <a:pt x="7867709" y="5256675"/>
                  <a:pt x="7866922" y="5254312"/>
                  <a:pt x="7866134" y="5251950"/>
                </a:cubicBezTo>
                <a:cubicBezTo>
                  <a:pt x="7864136" y="5245892"/>
                  <a:pt x="7856474" y="5243045"/>
                  <a:pt x="7850751" y="5245286"/>
                </a:cubicBezTo>
                <a:close/>
                <a:moveTo>
                  <a:pt x="7941207" y="5251193"/>
                </a:moveTo>
                <a:lnTo>
                  <a:pt x="7936513" y="5248799"/>
                </a:lnTo>
                <a:cubicBezTo>
                  <a:pt x="7930789" y="5245922"/>
                  <a:pt x="7923673" y="5247225"/>
                  <a:pt x="7920282" y="5252979"/>
                </a:cubicBezTo>
                <a:cubicBezTo>
                  <a:pt x="7917192" y="5258220"/>
                  <a:pt x="7918737" y="5266307"/>
                  <a:pt x="7924461" y="5269215"/>
                </a:cubicBezTo>
                <a:lnTo>
                  <a:pt x="7929155" y="5271608"/>
                </a:lnTo>
                <a:cubicBezTo>
                  <a:pt x="7934847" y="5274486"/>
                  <a:pt x="7941994" y="5273183"/>
                  <a:pt x="7945386" y="5267428"/>
                </a:cubicBezTo>
                <a:cubicBezTo>
                  <a:pt x="7948505" y="5262188"/>
                  <a:pt x="7946961" y="5254100"/>
                  <a:pt x="7941207" y="5251193"/>
                </a:cubicBezTo>
                <a:close/>
                <a:moveTo>
                  <a:pt x="7912256" y="5278090"/>
                </a:moveTo>
                <a:cubicBezTo>
                  <a:pt x="7906865" y="5273940"/>
                  <a:pt x="7900597" y="5275788"/>
                  <a:pt x="7896237" y="5280210"/>
                </a:cubicBezTo>
                <a:lnTo>
                  <a:pt x="7892663" y="5283815"/>
                </a:lnTo>
                <a:cubicBezTo>
                  <a:pt x="7891482" y="5285027"/>
                  <a:pt x="7890846" y="5286511"/>
                  <a:pt x="7890513" y="5288146"/>
                </a:cubicBezTo>
                <a:cubicBezTo>
                  <a:pt x="7890240" y="5287662"/>
                  <a:pt x="7889968" y="5287177"/>
                  <a:pt x="7889756" y="5286692"/>
                </a:cubicBezTo>
                <a:cubicBezTo>
                  <a:pt x="7889029" y="5284602"/>
                  <a:pt x="7888060" y="5282603"/>
                  <a:pt x="7887333" y="5280513"/>
                </a:cubicBezTo>
                <a:cubicBezTo>
                  <a:pt x="7884638" y="5272789"/>
                  <a:pt x="7875674" y="5272577"/>
                  <a:pt x="7869890" y="5276545"/>
                </a:cubicBezTo>
                <a:cubicBezTo>
                  <a:pt x="7867194" y="5278060"/>
                  <a:pt x="7865166" y="5280665"/>
                  <a:pt x="7864651" y="5284239"/>
                </a:cubicBezTo>
                <a:cubicBezTo>
                  <a:pt x="7864561" y="5284511"/>
                  <a:pt x="7864439" y="5284815"/>
                  <a:pt x="7864348" y="5285117"/>
                </a:cubicBezTo>
                <a:cubicBezTo>
                  <a:pt x="7858321" y="5277272"/>
                  <a:pt x="7842999" y="5278696"/>
                  <a:pt x="7843089" y="5290994"/>
                </a:cubicBezTo>
                <a:cubicBezTo>
                  <a:pt x="7843120" y="5294628"/>
                  <a:pt x="7842907" y="5298475"/>
                  <a:pt x="7842968" y="5302292"/>
                </a:cubicBezTo>
                <a:cubicBezTo>
                  <a:pt x="7839183" y="5303443"/>
                  <a:pt x="7835943" y="5306351"/>
                  <a:pt x="7834973" y="5310349"/>
                </a:cubicBezTo>
                <a:cubicBezTo>
                  <a:pt x="7833490" y="5316376"/>
                  <a:pt x="7837366" y="5322646"/>
                  <a:pt x="7843362" y="5324131"/>
                </a:cubicBezTo>
                <a:lnTo>
                  <a:pt x="7850327" y="5325857"/>
                </a:lnTo>
                <a:cubicBezTo>
                  <a:pt x="7850509" y="5325888"/>
                  <a:pt x="7850691" y="5325857"/>
                  <a:pt x="7850902" y="5325857"/>
                </a:cubicBezTo>
                <a:cubicBezTo>
                  <a:pt x="7854173" y="5329159"/>
                  <a:pt x="7859624" y="5330371"/>
                  <a:pt x="7863924" y="5328644"/>
                </a:cubicBezTo>
                <a:cubicBezTo>
                  <a:pt x="7864378" y="5328462"/>
                  <a:pt x="7864772" y="5328220"/>
                  <a:pt x="7865196" y="5328008"/>
                </a:cubicBezTo>
                <a:cubicBezTo>
                  <a:pt x="7866922" y="5328250"/>
                  <a:pt x="7868648" y="5328432"/>
                  <a:pt x="7870405" y="5328493"/>
                </a:cubicBezTo>
                <a:cubicBezTo>
                  <a:pt x="7872585" y="5328583"/>
                  <a:pt x="7874826" y="5327917"/>
                  <a:pt x="7876825" y="5326826"/>
                </a:cubicBezTo>
                <a:cubicBezTo>
                  <a:pt x="7878370" y="5327160"/>
                  <a:pt x="7879914" y="5327281"/>
                  <a:pt x="7881276" y="5326826"/>
                </a:cubicBezTo>
                <a:cubicBezTo>
                  <a:pt x="7885910" y="5325312"/>
                  <a:pt x="7889968" y="5323737"/>
                  <a:pt x="7893238" y="5319951"/>
                </a:cubicBezTo>
                <a:cubicBezTo>
                  <a:pt x="7894692" y="5318224"/>
                  <a:pt x="7895570" y="5316891"/>
                  <a:pt x="7896448" y="5314711"/>
                </a:cubicBezTo>
                <a:cubicBezTo>
                  <a:pt x="7897539" y="5312015"/>
                  <a:pt x="7899295" y="5311894"/>
                  <a:pt x="7895480" y="5314317"/>
                </a:cubicBezTo>
                <a:cubicBezTo>
                  <a:pt x="7899840" y="5311560"/>
                  <a:pt x="7902475" y="5306926"/>
                  <a:pt x="7901808" y="5301989"/>
                </a:cubicBezTo>
                <a:cubicBezTo>
                  <a:pt x="7905079" y="5301837"/>
                  <a:pt x="7908259" y="5300323"/>
                  <a:pt x="7910802" y="5297778"/>
                </a:cubicBezTo>
                <a:lnTo>
                  <a:pt x="7914376" y="5294174"/>
                </a:lnTo>
                <a:cubicBezTo>
                  <a:pt x="7918707" y="5289722"/>
                  <a:pt x="7916677" y="5281513"/>
                  <a:pt x="7912256" y="5278090"/>
                </a:cubicBezTo>
                <a:close/>
                <a:moveTo>
                  <a:pt x="7933666" y="5343183"/>
                </a:moveTo>
                <a:cubicBezTo>
                  <a:pt x="7926762" y="5356814"/>
                  <a:pt x="7947839" y="5367718"/>
                  <a:pt x="7954744" y="5354057"/>
                </a:cubicBezTo>
                <a:cubicBezTo>
                  <a:pt x="7961618" y="5340457"/>
                  <a:pt x="7940571" y="5329552"/>
                  <a:pt x="7933666" y="5343183"/>
                </a:cubicBezTo>
                <a:close/>
                <a:moveTo>
                  <a:pt x="7937634" y="5411638"/>
                </a:moveTo>
                <a:lnTo>
                  <a:pt x="7942328" y="5414031"/>
                </a:lnTo>
                <a:cubicBezTo>
                  <a:pt x="7948051" y="5416909"/>
                  <a:pt x="7955531" y="5412305"/>
                  <a:pt x="7957469" y="5406822"/>
                </a:cubicBezTo>
                <a:cubicBezTo>
                  <a:pt x="7957863" y="5405732"/>
                  <a:pt x="7957832" y="5404762"/>
                  <a:pt x="7957923" y="5403733"/>
                </a:cubicBezTo>
                <a:cubicBezTo>
                  <a:pt x="7962315" y="5406095"/>
                  <a:pt x="7967735" y="5406125"/>
                  <a:pt x="7971339" y="5402461"/>
                </a:cubicBezTo>
                <a:lnTo>
                  <a:pt x="7974912" y="5398856"/>
                </a:lnTo>
                <a:cubicBezTo>
                  <a:pt x="7979243" y="5394464"/>
                  <a:pt x="7979091" y="5386983"/>
                  <a:pt x="7974700" y="5382711"/>
                </a:cubicBezTo>
                <a:cubicBezTo>
                  <a:pt x="7970249" y="5378350"/>
                  <a:pt x="7962920" y="5378531"/>
                  <a:pt x="7958559" y="5382924"/>
                </a:cubicBezTo>
                <a:lnTo>
                  <a:pt x="7954986" y="5386528"/>
                </a:lnTo>
                <a:cubicBezTo>
                  <a:pt x="7953229" y="5388315"/>
                  <a:pt x="7952714" y="5390738"/>
                  <a:pt x="7952412" y="5393131"/>
                </a:cubicBezTo>
                <a:cubicBezTo>
                  <a:pt x="7951715" y="5392616"/>
                  <a:pt x="7951049" y="5392071"/>
                  <a:pt x="7950262" y="5391677"/>
                </a:cubicBezTo>
                <a:lnTo>
                  <a:pt x="7945568" y="5389284"/>
                </a:lnTo>
                <a:cubicBezTo>
                  <a:pt x="7939844" y="5386377"/>
                  <a:pt x="7932364" y="5391011"/>
                  <a:pt x="7930426" y="5396493"/>
                </a:cubicBezTo>
                <a:cubicBezTo>
                  <a:pt x="7928064" y="5403157"/>
                  <a:pt x="7931910" y="5408731"/>
                  <a:pt x="7937634" y="5411638"/>
                </a:cubicBezTo>
                <a:close/>
                <a:moveTo>
                  <a:pt x="7914286" y="5422391"/>
                </a:moveTo>
                <a:cubicBezTo>
                  <a:pt x="7917011" y="5416727"/>
                  <a:pt x="7915375" y="5409336"/>
                  <a:pt x="7909440" y="5406338"/>
                </a:cubicBezTo>
                <a:lnTo>
                  <a:pt x="7908471" y="5405823"/>
                </a:lnTo>
                <a:cubicBezTo>
                  <a:pt x="7909924" y="5401673"/>
                  <a:pt x="7909440" y="5396706"/>
                  <a:pt x="7905594" y="5392889"/>
                </a:cubicBezTo>
                <a:cubicBezTo>
                  <a:pt x="7899083" y="5386437"/>
                  <a:pt x="7891240" y="5391163"/>
                  <a:pt x="7888817" y="5398129"/>
                </a:cubicBezTo>
                <a:cubicBezTo>
                  <a:pt x="7884880" y="5398402"/>
                  <a:pt x="7881095" y="5400280"/>
                  <a:pt x="7879308" y="5404005"/>
                </a:cubicBezTo>
                <a:cubicBezTo>
                  <a:pt x="7876582" y="5409700"/>
                  <a:pt x="7878218" y="5417060"/>
                  <a:pt x="7884123" y="5420059"/>
                </a:cubicBezTo>
                <a:lnTo>
                  <a:pt x="7898235" y="5427177"/>
                </a:lnTo>
                <a:cubicBezTo>
                  <a:pt x="7903746" y="5430024"/>
                  <a:pt x="7911438" y="5428267"/>
                  <a:pt x="7914286" y="5422391"/>
                </a:cubicBezTo>
                <a:close/>
                <a:moveTo>
                  <a:pt x="7862955" y="5430418"/>
                </a:moveTo>
                <a:cubicBezTo>
                  <a:pt x="7869829" y="5416818"/>
                  <a:pt x="7847844" y="5407943"/>
                  <a:pt x="7840969" y="5421513"/>
                </a:cubicBezTo>
                <a:cubicBezTo>
                  <a:pt x="7834095" y="5435143"/>
                  <a:pt x="7856111" y="5443988"/>
                  <a:pt x="7862955" y="5430418"/>
                </a:cubicBezTo>
                <a:close/>
                <a:moveTo>
                  <a:pt x="8258606" y="5227900"/>
                </a:moveTo>
                <a:cubicBezTo>
                  <a:pt x="8258545" y="5227778"/>
                  <a:pt x="8258545" y="5227748"/>
                  <a:pt x="8258514" y="5227688"/>
                </a:cubicBezTo>
                <a:cubicBezTo>
                  <a:pt x="8258514" y="5227688"/>
                  <a:pt x="8258514" y="5227688"/>
                  <a:pt x="8258514" y="5227688"/>
                </a:cubicBezTo>
                <a:cubicBezTo>
                  <a:pt x="8258575" y="5226930"/>
                  <a:pt x="8258666" y="5226204"/>
                  <a:pt x="8258848" y="5225477"/>
                </a:cubicBezTo>
                <a:cubicBezTo>
                  <a:pt x="8260059" y="5219176"/>
                  <a:pt x="8253820" y="5213179"/>
                  <a:pt x="8247945" y="5212724"/>
                </a:cubicBezTo>
                <a:cubicBezTo>
                  <a:pt x="8240981" y="5212179"/>
                  <a:pt x="8236408" y="5217298"/>
                  <a:pt x="8235196" y="5223599"/>
                </a:cubicBezTo>
                <a:cubicBezTo>
                  <a:pt x="8233804" y="5230838"/>
                  <a:pt x="8236287" y="5237865"/>
                  <a:pt x="8240739" y="5243560"/>
                </a:cubicBezTo>
                <a:cubicBezTo>
                  <a:pt x="8244584" y="5248436"/>
                  <a:pt x="8252791" y="5249315"/>
                  <a:pt x="8257455" y="5245074"/>
                </a:cubicBezTo>
                <a:cubicBezTo>
                  <a:pt x="8262330" y="5240652"/>
                  <a:pt x="8263087" y="5233594"/>
                  <a:pt x="8258969" y="5228384"/>
                </a:cubicBezTo>
                <a:cubicBezTo>
                  <a:pt x="8258757" y="5228081"/>
                  <a:pt x="8258727" y="5228051"/>
                  <a:pt x="8258606" y="5227900"/>
                </a:cubicBezTo>
                <a:close/>
                <a:moveTo>
                  <a:pt x="7965766" y="4792058"/>
                </a:moveTo>
                <a:cubicBezTo>
                  <a:pt x="7962436" y="4806900"/>
                  <a:pt x="7985239" y="4813443"/>
                  <a:pt x="7988570" y="4798509"/>
                </a:cubicBezTo>
                <a:cubicBezTo>
                  <a:pt x="7991901" y="4783668"/>
                  <a:pt x="7969128" y="4777125"/>
                  <a:pt x="7965766" y="4792058"/>
                </a:cubicBezTo>
                <a:close/>
                <a:moveTo>
                  <a:pt x="8003954" y="4962196"/>
                </a:moveTo>
                <a:cubicBezTo>
                  <a:pt x="8001713" y="4955926"/>
                  <a:pt x="7994930" y="4953140"/>
                  <a:pt x="7988782" y="4955048"/>
                </a:cubicBezTo>
                <a:cubicBezTo>
                  <a:pt x="7988146" y="4955260"/>
                  <a:pt x="7987601" y="4955624"/>
                  <a:pt x="7986996" y="4955866"/>
                </a:cubicBezTo>
                <a:cubicBezTo>
                  <a:pt x="7984785" y="4952897"/>
                  <a:pt x="7981150" y="4950898"/>
                  <a:pt x="7977516" y="4950898"/>
                </a:cubicBezTo>
                <a:cubicBezTo>
                  <a:pt x="7980030" y="4949777"/>
                  <a:pt x="7982029" y="4947506"/>
                  <a:pt x="7982877" y="4943810"/>
                </a:cubicBezTo>
                <a:cubicBezTo>
                  <a:pt x="7986178" y="4929120"/>
                  <a:pt x="7963859" y="4921032"/>
                  <a:pt x="7960527" y="4935905"/>
                </a:cubicBezTo>
                <a:cubicBezTo>
                  <a:pt x="7958408" y="4945325"/>
                  <a:pt x="7966766" y="4951958"/>
                  <a:pt x="7973944" y="4951686"/>
                </a:cubicBezTo>
                <a:cubicBezTo>
                  <a:pt x="7968764" y="4953412"/>
                  <a:pt x="7965464" y="4957925"/>
                  <a:pt x="7965524" y="4963650"/>
                </a:cubicBezTo>
                <a:cubicBezTo>
                  <a:pt x="7965615" y="4971101"/>
                  <a:pt x="7966705" y="4979976"/>
                  <a:pt x="7972217" y="4985489"/>
                </a:cubicBezTo>
                <a:cubicBezTo>
                  <a:pt x="7972732" y="4986368"/>
                  <a:pt x="7973307" y="4987185"/>
                  <a:pt x="7974004" y="4987943"/>
                </a:cubicBezTo>
                <a:cubicBezTo>
                  <a:pt x="7977305" y="4991638"/>
                  <a:pt x="7982331" y="4993153"/>
                  <a:pt x="7987146" y="4991396"/>
                </a:cubicBezTo>
                <a:cubicBezTo>
                  <a:pt x="7991932" y="4989669"/>
                  <a:pt x="7993597" y="4985914"/>
                  <a:pt x="7995111" y="4981491"/>
                </a:cubicBezTo>
                <a:cubicBezTo>
                  <a:pt x="7993930" y="4984974"/>
                  <a:pt x="7995323" y="4981128"/>
                  <a:pt x="7995625" y="4980492"/>
                </a:cubicBezTo>
                <a:cubicBezTo>
                  <a:pt x="7996019" y="4979613"/>
                  <a:pt x="7996504" y="4978765"/>
                  <a:pt x="7996898" y="4977917"/>
                </a:cubicBezTo>
                <a:cubicBezTo>
                  <a:pt x="7996989" y="4977765"/>
                  <a:pt x="7997019" y="4977705"/>
                  <a:pt x="7997079" y="4977614"/>
                </a:cubicBezTo>
                <a:cubicBezTo>
                  <a:pt x="7997261" y="4977371"/>
                  <a:pt x="7997443" y="4977099"/>
                  <a:pt x="7997655" y="4976887"/>
                </a:cubicBezTo>
                <a:cubicBezTo>
                  <a:pt x="8003136" y="4974494"/>
                  <a:pt x="8005923" y="4967679"/>
                  <a:pt x="8003954" y="4962196"/>
                </a:cubicBezTo>
                <a:close/>
                <a:moveTo>
                  <a:pt x="7791547" y="4846640"/>
                </a:moveTo>
                <a:lnTo>
                  <a:pt x="7796695" y="4847791"/>
                </a:lnTo>
                <a:cubicBezTo>
                  <a:pt x="7802934" y="4849185"/>
                  <a:pt x="7809505" y="4846943"/>
                  <a:pt x="7811746" y="4840401"/>
                </a:cubicBezTo>
                <a:cubicBezTo>
                  <a:pt x="7811807" y="4840189"/>
                  <a:pt x="7811837" y="4839916"/>
                  <a:pt x="7811898" y="4839704"/>
                </a:cubicBezTo>
                <a:cubicBezTo>
                  <a:pt x="7817440" y="4839946"/>
                  <a:pt x="7823315" y="4837069"/>
                  <a:pt x="7824859" y="4830162"/>
                </a:cubicBezTo>
                <a:cubicBezTo>
                  <a:pt x="7826040" y="4824892"/>
                  <a:pt x="7823830" y="4821136"/>
                  <a:pt x="7820346" y="4819107"/>
                </a:cubicBezTo>
                <a:cubicBezTo>
                  <a:pt x="7819286" y="4815199"/>
                  <a:pt x="7816440" y="4811807"/>
                  <a:pt x="7812170" y="4810868"/>
                </a:cubicBezTo>
                <a:lnTo>
                  <a:pt x="7807022" y="4809717"/>
                </a:lnTo>
                <a:cubicBezTo>
                  <a:pt x="7800966" y="4808353"/>
                  <a:pt x="7793910" y="4811655"/>
                  <a:pt x="7792516" y="4818107"/>
                </a:cubicBezTo>
                <a:cubicBezTo>
                  <a:pt x="7792093" y="4820106"/>
                  <a:pt x="7792183" y="4822196"/>
                  <a:pt x="7792698" y="4824165"/>
                </a:cubicBezTo>
                <a:cubicBezTo>
                  <a:pt x="7788882" y="4824983"/>
                  <a:pt x="7785611" y="4827376"/>
                  <a:pt x="7784159" y="4831616"/>
                </a:cubicBezTo>
                <a:cubicBezTo>
                  <a:pt x="7782250" y="4837159"/>
                  <a:pt x="7785248" y="4845247"/>
                  <a:pt x="7791547" y="4846640"/>
                </a:cubicBezTo>
                <a:close/>
                <a:moveTo>
                  <a:pt x="7840909" y="4968527"/>
                </a:moveTo>
                <a:cubicBezTo>
                  <a:pt x="7834489" y="4967497"/>
                  <a:pt x="7828341" y="4971253"/>
                  <a:pt x="7826888" y="4977735"/>
                </a:cubicBezTo>
                <a:lnTo>
                  <a:pt x="7825737" y="4982854"/>
                </a:lnTo>
                <a:cubicBezTo>
                  <a:pt x="7824374" y="4988912"/>
                  <a:pt x="7828674" y="4995879"/>
                  <a:pt x="7834913" y="4996878"/>
                </a:cubicBezTo>
                <a:cubicBezTo>
                  <a:pt x="7841332" y="4997908"/>
                  <a:pt x="7847480" y="4994152"/>
                  <a:pt x="7848934" y="4987700"/>
                </a:cubicBezTo>
                <a:lnTo>
                  <a:pt x="7850084" y="4982551"/>
                </a:lnTo>
                <a:cubicBezTo>
                  <a:pt x="7851448" y="4976493"/>
                  <a:pt x="7847147" y="4969527"/>
                  <a:pt x="7840909" y="4968527"/>
                </a:cubicBezTo>
                <a:close/>
                <a:moveTo>
                  <a:pt x="7916708" y="4758830"/>
                </a:moveTo>
                <a:cubicBezTo>
                  <a:pt x="7911288" y="4756861"/>
                  <a:pt x="7902929" y="4759648"/>
                  <a:pt x="7901506" y="4765918"/>
                </a:cubicBezTo>
                <a:lnTo>
                  <a:pt x="7900355" y="4771036"/>
                </a:lnTo>
                <a:cubicBezTo>
                  <a:pt x="7898962" y="4777276"/>
                  <a:pt x="7900900" y="4783849"/>
                  <a:pt x="7907441" y="4786242"/>
                </a:cubicBezTo>
                <a:cubicBezTo>
                  <a:pt x="7912862" y="4788211"/>
                  <a:pt x="7921220" y="4785424"/>
                  <a:pt x="7922613" y="4779154"/>
                </a:cubicBezTo>
                <a:lnTo>
                  <a:pt x="7923764" y="4774035"/>
                </a:lnTo>
                <a:cubicBezTo>
                  <a:pt x="7925218" y="4767796"/>
                  <a:pt x="7923280" y="4761222"/>
                  <a:pt x="7916708" y="4758830"/>
                </a:cubicBezTo>
                <a:close/>
                <a:moveTo>
                  <a:pt x="7835912" y="4897194"/>
                </a:moveTo>
                <a:cubicBezTo>
                  <a:pt x="7829795" y="4895892"/>
                  <a:pt x="7822921" y="4899193"/>
                  <a:pt x="7821467" y="4905705"/>
                </a:cubicBezTo>
                <a:lnTo>
                  <a:pt x="7820317" y="4910825"/>
                </a:lnTo>
                <a:cubicBezTo>
                  <a:pt x="7818954" y="4916883"/>
                  <a:pt x="7822405" y="4923910"/>
                  <a:pt x="7828826" y="4925303"/>
                </a:cubicBezTo>
                <a:cubicBezTo>
                  <a:pt x="7834943" y="4926576"/>
                  <a:pt x="7841818" y="4923274"/>
                  <a:pt x="7843271" y="4916792"/>
                </a:cubicBezTo>
                <a:lnTo>
                  <a:pt x="7844422" y="4911642"/>
                </a:lnTo>
                <a:cubicBezTo>
                  <a:pt x="7845755" y="4905615"/>
                  <a:pt x="7842302" y="4898557"/>
                  <a:pt x="7835912" y="4897194"/>
                </a:cubicBezTo>
                <a:close/>
                <a:moveTo>
                  <a:pt x="7902657" y="4982400"/>
                </a:moveTo>
                <a:lnTo>
                  <a:pt x="7897508" y="4981249"/>
                </a:lnTo>
                <a:cubicBezTo>
                  <a:pt x="7891270" y="4979855"/>
                  <a:pt x="7884759" y="4984126"/>
                  <a:pt x="7883427" y="4990336"/>
                </a:cubicBezTo>
                <a:cubicBezTo>
                  <a:pt x="7882063" y="4996666"/>
                  <a:pt x="7886243" y="5003027"/>
                  <a:pt x="7892511" y="5004420"/>
                </a:cubicBezTo>
                <a:lnTo>
                  <a:pt x="7897660" y="5005571"/>
                </a:lnTo>
                <a:cubicBezTo>
                  <a:pt x="7903898" y="5006965"/>
                  <a:pt x="7910409" y="5002694"/>
                  <a:pt x="7911741" y="4996485"/>
                </a:cubicBezTo>
                <a:cubicBezTo>
                  <a:pt x="7913104" y="4990184"/>
                  <a:pt x="7908925" y="4983824"/>
                  <a:pt x="7902657" y="4982400"/>
                </a:cubicBezTo>
                <a:close/>
                <a:moveTo>
                  <a:pt x="7838547" y="4720998"/>
                </a:moveTo>
                <a:lnTo>
                  <a:pt x="7845421" y="4723875"/>
                </a:lnTo>
                <a:cubicBezTo>
                  <a:pt x="7845724" y="4723996"/>
                  <a:pt x="7846057" y="4723936"/>
                  <a:pt x="7846360" y="4724057"/>
                </a:cubicBezTo>
                <a:cubicBezTo>
                  <a:pt x="7846057" y="4726541"/>
                  <a:pt x="7846299" y="4729055"/>
                  <a:pt x="7847693" y="4731236"/>
                </a:cubicBezTo>
                <a:lnTo>
                  <a:pt x="7850297" y="4735385"/>
                </a:lnTo>
                <a:cubicBezTo>
                  <a:pt x="7844391" y="4729933"/>
                  <a:pt x="7834034" y="4729721"/>
                  <a:pt x="7831854" y="4739505"/>
                </a:cubicBezTo>
                <a:cubicBezTo>
                  <a:pt x="7829947" y="4747986"/>
                  <a:pt x="7836518" y="4754256"/>
                  <a:pt x="7843089" y="4755255"/>
                </a:cubicBezTo>
                <a:cubicBezTo>
                  <a:pt x="7840485" y="4756316"/>
                  <a:pt x="7838365" y="4758587"/>
                  <a:pt x="7837517" y="4762404"/>
                </a:cubicBezTo>
                <a:cubicBezTo>
                  <a:pt x="7834216" y="4777125"/>
                  <a:pt x="7856505" y="4785243"/>
                  <a:pt x="7859836" y="4770400"/>
                </a:cubicBezTo>
                <a:cubicBezTo>
                  <a:pt x="7861744" y="4761919"/>
                  <a:pt x="7855172" y="4755679"/>
                  <a:pt x="7848632" y="4754680"/>
                </a:cubicBezTo>
                <a:cubicBezTo>
                  <a:pt x="7851205" y="4753620"/>
                  <a:pt x="7853325" y="4751348"/>
                  <a:pt x="7854173" y="4747531"/>
                </a:cubicBezTo>
                <a:cubicBezTo>
                  <a:pt x="7854839" y="4744624"/>
                  <a:pt x="7854476" y="4741988"/>
                  <a:pt x="7853446" y="4739717"/>
                </a:cubicBezTo>
                <a:cubicBezTo>
                  <a:pt x="7857201" y="4743442"/>
                  <a:pt x="7863076" y="4744593"/>
                  <a:pt x="7867891" y="4741776"/>
                </a:cubicBezTo>
                <a:cubicBezTo>
                  <a:pt x="7873282" y="4738626"/>
                  <a:pt x="7875553" y="4730993"/>
                  <a:pt x="7872131" y="4725571"/>
                </a:cubicBezTo>
                <a:lnTo>
                  <a:pt x="7868133" y="4719271"/>
                </a:lnTo>
                <a:cubicBezTo>
                  <a:pt x="7866559" y="4716787"/>
                  <a:pt x="7864167" y="4715091"/>
                  <a:pt x="7861502" y="4714213"/>
                </a:cubicBezTo>
                <a:cubicBezTo>
                  <a:pt x="7862016" y="4709154"/>
                  <a:pt x="7859321" y="4704005"/>
                  <a:pt x="7854446" y="4701975"/>
                </a:cubicBezTo>
                <a:lnTo>
                  <a:pt x="7847572" y="4699098"/>
                </a:lnTo>
                <a:cubicBezTo>
                  <a:pt x="7841666" y="4696614"/>
                  <a:pt x="7834519" y="4699643"/>
                  <a:pt x="7832096" y="4705519"/>
                </a:cubicBezTo>
                <a:cubicBezTo>
                  <a:pt x="7829644" y="4711486"/>
                  <a:pt x="7832642" y="4718544"/>
                  <a:pt x="7838547" y="4720998"/>
                </a:cubicBezTo>
                <a:close/>
                <a:moveTo>
                  <a:pt x="7869163" y="4910128"/>
                </a:moveTo>
                <a:lnTo>
                  <a:pt x="7864015" y="4908977"/>
                </a:lnTo>
                <a:cubicBezTo>
                  <a:pt x="7857958" y="4907614"/>
                  <a:pt x="7851265" y="4913399"/>
                  <a:pt x="7850842" y="4919336"/>
                </a:cubicBezTo>
                <a:cubicBezTo>
                  <a:pt x="7850327" y="4926272"/>
                  <a:pt x="7854688" y="4931058"/>
                  <a:pt x="7861198" y="4932512"/>
                </a:cubicBezTo>
                <a:lnTo>
                  <a:pt x="7866347" y="4933663"/>
                </a:lnTo>
                <a:cubicBezTo>
                  <a:pt x="7872403" y="4935026"/>
                  <a:pt x="7879065" y="4929241"/>
                  <a:pt x="7879520" y="4923304"/>
                </a:cubicBezTo>
                <a:cubicBezTo>
                  <a:pt x="7880035" y="4916368"/>
                  <a:pt x="7875674" y="4911582"/>
                  <a:pt x="7869163" y="4910128"/>
                </a:cubicBezTo>
                <a:close/>
                <a:moveTo>
                  <a:pt x="8057616" y="4995879"/>
                </a:moveTo>
                <a:lnTo>
                  <a:pt x="8058767" y="4990730"/>
                </a:lnTo>
                <a:cubicBezTo>
                  <a:pt x="8060159" y="4984490"/>
                  <a:pt x="8054496" y="4978219"/>
                  <a:pt x="8048561" y="4977432"/>
                </a:cubicBezTo>
                <a:cubicBezTo>
                  <a:pt x="8041747" y="4976523"/>
                  <a:pt x="8036660" y="4981370"/>
                  <a:pt x="8035267" y="4987640"/>
                </a:cubicBezTo>
                <a:lnTo>
                  <a:pt x="8034116" y="4992759"/>
                </a:lnTo>
                <a:cubicBezTo>
                  <a:pt x="8032723" y="4999029"/>
                  <a:pt x="8038386" y="5005299"/>
                  <a:pt x="8044321" y="5006056"/>
                </a:cubicBezTo>
                <a:cubicBezTo>
                  <a:pt x="8051135" y="5006995"/>
                  <a:pt x="8056222" y="5002149"/>
                  <a:pt x="8057616" y="4995879"/>
                </a:cubicBezTo>
                <a:close/>
                <a:moveTo>
                  <a:pt x="7748122" y="4931270"/>
                </a:moveTo>
                <a:cubicBezTo>
                  <a:pt x="7751452" y="4916398"/>
                  <a:pt x="7727801" y="4914429"/>
                  <a:pt x="7724501" y="4929120"/>
                </a:cubicBezTo>
                <a:cubicBezTo>
                  <a:pt x="7721169" y="4943962"/>
                  <a:pt x="7744820" y="4945931"/>
                  <a:pt x="7748122" y="4931270"/>
                </a:cubicBezTo>
                <a:close/>
                <a:moveTo>
                  <a:pt x="7745395" y="4841764"/>
                </a:moveTo>
                <a:cubicBezTo>
                  <a:pt x="7745577" y="4841824"/>
                  <a:pt x="7745698" y="4841854"/>
                  <a:pt x="7745819" y="4841885"/>
                </a:cubicBezTo>
                <a:cubicBezTo>
                  <a:pt x="7745880" y="4841915"/>
                  <a:pt x="7745911" y="4841915"/>
                  <a:pt x="7745971" y="4841945"/>
                </a:cubicBezTo>
                <a:cubicBezTo>
                  <a:pt x="7746001" y="4842006"/>
                  <a:pt x="7746001" y="4841975"/>
                  <a:pt x="7746062" y="4842066"/>
                </a:cubicBezTo>
                <a:cubicBezTo>
                  <a:pt x="7746486" y="4842733"/>
                  <a:pt x="7746879" y="4843399"/>
                  <a:pt x="7747183" y="4844126"/>
                </a:cubicBezTo>
                <a:cubicBezTo>
                  <a:pt x="7750029" y="4849851"/>
                  <a:pt x="7758690" y="4850790"/>
                  <a:pt x="7763596" y="4847549"/>
                </a:cubicBezTo>
                <a:cubicBezTo>
                  <a:pt x="7769471" y="4843733"/>
                  <a:pt x="7769895" y="4836887"/>
                  <a:pt x="7767018" y="4831132"/>
                </a:cubicBezTo>
                <a:cubicBezTo>
                  <a:pt x="7763747" y="4824529"/>
                  <a:pt x="7757569" y="4820409"/>
                  <a:pt x="7750544" y="4818592"/>
                </a:cubicBezTo>
                <a:cubicBezTo>
                  <a:pt x="7744548" y="4817047"/>
                  <a:pt x="7737492" y="4821439"/>
                  <a:pt x="7736401" y="4827588"/>
                </a:cubicBezTo>
                <a:cubicBezTo>
                  <a:pt x="7735251" y="4834100"/>
                  <a:pt x="7738945" y="4840128"/>
                  <a:pt x="7745395" y="4841764"/>
                </a:cubicBezTo>
                <a:close/>
                <a:moveTo>
                  <a:pt x="7934423" y="5135758"/>
                </a:moveTo>
                <a:lnTo>
                  <a:pt x="7935575" y="5130639"/>
                </a:lnTo>
                <a:cubicBezTo>
                  <a:pt x="7936967" y="5124369"/>
                  <a:pt x="7931517" y="5118068"/>
                  <a:pt x="7925521" y="5117190"/>
                </a:cubicBezTo>
                <a:cubicBezTo>
                  <a:pt x="7918767" y="5116220"/>
                  <a:pt x="7913498" y="5120976"/>
                  <a:pt x="7912105" y="5127246"/>
                </a:cubicBezTo>
                <a:lnTo>
                  <a:pt x="7910954" y="5132365"/>
                </a:lnTo>
                <a:cubicBezTo>
                  <a:pt x="7909561" y="5138635"/>
                  <a:pt x="7915012" y="5144936"/>
                  <a:pt x="7920977" y="5145814"/>
                </a:cubicBezTo>
                <a:cubicBezTo>
                  <a:pt x="7927731" y="5146783"/>
                  <a:pt x="7933031" y="5142028"/>
                  <a:pt x="7934423" y="5135758"/>
                </a:cubicBezTo>
                <a:close/>
                <a:moveTo>
                  <a:pt x="8233985" y="5004178"/>
                </a:moveTo>
                <a:cubicBezTo>
                  <a:pt x="8237347" y="4989275"/>
                  <a:pt x="8214210" y="4984066"/>
                  <a:pt x="8210849" y="4998968"/>
                </a:cubicBezTo>
                <a:cubicBezTo>
                  <a:pt x="8207517" y="5013901"/>
                  <a:pt x="8230654" y="5019081"/>
                  <a:pt x="8233985" y="5004178"/>
                </a:cubicBezTo>
                <a:close/>
                <a:moveTo>
                  <a:pt x="7793879" y="5028592"/>
                </a:moveTo>
                <a:cubicBezTo>
                  <a:pt x="7790548" y="5043404"/>
                  <a:pt x="7813200" y="5050431"/>
                  <a:pt x="7816561" y="5035528"/>
                </a:cubicBezTo>
                <a:cubicBezTo>
                  <a:pt x="7819893" y="5020716"/>
                  <a:pt x="7797240" y="5013689"/>
                  <a:pt x="7793879" y="5028592"/>
                </a:cubicBezTo>
                <a:close/>
                <a:moveTo>
                  <a:pt x="7788701" y="4883230"/>
                </a:moveTo>
                <a:cubicBezTo>
                  <a:pt x="7785369" y="4898133"/>
                  <a:pt x="7808748" y="4902010"/>
                  <a:pt x="7812080" y="4887107"/>
                </a:cubicBezTo>
                <a:cubicBezTo>
                  <a:pt x="7815410" y="4872205"/>
                  <a:pt x="7792062" y="4868358"/>
                  <a:pt x="7788701" y="4883230"/>
                </a:cubicBezTo>
                <a:close/>
                <a:moveTo>
                  <a:pt x="7906684" y="5042707"/>
                </a:moveTo>
                <a:cubicBezTo>
                  <a:pt x="7910015" y="5027804"/>
                  <a:pt x="7886425" y="5025411"/>
                  <a:pt x="7883123" y="5040132"/>
                </a:cubicBezTo>
                <a:cubicBezTo>
                  <a:pt x="7879762" y="5055035"/>
                  <a:pt x="7903383" y="5057428"/>
                  <a:pt x="7906684" y="5042707"/>
                </a:cubicBezTo>
                <a:close/>
                <a:moveTo>
                  <a:pt x="8093955" y="5115857"/>
                </a:moveTo>
                <a:cubicBezTo>
                  <a:pt x="8096318" y="5116372"/>
                  <a:pt x="8098589" y="5115766"/>
                  <a:pt x="8100679" y="5114736"/>
                </a:cubicBezTo>
                <a:cubicBezTo>
                  <a:pt x="8104131" y="5117220"/>
                  <a:pt x="8108492" y="5118038"/>
                  <a:pt x="8112731" y="5115888"/>
                </a:cubicBezTo>
                <a:cubicBezTo>
                  <a:pt x="8118031" y="5113192"/>
                  <a:pt x="8121302" y="5105377"/>
                  <a:pt x="8117879" y="5099925"/>
                </a:cubicBezTo>
                <a:lnTo>
                  <a:pt x="8113881" y="5093625"/>
                </a:lnTo>
                <a:cubicBezTo>
                  <a:pt x="8113731" y="5093412"/>
                  <a:pt x="8113518" y="5093261"/>
                  <a:pt x="8113337" y="5093019"/>
                </a:cubicBezTo>
                <a:cubicBezTo>
                  <a:pt x="8116184" y="5090383"/>
                  <a:pt x="8118000" y="5086446"/>
                  <a:pt x="8117486" y="5082660"/>
                </a:cubicBezTo>
                <a:cubicBezTo>
                  <a:pt x="8116758" y="5077086"/>
                  <a:pt x="8112519" y="5073663"/>
                  <a:pt x="8107492" y="5072785"/>
                </a:cubicBezTo>
                <a:cubicBezTo>
                  <a:pt x="8106068" y="5068756"/>
                  <a:pt x="8102889" y="5065606"/>
                  <a:pt x="8098134" y="5064970"/>
                </a:cubicBezTo>
                <a:cubicBezTo>
                  <a:pt x="8092229" y="5064183"/>
                  <a:pt x="8085082" y="5068756"/>
                  <a:pt x="8084840" y="5075178"/>
                </a:cubicBezTo>
                <a:cubicBezTo>
                  <a:pt x="8084629" y="5081024"/>
                  <a:pt x="8086021" y="5086658"/>
                  <a:pt x="8090352" y="5090777"/>
                </a:cubicBezTo>
                <a:lnTo>
                  <a:pt x="8087475" y="5090141"/>
                </a:lnTo>
                <a:cubicBezTo>
                  <a:pt x="8081237" y="5088748"/>
                  <a:pt x="8074847" y="5093897"/>
                  <a:pt x="8073878" y="5099925"/>
                </a:cubicBezTo>
                <a:cubicBezTo>
                  <a:pt x="8072787" y="5106558"/>
                  <a:pt x="8077391" y="5112131"/>
                  <a:pt x="8083659" y="5113555"/>
                </a:cubicBezTo>
                <a:lnTo>
                  <a:pt x="8093955" y="5115857"/>
                </a:lnTo>
                <a:close/>
                <a:moveTo>
                  <a:pt x="7746879" y="5071967"/>
                </a:moveTo>
                <a:cubicBezTo>
                  <a:pt x="7745456" y="5067969"/>
                  <a:pt x="7742276" y="5064788"/>
                  <a:pt x="7737522" y="5064183"/>
                </a:cubicBezTo>
                <a:cubicBezTo>
                  <a:pt x="7731617" y="5063395"/>
                  <a:pt x="7724470" y="5067969"/>
                  <a:pt x="7724228" y="5074390"/>
                </a:cubicBezTo>
                <a:cubicBezTo>
                  <a:pt x="7723985" y="5080660"/>
                  <a:pt x="7725258" y="5086900"/>
                  <a:pt x="7730436" y="5091019"/>
                </a:cubicBezTo>
                <a:cubicBezTo>
                  <a:pt x="7735160" y="5094805"/>
                  <a:pt x="7740793" y="5095472"/>
                  <a:pt x="7746637" y="5095169"/>
                </a:cubicBezTo>
                <a:cubicBezTo>
                  <a:pt x="7753027" y="5094805"/>
                  <a:pt x="7757661" y="5087899"/>
                  <a:pt x="7756873" y="5081872"/>
                </a:cubicBezTo>
                <a:cubicBezTo>
                  <a:pt x="7756146" y="5076299"/>
                  <a:pt x="7751907" y="5072876"/>
                  <a:pt x="7746879" y="5071967"/>
                </a:cubicBezTo>
                <a:close/>
                <a:moveTo>
                  <a:pt x="7954138" y="5047765"/>
                </a:moveTo>
                <a:cubicBezTo>
                  <a:pt x="7957469" y="5032893"/>
                  <a:pt x="7933818" y="5030833"/>
                  <a:pt x="7930517" y="5045554"/>
                </a:cubicBezTo>
                <a:cubicBezTo>
                  <a:pt x="7927186" y="5060427"/>
                  <a:pt x="7950837" y="5062456"/>
                  <a:pt x="7954138" y="5047765"/>
                </a:cubicBezTo>
                <a:close/>
                <a:moveTo>
                  <a:pt x="7715204" y="4793663"/>
                </a:moveTo>
                <a:cubicBezTo>
                  <a:pt x="7718626" y="4799085"/>
                  <a:pt x="7726197" y="4800690"/>
                  <a:pt x="7731586" y="4797267"/>
                </a:cubicBezTo>
                <a:cubicBezTo>
                  <a:pt x="7737007" y="4793784"/>
                  <a:pt x="7738612" y="4786333"/>
                  <a:pt x="7735191" y="4780881"/>
                </a:cubicBezTo>
                <a:lnTo>
                  <a:pt x="7731223" y="4774580"/>
                </a:lnTo>
                <a:cubicBezTo>
                  <a:pt x="7727801" y="4769159"/>
                  <a:pt x="7720230" y="4767553"/>
                  <a:pt x="7714840" y="4770976"/>
                </a:cubicBezTo>
                <a:cubicBezTo>
                  <a:pt x="7709419" y="4774459"/>
                  <a:pt x="7707814" y="4781911"/>
                  <a:pt x="7711236" y="4787363"/>
                </a:cubicBezTo>
                <a:lnTo>
                  <a:pt x="7715204" y="4793663"/>
                </a:lnTo>
                <a:close/>
                <a:moveTo>
                  <a:pt x="7662420" y="5022897"/>
                </a:moveTo>
                <a:cubicBezTo>
                  <a:pt x="7668537" y="5023897"/>
                  <a:pt x="7675229" y="5019172"/>
                  <a:pt x="7675865" y="5012872"/>
                </a:cubicBezTo>
                <a:cubicBezTo>
                  <a:pt x="7676320" y="5008479"/>
                  <a:pt x="7674533" y="5004420"/>
                  <a:pt x="7671353" y="5001876"/>
                </a:cubicBezTo>
                <a:cubicBezTo>
                  <a:pt x="7670597" y="4998514"/>
                  <a:pt x="7668537" y="4995546"/>
                  <a:pt x="7664812" y="4993940"/>
                </a:cubicBezTo>
                <a:cubicBezTo>
                  <a:pt x="7659512" y="4991668"/>
                  <a:pt x="7651003" y="4993970"/>
                  <a:pt x="7649246" y="5000180"/>
                </a:cubicBezTo>
                <a:cubicBezTo>
                  <a:pt x="7647672" y="5005602"/>
                  <a:pt x="7646975" y="5011266"/>
                  <a:pt x="7650610" y="5016142"/>
                </a:cubicBezTo>
                <a:cubicBezTo>
                  <a:pt x="7653486" y="5020050"/>
                  <a:pt x="7657635" y="5022140"/>
                  <a:pt x="7662420" y="5022897"/>
                </a:cubicBezTo>
                <a:close/>
                <a:moveTo>
                  <a:pt x="7921160" y="5053914"/>
                </a:moveTo>
                <a:cubicBezTo>
                  <a:pt x="7917828" y="5048644"/>
                  <a:pt x="7908804" y="5048371"/>
                  <a:pt x="7904474" y="5052309"/>
                </a:cubicBezTo>
                <a:cubicBezTo>
                  <a:pt x="7899204" y="5057065"/>
                  <a:pt x="7899325" y="5063365"/>
                  <a:pt x="7902868" y="5068999"/>
                </a:cubicBezTo>
                <a:lnTo>
                  <a:pt x="7906865" y="5075299"/>
                </a:lnTo>
                <a:cubicBezTo>
                  <a:pt x="7910197" y="5080539"/>
                  <a:pt x="7919222" y="5080812"/>
                  <a:pt x="7923552" y="5076904"/>
                </a:cubicBezTo>
                <a:cubicBezTo>
                  <a:pt x="7928821" y="5072149"/>
                  <a:pt x="7928700" y="5065848"/>
                  <a:pt x="7925157" y="5060214"/>
                </a:cubicBezTo>
                <a:lnTo>
                  <a:pt x="7921160" y="5053914"/>
                </a:lnTo>
                <a:close/>
                <a:moveTo>
                  <a:pt x="7712811" y="4998786"/>
                </a:moveTo>
                <a:cubicBezTo>
                  <a:pt x="7716233" y="5004208"/>
                  <a:pt x="7724379" y="5005087"/>
                  <a:pt x="7729345" y="5001513"/>
                </a:cubicBezTo>
                <a:cubicBezTo>
                  <a:pt x="7734826" y="4997605"/>
                  <a:pt x="7735523" y="4990396"/>
                  <a:pt x="7732071" y="4984974"/>
                </a:cubicBezTo>
                <a:cubicBezTo>
                  <a:pt x="7730739" y="4982884"/>
                  <a:pt x="7729406" y="4980764"/>
                  <a:pt x="7728074" y="4978674"/>
                </a:cubicBezTo>
                <a:cubicBezTo>
                  <a:pt x="7724651" y="4973252"/>
                  <a:pt x="7716506" y="4972374"/>
                  <a:pt x="7711539" y="4975948"/>
                </a:cubicBezTo>
                <a:cubicBezTo>
                  <a:pt x="7706088" y="4979855"/>
                  <a:pt x="7705392" y="4987064"/>
                  <a:pt x="7708814" y="4992486"/>
                </a:cubicBezTo>
                <a:lnTo>
                  <a:pt x="7712811" y="4998786"/>
                </a:lnTo>
                <a:close/>
                <a:moveTo>
                  <a:pt x="7788882" y="4981128"/>
                </a:moveTo>
                <a:lnTo>
                  <a:pt x="7794031" y="4982278"/>
                </a:lnTo>
                <a:cubicBezTo>
                  <a:pt x="7800269" y="4983672"/>
                  <a:pt x="7806841" y="4980673"/>
                  <a:pt x="7808748" y="4974252"/>
                </a:cubicBezTo>
                <a:cubicBezTo>
                  <a:pt x="7810474" y="4968406"/>
                  <a:pt x="7806992" y="4960954"/>
                  <a:pt x="7800723" y="4959531"/>
                </a:cubicBezTo>
                <a:lnTo>
                  <a:pt x="7795575" y="4958380"/>
                </a:lnTo>
                <a:cubicBezTo>
                  <a:pt x="7789337" y="4956987"/>
                  <a:pt x="7782765" y="4959985"/>
                  <a:pt x="7780858" y="4966406"/>
                </a:cubicBezTo>
                <a:cubicBezTo>
                  <a:pt x="7779131" y="4972253"/>
                  <a:pt x="7782613" y="4979704"/>
                  <a:pt x="7788882" y="4981128"/>
                </a:cubicBezTo>
                <a:close/>
                <a:moveTo>
                  <a:pt x="7760628" y="5007752"/>
                </a:moveTo>
                <a:cubicBezTo>
                  <a:pt x="7760235" y="5007359"/>
                  <a:pt x="7759871" y="5006935"/>
                  <a:pt x="7759507" y="5006510"/>
                </a:cubicBezTo>
                <a:cubicBezTo>
                  <a:pt x="7758297" y="5004663"/>
                  <a:pt x="7756873" y="5002966"/>
                  <a:pt x="7755662" y="5001119"/>
                </a:cubicBezTo>
                <a:cubicBezTo>
                  <a:pt x="7751149" y="4994273"/>
                  <a:pt x="7742397" y="4996273"/>
                  <a:pt x="7737764" y="5001543"/>
                </a:cubicBezTo>
                <a:cubicBezTo>
                  <a:pt x="7735523" y="5003663"/>
                  <a:pt x="7734191" y="5006662"/>
                  <a:pt x="7734584" y="5010297"/>
                </a:cubicBezTo>
                <a:cubicBezTo>
                  <a:pt x="7734555" y="5010599"/>
                  <a:pt x="7734524" y="5010933"/>
                  <a:pt x="7734494" y="5011236"/>
                </a:cubicBezTo>
                <a:cubicBezTo>
                  <a:pt x="7726711" y="5005087"/>
                  <a:pt x="7712236" y="5010206"/>
                  <a:pt x="7715325" y="5022140"/>
                </a:cubicBezTo>
                <a:cubicBezTo>
                  <a:pt x="7717384" y="5030046"/>
                  <a:pt x="7718353" y="5039405"/>
                  <a:pt x="7723955" y="5045766"/>
                </a:cubicBezTo>
                <a:cubicBezTo>
                  <a:pt x="7724712" y="5046615"/>
                  <a:pt x="7725500" y="5047311"/>
                  <a:pt x="7726318" y="5048008"/>
                </a:cubicBezTo>
                <a:lnTo>
                  <a:pt x="7728164" y="5050946"/>
                </a:lnTo>
                <a:cubicBezTo>
                  <a:pt x="7731586" y="5056368"/>
                  <a:pt x="7739763" y="5057186"/>
                  <a:pt x="7744730" y="5053581"/>
                </a:cubicBezTo>
                <a:cubicBezTo>
                  <a:pt x="7745124" y="5053278"/>
                  <a:pt x="7745456" y="5052945"/>
                  <a:pt x="7745789" y="5052642"/>
                </a:cubicBezTo>
                <a:cubicBezTo>
                  <a:pt x="7747515" y="5052460"/>
                  <a:pt x="7749242" y="5052188"/>
                  <a:pt x="7750937" y="5051824"/>
                </a:cubicBezTo>
                <a:cubicBezTo>
                  <a:pt x="7753088" y="5051370"/>
                  <a:pt x="7755086" y="5050189"/>
                  <a:pt x="7756751" y="5048674"/>
                </a:cubicBezTo>
                <a:cubicBezTo>
                  <a:pt x="7758326" y="5048613"/>
                  <a:pt x="7759871" y="5048341"/>
                  <a:pt x="7761053" y="5047553"/>
                </a:cubicBezTo>
                <a:cubicBezTo>
                  <a:pt x="7765171" y="5044948"/>
                  <a:pt x="7768744" y="5042434"/>
                  <a:pt x="7770985" y="5037951"/>
                </a:cubicBezTo>
                <a:cubicBezTo>
                  <a:pt x="7771985" y="5035952"/>
                  <a:pt x="7772499" y="5034408"/>
                  <a:pt x="7772832" y="5032106"/>
                </a:cubicBezTo>
                <a:cubicBezTo>
                  <a:pt x="7773226" y="5029228"/>
                  <a:pt x="7774892" y="5028683"/>
                  <a:pt x="7771802" y="5031954"/>
                </a:cubicBezTo>
                <a:cubicBezTo>
                  <a:pt x="7776194" y="5027320"/>
                  <a:pt x="7777617" y="5020505"/>
                  <a:pt x="7773166" y="5015234"/>
                </a:cubicBezTo>
                <a:cubicBezTo>
                  <a:pt x="7771015" y="5012720"/>
                  <a:pt x="7767412" y="5011175"/>
                  <a:pt x="7763868" y="5011084"/>
                </a:cubicBezTo>
                <a:cubicBezTo>
                  <a:pt x="7762960" y="5009812"/>
                  <a:pt x="7761870" y="5008813"/>
                  <a:pt x="7760628" y="5007752"/>
                </a:cubicBezTo>
                <a:close/>
                <a:moveTo>
                  <a:pt x="7868224" y="5082478"/>
                </a:moveTo>
                <a:cubicBezTo>
                  <a:pt x="7864924" y="5097168"/>
                  <a:pt x="7887151" y="5105468"/>
                  <a:pt x="7890513" y="5090595"/>
                </a:cubicBezTo>
                <a:cubicBezTo>
                  <a:pt x="7893813" y="5075905"/>
                  <a:pt x="7871586" y="5067605"/>
                  <a:pt x="7868224" y="5082478"/>
                </a:cubicBezTo>
                <a:close/>
                <a:moveTo>
                  <a:pt x="7839001" y="5055974"/>
                </a:moveTo>
                <a:cubicBezTo>
                  <a:pt x="7842363" y="5041071"/>
                  <a:pt x="7819257" y="5035680"/>
                  <a:pt x="7815925" y="5050552"/>
                </a:cubicBezTo>
                <a:cubicBezTo>
                  <a:pt x="7812564" y="5065455"/>
                  <a:pt x="7835640" y="5070877"/>
                  <a:pt x="7839001" y="5055974"/>
                </a:cubicBezTo>
                <a:close/>
                <a:moveTo>
                  <a:pt x="8177204" y="5036377"/>
                </a:moveTo>
                <a:cubicBezTo>
                  <a:pt x="8180535" y="5021564"/>
                  <a:pt x="8157883" y="5014537"/>
                  <a:pt x="8154522" y="5029440"/>
                </a:cubicBezTo>
                <a:cubicBezTo>
                  <a:pt x="8154128" y="5031227"/>
                  <a:pt x="8154128" y="5032893"/>
                  <a:pt x="8154401" y="5034438"/>
                </a:cubicBezTo>
                <a:cubicBezTo>
                  <a:pt x="8152947" y="5033438"/>
                  <a:pt x="8151343" y="5032711"/>
                  <a:pt x="8149676" y="5032560"/>
                </a:cubicBezTo>
                <a:cubicBezTo>
                  <a:pt x="8142833" y="5031924"/>
                  <a:pt x="8137745" y="5036164"/>
                  <a:pt x="8136292" y="5042646"/>
                </a:cubicBezTo>
                <a:lnTo>
                  <a:pt x="8135141" y="5047765"/>
                </a:lnTo>
                <a:cubicBezTo>
                  <a:pt x="8133778" y="5053823"/>
                  <a:pt x="8139229" y="5060578"/>
                  <a:pt x="8145225" y="5061154"/>
                </a:cubicBezTo>
                <a:cubicBezTo>
                  <a:pt x="8152069" y="5061790"/>
                  <a:pt x="8157157" y="5057549"/>
                  <a:pt x="8158610" y="5051067"/>
                </a:cubicBezTo>
                <a:lnTo>
                  <a:pt x="8159761" y="5045918"/>
                </a:lnTo>
                <a:cubicBezTo>
                  <a:pt x="8160034" y="5044676"/>
                  <a:pt x="8159882" y="5043404"/>
                  <a:pt x="8159640" y="5042162"/>
                </a:cubicBezTo>
                <a:cubicBezTo>
                  <a:pt x="8165787" y="5046372"/>
                  <a:pt x="8175145" y="5045554"/>
                  <a:pt x="8177204" y="5036377"/>
                </a:cubicBezTo>
                <a:close/>
                <a:moveTo>
                  <a:pt x="8189468" y="4926121"/>
                </a:moveTo>
                <a:cubicBezTo>
                  <a:pt x="8191195" y="4926485"/>
                  <a:pt x="8192952" y="4926393"/>
                  <a:pt x="8194647" y="4926060"/>
                </a:cubicBezTo>
                <a:cubicBezTo>
                  <a:pt x="8195374" y="4926363"/>
                  <a:pt x="8196040" y="4926757"/>
                  <a:pt x="8196858" y="4926939"/>
                </a:cubicBezTo>
                <a:lnTo>
                  <a:pt x="8202006" y="4928090"/>
                </a:lnTo>
                <a:cubicBezTo>
                  <a:pt x="8205610" y="4928908"/>
                  <a:pt x="8209304" y="4927242"/>
                  <a:pt x="8211969" y="4924607"/>
                </a:cubicBezTo>
                <a:cubicBezTo>
                  <a:pt x="8213211" y="4929089"/>
                  <a:pt x="8216905" y="4932209"/>
                  <a:pt x="8221872" y="4933330"/>
                </a:cubicBezTo>
                <a:lnTo>
                  <a:pt x="8227020" y="4934481"/>
                </a:lnTo>
                <a:cubicBezTo>
                  <a:pt x="8233076" y="4935844"/>
                  <a:pt x="8239769" y="4930059"/>
                  <a:pt x="8240193" y="4924122"/>
                </a:cubicBezTo>
                <a:cubicBezTo>
                  <a:pt x="8240708" y="4917185"/>
                  <a:pt x="8236347" y="4912400"/>
                  <a:pt x="8229836" y="4910915"/>
                </a:cubicBezTo>
                <a:lnTo>
                  <a:pt x="8224689" y="4909764"/>
                </a:lnTo>
                <a:cubicBezTo>
                  <a:pt x="8221205" y="4909007"/>
                  <a:pt x="8217662" y="4910673"/>
                  <a:pt x="8215088" y="4913248"/>
                </a:cubicBezTo>
                <a:cubicBezTo>
                  <a:pt x="8213877" y="4908886"/>
                  <a:pt x="8210364" y="4905705"/>
                  <a:pt x="8205518" y="4904615"/>
                </a:cubicBezTo>
                <a:lnTo>
                  <a:pt x="8204005" y="4904282"/>
                </a:lnTo>
                <a:cubicBezTo>
                  <a:pt x="8202581" y="4901223"/>
                  <a:pt x="8200068" y="4898739"/>
                  <a:pt x="8196555" y="4897982"/>
                </a:cubicBezTo>
                <a:cubicBezTo>
                  <a:pt x="8190438" y="4896709"/>
                  <a:pt x="8183564" y="4900011"/>
                  <a:pt x="8182110" y="4906493"/>
                </a:cubicBezTo>
                <a:lnTo>
                  <a:pt x="8180960" y="4911642"/>
                </a:lnTo>
                <a:cubicBezTo>
                  <a:pt x="8179596" y="4917700"/>
                  <a:pt x="8183049" y="4924758"/>
                  <a:pt x="8189468" y="4926121"/>
                </a:cubicBezTo>
                <a:close/>
                <a:moveTo>
                  <a:pt x="7980727" y="5121400"/>
                </a:moveTo>
                <a:cubicBezTo>
                  <a:pt x="7987601" y="5122248"/>
                  <a:pt x="7992537" y="5117341"/>
                  <a:pt x="7993960" y="5111071"/>
                </a:cubicBezTo>
                <a:lnTo>
                  <a:pt x="7995111" y="5105952"/>
                </a:lnTo>
                <a:cubicBezTo>
                  <a:pt x="7996504" y="5099682"/>
                  <a:pt x="7990720" y="5093442"/>
                  <a:pt x="7984815" y="5092715"/>
                </a:cubicBezTo>
                <a:cubicBezTo>
                  <a:pt x="7977941" y="5091867"/>
                  <a:pt x="7973005" y="5096744"/>
                  <a:pt x="7971581" y="5103014"/>
                </a:cubicBezTo>
                <a:lnTo>
                  <a:pt x="7970430" y="5108133"/>
                </a:lnTo>
                <a:cubicBezTo>
                  <a:pt x="7969007" y="5114434"/>
                  <a:pt x="7974821" y="5120673"/>
                  <a:pt x="7980727" y="5121400"/>
                </a:cubicBezTo>
                <a:close/>
                <a:moveTo>
                  <a:pt x="7838759" y="5092352"/>
                </a:moveTo>
                <a:cubicBezTo>
                  <a:pt x="7832490" y="5090959"/>
                  <a:pt x="7826403" y="5097229"/>
                  <a:pt x="7825828" y="5103044"/>
                </a:cubicBezTo>
                <a:cubicBezTo>
                  <a:pt x="7825161" y="5110072"/>
                  <a:pt x="7830249" y="5114555"/>
                  <a:pt x="7836518" y="5115978"/>
                </a:cubicBezTo>
                <a:lnTo>
                  <a:pt x="7841666" y="5117129"/>
                </a:lnTo>
                <a:cubicBezTo>
                  <a:pt x="7847904" y="5118523"/>
                  <a:pt x="7854021" y="5112253"/>
                  <a:pt x="7854597" y="5106437"/>
                </a:cubicBezTo>
                <a:cubicBezTo>
                  <a:pt x="7855263" y="5099410"/>
                  <a:pt x="7850176" y="5094927"/>
                  <a:pt x="7843907" y="5093503"/>
                </a:cubicBezTo>
                <a:lnTo>
                  <a:pt x="7838759" y="5092352"/>
                </a:lnTo>
                <a:close/>
                <a:moveTo>
                  <a:pt x="7786702" y="5137272"/>
                </a:moveTo>
                <a:lnTo>
                  <a:pt x="7802116" y="5140725"/>
                </a:lnTo>
                <a:cubicBezTo>
                  <a:pt x="7808173" y="5142088"/>
                  <a:pt x="7815199" y="5138484"/>
                  <a:pt x="7816501" y="5132092"/>
                </a:cubicBezTo>
                <a:cubicBezTo>
                  <a:pt x="7817773" y="5125913"/>
                  <a:pt x="7814350" y="5119159"/>
                  <a:pt x="7807901" y="5117705"/>
                </a:cubicBezTo>
                <a:lnTo>
                  <a:pt x="7792486" y="5114221"/>
                </a:lnTo>
                <a:cubicBezTo>
                  <a:pt x="7786429" y="5112889"/>
                  <a:pt x="7779404" y="5116463"/>
                  <a:pt x="7778102" y="5122854"/>
                </a:cubicBezTo>
                <a:cubicBezTo>
                  <a:pt x="7776830" y="5129064"/>
                  <a:pt x="7780222" y="5135818"/>
                  <a:pt x="7786702" y="5137272"/>
                </a:cubicBezTo>
                <a:close/>
                <a:moveTo>
                  <a:pt x="7745214" y="5149206"/>
                </a:moveTo>
                <a:cubicBezTo>
                  <a:pt x="7741882" y="5164079"/>
                  <a:pt x="7765382" y="5167289"/>
                  <a:pt x="7768714" y="5152447"/>
                </a:cubicBezTo>
                <a:cubicBezTo>
                  <a:pt x="7772045" y="5137605"/>
                  <a:pt x="7748545" y="5134395"/>
                  <a:pt x="7745214" y="5149206"/>
                </a:cubicBezTo>
                <a:close/>
                <a:moveTo>
                  <a:pt x="7977426" y="4764645"/>
                </a:moveTo>
                <a:cubicBezTo>
                  <a:pt x="7976033" y="4771915"/>
                  <a:pt x="7978486" y="4778912"/>
                  <a:pt x="7982967" y="4784606"/>
                </a:cubicBezTo>
                <a:cubicBezTo>
                  <a:pt x="7986783" y="4789483"/>
                  <a:pt x="7995020" y="4790361"/>
                  <a:pt x="7999684" y="4786121"/>
                </a:cubicBezTo>
                <a:cubicBezTo>
                  <a:pt x="8004529" y="4781699"/>
                  <a:pt x="8005316" y="4774641"/>
                  <a:pt x="8001198" y="4769431"/>
                </a:cubicBezTo>
                <a:cubicBezTo>
                  <a:pt x="8000986" y="4769128"/>
                  <a:pt x="8000956" y="4769128"/>
                  <a:pt x="8000835" y="4768946"/>
                </a:cubicBezTo>
                <a:cubicBezTo>
                  <a:pt x="8000774" y="4768825"/>
                  <a:pt x="8000774" y="4768825"/>
                  <a:pt x="8000744" y="4768734"/>
                </a:cubicBezTo>
                <a:cubicBezTo>
                  <a:pt x="8000744" y="4768734"/>
                  <a:pt x="8000744" y="4768734"/>
                  <a:pt x="8000744" y="4768734"/>
                </a:cubicBezTo>
                <a:cubicBezTo>
                  <a:pt x="8000805" y="4768008"/>
                  <a:pt x="8000926" y="4767250"/>
                  <a:pt x="8001077" y="4766523"/>
                </a:cubicBezTo>
                <a:cubicBezTo>
                  <a:pt x="8001319" y="4765281"/>
                  <a:pt x="8001077" y="4764100"/>
                  <a:pt x="8000805" y="4762949"/>
                </a:cubicBezTo>
                <a:cubicBezTo>
                  <a:pt x="8003954" y="4766705"/>
                  <a:pt x="8009163" y="4768734"/>
                  <a:pt x="8013947" y="4766705"/>
                </a:cubicBezTo>
                <a:cubicBezTo>
                  <a:pt x="8019701" y="4764252"/>
                  <a:pt x="8023456" y="4757618"/>
                  <a:pt x="8020913" y="4751469"/>
                </a:cubicBezTo>
                <a:lnTo>
                  <a:pt x="8018914" y="4746593"/>
                </a:lnTo>
                <a:cubicBezTo>
                  <a:pt x="8016551" y="4740868"/>
                  <a:pt x="8009708" y="4737051"/>
                  <a:pt x="8003681" y="4739626"/>
                </a:cubicBezTo>
                <a:cubicBezTo>
                  <a:pt x="7997928" y="4742079"/>
                  <a:pt x="7994202" y="4748743"/>
                  <a:pt x="7996716" y="4754862"/>
                </a:cubicBezTo>
                <a:lnTo>
                  <a:pt x="7997837" y="4757618"/>
                </a:lnTo>
                <a:cubicBezTo>
                  <a:pt x="7995717" y="4755498"/>
                  <a:pt x="7992961" y="4754014"/>
                  <a:pt x="7990205" y="4753801"/>
                </a:cubicBezTo>
                <a:cubicBezTo>
                  <a:pt x="7983210" y="4753196"/>
                  <a:pt x="7978637" y="4758345"/>
                  <a:pt x="7977426" y="4764645"/>
                </a:cubicBezTo>
                <a:close/>
                <a:moveTo>
                  <a:pt x="8059675" y="4563005"/>
                </a:moveTo>
                <a:cubicBezTo>
                  <a:pt x="8065610" y="4564823"/>
                  <a:pt x="8072848" y="4560794"/>
                  <a:pt x="8074241" y="4554675"/>
                </a:cubicBezTo>
                <a:cubicBezTo>
                  <a:pt x="8075695" y="4548254"/>
                  <a:pt x="8072273" y="4542045"/>
                  <a:pt x="8065913" y="4540136"/>
                </a:cubicBezTo>
                <a:cubicBezTo>
                  <a:pt x="8065581" y="4540015"/>
                  <a:pt x="8065550" y="4540015"/>
                  <a:pt x="8065338" y="4539955"/>
                </a:cubicBezTo>
                <a:cubicBezTo>
                  <a:pt x="8065247" y="4539894"/>
                  <a:pt x="8065216" y="4539894"/>
                  <a:pt x="8065126" y="4539833"/>
                </a:cubicBezTo>
                <a:cubicBezTo>
                  <a:pt x="8065126" y="4539833"/>
                  <a:pt x="8065126" y="4539833"/>
                  <a:pt x="8065126" y="4539833"/>
                </a:cubicBezTo>
                <a:cubicBezTo>
                  <a:pt x="8064732" y="4539198"/>
                  <a:pt x="8064399" y="4538531"/>
                  <a:pt x="8064127" y="4537834"/>
                </a:cubicBezTo>
                <a:cubicBezTo>
                  <a:pt x="8061523" y="4531988"/>
                  <a:pt x="8052982" y="4530625"/>
                  <a:pt x="8047895" y="4533624"/>
                </a:cubicBezTo>
                <a:cubicBezTo>
                  <a:pt x="8043746" y="4536077"/>
                  <a:pt x="8042231" y="4540076"/>
                  <a:pt x="8042444" y="4544226"/>
                </a:cubicBezTo>
                <a:cubicBezTo>
                  <a:pt x="8040900" y="4543195"/>
                  <a:pt x="8039143" y="4542408"/>
                  <a:pt x="8037023" y="4542317"/>
                </a:cubicBezTo>
                <a:cubicBezTo>
                  <a:pt x="8031088" y="4542014"/>
                  <a:pt x="8024304" y="4547133"/>
                  <a:pt x="8024577" y="4553555"/>
                </a:cubicBezTo>
                <a:cubicBezTo>
                  <a:pt x="8024850" y="4559825"/>
                  <a:pt x="8026606" y="4565943"/>
                  <a:pt x="8032087" y="4569639"/>
                </a:cubicBezTo>
                <a:cubicBezTo>
                  <a:pt x="8037114" y="4573001"/>
                  <a:pt x="8042746" y="4573274"/>
                  <a:pt x="8048561" y="4572486"/>
                </a:cubicBezTo>
                <a:cubicBezTo>
                  <a:pt x="8048894" y="4572456"/>
                  <a:pt x="8049137" y="4572183"/>
                  <a:pt x="8049470" y="4572122"/>
                </a:cubicBezTo>
                <a:cubicBezTo>
                  <a:pt x="8048924" y="4574182"/>
                  <a:pt x="8048803" y="4576454"/>
                  <a:pt x="8049863" y="4579028"/>
                </a:cubicBezTo>
                <a:cubicBezTo>
                  <a:pt x="8055617" y="4593083"/>
                  <a:pt x="8078057" y="4585389"/>
                  <a:pt x="8072273" y="4571244"/>
                </a:cubicBezTo>
                <a:cubicBezTo>
                  <a:pt x="8069457" y="4564368"/>
                  <a:pt x="8062673" y="4562763"/>
                  <a:pt x="8057131" y="4564489"/>
                </a:cubicBezTo>
                <a:cubicBezTo>
                  <a:pt x="8057404" y="4563672"/>
                  <a:pt x="8057616" y="4562914"/>
                  <a:pt x="8057707" y="4562066"/>
                </a:cubicBezTo>
                <a:cubicBezTo>
                  <a:pt x="8058373" y="4562248"/>
                  <a:pt x="8058948" y="4562793"/>
                  <a:pt x="8059675" y="4563005"/>
                </a:cubicBezTo>
                <a:close/>
                <a:moveTo>
                  <a:pt x="7946173" y="4684498"/>
                </a:moveTo>
                <a:cubicBezTo>
                  <a:pt x="7943054" y="4681923"/>
                  <a:pt x="7938784" y="4680742"/>
                  <a:pt x="7934757" y="4682438"/>
                </a:cubicBezTo>
                <a:lnTo>
                  <a:pt x="7929881" y="4684438"/>
                </a:lnTo>
                <a:cubicBezTo>
                  <a:pt x="7924158" y="4686800"/>
                  <a:pt x="7920282" y="4693555"/>
                  <a:pt x="7922794" y="4699613"/>
                </a:cubicBezTo>
                <a:cubicBezTo>
                  <a:pt x="7923582" y="4701491"/>
                  <a:pt x="7924854" y="4703157"/>
                  <a:pt x="7926399" y="4704490"/>
                </a:cubicBezTo>
                <a:cubicBezTo>
                  <a:pt x="7923733" y="4707337"/>
                  <a:pt x="7922431" y="4711184"/>
                  <a:pt x="7923673" y="4715485"/>
                </a:cubicBezTo>
                <a:cubicBezTo>
                  <a:pt x="7925278" y="4721149"/>
                  <a:pt x="7932395" y="4726056"/>
                  <a:pt x="7938360" y="4723603"/>
                </a:cubicBezTo>
                <a:lnTo>
                  <a:pt x="7943236" y="4721603"/>
                </a:lnTo>
                <a:cubicBezTo>
                  <a:pt x="7949171" y="4719180"/>
                  <a:pt x="7953260" y="4713546"/>
                  <a:pt x="7951352" y="4706943"/>
                </a:cubicBezTo>
                <a:cubicBezTo>
                  <a:pt x="7951291" y="4706731"/>
                  <a:pt x="7951170" y="4706489"/>
                  <a:pt x="7951080" y="4706277"/>
                </a:cubicBezTo>
                <a:cubicBezTo>
                  <a:pt x="7955773" y="4703308"/>
                  <a:pt x="7958923" y="4697553"/>
                  <a:pt x="7956227" y="4691041"/>
                </a:cubicBezTo>
                <a:cubicBezTo>
                  <a:pt x="7954168" y="4685982"/>
                  <a:pt x="7950201" y="4684195"/>
                  <a:pt x="7946173" y="4684498"/>
                </a:cubicBezTo>
                <a:close/>
                <a:moveTo>
                  <a:pt x="8066186" y="4806264"/>
                </a:moveTo>
                <a:lnTo>
                  <a:pt x="8064187" y="4801387"/>
                </a:lnTo>
                <a:cubicBezTo>
                  <a:pt x="8061825" y="4795662"/>
                  <a:pt x="8054315" y="4792421"/>
                  <a:pt x="8048621" y="4795147"/>
                </a:cubicBezTo>
                <a:cubicBezTo>
                  <a:pt x="8042777" y="4797964"/>
                  <a:pt x="8039870" y="4804567"/>
                  <a:pt x="8042383" y="4810716"/>
                </a:cubicBezTo>
                <a:lnTo>
                  <a:pt x="8042474" y="4810959"/>
                </a:lnTo>
                <a:cubicBezTo>
                  <a:pt x="8038780" y="4812503"/>
                  <a:pt x="8036085" y="4815714"/>
                  <a:pt x="8035085" y="4820106"/>
                </a:cubicBezTo>
                <a:lnTo>
                  <a:pt x="8033934" y="4825225"/>
                </a:lnTo>
                <a:cubicBezTo>
                  <a:pt x="8032571" y="4831314"/>
                  <a:pt x="8038083" y="4838038"/>
                  <a:pt x="8044079" y="4838553"/>
                </a:cubicBezTo>
                <a:cubicBezTo>
                  <a:pt x="8050954" y="4839189"/>
                  <a:pt x="8055950" y="4834888"/>
                  <a:pt x="8057404" y="4828405"/>
                </a:cubicBezTo>
                <a:lnTo>
                  <a:pt x="8058554" y="4823287"/>
                </a:lnTo>
                <a:cubicBezTo>
                  <a:pt x="8058646" y="4822893"/>
                  <a:pt x="8058494" y="4822529"/>
                  <a:pt x="8058525" y="4822135"/>
                </a:cubicBezTo>
                <a:cubicBezTo>
                  <a:pt x="8058978" y="4821984"/>
                  <a:pt x="8059493" y="4822045"/>
                  <a:pt x="8059917" y="4821833"/>
                </a:cubicBezTo>
                <a:cubicBezTo>
                  <a:pt x="8065823" y="4819016"/>
                  <a:pt x="8068700" y="4812412"/>
                  <a:pt x="8066186" y="4806264"/>
                </a:cubicBezTo>
                <a:close/>
                <a:moveTo>
                  <a:pt x="7909985" y="4612650"/>
                </a:moveTo>
                <a:cubicBezTo>
                  <a:pt x="7913286" y="4620708"/>
                  <a:pt x="7922280" y="4622071"/>
                  <a:pt x="7928216" y="4619102"/>
                </a:cubicBezTo>
                <a:cubicBezTo>
                  <a:pt x="7926671" y="4621465"/>
                  <a:pt x="7926278" y="4624554"/>
                  <a:pt x="7927761" y="4628159"/>
                </a:cubicBezTo>
                <a:cubicBezTo>
                  <a:pt x="7933485" y="4642123"/>
                  <a:pt x="7956409" y="4636004"/>
                  <a:pt x="7950625" y="4621889"/>
                </a:cubicBezTo>
                <a:cubicBezTo>
                  <a:pt x="7947324" y="4613862"/>
                  <a:pt x="7938360" y="4612499"/>
                  <a:pt x="7932425" y="4615437"/>
                </a:cubicBezTo>
                <a:cubicBezTo>
                  <a:pt x="7933939" y="4613075"/>
                  <a:pt x="7934363" y="4610015"/>
                  <a:pt x="7932879" y="4606411"/>
                </a:cubicBezTo>
                <a:cubicBezTo>
                  <a:pt x="7931759" y="4603654"/>
                  <a:pt x="7929942" y="4601716"/>
                  <a:pt x="7927822" y="4600413"/>
                </a:cubicBezTo>
                <a:cubicBezTo>
                  <a:pt x="7933031" y="4601322"/>
                  <a:pt x="7938512" y="4598899"/>
                  <a:pt x="7940843" y="4593841"/>
                </a:cubicBezTo>
                <a:cubicBezTo>
                  <a:pt x="7943448" y="4588176"/>
                  <a:pt x="7940934" y="4580604"/>
                  <a:pt x="7935029" y="4578120"/>
                </a:cubicBezTo>
                <a:lnTo>
                  <a:pt x="7928155" y="4575242"/>
                </a:lnTo>
                <a:cubicBezTo>
                  <a:pt x="7922250" y="4572758"/>
                  <a:pt x="7915164" y="4575121"/>
                  <a:pt x="7912438" y="4581058"/>
                </a:cubicBezTo>
                <a:cubicBezTo>
                  <a:pt x="7909834" y="4586752"/>
                  <a:pt x="7912347" y="4594295"/>
                  <a:pt x="7918252" y="4596779"/>
                </a:cubicBezTo>
                <a:lnTo>
                  <a:pt x="7922765" y="4598657"/>
                </a:lnTo>
                <a:cubicBezTo>
                  <a:pt x="7914800" y="4597657"/>
                  <a:pt x="7906200" y="4603412"/>
                  <a:pt x="7909985" y="4612650"/>
                </a:cubicBezTo>
                <a:close/>
                <a:moveTo>
                  <a:pt x="8044624" y="4754014"/>
                </a:moveTo>
                <a:lnTo>
                  <a:pt x="8049500" y="4752015"/>
                </a:lnTo>
                <a:cubicBezTo>
                  <a:pt x="8055254" y="4749652"/>
                  <a:pt x="8057404" y="4741080"/>
                  <a:pt x="8054375" y="4735961"/>
                </a:cubicBezTo>
                <a:cubicBezTo>
                  <a:pt x="8050833" y="4729963"/>
                  <a:pt x="8044503" y="4728570"/>
                  <a:pt x="8038325" y="4731084"/>
                </a:cubicBezTo>
                <a:lnTo>
                  <a:pt x="8033450" y="4733083"/>
                </a:lnTo>
                <a:cubicBezTo>
                  <a:pt x="8027696" y="4735446"/>
                  <a:pt x="8025546" y="4744018"/>
                  <a:pt x="8028574" y="4749137"/>
                </a:cubicBezTo>
                <a:cubicBezTo>
                  <a:pt x="8032148" y="4755134"/>
                  <a:pt x="8038446" y="4756558"/>
                  <a:pt x="8044624" y="4754014"/>
                </a:cubicBezTo>
                <a:close/>
                <a:moveTo>
                  <a:pt x="7879580" y="4601201"/>
                </a:moveTo>
                <a:cubicBezTo>
                  <a:pt x="7873797" y="4587116"/>
                  <a:pt x="7853295" y="4599050"/>
                  <a:pt x="7858988" y="4612953"/>
                </a:cubicBezTo>
                <a:cubicBezTo>
                  <a:pt x="7864772" y="4627069"/>
                  <a:pt x="7885274" y="4615104"/>
                  <a:pt x="7879580" y="4601201"/>
                </a:cubicBezTo>
                <a:close/>
                <a:moveTo>
                  <a:pt x="7897721" y="4746017"/>
                </a:moveTo>
                <a:cubicBezTo>
                  <a:pt x="7897902" y="4745956"/>
                  <a:pt x="7897992" y="4745926"/>
                  <a:pt x="7898144" y="4745866"/>
                </a:cubicBezTo>
                <a:cubicBezTo>
                  <a:pt x="7898205" y="4745866"/>
                  <a:pt x="7898235" y="4745866"/>
                  <a:pt x="7898296" y="4745866"/>
                </a:cubicBezTo>
                <a:cubicBezTo>
                  <a:pt x="7898357" y="4745866"/>
                  <a:pt x="7898357" y="4745866"/>
                  <a:pt x="7898447" y="4745896"/>
                </a:cubicBezTo>
                <a:cubicBezTo>
                  <a:pt x="7899174" y="4746199"/>
                  <a:pt x="7899870" y="4746532"/>
                  <a:pt x="7900537" y="4746925"/>
                </a:cubicBezTo>
                <a:cubicBezTo>
                  <a:pt x="7906169" y="4749985"/>
                  <a:pt x="7913771" y="4745775"/>
                  <a:pt x="7915951" y="4740323"/>
                </a:cubicBezTo>
                <a:cubicBezTo>
                  <a:pt x="7918555" y="4733810"/>
                  <a:pt x="7915012" y="4727964"/>
                  <a:pt x="7909349" y="4724905"/>
                </a:cubicBezTo>
                <a:cubicBezTo>
                  <a:pt x="7902868" y="4721391"/>
                  <a:pt x="7895449" y="4721543"/>
                  <a:pt x="7888666" y="4724087"/>
                </a:cubicBezTo>
                <a:cubicBezTo>
                  <a:pt x="7882851" y="4726268"/>
                  <a:pt x="7879580" y="4733901"/>
                  <a:pt x="7882245" y="4739565"/>
                </a:cubicBezTo>
                <a:cubicBezTo>
                  <a:pt x="7885032" y="4745562"/>
                  <a:pt x="7891482" y="4748349"/>
                  <a:pt x="7897721" y="4746017"/>
                </a:cubicBezTo>
                <a:close/>
                <a:moveTo>
                  <a:pt x="8203157" y="4868479"/>
                </a:moveTo>
                <a:cubicBezTo>
                  <a:pt x="8197070" y="4871539"/>
                  <a:pt x="8195464" y="4878475"/>
                  <a:pt x="8197888" y="4884412"/>
                </a:cubicBezTo>
                <a:lnTo>
                  <a:pt x="8199887" y="4889289"/>
                </a:lnTo>
                <a:cubicBezTo>
                  <a:pt x="8202309" y="4895225"/>
                  <a:pt x="8210394" y="4897285"/>
                  <a:pt x="8215816" y="4894559"/>
                </a:cubicBezTo>
                <a:cubicBezTo>
                  <a:pt x="8221902" y="4891500"/>
                  <a:pt x="8223507" y="4884563"/>
                  <a:pt x="8221084" y="4878626"/>
                </a:cubicBezTo>
                <a:lnTo>
                  <a:pt x="8219086" y="4873750"/>
                </a:lnTo>
                <a:cubicBezTo>
                  <a:pt x="8216663" y="4867813"/>
                  <a:pt x="8208577" y="4865753"/>
                  <a:pt x="8203157" y="4868479"/>
                </a:cubicBezTo>
                <a:close/>
                <a:moveTo>
                  <a:pt x="7956984" y="4755164"/>
                </a:moveTo>
                <a:cubicBezTo>
                  <a:pt x="7962768" y="4769280"/>
                  <a:pt x="7984148" y="4759042"/>
                  <a:pt x="7978365" y="4744927"/>
                </a:cubicBezTo>
                <a:cubicBezTo>
                  <a:pt x="7972580" y="4730842"/>
                  <a:pt x="7951201" y="4741050"/>
                  <a:pt x="7956984" y="4755164"/>
                </a:cubicBezTo>
                <a:close/>
                <a:moveTo>
                  <a:pt x="8030815" y="4933845"/>
                </a:moveTo>
                <a:cubicBezTo>
                  <a:pt x="8027333" y="4931361"/>
                  <a:pt x="8022941" y="4930604"/>
                  <a:pt x="8018672" y="4932785"/>
                </a:cubicBezTo>
                <a:cubicBezTo>
                  <a:pt x="8013402" y="4935511"/>
                  <a:pt x="8010131" y="4943386"/>
                  <a:pt x="8013614" y="4948778"/>
                </a:cubicBezTo>
                <a:cubicBezTo>
                  <a:pt x="8017006" y="4954048"/>
                  <a:pt x="8021609" y="4958440"/>
                  <a:pt x="8028241" y="4958834"/>
                </a:cubicBezTo>
                <a:cubicBezTo>
                  <a:pt x="8034267" y="4959198"/>
                  <a:pt x="8039264" y="4956562"/>
                  <a:pt x="8043867" y="4952928"/>
                </a:cubicBezTo>
                <a:cubicBezTo>
                  <a:pt x="8048894" y="4948990"/>
                  <a:pt x="8048713" y="4940660"/>
                  <a:pt x="8044624" y="4936177"/>
                </a:cubicBezTo>
                <a:cubicBezTo>
                  <a:pt x="8040900" y="4932058"/>
                  <a:pt x="8035448" y="4931664"/>
                  <a:pt x="8030815" y="4933845"/>
                </a:cubicBezTo>
                <a:close/>
                <a:moveTo>
                  <a:pt x="7928761" y="4919700"/>
                </a:moveTo>
                <a:cubicBezTo>
                  <a:pt x="7926217" y="4917367"/>
                  <a:pt x="7922825" y="4916125"/>
                  <a:pt x="7918888" y="4916943"/>
                </a:cubicBezTo>
                <a:cubicBezTo>
                  <a:pt x="7913226" y="4918124"/>
                  <a:pt x="7907593" y="4924879"/>
                  <a:pt x="7909682" y="4930967"/>
                </a:cubicBezTo>
                <a:cubicBezTo>
                  <a:pt x="7911530" y="4936299"/>
                  <a:pt x="7914164" y="4941357"/>
                  <a:pt x="7919948" y="4943265"/>
                </a:cubicBezTo>
                <a:cubicBezTo>
                  <a:pt x="7924551" y="4944810"/>
                  <a:pt x="7929124" y="4944113"/>
                  <a:pt x="7933485" y="4942023"/>
                </a:cubicBezTo>
                <a:cubicBezTo>
                  <a:pt x="7939057" y="4939358"/>
                  <a:pt x="7941842" y="4931634"/>
                  <a:pt x="7938754" y="4926121"/>
                </a:cubicBezTo>
                <a:cubicBezTo>
                  <a:pt x="7936634" y="4922274"/>
                  <a:pt x="7932848" y="4919942"/>
                  <a:pt x="7928761" y="4919700"/>
                </a:cubicBezTo>
                <a:close/>
                <a:moveTo>
                  <a:pt x="8018066" y="4833313"/>
                </a:moveTo>
                <a:cubicBezTo>
                  <a:pt x="8024001" y="4830859"/>
                  <a:pt x="8027666" y="4824650"/>
                  <a:pt x="8025515" y="4818289"/>
                </a:cubicBezTo>
                <a:cubicBezTo>
                  <a:pt x="8023577" y="4812534"/>
                  <a:pt x="8016461" y="4808384"/>
                  <a:pt x="8010495" y="4810837"/>
                </a:cubicBezTo>
                <a:lnTo>
                  <a:pt x="8005619" y="4812837"/>
                </a:lnTo>
                <a:cubicBezTo>
                  <a:pt x="8000108" y="4815108"/>
                  <a:pt x="7996747" y="4820712"/>
                  <a:pt x="7998018" y="4826588"/>
                </a:cubicBezTo>
                <a:cubicBezTo>
                  <a:pt x="7996413" y="4826830"/>
                  <a:pt x="7994838" y="4827346"/>
                  <a:pt x="7993445" y="4828284"/>
                </a:cubicBezTo>
                <a:cubicBezTo>
                  <a:pt x="7987995" y="4831858"/>
                  <a:pt x="7986602" y="4839280"/>
                  <a:pt x="7990054" y="4844702"/>
                </a:cubicBezTo>
                <a:lnTo>
                  <a:pt x="7994052" y="4851002"/>
                </a:lnTo>
                <a:cubicBezTo>
                  <a:pt x="7997473" y="4856394"/>
                  <a:pt x="8005165" y="4857878"/>
                  <a:pt x="8010465" y="4854394"/>
                </a:cubicBezTo>
                <a:cubicBezTo>
                  <a:pt x="8015916" y="4850820"/>
                  <a:pt x="8017308" y="4843399"/>
                  <a:pt x="8013857" y="4837977"/>
                </a:cubicBezTo>
                <a:cubicBezTo>
                  <a:pt x="8013311" y="4837129"/>
                  <a:pt x="8012797" y="4836281"/>
                  <a:pt x="8012251" y="4835463"/>
                </a:cubicBezTo>
                <a:cubicBezTo>
                  <a:pt x="8012554" y="4835373"/>
                  <a:pt x="8012887" y="4835463"/>
                  <a:pt x="8013221" y="4835342"/>
                </a:cubicBezTo>
                <a:lnTo>
                  <a:pt x="8018066" y="4833313"/>
                </a:lnTo>
                <a:close/>
                <a:moveTo>
                  <a:pt x="8018489" y="4919942"/>
                </a:moveTo>
                <a:cubicBezTo>
                  <a:pt x="8018641" y="4919487"/>
                  <a:pt x="8018702" y="4919033"/>
                  <a:pt x="8018823" y="4918579"/>
                </a:cubicBezTo>
                <a:cubicBezTo>
                  <a:pt x="8020125" y="4917428"/>
                  <a:pt x="8021397" y="4916216"/>
                  <a:pt x="8022578" y="4914944"/>
                </a:cubicBezTo>
                <a:cubicBezTo>
                  <a:pt x="8024092" y="4913339"/>
                  <a:pt x="8025031" y="4911218"/>
                  <a:pt x="8025515" y="4909007"/>
                </a:cubicBezTo>
                <a:cubicBezTo>
                  <a:pt x="8026788" y="4908038"/>
                  <a:pt x="8027877" y="4906947"/>
                  <a:pt x="8028422" y="4905645"/>
                </a:cubicBezTo>
                <a:cubicBezTo>
                  <a:pt x="8030300" y="4901132"/>
                  <a:pt x="8031784" y="4897043"/>
                  <a:pt x="8031027" y="4892075"/>
                </a:cubicBezTo>
                <a:cubicBezTo>
                  <a:pt x="8030694" y="4889894"/>
                  <a:pt x="8030239" y="4888349"/>
                  <a:pt x="8029210" y="4886320"/>
                </a:cubicBezTo>
                <a:cubicBezTo>
                  <a:pt x="8034418" y="4893135"/>
                  <a:pt x="8048470" y="4892469"/>
                  <a:pt x="8050983" y="4881231"/>
                </a:cubicBezTo>
                <a:cubicBezTo>
                  <a:pt x="8051256" y="4880020"/>
                  <a:pt x="8051104" y="4879020"/>
                  <a:pt x="8051044" y="4877990"/>
                </a:cubicBezTo>
                <a:cubicBezTo>
                  <a:pt x="8059584" y="4881443"/>
                  <a:pt x="8071425" y="4874749"/>
                  <a:pt x="8067033" y="4864057"/>
                </a:cubicBezTo>
                <a:cubicBezTo>
                  <a:pt x="8061613" y="4850820"/>
                  <a:pt x="8041566" y="4856545"/>
                  <a:pt x="8044019" y="4869024"/>
                </a:cubicBezTo>
                <a:cubicBezTo>
                  <a:pt x="8037750" y="4866874"/>
                  <a:pt x="8029422" y="4869206"/>
                  <a:pt x="8027514" y="4877627"/>
                </a:cubicBezTo>
                <a:cubicBezTo>
                  <a:pt x="8027333" y="4878414"/>
                  <a:pt x="8027514" y="4879020"/>
                  <a:pt x="8027484" y="4879717"/>
                </a:cubicBezTo>
                <a:cubicBezTo>
                  <a:pt x="8026302" y="4876203"/>
                  <a:pt x="8023850" y="4873295"/>
                  <a:pt x="8019762" y="4872205"/>
                </a:cubicBezTo>
                <a:cubicBezTo>
                  <a:pt x="8016582" y="4871357"/>
                  <a:pt x="8012706" y="4872175"/>
                  <a:pt x="8009768" y="4874144"/>
                </a:cubicBezTo>
                <a:cubicBezTo>
                  <a:pt x="8008375" y="4873659"/>
                  <a:pt x="8006922" y="4873477"/>
                  <a:pt x="8005286" y="4873326"/>
                </a:cubicBezTo>
                <a:cubicBezTo>
                  <a:pt x="8004742" y="4873204"/>
                  <a:pt x="8004196" y="4873083"/>
                  <a:pt x="8003651" y="4872932"/>
                </a:cubicBezTo>
                <a:cubicBezTo>
                  <a:pt x="8001622" y="4872114"/>
                  <a:pt x="7999441" y="4871539"/>
                  <a:pt x="7997382" y="4870721"/>
                </a:cubicBezTo>
                <a:cubicBezTo>
                  <a:pt x="7991356" y="4868328"/>
                  <a:pt x="7986450" y="4872054"/>
                  <a:pt x="7984209" y="4877142"/>
                </a:cubicBezTo>
                <a:cubicBezTo>
                  <a:pt x="7981302" y="4876779"/>
                  <a:pt x="7978425" y="4877384"/>
                  <a:pt x="7976033" y="4879081"/>
                </a:cubicBezTo>
                <a:cubicBezTo>
                  <a:pt x="7974973" y="4875537"/>
                  <a:pt x="7972429" y="4872508"/>
                  <a:pt x="7968795" y="4870963"/>
                </a:cubicBezTo>
                <a:cubicBezTo>
                  <a:pt x="7966494" y="4870024"/>
                  <a:pt x="7964222" y="4869055"/>
                  <a:pt x="7961921" y="4868085"/>
                </a:cubicBezTo>
                <a:cubicBezTo>
                  <a:pt x="7961618" y="4867964"/>
                  <a:pt x="7961285" y="4868025"/>
                  <a:pt x="7960982" y="4867934"/>
                </a:cubicBezTo>
                <a:cubicBezTo>
                  <a:pt x="7959892" y="4861664"/>
                  <a:pt x="7953774" y="4858059"/>
                  <a:pt x="7947899" y="4858605"/>
                </a:cubicBezTo>
                <a:cubicBezTo>
                  <a:pt x="7947930" y="4858453"/>
                  <a:pt x="7947960" y="4858272"/>
                  <a:pt x="7947990" y="4858120"/>
                </a:cubicBezTo>
                <a:cubicBezTo>
                  <a:pt x="7951715" y="4856727"/>
                  <a:pt x="7954592" y="4853607"/>
                  <a:pt x="7955531" y="4849336"/>
                </a:cubicBezTo>
                <a:lnTo>
                  <a:pt x="7957832" y="4839037"/>
                </a:lnTo>
                <a:cubicBezTo>
                  <a:pt x="7959196" y="4832979"/>
                  <a:pt x="7954562" y="4826073"/>
                  <a:pt x="7948384" y="4825195"/>
                </a:cubicBezTo>
                <a:cubicBezTo>
                  <a:pt x="7946386" y="4824922"/>
                  <a:pt x="7944477" y="4825134"/>
                  <a:pt x="7942721" y="4825680"/>
                </a:cubicBezTo>
                <a:cubicBezTo>
                  <a:pt x="7940571" y="4822923"/>
                  <a:pt x="7937785" y="4820651"/>
                  <a:pt x="7934151" y="4819107"/>
                </a:cubicBezTo>
                <a:cubicBezTo>
                  <a:pt x="7928458" y="4816683"/>
                  <a:pt x="7922734" y="4817259"/>
                  <a:pt x="7917707" y="4819652"/>
                </a:cubicBezTo>
                <a:cubicBezTo>
                  <a:pt x="7916405" y="4818531"/>
                  <a:pt x="7914860" y="4817683"/>
                  <a:pt x="7913013" y="4817259"/>
                </a:cubicBezTo>
                <a:lnTo>
                  <a:pt x="7907865" y="4816108"/>
                </a:lnTo>
                <a:cubicBezTo>
                  <a:pt x="7906472" y="4815805"/>
                  <a:pt x="7904988" y="4815775"/>
                  <a:pt x="7903565" y="4815987"/>
                </a:cubicBezTo>
                <a:cubicBezTo>
                  <a:pt x="7907623" y="4814260"/>
                  <a:pt x="7910833" y="4809899"/>
                  <a:pt x="7911196" y="4805809"/>
                </a:cubicBezTo>
                <a:cubicBezTo>
                  <a:pt x="7911832" y="4798752"/>
                  <a:pt x="7906684" y="4794360"/>
                  <a:pt x="7900416" y="4792966"/>
                </a:cubicBezTo>
                <a:lnTo>
                  <a:pt x="7895267" y="4791815"/>
                </a:lnTo>
                <a:cubicBezTo>
                  <a:pt x="7888998" y="4790422"/>
                  <a:pt x="7882942" y="4796844"/>
                  <a:pt x="7882428" y="4802599"/>
                </a:cubicBezTo>
                <a:cubicBezTo>
                  <a:pt x="7881792" y="4809656"/>
                  <a:pt x="7886939" y="4814018"/>
                  <a:pt x="7893208" y="4815442"/>
                </a:cubicBezTo>
                <a:lnTo>
                  <a:pt x="7898357" y="4816592"/>
                </a:lnTo>
                <a:cubicBezTo>
                  <a:pt x="7899144" y="4816775"/>
                  <a:pt x="7899931" y="4816805"/>
                  <a:pt x="7900688" y="4816775"/>
                </a:cubicBezTo>
                <a:cubicBezTo>
                  <a:pt x="7897205" y="4818138"/>
                  <a:pt x="7894299" y="4820985"/>
                  <a:pt x="7893542" y="4824831"/>
                </a:cubicBezTo>
                <a:cubicBezTo>
                  <a:pt x="7892361" y="4830799"/>
                  <a:pt x="7895540" y="4837190"/>
                  <a:pt x="7901566" y="4838947"/>
                </a:cubicBezTo>
                <a:cubicBezTo>
                  <a:pt x="7901384" y="4840007"/>
                  <a:pt x="7901415" y="4841097"/>
                  <a:pt x="7901566" y="4842218"/>
                </a:cubicBezTo>
                <a:cubicBezTo>
                  <a:pt x="7896054" y="4840310"/>
                  <a:pt x="7889786" y="4841975"/>
                  <a:pt x="7888120" y="4849306"/>
                </a:cubicBezTo>
                <a:cubicBezTo>
                  <a:pt x="7885698" y="4860058"/>
                  <a:pt x="7896963" y="4867328"/>
                  <a:pt x="7904504" y="4864632"/>
                </a:cubicBezTo>
                <a:cubicBezTo>
                  <a:pt x="7906381" y="4870963"/>
                  <a:pt x="7909561" y="4877172"/>
                  <a:pt x="7914860" y="4879141"/>
                </a:cubicBezTo>
                <a:cubicBezTo>
                  <a:pt x="7922401" y="4881898"/>
                  <a:pt x="7933242" y="4881898"/>
                  <a:pt x="7939753" y="4876718"/>
                </a:cubicBezTo>
                <a:cubicBezTo>
                  <a:pt x="7941358" y="4878838"/>
                  <a:pt x="7943781" y="4880050"/>
                  <a:pt x="7946386" y="4880777"/>
                </a:cubicBezTo>
                <a:cubicBezTo>
                  <a:pt x="7946991" y="4885017"/>
                  <a:pt x="7949868" y="4888713"/>
                  <a:pt x="7954078" y="4890470"/>
                </a:cubicBezTo>
                <a:lnTo>
                  <a:pt x="7960952" y="4893347"/>
                </a:lnTo>
                <a:cubicBezTo>
                  <a:pt x="7964677" y="4894892"/>
                  <a:pt x="7968734" y="4893771"/>
                  <a:pt x="7971854" y="4891409"/>
                </a:cubicBezTo>
                <a:cubicBezTo>
                  <a:pt x="7972398" y="4893408"/>
                  <a:pt x="7973550" y="4895044"/>
                  <a:pt x="7975003" y="4896407"/>
                </a:cubicBezTo>
                <a:cubicBezTo>
                  <a:pt x="7971733" y="4900617"/>
                  <a:pt x="7971067" y="4906524"/>
                  <a:pt x="7976366" y="4911037"/>
                </a:cubicBezTo>
                <a:cubicBezTo>
                  <a:pt x="7982573" y="4916337"/>
                  <a:pt x="7988721" y="4923455"/>
                  <a:pt x="7996958" y="4925455"/>
                </a:cubicBezTo>
                <a:cubicBezTo>
                  <a:pt x="7998049" y="4925727"/>
                  <a:pt x="7999109" y="4925849"/>
                  <a:pt x="8000169" y="4925939"/>
                </a:cubicBezTo>
                <a:lnTo>
                  <a:pt x="8003348" y="4927272"/>
                </a:lnTo>
                <a:cubicBezTo>
                  <a:pt x="8009314" y="4929725"/>
                  <a:pt x="8016491" y="4925727"/>
                  <a:pt x="8018489" y="4919942"/>
                </a:cubicBezTo>
                <a:close/>
                <a:moveTo>
                  <a:pt x="8159216" y="4866753"/>
                </a:moveTo>
                <a:cubicBezTo>
                  <a:pt x="8153492" y="4852819"/>
                  <a:pt x="8130507" y="4858756"/>
                  <a:pt x="8136322" y="4872871"/>
                </a:cubicBezTo>
                <a:cubicBezTo>
                  <a:pt x="8138987" y="4879414"/>
                  <a:pt x="8145468" y="4881443"/>
                  <a:pt x="8151009" y="4880444"/>
                </a:cubicBezTo>
                <a:cubicBezTo>
                  <a:pt x="8150373" y="4881534"/>
                  <a:pt x="8149737" y="4882625"/>
                  <a:pt x="8149404" y="4884048"/>
                </a:cubicBezTo>
                <a:cubicBezTo>
                  <a:pt x="8146073" y="4898921"/>
                  <a:pt x="8169452" y="4902798"/>
                  <a:pt x="8172783" y="4887926"/>
                </a:cubicBezTo>
                <a:cubicBezTo>
                  <a:pt x="8174872" y="4878626"/>
                  <a:pt x="8166514" y="4873629"/>
                  <a:pt x="8159125" y="4874810"/>
                </a:cubicBezTo>
                <a:cubicBezTo>
                  <a:pt x="8160185" y="4872598"/>
                  <a:pt x="8160518" y="4869933"/>
                  <a:pt x="8159216" y="4866753"/>
                </a:cubicBezTo>
                <a:close/>
                <a:moveTo>
                  <a:pt x="8075119" y="4876718"/>
                </a:moveTo>
                <a:cubicBezTo>
                  <a:pt x="8080903" y="4890864"/>
                  <a:pt x="8102919" y="4882049"/>
                  <a:pt x="8097135" y="4867904"/>
                </a:cubicBezTo>
                <a:cubicBezTo>
                  <a:pt x="8091351" y="4853788"/>
                  <a:pt x="8069335" y="4862603"/>
                  <a:pt x="8075119" y="4876718"/>
                </a:cubicBezTo>
                <a:close/>
                <a:moveTo>
                  <a:pt x="8113155" y="4879020"/>
                </a:moveTo>
                <a:cubicBezTo>
                  <a:pt x="8107492" y="4876506"/>
                  <a:pt x="8100133" y="4877263"/>
                  <a:pt x="8096953" y="4883382"/>
                </a:cubicBezTo>
                <a:cubicBezTo>
                  <a:pt x="8094259" y="4888592"/>
                  <a:pt x="8095258" y="4896891"/>
                  <a:pt x="8101315" y="4899557"/>
                </a:cubicBezTo>
                <a:cubicBezTo>
                  <a:pt x="8101981" y="4899860"/>
                  <a:pt x="8102586" y="4900223"/>
                  <a:pt x="8103222" y="4900556"/>
                </a:cubicBezTo>
                <a:cubicBezTo>
                  <a:pt x="8103222" y="4900587"/>
                  <a:pt x="8103222" y="4900617"/>
                  <a:pt x="8103253" y="4900647"/>
                </a:cubicBezTo>
                <a:cubicBezTo>
                  <a:pt x="8103253" y="4900708"/>
                  <a:pt x="8103283" y="4900768"/>
                  <a:pt x="8103313" y="4900859"/>
                </a:cubicBezTo>
                <a:cubicBezTo>
                  <a:pt x="8103313" y="4900981"/>
                  <a:pt x="8103313" y="4901313"/>
                  <a:pt x="8103343" y="4901950"/>
                </a:cubicBezTo>
                <a:cubicBezTo>
                  <a:pt x="8103495" y="4907583"/>
                  <a:pt x="8107674" y="4912218"/>
                  <a:pt x="8113064" y="4913278"/>
                </a:cubicBezTo>
                <a:cubicBezTo>
                  <a:pt x="8113155" y="4913520"/>
                  <a:pt x="8113155" y="4913823"/>
                  <a:pt x="8113307" y="4914035"/>
                </a:cubicBezTo>
                <a:cubicBezTo>
                  <a:pt x="8116789" y="4920184"/>
                  <a:pt x="8123512" y="4920941"/>
                  <a:pt x="8129478" y="4918488"/>
                </a:cubicBezTo>
                <a:lnTo>
                  <a:pt x="8134354" y="4916489"/>
                </a:lnTo>
                <a:cubicBezTo>
                  <a:pt x="8140289" y="4914035"/>
                  <a:pt x="8141682" y="4905372"/>
                  <a:pt x="8138805" y="4900314"/>
                </a:cubicBezTo>
                <a:cubicBezTo>
                  <a:pt x="8135989" y="4895316"/>
                  <a:pt x="8131022" y="4894014"/>
                  <a:pt x="8126086" y="4894922"/>
                </a:cubicBezTo>
                <a:cubicBezTo>
                  <a:pt x="8124329" y="4888077"/>
                  <a:pt x="8120090" y="4882079"/>
                  <a:pt x="8113155" y="4879020"/>
                </a:cubicBezTo>
                <a:close/>
                <a:moveTo>
                  <a:pt x="8069487" y="4993304"/>
                </a:moveTo>
                <a:lnTo>
                  <a:pt x="8073484" y="4999604"/>
                </a:lnTo>
                <a:cubicBezTo>
                  <a:pt x="8074725" y="5001543"/>
                  <a:pt x="8076634" y="5002724"/>
                  <a:pt x="8078754" y="5003481"/>
                </a:cubicBezTo>
                <a:cubicBezTo>
                  <a:pt x="8080934" y="5004572"/>
                  <a:pt x="8083327" y="5004754"/>
                  <a:pt x="8085718" y="5004178"/>
                </a:cubicBezTo>
                <a:cubicBezTo>
                  <a:pt x="8085839" y="5004148"/>
                  <a:pt x="8085960" y="5004087"/>
                  <a:pt x="8086081" y="5004057"/>
                </a:cubicBezTo>
                <a:cubicBezTo>
                  <a:pt x="8087324" y="5003724"/>
                  <a:pt x="8088505" y="5003209"/>
                  <a:pt x="8089625" y="5002512"/>
                </a:cubicBezTo>
                <a:cubicBezTo>
                  <a:pt x="8089746" y="5002452"/>
                  <a:pt x="8089928" y="5002421"/>
                  <a:pt x="8090049" y="5002330"/>
                </a:cubicBezTo>
                <a:cubicBezTo>
                  <a:pt x="8090200" y="5002239"/>
                  <a:pt x="8090261" y="5002058"/>
                  <a:pt x="8090412" y="5001937"/>
                </a:cubicBezTo>
                <a:cubicBezTo>
                  <a:pt x="8094652" y="4998817"/>
                  <a:pt x="8097378" y="4993456"/>
                  <a:pt x="8094833" y="4987277"/>
                </a:cubicBezTo>
                <a:cubicBezTo>
                  <a:pt x="8093834" y="4984823"/>
                  <a:pt x="8092290" y="4983369"/>
                  <a:pt x="8090594" y="4982309"/>
                </a:cubicBezTo>
                <a:cubicBezTo>
                  <a:pt x="8089989" y="4981370"/>
                  <a:pt x="8089383" y="4980431"/>
                  <a:pt x="8088808" y="4979461"/>
                </a:cubicBezTo>
                <a:cubicBezTo>
                  <a:pt x="8085386" y="4974039"/>
                  <a:pt x="8077239" y="4973161"/>
                  <a:pt x="8072273" y="4976735"/>
                </a:cubicBezTo>
                <a:cubicBezTo>
                  <a:pt x="8066761" y="4980673"/>
                  <a:pt x="8066065" y="4987882"/>
                  <a:pt x="8069487" y="4993304"/>
                </a:cubicBezTo>
                <a:close/>
                <a:moveTo>
                  <a:pt x="8107190" y="4771127"/>
                </a:moveTo>
                <a:lnTo>
                  <a:pt x="8102314" y="4773126"/>
                </a:lnTo>
                <a:cubicBezTo>
                  <a:pt x="8098770" y="4774580"/>
                  <a:pt x="8096529" y="4777791"/>
                  <a:pt x="8095651" y="4781335"/>
                </a:cubicBezTo>
                <a:lnTo>
                  <a:pt x="8091866" y="4775398"/>
                </a:lnTo>
                <a:cubicBezTo>
                  <a:pt x="8088444" y="4769976"/>
                  <a:pt x="8080873" y="4768371"/>
                  <a:pt x="8075483" y="4771794"/>
                </a:cubicBezTo>
                <a:cubicBezTo>
                  <a:pt x="8070062" y="4775277"/>
                  <a:pt x="8068457" y="4782759"/>
                  <a:pt x="8071879" y="4788181"/>
                </a:cubicBezTo>
                <a:lnTo>
                  <a:pt x="8075877" y="4794481"/>
                </a:lnTo>
                <a:cubicBezTo>
                  <a:pt x="8077633" y="4797267"/>
                  <a:pt x="8080479" y="4798994"/>
                  <a:pt x="8083569" y="4799600"/>
                </a:cubicBezTo>
                <a:cubicBezTo>
                  <a:pt x="8082872" y="4800842"/>
                  <a:pt x="8082296" y="4802205"/>
                  <a:pt x="8081963" y="4803659"/>
                </a:cubicBezTo>
                <a:lnTo>
                  <a:pt x="8080813" y="4808778"/>
                </a:lnTo>
                <a:cubicBezTo>
                  <a:pt x="8079420" y="4815048"/>
                  <a:pt x="8085022" y="4821318"/>
                  <a:pt x="8090988" y="4822105"/>
                </a:cubicBezTo>
                <a:cubicBezTo>
                  <a:pt x="8097802" y="4823014"/>
                  <a:pt x="8102919" y="4818198"/>
                  <a:pt x="8104313" y="4811958"/>
                </a:cubicBezTo>
                <a:lnTo>
                  <a:pt x="8105463" y="4806809"/>
                </a:lnTo>
                <a:cubicBezTo>
                  <a:pt x="8106796" y="4800811"/>
                  <a:pt x="8101678" y="4794935"/>
                  <a:pt x="8096014" y="4793724"/>
                </a:cubicBezTo>
                <a:cubicBezTo>
                  <a:pt x="8096560" y="4792724"/>
                  <a:pt x="8097074" y="4791755"/>
                  <a:pt x="8097317" y="4790634"/>
                </a:cubicBezTo>
                <a:cubicBezTo>
                  <a:pt x="8100437" y="4795056"/>
                  <a:pt x="8106281" y="4797056"/>
                  <a:pt x="8111459" y="4794966"/>
                </a:cubicBezTo>
                <a:lnTo>
                  <a:pt x="8116335" y="4792966"/>
                </a:lnTo>
                <a:cubicBezTo>
                  <a:pt x="8122270" y="4790513"/>
                  <a:pt x="8125147" y="4783304"/>
                  <a:pt x="8122664" y="4777428"/>
                </a:cubicBezTo>
                <a:cubicBezTo>
                  <a:pt x="8120181" y="4771491"/>
                  <a:pt x="8113125" y="4768704"/>
                  <a:pt x="8107190" y="4771127"/>
                </a:cubicBezTo>
                <a:close/>
                <a:moveTo>
                  <a:pt x="8356965" y="4449509"/>
                </a:moveTo>
                <a:lnTo>
                  <a:pt x="8360811" y="4453113"/>
                </a:lnTo>
                <a:cubicBezTo>
                  <a:pt x="8365323" y="4457354"/>
                  <a:pt x="8373076" y="4458081"/>
                  <a:pt x="8377588" y="4453265"/>
                </a:cubicBezTo>
                <a:cubicBezTo>
                  <a:pt x="8381828" y="4448721"/>
                  <a:pt x="8382585" y="4441027"/>
                  <a:pt x="8377740" y="4436484"/>
                </a:cubicBezTo>
                <a:lnTo>
                  <a:pt x="8373894" y="4432880"/>
                </a:lnTo>
                <a:cubicBezTo>
                  <a:pt x="8369381" y="4428639"/>
                  <a:pt x="8361629" y="4427882"/>
                  <a:pt x="8357147" y="4432728"/>
                </a:cubicBezTo>
                <a:cubicBezTo>
                  <a:pt x="8352877" y="4437302"/>
                  <a:pt x="8352090" y="4444996"/>
                  <a:pt x="8356965" y="4449509"/>
                </a:cubicBezTo>
                <a:close/>
                <a:moveTo>
                  <a:pt x="8268841" y="4433546"/>
                </a:moveTo>
                <a:lnTo>
                  <a:pt x="8271233" y="4435788"/>
                </a:lnTo>
                <a:cubicBezTo>
                  <a:pt x="8275958" y="4440210"/>
                  <a:pt x="8281530" y="4439574"/>
                  <a:pt x="8285678" y="4436726"/>
                </a:cubicBezTo>
                <a:cubicBezTo>
                  <a:pt x="8286345" y="4436787"/>
                  <a:pt x="8286980" y="4436575"/>
                  <a:pt x="8287647" y="4436575"/>
                </a:cubicBezTo>
                <a:cubicBezTo>
                  <a:pt x="8286436" y="4438029"/>
                  <a:pt x="8285436" y="4439695"/>
                  <a:pt x="8285042" y="4441664"/>
                </a:cubicBezTo>
                <a:cubicBezTo>
                  <a:pt x="8283892" y="4447843"/>
                  <a:pt x="8288162" y="4454355"/>
                  <a:pt x="8294461" y="4455415"/>
                </a:cubicBezTo>
                <a:cubicBezTo>
                  <a:pt x="8303909" y="4456960"/>
                  <a:pt x="8313630" y="4454325"/>
                  <a:pt x="8319293" y="4446177"/>
                </a:cubicBezTo>
                <a:cubicBezTo>
                  <a:pt x="8322806" y="4441118"/>
                  <a:pt x="8323442" y="4433788"/>
                  <a:pt x="8318112" y="4429578"/>
                </a:cubicBezTo>
                <a:cubicBezTo>
                  <a:pt x="8313539" y="4425974"/>
                  <a:pt x="8305272" y="4425338"/>
                  <a:pt x="8301517" y="4430759"/>
                </a:cubicBezTo>
                <a:cubicBezTo>
                  <a:pt x="8301093" y="4431365"/>
                  <a:pt x="8300639" y="4431910"/>
                  <a:pt x="8300184" y="4432425"/>
                </a:cubicBezTo>
                <a:cubicBezTo>
                  <a:pt x="8300154" y="4432425"/>
                  <a:pt x="8300124" y="4432425"/>
                  <a:pt x="8300093" y="4432425"/>
                </a:cubicBezTo>
                <a:lnTo>
                  <a:pt x="8299882" y="4432425"/>
                </a:lnTo>
                <a:cubicBezTo>
                  <a:pt x="8299790" y="4432395"/>
                  <a:pt x="8299458" y="4432365"/>
                  <a:pt x="8298822" y="4432274"/>
                </a:cubicBezTo>
                <a:cubicBezTo>
                  <a:pt x="8297762" y="4432122"/>
                  <a:pt x="8296762" y="4432274"/>
                  <a:pt x="8295703" y="4432365"/>
                </a:cubicBezTo>
                <a:cubicBezTo>
                  <a:pt x="8298034" y="4429124"/>
                  <a:pt x="8299094" y="4424732"/>
                  <a:pt x="8297762" y="4420945"/>
                </a:cubicBezTo>
                <a:cubicBezTo>
                  <a:pt x="8298822" y="4416826"/>
                  <a:pt x="8297792" y="4412010"/>
                  <a:pt x="8294582" y="4409193"/>
                </a:cubicBezTo>
                <a:cubicBezTo>
                  <a:pt x="8293068" y="4407890"/>
                  <a:pt x="8291372" y="4407103"/>
                  <a:pt x="8289646" y="4406618"/>
                </a:cubicBezTo>
                <a:cubicBezTo>
                  <a:pt x="8288071" y="4402287"/>
                  <a:pt x="8284437" y="4399015"/>
                  <a:pt x="8279350" y="4398743"/>
                </a:cubicBezTo>
                <a:cubicBezTo>
                  <a:pt x="8273384" y="4398410"/>
                  <a:pt x="8266661" y="4403498"/>
                  <a:pt x="8266872" y="4409950"/>
                </a:cubicBezTo>
                <a:lnTo>
                  <a:pt x="8267115" y="4417401"/>
                </a:lnTo>
                <a:cubicBezTo>
                  <a:pt x="8267115" y="4417977"/>
                  <a:pt x="8267509" y="4418432"/>
                  <a:pt x="8267600" y="4419007"/>
                </a:cubicBezTo>
                <a:cubicBezTo>
                  <a:pt x="8264541" y="4423187"/>
                  <a:pt x="8263935" y="4428972"/>
                  <a:pt x="8268841" y="4433546"/>
                </a:cubicBezTo>
                <a:close/>
                <a:moveTo>
                  <a:pt x="8607498" y="4605986"/>
                </a:moveTo>
                <a:cubicBezTo>
                  <a:pt x="8607498" y="4605835"/>
                  <a:pt x="8607529" y="4605654"/>
                  <a:pt x="8607558" y="4605502"/>
                </a:cubicBezTo>
                <a:cubicBezTo>
                  <a:pt x="8611163" y="4603806"/>
                  <a:pt x="8613767" y="4600474"/>
                  <a:pt x="8614403" y="4596142"/>
                </a:cubicBezTo>
                <a:lnTo>
                  <a:pt x="8615887" y="4585692"/>
                </a:lnTo>
                <a:cubicBezTo>
                  <a:pt x="8616765" y="4579544"/>
                  <a:pt x="8611587" y="4573031"/>
                  <a:pt x="8605348" y="4572637"/>
                </a:cubicBezTo>
                <a:cubicBezTo>
                  <a:pt x="8603350" y="4572516"/>
                  <a:pt x="8601472" y="4572880"/>
                  <a:pt x="8599745" y="4573546"/>
                </a:cubicBezTo>
                <a:cubicBezTo>
                  <a:pt x="8598685" y="4572395"/>
                  <a:pt x="8597020" y="4571820"/>
                  <a:pt x="8595687" y="4570911"/>
                </a:cubicBezTo>
                <a:cubicBezTo>
                  <a:pt x="8595990" y="4565035"/>
                  <a:pt x="8592568" y="4558583"/>
                  <a:pt x="8585179" y="4557341"/>
                </a:cubicBezTo>
                <a:cubicBezTo>
                  <a:pt x="8576881" y="4555978"/>
                  <a:pt x="8573036" y="4562611"/>
                  <a:pt x="8573612" y="4569215"/>
                </a:cubicBezTo>
                <a:cubicBezTo>
                  <a:pt x="8572370" y="4568427"/>
                  <a:pt x="8571037" y="4567731"/>
                  <a:pt x="8569462" y="4567488"/>
                </a:cubicBezTo>
                <a:lnTo>
                  <a:pt x="8564254" y="4566761"/>
                </a:lnTo>
                <a:cubicBezTo>
                  <a:pt x="8562830" y="4566549"/>
                  <a:pt x="8561377" y="4566640"/>
                  <a:pt x="8559953" y="4566973"/>
                </a:cubicBezTo>
                <a:cubicBezTo>
                  <a:pt x="8563860" y="4564944"/>
                  <a:pt x="8566706" y="4560340"/>
                  <a:pt x="8566737" y="4556220"/>
                </a:cubicBezTo>
                <a:cubicBezTo>
                  <a:pt x="8566798" y="4549132"/>
                  <a:pt x="8561346" y="4545164"/>
                  <a:pt x="8554987" y="4544256"/>
                </a:cubicBezTo>
                <a:lnTo>
                  <a:pt x="8553352" y="4544014"/>
                </a:lnTo>
                <a:cubicBezTo>
                  <a:pt x="8557016" y="4541893"/>
                  <a:pt x="8559621" y="4538016"/>
                  <a:pt x="8559500" y="4533563"/>
                </a:cubicBezTo>
                <a:cubicBezTo>
                  <a:pt x="8559379" y="4528929"/>
                  <a:pt x="8556350" y="4524840"/>
                  <a:pt x="8552261" y="4523022"/>
                </a:cubicBezTo>
                <a:cubicBezTo>
                  <a:pt x="8550233" y="4520721"/>
                  <a:pt x="8547325" y="4519176"/>
                  <a:pt x="8544055" y="4518631"/>
                </a:cubicBezTo>
                <a:lnTo>
                  <a:pt x="8538906" y="4517783"/>
                </a:lnTo>
                <a:cubicBezTo>
                  <a:pt x="8533517" y="4516874"/>
                  <a:pt x="8528641" y="4521296"/>
                  <a:pt x="8527066" y="4526264"/>
                </a:cubicBezTo>
                <a:cubicBezTo>
                  <a:pt x="8523008" y="4532624"/>
                  <a:pt x="8524673" y="4542953"/>
                  <a:pt x="8534364" y="4544558"/>
                </a:cubicBezTo>
                <a:cubicBezTo>
                  <a:pt x="8534606" y="4544589"/>
                  <a:pt x="8534758" y="4544498"/>
                  <a:pt x="8534970" y="4544528"/>
                </a:cubicBezTo>
                <a:cubicBezTo>
                  <a:pt x="8536666" y="4545376"/>
                  <a:pt x="8538483" y="4545982"/>
                  <a:pt x="8540451" y="4545922"/>
                </a:cubicBezTo>
                <a:cubicBezTo>
                  <a:pt x="8541208" y="4545891"/>
                  <a:pt x="8541996" y="4545861"/>
                  <a:pt x="8542753" y="4545861"/>
                </a:cubicBezTo>
                <a:cubicBezTo>
                  <a:pt x="8539845" y="4548224"/>
                  <a:pt x="8537786" y="4551798"/>
                  <a:pt x="8537756" y="4555221"/>
                </a:cubicBezTo>
                <a:cubicBezTo>
                  <a:pt x="8537696" y="4562309"/>
                  <a:pt x="8543146" y="4566277"/>
                  <a:pt x="8549506" y="4567185"/>
                </a:cubicBezTo>
                <a:lnTo>
                  <a:pt x="8554714" y="4567912"/>
                </a:lnTo>
                <a:cubicBezTo>
                  <a:pt x="8555502" y="4568033"/>
                  <a:pt x="8556289" y="4568003"/>
                  <a:pt x="8557046" y="4567912"/>
                </a:cubicBezTo>
                <a:cubicBezTo>
                  <a:pt x="8553685" y="4569548"/>
                  <a:pt x="8551020" y="4572607"/>
                  <a:pt x="8550566" y="4576515"/>
                </a:cubicBezTo>
                <a:cubicBezTo>
                  <a:pt x="8549869" y="4582542"/>
                  <a:pt x="8553533" y="4588661"/>
                  <a:pt x="8559681" y="4589933"/>
                </a:cubicBezTo>
                <a:cubicBezTo>
                  <a:pt x="8559590" y="4591024"/>
                  <a:pt x="8559711" y="4592114"/>
                  <a:pt x="8559953" y="4593204"/>
                </a:cubicBezTo>
                <a:cubicBezTo>
                  <a:pt x="8554291" y="4591720"/>
                  <a:pt x="8548203" y="4593901"/>
                  <a:pt x="8547114" y="4601352"/>
                </a:cubicBezTo>
                <a:cubicBezTo>
                  <a:pt x="8546598" y="4604896"/>
                  <a:pt x="8547779" y="4607713"/>
                  <a:pt x="8549506" y="4610136"/>
                </a:cubicBezTo>
                <a:cubicBezTo>
                  <a:pt x="8549385" y="4610591"/>
                  <a:pt x="8549112" y="4610985"/>
                  <a:pt x="8549021" y="4611469"/>
                </a:cubicBezTo>
                <a:lnTo>
                  <a:pt x="8548143" y="4616619"/>
                </a:lnTo>
                <a:cubicBezTo>
                  <a:pt x="8547143" y="4622707"/>
                  <a:pt x="8552383" y="4629249"/>
                  <a:pt x="8558500" y="4629643"/>
                </a:cubicBezTo>
                <a:cubicBezTo>
                  <a:pt x="8563254" y="4629976"/>
                  <a:pt x="8567282" y="4627795"/>
                  <a:pt x="8569614" y="4624161"/>
                </a:cubicBezTo>
                <a:cubicBezTo>
                  <a:pt x="8571431" y="4626402"/>
                  <a:pt x="8573551" y="4628219"/>
                  <a:pt x="8576094" y="4628947"/>
                </a:cubicBezTo>
                <a:cubicBezTo>
                  <a:pt x="8583816" y="4631097"/>
                  <a:pt x="8594627" y="4630218"/>
                  <a:pt x="8600715" y="4624554"/>
                </a:cubicBezTo>
                <a:cubicBezTo>
                  <a:pt x="8606529" y="4631067"/>
                  <a:pt x="8620066" y="4630067"/>
                  <a:pt x="8621701" y="4618769"/>
                </a:cubicBezTo>
                <a:cubicBezTo>
                  <a:pt x="8623124" y="4609530"/>
                  <a:pt x="8614675" y="4604745"/>
                  <a:pt x="8607498" y="4605986"/>
                </a:cubicBezTo>
                <a:close/>
                <a:moveTo>
                  <a:pt x="8351756" y="4494883"/>
                </a:moveTo>
                <a:cubicBezTo>
                  <a:pt x="8351030" y="4496246"/>
                  <a:pt x="8350575" y="4497761"/>
                  <a:pt x="8350515" y="4499275"/>
                </a:cubicBezTo>
                <a:cubicBezTo>
                  <a:pt x="8350273" y="4506121"/>
                  <a:pt x="8354815" y="4510846"/>
                  <a:pt x="8361326" y="4511936"/>
                </a:cubicBezTo>
                <a:lnTo>
                  <a:pt x="8366474" y="4512784"/>
                </a:lnTo>
                <a:cubicBezTo>
                  <a:pt x="8369684" y="4513330"/>
                  <a:pt x="8372925" y="4511876"/>
                  <a:pt x="8375347" y="4509574"/>
                </a:cubicBezTo>
                <a:cubicBezTo>
                  <a:pt x="8377286" y="4511058"/>
                  <a:pt x="8379647" y="4512057"/>
                  <a:pt x="8382161" y="4512088"/>
                </a:cubicBezTo>
                <a:cubicBezTo>
                  <a:pt x="8382948" y="4517843"/>
                  <a:pt x="8387067" y="4522689"/>
                  <a:pt x="8393275" y="4522962"/>
                </a:cubicBezTo>
                <a:cubicBezTo>
                  <a:pt x="8399271" y="4523234"/>
                  <a:pt x="8405873" y="4518085"/>
                  <a:pt x="8405660" y="4511664"/>
                </a:cubicBezTo>
                <a:lnTo>
                  <a:pt x="8405418" y="4504213"/>
                </a:lnTo>
                <a:cubicBezTo>
                  <a:pt x="8405207" y="4497821"/>
                  <a:pt x="8400876" y="4492127"/>
                  <a:pt x="8394123" y="4491824"/>
                </a:cubicBezTo>
                <a:cubicBezTo>
                  <a:pt x="8393032" y="4491794"/>
                  <a:pt x="8391912" y="4491945"/>
                  <a:pt x="8390852" y="4492248"/>
                </a:cubicBezTo>
                <a:cubicBezTo>
                  <a:pt x="8390580" y="4491945"/>
                  <a:pt x="8390367" y="4491642"/>
                  <a:pt x="8390065" y="4491369"/>
                </a:cubicBezTo>
                <a:lnTo>
                  <a:pt x="8386219" y="4487765"/>
                </a:lnTo>
                <a:cubicBezTo>
                  <a:pt x="8381676" y="4483524"/>
                  <a:pt x="8373378" y="4484040"/>
                  <a:pt x="8369502" y="4488946"/>
                </a:cubicBezTo>
                <a:cubicBezTo>
                  <a:pt x="8369351" y="4489158"/>
                  <a:pt x="8369442" y="4489431"/>
                  <a:pt x="8369291" y="4489643"/>
                </a:cubicBezTo>
                <a:cubicBezTo>
                  <a:pt x="8368957" y="4489583"/>
                  <a:pt x="8368684" y="4489400"/>
                  <a:pt x="8368352" y="4489340"/>
                </a:cubicBezTo>
                <a:lnTo>
                  <a:pt x="8366838" y="4489098"/>
                </a:lnTo>
                <a:cubicBezTo>
                  <a:pt x="8372168" y="4478466"/>
                  <a:pt x="8356420" y="4466592"/>
                  <a:pt x="8346881" y="4476770"/>
                </a:cubicBezTo>
                <a:cubicBezTo>
                  <a:pt x="8340431" y="4483646"/>
                  <a:pt x="8344943" y="4492066"/>
                  <a:pt x="8351756" y="4494883"/>
                </a:cubicBezTo>
                <a:close/>
                <a:moveTo>
                  <a:pt x="8434641" y="4419249"/>
                </a:moveTo>
                <a:cubicBezTo>
                  <a:pt x="8424224" y="4430396"/>
                  <a:pt x="8441365" y="4446783"/>
                  <a:pt x="8451782" y="4435636"/>
                </a:cubicBezTo>
                <a:cubicBezTo>
                  <a:pt x="8462230" y="4424459"/>
                  <a:pt x="8445059" y="4408103"/>
                  <a:pt x="8434641" y="4419249"/>
                </a:cubicBezTo>
                <a:close/>
                <a:moveTo>
                  <a:pt x="8046350" y="4721573"/>
                </a:moveTo>
                <a:cubicBezTo>
                  <a:pt x="8048531" y="4716424"/>
                  <a:pt x="8046623" y="4711335"/>
                  <a:pt x="8042746" y="4708003"/>
                </a:cubicBezTo>
                <a:cubicBezTo>
                  <a:pt x="8043564" y="4703823"/>
                  <a:pt x="8042413" y="4699492"/>
                  <a:pt x="8038659" y="4696553"/>
                </a:cubicBezTo>
                <a:cubicBezTo>
                  <a:pt x="8033965" y="4692888"/>
                  <a:pt x="8025485" y="4693192"/>
                  <a:pt x="8022002" y="4698613"/>
                </a:cubicBezTo>
                <a:cubicBezTo>
                  <a:pt x="8018641" y="4703914"/>
                  <a:pt x="8016551" y="4709942"/>
                  <a:pt x="8018944" y="4716121"/>
                </a:cubicBezTo>
                <a:cubicBezTo>
                  <a:pt x="8021124" y="4721785"/>
                  <a:pt x="8025607" y="4725208"/>
                  <a:pt x="8030815" y="4727873"/>
                </a:cubicBezTo>
                <a:cubicBezTo>
                  <a:pt x="8036478" y="4730781"/>
                  <a:pt x="8043958" y="4727146"/>
                  <a:pt x="8046350" y="4721573"/>
                </a:cubicBezTo>
                <a:close/>
                <a:moveTo>
                  <a:pt x="8387309" y="4419219"/>
                </a:moveTo>
                <a:cubicBezTo>
                  <a:pt x="8376468" y="4421915"/>
                  <a:pt x="8374045" y="4439816"/>
                  <a:pt x="8387188" y="4442027"/>
                </a:cubicBezTo>
                <a:cubicBezTo>
                  <a:pt x="8393729" y="4443117"/>
                  <a:pt x="8398241" y="4439210"/>
                  <a:pt x="8400149" y="4434364"/>
                </a:cubicBezTo>
                <a:cubicBezTo>
                  <a:pt x="8402875" y="4434121"/>
                  <a:pt x="8405630" y="4433092"/>
                  <a:pt x="8407932" y="4430608"/>
                </a:cubicBezTo>
                <a:cubicBezTo>
                  <a:pt x="8418349" y="4419461"/>
                  <a:pt x="8399634" y="4404861"/>
                  <a:pt x="8389278" y="4415978"/>
                </a:cubicBezTo>
                <a:cubicBezTo>
                  <a:pt x="8388308" y="4417038"/>
                  <a:pt x="8387824" y="4418128"/>
                  <a:pt x="8387309" y="4419219"/>
                </a:cubicBezTo>
                <a:close/>
                <a:moveTo>
                  <a:pt x="8125481" y="4634186"/>
                </a:moveTo>
                <a:cubicBezTo>
                  <a:pt x="8121029" y="4638336"/>
                  <a:pt x="8120242" y="4646545"/>
                  <a:pt x="8124966" y="4650937"/>
                </a:cubicBezTo>
                <a:lnTo>
                  <a:pt x="8128811" y="4654542"/>
                </a:lnTo>
                <a:cubicBezTo>
                  <a:pt x="8133475" y="4658933"/>
                  <a:pt x="8140682" y="4659660"/>
                  <a:pt x="8145558" y="4655086"/>
                </a:cubicBezTo>
                <a:cubicBezTo>
                  <a:pt x="8150010" y="4650937"/>
                  <a:pt x="8150797" y="4642728"/>
                  <a:pt x="8146073" y="4638336"/>
                </a:cubicBezTo>
                <a:lnTo>
                  <a:pt x="8142227" y="4634732"/>
                </a:lnTo>
                <a:cubicBezTo>
                  <a:pt x="8137563" y="4630340"/>
                  <a:pt x="8130356" y="4629582"/>
                  <a:pt x="8125481" y="4634186"/>
                </a:cubicBezTo>
                <a:close/>
                <a:moveTo>
                  <a:pt x="8011464" y="4599171"/>
                </a:moveTo>
                <a:cubicBezTo>
                  <a:pt x="8010495" y="4597839"/>
                  <a:pt x="8009042" y="4596779"/>
                  <a:pt x="8007436" y="4595961"/>
                </a:cubicBezTo>
                <a:cubicBezTo>
                  <a:pt x="8007406" y="4595021"/>
                  <a:pt x="8007497" y="4594052"/>
                  <a:pt x="8007133" y="4593144"/>
                </a:cubicBezTo>
                <a:lnTo>
                  <a:pt x="8005135" y="4588267"/>
                </a:lnTo>
                <a:cubicBezTo>
                  <a:pt x="8002712" y="4582360"/>
                  <a:pt x="7997352" y="4578090"/>
                  <a:pt x="7990629" y="4579877"/>
                </a:cubicBezTo>
                <a:cubicBezTo>
                  <a:pt x="7985057" y="4581361"/>
                  <a:pt x="7979788" y="4588449"/>
                  <a:pt x="7982241" y="4594386"/>
                </a:cubicBezTo>
                <a:lnTo>
                  <a:pt x="7984240" y="4599262"/>
                </a:lnTo>
                <a:cubicBezTo>
                  <a:pt x="7985239" y="4601746"/>
                  <a:pt x="7986875" y="4603775"/>
                  <a:pt x="7988782" y="4605350"/>
                </a:cubicBezTo>
                <a:cubicBezTo>
                  <a:pt x="7988146" y="4607138"/>
                  <a:pt x="7987752" y="4608986"/>
                  <a:pt x="7987995" y="4611106"/>
                </a:cubicBezTo>
                <a:cubicBezTo>
                  <a:pt x="7988327" y="4614316"/>
                  <a:pt x="7989812" y="4616982"/>
                  <a:pt x="7991719" y="4619405"/>
                </a:cubicBezTo>
                <a:cubicBezTo>
                  <a:pt x="7986117" y="4622041"/>
                  <a:pt x="7984845" y="4630461"/>
                  <a:pt x="7987691" y="4635368"/>
                </a:cubicBezTo>
                <a:cubicBezTo>
                  <a:pt x="7991235" y="4641517"/>
                  <a:pt x="7997928" y="4642153"/>
                  <a:pt x="8003893" y="4639730"/>
                </a:cubicBezTo>
                <a:lnTo>
                  <a:pt x="8008769" y="4637730"/>
                </a:lnTo>
                <a:cubicBezTo>
                  <a:pt x="8009495" y="4637428"/>
                  <a:pt x="8010192" y="4637034"/>
                  <a:pt x="8010767" y="4636549"/>
                </a:cubicBezTo>
                <a:cubicBezTo>
                  <a:pt x="8008708" y="4639669"/>
                  <a:pt x="8007951" y="4643637"/>
                  <a:pt x="8009526" y="4647242"/>
                </a:cubicBezTo>
                <a:cubicBezTo>
                  <a:pt x="8011979" y="4652815"/>
                  <a:pt x="8018247" y="4656207"/>
                  <a:pt x="8024183" y="4654208"/>
                </a:cubicBezTo>
                <a:cubicBezTo>
                  <a:pt x="8024668" y="4655178"/>
                  <a:pt x="8025303" y="4656086"/>
                  <a:pt x="8026060" y="4656874"/>
                </a:cubicBezTo>
                <a:cubicBezTo>
                  <a:pt x="8020427" y="4658479"/>
                  <a:pt x="8016279" y="4663447"/>
                  <a:pt x="8019125" y="4670383"/>
                </a:cubicBezTo>
                <a:cubicBezTo>
                  <a:pt x="8022396" y="4678410"/>
                  <a:pt x="8031239" y="4679652"/>
                  <a:pt x="8037174" y="4676744"/>
                </a:cubicBezTo>
                <a:cubicBezTo>
                  <a:pt x="8037174" y="4676774"/>
                  <a:pt x="8037174" y="4676835"/>
                  <a:pt x="8037205" y="4676865"/>
                </a:cubicBezTo>
                <a:lnTo>
                  <a:pt x="8037326" y="4680348"/>
                </a:lnTo>
                <a:cubicBezTo>
                  <a:pt x="8037538" y="4686739"/>
                  <a:pt x="8044170" y="4691586"/>
                  <a:pt x="8050257" y="4691010"/>
                </a:cubicBezTo>
                <a:cubicBezTo>
                  <a:pt x="8050741" y="4690950"/>
                  <a:pt x="8051196" y="4690829"/>
                  <a:pt x="8051650" y="4690738"/>
                </a:cubicBezTo>
                <a:cubicBezTo>
                  <a:pt x="8053224" y="4691435"/>
                  <a:pt x="8054860" y="4692101"/>
                  <a:pt x="8056495" y="4692646"/>
                </a:cubicBezTo>
                <a:cubicBezTo>
                  <a:pt x="8058554" y="4693343"/>
                  <a:pt x="8060886" y="4693313"/>
                  <a:pt x="8063097" y="4692858"/>
                </a:cubicBezTo>
                <a:cubicBezTo>
                  <a:pt x="8064490" y="4693615"/>
                  <a:pt x="8065944" y="4694130"/>
                  <a:pt x="8067398" y="4694100"/>
                </a:cubicBezTo>
                <a:cubicBezTo>
                  <a:pt x="8072273" y="4693949"/>
                  <a:pt x="8076603" y="4693555"/>
                  <a:pt x="8080813" y="4690829"/>
                </a:cubicBezTo>
                <a:cubicBezTo>
                  <a:pt x="8081206" y="4690587"/>
                  <a:pt x="8081418" y="4690223"/>
                  <a:pt x="8081752" y="4689981"/>
                </a:cubicBezTo>
                <a:cubicBezTo>
                  <a:pt x="8087959" y="4694070"/>
                  <a:pt x="8097831" y="4692888"/>
                  <a:pt x="8099951" y="4683529"/>
                </a:cubicBezTo>
                <a:cubicBezTo>
                  <a:pt x="8101375" y="4677228"/>
                  <a:pt x="8097983" y="4672715"/>
                  <a:pt x="8093410" y="4670565"/>
                </a:cubicBezTo>
                <a:cubicBezTo>
                  <a:pt x="8092442" y="4667990"/>
                  <a:pt x="8090715" y="4665567"/>
                  <a:pt x="8088263" y="4664052"/>
                </a:cubicBezTo>
                <a:cubicBezTo>
                  <a:pt x="8088171" y="4663174"/>
                  <a:pt x="8087869" y="4662296"/>
                  <a:pt x="8087596" y="4661417"/>
                </a:cubicBezTo>
                <a:cubicBezTo>
                  <a:pt x="8089837" y="4659994"/>
                  <a:pt x="8091624" y="4658116"/>
                  <a:pt x="8092502" y="4655601"/>
                </a:cubicBezTo>
                <a:cubicBezTo>
                  <a:pt x="8095772" y="4662356"/>
                  <a:pt x="8106160" y="4666385"/>
                  <a:pt x="8113034" y="4659024"/>
                </a:cubicBezTo>
                <a:cubicBezTo>
                  <a:pt x="8123451" y="4647908"/>
                  <a:pt x="8104737" y="4633308"/>
                  <a:pt x="8094380" y="4644394"/>
                </a:cubicBezTo>
                <a:cubicBezTo>
                  <a:pt x="8093320" y="4645515"/>
                  <a:pt x="8092774" y="4646696"/>
                  <a:pt x="8092290" y="4647847"/>
                </a:cubicBezTo>
                <a:cubicBezTo>
                  <a:pt x="8092260" y="4647787"/>
                  <a:pt x="8092290" y="4647757"/>
                  <a:pt x="8092290" y="4647696"/>
                </a:cubicBezTo>
                <a:cubicBezTo>
                  <a:pt x="8089292" y="4640366"/>
                  <a:pt x="8082084" y="4639518"/>
                  <a:pt x="8076513" y="4642153"/>
                </a:cubicBezTo>
                <a:cubicBezTo>
                  <a:pt x="8075543" y="4642062"/>
                  <a:pt x="8074635" y="4642153"/>
                  <a:pt x="8073666" y="4642274"/>
                </a:cubicBezTo>
                <a:cubicBezTo>
                  <a:pt x="8075362" y="4639154"/>
                  <a:pt x="8075906" y="4635489"/>
                  <a:pt x="8074423" y="4631854"/>
                </a:cubicBezTo>
                <a:lnTo>
                  <a:pt x="8073545" y="4629704"/>
                </a:lnTo>
                <a:cubicBezTo>
                  <a:pt x="8073908" y="4628371"/>
                  <a:pt x="8074181" y="4626978"/>
                  <a:pt x="8074120" y="4625524"/>
                </a:cubicBezTo>
                <a:cubicBezTo>
                  <a:pt x="8074029" y="4623040"/>
                  <a:pt x="8073968" y="4620556"/>
                  <a:pt x="8073878" y="4618072"/>
                </a:cubicBezTo>
                <a:cubicBezTo>
                  <a:pt x="8073666" y="4611681"/>
                  <a:pt x="8067094" y="4606774"/>
                  <a:pt x="8061008" y="4607350"/>
                </a:cubicBezTo>
                <a:cubicBezTo>
                  <a:pt x="8054467" y="4607955"/>
                  <a:pt x="8050317" y="4613559"/>
                  <a:pt x="8050347" y="4619799"/>
                </a:cubicBezTo>
                <a:cubicBezTo>
                  <a:pt x="8047017" y="4618799"/>
                  <a:pt x="8043443" y="4618526"/>
                  <a:pt x="8039627" y="4619345"/>
                </a:cubicBezTo>
                <a:cubicBezTo>
                  <a:pt x="8033602" y="4620617"/>
                  <a:pt x="8029210" y="4624373"/>
                  <a:pt x="8026454" y="4629219"/>
                </a:cubicBezTo>
                <a:cubicBezTo>
                  <a:pt x="8024758" y="4629068"/>
                  <a:pt x="8022972" y="4629219"/>
                  <a:pt x="8021245" y="4629946"/>
                </a:cubicBezTo>
                <a:lnTo>
                  <a:pt x="8016370" y="4631945"/>
                </a:lnTo>
                <a:cubicBezTo>
                  <a:pt x="8015038" y="4632521"/>
                  <a:pt x="8013826" y="4633308"/>
                  <a:pt x="8012766" y="4634308"/>
                </a:cubicBezTo>
                <a:cubicBezTo>
                  <a:pt x="8015128" y="4630582"/>
                  <a:pt x="8015219" y="4625160"/>
                  <a:pt x="8013190" y="4621586"/>
                </a:cubicBezTo>
                <a:cubicBezTo>
                  <a:pt x="8012827" y="4620980"/>
                  <a:pt x="8012342" y="4620647"/>
                  <a:pt x="8011919" y="4620162"/>
                </a:cubicBezTo>
                <a:cubicBezTo>
                  <a:pt x="8013978" y="4616800"/>
                  <a:pt x="8014523" y="4612862"/>
                  <a:pt x="8013190" y="4609409"/>
                </a:cubicBezTo>
                <a:cubicBezTo>
                  <a:pt x="8014129" y="4606017"/>
                  <a:pt x="8013857" y="4602443"/>
                  <a:pt x="8011464" y="4599171"/>
                </a:cubicBezTo>
                <a:close/>
                <a:moveTo>
                  <a:pt x="7973883" y="4661932"/>
                </a:moveTo>
                <a:lnTo>
                  <a:pt x="7976275" y="4664144"/>
                </a:lnTo>
                <a:cubicBezTo>
                  <a:pt x="7987419" y="4674563"/>
                  <a:pt x="8003954" y="4657570"/>
                  <a:pt x="7992810" y="4647151"/>
                </a:cubicBezTo>
                <a:lnTo>
                  <a:pt x="7990417" y="4644909"/>
                </a:lnTo>
                <a:cubicBezTo>
                  <a:pt x="7979273" y="4634490"/>
                  <a:pt x="7962738" y="4651482"/>
                  <a:pt x="7973883" y="4661932"/>
                </a:cubicBezTo>
                <a:close/>
                <a:moveTo>
                  <a:pt x="8079056" y="4411222"/>
                </a:moveTo>
                <a:cubicBezTo>
                  <a:pt x="8089444" y="4400106"/>
                  <a:pt x="8073090" y="4382931"/>
                  <a:pt x="8062643" y="4394108"/>
                </a:cubicBezTo>
                <a:cubicBezTo>
                  <a:pt x="8052285" y="4405225"/>
                  <a:pt x="8068608" y="4422399"/>
                  <a:pt x="8079056" y="4411222"/>
                </a:cubicBezTo>
                <a:close/>
                <a:moveTo>
                  <a:pt x="7970279" y="4564187"/>
                </a:moveTo>
                <a:cubicBezTo>
                  <a:pt x="7970279" y="4565186"/>
                  <a:pt x="7970370" y="4566186"/>
                  <a:pt x="7970581" y="4567185"/>
                </a:cubicBezTo>
                <a:cubicBezTo>
                  <a:pt x="7971551" y="4572062"/>
                  <a:pt x="7975125" y="4575909"/>
                  <a:pt x="7980151" y="4576817"/>
                </a:cubicBezTo>
                <a:cubicBezTo>
                  <a:pt x="7985148" y="4577726"/>
                  <a:pt x="7988509" y="4575333"/>
                  <a:pt x="7992053" y="4572304"/>
                </a:cubicBezTo>
                <a:cubicBezTo>
                  <a:pt x="7989266" y="4574697"/>
                  <a:pt x="7992416" y="4572122"/>
                  <a:pt x="7992992" y="4571699"/>
                </a:cubicBezTo>
                <a:cubicBezTo>
                  <a:pt x="7993779" y="4571153"/>
                  <a:pt x="7994596" y="4570669"/>
                  <a:pt x="7995383" y="4570123"/>
                </a:cubicBezTo>
                <a:cubicBezTo>
                  <a:pt x="7995535" y="4570063"/>
                  <a:pt x="7995596" y="4570002"/>
                  <a:pt x="7995686" y="4569942"/>
                </a:cubicBezTo>
                <a:cubicBezTo>
                  <a:pt x="7995990" y="4569820"/>
                  <a:pt x="7996262" y="4569699"/>
                  <a:pt x="7996564" y="4569609"/>
                </a:cubicBezTo>
                <a:cubicBezTo>
                  <a:pt x="8002470" y="4570336"/>
                  <a:pt x="8008284" y="4565883"/>
                  <a:pt x="8009374" y="4560158"/>
                </a:cubicBezTo>
                <a:cubicBezTo>
                  <a:pt x="8010616" y="4553615"/>
                  <a:pt x="8006165" y="4547769"/>
                  <a:pt x="7999927" y="4546316"/>
                </a:cubicBezTo>
                <a:cubicBezTo>
                  <a:pt x="7999290" y="4546164"/>
                  <a:pt x="7998624" y="4546194"/>
                  <a:pt x="7997988" y="4546104"/>
                </a:cubicBezTo>
                <a:cubicBezTo>
                  <a:pt x="7997564" y="4542408"/>
                  <a:pt x="7995475" y="4538864"/>
                  <a:pt x="7992325" y="4537047"/>
                </a:cubicBezTo>
                <a:cubicBezTo>
                  <a:pt x="7995051" y="4537350"/>
                  <a:pt x="7997928" y="4536411"/>
                  <a:pt x="8000532" y="4533624"/>
                </a:cubicBezTo>
                <a:cubicBezTo>
                  <a:pt x="8010828" y="4522629"/>
                  <a:pt x="7995686" y="4504364"/>
                  <a:pt x="7985269" y="4515480"/>
                </a:cubicBezTo>
                <a:cubicBezTo>
                  <a:pt x="7978667" y="4522507"/>
                  <a:pt x="7982513" y="4532503"/>
                  <a:pt x="7988873" y="4535866"/>
                </a:cubicBezTo>
                <a:cubicBezTo>
                  <a:pt x="7983543" y="4534714"/>
                  <a:pt x="7978425" y="4536925"/>
                  <a:pt x="7975578" y="4541923"/>
                </a:cubicBezTo>
                <a:cubicBezTo>
                  <a:pt x="7971884" y="4548436"/>
                  <a:pt x="7968311" y="4556644"/>
                  <a:pt x="7970279" y="4564187"/>
                </a:cubicBezTo>
                <a:close/>
                <a:moveTo>
                  <a:pt x="8031996" y="4361184"/>
                </a:moveTo>
                <a:lnTo>
                  <a:pt x="8035600" y="4357336"/>
                </a:lnTo>
                <a:cubicBezTo>
                  <a:pt x="8039991" y="4352672"/>
                  <a:pt x="8041626" y="4346039"/>
                  <a:pt x="8037174" y="4340647"/>
                </a:cubicBezTo>
                <a:cubicBezTo>
                  <a:pt x="8033510" y="4336194"/>
                  <a:pt x="8024879" y="4334347"/>
                  <a:pt x="8020488" y="4339072"/>
                </a:cubicBezTo>
                <a:lnTo>
                  <a:pt x="8016885" y="4342918"/>
                </a:lnTo>
                <a:cubicBezTo>
                  <a:pt x="8012524" y="4347583"/>
                  <a:pt x="8010859" y="4354217"/>
                  <a:pt x="8015310" y="4359608"/>
                </a:cubicBezTo>
                <a:cubicBezTo>
                  <a:pt x="8018975" y="4364031"/>
                  <a:pt x="8027605" y="4365878"/>
                  <a:pt x="8031996" y="4361184"/>
                </a:cubicBezTo>
                <a:close/>
                <a:moveTo>
                  <a:pt x="8019943" y="4601807"/>
                </a:moveTo>
                <a:cubicBezTo>
                  <a:pt x="8015583" y="4606471"/>
                  <a:pt x="8017308" y="4614771"/>
                  <a:pt x="8022002" y="4618436"/>
                </a:cubicBezTo>
                <a:cubicBezTo>
                  <a:pt x="8027423" y="4622676"/>
                  <a:pt x="8034267" y="4621041"/>
                  <a:pt x="8038659" y="4616376"/>
                </a:cubicBezTo>
                <a:lnTo>
                  <a:pt x="8042262" y="4612529"/>
                </a:lnTo>
                <a:cubicBezTo>
                  <a:pt x="8046654" y="4607834"/>
                  <a:pt x="8044897" y="4599565"/>
                  <a:pt x="8040203" y="4595870"/>
                </a:cubicBezTo>
                <a:cubicBezTo>
                  <a:pt x="8034782" y="4591629"/>
                  <a:pt x="8027938" y="4593265"/>
                  <a:pt x="8023547" y="4597930"/>
                </a:cubicBezTo>
                <a:lnTo>
                  <a:pt x="8019943" y="4601807"/>
                </a:lnTo>
                <a:close/>
                <a:moveTo>
                  <a:pt x="8139774" y="4586086"/>
                </a:moveTo>
                <a:lnTo>
                  <a:pt x="8144983" y="4586844"/>
                </a:lnTo>
                <a:cubicBezTo>
                  <a:pt x="8151312" y="4587752"/>
                  <a:pt x="8156945" y="4580997"/>
                  <a:pt x="8157005" y="4575152"/>
                </a:cubicBezTo>
                <a:cubicBezTo>
                  <a:pt x="8157096" y="4569427"/>
                  <a:pt x="8153492" y="4565792"/>
                  <a:pt x="8148768" y="4564066"/>
                </a:cubicBezTo>
                <a:cubicBezTo>
                  <a:pt x="8150736" y="4557220"/>
                  <a:pt x="8150101" y="4549920"/>
                  <a:pt x="8145679" y="4543771"/>
                </a:cubicBezTo>
                <a:cubicBezTo>
                  <a:pt x="8142076" y="4538743"/>
                  <a:pt x="8135322" y="4535653"/>
                  <a:pt x="8129508" y="4539349"/>
                </a:cubicBezTo>
                <a:cubicBezTo>
                  <a:pt x="8124542" y="4542499"/>
                  <a:pt x="8121210" y="4550132"/>
                  <a:pt x="8125087" y="4555524"/>
                </a:cubicBezTo>
                <a:cubicBezTo>
                  <a:pt x="8125510" y="4556129"/>
                  <a:pt x="8125874" y="4556765"/>
                  <a:pt x="8126238" y="4557371"/>
                </a:cubicBezTo>
                <a:cubicBezTo>
                  <a:pt x="8126238" y="4557402"/>
                  <a:pt x="8126238" y="4557432"/>
                  <a:pt x="8126207" y="4557462"/>
                </a:cubicBezTo>
                <a:cubicBezTo>
                  <a:pt x="8126177" y="4557523"/>
                  <a:pt x="8126147" y="4557583"/>
                  <a:pt x="8126147" y="4557674"/>
                </a:cubicBezTo>
                <a:cubicBezTo>
                  <a:pt x="8126086" y="4557765"/>
                  <a:pt x="8125934" y="4558068"/>
                  <a:pt x="8125631" y="4558644"/>
                </a:cubicBezTo>
                <a:cubicBezTo>
                  <a:pt x="8122936" y="4563581"/>
                  <a:pt x="8124179" y="4569669"/>
                  <a:pt x="8128266" y="4573334"/>
                </a:cubicBezTo>
                <a:cubicBezTo>
                  <a:pt x="8128237" y="4573576"/>
                  <a:pt x="8128085" y="4573849"/>
                  <a:pt x="8128085" y="4574091"/>
                </a:cubicBezTo>
                <a:cubicBezTo>
                  <a:pt x="8127994" y="4581118"/>
                  <a:pt x="8133415" y="4585177"/>
                  <a:pt x="8139774" y="4586086"/>
                </a:cubicBezTo>
                <a:close/>
                <a:moveTo>
                  <a:pt x="8069608" y="4470500"/>
                </a:moveTo>
                <a:cubicBezTo>
                  <a:pt x="8076119" y="4470167"/>
                  <a:pt x="8081055" y="4464472"/>
                  <a:pt x="8080843" y="4458051"/>
                </a:cubicBezTo>
                <a:cubicBezTo>
                  <a:pt x="8080813" y="4457051"/>
                  <a:pt x="8080782" y="4456051"/>
                  <a:pt x="8080752" y="4455052"/>
                </a:cubicBezTo>
                <a:cubicBezTo>
                  <a:pt x="8081055" y="4455113"/>
                  <a:pt x="8081328" y="4455355"/>
                  <a:pt x="8081660" y="4455415"/>
                </a:cubicBezTo>
                <a:lnTo>
                  <a:pt x="8086869" y="4456172"/>
                </a:lnTo>
                <a:cubicBezTo>
                  <a:pt x="8093198" y="4457082"/>
                  <a:pt x="8099527" y="4453568"/>
                  <a:pt x="8100921" y="4446995"/>
                </a:cubicBezTo>
                <a:cubicBezTo>
                  <a:pt x="8102193" y="4441027"/>
                  <a:pt x="8098104" y="4433849"/>
                  <a:pt x="8091745" y="4432940"/>
                </a:cubicBezTo>
                <a:lnTo>
                  <a:pt x="8086536" y="4432213"/>
                </a:lnTo>
                <a:cubicBezTo>
                  <a:pt x="8080631" y="4431365"/>
                  <a:pt x="8074877" y="4434485"/>
                  <a:pt x="8073000" y="4440210"/>
                </a:cubicBezTo>
                <a:cubicBezTo>
                  <a:pt x="8071485" y="4439604"/>
                  <a:pt x="8069850" y="4439271"/>
                  <a:pt x="8068185" y="4439362"/>
                </a:cubicBezTo>
                <a:cubicBezTo>
                  <a:pt x="8061673" y="4439695"/>
                  <a:pt x="8056737" y="4445390"/>
                  <a:pt x="8056950" y="4451811"/>
                </a:cubicBezTo>
                <a:cubicBezTo>
                  <a:pt x="8057040" y="4454295"/>
                  <a:pt x="8057100" y="4456778"/>
                  <a:pt x="8057192" y="4459262"/>
                </a:cubicBezTo>
                <a:cubicBezTo>
                  <a:pt x="8057373" y="4465653"/>
                  <a:pt x="8063278" y="4470803"/>
                  <a:pt x="8069608" y="4470500"/>
                </a:cubicBezTo>
                <a:close/>
                <a:moveTo>
                  <a:pt x="8080934" y="4599474"/>
                </a:moveTo>
                <a:cubicBezTo>
                  <a:pt x="8081024" y="4599686"/>
                  <a:pt x="8081085" y="4599929"/>
                  <a:pt x="8081176" y="4600141"/>
                </a:cubicBezTo>
                <a:cubicBezTo>
                  <a:pt x="8080116" y="4603382"/>
                  <a:pt x="8080298" y="4606956"/>
                  <a:pt x="8082569" y="4609773"/>
                </a:cubicBezTo>
                <a:cubicBezTo>
                  <a:pt x="8085507" y="4613408"/>
                  <a:pt x="8088565" y="4616497"/>
                  <a:pt x="8093531" y="4616830"/>
                </a:cubicBezTo>
                <a:cubicBezTo>
                  <a:pt x="8097378" y="4617073"/>
                  <a:pt x="8100708" y="4615467"/>
                  <a:pt x="8103070" y="4612862"/>
                </a:cubicBezTo>
                <a:lnTo>
                  <a:pt x="8107432" y="4613498"/>
                </a:lnTo>
                <a:cubicBezTo>
                  <a:pt x="8113155" y="4614316"/>
                  <a:pt x="8119242" y="4610651"/>
                  <a:pt x="8120695" y="4604896"/>
                </a:cubicBezTo>
                <a:cubicBezTo>
                  <a:pt x="8122089" y="4607168"/>
                  <a:pt x="8124300" y="4609046"/>
                  <a:pt x="8127721" y="4609834"/>
                </a:cubicBezTo>
                <a:lnTo>
                  <a:pt x="8130901" y="4610530"/>
                </a:lnTo>
                <a:cubicBezTo>
                  <a:pt x="8145800" y="4613862"/>
                  <a:pt x="8151464" y="4590841"/>
                  <a:pt x="8136564" y="4587510"/>
                </a:cubicBezTo>
                <a:lnTo>
                  <a:pt x="8133384" y="4586783"/>
                </a:lnTo>
                <a:cubicBezTo>
                  <a:pt x="8125934" y="4585117"/>
                  <a:pt x="8120787" y="4590054"/>
                  <a:pt x="8119393" y="4595809"/>
                </a:cubicBezTo>
                <a:cubicBezTo>
                  <a:pt x="8117728" y="4592901"/>
                  <a:pt x="8115033" y="4590660"/>
                  <a:pt x="8111399" y="4590115"/>
                </a:cubicBezTo>
                <a:lnTo>
                  <a:pt x="8111187" y="4590084"/>
                </a:lnTo>
                <a:cubicBezTo>
                  <a:pt x="8112550" y="4589418"/>
                  <a:pt x="8113881" y="4588570"/>
                  <a:pt x="8115063" y="4587298"/>
                </a:cubicBezTo>
                <a:cubicBezTo>
                  <a:pt x="8125481" y="4576181"/>
                  <a:pt x="8106068" y="4562490"/>
                  <a:pt x="8095803" y="4573455"/>
                </a:cubicBezTo>
                <a:cubicBezTo>
                  <a:pt x="8092381" y="4577120"/>
                  <a:pt x="8092381" y="4580967"/>
                  <a:pt x="8093986" y="4584178"/>
                </a:cubicBezTo>
                <a:cubicBezTo>
                  <a:pt x="8092199" y="4583875"/>
                  <a:pt x="8090352" y="4583845"/>
                  <a:pt x="8088595" y="4584511"/>
                </a:cubicBezTo>
                <a:cubicBezTo>
                  <a:pt x="8082599" y="4586752"/>
                  <a:pt x="8078814" y="4593174"/>
                  <a:pt x="8080934" y="4599474"/>
                </a:cubicBezTo>
                <a:close/>
                <a:moveTo>
                  <a:pt x="8104615" y="4391716"/>
                </a:moveTo>
                <a:cubicBezTo>
                  <a:pt x="8105039" y="4391080"/>
                  <a:pt x="8105524" y="4390504"/>
                  <a:pt x="8106039" y="4389959"/>
                </a:cubicBezTo>
                <a:cubicBezTo>
                  <a:pt x="8106856" y="4389020"/>
                  <a:pt x="8107250" y="4387869"/>
                  <a:pt x="8107614" y="4386718"/>
                </a:cubicBezTo>
                <a:cubicBezTo>
                  <a:pt x="8108431" y="4391564"/>
                  <a:pt x="8111914" y="4395956"/>
                  <a:pt x="8117062" y="4396623"/>
                </a:cubicBezTo>
                <a:cubicBezTo>
                  <a:pt x="8123270" y="4397440"/>
                  <a:pt x="8129841" y="4393594"/>
                  <a:pt x="8130780" y="4387021"/>
                </a:cubicBezTo>
                <a:lnTo>
                  <a:pt x="8131537" y="4381811"/>
                </a:lnTo>
                <a:cubicBezTo>
                  <a:pt x="8132416" y="4375662"/>
                  <a:pt x="8128418" y="4368907"/>
                  <a:pt x="8121937" y="4368059"/>
                </a:cubicBezTo>
                <a:cubicBezTo>
                  <a:pt x="8115729" y="4367241"/>
                  <a:pt x="8109128" y="4371088"/>
                  <a:pt x="8108189" y="4377661"/>
                </a:cubicBezTo>
                <a:lnTo>
                  <a:pt x="8107764" y="4380630"/>
                </a:lnTo>
                <a:cubicBezTo>
                  <a:pt x="8107007" y="4377752"/>
                  <a:pt x="8105402" y="4375026"/>
                  <a:pt x="8103131" y="4373451"/>
                </a:cubicBezTo>
                <a:cubicBezTo>
                  <a:pt x="8097408" y="4369453"/>
                  <a:pt x="8090867" y="4371573"/>
                  <a:pt x="8086627" y="4376389"/>
                </a:cubicBezTo>
                <a:cubicBezTo>
                  <a:pt x="8081752" y="4381932"/>
                  <a:pt x="8080329" y="4389232"/>
                  <a:pt x="8081297" y="4396411"/>
                </a:cubicBezTo>
                <a:cubicBezTo>
                  <a:pt x="8082115" y="4402560"/>
                  <a:pt x="8088777" y="4407497"/>
                  <a:pt x="8094925" y="4406194"/>
                </a:cubicBezTo>
                <a:cubicBezTo>
                  <a:pt x="8101375" y="4404831"/>
                  <a:pt x="8105584" y="4399137"/>
                  <a:pt x="8104706" y="4392564"/>
                </a:cubicBezTo>
                <a:cubicBezTo>
                  <a:pt x="8104676" y="4392200"/>
                  <a:pt x="8104645" y="4392170"/>
                  <a:pt x="8104645" y="4391958"/>
                </a:cubicBezTo>
                <a:cubicBezTo>
                  <a:pt x="8104585" y="4391837"/>
                  <a:pt x="8104585" y="4391806"/>
                  <a:pt x="8104615" y="4391716"/>
                </a:cubicBezTo>
                <a:cubicBezTo>
                  <a:pt x="8104615" y="4391716"/>
                  <a:pt x="8104615" y="4391716"/>
                  <a:pt x="8104615" y="4391716"/>
                </a:cubicBezTo>
                <a:close/>
                <a:moveTo>
                  <a:pt x="8123240" y="4471923"/>
                </a:moveTo>
                <a:lnTo>
                  <a:pt x="8126843" y="4468077"/>
                </a:lnTo>
                <a:cubicBezTo>
                  <a:pt x="8127116" y="4467774"/>
                  <a:pt x="8127146" y="4467380"/>
                  <a:pt x="8127388" y="4467047"/>
                </a:cubicBezTo>
                <a:cubicBezTo>
                  <a:pt x="8127872" y="4467137"/>
                  <a:pt x="8128266" y="4467441"/>
                  <a:pt x="8128751" y="4467501"/>
                </a:cubicBezTo>
                <a:cubicBezTo>
                  <a:pt x="8135232" y="4468046"/>
                  <a:pt x="8141046" y="4463805"/>
                  <a:pt x="8142015" y="4457233"/>
                </a:cubicBezTo>
                <a:lnTo>
                  <a:pt x="8142772" y="4452023"/>
                </a:lnTo>
                <a:cubicBezTo>
                  <a:pt x="8143650" y="4445874"/>
                  <a:pt x="8138805" y="4439271"/>
                  <a:pt x="8132506" y="4438756"/>
                </a:cubicBezTo>
                <a:cubicBezTo>
                  <a:pt x="8126025" y="4438241"/>
                  <a:pt x="8120181" y="4442451"/>
                  <a:pt x="8119242" y="4449024"/>
                </a:cubicBezTo>
                <a:lnTo>
                  <a:pt x="8119212" y="4449266"/>
                </a:lnTo>
                <a:cubicBezTo>
                  <a:pt x="8115245" y="4448721"/>
                  <a:pt x="8111277" y="4450115"/>
                  <a:pt x="8108189" y="4453416"/>
                </a:cubicBezTo>
                <a:lnTo>
                  <a:pt x="8104585" y="4457263"/>
                </a:lnTo>
                <a:cubicBezTo>
                  <a:pt x="8100345" y="4461806"/>
                  <a:pt x="8101678" y="4470409"/>
                  <a:pt x="8106583" y="4473892"/>
                </a:cubicBezTo>
                <a:cubicBezTo>
                  <a:pt x="8112216" y="4477921"/>
                  <a:pt x="8118697" y="4476800"/>
                  <a:pt x="8123240" y="4471923"/>
                </a:cubicBezTo>
                <a:close/>
                <a:moveTo>
                  <a:pt x="8174085" y="4352854"/>
                </a:moveTo>
                <a:cubicBezTo>
                  <a:pt x="8174993" y="4346523"/>
                  <a:pt x="8172540" y="4340132"/>
                  <a:pt x="8165818" y="4338284"/>
                </a:cubicBezTo>
                <a:cubicBezTo>
                  <a:pt x="8160245" y="4336739"/>
                  <a:pt x="8152160" y="4340162"/>
                  <a:pt x="8151221" y="4346553"/>
                </a:cubicBezTo>
                <a:lnTo>
                  <a:pt x="8150494" y="4351763"/>
                </a:lnTo>
                <a:cubicBezTo>
                  <a:pt x="8149586" y="4358094"/>
                  <a:pt x="8152039" y="4364485"/>
                  <a:pt x="8158762" y="4366363"/>
                </a:cubicBezTo>
                <a:cubicBezTo>
                  <a:pt x="8164334" y="4367908"/>
                  <a:pt x="8172450" y="4364454"/>
                  <a:pt x="8173358" y="4358094"/>
                </a:cubicBezTo>
                <a:lnTo>
                  <a:pt x="8174085" y="4352854"/>
                </a:lnTo>
                <a:close/>
                <a:moveTo>
                  <a:pt x="8149889" y="4401257"/>
                </a:moveTo>
                <a:lnTo>
                  <a:pt x="8155098" y="4401984"/>
                </a:lnTo>
                <a:cubicBezTo>
                  <a:pt x="8161245" y="4402862"/>
                  <a:pt x="8167453" y="4396562"/>
                  <a:pt x="8167422" y="4390625"/>
                </a:cubicBezTo>
                <a:cubicBezTo>
                  <a:pt x="8167393" y="4383658"/>
                  <a:pt x="8162668" y="4379236"/>
                  <a:pt x="8156066" y="4378297"/>
                </a:cubicBezTo>
                <a:lnTo>
                  <a:pt x="8150857" y="4377570"/>
                </a:lnTo>
                <a:cubicBezTo>
                  <a:pt x="8144710" y="4376692"/>
                  <a:pt x="8138502" y="4382992"/>
                  <a:pt x="8138533" y="4388929"/>
                </a:cubicBezTo>
                <a:cubicBezTo>
                  <a:pt x="8138562" y="4395896"/>
                  <a:pt x="8143287" y="4400318"/>
                  <a:pt x="8149889" y="4401257"/>
                </a:cubicBezTo>
                <a:close/>
                <a:moveTo>
                  <a:pt x="8013342" y="4408647"/>
                </a:moveTo>
                <a:cubicBezTo>
                  <a:pt x="8011191" y="4423732"/>
                  <a:pt x="8034933" y="4423823"/>
                  <a:pt x="8037053" y="4408920"/>
                </a:cubicBezTo>
                <a:cubicBezTo>
                  <a:pt x="8039204" y="4393866"/>
                  <a:pt x="8015491" y="4393775"/>
                  <a:pt x="8013342" y="4408647"/>
                </a:cubicBezTo>
                <a:close/>
                <a:moveTo>
                  <a:pt x="8097378" y="4359881"/>
                </a:moveTo>
                <a:cubicBezTo>
                  <a:pt x="8099527" y="4344766"/>
                  <a:pt x="8075906" y="4342767"/>
                  <a:pt x="8073757" y="4357852"/>
                </a:cubicBezTo>
                <a:cubicBezTo>
                  <a:pt x="8071577" y="4372966"/>
                  <a:pt x="8095197" y="4374965"/>
                  <a:pt x="8097378" y="4359881"/>
                </a:cubicBezTo>
                <a:close/>
                <a:moveTo>
                  <a:pt x="7958862" y="4507090"/>
                </a:moveTo>
                <a:cubicBezTo>
                  <a:pt x="7965040" y="4507605"/>
                  <a:pt x="7971339" y="4502365"/>
                  <a:pt x="7971490" y="4496034"/>
                </a:cubicBezTo>
                <a:cubicBezTo>
                  <a:pt x="7971581" y="4491612"/>
                  <a:pt x="7969492" y="4487704"/>
                  <a:pt x="7966130" y="4485433"/>
                </a:cubicBezTo>
                <a:cubicBezTo>
                  <a:pt x="7965131" y="4482131"/>
                  <a:pt x="7962829" y="4479344"/>
                  <a:pt x="7959014" y="4478042"/>
                </a:cubicBezTo>
                <a:cubicBezTo>
                  <a:pt x="7953532" y="4476194"/>
                  <a:pt x="7945265" y="4479163"/>
                  <a:pt x="7943993" y="4485493"/>
                </a:cubicBezTo>
                <a:cubicBezTo>
                  <a:pt x="7942873" y="4491036"/>
                  <a:pt x="7942600" y="4496731"/>
                  <a:pt x="7946597" y="4501275"/>
                </a:cubicBezTo>
                <a:cubicBezTo>
                  <a:pt x="7949777" y="4504970"/>
                  <a:pt x="7954047" y="4506696"/>
                  <a:pt x="7958862" y="4507090"/>
                </a:cubicBezTo>
                <a:close/>
                <a:moveTo>
                  <a:pt x="7943327" y="4584996"/>
                </a:moveTo>
                <a:cubicBezTo>
                  <a:pt x="7947173" y="4590115"/>
                  <a:pt x="7955349" y="4590357"/>
                  <a:pt x="7960043" y="4586419"/>
                </a:cubicBezTo>
                <a:cubicBezTo>
                  <a:pt x="7965192" y="4582058"/>
                  <a:pt x="7965313" y="4574848"/>
                  <a:pt x="7961466" y="4569699"/>
                </a:cubicBezTo>
                <a:cubicBezTo>
                  <a:pt x="7959983" y="4567700"/>
                  <a:pt x="7958499" y="4565731"/>
                  <a:pt x="7956984" y="4563732"/>
                </a:cubicBezTo>
                <a:cubicBezTo>
                  <a:pt x="7953139" y="4558613"/>
                  <a:pt x="7944962" y="4558371"/>
                  <a:pt x="7940269" y="4562309"/>
                </a:cubicBezTo>
                <a:cubicBezTo>
                  <a:pt x="7935120" y="4566670"/>
                  <a:pt x="7934999" y="4573879"/>
                  <a:pt x="7938875" y="4579028"/>
                </a:cubicBezTo>
                <a:lnTo>
                  <a:pt x="7943327" y="4584996"/>
                </a:lnTo>
                <a:close/>
                <a:moveTo>
                  <a:pt x="8022033" y="4524961"/>
                </a:moveTo>
                <a:cubicBezTo>
                  <a:pt x="8022851" y="4525749"/>
                  <a:pt x="8023698" y="4526385"/>
                  <a:pt x="8024546" y="4526991"/>
                </a:cubicBezTo>
                <a:lnTo>
                  <a:pt x="8026636" y="4529777"/>
                </a:lnTo>
                <a:cubicBezTo>
                  <a:pt x="8030482" y="4534896"/>
                  <a:pt x="8038689" y="4535048"/>
                  <a:pt x="8043352" y="4531080"/>
                </a:cubicBezTo>
                <a:cubicBezTo>
                  <a:pt x="8043716" y="4530746"/>
                  <a:pt x="8044019" y="4530413"/>
                  <a:pt x="8044321" y="4530050"/>
                </a:cubicBezTo>
                <a:cubicBezTo>
                  <a:pt x="8046017" y="4529717"/>
                  <a:pt x="8047743" y="4529353"/>
                  <a:pt x="8049409" y="4528838"/>
                </a:cubicBezTo>
                <a:cubicBezTo>
                  <a:pt x="8051498" y="4528233"/>
                  <a:pt x="8053406" y="4526900"/>
                  <a:pt x="8054951" y="4525203"/>
                </a:cubicBezTo>
                <a:cubicBezTo>
                  <a:pt x="8056526" y="4525022"/>
                  <a:pt x="8058010" y="4524628"/>
                  <a:pt x="8059160" y="4523780"/>
                </a:cubicBezTo>
                <a:cubicBezTo>
                  <a:pt x="8063067" y="4520842"/>
                  <a:pt x="8066428" y="4518085"/>
                  <a:pt x="8068306" y="4513420"/>
                </a:cubicBezTo>
                <a:cubicBezTo>
                  <a:pt x="8069123" y="4511391"/>
                  <a:pt x="8069487" y="4509816"/>
                  <a:pt x="8069638" y="4507544"/>
                </a:cubicBezTo>
                <a:cubicBezTo>
                  <a:pt x="8070698" y="4516056"/>
                  <a:pt x="8083144" y="4522598"/>
                  <a:pt x="8090988" y="4514178"/>
                </a:cubicBezTo>
                <a:cubicBezTo>
                  <a:pt x="8091835" y="4513269"/>
                  <a:pt x="8092199" y="4512330"/>
                  <a:pt x="8092684" y="4511391"/>
                </a:cubicBezTo>
                <a:cubicBezTo>
                  <a:pt x="8098286" y="4518691"/>
                  <a:pt x="8111914" y="4518933"/>
                  <a:pt x="8113549" y="4507484"/>
                </a:cubicBezTo>
                <a:cubicBezTo>
                  <a:pt x="8115578" y="4493338"/>
                  <a:pt x="8095379" y="4488098"/>
                  <a:pt x="8091200" y="4500123"/>
                </a:cubicBezTo>
                <a:cubicBezTo>
                  <a:pt x="8089776" y="4498458"/>
                  <a:pt x="8087838" y="4497306"/>
                  <a:pt x="8085779" y="4496458"/>
                </a:cubicBezTo>
                <a:lnTo>
                  <a:pt x="8088929" y="4494186"/>
                </a:lnTo>
                <a:cubicBezTo>
                  <a:pt x="8094107" y="4490491"/>
                  <a:pt x="8096802" y="4484161"/>
                  <a:pt x="8093471" y="4478163"/>
                </a:cubicBezTo>
                <a:cubicBezTo>
                  <a:pt x="8090625" y="4473105"/>
                  <a:pt x="8082660" y="4469924"/>
                  <a:pt x="8077452" y="4473650"/>
                </a:cubicBezTo>
                <a:lnTo>
                  <a:pt x="8071425" y="4477951"/>
                </a:lnTo>
                <a:cubicBezTo>
                  <a:pt x="8067761" y="4480556"/>
                  <a:pt x="8065489" y="4484524"/>
                  <a:pt x="8065550" y="4488704"/>
                </a:cubicBezTo>
                <a:cubicBezTo>
                  <a:pt x="8063521" y="4487704"/>
                  <a:pt x="8061310" y="4487068"/>
                  <a:pt x="8059009" y="4487189"/>
                </a:cubicBezTo>
                <a:cubicBezTo>
                  <a:pt x="8058039" y="4486069"/>
                  <a:pt x="8056889" y="4485160"/>
                  <a:pt x="8055556" y="4484191"/>
                </a:cubicBezTo>
                <a:cubicBezTo>
                  <a:pt x="8055133" y="4483797"/>
                  <a:pt x="8054739" y="4483434"/>
                  <a:pt x="8054345" y="4483040"/>
                </a:cubicBezTo>
                <a:cubicBezTo>
                  <a:pt x="8053013" y="4481283"/>
                  <a:pt x="8051438" y="4479708"/>
                  <a:pt x="8050075" y="4477951"/>
                </a:cubicBezTo>
                <a:cubicBezTo>
                  <a:pt x="8046108" y="4472862"/>
                  <a:pt x="8039961" y="4473559"/>
                  <a:pt x="8035479" y="4476830"/>
                </a:cubicBezTo>
                <a:cubicBezTo>
                  <a:pt x="8031178" y="4473559"/>
                  <a:pt x="8025121" y="4472741"/>
                  <a:pt x="8020337" y="4477860"/>
                </a:cubicBezTo>
                <a:cubicBezTo>
                  <a:pt x="8017097" y="4481313"/>
                  <a:pt x="8016734" y="4485251"/>
                  <a:pt x="8017794" y="4488765"/>
                </a:cubicBezTo>
                <a:cubicBezTo>
                  <a:pt x="8012827" y="4490733"/>
                  <a:pt x="8009253" y="4495519"/>
                  <a:pt x="8011555" y="4502092"/>
                </a:cubicBezTo>
                <a:cubicBezTo>
                  <a:pt x="8014220" y="4509816"/>
                  <a:pt x="8015916" y="4519054"/>
                  <a:pt x="8022033" y="4524961"/>
                </a:cubicBezTo>
                <a:close/>
                <a:moveTo>
                  <a:pt x="8168755" y="4550192"/>
                </a:moveTo>
                <a:cubicBezTo>
                  <a:pt x="8167756" y="4557190"/>
                  <a:pt x="8172298" y="4562218"/>
                  <a:pt x="8177597" y="4564126"/>
                </a:cubicBezTo>
                <a:cubicBezTo>
                  <a:pt x="8176477" y="4564762"/>
                  <a:pt x="8175387" y="4565368"/>
                  <a:pt x="8174388" y="4566428"/>
                </a:cubicBezTo>
                <a:cubicBezTo>
                  <a:pt x="8163971" y="4577575"/>
                  <a:pt x="8182170" y="4592750"/>
                  <a:pt x="8192588" y="4581603"/>
                </a:cubicBezTo>
                <a:cubicBezTo>
                  <a:pt x="8199099" y="4574637"/>
                  <a:pt x="8194435" y="4566095"/>
                  <a:pt x="8187470" y="4563369"/>
                </a:cubicBezTo>
                <a:cubicBezTo>
                  <a:pt x="8189529" y="4562036"/>
                  <a:pt x="8191135" y="4559855"/>
                  <a:pt x="8191619" y="4556463"/>
                </a:cubicBezTo>
                <a:cubicBezTo>
                  <a:pt x="8193739" y="4541620"/>
                  <a:pt x="8170906" y="4535108"/>
                  <a:pt x="8168755" y="4550192"/>
                </a:cubicBezTo>
                <a:close/>
                <a:moveTo>
                  <a:pt x="8137503" y="4526082"/>
                </a:moveTo>
                <a:cubicBezTo>
                  <a:pt x="8139653" y="4510937"/>
                  <a:pt x="8116214" y="4507393"/>
                  <a:pt x="8114063" y="4522507"/>
                </a:cubicBezTo>
                <a:cubicBezTo>
                  <a:pt x="8111914" y="4537652"/>
                  <a:pt x="8135353" y="4541196"/>
                  <a:pt x="8137503" y="4526082"/>
                </a:cubicBezTo>
                <a:close/>
                <a:moveTo>
                  <a:pt x="7913800" y="4631703"/>
                </a:moveTo>
                <a:cubicBezTo>
                  <a:pt x="7915951" y="4616619"/>
                  <a:pt x="7892269" y="4615286"/>
                  <a:pt x="7890119" y="4630340"/>
                </a:cubicBezTo>
                <a:cubicBezTo>
                  <a:pt x="7887969" y="4645424"/>
                  <a:pt x="7911651" y="4646757"/>
                  <a:pt x="7913800" y="4631703"/>
                </a:cubicBezTo>
                <a:close/>
                <a:moveTo>
                  <a:pt x="8153371" y="4466835"/>
                </a:moveTo>
                <a:cubicBezTo>
                  <a:pt x="8151372" y="4468955"/>
                  <a:pt x="8150767" y="4471863"/>
                  <a:pt x="8151009" y="4474710"/>
                </a:cubicBezTo>
                <a:cubicBezTo>
                  <a:pt x="8149525" y="4473347"/>
                  <a:pt x="8147829" y="4472196"/>
                  <a:pt x="8145649" y="4471863"/>
                </a:cubicBezTo>
                <a:lnTo>
                  <a:pt x="8140501" y="4470985"/>
                </a:lnTo>
                <a:cubicBezTo>
                  <a:pt x="8134444" y="4469985"/>
                  <a:pt x="8127630" y="4473771"/>
                  <a:pt x="8126631" y="4480192"/>
                </a:cubicBezTo>
                <a:cubicBezTo>
                  <a:pt x="8125692" y="4486311"/>
                  <a:pt x="8129326" y="4492975"/>
                  <a:pt x="8135837" y="4494065"/>
                </a:cubicBezTo>
                <a:lnTo>
                  <a:pt x="8140986" y="4494913"/>
                </a:lnTo>
                <a:cubicBezTo>
                  <a:pt x="8147042" y="4495913"/>
                  <a:pt x="8153856" y="4492127"/>
                  <a:pt x="8154855" y="4485705"/>
                </a:cubicBezTo>
                <a:cubicBezTo>
                  <a:pt x="8155006" y="4484736"/>
                  <a:pt x="8154855" y="4483736"/>
                  <a:pt x="8154764" y="4482737"/>
                </a:cubicBezTo>
                <a:cubicBezTo>
                  <a:pt x="8155006" y="4482949"/>
                  <a:pt x="8155128" y="4483282"/>
                  <a:pt x="8155370" y="4483464"/>
                </a:cubicBezTo>
                <a:cubicBezTo>
                  <a:pt x="8160760" y="4487704"/>
                  <a:pt x="8167635" y="4486130"/>
                  <a:pt x="8172026" y="4481465"/>
                </a:cubicBezTo>
                <a:lnTo>
                  <a:pt x="8174721" y="4478587"/>
                </a:lnTo>
                <a:cubicBezTo>
                  <a:pt x="8174964" y="4479223"/>
                  <a:pt x="8174993" y="4479860"/>
                  <a:pt x="8175357" y="4480465"/>
                </a:cubicBezTo>
                <a:cubicBezTo>
                  <a:pt x="8178325" y="4485554"/>
                  <a:pt x="8186259" y="4488371"/>
                  <a:pt x="8191437" y="4484676"/>
                </a:cubicBezTo>
                <a:lnTo>
                  <a:pt x="8192406" y="4483979"/>
                </a:lnTo>
                <a:cubicBezTo>
                  <a:pt x="8196646" y="4487341"/>
                  <a:pt x="8202764" y="4488129"/>
                  <a:pt x="8207548" y="4483009"/>
                </a:cubicBezTo>
                <a:cubicBezTo>
                  <a:pt x="8213756" y="4476376"/>
                  <a:pt x="8210183" y="4467925"/>
                  <a:pt x="8204156" y="4464411"/>
                </a:cubicBezTo>
                <a:cubicBezTo>
                  <a:pt x="8204671" y="4463351"/>
                  <a:pt x="8205186" y="4462261"/>
                  <a:pt x="8205368" y="4461049"/>
                </a:cubicBezTo>
                <a:cubicBezTo>
                  <a:pt x="8206215" y="4454628"/>
                  <a:pt x="8201552" y="4448630"/>
                  <a:pt x="8195193" y="4447722"/>
                </a:cubicBezTo>
                <a:lnTo>
                  <a:pt x="8189983" y="4446995"/>
                </a:lnTo>
                <a:cubicBezTo>
                  <a:pt x="8186198" y="4446449"/>
                  <a:pt x="8182625" y="4448085"/>
                  <a:pt x="8180081" y="4450720"/>
                </a:cubicBezTo>
                <a:lnTo>
                  <a:pt x="8179839" y="4443693"/>
                </a:lnTo>
                <a:cubicBezTo>
                  <a:pt x="8179627" y="4437302"/>
                  <a:pt x="8173904" y="4432062"/>
                  <a:pt x="8167543" y="4432304"/>
                </a:cubicBezTo>
                <a:cubicBezTo>
                  <a:pt x="8161094" y="4432546"/>
                  <a:pt x="8155915" y="4438180"/>
                  <a:pt x="8156158" y="4444602"/>
                </a:cubicBezTo>
                <a:lnTo>
                  <a:pt x="8156400" y="4452053"/>
                </a:lnTo>
                <a:cubicBezTo>
                  <a:pt x="8156521" y="4455324"/>
                  <a:pt x="8158096" y="4458293"/>
                  <a:pt x="8160458" y="4460383"/>
                </a:cubicBezTo>
                <a:cubicBezTo>
                  <a:pt x="8159216" y="4461079"/>
                  <a:pt x="8158035" y="4461988"/>
                  <a:pt x="8157005" y="4463079"/>
                </a:cubicBezTo>
                <a:lnTo>
                  <a:pt x="8153371" y="4466835"/>
                </a:lnTo>
                <a:close/>
                <a:moveTo>
                  <a:pt x="8345457" y="5093533"/>
                </a:moveTo>
                <a:cubicBezTo>
                  <a:pt x="8338583" y="5092685"/>
                  <a:pt x="8333647" y="5097562"/>
                  <a:pt x="8332224" y="5103832"/>
                </a:cubicBezTo>
                <a:lnTo>
                  <a:pt x="8331074" y="5108981"/>
                </a:lnTo>
                <a:cubicBezTo>
                  <a:pt x="8329862" y="5114343"/>
                  <a:pt x="8334011" y="5119492"/>
                  <a:pt x="8338947" y="5121370"/>
                </a:cubicBezTo>
                <a:cubicBezTo>
                  <a:pt x="8345155" y="5125792"/>
                  <a:pt x="8355603" y="5124702"/>
                  <a:pt x="8357752" y="5115039"/>
                </a:cubicBezTo>
                <a:cubicBezTo>
                  <a:pt x="8358630" y="5111132"/>
                  <a:pt x="8357631" y="5107921"/>
                  <a:pt x="8355693" y="5105528"/>
                </a:cubicBezTo>
                <a:cubicBezTo>
                  <a:pt x="8356147" y="5099743"/>
                  <a:pt x="8350969" y="5094230"/>
                  <a:pt x="8345457" y="5093533"/>
                </a:cubicBezTo>
                <a:close/>
                <a:moveTo>
                  <a:pt x="8534879" y="4753771"/>
                </a:moveTo>
                <a:cubicBezTo>
                  <a:pt x="8531518" y="4768674"/>
                  <a:pt x="8554685" y="4773884"/>
                  <a:pt x="8558015" y="4758981"/>
                </a:cubicBezTo>
                <a:cubicBezTo>
                  <a:pt x="8561346" y="4744078"/>
                  <a:pt x="8538210" y="4738899"/>
                  <a:pt x="8534879" y="4753771"/>
                </a:cubicBezTo>
                <a:close/>
                <a:moveTo>
                  <a:pt x="8471224" y="4952958"/>
                </a:moveTo>
                <a:cubicBezTo>
                  <a:pt x="8469194" y="4948808"/>
                  <a:pt x="8465349" y="4945931"/>
                  <a:pt x="8461927" y="4942962"/>
                </a:cubicBezTo>
                <a:cubicBezTo>
                  <a:pt x="8461502" y="4942599"/>
                  <a:pt x="8460928" y="4942447"/>
                  <a:pt x="8460442" y="4942144"/>
                </a:cubicBezTo>
                <a:cubicBezTo>
                  <a:pt x="8461260" y="4940963"/>
                  <a:pt x="8461927" y="4939661"/>
                  <a:pt x="8462260" y="4938237"/>
                </a:cubicBezTo>
                <a:cubicBezTo>
                  <a:pt x="8463713" y="4932028"/>
                  <a:pt x="8459656" y="4925424"/>
                  <a:pt x="8453387" y="4924001"/>
                </a:cubicBezTo>
                <a:lnTo>
                  <a:pt x="8443121" y="4921699"/>
                </a:lnTo>
                <a:cubicBezTo>
                  <a:pt x="8436882" y="4920306"/>
                  <a:pt x="8430341" y="4924273"/>
                  <a:pt x="8428887" y="4930543"/>
                </a:cubicBezTo>
                <a:cubicBezTo>
                  <a:pt x="8427434" y="4936753"/>
                  <a:pt x="8431462" y="4943356"/>
                  <a:pt x="8437730" y="4944780"/>
                </a:cubicBezTo>
                <a:lnTo>
                  <a:pt x="8443939" y="4946173"/>
                </a:lnTo>
                <a:cubicBezTo>
                  <a:pt x="8441425" y="4950928"/>
                  <a:pt x="8441788" y="4956926"/>
                  <a:pt x="8446149" y="4960682"/>
                </a:cubicBezTo>
                <a:cubicBezTo>
                  <a:pt x="8446331" y="4960833"/>
                  <a:pt x="8446512" y="4961015"/>
                  <a:pt x="8446694" y="4961167"/>
                </a:cubicBezTo>
                <a:cubicBezTo>
                  <a:pt x="8447421" y="4964499"/>
                  <a:pt x="8449389" y="4967497"/>
                  <a:pt x="8452781" y="4968769"/>
                </a:cubicBezTo>
                <a:cubicBezTo>
                  <a:pt x="8457142" y="4970405"/>
                  <a:pt x="8461352" y="4971526"/>
                  <a:pt x="8465803" y="4969315"/>
                </a:cubicBezTo>
                <a:cubicBezTo>
                  <a:pt x="8467317" y="4968557"/>
                  <a:pt x="8468558" y="4967527"/>
                  <a:pt x="8469588" y="4966376"/>
                </a:cubicBezTo>
                <a:cubicBezTo>
                  <a:pt x="8469649" y="4966285"/>
                  <a:pt x="8469709" y="4966195"/>
                  <a:pt x="8469770" y="4966073"/>
                </a:cubicBezTo>
                <a:cubicBezTo>
                  <a:pt x="8469801" y="4966013"/>
                  <a:pt x="8469831" y="4965952"/>
                  <a:pt x="8469861" y="4965892"/>
                </a:cubicBezTo>
                <a:cubicBezTo>
                  <a:pt x="8472677" y="4962287"/>
                  <a:pt x="8473373" y="4957320"/>
                  <a:pt x="8471224" y="4952958"/>
                </a:cubicBezTo>
                <a:close/>
                <a:moveTo>
                  <a:pt x="8484003" y="4839068"/>
                </a:moveTo>
                <a:lnTo>
                  <a:pt x="8473737" y="4836766"/>
                </a:lnTo>
                <a:cubicBezTo>
                  <a:pt x="8467498" y="4835373"/>
                  <a:pt x="8460897" y="4838311"/>
                  <a:pt x="8458990" y="4844732"/>
                </a:cubicBezTo>
                <a:cubicBezTo>
                  <a:pt x="8457233" y="4850548"/>
                  <a:pt x="8460685" y="4858059"/>
                  <a:pt x="8466954" y="4859483"/>
                </a:cubicBezTo>
                <a:lnTo>
                  <a:pt x="8477250" y="4861785"/>
                </a:lnTo>
                <a:cubicBezTo>
                  <a:pt x="8483488" y="4863179"/>
                  <a:pt x="8490060" y="4860241"/>
                  <a:pt x="8491998" y="4853788"/>
                </a:cubicBezTo>
                <a:cubicBezTo>
                  <a:pt x="8493725" y="4847973"/>
                  <a:pt x="8490302" y="4840461"/>
                  <a:pt x="8484003" y="4839068"/>
                </a:cubicBezTo>
                <a:close/>
                <a:moveTo>
                  <a:pt x="8623639" y="4696826"/>
                </a:moveTo>
                <a:cubicBezTo>
                  <a:pt x="8622882" y="4696766"/>
                  <a:pt x="8622246" y="4696947"/>
                  <a:pt x="8621549" y="4696978"/>
                </a:cubicBezTo>
                <a:cubicBezTo>
                  <a:pt x="8622791" y="4695251"/>
                  <a:pt x="8623730" y="4693373"/>
                  <a:pt x="8623790" y="4691344"/>
                </a:cubicBezTo>
                <a:cubicBezTo>
                  <a:pt x="8624063" y="4684528"/>
                  <a:pt x="8619551" y="4679712"/>
                  <a:pt x="8613040" y="4678622"/>
                </a:cubicBezTo>
                <a:lnTo>
                  <a:pt x="8607892" y="4677774"/>
                </a:lnTo>
                <a:cubicBezTo>
                  <a:pt x="8601805" y="4676774"/>
                  <a:pt x="8595415" y="4682529"/>
                  <a:pt x="8595173" y="4688497"/>
                </a:cubicBezTo>
                <a:cubicBezTo>
                  <a:pt x="8594900" y="4695312"/>
                  <a:pt x="8599382" y="4700128"/>
                  <a:pt x="8605893" y="4701218"/>
                </a:cubicBezTo>
                <a:lnTo>
                  <a:pt x="8611041" y="4702097"/>
                </a:lnTo>
                <a:cubicBezTo>
                  <a:pt x="8611495" y="4702157"/>
                  <a:pt x="8611950" y="4701975"/>
                  <a:pt x="8612404" y="4701975"/>
                </a:cubicBezTo>
                <a:cubicBezTo>
                  <a:pt x="8611435" y="4703429"/>
                  <a:pt x="8610617" y="4705035"/>
                  <a:pt x="8610193" y="4706913"/>
                </a:cubicBezTo>
                <a:lnTo>
                  <a:pt x="8609043" y="4712062"/>
                </a:lnTo>
                <a:cubicBezTo>
                  <a:pt x="8608891" y="4712698"/>
                  <a:pt x="8609104" y="4713334"/>
                  <a:pt x="8609104" y="4713970"/>
                </a:cubicBezTo>
                <a:cubicBezTo>
                  <a:pt x="8605772" y="4713910"/>
                  <a:pt x="8603258" y="4715121"/>
                  <a:pt x="8601593" y="4717181"/>
                </a:cubicBezTo>
                <a:cubicBezTo>
                  <a:pt x="8599987" y="4714637"/>
                  <a:pt x="8597444" y="4712668"/>
                  <a:pt x="8594356" y="4711971"/>
                </a:cubicBezTo>
                <a:lnTo>
                  <a:pt x="8584119" y="4709639"/>
                </a:lnTo>
                <a:cubicBezTo>
                  <a:pt x="8577881" y="4708245"/>
                  <a:pt x="8571340" y="4712213"/>
                  <a:pt x="8569886" y="4718483"/>
                </a:cubicBezTo>
                <a:cubicBezTo>
                  <a:pt x="8568433" y="4724723"/>
                  <a:pt x="8572491" y="4731296"/>
                  <a:pt x="8578759" y="4732720"/>
                </a:cubicBezTo>
                <a:lnTo>
                  <a:pt x="8589055" y="4735022"/>
                </a:lnTo>
                <a:cubicBezTo>
                  <a:pt x="8593507" y="4736022"/>
                  <a:pt x="8598049" y="4734204"/>
                  <a:pt x="8600836" y="4730811"/>
                </a:cubicBezTo>
                <a:cubicBezTo>
                  <a:pt x="8601683" y="4732447"/>
                  <a:pt x="8602985" y="4733810"/>
                  <a:pt x="8604531" y="4734961"/>
                </a:cubicBezTo>
                <a:cubicBezTo>
                  <a:pt x="8604621" y="4735022"/>
                  <a:pt x="8604652" y="4735143"/>
                  <a:pt x="8604773" y="4735234"/>
                </a:cubicBezTo>
                <a:cubicBezTo>
                  <a:pt x="8611526" y="4722573"/>
                  <a:pt x="8618279" y="4709942"/>
                  <a:pt x="8624881" y="4697189"/>
                </a:cubicBezTo>
                <a:cubicBezTo>
                  <a:pt x="8624850" y="4697189"/>
                  <a:pt x="8624820" y="4697159"/>
                  <a:pt x="8624789" y="4697159"/>
                </a:cubicBezTo>
                <a:cubicBezTo>
                  <a:pt x="8624366" y="4697068"/>
                  <a:pt x="8624002" y="4696856"/>
                  <a:pt x="8623639" y="4696826"/>
                </a:cubicBezTo>
                <a:close/>
                <a:moveTo>
                  <a:pt x="8543206" y="4841764"/>
                </a:moveTo>
                <a:cubicBezTo>
                  <a:pt x="8542995" y="4841127"/>
                  <a:pt x="8542964" y="4840401"/>
                  <a:pt x="8542601" y="4839825"/>
                </a:cubicBezTo>
                <a:lnTo>
                  <a:pt x="8538604" y="4833525"/>
                </a:lnTo>
                <a:cubicBezTo>
                  <a:pt x="8535545" y="4828709"/>
                  <a:pt x="8530185" y="4826104"/>
                  <a:pt x="8524734" y="4827709"/>
                </a:cubicBezTo>
                <a:cubicBezTo>
                  <a:pt x="8520252" y="4828103"/>
                  <a:pt x="8516073" y="4830829"/>
                  <a:pt x="8514801" y="4836523"/>
                </a:cubicBezTo>
                <a:cubicBezTo>
                  <a:pt x="8513499" y="4842400"/>
                  <a:pt x="8516345" y="4846671"/>
                  <a:pt x="8520434" y="4848912"/>
                </a:cubicBezTo>
                <a:lnTo>
                  <a:pt x="8521402" y="4850457"/>
                </a:lnTo>
                <a:cubicBezTo>
                  <a:pt x="8524250" y="4854940"/>
                  <a:pt x="8529095" y="4857484"/>
                  <a:pt x="8534152" y="4856605"/>
                </a:cubicBezTo>
                <a:cubicBezTo>
                  <a:pt x="8534001" y="4857878"/>
                  <a:pt x="8534152" y="4859120"/>
                  <a:pt x="8534425" y="4860301"/>
                </a:cubicBezTo>
                <a:cubicBezTo>
                  <a:pt x="8534455" y="4860483"/>
                  <a:pt x="8534425" y="4860664"/>
                  <a:pt x="8534455" y="4860846"/>
                </a:cubicBezTo>
                <a:lnTo>
                  <a:pt x="8534455" y="4860846"/>
                </a:lnTo>
                <a:cubicBezTo>
                  <a:pt x="8538240" y="4854394"/>
                  <a:pt x="8542177" y="4848034"/>
                  <a:pt x="8545902" y="4841551"/>
                </a:cubicBezTo>
                <a:cubicBezTo>
                  <a:pt x="8545690" y="4841551"/>
                  <a:pt x="8545478" y="4841582"/>
                  <a:pt x="8545266" y="4841612"/>
                </a:cubicBezTo>
                <a:cubicBezTo>
                  <a:pt x="8544600" y="4841582"/>
                  <a:pt x="8543873" y="4841551"/>
                  <a:pt x="8543206" y="4841764"/>
                </a:cubicBezTo>
                <a:close/>
                <a:moveTo>
                  <a:pt x="8524431" y="4877476"/>
                </a:moveTo>
                <a:cubicBezTo>
                  <a:pt x="8522766" y="4875688"/>
                  <a:pt x="8520767" y="4874234"/>
                  <a:pt x="8518344" y="4873750"/>
                </a:cubicBezTo>
                <a:cubicBezTo>
                  <a:pt x="8511924" y="4872447"/>
                  <a:pt x="8505777" y="4876779"/>
                  <a:pt x="8504384" y="4883049"/>
                </a:cubicBezTo>
                <a:lnTo>
                  <a:pt x="8503233" y="4888168"/>
                </a:lnTo>
                <a:cubicBezTo>
                  <a:pt x="8501991" y="4893680"/>
                  <a:pt x="8505444" y="4899102"/>
                  <a:pt x="8510470" y="4901253"/>
                </a:cubicBezTo>
                <a:cubicBezTo>
                  <a:pt x="8510470" y="4901253"/>
                  <a:pt x="8510470" y="4901253"/>
                  <a:pt x="8510470" y="4901253"/>
                </a:cubicBezTo>
                <a:cubicBezTo>
                  <a:pt x="8513136" y="4896831"/>
                  <a:pt x="8515771" y="4892378"/>
                  <a:pt x="8518375" y="4887926"/>
                </a:cubicBezTo>
                <a:cubicBezTo>
                  <a:pt x="8518890" y="4887047"/>
                  <a:pt x="8519404" y="4886199"/>
                  <a:pt x="8519919" y="4885351"/>
                </a:cubicBezTo>
                <a:cubicBezTo>
                  <a:pt x="8521463" y="4882746"/>
                  <a:pt x="8523008" y="4880171"/>
                  <a:pt x="8524552" y="4877566"/>
                </a:cubicBezTo>
                <a:cubicBezTo>
                  <a:pt x="8524492" y="4877506"/>
                  <a:pt x="8524431" y="4877506"/>
                  <a:pt x="8524431" y="4877476"/>
                </a:cubicBezTo>
                <a:close/>
                <a:moveTo>
                  <a:pt x="7774861" y="5770241"/>
                </a:moveTo>
                <a:cubicBezTo>
                  <a:pt x="7776103" y="5765152"/>
                  <a:pt x="7774134" y="5760154"/>
                  <a:pt x="7769410" y="5757277"/>
                </a:cubicBezTo>
                <a:cubicBezTo>
                  <a:pt x="7763263" y="5753521"/>
                  <a:pt x="7755480" y="5749856"/>
                  <a:pt x="7748151" y="5751583"/>
                </a:cubicBezTo>
                <a:cubicBezTo>
                  <a:pt x="7747183" y="5751583"/>
                  <a:pt x="7746213" y="5751613"/>
                  <a:pt x="7745274" y="5751764"/>
                </a:cubicBezTo>
                <a:cubicBezTo>
                  <a:pt x="7740580" y="5752582"/>
                  <a:pt x="7736765" y="5755914"/>
                  <a:pt x="7735735" y="5760730"/>
                </a:cubicBezTo>
                <a:cubicBezTo>
                  <a:pt x="7734705" y="5765516"/>
                  <a:pt x="7736916" y="5768818"/>
                  <a:pt x="7739763" y="5772301"/>
                </a:cubicBezTo>
                <a:cubicBezTo>
                  <a:pt x="7737522" y="5769575"/>
                  <a:pt x="7739944" y="5772664"/>
                  <a:pt x="7740308" y="5773240"/>
                </a:cubicBezTo>
                <a:cubicBezTo>
                  <a:pt x="7740823" y="5773997"/>
                  <a:pt x="7741247" y="5774815"/>
                  <a:pt x="7741761" y="5775602"/>
                </a:cubicBezTo>
                <a:cubicBezTo>
                  <a:pt x="7741822" y="5775724"/>
                  <a:pt x="7741882" y="5775814"/>
                  <a:pt x="7741913" y="5775905"/>
                </a:cubicBezTo>
                <a:cubicBezTo>
                  <a:pt x="7742004" y="5776178"/>
                  <a:pt x="7742126" y="5776481"/>
                  <a:pt x="7742216" y="5776753"/>
                </a:cubicBezTo>
                <a:cubicBezTo>
                  <a:pt x="7741338" y="5782417"/>
                  <a:pt x="7745456" y="5788142"/>
                  <a:pt x="7750968" y="5789354"/>
                </a:cubicBezTo>
                <a:cubicBezTo>
                  <a:pt x="7751876" y="5789566"/>
                  <a:pt x="7752694" y="5789445"/>
                  <a:pt x="7753572" y="5789384"/>
                </a:cubicBezTo>
                <a:cubicBezTo>
                  <a:pt x="7753784" y="5789384"/>
                  <a:pt x="7753996" y="5789414"/>
                  <a:pt x="7754208" y="5789384"/>
                </a:cubicBezTo>
                <a:lnTo>
                  <a:pt x="7754208" y="5789384"/>
                </a:lnTo>
                <a:cubicBezTo>
                  <a:pt x="7755389" y="5788354"/>
                  <a:pt x="7756601" y="5787324"/>
                  <a:pt x="7757782" y="5786325"/>
                </a:cubicBezTo>
                <a:cubicBezTo>
                  <a:pt x="7760053" y="5784386"/>
                  <a:pt x="7762294" y="5782478"/>
                  <a:pt x="7764565" y="5780509"/>
                </a:cubicBezTo>
                <a:lnTo>
                  <a:pt x="7764565" y="5780479"/>
                </a:lnTo>
                <a:cubicBezTo>
                  <a:pt x="7764625" y="5780237"/>
                  <a:pt x="7764625" y="5779964"/>
                  <a:pt x="7764656" y="5779752"/>
                </a:cubicBezTo>
                <a:cubicBezTo>
                  <a:pt x="7764686" y="5779419"/>
                  <a:pt x="7764746" y="5779086"/>
                  <a:pt x="7764777" y="5778752"/>
                </a:cubicBezTo>
                <a:cubicBezTo>
                  <a:pt x="7765353" y="5778692"/>
                  <a:pt x="7765867" y="5778450"/>
                  <a:pt x="7766382" y="5778237"/>
                </a:cubicBezTo>
                <a:cubicBezTo>
                  <a:pt x="7766776" y="5778086"/>
                  <a:pt x="7767199" y="5777995"/>
                  <a:pt x="7767593" y="5777844"/>
                </a:cubicBezTo>
                <a:cubicBezTo>
                  <a:pt x="7767623" y="5777844"/>
                  <a:pt x="7767654" y="5777844"/>
                  <a:pt x="7767654" y="5777814"/>
                </a:cubicBezTo>
                <a:cubicBezTo>
                  <a:pt x="7772924" y="5773240"/>
                  <a:pt x="7778223" y="5768726"/>
                  <a:pt x="7783462" y="5764153"/>
                </a:cubicBezTo>
                <a:cubicBezTo>
                  <a:pt x="7783492" y="5764122"/>
                  <a:pt x="7783522" y="5764092"/>
                  <a:pt x="7783552" y="5764092"/>
                </a:cubicBezTo>
                <a:cubicBezTo>
                  <a:pt x="7783552" y="5764092"/>
                  <a:pt x="7783552" y="5764092"/>
                  <a:pt x="7783552" y="5764092"/>
                </a:cubicBezTo>
                <a:cubicBezTo>
                  <a:pt x="7782886" y="5764213"/>
                  <a:pt x="7782371" y="5764638"/>
                  <a:pt x="7781735" y="5764880"/>
                </a:cubicBezTo>
                <a:cubicBezTo>
                  <a:pt x="7778889" y="5765940"/>
                  <a:pt x="7776285" y="5767757"/>
                  <a:pt x="7774861" y="5770241"/>
                </a:cubicBezTo>
                <a:close/>
                <a:moveTo>
                  <a:pt x="7825253" y="5633330"/>
                </a:moveTo>
                <a:cubicBezTo>
                  <a:pt x="7821013" y="5629120"/>
                  <a:pt x="7813139" y="5629059"/>
                  <a:pt x="7809111" y="5633664"/>
                </a:cubicBezTo>
                <a:cubicBezTo>
                  <a:pt x="7804963" y="5638389"/>
                  <a:pt x="7804903" y="5645295"/>
                  <a:pt x="7809445" y="5649808"/>
                </a:cubicBezTo>
                <a:lnTo>
                  <a:pt x="7813048" y="5653382"/>
                </a:lnTo>
                <a:cubicBezTo>
                  <a:pt x="7817288" y="5657593"/>
                  <a:pt x="7825161" y="5657653"/>
                  <a:pt x="7829190" y="5653049"/>
                </a:cubicBezTo>
                <a:cubicBezTo>
                  <a:pt x="7833308" y="5648354"/>
                  <a:pt x="7833398" y="5641418"/>
                  <a:pt x="7828856" y="5636905"/>
                </a:cubicBezTo>
                <a:lnTo>
                  <a:pt x="7825253" y="5633330"/>
                </a:lnTo>
                <a:close/>
                <a:moveTo>
                  <a:pt x="7773498" y="5676796"/>
                </a:moveTo>
                <a:lnTo>
                  <a:pt x="7769926" y="5680401"/>
                </a:lnTo>
                <a:cubicBezTo>
                  <a:pt x="7765595" y="5684793"/>
                  <a:pt x="7765746" y="5692275"/>
                  <a:pt x="7770137" y="5696546"/>
                </a:cubicBezTo>
                <a:cubicBezTo>
                  <a:pt x="7774589" y="5700907"/>
                  <a:pt x="7781918" y="5700726"/>
                  <a:pt x="7786278" y="5696334"/>
                </a:cubicBezTo>
                <a:lnTo>
                  <a:pt x="7789852" y="5692729"/>
                </a:lnTo>
                <a:cubicBezTo>
                  <a:pt x="7794182" y="5688337"/>
                  <a:pt x="7794031" y="5680855"/>
                  <a:pt x="7789640" y="5676584"/>
                </a:cubicBezTo>
                <a:cubicBezTo>
                  <a:pt x="7785158" y="5672253"/>
                  <a:pt x="7777860" y="5672404"/>
                  <a:pt x="7773498" y="5676796"/>
                </a:cubicBezTo>
                <a:close/>
                <a:moveTo>
                  <a:pt x="7710600" y="5798289"/>
                </a:moveTo>
                <a:cubicBezTo>
                  <a:pt x="7706209" y="5793958"/>
                  <a:pt x="7698214" y="5795382"/>
                  <a:pt x="7694520" y="5799834"/>
                </a:cubicBezTo>
                <a:cubicBezTo>
                  <a:pt x="7690280" y="5804923"/>
                  <a:pt x="7691643" y="5811557"/>
                  <a:pt x="7696064" y="5815918"/>
                </a:cubicBezTo>
                <a:lnTo>
                  <a:pt x="7699668" y="5819492"/>
                </a:lnTo>
                <a:cubicBezTo>
                  <a:pt x="7704059" y="5823854"/>
                  <a:pt x="7712054" y="5822400"/>
                  <a:pt x="7715749" y="5817978"/>
                </a:cubicBezTo>
                <a:cubicBezTo>
                  <a:pt x="7719957" y="5812859"/>
                  <a:pt x="7718595" y="5806256"/>
                  <a:pt x="7714204" y="5801894"/>
                </a:cubicBezTo>
                <a:lnTo>
                  <a:pt x="7710600" y="5798289"/>
                </a:lnTo>
                <a:close/>
                <a:moveTo>
                  <a:pt x="7910591" y="5576174"/>
                </a:moveTo>
                <a:cubicBezTo>
                  <a:pt x="7910923" y="5574477"/>
                  <a:pt x="7911015" y="5572720"/>
                  <a:pt x="7910409" y="5570963"/>
                </a:cubicBezTo>
                <a:cubicBezTo>
                  <a:pt x="7908440" y="5565178"/>
                  <a:pt x="7902354" y="5561331"/>
                  <a:pt x="7896267" y="5563209"/>
                </a:cubicBezTo>
                <a:cubicBezTo>
                  <a:pt x="7896054" y="5563270"/>
                  <a:pt x="7895812" y="5563361"/>
                  <a:pt x="7895601" y="5563421"/>
                </a:cubicBezTo>
                <a:cubicBezTo>
                  <a:pt x="7892511" y="5562331"/>
                  <a:pt x="7889059" y="5562392"/>
                  <a:pt x="7886304" y="5564512"/>
                </a:cubicBezTo>
                <a:cubicBezTo>
                  <a:pt x="7882730" y="5567238"/>
                  <a:pt x="7879672" y="5570115"/>
                  <a:pt x="7879217" y="5574871"/>
                </a:cubicBezTo>
                <a:cubicBezTo>
                  <a:pt x="7878884" y="5578566"/>
                  <a:pt x="7880338" y="5581807"/>
                  <a:pt x="7882760" y="5584200"/>
                </a:cubicBezTo>
                <a:lnTo>
                  <a:pt x="7882034" y="5588380"/>
                </a:lnTo>
                <a:cubicBezTo>
                  <a:pt x="7881034" y="5594257"/>
                  <a:pt x="7884819" y="5600859"/>
                  <a:pt x="7890997" y="5601799"/>
                </a:cubicBezTo>
                <a:cubicBezTo>
                  <a:pt x="7896993" y="5602707"/>
                  <a:pt x="7903323" y="5599133"/>
                  <a:pt x="7904413" y="5592803"/>
                </a:cubicBezTo>
                <a:lnTo>
                  <a:pt x="7904443" y="5592621"/>
                </a:lnTo>
                <a:cubicBezTo>
                  <a:pt x="7905048" y="5593953"/>
                  <a:pt x="7905836" y="5595256"/>
                  <a:pt x="7907017" y="5596437"/>
                </a:cubicBezTo>
                <a:cubicBezTo>
                  <a:pt x="7917434" y="5606766"/>
                  <a:pt x="7931153" y="5588471"/>
                  <a:pt x="7920856" y="5578264"/>
                </a:cubicBezTo>
                <a:cubicBezTo>
                  <a:pt x="7917434" y="5574841"/>
                  <a:pt x="7913740" y="5574719"/>
                  <a:pt x="7910591" y="5576174"/>
                </a:cubicBezTo>
                <a:close/>
                <a:moveTo>
                  <a:pt x="7585228" y="5923114"/>
                </a:moveTo>
                <a:cubicBezTo>
                  <a:pt x="7583320" y="5924568"/>
                  <a:pt x="7582321" y="5926840"/>
                  <a:pt x="7581443" y="5929051"/>
                </a:cubicBezTo>
                <a:cubicBezTo>
                  <a:pt x="7581170" y="5929687"/>
                  <a:pt x="7580504" y="5930111"/>
                  <a:pt x="7580352" y="5930778"/>
                </a:cubicBezTo>
                <a:cubicBezTo>
                  <a:pt x="7587287" y="5925477"/>
                  <a:pt x="7594040" y="5920025"/>
                  <a:pt x="7600945" y="5914663"/>
                </a:cubicBezTo>
                <a:cubicBezTo>
                  <a:pt x="7600672" y="5914663"/>
                  <a:pt x="7600430" y="5914724"/>
                  <a:pt x="7600188" y="5914724"/>
                </a:cubicBezTo>
                <a:cubicBezTo>
                  <a:pt x="7598008" y="5914724"/>
                  <a:pt x="7595827" y="5915148"/>
                  <a:pt x="7593919" y="5916572"/>
                </a:cubicBezTo>
                <a:lnTo>
                  <a:pt x="7585228" y="5923114"/>
                </a:lnTo>
                <a:close/>
                <a:moveTo>
                  <a:pt x="7735008" y="5668800"/>
                </a:moveTo>
                <a:cubicBezTo>
                  <a:pt x="7745456" y="5679129"/>
                  <a:pt x="7759478" y="5661107"/>
                  <a:pt x="7749151" y="5650868"/>
                </a:cubicBezTo>
                <a:cubicBezTo>
                  <a:pt x="7738734" y="5640540"/>
                  <a:pt x="7724712" y="5658562"/>
                  <a:pt x="7735008" y="5668800"/>
                </a:cubicBezTo>
                <a:close/>
                <a:moveTo>
                  <a:pt x="7580383" y="5811859"/>
                </a:moveTo>
                <a:lnTo>
                  <a:pt x="7587560" y="5811829"/>
                </a:lnTo>
                <a:cubicBezTo>
                  <a:pt x="7593707" y="5811799"/>
                  <a:pt x="7599339" y="5807982"/>
                  <a:pt x="7599915" y="5801440"/>
                </a:cubicBezTo>
                <a:cubicBezTo>
                  <a:pt x="7600399" y="5795745"/>
                  <a:pt x="7595705" y="5789051"/>
                  <a:pt x="7589528" y="5789081"/>
                </a:cubicBezTo>
                <a:cubicBezTo>
                  <a:pt x="7587136" y="5789081"/>
                  <a:pt x="7584743" y="5789112"/>
                  <a:pt x="7582351" y="5789112"/>
                </a:cubicBezTo>
                <a:cubicBezTo>
                  <a:pt x="7576204" y="5789142"/>
                  <a:pt x="7570571" y="5792989"/>
                  <a:pt x="7569995" y="5799501"/>
                </a:cubicBezTo>
                <a:cubicBezTo>
                  <a:pt x="7569480" y="5805195"/>
                  <a:pt x="7574174" y="5811890"/>
                  <a:pt x="7580383" y="5811859"/>
                </a:cubicBezTo>
                <a:close/>
                <a:moveTo>
                  <a:pt x="7720503" y="5686792"/>
                </a:moveTo>
                <a:cubicBezTo>
                  <a:pt x="7710085" y="5676463"/>
                  <a:pt x="7696307" y="5694698"/>
                  <a:pt x="7706633" y="5704906"/>
                </a:cubicBezTo>
                <a:cubicBezTo>
                  <a:pt x="7717051" y="5715234"/>
                  <a:pt x="7730799" y="5696970"/>
                  <a:pt x="7720503" y="5686792"/>
                </a:cubicBezTo>
                <a:close/>
                <a:moveTo>
                  <a:pt x="7663541" y="5744555"/>
                </a:moveTo>
                <a:cubicBezTo>
                  <a:pt x="7653122" y="5734226"/>
                  <a:pt x="7639041" y="5752219"/>
                  <a:pt x="7649367" y="5762456"/>
                </a:cubicBezTo>
                <a:cubicBezTo>
                  <a:pt x="7659785" y="5772785"/>
                  <a:pt x="7673866" y="5754793"/>
                  <a:pt x="7663541" y="5744555"/>
                </a:cubicBezTo>
                <a:close/>
                <a:moveTo>
                  <a:pt x="7888635" y="5497632"/>
                </a:moveTo>
                <a:cubicBezTo>
                  <a:pt x="7891785" y="5498752"/>
                  <a:pt x="7895237" y="5498570"/>
                  <a:pt x="7898447" y="5496359"/>
                </a:cubicBezTo>
                <a:cubicBezTo>
                  <a:pt x="7903020" y="5493209"/>
                  <a:pt x="7905473" y="5485092"/>
                  <a:pt x="7901324" y="5480487"/>
                </a:cubicBezTo>
                <a:cubicBezTo>
                  <a:pt x="7897690" y="5476429"/>
                  <a:pt x="7893450" y="5472975"/>
                  <a:pt x="7887606" y="5473430"/>
                </a:cubicBezTo>
                <a:cubicBezTo>
                  <a:pt x="7882942" y="5473793"/>
                  <a:pt x="7879157" y="5476126"/>
                  <a:pt x="7876067" y="5479609"/>
                </a:cubicBezTo>
                <a:cubicBezTo>
                  <a:pt x="7872131" y="5484092"/>
                  <a:pt x="7872555" y="5491967"/>
                  <a:pt x="7877370" y="5495693"/>
                </a:cubicBezTo>
                <a:cubicBezTo>
                  <a:pt x="7880701" y="5498298"/>
                  <a:pt x="7884940" y="5498934"/>
                  <a:pt x="7888635" y="5497632"/>
                </a:cubicBezTo>
                <a:close/>
                <a:moveTo>
                  <a:pt x="7698518" y="5665044"/>
                </a:moveTo>
                <a:cubicBezTo>
                  <a:pt x="7699728" y="5671768"/>
                  <a:pt x="7704907" y="5674919"/>
                  <a:pt x="7711327" y="5674888"/>
                </a:cubicBezTo>
                <a:lnTo>
                  <a:pt x="7718504" y="5674858"/>
                </a:lnTo>
                <a:cubicBezTo>
                  <a:pt x="7724501" y="5674828"/>
                  <a:pt x="7729316" y="5667588"/>
                  <a:pt x="7728346" y="5662045"/>
                </a:cubicBezTo>
                <a:cubicBezTo>
                  <a:pt x="7727165" y="5655321"/>
                  <a:pt x="7721956" y="5652171"/>
                  <a:pt x="7715536" y="5652201"/>
                </a:cubicBezTo>
                <a:cubicBezTo>
                  <a:pt x="7713144" y="5652201"/>
                  <a:pt x="7710752" y="5652201"/>
                  <a:pt x="7708359" y="5652231"/>
                </a:cubicBezTo>
                <a:cubicBezTo>
                  <a:pt x="7702363" y="5652292"/>
                  <a:pt x="7697548" y="5659501"/>
                  <a:pt x="7698518" y="5665044"/>
                </a:cubicBezTo>
                <a:close/>
                <a:moveTo>
                  <a:pt x="7845482" y="5604161"/>
                </a:moveTo>
                <a:lnTo>
                  <a:pt x="7841908" y="5607766"/>
                </a:lnTo>
                <a:cubicBezTo>
                  <a:pt x="7837578" y="5612158"/>
                  <a:pt x="7836669" y="5619064"/>
                  <a:pt x="7840940" y="5623880"/>
                </a:cubicBezTo>
                <a:cubicBezTo>
                  <a:pt x="7844816" y="5628272"/>
                  <a:pt x="7852689" y="5629241"/>
                  <a:pt x="7857050" y="5624849"/>
                </a:cubicBezTo>
                <a:lnTo>
                  <a:pt x="7860624" y="5621245"/>
                </a:lnTo>
                <a:cubicBezTo>
                  <a:pt x="7864954" y="5616853"/>
                  <a:pt x="7865863" y="5609947"/>
                  <a:pt x="7861592" y="5605131"/>
                </a:cubicBezTo>
                <a:cubicBezTo>
                  <a:pt x="7857716" y="5600708"/>
                  <a:pt x="7849842" y="5599739"/>
                  <a:pt x="7845482" y="5604161"/>
                </a:cubicBezTo>
                <a:close/>
                <a:moveTo>
                  <a:pt x="7839788" y="5567208"/>
                </a:moveTo>
                <a:cubicBezTo>
                  <a:pt x="7841908" y="5567177"/>
                  <a:pt x="7844028" y="5566874"/>
                  <a:pt x="7846148" y="5566814"/>
                </a:cubicBezTo>
                <a:cubicBezTo>
                  <a:pt x="7854021" y="5566632"/>
                  <a:pt x="7856868" y="5558484"/>
                  <a:pt x="7854960" y="5552002"/>
                </a:cubicBezTo>
                <a:cubicBezTo>
                  <a:pt x="7854355" y="5549064"/>
                  <a:pt x="7852598" y="5546459"/>
                  <a:pt x="7849449" y="5544944"/>
                </a:cubicBezTo>
                <a:cubicBezTo>
                  <a:pt x="7849206" y="5544763"/>
                  <a:pt x="7848964" y="5544581"/>
                  <a:pt x="7848722" y="5544399"/>
                </a:cubicBezTo>
                <a:cubicBezTo>
                  <a:pt x="7857686" y="5541219"/>
                  <a:pt x="7860926" y="5526740"/>
                  <a:pt x="7849631" y="5523196"/>
                </a:cubicBezTo>
                <a:cubicBezTo>
                  <a:pt x="7842150" y="5520833"/>
                  <a:pt x="7834005" y="5516836"/>
                  <a:pt x="7825949" y="5518168"/>
                </a:cubicBezTo>
                <a:cubicBezTo>
                  <a:pt x="7824889" y="5518350"/>
                  <a:pt x="7823890" y="5518622"/>
                  <a:pt x="7822921" y="5518956"/>
                </a:cubicBezTo>
                <a:lnTo>
                  <a:pt x="7819589" y="5518956"/>
                </a:lnTo>
                <a:cubicBezTo>
                  <a:pt x="7813411" y="5518986"/>
                  <a:pt x="7808567" y="5525256"/>
                  <a:pt x="7808961" y="5531102"/>
                </a:cubicBezTo>
                <a:cubicBezTo>
                  <a:pt x="7808990" y="5531587"/>
                  <a:pt x="7809111" y="5532011"/>
                  <a:pt x="7809203" y="5532435"/>
                </a:cubicBezTo>
                <a:cubicBezTo>
                  <a:pt x="7808475" y="5533949"/>
                  <a:pt x="7807809" y="5535494"/>
                  <a:pt x="7807234" y="5537069"/>
                </a:cubicBezTo>
                <a:cubicBezTo>
                  <a:pt x="7806507" y="5539038"/>
                  <a:pt x="7806447" y="5541279"/>
                  <a:pt x="7806841" y="5543430"/>
                </a:cubicBezTo>
                <a:cubicBezTo>
                  <a:pt x="7806084" y="5544763"/>
                  <a:pt x="7805538" y="5546126"/>
                  <a:pt x="7805538" y="5547519"/>
                </a:cubicBezTo>
                <a:cubicBezTo>
                  <a:pt x="7805568" y="5552244"/>
                  <a:pt x="7805781" y="5556394"/>
                  <a:pt x="7808324" y="5560544"/>
                </a:cubicBezTo>
                <a:cubicBezTo>
                  <a:pt x="7809445" y="5562392"/>
                  <a:pt x="7810444" y="5563573"/>
                  <a:pt x="7812170" y="5565026"/>
                </a:cubicBezTo>
                <a:cubicBezTo>
                  <a:pt x="7814320" y="5566844"/>
                  <a:pt x="7813897" y="5568449"/>
                  <a:pt x="7812806" y="5564239"/>
                </a:cubicBezTo>
                <a:cubicBezTo>
                  <a:pt x="7814350" y="5570206"/>
                  <a:pt x="7819196" y="5574871"/>
                  <a:pt x="7825737" y="5573901"/>
                </a:cubicBezTo>
                <a:cubicBezTo>
                  <a:pt x="7828887" y="5573447"/>
                  <a:pt x="7832006" y="5571266"/>
                  <a:pt x="7833884" y="5568419"/>
                </a:cubicBezTo>
                <a:cubicBezTo>
                  <a:pt x="7835307" y="5568328"/>
                  <a:pt x="7836669" y="5567935"/>
                  <a:pt x="7838184" y="5567480"/>
                </a:cubicBezTo>
                <a:cubicBezTo>
                  <a:pt x="7838728" y="5567359"/>
                  <a:pt x="7839273" y="5567268"/>
                  <a:pt x="7839788" y="5567208"/>
                </a:cubicBezTo>
                <a:close/>
                <a:moveTo>
                  <a:pt x="7722260" y="5617065"/>
                </a:moveTo>
                <a:cubicBezTo>
                  <a:pt x="7711963" y="5606887"/>
                  <a:pt x="7693824" y="5620760"/>
                  <a:pt x="7704241" y="5631089"/>
                </a:cubicBezTo>
                <a:cubicBezTo>
                  <a:pt x="7714537" y="5641297"/>
                  <a:pt x="7732677" y="5627424"/>
                  <a:pt x="7722260" y="5617065"/>
                </a:cubicBezTo>
                <a:close/>
                <a:moveTo>
                  <a:pt x="7758811" y="5606766"/>
                </a:moveTo>
                <a:cubicBezTo>
                  <a:pt x="7769259" y="5617125"/>
                  <a:pt x="7785461" y="5601042"/>
                  <a:pt x="7775043" y="5590713"/>
                </a:cubicBezTo>
                <a:cubicBezTo>
                  <a:pt x="7764595" y="5580354"/>
                  <a:pt x="7748364" y="5596437"/>
                  <a:pt x="7758811" y="5606766"/>
                </a:cubicBezTo>
                <a:close/>
                <a:moveTo>
                  <a:pt x="7643493" y="5846026"/>
                </a:moveTo>
                <a:cubicBezTo>
                  <a:pt x="7638739" y="5840968"/>
                  <a:pt x="7631773" y="5840574"/>
                  <a:pt x="7626292" y="5844694"/>
                </a:cubicBezTo>
                <a:lnTo>
                  <a:pt x="7621961" y="5847965"/>
                </a:lnTo>
                <a:cubicBezTo>
                  <a:pt x="7619387" y="5849873"/>
                  <a:pt x="7617994" y="5853054"/>
                  <a:pt x="7617782" y="5856325"/>
                </a:cubicBezTo>
                <a:cubicBezTo>
                  <a:pt x="7617752" y="5856294"/>
                  <a:pt x="7617722" y="5856204"/>
                  <a:pt x="7617661" y="5856173"/>
                </a:cubicBezTo>
                <a:lnTo>
                  <a:pt x="7614058" y="5852599"/>
                </a:lnTo>
                <a:cubicBezTo>
                  <a:pt x="7609818" y="5848389"/>
                  <a:pt x="7601520" y="5849388"/>
                  <a:pt x="7597977" y="5853993"/>
                </a:cubicBezTo>
                <a:cubicBezTo>
                  <a:pt x="7593950" y="5859233"/>
                  <a:pt x="7594797" y="5865564"/>
                  <a:pt x="7599370" y="5870076"/>
                </a:cubicBezTo>
                <a:lnTo>
                  <a:pt x="7602974" y="5873651"/>
                </a:lnTo>
                <a:cubicBezTo>
                  <a:pt x="7607213" y="5877861"/>
                  <a:pt x="7615511" y="5876892"/>
                  <a:pt x="7619054" y="5872257"/>
                </a:cubicBezTo>
                <a:cubicBezTo>
                  <a:pt x="7620629" y="5870198"/>
                  <a:pt x="7621264" y="5867956"/>
                  <a:pt x="7621416" y="5865715"/>
                </a:cubicBezTo>
                <a:cubicBezTo>
                  <a:pt x="7621598" y="5865896"/>
                  <a:pt x="7621810" y="5865987"/>
                  <a:pt x="7622022" y="5866169"/>
                </a:cubicBezTo>
                <a:cubicBezTo>
                  <a:pt x="7620296" y="5870501"/>
                  <a:pt x="7621295" y="5876074"/>
                  <a:pt x="7624899" y="5879012"/>
                </a:cubicBezTo>
                <a:cubicBezTo>
                  <a:pt x="7629895" y="5883101"/>
                  <a:pt x="7636497" y="5882677"/>
                  <a:pt x="7641009" y="5878103"/>
                </a:cubicBezTo>
                <a:lnTo>
                  <a:pt x="7644583" y="5874499"/>
                </a:lnTo>
                <a:cubicBezTo>
                  <a:pt x="7648338" y="5870713"/>
                  <a:pt x="7648156" y="5864019"/>
                  <a:pt x="7644856" y="5859930"/>
                </a:cubicBezTo>
                <a:cubicBezTo>
                  <a:pt x="7647187" y="5855598"/>
                  <a:pt x="7646854" y="5849601"/>
                  <a:pt x="7643493" y="5846026"/>
                </a:cubicBezTo>
                <a:close/>
                <a:moveTo>
                  <a:pt x="7730466" y="5520137"/>
                </a:moveTo>
                <a:cubicBezTo>
                  <a:pt x="7730042" y="5518441"/>
                  <a:pt x="7729316" y="5516805"/>
                  <a:pt x="7727952" y="5515472"/>
                </a:cubicBezTo>
                <a:cubicBezTo>
                  <a:pt x="7723683" y="5511292"/>
                  <a:pt x="7716324" y="5510323"/>
                  <a:pt x="7711812" y="5514867"/>
                </a:cubicBezTo>
                <a:lnTo>
                  <a:pt x="7708238" y="5518471"/>
                </a:lnTo>
                <a:cubicBezTo>
                  <a:pt x="7704028" y="5522712"/>
                  <a:pt x="7703120" y="5530133"/>
                  <a:pt x="7707633" y="5534615"/>
                </a:cubicBezTo>
                <a:cubicBezTo>
                  <a:pt x="7707633" y="5534615"/>
                  <a:pt x="7707663" y="5534615"/>
                  <a:pt x="7707663" y="5534646"/>
                </a:cubicBezTo>
                <a:cubicBezTo>
                  <a:pt x="7704422" y="5539008"/>
                  <a:pt x="7704059" y="5545520"/>
                  <a:pt x="7708208" y="5549488"/>
                </a:cubicBezTo>
                <a:cubicBezTo>
                  <a:pt x="7712599" y="5553668"/>
                  <a:pt x="7719836" y="5554365"/>
                  <a:pt x="7724349" y="5549821"/>
                </a:cubicBezTo>
                <a:lnTo>
                  <a:pt x="7735069" y="5539008"/>
                </a:lnTo>
                <a:cubicBezTo>
                  <a:pt x="7739278" y="5534767"/>
                  <a:pt x="7739944" y="5527195"/>
                  <a:pt x="7735402" y="5522863"/>
                </a:cubicBezTo>
                <a:cubicBezTo>
                  <a:pt x="7733979" y="5521530"/>
                  <a:pt x="7732253" y="5520682"/>
                  <a:pt x="7730466" y="5520137"/>
                </a:cubicBezTo>
                <a:close/>
                <a:moveTo>
                  <a:pt x="7716051" y="5500085"/>
                </a:moveTo>
                <a:cubicBezTo>
                  <a:pt x="7726468" y="5510414"/>
                  <a:pt x="7741095" y="5492876"/>
                  <a:pt x="7730708" y="5482577"/>
                </a:cubicBezTo>
                <a:cubicBezTo>
                  <a:pt x="7720291" y="5472249"/>
                  <a:pt x="7705664" y="5489756"/>
                  <a:pt x="7716051" y="5500085"/>
                </a:cubicBezTo>
                <a:close/>
                <a:moveTo>
                  <a:pt x="7571297" y="5542309"/>
                </a:moveTo>
                <a:cubicBezTo>
                  <a:pt x="7581685" y="5552608"/>
                  <a:pt x="7598674" y="5537341"/>
                  <a:pt x="7588226" y="5526982"/>
                </a:cubicBezTo>
                <a:cubicBezTo>
                  <a:pt x="7577808" y="5516684"/>
                  <a:pt x="7560820" y="5531920"/>
                  <a:pt x="7571297" y="5542309"/>
                </a:cubicBezTo>
                <a:close/>
                <a:moveTo>
                  <a:pt x="7561516" y="5350392"/>
                </a:moveTo>
                <a:cubicBezTo>
                  <a:pt x="7556489" y="5345273"/>
                  <a:pt x="7549827" y="5339791"/>
                  <a:pt x="7542316" y="5339639"/>
                </a:cubicBezTo>
                <a:cubicBezTo>
                  <a:pt x="7541377" y="5339397"/>
                  <a:pt x="7540439" y="5339215"/>
                  <a:pt x="7539470" y="5339124"/>
                </a:cubicBezTo>
                <a:cubicBezTo>
                  <a:pt x="7534715" y="5338761"/>
                  <a:pt x="7530203" y="5341063"/>
                  <a:pt x="7528053" y="5345455"/>
                </a:cubicBezTo>
                <a:cubicBezTo>
                  <a:pt x="7525872" y="5349847"/>
                  <a:pt x="7527205" y="5353572"/>
                  <a:pt x="7529113" y="5357662"/>
                </a:cubicBezTo>
                <a:cubicBezTo>
                  <a:pt x="7527629" y="5354451"/>
                  <a:pt x="7529174" y="5358056"/>
                  <a:pt x="7529416" y="5358722"/>
                </a:cubicBezTo>
                <a:cubicBezTo>
                  <a:pt x="7529719" y="5359600"/>
                  <a:pt x="7529930" y="5360479"/>
                  <a:pt x="7530234" y="5361357"/>
                </a:cubicBezTo>
                <a:cubicBezTo>
                  <a:pt x="7530264" y="5361509"/>
                  <a:pt x="7530294" y="5361569"/>
                  <a:pt x="7530324" y="5361690"/>
                </a:cubicBezTo>
                <a:cubicBezTo>
                  <a:pt x="7530355" y="5361993"/>
                  <a:pt x="7530385" y="5362296"/>
                  <a:pt x="7530415" y="5362569"/>
                </a:cubicBezTo>
                <a:cubicBezTo>
                  <a:pt x="7528175" y="5367839"/>
                  <a:pt x="7530779" y="5374442"/>
                  <a:pt x="7535805" y="5376956"/>
                </a:cubicBezTo>
                <a:cubicBezTo>
                  <a:pt x="7541529" y="5379804"/>
                  <a:pt x="7548101" y="5377229"/>
                  <a:pt x="7551099" y="5371838"/>
                </a:cubicBezTo>
                <a:cubicBezTo>
                  <a:pt x="7551402" y="5371262"/>
                  <a:pt x="7551553" y="5370656"/>
                  <a:pt x="7551795" y="5370081"/>
                </a:cubicBezTo>
                <a:cubicBezTo>
                  <a:pt x="7555339" y="5370686"/>
                  <a:pt x="7559184" y="5369656"/>
                  <a:pt x="7561667" y="5367203"/>
                </a:cubicBezTo>
                <a:cubicBezTo>
                  <a:pt x="7560668" y="5369656"/>
                  <a:pt x="7560789" y="5372565"/>
                  <a:pt x="7562666" y="5375714"/>
                </a:cubicBezTo>
                <a:cubicBezTo>
                  <a:pt x="7570147" y="5388164"/>
                  <a:pt x="7591042" y="5378895"/>
                  <a:pt x="7583471" y="5366325"/>
                </a:cubicBezTo>
                <a:cubicBezTo>
                  <a:pt x="7578687" y="5358389"/>
                  <a:pt x="7568420" y="5359328"/>
                  <a:pt x="7563636" y="5364295"/>
                </a:cubicBezTo>
                <a:cubicBezTo>
                  <a:pt x="7566089" y="5359661"/>
                  <a:pt x="7565392" y="5354330"/>
                  <a:pt x="7561516" y="5350392"/>
                </a:cubicBezTo>
                <a:close/>
                <a:moveTo>
                  <a:pt x="7643462" y="5606706"/>
                </a:moveTo>
                <a:cubicBezTo>
                  <a:pt x="7647702" y="5610916"/>
                  <a:pt x="7655212" y="5611734"/>
                  <a:pt x="7659604" y="5607190"/>
                </a:cubicBezTo>
                <a:cubicBezTo>
                  <a:pt x="7663783" y="5602889"/>
                  <a:pt x="7664630" y="5595559"/>
                  <a:pt x="7660088" y="5591046"/>
                </a:cubicBezTo>
                <a:lnTo>
                  <a:pt x="7656484" y="5587471"/>
                </a:lnTo>
                <a:cubicBezTo>
                  <a:pt x="7652244" y="5583261"/>
                  <a:pt x="7644735" y="5582444"/>
                  <a:pt x="7640343" y="5586987"/>
                </a:cubicBezTo>
                <a:cubicBezTo>
                  <a:pt x="7636164" y="5591318"/>
                  <a:pt x="7635316" y="5598648"/>
                  <a:pt x="7639859" y="5603132"/>
                </a:cubicBezTo>
                <a:lnTo>
                  <a:pt x="7643462" y="5606706"/>
                </a:lnTo>
                <a:close/>
                <a:moveTo>
                  <a:pt x="7682739" y="5313378"/>
                </a:moveTo>
                <a:cubicBezTo>
                  <a:pt x="7685829" y="5318466"/>
                  <a:pt x="7693460" y="5320466"/>
                  <a:pt x="7698457" y="5317013"/>
                </a:cubicBezTo>
                <a:cubicBezTo>
                  <a:pt x="7703605" y="5313438"/>
                  <a:pt x="7705392" y="5306744"/>
                  <a:pt x="7702090" y="5301262"/>
                </a:cubicBezTo>
                <a:lnTo>
                  <a:pt x="7699486" y="5296900"/>
                </a:lnTo>
                <a:cubicBezTo>
                  <a:pt x="7696398" y="5291812"/>
                  <a:pt x="7688766" y="5289812"/>
                  <a:pt x="7683770" y="5293265"/>
                </a:cubicBezTo>
                <a:cubicBezTo>
                  <a:pt x="7678591" y="5296840"/>
                  <a:pt x="7676835" y="5303534"/>
                  <a:pt x="7680135" y="5309016"/>
                </a:cubicBezTo>
                <a:lnTo>
                  <a:pt x="7682739" y="5313378"/>
                </a:lnTo>
                <a:close/>
                <a:moveTo>
                  <a:pt x="7638768" y="5484334"/>
                </a:moveTo>
                <a:cubicBezTo>
                  <a:pt x="7634408" y="5480003"/>
                  <a:pt x="7628048" y="5478216"/>
                  <a:pt x="7622749" y="5482366"/>
                </a:cubicBezTo>
                <a:cubicBezTo>
                  <a:pt x="7618358" y="5485788"/>
                  <a:pt x="7616359" y="5494027"/>
                  <a:pt x="7620750" y="5498389"/>
                </a:cubicBezTo>
                <a:lnTo>
                  <a:pt x="7624354" y="5501963"/>
                </a:lnTo>
                <a:cubicBezTo>
                  <a:pt x="7628745" y="5506294"/>
                  <a:pt x="7635074" y="5508082"/>
                  <a:pt x="7640373" y="5503932"/>
                </a:cubicBezTo>
                <a:cubicBezTo>
                  <a:pt x="7644764" y="5500509"/>
                  <a:pt x="7646763" y="5492270"/>
                  <a:pt x="7642342" y="5487909"/>
                </a:cubicBezTo>
                <a:lnTo>
                  <a:pt x="7638768" y="5484334"/>
                </a:lnTo>
                <a:close/>
                <a:moveTo>
                  <a:pt x="7556943" y="5464585"/>
                </a:moveTo>
                <a:cubicBezTo>
                  <a:pt x="7564544" y="5477216"/>
                  <a:pt x="7583199" y="5464010"/>
                  <a:pt x="7575628" y="5451500"/>
                </a:cubicBezTo>
                <a:cubicBezTo>
                  <a:pt x="7568057" y="5438869"/>
                  <a:pt x="7549403" y="5452076"/>
                  <a:pt x="7556943" y="5464585"/>
                </a:cubicBezTo>
                <a:close/>
                <a:moveTo>
                  <a:pt x="7564544" y="5680613"/>
                </a:moveTo>
                <a:lnTo>
                  <a:pt x="7568118" y="5677009"/>
                </a:lnTo>
                <a:cubicBezTo>
                  <a:pt x="7572327" y="5672768"/>
                  <a:pt x="7571510" y="5664529"/>
                  <a:pt x="7566876" y="5660924"/>
                </a:cubicBezTo>
                <a:cubicBezTo>
                  <a:pt x="7564333" y="5658925"/>
                  <a:pt x="7561485" y="5658107"/>
                  <a:pt x="7558669" y="5658320"/>
                </a:cubicBezTo>
                <a:cubicBezTo>
                  <a:pt x="7560941" y="5656593"/>
                  <a:pt x="7562545" y="5654079"/>
                  <a:pt x="7562909" y="5650778"/>
                </a:cubicBezTo>
                <a:cubicBezTo>
                  <a:pt x="7563060" y="5649232"/>
                  <a:pt x="7562818" y="5647627"/>
                  <a:pt x="7562273" y="5646022"/>
                </a:cubicBezTo>
                <a:cubicBezTo>
                  <a:pt x="7563818" y="5645537"/>
                  <a:pt x="7565271" y="5644750"/>
                  <a:pt x="7566513" y="5643508"/>
                </a:cubicBezTo>
                <a:lnTo>
                  <a:pt x="7570087" y="5639903"/>
                </a:lnTo>
                <a:cubicBezTo>
                  <a:pt x="7574266" y="5635663"/>
                  <a:pt x="7575083" y="5628151"/>
                  <a:pt x="7570540" y="5623759"/>
                </a:cubicBezTo>
                <a:cubicBezTo>
                  <a:pt x="7566210" y="5619579"/>
                  <a:pt x="7558881" y="5618761"/>
                  <a:pt x="7554400" y="5623305"/>
                </a:cubicBezTo>
                <a:lnTo>
                  <a:pt x="7550826" y="5626909"/>
                </a:lnTo>
                <a:cubicBezTo>
                  <a:pt x="7547949" y="5629847"/>
                  <a:pt x="7546708" y="5634330"/>
                  <a:pt x="7547707" y="5638268"/>
                </a:cubicBezTo>
                <a:lnTo>
                  <a:pt x="7545587" y="5638268"/>
                </a:lnTo>
                <a:cubicBezTo>
                  <a:pt x="7539439" y="5638298"/>
                  <a:pt x="7533746" y="5641842"/>
                  <a:pt x="7533050" y="5648415"/>
                </a:cubicBezTo>
                <a:cubicBezTo>
                  <a:pt x="7532444" y="5654049"/>
                  <a:pt x="7537017" y="5660985"/>
                  <a:pt x="7543225" y="5660955"/>
                </a:cubicBezTo>
                <a:lnTo>
                  <a:pt x="7550402" y="5660924"/>
                </a:lnTo>
                <a:cubicBezTo>
                  <a:pt x="7551310" y="5660924"/>
                  <a:pt x="7552159" y="5660682"/>
                  <a:pt x="7553006" y="5660531"/>
                </a:cubicBezTo>
                <a:cubicBezTo>
                  <a:pt x="7552249" y="5661046"/>
                  <a:pt x="7551462" y="5661470"/>
                  <a:pt x="7550795" y="5662136"/>
                </a:cubicBezTo>
                <a:lnTo>
                  <a:pt x="7547223" y="5665741"/>
                </a:lnTo>
                <a:cubicBezTo>
                  <a:pt x="7543013" y="5670012"/>
                  <a:pt x="7543831" y="5678220"/>
                  <a:pt x="7548433" y="5681855"/>
                </a:cubicBezTo>
                <a:cubicBezTo>
                  <a:pt x="7553612" y="5685853"/>
                  <a:pt x="7560033" y="5685156"/>
                  <a:pt x="7564544" y="5680613"/>
                </a:cubicBezTo>
                <a:close/>
                <a:moveTo>
                  <a:pt x="7762839" y="5441535"/>
                </a:moveTo>
                <a:cubicBezTo>
                  <a:pt x="7763323" y="5435810"/>
                  <a:pt x="7758599" y="5429176"/>
                  <a:pt x="7752422" y="5429207"/>
                </a:cubicBezTo>
                <a:lnTo>
                  <a:pt x="7745245" y="5429237"/>
                </a:lnTo>
                <a:cubicBezTo>
                  <a:pt x="7740338" y="5429237"/>
                  <a:pt x="7735796" y="5431751"/>
                  <a:pt x="7733888" y="5436052"/>
                </a:cubicBezTo>
                <a:cubicBezTo>
                  <a:pt x="7732162" y="5436931"/>
                  <a:pt x="7730557" y="5438112"/>
                  <a:pt x="7729134" y="5439687"/>
                </a:cubicBezTo>
                <a:cubicBezTo>
                  <a:pt x="7725197" y="5444139"/>
                  <a:pt x="7724288" y="5451439"/>
                  <a:pt x="7729043" y="5455831"/>
                </a:cubicBezTo>
                <a:cubicBezTo>
                  <a:pt x="7732132" y="5458678"/>
                  <a:pt x="7736916" y="5459920"/>
                  <a:pt x="7740974" y="5458648"/>
                </a:cubicBezTo>
                <a:cubicBezTo>
                  <a:pt x="7744941" y="5459799"/>
                  <a:pt x="7749574" y="5458921"/>
                  <a:pt x="7752361" y="5455922"/>
                </a:cubicBezTo>
                <a:cubicBezTo>
                  <a:pt x="7753663" y="5454498"/>
                  <a:pt x="7754450" y="5452893"/>
                  <a:pt x="7754996" y="5451258"/>
                </a:cubicBezTo>
                <a:cubicBezTo>
                  <a:pt x="7759175" y="5449804"/>
                  <a:pt x="7762445" y="5446411"/>
                  <a:pt x="7762839" y="5441535"/>
                </a:cubicBezTo>
                <a:close/>
                <a:moveTo>
                  <a:pt x="7592768" y="5295446"/>
                </a:moveTo>
                <a:lnTo>
                  <a:pt x="7597129" y="5292841"/>
                </a:lnTo>
                <a:cubicBezTo>
                  <a:pt x="7602398" y="5289661"/>
                  <a:pt x="7604064" y="5282361"/>
                  <a:pt x="7600885" y="5277121"/>
                </a:cubicBezTo>
                <a:cubicBezTo>
                  <a:pt x="7597643" y="5271820"/>
                  <a:pt x="7590466" y="5270184"/>
                  <a:pt x="7585198" y="5273365"/>
                </a:cubicBezTo>
                <a:lnTo>
                  <a:pt x="7580837" y="5275970"/>
                </a:lnTo>
                <a:cubicBezTo>
                  <a:pt x="7575568" y="5279150"/>
                  <a:pt x="7573902" y="5286450"/>
                  <a:pt x="7577082" y="5291690"/>
                </a:cubicBezTo>
                <a:cubicBezTo>
                  <a:pt x="7580322" y="5296991"/>
                  <a:pt x="7587468" y="5298627"/>
                  <a:pt x="7592768" y="5295446"/>
                </a:cubicBezTo>
                <a:close/>
                <a:moveTo>
                  <a:pt x="7529870" y="5569176"/>
                </a:moveTo>
                <a:lnTo>
                  <a:pt x="7526266" y="5565602"/>
                </a:lnTo>
                <a:cubicBezTo>
                  <a:pt x="7522027" y="5561392"/>
                  <a:pt x="7513699" y="5562452"/>
                  <a:pt x="7510186" y="5567056"/>
                </a:cubicBezTo>
                <a:cubicBezTo>
                  <a:pt x="7506158" y="5572326"/>
                  <a:pt x="7507097" y="5578627"/>
                  <a:pt x="7511639" y="5583140"/>
                </a:cubicBezTo>
                <a:lnTo>
                  <a:pt x="7515244" y="5586714"/>
                </a:lnTo>
                <a:cubicBezTo>
                  <a:pt x="7519483" y="5590925"/>
                  <a:pt x="7527810" y="5589864"/>
                  <a:pt x="7531323" y="5585230"/>
                </a:cubicBezTo>
                <a:cubicBezTo>
                  <a:pt x="7535352" y="5579960"/>
                  <a:pt x="7534413" y="5573690"/>
                  <a:pt x="7529870" y="5569176"/>
                </a:cubicBezTo>
                <a:close/>
                <a:moveTo>
                  <a:pt x="7717687" y="5376441"/>
                </a:moveTo>
                <a:lnTo>
                  <a:pt x="7722017" y="5373837"/>
                </a:lnTo>
                <a:cubicBezTo>
                  <a:pt x="7727135" y="5370747"/>
                  <a:pt x="7727922" y="5362296"/>
                  <a:pt x="7724288" y="5357843"/>
                </a:cubicBezTo>
                <a:cubicBezTo>
                  <a:pt x="7720018" y="5352664"/>
                  <a:pt x="7713810" y="5352270"/>
                  <a:pt x="7708299" y="5355572"/>
                </a:cubicBezTo>
                <a:lnTo>
                  <a:pt x="7703968" y="5358177"/>
                </a:lnTo>
                <a:cubicBezTo>
                  <a:pt x="7698850" y="5361266"/>
                  <a:pt x="7698063" y="5369717"/>
                  <a:pt x="7701697" y="5374170"/>
                </a:cubicBezTo>
                <a:cubicBezTo>
                  <a:pt x="7705967" y="5379349"/>
                  <a:pt x="7712175" y="5379743"/>
                  <a:pt x="7717687" y="5376441"/>
                </a:cubicBezTo>
                <a:close/>
                <a:moveTo>
                  <a:pt x="7709237" y="5473460"/>
                </a:moveTo>
                <a:cubicBezTo>
                  <a:pt x="7709419" y="5467463"/>
                  <a:pt x="7704362" y="5461677"/>
                  <a:pt x="7698184" y="5461708"/>
                </a:cubicBezTo>
                <a:lnTo>
                  <a:pt x="7693460" y="5461708"/>
                </a:lnTo>
                <a:cubicBezTo>
                  <a:pt x="7700909" y="5459678"/>
                  <a:pt x="7706361" y="5451349"/>
                  <a:pt x="7699547" y="5444564"/>
                </a:cubicBezTo>
                <a:cubicBezTo>
                  <a:pt x="7693732" y="5438809"/>
                  <a:pt x="7685526" y="5440777"/>
                  <a:pt x="7681286" y="5445442"/>
                </a:cubicBezTo>
                <a:lnTo>
                  <a:pt x="7680953" y="5445442"/>
                </a:lnTo>
                <a:cubicBezTo>
                  <a:pt x="7681316" y="5442837"/>
                  <a:pt x="7680590" y="5440050"/>
                  <a:pt x="7677985" y="5437476"/>
                </a:cubicBezTo>
                <a:cubicBezTo>
                  <a:pt x="7674442" y="5433962"/>
                  <a:pt x="7670051" y="5433447"/>
                  <a:pt x="7666145" y="5434507"/>
                </a:cubicBezTo>
                <a:cubicBezTo>
                  <a:pt x="7667356" y="5433477"/>
                  <a:pt x="7668446" y="5432387"/>
                  <a:pt x="7669143" y="5431084"/>
                </a:cubicBezTo>
                <a:cubicBezTo>
                  <a:pt x="7672474" y="5431569"/>
                  <a:pt x="7675926" y="5431297"/>
                  <a:pt x="7679499" y="5429964"/>
                </a:cubicBezTo>
                <a:cubicBezTo>
                  <a:pt x="7685072" y="5427844"/>
                  <a:pt x="7688675" y="5423633"/>
                  <a:pt x="7690583" y="5418635"/>
                </a:cubicBezTo>
                <a:cubicBezTo>
                  <a:pt x="7692218" y="5418544"/>
                  <a:pt x="7693884" y="5418090"/>
                  <a:pt x="7695428" y="5417181"/>
                </a:cubicBezTo>
                <a:lnTo>
                  <a:pt x="7699789" y="5414577"/>
                </a:lnTo>
                <a:cubicBezTo>
                  <a:pt x="7700970" y="5413849"/>
                  <a:pt x="7702000" y="5412880"/>
                  <a:pt x="7702878" y="5411790"/>
                </a:cubicBezTo>
                <a:cubicBezTo>
                  <a:pt x="7701182" y="5415697"/>
                  <a:pt x="7701879" y="5420847"/>
                  <a:pt x="7704362" y="5423966"/>
                </a:cubicBezTo>
                <a:cubicBezTo>
                  <a:pt x="7708632" y="5429297"/>
                  <a:pt x="7715112" y="5428934"/>
                  <a:pt x="7720412" y="5425723"/>
                </a:cubicBezTo>
                <a:lnTo>
                  <a:pt x="7724743" y="5423118"/>
                </a:lnTo>
                <a:cubicBezTo>
                  <a:pt x="7730042" y="5419938"/>
                  <a:pt x="7729982" y="5411426"/>
                  <a:pt x="7726499" y="5407065"/>
                </a:cubicBezTo>
                <a:cubicBezTo>
                  <a:pt x="7722229" y="5401734"/>
                  <a:pt x="7715749" y="5402097"/>
                  <a:pt x="7710449" y="5405308"/>
                </a:cubicBezTo>
                <a:lnTo>
                  <a:pt x="7706118" y="5407913"/>
                </a:lnTo>
                <a:cubicBezTo>
                  <a:pt x="7705452" y="5408306"/>
                  <a:pt x="7704877" y="5408791"/>
                  <a:pt x="7704393" y="5409336"/>
                </a:cubicBezTo>
                <a:cubicBezTo>
                  <a:pt x="7705906" y="5406065"/>
                  <a:pt x="7706027" y="5402158"/>
                  <a:pt x="7703999" y="5398977"/>
                </a:cubicBezTo>
                <a:cubicBezTo>
                  <a:pt x="7700849" y="5394010"/>
                  <a:pt x="7694399" y="5391707"/>
                  <a:pt x="7689008" y="5394494"/>
                </a:cubicBezTo>
                <a:cubicBezTo>
                  <a:pt x="7688433" y="5393646"/>
                  <a:pt x="7687676" y="5392889"/>
                  <a:pt x="7686828" y="5392222"/>
                </a:cubicBezTo>
                <a:cubicBezTo>
                  <a:pt x="7691946" y="5389890"/>
                  <a:pt x="7695186" y="5384559"/>
                  <a:pt x="7691431" y="5378350"/>
                </a:cubicBezTo>
                <a:cubicBezTo>
                  <a:pt x="7685950" y="5369263"/>
                  <a:pt x="7673291" y="5371716"/>
                  <a:pt x="7669839" y="5378592"/>
                </a:cubicBezTo>
                <a:cubicBezTo>
                  <a:pt x="7664328" y="5375442"/>
                  <a:pt x="7657968" y="5373231"/>
                  <a:pt x="7653001" y="5375412"/>
                </a:cubicBezTo>
                <a:cubicBezTo>
                  <a:pt x="7645916" y="5378501"/>
                  <a:pt x="7638374" y="5385741"/>
                  <a:pt x="7637285" y="5393676"/>
                </a:cubicBezTo>
                <a:cubicBezTo>
                  <a:pt x="7628987" y="5392344"/>
                  <a:pt x="7619508" y="5401340"/>
                  <a:pt x="7625172" y="5410760"/>
                </a:cubicBezTo>
                <a:cubicBezTo>
                  <a:pt x="7629866" y="5418544"/>
                  <a:pt x="7639071" y="5416969"/>
                  <a:pt x="7643675" y="5411669"/>
                </a:cubicBezTo>
                <a:cubicBezTo>
                  <a:pt x="7643765" y="5411790"/>
                  <a:pt x="7643856" y="5411941"/>
                  <a:pt x="7643947" y="5412063"/>
                </a:cubicBezTo>
                <a:cubicBezTo>
                  <a:pt x="7642281" y="5415516"/>
                  <a:pt x="7642372" y="5419605"/>
                  <a:pt x="7644553" y="5423209"/>
                </a:cubicBezTo>
                <a:lnTo>
                  <a:pt x="7649792" y="5431903"/>
                </a:lnTo>
                <a:cubicBezTo>
                  <a:pt x="7652062" y="5435689"/>
                  <a:pt x="7656908" y="5437567"/>
                  <a:pt x="7661238" y="5436931"/>
                </a:cubicBezTo>
                <a:cubicBezTo>
                  <a:pt x="7656787" y="5440444"/>
                  <a:pt x="7654910" y="5446532"/>
                  <a:pt x="7660088" y="5451682"/>
                </a:cubicBezTo>
                <a:cubicBezTo>
                  <a:pt x="7660814" y="5452378"/>
                  <a:pt x="7661663" y="5452651"/>
                  <a:pt x="7662450" y="5453135"/>
                </a:cubicBezTo>
                <a:cubicBezTo>
                  <a:pt x="7662147" y="5453954"/>
                  <a:pt x="7661753" y="5454711"/>
                  <a:pt x="7661632" y="5455650"/>
                </a:cubicBezTo>
                <a:cubicBezTo>
                  <a:pt x="7661027" y="5461253"/>
                  <a:pt x="7665569" y="5468250"/>
                  <a:pt x="7671777" y="5468220"/>
                </a:cubicBezTo>
                <a:lnTo>
                  <a:pt x="7678954" y="5468190"/>
                </a:lnTo>
                <a:cubicBezTo>
                  <a:pt x="7679741" y="5468190"/>
                  <a:pt x="7680499" y="5467947"/>
                  <a:pt x="7681256" y="5467826"/>
                </a:cubicBezTo>
                <a:cubicBezTo>
                  <a:pt x="7680348" y="5469371"/>
                  <a:pt x="7679348" y="5470916"/>
                  <a:pt x="7679287" y="5472854"/>
                </a:cubicBezTo>
                <a:cubicBezTo>
                  <a:pt x="7679105" y="5478882"/>
                  <a:pt x="7684163" y="5484637"/>
                  <a:pt x="7690341" y="5484607"/>
                </a:cubicBezTo>
                <a:lnTo>
                  <a:pt x="7697518" y="5484577"/>
                </a:lnTo>
                <a:cubicBezTo>
                  <a:pt x="7703635" y="5484486"/>
                  <a:pt x="7709056" y="5479760"/>
                  <a:pt x="7709237" y="5473460"/>
                </a:cubicBezTo>
                <a:close/>
                <a:moveTo>
                  <a:pt x="7674230" y="5541976"/>
                </a:moveTo>
                <a:cubicBezTo>
                  <a:pt x="7678439" y="5537735"/>
                  <a:pt x="7678167" y="5529739"/>
                  <a:pt x="7673564" y="5525862"/>
                </a:cubicBezTo>
                <a:cubicBezTo>
                  <a:pt x="7668688" y="5521742"/>
                  <a:pt x="7661935" y="5521985"/>
                  <a:pt x="7657453" y="5526528"/>
                </a:cubicBezTo>
                <a:lnTo>
                  <a:pt x="7653880" y="5530133"/>
                </a:lnTo>
                <a:cubicBezTo>
                  <a:pt x="7652002" y="5532041"/>
                  <a:pt x="7651063" y="5534707"/>
                  <a:pt x="7650973" y="5537432"/>
                </a:cubicBezTo>
                <a:cubicBezTo>
                  <a:pt x="7645430" y="5538038"/>
                  <a:pt x="7640646" y="5541855"/>
                  <a:pt x="7640191" y="5547822"/>
                </a:cubicBezTo>
                <a:cubicBezTo>
                  <a:pt x="7639768" y="5553607"/>
                  <a:pt x="7644522" y="5560089"/>
                  <a:pt x="7650731" y="5560059"/>
                </a:cubicBezTo>
                <a:lnTo>
                  <a:pt x="7657908" y="5560029"/>
                </a:lnTo>
                <a:cubicBezTo>
                  <a:pt x="7664055" y="5560029"/>
                  <a:pt x="7669658" y="5556000"/>
                  <a:pt x="7670142" y="5549488"/>
                </a:cubicBezTo>
                <a:cubicBezTo>
                  <a:pt x="7670232" y="5548428"/>
                  <a:pt x="7670081" y="5547368"/>
                  <a:pt x="7669839" y="5546338"/>
                </a:cubicBezTo>
                <a:cubicBezTo>
                  <a:pt x="7670142" y="5546095"/>
                  <a:pt x="7670445" y="5545884"/>
                  <a:pt x="7670718" y="5545611"/>
                </a:cubicBezTo>
                <a:lnTo>
                  <a:pt x="7674230" y="5541976"/>
                </a:lnTo>
                <a:close/>
                <a:moveTo>
                  <a:pt x="7609091" y="5408700"/>
                </a:moveTo>
                <a:cubicBezTo>
                  <a:pt x="7601520" y="5396130"/>
                  <a:pt x="7581775" y="5407610"/>
                  <a:pt x="7589407" y="5420241"/>
                </a:cubicBezTo>
                <a:cubicBezTo>
                  <a:pt x="7596978" y="5432781"/>
                  <a:pt x="7616722" y="5421301"/>
                  <a:pt x="7609091" y="5408700"/>
                </a:cubicBezTo>
                <a:close/>
                <a:moveTo>
                  <a:pt x="7478479" y="5373322"/>
                </a:moveTo>
                <a:cubicBezTo>
                  <a:pt x="7473149" y="5377229"/>
                  <a:pt x="7472846" y="5383984"/>
                  <a:pt x="7476026" y="5389284"/>
                </a:cubicBezTo>
                <a:lnTo>
                  <a:pt x="7478661" y="5393616"/>
                </a:lnTo>
                <a:cubicBezTo>
                  <a:pt x="7481841" y="5398886"/>
                  <a:pt x="7489956" y="5399462"/>
                  <a:pt x="7494621" y="5396070"/>
                </a:cubicBezTo>
                <a:cubicBezTo>
                  <a:pt x="7499981" y="5392162"/>
                  <a:pt x="7500253" y="5385407"/>
                  <a:pt x="7497073" y="5380107"/>
                </a:cubicBezTo>
                <a:lnTo>
                  <a:pt x="7494469" y="5375745"/>
                </a:lnTo>
                <a:cubicBezTo>
                  <a:pt x="7491259" y="5370475"/>
                  <a:pt x="7483143" y="5369899"/>
                  <a:pt x="7478479" y="5373322"/>
                </a:cubicBezTo>
                <a:close/>
                <a:moveTo>
                  <a:pt x="7610999" y="5616641"/>
                </a:moveTo>
                <a:lnTo>
                  <a:pt x="7607425" y="5620245"/>
                </a:lnTo>
                <a:cubicBezTo>
                  <a:pt x="7603216" y="5624516"/>
                  <a:pt x="7603912" y="5632694"/>
                  <a:pt x="7608515" y="5636360"/>
                </a:cubicBezTo>
                <a:cubicBezTo>
                  <a:pt x="7613603" y="5640418"/>
                  <a:pt x="7620114" y="5639813"/>
                  <a:pt x="7624626" y="5635269"/>
                </a:cubicBezTo>
                <a:lnTo>
                  <a:pt x="7628199" y="5631665"/>
                </a:lnTo>
                <a:cubicBezTo>
                  <a:pt x="7632409" y="5627424"/>
                  <a:pt x="7631712" y="5619215"/>
                  <a:pt x="7627110" y="5615550"/>
                </a:cubicBezTo>
                <a:cubicBezTo>
                  <a:pt x="7622022" y="5611492"/>
                  <a:pt x="7615511" y="5612067"/>
                  <a:pt x="7610999" y="5616641"/>
                </a:cubicBezTo>
                <a:close/>
                <a:moveTo>
                  <a:pt x="7811443" y="5292387"/>
                </a:moveTo>
                <a:cubicBezTo>
                  <a:pt x="7807901" y="5287117"/>
                  <a:pt x="7801329" y="5285420"/>
                  <a:pt x="7795757" y="5288540"/>
                </a:cubicBezTo>
                <a:cubicBezTo>
                  <a:pt x="7795605" y="5288631"/>
                  <a:pt x="7795515" y="5288661"/>
                  <a:pt x="7795393" y="5288752"/>
                </a:cubicBezTo>
                <a:cubicBezTo>
                  <a:pt x="7795333" y="5288752"/>
                  <a:pt x="7795302" y="5288752"/>
                  <a:pt x="7795242" y="5288782"/>
                </a:cubicBezTo>
                <a:cubicBezTo>
                  <a:pt x="7795181" y="5288782"/>
                  <a:pt x="7795181" y="5288782"/>
                  <a:pt x="7795091" y="5288752"/>
                </a:cubicBezTo>
                <a:cubicBezTo>
                  <a:pt x="7794363" y="5288601"/>
                  <a:pt x="7793637" y="5288358"/>
                  <a:pt x="7792940" y="5288086"/>
                </a:cubicBezTo>
                <a:cubicBezTo>
                  <a:pt x="7787126" y="5286026"/>
                  <a:pt x="7780524" y="5291115"/>
                  <a:pt x="7779252" y="5296628"/>
                </a:cubicBezTo>
                <a:cubicBezTo>
                  <a:pt x="7777738" y="5303200"/>
                  <a:pt x="7781947" y="5308228"/>
                  <a:pt x="7787792" y="5310319"/>
                </a:cubicBezTo>
                <a:cubicBezTo>
                  <a:pt x="7794484" y="5312711"/>
                  <a:pt x="7801540" y="5311500"/>
                  <a:pt x="7807597" y="5308077"/>
                </a:cubicBezTo>
                <a:cubicBezTo>
                  <a:pt x="7812806" y="5305139"/>
                  <a:pt x="7814775" y="5297385"/>
                  <a:pt x="7811443" y="5292387"/>
                </a:cubicBezTo>
                <a:close/>
                <a:moveTo>
                  <a:pt x="7471211" y="5214299"/>
                </a:moveTo>
                <a:cubicBezTo>
                  <a:pt x="7474391" y="5219570"/>
                  <a:pt x="7482386" y="5220327"/>
                  <a:pt x="7487140" y="5216965"/>
                </a:cubicBezTo>
                <a:cubicBezTo>
                  <a:pt x="7492501" y="5213149"/>
                  <a:pt x="7492985" y="5206333"/>
                  <a:pt x="7489806" y="5201032"/>
                </a:cubicBezTo>
                <a:lnTo>
                  <a:pt x="7487201" y="5196671"/>
                </a:lnTo>
                <a:cubicBezTo>
                  <a:pt x="7484021" y="5191400"/>
                  <a:pt x="7476026" y="5190643"/>
                  <a:pt x="7471272" y="5194005"/>
                </a:cubicBezTo>
                <a:cubicBezTo>
                  <a:pt x="7465942" y="5197791"/>
                  <a:pt x="7465427" y="5204637"/>
                  <a:pt x="7468607" y="5209938"/>
                </a:cubicBezTo>
                <a:lnTo>
                  <a:pt x="7471211" y="5214299"/>
                </a:lnTo>
                <a:close/>
                <a:moveTo>
                  <a:pt x="7490563" y="5484788"/>
                </a:moveTo>
                <a:cubicBezTo>
                  <a:pt x="7486201" y="5489029"/>
                  <a:pt x="7485898" y="5496571"/>
                  <a:pt x="7490320" y="5500933"/>
                </a:cubicBezTo>
                <a:cubicBezTo>
                  <a:pt x="7496922" y="5507445"/>
                  <a:pt x="7506098" y="5510808"/>
                  <a:pt x="7515152" y="5507506"/>
                </a:cubicBezTo>
                <a:cubicBezTo>
                  <a:pt x="7520754" y="5505477"/>
                  <a:pt x="7525388" y="5500055"/>
                  <a:pt x="7523510" y="5493694"/>
                </a:cubicBezTo>
                <a:cubicBezTo>
                  <a:pt x="7521935" y="5488272"/>
                  <a:pt x="7515728" y="5483153"/>
                  <a:pt x="7509701" y="5485334"/>
                </a:cubicBezTo>
                <a:cubicBezTo>
                  <a:pt x="7509035" y="5485576"/>
                  <a:pt x="7508369" y="5485728"/>
                  <a:pt x="7507702" y="5485909"/>
                </a:cubicBezTo>
                <a:cubicBezTo>
                  <a:pt x="7507673" y="5485909"/>
                  <a:pt x="7507642" y="5485879"/>
                  <a:pt x="7507612" y="5485879"/>
                </a:cubicBezTo>
                <a:cubicBezTo>
                  <a:pt x="7507552" y="5485849"/>
                  <a:pt x="7507491" y="5485819"/>
                  <a:pt x="7507431" y="5485758"/>
                </a:cubicBezTo>
                <a:cubicBezTo>
                  <a:pt x="7507370" y="5485667"/>
                  <a:pt x="7507127" y="5485455"/>
                  <a:pt x="7506673" y="5485031"/>
                </a:cubicBezTo>
                <a:cubicBezTo>
                  <a:pt x="7502343" y="5480699"/>
                  <a:pt x="7495074" y="5480427"/>
                  <a:pt x="7490563" y="5484788"/>
                </a:cubicBezTo>
                <a:close/>
                <a:moveTo>
                  <a:pt x="7734857" y="5705451"/>
                </a:moveTo>
                <a:cubicBezTo>
                  <a:pt x="7728709" y="5705451"/>
                  <a:pt x="7723349" y="5710630"/>
                  <a:pt x="7723380" y="5716809"/>
                </a:cubicBezTo>
                <a:cubicBezTo>
                  <a:pt x="7723380" y="5719203"/>
                  <a:pt x="7723410" y="5721595"/>
                  <a:pt x="7723410" y="5723988"/>
                </a:cubicBezTo>
                <a:cubicBezTo>
                  <a:pt x="7723441" y="5730168"/>
                  <a:pt x="7728558" y="5735407"/>
                  <a:pt x="7734766" y="5735438"/>
                </a:cubicBezTo>
                <a:cubicBezTo>
                  <a:pt x="7740914" y="5735468"/>
                  <a:pt x="7746244" y="5730258"/>
                  <a:pt x="7746213" y="5724079"/>
                </a:cubicBezTo>
                <a:lnTo>
                  <a:pt x="7746183" y="5716900"/>
                </a:lnTo>
                <a:cubicBezTo>
                  <a:pt x="7746183" y="5710782"/>
                  <a:pt x="7741066" y="5705481"/>
                  <a:pt x="7734857" y="5705451"/>
                </a:cubicBezTo>
                <a:close/>
                <a:moveTo>
                  <a:pt x="7691189" y="5243923"/>
                </a:moveTo>
                <a:cubicBezTo>
                  <a:pt x="7683618" y="5231383"/>
                  <a:pt x="7663207" y="5241591"/>
                  <a:pt x="7670808" y="5254191"/>
                </a:cubicBezTo>
                <a:cubicBezTo>
                  <a:pt x="7678349" y="5266701"/>
                  <a:pt x="7698760" y="5256494"/>
                  <a:pt x="7691189" y="5243923"/>
                </a:cubicBezTo>
                <a:close/>
                <a:moveTo>
                  <a:pt x="7795393" y="5532344"/>
                </a:moveTo>
                <a:cubicBezTo>
                  <a:pt x="7784945" y="5521985"/>
                  <a:pt x="7769804" y="5539068"/>
                  <a:pt x="7780222" y="5549367"/>
                </a:cubicBezTo>
                <a:cubicBezTo>
                  <a:pt x="7790639" y="5559726"/>
                  <a:pt x="7805811" y="5542642"/>
                  <a:pt x="7795393" y="5532344"/>
                </a:cubicBezTo>
                <a:close/>
                <a:moveTo>
                  <a:pt x="7738794" y="5590500"/>
                </a:moveTo>
                <a:cubicBezTo>
                  <a:pt x="7735917" y="5587653"/>
                  <a:pt x="7732646" y="5586926"/>
                  <a:pt x="7729588" y="5587381"/>
                </a:cubicBezTo>
                <a:cubicBezTo>
                  <a:pt x="7733343" y="5582898"/>
                  <a:pt x="7731465" y="5575234"/>
                  <a:pt x="7727165" y="5571933"/>
                </a:cubicBezTo>
                <a:cubicBezTo>
                  <a:pt x="7721774" y="5567783"/>
                  <a:pt x="7715506" y="5569661"/>
                  <a:pt x="7711145" y="5574053"/>
                </a:cubicBezTo>
                <a:lnTo>
                  <a:pt x="7707572" y="5577658"/>
                </a:lnTo>
                <a:cubicBezTo>
                  <a:pt x="7703211" y="5582050"/>
                  <a:pt x="7705240" y="5590258"/>
                  <a:pt x="7709692" y="5593651"/>
                </a:cubicBezTo>
                <a:cubicBezTo>
                  <a:pt x="7713053" y="5596225"/>
                  <a:pt x="7716717" y="5596286"/>
                  <a:pt x="7720109" y="5595044"/>
                </a:cubicBezTo>
                <a:cubicBezTo>
                  <a:pt x="7718655" y="5598679"/>
                  <a:pt x="7718928" y="5602919"/>
                  <a:pt x="7722562" y="5606494"/>
                </a:cubicBezTo>
                <a:cubicBezTo>
                  <a:pt x="7733010" y="5616913"/>
                  <a:pt x="7749242" y="5600829"/>
                  <a:pt x="7738794" y="5590500"/>
                </a:cubicBezTo>
                <a:close/>
                <a:moveTo>
                  <a:pt x="7733888" y="5358873"/>
                </a:moveTo>
                <a:cubicBezTo>
                  <a:pt x="7736977" y="5363992"/>
                  <a:pt x="7744033" y="5366597"/>
                  <a:pt x="7749424" y="5363296"/>
                </a:cubicBezTo>
                <a:cubicBezTo>
                  <a:pt x="7752694" y="5361266"/>
                  <a:pt x="7754723" y="5357692"/>
                  <a:pt x="7755026" y="5353966"/>
                </a:cubicBezTo>
                <a:cubicBezTo>
                  <a:pt x="7756237" y="5354148"/>
                  <a:pt x="7757479" y="5354481"/>
                  <a:pt x="7758690" y="5354178"/>
                </a:cubicBezTo>
                <a:cubicBezTo>
                  <a:pt x="7762052" y="5356208"/>
                  <a:pt x="7766261" y="5356662"/>
                  <a:pt x="7769865" y="5354481"/>
                </a:cubicBezTo>
                <a:lnTo>
                  <a:pt x="7772196" y="5353088"/>
                </a:lnTo>
                <a:cubicBezTo>
                  <a:pt x="7772409" y="5353542"/>
                  <a:pt x="7772409" y="5353997"/>
                  <a:pt x="7772680" y="5354451"/>
                </a:cubicBezTo>
                <a:cubicBezTo>
                  <a:pt x="7780251" y="5367021"/>
                  <a:pt x="7799118" y="5354148"/>
                  <a:pt x="7791547" y="5341578"/>
                </a:cubicBezTo>
                <a:cubicBezTo>
                  <a:pt x="7788398" y="5336368"/>
                  <a:pt x="7783371" y="5335671"/>
                  <a:pt x="7779070" y="5337368"/>
                </a:cubicBezTo>
                <a:cubicBezTo>
                  <a:pt x="7778920" y="5337034"/>
                  <a:pt x="7778949" y="5336701"/>
                  <a:pt x="7778737" y="5336398"/>
                </a:cubicBezTo>
                <a:cubicBezTo>
                  <a:pt x="7777708" y="5334702"/>
                  <a:pt x="7776254" y="5333339"/>
                  <a:pt x="7774589" y="5332309"/>
                </a:cubicBezTo>
                <a:cubicBezTo>
                  <a:pt x="7776709" y="5329189"/>
                  <a:pt x="7777374" y="5325342"/>
                  <a:pt x="7775557" y="5321435"/>
                </a:cubicBezTo>
                <a:cubicBezTo>
                  <a:pt x="7773195" y="5316316"/>
                  <a:pt x="7765716" y="5312681"/>
                  <a:pt x="7760416" y="5315862"/>
                </a:cubicBezTo>
                <a:lnTo>
                  <a:pt x="7756056" y="5318497"/>
                </a:lnTo>
                <a:cubicBezTo>
                  <a:pt x="7750786" y="5321677"/>
                  <a:pt x="7747697" y="5327614"/>
                  <a:pt x="7750513" y="5333642"/>
                </a:cubicBezTo>
                <a:cubicBezTo>
                  <a:pt x="7750605" y="5333854"/>
                  <a:pt x="7750755" y="5334036"/>
                  <a:pt x="7750876" y="5334248"/>
                </a:cubicBezTo>
                <a:cubicBezTo>
                  <a:pt x="7749242" y="5335671"/>
                  <a:pt x="7748061" y="5337549"/>
                  <a:pt x="7747304" y="5339609"/>
                </a:cubicBezTo>
                <a:cubicBezTo>
                  <a:pt x="7743851" y="5337368"/>
                  <a:pt x="7739399" y="5336701"/>
                  <a:pt x="7735675" y="5339003"/>
                </a:cubicBezTo>
                <a:cubicBezTo>
                  <a:pt x="7730557" y="5342184"/>
                  <a:pt x="7727983" y="5349060"/>
                  <a:pt x="7731284" y="5354542"/>
                </a:cubicBezTo>
                <a:lnTo>
                  <a:pt x="7733888" y="5358873"/>
                </a:lnTo>
                <a:close/>
                <a:moveTo>
                  <a:pt x="7298658" y="5416606"/>
                </a:moveTo>
                <a:lnTo>
                  <a:pt x="7305835" y="5416575"/>
                </a:lnTo>
                <a:cubicBezTo>
                  <a:pt x="7311982" y="5416545"/>
                  <a:pt x="7317675" y="5413032"/>
                  <a:pt x="7318403" y="5406429"/>
                </a:cubicBezTo>
                <a:cubicBezTo>
                  <a:pt x="7319008" y="5400825"/>
                  <a:pt x="7314466" y="5393828"/>
                  <a:pt x="7308257" y="5393858"/>
                </a:cubicBezTo>
                <a:lnTo>
                  <a:pt x="7301080" y="5393889"/>
                </a:lnTo>
                <a:cubicBezTo>
                  <a:pt x="7294903" y="5393919"/>
                  <a:pt x="7289209" y="5397433"/>
                  <a:pt x="7288513" y="5404035"/>
                </a:cubicBezTo>
                <a:cubicBezTo>
                  <a:pt x="7287907" y="5409639"/>
                  <a:pt x="7292449" y="5416636"/>
                  <a:pt x="7298658" y="5416606"/>
                </a:cubicBezTo>
                <a:close/>
                <a:moveTo>
                  <a:pt x="7549827" y="5256190"/>
                </a:moveTo>
                <a:cubicBezTo>
                  <a:pt x="7557398" y="5268761"/>
                  <a:pt x="7575446" y="5254706"/>
                  <a:pt x="7567936" y="5242287"/>
                </a:cubicBezTo>
                <a:cubicBezTo>
                  <a:pt x="7560335" y="5229687"/>
                  <a:pt x="7542316" y="5243741"/>
                  <a:pt x="7549827" y="5256190"/>
                </a:cubicBezTo>
                <a:close/>
                <a:moveTo>
                  <a:pt x="7392354" y="5466433"/>
                </a:moveTo>
                <a:lnTo>
                  <a:pt x="7399531" y="5466403"/>
                </a:lnTo>
                <a:cubicBezTo>
                  <a:pt x="7405678" y="5466373"/>
                  <a:pt x="7411311" y="5462556"/>
                  <a:pt x="7411886" y="5456013"/>
                </a:cubicBezTo>
                <a:cubicBezTo>
                  <a:pt x="7412371" y="5450288"/>
                  <a:pt x="7407677" y="5443625"/>
                  <a:pt x="7401499" y="5443655"/>
                </a:cubicBezTo>
                <a:cubicBezTo>
                  <a:pt x="7399107" y="5443655"/>
                  <a:pt x="7396715" y="5443685"/>
                  <a:pt x="7394322" y="5443685"/>
                </a:cubicBezTo>
                <a:cubicBezTo>
                  <a:pt x="7388175" y="5443716"/>
                  <a:pt x="7382542" y="5447562"/>
                  <a:pt x="7381967" y="5454075"/>
                </a:cubicBezTo>
                <a:cubicBezTo>
                  <a:pt x="7381482" y="5459769"/>
                  <a:pt x="7386176" y="5466433"/>
                  <a:pt x="7392354" y="5466433"/>
                </a:cubicBezTo>
                <a:close/>
                <a:moveTo>
                  <a:pt x="7695005" y="5182434"/>
                </a:moveTo>
                <a:cubicBezTo>
                  <a:pt x="7698668" y="5184282"/>
                  <a:pt x="7702969" y="5184343"/>
                  <a:pt x="7706694" y="5181647"/>
                </a:cubicBezTo>
                <a:cubicBezTo>
                  <a:pt x="7711327" y="5178254"/>
                  <a:pt x="7713266" y="5170319"/>
                  <a:pt x="7709147" y="5165684"/>
                </a:cubicBezTo>
                <a:cubicBezTo>
                  <a:pt x="7705149" y="5161171"/>
                  <a:pt x="7700092" y="5157657"/>
                  <a:pt x="7693763" y="5158263"/>
                </a:cubicBezTo>
                <a:cubicBezTo>
                  <a:pt x="7687949" y="5158808"/>
                  <a:pt x="7683618" y="5162049"/>
                  <a:pt x="7679741" y="5166169"/>
                </a:cubicBezTo>
                <a:cubicBezTo>
                  <a:pt x="7675533" y="5170652"/>
                  <a:pt x="7676925" y="5178557"/>
                  <a:pt x="7681468" y="5182222"/>
                </a:cubicBezTo>
                <a:cubicBezTo>
                  <a:pt x="7685677" y="5185585"/>
                  <a:pt x="7690916" y="5185160"/>
                  <a:pt x="7695005" y="5182434"/>
                </a:cubicBezTo>
                <a:close/>
                <a:moveTo>
                  <a:pt x="7531354" y="5270063"/>
                </a:moveTo>
                <a:cubicBezTo>
                  <a:pt x="7523783" y="5257493"/>
                  <a:pt x="7505977" y="5271820"/>
                  <a:pt x="7513456" y="5284239"/>
                </a:cubicBezTo>
                <a:cubicBezTo>
                  <a:pt x="7521027" y="5296809"/>
                  <a:pt x="7538834" y="5282482"/>
                  <a:pt x="7531354" y="5270063"/>
                </a:cubicBezTo>
                <a:close/>
                <a:moveTo>
                  <a:pt x="7461975" y="5312136"/>
                </a:moveTo>
                <a:cubicBezTo>
                  <a:pt x="7454404" y="5299566"/>
                  <a:pt x="7436355" y="5313559"/>
                  <a:pt x="7443865" y="5326009"/>
                </a:cubicBezTo>
                <a:cubicBezTo>
                  <a:pt x="7451406" y="5338579"/>
                  <a:pt x="7469485" y="5324585"/>
                  <a:pt x="7461975" y="5312136"/>
                </a:cubicBezTo>
                <a:close/>
                <a:moveTo>
                  <a:pt x="7809687" y="5382197"/>
                </a:moveTo>
                <a:cubicBezTo>
                  <a:pt x="7799239" y="5371838"/>
                  <a:pt x="7782795" y="5387679"/>
                  <a:pt x="7793243" y="5398038"/>
                </a:cubicBezTo>
                <a:cubicBezTo>
                  <a:pt x="7803660" y="5408398"/>
                  <a:pt x="7820135" y="5392556"/>
                  <a:pt x="7809687" y="5382197"/>
                </a:cubicBezTo>
                <a:close/>
                <a:moveTo>
                  <a:pt x="7810686" y="5167350"/>
                </a:moveTo>
                <a:cubicBezTo>
                  <a:pt x="7808173" y="5162534"/>
                  <a:pt x="7804872" y="5158142"/>
                  <a:pt x="7799118" y="5157143"/>
                </a:cubicBezTo>
                <a:cubicBezTo>
                  <a:pt x="7794515" y="5156355"/>
                  <a:pt x="7790245" y="5157687"/>
                  <a:pt x="7786429" y="5160323"/>
                </a:cubicBezTo>
                <a:cubicBezTo>
                  <a:pt x="7781524" y="5163685"/>
                  <a:pt x="7779980" y="5171439"/>
                  <a:pt x="7783734" y="5176225"/>
                </a:cubicBezTo>
                <a:cubicBezTo>
                  <a:pt x="7786339" y="5179557"/>
                  <a:pt x="7790276" y="5181223"/>
                  <a:pt x="7794182" y="5180859"/>
                </a:cubicBezTo>
                <a:cubicBezTo>
                  <a:pt x="7796968" y="5182707"/>
                  <a:pt x="7800330" y="5183374"/>
                  <a:pt x="7803994" y="5182041"/>
                </a:cubicBezTo>
                <a:cubicBezTo>
                  <a:pt x="7809203" y="5180102"/>
                  <a:pt x="7813563" y="5172832"/>
                  <a:pt x="7810686" y="5167350"/>
                </a:cubicBezTo>
                <a:close/>
                <a:moveTo>
                  <a:pt x="7623657" y="5449410"/>
                </a:moveTo>
                <a:lnTo>
                  <a:pt x="7616692" y="5447683"/>
                </a:lnTo>
                <a:cubicBezTo>
                  <a:pt x="7610696" y="5446199"/>
                  <a:pt x="7604367" y="5450318"/>
                  <a:pt x="7603004" y="5456256"/>
                </a:cubicBezTo>
                <a:cubicBezTo>
                  <a:pt x="7601611" y="5462374"/>
                  <a:pt x="7605548" y="5468463"/>
                  <a:pt x="7611574" y="5469947"/>
                </a:cubicBezTo>
                <a:lnTo>
                  <a:pt x="7618539" y="5471673"/>
                </a:lnTo>
                <a:cubicBezTo>
                  <a:pt x="7624535" y="5473157"/>
                  <a:pt x="7630834" y="5469038"/>
                  <a:pt x="7632227" y="5463101"/>
                </a:cubicBezTo>
                <a:cubicBezTo>
                  <a:pt x="7633621" y="5456982"/>
                  <a:pt x="7629653" y="5450894"/>
                  <a:pt x="7623657" y="5449410"/>
                </a:cubicBezTo>
                <a:close/>
                <a:moveTo>
                  <a:pt x="7525358" y="5256311"/>
                </a:moveTo>
                <a:lnTo>
                  <a:pt x="7532323" y="5258038"/>
                </a:lnTo>
                <a:cubicBezTo>
                  <a:pt x="7538137" y="5259492"/>
                  <a:pt x="7544588" y="5253646"/>
                  <a:pt x="7544981" y="5248042"/>
                </a:cubicBezTo>
                <a:cubicBezTo>
                  <a:pt x="7545466" y="5241227"/>
                  <a:pt x="7541196" y="5236896"/>
                  <a:pt x="7534958" y="5235381"/>
                </a:cubicBezTo>
                <a:cubicBezTo>
                  <a:pt x="7532626" y="5234806"/>
                  <a:pt x="7530324" y="5234230"/>
                  <a:pt x="7527992" y="5233654"/>
                </a:cubicBezTo>
                <a:cubicBezTo>
                  <a:pt x="7522178" y="5232231"/>
                  <a:pt x="7515728" y="5238047"/>
                  <a:pt x="7515334" y="5243681"/>
                </a:cubicBezTo>
                <a:cubicBezTo>
                  <a:pt x="7514850" y="5250435"/>
                  <a:pt x="7519119" y="5254737"/>
                  <a:pt x="7525358" y="5256311"/>
                </a:cubicBezTo>
                <a:close/>
                <a:moveTo>
                  <a:pt x="7663328" y="5629999"/>
                </a:moveTo>
                <a:lnTo>
                  <a:pt x="7659725" y="5626424"/>
                </a:lnTo>
                <a:cubicBezTo>
                  <a:pt x="7655333" y="5622093"/>
                  <a:pt x="7647399" y="5623305"/>
                  <a:pt x="7643644" y="5627727"/>
                </a:cubicBezTo>
                <a:cubicBezTo>
                  <a:pt x="7639828" y="5632210"/>
                  <a:pt x="7640555" y="5638025"/>
                  <a:pt x="7643886" y="5642326"/>
                </a:cubicBezTo>
                <a:cubicBezTo>
                  <a:pt x="7642857" y="5642781"/>
                  <a:pt x="7641797" y="5643266"/>
                  <a:pt x="7640979" y="5644083"/>
                </a:cubicBezTo>
                <a:lnTo>
                  <a:pt x="7637406" y="5647688"/>
                </a:lnTo>
                <a:cubicBezTo>
                  <a:pt x="7633075" y="5652080"/>
                  <a:pt x="7632046" y="5658925"/>
                  <a:pt x="7636315" y="5663802"/>
                </a:cubicBezTo>
                <a:cubicBezTo>
                  <a:pt x="7640131" y="5668224"/>
                  <a:pt x="7648065" y="5669315"/>
                  <a:pt x="7652426" y="5664893"/>
                </a:cubicBezTo>
                <a:lnTo>
                  <a:pt x="7655999" y="5661288"/>
                </a:lnTo>
                <a:cubicBezTo>
                  <a:pt x="7659210" y="5658047"/>
                  <a:pt x="7660572" y="5653443"/>
                  <a:pt x="7659331" y="5649293"/>
                </a:cubicBezTo>
                <a:cubicBezTo>
                  <a:pt x="7661390" y="5648657"/>
                  <a:pt x="7663328" y="5647658"/>
                  <a:pt x="7664661" y="5646083"/>
                </a:cubicBezTo>
                <a:cubicBezTo>
                  <a:pt x="7668870" y="5641085"/>
                  <a:pt x="7667720" y="5634360"/>
                  <a:pt x="7663328" y="5629999"/>
                </a:cubicBezTo>
                <a:close/>
                <a:moveTo>
                  <a:pt x="7852811" y="5477034"/>
                </a:moveTo>
                <a:lnTo>
                  <a:pt x="7855021" y="5474793"/>
                </a:lnTo>
                <a:cubicBezTo>
                  <a:pt x="7861380" y="5468402"/>
                  <a:pt x="7857807" y="5459769"/>
                  <a:pt x="7851720" y="5456467"/>
                </a:cubicBezTo>
                <a:cubicBezTo>
                  <a:pt x="7851236" y="5454438"/>
                  <a:pt x="7850387" y="5452439"/>
                  <a:pt x="7848632" y="5450652"/>
                </a:cubicBezTo>
                <a:cubicBezTo>
                  <a:pt x="7838517" y="5440626"/>
                  <a:pt x="7825161" y="5457225"/>
                  <a:pt x="7833792" y="5467584"/>
                </a:cubicBezTo>
                <a:cubicBezTo>
                  <a:pt x="7833096" y="5476732"/>
                  <a:pt x="7844603" y="5485334"/>
                  <a:pt x="7852811" y="5477034"/>
                </a:cubicBezTo>
                <a:close/>
                <a:moveTo>
                  <a:pt x="7852689" y="5574871"/>
                </a:moveTo>
                <a:cubicBezTo>
                  <a:pt x="7842271" y="5564542"/>
                  <a:pt x="7827706" y="5582140"/>
                  <a:pt x="7838092" y="5592439"/>
                </a:cubicBezTo>
                <a:cubicBezTo>
                  <a:pt x="7848510" y="5602738"/>
                  <a:pt x="7863046" y="5585170"/>
                  <a:pt x="7852689" y="5574871"/>
                </a:cubicBezTo>
                <a:close/>
                <a:moveTo>
                  <a:pt x="7780009" y="5632725"/>
                </a:moveTo>
                <a:cubicBezTo>
                  <a:pt x="7780101" y="5632180"/>
                  <a:pt x="7780251" y="5631695"/>
                  <a:pt x="7780282" y="5631119"/>
                </a:cubicBezTo>
                <a:cubicBezTo>
                  <a:pt x="7780585" y="5625364"/>
                  <a:pt x="7777163" y="5621184"/>
                  <a:pt x="7773135" y="5617640"/>
                </a:cubicBezTo>
                <a:cubicBezTo>
                  <a:pt x="7768623" y="5613672"/>
                  <a:pt x="7760235" y="5615793"/>
                  <a:pt x="7757267" y="5620609"/>
                </a:cubicBezTo>
                <a:cubicBezTo>
                  <a:pt x="7755178" y="5623971"/>
                  <a:pt x="7755056" y="5627333"/>
                  <a:pt x="7756116" y="5630423"/>
                </a:cubicBezTo>
                <a:cubicBezTo>
                  <a:pt x="7754753" y="5634179"/>
                  <a:pt x="7755117" y="5638540"/>
                  <a:pt x="7757963" y="5641630"/>
                </a:cubicBezTo>
                <a:cubicBezTo>
                  <a:pt x="7758902" y="5642660"/>
                  <a:pt x="7760022" y="5643478"/>
                  <a:pt x="7761234" y="5644144"/>
                </a:cubicBezTo>
                <a:cubicBezTo>
                  <a:pt x="7761779" y="5645083"/>
                  <a:pt x="7762415" y="5646022"/>
                  <a:pt x="7763263" y="5646840"/>
                </a:cubicBezTo>
                <a:cubicBezTo>
                  <a:pt x="7772469" y="5655896"/>
                  <a:pt x="7784370" y="5642932"/>
                  <a:pt x="7780009" y="5632725"/>
                </a:cubicBezTo>
                <a:close/>
                <a:moveTo>
                  <a:pt x="7774376" y="5212391"/>
                </a:moveTo>
                <a:lnTo>
                  <a:pt x="7767412" y="5210665"/>
                </a:lnTo>
                <a:cubicBezTo>
                  <a:pt x="7761416" y="5209180"/>
                  <a:pt x="7755178" y="5213966"/>
                  <a:pt x="7754087" y="5219782"/>
                </a:cubicBezTo>
                <a:cubicBezTo>
                  <a:pt x="7752906" y="5226143"/>
                  <a:pt x="7757206" y="5231625"/>
                  <a:pt x="7763202" y="5233110"/>
                </a:cubicBezTo>
                <a:cubicBezTo>
                  <a:pt x="7765534" y="5233685"/>
                  <a:pt x="7767836" y="5234260"/>
                  <a:pt x="7770168" y="5234836"/>
                </a:cubicBezTo>
                <a:cubicBezTo>
                  <a:pt x="7776164" y="5236320"/>
                  <a:pt x="7782402" y="5231534"/>
                  <a:pt x="7783492" y="5225719"/>
                </a:cubicBezTo>
                <a:cubicBezTo>
                  <a:pt x="7784673" y="5219358"/>
                  <a:pt x="7780373" y="5213875"/>
                  <a:pt x="7774376" y="5212391"/>
                </a:cubicBezTo>
                <a:close/>
                <a:moveTo>
                  <a:pt x="7732404" y="5296476"/>
                </a:moveTo>
                <a:lnTo>
                  <a:pt x="7736765" y="5293871"/>
                </a:lnTo>
                <a:cubicBezTo>
                  <a:pt x="7742034" y="5290691"/>
                  <a:pt x="7744609" y="5284209"/>
                  <a:pt x="7741640" y="5278484"/>
                </a:cubicBezTo>
                <a:cubicBezTo>
                  <a:pt x="7738945" y="5273274"/>
                  <a:pt x="7731556" y="5270397"/>
                  <a:pt x="7726257" y="5273577"/>
                </a:cubicBezTo>
                <a:lnTo>
                  <a:pt x="7721926" y="5276182"/>
                </a:lnTo>
                <a:cubicBezTo>
                  <a:pt x="7716657" y="5279362"/>
                  <a:pt x="7714082" y="5285844"/>
                  <a:pt x="7717020" y="5291569"/>
                </a:cubicBezTo>
                <a:cubicBezTo>
                  <a:pt x="7719715" y="5296809"/>
                  <a:pt x="7727105" y="5299687"/>
                  <a:pt x="7732404" y="5296476"/>
                </a:cubicBezTo>
                <a:close/>
                <a:moveTo>
                  <a:pt x="7708783" y="5193854"/>
                </a:moveTo>
                <a:cubicBezTo>
                  <a:pt x="7708693" y="5194308"/>
                  <a:pt x="7708722" y="5194762"/>
                  <a:pt x="7708693" y="5195217"/>
                </a:cubicBezTo>
                <a:cubicBezTo>
                  <a:pt x="7707633" y="5196489"/>
                  <a:pt x="7706603" y="5197822"/>
                  <a:pt x="7705634" y="5199215"/>
                </a:cubicBezTo>
                <a:cubicBezTo>
                  <a:pt x="7704453" y="5200972"/>
                  <a:pt x="7703847" y="5203122"/>
                  <a:pt x="7703726" y="5205303"/>
                </a:cubicBezTo>
                <a:cubicBezTo>
                  <a:pt x="7702666" y="5206394"/>
                  <a:pt x="7701788" y="5207606"/>
                  <a:pt x="7701455" y="5208938"/>
                </a:cubicBezTo>
                <a:cubicBezTo>
                  <a:pt x="7700335" y="5213512"/>
                  <a:pt x="7699517" y="5217631"/>
                  <a:pt x="7700940" y="5222235"/>
                </a:cubicBezTo>
                <a:cubicBezTo>
                  <a:pt x="7701576" y="5224295"/>
                  <a:pt x="7702242" y="5225689"/>
                  <a:pt x="7703575" y="5227536"/>
                </a:cubicBezTo>
                <a:cubicBezTo>
                  <a:pt x="7705210" y="5229808"/>
                  <a:pt x="7704422" y="5231292"/>
                  <a:pt x="7704393" y="5226930"/>
                </a:cubicBezTo>
                <a:cubicBezTo>
                  <a:pt x="7704422" y="5233079"/>
                  <a:pt x="7707965" y="5238774"/>
                  <a:pt x="7714568" y="5239470"/>
                </a:cubicBezTo>
                <a:cubicBezTo>
                  <a:pt x="7717717" y="5239803"/>
                  <a:pt x="7721260" y="5238440"/>
                  <a:pt x="7723804" y="5236138"/>
                </a:cubicBezTo>
                <a:cubicBezTo>
                  <a:pt x="7725197" y="5236381"/>
                  <a:pt x="7726620" y="5236381"/>
                  <a:pt x="7728195" y="5236260"/>
                </a:cubicBezTo>
                <a:cubicBezTo>
                  <a:pt x="7728740" y="5236290"/>
                  <a:pt x="7729255" y="5236320"/>
                  <a:pt x="7729800" y="5236381"/>
                </a:cubicBezTo>
                <a:cubicBezTo>
                  <a:pt x="7731859" y="5236865"/>
                  <a:pt x="7734009" y="5237077"/>
                  <a:pt x="7736099" y="5237562"/>
                </a:cubicBezTo>
                <a:cubicBezTo>
                  <a:pt x="7743760" y="5239319"/>
                  <a:pt x="7748545" y="5232080"/>
                  <a:pt x="7748272" y="5225355"/>
                </a:cubicBezTo>
                <a:cubicBezTo>
                  <a:pt x="7748424" y="5222357"/>
                  <a:pt x="7747334" y="5219388"/>
                  <a:pt x="7744669" y="5217147"/>
                </a:cubicBezTo>
                <a:cubicBezTo>
                  <a:pt x="7744487" y="5216904"/>
                  <a:pt x="7744306" y="5216692"/>
                  <a:pt x="7744124" y="5216450"/>
                </a:cubicBezTo>
                <a:cubicBezTo>
                  <a:pt x="7753603" y="5215541"/>
                  <a:pt x="7760295" y="5202335"/>
                  <a:pt x="7750181" y="5196095"/>
                </a:cubicBezTo>
                <a:cubicBezTo>
                  <a:pt x="7743518" y="5191976"/>
                  <a:pt x="7736583" y="5186100"/>
                  <a:pt x="7728467" y="5185403"/>
                </a:cubicBezTo>
                <a:cubicBezTo>
                  <a:pt x="7727378" y="5185312"/>
                  <a:pt x="7726347" y="5185373"/>
                  <a:pt x="7725348" y="5185433"/>
                </a:cubicBezTo>
                <a:lnTo>
                  <a:pt x="7722108" y="5184615"/>
                </a:lnTo>
                <a:cubicBezTo>
                  <a:pt x="7716051" y="5183161"/>
                  <a:pt x="7709843" y="5188038"/>
                  <a:pt x="7708783" y="5193854"/>
                </a:cubicBezTo>
                <a:close/>
                <a:moveTo>
                  <a:pt x="7550100" y="5202941"/>
                </a:moveTo>
                <a:cubicBezTo>
                  <a:pt x="7542619" y="5190522"/>
                  <a:pt x="7521633" y="5199548"/>
                  <a:pt x="7529204" y="5212118"/>
                </a:cubicBezTo>
                <a:cubicBezTo>
                  <a:pt x="7536683" y="5224507"/>
                  <a:pt x="7557670" y="5215481"/>
                  <a:pt x="7550100" y="5202941"/>
                </a:cubicBezTo>
                <a:close/>
                <a:moveTo>
                  <a:pt x="7641585" y="5254918"/>
                </a:moveTo>
                <a:cubicBezTo>
                  <a:pt x="7649186" y="5267519"/>
                  <a:pt x="7668840" y="5255888"/>
                  <a:pt x="7661238" y="5243317"/>
                </a:cubicBezTo>
                <a:cubicBezTo>
                  <a:pt x="7653637" y="5230716"/>
                  <a:pt x="7633984" y="5242318"/>
                  <a:pt x="7641585" y="5254918"/>
                </a:cubicBezTo>
                <a:close/>
                <a:moveTo>
                  <a:pt x="7592012" y="5652141"/>
                </a:moveTo>
                <a:cubicBezTo>
                  <a:pt x="7581593" y="5641812"/>
                  <a:pt x="7565332" y="5657835"/>
                  <a:pt x="7575810" y="5668194"/>
                </a:cubicBezTo>
                <a:cubicBezTo>
                  <a:pt x="7586227" y="5678553"/>
                  <a:pt x="7602459" y="5662500"/>
                  <a:pt x="7592012" y="5652141"/>
                </a:cubicBezTo>
                <a:close/>
                <a:moveTo>
                  <a:pt x="7466154" y="5656169"/>
                </a:moveTo>
                <a:cubicBezTo>
                  <a:pt x="7464186" y="5660016"/>
                  <a:pt x="7464276" y="5664802"/>
                  <a:pt x="7468274" y="5668770"/>
                </a:cubicBezTo>
                <a:cubicBezTo>
                  <a:pt x="7472392" y="5672859"/>
                  <a:pt x="7477359" y="5672707"/>
                  <a:pt x="7481235" y="5670526"/>
                </a:cubicBezTo>
                <a:lnTo>
                  <a:pt x="7482992" y="5670526"/>
                </a:lnTo>
                <a:cubicBezTo>
                  <a:pt x="7489169" y="5670496"/>
                  <a:pt x="7494802" y="5666801"/>
                  <a:pt x="7495438" y="5660258"/>
                </a:cubicBezTo>
                <a:cubicBezTo>
                  <a:pt x="7495983" y="5654594"/>
                  <a:pt x="7491350" y="5647779"/>
                  <a:pt x="7485172" y="5647809"/>
                </a:cubicBezTo>
                <a:lnTo>
                  <a:pt x="7477995" y="5647839"/>
                </a:lnTo>
                <a:cubicBezTo>
                  <a:pt x="7472514" y="5647839"/>
                  <a:pt x="7467668" y="5650899"/>
                  <a:pt x="7466154" y="5656169"/>
                </a:cubicBezTo>
                <a:close/>
                <a:moveTo>
                  <a:pt x="7411371" y="5524650"/>
                </a:moveTo>
                <a:lnTo>
                  <a:pt x="7414976" y="5528224"/>
                </a:lnTo>
                <a:cubicBezTo>
                  <a:pt x="7419215" y="5532435"/>
                  <a:pt x="7427513" y="5531465"/>
                  <a:pt x="7431056" y="5526861"/>
                </a:cubicBezTo>
                <a:cubicBezTo>
                  <a:pt x="7435084" y="5521621"/>
                  <a:pt x="7434206" y="5515290"/>
                  <a:pt x="7429663" y="5510777"/>
                </a:cubicBezTo>
                <a:lnTo>
                  <a:pt x="7426059" y="5507203"/>
                </a:lnTo>
                <a:cubicBezTo>
                  <a:pt x="7421819" y="5502993"/>
                  <a:pt x="7413522" y="5503992"/>
                  <a:pt x="7409979" y="5508597"/>
                </a:cubicBezTo>
                <a:cubicBezTo>
                  <a:pt x="7405982" y="5513806"/>
                  <a:pt x="7406829" y="5520137"/>
                  <a:pt x="7411371" y="5524650"/>
                </a:cubicBezTo>
                <a:close/>
                <a:moveTo>
                  <a:pt x="7499647" y="5613763"/>
                </a:moveTo>
                <a:cubicBezTo>
                  <a:pt x="7499011" y="5614520"/>
                  <a:pt x="7498739" y="5615368"/>
                  <a:pt x="7498345" y="5616187"/>
                </a:cubicBezTo>
                <a:cubicBezTo>
                  <a:pt x="7496468" y="5616822"/>
                  <a:pt x="7494621" y="5617731"/>
                  <a:pt x="7493075" y="5619336"/>
                </a:cubicBezTo>
                <a:lnTo>
                  <a:pt x="7489503" y="5622941"/>
                </a:lnTo>
                <a:cubicBezTo>
                  <a:pt x="7485293" y="5627212"/>
                  <a:pt x="7486111" y="5635420"/>
                  <a:pt x="7490714" y="5639055"/>
                </a:cubicBezTo>
                <a:cubicBezTo>
                  <a:pt x="7491713" y="5639813"/>
                  <a:pt x="7492773" y="5640267"/>
                  <a:pt x="7493833" y="5640691"/>
                </a:cubicBezTo>
                <a:cubicBezTo>
                  <a:pt x="7493772" y="5645235"/>
                  <a:pt x="7496074" y="5649626"/>
                  <a:pt x="7500375" y="5651959"/>
                </a:cubicBezTo>
                <a:cubicBezTo>
                  <a:pt x="7504523" y="5654231"/>
                  <a:pt x="7509490" y="5654352"/>
                  <a:pt x="7514122" y="5654775"/>
                </a:cubicBezTo>
                <a:cubicBezTo>
                  <a:pt x="7520452" y="5655381"/>
                  <a:pt x="7527144" y="5650596"/>
                  <a:pt x="7527538" y="5643962"/>
                </a:cubicBezTo>
                <a:cubicBezTo>
                  <a:pt x="7527871" y="5638904"/>
                  <a:pt x="7525206" y="5634088"/>
                  <a:pt x="7520876" y="5631846"/>
                </a:cubicBezTo>
                <a:cubicBezTo>
                  <a:pt x="7524964" y="5626788"/>
                  <a:pt x="7523692" y="5620215"/>
                  <a:pt x="7519331" y="5615883"/>
                </a:cubicBezTo>
                <a:lnTo>
                  <a:pt x="7515728" y="5612309"/>
                </a:lnTo>
                <a:cubicBezTo>
                  <a:pt x="7511337" y="5607948"/>
                  <a:pt x="7503342" y="5609311"/>
                  <a:pt x="7499647" y="5613763"/>
                </a:cubicBezTo>
                <a:close/>
                <a:moveTo>
                  <a:pt x="7468334" y="5454953"/>
                </a:moveTo>
                <a:cubicBezTo>
                  <a:pt x="7472483" y="5456498"/>
                  <a:pt x="7477086" y="5455922"/>
                  <a:pt x="7481448" y="5455710"/>
                </a:cubicBezTo>
                <a:cubicBezTo>
                  <a:pt x="7487413" y="5455408"/>
                  <a:pt x="7492954" y="5450076"/>
                  <a:pt x="7492440" y="5443867"/>
                </a:cubicBezTo>
                <a:cubicBezTo>
                  <a:pt x="7491955" y="5437748"/>
                  <a:pt x="7486989" y="5432539"/>
                  <a:pt x="7480630" y="5432872"/>
                </a:cubicBezTo>
                <a:cubicBezTo>
                  <a:pt x="7480387" y="5432872"/>
                  <a:pt x="7480175" y="5432872"/>
                  <a:pt x="7479933" y="5432902"/>
                </a:cubicBezTo>
                <a:cubicBezTo>
                  <a:pt x="7477207" y="5431084"/>
                  <a:pt x="7473846" y="5430297"/>
                  <a:pt x="7470636" y="5431660"/>
                </a:cubicBezTo>
                <a:cubicBezTo>
                  <a:pt x="7466518" y="5433447"/>
                  <a:pt x="7462823" y="5435446"/>
                  <a:pt x="7461218" y="5439959"/>
                </a:cubicBezTo>
                <a:cubicBezTo>
                  <a:pt x="7459007" y="5446169"/>
                  <a:pt x="7462248" y="5452712"/>
                  <a:pt x="7468334" y="5454953"/>
                </a:cubicBezTo>
                <a:close/>
                <a:moveTo>
                  <a:pt x="7446227" y="5271093"/>
                </a:moveTo>
                <a:cubicBezTo>
                  <a:pt x="7449407" y="5276363"/>
                  <a:pt x="7457614" y="5276848"/>
                  <a:pt x="7462217" y="5273425"/>
                </a:cubicBezTo>
                <a:cubicBezTo>
                  <a:pt x="7467547" y="5269457"/>
                  <a:pt x="7467729" y="5262733"/>
                  <a:pt x="7464549" y="5257463"/>
                </a:cubicBezTo>
                <a:lnTo>
                  <a:pt x="7461945" y="5253101"/>
                </a:lnTo>
                <a:cubicBezTo>
                  <a:pt x="7458765" y="5247830"/>
                  <a:pt x="7450589" y="5247346"/>
                  <a:pt x="7445985" y="5250768"/>
                </a:cubicBezTo>
                <a:cubicBezTo>
                  <a:pt x="7440656" y="5254737"/>
                  <a:pt x="7440444" y="5261461"/>
                  <a:pt x="7443654" y="5266731"/>
                </a:cubicBezTo>
                <a:lnTo>
                  <a:pt x="7446227" y="5271093"/>
                </a:lnTo>
                <a:close/>
                <a:moveTo>
                  <a:pt x="7605185" y="5788051"/>
                </a:moveTo>
                <a:cubicBezTo>
                  <a:pt x="7605487" y="5788173"/>
                  <a:pt x="7605821" y="5788264"/>
                  <a:pt x="7606153" y="5788385"/>
                </a:cubicBezTo>
                <a:cubicBezTo>
                  <a:pt x="7607789" y="5788930"/>
                  <a:pt x="7609303" y="5789627"/>
                  <a:pt x="7610968" y="5789384"/>
                </a:cubicBezTo>
                <a:lnTo>
                  <a:pt x="7610999" y="5789384"/>
                </a:lnTo>
                <a:cubicBezTo>
                  <a:pt x="7610999" y="5789384"/>
                  <a:pt x="7610999" y="5789384"/>
                  <a:pt x="7610999" y="5789384"/>
                </a:cubicBezTo>
                <a:cubicBezTo>
                  <a:pt x="7611544" y="5789929"/>
                  <a:pt x="7612059" y="5790505"/>
                  <a:pt x="7612512" y="5791111"/>
                </a:cubicBezTo>
                <a:cubicBezTo>
                  <a:pt x="7616631" y="5796260"/>
                  <a:pt x="7625474" y="5795382"/>
                  <a:pt x="7629744" y="5791080"/>
                </a:cubicBezTo>
                <a:cubicBezTo>
                  <a:pt x="7629774" y="5791080"/>
                  <a:pt x="7629774" y="5791020"/>
                  <a:pt x="7629805" y="5791020"/>
                </a:cubicBezTo>
                <a:lnTo>
                  <a:pt x="7631561" y="5792746"/>
                </a:lnTo>
                <a:cubicBezTo>
                  <a:pt x="7635801" y="5796956"/>
                  <a:pt x="7644099" y="5795987"/>
                  <a:pt x="7647641" y="5791383"/>
                </a:cubicBezTo>
                <a:cubicBezTo>
                  <a:pt x="7651670" y="5786143"/>
                  <a:pt x="7650791" y="5779813"/>
                  <a:pt x="7646248" y="5775299"/>
                </a:cubicBezTo>
                <a:lnTo>
                  <a:pt x="7642645" y="5771725"/>
                </a:lnTo>
                <a:cubicBezTo>
                  <a:pt x="7638708" y="5767818"/>
                  <a:pt x="7631470" y="5768514"/>
                  <a:pt x="7627594" y="5772271"/>
                </a:cubicBezTo>
                <a:cubicBezTo>
                  <a:pt x="7625868" y="5770604"/>
                  <a:pt x="7624081" y="5769060"/>
                  <a:pt x="7621992" y="5767999"/>
                </a:cubicBezTo>
                <a:cubicBezTo>
                  <a:pt x="7621567" y="5767454"/>
                  <a:pt x="7621264" y="5766788"/>
                  <a:pt x="7620720" y="5766364"/>
                </a:cubicBezTo>
                <a:cubicBezTo>
                  <a:pt x="7617146" y="5763426"/>
                  <a:pt x="7612906" y="5763607"/>
                  <a:pt x="7609030" y="5765182"/>
                </a:cubicBezTo>
                <a:cubicBezTo>
                  <a:pt x="7603186" y="5765728"/>
                  <a:pt x="7597826" y="5770998"/>
                  <a:pt x="7598037" y="5776995"/>
                </a:cubicBezTo>
                <a:cubicBezTo>
                  <a:pt x="7598037" y="5777420"/>
                  <a:pt x="7598250" y="5777723"/>
                  <a:pt x="7598280" y="5778147"/>
                </a:cubicBezTo>
                <a:cubicBezTo>
                  <a:pt x="7598219" y="5781509"/>
                  <a:pt x="7599370" y="5784901"/>
                  <a:pt x="7601914" y="5786991"/>
                </a:cubicBezTo>
                <a:cubicBezTo>
                  <a:pt x="7602944" y="5787749"/>
                  <a:pt x="7604094" y="5787597"/>
                  <a:pt x="7605185" y="5788051"/>
                </a:cubicBezTo>
                <a:close/>
                <a:moveTo>
                  <a:pt x="7599037" y="5711569"/>
                </a:moveTo>
                <a:lnTo>
                  <a:pt x="7606184" y="5704360"/>
                </a:lnTo>
                <a:cubicBezTo>
                  <a:pt x="7610363" y="5700120"/>
                  <a:pt x="7611302" y="5692668"/>
                  <a:pt x="7606789" y="5688216"/>
                </a:cubicBezTo>
                <a:cubicBezTo>
                  <a:pt x="7602519" y="5684006"/>
                  <a:pt x="7595160" y="5683097"/>
                  <a:pt x="7590648" y="5687610"/>
                </a:cubicBezTo>
                <a:lnTo>
                  <a:pt x="7583502" y="5694819"/>
                </a:lnTo>
                <a:cubicBezTo>
                  <a:pt x="7579323" y="5699060"/>
                  <a:pt x="7578384" y="5706511"/>
                  <a:pt x="7582896" y="5710964"/>
                </a:cubicBezTo>
                <a:cubicBezTo>
                  <a:pt x="7587166" y="5715144"/>
                  <a:pt x="7594555" y="5716082"/>
                  <a:pt x="7599037" y="5711569"/>
                </a:cubicBezTo>
                <a:close/>
                <a:moveTo>
                  <a:pt x="7613209" y="5232049"/>
                </a:moveTo>
                <a:lnTo>
                  <a:pt x="7617570" y="5229444"/>
                </a:lnTo>
                <a:cubicBezTo>
                  <a:pt x="7622839" y="5226264"/>
                  <a:pt x="7622931" y="5217813"/>
                  <a:pt x="7619447" y="5213391"/>
                </a:cubicBezTo>
                <a:cubicBezTo>
                  <a:pt x="7615239" y="5208060"/>
                  <a:pt x="7608727" y="5208332"/>
                  <a:pt x="7603397" y="5211513"/>
                </a:cubicBezTo>
                <a:lnTo>
                  <a:pt x="7599067" y="5214118"/>
                </a:lnTo>
                <a:cubicBezTo>
                  <a:pt x="7593768" y="5217298"/>
                  <a:pt x="7593707" y="5225749"/>
                  <a:pt x="7597190" y="5230141"/>
                </a:cubicBezTo>
                <a:cubicBezTo>
                  <a:pt x="7601369" y="5235533"/>
                  <a:pt x="7607910" y="5235260"/>
                  <a:pt x="7613209" y="5232049"/>
                </a:cubicBezTo>
                <a:close/>
                <a:moveTo>
                  <a:pt x="7622113" y="5191249"/>
                </a:moveTo>
                <a:lnTo>
                  <a:pt x="7635134" y="5183374"/>
                </a:lnTo>
                <a:cubicBezTo>
                  <a:pt x="7640252" y="5180284"/>
                  <a:pt x="7642736" y="5173136"/>
                  <a:pt x="7639404" y="5167804"/>
                </a:cubicBezTo>
                <a:cubicBezTo>
                  <a:pt x="7636164" y="5162686"/>
                  <a:pt x="7629320" y="5160232"/>
                  <a:pt x="7623839" y="5163534"/>
                </a:cubicBezTo>
                <a:lnTo>
                  <a:pt x="7610817" y="5171409"/>
                </a:lnTo>
                <a:cubicBezTo>
                  <a:pt x="7605699" y="5174499"/>
                  <a:pt x="7603216" y="5181647"/>
                  <a:pt x="7606547" y="5186978"/>
                </a:cubicBezTo>
                <a:cubicBezTo>
                  <a:pt x="7609787" y="5192097"/>
                  <a:pt x="7616631" y="5194550"/>
                  <a:pt x="7622113" y="5191249"/>
                </a:cubicBezTo>
                <a:close/>
                <a:moveTo>
                  <a:pt x="7644735" y="5127610"/>
                </a:moveTo>
                <a:cubicBezTo>
                  <a:pt x="7637164" y="5115039"/>
                  <a:pt x="7618691" y="5128458"/>
                  <a:pt x="7626231" y="5140998"/>
                </a:cubicBezTo>
                <a:cubicBezTo>
                  <a:pt x="7633832" y="5153568"/>
                  <a:pt x="7652305" y="5140150"/>
                  <a:pt x="7644735" y="5127610"/>
                </a:cubicBezTo>
                <a:close/>
                <a:moveTo>
                  <a:pt x="7585500" y="5544823"/>
                </a:moveTo>
                <a:cubicBezTo>
                  <a:pt x="7579565" y="5545459"/>
                  <a:pt x="7574629" y="5551729"/>
                  <a:pt x="7575718" y="5557666"/>
                </a:cubicBezTo>
                <a:cubicBezTo>
                  <a:pt x="7576839" y="5563906"/>
                  <a:pt x="7582200" y="5568116"/>
                  <a:pt x="7588559" y="5567450"/>
                </a:cubicBezTo>
                <a:cubicBezTo>
                  <a:pt x="7588892" y="5567420"/>
                  <a:pt x="7588922" y="5567420"/>
                  <a:pt x="7589135" y="5567389"/>
                </a:cubicBezTo>
                <a:cubicBezTo>
                  <a:pt x="7589256" y="5567420"/>
                  <a:pt x="7589285" y="5567420"/>
                  <a:pt x="7589377" y="5567420"/>
                </a:cubicBezTo>
                <a:lnTo>
                  <a:pt x="7589377" y="5567420"/>
                </a:lnTo>
                <a:cubicBezTo>
                  <a:pt x="7589952" y="5567844"/>
                  <a:pt x="7590497" y="5568328"/>
                  <a:pt x="7591012" y="5568813"/>
                </a:cubicBezTo>
                <a:cubicBezTo>
                  <a:pt x="7595524" y="5573023"/>
                  <a:pt x="7603610" y="5570994"/>
                  <a:pt x="7606971" y="5566450"/>
                </a:cubicBezTo>
                <a:cubicBezTo>
                  <a:pt x="7610968" y="5561059"/>
                  <a:pt x="7609121" y="5554698"/>
                  <a:pt x="7604609" y="5550487"/>
                </a:cubicBezTo>
                <a:cubicBezTo>
                  <a:pt x="7599400" y="5545641"/>
                  <a:pt x="7592405" y="5544066"/>
                  <a:pt x="7585500" y="5544823"/>
                </a:cubicBezTo>
                <a:close/>
                <a:moveTo>
                  <a:pt x="7959467" y="5463313"/>
                </a:moveTo>
                <a:cubicBezTo>
                  <a:pt x="7958741" y="5464767"/>
                  <a:pt x="7958408" y="5466221"/>
                  <a:pt x="7958257" y="5467675"/>
                </a:cubicBezTo>
                <a:cubicBezTo>
                  <a:pt x="7957287" y="5466100"/>
                  <a:pt x="7956288" y="5464494"/>
                  <a:pt x="7954502" y="5463404"/>
                </a:cubicBezTo>
                <a:cubicBezTo>
                  <a:pt x="7948384" y="5459678"/>
                  <a:pt x="7940571" y="5456013"/>
                  <a:pt x="7933242" y="5457709"/>
                </a:cubicBezTo>
                <a:cubicBezTo>
                  <a:pt x="7932274" y="5457709"/>
                  <a:pt x="7931304" y="5457740"/>
                  <a:pt x="7930365" y="5457921"/>
                </a:cubicBezTo>
                <a:cubicBezTo>
                  <a:pt x="7925671" y="5458739"/>
                  <a:pt x="7921856" y="5462071"/>
                  <a:pt x="7920826" y="5466857"/>
                </a:cubicBezTo>
                <a:cubicBezTo>
                  <a:pt x="7919796" y="5471643"/>
                  <a:pt x="7922007" y="5474944"/>
                  <a:pt x="7924854" y="5478428"/>
                </a:cubicBezTo>
                <a:cubicBezTo>
                  <a:pt x="7922613" y="5475671"/>
                  <a:pt x="7925036" y="5478791"/>
                  <a:pt x="7925429" y="5479367"/>
                </a:cubicBezTo>
                <a:cubicBezTo>
                  <a:pt x="7925944" y="5480124"/>
                  <a:pt x="7926368" y="5480942"/>
                  <a:pt x="7926852" y="5481729"/>
                </a:cubicBezTo>
                <a:cubicBezTo>
                  <a:pt x="7926913" y="5481881"/>
                  <a:pt x="7926973" y="5481941"/>
                  <a:pt x="7927004" y="5482062"/>
                </a:cubicBezTo>
                <a:cubicBezTo>
                  <a:pt x="7927125" y="5482335"/>
                  <a:pt x="7927217" y="5482608"/>
                  <a:pt x="7927307" y="5482911"/>
                </a:cubicBezTo>
                <a:cubicBezTo>
                  <a:pt x="7926429" y="5488575"/>
                  <a:pt x="7930547" y="5494300"/>
                  <a:pt x="7936059" y="5495511"/>
                </a:cubicBezTo>
                <a:cubicBezTo>
                  <a:pt x="7942328" y="5496874"/>
                  <a:pt x="7948051" y="5492755"/>
                  <a:pt x="7949656" y="5486788"/>
                </a:cubicBezTo>
                <a:cubicBezTo>
                  <a:pt x="7949807" y="5486152"/>
                  <a:pt x="7949807" y="5485546"/>
                  <a:pt x="7949898" y="5484910"/>
                </a:cubicBezTo>
                <a:cubicBezTo>
                  <a:pt x="7953471" y="5484607"/>
                  <a:pt x="7956924" y="5482668"/>
                  <a:pt x="7958771" y="5479700"/>
                </a:cubicBezTo>
                <a:cubicBezTo>
                  <a:pt x="7958408" y="5482305"/>
                  <a:pt x="7959225" y="5485122"/>
                  <a:pt x="7961830" y="5487696"/>
                </a:cubicBezTo>
                <a:cubicBezTo>
                  <a:pt x="7972035" y="5497813"/>
                  <a:pt x="7989721" y="5484092"/>
                  <a:pt x="7979879" y="5473793"/>
                </a:cubicBezTo>
                <a:cubicBezTo>
                  <a:pt x="7982846" y="5461405"/>
                  <a:pt x="7965827" y="5450682"/>
                  <a:pt x="7959467" y="5463313"/>
                </a:cubicBezTo>
                <a:close/>
                <a:moveTo>
                  <a:pt x="7998109" y="5359479"/>
                </a:moveTo>
                <a:cubicBezTo>
                  <a:pt x="8002349" y="5363690"/>
                  <a:pt x="8010223" y="5363750"/>
                  <a:pt x="8014250" y="5359146"/>
                </a:cubicBezTo>
                <a:cubicBezTo>
                  <a:pt x="8018368" y="5354421"/>
                  <a:pt x="8018460" y="5347514"/>
                  <a:pt x="8013917" y="5343001"/>
                </a:cubicBezTo>
                <a:lnTo>
                  <a:pt x="8010313" y="5339427"/>
                </a:lnTo>
                <a:cubicBezTo>
                  <a:pt x="8006073" y="5335217"/>
                  <a:pt x="7998200" y="5335156"/>
                  <a:pt x="7994173" y="5339760"/>
                </a:cubicBezTo>
                <a:cubicBezTo>
                  <a:pt x="7990054" y="5344486"/>
                  <a:pt x="7989963" y="5351392"/>
                  <a:pt x="7994475" y="5355905"/>
                </a:cubicBezTo>
                <a:lnTo>
                  <a:pt x="7998109" y="5359479"/>
                </a:lnTo>
                <a:close/>
                <a:moveTo>
                  <a:pt x="8071819" y="5371868"/>
                </a:moveTo>
                <a:cubicBezTo>
                  <a:pt x="8067579" y="5367658"/>
                  <a:pt x="8060069" y="5366870"/>
                  <a:pt x="8055677" y="5371413"/>
                </a:cubicBezTo>
                <a:cubicBezTo>
                  <a:pt x="8051498" y="5375745"/>
                  <a:pt x="8050681" y="5383045"/>
                  <a:pt x="8055223" y="5387558"/>
                </a:cubicBezTo>
                <a:lnTo>
                  <a:pt x="8058827" y="5391132"/>
                </a:lnTo>
                <a:cubicBezTo>
                  <a:pt x="8063067" y="5395343"/>
                  <a:pt x="8070577" y="5396130"/>
                  <a:pt x="8074968" y="5391586"/>
                </a:cubicBezTo>
                <a:cubicBezTo>
                  <a:pt x="8079147" y="5387255"/>
                  <a:pt x="8079964" y="5379955"/>
                  <a:pt x="8075422" y="5375442"/>
                </a:cubicBezTo>
                <a:lnTo>
                  <a:pt x="8071819" y="5371868"/>
                </a:lnTo>
                <a:close/>
                <a:moveTo>
                  <a:pt x="8033237" y="5394161"/>
                </a:moveTo>
                <a:lnTo>
                  <a:pt x="8029665" y="5397766"/>
                </a:lnTo>
                <a:cubicBezTo>
                  <a:pt x="8025455" y="5402006"/>
                  <a:pt x="8026757" y="5410396"/>
                  <a:pt x="8031360" y="5413819"/>
                </a:cubicBezTo>
                <a:cubicBezTo>
                  <a:pt x="8036750" y="5417787"/>
                  <a:pt x="8042898" y="5416667"/>
                  <a:pt x="8047410" y="5412093"/>
                </a:cubicBezTo>
                <a:lnTo>
                  <a:pt x="8050983" y="5408488"/>
                </a:lnTo>
                <a:cubicBezTo>
                  <a:pt x="8055193" y="5404217"/>
                  <a:pt x="8053891" y="5395827"/>
                  <a:pt x="8049258" y="5392434"/>
                </a:cubicBezTo>
                <a:cubicBezTo>
                  <a:pt x="8043867" y="5388467"/>
                  <a:pt x="8037750" y="5389587"/>
                  <a:pt x="8033237" y="5394161"/>
                </a:cubicBezTo>
                <a:close/>
                <a:moveTo>
                  <a:pt x="7884729" y="5525589"/>
                </a:moveTo>
                <a:cubicBezTo>
                  <a:pt x="7889119" y="5529951"/>
                  <a:pt x="7897114" y="5528497"/>
                  <a:pt x="7900809" y="5524075"/>
                </a:cubicBezTo>
                <a:cubicBezTo>
                  <a:pt x="7905019" y="5518956"/>
                  <a:pt x="7903656" y="5512352"/>
                  <a:pt x="7899265" y="5507991"/>
                </a:cubicBezTo>
                <a:lnTo>
                  <a:pt x="7895661" y="5504417"/>
                </a:lnTo>
                <a:cubicBezTo>
                  <a:pt x="7891270" y="5500085"/>
                  <a:pt x="7883275" y="5501508"/>
                  <a:pt x="7879580" y="5505961"/>
                </a:cubicBezTo>
                <a:cubicBezTo>
                  <a:pt x="7875372" y="5511050"/>
                  <a:pt x="7876734" y="5517684"/>
                  <a:pt x="7881125" y="5522045"/>
                </a:cubicBezTo>
                <a:lnTo>
                  <a:pt x="7884729" y="5525589"/>
                </a:lnTo>
                <a:close/>
                <a:moveTo>
                  <a:pt x="8182625" y="5345939"/>
                </a:moveTo>
                <a:cubicBezTo>
                  <a:pt x="8177901" y="5341669"/>
                  <a:pt x="8171117" y="5341638"/>
                  <a:pt x="8166484" y="5346030"/>
                </a:cubicBezTo>
                <a:cubicBezTo>
                  <a:pt x="8166362" y="5346151"/>
                  <a:pt x="8166272" y="5346243"/>
                  <a:pt x="8166181" y="5346333"/>
                </a:cubicBezTo>
                <a:cubicBezTo>
                  <a:pt x="8166120" y="5346364"/>
                  <a:pt x="8166091" y="5346364"/>
                  <a:pt x="8166060" y="5346394"/>
                </a:cubicBezTo>
                <a:cubicBezTo>
                  <a:pt x="8165969" y="5346394"/>
                  <a:pt x="8165999" y="5346394"/>
                  <a:pt x="8165909" y="5346394"/>
                </a:cubicBezTo>
                <a:cubicBezTo>
                  <a:pt x="8165152" y="5346394"/>
                  <a:pt x="8164424" y="5346364"/>
                  <a:pt x="8163667" y="5346273"/>
                </a:cubicBezTo>
                <a:cubicBezTo>
                  <a:pt x="8157520" y="5345667"/>
                  <a:pt x="8152372" y="5352240"/>
                  <a:pt x="8152493" y="5357904"/>
                </a:cubicBezTo>
                <a:cubicBezTo>
                  <a:pt x="8152614" y="5364659"/>
                  <a:pt x="8157975" y="5368506"/>
                  <a:pt x="8164122" y="5369111"/>
                </a:cubicBezTo>
                <a:cubicBezTo>
                  <a:pt x="8167362" y="5369414"/>
                  <a:pt x="8170451" y="5368808"/>
                  <a:pt x="8173389" y="5367779"/>
                </a:cubicBezTo>
                <a:cubicBezTo>
                  <a:pt x="8173510" y="5367748"/>
                  <a:pt x="8173631" y="5367779"/>
                  <a:pt x="8173752" y="5367748"/>
                </a:cubicBezTo>
                <a:cubicBezTo>
                  <a:pt x="8177780" y="5363023"/>
                  <a:pt x="8181807" y="5358298"/>
                  <a:pt x="8185804" y="5353542"/>
                </a:cubicBezTo>
                <a:cubicBezTo>
                  <a:pt x="8185804" y="5353391"/>
                  <a:pt x="8185714" y="5353240"/>
                  <a:pt x="8185714" y="5353057"/>
                </a:cubicBezTo>
                <a:cubicBezTo>
                  <a:pt x="8185471" y="5350362"/>
                  <a:pt x="8184593" y="5347727"/>
                  <a:pt x="8182625" y="5345939"/>
                </a:cubicBezTo>
                <a:close/>
                <a:moveTo>
                  <a:pt x="7868769" y="5359055"/>
                </a:moveTo>
                <a:cubicBezTo>
                  <a:pt x="7869436" y="5353512"/>
                  <a:pt x="7866165" y="5349150"/>
                  <a:pt x="7861502" y="5347060"/>
                </a:cubicBezTo>
                <a:cubicBezTo>
                  <a:pt x="7861108" y="5342790"/>
                  <a:pt x="7858807" y="5338973"/>
                  <a:pt x="7854355" y="5337186"/>
                </a:cubicBezTo>
                <a:cubicBezTo>
                  <a:pt x="7852659" y="5336519"/>
                  <a:pt x="7850721" y="5336459"/>
                  <a:pt x="7848782" y="5336641"/>
                </a:cubicBezTo>
                <a:cubicBezTo>
                  <a:pt x="7848632" y="5336489"/>
                  <a:pt x="7848571" y="5336277"/>
                  <a:pt x="7848419" y="5336126"/>
                </a:cubicBezTo>
                <a:lnTo>
                  <a:pt x="7844816" y="5332552"/>
                </a:lnTo>
                <a:cubicBezTo>
                  <a:pt x="7840424" y="5328220"/>
                  <a:pt x="7832520" y="5329431"/>
                  <a:pt x="7828735" y="5333854"/>
                </a:cubicBezTo>
                <a:cubicBezTo>
                  <a:pt x="7824495" y="5338852"/>
                  <a:pt x="7825647" y="5345607"/>
                  <a:pt x="7830037" y="5349938"/>
                </a:cubicBezTo>
                <a:lnTo>
                  <a:pt x="7833641" y="5353512"/>
                </a:lnTo>
                <a:cubicBezTo>
                  <a:pt x="7835094" y="5354936"/>
                  <a:pt x="7836942" y="5355572"/>
                  <a:pt x="7838880" y="5355875"/>
                </a:cubicBezTo>
                <a:cubicBezTo>
                  <a:pt x="7839365" y="5357752"/>
                  <a:pt x="7839607" y="5359721"/>
                  <a:pt x="7840940" y="5361418"/>
                </a:cubicBezTo>
                <a:cubicBezTo>
                  <a:pt x="7844603" y="5366234"/>
                  <a:pt x="7849873" y="5368263"/>
                  <a:pt x="7855627" y="5369384"/>
                </a:cubicBezTo>
                <a:cubicBezTo>
                  <a:pt x="7861865" y="5370656"/>
                  <a:pt x="7868043" y="5365083"/>
                  <a:pt x="7868769" y="5359055"/>
                </a:cubicBezTo>
                <a:close/>
                <a:moveTo>
                  <a:pt x="7784188" y="5661682"/>
                </a:moveTo>
                <a:cubicBezTo>
                  <a:pt x="7794636" y="5672041"/>
                  <a:pt x="7810686" y="5655806"/>
                  <a:pt x="7800269" y="5645477"/>
                </a:cubicBezTo>
                <a:cubicBezTo>
                  <a:pt x="7789791" y="5635118"/>
                  <a:pt x="7773740" y="5651353"/>
                  <a:pt x="7784188" y="5661682"/>
                </a:cubicBezTo>
                <a:close/>
                <a:moveTo>
                  <a:pt x="7934242" y="5356995"/>
                </a:moveTo>
                <a:cubicBezTo>
                  <a:pt x="7923825" y="5346666"/>
                  <a:pt x="7909773" y="5364689"/>
                  <a:pt x="7920100" y="5374927"/>
                </a:cubicBezTo>
                <a:cubicBezTo>
                  <a:pt x="7930547" y="5385286"/>
                  <a:pt x="7944569" y="5367233"/>
                  <a:pt x="7934242" y="5356995"/>
                </a:cubicBezTo>
                <a:close/>
                <a:moveTo>
                  <a:pt x="7765443" y="5517986"/>
                </a:moveTo>
                <a:lnTo>
                  <a:pt x="7772620" y="5517956"/>
                </a:lnTo>
                <a:cubicBezTo>
                  <a:pt x="7772893" y="5517956"/>
                  <a:pt x="7773105" y="5517865"/>
                  <a:pt x="7773377" y="5517835"/>
                </a:cubicBezTo>
                <a:cubicBezTo>
                  <a:pt x="7774074" y="5521530"/>
                  <a:pt x="7776375" y="5524983"/>
                  <a:pt x="7779707" y="5526528"/>
                </a:cubicBezTo>
                <a:cubicBezTo>
                  <a:pt x="7784612" y="5528770"/>
                  <a:pt x="7789548" y="5527073"/>
                  <a:pt x="7792880" y="5523438"/>
                </a:cubicBezTo>
                <a:cubicBezTo>
                  <a:pt x="7796877" y="5524317"/>
                  <a:pt x="7801087" y="5523348"/>
                  <a:pt x="7804024" y="5519804"/>
                </a:cubicBezTo>
                <a:cubicBezTo>
                  <a:pt x="7807688" y="5515382"/>
                  <a:pt x="7807628" y="5507203"/>
                  <a:pt x="7802510" y="5503720"/>
                </a:cubicBezTo>
                <a:cubicBezTo>
                  <a:pt x="7797876" y="5500570"/>
                  <a:pt x="7792546" y="5498813"/>
                  <a:pt x="7786975" y="5500237"/>
                </a:cubicBezTo>
                <a:lnTo>
                  <a:pt x="7788974" y="5498207"/>
                </a:lnTo>
                <a:cubicBezTo>
                  <a:pt x="7793303" y="5493815"/>
                  <a:pt x="7792365" y="5486000"/>
                  <a:pt x="7787944" y="5482093"/>
                </a:cubicBezTo>
                <a:cubicBezTo>
                  <a:pt x="7783099" y="5477792"/>
                  <a:pt x="7776194" y="5478730"/>
                  <a:pt x="7771833" y="5483123"/>
                </a:cubicBezTo>
                <a:lnTo>
                  <a:pt x="7764686" y="5490332"/>
                </a:lnTo>
                <a:cubicBezTo>
                  <a:pt x="7763051" y="5491967"/>
                  <a:pt x="7762384" y="5494148"/>
                  <a:pt x="7762142" y="5496390"/>
                </a:cubicBezTo>
                <a:cubicBezTo>
                  <a:pt x="7758357" y="5497934"/>
                  <a:pt x="7755449" y="5501085"/>
                  <a:pt x="7755056" y="5505628"/>
                </a:cubicBezTo>
                <a:cubicBezTo>
                  <a:pt x="7754571" y="5511353"/>
                  <a:pt x="7759265" y="5518016"/>
                  <a:pt x="7765443" y="5517986"/>
                </a:cubicBezTo>
                <a:close/>
                <a:moveTo>
                  <a:pt x="7883609" y="5371201"/>
                </a:moveTo>
                <a:cubicBezTo>
                  <a:pt x="7884790" y="5377925"/>
                  <a:pt x="7889998" y="5381076"/>
                  <a:pt x="7896418" y="5381046"/>
                </a:cubicBezTo>
                <a:lnTo>
                  <a:pt x="7903596" y="5381015"/>
                </a:lnTo>
                <a:cubicBezTo>
                  <a:pt x="7909592" y="5380985"/>
                  <a:pt x="7914407" y="5373745"/>
                  <a:pt x="7913437" y="5368202"/>
                </a:cubicBezTo>
                <a:cubicBezTo>
                  <a:pt x="7912256" y="5361478"/>
                  <a:pt x="7907047" y="5358328"/>
                  <a:pt x="7900627" y="5358358"/>
                </a:cubicBezTo>
                <a:cubicBezTo>
                  <a:pt x="7898235" y="5358358"/>
                  <a:pt x="7895843" y="5358358"/>
                  <a:pt x="7893450" y="5358389"/>
                </a:cubicBezTo>
                <a:cubicBezTo>
                  <a:pt x="7887454" y="5358419"/>
                  <a:pt x="7882609" y="5365658"/>
                  <a:pt x="7883609" y="5371201"/>
                </a:cubicBezTo>
                <a:close/>
                <a:moveTo>
                  <a:pt x="8042141" y="5330976"/>
                </a:moveTo>
                <a:lnTo>
                  <a:pt x="8045715" y="5327372"/>
                </a:lnTo>
                <a:cubicBezTo>
                  <a:pt x="8050045" y="5322980"/>
                  <a:pt x="8050954" y="5316074"/>
                  <a:pt x="8046683" y="5311258"/>
                </a:cubicBezTo>
                <a:cubicBezTo>
                  <a:pt x="8042807" y="5306865"/>
                  <a:pt x="8034933" y="5305896"/>
                  <a:pt x="8030573" y="5310288"/>
                </a:cubicBezTo>
                <a:lnTo>
                  <a:pt x="8026999" y="5313893"/>
                </a:lnTo>
                <a:cubicBezTo>
                  <a:pt x="8022669" y="5318285"/>
                  <a:pt x="8021760" y="5325191"/>
                  <a:pt x="8026031" y="5330007"/>
                </a:cubicBezTo>
                <a:cubicBezTo>
                  <a:pt x="8029907" y="5334399"/>
                  <a:pt x="8037781" y="5335368"/>
                  <a:pt x="8042141" y="5330976"/>
                </a:cubicBezTo>
                <a:close/>
                <a:moveTo>
                  <a:pt x="7907320" y="5323222"/>
                </a:moveTo>
                <a:cubicBezTo>
                  <a:pt x="7897024" y="5313014"/>
                  <a:pt x="7878884" y="5326918"/>
                  <a:pt x="7889332" y="5337246"/>
                </a:cubicBezTo>
                <a:cubicBezTo>
                  <a:pt x="7899598" y="5347454"/>
                  <a:pt x="7917737" y="5333551"/>
                  <a:pt x="7907320" y="5323222"/>
                </a:cubicBezTo>
                <a:close/>
                <a:moveTo>
                  <a:pt x="7960104" y="5296840"/>
                </a:moveTo>
                <a:cubicBezTo>
                  <a:pt x="7949656" y="5286480"/>
                  <a:pt x="7933455" y="5302564"/>
                  <a:pt x="7943902" y="5312923"/>
                </a:cubicBezTo>
                <a:cubicBezTo>
                  <a:pt x="7954350" y="5323282"/>
                  <a:pt x="7970552" y="5307168"/>
                  <a:pt x="7960104" y="5296840"/>
                </a:cubicBezTo>
                <a:close/>
                <a:moveTo>
                  <a:pt x="7802783" y="5562300"/>
                </a:moveTo>
                <a:lnTo>
                  <a:pt x="7799178" y="5558726"/>
                </a:lnTo>
                <a:cubicBezTo>
                  <a:pt x="7794939" y="5554516"/>
                  <a:pt x="7786641" y="5555485"/>
                  <a:pt x="7783099" y="5560119"/>
                </a:cubicBezTo>
                <a:cubicBezTo>
                  <a:pt x="7779070" y="5565360"/>
                  <a:pt x="7779949" y="5571690"/>
                  <a:pt x="7784491" y="5576204"/>
                </a:cubicBezTo>
                <a:lnTo>
                  <a:pt x="7788095" y="5579778"/>
                </a:lnTo>
                <a:cubicBezTo>
                  <a:pt x="7788974" y="5580626"/>
                  <a:pt x="7790063" y="5581141"/>
                  <a:pt x="7791214" y="5581595"/>
                </a:cubicBezTo>
                <a:cubicBezTo>
                  <a:pt x="7784673" y="5584473"/>
                  <a:pt x="7780554" y="5592530"/>
                  <a:pt x="7786975" y="5598891"/>
                </a:cubicBezTo>
                <a:cubicBezTo>
                  <a:pt x="7797361" y="5609189"/>
                  <a:pt x="7814684" y="5594287"/>
                  <a:pt x="7804236" y="5583958"/>
                </a:cubicBezTo>
                <a:cubicBezTo>
                  <a:pt x="7802994" y="5582716"/>
                  <a:pt x="7801632" y="5581868"/>
                  <a:pt x="7800238" y="5581323"/>
                </a:cubicBezTo>
                <a:cubicBezTo>
                  <a:pt x="7801783" y="5580626"/>
                  <a:pt x="7803176" y="5579717"/>
                  <a:pt x="7804175" y="5578415"/>
                </a:cubicBezTo>
                <a:cubicBezTo>
                  <a:pt x="7808173" y="5573174"/>
                  <a:pt x="7807325" y="5566814"/>
                  <a:pt x="7802783" y="5562300"/>
                </a:cubicBezTo>
                <a:close/>
                <a:moveTo>
                  <a:pt x="7886757" y="5665710"/>
                </a:moveTo>
                <a:cubicBezTo>
                  <a:pt x="7882518" y="5661500"/>
                  <a:pt x="7875008" y="5660713"/>
                  <a:pt x="7870617" y="5665256"/>
                </a:cubicBezTo>
                <a:cubicBezTo>
                  <a:pt x="7869436" y="5666498"/>
                  <a:pt x="7868618" y="5667952"/>
                  <a:pt x="7868012" y="5669527"/>
                </a:cubicBezTo>
                <a:cubicBezTo>
                  <a:pt x="7867377" y="5669981"/>
                  <a:pt x="7866741" y="5670314"/>
                  <a:pt x="7866165" y="5670860"/>
                </a:cubicBezTo>
                <a:lnTo>
                  <a:pt x="7862592" y="5674464"/>
                </a:lnTo>
                <a:cubicBezTo>
                  <a:pt x="7860078" y="5676978"/>
                  <a:pt x="7859533" y="5680855"/>
                  <a:pt x="7860320" y="5684369"/>
                </a:cubicBezTo>
                <a:cubicBezTo>
                  <a:pt x="7856020" y="5683097"/>
                  <a:pt x="7851599" y="5684490"/>
                  <a:pt x="7848146" y="5688004"/>
                </a:cubicBezTo>
                <a:lnTo>
                  <a:pt x="7844574" y="5691608"/>
                </a:lnTo>
                <a:cubicBezTo>
                  <a:pt x="7840485" y="5695758"/>
                  <a:pt x="7841666" y="5703694"/>
                  <a:pt x="7845966" y="5707268"/>
                </a:cubicBezTo>
                <a:cubicBezTo>
                  <a:pt x="7846057" y="5707329"/>
                  <a:pt x="7846118" y="5707450"/>
                  <a:pt x="7846178" y="5707541"/>
                </a:cubicBezTo>
                <a:cubicBezTo>
                  <a:pt x="7846208" y="5707571"/>
                  <a:pt x="7846239" y="5707632"/>
                  <a:pt x="7846269" y="5707662"/>
                </a:cubicBezTo>
                <a:cubicBezTo>
                  <a:pt x="7846299" y="5707692"/>
                  <a:pt x="7846360" y="5707692"/>
                  <a:pt x="7846390" y="5707722"/>
                </a:cubicBezTo>
                <a:cubicBezTo>
                  <a:pt x="7851054" y="5703452"/>
                  <a:pt x="7855627" y="5699060"/>
                  <a:pt x="7860259" y="5694758"/>
                </a:cubicBezTo>
                <a:cubicBezTo>
                  <a:pt x="7869829" y="5685823"/>
                  <a:pt x="7879399" y="5676887"/>
                  <a:pt x="7888938" y="5667921"/>
                </a:cubicBezTo>
                <a:lnTo>
                  <a:pt x="7888756" y="5667770"/>
                </a:lnTo>
                <a:lnTo>
                  <a:pt x="7886757" y="5665710"/>
                </a:lnTo>
                <a:close/>
                <a:moveTo>
                  <a:pt x="7819711" y="5411154"/>
                </a:moveTo>
                <a:lnTo>
                  <a:pt x="7823315" y="5414728"/>
                </a:lnTo>
                <a:cubicBezTo>
                  <a:pt x="7827706" y="5419059"/>
                  <a:pt x="7835761" y="5417515"/>
                  <a:pt x="7839365" y="5413062"/>
                </a:cubicBezTo>
                <a:cubicBezTo>
                  <a:pt x="7843574" y="5407913"/>
                  <a:pt x="7842120" y="5401370"/>
                  <a:pt x="7837729" y="5397008"/>
                </a:cubicBezTo>
                <a:lnTo>
                  <a:pt x="7834126" y="5393434"/>
                </a:lnTo>
                <a:cubicBezTo>
                  <a:pt x="7829734" y="5389073"/>
                  <a:pt x="7821679" y="5390617"/>
                  <a:pt x="7818076" y="5395070"/>
                </a:cubicBezTo>
                <a:cubicBezTo>
                  <a:pt x="7813866" y="5400249"/>
                  <a:pt x="7815320" y="5406792"/>
                  <a:pt x="7819711" y="5411154"/>
                </a:cubicBezTo>
                <a:close/>
                <a:moveTo>
                  <a:pt x="7909440" y="5255948"/>
                </a:moveTo>
                <a:lnTo>
                  <a:pt x="7920161" y="5245135"/>
                </a:lnTo>
                <a:cubicBezTo>
                  <a:pt x="7924369" y="5240894"/>
                  <a:pt x="7925036" y="5233322"/>
                  <a:pt x="7920493" y="5228990"/>
                </a:cubicBezTo>
                <a:cubicBezTo>
                  <a:pt x="7916102" y="5224810"/>
                  <a:pt x="7908864" y="5224114"/>
                  <a:pt x="7904353" y="5228657"/>
                </a:cubicBezTo>
                <a:lnTo>
                  <a:pt x="7893632" y="5239470"/>
                </a:lnTo>
                <a:cubicBezTo>
                  <a:pt x="7889423" y="5243711"/>
                  <a:pt x="7888756" y="5251283"/>
                  <a:pt x="7893299" y="5255615"/>
                </a:cubicBezTo>
                <a:cubicBezTo>
                  <a:pt x="7897690" y="5259795"/>
                  <a:pt x="7904927" y="5260461"/>
                  <a:pt x="7909440" y="5255948"/>
                </a:cubicBezTo>
                <a:close/>
                <a:moveTo>
                  <a:pt x="7942025" y="5510202"/>
                </a:moveTo>
                <a:cubicBezTo>
                  <a:pt x="7935998" y="5510293"/>
                  <a:pt x="7930063" y="5511807"/>
                  <a:pt x="7926338" y="5516987"/>
                </a:cubicBezTo>
                <a:cubicBezTo>
                  <a:pt x="7922946" y="5521712"/>
                  <a:pt x="7922552" y="5527134"/>
                  <a:pt x="7923159" y="5532768"/>
                </a:cubicBezTo>
                <a:cubicBezTo>
                  <a:pt x="7923794" y="5538917"/>
                  <a:pt x="7930699" y="5543006"/>
                  <a:pt x="7936422" y="5541976"/>
                </a:cubicBezTo>
                <a:cubicBezTo>
                  <a:pt x="7941721" y="5541007"/>
                  <a:pt x="7944811" y="5536797"/>
                  <a:pt x="7945447" y="5531889"/>
                </a:cubicBezTo>
                <a:cubicBezTo>
                  <a:pt x="7949232" y="5530314"/>
                  <a:pt x="7952109" y="5527104"/>
                  <a:pt x="7952503" y="5522530"/>
                </a:cubicBezTo>
                <a:cubicBezTo>
                  <a:pt x="7952957" y="5516805"/>
                  <a:pt x="7948203" y="5510141"/>
                  <a:pt x="7942025" y="5510202"/>
                </a:cubicBezTo>
                <a:close/>
                <a:moveTo>
                  <a:pt x="8087263" y="5458678"/>
                </a:moveTo>
                <a:cubicBezTo>
                  <a:pt x="8079722" y="5451197"/>
                  <a:pt x="8068064" y="5456680"/>
                  <a:pt x="8066398" y="5464191"/>
                </a:cubicBezTo>
                <a:cubicBezTo>
                  <a:pt x="8060280" y="5462465"/>
                  <a:pt x="8053588" y="5461889"/>
                  <a:pt x="8049287" y="5465221"/>
                </a:cubicBezTo>
                <a:cubicBezTo>
                  <a:pt x="8043170" y="5469947"/>
                  <a:pt x="8037659" y="5478822"/>
                  <a:pt x="8038538" y="5486757"/>
                </a:cubicBezTo>
                <a:cubicBezTo>
                  <a:pt x="8035993" y="5487000"/>
                  <a:pt x="8033752" y="5488363"/>
                  <a:pt x="8031845" y="5490120"/>
                </a:cubicBezTo>
                <a:cubicBezTo>
                  <a:pt x="8028059" y="5488454"/>
                  <a:pt x="8023577" y="5488908"/>
                  <a:pt x="8020004" y="5491422"/>
                </a:cubicBezTo>
                <a:lnTo>
                  <a:pt x="8014129" y="5495572"/>
                </a:lnTo>
                <a:cubicBezTo>
                  <a:pt x="8010980" y="5497813"/>
                  <a:pt x="8009829" y="5501721"/>
                  <a:pt x="8010162" y="5505477"/>
                </a:cubicBezTo>
                <a:cubicBezTo>
                  <a:pt x="8008254" y="5504901"/>
                  <a:pt x="8006346" y="5504992"/>
                  <a:pt x="8004498" y="5505507"/>
                </a:cubicBezTo>
                <a:cubicBezTo>
                  <a:pt x="8002743" y="5500660"/>
                  <a:pt x="7998260" y="5497117"/>
                  <a:pt x="7991840" y="5499116"/>
                </a:cubicBezTo>
                <a:cubicBezTo>
                  <a:pt x="7984361" y="5501478"/>
                  <a:pt x="7975396" y="5502871"/>
                  <a:pt x="7969552" y="5508566"/>
                </a:cubicBezTo>
                <a:cubicBezTo>
                  <a:pt x="7968764" y="5509324"/>
                  <a:pt x="7968129" y="5510111"/>
                  <a:pt x="7967523" y="5510959"/>
                </a:cubicBezTo>
                <a:lnTo>
                  <a:pt x="7964798" y="5512867"/>
                </a:lnTo>
                <a:cubicBezTo>
                  <a:pt x="7959770" y="5516411"/>
                  <a:pt x="7959377" y="5524317"/>
                  <a:pt x="7963072" y="5528921"/>
                </a:cubicBezTo>
                <a:cubicBezTo>
                  <a:pt x="7963375" y="5529285"/>
                  <a:pt x="7963707" y="5529557"/>
                  <a:pt x="7964040" y="5529891"/>
                </a:cubicBezTo>
                <a:cubicBezTo>
                  <a:pt x="7964313" y="5531556"/>
                  <a:pt x="7964646" y="5533192"/>
                  <a:pt x="7965071" y="5534828"/>
                </a:cubicBezTo>
                <a:cubicBezTo>
                  <a:pt x="7965615" y="5536857"/>
                  <a:pt x="7966857" y="5538735"/>
                  <a:pt x="7968401" y="5540250"/>
                </a:cubicBezTo>
                <a:cubicBezTo>
                  <a:pt x="7968522" y="5541764"/>
                  <a:pt x="7968886" y="5543218"/>
                  <a:pt x="7969673" y="5544338"/>
                </a:cubicBezTo>
                <a:cubicBezTo>
                  <a:pt x="7972398" y="5548185"/>
                  <a:pt x="7974973" y="5551487"/>
                  <a:pt x="7979394" y="5553395"/>
                </a:cubicBezTo>
                <a:cubicBezTo>
                  <a:pt x="7981332" y="5554243"/>
                  <a:pt x="7982846" y="5554667"/>
                  <a:pt x="7984997" y="5554849"/>
                </a:cubicBezTo>
                <a:cubicBezTo>
                  <a:pt x="7976790" y="5555607"/>
                  <a:pt x="7970158" y="5567420"/>
                  <a:pt x="7978031" y="5575204"/>
                </a:cubicBezTo>
                <a:cubicBezTo>
                  <a:pt x="7978880" y="5576022"/>
                  <a:pt x="7979757" y="5576416"/>
                  <a:pt x="7980635" y="5576900"/>
                </a:cubicBezTo>
                <a:cubicBezTo>
                  <a:pt x="7979212" y="5577930"/>
                  <a:pt x="7978455" y="5579505"/>
                  <a:pt x="7977607" y="5581020"/>
                </a:cubicBezTo>
                <a:cubicBezTo>
                  <a:pt x="7977305" y="5581595"/>
                  <a:pt x="7976698" y="5581989"/>
                  <a:pt x="7976456" y="5582595"/>
                </a:cubicBezTo>
                <a:cubicBezTo>
                  <a:pt x="7976456" y="5582595"/>
                  <a:pt x="7976456" y="5582595"/>
                  <a:pt x="7976456" y="5582595"/>
                </a:cubicBezTo>
                <a:cubicBezTo>
                  <a:pt x="7980182" y="5578839"/>
                  <a:pt x="7983846" y="5575053"/>
                  <a:pt x="7987510" y="5571266"/>
                </a:cubicBezTo>
                <a:cubicBezTo>
                  <a:pt x="7988903" y="5569843"/>
                  <a:pt x="7990326" y="5568419"/>
                  <a:pt x="7991689" y="5566965"/>
                </a:cubicBezTo>
                <a:cubicBezTo>
                  <a:pt x="7993082" y="5565511"/>
                  <a:pt x="7994505" y="5564088"/>
                  <a:pt x="7995929" y="5562634"/>
                </a:cubicBezTo>
                <a:lnTo>
                  <a:pt x="7995929" y="5562634"/>
                </a:lnTo>
                <a:cubicBezTo>
                  <a:pt x="7995929" y="5562603"/>
                  <a:pt x="7995898" y="5562603"/>
                  <a:pt x="7995898" y="5562573"/>
                </a:cubicBezTo>
                <a:cubicBezTo>
                  <a:pt x="7995354" y="5560938"/>
                  <a:pt x="7994445" y="5559362"/>
                  <a:pt x="7992961" y="5557878"/>
                </a:cubicBezTo>
                <a:cubicBezTo>
                  <a:pt x="7992416" y="5557333"/>
                  <a:pt x="7991840" y="5557181"/>
                  <a:pt x="7991265" y="5556757"/>
                </a:cubicBezTo>
                <a:cubicBezTo>
                  <a:pt x="7994748" y="5557575"/>
                  <a:pt x="7998352" y="5557091"/>
                  <a:pt x="8001350" y="5554274"/>
                </a:cubicBezTo>
                <a:cubicBezTo>
                  <a:pt x="8003651" y="5552093"/>
                  <a:pt x="8004984" y="5548549"/>
                  <a:pt x="8004863" y="5545126"/>
                </a:cubicBezTo>
                <a:cubicBezTo>
                  <a:pt x="8005983" y="5544217"/>
                  <a:pt x="8006891" y="5543157"/>
                  <a:pt x="8007830" y="5541885"/>
                </a:cubicBezTo>
                <a:cubicBezTo>
                  <a:pt x="8008193" y="5541491"/>
                  <a:pt x="8008587" y="5541128"/>
                  <a:pt x="8008981" y="5540764"/>
                </a:cubicBezTo>
                <a:cubicBezTo>
                  <a:pt x="8010707" y="5539492"/>
                  <a:pt x="8012282" y="5538038"/>
                  <a:pt x="8013978" y="5536797"/>
                </a:cubicBezTo>
                <a:cubicBezTo>
                  <a:pt x="8019004" y="5533101"/>
                  <a:pt x="8018489" y="5527195"/>
                  <a:pt x="8015461" y="5522772"/>
                </a:cubicBezTo>
                <a:cubicBezTo>
                  <a:pt x="8017248" y="5520561"/>
                  <a:pt x="8018217" y="5517926"/>
                  <a:pt x="8018036" y="5515109"/>
                </a:cubicBezTo>
                <a:cubicBezTo>
                  <a:pt x="8021458" y="5516048"/>
                  <a:pt x="8025243" y="5515533"/>
                  <a:pt x="8028362" y="5513352"/>
                </a:cubicBezTo>
                <a:cubicBezTo>
                  <a:pt x="8030300" y="5511989"/>
                  <a:pt x="8032269" y="5510596"/>
                  <a:pt x="8034207" y="5509202"/>
                </a:cubicBezTo>
                <a:cubicBezTo>
                  <a:pt x="8034479" y="5509020"/>
                  <a:pt x="8034570" y="5508718"/>
                  <a:pt x="8034812" y="5508506"/>
                </a:cubicBezTo>
                <a:cubicBezTo>
                  <a:pt x="8040475" y="5510808"/>
                  <a:pt x="8046562" y="5507657"/>
                  <a:pt x="8049106" y="5502569"/>
                </a:cubicBezTo>
                <a:cubicBezTo>
                  <a:pt x="8049227" y="5502660"/>
                  <a:pt x="8049348" y="5502811"/>
                  <a:pt x="8049439" y="5502902"/>
                </a:cubicBezTo>
                <a:cubicBezTo>
                  <a:pt x="8049227" y="5503992"/>
                  <a:pt x="8049409" y="5505053"/>
                  <a:pt x="8049560" y="5506113"/>
                </a:cubicBezTo>
                <a:lnTo>
                  <a:pt x="8049560" y="5506143"/>
                </a:lnTo>
                <a:cubicBezTo>
                  <a:pt x="8049560" y="5506294"/>
                  <a:pt x="8049560" y="5506416"/>
                  <a:pt x="8049591" y="5506567"/>
                </a:cubicBezTo>
                <a:cubicBezTo>
                  <a:pt x="8055920" y="5499812"/>
                  <a:pt x="8062189" y="5492997"/>
                  <a:pt x="8068487" y="5486242"/>
                </a:cubicBezTo>
                <a:cubicBezTo>
                  <a:pt x="8068518" y="5486212"/>
                  <a:pt x="8068548" y="5486182"/>
                  <a:pt x="8068579" y="5486152"/>
                </a:cubicBezTo>
                <a:cubicBezTo>
                  <a:pt x="8070849" y="5483729"/>
                  <a:pt x="8073090" y="5481305"/>
                  <a:pt x="8075362" y="5478882"/>
                </a:cubicBezTo>
                <a:cubicBezTo>
                  <a:pt x="8075392" y="5478852"/>
                  <a:pt x="8075422" y="5478822"/>
                  <a:pt x="8075453" y="5478761"/>
                </a:cubicBezTo>
                <a:cubicBezTo>
                  <a:pt x="8080268" y="5473581"/>
                  <a:pt x="8085173" y="5468432"/>
                  <a:pt x="8089928" y="5463192"/>
                </a:cubicBezTo>
                <a:cubicBezTo>
                  <a:pt x="8089897" y="5463101"/>
                  <a:pt x="8089807" y="5462980"/>
                  <a:pt x="8089746" y="5462858"/>
                </a:cubicBezTo>
                <a:cubicBezTo>
                  <a:pt x="8089746" y="5462828"/>
                  <a:pt x="8089716" y="5462828"/>
                  <a:pt x="8089716" y="5462798"/>
                </a:cubicBezTo>
                <a:cubicBezTo>
                  <a:pt x="8089292" y="5461495"/>
                  <a:pt x="8088656" y="5460072"/>
                  <a:pt x="8087263" y="5458678"/>
                </a:cubicBezTo>
                <a:close/>
                <a:moveTo>
                  <a:pt x="7937331" y="5606918"/>
                </a:moveTo>
                <a:cubicBezTo>
                  <a:pt x="7936725" y="5607312"/>
                  <a:pt x="7936119" y="5607614"/>
                  <a:pt x="7935544" y="5607978"/>
                </a:cubicBezTo>
                <a:cubicBezTo>
                  <a:pt x="7935514" y="5607978"/>
                  <a:pt x="7935483" y="5607978"/>
                  <a:pt x="7935453" y="5607948"/>
                </a:cubicBezTo>
                <a:cubicBezTo>
                  <a:pt x="7935393" y="5607917"/>
                  <a:pt x="7935332" y="5607917"/>
                  <a:pt x="7935241" y="5607887"/>
                </a:cubicBezTo>
                <a:cubicBezTo>
                  <a:pt x="7935151" y="5607826"/>
                  <a:pt x="7934878" y="5607675"/>
                  <a:pt x="7934333" y="5607372"/>
                </a:cubicBezTo>
                <a:cubicBezTo>
                  <a:pt x="7929669" y="5604646"/>
                  <a:pt x="7923764" y="5605645"/>
                  <a:pt x="7920130" y="5609523"/>
                </a:cubicBezTo>
                <a:cubicBezTo>
                  <a:pt x="7919888" y="5609492"/>
                  <a:pt x="7919646" y="5609341"/>
                  <a:pt x="7919403" y="5609341"/>
                </a:cubicBezTo>
                <a:cubicBezTo>
                  <a:pt x="7912619" y="5609038"/>
                  <a:pt x="7908532" y="5614157"/>
                  <a:pt x="7907502" y="5620245"/>
                </a:cubicBezTo>
                <a:lnTo>
                  <a:pt x="7906654" y="5625243"/>
                </a:lnTo>
                <a:cubicBezTo>
                  <a:pt x="7905594" y="5631331"/>
                  <a:pt x="7911953" y="5636905"/>
                  <a:pt x="7917556" y="5637147"/>
                </a:cubicBezTo>
                <a:cubicBezTo>
                  <a:pt x="7919373" y="5637238"/>
                  <a:pt x="7920735" y="5636511"/>
                  <a:pt x="7922098" y="5635814"/>
                </a:cubicBezTo>
                <a:cubicBezTo>
                  <a:pt x="7922310" y="5635693"/>
                  <a:pt x="7922613" y="5635723"/>
                  <a:pt x="7922825" y="5635602"/>
                </a:cubicBezTo>
                <a:cubicBezTo>
                  <a:pt x="7923188" y="5635239"/>
                  <a:pt x="7923552" y="5634875"/>
                  <a:pt x="7923946" y="5634512"/>
                </a:cubicBezTo>
                <a:cubicBezTo>
                  <a:pt x="7925005" y="5633482"/>
                  <a:pt x="7926035" y="5632452"/>
                  <a:pt x="7927095" y="5631422"/>
                </a:cubicBezTo>
                <a:cubicBezTo>
                  <a:pt x="7927125" y="5631392"/>
                  <a:pt x="7927156" y="5631362"/>
                  <a:pt x="7927156" y="5631331"/>
                </a:cubicBezTo>
                <a:cubicBezTo>
                  <a:pt x="7927549" y="5630726"/>
                  <a:pt x="7928064" y="5630301"/>
                  <a:pt x="7928367" y="5629635"/>
                </a:cubicBezTo>
                <a:cubicBezTo>
                  <a:pt x="7928397" y="5629605"/>
                  <a:pt x="7928427" y="5629575"/>
                  <a:pt x="7928458" y="5629514"/>
                </a:cubicBezTo>
                <a:lnTo>
                  <a:pt x="7928488" y="5629514"/>
                </a:lnTo>
                <a:cubicBezTo>
                  <a:pt x="7928640" y="5629544"/>
                  <a:pt x="7928790" y="5629514"/>
                  <a:pt x="7928942" y="5629544"/>
                </a:cubicBezTo>
                <a:lnTo>
                  <a:pt x="7928972" y="5629544"/>
                </a:lnTo>
                <a:cubicBezTo>
                  <a:pt x="7936090" y="5622608"/>
                  <a:pt x="7943175" y="5615672"/>
                  <a:pt x="7950231" y="5608705"/>
                </a:cubicBezTo>
                <a:cubicBezTo>
                  <a:pt x="7950201" y="5608675"/>
                  <a:pt x="7950171" y="5608675"/>
                  <a:pt x="7950110" y="5608644"/>
                </a:cubicBezTo>
                <a:cubicBezTo>
                  <a:pt x="7950020" y="5608584"/>
                  <a:pt x="7949898" y="5608553"/>
                  <a:pt x="7949807" y="5608492"/>
                </a:cubicBezTo>
                <a:cubicBezTo>
                  <a:pt x="7946265" y="5605645"/>
                  <a:pt x="7941298" y="5604252"/>
                  <a:pt x="7937331" y="5606918"/>
                </a:cubicBezTo>
                <a:close/>
                <a:moveTo>
                  <a:pt x="7889241" y="5543703"/>
                </a:moveTo>
                <a:cubicBezTo>
                  <a:pt x="7888847" y="5537251"/>
                  <a:pt x="7883336" y="5532980"/>
                  <a:pt x="7877158" y="5533010"/>
                </a:cubicBezTo>
                <a:lnTo>
                  <a:pt x="7869981" y="5533040"/>
                </a:lnTo>
                <a:cubicBezTo>
                  <a:pt x="7867770" y="5533040"/>
                  <a:pt x="7865832" y="5534040"/>
                  <a:pt x="7864136" y="5535342"/>
                </a:cubicBezTo>
                <a:cubicBezTo>
                  <a:pt x="7862137" y="5536584"/>
                  <a:pt x="7860745" y="5538402"/>
                  <a:pt x="7860017" y="5540673"/>
                </a:cubicBezTo>
                <a:cubicBezTo>
                  <a:pt x="7859988" y="5540795"/>
                  <a:pt x="7859957" y="5540885"/>
                  <a:pt x="7859927" y="5541007"/>
                </a:cubicBezTo>
                <a:cubicBezTo>
                  <a:pt x="7859564" y="5542218"/>
                  <a:pt x="7859382" y="5543430"/>
                  <a:pt x="7859382" y="5544702"/>
                </a:cubicBezTo>
                <a:cubicBezTo>
                  <a:pt x="7859382" y="5544853"/>
                  <a:pt x="7859321" y="5545005"/>
                  <a:pt x="7859321" y="5545157"/>
                </a:cubicBezTo>
                <a:cubicBezTo>
                  <a:pt x="7859321" y="5545338"/>
                  <a:pt x="7859443" y="5545459"/>
                  <a:pt x="7859443" y="5545641"/>
                </a:cubicBezTo>
                <a:cubicBezTo>
                  <a:pt x="7859806" y="5550700"/>
                  <a:pt x="7862804" y="5555667"/>
                  <a:pt x="7869133" y="5556757"/>
                </a:cubicBezTo>
                <a:cubicBezTo>
                  <a:pt x="7871646" y="5557181"/>
                  <a:pt x="7873615" y="5556666"/>
                  <a:pt x="7875372" y="5555818"/>
                </a:cubicBezTo>
                <a:cubicBezTo>
                  <a:pt x="7876461" y="5555818"/>
                  <a:pt x="7877521" y="5555818"/>
                  <a:pt x="7878612" y="5555818"/>
                </a:cubicBezTo>
                <a:cubicBezTo>
                  <a:pt x="7884729" y="5555788"/>
                  <a:pt x="7889605" y="5549609"/>
                  <a:pt x="7889241" y="5543703"/>
                </a:cubicBezTo>
                <a:close/>
                <a:moveTo>
                  <a:pt x="7353288" y="5784841"/>
                </a:moveTo>
                <a:cubicBezTo>
                  <a:pt x="7343477" y="5775118"/>
                  <a:pt x="7328032" y="5788142"/>
                  <a:pt x="7335179" y="5798380"/>
                </a:cubicBezTo>
                <a:cubicBezTo>
                  <a:pt x="7331727" y="5797229"/>
                  <a:pt x="7327911" y="5797381"/>
                  <a:pt x="7324792" y="5799743"/>
                </a:cubicBezTo>
                <a:lnTo>
                  <a:pt x="7316131" y="5806256"/>
                </a:lnTo>
                <a:cubicBezTo>
                  <a:pt x="7311043" y="5810072"/>
                  <a:pt x="7308923" y="5817827"/>
                  <a:pt x="7313012" y="5823218"/>
                </a:cubicBezTo>
                <a:cubicBezTo>
                  <a:pt x="7316858" y="5828307"/>
                  <a:pt x="7324520" y="5830427"/>
                  <a:pt x="7329970" y="5826338"/>
                </a:cubicBezTo>
                <a:lnTo>
                  <a:pt x="7338632" y="5819826"/>
                </a:lnTo>
                <a:cubicBezTo>
                  <a:pt x="7343628" y="5816039"/>
                  <a:pt x="7345688" y="5808497"/>
                  <a:pt x="7341841" y="5803105"/>
                </a:cubicBezTo>
                <a:cubicBezTo>
                  <a:pt x="7351592" y="5805408"/>
                  <a:pt x="7362040" y="5793534"/>
                  <a:pt x="7353288" y="5784841"/>
                </a:cubicBezTo>
                <a:close/>
                <a:moveTo>
                  <a:pt x="7346656" y="5446290"/>
                </a:moveTo>
                <a:cubicBezTo>
                  <a:pt x="7350896" y="5450501"/>
                  <a:pt x="7358406" y="5451288"/>
                  <a:pt x="7362798" y="5446775"/>
                </a:cubicBezTo>
                <a:cubicBezTo>
                  <a:pt x="7366977" y="5442443"/>
                  <a:pt x="7367824" y="5435143"/>
                  <a:pt x="7363282" y="5430630"/>
                </a:cubicBezTo>
                <a:lnTo>
                  <a:pt x="7359678" y="5427056"/>
                </a:lnTo>
                <a:cubicBezTo>
                  <a:pt x="7355439" y="5422846"/>
                  <a:pt x="7347928" y="5422028"/>
                  <a:pt x="7343537" y="5426571"/>
                </a:cubicBezTo>
                <a:cubicBezTo>
                  <a:pt x="7339358" y="5430903"/>
                  <a:pt x="7338511" y="5438233"/>
                  <a:pt x="7343053" y="5442716"/>
                </a:cubicBezTo>
                <a:lnTo>
                  <a:pt x="7346656" y="5446290"/>
                </a:lnTo>
                <a:close/>
                <a:moveTo>
                  <a:pt x="7452678" y="5776238"/>
                </a:moveTo>
                <a:cubicBezTo>
                  <a:pt x="7442230" y="5765879"/>
                  <a:pt x="7427361" y="5783235"/>
                  <a:pt x="7437748" y="5793534"/>
                </a:cubicBezTo>
                <a:cubicBezTo>
                  <a:pt x="7448226" y="5803893"/>
                  <a:pt x="7463065" y="5786537"/>
                  <a:pt x="7452678" y="5776238"/>
                </a:cubicBezTo>
                <a:close/>
                <a:moveTo>
                  <a:pt x="7361646" y="5676403"/>
                </a:moveTo>
                <a:cubicBezTo>
                  <a:pt x="7361496" y="5677948"/>
                  <a:pt x="7361738" y="5679553"/>
                  <a:pt x="7362283" y="5681158"/>
                </a:cubicBezTo>
                <a:cubicBezTo>
                  <a:pt x="7360738" y="5681643"/>
                  <a:pt x="7359284" y="5682430"/>
                  <a:pt x="7358043" y="5683672"/>
                </a:cubicBezTo>
                <a:lnTo>
                  <a:pt x="7354469" y="5687277"/>
                </a:lnTo>
                <a:cubicBezTo>
                  <a:pt x="7350261" y="5691518"/>
                  <a:pt x="7349473" y="5699030"/>
                  <a:pt x="7354015" y="5703421"/>
                </a:cubicBezTo>
                <a:cubicBezTo>
                  <a:pt x="7358346" y="5707601"/>
                  <a:pt x="7365675" y="5708419"/>
                  <a:pt x="7370156" y="5703876"/>
                </a:cubicBezTo>
                <a:lnTo>
                  <a:pt x="7373730" y="5700271"/>
                </a:lnTo>
                <a:cubicBezTo>
                  <a:pt x="7376637" y="5697333"/>
                  <a:pt x="7377848" y="5692850"/>
                  <a:pt x="7376879" y="5688913"/>
                </a:cubicBezTo>
                <a:lnTo>
                  <a:pt x="7378999" y="5688913"/>
                </a:lnTo>
                <a:cubicBezTo>
                  <a:pt x="7385146" y="5688882"/>
                  <a:pt x="7390840" y="5685338"/>
                  <a:pt x="7391536" y="5678765"/>
                </a:cubicBezTo>
                <a:cubicBezTo>
                  <a:pt x="7392142" y="5673131"/>
                  <a:pt x="7387569" y="5666195"/>
                  <a:pt x="7381391" y="5666225"/>
                </a:cubicBezTo>
                <a:lnTo>
                  <a:pt x="7374214" y="5666256"/>
                </a:lnTo>
                <a:cubicBezTo>
                  <a:pt x="7368036" y="5666256"/>
                  <a:pt x="7362343" y="5669799"/>
                  <a:pt x="7361646" y="5676403"/>
                </a:cubicBezTo>
                <a:close/>
                <a:moveTo>
                  <a:pt x="7394716" y="5757974"/>
                </a:moveTo>
                <a:lnTo>
                  <a:pt x="7398319" y="5761548"/>
                </a:lnTo>
                <a:cubicBezTo>
                  <a:pt x="7402559" y="5765758"/>
                  <a:pt x="7410887" y="5764698"/>
                  <a:pt x="7414400" y="5760094"/>
                </a:cubicBezTo>
                <a:cubicBezTo>
                  <a:pt x="7414673" y="5759761"/>
                  <a:pt x="7414703" y="5759397"/>
                  <a:pt x="7414945" y="5759064"/>
                </a:cubicBezTo>
                <a:cubicBezTo>
                  <a:pt x="7419094" y="5761699"/>
                  <a:pt x="7424696" y="5761820"/>
                  <a:pt x="7428785" y="5758731"/>
                </a:cubicBezTo>
                <a:lnTo>
                  <a:pt x="7437446" y="5752219"/>
                </a:lnTo>
                <a:cubicBezTo>
                  <a:pt x="7442715" y="5748251"/>
                  <a:pt x="7443926" y="5740466"/>
                  <a:pt x="7439989" y="5735165"/>
                </a:cubicBezTo>
                <a:cubicBezTo>
                  <a:pt x="7436083" y="5729895"/>
                  <a:pt x="7428209" y="5728653"/>
                  <a:pt x="7422940" y="5732651"/>
                </a:cubicBezTo>
                <a:lnTo>
                  <a:pt x="7414279" y="5739164"/>
                </a:lnTo>
                <a:cubicBezTo>
                  <a:pt x="7413067" y="5740072"/>
                  <a:pt x="7412129" y="5741223"/>
                  <a:pt x="7411371" y="5742465"/>
                </a:cubicBezTo>
                <a:lnTo>
                  <a:pt x="7409373" y="5740466"/>
                </a:lnTo>
                <a:cubicBezTo>
                  <a:pt x="7405133" y="5736255"/>
                  <a:pt x="7396806" y="5737316"/>
                  <a:pt x="7393293" y="5741950"/>
                </a:cubicBezTo>
                <a:cubicBezTo>
                  <a:pt x="7389235" y="5747190"/>
                  <a:pt x="7390174" y="5753460"/>
                  <a:pt x="7394716" y="5757974"/>
                </a:cubicBezTo>
                <a:close/>
                <a:moveTo>
                  <a:pt x="7396957" y="5577930"/>
                </a:moveTo>
                <a:lnTo>
                  <a:pt x="7400530" y="5574326"/>
                </a:lnTo>
                <a:cubicBezTo>
                  <a:pt x="7401075" y="5573780"/>
                  <a:pt x="7401499" y="5573144"/>
                  <a:pt x="7401863" y="5572508"/>
                </a:cubicBezTo>
                <a:cubicBezTo>
                  <a:pt x="7401196" y="5576052"/>
                  <a:pt x="7402045" y="5579869"/>
                  <a:pt x="7404770" y="5582474"/>
                </a:cubicBezTo>
                <a:cubicBezTo>
                  <a:pt x="7409040" y="5586502"/>
                  <a:pt x="7415884" y="5587169"/>
                  <a:pt x="7420396" y="5583140"/>
                </a:cubicBezTo>
                <a:cubicBezTo>
                  <a:pt x="7421183" y="5583807"/>
                  <a:pt x="7422092" y="5584382"/>
                  <a:pt x="7423061" y="5584806"/>
                </a:cubicBezTo>
                <a:cubicBezTo>
                  <a:pt x="7421123" y="5586381"/>
                  <a:pt x="7419821" y="5588441"/>
                  <a:pt x="7419276" y="5590682"/>
                </a:cubicBezTo>
                <a:cubicBezTo>
                  <a:pt x="7410614" y="5590955"/>
                  <a:pt x="7403105" y="5602223"/>
                  <a:pt x="7411100" y="5610128"/>
                </a:cubicBezTo>
                <a:cubicBezTo>
                  <a:pt x="7418821" y="5617792"/>
                  <a:pt x="7429572" y="5610886"/>
                  <a:pt x="7430450" y="5602586"/>
                </a:cubicBezTo>
                <a:cubicBezTo>
                  <a:pt x="7436234" y="5602586"/>
                  <a:pt x="7441777" y="5598860"/>
                  <a:pt x="7442897" y="5593893"/>
                </a:cubicBezTo>
                <a:cubicBezTo>
                  <a:pt x="7449044" y="5595620"/>
                  <a:pt x="7455707" y="5596195"/>
                  <a:pt x="7460007" y="5592863"/>
                </a:cubicBezTo>
                <a:cubicBezTo>
                  <a:pt x="7466124" y="5588138"/>
                  <a:pt x="7471636" y="5579263"/>
                  <a:pt x="7470757" y="5571327"/>
                </a:cubicBezTo>
                <a:cubicBezTo>
                  <a:pt x="7479145" y="5570569"/>
                  <a:pt x="7486141" y="5559514"/>
                  <a:pt x="7478328" y="5551760"/>
                </a:cubicBezTo>
                <a:cubicBezTo>
                  <a:pt x="7471878" y="5545368"/>
                  <a:pt x="7463308" y="5549154"/>
                  <a:pt x="7460188" y="5555425"/>
                </a:cubicBezTo>
                <a:cubicBezTo>
                  <a:pt x="7460067" y="5555334"/>
                  <a:pt x="7459946" y="5555213"/>
                  <a:pt x="7459825" y="5555092"/>
                </a:cubicBezTo>
                <a:cubicBezTo>
                  <a:pt x="7460582" y="5551336"/>
                  <a:pt x="7459523" y="5547428"/>
                  <a:pt x="7456524" y="5544430"/>
                </a:cubicBezTo>
                <a:lnTo>
                  <a:pt x="7449317" y="5537281"/>
                </a:lnTo>
                <a:cubicBezTo>
                  <a:pt x="7445077" y="5533071"/>
                  <a:pt x="7437052" y="5533313"/>
                  <a:pt x="7433175" y="5537917"/>
                </a:cubicBezTo>
                <a:cubicBezTo>
                  <a:pt x="7431934" y="5539401"/>
                  <a:pt x="7431116" y="5541067"/>
                  <a:pt x="7430663" y="5542763"/>
                </a:cubicBezTo>
                <a:cubicBezTo>
                  <a:pt x="7429088" y="5542915"/>
                  <a:pt x="7427634" y="5543945"/>
                  <a:pt x="7426090" y="5544460"/>
                </a:cubicBezTo>
                <a:cubicBezTo>
                  <a:pt x="7425575" y="5542884"/>
                  <a:pt x="7424788" y="5541400"/>
                  <a:pt x="7423545" y="5540158"/>
                </a:cubicBezTo>
                <a:cubicBezTo>
                  <a:pt x="7419215" y="5535797"/>
                  <a:pt x="7411765" y="5535736"/>
                  <a:pt x="7407405" y="5540128"/>
                </a:cubicBezTo>
                <a:lnTo>
                  <a:pt x="7400258" y="5547337"/>
                </a:lnTo>
                <a:cubicBezTo>
                  <a:pt x="7397472" y="5550154"/>
                  <a:pt x="7396623" y="5554183"/>
                  <a:pt x="7397411" y="5557908"/>
                </a:cubicBezTo>
                <a:cubicBezTo>
                  <a:pt x="7392173" y="5554576"/>
                  <a:pt x="7386419" y="5556394"/>
                  <a:pt x="7382300" y="5560544"/>
                </a:cubicBezTo>
                <a:lnTo>
                  <a:pt x="7378727" y="5564148"/>
                </a:lnTo>
                <a:cubicBezTo>
                  <a:pt x="7374366" y="5568540"/>
                  <a:pt x="7376515" y="5576779"/>
                  <a:pt x="7380938" y="5580141"/>
                </a:cubicBezTo>
                <a:cubicBezTo>
                  <a:pt x="7386419" y="5584291"/>
                  <a:pt x="7392596" y="5582322"/>
                  <a:pt x="7396957" y="5577930"/>
                </a:cubicBezTo>
                <a:close/>
                <a:moveTo>
                  <a:pt x="7515486" y="5849146"/>
                </a:moveTo>
                <a:cubicBezTo>
                  <a:pt x="7519755" y="5850903"/>
                  <a:pt x="7525267" y="5850055"/>
                  <a:pt x="7528628" y="5847026"/>
                </a:cubicBezTo>
                <a:cubicBezTo>
                  <a:pt x="7529840" y="5845935"/>
                  <a:pt x="7530687" y="5844663"/>
                  <a:pt x="7531354" y="5843361"/>
                </a:cubicBezTo>
                <a:cubicBezTo>
                  <a:pt x="7531384" y="5843391"/>
                  <a:pt x="7531415" y="5843452"/>
                  <a:pt x="7531445" y="5843482"/>
                </a:cubicBezTo>
                <a:lnTo>
                  <a:pt x="7535048" y="5847056"/>
                </a:lnTo>
                <a:cubicBezTo>
                  <a:pt x="7539439" y="5851418"/>
                  <a:pt x="7547434" y="5849964"/>
                  <a:pt x="7551129" y="5845542"/>
                </a:cubicBezTo>
                <a:cubicBezTo>
                  <a:pt x="7555368" y="5840423"/>
                  <a:pt x="7553975" y="5833820"/>
                  <a:pt x="7549585" y="5829458"/>
                </a:cubicBezTo>
                <a:lnTo>
                  <a:pt x="7545981" y="5825883"/>
                </a:lnTo>
                <a:cubicBezTo>
                  <a:pt x="7541590" y="5821552"/>
                  <a:pt x="7533595" y="5822976"/>
                  <a:pt x="7529900" y="5827428"/>
                </a:cubicBezTo>
                <a:cubicBezTo>
                  <a:pt x="7529446" y="5827973"/>
                  <a:pt x="7529325" y="5828549"/>
                  <a:pt x="7528991" y="5829125"/>
                </a:cubicBezTo>
                <a:lnTo>
                  <a:pt x="7526266" y="5825520"/>
                </a:lnTo>
                <a:cubicBezTo>
                  <a:pt x="7522300" y="5820250"/>
                  <a:pt x="7513638" y="5820461"/>
                  <a:pt x="7509065" y="5824611"/>
                </a:cubicBezTo>
                <a:cubicBezTo>
                  <a:pt x="7508278" y="5825308"/>
                  <a:pt x="7507854" y="5826156"/>
                  <a:pt x="7507309" y="5826974"/>
                </a:cubicBezTo>
                <a:cubicBezTo>
                  <a:pt x="7505219" y="5827337"/>
                  <a:pt x="7503160" y="5828034"/>
                  <a:pt x="7501252" y="5829488"/>
                </a:cubicBezTo>
                <a:lnTo>
                  <a:pt x="7496922" y="5832729"/>
                </a:lnTo>
                <a:cubicBezTo>
                  <a:pt x="7491834" y="5836576"/>
                  <a:pt x="7491410" y="5845391"/>
                  <a:pt x="7495741" y="5849934"/>
                </a:cubicBezTo>
                <a:cubicBezTo>
                  <a:pt x="7500556" y="5854992"/>
                  <a:pt x="7507460" y="5855235"/>
                  <a:pt x="7512941" y="5851115"/>
                </a:cubicBezTo>
                <a:lnTo>
                  <a:pt x="7515486" y="5849146"/>
                </a:lnTo>
                <a:close/>
                <a:moveTo>
                  <a:pt x="7630471" y="5705996"/>
                </a:moveTo>
                <a:cubicBezTo>
                  <a:pt x="7633227" y="5708722"/>
                  <a:pt x="7636315" y="5709540"/>
                  <a:pt x="7639283" y="5709146"/>
                </a:cubicBezTo>
                <a:cubicBezTo>
                  <a:pt x="7643796" y="5712478"/>
                  <a:pt x="7650942" y="5711054"/>
                  <a:pt x="7654334" y="5706905"/>
                </a:cubicBezTo>
                <a:cubicBezTo>
                  <a:pt x="7658544" y="5701755"/>
                  <a:pt x="7657090" y="5695213"/>
                  <a:pt x="7652669" y="5690851"/>
                </a:cubicBezTo>
                <a:lnTo>
                  <a:pt x="7649064" y="5687277"/>
                </a:lnTo>
                <a:cubicBezTo>
                  <a:pt x="7645309" y="5683551"/>
                  <a:pt x="7638981" y="5684308"/>
                  <a:pt x="7634923" y="5687368"/>
                </a:cubicBezTo>
                <a:cubicBezTo>
                  <a:pt x="7628139" y="5690185"/>
                  <a:pt x="7623688" y="5699272"/>
                  <a:pt x="7630471" y="5705996"/>
                </a:cubicBezTo>
                <a:close/>
                <a:moveTo>
                  <a:pt x="7506400" y="5751855"/>
                </a:moveTo>
                <a:cubicBezTo>
                  <a:pt x="7506643" y="5749735"/>
                  <a:pt x="7505946" y="5747493"/>
                  <a:pt x="7504886" y="5745434"/>
                </a:cubicBezTo>
                <a:cubicBezTo>
                  <a:pt x="7507794" y="5744797"/>
                  <a:pt x="7510458" y="5743101"/>
                  <a:pt x="7512124" y="5740405"/>
                </a:cubicBezTo>
                <a:cubicBezTo>
                  <a:pt x="7515304" y="5735226"/>
                  <a:pt x="7513729" y="5727835"/>
                  <a:pt x="7508399" y="5724685"/>
                </a:cubicBezTo>
                <a:cubicBezTo>
                  <a:pt x="7500404" y="5719990"/>
                  <a:pt x="7490684" y="5718990"/>
                  <a:pt x="7482689" y="5724382"/>
                </a:cubicBezTo>
                <a:cubicBezTo>
                  <a:pt x="7477753" y="5727714"/>
                  <a:pt x="7474603" y="5734135"/>
                  <a:pt x="7477964" y="5739830"/>
                </a:cubicBezTo>
                <a:cubicBezTo>
                  <a:pt x="7478540" y="5740799"/>
                  <a:pt x="7479388" y="5741677"/>
                  <a:pt x="7480296" y="5742465"/>
                </a:cubicBezTo>
                <a:cubicBezTo>
                  <a:pt x="7478328" y="5744161"/>
                  <a:pt x="7476875" y="5746433"/>
                  <a:pt x="7476541" y="5749462"/>
                </a:cubicBezTo>
                <a:cubicBezTo>
                  <a:pt x="7475936" y="5755066"/>
                  <a:pt x="7480478" y="5762063"/>
                  <a:pt x="7486686" y="5762032"/>
                </a:cubicBezTo>
                <a:lnTo>
                  <a:pt x="7493863" y="5762002"/>
                </a:lnTo>
                <a:cubicBezTo>
                  <a:pt x="7499981" y="5761972"/>
                  <a:pt x="7505674" y="5758458"/>
                  <a:pt x="7506400" y="5751855"/>
                </a:cubicBezTo>
                <a:close/>
                <a:moveTo>
                  <a:pt x="7525116" y="5958553"/>
                </a:moveTo>
                <a:cubicBezTo>
                  <a:pt x="7535533" y="5968882"/>
                  <a:pt x="7549312" y="5950618"/>
                  <a:pt x="7538985" y="5940410"/>
                </a:cubicBezTo>
                <a:cubicBezTo>
                  <a:pt x="7528568" y="5930111"/>
                  <a:pt x="7514819" y="5948346"/>
                  <a:pt x="7525116" y="5958553"/>
                </a:cubicBezTo>
                <a:close/>
                <a:moveTo>
                  <a:pt x="7579020" y="5889280"/>
                </a:moveTo>
                <a:cubicBezTo>
                  <a:pt x="7578051" y="5893097"/>
                  <a:pt x="7578626" y="5897368"/>
                  <a:pt x="7582079" y="5900791"/>
                </a:cubicBezTo>
                <a:cubicBezTo>
                  <a:pt x="7588892" y="5907545"/>
                  <a:pt x="7597159" y="5902123"/>
                  <a:pt x="7599218" y="5894763"/>
                </a:cubicBezTo>
                <a:cubicBezTo>
                  <a:pt x="7603216" y="5890977"/>
                  <a:pt x="7605033" y="5885010"/>
                  <a:pt x="7600763" y="5879315"/>
                </a:cubicBezTo>
                <a:cubicBezTo>
                  <a:pt x="7592465" y="5868290"/>
                  <a:pt x="7576325" y="5878194"/>
                  <a:pt x="7579020" y="5889280"/>
                </a:cubicBezTo>
                <a:close/>
                <a:moveTo>
                  <a:pt x="7380059" y="5796139"/>
                </a:moveTo>
                <a:cubicBezTo>
                  <a:pt x="7380180" y="5802409"/>
                  <a:pt x="7385540" y="5807346"/>
                  <a:pt x="7391718" y="5807316"/>
                </a:cubicBezTo>
                <a:cubicBezTo>
                  <a:pt x="7394111" y="5807316"/>
                  <a:pt x="7396502" y="5807285"/>
                  <a:pt x="7398895" y="5807285"/>
                </a:cubicBezTo>
                <a:cubicBezTo>
                  <a:pt x="7405073" y="5807255"/>
                  <a:pt x="7410190" y="5801712"/>
                  <a:pt x="7410069" y="5795624"/>
                </a:cubicBezTo>
                <a:cubicBezTo>
                  <a:pt x="7409919" y="5789354"/>
                  <a:pt x="7404588" y="5784417"/>
                  <a:pt x="7398411" y="5784447"/>
                </a:cubicBezTo>
                <a:cubicBezTo>
                  <a:pt x="7396018" y="5784447"/>
                  <a:pt x="7393625" y="5784477"/>
                  <a:pt x="7391234" y="5784477"/>
                </a:cubicBezTo>
                <a:cubicBezTo>
                  <a:pt x="7385056" y="5784507"/>
                  <a:pt x="7379938" y="5790050"/>
                  <a:pt x="7380059" y="5796139"/>
                </a:cubicBezTo>
                <a:close/>
                <a:moveTo>
                  <a:pt x="7527114" y="5970488"/>
                </a:moveTo>
                <a:cubicBezTo>
                  <a:pt x="7523692" y="5970518"/>
                  <a:pt x="7520936" y="5973093"/>
                  <a:pt x="7519180" y="5976182"/>
                </a:cubicBezTo>
                <a:cubicBezTo>
                  <a:pt x="7519029" y="5976455"/>
                  <a:pt x="7518787" y="5976667"/>
                  <a:pt x="7518605" y="5976939"/>
                </a:cubicBezTo>
                <a:cubicBezTo>
                  <a:pt x="7518574" y="5977000"/>
                  <a:pt x="7518484" y="5977061"/>
                  <a:pt x="7518453" y="5977151"/>
                </a:cubicBezTo>
                <a:cubicBezTo>
                  <a:pt x="7519180" y="5976606"/>
                  <a:pt x="7519907" y="5976061"/>
                  <a:pt x="7520664" y="5975516"/>
                </a:cubicBezTo>
                <a:cubicBezTo>
                  <a:pt x="7522874" y="5973850"/>
                  <a:pt x="7525116" y="5972154"/>
                  <a:pt x="7527326" y="5970518"/>
                </a:cubicBezTo>
                <a:lnTo>
                  <a:pt x="7527114" y="5970488"/>
                </a:lnTo>
                <a:cubicBezTo>
                  <a:pt x="7527114" y="5970488"/>
                  <a:pt x="7527114" y="5970488"/>
                  <a:pt x="7527114" y="5970488"/>
                </a:cubicBezTo>
                <a:close/>
                <a:moveTo>
                  <a:pt x="7510610" y="5976546"/>
                </a:moveTo>
                <a:cubicBezTo>
                  <a:pt x="7502766" y="5968761"/>
                  <a:pt x="7492925" y="5977030"/>
                  <a:pt x="7492864" y="5985936"/>
                </a:cubicBezTo>
                <a:lnTo>
                  <a:pt x="7486474" y="5990752"/>
                </a:lnTo>
                <a:cubicBezTo>
                  <a:pt x="7482689" y="5993599"/>
                  <a:pt x="7481175" y="5998415"/>
                  <a:pt x="7481992" y="6002868"/>
                </a:cubicBezTo>
                <a:cubicBezTo>
                  <a:pt x="7482022" y="6003080"/>
                  <a:pt x="7481901" y="6003292"/>
                  <a:pt x="7481962" y="6003504"/>
                </a:cubicBezTo>
                <a:cubicBezTo>
                  <a:pt x="7492349" y="5996053"/>
                  <a:pt x="7502797" y="5988722"/>
                  <a:pt x="7513093" y="5981150"/>
                </a:cubicBezTo>
                <a:cubicBezTo>
                  <a:pt x="7513062" y="5981059"/>
                  <a:pt x="7513033" y="5980998"/>
                  <a:pt x="7512972" y="5980908"/>
                </a:cubicBezTo>
                <a:cubicBezTo>
                  <a:pt x="7512941" y="5980847"/>
                  <a:pt x="7512881" y="5980786"/>
                  <a:pt x="7512881" y="5980696"/>
                </a:cubicBezTo>
                <a:cubicBezTo>
                  <a:pt x="7512336" y="5979272"/>
                  <a:pt x="7511881" y="5977818"/>
                  <a:pt x="7510610" y="5976546"/>
                </a:cubicBezTo>
                <a:close/>
                <a:moveTo>
                  <a:pt x="7462006" y="5607584"/>
                </a:moveTo>
                <a:lnTo>
                  <a:pt x="7454858" y="5614793"/>
                </a:lnTo>
                <a:cubicBezTo>
                  <a:pt x="7450528" y="5619185"/>
                  <a:pt x="7449559" y="5626061"/>
                  <a:pt x="7453829" y="5630907"/>
                </a:cubicBezTo>
                <a:cubicBezTo>
                  <a:pt x="7457705" y="5635329"/>
                  <a:pt x="7465579" y="5636360"/>
                  <a:pt x="7469940" y="5631937"/>
                </a:cubicBezTo>
                <a:lnTo>
                  <a:pt x="7477086" y="5624728"/>
                </a:lnTo>
                <a:cubicBezTo>
                  <a:pt x="7481417" y="5620336"/>
                  <a:pt x="7482386" y="5613460"/>
                  <a:pt x="7478116" y="5608614"/>
                </a:cubicBezTo>
                <a:cubicBezTo>
                  <a:pt x="7474270" y="5604222"/>
                  <a:pt x="7466366" y="5603192"/>
                  <a:pt x="7462006" y="5607584"/>
                </a:cubicBezTo>
                <a:close/>
                <a:moveTo>
                  <a:pt x="7443321" y="5656654"/>
                </a:moveTo>
                <a:lnTo>
                  <a:pt x="7441564" y="5656654"/>
                </a:lnTo>
                <a:cubicBezTo>
                  <a:pt x="7435416" y="5656684"/>
                  <a:pt x="7429754" y="5660380"/>
                  <a:pt x="7429117" y="5666922"/>
                </a:cubicBezTo>
                <a:cubicBezTo>
                  <a:pt x="7428573" y="5672586"/>
                  <a:pt x="7433206" y="5679401"/>
                  <a:pt x="7439384" y="5679371"/>
                </a:cubicBezTo>
                <a:lnTo>
                  <a:pt x="7446561" y="5679341"/>
                </a:lnTo>
                <a:cubicBezTo>
                  <a:pt x="7452042" y="5679311"/>
                  <a:pt x="7456918" y="5676252"/>
                  <a:pt x="7458432" y="5670981"/>
                </a:cubicBezTo>
                <a:cubicBezTo>
                  <a:pt x="7460400" y="5667134"/>
                  <a:pt x="7460310" y="5662348"/>
                  <a:pt x="7456312" y="5658380"/>
                </a:cubicBezTo>
                <a:cubicBezTo>
                  <a:pt x="7452194" y="5654291"/>
                  <a:pt x="7447227" y="5654443"/>
                  <a:pt x="7443321" y="5656654"/>
                </a:cubicBezTo>
                <a:close/>
                <a:moveTo>
                  <a:pt x="7540984" y="5763880"/>
                </a:moveTo>
                <a:cubicBezTo>
                  <a:pt x="7536562" y="5763396"/>
                  <a:pt x="7532233" y="5765092"/>
                  <a:pt x="7528083" y="5766364"/>
                </a:cubicBezTo>
                <a:cubicBezTo>
                  <a:pt x="7527568" y="5766515"/>
                  <a:pt x="7527144" y="5766909"/>
                  <a:pt x="7526660" y="5767151"/>
                </a:cubicBezTo>
                <a:cubicBezTo>
                  <a:pt x="7526115" y="5765879"/>
                  <a:pt x="7525419" y="5764668"/>
                  <a:pt x="7524389" y="5763668"/>
                </a:cubicBezTo>
                <a:cubicBezTo>
                  <a:pt x="7520058" y="5759306"/>
                  <a:pt x="7512609" y="5759246"/>
                  <a:pt x="7508248" y="5763638"/>
                </a:cubicBezTo>
                <a:lnTo>
                  <a:pt x="7501101" y="5770847"/>
                </a:lnTo>
                <a:cubicBezTo>
                  <a:pt x="7496770" y="5775239"/>
                  <a:pt x="7496680" y="5782599"/>
                  <a:pt x="7501040" y="5786991"/>
                </a:cubicBezTo>
                <a:cubicBezTo>
                  <a:pt x="7505371" y="5791353"/>
                  <a:pt x="7512820" y="5791413"/>
                  <a:pt x="7517181" y="5787022"/>
                </a:cubicBezTo>
                <a:lnTo>
                  <a:pt x="7521512" y="5782660"/>
                </a:lnTo>
                <a:cubicBezTo>
                  <a:pt x="7522027" y="5783538"/>
                  <a:pt x="7522966" y="5783932"/>
                  <a:pt x="7523662" y="5784659"/>
                </a:cubicBezTo>
                <a:cubicBezTo>
                  <a:pt x="7523359" y="5787870"/>
                  <a:pt x="7524298" y="5791141"/>
                  <a:pt x="7526508" y="5794109"/>
                </a:cubicBezTo>
                <a:lnTo>
                  <a:pt x="7529749" y="5798441"/>
                </a:lnTo>
                <a:cubicBezTo>
                  <a:pt x="7533595" y="5803560"/>
                  <a:pt x="7542558" y="5803711"/>
                  <a:pt x="7546950" y="5799350"/>
                </a:cubicBezTo>
                <a:cubicBezTo>
                  <a:pt x="7551674" y="5794715"/>
                  <a:pt x="7551825" y="5788536"/>
                  <a:pt x="7548464" y="5783266"/>
                </a:cubicBezTo>
                <a:cubicBezTo>
                  <a:pt x="7550039" y="5781448"/>
                  <a:pt x="7551281" y="5779419"/>
                  <a:pt x="7551523" y="5776662"/>
                </a:cubicBezTo>
                <a:cubicBezTo>
                  <a:pt x="7552128" y="5770120"/>
                  <a:pt x="7547404" y="5764577"/>
                  <a:pt x="7540984" y="5763880"/>
                </a:cubicBezTo>
                <a:close/>
                <a:moveTo>
                  <a:pt x="7306532" y="5541098"/>
                </a:moveTo>
                <a:lnTo>
                  <a:pt x="7302958" y="5544702"/>
                </a:lnTo>
                <a:cubicBezTo>
                  <a:pt x="7298748" y="5548943"/>
                  <a:pt x="7299233" y="5557060"/>
                  <a:pt x="7303866" y="5560816"/>
                </a:cubicBezTo>
                <a:cubicBezTo>
                  <a:pt x="7308863" y="5564905"/>
                  <a:pt x="7315465" y="5564482"/>
                  <a:pt x="7319977" y="5559938"/>
                </a:cubicBezTo>
                <a:lnTo>
                  <a:pt x="7323550" y="5556333"/>
                </a:lnTo>
                <a:cubicBezTo>
                  <a:pt x="7327760" y="5552093"/>
                  <a:pt x="7327276" y="5543975"/>
                  <a:pt x="7322642" y="5540219"/>
                </a:cubicBezTo>
                <a:cubicBezTo>
                  <a:pt x="7317645" y="5536130"/>
                  <a:pt x="7311013" y="5536554"/>
                  <a:pt x="7306532" y="5541098"/>
                </a:cubicBezTo>
                <a:close/>
                <a:moveTo>
                  <a:pt x="7336027" y="5759700"/>
                </a:moveTo>
                <a:cubicBezTo>
                  <a:pt x="7335694" y="5759730"/>
                  <a:pt x="7335663" y="5759730"/>
                  <a:pt x="7335452" y="5759761"/>
                </a:cubicBezTo>
                <a:cubicBezTo>
                  <a:pt x="7335331" y="5759730"/>
                  <a:pt x="7335300" y="5759730"/>
                  <a:pt x="7335210" y="5759730"/>
                </a:cubicBezTo>
                <a:cubicBezTo>
                  <a:pt x="7335210" y="5759730"/>
                  <a:pt x="7335210" y="5759730"/>
                  <a:pt x="7335210" y="5759730"/>
                </a:cubicBezTo>
                <a:cubicBezTo>
                  <a:pt x="7334634" y="5759306"/>
                  <a:pt x="7334089" y="5758822"/>
                  <a:pt x="7333574" y="5758337"/>
                </a:cubicBezTo>
                <a:cubicBezTo>
                  <a:pt x="7329062" y="5754127"/>
                  <a:pt x="7320976" y="5756156"/>
                  <a:pt x="7317615" y="5760700"/>
                </a:cubicBezTo>
                <a:cubicBezTo>
                  <a:pt x="7313617" y="5766091"/>
                  <a:pt x="7315465" y="5772452"/>
                  <a:pt x="7319977" y="5776662"/>
                </a:cubicBezTo>
                <a:cubicBezTo>
                  <a:pt x="7325186" y="5781509"/>
                  <a:pt x="7332181" y="5783084"/>
                  <a:pt x="7339086" y="5782357"/>
                </a:cubicBezTo>
                <a:cubicBezTo>
                  <a:pt x="7345021" y="5781721"/>
                  <a:pt x="7349957" y="5775451"/>
                  <a:pt x="7348867" y="5769514"/>
                </a:cubicBezTo>
                <a:cubicBezTo>
                  <a:pt x="7347747" y="5763274"/>
                  <a:pt x="7342387" y="5759033"/>
                  <a:pt x="7336027" y="5759700"/>
                </a:cubicBezTo>
                <a:close/>
                <a:moveTo>
                  <a:pt x="7423485" y="5697303"/>
                </a:moveTo>
                <a:lnTo>
                  <a:pt x="7419881" y="5693729"/>
                </a:lnTo>
                <a:cubicBezTo>
                  <a:pt x="7415490" y="5689367"/>
                  <a:pt x="7407495" y="5690760"/>
                  <a:pt x="7403801" y="5695183"/>
                </a:cubicBezTo>
                <a:cubicBezTo>
                  <a:pt x="7399561" y="5700271"/>
                  <a:pt x="7400894" y="5706905"/>
                  <a:pt x="7405285" y="5711266"/>
                </a:cubicBezTo>
                <a:lnTo>
                  <a:pt x="7408888" y="5714840"/>
                </a:lnTo>
                <a:cubicBezTo>
                  <a:pt x="7413280" y="5719203"/>
                  <a:pt x="7421275" y="5717809"/>
                  <a:pt x="7424969" y="5713356"/>
                </a:cubicBezTo>
                <a:cubicBezTo>
                  <a:pt x="7425877" y="5712266"/>
                  <a:pt x="7426422" y="5711085"/>
                  <a:pt x="7426847" y="5709873"/>
                </a:cubicBezTo>
                <a:cubicBezTo>
                  <a:pt x="7427119" y="5712266"/>
                  <a:pt x="7427876" y="5714629"/>
                  <a:pt x="7429511" y="5716809"/>
                </a:cubicBezTo>
                <a:lnTo>
                  <a:pt x="7432752" y="5721141"/>
                </a:lnTo>
                <a:cubicBezTo>
                  <a:pt x="7436598" y="5726230"/>
                  <a:pt x="7445501" y="5726502"/>
                  <a:pt x="7449953" y="5722141"/>
                </a:cubicBezTo>
                <a:cubicBezTo>
                  <a:pt x="7450225" y="5721898"/>
                  <a:pt x="7450316" y="5721565"/>
                  <a:pt x="7450558" y="5721293"/>
                </a:cubicBezTo>
                <a:cubicBezTo>
                  <a:pt x="7454526" y="5722958"/>
                  <a:pt x="7459431" y="5722686"/>
                  <a:pt x="7462581" y="5719535"/>
                </a:cubicBezTo>
                <a:lnTo>
                  <a:pt x="7469727" y="5712327"/>
                </a:lnTo>
                <a:cubicBezTo>
                  <a:pt x="7474058" y="5707934"/>
                  <a:pt x="7475027" y="5701059"/>
                  <a:pt x="7470757" y="5696212"/>
                </a:cubicBezTo>
                <a:cubicBezTo>
                  <a:pt x="7466911" y="5691820"/>
                  <a:pt x="7459007" y="5690791"/>
                  <a:pt x="7454647" y="5695183"/>
                </a:cubicBezTo>
                <a:lnTo>
                  <a:pt x="7448408" y="5701483"/>
                </a:lnTo>
                <a:lnTo>
                  <a:pt x="7447742" y="5700604"/>
                </a:lnTo>
                <a:cubicBezTo>
                  <a:pt x="7443896" y="5695515"/>
                  <a:pt x="7434992" y="5695273"/>
                  <a:pt x="7430541" y="5699605"/>
                </a:cubicBezTo>
                <a:cubicBezTo>
                  <a:pt x="7428967" y="5701150"/>
                  <a:pt x="7428028" y="5702906"/>
                  <a:pt x="7427392" y="5704754"/>
                </a:cubicBezTo>
                <a:cubicBezTo>
                  <a:pt x="7426937" y="5702058"/>
                  <a:pt x="7425575" y="5699423"/>
                  <a:pt x="7423485" y="5697303"/>
                </a:cubicBezTo>
                <a:close/>
                <a:moveTo>
                  <a:pt x="7420094" y="5622487"/>
                </a:moveTo>
                <a:cubicBezTo>
                  <a:pt x="7415702" y="5618125"/>
                  <a:pt x="7408131" y="5618519"/>
                  <a:pt x="7403952" y="5622911"/>
                </a:cubicBezTo>
                <a:cubicBezTo>
                  <a:pt x="7399621" y="5627485"/>
                  <a:pt x="7399986" y="5634693"/>
                  <a:pt x="7404376" y="5639055"/>
                </a:cubicBezTo>
                <a:lnTo>
                  <a:pt x="7407980" y="5642630"/>
                </a:lnTo>
                <a:cubicBezTo>
                  <a:pt x="7412371" y="5646961"/>
                  <a:pt x="7419942" y="5646598"/>
                  <a:pt x="7424121" y="5642205"/>
                </a:cubicBezTo>
                <a:cubicBezTo>
                  <a:pt x="7428452" y="5637632"/>
                  <a:pt x="7428088" y="5630423"/>
                  <a:pt x="7423697" y="5626061"/>
                </a:cubicBezTo>
                <a:lnTo>
                  <a:pt x="7420094" y="5622487"/>
                </a:lnTo>
                <a:close/>
                <a:moveTo>
                  <a:pt x="7328123" y="5982876"/>
                </a:moveTo>
                <a:cubicBezTo>
                  <a:pt x="7318735" y="5970397"/>
                  <a:pt x="7298416" y="5983906"/>
                  <a:pt x="7307894" y="5996476"/>
                </a:cubicBezTo>
                <a:cubicBezTo>
                  <a:pt x="7317282" y="6008956"/>
                  <a:pt x="7337602" y="5995447"/>
                  <a:pt x="7328123" y="5982876"/>
                </a:cubicBezTo>
                <a:close/>
                <a:moveTo>
                  <a:pt x="7165896" y="5966944"/>
                </a:moveTo>
                <a:lnTo>
                  <a:pt x="7161565" y="5970185"/>
                </a:lnTo>
                <a:cubicBezTo>
                  <a:pt x="7156478" y="5974001"/>
                  <a:pt x="7154358" y="5981725"/>
                  <a:pt x="7158446" y="5987147"/>
                </a:cubicBezTo>
                <a:cubicBezTo>
                  <a:pt x="7162293" y="5992236"/>
                  <a:pt x="7169954" y="5994356"/>
                  <a:pt x="7175405" y="5990267"/>
                </a:cubicBezTo>
                <a:lnTo>
                  <a:pt x="7179735" y="5986996"/>
                </a:lnTo>
                <a:cubicBezTo>
                  <a:pt x="7184823" y="5983179"/>
                  <a:pt x="7186943" y="5975455"/>
                  <a:pt x="7182854" y="5970033"/>
                </a:cubicBezTo>
                <a:cubicBezTo>
                  <a:pt x="7179009" y="5964975"/>
                  <a:pt x="7171377" y="5962825"/>
                  <a:pt x="7165896" y="5966944"/>
                </a:cubicBezTo>
                <a:close/>
                <a:moveTo>
                  <a:pt x="7264559" y="6038307"/>
                </a:moveTo>
                <a:cubicBezTo>
                  <a:pt x="7269707" y="6035369"/>
                  <a:pt x="7273099" y="6026979"/>
                  <a:pt x="7269101" y="6021678"/>
                </a:cubicBezTo>
                <a:lnTo>
                  <a:pt x="7265830" y="6017346"/>
                </a:lnTo>
                <a:cubicBezTo>
                  <a:pt x="7261864" y="6012106"/>
                  <a:pt x="7255443" y="6009229"/>
                  <a:pt x="7249205" y="6012803"/>
                </a:cubicBezTo>
                <a:cubicBezTo>
                  <a:pt x="7244057" y="6015741"/>
                  <a:pt x="7240665" y="6024131"/>
                  <a:pt x="7244633" y="6029432"/>
                </a:cubicBezTo>
                <a:lnTo>
                  <a:pt x="7247903" y="6033763"/>
                </a:lnTo>
                <a:cubicBezTo>
                  <a:pt x="7251870" y="6039004"/>
                  <a:pt x="7258290" y="6041851"/>
                  <a:pt x="7264559" y="6038307"/>
                </a:cubicBezTo>
                <a:close/>
                <a:moveTo>
                  <a:pt x="7416065" y="6005018"/>
                </a:moveTo>
                <a:cubicBezTo>
                  <a:pt x="7425514" y="6017589"/>
                  <a:pt x="7443865" y="6001505"/>
                  <a:pt x="7434477" y="5989056"/>
                </a:cubicBezTo>
                <a:cubicBezTo>
                  <a:pt x="7425030" y="5976485"/>
                  <a:pt x="7406678" y="5992539"/>
                  <a:pt x="7416065" y="6005018"/>
                </a:cubicBezTo>
                <a:close/>
                <a:moveTo>
                  <a:pt x="7358406" y="5899882"/>
                </a:moveTo>
                <a:lnTo>
                  <a:pt x="7362737" y="5896641"/>
                </a:lnTo>
                <a:cubicBezTo>
                  <a:pt x="7366250" y="5894006"/>
                  <a:pt x="7368218" y="5889432"/>
                  <a:pt x="7367794" y="5885131"/>
                </a:cubicBezTo>
                <a:lnTo>
                  <a:pt x="7370035" y="5885434"/>
                </a:lnTo>
                <a:cubicBezTo>
                  <a:pt x="7376546" y="5886342"/>
                  <a:pt x="7383087" y="5883495"/>
                  <a:pt x="7384844" y="5876619"/>
                </a:cubicBezTo>
                <a:cubicBezTo>
                  <a:pt x="7386327" y="5870773"/>
                  <a:pt x="7382572" y="5862716"/>
                  <a:pt x="7376031" y="5861807"/>
                </a:cubicBezTo>
                <a:lnTo>
                  <a:pt x="7368460" y="5860747"/>
                </a:lnTo>
                <a:cubicBezTo>
                  <a:pt x="7361950" y="5859838"/>
                  <a:pt x="7355408" y="5862686"/>
                  <a:pt x="7353652" y="5869562"/>
                </a:cubicBezTo>
                <a:cubicBezTo>
                  <a:pt x="7353259" y="5871167"/>
                  <a:pt x="7353259" y="5872924"/>
                  <a:pt x="7353591" y="5874650"/>
                </a:cubicBezTo>
                <a:cubicBezTo>
                  <a:pt x="7351895" y="5874923"/>
                  <a:pt x="7350230" y="5875559"/>
                  <a:pt x="7348746" y="5876680"/>
                </a:cubicBezTo>
                <a:lnTo>
                  <a:pt x="7344415" y="5879921"/>
                </a:lnTo>
                <a:cubicBezTo>
                  <a:pt x="7339328" y="5883737"/>
                  <a:pt x="7337359" y="5891582"/>
                  <a:pt x="7341448" y="5896913"/>
                </a:cubicBezTo>
                <a:cubicBezTo>
                  <a:pt x="7345354" y="5902033"/>
                  <a:pt x="7352955" y="5904001"/>
                  <a:pt x="7358406" y="5899882"/>
                </a:cubicBezTo>
                <a:close/>
                <a:moveTo>
                  <a:pt x="7119351" y="6074533"/>
                </a:moveTo>
                <a:lnTo>
                  <a:pt x="7126922" y="6075594"/>
                </a:lnTo>
                <a:cubicBezTo>
                  <a:pt x="7132100" y="6076321"/>
                  <a:pt x="7137278" y="6074382"/>
                  <a:pt x="7139974" y="6070111"/>
                </a:cubicBezTo>
                <a:cubicBezTo>
                  <a:pt x="7141942" y="6069475"/>
                  <a:pt x="7143819" y="6068476"/>
                  <a:pt x="7145546" y="6066992"/>
                </a:cubicBezTo>
                <a:cubicBezTo>
                  <a:pt x="7145878" y="6066689"/>
                  <a:pt x="7146091" y="6066295"/>
                  <a:pt x="7146393" y="6065962"/>
                </a:cubicBezTo>
                <a:cubicBezTo>
                  <a:pt x="7150512" y="6061721"/>
                  <a:pt x="7152147" y="6054936"/>
                  <a:pt x="7148120" y="6049938"/>
                </a:cubicBezTo>
                <a:cubicBezTo>
                  <a:pt x="7145304" y="6046455"/>
                  <a:pt x="7140428" y="6044395"/>
                  <a:pt x="7135945" y="6045152"/>
                </a:cubicBezTo>
                <a:cubicBezTo>
                  <a:pt x="7131948" y="6043335"/>
                  <a:pt x="7126891" y="6043547"/>
                  <a:pt x="7123500" y="6046304"/>
                </a:cubicBezTo>
                <a:cubicBezTo>
                  <a:pt x="7121894" y="6047575"/>
                  <a:pt x="7120804" y="6049181"/>
                  <a:pt x="7120017" y="6050847"/>
                </a:cubicBezTo>
                <a:cubicBezTo>
                  <a:pt x="7116868" y="6051422"/>
                  <a:pt x="7114414" y="6053361"/>
                  <a:pt x="7112537" y="6055905"/>
                </a:cubicBezTo>
                <a:cubicBezTo>
                  <a:pt x="7111629" y="6057117"/>
                  <a:pt x="7110569" y="6058207"/>
                  <a:pt x="7110205" y="6059873"/>
                </a:cubicBezTo>
                <a:cubicBezTo>
                  <a:pt x="7108842" y="6065901"/>
                  <a:pt x="7112779" y="6073625"/>
                  <a:pt x="7119351" y="6074533"/>
                </a:cubicBezTo>
                <a:close/>
                <a:moveTo>
                  <a:pt x="7220405" y="6065053"/>
                </a:moveTo>
                <a:cubicBezTo>
                  <a:pt x="7215045" y="6057935"/>
                  <a:pt x="7205779" y="6058904"/>
                  <a:pt x="7200631" y="6063387"/>
                </a:cubicBezTo>
                <a:cubicBezTo>
                  <a:pt x="7201539" y="6060661"/>
                  <a:pt x="7201146" y="6057481"/>
                  <a:pt x="7198723" y="6054300"/>
                </a:cubicBezTo>
                <a:cubicBezTo>
                  <a:pt x="7196876" y="6051847"/>
                  <a:pt x="7194574" y="6050392"/>
                  <a:pt x="7192121" y="6049665"/>
                </a:cubicBezTo>
                <a:cubicBezTo>
                  <a:pt x="7197542" y="6049211"/>
                  <a:pt x="7202357" y="6045395"/>
                  <a:pt x="7203356" y="6039731"/>
                </a:cubicBezTo>
                <a:cubicBezTo>
                  <a:pt x="7204476" y="6033400"/>
                  <a:pt x="7199995" y="6026524"/>
                  <a:pt x="7193454" y="6025616"/>
                </a:cubicBezTo>
                <a:lnTo>
                  <a:pt x="7185883" y="6024555"/>
                </a:lnTo>
                <a:cubicBezTo>
                  <a:pt x="7179372" y="6023647"/>
                  <a:pt x="7172952" y="6027796"/>
                  <a:pt x="7171771" y="6034430"/>
                </a:cubicBezTo>
                <a:cubicBezTo>
                  <a:pt x="7170651" y="6040761"/>
                  <a:pt x="7175132" y="6047636"/>
                  <a:pt x="7181643" y="6048545"/>
                </a:cubicBezTo>
                <a:lnTo>
                  <a:pt x="7186640" y="6049242"/>
                </a:lnTo>
                <a:cubicBezTo>
                  <a:pt x="7178433" y="6050271"/>
                  <a:pt x="7171408" y="6058207"/>
                  <a:pt x="7177585" y="6066446"/>
                </a:cubicBezTo>
                <a:cubicBezTo>
                  <a:pt x="7182945" y="6073564"/>
                  <a:pt x="7192242" y="6072595"/>
                  <a:pt x="7197391" y="6068112"/>
                </a:cubicBezTo>
                <a:cubicBezTo>
                  <a:pt x="7196482" y="6070838"/>
                  <a:pt x="7196876" y="6074019"/>
                  <a:pt x="7199268" y="6077260"/>
                </a:cubicBezTo>
                <a:cubicBezTo>
                  <a:pt x="7200297" y="6078623"/>
                  <a:pt x="7201509" y="6079562"/>
                  <a:pt x="7202751" y="6080380"/>
                </a:cubicBezTo>
                <a:cubicBezTo>
                  <a:pt x="7205052" y="6081864"/>
                  <a:pt x="7207596" y="6082349"/>
                  <a:pt x="7210109" y="6082258"/>
                </a:cubicBezTo>
                <a:cubicBezTo>
                  <a:pt x="7218831" y="6081894"/>
                  <a:pt x="7226917" y="6073685"/>
                  <a:pt x="7220405" y="6065053"/>
                </a:cubicBezTo>
                <a:close/>
                <a:moveTo>
                  <a:pt x="7379302" y="5965187"/>
                </a:moveTo>
                <a:cubicBezTo>
                  <a:pt x="7383148" y="5970275"/>
                  <a:pt x="7392112" y="5970427"/>
                  <a:pt x="7396502" y="5966095"/>
                </a:cubicBezTo>
                <a:cubicBezTo>
                  <a:pt x="7401560" y="5961128"/>
                  <a:pt x="7401530" y="5954343"/>
                  <a:pt x="7397411" y="5948891"/>
                </a:cubicBezTo>
                <a:lnTo>
                  <a:pt x="7394140" y="5944559"/>
                </a:lnTo>
                <a:cubicBezTo>
                  <a:pt x="7390295" y="5939471"/>
                  <a:pt x="7381361" y="5939289"/>
                  <a:pt x="7376940" y="5943651"/>
                </a:cubicBezTo>
                <a:cubicBezTo>
                  <a:pt x="7371882" y="5948618"/>
                  <a:pt x="7371882" y="5955403"/>
                  <a:pt x="7376001" y="5960856"/>
                </a:cubicBezTo>
                <a:lnTo>
                  <a:pt x="7379302" y="5965187"/>
                </a:lnTo>
                <a:close/>
                <a:moveTo>
                  <a:pt x="7348201" y="6054785"/>
                </a:moveTo>
                <a:cubicBezTo>
                  <a:pt x="7348080" y="6054664"/>
                  <a:pt x="7347989" y="6054512"/>
                  <a:pt x="7347898" y="6054391"/>
                </a:cubicBezTo>
                <a:cubicBezTo>
                  <a:pt x="7349291" y="6050544"/>
                  <a:pt x="7348746" y="6046212"/>
                  <a:pt x="7346051" y="6042638"/>
                </a:cubicBezTo>
                <a:lnTo>
                  <a:pt x="7339540" y="6033976"/>
                </a:lnTo>
                <a:cubicBezTo>
                  <a:pt x="7335724" y="6028887"/>
                  <a:pt x="7327215" y="6027917"/>
                  <a:pt x="7322400" y="6032158"/>
                </a:cubicBezTo>
                <a:cubicBezTo>
                  <a:pt x="7320855" y="6033521"/>
                  <a:pt x="7319765" y="6035157"/>
                  <a:pt x="7319008" y="6036914"/>
                </a:cubicBezTo>
                <a:cubicBezTo>
                  <a:pt x="7315434" y="6036762"/>
                  <a:pt x="7311770" y="6037429"/>
                  <a:pt x="7308136" y="6039246"/>
                </a:cubicBezTo>
                <a:cubicBezTo>
                  <a:pt x="7302443" y="6042093"/>
                  <a:pt x="7299082" y="6046970"/>
                  <a:pt x="7297628" y="6052513"/>
                </a:cubicBezTo>
                <a:cubicBezTo>
                  <a:pt x="7295871" y="6052786"/>
                  <a:pt x="7294175" y="6053422"/>
                  <a:pt x="7292631" y="6054573"/>
                </a:cubicBezTo>
                <a:lnTo>
                  <a:pt x="7288301" y="6057844"/>
                </a:lnTo>
                <a:cubicBezTo>
                  <a:pt x="7287119" y="6058723"/>
                  <a:pt x="7286120" y="6059873"/>
                  <a:pt x="7285333" y="6061115"/>
                </a:cubicBezTo>
                <a:cubicBezTo>
                  <a:pt x="7286696" y="6056784"/>
                  <a:pt x="7285394" y="6051362"/>
                  <a:pt x="7282426" y="6048363"/>
                </a:cubicBezTo>
                <a:cubicBezTo>
                  <a:pt x="7277307" y="6043153"/>
                  <a:pt x="7270464" y="6044274"/>
                  <a:pt x="7265194" y="6048242"/>
                </a:cubicBezTo>
                <a:lnTo>
                  <a:pt x="7260864" y="6051483"/>
                </a:lnTo>
                <a:cubicBezTo>
                  <a:pt x="7255595" y="6055451"/>
                  <a:pt x="7256564" y="6064477"/>
                  <a:pt x="7260743" y="6068718"/>
                </a:cubicBezTo>
                <a:cubicBezTo>
                  <a:pt x="7265861" y="6073928"/>
                  <a:pt x="7272705" y="6072807"/>
                  <a:pt x="7277974" y="6068839"/>
                </a:cubicBezTo>
                <a:lnTo>
                  <a:pt x="7282304" y="6065568"/>
                </a:lnTo>
                <a:cubicBezTo>
                  <a:pt x="7282971" y="6065083"/>
                  <a:pt x="7283547" y="6064508"/>
                  <a:pt x="7284000" y="6063872"/>
                </a:cubicBezTo>
                <a:cubicBezTo>
                  <a:pt x="7282729" y="6067506"/>
                  <a:pt x="7283061" y="6071656"/>
                  <a:pt x="7285545" y="6074837"/>
                </a:cubicBezTo>
                <a:cubicBezTo>
                  <a:pt x="7289422" y="6079744"/>
                  <a:pt x="7296568" y="6081501"/>
                  <a:pt x="7301928" y="6077956"/>
                </a:cubicBezTo>
                <a:cubicBezTo>
                  <a:pt x="7302655" y="6078805"/>
                  <a:pt x="7303534" y="6079532"/>
                  <a:pt x="7304502" y="6080138"/>
                </a:cubicBezTo>
                <a:cubicBezTo>
                  <a:pt x="7299324" y="6083197"/>
                  <a:pt x="7296478" y="6089224"/>
                  <a:pt x="7301141" y="6095404"/>
                </a:cubicBezTo>
                <a:cubicBezTo>
                  <a:pt x="7307955" y="6104460"/>
                  <a:pt x="7321128" y="6100462"/>
                  <a:pt x="7324035" y="6092768"/>
                </a:cubicBezTo>
                <a:cubicBezTo>
                  <a:pt x="7330243" y="6095525"/>
                  <a:pt x="7337238" y="6097160"/>
                  <a:pt x="7342266" y="6094313"/>
                </a:cubicBezTo>
                <a:cubicBezTo>
                  <a:pt x="7349443" y="6090254"/>
                  <a:pt x="7356650" y="6081743"/>
                  <a:pt x="7356953" y="6073201"/>
                </a:cubicBezTo>
                <a:cubicBezTo>
                  <a:pt x="7365917" y="6073685"/>
                  <a:pt x="7375002" y="6063084"/>
                  <a:pt x="7367946" y="6053694"/>
                </a:cubicBezTo>
                <a:cubicBezTo>
                  <a:pt x="7362101" y="6045970"/>
                  <a:pt x="7352471" y="6048666"/>
                  <a:pt x="7348201" y="6054785"/>
                </a:cubicBezTo>
                <a:close/>
                <a:moveTo>
                  <a:pt x="7256200" y="5966489"/>
                </a:moveTo>
                <a:cubicBezTo>
                  <a:pt x="7257533" y="5960431"/>
                  <a:pt x="7253505" y="5952859"/>
                  <a:pt x="7246964" y="5951950"/>
                </a:cubicBezTo>
                <a:lnTo>
                  <a:pt x="7239393" y="5950890"/>
                </a:lnTo>
                <a:cubicBezTo>
                  <a:pt x="7232883" y="5949981"/>
                  <a:pt x="7226372" y="5953344"/>
                  <a:pt x="7224857" y="5960129"/>
                </a:cubicBezTo>
                <a:cubicBezTo>
                  <a:pt x="7224615" y="5961219"/>
                  <a:pt x="7224615" y="5962370"/>
                  <a:pt x="7224706" y="5963521"/>
                </a:cubicBezTo>
                <a:cubicBezTo>
                  <a:pt x="7224373" y="5963733"/>
                  <a:pt x="7224010" y="5963915"/>
                  <a:pt x="7223676" y="5964157"/>
                </a:cubicBezTo>
                <a:lnTo>
                  <a:pt x="7219346" y="5967398"/>
                </a:lnTo>
                <a:cubicBezTo>
                  <a:pt x="7214259" y="5971245"/>
                  <a:pt x="7213320" y="5979756"/>
                  <a:pt x="7217559" y="5984542"/>
                </a:cubicBezTo>
                <a:cubicBezTo>
                  <a:pt x="7222072" y="5989631"/>
                  <a:pt x="7229249" y="5990419"/>
                  <a:pt x="7234700" y="5986330"/>
                </a:cubicBezTo>
                <a:lnTo>
                  <a:pt x="7239030" y="5983058"/>
                </a:lnTo>
                <a:cubicBezTo>
                  <a:pt x="7241301" y="5981331"/>
                  <a:pt x="7242724" y="5978666"/>
                  <a:pt x="7243239" y="5975819"/>
                </a:cubicBezTo>
                <a:cubicBezTo>
                  <a:pt x="7249175" y="5976031"/>
                  <a:pt x="7254808" y="5972729"/>
                  <a:pt x="7256200" y="5966489"/>
                </a:cubicBezTo>
                <a:close/>
                <a:moveTo>
                  <a:pt x="7385207" y="6054149"/>
                </a:moveTo>
                <a:cubicBezTo>
                  <a:pt x="7394625" y="6066658"/>
                  <a:pt x="7414340" y="6052301"/>
                  <a:pt x="7404861" y="6039700"/>
                </a:cubicBezTo>
                <a:cubicBezTo>
                  <a:pt x="7395442" y="6027221"/>
                  <a:pt x="7375758" y="6041578"/>
                  <a:pt x="7385207" y="6054149"/>
                </a:cubicBezTo>
                <a:close/>
                <a:moveTo>
                  <a:pt x="7247842" y="6140384"/>
                </a:moveTo>
                <a:lnTo>
                  <a:pt x="7246419" y="6140172"/>
                </a:lnTo>
                <a:cubicBezTo>
                  <a:pt x="7246540" y="6137567"/>
                  <a:pt x="7245935" y="6134871"/>
                  <a:pt x="7243966" y="6132266"/>
                </a:cubicBezTo>
                <a:cubicBezTo>
                  <a:pt x="7240635" y="6127844"/>
                  <a:pt x="7236213" y="6127057"/>
                  <a:pt x="7232307" y="6128419"/>
                </a:cubicBezTo>
                <a:cubicBezTo>
                  <a:pt x="7229370" y="6127057"/>
                  <a:pt x="7226099" y="6127178"/>
                  <a:pt x="7223071" y="6128359"/>
                </a:cubicBezTo>
                <a:cubicBezTo>
                  <a:pt x="7224282" y="6126814"/>
                  <a:pt x="7225251" y="6125057"/>
                  <a:pt x="7225615" y="6122998"/>
                </a:cubicBezTo>
                <a:cubicBezTo>
                  <a:pt x="7228582" y="6123543"/>
                  <a:pt x="7231702" y="6123149"/>
                  <a:pt x="7234154" y="6121301"/>
                </a:cubicBezTo>
                <a:lnTo>
                  <a:pt x="7242816" y="6114789"/>
                </a:lnTo>
                <a:cubicBezTo>
                  <a:pt x="7248084" y="6110851"/>
                  <a:pt x="7250144" y="6103703"/>
                  <a:pt x="7246388" y="6097917"/>
                </a:cubicBezTo>
                <a:cubicBezTo>
                  <a:pt x="7242997" y="6092677"/>
                  <a:pt x="7234790" y="6090375"/>
                  <a:pt x="7229521" y="6094373"/>
                </a:cubicBezTo>
                <a:lnTo>
                  <a:pt x="7220860" y="6100886"/>
                </a:lnTo>
                <a:cubicBezTo>
                  <a:pt x="7218619" y="6102582"/>
                  <a:pt x="7217105" y="6104914"/>
                  <a:pt x="7216226" y="6107398"/>
                </a:cubicBezTo>
                <a:cubicBezTo>
                  <a:pt x="7201812" y="6103370"/>
                  <a:pt x="7197693" y="6126693"/>
                  <a:pt x="7212229" y="6131418"/>
                </a:cubicBezTo>
                <a:cubicBezTo>
                  <a:pt x="7213956" y="6131994"/>
                  <a:pt x="7215530" y="6132085"/>
                  <a:pt x="7216984" y="6131964"/>
                </a:cubicBezTo>
                <a:lnTo>
                  <a:pt x="7216076" y="6132630"/>
                </a:lnTo>
                <a:cubicBezTo>
                  <a:pt x="7212744" y="6135144"/>
                  <a:pt x="7210897" y="6139354"/>
                  <a:pt x="7211048" y="6143473"/>
                </a:cubicBezTo>
                <a:cubicBezTo>
                  <a:pt x="7201872" y="6139293"/>
                  <a:pt x="7190214" y="6149441"/>
                  <a:pt x="7195150" y="6159558"/>
                </a:cubicBezTo>
                <a:cubicBezTo>
                  <a:pt x="7191637" y="6165252"/>
                  <a:pt x="7192818" y="6174369"/>
                  <a:pt x="7200086" y="6178247"/>
                </a:cubicBezTo>
                <a:cubicBezTo>
                  <a:pt x="7194877" y="6178428"/>
                  <a:pt x="7189820" y="6179731"/>
                  <a:pt x="7185459" y="6182820"/>
                </a:cubicBezTo>
                <a:cubicBezTo>
                  <a:pt x="7180613" y="6186243"/>
                  <a:pt x="7179463" y="6193664"/>
                  <a:pt x="7182551" y="6198662"/>
                </a:cubicBezTo>
                <a:cubicBezTo>
                  <a:pt x="7182582" y="6198722"/>
                  <a:pt x="7182551" y="6198813"/>
                  <a:pt x="7182582" y="6198904"/>
                </a:cubicBezTo>
                <a:cubicBezTo>
                  <a:pt x="7188941" y="6195148"/>
                  <a:pt x="7195332" y="6191362"/>
                  <a:pt x="7201691" y="6187576"/>
                </a:cubicBezTo>
                <a:cubicBezTo>
                  <a:pt x="7205052" y="6185576"/>
                  <a:pt x="7208444" y="6183608"/>
                  <a:pt x="7211805" y="6181578"/>
                </a:cubicBezTo>
                <a:lnTo>
                  <a:pt x="7211805" y="6181578"/>
                </a:lnTo>
                <a:cubicBezTo>
                  <a:pt x="7210806" y="6180821"/>
                  <a:pt x="7210080" y="6179822"/>
                  <a:pt x="7208899" y="6179306"/>
                </a:cubicBezTo>
                <a:cubicBezTo>
                  <a:pt x="7215137" y="6177156"/>
                  <a:pt x="7217680" y="6168705"/>
                  <a:pt x="7214652" y="6162193"/>
                </a:cubicBezTo>
                <a:cubicBezTo>
                  <a:pt x="7215348" y="6161466"/>
                  <a:pt x="7216015" y="6160708"/>
                  <a:pt x="7216529" y="6159830"/>
                </a:cubicBezTo>
                <a:cubicBezTo>
                  <a:pt x="7216620" y="6161587"/>
                  <a:pt x="7216954" y="6163374"/>
                  <a:pt x="7218014" y="6165101"/>
                </a:cubicBezTo>
                <a:cubicBezTo>
                  <a:pt x="7220134" y="6168705"/>
                  <a:pt x="7224767" y="6171037"/>
                  <a:pt x="7229188" y="6170946"/>
                </a:cubicBezTo>
                <a:cubicBezTo>
                  <a:pt x="7229249" y="6170946"/>
                  <a:pt x="7229309" y="6170977"/>
                  <a:pt x="7229370" y="6170977"/>
                </a:cubicBezTo>
                <a:cubicBezTo>
                  <a:pt x="7234669" y="6167766"/>
                  <a:pt x="7239908" y="6164434"/>
                  <a:pt x="7245147" y="6161163"/>
                </a:cubicBezTo>
                <a:cubicBezTo>
                  <a:pt x="7249054" y="6158709"/>
                  <a:pt x="7252960" y="6156317"/>
                  <a:pt x="7256836" y="6153893"/>
                </a:cubicBezTo>
                <a:lnTo>
                  <a:pt x="7256836" y="6153893"/>
                </a:lnTo>
                <a:cubicBezTo>
                  <a:pt x="7257533" y="6148199"/>
                  <a:pt x="7253959" y="6141262"/>
                  <a:pt x="7247842" y="6140384"/>
                </a:cubicBezTo>
                <a:close/>
                <a:moveTo>
                  <a:pt x="7474148" y="5938865"/>
                </a:moveTo>
                <a:cubicBezTo>
                  <a:pt x="7471121" y="5940319"/>
                  <a:pt x="7468607" y="5942773"/>
                  <a:pt x="7467184" y="5945711"/>
                </a:cubicBezTo>
                <a:cubicBezTo>
                  <a:pt x="7464337" y="5945801"/>
                  <a:pt x="7461490" y="5946862"/>
                  <a:pt x="7459371" y="5949012"/>
                </a:cubicBezTo>
                <a:lnTo>
                  <a:pt x="7455797" y="5952617"/>
                </a:lnTo>
                <a:cubicBezTo>
                  <a:pt x="7451467" y="5957009"/>
                  <a:pt x="7451618" y="5964490"/>
                  <a:pt x="7456009" y="5968761"/>
                </a:cubicBezTo>
                <a:cubicBezTo>
                  <a:pt x="7458341" y="5971033"/>
                  <a:pt x="7461430" y="5971911"/>
                  <a:pt x="7464519" y="5971760"/>
                </a:cubicBezTo>
                <a:cubicBezTo>
                  <a:pt x="7465882" y="5975486"/>
                  <a:pt x="7468607" y="5978696"/>
                  <a:pt x="7472575" y="5979272"/>
                </a:cubicBezTo>
                <a:lnTo>
                  <a:pt x="7480145" y="5980362"/>
                </a:lnTo>
                <a:cubicBezTo>
                  <a:pt x="7486656" y="5981271"/>
                  <a:pt x="7493227" y="5978454"/>
                  <a:pt x="7494984" y="5971548"/>
                </a:cubicBezTo>
                <a:cubicBezTo>
                  <a:pt x="7495559" y="5969337"/>
                  <a:pt x="7495165" y="5966853"/>
                  <a:pt x="7494348" y="5964521"/>
                </a:cubicBezTo>
                <a:cubicBezTo>
                  <a:pt x="7497498" y="5964309"/>
                  <a:pt x="7500586" y="5962915"/>
                  <a:pt x="7502766" y="5960310"/>
                </a:cubicBezTo>
                <a:cubicBezTo>
                  <a:pt x="7506945" y="5955343"/>
                  <a:pt x="7506400" y="5947286"/>
                  <a:pt x="7501252" y="5943136"/>
                </a:cubicBezTo>
                <a:cubicBezTo>
                  <a:pt x="7493530" y="5936926"/>
                  <a:pt x="7483386" y="5934382"/>
                  <a:pt x="7474148" y="5938865"/>
                </a:cubicBezTo>
                <a:close/>
                <a:moveTo>
                  <a:pt x="7089764" y="5958978"/>
                </a:moveTo>
                <a:cubicBezTo>
                  <a:pt x="7099212" y="5971517"/>
                  <a:pt x="7117836" y="5955797"/>
                  <a:pt x="7108418" y="5943287"/>
                </a:cubicBezTo>
                <a:cubicBezTo>
                  <a:pt x="7099001" y="5930747"/>
                  <a:pt x="7080376" y="5946438"/>
                  <a:pt x="7089764" y="5958978"/>
                </a:cubicBezTo>
                <a:close/>
                <a:moveTo>
                  <a:pt x="7178161" y="5891734"/>
                </a:moveTo>
                <a:cubicBezTo>
                  <a:pt x="7168712" y="5879194"/>
                  <a:pt x="7149089" y="5893672"/>
                  <a:pt x="7158537" y="5906213"/>
                </a:cubicBezTo>
                <a:cubicBezTo>
                  <a:pt x="7167955" y="5918753"/>
                  <a:pt x="7187579" y="5904274"/>
                  <a:pt x="7178161" y="5891734"/>
                </a:cubicBezTo>
                <a:close/>
                <a:moveTo>
                  <a:pt x="7375850" y="5989358"/>
                </a:moveTo>
                <a:lnTo>
                  <a:pt x="7368279" y="5988298"/>
                </a:lnTo>
                <a:cubicBezTo>
                  <a:pt x="7361767" y="5987389"/>
                  <a:pt x="7355499" y="5992448"/>
                  <a:pt x="7354682" y="5998900"/>
                </a:cubicBezTo>
                <a:cubicBezTo>
                  <a:pt x="7353864" y="6005533"/>
                  <a:pt x="7358740" y="6011561"/>
                  <a:pt x="7365281" y="6012500"/>
                </a:cubicBezTo>
                <a:lnTo>
                  <a:pt x="7372852" y="6013560"/>
                </a:lnTo>
                <a:cubicBezTo>
                  <a:pt x="7379363" y="6014468"/>
                  <a:pt x="7385661" y="6009410"/>
                  <a:pt x="7386448" y="6002959"/>
                </a:cubicBezTo>
                <a:cubicBezTo>
                  <a:pt x="7387297" y="5996325"/>
                  <a:pt x="7382390" y="5990297"/>
                  <a:pt x="7375850" y="5989358"/>
                </a:cubicBezTo>
                <a:close/>
                <a:moveTo>
                  <a:pt x="7470242" y="5812253"/>
                </a:moveTo>
                <a:lnTo>
                  <a:pt x="7461582" y="5818765"/>
                </a:lnTo>
                <a:cubicBezTo>
                  <a:pt x="7456312" y="5822734"/>
                  <a:pt x="7454253" y="5829852"/>
                  <a:pt x="7458008" y="5835637"/>
                </a:cubicBezTo>
                <a:cubicBezTo>
                  <a:pt x="7461399" y="5840877"/>
                  <a:pt x="7469606" y="5843179"/>
                  <a:pt x="7474876" y="5839211"/>
                </a:cubicBezTo>
                <a:lnTo>
                  <a:pt x="7483537" y="5832699"/>
                </a:lnTo>
                <a:cubicBezTo>
                  <a:pt x="7488775" y="5828731"/>
                  <a:pt x="7490865" y="5821613"/>
                  <a:pt x="7487110" y="5815827"/>
                </a:cubicBezTo>
                <a:cubicBezTo>
                  <a:pt x="7483718" y="5810587"/>
                  <a:pt x="7475542" y="5808285"/>
                  <a:pt x="7470242" y="5812253"/>
                </a:cubicBezTo>
                <a:close/>
                <a:moveTo>
                  <a:pt x="7143001" y="5846117"/>
                </a:moveTo>
                <a:cubicBezTo>
                  <a:pt x="7142578" y="5845027"/>
                  <a:pt x="7142063" y="5843967"/>
                  <a:pt x="7141276" y="5842937"/>
                </a:cubicBezTo>
                <a:cubicBezTo>
                  <a:pt x="7133008" y="5831942"/>
                  <a:pt x="7118412" y="5843785"/>
                  <a:pt x="7121470" y="5855265"/>
                </a:cubicBezTo>
                <a:cubicBezTo>
                  <a:pt x="7121289" y="5855810"/>
                  <a:pt x="7121047" y="5856325"/>
                  <a:pt x="7120926" y="5856900"/>
                </a:cubicBezTo>
                <a:cubicBezTo>
                  <a:pt x="7119714" y="5862928"/>
                  <a:pt x="7122682" y="5867865"/>
                  <a:pt x="7126407" y="5872257"/>
                </a:cubicBezTo>
                <a:cubicBezTo>
                  <a:pt x="7130556" y="5877134"/>
                  <a:pt x="7139731" y="5876195"/>
                  <a:pt x="7143638" y="5871591"/>
                </a:cubicBezTo>
                <a:cubicBezTo>
                  <a:pt x="7146364" y="5868350"/>
                  <a:pt x="7146999" y="5864837"/>
                  <a:pt x="7146333" y="5861414"/>
                </a:cubicBezTo>
                <a:cubicBezTo>
                  <a:pt x="7148362" y="5857658"/>
                  <a:pt x="7148634" y="5853024"/>
                  <a:pt x="7146091" y="5849298"/>
                </a:cubicBezTo>
                <a:cubicBezTo>
                  <a:pt x="7145243" y="5848025"/>
                  <a:pt x="7144183" y="5846996"/>
                  <a:pt x="7143001" y="5846117"/>
                </a:cubicBezTo>
                <a:close/>
                <a:moveTo>
                  <a:pt x="7099969" y="5989479"/>
                </a:moveTo>
                <a:lnTo>
                  <a:pt x="7091308" y="5995992"/>
                </a:lnTo>
                <a:cubicBezTo>
                  <a:pt x="7086039" y="5999960"/>
                  <a:pt x="7085827" y="6008381"/>
                  <a:pt x="7089915" y="6013166"/>
                </a:cubicBezTo>
                <a:cubicBezTo>
                  <a:pt x="7094398" y="6018437"/>
                  <a:pt x="7101817" y="6018527"/>
                  <a:pt x="7107086" y="6014560"/>
                </a:cubicBezTo>
                <a:lnTo>
                  <a:pt x="7115747" y="6008047"/>
                </a:lnTo>
                <a:cubicBezTo>
                  <a:pt x="7121016" y="6004079"/>
                  <a:pt x="7121228" y="5995659"/>
                  <a:pt x="7117140" y="5990873"/>
                </a:cubicBezTo>
                <a:cubicBezTo>
                  <a:pt x="7112689" y="5985603"/>
                  <a:pt x="7105269" y="5985512"/>
                  <a:pt x="7099969" y="5989479"/>
                </a:cubicBezTo>
                <a:close/>
                <a:moveTo>
                  <a:pt x="7342690" y="5849116"/>
                </a:moveTo>
                <a:cubicBezTo>
                  <a:pt x="7333241" y="5836606"/>
                  <a:pt x="7313648" y="5851055"/>
                  <a:pt x="7323096" y="5863625"/>
                </a:cubicBezTo>
                <a:cubicBezTo>
                  <a:pt x="7332515" y="5876135"/>
                  <a:pt x="7352168" y="5861686"/>
                  <a:pt x="7342690" y="5849116"/>
                </a:cubicBezTo>
                <a:close/>
                <a:moveTo>
                  <a:pt x="7435326" y="5884646"/>
                </a:moveTo>
                <a:lnTo>
                  <a:pt x="7442897" y="5885706"/>
                </a:lnTo>
                <a:cubicBezTo>
                  <a:pt x="7447863" y="5886403"/>
                  <a:pt x="7452284" y="5884252"/>
                  <a:pt x="7455071" y="5880375"/>
                </a:cubicBezTo>
                <a:cubicBezTo>
                  <a:pt x="7459644" y="5882253"/>
                  <a:pt x="7464489" y="5881072"/>
                  <a:pt x="7467910" y="5878194"/>
                </a:cubicBezTo>
                <a:cubicBezTo>
                  <a:pt x="7468849" y="5879345"/>
                  <a:pt x="7470000" y="5879709"/>
                  <a:pt x="7471090" y="5880375"/>
                </a:cubicBezTo>
                <a:cubicBezTo>
                  <a:pt x="7471726" y="5883435"/>
                  <a:pt x="7473149" y="5886252"/>
                  <a:pt x="7476178" y="5888099"/>
                </a:cubicBezTo>
                <a:cubicBezTo>
                  <a:pt x="7482325" y="5891825"/>
                  <a:pt x="7490108" y="5895490"/>
                  <a:pt x="7497437" y="5893794"/>
                </a:cubicBezTo>
                <a:cubicBezTo>
                  <a:pt x="7498406" y="5893794"/>
                  <a:pt x="7499375" y="5893764"/>
                  <a:pt x="7500314" y="5893581"/>
                </a:cubicBezTo>
                <a:cubicBezTo>
                  <a:pt x="7505007" y="5892794"/>
                  <a:pt x="7508823" y="5889432"/>
                  <a:pt x="7509853" y="5884646"/>
                </a:cubicBezTo>
                <a:cubicBezTo>
                  <a:pt x="7510882" y="5879860"/>
                  <a:pt x="7508672" y="5876559"/>
                  <a:pt x="7505825" y="5873075"/>
                </a:cubicBezTo>
                <a:cubicBezTo>
                  <a:pt x="7508066" y="5875832"/>
                  <a:pt x="7505643" y="5872742"/>
                  <a:pt x="7505280" y="5872136"/>
                </a:cubicBezTo>
                <a:cubicBezTo>
                  <a:pt x="7504765" y="5871379"/>
                  <a:pt x="7504341" y="5870561"/>
                  <a:pt x="7503826" y="5869774"/>
                </a:cubicBezTo>
                <a:cubicBezTo>
                  <a:pt x="7503766" y="5869622"/>
                  <a:pt x="7503705" y="5869562"/>
                  <a:pt x="7503675" y="5869471"/>
                </a:cubicBezTo>
                <a:cubicBezTo>
                  <a:pt x="7503554" y="5869198"/>
                  <a:pt x="7503463" y="5868895"/>
                  <a:pt x="7503373" y="5868623"/>
                </a:cubicBezTo>
                <a:cubicBezTo>
                  <a:pt x="7504251" y="5862958"/>
                  <a:pt x="7500131" y="5857234"/>
                  <a:pt x="7494621" y="5856022"/>
                </a:cubicBezTo>
                <a:cubicBezTo>
                  <a:pt x="7491350" y="5855295"/>
                  <a:pt x="7488261" y="5856143"/>
                  <a:pt x="7485777" y="5857900"/>
                </a:cubicBezTo>
                <a:lnTo>
                  <a:pt x="7480933" y="5857234"/>
                </a:lnTo>
                <a:cubicBezTo>
                  <a:pt x="7475602" y="5856507"/>
                  <a:pt x="7470727" y="5858809"/>
                  <a:pt x="7468031" y="5863291"/>
                </a:cubicBezTo>
                <a:cubicBezTo>
                  <a:pt x="7463247" y="5859233"/>
                  <a:pt x="7457220" y="5859838"/>
                  <a:pt x="7452951" y="5862747"/>
                </a:cubicBezTo>
                <a:cubicBezTo>
                  <a:pt x="7449740" y="5860687"/>
                  <a:pt x="7446198" y="5859960"/>
                  <a:pt x="7442897" y="5861232"/>
                </a:cubicBezTo>
                <a:lnTo>
                  <a:pt x="7441019" y="5860959"/>
                </a:lnTo>
                <a:cubicBezTo>
                  <a:pt x="7434508" y="5860051"/>
                  <a:pt x="7427967" y="5863049"/>
                  <a:pt x="7426301" y="5869925"/>
                </a:cubicBezTo>
                <a:cubicBezTo>
                  <a:pt x="7424938" y="5875802"/>
                  <a:pt x="7428754" y="5883737"/>
                  <a:pt x="7435326" y="5884646"/>
                </a:cubicBezTo>
                <a:close/>
                <a:moveTo>
                  <a:pt x="7316131" y="5718082"/>
                </a:moveTo>
                <a:lnTo>
                  <a:pt x="7311800" y="5721353"/>
                </a:lnTo>
                <a:cubicBezTo>
                  <a:pt x="7306713" y="5725200"/>
                  <a:pt x="7305986" y="5733832"/>
                  <a:pt x="7310256" y="5738528"/>
                </a:cubicBezTo>
                <a:cubicBezTo>
                  <a:pt x="7314919" y="5743586"/>
                  <a:pt x="7321946" y="5744192"/>
                  <a:pt x="7327427" y="5740042"/>
                </a:cubicBezTo>
                <a:lnTo>
                  <a:pt x="7331757" y="5736801"/>
                </a:lnTo>
                <a:cubicBezTo>
                  <a:pt x="7336844" y="5732954"/>
                  <a:pt x="7337572" y="5724321"/>
                  <a:pt x="7333272" y="5719626"/>
                </a:cubicBezTo>
                <a:cubicBezTo>
                  <a:pt x="7328668" y="5714538"/>
                  <a:pt x="7321612" y="5713992"/>
                  <a:pt x="7316131" y="5718082"/>
                </a:cubicBezTo>
                <a:close/>
                <a:moveTo>
                  <a:pt x="7294146" y="5951860"/>
                </a:moveTo>
                <a:cubicBezTo>
                  <a:pt x="7289088" y="5956948"/>
                  <a:pt x="7290057" y="5963945"/>
                  <a:pt x="7294175" y="5969095"/>
                </a:cubicBezTo>
                <a:cubicBezTo>
                  <a:pt x="7298930" y="5975001"/>
                  <a:pt x="7306077" y="5977757"/>
                  <a:pt x="7313496" y="5978030"/>
                </a:cubicBezTo>
                <a:cubicBezTo>
                  <a:pt x="7319856" y="5978272"/>
                  <a:pt x="7326033" y="5972396"/>
                  <a:pt x="7325791" y="5965944"/>
                </a:cubicBezTo>
                <a:cubicBezTo>
                  <a:pt x="7325549" y="5959189"/>
                  <a:pt x="7320552" y="5953919"/>
                  <a:pt x="7313738" y="5953646"/>
                </a:cubicBezTo>
                <a:cubicBezTo>
                  <a:pt x="7313375" y="5953646"/>
                  <a:pt x="7313345" y="5953646"/>
                  <a:pt x="7313133" y="5953616"/>
                </a:cubicBezTo>
                <a:cubicBezTo>
                  <a:pt x="7313012" y="5953586"/>
                  <a:pt x="7312981" y="5953586"/>
                  <a:pt x="7312891" y="5953556"/>
                </a:cubicBezTo>
                <a:lnTo>
                  <a:pt x="7312891" y="5953556"/>
                </a:lnTo>
                <a:cubicBezTo>
                  <a:pt x="7312346" y="5953010"/>
                  <a:pt x="7311831" y="5952435"/>
                  <a:pt x="7311376" y="5951799"/>
                </a:cubicBezTo>
                <a:cubicBezTo>
                  <a:pt x="7307258" y="5946680"/>
                  <a:pt x="7298416" y="5947558"/>
                  <a:pt x="7294146" y="5951860"/>
                </a:cubicBezTo>
                <a:close/>
                <a:moveTo>
                  <a:pt x="7414824" y="5918389"/>
                </a:moveTo>
                <a:cubicBezTo>
                  <a:pt x="7420094" y="5913664"/>
                  <a:pt x="7419700" y="5906425"/>
                  <a:pt x="7415733" y="5901154"/>
                </a:cubicBezTo>
                <a:lnTo>
                  <a:pt x="7412492" y="5896823"/>
                </a:lnTo>
                <a:cubicBezTo>
                  <a:pt x="7408525" y="5891552"/>
                  <a:pt x="7399865" y="5891764"/>
                  <a:pt x="7395261" y="5895914"/>
                </a:cubicBezTo>
                <a:cubicBezTo>
                  <a:pt x="7390022" y="5900639"/>
                  <a:pt x="7390385" y="5907878"/>
                  <a:pt x="7394353" y="5913119"/>
                </a:cubicBezTo>
                <a:lnTo>
                  <a:pt x="7397623" y="5917450"/>
                </a:lnTo>
                <a:cubicBezTo>
                  <a:pt x="7401560" y="5922721"/>
                  <a:pt x="7410221" y="5922478"/>
                  <a:pt x="7414824" y="5918389"/>
                </a:cubicBezTo>
                <a:close/>
                <a:moveTo>
                  <a:pt x="7432086" y="5827186"/>
                </a:moveTo>
                <a:cubicBezTo>
                  <a:pt x="7430087" y="5825217"/>
                  <a:pt x="7427846" y="5824430"/>
                  <a:pt x="7425635" y="5824157"/>
                </a:cubicBezTo>
                <a:lnTo>
                  <a:pt x="7423697" y="5821582"/>
                </a:lnTo>
                <a:cubicBezTo>
                  <a:pt x="7419730" y="5816312"/>
                  <a:pt x="7411674" y="5815555"/>
                  <a:pt x="7406587" y="5819553"/>
                </a:cubicBezTo>
                <a:cubicBezTo>
                  <a:pt x="7401317" y="5823703"/>
                  <a:pt x="7400591" y="5831396"/>
                  <a:pt x="7404558" y="5836667"/>
                </a:cubicBezTo>
                <a:lnTo>
                  <a:pt x="7407829" y="5840998"/>
                </a:lnTo>
                <a:cubicBezTo>
                  <a:pt x="7410433" y="5844481"/>
                  <a:pt x="7414824" y="5845784"/>
                  <a:pt x="7418973" y="5845269"/>
                </a:cubicBezTo>
                <a:cubicBezTo>
                  <a:pt x="7429088" y="5850358"/>
                  <a:pt x="7441564" y="5836576"/>
                  <a:pt x="7432086" y="5827186"/>
                </a:cubicBezTo>
                <a:close/>
                <a:moveTo>
                  <a:pt x="7420002" y="6728796"/>
                </a:moveTo>
                <a:cubicBezTo>
                  <a:pt x="7414612" y="6731643"/>
                  <a:pt x="7411311" y="6739761"/>
                  <a:pt x="7414945" y="6745274"/>
                </a:cubicBezTo>
                <a:cubicBezTo>
                  <a:pt x="7418488" y="6750666"/>
                  <a:pt x="7423273" y="6755118"/>
                  <a:pt x="7430087" y="6755482"/>
                </a:cubicBezTo>
                <a:cubicBezTo>
                  <a:pt x="7430117" y="6755482"/>
                  <a:pt x="7430117" y="6755482"/>
                  <a:pt x="7430148" y="6755482"/>
                </a:cubicBezTo>
                <a:lnTo>
                  <a:pt x="7429239" y="6756663"/>
                </a:lnTo>
                <a:cubicBezTo>
                  <a:pt x="7425393" y="6761600"/>
                  <a:pt x="7425302" y="6768658"/>
                  <a:pt x="7430177" y="6773020"/>
                </a:cubicBezTo>
                <a:cubicBezTo>
                  <a:pt x="7434599" y="6776988"/>
                  <a:pt x="7442655" y="6777018"/>
                  <a:pt x="7446500" y="6772081"/>
                </a:cubicBezTo>
                <a:lnTo>
                  <a:pt x="7449650" y="6768022"/>
                </a:lnTo>
                <a:cubicBezTo>
                  <a:pt x="7453496" y="6763115"/>
                  <a:pt x="7453587" y="6756027"/>
                  <a:pt x="7448711" y="6751695"/>
                </a:cubicBezTo>
                <a:cubicBezTo>
                  <a:pt x="7447742" y="6750847"/>
                  <a:pt x="7446561" y="6750241"/>
                  <a:pt x="7445349" y="6749757"/>
                </a:cubicBezTo>
                <a:cubicBezTo>
                  <a:pt x="7445592" y="6749575"/>
                  <a:pt x="7445834" y="6749484"/>
                  <a:pt x="7446077" y="6749303"/>
                </a:cubicBezTo>
                <a:cubicBezTo>
                  <a:pt x="7451224" y="6745183"/>
                  <a:pt x="7450952" y="6736641"/>
                  <a:pt x="7446713" y="6732098"/>
                </a:cubicBezTo>
                <a:cubicBezTo>
                  <a:pt x="7442806" y="6727888"/>
                  <a:pt x="7437204" y="6727524"/>
                  <a:pt x="7432449" y="6729766"/>
                </a:cubicBezTo>
                <a:cubicBezTo>
                  <a:pt x="7428906" y="6727221"/>
                  <a:pt x="7424363" y="6726464"/>
                  <a:pt x="7420002" y="6728796"/>
                </a:cubicBezTo>
                <a:close/>
                <a:moveTo>
                  <a:pt x="7307924" y="6727918"/>
                </a:moveTo>
                <a:cubicBezTo>
                  <a:pt x="7309862" y="6733400"/>
                  <a:pt x="7312649" y="6738550"/>
                  <a:pt x="7318584" y="6740488"/>
                </a:cubicBezTo>
                <a:cubicBezTo>
                  <a:pt x="7323339" y="6742033"/>
                  <a:pt x="7328032" y="6741276"/>
                  <a:pt x="7332484" y="6739095"/>
                </a:cubicBezTo>
                <a:cubicBezTo>
                  <a:pt x="7338208" y="6736278"/>
                  <a:pt x="7340994" y="6728342"/>
                  <a:pt x="7337753" y="6722678"/>
                </a:cubicBezTo>
                <a:cubicBezTo>
                  <a:pt x="7335513" y="6718740"/>
                  <a:pt x="7331606" y="6716377"/>
                  <a:pt x="7327427" y="6716165"/>
                </a:cubicBezTo>
                <a:cubicBezTo>
                  <a:pt x="7324792" y="6713772"/>
                  <a:pt x="7321309" y="6712531"/>
                  <a:pt x="7317221" y="6713439"/>
                </a:cubicBezTo>
                <a:cubicBezTo>
                  <a:pt x="7311468" y="6714681"/>
                  <a:pt x="7305744" y="6721678"/>
                  <a:pt x="7307924" y="6727918"/>
                </a:cubicBezTo>
                <a:close/>
                <a:moveTo>
                  <a:pt x="7385874" y="6686239"/>
                </a:moveTo>
                <a:cubicBezTo>
                  <a:pt x="7375728" y="6685724"/>
                  <a:pt x="7366643" y="6698688"/>
                  <a:pt x="7376334" y="6706806"/>
                </a:cubicBezTo>
                <a:cubicBezTo>
                  <a:pt x="7382754" y="6712197"/>
                  <a:pt x="7389174" y="6719437"/>
                  <a:pt x="7397654" y="6721405"/>
                </a:cubicBezTo>
                <a:cubicBezTo>
                  <a:pt x="7397956" y="6721466"/>
                  <a:pt x="7398198" y="6721466"/>
                  <a:pt x="7398501" y="6721527"/>
                </a:cubicBezTo>
                <a:cubicBezTo>
                  <a:pt x="7401227" y="6724131"/>
                  <a:pt x="7404831" y="6725585"/>
                  <a:pt x="7409010" y="6724465"/>
                </a:cubicBezTo>
                <a:cubicBezTo>
                  <a:pt x="7409797" y="6724253"/>
                  <a:pt x="7410493" y="6723677"/>
                  <a:pt x="7411221" y="6723223"/>
                </a:cubicBezTo>
                <a:cubicBezTo>
                  <a:pt x="7414400" y="6722284"/>
                  <a:pt x="7417125" y="6720103"/>
                  <a:pt x="7418700" y="6717225"/>
                </a:cubicBezTo>
                <a:cubicBezTo>
                  <a:pt x="7419366" y="6716983"/>
                  <a:pt x="7420033" y="6716832"/>
                  <a:pt x="7420730" y="6716529"/>
                </a:cubicBezTo>
                <a:cubicBezTo>
                  <a:pt x="7421244" y="6716377"/>
                  <a:pt x="7421759" y="6716196"/>
                  <a:pt x="7422304" y="6716075"/>
                </a:cubicBezTo>
                <a:cubicBezTo>
                  <a:pt x="7424423" y="6715771"/>
                  <a:pt x="7426543" y="6715226"/>
                  <a:pt x="7428664" y="6714923"/>
                </a:cubicBezTo>
                <a:cubicBezTo>
                  <a:pt x="7436567" y="6713803"/>
                  <a:pt x="7438475" y="6705261"/>
                  <a:pt x="7435780" y="6698991"/>
                </a:cubicBezTo>
                <a:cubicBezTo>
                  <a:pt x="7435144" y="6697022"/>
                  <a:pt x="7433751" y="6695447"/>
                  <a:pt x="7431994" y="6694175"/>
                </a:cubicBezTo>
                <a:cubicBezTo>
                  <a:pt x="7432418" y="6692388"/>
                  <a:pt x="7432388" y="6690510"/>
                  <a:pt x="7432267" y="6688571"/>
                </a:cubicBezTo>
                <a:cubicBezTo>
                  <a:pt x="7437112" y="6682543"/>
                  <a:pt x="7436719" y="6672457"/>
                  <a:pt x="7427028" y="6670609"/>
                </a:cubicBezTo>
                <a:cubicBezTo>
                  <a:pt x="7426877" y="6670579"/>
                  <a:pt x="7426726" y="6670549"/>
                  <a:pt x="7426543" y="6670519"/>
                </a:cubicBezTo>
                <a:cubicBezTo>
                  <a:pt x="7425060" y="6668701"/>
                  <a:pt x="7423213" y="6667187"/>
                  <a:pt x="7420578" y="6666520"/>
                </a:cubicBezTo>
                <a:cubicBezTo>
                  <a:pt x="7417883" y="6665854"/>
                  <a:pt x="7414855" y="6666520"/>
                  <a:pt x="7412159" y="6667853"/>
                </a:cubicBezTo>
                <a:cubicBezTo>
                  <a:pt x="7410161" y="6667641"/>
                  <a:pt x="7408162" y="6667671"/>
                  <a:pt x="7406193" y="6667883"/>
                </a:cubicBezTo>
                <a:cubicBezTo>
                  <a:pt x="7406011" y="6667883"/>
                  <a:pt x="7405890" y="6667823"/>
                  <a:pt x="7405709" y="6667823"/>
                </a:cubicBezTo>
                <a:cubicBezTo>
                  <a:pt x="7405133" y="6667702"/>
                  <a:pt x="7404588" y="6667580"/>
                  <a:pt x="7404044" y="6667429"/>
                </a:cubicBezTo>
                <a:cubicBezTo>
                  <a:pt x="7401954" y="6666611"/>
                  <a:pt x="7399713" y="6666035"/>
                  <a:pt x="7397593" y="6665218"/>
                </a:cubicBezTo>
                <a:cubicBezTo>
                  <a:pt x="7389749" y="6662189"/>
                  <a:pt x="7383602" y="6669065"/>
                  <a:pt x="7382875" y="6676243"/>
                </a:cubicBezTo>
                <a:cubicBezTo>
                  <a:pt x="7382269" y="6679363"/>
                  <a:pt x="7382936" y="6682665"/>
                  <a:pt x="7385419" y="6685451"/>
                </a:cubicBezTo>
                <a:cubicBezTo>
                  <a:pt x="7385540" y="6685694"/>
                  <a:pt x="7385722" y="6685966"/>
                  <a:pt x="7385874" y="6686239"/>
                </a:cubicBezTo>
                <a:close/>
                <a:moveTo>
                  <a:pt x="7498769" y="6784106"/>
                </a:moveTo>
                <a:cubicBezTo>
                  <a:pt x="7492683" y="6769657"/>
                  <a:pt x="7471090" y="6780986"/>
                  <a:pt x="7477147" y="6795404"/>
                </a:cubicBezTo>
                <a:cubicBezTo>
                  <a:pt x="7483234" y="6809852"/>
                  <a:pt x="7504825" y="6798524"/>
                  <a:pt x="7498769" y="6784106"/>
                </a:cubicBezTo>
                <a:close/>
                <a:moveTo>
                  <a:pt x="7008363" y="6295014"/>
                </a:moveTo>
                <a:cubicBezTo>
                  <a:pt x="7005123" y="6295681"/>
                  <a:pt x="7002306" y="6297861"/>
                  <a:pt x="7000458" y="6300588"/>
                </a:cubicBezTo>
                <a:cubicBezTo>
                  <a:pt x="7000458" y="6300588"/>
                  <a:pt x="7000458" y="6300588"/>
                  <a:pt x="7000458" y="6300588"/>
                </a:cubicBezTo>
                <a:cubicBezTo>
                  <a:pt x="7004941" y="6298225"/>
                  <a:pt x="7009331" y="6295771"/>
                  <a:pt x="7013783" y="6293439"/>
                </a:cubicBezTo>
                <a:cubicBezTo>
                  <a:pt x="7012027" y="6293500"/>
                  <a:pt x="7010270" y="6293893"/>
                  <a:pt x="7008484" y="6294893"/>
                </a:cubicBezTo>
                <a:cubicBezTo>
                  <a:pt x="7008453" y="6294923"/>
                  <a:pt x="7008423" y="6294984"/>
                  <a:pt x="7008363" y="6295014"/>
                </a:cubicBezTo>
                <a:close/>
                <a:moveTo>
                  <a:pt x="6952732" y="6307705"/>
                </a:moveTo>
                <a:lnTo>
                  <a:pt x="6945162" y="6306646"/>
                </a:lnTo>
                <a:cubicBezTo>
                  <a:pt x="6942164" y="6306221"/>
                  <a:pt x="6939227" y="6306979"/>
                  <a:pt x="6936773" y="6308463"/>
                </a:cubicBezTo>
                <a:cubicBezTo>
                  <a:pt x="6933139" y="6304677"/>
                  <a:pt x="6927325" y="6303404"/>
                  <a:pt x="6922510" y="6305858"/>
                </a:cubicBezTo>
                <a:lnTo>
                  <a:pt x="6915696" y="6309341"/>
                </a:lnTo>
                <a:cubicBezTo>
                  <a:pt x="6909821" y="6312340"/>
                  <a:pt x="6907429" y="6319943"/>
                  <a:pt x="6910427" y="6325758"/>
                </a:cubicBezTo>
                <a:cubicBezTo>
                  <a:pt x="6912486" y="6329787"/>
                  <a:pt x="6916665" y="6331998"/>
                  <a:pt x="6920965" y="6332120"/>
                </a:cubicBezTo>
                <a:cubicBezTo>
                  <a:pt x="6921389" y="6333300"/>
                  <a:pt x="6921177" y="6334573"/>
                  <a:pt x="6921965" y="6335603"/>
                </a:cubicBezTo>
                <a:lnTo>
                  <a:pt x="6924357" y="6338692"/>
                </a:lnTo>
                <a:lnTo>
                  <a:pt x="6924811" y="6339268"/>
                </a:lnTo>
                <a:cubicBezTo>
                  <a:pt x="6937470" y="6332968"/>
                  <a:pt x="6950037" y="6326455"/>
                  <a:pt x="6962635" y="6320003"/>
                </a:cubicBezTo>
                <a:cubicBezTo>
                  <a:pt x="6962635" y="6319973"/>
                  <a:pt x="6962635" y="6319943"/>
                  <a:pt x="6962635" y="6319882"/>
                </a:cubicBezTo>
                <a:cubicBezTo>
                  <a:pt x="6962575" y="6314158"/>
                  <a:pt x="6958607" y="6308523"/>
                  <a:pt x="6952732" y="6307705"/>
                </a:cubicBezTo>
                <a:close/>
                <a:moveTo>
                  <a:pt x="7033346" y="6552812"/>
                </a:moveTo>
                <a:cubicBezTo>
                  <a:pt x="7033376" y="6552721"/>
                  <a:pt x="7033437" y="6552660"/>
                  <a:pt x="7033468" y="6552570"/>
                </a:cubicBezTo>
                <a:cubicBezTo>
                  <a:pt x="7026109" y="6551752"/>
                  <a:pt x="7018780" y="6550934"/>
                  <a:pt x="7011391" y="6550176"/>
                </a:cubicBezTo>
                <a:cubicBezTo>
                  <a:pt x="7011391" y="6550268"/>
                  <a:pt x="7011421" y="6550389"/>
                  <a:pt x="7011421" y="6550480"/>
                </a:cubicBezTo>
                <a:cubicBezTo>
                  <a:pt x="7011270" y="6553266"/>
                  <a:pt x="7011845" y="6556174"/>
                  <a:pt x="7013875" y="6558839"/>
                </a:cubicBezTo>
                <a:cubicBezTo>
                  <a:pt x="7020597" y="6567775"/>
                  <a:pt x="7031106" y="6561566"/>
                  <a:pt x="7033346" y="6552812"/>
                </a:cubicBezTo>
                <a:close/>
                <a:moveTo>
                  <a:pt x="7128375" y="6638593"/>
                </a:moveTo>
                <a:cubicBezTo>
                  <a:pt x="7123832" y="6642712"/>
                  <a:pt x="7122651" y="6651345"/>
                  <a:pt x="7127527" y="6655828"/>
                </a:cubicBezTo>
                <a:cubicBezTo>
                  <a:pt x="7129284" y="6657433"/>
                  <a:pt x="7131313" y="6658554"/>
                  <a:pt x="7133312" y="6659675"/>
                </a:cubicBezTo>
                <a:cubicBezTo>
                  <a:pt x="7134825" y="6662552"/>
                  <a:pt x="7137309" y="6664854"/>
                  <a:pt x="7140579" y="6665278"/>
                </a:cubicBezTo>
                <a:lnTo>
                  <a:pt x="7147726" y="6666187"/>
                </a:lnTo>
                <a:cubicBezTo>
                  <a:pt x="7153177" y="6666883"/>
                  <a:pt x="7158446" y="6664521"/>
                  <a:pt x="7160657" y="6659463"/>
                </a:cubicBezTo>
                <a:cubicBezTo>
                  <a:pt x="7162959" y="6656131"/>
                  <a:pt x="7163292" y="6651739"/>
                  <a:pt x="7160566" y="6647528"/>
                </a:cubicBezTo>
                <a:cubicBezTo>
                  <a:pt x="7161263" y="6642894"/>
                  <a:pt x="7158991" y="6637714"/>
                  <a:pt x="7155116" y="6635201"/>
                </a:cubicBezTo>
                <a:cubicBezTo>
                  <a:pt x="7150270" y="6632050"/>
                  <a:pt x="7144789" y="6633111"/>
                  <a:pt x="7140731" y="6636442"/>
                </a:cubicBezTo>
                <a:cubicBezTo>
                  <a:pt x="7136612" y="6634897"/>
                  <a:pt x="7132009" y="6635291"/>
                  <a:pt x="7128375" y="6638593"/>
                </a:cubicBezTo>
                <a:close/>
                <a:moveTo>
                  <a:pt x="7024989" y="6648831"/>
                </a:moveTo>
                <a:cubicBezTo>
                  <a:pt x="7022959" y="6649861"/>
                  <a:pt x="7021294" y="6651799"/>
                  <a:pt x="7020052" y="6653950"/>
                </a:cubicBezTo>
                <a:cubicBezTo>
                  <a:pt x="7016024" y="6650557"/>
                  <a:pt x="7010119" y="6649588"/>
                  <a:pt x="7005668" y="6653041"/>
                </a:cubicBezTo>
                <a:lnTo>
                  <a:pt x="6993494" y="6662492"/>
                </a:lnTo>
                <a:cubicBezTo>
                  <a:pt x="6988708" y="6666217"/>
                  <a:pt x="6987043" y="6673729"/>
                  <a:pt x="6991041" y="6678667"/>
                </a:cubicBezTo>
                <a:cubicBezTo>
                  <a:pt x="6994887" y="6683452"/>
                  <a:pt x="7002094" y="6685088"/>
                  <a:pt x="7007212" y="6681120"/>
                </a:cubicBezTo>
                <a:lnTo>
                  <a:pt x="7008151" y="6680393"/>
                </a:lnTo>
                <a:cubicBezTo>
                  <a:pt x="7009150" y="6679938"/>
                  <a:pt x="7010270" y="6680121"/>
                  <a:pt x="7011209" y="6679394"/>
                </a:cubicBezTo>
                <a:lnTo>
                  <a:pt x="7015237" y="6676274"/>
                </a:lnTo>
                <a:cubicBezTo>
                  <a:pt x="7015903" y="6675728"/>
                  <a:pt x="7015843" y="6674699"/>
                  <a:pt x="7016358" y="6674002"/>
                </a:cubicBezTo>
                <a:lnTo>
                  <a:pt x="7019416" y="6671639"/>
                </a:lnTo>
                <a:cubicBezTo>
                  <a:pt x="7020566" y="6670730"/>
                  <a:pt x="7021536" y="6669610"/>
                  <a:pt x="7022293" y="6668338"/>
                </a:cubicBezTo>
                <a:cubicBezTo>
                  <a:pt x="7025049" y="6671609"/>
                  <a:pt x="7028258" y="6674395"/>
                  <a:pt x="7032923" y="6674699"/>
                </a:cubicBezTo>
                <a:cubicBezTo>
                  <a:pt x="7037919" y="6675032"/>
                  <a:pt x="7042280" y="6673154"/>
                  <a:pt x="7046065" y="6669943"/>
                </a:cubicBezTo>
                <a:cubicBezTo>
                  <a:pt x="7050911" y="6665793"/>
                  <a:pt x="7051668" y="6657403"/>
                  <a:pt x="7047156" y="6652738"/>
                </a:cubicBezTo>
                <a:cubicBezTo>
                  <a:pt x="7046277" y="6651830"/>
                  <a:pt x="7045157" y="6651436"/>
                  <a:pt x="7044097" y="6650830"/>
                </a:cubicBezTo>
                <a:cubicBezTo>
                  <a:pt x="7052122" y="6650285"/>
                  <a:pt x="7059542" y="6641077"/>
                  <a:pt x="7053121" y="6632777"/>
                </a:cubicBezTo>
                <a:cubicBezTo>
                  <a:pt x="7044127" y="6621085"/>
                  <a:pt x="7025836" y="6634897"/>
                  <a:pt x="7034830" y="6646620"/>
                </a:cubicBezTo>
                <a:cubicBezTo>
                  <a:pt x="7035708" y="6647741"/>
                  <a:pt x="7036708" y="6648437"/>
                  <a:pt x="7037707" y="6649134"/>
                </a:cubicBezTo>
                <a:cubicBezTo>
                  <a:pt x="7036981" y="6649134"/>
                  <a:pt x="7036253" y="6648861"/>
                  <a:pt x="7035496" y="6649013"/>
                </a:cubicBezTo>
                <a:cubicBezTo>
                  <a:pt x="7032408" y="6647347"/>
                  <a:pt x="7028713" y="6646983"/>
                  <a:pt x="7024989" y="6648831"/>
                </a:cubicBezTo>
                <a:close/>
                <a:moveTo>
                  <a:pt x="7074956" y="6619541"/>
                </a:moveTo>
                <a:cubicBezTo>
                  <a:pt x="7071897" y="6619177"/>
                  <a:pt x="7068778" y="6619874"/>
                  <a:pt x="7066022" y="6621994"/>
                </a:cubicBezTo>
                <a:lnTo>
                  <a:pt x="7061994" y="6625114"/>
                </a:lnTo>
                <a:cubicBezTo>
                  <a:pt x="7057239" y="6628779"/>
                  <a:pt x="7056937" y="6637078"/>
                  <a:pt x="7061055" y="6641288"/>
                </a:cubicBezTo>
                <a:cubicBezTo>
                  <a:pt x="7062782" y="6643076"/>
                  <a:pt x="7064902" y="6643591"/>
                  <a:pt x="7066991" y="6644105"/>
                </a:cubicBezTo>
                <a:cubicBezTo>
                  <a:pt x="7065295" y="6645590"/>
                  <a:pt x="7063690" y="6647226"/>
                  <a:pt x="7062297" y="6649134"/>
                </a:cubicBezTo>
                <a:cubicBezTo>
                  <a:pt x="7060419" y="6651678"/>
                  <a:pt x="7060116" y="6654919"/>
                  <a:pt x="7060904" y="6657948"/>
                </a:cubicBezTo>
                <a:cubicBezTo>
                  <a:pt x="7060298" y="6658221"/>
                  <a:pt x="7059663" y="6658281"/>
                  <a:pt x="7059087" y="6658706"/>
                </a:cubicBezTo>
                <a:lnTo>
                  <a:pt x="7055059" y="6661825"/>
                </a:lnTo>
                <a:cubicBezTo>
                  <a:pt x="7050335" y="6665490"/>
                  <a:pt x="7048518" y="6672851"/>
                  <a:pt x="7052455" y="6677818"/>
                </a:cubicBezTo>
                <a:cubicBezTo>
                  <a:pt x="7056210" y="6682574"/>
                  <a:pt x="7063357" y="6684331"/>
                  <a:pt x="7068445" y="6680423"/>
                </a:cubicBezTo>
                <a:lnTo>
                  <a:pt x="7072472" y="6677304"/>
                </a:lnTo>
                <a:cubicBezTo>
                  <a:pt x="7075743" y="6674789"/>
                  <a:pt x="7077560" y="6670488"/>
                  <a:pt x="7077105" y="6666429"/>
                </a:cubicBezTo>
                <a:lnTo>
                  <a:pt x="7079225" y="6666702"/>
                </a:lnTo>
                <a:cubicBezTo>
                  <a:pt x="7083708" y="6667277"/>
                  <a:pt x="7087553" y="6665278"/>
                  <a:pt x="7090278" y="6662007"/>
                </a:cubicBezTo>
                <a:cubicBezTo>
                  <a:pt x="7090582" y="6661765"/>
                  <a:pt x="7090945" y="6661795"/>
                  <a:pt x="7091248" y="6661492"/>
                </a:cubicBezTo>
                <a:cubicBezTo>
                  <a:pt x="7095487" y="6657554"/>
                  <a:pt x="7096518" y="6649316"/>
                  <a:pt x="7091823" y="6645136"/>
                </a:cubicBezTo>
                <a:cubicBezTo>
                  <a:pt x="7088492" y="6642167"/>
                  <a:pt x="7084495" y="6640440"/>
                  <a:pt x="7080224" y="6639925"/>
                </a:cubicBezTo>
                <a:lnTo>
                  <a:pt x="7081254" y="6639138"/>
                </a:lnTo>
                <a:cubicBezTo>
                  <a:pt x="7083919" y="6637078"/>
                  <a:pt x="7085039" y="6633625"/>
                  <a:pt x="7084918" y="6630202"/>
                </a:cubicBezTo>
                <a:cubicBezTo>
                  <a:pt x="7091217" y="6633504"/>
                  <a:pt x="7097820" y="6637108"/>
                  <a:pt x="7104905" y="6636957"/>
                </a:cubicBezTo>
                <a:cubicBezTo>
                  <a:pt x="7106056" y="6636957"/>
                  <a:pt x="7107146" y="6636806"/>
                  <a:pt x="7108237" y="6636594"/>
                </a:cubicBezTo>
                <a:lnTo>
                  <a:pt x="7111780" y="6637078"/>
                </a:lnTo>
                <a:cubicBezTo>
                  <a:pt x="7117534" y="6637896"/>
                  <a:pt x="7122712" y="6633353"/>
                  <a:pt x="7124226" y="6627991"/>
                </a:cubicBezTo>
                <a:cubicBezTo>
                  <a:pt x="7126407" y="6627779"/>
                  <a:pt x="7128647" y="6627628"/>
                  <a:pt x="7130374" y="6626235"/>
                </a:cubicBezTo>
                <a:cubicBezTo>
                  <a:pt x="7135280" y="6622267"/>
                  <a:pt x="7135885" y="6615027"/>
                  <a:pt x="7132100" y="6610120"/>
                </a:cubicBezTo>
                <a:lnTo>
                  <a:pt x="7131040" y="6608727"/>
                </a:lnTo>
                <a:cubicBezTo>
                  <a:pt x="7131706" y="6603881"/>
                  <a:pt x="7132069" y="6599519"/>
                  <a:pt x="7130101" y="6594854"/>
                </a:cubicBezTo>
                <a:cubicBezTo>
                  <a:pt x="7129193" y="6592734"/>
                  <a:pt x="7128345" y="6591310"/>
                  <a:pt x="7126740" y="6589523"/>
                </a:cubicBezTo>
                <a:cubicBezTo>
                  <a:pt x="7124741" y="6587282"/>
                  <a:pt x="7125438" y="6585616"/>
                  <a:pt x="7125922" y="6590250"/>
                </a:cubicBezTo>
                <a:cubicBezTo>
                  <a:pt x="7125226" y="6583708"/>
                  <a:pt x="7120804" y="6578043"/>
                  <a:pt x="7113718" y="6578074"/>
                </a:cubicBezTo>
                <a:cubicBezTo>
                  <a:pt x="7110327" y="6578074"/>
                  <a:pt x="7106722" y="6579891"/>
                  <a:pt x="7104270" y="6582617"/>
                </a:cubicBezTo>
                <a:cubicBezTo>
                  <a:pt x="7102756" y="6582496"/>
                  <a:pt x="7101241" y="6582678"/>
                  <a:pt x="7099576" y="6582950"/>
                </a:cubicBezTo>
                <a:cubicBezTo>
                  <a:pt x="7099001" y="6582981"/>
                  <a:pt x="7098425" y="6583011"/>
                  <a:pt x="7097849" y="6582981"/>
                </a:cubicBezTo>
                <a:cubicBezTo>
                  <a:pt x="7095608" y="6582708"/>
                  <a:pt x="7093307" y="6582678"/>
                  <a:pt x="7091036" y="6582405"/>
                </a:cubicBezTo>
                <a:cubicBezTo>
                  <a:pt x="7082708" y="6581406"/>
                  <a:pt x="7078408" y="6589584"/>
                  <a:pt x="7079468" y="6596702"/>
                </a:cubicBezTo>
                <a:cubicBezTo>
                  <a:pt x="7079650" y="6599882"/>
                  <a:pt x="7081103" y="6602942"/>
                  <a:pt x="7084192" y="6605001"/>
                </a:cubicBezTo>
                <a:cubicBezTo>
                  <a:pt x="7084404" y="6605244"/>
                  <a:pt x="7084646" y="6605456"/>
                  <a:pt x="7084858" y="6605698"/>
                </a:cubicBezTo>
                <a:cubicBezTo>
                  <a:pt x="7078438" y="6607001"/>
                  <a:pt x="7074380" y="6613543"/>
                  <a:pt x="7074956" y="6619541"/>
                </a:cubicBezTo>
                <a:close/>
                <a:moveTo>
                  <a:pt x="7234851" y="6595490"/>
                </a:moveTo>
                <a:lnTo>
                  <a:pt x="7239182" y="6592249"/>
                </a:lnTo>
                <a:cubicBezTo>
                  <a:pt x="7239999" y="6591613"/>
                  <a:pt x="7240484" y="6590795"/>
                  <a:pt x="7240968" y="6589947"/>
                </a:cubicBezTo>
                <a:cubicBezTo>
                  <a:pt x="7240968" y="6589947"/>
                  <a:pt x="7240968" y="6589947"/>
                  <a:pt x="7240968" y="6589947"/>
                </a:cubicBezTo>
                <a:cubicBezTo>
                  <a:pt x="7232247" y="6587615"/>
                  <a:pt x="7223555" y="6585222"/>
                  <a:pt x="7214773" y="6583102"/>
                </a:cubicBezTo>
                <a:cubicBezTo>
                  <a:pt x="7214743" y="6583253"/>
                  <a:pt x="7214803" y="6583405"/>
                  <a:pt x="7214773" y="6583526"/>
                </a:cubicBezTo>
                <a:cubicBezTo>
                  <a:pt x="7213835" y="6587645"/>
                  <a:pt x="7214864" y="6592431"/>
                  <a:pt x="7217620" y="6595248"/>
                </a:cubicBezTo>
                <a:cubicBezTo>
                  <a:pt x="7222677" y="6600488"/>
                  <a:pt x="7229581" y="6599458"/>
                  <a:pt x="7234851" y="6595490"/>
                </a:cubicBezTo>
                <a:close/>
                <a:moveTo>
                  <a:pt x="7218377" y="6648710"/>
                </a:moveTo>
                <a:lnTo>
                  <a:pt x="7231338" y="6638926"/>
                </a:lnTo>
                <a:cubicBezTo>
                  <a:pt x="7236426" y="6635109"/>
                  <a:pt x="7238303" y="6627204"/>
                  <a:pt x="7234185" y="6621933"/>
                </a:cubicBezTo>
                <a:cubicBezTo>
                  <a:pt x="7233367" y="6620873"/>
                  <a:pt x="7232307" y="6620056"/>
                  <a:pt x="7231217" y="6619329"/>
                </a:cubicBezTo>
                <a:cubicBezTo>
                  <a:pt x="7230914" y="6616996"/>
                  <a:pt x="7230096" y="6614724"/>
                  <a:pt x="7228582" y="6612756"/>
                </a:cubicBezTo>
                <a:lnTo>
                  <a:pt x="7225463" y="6608727"/>
                </a:lnTo>
                <a:cubicBezTo>
                  <a:pt x="7221678" y="6603820"/>
                  <a:pt x="7213531" y="6604123"/>
                  <a:pt x="7209262" y="6608060"/>
                </a:cubicBezTo>
                <a:cubicBezTo>
                  <a:pt x="7204355" y="6612544"/>
                  <a:pt x="7204780" y="6619329"/>
                  <a:pt x="7208595" y="6624266"/>
                </a:cubicBezTo>
                <a:lnTo>
                  <a:pt x="7209231" y="6625114"/>
                </a:lnTo>
                <a:lnTo>
                  <a:pt x="7204174" y="6628930"/>
                </a:lnTo>
                <a:cubicBezTo>
                  <a:pt x="7199087" y="6632747"/>
                  <a:pt x="7197209" y="6640652"/>
                  <a:pt x="7201357" y="6645923"/>
                </a:cubicBezTo>
                <a:cubicBezTo>
                  <a:pt x="7205355" y="6650981"/>
                  <a:pt x="7212926" y="6652829"/>
                  <a:pt x="7218377" y="6648710"/>
                </a:cubicBezTo>
                <a:close/>
                <a:moveTo>
                  <a:pt x="7198874" y="6695083"/>
                </a:moveTo>
                <a:lnTo>
                  <a:pt x="7201993" y="6699112"/>
                </a:lnTo>
                <a:cubicBezTo>
                  <a:pt x="7205779" y="6704019"/>
                  <a:pt x="7213349" y="6704655"/>
                  <a:pt x="7218104" y="6700839"/>
                </a:cubicBezTo>
                <a:cubicBezTo>
                  <a:pt x="7222980" y="6696931"/>
                  <a:pt x="7223525" y="6689813"/>
                  <a:pt x="7219891" y="6684906"/>
                </a:cubicBezTo>
                <a:cubicBezTo>
                  <a:pt x="7221314" y="6681211"/>
                  <a:pt x="7221314" y="6676910"/>
                  <a:pt x="7218316" y="6672911"/>
                </a:cubicBezTo>
                <a:cubicBezTo>
                  <a:pt x="7210109" y="6662037"/>
                  <a:pt x="7195361" y="6672911"/>
                  <a:pt x="7197814" y="6684179"/>
                </a:cubicBezTo>
                <a:cubicBezTo>
                  <a:pt x="7196482" y="6687844"/>
                  <a:pt x="7196361" y="6691843"/>
                  <a:pt x="7198874" y="6695083"/>
                </a:cubicBezTo>
                <a:close/>
                <a:moveTo>
                  <a:pt x="7091945" y="6243309"/>
                </a:moveTo>
                <a:cubicBezTo>
                  <a:pt x="7089310" y="6239886"/>
                  <a:pt x="7084737" y="6238069"/>
                  <a:pt x="7080528" y="6238766"/>
                </a:cubicBezTo>
                <a:cubicBezTo>
                  <a:pt x="7078499" y="6237070"/>
                  <a:pt x="7075985" y="6235858"/>
                  <a:pt x="7073047" y="6235737"/>
                </a:cubicBezTo>
                <a:cubicBezTo>
                  <a:pt x="7072684" y="6235737"/>
                  <a:pt x="7072654" y="6235737"/>
                  <a:pt x="7072442" y="6235737"/>
                </a:cubicBezTo>
                <a:cubicBezTo>
                  <a:pt x="7072321" y="6235706"/>
                  <a:pt x="7072290" y="6235706"/>
                  <a:pt x="7072200" y="6235676"/>
                </a:cubicBezTo>
                <a:cubicBezTo>
                  <a:pt x="7072200" y="6235676"/>
                  <a:pt x="7072200" y="6235676"/>
                  <a:pt x="7072200" y="6235676"/>
                </a:cubicBezTo>
                <a:cubicBezTo>
                  <a:pt x="7071655" y="6235131"/>
                  <a:pt x="7071140" y="6234555"/>
                  <a:pt x="7070685" y="6233919"/>
                </a:cubicBezTo>
                <a:cubicBezTo>
                  <a:pt x="7069868" y="6232920"/>
                  <a:pt x="7068778" y="6232314"/>
                  <a:pt x="7067687" y="6231769"/>
                </a:cubicBezTo>
                <a:cubicBezTo>
                  <a:pt x="7072745" y="6231769"/>
                  <a:pt x="7077772" y="6229073"/>
                  <a:pt x="7079377" y="6223984"/>
                </a:cubicBezTo>
                <a:cubicBezTo>
                  <a:pt x="7081284" y="6217835"/>
                  <a:pt x="7078559" y="6210475"/>
                  <a:pt x="7072079" y="6208354"/>
                </a:cubicBezTo>
                <a:lnTo>
                  <a:pt x="7066930" y="6206689"/>
                </a:lnTo>
                <a:cubicBezTo>
                  <a:pt x="7060874" y="6204720"/>
                  <a:pt x="7053333" y="6207537"/>
                  <a:pt x="7051304" y="6213988"/>
                </a:cubicBezTo>
                <a:cubicBezTo>
                  <a:pt x="7049397" y="6220137"/>
                  <a:pt x="7052122" y="6227498"/>
                  <a:pt x="7058603" y="6229618"/>
                </a:cubicBezTo>
                <a:lnTo>
                  <a:pt x="7061540" y="6230587"/>
                </a:lnTo>
                <a:cubicBezTo>
                  <a:pt x="7058481" y="6230830"/>
                  <a:pt x="7055453" y="6231981"/>
                  <a:pt x="7053454" y="6234010"/>
                </a:cubicBezTo>
                <a:cubicBezTo>
                  <a:pt x="7048397" y="6239099"/>
                  <a:pt x="7049366" y="6246096"/>
                  <a:pt x="7053484" y="6251245"/>
                </a:cubicBezTo>
                <a:cubicBezTo>
                  <a:pt x="7058239" y="6257182"/>
                  <a:pt x="7065386" y="6259908"/>
                  <a:pt x="7072805" y="6260181"/>
                </a:cubicBezTo>
                <a:cubicBezTo>
                  <a:pt x="7073744" y="6260211"/>
                  <a:pt x="7074683" y="6259878"/>
                  <a:pt x="7075592" y="6259636"/>
                </a:cubicBezTo>
                <a:lnTo>
                  <a:pt x="7075773" y="6259878"/>
                </a:lnTo>
                <a:lnTo>
                  <a:pt x="7075924" y="6260059"/>
                </a:lnTo>
                <a:cubicBezTo>
                  <a:pt x="7080224" y="6257697"/>
                  <a:pt x="7084465" y="6255274"/>
                  <a:pt x="7088704" y="6252851"/>
                </a:cubicBezTo>
                <a:cubicBezTo>
                  <a:pt x="7091036" y="6251518"/>
                  <a:pt x="7093398" y="6250185"/>
                  <a:pt x="7095760" y="6248883"/>
                </a:cubicBezTo>
                <a:lnTo>
                  <a:pt x="7095760" y="6248883"/>
                </a:lnTo>
                <a:cubicBezTo>
                  <a:pt x="7095487" y="6248367"/>
                  <a:pt x="7095427" y="6247853"/>
                  <a:pt x="7095064" y="6247368"/>
                </a:cubicBezTo>
                <a:lnTo>
                  <a:pt x="7091945" y="6243309"/>
                </a:lnTo>
                <a:close/>
                <a:moveTo>
                  <a:pt x="6922419" y="6086256"/>
                </a:moveTo>
                <a:cubicBezTo>
                  <a:pt x="6926356" y="6088346"/>
                  <a:pt x="6930989" y="6088407"/>
                  <a:pt x="6935350" y="6088770"/>
                </a:cubicBezTo>
                <a:cubicBezTo>
                  <a:pt x="6941316" y="6089255"/>
                  <a:pt x="6947554" y="6084711"/>
                  <a:pt x="6947856" y="6078471"/>
                </a:cubicBezTo>
                <a:cubicBezTo>
                  <a:pt x="6947977" y="6076230"/>
                  <a:pt x="6947312" y="6074110"/>
                  <a:pt x="6946312" y="6072201"/>
                </a:cubicBezTo>
                <a:cubicBezTo>
                  <a:pt x="6947675" y="6070717"/>
                  <a:pt x="6949038" y="6069263"/>
                  <a:pt x="6950189" y="6067506"/>
                </a:cubicBezTo>
                <a:cubicBezTo>
                  <a:pt x="6950370" y="6067204"/>
                  <a:pt x="6950340" y="6066870"/>
                  <a:pt x="6950491" y="6066537"/>
                </a:cubicBezTo>
                <a:cubicBezTo>
                  <a:pt x="6951733" y="6068354"/>
                  <a:pt x="6953429" y="6069930"/>
                  <a:pt x="6956155" y="6070808"/>
                </a:cubicBezTo>
                <a:cubicBezTo>
                  <a:pt x="6970993" y="6075654"/>
                  <a:pt x="6979896" y="6052967"/>
                  <a:pt x="6964967" y="6048090"/>
                </a:cubicBezTo>
                <a:cubicBezTo>
                  <a:pt x="6957699" y="6045728"/>
                  <a:pt x="6951914" y="6049969"/>
                  <a:pt x="6949583" y="6055451"/>
                </a:cubicBezTo>
                <a:cubicBezTo>
                  <a:pt x="6949129" y="6054694"/>
                  <a:pt x="6948644" y="6054027"/>
                  <a:pt x="6948069" y="6053391"/>
                </a:cubicBezTo>
                <a:cubicBezTo>
                  <a:pt x="6948765" y="6052997"/>
                  <a:pt x="6949552" y="6052937"/>
                  <a:pt x="6950219" y="6052513"/>
                </a:cubicBezTo>
                <a:cubicBezTo>
                  <a:pt x="6955579" y="6049060"/>
                  <a:pt x="6957275" y="6040730"/>
                  <a:pt x="6953399" y="6035551"/>
                </a:cubicBezTo>
                <a:cubicBezTo>
                  <a:pt x="6949341" y="6030129"/>
                  <a:pt x="6942194" y="6028675"/>
                  <a:pt x="6936440" y="6032370"/>
                </a:cubicBezTo>
                <a:cubicBezTo>
                  <a:pt x="6936137" y="6032582"/>
                  <a:pt x="6936107" y="6032582"/>
                  <a:pt x="6935925" y="6032703"/>
                </a:cubicBezTo>
                <a:cubicBezTo>
                  <a:pt x="6935804" y="6032734"/>
                  <a:pt x="6935774" y="6032764"/>
                  <a:pt x="6935683" y="6032794"/>
                </a:cubicBezTo>
                <a:lnTo>
                  <a:pt x="6935683" y="6032794"/>
                </a:lnTo>
                <a:cubicBezTo>
                  <a:pt x="6934925" y="6032673"/>
                  <a:pt x="6934169" y="6032491"/>
                  <a:pt x="6933442" y="6032219"/>
                </a:cubicBezTo>
                <a:cubicBezTo>
                  <a:pt x="6927143" y="6030371"/>
                  <a:pt x="6920390" y="6036156"/>
                  <a:pt x="6919330" y="6042123"/>
                </a:cubicBezTo>
                <a:cubicBezTo>
                  <a:pt x="6918482" y="6047000"/>
                  <a:pt x="6920602" y="6050877"/>
                  <a:pt x="6923993" y="6053482"/>
                </a:cubicBezTo>
                <a:cubicBezTo>
                  <a:pt x="6922146" y="6054027"/>
                  <a:pt x="6920360" y="6054876"/>
                  <a:pt x="6918875" y="6056450"/>
                </a:cubicBezTo>
                <a:cubicBezTo>
                  <a:pt x="6915484" y="6060055"/>
                  <a:pt x="6914696" y="6066325"/>
                  <a:pt x="6917180" y="6070808"/>
                </a:cubicBezTo>
                <a:cubicBezTo>
                  <a:pt x="6914485" y="6076593"/>
                  <a:pt x="6916786" y="6083287"/>
                  <a:pt x="6922419" y="6086256"/>
                </a:cubicBezTo>
                <a:close/>
                <a:moveTo>
                  <a:pt x="7145152" y="6209354"/>
                </a:moveTo>
                <a:lnTo>
                  <a:pt x="7140003" y="6207688"/>
                </a:lnTo>
                <a:cubicBezTo>
                  <a:pt x="7133947" y="6205719"/>
                  <a:pt x="7126407" y="6209445"/>
                  <a:pt x="7124771" y="6215745"/>
                </a:cubicBezTo>
                <a:cubicBezTo>
                  <a:pt x="7123409" y="6221046"/>
                  <a:pt x="7125559" y="6226226"/>
                  <a:pt x="7129859" y="6229164"/>
                </a:cubicBezTo>
                <a:cubicBezTo>
                  <a:pt x="7129980" y="6229255"/>
                  <a:pt x="7130010" y="6229436"/>
                  <a:pt x="7130131" y="6229497"/>
                </a:cubicBezTo>
                <a:cubicBezTo>
                  <a:pt x="7137641" y="6225226"/>
                  <a:pt x="7145183" y="6221016"/>
                  <a:pt x="7152632" y="6216684"/>
                </a:cubicBezTo>
                <a:cubicBezTo>
                  <a:pt x="7152571" y="6216503"/>
                  <a:pt x="7152389" y="6216381"/>
                  <a:pt x="7152329" y="6216170"/>
                </a:cubicBezTo>
                <a:cubicBezTo>
                  <a:pt x="7150966" y="6213080"/>
                  <a:pt x="7148665" y="6210475"/>
                  <a:pt x="7145152" y="6209354"/>
                </a:cubicBezTo>
                <a:close/>
                <a:moveTo>
                  <a:pt x="7082223" y="6171794"/>
                </a:moveTo>
                <a:cubicBezTo>
                  <a:pt x="7075167" y="6170583"/>
                  <a:pt x="7069868" y="6174611"/>
                  <a:pt x="7067718" y="6181124"/>
                </a:cubicBezTo>
                <a:lnTo>
                  <a:pt x="7066052" y="6186273"/>
                </a:lnTo>
                <a:cubicBezTo>
                  <a:pt x="7064084" y="6192361"/>
                  <a:pt x="7069353" y="6199722"/>
                  <a:pt x="7075379" y="6200782"/>
                </a:cubicBezTo>
                <a:cubicBezTo>
                  <a:pt x="7082435" y="6201994"/>
                  <a:pt x="7087735" y="6197965"/>
                  <a:pt x="7089885" y="6191423"/>
                </a:cubicBezTo>
                <a:lnTo>
                  <a:pt x="7091551" y="6186273"/>
                </a:lnTo>
                <a:cubicBezTo>
                  <a:pt x="7093520" y="6180215"/>
                  <a:pt x="7088250" y="6172855"/>
                  <a:pt x="7082223" y="6171794"/>
                </a:cubicBezTo>
                <a:close/>
                <a:moveTo>
                  <a:pt x="6862882" y="6219017"/>
                </a:moveTo>
                <a:cubicBezTo>
                  <a:pt x="6853858" y="6207325"/>
                  <a:pt x="6835718" y="6221319"/>
                  <a:pt x="6844712" y="6233011"/>
                </a:cubicBezTo>
                <a:cubicBezTo>
                  <a:pt x="6845681" y="6234283"/>
                  <a:pt x="6846802" y="6235131"/>
                  <a:pt x="6847953" y="6235828"/>
                </a:cubicBezTo>
                <a:cubicBezTo>
                  <a:pt x="6849315" y="6238978"/>
                  <a:pt x="6851799" y="6241734"/>
                  <a:pt x="6855766" y="6243037"/>
                </a:cubicBezTo>
                <a:cubicBezTo>
                  <a:pt x="6869211" y="6247429"/>
                  <a:pt x="6873875" y="6228406"/>
                  <a:pt x="6863882" y="6221077"/>
                </a:cubicBezTo>
                <a:cubicBezTo>
                  <a:pt x="6863548" y="6220410"/>
                  <a:pt x="6863397" y="6219713"/>
                  <a:pt x="6862882" y="6219017"/>
                </a:cubicBezTo>
                <a:close/>
                <a:moveTo>
                  <a:pt x="7038646" y="6237342"/>
                </a:moveTo>
                <a:cubicBezTo>
                  <a:pt x="7023747" y="6232465"/>
                  <a:pt x="7017508" y="6256061"/>
                  <a:pt x="7032408" y="6260907"/>
                </a:cubicBezTo>
                <a:cubicBezTo>
                  <a:pt x="7047337" y="6265754"/>
                  <a:pt x="7053545" y="6242188"/>
                  <a:pt x="7038646" y="6237342"/>
                </a:cubicBezTo>
                <a:close/>
                <a:moveTo>
                  <a:pt x="7171740" y="6178913"/>
                </a:moveTo>
                <a:cubicBezTo>
                  <a:pt x="7167955" y="6173854"/>
                  <a:pt x="7159930" y="6173975"/>
                  <a:pt x="7155206" y="6177610"/>
                </a:cubicBezTo>
                <a:cubicBezTo>
                  <a:pt x="7154782" y="6176520"/>
                  <a:pt x="7154358" y="6175460"/>
                  <a:pt x="7153662" y="6174521"/>
                </a:cubicBezTo>
                <a:cubicBezTo>
                  <a:pt x="7159234" y="6175005"/>
                  <a:pt x="7164684" y="6171764"/>
                  <a:pt x="7166441" y="6166312"/>
                </a:cubicBezTo>
                <a:lnTo>
                  <a:pt x="7168137" y="6161163"/>
                </a:lnTo>
                <a:cubicBezTo>
                  <a:pt x="7170166" y="6154893"/>
                  <a:pt x="7166411" y="6147835"/>
                  <a:pt x="7160203" y="6145867"/>
                </a:cubicBezTo>
                <a:cubicBezTo>
                  <a:pt x="7153873" y="6143867"/>
                  <a:pt x="7146938" y="6147532"/>
                  <a:pt x="7144910" y="6153833"/>
                </a:cubicBezTo>
                <a:lnTo>
                  <a:pt x="7143214" y="6158982"/>
                </a:lnTo>
                <a:cubicBezTo>
                  <a:pt x="7142002" y="6162738"/>
                  <a:pt x="7143001" y="6166615"/>
                  <a:pt x="7145212" y="6169674"/>
                </a:cubicBezTo>
                <a:lnTo>
                  <a:pt x="7138035" y="6168675"/>
                </a:lnTo>
                <a:cubicBezTo>
                  <a:pt x="7131524" y="6167766"/>
                  <a:pt x="7125195" y="6172613"/>
                  <a:pt x="7124318" y="6179095"/>
                </a:cubicBezTo>
                <a:cubicBezTo>
                  <a:pt x="7123409" y="6185667"/>
                  <a:pt x="7128224" y="6191907"/>
                  <a:pt x="7134765" y="6192816"/>
                </a:cubicBezTo>
                <a:lnTo>
                  <a:pt x="7142336" y="6193876"/>
                </a:lnTo>
                <a:cubicBezTo>
                  <a:pt x="7145697" y="6194361"/>
                  <a:pt x="7148937" y="6193270"/>
                  <a:pt x="7151481" y="6191271"/>
                </a:cubicBezTo>
                <a:cubicBezTo>
                  <a:pt x="7151996" y="6192634"/>
                  <a:pt x="7152662" y="6193997"/>
                  <a:pt x="7153601" y="6195239"/>
                </a:cubicBezTo>
                <a:lnTo>
                  <a:pt x="7156871" y="6199571"/>
                </a:lnTo>
                <a:cubicBezTo>
                  <a:pt x="7160839" y="6204841"/>
                  <a:pt x="7169499" y="6204629"/>
                  <a:pt x="7174103" y="6200479"/>
                </a:cubicBezTo>
                <a:cubicBezTo>
                  <a:pt x="7179342" y="6195754"/>
                  <a:pt x="7178979" y="6188515"/>
                  <a:pt x="7175011" y="6183275"/>
                </a:cubicBezTo>
                <a:lnTo>
                  <a:pt x="7171740" y="6178913"/>
                </a:lnTo>
                <a:close/>
                <a:moveTo>
                  <a:pt x="7059269" y="5743980"/>
                </a:moveTo>
                <a:lnTo>
                  <a:pt x="7064660" y="5743344"/>
                </a:lnTo>
                <a:cubicBezTo>
                  <a:pt x="7070988" y="5742617"/>
                  <a:pt x="7076712" y="5737043"/>
                  <a:pt x="7075924" y="5730319"/>
                </a:cubicBezTo>
                <a:cubicBezTo>
                  <a:pt x="7075167" y="5723988"/>
                  <a:pt x="7069656" y="5718263"/>
                  <a:pt x="7062903" y="5719021"/>
                </a:cubicBezTo>
                <a:lnTo>
                  <a:pt x="7057512" y="5719657"/>
                </a:lnTo>
                <a:cubicBezTo>
                  <a:pt x="7051183" y="5720384"/>
                  <a:pt x="7045460" y="5725957"/>
                  <a:pt x="7046247" y="5732712"/>
                </a:cubicBezTo>
                <a:cubicBezTo>
                  <a:pt x="7046974" y="5739042"/>
                  <a:pt x="7052485" y="5744767"/>
                  <a:pt x="7059269" y="5743980"/>
                </a:cubicBezTo>
                <a:close/>
                <a:moveTo>
                  <a:pt x="7123530" y="5813162"/>
                </a:moveTo>
                <a:cubicBezTo>
                  <a:pt x="7122772" y="5806619"/>
                  <a:pt x="7118685" y="5800894"/>
                  <a:pt x="7111508" y="5800804"/>
                </a:cubicBezTo>
                <a:cubicBezTo>
                  <a:pt x="7105572" y="5800743"/>
                  <a:pt x="7098395" y="5806256"/>
                  <a:pt x="7099151" y="5812828"/>
                </a:cubicBezTo>
                <a:lnTo>
                  <a:pt x="7099758" y="5818220"/>
                </a:lnTo>
                <a:cubicBezTo>
                  <a:pt x="7100515" y="5824763"/>
                  <a:pt x="7104603" y="5830457"/>
                  <a:pt x="7111780" y="5830578"/>
                </a:cubicBezTo>
                <a:cubicBezTo>
                  <a:pt x="7117715" y="5830669"/>
                  <a:pt x="7124892" y="5825126"/>
                  <a:pt x="7124135" y="5818554"/>
                </a:cubicBezTo>
                <a:lnTo>
                  <a:pt x="7123530" y="5813162"/>
                </a:lnTo>
                <a:close/>
                <a:moveTo>
                  <a:pt x="6974233" y="5793019"/>
                </a:moveTo>
                <a:cubicBezTo>
                  <a:pt x="6974718" y="5793382"/>
                  <a:pt x="6975293" y="5793413"/>
                  <a:pt x="6975808" y="5793716"/>
                </a:cubicBezTo>
                <a:cubicBezTo>
                  <a:pt x="6977141" y="5798865"/>
                  <a:pt x="6981229" y="5803196"/>
                  <a:pt x="6988103" y="5802409"/>
                </a:cubicBezTo>
                <a:lnTo>
                  <a:pt x="6991435" y="5802015"/>
                </a:lnTo>
                <a:cubicBezTo>
                  <a:pt x="6998036" y="5801258"/>
                  <a:pt x="7001246" y="5796472"/>
                  <a:pt x="7001791" y="5791353"/>
                </a:cubicBezTo>
                <a:cubicBezTo>
                  <a:pt x="7004426" y="5788900"/>
                  <a:pt x="7006091" y="5785568"/>
                  <a:pt x="7005516" y="5781690"/>
                </a:cubicBezTo>
                <a:cubicBezTo>
                  <a:pt x="7004850" y="5777268"/>
                  <a:pt x="7001670" y="5772997"/>
                  <a:pt x="6997460" y="5771392"/>
                </a:cubicBezTo>
                <a:cubicBezTo>
                  <a:pt x="6994948" y="5767787"/>
                  <a:pt x="6990465" y="5765425"/>
                  <a:pt x="6986135" y="5766061"/>
                </a:cubicBezTo>
                <a:cubicBezTo>
                  <a:pt x="6984106" y="5766364"/>
                  <a:pt x="6982380" y="5767182"/>
                  <a:pt x="6980835" y="5768212"/>
                </a:cubicBezTo>
                <a:cubicBezTo>
                  <a:pt x="6976384" y="5766576"/>
                  <a:pt x="6971387" y="5767242"/>
                  <a:pt x="6967783" y="5771059"/>
                </a:cubicBezTo>
                <a:cubicBezTo>
                  <a:pt x="6963574" y="5775511"/>
                  <a:pt x="6963059" y="5784174"/>
                  <a:pt x="6968237" y="5788294"/>
                </a:cubicBezTo>
                <a:lnTo>
                  <a:pt x="6974233" y="5793019"/>
                </a:lnTo>
                <a:close/>
                <a:moveTo>
                  <a:pt x="7067203" y="5801500"/>
                </a:moveTo>
                <a:lnTo>
                  <a:pt x="7056452" y="5802742"/>
                </a:lnTo>
                <a:cubicBezTo>
                  <a:pt x="7054878" y="5802924"/>
                  <a:pt x="7053454" y="5803499"/>
                  <a:pt x="7052182" y="5804317"/>
                </a:cubicBezTo>
                <a:cubicBezTo>
                  <a:pt x="7054454" y="5803742"/>
                  <a:pt x="7056665" y="5802742"/>
                  <a:pt x="7058330" y="5800804"/>
                </a:cubicBezTo>
                <a:cubicBezTo>
                  <a:pt x="7062479" y="5795897"/>
                  <a:pt x="7062115" y="5787718"/>
                  <a:pt x="7056968" y="5783629"/>
                </a:cubicBezTo>
                <a:lnTo>
                  <a:pt x="7050971" y="5778873"/>
                </a:lnTo>
                <a:cubicBezTo>
                  <a:pt x="7045823" y="5774784"/>
                  <a:pt x="7038162" y="5775118"/>
                  <a:pt x="7033801" y="5780237"/>
                </a:cubicBezTo>
                <a:cubicBezTo>
                  <a:pt x="7029652" y="5785143"/>
                  <a:pt x="7030015" y="5793322"/>
                  <a:pt x="7035164" y="5797411"/>
                </a:cubicBezTo>
                <a:lnTo>
                  <a:pt x="7039100" y="5800531"/>
                </a:lnTo>
                <a:cubicBezTo>
                  <a:pt x="7031529" y="5797260"/>
                  <a:pt x="7021415" y="5800561"/>
                  <a:pt x="7022596" y="5810769"/>
                </a:cubicBezTo>
                <a:cubicBezTo>
                  <a:pt x="7023625" y="5819644"/>
                  <a:pt x="7032135" y="5823521"/>
                  <a:pt x="7038827" y="5822249"/>
                </a:cubicBezTo>
                <a:cubicBezTo>
                  <a:pt x="7036647" y="5824157"/>
                  <a:pt x="7035375" y="5827095"/>
                  <a:pt x="7035829" y="5831094"/>
                </a:cubicBezTo>
                <a:cubicBezTo>
                  <a:pt x="7037616" y="5846511"/>
                  <a:pt x="7061994" y="5846844"/>
                  <a:pt x="7060208" y="5831275"/>
                </a:cubicBezTo>
                <a:cubicBezTo>
                  <a:pt x="7059995" y="5829458"/>
                  <a:pt x="7059299" y="5828034"/>
                  <a:pt x="7058572" y="5826641"/>
                </a:cubicBezTo>
                <a:cubicBezTo>
                  <a:pt x="7059299" y="5826671"/>
                  <a:pt x="7059966" y="5826853"/>
                  <a:pt x="7060692" y="5826762"/>
                </a:cubicBezTo>
                <a:lnTo>
                  <a:pt x="7071443" y="5825520"/>
                </a:lnTo>
                <a:cubicBezTo>
                  <a:pt x="7077984" y="5824793"/>
                  <a:pt x="7082435" y="5817614"/>
                  <a:pt x="7081345" y="5811405"/>
                </a:cubicBezTo>
                <a:cubicBezTo>
                  <a:pt x="7080134" y="5804590"/>
                  <a:pt x="7073775" y="5800743"/>
                  <a:pt x="7067203" y="5801500"/>
                </a:cubicBezTo>
                <a:close/>
                <a:moveTo>
                  <a:pt x="7098485" y="5760397"/>
                </a:moveTo>
                <a:cubicBezTo>
                  <a:pt x="7099818" y="5767060"/>
                  <a:pt x="7105572" y="5771392"/>
                  <a:pt x="7112355" y="5770604"/>
                </a:cubicBezTo>
                <a:lnTo>
                  <a:pt x="7117746" y="5769968"/>
                </a:lnTo>
                <a:cubicBezTo>
                  <a:pt x="7120592" y="5769635"/>
                  <a:pt x="7123166" y="5768060"/>
                  <a:pt x="7125044" y="5765849"/>
                </a:cubicBezTo>
                <a:cubicBezTo>
                  <a:pt x="7130070" y="5769060"/>
                  <a:pt x="7136612" y="5769060"/>
                  <a:pt x="7140973" y="5764365"/>
                </a:cubicBezTo>
                <a:cubicBezTo>
                  <a:pt x="7145183" y="5759852"/>
                  <a:pt x="7145546" y="5751249"/>
                  <a:pt x="7140368" y="5747160"/>
                </a:cubicBezTo>
                <a:lnTo>
                  <a:pt x="7134372" y="5742404"/>
                </a:lnTo>
                <a:cubicBezTo>
                  <a:pt x="7129223" y="5738315"/>
                  <a:pt x="7121894" y="5737922"/>
                  <a:pt x="7117140" y="5743010"/>
                </a:cubicBezTo>
                <a:cubicBezTo>
                  <a:pt x="7116383" y="5743828"/>
                  <a:pt x="7115777" y="5744828"/>
                  <a:pt x="7115293" y="5745857"/>
                </a:cubicBezTo>
                <a:cubicBezTo>
                  <a:pt x="7114899" y="5745857"/>
                  <a:pt x="7114506" y="5745857"/>
                  <a:pt x="7114081" y="5745888"/>
                </a:cubicBezTo>
                <a:lnTo>
                  <a:pt x="7108721" y="5746524"/>
                </a:lnTo>
                <a:cubicBezTo>
                  <a:pt x="7102362" y="5747220"/>
                  <a:pt x="7097213" y="5754096"/>
                  <a:pt x="7098485" y="5760397"/>
                </a:cubicBezTo>
                <a:close/>
                <a:moveTo>
                  <a:pt x="7212260" y="5701877"/>
                </a:moveTo>
                <a:lnTo>
                  <a:pt x="7206869" y="5702513"/>
                </a:lnTo>
                <a:cubicBezTo>
                  <a:pt x="7200540" y="5703240"/>
                  <a:pt x="7195634" y="5710539"/>
                  <a:pt x="7197028" y="5716658"/>
                </a:cubicBezTo>
                <a:cubicBezTo>
                  <a:pt x="7198572" y="5723443"/>
                  <a:pt x="7204386" y="5727290"/>
                  <a:pt x="7211169" y="5726502"/>
                </a:cubicBezTo>
                <a:lnTo>
                  <a:pt x="7216560" y="5725866"/>
                </a:lnTo>
                <a:cubicBezTo>
                  <a:pt x="7222889" y="5725139"/>
                  <a:pt x="7227795" y="5717839"/>
                  <a:pt x="7226401" y="5711721"/>
                </a:cubicBezTo>
                <a:cubicBezTo>
                  <a:pt x="7224888" y="5704936"/>
                  <a:pt x="7219074" y="5701089"/>
                  <a:pt x="7212260" y="5701877"/>
                </a:cubicBezTo>
                <a:close/>
                <a:moveTo>
                  <a:pt x="7053212" y="5861141"/>
                </a:moveTo>
                <a:lnTo>
                  <a:pt x="7042462" y="5862383"/>
                </a:lnTo>
                <a:cubicBezTo>
                  <a:pt x="7039676" y="5862686"/>
                  <a:pt x="7037192" y="5863928"/>
                  <a:pt x="7035193" y="5865654"/>
                </a:cubicBezTo>
                <a:cubicBezTo>
                  <a:pt x="7024807" y="5854871"/>
                  <a:pt x="7009453" y="5872893"/>
                  <a:pt x="7019567" y="5884343"/>
                </a:cubicBezTo>
                <a:cubicBezTo>
                  <a:pt x="7020779" y="5885706"/>
                  <a:pt x="7022081" y="5886584"/>
                  <a:pt x="7023383" y="5887190"/>
                </a:cubicBezTo>
                <a:lnTo>
                  <a:pt x="7022262" y="5887311"/>
                </a:lnTo>
                <a:cubicBezTo>
                  <a:pt x="7018114" y="5887796"/>
                  <a:pt x="7014389" y="5890462"/>
                  <a:pt x="7012421" y="5894127"/>
                </a:cubicBezTo>
                <a:cubicBezTo>
                  <a:pt x="7006636" y="5885888"/>
                  <a:pt x="6991435" y="5888735"/>
                  <a:pt x="6990556" y="5899943"/>
                </a:cubicBezTo>
                <a:cubicBezTo>
                  <a:pt x="6984651" y="5903062"/>
                  <a:pt x="6981047" y="5911513"/>
                  <a:pt x="6985347" y="5918571"/>
                </a:cubicBezTo>
                <a:cubicBezTo>
                  <a:pt x="6980774" y="5916087"/>
                  <a:pt x="6975717" y="5914633"/>
                  <a:pt x="6970418" y="5915087"/>
                </a:cubicBezTo>
                <a:cubicBezTo>
                  <a:pt x="6964058" y="5915633"/>
                  <a:pt x="6958698" y="5922266"/>
                  <a:pt x="6959727" y="5928597"/>
                </a:cubicBezTo>
                <a:cubicBezTo>
                  <a:pt x="6960818" y="5935291"/>
                  <a:pt x="6966451" y="5939864"/>
                  <a:pt x="6973265" y="5939289"/>
                </a:cubicBezTo>
                <a:cubicBezTo>
                  <a:pt x="6973476" y="5939289"/>
                  <a:pt x="6973567" y="5939289"/>
                  <a:pt x="6973718" y="5939259"/>
                </a:cubicBezTo>
                <a:cubicBezTo>
                  <a:pt x="6973779" y="5939259"/>
                  <a:pt x="6973810" y="5939259"/>
                  <a:pt x="6973870" y="5939289"/>
                </a:cubicBezTo>
                <a:cubicBezTo>
                  <a:pt x="6973931" y="5939320"/>
                  <a:pt x="6973931" y="5939320"/>
                  <a:pt x="6973991" y="5939380"/>
                </a:cubicBezTo>
                <a:cubicBezTo>
                  <a:pt x="6974627" y="5939864"/>
                  <a:pt x="6975233" y="5940410"/>
                  <a:pt x="6975778" y="5940985"/>
                </a:cubicBezTo>
                <a:cubicBezTo>
                  <a:pt x="6980502" y="5945590"/>
                  <a:pt x="6989194" y="5943530"/>
                  <a:pt x="6992858" y="5938774"/>
                </a:cubicBezTo>
                <a:cubicBezTo>
                  <a:pt x="6996613" y="5933898"/>
                  <a:pt x="6995643" y="5928355"/>
                  <a:pt x="6992403" y="5923932"/>
                </a:cubicBezTo>
                <a:cubicBezTo>
                  <a:pt x="6998884" y="5925234"/>
                  <a:pt x="7005365" y="5919237"/>
                  <a:pt x="7006031" y="5912089"/>
                </a:cubicBezTo>
                <a:cubicBezTo>
                  <a:pt x="7007000" y="5911816"/>
                  <a:pt x="7007939" y="5911483"/>
                  <a:pt x="7008847" y="5910999"/>
                </a:cubicBezTo>
                <a:cubicBezTo>
                  <a:pt x="7008029" y="5912573"/>
                  <a:pt x="7007424" y="5914269"/>
                  <a:pt x="7007454" y="5916299"/>
                </a:cubicBezTo>
                <a:cubicBezTo>
                  <a:pt x="7007485" y="5922327"/>
                  <a:pt x="7013147" y="5929172"/>
                  <a:pt x="7019719" y="5928415"/>
                </a:cubicBezTo>
                <a:lnTo>
                  <a:pt x="7025110" y="5927779"/>
                </a:lnTo>
                <a:cubicBezTo>
                  <a:pt x="7026139" y="5927688"/>
                  <a:pt x="7027078" y="5927294"/>
                  <a:pt x="7028047" y="5927022"/>
                </a:cubicBezTo>
                <a:lnTo>
                  <a:pt x="7028774" y="5927597"/>
                </a:lnTo>
                <a:cubicBezTo>
                  <a:pt x="7033922" y="5931687"/>
                  <a:pt x="7041099" y="5932383"/>
                  <a:pt x="7046005" y="5927324"/>
                </a:cubicBezTo>
                <a:cubicBezTo>
                  <a:pt x="7050244" y="5922963"/>
                  <a:pt x="7050941" y="5914209"/>
                  <a:pt x="7045762" y="5910089"/>
                </a:cubicBezTo>
                <a:lnTo>
                  <a:pt x="7044975" y="5909453"/>
                </a:lnTo>
                <a:cubicBezTo>
                  <a:pt x="7053212" y="5908696"/>
                  <a:pt x="7060753" y="5897853"/>
                  <a:pt x="7053969" y="5888856"/>
                </a:cubicBezTo>
                <a:cubicBezTo>
                  <a:pt x="7052939" y="5887493"/>
                  <a:pt x="7051789" y="5886615"/>
                  <a:pt x="7050608" y="5885918"/>
                </a:cubicBezTo>
                <a:lnTo>
                  <a:pt x="7054393" y="5885464"/>
                </a:lnTo>
                <a:cubicBezTo>
                  <a:pt x="7060934" y="5884707"/>
                  <a:pt x="7066325" y="5879618"/>
                  <a:pt x="7066022" y="5872742"/>
                </a:cubicBezTo>
                <a:cubicBezTo>
                  <a:pt x="7065659" y="5866533"/>
                  <a:pt x="7059784" y="5860414"/>
                  <a:pt x="7053212" y="5861141"/>
                </a:cubicBezTo>
                <a:close/>
                <a:moveTo>
                  <a:pt x="7257049" y="5664347"/>
                </a:moveTo>
                <a:cubicBezTo>
                  <a:pt x="7257533" y="5663711"/>
                  <a:pt x="7258017" y="5663105"/>
                  <a:pt x="7258532" y="5662470"/>
                </a:cubicBezTo>
                <a:cubicBezTo>
                  <a:pt x="7258441" y="5666286"/>
                  <a:pt x="7259895" y="5670314"/>
                  <a:pt x="7262560" y="5672616"/>
                </a:cubicBezTo>
                <a:cubicBezTo>
                  <a:pt x="7263317" y="5673283"/>
                  <a:pt x="7264134" y="5673525"/>
                  <a:pt x="7264922" y="5673949"/>
                </a:cubicBezTo>
                <a:cubicBezTo>
                  <a:pt x="7264741" y="5676736"/>
                  <a:pt x="7265498" y="5679553"/>
                  <a:pt x="7267587" y="5681946"/>
                </a:cubicBezTo>
                <a:cubicBezTo>
                  <a:pt x="7271403" y="5686338"/>
                  <a:pt x="7279337" y="5687428"/>
                  <a:pt x="7283698" y="5683036"/>
                </a:cubicBezTo>
                <a:lnTo>
                  <a:pt x="7287271" y="5679432"/>
                </a:lnTo>
                <a:cubicBezTo>
                  <a:pt x="7287877" y="5678826"/>
                  <a:pt x="7288210" y="5678099"/>
                  <a:pt x="7288694" y="5677432"/>
                </a:cubicBezTo>
                <a:cubicBezTo>
                  <a:pt x="7293025" y="5681340"/>
                  <a:pt x="7299597" y="5682279"/>
                  <a:pt x="7304381" y="5678584"/>
                </a:cubicBezTo>
                <a:cubicBezTo>
                  <a:pt x="7305168" y="5679341"/>
                  <a:pt x="7306107" y="5680007"/>
                  <a:pt x="7307106" y="5680522"/>
                </a:cubicBezTo>
                <a:cubicBezTo>
                  <a:pt x="7303836" y="5682824"/>
                  <a:pt x="7301928" y="5686368"/>
                  <a:pt x="7302382" y="5690185"/>
                </a:cubicBezTo>
                <a:cubicBezTo>
                  <a:pt x="7301565" y="5690730"/>
                  <a:pt x="7300717" y="5691154"/>
                  <a:pt x="7299990" y="5691911"/>
                </a:cubicBezTo>
                <a:lnTo>
                  <a:pt x="7296417" y="5695515"/>
                </a:lnTo>
                <a:cubicBezTo>
                  <a:pt x="7292207" y="5699756"/>
                  <a:pt x="7292904" y="5707965"/>
                  <a:pt x="7297507" y="5711630"/>
                </a:cubicBezTo>
                <a:cubicBezTo>
                  <a:pt x="7302595" y="5715689"/>
                  <a:pt x="7309105" y="5715083"/>
                  <a:pt x="7313617" y="5710539"/>
                </a:cubicBezTo>
                <a:lnTo>
                  <a:pt x="7317191" y="5706935"/>
                </a:lnTo>
                <a:cubicBezTo>
                  <a:pt x="7319190" y="5704906"/>
                  <a:pt x="7320037" y="5701968"/>
                  <a:pt x="7319916" y="5699060"/>
                </a:cubicBezTo>
                <a:cubicBezTo>
                  <a:pt x="7323520" y="5697575"/>
                  <a:pt x="7326609" y="5694971"/>
                  <a:pt x="7327578" y="5691578"/>
                </a:cubicBezTo>
                <a:cubicBezTo>
                  <a:pt x="7333998" y="5693850"/>
                  <a:pt x="7341085" y="5694910"/>
                  <a:pt x="7345869" y="5691669"/>
                </a:cubicBezTo>
                <a:cubicBezTo>
                  <a:pt x="7352713" y="5687065"/>
                  <a:pt x="7359224" y="5677978"/>
                  <a:pt x="7358830" y="5669466"/>
                </a:cubicBezTo>
                <a:cubicBezTo>
                  <a:pt x="7367824" y="5669254"/>
                  <a:pt x="7376031" y="5657956"/>
                  <a:pt x="7368249" y="5649172"/>
                </a:cubicBezTo>
                <a:cubicBezTo>
                  <a:pt x="7361828" y="5641903"/>
                  <a:pt x="7352441" y="5645356"/>
                  <a:pt x="7348655" y="5651807"/>
                </a:cubicBezTo>
                <a:cubicBezTo>
                  <a:pt x="7348534" y="5651686"/>
                  <a:pt x="7348413" y="5651565"/>
                  <a:pt x="7348292" y="5651444"/>
                </a:cubicBezTo>
                <a:cubicBezTo>
                  <a:pt x="7349382" y="5647506"/>
                  <a:pt x="7348504" y="5643235"/>
                  <a:pt x="7345536" y="5639873"/>
                </a:cubicBezTo>
                <a:lnTo>
                  <a:pt x="7339934" y="5633573"/>
                </a:lnTo>
                <a:lnTo>
                  <a:pt x="7341115" y="5632361"/>
                </a:lnTo>
                <a:cubicBezTo>
                  <a:pt x="7345294" y="5628121"/>
                  <a:pt x="7346232" y="5620669"/>
                  <a:pt x="7341720" y="5616217"/>
                </a:cubicBezTo>
                <a:cubicBezTo>
                  <a:pt x="7337451" y="5612037"/>
                  <a:pt x="7330091" y="5611098"/>
                  <a:pt x="7325580" y="5615611"/>
                </a:cubicBezTo>
                <a:lnTo>
                  <a:pt x="7318432" y="5622820"/>
                </a:lnTo>
                <a:cubicBezTo>
                  <a:pt x="7314829" y="5626454"/>
                  <a:pt x="7313890" y="5632361"/>
                  <a:pt x="7316465" y="5636783"/>
                </a:cubicBezTo>
                <a:cubicBezTo>
                  <a:pt x="7313436" y="5637117"/>
                  <a:pt x="7310408" y="5637692"/>
                  <a:pt x="7307470" y="5639479"/>
                </a:cubicBezTo>
                <a:cubicBezTo>
                  <a:pt x="7302019" y="5642751"/>
                  <a:pt x="7299051" y="5647900"/>
                  <a:pt x="7298022" y="5653504"/>
                </a:cubicBezTo>
                <a:cubicBezTo>
                  <a:pt x="7296296" y="5653927"/>
                  <a:pt x="7294661" y="5654715"/>
                  <a:pt x="7293207" y="5655987"/>
                </a:cubicBezTo>
                <a:lnTo>
                  <a:pt x="7289149" y="5659592"/>
                </a:lnTo>
                <a:cubicBezTo>
                  <a:pt x="7288271" y="5660349"/>
                  <a:pt x="7287634" y="5661379"/>
                  <a:pt x="7286998" y="5662378"/>
                </a:cubicBezTo>
                <a:cubicBezTo>
                  <a:pt x="7286787" y="5662197"/>
                  <a:pt x="7286575" y="5662045"/>
                  <a:pt x="7286363" y="5661894"/>
                </a:cubicBezTo>
                <a:cubicBezTo>
                  <a:pt x="7286847" y="5657744"/>
                  <a:pt x="7285424" y="5653140"/>
                  <a:pt x="7282517" y="5650626"/>
                </a:cubicBezTo>
                <a:cubicBezTo>
                  <a:pt x="7277005" y="5645840"/>
                  <a:pt x="7270282" y="5647476"/>
                  <a:pt x="7265315" y="5651898"/>
                </a:cubicBezTo>
                <a:lnTo>
                  <a:pt x="7264044" y="5653019"/>
                </a:lnTo>
                <a:cubicBezTo>
                  <a:pt x="7264831" y="5648718"/>
                  <a:pt x="7263529" y="5644144"/>
                  <a:pt x="7259986" y="5641236"/>
                </a:cubicBezTo>
                <a:cubicBezTo>
                  <a:pt x="7254898" y="5637117"/>
                  <a:pt x="7246964" y="5637874"/>
                  <a:pt x="7242846" y="5643053"/>
                </a:cubicBezTo>
                <a:lnTo>
                  <a:pt x="7238091" y="5649051"/>
                </a:lnTo>
                <a:cubicBezTo>
                  <a:pt x="7234003" y="5654200"/>
                  <a:pt x="7234760" y="5662045"/>
                  <a:pt x="7239908" y="5666195"/>
                </a:cubicBezTo>
                <a:cubicBezTo>
                  <a:pt x="7244996" y="5670284"/>
                  <a:pt x="7252930" y="5669527"/>
                  <a:pt x="7257049" y="5664347"/>
                </a:cubicBezTo>
                <a:close/>
                <a:moveTo>
                  <a:pt x="7097910" y="5765940"/>
                </a:moveTo>
                <a:cubicBezTo>
                  <a:pt x="7096124" y="5750341"/>
                  <a:pt x="7072079" y="5754460"/>
                  <a:pt x="7073865" y="5769998"/>
                </a:cubicBezTo>
                <a:cubicBezTo>
                  <a:pt x="7075652" y="5785598"/>
                  <a:pt x="7099697" y="5781509"/>
                  <a:pt x="7097910" y="5765940"/>
                </a:cubicBezTo>
                <a:close/>
                <a:moveTo>
                  <a:pt x="7111508" y="5660410"/>
                </a:moveTo>
                <a:cubicBezTo>
                  <a:pt x="7109720" y="5644810"/>
                  <a:pt x="7085464" y="5647355"/>
                  <a:pt x="7087251" y="5662924"/>
                </a:cubicBezTo>
                <a:cubicBezTo>
                  <a:pt x="7089068" y="5678553"/>
                  <a:pt x="7113294" y="5676009"/>
                  <a:pt x="7111508" y="5660410"/>
                </a:cubicBezTo>
                <a:close/>
                <a:moveTo>
                  <a:pt x="7065568" y="6168493"/>
                </a:moveTo>
                <a:cubicBezTo>
                  <a:pt x="7062993" y="6163344"/>
                  <a:pt x="7057725" y="6161466"/>
                  <a:pt x="7052546" y="6162284"/>
                </a:cubicBezTo>
                <a:cubicBezTo>
                  <a:pt x="7049791" y="6158861"/>
                  <a:pt x="7045641" y="6156892"/>
                  <a:pt x="7040826" y="6157861"/>
                </a:cubicBezTo>
                <a:cubicBezTo>
                  <a:pt x="7034830" y="6159103"/>
                  <a:pt x="7029439" y="6165949"/>
                  <a:pt x="7031378" y="6172279"/>
                </a:cubicBezTo>
                <a:cubicBezTo>
                  <a:pt x="7033255" y="6178428"/>
                  <a:pt x="7036617" y="6184062"/>
                  <a:pt x="7043037" y="6186303"/>
                </a:cubicBezTo>
                <a:cubicBezTo>
                  <a:pt x="7048912" y="6188363"/>
                  <a:pt x="7054575" y="6187122"/>
                  <a:pt x="7060147" y="6184819"/>
                </a:cubicBezTo>
                <a:cubicBezTo>
                  <a:pt x="7066234" y="6182366"/>
                  <a:pt x="7068384" y="6174097"/>
                  <a:pt x="7065568" y="6168493"/>
                </a:cubicBezTo>
                <a:close/>
                <a:moveTo>
                  <a:pt x="7204628" y="5683642"/>
                </a:moveTo>
                <a:lnTo>
                  <a:pt x="7209988" y="5683006"/>
                </a:lnTo>
                <a:cubicBezTo>
                  <a:pt x="7216529" y="5682249"/>
                  <a:pt x="7221951" y="5677251"/>
                  <a:pt x="7221647" y="5670314"/>
                </a:cubicBezTo>
                <a:cubicBezTo>
                  <a:pt x="7221405" y="5664075"/>
                  <a:pt x="7215530" y="5657896"/>
                  <a:pt x="7208959" y="5658653"/>
                </a:cubicBezTo>
                <a:lnTo>
                  <a:pt x="7203598" y="5659289"/>
                </a:lnTo>
                <a:cubicBezTo>
                  <a:pt x="7197057" y="5660016"/>
                  <a:pt x="7191637" y="5665044"/>
                  <a:pt x="7191940" y="5671980"/>
                </a:cubicBezTo>
                <a:cubicBezTo>
                  <a:pt x="7192182" y="5678190"/>
                  <a:pt x="7198057" y="5684399"/>
                  <a:pt x="7204628" y="5683642"/>
                </a:cubicBezTo>
                <a:close/>
                <a:moveTo>
                  <a:pt x="7078408" y="5691427"/>
                </a:moveTo>
                <a:cubicBezTo>
                  <a:pt x="7076621" y="5675858"/>
                  <a:pt x="7052728" y="5680795"/>
                  <a:pt x="7054514" y="5696303"/>
                </a:cubicBezTo>
                <a:cubicBezTo>
                  <a:pt x="7056301" y="5711872"/>
                  <a:pt x="7080195" y="5706935"/>
                  <a:pt x="7078408" y="5691427"/>
                </a:cubicBezTo>
                <a:close/>
                <a:moveTo>
                  <a:pt x="7166986" y="5731621"/>
                </a:moveTo>
                <a:cubicBezTo>
                  <a:pt x="7173346" y="5730834"/>
                  <a:pt x="7178948" y="5725261"/>
                  <a:pt x="7178161" y="5718476"/>
                </a:cubicBezTo>
                <a:lnTo>
                  <a:pt x="7177525" y="5713084"/>
                </a:lnTo>
                <a:cubicBezTo>
                  <a:pt x="7177404" y="5711963"/>
                  <a:pt x="7176949" y="5710964"/>
                  <a:pt x="7176526" y="5709934"/>
                </a:cubicBezTo>
                <a:cubicBezTo>
                  <a:pt x="7177525" y="5708147"/>
                  <a:pt x="7178101" y="5706148"/>
                  <a:pt x="7177949" y="5703967"/>
                </a:cubicBezTo>
                <a:cubicBezTo>
                  <a:pt x="7177858" y="5702483"/>
                  <a:pt x="7177464" y="5701028"/>
                  <a:pt x="7176889" y="5699696"/>
                </a:cubicBezTo>
                <a:cubicBezTo>
                  <a:pt x="7177070" y="5698545"/>
                  <a:pt x="7177162" y="5697333"/>
                  <a:pt x="7177010" y="5696061"/>
                </a:cubicBezTo>
                <a:cubicBezTo>
                  <a:pt x="7175435" y="5682370"/>
                  <a:pt x="7156871" y="5685217"/>
                  <a:pt x="7153692" y="5696667"/>
                </a:cubicBezTo>
                <a:cubicBezTo>
                  <a:pt x="7153268" y="5697061"/>
                  <a:pt x="7152783" y="5697363"/>
                  <a:pt x="7152389" y="5697818"/>
                </a:cubicBezTo>
                <a:cubicBezTo>
                  <a:pt x="7148302" y="5702391"/>
                  <a:pt x="7148332" y="5708177"/>
                  <a:pt x="7149331" y="5713841"/>
                </a:cubicBezTo>
                <a:cubicBezTo>
                  <a:pt x="7149785" y="5716386"/>
                  <a:pt x="7151572" y="5718354"/>
                  <a:pt x="7153752" y="5719899"/>
                </a:cubicBezTo>
                <a:lnTo>
                  <a:pt x="7153813" y="5720505"/>
                </a:lnTo>
                <a:cubicBezTo>
                  <a:pt x="7154570" y="5726745"/>
                  <a:pt x="7160294" y="5732439"/>
                  <a:pt x="7166986" y="5731621"/>
                </a:cubicBezTo>
                <a:close/>
                <a:moveTo>
                  <a:pt x="7062570" y="6059873"/>
                </a:moveTo>
                <a:lnTo>
                  <a:pt x="7067960" y="6059267"/>
                </a:lnTo>
                <a:cubicBezTo>
                  <a:pt x="7074501" y="6058510"/>
                  <a:pt x="7079861" y="6053361"/>
                  <a:pt x="7079529" y="6046485"/>
                </a:cubicBezTo>
                <a:cubicBezTo>
                  <a:pt x="7079529" y="6046152"/>
                  <a:pt x="7079316" y="6045879"/>
                  <a:pt x="7079286" y="6045546"/>
                </a:cubicBezTo>
                <a:cubicBezTo>
                  <a:pt x="7078469" y="6039640"/>
                  <a:pt x="7072987" y="6034187"/>
                  <a:pt x="7066749" y="6034884"/>
                </a:cubicBezTo>
                <a:lnTo>
                  <a:pt x="7061358" y="6035520"/>
                </a:lnTo>
                <a:cubicBezTo>
                  <a:pt x="7059208" y="6035762"/>
                  <a:pt x="7057300" y="6036611"/>
                  <a:pt x="7055574" y="6037731"/>
                </a:cubicBezTo>
                <a:cubicBezTo>
                  <a:pt x="7052031" y="6039973"/>
                  <a:pt x="7049578" y="6043699"/>
                  <a:pt x="7049791" y="6048302"/>
                </a:cubicBezTo>
                <a:cubicBezTo>
                  <a:pt x="7050123" y="6054573"/>
                  <a:pt x="7056029" y="6060630"/>
                  <a:pt x="7062570" y="6059873"/>
                </a:cubicBezTo>
                <a:close/>
                <a:moveTo>
                  <a:pt x="7024352" y="6145867"/>
                </a:moveTo>
                <a:cubicBezTo>
                  <a:pt x="7024382" y="6145867"/>
                  <a:pt x="7024443" y="6145897"/>
                  <a:pt x="7024473" y="6145927"/>
                </a:cubicBezTo>
                <a:lnTo>
                  <a:pt x="7027259" y="6148138"/>
                </a:lnTo>
                <a:cubicBezTo>
                  <a:pt x="7032408" y="6152227"/>
                  <a:pt x="7040614" y="6150258"/>
                  <a:pt x="7044218" y="6145079"/>
                </a:cubicBezTo>
                <a:cubicBezTo>
                  <a:pt x="7044521" y="6144655"/>
                  <a:pt x="7044702" y="6144231"/>
                  <a:pt x="7044915" y="6143807"/>
                </a:cubicBezTo>
                <a:cubicBezTo>
                  <a:pt x="7046520" y="6143050"/>
                  <a:pt x="7048124" y="6142201"/>
                  <a:pt x="7049639" y="6141293"/>
                </a:cubicBezTo>
                <a:cubicBezTo>
                  <a:pt x="7051577" y="6140111"/>
                  <a:pt x="7053121" y="6138294"/>
                  <a:pt x="7054212" y="6136234"/>
                </a:cubicBezTo>
                <a:cubicBezTo>
                  <a:pt x="7055726" y="6135628"/>
                  <a:pt x="7057118" y="6134871"/>
                  <a:pt x="7058027" y="6133720"/>
                </a:cubicBezTo>
                <a:cubicBezTo>
                  <a:pt x="7061147" y="6129782"/>
                  <a:pt x="7063751" y="6126148"/>
                  <a:pt x="7064387" y="6121029"/>
                </a:cubicBezTo>
                <a:cubicBezTo>
                  <a:pt x="7064447" y="6120574"/>
                  <a:pt x="7064326" y="6120181"/>
                  <a:pt x="7064356" y="6119757"/>
                </a:cubicBezTo>
                <a:cubicBezTo>
                  <a:pt x="7071716" y="6117636"/>
                  <a:pt x="7077347" y="6109095"/>
                  <a:pt x="7071412" y="6101219"/>
                </a:cubicBezTo>
                <a:cubicBezTo>
                  <a:pt x="7067415" y="6095888"/>
                  <a:pt x="7061601" y="6095555"/>
                  <a:pt x="7056907" y="6097705"/>
                </a:cubicBezTo>
                <a:cubicBezTo>
                  <a:pt x="7054241" y="6096767"/>
                  <a:pt x="7051183" y="6096494"/>
                  <a:pt x="7048397" y="6097403"/>
                </a:cubicBezTo>
                <a:cubicBezTo>
                  <a:pt x="7047640" y="6096888"/>
                  <a:pt x="7046732" y="6096554"/>
                  <a:pt x="7045883" y="6096161"/>
                </a:cubicBezTo>
                <a:cubicBezTo>
                  <a:pt x="7046277" y="6093465"/>
                  <a:pt x="7046005" y="6090799"/>
                  <a:pt x="7044612" y="6088437"/>
                </a:cubicBezTo>
                <a:cubicBezTo>
                  <a:pt x="7052092" y="6090375"/>
                  <a:pt x="7062146" y="6084923"/>
                  <a:pt x="7060965" y="6074594"/>
                </a:cubicBezTo>
                <a:cubicBezTo>
                  <a:pt x="7059178" y="6059025"/>
                  <a:pt x="7035285" y="6063962"/>
                  <a:pt x="7037071" y="6079471"/>
                </a:cubicBezTo>
                <a:cubicBezTo>
                  <a:pt x="7037253" y="6081046"/>
                  <a:pt x="7037798" y="6082258"/>
                  <a:pt x="7038373" y="6083408"/>
                </a:cubicBezTo>
                <a:cubicBezTo>
                  <a:pt x="7038312" y="6083408"/>
                  <a:pt x="7038312" y="6083348"/>
                  <a:pt x="7038252" y="6083318"/>
                </a:cubicBezTo>
                <a:cubicBezTo>
                  <a:pt x="7030530" y="6080804"/>
                  <a:pt x="7025049" y="6085892"/>
                  <a:pt x="7023414" y="6091981"/>
                </a:cubicBezTo>
                <a:cubicBezTo>
                  <a:pt x="7022687" y="6092677"/>
                  <a:pt x="7022172" y="6093465"/>
                  <a:pt x="7021597" y="6094313"/>
                </a:cubicBezTo>
                <a:cubicBezTo>
                  <a:pt x="7020324" y="6090920"/>
                  <a:pt x="7017781" y="6088043"/>
                  <a:pt x="7013935" y="6086771"/>
                </a:cubicBezTo>
                <a:lnTo>
                  <a:pt x="7011664" y="6086044"/>
                </a:lnTo>
                <a:cubicBezTo>
                  <a:pt x="7010877" y="6084862"/>
                  <a:pt x="7009938" y="6083742"/>
                  <a:pt x="7008787" y="6082803"/>
                </a:cubicBezTo>
                <a:cubicBezTo>
                  <a:pt x="7006788" y="6081228"/>
                  <a:pt x="7004789" y="6079653"/>
                  <a:pt x="7002791" y="6078048"/>
                </a:cubicBezTo>
                <a:cubicBezTo>
                  <a:pt x="6997642" y="6073958"/>
                  <a:pt x="6989436" y="6075836"/>
                  <a:pt x="6985802" y="6081016"/>
                </a:cubicBezTo>
                <a:cubicBezTo>
                  <a:pt x="6981925" y="6086529"/>
                  <a:pt x="6983561" y="6093525"/>
                  <a:pt x="6988466" y="6097675"/>
                </a:cubicBezTo>
                <a:cubicBezTo>
                  <a:pt x="6985468" y="6099584"/>
                  <a:pt x="6982864" y="6102219"/>
                  <a:pt x="6980957" y="6105763"/>
                </a:cubicBezTo>
                <a:cubicBezTo>
                  <a:pt x="6977928" y="6111366"/>
                  <a:pt x="6977958" y="6117273"/>
                  <a:pt x="6979927" y="6122634"/>
                </a:cubicBezTo>
                <a:cubicBezTo>
                  <a:pt x="6978654" y="6123876"/>
                  <a:pt x="6977625" y="6125390"/>
                  <a:pt x="6977050" y="6127208"/>
                </a:cubicBezTo>
                <a:lnTo>
                  <a:pt x="6975385" y="6132357"/>
                </a:lnTo>
                <a:cubicBezTo>
                  <a:pt x="6974930" y="6133781"/>
                  <a:pt x="6974748" y="6135265"/>
                  <a:pt x="6974839" y="6136749"/>
                </a:cubicBezTo>
                <a:cubicBezTo>
                  <a:pt x="6974385" y="6135265"/>
                  <a:pt x="6973234" y="6134054"/>
                  <a:pt x="6972205" y="6132812"/>
                </a:cubicBezTo>
                <a:cubicBezTo>
                  <a:pt x="6972174" y="6132600"/>
                  <a:pt x="6972265" y="6132448"/>
                  <a:pt x="6972235" y="6132206"/>
                </a:cubicBezTo>
                <a:cubicBezTo>
                  <a:pt x="6971356" y="6126602"/>
                  <a:pt x="6965875" y="6120695"/>
                  <a:pt x="6959606" y="6122058"/>
                </a:cubicBezTo>
                <a:cubicBezTo>
                  <a:pt x="6959395" y="6122089"/>
                  <a:pt x="6959213" y="6122119"/>
                  <a:pt x="6959031" y="6122149"/>
                </a:cubicBezTo>
                <a:cubicBezTo>
                  <a:pt x="6957971" y="6121241"/>
                  <a:pt x="6956911" y="6120332"/>
                  <a:pt x="6955579" y="6119847"/>
                </a:cubicBezTo>
                <a:cubicBezTo>
                  <a:pt x="6953702" y="6116819"/>
                  <a:pt x="6950704" y="6114668"/>
                  <a:pt x="6946554" y="6114365"/>
                </a:cubicBezTo>
                <a:cubicBezTo>
                  <a:pt x="6944858" y="6114244"/>
                  <a:pt x="6943072" y="6114668"/>
                  <a:pt x="6941346" y="6115365"/>
                </a:cubicBezTo>
                <a:cubicBezTo>
                  <a:pt x="6940589" y="6114759"/>
                  <a:pt x="6939892" y="6114062"/>
                  <a:pt x="6938923" y="6113729"/>
                </a:cubicBezTo>
                <a:lnTo>
                  <a:pt x="6933775" y="6112063"/>
                </a:lnTo>
                <a:cubicBezTo>
                  <a:pt x="6927506" y="6110034"/>
                  <a:pt x="6920632" y="6111366"/>
                  <a:pt x="6917544" y="6117848"/>
                </a:cubicBezTo>
                <a:cubicBezTo>
                  <a:pt x="6914999" y="6123210"/>
                  <a:pt x="6917029" y="6132054"/>
                  <a:pt x="6923327" y="6134084"/>
                </a:cubicBezTo>
                <a:lnTo>
                  <a:pt x="6928476" y="6135780"/>
                </a:lnTo>
                <a:cubicBezTo>
                  <a:pt x="6931080" y="6136628"/>
                  <a:pt x="6933775" y="6136719"/>
                  <a:pt x="6936289" y="6136265"/>
                </a:cubicBezTo>
                <a:cubicBezTo>
                  <a:pt x="6937258" y="6137930"/>
                  <a:pt x="6938469" y="6139506"/>
                  <a:pt x="6940256" y="6140717"/>
                </a:cubicBezTo>
                <a:cubicBezTo>
                  <a:pt x="6942739" y="6142414"/>
                  <a:pt x="6945495" y="6142989"/>
                  <a:pt x="6948342" y="6143201"/>
                </a:cubicBezTo>
                <a:cubicBezTo>
                  <a:pt x="6948644" y="6143322"/>
                  <a:pt x="6948947" y="6143443"/>
                  <a:pt x="6949220" y="6143595"/>
                </a:cubicBezTo>
                <a:cubicBezTo>
                  <a:pt x="6947796" y="6149653"/>
                  <a:pt x="6953368" y="6156074"/>
                  <a:pt x="6959031" y="6157104"/>
                </a:cubicBezTo>
                <a:cubicBezTo>
                  <a:pt x="6966209" y="6158437"/>
                  <a:pt x="6971175" y="6153590"/>
                  <a:pt x="6973234" y="6147320"/>
                </a:cubicBezTo>
                <a:lnTo>
                  <a:pt x="6974899" y="6142171"/>
                </a:lnTo>
                <a:cubicBezTo>
                  <a:pt x="6975142" y="6141383"/>
                  <a:pt x="6975293" y="6140596"/>
                  <a:pt x="6975293" y="6139808"/>
                </a:cubicBezTo>
                <a:cubicBezTo>
                  <a:pt x="6976353" y="6143534"/>
                  <a:pt x="6978988" y="6146745"/>
                  <a:pt x="6982833" y="6147896"/>
                </a:cubicBezTo>
                <a:cubicBezTo>
                  <a:pt x="6988830" y="6149683"/>
                  <a:pt x="6995674" y="6147048"/>
                  <a:pt x="6998067" y="6141050"/>
                </a:cubicBezTo>
                <a:cubicBezTo>
                  <a:pt x="6999127" y="6141323"/>
                  <a:pt x="7000277" y="6141414"/>
                  <a:pt x="7001428" y="6141353"/>
                </a:cubicBezTo>
                <a:cubicBezTo>
                  <a:pt x="6998914" y="6146836"/>
                  <a:pt x="7000065" y="6153409"/>
                  <a:pt x="7007393" y="6155801"/>
                </a:cubicBezTo>
                <a:cubicBezTo>
                  <a:pt x="7015813" y="6158558"/>
                  <a:pt x="7022687" y="6152469"/>
                  <a:pt x="7024352" y="6145867"/>
                </a:cubicBezTo>
                <a:close/>
                <a:moveTo>
                  <a:pt x="7201236" y="5799229"/>
                </a:moveTo>
                <a:cubicBezTo>
                  <a:pt x="7204447" y="5793261"/>
                  <a:pt x="7202811" y="5786174"/>
                  <a:pt x="7197057" y="5782508"/>
                </a:cubicBezTo>
                <a:cubicBezTo>
                  <a:pt x="7196755" y="5782296"/>
                  <a:pt x="7196724" y="5782296"/>
                  <a:pt x="7196542" y="5782175"/>
                </a:cubicBezTo>
                <a:cubicBezTo>
                  <a:pt x="7196452" y="5782084"/>
                  <a:pt x="7196452" y="5782084"/>
                  <a:pt x="7196361" y="5781994"/>
                </a:cubicBezTo>
                <a:cubicBezTo>
                  <a:pt x="7196361" y="5781994"/>
                  <a:pt x="7196361" y="5781994"/>
                  <a:pt x="7196361" y="5781994"/>
                </a:cubicBezTo>
                <a:cubicBezTo>
                  <a:pt x="7196149" y="5781267"/>
                  <a:pt x="7196028" y="5780509"/>
                  <a:pt x="7195937" y="5779721"/>
                </a:cubicBezTo>
                <a:cubicBezTo>
                  <a:pt x="7195695" y="5778086"/>
                  <a:pt x="7195029" y="5776632"/>
                  <a:pt x="7194059" y="5775420"/>
                </a:cubicBezTo>
                <a:cubicBezTo>
                  <a:pt x="7194090" y="5775299"/>
                  <a:pt x="7194180" y="5775209"/>
                  <a:pt x="7194180" y="5775087"/>
                </a:cubicBezTo>
                <a:lnTo>
                  <a:pt x="7195240" y="5767515"/>
                </a:lnTo>
                <a:cubicBezTo>
                  <a:pt x="7196179" y="5761002"/>
                  <a:pt x="7191546" y="5754642"/>
                  <a:pt x="7185005" y="5753642"/>
                </a:cubicBezTo>
                <a:cubicBezTo>
                  <a:pt x="7178524" y="5752673"/>
                  <a:pt x="7172074" y="5757368"/>
                  <a:pt x="7171135" y="5763880"/>
                </a:cubicBezTo>
                <a:lnTo>
                  <a:pt x="7170075" y="5771452"/>
                </a:lnTo>
                <a:cubicBezTo>
                  <a:pt x="7169620" y="5774754"/>
                  <a:pt x="7170590" y="5778025"/>
                  <a:pt x="7172528" y="5780570"/>
                </a:cubicBezTo>
                <a:cubicBezTo>
                  <a:pt x="7172226" y="5782296"/>
                  <a:pt x="7172104" y="5784084"/>
                  <a:pt x="7172376" y="5785901"/>
                </a:cubicBezTo>
                <a:cubicBezTo>
                  <a:pt x="7173467" y="5793413"/>
                  <a:pt x="7178251" y="5799380"/>
                  <a:pt x="7184490" y="5803409"/>
                </a:cubicBezTo>
                <a:cubicBezTo>
                  <a:pt x="7189880" y="5806831"/>
                  <a:pt x="7198178" y="5804923"/>
                  <a:pt x="7201236" y="5799229"/>
                </a:cubicBezTo>
                <a:close/>
                <a:moveTo>
                  <a:pt x="6973961" y="6185213"/>
                </a:moveTo>
                <a:cubicBezTo>
                  <a:pt x="6989557" y="6183396"/>
                  <a:pt x="6987256" y="6159133"/>
                  <a:pt x="6971659" y="6160921"/>
                </a:cubicBezTo>
                <a:lnTo>
                  <a:pt x="6968329" y="6161314"/>
                </a:lnTo>
                <a:cubicBezTo>
                  <a:pt x="6952732" y="6163102"/>
                  <a:pt x="6955034" y="6187394"/>
                  <a:pt x="6970630" y="6185607"/>
                </a:cubicBezTo>
                <a:lnTo>
                  <a:pt x="6973961" y="6185213"/>
                </a:lnTo>
                <a:close/>
                <a:moveTo>
                  <a:pt x="6841623" y="5945044"/>
                </a:moveTo>
                <a:cubicBezTo>
                  <a:pt x="6843561" y="5942985"/>
                  <a:pt x="6844712" y="5940077"/>
                  <a:pt x="6844258" y="5936290"/>
                </a:cubicBezTo>
                <a:cubicBezTo>
                  <a:pt x="6842683" y="5922478"/>
                  <a:pt x="6823362" y="5922085"/>
                  <a:pt x="6820334" y="5933140"/>
                </a:cubicBezTo>
                <a:cubicBezTo>
                  <a:pt x="6819971" y="5934534"/>
                  <a:pt x="6819728" y="5936018"/>
                  <a:pt x="6819941" y="5937744"/>
                </a:cubicBezTo>
                <a:cubicBezTo>
                  <a:pt x="6821303" y="5949497"/>
                  <a:pt x="6835566" y="5951526"/>
                  <a:pt x="6841623" y="5945044"/>
                </a:cubicBezTo>
                <a:close/>
                <a:moveTo>
                  <a:pt x="6881900" y="6089951"/>
                </a:moveTo>
                <a:cubicBezTo>
                  <a:pt x="6877448" y="6093344"/>
                  <a:pt x="6875753" y="6098857"/>
                  <a:pt x="6877782" y="6104400"/>
                </a:cubicBezTo>
                <a:cubicBezTo>
                  <a:pt x="6880386" y="6111608"/>
                  <a:pt x="6884444" y="6119847"/>
                  <a:pt x="6891682" y="6123331"/>
                </a:cubicBezTo>
                <a:cubicBezTo>
                  <a:pt x="6892469" y="6123997"/>
                  <a:pt x="6893316" y="6124603"/>
                  <a:pt x="6894225" y="6125088"/>
                </a:cubicBezTo>
                <a:cubicBezTo>
                  <a:pt x="6898677" y="6127571"/>
                  <a:pt x="6904098" y="6127329"/>
                  <a:pt x="6908156" y="6123997"/>
                </a:cubicBezTo>
                <a:cubicBezTo>
                  <a:pt x="6912213" y="6120695"/>
                  <a:pt x="6912577" y="6116485"/>
                  <a:pt x="6912547" y="6111669"/>
                </a:cubicBezTo>
                <a:cubicBezTo>
                  <a:pt x="6912577" y="6115456"/>
                  <a:pt x="6912637" y="6111245"/>
                  <a:pt x="6912698" y="6110518"/>
                </a:cubicBezTo>
                <a:cubicBezTo>
                  <a:pt x="6912789" y="6109518"/>
                  <a:pt x="6912971" y="6108580"/>
                  <a:pt x="6913061" y="6107580"/>
                </a:cubicBezTo>
                <a:cubicBezTo>
                  <a:pt x="6913092" y="6107428"/>
                  <a:pt x="6913092" y="6107338"/>
                  <a:pt x="6913122" y="6107217"/>
                </a:cubicBezTo>
                <a:cubicBezTo>
                  <a:pt x="6913213" y="6106913"/>
                  <a:pt x="6913334" y="6106611"/>
                  <a:pt x="6913425" y="6106308"/>
                </a:cubicBezTo>
                <a:cubicBezTo>
                  <a:pt x="6917937" y="6102188"/>
                  <a:pt x="6918331" y="6094646"/>
                  <a:pt x="6914546" y="6089951"/>
                </a:cubicBezTo>
                <a:cubicBezTo>
                  <a:pt x="6910245" y="6084620"/>
                  <a:pt x="6902704" y="6084226"/>
                  <a:pt x="6897405" y="6088134"/>
                </a:cubicBezTo>
                <a:cubicBezTo>
                  <a:pt x="6896860" y="6088528"/>
                  <a:pt x="6896436" y="6089073"/>
                  <a:pt x="6895951" y="6089527"/>
                </a:cubicBezTo>
                <a:cubicBezTo>
                  <a:pt x="6892771" y="6087407"/>
                  <a:pt x="6888592" y="6086680"/>
                  <a:pt x="6885080" y="6087922"/>
                </a:cubicBezTo>
                <a:cubicBezTo>
                  <a:pt x="6887139" y="6086014"/>
                  <a:pt x="6888320" y="6083106"/>
                  <a:pt x="6887866" y="6079228"/>
                </a:cubicBezTo>
                <a:cubicBezTo>
                  <a:pt x="6886109" y="6063811"/>
                  <a:pt x="6861701" y="6063539"/>
                  <a:pt x="6863488" y="6079138"/>
                </a:cubicBezTo>
                <a:cubicBezTo>
                  <a:pt x="6864639" y="6089012"/>
                  <a:pt x="6875026" y="6092647"/>
                  <a:pt x="6881900" y="6089951"/>
                </a:cubicBezTo>
                <a:close/>
                <a:moveTo>
                  <a:pt x="6761373" y="5951860"/>
                </a:moveTo>
                <a:cubicBezTo>
                  <a:pt x="6767308" y="5951920"/>
                  <a:pt x="6774485" y="5946407"/>
                  <a:pt x="6773728" y="5939834"/>
                </a:cubicBezTo>
                <a:lnTo>
                  <a:pt x="6773093" y="5934443"/>
                </a:lnTo>
                <a:cubicBezTo>
                  <a:pt x="6772335" y="5927900"/>
                  <a:pt x="6768247" y="5922206"/>
                  <a:pt x="6761070" y="5922085"/>
                </a:cubicBezTo>
                <a:cubicBezTo>
                  <a:pt x="6755135" y="5921994"/>
                  <a:pt x="6747957" y="5927537"/>
                  <a:pt x="6748714" y="5934109"/>
                </a:cubicBezTo>
                <a:lnTo>
                  <a:pt x="6749350" y="5939501"/>
                </a:lnTo>
                <a:cubicBezTo>
                  <a:pt x="6750107" y="5946044"/>
                  <a:pt x="6754196" y="5951769"/>
                  <a:pt x="6761373" y="5951860"/>
                </a:cubicBezTo>
                <a:close/>
                <a:moveTo>
                  <a:pt x="7214167" y="5881920"/>
                </a:moveTo>
                <a:cubicBezTo>
                  <a:pt x="7215469" y="5893188"/>
                  <a:pt x="7228855" y="5896429"/>
                  <a:pt x="7235245" y="5891249"/>
                </a:cubicBezTo>
                <a:cubicBezTo>
                  <a:pt x="7238182" y="5895369"/>
                  <a:pt x="7241967" y="5898458"/>
                  <a:pt x="7245995" y="5900155"/>
                </a:cubicBezTo>
                <a:cubicBezTo>
                  <a:pt x="7245601" y="5900397"/>
                  <a:pt x="7245117" y="5900427"/>
                  <a:pt x="7244754" y="5900730"/>
                </a:cubicBezTo>
                <a:cubicBezTo>
                  <a:pt x="7239666" y="5904637"/>
                  <a:pt x="7237667" y="5912270"/>
                  <a:pt x="7241786" y="5917722"/>
                </a:cubicBezTo>
                <a:lnTo>
                  <a:pt x="7245057" y="5922054"/>
                </a:lnTo>
                <a:cubicBezTo>
                  <a:pt x="7248872" y="5927143"/>
                  <a:pt x="7256685" y="5929142"/>
                  <a:pt x="7262045" y="5925053"/>
                </a:cubicBezTo>
                <a:cubicBezTo>
                  <a:pt x="7267132" y="5921145"/>
                  <a:pt x="7269131" y="5913512"/>
                  <a:pt x="7265043" y="5908060"/>
                </a:cubicBezTo>
                <a:lnTo>
                  <a:pt x="7261773" y="5903729"/>
                </a:lnTo>
                <a:cubicBezTo>
                  <a:pt x="7260864" y="5902517"/>
                  <a:pt x="7259713" y="5901518"/>
                  <a:pt x="7258441" y="5900700"/>
                </a:cubicBezTo>
                <a:cubicBezTo>
                  <a:pt x="7264498" y="5899155"/>
                  <a:pt x="7270434" y="5896005"/>
                  <a:pt x="7273583" y="5891068"/>
                </a:cubicBezTo>
                <a:cubicBezTo>
                  <a:pt x="7274885" y="5891946"/>
                  <a:pt x="7276491" y="5892158"/>
                  <a:pt x="7278035" y="5892461"/>
                </a:cubicBezTo>
                <a:cubicBezTo>
                  <a:pt x="7278489" y="5894127"/>
                  <a:pt x="7279246" y="5895671"/>
                  <a:pt x="7280397" y="5896913"/>
                </a:cubicBezTo>
                <a:cubicBezTo>
                  <a:pt x="7285151" y="5901972"/>
                  <a:pt x="7292116" y="5902335"/>
                  <a:pt x="7297598" y="5898216"/>
                </a:cubicBezTo>
                <a:lnTo>
                  <a:pt x="7301928" y="5894975"/>
                </a:lnTo>
                <a:cubicBezTo>
                  <a:pt x="7307016" y="5891128"/>
                  <a:pt x="7307561" y="5882374"/>
                  <a:pt x="7303261" y="5877770"/>
                </a:cubicBezTo>
                <a:cubicBezTo>
                  <a:pt x="7299778" y="5874075"/>
                  <a:pt x="7295145" y="5872954"/>
                  <a:pt x="7290784" y="5874166"/>
                </a:cubicBezTo>
                <a:cubicBezTo>
                  <a:pt x="7287332" y="5869350"/>
                  <a:pt x="7280549" y="5868380"/>
                  <a:pt x="7275370" y="5870743"/>
                </a:cubicBezTo>
                <a:cubicBezTo>
                  <a:pt x="7275340" y="5870561"/>
                  <a:pt x="7275340" y="5870380"/>
                  <a:pt x="7275309" y="5870228"/>
                </a:cubicBezTo>
                <a:cubicBezTo>
                  <a:pt x="7278459" y="5867623"/>
                  <a:pt x="7280184" y="5863625"/>
                  <a:pt x="7279670" y="5859142"/>
                </a:cubicBezTo>
                <a:lnTo>
                  <a:pt x="7279185" y="5854871"/>
                </a:lnTo>
                <a:cubicBezTo>
                  <a:pt x="7280397" y="5851509"/>
                  <a:pt x="7280367" y="5847813"/>
                  <a:pt x="7278217" y="5844451"/>
                </a:cubicBezTo>
                <a:cubicBezTo>
                  <a:pt x="7277157" y="5842816"/>
                  <a:pt x="7275582" y="5841604"/>
                  <a:pt x="7273825" y="5840665"/>
                </a:cubicBezTo>
                <a:cubicBezTo>
                  <a:pt x="7271190" y="5838605"/>
                  <a:pt x="7267829" y="5837515"/>
                  <a:pt x="7264589" y="5838151"/>
                </a:cubicBezTo>
                <a:cubicBezTo>
                  <a:pt x="7262560" y="5838545"/>
                  <a:pt x="7260773" y="5839423"/>
                  <a:pt x="7259259" y="5840544"/>
                </a:cubicBezTo>
                <a:cubicBezTo>
                  <a:pt x="7256231" y="5838605"/>
                  <a:pt x="7252749" y="5837333"/>
                  <a:pt x="7248721" y="5837060"/>
                </a:cubicBezTo>
                <a:cubicBezTo>
                  <a:pt x="7242391" y="5836637"/>
                  <a:pt x="7237001" y="5839151"/>
                  <a:pt x="7232943" y="5843149"/>
                </a:cubicBezTo>
                <a:cubicBezTo>
                  <a:pt x="7231308" y="5842513"/>
                  <a:pt x="7229491" y="5842210"/>
                  <a:pt x="7227583" y="5842422"/>
                </a:cubicBezTo>
                <a:lnTo>
                  <a:pt x="7222193" y="5843058"/>
                </a:lnTo>
                <a:cubicBezTo>
                  <a:pt x="7220709" y="5843209"/>
                  <a:pt x="7219285" y="5843694"/>
                  <a:pt x="7217983" y="5844360"/>
                </a:cubicBezTo>
                <a:cubicBezTo>
                  <a:pt x="7221344" y="5841332"/>
                  <a:pt x="7222980" y="5836000"/>
                  <a:pt x="7221920" y="5831881"/>
                </a:cubicBezTo>
                <a:cubicBezTo>
                  <a:pt x="7220134" y="5824793"/>
                  <a:pt x="7213683" y="5822309"/>
                  <a:pt x="7207111" y="5823036"/>
                </a:cubicBezTo>
                <a:lnTo>
                  <a:pt x="7201721" y="5823672"/>
                </a:lnTo>
                <a:cubicBezTo>
                  <a:pt x="7195180" y="5824430"/>
                  <a:pt x="7191424" y="5832699"/>
                  <a:pt x="7192878" y="5838484"/>
                </a:cubicBezTo>
                <a:cubicBezTo>
                  <a:pt x="7194665" y="5845542"/>
                  <a:pt x="7201115" y="5848056"/>
                  <a:pt x="7207687" y="5847298"/>
                </a:cubicBezTo>
                <a:lnTo>
                  <a:pt x="7213047" y="5846693"/>
                </a:lnTo>
                <a:cubicBezTo>
                  <a:pt x="7213865" y="5846602"/>
                  <a:pt x="7214652" y="5846390"/>
                  <a:pt x="7215379" y="5846057"/>
                </a:cubicBezTo>
                <a:cubicBezTo>
                  <a:pt x="7212441" y="5848571"/>
                  <a:pt x="7210624" y="5852297"/>
                  <a:pt x="7211169" y="5856294"/>
                </a:cubicBezTo>
                <a:cubicBezTo>
                  <a:pt x="7212047" y="5862504"/>
                  <a:pt x="7217286" y="5867623"/>
                  <a:pt x="7223737" y="5867290"/>
                </a:cubicBezTo>
                <a:cubicBezTo>
                  <a:pt x="7223919" y="5868380"/>
                  <a:pt x="7224312" y="5869440"/>
                  <a:pt x="7224857" y="5870470"/>
                </a:cubicBezTo>
                <a:cubicBezTo>
                  <a:pt x="7218801" y="5870470"/>
                  <a:pt x="7213289" y="5874226"/>
                  <a:pt x="7214167" y="5881920"/>
                </a:cubicBezTo>
                <a:close/>
                <a:moveTo>
                  <a:pt x="6953581" y="6104097"/>
                </a:moveTo>
                <a:lnTo>
                  <a:pt x="6954217" y="6109488"/>
                </a:lnTo>
                <a:cubicBezTo>
                  <a:pt x="6954973" y="6116031"/>
                  <a:pt x="6962604" y="6120211"/>
                  <a:pt x="6968631" y="6118939"/>
                </a:cubicBezTo>
                <a:cubicBezTo>
                  <a:pt x="6975566" y="6117515"/>
                  <a:pt x="6978836" y="6111093"/>
                  <a:pt x="6978080" y="6104521"/>
                </a:cubicBezTo>
                <a:lnTo>
                  <a:pt x="6977444" y="6099129"/>
                </a:lnTo>
                <a:cubicBezTo>
                  <a:pt x="6976687" y="6092587"/>
                  <a:pt x="6969055" y="6088437"/>
                  <a:pt x="6963029" y="6089678"/>
                </a:cubicBezTo>
                <a:cubicBezTo>
                  <a:pt x="6956124" y="6091102"/>
                  <a:pt x="6952823" y="6097524"/>
                  <a:pt x="6953581" y="6104097"/>
                </a:cubicBezTo>
                <a:close/>
                <a:moveTo>
                  <a:pt x="7010422" y="5983391"/>
                </a:moveTo>
                <a:cubicBezTo>
                  <a:pt x="7006364" y="5977303"/>
                  <a:pt x="7000216" y="5972911"/>
                  <a:pt x="6992464" y="5972305"/>
                </a:cubicBezTo>
                <a:cubicBezTo>
                  <a:pt x="6986135" y="5971790"/>
                  <a:pt x="6979230" y="5975001"/>
                  <a:pt x="6978231" y="5981998"/>
                </a:cubicBezTo>
                <a:cubicBezTo>
                  <a:pt x="6977383" y="5987965"/>
                  <a:pt x="6981138" y="5995689"/>
                  <a:pt x="6987952" y="5996234"/>
                </a:cubicBezTo>
                <a:cubicBezTo>
                  <a:pt x="6988708" y="5996295"/>
                  <a:pt x="6989436" y="5996446"/>
                  <a:pt x="6990162" y="5996567"/>
                </a:cubicBezTo>
                <a:cubicBezTo>
                  <a:pt x="6990193" y="5996598"/>
                  <a:pt x="6990193" y="5996628"/>
                  <a:pt x="6990223" y="5996658"/>
                </a:cubicBezTo>
                <a:cubicBezTo>
                  <a:pt x="6990254" y="5996719"/>
                  <a:pt x="6990314" y="5996779"/>
                  <a:pt x="6990344" y="5996840"/>
                </a:cubicBezTo>
                <a:cubicBezTo>
                  <a:pt x="6990375" y="5996961"/>
                  <a:pt x="6990496" y="5997264"/>
                  <a:pt x="6990738" y="5997870"/>
                </a:cubicBezTo>
                <a:cubicBezTo>
                  <a:pt x="6992797" y="6003292"/>
                  <a:pt x="6998399" y="6006381"/>
                  <a:pt x="7004002" y="6005564"/>
                </a:cubicBezTo>
                <a:cubicBezTo>
                  <a:pt x="7004184" y="6005745"/>
                  <a:pt x="7004274" y="6006048"/>
                  <a:pt x="7004487" y="6006199"/>
                </a:cubicBezTo>
                <a:cubicBezTo>
                  <a:pt x="7009938" y="6010985"/>
                  <a:pt x="7016751" y="6009441"/>
                  <a:pt x="7021687" y="6005049"/>
                </a:cubicBezTo>
                <a:lnTo>
                  <a:pt x="7025746" y="6001444"/>
                </a:lnTo>
                <a:cubicBezTo>
                  <a:pt x="7030682" y="5997082"/>
                  <a:pt x="7029107" y="5988177"/>
                  <a:pt x="7024624" y="5984240"/>
                </a:cubicBezTo>
                <a:cubicBezTo>
                  <a:pt x="7020143" y="5980423"/>
                  <a:pt x="7014904" y="5980817"/>
                  <a:pt x="7010422" y="5983391"/>
                </a:cubicBezTo>
                <a:close/>
                <a:moveTo>
                  <a:pt x="6859036" y="5963551"/>
                </a:moveTo>
                <a:cubicBezTo>
                  <a:pt x="6854978" y="5968852"/>
                  <a:pt x="6856129" y="5976546"/>
                  <a:pt x="6861307" y="5980635"/>
                </a:cubicBezTo>
                <a:cubicBezTo>
                  <a:pt x="6863306" y="5982240"/>
                  <a:pt x="6865305" y="5983815"/>
                  <a:pt x="6867303" y="5985420"/>
                </a:cubicBezTo>
                <a:cubicBezTo>
                  <a:pt x="6872451" y="5989510"/>
                  <a:pt x="6880446" y="5988329"/>
                  <a:pt x="6884383" y="5983149"/>
                </a:cubicBezTo>
                <a:cubicBezTo>
                  <a:pt x="6888471" y="5977848"/>
                  <a:pt x="6887290" y="5970154"/>
                  <a:pt x="6882142" y="5966065"/>
                </a:cubicBezTo>
                <a:cubicBezTo>
                  <a:pt x="6881476" y="5965520"/>
                  <a:pt x="6880780" y="5964975"/>
                  <a:pt x="6880113" y="5964430"/>
                </a:cubicBezTo>
                <a:cubicBezTo>
                  <a:pt x="6879992" y="5964339"/>
                  <a:pt x="6879871" y="5964218"/>
                  <a:pt x="6879750" y="5964127"/>
                </a:cubicBezTo>
                <a:cubicBezTo>
                  <a:pt x="6880022" y="5963945"/>
                  <a:pt x="6880386" y="5963884"/>
                  <a:pt x="6880628" y="5963673"/>
                </a:cubicBezTo>
                <a:lnTo>
                  <a:pt x="6884686" y="5960068"/>
                </a:lnTo>
                <a:cubicBezTo>
                  <a:pt x="6889623" y="5955706"/>
                  <a:pt x="6891075" y="5948406"/>
                  <a:pt x="6886836" y="5942985"/>
                </a:cubicBezTo>
                <a:cubicBezTo>
                  <a:pt x="6882990" y="5938017"/>
                  <a:pt x="6874693" y="5936442"/>
                  <a:pt x="6869726" y="5940804"/>
                </a:cubicBezTo>
                <a:lnTo>
                  <a:pt x="6865668" y="5944408"/>
                </a:lnTo>
                <a:cubicBezTo>
                  <a:pt x="6862458" y="5947225"/>
                  <a:pt x="6860974" y="5951284"/>
                  <a:pt x="6861337" y="5955252"/>
                </a:cubicBezTo>
                <a:cubicBezTo>
                  <a:pt x="6861519" y="5957009"/>
                  <a:pt x="6861943" y="5958735"/>
                  <a:pt x="6862912" y="5960341"/>
                </a:cubicBezTo>
                <a:cubicBezTo>
                  <a:pt x="6861459" y="5961128"/>
                  <a:pt x="6860096" y="5962158"/>
                  <a:pt x="6859036" y="5963551"/>
                </a:cubicBezTo>
                <a:close/>
                <a:moveTo>
                  <a:pt x="6982501" y="6031159"/>
                </a:moveTo>
                <a:cubicBezTo>
                  <a:pt x="6983077" y="6036247"/>
                  <a:pt x="6986075" y="6038822"/>
                  <a:pt x="6989708" y="6039731"/>
                </a:cubicBezTo>
                <a:cubicBezTo>
                  <a:pt x="6988255" y="6040912"/>
                  <a:pt x="6987043" y="6042336"/>
                  <a:pt x="6986377" y="6044183"/>
                </a:cubicBezTo>
                <a:cubicBezTo>
                  <a:pt x="6984166" y="6050332"/>
                  <a:pt x="6986649" y="6057571"/>
                  <a:pt x="6993010" y="6060085"/>
                </a:cubicBezTo>
                <a:lnTo>
                  <a:pt x="6993705" y="6060358"/>
                </a:lnTo>
                <a:cubicBezTo>
                  <a:pt x="6995553" y="6063357"/>
                  <a:pt x="6998460" y="6065598"/>
                  <a:pt x="7002185" y="6065689"/>
                </a:cubicBezTo>
                <a:cubicBezTo>
                  <a:pt x="7006970" y="6065810"/>
                  <a:pt x="7011451" y="6065477"/>
                  <a:pt x="7015025" y="6061782"/>
                </a:cubicBezTo>
                <a:cubicBezTo>
                  <a:pt x="7017781" y="6058934"/>
                  <a:pt x="7018720" y="6055239"/>
                  <a:pt x="7018296" y="6051665"/>
                </a:cubicBezTo>
                <a:lnTo>
                  <a:pt x="7021687" y="6048666"/>
                </a:lnTo>
                <a:cubicBezTo>
                  <a:pt x="7026139" y="6044728"/>
                  <a:pt x="7027320" y="6037519"/>
                  <a:pt x="7023777" y="6032552"/>
                </a:cubicBezTo>
                <a:cubicBezTo>
                  <a:pt x="7026502" y="6032976"/>
                  <a:pt x="7029439" y="6032491"/>
                  <a:pt x="7032316" y="6030310"/>
                </a:cubicBezTo>
                <a:lnTo>
                  <a:pt x="7033376" y="6029523"/>
                </a:lnTo>
                <a:lnTo>
                  <a:pt x="7035012" y="6028311"/>
                </a:lnTo>
                <a:cubicBezTo>
                  <a:pt x="7047549" y="6018861"/>
                  <a:pt x="7033286" y="5999112"/>
                  <a:pt x="7020749" y="6008562"/>
                </a:cubicBezTo>
                <a:lnTo>
                  <a:pt x="7018054" y="6010561"/>
                </a:lnTo>
                <a:cubicBezTo>
                  <a:pt x="7013753" y="6013802"/>
                  <a:pt x="7012784" y="6018225"/>
                  <a:pt x="7013632" y="6022284"/>
                </a:cubicBezTo>
                <a:cubicBezTo>
                  <a:pt x="7014026" y="6024161"/>
                  <a:pt x="7014692" y="6025979"/>
                  <a:pt x="7015813" y="6027554"/>
                </a:cubicBezTo>
                <a:cubicBezTo>
                  <a:pt x="7012421" y="6026918"/>
                  <a:pt x="7008847" y="6027523"/>
                  <a:pt x="7006031" y="6030038"/>
                </a:cubicBezTo>
                <a:lnTo>
                  <a:pt x="7005880" y="6030189"/>
                </a:lnTo>
                <a:cubicBezTo>
                  <a:pt x="7006273" y="6028675"/>
                  <a:pt x="7006485" y="6027069"/>
                  <a:pt x="7006273" y="6025282"/>
                </a:cubicBezTo>
                <a:cubicBezTo>
                  <a:pt x="7005880" y="6021829"/>
                  <a:pt x="7004305" y="6019588"/>
                  <a:pt x="7002276" y="6018134"/>
                </a:cubicBezTo>
                <a:cubicBezTo>
                  <a:pt x="7000792" y="6017074"/>
                  <a:pt x="6999096" y="6016377"/>
                  <a:pt x="6997188" y="6016256"/>
                </a:cubicBezTo>
                <a:cubicBezTo>
                  <a:pt x="6989920" y="6015801"/>
                  <a:pt x="6981410" y="6021708"/>
                  <a:pt x="6982501" y="6031159"/>
                </a:cubicBezTo>
                <a:close/>
                <a:moveTo>
                  <a:pt x="6856129" y="5875589"/>
                </a:moveTo>
                <a:cubicBezTo>
                  <a:pt x="6851920" y="5870834"/>
                  <a:pt x="6843955" y="5869440"/>
                  <a:pt x="6838958" y="5873984"/>
                </a:cubicBezTo>
                <a:cubicBezTo>
                  <a:pt x="6834204" y="5878315"/>
                  <a:pt x="6832811" y="5886009"/>
                  <a:pt x="6837353" y="5891128"/>
                </a:cubicBezTo>
                <a:lnTo>
                  <a:pt x="6839382" y="5893430"/>
                </a:lnTo>
                <a:cubicBezTo>
                  <a:pt x="6836626" y="5892097"/>
                  <a:pt x="6833416" y="5891582"/>
                  <a:pt x="6830661" y="5892309"/>
                </a:cubicBezTo>
                <a:cubicBezTo>
                  <a:pt x="6823726" y="5894127"/>
                  <a:pt x="6821031" y="5900639"/>
                  <a:pt x="6821970" y="5907182"/>
                </a:cubicBezTo>
                <a:cubicBezTo>
                  <a:pt x="6823060" y="5914694"/>
                  <a:pt x="6827845" y="5920691"/>
                  <a:pt x="6834113" y="5924689"/>
                </a:cubicBezTo>
                <a:cubicBezTo>
                  <a:pt x="6839473" y="5928142"/>
                  <a:pt x="6847771" y="5926204"/>
                  <a:pt x="6850830" y="5920509"/>
                </a:cubicBezTo>
                <a:cubicBezTo>
                  <a:pt x="6854039" y="5914573"/>
                  <a:pt x="6852404" y="5907454"/>
                  <a:pt x="6846651" y="5903789"/>
                </a:cubicBezTo>
                <a:cubicBezTo>
                  <a:pt x="6846347" y="5903577"/>
                  <a:pt x="6846317" y="5903577"/>
                  <a:pt x="6846135" y="5903456"/>
                </a:cubicBezTo>
                <a:cubicBezTo>
                  <a:pt x="6846045" y="5903365"/>
                  <a:pt x="6846045" y="5903335"/>
                  <a:pt x="6845954" y="5903274"/>
                </a:cubicBezTo>
                <a:cubicBezTo>
                  <a:pt x="6845954" y="5903274"/>
                  <a:pt x="6845954" y="5903274"/>
                  <a:pt x="6845954" y="5903274"/>
                </a:cubicBezTo>
                <a:cubicBezTo>
                  <a:pt x="6845742" y="5902517"/>
                  <a:pt x="6845621" y="5901760"/>
                  <a:pt x="6845530" y="5901003"/>
                </a:cubicBezTo>
                <a:cubicBezTo>
                  <a:pt x="6845348" y="5899730"/>
                  <a:pt x="6844712" y="5898670"/>
                  <a:pt x="6844046" y="5897610"/>
                </a:cubicBezTo>
                <a:cubicBezTo>
                  <a:pt x="6848407" y="5900185"/>
                  <a:pt x="6854130" y="5900397"/>
                  <a:pt x="6858067" y="5896823"/>
                </a:cubicBezTo>
                <a:cubicBezTo>
                  <a:pt x="6862822" y="5892491"/>
                  <a:pt x="6864214" y="5884767"/>
                  <a:pt x="6859672" y="5879678"/>
                </a:cubicBezTo>
                <a:lnTo>
                  <a:pt x="6856129" y="5875589"/>
                </a:lnTo>
                <a:close/>
                <a:moveTo>
                  <a:pt x="6902038" y="5798804"/>
                </a:moveTo>
                <a:cubicBezTo>
                  <a:pt x="6912395" y="5810496"/>
                  <a:pt x="6931564" y="5795442"/>
                  <a:pt x="6921147" y="5783659"/>
                </a:cubicBezTo>
                <a:cubicBezTo>
                  <a:pt x="6910790" y="5771967"/>
                  <a:pt x="6891621" y="5787022"/>
                  <a:pt x="6902038" y="5798804"/>
                </a:cubicBezTo>
                <a:close/>
                <a:moveTo>
                  <a:pt x="6918633" y="5913512"/>
                </a:moveTo>
                <a:cubicBezTo>
                  <a:pt x="6914394" y="5908757"/>
                  <a:pt x="6906005" y="5908121"/>
                  <a:pt x="6901402" y="5912755"/>
                </a:cubicBezTo>
                <a:cubicBezTo>
                  <a:pt x="6896679" y="5917480"/>
                  <a:pt x="6896103" y="5924871"/>
                  <a:pt x="6900615" y="5929960"/>
                </a:cubicBezTo>
                <a:lnTo>
                  <a:pt x="6900797" y="5930172"/>
                </a:lnTo>
                <a:cubicBezTo>
                  <a:pt x="6897738" y="5932928"/>
                  <a:pt x="6896193" y="5936957"/>
                  <a:pt x="6896708" y="5941561"/>
                </a:cubicBezTo>
                <a:lnTo>
                  <a:pt x="6897314" y="5946953"/>
                </a:lnTo>
                <a:cubicBezTo>
                  <a:pt x="6898041" y="5953283"/>
                  <a:pt x="6905673" y="5957978"/>
                  <a:pt x="6911698" y="5956463"/>
                </a:cubicBezTo>
                <a:cubicBezTo>
                  <a:pt x="6918573" y="5954737"/>
                  <a:pt x="6921995" y="5948891"/>
                  <a:pt x="6921208" y="5942076"/>
                </a:cubicBezTo>
                <a:lnTo>
                  <a:pt x="6920571" y="5936684"/>
                </a:lnTo>
                <a:cubicBezTo>
                  <a:pt x="6920542" y="5936290"/>
                  <a:pt x="6920239" y="5935957"/>
                  <a:pt x="6920148" y="5935563"/>
                </a:cubicBezTo>
                <a:cubicBezTo>
                  <a:pt x="6920542" y="5935261"/>
                  <a:pt x="6921056" y="5935140"/>
                  <a:pt x="6921420" y="5934776"/>
                </a:cubicBezTo>
                <a:cubicBezTo>
                  <a:pt x="6926144" y="5930051"/>
                  <a:pt x="6926719" y="5922660"/>
                  <a:pt x="6922207" y="5917571"/>
                </a:cubicBezTo>
                <a:lnTo>
                  <a:pt x="6918633" y="5913512"/>
                </a:lnTo>
                <a:close/>
                <a:moveTo>
                  <a:pt x="6845197" y="5840726"/>
                </a:moveTo>
                <a:cubicBezTo>
                  <a:pt x="6849557" y="5845663"/>
                  <a:pt x="6856189" y="5847995"/>
                  <a:pt x="6862125" y="5843936"/>
                </a:cubicBezTo>
                <a:cubicBezTo>
                  <a:pt x="6867031" y="5840605"/>
                  <a:pt x="6869726" y="5831972"/>
                  <a:pt x="6865335" y="5827004"/>
                </a:cubicBezTo>
                <a:lnTo>
                  <a:pt x="6861762" y="5822945"/>
                </a:lnTo>
                <a:cubicBezTo>
                  <a:pt x="6857401" y="5818008"/>
                  <a:pt x="6850769" y="5815676"/>
                  <a:pt x="6844833" y="5819735"/>
                </a:cubicBezTo>
                <a:cubicBezTo>
                  <a:pt x="6839928" y="5823066"/>
                  <a:pt x="6837232" y="5831699"/>
                  <a:pt x="6841623" y="5836667"/>
                </a:cubicBezTo>
                <a:lnTo>
                  <a:pt x="6845197" y="5840726"/>
                </a:lnTo>
                <a:close/>
                <a:moveTo>
                  <a:pt x="6869757" y="5854023"/>
                </a:moveTo>
                <a:lnTo>
                  <a:pt x="6865699" y="5857627"/>
                </a:lnTo>
                <a:cubicBezTo>
                  <a:pt x="6860914" y="5861868"/>
                  <a:pt x="6861701" y="5870894"/>
                  <a:pt x="6866395" y="5874862"/>
                </a:cubicBezTo>
                <a:cubicBezTo>
                  <a:pt x="6871876" y="5879467"/>
                  <a:pt x="6878478" y="5878679"/>
                  <a:pt x="6883626" y="5874166"/>
                </a:cubicBezTo>
                <a:lnTo>
                  <a:pt x="6887684" y="5870561"/>
                </a:lnTo>
                <a:cubicBezTo>
                  <a:pt x="6892469" y="5866321"/>
                  <a:pt x="6891651" y="5857294"/>
                  <a:pt x="6886987" y="5853356"/>
                </a:cubicBezTo>
                <a:cubicBezTo>
                  <a:pt x="6881476" y="5848692"/>
                  <a:pt x="6874874" y="5849479"/>
                  <a:pt x="6869757" y="5854023"/>
                </a:cubicBezTo>
                <a:close/>
                <a:moveTo>
                  <a:pt x="6814520" y="5967671"/>
                </a:moveTo>
                <a:cubicBezTo>
                  <a:pt x="6804133" y="5955949"/>
                  <a:pt x="6788264" y="5974486"/>
                  <a:pt x="6798500" y="5986057"/>
                </a:cubicBezTo>
                <a:cubicBezTo>
                  <a:pt x="6808887" y="5997779"/>
                  <a:pt x="6824786" y="5979241"/>
                  <a:pt x="6814520" y="5967671"/>
                </a:cubicBezTo>
                <a:close/>
                <a:moveTo>
                  <a:pt x="6798924" y="5904910"/>
                </a:moveTo>
                <a:cubicBezTo>
                  <a:pt x="6809311" y="5916663"/>
                  <a:pt x="6826633" y="5899458"/>
                  <a:pt x="6816246" y="5887736"/>
                </a:cubicBezTo>
                <a:cubicBezTo>
                  <a:pt x="6805829" y="5876013"/>
                  <a:pt x="6788537" y="5893188"/>
                  <a:pt x="6798924" y="5904910"/>
                </a:cubicBezTo>
                <a:close/>
                <a:moveTo>
                  <a:pt x="6812491" y="6091587"/>
                </a:moveTo>
                <a:cubicBezTo>
                  <a:pt x="6816064" y="6096161"/>
                  <a:pt x="6820364" y="6100159"/>
                  <a:pt x="6826603" y="6100068"/>
                </a:cubicBezTo>
                <a:cubicBezTo>
                  <a:pt x="6831599" y="6100007"/>
                  <a:pt x="6835809" y="6097796"/>
                  <a:pt x="6839322" y="6094283"/>
                </a:cubicBezTo>
                <a:cubicBezTo>
                  <a:pt x="6843834" y="6089800"/>
                  <a:pt x="6843925" y="6081349"/>
                  <a:pt x="6839049" y="6077048"/>
                </a:cubicBezTo>
                <a:cubicBezTo>
                  <a:pt x="6835657" y="6074049"/>
                  <a:pt x="6831206" y="6073080"/>
                  <a:pt x="6827178" y="6074200"/>
                </a:cubicBezTo>
                <a:cubicBezTo>
                  <a:pt x="6823908" y="6072807"/>
                  <a:pt x="6820213" y="6072747"/>
                  <a:pt x="6816639" y="6074867"/>
                </a:cubicBezTo>
                <a:cubicBezTo>
                  <a:pt x="6811582" y="6077926"/>
                  <a:pt x="6808403" y="6086377"/>
                  <a:pt x="6812491" y="6091587"/>
                </a:cubicBezTo>
                <a:close/>
                <a:moveTo>
                  <a:pt x="6908882" y="5999899"/>
                </a:moveTo>
                <a:cubicBezTo>
                  <a:pt x="6908973" y="6000717"/>
                  <a:pt x="6909337" y="6001232"/>
                  <a:pt x="6909549" y="6001959"/>
                </a:cubicBezTo>
                <a:cubicBezTo>
                  <a:pt x="6907217" y="5998960"/>
                  <a:pt x="6903856" y="5996931"/>
                  <a:pt x="6899495" y="5997295"/>
                </a:cubicBezTo>
                <a:cubicBezTo>
                  <a:pt x="6896103" y="5997567"/>
                  <a:pt x="6892650" y="5999657"/>
                  <a:pt x="6890440" y="6002565"/>
                </a:cubicBezTo>
                <a:cubicBezTo>
                  <a:pt x="6888926" y="6002565"/>
                  <a:pt x="6887442" y="6002868"/>
                  <a:pt x="6885807" y="6003261"/>
                </a:cubicBezTo>
                <a:cubicBezTo>
                  <a:pt x="6885231" y="6003352"/>
                  <a:pt x="6884656" y="6003413"/>
                  <a:pt x="6884111" y="6003443"/>
                </a:cubicBezTo>
                <a:cubicBezTo>
                  <a:pt x="6881839" y="6003352"/>
                  <a:pt x="6879568" y="6003504"/>
                  <a:pt x="6877266" y="6003413"/>
                </a:cubicBezTo>
                <a:cubicBezTo>
                  <a:pt x="6870635" y="6003140"/>
                  <a:pt x="6867091" y="6008411"/>
                  <a:pt x="6866668" y="6014105"/>
                </a:cubicBezTo>
                <a:cubicBezTo>
                  <a:pt x="6861247" y="6015287"/>
                  <a:pt x="6856583" y="6019497"/>
                  <a:pt x="6857401" y="6026645"/>
                </a:cubicBezTo>
                <a:cubicBezTo>
                  <a:pt x="6857946" y="6031492"/>
                  <a:pt x="6860793" y="6034399"/>
                  <a:pt x="6864245" y="6035914"/>
                </a:cubicBezTo>
                <a:cubicBezTo>
                  <a:pt x="6862488" y="6041124"/>
                  <a:pt x="6863851" y="6047091"/>
                  <a:pt x="6870514" y="6049665"/>
                </a:cubicBezTo>
                <a:cubicBezTo>
                  <a:pt x="6878326" y="6052725"/>
                  <a:pt x="6886715" y="6057541"/>
                  <a:pt x="6895406" y="6056663"/>
                </a:cubicBezTo>
                <a:cubicBezTo>
                  <a:pt x="6896557" y="6056541"/>
                  <a:pt x="6897647" y="6056299"/>
                  <a:pt x="6898677" y="6056027"/>
                </a:cubicBezTo>
                <a:lnTo>
                  <a:pt x="6902220" y="6056239"/>
                </a:lnTo>
                <a:cubicBezTo>
                  <a:pt x="6908792" y="6056632"/>
                  <a:pt x="6914394" y="6050332"/>
                  <a:pt x="6914394" y="6044032"/>
                </a:cubicBezTo>
                <a:cubicBezTo>
                  <a:pt x="6914394" y="6043517"/>
                  <a:pt x="6914303" y="6043062"/>
                  <a:pt x="6914242" y="6042578"/>
                </a:cubicBezTo>
                <a:cubicBezTo>
                  <a:pt x="6915120" y="6041033"/>
                  <a:pt x="6915938" y="6039428"/>
                  <a:pt x="6916665" y="6037792"/>
                </a:cubicBezTo>
                <a:cubicBezTo>
                  <a:pt x="6917573" y="6035732"/>
                  <a:pt x="6917786" y="6033339"/>
                  <a:pt x="6917513" y="6031037"/>
                </a:cubicBezTo>
                <a:cubicBezTo>
                  <a:pt x="6918422" y="6029674"/>
                  <a:pt x="6919088" y="6028250"/>
                  <a:pt x="6919178" y="6026766"/>
                </a:cubicBezTo>
                <a:cubicBezTo>
                  <a:pt x="6919482" y="6021738"/>
                  <a:pt x="6919542" y="6017286"/>
                  <a:pt x="6917119" y="6012712"/>
                </a:cubicBezTo>
                <a:cubicBezTo>
                  <a:pt x="6916059" y="6010713"/>
                  <a:pt x="6915090" y="6009380"/>
                  <a:pt x="6913425" y="6007744"/>
                </a:cubicBezTo>
                <a:cubicBezTo>
                  <a:pt x="6920784" y="6012591"/>
                  <a:pt x="6934199" y="6007169"/>
                  <a:pt x="6932836" y="5995416"/>
                </a:cubicBezTo>
                <a:cubicBezTo>
                  <a:pt x="6932685" y="5994144"/>
                  <a:pt x="6932200" y="5993266"/>
                  <a:pt x="6931806" y="5992266"/>
                </a:cubicBezTo>
                <a:cubicBezTo>
                  <a:pt x="6933623" y="5992357"/>
                  <a:pt x="6935350" y="5991721"/>
                  <a:pt x="6937015" y="5991085"/>
                </a:cubicBezTo>
                <a:cubicBezTo>
                  <a:pt x="6944071" y="5988420"/>
                  <a:pt x="6948977" y="5980483"/>
                  <a:pt x="6942618" y="5973305"/>
                </a:cubicBezTo>
                <a:cubicBezTo>
                  <a:pt x="6933291" y="5962764"/>
                  <a:pt x="6917058" y="5973638"/>
                  <a:pt x="6921480" y="5984482"/>
                </a:cubicBezTo>
                <a:cubicBezTo>
                  <a:pt x="6921662" y="5984966"/>
                  <a:pt x="6921662" y="5985451"/>
                  <a:pt x="6921965" y="5985936"/>
                </a:cubicBezTo>
                <a:cubicBezTo>
                  <a:pt x="6915151" y="5985996"/>
                  <a:pt x="6907853" y="5991085"/>
                  <a:pt x="6908882" y="5999899"/>
                </a:cubicBezTo>
                <a:close/>
                <a:moveTo>
                  <a:pt x="7035648" y="5952647"/>
                </a:moveTo>
                <a:cubicBezTo>
                  <a:pt x="7035951" y="5950133"/>
                  <a:pt x="7035345" y="5947437"/>
                  <a:pt x="7033013" y="5944802"/>
                </a:cubicBezTo>
                <a:cubicBezTo>
                  <a:pt x="7022747" y="5933231"/>
                  <a:pt x="7002457" y="5946771"/>
                  <a:pt x="7012845" y="5958493"/>
                </a:cubicBezTo>
                <a:cubicBezTo>
                  <a:pt x="7017660" y="5963945"/>
                  <a:pt x="7024624" y="5963703"/>
                  <a:pt x="7029652" y="5960856"/>
                </a:cubicBezTo>
                <a:cubicBezTo>
                  <a:pt x="7029379" y="5962128"/>
                  <a:pt x="7029137" y="5963400"/>
                  <a:pt x="7029318" y="5964915"/>
                </a:cubicBezTo>
                <a:cubicBezTo>
                  <a:pt x="7031106" y="5980483"/>
                  <a:pt x="7055120" y="5976334"/>
                  <a:pt x="7053333" y="5960765"/>
                </a:cubicBezTo>
                <a:cubicBezTo>
                  <a:pt x="7052213" y="5951011"/>
                  <a:pt x="7042401" y="5948982"/>
                  <a:pt x="7035648" y="5952647"/>
                </a:cubicBezTo>
                <a:close/>
                <a:moveTo>
                  <a:pt x="6954762" y="5982937"/>
                </a:moveTo>
                <a:cubicBezTo>
                  <a:pt x="6965179" y="5994689"/>
                  <a:pt x="6983561" y="5978696"/>
                  <a:pt x="6973144" y="5966944"/>
                </a:cubicBezTo>
                <a:cubicBezTo>
                  <a:pt x="6962726" y="5955192"/>
                  <a:pt x="6944344" y="5971154"/>
                  <a:pt x="6954762" y="5982937"/>
                </a:cubicBezTo>
                <a:close/>
                <a:moveTo>
                  <a:pt x="6906975" y="6212565"/>
                </a:moveTo>
                <a:cubicBezTo>
                  <a:pt x="6896587" y="6200842"/>
                  <a:pt x="6879780" y="6218502"/>
                  <a:pt x="6890137" y="6230194"/>
                </a:cubicBezTo>
                <a:cubicBezTo>
                  <a:pt x="6900524" y="6241916"/>
                  <a:pt x="6917331" y="6224257"/>
                  <a:pt x="6906975" y="6212565"/>
                </a:cubicBezTo>
                <a:close/>
                <a:moveTo>
                  <a:pt x="6906187" y="5779994"/>
                </a:moveTo>
                <a:cubicBezTo>
                  <a:pt x="6912547" y="5779721"/>
                  <a:pt x="6918240" y="5773391"/>
                  <a:pt x="6917513" y="5767000"/>
                </a:cubicBezTo>
                <a:cubicBezTo>
                  <a:pt x="6916756" y="5760275"/>
                  <a:pt x="6911335" y="5755399"/>
                  <a:pt x="6904521" y="5755672"/>
                </a:cubicBezTo>
                <a:cubicBezTo>
                  <a:pt x="6904158" y="5755672"/>
                  <a:pt x="6904127" y="5755672"/>
                  <a:pt x="6903916" y="5755702"/>
                </a:cubicBezTo>
                <a:cubicBezTo>
                  <a:pt x="6903795" y="5755672"/>
                  <a:pt x="6903764" y="5755672"/>
                  <a:pt x="6903674" y="5755641"/>
                </a:cubicBezTo>
                <a:lnTo>
                  <a:pt x="6903674" y="5755641"/>
                </a:lnTo>
                <a:cubicBezTo>
                  <a:pt x="6903098" y="5755126"/>
                  <a:pt x="6902523" y="5754611"/>
                  <a:pt x="6902038" y="5754005"/>
                </a:cubicBezTo>
                <a:cubicBezTo>
                  <a:pt x="6897526" y="5749220"/>
                  <a:pt x="6888774" y="5750795"/>
                  <a:pt x="6884868" y="5755429"/>
                </a:cubicBezTo>
                <a:cubicBezTo>
                  <a:pt x="6880204" y="5760912"/>
                  <a:pt x="6881749" y="5767787"/>
                  <a:pt x="6886261" y="5772604"/>
                </a:cubicBezTo>
                <a:cubicBezTo>
                  <a:pt x="6891440" y="5778116"/>
                  <a:pt x="6898767" y="5780297"/>
                  <a:pt x="6906187" y="5779994"/>
                </a:cubicBezTo>
                <a:close/>
                <a:moveTo>
                  <a:pt x="6961181" y="5910180"/>
                </a:moveTo>
                <a:lnTo>
                  <a:pt x="6960545" y="5904789"/>
                </a:lnTo>
                <a:cubicBezTo>
                  <a:pt x="6959819" y="5898519"/>
                  <a:pt x="6952853" y="5894551"/>
                  <a:pt x="6946948" y="5895308"/>
                </a:cubicBezTo>
                <a:cubicBezTo>
                  <a:pt x="6947130" y="5894157"/>
                  <a:pt x="6947312" y="5893006"/>
                  <a:pt x="6947191" y="5891885"/>
                </a:cubicBezTo>
                <a:cubicBezTo>
                  <a:pt x="6951733" y="5895127"/>
                  <a:pt x="6958062" y="5895096"/>
                  <a:pt x="6962362" y="5891280"/>
                </a:cubicBezTo>
                <a:lnTo>
                  <a:pt x="6963301" y="5890462"/>
                </a:lnTo>
                <a:cubicBezTo>
                  <a:pt x="6969055" y="5900427"/>
                  <a:pt x="6987588" y="5897065"/>
                  <a:pt x="6985983" y="5883374"/>
                </a:cubicBezTo>
                <a:cubicBezTo>
                  <a:pt x="6984923" y="5874075"/>
                  <a:pt x="6975929" y="5871258"/>
                  <a:pt x="6969176" y="5873651"/>
                </a:cubicBezTo>
                <a:cubicBezTo>
                  <a:pt x="6968692" y="5872530"/>
                  <a:pt x="6968177" y="5871409"/>
                  <a:pt x="6967329" y="5870501"/>
                </a:cubicBezTo>
                <a:cubicBezTo>
                  <a:pt x="6962877" y="5865533"/>
                  <a:pt x="6955064" y="5865230"/>
                  <a:pt x="6950098" y="5869592"/>
                </a:cubicBezTo>
                <a:lnTo>
                  <a:pt x="6946039" y="5873197"/>
                </a:lnTo>
                <a:cubicBezTo>
                  <a:pt x="6943102" y="5875802"/>
                  <a:pt x="6942012" y="5879678"/>
                  <a:pt x="6942346" y="5883435"/>
                </a:cubicBezTo>
                <a:lnTo>
                  <a:pt x="6936652" y="5878921"/>
                </a:lnTo>
                <a:cubicBezTo>
                  <a:pt x="6931504" y="5874832"/>
                  <a:pt x="6923600" y="5875802"/>
                  <a:pt x="6919542" y="5880981"/>
                </a:cubicBezTo>
                <a:cubicBezTo>
                  <a:pt x="6915454" y="5886191"/>
                  <a:pt x="6916423" y="5894006"/>
                  <a:pt x="6921602" y="5898095"/>
                </a:cubicBezTo>
                <a:lnTo>
                  <a:pt x="6927598" y="5902850"/>
                </a:lnTo>
                <a:cubicBezTo>
                  <a:pt x="6930232" y="5904940"/>
                  <a:pt x="6933594" y="5905667"/>
                  <a:pt x="6936803" y="5905213"/>
                </a:cubicBezTo>
                <a:cubicBezTo>
                  <a:pt x="6936531" y="5906667"/>
                  <a:pt x="6936440" y="5908181"/>
                  <a:pt x="6936621" y="5909696"/>
                </a:cubicBezTo>
                <a:lnTo>
                  <a:pt x="6937258" y="5915087"/>
                </a:lnTo>
                <a:cubicBezTo>
                  <a:pt x="6938015" y="5921630"/>
                  <a:pt x="6945586" y="5925810"/>
                  <a:pt x="6951642" y="5924598"/>
                </a:cubicBezTo>
                <a:cubicBezTo>
                  <a:pt x="6958607" y="5923144"/>
                  <a:pt x="6961939" y="5916753"/>
                  <a:pt x="6961181" y="5910180"/>
                </a:cubicBezTo>
                <a:close/>
                <a:moveTo>
                  <a:pt x="7659058" y="5861474"/>
                </a:moveTo>
                <a:cubicBezTo>
                  <a:pt x="7656151" y="5864019"/>
                  <a:pt x="7655576" y="5867320"/>
                  <a:pt x="7655848" y="5870682"/>
                </a:cubicBezTo>
                <a:cubicBezTo>
                  <a:pt x="7655848" y="5870773"/>
                  <a:pt x="7655848" y="5870864"/>
                  <a:pt x="7655848" y="5870955"/>
                </a:cubicBezTo>
                <a:cubicBezTo>
                  <a:pt x="7655818" y="5871107"/>
                  <a:pt x="7655818" y="5871258"/>
                  <a:pt x="7655818" y="5871409"/>
                </a:cubicBezTo>
                <a:cubicBezTo>
                  <a:pt x="7658997" y="5868865"/>
                  <a:pt x="7662116" y="5866260"/>
                  <a:pt x="7665266" y="5863655"/>
                </a:cubicBezTo>
                <a:cubicBezTo>
                  <a:pt x="7667113" y="5862141"/>
                  <a:pt x="7668930" y="5860657"/>
                  <a:pt x="7670778" y="5859142"/>
                </a:cubicBezTo>
                <a:cubicBezTo>
                  <a:pt x="7670536" y="5859081"/>
                  <a:pt x="7670293" y="5859142"/>
                  <a:pt x="7670051" y="5859111"/>
                </a:cubicBezTo>
                <a:cubicBezTo>
                  <a:pt x="7666205" y="5858294"/>
                  <a:pt x="7661935" y="5858960"/>
                  <a:pt x="7659058" y="5861474"/>
                </a:cubicBezTo>
                <a:close/>
                <a:moveTo>
                  <a:pt x="7615996" y="5746463"/>
                </a:moveTo>
                <a:cubicBezTo>
                  <a:pt x="7606608" y="5733984"/>
                  <a:pt x="7586287" y="5747493"/>
                  <a:pt x="7595766" y="5760033"/>
                </a:cubicBezTo>
                <a:cubicBezTo>
                  <a:pt x="7605154" y="5772543"/>
                  <a:pt x="7625443" y="5759033"/>
                  <a:pt x="7615996" y="5746463"/>
                </a:cubicBezTo>
                <a:close/>
                <a:moveTo>
                  <a:pt x="7678833" y="5820886"/>
                </a:moveTo>
                <a:cubicBezTo>
                  <a:pt x="7675018" y="5815797"/>
                  <a:pt x="7667174" y="5813798"/>
                  <a:pt x="7661845" y="5817887"/>
                </a:cubicBezTo>
                <a:cubicBezTo>
                  <a:pt x="7657151" y="5821492"/>
                  <a:pt x="7655333" y="5828186"/>
                  <a:pt x="7658240" y="5833486"/>
                </a:cubicBezTo>
                <a:lnTo>
                  <a:pt x="7658059" y="5833486"/>
                </a:lnTo>
                <a:cubicBezTo>
                  <a:pt x="7651912" y="5833516"/>
                  <a:pt x="7646279" y="5837363"/>
                  <a:pt x="7645703" y="5843876"/>
                </a:cubicBezTo>
                <a:cubicBezTo>
                  <a:pt x="7645219" y="5849570"/>
                  <a:pt x="7649913" y="5856264"/>
                  <a:pt x="7656091" y="5856234"/>
                </a:cubicBezTo>
                <a:cubicBezTo>
                  <a:pt x="7658483" y="5856234"/>
                  <a:pt x="7660875" y="5856204"/>
                  <a:pt x="7663268" y="5856204"/>
                </a:cubicBezTo>
                <a:cubicBezTo>
                  <a:pt x="7669415" y="5856173"/>
                  <a:pt x="7675047" y="5852357"/>
                  <a:pt x="7675623" y="5845814"/>
                </a:cubicBezTo>
                <a:cubicBezTo>
                  <a:pt x="7675684" y="5845178"/>
                  <a:pt x="7675441" y="5844512"/>
                  <a:pt x="7675381" y="5843876"/>
                </a:cubicBezTo>
                <a:cubicBezTo>
                  <a:pt x="7676683" y="5843512"/>
                  <a:pt x="7677955" y="5843058"/>
                  <a:pt x="7679105" y="5842180"/>
                </a:cubicBezTo>
                <a:cubicBezTo>
                  <a:pt x="7684193" y="5838272"/>
                  <a:pt x="7686192" y="5830639"/>
                  <a:pt x="7682103" y="5825187"/>
                </a:cubicBezTo>
                <a:lnTo>
                  <a:pt x="7678833" y="5820886"/>
                </a:lnTo>
                <a:close/>
                <a:moveTo>
                  <a:pt x="7564635" y="5880709"/>
                </a:moveTo>
                <a:cubicBezTo>
                  <a:pt x="7567300" y="5879255"/>
                  <a:pt x="7569390" y="5876831"/>
                  <a:pt x="7570268" y="5873378"/>
                </a:cubicBezTo>
                <a:cubicBezTo>
                  <a:pt x="7570661" y="5871773"/>
                  <a:pt x="7570661" y="5870016"/>
                  <a:pt x="7570329" y="5868290"/>
                </a:cubicBezTo>
                <a:cubicBezTo>
                  <a:pt x="7572025" y="5868017"/>
                  <a:pt x="7573690" y="5867381"/>
                  <a:pt x="7575174" y="5866260"/>
                </a:cubicBezTo>
                <a:lnTo>
                  <a:pt x="7579504" y="5862989"/>
                </a:lnTo>
                <a:cubicBezTo>
                  <a:pt x="7584591" y="5859172"/>
                  <a:pt x="7586590" y="5851327"/>
                  <a:pt x="7582472" y="5845996"/>
                </a:cubicBezTo>
                <a:cubicBezTo>
                  <a:pt x="7578535" y="5840907"/>
                  <a:pt x="7570934" y="5838938"/>
                  <a:pt x="7565483" y="5843028"/>
                </a:cubicBezTo>
                <a:lnTo>
                  <a:pt x="7561153" y="5846299"/>
                </a:lnTo>
                <a:cubicBezTo>
                  <a:pt x="7557640" y="5848934"/>
                  <a:pt x="7555671" y="5853478"/>
                  <a:pt x="7556096" y="5857809"/>
                </a:cubicBezTo>
                <a:lnTo>
                  <a:pt x="7553854" y="5857506"/>
                </a:lnTo>
                <a:cubicBezTo>
                  <a:pt x="7547344" y="5856598"/>
                  <a:pt x="7540772" y="5859445"/>
                  <a:pt x="7539046" y="5866321"/>
                </a:cubicBezTo>
                <a:cubicBezTo>
                  <a:pt x="7537562" y="5872166"/>
                  <a:pt x="7541317" y="5880193"/>
                  <a:pt x="7547858" y="5881132"/>
                </a:cubicBezTo>
                <a:lnTo>
                  <a:pt x="7555429" y="5882193"/>
                </a:lnTo>
                <a:cubicBezTo>
                  <a:pt x="7556398" y="5882314"/>
                  <a:pt x="7557306" y="5882193"/>
                  <a:pt x="7558276" y="5882193"/>
                </a:cubicBezTo>
                <a:cubicBezTo>
                  <a:pt x="7557398" y="5882616"/>
                  <a:pt x="7556519" y="5882920"/>
                  <a:pt x="7555702" y="5883525"/>
                </a:cubicBezTo>
                <a:lnTo>
                  <a:pt x="7551371" y="5886797"/>
                </a:lnTo>
                <a:cubicBezTo>
                  <a:pt x="7546253" y="5890643"/>
                  <a:pt x="7545859" y="5899458"/>
                  <a:pt x="7550190" y="5904001"/>
                </a:cubicBezTo>
                <a:cubicBezTo>
                  <a:pt x="7555005" y="5909060"/>
                  <a:pt x="7561910" y="5909302"/>
                  <a:pt x="7567391" y="5905183"/>
                </a:cubicBezTo>
                <a:lnTo>
                  <a:pt x="7571721" y="5901941"/>
                </a:lnTo>
                <a:cubicBezTo>
                  <a:pt x="7576809" y="5898095"/>
                  <a:pt x="7577233" y="5889280"/>
                  <a:pt x="7572903" y="5884737"/>
                </a:cubicBezTo>
                <a:cubicBezTo>
                  <a:pt x="7570510" y="5882223"/>
                  <a:pt x="7567633" y="5880920"/>
                  <a:pt x="7564635" y="5880709"/>
                </a:cubicBezTo>
                <a:close/>
                <a:moveTo>
                  <a:pt x="7416036" y="5807104"/>
                </a:moveTo>
                <a:cubicBezTo>
                  <a:pt x="7425483" y="5819674"/>
                  <a:pt x="7444956" y="5804984"/>
                  <a:pt x="7435508" y="5792444"/>
                </a:cubicBezTo>
                <a:cubicBezTo>
                  <a:pt x="7426059" y="5779873"/>
                  <a:pt x="7406587" y="5794564"/>
                  <a:pt x="7416036" y="5807104"/>
                </a:cubicBezTo>
                <a:close/>
                <a:moveTo>
                  <a:pt x="7539439" y="5690427"/>
                </a:moveTo>
                <a:cubicBezTo>
                  <a:pt x="7538682" y="5690578"/>
                  <a:pt x="7537956" y="5690639"/>
                  <a:pt x="7537229" y="5690730"/>
                </a:cubicBezTo>
                <a:cubicBezTo>
                  <a:pt x="7537198" y="5690699"/>
                  <a:pt x="7537198" y="5690699"/>
                  <a:pt x="7537138" y="5690669"/>
                </a:cubicBezTo>
                <a:lnTo>
                  <a:pt x="7536956" y="5690518"/>
                </a:lnTo>
                <a:cubicBezTo>
                  <a:pt x="7536896" y="5690427"/>
                  <a:pt x="7536683" y="5690155"/>
                  <a:pt x="7536290" y="5689639"/>
                </a:cubicBezTo>
                <a:cubicBezTo>
                  <a:pt x="7532323" y="5684399"/>
                  <a:pt x="7524691" y="5682975"/>
                  <a:pt x="7519271" y="5686913"/>
                </a:cubicBezTo>
                <a:cubicBezTo>
                  <a:pt x="7519210" y="5686944"/>
                  <a:pt x="7519180" y="5687034"/>
                  <a:pt x="7519119" y="5687065"/>
                </a:cubicBezTo>
                <a:lnTo>
                  <a:pt x="7516575" y="5684551"/>
                </a:lnTo>
                <a:cubicBezTo>
                  <a:pt x="7512185" y="5680219"/>
                  <a:pt x="7504614" y="5680583"/>
                  <a:pt x="7500435" y="5684975"/>
                </a:cubicBezTo>
                <a:cubicBezTo>
                  <a:pt x="7496104" y="5689549"/>
                  <a:pt x="7496468" y="5696757"/>
                  <a:pt x="7500859" y="5701120"/>
                </a:cubicBezTo>
                <a:lnTo>
                  <a:pt x="7504462" y="5704694"/>
                </a:lnTo>
                <a:cubicBezTo>
                  <a:pt x="7508157" y="5708359"/>
                  <a:pt x="7514032" y="5708480"/>
                  <a:pt x="7518332" y="5705844"/>
                </a:cubicBezTo>
                <a:cubicBezTo>
                  <a:pt x="7524298" y="5712539"/>
                  <a:pt x="7532596" y="5716597"/>
                  <a:pt x="7541771" y="5714719"/>
                </a:cubicBezTo>
                <a:cubicBezTo>
                  <a:pt x="7548010" y="5713447"/>
                  <a:pt x="7553733" y="5708419"/>
                  <a:pt x="7552733" y="5701422"/>
                </a:cubicBezTo>
                <a:cubicBezTo>
                  <a:pt x="7551916" y="5695394"/>
                  <a:pt x="7546132" y="5689034"/>
                  <a:pt x="7539439" y="5690427"/>
                </a:cubicBezTo>
                <a:close/>
                <a:moveTo>
                  <a:pt x="7462277" y="5924144"/>
                </a:moveTo>
                <a:cubicBezTo>
                  <a:pt x="7467547" y="5920206"/>
                  <a:pt x="7469606" y="5913058"/>
                  <a:pt x="7465821" y="5907273"/>
                </a:cubicBezTo>
                <a:cubicBezTo>
                  <a:pt x="7462429" y="5902033"/>
                  <a:pt x="7454253" y="5899730"/>
                  <a:pt x="7448954" y="5903698"/>
                </a:cubicBezTo>
                <a:lnTo>
                  <a:pt x="7440292" y="5910211"/>
                </a:lnTo>
                <a:cubicBezTo>
                  <a:pt x="7435023" y="5914148"/>
                  <a:pt x="7432964" y="5921297"/>
                  <a:pt x="7436719" y="5927082"/>
                </a:cubicBezTo>
                <a:cubicBezTo>
                  <a:pt x="7440141" y="5932322"/>
                  <a:pt x="7448317" y="5934625"/>
                  <a:pt x="7453587" y="5930656"/>
                </a:cubicBezTo>
                <a:lnTo>
                  <a:pt x="7462277" y="5924144"/>
                </a:lnTo>
                <a:close/>
                <a:moveTo>
                  <a:pt x="7522208" y="5921327"/>
                </a:moveTo>
                <a:cubicBezTo>
                  <a:pt x="7522208" y="5919782"/>
                  <a:pt x="7521875" y="5918328"/>
                  <a:pt x="7521300" y="5916965"/>
                </a:cubicBezTo>
                <a:cubicBezTo>
                  <a:pt x="7522239" y="5913361"/>
                  <a:pt x="7521754" y="5909423"/>
                  <a:pt x="7519392" y="5906273"/>
                </a:cubicBezTo>
                <a:lnTo>
                  <a:pt x="7516121" y="5901941"/>
                </a:lnTo>
                <a:cubicBezTo>
                  <a:pt x="7512154" y="5896671"/>
                  <a:pt x="7504099" y="5895914"/>
                  <a:pt x="7499011" y="5899912"/>
                </a:cubicBezTo>
                <a:cubicBezTo>
                  <a:pt x="7493742" y="5904062"/>
                  <a:pt x="7493015" y="5911756"/>
                  <a:pt x="7496983" y="5917026"/>
                </a:cubicBezTo>
                <a:lnTo>
                  <a:pt x="7499557" y="5920449"/>
                </a:lnTo>
                <a:cubicBezTo>
                  <a:pt x="7499526" y="5920722"/>
                  <a:pt x="7499405" y="5920933"/>
                  <a:pt x="7499405" y="5921206"/>
                </a:cubicBezTo>
                <a:lnTo>
                  <a:pt x="7499436" y="5928385"/>
                </a:lnTo>
                <a:cubicBezTo>
                  <a:pt x="7499466" y="5934564"/>
                  <a:pt x="7504583" y="5939804"/>
                  <a:pt x="7510792" y="5939834"/>
                </a:cubicBezTo>
                <a:cubicBezTo>
                  <a:pt x="7516939" y="5939864"/>
                  <a:pt x="7522300" y="5934655"/>
                  <a:pt x="7522269" y="5928476"/>
                </a:cubicBezTo>
                <a:cubicBezTo>
                  <a:pt x="7522239" y="5926113"/>
                  <a:pt x="7522208" y="5923720"/>
                  <a:pt x="7522208" y="5921327"/>
                </a:cubicBezTo>
                <a:close/>
                <a:moveTo>
                  <a:pt x="6744989" y="6412145"/>
                </a:moveTo>
                <a:cubicBezTo>
                  <a:pt x="6753953" y="6423807"/>
                  <a:pt x="6772910" y="6410873"/>
                  <a:pt x="6763886" y="6399181"/>
                </a:cubicBezTo>
                <a:cubicBezTo>
                  <a:pt x="6754892" y="6387520"/>
                  <a:pt x="6735965" y="6400454"/>
                  <a:pt x="6744989" y="6412145"/>
                </a:cubicBezTo>
                <a:close/>
                <a:moveTo>
                  <a:pt x="6611198" y="6385853"/>
                </a:moveTo>
                <a:lnTo>
                  <a:pt x="6607171" y="6388974"/>
                </a:lnTo>
                <a:cubicBezTo>
                  <a:pt x="6602446" y="6392638"/>
                  <a:pt x="6600508" y="6399908"/>
                  <a:pt x="6604415" y="6404936"/>
                </a:cubicBezTo>
                <a:cubicBezTo>
                  <a:pt x="6608079" y="6409662"/>
                  <a:pt x="6615286" y="6411600"/>
                  <a:pt x="6620374" y="6407693"/>
                </a:cubicBezTo>
                <a:lnTo>
                  <a:pt x="6624402" y="6404573"/>
                </a:lnTo>
                <a:cubicBezTo>
                  <a:pt x="6629156" y="6400908"/>
                  <a:pt x="6631064" y="6393638"/>
                  <a:pt x="6627158" y="6388610"/>
                </a:cubicBezTo>
                <a:cubicBezTo>
                  <a:pt x="6623493" y="6383854"/>
                  <a:pt x="6616286" y="6381916"/>
                  <a:pt x="6611198" y="6385853"/>
                </a:cubicBezTo>
                <a:close/>
                <a:moveTo>
                  <a:pt x="6800256" y="6634171"/>
                </a:moveTo>
                <a:cubicBezTo>
                  <a:pt x="6803921" y="6638926"/>
                  <a:pt x="6811734" y="6640017"/>
                  <a:pt x="6816367" y="6636018"/>
                </a:cubicBezTo>
                <a:cubicBezTo>
                  <a:pt x="6821122" y="6631869"/>
                  <a:pt x="6822121" y="6624993"/>
                  <a:pt x="6818214" y="6619904"/>
                </a:cubicBezTo>
                <a:lnTo>
                  <a:pt x="6815095" y="6615876"/>
                </a:lnTo>
                <a:cubicBezTo>
                  <a:pt x="6811431" y="6611120"/>
                  <a:pt x="6803618" y="6610029"/>
                  <a:pt x="6798985" y="6614028"/>
                </a:cubicBezTo>
                <a:cubicBezTo>
                  <a:pt x="6794230" y="6618177"/>
                  <a:pt x="6793231" y="6625053"/>
                  <a:pt x="6797137" y="6630142"/>
                </a:cubicBezTo>
                <a:lnTo>
                  <a:pt x="6800256" y="6634171"/>
                </a:lnTo>
                <a:close/>
                <a:moveTo>
                  <a:pt x="6705652" y="6432228"/>
                </a:moveTo>
                <a:cubicBezTo>
                  <a:pt x="6701866" y="6427320"/>
                  <a:pt x="6695810" y="6424686"/>
                  <a:pt x="6689965" y="6428108"/>
                </a:cubicBezTo>
                <a:cubicBezTo>
                  <a:pt x="6685150" y="6430925"/>
                  <a:pt x="6682061" y="6438861"/>
                  <a:pt x="6685846" y="6443798"/>
                </a:cubicBezTo>
                <a:lnTo>
                  <a:pt x="6688663" y="6447464"/>
                </a:lnTo>
                <a:cubicBezTo>
                  <a:pt x="6695658" y="6444525"/>
                  <a:pt x="6702623" y="6441405"/>
                  <a:pt x="6709589" y="6438437"/>
                </a:cubicBezTo>
                <a:cubicBezTo>
                  <a:pt x="6709589" y="6438437"/>
                  <a:pt x="6709589" y="6438437"/>
                  <a:pt x="6709589" y="6438437"/>
                </a:cubicBezTo>
                <a:cubicBezTo>
                  <a:pt x="6709316" y="6437710"/>
                  <a:pt x="6709225" y="6436922"/>
                  <a:pt x="6708741" y="6436256"/>
                </a:cubicBezTo>
                <a:lnTo>
                  <a:pt x="6705652" y="6432228"/>
                </a:lnTo>
                <a:close/>
                <a:moveTo>
                  <a:pt x="6816095" y="6298709"/>
                </a:moveTo>
                <a:cubicBezTo>
                  <a:pt x="6817427" y="6293197"/>
                  <a:pt x="6813824" y="6285654"/>
                  <a:pt x="6807645" y="6284867"/>
                </a:cubicBezTo>
                <a:lnTo>
                  <a:pt x="6800499" y="6283928"/>
                </a:lnTo>
                <a:cubicBezTo>
                  <a:pt x="6794351" y="6283141"/>
                  <a:pt x="6788234" y="6285897"/>
                  <a:pt x="6786659" y="6292379"/>
                </a:cubicBezTo>
                <a:cubicBezTo>
                  <a:pt x="6786296" y="6293893"/>
                  <a:pt x="6786326" y="6295529"/>
                  <a:pt x="6786659" y="6297165"/>
                </a:cubicBezTo>
                <a:cubicBezTo>
                  <a:pt x="6785054" y="6297437"/>
                  <a:pt x="6783510" y="6298043"/>
                  <a:pt x="6782117" y="6299134"/>
                </a:cubicBezTo>
                <a:lnTo>
                  <a:pt x="6778089" y="6302253"/>
                </a:lnTo>
                <a:cubicBezTo>
                  <a:pt x="6773365" y="6305919"/>
                  <a:pt x="6771548" y="6313279"/>
                  <a:pt x="6775485" y="6318246"/>
                </a:cubicBezTo>
                <a:cubicBezTo>
                  <a:pt x="6779240" y="6322972"/>
                  <a:pt x="6786417" y="6324759"/>
                  <a:pt x="6791474" y="6320851"/>
                </a:cubicBezTo>
                <a:lnTo>
                  <a:pt x="6795502" y="6317732"/>
                </a:lnTo>
                <a:cubicBezTo>
                  <a:pt x="6798772" y="6315217"/>
                  <a:pt x="6800589" y="6310916"/>
                  <a:pt x="6800135" y="6306857"/>
                </a:cubicBezTo>
                <a:lnTo>
                  <a:pt x="6802255" y="6307130"/>
                </a:lnTo>
                <a:cubicBezTo>
                  <a:pt x="6808403" y="6307918"/>
                  <a:pt x="6814520" y="6305161"/>
                  <a:pt x="6816095" y="6298709"/>
                </a:cubicBezTo>
                <a:close/>
                <a:moveTo>
                  <a:pt x="6587880" y="6483145"/>
                </a:moveTo>
                <a:cubicBezTo>
                  <a:pt x="6589727" y="6482509"/>
                  <a:pt x="6591484" y="6481570"/>
                  <a:pt x="6593089" y="6480176"/>
                </a:cubicBezTo>
                <a:cubicBezTo>
                  <a:pt x="6597601" y="6476269"/>
                  <a:pt x="6599479" y="6469121"/>
                  <a:pt x="6595330" y="6464123"/>
                </a:cubicBezTo>
                <a:cubicBezTo>
                  <a:pt x="6592635" y="6460882"/>
                  <a:pt x="6588032" y="6459004"/>
                  <a:pt x="6583852" y="6459731"/>
                </a:cubicBezTo>
                <a:cubicBezTo>
                  <a:pt x="6580067" y="6458035"/>
                  <a:pt x="6575313" y="6458307"/>
                  <a:pt x="6572163" y="6460912"/>
                </a:cubicBezTo>
                <a:cubicBezTo>
                  <a:pt x="6570679" y="6462154"/>
                  <a:pt x="6569680" y="6463638"/>
                  <a:pt x="6568923" y="6465243"/>
                </a:cubicBezTo>
                <a:cubicBezTo>
                  <a:pt x="6564562" y="6466062"/>
                  <a:pt x="6560837" y="6469030"/>
                  <a:pt x="6559777" y="6473846"/>
                </a:cubicBezTo>
                <a:cubicBezTo>
                  <a:pt x="6558536" y="6479510"/>
                  <a:pt x="6562352" y="6486689"/>
                  <a:pt x="6568499" y="6487507"/>
                </a:cubicBezTo>
                <a:lnTo>
                  <a:pt x="6575646" y="6488446"/>
                </a:lnTo>
                <a:cubicBezTo>
                  <a:pt x="6580552" y="6489052"/>
                  <a:pt x="6585397" y="6487173"/>
                  <a:pt x="6587880" y="6483145"/>
                </a:cubicBezTo>
                <a:close/>
                <a:moveTo>
                  <a:pt x="6857583" y="6597822"/>
                </a:moveTo>
                <a:lnTo>
                  <a:pt x="6861610" y="6594703"/>
                </a:lnTo>
                <a:cubicBezTo>
                  <a:pt x="6866516" y="6590916"/>
                  <a:pt x="6867334" y="6583465"/>
                  <a:pt x="6863548" y="6578619"/>
                </a:cubicBezTo>
                <a:cubicBezTo>
                  <a:pt x="6859703" y="6573681"/>
                  <a:pt x="6852374" y="6572894"/>
                  <a:pt x="6847468" y="6576680"/>
                </a:cubicBezTo>
                <a:lnTo>
                  <a:pt x="6843440" y="6579800"/>
                </a:lnTo>
                <a:cubicBezTo>
                  <a:pt x="6838534" y="6583586"/>
                  <a:pt x="6837717" y="6591038"/>
                  <a:pt x="6841502" y="6595884"/>
                </a:cubicBezTo>
                <a:cubicBezTo>
                  <a:pt x="6845348" y="6600821"/>
                  <a:pt x="6852647" y="6601639"/>
                  <a:pt x="6857583" y="6597822"/>
                </a:cubicBezTo>
                <a:close/>
                <a:moveTo>
                  <a:pt x="6647175" y="6453885"/>
                </a:moveTo>
                <a:cubicBezTo>
                  <a:pt x="6648144" y="6447918"/>
                  <a:pt x="6643904" y="6441496"/>
                  <a:pt x="6637727" y="6440709"/>
                </a:cubicBezTo>
                <a:lnTo>
                  <a:pt x="6630579" y="6439770"/>
                </a:lnTo>
                <a:cubicBezTo>
                  <a:pt x="6624432" y="6438982"/>
                  <a:pt x="6618436" y="6442950"/>
                  <a:pt x="6617406" y="6449220"/>
                </a:cubicBezTo>
                <a:cubicBezTo>
                  <a:pt x="6616437" y="6455187"/>
                  <a:pt x="6620677" y="6461578"/>
                  <a:pt x="6626855" y="6462396"/>
                </a:cubicBezTo>
                <a:lnTo>
                  <a:pt x="6631548" y="6463032"/>
                </a:lnTo>
                <a:cubicBezTo>
                  <a:pt x="6625340" y="6463880"/>
                  <a:pt x="6620253" y="6468969"/>
                  <a:pt x="6621434" y="6474906"/>
                </a:cubicBezTo>
                <a:cubicBezTo>
                  <a:pt x="6622464" y="6474482"/>
                  <a:pt x="6623493" y="6474058"/>
                  <a:pt x="6624523" y="6473634"/>
                </a:cubicBezTo>
                <a:cubicBezTo>
                  <a:pt x="6630216" y="6471332"/>
                  <a:pt x="6635910" y="6469000"/>
                  <a:pt x="6641602" y="6466697"/>
                </a:cubicBezTo>
                <a:cubicBezTo>
                  <a:pt x="6641602" y="6466697"/>
                  <a:pt x="6641572" y="6466697"/>
                  <a:pt x="6641572" y="6466667"/>
                </a:cubicBezTo>
                <a:cubicBezTo>
                  <a:pt x="6640088" y="6465183"/>
                  <a:pt x="6638514" y="6463850"/>
                  <a:pt x="6636727" y="6463335"/>
                </a:cubicBezTo>
                <a:cubicBezTo>
                  <a:pt x="6641784" y="6462851"/>
                  <a:pt x="6646296" y="6459216"/>
                  <a:pt x="6647175" y="6453885"/>
                </a:cubicBezTo>
                <a:close/>
                <a:moveTo>
                  <a:pt x="6825543" y="6362470"/>
                </a:moveTo>
                <a:cubicBezTo>
                  <a:pt x="6821879" y="6357714"/>
                  <a:pt x="6813460" y="6357654"/>
                  <a:pt x="6809372" y="6361773"/>
                </a:cubicBezTo>
                <a:cubicBezTo>
                  <a:pt x="6804678" y="6366498"/>
                  <a:pt x="6804738" y="6372859"/>
                  <a:pt x="6808675" y="6377978"/>
                </a:cubicBezTo>
                <a:lnTo>
                  <a:pt x="6811794" y="6382007"/>
                </a:lnTo>
                <a:cubicBezTo>
                  <a:pt x="6815458" y="6386762"/>
                  <a:pt x="6823877" y="6386823"/>
                  <a:pt x="6827996" y="6382673"/>
                </a:cubicBezTo>
                <a:cubicBezTo>
                  <a:pt x="6832690" y="6377948"/>
                  <a:pt x="6832599" y="6371587"/>
                  <a:pt x="6828692" y="6366498"/>
                </a:cubicBezTo>
                <a:lnTo>
                  <a:pt x="6825543" y="6362470"/>
                </a:lnTo>
                <a:close/>
                <a:moveTo>
                  <a:pt x="6687239" y="6370891"/>
                </a:moveTo>
                <a:lnTo>
                  <a:pt x="6680093" y="6369982"/>
                </a:lnTo>
                <a:cubicBezTo>
                  <a:pt x="6673945" y="6369194"/>
                  <a:pt x="6667858" y="6372435"/>
                  <a:pt x="6666495" y="6378826"/>
                </a:cubicBezTo>
                <a:cubicBezTo>
                  <a:pt x="6666283" y="6379856"/>
                  <a:pt x="6666283" y="6380947"/>
                  <a:pt x="6666374" y="6382007"/>
                </a:cubicBezTo>
                <a:cubicBezTo>
                  <a:pt x="6666071" y="6382219"/>
                  <a:pt x="6665738" y="6382370"/>
                  <a:pt x="6665435" y="6382613"/>
                </a:cubicBezTo>
                <a:lnTo>
                  <a:pt x="6661408" y="6385732"/>
                </a:lnTo>
                <a:cubicBezTo>
                  <a:pt x="6656654" y="6389398"/>
                  <a:pt x="6655866" y="6397394"/>
                  <a:pt x="6659924" y="6401877"/>
                </a:cubicBezTo>
                <a:cubicBezTo>
                  <a:pt x="6664224" y="6406632"/>
                  <a:pt x="6670977" y="6407299"/>
                  <a:pt x="6676065" y="6403361"/>
                </a:cubicBezTo>
                <a:lnTo>
                  <a:pt x="6680093" y="6400241"/>
                </a:lnTo>
                <a:cubicBezTo>
                  <a:pt x="6682243" y="6398606"/>
                  <a:pt x="6683515" y="6396061"/>
                  <a:pt x="6683969" y="6393365"/>
                </a:cubicBezTo>
                <a:cubicBezTo>
                  <a:pt x="6689571" y="6393517"/>
                  <a:pt x="6694841" y="6390337"/>
                  <a:pt x="6696082" y="6384460"/>
                </a:cubicBezTo>
                <a:cubicBezTo>
                  <a:pt x="6697263" y="6378796"/>
                  <a:pt x="6693387" y="6371708"/>
                  <a:pt x="6687239" y="6370891"/>
                </a:cubicBezTo>
                <a:close/>
                <a:moveTo>
                  <a:pt x="6730635" y="6656827"/>
                </a:moveTo>
                <a:cubicBezTo>
                  <a:pt x="6724791" y="6655101"/>
                  <a:pt x="6718007" y="6657827"/>
                  <a:pt x="6716099" y="6663976"/>
                </a:cubicBezTo>
                <a:lnTo>
                  <a:pt x="6716039" y="6664158"/>
                </a:lnTo>
                <a:cubicBezTo>
                  <a:pt x="6715645" y="6662764"/>
                  <a:pt x="6715009" y="6661340"/>
                  <a:pt x="6713979" y="6660008"/>
                </a:cubicBezTo>
                <a:cubicBezTo>
                  <a:pt x="6704985" y="6648346"/>
                  <a:pt x="6688905" y="6664703"/>
                  <a:pt x="6697778" y="6676243"/>
                </a:cubicBezTo>
                <a:cubicBezTo>
                  <a:pt x="6700716" y="6680060"/>
                  <a:pt x="6704380" y="6680665"/>
                  <a:pt x="6707711" y="6679636"/>
                </a:cubicBezTo>
                <a:cubicBezTo>
                  <a:pt x="6707135" y="6681302"/>
                  <a:pt x="6706833" y="6683028"/>
                  <a:pt x="6707196" y="6684845"/>
                </a:cubicBezTo>
                <a:cubicBezTo>
                  <a:pt x="6708377" y="6690873"/>
                  <a:pt x="6713919" y="6695508"/>
                  <a:pt x="6720248" y="6694478"/>
                </a:cubicBezTo>
                <a:cubicBezTo>
                  <a:pt x="6720491" y="6694447"/>
                  <a:pt x="6720702" y="6694417"/>
                  <a:pt x="6720945" y="6694357"/>
                </a:cubicBezTo>
                <a:cubicBezTo>
                  <a:pt x="6723882" y="6695871"/>
                  <a:pt x="6727304" y="6696265"/>
                  <a:pt x="6730333" y="6694538"/>
                </a:cubicBezTo>
                <a:cubicBezTo>
                  <a:pt x="6734239" y="6692297"/>
                  <a:pt x="6737691" y="6689844"/>
                  <a:pt x="6738781" y="6685179"/>
                </a:cubicBezTo>
                <a:cubicBezTo>
                  <a:pt x="6739629" y="6681544"/>
                  <a:pt x="6738600" y="6678121"/>
                  <a:pt x="6736510" y="6675456"/>
                </a:cubicBezTo>
                <a:lnTo>
                  <a:pt x="6737782" y="6671367"/>
                </a:lnTo>
                <a:cubicBezTo>
                  <a:pt x="6739569" y="6665642"/>
                  <a:pt x="6736692" y="6658584"/>
                  <a:pt x="6730635" y="6656827"/>
                </a:cubicBezTo>
                <a:close/>
                <a:moveTo>
                  <a:pt x="6659954" y="6517373"/>
                </a:moveTo>
                <a:cubicBezTo>
                  <a:pt x="6646357" y="6513708"/>
                  <a:pt x="6642723" y="6535698"/>
                  <a:pt x="6656441" y="6539999"/>
                </a:cubicBezTo>
                <a:cubicBezTo>
                  <a:pt x="6658077" y="6540514"/>
                  <a:pt x="6659561" y="6540605"/>
                  <a:pt x="6660893" y="6540453"/>
                </a:cubicBezTo>
                <a:lnTo>
                  <a:pt x="6660045" y="6541120"/>
                </a:lnTo>
                <a:cubicBezTo>
                  <a:pt x="6656926" y="6543513"/>
                  <a:pt x="6655260" y="6547481"/>
                  <a:pt x="6655442" y="6551358"/>
                </a:cubicBezTo>
                <a:cubicBezTo>
                  <a:pt x="6646781" y="6547542"/>
                  <a:pt x="6635940" y="6557174"/>
                  <a:pt x="6640633" y="6566654"/>
                </a:cubicBezTo>
                <a:cubicBezTo>
                  <a:pt x="6637393" y="6572016"/>
                  <a:pt x="6638604" y="6580587"/>
                  <a:pt x="6645448" y="6584192"/>
                </a:cubicBezTo>
                <a:cubicBezTo>
                  <a:pt x="6640543" y="6584404"/>
                  <a:pt x="6635788" y="6585707"/>
                  <a:pt x="6631730" y="6588614"/>
                </a:cubicBezTo>
                <a:cubicBezTo>
                  <a:pt x="6626885" y="6592128"/>
                  <a:pt x="6625765" y="6600095"/>
                  <a:pt x="6629671" y="6604698"/>
                </a:cubicBezTo>
                <a:cubicBezTo>
                  <a:pt x="6633790" y="6609575"/>
                  <a:pt x="6640543" y="6610514"/>
                  <a:pt x="6645752" y="6606728"/>
                </a:cubicBezTo>
                <a:cubicBezTo>
                  <a:pt x="6645903" y="6606637"/>
                  <a:pt x="6645994" y="6606576"/>
                  <a:pt x="6646115" y="6606486"/>
                </a:cubicBezTo>
                <a:cubicBezTo>
                  <a:pt x="6646175" y="6606486"/>
                  <a:pt x="6646206" y="6606455"/>
                  <a:pt x="6646266" y="6606455"/>
                </a:cubicBezTo>
                <a:cubicBezTo>
                  <a:pt x="6646357" y="6606455"/>
                  <a:pt x="6646327" y="6606455"/>
                  <a:pt x="6646418" y="6606455"/>
                </a:cubicBezTo>
                <a:cubicBezTo>
                  <a:pt x="6647175" y="6606516"/>
                  <a:pt x="6647902" y="6606667"/>
                  <a:pt x="6648628" y="6606880"/>
                </a:cubicBezTo>
                <a:cubicBezTo>
                  <a:pt x="6654655" y="6608273"/>
                  <a:pt x="6660681" y="6602427"/>
                  <a:pt x="6661317" y="6596793"/>
                </a:cubicBezTo>
                <a:cubicBezTo>
                  <a:pt x="6661983" y="6591068"/>
                  <a:pt x="6658500" y="6587070"/>
                  <a:pt x="6653746" y="6585071"/>
                </a:cubicBezTo>
                <a:cubicBezTo>
                  <a:pt x="6659591" y="6582981"/>
                  <a:pt x="6661923" y="6574984"/>
                  <a:pt x="6658985" y="6568926"/>
                </a:cubicBezTo>
                <a:cubicBezTo>
                  <a:pt x="6659652" y="6568230"/>
                  <a:pt x="6660257" y="6567533"/>
                  <a:pt x="6660711" y="6566684"/>
                </a:cubicBezTo>
                <a:cubicBezTo>
                  <a:pt x="6660833" y="6568351"/>
                  <a:pt x="6661166" y="6570016"/>
                  <a:pt x="6662135" y="6571652"/>
                </a:cubicBezTo>
                <a:cubicBezTo>
                  <a:pt x="6665102" y="6576499"/>
                  <a:pt x="6672946" y="6579255"/>
                  <a:pt x="6677882" y="6575469"/>
                </a:cubicBezTo>
                <a:lnTo>
                  <a:pt x="6681910" y="6572349"/>
                </a:lnTo>
                <a:cubicBezTo>
                  <a:pt x="6682667" y="6571743"/>
                  <a:pt x="6683242" y="6571016"/>
                  <a:pt x="6683878" y="6570289"/>
                </a:cubicBezTo>
                <a:lnTo>
                  <a:pt x="6684726" y="6570410"/>
                </a:lnTo>
                <a:cubicBezTo>
                  <a:pt x="6690843" y="6571198"/>
                  <a:pt x="6696991" y="6568290"/>
                  <a:pt x="6698475" y="6561838"/>
                </a:cubicBezTo>
                <a:cubicBezTo>
                  <a:pt x="6699777" y="6556265"/>
                  <a:pt x="6696082" y="6548874"/>
                  <a:pt x="6689904" y="6548056"/>
                </a:cubicBezTo>
                <a:lnTo>
                  <a:pt x="6688572" y="6547874"/>
                </a:lnTo>
                <a:cubicBezTo>
                  <a:pt x="6688633" y="6545421"/>
                  <a:pt x="6688057" y="6542877"/>
                  <a:pt x="6686179" y="6540453"/>
                </a:cubicBezTo>
                <a:cubicBezTo>
                  <a:pt x="6683000" y="6536334"/>
                  <a:pt x="6678821" y="6535667"/>
                  <a:pt x="6675187" y="6536970"/>
                </a:cubicBezTo>
                <a:cubicBezTo>
                  <a:pt x="6672431" y="6535698"/>
                  <a:pt x="6669342" y="6535880"/>
                  <a:pt x="6666495" y="6537000"/>
                </a:cubicBezTo>
                <a:cubicBezTo>
                  <a:pt x="6667616" y="6535546"/>
                  <a:pt x="6668494" y="6533850"/>
                  <a:pt x="6668827" y="6531942"/>
                </a:cubicBezTo>
                <a:cubicBezTo>
                  <a:pt x="6671613" y="6532427"/>
                  <a:pt x="6674551" y="6532033"/>
                  <a:pt x="6676852" y="6530246"/>
                </a:cubicBezTo>
                <a:lnTo>
                  <a:pt x="6684908" y="6524037"/>
                </a:lnTo>
                <a:cubicBezTo>
                  <a:pt x="6685695" y="6523431"/>
                  <a:pt x="6686270" y="6522643"/>
                  <a:pt x="6686906" y="6521886"/>
                </a:cubicBezTo>
                <a:cubicBezTo>
                  <a:pt x="6678457" y="6519917"/>
                  <a:pt x="6670190" y="6517463"/>
                  <a:pt x="6662044" y="6514677"/>
                </a:cubicBezTo>
                <a:cubicBezTo>
                  <a:pt x="6661953" y="6514646"/>
                  <a:pt x="6661862" y="6514646"/>
                  <a:pt x="6661771" y="6514616"/>
                </a:cubicBezTo>
                <a:cubicBezTo>
                  <a:pt x="6661256" y="6515555"/>
                  <a:pt x="6660318" y="6516312"/>
                  <a:pt x="6659954" y="6517373"/>
                </a:cubicBezTo>
                <a:close/>
                <a:moveTo>
                  <a:pt x="6840139" y="6185183"/>
                </a:moveTo>
                <a:cubicBezTo>
                  <a:pt x="6843864" y="6190120"/>
                  <a:pt x="6851284" y="6191180"/>
                  <a:pt x="6856189" y="6187394"/>
                </a:cubicBezTo>
                <a:lnTo>
                  <a:pt x="6864275" y="6181185"/>
                </a:lnTo>
                <a:cubicBezTo>
                  <a:pt x="6865062" y="6180548"/>
                  <a:pt x="6865608" y="6179731"/>
                  <a:pt x="6866183" y="6178973"/>
                </a:cubicBezTo>
                <a:cubicBezTo>
                  <a:pt x="6866304" y="6179306"/>
                  <a:pt x="6866274" y="6179640"/>
                  <a:pt x="6866425" y="6179973"/>
                </a:cubicBezTo>
                <a:cubicBezTo>
                  <a:pt x="6869151" y="6185789"/>
                  <a:pt x="6876722" y="6188848"/>
                  <a:pt x="6882627" y="6185880"/>
                </a:cubicBezTo>
                <a:lnTo>
                  <a:pt x="6887109" y="6183608"/>
                </a:lnTo>
                <a:cubicBezTo>
                  <a:pt x="6880961" y="6189151"/>
                  <a:pt x="6879750" y="6199692"/>
                  <a:pt x="6889531" y="6202872"/>
                </a:cubicBezTo>
                <a:cubicBezTo>
                  <a:pt x="6898041" y="6205628"/>
                  <a:pt x="6905066" y="6199510"/>
                  <a:pt x="6906732" y="6192877"/>
                </a:cubicBezTo>
                <a:cubicBezTo>
                  <a:pt x="6907580" y="6195663"/>
                  <a:pt x="6909700" y="6198026"/>
                  <a:pt x="6913516" y="6199298"/>
                </a:cubicBezTo>
                <a:cubicBezTo>
                  <a:pt x="6928264" y="6204114"/>
                  <a:pt x="6938741" y="6182063"/>
                  <a:pt x="6923842" y="6177216"/>
                </a:cubicBezTo>
                <a:cubicBezTo>
                  <a:pt x="6915363" y="6174460"/>
                  <a:pt x="6908337" y="6180579"/>
                  <a:pt x="6906672" y="6187182"/>
                </a:cubicBezTo>
                <a:cubicBezTo>
                  <a:pt x="6905823" y="6184426"/>
                  <a:pt x="6903704" y="6182063"/>
                  <a:pt x="6899888" y="6180821"/>
                </a:cubicBezTo>
                <a:cubicBezTo>
                  <a:pt x="6896981" y="6179882"/>
                  <a:pt x="6894225" y="6180003"/>
                  <a:pt x="6891833" y="6180821"/>
                </a:cubicBezTo>
                <a:cubicBezTo>
                  <a:pt x="6896012" y="6177338"/>
                  <a:pt x="6897768" y="6171431"/>
                  <a:pt x="6895346" y="6166251"/>
                </a:cubicBezTo>
                <a:cubicBezTo>
                  <a:pt x="6892650" y="6160436"/>
                  <a:pt x="6885049" y="6157346"/>
                  <a:pt x="6879144" y="6160345"/>
                </a:cubicBezTo>
                <a:lnTo>
                  <a:pt x="6872330" y="6163828"/>
                </a:lnTo>
                <a:cubicBezTo>
                  <a:pt x="6870422" y="6164798"/>
                  <a:pt x="6868969" y="6166312"/>
                  <a:pt x="6867788" y="6167978"/>
                </a:cubicBezTo>
                <a:cubicBezTo>
                  <a:pt x="6867424" y="6167009"/>
                  <a:pt x="6867122" y="6166040"/>
                  <a:pt x="6866486" y="6165192"/>
                </a:cubicBezTo>
                <a:cubicBezTo>
                  <a:pt x="6862761" y="6160254"/>
                  <a:pt x="6855341" y="6159194"/>
                  <a:pt x="6850436" y="6162980"/>
                </a:cubicBezTo>
                <a:lnTo>
                  <a:pt x="6842380" y="6169190"/>
                </a:lnTo>
                <a:cubicBezTo>
                  <a:pt x="6837444" y="6172885"/>
                  <a:pt x="6836384" y="6180246"/>
                  <a:pt x="6840139" y="6185183"/>
                </a:cubicBezTo>
                <a:close/>
                <a:moveTo>
                  <a:pt x="6539548" y="6379129"/>
                </a:moveTo>
                <a:cubicBezTo>
                  <a:pt x="6548542" y="6390821"/>
                  <a:pt x="6565925" y="6375858"/>
                  <a:pt x="6556931" y="6364196"/>
                </a:cubicBezTo>
                <a:cubicBezTo>
                  <a:pt x="6547906" y="6352504"/>
                  <a:pt x="6530554" y="6367468"/>
                  <a:pt x="6539548" y="6379129"/>
                </a:cubicBezTo>
                <a:close/>
                <a:moveTo>
                  <a:pt x="6603627" y="6328818"/>
                </a:moveTo>
                <a:cubicBezTo>
                  <a:pt x="6612621" y="6340510"/>
                  <a:pt x="6630943" y="6326728"/>
                  <a:pt x="6621919" y="6315006"/>
                </a:cubicBezTo>
                <a:cubicBezTo>
                  <a:pt x="6612925" y="6303314"/>
                  <a:pt x="6594633" y="6317126"/>
                  <a:pt x="6603627" y="6328818"/>
                </a:cubicBezTo>
                <a:close/>
                <a:moveTo>
                  <a:pt x="6913425" y="6280415"/>
                </a:moveTo>
                <a:lnTo>
                  <a:pt x="6906278" y="6279475"/>
                </a:lnTo>
                <a:cubicBezTo>
                  <a:pt x="6900827" y="6278779"/>
                  <a:pt x="6895558" y="6281141"/>
                  <a:pt x="6893347" y="6286200"/>
                </a:cubicBezTo>
                <a:cubicBezTo>
                  <a:pt x="6890864" y="6289774"/>
                  <a:pt x="6890318" y="6294529"/>
                  <a:pt x="6893771" y="6299013"/>
                </a:cubicBezTo>
                <a:cubicBezTo>
                  <a:pt x="6897314" y="6303616"/>
                  <a:pt x="6902281" y="6304162"/>
                  <a:pt x="6906460" y="6302496"/>
                </a:cubicBezTo>
                <a:lnTo>
                  <a:pt x="6908216" y="6302708"/>
                </a:lnTo>
                <a:cubicBezTo>
                  <a:pt x="6914333" y="6303495"/>
                  <a:pt x="6920481" y="6300618"/>
                  <a:pt x="6921965" y="6294136"/>
                </a:cubicBezTo>
                <a:cubicBezTo>
                  <a:pt x="6923298" y="6288593"/>
                  <a:pt x="6919603" y="6281202"/>
                  <a:pt x="6913425" y="6280415"/>
                </a:cubicBezTo>
                <a:close/>
                <a:moveTo>
                  <a:pt x="6894770" y="6610938"/>
                </a:moveTo>
                <a:cubicBezTo>
                  <a:pt x="6885776" y="6599246"/>
                  <a:pt x="6869393" y="6615330"/>
                  <a:pt x="6878296" y="6626871"/>
                </a:cubicBezTo>
                <a:cubicBezTo>
                  <a:pt x="6887320" y="6638593"/>
                  <a:pt x="6903674" y="6622509"/>
                  <a:pt x="6894770" y="6610938"/>
                </a:cubicBezTo>
                <a:close/>
                <a:moveTo>
                  <a:pt x="6911638" y="6595005"/>
                </a:moveTo>
                <a:cubicBezTo>
                  <a:pt x="6920632" y="6606667"/>
                  <a:pt x="6936773" y="6590371"/>
                  <a:pt x="6927870" y="6578831"/>
                </a:cubicBezTo>
                <a:cubicBezTo>
                  <a:pt x="6918875" y="6567139"/>
                  <a:pt x="6902735" y="6583465"/>
                  <a:pt x="6911638" y="6595005"/>
                </a:cubicBezTo>
                <a:close/>
                <a:moveTo>
                  <a:pt x="6987709" y="6547996"/>
                </a:moveTo>
                <a:cubicBezTo>
                  <a:pt x="6987830" y="6547935"/>
                  <a:pt x="6987952" y="6547996"/>
                  <a:pt x="6988073" y="6547935"/>
                </a:cubicBezTo>
                <a:cubicBezTo>
                  <a:pt x="6984772" y="6547632"/>
                  <a:pt x="6981471" y="6547269"/>
                  <a:pt x="6978170" y="6546966"/>
                </a:cubicBezTo>
                <a:cubicBezTo>
                  <a:pt x="6978201" y="6546996"/>
                  <a:pt x="6978231" y="6546966"/>
                  <a:pt x="6978261" y="6546996"/>
                </a:cubicBezTo>
                <a:cubicBezTo>
                  <a:pt x="6981289" y="6549328"/>
                  <a:pt x="6984711" y="6549449"/>
                  <a:pt x="6987709" y="6547996"/>
                </a:cubicBezTo>
                <a:close/>
                <a:moveTo>
                  <a:pt x="6704137" y="6776140"/>
                </a:moveTo>
                <a:cubicBezTo>
                  <a:pt x="6707196" y="6780653"/>
                  <a:pt x="6710981" y="6784681"/>
                  <a:pt x="6716826" y="6784984"/>
                </a:cubicBezTo>
                <a:cubicBezTo>
                  <a:pt x="6721520" y="6785257"/>
                  <a:pt x="6725608" y="6783439"/>
                  <a:pt x="6729121" y="6780380"/>
                </a:cubicBezTo>
                <a:cubicBezTo>
                  <a:pt x="6733633" y="6776473"/>
                  <a:pt x="6734269" y="6768567"/>
                  <a:pt x="6729999" y="6764205"/>
                </a:cubicBezTo>
                <a:cubicBezTo>
                  <a:pt x="6727031" y="6761176"/>
                  <a:pt x="6722913" y="6759965"/>
                  <a:pt x="6719037" y="6760782"/>
                </a:cubicBezTo>
                <a:cubicBezTo>
                  <a:pt x="6716069" y="6759238"/>
                  <a:pt x="6712587" y="6758965"/>
                  <a:pt x="6709104" y="6760752"/>
                </a:cubicBezTo>
                <a:cubicBezTo>
                  <a:pt x="6704168" y="6763236"/>
                  <a:pt x="6700625" y="6770990"/>
                  <a:pt x="6704137" y="6776140"/>
                </a:cubicBezTo>
                <a:close/>
                <a:moveTo>
                  <a:pt x="6919178" y="6608060"/>
                </a:moveTo>
                <a:lnTo>
                  <a:pt x="6912032" y="6607122"/>
                </a:lnTo>
                <a:cubicBezTo>
                  <a:pt x="6906066" y="6606364"/>
                  <a:pt x="6900312" y="6612907"/>
                  <a:pt x="6900524" y="6618541"/>
                </a:cubicBezTo>
                <a:cubicBezTo>
                  <a:pt x="6900797" y="6625386"/>
                  <a:pt x="6905552" y="6629203"/>
                  <a:pt x="6911941" y="6630021"/>
                </a:cubicBezTo>
                <a:lnTo>
                  <a:pt x="6919088" y="6630960"/>
                </a:lnTo>
                <a:cubicBezTo>
                  <a:pt x="6925053" y="6631717"/>
                  <a:pt x="6930807" y="6625205"/>
                  <a:pt x="6930596" y="6619541"/>
                </a:cubicBezTo>
                <a:cubicBezTo>
                  <a:pt x="6930323" y="6612695"/>
                  <a:pt x="6925568" y="6608878"/>
                  <a:pt x="6919178" y="6608060"/>
                </a:cubicBezTo>
                <a:close/>
                <a:moveTo>
                  <a:pt x="6884505" y="6259423"/>
                </a:moveTo>
                <a:cubicBezTo>
                  <a:pt x="6887745" y="6264300"/>
                  <a:pt x="6895467" y="6266390"/>
                  <a:pt x="6900403" y="6262604"/>
                </a:cubicBezTo>
                <a:lnTo>
                  <a:pt x="6908458" y="6256364"/>
                </a:lnTo>
                <a:cubicBezTo>
                  <a:pt x="6913365" y="6252578"/>
                  <a:pt x="6915242" y="6245884"/>
                  <a:pt x="6911638" y="6240462"/>
                </a:cubicBezTo>
                <a:cubicBezTo>
                  <a:pt x="6908398" y="6235585"/>
                  <a:pt x="6900676" y="6233495"/>
                  <a:pt x="6895740" y="6237312"/>
                </a:cubicBezTo>
                <a:lnTo>
                  <a:pt x="6887684" y="6243521"/>
                </a:lnTo>
                <a:cubicBezTo>
                  <a:pt x="6882778" y="6247308"/>
                  <a:pt x="6880901" y="6254032"/>
                  <a:pt x="6884505" y="6259423"/>
                </a:cubicBezTo>
                <a:close/>
                <a:moveTo>
                  <a:pt x="6586760" y="6269510"/>
                </a:moveTo>
                <a:cubicBezTo>
                  <a:pt x="6578856" y="6259242"/>
                  <a:pt x="6565289" y="6270540"/>
                  <a:pt x="6568257" y="6281293"/>
                </a:cubicBezTo>
                <a:cubicBezTo>
                  <a:pt x="6568105" y="6281808"/>
                  <a:pt x="6567893" y="6282292"/>
                  <a:pt x="6567772" y="6282837"/>
                </a:cubicBezTo>
                <a:cubicBezTo>
                  <a:pt x="6566682" y="6288532"/>
                  <a:pt x="6569529" y="6293136"/>
                  <a:pt x="6573072" y="6297225"/>
                </a:cubicBezTo>
                <a:cubicBezTo>
                  <a:pt x="6577009" y="6301769"/>
                  <a:pt x="6585639" y="6300769"/>
                  <a:pt x="6589243" y="6296408"/>
                </a:cubicBezTo>
                <a:cubicBezTo>
                  <a:pt x="6591787" y="6293318"/>
                  <a:pt x="6592332" y="6290016"/>
                  <a:pt x="6591696" y="6286806"/>
                </a:cubicBezTo>
                <a:cubicBezTo>
                  <a:pt x="6593543" y="6283262"/>
                  <a:pt x="6593785" y="6278869"/>
                  <a:pt x="6591333" y="6275416"/>
                </a:cubicBezTo>
                <a:cubicBezTo>
                  <a:pt x="6590515" y="6274266"/>
                  <a:pt x="6589515" y="6273296"/>
                  <a:pt x="6588395" y="6272478"/>
                </a:cubicBezTo>
                <a:cubicBezTo>
                  <a:pt x="6588032" y="6271479"/>
                  <a:pt x="6587517" y="6270479"/>
                  <a:pt x="6586760" y="6269510"/>
                </a:cubicBezTo>
                <a:close/>
                <a:moveTo>
                  <a:pt x="6556416" y="6431228"/>
                </a:moveTo>
                <a:lnTo>
                  <a:pt x="6564471" y="6425018"/>
                </a:lnTo>
                <a:cubicBezTo>
                  <a:pt x="6569377" y="6421232"/>
                  <a:pt x="6569498" y="6413327"/>
                  <a:pt x="6565592" y="6408844"/>
                </a:cubicBezTo>
                <a:cubicBezTo>
                  <a:pt x="6562170" y="6404906"/>
                  <a:pt x="6556991" y="6404240"/>
                  <a:pt x="6552540" y="6406087"/>
                </a:cubicBezTo>
                <a:cubicBezTo>
                  <a:pt x="6552540" y="6406087"/>
                  <a:pt x="6552540" y="6406087"/>
                  <a:pt x="6552540" y="6406087"/>
                </a:cubicBezTo>
                <a:cubicBezTo>
                  <a:pt x="6551328" y="6409480"/>
                  <a:pt x="6549844" y="6413175"/>
                  <a:pt x="6547936" y="6417234"/>
                </a:cubicBezTo>
                <a:cubicBezTo>
                  <a:pt x="6547028" y="6415568"/>
                  <a:pt x="6545877" y="6413478"/>
                  <a:pt x="6544696" y="6411388"/>
                </a:cubicBezTo>
                <a:lnTo>
                  <a:pt x="6541365" y="6413932"/>
                </a:lnTo>
                <a:cubicBezTo>
                  <a:pt x="6536459" y="6417719"/>
                  <a:pt x="6536338" y="6425624"/>
                  <a:pt x="6540245" y="6430107"/>
                </a:cubicBezTo>
                <a:cubicBezTo>
                  <a:pt x="6544515" y="6435014"/>
                  <a:pt x="6551510" y="6435014"/>
                  <a:pt x="6556416" y="6431228"/>
                </a:cubicBezTo>
                <a:close/>
                <a:moveTo>
                  <a:pt x="6783389" y="6641501"/>
                </a:moveTo>
                <a:cubicBezTo>
                  <a:pt x="6780118" y="6636594"/>
                  <a:pt x="6772396" y="6634564"/>
                  <a:pt x="6767490" y="6638381"/>
                </a:cubicBezTo>
                <a:lnTo>
                  <a:pt x="6763462" y="6641501"/>
                </a:lnTo>
                <a:cubicBezTo>
                  <a:pt x="6758556" y="6645287"/>
                  <a:pt x="6756739" y="6652042"/>
                  <a:pt x="6760343" y="6657403"/>
                </a:cubicBezTo>
                <a:cubicBezTo>
                  <a:pt x="6763614" y="6662280"/>
                  <a:pt x="6771336" y="6664309"/>
                  <a:pt x="6776242" y="6660523"/>
                </a:cubicBezTo>
                <a:lnTo>
                  <a:pt x="6780270" y="6657403"/>
                </a:lnTo>
                <a:cubicBezTo>
                  <a:pt x="6785145" y="6653617"/>
                  <a:pt x="6786993" y="6646862"/>
                  <a:pt x="6783389" y="6641501"/>
                </a:cubicBezTo>
                <a:close/>
                <a:moveTo>
                  <a:pt x="6761221" y="6740518"/>
                </a:moveTo>
                <a:cubicBezTo>
                  <a:pt x="6768368" y="6743881"/>
                  <a:pt x="6775908" y="6748939"/>
                  <a:pt x="6784116" y="6748697"/>
                </a:cubicBezTo>
                <a:cubicBezTo>
                  <a:pt x="6785206" y="6748667"/>
                  <a:pt x="6786235" y="6748515"/>
                  <a:pt x="6787235" y="6748333"/>
                </a:cubicBezTo>
                <a:lnTo>
                  <a:pt x="6790566" y="6748757"/>
                </a:lnTo>
                <a:cubicBezTo>
                  <a:pt x="6796713" y="6749545"/>
                  <a:pt x="6802376" y="6743972"/>
                  <a:pt x="6802739" y="6738065"/>
                </a:cubicBezTo>
                <a:cubicBezTo>
                  <a:pt x="6802770" y="6737580"/>
                  <a:pt x="6802709" y="6737156"/>
                  <a:pt x="6802709" y="6736702"/>
                </a:cubicBezTo>
                <a:cubicBezTo>
                  <a:pt x="6803618" y="6735309"/>
                  <a:pt x="6804496" y="6733854"/>
                  <a:pt x="6805283" y="6732370"/>
                </a:cubicBezTo>
                <a:cubicBezTo>
                  <a:pt x="6806253" y="6730493"/>
                  <a:pt x="6806616" y="6728281"/>
                  <a:pt x="6806525" y="6726070"/>
                </a:cubicBezTo>
                <a:cubicBezTo>
                  <a:pt x="6807464" y="6724858"/>
                  <a:pt x="6808191" y="6723556"/>
                  <a:pt x="6808372" y="6722193"/>
                </a:cubicBezTo>
                <a:cubicBezTo>
                  <a:pt x="6808978" y="6717498"/>
                  <a:pt x="6809311" y="6713318"/>
                  <a:pt x="6807343" y="6708896"/>
                </a:cubicBezTo>
                <a:cubicBezTo>
                  <a:pt x="6806464" y="6706927"/>
                  <a:pt x="6805647" y="6705594"/>
                  <a:pt x="6804133" y="6703898"/>
                </a:cubicBezTo>
                <a:cubicBezTo>
                  <a:pt x="6802225" y="6701808"/>
                  <a:pt x="6802861" y="6700233"/>
                  <a:pt x="6803376" y="6704564"/>
                </a:cubicBezTo>
                <a:cubicBezTo>
                  <a:pt x="6802649" y="6698415"/>
                  <a:pt x="6798439" y="6693145"/>
                  <a:pt x="6791807" y="6693236"/>
                </a:cubicBezTo>
                <a:cubicBezTo>
                  <a:pt x="6788628" y="6693266"/>
                  <a:pt x="6785236" y="6695023"/>
                  <a:pt x="6782965" y="6697598"/>
                </a:cubicBezTo>
                <a:cubicBezTo>
                  <a:pt x="6781541" y="6697507"/>
                  <a:pt x="6780118" y="6697688"/>
                  <a:pt x="6778574" y="6697961"/>
                </a:cubicBezTo>
                <a:cubicBezTo>
                  <a:pt x="6778029" y="6697991"/>
                  <a:pt x="6777514" y="6698022"/>
                  <a:pt x="6776969" y="6698022"/>
                </a:cubicBezTo>
                <a:cubicBezTo>
                  <a:pt x="6774849" y="6697779"/>
                  <a:pt x="6772699" y="6697779"/>
                  <a:pt x="6770579" y="6697537"/>
                </a:cubicBezTo>
                <a:cubicBezTo>
                  <a:pt x="6762735" y="6696659"/>
                  <a:pt x="6758799" y="6704413"/>
                  <a:pt x="6759828" y="6711107"/>
                </a:cubicBezTo>
                <a:cubicBezTo>
                  <a:pt x="6760040" y="6714106"/>
                  <a:pt x="6761433" y="6716923"/>
                  <a:pt x="6764371" y="6718892"/>
                </a:cubicBezTo>
                <a:cubicBezTo>
                  <a:pt x="6764583" y="6719103"/>
                  <a:pt x="6764795" y="6719315"/>
                  <a:pt x="6765007" y="6719528"/>
                </a:cubicBezTo>
                <a:cubicBezTo>
                  <a:pt x="6755619" y="6721527"/>
                  <a:pt x="6750471" y="6735460"/>
                  <a:pt x="6761221" y="6740518"/>
                </a:cubicBezTo>
                <a:close/>
                <a:moveTo>
                  <a:pt x="6920390" y="6652557"/>
                </a:moveTo>
                <a:cubicBezTo>
                  <a:pt x="6911517" y="6641016"/>
                  <a:pt x="6891621" y="6652436"/>
                  <a:pt x="6900615" y="6664097"/>
                </a:cubicBezTo>
                <a:cubicBezTo>
                  <a:pt x="6909458" y="6675637"/>
                  <a:pt x="6929354" y="6664249"/>
                  <a:pt x="6920390" y="6652557"/>
                </a:cubicBezTo>
                <a:close/>
                <a:moveTo>
                  <a:pt x="6862822" y="6669488"/>
                </a:moveTo>
                <a:cubicBezTo>
                  <a:pt x="6853828" y="6657797"/>
                  <a:pt x="6835536" y="6671639"/>
                  <a:pt x="6844530" y="6683331"/>
                </a:cubicBezTo>
                <a:cubicBezTo>
                  <a:pt x="6853555" y="6694993"/>
                  <a:pt x="6871816" y="6681180"/>
                  <a:pt x="6862822" y="6669488"/>
                </a:cubicBezTo>
                <a:close/>
                <a:moveTo>
                  <a:pt x="6776212" y="6273266"/>
                </a:moveTo>
                <a:cubicBezTo>
                  <a:pt x="6767218" y="6261574"/>
                  <a:pt x="6748926" y="6275386"/>
                  <a:pt x="6757920" y="6287078"/>
                </a:cubicBezTo>
                <a:cubicBezTo>
                  <a:pt x="6766914" y="6298770"/>
                  <a:pt x="6785206" y="6284988"/>
                  <a:pt x="6776212" y="6273266"/>
                </a:cubicBezTo>
                <a:close/>
                <a:moveTo>
                  <a:pt x="6883687" y="6299921"/>
                </a:moveTo>
                <a:cubicBezTo>
                  <a:pt x="6886170" y="6296347"/>
                  <a:pt x="6886715" y="6291591"/>
                  <a:pt x="6883263" y="6287108"/>
                </a:cubicBezTo>
                <a:cubicBezTo>
                  <a:pt x="6879720" y="6282505"/>
                  <a:pt x="6874753" y="6281989"/>
                  <a:pt x="6870574" y="6283625"/>
                </a:cubicBezTo>
                <a:lnTo>
                  <a:pt x="6868818" y="6283413"/>
                </a:lnTo>
                <a:cubicBezTo>
                  <a:pt x="6862670" y="6282626"/>
                  <a:pt x="6856553" y="6285503"/>
                  <a:pt x="6855039" y="6291985"/>
                </a:cubicBezTo>
                <a:cubicBezTo>
                  <a:pt x="6853737" y="6297558"/>
                  <a:pt x="6857431" y="6304949"/>
                  <a:pt x="6863609" y="6305767"/>
                </a:cubicBezTo>
                <a:lnTo>
                  <a:pt x="6870756" y="6306676"/>
                </a:lnTo>
                <a:cubicBezTo>
                  <a:pt x="6876237" y="6307342"/>
                  <a:pt x="6881506" y="6304979"/>
                  <a:pt x="6883687" y="6299921"/>
                </a:cubicBezTo>
                <a:close/>
                <a:moveTo>
                  <a:pt x="6760767" y="6170886"/>
                </a:moveTo>
                <a:lnTo>
                  <a:pt x="6764795" y="6167766"/>
                </a:lnTo>
                <a:cubicBezTo>
                  <a:pt x="6769549" y="6164101"/>
                  <a:pt x="6770155" y="6155983"/>
                  <a:pt x="6766067" y="6151621"/>
                </a:cubicBezTo>
                <a:cubicBezTo>
                  <a:pt x="6761645" y="6146896"/>
                  <a:pt x="6755013" y="6146442"/>
                  <a:pt x="6749926" y="6150349"/>
                </a:cubicBezTo>
                <a:lnTo>
                  <a:pt x="6745898" y="6153469"/>
                </a:lnTo>
                <a:cubicBezTo>
                  <a:pt x="6741144" y="6157134"/>
                  <a:pt x="6740538" y="6165252"/>
                  <a:pt x="6744626" y="6169614"/>
                </a:cubicBezTo>
                <a:cubicBezTo>
                  <a:pt x="6749017" y="6174369"/>
                  <a:pt x="6755679" y="6174824"/>
                  <a:pt x="6760767" y="6170886"/>
                </a:cubicBezTo>
                <a:close/>
                <a:moveTo>
                  <a:pt x="6764007" y="6251972"/>
                </a:moveTo>
                <a:lnTo>
                  <a:pt x="6772093" y="6245732"/>
                </a:lnTo>
                <a:cubicBezTo>
                  <a:pt x="6776817" y="6242098"/>
                  <a:pt x="6778725" y="6234798"/>
                  <a:pt x="6774849" y="6229769"/>
                </a:cubicBezTo>
                <a:cubicBezTo>
                  <a:pt x="6771154" y="6225044"/>
                  <a:pt x="6763947" y="6223106"/>
                  <a:pt x="6758859" y="6227013"/>
                </a:cubicBezTo>
                <a:lnTo>
                  <a:pt x="6750804" y="6233253"/>
                </a:lnTo>
                <a:cubicBezTo>
                  <a:pt x="6746079" y="6236918"/>
                  <a:pt x="6744172" y="6244188"/>
                  <a:pt x="6748048" y="6249216"/>
                </a:cubicBezTo>
                <a:cubicBezTo>
                  <a:pt x="6751712" y="6253971"/>
                  <a:pt x="6758950" y="6255879"/>
                  <a:pt x="6764007" y="6251972"/>
                </a:cubicBezTo>
                <a:close/>
                <a:moveTo>
                  <a:pt x="6874178" y="6796828"/>
                </a:moveTo>
                <a:cubicBezTo>
                  <a:pt x="6883172" y="6808489"/>
                  <a:pt x="6900070" y="6793011"/>
                  <a:pt x="6891106" y="6781379"/>
                </a:cubicBezTo>
                <a:cubicBezTo>
                  <a:pt x="6882112" y="6769718"/>
                  <a:pt x="6865214" y="6785196"/>
                  <a:pt x="6874178" y="6796828"/>
                </a:cubicBezTo>
                <a:close/>
                <a:moveTo>
                  <a:pt x="6761524" y="6383279"/>
                </a:moveTo>
                <a:cubicBezTo>
                  <a:pt x="6761221" y="6376948"/>
                  <a:pt x="6756467" y="6372011"/>
                  <a:pt x="6750047" y="6371829"/>
                </a:cubicBezTo>
                <a:cubicBezTo>
                  <a:pt x="6749683" y="6371829"/>
                  <a:pt x="6749683" y="6371829"/>
                  <a:pt x="6749472" y="6371829"/>
                </a:cubicBezTo>
                <a:cubicBezTo>
                  <a:pt x="6749350" y="6371799"/>
                  <a:pt x="6749320" y="6371799"/>
                  <a:pt x="6749229" y="6371769"/>
                </a:cubicBezTo>
                <a:cubicBezTo>
                  <a:pt x="6749229" y="6371769"/>
                  <a:pt x="6749229" y="6371769"/>
                  <a:pt x="6749229" y="6371769"/>
                </a:cubicBezTo>
                <a:cubicBezTo>
                  <a:pt x="6748714" y="6371254"/>
                  <a:pt x="6748230" y="6370708"/>
                  <a:pt x="6747775" y="6370133"/>
                </a:cubicBezTo>
                <a:cubicBezTo>
                  <a:pt x="6743839" y="6365348"/>
                  <a:pt x="6735541" y="6366286"/>
                  <a:pt x="6731574" y="6370345"/>
                </a:cubicBezTo>
                <a:cubicBezTo>
                  <a:pt x="6726850" y="6375192"/>
                  <a:pt x="6727849" y="6381734"/>
                  <a:pt x="6731786" y="6386550"/>
                </a:cubicBezTo>
                <a:cubicBezTo>
                  <a:pt x="6736298" y="6392063"/>
                  <a:pt x="6743051" y="6394577"/>
                  <a:pt x="6750047" y="6394759"/>
                </a:cubicBezTo>
                <a:cubicBezTo>
                  <a:pt x="6756073" y="6394941"/>
                  <a:pt x="6761797" y="6389337"/>
                  <a:pt x="6761524" y="6383279"/>
                </a:cubicBezTo>
                <a:close/>
                <a:moveTo>
                  <a:pt x="6842289" y="6317398"/>
                </a:moveTo>
                <a:cubicBezTo>
                  <a:pt x="6838504" y="6312491"/>
                  <a:pt x="6830358" y="6312795"/>
                  <a:pt x="6826088" y="6316732"/>
                </a:cubicBezTo>
                <a:cubicBezTo>
                  <a:pt x="6821212" y="6321215"/>
                  <a:pt x="6821606" y="6328000"/>
                  <a:pt x="6825422" y="6332937"/>
                </a:cubicBezTo>
                <a:lnTo>
                  <a:pt x="6828541" y="6336966"/>
                </a:lnTo>
                <a:cubicBezTo>
                  <a:pt x="6832326" y="6341873"/>
                  <a:pt x="6840472" y="6341570"/>
                  <a:pt x="6844743" y="6337632"/>
                </a:cubicBezTo>
                <a:cubicBezTo>
                  <a:pt x="6849649" y="6333149"/>
                  <a:pt x="6849224" y="6326334"/>
                  <a:pt x="6845409" y="6321427"/>
                </a:cubicBezTo>
                <a:lnTo>
                  <a:pt x="6842289" y="6317398"/>
                </a:lnTo>
                <a:close/>
                <a:moveTo>
                  <a:pt x="6855130" y="6250579"/>
                </a:moveTo>
                <a:lnTo>
                  <a:pt x="6852010" y="6246550"/>
                </a:lnTo>
                <a:cubicBezTo>
                  <a:pt x="6848225" y="6241643"/>
                  <a:pt x="6840654" y="6241007"/>
                  <a:pt x="6835900" y="6244824"/>
                </a:cubicBezTo>
                <a:cubicBezTo>
                  <a:pt x="6830994" y="6248792"/>
                  <a:pt x="6830388" y="6256031"/>
                  <a:pt x="6834174" y="6260938"/>
                </a:cubicBezTo>
                <a:lnTo>
                  <a:pt x="6837293" y="6264966"/>
                </a:lnTo>
                <a:cubicBezTo>
                  <a:pt x="6841078" y="6269873"/>
                  <a:pt x="6848649" y="6270509"/>
                  <a:pt x="6853403" y="6266693"/>
                </a:cubicBezTo>
                <a:cubicBezTo>
                  <a:pt x="6858339" y="6262725"/>
                  <a:pt x="6858945" y="6255486"/>
                  <a:pt x="6855130" y="6250579"/>
                </a:cubicBezTo>
                <a:close/>
                <a:moveTo>
                  <a:pt x="7021930" y="6771687"/>
                </a:moveTo>
                <a:cubicBezTo>
                  <a:pt x="7030893" y="6783318"/>
                  <a:pt x="7049851" y="6770414"/>
                  <a:pt x="7040826" y="6758692"/>
                </a:cubicBezTo>
                <a:cubicBezTo>
                  <a:pt x="7031832" y="6747092"/>
                  <a:pt x="7012905" y="6759965"/>
                  <a:pt x="7021930" y="6771687"/>
                </a:cubicBezTo>
                <a:close/>
                <a:moveTo>
                  <a:pt x="6962090" y="6702353"/>
                </a:moveTo>
                <a:cubicBezTo>
                  <a:pt x="6965754" y="6707079"/>
                  <a:pt x="6973113" y="6708896"/>
                  <a:pt x="6978080" y="6704989"/>
                </a:cubicBezTo>
                <a:cubicBezTo>
                  <a:pt x="6982804" y="6701232"/>
                  <a:pt x="6984621" y="6694054"/>
                  <a:pt x="6980714" y="6688995"/>
                </a:cubicBezTo>
                <a:lnTo>
                  <a:pt x="6977595" y="6684967"/>
                </a:lnTo>
                <a:cubicBezTo>
                  <a:pt x="6973931" y="6680242"/>
                  <a:pt x="6966572" y="6678424"/>
                  <a:pt x="6961605" y="6682332"/>
                </a:cubicBezTo>
                <a:cubicBezTo>
                  <a:pt x="6956881" y="6686087"/>
                  <a:pt x="6955064" y="6693236"/>
                  <a:pt x="6958970" y="6698325"/>
                </a:cubicBezTo>
                <a:lnTo>
                  <a:pt x="6962090" y="6702353"/>
                </a:lnTo>
                <a:close/>
                <a:moveTo>
                  <a:pt x="6962817" y="6803310"/>
                </a:moveTo>
                <a:lnTo>
                  <a:pt x="6965936" y="6807338"/>
                </a:lnTo>
                <a:cubicBezTo>
                  <a:pt x="6969721" y="6812245"/>
                  <a:pt x="6975778" y="6814850"/>
                  <a:pt x="6981623" y="6811458"/>
                </a:cubicBezTo>
                <a:cubicBezTo>
                  <a:pt x="6986438" y="6808641"/>
                  <a:pt x="6989526" y="6800735"/>
                  <a:pt x="6985741" y="6795767"/>
                </a:cubicBezTo>
                <a:lnTo>
                  <a:pt x="6982652" y="6791739"/>
                </a:lnTo>
                <a:cubicBezTo>
                  <a:pt x="6985257" y="6791769"/>
                  <a:pt x="6987891" y="6791133"/>
                  <a:pt x="6990072" y="6789467"/>
                </a:cubicBezTo>
                <a:lnTo>
                  <a:pt x="6994130" y="6786317"/>
                </a:lnTo>
                <a:cubicBezTo>
                  <a:pt x="6999066" y="6782470"/>
                  <a:pt x="6999884" y="6774928"/>
                  <a:pt x="6996037" y="6770051"/>
                </a:cubicBezTo>
                <a:cubicBezTo>
                  <a:pt x="6992131" y="6765084"/>
                  <a:pt x="6984742" y="6764296"/>
                  <a:pt x="6979775" y="6768143"/>
                </a:cubicBezTo>
                <a:lnTo>
                  <a:pt x="6975717" y="6771293"/>
                </a:lnTo>
                <a:cubicBezTo>
                  <a:pt x="6971145" y="6774837"/>
                  <a:pt x="6970297" y="6781440"/>
                  <a:pt x="6973173" y="6786286"/>
                </a:cubicBezTo>
                <a:cubicBezTo>
                  <a:pt x="6971145" y="6786135"/>
                  <a:pt x="6969055" y="6786347"/>
                  <a:pt x="6966935" y="6787589"/>
                </a:cubicBezTo>
                <a:cubicBezTo>
                  <a:pt x="6962120" y="6790466"/>
                  <a:pt x="6959001" y="6798372"/>
                  <a:pt x="6962817" y="6803310"/>
                </a:cubicBezTo>
                <a:close/>
                <a:moveTo>
                  <a:pt x="7024352" y="6848502"/>
                </a:moveTo>
                <a:cubicBezTo>
                  <a:pt x="7030227" y="6862072"/>
                  <a:pt x="7050547" y="6851440"/>
                  <a:pt x="7044702" y="6837961"/>
                </a:cubicBezTo>
                <a:cubicBezTo>
                  <a:pt x="7038827" y="6824392"/>
                  <a:pt x="7018507" y="6835023"/>
                  <a:pt x="7024352" y="6848502"/>
                </a:cubicBezTo>
                <a:close/>
                <a:moveTo>
                  <a:pt x="6986438" y="7001466"/>
                </a:moveTo>
                <a:lnTo>
                  <a:pt x="6981774" y="7003496"/>
                </a:lnTo>
                <a:cubicBezTo>
                  <a:pt x="6976081" y="7005949"/>
                  <a:pt x="6973476" y="7012977"/>
                  <a:pt x="6975960" y="7018610"/>
                </a:cubicBezTo>
                <a:cubicBezTo>
                  <a:pt x="6978473" y="7024335"/>
                  <a:pt x="6985378" y="7026910"/>
                  <a:pt x="6991071" y="7024426"/>
                </a:cubicBezTo>
                <a:lnTo>
                  <a:pt x="6995735" y="7022396"/>
                </a:lnTo>
                <a:cubicBezTo>
                  <a:pt x="7001428" y="7019943"/>
                  <a:pt x="7004063" y="7012916"/>
                  <a:pt x="7001549" y="7007251"/>
                </a:cubicBezTo>
                <a:cubicBezTo>
                  <a:pt x="6999035" y="7001587"/>
                  <a:pt x="6992131" y="6999013"/>
                  <a:pt x="6986438" y="7001466"/>
                </a:cubicBezTo>
                <a:close/>
                <a:moveTo>
                  <a:pt x="7083314" y="6726706"/>
                </a:moveTo>
                <a:cubicBezTo>
                  <a:pt x="7083162" y="6726464"/>
                  <a:pt x="7083162" y="6726221"/>
                  <a:pt x="7082980" y="6726010"/>
                </a:cubicBezTo>
                <a:cubicBezTo>
                  <a:pt x="7073896" y="6714287"/>
                  <a:pt x="7054545" y="6726979"/>
                  <a:pt x="7063660" y="6738762"/>
                </a:cubicBezTo>
                <a:cubicBezTo>
                  <a:pt x="7070170" y="6747122"/>
                  <a:pt x="7081770" y="6742972"/>
                  <a:pt x="7084586" y="6735612"/>
                </a:cubicBezTo>
                <a:cubicBezTo>
                  <a:pt x="7084949" y="6736248"/>
                  <a:pt x="7085161" y="6736914"/>
                  <a:pt x="7085615" y="6737490"/>
                </a:cubicBezTo>
                <a:lnTo>
                  <a:pt x="7088734" y="6741518"/>
                </a:lnTo>
                <a:cubicBezTo>
                  <a:pt x="7092399" y="6746273"/>
                  <a:pt x="7100818" y="6746334"/>
                  <a:pt x="7104936" y="6742215"/>
                </a:cubicBezTo>
                <a:cubicBezTo>
                  <a:pt x="7109630" y="6737490"/>
                  <a:pt x="7109570" y="6731129"/>
                  <a:pt x="7105633" y="6726010"/>
                </a:cubicBezTo>
                <a:lnTo>
                  <a:pt x="7102514" y="6721981"/>
                </a:lnTo>
                <a:cubicBezTo>
                  <a:pt x="7098849" y="6717225"/>
                  <a:pt x="7090430" y="6717165"/>
                  <a:pt x="7086312" y="6721315"/>
                </a:cubicBezTo>
                <a:cubicBezTo>
                  <a:pt x="7084676" y="6722951"/>
                  <a:pt x="7083829" y="6724798"/>
                  <a:pt x="7083314" y="6726706"/>
                </a:cubicBezTo>
                <a:close/>
                <a:moveTo>
                  <a:pt x="6879508" y="6926226"/>
                </a:moveTo>
                <a:lnTo>
                  <a:pt x="6884171" y="6924197"/>
                </a:lnTo>
                <a:cubicBezTo>
                  <a:pt x="6889683" y="6921804"/>
                  <a:pt x="6891590" y="6913474"/>
                  <a:pt x="6888563" y="6908598"/>
                </a:cubicBezTo>
                <a:cubicBezTo>
                  <a:pt x="6885019" y="6902872"/>
                  <a:pt x="6878872" y="6901661"/>
                  <a:pt x="6872966" y="6904205"/>
                </a:cubicBezTo>
                <a:lnTo>
                  <a:pt x="6868303" y="6906235"/>
                </a:lnTo>
                <a:cubicBezTo>
                  <a:pt x="6862791" y="6908628"/>
                  <a:pt x="6860853" y="6916958"/>
                  <a:pt x="6863912" y="6921834"/>
                </a:cubicBezTo>
                <a:cubicBezTo>
                  <a:pt x="6867455" y="6927559"/>
                  <a:pt x="6873603" y="6928771"/>
                  <a:pt x="6879508" y="6926226"/>
                </a:cubicBezTo>
                <a:close/>
                <a:moveTo>
                  <a:pt x="6892650" y="6858679"/>
                </a:moveTo>
                <a:cubicBezTo>
                  <a:pt x="6889108" y="6852803"/>
                  <a:pt x="6882627" y="6852319"/>
                  <a:pt x="6876903" y="6854772"/>
                </a:cubicBezTo>
                <a:lnTo>
                  <a:pt x="6872239" y="6856802"/>
                </a:lnTo>
                <a:cubicBezTo>
                  <a:pt x="6866547" y="6859285"/>
                  <a:pt x="6865456" y="6867736"/>
                  <a:pt x="6868333" y="6872552"/>
                </a:cubicBezTo>
                <a:cubicBezTo>
                  <a:pt x="6871876" y="6878429"/>
                  <a:pt x="6878357" y="6878913"/>
                  <a:pt x="6884080" y="6876460"/>
                </a:cubicBezTo>
                <a:lnTo>
                  <a:pt x="6888744" y="6874430"/>
                </a:lnTo>
                <a:cubicBezTo>
                  <a:pt x="6889441" y="6874128"/>
                  <a:pt x="6890107" y="6873734"/>
                  <a:pt x="6890652" y="6873249"/>
                </a:cubicBezTo>
                <a:cubicBezTo>
                  <a:pt x="6889531" y="6874976"/>
                  <a:pt x="6889047" y="6876975"/>
                  <a:pt x="6888926" y="6878974"/>
                </a:cubicBezTo>
                <a:cubicBezTo>
                  <a:pt x="6887139" y="6879489"/>
                  <a:pt x="6885474" y="6880215"/>
                  <a:pt x="6884201" y="6881427"/>
                </a:cubicBezTo>
                <a:cubicBezTo>
                  <a:pt x="6879295" y="6886001"/>
                  <a:pt x="6879780" y="6892816"/>
                  <a:pt x="6883626" y="6897784"/>
                </a:cubicBezTo>
                <a:lnTo>
                  <a:pt x="6886776" y="6901843"/>
                </a:lnTo>
                <a:cubicBezTo>
                  <a:pt x="6889623" y="6905508"/>
                  <a:pt x="6894861" y="6906204"/>
                  <a:pt x="6899131" y="6904720"/>
                </a:cubicBezTo>
                <a:cubicBezTo>
                  <a:pt x="6899252" y="6905114"/>
                  <a:pt x="6899191" y="6905417"/>
                  <a:pt x="6899374" y="6905811"/>
                </a:cubicBezTo>
                <a:cubicBezTo>
                  <a:pt x="6903613" y="6915594"/>
                  <a:pt x="6916544" y="6914837"/>
                  <a:pt x="6920874" y="6908446"/>
                </a:cubicBezTo>
                <a:cubicBezTo>
                  <a:pt x="6925962" y="6912323"/>
                  <a:pt x="6931958" y="6915352"/>
                  <a:pt x="6937197" y="6913868"/>
                </a:cubicBezTo>
                <a:cubicBezTo>
                  <a:pt x="6944647" y="6911747"/>
                  <a:pt x="6953126" y="6905538"/>
                  <a:pt x="6955277" y="6897814"/>
                </a:cubicBezTo>
                <a:cubicBezTo>
                  <a:pt x="6963362" y="6900237"/>
                  <a:pt x="6973991" y="6892544"/>
                  <a:pt x="6969600" y="6882397"/>
                </a:cubicBezTo>
                <a:cubicBezTo>
                  <a:pt x="6965966" y="6874037"/>
                  <a:pt x="6956579" y="6874370"/>
                  <a:pt x="6951309" y="6879035"/>
                </a:cubicBezTo>
                <a:cubicBezTo>
                  <a:pt x="6951248" y="6878913"/>
                  <a:pt x="6951188" y="6878731"/>
                  <a:pt x="6951097" y="6878610"/>
                </a:cubicBezTo>
                <a:cubicBezTo>
                  <a:pt x="6951340" y="6878277"/>
                  <a:pt x="6951309" y="6877853"/>
                  <a:pt x="6951491" y="6877490"/>
                </a:cubicBezTo>
                <a:cubicBezTo>
                  <a:pt x="6953913" y="6876157"/>
                  <a:pt x="6955942" y="6874037"/>
                  <a:pt x="6957063" y="6871311"/>
                </a:cubicBezTo>
                <a:cubicBezTo>
                  <a:pt x="6957305" y="6870705"/>
                  <a:pt x="6957396" y="6870069"/>
                  <a:pt x="6957547" y="6869463"/>
                </a:cubicBezTo>
                <a:cubicBezTo>
                  <a:pt x="6961181" y="6869644"/>
                  <a:pt x="6964906" y="6868160"/>
                  <a:pt x="6967148" y="6865404"/>
                </a:cubicBezTo>
                <a:cubicBezTo>
                  <a:pt x="6966420" y="6867979"/>
                  <a:pt x="6966875" y="6870917"/>
                  <a:pt x="6969176" y="6873855"/>
                </a:cubicBezTo>
                <a:cubicBezTo>
                  <a:pt x="6973810" y="6879822"/>
                  <a:pt x="6981260" y="6879549"/>
                  <a:pt x="6986225" y="6876369"/>
                </a:cubicBezTo>
                <a:cubicBezTo>
                  <a:pt x="6984318" y="6879095"/>
                  <a:pt x="6983561" y="6882609"/>
                  <a:pt x="6985287" y="6886607"/>
                </a:cubicBezTo>
                <a:cubicBezTo>
                  <a:pt x="6991132" y="6900116"/>
                  <a:pt x="7012329" y="6891332"/>
                  <a:pt x="7006425" y="6877762"/>
                </a:cubicBezTo>
                <a:cubicBezTo>
                  <a:pt x="7003093" y="6870099"/>
                  <a:pt x="6994917" y="6869766"/>
                  <a:pt x="6989466" y="6873279"/>
                </a:cubicBezTo>
                <a:cubicBezTo>
                  <a:pt x="6991706" y="6870159"/>
                  <a:pt x="6992192" y="6866101"/>
                  <a:pt x="6988981" y="6861951"/>
                </a:cubicBezTo>
                <a:cubicBezTo>
                  <a:pt x="6983227" y="6854499"/>
                  <a:pt x="6973023" y="6856680"/>
                  <a:pt x="6968782" y="6862254"/>
                </a:cubicBezTo>
                <a:cubicBezTo>
                  <a:pt x="6970720" y="6857286"/>
                  <a:pt x="6969388" y="6852016"/>
                  <a:pt x="6964997" y="6848502"/>
                </a:cubicBezTo>
                <a:cubicBezTo>
                  <a:pt x="6959334" y="6843959"/>
                  <a:pt x="6951975" y="6839233"/>
                  <a:pt x="6944405" y="6839960"/>
                </a:cubicBezTo>
                <a:cubicBezTo>
                  <a:pt x="6943496" y="6839839"/>
                  <a:pt x="6942557" y="6839779"/>
                  <a:pt x="6941649" y="6839809"/>
                </a:cubicBezTo>
                <a:cubicBezTo>
                  <a:pt x="6941286" y="6838900"/>
                  <a:pt x="6941043" y="6837991"/>
                  <a:pt x="6940347" y="6837083"/>
                </a:cubicBezTo>
                <a:cubicBezTo>
                  <a:pt x="6939711" y="6836265"/>
                  <a:pt x="6938893" y="6835901"/>
                  <a:pt x="6938166" y="6835296"/>
                </a:cubicBezTo>
                <a:cubicBezTo>
                  <a:pt x="6938560" y="6834508"/>
                  <a:pt x="6939075" y="6833842"/>
                  <a:pt x="6939317" y="6832873"/>
                </a:cubicBezTo>
                <a:cubicBezTo>
                  <a:pt x="6940650" y="6827390"/>
                  <a:pt x="6937076" y="6819818"/>
                  <a:pt x="6930898" y="6819030"/>
                </a:cubicBezTo>
                <a:lnTo>
                  <a:pt x="6923751" y="6818091"/>
                </a:lnTo>
                <a:cubicBezTo>
                  <a:pt x="6922964" y="6818000"/>
                  <a:pt x="6922176" y="6818091"/>
                  <a:pt x="6921420" y="6818121"/>
                </a:cubicBezTo>
                <a:cubicBezTo>
                  <a:pt x="6922540" y="6816697"/>
                  <a:pt x="6923721" y="6815304"/>
                  <a:pt x="6924054" y="6813396"/>
                </a:cubicBezTo>
                <a:cubicBezTo>
                  <a:pt x="6925023" y="6807429"/>
                  <a:pt x="6920784" y="6801008"/>
                  <a:pt x="6914606" y="6800220"/>
                </a:cubicBezTo>
                <a:lnTo>
                  <a:pt x="6907459" y="6799311"/>
                </a:lnTo>
                <a:cubicBezTo>
                  <a:pt x="6901311" y="6798524"/>
                  <a:pt x="6895315" y="6802492"/>
                  <a:pt x="6894286" y="6808762"/>
                </a:cubicBezTo>
                <a:cubicBezTo>
                  <a:pt x="6893316" y="6814729"/>
                  <a:pt x="6897557" y="6821150"/>
                  <a:pt x="6903734" y="6821938"/>
                </a:cubicBezTo>
                <a:lnTo>
                  <a:pt x="6908428" y="6822544"/>
                </a:lnTo>
                <a:cubicBezTo>
                  <a:pt x="6900736" y="6823573"/>
                  <a:pt x="6894195" y="6831146"/>
                  <a:pt x="6900100" y="6838809"/>
                </a:cubicBezTo>
                <a:cubicBezTo>
                  <a:pt x="6905127" y="6845322"/>
                  <a:pt x="6913546" y="6844443"/>
                  <a:pt x="6918391" y="6840385"/>
                </a:cubicBezTo>
                <a:lnTo>
                  <a:pt x="6918725" y="6840415"/>
                </a:lnTo>
                <a:cubicBezTo>
                  <a:pt x="6917997" y="6842959"/>
                  <a:pt x="6918391" y="6845837"/>
                  <a:pt x="6920602" y="6848714"/>
                </a:cubicBezTo>
                <a:cubicBezTo>
                  <a:pt x="6923267" y="6852198"/>
                  <a:pt x="6926931" y="6853197"/>
                  <a:pt x="6930504" y="6853106"/>
                </a:cubicBezTo>
                <a:cubicBezTo>
                  <a:pt x="6930596" y="6853500"/>
                  <a:pt x="6930565" y="6853954"/>
                  <a:pt x="6930717" y="6854378"/>
                </a:cubicBezTo>
                <a:cubicBezTo>
                  <a:pt x="6929960" y="6854984"/>
                  <a:pt x="6929111" y="6855499"/>
                  <a:pt x="6928536" y="6856256"/>
                </a:cubicBezTo>
                <a:cubicBezTo>
                  <a:pt x="6925296" y="6855317"/>
                  <a:pt x="6921813" y="6855136"/>
                  <a:pt x="6918088" y="6855984"/>
                </a:cubicBezTo>
                <a:cubicBezTo>
                  <a:pt x="6912274" y="6857316"/>
                  <a:pt x="6908125" y="6861042"/>
                  <a:pt x="6905552" y="6865768"/>
                </a:cubicBezTo>
                <a:cubicBezTo>
                  <a:pt x="6903885" y="6865646"/>
                  <a:pt x="6902189" y="6865858"/>
                  <a:pt x="6900524" y="6866585"/>
                </a:cubicBezTo>
                <a:lnTo>
                  <a:pt x="6895861" y="6868615"/>
                </a:lnTo>
                <a:cubicBezTo>
                  <a:pt x="6894589" y="6869160"/>
                  <a:pt x="6893438" y="6869978"/>
                  <a:pt x="6892408" y="6870977"/>
                </a:cubicBezTo>
                <a:cubicBezTo>
                  <a:pt x="6894680" y="6867343"/>
                  <a:pt x="6894680" y="6862072"/>
                  <a:pt x="6892650" y="6858679"/>
                </a:cubicBezTo>
                <a:close/>
                <a:moveTo>
                  <a:pt x="6790475" y="6989653"/>
                </a:moveTo>
                <a:cubicBezTo>
                  <a:pt x="6784630" y="6976144"/>
                  <a:pt x="6765007" y="6988078"/>
                  <a:pt x="6770791" y="7001406"/>
                </a:cubicBezTo>
                <a:cubicBezTo>
                  <a:pt x="6776635" y="7014915"/>
                  <a:pt x="6796259" y="7002981"/>
                  <a:pt x="6790475" y="6989653"/>
                </a:cubicBezTo>
                <a:close/>
                <a:moveTo>
                  <a:pt x="7081830" y="6813427"/>
                </a:moveTo>
                <a:cubicBezTo>
                  <a:pt x="7082678" y="6819030"/>
                  <a:pt x="7088189" y="6824936"/>
                  <a:pt x="7094458" y="6823573"/>
                </a:cubicBezTo>
                <a:cubicBezTo>
                  <a:pt x="7095154" y="6823422"/>
                  <a:pt x="7095821" y="6823361"/>
                  <a:pt x="7096518" y="6823271"/>
                </a:cubicBezTo>
                <a:cubicBezTo>
                  <a:pt x="7096547" y="6823301"/>
                  <a:pt x="7096547" y="6823301"/>
                  <a:pt x="7096578" y="6823331"/>
                </a:cubicBezTo>
                <a:cubicBezTo>
                  <a:pt x="7096639" y="6823361"/>
                  <a:pt x="7096699" y="6823422"/>
                  <a:pt x="7096729" y="6823452"/>
                </a:cubicBezTo>
                <a:cubicBezTo>
                  <a:pt x="7096789" y="6823543"/>
                  <a:pt x="7096971" y="6823816"/>
                  <a:pt x="7097365" y="6824270"/>
                </a:cubicBezTo>
                <a:cubicBezTo>
                  <a:pt x="7101150" y="6829177"/>
                  <a:pt x="7108358" y="6830419"/>
                  <a:pt x="7113385" y="6826663"/>
                </a:cubicBezTo>
                <a:cubicBezTo>
                  <a:pt x="7118291" y="6823028"/>
                  <a:pt x="7119593" y="6815547"/>
                  <a:pt x="7115777" y="6810640"/>
                </a:cubicBezTo>
                <a:cubicBezTo>
                  <a:pt x="7110750" y="6804127"/>
                  <a:pt x="7103331" y="6800099"/>
                  <a:pt x="7095154" y="6800583"/>
                </a:cubicBezTo>
                <a:cubicBezTo>
                  <a:pt x="7096487" y="6800190"/>
                  <a:pt x="7097789" y="6799554"/>
                  <a:pt x="7098879" y="6798614"/>
                </a:cubicBezTo>
                <a:cubicBezTo>
                  <a:pt x="7103634" y="6794434"/>
                  <a:pt x="7104633" y="6787468"/>
                  <a:pt x="7100666" y="6782349"/>
                </a:cubicBezTo>
                <a:lnTo>
                  <a:pt x="7097517" y="6778290"/>
                </a:lnTo>
                <a:cubicBezTo>
                  <a:pt x="7093822" y="6773504"/>
                  <a:pt x="7085888" y="6772414"/>
                  <a:pt x="7081254" y="6776503"/>
                </a:cubicBezTo>
                <a:cubicBezTo>
                  <a:pt x="7076470" y="6780683"/>
                  <a:pt x="7075501" y="6787649"/>
                  <a:pt x="7079468" y="6792769"/>
                </a:cubicBezTo>
                <a:lnTo>
                  <a:pt x="7082617" y="6796828"/>
                </a:lnTo>
                <a:cubicBezTo>
                  <a:pt x="7084676" y="6799463"/>
                  <a:pt x="7087977" y="6800856"/>
                  <a:pt x="7091369" y="6800977"/>
                </a:cubicBezTo>
                <a:cubicBezTo>
                  <a:pt x="7085827" y="6802492"/>
                  <a:pt x="7080860" y="6807096"/>
                  <a:pt x="7081830" y="6813427"/>
                </a:cubicBezTo>
                <a:close/>
                <a:moveTo>
                  <a:pt x="6899858" y="6574469"/>
                </a:moveTo>
                <a:cubicBezTo>
                  <a:pt x="6905975" y="6575317"/>
                  <a:pt x="6911971" y="6570834"/>
                  <a:pt x="6912789" y="6564685"/>
                </a:cubicBezTo>
                <a:lnTo>
                  <a:pt x="6913728" y="6557537"/>
                </a:lnTo>
                <a:cubicBezTo>
                  <a:pt x="6914515" y="6551388"/>
                  <a:pt x="6910123" y="6545482"/>
                  <a:pt x="6903946" y="6544603"/>
                </a:cubicBezTo>
                <a:cubicBezTo>
                  <a:pt x="6897829" y="6543755"/>
                  <a:pt x="6891833" y="6548208"/>
                  <a:pt x="6891015" y="6554387"/>
                </a:cubicBezTo>
                <a:lnTo>
                  <a:pt x="6890076" y="6561535"/>
                </a:lnTo>
                <a:cubicBezTo>
                  <a:pt x="6889289" y="6567684"/>
                  <a:pt x="6893680" y="6573621"/>
                  <a:pt x="6899858" y="6574469"/>
                </a:cubicBezTo>
                <a:close/>
                <a:moveTo>
                  <a:pt x="6881628" y="7039601"/>
                </a:moveTo>
                <a:cubicBezTo>
                  <a:pt x="6887472" y="7053080"/>
                  <a:pt x="6909155" y="7045659"/>
                  <a:pt x="6903280" y="7032120"/>
                </a:cubicBezTo>
                <a:cubicBezTo>
                  <a:pt x="6897465" y="7018641"/>
                  <a:pt x="6875753" y="7026062"/>
                  <a:pt x="6881628" y="7039601"/>
                </a:cubicBezTo>
                <a:close/>
                <a:moveTo>
                  <a:pt x="6833871" y="6723738"/>
                </a:moveTo>
                <a:cubicBezTo>
                  <a:pt x="6824877" y="6712046"/>
                  <a:pt x="6807494" y="6727009"/>
                  <a:pt x="6816488" y="6738671"/>
                </a:cubicBezTo>
                <a:cubicBezTo>
                  <a:pt x="6825482" y="6750332"/>
                  <a:pt x="6842865" y="6735400"/>
                  <a:pt x="6833871" y="6723738"/>
                </a:cubicBezTo>
                <a:close/>
                <a:moveTo>
                  <a:pt x="6880568" y="6688359"/>
                </a:moveTo>
                <a:cubicBezTo>
                  <a:pt x="6883051" y="6691570"/>
                  <a:pt x="6886200" y="6692721"/>
                  <a:pt x="6889319" y="6692661"/>
                </a:cubicBezTo>
                <a:cubicBezTo>
                  <a:pt x="6884989" y="6696629"/>
                  <a:pt x="6885837" y="6704504"/>
                  <a:pt x="6889652" y="6708351"/>
                </a:cubicBezTo>
                <a:cubicBezTo>
                  <a:pt x="6894467" y="6713197"/>
                  <a:pt x="6900948" y="6712167"/>
                  <a:pt x="6905854" y="6708381"/>
                </a:cubicBezTo>
                <a:lnTo>
                  <a:pt x="6909881" y="6705261"/>
                </a:lnTo>
                <a:cubicBezTo>
                  <a:pt x="6914788" y="6701475"/>
                  <a:pt x="6913879" y="6693024"/>
                  <a:pt x="6909912" y="6689026"/>
                </a:cubicBezTo>
                <a:cubicBezTo>
                  <a:pt x="6906914" y="6685997"/>
                  <a:pt x="6903280" y="6685451"/>
                  <a:pt x="6899737" y="6686239"/>
                </a:cubicBezTo>
                <a:cubicBezTo>
                  <a:pt x="6901675" y="6682816"/>
                  <a:pt x="6901947" y="6678575"/>
                  <a:pt x="6898828" y="6674486"/>
                </a:cubicBezTo>
                <a:cubicBezTo>
                  <a:pt x="6889865" y="6662855"/>
                  <a:pt x="6871574" y="6676668"/>
                  <a:pt x="6880568" y="6688359"/>
                </a:cubicBezTo>
                <a:close/>
                <a:moveTo>
                  <a:pt x="6850103" y="6939009"/>
                </a:moveTo>
                <a:cubicBezTo>
                  <a:pt x="6855614" y="6936525"/>
                  <a:pt x="6859097" y="6930043"/>
                  <a:pt x="6856553" y="6924136"/>
                </a:cubicBezTo>
                <a:lnTo>
                  <a:pt x="6854524" y="6919471"/>
                </a:lnTo>
                <a:cubicBezTo>
                  <a:pt x="6852132" y="6913989"/>
                  <a:pt x="6845439" y="6910445"/>
                  <a:pt x="6839655" y="6913020"/>
                </a:cubicBezTo>
                <a:cubicBezTo>
                  <a:pt x="6836142" y="6914595"/>
                  <a:pt x="6833659" y="6917866"/>
                  <a:pt x="6832841" y="6921531"/>
                </a:cubicBezTo>
                <a:cubicBezTo>
                  <a:pt x="6831660" y="6921198"/>
                  <a:pt x="6830479" y="6920713"/>
                  <a:pt x="6829237" y="6920834"/>
                </a:cubicBezTo>
                <a:cubicBezTo>
                  <a:pt x="6826149" y="6918381"/>
                  <a:pt x="6822030" y="6917351"/>
                  <a:pt x="6818154" y="6919048"/>
                </a:cubicBezTo>
                <a:lnTo>
                  <a:pt x="6815640" y="6920138"/>
                </a:lnTo>
                <a:cubicBezTo>
                  <a:pt x="6815489" y="6919653"/>
                  <a:pt x="6815549" y="6919229"/>
                  <a:pt x="6815337" y="6918744"/>
                </a:cubicBezTo>
                <a:cubicBezTo>
                  <a:pt x="6809462" y="6905205"/>
                  <a:pt x="6788991" y="6915534"/>
                  <a:pt x="6794866" y="6929043"/>
                </a:cubicBezTo>
                <a:cubicBezTo>
                  <a:pt x="6797289" y="6934647"/>
                  <a:pt x="6802195" y="6936010"/>
                  <a:pt x="6806737" y="6934889"/>
                </a:cubicBezTo>
                <a:cubicBezTo>
                  <a:pt x="6806828" y="6935222"/>
                  <a:pt x="6806767" y="6935556"/>
                  <a:pt x="6806919" y="6935919"/>
                </a:cubicBezTo>
                <a:cubicBezTo>
                  <a:pt x="6807706" y="6937736"/>
                  <a:pt x="6808978" y="6939281"/>
                  <a:pt x="6810492" y="6940553"/>
                </a:cubicBezTo>
                <a:cubicBezTo>
                  <a:pt x="6807979" y="6943370"/>
                  <a:pt x="6806797" y="6947096"/>
                  <a:pt x="6808070" y="6951245"/>
                </a:cubicBezTo>
                <a:cubicBezTo>
                  <a:pt x="6809735" y="6956667"/>
                  <a:pt x="6816700" y="6961272"/>
                  <a:pt x="6822424" y="6958818"/>
                </a:cubicBezTo>
                <a:lnTo>
                  <a:pt x="6827087" y="6956788"/>
                </a:lnTo>
                <a:cubicBezTo>
                  <a:pt x="6832751" y="6954335"/>
                  <a:pt x="6836596" y="6948822"/>
                  <a:pt x="6834658" y="6942431"/>
                </a:cubicBezTo>
                <a:cubicBezTo>
                  <a:pt x="6834597" y="6942219"/>
                  <a:pt x="6834476" y="6942007"/>
                  <a:pt x="6834385" y="6941795"/>
                </a:cubicBezTo>
                <a:cubicBezTo>
                  <a:pt x="6836203" y="6940584"/>
                  <a:pt x="6837626" y="6938857"/>
                  <a:pt x="6838656" y="6936919"/>
                </a:cubicBezTo>
                <a:cubicBezTo>
                  <a:pt x="6841745" y="6939553"/>
                  <a:pt x="6846075" y="6940826"/>
                  <a:pt x="6850103" y="6939009"/>
                </a:cubicBezTo>
                <a:close/>
                <a:moveTo>
                  <a:pt x="7063872" y="7023215"/>
                </a:moveTo>
                <a:cubicBezTo>
                  <a:pt x="7058027" y="7009705"/>
                  <a:pt x="7038373" y="7021579"/>
                  <a:pt x="7044158" y="7034937"/>
                </a:cubicBezTo>
                <a:cubicBezTo>
                  <a:pt x="7050033" y="7048446"/>
                  <a:pt x="7069656" y="7036572"/>
                  <a:pt x="7063872" y="7023215"/>
                </a:cubicBezTo>
                <a:close/>
                <a:moveTo>
                  <a:pt x="7118836" y="7002345"/>
                </a:moveTo>
                <a:cubicBezTo>
                  <a:pt x="7121198" y="7007797"/>
                  <a:pt x="7125801" y="7009039"/>
                  <a:pt x="7130101" y="7007888"/>
                </a:cubicBezTo>
                <a:cubicBezTo>
                  <a:pt x="7130041" y="7011159"/>
                  <a:pt x="7131161" y="7014430"/>
                  <a:pt x="7133947" y="7016581"/>
                </a:cubicBezTo>
                <a:cubicBezTo>
                  <a:pt x="7133947" y="7016581"/>
                  <a:pt x="7133978" y="7016581"/>
                  <a:pt x="7134007" y="7016611"/>
                </a:cubicBezTo>
                <a:cubicBezTo>
                  <a:pt x="7131252" y="7021367"/>
                  <a:pt x="7131676" y="7028000"/>
                  <a:pt x="7136310" y="7031484"/>
                </a:cubicBezTo>
                <a:cubicBezTo>
                  <a:pt x="7141215" y="7035179"/>
                  <a:pt x="7148604" y="7035028"/>
                  <a:pt x="7152571" y="7029908"/>
                </a:cubicBezTo>
                <a:lnTo>
                  <a:pt x="7162080" y="7017762"/>
                </a:lnTo>
                <a:cubicBezTo>
                  <a:pt x="7165805" y="7013007"/>
                  <a:pt x="7165593" y="7005283"/>
                  <a:pt x="7160505" y="7001466"/>
                </a:cubicBezTo>
                <a:cubicBezTo>
                  <a:pt x="7158930" y="7000285"/>
                  <a:pt x="7157084" y="6999649"/>
                  <a:pt x="7155206" y="6999316"/>
                </a:cubicBezTo>
                <a:cubicBezTo>
                  <a:pt x="7154570" y="6997650"/>
                  <a:pt x="7153631" y="6996135"/>
                  <a:pt x="7152118" y="6994924"/>
                </a:cubicBezTo>
                <a:cubicBezTo>
                  <a:pt x="7148513" y="6992107"/>
                  <a:pt x="7143305" y="6991380"/>
                  <a:pt x="7139277" y="6993439"/>
                </a:cubicBezTo>
                <a:cubicBezTo>
                  <a:pt x="7139095" y="6992622"/>
                  <a:pt x="7139095" y="6991804"/>
                  <a:pt x="7138732" y="6990926"/>
                </a:cubicBezTo>
                <a:cubicBezTo>
                  <a:pt x="7132857" y="6977446"/>
                  <a:pt x="7113021" y="6988957"/>
                  <a:pt x="7118836" y="7002345"/>
                </a:cubicBezTo>
                <a:close/>
                <a:moveTo>
                  <a:pt x="6800680" y="6872582"/>
                </a:moveTo>
                <a:cubicBezTo>
                  <a:pt x="6791686" y="6860891"/>
                  <a:pt x="6773214" y="6874461"/>
                  <a:pt x="6782208" y="6886152"/>
                </a:cubicBezTo>
                <a:cubicBezTo>
                  <a:pt x="6791202" y="6897844"/>
                  <a:pt x="6809705" y="6884274"/>
                  <a:pt x="6800680" y="6872582"/>
                </a:cubicBezTo>
                <a:close/>
                <a:moveTo>
                  <a:pt x="6752500" y="7099818"/>
                </a:moveTo>
                <a:cubicBezTo>
                  <a:pt x="6754377" y="7104937"/>
                  <a:pt x="6757042" y="7109753"/>
                  <a:pt x="6762645" y="7111510"/>
                </a:cubicBezTo>
                <a:cubicBezTo>
                  <a:pt x="6767127" y="7112903"/>
                  <a:pt x="6771518" y="7112146"/>
                  <a:pt x="6775697" y="7110056"/>
                </a:cubicBezTo>
                <a:cubicBezTo>
                  <a:pt x="6781057" y="7107360"/>
                  <a:pt x="6783570" y="7099848"/>
                  <a:pt x="6780481" y="7094578"/>
                </a:cubicBezTo>
                <a:cubicBezTo>
                  <a:pt x="6778331" y="7090913"/>
                  <a:pt x="6774637" y="7088732"/>
                  <a:pt x="6770700" y="7088550"/>
                </a:cubicBezTo>
                <a:cubicBezTo>
                  <a:pt x="6768187" y="7086339"/>
                  <a:pt x="6764916" y="7085218"/>
                  <a:pt x="6761100" y="7086066"/>
                </a:cubicBezTo>
                <a:cubicBezTo>
                  <a:pt x="6755679" y="7087308"/>
                  <a:pt x="6750380" y="7093972"/>
                  <a:pt x="6752500" y="7099818"/>
                </a:cubicBezTo>
                <a:close/>
                <a:moveTo>
                  <a:pt x="6991041" y="6825361"/>
                </a:moveTo>
                <a:cubicBezTo>
                  <a:pt x="6988800" y="6824482"/>
                  <a:pt x="6986589" y="6823573"/>
                  <a:pt x="6984348" y="6822725"/>
                </a:cubicBezTo>
                <a:cubicBezTo>
                  <a:pt x="6978594" y="6820454"/>
                  <a:pt x="6971750" y="6823695"/>
                  <a:pt x="6969600" y="6829420"/>
                </a:cubicBezTo>
                <a:cubicBezTo>
                  <a:pt x="6967390" y="6835326"/>
                  <a:pt x="6970539" y="6841899"/>
                  <a:pt x="6976293" y="6844171"/>
                </a:cubicBezTo>
                <a:cubicBezTo>
                  <a:pt x="6978533" y="6845049"/>
                  <a:pt x="6980744" y="6845958"/>
                  <a:pt x="6982985" y="6846806"/>
                </a:cubicBezTo>
                <a:cubicBezTo>
                  <a:pt x="6988739" y="6849077"/>
                  <a:pt x="6995583" y="6845837"/>
                  <a:pt x="6997733" y="6840112"/>
                </a:cubicBezTo>
                <a:cubicBezTo>
                  <a:pt x="6999944" y="6834205"/>
                  <a:pt x="6996825" y="6827632"/>
                  <a:pt x="6991041" y="6825361"/>
                </a:cubicBezTo>
                <a:close/>
                <a:moveTo>
                  <a:pt x="7017962" y="7063773"/>
                </a:moveTo>
                <a:cubicBezTo>
                  <a:pt x="7018296" y="7063682"/>
                  <a:pt x="7018326" y="7063682"/>
                  <a:pt x="7018538" y="7063651"/>
                </a:cubicBezTo>
                <a:lnTo>
                  <a:pt x="7018780" y="7063651"/>
                </a:lnTo>
                <a:cubicBezTo>
                  <a:pt x="7018780" y="7063651"/>
                  <a:pt x="7018780" y="7063651"/>
                  <a:pt x="7018780" y="7063651"/>
                </a:cubicBezTo>
                <a:cubicBezTo>
                  <a:pt x="7019416" y="7064015"/>
                  <a:pt x="7020022" y="7064409"/>
                  <a:pt x="7020597" y="7064893"/>
                </a:cubicBezTo>
                <a:cubicBezTo>
                  <a:pt x="7023504" y="7067014"/>
                  <a:pt x="7027290" y="7066772"/>
                  <a:pt x="7030591" y="7065378"/>
                </a:cubicBezTo>
                <a:cubicBezTo>
                  <a:pt x="7032014" y="7066862"/>
                  <a:pt x="7033740" y="7068165"/>
                  <a:pt x="7035921" y="7069043"/>
                </a:cubicBezTo>
                <a:cubicBezTo>
                  <a:pt x="7038162" y="7069921"/>
                  <a:pt x="7040372" y="7070830"/>
                  <a:pt x="7042613" y="7071678"/>
                </a:cubicBezTo>
                <a:cubicBezTo>
                  <a:pt x="7048216" y="7073890"/>
                  <a:pt x="7055393" y="7068952"/>
                  <a:pt x="7056574" y="7063440"/>
                </a:cubicBezTo>
                <a:cubicBezTo>
                  <a:pt x="7057967" y="7056715"/>
                  <a:pt x="7054302" y="7051869"/>
                  <a:pt x="7048306" y="7049506"/>
                </a:cubicBezTo>
                <a:lnTo>
                  <a:pt x="7041614" y="7046871"/>
                </a:lnTo>
                <a:cubicBezTo>
                  <a:pt x="7039403" y="7045993"/>
                  <a:pt x="7036981" y="7046447"/>
                  <a:pt x="7034709" y="7047416"/>
                </a:cubicBezTo>
                <a:cubicBezTo>
                  <a:pt x="7033922" y="7046507"/>
                  <a:pt x="7033104" y="7045599"/>
                  <a:pt x="7032105" y="7044872"/>
                </a:cubicBezTo>
                <a:cubicBezTo>
                  <a:pt x="7028108" y="7041934"/>
                  <a:pt x="7023443" y="7041116"/>
                  <a:pt x="7018689" y="7041116"/>
                </a:cubicBezTo>
                <a:cubicBezTo>
                  <a:pt x="7010816" y="7037966"/>
                  <a:pt x="6999490" y="7047174"/>
                  <a:pt x="7004063" y="7057745"/>
                </a:cubicBezTo>
                <a:cubicBezTo>
                  <a:pt x="7005880" y="7061895"/>
                  <a:pt x="7008999" y="7063470"/>
                  <a:pt x="7012300" y="7063561"/>
                </a:cubicBezTo>
                <a:cubicBezTo>
                  <a:pt x="7014086" y="7063985"/>
                  <a:pt x="7015994" y="7064197"/>
                  <a:pt x="7017962" y="7063773"/>
                </a:cubicBezTo>
                <a:close/>
                <a:moveTo>
                  <a:pt x="7177313" y="6622146"/>
                </a:moveTo>
                <a:lnTo>
                  <a:pt x="7185399" y="6615936"/>
                </a:lnTo>
                <a:cubicBezTo>
                  <a:pt x="7190304" y="6612150"/>
                  <a:pt x="7192182" y="6605425"/>
                  <a:pt x="7188578" y="6600034"/>
                </a:cubicBezTo>
                <a:cubicBezTo>
                  <a:pt x="7185307" y="6595127"/>
                  <a:pt x="7177615" y="6593067"/>
                  <a:pt x="7172679" y="6596853"/>
                </a:cubicBezTo>
                <a:lnTo>
                  <a:pt x="7164594" y="6603063"/>
                </a:lnTo>
                <a:cubicBezTo>
                  <a:pt x="7159688" y="6606849"/>
                  <a:pt x="7157810" y="6613573"/>
                  <a:pt x="7161414" y="6618965"/>
                </a:cubicBezTo>
                <a:cubicBezTo>
                  <a:pt x="7164684" y="6623872"/>
                  <a:pt x="7172407" y="6625962"/>
                  <a:pt x="7177313" y="6622146"/>
                </a:cubicBezTo>
                <a:close/>
                <a:moveTo>
                  <a:pt x="6964058" y="6663188"/>
                </a:moveTo>
                <a:cubicBezTo>
                  <a:pt x="6967843" y="6668095"/>
                  <a:pt x="6975899" y="6667944"/>
                  <a:pt x="6980260" y="6664036"/>
                </a:cubicBezTo>
                <a:cubicBezTo>
                  <a:pt x="6984651" y="6660069"/>
                  <a:pt x="6984711" y="6654222"/>
                  <a:pt x="6981986" y="6649497"/>
                </a:cubicBezTo>
                <a:cubicBezTo>
                  <a:pt x="6983077" y="6649164"/>
                  <a:pt x="6984197" y="6648861"/>
                  <a:pt x="6985136" y="6648134"/>
                </a:cubicBezTo>
                <a:lnTo>
                  <a:pt x="6989163" y="6645014"/>
                </a:lnTo>
                <a:cubicBezTo>
                  <a:pt x="6994069" y="6641228"/>
                  <a:pt x="6996008" y="6634564"/>
                  <a:pt x="6992403" y="6629143"/>
                </a:cubicBezTo>
                <a:cubicBezTo>
                  <a:pt x="6989194" y="6624266"/>
                  <a:pt x="6981441" y="6622115"/>
                  <a:pt x="6976535" y="6625901"/>
                </a:cubicBezTo>
                <a:lnTo>
                  <a:pt x="6972508" y="6629021"/>
                </a:lnTo>
                <a:cubicBezTo>
                  <a:pt x="6968873" y="6631808"/>
                  <a:pt x="6966904" y="6636200"/>
                  <a:pt x="6967571" y="6640501"/>
                </a:cubicBezTo>
                <a:cubicBezTo>
                  <a:pt x="6965452" y="6640895"/>
                  <a:pt x="6963392" y="6641622"/>
                  <a:pt x="6961817" y="6643015"/>
                </a:cubicBezTo>
                <a:cubicBezTo>
                  <a:pt x="6956911" y="6647437"/>
                  <a:pt x="6957184" y="6654283"/>
                  <a:pt x="6960969" y="6659220"/>
                </a:cubicBezTo>
                <a:lnTo>
                  <a:pt x="6964058" y="6663188"/>
                </a:lnTo>
                <a:close/>
                <a:moveTo>
                  <a:pt x="6749472" y="6787922"/>
                </a:moveTo>
                <a:cubicBezTo>
                  <a:pt x="6742294" y="6793465"/>
                  <a:pt x="6744687" y="6802492"/>
                  <a:pt x="6750289" y="6806611"/>
                </a:cubicBezTo>
                <a:cubicBezTo>
                  <a:pt x="6750501" y="6808701"/>
                  <a:pt x="6751076" y="6810821"/>
                  <a:pt x="6752591" y="6812821"/>
                </a:cubicBezTo>
                <a:cubicBezTo>
                  <a:pt x="6761312" y="6824149"/>
                  <a:pt x="6776817" y="6809428"/>
                  <a:pt x="6769610" y="6797948"/>
                </a:cubicBezTo>
                <a:cubicBezTo>
                  <a:pt x="6771487" y="6788982"/>
                  <a:pt x="6761221" y="6778866"/>
                  <a:pt x="6751954" y="6786014"/>
                </a:cubicBezTo>
                <a:lnTo>
                  <a:pt x="6749472" y="6787922"/>
                </a:lnTo>
                <a:close/>
                <a:moveTo>
                  <a:pt x="6765158" y="6688692"/>
                </a:moveTo>
                <a:cubicBezTo>
                  <a:pt x="6774152" y="6700354"/>
                  <a:pt x="6790990" y="6684815"/>
                  <a:pt x="6782026" y="6673154"/>
                </a:cubicBezTo>
                <a:cubicBezTo>
                  <a:pt x="6773032" y="6661492"/>
                  <a:pt x="6756195" y="6677061"/>
                  <a:pt x="6765158" y="6688692"/>
                </a:cubicBezTo>
                <a:close/>
                <a:moveTo>
                  <a:pt x="6863700" y="6629052"/>
                </a:moveTo>
                <a:cubicBezTo>
                  <a:pt x="6855796" y="6618814"/>
                  <a:pt x="6842229" y="6630081"/>
                  <a:pt x="6845197" y="6640834"/>
                </a:cubicBezTo>
                <a:cubicBezTo>
                  <a:pt x="6845045" y="6641349"/>
                  <a:pt x="6844833" y="6641834"/>
                  <a:pt x="6844712" y="6642379"/>
                </a:cubicBezTo>
                <a:cubicBezTo>
                  <a:pt x="6843622" y="6648074"/>
                  <a:pt x="6846468" y="6652678"/>
                  <a:pt x="6850042" y="6656767"/>
                </a:cubicBezTo>
                <a:cubicBezTo>
                  <a:pt x="6853979" y="6661310"/>
                  <a:pt x="6862610" y="6660311"/>
                  <a:pt x="6866213" y="6655949"/>
                </a:cubicBezTo>
                <a:cubicBezTo>
                  <a:pt x="6868757" y="6652890"/>
                  <a:pt x="6869302" y="6649558"/>
                  <a:pt x="6868666" y="6646347"/>
                </a:cubicBezTo>
                <a:cubicBezTo>
                  <a:pt x="6870514" y="6642803"/>
                  <a:pt x="6870726" y="6638411"/>
                  <a:pt x="6868303" y="6634958"/>
                </a:cubicBezTo>
                <a:cubicBezTo>
                  <a:pt x="6867485" y="6633807"/>
                  <a:pt x="6866486" y="6632838"/>
                  <a:pt x="6865365" y="6632050"/>
                </a:cubicBezTo>
                <a:cubicBezTo>
                  <a:pt x="6864972" y="6631020"/>
                  <a:pt x="6864457" y="6629991"/>
                  <a:pt x="6863700" y="6629052"/>
                </a:cubicBezTo>
                <a:close/>
                <a:moveTo>
                  <a:pt x="6801347" y="7062500"/>
                </a:moveTo>
                <a:cubicBezTo>
                  <a:pt x="6807101" y="7064772"/>
                  <a:pt x="6813975" y="7060835"/>
                  <a:pt x="6815822" y="7055201"/>
                </a:cubicBezTo>
                <a:cubicBezTo>
                  <a:pt x="6817851" y="7049022"/>
                  <a:pt x="6814308" y="7042994"/>
                  <a:pt x="6808524" y="7040722"/>
                </a:cubicBezTo>
                <a:lnTo>
                  <a:pt x="6801831" y="7038087"/>
                </a:lnTo>
                <a:cubicBezTo>
                  <a:pt x="6796077" y="7035815"/>
                  <a:pt x="6789203" y="7039753"/>
                  <a:pt x="6787356" y="7045387"/>
                </a:cubicBezTo>
                <a:cubicBezTo>
                  <a:pt x="6785327" y="7051566"/>
                  <a:pt x="6788870" y="7057593"/>
                  <a:pt x="6794654" y="7059865"/>
                </a:cubicBezTo>
                <a:lnTo>
                  <a:pt x="6801347" y="7062500"/>
                </a:lnTo>
                <a:close/>
                <a:moveTo>
                  <a:pt x="6850708" y="7005374"/>
                </a:moveTo>
                <a:lnTo>
                  <a:pt x="6855372" y="7003344"/>
                </a:lnTo>
                <a:cubicBezTo>
                  <a:pt x="6861035" y="7000860"/>
                  <a:pt x="6864487" y="6994772"/>
                  <a:pt x="6862307" y="6988684"/>
                </a:cubicBezTo>
                <a:cubicBezTo>
                  <a:pt x="6860338" y="6983141"/>
                  <a:pt x="6853343" y="6979264"/>
                  <a:pt x="6847650" y="6981748"/>
                </a:cubicBezTo>
                <a:lnTo>
                  <a:pt x="6842986" y="6983777"/>
                </a:lnTo>
                <a:cubicBezTo>
                  <a:pt x="6837293" y="6986230"/>
                  <a:pt x="6833871" y="6992319"/>
                  <a:pt x="6836051" y="6998437"/>
                </a:cubicBezTo>
                <a:cubicBezTo>
                  <a:pt x="6838020" y="7003981"/>
                  <a:pt x="6844985" y="7007827"/>
                  <a:pt x="6850708" y="7005374"/>
                </a:cubicBezTo>
                <a:close/>
                <a:moveTo>
                  <a:pt x="7016539" y="7099242"/>
                </a:moveTo>
                <a:cubicBezTo>
                  <a:pt x="7022323" y="7112600"/>
                  <a:pt x="7044430" y="7106421"/>
                  <a:pt x="7038555" y="7092912"/>
                </a:cubicBezTo>
                <a:cubicBezTo>
                  <a:pt x="7032771" y="7079554"/>
                  <a:pt x="7010694" y="7085733"/>
                  <a:pt x="7016539" y="7099242"/>
                </a:cubicBezTo>
                <a:close/>
                <a:moveTo>
                  <a:pt x="6932473" y="7035270"/>
                </a:moveTo>
                <a:cubicBezTo>
                  <a:pt x="6926598" y="7021730"/>
                  <a:pt x="6905491" y="7030666"/>
                  <a:pt x="6911366" y="7044205"/>
                </a:cubicBezTo>
                <a:cubicBezTo>
                  <a:pt x="6917240" y="7057745"/>
                  <a:pt x="6938348" y="7048810"/>
                  <a:pt x="6932473" y="7035270"/>
                </a:cubicBezTo>
                <a:close/>
                <a:moveTo>
                  <a:pt x="7106117" y="6867191"/>
                </a:moveTo>
                <a:cubicBezTo>
                  <a:pt x="7105814" y="6873309"/>
                  <a:pt x="7110023" y="6879186"/>
                  <a:pt x="7116413" y="6879701"/>
                </a:cubicBezTo>
                <a:lnTo>
                  <a:pt x="7117110" y="6879761"/>
                </a:lnTo>
                <a:cubicBezTo>
                  <a:pt x="7119593" y="6881942"/>
                  <a:pt x="7122803" y="6883154"/>
                  <a:pt x="7126195" y="6882245"/>
                </a:cubicBezTo>
                <a:cubicBezTo>
                  <a:pt x="7130525" y="6881034"/>
                  <a:pt x="7134462" y="6879519"/>
                  <a:pt x="7136673" y="6875248"/>
                </a:cubicBezTo>
                <a:cubicBezTo>
                  <a:pt x="7139671" y="6869402"/>
                  <a:pt x="7137339" y="6862466"/>
                  <a:pt x="7131585" y="6859437"/>
                </a:cubicBezTo>
                <a:cubicBezTo>
                  <a:pt x="7129071" y="6858104"/>
                  <a:pt x="7126225" y="6857650"/>
                  <a:pt x="7123379" y="6857377"/>
                </a:cubicBezTo>
                <a:cubicBezTo>
                  <a:pt x="7124014" y="6856983"/>
                  <a:pt x="7124711" y="6856741"/>
                  <a:pt x="7125317" y="6856256"/>
                </a:cubicBezTo>
                <a:lnTo>
                  <a:pt x="7129375" y="6853106"/>
                </a:lnTo>
                <a:cubicBezTo>
                  <a:pt x="7134159" y="6849381"/>
                  <a:pt x="7133947" y="6840778"/>
                  <a:pt x="7129768" y="6836750"/>
                </a:cubicBezTo>
                <a:cubicBezTo>
                  <a:pt x="7124862" y="6832055"/>
                  <a:pt x="7118564" y="6832358"/>
                  <a:pt x="7113415" y="6836356"/>
                </a:cubicBezTo>
                <a:lnTo>
                  <a:pt x="7109357" y="6839506"/>
                </a:lnTo>
                <a:cubicBezTo>
                  <a:pt x="7104573" y="6843232"/>
                  <a:pt x="7104784" y="6851834"/>
                  <a:pt x="7108963" y="6855862"/>
                </a:cubicBezTo>
                <a:cubicBezTo>
                  <a:pt x="7110114" y="6856953"/>
                  <a:pt x="7111356" y="6857741"/>
                  <a:pt x="7112597" y="6858316"/>
                </a:cubicBezTo>
                <a:cubicBezTo>
                  <a:pt x="7109115" y="6859982"/>
                  <a:pt x="7106329" y="6863132"/>
                  <a:pt x="7106117" y="6867191"/>
                </a:cubicBezTo>
                <a:close/>
                <a:moveTo>
                  <a:pt x="7113415" y="7040843"/>
                </a:moveTo>
                <a:cubicBezTo>
                  <a:pt x="7107571" y="7044084"/>
                  <a:pt x="7106480" y="7050718"/>
                  <a:pt x="7108963" y="7056443"/>
                </a:cubicBezTo>
                <a:lnTo>
                  <a:pt x="7110993" y="7061107"/>
                </a:lnTo>
                <a:cubicBezTo>
                  <a:pt x="7113446" y="7066802"/>
                  <a:pt x="7121531" y="7068377"/>
                  <a:pt x="7126558" y="7065560"/>
                </a:cubicBezTo>
                <a:cubicBezTo>
                  <a:pt x="7132403" y="7062319"/>
                  <a:pt x="7133493" y="7055685"/>
                  <a:pt x="7131009" y="7049960"/>
                </a:cubicBezTo>
                <a:lnTo>
                  <a:pt x="7128981" y="7045296"/>
                </a:lnTo>
                <a:cubicBezTo>
                  <a:pt x="7126528" y="7039631"/>
                  <a:pt x="7118443" y="7038057"/>
                  <a:pt x="7113415" y="7040843"/>
                </a:cubicBezTo>
                <a:close/>
                <a:moveTo>
                  <a:pt x="7040978" y="6611514"/>
                </a:moveTo>
                <a:lnTo>
                  <a:pt x="7044702" y="6608636"/>
                </a:lnTo>
                <a:cubicBezTo>
                  <a:pt x="7046762" y="6611150"/>
                  <a:pt x="7049730" y="6612877"/>
                  <a:pt x="7053152" y="6613331"/>
                </a:cubicBezTo>
                <a:lnTo>
                  <a:pt x="7060723" y="6614421"/>
                </a:lnTo>
                <a:cubicBezTo>
                  <a:pt x="7067233" y="6615330"/>
                  <a:pt x="7073350" y="6609545"/>
                  <a:pt x="7073865" y="6603275"/>
                </a:cubicBezTo>
                <a:cubicBezTo>
                  <a:pt x="7074441" y="6596369"/>
                  <a:pt x="7069262" y="6591038"/>
                  <a:pt x="7062721" y="6590129"/>
                </a:cubicBezTo>
                <a:lnTo>
                  <a:pt x="7055150" y="6589069"/>
                </a:lnTo>
                <a:cubicBezTo>
                  <a:pt x="7053999" y="6588917"/>
                  <a:pt x="7052910" y="6589160"/>
                  <a:pt x="7051819" y="6589402"/>
                </a:cubicBezTo>
                <a:cubicBezTo>
                  <a:pt x="7051819" y="6589402"/>
                  <a:pt x="7051819" y="6589372"/>
                  <a:pt x="7051789" y="6589341"/>
                </a:cubicBezTo>
                <a:cubicBezTo>
                  <a:pt x="7048095" y="6584586"/>
                  <a:pt x="7040887" y="6582678"/>
                  <a:pt x="7035800" y="6586585"/>
                </a:cubicBezTo>
                <a:lnTo>
                  <a:pt x="7027744" y="6592794"/>
                </a:lnTo>
                <a:cubicBezTo>
                  <a:pt x="7023020" y="6596459"/>
                  <a:pt x="7021112" y="6603759"/>
                  <a:pt x="7024989" y="6608757"/>
                </a:cubicBezTo>
                <a:cubicBezTo>
                  <a:pt x="7028683" y="6613513"/>
                  <a:pt x="7035890" y="6615421"/>
                  <a:pt x="7040978" y="6611514"/>
                </a:cubicBezTo>
                <a:close/>
                <a:moveTo>
                  <a:pt x="6957668" y="7061804"/>
                </a:moveTo>
                <a:lnTo>
                  <a:pt x="6953005" y="7063833"/>
                </a:lnTo>
                <a:cubicBezTo>
                  <a:pt x="6951248" y="7064591"/>
                  <a:pt x="6950098" y="7065984"/>
                  <a:pt x="6949189" y="7067589"/>
                </a:cubicBezTo>
                <a:cubicBezTo>
                  <a:pt x="6945192" y="7067589"/>
                  <a:pt x="6941043" y="7069376"/>
                  <a:pt x="6939105" y="7072678"/>
                </a:cubicBezTo>
                <a:cubicBezTo>
                  <a:pt x="6935683" y="7078464"/>
                  <a:pt x="6937379" y="7084673"/>
                  <a:pt x="6942496" y="7088671"/>
                </a:cubicBezTo>
                <a:lnTo>
                  <a:pt x="6946554" y="7091821"/>
                </a:lnTo>
                <a:cubicBezTo>
                  <a:pt x="6951340" y="7095577"/>
                  <a:pt x="6959577" y="7093517"/>
                  <a:pt x="6962544" y="7088459"/>
                </a:cubicBezTo>
                <a:cubicBezTo>
                  <a:pt x="6963483" y="7086884"/>
                  <a:pt x="6963967" y="7085309"/>
                  <a:pt x="6964150" y="7083703"/>
                </a:cubicBezTo>
                <a:cubicBezTo>
                  <a:pt x="6964331" y="7083643"/>
                  <a:pt x="6964513" y="7083643"/>
                  <a:pt x="6964724" y="7083552"/>
                </a:cubicBezTo>
                <a:lnTo>
                  <a:pt x="6969388" y="7081523"/>
                </a:lnTo>
                <a:cubicBezTo>
                  <a:pt x="6975082" y="7079069"/>
                  <a:pt x="6976263" y="7070648"/>
                  <a:pt x="6973386" y="7065802"/>
                </a:cubicBezTo>
                <a:cubicBezTo>
                  <a:pt x="6969873" y="7059956"/>
                  <a:pt x="6963362" y="7059350"/>
                  <a:pt x="6957668" y="7061804"/>
                </a:cubicBezTo>
                <a:close/>
                <a:moveTo>
                  <a:pt x="7032529" y="6733097"/>
                </a:moveTo>
                <a:cubicBezTo>
                  <a:pt x="7030893" y="6732158"/>
                  <a:pt x="7029076" y="6731432"/>
                  <a:pt x="7026987" y="6731371"/>
                </a:cubicBezTo>
                <a:cubicBezTo>
                  <a:pt x="7026654" y="6731371"/>
                  <a:pt x="7026623" y="6731371"/>
                  <a:pt x="7026412" y="6731371"/>
                </a:cubicBezTo>
                <a:cubicBezTo>
                  <a:pt x="7026291" y="6731341"/>
                  <a:pt x="7026291" y="6731341"/>
                  <a:pt x="7026199" y="6731310"/>
                </a:cubicBezTo>
                <a:lnTo>
                  <a:pt x="7026199" y="6731310"/>
                </a:lnTo>
                <a:cubicBezTo>
                  <a:pt x="7025685" y="6730795"/>
                  <a:pt x="7025200" y="6730250"/>
                  <a:pt x="7024746" y="6729675"/>
                </a:cubicBezTo>
                <a:cubicBezTo>
                  <a:pt x="7020839" y="6724889"/>
                  <a:pt x="7012511" y="6725828"/>
                  <a:pt x="7008544" y="6729887"/>
                </a:cubicBezTo>
                <a:cubicBezTo>
                  <a:pt x="7003820" y="6734733"/>
                  <a:pt x="7004820" y="6741276"/>
                  <a:pt x="7008756" y="6746092"/>
                </a:cubicBezTo>
                <a:cubicBezTo>
                  <a:pt x="7013268" y="6751605"/>
                  <a:pt x="7020022" y="6754119"/>
                  <a:pt x="7027017" y="6754300"/>
                </a:cubicBezTo>
                <a:cubicBezTo>
                  <a:pt x="7031923" y="6754421"/>
                  <a:pt x="7036495" y="6750635"/>
                  <a:pt x="7037889" y="6745971"/>
                </a:cubicBezTo>
                <a:cubicBezTo>
                  <a:pt x="7047428" y="6751423"/>
                  <a:pt x="7060844" y="6739337"/>
                  <a:pt x="7052758" y="6728917"/>
                </a:cubicBezTo>
                <a:cubicBezTo>
                  <a:pt x="7046217" y="6720467"/>
                  <a:pt x="7035042" y="6725343"/>
                  <a:pt x="7032529" y="6733097"/>
                </a:cubicBezTo>
                <a:close/>
                <a:moveTo>
                  <a:pt x="6540427" y="6666853"/>
                </a:moveTo>
                <a:cubicBezTo>
                  <a:pt x="6531463" y="6655222"/>
                  <a:pt x="6512536" y="6668125"/>
                  <a:pt x="6521530" y="6679848"/>
                </a:cubicBezTo>
                <a:cubicBezTo>
                  <a:pt x="6530524" y="6691479"/>
                  <a:pt x="6549451" y="6678545"/>
                  <a:pt x="6540427" y="6666853"/>
                </a:cubicBezTo>
                <a:close/>
                <a:moveTo>
                  <a:pt x="6648931" y="6786014"/>
                </a:moveTo>
                <a:cubicBezTo>
                  <a:pt x="6654533" y="6790527"/>
                  <a:pt x="6661802" y="6795252"/>
                  <a:pt x="6669312" y="6794525"/>
                </a:cubicBezTo>
                <a:cubicBezTo>
                  <a:pt x="6670281" y="6794677"/>
                  <a:pt x="6671250" y="6794738"/>
                  <a:pt x="6672219" y="6794707"/>
                </a:cubicBezTo>
                <a:cubicBezTo>
                  <a:pt x="6677004" y="6794556"/>
                  <a:pt x="6681243" y="6791739"/>
                  <a:pt x="6682909" y="6787074"/>
                </a:cubicBezTo>
                <a:cubicBezTo>
                  <a:pt x="6684575" y="6782470"/>
                  <a:pt x="6682818" y="6778866"/>
                  <a:pt x="6680456" y="6775019"/>
                </a:cubicBezTo>
                <a:cubicBezTo>
                  <a:pt x="6682303" y="6778048"/>
                  <a:pt x="6680335" y="6774655"/>
                  <a:pt x="6680032" y="6774019"/>
                </a:cubicBezTo>
                <a:cubicBezTo>
                  <a:pt x="6679638" y="6773201"/>
                  <a:pt x="6679305" y="6772323"/>
                  <a:pt x="6678912" y="6771505"/>
                </a:cubicBezTo>
                <a:cubicBezTo>
                  <a:pt x="6678851" y="6771354"/>
                  <a:pt x="6678821" y="6771293"/>
                  <a:pt x="6678790" y="6771172"/>
                </a:cubicBezTo>
                <a:cubicBezTo>
                  <a:pt x="6678730" y="6770899"/>
                  <a:pt x="6678669" y="6770597"/>
                  <a:pt x="6678609" y="6770293"/>
                </a:cubicBezTo>
                <a:cubicBezTo>
                  <a:pt x="6680244" y="6764781"/>
                  <a:pt x="6676883" y="6758511"/>
                  <a:pt x="6671583" y="6756572"/>
                </a:cubicBezTo>
                <a:cubicBezTo>
                  <a:pt x="6665526" y="6754361"/>
                  <a:pt x="6659288" y="6757693"/>
                  <a:pt x="6656896" y="6763448"/>
                </a:cubicBezTo>
                <a:cubicBezTo>
                  <a:pt x="6656654" y="6764054"/>
                  <a:pt x="6656593" y="6764660"/>
                  <a:pt x="6656411" y="6765265"/>
                </a:cubicBezTo>
                <a:cubicBezTo>
                  <a:pt x="6652808" y="6765084"/>
                  <a:pt x="6649113" y="6766538"/>
                  <a:pt x="6646872" y="6769264"/>
                </a:cubicBezTo>
                <a:cubicBezTo>
                  <a:pt x="6647598" y="6766719"/>
                  <a:pt x="6647144" y="6763812"/>
                  <a:pt x="6644904" y="6760904"/>
                </a:cubicBezTo>
                <a:cubicBezTo>
                  <a:pt x="6636031" y="6749363"/>
                  <a:pt x="6616225" y="6760964"/>
                  <a:pt x="6625219" y="6772656"/>
                </a:cubicBezTo>
                <a:cubicBezTo>
                  <a:pt x="6630913" y="6780047"/>
                  <a:pt x="6641027" y="6777926"/>
                  <a:pt x="6645237" y="6772414"/>
                </a:cubicBezTo>
                <a:cubicBezTo>
                  <a:pt x="6643329" y="6777260"/>
                  <a:pt x="6644631" y="6782500"/>
                  <a:pt x="6648931" y="6786014"/>
                </a:cubicBezTo>
                <a:close/>
                <a:moveTo>
                  <a:pt x="6462841" y="6808186"/>
                </a:moveTo>
                <a:cubicBezTo>
                  <a:pt x="6459661" y="6804036"/>
                  <a:pt x="6455482" y="6803370"/>
                  <a:pt x="6451818" y="6804703"/>
                </a:cubicBezTo>
                <a:cubicBezTo>
                  <a:pt x="6448244" y="6803067"/>
                  <a:pt x="6443974" y="6803098"/>
                  <a:pt x="6440643" y="6805672"/>
                </a:cubicBezTo>
                <a:lnTo>
                  <a:pt x="6436615" y="6808792"/>
                </a:lnTo>
                <a:cubicBezTo>
                  <a:pt x="6431861" y="6812457"/>
                  <a:pt x="6429984" y="6819727"/>
                  <a:pt x="6433890" y="6824755"/>
                </a:cubicBezTo>
                <a:cubicBezTo>
                  <a:pt x="6435101" y="6826330"/>
                  <a:pt x="6436706" y="6827541"/>
                  <a:pt x="6438493" y="6828389"/>
                </a:cubicBezTo>
                <a:cubicBezTo>
                  <a:pt x="6436737" y="6831721"/>
                  <a:pt x="6436524" y="6835629"/>
                  <a:pt x="6438766" y="6839324"/>
                </a:cubicBezTo>
                <a:cubicBezTo>
                  <a:pt x="6441703" y="6844171"/>
                  <a:pt x="6449577" y="6846927"/>
                  <a:pt x="6454513" y="6843141"/>
                </a:cubicBezTo>
                <a:lnTo>
                  <a:pt x="6458540" y="6840021"/>
                </a:lnTo>
                <a:cubicBezTo>
                  <a:pt x="6463446" y="6836235"/>
                  <a:pt x="6465809" y="6829965"/>
                  <a:pt x="6462356" y="6824240"/>
                </a:cubicBezTo>
                <a:cubicBezTo>
                  <a:pt x="6462235" y="6824058"/>
                  <a:pt x="6462053" y="6823876"/>
                  <a:pt x="6461932" y="6823695"/>
                </a:cubicBezTo>
                <a:cubicBezTo>
                  <a:pt x="6465536" y="6819727"/>
                  <a:pt x="6466990" y="6813578"/>
                  <a:pt x="6462841" y="6808186"/>
                </a:cubicBezTo>
                <a:close/>
                <a:moveTo>
                  <a:pt x="6591665" y="6883547"/>
                </a:moveTo>
                <a:cubicBezTo>
                  <a:pt x="6588002" y="6878792"/>
                  <a:pt x="6580188" y="6877702"/>
                  <a:pt x="6575555" y="6881700"/>
                </a:cubicBezTo>
                <a:cubicBezTo>
                  <a:pt x="6570800" y="6885850"/>
                  <a:pt x="6569801" y="6892726"/>
                  <a:pt x="6573708" y="6897814"/>
                </a:cubicBezTo>
                <a:lnTo>
                  <a:pt x="6576827" y="6901843"/>
                </a:lnTo>
                <a:cubicBezTo>
                  <a:pt x="6580491" y="6906598"/>
                  <a:pt x="6588304" y="6907689"/>
                  <a:pt x="6592938" y="6903690"/>
                </a:cubicBezTo>
                <a:cubicBezTo>
                  <a:pt x="6597692" y="6899571"/>
                  <a:pt x="6598691" y="6892665"/>
                  <a:pt x="6594785" y="6887576"/>
                </a:cubicBezTo>
                <a:lnTo>
                  <a:pt x="6591665" y="6883547"/>
                </a:lnTo>
                <a:close/>
                <a:moveTo>
                  <a:pt x="6481223" y="6719619"/>
                </a:moveTo>
                <a:cubicBezTo>
                  <a:pt x="6486038" y="6716802"/>
                  <a:pt x="6489127" y="6708865"/>
                  <a:pt x="6485341" y="6703928"/>
                </a:cubicBezTo>
                <a:lnTo>
                  <a:pt x="6482222" y="6699900"/>
                </a:lnTo>
                <a:cubicBezTo>
                  <a:pt x="6478436" y="6694993"/>
                  <a:pt x="6472380" y="6692388"/>
                  <a:pt x="6466535" y="6695780"/>
                </a:cubicBezTo>
                <a:cubicBezTo>
                  <a:pt x="6461720" y="6698597"/>
                  <a:pt x="6458632" y="6706503"/>
                  <a:pt x="6462417" y="6711470"/>
                </a:cubicBezTo>
                <a:lnTo>
                  <a:pt x="6465536" y="6715499"/>
                </a:lnTo>
                <a:cubicBezTo>
                  <a:pt x="6469321" y="6720406"/>
                  <a:pt x="6475378" y="6723011"/>
                  <a:pt x="6481223" y="6719619"/>
                </a:cubicBezTo>
                <a:close/>
                <a:moveTo>
                  <a:pt x="6535460" y="6843989"/>
                </a:moveTo>
                <a:cubicBezTo>
                  <a:pt x="6531796" y="6839233"/>
                  <a:pt x="6524437" y="6837446"/>
                  <a:pt x="6519471" y="6841384"/>
                </a:cubicBezTo>
                <a:cubicBezTo>
                  <a:pt x="6514746" y="6845140"/>
                  <a:pt x="6512929" y="6852288"/>
                  <a:pt x="6516866" y="6857377"/>
                </a:cubicBezTo>
                <a:lnTo>
                  <a:pt x="6519985" y="6861406"/>
                </a:lnTo>
                <a:cubicBezTo>
                  <a:pt x="6523650" y="6866161"/>
                  <a:pt x="6531008" y="6867948"/>
                  <a:pt x="6535975" y="6864011"/>
                </a:cubicBezTo>
                <a:cubicBezTo>
                  <a:pt x="6540699" y="6860255"/>
                  <a:pt x="6542516" y="6853106"/>
                  <a:pt x="6538579" y="6848018"/>
                </a:cubicBezTo>
                <a:lnTo>
                  <a:pt x="6535460" y="6843989"/>
                </a:lnTo>
                <a:close/>
                <a:moveTo>
                  <a:pt x="6624038" y="6844352"/>
                </a:moveTo>
                <a:lnTo>
                  <a:pt x="6620011" y="6847472"/>
                </a:lnTo>
                <a:cubicBezTo>
                  <a:pt x="6615105" y="6851259"/>
                  <a:pt x="6614287" y="6858740"/>
                  <a:pt x="6618073" y="6863556"/>
                </a:cubicBezTo>
                <a:cubicBezTo>
                  <a:pt x="6621919" y="6868493"/>
                  <a:pt x="6629247" y="6869281"/>
                  <a:pt x="6634153" y="6865495"/>
                </a:cubicBezTo>
                <a:lnTo>
                  <a:pt x="6638181" y="6862375"/>
                </a:lnTo>
                <a:cubicBezTo>
                  <a:pt x="6643087" y="6858589"/>
                  <a:pt x="6643904" y="6851107"/>
                  <a:pt x="6640119" y="6846261"/>
                </a:cubicBezTo>
                <a:cubicBezTo>
                  <a:pt x="6636273" y="6841384"/>
                  <a:pt x="6628944" y="6840566"/>
                  <a:pt x="6624038" y="6844352"/>
                </a:cubicBezTo>
                <a:close/>
                <a:moveTo>
                  <a:pt x="6399761" y="6746940"/>
                </a:moveTo>
                <a:cubicBezTo>
                  <a:pt x="6404879" y="6753604"/>
                  <a:pt x="6413600" y="6752574"/>
                  <a:pt x="6418385" y="6748303"/>
                </a:cubicBezTo>
                <a:cubicBezTo>
                  <a:pt x="6417567" y="6750878"/>
                  <a:pt x="6417961" y="6753876"/>
                  <a:pt x="6420263" y="6756875"/>
                </a:cubicBezTo>
                <a:cubicBezTo>
                  <a:pt x="6429166" y="6768446"/>
                  <a:pt x="6448971" y="6756875"/>
                  <a:pt x="6440007" y="6745213"/>
                </a:cubicBezTo>
                <a:cubicBezTo>
                  <a:pt x="6434890" y="6738580"/>
                  <a:pt x="6426168" y="6739580"/>
                  <a:pt x="6421383" y="6743850"/>
                </a:cubicBezTo>
                <a:cubicBezTo>
                  <a:pt x="6422201" y="6741276"/>
                  <a:pt x="6421807" y="6738277"/>
                  <a:pt x="6419505" y="6735309"/>
                </a:cubicBezTo>
                <a:cubicBezTo>
                  <a:pt x="6417749" y="6733006"/>
                  <a:pt x="6415569" y="6731674"/>
                  <a:pt x="6413237" y="6731007"/>
                </a:cubicBezTo>
                <a:cubicBezTo>
                  <a:pt x="6418324" y="6730523"/>
                  <a:pt x="6422806" y="6726888"/>
                  <a:pt x="6423684" y="6721557"/>
                </a:cubicBezTo>
                <a:cubicBezTo>
                  <a:pt x="6424684" y="6715590"/>
                  <a:pt x="6420414" y="6709169"/>
                  <a:pt x="6414236" y="6708381"/>
                </a:cubicBezTo>
                <a:lnTo>
                  <a:pt x="6407089" y="6707472"/>
                </a:lnTo>
                <a:cubicBezTo>
                  <a:pt x="6404273" y="6707109"/>
                  <a:pt x="6401517" y="6707836"/>
                  <a:pt x="6399216" y="6709259"/>
                </a:cubicBezTo>
                <a:cubicBezTo>
                  <a:pt x="6395763" y="6705746"/>
                  <a:pt x="6390282" y="6704595"/>
                  <a:pt x="6385770" y="6706957"/>
                </a:cubicBezTo>
                <a:lnTo>
                  <a:pt x="6379380" y="6710289"/>
                </a:lnTo>
                <a:cubicBezTo>
                  <a:pt x="6373899" y="6713167"/>
                  <a:pt x="6371718" y="6720345"/>
                  <a:pt x="6374595" y="6725767"/>
                </a:cubicBezTo>
                <a:cubicBezTo>
                  <a:pt x="6377503" y="6731280"/>
                  <a:pt x="6384589" y="6733431"/>
                  <a:pt x="6390070" y="6730553"/>
                </a:cubicBezTo>
                <a:lnTo>
                  <a:pt x="6396460" y="6727221"/>
                </a:lnTo>
                <a:cubicBezTo>
                  <a:pt x="6396732" y="6727070"/>
                  <a:pt x="6396914" y="6726797"/>
                  <a:pt x="6397157" y="6726646"/>
                </a:cubicBezTo>
                <a:cubicBezTo>
                  <a:pt x="6398792" y="6728403"/>
                  <a:pt x="6400851" y="6729796"/>
                  <a:pt x="6403334" y="6730099"/>
                </a:cubicBezTo>
                <a:lnTo>
                  <a:pt x="6408028" y="6730705"/>
                </a:lnTo>
                <a:cubicBezTo>
                  <a:pt x="6400397" y="6731734"/>
                  <a:pt x="6393855" y="6739276"/>
                  <a:pt x="6399761" y="6746940"/>
                </a:cubicBezTo>
                <a:close/>
                <a:moveTo>
                  <a:pt x="6561352" y="6844352"/>
                </a:moveTo>
                <a:lnTo>
                  <a:pt x="6565380" y="6841233"/>
                </a:lnTo>
                <a:cubicBezTo>
                  <a:pt x="6570134" y="6837568"/>
                  <a:pt x="6569952" y="6829026"/>
                  <a:pt x="6565804" y="6825028"/>
                </a:cubicBezTo>
                <a:cubicBezTo>
                  <a:pt x="6560958" y="6820333"/>
                  <a:pt x="6554720" y="6820635"/>
                  <a:pt x="6549602" y="6824573"/>
                </a:cubicBezTo>
                <a:lnTo>
                  <a:pt x="6545575" y="6827693"/>
                </a:lnTo>
                <a:cubicBezTo>
                  <a:pt x="6540820" y="6831358"/>
                  <a:pt x="6541002" y="6839900"/>
                  <a:pt x="6545120" y="6843898"/>
                </a:cubicBezTo>
                <a:cubicBezTo>
                  <a:pt x="6549996" y="6848623"/>
                  <a:pt x="6556234" y="6848290"/>
                  <a:pt x="6561352" y="6844352"/>
                </a:cubicBezTo>
                <a:close/>
                <a:moveTo>
                  <a:pt x="6712950" y="6753028"/>
                </a:moveTo>
                <a:cubicBezTo>
                  <a:pt x="6716735" y="6757935"/>
                  <a:pt x="6724912" y="6757572"/>
                  <a:pt x="6729151" y="6753664"/>
                </a:cubicBezTo>
                <a:cubicBezTo>
                  <a:pt x="6734027" y="6749151"/>
                  <a:pt x="6733573" y="6742397"/>
                  <a:pt x="6729787" y="6737459"/>
                </a:cubicBezTo>
                <a:lnTo>
                  <a:pt x="6726668" y="6733431"/>
                </a:lnTo>
                <a:cubicBezTo>
                  <a:pt x="6722883" y="6728524"/>
                  <a:pt x="6714706" y="6728887"/>
                  <a:pt x="6710467" y="6732795"/>
                </a:cubicBezTo>
                <a:cubicBezTo>
                  <a:pt x="6705591" y="6737308"/>
                  <a:pt x="6706045" y="6744093"/>
                  <a:pt x="6709831" y="6748999"/>
                </a:cubicBezTo>
                <a:lnTo>
                  <a:pt x="6712950" y="6753028"/>
                </a:lnTo>
                <a:close/>
                <a:moveTo>
                  <a:pt x="6474348" y="6943916"/>
                </a:moveTo>
                <a:cubicBezTo>
                  <a:pt x="6483342" y="6955577"/>
                  <a:pt x="6499423" y="6939221"/>
                  <a:pt x="6490550" y="6927680"/>
                </a:cubicBezTo>
                <a:cubicBezTo>
                  <a:pt x="6481556" y="6916018"/>
                  <a:pt x="6465475" y="6932375"/>
                  <a:pt x="6474348" y="6943916"/>
                </a:cubicBezTo>
                <a:close/>
                <a:moveTo>
                  <a:pt x="6422352" y="6874430"/>
                </a:moveTo>
                <a:cubicBezTo>
                  <a:pt x="6422503" y="6874309"/>
                  <a:pt x="6422594" y="6874249"/>
                  <a:pt x="6422715" y="6874188"/>
                </a:cubicBezTo>
                <a:cubicBezTo>
                  <a:pt x="6422776" y="6874158"/>
                  <a:pt x="6422806" y="6874158"/>
                  <a:pt x="6422867" y="6874128"/>
                </a:cubicBezTo>
                <a:cubicBezTo>
                  <a:pt x="6422928" y="6874128"/>
                  <a:pt x="6422928" y="6874128"/>
                  <a:pt x="6423018" y="6874128"/>
                </a:cubicBezTo>
                <a:cubicBezTo>
                  <a:pt x="6423775" y="6874218"/>
                  <a:pt x="6424502" y="6874339"/>
                  <a:pt x="6425229" y="6874551"/>
                </a:cubicBezTo>
                <a:cubicBezTo>
                  <a:pt x="6431255" y="6875975"/>
                  <a:pt x="6437282" y="6870129"/>
                  <a:pt x="6437918" y="6864465"/>
                </a:cubicBezTo>
                <a:cubicBezTo>
                  <a:pt x="6438675" y="6857741"/>
                  <a:pt x="6433890" y="6853197"/>
                  <a:pt x="6427834" y="6851773"/>
                </a:cubicBezTo>
                <a:cubicBezTo>
                  <a:pt x="6420899" y="6850138"/>
                  <a:pt x="6413994" y="6852198"/>
                  <a:pt x="6408331" y="6856287"/>
                </a:cubicBezTo>
                <a:cubicBezTo>
                  <a:pt x="6403486" y="6859800"/>
                  <a:pt x="6402365" y="6867736"/>
                  <a:pt x="6406272" y="6872371"/>
                </a:cubicBezTo>
                <a:cubicBezTo>
                  <a:pt x="6410390" y="6877217"/>
                  <a:pt x="6417143" y="6878186"/>
                  <a:pt x="6422352" y="6874430"/>
                </a:cubicBezTo>
                <a:close/>
                <a:moveTo>
                  <a:pt x="6738358" y="6910627"/>
                </a:moveTo>
                <a:cubicBezTo>
                  <a:pt x="6733452" y="6915049"/>
                  <a:pt x="6733724" y="6921895"/>
                  <a:pt x="6737510" y="6926802"/>
                </a:cubicBezTo>
                <a:lnTo>
                  <a:pt x="6740629" y="6930830"/>
                </a:lnTo>
                <a:cubicBezTo>
                  <a:pt x="6744414" y="6935737"/>
                  <a:pt x="6752470" y="6935586"/>
                  <a:pt x="6756830" y="6931678"/>
                </a:cubicBezTo>
                <a:cubicBezTo>
                  <a:pt x="6761736" y="6927256"/>
                  <a:pt x="6761464" y="6920411"/>
                  <a:pt x="6757678" y="6915473"/>
                </a:cubicBezTo>
                <a:lnTo>
                  <a:pt x="6754559" y="6911445"/>
                </a:lnTo>
                <a:cubicBezTo>
                  <a:pt x="6750774" y="6906568"/>
                  <a:pt x="6742718" y="6906719"/>
                  <a:pt x="6738358" y="6910627"/>
                </a:cubicBezTo>
                <a:close/>
                <a:moveTo>
                  <a:pt x="6844924" y="6611453"/>
                </a:moveTo>
                <a:cubicBezTo>
                  <a:pt x="6835900" y="6599761"/>
                  <a:pt x="6817760" y="6613755"/>
                  <a:pt x="6826754" y="6625447"/>
                </a:cubicBezTo>
                <a:cubicBezTo>
                  <a:pt x="6835779" y="6637139"/>
                  <a:pt x="6853918" y="6623145"/>
                  <a:pt x="6844924" y="6611453"/>
                </a:cubicBezTo>
                <a:close/>
                <a:moveTo>
                  <a:pt x="6591151" y="6953790"/>
                </a:moveTo>
                <a:cubicBezTo>
                  <a:pt x="6600115" y="6965421"/>
                  <a:pt x="6619314" y="6952912"/>
                  <a:pt x="6610320" y="6941220"/>
                </a:cubicBezTo>
                <a:cubicBezTo>
                  <a:pt x="6601386" y="6929588"/>
                  <a:pt x="6582157" y="6942098"/>
                  <a:pt x="6591151" y="6953790"/>
                </a:cubicBezTo>
                <a:close/>
                <a:moveTo>
                  <a:pt x="6479921" y="6867827"/>
                </a:moveTo>
                <a:cubicBezTo>
                  <a:pt x="6488915" y="6879519"/>
                  <a:pt x="6506267" y="6864495"/>
                  <a:pt x="6497273" y="6852834"/>
                </a:cubicBezTo>
                <a:cubicBezTo>
                  <a:pt x="6488279" y="6841142"/>
                  <a:pt x="6470926" y="6856166"/>
                  <a:pt x="6479921" y="6867827"/>
                </a:cubicBezTo>
                <a:close/>
                <a:moveTo>
                  <a:pt x="6654867" y="6894573"/>
                </a:moveTo>
                <a:cubicBezTo>
                  <a:pt x="6663861" y="6906265"/>
                  <a:pt x="6680244" y="6890181"/>
                  <a:pt x="6671341" y="6878641"/>
                </a:cubicBezTo>
                <a:cubicBezTo>
                  <a:pt x="6662346" y="6866949"/>
                  <a:pt x="6645963" y="6883002"/>
                  <a:pt x="6654867" y="6894573"/>
                </a:cubicBezTo>
                <a:close/>
                <a:moveTo>
                  <a:pt x="6806222" y="6749999"/>
                </a:moveTo>
                <a:cubicBezTo>
                  <a:pt x="6802013" y="6753907"/>
                  <a:pt x="6800953" y="6762054"/>
                  <a:pt x="6805586" y="6766204"/>
                </a:cubicBezTo>
                <a:cubicBezTo>
                  <a:pt x="6809796" y="6769960"/>
                  <a:pt x="6814853" y="6772414"/>
                  <a:pt x="6820576" y="6771747"/>
                </a:cubicBezTo>
                <a:lnTo>
                  <a:pt x="6818335" y="6773504"/>
                </a:lnTo>
                <a:cubicBezTo>
                  <a:pt x="6813430" y="6777290"/>
                  <a:pt x="6813308" y="6785196"/>
                  <a:pt x="6817215" y="6789679"/>
                </a:cubicBezTo>
                <a:cubicBezTo>
                  <a:pt x="6821485" y="6794586"/>
                  <a:pt x="6828480" y="6794616"/>
                  <a:pt x="6833386" y="6790800"/>
                </a:cubicBezTo>
                <a:lnTo>
                  <a:pt x="6841441" y="6784590"/>
                </a:lnTo>
                <a:cubicBezTo>
                  <a:pt x="6841654" y="6784439"/>
                  <a:pt x="6841623" y="6784136"/>
                  <a:pt x="6841805" y="6783954"/>
                </a:cubicBezTo>
                <a:cubicBezTo>
                  <a:pt x="6846045" y="6786832"/>
                  <a:pt x="6852434" y="6786226"/>
                  <a:pt x="6856038" y="6782803"/>
                </a:cubicBezTo>
                <a:cubicBezTo>
                  <a:pt x="6860944" y="6778169"/>
                  <a:pt x="6860338" y="6771414"/>
                  <a:pt x="6856492" y="6766447"/>
                </a:cubicBezTo>
                <a:lnTo>
                  <a:pt x="6853343" y="6762388"/>
                </a:lnTo>
                <a:cubicBezTo>
                  <a:pt x="6852313" y="6761055"/>
                  <a:pt x="6850890" y="6760177"/>
                  <a:pt x="6849345" y="6759601"/>
                </a:cubicBezTo>
                <a:cubicBezTo>
                  <a:pt x="6847953" y="6758268"/>
                  <a:pt x="6846347" y="6757208"/>
                  <a:pt x="6844349" y="6756966"/>
                </a:cubicBezTo>
                <a:lnTo>
                  <a:pt x="6837202" y="6756027"/>
                </a:lnTo>
                <a:cubicBezTo>
                  <a:pt x="6836929" y="6755997"/>
                  <a:pt x="6836687" y="6756057"/>
                  <a:pt x="6836414" y="6756057"/>
                </a:cubicBezTo>
                <a:cubicBezTo>
                  <a:pt x="6836233" y="6752301"/>
                  <a:pt x="6834385" y="6748515"/>
                  <a:pt x="6831266" y="6746577"/>
                </a:cubicBezTo>
                <a:cubicBezTo>
                  <a:pt x="6826694" y="6743669"/>
                  <a:pt x="6821545" y="6744698"/>
                  <a:pt x="6817760" y="6747879"/>
                </a:cubicBezTo>
                <a:cubicBezTo>
                  <a:pt x="6813914" y="6746455"/>
                  <a:pt x="6809614" y="6746849"/>
                  <a:pt x="6806222" y="6749999"/>
                </a:cubicBezTo>
                <a:close/>
                <a:moveTo>
                  <a:pt x="6607867" y="7014219"/>
                </a:moveTo>
                <a:cubicBezTo>
                  <a:pt x="6603294" y="7011341"/>
                  <a:pt x="6598116" y="7012340"/>
                  <a:pt x="6594361" y="7015551"/>
                </a:cubicBezTo>
                <a:cubicBezTo>
                  <a:pt x="6590485" y="7014127"/>
                  <a:pt x="6586184" y="7014521"/>
                  <a:pt x="6582792" y="7017672"/>
                </a:cubicBezTo>
                <a:cubicBezTo>
                  <a:pt x="6578583" y="7021548"/>
                  <a:pt x="6577523" y="7029697"/>
                  <a:pt x="6582157" y="7033877"/>
                </a:cubicBezTo>
                <a:cubicBezTo>
                  <a:pt x="6586669" y="7037905"/>
                  <a:pt x="6592090" y="7040813"/>
                  <a:pt x="6598358" y="7039541"/>
                </a:cubicBezTo>
                <a:cubicBezTo>
                  <a:pt x="6604082" y="7038329"/>
                  <a:pt x="6608049" y="7034603"/>
                  <a:pt x="6611440" y="7030060"/>
                </a:cubicBezTo>
                <a:cubicBezTo>
                  <a:pt x="6615105" y="7025062"/>
                  <a:pt x="6612834" y="7017338"/>
                  <a:pt x="6607867" y="7014219"/>
                </a:cubicBezTo>
                <a:close/>
                <a:moveTo>
                  <a:pt x="6688208" y="6862648"/>
                </a:moveTo>
                <a:cubicBezTo>
                  <a:pt x="6697202" y="6874309"/>
                  <a:pt x="6713313" y="6858013"/>
                  <a:pt x="6704440" y="6846473"/>
                </a:cubicBezTo>
                <a:cubicBezTo>
                  <a:pt x="6695446" y="6834811"/>
                  <a:pt x="6679305" y="6851137"/>
                  <a:pt x="6688208" y="6862648"/>
                </a:cubicBezTo>
                <a:close/>
                <a:moveTo>
                  <a:pt x="6360816" y="6866191"/>
                </a:moveTo>
                <a:lnTo>
                  <a:pt x="6367963" y="6867130"/>
                </a:lnTo>
                <a:cubicBezTo>
                  <a:pt x="6374111" y="6867918"/>
                  <a:pt x="6379986" y="6863314"/>
                  <a:pt x="6380743" y="6857165"/>
                </a:cubicBezTo>
                <a:cubicBezTo>
                  <a:pt x="6381530" y="6850986"/>
                  <a:pt x="6376957" y="6845170"/>
                  <a:pt x="6370780" y="6844383"/>
                </a:cubicBezTo>
                <a:lnTo>
                  <a:pt x="6363633" y="6843444"/>
                </a:lnTo>
                <a:cubicBezTo>
                  <a:pt x="6357486" y="6842656"/>
                  <a:pt x="6351611" y="6847291"/>
                  <a:pt x="6350853" y="6853409"/>
                </a:cubicBezTo>
                <a:cubicBezTo>
                  <a:pt x="6350066" y="6859588"/>
                  <a:pt x="6354639" y="6865404"/>
                  <a:pt x="6360816" y="6866191"/>
                </a:cubicBezTo>
                <a:close/>
                <a:moveTo>
                  <a:pt x="6485705" y="7028364"/>
                </a:moveTo>
                <a:cubicBezTo>
                  <a:pt x="6480738" y="7030908"/>
                  <a:pt x="6477195" y="7038632"/>
                  <a:pt x="6480708" y="7043781"/>
                </a:cubicBezTo>
                <a:cubicBezTo>
                  <a:pt x="6483767" y="7048295"/>
                  <a:pt x="6487552" y="7052323"/>
                  <a:pt x="6493396" y="7052626"/>
                </a:cubicBezTo>
                <a:cubicBezTo>
                  <a:pt x="6498090" y="7052869"/>
                  <a:pt x="6502179" y="7051081"/>
                  <a:pt x="6505692" y="7048022"/>
                </a:cubicBezTo>
                <a:cubicBezTo>
                  <a:pt x="6510204" y="7044084"/>
                  <a:pt x="6510840" y="7036178"/>
                  <a:pt x="6506570" y="7031817"/>
                </a:cubicBezTo>
                <a:cubicBezTo>
                  <a:pt x="6503602" y="7028788"/>
                  <a:pt x="6499484" y="7027576"/>
                  <a:pt x="6495607" y="7028394"/>
                </a:cubicBezTo>
                <a:cubicBezTo>
                  <a:pt x="6492640" y="7026880"/>
                  <a:pt x="6489187" y="7026607"/>
                  <a:pt x="6485705" y="7028364"/>
                </a:cubicBezTo>
                <a:close/>
                <a:moveTo>
                  <a:pt x="6677125" y="6886213"/>
                </a:moveTo>
                <a:cubicBezTo>
                  <a:pt x="6677397" y="6893089"/>
                  <a:pt x="6682152" y="6896906"/>
                  <a:pt x="6688542" y="6897723"/>
                </a:cubicBezTo>
                <a:cubicBezTo>
                  <a:pt x="6690934" y="6898026"/>
                  <a:pt x="6693296" y="6898329"/>
                  <a:pt x="6695689" y="6898632"/>
                </a:cubicBezTo>
                <a:cubicBezTo>
                  <a:pt x="6701654" y="6899389"/>
                  <a:pt x="6707408" y="6892877"/>
                  <a:pt x="6707196" y="6887213"/>
                </a:cubicBezTo>
                <a:cubicBezTo>
                  <a:pt x="6706893" y="6880337"/>
                  <a:pt x="6702169" y="6876520"/>
                  <a:pt x="6695779" y="6875703"/>
                </a:cubicBezTo>
                <a:lnTo>
                  <a:pt x="6688633" y="6874764"/>
                </a:lnTo>
                <a:cubicBezTo>
                  <a:pt x="6682637" y="6874006"/>
                  <a:pt x="6676883" y="6880579"/>
                  <a:pt x="6677125" y="6886213"/>
                </a:cubicBezTo>
                <a:close/>
                <a:moveTo>
                  <a:pt x="6501179" y="6982475"/>
                </a:moveTo>
                <a:cubicBezTo>
                  <a:pt x="6500725" y="6988957"/>
                  <a:pt x="6505631" y="6993924"/>
                  <a:pt x="6511809" y="6994712"/>
                </a:cubicBezTo>
                <a:lnTo>
                  <a:pt x="6518955" y="6995621"/>
                </a:lnTo>
                <a:cubicBezTo>
                  <a:pt x="6525103" y="6996408"/>
                  <a:pt x="6530766" y="6990926"/>
                  <a:pt x="6531190" y="6985019"/>
                </a:cubicBezTo>
                <a:cubicBezTo>
                  <a:pt x="6531644" y="6978537"/>
                  <a:pt x="6526738" y="6973569"/>
                  <a:pt x="6520591" y="6972751"/>
                </a:cubicBezTo>
                <a:lnTo>
                  <a:pt x="6513444" y="6971843"/>
                </a:lnTo>
                <a:cubicBezTo>
                  <a:pt x="6507266" y="6971055"/>
                  <a:pt x="6501573" y="6976538"/>
                  <a:pt x="6501179" y="6982475"/>
                </a:cubicBezTo>
                <a:close/>
                <a:moveTo>
                  <a:pt x="6536883" y="6925075"/>
                </a:moveTo>
                <a:cubicBezTo>
                  <a:pt x="6540154" y="6929952"/>
                  <a:pt x="6547876" y="6932011"/>
                  <a:pt x="6552782" y="6928195"/>
                </a:cubicBezTo>
                <a:lnTo>
                  <a:pt x="6556809" y="6925075"/>
                </a:lnTo>
                <a:cubicBezTo>
                  <a:pt x="6561715" y="6921289"/>
                  <a:pt x="6563532" y="6914534"/>
                  <a:pt x="6559929" y="6909173"/>
                </a:cubicBezTo>
                <a:cubicBezTo>
                  <a:pt x="6556658" y="6904266"/>
                  <a:pt x="6548966" y="6902236"/>
                  <a:pt x="6544030" y="6906053"/>
                </a:cubicBezTo>
                <a:lnTo>
                  <a:pt x="6540002" y="6909173"/>
                </a:lnTo>
                <a:cubicBezTo>
                  <a:pt x="6535096" y="6912929"/>
                  <a:pt x="6533280" y="6919684"/>
                  <a:pt x="6536883" y="6925075"/>
                </a:cubicBezTo>
                <a:close/>
                <a:moveTo>
                  <a:pt x="6579250" y="7004374"/>
                </a:moveTo>
                <a:cubicBezTo>
                  <a:pt x="6580188" y="7002981"/>
                  <a:pt x="6581067" y="7001527"/>
                  <a:pt x="6581823" y="7000043"/>
                </a:cubicBezTo>
                <a:cubicBezTo>
                  <a:pt x="6582823" y="6998165"/>
                  <a:pt x="6583156" y="6995953"/>
                  <a:pt x="6583065" y="6993742"/>
                </a:cubicBezTo>
                <a:cubicBezTo>
                  <a:pt x="6584004" y="6992531"/>
                  <a:pt x="6584731" y="6991228"/>
                  <a:pt x="6584912" y="6989865"/>
                </a:cubicBezTo>
                <a:cubicBezTo>
                  <a:pt x="6585518" y="6985170"/>
                  <a:pt x="6585851" y="6980990"/>
                  <a:pt x="6583913" y="6976568"/>
                </a:cubicBezTo>
                <a:cubicBezTo>
                  <a:pt x="6583035" y="6974599"/>
                  <a:pt x="6582217" y="6973266"/>
                  <a:pt x="6580673" y="6971570"/>
                </a:cubicBezTo>
                <a:cubicBezTo>
                  <a:pt x="6578795" y="6969480"/>
                  <a:pt x="6579401" y="6967905"/>
                  <a:pt x="6579915" y="6972267"/>
                </a:cubicBezTo>
                <a:cubicBezTo>
                  <a:pt x="6579189" y="6966118"/>
                  <a:pt x="6574979" y="6960847"/>
                  <a:pt x="6568317" y="6960908"/>
                </a:cubicBezTo>
                <a:cubicBezTo>
                  <a:pt x="6565138" y="6960938"/>
                  <a:pt x="6561746" y="6962695"/>
                  <a:pt x="6559505" y="6965270"/>
                </a:cubicBezTo>
                <a:cubicBezTo>
                  <a:pt x="6558081" y="6965179"/>
                  <a:pt x="6556658" y="6965361"/>
                  <a:pt x="6555114" y="6965633"/>
                </a:cubicBezTo>
                <a:cubicBezTo>
                  <a:pt x="6554569" y="6965663"/>
                  <a:pt x="6554023" y="6965694"/>
                  <a:pt x="6553509" y="6965694"/>
                </a:cubicBezTo>
                <a:cubicBezTo>
                  <a:pt x="6551389" y="6965452"/>
                  <a:pt x="6549239" y="6965482"/>
                  <a:pt x="6547119" y="6965240"/>
                </a:cubicBezTo>
                <a:cubicBezTo>
                  <a:pt x="6539276" y="6964361"/>
                  <a:pt x="6535309" y="6972116"/>
                  <a:pt x="6536369" y="6978779"/>
                </a:cubicBezTo>
                <a:cubicBezTo>
                  <a:pt x="6536580" y="6981778"/>
                  <a:pt x="6537973" y="6984625"/>
                  <a:pt x="6540911" y="6986564"/>
                </a:cubicBezTo>
                <a:cubicBezTo>
                  <a:pt x="6541123" y="6986776"/>
                  <a:pt x="6541335" y="6986988"/>
                  <a:pt x="6541547" y="6987200"/>
                </a:cubicBezTo>
                <a:cubicBezTo>
                  <a:pt x="6532189" y="6989168"/>
                  <a:pt x="6527041" y="7003132"/>
                  <a:pt x="6537792" y="7008191"/>
                </a:cubicBezTo>
                <a:cubicBezTo>
                  <a:pt x="6544908" y="7011553"/>
                  <a:pt x="6552479" y="7016611"/>
                  <a:pt x="6560686" y="7016369"/>
                </a:cubicBezTo>
                <a:cubicBezTo>
                  <a:pt x="6561776" y="7016339"/>
                  <a:pt x="6562806" y="7016187"/>
                  <a:pt x="6563805" y="7016005"/>
                </a:cubicBezTo>
                <a:lnTo>
                  <a:pt x="6567136" y="7016430"/>
                </a:lnTo>
                <a:cubicBezTo>
                  <a:pt x="6573284" y="7017217"/>
                  <a:pt x="6578916" y="7011644"/>
                  <a:pt x="6579310" y="7005737"/>
                </a:cubicBezTo>
                <a:cubicBezTo>
                  <a:pt x="6579340" y="7005253"/>
                  <a:pt x="6579280" y="7004829"/>
                  <a:pt x="6579250" y="7004374"/>
                </a:cubicBezTo>
                <a:close/>
                <a:moveTo>
                  <a:pt x="6715585" y="6945400"/>
                </a:moveTo>
                <a:cubicBezTo>
                  <a:pt x="6716856" y="6945248"/>
                  <a:pt x="6718037" y="6944854"/>
                  <a:pt x="6719188" y="6944400"/>
                </a:cubicBezTo>
                <a:cubicBezTo>
                  <a:pt x="6717644" y="6949973"/>
                  <a:pt x="6720460" y="6956031"/>
                  <a:pt x="6725881" y="6958182"/>
                </a:cubicBezTo>
                <a:lnTo>
                  <a:pt x="6732573" y="6960817"/>
                </a:lnTo>
                <a:cubicBezTo>
                  <a:pt x="6738327" y="6963089"/>
                  <a:pt x="6745171" y="6960060"/>
                  <a:pt x="6747412" y="6954305"/>
                </a:cubicBezTo>
                <a:cubicBezTo>
                  <a:pt x="6749683" y="6948489"/>
                  <a:pt x="6746685" y="6941735"/>
                  <a:pt x="6740901" y="6939463"/>
                </a:cubicBezTo>
                <a:lnTo>
                  <a:pt x="6734209" y="6936827"/>
                </a:lnTo>
                <a:cubicBezTo>
                  <a:pt x="6731635" y="6935798"/>
                  <a:pt x="6728879" y="6935979"/>
                  <a:pt x="6726396" y="6936858"/>
                </a:cubicBezTo>
                <a:cubicBezTo>
                  <a:pt x="6726698" y="6935858"/>
                  <a:pt x="6727031" y="6934859"/>
                  <a:pt x="6727001" y="6933708"/>
                </a:cubicBezTo>
                <a:cubicBezTo>
                  <a:pt x="6726941" y="6928013"/>
                  <a:pt x="6721550" y="6921501"/>
                  <a:pt x="6715312" y="6922258"/>
                </a:cubicBezTo>
                <a:lnTo>
                  <a:pt x="6708104" y="6923137"/>
                </a:lnTo>
                <a:cubicBezTo>
                  <a:pt x="6704319" y="6923591"/>
                  <a:pt x="6701018" y="6925499"/>
                  <a:pt x="6698898" y="6928346"/>
                </a:cubicBezTo>
                <a:cubicBezTo>
                  <a:pt x="6699535" y="6925863"/>
                  <a:pt x="6699141" y="6923076"/>
                  <a:pt x="6696960" y="6920228"/>
                </a:cubicBezTo>
                <a:cubicBezTo>
                  <a:pt x="6688087" y="6908719"/>
                  <a:pt x="6668161" y="6920107"/>
                  <a:pt x="6677155" y="6931769"/>
                </a:cubicBezTo>
                <a:cubicBezTo>
                  <a:pt x="6682909" y="6939251"/>
                  <a:pt x="6693175" y="6937009"/>
                  <a:pt x="6697324" y="6931406"/>
                </a:cubicBezTo>
                <a:cubicBezTo>
                  <a:pt x="6696991" y="6932466"/>
                  <a:pt x="6696658" y="6933556"/>
                  <a:pt x="6696658" y="6934829"/>
                </a:cubicBezTo>
                <a:cubicBezTo>
                  <a:pt x="6696718" y="6940523"/>
                  <a:pt x="6702108" y="6947035"/>
                  <a:pt x="6708347" y="6946248"/>
                </a:cubicBezTo>
                <a:lnTo>
                  <a:pt x="6715585" y="6945400"/>
                </a:lnTo>
                <a:close/>
                <a:moveTo>
                  <a:pt x="6621101" y="6950973"/>
                </a:moveTo>
                <a:cubicBezTo>
                  <a:pt x="6630125" y="6962665"/>
                  <a:pt x="6648386" y="6948822"/>
                  <a:pt x="6639392" y="6937131"/>
                </a:cubicBezTo>
                <a:cubicBezTo>
                  <a:pt x="6630367" y="6925469"/>
                  <a:pt x="6612107" y="6939281"/>
                  <a:pt x="6621101" y="6950973"/>
                </a:cubicBezTo>
                <a:close/>
                <a:moveTo>
                  <a:pt x="6814610" y="6686118"/>
                </a:moveTo>
                <a:cubicBezTo>
                  <a:pt x="6815701" y="6687511"/>
                  <a:pt x="6816943" y="6688541"/>
                  <a:pt x="6818245" y="6689268"/>
                </a:cubicBezTo>
                <a:cubicBezTo>
                  <a:pt x="6816609" y="6689753"/>
                  <a:pt x="6815095" y="6690480"/>
                  <a:pt x="6813914" y="6691630"/>
                </a:cubicBezTo>
                <a:cubicBezTo>
                  <a:pt x="6809220" y="6696325"/>
                  <a:pt x="6809220" y="6702747"/>
                  <a:pt x="6813157" y="6707836"/>
                </a:cubicBezTo>
                <a:lnTo>
                  <a:pt x="6816276" y="6711864"/>
                </a:lnTo>
                <a:cubicBezTo>
                  <a:pt x="6819941" y="6716620"/>
                  <a:pt x="6828329" y="6716771"/>
                  <a:pt x="6832478" y="6712622"/>
                </a:cubicBezTo>
                <a:cubicBezTo>
                  <a:pt x="6837172" y="6707957"/>
                  <a:pt x="6837172" y="6701536"/>
                  <a:pt x="6833265" y="6696447"/>
                </a:cubicBezTo>
                <a:lnTo>
                  <a:pt x="6830146" y="6692418"/>
                </a:lnTo>
                <a:cubicBezTo>
                  <a:pt x="6829389" y="6691449"/>
                  <a:pt x="6828359" y="6690782"/>
                  <a:pt x="6827299" y="6690207"/>
                </a:cubicBezTo>
                <a:cubicBezTo>
                  <a:pt x="6834174" y="6688238"/>
                  <a:pt x="6839352" y="6680757"/>
                  <a:pt x="6833810" y="6673547"/>
                </a:cubicBezTo>
                <a:cubicBezTo>
                  <a:pt x="6824816" y="6661916"/>
                  <a:pt x="6805586" y="6674426"/>
                  <a:pt x="6814610" y="6686118"/>
                </a:cubicBezTo>
                <a:close/>
                <a:moveTo>
                  <a:pt x="6742900" y="6573681"/>
                </a:moveTo>
                <a:cubicBezTo>
                  <a:pt x="6738145" y="6577438"/>
                  <a:pt x="6736359" y="6584586"/>
                  <a:pt x="6740296" y="6589675"/>
                </a:cubicBezTo>
                <a:lnTo>
                  <a:pt x="6743415" y="6593703"/>
                </a:lnTo>
                <a:cubicBezTo>
                  <a:pt x="6747079" y="6598459"/>
                  <a:pt x="6754438" y="6600246"/>
                  <a:pt x="6759404" y="6596308"/>
                </a:cubicBezTo>
                <a:cubicBezTo>
                  <a:pt x="6760737" y="6595248"/>
                  <a:pt x="6761766" y="6593885"/>
                  <a:pt x="6762554" y="6592401"/>
                </a:cubicBezTo>
                <a:cubicBezTo>
                  <a:pt x="6763220" y="6592037"/>
                  <a:pt x="6763947" y="6591795"/>
                  <a:pt x="6764583" y="6591310"/>
                </a:cubicBezTo>
                <a:lnTo>
                  <a:pt x="6768610" y="6588190"/>
                </a:lnTo>
                <a:cubicBezTo>
                  <a:pt x="6771427" y="6586009"/>
                  <a:pt x="6772487" y="6582254"/>
                  <a:pt x="6772184" y="6578649"/>
                </a:cubicBezTo>
                <a:cubicBezTo>
                  <a:pt x="6776302" y="6580527"/>
                  <a:pt x="6780875" y="6579679"/>
                  <a:pt x="6784781" y="6576680"/>
                </a:cubicBezTo>
                <a:lnTo>
                  <a:pt x="6788809" y="6573560"/>
                </a:lnTo>
                <a:cubicBezTo>
                  <a:pt x="6793564" y="6569895"/>
                  <a:pt x="6793382" y="6561354"/>
                  <a:pt x="6789264" y="6557355"/>
                </a:cubicBezTo>
                <a:cubicBezTo>
                  <a:pt x="6784418" y="6552691"/>
                  <a:pt x="6778180" y="6552993"/>
                  <a:pt x="6773062" y="6556931"/>
                </a:cubicBezTo>
                <a:lnTo>
                  <a:pt x="6769035" y="6560051"/>
                </a:lnTo>
                <a:cubicBezTo>
                  <a:pt x="6766309" y="6562141"/>
                  <a:pt x="6765370" y="6565806"/>
                  <a:pt x="6765703" y="6569350"/>
                </a:cubicBezTo>
                <a:cubicBezTo>
                  <a:pt x="6761736" y="6567563"/>
                  <a:pt x="6757164" y="6568199"/>
                  <a:pt x="6753378" y="6571137"/>
                </a:cubicBezTo>
                <a:lnTo>
                  <a:pt x="6752167" y="6572076"/>
                </a:lnTo>
                <a:cubicBezTo>
                  <a:pt x="6749017" y="6571228"/>
                  <a:pt x="6745625" y="6571561"/>
                  <a:pt x="6742900" y="6573681"/>
                </a:cubicBezTo>
                <a:close/>
                <a:moveTo>
                  <a:pt x="6759374" y="6871674"/>
                </a:moveTo>
                <a:cubicBezTo>
                  <a:pt x="6763160" y="6876581"/>
                  <a:pt x="6771366" y="6876127"/>
                  <a:pt x="6775576" y="6872189"/>
                </a:cubicBezTo>
                <a:cubicBezTo>
                  <a:pt x="6780451" y="6867615"/>
                  <a:pt x="6779876" y="6860921"/>
                  <a:pt x="6776091" y="6855984"/>
                </a:cubicBezTo>
                <a:lnTo>
                  <a:pt x="6772971" y="6851955"/>
                </a:lnTo>
                <a:cubicBezTo>
                  <a:pt x="6769186" y="6847048"/>
                  <a:pt x="6760979" y="6847503"/>
                  <a:pt x="6756770" y="6851440"/>
                </a:cubicBezTo>
                <a:cubicBezTo>
                  <a:pt x="6751894" y="6856014"/>
                  <a:pt x="6752470" y="6862738"/>
                  <a:pt x="6756255" y="6867645"/>
                </a:cubicBezTo>
                <a:lnTo>
                  <a:pt x="6759374" y="6871674"/>
                </a:lnTo>
                <a:close/>
                <a:moveTo>
                  <a:pt x="6670311" y="6956698"/>
                </a:moveTo>
                <a:lnTo>
                  <a:pt x="6666283" y="6959818"/>
                </a:lnTo>
                <a:cubicBezTo>
                  <a:pt x="6661377" y="6963604"/>
                  <a:pt x="6662286" y="6972024"/>
                  <a:pt x="6666253" y="6976023"/>
                </a:cubicBezTo>
                <a:cubicBezTo>
                  <a:pt x="6671068" y="6980869"/>
                  <a:pt x="6677549" y="6979870"/>
                  <a:pt x="6682455" y="6976053"/>
                </a:cubicBezTo>
                <a:lnTo>
                  <a:pt x="6686483" y="6972933"/>
                </a:lnTo>
                <a:cubicBezTo>
                  <a:pt x="6691388" y="6969147"/>
                  <a:pt x="6690480" y="6960726"/>
                  <a:pt x="6686513" y="6956728"/>
                </a:cubicBezTo>
                <a:cubicBezTo>
                  <a:pt x="6681698" y="6951912"/>
                  <a:pt x="6675217" y="6952912"/>
                  <a:pt x="6670311" y="6956698"/>
                </a:cubicBezTo>
                <a:close/>
                <a:moveTo>
                  <a:pt x="6666071" y="6998437"/>
                </a:moveTo>
                <a:lnTo>
                  <a:pt x="6653989" y="7007767"/>
                </a:lnTo>
                <a:cubicBezTo>
                  <a:pt x="6649234" y="7011432"/>
                  <a:pt x="6647568" y="7018883"/>
                  <a:pt x="6651505" y="7023790"/>
                </a:cubicBezTo>
                <a:cubicBezTo>
                  <a:pt x="6655321" y="7028515"/>
                  <a:pt x="6662437" y="7030181"/>
                  <a:pt x="6667525" y="7026274"/>
                </a:cubicBezTo>
                <a:lnTo>
                  <a:pt x="6679608" y="7016945"/>
                </a:lnTo>
                <a:cubicBezTo>
                  <a:pt x="6684362" y="7013279"/>
                  <a:pt x="6686028" y="7005828"/>
                  <a:pt x="6682091" y="7000921"/>
                </a:cubicBezTo>
                <a:cubicBezTo>
                  <a:pt x="6678275" y="6996196"/>
                  <a:pt x="6671159" y="6994530"/>
                  <a:pt x="6666071" y="6998437"/>
                </a:cubicBezTo>
                <a:close/>
                <a:moveTo>
                  <a:pt x="6650748" y="7064499"/>
                </a:moveTo>
                <a:cubicBezTo>
                  <a:pt x="6659742" y="7076191"/>
                  <a:pt x="6676640" y="7060683"/>
                  <a:pt x="6667677" y="7049052"/>
                </a:cubicBezTo>
                <a:cubicBezTo>
                  <a:pt x="6658683" y="7037390"/>
                  <a:pt x="6641784" y="7052869"/>
                  <a:pt x="6650748" y="7064499"/>
                </a:cubicBezTo>
                <a:close/>
                <a:moveTo>
                  <a:pt x="6508387" y="6654222"/>
                </a:moveTo>
                <a:cubicBezTo>
                  <a:pt x="6512899" y="6659765"/>
                  <a:pt x="6519652" y="6662249"/>
                  <a:pt x="6526648" y="6662431"/>
                </a:cubicBezTo>
                <a:cubicBezTo>
                  <a:pt x="6532644" y="6662582"/>
                  <a:pt x="6538367" y="6657009"/>
                  <a:pt x="6538094" y="6650951"/>
                </a:cubicBezTo>
                <a:cubicBezTo>
                  <a:pt x="6537792" y="6644590"/>
                  <a:pt x="6533037" y="6639653"/>
                  <a:pt x="6526617" y="6639502"/>
                </a:cubicBezTo>
                <a:cubicBezTo>
                  <a:pt x="6526254" y="6639502"/>
                  <a:pt x="6526223" y="6639502"/>
                  <a:pt x="6526042" y="6639502"/>
                </a:cubicBezTo>
                <a:cubicBezTo>
                  <a:pt x="6525921" y="6639471"/>
                  <a:pt x="6525921" y="6639471"/>
                  <a:pt x="6525830" y="6639441"/>
                </a:cubicBezTo>
                <a:cubicBezTo>
                  <a:pt x="6525830" y="6639441"/>
                  <a:pt x="6525830" y="6639441"/>
                  <a:pt x="6525830" y="6639441"/>
                </a:cubicBezTo>
                <a:cubicBezTo>
                  <a:pt x="6525315" y="6638926"/>
                  <a:pt x="6524830" y="6638411"/>
                  <a:pt x="6524407" y="6637835"/>
                </a:cubicBezTo>
                <a:cubicBezTo>
                  <a:pt x="6523650" y="6636897"/>
                  <a:pt x="6522590" y="6636351"/>
                  <a:pt x="6521560" y="6635836"/>
                </a:cubicBezTo>
                <a:cubicBezTo>
                  <a:pt x="6526315" y="6635806"/>
                  <a:pt x="6531038" y="6633201"/>
                  <a:pt x="6532462" y="6628385"/>
                </a:cubicBezTo>
                <a:cubicBezTo>
                  <a:pt x="6534188" y="6622600"/>
                  <a:pt x="6531553" y="6615724"/>
                  <a:pt x="6525436" y="6613786"/>
                </a:cubicBezTo>
                <a:lnTo>
                  <a:pt x="6520591" y="6612271"/>
                </a:lnTo>
                <a:cubicBezTo>
                  <a:pt x="6514867" y="6610454"/>
                  <a:pt x="6507811" y="6613210"/>
                  <a:pt x="6505994" y="6619268"/>
                </a:cubicBezTo>
                <a:cubicBezTo>
                  <a:pt x="6504238" y="6625053"/>
                  <a:pt x="6506903" y="6631959"/>
                  <a:pt x="6513020" y="6633868"/>
                </a:cubicBezTo>
                <a:lnTo>
                  <a:pt x="6515776" y="6634746"/>
                </a:lnTo>
                <a:cubicBezTo>
                  <a:pt x="6512899" y="6634988"/>
                  <a:pt x="6510082" y="6636139"/>
                  <a:pt x="6508205" y="6638048"/>
                </a:cubicBezTo>
                <a:cubicBezTo>
                  <a:pt x="6503451" y="6642864"/>
                  <a:pt x="6504450" y="6649437"/>
                  <a:pt x="6508387" y="6654222"/>
                </a:cubicBezTo>
                <a:close/>
                <a:moveTo>
                  <a:pt x="6396188" y="6449735"/>
                </a:moveTo>
                <a:cubicBezTo>
                  <a:pt x="6395884" y="6449917"/>
                  <a:pt x="6395884" y="6449947"/>
                  <a:pt x="6395703" y="6450038"/>
                </a:cubicBezTo>
                <a:cubicBezTo>
                  <a:pt x="6395582" y="6450068"/>
                  <a:pt x="6395551" y="6450068"/>
                  <a:pt x="6395491" y="6450098"/>
                </a:cubicBezTo>
                <a:lnTo>
                  <a:pt x="6395491" y="6450098"/>
                </a:lnTo>
                <a:cubicBezTo>
                  <a:pt x="6394764" y="6449977"/>
                  <a:pt x="6394068" y="6449826"/>
                  <a:pt x="6393371" y="6449584"/>
                </a:cubicBezTo>
                <a:cubicBezTo>
                  <a:pt x="6387405" y="6447918"/>
                  <a:pt x="6381137" y="6453430"/>
                  <a:pt x="6380228" y="6459034"/>
                </a:cubicBezTo>
                <a:cubicBezTo>
                  <a:pt x="6379471" y="6463608"/>
                  <a:pt x="6381500" y="6467243"/>
                  <a:pt x="6384740" y="6469636"/>
                </a:cubicBezTo>
                <a:cubicBezTo>
                  <a:pt x="6383014" y="6470181"/>
                  <a:pt x="6381349" y="6470969"/>
                  <a:pt x="6379955" y="6472513"/>
                </a:cubicBezTo>
                <a:cubicBezTo>
                  <a:pt x="6376049" y="6476723"/>
                  <a:pt x="6375655" y="6484932"/>
                  <a:pt x="6380591" y="6488718"/>
                </a:cubicBezTo>
                <a:cubicBezTo>
                  <a:pt x="6385407" y="6492383"/>
                  <a:pt x="6391039" y="6494867"/>
                  <a:pt x="6397187" y="6493080"/>
                </a:cubicBezTo>
                <a:cubicBezTo>
                  <a:pt x="6402819" y="6491444"/>
                  <a:pt x="6406453" y="6487385"/>
                  <a:pt x="6409482" y="6482600"/>
                </a:cubicBezTo>
                <a:cubicBezTo>
                  <a:pt x="6409663" y="6482327"/>
                  <a:pt x="6409633" y="6481964"/>
                  <a:pt x="6409784" y="6481691"/>
                </a:cubicBezTo>
                <a:cubicBezTo>
                  <a:pt x="6410996" y="6483357"/>
                  <a:pt x="6412601" y="6484841"/>
                  <a:pt x="6415175" y="6485659"/>
                </a:cubicBezTo>
                <a:cubicBezTo>
                  <a:pt x="6429196" y="6490051"/>
                  <a:pt x="6437312" y="6468636"/>
                  <a:pt x="6423230" y="6464214"/>
                </a:cubicBezTo>
                <a:cubicBezTo>
                  <a:pt x="6416386" y="6462063"/>
                  <a:pt x="6410996" y="6466092"/>
                  <a:pt x="6408846" y="6471301"/>
                </a:cubicBezTo>
                <a:cubicBezTo>
                  <a:pt x="6408392" y="6470605"/>
                  <a:pt x="6407968" y="6469969"/>
                  <a:pt x="6407392" y="6469363"/>
                </a:cubicBezTo>
                <a:cubicBezTo>
                  <a:pt x="6408028" y="6469000"/>
                  <a:pt x="6408755" y="6468909"/>
                  <a:pt x="6409391" y="6468515"/>
                </a:cubicBezTo>
                <a:cubicBezTo>
                  <a:pt x="6414388" y="6465213"/>
                  <a:pt x="6415902" y="6457368"/>
                  <a:pt x="6412207" y="6452552"/>
                </a:cubicBezTo>
                <a:cubicBezTo>
                  <a:pt x="6408240" y="6447494"/>
                  <a:pt x="6401547" y="6446191"/>
                  <a:pt x="6396188" y="6449735"/>
                </a:cubicBezTo>
                <a:close/>
                <a:moveTo>
                  <a:pt x="6455240" y="6653071"/>
                </a:moveTo>
                <a:cubicBezTo>
                  <a:pt x="6457087" y="6647165"/>
                  <a:pt x="6455451" y="6640652"/>
                  <a:pt x="6449334" y="6637957"/>
                </a:cubicBezTo>
                <a:cubicBezTo>
                  <a:pt x="6449122" y="6637866"/>
                  <a:pt x="6448880" y="6637835"/>
                  <a:pt x="6448668" y="6637745"/>
                </a:cubicBezTo>
                <a:cubicBezTo>
                  <a:pt x="6449365" y="6632444"/>
                  <a:pt x="6447033" y="6626537"/>
                  <a:pt x="6440522" y="6624478"/>
                </a:cubicBezTo>
                <a:cubicBezTo>
                  <a:pt x="6435555" y="6622903"/>
                  <a:pt x="6431740" y="6624750"/>
                  <a:pt x="6429499" y="6627931"/>
                </a:cubicBezTo>
                <a:cubicBezTo>
                  <a:pt x="6425623" y="6628658"/>
                  <a:pt x="6422140" y="6631111"/>
                  <a:pt x="6420899" y="6635140"/>
                </a:cubicBezTo>
                <a:lnTo>
                  <a:pt x="6419384" y="6639986"/>
                </a:lnTo>
                <a:cubicBezTo>
                  <a:pt x="6417597" y="6645711"/>
                  <a:pt x="6420202" y="6652769"/>
                  <a:pt x="6426289" y="6654647"/>
                </a:cubicBezTo>
                <a:cubicBezTo>
                  <a:pt x="6428167" y="6655253"/>
                  <a:pt x="6430195" y="6655283"/>
                  <a:pt x="6432134" y="6654980"/>
                </a:cubicBezTo>
                <a:cubicBezTo>
                  <a:pt x="6432618" y="6658736"/>
                  <a:pt x="6434647" y="6662067"/>
                  <a:pt x="6438614" y="6663824"/>
                </a:cubicBezTo>
                <a:cubicBezTo>
                  <a:pt x="6443793" y="6666096"/>
                  <a:pt x="6451848" y="6663855"/>
                  <a:pt x="6453695" y="6657918"/>
                </a:cubicBezTo>
                <a:lnTo>
                  <a:pt x="6455240" y="6653071"/>
                </a:lnTo>
                <a:close/>
                <a:moveTo>
                  <a:pt x="6594149" y="6613967"/>
                </a:moveTo>
                <a:lnTo>
                  <a:pt x="6589304" y="6612453"/>
                </a:lnTo>
                <a:cubicBezTo>
                  <a:pt x="6583580" y="6610666"/>
                  <a:pt x="6576524" y="6614240"/>
                  <a:pt x="6575071" y="6620177"/>
                </a:cubicBezTo>
                <a:cubicBezTo>
                  <a:pt x="6573556" y="6626295"/>
                  <a:pt x="6576675" y="6632505"/>
                  <a:pt x="6582792" y="6634443"/>
                </a:cubicBezTo>
                <a:lnTo>
                  <a:pt x="6583035" y="6634534"/>
                </a:lnTo>
                <a:cubicBezTo>
                  <a:pt x="6581884" y="6638229"/>
                  <a:pt x="6582611" y="6642228"/>
                  <a:pt x="6585276" y="6645681"/>
                </a:cubicBezTo>
                <a:lnTo>
                  <a:pt x="6588395" y="6649709"/>
                </a:lnTo>
                <a:cubicBezTo>
                  <a:pt x="6592059" y="6654465"/>
                  <a:pt x="6600478" y="6654526"/>
                  <a:pt x="6604566" y="6650376"/>
                </a:cubicBezTo>
                <a:cubicBezTo>
                  <a:pt x="6609260" y="6645651"/>
                  <a:pt x="6609200" y="6639289"/>
                  <a:pt x="6605263" y="6634201"/>
                </a:cubicBezTo>
                <a:lnTo>
                  <a:pt x="6602144" y="6630172"/>
                </a:lnTo>
                <a:cubicBezTo>
                  <a:pt x="6601902" y="6629869"/>
                  <a:pt x="6601508" y="6629748"/>
                  <a:pt x="6601265" y="6629506"/>
                </a:cubicBezTo>
                <a:cubicBezTo>
                  <a:pt x="6601447" y="6629082"/>
                  <a:pt x="6601780" y="6628718"/>
                  <a:pt x="6601902" y="6628264"/>
                </a:cubicBezTo>
                <a:cubicBezTo>
                  <a:pt x="6603385" y="6622115"/>
                  <a:pt x="6600266" y="6615876"/>
                  <a:pt x="6594149" y="6613967"/>
                </a:cubicBezTo>
                <a:close/>
                <a:moveTo>
                  <a:pt x="6353761" y="6610454"/>
                </a:moveTo>
                <a:cubicBezTo>
                  <a:pt x="6361786" y="6612967"/>
                  <a:pt x="6368327" y="6607152"/>
                  <a:pt x="6369811" y="6600912"/>
                </a:cubicBezTo>
                <a:cubicBezTo>
                  <a:pt x="6370628" y="6603487"/>
                  <a:pt x="6372657" y="6605728"/>
                  <a:pt x="6376261" y="6606880"/>
                </a:cubicBezTo>
                <a:cubicBezTo>
                  <a:pt x="6390191" y="6611241"/>
                  <a:pt x="6399791" y="6590402"/>
                  <a:pt x="6385740" y="6586009"/>
                </a:cubicBezTo>
                <a:cubicBezTo>
                  <a:pt x="6377745" y="6583496"/>
                  <a:pt x="6371204" y="6589311"/>
                  <a:pt x="6369720" y="6595551"/>
                </a:cubicBezTo>
                <a:cubicBezTo>
                  <a:pt x="6368902" y="6592976"/>
                  <a:pt x="6366873" y="6590765"/>
                  <a:pt x="6363300" y="6589645"/>
                </a:cubicBezTo>
                <a:cubicBezTo>
                  <a:pt x="6360544" y="6588766"/>
                  <a:pt x="6357970" y="6588917"/>
                  <a:pt x="6355729" y="6589705"/>
                </a:cubicBezTo>
                <a:cubicBezTo>
                  <a:pt x="6359636" y="6586373"/>
                  <a:pt x="6361210" y="6580830"/>
                  <a:pt x="6358878" y="6575953"/>
                </a:cubicBezTo>
                <a:cubicBezTo>
                  <a:pt x="6356274" y="6570501"/>
                  <a:pt x="6349097" y="6567684"/>
                  <a:pt x="6343586" y="6570562"/>
                </a:cubicBezTo>
                <a:lnTo>
                  <a:pt x="6337195" y="6573894"/>
                </a:lnTo>
                <a:cubicBezTo>
                  <a:pt x="6331714" y="6576771"/>
                  <a:pt x="6329080" y="6583465"/>
                  <a:pt x="6331805" y="6589190"/>
                </a:cubicBezTo>
                <a:cubicBezTo>
                  <a:pt x="6334410" y="6594642"/>
                  <a:pt x="6341587" y="6597429"/>
                  <a:pt x="6347098" y="6594582"/>
                </a:cubicBezTo>
                <a:lnTo>
                  <a:pt x="6351278" y="6592401"/>
                </a:lnTo>
                <a:cubicBezTo>
                  <a:pt x="6345554" y="6597641"/>
                  <a:pt x="6344524" y="6607576"/>
                  <a:pt x="6353761" y="6610454"/>
                </a:cubicBezTo>
                <a:close/>
                <a:moveTo>
                  <a:pt x="6534612" y="6579316"/>
                </a:moveTo>
                <a:cubicBezTo>
                  <a:pt x="6527950" y="6578255"/>
                  <a:pt x="6523013" y="6582072"/>
                  <a:pt x="6521075" y="6588221"/>
                </a:cubicBezTo>
                <a:lnTo>
                  <a:pt x="6519561" y="6593098"/>
                </a:lnTo>
                <a:cubicBezTo>
                  <a:pt x="6517744" y="6598822"/>
                  <a:pt x="6522802" y="6605728"/>
                  <a:pt x="6528465" y="6606607"/>
                </a:cubicBezTo>
                <a:cubicBezTo>
                  <a:pt x="6535127" y="6607667"/>
                  <a:pt x="6540063" y="6603850"/>
                  <a:pt x="6542001" y="6597701"/>
                </a:cubicBezTo>
                <a:lnTo>
                  <a:pt x="6543515" y="6592855"/>
                </a:lnTo>
                <a:cubicBezTo>
                  <a:pt x="6545332" y="6587100"/>
                  <a:pt x="6540305" y="6580224"/>
                  <a:pt x="6534612" y="6579316"/>
                </a:cubicBezTo>
                <a:close/>
                <a:moveTo>
                  <a:pt x="6322478" y="6648589"/>
                </a:moveTo>
                <a:cubicBezTo>
                  <a:pt x="6336530" y="6653011"/>
                  <a:pt x="6340345" y="6630354"/>
                  <a:pt x="6326445" y="6626022"/>
                </a:cubicBezTo>
                <a:cubicBezTo>
                  <a:pt x="6312394" y="6621600"/>
                  <a:pt x="6308578" y="6644227"/>
                  <a:pt x="6322478" y="6648589"/>
                </a:cubicBezTo>
                <a:close/>
                <a:moveTo>
                  <a:pt x="6436797" y="6680302"/>
                </a:moveTo>
                <a:cubicBezTo>
                  <a:pt x="6430165" y="6682937"/>
                  <a:pt x="6425683" y="6688541"/>
                  <a:pt x="6423382" y="6695174"/>
                </a:cubicBezTo>
                <a:cubicBezTo>
                  <a:pt x="6421413" y="6700839"/>
                  <a:pt x="6425078" y="6707987"/>
                  <a:pt x="6430922" y="6709532"/>
                </a:cubicBezTo>
                <a:cubicBezTo>
                  <a:pt x="6437100" y="6711168"/>
                  <a:pt x="6443157" y="6708078"/>
                  <a:pt x="6445276" y="6701990"/>
                </a:cubicBezTo>
                <a:cubicBezTo>
                  <a:pt x="6445337" y="6701808"/>
                  <a:pt x="6445367" y="6701717"/>
                  <a:pt x="6445428" y="6701566"/>
                </a:cubicBezTo>
                <a:cubicBezTo>
                  <a:pt x="6445458" y="6701536"/>
                  <a:pt x="6445488" y="6701505"/>
                  <a:pt x="6445519" y="6701445"/>
                </a:cubicBezTo>
                <a:cubicBezTo>
                  <a:pt x="6445579" y="6701414"/>
                  <a:pt x="6445549" y="6701414"/>
                  <a:pt x="6445640" y="6701384"/>
                </a:cubicBezTo>
                <a:cubicBezTo>
                  <a:pt x="6446306" y="6701020"/>
                  <a:pt x="6447003" y="6700717"/>
                  <a:pt x="6447699" y="6700475"/>
                </a:cubicBezTo>
                <a:cubicBezTo>
                  <a:pt x="6453453" y="6698173"/>
                  <a:pt x="6455028" y="6689934"/>
                  <a:pt x="6452332" y="6684937"/>
                </a:cubicBezTo>
                <a:cubicBezTo>
                  <a:pt x="6449122" y="6678969"/>
                  <a:pt x="6442581" y="6678000"/>
                  <a:pt x="6436797" y="6680302"/>
                </a:cubicBezTo>
                <a:close/>
                <a:moveTo>
                  <a:pt x="6733603" y="6564292"/>
                </a:moveTo>
                <a:lnTo>
                  <a:pt x="6738479" y="6565806"/>
                </a:lnTo>
                <a:cubicBezTo>
                  <a:pt x="6744384" y="6567654"/>
                  <a:pt x="6750895" y="6562898"/>
                  <a:pt x="6752227" y="6557204"/>
                </a:cubicBezTo>
                <a:cubicBezTo>
                  <a:pt x="6753711" y="6550782"/>
                  <a:pt x="6749562" y="6545300"/>
                  <a:pt x="6743657" y="6543452"/>
                </a:cubicBezTo>
                <a:lnTo>
                  <a:pt x="6738781" y="6541907"/>
                </a:lnTo>
                <a:cubicBezTo>
                  <a:pt x="6732876" y="6540060"/>
                  <a:pt x="6726366" y="6544815"/>
                  <a:pt x="6725033" y="6550510"/>
                </a:cubicBezTo>
                <a:cubicBezTo>
                  <a:pt x="6723549" y="6556961"/>
                  <a:pt x="6727698" y="6562414"/>
                  <a:pt x="6733603" y="6564292"/>
                </a:cubicBezTo>
                <a:close/>
                <a:moveTo>
                  <a:pt x="6494335" y="6641349"/>
                </a:moveTo>
                <a:cubicBezTo>
                  <a:pt x="6480284" y="6636927"/>
                  <a:pt x="6474651" y="6659160"/>
                  <a:pt x="6488703" y="6663582"/>
                </a:cubicBezTo>
                <a:cubicBezTo>
                  <a:pt x="6502784" y="6668004"/>
                  <a:pt x="6508387" y="6645772"/>
                  <a:pt x="6494335" y="6641349"/>
                </a:cubicBezTo>
                <a:close/>
                <a:moveTo>
                  <a:pt x="6658834" y="6727433"/>
                </a:moveTo>
                <a:cubicBezTo>
                  <a:pt x="6657623" y="6733067"/>
                  <a:pt x="6661438" y="6740337"/>
                  <a:pt x="6667616" y="6741064"/>
                </a:cubicBezTo>
                <a:cubicBezTo>
                  <a:pt x="6673642" y="6741791"/>
                  <a:pt x="6679729" y="6741064"/>
                  <a:pt x="6684120" y="6736399"/>
                </a:cubicBezTo>
                <a:cubicBezTo>
                  <a:pt x="6688118" y="6732128"/>
                  <a:pt x="6689238" y="6726797"/>
                  <a:pt x="6689389" y="6721133"/>
                </a:cubicBezTo>
                <a:cubicBezTo>
                  <a:pt x="6689571" y="6714954"/>
                  <a:pt x="6683272" y="6709926"/>
                  <a:pt x="6677427" y="6710228"/>
                </a:cubicBezTo>
                <a:cubicBezTo>
                  <a:pt x="6672037" y="6710471"/>
                  <a:pt x="6668373" y="6714287"/>
                  <a:pt x="6667101" y="6719073"/>
                </a:cubicBezTo>
                <a:cubicBezTo>
                  <a:pt x="6663134" y="6720103"/>
                  <a:pt x="6659833" y="6722920"/>
                  <a:pt x="6658834" y="6727433"/>
                </a:cubicBezTo>
                <a:close/>
                <a:moveTo>
                  <a:pt x="6604506" y="6782743"/>
                </a:moveTo>
                <a:cubicBezTo>
                  <a:pt x="6600327" y="6781985"/>
                  <a:pt x="6596269" y="6783348"/>
                  <a:pt x="6593573" y="6786226"/>
                </a:cubicBezTo>
                <a:cubicBezTo>
                  <a:pt x="6590242" y="6786680"/>
                  <a:pt x="6587244" y="6788407"/>
                  <a:pt x="6585397" y="6791890"/>
                </a:cubicBezTo>
                <a:cubicBezTo>
                  <a:pt x="6582792" y="6796828"/>
                  <a:pt x="6584337" y="6805157"/>
                  <a:pt x="6590152" y="6807399"/>
                </a:cubicBezTo>
                <a:cubicBezTo>
                  <a:pt x="6595239" y="6809337"/>
                  <a:pt x="6600629" y="6810488"/>
                  <a:pt x="6605626" y="6807368"/>
                </a:cubicBezTo>
                <a:cubicBezTo>
                  <a:pt x="6609623" y="6804884"/>
                  <a:pt x="6611925" y="6801068"/>
                  <a:pt x="6613076" y="6796555"/>
                </a:cubicBezTo>
                <a:cubicBezTo>
                  <a:pt x="6614529" y="6790679"/>
                  <a:pt x="6610532" y="6783863"/>
                  <a:pt x="6604506" y="6782743"/>
                </a:cubicBezTo>
                <a:close/>
                <a:moveTo>
                  <a:pt x="6563139" y="6658160"/>
                </a:moveTo>
                <a:lnTo>
                  <a:pt x="6561625" y="6663037"/>
                </a:lnTo>
                <a:cubicBezTo>
                  <a:pt x="6559898" y="6668550"/>
                  <a:pt x="6561988" y="6674486"/>
                  <a:pt x="6567136" y="6677182"/>
                </a:cubicBezTo>
                <a:cubicBezTo>
                  <a:pt x="6566319" y="6678545"/>
                  <a:pt x="6565743" y="6680029"/>
                  <a:pt x="6565561" y="6681635"/>
                </a:cubicBezTo>
                <a:cubicBezTo>
                  <a:pt x="6564865" y="6687905"/>
                  <a:pt x="6569498" y="6693509"/>
                  <a:pt x="6575646" y="6694296"/>
                </a:cubicBezTo>
                <a:lnTo>
                  <a:pt x="6582792" y="6695205"/>
                </a:lnTo>
                <a:cubicBezTo>
                  <a:pt x="6588940" y="6695992"/>
                  <a:pt x="6594785" y="6691176"/>
                  <a:pt x="6595451" y="6685118"/>
                </a:cubicBezTo>
                <a:cubicBezTo>
                  <a:pt x="6596148" y="6678848"/>
                  <a:pt x="6591514" y="6673245"/>
                  <a:pt x="6585336" y="6672457"/>
                </a:cubicBezTo>
                <a:cubicBezTo>
                  <a:pt x="6584398" y="6672336"/>
                  <a:pt x="6583429" y="6672215"/>
                  <a:pt x="6582459" y="6672094"/>
                </a:cubicBezTo>
                <a:cubicBezTo>
                  <a:pt x="6582581" y="6671791"/>
                  <a:pt x="6582853" y="6671609"/>
                  <a:pt x="6582944" y="6671306"/>
                </a:cubicBezTo>
                <a:lnTo>
                  <a:pt x="6584458" y="6666460"/>
                </a:lnTo>
                <a:cubicBezTo>
                  <a:pt x="6586306" y="6660553"/>
                  <a:pt x="6583943" y="6653950"/>
                  <a:pt x="6577917" y="6651617"/>
                </a:cubicBezTo>
                <a:cubicBezTo>
                  <a:pt x="6572466" y="6649467"/>
                  <a:pt x="6565016" y="6652223"/>
                  <a:pt x="6563139" y="6658160"/>
                </a:cubicBezTo>
                <a:close/>
                <a:moveTo>
                  <a:pt x="6627127" y="6669156"/>
                </a:moveTo>
                <a:cubicBezTo>
                  <a:pt x="6621646" y="6672488"/>
                  <a:pt x="6618224" y="6680151"/>
                  <a:pt x="6623342" y="6686754"/>
                </a:cubicBezTo>
                <a:cubicBezTo>
                  <a:pt x="6623796" y="6687360"/>
                  <a:pt x="6624371" y="6687602"/>
                  <a:pt x="6624886" y="6688056"/>
                </a:cubicBezTo>
                <a:cubicBezTo>
                  <a:pt x="6621555" y="6686784"/>
                  <a:pt x="6617861" y="6686784"/>
                  <a:pt x="6614529" y="6689177"/>
                </a:cubicBezTo>
                <a:cubicBezTo>
                  <a:pt x="6611925" y="6691055"/>
                  <a:pt x="6610169" y="6694417"/>
                  <a:pt x="6609805" y="6697810"/>
                </a:cubicBezTo>
                <a:cubicBezTo>
                  <a:pt x="6608564" y="6698567"/>
                  <a:pt x="6607534" y="6699536"/>
                  <a:pt x="6606413" y="6700626"/>
                </a:cubicBezTo>
                <a:cubicBezTo>
                  <a:pt x="6605990" y="6700960"/>
                  <a:pt x="6605565" y="6701293"/>
                  <a:pt x="6605142" y="6701596"/>
                </a:cubicBezTo>
                <a:cubicBezTo>
                  <a:pt x="6603264" y="6702595"/>
                  <a:pt x="6601508" y="6703868"/>
                  <a:pt x="6599630" y="6704867"/>
                </a:cubicBezTo>
                <a:cubicBezTo>
                  <a:pt x="6594149" y="6707866"/>
                  <a:pt x="6593876" y="6713833"/>
                  <a:pt x="6596269" y="6718619"/>
                </a:cubicBezTo>
                <a:cubicBezTo>
                  <a:pt x="6594209" y="6720557"/>
                  <a:pt x="6592877" y="6723072"/>
                  <a:pt x="6592695" y="6725889"/>
                </a:cubicBezTo>
                <a:cubicBezTo>
                  <a:pt x="6589425" y="6724495"/>
                  <a:pt x="6585579" y="6724495"/>
                  <a:pt x="6582187" y="6726252"/>
                </a:cubicBezTo>
                <a:cubicBezTo>
                  <a:pt x="6580067" y="6727373"/>
                  <a:pt x="6577947" y="6728463"/>
                  <a:pt x="6575797" y="6729584"/>
                </a:cubicBezTo>
                <a:cubicBezTo>
                  <a:pt x="6575494" y="6729735"/>
                  <a:pt x="6575373" y="6730038"/>
                  <a:pt x="6575101" y="6730190"/>
                </a:cubicBezTo>
                <a:cubicBezTo>
                  <a:pt x="6569771" y="6727161"/>
                  <a:pt x="6563290" y="6729463"/>
                  <a:pt x="6560080" y="6734188"/>
                </a:cubicBezTo>
                <a:cubicBezTo>
                  <a:pt x="6559989" y="6734067"/>
                  <a:pt x="6559868" y="6733916"/>
                  <a:pt x="6559777" y="6733824"/>
                </a:cubicBezTo>
                <a:cubicBezTo>
                  <a:pt x="6561049" y="6730190"/>
                  <a:pt x="6560504" y="6726131"/>
                  <a:pt x="6557930" y="6722799"/>
                </a:cubicBezTo>
                <a:lnTo>
                  <a:pt x="6551722" y="6714712"/>
                </a:lnTo>
                <a:cubicBezTo>
                  <a:pt x="6548058" y="6709956"/>
                  <a:pt x="6540063" y="6709138"/>
                  <a:pt x="6535581" y="6713197"/>
                </a:cubicBezTo>
                <a:cubicBezTo>
                  <a:pt x="6534127" y="6714499"/>
                  <a:pt x="6533128" y="6716044"/>
                  <a:pt x="6532432" y="6717680"/>
                </a:cubicBezTo>
                <a:cubicBezTo>
                  <a:pt x="6529070" y="6717559"/>
                  <a:pt x="6525618" y="6718255"/>
                  <a:pt x="6522226" y="6719982"/>
                </a:cubicBezTo>
                <a:cubicBezTo>
                  <a:pt x="6516927" y="6722708"/>
                  <a:pt x="6513807" y="6727342"/>
                  <a:pt x="6512475" y="6732552"/>
                </a:cubicBezTo>
                <a:cubicBezTo>
                  <a:pt x="6510840" y="6732825"/>
                  <a:pt x="6509234" y="6733461"/>
                  <a:pt x="6507811" y="6734551"/>
                </a:cubicBezTo>
                <a:lnTo>
                  <a:pt x="6503784" y="6737671"/>
                </a:lnTo>
                <a:cubicBezTo>
                  <a:pt x="6502663" y="6738519"/>
                  <a:pt x="6501755" y="6739580"/>
                  <a:pt x="6501028" y="6740791"/>
                </a:cubicBezTo>
                <a:cubicBezTo>
                  <a:pt x="6502269" y="6736732"/>
                  <a:pt x="6500998" y="6731643"/>
                  <a:pt x="6498181" y="6728827"/>
                </a:cubicBezTo>
                <a:cubicBezTo>
                  <a:pt x="6493305" y="6723980"/>
                  <a:pt x="6486886" y="6725101"/>
                  <a:pt x="6481980" y="6728887"/>
                </a:cubicBezTo>
                <a:lnTo>
                  <a:pt x="6477952" y="6732007"/>
                </a:lnTo>
                <a:cubicBezTo>
                  <a:pt x="6473046" y="6735793"/>
                  <a:pt x="6474046" y="6744275"/>
                  <a:pt x="6478013" y="6748242"/>
                </a:cubicBezTo>
                <a:cubicBezTo>
                  <a:pt x="6482888" y="6753058"/>
                  <a:pt x="6489308" y="6751968"/>
                  <a:pt x="6494214" y="6748151"/>
                </a:cubicBezTo>
                <a:lnTo>
                  <a:pt x="6498242" y="6745032"/>
                </a:lnTo>
                <a:cubicBezTo>
                  <a:pt x="6498848" y="6744547"/>
                  <a:pt x="6499393" y="6744002"/>
                  <a:pt x="6499817" y="6743426"/>
                </a:cubicBezTo>
                <a:cubicBezTo>
                  <a:pt x="6498666" y="6746849"/>
                  <a:pt x="6498999" y="6750757"/>
                  <a:pt x="6501391" y="6753695"/>
                </a:cubicBezTo>
                <a:cubicBezTo>
                  <a:pt x="6505116" y="6758268"/>
                  <a:pt x="6511809" y="6759843"/>
                  <a:pt x="6516836" y="6756451"/>
                </a:cubicBezTo>
                <a:cubicBezTo>
                  <a:pt x="6517502" y="6757238"/>
                  <a:pt x="6518350" y="6757905"/>
                  <a:pt x="6519258" y="6758450"/>
                </a:cubicBezTo>
                <a:cubicBezTo>
                  <a:pt x="6514413" y="6761358"/>
                  <a:pt x="6511809" y="6767083"/>
                  <a:pt x="6516230" y="6772838"/>
                </a:cubicBezTo>
                <a:cubicBezTo>
                  <a:pt x="6522741" y="6781289"/>
                  <a:pt x="6535066" y="6777381"/>
                  <a:pt x="6537731" y="6770142"/>
                </a:cubicBezTo>
                <a:cubicBezTo>
                  <a:pt x="6543606" y="6772656"/>
                  <a:pt x="6550178" y="6774140"/>
                  <a:pt x="6554902" y="6771414"/>
                </a:cubicBezTo>
                <a:cubicBezTo>
                  <a:pt x="6561594" y="6767537"/>
                  <a:pt x="6568287" y="6759450"/>
                  <a:pt x="6568499" y="6751423"/>
                </a:cubicBezTo>
                <a:cubicBezTo>
                  <a:pt x="6571073" y="6751544"/>
                  <a:pt x="6573465" y="6750484"/>
                  <a:pt x="6575615" y="6748999"/>
                </a:cubicBezTo>
                <a:cubicBezTo>
                  <a:pt x="6579159" y="6751150"/>
                  <a:pt x="6583671" y="6751302"/>
                  <a:pt x="6587577" y="6749272"/>
                </a:cubicBezTo>
                <a:lnTo>
                  <a:pt x="6593967" y="6745940"/>
                </a:lnTo>
                <a:cubicBezTo>
                  <a:pt x="6597419" y="6744123"/>
                  <a:pt x="6599085" y="6740397"/>
                  <a:pt x="6599236" y="6736611"/>
                </a:cubicBezTo>
                <a:cubicBezTo>
                  <a:pt x="6601084" y="6737429"/>
                  <a:pt x="6602992" y="6737611"/>
                  <a:pt x="6604900" y="6737338"/>
                </a:cubicBezTo>
                <a:cubicBezTo>
                  <a:pt x="6606020" y="6742397"/>
                  <a:pt x="6609987" y="6746546"/>
                  <a:pt x="6616619" y="6745395"/>
                </a:cubicBezTo>
                <a:cubicBezTo>
                  <a:pt x="6624402" y="6744062"/>
                  <a:pt x="6633487" y="6743850"/>
                  <a:pt x="6640058" y="6738974"/>
                </a:cubicBezTo>
                <a:cubicBezTo>
                  <a:pt x="6640936" y="6738338"/>
                  <a:pt x="6641694" y="6737611"/>
                  <a:pt x="6642390" y="6736884"/>
                </a:cubicBezTo>
                <a:lnTo>
                  <a:pt x="6645358" y="6735339"/>
                </a:lnTo>
                <a:cubicBezTo>
                  <a:pt x="6650839" y="6732461"/>
                  <a:pt x="6652292" y="6724647"/>
                  <a:pt x="6649234" y="6719588"/>
                </a:cubicBezTo>
                <a:cubicBezTo>
                  <a:pt x="6648992" y="6719194"/>
                  <a:pt x="6648689" y="6718861"/>
                  <a:pt x="6648416" y="6718498"/>
                </a:cubicBezTo>
                <a:cubicBezTo>
                  <a:pt x="6648386" y="6716832"/>
                  <a:pt x="6648265" y="6715135"/>
                  <a:pt x="6648053" y="6713470"/>
                </a:cubicBezTo>
                <a:cubicBezTo>
                  <a:pt x="6647781" y="6711380"/>
                  <a:pt x="6646811" y="6709350"/>
                  <a:pt x="6645448" y="6707623"/>
                </a:cubicBezTo>
                <a:cubicBezTo>
                  <a:pt x="6645509" y="6706079"/>
                  <a:pt x="6645388" y="6704595"/>
                  <a:pt x="6644752" y="6703383"/>
                </a:cubicBezTo>
                <a:cubicBezTo>
                  <a:pt x="6642571" y="6699203"/>
                  <a:pt x="6640421" y="6695568"/>
                  <a:pt x="6636303" y="6693054"/>
                </a:cubicBezTo>
                <a:cubicBezTo>
                  <a:pt x="6634486" y="6691934"/>
                  <a:pt x="6633063" y="6691358"/>
                  <a:pt x="6630913" y="6690843"/>
                </a:cubicBezTo>
                <a:cubicBezTo>
                  <a:pt x="6639180" y="6691176"/>
                  <a:pt x="6647356" y="6680332"/>
                  <a:pt x="6640573" y="6671518"/>
                </a:cubicBezTo>
                <a:cubicBezTo>
                  <a:pt x="6639846" y="6670579"/>
                  <a:pt x="6638998" y="6670094"/>
                  <a:pt x="6638181" y="6669458"/>
                </a:cubicBezTo>
                <a:cubicBezTo>
                  <a:pt x="6646024" y="6665248"/>
                  <a:pt x="6648356" y="6652284"/>
                  <a:pt x="6637696" y="6648952"/>
                </a:cubicBezTo>
                <a:cubicBezTo>
                  <a:pt x="6624462" y="6644863"/>
                  <a:pt x="6616316" y="6663279"/>
                  <a:pt x="6627127" y="6669156"/>
                </a:cubicBezTo>
                <a:close/>
                <a:moveTo>
                  <a:pt x="6686997" y="6602972"/>
                </a:moveTo>
                <a:cubicBezTo>
                  <a:pt x="6693508" y="6605001"/>
                  <a:pt x="6699020" y="6601458"/>
                  <a:pt x="6701685" y="6596732"/>
                </a:cubicBezTo>
                <a:cubicBezTo>
                  <a:pt x="6702078" y="6597883"/>
                  <a:pt x="6702502" y="6599034"/>
                  <a:pt x="6703381" y="6600155"/>
                </a:cubicBezTo>
                <a:cubicBezTo>
                  <a:pt x="6712375" y="6611817"/>
                  <a:pt x="6729697" y="6596823"/>
                  <a:pt x="6720702" y="6585161"/>
                </a:cubicBezTo>
                <a:cubicBezTo>
                  <a:pt x="6715070" y="6577862"/>
                  <a:pt x="6706197" y="6580981"/>
                  <a:pt x="6702533" y="6587191"/>
                </a:cubicBezTo>
                <a:cubicBezTo>
                  <a:pt x="6701564" y="6585010"/>
                  <a:pt x="6699746" y="6583132"/>
                  <a:pt x="6696597" y="6582133"/>
                </a:cubicBezTo>
                <a:cubicBezTo>
                  <a:pt x="6682697" y="6577801"/>
                  <a:pt x="6672946" y="6598549"/>
                  <a:pt x="6686997" y="6602972"/>
                </a:cubicBezTo>
                <a:close/>
                <a:moveTo>
                  <a:pt x="6652050" y="6650830"/>
                </a:moveTo>
                <a:cubicBezTo>
                  <a:pt x="6666132" y="6655253"/>
                  <a:pt x="6673188" y="6633444"/>
                  <a:pt x="6659106" y="6629021"/>
                </a:cubicBezTo>
                <a:cubicBezTo>
                  <a:pt x="6645025" y="6624599"/>
                  <a:pt x="6637969" y="6646408"/>
                  <a:pt x="6652050" y="6650830"/>
                </a:cubicBezTo>
                <a:close/>
                <a:moveTo>
                  <a:pt x="6685210" y="6645468"/>
                </a:moveTo>
                <a:cubicBezTo>
                  <a:pt x="6685846" y="6645166"/>
                  <a:pt x="6686483" y="6644924"/>
                  <a:pt x="6687118" y="6644681"/>
                </a:cubicBezTo>
                <a:cubicBezTo>
                  <a:pt x="6687148" y="6644681"/>
                  <a:pt x="6687179" y="6644681"/>
                  <a:pt x="6687209" y="6644711"/>
                </a:cubicBezTo>
                <a:cubicBezTo>
                  <a:pt x="6687270" y="6644742"/>
                  <a:pt x="6687330" y="6644772"/>
                  <a:pt x="6687391" y="6644802"/>
                </a:cubicBezTo>
                <a:cubicBezTo>
                  <a:pt x="6687452" y="6644893"/>
                  <a:pt x="6687724" y="6645075"/>
                  <a:pt x="6688208" y="6645438"/>
                </a:cubicBezTo>
                <a:cubicBezTo>
                  <a:pt x="6692479" y="6648800"/>
                  <a:pt x="6698505" y="6648589"/>
                  <a:pt x="6702654" y="6645226"/>
                </a:cubicBezTo>
                <a:cubicBezTo>
                  <a:pt x="6702896" y="6645287"/>
                  <a:pt x="6703108" y="6645468"/>
                  <a:pt x="6703350" y="6645499"/>
                </a:cubicBezTo>
                <a:cubicBezTo>
                  <a:pt x="6710073" y="6646710"/>
                  <a:pt x="6714797" y="6642167"/>
                  <a:pt x="6716644" y="6636230"/>
                </a:cubicBezTo>
                <a:lnTo>
                  <a:pt x="6718158" y="6631384"/>
                </a:lnTo>
                <a:cubicBezTo>
                  <a:pt x="6720006" y="6625477"/>
                  <a:pt x="6714434" y="6619056"/>
                  <a:pt x="6708892" y="6618087"/>
                </a:cubicBezTo>
                <a:cubicBezTo>
                  <a:pt x="6703441" y="6617087"/>
                  <a:pt x="6699414" y="6619964"/>
                  <a:pt x="6697051" y="6624236"/>
                </a:cubicBezTo>
                <a:cubicBezTo>
                  <a:pt x="6690813" y="6621297"/>
                  <a:pt x="6683757" y="6620752"/>
                  <a:pt x="6677185" y="6623993"/>
                </a:cubicBezTo>
                <a:cubicBezTo>
                  <a:pt x="6671825" y="6626659"/>
                  <a:pt x="6667828" y="6632596"/>
                  <a:pt x="6670432" y="6638714"/>
                </a:cubicBezTo>
                <a:cubicBezTo>
                  <a:pt x="6672704" y="6643924"/>
                  <a:pt x="6679487" y="6648316"/>
                  <a:pt x="6685210" y="6645468"/>
                </a:cubicBezTo>
                <a:close/>
                <a:moveTo>
                  <a:pt x="6746383" y="6704504"/>
                </a:moveTo>
                <a:cubicBezTo>
                  <a:pt x="6743929" y="6703747"/>
                  <a:pt x="6741901" y="6703989"/>
                  <a:pt x="6740053" y="6704595"/>
                </a:cubicBezTo>
                <a:cubicBezTo>
                  <a:pt x="6738993" y="6704443"/>
                  <a:pt x="6737903" y="6704322"/>
                  <a:pt x="6736843" y="6704170"/>
                </a:cubicBezTo>
                <a:cubicBezTo>
                  <a:pt x="6730696" y="6703383"/>
                  <a:pt x="6725033" y="6708865"/>
                  <a:pt x="6724579" y="6714772"/>
                </a:cubicBezTo>
                <a:cubicBezTo>
                  <a:pt x="6724124" y="6721254"/>
                  <a:pt x="6729030" y="6726221"/>
                  <a:pt x="6735208" y="6727040"/>
                </a:cubicBezTo>
                <a:lnTo>
                  <a:pt x="6742355" y="6727948"/>
                </a:lnTo>
                <a:cubicBezTo>
                  <a:pt x="6744566" y="6728251"/>
                  <a:pt x="6746625" y="6727524"/>
                  <a:pt x="6748472" y="6726434"/>
                </a:cubicBezTo>
                <a:cubicBezTo>
                  <a:pt x="6750622" y="6725495"/>
                  <a:pt x="6752258" y="6723829"/>
                  <a:pt x="6753287" y="6721678"/>
                </a:cubicBezTo>
                <a:cubicBezTo>
                  <a:pt x="6753348" y="6721587"/>
                  <a:pt x="6753378" y="6721466"/>
                  <a:pt x="6753408" y="6721345"/>
                </a:cubicBezTo>
                <a:cubicBezTo>
                  <a:pt x="6753923" y="6720194"/>
                  <a:pt x="6754287" y="6719013"/>
                  <a:pt x="6754438" y="6717740"/>
                </a:cubicBezTo>
                <a:cubicBezTo>
                  <a:pt x="6754438" y="6717589"/>
                  <a:pt x="6754559" y="6717468"/>
                  <a:pt x="6754559" y="6717316"/>
                </a:cubicBezTo>
                <a:cubicBezTo>
                  <a:pt x="6754559" y="6717135"/>
                  <a:pt x="6754498" y="6716983"/>
                  <a:pt x="6754498" y="6716802"/>
                </a:cubicBezTo>
                <a:cubicBezTo>
                  <a:pt x="6754862" y="6711804"/>
                  <a:pt x="6752530" y="6706442"/>
                  <a:pt x="6746383" y="6704504"/>
                </a:cubicBezTo>
                <a:close/>
                <a:moveTo>
                  <a:pt x="6593361" y="6561747"/>
                </a:moveTo>
                <a:lnTo>
                  <a:pt x="6591847" y="6566624"/>
                </a:lnTo>
                <a:cubicBezTo>
                  <a:pt x="6590727" y="6570168"/>
                  <a:pt x="6591726" y="6573803"/>
                  <a:pt x="6593846" y="6576650"/>
                </a:cubicBezTo>
                <a:lnTo>
                  <a:pt x="6587093" y="6575771"/>
                </a:lnTo>
                <a:cubicBezTo>
                  <a:pt x="6580945" y="6574984"/>
                  <a:pt x="6575071" y="6579588"/>
                  <a:pt x="6574283" y="6585737"/>
                </a:cubicBezTo>
                <a:cubicBezTo>
                  <a:pt x="6573496" y="6591946"/>
                  <a:pt x="6578069" y="6597732"/>
                  <a:pt x="6584246" y="6598519"/>
                </a:cubicBezTo>
                <a:lnTo>
                  <a:pt x="6591393" y="6599458"/>
                </a:lnTo>
                <a:cubicBezTo>
                  <a:pt x="6594542" y="6599852"/>
                  <a:pt x="6597601" y="6598822"/>
                  <a:pt x="6599963" y="6596914"/>
                </a:cubicBezTo>
                <a:cubicBezTo>
                  <a:pt x="6600448" y="6598186"/>
                  <a:pt x="6601114" y="6599458"/>
                  <a:pt x="6601992" y="6600609"/>
                </a:cubicBezTo>
                <a:lnTo>
                  <a:pt x="6605111" y="6604638"/>
                </a:lnTo>
                <a:cubicBezTo>
                  <a:pt x="6608897" y="6609545"/>
                  <a:pt x="6617043" y="6609242"/>
                  <a:pt x="6621313" y="6605304"/>
                </a:cubicBezTo>
                <a:cubicBezTo>
                  <a:pt x="6626188" y="6600821"/>
                  <a:pt x="6625795" y="6594006"/>
                  <a:pt x="6622009" y="6589099"/>
                </a:cubicBezTo>
                <a:lnTo>
                  <a:pt x="6618890" y="6585071"/>
                </a:lnTo>
                <a:cubicBezTo>
                  <a:pt x="6615286" y="6580376"/>
                  <a:pt x="6607746" y="6580557"/>
                  <a:pt x="6603355" y="6584010"/>
                </a:cubicBezTo>
                <a:cubicBezTo>
                  <a:pt x="6602961" y="6583011"/>
                  <a:pt x="6602537" y="6582011"/>
                  <a:pt x="6601871" y="6581133"/>
                </a:cubicBezTo>
                <a:cubicBezTo>
                  <a:pt x="6607110" y="6581527"/>
                  <a:pt x="6612198" y="6578437"/>
                  <a:pt x="6613833" y="6573288"/>
                </a:cubicBezTo>
                <a:lnTo>
                  <a:pt x="6615347" y="6568441"/>
                </a:lnTo>
                <a:cubicBezTo>
                  <a:pt x="6617194" y="6562535"/>
                  <a:pt x="6613590" y="6555932"/>
                  <a:pt x="6607715" y="6554144"/>
                </a:cubicBezTo>
                <a:cubicBezTo>
                  <a:pt x="6601689" y="6552297"/>
                  <a:pt x="6595239" y="6555841"/>
                  <a:pt x="6593361" y="6561747"/>
                </a:cubicBezTo>
                <a:close/>
                <a:moveTo>
                  <a:pt x="6508659" y="6177338"/>
                </a:moveTo>
                <a:lnTo>
                  <a:pt x="6513717" y="6176701"/>
                </a:lnTo>
                <a:cubicBezTo>
                  <a:pt x="6519652" y="6175944"/>
                  <a:pt x="6525012" y="6170644"/>
                  <a:pt x="6524164" y="6164313"/>
                </a:cubicBezTo>
                <a:cubicBezTo>
                  <a:pt x="6523407" y="6158376"/>
                  <a:pt x="6518168" y="6153045"/>
                  <a:pt x="6511809" y="6153833"/>
                </a:cubicBezTo>
                <a:lnTo>
                  <a:pt x="6506751" y="6154469"/>
                </a:lnTo>
                <a:cubicBezTo>
                  <a:pt x="6500816" y="6155196"/>
                  <a:pt x="6495456" y="6160497"/>
                  <a:pt x="6496273" y="6166827"/>
                </a:cubicBezTo>
                <a:cubicBezTo>
                  <a:pt x="6497061" y="6172825"/>
                  <a:pt x="6502300" y="6178125"/>
                  <a:pt x="6508659" y="6177338"/>
                </a:cubicBezTo>
                <a:close/>
                <a:moveTo>
                  <a:pt x="6558929" y="6258181"/>
                </a:moveTo>
                <a:cubicBezTo>
                  <a:pt x="6564502" y="6258181"/>
                  <a:pt x="6571194" y="6252941"/>
                  <a:pt x="6570407" y="6246762"/>
                </a:cubicBezTo>
                <a:lnTo>
                  <a:pt x="6569771" y="6241704"/>
                </a:lnTo>
                <a:cubicBezTo>
                  <a:pt x="6568983" y="6235555"/>
                  <a:pt x="6565077" y="6230254"/>
                  <a:pt x="6558324" y="6230224"/>
                </a:cubicBezTo>
                <a:cubicBezTo>
                  <a:pt x="6552752" y="6230224"/>
                  <a:pt x="6546059" y="6235464"/>
                  <a:pt x="6546846" y="6241643"/>
                </a:cubicBezTo>
                <a:lnTo>
                  <a:pt x="6547482" y="6246702"/>
                </a:lnTo>
                <a:cubicBezTo>
                  <a:pt x="6548270" y="6252851"/>
                  <a:pt x="6552176" y="6258181"/>
                  <a:pt x="6558929" y="6258181"/>
                </a:cubicBezTo>
                <a:close/>
                <a:moveTo>
                  <a:pt x="6429226" y="6224317"/>
                </a:moveTo>
                <a:cubicBezTo>
                  <a:pt x="6429680" y="6224651"/>
                  <a:pt x="6430226" y="6224651"/>
                  <a:pt x="6430710" y="6224953"/>
                </a:cubicBezTo>
                <a:cubicBezTo>
                  <a:pt x="6432013" y="6229800"/>
                  <a:pt x="6435919" y="6233798"/>
                  <a:pt x="6442369" y="6233011"/>
                </a:cubicBezTo>
                <a:lnTo>
                  <a:pt x="6445488" y="6232617"/>
                </a:lnTo>
                <a:cubicBezTo>
                  <a:pt x="6451666" y="6231859"/>
                  <a:pt x="6454665" y="6227316"/>
                  <a:pt x="6455119" y="6222500"/>
                </a:cubicBezTo>
                <a:cubicBezTo>
                  <a:pt x="6457571" y="6220167"/>
                  <a:pt x="6459116" y="6217018"/>
                  <a:pt x="6458510" y="6213353"/>
                </a:cubicBezTo>
                <a:cubicBezTo>
                  <a:pt x="6457844" y="6209203"/>
                  <a:pt x="6454816" y="6205235"/>
                  <a:pt x="6450818" y="6203781"/>
                </a:cubicBezTo>
                <a:cubicBezTo>
                  <a:pt x="6448396" y="6200419"/>
                  <a:pt x="6444186" y="6198208"/>
                  <a:pt x="6440128" y="6198874"/>
                </a:cubicBezTo>
                <a:cubicBezTo>
                  <a:pt x="6438221" y="6199177"/>
                  <a:pt x="6436615" y="6199964"/>
                  <a:pt x="6435162" y="6200964"/>
                </a:cubicBezTo>
                <a:cubicBezTo>
                  <a:pt x="6430953" y="6199479"/>
                  <a:pt x="6426289" y="6200146"/>
                  <a:pt x="6422928" y="6203751"/>
                </a:cubicBezTo>
                <a:cubicBezTo>
                  <a:pt x="6418991" y="6207991"/>
                  <a:pt x="6418627" y="6216139"/>
                  <a:pt x="6423533" y="6219956"/>
                </a:cubicBezTo>
                <a:lnTo>
                  <a:pt x="6429226" y="6224317"/>
                </a:lnTo>
                <a:close/>
                <a:moveTo>
                  <a:pt x="6490217" y="6251124"/>
                </a:moveTo>
                <a:cubicBezTo>
                  <a:pt x="6488218" y="6252941"/>
                  <a:pt x="6487037" y="6255698"/>
                  <a:pt x="6487492" y="6259454"/>
                </a:cubicBezTo>
                <a:cubicBezTo>
                  <a:pt x="6489308" y="6273932"/>
                  <a:pt x="6512263" y="6273993"/>
                  <a:pt x="6510416" y="6259393"/>
                </a:cubicBezTo>
                <a:cubicBezTo>
                  <a:pt x="6510204" y="6257697"/>
                  <a:pt x="6509538" y="6256334"/>
                  <a:pt x="6508841" y="6255031"/>
                </a:cubicBezTo>
                <a:cubicBezTo>
                  <a:pt x="6509507" y="6255031"/>
                  <a:pt x="6510143" y="6255213"/>
                  <a:pt x="6510840" y="6255122"/>
                </a:cubicBezTo>
                <a:lnTo>
                  <a:pt x="6520954" y="6253850"/>
                </a:lnTo>
                <a:cubicBezTo>
                  <a:pt x="6527102" y="6253093"/>
                  <a:pt x="6531190" y="6246308"/>
                  <a:pt x="6530100" y="6240492"/>
                </a:cubicBezTo>
                <a:cubicBezTo>
                  <a:pt x="6528919" y="6234101"/>
                  <a:pt x="6522892" y="6230557"/>
                  <a:pt x="6516745" y="6231315"/>
                </a:cubicBezTo>
                <a:lnTo>
                  <a:pt x="6506630" y="6232586"/>
                </a:lnTo>
                <a:cubicBezTo>
                  <a:pt x="6505146" y="6232768"/>
                  <a:pt x="6503814" y="6233344"/>
                  <a:pt x="6502633" y="6234132"/>
                </a:cubicBezTo>
                <a:cubicBezTo>
                  <a:pt x="6504783" y="6233556"/>
                  <a:pt x="6506842" y="6232586"/>
                  <a:pt x="6508387" y="6230739"/>
                </a:cubicBezTo>
                <a:cubicBezTo>
                  <a:pt x="6512263" y="6226105"/>
                  <a:pt x="6511839" y="6218411"/>
                  <a:pt x="6506933" y="6214594"/>
                </a:cubicBezTo>
                <a:lnTo>
                  <a:pt x="6501240" y="6210172"/>
                </a:lnTo>
                <a:cubicBezTo>
                  <a:pt x="6496364" y="6206386"/>
                  <a:pt x="6489157" y="6206780"/>
                  <a:pt x="6485099" y="6211626"/>
                </a:cubicBezTo>
                <a:cubicBezTo>
                  <a:pt x="6481223" y="6216260"/>
                  <a:pt x="6481647" y="6223954"/>
                  <a:pt x="6486553" y="6227770"/>
                </a:cubicBezTo>
                <a:lnTo>
                  <a:pt x="6490307" y="6230678"/>
                </a:lnTo>
                <a:cubicBezTo>
                  <a:pt x="6483130" y="6227679"/>
                  <a:pt x="6473682" y="6230890"/>
                  <a:pt x="6474894" y="6240462"/>
                </a:cubicBezTo>
                <a:cubicBezTo>
                  <a:pt x="6475893" y="6248822"/>
                  <a:pt x="6483918" y="6252396"/>
                  <a:pt x="6490217" y="6251124"/>
                </a:cubicBezTo>
                <a:close/>
                <a:moveTo>
                  <a:pt x="6545696" y="6192361"/>
                </a:moveTo>
                <a:cubicBezTo>
                  <a:pt x="6546998" y="6198631"/>
                  <a:pt x="6552479" y="6202630"/>
                  <a:pt x="6558838" y="6201812"/>
                </a:cubicBezTo>
                <a:lnTo>
                  <a:pt x="6563896" y="6201176"/>
                </a:lnTo>
                <a:cubicBezTo>
                  <a:pt x="6566561" y="6200842"/>
                  <a:pt x="6568953" y="6199298"/>
                  <a:pt x="6570710" y="6197238"/>
                </a:cubicBezTo>
                <a:cubicBezTo>
                  <a:pt x="6575464" y="6200206"/>
                  <a:pt x="6581611" y="6200116"/>
                  <a:pt x="6585669" y="6195693"/>
                </a:cubicBezTo>
                <a:cubicBezTo>
                  <a:pt x="6589576" y="6191392"/>
                  <a:pt x="6589818" y="6183305"/>
                  <a:pt x="6584912" y="6179519"/>
                </a:cubicBezTo>
                <a:lnTo>
                  <a:pt x="6579219" y="6175096"/>
                </a:lnTo>
                <a:cubicBezTo>
                  <a:pt x="6574344" y="6171310"/>
                  <a:pt x="6567439" y="6171007"/>
                  <a:pt x="6563048" y="6175823"/>
                </a:cubicBezTo>
                <a:cubicBezTo>
                  <a:pt x="6562321" y="6176611"/>
                  <a:pt x="6561776" y="6177550"/>
                  <a:pt x="6561322" y="6178519"/>
                </a:cubicBezTo>
                <a:cubicBezTo>
                  <a:pt x="6560958" y="6178519"/>
                  <a:pt x="6560565" y="6178519"/>
                  <a:pt x="6560202" y="6178549"/>
                </a:cubicBezTo>
                <a:lnTo>
                  <a:pt x="6555144" y="6179185"/>
                </a:lnTo>
                <a:cubicBezTo>
                  <a:pt x="6549209" y="6179943"/>
                  <a:pt x="6544454" y="6186455"/>
                  <a:pt x="6545696" y="6192361"/>
                </a:cubicBezTo>
                <a:close/>
                <a:moveTo>
                  <a:pt x="6647023" y="6136840"/>
                </a:moveTo>
                <a:cubicBezTo>
                  <a:pt x="6641058" y="6137567"/>
                  <a:pt x="6636545" y="6144473"/>
                  <a:pt x="6637908" y="6150228"/>
                </a:cubicBezTo>
                <a:cubicBezTo>
                  <a:pt x="6639422" y="6156589"/>
                  <a:pt x="6644934" y="6160163"/>
                  <a:pt x="6651293" y="6159345"/>
                </a:cubicBezTo>
                <a:lnTo>
                  <a:pt x="6656350" y="6158709"/>
                </a:lnTo>
                <a:cubicBezTo>
                  <a:pt x="6662316" y="6157982"/>
                  <a:pt x="6666829" y="6151076"/>
                  <a:pt x="6665466" y="6145321"/>
                </a:cubicBezTo>
                <a:cubicBezTo>
                  <a:pt x="6663952" y="6138960"/>
                  <a:pt x="6658440" y="6135386"/>
                  <a:pt x="6652050" y="6136204"/>
                </a:cubicBezTo>
                <a:lnTo>
                  <a:pt x="6647023" y="6136840"/>
                </a:lnTo>
                <a:close/>
                <a:moveTo>
                  <a:pt x="6466142" y="6318974"/>
                </a:moveTo>
                <a:cubicBezTo>
                  <a:pt x="6460600" y="6311280"/>
                  <a:pt x="6446367" y="6314127"/>
                  <a:pt x="6445640" y="6324668"/>
                </a:cubicBezTo>
                <a:cubicBezTo>
                  <a:pt x="6440128" y="6327667"/>
                  <a:pt x="6436828" y="6335663"/>
                  <a:pt x="6440916" y="6342236"/>
                </a:cubicBezTo>
                <a:cubicBezTo>
                  <a:pt x="6436585" y="6339964"/>
                  <a:pt x="6431831" y="6338632"/>
                  <a:pt x="6426834" y="6339116"/>
                </a:cubicBezTo>
                <a:cubicBezTo>
                  <a:pt x="6420868" y="6339692"/>
                  <a:pt x="6415872" y="6345992"/>
                  <a:pt x="6416932" y="6351929"/>
                </a:cubicBezTo>
                <a:cubicBezTo>
                  <a:pt x="6418022" y="6358229"/>
                  <a:pt x="6423382" y="6362439"/>
                  <a:pt x="6429772" y="6361834"/>
                </a:cubicBezTo>
                <a:cubicBezTo>
                  <a:pt x="6429953" y="6361834"/>
                  <a:pt x="6430074" y="6361804"/>
                  <a:pt x="6430195" y="6361804"/>
                </a:cubicBezTo>
                <a:cubicBezTo>
                  <a:pt x="6430256" y="6361804"/>
                  <a:pt x="6430286" y="6361834"/>
                  <a:pt x="6430347" y="6361834"/>
                </a:cubicBezTo>
                <a:cubicBezTo>
                  <a:pt x="6430407" y="6361864"/>
                  <a:pt x="6430407" y="6361864"/>
                  <a:pt x="6430468" y="6361925"/>
                </a:cubicBezTo>
                <a:cubicBezTo>
                  <a:pt x="6431074" y="6362379"/>
                  <a:pt x="6431619" y="6362864"/>
                  <a:pt x="6432164" y="6363409"/>
                </a:cubicBezTo>
                <a:cubicBezTo>
                  <a:pt x="6436646" y="6367680"/>
                  <a:pt x="6444792" y="6365680"/>
                  <a:pt x="6448214" y="6361137"/>
                </a:cubicBezTo>
                <a:cubicBezTo>
                  <a:pt x="6451697" y="6356533"/>
                  <a:pt x="6450728" y="6351323"/>
                  <a:pt x="6447638" y="6347203"/>
                </a:cubicBezTo>
                <a:cubicBezTo>
                  <a:pt x="6453756" y="6348355"/>
                  <a:pt x="6459782" y="6342660"/>
                  <a:pt x="6460327" y="6335936"/>
                </a:cubicBezTo>
                <a:cubicBezTo>
                  <a:pt x="6461236" y="6335663"/>
                  <a:pt x="6462114" y="6335360"/>
                  <a:pt x="6462962" y="6334876"/>
                </a:cubicBezTo>
                <a:cubicBezTo>
                  <a:pt x="6462235" y="6336330"/>
                  <a:pt x="6461660" y="6337965"/>
                  <a:pt x="6461690" y="6339874"/>
                </a:cubicBezTo>
                <a:cubicBezTo>
                  <a:pt x="6461781" y="6345568"/>
                  <a:pt x="6467171" y="6351929"/>
                  <a:pt x="6473349" y="6351141"/>
                </a:cubicBezTo>
                <a:lnTo>
                  <a:pt x="6478406" y="6350505"/>
                </a:lnTo>
                <a:cubicBezTo>
                  <a:pt x="6479375" y="6350384"/>
                  <a:pt x="6480253" y="6350021"/>
                  <a:pt x="6481132" y="6349748"/>
                </a:cubicBezTo>
                <a:lnTo>
                  <a:pt x="6481798" y="6350263"/>
                </a:lnTo>
                <a:cubicBezTo>
                  <a:pt x="6486674" y="6354049"/>
                  <a:pt x="6493427" y="6354655"/>
                  <a:pt x="6498000" y="6349839"/>
                </a:cubicBezTo>
                <a:cubicBezTo>
                  <a:pt x="6501936" y="6345689"/>
                  <a:pt x="6502482" y="6337450"/>
                  <a:pt x="6497576" y="6333634"/>
                </a:cubicBezTo>
                <a:lnTo>
                  <a:pt x="6496819" y="6333028"/>
                </a:lnTo>
                <a:cubicBezTo>
                  <a:pt x="6504571" y="6332241"/>
                  <a:pt x="6511536" y="6321972"/>
                  <a:pt x="6505055" y="6313582"/>
                </a:cubicBezTo>
                <a:cubicBezTo>
                  <a:pt x="6504086" y="6312310"/>
                  <a:pt x="6502996" y="6311522"/>
                  <a:pt x="6501876" y="6310856"/>
                </a:cubicBezTo>
                <a:lnTo>
                  <a:pt x="6505419" y="6310401"/>
                </a:lnTo>
                <a:cubicBezTo>
                  <a:pt x="6511567" y="6309614"/>
                  <a:pt x="6516563" y="6304768"/>
                  <a:pt x="6516200" y="6298316"/>
                </a:cubicBezTo>
                <a:cubicBezTo>
                  <a:pt x="6515867" y="6292439"/>
                  <a:pt x="6510264" y="6286745"/>
                  <a:pt x="6504117" y="6287533"/>
                </a:cubicBezTo>
                <a:lnTo>
                  <a:pt x="6494032" y="6288805"/>
                </a:lnTo>
                <a:cubicBezTo>
                  <a:pt x="6491398" y="6289138"/>
                  <a:pt x="6489096" y="6290319"/>
                  <a:pt x="6487219" y="6291955"/>
                </a:cubicBezTo>
                <a:cubicBezTo>
                  <a:pt x="6477346" y="6281929"/>
                  <a:pt x="6463083" y="6299013"/>
                  <a:pt x="6472713" y="6309674"/>
                </a:cubicBezTo>
                <a:cubicBezTo>
                  <a:pt x="6473864" y="6310947"/>
                  <a:pt x="6475105" y="6311764"/>
                  <a:pt x="6476347" y="6312310"/>
                </a:cubicBezTo>
                <a:lnTo>
                  <a:pt x="6475287" y="6312431"/>
                </a:lnTo>
                <a:cubicBezTo>
                  <a:pt x="6471411" y="6312976"/>
                  <a:pt x="6467928" y="6315520"/>
                  <a:pt x="6466142" y="6318974"/>
                </a:cubicBezTo>
                <a:close/>
                <a:moveTo>
                  <a:pt x="6693781" y="6100432"/>
                </a:moveTo>
                <a:cubicBezTo>
                  <a:pt x="6694235" y="6099856"/>
                  <a:pt x="6694689" y="6099250"/>
                  <a:pt x="6695143" y="6098675"/>
                </a:cubicBezTo>
                <a:cubicBezTo>
                  <a:pt x="6695113" y="6102279"/>
                  <a:pt x="6696506" y="6106035"/>
                  <a:pt x="6699020" y="6108155"/>
                </a:cubicBezTo>
                <a:cubicBezTo>
                  <a:pt x="6704258" y="6112578"/>
                  <a:pt x="6710558" y="6110972"/>
                  <a:pt x="6715160" y="6106823"/>
                </a:cubicBezTo>
                <a:lnTo>
                  <a:pt x="6718946" y="6103400"/>
                </a:lnTo>
                <a:cubicBezTo>
                  <a:pt x="6719521" y="6102885"/>
                  <a:pt x="6720006" y="6102279"/>
                  <a:pt x="6720369" y="6101643"/>
                </a:cubicBezTo>
                <a:cubicBezTo>
                  <a:pt x="6719491" y="6105157"/>
                  <a:pt x="6720127" y="6109034"/>
                  <a:pt x="6722762" y="6111760"/>
                </a:cubicBezTo>
                <a:cubicBezTo>
                  <a:pt x="6726820" y="6116031"/>
                  <a:pt x="6733633" y="6117061"/>
                  <a:pt x="6738388" y="6113305"/>
                </a:cubicBezTo>
                <a:cubicBezTo>
                  <a:pt x="6739145" y="6114032"/>
                  <a:pt x="6740023" y="6114607"/>
                  <a:pt x="6740962" y="6115122"/>
                </a:cubicBezTo>
                <a:cubicBezTo>
                  <a:pt x="6736359" y="6118393"/>
                  <a:pt x="6734209" y="6124300"/>
                  <a:pt x="6739084" y="6129691"/>
                </a:cubicBezTo>
                <a:cubicBezTo>
                  <a:pt x="6746231" y="6137597"/>
                  <a:pt x="6758223" y="6132751"/>
                  <a:pt x="6760313" y="6125300"/>
                </a:cubicBezTo>
                <a:cubicBezTo>
                  <a:pt x="6766370" y="6127359"/>
                  <a:pt x="6773032" y="6128298"/>
                  <a:pt x="6777514" y="6125209"/>
                </a:cubicBezTo>
                <a:cubicBezTo>
                  <a:pt x="6783903" y="6120817"/>
                  <a:pt x="6789930" y="6112214"/>
                  <a:pt x="6789476" y="6104218"/>
                </a:cubicBezTo>
                <a:cubicBezTo>
                  <a:pt x="6797925" y="6103915"/>
                  <a:pt x="6805526" y="6093223"/>
                  <a:pt x="6798106" y="6085014"/>
                </a:cubicBezTo>
                <a:cubicBezTo>
                  <a:pt x="6791989" y="6078259"/>
                  <a:pt x="6783207" y="6081591"/>
                  <a:pt x="6779694" y="6087679"/>
                </a:cubicBezTo>
                <a:cubicBezTo>
                  <a:pt x="6779573" y="6087588"/>
                  <a:pt x="6779482" y="6087437"/>
                  <a:pt x="6779361" y="6087346"/>
                </a:cubicBezTo>
                <a:cubicBezTo>
                  <a:pt x="6780330" y="6083621"/>
                  <a:pt x="6779482" y="6079622"/>
                  <a:pt x="6776635" y="6076502"/>
                </a:cubicBezTo>
                <a:lnTo>
                  <a:pt x="6769791" y="6068930"/>
                </a:lnTo>
                <a:cubicBezTo>
                  <a:pt x="6765764" y="6064477"/>
                  <a:pt x="6757739" y="6064296"/>
                  <a:pt x="6753590" y="6068688"/>
                </a:cubicBezTo>
                <a:cubicBezTo>
                  <a:pt x="6752258" y="6070081"/>
                  <a:pt x="6751379" y="6071717"/>
                  <a:pt x="6750804" y="6073413"/>
                </a:cubicBezTo>
                <a:cubicBezTo>
                  <a:pt x="6747443" y="6073564"/>
                  <a:pt x="6744081" y="6074533"/>
                  <a:pt x="6740841" y="6076533"/>
                </a:cubicBezTo>
                <a:cubicBezTo>
                  <a:pt x="6735753" y="6079683"/>
                  <a:pt x="6733027" y="6084560"/>
                  <a:pt x="6732119" y="6089830"/>
                </a:cubicBezTo>
                <a:cubicBezTo>
                  <a:pt x="6730514" y="6090254"/>
                  <a:pt x="6728970" y="6090981"/>
                  <a:pt x="6727637" y="6092193"/>
                </a:cubicBezTo>
                <a:lnTo>
                  <a:pt x="6723852" y="6095615"/>
                </a:lnTo>
                <a:cubicBezTo>
                  <a:pt x="6722822" y="6096554"/>
                  <a:pt x="6721974" y="6097705"/>
                  <a:pt x="6721339" y="6098947"/>
                </a:cubicBezTo>
                <a:cubicBezTo>
                  <a:pt x="6722247" y="6094798"/>
                  <a:pt x="6720581" y="6089830"/>
                  <a:pt x="6717553" y="6087255"/>
                </a:cubicBezTo>
                <a:cubicBezTo>
                  <a:pt x="6712314" y="6082833"/>
                  <a:pt x="6706015" y="6084439"/>
                  <a:pt x="6701412" y="6088619"/>
                </a:cubicBezTo>
                <a:lnTo>
                  <a:pt x="6700231" y="6089709"/>
                </a:lnTo>
                <a:cubicBezTo>
                  <a:pt x="6700927" y="6085681"/>
                  <a:pt x="6699656" y="6081349"/>
                  <a:pt x="6696294" y="6078683"/>
                </a:cubicBezTo>
                <a:cubicBezTo>
                  <a:pt x="6691449" y="6074867"/>
                  <a:pt x="6683999" y="6075654"/>
                  <a:pt x="6680214" y="6080561"/>
                </a:cubicBezTo>
                <a:lnTo>
                  <a:pt x="6675792" y="6086256"/>
                </a:lnTo>
                <a:cubicBezTo>
                  <a:pt x="6672007" y="6091163"/>
                  <a:pt x="6672794" y="6098493"/>
                  <a:pt x="6677670" y="6102340"/>
                </a:cubicBezTo>
                <a:cubicBezTo>
                  <a:pt x="6682515" y="6106126"/>
                  <a:pt x="6689965" y="6105338"/>
                  <a:pt x="6693781" y="6100432"/>
                </a:cubicBezTo>
                <a:close/>
                <a:moveTo>
                  <a:pt x="6522650" y="6201661"/>
                </a:moveTo>
                <a:cubicBezTo>
                  <a:pt x="6524498" y="6216291"/>
                  <a:pt x="6547028" y="6212201"/>
                  <a:pt x="6545211" y="6197602"/>
                </a:cubicBezTo>
                <a:cubicBezTo>
                  <a:pt x="6543364" y="6182941"/>
                  <a:pt x="6520803" y="6187030"/>
                  <a:pt x="6522650" y="6201661"/>
                </a:cubicBezTo>
                <a:close/>
                <a:moveTo>
                  <a:pt x="6556931" y="6098221"/>
                </a:moveTo>
                <a:cubicBezTo>
                  <a:pt x="6555083" y="6083560"/>
                  <a:pt x="6532311" y="6086225"/>
                  <a:pt x="6534158" y="6100856"/>
                </a:cubicBezTo>
                <a:cubicBezTo>
                  <a:pt x="6536005" y="6115486"/>
                  <a:pt x="6558778" y="6112881"/>
                  <a:pt x="6556931" y="6098221"/>
                </a:cubicBezTo>
                <a:close/>
                <a:moveTo>
                  <a:pt x="6513989" y="6591825"/>
                </a:moveTo>
                <a:cubicBezTo>
                  <a:pt x="6519682" y="6589402"/>
                  <a:pt x="6521621" y="6581618"/>
                  <a:pt x="6518925" y="6576377"/>
                </a:cubicBezTo>
                <a:cubicBezTo>
                  <a:pt x="6516442" y="6571561"/>
                  <a:pt x="6511476" y="6569835"/>
                  <a:pt x="6506600" y="6570683"/>
                </a:cubicBezTo>
                <a:cubicBezTo>
                  <a:pt x="6503996" y="6567502"/>
                  <a:pt x="6500059" y="6565655"/>
                  <a:pt x="6495547" y="6566654"/>
                </a:cubicBezTo>
                <a:cubicBezTo>
                  <a:pt x="6489944" y="6567896"/>
                  <a:pt x="6484917" y="6574378"/>
                  <a:pt x="6486795" y="6580315"/>
                </a:cubicBezTo>
                <a:cubicBezTo>
                  <a:pt x="6488642" y="6586070"/>
                  <a:pt x="6491852" y="6591341"/>
                  <a:pt x="6497909" y="6593400"/>
                </a:cubicBezTo>
                <a:cubicBezTo>
                  <a:pt x="6503451" y="6595248"/>
                  <a:pt x="6508780" y="6594036"/>
                  <a:pt x="6513989" y="6591825"/>
                </a:cubicBezTo>
                <a:close/>
                <a:moveTo>
                  <a:pt x="6644692" y="6119120"/>
                </a:moveTo>
                <a:lnTo>
                  <a:pt x="6649749" y="6118484"/>
                </a:lnTo>
                <a:cubicBezTo>
                  <a:pt x="6655896" y="6117697"/>
                  <a:pt x="6660923" y="6112911"/>
                  <a:pt x="6660590" y="6106429"/>
                </a:cubicBezTo>
                <a:cubicBezTo>
                  <a:pt x="6660287" y="6100583"/>
                  <a:pt x="6654715" y="6094828"/>
                  <a:pt x="6648537" y="6095615"/>
                </a:cubicBezTo>
                <a:lnTo>
                  <a:pt x="6643480" y="6096252"/>
                </a:lnTo>
                <a:cubicBezTo>
                  <a:pt x="6637333" y="6097009"/>
                  <a:pt x="6632306" y="6101795"/>
                  <a:pt x="6632639" y="6108307"/>
                </a:cubicBezTo>
                <a:cubicBezTo>
                  <a:pt x="6632942" y="6114123"/>
                  <a:pt x="6638514" y="6119878"/>
                  <a:pt x="6644692" y="6119120"/>
                </a:cubicBezTo>
                <a:close/>
                <a:moveTo>
                  <a:pt x="6526133" y="6127723"/>
                </a:moveTo>
                <a:cubicBezTo>
                  <a:pt x="6524286" y="6113123"/>
                  <a:pt x="6501876" y="6118000"/>
                  <a:pt x="6503723" y="6132569"/>
                </a:cubicBezTo>
                <a:cubicBezTo>
                  <a:pt x="6505540" y="6147169"/>
                  <a:pt x="6527950" y="6142292"/>
                  <a:pt x="6526133" y="6127723"/>
                </a:cubicBezTo>
                <a:close/>
                <a:moveTo>
                  <a:pt x="6597268" y="6153681"/>
                </a:moveTo>
                <a:lnTo>
                  <a:pt x="6597329" y="6154227"/>
                </a:lnTo>
                <a:cubicBezTo>
                  <a:pt x="6598056" y="6160163"/>
                  <a:pt x="6603506" y="6165464"/>
                  <a:pt x="6609775" y="6164586"/>
                </a:cubicBezTo>
                <a:cubicBezTo>
                  <a:pt x="6615771" y="6163768"/>
                  <a:pt x="6620950" y="6158497"/>
                  <a:pt x="6620162" y="6152137"/>
                </a:cubicBezTo>
                <a:lnTo>
                  <a:pt x="6619526" y="6147078"/>
                </a:lnTo>
                <a:cubicBezTo>
                  <a:pt x="6619405" y="6146048"/>
                  <a:pt x="6618951" y="6145079"/>
                  <a:pt x="6618557" y="6144110"/>
                </a:cubicBezTo>
                <a:cubicBezTo>
                  <a:pt x="6619496" y="6142444"/>
                  <a:pt x="6620011" y="6140535"/>
                  <a:pt x="6619859" y="6138476"/>
                </a:cubicBezTo>
                <a:cubicBezTo>
                  <a:pt x="6619738" y="6137082"/>
                  <a:pt x="6619375" y="6135750"/>
                  <a:pt x="6618830" y="6134477"/>
                </a:cubicBezTo>
                <a:cubicBezTo>
                  <a:pt x="6618981" y="6133387"/>
                  <a:pt x="6619042" y="6132266"/>
                  <a:pt x="6618890" y="6131085"/>
                </a:cubicBezTo>
                <a:cubicBezTo>
                  <a:pt x="6617285" y="6118242"/>
                  <a:pt x="6599842" y="6121089"/>
                  <a:pt x="6596965" y="6131873"/>
                </a:cubicBezTo>
                <a:cubicBezTo>
                  <a:pt x="6596571" y="6132236"/>
                  <a:pt x="6596148" y="6132539"/>
                  <a:pt x="6595754" y="6132963"/>
                </a:cubicBezTo>
                <a:cubicBezTo>
                  <a:pt x="6591938" y="6137324"/>
                  <a:pt x="6592059" y="6142716"/>
                  <a:pt x="6593059" y="6148047"/>
                </a:cubicBezTo>
                <a:cubicBezTo>
                  <a:pt x="6593513" y="6150410"/>
                  <a:pt x="6595209" y="6152258"/>
                  <a:pt x="6597268" y="6153681"/>
                </a:cubicBezTo>
                <a:close/>
                <a:moveTo>
                  <a:pt x="6530827" y="6461518"/>
                </a:moveTo>
                <a:cubicBezTo>
                  <a:pt x="6530463" y="6455641"/>
                  <a:pt x="6524861" y="6450008"/>
                  <a:pt x="6518683" y="6450765"/>
                </a:cubicBezTo>
                <a:lnTo>
                  <a:pt x="6513626" y="6451401"/>
                </a:lnTo>
                <a:cubicBezTo>
                  <a:pt x="6507478" y="6452188"/>
                  <a:pt x="6502482" y="6457096"/>
                  <a:pt x="6502875" y="6463547"/>
                </a:cubicBezTo>
                <a:cubicBezTo>
                  <a:pt x="6503208" y="6469423"/>
                  <a:pt x="6508841" y="6475058"/>
                  <a:pt x="6515019" y="6474300"/>
                </a:cubicBezTo>
                <a:lnTo>
                  <a:pt x="6520076" y="6473664"/>
                </a:lnTo>
                <a:cubicBezTo>
                  <a:pt x="6526193" y="6472876"/>
                  <a:pt x="6531190" y="6467969"/>
                  <a:pt x="6530827" y="6461518"/>
                </a:cubicBezTo>
                <a:close/>
                <a:moveTo>
                  <a:pt x="6523740" y="6513041"/>
                </a:moveTo>
                <a:cubicBezTo>
                  <a:pt x="6519925" y="6508073"/>
                  <a:pt x="6514474" y="6507801"/>
                  <a:pt x="6510052" y="6509891"/>
                </a:cubicBezTo>
                <a:cubicBezTo>
                  <a:pt x="6507539" y="6509043"/>
                  <a:pt x="6504662" y="6508831"/>
                  <a:pt x="6502057" y="6509709"/>
                </a:cubicBezTo>
                <a:cubicBezTo>
                  <a:pt x="6501361" y="6509225"/>
                  <a:pt x="6500483" y="6508922"/>
                  <a:pt x="6499696" y="6508558"/>
                </a:cubicBezTo>
                <a:cubicBezTo>
                  <a:pt x="6500028" y="6506014"/>
                  <a:pt x="6499726" y="6503530"/>
                  <a:pt x="6498393" y="6501319"/>
                </a:cubicBezTo>
                <a:cubicBezTo>
                  <a:pt x="6505419" y="6503076"/>
                  <a:pt x="6514837" y="6497836"/>
                  <a:pt x="6513626" y="6488143"/>
                </a:cubicBezTo>
                <a:cubicBezTo>
                  <a:pt x="6511778" y="6473543"/>
                  <a:pt x="6489369" y="6478419"/>
                  <a:pt x="6491216" y="6492989"/>
                </a:cubicBezTo>
                <a:cubicBezTo>
                  <a:pt x="6491398" y="6494443"/>
                  <a:pt x="6491913" y="6495594"/>
                  <a:pt x="6492488" y="6496685"/>
                </a:cubicBezTo>
                <a:cubicBezTo>
                  <a:pt x="6492427" y="6496685"/>
                  <a:pt x="6492427" y="6496624"/>
                  <a:pt x="6492367" y="6496594"/>
                </a:cubicBezTo>
                <a:cubicBezTo>
                  <a:pt x="6485069" y="6494291"/>
                  <a:pt x="6479981" y="6499138"/>
                  <a:pt x="6478497" y="6504893"/>
                </a:cubicBezTo>
                <a:cubicBezTo>
                  <a:pt x="6477831" y="6505529"/>
                  <a:pt x="6477346" y="6506287"/>
                  <a:pt x="6476832" y="6507104"/>
                </a:cubicBezTo>
                <a:cubicBezTo>
                  <a:pt x="6475590" y="6503924"/>
                  <a:pt x="6473167" y="6501259"/>
                  <a:pt x="6469564" y="6500107"/>
                </a:cubicBezTo>
                <a:lnTo>
                  <a:pt x="6467413" y="6499441"/>
                </a:lnTo>
                <a:cubicBezTo>
                  <a:pt x="6466657" y="6498320"/>
                  <a:pt x="6465778" y="6497290"/>
                  <a:pt x="6464658" y="6496442"/>
                </a:cubicBezTo>
                <a:cubicBezTo>
                  <a:pt x="6462780" y="6494958"/>
                  <a:pt x="6460872" y="6493504"/>
                  <a:pt x="6458965" y="6492020"/>
                </a:cubicBezTo>
                <a:cubicBezTo>
                  <a:pt x="6454089" y="6488234"/>
                  <a:pt x="6446397" y="6490081"/>
                  <a:pt x="6443036" y="6494988"/>
                </a:cubicBezTo>
                <a:cubicBezTo>
                  <a:pt x="6439432" y="6500198"/>
                  <a:pt x="6441067" y="6506771"/>
                  <a:pt x="6445701" y="6510618"/>
                </a:cubicBezTo>
                <a:cubicBezTo>
                  <a:pt x="6442884" y="6512466"/>
                  <a:pt x="6440492" y="6514949"/>
                  <a:pt x="6438736" y="6518311"/>
                </a:cubicBezTo>
                <a:cubicBezTo>
                  <a:pt x="6435949" y="6523582"/>
                  <a:pt x="6436040" y="6529155"/>
                  <a:pt x="6437948" y="6534183"/>
                </a:cubicBezTo>
                <a:cubicBezTo>
                  <a:pt x="6436767" y="6535365"/>
                  <a:pt x="6435828" y="6536758"/>
                  <a:pt x="6435283" y="6538515"/>
                </a:cubicBezTo>
                <a:lnTo>
                  <a:pt x="6433769" y="6543362"/>
                </a:lnTo>
                <a:cubicBezTo>
                  <a:pt x="6433345" y="6544694"/>
                  <a:pt x="6433224" y="6546118"/>
                  <a:pt x="6433284" y="6547511"/>
                </a:cubicBezTo>
                <a:cubicBezTo>
                  <a:pt x="6431952" y="6543483"/>
                  <a:pt x="6428015" y="6540030"/>
                  <a:pt x="6424078" y="6539333"/>
                </a:cubicBezTo>
                <a:cubicBezTo>
                  <a:pt x="6423412" y="6539242"/>
                  <a:pt x="6422867" y="6539393"/>
                  <a:pt x="6422231" y="6539393"/>
                </a:cubicBezTo>
                <a:cubicBezTo>
                  <a:pt x="6420990" y="6535789"/>
                  <a:pt x="6418415" y="6532941"/>
                  <a:pt x="6414993" y="6531791"/>
                </a:cubicBezTo>
                <a:cubicBezTo>
                  <a:pt x="6413207" y="6528974"/>
                  <a:pt x="6410360" y="6526944"/>
                  <a:pt x="6406453" y="6526732"/>
                </a:cubicBezTo>
                <a:cubicBezTo>
                  <a:pt x="6404848" y="6526641"/>
                  <a:pt x="6403183" y="6527065"/>
                  <a:pt x="6401578" y="6527732"/>
                </a:cubicBezTo>
                <a:cubicBezTo>
                  <a:pt x="6400851" y="6527156"/>
                  <a:pt x="6400185" y="6526490"/>
                  <a:pt x="6399276" y="6526217"/>
                </a:cubicBezTo>
                <a:lnTo>
                  <a:pt x="6394431" y="6524703"/>
                </a:lnTo>
                <a:cubicBezTo>
                  <a:pt x="6388526" y="6522825"/>
                  <a:pt x="6382045" y="6524188"/>
                  <a:pt x="6379229" y="6530307"/>
                </a:cubicBezTo>
                <a:cubicBezTo>
                  <a:pt x="6376897" y="6535365"/>
                  <a:pt x="6378895" y="6543634"/>
                  <a:pt x="6384831" y="6545512"/>
                </a:cubicBezTo>
                <a:lnTo>
                  <a:pt x="6389676" y="6547057"/>
                </a:lnTo>
                <a:cubicBezTo>
                  <a:pt x="6392160" y="6547814"/>
                  <a:pt x="6394673" y="6547874"/>
                  <a:pt x="6397036" y="6547420"/>
                </a:cubicBezTo>
                <a:cubicBezTo>
                  <a:pt x="6397974" y="6548995"/>
                  <a:pt x="6399095" y="6550449"/>
                  <a:pt x="6400821" y="6551570"/>
                </a:cubicBezTo>
                <a:cubicBezTo>
                  <a:pt x="6403425" y="6553296"/>
                  <a:pt x="6406302" y="6553842"/>
                  <a:pt x="6409300" y="6553933"/>
                </a:cubicBezTo>
                <a:cubicBezTo>
                  <a:pt x="6407816" y="6559718"/>
                  <a:pt x="6413267" y="6565867"/>
                  <a:pt x="6418657" y="6566806"/>
                </a:cubicBezTo>
                <a:cubicBezTo>
                  <a:pt x="6425411" y="6567987"/>
                  <a:pt x="6430044" y="6563383"/>
                  <a:pt x="6431891" y="6557446"/>
                </a:cubicBezTo>
                <a:lnTo>
                  <a:pt x="6433405" y="6552600"/>
                </a:lnTo>
                <a:cubicBezTo>
                  <a:pt x="6433648" y="6551873"/>
                  <a:pt x="6433739" y="6551116"/>
                  <a:pt x="6433769" y="6550358"/>
                </a:cubicBezTo>
                <a:cubicBezTo>
                  <a:pt x="6434799" y="6553842"/>
                  <a:pt x="6437312" y="6556840"/>
                  <a:pt x="6440946" y="6557901"/>
                </a:cubicBezTo>
                <a:cubicBezTo>
                  <a:pt x="6446609" y="6559536"/>
                  <a:pt x="6452999" y="6556961"/>
                  <a:pt x="6455179" y="6551328"/>
                </a:cubicBezTo>
                <a:cubicBezTo>
                  <a:pt x="6456178" y="6551570"/>
                  <a:pt x="6457269" y="6551631"/>
                  <a:pt x="6458328" y="6551570"/>
                </a:cubicBezTo>
                <a:cubicBezTo>
                  <a:pt x="6456027" y="6556719"/>
                  <a:pt x="6457148" y="6562898"/>
                  <a:pt x="6464082" y="6565079"/>
                </a:cubicBezTo>
                <a:cubicBezTo>
                  <a:pt x="6472077" y="6567593"/>
                  <a:pt x="6478436" y="6561808"/>
                  <a:pt x="6479951" y="6555598"/>
                </a:cubicBezTo>
                <a:lnTo>
                  <a:pt x="6480072" y="6555629"/>
                </a:lnTo>
                <a:lnTo>
                  <a:pt x="6482707" y="6557688"/>
                </a:lnTo>
                <a:cubicBezTo>
                  <a:pt x="6487613" y="6561475"/>
                  <a:pt x="6495304" y="6559566"/>
                  <a:pt x="6498636" y="6554660"/>
                </a:cubicBezTo>
                <a:cubicBezTo>
                  <a:pt x="6498908" y="6554266"/>
                  <a:pt x="6499090" y="6553872"/>
                  <a:pt x="6499271" y="6553448"/>
                </a:cubicBezTo>
                <a:cubicBezTo>
                  <a:pt x="6500786" y="6552721"/>
                  <a:pt x="6502269" y="6551903"/>
                  <a:pt x="6503693" y="6551025"/>
                </a:cubicBezTo>
                <a:cubicBezTo>
                  <a:pt x="6505480" y="6549904"/>
                  <a:pt x="6506903" y="6548177"/>
                  <a:pt x="6507932" y="6546239"/>
                </a:cubicBezTo>
                <a:cubicBezTo>
                  <a:pt x="6509356" y="6545663"/>
                  <a:pt x="6510658" y="6544906"/>
                  <a:pt x="6511506" y="6543816"/>
                </a:cubicBezTo>
                <a:cubicBezTo>
                  <a:pt x="6514413" y="6540090"/>
                  <a:pt x="6516805" y="6536637"/>
                  <a:pt x="6517381" y="6531821"/>
                </a:cubicBezTo>
                <a:cubicBezTo>
                  <a:pt x="6517442" y="6531366"/>
                  <a:pt x="6517320" y="6531003"/>
                  <a:pt x="6517320" y="6530609"/>
                </a:cubicBezTo>
                <a:cubicBezTo>
                  <a:pt x="6524194" y="6528459"/>
                  <a:pt x="6529403" y="6520401"/>
                  <a:pt x="6523740" y="6513041"/>
                </a:cubicBezTo>
                <a:close/>
                <a:moveTo>
                  <a:pt x="6642723" y="6227801"/>
                </a:moveTo>
                <a:cubicBezTo>
                  <a:pt x="6645691" y="6222167"/>
                  <a:pt x="6644086" y="6215503"/>
                  <a:pt x="6638635" y="6212111"/>
                </a:cubicBezTo>
                <a:cubicBezTo>
                  <a:pt x="6638332" y="6211929"/>
                  <a:pt x="6638302" y="6211929"/>
                  <a:pt x="6638150" y="6211808"/>
                </a:cubicBezTo>
                <a:cubicBezTo>
                  <a:pt x="6638060" y="6211717"/>
                  <a:pt x="6638060" y="6211717"/>
                  <a:pt x="6637999" y="6211626"/>
                </a:cubicBezTo>
                <a:cubicBezTo>
                  <a:pt x="6637999" y="6211626"/>
                  <a:pt x="6637999" y="6211626"/>
                  <a:pt x="6637999" y="6211626"/>
                </a:cubicBezTo>
                <a:cubicBezTo>
                  <a:pt x="6637817" y="6210929"/>
                  <a:pt x="6637666" y="6210202"/>
                  <a:pt x="6637575" y="6209506"/>
                </a:cubicBezTo>
                <a:cubicBezTo>
                  <a:pt x="6637333" y="6207991"/>
                  <a:pt x="6636666" y="6206628"/>
                  <a:pt x="6635758" y="6205477"/>
                </a:cubicBezTo>
                <a:cubicBezTo>
                  <a:pt x="6635788" y="6205386"/>
                  <a:pt x="6635849" y="6205265"/>
                  <a:pt x="6635879" y="6205174"/>
                </a:cubicBezTo>
                <a:cubicBezTo>
                  <a:pt x="6636182" y="6202781"/>
                  <a:pt x="6636515" y="6200419"/>
                  <a:pt x="6636818" y="6198026"/>
                </a:cubicBezTo>
                <a:cubicBezTo>
                  <a:pt x="6637605" y="6191907"/>
                  <a:pt x="6633214" y="6185970"/>
                  <a:pt x="6627036" y="6185092"/>
                </a:cubicBezTo>
                <a:cubicBezTo>
                  <a:pt x="6620919" y="6184244"/>
                  <a:pt x="6614923" y="6188727"/>
                  <a:pt x="6614106" y="6194876"/>
                </a:cubicBezTo>
                <a:lnTo>
                  <a:pt x="6613167" y="6202024"/>
                </a:lnTo>
                <a:cubicBezTo>
                  <a:pt x="6612773" y="6205144"/>
                  <a:pt x="6613742" y="6208203"/>
                  <a:pt x="6615559" y="6210566"/>
                </a:cubicBezTo>
                <a:cubicBezTo>
                  <a:pt x="6615286" y="6212201"/>
                  <a:pt x="6615226" y="6213867"/>
                  <a:pt x="6615468" y="6215594"/>
                </a:cubicBezTo>
                <a:cubicBezTo>
                  <a:pt x="6616589" y="6222651"/>
                  <a:pt x="6621131" y="6228225"/>
                  <a:pt x="6627067" y="6231920"/>
                </a:cubicBezTo>
                <a:cubicBezTo>
                  <a:pt x="6632124" y="6235070"/>
                  <a:pt x="6639877" y="6233192"/>
                  <a:pt x="6642723" y="6227801"/>
                </a:cubicBezTo>
                <a:close/>
                <a:moveTo>
                  <a:pt x="6430559" y="6570198"/>
                </a:moveTo>
                <a:lnTo>
                  <a:pt x="6427440" y="6570592"/>
                </a:lnTo>
                <a:cubicBezTo>
                  <a:pt x="6412813" y="6572440"/>
                  <a:pt x="6415205" y="6595218"/>
                  <a:pt x="6429863" y="6593370"/>
                </a:cubicBezTo>
                <a:lnTo>
                  <a:pt x="6432982" y="6592976"/>
                </a:lnTo>
                <a:cubicBezTo>
                  <a:pt x="6447608" y="6591159"/>
                  <a:pt x="6445186" y="6568351"/>
                  <a:pt x="6430559" y="6570198"/>
                </a:cubicBezTo>
                <a:close/>
                <a:moveTo>
                  <a:pt x="6308487" y="6360319"/>
                </a:moveTo>
                <a:cubicBezTo>
                  <a:pt x="6306640" y="6345750"/>
                  <a:pt x="6283776" y="6347264"/>
                  <a:pt x="6285624" y="6361955"/>
                </a:cubicBezTo>
                <a:cubicBezTo>
                  <a:pt x="6287471" y="6376494"/>
                  <a:pt x="6310365" y="6374980"/>
                  <a:pt x="6308487" y="6360319"/>
                </a:cubicBezTo>
                <a:close/>
                <a:moveTo>
                  <a:pt x="6328050" y="6494473"/>
                </a:moveTo>
                <a:cubicBezTo>
                  <a:pt x="6329231" y="6503712"/>
                  <a:pt x="6339013" y="6507013"/>
                  <a:pt x="6345433" y="6504408"/>
                </a:cubicBezTo>
                <a:cubicBezTo>
                  <a:pt x="6341284" y="6507650"/>
                  <a:pt x="6339739" y="6512829"/>
                  <a:pt x="6341708" y="6518039"/>
                </a:cubicBezTo>
                <a:cubicBezTo>
                  <a:pt x="6344252" y="6524794"/>
                  <a:pt x="6348128" y="6532518"/>
                  <a:pt x="6354972" y="6535728"/>
                </a:cubicBezTo>
                <a:cubicBezTo>
                  <a:pt x="6355729" y="6536334"/>
                  <a:pt x="6356516" y="6536879"/>
                  <a:pt x="6357395" y="6537364"/>
                </a:cubicBezTo>
                <a:cubicBezTo>
                  <a:pt x="6361604" y="6539636"/>
                  <a:pt x="6366691" y="6539363"/>
                  <a:pt x="6370477" y="6536183"/>
                </a:cubicBezTo>
                <a:cubicBezTo>
                  <a:pt x="6374262" y="6533033"/>
                  <a:pt x="6374535" y="6529065"/>
                  <a:pt x="6374474" y="6524551"/>
                </a:cubicBezTo>
                <a:cubicBezTo>
                  <a:pt x="6374535" y="6528095"/>
                  <a:pt x="6374565" y="6524158"/>
                  <a:pt x="6374626" y="6523461"/>
                </a:cubicBezTo>
                <a:cubicBezTo>
                  <a:pt x="6374686" y="6522552"/>
                  <a:pt x="6374868" y="6521613"/>
                  <a:pt x="6374928" y="6520705"/>
                </a:cubicBezTo>
                <a:cubicBezTo>
                  <a:pt x="6374959" y="6520553"/>
                  <a:pt x="6374959" y="6520492"/>
                  <a:pt x="6374989" y="6520371"/>
                </a:cubicBezTo>
                <a:cubicBezTo>
                  <a:pt x="6375080" y="6520099"/>
                  <a:pt x="6375171" y="6519796"/>
                  <a:pt x="6375292" y="6519523"/>
                </a:cubicBezTo>
                <a:cubicBezTo>
                  <a:pt x="6379471" y="6515616"/>
                  <a:pt x="6379774" y="6508498"/>
                  <a:pt x="6376170" y="6504166"/>
                </a:cubicBezTo>
                <a:cubicBezTo>
                  <a:pt x="6372082" y="6499199"/>
                  <a:pt x="6364995" y="6498896"/>
                  <a:pt x="6360029" y="6502652"/>
                </a:cubicBezTo>
                <a:cubicBezTo>
                  <a:pt x="6359514" y="6503045"/>
                  <a:pt x="6359151" y="6503530"/>
                  <a:pt x="6358697" y="6503954"/>
                </a:cubicBezTo>
                <a:cubicBezTo>
                  <a:pt x="6355699" y="6501985"/>
                  <a:pt x="6351762" y="6501380"/>
                  <a:pt x="6348461" y="6502561"/>
                </a:cubicBezTo>
                <a:cubicBezTo>
                  <a:pt x="6350369" y="6500743"/>
                  <a:pt x="6351459" y="6498017"/>
                  <a:pt x="6351005" y="6494352"/>
                </a:cubicBezTo>
                <a:cubicBezTo>
                  <a:pt x="6349158" y="6479843"/>
                  <a:pt x="6326203" y="6479813"/>
                  <a:pt x="6328050" y="6494473"/>
                </a:cubicBezTo>
                <a:close/>
                <a:moveTo>
                  <a:pt x="6230145" y="6347809"/>
                </a:moveTo>
                <a:cubicBezTo>
                  <a:pt x="6224572" y="6347809"/>
                  <a:pt x="6217880" y="6353050"/>
                  <a:pt x="6218667" y="6359229"/>
                </a:cubicBezTo>
                <a:lnTo>
                  <a:pt x="6219303" y="6364287"/>
                </a:lnTo>
                <a:cubicBezTo>
                  <a:pt x="6220060" y="6370436"/>
                  <a:pt x="6223967" y="6375767"/>
                  <a:pt x="6230720" y="6375767"/>
                </a:cubicBezTo>
                <a:cubicBezTo>
                  <a:pt x="6236292" y="6375767"/>
                  <a:pt x="6242985" y="6370527"/>
                  <a:pt x="6242197" y="6364348"/>
                </a:cubicBezTo>
                <a:lnTo>
                  <a:pt x="6241561" y="6359289"/>
                </a:lnTo>
                <a:cubicBezTo>
                  <a:pt x="6240804" y="6353171"/>
                  <a:pt x="6236898" y="6347840"/>
                  <a:pt x="6230145" y="6347809"/>
                </a:cubicBezTo>
                <a:close/>
                <a:moveTo>
                  <a:pt x="6738297" y="6316792"/>
                </a:moveTo>
                <a:cubicBezTo>
                  <a:pt x="6743051" y="6313127"/>
                  <a:pt x="6743475" y="6304889"/>
                  <a:pt x="6739357" y="6300618"/>
                </a:cubicBezTo>
                <a:cubicBezTo>
                  <a:pt x="6736056" y="6297165"/>
                  <a:pt x="6731695" y="6296165"/>
                  <a:pt x="6727577" y="6297346"/>
                </a:cubicBezTo>
                <a:cubicBezTo>
                  <a:pt x="6724276" y="6292864"/>
                  <a:pt x="6717886" y="6291985"/>
                  <a:pt x="6713071" y="6294287"/>
                </a:cubicBezTo>
                <a:cubicBezTo>
                  <a:pt x="6713041" y="6294136"/>
                  <a:pt x="6713041" y="6293954"/>
                  <a:pt x="6712980" y="6293802"/>
                </a:cubicBezTo>
                <a:cubicBezTo>
                  <a:pt x="6715887" y="6291319"/>
                  <a:pt x="6717492" y="6287533"/>
                  <a:pt x="6716977" y="6283353"/>
                </a:cubicBezTo>
                <a:lnTo>
                  <a:pt x="6716463" y="6279354"/>
                </a:lnTo>
                <a:cubicBezTo>
                  <a:pt x="6717583" y="6276204"/>
                  <a:pt x="6717492" y="6272690"/>
                  <a:pt x="6715433" y="6269571"/>
                </a:cubicBezTo>
                <a:cubicBezTo>
                  <a:pt x="6714434" y="6268056"/>
                  <a:pt x="6712920" y="6266935"/>
                  <a:pt x="6711284" y="6266027"/>
                </a:cubicBezTo>
                <a:cubicBezTo>
                  <a:pt x="6708801" y="6264118"/>
                  <a:pt x="6705621" y="6263119"/>
                  <a:pt x="6702563" y="6263755"/>
                </a:cubicBezTo>
                <a:cubicBezTo>
                  <a:pt x="6700655" y="6264149"/>
                  <a:pt x="6698989" y="6264966"/>
                  <a:pt x="6697596" y="6266057"/>
                </a:cubicBezTo>
                <a:cubicBezTo>
                  <a:pt x="6694750" y="6264239"/>
                  <a:pt x="6691449" y="6263089"/>
                  <a:pt x="6687633" y="6262876"/>
                </a:cubicBezTo>
                <a:cubicBezTo>
                  <a:pt x="6681667" y="6262543"/>
                  <a:pt x="6676640" y="6264966"/>
                  <a:pt x="6672855" y="6268783"/>
                </a:cubicBezTo>
                <a:cubicBezTo>
                  <a:pt x="6671310" y="6268177"/>
                  <a:pt x="6669615" y="6267935"/>
                  <a:pt x="6667798" y="6268147"/>
                </a:cubicBezTo>
                <a:lnTo>
                  <a:pt x="6662740" y="6268783"/>
                </a:lnTo>
                <a:cubicBezTo>
                  <a:pt x="6661347" y="6268965"/>
                  <a:pt x="6660015" y="6269419"/>
                  <a:pt x="6658773" y="6270055"/>
                </a:cubicBezTo>
                <a:cubicBezTo>
                  <a:pt x="6661892" y="6267178"/>
                  <a:pt x="6663376" y="6262149"/>
                  <a:pt x="6662346" y="6258303"/>
                </a:cubicBezTo>
                <a:cubicBezTo>
                  <a:pt x="6660590" y="6251669"/>
                  <a:pt x="6654503" y="6249367"/>
                  <a:pt x="6648325" y="6250155"/>
                </a:cubicBezTo>
                <a:lnTo>
                  <a:pt x="6643268" y="6250791"/>
                </a:lnTo>
                <a:cubicBezTo>
                  <a:pt x="6637121" y="6251548"/>
                  <a:pt x="6633699" y="6259393"/>
                  <a:pt x="6635122" y="6264815"/>
                </a:cubicBezTo>
                <a:cubicBezTo>
                  <a:pt x="6636879" y="6271449"/>
                  <a:pt x="6642965" y="6273720"/>
                  <a:pt x="6649143" y="6272963"/>
                </a:cubicBezTo>
                <a:lnTo>
                  <a:pt x="6654200" y="6272327"/>
                </a:lnTo>
                <a:cubicBezTo>
                  <a:pt x="6654988" y="6272236"/>
                  <a:pt x="6655715" y="6272024"/>
                  <a:pt x="6656381" y="6271721"/>
                </a:cubicBezTo>
                <a:cubicBezTo>
                  <a:pt x="6653656" y="6274114"/>
                  <a:pt x="6651960" y="6277628"/>
                  <a:pt x="6652535" y="6281384"/>
                </a:cubicBezTo>
                <a:cubicBezTo>
                  <a:pt x="6653413" y="6287199"/>
                  <a:pt x="6658410" y="6291985"/>
                  <a:pt x="6664466" y="6291591"/>
                </a:cubicBezTo>
                <a:cubicBezTo>
                  <a:pt x="6664648" y="6292621"/>
                  <a:pt x="6665042" y="6293621"/>
                  <a:pt x="6665557" y="6294590"/>
                </a:cubicBezTo>
                <a:cubicBezTo>
                  <a:pt x="6659894" y="6294650"/>
                  <a:pt x="6654776" y="6298225"/>
                  <a:pt x="6655685" y="6305434"/>
                </a:cubicBezTo>
                <a:cubicBezTo>
                  <a:pt x="6657017" y="6316035"/>
                  <a:pt x="6669615" y="6318913"/>
                  <a:pt x="6675581" y="6314006"/>
                </a:cubicBezTo>
                <a:cubicBezTo>
                  <a:pt x="6678397" y="6317853"/>
                  <a:pt x="6681970" y="6320700"/>
                  <a:pt x="6685786" y="6322275"/>
                </a:cubicBezTo>
                <a:cubicBezTo>
                  <a:pt x="6685422" y="6322487"/>
                  <a:pt x="6684968" y="6322548"/>
                  <a:pt x="6684605" y="6322820"/>
                </a:cubicBezTo>
                <a:cubicBezTo>
                  <a:pt x="6679881" y="6326546"/>
                  <a:pt x="6678064" y="6333725"/>
                  <a:pt x="6681970" y="6338813"/>
                </a:cubicBezTo>
                <a:lnTo>
                  <a:pt x="6685089" y="6342842"/>
                </a:lnTo>
                <a:cubicBezTo>
                  <a:pt x="6688754" y="6347597"/>
                  <a:pt x="6696112" y="6349385"/>
                  <a:pt x="6701079" y="6345477"/>
                </a:cubicBezTo>
                <a:cubicBezTo>
                  <a:pt x="6705803" y="6341721"/>
                  <a:pt x="6707620" y="6334573"/>
                  <a:pt x="6703714" y="6329484"/>
                </a:cubicBezTo>
                <a:lnTo>
                  <a:pt x="6700594" y="6325456"/>
                </a:lnTo>
                <a:cubicBezTo>
                  <a:pt x="6699716" y="6324335"/>
                  <a:pt x="6698626" y="6323396"/>
                  <a:pt x="6697415" y="6322639"/>
                </a:cubicBezTo>
                <a:cubicBezTo>
                  <a:pt x="6703108" y="6321124"/>
                  <a:pt x="6708650" y="6318095"/>
                  <a:pt x="6711557" y="6313430"/>
                </a:cubicBezTo>
                <a:cubicBezTo>
                  <a:pt x="6712798" y="6314248"/>
                  <a:pt x="6714313" y="6314430"/>
                  <a:pt x="6715766" y="6314702"/>
                </a:cubicBezTo>
                <a:cubicBezTo>
                  <a:pt x="6716220" y="6316248"/>
                  <a:pt x="6716947" y="6317701"/>
                  <a:pt x="6718037" y="6318852"/>
                </a:cubicBezTo>
                <a:cubicBezTo>
                  <a:pt x="6722580" y="6323577"/>
                  <a:pt x="6729121" y="6323850"/>
                  <a:pt x="6734209" y="6319913"/>
                </a:cubicBezTo>
                <a:lnTo>
                  <a:pt x="6738297" y="6316792"/>
                </a:lnTo>
                <a:close/>
                <a:moveTo>
                  <a:pt x="6421716" y="6503318"/>
                </a:moveTo>
                <a:cubicBezTo>
                  <a:pt x="6415205" y="6504742"/>
                  <a:pt x="6412207" y="6510830"/>
                  <a:pt x="6412964" y="6516979"/>
                </a:cubicBezTo>
                <a:lnTo>
                  <a:pt x="6413600" y="6522037"/>
                </a:lnTo>
                <a:cubicBezTo>
                  <a:pt x="6414388" y="6528186"/>
                  <a:pt x="6421595" y="6532033"/>
                  <a:pt x="6427258" y="6530791"/>
                </a:cubicBezTo>
                <a:cubicBezTo>
                  <a:pt x="6433769" y="6529367"/>
                  <a:pt x="6436767" y="6523309"/>
                  <a:pt x="6436010" y="6517130"/>
                </a:cubicBezTo>
                <a:lnTo>
                  <a:pt x="6435374" y="6512072"/>
                </a:lnTo>
                <a:cubicBezTo>
                  <a:pt x="6434617" y="6505923"/>
                  <a:pt x="6427379" y="6502076"/>
                  <a:pt x="6421716" y="6503318"/>
                </a:cubicBezTo>
                <a:close/>
                <a:moveTo>
                  <a:pt x="6434890" y="6401938"/>
                </a:moveTo>
                <a:cubicBezTo>
                  <a:pt x="6434132" y="6407572"/>
                  <a:pt x="6437766" y="6414780"/>
                  <a:pt x="6444156" y="6415235"/>
                </a:cubicBezTo>
                <a:cubicBezTo>
                  <a:pt x="6444883" y="6415265"/>
                  <a:pt x="6445549" y="6415386"/>
                  <a:pt x="6446215" y="6415507"/>
                </a:cubicBezTo>
                <a:cubicBezTo>
                  <a:pt x="6446246" y="6415538"/>
                  <a:pt x="6446246" y="6415538"/>
                  <a:pt x="6446276" y="6415568"/>
                </a:cubicBezTo>
                <a:lnTo>
                  <a:pt x="6446397" y="6415750"/>
                </a:lnTo>
                <a:cubicBezTo>
                  <a:pt x="6446427" y="6415841"/>
                  <a:pt x="6446548" y="6416143"/>
                  <a:pt x="6446791" y="6416719"/>
                </a:cubicBezTo>
                <a:cubicBezTo>
                  <a:pt x="6448790" y="6421777"/>
                  <a:pt x="6454089" y="6424625"/>
                  <a:pt x="6459358" y="6423837"/>
                </a:cubicBezTo>
                <a:cubicBezTo>
                  <a:pt x="6459540" y="6423989"/>
                  <a:pt x="6459631" y="6424261"/>
                  <a:pt x="6459813" y="6424443"/>
                </a:cubicBezTo>
                <a:cubicBezTo>
                  <a:pt x="6464991" y="6428896"/>
                  <a:pt x="6471350" y="6427381"/>
                  <a:pt x="6475984" y="6423201"/>
                </a:cubicBezTo>
                <a:lnTo>
                  <a:pt x="6479769" y="6419779"/>
                </a:lnTo>
                <a:cubicBezTo>
                  <a:pt x="6484372" y="6415629"/>
                  <a:pt x="6482797" y="6407268"/>
                  <a:pt x="6478528" y="6403603"/>
                </a:cubicBezTo>
                <a:cubicBezTo>
                  <a:pt x="6474318" y="6399999"/>
                  <a:pt x="6469382" y="6400423"/>
                  <a:pt x="6465203" y="6402907"/>
                </a:cubicBezTo>
                <a:cubicBezTo>
                  <a:pt x="6461326" y="6397212"/>
                  <a:pt x="6455512" y="6393154"/>
                  <a:pt x="6448214" y="6392669"/>
                </a:cubicBezTo>
                <a:cubicBezTo>
                  <a:pt x="6442218" y="6392215"/>
                  <a:pt x="6435768" y="6395334"/>
                  <a:pt x="6434890" y="6401938"/>
                </a:cubicBezTo>
                <a:close/>
                <a:moveTo>
                  <a:pt x="6324961" y="6401847"/>
                </a:moveTo>
                <a:cubicBezTo>
                  <a:pt x="6326869" y="6403331"/>
                  <a:pt x="6328747" y="6404785"/>
                  <a:pt x="6330655" y="6406269"/>
                </a:cubicBezTo>
                <a:cubicBezTo>
                  <a:pt x="6335560" y="6410055"/>
                  <a:pt x="6343040" y="6408874"/>
                  <a:pt x="6346705" y="6403967"/>
                </a:cubicBezTo>
                <a:cubicBezTo>
                  <a:pt x="6350490" y="6398908"/>
                  <a:pt x="6349309" y="6391730"/>
                  <a:pt x="6344403" y="6387913"/>
                </a:cubicBezTo>
                <a:cubicBezTo>
                  <a:pt x="6343646" y="6387308"/>
                  <a:pt x="6342889" y="6386732"/>
                  <a:pt x="6342101" y="6386126"/>
                </a:cubicBezTo>
                <a:cubicBezTo>
                  <a:pt x="6342374" y="6385945"/>
                  <a:pt x="6342707" y="6385914"/>
                  <a:pt x="6342919" y="6385672"/>
                </a:cubicBezTo>
                <a:lnTo>
                  <a:pt x="6346705" y="6382249"/>
                </a:lnTo>
                <a:cubicBezTo>
                  <a:pt x="6351278" y="6378099"/>
                  <a:pt x="6352580" y="6371223"/>
                  <a:pt x="6348552" y="6366135"/>
                </a:cubicBezTo>
                <a:cubicBezTo>
                  <a:pt x="6344888" y="6361531"/>
                  <a:pt x="6337074" y="6360107"/>
                  <a:pt x="6332441" y="6364287"/>
                </a:cubicBezTo>
                <a:lnTo>
                  <a:pt x="6328656" y="6367710"/>
                </a:lnTo>
                <a:cubicBezTo>
                  <a:pt x="6324386" y="6371587"/>
                  <a:pt x="6323144" y="6377766"/>
                  <a:pt x="6326233" y="6382734"/>
                </a:cubicBezTo>
                <a:cubicBezTo>
                  <a:pt x="6324840" y="6383491"/>
                  <a:pt x="6323599" y="6384490"/>
                  <a:pt x="6322599" y="6385793"/>
                </a:cubicBezTo>
                <a:cubicBezTo>
                  <a:pt x="6318905" y="6390821"/>
                  <a:pt x="6320055" y="6398030"/>
                  <a:pt x="6324961" y="6401847"/>
                </a:cubicBezTo>
                <a:close/>
                <a:moveTo>
                  <a:pt x="6439401" y="6448100"/>
                </a:moveTo>
                <a:cubicBezTo>
                  <a:pt x="6440007" y="6452885"/>
                  <a:pt x="6442854" y="6455278"/>
                  <a:pt x="6446246" y="6456066"/>
                </a:cubicBezTo>
                <a:cubicBezTo>
                  <a:pt x="6444913" y="6457217"/>
                  <a:pt x="6443763" y="6458550"/>
                  <a:pt x="6443157" y="6460306"/>
                </a:cubicBezTo>
                <a:cubicBezTo>
                  <a:pt x="6441128" y="6466092"/>
                  <a:pt x="6443550" y="6472907"/>
                  <a:pt x="6449546" y="6475209"/>
                </a:cubicBezTo>
                <a:cubicBezTo>
                  <a:pt x="6449759" y="6475300"/>
                  <a:pt x="6449970" y="6475391"/>
                  <a:pt x="6450213" y="6475451"/>
                </a:cubicBezTo>
                <a:cubicBezTo>
                  <a:pt x="6451969" y="6478238"/>
                  <a:pt x="6454725" y="6480328"/>
                  <a:pt x="6458238" y="6480388"/>
                </a:cubicBezTo>
                <a:cubicBezTo>
                  <a:pt x="6462750" y="6480419"/>
                  <a:pt x="6466929" y="6480086"/>
                  <a:pt x="6470260" y="6476602"/>
                </a:cubicBezTo>
                <a:cubicBezTo>
                  <a:pt x="6472834" y="6473907"/>
                  <a:pt x="6473682" y="6470393"/>
                  <a:pt x="6473228" y="6467061"/>
                </a:cubicBezTo>
                <a:lnTo>
                  <a:pt x="6476377" y="6464214"/>
                </a:lnTo>
                <a:cubicBezTo>
                  <a:pt x="6480526" y="6460427"/>
                  <a:pt x="6481556" y="6453673"/>
                  <a:pt x="6478164" y="6449038"/>
                </a:cubicBezTo>
                <a:cubicBezTo>
                  <a:pt x="6480708" y="6449432"/>
                  <a:pt x="6483494" y="6448917"/>
                  <a:pt x="6486159" y="6446858"/>
                </a:cubicBezTo>
                <a:lnTo>
                  <a:pt x="6488672" y="6444949"/>
                </a:lnTo>
                <a:cubicBezTo>
                  <a:pt x="6500362" y="6435953"/>
                  <a:pt x="6486734" y="6417506"/>
                  <a:pt x="6475045" y="6426503"/>
                </a:cubicBezTo>
                <a:lnTo>
                  <a:pt x="6472531" y="6428411"/>
                </a:lnTo>
                <a:cubicBezTo>
                  <a:pt x="6466687" y="6432924"/>
                  <a:pt x="6467171" y="6439800"/>
                  <a:pt x="6470593" y="6444404"/>
                </a:cubicBezTo>
                <a:cubicBezTo>
                  <a:pt x="6467383" y="6443828"/>
                  <a:pt x="6464052" y="6444434"/>
                  <a:pt x="6461417" y="6446827"/>
                </a:cubicBezTo>
                <a:lnTo>
                  <a:pt x="6461266" y="6446948"/>
                </a:lnTo>
                <a:cubicBezTo>
                  <a:pt x="6461630" y="6445525"/>
                  <a:pt x="6461811" y="6444010"/>
                  <a:pt x="6461599" y="6442344"/>
                </a:cubicBezTo>
                <a:cubicBezTo>
                  <a:pt x="6459752" y="6427714"/>
                  <a:pt x="6437584" y="6433682"/>
                  <a:pt x="6439401" y="6448100"/>
                </a:cubicBezTo>
                <a:close/>
                <a:moveTo>
                  <a:pt x="6298827" y="6349536"/>
                </a:moveTo>
                <a:cubicBezTo>
                  <a:pt x="6303914" y="6352686"/>
                  <a:pt x="6311697" y="6350808"/>
                  <a:pt x="6314514" y="6345447"/>
                </a:cubicBezTo>
                <a:cubicBezTo>
                  <a:pt x="6317481" y="6339813"/>
                  <a:pt x="6315876" y="6333149"/>
                  <a:pt x="6310426" y="6329757"/>
                </a:cubicBezTo>
                <a:cubicBezTo>
                  <a:pt x="6310122" y="6329575"/>
                  <a:pt x="6310092" y="6329575"/>
                  <a:pt x="6309941" y="6329454"/>
                </a:cubicBezTo>
                <a:cubicBezTo>
                  <a:pt x="6309850" y="6329363"/>
                  <a:pt x="6309850" y="6329363"/>
                  <a:pt x="6309789" y="6329272"/>
                </a:cubicBezTo>
                <a:lnTo>
                  <a:pt x="6309789" y="6329272"/>
                </a:lnTo>
                <a:cubicBezTo>
                  <a:pt x="6309608" y="6328575"/>
                  <a:pt x="6309456" y="6327848"/>
                  <a:pt x="6309365" y="6327152"/>
                </a:cubicBezTo>
                <a:cubicBezTo>
                  <a:pt x="6309184" y="6325940"/>
                  <a:pt x="6308548" y="6324940"/>
                  <a:pt x="6307942" y="6323971"/>
                </a:cubicBezTo>
                <a:cubicBezTo>
                  <a:pt x="6312030" y="6326364"/>
                  <a:pt x="6317451" y="6326485"/>
                  <a:pt x="6321115" y="6323093"/>
                </a:cubicBezTo>
                <a:cubicBezTo>
                  <a:pt x="6325537" y="6318974"/>
                  <a:pt x="6326778" y="6311704"/>
                  <a:pt x="6322448" y="6306918"/>
                </a:cubicBezTo>
                <a:lnTo>
                  <a:pt x="6319026" y="6303132"/>
                </a:lnTo>
                <a:cubicBezTo>
                  <a:pt x="6314998" y="6298709"/>
                  <a:pt x="6307518" y="6297467"/>
                  <a:pt x="6302885" y="6301799"/>
                </a:cubicBezTo>
                <a:cubicBezTo>
                  <a:pt x="6298464" y="6305888"/>
                  <a:pt x="6297222" y="6313188"/>
                  <a:pt x="6301553" y="6317944"/>
                </a:cubicBezTo>
                <a:lnTo>
                  <a:pt x="6303491" y="6320094"/>
                </a:lnTo>
                <a:cubicBezTo>
                  <a:pt x="6300886" y="6318852"/>
                  <a:pt x="6297858" y="6318398"/>
                  <a:pt x="6295284" y="6319095"/>
                </a:cubicBezTo>
                <a:cubicBezTo>
                  <a:pt x="6288773" y="6320882"/>
                  <a:pt x="6286289" y="6327061"/>
                  <a:pt x="6287259" y="6333179"/>
                </a:cubicBezTo>
                <a:cubicBezTo>
                  <a:pt x="6288349" y="6340237"/>
                  <a:pt x="6292922" y="6345810"/>
                  <a:pt x="6298827" y="6349536"/>
                </a:cubicBezTo>
                <a:close/>
                <a:moveTo>
                  <a:pt x="6361422" y="6230466"/>
                </a:moveTo>
                <a:cubicBezTo>
                  <a:pt x="6371264" y="6241340"/>
                  <a:pt x="6389162" y="6226983"/>
                  <a:pt x="6379229" y="6216018"/>
                </a:cubicBezTo>
                <a:cubicBezTo>
                  <a:pt x="6369357" y="6205144"/>
                  <a:pt x="6351489" y="6219531"/>
                  <a:pt x="6361422" y="6230466"/>
                </a:cubicBezTo>
                <a:close/>
                <a:moveTo>
                  <a:pt x="6358515" y="6369770"/>
                </a:moveTo>
                <a:cubicBezTo>
                  <a:pt x="6359272" y="6375737"/>
                  <a:pt x="6366480" y="6380038"/>
                  <a:pt x="6372112" y="6378584"/>
                </a:cubicBezTo>
                <a:cubicBezTo>
                  <a:pt x="6378563" y="6376888"/>
                  <a:pt x="6381712" y="6371345"/>
                  <a:pt x="6380894" y="6364954"/>
                </a:cubicBezTo>
                <a:lnTo>
                  <a:pt x="6380259" y="6359895"/>
                </a:lnTo>
                <a:cubicBezTo>
                  <a:pt x="6380228" y="6359501"/>
                  <a:pt x="6379955" y="6359229"/>
                  <a:pt x="6379834" y="6358865"/>
                </a:cubicBezTo>
                <a:cubicBezTo>
                  <a:pt x="6380198" y="6358562"/>
                  <a:pt x="6380682" y="6358441"/>
                  <a:pt x="6381016" y="6358108"/>
                </a:cubicBezTo>
                <a:cubicBezTo>
                  <a:pt x="6385407" y="6353625"/>
                  <a:pt x="6385891" y="6346659"/>
                  <a:pt x="6381561" y="6341903"/>
                </a:cubicBezTo>
                <a:lnTo>
                  <a:pt x="6378139" y="6338117"/>
                </a:lnTo>
                <a:cubicBezTo>
                  <a:pt x="6374111" y="6333694"/>
                  <a:pt x="6366207" y="6333179"/>
                  <a:pt x="6361937" y="6337571"/>
                </a:cubicBezTo>
                <a:cubicBezTo>
                  <a:pt x="6357516" y="6342054"/>
                  <a:pt x="6357061" y="6348991"/>
                  <a:pt x="6361362" y="6353777"/>
                </a:cubicBezTo>
                <a:lnTo>
                  <a:pt x="6361543" y="6353958"/>
                </a:lnTo>
                <a:cubicBezTo>
                  <a:pt x="6358697" y="6356563"/>
                  <a:pt x="6357274" y="6360380"/>
                  <a:pt x="6357818" y="6364681"/>
                </a:cubicBezTo>
                <a:lnTo>
                  <a:pt x="6358515" y="6369770"/>
                </a:lnTo>
                <a:close/>
                <a:moveTo>
                  <a:pt x="6308427" y="6270449"/>
                </a:moveTo>
                <a:cubicBezTo>
                  <a:pt x="6312576" y="6275023"/>
                  <a:pt x="6318844" y="6277173"/>
                  <a:pt x="6324386" y="6273326"/>
                </a:cubicBezTo>
                <a:cubicBezTo>
                  <a:pt x="6328959" y="6270146"/>
                  <a:pt x="6331442" y="6261968"/>
                  <a:pt x="6327232" y="6257364"/>
                </a:cubicBezTo>
                <a:lnTo>
                  <a:pt x="6323810" y="6253578"/>
                </a:lnTo>
                <a:cubicBezTo>
                  <a:pt x="6319662" y="6249004"/>
                  <a:pt x="6313393" y="6246853"/>
                  <a:pt x="6307851" y="6250700"/>
                </a:cubicBezTo>
                <a:cubicBezTo>
                  <a:pt x="6303278" y="6253880"/>
                  <a:pt x="6300826" y="6262059"/>
                  <a:pt x="6305005" y="6266663"/>
                </a:cubicBezTo>
                <a:lnTo>
                  <a:pt x="6308427" y="6270449"/>
                </a:lnTo>
                <a:close/>
                <a:moveTo>
                  <a:pt x="6328686" y="6302314"/>
                </a:moveTo>
                <a:cubicBezTo>
                  <a:pt x="6333895" y="6306615"/>
                  <a:pt x="6340103" y="6305797"/>
                  <a:pt x="6344857" y="6301496"/>
                </a:cubicBezTo>
                <a:lnTo>
                  <a:pt x="6348643" y="6298073"/>
                </a:lnTo>
                <a:cubicBezTo>
                  <a:pt x="6353094" y="6294045"/>
                  <a:pt x="6352247" y="6285564"/>
                  <a:pt x="6347795" y="6281899"/>
                </a:cubicBezTo>
                <a:cubicBezTo>
                  <a:pt x="6342586" y="6277628"/>
                  <a:pt x="6336378" y="6278415"/>
                  <a:pt x="6331624" y="6282747"/>
                </a:cubicBezTo>
                <a:lnTo>
                  <a:pt x="6327838" y="6286169"/>
                </a:lnTo>
                <a:cubicBezTo>
                  <a:pt x="6323387" y="6290168"/>
                  <a:pt x="6324234" y="6298649"/>
                  <a:pt x="6328686" y="6302314"/>
                </a:cubicBezTo>
                <a:close/>
                <a:moveTo>
                  <a:pt x="6280839" y="6390125"/>
                </a:moveTo>
                <a:cubicBezTo>
                  <a:pt x="6270966" y="6379220"/>
                  <a:pt x="6256218" y="6396788"/>
                  <a:pt x="6265970" y="6407572"/>
                </a:cubicBezTo>
                <a:cubicBezTo>
                  <a:pt x="6275872" y="6418506"/>
                  <a:pt x="6290620" y="6400908"/>
                  <a:pt x="6280839" y="6390125"/>
                </a:cubicBezTo>
                <a:close/>
                <a:moveTo>
                  <a:pt x="6281656" y="6314975"/>
                </a:moveTo>
                <a:cubicBezTo>
                  <a:pt x="6271754" y="6304041"/>
                  <a:pt x="6255673" y="6320367"/>
                  <a:pt x="6265545" y="6331301"/>
                </a:cubicBezTo>
                <a:cubicBezTo>
                  <a:pt x="6275418" y="6342236"/>
                  <a:pt x="6291529" y="6325910"/>
                  <a:pt x="6281656" y="6314975"/>
                </a:cubicBezTo>
                <a:close/>
                <a:moveTo>
                  <a:pt x="6293588" y="6514465"/>
                </a:moveTo>
                <a:cubicBezTo>
                  <a:pt x="6298282" y="6514344"/>
                  <a:pt x="6302218" y="6512223"/>
                  <a:pt x="6305489" y="6508892"/>
                </a:cubicBezTo>
                <a:cubicBezTo>
                  <a:pt x="6309668" y="6504620"/>
                  <a:pt x="6309699" y="6496685"/>
                  <a:pt x="6305065" y="6492686"/>
                </a:cubicBezTo>
                <a:cubicBezTo>
                  <a:pt x="6301855" y="6489900"/>
                  <a:pt x="6297646" y="6489021"/>
                  <a:pt x="6293891" y="6490142"/>
                </a:cubicBezTo>
                <a:cubicBezTo>
                  <a:pt x="6290802" y="6488870"/>
                  <a:pt x="6287319" y="6488840"/>
                  <a:pt x="6283988" y="6490869"/>
                </a:cubicBezTo>
                <a:cubicBezTo>
                  <a:pt x="6279234" y="6493807"/>
                  <a:pt x="6276326" y="6501773"/>
                  <a:pt x="6280233" y="6506650"/>
                </a:cubicBezTo>
                <a:cubicBezTo>
                  <a:pt x="6283625" y="6510921"/>
                  <a:pt x="6287713" y="6514616"/>
                  <a:pt x="6293588" y="6514465"/>
                </a:cubicBezTo>
                <a:close/>
                <a:moveTo>
                  <a:pt x="6353609" y="6545663"/>
                </a:moveTo>
                <a:lnTo>
                  <a:pt x="6346432" y="6545300"/>
                </a:lnTo>
                <a:cubicBezTo>
                  <a:pt x="6340255" y="6544997"/>
                  <a:pt x="6335015" y="6550934"/>
                  <a:pt x="6335076" y="6556840"/>
                </a:cubicBezTo>
                <a:cubicBezTo>
                  <a:pt x="6335106" y="6563353"/>
                  <a:pt x="6340436" y="6567896"/>
                  <a:pt x="6346614" y="6568199"/>
                </a:cubicBezTo>
                <a:lnTo>
                  <a:pt x="6353821" y="6568563"/>
                </a:lnTo>
                <a:cubicBezTo>
                  <a:pt x="6359999" y="6568865"/>
                  <a:pt x="6365238" y="6562959"/>
                  <a:pt x="6365178" y="6557022"/>
                </a:cubicBezTo>
                <a:cubicBezTo>
                  <a:pt x="6365117" y="6550540"/>
                  <a:pt x="6359817" y="6545966"/>
                  <a:pt x="6353609" y="6545663"/>
                </a:cubicBezTo>
                <a:close/>
                <a:moveTo>
                  <a:pt x="6348249" y="6422868"/>
                </a:moveTo>
                <a:cubicBezTo>
                  <a:pt x="6347704" y="6422928"/>
                  <a:pt x="6347189" y="6423019"/>
                  <a:pt x="6346644" y="6423050"/>
                </a:cubicBezTo>
                <a:cubicBezTo>
                  <a:pt x="6344524" y="6422959"/>
                  <a:pt x="6342374" y="6423140"/>
                  <a:pt x="6340224" y="6423080"/>
                </a:cubicBezTo>
                <a:cubicBezTo>
                  <a:pt x="6333955" y="6422898"/>
                  <a:pt x="6330715" y="6427896"/>
                  <a:pt x="6330352" y="6433257"/>
                </a:cubicBezTo>
                <a:cubicBezTo>
                  <a:pt x="6325264" y="6434409"/>
                  <a:pt x="6320903" y="6438407"/>
                  <a:pt x="6321751" y="6445131"/>
                </a:cubicBezTo>
                <a:cubicBezTo>
                  <a:pt x="6322327" y="6449675"/>
                  <a:pt x="6325022" y="6452401"/>
                  <a:pt x="6328262" y="6453764"/>
                </a:cubicBezTo>
                <a:cubicBezTo>
                  <a:pt x="6326657" y="6458671"/>
                  <a:pt x="6327989" y="6464274"/>
                  <a:pt x="6334289" y="6466637"/>
                </a:cubicBezTo>
                <a:cubicBezTo>
                  <a:pt x="6341647" y="6469393"/>
                  <a:pt x="6349612" y="6473846"/>
                  <a:pt x="6357758" y="6472968"/>
                </a:cubicBezTo>
                <a:cubicBezTo>
                  <a:pt x="6358848" y="6472846"/>
                  <a:pt x="6359847" y="6472604"/>
                  <a:pt x="6360847" y="6472332"/>
                </a:cubicBezTo>
                <a:lnTo>
                  <a:pt x="6364209" y="6472483"/>
                </a:lnTo>
                <a:cubicBezTo>
                  <a:pt x="6370386" y="6472786"/>
                  <a:pt x="6375595" y="6466789"/>
                  <a:pt x="6375504" y="6460882"/>
                </a:cubicBezTo>
                <a:cubicBezTo>
                  <a:pt x="6375504" y="6460397"/>
                  <a:pt x="6375413" y="6459973"/>
                  <a:pt x="6375353" y="6459519"/>
                </a:cubicBezTo>
                <a:cubicBezTo>
                  <a:pt x="6376170" y="6458035"/>
                  <a:pt x="6376927" y="6456520"/>
                  <a:pt x="6377593" y="6455006"/>
                </a:cubicBezTo>
                <a:cubicBezTo>
                  <a:pt x="6378441" y="6453067"/>
                  <a:pt x="6378593" y="6450826"/>
                  <a:pt x="6378320" y="6448645"/>
                </a:cubicBezTo>
                <a:cubicBezTo>
                  <a:pt x="6379168" y="6447372"/>
                  <a:pt x="6379774" y="6446010"/>
                  <a:pt x="6379865" y="6444616"/>
                </a:cubicBezTo>
                <a:cubicBezTo>
                  <a:pt x="6380107" y="6439891"/>
                  <a:pt x="6380107" y="6435681"/>
                  <a:pt x="6377805" y="6431410"/>
                </a:cubicBezTo>
                <a:cubicBezTo>
                  <a:pt x="6376806" y="6429532"/>
                  <a:pt x="6375867" y="6428290"/>
                  <a:pt x="6374262" y="6426776"/>
                </a:cubicBezTo>
                <a:cubicBezTo>
                  <a:pt x="6381228" y="6431258"/>
                  <a:pt x="6393765" y="6426049"/>
                  <a:pt x="6392372" y="6414993"/>
                </a:cubicBezTo>
                <a:cubicBezTo>
                  <a:pt x="6392220" y="6413811"/>
                  <a:pt x="6391736" y="6412963"/>
                  <a:pt x="6391372" y="6412024"/>
                </a:cubicBezTo>
                <a:cubicBezTo>
                  <a:pt x="6400245" y="6412357"/>
                  <a:pt x="6408846" y="6402392"/>
                  <a:pt x="6401366" y="6394092"/>
                </a:cubicBezTo>
                <a:cubicBezTo>
                  <a:pt x="6392099" y="6383854"/>
                  <a:pt x="6375746" y="6395607"/>
                  <a:pt x="6382076" y="6406148"/>
                </a:cubicBezTo>
                <a:cubicBezTo>
                  <a:pt x="6375655" y="6406239"/>
                  <a:pt x="6368842" y="6411115"/>
                  <a:pt x="6369901" y="6419385"/>
                </a:cubicBezTo>
                <a:cubicBezTo>
                  <a:pt x="6369992" y="6420142"/>
                  <a:pt x="6370356" y="6420657"/>
                  <a:pt x="6370568" y="6421293"/>
                </a:cubicBezTo>
                <a:cubicBezTo>
                  <a:pt x="6368357" y="6418506"/>
                  <a:pt x="6365178" y="6416628"/>
                  <a:pt x="6361089" y="6416992"/>
                </a:cubicBezTo>
                <a:cubicBezTo>
                  <a:pt x="6357909" y="6417295"/>
                  <a:pt x="6354669" y="6419294"/>
                  <a:pt x="6352640" y="6422050"/>
                </a:cubicBezTo>
                <a:cubicBezTo>
                  <a:pt x="6351156" y="6422171"/>
                  <a:pt x="6349763" y="6422474"/>
                  <a:pt x="6348249" y="6422868"/>
                </a:cubicBezTo>
                <a:close/>
                <a:moveTo>
                  <a:pt x="6488582" y="6373738"/>
                </a:moveTo>
                <a:cubicBezTo>
                  <a:pt x="6488854" y="6371375"/>
                  <a:pt x="6488248" y="6368831"/>
                  <a:pt x="6486007" y="6366377"/>
                </a:cubicBezTo>
                <a:cubicBezTo>
                  <a:pt x="6476256" y="6355594"/>
                  <a:pt x="6457299" y="6368528"/>
                  <a:pt x="6467201" y="6379462"/>
                </a:cubicBezTo>
                <a:cubicBezTo>
                  <a:pt x="6471774" y="6384521"/>
                  <a:pt x="6478315" y="6384248"/>
                  <a:pt x="6483040" y="6381522"/>
                </a:cubicBezTo>
                <a:cubicBezTo>
                  <a:pt x="6482797" y="6382734"/>
                  <a:pt x="6482586" y="6383946"/>
                  <a:pt x="6482767" y="6385309"/>
                </a:cubicBezTo>
                <a:cubicBezTo>
                  <a:pt x="6484615" y="6399939"/>
                  <a:pt x="6507145" y="6395789"/>
                  <a:pt x="6505298" y="6381159"/>
                </a:cubicBezTo>
                <a:cubicBezTo>
                  <a:pt x="6504147" y="6372041"/>
                  <a:pt x="6494911" y="6370254"/>
                  <a:pt x="6488582" y="6373738"/>
                </a:cubicBezTo>
                <a:close/>
                <a:moveTo>
                  <a:pt x="6429984" y="6387792"/>
                </a:moveTo>
                <a:cubicBezTo>
                  <a:pt x="6420081" y="6376857"/>
                  <a:pt x="6402941" y="6392093"/>
                  <a:pt x="6412843" y="6403028"/>
                </a:cubicBezTo>
                <a:cubicBezTo>
                  <a:pt x="6422746" y="6413963"/>
                  <a:pt x="6439886" y="6398757"/>
                  <a:pt x="6429984" y="6387792"/>
                </a:cubicBezTo>
                <a:close/>
                <a:moveTo>
                  <a:pt x="6354609" y="6636139"/>
                </a:moveTo>
                <a:cubicBezTo>
                  <a:pt x="6364481" y="6647074"/>
                  <a:pt x="6380107" y="6630293"/>
                  <a:pt x="6370265" y="6619389"/>
                </a:cubicBezTo>
                <a:cubicBezTo>
                  <a:pt x="6360393" y="6608485"/>
                  <a:pt x="6344766" y="6625265"/>
                  <a:pt x="6354609" y="6636139"/>
                </a:cubicBezTo>
                <a:close/>
                <a:moveTo>
                  <a:pt x="6365117" y="6212747"/>
                </a:moveTo>
                <a:cubicBezTo>
                  <a:pt x="6371113" y="6212444"/>
                  <a:pt x="6376382" y="6206416"/>
                  <a:pt x="6375625" y="6200388"/>
                </a:cubicBezTo>
                <a:cubicBezTo>
                  <a:pt x="6374838" y="6194088"/>
                  <a:pt x="6369690" y="6189545"/>
                  <a:pt x="6363300" y="6189878"/>
                </a:cubicBezTo>
                <a:cubicBezTo>
                  <a:pt x="6362967" y="6189878"/>
                  <a:pt x="6362936" y="6189878"/>
                  <a:pt x="6362724" y="6189908"/>
                </a:cubicBezTo>
                <a:cubicBezTo>
                  <a:pt x="6362603" y="6189878"/>
                  <a:pt x="6362573" y="6189878"/>
                  <a:pt x="6362482" y="6189878"/>
                </a:cubicBezTo>
                <a:cubicBezTo>
                  <a:pt x="6362482" y="6189878"/>
                  <a:pt x="6362482" y="6189878"/>
                  <a:pt x="6362482" y="6189878"/>
                </a:cubicBezTo>
                <a:cubicBezTo>
                  <a:pt x="6361937" y="6189423"/>
                  <a:pt x="6361392" y="6188908"/>
                  <a:pt x="6360907" y="6188393"/>
                </a:cubicBezTo>
                <a:cubicBezTo>
                  <a:pt x="6356607" y="6183941"/>
                  <a:pt x="6348401" y="6185516"/>
                  <a:pt x="6344766" y="6189878"/>
                </a:cubicBezTo>
                <a:cubicBezTo>
                  <a:pt x="6340466" y="6195057"/>
                  <a:pt x="6341950" y="6201539"/>
                  <a:pt x="6346281" y="6206022"/>
                </a:cubicBezTo>
                <a:cubicBezTo>
                  <a:pt x="6351217" y="6211141"/>
                  <a:pt x="6358152" y="6213110"/>
                  <a:pt x="6365117" y="6212747"/>
                </a:cubicBezTo>
                <a:close/>
                <a:moveTo>
                  <a:pt x="6380864" y="6323608"/>
                </a:moveTo>
                <a:lnTo>
                  <a:pt x="6386557" y="6328030"/>
                </a:lnTo>
                <a:cubicBezTo>
                  <a:pt x="6389071" y="6329968"/>
                  <a:pt x="6392251" y="6330605"/>
                  <a:pt x="6395249" y="6330151"/>
                </a:cubicBezTo>
                <a:cubicBezTo>
                  <a:pt x="6395007" y="6331514"/>
                  <a:pt x="6394946" y="6332937"/>
                  <a:pt x="6395128" y="6334391"/>
                </a:cubicBezTo>
                <a:lnTo>
                  <a:pt x="6395763" y="6339449"/>
                </a:lnTo>
                <a:cubicBezTo>
                  <a:pt x="6396551" y="6345598"/>
                  <a:pt x="6403697" y="6349476"/>
                  <a:pt x="6409391" y="6348264"/>
                </a:cubicBezTo>
                <a:cubicBezTo>
                  <a:pt x="6415872" y="6346871"/>
                  <a:pt x="6418961" y="6340812"/>
                  <a:pt x="6418173" y="6334633"/>
                </a:cubicBezTo>
                <a:lnTo>
                  <a:pt x="6417537" y="6329575"/>
                </a:lnTo>
                <a:cubicBezTo>
                  <a:pt x="6416780" y="6323699"/>
                  <a:pt x="6410209" y="6320034"/>
                  <a:pt x="6404667" y="6320791"/>
                </a:cubicBezTo>
                <a:cubicBezTo>
                  <a:pt x="6404818" y="6319701"/>
                  <a:pt x="6404970" y="6318640"/>
                  <a:pt x="6404848" y="6317580"/>
                </a:cubicBezTo>
                <a:cubicBezTo>
                  <a:pt x="6409149" y="6320579"/>
                  <a:pt x="6415115" y="6320488"/>
                  <a:pt x="6419112" y="6316853"/>
                </a:cubicBezTo>
                <a:lnTo>
                  <a:pt x="6419990" y="6316096"/>
                </a:lnTo>
                <a:cubicBezTo>
                  <a:pt x="6425501" y="6325395"/>
                  <a:pt x="6442884" y="6322063"/>
                  <a:pt x="6441249" y="6309190"/>
                </a:cubicBezTo>
                <a:cubicBezTo>
                  <a:pt x="6440159" y="6300466"/>
                  <a:pt x="6431649" y="6297892"/>
                  <a:pt x="6425320" y="6300224"/>
                </a:cubicBezTo>
                <a:cubicBezTo>
                  <a:pt x="6424836" y="6299164"/>
                  <a:pt x="6424351" y="6298134"/>
                  <a:pt x="6423563" y="6297256"/>
                </a:cubicBezTo>
                <a:cubicBezTo>
                  <a:pt x="6419324" y="6292651"/>
                  <a:pt x="6411965" y="6292409"/>
                  <a:pt x="6407362" y="6296589"/>
                </a:cubicBezTo>
                <a:lnTo>
                  <a:pt x="6403576" y="6300012"/>
                </a:lnTo>
                <a:cubicBezTo>
                  <a:pt x="6400821" y="6302496"/>
                  <a:pt x="6399851" y="6306161"/>
                  <a:pt x="6400215" y="6309674"/>
                </a:cubicBezTo>
                <a:lnTo>
                  <a:pt x="6394824" y="6305494"/>
                </a:lnTo>
                <a:cubicBezTo>
                  <a:pt x="6389949" y="6301708"/>
                  <a:pt x="6382530" y="6302708"/>
                  <a:pt x="6378744" y="6307584"/>
                </a:cubicBezTo>
                <a:cubicBezTo>
                  <a:pt x="6374959" y="6312461"/>
                  <a:pt x="6375958" y="6319791"/>
                  <a:pt x="6380864" y="6323608"/>
                </a:cubicBezTo>
                <a:close/>
                <a:moveTo>
                  <a:pt x="7246359" y="6660796"/>
                </a:moveTo>
                <a:lnTo>
                  <a:pt x="7253505" y="6661734"/>
                </a:lnTo>
                <a:cubicBezTo>
                  <a:pt x="7259653" y="6662522"/>
                  <a:pt x="7265770" y="6659765"/>
                  <a:pt x="7267345" y="6653284"/>
                </a:cubicBezTo>
                <a:cubicBezTo>
                  <a:pt x="7267708" y="6651769"/>
                  <a:pt x="7267678" y="6650133"/>
                  <a:pt x="7267345" y="6648467"/>
                </a:cubicBezTo>
                <a:cubicBezTo>
                  <a:pt x="7268950" y="6648195"/>
                  <a:pt x="7270495" y="6647589"/>
                  <a:pt x="7271887" y="6646529"/>
                </a:cubicBezTo>
                <a:lnTo>
                  <a:pt x="7275915" y="6643409"/>
                </a:lnTo>
                <a:cubicBezTo>
                  <a:pt x="7280639" y="6639744"/>
                  <a:pt x="7282456" y="6632383"/>
                  <a:pt x="7278519" y="6627416"/>
                </a:cubicBezTo>
                <a:cubicBezTo>
                  <a:pt x="7274764" y="6622660"/>
                  <a:pt x="7267618" y="6620904"/>
                  <a:pt x="7262530" y="6624811"/>
                </a:cubicBezTo>
                <a:lnTo>
                  <a:pt x="7258502" y="6627931"/>
                </a:lnTo>
                <a:cubicBezTo>
                  <a:pt x="7255232" y="6630445"/>
                  <a:pt x="7253415" y="6634746"/>
                  <a:pt x="7253869" y="6638805"/>
                </a:cubicBezTo>
                <a:lnTo>
                  <a:pt x="7251749" y="6638532"/>
                </a:lnTo>
                <a:cubicBezTo>
                  <a:pt x="7245632" y="6637745"/>
                  <a:pt x="7239484" y="6640501"/>
                  <a:pt x="7237909" y="6646983"/>
                </a:cubicBezTo>
                <a:cubicBezTo>
                  <a:pt x="7236577" y="6652466"/>
                  <a:pt x="7240181" y="6660008"/>
                  <a:pt x="7246359" y="6660796"/>
                </a:cubicBezTo>
                <a:close/>
                <a:moveTo>
                  <a:pt x="7189033" y="6717559"/>
                </a:moveTo>
                <a:cubicBezTo>
                  <a:pt x="7183279" y="6716802"/>
                  <a:pt x="7177252" y="6719740"/>
                  <a:pt x="7175495" y="6724525"/>
                </a:cubicBezTo>
                <a:cubicBezTo>
                  <a:pt x="7169620" y="6722011"/>
                  <a:pt x="7163050" y="6720557"/>
                  <a:pt x="7158325" y="6723253"/>
                </a:cubicBezTo>
                <a:cubicBezTo>
                  <a:pt x="7151603" y="6727130"/>
                  <a:pt x="7144940" y="6735218"/>
                  <a:pt x="7144728" y="6743245"/>
                </a:cubicBezTo>
                <a:cubicBezTo>
                  <a:pt x="7139761" y="6743033"/>
                  <a:pt x="7135219" y="6746546"/>
                  <a:pt x="7133341" y="6751150"/>
                </a:cubicBezTo>
                <a:cubicBezTo>
                  <a:pt x="7129677" y="6749303"/>
                  <a:pt x="7125135" y="6749091"/>
                  <a:pt x="7121773" y="6751695"/>
                </a:cubicBezTo>
                <a:lnTo>
                  <a:pt x="7117715" y="6754846"/>
                </a:lnTo>
                <a:cubicBezTo>
                  <a:pt x="7112779" y="6758662"/>
                  <a:pt x="7110962" y="6765508"/>
                  <a:pt x="7114627" y="6770899"/>
                </a:cubicBezTo>
                <a:cubicBezTo>
                  <a:pt x="7117957" y="6775836"/>
                  <a:pt x="7125741" y="6777836"/>
                  <a:pt x="7130677" y="6774019"/>
                </a:cubicBezTo>
                <a:lnTo>
                  <a:pt x="7134735" y="6770869"/>
                </a:lnTo>
                <a:cubicBezTo>
                  <a:pt x="7136703" y="6769324"/>
                  <a:pt x="7138005" y="6767234"/>
                  <a:pt x="7138822" y="6765054"/>
                </a:cubicBezTo>
                <a:cubicBezTo>
                  <a:pt x="7144001" y="6767476"/>
                  <a:pt x="7150088" y="6765023"/>
                  <a:pt x="7153147" y="6760510"/>
                </a:cubicBezTo>
                <a:cubicBezTo>
                  <a:pt x="7153238" y="6760631"/>
                  <a:pt x="7153359" y="6760782"/>
                  <a:pt x="7153449" y="6760874"/>
                </a:cubicBezTo>
                <a:cubicBezTo>
                  <a:pt x="7152178" y="6764508"/>
                  <a:pt x="7152723" y="6768567"/>
                  <a:pt x="7155297" y="6771929"/>
                </a:cubicBezTo>
                <a:lnTo>
                  <a:pt x="7161505" y="6779986"/>
                </a:lnTo>
                <a:cubicBezTo>
                  <a:pt x="7165170" y="6784742"/>
                  <a:pt x="7173164" y="6785559"/>
                  <a:pt x="7177646" y="6781501"/>
                </a:cubicBezTo>
                <a:cubicBezTo>
                  <a:pt x="7179009" y="6780259"/>
                  <a:pt x="7179947" y="6778775"/>
                  <a:pt x="7180644" y="6777230"/>
                </a:cubicBezTo>
                <a:cubicBezTo>
                  <a:pt x="7182522" y="6779229"/>
                  <a:pt x="7185096" y="6780683"/>
                  <a:pt x="7188033" y="6781349"/>
                </a:cubicBezTo>
                <a:cubicBezTo>
                  <a:pt x="7188184" y="6781379"/>
                  <a:pt x="7188305" y="6781319"/>
                  <a:pt x="7188457" y="6781349"/>
                </a:cubicBezTo>
                <a:cubicBezTo>
                  <a:pt x="7192363" y="6785438"/>
                  <a:pt x="7198995" y="6786286"/>
                  <a:pt x="7203598" y="6782743"/>
                </a:cubicBezTo>
                <a:lnTo>
                  <a:pt x="7211653" y="6776533"/>
                </a:lnTo>
                <a:cubicBezTo>
                  <a:pt x="7214803" y="6774080"/>
                  <a:pt x="7216166" y="6770203"/>
                  <a:pt x="7215894" y="6766417"/>
                </a:cubicBezTo>
                <a:cubicBezTo>
                  <a:pt x="7220648" y="6770414"/>
                  <a:pt x="7226614" y="6769415"/>
                  <a:pt x="7231277" y="6765811"/>
                </a:cubicBezTo>
                <a:lnTo>
                  <a:pt x="7235305" y="6762691"/>
                </a:lnTo>
                <a:cubicBezTo>
                  <a:pt x="7240211" y="6758905"/>
                  <a:pt x="7239211" y="6750423"/>
                  <a:pt x="7235245" y="6746486"/>
                </a:cubicBezTo>
                <a:cubicBezTo>
                  <a:pt x="7230369" y="6741639"/>
                  <a:pt x="7223949" y="6742760"/>
                  <a:pt x="7219043" y="6746546"/>
                </a:cubicBezTo>
                <a:lnTo>
                  <a:pt x="7215016" y="6749666"/>
                </a:lnTo>
                <a:cubicBezTo>
                  <a:pt x="7214409" y="6750151"/>
                  <a:pt x="7213865" y="6750696"/>
                  <a:pt x="7213441" y="6751272"/>
                </a:cubicBezTo>
                <a:cubicBezTo>
                  <a:pt x="7214591" y="6747849"/>
                  <a:pt x="7214259" y="6743941"/>
                  <a:pt x="7211866" y="6741003"/>
                </a:cubicBezTo>
                <a:cubicBezTo>
                  <a:pt x="7209292" y="6737853"/>
                  <a:pt x="7205294" y="6736248"/>
                  <a:pt x="7201418" y="6736611"/>
                </a:cubicBezTo>
                <a:cubicBezTo>
                  <a:pt x="7201207" y="6736278"/>
                  <a:pt x="7201146" y="6735914"/>
                  <a:pt x="7200904" y="6735581"/>
                </a:cubicBezTo>
                <a:cubicBezTo>
                  <a:pt x="7199753" y="6734127"/>
                  <a:pt x="7198511" y="6733097"/>
                  <a:pt x="7197209" y="6732431"/>
                </a:cubicBezTo>
                <a:cubicBezTo>
                  <a:pt x="7197572" y="6731856"/>
                  <a:pt x="7198269" y="6731522"/>
                  <a:pt x="7198541" y="6730886"/>
                </a:cubicBezTo>
                <a:cubicBezTo>
                  <a:pt x="7207172" y="6731764"/>
                  <a:pt x="7216166" y="6721557"/>
                  <a:pt x="7209292" y="6712622"/>
                </a:cubicBezTo>
                <a:cubicBezTo>
                  <a:pt x="7202630" y="6703989"/>
                  <a:pt x="7191001" y="6709411"/>
                  <a:pt x="7189033" y="6717559"/>
                </a:cubicBezTo>
                <a:close/>
                <a:moveTo>
                  <a:pt x="7319734" y="6625780"/>
                </a:moveTo>
                <a:lnTo>
                  <a:pt x="7315707" y="6628900"/>
                </a:lnTo>
                <a:cubicBezTo>
                  <a:pt x="7310953" y="6632565"/>
                  <a:pt x="7310559" y="6640804"/>
                  <a:pt x="7314647" y="6645075"/>
                </a:cubicBezTo>
                <a:cubicBezTo>
                  <a:pt x="7319159" y="6649800"/>
                  <a:pt x="7325731" y="6650073"/>
                  <a:pt x="7330819" y="6646135"/>
                </a:cubicBezTo>
                <a:lnTo>
                  <a:pt x="7334846" y="6643015"/>
                </a:lnTo>
                <a:cubicBezTo>
                  <a:pt x="7338783" y="6639956"/>
                  <a:pt x="7338995" y="6634140"/>
                  <a:pt x="7336844" y="6629658"/>
                </a:cubicBezTo>
                <a:cubicBezTo>
                  <a:pt x="7340418" y="6629869"/>
                  <a:pt x="7344143" y="6627961"/>
                  <a:pt x="7346838" y="6625053"/>
                </a:cubicBezTo>
                <a:cubicBezTo>
                  <a:pt x="7346838" y="6625053"/>
                  <a:pt x="7346838" y="6625053"/>
                  <a:pt x="7346838" y="6625053"/>
                </a:cubicBezTo>
                <a:cubicBezTo>
                  <a:pt x="7342780" y="6623418"/>
                  <a:pt x="7338722" y="6621873"/>
                  <a:pt x="7334664" y="6620298"/>
                </a:cubicBezTo>
                <a:cubicBezTo>
                  <a:pt x="7332302" y="6619389"/>
                  <a:pt x="7329970" y="6618420"/>
                  <a:pt x="7327608" y="6617541"/>
                </a:cubicBezTo>
                <a:cubicBezTo>
                  <a:pt x="7327608" y="6617632"/>
                  <a:pt x="7327639" y="6617723"/>
                  <a:pt x="7327639" y="6617814"/>
                </a:cubicBezTo>
                <a:cubicBezTo>
                  <a:pt x="7327548" y="6619571"/>
                  <a:pt x="7327699" y="6621388"/>
                  <a:pt x="7328457" y="6623296"/>
                </a:cubicBezTo>
                <a:cubicBezTo>
                  <a:pt x="7325488" y="6622963"/>
                  <a:pt x="7322430" y="6623690"/>
                  <a:pt x="7319734" y="6625780"/>
                </a:cubicBezTo>
                <a:close/>
                <a:moveTo>
                  <a:pt x="6982804" y="6604002"/>
                </a:moveTo>
                <a:cubicBezTo>
                  <a:pt x="6986044" y="6608212"/>
                  <a:pt x="6992434" y="6608303"/>
                  <a:pt x="6996886" y="6605789"/>
                </a:cubicBezTo>
                <a:cubicBezTo>
                  <a:pt x="7004002" y="6603911"/>
                  <a:pt x="7009665" y="6595490"/>
                  <a:pt x="7003820" y="6587887"/>
                </a:cubicBezTo>
                <a:cubicBezTo>
                  <a:pt x="7001458" y="6584798"/>
                  <a:pt x="6998460" y="6583586"/>
                  <a:pt x="6995492" y="6583556"/>
                </a:cubicBezTo>
                <a:cubicBezTo>
                  <a:pt x="6991464" y="6579649"/>
                  <a:pt x="6984136" y="6580103"/>
                  <a:pt x="6980229" y="6583768"/>
                </a:cubicBezTo>
                <a:cubicBezTo>
                  <a:pt x="6975354" y="6588342"/>
                  <a:pt x="6975929" y="6595036"/>
                  <a:pt x="6979714" y="6599973"/>
                </a:cubicBezTo>
                <a:lnTo>
                  <a:pt x="6982804" y="6604002"/>
                </a:lnTo>
                <a:close/>
                <a:moveTo>
                  <a:pt x="7127769" y="6585616"/>
                </a:moveTo>
                <a:cubicBezTo>
                  <a:pt x="7135098" y="6591371"/>
                  <a:pt x="7144637" y="6593673"/>
                  <a:pt x="7153299" y="6589372"/>
                </a:cubicBezTo>
                <a:cubicBezTo>
                  <a:pt x="7158658" y="6586706"/>
                  <a:pt x="7162656" y="6580770"/>
                  <a:pt x="7160052" y="6574651"/>
                </a:cubicBezTo>
                <a:cubicBezTo>
                  <a:pt x="7159597" y="6573591"/>
                  <a:pt x="7158870" y="6572621"/>
                  <a:pt x="7158114" y="6571683"/>
                </a:cubicBezTo>
                <a:cubicBezTo>
                  <a:pt x="7158235" y="6571622"/>
                  <a:pt x="7158295" y="6571470"/>
                  <a:pt x="7158386" y="6571319"/>
                </a:cubicBezTo>
                <a:cubicBezTo>
                  <a:pt x="7158416" y="6571258"/>
                  <a:pt x="7158446" y="6571168"/>
                  <a:pt x="7158537" y="6571137"/>
                </a:cubicBezTo>
                <a:cubicBezTo>
                  <a:pt x="7154479" y="6570380"/>
                  <a:pt x="7150422" y="6569653"/>
                  <a:pt x="7146364" y="6568926"/>
                </a:cubicBezTo>
                <a:cubicBezTo>
                  <a:pt x="7141670" y="6568078"/>
                  <a:pt x="7137005" y="6567169"/>
                  <a:pt x="7132312" y="6566382"/>
                </a:cubicBezTo>
                <a:cubicBezTo>
                  <a:pt x="7132312" y="6566382"/>
                  <a:pt x="7132312" y="6566382"/>
                  <a:pt x="7132312" y="6566382"/>
                </a:cubicBezTo>
                <a:cubicBezTo>
                  <a:pt x="7130070" y="6566957"/>
                  <a:pt x="7127769" y="6567624"/>
                  <a:pt x="7126225" y="6569532"/>
                </a:cubicBezTo>
                <a:cubicBezTo>
                  <a:pt x="7122319" y="6574227"/>
                  <a:pt x="7122893" y="6581799"/>
                  <a:pt x="7127769" y="6585616"/>
                </a:cubicBezTo>
                <a:close/>
                <a:moveTo>
                  <a:pt x="7169499" y="6686239"/>
                </a:moveTo>
                <a:cubicBezTo>
                  <a:pt x="7166259" y="6681332"/>
                  <a:pt x="7158537" y="6679272"/>
                  <a:pt x="7153601" y="6683059"/>
                </a:cubicBezTo>
                <a:lnTo>
                  <a:pt x="7152571" y="6683846"/>
                </a:lnTo>
                <a:cubicBezTo>
                  <a:pt x="7149059" y="6684603"/>
                  <a:pt x="7146030" y="6687087"/>
                  <a:pt x="7144516" y="6690389"/>
                </a:cubicBezTo>
                <a:cubicBezTo>
                  <a:pt x="7140518" y="6694266"/>
                  <a:pt x="7139095" y="6700233"/>
                  <a:pt x="7142366" y="6705170"/>
                </a:cubicBezTo>
                <a:cubicBezTo>
                  <a:pt x="7145606" y="6710077"/>
                  <a:pt x="7153328" y="6712137"/>
                  <a:pt x="7158264" y="6708351"/>
                </a:cubicBezTo>
                <a:lnTo>
                  <a:pt x="7159658" y="6707290"/>
                </a:lnTo>
                <a:cubicBezTo>
                  <a:pt x="7160233" y="6707351"/>
                  <a:pt x="7160808" y="6707442"/>
                  <a:pt x="7161384" y="6707502"/>
                </a:cubicBezTo>
                <a:cubicBezTo>
                  <a:pt x="7167592" y="6708260"/>
                  <a:pt x="7173315" y="6702716"/>
                  <a:pt x="7173709" y="6696750"/>
                </a:cubicBezTo>
                <a:cubicBezTo>
                  <a:pt x="7173951" y="6693176"/>
                  <a:pt x="7172497" y="6690177"/>
                  <a:pt x="7170196" y="6687935"/>
                </a:cubicBezTo>
                <a:cubicBezTo>
                  <a:pt x="7169954" y="6687360"/>
                  <a:pt x="7169863" y="6686784"/>
                  <a:pt x="7169499" y="6686239"/>
                </a:cubicBezTo>
                <a:close/>
                <a:moveTo>
                  <a:pt x="7287968" y="6794041"/>
                </a:moveTo>
                <a:cubicBezTo>
                  <a:pt x="7290269" y="6796494"/>
                  <a:pt x="7293176" y="6797676"/>
                  <a:pt x="7296144" y="6797827"/>
                </a:cubicBezTo>
                <a:cubicBezTo>
                  <a:pt x="7306411" y="6802462"/>
                  <a:pt x="7318190" y="6791103"/>
                  <a:pt x="7311921" y="6782591"/>
                </a:cubicBezTo>
                <a:cubicBezTo>
                  <a:pt x="7311740" y="6780168"/>
                  <a:pt x="7311074" y="6777805"/>
                  <a:pt x="7309438" y="6776079"/>
                </a:cubicBezTo>
                <a:cubicBezTo>
                  <a:pt x="7305017" y="6771354"/>
                  <a:pt x="7298385" y="6770899"/>
                  <a:pt x="7293297" y="6774807"/>
                </a:cubicBezTo>
                <a:lnTo>
                  <a:pt x="7289270" y="6777926"/>
                </a:lnTo>
                <a:cubicBezTo>
                  <a:pt x="7284455" y="6781531"/>
                  <a:pt x="7283879" y="6789679"/>
                  <a:pt x="7287968" y="6794041"/>
                </a:cubicBezTo>
                <a:close/>
                <a:moveTo>
                  <a:pt x="7032105" y="6173975"/>
                </a:moveTo>
                <a:cubicBezTo>
                  <a:pt x="7023141" y="6162344"/>
                  <a:pt x="7004184" y="6175248"/>
                  <a:pt x="7013208" y="6186939"/>
                </a:cubicBezTo>
                <a:cubicBezTo>
                  <a:pt x="7022172" y="6198601"/>
                  <a:pt x="7041099" y="6185698"/>
                  <a:pt x="7032105" y="6173975"/>
                </a:cubicBezTo>
                <a:close/>
                <a:moveTo>
                  <a:pt x="6985893" y="6301042"/>
                </a:moveTo>
                <a:cubicBezTo>
                  <a:pt x="6985923" y="6300981"/>
                  <a:pt x="6985953" y="6300890"/>
                  <a:pt x="6985953" y="6300830"/>
                </a:cubicBezTo>
                <a:cubicBezTo>
                  <a:pt x="6985983" y="6300769"/>
                  <a:pt x="6986014" y="6300739"/>
                  <a:pt x="6986044" y="6300709"/>
                </a:cubicBezTo>
                <a:cubicBezTo>
                  <a:pt x="6986104" y="6300678"/>
                  <a:pt x="6986104" y="6300678"/>
                  <a:pt x="6986165" y="6300648"/>
                </a:cubicBezTo>
                <a:cubicBezTo>
                  <a:pt x="6986862" y="6300254"/>
                  <a:pt x="6987619" y="6299951"/>
                  <a:pt x="6988376" y="6299679"/>
                </a:cubicBezTo>
                <a:cubicBezTo>
                  <a:pt x="6993160" y="6297831"/>
                  <a:pt x="6995220" y="6292137"/>
                  <a:pt x="6994583" y="6287169"/>
                </a:cubicBezTo>
                <a:cubicBezTo>
                  <a:pt x="6994705" y="6287108"/>
                  <a:pt x="6994826" y="6287108"/>
                  <a:pt x="6994948" y="6287017"/>
                </a:cubicBezTo>
                <a:lnTo>
                  <a:pt x="6998975" y="6283898"/>
                </a:lnTo>
                <a:cubicBezTo>
                  <a:pt x="7003699" y="6280263"/>
                  <a:pt x="7005516" y="6272872"/>
                  <a:pt x="7001579" y="6267905"/>
                </a:cubicBezTo>
                <a:cubicBezTo>
                  <a:pt x="6997824" y="6263149"/>
                  <a:pt x="6990677" y="6261392"/>
                  <a:pt x="6985589" y="6265300"/>
                </a:cubicBezTo>
                <a:lnTo>
                  <a:pt x="6981562" y="6268419"/>
                </a:lnTo>
                <a:cubicBezTo>
                  <a:pt x="6978625" y="6270692"/>
                  <a:pt x="6977110" y="6274447"/>
                  <a:pt x="6977110" y="6278112"/>
                </a:cubicBezTo>
                <a:cubicBezTo>
                  <a:pt x="6977081" y="6278112"/>
                  <a:pt x="6977050" y="6278112"/>
                  <a:pt x="6977020" y="6278112"/>
                </a:cubicBezTo>
                <a:cubicBezTo>
                  <a:pt x="6976444" y="6278325"/>
                  <a:pt x="6976142" y="6278839"/>
                  <a:pt x="6975596" y="6279112"/>
                </a:cubicBezTo>
                <a:lnTo>
                  <a:pt x="6974809" y="6279021"/>
                </a:lnTo>
                <a:cubicBezTo>
                  <a:pt x="6968692" y="6278233"/>
                  <a:pt x="6962544" y="6280990"/>
                  <a:pt x="6960969" y="6287472"/>
                </a:cubicBezTo>
                <a:cubicBezTo>
                  <a:pt x="6960303" y="6290168"/>
                  <a:pt x="6960879" y="6293378"/>
                  <a:pt x="6962333" y="6296014"/>
                </a:cubicBezTo>
                <a:cubicBezTo>
                  <a:pt x="6961636" y="6301557"/>
                  <a:pt x="6964967" y="6307645"/>
                  <a:pt x="6970448" y="6309129"/>
                </a:cubicBezTo>
                <a:cubicBezTo>
                  <a:pt x="6970539" y="6309159"/>
                  <a:pt x="6970660" y="6309129"/>
                  <a:pt x="6970751" y="6309159"/>
                </a:cubicBezTo>
                <a:cubicBezTo>
                  <a:pt x="6969418" y="6311340"/>
                  <a:pt x="6968964" y="6314006"/>
                  <a:pt x="6969237" y="6316611"/>
                </a:cubicBezTo>
                <a:cubicBezTo>
                  <a:pt x="6969237" y="6316611"/>
                  <a:pt x="6969237" y="6316611"/>
                  <a:pt x="6969237" y="6316611"/>
                </a:cubicBezTo>
                <a:cubicBezTo>
                  <a:pt x="6976353" y="6312946"/>
                  <a:pt x="6983500" y="6309402"/>
                  <a:pt x="6990586" y="6305737"/>
                </a:cubicBezTo>
                <a:cubicBezTo>
                  <a:pt x="6991404" y="6305313"/>
                  <a:pt x="6992192" y="6304919"/>
                  <a:pt x="6993010" y="6304495"/>
                </a:cubicBezTo>
                <a:cubicBezTo>
                  <a:pt x="6993010" y="6304495"/>
                  <a:pt x="6993010" y="6304495"/>
                  <a:pt x="6993010" y="6304465"/>
                </a:cubicBezTo>
                <a:cubicBezTo>
                  <a:pt x="6993010" y="6304434"/>
                  <a:pt x="6992979" y="6304434"/>
                  <a:pt x="6992979" y="6304404"/>
                </a:cubicBezTo>
                <a:cubicBezTo>
                  <a:pt x="6990920" y="6302253"/>
                  <a:pt x="6988406" y="6301345"/>
                  <a:pt x="6985893" y="6301042"/>
                </a:cubicBezTo>
                <a:close/>
                <a:moveTo>
                  <a:pt x="6990828" y="6233192"/>
                </a:moveTo>
                <a:cubicBezTo>
                  <a:pt x="6990617" y="6233101"/>
                  <a:pt x="6990344" y="6233071"/>
                  <a:pt x="6990133" y="6232980"/>
                </a:cubicBezTo>
                <a:cubicBezTo>
                  <a:pt x="6990920" y="6227316"/>
                  <a:pt x="6988527" y="6221016"/>
                  <a:pt x="6981623" y="6218774"/>
                </a:cubicBezTo>
                <a:cubicBezTo>
                  <a:pt x="6976353" y="6217048"/>
                  <a:pt x="6972295" y="6218956"/>
                  <a:pt x="6969873" y="6222318"/>
                </a:cubicBezTo>
                <a:cubicBezTo>
                  <a:pt x="6969479" y="6222379"/>
                  <a:pt x="6969176" y="6222682"/>
                  <a:pt x="6968782" y="6222803"/>
                </a:cubicBezTo>
                <a:cubicBezTo>
                  <a:pt x="6972114" y="6218290"/>
                  <a:pt x="6971901" y="6212747"/>
                  <a:pt x="6968389" y="6208173"/>
                </a:cubicBezTo>
                <a:lnTo>
                  <a:pt x="6965270" y="6204144"/>
                </a:lnTo>
                <a:cubicBezTo>
                  <a:pt x="6961605" y="6199389"/>
                  <a:pt x="6953187" y="6199328"/>
                  <a:pt x="6949068" y="6203478"/>
                </a:cubicBezTo>
                <a:cubicBezTo>
                  <a:pt x="6944374" y="6208203"/>
                  <a:pt x="6944465" y="6214564"/>
                  <a:pt x="6948371" y="6219683"/>
                </a:cubicBezTo>
                <a:lnTo>
                  <a:pt x="6951491" y="6223712"/>
                </a:lnTo>
                <a:cubicBezTo>
                  <a:pt x="6954004" y="6226953"/>
                  <a:pt x="6958698" y="6227862"/>
                  <a:pt x="6962756" y="6226862"/>
                </a:cubicBezTo>
                <a:cubicBezTo>
                  <a:pt x="6961969" y="6227831"/>
                  <a:pt x="6961030" y="6228649"/>
                  <a:pt x="6960606" y="6229921"/>
                </a:cubicBezTo>
                <a:lnTo>
                  <a:pt x="6958941" y="6235070"/>
                </a:lnTo>
                <a:cubicBezTo>
                  <a:pt x="6956972" y="6241128"/>
                  <a:pt x="6959667" y="6248671"/>
                  <a:pt x="6966118" y="6250730"/>
                </a:cubicBezTo>
                <a:cubicBezTo>
                  <a:pt x="6968116" y="6251367"/>
                  <a:pt x="6970267" y="6251457"/>
                  <a:pt x="6972326" y="6251154"/>
                </a:cubicBezTo>
                <a:cubicBezTo>
                  <a:pt x="6972779" y="6255122"/>
                  <a:pt x="6974930" y="6258727"/>
                  <a:pt x="6979109" y="6260605"/>
                </a:cubicBezTo>
                <a:cubicBezTo>
                  <a:pt x="6984621" y="6263089"/>
                  <a:pt x="6993191" y="6260786"/>
                  <a:pt x="6995220" y="6254486"/>
                </a:cubicBezTo>
                <a:lnTo>
                  <a:pt x="6996886" y="6249337"/>
                </a:lnTo>
                <a:cubicBezTo>
                  <a:pt x="6998975" y="6243067"/>
                  <a:pt x="6997310" y="6236131"/>
                  <a:pt x="6990828" y="6233192"/>
                </a:cubicBezTo>
                <a:close/>
                <a:moveTo>
                  <a:pt x="7042795" y="6266239"/>
                </a:moveTo>
                <a:lnTo>
                  <a:pt x="7038767" y="6269359"/>
                </a:lnTo>
                <a:cubicBezTo>
                  <a:pt x="7035193" y="6272115"/>
                  <a:pt x="7034133" y="6277385"/>
                  <a:pt x="7035527" y="6281687"/>
                </a:cubicBezTo>
                <a:cubicBezTo>
                  <a:pt x="7035527" y="6281717"/>
                  <a:pt x="7035527" y="6281778"/>
                  <a:pt x="7035527" y="6281808"/>
                </a:cubicBezTo>
                <a:cubicBezTo>
                  <a:pt x="7043643" y="6277476"/>
                  <a:pt x="7051758" y="6273175"/>
                  <a:pt x="7059844" y="6268783"/>
                </a:cubicBezTo>
                <a:cubicBezTo>
                  <a:pt x="7059814" y="6268723"/>
                  <a:pt x="7059753" y="6268662"/>
                  <a:pt x="7059723" y="6268571"/>
                </a:cubicBezTo>
                <a:cubicBezTo>
                  <a:pt x="7059481" y="6268147"/>
                  <a:pt x="7059329" y="6267662"/>
                  <a:pt x="7058996" y="6267299"/>
                </a:cubicBezTo>
                <a:cubicBezTo>
                  <a:pt x="7054454" y="6262574"/>
                  <a:pt x="7047882" y="6262301"/>
                  <a:pt x="7042795" y="6266239"/>
                </a:cubicBezTo>
                <a:close/>
                <a:moveTo>
                  <a:pt x="6876691" y="6323517"/>
                </a:moveTo>
                <a:lnTo>
                  <a:pt x="6868606" y="6329726"/>
                </a:lnTo>
                <a:cubicBezTo>
                  <a:pt x="6863700" y="6333513"/>
                  <a:pt x="6861822" y="6340237"/>
                  <a:pt x="6865426" y="6345629"/>
                </a:cubicBezTo>
                <a:cubicBezTo>
                  <a:pt x="6868666" y="6350535"/>
                  <a:pt x="6876388" y="6352595"/>
                  <a:pt x="6881324" y="6348809"/>
                </a:cubicBezTo>
                <a:lnTo>
                  <a:pt x="6889410" y="6342569"/>
                </a:lnTo>
                <a:cubicBezTo>
                  <a:pt x="6894316" y="6338783"/>
                  <a:pt x="6896193" y="6332089"/>
                  <a:pt x="6892590" y="6326667"/>
                </a:cubicBezTo>
                <a:cubicBezTo>
                  <a:pt x="6889319" y="6321821"/>
                  <a:pt x="6881597" y="6319731"/>
                  <a:pt x="6876691" y="6323517"/>
                </a:cubicBezTo>
                <a:close/>
                <a:moveTo>
                  <a:pt x="6859551" y="6152046"/>
                </a:moveTo>
                <a:cubicBezTo>
                  <a:pt x="6862731" y="6156165"/>
                  <a:pt x="6869302" y="6156619"/>
                  <a:pt x="6873754" y="6154045"/>
                </a:cubicBezTo>
                <a:cubicBezTo>
                  <a:pt x="6875964" y="6156256"/>
                  <a:pt x="6879053" y="6157649"/>
                  <a:pt x="6882415" y="6157861"/>
                </a:cubicBezTo>
                <a:lnTo>
                  <a:pt x="6890046" y="6158346"/>
                </a:lnTo>
                <a:cubicBezTo>
                  <a:pt x="6896618" y="6158739"/>
                  <a:pt x="6902250" y="6152500"/>
                  <a:pt x="6902281" y="6146200"/>
                </a:cubicBezTo>
                <a:cubicBezTo>
                  <a:pt x="6902311" y="6139263"/>
                  <a:pt x="6896708" y="6134356"/>
                  <a:pt x="6890137" y="6133963"/>
                </a:cubicBezTo>
                <a:cubicBezTo>
                  <a:pt x="6887593" y="6133811"/>
                  <a:pt x="6885049" y="6133660"/>
                  <a:pt x="6882506" y="6133478"/>
                </a:cubicBezTo>
                <a:cubicBezTo>
                  <a:pt x="6880022" y="6133327"/>
                  <a:pt x="6877812" y="6134326"/>
                  <a:pt x="6875843" y="6135719"/>
                </a:cubicBezTo>
                <a:lnTo>
                  <a:pt x="6873451" y="6132600"/>
                </a:lnTo>
                <a:cubicBezTo>
                  <a:pt x="6869787" y="6127844"/>
                  <a:pt x="6861398" y="6127692"/>
                  <a:pt x="6857249" y="6131812"/>
                </a:cubicBezTo>
                <a:cubicBezTo>
                  <a:pt x="6852555" y="6136507"/>
                  <a:pt x="6852555" y="6142928"/>
                  <a:pt x="6856492" y="6148017"/>
                </a:cubicBezTo>
                <a:lnTo>
                  <a:pt x="6859551" y="6152046"/>
                </a:lnTo>
                <a:close/>
                <a:moveTo>
                  <a:pt x="6948553" y="6249155"/>
                </a:moveTo>
                <a:cubicBezTo>
                  <a:pt x="6944768" y="6244248"/>
                  <a:pt x="6936621" y="6244551"/>
                  <a:pt x="6932352" y="6248489"/>
                </a:cubicBezTo>
                <a:cubicBezTo>
                  <a:pt x="6931625" y="6249155"/>
                  <a:pt x="6931232" y="6249973"/>
                  <a:pt x="6930747" y="6250730"/>
                </a:cubicBezTo>
                <a:cubicBezTo>
                  <a:pt x="6928779" y="6251094"/>
                  <a:pt x="6926840" y="6251760"/>
                  <a:pt x="6925084" y="6253123"/>
                </a:cubicBezTo>
                <a:lnTo>
                  <a:pt x="6921056" y="6256243"/>
                </a:lnTo>
                <a:cubicBezTo>
                  <a:pt x="6916302" y="6259908"/>
                  <a:pt x="6915998" y="6268208"/>
                  <a:pt x="6920117" y="6272418"/>
                </a:cubicBezTo>
                <a:cubicBezTo>
                  <a:pt x="6924721" y="6277143"/>
                  <a:pt x="6931201" y="6277294"/>
                  <a:pt x="6936289" y="6273357"/>
                </a:cubicBezTo>
                <a:lnTo>
                  <a:pt x="6938651" y="6271509"/>
                </a:lnTo>
                <a:cubicBezTo>
                  <a:pt x="6942709" y="6273114"/>
                  <a:pt x="6947856" y="6272236"/>
                  <a:pt x="6950976" y="6269389"/>
                </a:cubicBezTo>
                <a:cubicBezTo>
                  <a:pt x="6955882" y="6264906"/>
                  <a:pt x="6955458" y="6258121"/>
                  <a:pt x="6951642" y="6253184"/>
                </a:cubicBezTo>
                <a:lnTo>
                  <a:pt x="6948553" y="6249155"/>
                </a:lnTo>
                <a:close/>
                <a:moveTo>
                  <a:pt x="7026987" y="6191362"/>
                </a:moveTo>
                <a:cubicBezTo>
                  <a:pt x="7020991" y="6191210"/>
                  <a:pt x="7015267" y="6196784"/>
                  <a:pt x="7015540" y="6202842"/>
                </a:cubicBezTo>
                <a:cubicBezTo>
                  <a:pt x="7015843" y="6209203"/>
                  <a:pt x="7020597" y="6214110"/>
                  <a:pt x="7027017" y="6214291"/>
                </a:cubicBezTo>
                <a:cubicBezTo>
                  <a:pt x="7027350" y="6214291"/>
                  <a:pt x="7027380" y="6214291"/>
                  <a:pt x="7027593" y="6214291"/>
                </a:cubicBezTo>
                <a:cubicBezTo>
                  <a:pt x="7027714" y="6214322"/>
                  <a:pt x="7027744" y="6214322"/>
                  <a:pt x="7027805" y="6214352"/>
                </a:cubicBezTo>
                <a:lnTo>
                  <a:pt x="7027805" y="6214352"/>
                </a:lnTo>
                <a:cubicBezTo>
                  <a:pt x="7028319" y="6214867"/>
                  <a:pt x="7028804" y="6215412"/>
                  <a:pt x="7029258" y="6215987"/>
                </a:cubicBezTo>
                <a:cubicBezTo>
                  <a:pt x="7033165" y="6220773"/>
                  <a:pt x="7041492" y="6219835"/>
                  <a:pt x="7045460" y="6215776"/>
                </a:cubicBezTo>
                <a:cubicBezTo>
                  <a:pt x="7050183" y="6210929"/>
                  <a:pt x="7049184" y="6204387"/>
                  <a:pt x="7045247" y="6199571"/>
                </a:cubicBezTo>
                <a:cubicBezTo>
                  <a:pt x="7040736" y="6194058"/>
                  <a:pt x="7033983" y="6191544"/>
                  <a:pt x="7026987" y="6191362"/>
                </a:cubicBezTo>
                <a:close/>
              </a:path>
            </a:pathLst>
          </a:custGeom>
          <a:solidFill>
            <a:srgbClr val="B21E46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7" name="Google Shape;107;p12"/>
          <p:cNvSpPr/>
          <p:nvPr/>
        </p:nvSpPr>
        <p:spPr>
          <a:xfrm rot="-2263484">
            <a:off x="16103531" y="5249555"/>
            <a:ext cx="9866891" cy="10108865"/>
          </a:xfrm>
          <a:custGeom>
            <a:rect b="b" l="l" r="r" t="t"/>
            <a:pathLst>
              <a:path extrusionOk="0" h="10108865" w="9866891">
                <a:moveTo>
                  <a:pt x="6274070" y="602063"/>
                </a:moveTo>
                <a:cubicBezTo>
                  <a:pt x="6254689" y="492717"/>
                  <a:pt x="6253780" y="388822"/>
                  <a:pt x="6271647" y="275538"/>
                </a:cubicBezTo>
                <a:cubicBezTo>
                  <a:pt x="6297691" y="111366"/>
                  <a:pt x="6459403" y="5352"/>
                  <a:pt x="6617785" y="202"/>
                </a:cubicBezTo>
                <a:cubicBezTo>
                  <a:pt x="6656547" y="-1009"/>
                  <a:pt x="6695007" y="3231"/>
                  <a:pt x="6732255" y="12621"/>
                </a:cubicBezTo>
                <a:cubicBezTo>
                  <a:pt x="6858839" y="43517"/>
                  <a:pt x="6971190" y="130449"/>
                  <a:pt x="7025397" y="241916"/>
                </a:cubicBezTo>
                <a:cubicBezTo>
                  <a:pt x="7055075" y="284019"/>
                  <a:pt x="7071730" y="333695"/>
                  <a:pt x="7067490" y="384582"/>
                </a:cubicBezTo>
                <a:cubicBezTo>
                  <a:pt x="7058224" y="497745"/>
                  <a:pt x="7022520" y="596793"/>
                  <a:pt x="6954201" y="679485"/>
                </a:cubicBezTo>
                <a:lnTo>
                  <a:pt x="6954746" y="679878"/>
                </a:lnTo>
                <a:cubicBezTo>
                  <a:pt x="6952475" y="682635"/>
                  <a:pt x="6949931" y="685270"/>
                  <a:pt x="6947478" y="687966"/>
                </a:cubicBezTo>
                <a:cubicBezTo>
                  <a:pt x="6944541" y="691176"/>
                  <a:pt x="6941724" y="694448"/>
                  <a:pt x="6938757" y="697659"/>
                </a:cubicBezTo>
                <a:lnTo>
                  <a:pt x="6938757" y="697659"/>
                </a:lnTo>
                <a:cubicBezTo>
                  <a:pt x="6934153" y="702687"/>
                  <a:pt x="6930005" y="707927"/>
                  <a:pt x="6925129" y="712834"/>
                </a:cubicBezTo>
                <a:cubicBezTo>
                  <a:pt x="6921707" y="716256"/>
                  <a:pt x="6917861" y="719467"/>
                  <a:pt x="6914318" y="722829"/>
                </a:cubicBezTo>
                <a:cubicBezTo>
                  <a:pt x="6914318" y="722739"/>
                  <a:pt x="6914318" y="722678"/>
                  <a:pt x="6914348" y="722587"/>
                </a:cubicBezTo>
                <a:cubicBezTo>
                  <a:pt x="6904203" y="732280"/>
                  <a:pt x="6894059" y="742003"/>
                  <a:pt x="6882763" y="751120"/>
                </a:cubicBezTo>
                <a:cubicBezTo>
                  <a:pt x="6854781" y="773686"/>
                  <a:pt x="6826012" y="791769"/>
                  <a:pt x="6796607" y="806702"/>
                </a:cubicBezTo>
                <a:cubicBezTo>
                  <a:pt x="6796728" y="806763"/>
                  <a:pt x="6796849" y="806763"/>
                  <a:pt x="6796970" y="806823"/>
                </a:cubicBezTo>
                <a:cubicBezTo>
                  <a:pt x="6791216" y="809792"/>
                  <a:pt x="6785372" y="812518"/>
                  <a:pt x="6779558" y="815183"/>
                </a:cubicBezTo>
                <a:lnTo>
                  <a:pt x="6779527" y="815214"/>
                </a:lnTo>
                <a:lnTo>
                  <a:pt x="6779527" y="815214"/>
                </a:lnTo>
                <a:cubicBezTo>
                  <a:pt x="6776651" y="816546"/>
                  <a:pt x="6773683" y="817637"/>
                  <a:pt x="6770776" y="818909"/>
                </a:cubicBezTo>
                <a:cubicBezTo>
                  <a:pt x="6762690" y="822423"/>
                  <a:pt x="6754635" y="826088"/>
                  <a:pt x="6746458" y="829177"/>
                </a:cubicBezTo>
                <a:cubicBezTo>
                  <a:pt x="6745883" y="829389"/>
                  <a:pt x="6745368" y="829662"/>
                  <a:pt x="6744793" y="829874"/>
                </a:cubicBezTo>
                <a:cubicBezTo>
                  <a:pt x="6744793" y="829813"/>
                  <a:pt x="6744823" y="829753"/>
                  <a:pt x="6744823" y="829692"/>
                </a:cubicBezTo>
                <a:cubicBezTo>
                  <a:pt x="6707181" y="843414"/>
                  <a:pt x="6668206" y="851562"/>
                  <a:pt x="6628050" y="855620"/>
                </a:cubicBezTo>
                <a:cubicBezTo>
                  <a:pt x="6628233" y="855711"/>
                  <a:pt x="6628475" y="855772"/>
                  <a:pt x="6628656" y="855863"/>
                </a:cubicBezTo>
                <a:cubicBezTo>
                  <a:pt x="6625991" y="856135"/>
                  <a:pt x="6623296" y="856317"/>
                  <a:pt x="6620601" y="856499"/>
                </a:cubicBezTo>
                <a:cubicBezTo>
                  <a:pt x="6618875" y="856620"/>
                  <a:pt x="6617149" y="856771"/>
                  <a:pt x="6615423" y="856893"/>
                </a:cubicBezTo>
                <a:cubicBezTo>
                  <a:pt x="6597979" y="858256"/>
                  <a:pt x="6580294" y="858862"/>
                  <a:pt x="6562336" y="858649"/>
                </a:cubicBezTo>
                <a:cubicBezTo>
                  <a:pt x="6562033" y="858649"/>
                  <a:pt x="6561761" y="858649"/>
                  <a:pt x="6561458" y="858649"/>
                </a:cubicBezTo>
                <a:cubicBezTo>
                  <a:pt x="6559671" y="858649"/>
                  <a:pt x="6557915" y="858619"/>
                  <a:pt x="6556128" y="858589"/>
                </a:cubicBezTo>
                <a:cubicBezTo>
                  <a:pt x="6556037" y="858559"/>
                  <a:pt x="6555977" y="858498"/>
                  <a:pt x="6555886" y="858468"/>
                </a:cubicBezTo>
                <a:cubicBezTo>
                  <a:pt x="6530538" y="858013"/>
                  <a:pt x="6504889" y="856590"/>
                  <a:pt x="6478452" y="853258"/>
                </a:cubicBezTo>
                <a:cubicBezTo>
                  <a:pt x="6448501" y="849502"/>
                  <a:pt x="6418915" y="835962"/>
                  <a:pt x="6392084" y="816668"/>
                </a:cubicBezTo>
                <a:cubicBezTo>
                  <a:pt x="6392084" y="816668"/>
                  <a:pt x="6392084" y="816668"/>
                  <a:pt x="6392084" y="816668"/>
                </a:cubicBezTo>
                <a:cubicBezTo>
                  <a:pt x="6384695" y="811367"/>
                  <a:pt x="6377457" y="805733"/>
                  <a:pt x="6370583" y="799614"/>
                </a:cubicBezTo>
                <a:lnTo>
                  <a:pt x="6370643" y="799433"/>
                </a:lnTo>
                <a:cubicBezTo>
                  <a:pt x="6356380" y="786771"/>
                  <a:pt x="6343297" y="772566"/>
                  <a:pt x="6331820" y="757421"/>
                </a:cubicBezTo>
                <a:cubicBezTo>
                  <a:pt x="6331790" y="757451"/>
                  <a:pt x="6331820" y="757481"/>
                  <a:pt x="6331790" y="757542"/>
                </a:cubicBezTo>
                <a:cubicBezTo>
                  <a:pt x="6331608" y="757299"/>
                  <a:pt x="6331457" y="756996"/>
                  <a:pt x="6331245" y="756754"/>
                </a:cubicBezTo>
                <a:cubicBezTo>
                  <a:pt x="6325521" y="749151"/>
                  <a:pt x="6320222" y="741367"/>
                  <a:pt x="6315376" y="733431"/>
                </a:cubicBezTo>
                <a:cubicBezTo>
                  <a:pt x="6315376" y="733431"/>
                  <a:pt x="6315376" y="733431"/>
                  <a:pt x="6315376" y="733401"/>
                </a:cubicBezTo>
                <a:cubicBezTo>
                  <a:pt x="6314619" y="732128"/>
                  <a:pt x="6313772" y="730917"/>
                  <a:pt x="6313014" y="729675"/>
                </a:cubicBezTo>
                <a:lnTo>
                  <a:pt x="6313014" y="729675"/>
                </a:lnTo>
                <a:cubicBezTo>
                  <a:pt x="6312984" y="729645"/>
                  <a:pt x="6312984" y="729584"/>
                  <a:pt x="6312954" y="729554"/>
                </a:cubicBezTo>
                <a:cubicBezTo>
                  <a:pt x="6309350" y="723405"/>
                  <a:pt x="6306140" y="717195"/>
                  <a:pt x="6303112" y="710956"/>
                </a:cubicBezTo>
                <a:cubicBezTo>
                  <a:pt x="6296147" y="696507"/>
                  <a:pt x="6290695" y="681877"/>
                  <a:pt x="6287395" y="667581"/>
                </a:cubicBezTo>
                <a:cubicBezTo>
                  <a:pt x="6282247" y="645378"/>
                  <a:pt x="6277704" y="623569"/>
                  <a:pt x="6274070" y="602063"/>
                </a:cubicBezTo>
                <a:close/>
                <a:moveTo>
                  <a:pt x="9866871" y="3382861"/>
                </a:moveTo>
                <a:cubicBezTo>
                  <a:pt x="9866780" y="3366596"/>
                  <a:pt x="9866508" y="3350360"/>
                  <a:pt x="9866174" y="3334095"/>
                </a:cubicBezTo>
                <a:cubicBezTo>
                  <a:pt x="9865509" y="3299564"/>
                  <a:pt x="9864328" y="3265003"/>
                  <a:pt x="9862601" y="3230503"/>
                </a:cubicBezTo>
                <a:cubicBezTo>
                  <a:pt x="9862601" y="3230503"/>
                  <a:pt x="9862632" y="3230473"/>
                  <a:pt x="9862632" y="3230473"/>
                </a:cubicBezTo>
                <a:cubicBezTo>
                  <a:pt x="9862571" y="3229049"/>
                  <a:pt x="9862510" y="3227595"/>
                  <a:pt x="9862450" y="3226172"/>
                </a:cubicBezTo>
                <a:cubicBezTo>
                  <a:pt x="9862359" y="3223991"/>
                  <a:pt x="9862298" y="3221810"/>
                  <a:pt x="9862177" y="3219659"/>
                </a:cubicBezTo>
                <a:lnTo>
                  <a:pt x="9862177" y="3219659"/>
                </a:lnTo>
                <a:lnTo>
                  <a:pt x="9862026" y="3216873"/>
                </a:lnTo>
                <a:cubicBezTo>
                  <a:pt x="9862026" y="3216873"/>
                  <a:pt x="9862056" y="3216842"/>
                  <a:pt x="9862056" y="3216812"/>
                </a:cubicBezTo>
                <a:cubicBezTo>
                  <a:pt x="9861814" y="3212299"/>
                  <a:pt x="9861541" y="3207755"/>
                  <a:pt x="9861269" y="3203242"/>
                </a:cubicBezTo>
                <a:lnTo>
                  <a:pt x="9861269" y="3203182"/>
                </a:lnTo>
                <a:lnTo>
                  <a:pt x="9861269" y="3203182"/>
                </a:lnTo>
                <a:cubicBezTo>
                  <a:pt x="9859421" y="3171195"/>
                  <a:pt x="9857029" y="3139209"/>
                  <a:pt x="9854303" y="3107253"/>
                </a:cubicBezTo>
                <a:lnTo>
                  <a:pt x="9854364" y="3107344"/>
                </a:lnTo>
                <a:cubicBezTo>
                  <a:pt x="9854303" y="3106405"/>
                  <a:pt x="9854182" y="3105466"/>
                  <a:pt x="9854092" y="3104497"/>
                </a:cubicBezTo>
                <a:cubicBezTo>
                  <a:pt x="9853637" y="3099499"/>
                  <a:pt x="9853093" y="3094532"/>
                  <a:pt x="9852638" y="3089564"/>
                </a:cubicBezTo>
                <a:lnTo>
                  <a:pt x="9852638" y="3089564"/>
                </a:lnTo>
                <a:cubicBezTo>
                  <a:pt x="9852396" y="3086989"/>
                  <a:pt x="9852123" y="3084415"/>
                  <a:pt x="9851881" y="3081870"/>
                </a:cubicBezTo>
                <a:cubicBezTo>
                  <a:pt x="9851276" y="3075358"/>
                  <a:pt x="9850639" y="3068846"/>
                  <a:pt x="9850003" y="3062333"/>
                </a:cubicBezTo>
                <a:cubicBezTo>
                  <a:pt x="9849730" y="3059547"/>
                  <a:pt x="9849488" y="3056730"/>
                  <a:pt x="9849186" y="3053943"/>
                </a:cubicBezTo>
                <a:cubicBezTo>
                  <a:pt x="9848701" y="3049218"/>
                  <a:pt x="9848307" y="3044493"/>
                  <a:pt x="9847823" y="3039737"/>
                </a:cubicBezTo>
                <a:cubicBezTo>
                  <a:pt x="9847520" y="3037011"/>
                  <a:pt x="9847339" y="3034285"/>
                  <a:pt x="9847035" y="3031529"/>
                </a:cubicBezTo>
                <a:cubicBezTo>
                  <a:pt x="9843220" y="2996301"/>
                  <a:pt x="9838950" y="2961104"/>
                  <a:pt x="9834044" y="2925998"/>
                </a:cubicBezTo>
                <a:cubicBezTo>
                  <a:pt x="9833711" y="2923666"/>
                  <a:pt x="9833348" y="2921364"/>
                  <a:pt x="9832984" y="2919062"/>
                </a:cubicBezTo>
                <a:cubicBezTo>
                  <a:pt x="9832349" y="2914912"/>
                  <a:pt x="9831682" y="2910793"/>
                  <a:pt x="9831076" y="2906613"/>
                </a:cubicBezTo>
                <a:cubicBezTo>
                  <a:pt x="9831046" y="2906613"/>
                  <a:pt x="9831016" y="2906613"/>
                  <a:pt x="9831016" y="2906613"/>
                </a:cubicBezTo>
                <a:cubicBezTo>
                  <a:pt x="9786711" y="2601896"/>
                  <a:pt x="9701494" y="2302056"/>
                  <a:pt x="9574638" y="2016604"/>
                </a:cubicBezTo>
                <a:cubicBezTo>
                  <a:pt x="9382036" y="1582852"/>
                  <a:pt x="9058006" y="1062773"/>
                  <a:pt x="8607089" y="863466"/>
                </a:cubicBezTo>
                <a:cubicBezTo>
                  <a:pt x="8073196" y="627204"/>
                  <a:pt x="7472680" y="974327"/>
                  <a:pt x="7110190" y="1365976"/>
                </a:cubicBezTo>
                <a:cubicBezTo>
                  <a:pt x="6983939" y="1502462"/>
                  <a:pt x="6875737" y="1656002"/>
                  <a:pt x="6790187" y="1821082"/>
                </a:cubicBezTo>
                <a:cubicBezTo>
                  <a:pt x="6790187" y="1821082"/>
                  <a:pt x="6790187" y="1821112"/>
                  <a:pt x="6790157" y="1821112"/>
                </a:cubicBezTo>
                <a:cubicBezTo>
                  <a:pt x="6786856" y="1827473"/>
                  <a:pt x="6783918" y="1834016"/>
                  <a:pt x="6780708" y="1840407"/>
                </a:cubicBezTo>
                <a:cubicBezTo>
                  <a:pt x="6780708" y="1840407"/>
                  <a:pt x="6780708" y="1840407"/>
                  <a:pt x="6780708" y="1840407"/>
                </a:cubicBezTo>
                <a:cubicBezTo>
                  <a:pt x="6755997" y="1889355"/>
                  <a:pt x="6732891" y="1939152"/>
                  <a:pt x="6712268" y="1989918"/>
                </a:cubicBezTo>
                <a:cubicBezTo>
                  <a:pt x="6604763" y="2253138"/>
                  <a:pt x="6570846" y="2518780"/>
                  <a:pt x="6546922" y="2800780"/>
                </a:cubicBezTo>
                <a:cubicBezTo>
                  <a:pt x="6530569" y="2989486"/>
                  <a:pt x="6511490" y="3273606"/>
                  <a:pt x="6320706" y="3378106"/>
                </a:cubicBezTo>
                <a:cubicBezTo>
                  <a:pt x="6318889" y="3379105"/>
                  <a:pt x="6317193" y="3379742"/>
                  <a:pt x="6315407" y="3380650"/>
                </a:cubicBezTo>
                <a:cubicBezTo>
                  <a:pt x="6300053" y="3388586"/>
                  <a:pt x="6285426" y="3394160"/>
                  <a:pt x="6271526" y="3397461"/>
                </a:cubicBezTo>
                <a:cubicBezTo>
                  <a:pt x="6263683" y="3399309"/>
                  <a:pt x="6256112" y="3400430"/>
                  <a:pt x="6248693" y="3400975"/>
                </a:cubicBezTo>
                <a:cubicBezTo>
                  <a:pt x="6240032" y="3401611"/>
                  <a:pt x="6231643" y="3401338"/>
                  <a:pt x="6223467" y="3400278"/>
                </a:cubicBezTo>
                <a:cubicBezTo>
                  <a:pt x="6216350" y="3399369"/>
                  <a:pt x="6209385" y="3397916"/>
                  <a:pt x="6202632" y="3395856"/>
                </a:cubicBezTo>
                <a:cubicBezTo>
                  <a:pt x="6159357" y="3382558"/>
                  <a:pt x="6123139" y="3346635"/>
                  <a:pt x="6090342" y="3300836"/>
                </a:cubicBezTo>
                <a:lnTo>
                  <a:pt x="6090342" y="3300836"/>
                </a:lnTo>
                <a:cubicBezTo>
                  <a:pt x="6085527" y="3294112"/>
                  <a:pt x="6080742" y="3287206"/>
                  <a:pt x="6076048" y="3280088"/>
                </a:cubicBezTo>
                <a:cubicBezTo>
                  <a:pt x="6071142" y="3272636"/>
                  <a:pt x="6066267" y="3265003"/>
                  <a:pt x="6061482" y="3257279"/>
                </a:cubicBezTo>
                <a:cubicBezTo>
                  <a:pt x="6057515" y="3250888"/>
                  <a:pt x="6053578" y="3244406"/>
                  <a:pt x="6049671" y="3237833"/>
                </a:cubicBezTo>
                <a:cubicBezTo>
                  <a:pt x="6046704" y="3232805"/>
                  <a:pt x="6044160" y="3227595"/>
                  <a:pt x="6041253" y="3222537"/>
                </a:cubicBezTo>
                <a:cubicBezTo>
                  <a:pt x="6035044" y="3211693"/>
                  <a:pt x="6029079" y="3200758"/>
                  <a:pt x="6023234" y="3189733"/>
                </a:cubicBezTo>
                <a:cubicBezTo>
                  <a:pt x="6022508" y="3188370"/>
                  <a:pt x="6021750" y="3186977"/>
                  <a:pt x="6020963" y="3185613"/>
                </a:cubicBezTo>
                <a:cubicBezTo>
                  <a:pt x="6019267" y="3182554"/>
                  <a:pt x="6017511" y="3179525"/>
                  <a:pt x="6015906" y="3176435"/>
                </a:cubicBezTo>
                <a:cubicBezTo>
                  <a:pt x="6006639" y="3158353"/>
                  <a:pt x="5998069" y="3139997"/>
                  <a:pt x="5989650" y="3121550"/>
                </a:cubicBezTo>
                <a:cubicBezTo>
                  <a:pt x="5983048" y="3107041"/>
                  <a:pt x="5976719" y="3092472"/>
                  <a:pt x="5970602" y="3077781"/>
                </a:cubicBezTo>
                <a:cubicBezTo>
                  <a:pt x="5970602" y="3077781"/>
                  <a:pt x="5970602" y="3077781"/>
                  <a:pt x="5970602" y="3077751"/>
                </a:cubicBezTo>
                <a:cubicBezTo>
                  <a:pt x="5961365" y="3055669"/>
                  <a:pt x="5952492" y="3033437"/>
                  <a:pt x="5944044" y="3010992"/>
                </a:cubicBezTo>
                <a:cubicBezTo>
                  <a:pt x="5943165" y="3008629"/>
                  <a:pt x="5942287" y="3006267"/>
                  <a:pt x="5941409" y="3003874"/>
                </a:cubicBezTo>
                <a:cubicBezTo>
                  <a:pt x="5937260" y="2992757"/>
                  <a:pt x="5932960" y="2981671"/>
                  <a:pt x="5928963" y="2970494"/>
                </a:cubicBezTo>
                <a:cubicBezTo>
                  <a:pt x="5928963" y="2970464"/>
                  <a:pt x="5928963" y="2970464"/>
                  <a:pt x="5928932" y="2970434"/>
                </a:cubicBezTo>
                <a:cubicBezTo>
                  <a:pt x="5926298" y="2963073"/>
                  <a:pt x="5923815" y="2955652"/>
                  <a:pt x="5921240" y="2948261"/>
                </a:cubicBezTo>
                <a:cubicBezTo>
                  <a:pt x="5906613" y="2906340"/>
                  <a:pt x="5892623" y="2864146"/>
                  <a:pt x="5878753" y="2821922"/>
                </a:cubicBezTo>
                <a:cubicBezTo>
                  <a:pt x="5876542" y="2815168"/>
                  <a:pt x="5874301" y="2808443"/>
                  <a:pt x="5872091" y="2801689"/>
                </a:cubicBezTo>
                <a:lnTo>
                  <a:pt x="5872091" y="2801689"/>
                </a:lnTo>
                <a:cubicBezTo>
                  <a:pt x="5870516" y="2796903"/>
                  <a:pt x="5868941" y="2792147"/>
                  <a:pt x="5867367" y="2787361"/>
                </a:cubicBezTo>
                <a:cubicBezTo>
                  <a:pt x="5867367" y="2787361"/>
                  <a:pt x="5867367" y="2787361"/>
                  <a:pt x="5867367" y="2787361"/>
                </a:cubicBezTo>
                <a:cubicBezTo>
                  <a:pt x="5867185" y="2786755"/>
                  <a:pt x="5866973" y="2786180"/>
                  <a:pt x="5866791" y="2785604"/>
                </a:cubicBezTo>
                <a:cubicBezTo>
                  <a:pt x="5864520" y="2778668"/>
                  <a:pt x="5862249" y="2771732"/>
                  <a:pt x="5859947" y="2764826"/>
                </a:cubicBezTo>
                <a:cubicBezTo>
                  <a:pt x="5858251" y="2759707"/>
                  <a:pt x="5856434" y="2754618"/>
                  <a:pt x="5854708" y="2749469"/>
                </a:cubicBezTo>
                <a:cubicBezTo>
                  <a:pt x="5854708" y="2749438"/>
                  <a:pt x="5854738" y="2749438"/>
                  <a:pt x="5854769" y="2749408"/>
                </a:cubicBezTo>
                <a:cubicBezTo>
                  <a:pt x="5850892" y="2737807"/>
                  <a:pt x="5846865" y="2726266"/>
                  <a:pt x="5842898" y="2714726"/>
                </a:cubicBezTo>
                <a:cubicBezTo>
                  <a:pt x="5842898" y="2714726"/>
                  <a:pt x="5842867" y="2714726"/>
                  <a:pt x="5842867" y="2714726"/>
                </a:cubicBezTo>
                <a:cubicBezTo>
                  <a:pt x="5839718" y="2705548"/>
                  <a:pt x="5836690" y="2696279"/>
                  <a:pt x="5833449" y="2687132"/>
                </a:cubicBezTo>
                <a:cubicBezTo>
                  <a:pt x="5831026" y="2680286"/>
                  <a:pt x="5828362" y="2673532"/>
                  <a:pt x="5825878" y="2666717"/>
                </a:cubicBezTo>
                <a:cubicBezTo>
                  <a:pt x="5824607" y="2663354"/>
                  <a:pt x="5823365" y="2659992"/>
                  <a:pt x="5822153" y="2656630"/>
                </a:cubicBezTo>
                <a:cubicBezTo>
                  <a:pt x="5821457" y="2654691"/>
                  <a:pt x="5820700" y="2652753"/>
                  <a:pt x="5819973" y="2650784"/>
                </a:cubicBezTo>
                <a:cubicBezTo>
                  <a:pt x="5818035" y="2645513"/>
                  <a:pt x="5816097" y="2640273"/>
                  <a:pt x="5814159" y="2635033"/>
                </a:cubicBezTo>
                <a:cubicBezTo>
                  <a:pt x="5813674" y="2633791"/>
                  <a:pt x="5813220" y="2632519"/>
                  <a:pt x="5812766" y="2631277"/>
                </a:cubicBezTo>
                <a:cubicBezTo>
                  <a:pt x="5812736" y="2631277"/>
                  <a:pt x="5812705" y="2631277"/>
                  <a:pt x="5812705" y="2631277"/>
                </a:cubicBezTo>
                <a:cubicBezTo>
                  <a:pt x="5809132" y="2621766"/>
                  <a:pt x="5805316" y="2612346"/>
                  <a:pt x="5801652" y="2602896"/>
                </a:cubicBezTo>
                <a:cubicBezTo>
                  <a:pt x="5801470" y="2600836"/>
                  <a:pt x="5800955" y="2598867"/>
                  <a:pt x="5799684" y="2597231"/>
                </a:cubicBezTo>
                <a:cubicBezTo>
                  <a:pt x="5799563" y="2597110"/>
                  <a:pt x="5799411" y="2597019"/>
                  <a:pt x="5799320" y="2596898"/>
                </a:cubicBezTo>
                <a:cubicBezTo>
                  <a:pt x="5794657" y="2584964"/>
                  <a:pt x="5790174" y="2572969"/>
                  <a:pt x="5785359" y="2561096"/>
                </a:cubicBezTo>
                <a:cubicBezTo>
                  <a:pt x="5783785" y="2557188"/>
                  <a:pt x="5782210" y="2553281"/>
                  <a:pt x="5780605" y="2549343"/>
                </a:cubicBezTo>
                <a:lnTo>
                  <a:pt x="5780605" y="2549343"/>
                </a:lnTo>
                <a:cubicBezTo>
                  <a:pt x="5775305" y="2536439"/>
                  <a:pt x="5770097" y="2523475"/>
                  <a:pt x="5764616" y="2510632"/>
                </a:cubicBezTo>
                <a:cubicBezTo>
                  <a:pt x="5757893" y="2494851"/>
                  <a:pt x="5750867" y="2479222"/>
                  <a:pt x="5743872" y="2463562"/>
                </a:cubicBezTo>
                <a:cubicBezTo>
                  <a:pt x="5738390" y="2451325"/>
                  <a:pt x="5732970" y="2439057"/>
                  <a:pt x="5727307" y="2426881"/>
                </a:cubicBezTo>
                <a:cubicBezTo>
                  <a:pt x="5723855" y="2419429"/>
                  <a:pt x="5720190" y="2412069"/>
                  <a:pt x="5716677" y="2404678"/>
                </a:cubicBezTo>
                <a:cubicBezTo>
                  <a:pt x="5693056" y="2354912"/>
                  <a:pt x="5668042" y="2305842"/>
                  <a:pt x="5641514" y="2257621"/>
                </a:cubicBezTo>
                <a:cubicBezTo>
                  <a:pt x="5638335" y="2251866"/>
                  <a:pt x="5635064" y="2246141"/>
                  <a:pt x="5631824" y="2240386"/>
                </a:cubicBezTo>
                <a:cubicBezTo>
                  <a:pt x="5629825" y="2236842"/>
                  <a:pt x="5627614" y="2233419"/>
                  <a:pt x="5625616" y="2229875"/>
                </a:cubicBezTo>
                <a:cubicBezTo>
                  <a:pt x="5625585" y="2229724"/>
                  <a:pt x="5625676" y="2229572"/>
                  <a:pt x="5625646" y="2229421"/>
                </a:cubicBezTo>
                <a:cubicBezTo>
                  <a:pt x="5624979" y="2228209"/>
                  <a:pt x="5624314" y="2227028"/>
                  <a:pt x="5623617" y="2225816"/>
                </a:cubicBezTo>
                <a:cubicBezTo>
                  <a:pt x="5623405" y="2225574"/>
                  <a:pt x="5623041" y="2225392"/>
                  <a:pt x="5622799" y="2225150"/>
                </a:cubicBezTo>
                <a:cubicBezTo>
                  <a:pt x="5604145" y="2192225"/>
                  <a:pt x="5585218" y="2159451"/>
                  <a:pt x="5565140" y="2127434"/>
                </a:cubicBezTo>
                <a:cubicBezTo>
                  <a:pt x="5565110" y="2127404"/>
                  <a:pt x="5565079" y="2127344"/>
                  <a:pt x="5565079" y="2127313"/>
                </a:cubicBezTo>
                <a:cubicBezTo>
                  <a:pt x="5562899" y="2123830"/>
                  <a:pt x="5560719" y="2120377"/>
                  <a:pt x="5558538" y="2116894"/>
                </a:cubicBezTo>
                <a:cubicBezTo>
                  <a:pt x="5558538" y="2116894"/>
                  <a:pt x="5558538" y="2116894"/>
                  <a:pt x="5558508" y="2116894"/>
                </a:cubicBezTo>
                <a:cubicBezTo>
                  <a:pt x="5558387" y="2116712"/>
                  <a:pt x="5558266" y="2116500"/>
                  <a:pt x="5558145" y="2116318"/>
                </a:cubicBezTo>
                <a:cubicBezTo>
                  <a:pt x="5558145" y="2116318"/>
                  <a:pt x="5558145" y="2116318"/>
                  <a:pt x="5558145" y="2116318"/>
                </a:cubicBezTo>
                <a:cubicBezTo>
                  <a:pt x="5557630" y="2115500"/>
                  <a:pt x="5557085" y="2114713"/>
                  <a:pt x="5556570" y="2113895"/>
                </a:cubicBezTo>
                <a:cubicBezTo>
                  <a:pt x="5542973" y="2092540"/>
                  <a:pt x="5529103" y="2071368"/>
                  <a:pt x="5514931" y="2050437"/>
                </a:cubicBezTo>
                <a:lnTo>
                  <a:pt x="5514931" y="2050437"/>
                </a:lnTo>
                <a:cubicBezTo>
                  <a:pt x="5513992" y="2049074"/>
                  <a:pt x="5513113" y="2047620"/>
                  <a:pt x="5512175" y="2046227"/>
                </a:cubicBezTo>
                <a:cubicBezTo>
                  <a:pt x="5505119" y="2035898"/>
                  <a:pt x="5497729" y="2025781"/>
                  <a:pt x="5490522" y="2015513"/>
                </a:cubicBezTo>
                <a:cubicBezTo>
                  <a:pt x="5477107" y="1996400"/>
                  <a:pt x="5463570" y="1977408"/>
                  <a:pt x="5449700" y="1958629"/>
                </a:cubicBezTo>
                <a:cubicBezTo>
                  <a:pt x="5447823" y="1956084"/>
                  <a:pt x="5445915" y="1953570"/>
                  <a:pt x="5444007" y="1951056"/>
                </a:cubicBezTo>
                <a:cubicBezTo>
                  <a:pt x="5442554" y="1949118"/>
                  <a:pt x="5441100" y="1947209"/>
                  <a:pt x="5439677" y="1945271"/>
                </a:cubicBezTo>
                <a:lnTo>
                  <a:pt x="5439616" y="1945271"/>
                </a:lnTo>
                <a:cubicBezTo>
                  <a:pt x="5439253" y="1944756"/>
                  <a:pt x="5438859" y="1944271"/>
                  <a:pt x="5438465" y="1943756"/>
                </a:cubicBezTo>
                <a:cubicBezTo>
                  <a:pt x="5438465" y="1943756"/>
                  <a:pt x="5438465" y="1943756"/>
                  <a:pt x="5438496" y="1943726"/>
                </a:cubicBezTo>
                <a:cubicBezTo>
                  <a:pt x="5431440" y="1934245"/>
                  <a:pt x="5424414" y="1924764"/>
                  <a:pt x="5417267" y="1915405"/>
                </a:cubicBezTo>
                <a:cubicBezTo>
                  <a:pt x="5417267" y="1915405"/>
                  <a:pt x="5417237" y="1915435"/>
                  <a:pt x="5417237" y="1915465"/>
                </a:cubicBezTo>
                <a:cubicBezTo>
                  <a:pt x="5417267" y="1915435"/>
                  <a:pt x="5417237" y="1915435"/>
                  <a:pt x="5417267" y="1915405"/>
                </a:cubicBezTo>
                <a:lnTo>
                  <a:pt x="5417206" y="1915314"/>
                </a:lnTo>
                <a:cubicBezTo>
                  <a:pt x="5417176" y="1915405"/>
                  <a:pt x="5417146" y="1915435"/>
                  <a:pt x="5417115" y="1915526"/>
                </a:cubicBezTo>
                <a:cubicBezTo>
                  <a:pt x="5412392" y="1909317"/>
                  <a:pt x="5407758" y="1903016"/>
                  <a:pt x="5402973" y="1896837"/>
                </a:cubicBezTo>
                <a:cubicBezTo>
                  <a:pt x="5402973" y="1896837"/>
                  <a:pt x="5403004" y="1896807"/>
                  <a:pt x="5403004" y="1896807"/>
                </a:cubicBezTo>
                <a:cubicBezTo>
                  <a:pt x="5402519" y="1896171"/>
                  <a:pt x="5402034" y="1895595"/>
                  <a:pt x="5401550" y="1894989"/>
                </a:cubicBezTo>
                <a:cubicBezTo>
                  <a:pt x="5396220" y="1888205"/>
                  <a:pt x="5390769" y="1881510"/>
                  <a:pt x="5385409" y="1874726"/>
                </a:cubicBezTo>
                <a:cubicBezTo>
                  <a:pt x="5367694" y="1852341"/>
                  <a:pt x="5349675" y="1830230"/>
                  <a:pt x="5331353" y="1808390"/>
                </a:cubicBezTo>
                <a:cubicBezTo>
                  <a:pt x="5324086" y="1799697"/>
                  <a:pt x="5316817" y="1791034"/>
                  <a:pt x="5309428" y="1782432"/>
                </a:cubicBezTo>
                <a:cubicBezTo>
                  <a:pt x="5272634" y="1739541"/>
                  <a:pt x="5234326" y="1697984"/>
                  <a:pt x="5195261" y="1657153"/>
                </a:cubicBezTo>
                <a:cubicBezTo>
                  <a:pt x="5195412" y="1657123"/>
                  <a:pt x="5195564" y="1657153"/>
                  <a:pt x="5195715" y="1657123"/>
                </a:cubicBezTo>
                <a:cubicBezTo>
                  <a:pt x="5190779" y="1651973"/>
                  <a:pt x="5185934" y="1646703"/>
                  <a:pt x="5180967" y="1641584"/>
                </a:cubicBezTo>
                <a:cubicBezTo>
                  <a:pt x="5180876" y="1641826"/>
                  <a:pt x="5180755" y="1642069"/>
                  <a:pt x="5180634" y="1642281"/>
                </a:cubicBezTo>
                <a:cubicBezTo>
                  <a:pt x="5159012" y="1619987"/>
                  <a:pt x="5137571" y="1597482"/>
                  <a:pt x="5115253" y="1575855"/>
                </a:cubicBezTo>
                <a:cubicBezTo>
                  <a:pt x="5115253" y="1575855"/>
                  <a:pt x="5115253" y="1575855"/>
                  <a:pt x="5115253" y="1575855"/>
                </a:cubicBezTo>
                <a:cubicBezTo>
                  <a:pt x="5115222" y="1575824"/>
                  <a:pt x="5115222" y="1575824"/>
                  <a:pt x="5115192" y="1575794"/>
                </a:cubicBezTo>
                <a:cubicBezTo>
                  <a:pt x="5097174" y="1558347"/>
                  <a:pt x="5078852" y="1541203"/>
                  <a:pt x="5060440" y="1524210"/>
                </a:cubicBezTo>
                <a:cubicBezTo>
                  <a:pt x="5060470" y="1524574"/>
                  <a:pt x="5060712" y="1524846"/>
                  <a:pt x="5060773" y="1525210"/>
                </a:cubicBezTo>
                <a:cubicBezTo>
                  <a:pt x="5025008" y="1492254"/>
                  <a:pt x="4988608" y="1459996"/>
                  <a:pt x="4951360" y="1428706"/>
                </a:cubicBezTo>
                <a:cubicBezTo>
                  <a:pt x="4951390" y="1428615"/>
                  <a:pt x="4951481" y="1428585"/>
                  <a:pt x="4951511" y="1428464"/>
                </a:cubicBezTo>
                <a:cubicBezTo>
                  <a:pt x="4946090" y="1423920"/>
                  <a:pt x="4940700" y="1419347"/>
                  <a:pt x="4935249" y="1414833"/>
                </a:cubicBezTo>
                <a:cubicBezTo>
                  <a:pt x="4935249" y="1414833"/>
                  <a:pt x="4935219" y="1414833"/>
                  <a:pt x="4935219" y="1414864"/>
                </a:cubicBezTo>
                <a:cubicBezTo>
                  <a:pt x="4934219" y="1414046"/>
                  <a:pt x="4933250" y="1413167"/>
                  <a:pt x="4932251" y="1412319"/>
                </a:cubicBezTo>
                <a:cubicBezTo>
                  <a:pt x="4932160" y="1412259"/>
                  <a:pt x="4932100" y="1412198"/>
                  <a:pt x="4932009" y="1412107"/>
                </a:cubicBezTo>
                <a:cubicBezTo>
                  <a:pt x="4925710" y="1406928"/>
                  <a:pt x="4919532" y="1401627"/>
                  <a:pt x="4913203" y="1396478"/>
                </a:cubicBezTo>
                <a:lnTo>
                  <a:pt x="4913173" y="1396447"/>
                </a:lnTo>
                <a:cubicBezTo>
                  <a:pt x="4896577" y="1382938"/>
                  <a:pt x="4879740" y="1369762"/>
                  <a:pt x="4862842" y="1356616"/>
                </a:cubicBezTo>
                <a:cubicBezTo>
                  <a:pt x="4862842" y="1356616"/>
                  <a:pt x="4862842" y="1356616"/>
                  <a:pt x="4862842" y="1356616"/>
                </a:cubicBezTo>
                <a:cubicBezTo>
                  <a:pt x="4860086" y="1354465"/>
                  <a:pt x="4857391" y="1352224"/>
                  <a:pt x="4854605" y="1350104"/>
                </a:cubicBezTo>
                <a:cubicBezTo>
                  <a:pt x="4821475" y="1324448"/>
                  <a:pt x="4787740" y="1299610"/>
                  <a:pt x="4753610" y="1275318"/>
                </a:cubicBezTo>
                <a:lnTo>
                  <a:pt x="4753610" y="1275318"/>
                </a:lnTo>
                <a:cubicBezTo>
                  <a:pt x="4751248" y="1273622"/>
                  <a:pt x="4748856" y="1271956"/>
                  <a:pt x="4746463" y="1270290"/>
                </a:cubicBezTo>
                <a:cubicBezTo>
                  <a:pt x="4742951" y="1267806"/>
                  <a:pt x="4739438" y="1265353"/>
                  <a:pt x="4735925" y="1262869"/>
                </a:cubicBezTo>
                <a:cubicBezTo>
                  <a:pt x="4735895" y="1262899"/>
                  <a:pt x="4735864" y="1262960"/>
                  <a:pt x="4735834" y="1262960"/>
                </a:cubicBezTo>
                <a:cubicBezTo>
                  <a:pt x="4720874" y="1252449"/>
                  <a:pt x="4705793" y="1242120"/>
                  <a:pt x="4690651" y="1231912"/>
                </a:cubicBezTo>
                <a:cubicBezTo>
                  <a:pt x="4690651" y="1231791"/>
                  <a:pt x="4690712" y="1231700"/>
                  <a:pt x="4690712" y="1231579"/>
                </a:cubicBezTo>
                <a:cubicBezTo>
                  <a:pt x="4685624" y="1228156"/>
                  <a:pt x="4680507" y="1224794"/>
                  <a:pt x="4675389" y="1221432"/>
                </a:cubicBezTo>
                <a:cubicBezTo>
                  <a:pt x="4673905" y="1220463"/>
                  <a:pt x="4672391" y="1219463"/>
                  <a:pt x="4670907" y="1218464"/>
                </a:cubicBezTo>
                <a:cubicBezTo>
                  <a:pt x="4670483" y="1218191"/>
                  <a:pt x="4670059" y="1217918"/>
                  <a:pt x="4669665" y="1217646"/>
                </a:cubicBezTo>
                <a:lnTo>
                  <a:pt x="4669665" y="1217646"/>
                </a:lnTo>
                <a:cubicBezTo>
                  <a:pt x="4666546" y="1215586"/>
                  <a:pt x="4663457" y="1213526"/>
                  <a:pt x="4660368" y="1211497"/>
                </a:cubicBezTo>
                <a:lnTo>
                  <a:pt x="4660368" y="1211497"/>
                </a:lnTo>
                <a:cubicBezTo>
                  <a:pt x="4606706" y="1176149"/>
                  <a:pt x="4551894" y="1142527"/>
                  <a:pt x="4496143" y="1110541"/>
                </a:cubicBezTo>
                <a:cubicBezTo>
                  <a:pt x="4496173" y="1110541"/>
                  <a:pt x="4496203" y="1110510"/>
                  <a:pt x="4496233" y="1110510"/>
                </a:cubicBezTo>
                <a:cubicBezTo>
                  <a:pt x="4490419" y="1107178"/>
                  <a:pt x="4484725" y="1103665"/>
                  <a:pt x="4478881" y="1100393"/>
                </a:cubicBezTo>
                <a:cubicBezTo>
                  <a:pt x="4477458" y="1099576"/>
                  <a:pt x="4475974" y="1098849"/>
                  <a:pt x="4474550" y="1098031"/>
                </a:cubicBezTo>
                <a:lnTo>
                  <a:pt x="4474550" y="1098031"/>
                </a:lnTo>
                <a:cubicBezTo>
                  <a:pt x="4443631" y="1080675"/>
                  <a:pt x="4412470" y="1064015"/>
                  <a:pt x="4381096" y="1047901"/>
                </a:cubicBezTo>
                <a:cubicBezTo>
                  <a:pt x="4381096" y="1047901"/>
                  <a:pt x="4381096" y="1047871"/>
                  <a:pt x="4381096" y="1047871"/>
                </a:cubicBezTo>
                <a:cubicBezTo>
                  <a:pt x="4377432" y="1045993"/>
                  <a:pt x="4373768" y="1044175"/>
                  <a:pt x="4370104" y="1042297"/>
                </a:cubicBezTo>
                <a:cubicBezTo>
                  <a:pt x="4370043" y="1042297"/>
                  <a:pt x="4370013" y="1042358"/>
                  <a:pt x="4369952" y="1042358"/>
                </a:cubicBezTo>
                <a:cubicBezTo>
                  <a:pt x="4352994" y="1033725"/>
                  <a:pt x="4335944" y="1025244"/>
                  <a:pt x="4318864" y="1016945"/>
                </a:cubicBezTo>
                <a:cubicBezTo>
                  <a:pt x="4318894" y="1016793"/>
                  <a:pt x="4318955" y="1016642"/>
                  <a:pt x="4318955" y="1016490"/>
                </a:cubicBezTo>
                <a:cubicBezTo>
                  <a:pt x="4312414" y="1013310"/>
                  <a:pt x="4305812" y="1010311"/>
                  <a:pt x="4299271" y="1007191"/>
                </a:cubicBezTo>
                <a:cubicBezTo>
                  <a:pt x="4298998" y="1007070"/>
                  <a:pt x="4298726" y="1006949"/>
                  <a:pt x="4298454" y="1006828"/>
                </a:cubicBezTo>
                <a:cubicBezTo>
                  <a:pt x="3483199" y="617178"/>
                  <a:pt x="2538211" y="618602"/>
                  <a:pt x="1729740" y="1045872"/>
                </a:cubicBezTo>
                <a:cubicBezTo>
                  <a:pt x="1662693" y="1081311"/>
                  <a:pt x="1597130" y="1119718"/>
                  <a:pt x="1532899" y="1160398"/>
                </a:cubicBezTo>
                <a:cubicBezTo>
                  <a:pt x="1532899" y="1160398"/>
                  <a:pt x="1532868" y="1160398"/>
                  <a:pt x="1532868" y="1160398"/>
                </a:cubicBezTo>
                <a:cubicBezTo>
                  <a:pt x="1532202" y="1160822"/>
                  <a:pt x="1531566" y="1161276"/>
                  <a:pt x="1530900" y="1161700"/>
                </a:cubicBezTo>
                <a:cubicBezTo>
                  <a:pt x="1509339" y="1175391"/>
                  <a:pt x="1487959" y="1189355"/>
                  <a:pt x="1466730" y="1203591"/>
                </a:cubicBezTo>
                <a:cubicBezTo>
                  <a:pt x="1465064" y="1204712"/>
                  <a:pt x="1463399" y="1205833"/>
                  <a:pt x="1461733" y="1206954"/>
                </a:cubicBezTo>
                <a:cubicBezTo>
                  <a:pt x="1440444" y="1221281"/>
                  <a:pt x="1419337" y="1235911"/>
                  <a:pt x="1398411" y="1250783"/>
                </a:cubicBezTo>
                <a:cubicBezTo>
                  <a:pt x="1397139" y="1251692"/>
                  <a:pt x="1395897" y="1252570"/>
                  <a:pt x="1394656" y="1253479"/>
                </a:cubicBezTo>
                <a:cubicBezTo>
                  <a:pt x="1373215" y="1268775"/>
                  <a:pt x="1351987" y="1284344"/>
                  <a:pt x="1330940" y="1300186"/>
                </a:cubicBezTo>
                <a:cubicBezTo>
                  <a:pt x="1330758" y="1300337"/>
                  <a:pt x="1330577" y="1300489"/>
                  <a:pt x="1330365" y="1300610"/>
                </a:cubicBezTo>
                <a:cubicBezTo>
                  <a:pt x="1178736" y="1415015"/>
                  <a:pt x="1037465" y="1543838"/>
                  <a:pt x="908883" y="1684535"/>
                </a:cubicBezTo>
                <a:cubicBezTo>
                  <a:pt x="907641" y="1685868"/>
                  <a:pt x="906400" y="1687200"/>
                  <a:pt x="905188" y="1688533"/>
                </a:cubicBezTo>
                <a:cubicBezTo>
                  <a:pt x="889320" y="1705950"/>
                  <a:pt x="873724" y="1723609"/>
                  <a:pt x="858249" y="1741389"/>
                </a:cubicBezTo>
                <a:cubicBezTo>
                  <a:pt x="854948" y="1745206"/>
                  <a:pt x="851587" y="1748962"/>
                  <a:pt x="848286" y="1752808"/>
                </a:cubicBezTo>
                <a:cubicBezTo>
                  <a:pt x="834083" y="1769256"/>
                  <a:pt x="820153" y="1785915"/>
                  <a:pt x="806313" y="1802666"/>
                </a:cubicBezTo>
                <a:cubicBezTo>
                  <a:pt x="801922" y="1807997"/>
                  <a:pt x="797501" y="1813298"/>
                  <a:pt x="793140" y="1818659"/>
                </a:cubicBezTo>
                <a:cubicBezTo>
                  <a:pt x="780149" y="1834591"/>
                  <a:pt x="767339" y="1850675"/>
                  <a:pt x="754650" y="1866880"/>
                </a:cubicBezTo>
                <a:cubicBezTo>
                  <a:pt x="749684" y="1873181"/>
                  <a:pt x="744748" y="1879542"/>
                  <a:pt x="739842" y="1885902"/>
                </a:cubicBezTo>
                <a:cubicBezTo>
                  <a:pt x="727759" y="1901593"/>
                  <a:pt x="715827" y="1917374"/>
                  <a:pt x="704017" y="1933276"/>
                </a:cubicBezTo>
                <a:cubicBezTo>
                  <a:pt x="698778" y="1940333"/>
                  <a:pt x="693599" y="1947452"/>
                  <a:pt x="688421" y="1954570"/>
                </a:cubicBezTo>
                <a:cubicBezTo>
                  <a:pt x="677095" y="1970108"/>
                  <a:pt x="665890" y="1985738"/>
                  <a:pt x="654867" y="2001489"/>
                </a:cubicBezTo>
                <a:cubicBezTo>
                  <a:pt x="649507" y="2009152"/>
                  <a:pt x="644238" y="2016876"/>
                  <a:pt x="638938" y="2024570"/>
                </a:cubicBezTo>
                <a:cubicBezTo>
                  <a:pt x="628278" y="2040048"/>
                  <a:pt x="617710" y="2055587"/>
                  <a:pt x="607353" y="2071277"/>
                </a:cubicBezTo>
                <a:cubicBezTo>
                  <a:pt x="601993" y="2079425"/>
                  <a:pt x="596754" y="2087633"/>
                  <a:pt x="591454" y="2095812"/>
                </a:cubicBezTo>
                <a:cubicBezTo>
                  <a:pt x="581370" y="2111381"/>
                  <a:pt x="571316" y="2126950"/>
                  <a:pt x="561534" y="2142701"/>
                </a:cubicBezTo>
                <a:cubicBezTo>
                  <a:pt x="556386" y="2150939"/>
                  <a:pt x="551450" y="2159330"/>
                  <a:pt x="546393" y="2167629"/>
                </a:cubicBezTo>
                <a:cubicBezTo>
                  <a:pt x="536732" y="2183501"/>
                  <a:pt x="527011" y="2199403"/>
                  <a:pt x="517654" y="2215457"/>
                </a:cubicBezTo>
                <a:cubicBezTo>
                  <a:pt x="513111" y="2223242"/>
                  <a:pt x="508781" y="2231117"/>
                  <a:pt x="504329" y="2238932"/>
                </a:cubicBezTo>
                <a:cubicBezTo>
                  <a:pt x="473895" y="2292121"/>
                  <a:pt x="445125" y="2346219"/>
                  <a:pt x="418022" y="2401104"/>
                </a:cubicBezTo>
                <a:cubicBezTo>
                  <a:pt x="411844" y="2413583"/>
                  <a:pt x="405576" y="2426033"/>
                  <a:pt x="399580" y="2438603"/>
                </a:cubicBezTo>
                <a:cubicBezTo>
                  <a:pt x="393614" y="2451082"/>
                  <a:pt x="387951" y="2463713"/>
                  <a:pt x="382197" y="2476284"/>
                </a:cubicBezTo>
                <a:cubicBezTo>
                  <a:pt x="375989" y="2489823"/>
                  <a:pt x="369690" y="2503302"/>
                  <a:pt x="363694" y="2516903"/>
                </a:cubicBezTo>
                <a:cubicBezTo>
                  <a:pt x="358273" y="2529170"/>
                  <a:pt x="353125" y="2541528"/>
                  <a:pt x="347886" y="2553856"/>
                </a:cubicBezTo>
                <a:cubicBezTo>
                  <a:pt x="341860" y="2568002"/>
                  <a:pt x="335833" y="2582177"/>
                  <a:pt x="330049" y="2596414"/>
                </a:cubicBezTo>
                <a:cubicBezTo>
                  <a:pt x="325143" y="2608469"/>
                  <a:pt x="320419" y="2620645"/>
                  <a:pt x="315695" y="2632761"/>
                </a:cubicBezTo>
                <a:cubicBezTo>
                  <a:pt x="309972" y="2647422"/>
                  <a:pt x="304278" y="2662082"/>
                  <a:pt x="298767" y="2676833"/>
                </a:cubicBezTo>
                <a:cubicBezTo>
                  <a:pt x="294315" y="2688798"/>
                  <a:pt x="290015" y="2700823"/>
                  <a:pt x="285715" y="2712848"/>
                </a:cubicBezTo>
                <a:cubicBezTo>
                  <a:pt x="280324" y="2727963"/>
                  <a:pt x="275025" y="2743077"/>
                  <a:pt x="269877" y="2758253"/>
                </a:cubicBezTo>
                <a:cubicBezTo>
                  <a:pt x="265879" y="2770096"/>
                  <a:pt x="261973" y="2781970"/>
                  <a:pt x="258127" y="2793843"/>
                </a:cubicBezTo>
                <a:cubicBezTo>
                  <a:pt x="253100" y="2809412"/>
                  <a:pt x="248194" y="2825042"/>
                  <a:pt x="243439" y="2840702"/>
                </a:cubicBezTo>
                <a:cubicBezTo>
                  <a:pt x="239896" y="2852363"/>
                  <a:pt x="236383" y="2864025"/>
                  <a:pt x="232992" y="2875717"/>
                </a:cubicBezTo>
                <a:cubicBezTo>
                  <a:pt x="228328" y="2891831"/>
                  <a:pt x="223846" y="2908006"/>
                  <a:pt x="219455" y="2924211"/>
                </a:cubicBezTo>
                <a:cubicBezTo>
                  <a:pt x="216366" y="2935570"/>
                  <a:pt x="213277" y="2946898"/>
                  <a:pt x="210370" y="2958287"/>
                </a:cubicBezTo>
                <a:cubicBezTo>
                  <a:pt x="206009" y="2975219"/>
                  <a:pt x="201951" y="2992182"/>
                  <a:pt x="197924" y="3009205"/>
                </a:cubicBezTo>
                <a:cubicBezTo>
                  <a:pt x="195380" y="3019988"/>
                  <a:pt x="192745" y="3030741"/>
                  <a:pt x="190322" y="3041555"/>
                </a:cubicBezTo>
                <a:cubicBezTo>
                  <a:pt x="186265" y="3059668"/>
                  <a:pt x="182540" y="3077872"/>
                  <a:pt x="178875" y="3096046"/>
                </a:cubicBezTo>
                <a:cubicBezTo>
                  <a:pt x="176877" y="3105890"/>
                  <a:pt x="174757" y="3115674"/>
                  <a:pt x="172879" y="3125549"/>
                </a:cubicBezTo>
                <a:cubicBezTo>
                  <a:pt x="168912" y="3146388"/>
                  <a:pt x="165339" y="3167288"/>
                  <a:pt x="161856" y="3188218"/>
                </a:cubicBezTo>
                <a:cubicBezTo>
                  <a:pt x="160645" y="3195488"/>
                  <a:pt x="159282" y="3202697"/>
                  <a:pt x="158131" y="3209966"/>
                </a:cubicBezTo>
                <a:cubicBezTo>
                  <a:pt x="153650" y="3238439"/>
                  <a:pt x="149561" y="3266972"/>
                  <a:pt x="146018" y="3295627"/>
                </a:cubicBezTo>
                <a:cubicBezTo>
                  <a:pt x="142354" y="3325220"/>
                  <a:pt x="139386" y="3354964"/>
                  <a:pt x="136782" y="3384770"/>
                </a:cubicBezTo>
                <a:cubicBezTo>
                  <a:pt x="136085" y="3392918"/>
                  <a:pt x="135480" y="3401066"/>
                  <a:pt x="134844" y="3409184"/>
                </a:cubicBezTo>
                <a:cubicBezTo>
                  <a:pt x="133057" y="3431992"/>
                  <a:pt x="131603" y="3454891"/>
                  <a:pt x="130453" y="3477790"/>
                </a:cubicBezTo>
                <a:cubicBezTo>
                  <a:pt x="130029" y="3485938"/>
                  <a:pt x="129544" y="3494056"/>
                  <a:pt x="129211" y="3502204"/>
                </a:cubicBezTo>
                <a:cubicBezTo>
                  <a:pt x="128030" y="3531161"/>
                  <a:pt x="127243" y="3560149"/>
                  <a:pt x="127031" y="3589166"/>
                </a:cubicBezTo>
                <a:cubicBezTo>
                  <a:pt x="126970" y="3597284"/>
                  <a:pt x="127152" y="3605402"/>
                  <a:pt x="127182" y="3613489"/>
                </a:cubicBezTo>
                <a:cubicBezTo>
                  <a:pt x="127243" y="3634662"/>
                  <a:pt x="127485" y="3655865"/>
                  <a:pt x="128060" y="3677037"/>
                </a:cubicBezTo>
                <a:cubicBezTo>
                  <a:pt x="128393" y="3689335"/>
                  <a:pt x="128817" y="3701633"/>
                  <a:pt x="129302" y="3713930"/>
                </a:cubicBezTo>
                <a:cubicBezTo>
                  <a:pt x="130029" y="3731499"/>
                  <a:pt x="130967" y="3749037"/>
                  <a:pt x="132058" y="3766574"/>
                </a:cubicBezTo>
                <a:cubicBezTo>
                  <a:pt x="132845" y="3779296"/>
                  <a:pt x="133451" y="3792048"/>
                  <a:pt x="134420" y="3804770"/>
                </a:cubicBezTo>
                <a:cubicBezTo>
                  <a:pt x="136358" y="3830244"/>
                  <a:pt x="138659" y="3855718"/>
                  <a:pt x="141324" y="3881161"/>
                </a:cubicBezTo>
                <a:cubicBezTo>
                  <a:pt x="143050" y="3897730"/>
                  <a:pt x="145140" y="3914238"/>
                  <a:pt x="147169" y="3930746"/>
                </a:cubicBezTo>
                <a:cubicBezTo>
                  <a:pt x="148592" y="3942286"/>
                  <a:pt x="150046" y="3953796"/>
                  <a:pt x="151621" y="3965307"/>
                </a:cubicBezTo>
                <a:cubicBezTo>
                  <a:pt x="154104" y="3983269"/>
                  <a:pt x="156678" y="4001231"/>
                  <a:pt x="159494" y="4019162"/>
                </a:cubicBezTo>
                <a:cubicBezTo>
                  <a:pt x="160705" y="4026795"/>
                  <a:pt x="162068" y="4034368"/>
                  <a:pt x="163340" y="4042001"/>
                </a:cubicBezTo>
                <a:cubicBezTo>
                  <a:pt x="170426" y="4084285"/>
                  <a:pt x="178391" y="4126419"/>
                  <a:pt x="187536" y="4168280"/>
                </a:cubicBezTo>
                <a:cubicBezTo>
                  <a:pt x="187597" y="4168582"/>
                  <a:pt x="187658" y="4168855"/>
                  <a:pt x="187718" y="4169158"/>
                </a:cubicBezTo>
                <a:cubicBezTo>
                  <a:pt x="192473" y="4190815"/>
                  <a:pt x="197560" y="4212382"/>
                  <a:pt x="202860" y="4233888"/>
                </a:cubicBezTo>
                <a:cubicBezTo>
                  <a:pt x="203980" y="4238401"/>
                  <a:pt x="205101" y="4242914"/>
                  <a:pt x="206251" y="4247427"/>
                </a:cubicBezTo>
                <a:cubicBezTo>
                  <a:pt x="223513" y="4316034"/>
                  <a:pt x="243530" y="4383762"/>
                  <a:pt x="266424" y="4450340"/>
                </a:cubicBezTo>
                <a:cubicBezTo>
                  <a:pt x="266515" y="4450612"/>
                  <a:pt x="266606" y="4450915"/>
                  <a:pt x="266697" y="4451188"/>
                </a:cubicBezTo>
                <a:cubicBezTo>
                  <a:pt x="389102" y="4807095"/>
                  <a:pt x="591121" y="5129410"/>
                  <a:pt x="870726" y="5365974"/>
                </a:cubicBezTo>
                <a:cubicBezTo>
                  <a:pt x="870726" y="5365974"/>
                  <a:pt x="870726" y="5365974"/>
                  <a:pt x="870726" y="5365974"/>
                </a:cubicBezTo>
                <a:cubicBezTo>
                  <a:pt x="875087" y="5369669"/>
                  <a:pt x="879569" y="5373214"/>
                  <a:pt x="883960" y="5376848"/>
                </a:cubicBezTo>
                <a:cubicBezTo>
                  <a:pt x="883899" y="5376697"/>
                  <a:pt x="883869" y="5376545"/>
                  <a:pt x="883808" y="5376424"/>
                </a:cubicBezTo>
                <a:cubicBezTo>
                  <a:pt x="909276" y="5397567"/>
                  <a:pt x="935350" y="5418012"/>
                  <a:pt x="962060" y="5437731"/>
                </a:cubicBezTo>
                <a:lnTo>
                  <a:pt x="961969" y="5437822"/>
                </a:lnTo>
                <a:cubicBezTo>
                  <a:pt x="968268" y="5442456"/>
                  <a:pt x="974809" y="5446788"/>
                  <a:pt x="981169" y="5451362"/>
                </a:cubicBezTo>
                <a:lnTo>
                  <a:pt x="981260" y="5451271"/>
                </a:lnTo>
                <a:cubicBezTo>
                  <a:pt x="992555" y="5459358"/>
                  <a:pt x="1003821" y="5467476"/>
                  <a:pt x="1015328" y="5475290"/>
                </a:cubicBezTo>
                <a:cubicBezTo>
                  <a:pt x="1015298" y="5475321"/>
                  <a:pt x="1015237" y="5475290"/>
                  <a:pt x="1015207" y="5475321"/>
                </a:cubicBezTo>
                <a:cubicBezTo>
                  <a:pt x="1020961" y="5479228"/>
                  <a:pt x="1026472" y="5483408"/>
                  <a:pt x="1032257" y="5487225"/>
                </a:cubicBezTo>
                <a:cubicBezTo>
                  <a:pt x="1032257" y="5487225"/>
                  <a:pt x="1032257" y="5487225"/>
                  <a:pt x="1032257" y="5487225"/>
                </a:cubicBezTo>
                <a:cubicBezTo>
                  <a:pt x="1063388" y="5507792"/>
                  <a:pt x="1095488" y="5527086"/>
                  <a:pt x="1128164" y="5545654"/>
                </a:cubicBezTo>
                <a:cubicBezTo>
                  <a:pt x="1133887" y="5548925"/>
                  <a:pt x="1139853" y="5551924"/>
                  <a:pt x="1145637" y="5555104"/>
                </a:cubicBezTo>
                <a:cubicBezTo>
                  <a:pt x="1146091" y="5555347"/>
                  <a:pt x="1146576" y="5555589"/>
                  <a:pt x="1147030" y="5555862"/>
                </a:cubicBezTo>
                <a:lnTo>
                  <a:pt x="1147030" y="5555862"/>
                </a:lnTo>
                <a:cubicBezTo>
                  <a:pt x="1153571" y="5559466"/>
                  <a:pt x="1160173" y="5563010"/>
                  <a:pt x="1166744" y="5566524"/>
                </a:cubicBezTo>
                <a:cubicBezTo>
                  <a:pt x="1181099" y="5574187"/>
                  <a:pt x="1195453" y="5581790"/>
                  <a:pt x="1210049" y="5589090"/>
                </a:cubicBezTo>
                <a:cubicBezTo>
                  <a:pt x="1209777" y="5589090"/>
                  <a:pt x="1209565" y="5589059"/>
                  <a:pt x="1209292" y="5588969"/>
                </a:cubicBezTo>
                <a:cubicBezTo>
                  <a:pt x="1210928" y="5589786"/>
                  <a:pt x="1212593" y="5590543"/>
                  <a:pt x="1214259" y="5591271"/>
                </a:cubicBezTo>
                <a:cubicBezTo>
                  <a:pt x="1215440" y="5591816"/>
                  <a:pt x="1216621" y="5592331"/>
                  <a:pt x="1217772" y="5592906"/>
                </a:cubicBezTo>
                <a:lnTo>
                  <a:pt x="1217772" y="5592906"/>
                </a:lnTo>
                <a:cubicBezTo>
                  <a:pt x="1242119" y="5604810"/>
                  <a:pt x="1266618" y="5616532"/>
                  <a:pt x="1291754" y="5627316"/>
                </a:cubicBezTo>
                <a:lnTo>
                  <a:pt x="1291754" y="5627316"/>
                </a:lnTo>
                <a:cubicBezTo>
                  <a:pt x="1291754" y="5627316"/>
                  <a:pt x="1291784" y="5627316"/>
                  <a:pt x="1291784" y="5627316"/>
                </a:cubicBezTo>
                <a:cubicBezTo>
                  <a:pt x="1310257" y="5635252"/>
                  <a:pt x="1329335" y="5642248"/>
                  <a:pt x="1348232" y="5649579"/>
                </a:cubicBezTo>
                <a:cubicBezTo>
                  <a:pt x="1348232" y="5649579"/>
                  <a:pt x="1348201" y="5649549"/>
                  <a:pt x="1348201" y="5649549"/>
                </a:cubicBezTo>
                <a:cubicBezTo>
                  <a:pt x="1359164" y="5653759"/>
                  <a:pt x="1369824" y="5658424"/>
                  <a:pt x="1380938" y="5662452"/>
                </a:cubicBezTo>
                <a:lnTo>
                  <a:pt x="1380968" y="5662482"/>
                </a:lnTo>
                <a:cubicBezTo>
                  <a:pt x="1389689" y="5665632"/>
                  <a:pt x="1398653" y="5668449"/>
                  <a:pt x="1407466" y="5671509"/>
                </a:cubicBezTo>
                <a:lnTo>
                  <a:pt x="1407587" y="5671509"/>
                </a:lnTo>
                <a:cubicBezTo>
                  <a:pt x="1407647" y="5671509"/>
                  <a:pt x="1407708" y="5671479"/>
                  <a:pt x="1407769" y="5671448"/>
                </a:cubicBezTo>
                <a:cubicBezTo>
                  <a:pt x="1413341" y="5673326"/>
                  <a:pt x="1419094" y="5674932"/>
                  <a:pt x="1424697" y="5676749"/>
                </a:cubicBezTo>
                <a:cubicBezTo>
                  <a:pt x="1424727" y="5676870"/>
                  <a:pt x="1424727" y="5676991"/>
                  <a:pt x="1424757" y="5677112"/>
                </a:cubicBezTo>
                <a:cubicBezTo>
                  <a:pt x="1430511" y="5679021"/>
                  <a:pt x="1436295" y="5680868"/>
                  <a:pt x="1442110" y="5682746"/>
                </a:cubicBezTo>
                <a:cubicBezTo>
                  <a:pt x="1442261" y="5682655"/>
                  <a:pt x="1442352" y="5682444"/>
                  <a:pt x="1442503" y="5682322"/>
                </a:cubicBezTo>
                <a:cubicBezTo>
                  <a:pt x="1456191" y="5686654"/>
                  <a:pt x="1469728" y="5691197"/>
                  <a:pt x="1483658" y="5695195"/>
                </a:cubicBezTo>
                <a:cubicBezTo>
                  <a:pt x="1483658" y="5695498"/>
                  <a:pt x="1483477" y="5695832"/>
                  <a:pt x="1483507" y="5696134"/>
                </a:cubicBezTo>
                <a:cubicBezTo>
                  <a:pt x="1496408" y="5699890"/>
                  <a:pt x="1509762" y="5702919"/>
                  <a:pt x="1522875" y="5706403"/>
                </a:cubicBezTo>
                <a:cubicBezTo>
                  <a:pt x="1522905" y="5706403"/>
                  <a:pt x="1522966" y="5706433"/>
                  <a:pt x="1522996" y="5706433"/>
                </a:cubicBezTo>
                <a:cubicBezTo>
                  <a:pt x="1524843" y="5706918"/>
                  <a:pt x="1526721" y="5707372"/>
                  <a:pt x="1528599" y="5707856"/>
                </a:cubicBezTo>
                <a:cubicBezTo>
                  <a:pt x="1535745" y="5709735"/>
                  <a:pt x="1542923" y="5711552"/>
                  <a:pt x="1550069" y="5713399"/>
                </a:cubicBezTo>
                <a:cubicBezTo>
                  <a:pt x="1555732" y="5714884"/>
                  <a:pt x="1561365" y="5716429"/>
                  <a:pt x="1567089" y="5717792"/>
                </a:cubicBezTo>
                <a:cubicBezTo>
                  <a:pt x="1567210" y="5717640"/>
                  <a:pt x="1567331" y="5717549"/>
                  <a:pt x="1567482" y="5717458"/>
                </a:cubicBezTo>
                <a:cubicBezTo>
                  <a:pt x="1608213" y="5727303"/>
                  <a:pt x="1649429" y="5736360"/>
                  <a:pt x="1691916" y="5743296"/>
                </a:cubicBezTo>
                <a:cubicBezTo>
                  <a:pt x="1736341" y="5750535"/>
                  <a:pt x="1780827" y="5756108"/>
                  <a:pt x="1825283" y="5760167"/>
                </a:cubicBezTo>
                <a:cubicBezTo>
                  <a:pt x="1825283" y="5760167"/>
                  <a:pt x="1825283" y="5760167"/>
                  <a:pt x="1825283" y="5760167"/>
                </a:cubicBezTo>
                <a:cubicBezTo>
                  <a:pt x="1825707" y="5760198"/>
                  <a:pt x="1826131" y="5760228"/>
                  <a:pt x="1826555" y="5760288"/>
                </a:cubicBezTo>
                <a:cubicBezTo>
                  <a:pt x="1831794" y="5760773"/>
                  <a:pt x="1837063" y="5761349"/>
                  <a:pt x="1842302" y="5761772"/>
                </a:cubicBezTo>
                <a:lnTo>
                  <a:pt x="1842363" y="5761772"/>
                </a:lnTo>
                <a:cubicBezTo>
                  <a:pt x="1846118" y="5762076"/>
                  <a:pt x="1849904" y="5762257"/>
                  <a:pt x="1853659" y="5762560"/>
                </a:cubicBezTo>
                <a:lnTo>
                  <a:pt x="1853659" y="5762560"/>
                </a:lnTo>
                <a:cubicBezTo>
                  <a:pt x="1853719" y="5762560"/>
                  <a:pt x="1853749" y="5762560"/>
                  <a:pt x="1853810" y="5762560"/>
                </a:cubicBezTo>
                <a:cubicBezTo>
                  <a:pt x="1872162" y="5763954"/>
                  <a:pt x="1890513" y="5765044"/>
                  <a:pt x="1908865" y="5765862"/>
                </a:cubicBezTo>
                <a:cubicBezTo>
                  <a:pt x="1908865" y="5765831"/>
                  <a:pt x="1908865" y="5765771"/>
                  <a:pt x="1908895" y="5765741"/>
                </a:cubicBezTo>
                <a:cubicBezTo>
                  <a:pt x="1962497" y="5768134"/>
                  <a:pt x="2015977" y="5767891"/>
                  <a:pt x="2069305" y="5765104"/>
                </a:cubicBezTo>
                <a:cubicBezTo>
                  <a:pt x="2069669" y="5765074"/>
                  <a:pt x="2070063" y="5765104"/>
                  <a:pt x="2070426" y="5765044"/>
                </a:cubicBezTo>
                <a:cubicBezTo>
                  <a:pt x="2079329" y="5764590"/>
                  <a:pt x="2088232" y="5764105"/>
                  <a:pt x="2097166" y="5763469"/>
                </a:cubicBezTo>
                <a:cubicBezTo>
                  <a:pt x="2097196" y="5763560"/>
                  <a:pt x="2097196" y="5763681"/>
                  <a:pt x="2097227" y="5763772"/>
                </a:cubicBezTo>
                <a:cubicBezTo>
                  <a:pt x="2102254" y="5763439"/>
                  <a:pt x="2107250" y="5762984"/>
                  <a:pt x="2112247" y="5762560"/>
                </a:cubicBezTo>
                <a:cubicBezTo>
                  <a:pt x="2115578" y="5762288"/>
                  <a:pt x="2118909" y="5762045"/>
                  <a:pt x="2122241" y="5761772"/>
                </a:cubicBezTo>
                <a:cubicBezTo>
                  <a:pt x="2122241" y="5761772"/>
                  <a:pt x="2122241" y="5761772"/>
                  <a:pt x="2122241" y="5761772"/>
                </a:cubicBezTo>
                <a:cubicBezTo>
                  <a:pt x="2229352" y="5752655"/>
                  <a:pt x="2335465" y="5731907"/>
                  <a:pt x="2439912" y="5699285"/>
                </a:cubicBezTo>
                <a:cubicBezTo>
                  <a:pt x="2440366" y="5699345"/>
                  <a:pt x="2440790" y="5699436"/>
                  <a:pt x="2441244" y="5699496"/>
                </a:cubicBezTo>
                <a:cubicBezTo>
                  <a:pt x="2444999" y="5698315"/>
                  <a:pt x="2448724" y="5697043"/>
                  <a:pt x="2452479" y="5695832"/>
                </a:cubicBezTo>
                <a:cubicBezTo>
                  <a:pt x="2452630" y="5695680"/>
                  <a:pt x="2452691" y="5695438"/>
                  <a:pt x="2452812" y="5695286"/>
                </a:cubicBezTo>
                <a:cubicBezTo>
                  <a:pt x="2461867" y="5692378"/>
                  <a:pt x="2470952" y="5689985"/>
                  <a:pt x="2479976" y="5686896"/>
                </a:cubicBezTo>
                <a:cubicBezTo>
                  <a:pt x="2499146" y="5680293"/>
                  <a:pt x="2518587" y="5672932"/>
                  <a:pt x="2538181" y="5665269"/>
                </a:cubicBezTo>
                <a:lnTo>
                  <a:pt x="2538181" y="5665269"/>
                </a:lnTo>
                <a:cubicBezTo>
                  <a:pt x="2538241" y="5665239"/>
                  <a:pt x="2538302" y="5665209"/>
                  <a:pt x="2538362" y="5665178"/>
                </a:cubicBezTo>
                <a:cubicBezTo>
                  <a:pt x="2548962" y="5661059"/>
                  <a:pt x="2559591" y="5656848"/>
                  <a:pt x="2570251" y="5652547"/>
                </a:cubicBezTo>
                <a:cubicBezTo>
                  <a:pt x="2570251" y="5652517"/>
                  <a:pt x="2570251" y="5652487"/>
                  <a:pt x="2570251" y="5652456"/>
                </a:cubicBezTo>
                <a:cubicBezTo>
                  <a:pt x="2580305" y="5648428"/>
                  <a:pt x="2590238" y="5644551"/>
                  <a:pt x="2600382" y="5640431"/>
                </a:cubicBezTo>
                <a:cubicBezTo>
                  <a:pt x="2609225" y="5636857"/>
                  <a:pt x="2618098" y="5633283"/>
                  <a:pt x="2627032" y="5629708"/>
                </a:cubicBezTo>
                <a:cubicBezTo>
                  <a:pt x="2634996" y="5626528"/>
                  <a:pt x="2642991" y="5623408"/>
                  <a:pt x="2651016" y="5620258"/>
                </a:cubicBezTo>
                <a:cubicBezTo>
                  <a:pt x="2664280" y="5615079"/>
                  <a:pt x="2677604" y="5610020"/>
                  <a:pt x="2690959" y="5605144"/>
                </a:cubicBezTo>
                <a:cubicBezTo>
                  <a:pt x="2691080" y="5605113"/>
                  <a:pt x="2691172" y="5605052"/>
                  <a:pt x="2691293" y="5605022"/>
                </a:cubicBezTo>
                <a:cubicBezTo>
                  <a:pt x="2695502" y="5603477"/>
                  <a:pt x="2699711" y="5601993"/>
                  <a:pt x="2703921" y="5600479"/>
                </a:cubicBezTo>
                <a:cubicBezTo>
                  <a:pt x="2703921" y="5600479"/>
                  <a:pt x="2703921" y="5600479"/>
                  <a:pt x="2703921" y="5600479"/>
                </a:cubicBezTo>
                <a:cubicBezTo>
                  <a:pt x="2706343" y="5599631"/>
                  <a:pt x="2708766" y="5598813"/>
                  <a:pt x="2711189" y="5597995"/>
                </a:cubicBezTo>
                <a:cubicBezTo>
                  <a:pt x="2724150" y="5593482"/>
                  <a:pt x="2737141" y="5589272"/>
                  <a:pt x="2750163" y="5585334"/>
                </a:cubicBezTo>
                <a:lnTo>
                  <a:pt x="2750163" y="5585334"/>
                </a:lnTo>
                <a:lnTo>
                  <a:pt x="2750224" y="5585304"/>
                </a:lnTo>
                <a:cubicBezTo>
                  <a:pt x="2764760" y="5580881"/>
                  <a:pt x="2779326" y="5576944"/>
                  <a:pt x="2793922" y="5573430"/>
                </a:cubicBezTo>
                <a:cubicBezTo>
                  <a:pt x="2797254" y="5572642"/>
                  <a:pt x="2800585" y="5571734"/>
                  <a:pt x="2803916" y="5571007"/>
                </a:cubicBezTo>
                <a:cubicBezTo>
                  <a:pt x="2807762" y="5570128"/>
                  <a:pt x="2811608" y="5569311"/>
                  <a:pt x="2815454" y="5568523"/>
                </a:cubicBezTo>
                <a:cubicBezTo>
                  <a:pt x="2825538" y="5566463"/>
                  <a:pt x="2835653" y="5564616"/>
                  <a:pt x="2845767" y="5563131"/>
                </a:cubicBezTo>
                <a:cubicBezTo>
                  <a:pt x="2850613" y="5562435"/>
                  <a:pt x="2855488" y="5562041"/>
                  <a:pt x="2860334" y="5561495"/>
                </a:cubicBezTo>
                <a:lnTo>
                  <a:pt x="2860334" y="5561495"/>
                </a:lnTo>
                <a:cubicBezTo>
                  <a:pt x="2877656" y="5559496"/>
                  <a:pt x="2894947" y="5558527"/>
                  <a:pt x="2912178" y="5558648"/>
                </a:cubicBezTo>
                <a:cubicBezTo>
                  <a:pt x="2918962" y="5558709"/>
                  <a:pt x="2925745" y="5558982"/>
                  <a:pt x="2932529" y="5559405"/>
                </a:cubicBezTo>
                <a:cubicBezTo>
                  <a:pt x="2952092" y="5560678"/>
                  <a:pt x="2971594" y="5563464"/>
                  <a:pt x="2990975" y="5568250"/>
                </a:cubicBezTo>
                <a:cubicBezTo>
                  <a:pt x="2994579" y="5569128"/>
                  <a:pt x="2998153" y="5570007"/>
                  <a:pt x="3001756" y="5571037"/>
                </a:cubicBezTo>
                <a:cubicBezTo>
                  <a:pt x="3001756" y="5571037"/>
                  <a:pt x="3001756" y="5571037"/>
                  <a:pt x="3001756" y="5571037"/>
                </a:cubicBezTo>
                <a:cubicBezTo>
                  <a:pt x="3005057" y="5571976"/>
                  <a:pt x="3008328" y="5573278"/>
                  <a:pt x="3011598" y="5574339"/>
                </a:cubicBezTo>
                <a:cubicBezTo>
                  <a:pt x="3019926" y="5576974"/>
                  <a:pt x="3028254" y="5579579"/>
                  <a:pt x="3036552" y="5583001"/>
                </a:cubicBezTo>
                <a:cubicBezTo>
                  <a:pt x="3048029" y="5587727"/>
                  <a:pt x="3059476" y="5593058"/>
                  <a:pt x="3070862" y="5599358"/>
                </a:cubicBezTo>
                <a:cubicBezTo>
                  <a:pt x="3075950" y="5602175"/>
                  <a:pt x="3080583" y="5605234"/>
                  <a:pt x="3085459" y="5608203"/>
                </a:cubicBezTo>
                <a:cubicBezTo>
                  <a:pt x="3089365" y="5610565"/>
                  <a:pt x="3093393" y="5612837"/>
                  <a:pt x="3097148" y="5615260"/>
                </a:cubicBezTo>
                <a:cubicBezTo>
                  <a:pt x="3104113" y="5619774"/>
                  <a:pt x="3110624" y="5624499"/>
                  <a:pt x="3117075" y="5629224"/>
                </a:cubicBezTo>
                <a:cubicBezTo>
                  <a:pt x="3117105" y="5629254"/>
                  <a:pt x="3117105" y="5629254"/>
                  <a:pt x="3117135" y="5629285"/>
                </a:cubicBezTo>
                <a:cubicBezTo>
                  <a:pt x="3123252" y="5633798"/>
                  <a:pt x="3129188" y="5638372"/>
                  <a:pt x="3134851" y="5643097"/>
                </a:cubicBezTo>
                <a:cubicBezTo>
                  <a:pt x="3136123" y="5644127"/>
                  <a:pt x="3137304" y="5645217"/>
                  <a:pt x="3138545" y="5646277"/>
                </a:cubicBezTo>
                <a:cubicBezTo>
                  <a:pt x="3146146" y="5652759"/>
                  <a:pt x="3153384" y="5659423"/>
                  <a:pt x="3160168" y="5666268"/>
                </a:cubicBezTo>
                <a:cubicBezTo>
                  <a:pt x="3168617" y="5674780"/>
                  <a:pt x="3176460" y="5683534"/>
                  <a:pt x="3183668" y="5692500"/>
                </a:cubicBezTo>
                <a:cubicBezTo>
                  <a:pt x="3185666" y="5695014"/>
                  <a:pt x="3187847" y="5697437"/>
                  <a:pt x="3189754" y="5699981"/>
                </a:cubicBezTo>
                <a:cubicBezTo>
                  <a:pt x="3194902" y="5706797"/>
                  <a:pt x="3199596" y="5713763"/>
                  <a:pt x="3204078" y="5720790"/>
                </a:cubicBezTo>
                <a:lnTo>
                  <a:pt x="3204078" y="5720790"/>
                </a:lnTo>
                <a:cubicBezTo>
                  <a:pt x="3214768" y="5737631"/>
                  <a:pt x="3223641" y="5754988"/>
                  <a:pt x="3230606" y="5772798"/>
                </a:cubicBezTo>
                <a:cubicBezTo>
                  <a:pt x="3233423" y="5779977"/>
                  <a:pt x="3235815" y="5787216"/>
                  <a:pt x="3238026" y="5794516"/>
                </a:cubicBezTo>
                <a:cubicBezTo>
                  <a:pt x="3255590" y="5852006"/>
                  <a:pt x="3255166" y="5912556"/>
                  <a:pt x="3239934" y="5969955"/>
                </a:cubicBezTo>
                <a:cubicBezTo>
                  <a:pt x="3239298" y="5972257"/>
                  <a:pt x="3238722" y="5974590"/>
                  <a:pt x="3238086" y="5976892"/>
                </a:cubicBezTo>
                <a:cubicBezTo>
                  <a:pt x="3238086" y="5976892"/>
                  <a:pt x="3238086" y="5976892"/>
                  <a:pt x="3238086" y="5976892"/>
                </a:cubicBezTo>
                <a:cubicBezTo>
                  <a:pt x="3233847" y="5991613"/>
                  <a:pt x="3228638" y="6006091"/>
                  <a:pt x="3222491" y="6020237"/>
                </a:cubicBezTo>
                <a:cubicBezTo>
                  <a:pt x="3219371" y="6027476"/>
                  <a:pt x="3216040" y="6034594"/>
                  <a:pt x="3212437" y="6041622"/>
                </a:cubicBezTo>
                <a:cubicBezTo>
                  <a:pt x="3196841" y="6072093"/>
                  <a:pt x="3176975" y="6100626"/>
                  <a:pt x="3153233" y="6126070"/>
                </a:cubicBezTo>
                <a:cubicBezTo>
                  <a:pt x="3147600" y="6132098"/>
                  <a:pt x="3141816" y="6138004"/>
                  <a:pt x="3135729" y="6143699"/>
                </a:cubicBezTo>
                <a:cubicBezTo>
                  <a:pt x="3135729" y="6143699"/>
                  <a:pt x="3135729" y="6143699"/>
                  <a:pt x="3135729" y="6143699"/>
                </a:cubicBezTo>
                <a:cubicBezTo>
                  <a:pt x="3123858" y="6154815"/>
                  <a:pt x="3111139" y="6165144"/>
                  <a:pt x="3097724" y="6174685"/>
                </a:cubicBezTo>
                <a:cubicBezTo>
                  <a:pt x="3088760" y="6181076"/>
                  <a:pt x="3079554" y="6187165"/>
                  <a:pt x="3069954" y="6192738"/>
                </a:cubicBezTo>
                <a:lnTo>
                  <a:pt x="3069954" y="6192738"/>
                </a:lnTo>
                <a:cubicBezTo>
                  <a:pt x="3054994" y="6201461"/>
                  <a:pt x="3039216" y="6209064"/>
                  <a:pt x="3022803" y="6215607"/>
                </a:cubicBezTo>
                <a:cubicBezTo>
                  <a:pt x="3022803" y="6215607"/>
                  <a:pt x="3022773" y="6215577"/>
                  <a:pt x="3022773" y="6215577"/>
                </a:cubicBezTo>
                <a:cubicBezTo>
                  <a:pt x="2986312" y="6230116"/>
                  <a:pt x="2946489" y="6239142"/>
                  <a:pt x="2903941" y="6240929"/>
                </a:cubicBezTo>
                <a:cubicBezTo>
                  <a:pt x="2475131" y="6259406"/>
                  <a:pt x="1927610" y="6128554"/>
                  <a:pt x="1702909" y="6615919"/>
                </a:cubicBezTo>
                <a:cubicBezTo>
                  <a:pt x="1672928" y="6681042"/>
                  <a:pt x="1654758" y="6747680"/>
                  <a:pt x="1637497" y="6816741"/>
                </a:cubicBezTo>
                <a:cubicBezTo>
                  <a:pt x="1631138" y="6841276"/>
                  <a:pt x="1623870" y="6866416"/>
                  <a:pt x="1618116" y="6891254"/>
                </a:cubicBezTo>
                <a:cubicBezTo>
                  <a:pt x="1582079" y="6892466"/>
                  <a:pt x="1515456" y="6875806"/>
                  <a:pt x="1469728" y="6854906"/>
                </a:cubicBezTo>
                <a:cubicBezTo>
                  <a:pt x="1452679" y="6847091"/>
                  <a:pt x="1435659" y="6839004"/>
                  <a:pt x="1418670" y="6830765"/>
                </a:cubicBezTo>
                <a:cubicBezTo>
                  <a:pt x="1416823" y="6829857"/>
                  <a:pt x="1414976" y="6828948"/>
                  <a:pt x="1413129" y="6828039"/>
                </a:cubicBezTo>
                <a:cubicBezTo>
                  <a:pt x="1397684" y="6820497"/>
                  <a:pt x="1382270" y="6812864"/>
                  <a:pt x="1366856" y="6805140"/>
                </a:cubicBezTo>
                <a:cubicBezTo>
                  <a:pt x="1365796" y="6804625"/>
                  <a:pt x="1364766" y="6804080"/>
                  <a:pt x="1363706" y="6803565"/>
                </a:cubicBezTo>
                <a:cubicBezTo>
                  <a:pt x="1343720" y="6793509"/>
                  <a:pt x="1323702" y="6783452"/>
                  <a:pt x="1303715" y="6773396"/>
                </a:cubicBezTo>
                <a:cubicBezTo>
                  <a:pt x="1294964" y="6769004"/>
                  <a:pt x="1286181" y="6764612"/>
                  <a:pt x="1277430" y="6760281"/>
                </a:cubicBezTo>
                <a:cubicBezTo>
                  <a:pt x="1269768" y="6756464"/>
                  <a:pt x="1262076" y="6752708"/>
                  <a:pt x="1254384" y="6748952"/>
                </a:cubicBezTo>
                <a:cubicBezTo>
                  <a:pt x="1244966" y="6744348"/>
                  <a:pt x="1235548" y="6739865"/>
                  <a:pt x="1226130" y="6735382"/>
                </a:cubicBezTo>
                <a:cubicBezTo>
                  <a:pt x="1219013" y="6732020"/>
                  <a:pt x="1211897" y="6728658"/>
                  <a:pt x="1204750" y="6725356"/>
                </a:cubicBezTo>
                <a:cubicBezTo>
                  <a:pt x="1194877" y="6720813"/>
                  <a:pt x="1184975" y="6716421"/>
                  <a:pt x="1175072" y="6712059"/>
                </a:cubicBezTo>
                <a:cubicBezTo>
                  <a:pt x="1168380" y="6709121"/>
                  <a:pt x="1161687" y="6706122"/>
                  <a:pt x="1154995" y="6703275"/>
                </a:cubicBezTo>
                <a:cubicBezTo>
                  <a:pt x="1144153" y="6698671"/>
                  <a:pt x="1133251" y="6694369"/>
                  <a:pt x="1122349" y="6690099"/>
                </a:cubicBezTo>
                <a:cubicBezTo>
                  <a:pt x="1116535" y="6687827"/>
                  <a:pt x="1110751" y="6685404"/>
                  <a:pt x="1104936" y="6683223"/>
                </a:cubicBezTo>
                <a:cubicBezTo>
                  <a:pt x="1090128" y="6677680"/>
                  <a:pt x="1075228" y="6672531"/>
                  <a:pt x="1060238" y="6667715"/>
                </a:cubicBezTo>
                <a:cubicBezTo>
                  <a:pt x="1058421" y="6667139"/>
                  <a:pt x="1056665" y="6666412"/>
                  <a:pt x="1054848" y="6665836"/>
                </a:cubicBezTo>
                <a:cubicBezTo>
                  <a:pt x="1054848" y="6665836"/>
                  <a:pt x="1054848" y="6665836"/>
                  <a:pt x="1054878" y="6665867"/>
                </a:cubicBezTo>
                <a:cubicBezTo>
                  <a:pt x="943708" y="6630851"/>
                  <a:pt x="827966" y="6618039"/>
                  <a:pt x="702351" y="6653569"/>
                </a:cubicBezTo>
                <a:cubicBezTo>
                  <a:pt x="457966" y="6722933"/>
                  <a:pt x="235384" y="6946170"/>
                  <a:pt x="272027" y="7216356"/>
                </a:cubicBezTo>
                <a:cubicBezTo>
                  <a:pt x="274146" y="7232410"/>
                  <a:pt x="277478" y="7248160"/>
                  <a:pt x="281414" y="7263608"/>
                </a:cubicBezTo>
                <a:cubicBezTo>
                  <a:pt x="80334" y="7527131"/>
                  <a:pt x="-69568" y="7858806"/>
                  <a:pt x="33395" y="8148377"/>
                </a:cubicBezTo>
                <a:cubicBezTo>
                  <a:pt x="120308" y="8393119"/>
                  <a:pt x="391040" y="8498529"/>
                  <a:pt x="625129" y="8397966"/>
                </a:cubicBezTo>
                <a:cubicBezTo>
                  <a:pt x="725064" y="8355257"/>
                  <a:pt x="806223" y="8285591"/>
                  <a:pt x="886473" y="8213198"/>
                </a:cubicBezTo>
                <a:cubicBezTo>
                  <a:pt x="942194" y="8162917"/>
                  <a:pt x="998521" y="8094158"/>
                  <a:pt x="1074835" y="8075075"/>
                </a:cubicBezTo>
                <a:cubicBezTo>
                  <a:pt x="1272887" y="8026006"/>
                  <a:pt x="1452467" y="8229252"/>
                  <a:pt x="1545436" y="8372221"/>
                </a:cubicBezTo>
                <a:cubicBezTo>
                  <a:pt x="1551583" y="8381640"/>
                  <a:pt x="1557337" y="8391302"/>
                  <a:pt x="1563333" y="8400813"/>
                </a:cubicBezTo>
                <a:cubicBezTo>
                  <a:pt x="1665388" y="8562592"/>
                  <a:pt x="1747879" y="8735850"/>
                  <a:pt x="1844665" y="8900779"/>
                </a:cubicBezTo>
                <a:cubicBezTo>
                  <a:pt x="1847178" y="8905020"/>
                  <a:pt x="1849570" y="8909351"/>
                  <a:pt x="1852084" y="8913592"/>
                </a:cubicBezTo>
                <a:cubicBezTo>
                  <a:pt x="1866983" y="8938703"/>
                  <a:pt x="1882216" y="8963631"/>
                  <a:pt x="1897933" y="8988256"/>
                </a:cubicBezTo>
                <a:lnTo>
                  <a:pt x="1897933" y="8988256"/>
                </a:lnTo>
                <a:cubicBezTo>
                  <a:pt x="1897933" y="8988256"/>
                  <a:pt x="1897933" y="8988256"/>
                  <a:pt x="1897933" y="8988287"/>
                </a:cubicBezTo>
                <a:cubicBezTo>
                  <a:pt x="1903687" y="8997283"/>
                  <a:pt x="1909804" y="9006188"/>
                  <a:pt x="1915679" y="9015154"/>
                </a:cubicBezTo>
                <a:cubicBezTo>
                  <a:pt x="1924067" y="9028027"/>
                  <a:pt x="1932486" y="9040870"/>
                  <a:pt x="1941086" y="9053652"/>
                </a:cubicBezTo>
                <a:cubicBezTo>
                  <a:pt x="1941086" y="9053744"/>
                  <a:pt x="1940995" y="9053834"/>
                  <a:pt x="1940995" y="9053956"/>
                </a:cubicBezTo>
                <a:cubicBezTo>
                  <a:pt x="1944781" y="9059650"/>
                  <a:pt x="1948657" y="9065284"/>
                  <a:pt x="1952503" y="9070948"/>
                </a:cubicBezTo>
                <a:cubicBezTo>
                  <a:pt x="1952594" y="9071069"/>
                  <a:pt x="1952685" y="9071191"/>
                  <a:pt x="1952776" y="9071312"/>
                </a:cubicBezTo>
                <a:cubicBezTo>
                  <a:pt x="1952806" y="9071372"/>
                  <a:pt x="1952866" y="9071433"/>
                  <a:pt x="1952897" y="9071494"/>
                </a:cubicBezTo>
                <a:cubicBezTo>
                  <a:pt x="1952897" y="9071494"/>
                  <a:pt x="1952897" y="9071494"/>
                  <a:pt x="1952897" y="9071494"/>
                </a:cubicBezTo>
                <a:cubicBezTo>
                  <a:pt x="1988056" y="9123410"/>
                  <a:pt x="2024880" y="9174660"/>
                  <a:pt x="2063158" y="9224972"/>
                </a:cubicBezTo>
                <a:lnTo>
                  <a:pt x="2063158" y="9224972"/>
                </a:lnTo>
                <a:cubicBezTo>
                  <a:pt x="2067670" y="9230879"/>
                  <a:pt x="2072213" y="9236786"/>
                  <a:pt x="2076755" y="9242662"/>
                </a:cubicBezTo>
                <a:lnTo>
                  <a:pt x="2076755" y="9242662"/>
                </a:lnTo>
                <a:cubicBezTo>
                  <a:pt x="2084871" y="9253172"/>
                  <a:pt x="2092896" y="9263774"/>
                  <a:pt x="2101164" y="9274194"/>
                </a:cubicBezTo>
                <a:cubicBezTo>
                  <a:pt x="2101164" y="9274194"/>
                  <a:pt x="2101164" y="9274194"/>
                  <a:pt x="2101164" y="9274194"/>
                </a:cubicBezTo>
                <a:cubicBezTo>
                  <a:pt x="2104464" y="9278343"/>
                  <a:pt x="2107826" y="9282402"/>
                  <a:pt x="2111187" y="9286491"/>
                </a:cubicBezTo>
                <a:cubicBezTo>
                  <a:pt x="2113004" y="9288703"/>
                  <a:pt x="2114791" y="9290914"/>
                  <a:pt x="2116578" y="9293125"/>
                </a:cubicBezTo>
                <a:lnTo>
                  <a:pt x="2116578" y="9293125"/>
                </a:lnTo>
                <a:cubicBezTo>
                  <a:pt x="2143257" y="9326262"/>
                  <a:pt x="2170603" y="9358884"/>
                  <a:pt x="2198736" y="9390840"/>
                </a:cubicBezTo>
                <a:lnTo>
                  <a:pt x="2198736" y="9390840"/>
                </a:lnTo>
                <a:cubicBezTo>
                  <a:pt x="2198857" y="9390962"/>
                  <a:pt x="2198978" y="9391083"/>
                  <a:pt x="2199069" y="9391204"/>
                </a:cubicBezTo>
                <a:cubicBezTo>
                  <a:pt x="2201734" y="9394202"/>
                  <a:pt x="2204459" y="9397140"/>
                  <a:pt x="2207155" y="9400109"/>
                </a:cubicBezTo>
                <a:cubicBezTo>
                  <a:pt x="2209062" y="9402229"/>
                  <a:pt x="2210970" y="9404319"/>
                  <a:pt x="2212878" y="9406439"/>
                </a:cubicBezTo>
                <a:cubicBezTo>
                  <a:pt x="2221358" y="9415829"/>
                  <a:pt x="2229807" y="9425280"/>
                  <a:pt x="2238377" y="9434579"/>
                </a:cubicBezTo>
                <a:cubicBezTo>
                  <a:pt x="2238740" y="9435003"/>
                  <a:pt x="2239104" y="9435396"/>
                  <a:pt x="2239497" y="9435821"/>
                </a:cubicBezTo>
                <a:cubicBezTo>
                  <a:pt x="2239497" y="9435821"/>
                  <a:pt x="2239497" y="9435821"/>
                  <a:pt x="2239497" y="9435821"/>
                </a:cubicBezTo>
                <a:cubicBezTo>
                  <a:pt x="2260847" y="9458993"/>
                  <a:pt x="2282620" y="9481740"/>
                  <a:pt x="2304788" y="9504094"/>
                </a:cubicBezTo>
                <a:cubicBezTo>
                  <a:pt x="2304788" y="9504094"/>
                  <a:pt x="2304788" y="9504094"/>
                  <a:pt x="2304758" y="9504094"/>
                </a:cubicBezTo>
                <a:cubicBezTo>
                  <a:pt x="2307695" y="9507062"/>
                  <a:pt x="2310633" y="9510031"/>
                  <a:pt x="2313570" y="9512999"/>
                </a:cubicBezTo>
                <a:cubicBezTo>
                  <a:pt x="2316084" y="9515604"/>
                  <a:pt x="2318627" y="9518209"/>
                  <a:pt x="2321201" y="9520754"/>
                </a:cubicBezTo>
                <a:lnTo>
                  <a:pt x="2321201" y="9520754"/>
                </a:lnTo>
                <a:cubicBezTo>
                  <a:pt x="2332921" y="9532355"/>
                  <a:pt x="2344943" y="9543653"/>
                  <a:pt x="2356905" y="9555011"/>
                </a:cubicBezTo>
                <a:cubicBezTo>
                  <a:pt x="2359207" y="9557192"/>
                  <a:pt x="2361539" y="9559343"/>
                  <a:pt x="2363840" y="9561554"/>
                </a:cubicBezTo>
                <a:cubicBezTo>
                  <a:pt x="2369352" y="9566794"/>
                  <a:pt x="2374833" y="9572035"/>
                  <a:pt x="2380405" y="9577184"/>
                </a:cubicBezTo>
                <a:cubicBezTo>
                  <a:pt x="2380405" y="9577184"/>
                  <a:pt x="2380405" y="9577184"/>
                  <a:pt x="2380405" y="9577184"/>
                </a:cubicBezTo>
                <a:cubicBezTo>
                  <a:pt x="2386704" y="9583000"/>
                  <a:pt x="2393275" y="9588452"/>
                  <a:pt x="2399605" y="9594207"/>
                </a:cubicBezTo>
                <a:cubicBezTo>
                  <a:pt x="2406146" y="9600114"/>
                  <a:pt x="2412778" y="9605898"/>
                  <a:pt x="2419410" y="9611714"/>
                </a:cubicBezTo>
                <a:cubicBezTo>
                  <a:pt x="2419561" y="9611836"/>
                  <a:pt x="2419713" y="9612018"/>
                  <a:pt x="2419864" y="9612108"/>
                </a:cubicBezTo>
                <a:cubicBezTo>
                  <a:pt x="2424164" y="9615925"/>
                  <a:pt x="2428434" y="9619771"/>
                  <a:pt x="2432795" y="9623558"/>
                </a:cubicBezTo>
                <a:cubicBezTo>
                  <a:pt x="2439821" y="9629676"/>
                  <a:pt x="2446634" y="9636098"/>
                  <a:pt x="2453751" y="9642095"/>
                </a:cubicBezTo>
                <a:cubicBezTo>
                  <a:pt x="2453751" y="9642095"/>
                  <a:pt x="2453751" y="9642095"/>
                  <a:pt x="2453751" y="9642095"/>
                </a:cubicBezTo>
                <a:cubicBezTo>
                  <a:pt x="2453872" y="9642186"/>
                  <a:pt x="2453993" y="9642277"/>
                  <a:pt x="2454114" y="9642368"/>
                </a:cubicBezTo>
                <a:cubicBezTo>
                  <a:pt x="2459626" y="9647032"/>
                  <a:pt x="2465289" y="9651454"/>
                  <a:pt x="2470861" y="9656059"/>
                </a:cubicBezTo>
                <a:cubicBezTo>
                  <a:pt x="2471648" y="9656695"/>
                  <a:pt x="2472436" y="9657331"/>
                  <a:pt x="2473223" y="9657967"/>
                </a:cubicBezTo>
                <a:cubicBezTo>
                  <a:pt x="2473344" y="9658058"/>
                  <a:pt x="2473465" y="9658149"/>
                  <a:pt x="2473586" y="9658270"/>
                </a:cubicBezTo>
                <a:lnTo>
                  <a:pt x="2473586" y="9658270"/>
                </a:lnTo>
                <a:cubicBezTo>
                  <a:pt x="2475464" y="9659814"/>
                  <a:pt x="2477372" y="9661268"/>
                  <a:pt x="2479219" y="9662783"/>
                </a:cubicBezTo>
                <a:cubicBezTo>
                  <a:pt x="2490575" y="9672082"/>
                  <a:pt x="2501932" y="9681321"/>
                  <a:pt x="2513469" y="9690347"/>
                </a:cubicBezTo>
                <a:cubicBezTo>
                  <a:pt x="2513469" y="9690347"/>
                  <a:pt x="2513469" y="9690347"/>
                  <a:pt x="2513469" y="9690377"/>
                </a:cubicBezTo>
                <a:cubicBezTo>
                  <a:pt x="2513712" y="9690559"/>
                  <a:pt x="2513924" y="9690741"/>
                  <a:pt x="2514166" y="9690922"/>
                </a:cubicBezTo>
                <a:cubicBezTo>
                  <a:pt x="2516165" y="9692467"/>
                  <a:pt x="2518163" y="9693982"/>
                  <a:pt x="2520162" y="9695527"/>
                </a:cubicBezTo>
                <a:cubicBezTo>
                  <a:pt x="2521071" y="9696224"/>
                  <a:pt x="2521979" y="9696920"/>
                  <a:pt x="2522857" y="9697586"/>
                </a:cubicBezTo>
                <a:cubicBezTo>
                  <a:pt x="2527672" y="9701312"/>
                  <a:pt x="2532487" y="9705038"/>
                  <a:pt x="2537333" y="9708703"/>
                </a:cubicBezTo>
                <a:cubicBezTo>
                  <a:pt x="2537636" y="9708914"/>
                  <a:pt x="2537908" y="9709127"/>
                  <a:pt x="2538181" y="9709339"/>
                </a:cubicBezTo>
                <a:lnTo>
                  <a:pt x="2538181" y="9709308"/>
                </a:lnTo>
                <a:cubicBezTo>
                  <a:pt x="2542269" y="9712398"/>
                  <a:pt x="2546418" y="9715336"/>
                  <a:pt x="2550536" y="9718396"/>
                </a:cubicBezTo>
                <a:cubicBezTo>
                  <a:pt x="2559954" y="9725392"/>
                  <a:pt x="2569342" y="9732419"/>
                  <a:pt x="2578851" y="9739235"/>
                </a:cubicBezTo>
                <a:cubicBezTo>
                  <a:pt x="2579820" y="9739932"/>
                  <a:pt x="2580789" y="9740689"/>
                  <a:pt x="2581789" y="9741415"/>
                </a:cubicBezTo>
                <a:cubicBezTo>
                  <a:pt x="2581789" y="9741415"/>
                  <a:pt x="2581758" y="9741415"/>
                  <a:pt x="2581758" y="9741415"/>
                </a:cubicBezTo>
                <a:cubicBezTo>
                  <a:pt x="2585271" y="9743930"/>
                  <a:pt x="2588693" y="9746626"/>
                  <a:pt x="2592236" y="9749109"/>
                </a:cubicBezTo>
                <a:cubicBezTo>
                  <a:pt x="2592236" y="9749079"/>
                  <a:pt x="2592206" y="9749079"/>
                  <a:pt x="2592206" y="9749049"/>
                </a:cubicBezTo>
                <a:cubicBezTo>
                  <a:pt x="2596506" y="9752078"/>
                  <a:pt x="2600927" y="9754895"/>
                  <a:pt x="2605288" y="9757833"/>
                </a:cubicBezTo>
                <a:cubicBezTo>
                  <a:pt x="2614585" y="9764103"/>
                  <a:pt x="2623882" y="9770373"/>
                  <a:pt x="2633209" y="9776582"/>
                </a:cubicBezTo>
                <a:cubicBezTo>
                  <a:pt x="2633209" y="9776582"/>
                  <a:pt x="2633209" y="9776582"/>
                  <a:pt x="2633209" y="9776613"/>
                </a:cubicBezTo>
                <a:cubicBezTo>
                  <a:pt x="2634451" y="9777431"/>
                  <a:pt x="2635723" y="9778248"/>
                  <a:pt x="2636965" y="9779097"/>
                </a:cubicBezTo>
                <a:cubicBezTo>
                  <a:pt x="2647352" y="9785972"/>
                  <a:pt x="2657587" y="9792999"/>
                  <a:pt x="2668096" y="9799694"/>
                </a:cubicBezTo>
                <a:cubicBezTo>
                  <a:pt x="2668459" y="9799936"/>
                  <a:pt x="2668823" y="9800178"/>
                  <a:pt x="2669186" y="9800391"/>
                </a:cubicBezTo>
                <a:cubicBezTo>
                  <a:pt x="2669368" y="9800512"/>
                  <a:pt x="2669549" y="9800633"/>
                  <a:pt x="2669761" y="9800754"/>
                </a:cubicBezTo>
                <a:lnTo>
                  <a:pt x="2669852" y="9800814"/>
                </a:lnTo>
                <a:cubicBezTo>
                  <a:pt x="2669852" y="9800814"/>
                  <a:pt x="2669852" y="9800814"/>
                  <a:pt x="2669852" y="9800814"/>
                </a:cubicBezTo>
                <a:cubicBezTo>
                  <a:pt x="2674788" y="9803935"/>
                  <a:pt x="2679846" y="9806872"/>
                  <a:pt x="2684873" y="9809841"/>
                </a:cubicBezTo>
                <a:cubicBezTo>
                  <a:pt x="2688840" y="9812295"/>
                  <a:pt x="2692837" y="9814657"/>
                  <a:pt x="2696834" y="9817050"/>
                </a:cubicBezTo>
                <a:cubicBezTo>
                  <a:pt x="2698258" y="9817898"/>
                  <a:pt x="2699651" y="9818746"/>
                  <a:pt x="2701074" y="9819595"/>
                </a:cubicBezTo>
                <a:cubicBezTo>
                  <a:pt x="2701074" y="9819595"/>
                  <a:pt x="2701074" y="9819595"/>
                  <a:pt x="2701074" y="9819595"/>
                </a:cubicBezTo>
                <a:cubicBezTo>
                  <a:pt x="2701650" y="9819927"/>
                  <a:pt x="2702255" y="9820261"/>
                  <a:pt x="2702830" y="9820624"/>
                </a:cubicBezTo>
                <a:cubicBezTo>
                  <a:pt x="2715882" y="9828530"/>
                  <a:pt x="2728844" y="9836586"/>
                  <a:pt x="2742108" y="9844099"/>
                </a:cubicBezTo>
                <a:cubicBezTo>
                  <a:pt x="2742108" y="9844099"/>
                  <a:pt x="2742138" y="9844129"/>
                  <a:pt x="2742138" y="9844159"/>
                </a:cubicBezTo>
                <a:lnTo>
                  <a:pt x="2742138" y="9844159"/>
                </a:lnTo>
                <a:cubicBezTo>
                  <a:pt x="2745106" y="9845855"/>
                  <a:pt x="2748225" y="9847340"/>
                  <a:pt x="2751193" y="9849005"/>
                </a:cubicBezTo>
                <a:cubicBezTo>
                  <a:pt x="2751193" y="9849005"/>
                  <a:pt x="2751223" y="9849005"/>
                  <a:pt x="2751223" y="9849005"/>
                </a:cubicBezTo>
                <a:cubicBezTo>
                  <a:pt x="2753373" y="9850217"/>
                  <a:pt x="2755614" y="9851308"/>
                  <a:pt x="2757764" y="9852519"/>
                </a:cubicBezTo>
                <a:cubicBezTo>
                  <a:pt x="2764184" y="9856063"/>
                  <a:pt x="2770695" y="9859455"/>
                  <a:pt x="2777176" y="9862909"/>
                </a:cubicBezTo>
                <a:cubicBezTo>
                  <a:pt x="2784383" y="9866726"/>
                  <a:pt x="2791500" y="9870693"/>
                  <a:pt x="2798737" y="9874449"/>
                </a:cubicBezTo>
                <a:cubicBezTo>
                  <a:pt x="2798737" y="9874449"/>
                  <a:pt x="2798707" y="9874449"/>
                  <a:pt x="2798707" y="9874449"/>
                </a:cubicBezTo>
                <a:cubicBezTo>
                  <a:pt x="2799283" y="9874752"/>
                  <a:pt x="2799858" y="9875055"/>
                  <a:pt x="2800433" y="9875328"/>
                </a:cubicBezTo>
                <a:cubicBezTo>
                  <a:pt x="2807520" y="9878993"/>
                  <a:pt x="2814515" y="9882749"/>
                  <a:pt x="2821662" y="9886323"/>
                </a:cubicBezTo>
                <a:cubicBezTo>
                  <a:pt x="2821904" y="9886444"/>
                  <a:pt x="2822146" y="9886595"/>
                  <a:pt x="2822419" y="9886717"/>
                </a:cubicBezTo>
                <a:cubicBezTo>
                  <a:pt x="2822449" y="9886717"/>
                  <a:pt x="2822449" y="9886747"/>
                  <a:pt x="2822480" y="9886747"/>
                </a:cubicBezTo>
                <a:cubicBezTo>
                  <a:pt x="2822480" y="9886747"/>
                  <a:pt x="2822480" y="9886747"/>
                  <a:pt x="2822480" y="9886747"/>
                </a:cubicBezTo>
                <a:cubicBezTo>
                  <a:pt x="2846161" y="9898499"/>
                  <a:pt x="2870054" y="9909888"/>
                  <a:pt x="2894372" y="9920521"/>
                </a:cubicBezTo>
                <a:cubicBezTo>
                  <a:pt x="2895704" y="9921096"/>
                  <a:pt x="2897097" y="9921580"/>
                  <a:pt x="2898430" y="9922156"/>
                </a:cubicBezTo>
                <a:cubicBezTo>
                  <a:pt x="2912148" y="9928123"/>
                  <a:pt x="2926048" y="9933363"/>
                  <a:pt x="2939857" y="9938906"/>
                </a:cubicBezTo>
                <a:lnTo>
                  <a:pt x="2939857" y="9938906"/>
                </a:lnTo>
                <a:cubicBezTo>
                  <a:pt x="2947186" y="9941875"/>
                  <a:pt x="2954514" y="9944934"/>
                  <a:pt x="2961903" y="9947812"/>
                </a:cubicBezTo>
                <a:cubicBezTo>
                  <a:pt x="2961903" y="9947812"/>
                  <a:pt x="2961903" y="9947812"/>
                  <a:pt x="2961903" y="9947812"/>
                </a:cubicBezTo>
                <a:cubicBezTo>
                  <a:pt x="2964175" y="9948690"/>
                  <a:pt x="2966446" y="9949689"/>
                  <a:pt x="2968717" y="9950567"/>
                </a:cubicBezTo>
                <a:cubicBezTo>
                  <a:pt x="2968717" y="9950567"/>
                  <a:pt x="2968717" y="9950567"/>
                  <a:pt x="2968717" y="9950567"/>
                </a:cubicBezTo>
                <a:cubicBezTo>
                  <a:pt x="2969232" y="9950780"/>
                  <a:pt x="2969777" y="9950992"/>
                  <a:pt x="2970292" y="9951204"/>
                </a:cubicBezTo>
                <a:cubicBezTo>
                  <a:pt x="2972866" y="9952173"/>
                  <a:pt x="2975410" y="9953354"/>
                  <a:pt x="2977984" y="9954324"/>
                </a:cubicBezTo>
                <a:cubicBezTo>
                  <a:pt x="2982496" y="9956050"/>
                  <a:pt x="2986978" y="9957959"/>
                  <a:pt x="2991520" y="9959655"/>
                </a:cubicBezTo>
                <a:lnTo>
                  <a:pt x="2991520" y="9959655"/>
                </a:lnTo>
                <a:cubicBezTo>
                  <a:pt x="2995942" y="9961290"/>
                  <a:pt x="3000424" y="9962623"/>
                  <a:pt x="3004845" y="9964229"/>
                </a:cubicBezTo>
                <a:cubicBezTo>
                  <a:pt x="3025771" y="9971801"/>
                  <a:pt x="3046787" y="9979010"/>
                  <a:pt x="3067895" y="9985855"/>
                </a:cubicBezTo>
                <a:cubicBezTo>
                  <a:pt x="3076011" y="9988491"/>
                  <a:pt x="3084127" y="9991247"/>
                  <a:pt x="3092273" y="9993791"/>
                </a:cubicBezTo>
                <a:cubicBezTo>
                  <a:pt x="3111866" y="9999850"/>
                  <a:pt x="3131611" y="10005271"/>
                  <a:pt x="3151355" y="10010754"/>
                </a:cubicBezTo>
                <a:cubicBezTo>
                  <a:pt x="3159380" y="10012995"/>
                  <a:pt x="3167345" y="10015479"/>
                  <a:pt x="3175400" y="10017660"/>
                </a:cubicBezTo>
                <a:cubicBezTo>
                  <a:pt x="3176127" y="10017872"/>
                  <a:pt x="3176884" y="10018084"/>
                  <a:pt x="3177611" y="10018296"/>
                </a:cubicBezTo>
                <a:cubicBezTo>
                  <a:pt x="3177611" y="10018266"/>
                  <a:pt x="3177580" y="10018235"/>
                  <a:pt x="3177580" y="10018205"/>
                </a:cubicBezTo>
                <a:cubicBezTo>
                  <a:pt x="3185182" y="10020204"/>
                  <a:pt x="3192843" y="10021991"/>
                  <a:pt x="3200475" y="10023900"/>
                </a:cubicBezTo>
                <a:cubicBezTo>
                  <a:pt x="3221128" y="10029079"/>
                  <a:pt x="3241811" y="10034016"/>
                  <a:pt x="3262585" y="10038621"/>
                </a:cubicBezTo>
                <a:cubicBezTo>
                  <a:pt x="3273336" y="10041014"/>
                  <a:pt x="3284117" y="10043346"/>
                  <a:pt x="3294898" y="10045588"/>
                </a:cubicBezTo>
                <a:cubicBezTo>
                  <a:pt x="3307465" y="10048193"/>
                  <a:pt x="3320124" y="10050464"/>
                  <a:pt x="3332721" y="10052857"/>
                </a:cubicBezTo>
                <a:cubicBezTo>
                  <a:pt x="3333539" y="10053009"/>
                  <a:pt x="3334357" y="10053160"/>
                  <a:pt x="3335174" y="10053312"/>
                </a:cubicBezTo>
                <a:cubicBezTo>
                  <a:pt x="3342806" y="10054735"/>
                  <a:pt x="3350407" y="10056340"/>
                  <a:pt x="3358038" y="10057703"/>
                </a:cubicBezTo>
                <a:cubicBezTo>
                  <a:pt x="3365488" y="10059036"/>
                  <a:pt x="3372907" y="10060612"/>
                  <a:pt x="3380387" y="10061884"/>
                </a:cubicBezTo>
                <a:cubicBezTo>
                  <a:pt x="3380417" y="10061884"/>
                  <a:pt x="3380478" y="10061884"/>
                  <a:pt x="3380508" y="10061914"/>
                </a:cubicBezTo>
                <a:cubicBezTo>
                  <a:pt x="3380508" y="10061914"/>
                  <a:pt x="3380508" y="10061914"/>
                  <a:pt x="3380508" y="10061914"/>
                </a:cubicBezTo>
                <a:cubicBezTo>
                  <a:pt x="3382810" y="10062308"/>
                  <a:pt x="3385142" y="10062580"/>
                  <a:pt x="3387443" y="10062973"/>
                </a:cubicBezTo>
                <a:cubicBezTo>
                  <a:pt x="3412790" y="10067214"/>
                  <a:pt x="3438228" y="10071031"/>
                  <a:pt x="3463727" y="10074575"/>
                </a:cubicBezTo>
                <a:cubicBezTo>
                  <a:pt x="3476809" y="10076393"/>
                  <a:pt x="3489891" y="10077997"/>
                  <a:pt x="3503004" y="10079633"/>
                </a:cubicBezTo>
                <a:cubicBezTo>
                  <a:pt x="3518994" y="10081633"/>
                  <a:pt x="3535013" y="10083510"/>
                  <a:pt x="3551063" y="10085237"/>
                </a:cubicBezTo>
                <a:cubicBezTo>
                  <a:pt x="3565176" y="10086782"/>
                  <a:pt x="3579318" y="10088357"/>
                  <a:pt x="3593460" y="10089690"/>
                </a:cubicBezTo>
                <a:cubicBezTo>
                  <a:pt x="3609843" y="10091265"/>
                  <a:pt x="3626287" y="10092567"/>
                  <a:pt x="3642731" y="10093900"/>
                </a:cubicBezTo>
                <a:cubicBezTo>
                  <a:pt x="3669017" y="10096050"/>
                  <a:pt x="3695333" y="10097929"/>
                  <a:pt x="3721679" y="10099533"/>
                </a:cubicBezTo>
                <a:cubicBezTo>
                  <a:pt x="3723920" y="10099655"/>
                  <a:pt x="3726161" y="10099806"/>
                  <a:pt x="3728402" y="10099927"/>
                </a:cubicBezTo>
                <a:cubicBezTo>
                  <a:pt x="3735519" y="10100351"/>
                  <a:pt x="3742635" y="10100806"/>
                  <a:pt x="3749782" y="10101200"/>
                </a:cubicBezTo>
                <a:lnTo>
                  <a:pt x="3749782" y="10101200"/>
                </a:lnTo>
                <a:cubicBezTo>
                  <a:pt x="3750872" y="10101260"/>
                  <a:pt x="3751962" y="10101321"/>
                  <a:pt x="3753052" y="10101381"/>
                </a:cubicBezTo>
                <a:cubicBezTo>
                  <a:pt x="3755415" y="10101502"/>
                  <a:pt x="3757746" y="10101684"/>
                  <a:pt x="3760109" y="10101805"/>
                </a:cubicBezTo>
                <a:cubicBezTo>
                  <a:pt x="3760351" y="10101805"/>
                  <a:pt x="3760623" y="10101836"/>
                  <a:pt x="3760866" y="10101836"/>
                </a:cubicBezTo>
                <a:cubicBezTo>
                  <a:pt x="3767286" y="10102169"/>
                  <a:pt x="3773706" y="10102654"/>
                  <a:pt x="3780126" y="10102956"/>
                </a:cubicBezTo>
                <a:lnTo>
                  <a:pt x="3780428" y="10102987"/>
                </a:lnTo>
                <a:cubicBezTo>
                  <a:pt x="3780428" y="10102987"/>
                  <a:pt x="3780428" y="10102987"/>
                  <a:pt x="3780428" y="10102987"/>
                </a:cubicBezTo>
                <a:cubicBezTo>
                  <a:pt x="3790483" y="10103442"/>
                  <a:pt x="3800537" y="10103684"/>
                  <a:pt x="3810591" y="10104078"/>
                </a:cubicBezTo>
                <a:cubicBezTo>
                  <a:pt x="3817132" y="10104350"/>
                  <a:pt x="3823643" y="10104562"/>
                  <a:pt x="3830184" y="10104804"/>
                </a:cubicBezTo>
                <a:cubicBezTo>
                  <a:pt x="3859528" y="10105864"/>
                  <a:pt x="3888903" y="10106743"/>
                  <a:pt x="3918308" y="10107349"/>
                </a:cubicBezTo>
                <a:cubicBezTo>
                  <a:pt x="3918308" y="10107349"/>
                  <a:pt x="3918308" y="10107349"/>
                  <a:pt x="3918308" y="10107349"/>
                </a:cubicBezTo>
                <a:cubicBezTo>
                  <a:pt x="3924243" y="10107470"/>
                  <a:pt x="3930179" y="10107561"/>
                  <a:pt x="3936114" y="10107682"/>
                </a:cubicBezTo>
                <a:cubicBezTo>
                  <a:pt x="3936114" y="10107682"/>
                  <a:pt x="3936114" y="10107682"/>
                  <a:pt x="3936114" y="10107682"/>
                </a:cubicBezTo>
                <a:cubicBezTo>
                  <a:pt x="3943897" y="10107803"/>
                  <a:pt x="3951680" y="10107772"/>
                  <a:pt x="3959463" y="10107893"/>
                </a:cubicBezTo>
                <a:cubicBezTo>
                  <a:pt x="3975120" y="10108106"/>
                  <a:pt x="3990745" y="10108348"/>
                  <a:pt x="4006372" y="10108469"/>
                </a:cubicBezTo>
                <a:cubicBezTo>
                  <a:pt x="4006372" y="10108530"/>
                  <a:pt x="4006372" y="10108560"/>
                  <a:pt x="4006372" y="10108621"/>
                </a:cubicBezTo>
                <a:cubicBezTo>
                  <a:pt x="4015972" y="10108681"/>
                  <a:pt x="4025571" y="10108681"/>
                  <a:pt x="4035171" y="10108711"/>
                </a:cubicBezTo>
                <a:cubicBezTo>
                  <a:pt x="4035171" y="10108711"/>
                  <a:pt x="4035171" y="10108681"/>
                  <a:pt x="4035171" y="10108681"/>
                </a:cubicBezTo>
                <a:cubicBezTo>
                  <a:pt x="4035534" y="10108681"/>
                  <a:pt x="4035898" y="10108681"/>
                  <a:pt x="4036261" y="10108681"/>
                </a:cubicBezTo>
                <a:cubicBezTo>
                  <a:pt x="4036322" y="10108621"/>
                  <a:pt x="4036382" y="10108590"/>
                  <a:pt x="4036443" y="10108530"/>
                </a:cubicBezTo>
                <a:cubicBezTo>
                  <a:pt x="4049647" y="10108590"/>
                  <a:pt x="4062850" y="10108894"/>
                  <a:pt x="4076023" y="10108863"/>
                </a:cubicBezTo>
                <a:cubicBezTo>
                  <a:pt x="4076023" y="10108863"/>
                  <a:pt x="4076023" y="10108863"/>
                  <a:pt x="4076023" y="10108863"/>
                </a:cubicBezTo>
                <a:cubicBezTo>
                  <a:pt x="4076295" y="10108863"/>
                  <a:pt x="4076538" y="10108863"/>
                  <a:pt x="4076780" y="10108863"/>
                </a:cubicBezTo>
                <a:cubicBezTo>
                  <a:pt x="4109698" y="10108802"/>
                  <a:pt x="4142586" y="10108590"/>
                  <a:pt x="4175473" y="10108227"/>
                </a:cubicBezTo>
                <a:cubicBezTo>
                  <a:pt x="4176987" y="10108227"/>
                  <a:pt x="4178501" y="10108227"/>
                  <a:pt x="4179986" y="10108197"/>
                </a:cubicBezTo>
                <a:cubicBezTo>
                  <a:pt x="4179986" y="10108197"/>
                  <a:pt x="4179986" y="10108197"/>
                  <a:pt x="4179986" y="10108197"/>
                </a:cubicBezTo>
                <a:cubicBezTo>
                  <a:pt x="4195763" y="10108015"/>
                  <a:pt x="4211480" y="10107803"/>
                  <a:pt x="4227257" y="10107561"/>
                </a:cubicBezTo>
                <a:lnTo>
                  <a:pt x="4227257" y="10107561"/>
                </a:lnTo>
                <a:cubicBezTo>
                  <a:pt x="4230013" y="10107530"/>
                  <a:pt x="4232799" y="10107470"/>
                  <a:pt x="4235555" y="10107440"/>
                </a:cubicBezTo>
                <a:cubicBezTo>
                  <a:pt x="4240219" y="10107379"/>
                  <a:pt x="4244852" y="10107318"/>
                  <a:pt x="4249516" y="10107257"/>
                </a:cubicBezTo>
                <a:cubicBezTo>
                  <a:pt x="4250606" y="10107257"/>
                  <a:pt x="4251696" y="10107228"/>
                  <a:pt x="4252756" y="10107228"/>
                </a:cubicBezTo>
                <a:cubicBezTo>
                  <a:pt x="4257390" y="10107167"/>
                  <a:pt x="4262053" y="10107106"/>
                  <a:pt x="4266656" y="10107046"/>
                </a:cubicBezTo>
                <a:cubicBezTo>
                  <a:pt x="4267867" y="10107015"/>
                  <a:pt x="4269079" y="10107015"/>
                  <a:pt x="4270290" y="10106985"/>
                </a:cubicBezTo>
                <a:lnTo>
                  <a:pt x="4270290" y="10106985"/>
                </a:lnTo>
                <a:cubicBezTo>
                  <a:pt x="4270986" y="10106985"/>
                  <a:pt x="4271713" y="10106955"/>
                  <a:pt x="4272410" y="10106955"/>
                </a:cubicBezTo>
                <a:cubicBezTo>
                  <a:pt x="4292579" y="10106652"/>
                  <a:pt x="4312686" y="10106319"/>
                  <a:pt x="4332794" y="10105985"/>
                </a:cubicBezTo>
                <a:lnTo>
                  <a:pt x="4340002" y="10105864"/>
                </a:lnTo>
                <a:cubicBezTo>
                  <a:pt x="4340002" y="10105864"/>
                  <a:pt x="4340002" y="10105864"/>
                  <a:pt x="4340002" y="10105864"/>
                </a:cubicBezTo>
                <a:cubicBezTo>
                  <a:pt x="4359807" y="10105532"/>
                  <a:pt x="4379612" y="10105198"/>
                  <a:pt x="4399357" y="10104895"/>
                </a:cubicBezTo>
                <a:cubicBezTo>
                  <a:pt x="4400477" y="10104865"/>
                  <a:pt x="4401598" y="10104865"/>
                  <a:pt x="4402719" y="10104835"/>
                </a:cubicBezTo>
                <a:cubicBezTo>
                  <a:pt x="4409593" y="10104714"/>
                  <a:pt x="4416437" y="10104622"/>
                  <a:pt x="4423311" y="10104501"/>
                </a:cubicBezTo>
                <a:cubicBezTo>
                  <a:pt x="4444752" y="10104138"/>
                  <a:pt x="4466222" y="10103774"/>
                  <a:pt x="4487572" y="10103471"/>
                </a:cubicBezTo>
                <a:cubicBezTo>
                  <a:pt x="4497354" y="10103320"/>
                  <a:pt x="4507135" y="10103138"/>
                  <a:pt x="4516916" y="10102987"/>
                </a:cubicBezTo>
                <a:cubicBezTo>
                  <a:pt x="4521762" y="10102896"/>
                  <a:pt x="4526637" y="10102835"/>
                  <a:pt x="4531483" y="10102745"/>
                </a:cubicBezTo>
                <a:lnTo>
                  <a:pt x="4531483" y="10102745"/>
                </a:lnTo>
                <a:cubicBezTo>
                  <a:pt x="4537721" y="10102654"/>
                  <a:pt x="4543960" y="10102533"/>
                  <a:pt x="4550198" y="10102441"/>
                </a:cubicBezTo>
                <a:cubicBezTo>
                  <a:pt x="4554862" y="10102381"/>
                  <a:pt x="4559555" y="10102290"/>
                  <a:pt x="4564219" y="10102230"/>
                </a:cubicBezTo>
                <a:cubicBezTo>
                  <a:pt x="4564219" y="10102230"/>
                  <a:pt x="4564219" y="10102230"/>
                  <a:pt x="4564219" y="10102230"/>
                </a:cubicBezTo>
                <a:cubicBezTo>
                  <a:pt x="4580420" y="10101957"/>
                  <a:pt x="4596653" y="10101623"/>
                  <a:pt x="4612854" y="10101321"/>
                </a:cubicBezTo>
                <a:cubicBezTo>
                  <a:pt x="4612854" y="10101321"/>
                  <a:pt x="4612854" y="10101321"/>
                  <a:pt x="4612854" y="10101321"/>
                </a:cubicBezTo>
                <a:cubicBezTo>
                  <a:pt x="4618517" y="10101200"/>
                  <a:pt x="4624180" y="10101079"/>
                  <a:pt x="4629843" y="10100958"/>
                </a:cubicBezTo>
                <a:cubicBezTo>
                  <a:pt x="4633113" y="10100897"/>
                  <a:pt x="4636414" y="10100806"/>
                  <a:pt x="4639685" y="10100745"/>
                </a:cubicBezTo>
                <a:cubicBezTo>
                  <a:pt x="4639655" y="10100745"/>
                  <a:pt x="4639655" y="10100745"/>
                  <a:pt x="4639624" y="10100745"/>
                </a:cubicBezTo>
                <a:cubicBezTo>
                  <a:pt x="4653403" y="10100443"/>
                  <a:pt x="4667182" y="10100109"/>
                  <a:pt x="4680961" y="10099776"/>
                </a:cubicBezTo>
                <a:cubicBezTo>
                  <a:pt x="4680961" y="10099806"/>
                  <a:pt x="4680961" y="10099837"/>
                  <a:pt x="4680961" y="10099867"/>
                </a:cubicBezTo>
                <a:cubicBezTo>
                  <a:pt x="4689743" y="10099655"/>
                  <a:pt x="4698525" y="10099412"/>
                  <a:pt x="4707277" y="10099201"/>
                </a:cubicBezTo>
                <a:cubicBezTo>
                  <a:pt x="4707277" y="10099201"/>
                  <a:pt x="4707277" y="10099170"/>
                  <a:pt x="4707277" y="10099140"/>
                </a:cubicBezTo>
                <a:cubicBezTo>
                  <a:pt x="4711395" y="10099049"/>
                  <a:pt x="4715514" y="10098958"/>
                  <a:pt x="4719632" y="10098837"/>
                </a:cubicBezTo>
                <a:lnTo>
                  <a:pt x="4719632" y="10098837"/>
                </a:lnTo>
                <a:cubicBezTo>
                  <a:pt x="4724690" y="10098716"/>
                  <a:pt x="4729747" y="10098565"/>
                  <a:pt x="4734774" y="10098413"/>
                </a:cubicBezTo>
                <a:cubicBezTo>
                  <a:pt x="4734774" y="10098413"/>
                  <a:pt x="4734774" y="10098413"/>
                  <a:pt x="4734774" y="10098413"/>
                </a:cubicBezTo>
                <a:cubicBezTo>
                  <a:pt x="4762877" y="10097656"/>
                  <a:pt x="4790949" y="10096778"/>
                  <a:pt x="4819052" y="10095869"/>
                </a:cubicBezTo>
                <a:lnTo>
                  <a:pt x="4819355" y="10095869"/>
                </a:lnTo>
                <a:cubicBezTo>
                  <a:pt x="4821778" y="10095808"/>
                  <a:pt x="4824170" y="10095747"/>
                  <a:pt x="4826593" y="10095656"/>
                </a:cubicBezTo>
                <a:cubicBezTo>
                  <a:pt x="4826593" y="10095656"/>
                  <a:pt x="4826593" y="10095656"/>
                  <a:pt x="4826593" y="10095656"/>
                </a:cubicBezTo>
                <a:cubicBezTo>
                  <a:pt x="4834830" y="10095384"/>
                  <a:pt x="4843097" y="10095082"/>
                  <a:pt x="4851365" y="10094809"/>
                </a:cubicBezTo>
                <a:lnTo>
                  <a:pt x="4851365" y="10094809"/>
                </a:lnTo>
                <a:cubicBezTo>
                  <a:pt x="4858300" y="10094567"/>
                  <a:pt x="4865234" y="10094142"/>
                  <a:pt x="4872169" y="10093900"/>
                </a:cubicBezTo>
                <a:cubicBezTo>
                  <a:pt x="4878650" y="10093657"/>
                  <a:pt x="4885130" y="10093415"/>
                  <a:pt x="4891611" y="10093173"/>
                </a:cubicBezTo>
                <a:cubicBezTo>
                  <a:pt x="4891641" y="10093234"/>
                  <a:pt x="4891671" y="10093294"/>
                  <a:pt x="4891732" y="10093355"/>
                </a:cubicBezTo>
                <a:lnTo>
                  <a:pt x="4891792" y="10093415"/>
                </a:lnTo>
                <a:cubicBezTo>
                  <a:pt x="4899454" y="10093142"/>
                  <a:pt x="4907146" y="10092779"/>
                  <a:pt x="4914808" y="10092446"/>
                </a:cubicBezTo>
                <a:cubicBezTo>
                  <a:pt x="4914808" y="10092385"/>
                  <a:pt x="4914808" y="10092355"/>
                  <a:pt x="4914808" y="10092295"/>
                </a:cubicBezTo>
                <a:cubicBezTo>
                  <a:pt x="4927799" y="10091780"/>
                  <a:pt x="4940760" y="10090902"/>
                  <a:pt x="4953752" y="10090326"/>
                </a:cubicBezTo>
                <a:cubicBezTo>
                  <a:pt x="5011835" y="10087811"/>
                  <a:pt x="5069888" y="10084964"/>
                  <a:pt x="5127881" y="10081541"/>
                </a:cubicBezTo>
                <a:cubicBezTo>
                  <a:pt x="5135876" y="10081057"/>
                  <a:pt x="5143901" y="10080815"/>
                  <a:pt x="5151895" y="10080330"/>
                </a:cubicBezTo>
                <a:cubicBezTo>
                  <a:pt x="5151956" y="10080360"/>
                  <a:pt x="5151986" y="10080451"/>
                  <a:pt x="5152047" y="10080512"/>
                </a:cubicBezTo>
                <a:cubicBezTo>
                  <a:pt x="5160647" y="10079997"/>
                  <a:pt x="5169247" y="10079512"/>
                  <a:pt x="5177818" y="10078936"/>
                </a:cubicBezTo>
                <a:cubicBezTo>
                  <a:pt x="5177818" y="10078876"/>
                  <a:pt x="5177818" y="10078815"/>
                  <a:pt x="5177818" y="10078785"/>
                </a:cubicBezTo>
                <a:cubicBezTo>
                  <a:pt x="5199712" y="10077392"/>
                  <a:pt x="5221577" y="10075757"/>
                  <a:pt x="5243472" y="10074181"/>
                </a:cubicBezTo>
                <a:cubicBezTo>
                  <a:pt x="5257886" y="10073152"/>
                  <a:pt x="5272301" y="10072515"/>
                  <a:pt x="5286686" y="10071425"/>
                </a:cubicBezTo>
                <a:cubicBezTo>
                  <a:pt x="5286686" y="10071425"/>
                  <a:pt x="5286686" y="10071425"/>
                  <a:pt x="5286686" y="10071425"/>
                </a:cubicBezTo>
                <a:cubicBezTo>
                  <a:pt x="5286958" y="10071394"/>
                  <a:pt x="5287231" y="10071394"/>
                  <a:pt x="5287534" y="10071364"/>
                </a:cubicBezTo>
                <a:cubicBezTo>
                  <a:pt x="5295407" y="10070758"/>
                  <a:pt x="5303311" y="10070153"/>
                  <a:pt x="5311185" y="10069547"/>
                </a:cubicBezTo>
                <a:lnTo>
                  <a:pt x="5311851" y="10069516"/>
                </a:lnTo>
                <a:cubicBezTo>
                  <a:pt x="5311851" y="10069516"/>
                  <a:pt x="5311851" y="10069516"/>
                  <a:pt x="5311851" y="10069516"/>
                </a:cubicBezTo>
                <a:cubicBezTo>
                  <a:pt x="5339712" y="10067335"/>
                  <a:pt x="5367542" y="10064792"/>
                  <a:pt x="5395372" y="10062337"/>
                </a:cubicBezTo>
                <a:cubicBezTo>
                  <a:pt x="5395372" y="10062429"/>
                  <a:pt x="5395342" y="10062519"/>
                  <a:pt x="5395342" y="10062641"/>
                </a:cubicBezTo>
                <a:cubicBezTo>
                  <a:pt x="5403004" y="10061974"/>
                  <a:pt x="5410665" y="10061248"/>
                  <a:pt x="5418327" y="10060551"/>
                </a:cubicBezTo>
                <a:cubicBezTo>
                  <a:pt x="5418296" y="10060490"/>
                  <a:pt x="5418266" y="10060429"/>
                  <a:pt x="5418236" y="10060368"/>
                </a:cubicBezTo>
                <a:cubicBezTo>
                  <a:pt x="5425353" y="10059732"/>
                  <a:pt x="5432500" y="10059187"/>
                  <a:pt x="5439616" y="10058522"/>
                </a:cubicBezTo>
                <a:cubicBezTo>
                  <a:pt x="5446702" y="10057855"/>
                  <a:pt x="5453788" y="10057189"/>
                  <a:pt x="5460875" y="10056522"/>
                </a:cubicBezTo>
                <a:cubicBezTo>
                  <a:pt x="5472776" y="10055371"/>
                  <a:pt x="5484677" y="10054342"/>
                  <a:pt x="5496548" y="10053130"/>
                </a:cubicBezTo>
                <a:cubicBezTo>
                  <a:pt x="5496548" y="10053130"/>
                  <a:pt x="5496548" y="10053130"/>
                  <a:pt x="5496548" y="10053130"/>
                </a:cubicBezTo>
                <a:cubicBezTo>
                  <a:pt x="5496730" y="10053099"/>
                  <a:pt x="5496912" y="10053099"/>
                  <a:pt x="5497094" y="10053069"/>
                </a:cubicBezTo>
                <a:cubicBezTo>
                  <a:pt x="5508419" y="10051918"/>
                  <a:pt x="5519775" y="10050676"/>
                  <a:pt x="5531102" y="10049465"/>
                </a:cubicBezTo>
                <a:cubicBezTo>
                  <a:pt x="5531132" y="10049404"/>
                  <a:pt x="5531132" y="10049313"/>
                  <a:pt x="5531132" y="10049253"/>
                </a:cubicBezTo>
                <a:cubicBezTo>
                  <a:pt x="5572377" y="10044891"/>
                  <a:pt x="5613623" y="10040438"/>
                  <a:pt x="5654808" y="10035410"/>
                </a:cubicBezTo>
                <a:cubicBezTo>
                  <a:pt x="5654808" y="10035410"/>
                  <a:pt x="5654808" y="10035410"/>
                  <a:pt x="5654808" y="10035410"/>
                </a:cubicBezTo>
                <a:cubicBezTo>
                  <a:pt x="5662470" y="10034471"/>
                  <a:pt x="5670162" y="10033532"/>
                  <a:pt x="5677824" y="10032593"/>
                </a:cubicBezTo>
                <a:cubicBezTo>
                  <a:pt x="5678793" y="10032472"/>
                  <a:pt x="5679762" y="10032351"/>
                  <a:pt x="5680731" y="10032230"/>
                </a:cubicBezTo>
                <a:cubicBezTo>
                  <a:pt x="5680731" y="10032230"/>
                  <a:pt x="5680731" y="10032230"/>
                  <a:pt x="5680731" y="10032199"/>
                </a:cubicBezTo>
                <a:cubicBezTo>
                  <a:pt x="5697054" y="10030140"/>
                  <a:pt x="5713346" y="10028050"/>
                  <a:pt x="5729638" y="10025899"/>
                </a:cubicBezTo>
                <a:lnTo>
                  <a:pt x="5729638" y="10025899"/>
                </a:lnTo>
                <a:cubicBezTo>
                  <a:pt x="5730335" y="10025808"/>
                  <a:pt x="5731062" y="10025687"/>
                  <a:pt x="5731758" y="10025596"/>
                </a:cubicBezTo>
                <a:cubicBezTo>
                  <a:pt x="5738814" y="10024657"/>
                  <a:pt x="5745870" y="10023658"/>
                  <a:pt x="5752926" y="10022688"/>
                </a:cubicBezTo>
                <a:cubicBezTo>
                  <a:pt x="5752926" y="10022688"/>
                  <a:pt x="5752926" y="10022688"/>
                  <a:pt x="5752896" y="10022688"/>
                </a:cubicBezTo>
                <a:cubicBezTo>
                  <a:pt x="5763041" y="10021295"/>
                  <a:pt x="5773216" y="10019962"/>
                  <a:pt x="5783391" y="10018508"/>
                </a:cubicBezTo>
                <a:cubicBezTo>
                  <a:pt x="5783391" y="10018508"/>
                  <a:pt x="5783391" y="10018508"/>
                  <a:pt x="5783391" y="10018508"/>
                </a:cubicBezTo>
                <a:cubicBezTo>
                  <a:pt x="5784724" y="10018326"/>
                  <a:pt x="5786086" y="10018145"/>
                  <a:pt x="5787419" y="10017932"/>
                </a:cubicBezTo>
                <a:lnTo>
                  <a:pt x="5787419" y="10017932"/>
                </a:lnTo>
                <a:cubicBezTo>
                  <a:pt x="5794505" y="10016933"/>
                  <a:pt x="5801622" y="10015994"/>
                  <a:pt x="5808678" y="10014964"/>
                </a:cubicBezTo>
                <a:cubicBezTo>
                  <a:pt x="5808859" y="10014934"/>
                  <a:pt x="5809071" y="10014904"/>
                  <a:pt x="5809283" y="10014873"/>
                </a:cubicBezTo>
                <a:lnTo>
                  <a:pt x="5809283" y="10014873"/>
                </a:lnTo>
                <a:cubicBezTo>
                  <a:pt x="5813069" y="10014328"/>
                  <a:pt x="5816824" y="10013692"/>
                  <a:pt x="5820579" y="10013147"/>
                </a:cubicBezTo>
                <a:lnTo>
                  <a:pt x="5820579" y="10013147"/>
                </a:lnTo>
                <a:cubicBezTo>
                  <a:pt x="5828604" y="10011965"/>
                  <a:pt x="5836599" y="10010663"/>
                  <a:pt x="5844624" y="10009482"/>
                </a:cubicBezTo>
                <a:cubicBezTo>
                  <a:pt x="5844624" y="10009482"/>
                  <a:pt x="5844624" y="10009482"/>
                  <a:pt x="5844624" y="10009482"/>
                </a:cubicBezTo>
                <a:cubicBezTo>
                  <a:pt x="5859008" y="10007301"/>
                  <a:pt x="5873393" y="10005150"/>
                  <a:pt x="5887777" y="10002879"/>
                </a:cubicBezTo>
                <a:cubicBezTo>
                  <a:pt x="5887777" y="10002879"/>
                  <a:pt x="5887777" y="10002879"/>
                  <a:pt x="5887747" y="10002879"/>
                </a:cubicBezTo>
                <a:cubicBezTo>
                  <a:pt x="5888171" y="10002818"/>
                  <a:pt x="5888595" y="10002758"/>
                  <a:pt x="5889019" y="10002666"/>
                </a:cubicBezTo>
                <a:cubicBezTo>
                  <a:pt x="5896953" y="10001394"/>
                  <a:pt x="5904888" y="10000182"/>
                  <a:pt x="5912822" y="9998910"/>
                </a:cubicBezTo>
                <a:cubicBezTo>
                  <a:pt x="5912852" y="9998880"/>
                  <a:pt x="5912852" y="9998789"/>
                  <a:pt x="5912882" y="9998759"/>
                </a:cubicBezTo>
                <a:cubicBezTo>
                  <a:pt x="5914790" y="9998457"/>
                  <a:pt x="5916728" y="9998123"/>
                  <a:pt x="5918666" y="9997821"/>
                </a:cubicBezTo>
                <a:cubicBezTo>
                  <a:pt x="5918606" y="9997850"/>
                  <a:pt x="5918575" y="9997911"/>
                  <a:pt x="5918515" y="9997971"/>
                </a:cubicBezTo>
                <a:cubicBezTo>
                  <a:pt x="5925480" y="9996820"/>
                  <a:pt x="5932415" y="9995579"/>
                  <a:pt x="5939380" y="9994428"/>
                </a:cubicBezTo>
                <a:lnTo>
                  <a:pt x="5939380" y="9994398"/>
                </a:lnTo>
                <a:cubicBezTo>
                  <a:pt x="5940500" y="9994216"/>
                  <a:pt x="5941590" y="9994034"/>
                  <a:pt x="5942711" y="9993852"/>
                </a:cubicBezTo>
                <a:cubicBezTo>
                  <a:pt x="5942711" y="9993852"/>
                  <a:pt x="5942711" y="9993852"/>
                  <a:pt x="5942711" y="9993852"/>
                </a:cubicBezTo>
                <a:cubicBezTo>
                  <a:pt x="5952432" y="9992216"/>
                  <a:pt x="5962183" y="9990581"/>
                  <a:pt x="5971904" y="9988885"/>
                </a:cubicBezTo>
                <a:cubicBezTo>
                  <a:pt x="6009970" y="9982311"/>
                  <a:pt x="6047945" y="9975345"/>
                  <a:pt x="6085921" y="9968046"/>
                </a:cubicBezTo>
                <a:cubicBezTo>
                  <a:pt x="6085951" y="9968046"/>
                  <a:pt x="6085951" y="9968075"/>
                  <a:pt x="6085981" y="9968106"/>
                </a:cubicBezTo>
                <a:cubicBezTo>
                  <a:pt x="6089040" y="9967531"/>
                  <a:pt x="6092098" y="9966985"/>
                  <a:pt x="6095157" y="9966379"/>
                </a:cubicBezTo>
                <a:cubicBezTo>
                  <a:pt x="6095157" y="9966379"/>
                  <a:pt x="6095187" y="9966349"/>
                  <a:pt x="6095187" y="9966349"/>
                </a:cubicBezTo>
                <a:cubicBezTo>
                  <a:pt x="6097065" y="9965985"/>
                  <a:pt x="6098942" y="9965683"/>
                  <a:pt x="6100789" y="9965319"/>
                </a:cubicBezTo>
                <a:lnTo>
                  <a:pt x="6100789" y="9965319"/>
                </a:lnTo>
                <a:cubicBezTo>
                  <a:pt x="6102485" y="9964986"/>
                  <a:pt x="6104212" y="9964683"/>
                  <a:pt x="6105908" y="9964350"/>
                </a:cubicBezTo>
                <a:cubicBezTo>
                  <a:pt x="6110631" y="9963411"/>
                  <a:pt x="6115386" y="9962350"/>
                  <a:pt x="6120141" y="9961411"/>
                </a:cubicBezTo>
                <a:lnTo>
                  <a:pt x="6120141" y="9961411"/>
                </a:lnTo>
                <a:cubicBezTo>
                  <a:pt x="6140430" y="9957352"/>
                  <a:pt x="6160690" y="9953172"/>
                  <a:pt x="6180949" y="9948811"/>
                </a:cubicBezTo>
                <a:cubicBezTo>
                  <a:pt x="6180949" y="9948811"/>
                  <a:pt x="6180949" y="9948811"/>
                  <a:pt x="6180949" y="9948811"/>
                </a:cubicBezTo>
                <a:lnTo>
                  <a:pt x="6181434" y="9948690"/>
                </a:lnTo>
                <a:cubicBezTo>
                  <a:pt x="6188702" y="9947115"/>
                  <a:pt x="6196000" y="9945509"/>
                  <a:pt x="6203268" y="9943904"/>
                </a:cubicBezTo>
                <a:lnTo>
                  <a:pt x="6203389" y="9943874"/>
                </a:lnTo>
                <a:lnTo>
                  <a:pt x="6203389" y="9943874"/>
                </a:lnTo>
                <a:cubicBezTo>
                  <a:pt x="6221074" y="9939967"/>
                  <a:pt x="6238760" y="9935847"/>
                  <a:pt x="6256415" y="9931728"/>
                </a:cubicBezTo>
                <a:lnTo>
                  <a:pt x="6256415" y="9931788"/>
                </a:lnTo>
                <a:cubicBezTo>
                  <a:pt x="6263774" y="9930062"/>
                  <a:pt x="6271163" y="9928426"/>
                  <a:pt x="6278522" y="9926669"/>
                </a:cubicBezTo>
                <a:cubicBezTo>
                  <a:pt x="6278522" y="9926669"/>
                  <a:pt x="6278522" y="9926669"/>
                  <a:pt x="6278522" y="9926669"/>
                </a:cubicBezTo>
                <a:cubicBezTo>
                  <a:pt x="6299902" y="9921550"/>
                  <a:pt x="6321191" y="9916007"/>
                  <a:pt x="6342510" y="9910524"/>
                </a:cubicBezTo>
                <a:lnTo>
                  <a:pt x="6342995" y="9910615"/>
                </a:lnTo>
                <a:cubicBezTo>
                  <a:pt x="6352867" y="9908102"/>
                  <a:pt x="6362770" y="9905526"/>
                  <a:pt x="6372642" y="9902921"/>
                </a:cubicBezTo>
                <a:cubicBezTo>
                  <a:pt x="6372733" y="9902892"/>
                  <a:pt x="6372824" y="9902892"/>
                  <a:pt x="6372915" y="9902861"/>
                </a:cubicBezTo>
                <a:lnTo>
                  <a:pt x="6372915" y="9902861"/>
                </a:lnTo>
                <a:cubicBezTo>
                  <a:pt x="6379153" y="9901225"/>
                  <a:pt x="6385361" y="9899469"/>
                  <a:pt x="6391599" y="9897803"/>
                </a:cubicBezTo>
                <a:lnTo>
                  <a:pt x="6391599" y="9897803"/>
                </a:lnTo>
                <a:cubicBezTo>
                  <a:pt x="6393992" y="9897166"/>
                  <a:pt x="6396384" y="9896501"/>
                  <a:pt x="6398807" y="9895864"/>
                </a:cubicBezTo>
                <a:lnTo>
                  <a:pt x="6398807" y="9895864"/>
                </a:lnTo>
                <a:cubicBezTo>
                  <a:pt x="6410587" y="9892684"/>
                  <a:pt x="6422367" y="9889594"/>
                  <a:pt x="6434117" y="9886293"/>
                </a:cubicBezTo>
                <a:cubicBezTo>
                  <a:pt x="6434117" y="9886293"/>
                  <a:pt x="6434117" y="9886293"/>
                  <a:pt x="6434117" y="9886293"/>
                </a:cubicBezTo>
                <a:lnTo>
                  <a:pt x="6434571" y="9886172"/>
                </a:lnTo>
                <a:cubicBezTo>
                  <a:pt x="6439840" y="9884687"/>
                  <a:pt x="6445110" y="9883203"/>
                  <a:pt x="6450379" y="9881689"/>
                </a:cubicBezTo>
                <a:cubicBezTo>
                  <a:pt x="6450591" y="9881628"/>
                  <a:pt x="6450773" y="9881567"/>
                  <a:pt x="6450984" y="9881506"/>
                </a:cubicBezTo>
                <a:cubicBezTo>
                  <a:pt x="6450984" y="9881506"/>
                  <a:pt x="6450984" y="9881506"/>
                  <a:pt x="6450984" y="9881506"/>
                </a:cubicBezTo>
                <a:cubicBezTo>
                  <a:pt x="6460100" y="9878902"/>
                  <a:pt x="6469215" y="9876145"/>
                  <a:pt x="6478300" y="9873511"/>
                </a:cubicBezTo>
                <a:lnTo>
                  <a:pt x="6478300" y="9873511"/>
                </a:lnTo>
                <a:cubicBezTo>
                  <a:pt x="6485598" y="9871390"/>
                  <a:pt x="6492927" y="9869239"/>
                  <a:pt x="6500225" y="9867089"/>
                </a:cubicBezTo>
                <a:cubicBezTo>
                  <a:pt x="6500225" y="9867089"/>
                  <a:pt x="6500225" y="9867089"/>
                  <a:pt x="6500225" y="9867089"/>
                </a:cubicBezTo>
                <a:cubicBezTo>
                  <a:pt x="6507281" y="9864999"/>
                  <a:pt x="6514398" y="9862999"/>
                  <a:pt x="6521454" y="9860879"/>
                </a:cubicBezTo>
                <a:cubicBezTo>
                  <a:pt x="6521454" y="9860879"/>
                  <a:pt x="6521454" y="9860879"/>
                  <a:pt x="6521454" y="9860879"/>
                </a:cubicBezTo>
                <a:cubicBezTo>
                  <a:pt x="6521544" y="9860849"/>
                  <a:pt x="6521635" y="9860819"/>
                  <a:pt x="6521726" y="9860788"/>
                </a:cubicBezTo>
                <a:cubicBezTo>
                  <a:pt x="6529448" y="9858456"/>
                  <a:pt x="6537110" y="9855942"/>
                  <a:pt x="6544802" y="9853579"/>
                </a:cubicBezTo>
                <a:cubicBezTo>
                  <a:pt x="6544772" y="9853550"/>
                  <a:pt x="6544772" y="9853489"/>
                  <a:pt x="6544742" y="9853428"/>
                </a:cubicBezTo>
                <a:cubicBezTo>
                  <a:pt x="6557036" y="9849612"/>
                  <a:pt x="6569271" y="9845583"/>
                  <a:pt x="6581536" y="9841646"/>
                </a:cubicBezTo>
                <a:cubicBezTo>
                  <a:pt x="6581354" y="9841857"/>
                  <a:pt x="6581051" y="9841948"/>
                  <a:pt x="6580869" y="9842191"/>
                </a:cubicBezTo>
                <a:cubicBezTo>
                  <a:pt x="6596556" y="9837162"/>
                  <a:pt x="6612213" y="9832104"/>
                  <a:pt x="6627839" y="9826894"/>
                </a:cubicBezTo>
                <a:cubicBezTo>
                  <a:pt x="6627839" y="9826894"/>
                  <a:pt x="6627839" y="9826864"/>
                  <a:pt x="6627839" y="9826864"/>
                </a:cubicBezTo>
                <a:cubicBezTo>
                  <a:pt x="6668025" y="9813415"/>
                  <a:pt x="6708059" y="9799451"/>
                  <a:pt x="6747851" y="9784821"/>
                </a:cubicBezTo>
                <a:cubicBezTo>
                  <a:pt x="6747851" y="9784821"/>
                  <a:pt x="6747851" y="9784821"/>
                  <a:pt x="6747821" y="9784821"/>
                </a:cubicBezTo>
                <a:cubicBezTo>
                  <a:pt x="6750607" y="9783792"/>
                  <a:pt x="6753423" y="9782822"/>
                  <a:pt x="6756209" y="9781762"/>
                </a:cubicBezTo>
                <a:cubicBezTo>
                  <a:pt x="6766657" y="9777885"/>
                  <a:pt x="6776923" y="9773614"/>
                  <a:pt x="6787310" y="9769646"/>
                </a:cubicBezTo>
                <a:cubicBezTo>
                  <a:pt x="6787492" y="9769707"/>
                  <a:pt x="6787643" y="9769797"/>
                  <a:pt x="6787825" y="9769858"/>
                </a:cubicBezTo>
                <a:cubicBezTo>
                  <a:pt x="6800211" y="9765133"/>
                  <a:pt x="6812536" y="9760317"/>
                  <a:pt x="6824891" y="9755471"/>
                </a:cubicBezTo>
                <a:cubicBezTo>
                  <a:pt x="6824831" y="9755349"/>
                  <a:pt x="6824710" y="9755228"/>
                  <a:pt x="6824649" y="9755107"/>
                </a:cubicBezTo>
                <a:cubicBezTo>
                  <a:pt x="6833159" y="9751775"/>
                  <a:pt x="6841759" y="9748534"/>
                  <a:pt x="6850239" y="9745142"/>
                </a:cubicBezTo>
                <a:cubicBezTo>
                  <a:pt x="6850269" y="9745293"/>
                  <a:pt x="6850208" y="9745474"/>
                  <a:pt x="6850239" y="9745626"/>
                </a:cubicBezTo>
                <a:cubicBezTo>
                  <a:pt x="6857476" y="9742748"/>
                  <a:pt x="6864653" y="9739659"/>
                  <a:pt x="6871861" y="9736721"/>
                </a:cubicBezTo>
                <a:cubicBezTo>
                  <a:pt x="6871891" y="9736721"/>
                  <a:pt x="6871891" y="9736691"/>
                  <a:pt x="6871922" y="9736691"/>
                </a:cubicBezTo>
                <a:cubicBezTo>
                  <a:pt x="6879189" y="9733722"/>
                  <a:pt x="6886427" y="9730694"/>
                  <a:pt x="6893695" y="9727664"/>
                </a:cubicBezTo>
                <a:lnTo>
                  <a:pt x="6893695" y="9727664"/>
                </a:lnTo>
                <a:cubicBezTo>
                  <a:pt x="6896148" y="9726635"/>
                  <a:pt x="6898570" y="9725665"/>
                  <a:pt x="6901024" y="9724635"/>
                </a:cubicBezTo>
                <a:cubicBezTo>
                  <a:pt x="6901024" y="9724635"/>
                  <a:pt x="6901024" y="9724635"/>
                  <a:pt x="6901024" y="9724635"/>
                </a:cubicBezTo>
                <a:cubicBezTo>
                  <a:pt x="6948235" y="9704947"/>
                  <a:pt x="6995053" y="9684320"/>
                  <a:pt x="7041386" y="9662783"/>
                </a:cubicBezTo>
                <a:cubicBezTo>
                  <a:pt x="7045838" y="9660693"/>
                  <a:pt x="7050320" y="9658603"/>
                  <a:pt x="7054771" y="9656513"/>
                </a:cubicBezTo>
                <a:lnTo>
                  <a:pt x="7054771" y="9656513"/>
                </a:lnTo>
                <a:cubicBezTo>
                  <a:pt x="7057860" y="9655059"/>
                  <a:pt x="7060919" y="9653605"/>
                  <a:pt x="7063978" y="9652151"/>
                </a:cubicBezTo>
                <a:cubicBezTo>
                  <a:pt x="7063978" y="9652151"/>
                  <a:pt x="7063978" y="9652182"/>
                  <a:pt x="7063978" y="9652182"/>
                </a:cubicBezTo>
                <a:cubicBezTo>
                  <a:pt x="7074880" y="9647032"/>
                  <a:pt x="7085842" y="9641943"/>
                  <a:pt x="7096683" y="9636674"/>
                </a:cubicBezTo>
                <a:cubicBezTo>
                  <a:pt x="7096683" y="9636674"/>
                  <a:pt x="7096683" y="9636674"/>
                  <a:pt x="7096714" y="9636674"/>
                </a:cubicBezTo>
                <a:cubicBezTo>
                  <a:pt x="7105011" y="9632645"/>
                  <a:pt x="7113036" y="9628162"/>
                  <a:pt x="7121304" y="9624072"/>
                </a:cubicBezTo>
                <a:cubicBezTo>
                  <a:pt x="7121364" y="9624163"/>
                  <a:pt x="7121364" y="9624285"/>
                  <a:pt x="7121425" y="9624376"/>
                </a:cubicBezTo>
                <a:cubicBezTo>
                  <a:pt x="7129329" y="9620468"/>
                  <a:pt x="7137233" y="9616561"/>
                  <a:pt x="7145106" y="9612593"/>
                </a:cubicBezTo>
                <a:cubicBezTo>
                  <a:pt x="7144985" y="9612411"/>
                  <a:pt x="7144773" y="9612289"/>
                  <a:pt x="7144622" y="9612139"/>
                </a:cubicBezTo>
                <a:cubicBezTo>
                  <a:pt x="7179296" y="9594631"/>
                  <a:pt x="7213819" y="9576941"/>
                  <a:pt x="7247857" y="9558344"/>
                </a:cubicBezTo>
                <a:cubicBezTo>
                  <a:pt x="7248009" y="9558434"/>
                  <a:pt x="7248100" y="9558586"/>
                  <a:pt x="7248221" y="9558707"/>
                </a:cubicBezTo>
                <a:cubicBezTo>
                  <a:pt x="7253853" y="9555617"/>
                  <a:pt x="7259425" y="9552407"/>
                  <a:pt x="7265028" y="9549287"/>
                </a:cubicBezTo>
                <a:cubicBezTo>
                  <a:pt x="7264998" y="9549075"/>
                  <a:pt x="7264968" y="9548862"/>
                  <a:pt x="7264968" y="9548651"/>
                </a:cubicBezTo>
                <a:cubicBezTo>
                  <a:pt x="7281381" y="9539563"/>
                  <a:pt x="7297643" y="9530204"/>
                  <a:pt x="7313905" y="9520875"/>
                </a:cubicBezTo>
                <a:cubicBezTo>
                  <a:pt x="7313875" y="9521269"/>
                  <a:pt x="7313724" y="9521663"/>
                  <a:pt x="7313693" y="9522057"/>
                </a:cubicBezTo>
                <a:cubicBezTo>
                  <a:pt x="7330106" y="9512636"/>
                  <a:pt x="7346308" y="9502943"/>
                  <a:pt x="7362570" y="9493250"/>
                </a:cubicBezTo>
                <a:lnTo>
                  <a:pt x="7362873" y="9493069"/>
                </a:lnTo>
                <a:cubicBezTo>
                  <a:pt x="7364630" y="9492009"/>
                  <a:pt x="7366416" y="9490979"/>
                  <a:pt x="7368172" y="9489919"/>
                </a:cubicBezTo>
                <a:lnTo>
                  <a:pt x="7368172" y="9489919"/>
                </a:lnTo>
                <a:cubicBezTo>
                  <a:pt x="7368203" y="9489919"/>
                  <a:pt x="7368203" y="9489888"/>
                  <a:pt x="7368233" y="9489858"/>
                </a:cubicBezTo>
                <a:cubicBezTo>
                  <a:pt x="7385131" y="9479741"/>
                  <a:pt x="7401938" y="9469473"/>
                  <a:pt x="7418655" y="9459053"/>
                </a:cubicBezTo>
                <a:lnTo>
                  <a:pt x="7418776" y="9458993"/>
                </a:lnTo>
                <a:lnTo>
                  <a:pt x="7418776" y="9458993"/>
                </a:lnTo>
                <a:cubicBezTo>
                  <a:pt x="7422319" y="9456782"/>
                  <a:pt x="7425741" y="9454449"/>
                  <a:pt x="7429284" y="9452208"/>
                </a:cubicBezTo>
                <a:cubicBezTo>
                  <a:pt x="7429314" y="9452238"/>
                  <a:pt x="7429375" y="9452268"/>
                  <a:pt x="7429375" y="9452299"/>
                </a:cubicBezTo>
                <a:cubicBezTo>
                  <a:pt x="7453359" y="9437214"/>
                  <a:pt x="7477162" y="9421826"/>
                  <a:pt x="7500722" y="9406167"/>
                </a:cubicBezTo>
                <a:cubicBezTo>
                  <a:pt x="7500783" y="9406107"/>
                  <a:pt x="7500874" y="9406076"/>
                  <a:pt x="7500934" y="9406015"/>
                </a:cubicBezTo>
                <a:cubicBezTo>
                  <a:pt x="7500934" y="9406015"/>
                  <a:pt x="7500934" y="9406015"/>
                  <a:pt x="7500934" y="9406015"/>
                </a:cubicBezTo>
                <a:cubicBezTo>
                  <a:pt x="7522072" y="9391961"/>
                  <a:pt x="7542574" y="9377028"/>
                  <a:pt x="7563378" y="9362489"/>
                </a:cubicBezTo>
                <a:cubicBezTo>
                  <a:pt x="7563439" y="9362791"/>
                  <a:pt x="7563469" y="9363064"/>
                  <a:pt x="7563499" y="9363367"/>
                </a:cubicBezTo>
                <a:cubicBezTo>
                  <a:pt x="7577460" y="9353584"/>
                  <a:pt x="7591178" y="9343497"/>
                  <a:pt x="7604987" y="9333501"/>
                </a:cubicBezTo>
                <a:cubicBezTo>
                  <a:pt x="7610832" y="9329260"/>
                  <a:pt x="7616737" y="9325111"/>
                  <a:pt x="7622552" y="9320870"/>
                </a:cubicBezTo>
                <a:cubicBezTo>
                  <a:pt x="7626034" y="9318296"/>
                  <a:pt x="7629608" y="9315842"/>
                  <a:pt x="7633090" y="9313268"/>
                </a:cubicBezTo>
                <a:cubicBezTo>
                  <a:pt x="7632939" y="9313176"/>
                  <a:pt x="7632757" y="9313237"/>
                  <a:pt x="7632606" y="9313176"/>
                </a:cubicBezTo>
                <a:cubicBezTo>
                  <a:pt x="7641872" y="9306301"/>
                  <a:pt x="7650867" y="9299092"/>
                  <a:pt x="7660073" y="9292126"/>
                </a:cubicBezTo>
                <a:cubicBezTo>
                  <a:pt x="7660284" y="9292277"/>
                  <a:pt x="7660496" y="9292428"/>
                  <a:pt x="7660708" y="9292579"/>
                </a:cubicBezTo>
                <a:cubicBezTo>
                  <a:pt x="7672852" y="9283372"/>
                  <a:pt x="7684602" y="9273709"/>
                  <a:pt x="7696503" y="9264198"/>
                </a:cubicBezTo>
                <a:cubicBezTo>
                  <a:pt x="7707102" y="9255898"/>
                  <a:pt x="7718065" y="9248084"/>
                  <a:pt x="7728543" y="9239633"/>
                </a:cubicBezTo>
                <a:lnTo>
                  <a:pt x="7728543" y="9239633"/>
                </a:lnTo>
                <a:cubicBezTo>
                  <a:pt x="7732419" y="9236483"/>
                  <a:pt x="7736417" y="9233484"/>
                  <a:pt x="7740293" y="9230334"/>
                </a:cubicBezTo>
                <a:cubicBezTo>
                  <a:pt x="7759765" y="9214522"/>
                  <a:pt x="7778662" y="9198105"/>
                  <a:pt x="7797679" y="9181749"/>
                </a:cubicBezTo>
                <a:cubicBezTo>
                  <a:pt x="7797376" y="9182142"/>
                  <a:pt x="7797074" y="9182506"/>
                  <a:pt x="7796922" y="9182960"/>
                </a:cubicBezTo>
                <a:cubicBezTo>
                  <a:pt x="7799951" y="9180386"/>
                  <a:pt x="7803070" y="9177872"/>
                  <a:pt x="7806099" y="9175236"/>
                </a:cubicBezTo>
                <a:cubicBezTo>
                  <a:pt x="7805463" y="9175327"/>
                  <a:pt x="7805038" y="9175661"/>
                  <a:pt x="7804553" y="9175903"/>
                </a:cubicBezTo>
                <a:cubicBezTo>
                  <a:pt x="7809944" y="9171268"/>
                  <a:pt x="7815486" y="9166815"/>
                  <a:pt x="7820846" y="9162120"/>
                </a:cubicBezTo>
                <a:cubicBezTo>
                  <a:pt x="7820846" y="9162181"/>
                  <a:pt x="7820846" y="9162242"/>
                  <a:pt x="7820876" y="9162303"/>
                </a:cubicBezTo>
                <a:cubicBezTo>
                  <a:pt x="7822481" y="9160909"/>
                  <a:pt x="7824026" y="9159486"/>
                  <a:pt x="7825631" y="9158061"/>
                </a:cubicBezTo>
                <a:cubicBezTo>
                  <a:pt x="7829477" y="9154609"/>
                  <a:pt x="7833353" y="9151155"/>
                  <a:pt x="7837229" y="9147733"/>
                </a:cubicBezTo>
                <a:lnTo>
                  <a:pt x="7837229" y="9147733"/>
                </a:lnTo>
                <a:cubicBezTo>
                  <a:pt x="7852795" y="9133920"/>
                  <a:pt x="7868179" y="9119927"/>
                  <a:pt x="7883472" y="9105782"/>
                </a:cubicBezTo>
                <a:lnTo>
                  <a:pt x="7883805" y="9105751"/>
                </a:lnTo>
                <a:cubicBezTo>
                  <a:pt x="7886046" y="9103661"/>
                  <a:pt x="7888287" y="9101541"/>
                  <a:pt x="7890497" y="9099421"/>
                </a:cubicBezTo>
                <a:cubicBezTo>
                  <a:pt x="7893284" y="9096786"/>
                  <a:pt x="7896069" y="9094120"/>
                  <a:pt x="7898856" y="9091515"/>
                </a:cubicBezTo>
                <a:cubicBezTo>
                  <a:pt x="7898856" y="9091515"/>
                  <a:pt x="7898856" y="9091515"/>
                  <a:pt x="7898856" y="9091515"/>
                </a:cubicBezTo>
                <a:cubicBezTo>
                  <a:pt x="7901702" y="9088850"/>
                  <a:pt x="7904488" y="9086184"/>
                  <a:pt x="7907304" y="9083518"/>
                </a:cubicBezTo>
                <a:cubicBezTo>
                  <a:pt x="7907304" y="9083518"/>
                  <a:pt x="7907304" y="9083518"/>
                  <a:pt x="7907304" y="9083518"/>
                </a:cubicBezTo>
                <a:cubicBezTo>
                  <a:pt x="7911787" y="9079278"/>
                  <a:pt x="7916298" y="9075067"/>
                  <a:pt x="7920750" y="9070797"/>
                </a:cubicBezTo>
                <a:lnTo>
                  <a:pt x="7920750" y="9070797"/>
                </a:lnTo>
                <a:cubicBezTo>
                  <a:pt x="7928019" y="9063799"/>
                  <a:pt x="7935377" y="9056924"/>
                  <a:pt x="7942585" y="9049836"/>
                </a:cubicBezTo>
                <a:cubicBezTo>
                  <a:pt x="7942585" y="9049836"/>
                  <a:pt x="7942585" y="9049836"/>
                  <a:pt x="7942585" y="9049836"/>
                </a:cubicBezTo>
                <a:cubicBezTo>
                  <a:pt x="7944250" y="9048200"/>
                  <a:pt x="7945886" y="9046504"/>
                  <a:pt x="7947521" y="9044838"/>
                </a:cubicBezTo>
                <a:cubicBezTo>
                  <a:pt x="7950155" y="9042173"/>
                  <a:pt x="7952790" y="9039508"/>
                  <a:pt x="7955455" y="9036872"/>
                </a:cubicBezTo>
                <a:cubicBezTo>
                  <a:pt x="7955667" y="9036660"/>
                  <a:pt x="7955909" y="9036417"/>
                  <a:pt x="7956121" y="9036206"/>
                </a:cubicBezTo>
                <a:cubicBezTo>
                  <a:pt x="7958423" y="9033903"/>
                  <a:pt x="7960694" y="9031601"/>
                  <a:pt x="7962996" y="9029269"/>
                </a:cubicBezTo>
                <a:cubicBezTo>
                  <a:pt x="7968113" y="9024119"/>
                  <a:pt x="7973171" y="9018880"/>
                  <a:pt x="7978289" y="9013730"/>
                </a:cubicBezTo>
                <a:cubicBezTo>
                  <a:pt x="7978319" y="9013730"/>
                  <a:pt x="7978349" y="9013761"/>
                  <a:pt x="7978380" y="9013791"/>
                </a:cubicBezTo>
                <a:cubicBezTo>
                  <a:pt x="7987464" y="9004552"/>
                  <a:pt x="7996579" y="8995375"/>
                  <a:pt x="8005513" y="8986015"/>
                </a:cubicBezTo>
                <a:lnTo>
                  <a:pt x="8005513" y="8986015"/>
                </a:lnTo>
                <a:cubicBezTo>
                  <a:pt x="8009965" y="8981350"/>
                  <a:pt x="8014325" y="8976534"/>
                  <a:pt x="8018747" y="8971840"/>
                </a:cubicBezTo>
                <a:cubicBezTo>
                  <a:pt x="8018747" y="8971840"/>
                  <a:pt x="8018747" y="8971840"/>
                  <a:pt x="8018747" y="8971840"/>
                </a:cubicBezTo>
                <a:cubicBezTo>
                  <a:pt x="8029195" y="8960754"/>
                  <a:pt x="8039672" y="8949697"/>
                  <a:pt x="8049939" y="8938399"/>
                </a:cubicBezTo>
                <a:cubicBezTo>
                  <a:pt x="8049999" y="8938338"/>
                  <a:pt x="8050060" y="8938248"/>
                  <a:pt x="8050120" y="8938188"/>
                </a:cubicBezTo>
                <a:cubicBezTo>
                  <a:pt x="8062567" y="8924526"/>
                  <a:pt x="8074741" y="8910563"/>
                  <a:pt x="8086945" y="8896630"/>
                </a:cubicBezTo>
                <a:cubicBezTo>
                  <a:pt x="8086975" y="8896569"/>
                  <a:pt x="8087035" y="8896539"/>
                  <a:pt x="8087066" y="8896478"/>
                </a:cubicBezTo>
                <a:cubicBezTo>
                  <a:pt x="8087066" y="8896478"/>
                  <a:pt x="8087066" y="8896478"/>
                  <a:pt x="8087066" y="8896478"/>
                </a:cubicBezTo>
                <a:cubicBezTo>
                  <a:pt x="8097786" y="8884241"/>
                  <a:pt x="8108264" y="8871792"/>
                  <a:pt x="8118742" y="8859342"/>
                </a:cubicBezTo>
                <a:cubicBezTo>
                  <a:pt x="8118864" y="8859373"/>
                  <a:pt x="8119014" y="8859403"/>
                  <a:pt x="8119135" y="8859464"/>
                </a:cubicBezTo>
                <a:cubicBezTo>
                  <a:pt x="8123193" y="8854618"/>
                  <a:pt x="8127161" y="8849680"/>
                  <a:pt x="8131158" y="8844773"/>
                </a:cubicBezTo>
                <a:cubicBezTo>
                  <a:pt x="8131188" y="8844743"/>
                  <a:pt x="8131188" y="8844713"/>
                  <a:pt x="8131219" y="8844682"/>
                </a:cubicBezTo>
                <a:cubicBezTo>
                  <a:pt x="8131703" y="8844076"/>
                  <a:pt x="8132187" y="8843501"/>
                  <a:pt x="8132673" y="8842895"/>
                </a:cubicBezTo>
                <a:cubicBezTo>
                  <a:pt x="8133157" y="8842320"/>
                  <a:pt x="8133612" y="8841744"/>
                  <a:pt x="8134096" y="8841169"/>
                </a:cubicBezTo>
                <a:lnTo>
                  <a:pt x="8134096" y="8841169"/>
                </a:lnTo>
                <a:cubicBezTo>
                  <a:pt x="8137184" y="8837383"/>
                  <a:pt x="8140304" y="8833626"/>
                  <a:pt x="8143393" y="8829840"/>
                </a:cubicBezTo>
                <a:cubicBezTo>
                  <a:pt x="8152418" y="8818815"/>
                  <a:pt x="8161562" y="8807940"/>
                  <a:pt x="8170406" y="8796764"/>
                </a:cubicBezTo>
                <a:cubicBezTo>
                  <a:pt x="8170406" y="8796764"/>
                  <a:pt x="8170406" y="8796764"/>
                  <a:pt x="8170406" y="8796764"/>
                </a:cubicBezTo>
                <a:cubicBezTo>
                  <a:pt x="8175705" y="8790069"/>
                  <a:pt x="8180762" y="8783163"/>
                  <a:pt x="8186001" y="8776409"/>
                </a:cubicBezTo>
                <a:cubicBezTo>
                  <a:pt x="8192784" y="8767686"/>
                  <a:pt x="8199508" y="8758901"/>
                  <a:pt x="8206170" y="8750086"/>
                </a:cubicBezTo>
                <a:cubicBezTo>
                  <a:pt x="8206775" y="8749269"/>
                  <a:pt x="8207411" y="8748451"/>
                  <a:pt x="8208047" y="8747664"/>
                </a:cubicBezTo>
                <a:cubicBezTo>
                  <a:pt x="8208865" y="8746603"/>
                  <a:pt x="8209683" y="8745574"/>
                  <a:pt x="8210470" y="8744513"/>
                </a:cubicBezTo>
                <a:cubicBezTo>
                  <a:pt x="8210470" y="8744513"/>
                  <a:pt x="8210470" y="8744513"/>
                  <a:pt x="8210470" y="8744483"/>
                </a:cubicBezTo>
                <a:cubicBezTo>
                  <a:pt x="8212832" y="8741333"/>
                  <a:pt x="8215316" y="8738274"/>
                  <a:pt x="8217647" y="8735093"/>
                </a:cubicBezTo>
                <a:cubicBezTo>
                  <a:pt x="8218041" y="8734578"/>
                  <a:pt x="8218435" y="8734094"/>
                  <a:pt x="8218828" y="8733548"/>
                </a:cubicBezTo>
                <a:cubicBezTo>
                  <a:pt x="8228610" y="8720372"/>
                  <a:pt x="8238088" y="8706893"/>
                  <a:pt x="8247627" y="8693505"/>
                </a:cubicBezTo>
                <a:cubicBezTo>
                  <a:pt x="8247627" y="8693505"/>
                  <a:pt x="8247627" y="8693505"/>
                  <a:pt x="8247627" y="8693505"/>
                </a:cubicBezTo>
                <a:cubicBezTo>
                  <a:pt x="8248597" y="8692142"/>
                  <a:pt x="8249565" y="8690779"/>
                  <a:pt x="8250535" y="8689447"/>
                </a:cubicBezTo>
                <a:cubicBezTo>
                  <a:pt x="8252321" y="8686932"/>
                  <a:pt x="8254108" y="8684448"/>
                  <a:pt x="8255895" y="8681934"/>
                </a:cubicBezTo>
                <a:cubicBezTo>
                  <a:pt x="8257470" y="8679754"/>
                  <a:pt x="8259045" y="8677573"/>
                  <a:pt x="8260558" y="8675391"/>
                </a:cubicBezTo>
                <a:lnTo>
                  <a:pt x="8260558" y="8675391"/>
                </a:lnTo>
                <a:cubicBezTo>
                  <a:pt x="8260740" y="8675120"/>
                  <a:pt x="8260922" y="8674877"/>
                  <a:pt x="8261104" y="8674604"/>
                </a:cubicBezTo>
                <a:cubicBezTo>
                  <a:pt x="8265222" y="8668758"/>
                  <a:pt x="8269462" y="8663033"/>
                  <a:pt x="8273520" y="8657157"/>
                </a:cubicBezTo>
                <a:cubicBezTo>
                  <a:pt x="8274095" y="8656310"/>
                  <a:pt x="8274640" y="8655430"/>
                  <a:pt x="8275216" y="8654583"/>
                </a:cubicBezTo>
                <a:lnTo>
                  <a:pt x="8275216" y="8654583"/>
                </a:lnTo>
                <a:cubicBezTo>
                  <a:pt x="8279697" y="8648010"/>
                  <a:pt x="8284058" y="8641315"/>
                  <a:pt x="8288449" y="8634682"/>
                </a:cubicBezTo>
                <a:cubicBezTo>
                  <a:pt x="8293143" y="8627716"/>
                  <a:pt x="8297807" y="8620658"/>
                  <a:pt x="8302440" y="8613630"/>
                </a:cubicBezTo>
                <a:cubicBezTo>
                  <a:pt x="8324607" y="8580009"/>
                  <a:pt x="8346290" y="8545963"/>
                  <a:pt x="8366974" y="8511099"/>
                </a:cubicBezTo>
                <a:cubicBezTo>
                  <a:pt x="8367216" y="8510706"/>
                  <a:pt x="8367428" y="8510312"/>
                  <a:pt x="8367670" y="8509918"/>
                </a:cubicBezTo>
                <a:lnTo>
                  <a:pt x="8367670" y="8509918"/>
                </a:lnTo>
                <a:cubicBezTo>
                  <a:pt x="8371486" y="8503496"/>
                  <a:pt x="8375241" y="8496833"/>
                  <a:pt x="8379026" y="8490290"/>
                </a:cubicBezTo>
                <a:lnTo>
                  <a:pt x="8379026" y="8490290"/>
                </a:lnTo>
                <a:cubicBezTo>
                  <a:pt x="8385174" y="8479659"/>
                  <a:pt x="8391290" y="8468905"/>
                  <a:pt x="8397408" y="8457971"/>
                </a:cubicBezTo>
                <a:cubicBezTo>
                  <a:pt x="8398832" y="8455426"/>
                  <a:pt x="8400255" y="8452852"/>
                  <a:pt x="8401678" y="8450277"/>
                </a:cubicBezTo>
                <a:cubicBezTo>
                  <a:pt x="8411096" y="8433224"/>
                  <a:pt x="8420454" y="8415837"/>
                  <a:pt x="8429660" y="8398118"/>
                </a:cubicBezTo>
                <a:cubicBezTo>
                  <a:pt x="8429660" y="8398118"/>
                  <a:pt x="8429690" y="8398118"/>
                  <a:pt x="8429690" y="8398148"/>
                </a:cubicBezTo>
                <a:cubicBezTo>
                  <a:pt x="8430144" y="8397300"/>
                  <a:pt x="8430569" y="8396421"/>
                  <a:pt x="8431022" y="8395574"/>
                </a:cubicBezTo>
                <a:cubicBezTo>
                  <a:pt x="8431204" y="8395209"/>
                  <a:pt x="8431416" y="8394816"/>
                  <a:pt x="8431628" y="8394422"/>
                </a:cubicBezTo>
                <a:cubicBezTo>
                  <a:pt x="8434627" y="8388637"/>
                  <a:pt x="8437625" y="8382852"/>
                  <a:pt x="8440592" y="8377006"/>
                </a:cubicBezTo>
                <a:cubicBezTo>
                  <a:pt x="8440623" y="8376915"/>
                  <a:pt x="8440683" y="8376824"/>
                  <a:pt x="8440744" y="8376733"/>
                </a:cubicBezTo>
                <a:lnTo>
                  <a:pt x="8440744" y="8376733"/>
                </a:lnTo>
                <a:cubicBezTo>
                  <a:pt x="8458277" y="8342263"/>
                  <a:pt x="8475266" y="8306643"/>
                  <a:pt x="8491558" y="8270204"/>
                </a:cubicBezTo>
                <a:cubicBezTo>
                  <a:pt x="8491650" y="8270022"/>
                  <a:pt x="8491740" y="8269870"/>
                  <a:pt x="8491800" y="8269689"/>
                </a:cubicBezTo>
                <a:cubicBezTo>
                  <a:pt x="8491800" y="8269689"/>
                  <a:pt x="8491800" y="8269689"/>
                  <a:pt x="8491771" y="8269689"/>
                </a:cubicBezTo>
                <a:cubicBezTo>
                  <a:pt x="8506912" y="8235794"/>
                  <a:pt x="8521539" y="8201233"/>
                  <a:pt x="8535197" y="8166006"/>
                </a:cubicBezTo>
                <a:lnTo>
                  <a:pt x="8535227" y="8165885"/>
                </a:lnTo>
                <a:cubicBezTo>
                  <a:pt x="8537892" y="8159010"/>
                  <a:pt x="8540466" y="8152073"/>
                  <a:pt x="8543071" y="8145167"/>
                </a:cubicBezTo>
                <a:cubicBezTo>
                  <a:pt x="8543010" y="8145106"/>
                  <a:pt x="8542889" y="8145106"/>
                  <a:pt x="8542829" y="8145046"/>
                </a:cubicBezTo>
                <a:cubicBezTo>
                  <a:pt x="8550096" y="8125721"/>
                  <a:pt x="8557333" y="8106365"/>
                  <a:pt x="8564057" y="8086737"/>
                </a:cubicBezTo>
                <a:cubicBezTo>
                  <a:pt x="8564057" y="8086677"/>
                  <a:pt x="8564087" y="8086647"/>
                  <a:pt x="8564117" y="8086586"/>
                </a:cubicBezTo>
                <a:cubicBezTo>
                  <a:pt x="8564693" y="8084920"/>
                  <a:pt x="8565268" y="8083224"/>
                  <a:pt x="8565843" y="8081558"/>
                </a:cubicBezTo>
                <a:cubicBezTo>
                  <a:pt x="8567994" y="8075318"/>
                  <a:pt x="8570174" y="8069139"/>
                  <a:pt x="8572233" y="8062869"/>
                </a:cubicBezTo>
                <a:cubicBezTo>
                  <a:pt x="8571991" y="8062929"/>
                  <a:pt x="8571870" y="8063172"/>
                  <a:pt x="8571628" y="8063232"/>
                </a:cubicBezTo>
                <a:cubicBezTo>
                  <a:pt x="8578472" y="8042332"/>
                  <a:pt x="8585315" y="8021402"/>
                  <a:pt x="8591463" y="8000259"/>
                </a:cubicBezTo>
                <a:lnTo>
                  <a:pt x="8591493" y="8000109"/>
                </a:lnTo>
                <a:cubicBezTo>
                  <a:pt x="8595581" y="7986053"/>
                  <a:pt x="8599518" y="7971969"/>
                  <a:pt x="8603243" y="7957853"/>
                </a:cubicBezTo>
                <a:cubicBezTo>
                  <a:pt x="8603001" y="7957763"/>
                  <a:pt x="8602850" y="7957611"/>
                  <a:pt x="8602608" y="7957490"/>
                </a:cubicBezTo>
                <a:cubicBezTo>
                  <a:pt x="8606120" y="7944163"/>
                  <a:pt x="8609845" y="7930896"/>
                  <a:pt x="8613055" y="7917507"/>
                </a:cubicBezTo>
                <a:cubicBezTo>
                  <a:pt x="8613206" y="7917568"/>
                  <a:pt x="8613236" y="7917780"/>
                  <a:pt x="8613388" y="7917841"/>
                </a:cubicBezTo>
                <a:cubicBezTo>
                  <a:pt x="8614236" y="7914236"/>
                  <a:pt x="8614993" y="7910601"/>
                  <a:pt x="8615810" y="7906997"/>
                </a:cubicBezTo>
                <a:cubicBezTo>
                  <a:pt x="8616023" y="7906058"/>
                  <a:pt x="8616234" y="7905149"/>
                  <a:pt x="8616417" y="7904210"/>
                </a:cubicBezTo>
                <a:cubicBezTo>
                  <a:pt x="8617870" y="7897698"/>
                  <a:pt x="8619354" y="7891186"/>
                  <a:pt x="8620777" y="7884643"/>
                </a:cubicBezTo>
                <a:cubicBezTo>
                  <a:pt x="8620596" y="7884643"/>
                  <a:pt x="8620475" y="7884795"/>
                  <a:pt x="8620292" y="7884795"/>
                </a:cubicBezTo>
                <a:cubicBezTo>
                  <a:pt x="8625622" y="7860229"/>
                  <a:pt x="8630892" y="7835694"/>
                  <a:pt x="8634950" y="7811069"/>
                </a:cubicBezTo>
                <a:cubicBezTo>
                  <a:pt x="8635949" y="7805101"/>
                  <a:pt x="8636797" y="7799165"/>
                  <a:pt x="8637645" y="7793197"/>
                </a:cubicBezTo>
                <a:cubicBezTo>
                  <a:pt x="8638038" y="7790592"/>
                  <a:pt x="8638463" y="7787987"/>
                  <a:pt x="8638826" y="7785383"/>
                </a:cubicBezTo>
                <a:cubicBezTo>
                  <a:pt x="8638795" y="7785353"/>
                  <a:pt x="8638735" y="7785383"/>
                  <a:pt x="8638674" y="7785353"/>
                </a:cubicBezTo>
                <a:cubicBezTo>
                  <a:pt x="8643823" y="7750398"/>
                  <a:pt x="8647760" y="7715473"/>
                  <a:pt x="8650030" y="7680701"/>
                </a:cubicBezTo>
                <a:cubicBezTo>
                  <a:pt x="8650030" y="7680701"/>
                  <a:pt x="8650030" y="7680671"/>
                  <a:pt x="8650030" y="7680671"/>
                </a:cubicBezTo>
                <a:cubicBezTo>
                  <a:pt x="8650606" y="7671705"/>
                  <a:pt x="8651121" y="7662769"/>
                  <a:pt x="8651484" y="7653864"/>
                </a:cubicBezTo>
                <a:lnTo>
                  <a:pt x="8651484" y="7653864"/>
                </a:lnTo>
                <a:cubicBezTo>
                  <a:pt x="8653393" y="7609035"/>
                  <a:pt x="8652877" y="7564539"/>
                  <a:pt x="8649243" y="7520709"/>
                </a:cubicBezTo>
                <a:cubicBezTo>
                  <a:pt x="8649243" y="7520709"/>
                  <a:pt x="8649243" y="7520709"/>
                  <a:pt x="8649243" y="7520709"/>
                </a:cubicBezTo>
                <a:cubicBezTo>
                  <a:pt x="8648153" y="7507654"/>
                  <a:pt x="8646639" y="7494721"/>
                  <a:pt x="8645004" y="7481787"/>
                </a:cubicBezTo>
                <a:cubicBezTo>
                  <a:pt x="8644762" y="7479878"/>
                  <a:pt x="8644641" y="7477940"/>
                  <a:pt x="8644368" y="7476032"/>
                </a:cubicBezTo>
                <a:cubicBezTo>
                  <a:pt x="8644307" y="7476001"/>
                  <a:pt x="8644216" y="7476032"/>
                  <a:pt x="8644155" y="7476001"/>
                </a:cubicBezTo>
                <a:cubicBezTo>
                  <a:pt x="8642884" y="7466672"/>
                  <a:pt x="8641582" y="7457343"/>
                  <a:pt x="8640068" y="7448044"/>
                </a:cubicBezTo>
                <a:cubicBezTo>
                  <a:pt x="8639068" y="7441986"/>
                  <a:pt x="8638190" y="7435928"/>
                  <a:pt x="8637070" y="7429900"/>
                </a:cubicBezTo>
                <a:cubicBezTo>
                  <a:pt x="8611813" y="7293868"/>
                  <a:pt x="8553912" y="7166741"/>
                  <a:pt x="8452433" y="7058273"/>
                </a:cubicBezTo>
                <a:cubicBezTo>
                  <a:pt x="8447254" y="7052730"/>
                  <a:pt x="8442197" y="7047126"/>
                  <a:pt x="8436776" y="7041704"/>
                </a:cubicBezTo>
                <a:cubicBezTo>
                  <a:pt x="8435353" y="7040280"/>
                  <a:pt x="8434111" y="7038766"/>
                  <a:pt x="8432658" y="7037342"/>
                </a:cubicBezTo>
                <a:cubicBezTo>
                  <a:pt x="8401496" y="7006477"/>
                  <a:pt x="8368124" y="6980458"/>
                  <a:pt x="8333359" y="6957650"/>
                </a:cubicBezTo>
                <a:cubicBezTo>
                  <a:pt x="8327666" y="6953924"/>
                  <a:pt x="8322064" y="6950017"/>
                  <a:pt x="8316279" y="6946442"/>
                </a:cubicBezTo>
                <a:cubicBezTo>
                  <a:pt x="8282514" y="6925754"/>
                  <a:pt x="8247264" y="6908519"/>
                  <a:pt x="8211015" y="6893798"/>
                </a:cubicBezTo>
                <a:cubicBezTo>
                  <a:pt x="8211015" y="6893798"/>
                  <a:pt x="8211015" y="6893798"/>
                  <a:pt x="8211015" y="6893798"/>
                </a:cubicBezTo>
                <a:cubicBezTo>
                  <a:pt x="8206957" y="6892163"/>
                  <a:pt x="8202899" y="6890618"/>
                  <a:pt x="8198841" y="6889043"/>
                </a:cubicBezTo>
                <a:cubicBezTo>
                  <a:pt x="8196479" y="6888134"/>
                  <a:pt x="8194148" y="6887165"/>
                  <a:pt x="8191785" y="6886286"/>
                </a:cubicBezTo>
                <a:cubicBezTo>
                  <a:pt x="8191785" y="6886377"/>
                  <a:pt x="8191816" y="6886469"/>
                  <a:pt x="8191816" y="6886559"/>
                </a:cubicBezTo>
                <a:cubicBezTo>
                  <a:pt x="8163440" y="6875867"/>
                  <a:pt x="8134550" y="6866568"/>
                  <a:pt x="8105115" y="6858692"/>
                </a:cubicBezTo>
                <a:cubicBezTo>
                  <a:pt x="8105115" y="6858692"/>
                  <a:pt x="8105115" y="6858692"/>
                  <a:pt x="8105115" y="6858692"/>
                </a:cubicBezTo>
                <a:cubicBezTo>
                  <a:pt x="8096393" y="6856360"/>
                  <a:pt x="8087702" y="6853967"/>
                  <a:pt x="8078920" y="6851847"/>
                </a:cubicBezTo>
                <a:cubicBezTo>
                  <a:pt x="8078890" y="6851999"/>
                  <a:pt x="8078950" y="6852150"/>
                  <a:pt x="8078920" y="6852271"/>
                </a:cubicBezTo>
                <a:cubicBezTo>
                  <a:pt x="8060265" y="6847788"/>
                  <a:pt x="8041489" y="6843669"/>
                  <a:pt x="8022533" y="6840064"/>
                </a:cubicBezTo>
                <a:cubicBezTo>
                  <a:pt x="8022562" y="6840003"/>
                  <a:pt x="8022593" y="6839913"/>
                  <a:pt x="8022683" y="6839882"/>
                </a:cubicBezTo>
                <a:cubicBezTo>
                  <a:pt x="8018625" y="6839125"/>
                  <a:pt x="8014568" y="6838398"/>
                  <a:pt x="8010510" y="6837671"/>
                </a:cubicBezTo>
                <a:cubicBezTo>
                  <a:pt x="8005816" y="6836823"/>
                  <a:pt x="8001152" y="6835914"/>
                  <a:pt x="7996458" y="6835127"/>
                </a:cubicBezTo>
                <a:cubicBezTo>
                  <a:pt x="7996458" y="6835127"/>
                  <a:pt x="7996458" y="6835127"/>
                  <a:pt x="7996458" y="6835127"/>
                </a:cubicBezTo>
                <a:cubicBezTo>
                  <a:pt x="7963753" y="6829554"/>
                  <a:pt x="7930683" y="6825343"/>
                  <a:pt x="7897523" y="6821588"/>
                </a:cubicBezTo>
                <a:cubicBezTo>
                  <a:pt x="7897553" y="6821496"/>
                  <a:pt x="7897614" y="6821436"/>
                  <a:pt x="7897644" y="6821345"/>
                </a:cubicBezTo>
                <a:cubicBezTo>
                  <a:pt x="7890286" y="6820527"/>
                  <a:pt x="7882957" y="6819709"/>
                  <a:pt x="7875567" y="6818952"/>
                </a:cubicBezTo>
                <a:cubicBezTo>
                  <a:pt x="7875567" y="6819043"/>
                  <a:pt x="7875598" y="6819164"/>
                  <a:pt x="7875598" y="6819255"/>
                </a:cubicBezTo>
                <a:cubicBezTo>
                  <a:pt x="7867694" y="6818437"/>
                  <a:pt x="7859790" y="6817498"/>
                  <a:pt x="7851887" y="6816741"/>
                </a:cubicBezTo>
                <a:cubicBezTo>
                  <a:pt x="7852008" y="6816680"/>
                  <a:pt x="7852129" y="6816741"/>
                  <a:pt x="7852250" y="6816680"/>
                </a:cubicBezTo>
                <a:cubicBezTo>
                  <a:pt x="7848949" y="6816377"/>
                  <a:pt x="7845648" y="6816014"/>
                  <a:pt x="7842347" y="6815711"/>
                </a:cubicBezTo>
                <a:cubicBezTo>
                  <a:pt x="7842378" y="6815741"/>
                  <a:pt x="7842407" y="6815711"/>
                  <a:pt x="7842438" y="6815741"/>
                </a:cubicBezTo>
                <a:cubicBezTo>
                  <a:pt x="7790381" y="6811016"/>
                  <a:pt x="7738294" y="6807654"/>
                  <a:pt x="7686813" y="6804413"/>
                </a:cubicBezTo>
                <a:cubicBezTo>
                  <a:pt x="7641479" y="6801475"/>
                  <a:pt x="7594661" y="6800839"/>
                  <a:pt x="7551204" y="6790661"/>
                </a:cubicBezTo>
                <a:cubicBezTo>
                  <a:pt x="7542755" y="6788692"/>
                  <a:pt x="7534488" y="6786239"/>
                  <a:pt x="7526342" y="6783452"/>
                </a:cubicBezTo>
                <a:cubicBezTo>
                  <a:pt x="7507233" y="6776879"/>
                  <a:pt x="7488942" y="6768065"/>
                  <a:pt x="7472105" y="6755343"/>
                </a:cubicBezTo>
                <a:cubicBezTo>
                  <a:pt x="7470590" y="6754132"/>
                  <a:pt x="7468773" y="6752617"/>
                  <a:pt x="7467259" y="6751102"/>
                </a:cubicBezTo>
                <a:cubicBezTo>
                  <a:pt x="7473407" y="6748679"/>
                  <a:pt x="7479494" y="6746105"/>
                  <a:pt x="7485611" y="6743651"/>
                </a:cubicBezTo>
                <a:cubicBezTo>
                  <a:pt x="7486640" y="6743227"/>
                  <a:pt x="7487670" y="6742803"/>
                  <a:pt x="7488700" y="6742379"/>
                </a:cubicBezTo>
                <a:cubicBezTo>
                  <a:pt x="7494393" y="6740077"/>
                  <a:pt x="7500086" y="6737745"/>
                  <a:pt x="7505780" y="6735443"/>
                </a:cubicBezTo>
                <a:cubicBezTo>
                  <a:pt x="7505780" y="6735443"/>
                  <a:pt x="7505749" y="6735443"/>
                  <a:pt x="7505749" y="6735413"/>
                </a:cubicBezTo>
                <a:cubicBezTo>
                  <a:pt x="7521496" y="6729082"/>
                  <a:pt x="7537244" y="6722751"/>
                  <a:pt x="7552870" y="6716178"/>
                </a:cubicBezTo>
                <a:cubicBezTo>
                  <a:pt x="7559865" y="6713240"/>
                  <a:pt x="7566830" y="6710120"/>
                  <a:pt x="7573796" y="6707152"/>
                </a:cubicBezTo>
                <a:cubicBezTo>
                  <a:pt x="7573796" y="6707152"/>
                  <a:pt x="7573796" y="6707152"/>
                  <a:pt x="7573796" y="6707152"/>
                </a:cubicBezTo>
                <a:cubicBezTo>
                  <a:pt x="7646384" y="6676165"/>
                  <a:pt x="7717792" y="6642543"/>
                  <a:pt x="7788474" y="6607377"/>
                </a:cubicBezTo>
                <a:lnTo>
                  <a:pt x="7788927" y="6607952"/>
                </a:lnTo>
                <a:cubicBezTo>
                  <a:pt x="7801586" y="6601652"/>
                  <a:pt x="7814154" y="6595140"/>
                  <a:pt x="7826751" y="6588688"/>
                </a:cubicBezTo>
                <a:cubicBezTo>
                  <a:pt x="7826751" y="6588658"/>
                  <a:pt x="7826751" y="6588627"/>
                  <a:pt x="7826751" y="6588567"/>
                </a:cubicBezTo>
                <a:cubicBezTo>
                  <a:pt x="7828962" y="6587446"/>
                  <a:pt x="7831233" y="6586416"/>
                  <a:pt x="7833444" y="6585295"/>
                </a:cubicBezTo>
                <a:cubicBezTo>
                  <a:pt x="7833444" y="6585295"/>
                  <a:pt x="7833444" y="6585295"/>
                  <a:pt x="7833444" y="6585295"/>
                </a:cubicBezTo>
                <a:cubicBezTo>
                  <a:pt x="7840561" y="6581630"/>
                  <a:pt x="7847707" y="6578087"/>
                  <a:pt x="7854794" y="6574422"/>
                </a:cubicBezTo>
                <a:cubicBezTo>
                  <a:pt x="7855611" y="6573997"/>
                  <a:pt x="7856398" y="6573603"/>
                  <a:pt x="7857216" y="6573180"/>
                </a:cubicBezTo>
                <a:cubicBezTo>
                  <a:pt x="7857216" y="6573180"/>
                  <a:pt x="7857216" y="6573180"/>
                  <a:pt x="7857216" y="6573149"/>
                </a:cubicBezTo>
                <a:cubicBezTo>
                  <a:pt x="7859699" y="6571877"/>
                  <a:pt x="7862183" y="6570575"/>
                  <a:pt x="7864666" y="6569272"/>
                </a:cubicBezTo>
                <a:cubicBezTo>
                  <a:pt x="7864666" y="6569272"/>
                  <a:pt x="7864666" y="6569272"/>
                  <a:pt x="7864666" y="6569272"/>
                </a:cubicBezTo>
                <a:cubicBezTo>
                  <a:pt x="7869148" y="6566910"/>
                  <a:pt x="7873539" y="6564456"/>
                  <a:pt x="7877991" y="6562124"/>
                </a:cubicBezTo>
                <a:cubicBezTo>
                  <a:pt x="7885258" y="6558277"/>
                  <a:pt x="7892466" y="6554248"/>
                  <a:pt x="7899704" y="6550341"/>
                </a:cubicBezTo>
                <a:cubicBezTo>
                  <a:pt x="7899704" y="6550371"/>
                  <a:pt x="7899704" y="6550432"/>
                  <a:pt x="7899704" y="6550462"/>
                </a:cubicBezTo>
                <a:cubicBezTo>
                  <a:pt x="7907819" y="6546131"/>
                  <a:pt x="7915935" y="6541829"/>
                  <a:pt x="7924021" y="6537437"/>
                </a:cubicBezTo>
                <a:cubicBezTo>
                  <a:pt x="7923990" y="6537377"/>
                  <a:pt x="7923930" y="6537316"/>
                  <a:pt x="7923900" y="6537226"/>
                </a:cubicBezTo>
                <a:cubicBezTo>
                  <a:pt x="7929260" y="6534317"/>
                  <a:pt x="7934620" y="6531470"/>
                  <a:pt x="7939950" y="6528532"/>
                </a:cubicBezTo>
                <a:lnTo>
                  <a:pt x="7940101" y="6528714"/>
                </a:lnTo>
                <a:cubicBezTo>
                  <a:pt x="7944402" y="6526351"/>
                  <a:pt x="7948642" y="6523928"/>
                  <a:pt x="7952881" y="6521505"/>
                </a:cubicBezTo>
                <a:cubicBezTo>
                  <a:pt x="7955212" y="6520172"/>
                  <a:pt x="7957575" y="6518839"/>
                  <a:pt x="7959937" y="6517537"/>
                </a:cubicBezTo>
                <a:lnTo>
                  <a:pt x="7959937" y="6517537"/>
                </a:lnTo>
                <a:cubicBezTo>
                  <a:pt x="7971414" y="6511146"/>
                  <a:pt x="7982649" y="6504330"/>
                  <a:pt x="7994036" y="6497818"/>
                </a:cubicBezTo>
                <a:cubicBezTo>
                  <a:pt x="7994157" y="6497909"/>
                  <a:pt x="7994188" y="6498091"/>
                  <a:pt x="7994309" y="6498151"/>
                </a:cubicBezTo>
                <a:cubicBezTo>
                  <a:pt x="8001818" y="6493881"/>
                  <a:pt x="8009359" y="6489670"/>
                  <a:pt x="8016808" y="6485339"/>
                </a:cubicBezTo>
                <a:cubicBezTo>
                  <a:pt x="8016748" y="6485157"/>
                  <a:pt x="8016566" y="6485036"/>
                  <a:pt x="8016506" y="6484824"/>
                </a:cubicBezTo>
                <a:cubicBezTo>
                  <a:pt x="8026560" y="6478978"/>
                  <a:pt x="8036705" y="6473283"/>
                  <a:pt x="8046728" y="6467346"/>
                </a:cubicBezTo>
                <a:cubicBezTo>
                  <a:pt x="8046759" y="6467407"/>
                  <a:pt x="8046728" y="6467498"/>
                  <a:pt x="8046759" y="6467589"/>
                </a:cubicBezTo>
                <a:cubicBezTo>
                  <a:pt x="8053118" y="6463833"/>
                  <a:pt x="8059508" y="6460047"/>
                  <a:pt x="8065868" y="6456260"/>
                </a:cubicBezTo>
                <a:cubicBezTo>
                  <a:pt x="8069229" y="6454261"/>
                  <a:pt x="8072621" y="6452293"/>
                  <a:pt x="8075982" y="6450263"/>
                </a:cubicBezTo>
                <a:lnTo>
                  <a:pt x="8075982" y="6450263"/>
                </a:lnTo>
                <a:cubicBezTo>
                  <a:pt x="8081797" y="6446780"/>
                  <a:pt x="8087550" y="6443175"/>
                  <a:pt x="8093334" y="6439631"/>
                </a:cubicBezTo>
                <a:cubicBezTo>
                  <a:pt x="8093395" y="6439631"/>
                  <a:pt x="8093455" y="6439661"/>
                  <a:pt x="8093516" y="6439661"/>
                </a:cubicBezTo>
                <a:cubicBezTo>
                  <a:pt x="8098816" y="6436451"/>
                  <a:pt x="8104055" y="6433119"/>
                  <a:pt x="8109294" y="6429847"/>
                </a:cubicBezTo>
                <a:cubicBezTo>
                  <a:pt x="8113200" y="6427394"/>
                  <a:pt x="8117107" y="6425001"/>
                  <a:pt x="8120983" y="6422578"/>
                </a:cubicBezTo>
                <a:lnTo>
                  <a:pt x="8120983" y="6422578"/>
                </a:lnTo>
                <a:cubicBezTo>
                  <a:pt x="8145301" y="6407494"/>
                  <a:pt x="8169012" y="6391501"/>
                  <a:pt x="8193027" y="6375901"/>
                </a:cubicBezTo>
                <a:cubicBezTo>
                  <a:pt x="8193360" y="6375962"/>
                  <a:pt x="8193693" y="6376053"/>
                  <a:pt x="8194057" y="6376113"/>
                </a:cubicBezTo>
                <a:cubicBezTo>
                  <a:pt x="8206624" y="6367935"/>
                  <a:pt x="8218980" y="6359393"/>
                  <a:pt x="8231426" y="6351033"/>
                </a:cubicBezTo>
                <a:cubicBezTo>
                  <a:pt x="8244357" y="6342370"/>
                  <a:pt x="8257378" y="6333859"/>
                  <a:pt x="8270188" y="6325014"/>
                </a:cubicBezTo>
                <a:cubicBezTo>
                  <a:pt x="8295687" y="6307416"/>
                  <a:pt x="8321004" y="6289575"/>
                  <a:pt x="8346169" y="6271492"/>
                </a:cubicBezTo>
                <a:cubicBezTo>
                  <a:pt x="8346199" y="6271704"/>
                  <a:pt x="8346078" y="6271916"/>
                  <a:pt x="8346138" y="6272128"/>
                </a:cubicBezTo>
                <a:cubicBezTo>
                  <a:pt x="8356526" y="6264677"/>
                  <a:pt x="8366974" y="6257346"/>
                  <a:pt x="8377270" y="6249774"/>
                </a:cubicBezTo>
                <a:cubicBezTo>
                  <a:pt x="8377240" y="6249683"/>
                  <a:pt x="8377209" y="6249622"/>
                  <a:pt x="8377149" y="6249532"/>
                </a:cubicBezTo>
                <a:cubicBezTo>
                  <a:pt x="8379026" y="6248169"/>
                  <a:pt x="8380934" y="6246896"/>
                  <a:pt x="8382811" y="6245533"/>
                </a:cubicBezTo>
                <a:cubicBezTo>
                  <a:pt x="8382782" y="6245594"/>
                  <a:pt x="8382690" y="6245654"/>
                  <a:pt x="8382661" y="6245745"/>
                </a:cubicBezTo>
                <a:cubicBezTo>
                  <a:pt x="8383387" y="6245200"/>
                  <a:pt x="8384114" y="6244655"/>
                  <a:pt x="8384871" y="6244110"/>
                </a:cubicBezTo>
                <a:cubicBezTo>
                  <a:pt x="8387082" y="6242444"/>
                  <a:pt x="8389323" y="6240747"/>
                  <a:pt x="8391533" y="6239112"/>
                </a:cubicBezTo>
                <a:lnTo>
                  <a:pt x="8391533" y="6239112"/>
                </a:lnTo>
                <a:cubicBezTo>
                  <a:pt x="8396439" y="6235477"/>
                  <a:pt x="8401133" y="6231539"/>
                  <a:pt x="8406039" y="6227874"/>
                </a:cubicBezTo>
                <a:cubicBezTo>
                  <a:pt x="8419272" y="6217848"/>
                  <a:pt x="8432476" y="6207792"/>
                  <a:pt x="8445649" y="6197675"/>
                </a:cubicBezTo>
                <a:cubicBezTo>
                  <a:pt x="8445377" y="6198311"/>
                  <a:pt x="8444710" y="6198735"/>
                  <a:pt x="8444559" y="6199402"/>
                </a:cubicBezTo>
                <a:cubicBezTo>
                  <a:pt x="8451494" y="6194101"/>
                  <a:pt x="8458247" y="6188649"/>
                  <a:pt x="8465152" y="6183287"/>
                </a:cubicBezTo>
                <a:cubicBezTo>
                  <a:pt x="8464879" y="6183287"/>
                  <a:pt x="8464637" y="6183348"/>
                  <a:pt x="8464394" y="6183348"/>
                </a:cubicBezTo>
                <a:cubicBezTo>
                  <a:pt x="8477659" y="6173049"/>
                  <a:pt x="8490741" y="6162569"/>
                  <a:pt x="8503853" y="6152119"/>
                </a:cubicBezTo>
                <a:cubicBezTo>
                  <a:pt x="8509183" y="6147848"/>
                  <a:pt x="8514725" y="6143850"/>
                  <a:pt x="8520055" y="6139579"/>
                </a:cubicBezTo>
                <a:cubicBezTo>
                  <a:pt x="8520025" y="6139731"/>
                  <a:pt x="8520025" y="6139882"/>
                  <a:pt x="8520025" y="6140033"/>
                </a:cubicBezTo>
                <a:cubicBezTo>
                  <a:pt x="8523205" y="6137489"/>
                  <a:pt x="8526324" y="6134884"/>
                  <a:pt x="8529473" y="6132279"/>
                </a:cubicBezTo>
                <a:cubicBezTo>
                  <a:pt x="8531321" y="6130765"/>
                  <a:pt x="8533138" y="6129281"/>
                  <a:pt x="8534985" y="6127766"/>
                </a:cubicBezTo>
                <a:cubicBezTo>
                  <a:pt x="8563118" y="6104867"/>
                  <a:pt x="8590918" y="6081604"/>
                  <a:pt x="8618415" y="6057947"/>
                </a:cubicBezTo>
                <a:lnTo>
                  <a:pt x="8618415" y="6057947"/>
                </a:lnTo>
                <a:cubicBezTo>
                  <a:pt x="8619596" y="6056918"/>
                  <a:pt x="8620807" y="6055888"/>
                  <a:pt x="8621988" y="6054888"/>
                </a:cubicBezTo>
                <a:cubicBezTo>
                  <a:pt x="8624260" y="6052950"/>
                  <a:pt x="8626501" y="6051041"/>
                  <a:pt x="8628772" y="6049073"/>
                </a:cubicBezTo>
                <a:lnTo>
                  <a:pt x="8628772" y="6049043"/>
                </a:lnTo>
                <a:cubicBezTo>
                  <a:pt x="8629801" y="6048164"/>
                  <a:pt x="8630801" y="6047286"/>
                  <a:pt x="8631831" y="6046407"/>
                </a:cubicBezTo>
                <a:cubicBezTo>
                  <a:pt x="8631860" y="6046407"/>
                  <a:pt x="8631891" y="6046407"/>
                  <a:pt x="8631891" y="6046377"/>
                </a:cubicBezTo>
                <a:cubicBezTo>
                  <a:pt x="8637160" y="6041803"/>
                  <a:pt x="8642460" y="6037290"/>
                  <a:pt x="8647699" y="6032716"/>
                </a:cubicBezTo>
                <a:cubicBezTo>
                  <a:pt x="8647729" y="6032686"/>
                  <a:pt x="8647760" y="6032656"/>
                  <a:pt x="8647789" y="6032656"/>
                </a:cubicBezTo>
                <a:cubicBezTo>
                  <a:pt x="8647789" y="6032656"/>
                  <a:pt x="8647789" y="6032656"/>
                  <a:pt x="8647789" y="6032656"/>
                </a:cubicBezTo>
                <a:cubicBezTo>
                  <a:pt x="8657208" y="6024387"/>
                  <a:pt x="8666474" y="6015936"/>
                  <a:pt x="8675802" y="6007545"/>
                </a:cubicBezTo>
                <a:cubicBezTo>
                  <a:pt x="8676741" y="6006727"/>
                  <a:pt x="8677649" y="6005879"/>
                  <a:pt x="8678588" y="6005062"/>
                </a:cubicBezTo>
                <a:cubicBezTo>
                  <a:pt x="8689248" y="5995490"/>
                  <a:pt x="8699816" y="5985797"/>
                  <a:pt x="8710385" y="5976135"/>
                </a:cubicBezTo>
                <a:cubicBezTo>
                  <a:pt x="8710416" y="5976165"/>
                  <a:pt x="8710445" y="5976225"/>
                  <a:pt x="8710476" y="5976256"/>
                </a:cubicBezTo>
                <a:cubicBezTo>
                  <a:pt x="8710506" y="5976286"/>
                  <a:pt x="8710567" y="5976286"/>
                  <a:pt x="8710597" y="5976316"/>
                </a:cubicBezTo>
                <a:cubicBezTo>
                  <a:pt x="8715261" y="5972045"/>
                  <a:pt x="8719834" y="5967654"/>
                  <a:pt x="8724467" y="5963352"/>
                </a:cubicBezTo>
                <a:cubicBezTo>
                  <a:pt x="8734037" y="5954417"/>
                  <a:pt x="8743605" y="5945481"/>
                  <a:pt x="8753145" y="5936516"/>
                </a:cubicBezTo>
                <a:cubicBezTo>
                  <a:pt x="8764501" y="5925793"/>
                  <a:pt x="8775767" y="5915040"/>
                  <a:pt x="8786971" y="5904196"/>
                </a:cubicBezTo>
                <a:cubicBezTo>
                  <a:pt x="8787334" y="5903832"/>
                  <a:pt x="8787699" y="5903469"/>
                  <a:pt x="8788092" y="5903105"/>
                </a:cubicBezTo>
                <a:cubicBezTo>
                  <a:pt x="8789151" y="5902076"/>
                  <a:pt x="8790182" y="5901046"/>
                  <a:pt x="8791241" y="5900016"/>
                </a:cubicBezTo>
                <a:cubicBezTo>
                  <a:pt x="8791271" y="5899986"/>
                  <a:pt x="8791302" y="5899956"/>
                  <a:pt x="8791302" y="5899925"/>
                </a:cubicBezTo>
                <a:cubicBezTo>
                  <a:pt x="8791907" y="5899350"/>
                  <a:pt x="8792483" y="5898744"/>
                  <a:pt x="8793088" y="5898168"/>
                </a:cubicBezTo>
                <a:lnTo>
                  <a:pt x="8793119" y="5898168"/>
                </a:lnTo>
                <a:cubicBezTo>
                  <a:pt x="8800236" y="5891232"/>
                  <a:pt x="8807321" y="5884296"/>
                  <a:pt x="8814378" y="5877329"/>
                </a:cubicBezTo>
                <a:cubicBezTo>
                  <a:pt x="8814347" y="5877299"/>
                  <a:pt x="8814317" y="5877299"/>
                  <a:pt x="8814256" y="5877268"/>
                </a:cubicBezTo>
                <a:cubicBezTo>
                  <a:pt x="8823069" y="5868605"/>
                  <a:pt x="8831942" y="5860033"/>
                  <a:pt x="8840633" y="5851249"/>
                </a:cubicBezTo>
                <a:cubicBezTo>
                  <a:pt x="8840633" y="5851249"/>
                  <a:pt x="8840633" y="5851249"/>
                  <a:pt x="8840633" y="5851249"/>
                </a:cubicBezTo>
                <a:cubicBezTo>
                  <a:pt x="8844359" y="5847493"/>
                  <a:pt x="8848022" y="5843707"/>
                  <a:pt x="8851686" y="5839921"/>
                </a:cubicBezTo>
                <a:cubicBezTo>
                  <a:pt x="8853080" y="5838497"/>
                  <a:pt x="8854503" y="5837074"/>
                  <a:pt x="8855865" y="5835619"/>
                </a:cubicBezTo>
                <a:cubicBezTo>
                  <a:pt x="8857259" y="5834165"/>
                  <a:pt x="8858682" y="5832742"/>
                  <a:pt x="8860105" y="5831288"/>
                </a:cubicBezTo>
                <a:lnTo>
                  <a:pt x="8860105" y="5831288"/>
                </a:lnTo>
                <a:cubicBezTo>
                  <a:pt x="8878276" y="5812720"/>
                  <a:pt x="8896022" y="5793759"/>
                  <a:pt x="8913798" y="5774827"/>
                </a:cubicBezTo>
                <a:cubicBezTo>
                  <a:pt x="8913798" y="5774979"/>
                  <a:pt x="8913798" y="5775100"/>
                  <a:pt x="8913828" y="5775252"/>
                </a:cubicBezTo>
                <a:cubicBezTo>
                  <a:pt x="8920157" y="5768497"/>
                  <a:pt x="8926426" y="5761682"/>
                  <a:pt x="8932725" y="5754927"/>
                </a:cubicBezTo>
                <a:cubicBezTo>
                  <a:pt x="8933240" y="5754382"/>
                  <a:pt x="8933784" y="5753837"/>
                  <a:pt x="8934300" y="5753291"/>
                </a:cubicBezTo>
                <a:cubicBezTo>
                  <a:pt x="8935753" y="5751747"/>
                  <a:pt x="8937176" y="5750202"/>
                  <a:pt x="8938629" y="5748657"/>
                </a:cubicBezTo>
                <a:cubicBezTo>
                  <a:pt x="8938994" y="5748263"/>
                  <a:pt x="8939326" y="5747869"/>
                  <a:pt x="8939690" y="5747476"/>
                </a:cubicBezTo>
                <a:cubicBezTo>
                  <a:pt x="8944504" y="5742296"/>
                  <a:pt x="8949411" y="5737147"/>
                  <a:pt x="8954165" y="5731907"/>
                </a:cubicBezTo>
                <a:cubicBezTo>
                  <a:pt x="8954135" y="5731816"/>
                  <a:pt x="8954044" y="5731695"/>
                  <a:pt x="8953984" y="5731574"/>
                </a:cubicBezTo>
                <a:cubicBezTo>
                  <a:pt x="8968671" y="5715429"/>
                  <a:pt x="8983358" y="5699315"/>
                  <a:pt x="8997773" y="5682898"/>
                </a:cubicBezTo>
                <a:cubicBezTo>
                  <a:pt x="9003648" y="5676204"/>
                  <a:pt x="9009492" y="5669479"/>
                  <a:pt x="9015307" y="5662725"/>
                </a:cubicBezTo>
                <a:cubicBezTo>
                  <a:pt x="9016851" y="5660937"/>
                  <a:pt x="9018426" y="5659181"/>
                  <a:pt x="9019970" y="5657393"/>
                </a:cubicBezTo>
                <a:cubicBezTo>
                  <a:pt x="9020364" y="5656939"/>
                  <a:pt x="9020788" y="5656485"/>
                  <a:pt x="9021182" y="5656030"/>
                </a:cubicBezTo>
                <a:lnTo>
                  <a:pt x="9021151" y="5656000"/>
                </a:lnTo>
                <a:cubicBezTo>
                  <a:pt x="9023181" y="5653638"/>
                  <a:pt x="9025149" y="5651245"/>
                  <a:pt x="9027117" y="5648852"/>
                </a:cubicBezTo>
                <a:cubicBezTo>
                  <a:pt x="9030691" y="5644672"/>
                  <a:pt x="9034355" y="5640522"/>
                  <a:pt x="9037929" y="5636312"/>
                </a:cubicBezTo>
                <a:cubicBezTo>
                  <a:pt x="9041956" y="5631587"/>
                  <a:pt x="9045984" y="5626861"/>
                  <a:pt x="9049981" y="5622106"/>
                </a:cubicBezTo>
                <a:cubicBezTo>
                  <a:pt x="9063518" y="5606022"/>
                  <a:pt x="9076842" y="5589786"/>
                  <a:pt x="9090107" y="5573491"/>
                </a:cubicBezTo>
                <a:cubicBezTo>
                  <a:pt x="9093892" y="5568856"/>
                  <a:pt x="9097677" y="5564191"/>
                  <a:pt x="9101432" y="5559527"/>
                </a:cubicBezTo>
                <a:cubicBezTo>
                  <a:pt x="9148705" y="5500734"/>
                  <a:pt x="9194160" y="5440487"/>
                  <a:pt x="9237737" y="5378787"/>
                </a:cubicBezTo>
                <a:cubicBezTo>
                  <a:pt x="9241886" y="5372910"/>
                  <a:pt x="9245944" y="5367004"/>
                  <a:pt x="9250062" y="5361128"/>
                </a:cubicBezTo>
                <a:cubicBezTo>
                  <a:pt x="9268445" y="5334775"/>
                  <a:pt x="9286463" y="5308150"/>
                  <a:pt x="9304148" y="5281283"/>
                </a:cubicBezTo>
                <a:cubicBezTo>
                  <a:pt x="9307480" y="5276225"/>
                  <a:pt x="9310872" y="5271197"/>
                  <a:pt x="9314172" y="5266139"/>
                </a:cubicBezTo>
                <a:cubicBezTo>
                  <a:pt x="9320865" y="5255840"/>
                  <a:pt x="9327194" y="5245299"/>
                  <a:pt x="9333796" y="5234940"/>
                </a:cubicBezTo>
                <a:cubicBezTo>
                  <a:pt x="9333856" y="5234849"/>
                  <a:pt x="9333917" y="5234758"/>
                  <a:pt x="9333978" y="5234637"/>
                </a:cubicBezTo>
                <a:cubicBezTo>
                  <a:pt x="9347301" y="5213707"/>
                  <a:pt x="9360718" y="5192837"/>
                  <a:pt x="9373618" y="5171573"/>
                </a:cubicBezTo>
                <a:cubicBezTo>
                  <a:pt x="9373951" y="5170998"/>
                  <a:pt x="9374284" y="5170422"/>
                  <a:pt x="9374648" y="5169847"/>
                </a:cubicBezTo>
                <a:cubicBezTo>
                  <a:pt x="9374648" y="5169847"/>
                  <a:pt x="9374648" y="5169847"/>
                  <a:pt x="9374648" y="5169847"/>
                </a:cubicBezTo>
                <a:cubicBezTo>
                  <a:pt x="9377313" y="5165425"/>
                  <a:pt x="9379947" y="5160972"/>
                  <a:pt x="9382551" y="5156519"/>
                </a:cubicBezTo>
                <a:cubicBezTo>
                  <a:pt x="9383066" y="5155641"/>
                  <a:pt x="9383582" y="5154793"/>
                  <a:pt x="9384096" y="5153945"/>
                </a:cubicBezTo>
                <a:cubicBezTo>
                  <a:pt x="9388971" y="5145796"/>
                  <a:pt x="9393847" y="5137618"/>
                  <a:pt x="9398662" y="5129410"/>
                </a:cubicBezTo>
                <a:lnTo>
                  <a:pt x="9398662" y="5129410"/>
                </a:lnTo>
                <a:cubicBezTo>
                  <a:pt x="9402448" y="5122958"/>
                  <a:pt x="9406385" y="5116597"/>
                  <a:pt x="9410109" y="5110115"/>
                </a:cubicBezTo>
                <a:cubicBezTo>
                  <a:pt x="9414258" y="5102966"/>
                  <a:pt x="9418255" y="5095697"/>
                  <a:pt x="9422344" y="5088518"/>
                </a:cubicBezTo>
                <a:lnTo>
                  <a:pt x="9422344" y="5088518"/>
                </a:lnTo>
                <a:cubicBezTo>
                  <a:pt x="9422707" y="5087882"/>
                  <a:pt x="9423070" y="5087216"/>
                  <a:pt x="9423434" y="5086579"/>
                </a:cubicBezTo>
                <a:cubicBezTo>
                  <a:pt x="9425675" y="5082642"/>
                  <a:pt x="9427855" y="5078704"/>
                  <a:pt x="9430065" y="5074766"/>
                </a:cubicBezTo>
                <a:cubicBezTo>
                  <a:pt x="9432519" y="5070344"/>
                  <a:pt x="9435002" y="5065983"/>
                  <a:pt x="9437486" y="5061560"/>
                </a:cubicBezTo>
                <a:cubicBezTo>
                  <a:pt x="9439303" y="5058289"/>
                  <a:pt x="9441150" y="5055048"/>
                  <a:pt x="9442967" y="5051777"/>
                </a:cubicBezTo>
                <a:cubicBezTo>
                  <a:pt x="9451748" y="5035905"/>
                  <a:pt x="9460379" y="5019942"/>
                  <a:pt x="9468919" y="5003919"/>
                </a:cubicBezTo>
                <a:cubicBezTo>
                  <a:pt x="9475672" y="4991257"/>
                  <a:pt x="9482425" y="4978626"/>
                  <a:pt x="9489028" y="4965875"/>
                </a:cubicBezTo>
                <a:cubicBezTo>
                  <a:pt x="9489996" y="4964027"/>
                  <a:pt x="9490966" y="4962179"/>
                  <a:pt x="9491934" y="4960331"/>
                </a:cubicBezTo>
                <a:cubicBezTo>
                  <a:pt x="9491934" y="4960331"/>
                  <a:pt x="9491934" y="4960331"/>
                  <a:pt x="9491934" y="4960331"/>
                </a:cubicBezTo>
                <a:cubicBezTo>
                  <a:pt x="9493055" y="4958180"/>
                  <a:pt x="9494206" y="4956060"/>
                  <a:pt x="9495326" y="4953910"/>
                </a:cubicBezTo>
                <a:cubicBezTo>
                  <a:pt x="9498536" y="4947640"/>
                  <a:pt x="9501504" y="4941279"/>
                  <a:pt x="9504653" y="4935009"/>
                </a:cubicBezTo>
                <a:cubicBezTo>
                  <a:pt x="9506470" y="4931435"/>
                  <a:pt x="9508166" y="4927830"/>
                  <a:pt x="9509953" y="4924256"/>
                </a:cubicBezTo>
                <a:cubicBezTo>
                  <a:pt x="9509953" y="4924256"/>
                  <a:pt x="9509953" y="4924256"/>
                  <a:pt x="9509953" y="4924256"/>
                </a:cubicBezTo>
                <a:cubicBezTo>
                  <a:pt x="9513284" y="4917562"/>
                  <a:pt x="9516585" y="4910868"/>
                  <a:pt x="9519886" y="4904143"/>
                </a:cubicBezTo>
                <a:cubicBezTo>
                  <a:pt x="9519886" y="4904143"/>
                  <a:pt x="9519886" y="4904113"/>
                  <a:pt x="9519886" y="4904113"/>
                </a:cubicBezTo>
                <a:cubicBezTo>
                  <a:pt x="9526275" y="4891209"/>
                  <a:pt x="9532817" y="4878336"/>
                  <a:pt x="9538995" y="4865312"/>
                </a:cubicBezTo>
                <a:cubicBezTo>
                  <a:pt x="9540236" y="4862707"/>
                  <a:pt x="9541357" y="4860071"/>
                  <a:pt x="9542568" y="4857467"/>
                </a:cubicBezTo>
                <a:cubicBezTo>
                  <a:pt x="9553379" y="4834567"/>
                  <a:pt x="9563948" y="4811577"/>
                  <a:pt x="9574214" y="4788497"/>
                </a:cubicBezTo>
                <a:cubicBezTo>
                  <a:pt x="9574214" y="4788497"/>
                  <a:pt x="9574214" y="4788466"/>
                  <a:pt x="9574214" y="4788466"/>
                </a:cubicBezTo>
                <a:cubicBezTo>
                  <a:pt x="9576000" y="4784438"/>
                  <a:pt x="9577818" y="4780439"/>
                  <a:pt x="9579605" y="4776411"/>
                </a:cubicBezTo>
                <a:cubicBezTo>
                  <a:pt x="9582148" y="4770656"/>
                  <a:pt x="9584480" y="4764810"/>
                  <a:pt x="9586993" y="4759055"/>
                </a:cubicBezTo>
                <a:cubicBezTo>
                  <a:pt x="9597441" y="4734914"/>
                  <a:pt x="9607768" y="4710712"/>
                  <a:pt x="9617640" y="4686359"/>
                </a:cubicBezTo>
                <a:cubicBezTo>
                  <a:pt x="9620366" y="4679634"/>
                  <a:pt x="9622879" y="4672849"/>
                  <a:pt x="9625544" y="4666125"/>
                </a:cubicBezTo>
                <a:cubicBezTo>
                  <a:pt x="9625786" y="4665520"/>
                  <a:pt x="9625998" y="4664914"/>
                  <a:pt x="9626241" y="4664338"/>
                </a:cubicBezTo>
                <a:lnTo>
                  <a:pt x="9626241" y="4664338"/>
                </a:lnTo>
                <a:cubicBezTo>
                  <a:pt x="9628724" y="4658068"/>
                  <a:pt x="9631146" y="4651798"/>
                  <a:pt x="9633599" y="4645528"/>
                </a:cubicBezTo>
                <a:cubicBezTo>
                  <a:pt x="9637506" y="4635623"/>
                  <a:pt x="9641473" y="4625749"/>
                  <a:pt x="9645228" y="4615844"/>
                </a:cubicBezTo>
                <a:cubicBezTo>
                  <a:pt x="9646682" y="4612027"/>
                  <a:pt x="9648287" y="4608211"/>
                  <a:pt x="9649710" y="4604394"/>
                </a:cubicBezTo>
                <a:cubicBezTo>
                  <a:pt x="9650406" y="4602516"/>
                  <a:pt x="9651043" y="4600638"/>
                  <a:pt x="9651739" y="4598760"/>
                </a:cubicBezTo>
                <a:lnTo>
                  <a:pt x="9651739" y="4598760"/>
                </a:lnTo>
                <a:cubicBezTo>
                  <a:pt x="9652194" y="4597549"/>
                  <a:pt x="9652617" y="4596367"/>
                  <a:pt x="9653041" y="4595156"/>
                </a:cubicBezTo>
                <a:cubicBezTo>
                  <a:pt x="9655555" y="4588401"/>
                  <a:pt x="9657886" y="4581586"/>
                  <a:pt x="9660339" y="4574801"/>
                </a:cubicBezTo>
                <a:cubicBezTo>
                  <a:pt x="9661702" y="4571075"/>
                  <a:pt x="9663004" y="4567349"/>
                  <a:pt x="9664367" y="4563624"/>
                </a:cubicBezTo>
                <a:cubicBezTo>
                  <a:pt x="9667153" y="4555991"/>
                  <a:pt x="9669909" y="4548358"/>
                  <a:pt x="9672604" y="4540695"/>
                </a:cubicBezTo>
                <a:cubicBezTo>
                  <a:pt x="9673210" y="4538938"/>
                  <a:pt x="9673876" y="4537211"/>
                  <a:pt x="9674482" y="4535484"/>
                </a:cubicBezTo>
                <a:cubicBezTo>
                  <a:pt x="9675179" y="4533516"/>
                  <a:pt x="9675874" y="4531547"/>
                  <a:pt x="9676602" y="4529609"/>
                </a:cubicBezTo>
                <a:cubicBezTo>
                  <a:pt x="9677207" y="4527942"/>
                  <a:pt x="9677812" y="4526277"/>
                  <a:pt x="9678388" y="4524610"/>
                </a:cubicBezTo>
                <a:cubicBezTo>
                  <a:pt x="9678358" y="4524641"/>
                  <a:pt x="9678327" y="4524671"/>
                  <a:pt x="9678298" y="4524732"/>
                </a:cubicBezTo>
                <a:cubicBezTo>
                  <a:pt x="9680205" y="4519280"/>
                  <a:pt x="9682143" y="4513858"/>
                  <a:pt x="9684021" y="4508375"/>
                </a:cubicBezTo>
                <a:cubicBezTo>
                  <a:pt x="9684657" y="4506558"/>
                  <a:pt x="9685202" y="4504740"/>
                  <a:pt x="9685807" y="4502893"/>
                </a:cubicBezTo>
                <a:cubicBezTo>
                  <a:pt x="9687928" y="4496502"/>
                  <a:pt x="9689987" y="4490080"/>
                  <a:pt x="9692107" y="4483689"/>
                </a:cubicBezTo>
                <a:cubicBezTo>
                  <a:pt x="9692107" y="4483658"/>
                  <a:pt x="9692107" y="4483628"/>
                  <a:pt x="9692137" y="4483598"/>
                </a:cubicBezTo>
                <a:cubicBezTo>
                  <a:pt x="9694863" y="4475389"/>
                  <a:pt x="9697527" y="4467211"/>
                  <a:pt x="9700223" y="4459002"/>
                </a:cubicBezTo>
                <a:cubicBezTo>
                  <a:pt x="9704553" y="4445614"/>
                  <a:pt x="9709065" y="4432257"/>
                  <a:pt x="9713214" y="4418838"/>
                </a:cubicBezTo>
                <a:cubicBezTo>
                  <a:pt x="9713123" y="4418868"/>
                  <a:pt x="9713062" y="4418929"/>
                  <a:pt x="9712972" y="4418989"/>
                </a:cubicBezTo>
                <a:cubicBezTo>
                  <a:pt x="9713941" y="4415870"/>
                  <a:pt x="9714971" y="4412780"/>
                  <a:pt x="9715939" y="4409660"/>
                </a:cubicBezTo>
                <a:cubicBezTo>
                  <a:pt x="9717726" y="4403875"/>
                  <a:pt x="9719392" y="4398029"/>
                  <a:pt x="9721118" y="4392213"/>
                </a:cubicBezTo>
                <a:cubicBezTo>
                  <a:pt x="9725297" y="4378371"/>
                  <a:pt x="9729204" y="4364468"/>
                  <a:pt x="9733201" y="4350595"/>
                </a:cubicBezTo>
                <a:cubicBezTo>
                  <a:pt x="9733262" y="4350746"/>
                  <a:pt x="9733231" y="4350898"/>
                  <a:pt x="9733322" y="4351079"/>
                </a:cubicBezTo>
                <a:cubicBezTo>
                  <a:pt x="9734716" y="4346263"/>
                  <a:pt x="9736229" y="4341477"/>
                  <a:pt x="9737592" y="4336661"/>
                </a:cubicBezTo>
                <a:cubicBezTo>
                  <a:pt x="9737410" y="4336782"/>
                  <a:pt x="9737289" y="4336965"/>
                  <a:pt x="9737107" y="4337086"/>
                </a:cubicBezTo>
                <a:cubicBezTo>
                  <a:pt x="9739016" y="4330452"/>
                  <a:pt x="9741075" y="4323819"/>
                  <a:pt x="9742892" y="4317155"/>
                </a:cubicBezTo>
                <a:cubicBezTo>
                  <a:pt x="9743043" y="4316579"/>
                  <a:pt x="9743195" y="4316004"/>
                  <a:pt x="9743345" y="4315428"/>
                </a:cubicBezTo>
                <a:cubicBezTo>
                  <a:pt x="9744739" y="4310309"/>
                  <a:pt x="9746101" y="4305160"/>
                  <a:pt x="9747464" y="4300041"/>
                </a:cubicBezTo>
                <a:cubicBezTo>
                  <a:pt x="9748676" y="4295498"/>
                  <a:pt x="9749887" y="4290954"/>
                  <a:pt x="9751098" y="4286410"/>
                </a:cubicBezTo>
                <a:cubicBezTo>
                  <a:pt x="9751068" y="4286441"/>
                  <a:pt x="9751037" y="4286441"/>
                  <a:pt x="9750977" y="4286441"/>
                </a:cubicBezTo>
                <a:cubicBezTo>
                  <a:pt x="9756822" y="4264481"/>
                  <a:pt x="9762666" y="4242490"/>
                  <a:pt x="9768087" y="4220439"/>
                </a:cubicBezTo>
                <a:cubicBezTo>
                  <a:pt x="9769086" y="4216350"/>
                  <a:pt x="9770025" y="4212291"/>
                  <a:pt x="9770995" y="4208202"/>
                </a:cubicBezTo>
                <a:cubicBezTo>
                  <a:pt x="9770995" y="4208202"/>
                  <a:pt x="9770995" y="4208202"/>
                  <a:pt x="9770995" y="4208202"/>
                </a:cubicBezTo>
                <a:cubicBezTo>
                  <a:pt x="9771055" y="4207960"/>
                  <a:pt x="9771085" y="4207747"/>
                  <a:pt x="9771145" y="4207505"/>
                </a:cubicBezTo>
                <a:cubicBezTo>
                  <a:pt x="9772084" y="4203598"/>
                  <a:pt x="9773023" y="4199660"/>
                  <a:pt x="9773932" y="4195753"/>
                </a:cubicBezTo>
                <a:lnTo>
                  <a:pt x="9773932" y="4195753"/>
                </a:lnTo>
                <a:cubicBezTo>
                  <a:pt x="9777717" y="4179820"/>
                  <a:pt x="9781230" y="4163857"/>
                  <a:pt x="9784804" y="4147895"/>
                </a:cubicBezTo>
                <a:cubicBezTo>
                  <a:pt x="9784955" y="4147895"/>
                  <a:pt x="9785106" y="4147955"/>
                  <a:pt x="9785228" y="4147925"/>
                </a:cubicBezTo>
                <a:cubicBezTo>
                  <a:pt x="9786863" y="4140564"/>
                  <a:pt x="9788255" y="4133204"/>
                  <a:pt x="9789830" y="4125844"/>
                </a:cubicBezTo>
                <a:lnTo>
                  <a:pt x="9789801" y="4125813"/>
                </a:lnTo>
                <a:lnTo>
                  <a:pt x="9789801" y="4125813"/>
                </a:lnTo>
                <a:cubicBezTo>
                  <a:pt x="9789891" y="4125389"/>
                  <a:pt x="9789982" y="4124995"/>
                  <a:pt x="9790072" y="4124571"/>
                </a:cubicBezTo>
                <a:cubicBezTo>
                  <a:pt x="9790800" y="4121088"/>
                  <a:pt x="9791497" y="4117635"/>
                  <a:pt x="9792253" y="4114152"/>
                </a:cubicBezTo>
                <a:cubicBezTo>
                  <a:pt x="9796039" y="4096311"/>
                  <a:pt x="9799915" y="4078500"/>
                  <a:pt x="9803428" y="4060599"/>
                </a:cubicBezTo>
                <a:cubicBezTo>
                  <a:pt x="9803428" y="4060599"/>
                  <a:pt x="9803428" y="4060599"/>
                  <a:pt x="9803428" y="4060599"/>
                </a:cubicBezTo>
                <a:cubicBezTo>
                  <a:pt x="9804881" y="4053147"/>
                  <a:pt x="9806153" y="4045635"/>
                  <a:pt x="9807547" y="4038184"/>
                </a:cubicBezTo>
                <a:lnTo>
                  <a:pt x="9807576" y="4038002"/>
                </a:lnTo>
                <a:cubicBezTo>
                  <a:pt x="9808212" y="4034701"/>
                  <a:pt x="9808757" y="4031399"/>
                  <a:pt x="9809364" y="4028067"/>
                </a:cubicBezTo>
                <a:cubicBezTo>
                  <a:pt x="9809848" y="4025432"/>
                  <a:pt x="9810302" y="4022797"/>
                  <a:pt x="9810787" y="4020192"/>
                </a:cubicBezTo>
                <a:cubicBezTo>
                  <a:pt x="9813300" y="4006501"/>
                  <a:pt x="9815753" y="3992780"/>
                  <a:pt x="9818145" y="3979089"/>
                </a:cubicBezTo>
                <a:cubicBezTo>
                  <a:pt x="9818145" y="3979089"/>
                  <a:pt x="9818145" y="3979089"/>
                  <a:pt x="9818145" y="3979089"/>
                </a:cubicBezTo>
                <a:cubicBezTo>
                  <a:pt x="9819053" y="3973788"/>
                  <a:pt x="9820113" y="3968487"/>
                  <a:pt x="9820992" y="3963186"/>
                </a:cubicBezTo>
                <a:cubicBezTo>
                  <a:pt x="9820992" y="3963186"/>
                  <a:pt x="9820992" y="3963186"/>
                  <a:pt x="9820992" y="3963186"/>
                </a:cubicBezTo>
                <a:cubicBezTo>
                  <a:pt x="9822748" y="3952494"/>
                  <a:pt x="9824202" y="3941741"/>
                  <a:pt x="9825867" y="3931018"/>
                </a:cubicBezTo>
                <a:cubicBezTo>
                  <a:pt x="9826140" y="3929201"/>
                  <a:pt x="9826413" y="3927384"/>
                  <a:pt x="9826685" y="3925536"/>
                </a:cubicBezTo>
                <a:cubicBezTo>
                  <a:pt x="9831379" y="3894913"/>
                  <a:pt x="9835710" y="3864229"/>
                  <a:pt x="9839586" y="3833485"/>
                </a:cubicBezTo>
                <a:cubicBezTo>
                  <a:pt x="9839737" y="3832395"/>
                  <a:pt x="9839858" y="3831304"/>
                  <a:pt x="9839979" y="3830214"/>
                </a:cubicBezTo>
                <a:cubicBezTo>
                  <a:pt x="9842796" y="3807648"/>
                  <a:pt x="9845551" y="3785082"/>
                  <a:pt x="9847944" y="3762485"/>
                </a:cubicBezTo>
                <a:cubicBezTo>
                  <a:pt x="9848247" y="3759547"/>
                  <a:pt x="9848520" y="3756609"/>
                  <a:pt x="9848792" y="3753671"/>
                </a:cubicBezTo>
                <a:cubicBezTo>
                  <a:pt x="9849428" y="3747643"/>
                  <a:pt x="9849943" y="3741585"/>
                  <a:pt x="9850518" y="3735558"/>
                </a:cubicBezTo>
                <a:cubicBezTo>
                  <a:pt x="9850548" y="3735164"/>
                  <a:pt x="9850579" y="3734770"/>
                  <a:pt x="9850639" y="3734376"/>
                </a:cubicBezTo>
                <a:cubicBezTo>
                  <a:pt x="9852638" y="3713900"/>
                  <a:pt x="9854213" y="3693394"/>
                  <a:pt x="9855848" y="3672888"/>
                </a:cubicBezTo>
                <a:cubicBezTo>
                  <a:pt x="9855969" y="3672948"/>
                  <a:pt x="9856091" y="3673039"/>
                  <a:pt x="9856241" y="3673069"/>
                </a:cubicBezTo>
                <a:cubicBezTo>
                  <a:pt x="9856847" y="3665285"/>
                  <a:pt x="9857272" y="3657470"/>
                  <a:pt x="9857816" y="3649685"/>
                </a:cubicBezTo>
                <a:lnTo>
                  <a:pt x="9857816" y="3649685"/>
                </a:lnTo>
                <a:cubicBezTo>
                  <a:pt x="9859240" y="3630239"/>
                  <a:pt x="9860239" y="3610793"/>
                  <a:pt x="9861299" y="3591347"/>
                </a:cubicBezTo>
                <a:cubicBezTo>
                  <a:pt x="9861451" y="3591468"/>
                  <a:pt x="9861572" y="3591620"/>
                  <a:pt x="9861753" y="3591680"/>
                </a:cubicBezTo>
                <a:cubicBezTo>
                  <a:pt x="9862298" y="3581806"/>
                  <a:pt x="9862571" y="3571931"/>
                  <a:pt x="9863025" y="3562026"/>
                </a:cubicBezTo>
                <a:cubicBezTo>
                  <a:pt x="9863025" y="3561966"/>
                  <a:pt x="9863025" y="3561905"/>
                  <a:pt x="9863025" y="3561845"/>
                </a:cubicBezTo>
                <a:cubicBezTo>
                  <a:pt x="9863419" y="3552970"/>
                  <a:pt x="9863752" y="3544095"/>
                  <a:pt x="9864085" y="3535220"/>
                </a:cubicBezTo>
                <a:cubicBezTo>
                  <a:pt x="9864146" y="3533887"/>
                  <a:pt x="9864206" y="3532554"/>
                  <a:pt x="9864236" y="3531222"/>
                </a:cubicBezTo>
                <a:cubicBezTo>
                  <a:pt x="9864418" y="3527102"/>
                  <a:pt x="9864599" y="3522952"/>
                  <a:pt x="9864751" y="3518833"/>
                </a:cubicBezTo>
                <a:cubicBezTo>
                  <a:pt x="9864691" y="3518772"/>
                  <a:pt x="9864660" y="3518682"/>
                  <a:pt x="9864599" y="3518591"/>
                </a:cubicBezTo>
                <a:cubicBezTo>
                  <a:pt x="9865327" y="3497448"/>
                  <a:pt x="9865841" y="3476336"/>
                  <a:pt x="9866174" y="3455194"/>
                </a:cubicBezTo>
                <a:cubicBezTo>
                  <a:pt x="9866205" y="3455194"/>
                  <a:pt x="9866235" y="3455164"/>
                  <a:pt x="9866266" y="3455164"/>
                </a:cubicBezTo>
                <a:cubicBezTo>
                  <a:pt x="9866295" y="3453043"/>
                  <a:pt x="9866326" y="3450923"/>
                  <a:pt x="9866356" y="3448772"/>
                </a:cubicBezTo>
                <a:cubicBezTo>
                  <a:pt x="9866387" y="3445471"/>
                  <a:pt x="9866447" y="3442139"/>
                  <a:pt x="9866477" y="3438837"/>
                </a:cubicBezTo>
                <a:cubicBezTo>
                  <a:pt x="9866447" y="3438807"/>
                  <a:pt x="9866417" y="3438807"/>
                  <a:pt x="9866417" y="3438807"/>
                </a:cubicBezTo>
                <a:cubicBezTo>
                  <a:pt x="9866750" y="3420027"/>
                  <a:pt x="9866962" y="3401459"/>
                  <a:pt x="9866871" y="3382861"/>
                </a:cubicBezTo>
                <a:close/>
              </a:path>
            </a:pathLst>
          </a:custGeom>
          <a:solidFill>
            <a:srgbClr val="B21E46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" name="Google Shape;108;p12"/>
          <p:cNvSpPr/>
          <p:nvPr/>
        </p:nvSpPr>
        <p:spPr>
          <a:xfrm rot="-2263484">
            <a:off x="16107390" y="5260969"/>
            <a:ext cx="9866892" cy="10096213"/>
          </a:xfrm>
          <a:custGeom>
            <a:rect b="b" l="l" r="r" t="t"/>
            <a:pathLst>
              <a:path extrusionOk="0" h="10096213" w="9866892">
                <a:moveTo>
                  <a:pt x="6733224" y="229204"/>
                </a:moveTo>
                <a:cubicBezTo>
                  <a:pt x="6707544" y="319498"/>
                  <a:pt x="6645191" y="403977"/>
                  <a:pt x="6564729" y="460074"/>
                </a:cubicBezTo>
                <a:cubicBezTo>
                  <a:pt x="6564759" y="465163"/>
                  <a:pt x="6560913" y="470282"/>
                  <a:pt x="6556249" y="471736"/>
                </a:cubicBezTo>
                <a:cubicBezTo>
                  <a:pt x="6553524" y="472584"/>
                  <a:pt x="6551010" y="472220"/>
                  <a:pt x="6548709" y="471311"/>
                </a:cubicBezTo>
                <a:cubicBezTo>
                  <a:pt x="6536444" y="479035"/>
                  <a:pt x="6523876" y="486123"/>
                  <a:pt x="6510915" y="492424"/>
                </a:cubicBezTo>
                <a:cubicBezTo>
                  <a:pt x="6507039" y="495695"/>
                  <a:pt x="6502951" y="498603"/>
                  <a:pt x="6498984" y="501692"/>
                </a:cubicBezTo>
                <a:cubicBezTo>
                  <a:pt x="6502981" y="504661"/>
                  <a:pt x="6505404" y="510264"/>
                  <a:pt x="6503586" y="514899"/>
                </a:cubicBezTo>
                <a:lnTo>
                  <a:pt x="6501618" y="519927"/>
                </a:lnTo>
                <a:cubicBezTo>
                  <a:pt x="6499135" y="526227"/>
                  <a:pt x="6493411" y="529771"/>
                  <a:pt x="6486567" y="528075"/>
                </a:cubicBezTo>
                <a:cubicBezTo>
                  <a:pt x="6481965" y="526924"/>
                  <a:pt x="6478330" y="522108"/>
                  <a:pt x="6477907" y="517292"/>
                </a:cubicBezTo>
                <a:cubicBezTo>
                  <a:pt x="6470881" y="522108"/>
                  <a:pt x="6463794" y="526894"/>
                  <a:pt x="6456496" y="531255"/>
                </a:cubicBezTo>
                <a:cubicBezTo>
                  <a:pt x="6455527" y="534436"/>
                  <a:pt x="6453377" y="537253"/>
                  <a:pt x="6450137" y="538737"/>
                </a:cubicBezTo>
                <a:cubicBezTo>
                  <a:pt x="6447563" y="539918"/>
                  <a:pt x="6444686" y="539888"/>
                  <a:pt x="6442021" y="539161"/>
                </a:cubicBezTo>
                <a:cubicBezTo>
                  <a:pt x="6389691" y="567633"/>
                  <a:pt x="6332305" y="584596"/>
                  <a:pt x="6274101" y="589382"/>
                </a:cubicBezTo>
                <a:cubicBezTo>
                  <a:pt x="6277734" y="610887"/>
                  <a:pt x="6282277" y="632696"/>
                  <a:pt x="6287425" y="654808"/>
                </a:cubicBezTo>
                <a:cubicBezTo>
                  <a:pt x="6290756" y="669105"/>
                  <a:pt x="6296177" y="683705"/>
                  <a:pt x="6303142" y="698183"/>
                </a:cubicBezTo>
                <a:cubicBezTo>
                  <a:pt x="6311137" y="697244"/>
                  <a:pt x="6319677" y="703029"/>
                  <a:pt x="6315982" y="712419"/>
                </a:cubicBezTo>
                <a:cubicBezTo>
                  <a:pt x="6315255" y="714237"/>
                  <a:pt x="6314256" y="715721"/>
                  <a:pt x="6313045" y="716902"/>
                </a:cubicBezTo>
                <a:cubicBezTo>
                  <a:pt x="6313772" y="718174"/>
                  <a:pt x="6314619" y="719386"/>
                  <a:pt x="6315407" y="720628"/>
                </a:cubicBezTo>
                <a:cubicBezTo>
                  <a:pt x="6320403" y="719416"/>
                  <a:pt x="6326733" y="721234"/>
                  <a:pt x="6328792" y="725989"/>
                </a:cubicBezTo>
                <a:lnTo>
                  <a:pt x="6331820" y="732956"/>
                </a:lnTo>
                <a:cubicBezTo>
                  <a:pt x="6333607" y="737045"/>
                  <a:pt x="6333607" y="741165"/>
                  <a:pt x="6331851" y="744648"/>
                </a:cubicBezTo>
                <a:cubicBezTo>
                  <a:pt x="6343328" y="759793"/>
                  <a:pt x="6356441" y="773999"/>
                  <a:pt x="6370674" y="786660"/>
                </a:cubicBezTo>
                <a:lnTo>
                  <a:pt x="6371945" y="783449"/>
                </a:lnTo>
                <a:cubicBezTo>
                  <a:pt x="6374338" y="777331"/>
                  <a:pt x="6380122" y="773181"/>
                  <a:pt x="6386905" y="775120"/>
                </a:cubicBezTo>
                <a:cubicBezTo>
                  <a:pt x="6392357" y="776664"/>
                  <a:pt x="6396717" y="783055"/>
                  <a:pt x="6395385" y="788841"/>
                </a:cubicBezTo>
                <a:cubicBezTo>
                  <a:pt x="6396959" y="791567"/>
                  <a:pt x="6397474" y="794929"/>
                  <a:pt x="6395990" y="798746"/>
                </a:cubicBezTo>
                <a:cubicBezTo>
                  <a:pt x="6395082" y="801048"/>
                  <a:pt x="6393719" y="802744"/>
                  <a:pt x="6392174" y="803925"/>
                </a:cubicBezTo>
                <a:cubicBezTo>
                  <a:pt x="6418975" y="823220"/>
                  <a:pt x="6448592" y="836760"/>
                  <a:pt x="6478542" y="840516"/>
                </a:cubicBezTo>
                <a:cubicBezTo>
                  <a:pt x="6504980" y="843847"/>
                  <a:pt x="6530630" y="845271"/>
                  <a:pt x="6555977" y="845725"/>
                </a:cubicBezTo>
                <a:cubicBezTo>
                  <a:pt x="6550283" y="843817"/>
                  <a:pt x="6545802" y="836881"/>
                  <a:pt x="6548133" y="830944"/>
                </a:cubicBezTo>
                <a:lnTo>
                  <a:pt x="6550102" y="825916"/>
                </a:lnTo>
                <a:cubicBezTo>
                  <a:pt x="6552494" y="819827"/>
                  <a:pt x="6558369" y="815738"/>
                  <a:pt x="6565122" y="817707"/>
                </a:cubicBezTo>
                <a:cubicBezTo>
                  <a:pt x="6570997" y="819434"/>
                  <a:pt x="6575721" y="826643"/>
                  <a:pt x="6573329" y="832731"/>
                </a:cubicBezTo>
                <a:lnTo>
                  <a:pt x="6571361" y="837759"/>
                </a:lnTo>
                <a:cubicBezTo>
                  <a:pt x="6569725" y="841909"/>
                  <a:pt x="6566425" y="844938"/>
                  <a:pt x="6562397" y="845968"/>
                </a:cubicBezTo>
                <a:cubicBezTo>
                  <a:pt x="6580355" y="846180"/>
                  <a:pt x="6598040" y="845574"/>
                  <a:pt x="6615483" y="844211"/>
                </a:cubicBezTo>
                <a:cubicBezTo>
                  <a:pt x="6616846" y="842999"/>
                  <a:pt x="6618300" y="841939"/>
                  <a:pt x="6620480" y="841515"/>
                </a:cubicBezTo>
                <a:cubicBezTo>
                  <a:pt x="6623266" y="840970"/>
                  <a:pt x="6625810" y="841697"/>
                  <a:pt x="6628111" y="842939"/>
                </a:cubicBezTo>
                <a:cubicBezTo>
                  <a:pt x="6668267" y="838880"/>
                  <a:pt x="6707241" y="830732"/>
                  <a:pt x="6744883" y="817010"/>
                </a:cubicBezTo>
                <a:cubicBezTo>
                  <a:pt x="6745035" y="815769"/>
                  <a:pt x="6745277" y="814496"/>
                  <a:pt x="6745792" y="813345"/>
                </a:cubicBezTo>
                <a:cubicBezTo>
                  <a:pt x="6747609" y="809287"/>
                  <a:pt x="6751697" y="807075"/>
                  <a:pt x="6755906" y="806863"/>
                </a:cubicBezTo>
                <a:cubicBezTo>
                  <a:pt x="6758450" y="804531"/>
                  <a:pt x="6761751" y="803229"/>
                  <a:pt x="6765930" y="803865"/>
                </a:cubicBezTo>
                <a:cubicBezTo>
                  <a:pt x="6767687" y="804107"/>
                  <a:pt x="6769292" y="805016"/>
                  <a:pt x="6770806" y="806197"/>
                </a:cubicBezTo>
                <a:cubicBezTo>
                  <a:pt x="6773713" y="804925"/>
                  <a:pt x="6776650" y="803834"/>
                  <a:pt x="6779558" y="802502"/>
                </a:cubicBezTo>
                <a:cubicBezTo>
                  <a:pt x="6779709" y="801532"/>
                  <a:pt x="6779679" y="800624"/>
                  <a:pt x="6780072" y="799594"/>
                </a:cubicBezTo>
                <a:cubicBezTo>
                  <a:pt x="6783131" y="791809"/>
                  <a:pt x="6790914" y="791022"/>
                  <a:pt x="6796668" y="794020"/>
                </a:cubicBezTo>
                <a:cubicBezTo>
                  <a:pt x="6826073" y="779088"/>
                  <a:pt x="6854842" y="761035"/>
                  <a:pt x="6882824" y="738438"/>
                </a:cubicBezTo>
                <a:cubicBezTo>
                  <a:pt x="6894149" y="729321"/>
                  <a:pt x="6904264" y="719598"/>
                  <a:pt x="6914409" y="709905"/>
                </a:cubicBezTo>
                <a:cubicBezTo>
                  <a:pt x="6914469" y="709057"/>
                  <a:pt x="6914348" y="708209"/>
                  <a:pt x="6914621" y="707422"/>
                </a:cubicBezTo>
                <a:cubicBezTo>
                  <a:pt x="6916286" y="702727"/>
                  <a:pt x="6920678" y="700394"/>
                  <a:pt x="6925220" y="700152"/>
                </a:cubicBezTo>
                <a:cubicBezTo>
                  <a:pt x="6930095" y="695245"/>
                  <a:pt x="6934244" y="690005"/>
                  <a:pt x="6938847" y="684977"/>
                </a:cubicBezTo>
                <a:cubicBezTo>
                  <a:pt x="6934547" y="681130"/>
                  <a:pt x="6932276" y="675708"/>
                  <a:pt x="6935304" y="669983"/>
                </a:cubicBezTo>
                <a:cubicBezTo>
                  <a:pt x="6937272" y="666257"/>
                  <a:pt x="6942027" y="663441"/>
                  <a:pt x="6946539" y="663441"/>
                </a:cubicBezTo>
                <a:cubicBezTo>
                  <a:pt x="6945116" y="663077"/>
                  <a:pt x="6943753" y="662471"/>
                  <a:pt x="6942542" y="661593"/>
                </a:cubicBezTo>
                <a:lnTo>
                  <a:pt x="6938181" y="658443"/>
                </a:lnTo>
                <a:cubicBezTo>
                  <a:pt x="6936637" y="657322"/>
                  <a:pt x="6935516" y="655898"/>
                  <a:pt x="6934729" y="654323"/>
                </a:cubicBezTo>
                <a:cubicBezTo>
                  <a:pt x="6929066" y="654566"/>
                  <a:pt x="6923433" y="652809"/>
                  <a:pt x="6919072" y="648265"/>
                </a:cubicBezTo>
                <a:cubicBezTo>
                  <a:pt x="6916286" y="645357"/>
                  <a:pt x="6914560" y="642086"/>
                  <a:pt x="6913652" y="638663"/>
                </a:cubicBezTo>
                <a:cubicBezTo>
                  <a:pt x="6912107" y="638512"/>
                  <a:pt x="6910563" y="637906"/>
                  <a:pt x="6909079" y="637149"/>
                </a:cubicBezTo>
                <a:cubicBezTo>
                  <a:pt x="6911744" y="640511"/>
                  <a:pt x="6913076" y="645024"/>
                  <a:pt x="6911138" y="649931"/>
                </a:cubicBezTo>
                <a:cubicBezTo>
                  <a:pt x="6909715" y="653536"/>
                  <a:pt x="6907322" y="655444"/>
                  <a:pt x="6904627" y="656171"/>
                </a:cubicBezTo>
                <a:lnTo>
                  <a:pt x="6904779" y="656504"/>
                </a:lnTo>
                <a:cubicBezTo>
                  <a:pt x="6911078" y="658715"/>
                  <a:pt x="6916438" y="665864"/>
                  <a:pt x="6913258" y="673951"/>
                </a:cubicBezTo>
                <a:cubicBezTo>
                  <a:pt x="6909503" y="683432"/>
                  <a:pt x="6899116" y="681614"/>
                  <a:pt x="6894028" y="675223"/>
                </a:cubicBezTo>
                <a:lnTo>
                  <a:pt x="6896027" y="679797"/>
                </a:lnTo>
                <a:cubicBezTo>
                  <a:pt x="6898631" y="685825"/>
                  <a:pt x="6895149" y="693155"/>
                  <a:pt x="6889213" y="695518"/>
                </a:cubicBezTo>
                <a:cubicBezTo>
                  <a:pt x="6882975" y="697971"/>
                  <a:pt x="6876131" y="694700"/>
                  <a:pt x="6873526" y="688702"/>
                </a:cubicBezTo>
                <a:lnTo>
                  <a:pt x="6870498" y="681736"/>
                </a:lnTo>
                <a:cubicBezTo>
                  <a:pt x="6867894" y="675738"/>
                  <a:pt x="6871376" y="668378"/>
                  <a:pt x="6877312" y="666045"/>
                </a:cubicBezTo>
                <a:cubicBezTo>
                  <a:pt x="6879220" y="665288"/>
                  <a:pt x="6881128" y="665621"/>
                  <a:pt x="6883005" y="665864"/>
                </a:cubicBezTo>
                <a:cubicBezTo>
                  <a:pt x="6882581" y="665167"/>
                  <a:pt x="6882036" y="664531"/>
                  <a:pt x="6881703" y="663774"/>
                </a:cubicBezTo>
                <a:lnTo>
                  <a:pt x="6878674" y="656807"/>
                </a:lnTo>
                <a:cubicBezTo>
                  <a:pt x="6876040" y="650779"/>
                  <a:pt x="6880946" y="643449"/>
                  <a:pt x="6886669" y="641662"/>
                </a:cubicBezTo>
                <a:cubicBezTo>
                  <a:pt x="6887638" y="641359"/>
                  <a:pt x="6888547" y="641450"/>
                  <a:pt x="6889455" y="641389"/>
                </a:cubicBezTo>
                <a:cubicBezTo>
                  <a:pt x="6889607" y="640420"/>
                  <a:pt x="6889486" y="639481"/>
                  <a:pt x="6889910" y="638482"/>
                </a:cubicBezTo>
                <a:cubicBezTo>
                  <a:pt x="6892756" y="631273"/>
                  <a:pt x="6899449" y="630546"/>
                  <a:pt x="6904749" y="633423"/>
                </a:cubicBezTo>
                <a:cubicBezTo>
                  <a:pt x="6902295" y="629455"/>
                  <a:pt x="6902114" y="623942"/>
                  <a:pt x="6904839" y="620156"/>
                </a:cubicBezTo>
                <a:lnTo>
                  <a:pt x="6911108" y="611402"/>
                </a:lnTo>
                <a:cubicBezTo>
                  <a:pt x="6913712" y="607768"/>
                  <a:pt x="6917649" y="606011"/>
                  <a:pt x="6921707" y="606193"/>
                </a:cubicBezTo>
                <a:cubicBezTo>
                  <a:pt x="6921768" y="606041"/>
                  <a:pt x="6921889" y="605920"/>
                  <a:pt x="6921980" y="605769"/>
                </a:cubicBezTo>
                <a:cubicBezTo>
                  <a:pt x="6914893" y="603527"/>
                  <a:pt x="6909503" y="595197"/>
                  <a:pt x="6915105" y="587383"/>
                </a:cubicBezTo>
                <a:cubicBezTo>
                  <a:pt x="6921919" y="577902"/>
                  <a:pt x="6934638" y="583384"/>
                  <a:pt x="6936849" y="592017"/>
                </a:cubicBezTo>
                <a:cubicBezTo>
                  <a:pt x="6945025" y="589775"/>
                  <a:pt x="6955230" y="594077"/>
                  <a:pt x="6961196" y="599680"/>
                </a:cubicBezTo>
                <a:cubicBezTo>
                  <a:pt x="6965376" y="603618"/>
                  <a:pt x="6965920" y="610706"/>
                  <a:pt x="6965133" y="617430"/>
                </a:cubicBezTo>
                <a:cubicBezTo>
                  <a:pt x="6973279" y="617915"/>
                  <a:pt x="6980971" y="629213"/>
                  <a:pt x="6974400" y="638360"/>
                </a:cubicBezTo>
                <a:cubicBezTo>
                  <a:pt x="6969918" y="644600"/>
                  <a:pt x="6963377" y="643691"/>
                  <a:pt x="6958955" y="639663"/>
                </a:cubicBezTo>
                <a:cubicBezTo>
                  <a:pt x="6958653" y="640753"/>
                  <a:pt x="6958228" y="641813"/>
                  <a:pt x="6957653" y="642752"/>
                </a:cubicBezTo>
                <a:cubicBezTo>
                  <a:pt x="6962620" y="646811"/>
                  <a:pt x="6963044" y="654081"/>
                  <a:pt x="6959561" y="659200"/>
                </a:cubicBezTo>
                <a:cubicBezTo>
                  <a:pt x="6957320" y="662502"/>
                  <a:pt x="6953474" y="664016"/>
                  <a:pt x="6949628" y="663925"/>
                </a:cubicBezTo>
                <a:cubicBezTo>
                  <a:pt x="6950385" y="664167"/>
                  <a:pt x="6951082" y="664561"/>
                  <a:pt x="6951748" y="665016"/>
                </a:cubicBezTo>
                <a:lnTo>
                  <a:pt x="6954322" y="666863"/>
                </a:lnTo>
                <a:cubicBezTo>
                  <a:pt x="7022611" y="584172"/>
                  <a:pt x="7058315" y="485124"/>
                  <a:pt x="7067611" y="371960"/>
                </a:cubicBezTo>
                <a:cubicBezTo>
                  <a:pt x="7071851" y="321073"/>
                  <a:pt x="7055196" y="271398"/>
                  <a:pt x="7025518" y="229295"/>
                </a:cubicBezTo>
                <a:cubicBezTo>
                  <a:pt x="6971311" y="117828"/>
                  <a:pt x="6858960" y="30896"/>
                  <a:pt x="6732376" y="0"/>
                </a:cubicBezTo>
                <a:cubicBezTo>
                  <a:pt x="6753514" y="74119"/>
                  <a:pt x="6754725" y="154085"/>
                  <a:pt x="6733224" y="229204"/>
                </a:cubicBezTo>
                <a:close/>
                <a:moveTo>
                  <a:pt x="6328338" y="666560"/>
                </a:moveTo>
                <a:cubicBezTo>
                  <a:pt x="6326006" y="672618"/>
                  <a:pt x="6318768" y="675920"/>
                  <a:pt x="6312712" y="673527"/>
                </a:cubicBezTo>
                <a:lnTo>
                  <a:pt x="6307715" y="671558"/>
                </a:lnTo>
                <a:cubicBezTo>
                  <a:pt x="6301628" y="669135"/>
                  <a:pt x="6298387" y="662077"/>
                  <a:pt x="6300750" y="655898"/>
                </a:cubicBezTo>
                <a:cubicBezTo>
                  <a:pt x="6303082" y="649840"/>
                  <a:pt x="6310289" y="646539"/>
                  <a:pt x="6316376" y="648932"/>
                </a:cubicBezTo>
                <a:lnTo>
                  <a:pt x="6321372" y="650901"/>
                </a:lnTo>
                <a:cubicBezTo>
                  <a:pt x="6327490" y="653324"/>
                  <a:pt x="6330730" y="660381"/>
                  <a:pt x="6328338" y="666560"/>
                </a:cubicBezTo>
                <a:close/>
                <a:moveTo>
                  <a:pt x="6363072" y="724929"/>
                </a:moveTo>
                <a:cubicBezTo>
                  <a:pt x="6357440" y="739226"/>
                  <a:pt x="6333910" y="733471"/>
                  <a:pt x="6339603" y="718992"/>
                </a:cubicBezTo>
                <a:cubicBezTo>
                  <a:pt x="6345236" y="704695"/>
                  <a:pt x="6368766" y="710451"/>
                  <a:pt x="6363072" y="724929"/>
                </a:cubicBezTo>
                <a:close/>
                <a:moveTo>
                  <a:pt x="6374641" y="700576"/>
                </a:moveTo>
                <a:cubicBezTo>
                  <a:pt x="6372309" y="701576"/>
                  <a:pt x="6369977" y="702575"/>
                  <a:pt x="6367676" y="703605"/>
                </a:cubicBezTo>
                <a:cubicBezTo>
                  <a:pt x="6361649" y="706210"/>
                  <a:pt x="6354351" y="703181"/>
                  <a:pt x="6351807" y="697184"/>
                </a:cubicBezTo>
                <a:cubicBezTo>
                  <a:pt x="6349233" y="691126"/>
                  <a:pt x="6352231" y="683917"/>
                  <a:pt x="6358227" y="681312"/>
                </a:cubicBezTo>
                <a:lnTo>
                  <a:pt x="6365192" y="678283"/>
                </a:lnTo>
                <a:cubicBezTo>
                  <a:pt x="6371188" y="675678"/>
                  <a:pt x="6378517" y="678707"/>
                  <a:pt x="6381061" y="684704"/>
                </a:cubicBezTo>
                <a:cubicBezTo>
                  <a:pt x="6383635" y="690762"/>
                  <a:pt x="6380637" y="697971"/>
                  <a:pt x="6374641" y="700576"/>
                </a:cubicBezTo>
                <a:close/>
                <a:moveTo>
                  <a:pt x="6406196" y="564211"/>
                </a:moveTo>
                <a:cubicBezTo>
                  <a:pt x="6411919" y="549672"/>
                  <a:pt x="6434299" y="558880"/>
                  <a:pt x="6428605" y="573358"/>
                </a:cubicBezTo>
                <a:cubicBezTo>
                  <a:pt x="6422882" y="587897"/>
                  <a:pt x="6400503" y="578659"/>
                  <a:pt x="6406196" y="564211"/>
                </a:cubicBezTo>
                <a:close/>
                <a:moveTo>
                  <a:pt x="6417431" y="660866"/>
                </a:moveTo>
                <a:cubicBezTo>
                  <a:pt x="6417340" y="660957"/>
                  <a:pt x="6417310" y="661017"/>
                  <a:pt x="6417189" y="661138"/>
                </a:cubicBezTo>
                <a:cubicBezTo>
                  <a:pt x="6416644" y="661956"/>
                  <a:pt x="6416038" y="662714"/>
                  <a:pt x="6415493" y="663531"/>
                </a:cubicBezTo>
                <a:cubicBezTo>
                  <a:pt x="6415099" y="664167"/>
                  <a:pt x="6413070" y="667772"/>
                  <a:pt x="6414826" y="664470"/>
                </a:cubicBezTo>
                <a:cubicBezTo>
                  <a:pt x="6412616" y="668711"/>
                  <a:pt x="6410314" y="672225"/>
                  <a:pt x="6405227" y="673224"/>
                </a:cubicBezTo>
                <a:cubicBezTo>
                  <a:pt x="6400109" y="674254"/>
                  <a:pt x="6395264" y="671922"/>
                  <a:pt x="6392508" y="667681"/>
                </a:cubicBezTo>
                <a:cubicBezTo>
                  <a:pt x="6391932" y="666833"/>
                  <a:pt x="6391478" y="665894"/>
                  <a:pt x="6391115" y="664955"/>
                </a:cubicBezTo>
                <a:cubicBezTo>
                  <a:pt x="6386391" y="658503"/>
                  <a:pt x="6386693" y="649386"/>
                  <a:pt x="6387784" y="641844"/>
                </a:cubicBezTo>
                <a:cubicBezTo>
                  <a:pt x="6388601" y="636058"/>
                  <a:pt x="6392659" y="632000"/>
                  <a:pt x="6398140" y="631121"/>
                </a:cubicBezTo>
                <a:cubicBezTo>
                  <a:pt x="6390842" y="630273"/>
                  <a:pt x="6383453" y="622277"/>
                  <a:pt x="6387057" y="613099"/>
                </a:cubicBezTo>
                <a:cubicBezTo>
                  <a:pt x="6392750" y="598590"/>
                  <a:pt x="6414009" y="610251"/>
                  <a:pt x="6408376" y="624548"/>
                </a:cubicBezTo>
                <a:cubicBezTo>
                  <a:pt x="6406953" y="628183"/>
                  <a:pt x="6404561" y="630152"/>
                  <a:pt x="6401865" y="630879"/>
                </a:cubicBezTo>
                <a:cubicBezTo>
                  <a:pt x="6405530" y="631424"/>
                  <a:pt x="6408861" y="633999"/>
                  <a:pt x="6410647" y="637361"/>
                </a:cubicBezTo>
                <a:cubicBezTo>
                  <a:pt x="6411284" y="637179"/>
                  <a:pt x="6411889" y="636907"/>
                  <a:pt x="6412555" y="636816"/>
                </a:cubicBezTo>
                <a:cubicBezTo>
                  <a:pt x="6419036" y="635877"/>
                  <a:pt x="6425456" y="639724"/>
                  <a:pt x="6426728" y="646387"/>
                </a:cubicBezTo>
                <a:cubicBezTo>
                  <a:pt x="6427848" y="652233"/>
                  <a:pt x="6424002" y="658685"/>
                  <a:pt x="6418127" y="660199"/>
                </a:cubicBezTo>
                <a:cubicBezTo>
                  <a:pt x="6417885" y="660412"/>
                  <a:pt x="6417643" y="660624"/>
                  <a:pt x="6417431" y="660866"/>
                </a:cubicBezTo>
                <a:close/>
                <a:moveTo>
                  <a:pt x="6443081" y="756673"/>
                </a:moveTo>
                <a:cubicBezTo>
                  <a:pt x="6437418" y="771030"/>
                  <a:pt x="6414039" y="764821"/>
                  <a:pt x="6419732" y="750373"/>
                </a:cubicBezTo>
                <a:cubicBezTo>
                  <a:pt x="6425365" y="735985"/>
                  <a:pt x="6448774" y="742194"/>
                  <a:pt x="6443081" y="756673"/>
                </a:cubicBezTo>
                <a:close/>
                <a:moveTo>
                  <a:pt x="6452378" y="682008"/>
                </a:moveTo>
                <a:lnTo>
                  <a:pt x="6454346" y="676980"/>
                </a:lnTo>
                <a:cubicBezTo>
                  <a:pt x="6456738" y="670862"/>
                  <a:pt x="6462613" y="666803"/>
                  <a:pt x="6469367" y="668772"/>
                </a:cubicBezTo>
                <a:cubicBezTo>
                  <a:pt x="6475242" y="670498"/>
                  <a:pt x="6479966" y="677677"/>
                  <a:pt x="6477573" y="683795"/>
                </a:cubicBezTo>
                <a:lnTo>
                  <a:pt x="6475605" y="688793"/>
                </a:lnTo>
                <a:cubicBezTo>
                  <a:pt x="6473182" y="694912"/>
                  <a:pt x="6467338" y="699001"/>
                  <a:pt x="6460584" y="697002"/>
                </a:cubicBezTo>
                <a:cubicBezTo>
                  <a:pt x="6454709" y="695306"/>
                  <a:pt x="6449986" y="688097"/>
                  <a:pt x="6452378" y="682008"/>
                </a:cubicBezTo>
                <a:close/>
                <a:moveTo>
                  <a:pt x="6454891" y="759338"/>
                </a:moveTo>
                <a:lnTo>
                  <a:pt x="6456859" y="754341"/>
                </a:lnTo>
                <a:cubicBezTo>
                  <a:pt x="6459343" y="748040"/>
                  <a:pt x="6465157" y="744527"/>
                  <a:pt x="6471971" y="746253"/>
                </a:cubicBezTo>
                <a:cubicBezTo>
                  <a:pt x="6477967" y="747768"/>
                  <a:pt x="6482388" y="755431"/>
                  <a:pt x="6480057" y="761338"/>
                </a:cubicBezTo>
                <a:lnTo>
                  <a:pt x="6478088" y="766366"/>
                </a:lnTo>
                <a:cubicBezTo>
                  <a:pt x="6475605" y="772666"/>
                  <a:pt x="6469790" y="776180"/>
                  <a:pt x="6463007" y="774453"/>
                </a:cubicBezTo>
                <a:cubicBezTo>
                  <a:pt x="6456981" y="772908"/>
                  <a:pt x="6452559" y="765245"/>
                  <a:pt x="6454891" y="759338"/>
                </a:cubicBezTo>
                <a:close/>
                <a:moveTo>
                  <a:pt x="6486780" y="792627"/>
                </a:moveTo>
                <a:cubicBezTo>
                  <a:pt x="6485053" y="798685"/>
                  <a:pt x="6477361" y="802562"/>
                  <a:pt x="6471456" y="800230"/>
                </a:cubicBezTo>
                <a:lnTo>
                  <a:pt x="6466459" y="798261"/>
                </a:lnTo>
                <a:cubicBezTo>
                  <a:pt x="6460161" y="795747"/>
                  <a:pt x="6456951" y="789507"/>
                  <a:pt x="6458858" y="782934"/>
                </a:cubicBezTo>
                <a:cubicBezTo>
                  <a:pt x="6460615" y="776876"/>
                  <a:pt x="6468276" y="772999"/>
                  <a:pt x="6474182" y="775332"/>
                </a:cubicBezTo>
                <a:lnTo>
                  <a:pt x="6479178" y="777300"/>
                </a:lnTo>
                <a:cubicBezTo>
                  <a:pt x="6485477" y="779784"/>
                  <a:pt x="6488657" y="786024"/>
                  <a:pt x="6486780" y="792627"/>
                </a:cubicBezTo>
                <a:close/>
                <a:moveTo>
                  <a:pt x="6486870" y="572116"/>
                </a:moveTo>
                <a:cubicBezTo>
                  <a:pt x="6481177" y="586565"/>
                  <a:pt x="6458071" y="579325"/>
                  <a:pt x="6463794" y="564816"/>
                </a:cubicBezTo>
                <a:cubicBezTo>
                  <a:pt x="6469488" y="550398"/>
                  <a:pt x="6492594" y="557577"/>
                  <a:pt x="6486870" y="572116"/>
                </a:cubicBezTo>
                <a:close/>
                <a:moveTo>
                  <a:pt x="6528328" y="503752"/>
                </a:moveTo>
                <a:lnTo>
                  <a:pt x="6530296" y="498754"/>
                </a:lnTo>
                <a:cubicBezTo>
                  <a:pt x="6532689" y="492636"/>
                  <a:pt x="6538625" y="488577"/>
                  <a:pt x="6545347" y="490576"/>
                </a:cubicBezTo>
                <a:cubicBezTo>
                  <a:pt x="6551222" y="492333"/>
                  <a:pt x="6555916" y="499511"/>
                  <a:pt x="6553524" y="505630"/>
                </a:cubicBezTo>
                <a:lnTo>
                  <a:pt x="6551555" y="510628"/>
                </a:lnTo>
                <a:cubicBezTo>
                  <a:pt x="6549163" y="516746"/>
                  <a:pt x="6543227" y="520805"/>
                  <a:pt x="6536504" y="518806"/>
                </a:cubicBezTo>
                <a:cubicBezTo>
                  <a:pt x="6530599" y="517049"/>
                  <a:pt x="6525936" y="509840"/>
                  <a:pt x="6528328" y="503752"/>
                </a:cubicBezTo>
                <a:close/>
                <a:moveTo>
                  <a:pt x="6522907" y="584141"/>
                </a:moveTo>
                <a:cubicBezTo>
                  <a:pt x="6525996" y="583202"/>
                  <a:pt x="6528843" y="583657"/>
                  <a:pt x="6531296" y="584868"/>
                </a:cubicBezTo>
                <a:cubicBezTo>
                  <a:pt x="6531720" y="583657"/>
                  <a:pt x="6532204" y="582476"/>
                  <a:pt x="6532901" y="581506"/>
                </a:cubicBezTo>
                <a:cubicBezTo>
                  <a:pt x="6537050" y="575842"/>
                  <a:pt x="6544590" y="576236"/>
                  <a:pt x="6549920" y="579628"/>
                </a:cubicBezTo>
                <a:cubicBezTo>
                  <a:pt x="6558521" y="585141"/>
                  <a:pt x="6561609" y="595046"/>
                  <a:pt x="6560398" y="604799"/>
                </a:cubicBezTo>
                <a:cubicBezTo>
                  <a:pt x="6559580" y="611312"/>
                  <a:pt x="6553009" y="615946"/>
                  <a:pt x="6546650" y="614977"/>
                </a:cubicBezTo>
                <a:cubicBezTo>
                  <a:pt x="6543318" y="614492"/>
                  <a:pt x="6540563" y="612614"/>
                  <a:pt x="6538715" y="610039"/>
                </a:cubicBezTo>
                <a:cubicBezTo>
                  <a:pt x="6537140" y="611948"/>
                  <a:pt x="6535263" y="613553"/>
                  <a:pt x="6533082" y="614219"/>
                </a:cubicBezTo>
                <a:cubicBezTo>
                  <a:pt x="6526359" y="616309"/>
                  <a:pt x="6520545" y="612220"/>
                  <a:pt x="6517941" y="606223"/>
                </a:cubicBezTo>
                <a:lnTo>
                  <a:pt x="6514913" y="599256"/>
                </a:lnTo>
                <a:cubicBezTo>
                  <a:pt x="6512308" y="593259"/>
                  <a:pt x="6517214" y="585929"/>
                  <a:pt x="6522907" y="584141"/>
                </a:cubicBezTo>
                <a:close/>
                <a:moveTo>
                  <a:pt x="6512399" y="818525"/>
                </a:moveTo>
                <a:cubicBezTo>
                  <a:pt x="6505797" y="820706"/>
                  <a:pt x="6499710" y="816829"/>
                  <a:pt x="6497106" y="810862"/>
                </a:cubicBezTo>
                <a:lnTo>
                  <a:pt x="6494078" y="803895"/>
                </a:lnTo>
                <a:cubicBezTo>
                  <a:pt x="6491473" y="797867"/>
                  <a:pt x="6495986" y="790507"/>
                  <a:pt x="6501770" y="788599"/>
                </a:cubicBezTo>
                <a:cubicBezTo>
                  <a:pt x="6508371" y="786418"/>
                  <a:pt x="6514458" y="790295"/>
                  <a:pt x="6517063" y="796262"/>
                </a:cubicBezTo>
                <a:lnTo>
                  <a:pt x="6520091" y="803229"/>
                </a:lnTo>
                <a:cubicBezTo>
                  <a:pt x="6522696" y="809256"/>
                  <a:pt x="6518153" y="816617"/>
                  <a:pt x="6512399" y="818525"/>
                </a:cubicBezTo>
                <a:close/>
                <a:moveTo>
                  <a:pt x="6523937" y="726110"/>
                </a:moveTo>
                <a:cubicBezTo>
                  <a:pt x="6517335" y="728291"/>
                  <a:pt x="6511248" y="724414"/>
                  <a:pt x="6508644" y="718417"/>
                </a:cubicBezTo>
                <a:lnTo>
                  <a:pt x="6505615" y="711450"/>
                </a:lnTo>
                <a:cubicBezTo>
                  <a:pt x="6503011" y="705422"/>
                  <a:pt x="6507523" y="698062"/>
                  <a:pt x="6513307" y="696154"/>
                </a:cubicBezTo>
                <a:cubicBezTo>
                  <a:pt x="6519909" y="693973"/>
                  <a:pt x="6525996" y="697850"/>
                  <a:pt x="6528601" y="703847"/>
                </a:cubicBezTo>
                <a:lnTo>
                  <a:pt x="6531629" y="710814"/>
                </a:lnTo>
                <a:cubicBezTo>
                  <a:pt x="6534233" y="716842"/>
                  <a:pt x="6529721" y="724202"/>
                  <a:pt x="6523937" y="726110"/>
                </a:cubicBezTo>
                <a:close/>
                <a:moveTo>
                  <a:pt x="6527874" y="668620"/>
                </a:moveTo>
                <a:cubicBezTo>
                  <a:pt x="6523028" y="670165"/>
                  <a:pt x="6518971" y="668378"/>
                  <a:pt x="6514822" y="666045"/>
                </a:cubicBezTo>
                <a:cubicBezTo>
                  <a:pt x="6511612" y="664228"/>
                  <a:pt x="6510098" y="660896"/>
                  <a:pt x="6509886" y="657413"/>
                </a:cubicBezTo>
                <a:cubicBezTo>
                  <a:pt x="6509734" y="657231"/>
                  <a:pt x="6509552" y="657049"/>
                  <a:pt x="6509401" y="656837"/>
                </a:cubicBezTo>
                <a:cubicBezTo>
                  <a:pt x="6505615" y="652385"/>
                  <a:pt x="6506191" y="646266"/>
                  <a:pt x="6509461" y="641844"/>
                </a:cubicBezTo>
                <a:lnTo>
                  <a:pt x="6503405" y="639451"/>
                </a:lnTo>
                <a:cubicBezTo>
                  <a:pt x="6497318" y="637058"/>
                  <a:pt x="6494259" y="629758"/>
                  <a:pt x="6496712" y="623700"/>
                </a:cubicBezTo>
                <a:cubicBezTo>
                  <a:pt x="6499165" y="617612"/>
                  <a:pt x="6506373" y="614613"/>
                  <a:pt x="6512459" y="617006"/>
                </a:cubicBezTo>
                <a:lnTo>
                  <a:pt x="6522483" y="620944"/>
                </a:lnTo>
                <a:cubicBezTo>
                  <a:pt x="6528570" y="623367"/>
                  <a:pt x="6531629" y="630667"/>
                  <a:pt x="6529176" y="636695"/>
                </a:cubicBezTo>
                <a:cubicBezTo>
                  <a:pt x="6528601" y="638118"/>
                  <a:pt x="6527723" y="639299"/>
                  <a:pt x="6526723" y="640360"/>
                </a:cubicBezTo>
                <a:cubicBezTo>
                  <a:pt x="6527147" y="640753"/>
                  <a:pt x="6527692" y="640996"/>
                  <a:pt x="6528086" y="641420"/>
                </a:cubicBezTo>
                <a:cubicBezTo>
                  <a:pt x="6531084" y="644964"/>
                  <a:pt x="6534506" y="648477"/>
                  <a:pt x="6535899" y="652960"/>
                </a:cubicBezTo>
                <a:cubicBezTo>
                  <a:pt x="6537898" y="659533"/>
                  <a:pt x="6534475" y="666470"/>
                  <a:pt x="6527874" y="668620"/>
                </a:cubicBezTo>
                <a:close/>
                <a:moveTo>
                  <a:pt x="6538897" y="722052"/>
                </a:moveTo>
                <a:cubicBezTo>
                  <a:pt x="6540653" y="715994"/>
                  <a:pt x="6548315" y="712116"/>
                  <a:pt x="6554220" y="714449"/>
                </a:cubicBezTo>
                <a:lnTo>
                  <a:pt x="6559217" y="716418"/>
                </a:lnTo>
                <a:cubicBezTo>
                  <a:pt x="6565546" y="718901"/>
                  <a:pt x="6568726" y="725171"/>
                  <a:pt x="6566818" y="731744"/>
                </a:cubicBezTo>
                <a:cubicBezTo>
                  <a:pt x="6565092" y="737802"/>
                  <a:pt x="6557400" y="741679"/>
                  <a:pt x="6551495" y="739347"/>
                </a:cubicBezTo>
                <a:lnTo>
                  <a:pt x="6546468" y="737378"/>
                </a:lnTo>
                <a:cubicBezTo>
                  <a:pt x="6540199" y="734894"/>
                  <a:pt x="6537019" y="728624"/>
                  <a:pt x="6538897" y="722052"/>
                </a:cubicBezTo>
                <a:close/>
                <a:moveTo>
                  <a:pt x="6570815" y="755310"/>
                </a:moveTo>
                <a:lnTo>
                  <a:pt x="6568847" y="760338"/>
                </a:lnTo>
                <a:cubicBezTo>
                  <a:pt x="6566364" y="766638"/>
                  <a:pt x="6560550" y="770152"/>
                  <a:pt x="6553736" y="768425"/>
                </a:cubicBezTo>
                <a:cubicBezTo>
                  <a:pt x="6547770" y="766911"/>
                  <a:pt x="6543348" y="759217"/>
                  <a:pt x="6545650" y="753311"/>
                </a:cubicBezTo>
                <a:lnTo>
                  <a:pt x="6547619" y="748313"/>
                </a:lnTo>
                <a:cubicBezTo>
                  <a:pt x="6550102" y="742013"/>
                  <a:pt x="6555916" y="738499"/>
                  <a:pt x="6562730" y="740226"/>
                </a:cubicBezTo>
                <a:cubicBezTo>
                  <a:pt x="6568696" y="741770"/>
                  <a:pt x="6573117" y="749403"/>
                  <a:pt x="6570815" y="755310"/>
                </a:cubicBezTo>
                <a:close/>
                <a:moveTo>
                  <a:pt x="6572360" y="556244"/>
                </a:moveTo>
                <a:cubicBezTo>
                  <a:pt x="6569423" y="562454"/>
                  <a:pt x="6562306" y="564392"/>
                  <a:pt x="6556249" y="561969"/>
                </a:cubicBezTo>
                <a:lnTo>
                  <a:pt x="6546225" y="558032"/>
                </a:lnTo>
                <a:cubicBezTo>
                  <a:pt x="6540108" y="555608"/>
                  <a:pt x="6537807" y="547491"/>
                  <a:pt x="6540502" y="541887"/>
                </a:cubicBezTo>
                <a:cubicBezTo>
                  <a:pt x="6543439" y="535708"/>
                  <a:pt x="6550556" y="533739"/>
                  <a:pt x="6556613" y="536162"/>
                </a:cubicBezTo>
                <a:lnTo>
                  <a:pt x="6566606" y="540100"/>
                </a:lnTo>
                <a:cubicBezTo>
                  <a:pt x="6572723" y="542493"/>
                  <a:pt x="6575025" y="550610"/>
                  <a:pt x="6572360" y="556244"/>
                </a:cubicBezTo>
                <a:close/>
                <a:moveTo>
                  <a:pt x="7053257" y="462830"/>
                </a:moveTo>
                <a:cubicBezTo>
                  <a:pt x="7043536" y="471736"/>
                  <a:pt x="7025578" y="461013"/>
                  <a:pt x="7034088" y="449169"/>
                </a:cubicBezTo>
                <a:cubicBezTo>
                  <a:pt x="7040236" y="440597"/>
                  <a:pt x="7051955" y="443475"/>
                  <a:pt x="7055892" y="450139"/>
                </a:cubicBezTo>
                <a:cubicBezTo>
                  <a:pt x="7055014" y="454379"/>
                  <a:pt x="7054196" y="458620"/>
                  <a:pt x="7053257" y="462830"/>
                </a:cubicBezTo>
                <a:close/>
                <a:moveTo>
                  <a:pt x="7042022" y="354998"/>
                </a:moveTo>
                <a:lnTo>
                  <a:pt x="7045172" y="350606"/>
                </a:lnTo>
                <a:cubicBezTo>
                  <a:pt x="7048988" y="345275"/>
                  <a:pt x="7055862" y="342943"/>
                  <a:pt x="7061797" y="346547"/>
                </a:cubicBezTo>
                <a:cubicBezTo>
                  <a:pt x="7067067" y="349758"/>
                  <a:pt x="7069671" y="357876"/>
                  <a:pt x="7065855" y="363176"/>
                </a:cubicBezTo>
                <a:lnTo>
                  <a:pt x="7062706" y="367538"/>
                </a:lnTo>
                <a:cubicBezTo>
                  <a:pt x="7058890" y="372869"/>
                  <a:pt x="7052016" y="375232"/>
                  <a:pt x="7046080" y="371597"/>
                </a:cubicBezTo>
                <a:cubicBezTo>
                  <a:pt x="7040811" y="368417"/>
                  <a:pt x="7038207" y="360329"/>
                  <a:pt x="7042022" y="354998"/>
                </a:cubicBezTo>
                <a:close/>
                <a:moveTo>
                  <a:pt x="7031907" y="410307"/>
                </a:moveTo>
                <a:cubicBezTo>
                  <a:pt x="7037571" y="408369"/>
                  <a:pt x="7045929" y="412216"/>
                  <a:pt x="7046959" y="418486"/>
                </a:cubicBezTo>
                <a:cubicBezTo>
                  <a:pt x="7047352" y="421000"/>
                  <a:pt x="7047776" y="423514"/>
                  <a:pt x="7048200" y="425998"/>
                </a:cubicBezTo>
                <a:cubicBezTo>
                  <a:pt x="7049321" y="432692"/>
                  <a:pt x="7046898" y="438659"/>
                  <a:pt x="7040054" y="441052"/>
                </a:cubicBezTo>
                <a:cubicBezTo>
                  <a:pt x="7034421" y="443021"/>
                  <a:pt x="7026033" y="439174"/>
                  <a:pt x="7025003" y="432904"/>
                </a:cubicBezTo>
                <a:lnTo>
                  <a:pt x="7023761" y="425392"/>
                </a:lnTo>
                <a:cubicBezTo>
                  <a:pt x="7022641" y="418637"/>
                  <a:pt x="7025064" y="412670"/>
                  <a:pt x="7031907" y="410307"/>
                </a:cubicBezTo>
                <a:close/>
                <a:moveTo>
                  <a:pt x="7027759" y="487638"/>
                </a:moveTo>
                <a:lnTo>
                  <a:pt x="7032120" y="490788"/>
                </a:lnTo>
                <a:cubicBezTo>
                  <a:pt x="7037450" y="494604"/>
                  <a:pt x="7038842" y="502268"/>
                  <a:pt x="7035057" y="507659"/>
                </a:cubicBezTo>
                <a:cubicBezTo>
                  <a:pt x="7031302" y="512960"/>
                  <a:pt x="7023489" y="514414"/>
                  <a:pt x="7018190" y="510597"/>
                </a:cubicBezTo>
                <a:lnTo>
                  <a:pt x="7013828" y="507447"/>
                </a:lnTo>
                <a:cubicBezTo>
                  <a:pt x="7008499" y="503631"/>
                  <a:pt x="7007106" y="495967"/>
                  <a:pt x="7010921" y="490576"/>
                </a:cubicBezTo>
                <a:cubicBezTo>
                  <a:pt x="7014646" y="485245"/>
                  <a:pt x="7022459" y="483821"/>
                  <a:pt x="7027759" y="487638"/>
                </a:cubicBezTo>
                <a:close/>
                <a:moveTo>
                  <a:pt x="7012829" y="436963"/>
                </a:moveTo>
                <a:cubicBezTo>
                  <a:pt x="7003865" y="449472"/>
                  <a:pt x="6982455" y="438114"/>
                  <a:pt x="6991540" y="425452"/>
                </a:cubicBezTo>
                <a:cubicBezTo>
                  <a:pt x="7000504" y="412973"/>
                  <a:pt x="7021914" y="424332"/>
                  <a:pt x="7012829" y="436963"/>
                </a:cubicBezTo>
                <a:close/>
                <a:moveTo>
                  <a:pt x="6976247" y="354453"/>
                </a:moveTo>
                <a:lnTo>
                  <a:pt x="6979397" y="350091"/>
                </a:lnTo>
                <a:cubicBezTo>
                  <a:pt x="6983212" y="344760"/>
                  <a:pt x="6989814" y="342125"/>
                  <a:pt x="6995931" y="345669"/>
                </a:cubicBezTo>
                <a:cubicBezTo>
                  <a:pt x="7001201" y="348728"/>
                  <a:pt x="7004138" y="356906"/>
                  <a:pt x="7000353" y="362207"/>
                </a:cubicBezTo>
                <a:lnTo>
                  <a:pt x="6997203" y="366569"/>
                </a:lnTo>
                <a:cubicBezTo>
                  <a:pt x="6993388" y="371900"/>
                  <a:pt x="6986786" y="374535"/>
                  <a:pt x="6980669" y="370991"/>
                </a:cubicBezTo>
                <a:cubicBezTo>
                  <a:pt x="6975399" y="367962"/>
                  <a:pt x="6972432" y="359754"/>
                  <a:pt x="6976247" y="354453"/>
                </a:cubicBezTo>
                <a:close/>
                <a:moveTo>
                  <a:pt x="6712692" y="431601"/>
                </a:moveTo>
                <a:lnTo>
                  <a:pt x="6714661" y="426573"/>
                </a:lnTo>
                <a:cubicBezTo>
                  <a:pt x="6717144" y="420273"/>
                  <a:pt x="6722958" y="416759"/>
                  <a:pt x="6729742" y="418486"/>
                </a:cubicBezTo>
                <a:cubicBezTo>
                  <a:pt x="6735738" y="420000"/>
                  <a:pt x="6740159" y="427694"/>
                  <a:pt x="6737827" y="433600"/>
                </a:cubicBezTo>
                <a:lnTo>
                  <a:pt x="6735859" y="438598"/>
                </a:lnTo>
                <a:cubicBezTo>
                  <a:pt x="6733376" y="444899"/>
                  <a:pt x="6727562" y="448412"/>
                  <a:pt x="6720778" y="446686"/>
                </a:cubicBezTo>
                <a:cubicBezTo>
                  <a:pt x="6714782" y="445171"/>
                  <a:pt x="6710360" y="437508"/>
                  <a:pt x="6712692" y="431601"/>
                </a:cubicBezTo>
                <a:close/>
                <a:moveTo>
                  <a:pt x="6705818" y="568845"/>
                </a:moveTo>
                <a:cubicBezTo>
                  <a:pt x="6699852" y="567361"/>
                  <a:pt x="6695340" y="559698"/>
                  <a:pt x="6697672" y="553791"/>
                </a:cubicBezTo>
                <a:lnTo>
                  <a:pt x="6699640" y="548793"/>
                </a:lnTo>
                <a:cubicBezTo>
                  <a:pt x="6702123" y="542463"/>
                  <a:pt x="6707847" y="538919"/>
                  <a:pt x="6714691" y="540615"/>
                </a:cubicBezTo>
                <a:cubicBezTo>
                  <a:pt x="6720657" y="542099"/>
                  <a:pt x="6725169" y="549762"/>
                  <a:pt x="6722837" y="555669"/>
                </a:cubicBezTo>
                <a:lnTo>
                  <a:pt x="6720869" y="560667"/>
                </a:lnTo>
                <a:cubicBezTo>
                  <a:pt x="6718385" y="566997"/>
                  <a:pt x="6712662" y="570541"/>
                  <a:pt x="6705818" y="568845"/>
                </a:cubicBezTo>
                <a:close/>
                <a:moveTo>
                  <a:pt x="6716417" y="674860"/>
                </a:moveTo>
                <a:cubicBezTo>
                  <a:pt x="6714782" y="680888"/>
                  <a:pt x="6707060" y="684977"/>
                  <a:pt x="6701185" y="682644"/>
                </a:cubicBezTo>
                <a:lnTo>
                  <a:pt x="6696188" y="680676"/>
                </a:lnTo>
                <a:cubicBezTo>
                  <a:pt x="6689889" y="678192"/>
                  <a:pt x="6686558" y="672103"/>
                  <a:pt x="6688375" y="665440"/>
                </a:cubicBezTo>
                <a:cubicBezTo>
                  <a:pt x="6690010" y="659412"/>
                  <a:pt x="6697702" y="655323"/>
                  <a:pt x="6703607" y="657625"/>
                </a:cubicBezTo>
                <a:lnTo>
                  <a:pt x="6708604" y="659594"/>
                </a:lnTo>
                <a:cubicBezTo>
                  <a:pt x="6714903" y="662108"/>
                  <a:pt x="6718234" y="668196"/>
                  <a:pt x="6716417" y="674860"/>
                </a:cubicBezTo>
                <a:close/>
                <a:moveTo>
                  <a:pt x="6631291" y="462073"/>
                </a:moveTo>
                <a:cubicBezTo>
                  <a:pt x="6635652" y="450987"/>
                  <a:pt x="6649764" y="453592"/>
                  <a:pt x="6653640" y="461922"/>
                </a:cubicBezTo>
                <a:cubicBezTo>
                  <a:pt x="6656033" y="461528"/>
                  <a:pt x="6658606" y="461922"/>
                  <a:pt x="6660938" y="463163"/>
                </a:cubicBezTo>
                <a:cubicBezTo>
                  <a:pt x="6660969" y="462012"/>
                  <a:pt x="6661120" y="460892"/>
                  <a:pt x="6661453" y="459862"/>
                </a:cubicBezTo>
                <a:cubicBezTo>
                  <a:pt x="6655669" y="457136"/>
                  <a:pt x="6653458" y="450199"/>
                  <a:pt x="6655578" y="444353"/>
                </a:cubicBezTo>
                <a:cubicBezTo>
                  <a:pt x="6656941" y="440597"/>
                  <a:pt x="6660302" y="438174"/>
                  <a:pt x="6664058" y="437356"/>
                </a:cubicBezTo>
                <a:cubicBezTo>
                  <a:pt x="6663270" y="437296"/>
                  <a:pt x="6662513" y="437114"/>
                  <a:pt x="6661725" y="436811"/>
                </a:cubicBezTo>
                <a:lnTo>
                  <a:pt x="6656729" y="434842"/>
                </a:lnTo>
                <a:cubicBezTo>
                  <a:pt x="6650612" y="432419"/>
                  <a:pt x="6646130" y="427240"/>
                  <a:pt x="6647886" y="420182"/>
                </a:cubicBezTo>
                <a:cubicBezTo>
                  <a:pt x="6649310" y="414457"/>
                  <a:pt x="6656456" y="408914"/>
                  <a:pt x="6662543" y="411337"/>
                </a:cubicBezTo>
                <a:lnTo>
                  <a:pt x="6667540" y="413306"/>
                </a:lnTo>
                <a:cubicBezTo>
                  <a:pt x="6673324" y="415578"/>
                  <a:pt x="6677473" y="420424"/>
                  <a:pt x="6676443" y="426937"/>
                </a:cubicBezTo>
                <a:cubicBezTo>
                  <a:pt x="6679714" y="424604"/>
                  <a:pt x="6683984" y="423726"/>
                  <a:pt x="6687890" y="425271"/>
                </a:cubicBezTo>
                <a:lnTo>
                  <a:pt x="6697914" y="429208"/>
                </a:lnTo>
                <a:cubicBezTo>
                  <a:pt x="6704001" y="431632"/>
                  <a:pt x="6707060" y="438901"/>
                  <a:pt x="6704606" y="444959"/>
                </a:cubicBezTo>
                <a:cubicBezTo>
                  <a:pt x="6703910" y="446686"/>
                  <a:pt x="6702790" y="448079"/>
                  <a:pt x="6701487" y="449230"/>
                </a:cubicBezTo>
                <a:cubicBezTo>
                  <a:pt x="6702638" y="450502"/>
                  <a:pt x="6704243" y="451502"/>
                  <a:pt x="6705061" y="452986"/>
                </a:cubicBezTo>
                <a:cubicBezTo>
                  <a:pt x="6706939" y="452713"/>
                  <a:pt x="6708877" y="452804"/>
                  <a:pt x="6710845" y="453380"/>
                </a:cubicBezTo>
                <a:cubicBezTo>
                  <a:pt x="6716932" y="455227"/>
                  <a:pt x="6720535" y="462921"/>
                  <a:pt x="6718204" y="468828"/>
                </a:cubicBezTo>
                <a:lnTo>
                  <a:pt x="6714267" y="478854"/>
                </a:lnTo>
                <a:cubicBezTo>
                  <a:pt x="6712632" y="483003"/>
                  <a:pt x="6709240" y="485699"/>
                  <a:pt x="6705273" y="486517"/>
                </a:cubicBezTo>
                <a:cubicBezTo>
                  <a:pt x="6705243" y="486668"/>
                  <a:pt x="6705152" y="486850"/>
                  <a:pt x="6705121" y="487002"/>
                </a:cubicBezTo>
                <a:cubicBezTo>
                  <a:pt x="6712541" y="487456"/>
                  <a:pt x="6719809" y="494211"/>
                  <a:pt x="6716266" y="503176"/>
                </a:cubicBezTo>
                <a:cubicBezTo>
                  <a:pt x="6711996" y="514020"/>
                  <a:pt x="6698308" y="511839"/>
                  <a:pt x="6694068" y="503994"/>
                </a:cubicBezTo>
                <a:cubicBezTo>
                  <a:pt x="6686679" y="508174"/>
                  <a:pt x="6675747" y="506508"/>
                  <a:pt x="6668569" y="502510"/>
                </a:cubicBezTo>
                <a:cubicBezTo>
                  <a:pt x="6663543" y="499723"/>
                  <a:pt x="6661302" y="492969"/>
                  <a:pt x="6660393" y="486275"/>
                </a:cubicBezTo>
                <a:cubicBezTo>
                  <a:pt x="6655063" y="487274"/>
                  <a:pt x="6649128" y="483427"/>
                  <a:pt x="6646705" y="477793"/>
                </a:cubicBezTo>
                <a:cubicBezTo>
                  <a:pt x="6638286" y="480398"/>
                  <a:pt x="6627051" y="472796"/>
                  <a:pt x="6631291" y="462073"/>
                </a:cubicBezTo>
                <a:close/>
                <a:moveTo>
                  <a:pt x="6663845" y="627517"/>
                </a:moveTo>
                <a:cubicBezTo>
                  <a:pt x="6662119" y="626850"/>
                  <a:pt x="6660726" y="625760"/>
                  <a:pt x="6659606" y="624457"/>
                </a:cubicBezTo>
                <a:cubicBezTo>
                  <a:pt x="6658304" y="625639"/>
                  <a:pt x="6656820" y="626578"/>
                  <a:pt x="6655245" y="627062"/>
                </a:cubicBezTo>
                <a:cubicBezTo>
                  <a:pt x="6651883" y="628092"/>
                  <a:pt x="6648734" y="627608"/>
                  <a:pt x="6646130" y="626093"/>
                </a:cubicBezTo>
                <a:cubicBezTo>
                  <a:pt x="6647492" y="628728"/>
                  <a:pt x="6647916" y="631848"/>
                  <a:pt x="6647038" y="635180"/>
                </a:cubicBezTo>
                <a:cubicBezTo>
                  <a:pt x="6645433" y="641177"/>
                  <a:pt x="6637771" y="645418"/>
                  <a:pt x="6631866" y="643086"/>
                </a:cubicBezTo>
                <a:lnTo>
                  <a:pt x="6626869" y="641117"/>
                </a:lnTo>
                <a:cubicBezTo>
                  <a:pt x="6620540" y="638633"/>
                  <a:pt x="6617149" y="632666"/>
                  <a:pt x="6618935" y="625942"/>
                </a:cubicBezTo>
                <a:cubicBezTo>
                  <a:pt x="6620510" y="619944"/>
                  <a:pt x="6628202" y="615704"/>
                  <a:pt x="6634108" y="618036"/>
                </a:cubicBezTo>
                <a:lnTo>
                  <a:pt x="6639104" y="620005"/>
                </a:lnTo>
                <a:cubicBezTo>
                  <a:pt x="6640043" y="620368"/>
                  <a:pt x="6640769" y="620974"/>
                  <a:pt x="6641587" y="621489"/>
                </a:cubicBezTo>
                <a:cubicBezTo>
                  <a:pt x="6641073" y="620701"/>
                  <a:pt x="6640467" y="619974"/>
                  <a:pt x="6640104" y="619096"/>
                </a:cubicBezTo>
                <a:lnTo>
                  <a:pt x="6637075" y="612129"/>
                </a:lnTo>
                <a:cubicBezTo>
                  <a:pt x="6634471" y="606102"/>
                  <a:pt x="6639316" y="598741"/>
                  <a:pt x="6645040" y="596984"/>
                </a:cubicBezTo>
                <a:cubicBezTo>
                  <a:pt x="6651762" y="594894"/>
                  <a:pt x="6657577" y="598953"/>
                  <a:pt x="6660181" y="604951"/>
                </a:cubicBezTo>
                <a:lnTo>
                  <a:pt x="6661090" y="607010"/>
                </a:lnTo>
                <a:cubicBezTo>
                  <a:pt x="6664512" y="604405"/>
                  <a:pt x="6669387" y="603709"/>
                  <a:pt x="6673445" y="605314"/>
                </a:cubicBezTo>
                <a:lnTo>
                  <a:pt x="6678442" y="607283"/>
                </a:lnTo>
                <a:cubicBezTo>
                  <a:pt x="6684741" y="609767"/>
                  <a:pt x="6687012" y="617218"/>
                  <a:pt x="6684741" y="623185"/>
                </a:cubicBezTo>
                <a:cubicBezTo>
                  <a:pt x="6682379" y="629425"/>
                  <a:pt x="6674717" y="631818"/>
                  <a:pt x="6668812" y="629485"/>
                </a:cubicBezTo>
                <a:lnTo>
                  <a:pt x="6663845" y="627517"/>
                </a:lnTo>
                <a:close/>
                <a:moveTo>
                  <a:pt x="6666056" y="655959"/>
                </a:moveTo>
                <a:cubicBezTo>
                  <a:pt x="6660333" y="670468"/>
                  <a:pt x="6637923" y="661381"/>
                  <a:pt x="6643616" y="646902"/>
                </a:cubicBezTo>
                <a:cubicBezTo>
                  <a:pt x="6649340" y="632363"/>
                  <a:pt x="6671749" y="641480"/>
                  <a:pt x="6666056" y="655959"/>
                </a:cubicBezTo>
                <a:close/>
                <a:moveTo>
                  <a:pt x="6636469" y="551762"/>
                </a:moveTo>
                <a:cubicBezTo>
                  <a:pt x="6638075" y="545764"/>
                  <a:pt x="6645736" y="541524"/>
                  <a:pt x="6651641" y="543856"/>
                </a:cubicBezTo>
                <a:lnTo>
                  <a:pt x="6656638" y="545825"/>
                </a:lnTo>
                <a:cubicBezTo>
                  <a:pt x="6658849" y="546673"/>
                  <a:pt x="6660484" y="548066"/>
                  <a:pt x="6661908" y="549641"/>
                </a:cubicBezTo>
                <a:cubicBezTo>
                  <a:pt x="6662846" y="549672"/>
                  <a:pt x="6663785" y="549611"/>
                  <a:pt x="6664814" y="549884"/>
                </a:cubicBezTo>
                <a:cubicBezTo>
                  <a:pt x="6670689" y="551640"/>
                  <a:pt x="6675383" y="558849"/>
                  <a:pt x="6672991" y="564938"/>
                </a:cubicBezTo>
                <a:lnTo>
                  <a:pt x="6671023" y="569966"/>
                </a:lnTo>
                <a:cubicBezTo>
                  <a:pt x="6668630" y="576054"/>
                  <a:pt x="6662695" y="580113"/>
                  <a:pt x="6655972" y="578144"/>
                </a:cubicBezTo>
                <a:cubicBezTo>
                  <a:pt x="6651671" y="576872"/>
                  <a:pt x="6648098" y="572662"/>
                  <a:pt x="6647371" y="568118"/>
                </a:cubicBezTo>
                <a:lnTo>
                  <a:pt x="6644434" y="566937"/>
                </a:lnTo>
                <a:cubicBezTo>
                  <a:pt x="6638075" y="564453"/>
                  <a:pt x="6634683" y="558486"/>
                  <a:pt x="6636469" y="551762"/>
                </a:cubicBezTo>
                <a:close/>
                <a:moveTo>
                  <a:pt x="6628929" y="512445"/>
                </a:moveTo>
                <a:cubicBezTo>
                  <a:pt x="6631866" y="506266"/>
                  <a:pt x="6638983" y="504297"/>
                  <a:pt x="6645040" y="506720"/>
                </a:cubicBezTo>
                <a:lnTo>
                  <a:pt x="6655063" y="510658"/>
                </a:lnTo>
                <a:cubicBezTo>
                  <a:pt x="6661181" y="513051"/>
                  <a:pt x="6663482" y="521169"/>
                  <a:pt x="6660787" y="526772"/>
                </a:cubicBezTo>
                <a:cubicBezTo>
                  <a:pt x="6657849" y="532982"/>
                  <a:pt x="6650733" y="534920"/>
                  <a:pt x="6644676" y="532497"/>
                </a:cubicBezTo>
                <a:lnTo>
                  <a:pt x="6634683" y="528559"/>
                </a:lnTo>
                <a:cubicBezTo>
                  <a:pt x="6628565" y="526167"/>
                  <a:pt x="6626264" y="518049"/>
                  <a:pt x="6628929" y="512445"/>
                </a:cubicBezTo>
                <a:close/>
                <a:moveTo>
                  <a:pt x="6617785" y="565271"/>
                </a:moveTo>
                <a:cubicBezTo>
                  <a:pt x="6611122" y="567391"/>
                  <a:pt x="6605157" y="563423"/>
                  <a:pt x="6602552" y="557426"/>
                </a:cubicBezTo>
                <a:lnTo>
                  <a:pt x="6601825" y="555730"/>
                </a:lnTo>
                <a:cubicBezTo>
                  <a:pt x="6598040" y="552822"/>
                  <a:pt x="6595829" y="548066"/>
                  <a:pt x="6598100" y="542341"/>
                </a:cubicBezTo>
                <a:cubicBezTo>
                  <a:pt x="6600281" y="536768"/>
                  <a:pt x="6604914" y="534708"/>
                  <a:pt x="6609487" y="535011"/>
                </a:cubicBezTo>
                <a:cubicBezTo>
                  <a:pt x="6615241" y="534254"/>
                  <a:pt x="6620268" y="537737"/>
                  <a:pt x="6622600" y="543068"/>
                </a:cubicBezTo>
                <a:lnTo>
                  <a:pt x="6625628" y="550035"/>
                </a:lnTo>
                <a:cubicBezTo>
                  <a:pt x="6628233" y="556063"/>
                  <a:pt x="6623538" y="563423"/>
                  <a:pt x="6617785" y="565271"/>
                </a:cubicBezTo>
                <a:close/>
                <a:moveTo>
                  <a:pt x="6598313" y="472644"/>
                </a:moveTo>
                <a:lnTo>
                  <a:pt x="6600281" y="467646"/>
                </a:lnTo>
                <a:cubicBezTo>
                  <a:pt x="6602704" y="461528"/>
                  <a:pt x="6609578" y="458166"/>
                  <a:pt x="6615816" y="460468"/>
                </a:cubicBezTo>
                <a:cubicBezTo>
                  <a:pt x="6621842" y="462679"/>
                  <a:pt x="6625386" y="469918"/>
                  <a:pt x="6622993" y="476006"/>
                </a:cubicBezTo>
                <a:lnTo>
                  <a:pt x="6621025" y="481004"/>
                </a:lnTo>
                <a:cubicBezTo>
                  <a:pt x="6618633" y="487123"/>
                  <a:pt x="6611758" y="490485"/>
                  <a:pt x="6605490" y="488183"/>
                </a:cubicBezTo>
                <a:cubicBezTo>
                  <a:pt x="6599463" y="485972"/>
                  <a:pt x="6595920" y="478732"/>
                  <a:pt x="6598313" y="472644"/>
                </a:cubicBezTo>
                <a:close/>
                <a:moveTo>
                  <a:pt x="6583504" y="503419"/>
                </a:moveTo>
                <a:cubicBezTo>
                  <a:pt x="6590166" y="501268"/>
                  <a:pt x="6596132" y="505266"/>
                  <a:pt x="6598736" y="511234"/>
                </a:cubicBezTo>
                <a:lnTo>
                  <a:pt x="6599463" y="512960"/>
                </a:lnTo>
                <a:cubicBezTo>
                  <a:pt x="6603249" y="515838"/>
                  <a:pt x="6605459" y="520623"/>
                  <a:pt x="6603188" y="526348"/>
                </a:cubicBezTo>
                <a:cubicBezTo>
                  <a:pt x="6601008" y="531891"/>
                  <a:pt x="6596375" y="533981"/>
                  <a:pt x="6591802" y="533678"/>
                </a:cubicBezTo>
                <a:cubicBezTo>
                  <a:pt x="6586017" y="534405"/>
                  <a:pt x="6581021" y="530952"/>
                  <a:pt x="6578689" y="525621"/>
                </a:cubicBezTo>
                <a:lnTo>
                  <a:pt x="6575661" y="518655"/>
                </a:lnTo>
                <a:cubicBezTo>
                  <a:pt x="6573056" y="512627"/>
                  <a:pt x="6577750" y="505236"/>
                  <a:pt x="6583504" y="503419"/>
                </a:cubicBezTo>
                <a:close/>
                <a:moveTo>
                  <a:pt x="6578265" y="592653"/>
                </a:moveTo>
                <a:lnTo>
                  <a:pt x="6580233" y="587625"/>
                </a:lnTo>
                <a:cubicBezTo>
                  <a:pt x="6582626" y="581537"/>
                  <a:pt x="6589500" y="578144"/>
                  <a:pt x="6595769" y="580446"/>
                </a:cubicBezTo>
                <a:cubicBezTo>
                  <a:pt x="6601795" y="582688"/>
                  <a:pt x="6605338" y="589897"/>
                  <a:pt x="6602946" y="595985"/>
                </a:cubicBezTo>
                <a:lnTo>
                  <a:pt x="6600977" y="601013"/>
                </a:lnTo>
                <a:cubicBezTo>
                  <a:pt x="6598555" y="607101"/>
                  <a:pt x="6591681" y="610494"/>
                  <a:pt x="6585442" y="608192"/>
                </a:cubicBezTo>
                <a:cubicBezTo>
                  <a:pt x="6579416" y="605981"/>
                  <a:pt x="6575873" y="598741"/>
                  <a:pt x="6578265" y="592653"/>
                </a:cubicBezTo>
                <a:close/>
                <a:moveTo>
                  <a:pt x="6605974" y="764336"/>
                </a:moveTo>
                <a:cubicBezTo>
                  <a:pt x="6600311" y="778694"/>
                  <a:pt x="6576902" y="772515"/>
                  <a:pt x="6582626" y="758036"/>
                </a:cubicBezTo>
                <a:cubicBezTo>
                  <a:pt x="6588259" y="743648"/>
                  <a:pt x="6611667" y="749858"/>
                  <a:pt x="6605974" y="764336"/>
                </a:cubicBezTo>
                <a:close/>
                <a:moveTo>
                  <a:pt x="6621146" y="691610"/>
                </a:moveTo>
                <a:lnTo>
                  <a:pt x="6611122" y="687672"/>
                </a:lnTo>
                <a:cubicBezTo>
                  <a:pt x="6604823" y="685189"/>
                  <a:pt x="6602643" y="677586"/>
                  <a:pt x="6604944" y="671710"/>
                </a:cubicBezTo>
                <a:cubicBezTo>
                  <a:pt x="6607398" y="665440"/>
                  <a:pt x="6615029" y="663228"/>
                  <a:pt x="6620904" y="665531"/>
                </a:cubicBezTo>
                <a:lnTo>
                  <a:pt x="6630897" y="669468"/>
                </a:lnTo>
                <a:cubicBezTo>
                  <a:pt x="6637196" y="671952"/>
                  <a:pt x="6639377" y="679555"/>
                  <a:pt x="6637075" y="685431"/>
                </a:cubicBezTo>
                <a:cubicBezTo>
                  <a:pt x="6634652" y="691701"/>
                  <a:pt x="6627021" y="693942"/>
                  <a:pt x="6621146" y="691610"/>
                </a:cubicBezTo>
                <a:close/>
                <a:moveTo>
                  <a:pt x="6638741" y="739589"/>
                </a:moveTo>
                <a:cubicBezTo>
                  <a:pt x="6633290" y="738045"/>
                  <a:pt x="6628929" y="731653"/>
                  <a:pt x="6630261" y="725868"/>
                </a:cubicBezTo>
                <a:cubicBezTo>
                  <a:pt x="6628687" y="723172"/>
                  <a:pt x="6628172" y="719780"/>
                  <a:pt x="6629656" y="715963"/>
                </a:cubicBezTo>
                <a:cubicBezTo>
                  <a:pt x="6633381" y="706513"/>
                  <a:pt x="6644101" y="707058"/>
                  <a:pt x="6649642" y="712510"/>
                </a:cubicBezTo>
                <a:cubicBezTo>
                  <a:pt x="6654337" y="715176"/>
                  <a:pt x="6657698" y="721022"/>
                  <a:pt x="6655639" y="726232"/>
                </a:cubicBezTo>
                <a:lnTo>
                  <a:pt x="6653670" y="731260"/>
                </a:lnTo>
                <a:cubicBezTo>
                  <a:pt x="6651278" y="737378"/>
                  <a:pt x="6645524" y="741528"/>
                  <a:pt x="6638741" y="739589"/>
                </a:cubicBezTo>
                <a:close/>
                <a:moveTo>
                  <a:pt x="6667479" y="833337"/>
                </a:moveTo>
                <a:lnTo>
                  <a:pt x="6660514" y="836366"/>
                </a:lnTo>
                <a:cubicBezTo>
                  <a:pt x="6654518" y="838971"/>
                  <a:pt x="6647190" y="835942"/>
                  <a:pt x="6644646" y="829944"/>
                </a:cubicBezTo>
                <a:cubicBezTo>
                  <a:pt x="6642072" y="823886"/>
                  <a:pt x="6645070" y="816677"/>
                  <a:pt x="6651066" y="814072"/>
                </a:cubicBezTo>
                <a:cubicBezTo>
                  <a:pt x="6653398" y="813073"/>
                  <a:pt x="6655729" y="812043"/>
                  <a:pt x="6658031" y="811043"/>
                </a:cubicBezTo>
                <a:cubicBezTo>
                  <a:pt x="6664027" y="808438"/>
                  <a:pt x="6671356" y="811467"/>
                  <a:pt x="6673900" y="817465"/>
                </a:cubicBezTo>
                <a:cubicBezTo>
                  <a:pt x="6676473" y="823523"/>
                  <a:pt x="6673475" y="830732"/>
                  <a:pt x="6667479" y="833337"/>
                </a:cubicBezTo>
                <a:close/>
                <a:moveTo>
                  <a:pt x="6686104" y="795686"/>
                </a:moveTo>
                <a:cubicBezTo>
                  <a:pt x="6680471" y="809983"/>
                  <a:pt x="6656941" y="804228"/>
                  <a:pt x="6662634" y="789750"/>
                </a:cubicBezTo>
                <a:cubicBezTo>
                  <a:pt x="6668267" y="775422"/>
                  <a:pt x="6691797" y="781208"/>
                  <a:pt x="6686104" y="795686"/>
                </a:cubicBezTo>
                <a:close/>
                <a:moveTo>
                  <a:pt x="6683893" y="722112"/>
                </a:moveTo>
                <a:lnTo>
                  <a:pt x="6678896" y="720143"/>
                </a:lnTo>
                <a:cubicBezTo>
                  <a:pt x="6672779" y="717750"/>
                  <a:pt x="6670538" y="709572"/>
                  <a:pt x="6673233" y="703999"/>
                </a:cubicBezTo>
                <a:cubicBezTo>
                  <a:pt x="6676201" y="697789"/>
                  <a:pt x="6683318" y="695942"/>
                  <a:pt x="6689374" y="698304"/>
                </a:cubicBezTo>
                <a:lnTo>
                  <a:pt x="6694371" y="700273"/>
                </a:lnTo>
                <a:cubicBezTo>
                  <a:pt x="6695552" y="700727"/>
                  <a:pt x="6696430" y="701545"/>
                  <a:pt x="6697308" y="702363"/>
                </a:cubicBezTo>
                <a:cubicBezTo>
                  <a:pt x="6700125" y="697305"/>
                  <a:pt x="6705454" y="694185"/>
                  <a:pt x="6711450" y="696033"/>
                </a:cubicBezTo>
                <a:cubicBezTo>
                  <a:pt x="6717356" y="697850"/>
                  <a:pt x="6721868" y="705089"/>
                  <a:pt x="6719476" y="711177"/>
                </a:cubicBezTo>
                <a:lnTo>
                  <a:pt x="6717507" y="716206"/>
                </a:lnTo>
                <a:cubicBezTo>
                  <a:pt x="6715115" y="722294"/>
                  <a:pt x="6709028" y="726262"/>
                  <a:pt x="6702366" y="724232"/>
                </a:cubicBezTo>
                <a:cubicBezTo>
                  <a:pt x="6700246" y="723596"/>
                  <a:pt x="6698489" y="722112"/>
                  <a:pt x="6696975" y="720386"/>
                </a:cubicBezTo>
                <a:cubicBezTo>
                  <a:pt x="6693432" y="723263"/>
                  <a:pt x="6688375" y="723869"/>
                  <a:pt x="6683893" y="722112"/>
                </a:cubicBezTo>
                <a:close/>
                <a:moveTo>
                  <a:pt x="6696854" y="788720"/>
                </a:moveTo>
                <a:lnTo>
                  <a:pt x="6693826" y="781753"/>
                </a:lnTo>
                <a:cubicBezTo>
                  <a:pt x="6691100" y="775513"/>
                  <a:pt x="6691979" y="769122"/>
                  <a:pt x="6698066" y="765154"/>
                </a:cubicBezTo>
                <a:cubicBezTo>
                  <a:pt x="6703062" y="761883"/>
                  <a:pt x="6712117" y="763549"/>
                  <a:pt x="6714661" y="769395"/>
                </a:cubicBezTo>
                <a:cubicBezTo>
                  <a:pt x="6715660" y="771727"/>
                  <a:pt x="6716690" y="774029"/>
                  <a:pt x="6717689" y="776361"/>
                </a:cubicBezTo>
                <a:cubicBezTo>
                  <a:pt x="6720384" y="782601"/>
                  <a:pt x="6719506" y="788962"/>
                  <a:pt x="6713449" y="792930"/>
                </a:cubicBezTo>
                <a:cubicBezTo>
                  <a:pt x="6708452" y="796232"/>
                  <a:pt x="6699398" y="794535"/>
                  <a:pt x="6696854" y="788720"/>
                </a:cubicBezTo>
                <a:close/>
                <a:moveTo>
                  <a:pt x="6733043" y="808590"/>
                </a:moveTo>
                <a:cubicBezTo>
                  <a:pt x="6727410" y="822947"/>
                  <a:pt x="6703971" y="816798"/>
                  <a:pt x="6709664" y="802290"/>
                </a:cubicBezTo>
                <a:cubicBezTo>
                  <a:pt x="6715327" y="787962"/>
                  <a:pt x="6738766" y="794081"/>
                  <a:pt x="6733043" y="808590"/>
                </a:cubicBezTo>
                <a:close/>
                <a:moveTo>
                  <a:pt x="6754725" y="768213"/>
                </a:moveTo>
                <a:cubicBezTo>
                  <a:pt x="6749032" y="782692"/>
                  <a:pt x="6727895" y="770818"/>
                  <a:pt x="6733527" y="756552"/>
                </a:cubicBezTo>
                <a:cubicBezTo>
                  <a:pt x="6739220" y="742043"/>
                  <a:pt x="6760328" y="753917"/>
                  <a:pt x="6754725" y="768213"/>
                </a:cubicBezTo>
                <a:close/>
                <a:moveTo>
                  <a:pt x="6756027" y="691731"/>
                </a:moveTo>
                <a:lnTo>
                  <a:pt x="6754059" y="696759"/>
                </a:lnTo>
                <a:cubicBezTo>
                  <a:pt x="6751576" y="703060"/>
                  <a:pt x="6744096" y="705301"/>
                  <a:pt x="6738130" y="703060"/>
                </a:cubicBezTo>
                <a:cubicBezTo>
                  <a:pt x="6731892" y="700667"/>
                  <a:pt x="6729530" y="693003"/>
                  <a:pt x="6731831" y="687127"/>
                </a:cubicBezTo>
                <a:lnTo>
                  <a:pt x="6733800" y="682129"/>
                </a:lnTo>
                <a:cubicBezTo>
                  <a:pt x="6736283" y="675829"/>
                  <a:pt x="6743763" y="673557"/>
                  <a:pt x="6749729" y="675829"/>
                </a:cubicBezTo>
                <a:cubicBezTo>
                  <a:pt x="6755967" y="678192"/>
                  <a:pt x="6758329" y="685855"/>
                  <a:pt x="6756027" y="691731"/>
                </a:cubicBezTo>
                <a:close/>
                <a:moveTo>
                  <a:pt x="6800726" y="754129"/>
                </a:moveTo>
                <a:cubicBezTo>
                  <a:pt x="6799302" y="759672"/>
                  <a:pt x="6792640" y="764730"/>
                  <a:pt x="6786704" y="762943"/>
                </a:cubicBezTo>
                <a:cubicBezTo>
                  <a:pt x="6788461" y="765730"/>
                  <a:pt x="6789097" y="769243"/>
                  <a:pt x="6787552" y="773211"/>
                </a:cubicBezTo>
                <a:cubicBezTo>
                  <a:pt x="6781859" y="787720"/>
                  <a:pt x="6759419" y="778633"/>
                  <a:pt x="6765112" y="764124"/>
                </a:cubicBezTo>
                <a:cubicBezTo>
                  <a:pt x="6767081" y="759066"/>
                  <a:pt x="6771108" y="757036"/>
                  <a:pt x="6775257" y="756915"/>
                </a:cubicBezTo>
                <a:cubicBezTo>
                  <a:pt x="6772623" y="754159"/>
                  <a:pt x="6771169" y="750585"/>
                  <a:pt x="6772259" y="746193"/>
                </a:cubicBezTo>
                <a:cubicBezTo>
                  <a:pt x="6773713" y="740438"/>
                  <a:pt x="6780890" y="735046"/>
                  <a:pt x="6786977" y="737439"/>
                </a:cubicBezTo>
                <a:lnTo>
                  <a:pt x="6791974" y="739408"/>
                </a:lnTo>
                <a:cubicBezTo>
                  <a:pt x="6798060" y="741801"/>
                  <a:pt x="6802512" y="747132"/>
                  <a:pt x="6800726" y="754129"/>
                </a:cubicBezTo>
                <a:close/>
                <a:moveTo>
                  <a:pt x="6794093" y="505963"/>
                </a:moveTo>
                <a:cubicBezTo>
                  <a:pt x="6798727" y="510931"/>
                  <a:pt x="6796335" y="519109"/>
                  <a:pt x="6791731" y="522925"/>
                </a:cubicBezTo>
                <a:cubicBezTo>
                  <a:pt x="6786341" y="527408"/>
                  <a:pt x="6779103" y="525167"/>
                  <a:pt x="6774773" y="520563"/>
                </a:cubicBezTo>
                <a:cubicBezTo>
                  <a:pt x="6767808" y="513112"/>
                  <a:pt x="6767202" y="502752"/>
                  <a:pt x="6770775" y="493605"/>
                </a:cubicBezTo>
                <a:cubicBezTo>
                  <a:pt x="6773168" y="487486"/>
                  <a:pt x="6780648" y="484609"/>
                  <a:pt x="6786614" y="487092"/>
                </a:cubicBezTo>
                <a:cubicBezTo>
                  <a:pt x="6792731" y="489637"/>
                  <a:pt x="6795517" y="496846"/>
                  <a:pt x="6793124" y="502904"/>
                </a:cubicBezTo>
                <a:cubicBezTo>
                  <a:pt x="6792912" y="503540"/>
                  <a:pt x="6792791" y="503843"/>
                  <a:pt x="6792731" y="503934"/>
                </a:cubicBezTo>
                <a:lnTo>
                  <a:pt x="6792701" y="504146"/>
                </a:lnTo>
                <a:cubicBezTo>
                  <a:pt x="6792701" y="504176"/>
                  <a:pt x="6792701" y="504206"/>
                  <a:pt x="6792701" y="504237"/>
                </a:cubicBezTo>
                <a:cubicBezTo>
                  <a:pt x="6793155" y="504842"/>
                  <a:pt x="6793579" y="505418"/>
                  <a:pt x="6794093" y="505963"/>
                </a:cubicBezTo>
                <a:close/>
                <a:moveTo>
                  <a:pt x="6786372" y="599892"/>
                </a:moveTo>
                <a:cubicBezTo>
                  <a:pt x="6780648" y="614401"/>
                  <a:pt x="6758693" y="604254"/>
                  <a:pt x="6764356" y="589806"/>
                </a:cubicBezTo>
                <a:cubicBezTo>
                  <a:pt x="6770109" y="575267"/>
                  <a:pt x="6792064" y="585444"/>
                  <a:pt x="6786372" y="599892"/>
                </a:cubicBezTo>
                <a:close/>
                <a:moveTo>
                  <a:pt x="6856053" y="731229"/>
                </a:moveTo>
                <a:cubicBezTo>
                  <a:pt x="6855326" y="733107"/>
                  <a:pt x="6854054" y="734470"/>
                  <a:pt x="6852570" y="735621"/>
                </a:cubicBezTo>
                <a:cubicBezTo>
                  <a:pt x="6852782" y="737621"/>
                  <a:pt x="6852691" y="739650"/>
                  <a:pt x="6851965" y="741558"/>
                </a:cubicBezTo>
                <a:cubicBezTo>
                  <a:pt x="6849663" y="747798"/>
                  <a:pt x="6842002" y="750312"/>
                  <a:pt x="6836097" y="747980"/>
                </a:cubicBezTo>
                <a:lnTo>
                  <a:pt x="6821076" y="742073"/>
                </a:lnTo>
                <a:cubicBezTo>
                  <a:pt x="6814777" y="739589"/>
                  <a:pt x="6812415" y="732229"/>
                  <a:pt x="6814656" y="726201"/>
                </a:cubicBezTo>
                <a:cubicBezTo>
                  <a:pt x="6816776" y="720507"/>
                  <a:pt x="6823287" y="718114"/>
                  <a:pt x="6828889" y="719477"/>
                </a:cubicBezTo>
                <a:cubicBezTo>
                  <a:pt x="6828889" y="719477"/>
                  <a:pt x="6828889" y="719447"/>
                  <a:pt x="6828889" y="719416"/>
                </a:cubicBezTo>
                <a:cubicBezTo>
                  <a:pt x="6831342" y="713146"/>
                  <a:pt x="6838973" y="710935"/>
                  <a:pt x="6844848" y="713237"/>
                </a:cubicBezTo>
                <a:lnTo>
                  <a:pt x="6849845" y="715206"/>
                </a:lnTo>
                <a:cubicBezTo>
                  <a:pt x="6856205" y="717750"/>
                  <a:pt x="6858355" y="725323"/>
                  <a:pt x="6856053" y="731229"/>
                </a:cubicBezTo>
                <a:close/>
                <a:moveTo>
                  <a:pt x="6825891" y="624639"/>
                </a:moveTo>
                <a:lnTo>
                  <a:pt x="6827859" y="619641"/>
                </a:lnTo>
                <a:cubicBezTo>
                  <a:pt x="6830282" y="613523"/>
                  <a:pt x="6839125" y="612038"/>
                  <a:pt x="6844303" y="614855"/>
                </a:cubicBezTo>
                <a:cubicBezTo>
                  <a:pt x="6850572" y="618309"/>
                  <a:pt x="6851480" y="625215"/>
                  <a:pt x="6849088" y="631303"/>
                </a:cubicBezTo>
                <a:lnTo>
                  <a:pt x="6847120" y="636301"/>
                </a:lnTo>
                <a:cubicBezTo>
                  <a:pt x="6844697" y="642419"/>
                  <a:pt x="6835854" y="643903"/>
                  <a:pt x="6830676" y="641087"/>
                </a:cubicBezTo>
                <a:cubicBezTo>
                  <a:pt x="6824407" y="637634"/>
                  <a:pt x="6823499" y="630727"/>
                  <a:pt x="6825891" y="624639"/>
                </a:cubicBezTo>
                <a:close/>
                <a:moveTo>
                  <a:pt x="6889274" y="720174"/>
                </a:moveTo>
                <a:cubicBezTo>
                  <a:pt x="6883580" y="734622"/>
                  <a:pt x="6860384" y="727685"/>
                  <a:pt x="6866077" y="713207"/>
                </a:cubicBezTo>
                <a:cubicBezTo>
                  <a:pt x="6871770" y="698789"/>
                  <a:pt x="6894997" y="705695"/>
                  <a:pt x="6889274" y="720174"/>
                </a:cubicBezTo>
                <a:close/>
                <a:moveTo>
                  <a:pt x="6921707" y="375111"/>
                </a:moveTo>
                <a:cubicBezTo>
                  <a:pt x="6930701" y="362571"/>
                  <a:pt x="6951899" y="374323"/>
                  <a:pt x="6942815" y="386954"/>
                </a:cubicBezTo>
                <a:cubicBezTo>
                  <a:pt x="6933851" y="399494"/>
                  <a:pt x="6912653" y="387741"/>
                  <a:pt x="6921707" y="375111"/>
                </a:cubicBezTo>
                <a:close/>
                <a:moveTo>
                  <a:pt x="6922313" y="474734"/>
                </a:moveTo>
                <a:cubicBezTo>
                  <a:pt x="6922585" y="474583"/>
                  <a:pt x="6922858" y="474431"/>
                  <a:pt x="6923130" y="474280"/>
                </a:cubicBezTo>
                <a:cubicBezTo>
                  <a:pt x="6923221" y="474219"/>
                  <a:pt x="6923282" y="474159"/>
                  <a:pt x="6923433" y="474068"/>
                </a:cubicBezTo>
                <a:cubicBezTo>
                  <a:pt x="6924160" y="473432"/>
                  <a:pt x="6924947" y="472826"/>
                  <a:pt x="6925644" y="472190"/>
                </a:cubicBezTo>
                <a:cubicBezTo>
                  <a:pt x="6926189" y="471675"/>
                  <a:pt x="6929036" y="468646"/>
                  <a:pt x="6926522" y="471463"/>
                </a:cubicBezTo>
                <a:cubicBezTo>
                  <a:pt x="6929702" y="467889"/>
                  <a:pt x="6932791" y="465041"/>
                  <a:pt x="6937969" y="465314"/>
                </a:cubicBezTo>
                <a:cubicBezTo>
                  <a:pt x="6943178" y="465587"/>
                  <a:pt x="6947296" y="469040"/>
                  <a:pt x="6948932" y="473795"/>
                </a:cubicBezTo>
                <a:cubicBezTo>
                  <a:pt x="6949265" y="474764"/>
                  <a:pt x="6949477" y="475764"/>
                  <a:pt x="6949628" y="476794"/>
                </a:cubicBezTo>
                <a:cubicBezTo>
                  <a:pt x="6952626" y="484185"/>
                  <a:pt x="6950082" y="492969"/>
                  <a:pt x="6947205" y="499996"/>
                </a:cubicBezTo>
                <a:cubicBezTo>
                  <a:pt x="6944995" y="505418"/>
                  <a:pt x="6940089" y="508326"/>
                  <a:pt x="6934547" y="507871"/>
                </a:cubicBezTo>
                <a:cubicBezTo>
                  <a:pt x="6941421" y="510446"/>
                  <a:pt x="6946600" y="520048"/>
                  <a:pt x="6940876" y="528045"/>
                </a:cubicBezTo>
                <a:cubicBezTo>
                  <a:pt x="6931791" y="540675"/>
                  <a:pt x="6914045" y="524198"/>
                  <a:pt x="6923009" y="511688"/>
                </a:cubicBezTo>
                <a:cubicBezTo>
                  <a:pt x="6925280" y="508538"/>
                  <a:pt x="6928066" y="507205"/>
                  <a:pt x="6930883" y="507144"/>
                </a:cubicBezTo>
                <a:cubicBezTo>
                  <a:pt x="6927461" y="505721"/>
                  <a:pt x="6924857" y="502419"/>
                  <a:pt x="6923948" y="498724"/>
                </a:cubicBezTo>
                <a:cubicBezTo>
                  <a:pt x="6923282" y="498724"/>
                  <a:pt x="6922646" y="498845"/>
                  <a:pt x="6921949" y="498784"/>
                </a:cubicBezTo>
                <a:cubicBezTo>
                  <a:pt x="6915438" y="498118"/>
                  <a:pt x="6910169" y="492787"/>
                  <a:pt x="6910563" y="486002"/>
                </a:cubicBezTo>
                <a:cubicBezTo>
                  <a:pt x="6910926" y="480035"/>
                  <a:pt x="6916226" y="474764"/>
                  <a:pt x="6922313" y="474734"/>
                </a:cubicBezTo>
                <a:close/>
                <a:moveTo>
                  <a:pt x="6910351" y="570753"/>
                </a:moveTo>
                <a:cubicBezTo>
                  <a:pt x="6901236" y="583445"/>
                  <a:pt x="6881794" y="569027"/>
                  <a:pt x="6890849" y="556396"/>
                </a:cubicBezTo>
                <a:cubicBezTo>
                  <a:pt x="6899964" y="543674"/>
                  <a:pt x="6919405" y="558122"/>
                  <a:pt x="6910351" y="570753"/>
                </a:cubicBezTo>
                <a:close/>
                <a:moveTo>
                  <a:pt x="6870437" y="437296"/>
                </a:moveTo>
                <a:lnTo>
                  <a:pt x="6873587" y="432934"/>
                </a:lnTo>
                <a:cubicBezTo>
                  <a:pt x="6877403" y="427603"/>
                  <a:pt x="6884095" y="425059"/>
                  <a:pt x="6890152" y="428633"/>
                </a:cubicBezTo>
                <a:cubicBezTo>
                  <a:pt x="6895421" y="431753"/>
                  <a:pt x="6898268" y="439901"/>
                  <a:pt x="6894452" y="445202"/>
                </a:cubicBezTo>
                <a:lnTo>
                  <a:pt x="6891303" y="449594"/>
                </a:lnTo>
                <a:cubicBezTo>
                  <a:pt x="6887487" y="454925"/>
                  <a:pt x="6880795" y="457439"/>
                  <a:pt x="6874738" y="453895"/>
                </a:cubicBezTo>
                <a:cubicBezTo>
                  <a:pt x="6869468" y="450775"/>
                  <a:pt x="6866622" y="442627"/>
                  <a:pt x="6870437" y="437296"/>
                </a:cubicBezTo>
                <a:close/>
                <a:moveTo>
                  <a:pt x="6875555" y="594470"/>
                </a:moveTo>
                <a:lnTo>
                  <a:pt x="6876797" y="601982"/>
                </a:lnTo>
                <a:cubicBezTo>
                  <a:pt x="6877857" y="608464"/>
                  <a:pt x="6873587" y="614855"/>
                  <a:pt x="6867046" y="616067"/>
                </a:cubicBezTo>
                <a:cubicBezTo>
                  <a:pt x="6860686" y="617218"/>
                  <a:pt x="6854024" y="612765"/>
                  <a:pt x="6852964" y="606314"/>
                </a:cubicBezTo>
                <a:cubicBezTo>
                  <a:pt x="6852540" y="603800"/>
                  <a:pt x="6852147" y="601286"/>
                  <a:pt x="6851722" y="598802"/>
                </a:cubicBezTo>
                <a:cubicBezTo>
                  <a:pt x="6850662" y="592350"/>
                  <a:pt x="6854933" y="585929"/>
                  <a:pt x="6861474" y="584747"/>
                </a:cubicBezTo>
                <a:cubicBezTo>
                  <a:pt x="6867833" y="583566"/>
                  <a:pt x="6874495" y="587988"/>
                  <a:pt x="6875555" y="594470"/>
                </a:cubicBezTo>
                <a:close/>
                <a:moveTo>
                  <a:pt x="6854660" y="556063"/>
                </a:moveTo>
                <a:cubicBezTo>
                  <a:pt x="6845635" y="568663"/>
                  <a:pt x="6824982" y="556002"/>
                  <a:pt x="6834068" y="543311"/>
                </a:cubicBezTo>
                <a:cubicBezTo>
                  <a:pt x="6843122" y="530710"/>
                  <a:pt x="6863775" y="543371"/>
                  <a:pt x="6854660" y="556063"/>
                </a:cubicBezTo>
                <a:close/>
                <a:moveTo>
                  <a:pt x="6817957" y="439719"/>
                </a:moveTo>
                <a:cubicBezTo>
                  <a:pt x="6823014" y="439386"/>
                  <a:pt x="6826527" y="442142"/>
                  <a:pt x="6829979" y="445414"/>
                </a:cubicBezTo>
                <a:cubicBezTo>
                  <a:pt x="6832644" y="447958"/>
                  <a:pt x="6833280" y="451562"/>
                  <a:pt x="6832644" y="454955"/>
                </a:cubicBezTo>
                <a:cubicBezTo>
                  <a:pt x="6832765" y="455167"/>
                  <a:pt x="6832856" y="455409"/>
                  <a:pt x="6832977" y="455621"/>
                </a:cubicBezTo>
                <a:cubicBezTo>
                  <a:pt x="6835975" y="461710"/>
                  <a:pt x="6832947" y="468707"/>
                  <a:pt x="6827224" y="471736"/>
                </a:cubicBezTo>
                <a:cubicBezTo>
                  <a:pt x="6821409" y="474825"/>
                  <a:pt x="6813899" y="471675"/>
                  <a:pt x="6811113" y="465980"/>
                </a:cubicBezTo>
                <a:cubicBezTo>
                  <a:pt x="6809084" y="461831"/>
                  <a:pt x="6806631" y="457590"/>
                  <a:pt x="6806389" y="452865"/>
                </a:cubicBezTo>
                <a:cubicBezTo>
                  <a:pt x="6806025" y="446050"/>
                  <a:pt x="6811022" y="440173"/>
                  <a:pt x="6817957" y="439719"/>
                </a:cubicBezTo>
                <a:close/>
                <a:moveTo>
                  <a:pt x="6802482" y="665379"/>
                </a:moveTo>
                <a:cubicBezTo>
                  <a:pt x="6805177" y="664349"/>
                  <a:pt x="6808175" y="664137"/>
                  <a:pt x="6810810" y="665197"/>
                </a:cubicBezTo>
                <a:lnTo>
                  <a:pt x="6815807" y="667166"/>
                </a:lnTo>
                <a:cubicBezTo>
                  <a:pt x="6822136" y="669650"/>
                  <a:pt x="6825164" y="676132"/>
                  <a:pt x="6823196" y="682614"/>
                </a:cubicBezTo>
                <a:cubicBezTo>
                  <a:pt x="6821349" y="688733"/>
                  <a:pt x="6813656" y="692337"/>
                  <a:pt x="6807751" y="690005"/>
                </a:cubicBezTo>
                <a:lnTo>
                  <a:pt x="6802755" y="688036"/>
                </a:lnTo>
                <a:cubicBezTo>
                  <a:pt x="6802391" y="687884"/>
                  <a:pt x="6802058" y="687672"/>
                  <a:pt x="6801695" y="687491"/>
                </a:cubicBezTo>
                <a:cubicBezTo>
                  <a:pt x="6800756" y="688157"/>
                  <a:pt x="6799787" y="688763"/>
                  <a:pt x="6798727" y="689126"/>
                </a:cubicBezTo>
                <a:cubicBezTo>
                  <a:pt x="6792186" y="691368"/>
                  <a:pt x="6785947" y="687612"/>
                  <a:pt x="6783343" y="681584"/>
                </a:cubicBezTo>
                <a:lnTo>
                  <a:pt x="6780315" y="674617"/>
                </a:lnTo>
                <a:cubicBezTo>
                  <a:pt x="6777710" y="668590"/>
                  <a:pt x="6782010" y="661229"/>
                  <a:pt x="6787825" y="659230"/>
                </a:cubicBezTo>
                <a:cubicBezTo>
                  <a:pt x="6793851" y="657170"/>
                  <a:pt x="6799575" y="660230"/>
                  <a:pt x="6802482" y="665379"/>
                </a:cubicBezTo>
                <a:close/>
                <a:moveTo>
                  <a:pt x="6780739" y="256404"/>
                </a:moveTo>
                <a:cubicBezTo>
                  <a:pt x="6787462" y="254314"/>
                  <a:pt x="6793276" y="258403"/>
                  <a:pt x="6795880" y="264401"/>
                </a:cubicBezTo>
                <a:lnTo>
                  <a:pt x="6798908" y="271368"/>
                </a:lnTo>
                <a:cubicBezTo>
                  <a:pt x="6801543" y="277395"/>
                  <a:pt x="6796637" y="284725"/>
                  <a:pt x="6790914" y="286513"/>
                </a:cubicBezTo>
                <a:cubicBezTo>
                  <a:pt x="6784191" y="288603"/>
                  <a:pt x="6778377" y="284513"/>
                  <a:pt x="6775772" y="278516"/>
                </a:cubicBezTo>
                <a:lnTo>
                  <a:pt x="6772744" y="271549"/>
                </a:lnTo>
                <a:cubicBezTo>
                  <a:pt x="6770109" y="265491"/>
                  <a:pt x="6775015" y="258161"/>
                  <a:pt x="6780739" y="256404"/>
                </a:cubicBezTo>
                <a:close/>
                <a:moveTo>
                  <a:pt x="6763901" y="330736"/>
                </a:moveTo>
                <a:lnTo>
                  <a:pt x="6765870" y="325738"/>
                </a:lnTo>
                <a:cubicBezTo>
                  <a:pt x="6768353" y="319438"/>
                  <a:pt x="6775833" y="317166"/>
                  <a:pt x="6781799" y="319438"/>
                </a:cubicBezTo>
                <a:cubicBezTo>
                  <a:pt x="6788037" y="321831"/>
                  <a:pt x="6790399" y="329494"/>
                  <a:pt x="6788097" y="335340"/>
                </a:cubicBezTo>
                <a:lnTo>
                  <a:pt x="6786129" y="340368"/>
                </a:lnTo>
                <a:cubicBezTo>
                  <a:pt x="6783646" y="346668"/>
                  <a:pt x="6776166" y="348940"/>
                  <a:pt x="6770200" y="346668"/>
                </a:cubicBezTo>
                <a:cubicBezTo>
                  <a:pt x="6763931" y="344275"/>
                  <a:pt x="6761570" y="336612"/>
                  <a:pt x="6763901" y="330736"/>
                </a:cubicBezTo>
                <a:close/>
                <a:moveTo>
                  <a:pt x="6771108" y="368386"/>
                </a:moveTo>
                <a:cubicBezTo>
                  <a:pt x="6777710" y="366205"/>
                  <a:pt x="6783797" y="370082"/>
                  <a:pt x="6786402" y="376050"/>
                </a:cubicBezTo>
                <a:cubicBezTo>
                  <a:pt x="6787401" y="378382"/>
                  <a:pt x="6788431" y="380714"/>
                  <a:pt x="6789430" y="383016"/>
                </a:cubicBezTo>
                <a:cubicBezTo>
                  <a:pt x="6792034" y="389044"/>
                  <a:pt x="6787522" y="396404"/>
                  <a:pt x="6781738" y="398313"/>
                </a:cubicBezTo>
                <a:cubicBezTo>
                  <a:pt x="6775136" y="400494"/>
                  <a:pt x="6769049" y="396616"/>
                  <a:pt x="6766445" y="390649"/>
                </a:cubicBezTo>
                <a:lnTo>
                  <a:pt x="6763417" y="383683"/>
                </a:lnTo>
                <a:cubicBezTo>
                  <a:pt x="6760812" y="377685"/>
                  <a:pt x="6765324" y="370295"/>
                  <a:pt x="6771108" y="368386"/>
                </a:cubicBezTo>
                <a:close/>
                <a:moveTo>
                  <a:pt x="6767868" y="604708"/>
                </a:moveTo>
                <a:cubicBezTo>
                  <a:pt x="6771472" y="611130"/>
                  <a:pt x="6772865" y="618611"/>
                  <a:pt x="6770321" y="625699"/>
                </a:cubicBezTo>
                <a:cubicBezTo>
                  <a:pt x="6768110" y="631878"/>
                  <a:pt x="6762690" y="636331"/>
                  <a:pt x="6755755" y="634665"/>
                </a:cubicBezTo>
                <a:cubicBezTo>
                  <a:pt x="6749910" y="633302"/>
                  <a:pt x="6744550" y="626244"/>
                  <a:pt x="6746761" y="620096"/>
                </a:cubicBezTo>
                <a:cubicBezTo>
                  <a:pt x="6747064" y="619399"/>
                  <a:pt x="6747276" y="618672"/>
                  <a:pt x="6747458" y="617915"/>
                </a:cubicBezTo>
                <a:cubicBezTo>
                  <a:pt x="6747427" y="617824"/>
                  <a:pt x="6747427" y="617794"/>
                  <a:pt x="6747397" y="617672"/>
                </a:cubicBezTo>
                <a:cubicBezTo>
                  <a:pt x="6747306" y="617491"/>
                  <a:pt x="6747276" y="617491"/>
                  <a:pt x="6747094" y="617158"/>
                </a:cubicBezTo>
                <a:cubicBezTo>
                  <a:pt x="6743763" y="611251"/>
                  <a:pt x="6745641" y="604254"/>
                  <a:pt x="6751243" y="600559"/>
                </a:cubicBezTo>
                <a:cubicBezTo>
                  <a:pt x="6756603" y="597015"/>
                  <a:pt x="6764779" y="599196"/>
                  <a:pt x="6767868" y="604708"/>
                </a:cubicBezTo>
                <a:close/>
                <a:moveTo>
                  <a:pt x="9864206" y="3522356"/>
                </a:moveTo>
                <a:cubicBezTo>
                  <a:pt x="9864237" y="3522356"/>
                  <a:pt x="9864266" y="3522356"/>
                  <a:pt x="9864297" y="3522326"/>
                </a:cubicBezTo>
                <a:cubicBezTo>
                  <a:pt x="9863964" y="3531201"/>
                  <a:pt x="9863630" y="3540076"/>
                  <a:pt x="9863237" y="3548951"/>
                </a:cubicBezTo>
                <a:cubicBezTo>
                  <a:pt x="9863116" y="3548951"/>
                  <a:pt x="9863025" y="3549042"/>
                  <a:pt x="9862934" y="3549072"/>
                </a:cubicBezTo>
                <a:cubicBezTo>
                  <a:pt x="9863298" y="3540167"/>
                  <a:pt x="9863843" y="3531262"/>
                  <a:pt x="9864206" y="3522356"/>
                </a:cubicBezTo>
                <a:close/>
                <a:moveTo>
                  <a:pt x="9861299" y="3578362"/>
                </a:moveTo>
                <a:cubicBezTo>
                  <a:pt x="9861360" y="3578393"/>
                  <a:pt x="9861390" y="3578423"/>
                  <a:pt x="9861450" y="3578483"/>
                </a:cubicBezTo>
                <a:cubicBezTo>
                  <a:pt x="9860390" y="3597930"/>
                  <a:pt x="9859361" y="3617376"/>
                  <a:pt x="9857968" y="3636822"/>
                </a:cubicBezTo>
                <a:lnTo>
                  <a:pt x="9857786" y="3636852"/>
                </a:lnTo>
                <a:cubicBezTo>
                  <a:pt x="9859179" y="3617346"/>
                  <a:pt x="9860239" y="3597869"/>
                  <a:pt x="9861299" y="3578362"/>
                </a:cubicBezTo>
                <a:close/>
                <a:moveTo>
                  <a:pt x="9855878" y="3659964"/>
                </a:moveTo>
                <a:cubicBezTo>
                  <a:pt x="9855909" y="3659964"/>
                  <a:pt x="9855969" y="3659994"/>
                  <a:pt x="9856000" y="3660024"/>
                </a:cubicBezTo>
                <a:cubicBezTo>
                  <a:pt x="9854364" y="3680530"/>
                  <a:pt x="9852789" y="3701037"/>
                  <a:pt x="9850791" y="3721513"/>
                </a:cubicBezTo>
                <a:cubicBezTo>
                  <a:pt x="9852759" y="3701037"/>
                  <a:pt x="9854243" y="3680500"/>
                  <a:pt x="9855878" y="3659964"/>
                </a:cubicBezTo>
                <a:close/>
                <a:moveTo>
                  <a:pt x="5558538" y="2104212"/>
                </a:moveTo>
                <a:cubicBezTo>
                  <a:pt x="5558477" y="2104000"/>
                  <a:pt x="5558296" y="2103879"/>
                  <a:pt x="5558205" y="2103667"/>
                </a:cubicBezTo>
                <a:cubicBezTo>
                  <a:pt x="5558326" y="2103848"/>
                  <a:pt x="5558447" y="2104060"/>
                  <a:pt x="5558569" y="2104242"/>
                </a:cubicBezTo>
                <a:cubicBezTo>
                  <a:pt x="5558538" y="2104212"/>
                  <a:pt x="5558538" y="2104212"/>
                  <a:pt x="5558538" y="2104212"/>
                </a:cubicBezTo>
                <a:close/>
                <a:moveTo>
                  <a:pt x="4670392" y="1205842"/>
                </a:moveTo>
                <a:cubicBezTo>
                  <a:pt x="4670210" y="1205509"/>
                  <a:pt x="4669938" y="1205237"/>
                  <a:pt x="4669726" y="1204904"/>
                </a:cubicBezTo>
                <a:cubicBezTo>
                  <a:pt x="4670150" y="1205176"/>
                  <a:pt x="4670543" y="1205449"/>
                  <a:pt x="4670967" y="1205721"/>
                </a:cubicBezTo>
                <a:cubicBezTo>
                  <a:pt x="4670786" y="1205782"/>
                  <a:pt x="4670574" y="1205782"/>
                  <a:pt x="4670392" y="1205842"/>
                </a:cubicBezTo>
                <a:close/>
                <a:moveTo>
                  <a:pt x="5727064" y="2414229"/>
                </a:moveTo>
                <a:cubicBezTo>
                  <a:pt x="5727155" y="2414229"/>
                  <a:pt x="5727246" y="2414229"/>
                  <a:pt x="5727367" y="2414260"/>
                </a:cubicBezTo>
                <a:cubicBezTo>
                  <a:pt x="5733030" y="2426436"/>
                  <a:pt x="5738451" y="2438704"/>
                  <a:pt x="5743932" y="2450941"/>
                </a:cubicBezTo>
                <a:cubicBezTo>
                  <a:pt x="5742872" y="2453758"/>
                  <a:pt x="5742266" y="2456726"/>
                  <a:pt x="5742055" y="2459876"/>
                </a:cubicBezTo>
                <a:cubicBezTo>
                  <a:pt x="5742024" y="2460209"/>
                  <a:pt x="5742236" y="2460512"/>
                  <a:pt x="5742236" y="2460846"/>
                </a:cubicBezTo>
                <a:cubicBezTo>
                  <a:pt x="5740298" y="2459876"/>
                  <a:pt x="5738087" y="2459301"/>
                  <a:pt x="5735301" y="2459846"/>
                </a:cubicBezTo>
                <a:cubicBezTo>
                  <a:pt x="5720160" y="2462693"/>
                  <a:pt x="5723218" y="2486562"/>
                  <a:pt x="5738451" y="2483714"/>
                </a:cubicBezTo>
                <a:cubicBezTo>
                  <a:pt x="5745870" y="2482321"/>
                  <a:pt x="5748868" y="2475900"/>
                  <a:pt x="5748262" y="2470023"/>
                </a:cubicBezTo>
                <a:cubicBezTo>
                  <a:pt x="5749020" y="2470478"/>
                  <a:pt x="5749747" y="2470841"/>
                  <a:pt x="5750564" y="2471114"/>
                </a:cubicBezTo>
                <a:cubicBezTo>
                  <a:pt x="5750140" y="2471750"/>
                  <a:pt x="5749504" y="2472204"/>
                  <a:pt x="5749141" y="2472901"/>
                </a:cubicBezTo>
                <a:cubicBezTo>
                  <a:pt x="5746294" y="2478141"/>
                  <a:pt x="5748505" y="2485501"/>
                  <a:pt x="5753683" y="2488500"/>
                </a:cubicBezTo>
                <a:cubicBezTo>
                  <a:pt x="5754501" y="2490136"/>
                  <a:pt x="5755561" y="2491711"/>
                  <a:pt x="5757075" y="2492953"/>
                </a:cubicBezTo>
                <a:lnTo>
                  <a:pt x="5761012" y="2496254"/>
                </a:lnTo>
                <a:cubicBezTo>
                  <a:pt x="5762102" y="2497163"/>
                  <a:pt x="5763374" y="2497708"/>
                  <a:pt x="5764706" y="2498041"/>
                </a:cubicBezTo>
                <a:cubicBezTo>
                  <a:pt x="5770188" y="2510885"/>
                  <a:pt x="5775396" y="2523848"/>
                  <a:pt x="5780696" y="2536752"/>
                </a:cubicBezTo>
                <a:cubicBezTo>
                  <a:pt x="5779909" y="2536237"/>
                  <a:pt x="5779272" y="2535662"/>
                  <a:pt x="5778303" y="2535298"/>
                </a:cubicBezTo>
                <a:cubicBezTo>
                  <a:pt x="5773428" y="2533541"/>
                  <a:pt x="5769370" y="2535026"/>
                  <a:pt x="5766524" y="2537812"/>
                </a:cubicBezTo>
                <a:lnTo>
                  <a:pt x="5764888" y="2536449"/>
                </a:lnTo>
                <a:cubicBezTo>
                  <a:pt x="5760224" y="2532542"/>
                  <a:pt x="5752563" y="2534601"/>
                  <a:pt x="5749141" y="2539175"/>
                </a:cubicBezTo>
                <a:cubicBezTo>
                  <a:pt x="5747203" y="2538721"/>
                  <a:pt x="5745234" y="2538630"/>
                  <a:pt x="5743266" y="2539509"/>
                </a:cubicBezTo>
                <a:cubicBezTo>
                  <a:pt x="5742872" y="2539690"/>
                  <a:pt x="5742509" y="2539781"/>
                  <a:pt x="5742115" y="2539933"/>
                </a:cubicBezTo>
                <a:cubicBezTo>
                  <a:pt x="5744023" y="2535874"/>
                  <a:pt x="5743751" y="2530936"/>
                  <a:pt x="5739268" y="2527180"/>
                </a:cubicBezTo>
                <a:cubicBezTo>
                  <a:pt x="5735180" y="2523758"/>
                  <a:pt x="5730638" y="2523879"/>
                  <a:pt x="5726974" y="2525787"/>
                </a:cubicBezTo>
                <a:cubicBezTo>
                  <a:pt x="5732727" y="2522274"/>
                  <a:pt x="5736482" y="2513913"/>
                  <a:pt x="5731395" y="2506735"/>
                </a:cubicBezTo>
                <a:cubicBezTo>
                  <a:pt x="5728457" y="2502615"/>
                  <a:pt x="5724641" y="2501797"/>
                  <a:pt x="5721099" y="2502736"/>
                </a:cubicBezTo>
                <a:cubicBezTo>
                  <a:pt x="5721765" y="2501010"/>
                  <a:pt x="5722158" y="2499193"/>
                  <a:pt x="5721856" y="2497284"/>
                </a:cubicBezTo>
                <a:cubicBezTo>
                  <a:pt x="5721522" y="2495164"/>
                  <a:pt x="5720553" y="2493316"/>
                  <a:pt x="5719342" y="2491650"/>
                </a:cubicBezTo>
                <a:cubicBezTo>
                  <a:pt x="5718979" y="2490348"/>
                  <a:pt x="5718494" y="2489015"/>
                  <a:pt x="5717555" y="2487743"/>
                </a:cubicBezTo>
                <a:cubicBezTo>
                  <a:pt x="5713952" y="2482745"/>
                  <a:pt x="5708834" y="2482472"/>
                  <a:pt x="5704624" y="2484562"/>
                </a:cubicBezTo>
                <a:cubicBezTo>
                  <a:pt x="5704443" y="2484260"/>
                  <a:pt x="5704443" y="2483896"/>
                  <a:pt x="5704231" y="2483593"/>
                </a:cubicBezTo>
                <a:cubicBezTo>
                  <a:pt x="5703050" y="2481988"/>
                  <a:pt x="5701475" y="2480716"/>
                  <a:pt x="5699718" y="2479807"/>
                </a:cubicBezTo>
                <a:cubicBezTo>
                  <a:pt x="5700960" y="2477626"/>
                  <a:pt x="5701172" y="2475173"/>
                  <a:pt x="5700809" y="2472689"/>
                </a:cubicBezTo>
                <a:cubicBezTo>
                  <a:pt x="5702989" y="2470690"/>
                  <a:pt x="5704594" y="2468024"/>
                  <a:pt x="5704897" y="2465116"/>
                </a:cubicBezTo>
                <a:cubicBezTo>
                  <a:pt x="5705654" y="2458483"/>
                  <a:pt x="5700900" y="2453243"/>
                  <a:pt x="5694722" y="2451971"/>
                </a:cubicBezTo>
                <a:cubicBezTo>
                  <a:pt x="5696418" y="2448881"/>
                  <a:pt x="5697417" y="2445367"/>
                  <a:pt x="5697387" y="2441399"/>
                </a:cubicBezTo>
                <a:cubicBezTo>
                  <a:pt x="5697356" y="2435129"/>
                  <a:pt x="5694510" y="2430010"/>
                  <a:pt x="5690270" y="2426285"/>
                </a:cubicBezTo>
                <a:cubicBezTo>
                  <a:pt x="5690785" y="2424619"/>
                  <a:pt x="5690937" y="2422832"/>
                  <a:pt x="5690603" y="2420954"/>
                </a:cubicBezTo>
                <a:lnTo>
                  <a:pt x="5689604" y="2415713"/>
                </a:lnTo>
                <a:cubicBezTo>
                  <a:pt x="5689331" y="2414260"/>
                  <a:pt x="5688756" y="2412897"/>
                  <a:pt x="5687999" y="2411655"/>
                </a:cubicBezTo>
                <a:cubicBezTo>
                  <a:pt x="5691209" y="2414744"/>
                  <a:pt x="5696569" y="2415986"/>
                  <a:pt x="5700566" y="2414653"/>
                </a:cubicBezTo>
                <a:cubicBezTo>
                  <a:pt x="5701233" y="2414441"/>
                  <a:pt x="5701657" y="2414017"/>
                  <a:pt x="5702232" y="2413684"/>
                </a:cubicBezTo>
                <a:cubicBezTo>
                  <a:pt x="5703655" y="2415017"/>
                  <a:pt x="5705291" y="2415986"/>
                  <a:pt x="5707017" y="2416592"/>
                </a:cubicBezTo>
                <a:cubicBezTo>
                  <a:pt x="5706532" y="2418288"/>
                  <a:pt x="5706351" y="2420045"/>
                  <a:pt x="5706653" y="2421862"/>
                </a:cubicBezTo>
                <a:cubicBezTo>
                  <a:pt x="5704837" y="2422317"/>
                  <a:pt x="5703141" y="2423013"/>
                  <a:pt x="5701778" y="2424164"/>
                </a:cubicBezTo>
                <a:cubicBezTo>
                  <a:pt x="5696448" y="2428678"/>
                  <a:pt x="5696660" y="2435796"/>
                  <a:pt x="5700445" y="2441127"/>
                </a:cubicBezTo>
                <a:lnTo>
                  <a:pt x="5701687" y="2442884"/>
                </a:lnTo>
                <a:cubicBezTo>
                  <a:pt x="5701657" y="2443065"/>
                  <a:pt x="5701505" y="2443247"/>
                  <a:pt x="5701475" y="2443459"/>
                </a:cubicBezTo>
                <a:cubicBezTo>
                  <a:pt x="5700506" y="2450214"/>
                  <a:pt x="5705200" y="2454939"/>
                  <a:pt x="5711226" y="2456544"/>
                </a:cubicBezTo>
                <a:cubicBezTo>
                  <a:pt x="5718161" y="2458392"/>
                  <a:pt x="5725156" y="2456544"/>
                  <a:pt x="5731001" y="2452607"/>
                </a:cubicBezTo>
                <a:cubicBezTo>
                  <a:pt x="5735998" y="2449214"/>
                  <a:pt x="5737360" y="2441248"/>
                  <a:pt x="5733575" y="2436492"/>
                </a:cubicBezTo>
                <a:cubicBezTo>
                  <a:pt x="5730880" y="2433100"/>
                  <a:pt x="5726883" y="2431616"/>
                  <a:pt x="5722946" y="2432070"/>
                </a:cubicBezTo>
                <a:cubicBezTo>
                  <a:pt x="5722582" y="2431343"/>
                  <a:pt x="5722340" y="2430586"/>
                  <a:pt x="5721856" y="2429889"/>
                </a:cubicBezTo>
                <a:lnTo>
                  <a:pt x="5721643" y="2429586"/>
                </a:lnTo>
                <a:cubicBezTo>
                  <a:pt x="5726277" y="2426618"/>
                  <a:pt x="5729245" y="2420439"/>
                  <a:pt x="5727034" y="2414411"/>
                </a:cubicBezTo>
                <a:cubicBezTo>
                  <a:pt x="5726974" y="2414290"/>
                  <a:pt x="5727004" y="2414260"/>
                  <a:pt x="5727064" y="2414229"/>
                </a:cubicBezTo>
                <a:close/>
                <a:moveTo>
                  <a:pt x="1529265" y="5693570"/>
                </a:moveTo>
                <a:cubicBezTo>
                  <a:pt x="1528962" y="5693993"/>
                  <a:pt x="1528871" y="5694569"/>
                  <a:pt x="1528629" y="5695054"/>
                </a:cubicBezTo>
                <a:cubicBezTo>
                  <a:pt x="1526782" y="5694569"/>
                  <a:pt x="1524904" y="5694115"/>
                  <a:pt x="1523026" y="5693630"/>
                </a:cubicBezTo>
                <a:cubicBezTo>
                  <a:pt x="1525813" y="5693024"/>
                  <a:pt x="1528538" y="5691752"/>
                  <a:pt x="1530506" y="5689480"/>
                </a:cubicBezTo>
                <a:cubicBezTo>
                  <a:pt x="1531445" y="5689813"/>
                  <a:pt x="1532354" y="5690116"/>
                  <a:pt x="1533353" y="5690207"/>
                </a:cubicBezTo>
                <a:cubicBezTo>
                  <a:pt x="1531839" y="5690964"/>
                  <a:pt x="1530385" y="5691964"/>
                  <a:pt x="1529265" y="5693570"/>
                </a:cubicBezTo>
                <a:close/>
                <a:moveTo>
                  <a:pt x="908943" y="1671732"/>
                </a:moveTo>
                <a:cubicBezTo>
                  <a:pt x="1037526" y="1531035"/>
                  <a:pt x="1178797" y="1402212"/>
                  <a:pt x="1330425" y="1287807"/>
                </a:cubicBezTo>
                <a:cubicBezTo>
                  <a:pt x="1178797" y="1402182"/>
                  <a:pt x="1037526" y="1531065"/>
                  <a:pt x="908943" y="1671732"/>
                </a:cubicBezTo>
                <a:close/>
                <a:moveTo>
                  <a:pt x="9847490" y="3029024"/>
                </a:moveTo>
                <a:cubicBezTo>
                  <a:pt x="9847793" y="3028328"/>
                  <a:pt x="9847732" y="3027691"/>
                  <a:pt x="9847883" y="3027025"/>
                </a:cubicBezTo>
                <a:cubicBezTo>
                  <a:pt x="9848398" y="3031750"/>
                  <a:pt x="9848792" y="3036475"/>
                  <a:pt x="9849247" y="3041231"/>
                </a:cubicBezTo>
                <a:cubicBezTo>
                  <a:pt x="9847551" y="3038081"/>
                  <a:pt x="9844492" y="3035597"/>
                  <a:pt x="9841070" y="3035022"/>
                </a:cubicBezTo>
                <a:cubicBezTo>
                  <a:pt x="9843704" y="3034355"/>
                  <a:pt x="9846067" y="3032477"/>
                  <a:pt x="9847490" y="3029024"/>
                </a:cubicBezTo>
                <a:close/>
                <a:moveTo>
                  <a:pt x="7870359" y="6281134"/>
                </a:moveTo>
                <a:cubicBezTo>
                  <a:pt x="7869966" y="6277681"/>
                  <a:pt x="7868391" y="6275439"/>
                  <a:pt x="7866361" y="6273985"/>
                </a:cubicBezTo>
                <a:cubicBezTo>
                  <a:pt x="7870117" y="6275439"/>
                  <a:pt x="7873932" y="6276712"/>
                  <a:pt x="7877718" y="6278135"/>
                </a:cubicBezTo>
                <a:cubicBezTo>
                  <a:pt x="7878111" y="6280013"/>
                  <a:pt x="7878778" y="6281830"/>
                  <a:pt x="7879899" y="6283405"/>
                </a:cubicBezTo>
                <a:cubicBezTo>
                  <a:pt x="7876507" y="6282769"/>
                  <a:pt x="7872933" y="6283375"/>
                  <a:pt x="7870117" y="6285889"/>
                </a:cubicBezTo>
                <a:lnTo>
                  <a:pt x="7869966" y="6286041"/>
                </a:lnTo>
                <a:cubicBezTo>
                  <a:pt x="7870359" y="6284526"/>
                  <a:pt x="7870540" y="6282921"/>
                  <a:pt x="7870359" y="6281134"/>
                </a:cubicBezTo>
                <a:close/>
                <a:moveTo>
                  <a:pt x="9861360" y="3205524"/>
                </a:moveTo>
                <a:cubicBezTo>
                  <a:pt x="9861662" y="3205100"/>
                  <a:pt x="9861844" y="3204585"/>
                  <a:pt x="9862117" y="3204130"/>
                </a:cubicBezTo>
                <a:lnTo>
                  <a:pt x="9862268" y="3206917"/>
                </a:lnTo>
                <a:cubicBezTo>
                  <a:pt x="9862086" y="3206614"/>
                  <a:pt x="9862056" y="3206311"/>
                  <a:pt x="9861844" y="3206008"/>
                </a:cubicBezTo>
                <a:cubicBezTo>
                  <a:pt x="9861692" y="3205857"/>
                  <a:pt x="9861511" y="3205705"/>
                  <a:pt x="9861360" y="3205524"/>
                </a:cubicBezTo>
                <a:close/>
                <a:moveTo>
                  <a:pt x="206282" y="4234564"/>
                </a:moveTo>
                <a:cubicBezTo>
                  <a:pt x="223573" y="4303140"/>
                  <a:pt x="243591" y="4370899"/>
                  <a:pt x="266455" y="4437476"/>
                </a:cubicBezTo>
                <a:cubicBezTo>
                  <a:pt x="243560" y="4370899"/>
                  <a:pt x="223543" y="4303140"/>
                  <a:pt x="206282" y="4234564"/>
                </a:cubicBezTo>
                <a:close/>
                <a:moveTo>
                  <a:pt x="7977985" y="9000776"/>
                </a:moveTo>
                <a:cubicBezTo>
                  <a:pt x="7978077" y="9000807"/>
                  <a:pt x="7978137" y="9000867"/>
                  <a:pt x="7978228" y="9000957"/>
                </a:cubicBezTo>
                <a:cubicBezTo>
                  <a:pt x="7973110" y="9006107"/>
                  <a:pt x="7968083" y="9011378"/>
                  <a:pt x="7962935" y="9016496"/>
                </a:cubicBezTo>
                <a:cubicBezTo>
                  <a:pt x="7968083" y="9011347"/>
                  <a:pt x="7972898" y="9005925"/>
                  <a:pt x="7977985" y="9000776"/>
                </a:cubicBezTo>
                <a:close/>
                <a:moveTo>
                  <a:pt x="5730214" y="10012763"/>
                </a:moveTo>
                <a:lnTo>
                  <a:pt x="5729487" y="10013096"/>
                </a:lnTo>
                <a:cubicBezTo>
                  <a:pt x="5713195" y="10015276"/>
                  <a:pt x="5696902" y="10017366"/>
                  <a:pt x="5680579" y="10019396"/>
                </a:cubicBezTo>
                <a:cubicBezTo>
                  <a:pt x="5680549" y="10019335"/>
                  <a:pt x="5680519" y="10019275"/>
                  <a:pt x="5680489" y="10019185"/>
                </a:cubicBezTo>
                <a:cubicBezTo>
                  <a:pt x="5697084" y="10017095"/>
                  <a:pt x="5713649" y="10014944"/>
                  <a:pt x="5730214" y="10012763"/>
                </a:cubicBezTo>
                <a:close/>
                <a:moveTo>
                  <a:pt x="5753865" y="10009461"/>
                </a:moveTo>
                <a:cubicBezTo>
                  <a:pt x="5753532" y="10009643"/>
                  <a:pt x="5753108" y="10009673"/>
                  <a:pt x="5752775" y="10009885"/>
                </a:cubicBezTo>
                <a:cubicBezTo>
                  <a:pt x="5745719" y="10010854"/>
                  <a:pt x="5738663" y="10011824"/>
                  <a:pt x="5731607" y="10012793"/>
                </a:cubicBezTo>
                <a:cubicBezTo>
                  <a:pt x="5733363" y="10012550"/>
                  <a:pt x="5735120" y="10012308"/>
                  <a:pt x="5736876" y="10012066"/>
                </a:cubicBezTo>
                <a:cubicBezTo>
                  <a:pt x="5735968" y="10011854"/>
                  <a:pt x="5735089" y="10012187"/>
                  <a:pt x="5734181" y="10012187"/>
                </a:cubicBezTo>
                <a:cubicBezTo>
                  <a:pt x="5740722" y="10011309"/>
                  <a:pt x="5747293" y="10010370"/>
                  <a:pt x="5753865" y="10009461"/>
                </a:cubicBezTo>
                <a:close/>
                <a:moveTo>
                  <a:pt x="5496458" y="10039903"/>
                </a:moveTo>
                <a:cubicBezTo>
                  <a:pt x="5496458" y="10040024"/>
                  <a:pt x="5496397" y="10040145"/>
                  <a:pt x="5496397" y="10040296"/>
                </a:cubicBezTo>
                <a:cubicBezTo>
                  <a:pt x="5484526" y="10041478"/>
                  <a:pt x="5472625" y="10042538"/>
                  <a:pt x="5460723" y="10043689"/>
                </a:cubicBezTo>
                <a:lnTo>
                  <a:pt x="5460693" y="10043628"/>
                </a:lnTo>
                <a:cubicBezTo>
                  <a:pt x="5472625" y="10042447"/>
                  <a:pt x="5484526" y="10041115"/>
                  <a:pt x="5496458" y="10039903"/>
                </a:cubicBezTo>
                <a:close/>
                <a:moveTo>
                  <a:pt x="5395251" y="10049414"/>
                </a:moveTo>
                <a:cubicBezTo>
                  <a:pt x="5395251" y="10049444"/>
                  <a:pt x="5395251" y="10049444"/>
                  <a:pt x="5395251" y="10049475"/>
                </a:cubicBezTo>
                <a:cubicBezTo>
                  <a:pt x="5367421" y="10051928"/>
                  <a:pt x="5339590" y="10054502"/>
                  <a:pt x="5311730" y="10056653"/>
                </a:cubicBezTo>
                <a:cubicBezTo>
                  <a:pt x="5311669" y="10056592"/>
                  <a:pt x="5311578" y="10056562"/>
                  <a:pt x="5311518" y="10056471"/>
                </a:cubicBezTo>
                <a:cubicBezTo>
                  <a:pt x="5339469" y="10054320"/>
                  <a:pt x="5367360" y="10051867"/>
                  <a:pt x="5395251" y="10049414"/>
                </a:cubicBezTo>
                <a:close/>
                <a:moveTo>
                  <a:pt x="5439525" y="10045566"/>
                </a:moveTo>
                <a:cubicBezTo>
                  <a:pt x="5439525" y="10045597"/>
                  <a:pt x="5439495" y="10045627"/>
                  <a:pt x="5439465" y="10045688"/>
                </a:cubicBezTo>
                <a:cubicBezTo>
                  <a:pt x="5432348" y="10046354"/>
                  <a:pt x="5425201" y="10046869"/>
                  <a:pt x="5418084" y="10047535"/>
                </a:cubicBezTo>
                <a:cubicBezTo>
                  <a:pt x="5418054" y="10047506"/>
                  <a:pt x="5418054" y="10047475"/>
                  <a:pt x="5418024" y="10047445"/>
                </a:cubicBezTo>
                <a:cubicBezTo>
                  <a:pt x="5425201" y="10046778"/>
                  <a:pt x="5432378" y="10046233"/>
                  <a:pt x="5439525" y="10045566"/>
                </a:cubicBezTo>
                <a:close/>
                <a:moveTo>
                  <a:pt x="5654627" y="10022304"/>
                </a:moveTo>
                <a:cubicBezTo>
                  <a:pt x="5654657" y="10022395"/>
                  <a:pt x="5654657" y="10022486"/>
                  <a:pt x="5654687" y="10022577"/>
                </a:cubicBezTo>
                <a:cubicBezTo>
                  <a:pt x="5613502" y="10027605"/>
                  <a:pt x="5572256" y="10032058"/>
                  <a:pt x="5531011" y="10036420"/>
                </a:cubicBezTo>
                <a:cubicBezTo>
                  <a:pt x="5531011" y="10036389"/>
                  <a:pt x="5531011" y="10036359"/>
                  <a:pt x="5531011" y="10036328"/>
                </a:cubicBezTo>
                <a:cubicBezTo>
                  <a:pt x="5572256" y="10031997"/>
                  <a:pt x="5613442" y="10027332"/>
                  <a:pt x="5654627" y="10022304"/>
                </a:cubicBezTo>
                <a:close/>
                <a:moveTo>
                  <a:pt x="7883108" y="9093069"/>
                </a:moveTo>
                <a:lnTo>
                  <a:pt x="7883442" y="9093039"/>
                </a:lnTo>
                <a:cubicBezTo>
                  <a:pt x="7868149" y="9107185"/>
                  <a:pt x="7852765" y="9121179"/>
                  <a:pt x="7837199" y="9134991"/>
                </a:cubicBezTo>
                <a:cubicBezTo>
                  <a:pt x="7837048" y="9134870"/>
                  <a:pt x="7836775" y="9134960"/>
                  <a:pt x="7836594" y="9134839"/>
                </a:cubicBezTo>
                <a:cubicBezTo>
                  <a:pt x="7852159" y="9121058"/>
                  <a:pt x="7867634" y="9107154"/>
                  <a:pt x="7882897" y="9093039"/>
                </a:cubicBezTo>
                <a:cubicBezTo>
                  <a:pt x="7882957" y="9093039"/>
                  <a:pt x="7883018" y="9093069"/>
                  <a:pt x="7883108" y="9093069"/>
                </a:cubicBezTo>
                <a:close/>
                <a:moveTo>
                  <a:pt x="7798103" y="9168218"/>
                </a:moveTo>
                <a:cubicBezTo>
                  <a:pt x="7797952" y="9168491"/>
                  <a:pt x="7797801" y="9168733"/>
                  <a:pt x="7797649" y="9168946"/>
                </a:cubicBezTo>
                <a:cubicBezTo>
                  <a:pt x="7778632" y="9185272"/>
                  <a:pt x="7759705" y="9201720"/>
                  <a:pt x="7740262" y="9217531"/>
                </a:cubicBezTo>
                <a:cubicBezTo>
                  <a:pt x="7739960" y="9217531"/>
                  <a:pt x="7739687" y="9217380"/>
                  <a:pt x="7739384" y="9217380"/>
                </a:cubicBezTo>
                <a:cubicBezTo>
                  <a:pt x="7739384" y="9217380"/>
                  <a:pt x="7739354" y="9217380"/>
                  <a:pt x="7739324" y="9217380"/>
                </a:cubicBezTo>
                <a:cubicBezTo>
                  <a:pt x="7759129" y="9201295"/>
                  <a:pt x="7778692" y="9184848"/>
                  <a:pt x="7798103" y="9168218"/>
                </a:cubicBezTo>
                <a:close/>
                <a:moveTo>
                  <a:pt x="7820665" y="9148621"/>
                </a:moveTo>
                <a:cubicBezTo>
                  <a:pt x="7820725" y="9148864"/>
                  <a:pt x="7820725" y="9149106"/>
                  <a:pt x="7820786" y="9149379"/>
                </a:cubicBezTo>
                <a:cubicBezTo>
                  <a:pt x="7815426" y="9154043"/>
                  <a:pt x="7809883" y="9158496"/>
                  <a:pt x="7804493" y="9163160"/>
                </a:cubicBezTo>
                <a:cubicBezTo>
                  <a:pt x="7804130" y="9163372"/>
                  <a:pt x="7803736" y="9163524"/>
                  <a:pt x="7803312" y="9163675"/>
                </a:cubicBezTo>
                <a:cubicBezTo>
                  <a:pt x="7809157" y="9158677"/>
                  <a:pt x="7814941" y="9153649"/>
                  <a:pt x="7820665" y="9148621"/>
                </a:cubicBezTo>
                <a:close/>
                <a:moveTo>
                  <a:pt x="7504992" y="9113394"/>
                </a:moveTo>
                <a:cubicBezTo>
                  <a:pt x="7505780" y="9111486"/>
                  <a:pt x="7505507" y="9109335"/>
                  <a:pt x="7505265" y="9107275"/>
                </a:cubicBezTo>
                <a:cubicBezTo>
                  <a:pt x="7505901" y="9108518"/>
                  <a:pt x="7506567" y="9109729"/>
                  <a:pt x="7507233" y="9110971"/>
                </a:cubicBezTo>
                <a:cubicBezTo>
                  <a:pt x="7506930" y="9111516"/>
                  <a:pt x="7506385" y="9111910"/>
                  <a:pt x="7506143" y="9112485"/>
                </a:cubicBezTo>
                <a:cubicBezTo>
                  <a:pt x="7505659" y="9112758"/>
                  <a:pt x="7505386" y="9113121"/>
                  <a:pt x="7504992" y="9113394"/>
                </a:cubicBezTo>
                <a:close/>
                <a:moveTo>
                  <a:pt x="5820367" y="10000223"/>
                </a:moveTo>
                <a:cubicBezTo>
                  <a:pt x="5820397" y="10000283"/>
                  <a:pt x="5820367" y="10000344"/>
                  <a:pt x="5820428" y="10000404"/>
                </a:cubicBezTo>
                <a:cubicBezTo>
                  <a:pt x="5816672" y="10000950"/>
                  <a:pt x="5812917" y="10001585"/>
                  <a:pt x="5809132" y="10002131"/>
                </a:cubicBezTo>
                <a:lnTo>
                  <a:pt x="5808980" y="10001828"/>
                </a:lnTo>
                <a:cubicBezTo>
                  <a:pt x="5812796" y="10001253"/>
                  <a:pt x="5816582" y="10000768"/>
                  <a:pt x="5820367" y="10000223"/>
                </a:cubicBezTo>
                <a:close/>
                <a:moveTo>
                  <a:pt x="6391448" y="9885121"/>
                </a:moveTo>
                <a:cubicBezTo>
                  <a:pt x="6385209" y="9886787"/>
                  <a:pt x="6379001" y="9888544"/>
                  <a:pt x="6372763" y="9890180"/>
                </a:cubicBezTo>
                <a:cubicBezTo>
                  <a:pt x="6372824" y="9888332"/>
                  <a:pt x="6372612" y="9886454"/>
                  <a:pt x="6371703" y="9884515"/>
                </a:cubicBezTo>
                <a:cubicBezTo>
                  <a:pt x="6370976" y="9882910"/>
                  <a:pt x="6370038" y="9881728"/>
                  <a:pt x="6368978" y="9880820"/>
                </a:cubicBezTo>
                <a:lnTo>
                  <a:pt x="6370068" y="9881002"/>
                </a:lnTo>
                <a:cubicBezTo>
                  <a:pt x="6374035" y="9881728"/>
                  <a:pt x="6378214" y="9880305"/>
                  <a:pt x="6381030" y="9877519"/>
                </a:cubicBezTo>
                <a:cubicBezTo>
                  <a:pt x="6382545" y="9882092"/>
                  <a:pt x="6386936" y="9884757"/>
                  <a:pt x="6391448" y="9885121"/>
                </a:cubicBezTo>
                <a:close/>
                <a:moveTo>
                  <a:pt x="5787358" y="10004797"/>
                </a:moveTo>
                <a:cubicBezTo>
                  <a:pt x="5787358" y="10004918"/>
                  <a:pt x="5787267" y="10005039"/>
                  <a:pt x="5787267" y="10005160"/>
                </a:cubicBezTo>
                <a:cubicBezTo>
                  <a:pt x="5785935" y="10005342"/>
                  <a:pt x="5784572" y="10005523"/>
                  <a:pt x="5783240" y="10005736"/>
                </a:cubicBezTo>
                <a:cubicBezTo>
                  <a:pt x="5783300" y="10005614"/>
                  <a:pt x="5783300" y="10005463"/>
                  <a:pt x="5783391" y="10005372"/>
                </a:cubicBezTo>
                <a:cubicBezTo>
                  <a:pt x="5784693" y="10005160"/>
                  <a:pt x="5786026" y="10005008"/>
                  <a:pt x="5787358" y="10004797"/>
                </a:cubicBezTo>
                <a:close/>
                <a:moveTo>
                  <a:pt x="3366366" y="10046475"/>
                </a:moveTo>
                <a:cubicBezTo>
                  <a:pt x="3370999" y="10047354"/>
                  <a:pt x="3375603" y="10048323"/>
                  <a:pt x="3380236" y="10049110"/>
                </a:cubicBezTo>
                <a:cubicBezTo>
                  <a:pt x="3372756" y="10047838"/>
                  <a:pt x="3365367" y="10046263"/>
                  <a:pt x="3357887" y="10044930"/>
                </a:cubicBezTo>
                <a:cubicBezTo>
                  <a:pt x="3360733" y="10045416"/>
                  <a:pt x="3363550" y="10045960"/>
                  <a:pt x="3366366" y="10046475"/>
                </a:cubicBezTo>
                <a:close/>
                <a:moveTo>
                  <a:pt x="2991127" y="9946459"/>
                </a:moveTo>
                <a:cubicBezTo>
                  <a:pt x="2995639" y="9948124"/>
                  <a:pt x="3000151" y="9949820"/>
                  <a:pt x="3004694" y="9951456"/>
                </a:cubicBezTo>
                <a:cubicBezTo>
                  <a:pt x="3000272" y="9949851"/>
                  <a:pt x="2995790" y="9948518"/>
                  <a:pt x="2991369" y="9946882"/>
                </a:cubicBezTo>
                <a:cubicBezTo>
                  <a:pt x="2991308" y="9946730"/>
                  <a:pt x="2991187" y="9946609"/>
                  <a:pt x="2991127" y="9946459"/>
                </a:cubicBezTo>
                <a:close/>
                <a:moveTo>
                  <a:pt x="3380327" y="10049050"/>
                </a:moveTo>
                <a:cubicBezTo>
                  <a:pt x="3382659" y="10049444"/>
                  <a:pt x="3384960" y="10049807"/>
                  <a:pt x="3387292" y="10050201"/>
                </a:cubicBezTo>
                <a:cubicBezTo>
                  <a:pt x="3384990" y="10049807"/>
                  <a:pt x="3382659" y="10049535"/>
                  <a:pt x="3380357" y="10049141"/>
                </a:cubicBezTo>
                <a:cubicBezTo>
                  <a:pt x="3380357" y="10049110"/>
                  <a:pt x="3380327" y="10049081"/>
                  <a:pt x="3380327" y="10049050"/>
                </a:cubicBezTo>
                <a:close/>
                <a:moveTo>
                  <a:pt x="2980043" y="9942400"/>
                </a:moveTo>
                <a:cubicBezTo>
                  <a:pt x="2983798" y="9943944"/>
                  <a:pt x="2987584" y="9945489"/>
                  <a:pt x="2991369" y="9946882"/>
                </a:cubicBezTo>
                <a:cubicBezTo>
                  <a:pt x="2986826" y="9945216"/>
                  <a:pt x="2982345" y="9943278"/>
                  <a:pt x="2977832" y="9941551"/>
                </a:cubicBezTo>
                <a:cubicBezTo>
                  <a:pt x="2978559" y="9941854"/>
                  <a:pt x="2979316" y="9942096"/>
                  <a:pt x="2980043" y="9942400"/>
                </a:cubicBezTo>
                <a:close/>
                <a:moveTo>
                  <a:pt x="4268109" y="10093364"/>
                </a:moveTo>
                <a:cubicBezTo>
                  <a:pt x="4268776" y="10093698"/>
                  <a:pt x="4269442" y="10093970"/>
                  <a:pt x="4270138" y="10094213"/>
                </a:cubicBezTo>
                <a:cubicBezTo>
                  <a:pt x="4268927" y="10094243"/>
                  <a:pt x="4267716" y="10094243"/>
                  <a:pt x="4266505" y="10094273"/>
                </a:cubicBezTo>
                <a:cubicBezTo>
                  <a:pt x="4267050" y="10093940"/>
                  <a:pt x="4267625" y="10093788"/>
                  <a:pt x="4268109" y="10093364"/>
                </a:cubicBezTo>
                <a:close/>
                <a:moveTo>
                  <a:pt x="4250212" y="10092426"/>
                </a:moveTo>
                <a:cubicBezTo>
                  <a:pt x="4250848" y="10093334"/>
                  <a:pt x="4251757" y="10093849"/>
                  <a:pt x="4252605" y="10094455"/>
                </a:cubicBezTo>
                <a:cubicBezTo>
                  <a:pt x="4251515" y="10094455"/>
                  <a:pt x="4250424" y="10094485"/>
                  <a:pt x="4249365" y="10094485"/>
                </a:cubicBezTo>
                <a:cubicBezTo>
                  <a:pt x="4249546" y="10093758"/>
                  <a:pt x="4250091" y="10093183"/>
                  <a:pt x="4250212" y="10092426"/>
                </a:cubicBezTo>
                <a:close/>
                <a:moveTo>
                  <a:pt x="3918278" y="10094455"/>
                </a:moveTo>
                <a:cubicBezTo>
                  <a:pt x="3918217" y="10094485"/>
                  <a:pt x="3918156" y="10094485"/>
                  <a:pt x="3918126" y="10094545"/>
                </a:cubicBezTo>
                <a:cubicBezTo>
                  <a:pt x="3888721" y="10093940"/>
                  <a:pt x="3859347" y="10093062"/>
                  <a:pt x="3830002" y="10092001"/>
                </a:cubicBezTo>
                <a:cubicBezTo>
                  <a:pt x="3859407" y="10093091"/>
                  <a:pt x="3888843" y="10093879"/>
                  <a:pt x="3918278" y="10094455"/>
                </a:cubicBezTo>
                <a:close/>
                <a:moveTo>
                  <a:pt x="5286776" y="10058319"/>
                </a:moveTo>
                <a:cubicBezTo>
                  <a:pt x="5286746" y="10058410"/>
                  <a:pt x="5286655" y="10058500"/>
                  <a:pt x="5286595" y="10058621"/>
                </a:cubicBezTo>
                <a:cubicBezTo>
                  <a:pt x="5272211" y="10059712"/>
                  <a:pt x="5257765" y="10060348"/>
                  <a:pt x="5243381" y="10061378"/>
                </a:cubicBezTo>
                <a:cubicBezTo>
                  <a:pt x="5257826" y="10060318"/>
                  <a:pt x="5272301" y="10059409"/>
                  <a:pt x="5286776" y="10058319"/>
                </a:cubicBezTo>
                <a:close/>
                <a:moveTo>
                  <a:pt x="4851183" y="10081855"/>
                </a:moveTo>
                <a:cubicBezTo>
                  <a:pt x="4858148" y="10081611"/>
                  <a:pt x="4865083" y="10081339"/>
                  <a:pt x="4872048" y="10081067"/>
                </a:cubicBezTo>
                <a:cubicBezTo>
                  <a:pt x="4865113" y="10081309"/>
                  <a:pt x="4858178" y="10081733"/>
                  <a:pt x="4851244" y="10081976"/>
                </a:cubicBezTo>
                <a:cubicBezTo>
                  <a:pt x="4851244" y="10081945"/>
                  <a:pt x="4851183" y="10081915"/>
                  <a:pt x="4851183" y="10081855"/>
                </a:cubicBezTo>
                <a:close/>
                <a:moveTo>
                  <a:pt x="3759866" y="10088942"/>
                </a:moveTo>
                <a:lnTo>
                  <a:pt x="3759896" y="10089033"/>
                </a:lnTo>
                <a:cubicBezTo>
                  <a:pt x="3757534" y="10088911"/>
                  <a:pt x="3755203" y="10088730"/>
                  <a:pt x="3752841" y="10088609"/>
                </a:cubicBezTo>
                <a:cubicBezTo>
                  <a:pt x="3755203" y="10088730"/>
                  <a:pt x="3757534" y="10088821"/>
                  <a:pt x="3759866" y="10088942"/>
                </a:cubicBezTo>
                <a:close/>
                <a:moveTo>
                  <a:pt x="3780338" y="10089911"/>
                </a:moveTo>
                <a:cubicBezTo>
                  <a:pt x="3790361" y="10090365"/>
                  <a:pt x="3800385" y="10090911"/>
                  <a:pt x="3810409" y="10091304"/>
                </a:cubicBezTo>
                <a:cubicBezTo>
                  <a:pt x="3800355" y="10090911"/>
                  <a:pt x="3790271" y="10090668"/>
                  <a:pt x="3780247" y="10090214"/>
                </a:cubicBezTo>
                <a:cubicBezTo>
                  <a:pt x="3780307" y="10090093"/>
                  <a:pt x="3780277" y="10090002"/>
                  <a:pt x="3780338" y="10089911"/>
                </a:cubicBezTo>
                <a:close/>
                <a:moveTo>
                  <a:pt x="8210924" y="8730923"/>
                </a:moveTo>
                <a:cubicBezTo>
                  <a:pt x="8213135" y="8727985"/>
                  <a:pt x="8215497" y="8725228"/>
                  <a:pt x="8217677" y="8722290"/>
                </a:cubicBezTo>
                <a:cubicBezTo>
                  <a:pt x="8215315" y="8725441"/>
                  <a:pt x="8212862" y="8728530"/>
                  <a:pt x="8210500" y="8731680"/>
                </a:cubicBezTo>
                <a:cubicBezTo>
                  <a:pt x="8210621" y="8731408"/>
                  <a:pt x="8210742" y="8731165"/>
                  <a:pt x="8210924" y="8730923"/>
                </a:cubicBezTo>
                <a:close/>
                <a:moveTo>
                  <a:pt x="8260316" y="8661922"/>
                </a:moveTo>
                <a:cubicBezTo>
                  <a:pt x="8260437" y="8662135"/>
                  <a:pt x="8260467" y="8662437"/>
                  <a:pt x="8260619" y="8662619"/>
                </a:cubicBezTo>
                <a:cubicBezTo>
                  <a:pt x="8259075" y="8664830"/>
                  <a:pt x="8257500" y="8666980"/>
                  <a:pt x="8255956" y="8669162"/>
                </a:cubicBezTo>
                <a:cubicBezTo>
                  <a:pt x="8255713" y="8669222"/>
                  <a:pt x="8255441" y="8669162"/>
                  <a:pt x="8255228" y="8669222"/>
                </a:cubicBezTo>
                <a:cubicBezTo>
                  <a:pt x="8255199" y="8669222"/>
                  <a:pt x="8255199" y="8669253"/>
                  <a:pt x="8255168" y="8669283"/>
                </a:cubicBezTo>
                <a:cubicBezTo>
                  <a:pt x="8256864" y="8666859"/>
                  <a:pt x="8258590" y="8664406"/>
                  <a:pt x="8260316" y="8661922"/>
                </a:cubicBezTo>
                <a:close/>
                <a:moveTo>
                  <a:pt x="9661793" y="4558000"/>
                </a:moveTo>
                <a:cubicBezTo>
                  <a:pt x="9662671" y="4555607"/>
                  <a:pt x="9663519" y="4553214"/>
                  <a:pt x="9664367" y="4550821"/>
                </a:cubicBezTo>
                <a:cubicBezTo>
                  <a:pt x="9663035" y="4554547"/>
                  <a:pt x="9661702" y="4558272"/>
                  <a:pt x="9660340" y="4561998"/>
                </a:cubicBezTo>
                <a:cubicBezTo>
                  <a:pt x="9660854" y="4560665"/>
                  <a:pt x="9661308" y="4559332"/>
                  <a:pt x="9661793" y="4558000"/>
                </a:cubicBezTo>
                <a:cubicBezTo>
                  <a:pt x="9661793" y="4558000"/>
                  <a:pt x="9661793" y="4558000"/>
                  <a:pt x="9661793" y="4558000"/>
                </a:cubicBezTo>
                <a:close/>
                <a:moveTo>
                  <a:pt x="8617779" y="6045205"/>
                </a:moveTo>
                <a:cubicBezTo>
                  <a:pt x="8617991" y="6045205"/>
                  <a:pt x="8618203" y="6045235"/>
                  <a:pt x="8618415" y="6045205"/>
                </a:cubicBezTo>
                <a:cubicBezTo>
                  <a:pt x="8590918" y="6068862"/>
                  <a:pt x="8563118" y="6092124"/>
                  <a:pt x="8534985" y="6115023"/>
                </a:cubicBezTo>
                <a:cubicBezTo>
                  <a:pt x="8534743" y="6114963"/>
                  <a:pt x="8534500" y="6115023"/>
                  <a:pt x="8534258" y="6114993"/>
                </a:cubicBezTo>
                <a:cubicBezTo>
                  <a:pt x="8562421" y="6092094"/>
                  <a:pt x="8590252" y="6068862"/>
                  <a:pt x="8617779" y="6045205"/>
                </a:cubicBezTo>
                <a:close/>
                <a:moveTo>
                  <a:pt x="2894190" y="9907687"/>
                </a:moveTo>
                <a:cubicBezTo>
                  <a:pt x="2895553" y="9908293"/>
                  <a:pt x="2896916" y="9908777"/>
                  <a:pt x="2898278" y="9909384"/>
                </a:cubicBezTo>
                <a:cubicBezTo>
                  <a:pt x="2896946" y="9908808"/>
                  <a:pt x="2895553" y="9908323"/>
                  <a:pt x="2894220" y="9907748"/>
                </a:cubicBezTo>
                <a:cubicBezTo>
                  <a:pt x="2869903" y="9897115"/>
                  <a:pt x="2846010" y="9885727"/>
                  <a:pt x="2822328" y="9873975"/>
                </a:cubicBezTo>
                <a:cubicBezTo>
                  <a:pt x="2822328" y="9873975"/>
                  <a:pt x="2822328" y="9873944"/>
                  <a:pt x="2822328" y="9873944"/>
                </a:cubicBezTo>
                <a:cubicBezTo>
                  <a:pt x="2828142" y="9876822"/>
                  <a:pt x="2834138" y="9879396"/>
                  <a:pt x="2839983" y="9882213"/>
                </a:cubicBezTo>
                <a:lnTo>
                  <a:pt x="2839983" y="9882243"/>
                </a:lnTo>
                <a:cubicBezTo>
                  <a:pt x="2850401" y="9887272"/>
                  <a:pt x="2860848" y="9892178"/>
                  <a:pt x="2871357" y="9896994"/>
                </a:cubicBezTo>
                <a:cubicBezTo>
                  <a:pt x="2871357" y="9896994"/>
                  <a:pt x="2871357" y="9896965"/>
                  <a:pt x="2871357" y="9896965"/>
                </a:cubicBezTo>
                <a:cubicBezTo>
                  <a:pt x="2878988" y="9900448"/>
                  <a:pt x="2886468" y="9904325"/>
                  <a:pt x="2894190" y="9907687"/>
                </a:cubicBezTo>
                <a:close/>
                <a:moveTo>
                  <a:pt x="8383388" y="6232034"/>
                </a:moveTo>
                <a:cubicBezTo>
                  <a:pt x="8383236" y="6232306"/>
                  <a:pt x="8382994" y="6232519"/>
                  <a:pt x="8382812" y="6232791"/>
                </a:cubicBezTo>
                <a:cubicBezTo>
                  <a:pt x="8380964" y="6234154"/>
                  <a:pt x="8379026" y="6235426"/>
                  <a:pt x="8377149" y="6236789"/>
                </a:cubicBezTo>
                <a:cubicBezTo>
                  <a:pt x="8377119" y="6236729"/>
                  <a:pt x="8377058" y="6236668"/>
                  <a:pt x="8377058" y="6236577"/>
                </a:cubicBezTo>
                <a:cubicBezTo>
                  <a:pt x="8379148" y="6235032"/>
                  <a:pt x="8381298" y="6233578"/>
                  <a:pt x="8383388" y="6232034"/>
                </a:cubicBezTo>
                <a:close/>
                <a:moveTo>
                  <a:pt x="7729482" y="9225194"/>
                </a:moveTo>
                <a:cubicBezTo>
                  <a:pt x="7729239" y="9225800"/>
                  <a:pt x="7728634" y="9226193"/>
                  <a:pt x="7728513" y="9226829"/>
                </a:cubicBezTo>
                <a:cubicBezTo>
                  <a:pt x="7718035" y="9235250"/>
                  <a:pt x="7707072" y="9243096"/>
                  <a:pt x="7696473" y="9251395"/>
                </a:cubicBezTo>
                <a:cubicBezTo>
                  <a:pt x="7707435" y="9242611"/>
                  <a:pt x="7718519" y="9234008"/>
                  <a:pt x="7729482" y="9225194"/>
                </a:cubicBezTo>
                <a:close/>
                <a:moveTo>
                  <a:pt x="6097670" y="9951244"/>
                </a:moveTo>
                <a:cubicBezTo>
                  <a:pt x="6098518" y="9951910"/>
                  <a:pt x="6099578" y="9952213"/>
                  <a:pt x="6100608" y="9952607"/>
                </a:cubicBezTo>
                <a:cubicBezTo>
                  <a:pt x="6098730" y="9952971"/>
                  <a:pt x="6096853" y="9953273"/>
                  <a:pt x="6095006" y="9953637"/>
                </a:cubicBezTo>
                <a:cubicBezTo>
                  <a:pt x="6095975" y="9952971"/>
                  <a:pt x="6096944" y="9952274"/>
                  <a:pt x="6097670" y="9951244"/>
                </a:cubicBezTo>
                <a:close/>
                <a:moveTo>
                  <a:pt x="7657165" y="9277293"/>
                </a:moveTo>
                <a:cubicBezTo>
                  <a:pt x="7658134" y="9277959"/>
                  <a:pt x="7659073" y="9278655"/>
                  <a:pt x="7660042" y="9279322"/>
                </a:cubicBezTo>
                <a:cubicBezTo>
                  <a:pt x="7650867" y="9286289"/>
                  <a:pt x="7641842" y="9293498"/>
                  <a:pt x="7632575" y="9300374"/>
                </a:cubicBezTo>
                <a:cubicBezTo>
                  <a:pt x="7628487" y="9298435"/>
                  <a:pt x="7624126" y="9298829"/>
                  <a:pt x="7620523" y="9301464"/>
                </a:cubicBezTo>
                <a:cubicBezTo>
                  <a:pt x="7621794" y="9295194"/>
                  <a:pt x="7616011" y="9288894"/>
                  <a:pt x="7609106" y="9288227"/>
                </a:cubicBezTo>
                <a:cubicBezTo>
                  <a:pt x="7608833" y="9287288"/>
                  <a:pt x="7608530" y="9286380"/>
                  <a:pt x="7608046" y="9285501"/>
                </a:cubicBezTo>
                <a:cubicBezTo>
                  <a:pt x="7609560" y="9286289"/>
                  <a:pt x="7611196" y="9286865"/>
                  <a:pt x="7613164" y="9286865"/>
                </a:cubicBezTo>
                <a:cubicBezTo>
                  <a:pt x="7619009" y="9286865"/>
                  <a:pt x="7625640" y="9281382"/>
                  <a:pt x="7624944" y="9275021"/>
                </a:cubicBezTo>
                <a:lnTo>
                  <a:pt x="7624369" y="9269811"/>
                </a:lnTo>
                <a:cubicBezTo>
                  <a:pt x="7624248" y="9268812"/>
                  <a:pt x="7623914" y="9267934"/>
                  <a:pt x="7623611" y="9266994"/>
                </a:cubicBezTo>
                <a:lnTo>
                  <a:pt x="7624157" y="9266297"/>
                </a:lnTo>
                <a:cubicBezTo>
                  <a:pt x="7626852" y="9262936"/>
                  <a:pt x="7627851" y="9258694"/>
                  <a:pt x="7626821" y="9254787"/>
                </a:cubicBezTo>
                <a:cubicBezTo>
                  <a:pt x="7630880" y="9258028"/>
                  <a:pt x="7634877" y="9261360"/>
                  <a:pt x="7639026" y="9264450"/>
                </a:cubicBezTo>
                <a:cubicBezTo>
                  <a:pt x="7631606" y="9274748"/>
                  <a:pt x="7643386" y="9291045"/>
                  <a:pt x="7653986" y="9281715"/>
                </a:cubicBezTo>
                <a:cubicBezTo>
                  <a:pt x="7655530" y="9280382"/>
                  <a:pt x="7656469" y="9278868"/>
                  <a:pt x="7657165" y="9277293"/>
                </a:cubicBezTo>
                <a:close/>
                <a:moveTo>
                  <a:pt x="9866265" y="3442361"/>
                </a:moveTo>
                <a:cubicBezTo>
                  <a:pt x="9866296" y="3442330"/>
                  <a:pt x="9866326" y="3442330"/>
                  <a:pt x="9866356" y="3442300"/>
                </a:cubicBezTo>
                <a:cubicBezTo>
                  <a:pt x="9866023" y="3463442"/>
                  <a:pt x="9865508" y="3484554"/>
                  <a:pt x="9864782" y="3505697"/>
                </a:cubicBezTo>
                <a:cubicBezTo>
                  <a:pt x="9864721" y="3505606"/>
                  <a:pt x="9864660" y="3505545"/>
                  <a:pt x="9864630" y="3505455"/>
                </a:cubicBezTo>
                <a:cubicBezTo>
                  <a:pt x="9865357" y="3484433"/>
                  <a:pt x="9865933" y="3463412"/>
                  <a:pt x="9866265" y="3442361"/>
                </a:cubicBezTo>
                <a:close/>
                <a:moveTo>
                  <a:pt x="8440592" y="8363779"/>
                </a:moveTo>
                <a:cubicBezTo>
                  <a:pt x="8458126" y="8329279"/>
                  <a:pt x="8475267" y="8293869"/>
                  <a:pt x="8491559" y="8257431"/>
                </a:cubicBezTo>
                <a:cubicBezTo>
                  <a:pt x="8475236" y="8293869"/>
                  <a:pt x="8458278" y="8329490"/>
                  <a:pt x="8440743" y="8363960"/>
                </a:cubicBezTo>
                <a:lnTo>
                  <a:pt x="8440592" y="8363779"/>
                </a:lnTo>
                <a:close/>
                <a:moveTo>
                  <a:pt x="8066988" y="6336201"/>
                </a:moveTo>
                <a:cubicBezTo>
                  <a:pt x="8048152" y="6331627"/>
                  <a:pt x="8029285" y="6327084"/>
                  <a:pt x="8010631" y="6321843"/>
                </a:cubicBezTo>
                <a:cubicBezTo>
                  <a:pt x="8010329" y="6322146"/>
                  <a:pt x="8010116" y="6322570"/>
                  <a:pt x="8009783" y="6322873"/>
                </a:cubicBezTo>
                <a:cubicBezTo>
                  <a:pt x="8008057" y="6324327"/>
                  <a:pt x="8006150" y="6325327"/>
                  <a:pt x="8004211" y="6325993"/>
                </a:cubicBezTo>
                <a:cubicBezTo>
                  <a:pt x="8001516" y="6330264"/>
                  <a:pt x="7996338" y="6332203"/>
                  <a:pt x="7991159" y="6331476"/>
                </a:cubicBezTo>
                <a:lnTo>
                  <a:pt x="7983588" y="6330415"/>
                </a:lnTo>
                <a:cubicBezTo>
                  <a:pt x="7977047" y="6329507"/>
                  <a:pt x="7973080" y="6321783"/>
                  <a:pt x="7974473" y="6315785"/>
                </a:cubicBezTo>
                <a:cubicBezTo>
                  <a:pt x="7974836" y="6314120"/>
                  <a:pt x="7975896" y="6313029"/>
                  <a:pt x="7976804" y="6311817"/>
                </a:cubicBezTo>
                <a:cubicBezTo>
                  <a:pt x="7965690" y="6308425"/>
                  <a:pt x="7954577" y="6305033"/>
                  <a:pt x="7943554" y="6301428"/>
                </a:cubicBezTo>
                <a:cubicBezTo>
                  <a:pt x="7943584" y="6301731"/>
                  <a:pt x="7943796" y="6302034"/>
                  <a:pt x="7943796" y="6302367"/>
                </a:cubicBezTo>
                <a:cubicBezTo>
                  <a:pt x="7944129" y="6309243"/>
                  <a:pt x="7938739" y="6314392"/>
                  <a:pt x="7932228" y="6315149"/>
                </a:cubicBezTo>
                <a:lnTo>
                  <a:pt x="7926837" y="6315755"/>
                </a:lnTo>
                <a:cubicBezTo>
                  <a:pt x="7920265" y="6316512"/>
                  <a:pt x="7914361" y="6310454"/>
                  <a:pt x="7914058" y="6304184"/>
                </a:cubicBezTo>
                <a:cubicBezTo>
                  <a:pt x="7913846" y="6299550"/>
                  <a:pt x="7916299" y="6295854"/>
                  <a:pt x="7919842" y="6293613"/>
                </a:cubicBezTo>
                <a:cubicBezTo>
                  <a:pt x="7912331" y="6291038"/>
                  <a:pt x="7904973" y="6288131"/>
                  <a:pt x="7897523" y="6285435"/>
                </a:cubicBezTo>
                <a:lnTo>
                  <a:pt x="7896463" y="6286222"/>
                </a:lnTo>
                <a:cubicBezTo>
                  <a:pt x="7893587" y="6288403"/>
                  <a:pt x="7890649" y="6288888"/>
                  <a:pt x="7887923" y="6288464"/>
                </a:cubicBezTo>
                <a:cubicBezTo>
                  <a:pt x="7891497" y="6293431"/>
                  <a:pt x="7890316" y="6300610"/>
                  <a:pt x="7885834" y="6304578"/>
                </a:cubicBezTo>
                <a:lnTo>
                  <a:pt x="7882442" y="6307577"/>
                </a:lnTo>
                <a:cubicBezTo>
                  <a:pt x="7882866" y="6311151"/>
                  <a:pt x="7881927" y="6314846"/>
                  <a:pt x="7879171" y="6317694"/>
                </a:cubicBezTo>
                <a:cubicBezTo>
                  <a:pt x="7875598" y="6321389"/>
                  <a:pt x="7871147" y="6321722"/>
                  <a:pt x="7866332" y="6321601"/>
                </a:cubicBezTo>
                <a:cubicBezTo>
                  <a:pt x="7862606" y="6321510"/>
                  <a:pt x="7859699" y="6319269"/>
                  <a:pt x="7857853" y="6316270"/>
                </a:cubicBezTo>
                <a:lnTo>
                  <a:pt x="7857156" y="6315997"/>
                </a:lnTo>
                <a:cubicBezTo>
                  <a:pt x="7850826" y="6313483"/>
                  <a:pt x="7848313" y="6306214"/>
                  <a:pt x="7850524" y="6300095"/>
                </a:cubicBezTo>
                <a:cubicBezTo>
                  <a:pt x="7851190" y="6298248"/>
                  <a:pt x="7852401" y="6296824"/>
                  <a:pt x="7853855" y="6295643"/>
                </a:cubicBezTo>
                <a:cubicBezTo>
                  <a:pt x="7850251" y="6294764"/>
                  <a:pt x="7847253" y="6292189"/>
                  <a:pt x="7846647" y="6287071"/>
                </a:cubicBezTo>
                <a:cubicBezTo>
                  <a:pt x="7845557" y="6277620"/>
                  <a:pt x="7854097" y="6271713"/>
                  <a:pt x="7861214" y="6272168"/>
                </a:cubicBezTo>
                <a:cubicBezTo>
                  <a:pt x="7840954" y="6264262"/>
                  <a:pt x="7820998" y="6255751"/>
                  <a:pt x="7801162" y="6247027"/>
                </a:cubicBezTo>
                <a:cubicBezTo>
                  <a:pt x="7799466" y="6247663"/>
                  <a:pt x="7797770" y="6248299"/>
                  <a:pt x="7795953" y="6248208"/>
                </a:cubicBezTo>
                <a:cubicBezTo>
                  <a:pt x="7796347" y="6249208"/>
                  <a:pt x="7796862" y="6250117"/>
                  <a:pt x="7796983" y="6251359"/>
                </a:cubicBezTo>
                <a:cubicBezTo>
                  <a:pt x="7798346" y="6263111"/>
                  <a:pt x="7784960" y="6268503"/>
                  <a:pt x="7777572" y="6263687"/>
                </a:cubicBezTo>
                <a:cubicBezTo>
                  <a:pt x="7779237" y="6265322"/>
                  <a:pt x="7780236" y="6266655"/>
                  <a:pt x="7781266" y="6268654"/>
                </a:cubicBezTo>
                <a:cubicBezTo>
                  <a:pt x="7783658" y="6273197"/>
                  <a:pt x="7783628" y="6277681"/>
                  <a:pt x="7783326" y="6282709"/>
                </a:cubicBezTo>
                <a:cubicBezTo>
                  <a:pt x="7783234" y="6284162"/>
                  <a:pt x="7782568" y="6285616"/>
                  <a:pt x="7781659" y="6286979"/>
                </a:cubicBezTo>
                <a:cubicBezTo>
                  <a:pt x="7781932" y="6289282"/>
                  <a:pt x="7781720" y="6291674"/>
                  <a:pt x="7780812" y="6293734"/>
                </a:cubicBezTo>
                <a:cubicBezTo>
                  <a:pt x="7780085" y="6295370"/>
                  <a:pt x="7779268" y="6296945"/>
                  <a:pt x="7778389" y="6298520"/>
                </a:cubicBezTo>
                <a:cubicBezTo>
                  <a:pt x="7778450" y="6299005"/>
                  <a:pt x="7778540" y="6299459"/>
                  <a:pt x="7778540" y="6299974"/>
                </a:cubicBezTo>
                <a:cubicBezTo>
                  <a:pt x="7778540" y="6306274"/>
                  <a:pt x="7772968" y="6312605"/>
                  <a:pt x="7766367" y="6312181"/>
                </a:cubicBezTo>
                <a:lnTo>
                  <a:pt x="7762824" y="6311969"/>
                </a:lnTo>
                <a:cubicBezTo>
                  <a:pt x="7761764" y="6312241"/>
                  <a:pt x="7760704" y="6312484"/>
                  <a:pt x="7759553" y="6312605"/>
                </a:cubicBezTo>
                <a:cubicBezTo>
                  <a:pt x="7750892" y="6313453"/>
                  <a:pt x="7742504" y="6308637"/>
                  <a:pt x="7734660" y="6305608"/>
                </a:cubicBezTo>
                <a:cubicBezTo>
                  <a:pt x="7727998" y="6303033"/>
                  <a:pt x="7726635" y="6297066"/>
                  <a:pt x="7728392" y="6291856"/>
                </a:cubicBezTo>
                <a:cubicBezTo>
                  <a:pt x="7724939" y="6290342"/>
                  <a:pt x="7722123" y="6287434"/>
                  <a:pt x="7721548" y="6282588"/>
                </a:cubicBezTo>
                <a:cubicBezTo>
                  <a:pt x="7720730" y="6275439"/>
                  <a:pt x="7725393" y="6271229"/>
                  <a:pt x="7730814" y="6270048"/>
                </a:cubicBezTo>
                <a:cubicBezTo>
                  <a:pt x="7731238" y="6264353"/>
                  <a:pt x="7734781" y="6259083"/>
                  <a:pt x="7741413" y="6259355"/>
                </a:cubicBezTo>
                <a:cubicBezTo>
                  <a:pt x="7743685" y="6259446"/>
                  <a:pt x="7745986" y="6259294"/>
                  <a:pt x="7748257" y="6259385"/>
                </a:cubicBezTo>
                <a:cubicBezTo>
                  <a:pt x="7748833" y="6259355"/>
                  <a:pt x="7749408" y="6259294"/>
                  <a:pt x="7749953" y="6259204"/>
                </a:cubicBezTo>
                <a:cubicBezTo>
                  <a:pt x="7751588" y="6258810"/>
                  <a:pt x="7753072" y="6258507"/>
                  <a:pt x="7754587" y="6258507"/>
                </a:cubicBezTo>
                <a:cubicBezTo>
                  <a:pt x="7756797" y="6255599"/>
                  <a:pt x="7760249" y="6253479"/>
                  <a:pt x="7763641" y="6253237"/>
                </a:cubicBezTo>
                <a:cubicBezTo>
                  <a:pt x="7768002" y="6252903"/>
                  <a:pt x="7771363" y="6254903"/>
                  <a:pt x="7773695" y="6257901"/>
                </a:cubicBezTo>
                <a:cubicBezTo>
                  <a:pt x="7773483" y="6257204"/>
                  <a:pt x="7773120" y="6256659"/>
                  <a:pt x="7773028" y="6255841"/>
                </a:cubicBezTo>
                <a:cubicBezTo>
                  <a:pt x="7771999" y="6247027"/>
                  <a:pt x="7779297" y="6241938"/>
                  <a:pt x="7786142" y="6241908"/>
                </a:cubicBezTo>
                <a:cubicBezTo>
                  <a:pt x="7785869" y="6241423"/>
                  <a:pt x="7785869" y="6240939"/>
                  <a:pt x="7785657" y="6240454"/>
                </a:cubicBezTo>
                <a:cubicBezTo>
                  <a:pt x="7771666" y="6234093"/>
                  <a:pt x="7758009" y="6227157"/>
                  <a:pt x="7744260" y="6220372"/>
                </a:cubicBezTo>
                <a:cubicBezTo>
                  <a:pt x="7744926" y="6220917"/>
                  <a:pt x="7745623" y="6221432"/>
                  <a:pt x="7746289" y="6222008"/>
                </a:cubicBezTo>
                <a:cubicBezTo>
                  <a:pt x="7751467" y="6226097"/>
                  <a:pt x="7752618" y="6233790"/>
                  <a:pt x="7748530" y="6239091"/>
                </a:cubicBezTo>
                <a:cubicBezTo>
                  <a:pt x="7744563" y="6244241"/>
                  <a:pt x="7736598" y="6245422"/>
                  <a:pt x="7731450" y="6241363"/>
                </a:cubicBezTo>
                <a:cubicBezTo>
                  <a:pt x="7729452" y="6239758"/>
                  <a:pt x="7727453" y="6238183"/>
                  <a:pt x="7725454" y="6236577"/>
                </a:cubicBezTo>
                <a:cubicBezTo>
                  <a:pt x="7720275" y="6232488"/>
                  <a:pt x="7719125" y="6224794"/>
                  <a:pt x="7723183" y="6219494"/>
                </a:cubicBezTo>
                <a:cubicBezTo>
                  <a:pt x="7724242" y="6218131"/>
                  <a:pt x="7725575" y="6217070"/>
                  <a:pt x="7727059" y="6216313"/>
                </a:cubicBezTo>
                <a:cubicBezTo>
                  <a:pt x="7726060" y="6214708"/>
                  <a:pt x="7725636" y="6212981"/>
                  <a:pt x="7725484" y="6211225"/>
                </a:cubicBezTo>
                <a:cubicBezTo>
                  <a:pt x="7718883" y="6207862"/>
                  <a:pt x="7712281" y="6204470"/>
                  <a:pt x="7705770" y="6200987"/>
                </a:cubicBezTo>
                <a:cubicBezTo>
                  <a:pt x="7699713" y="6207468"/>
                  <a:pt x="7685450" y="6205439"/>
                  <a:pt x="7684087" y="6193686"/>
                </a:cubicBezTo>
                <a:cubicBezTo>
                  <a:pt x="7683905" y="6191960"/>
                  <a:pt x="7684117" y="6190476"/>
                  <a:pt x="7684481" y="6189083"/>
                </a:cubicBezTo>
                <a:cubicBezTo>
                  <a:pt x="7426468" y="6045902"/>
                  <a:pt x="7222541" y="5823816"/>
                  <a:pt x="7152041" y="5518827"/>
                </a:cubicBezTo>
                <a:cubicBezTo>
                  <a:pt x="7044172" y="5052210"/>
                  <a:pt x="7242497" y="4616035"/>
                  <a:pt x="7516136" y="4249224"/>
                </a:cubicBezTo>
                <a:cubicBezTo>
                  <a:pt x="7645870" y="4075330"/>
                  <a:pt x="7782871" y="3884594"/>
                  <a:pt x="7960936" y="3756952"/>
                </a:cubicBezTo>
                <a:cubicBezTo>
                  <a:pt x="8158504" y="3615316"/>
                  <a:pt x="8386173" y="3612348"/>
                  <a:pt x="8611207" y="3681742"/>
                </a:cubicBezTo>
                <a:cubicBezTo>
                  <a:pt x="8799963" y="3739929"/>
                  <a:pt x="8970609" y="3775247"/>
                  <a:pt x="9169751" y="3746381"/>
                </a:cubicBezTo>
                <a:cubicBezTo>
                  <a:pt x="9353661" y="3719726"/>
                  <a:pt x="9530970" y="3646909"/>
                  <a:pt x="9689048" y="3551283"/>
                </a:cubicBezTo>
                <a:cubicBezTo>
                  <a:pt x="9721633" y="3531565"/>
                  <a:pt x="9753430" y="3510725"/>
                  <a:pt x="9784713" y="3489128"/>
                </a:cubicBezTo>
                <a:cubicBezTo>
                  <a:pt x="9785106" y="3484524"/>
                  <a:pt x="9787014" y="3480253"/>
                  <a:pt x="9791859" y="3478587"/>
                </a:cubicBezTo>
                <a:cubicBezTo>
                  <a:pt x="9794131" y="3477800"/>
                  <a:pt x="9796674" y="3478042"/>
                  <a:pt x="9799067" y="3478739"/>
                </a:cubicBezTo>
                <a:cubicBezTo>
                  <a:pt x="9815329" y="3467289"/>
                  <a:pt x="9831440" y="3455658"/>
                  <a:pt x="9847369" y="3443754"/>
                </a:cubicBezTo>
                <a:cubicBezTo>
                  <a:pt x="9845097" y="3442300"/>
                  <a:pt x="9843250" y="3440150"/>
                  <a:pt x="9842312" y="3437060"/>
                </a:cubicBezTo>
                <a:cubicBezTo>
                  <a:pt x="9840676" y="3431396"/>
                  <a:pt x="9844824" y="3423763"/>
                  <a:pt x="9850912" y="3422945"/>
                </a:cubicBezTo>
                <a:lnTo>
                  <a:pt x="9856060" y="3422248"/>
                </a:lnTo>
                <a:cubicBezTo>
                  <a:pt x="9860360" y="3421642"/>
                  <a:pt x="9863812" y="3423339"/>
                  <a:pt x="9866538" y="3426034"/>
                </a:cubicBezTo>
                <a:cubicBezTo>
                  <a:pt x="9866749" y="3407436"/>
                  <a:pt x="9866962" y="3388869"/>
                  <a:pt x="9866871" y="3370301"/>
                </a:cubicBezTo>
                <a:cubicBezTo>
                  <a:pt x="9860784" y="3370846"/>
                  <a:pt x="9853697" y="3367332"/>
                  <a:pt x="9852638" y="3359548"/>
                </a:cubicBezTo>
                <a:cubicBezTo>
                  <a:pt x="9851638" y="3352218"/>
                  <a:pt x="9856817" y="3348492"/>
                  <a:pt x="9862601" y="3348341"/>
                </a:cubicBezTo>
                <a:cubicBezTo>
                  <a:pt x="9862056" y="3347371"/>
                  <a:pt x="9861662" y="3346372"/>
                  <a:pt x="9861450" y="3345312"/>
                </a:cubicBezTo>
                <a:cubicBezTo>
                  <a:pt x="9855272" y="3345766"/>
                  <a:pt x="9850125" y="3340950"/>
                  <a:pt x="9849155" y="3335043"/>
                </a:cubicBezTo>
                <a:cubicBezTo>
                  <a:pt x="9848519" y="3331227"/>
                  <a:pt x="9850215" y="3327592"/>
                  <a:pt x="9852971" y="3325139"/>
                </a:cubicBezTo>
                <a:cubicBezTo>
                  <a:pt x="9852274" y="3325441"/>
                  <a:pt x="9851548" y="3325684"/>
                  <a:pt x="9850760" y="3325775"/>
                </a:cubicBezTo>
                <a:lnTo>
                  <a:pt x="9845612" y="3326471"/>
                </a:lnTo>
                <a:cubicBezTo>
                  <a:pt x="9839343" y="3327319"/>
                  <a:pt x="9833075" y="3325078"/>
                  <a:pt x="9831228" y="3318323"/>
                </a:cubicBezTo>
                <a:cubicBezTo>
                  <a:pt x="9829713" y="3312811"/>
                  <a:pt x="9833105" y="3304784"/>
                  <a:pt x="9839374" y="3303936"/>
                </a:cubicBezTo>
                <a:lnTo>
                  <a:pt x="9844522" y="3303239"/>
                </a:lnTo>
                <a:cubicBezTo>
                  <a:pt x="9850820" y="3302391"/>
                  <a:pt x="9857060" y="3304632"/>
                  <a:pt x="9858907" y="3311387"/>
                </a:cubicBezTo>
                <a:cubicBezTo>
                  <a:pt x="9859997" y="3315294"/>
                  <a:pt x="9858543" y="3320444"/>
                  <a:pt x="9855393" y="3323412"/>
                </a:cubicBezTo>
                <a:cubicBezTo>
                  <a:pt x="9856635" y="3322746"/>
                  <a:pt x="9857999" y="3322231"/>
                  <a:pt x="9859422" y="3322049"/>
                </a:cubicBezTo>
                <a:lnTo>
                  <a:pt x="9864569" y="3321352"/>
                </a:lnTo>
                <a:cubicBezTo>
                  <a:pt x="9865145" y="3321292"/>
                  <a:pt x="9865629" y="3321504"/>
                  <a:pt x="9866175" y="3321534"/>
                </a:cubicBezTo>
                <a:cubicBezTo>
                  <a:pt x="9865508" y="3287004"/>
                  <a:pt x="9864327" y="3252443"/>
                  <a:pt x="9862601" y="3217942"/>
                </a:cubicBezTo>
                <a:cubicBezTo>
                  <a:pt x="9861813" y="3219608"/>
                  <a:pt x="9860784" y="3221214"/>
                  <a:pt x="9859361" y="3222546"/>
                </a:cubicBezTo>
                <a:lnTo>
                  <a:pt x="9855545" y="3226091"/>
                </a:lnTo>
                <a:cubicBezTo>
                  <a:pt x="9850881" y="3230392"/>
                  <a:pt x="9842644" y="3228302"/>
                  <a:pt x="9839193" y="3223667"/>
                </a:cubicBezTo>
                <a:cubicBezTo>
                  <a:pt x="9836588" y="3220123"/>
                  <a:pt x="9836437" y="3216125"/>
                  <a:pt x="9837920" y="3212551"/>
                </a:cubicBezTo>
                <a:cubicBezTo>
                  <a:pt x="9836043" y="3211884"/>
                  <a:pt x="9834286" y="3210794"/>
                  <a:pt x="9832924" y="3209310"/>
                </a:cubicBezTo>
                <a:cubicBezTo>
                  <a:pt x="9828502" y="3204554"/>
                  <a:pt x="9829744" y="3196982"/>
                  <a:pt x="9834226" y="3192832"/>
                </a:cubicBezTo>
                <a:lnTo>
                  <a:pt x="9838041" y="3189288"/>
                </a:lnTo>
                <a:cubicBezTo>
                  <a:pt x="9841221" y="3186350"/>
                  <a:pt x="9845552" y="3185956"/>
                  <a:pt x="9849337" y="3187259"/>
                </a:cubicBezTo>
                <a:cubicBezTo>
                  <a:pt x="9852910" y="3185593"/>
                  <a:pt x="9857211" y="3185896"/>
                  <a:pt x="9860814" y="3189773"/>
                </a:cubicBezTo>
                <a:cubicBezTo>
                  <a:pt x="9861057" y="3190015"/>
                  <a:pt x="9861118" y="3190288"/>
                  <a:pt x="9861299" y="3190560"/>
                </a:cubicBezTo>
                <a:cubicBezTo>
                  <a:pt x="9859451" y="3158574"/>
                  <a:pt x="9857060" y="3126588"/>
                  <a:pt x="9854334" y="3094632"/>
                </a:cubicBezTo>
                <a:lnTo>
                  <a:pt x="9851487" y="3091573"/>
                </a:lnTo>
                <a:cubicBezTo>
                  <a:pt x="9847732" y="3087514"/>
                  <a:pt x="9849216" y="3080850"/>
                  <a:pt x="9852698" y="3076943"/>
                </a:cubicBezTo>
                <a:cubicBezTo>
                  <a:pt x="9852456" y="3074368"/>
                  <a:pt x="9852184" y="3071794"/>
                  <a:pt x="9851941" y="3069249"/>
                </a:cubicBezTo>
                <a:cubicBezTo>
                  <a:pt x="9849973" y="3072551"/>
                  <a:pt x="9847793" y="3075337"/>
                  <a:pt x="9843522" y="3076095"/>
                </a:cubicBezTo>
                <a:cubicBezTo>
                  <a:pt x="9838556" y="3076973"/>
                  <a:pt x="9833923" y="3074641"/>
                  <a:pt x="9831349" y="3070491"/>
                </a:cubicBezTo>
                <a:cubicBezTo>
                  <a:pt x="9830834" y="3069643"/>
                  <a:pt x="9830410" y="3068734"/>
                  <a:pt x="9830047" y="3067826"/>
                </a:cubicBezTo>
                <a:cubicBezTo>
                  <a:pt x="9825626" y="3061525"/>
                  <a:pt x="9826080" y="3052711"/>
                  <a:pt x="9827261" y="3045471"/>
                </a:cubicBezTo>
                <a:cubicBezTo>
                  <a:pt x="9828169" y="3039868"/>
                  <a:pt x="9832137" y="3036051"/>
                  <a:pt x="9837466" y="3035294"/>
                </a:cubicBezTo>
                <a:cubicBezTo>
                  <a:pt x="9830441" y="3034355"/>
                  <a:pt x="9823445" y="3026480"/>
                  <a:pt x="9827109" y="3017696"/>
                </a:cubicBezTo>
                <a:cubicBezTo>
                  <a:pt x="9831319" y="3007579"/>
                  <a:pt x="9843129" y="3011062"/>
                  <a:pt x="9847096" y="3018968"/>
                </a:cubicBezTo>
                <a:cubicBezTo>
                  <a:pt x="9843280" y="2983741"/>
                  <a:pt x="9839010" y="2948544"/>
                  <a:pt x="9834105" y="2913438"/>
                </a:cubicBezTo>
                <a:cubicBezTo>
                  <a:pt x="9828230" y="2918678"/>
                  <a:pt x="9818267" y="2918890"/>
                  <a:pt x="9816147" y="2909318"/>
                </a:cubicBezTo>
                <a:cubicBezTo>
                  <a:pt x="9813936" y="2899292"/>
                  <a:pt x="9823717" y="2892538"/>
                  <a:pt x="9831046" y="2894052"/>
                </a:cubicBezTo>
                <a:cubicBezTo>
                  <a:pt x="9786741" y="2589335"/>
                  <a:pt x="9701524" y="2289495"/>
                  <a:pt x="9574668" y="2004043"/>
                </a:cubicBezTo>
                <a:cubicBezTo>
                  <a:pt x="9382067" y="1570291"/>
                  <a:pt x="9058037" y="1050213"/>
                  <a:pt x="8607119" y="850905"/>
                </a:cubicBezTo>
                <a:cubicBezTo>
                  <a:pt x="8073227" y="614643"/>
                  <a:pt x="7472710" y="961766"/>
                  <a:pt x="7110220" y="1353415"/>
                </a:cubicBezTo>
                <a:cubicBezTo>
                  <a:pt x="6983969" y="1489902"/>
                  <a:pt x="6875767" y="1643441"/>
                  <a:pt x="6790217" y="1808521"/>
                </a:cubicBezTo>
                <a:cubicBezTo>
                  <a:pt x="6793367" y="1812762"/>
                  <a:pt x="6794518" y="1818820"/>
                  <a:pt x="6790550" y="1824090"/>
                </a:cubicBezTo>
                <a:cubicBezTo>
                  <a:pt x="6787704" y="1827907"/>
                  <a:pt x="6784100" y="1828694"/>
                  <a:pt x="6780739" y="1827877"/>
                </a:cubicBezTo>
                <a:cubicBezTo>
                  <a:pt x="6756027" y="1876825"/>
                  <a:pt x="6732921" y="1926622"/>
                  <a:pt x="6712298" y="1977388"/>
                </a:cubicBezTo>
                <a:cubicBezTo>
                  <a:pt x="6604793" y="2240607"/>
                  <a:pt x="6570876" y="2506250"/>
                  <a:pt x="6546952" y="2788249"/>
                </a:cubicBezTo>
                <a:cubicBezTo>
                  <a:pt x="6530599" y="2976956"/>
                  <a:pt x="6511521" y="3261075"/>
                  <a:pt x="6320737" y="3365576"/>
                </a:cubicBezTo>
                <a:cubicBezTo>
                  <a:pt x="6322220" y="3364758"/>
                  <a:pt x="6323462" y="3363728"/>
                  <a:pt x="6324946" y="3362910"/>
                </a:cubicBezTo>
                <a:cubicBezTo>
                  <a:pt x="6331517" y="3363031"/>
                  <a:pt x="6338210" y="3367999"/>
                  <a:pt x="6336484" y="3376329"/>
                </a:cubicBezTo>
                <a:cubicBezTo>
                  <a:pt x="6333486" y="3390807"/>
                  <a:pt x="6311046" y="3385961"/>
                  <a:pt x="6314044" y="3371482"/>
                </a:cubicBezTo>
                <a:cubicBezTo>
                  <a:pt x="6314316" y="3370149"/>
                  <a:pt x="6314892" y="3369150"/>
                  <a:pt x="6315467" y="3368150"/>
                </a:cubicBezTo>
                <a:cubicBezTo>
                  <a:pt x="6300114" y="3376086"/>
                  <a:pt x="6285487" y="3381660"/>
                  <a:pt x="6271587" y="3384961"/>
                </a:cubicBezTo>
                <a:cubicBezTo>
                  <a:pt x="6271617" y="3385809"/>
                  <a:pt x="6271799" y="3386597"/>
                  <a:pt x="6271587" y="3387566"/>
                </a:cubicBezTo>
                <a:cubicBezTo>
                  <a:pt x="6268861" y="3400773"/>
                  <a:pt x="6249420" y="3400015"/>
                  <a:pt x="6248723" y="3388475"/>
                </a:cubicBezTo>
                <a:cubicBezTo>
                  <a:pt x="6248723" y="3388475"/>
                  <a:pt x="6248723" y="3388475"/>
                  <a:pt x="6248753" y="3388475"/>
                </a:cubicBezTo>
                <a:cubicBezTo>
                  <a:pt x="6240093" y="3389111"/>
                  <a:pt x="6231704" y="3388838"/>
                  <a:pt x="6223527" y="3387778"/>
                </a:cubicBezTo>
                <a:cubicBezTo>
                  <a:pt x="6223527" y="3387778"/>
                  <a:pt x="6223558" y="3387778"/>
                  <a:pt x="6223558" y="3387778"/>
                </a:cubicBezTo>
                <a:cubicBezTo>
                  <a:pt x="6217562" y="3396229"/>
                  <a:pt x="6202360" y="3394078"/>
                  <a:pt x="6202693" y="3383356"/>
                </a:cubicBezTo>
                <a:cubicBezTo>
                  <a:pt x="6159418" y="3370059"/>
                  <a:pt x="6123199" y="3334135"/>
                  <a:pt x="6090402" y="3288336"/>
                </a:cubicBezTo>
                <a:cubicBezTo>
                  <a:pt x="6089706" y="3288336"/>
                  <a:pt x="6089100" y="3288579"/>
                  <a:pt x="6088373" y="3288457"/>
                </a:cubicBezTo>
                <a:cubicBezTo>
                  <a:pt x="6084315" y="3287761"/>
                  <a:pt x="6081015" y="3284308"/>
                  <a:pt x="6079833" y="3280340"/>
                </a:cubicBezTo>
                <a:cubicBezTo>
                  <a:pt x="6076533" y="3277644"/>
                  <a:pt x="6074928" y="3272919"/>
                  <a:pt x="6075654" y="3268739"/>
                </a:cubicBezTo>
                <a:cubicBezTo>
                  <a:pt x="6075715" y="3268284"/>
                  <a:pt x="6076018" y="3267981"/>
                  <a:pt x="6076139" y="3267557"/>
                </a:cubicBezTo>
                <a:cubicBezTo>
                  <a:pt x="6071233" y="3260106"/>
                  <a:pt x="6066358" y="3252473"/>
                  <a:pt x="6061573" y="3244749"/>
                </a:cubicBezTo>
                <a:cubicBezTo>
                  <a:pt x="6058090" y="3245537"/>
                  <a:pt x="6054154" y="3244628"/>
                  <a:pt x="6051156" y="3241962"/>
                </a:cubicBezTo>
                <a:lnTo>
                  <a:pt x="6053760" y="3245900"/>
                </a:lnTo>
                <a:cubicBezTo>
                  <a:pt x="6056182" y="3249596"/>
                  <a:pt x="6055728" y="3254321"/>
                  <a:pt x="6053517" y="3257925"/>
                </a:cubicBezTo>
                <a:cubicBezTo>
                  <a:pt x="6053972" y="3258682"/>
                  <a:pt x="6054517" y="3259440"/>
                  <a:pt x="6054729" y="3260288"/>
                </a:cubicBezTo>
                <a:cubicBezTo>
                  <a:pt x="6056304" y="3265982"/>
                  <a:pt x="6053154" y="3271071"/>
                  <a:pt x="6048279" y="3273615"/>
                </a:cubicBezTo>
                <a:cubicBezTo>
                  <a:pt x="6052336" y="3275312"/>
                  <a:pt x="6055244" y="3279128"/>
                  <a:pt x="6054063" y="3284823"/>
                </a:cubicBezTo>
                <a:cubicBezTo>
                  <a:pt x="6051095" y="3299241"/>
                  <a:pt x="6028261" y="3296545"/>
                  <a:pt x="6031259" y="3282066"/>
                </a:cubicBezTo>
                <a:cubicBezTo>
                  <a:pt x="6031835" y="3279280"/>
                  <a:pt x="6033288" y="3277311"/>
                  <a:pt x="6035014" y="3275766"/>
                </a:cubicBezTo>
                <a:cubicBezTo>
                  <a:pt x="6031562" y="3274433"/>
                  <a:pt x="6028625" y="3271616"/>
                  <a:pt x="6027656" y="3268133"/>
                </a:cubicBezTo>
                <a:cubicBezTo>
                  <a:pt x="6026232" y="3263014"/>
                  <a:pt x="6028625" y="3258349"/>
                  <a:pt x="6032683" y="3255593"/>
                </a:cubicBezTo>
                <a:lnTo>
                  <a:pt x="6030200" y="3251807"/>
                </a:lnTo>
                <a:cubicBezTo>
                  <a:pt x="6026777" y="3246597"/>
                  <a:pt x="6028867" y="3239176"/>
                  <a:pt x="6034015" y="3236025"/>
                </a:cubicBezTo>
                <a:cubicBezTo>
                  <a:pt x="6035681" y="3234996"/>
                  <a:pt x="6037498" y="3234996"/>
                  <a:pt x="6039315" y="3234935"/>
                </a:cubicBezTo>
                <a:cubicBezTo>
                  <a:pt x="6038800" y="3234360"/>
                  <a:pt x="6038194" y="3233845"/>
                  <a:pt x="6037770" y="3233178"/>
                </a:cubicBezTo>
                <a:lnTo>
                  <a:pt x="6037710" y="3233057"/>
                </a:lnTo>
                <a:cubicBezTo>
                  <a:pt x="6036740" y="3233996"/>
                  <a:pt x="6035681" y="3234814"/>
                  <a:pt x="6034409" y="3235238"/>
                </a:cubicBezTo>
                <a:lnTo>
                  <a:pt x="6029594" y="3236965"/>
                </a:lnTo>
                <a:cubicBezTo>
                  <a:pt x="6023507" y="3239115"/>
                  <a:pt x="6017299" y="3236843"/>
                  <a:pt x="6014422" y="3230907"/>
                </a:cubicBezTo>
                <a:cubicBezTo>
                  <a:pt x="6011817" y="3225545"/>
                  <a:pt x="6014785" y="3217761"/>
                  <a:pt x="6020479" y="3215731"/>
                </a:cubicBezTo>
                <a:lnTo>
                  <a:pt x="6025324" y="3214005"/>
                </a:lnTo>
                <a:cubicBezTo>
                  <a:pt x="6028867" y="3212733"/>
                  <a:pt x="6032198" y="3213369"/>
                  <a:pt x="6035136" y="3214974"/>
                </a:cubicBezTo>
                <a:cubicBezTo>
                  <a:pt x="6036165" y="3213581"/>
                  <a:pt x="6037407" y="3212399"/>
                  <a:pt x="6038830" y="3211672"/>
                </a:cubicBezTo>
                <a:cubicBezTo>
                  <a:pt x="6039678" y="3211248"/>
                  <a:pt x="6040526" y="3211157"/>
                  <a:pt x="6041404" y="3210976"/>
                </a:cubicBezTo>
                <a:cubicBezTo>
                  <a:pt x="6041404" y="3210643"/>
                  <a:pt x="6041404" y="3210279"/>
                  <a:pt x="6041374" y="3209946"/>
                </a:cubicBezTo>
                <a:cubicBezTo>
                  <a:pt x="6035166" y="3199102"/>
                  <a:pt x="6029200" y="3188168"/>
                  <a:pt x="6023355" y="3177142"/>
                </a:cubicBezTo>
                <a:cubicBezTo>
                  <a:pt x="6024839" y="3182806"/>
                  <a:pt x="6022023" y="3188925"/>
                  <a:pt x="6016390" y="3190984"/>
                </a:cubicBezTo>
                <a:cubicBezTo>
                  <a:pt x="6010636" y="3193105"/>
                  <a:pt x="6003702" y="3190015"/>
                  <a:pt x="6001673" y="3184139"/>
                </a:cubicBezTo>
                <a:cubicBezTo>
                  <a:pt x="6000885" y="3181867"/>
                  <a:pt x="6000098" y="3179595"/>
                  <a:pt x="5999311" y="3177324"/>
                </a:cubicBezTo>
                <a:cubicBezTo>
                  <a:pt x="5997282" y="3171447"/>
                  <a:pt x="6000219" y="3164753"/>
                  <a:pt x="6006154" y="3162603"/>
                </a:cubicBezTo>
                <a:cubicBezTo>
                  <a:pt x="6009486" y="3161361"/>
                  <a:pt x="6013119" y="3162058"/>
                  <a:pt x="6016057" y="3163845"/>
                </a:cubicBezTo>
                <a:cubicBezTo>
                  <a:pt x="6006790" y="3145762"/>
                  <a:pt x="5998220" y="3127406"/>
                  <a:pt x="5989802" y="3108959"/>
                </a:cubicBezTo>
                <a:cubicBezTo>
                  <a:pt x="5989802" y="3108959"/>
                  <a:pt x="5989802" y="3108989"/>
                  <a:pt x="5989802" y="3108989"/>
                </a:cubicBezTo>
                <a:lnTo>
                  <a:pt x="5985501" y="3110504"/>
                </a:lnTo>
                <a:cubicBezTo>
                  <a:pt x="5983775" y="3111110"/>
                  <a:pt x="5982049" y="3111201"/>
                  <a:pt x="5980414" y="3110989"/>
                </a:cubicBezTo>
                <a:cubicBezTo>
                  <a:pt x="5977537" y="3115562"/>
                  <a:pt x="5973085" y="3119015"/>
                  <a:pt x="5967150" y="3119985"/>
                </a:cubicBezTo>
                <a:cubicBezTo>
                  <a:pt x="5963364" y="3120591"/>
                  <a:pt x="5959851" y="3120167"/>
                  <a:pt x="5956672" y="3119015"/>
                </a:cubicBezTo>
                <a:cubicBezTo>
                  <a:pt x="5955521" y="3120378"/>
                  <a:pt x="5954067" y="3121530"/>
                  <a:pt x="5952250" y="3122317"/>
                </a:cubicBezTo>
                <a:cubicBezTo>
                  <a:pt x="5949373" y="3123620"/>
                  <a:pt x="5946042" y="3123317"/>
                  <a:pt x="5943196" y="3121984"/>
                </a:cubicBezTo>
                <a:cubicBezTo>
                  <a:pt x="5941379" y="3121469"/>
                  <a:pt x="5939653" y="3120681"/>
                  <a:pt x="5938320" y="3119409"/>
                </a:cubicBezTo>
                <a:cubicBezTo>
                  <a:pt x="5935625" y="3116774"/>
                  <a:pt x="5934777" y="3113351"/>
                  <a:pt x="5935171" y="3109989"/>
                </a:cubicBezTo>
                <a:lnTo>
                  <a:pt x="5933808" y="3106173"/>
                </a:lnTo>
                <a:cubicBezTo>
                  <a:pt x="5932384" y="3102144"/>
                  <a:pt x="5933142" y="3098085"/>
                  <a:pt x="5935473" y="3095026"/>
                </a:cubicBezTo>
                <a:cubicBezTo>
                  <a:pt x="5935413" y="3094874"/>
                  <a:pt x="5935352" y="3094723"/>
                  <a:pt x="5935292" y="3094572"/>
                </a:cubicBezTo>
                <a:cubicBezTo>
                  <a:pt x="5933475" y="3095965"/>
                  <a:pt x="5931203" y="3096540"/>
                  <a:pt x="5928932" y="3096843"/>
                </a:cubicBezTo>
                <a:cubicBezTo>
                  <a:pt x="5928902" y="3096965"/>
                  <a:pt x="5928963" y="3097055"/>
                  <a:pt x="5928932" y="3097176"/>
                </a:cubicBezTo>
                <a:cubicBezTo>
                  <a:pt x="5928842" y="3097813"/>
                  <a:pt x="5928781" y="3098116"/>
                  <a:pt x="5928720" y="3098206"/>
                </a:cubicBezTo>
                <a:cubicBezTo>
                  <a:pt x="5928720" y="3098267"/>
                  <a:pt x="5928720" y="3098327"/>
                  <a:pt x="5928720" y="3098418"/>
                </a:cubicBezTo>
                <a:cubicBezTo>
                  <a:pt x="5928720" y="3098449"/>
                  <a:pt x="5928720" y="3098479"/>
                  <a:pt x="5928720" y="3098509"/>
                </a:cubicBezTo>
                <a:cubicBezTo>
                  <a:pt x="5929235" y="3098964"/>
                  <a:pt x="5929720" y="3099448"/>
                  <a:pt x="5930295" y="3099872"/>
                </a:cubicBezTo>
                <a:cubicBezTo>
                  <a:pt x="5935443" y="3103749"/>
                  <a:pt x="5934534" y="3111807"/>
                  <a:pt x="5930840" y="3116108"/>
                </a:cubicBezTo>
                <a:cubicBezTo>
                  <a:pt x="5926509" y="3121166"/>
                  <a:pt x="5919393" y="3120257"/>
                  <a:pt x="5914608" y="3116653"/>
                </a:cubicBezTo>
                <a:cubicBezTo>
                  <a:pt x="5906947" y="3110898"/>
                  <a:pt x="5904736" y="3101417"/>
                  <a:pt x="5906492" y="3092360"/>
                </a:cubicBezTo>
                <a:cubicBezTo>
                  <a:pt x="5902980" y="3088514"/>
                  <a:pt x="5902192" y="3081910"/>
                  <a:pt x="5905584" y="3077882"/>
                </a:cubicBezTo>
                <a:lnTo>
                  <a:pt x="5908885" y="3073944"/>
                </a:lnTo>
                <a:cubicBezTo>
                  <a:pt x="5913034" y="3068976"/>
                  <a:pt x="5919544" y="3067826"/>
                  <a:pt x="5925026" y="3071491"/>
                </a:cubicBezTo>
                <a:cubicBezTo>
                  <a:pt x="5926358" y="3072369"/>
                  <a:pt x="5927388" y="3073641"/>
                  <a:pt x="5928175" y="3075095"/>
                </a:cubicBezTo>
                <a:cubicBezTo>
                  <a:pt x="5929690" y="3075065"/>
                  <a:pt x="5931203" y="3074913"/>
                  <a:pt x="5932596" y="3075428"/>
                </a:cubicBezTo>
                <a:cubicBezTo>
                  <a:pt x="5934444" y="3070218"/>
                  <a:pt x="5939228" y="3066038"/>
                  <a:pt x="5944467" y="3063343"/>
                </a:cubicBezTo>
                <a:cubicBezTo>
                  <a:pt x="5943680" y="3062979"/>
                  <a:pt x="5942953" y="3062585"/>
                  <a:pt x="5942257" y="3062040"/>
                </a:cubicBezTo>
                <a:cubicBezTo>
                  <a:pt x="5941772" y="3061768"/>
                  <a:pt x="5941227" y="3061586"/>
                  <a:pt x="5940773" y="3061222"/>
                </a:cubicBezTo>
                <a:lnTo>
                  <a:pt x="5936836" y="3057921"/>
                </a:lnTo>
                <a:cubicBezTo>
                  <a:pt x="5933959" y="3055497"/>
                  <a:pt x="5932990" y="3051984"/>
                  <a:pt x="5933323" y="3048531"/>
                </a:cubicBezTo>
                <a:cubicBezTo>
                  <a:pt x="5933293" y="3048440"/>
                  <a:pt x="5933232" y="3048379"/>
                  <a:pt x="5933202" y="3048289"/>
                </a:cubicBezTo>
                <a:cubicBezTo>
                  <a:pt x="5931749" y="3041958"/>
                  <a:pt x="5935473" y="3035627"/>
                  <a:pt x="5941894" y="3034082"/>
                </a:cubicBezTo>
                <a:cubicBezTo>
                  <a:pt x="5946588" y="3032962"/>
                  <a:pt x="5950312" y="3034961"/>
                  <a:pt x="5954067" y="3037445"/>
                </a:cubicBezTo>
                <a:cubicBezTo>
                  <a:pt x="5956975" y="3039383"/>
                  <a:pt x="5958155" y="3042655"/>
                  <a:pt x="5958125" y="3045956"/>
                </a:cubicBezTo>
                <a:lnTo>
                  <a:pt x="5958549" y="3046532"/>
                </a:lnTo>
                <a:cubicBezTo>
                  <a:pt x="5962002" y="3051287"/>
                  <a:pt x="5960760" y="3057466"/>
                  <a:pt x="5956793" y="3061374"/>
                </a:cubicBezTo>
                <a:cubicBezTo>
                  <a:pt x="5960639" y="3062192"/>
                  <a:pt x="5964515" y="3064070"/>
                  <a:pt x="5967877" y="3067038"/>
                </a:cubicBezTo>
                <a:cubicBezTo>
                  <a:pt x="5968573" y="3066160"/>
                  <a:pt x="5969694" y="3065736"/>
                  <a:pt x="5970663" y="3065130"/>
                </a:cubicBezTo>
                <a:cubicBezTo>
                  <a:pt x="5961426" y="3043048"/>
                  <a:pt x="5952553" y="3020816"/>
                  <a:pt x="5944104" y="2998371"/>
                </a:cubicBezTo>
                <a:cubicBezTo>
                  <a:pt x="5945921" y="3003278"/>
                  <a:pt x="5947708" y="3008185"/>
                  <a:pt x="5949586" y="3013092"/>
                </a:cubicBezTo>
                <a:lnTo>
                  <a:pt x="5944134" y="3013576"/>
                </a:lnTo>
                <a:cubicBezTo>
                  <a:pt x="5937896" y="3014122"/>
                  <a:pt x="5932536" y="3007973"/>
                  <a:pt x="5932505" y="3002127"/>
                </a:cubicBezTo>
                <a:cubicBezTo>
                  <a:pt x="5932475" y="2996493"/>
                  <a:pt x="5936473" y="2992676"/>
                  <a:pt x="5941469" y="2991283"/>
                </a:cubicBezTo>
                <a:cubicBezTo>
                  <a:pt x="5937321" y="2980166"/>
                  <a:pt x="5933021" y="2969080"/>
                  <a:pt x="5929023" y="2957903"/>
                </a:cubicBezTo>
                <a:cubicBezTo>
                  <a:pt x="5924026" y="2962507"/>
                  <a:pt x="5917485" y="2961235"/>
                  <a:pt x="5912731" y="2957237"/>
                </a:cubicBezTo>
                <a:lnTo>
                  <a:pt x="5908794" y="2953935"/>
                </a:lnTo>
                <a:cubicBezTo>
                  <a:pt x="5903979" y="2949907"/>
                  <a:pt x="5905311" y="2941426"/>
                  <a:pt x="5909430" y="2937609"/>
                </a:cubicBezTo>
                <a:cubicBezTo>
                  <a:pt x="5913003" y="2934307"/>
                  <a:pt x="5917334" y="2934096"/>
                  <a:pt x="5921301" y="2935670"/>
                </a:cubicBezTo>
                <a:cubicBezTo>
                  <a:pt x="5906674" y="2893749"/>
                  <a:pt x="5892683" y="2851555"/>
                  <a:pt x="5878813" y="2809331"/>
                </a:cubicBezTo>
                <a:cubicBezTo>
                  <a:pt x="5875210" y="2812845"/>
                  <a:pt x="5869849" y="2814238"/>
                  <a:pt x="5864823" y="2810028"/>
                </a:cubicBezTo>
                <a:cubicBezTo>
                  <a:pt x="5855617" y="2802304"/>
                  <a:pt x="5862975" y="2788885"/>
                  <a:pt x="5872121" y="2789098"/>
                </a:cubicBezTo>
                <a:cubicBezTo>
                  <a:pt x="5870546" y="2784312"/>
                  <a:pt x="5868972" y="2779556"/>
                  <a:pt x="5867397" y="2774770"/>
                </a:cubicBezTo>
                <a:cubicBezTo>
                  <a:pt x="5862218" y="2773983"/>
                  <a:pt x="5856767" y="2769561"/>
                  <a:pt x="5857282" y="2764017"/>
                </a:cubicBezTo>
                <a:lnTo>
                  <a:pt x="5857736" y="2758929"/>
                </a:lnTo>
                <a:cubicBezTo>
                  <a:pt x="5857948" y="2756445"/>
                  <a:pt x="5858796" y="2754234"/>
                  <a:pt x="5859977" y="2752265"/>
                </a:cubicBezTo>
                <a:cubicBezTo>
                  <a:pt x="5858282" y="2747146"/>
                  <a:pt x="5856465" y="2742057"/>
                  <a:pt x="5854738" y="2736908"/>
                </a:cubicBezTo>
                <a:cubicBezTo>
                  <a:pt x="5854496" y="2737241"/>
                  <a:pt x="5854315" y="2737605"/>
                  <a:pt x="5853921" y="2737877"/>
                </a:cubicBezTo>
                <a:cubicBezTo>
                  <a:pt x="5851922" y="2739422"/>
                  <a:pt x="5849378" y="2739816"/>
                  <a:pt x="5846834" y="2739725"/>
                </a:cubicBezTo>
                <a:cubicBezTo>
                  <a:pt x="5844654" y="2741027"/>
                  <a:pt x="5842141" y="2741845"/>
                  <a:pt x="5839536" y="2741663"/>
                </a:cubicBezTo>
                <a:cubicBezTo>
                  <a:pt x="5834963" y="2741361"/>
                  <a:pt x="5831481" y="2737938"/>
                  <a:pt x="5830057" y="2733818"/>
                </a:cubicBezTo>
                <a:cubicBezTo>
                  <a:pt x="5829967" y="2733727"/>
                  <a:pt x="5829815" y="2733667"/>
                  <a:pt x="5829724" y="2733576"/>
                </a:cubicBezTo>
                <a:cubicBezTo>
                  <a:pt x="5827362" y="2730487"/>
                  <a:pt x="5827241" y="2726791"/>
                  <a:pt x="5828362" y="2723429"/>
                </a:cubicBezTo>
                <a:cubicBezTo>
                  <a:pt x="5828271" y="2723187"/>
                  <a:pt x="5828241" y="2722944"/>
                  <a:pt x="5828150" y="2722702"/>
                </a:cubicBezTo>
                <a:cubicBezTo>
                  <a:pt x="5826514" y="2720703"/>
                  <a:pt x="5825303" y="2718371"/>
                  <a:pt x="5825334" y="2715554"/>
                </a:cubicBezTo>
                <a:cubicBezTo>
                  <a:pt x="5825394" y="2710707"/>
                  <a:pt x="5828241" y="2707557"/>
                  <a:pt x="5831632" y="2704498"/>
                </a:cubicBezTo>
                <a:cubicBezTo>
                  <a:pt x="5834237" y="2702135"/>
                  <a:pt x="5837689" y="2701802"/>
                  <a:pt x="5840899" y="2702650"/>
                </a:cubicBezTo>
                <a:cubicBezTo>
                  <a:pt x="5841111" y="2702559"/>
                  <a:pt x="5841323" y="2702468"/>
                  <a:pt x="5841565" y="2702377"/>
                </a:cubicBezTo>
                <a:cubicBezTo>
                  <a:pt x="5841989" y="2702196"/>
                  <a:pt x="5842413" y="2702256"/>
                  <a:pt x="5842837" y="2702165"/>
                </a:cubicBezTo>
                <a:cubicBezTo>
                  <a:pt x="5839688" y="2692988"/>
                  <a:pt x="5836659" y="2683719"/>
                  <a:pt x="5833419" y="2674571"/>
                </a:cubicBezTo>
                <a:cubicBezTo>
                  <a:pt x="5830996" y="2667726"/>
                  <a:pt x="5828332" y="2660971"/>
                  <a:pt x="5825848" y="2654156"/>
                </a:cubicBezTo>
                <a:cubicBezTo>
                  <a:pt x="5827484" y="2658518"/>
                  <a:pt x="5829149" y="2662879"/>
                  <a:pt x="5830693" y="2667271"/>
                </a:cubicBezTo>
                <a:cubicBezTo>
                  <a:pt x="5829301" y="2666969"/>
                  <a:pt x="5827938" y="2666393"/>
                  <a:pt x="5826787" y="2665424"/>
                </a:cubicBezTo>
                <a:lnTo>
                  <a:pt x="5822850" y="2662122"/>
                </a:lnTo>
                <a:cubicBezTo>
                  <a:pt x="5818065" y="2658094"/>
                  <a:pt x="5816127" y="2651551"/>
                  <a:pt x="5819943" y="2646038"/>
                </a:cubicBezTo>
                <a:cubicBezTo>
                  <a:pt x="5820488" y="2645251"/>
                  <a:pt x="5821306" y="2644675"/>
                  <a:pt x="5822093" y="2644039"/>
                </a:cubicBezTo>
                <a:cubicBezTo>
                  <a:pt x="5821397" y="2642101"/>
                  <a:pt x="5820639" y="2640162"/>
                  <a:pt x="5819913" y="2638193"/>
                </a:cubicBezTo>
                <a:cubicBezTo>
                  <a:pt x="5819034" y="2637769"/>
                  <a:pt x="5818217" y="2637284"/>
                  <a:pt x="5817430" y="2636709"/>
                </a:cubicBezTo>
                <a:cubicBezTo>
                  <a:pt x="5812705" y="2642010"/>
                  <a:pt x="5803590" y="2643797"/>
                  <a:pt x="5798260" y="2636285"/>
                </a:cubicBezTo>
                <a:cubicBezTo>
                  <a:pt x="5790901" y="2625865"/>
                  <a:pt x="5803075" y="2615143"/>
                  <a:pt x="5812614" y="2618656"/>
                </a:cubicBezTo>
                <a:cubicBezTo>
                  <a:pt x="5809041" y="2609145"/>
                  <a:pt x="5805225" y="2599725"/>
                  <a:pt x="5801561" y="2590274"/>
                </a:cubicBezTo>
                <a:cubicBezTo>
                  <a:pt x="5801924" y="2594515"/>
                  <a:pt x="5800289" y="2599028"/>
                  <a:pt x="5796776" y="2601391"/>
                </a:cubicBezTo>
                <a:cubicBezTo>
                  <a:pt x="5795565" y="2602178"/>
                  <a:pt x="5794232" y="2602572"/>
                  <a:pt x="5792961" y="2603117"/>
                </a:cubicBezTo>
                <a:cubicBezTo>
                  <a:pt x="5795656" y="2606934"/>
                  <a:pt x="5796474" y="2612053"/>
                  <a:pt x="5792597" y="2616717"/>
                </a:cubicBezTo>
                <a:lnTo>
                  <a:pt x="5790568" y="2619171"/>
                </a:lnTo>
                <a:cubicBezTo>
                  <a:pt x="5789751" y="2620140"/>
                  <a:pt x="5788751" y="2620231"/>
                  <a:pt x="5787843" y="2620837"/>
                </a:cubicBezTo>
                <a:cubicBezTo>
                  <a:pt x="5787510" y="2621988"/>
                  <a:pt x="5787176" y="2623139"/>
                  <a:pt x="5786541" y="2624108"/>
                </a:cubicBezTo>
                <a:cubicBezTo>
                  <a:pt x="5791083" y="2634225"/>
                  <a:pt x="5779303" y="2643888"/>
                  <a:pt x="5770369" y="2639495"/>
                </a:cubicBezTo>
                <a:cubicBezTo>
                  <a:pt x="5770399" y="2643554"/>
                  <a:pt x="5768462" y="2647674"/>
                  <a:pt x="5765100" y="2650067"/>
                </a:cubicBezTo>
                <a:lnTo>
                  <a:pt x="5764161" y="2650703"/>
                </a:lnTo>
                <a:cubicBezTo>
                  <a:pt x="5765585" y="2650612"/>
                  <a:pt x="5767129" y="2650733"/>
                  <a:pt x="5768825" y="2651339"/>
                </a:cubicBezTo>
                <a:cubicBezTo>
                  <a:pt x="5774336" y="2653308"/>
                  <a:pt x="5776941" y="2658003"/>
                  <a:pt x="5777274" y="2662698"/>
                </a:cubicBezTo>
                <a:cubicBezTo>
                  <a:pt x="5782028" y="2663425"/>
                  <a:pt x="5786753" y="2664879"/>
                  <a:pt x="5791234" y="2665878"/>
                </a:cubicBezTo>
                <a:cubicBezTo>
                  <a:pt x="5802924" y="2668513"/>
                  <a:pt x="5800864" y="2683355"/>
                  <a:pt x="5792082" y="2687323"/>
                </a:cubicBezTo>
                <a:cubicBezTo>
                  <a:pt x="5792355" y="2687475"/>
                  <a:pt x="5792597" y="2687657"/>
                  <a:pt x="5792839" y="2687808"/>
                </a:cubicBezTo>
                <a:cubicBezTo>
                  <a:pt x="5796140" y="2689080"/>
                  <a:pt x="5798139" y="2691594"/>
                  <a:pt x="5798987" y="2694472"/>
                </a:cubicBezTo>
                <a:cubicBezTo>
                  <a:pt x="5801470" y="2700833"/>
                  <a:pt x="5799259" y="2709314"/>
                  <a:pt x="5791356" y="2710132"/>
                </a:cubicBezTo>
                <a:cubicBezTo>
                  <a:pt x="5789205" y="2710374"/>
                  <a:pt x="5787086" y="2710859"/>
                  <a:pt x="5784966" y="2711071"/>
                </a:cubicBezTo>
                <a:cubicBezTo>
                  <a:pt x="5784421" y="2711192"/>
                  <a:pt x="5783906" y="2711343"/>
                  <a:pt x="5783391" y="2711495"/>
                </a:cubicBezTo>
                <a:cubicBezTo>
                  <a:pt x="5782846" y="2711707"/>
                  <a:pt x="5782331" y="2711798"/>
                  <a:pt x="5781816" y="2711979"/>
                </a:cubicBezTo>
                <a:cubicBezTo>
                  <a:pt x="5781756" y="2712706"/>
                  <a:pt x="5781847" y="2713494"/>
                  <a:pt x="5781605" y="2714191"/>
                </a:cubicBezTo>
                <a:cubicBezTo>
                  <a:pt x="5786813" y="2709920"/>
                  <a:pt x="5795989" y="2709223"/>
                  <a:pt x="5801107" y="2716432"/>
                </a:cubicBezTo>
                <a:cubicBezTo>
                  <a:pt x="5803196" y="2719400"/>
                  <a:pt x="5803226" y="2722127"/>
                  <a:pt x="5802560" y="2724641"/>
                </a:cubicBezTo>
                <a:cubicBezTo>
                  <a:pt x="5803257" y="2728487"/>
                  <a:pt x="5802045" y="2732395"/>
                  <a:pt x="5799623" y="2735242"/>
                </a:cubicBezTo>
                <a:cubicBezTo>
                  <a:pt x="5803257" y="2737181"/>
                  <a:pt x="5805589" y="2740937"/>
                  <a:pt x="5805891" y="2745056"/>
                </a:cubicBezTo>
                <a:cubicBezTo>
                  <a:pt x="5807466" y="2745571"/>
                  <a:pt x="5808980" y="2746328"/>
                  <a:pt x="5810161" y="2747479"/>
                </a:cubicBezTo>
                <a:cubicBezTo>
                  <a:pt x="5814886" y="2751992"/>
                  <a:pt x="5814522" y="2759020"/>
                  <a:pt x="5810525" y="2763805"/>
                </a:cubicBezTo>
                <a:lnTo>
                  <a:pt x="5807224" y="2767743"/>
                </a:lnTo>
                <a:cubicBezTo>
                  <a:pt x="5803196" y="2772529"/>
                  <a:pt x="5795171" y="2772196"/>
                  <a:pt x="5790901" y="2768107"/>
                </a:cubicBezTo>
                <a:cubicBezTo>
                  <a:pt x="5787691" y="2765017"/>
                  <a:pt x="5786964" y="2760807"/>
                  <a:pt x="5788024" y="2756899"/>
                </a:cubicBezTo>
                <a:lnTo>
                  <a:pt x="5784239" y="2756263"/>
                </a:lnTo>
                <a:cubicBezTo>
                  <a:pt x="5777819" y="2755173"/>
                  <a:pt x="5773610" y="2748267"/>
                  <a:pt x="5774912" y="2742057"/>
                </a:cubicBezTo>
                <a:cubicBezTo>
                  <a:pt x="5775427" y="2739573"/>
                  <a:pt x="5776850" y="2737665"/>
                  <a:pt x="5778576" y="2736090"/>
                </a:cubicBezTo>
                <a:cubicBezTo>
                  <a:pt x="5777849" y="2737393"/>
                  <a:pt x="5776911" y="2738604"/>
                  <a:pt x="5775639" y="2739483"/>
                </a:cubicBezTo>
                <a:lnTo>
                  <a:pt x="5766917" y="2745662"/>
                </a:lnTo>
                <a:cubicBezTo>
                  <a:pt x="5762223" y="2748963"/>
                  <a:pt x="5756136" y="2748903"/>
                  <a:pt x="5751776" y="2745268"/>
                </a:cubicBezTo>
                <a:cubicBezTo>
                  <a:pt x="5747930" y="2750084"/>
                  <a:pt x="5740510" y="2752598"/>
                  <a:pt x="5734393" y="2747479"/>
                </a:cubicBezTo>
                <a:cubicBezTo>
                  <a:pt x="5727367" y="2741573"/>
                  <a:pt x="5730850" y="2733091"/>
                  <a:pt x="5737209" y="2729669"/>
                </a:cubicBezTo>
                <a:cubicBezTo>
                  <a:pt x="5736028" y="2729305"/>
                  <a:pt x="5734878" y="2728911"/>
                  <a:pt x="5733908" y="2728094"/>
                </a:cubicBezTo>
                <a:lnTo>
                  <a:pt x="5729972" y="2724792"/>
                </a:lnTo>
                <a:cubicBezTo>
                  <a:pt x="5725005" y="2720642"/>
                  <a:pt x="5723612" y="2714312"/>
                  <a:pt x="5727216" y="2708708"/>
                </a:cubicBezTo>
                <a:cubicBezTo>
                  <a:pt x="5730395" y="2703740"/>
                  <a:pt x="5738693" y="2702075"/>
                  <a:pt x="5743326" y="2705952"/>
                </a:cubicBezTo>
                <a:lnTo>
                  <a:pt x="5747263" y="2709253"/>
                </a:lnTo>
                <a:cubicBezTo>
                  <a:pt x="5752230" y="2713433"/>
                  <a:pt x="5753623" y="2719734"/>
                  <a:pt x="5750019" y="2725368"/>
                </a:cubicBezTo>
                <a:cubicBezTo>
                  <a:pt x="5749141" y="2726761"/>
                  <a:pt x="5747778" y="2727821"/>
                  <a:pt x="5746294" y="2728608"/>
                </a:cubicBezTo>
                <a:cubicBezTo>
                  <a:pt x="5747233" y="2728911"/>
                  <a:pt x="5748141" y="2729547"/>
                  <a:pt x="5749050" y="2730123"/>
                </a:cubicBezTo>
                <a:cubicBezTo>
                  <a:pt x="5749747" y="2728851"/>
                  <a:pt x="5750655" y="2727700"/>
                  <a:pt x="5751897" y="2726852"/>
                </a:cubicBezTo>
                <a:lnTo>
                  <a:pt x="5760618" y="2720672"/>
                </a:lnTo>
                <a:cubicBezTo>
                  <a:pt x="5761193" y="2720248"/>
                  <a:pt x="5761890" y="2720067"/>
                  <a:pt x="5762496" y="2719764"/>
                </a:cubicBezTo>
                <a:cubicBezTo>
                  <a:pt x="5761193" y="2718916"/>
                  <a:pt x="5759922" y="2717977"/>
                  <a:pt x="5758862" y="2716523"/>
                </a:cubicBezTo>
                <a:cubicBezTo>
                  <a:pt x="5757529" y="2714645"/>
                  <a:pt x="5757045" y="2712797"/>
                  <a:pt x="5756893" y="2711071"/>
                </a:cubicBezTo>
                <a:cubicBezTo>
                  <a:pt x="5755107" y="2709799"/>
                  <a:pt x="5754016" y="2708708"/>
                  <a:pt x="5752775" y="2706982"/>
                </a:cubicBezTo>
                <a:cubicBezTo>
                  <a:pt x="5749898" y="2703044"/>
                  <a:pt x="5749292" y="2698833"/>
                  <a:pt x="5748899" y="2694108"/>
                </a:cubicBezTo>
                <a:cubicBezTo>
                  <a:pt x="5748778" y="2692715"/>
                  <a:pt x="5749201" y="2691291"/>
                  <a:pt x="5749868" y="2689868"/>
                </a:cubicBezTo>
                <a:cubicBezTo>
                  <a:pt x="5749686" y="2689171"/>
                  <a:pt x="5749898" y="2688444"/>
                  <a:pt x="5749837" y="2687687"/>
                </a:cubicBezTo>
                <a:cubicBezTo>
                  <a:pt x="5747263" y="2689141"/>
                  <a:pt x="5744295" y="2689444"/>
                  <a:pt x="5741479" y="2688626"/>
                </a:cubicBezTo>
                <a:cubicBezTo>
                  <a:pt x="5741267" y="2697107"/>
                  <a:pt x="5731789" y="2705043"/>
                  <a:pt x="5723491" y="2698076"/>
                </a:cubicBezTo>
                <a:cubicBezTo>
                  <a:pt x="5713679" y="2689837"/>
                  <a:pt x="5722704" y="2674935"/>
                  <a:pt x="5732697" y="2677267"/>
                </a:cubicBezTo>
                <a:cubicBezTo>
                  <a:pt x="5732697" y="2674965"/>
                  <a:pt x="5733303" y="2672754"/>
                  <a:pt x="5734544" y="2670785"/>
                </a:cubicBezTo>
                <a:cubicBezTo>
                  <a:pt x="5734393" y="2670785"/>
                  <a:pt x="5734241" y="2670846"/>
                  <a:pt x="5734090" y="2670815"/>
                </a:cubicBezTo>
                <a:cubicBezTo>
                  <a:pt x="5731062" y="2674783"/>
                  <a:pt x="5726216" y="2676904"/>
                  <a:pt x="5721099" y="2675056"/>
                </a:cubicBezTo>
                <a:cubicBezTo>
                  <a:pt x="5717616" y="2673784"/>
                  <a:pt x="5714981" y="2670482"/>
                  <a:pt x="5713982" y="2666847"/>
                </a:cubicBezTo>
                <a:cubicBezTo>
                  <a:pt x="5713709" y="2666878"/>
                  <a:pt x="5713497" y="2666999"/>
                  <a:pt x="5713225" y="2667029"/>
                </a:cubicBezTo>
                <a:lnTo>
                  <a:pt x="5705987" y="2667665"/>
                </a:lnTo>
                <a:cubicBezTo>
                  <a:pt x="5699749" y="2668210"/>
                  <a:pt x="5694449" y="2661880"/>
                  <a:pt x="5694480" y="2656094"/>
                </a:cubicBezTo>
                <a:cubicBezTo>
                  <a:pt x="5694480" y="2651490"/>
                  <a:pt x="5697175" y="2648068"/>
                  <a:pt x="5700839" y="2646190"/>
                </a:cubicBezTo>
                <a:cubicBezTo>
                  <a:pt x="5700900" y="2643918"/>
                  <a:pt x="5701384" y="2641677"/>
                  <a:pt x="5702899" y="2639889"/>
                </a:cubicBezTo>
                <a:lnTo>
                  <a:pt x="5709500" y="2632044"/>
                </a:lnTo>
                <a:cubicBezTo>
                  <a:pt x="5713467" y="2627289"/>
                  <a:pt x="5720251" y="2625805"/>
                  <a:pt x="5725489" y="2629560"/>
                </a:cubicBezTo>
                <a:cubicBezTo>
                  <a:pt x="5725489" y="2628561"/>
                  <a:pt x="5725399" y="2627561"/>
                  <a:pt x="5725671" y="2626622"/>
                </a:cubicBezTo>
                <a:cubicBezTo>
                  <a:pt x="5727518" y="2619898"/>
                  <a:pt x="5734060" y="2617142"/>
                  <a:pt x="5740480" y="2618232"/>
                </a:cubicBezTo>
                <a:lnTo>
                  <a:pt x="5741358" y="2618383"/>
                </a:lnTo>
                <a:cubicBezTo>
                  <a:pt x="5742055" y="2617687"/>
                  <a:pt x="5742691" y="2616930"/>
                  <a:pt x="5743538" y="2616324"/>
                </a:cubicBezTo>
                <a:lnTo>
                  <a:pt x="5747899" y="2613234"/>
                </a:lnTo>
                <a:cubicBezTo>
                  <a:pt x="5753229" y="2609448"/>
                  <a:pt x="5761375" y="2612689"/>
                  <a:pt x="5764252" y="2617899"/>
                </a:cubicBezTo>
                <a:cubicBezTo>
                  <a:pt x="5765221" y="2619656"/>
                  <a:pt x="5765494" y="2621412"/>
                  <a:pt x="5765555" y="2623139"/>
                </a:cubicBezTo>
                <a:cubicBezTo>
                  <a:pt x="5766099" y="2622291"/>
                  <a:pt x="5766766" y="2621564"/>
                  <a:pt x="5767462" y="2620867"/>
                </a:cubicBezTo>
                <a:cubicBezTo>
                  <a:pt x="5765615" y="2616596"/>
                  <a:pt x="5766372" y="2611720"/>
                  <a:pt x="5768734" y="2608236"/>
                </a:cubicBezTo>
                <a:cubicBezTo>
                  <a:pt x="5767220" y="2605359"/>
                  <a:pt x="5766978" y="2602178"/>
                  <a:pt x="5767795" y="2599271"/>
                </a:cubicBezTo>
                <a:cubicBezTo>
                  <a:pt x="5766432" y="2597150"/>
                  <a:pt x="5765766" y="2594576"/>
                  <a:pt x="5766251" y="2591577"/>
                </a:cubicBezTo>
                <a:cubicBezTo>
                  <a:pt x="5767159" y="2585670"/>
                  <a:pt x="5773731" y="2579794"/>
                  <a:pt x="5779999" y="2581521"/>
                </a:cubicBezTo>
                <a:cubicBezTo>
                  <a:pt x="5780757" y="2581763"/>
                  <a:pt x="5781514" y="2581945"/>
                  <a:pt x="5782301" y="2582066"/>
                </a:cubicBezTo>
                <a:cubicBezTo>
                  <a:pt x="5782392" y="2582066"/>
                  <a:pt x="5782361" y="2582066"/>
                  <a:pt x="5782453" y="2582066"/>
                </a:cubicBezTo>
                <a:cubicBezTo>
                  <a:pt x="5782513" y="2582066"/>
                  <a:pt x="5782543" y="2582036"/>
                  <a:pt x="5782604" y="2582036"/>
                </a:cubicBezTo>
                <a:cubicBezTo>
                  <a:pt x="5782725" y="2581945"/>
                  <a:pt x="5782816" y="2581884"/>
                  <a:pt x="5782997" y="2581793"/>
                </a:cubicBezTo>
                <a:cubicBezTo>
                  <a:pt x="5788479" y="2578159"/>
                  <a:pt x="5795232" y="2579370"/>
                  <a:pt x="5799411" y="2584307"/>
                </a:cubicBezTo>
                <a:cubicBezTo>
                  <a:pt x="5794747" y="2572373"/>
                  <a:pt x="5790265" y="2560378"/>
                  <a:pt x="5785451" y="2548505"/>
                </a:cubicBezTo>
                <a:cubicBezTo>
                  <a:pt x="5784088" y="2555047"/>
                  <a:pt x="5778091" y="2560802"/>
                  <a:pt x="5769945" y="2557894"/>
                </a:cubicBezTo>
                <a:cubicBezTo>
                  <a:pt x="5769855" y="2557864"/>
                  <a:pt x="5769824" y="2557804"/>
                  <a:pt x="5769733" y="2557773"/>
                </a:cubicBezTo>
                <a:cubicBezTo>
                  <a:pt x="5765887" y="2561014"/>
                  <a:pt x="5759740" y="2562196"/>
                  <a:pt x="5755743" y="2558834"/>
                </a:cubicBezTo>
                <a:lnTo>
                  <a:pt x="5755622" y="2558742"/>
                </a:lnTo>
                <a:cubicBezTo>
                  <a:pt x="5754198" y="2560257"/>
                  <a:pt x="5752593" y="2561590"/>
                  <a:pt x="5750685" y="2562438"/>
                </a:cubicBezTo>
                <a:cubicBezTo>
                  <a:pt x="5743660" y="2565588"/>
                  <a:pt x="5736270" y="2564710"/>
                  <a:pt x="5729881" y="2561348"/>
                </a:cubicBezTo>
                <a:cubicBezTo>
                  <a:pt x="5727216" y="2565709"/>
                  <a:pt x="5722855" y="2568526"/>
                  <a:pt x="5717192" y="2567284"/>
                </a:cubicBezTo>
                <a:cubicBezTo>
                  <a:pt x="5711438" y="2566012"/>
                  <a:pt x="5705836" y="2559045"/>
                  <a:pt x="5708047" y="2552927"/>
                </a:cubicBezTo>
                <a:lnTo>
                  <a:pt x="5709864" y="2547899"/>
                </a:lnTo>
                <a:cubicBezTo>
                  <a:pt x="5711650" y="2542931"/>
                  <a:pt x="5715435" y="2539175"/>
                  <a:pt x="5720493" y="2538691"/>
                </a:cubicBezTo>
                <a:cubicBezTo>
                  <a:pt x="5719433" y="2534117"/>
                  <a:pt x="5721704" y="2529452"/>
                  <a:pt x="5725520" y="2526756"/>
                </a:cubicBezTo>
                <a:cubicBezTo>
                  <a:pt x="5721613" y="2528453"/>
                  <a:pt x="5717041" y="2527786"/>
                  <a:pt x="5713709" y="2523061"/>
                </a:cubicBezTo>
                <a:cubicBezTo>
                  <a:pt x="5712680" y="2521637"/>
                  <a:pt x="5712104" y="2520123"/>
                  <a:pt x="5711741" y="2518639"/>
                </a:cubicBezTo>
                <a:lnTo>
                  <a:pt x="5711680" y="2518821"/>
                </a:lnTo>
                <a:cubicBezTo>
                  <a:pt x="5710408" y="2522334"/>
                  <a:pt x="5707622" y="2524545"/>
                  <a:pt x="5704382" y="2525605"/>
                </a:cubicBezTo>
                <a:cubicBezTo>
                  <a:pt x="5709833" y="2528180"/>
                  <a:pt x="5713679" y="2534299"/>
                  <a:pt x="5710499" y="2541356"/>
                </a:cubicBezTo>
                <a:lnTo>
                  <a:pt x="5709137" y="2544385"/>
                </a:lnTo>
                <a:cubicBezTo>
                  <a:pt x="5702777" y="2558500"/>
                  <a:pt x="5681034" y="2548171"/>
                  <a:pt x="5687393" y="2534056"/>
                </a:cubicBezTo>
                <a:lnTo>
                  <a:pt x="5688756" y="2531027"/>
                </a:lnTo>
                <a:cubicBezTo>
                  <a:pt x="5690210" y="2527786"/>
                  <a:pt x="5692541" y="2525969"/>
                  <a:pt x="5695085" y="2525060"/>
                </a:cubicBezTo>
                <a:cubicBezTo>
                  <a:pt x="5689634" y="2522455"/>
                  <a:pt x="5687242" y="2515670"/>
                  <a:pt x="5689241" y="2510127"/>
                </a:cubicBezTo>
                <a:lnTo>
                  <a:pt x="5690755" y="2505917"/>
                </a:lnTo>
                <a:cubicBezTo>
                  <a:pt x="5690391" y="2505402"/>
                  <a:pt x="5690270" y="2504766"/>
                  <a:pt x="5689998" y="2504221"/>
                </a:cubicBezTo>
                <a:cubicBezTo>
                  <a:pt x="5688483" y="2504100"/>
                  <a:pt x="5686939" y="2503887"/>
                  <a:pt x="5685546" y="2503221"/>
                </a:cubicBezTo>
                <a:cubicBezTo>
                  <a:pt x="5684335" y="2503615"/>
                  <a:pt x="5683093" y="2503373"/>
                  <a:pt x="5681821" y="2503312"/>
                </a:cubicBezTo>
                <a:cubicBezTo>
                  <a:pt x="5681821" y="2507098"/>
                  <a:pt x="5680065" y="2510854"/>
                  <a:pt x="5676946" y="2513156"/>
                </a:cubicBezTo>
                <a:cubicBezTo>
                  <a:pt x="5671828" y="2516942"/>
                  <a:pt x="5664469" y="2514913"/>
                  <a:pt x="5660926" y="2510006"/>
                </a:cubicBezTo>
                <a:lnTo>
                  <a:pt x="5659139" y="2507553"/>
                </a:lnTo>
                <a:cubicBezTo>
                  <a:pt x="5657050" y="2509491"/>
                  <a:pt x="5654445" y="2510642"/>
                  <a:pt x="5651780" y="2510824"/>
                </a:cubicBezTo>
                <a:cubicBezTo>
                  <a:pt x="5653295" y="2512883"/>
                  <a:pt x="5654143" y="2515519"/>
                  <a:pt x="5653991" y="2518215"/>
                </a:cubicBezTo>
                <a:cubicBezTo>
                  <a:pt x="5658291" y="2518094"/>
                  <a:pt x="5662743" y="2520184"/>
                  <a:pt x="5664984" y="2523818"/>
                </a:cubicBezTo>
                <a:cubicBezTo>
                  <a:pt x="5668527" y="2529604"/>
                  <a:pt x="5666316" y="2536631"/>
                  <a:pt x="5661017" y="2540387"/>
                </a:cubicBezTo>
                <a:lnTo>
                  <a:pt x="5656656" y="2543476"/>
                </a:lnTo>
                <a:cubicBezTo>
                  <a:pt x="5651326" y="2547263"/>
                  <a:pt x="5643331" y="2544809"/>
                  <a:pt x="5640091" y="2539539"/>
                </a:cubicBezTo>
                <a:cubicBezTo>
                  <a:pt x="5638547" y="2537025"/>
                  <a:pt x="5638274" y="2534329"/>
                  <a:pt x="5638668" y="2531724"/>
                </a:cubicBezTo>
                <a:cubicBezTo>
                  <a:pt x="5635488" y="2531875"/>
                  <a:pt x="5632369" y="2530876"/>
                  <a:pt x="5629704" y="2528150"/>
                </a:cubicBezTo>
                <a:cubicBezTo>
                  <a:pt x="5625646" y="2524000"/>
                  <a:pt x="5625737" y="2515398"/>
                  <a:pt x="5630643" y="2511854"/>
                </a:cubicBezTo>
                <a:lnTo>
                  <a:pt x="5634791" y="2508855"/>
                </a:lnTo>
                <a:cubicBezTo>
                  <a:pt x="5637305" y="2507038"/>
                  <a:pt x="5640030" y="2506129"/>
                  <a:pt x="5642725" y="2506129"/>
                </a:cubicBezTo>
                <a:cubicBezTo>
                  <a:pt x="5637093" y="2497830"/>
                  <a:pt x="5643089" y="2488470"/>
                  <a:pt x="5650418" y="2486652"/>
                </a:cubicBezTo>
                <a:cubicBezTo>
                  <a:pt x="5648086" y="2485290"/>
                  <a:pt x="5646602" y="2483109"/>
                  <a:pt x="5645633" y="2480595"/>
                </a:cubicBezTo>
                <a:cubicBezTo>
                  <a:pt x="5644724" y="2480655"/>
                  <a:pt x="5643755" y="2480807"/>
                  <a:pt x="5642877" y="2480716"/>
                </a:cubicBezTo>
                <a:cubicBezTo>
                  <a:pt x="5640878" y="2482836"/>
                  <a:pt x="5638122" y="2484048"/>
                  <a:pt x="5635367" y="2484502"/>
                </a:cubicBezTo>
                <a:cubicBezTo>
                  <a:pt x="5632308" y="2488591"/>
                  <a:pt x="5627129" y="2491045"/>
                  <a:pt x="5621133" y="2488349"/>
                </a:cubicBezTo>
                <a:cubicBezTo>
                  <a:pt x="5614077" y="2485168"/>
                  <a:pt x="5613290" y="2478262"/>
                  <a:pt x="5615895" y="2472840"/>
                </a:cubicBezTo>
                <a:cubicBezTo>
                  <a:pt x="5611958" y="2473173"/>
                  <a:pt x="5607809" y="2471659"/>
                  <a:pt x="5605477" y="2468448"/>
                </a:cubicBezTo>
                <a:lnTo>
                  <a:pt x="5602479" y="2464299"/>
                </a:lnTo>
                <a:cubicBezTo>
                  <a:pt x="5598694" y="2459058"/>
                  <a:pt x="5599935" y="2452152"/>
                  <a:pt x="5604841" y="2448124"/>
                </a:cubicBezTo>
                <a:cubicBezTo>
                  <a:pt x="5609081" y="2444640"/>
                  <a:pt x="5615652" y="2445519"/>
                  <a:pt x="5619559" y="2449184"/>
                </a:cubicBezTo>
                <a:cubicBezTo>
                  <a:pt x="5619620" y="2447124"/>
                  <a:pt x="5619952" y="2445034"/>
                  <a:pt x="5620952" y="2443308"/>
                </a:cubicBezTo>
                <a:cubicBezTo>
                  <a:pt x="5621830" y="2441763"/>
                  <a:pt x="5622829" y="2440309"/>
                  <a:pt x="5623859" y="2438885"/>
                </a:cubicBezTo>
                <a:cubicBezTo>
                  <a:pt x="5623859" y="2438401"/>
                  <a:pt x="5623829" y="2437946"/>
                  <a:pt x="5623859" y="2437431"/>
                </a:cubicBezTo>
                <a:cubicBezTo>
                  <a:pt x="5624525" y="2431252"/>
                  <a:pt x="5630703" y="2425649"/>
                  <a:pt x="5637093" y="2426739"/>
                </a:cubicBezTo>
                <a:lnTo>
                  <a:pt x="5640575" y="2427345"/>
                </a:lnTo>
                <a:cubicBezTo>
                  <a:pt x="5640606" y="2427345"/>
                  <a:pt x="5640666" y="2427345"/>
                  <a:pt x="5640697" y="2427345"/>
                </a:cubicBezTo>
                <a:cubicBezTo>
                  <a:pt x="5639001" y="2420863"/>
                  <a:pt x="5642059" y="2412351"/>
                  <a:pt x="5650690" y="2410716"/>
                </a:cubicBezTo>
                <a:cubicBezTo>
                  <a:pt x="5658200" y="2409322"/>
                  <a:pt x="5662289" y="2414472"/>
                  <a:pt x="5662712" y="2420378"/>
                </a:cubicBezTo>
                <a:cubicBezTo>
                  <a:pt x="5663681" y="2419772"/>
                  <a:pt x="5664681" y="2419318"/>
                  <a:pt x="5665741" y="2419076"/>
                </a:cubicBezTo>
                <a:cubicBezTo>
                  <a:pt x="5664953" y="2412775"/>
                  <a:pt x="5669647" y="2407232"/>
                  <a:pt x="5675674" y="2405930"/>
                </a:cubicBezTo>
                <a:cubicBezTo>
                  <a:pt x="5679580" y="2405082"/>
                  <a:pt x="5683366" y="2406627"/>
                  <a:pt x="5686061" y="2409353"/>
                </a:cubicBezTo>
                <a:cubicBezTo>
                  <a:pt x="5685697" y="2408656"/>
                  <a:pt x="5685425" y="2407929"/>
                  <a:pt x="5685274" y="2407111"/>
                </a:cubicBezTo>
                <a:lnTo>
                  <a:pt x="5684274" y="2401871"/>
                </a:lnTo>
                <a:cubicBezTo>
                  <a:pt x="5683063" y="2395480"/>
                  <a:pt x="5685062" y="2388937"/>
                  <a:pt x="5691906" y="2386665"/>
                </a:cubicBezTo>
                <a:cubicBezTo>
                  <a:pt x="5697356" y="2384848"/>
                  <a:pt x="5705442" y="2387847"/>
                  <a:pt x="5706926" y="2393935"/>
                </a:cubicBezTo>
                <a:cubicBezTo>
                  <a:pt x="5709712" y="2392542"/>
                  <a:pt x="5712649" y="2391633"/>
                  <a:pt x="5715951" y="2391936"/>
                </a:cubicBezTo>
                <a:cubicBezTo>
                  <a:pt x="5716253" y="2391966"/>
                  <a:pt x="5716405" y="2392148"/>
                  <a:pt x="5716677" y="2392209"/>
                </a:cubicBezTo>
                <a:cubicBezTo>
                  <a:pt x="5693056" y="2342442"/>
                  <a:pt x="5668043" y="2293373"/>
                  <a:pt x="5641514" y="2245151"/>
                </a:cubicBezTo>
                <a:cubicBezTo>
                  <a:pt x="5640787" y="2245060"/>
                  <a:pt x="5640060" y="2245393"/>
                  <a:pt x="5639334" y="2245151"/>
                </a:cubicBezTo>
                <a:cubicBezTo>
                  <a:pt x="5637910" y="2247604"/>
                  <a:pt x="5635730" y="2249634"/>
                  <a:pt x="5632944" y="2250694"/>
                </a:cubicBezTo>
                <a:lnTo>
                  <a:pt x="5625888" y="2253360"/>
                </a:lnTo>
                <a:cubicBezTo>
                  <a:pt x="5619801" y="2255661"/>
                  <a:pt x="5612654" y="2251845"/>
                  <a:pt x="5610625" y="2245848"/>
                </a:cubicBezTo>
                <a:cubicBezTo>
                  <a:pt x="5608808" y="2240486"/>
                  <a:pt x="5611140" y="2234883"/>
                  <a:pt x="5615622" y="2231914"/>
                </a:cubicBezTo>
                <a:cubicBezTo>
                  <a:pt x="5613169" y="2232459"/>
                  <a:pt x="5610474" y="2232278"/>
                  <a:pt x="5607718" y="2231036"/>
                </a:cubicBezTo>
                <a:cubicBezTo>
                  <a:pt x="5604114" y="2229400"/>
                  <a:pt x="5602267" y="2226856"/>
                  <a:pt x="5601752" y="2224069"/>
                </a:cubicBezTo>
                <a:cubicBezTo>
                  <a:pt x="5599421" y="2230369"/>
                  <a:pt x="5591880" y="2235640"/>
                  <a:pt x="5583855" y="2232005"/>
                </a:cubicBezTo>
                <a:cubicBezTo>
                  <a:pt x="5569773" y="2225674"/>
                  <a:pt x="5582401" y="2205138"/>
                  <a:pt x="5596362" y="2211438"/>
                </a:cubicBezTo>
                <a:cubicBezTo>
                  <a:pt x="5599996" y="2213074"/>
                  <a:pt x="5601813" y="2215648"/>
                  <a:pt x="5602358" y="2218435"/>
                </a:cubicBezTo>
                <a:cubicBezTo>
                  <a:pt x="5604690" y="2212104"/>
                  <a:pt x="5612261" y="2206864"/>
                  <a:pt x="5620286" y="2210469"/>
                </a:cubicBezTo>
                <a:cubicBezTo>
                  <a:pt x="5621527" y="2211014"/>
                  <a:pt x="5622163" y="2211862"/>
                  <a:pt x="5622890" y="2212650"/>
                </a:cubicBezTo>
                <a:cubicBezTo>
                  <a:pt x="5604235" y="2179725"/>
                  <a:pt x="5585308" y="2146951"/>
                  <a:pt x="5565231" y="2114934"/>
                </a:cubicBezTo>
                <a:cubicBezTo>
                  <a:pt x="5565261" y="2115995"/>
                  <a:pt x="5565291" y="2117055"/>
                  <a:pt x="5565019" y="2118206"/>
                </a:cubicBezTo>
                <a:cubicBezTo>
                  <a:pt x="5564110" y="2121901"/>
                  <a:pt x="5562021" y="2124052"/>
                  <a:pt x="5559477" y="2125021"/>
                </a:cubicBezTo>
                <a:cubicBezTo>
                  <a:pt x="5565806" y="2126111"/>
                  <a:pt x="5572014" y="2132321"/>
                  <a:pt x="5569985" y="2140499"/>
                </a:cubicBezTo>
                <a:cubicBezTo>
                  <a:pt x="5567654" y="2149889"/>
                  <a:pt x="5557660" y="2149465"/>
                  <a:pt x="5552058" y="2144073"/>
                </a:cubicBezTo>
                <a:lnTo>
                  <a:pt x="5554510" y="2148132"/>
                </a:lnTo>
                <a:cubicBezTo>
                  <a:pt x="5555813" y="2150283"/>
                  <a:pt x="5555994" y="2152736"/>
                  <a:pt x="5555661" y="2155099"/>
                </a:cubicBezTo>
                <a:cubicBezTo>
                  <a:pt x="5555964" y="2155190"/>
                  <a:pt x="5556267" y="2155159"/>
                  <a:pt x="5556539" y="2155281"/>
                </a:cubicBezTo>
                <a:lnTo>
                  <a:pt x="5563141" y="2158219"/>
                </a:lnTo>
                <a:cubicBezTo>
                  <a:pt x="5568835" y="2160733"/>
                  <a:pt x="5571530" y="2167639"/>
                  <a:pt x="5569046" y="2173333"/>
                </a:cubicBezTo>
                <a:cubicBezTo>
                  <a:pt x="5566563" y="2178998"/>
                  <a:pt x="5559598" y="2181754"/>
                  <a:pt x="5553935" y="2179240"/>
                </a:cubicBezTo>
                <a:lnTo>
                  <a:pt x="5551755" y="2178271"/>
                </a:lnTo>
                <a:cubicBezTo>
                  <a:pt x="5549696" y="2180845"/>
                  <a:pt x="5546819" y="2182602"/>
                  <a:pt x="5543578" y="2182784"/>
                </a:cubicBezTo>
                <a:cubicBezTo>
                  <a:pt x="5540853" y="2185813"/>
                  <a:pt x="5536643" y="2187236"/>
                  <a:pt x="5531677" y="2184995"/>
                </a:cubicBezTo>
                <a:cubicBezTo>
                  <a:pt x="5525136" y="2182027"/>
                  <a:pt x="5523470" y="2175605"/>
                  <a:pt x="5524833" y="2170153"/>
                </a:cubicBezTo>
                <a:cubicBezTo>
                  <a:pt x="5524621" y="2170062"/>
                  <a:pt x="5524379" y="2169971"/>
                  <a:pt x="5524167" y="2169850"/>
                </a:cubicBezTo>
                <a:cubicBezTo>
                  <a:pt x="5518140" y="2166276"/>
                  <a:pt x="5517232" y="2159279"/>
                  <a:pt x="5519897" y="2153372"/>
                </a:cubicBezTo>
                <a:lnTo>
                  <a:pt x="5522108" y="2148496"/>
                </a:lnTo>
                <a:cubicBezTo>
                  <a:pt x="5523621" y="2145164"/>
                  <a:pt x="5526983" y="2143437"/>
                  <a:pt x="5530556" y="2142953"/>
                </a:cubicBezTo>
                <a:cubicBezTo>
                  <a:pt x="5531556" y="2140711"/>
                  <a:pt x="5533070" y="2138682"/>
                  <a:pt x="5535220" y="2137500"/>
                </a:cubicBezTo>
                <a:cubicBezTo>
                  <a:pt x="5539944" y="2134865"/>
                  <a:pt x="5545577" y="2136107"/>
                  <a:pt x="5549150" y="2139803"/>
                </a:cubicBezTo>
                <a:cubicBezTo>
                  <a:pt x="5548212" y="2137591"/>
                  <a:pt x="5547939" y="2135017"/>
                  <a:pt x="5548636" y="2132230"/>
                </a:cubicBezTo>
                <a:cubicBezTo>
                  <a:pt x="5549544" y="2128565"/>
                  <a:pt x="5551634" y="2126414"/>
                  <a:pt x="5554147" y="2125445"/>
                </a:cubicBezTo>
                <a:cubicBezTo>
                  <a:pt x="5552481" y="2125172"/>
                  <a:pt x="5550877" y="2124476"/>
                  <a:pt x="5549362" y="2123567"/>
                </a:cubicBezTo>
                <a:cubicBezTo>
                  <a:pt x="5547242" y="2125051"/>
                  <a:pt x="5545153" y="2126596"/>
                  <a:pt x="5542518" y="2127323"/>
                </a:cubicBezTo>
                <a:cubicBezTo>
                  <a:pt x="5536219" y="2128989"/>
                  <a:pt x="5529527" y="2127172"/>
                  <a:pt x="5526892" y="2120538"/>
                </a:cubicBezTo>
                <a:cubicBezTo>
                  <a:pt x="5524712" y="2114995"/>
                  <a:pt x="5527377" y="2106605"/>
                  <a:pt x="5533676" y="2104909"/>
                </a:cubicBezTo>
                <a:cubicBezTo>
                  <a:pt x="5534433" y="2104727"/>
                  <a:pt x="5535220" y="2104515"/>
                  <a:pt x="5535947" y="2104212"/>
                </a:cubicBezTo>
                <a:cubicBezTo>
                  <a:pt x="5536038" y="2104181"/>
                  <a:pt x="5536008" y="2104181"/>
                  <a:pt x="5536068" y="2104151"/>
                </a:cubicBezTo>
                <a:cubicBezTo>
                  <a:pt x="5536098" y="2104121"/>
                  <a:pt x="5536129" y="2104091"/>
                  <a:pt x="5536159" y="2104030"/>
                </a:cubicBezTo>
                <a:cubicBezTo>
                  <a:pt x="5536219" y="2103909"/>
                  <a:pt x="5536280" y="2103788"/>
                  <a:pt x="5536371" y="2103606"/>
                </a:cubicBezTo>
                <a:cubicBezTo>
                  <a:pt x="5539339" y="2097548"/>
                  <a:pt x="5546062" y="2095094"/>
                  <a:pt x="5552269" y="2097548"/>
                </a:cubicBezTo>
                <a:cubicBezTo>
                  <a:pt x="5553602" y="2098093"/>
                  <a:pt x="5554723" y="2098972"/>
                  <a:pt x="5555722" y="2100001"/>
                </a:cubicBezTo>
                <a:cubicBezTo>
                  <a:pt x="5556025" y="2100456"/>
                  <a:pt x="5556327" y="2100940"/>
                  <a:pt x="5556631" y="2101395"/>
                </a:cubicBezTo>
                <a:cubicBezTo>
                  <a:pt x="5543033" y="2080040"/>
                  <a:pt x="5529163" y="2058868"/>
                  <a:pt x="5514991" y="2037937"/>
                </a:cubicBezTo>
                <a:cubicBezTo>
                  <a:pt x="5512265" y="2040512"/>
                  <a:pt x="5508359" y="2040966"/>
                  <a:pt x="5504755" y="2039603"/>
                </a:cubicBezTo>
                <a:cubicBezTo>
                  <a:pt x="5504877" y="2040694"/>
                  <a:pt x="5504877" y="2041754"/>
                  <a:pt x="5504694" y="2042753"/>
                </a:cubicBezTo>
                <a:cubicBezTo>
                  <a:pt x="5510479" y="2044601"/>
                  <a:pt x="5513416" y="2050841"/>
                  <a:pt x="5512144" y="2056596"/>
                </a:cubicBezTo>
                <a:cubicBezTo>
                  <a:pt x="5511327" y="2060322"/>
                  <a:pt x="5508480" y="2062987"/>
                  <a:pt x="5505058" y="2064229"/>
                </a:cubicBezTo>
                <a:cubicBezTo>
                  <a:pt x="5505815" y="2064199"/>
                  <a:pt x="5506542" y="2064259"/>
                  <a:pt x="5507299" y="2064441"/>
                </a:cubicBezTo>
                <a:lnTo>
                  <a:pt x="5512235" y="2065683"/>
                </a:lnTo>
                <a:cubicBezTo>
                  <a:pt x="5518262" y="2067167"/>
                  <a:pt x="5523137" y="2071499"/>
                  <a:pt x="5522380" y="2078344"/>
                </a:cubicBezTo>
                <a:cubicBezTo>
                  <a:pt x="5521744" y="2083918"/>
                  <a:pt x="5515748" y="2089975"/>
                  <a:pt x="5509721" y="2088491"/>
                </a:cubicBezTo>
                <a:lnTo>
                  <a:pt x="5504785" y="2087249"/>
                </a:lnTo>
                <a:cubicBezTo>
                  <a:pt x="5498759" y="2085765"/>
                  <a:pt x="5493884" y="2081434"/>
                  <a:pt x="5494640" y="2074588"/>
                </a:cubicBezTo>
                <a:cubicBezTo>
                  <a:pt x="5495065" y="2070620"/>
                  <a:pt x="5498275" y="2066470"/>
                  <a:pt x="5502242" y="2064895"/>
                </a:cubicBezTo>
                <a:cubicBezTo>
                  <a:pt x="5500849" y="2065047"/>
                  <a:pt x="5499425" y="2065017"/>
                  <a:pt x="5498093" y="2064683"/>
                </a:cubicBezTo>
                <a:lnTo>
                  <a:pt x="5493157" y="2063441"/>
                </a:lnTo>
                <a:cubicBezTo>
                  <a:pt x="5491400" y="2062987"/>
                  <a:pt x="5489917" y="2062139"/>
                  <a:pt x="5488675" y="2061018"/>
                </a:cubicBezTo>
                <a:cubicBezTo>
                  <a:pt x="5483769" y="2063230"/>
                  <a:pt x="5478227" y="2063654"/>
                  <a:pt x="5472776" y="2061200"/>
                </a:cubicBezTo>
                <a:cubicBezTo>
                  <a:pt x="5469294" y="2059625"/>
                  <a:pt x="5466629" y="2057353"/>
                  <a:pt x="5464630" y="2054657"/>
                </a:cubicBezTo>
                <a:cubicBezTo>
                  <a:pt x="5462934" y="2055142"/>
                  <a:pt x="5461087" y="2055294"/>
                  <a:pt x="5459149" y="2054991"/>
                </a:cubicBezTo>
                <a:cubicBezTo>
                  <a:pt x="5453183" y="2053991"/>
                  <a:pt x="5448852" y="2047206"/>
                  <a:pt x="5450306" y="2041390"/>
                </a:cubicBezTo>
                <a:lnTo>
                  <a:pt x="5452759" y="2031486"/>
                </a:lnTo>
                <a:cubicBezTo>
                  <a:pt x="5453788" y="2027396"/>
                  <a:pt x="5456635" y="2024428"/>
                  <a:pt x="5460239" y="2023186"/>
                </a:cubicBezTo>
                <a:cubicBezTo>
                  <a:pt x="5460269" y="2023035"/>
                  <a:pt x="5460300" y="2022853"/>
                  <a:pt x="5460330" y="2022701"/>
                </a:cubicBezTo>
                <a:cubicBezTo>
                  <a:pt x="5454636" y="2023125"/>
                  <a:pt x="5448792" y="2019491"/>
                  <a:pt x="5447853" y="2013402"/>
                </a:cubicBezTo>
                <a:cubicBezTo>
                  <a:pt x="5447550" y="2013312"/>
                  <a:pt x="5447217" y="2013372"/>
                  <a:pt x="5446944" y="2013221"/>
                </a:cubicBezTo>
                <a:cubicBezTo>
                  <a:pt x="5444734" y="2012251"/>
                  <a:pt x="5442554" y="2011282"/>
                  <a:pt x="5440373" y="2010283"/>
                </a:cubicBezTo>
                <a:cubicBezTo>
                  <a:pt x="5436890" y="2008738"/>
                  <a:pt x="5434498" y="2005739"/>
                  <a:pt x="5433529" y="2002286"/>
                </a:cubicBezTo>
                <a:cubicBezTo>
                  <a:pt x="5431197" y="2003892"/>
                  <a:pt x="5428411" y="2004406"/>
                  <a:pt x="5425595" y="2004013"/>
                </a:cubicBezTo>
                <a:cubicBezTo>
                  <a:pt x="5423354" y="2008889"/>
                  <a:pt x="5418509" y="2012373"/>
                  <a:pt x="5412725" y="2009949"/>
                </a:cubicBezTo>
                <a:cubicBezTo>
                  <a:pt x="5410756" y="2009132"/>
                  <a:pt x="5408667" y="2008526"/>
                  <a:pt x="5406728" y="2007678"/>
                </a:cubicBezTo>
                <a:cubicBezTo>
                  <a:pt x="5406213" y="2007526"/>
                  <a:pt x="5405699" y="2007405"/>
                  <a:pt x="5405154" y="2007284"/>
                </a:cubicBezTo>
                <a:cubicBezTo>
                  <a:pt x="5403579" y="2007102"/>
                  <a:pt x="5402186" y="2006860"/>
                  <a:pt x="5400823" y="2006375"/>
                </a:cubicBezTo>
                <a:cubicBezTo>
                  <a:pt x="5397916" y="2008223"/>
                  <a:pt x="5394191" y="2008919"/>
                  <a:pt x="5391102" y="2008041"/>
                </a:cubicBezTo>
                <a:cubicBezTo>
                  <a:pt x="5387165" y="2006920"/>
                  <a:pt x="5384864" y="2004043"/>
                  <a:pt x="5383774" y="2000620"/>
                </a:cubicBezTo>
                <a:cubicBezTo>
                  <a:pt x="5383713" y="2001317"/>
                  <a:pt x="5383865" y="2001892"/>
                  <a:pt x="5383683" y="2002650"/>
                </a:cubicBezTo>
                <a:cubicBezTo>
                  <a:pt x="5381684" y="2010767"/>
                  <a:pt x="5373569" y="2012827"/>
                  <a:pt x="5367542" y="2010616"/>
                </a:cubicBezTo>
                <a:cubicBezTo>
                  <a:pt x="5369662" y="2022732"/>
                  <a:pt x="5350159" y="2027851"/>
                  <a:pt x="5345193" y="2014947"/>
                </a:cubicBezTo>
                <a:cubicBezTo>
                  <a:pt x="5341196" y="2004497"/>
                  <a:pt x="5352794" y="1998288"/>
                  <a:pt x="5360971" y="2001802"/>
                </a:cubicBezTo>
                <a:cubicBezTo>
                  <a:pt x="5360940" y="2000772"/>
                  <a:pt x="5360819" y="1999802"/>
                  <a:pt x="5361092" y="1998651"/>
                </a:cubicBezTo>
                <a:cubicBezTo>
                  <a:pt x="5362667" y="1992381"/>
                  <a:pt x="5367845" y="1989958"/>
                  <a:pt x="5372932" y="1990079"/>
                </a:cubicBezTo>
                <a:cubicBezTo>
                  <a:pt x="5372569" y="1988050"/>
                  <a:pt x="5372539" y="1985990"/>
                  <a:pt x="5373265" y="1984051"/>
                </a:cubicBezTo>
                <a:cubicBezTo>
                  <a:pt x="5375022" y="1979478"/>
                  <a:pt x="5377899" y="1975782"/>
                  <a:pt x="5382380" y="1973692"/>
                </a:cubicBezTo>
                <a:cubicBezTo>
                  <a:pt x="5383410" y="1973208"/>
                  <a:pt x="5384410" y="1973511"/>
                  <a:pt x="5385439" y="1973299"/>
                </a:cubicBezTo>
                <a:cubicBezTo>
                  <a:pt x="5385773" y="1972996"/>
                  <a:pt x="5385954" y="1972602"/>
                  <a:pt x="5386348" y="1972299"/>
                </a:cubicBezTo>
                <a:cubicBezTo>
                  <a:pt x="5386863" y="1970179"/>
                  <a:pt x="5387832" y="1968149"/>
                  <a:pt x="5389315" y="1966635"/>
                </a:cubicBezTo>
                <a:cubicBezTo>
                  <a:pt x="5390497" y="1965423"/>
                  <a:pt x="5391738" y="1964302"/>
                  <a:pt x="5393040" y="1963212"/>
                </a:cubicBezTo>
                <a:cubicBezTo>
                  <a:pt x="5393131" y="1962758"/>
                  <a:pt x="5393222" y="1962334"/>
                  <a:pt x="5393373" y="1961879"/>
                </a:cubicBezTo>
                <a:cubicBezTo>
                  <a:pt x="5395433" y="1956306"/>
                  <a:pt x="5402459" y="1952580"/>
                  <a:pt x="5408121" y="1955094"/>
                </a:cubicBezTo>
                <a:lnTo>
                  <a:pt x="5411180" y="1956457"/>
                </a:lnTo>
                <a:cubicBezTo>
                  <a:pt x="5412179" y="1956548"/>
                  <a:pt x="5413239" y="1956700"/>
                  <a:pt x="5414269" y="1956972"/>
                </a:cubicBezTo>
                <a:cubicBezTo>
                  <a:pt x="5422203" y="1959093"/>
                  <a:pt x="5427987" y="1966090"/>
                  <a:pt x="5433892" y="1971360"/>
                </a:cubicBezTo>
                <a:cubicBezTo>
                  <a:pt x="5438919" y="1975843"/>
                  <a:pt x="5438162" y="1981537"/>
                  <a:pt x="5434892" y="1985566"/>
                </a:cubicBezTo>
                <a:cubicBezTo>
                  <a:pt x="5436285" y="1986899"/>
                  <a:pt x="5437345" y="1988504"/>
                  <a:pt x="5437829" y="1990473"/>
                </a:cubicBezTo>
                <a:cubicBezTo>
                  <a:pt x="5440888" y="1988231"/>
                  <a:pt x="5444855" y="1987232"/>
                  <a:pt x="5448429" y="1988807"/>
                </a:cubicBezTo>
                <a:lnTo>
                  <a:pt x="5455000" y="1991745"/>
                </a:lnTo>
                <a:cubicBezTo>
                  <a:pt x="5459027" y="1993532"/>
                  <a:pt x="5461723" y="1997167"/>
                  <a:pt x="5462238" y="2001286"/>
                </a:cubicBezTo>
                <a:cubicBezTo>
                  <a:pt x="5464751" y="2002044"/>
                  <a:pt x="5467053" y="2003255"/>
                  <a:pt x="5468567" y="2005345"/>
                </a:cubicBezTo>
                <a:cubicBezTo>
                  <a:pt x="5474411" y="2000923"/>
                  <a:pt x="5483527" y="2000832"/>
                  <a:pt x="5490583" y="2002983"/>
                </a:cubicBezTo>
                <a:cubicBezTo>
                  <a:pt x="5477167" y="1983870"/>
                  <a:pt x="5463631" y="1964878"/>
                  <a:pt x="5449761" y="1946098"/>
                </a:cubicBezTo>
                <a:cubicBezTo>
                  <a:pt x="5449700" y="1946674"/>
                  <a:pt x="5449912" y="1947128"/>
                  <a:pt x="5449761" y="1947704"/>
                </a:cubicBezTo>
                <a:cubicBezTo>
                  <a:pt x="5446218" y="1962031"/>
                  <a:pt x="5424807" y="1953731"/>
                  <a:pt x="5428321" y="1939586"/>
                </a:cubicBezTo>
                <a:cubicBezTo>
                  <a:pt x="5429199" y="1936012"/>
                  <a:pt x="5431197" y="1933861"/>
                  <a:pt x="5433650" y="1932831"/>
                </a:cubicBezTo>
                <a:cubicBezTo>
                  <a:pt x="5430137" y="1932801"/>
                  <a:pt x="5426685" y="1930772"/>
                  <a:pt x="5424596" y="1927833"/>
                </a:cubicBezTo>
                <a:cubicBezTo>
                  <a:pt x="5423990" y="1928076"/>
                  <a:pt x="5423475" y="1928409"/>
                  <a:pt x="5422839" y="1928591"/>
                </a:cubicBezTo>
                <a:cubicBezTo>
                  <a:pt x="5416873" y="1930287"/>
                  <a:pt x="5410363" y="1927470"/>
                  <a:pt x="5408334" y="1921351"/>
                </a:cubicBezTo>
                <a:cubicBezTo>
                  <a:pt x="5406547" y="1915990"/>
                  <a:pt x="5409363" y="1909447"/>
                  <a:pt x="5414723" y="1907327"/>
                </a:cubicBezTo>
                <a:cubicBezTo>
                  <a:pt x="5414905" y="1907085"/>
                  <a:pt x="5415117" y="1906873"/>
                  <a:pt x="5415299" y="1906630"/>
                </a:cubicBezTo>
                <a:cubicBezTo>
                  <a:pt x="5415359" y="1906540"/>
                  <a:pt x="5415390" y="1906479"/>
                  <a:pt x="5415480" y="1906328"/>
                </a:cubicBezTo>
                <a:cubicBezTo>
                  <a:pt x="5415904" y="1905510"/>
                  <a:pt x="5416389" y="1904722"/>
                  <a:pt x="5416782" y="1903874"/>
                </a:cubicBezTo>
                <a:cubicBezTo>
                  <a:pt x="5416873" y="1903723"/>
                  <a:pt x="5417025" y="1903329"/>
                  <a:pt x="5417176" y="1902965"/>
                </a:cubicBezTo>
                <a:cubicBezTo>
                  <a:pt x="5412452" y="1896756"/>
                  <a:pt x="5407819" y="1890456"/>
                  <a:pt x="5403034" y="1884276"/>
                </a:cubicBezTo>
                <a:cubicBezTo>
                  <a:pt x="5400763" y="1889668"/>
                  <a:pt x="5393131" y="1891576"/>
                  <a:pt x="5388225" y="1889365"/>
                </a:cubicBezTo>
                <a:cubicBezTo>
                  <a:pt x="5384652" y="1887730"/>
                  <a:pt x="5382744" y="1884852"/>
                  <a:pt x="5382078" y="1881550"/>
                </a:cubicBezTo>
                <a:cubicBezTo>
                  <a:pt x="5379050" y="1879036"/>
                  <a:pt x="5377444" y="1875038"/>
                  <a:pt x="5377959" y="1870828"/>
                </a:cubicBezTo>
                <a:cubicBezTo>
                  <a:pt x="5378474" y="1866739"/>
                  <a:pt x="5381684" y="1863558"/>
                  <a:pt x="5385470" y="1862135"/>
                </a:cubicBezTo>
                <a:cubicBezTo>
                  <a:pt x="5367754" y="1839750"/>
                  <a:pt x="5349736" y="1817639"/>
                  <a:pt x="5331414" y="1795800"/>
                </a:cubicBezTo>
                <a:cubicBezTo>
                  <a:pt x="5331051" y="1795769"/>
                  <a:pt x="5330687" y="1795890"/>
                  <a:pt x="5330294" y="1795800"/>
                </a:cubicBezTo>
                <a:lnTo>
                  <a:pt x="5327507" y="1795103"/>
                </a:lnTo>
                <a:cubicBezTo>
                  <a:pt x="5331596" y="1799162"/>
                  <a:pt x="5332838" y="1804675"/>
                  <a:pt x="5332504" y="1810308"/>
                </a:cubicBezTo>
                <a:cubicBezTo>
                  <a:pt x="5332141" y="1816518"/>
                  <a:pt x="5325115" y="1820789"/>
                  <a:pt x="5319422" y="1819880"/>
                </a:cubicBezTo>
                <a:cubicBezTo>
                  <a:pt x="5314849" y="1819183"/>
                  <a:pt x="5311851" y="1816064"/>
                  <a:pt x="5310549" y="1812126"/>
                </a:cubicBezTo>
                <a:cubicBezTo>
                  <a:pt x="5305703" y="1811157"/>
                  <a:pt x="5301676" y="1807734"/>
                  <a:pt x="5301101" y="1802372"/>
                </a:cubicBezTo>
                <a:cubicBezTo>
                  <a:pt x="5300707" y="1798707"/>
                  <a:pt x="5302524" y="1794921"/>
                  <a:pt x="5305340" y="1792437"/>
                </a:cubicBezTo>
                <a:cubicBezTo>
                  <a:pt x="5305189" y="1792225"/>
                  <a:pt x="5304977" y="1792074"/>
                  <a:pt x="5304825" y="1791832"/>
                </a:cubicBezTo>
                <a:lnTo>
                  <a:pt x="5301101" y="1785652"/>
                </a:lnTo>
                <a:cubicBezTo>
                  <a:pt x="5297891" y="1780321"/>
                  <a:pt x="5301222" y="1772840"/>
                  <a:pt x="5306430" y="1770326"/>
                </a:cubicBezTo>
                <a:cubicBezTo>
                  <a:pt x="5307460" y="1769811"/>
                  <a:pt x="5308429" y="1769993"/>
                  <a:pt x="5309459" y="1769811"/>
                </a:cubicBezTo>
                <a:cubicBezTo>
                  <a:pt x="5272665" y="1726920"/>
                  <a:pt x="5234357" y="1685362"/>
                  <a:pt x="5195291" y="1644532"/>
                </a:cubicBezTo>
                <a:cubicBezTo>
                  <a:pt x="5187841" y="1646682"/>
                  <a:pt x="5177757" y="1640594"/>
                  <a:pt x="5180240" y="1630538"/>
                </a:cubicBezTo>
                <a:cubicBezTo>
                  <a:pt x="5180331" y="1630205"/>
                  <a:pt x="5180513" y="1629932"/>
                  <a:pt x="5180664" y="1629690"/>
                </a:cubicBezTo>
                <a:cubicBezTo>
                  <a:pt x="5159042" y="1607396"/>
                  <a:pt x="5137601" y="1584891"/>
                  <a:pt x="5115283" y="1563264"/>
                </a:cubicBezTo>
                <a:cubicBezTo>
                  <a:pt x="5110892" y="1563900"/>
                  <a:pt x="5106077" y="1562264"/>
                  <a:pt x="5103472" y="1558660"/>
                </a:cubicBezTo>
                <a:cubicBezTo>
                  <a:pt x="5097870" y="1562900"/>
                  <a:pt x="5089270" y="1563143"/>
                  <a:pt x="5082335" y="1561265"/>
                </a:cubicBezTo>
                <a:cubicBezTo>
                  <a:pt x="5073674" y="1567898"/>
                  <a:pt x="5058138" y="1561507"/>
                  <a:pt x="5063408" y="1549664"/>
                </a:cubicBezTo>
                <a:cubicBezTo>
                  <a:pt x="5064074" y="1548149"/>
                  <a:pt x="5065012" y="1546968"/>
                  <a:pt x="5066042" y="1545908"/>
                </a:cubicBezTo>
                <a:cubicBezTo>
                  <a:pt x="5062075" y="1545635"/>
                  <a:pt x="5058017" y="1543787"/>
                  <a:pt x="5055746" y="1539971"/>
                </a:cubicBezTo>
                <a:cubicBezTo>
                  <a:pt x="5048145" y="1543484"/>
                  <a:pt x="5036668" y="1537760"/>
                  <a:pt x="5039302" y="1527128"/>
                </a:cubicBezTo>
                <a:cubicBezTo>
                  <a:pt x="5042027" y="1516193"/>
                  <a:pt x="5055595" y="1516890"/>
                  <a:pt x="5060289" y="1524190"/>
                </a:cubicBezTo>
                <a:cubicBezTo>
                  <a:pt x="5062499" y="1523523"/>
                  <a:pt x="5064952" y="1523554"/>
                  <a:pt x="5067284" y="1524462"/>
                </a:cubicBezTo>
                <a:cubicBezTo>
                  <a:pt x="5067163" y="1523372"/>
                  <a:pt x="5067163" y="1522312"/>
                  <a:pt x="5067344" y="1521312"/>
                </a:cubicBezTo>
                <a:cubicBezTo>
                  <a:pt x="5063347" y="1520040"/>
                  <a:pt x="5061500" y="1516466"/>
                  <a:pt x="5060773" y="1512589"/>
                </a:cubicBezTo>
                <a:cubicBezTo>
                  <a:pt x="5025008" y="1479633"/>
                  <a:pt x="4988608" y="1447374"/>
                  <a:pt x="4951360" y="1416085"/>
                </a:cubicBezTo>
                <a:cubicBezTo>
                  <a:pt x="4944909" y="1429352"/>
                  <a:pt x="4922712" y="1422416"/>
                  <a:pt x="4928890" y="1408543"/>
                </a:cubicBezTo>
                <a:cubicBezTo>
                  <a:pt x="4930313" y="1405362"/>
                  <a:pt x="4932644" y="1403393"/>
                  <a:pt x="4935249" y="1402242"/>
                </a:cubicBezTo>
                <a:cubicBezTo>
                  <a:pt x="4934250" y="1401425"/>
                  <a:pt x="4933281" y="1400546"/>
                  <a:pt x="4932281" y="1399698"/>
                </a:cubicBezTo>
                <a:cubicBezTo>
                  <a:pt x="4927163" y="1402212"/>
                  <a:pt x="4918987" y="1400243"/>
                  <a:pt x="4916806" y="1394640"/>
                </a:cubicBezTo>
                <a:lnTo>
                  <a:pt x="4914111" y="1387643"/>
                </a:lnTo>
                <a:cubicBezTo>
                  <a:pt x="4913627" y="1386370"/>
                  <a:pt x="4913384" y="1385098"/>
                  <a:pt x="4913203" y="1383826"/>
                </a:cubicBezTo>
                <a:cubicBezTo>
                  <a:pt x="4896608" y="1370317"/>
                  <a:pt x="4879770" y="1357141"/>
                  <a:pt x="4862872" y="1343995"/>
                </a:cubicBezTo>
                <a:cubicBezTo>
                  <a:pt x="4862478" y="1343904"/>
                  <a:pt x="4862085" y="1343995"/>
                  <a:pt x="4861661" y="1343843"/>
                </a:cubicBezTo>
                <a:cubicBezTo>
                  <a:pt x="4858723" y="1342874"/>
                  <a:pt x="4856149" y="1340421"/>
                  <a:pt x="4854665" y="1337483"/>
                </a:cubicBezTo>
                <a:cubicBezTo>
                  <a:pt x="4821536" y="1311827"/>
                  <a:pt x="4787800" y="1286989"/>
                  <a:pt x="4753671" y="1262697"/>
                </a:cubicBezTo>
                <a:cubicBezTo>
                  <a:pt x="4753549" y="1263000"/>
                  <a:pt x="4753610" y="1263242"/>
                  <a:pt x="4753489" y="1263545"/>
                </a:cubicBezTo>
                <a:cubicBezTo>
                  <a:pt x="4747281" y="1277508"/>
                  <a:pt x="4724750" y="1269724"/>
                  <a:pt x="4730959" y="1255730"/>
                </a:cubicBezTo>
                <a:cubicBezTo>
                  <a:pt x="4732109" y="1253155"/>
                  <a:pt x="4733896" y="1251550"/>
                  <a:pt x="4735895" y="1250369"/>
                </a:cubicBezTo>
                <a:cubicBezTo>
                  <a:pt x="4720935" y="1239858"/>
                  <a:pt x="4705853" y="1229529"/>
                  <a:pt x="4690712" y="1219321"/>
                </a:cubicBezTo>
                <a:cubicBezTo>
                  <a:pt x="4690712" y="1220775"/>
                  <a:pt x="4690561" y="1222290"/>
                  <a:pt x="4690046" y="1223774"/>
                </a:cubicBezTo>
                <a:cubicBezTo>
                  <a:pt x="4687986" y="1229711"/>
                  <a:pt x="4680264" y="1232952"/>
                  <a:pt x="4674541" y="1230408"/>
                </a:cubicBezTo>
                <a:lnTo>
                  <a:pt x="4669695" y="1228257"/>
                </a:lnTo>
                <a:cubicBezTo>
                  <a:pt x="4669332" y="1228106"/>
                  <a:pt x="4669029" y="1227863"/>
                  <a:pt x="4668666" y="1227682"/>
                </a:cubicBezTo>
                <a:cubicBezTo>
                  <a:pt x="4667727" y="1228318"/>
                  <a:pt x="4666728" y="1228863"/>
                  <a:pt x="4665668" y="1229166"/>
                </a:cubicBezTo>
                <a:cubicBezTo>
                  <a:pt x="4659157" y="1231074"/>
                  <a:pt x="4653161" y="1227136"/>
                  <a:pt x="4650829" y="1221109"/>
                </a:cubicBezTo>
                <a:lnTo>
                  <a:pt x="4648134" y="1214112"/>
                </a:lnTo>
                <a:cubicBezTo>
                  <a:pt x="4645802" y="1208084"/>
                  <a:pt x="4650375" y="1200996"/>
                  <a:pt x="4656159" y="1199300"/>
                </a:cubicBezTo>
                <a:cubicBezTo>
                  <a:pt x="4657612" y="1198876"/>
                  <a:pt x="4659005" y="1198755"/>
                  <a:pt x="4660338" y="1198876"/>
                </a:cubicBezTo>
                <a:cubicBezTo>
                  <a:pt x="4606676" y="1163527"/>
                  <a:pt x="4551864" y="1129906"/>
                  <a:pt x="4496112" y="1097919"/>
                </a:cubicBezTo>
                <a:cubicBezTo>
                  <a:pt x="4495022" y="1098677"/>
                  <a:pt x="4493901" y="1099373"/>
                  <a:pt x="4492690" y="1099707"/>
                </a:cubicBezTo>
                <a:cubicBezTo>
                  <a:pt x="4486028" y="1101524"/>
                  <a:pt x="4480335" y="1097374"/>
                  <a:pt x="4478033" y="1091377"/>
                </a:cubicBezTo>
                <a:lnTo>
                  <a:pt x="4477367" y="1089650"/>
                </a:lnTo>
                <a:cubicBezTo>
                  <a:pt x="4476034" y="1088529"/>
                  <a:pt x="4475277" y="1086985"/>
                  <a:pt x="4474550" y="1085440"/>
                </a:cubicBezTo>
                <a:cubicBezTo>
                  <a:pt x="4443631" y="1068084"/>
                  <a:pt x="4412470" y="1051424"/>
                  <a:pt x="4381096" y="1035310"/>
                </a:cubicBezTo>
                <a:cubicBezTo>
                  <a:pt x="4383004" y="1038369"/>
                  <a:pt x="4383852" y="1042125"/>
                  <a:pt x="4382398" y="1045366"/>
                </a:cubicBezTo>
                <a:lnTo>
                  <a:pt x="4380248" y="1050213"/>
                </a:lnTo>
                <a:cubicBezTo>
                  <a:pt x="4377523" y="1056331"/>
                  <a:pt x="4371739" y="1059572"/>
                  <a:pt x="4365107" y="1057634"/>
                </a:cubicBezTo>
                <a:cubicBezTo>
                  <a:pt x="4359292" y="1055907"/>
                  <a:pt x="4355174" y="1048183"/>
                  <a:pt x="4357718" y="1042489"/>
                </a:cubicBezTo>
                <a:lnTo>
                  <a:pt x="4359868" y="1037642"/>
                </a:lnTo>
                <a:cubicBezTo>
                  <a:pt x="4361867" y="1033159"/>
                  <a:pt x="4365531" y="1030282"/>
                  <a:pt x="4369952" y="1029828"/>
                </a:cubicBezTo>
                <a:cubicBezTo>
                  <a:pt x="4352994" y="1021195"/>
                  <a:pt x="4335944" y="1012714"/>
                  <a:pt x="4318864" y="1004414"/>
                </a:cubicBezTo>
                <a:cubicBezTo>
                  <a:pt x="4318743" y="1005323"/>
                  <a:pt x="4318682" y="1006232"/>
                  <a:pt x="4318259" y="1007171"/>
                </a:cubicBezTo>
                <a:cubicBezTo>
                  <a:pt x="4312021" y="1021225"/>
                  <a:pt x="4290822" y="1010291"/>
                  <a:pt x="4297030" y="996327"/>
                </a:cubicBezTo>
                <a:cubicBezTo>
                  <a:pt x="4297424" y="995449"/>
                  <a:pt x="4297999" y="994964"/>
                  <a:pt x="4298484" y="994267"/>
                </a:cubicBezTo>
                <a:cubicBezTo>
                  <a:pt x="3483229" y="604617"/>
                  <a:pt x="2538241" y="606041"/>
                  <a:pt x="1729770" y="1033311"/>
                </a:cubicBezTo>
                <a:cubicBezTo>
                  <a:pt x="1662723" y="1068750"/>
                  <a:pt x="1597160" y="1107158"/>
                  <a:pt x="1532929" y="1147837"/>
                </a:cubicBezTo>
                <a:cubicBezTo>
                  <a:pt x="1705543" y="1195635"/>
                  <a:pt x="1868649" y="1276691"/>
                  <a:pt x="2009557" y="1392247"/>
                </a:cubicBezTo>
                <a:cubicBezTo>
                  <a:pt x="2369927" y="1687786"/>
                  <a:pt x="2513379" y="2218072"/>
                  <a:pt x="2330317" y="2648158"/>
                </a:cubicBezTo>
                <a:cubicBezTo>
                  <a:pt x="2240739" y="2858583"/>
                  <a:pt x="2078269" y="3028933"/>
                  <a:pt x="1886274" y="3150456"/>
                </a:cubicBezTo>
                <a:cubicBezTo>
                  <a:pt x="1788156" y="3212551"/>
                  <a:pt x="1678561" y="3260682"/>
                  <a:pt x="1569330" y="3299271"/>
                </a:cubicBezTo>
                <a:cubicBezTo>
                  <a:pt x="1563182" y="3301452"/>
                  <a:pt x="1556883" y="3303239"/>
                  <a:pt x="1550705" y="3305329"/>
                </a:cubicBezTo>
                <a:cubicBezTo>
                  <a:pt x="1572630" y="3382659"/>
                  <a:pt x="1582987" y="3465896"/>
                  <a:pt x="1579323" y="3545952"/>
                </a:cubicBezTo>
                <a:cubicBezTo>
                  <a:pt x="1571570" y="3714788"/>
                  <a:pt x="1512639" y="3875780"/>
                  <a:pt x="1414885" y="4012660"/>
                </a:cubicBezTo>
                <a:cubicBezTo>
                  <a:pt x="1220315" y="4285027"/>
                  <a:pt x="904007" y="4407974"/>
                  <a:pt x="580734" y="4442625"/>
                </a:cubicBezTo>
                <a:cubicBezTo>
                  <a:pt x="471623" y="4454348"/>
                  <a:pt x="366965" y="4453136"/>
                  <a:pt x="266697" y="4438536"/>
                </a:cubicBezTo>
                <a:cubicBezTo>
                  <a:pt x="389102" y="4794443"/>
                  <a:pt x="591121" y="5116758"/>
                  <a:pt x="870726" y="5353323"/>
                </a:cubicBezTo>
                <a:cubicBezTo>
                  <a:pt x="876571" y="5352777"/>
                  <a:pt x="881446" y="5356594"/>
                  <a:pt x="883263" y="5362137"/>
                </a:cubicBezTo>
                <a:cubicBezTo>
                  <a:pt x="883445" y="5362682"/>
                  <a:pt x="883627" y="5363227"/>
                  <a:pt x="883808" y="5363803"/>
                </a:cubicBezTo>
                <a:cubicBezTo>
                  <a:pt x="909276" y="5384945"/>
                  <a:pt x="935350" y="5405391"/>
                  <a:pt x="962060" y="5425110"/>
                </a:cubicBezTo>
                <a:lnTo>
                  <a:pt x="962454" y="5424655"/>
                </a:lnTo>
                <a:cubicBezTo>
                  <a:pt x="966603" y="5419839"/>
                  <a:pt x="973295" y="5417992"/>
                  <a:pt x="978837" y="5421959"/>
                </a:cubicBezTo>
                <a:cubicBezTo>
                  <a:pt x="983652" y="5425412"/>
                  <a:pt x="985681" y="5433530"/>
                  <a:pt x="981532" y="5438346"/>
                </a:cubicBezTo>
                <a:lnTo>
                  <a:pt x="981260" y="5438650"/>
                </a:lnTo>
                <a:cubicBezTo>
                  <a:pt x="992555" y="5446737"/>
                  <a:pt x="1003821" y="5454854"/>
                  <a:pt x="1015328" y="5462669"/>
                </a:cubicBezTo>
                <a:cubicBezTo>
                  <a:pt x="1017236" y="5461700"/>
                  <a:pt x="1019295" y="5461094"/>
                  <a:pt x="1021869" y="5461458"/>
                </a:cubicBezTo>
                <a:cubicBezTo>
                  <a:pt x="1026866" y="5462185"/>
                  <a:pt x="1030561" y="5465850"/>
                  <a:pt x="1031711" y="5470605"/>
                </a:cubicBezTo>
                <a:cubicBezTo>
                  <a:pt x="1031954" y="5471574"/>
                  <a:pt x="1032075" y="5472574"/>
                  <a:pt x="1032135" y="5473574"/>
                </a:cubicBezTo>
                <a:cubicBezTo>
                  <a:pt x="1032226" y="5473907"/>
                  <a:pt x="1032196" y="5474270"/>
                  <a:pt x="1032257" y="5474604"/>
                </a:cubicBezTo>
                <a:cubicBezTo>
                  <a:pt x="1063388" y="5495170"/>
                  <a:pt x="1095488" y="5514465"/>
                  <a:pt x="1128164" y="5533033"/>
                </a:cubicBezTo>
                <a:lnTo>
                  <a:pt x="1126831" y="5528368"/>
                </a:lnTo>
                <a:cubicBezTo>
                  <a:pt x="1125075" y="5522189"/>
                  <a:pt x="1128709" y="5515495"/>
                  <a:pt x="1134886" y="5513708"/>
                </a:cubicBezTo>
                <a:cubicBezTo>
                  <a:pt x="1141004" y="5511951"/>
                  <a:pt x="1147787" y="5515616"/>
                  <a:pt x="1149543" y="5521795"/>
                </a:cubicBezTo>
                <a:lnTo>
                  <a:pt x="1151572" y="5528943"/>
                </a:lnTo>
                <a:cubicBezTo>
                  <a:pt x="1153117" y="5534335"/>
                  <a:pt x="1150391" y="5539908"/>
                  <a:pt x="1145607" y="5542513"/>
                </a:cubicBezTo>
                <a:cubicBezTo>
                  <a:pt x="1146061" y="5542756"/>
                  <a:pt x="1146545" y="5542998"/>
                  <a:pt x="1147000" y="5543271"/>
                </a:cubicBezTo>
                <a:cubicBezTo>
                  <a:pt x="1155479" y="5534244"/>
                  <a:pt x="1168925" y="5543877"/>
                  <a:pt x="1166714" y="5553933"/>
                </a:cubicBezTo>
                <a:cubicBezTo>
                  <a:pt x="1181068" y="5561596"/>
                  <a:pt x="1195423" y="5569199"/>
                  <a:pt x="1210019" y="5576499"/>
                </a:cubicBezTo>
                <a:cubicBezTo>
                  <a:pt x="1210776" y="5576529"/>
                  <a:pt x="1211564" y="5576468"/>
                  <a:pt x="1212230" y="5576832"/>
                </a:cubicBezTo>
                <a:lnTo>
                  <a:pt x="1216833" y="5579376"/>
                </a:lnTo>
                <a:cubicBezTo>
                  <a:pt x="1217257" y="5579619"/>
                  <a:pt x="1217408" y="5580043"/>
                  <a:pt x="1217772" y="5580315"/>
                </a:cubicBezTo>
                <a:cubicBezTo>
                  <a:pt x="1242119" y="5592219"/>
                  <a:pt x="1266618" y="5603941"/>
                  <a:pt x="1291754" y="5614725"/>
                </a:cubicBezTo>
                <a:cubicBezTo>
                  <a:pt x="1293692" y="5611999"/>
                  <a:pt x="1296659" y="5610272"/>
                  <a:pt x="1299930" y="5610000"/>
                </a:cubicBezTo>
                <a:cubicBezTo>
                  <a:pt x="1299173" y="5609848"/>
                  <a:pt x="1298446" y="5609545"/>
                  <a:pt x="1297750" y="5609182"/>
                </a:cubicBezTo>
                <a:lnTo>
                  <a:pt x="1293147" y="5606637"/>
                </a:lnTo>
                <a:cubicBezTo>
                  <a:pt x="1287544" y="5603517"/>
                  <a:pt x="1283850" y="5597883"/>
                  <a:pt x="1286454" y="5591311"/>
                </a:cubicBezTo>
                <a:cubicBezTo>
                  <a:pt x="1288574" y="5585949"/>
                  <a:pt x="1296205" y="5581497"/>
                  <a:pt x="1301777" y="5584617"/>
                </a:cubicBezTo>
                <a:lnTo>
                  <a:pt x="1306380" y="5587161"/>
                </a:lnTo>
                <a:cubicBezTo>
                  <a:pt x="1311983" y="5590281"/>
                  <a:pt x="1315677" y="5595914"/>
                  <a:pt x="1313073" y="5602518"/>
                </a:cubicBezTo>
                <a:cubicBezTo>
                  <a:pt x="1311559" y="5606335"/>
                  <a:pt x="1307258" y="5609606"/>
                  <a:pt x="1302898" y="5610121"/>
                </a:cubicBezTo>
                <a:cubicBezTo>
                  <a:pt x="1304321" y="5610333"/>
                  <a:pt x="1305714" y="5610757"/>
                  <a:pt x="1306986" y="5611453"/>
                </a:cubicBezTo>
                <a:lnTo>
                  <a:pt x="1311589" y="5613998"/>
                </a:lnTo>
                <a:cubicBezTo>
                  <a:pt x="1313224" y="5614907"/>
                  <a:pt x="1314466" y="5616179"/>
                  <a:pt x="1315405" y="5617602"/>
                </a:cubicBezTo>
                <a:cubicBezTo>
                  <a:pt x="1320886" y="5616724"/>
                  <a:pt x="1326519" y="5617784"/>
                  <a:pt x="1331303" y="5621722"/>
                </a:cubicBezTo>
                <a:cubicBezTo>
                  <a:pt x="1334332" y="5624236"/>
                  <a:pt x="1336391" y="5627204"/>
                  <a:pt x="1337663" y="5630445"/>
                </a:cubicBezTo>
                <a:cubicBezTo>
                  <a:pt x="1339510" y="5630415"/>
                  <a:pt x="1341388" y="5630748"/>
                  <a:pt x="1343205" y="5631596"/>
                </a:cubicBezTo>
                <a:cubicBezTo>
                  <a:pt x="1345536" y="5632657"/>
                  <a:pt x="1347111" y="5634716"/>
                  <a:pt x="1348232" y="5637018"/>
                </a:cubicBezTo>
                <a:cubicBezTo>
                  <a:pt x="1359194" y="5641228"/>
                  <a:pt x="1369854" y="5645893"/>
                  <a:pt x="1380968" y="5649922"/>
                </a:cubicBezTo>
                <a:cubicBezTo>
                  <a:pt x="1382240" y="5648710"/>
                  <a:pt x="1383693" y="5647741"/>
                  <a:pt x="1385480" y="5647196"/>
                </a:cubicBezTo>
                <a:cubicBezTo>
                  <a:pt x="1387085" y="5646711"/>
                  <a:pt x="1388720" y="5646650"/>
                  <a:pt x="1390356" y="5646862"/>
                </a:cubicBezTo>
                <a:cubicBezTo>
                  <a:pt x="1390810" y="5640865"/>
                  <a:pt x="1395595" y="5636443"/>
                  <a:pt x="1401530" y="5635837"/>
                </a:cubicBezTo>
                <a:lnTo>
                  <a:pt x="1406769" y="5635291"/>
                </a:lnTo>
                <a:cubicBezTo>
                  <a:pt x="1413159" y="5634656"/>
                  <a:pt x="1418822" y="5640592"/>
                  <a:pt x="1419034" y="5646681"/>
                </a:cubicBezTo>
                <a:cubicBezTo>
                  <a:pt x="1419276" y="5653314"/>
                  <a:pt x="1414098" y="5658161"/>
                  <a:pt x="1407829" y="5658888"/>
                </a:cubicBezTo>
                <a:cubicBezTo>
                  <a:pt x="1413401" y="5660765"/>
                  <a:pt x="1419155" y="5662371"/>
                  <a:pt x="1424757" y="5664188"/>
                </a:cubicBezTo>
                <a:cubicBezTo>
                  <a:pt x="1423788" y="5661371"/>
                  <a:pt x="1423698" y="5658252"/>
                  <a:pt x="1425091" y="5655737"/>
                </a:cubicBezTo>
                <a:lnTo>
                  <a:pt x="1427634" y="5651133"/>
                </a:lnTo>
                <a:cubicBezTo>
                  <a:pt x="1429815" y="5647226"/>
                  <a:pt x="1433328" y="5644893"/>
                  <a:pt x="1437295" y="5644470"/>
                </a:cubicBezTo>
                <a:lnTo>
                  <a:pt x="1437264" y="5644197"/>
                </a:lnTo>
                <a:cubicBezTo>
                  <a:pt x="1436598" y="5637624"/>
                  <a:pt x="1441201" y="5632111"/>
                  <a:pt x="1447621" y="5631051"/>
                </a:cubicBezTo>
                <a:cubicBezTo>
                  <a:pt x="1453860" y="5630021"/>
                  <a:pt x="1460128" y="5635261"/>
                  <a:pt x="1460764" y="5641410"/>
                </a:cubicBezTo>
                <a:lnTo>
                  <a:pt x="1461309" y="5646650"/>
                </a:lnTo>
                <a:cubicBezTo>
                  <a:pt x="1461975" y="5653253"/>
                  <a:pt x="1457372" y="5658736"/>
                  <a:pt x="1450952" y="5659796"/>
                </a:cubicBezTo>
                <a:cubicBezTo>
                  <a:pt x="1450468" y="5659887"/>
                  <a:pt x="1450014" y="5659705"/>
                  <a:pt x="1449529" y="5659705"/>
                </a:cubicBezTo>
                <a:cubicBezTo>
                  <a:pt x="1449378" y="5660069"/>
                  <a:pt x="1449438" y="5660463"/>
                  <a:pt x="1449226" y="5660826"/>
                </a:cubicBezTo>
                <a:lnTo>
                  <a:pt x="1446682" y="5665430"/>
                </a:lnTo>
                <a:cubicBezTo>
                  <a:pt x="1445623" y="5667338"/>
                  <a:pt x="1444139" y="5668641"/>
                  <a:pt x="1442534" y="5669792"/>
                </a:cubicBezTo>
                <a:cubicBezTo>
                  <a:pt x="1456222" y="5674123"/>
                  <a:pt x="1469758" y="5678667"/>
                  <a:pt x="1483689" y="5682665"/>
                </a:cubicBezTo>
                <a:cubicBezTo>
                  <a:pt x="1483567" y="5680636"/>
                  <a:pt x="1483658" y="5678576"/>
                  <a:pt x="1484627" y="5676577"/>
                </a:cubicBezTo>
                <a:cubicBezTo>
                  <a:pt x="1487413" y="5670973"/>
                  <a:pt x="1495378" y="5668792"/>
                  <a:pt x="1500708" y="5671943"/>
                </a:cubicBezTo>
                <a:cubicBezTo>
                  <a:pt x="1505129" y="5674577"/>
                  <a:pt x="1508309" y="5678576"/>
                  <a:pt x="1510520" y="5683150"/>
                </a:cubicBezTo>
                <a:cubicBezTo>
                  <a:pt x="1511125" y="5675183"/>
                  <a:pt x="1518726" y="5670519"/>
                  <a:pt x="1525177" y="5671397"/>
                </a:cubicBezTo>
                <a:cubicBezTo>
                  <a:pt x="1532202" y="5663068"/>
                  <a:pt x="1545799" y="5669398"/>
                  <a:pt x="1545709" y="5679182"/>
                </a:cubicBezTo>
                <a:cubicBezTo>
                  <a:pt x="1549312" y="5677425"/>
                  <a:pt x="1553764" y="5677394"/>
                  <a:pt x="1557307" y="5679363"/>
                </a:cubicBezTo>
                <a:lnTo>
                  <a:pt x="1558276" y="5679909"/>
                </a:lnTo>
                <a:cubicBezTo>
                  <a:pt x="1557580" y="5678667"/>
                  <a:pt x="1557065" y="5677243"/>
                  <a:pt x="1556883" y="5675487"/>
                </a:cubicBezTo>
                <a:cubicBezTo>
                  <a:pt x="1555369" y="5660735"/>
                  <a:pt x="1577688" y="5655192"/>
                  <a:pt x="1579777" y="5669580"/>
                </a:cubicBezTo>
                <a:cubicBezTo>
                  <a:pt x="1582321" y="5669368"/>
                  <a:pt x="1584986" y="5669792"/>
                  <a:pt x="1587348" y="5671124"/>
                </a:cubicBezTo>
                <a:lnTo>
                  <a:pt x="1596524" y="5676213"/>
                </a:lnTo>
                <a:cubicBezTo>
                  <a:pt x="1602126" y="5679333"/>
                  <a:pt x="1603307" y="5687511"/>
                  <a:pt x="1600006" y="5692600"/>
                </a:cubicBezTo>
                <a:cubicBezTo>
                  <a:pt x="1596342" y="5698234"/>
                  <a:pt x="1589226" y="5699203"/>
                  <a:pt x="1583654" y="5696084"/>
                </a:cubicBezTo>
                <a:lnTo>
                  <a:pt x="1574478" y="5690964"/>
                </a:lnTo>
                <a:cubicBezTo>
                  <a:pt x="1571843" y="5689511"/>
                  <a:pt x="1570268" y="5686906"/>
                  <a:pt x="1569602" y="5684028"/>
                </a:cubicBezTo>
                <a:cubicBezTo>
                  <a:pt x="1567634" y="5684513"/>
                  <a:pt x="1565665" y="5684362"/>
                  <a:pt x="1563848" y="5683907"/>
                </a:cubicBezTo>
                <a:cubicBezTo>
                  <a:pt x="1566089" y="5686148"/>
                  <a:pt x="1567482" y="5688965"/>
                  <a:pt x="1567422" y="5692116"/>
                </a:cubicBezTo>
                <a:cubicBezTo>
                  <a:pt x="1570177" y="5695054"/>
                  <a:pt x="1571237" y="5699264"/>
                  <a:pt x="1568603" y="5703989"/>
                </a:cubicBezTo>
                <a:cubicBezTo>
                  <a:pt x="1568330" y="5704474"/>
                  <a:pt x="1567906" y="5704656"/>
                  <a:pt x="1567513" y="5704928"/>
                </a:cubicBezTo>
                <a:cubicBezTo>
                  <a:pt x="1608243" y="5714773"/>
                  <a:pt x="1649459" y="5723829"/>
                  <a:pt x="1691946" y="5730766"/>
                </a:cubicBezTo>
                <a:cubicBezTo>
                  <a:pt x="1736372" y="5738005"/>
                  <a:pt x="1780858" y="5743578"/>
                  <a:pt x="1825314" y="5747637"/>
                </a:cubicBezTo>
                <a:cubicBezTo>
                  <a:pt x="1827221" y="5745941"/>
                  <a:pt x="1829402" y="5744669"/>
                  <a:pt x="1831885" y="5744365"/>
                </a:cubicBezTo>
                <a:lnTo>
                  <a:pt x="1826858" y="5742760"/>
                </a:lnTo>
                <a:cubicBezTo>
                  <a:pt x="1820438" y="5740731"/>
                  <a:pt x="1816592" y="5735188"/>
                  <a:pt x="1817834" y="5728342"/>
                </a:cubicBezTo>
                <a:cubicBezTo>
                  <a:pt x="1818924" y="5722315"/>
                  <a:pt x="1826222" y="5717407"/>
                  <a:pt x="1832248" y="5719316"/>
                </a:cubicBezTo>
                <a:lnTo>
                  <a:pt x="1837336" y="5720921"/>
                </a:lnTo>
                <a:cubicBezTo>
                  <a:pt x="1837790" y="5721073"/>
                  <a:pt x="1838093" y="5721345"/>
                  <a:pt x="1838517" y="5721527"/>
                </a:cubicBezTo>
                <a:cubicBezTo>
                  <a:pt x="1838032" y="5720588"/>
                  <a:pt x="1837487" y="5719649"/>
                  <a:pt x="1837215" y="5718589"/>
                </a:cubicBezTo>
                <a:lnTo>
                  <a:pt x="1836609" y="5716499"/>
                </a:lnTo>
                <a:cubicBezTo>
                  <a:pt x="1832945" y="5718589"/>
                  <a:pt x="1828130" y="5718619"/>
                  <a:pt x="1824405" y="5716529"/>
                </a:cubicBezTo>
                <a:lnTo>
                  <a:pt x="1819802" y="5713985"/>
                </a:lnTo>
                <a:cubicBezTo>
                  <a:pt x="1814018" y="5710774"/>
                  <a:pt x="1812776" y="5703262"/>
                  <a:pt x="1815744" y="5697749"/>
                </a:cubicBezTo>
                <a:cubicBezTo>
                  <a:pt x="1818863" y="5691995"/>
                  <a:pt x="1826585" y="5690692"/>
                  <a:pt x="1831976" y="5693691"/>
                </a:cubicBezTo>
                <a:lnTo>
                  <a:pt x="1836579" y="5696235"/>
                </a:lnTo>
                <a:cubicBezTo>
                  <a:pt x="1838154" y="5697113"/>
                  <a:pt x="1839395" y="5698355"/>
                  <a:pt x="1840304" y="5699749"/>
                </a:cubicBezTo>
                <a:cubicBezTo>
                  <a:pt x="1841727" y="5698779"/>
                  <a:pt x="1843271" y="5698052"/>
                  <a:pt x="1844846" y="5697810"/>
                </a:cubicBezTo>
                <a:cubicBezTo>
                  <a:pt x="1851630" y="5696659"/>
                  <a:pt x="1856748" y="5701324"/>
                  <a:pt x="1858504" y="5707473"/>
                </a:cubicBezTo>
                <a:lnTo>
                  <a:pt x="1860533" y="5714621"/>
                </a:lnTo>
                <a:cubicBezTo>
                  <a:pt x="1862289" y="5720800"/>
                  <a:pt x="1856626" y="5727282"/>
                  <a:pt x="1850873" y="5728282"/>
                </a:cubicBezTo>
                <a:cubicBezTo>
                  <a:pt x="1848813" y="5728615"/>
                  <a:pt x="1846996" y="5728312"/>
                  <a:pt x="1845301" y="5727706"/>
                </a:cubicBezTo>
                <a:cubicBezTo>
                  <a:pt x="1846360" y="5729948"/>
                  <a:pt x="1846905" y="5732492"/>
                  <a:pt x="1846391" y="5735339"/>
                </a:cubicBezTo>
                <a:cubicBezTo>
                  <a:pt x="1845482" y="5740307"/>
                  <a:pt x="1840395" y="5744275"/>
                  <a:pt x="1835277" y="5744548"/>
                </a:cubicBezTo>
                <a:cubicBezTo>
                  <a:pt x="1836155" y="5744699"/>
                  <a:pt x="1837003" y="5744729"/>
                  <a:pt x="1837881" y="5745123"/>
                </a:cubicBezTo>
                <a:cubicBezTo>
                  <a:pt x="1839728" y="5745941"/>
                  <a:pt x="1841182" y="5747486"/>
                  <a:pt x="1842393" y="5749242"/>
                </a:cubicBezTo>
                <a:cubicBezTo>
                  <a:pt x="1846148" y="5749545"/>
                  <a:pt x="1849934" y="5749727"/>
                  <a:pt x="1853689" y="5750030"/>
                </a:cubicBezTo>
                <a:cubicBezTo>
                  <a:pt x="1853386" y="5748334"/>
                  <a:pt x="1853265" y="5746547"/>
                  <a:pt x="1853689" y="5744729"/>
                </a:cubicBezTo>
                <a:cubicBezTo>
                  <a:pt x="1855112" y="5738550"/>
                  <a:pt x="1862501" y="5734461"/>
                  <a:pt x="1868497" y="5736369"/>
                </a:cubicBezTo>
                <a:lnTo>
                  <a:pt x="1878673" y="5739580"/>
                </a:lnTo>
                <a:cubicBezTo>
                  <a:pt x="1882912" y="5740912"/>
                  <a:pt x="1885819" y="5744093"/>
                  <a:pt x="1886879" y="5747970"/>
                </a:cubicBezTo>
                <a:cubicBezTo>
                  <a:pt x="1887031" y="5748001"/>
                  <a:pt x="1887212" y="5748061"/>
                  <a:pt x="1887364" y="5748091"/>
                </a:cubicBezTo>
                <a:cubicBezTo>
                  <a:pt x="1887334" y="5745123"/>
                  <a:pt x="1888545" y="5742336"/>
                  <a:pt x="1890301" y="5739974"/>
                </a:cubicBezTo>
                <a:cubicBezTo>
                  <a:pt x="1890301" y="5738095"/>
                  <a:pt x="1890574" y="5736248"/>
                  <a:pt x="1891513" y="5734552"/>
                </a:cubicBezTo>
                <a:lnTo>
                  <a:pt x="1894057" y="5729948"/>
                </a:lnTo>
                <a:cubicBezTo>
                  <a:pt x="1897176" y="5724344"/>
                  <a:pt x="1904262" y="5721951"/>
                  <a:pt x="1910046" y="5725010"/>
                </a:cubicBezTo>
                <a:cubicBezTo>
                  <a:pt x="1915618" y="5727949"/>
                  <a:pt x="1918101" y="5735400"/>
                  <a:pt x="1914982" y="5741004"/>
                </a:cubicBezTo>
                <a:lnTo>
                  <a:pt x="1912438" y="5745607"/>
                </a:lnTo>
                <a:cubicBezTo>
                  <a:pt x="1911893" y="5746547"/>
                  <a:pt x="1911136" y="5747274"/>
                  <a:pt x="1910379" y="5748031"/>
                </a:cubicBezTo>
                <a:cubicBezTo>
                  <a:pt x="1910197" y="5749818"/>
                  <a:pt x="1909652" y="5751544"/>
                  <a:pt x="1908895" y="5753180"/>
                </a:cubicBezTo>
                <a:cubicBezTo>
                  <a:pt x="1962497" y="5755573"/>
                  <a:pt x="2015977" y="5755330"/>
                  <a:pt x="2069305" y="5752544"/>
                </a:cubicBezTo>
                <a:cubicBezTo>
                  <a:pt x="2068034" y="5752665"/>
                  <a:pt x="2066731" y="5752726"/>
                  <a:pt x="2065369" y="5752453"/>
                </a:cubicBezTo>
                <a:cubicBezTo>
                  <a:pt x="2059282" y="5751211"/>
                  <a:pt x="2054709" y="5743881"/>
                  <a:pt x="2056587" y="5737884"/>
                </a:cubicBezTo>
                <a:lnTo>
                  <a:pt x="2058192" y="5732795"/>
                </a:lnTo>
                <a:cubicBezTo>
                  <a:pt x="2060220" y="5726373"/>
                  <a:pt x="2066035" y="5722678"/>
                  <a:pt x="2072758" y="5724011"/>
                </a:cubicBezTo>
                <a:cubicBezTo>
                  <a:pt x="2078845" y="5725253"/>
                  <a:pt x="2083418" y="5732583"/>
                  <a:pt x="2081540" y="5738580"/>
                </a:cubicBezTo>
                <a:lnTo>
                  <a:pt x="2079935" y="5743669"/>
                </a:lnTo>
                <a:cubicBezTo>
                  <a:pt x="2078451" y="5748394"/>
                  <a:pt x="2074878" y="5751635"/>
                  <a:pt x="2070426" y="5752483"/>
                </a:cubicBezTo>
                <a:cubicBezTo>
                  <a:pt x="2079329" y="5752029"/>
                  <a:pt x="2088232" y="5751544"/>
                  <a:pt x="2097166" y="5750908"/>
                </a:cubicBezTo>
                <a:cubicBezTo>
                  <a:pt x="2096258" y="5748061"/>
                  <a:pt x="2095440" y="5745214"/>
                  <a:pt x="2095682" y="5742245"/>
                </a:cubicBezTo>
                <a:cubicBezTo>
                  <a:pt x="2095803" y="5740610"/>
                  <a:pt x="2096258" y="5739095"/>
                  <a:pt x="2096954" y="5737702"/>
                </a:cubicBezTo>
                <a:cubicBezTo>
                  <a:pt x="2094531" y="5735036"/>
                  <a:pt x="2093199" y="5731523"/>
                  <a:pt x="2094138" y="5727524"/>
                </a:cubicBezTo>
                <a:cubicBezTo>
                  <a:pt x="2095531" y="5721557"/>
                  <a:pt x="2102375" y="5716590"/>
                  <a:pt x="2108583" y="5718559"/>
                </a:cubicBezTo>
                <a:lnTo>
                  <a:pt x="2113670" y="5720164"/>
                </a:lnTo>
                <a:cubicBezTo>
                  <a:pt x="2119878" y="5722133"/>
                  <a:pt x="2124239" y="5727888"/>
                  <a:pt x="2122634" y="5734612"/>
                </a:cubicBezTo>
                <a:cubicBezTo>
                  <a:pt x="2122241" y="5736309"/>
                  <a:pt x="2121090" y="5737672"/>
                  <a:pt x="2119909" y="5739035"/>
                </a:cubicBezTo>
                <a:cubicBezTo>
                  <a:pt x="2120938" y="5740670"/>
                  <a:pt x="2121332" y="5742458"/>
                  <a:pt x="2121272" y="5744305"/>
                </a:cubicBezTo>
                <a:cubicBezTo>
                  <a:pt x="2121877" y="5745911"/>
                  <a:pt x="2122180" y="5747576"/>
                  <a:pt x="2122210" y="5749273"/>
                </a:cubicBezTo>
                <a:cubicBezTo>
                  <a:pt x="2229322" y="5740155"/>
                  <a:pt x="2335435" y="5719407"/>
                  <a:pt x="2439881" y="5686784"/>
                </a:cubicBezTo>
                <a:cubicBezTo>
                  <a:pt x="2439578" y="5686754"/>
                  <a:pt x="2439276" y="5686754"/>
                  <a:pt x="2439003" y="5686633"/>
                </a:cubicBezTo>
                <a:cubicBezTo>
                  <a:pt x="2432674" y="5684119"/>
                  <a:pt x="2430251" y="5677213"/>
                  <a:pt x="2432220" y="5671034"/>
                </a:cubicBezTo>
                <a:lnTo>
                  <a:pt x="2435430" y="5660856"/>
                </a:lnTo>
                <a:cubicBezTo>
                  <a:pt x="2436369" y="5657918"/>
                  <a:pt x="2438640" y="5655828"/>
                  <a:pt x="2441335" y="5654586"/>
                </a:cubicBezTo>
                <a:cubicBezTo>
                  <a:pt x="2440457" y="5652708"/>
                  <a:pt x="2440214" y="5650740"/>
                  <a:pt x="2440305" y="5648831"/>
                </a:cubicBezTo>
                <a:cubicBezTo>
                  <a:pt x="2438519" y="5651497"/>
                  <a:pt x="2435975" y="5653496"/>
                  <a:pt x="2432856" y="5654072"/>
                </a:cubicBezTo>
                <a:cubicBezTo>
                  <a:pt x="2430494" y="5657403"/>
                  <a:pt x="2426526" y="5659311"/>
                  <a:pt x="2421287" y="5657676"/>
                </a:cubicBezTo>
                <a:cubicBezTo>
                  <a:pt x="2418229" y="5656706"/>
                  <a:pt x="2416200" y="5654889"/>
                  <a:pt x="2414807" y="5652708"/>
                </a:cubicBezTo>
                <a:lnTo>
                  <a:pt x="2413535" y="5653345"/>
                </a:lnTo>
                <a:cubicBezTo>
                  <a:pt x="2407751" y="5656373"/>
                  <a:pt x="2400120" y="5652193"/>
                  <a:pt x="2397909" y="5646620"/>
                </a:cubicBezTo>
                <a:cubicBezTo>
                  <a:pt x="2395335" y="5640168"/>
                  <a:pt x="2398878" y="5633989"/>
                  <a:pt x="2404632" y="5630990"/>
                </a:cubicBezTo>
                <a:lnTo>
                  <a:pt x="2405419" y="5630567"/>
                </a:lnTo>
                <a:cubicBezTo>
                  <a:pt x="2405540" y="5629597"/>
                  <a:pt x="2405601" y="5628598"/>
                  <a:pt x="2405903" y="5627628"/>
                </a:cubicBezTo>
                <a:lnTo>
                  <a:pt x="2407509" y="5622540"/>
                </a:lnTo>
                <a:cubicBezTo>
                  <a:pt x="2409477" y="5616300"/>
                  <a:pt x="2417926" y="5613998"/>
                  <a:pt x="2423347" y="5616391"/>
                </a:cubicBezTo>
                <a:cubicBezTo>
                  <a:pt x="2425164" y="5617208"/>
                  <a:pt x="2426466" y="5618420"/>
                  <a:pt x="2427556" y="5619783"/>
                </a:cubicBezTo>
                <a:cubicBezTo>
                  <a:pt x="2427465" y="5618784"/>
                  <a:pt x="2427556" y="5617814"/>
                  <a:pt x="2427707" y="5616815"/>
                </a:cubicBezTo>
                <a:cubicBezTo>
                  <a:pt x="2421560" y="5613332"/>
                  <a:pt x="2418774" y="5605093"/>
                  <a:pt x="2422559" y="5599762"/>
                </a:cubicBezTo>
                <a:cubicBezTo>
                  <a:pt x="2417290" y="5600913"/>
                  <a:pt x="2411900" y="5599550"/>
                  <a:pt x="2409023" y="5594188"/>
                </a:cubicBezTo>
                <a:cubicBezTo>
                  <a:pt x="2406206" y="5588948"/>
                  <a:pt x="2407872" y="5580315"/>
                  <a:pt x="2413898" y="5577892"/>
                </a:cubicBezTo>
                <a:cubicBezTo>
                  <a:pt x="2414655" y="5577620"/>
                  <a:pt x="2415382" y="5577286"/>
                  <a:pt x="2416079" y="5576923"/>
                </a:cubicBezTo>
                <a:cubicBezTo>
                  <a:pt x="2416170" y="5576893"/>
                  <a:pt x="2416139" y="5576893"/>
                  <a:pt x="2416200" y="5576862"/>
                </a:cubicBezTo>
                <a:cubicBezTo>
                  <a:pt x="2416230" y="5576832"/>
                  <a:pt x="2416260" y="5576772"/>
                  <a:pt x="2416291" y="5576741"/>
                </a:cubicBezTo>
                <a:cubicBezTo>
                  <a:pt x="2416321" y="5576620"/>
                  <a:pt x="2416381" y="5576499"/>
                  <a:pt x="2416442" y="5576317"/>
                </a:cubicBezTo>
                <a:cubicBezTo>
                  <a:pt x="2418683" y="5569956"/>
                  <a:pt x="2425043" y="5566745"/>
                  <a:pt x="2431523" y="5568442"/>
                </a:cubicBezTo>
                <a:cubicBezTo>
                  <a:pt x="2437640" y="5570077"/>
                  <a:pt x="2441456" y="5577589"/>
                  <a:pt x="2439397" y="5583526"/>
                </a:cubicBezTo>
                <a:cubicBezTo>
                  <a:pt x="2437671" y="5588494"/>
                  <a:pt x="2434339" y="5592461"/>
                  <a:pt x="2430251" y="5595582"/>
                </a:cubicBezTo>
                <a:cubicBezTo>
                  <a:pt x="2438306" y="5594551"/>
                  <a:pt x="2444484" y="5601215"/>
                  <a:pt x="2444908" y="5607789"/>
                </a:cubicBezTo>
                <a:cubicBezTo>
                  <a:pt x="2454629" y="5613089"/>
                  <a:pt x="2451086" y="5627931"/>
                  <a:pt x="2441335" y="5629840"/>
                </a:cubicBezTo>
                <a:cubicBezTo>
                  <a:pt x="2443818" y="5633050"/>
                  <a:pt x="2444757" y="5637503"/>
                  <a:pt x="2443515" y="5641440"/>
                </a:cubicBezTo>
                <a:lnTo>
                  <a:pt x="2443182" y="5642531"/>
                </a:lnTo>
                <a:cubicBezTo>
                  <a:pt x="2444242" y="5641592"/>
                  <a:pt x="2445575" y="5640774"/>
                  <a:pt x="2447301" y="5640229"/>
                </a:cubicBezTo>
                <a:cubicBezTo>
                  <a:pt x="2461685" y="5635716"/>
                  <a:pt x="2471709" y="5656798"/>
                  <a:pt x="2457809" y="5661826"/>
                </a:cubicBezTo>
                <a:cubicBezTo>
                  <a:pt x="2458536" y="5664340"/>
                  <a:pt x="2458657" y="5667035"/>
                  <a:pt x="2457809" y="5669701"/>
                </a:cubicBezTo>
                <a:lnTo>
                  <a:pt x="2454599" y="5679878"/>
                </a:lnTo>
                <a:cubicBezTo>
                  <a:pt x="2454235" y="5681030"/>
                  <a:pt x="2453509" y="5681938"/>
                  <a:pt x="2452782" y="5682816"/>
                </a:cubicBezTo>
                <a:cubicBezTo>
                  <a:pt x="2461837" y="5679909"/>
                  <a:pt x="2470922" y="5677516"/>
                  <a:pt x="2479946" y="5674426"/>
                </a:cubicBezTo>
                <a:cubicBezTo>
                  <a:pt x="2499115" y="5667823"/>
                  <a:pt x="2518557" y="5660463"/>
                  <a:pt x="2538150" y="5652799"/>
                </a:cubicBezTo>
                <a:cubicBezTo>
                  <a:pt x="2538726" y="5651072"/>
                  <a:pt x="2539422" y="5649437"/>
                  <a:pt x="2540391" y="5648074"/>
                </a:cubicBezTo>
                <a:cubicBezTo>
                  <a:pt x="2540119" y="5643107"/>
                  <a:pt x="2543177" y="5638593"/>
                  <a:pt x="2547750" y="5636200"/>
                </a:cubicBezTo>
                <a:lnTo>
                  <a:pt x="2554443" y="5632717"/>
                </a:lnTo>
                <a:cubicBezTo>
                  <a:pt x="2560227" y="5629688"/>
                  <a:pt x="2567828" y="5633626"/>
                  <a:pt x="2570160" y="5639229"/>
                </a:cubicBezTo>
                <a:cubicBezTo>
                  <a:pt x="2570281" y="5639502"/>
                  <a:pt x="2570190" y="5639744"/>
                  <a:pt x="2570220" y="5640017"/>
                </a:cubicBezTo>
                <a:cubicBezTo>
                  <a:pt x="2580274" y="5635988"/>
                  <a:pt x="2590207" y="5632111"/>
                  <a:pt x="2600352" y="5627992"/>
                </a:cubicBezTo>
                <a:cubicBezTo>
                  <a:pt x="2599292" y="5623569"/>
                  <a:pt x="2600927" y="5618784"/>
                  <a:pt x="2604470" y="5615573"/>
                </a:cubicBezTo>
                <a:lnTo>
                  <a:pt x="2608438" y="5611999"/>
                </a:lnTo>
                <a:cubicBezTo>
                  <a:pt x="2613283" y="5607637"/>
                  <a:pt x="2621490" y="5609121"/>
                  <a:pt x="2625336" y="5613968"/>
                </a:cubicBezTo>
                <a:cubicBezTo>
                  <a:pt x="2626153" y="5614997"/>
                  <a:pt x="2626577" y="5616148"/>
                  <a:pt x="2627001" y="5617269"/>
                </a:cubicBezTo>
                <a:cubicBezTo>
                  <a:pt x="2634966" y="5614089"/>
                  <a:pt x="2642961" y="5610969"/>
                  <a:pt x="2650986" y="5607819"/>
                </a:cubicBezTo>
                <a:cubicBezTo>
                  <a:pt x="2648502" y="5604911"/>
                  <a:pt x="2646928" y="5601306"/>
                  <a:pt x="2647806" y="5597550"/>
                </a:cubicBezTo>
                <a:lnTo>
                  <a:pt x="2648805" y="5593188"/>
                </a:lnTo>
                <a:cubicBezTo>
                  <a:pt x="2646413" y="5590584"/>
                  <a:pt x="2645050" y="5587040"/>
                  <a:pt x="2645625" y="5583193"/>
                </a:cubicBezTo>
                <a:cubicBezTo>
                  <a:pt x="2646383" y="5578195"/>
                  <a:pt x="2649774" y="5575378"/>
                  <a:pt x="2653711" y="5572713"/>
                </a:cubicBezTo>
                <a:cubicBezTo>
                  <a:pt x="2656740" y="5570653"/>
                  <a:pt x="2660373" y="5570804"/>
                  <a:pt x="2663553" y="5572137"/>
                </a:cubicBezTo>
                <a:lnTo>
                  <a:pt x="2664250" y="5571955"/>
                </a:lnTo>
                <a:cubicBezTo>
                  <a:pt x="2670791" y="5570350"/>
                  <a:pt x="2676938" y="5574742"/>
                  <a:pt x="2678695" y="5580952"/>
                </a:cubicBezTo>
                <a:cubicBezTo>
                  <a:pt x="2679210" y="5582829"/>
                  <a:pt x="2679028" y="5584677"/>
                  <a:pt x="2678574" y="5586434"/>
                </a:cubicBezTo>
                <a:cubicBezTo>
                  <a:pt x="2681996" y="5585101"/>
                  <a:pt x="2685872" y="5585434"/>
                  <a:pt x="2689264" y="5589190"/>
                </a:cubicBezTo>
                <a:cubicBezTo>
                  <a:pt x="2690202" y="5590250"/>
                  <a:pt x="2690747" y="5591402"/>
                  <a:pt x="2691262" y="5592553"/>
                </a:cubicBezTo>
                <a:cubicBezTo>
                  <a:pt x="2695472" y="5591008"/>
                  <a:pt x="2699681" y="5589523"/>
                  <a:pt x="2703890" y="5588009"/>
                </a:cubicBezTo>
                <a:cubicBezTo>
                  <a:pt x="2703164" y="5587737"/>
                  <a:pt x="2702437" y="5587615"/>
                  <a:pt x="2701680" y="5587191"/>
                </a:cubicBezTo>
                <a:cubicBezTo>
                  <a:pt x="2691626" y="5581103"/>
                  <a:pt x="2696622" y="5568018"/>
                  <a:pt x="2705344" y="5565564"/>
                </a:cubicBezTo>
                <a:cubicBezTo>
                  <a:pt x="2702558" y="5562293"/>
                  <a:pt x="2701347" y="5557568"/>
                  <a:pt x="2702921" y="5553569"/>
                </a:cubicBezTo>
                <a:cubicBezTo>
                  <a:pt x="2703224" y="5552842"/>
                  <a:pt x="2703800" y="5552327"/>
                  <a:pt x="2704133" y="5551661"/>
                </a:cubicBezTo>
                <a:cubicBezTo>
                  <a:pt x="2703285" y="5551479"/>
                  <a:pt x="2702528" y="5551207"/>
                  <a:pt x="2701710" y="5550873"/>
                </a:cubicBezTo>
                <a:cubicBezTo>
                  <a:pt x="2702982" y="5556598"/>
                  <a:pt x="2700771" y="5563323"/>
                  <a:pt x="2693564" y="5565595"/>
                </a:cubicBezTo>
                <a:cubicBezTo>
                  <a:pt x="2678755" y="5570229"/>
                  <a:pt x="2672941" y="5546905"/>
                  <a:pt x="2687628" y="5542271"/>
                </a:cubicBezTo>
                <a:cubicBezTo>
                  <a:pt x="2690323" y="5541423"/>
                  <a:pt x="2692595" y="5541726"/>
                  <a:pt x="2694624" y="5542453"/>
                </a:cubicBezTo>
                <a:cubicBezTo>
                  <a:pt x="2694563" y="5542120"/>
                  <a:pt x="2694351" y="5541847"/>
                  <a:pt x="2694321" y="5541514"/>
                </a:cubicBezTo>
                <a:cubicBezTo>
                  <a:pt x="2694018" y="5535577"/>
                  <a:pt x="2694745" y="5529883"/>
                  <a:pt x="2698621" y="5525097"/>
                </a:cubicBezTo>
                <a:cubicBezTo>
                  <a:pt x="2702830" y="5519857"/>
                  <a:pt x="2709160" y="5518615"/>
                  <a:pt x="2715519" y="5518887"/>
                </a:cubicBezTo>
                <a:cubicBezTo>
                  <a:pt x="2722030" y="5519160"/>
                  <a:pt x="2726603" y="5526460"/>
                  <a:pt x="2725785" y="5532427"/>
                </a:cubicBezTo>
                <a:cubicBezTo>
                  <a:pt x="2725482" y="5534578"/>
                  <a:pt x="2724544" y="5536274"/>
                  <a:pt x="2723393" y="5537758"/>
                </a:cubicBezTo>
                <a:cubicBezTo>
                  <a:pt x="2726149" y="5537849"/>
                  <a:pt x="2728541" y="5539060"/>
                  <a:pt x="2730630" y="5540878"/>
                </a:cubicBezTo>
                <a:cubicBezTo>
                  <a:pt x="2731418" y="5540333"/>
                  <a:pt x="2732054" y="5539545"/>
                  <a:pt x="2732962" y="5539242"/>
                </a:cubicBezTo>
                <a:cubicBezTo>
                  <a:pt x="2730116" y="5531397"/>
                  <a:pt x="2733538" y="5521008"/>
                  <a:pt x="2738595" y="5514707"/>
                </a:cubicBezTo>
                <a:cubicBezTo>
                  <a:pt x="2742138" y="5510285"/>
                  <a:pt x="2749073" y="5509225"/>
                  <a:pt x="2755735" y="5509467"/>
                </a:cubicBezTo>
                <a:cubicBezTo>
                  <a:pt x="2755584" y="5501410"/>
                  <a:pt x="2766092" y="5492989"/>
                  <a:pt x="2775601" y="5498714"/>
                </a:cubicBezTo>
                <a:cubicBezTo>
                  <a:pt x="2781688" y="5502379"/>
                  <a:pt x="2781597" y="5508286"/>
                  <a:pt x="2778599" y="5512860"/>
                </a:cubicBezTo>
                <a:cubicBezTo>
                  <a:pt x="2779084" y="5513375"/>
                  <a:pt x="2779599" y="5513829"/>
                  <a:pt x="2779992" y="5514435"/>
                </a:cubicBezTo>
                <a:cubicBezTo>
                  <a:pt x="2780386" y="5514586"/>
                  <a:pt x="2780840" y="5514647"/>
                  <a:pt x="2781234" y="5514859"/>
                </a:cubicBezTo>
                <a:cubicBezTo>
                  <a:pt x="2784837" y="5509679"/>
                  <a:pt x="2791954" y="5508649"/>
                  <a:pt x="2797284" y="5511708"/>
                </a:cubicBezTo>
                <a:cubicBezTo>
                  <a:pt x="2800706" y="5513677"/>
                  <a:pt x="2802493" y="5517343"/>
                  <a:pt x="2802705" y="5521099"/>
                </a:cubicBezTo>
                <a:cubicBezTo>
                  <a:pt x="2802886" y="5520341"/>
                  <a:pt x="2803189" y="5519614"/>
                  <a:pt x="2803613" y="5518948"/>
                </a:cubicBezTo>
                <a:lnTo>
                  <a:pt x="2806369" y="5514404"/>
                </a:lnTo>
                <a:cubicBezTo>
                  <a:pt x="2809700" y="5508861"/>
                  <a:pt x="2815514" y="5505348"/>
                  <a:pt x="2822056" y="5508195"/>
                </a:cubicBezTo>
                <a:cubicBezTo>
                  <a:pt x="2827416" y="5510527"/>
                  <a:pt x="2831595" y="5518372"/>
                  <a:pt x="2828263" y="5523915"/>
                </a:cubicBezTo>
                <a:lnTo>
                  <a:pt x="2825508" y="5528459"/>
                </a:lnTo>
                <a:cubicBezTo>
                  <a:pt x="2822177" y="5534002"/>
                  <a:pt x="2816362" y="5537516"/>
                  <a:pt x="2809791" y="5534669"/>
                </a:cubicBezTo>
                <a:cubicBezTo>
                  <a:pt x="2806006" y="5533002"/>
                  <a:pt x="2802826" y="5528550"/>
                  <a:pt x="2802493" y="5524127"/>
                </a:cubicBezTo>
                <a:cubicBezTo>
                  <a:pt x="2802220" y="5525551"/>
                  <a:pt x="2801735" y="5526945"/>
                  <a:pt x="2801009" y="5528186"/>
                </a:cubicBezTo>
                <a:lnTo>
                  <a:pt x="2798253" y="5532730"/>
                </a:lnTo>
                <a:cubicBezTo>
                  <a:pt x="2797284" y="5534335"/>
                  <a:pt x="2795982" y="5535547"/>
                  <a:pt x="2794498" y="5536455"/>
                </a:cubicBezTo>
                <a:cubicBezTo>
                  <a:pt x="2794801" y="5538970"/>
                  <a:pt x="2794558" y="5541514"/>
                  <a:pt x="2793983" y="5543967"/>
                </a:cubicBezTo>
                <a:cubicBezTo>
                  <a:pt x="2793983" y="5544210"/>
                  <a:pt x="2793983" y="5544452"/>
                  <a:pt x="2793953" y="5544694"/>
                </a:cubicBezTo>
                <a:cubicBezTo>
                  <a:pt x="2793953" y="5544725"/>
                  <a:pt x="2793922" y="5544755"/>
                  <a:pt x="2793922" y="5544785"/>
                </a:cubicBezTo>
                <a:cubicBezTo>
                  <a:pt x="2793650" y="5546633"/>
                  <a:pt x="2792681" y="5548299"/>
                  <a:pt x="2791197" y="5549783"/>
                </a:cubicBezTo>
                <a:cubicBezTo>
                  <a:pt x="2790652" y="5550601"/>
                  <a:pt x="2790500" y="5551570"/>
                  <a:pt x="2789804" y="5552327"/>
                </a:cubicBezTo>
                <a:cubicBezTo>
                  <a:pt x="2787169" y="5555296"/>
                  <a:pt x="2784111" y="5557265"/>
                  <a:pt x="2780780" y="5558416"/>
                </a:cubicBezTo>
                <a:cubicBezTo>
                  <a:pt x="2780749" y="5559960"/>
                  <a:pt x="2780265" y="5561506"/>
                  <a:pt x="2779659" y="5563050"/>
                </a:cubicBezTo>
                <a:cubicBezTo>
                  <a:pt x="2782748" y="5560142"/>
                  <a:pt x="2787079" y="5558506"/>
                  <a:pt x="2792045" y="5559991"/>
                </a:cubicBezTo>
                <a:cubicBezTo>
                  <a:pt x="2792832" y="5560233"/>
                  <a:pt x="2793286" y="5560657"/>
                  <a:pt x="2793892" y="5560990"/>
                </a:cubicBezTo>
                <a:cubicBezTo>
                  <a:pt x="2797223" y="5560203"/>
                  <a:pt x="2800555" y="5559294"/>
                  <a:pt x="2803885" y="5558567"/>
                </a:cubicBezTo>
                <a:cubicBezTo>
                  <a:pt x="2806853" y="5556023"/>
                  <a:pt x="2810820" y="5554630"/>
                  <a:pt x="2815454" y="5556053"/>
                </a:cubicBezTo>
                <a:cubicBezTo>
                  <a:pt x="2815484" y="5556053"/>
                  <a:pt x="2815484" y="5556084"/>
                  <a:pt x="2815484" y="5556084"/>
                </a:cubicBezTo>
                <a:cubicBezTo>
                  <a:pt x="2815454" y="5556084"/>
                  <a:pt x="2815424" y="5556084"/>
                  <a:pt x="2815393" y="5556084"/>
                </a:cubicBezTo>
                <a:cubicBezTo>
                  <a:pt x="2825478" y="5554024"/>
                  <a:pt x="2835592" y="5552176"/>
                  <a:pt x="2845707" y="5550692"/>
                </a:cubicBezTo>
                <a:cubicBezTo>
                  <a:pt x="2845676" y="5550692"/>
                  <a:pt x="2845676" y="5550692"/>
                  <a:pt x="2845646" y="5550692"/>
                </a:cubicBezTo>
                <a:cubicBezTo>
                  <a:pt x="2841134" y="5547935"/>
                  <a:pt x="2839226" y="5542211"/>
                  <a:pt x="2840437" y="5537092"/>
                </a:cubicBezTo>
                <a:cubicBezTo>
                  <a:pt x="2840952" y="5534941"/>
                  <a:pt x="2841891" y="5533063"/>
                  <a:pt x="2843072" y="5531427"/>
                </a:cubicBezTo>
                <a:cubicBezTo>
                  <a:pt x="2842769" y="5526490"/>
                  <a:pt x="2845707" y="5521977"/>
                  <a:pt x="2850249" y="5519554"/>
                </a:cubicBezTo>
                <a:lnTo>
                  <a:pt x="2856881" y="5516040"/>
                </a:lnTo>
                <a:cubicBezTo>
                  <a:pt x="2862605" y="5512981"/>
                  <a:pt x="2870176" y="5516797"/>
                  <a:pt x="2872538" y="5522340"/>
                </a:cubicBezTo>
                <a:cubicBezTo>
                  <a:pt x="2873719" y="5525067"/>
                  <a:pt x="2873507" y="5527732"/>
                  <a:pt x="2872689" y="5530216"/>
                </a:cubicBezTo>
                <a:cubicBezTo>
                  <a:pt x="2873719" y="5535032"/>
                  <a:pt x="2872205" y="5540091"/>
                  <a:pt x="2868601" y="5542635"/>
                </a:cubicBezTo>
                <a:cubicBezTo>
                  <a:pt x="2866935" y="5545694"/>
                  <a:pt x="2864089" y="5548117"/>
                  <a:pt x="2860636" y="5548844"/>
                </a:cubicBezTo>
                <a:cubicBezTo>
                  <a:pt x="2860545" y="5548935"/>
                  <a:pt x="2860394" y="5548935"/>
                  <a:pt x="2860303" y="5549026"/>
                </a:cubicBezTo>
                <a:cubicBezTo>
                  <a:pt x="2877625" y="5547027"/>
                  <a:pt x="2894917" y="5546057"/>
                  <a:pt x="2912148" y="5546178"/>
                </a:cubicBezTo>
                <a:lnTo>
                  <a:pt x="2912148" y="5546178"/>
                </a:lnTo>
                <a:lnTo>
                  <a:pt x="2909301" y="5543029"/>
                </a:lnTo>
                <a:cubicBezTo>
                  <a:pt x="2904941" y="5538182"/>
                  <a:pt x="2907515" y="5529640"/>
                  <a:pt x="2912360" y="5526309"/>
                </a:cubicBezTo>
                <a:cubicBezTo>
                  <a:pt x="2918174" y="5522280"/>
                  <a:pt x="2924746" y="5524521"/>
                  <a:pt x="2929076" y="5529337"/>
                </a:cubicBezTo>
                <a:lnTo>
                  <a:pt x="2932650" y="5533306"/>
                </a:lnTo>
                <a:cubicBezTo>
                  <a:pt x="2936011" y="5537031"/>
                  <a:pt x="2935224" y="5542877"/>
                  <a:pt x="2932529" y="5546936"/>
                </a:cubicBezTo>
                <a:cubicBezTo>
                  <a:pt x="2952092" y="5548208"/>
                  <a:pt x="2971594" y="5550995"/>
                  <a:pt x="2990975" y="5555780"/>
                </a:cubicBezTo>
                <a:cubicBezTo>
                  <a:pt x="2991551" y="5555690"/>
                  <a:pt x="2992126" y="5555629"/>
                  <a:pt x="2992671" y="5555508"/>
                </a:cubicBezTo>
                <a:cubicBezTo>
                  <a:pt x="2996790" y="5554781"/>
                  <a:pt x="2999606" y="5556326"/>
                  <a:pt x="3001756" y="5558537"/>
                </a:cubicBezTo>
                <a:cubicBezTo>
                  <a:pt x="3005057" y="5559476"/>
                  <a:pt x="3008328" y="5560779"/>
                  <a:pt x="3011598" y="5561838"/>
                </a:cubicBezTo>
                <a:cubicBezTo>
                  <a:pt x="3011810" y="5561172"/>
                  <a:pt x="3011598" y="5560385"/>
                  <a:pt x="3011962" y="5559748"/>
                </a:cubicBezTo>
                <a:cubicBezTo>
                  <a:pt x="3012900" y="5557719"/>
                  <a:pt x="3014203" y="5555871"/>
                  <a:pt x="3016262" y="5554781"/>
                </a:cubicBezTo>
                <a:lnTo>
                  <a:pt x="3022894" y="5551237"/>
                </a:lnTo>
                <a:cubicBezTo>
                  <a:pt x="3028587" y="5548208"/>
                  <a:pt x="3035764" y="5549420"/>
                  <a:pt x="3039307" y="5555235"/>
                </a:cubicBezTo>
                <a:cubicBezTo>
                  <a:pt x="3042214" y="5560021"/>
                  <a:pt x="3041064" y="5566957"/>
                  <a:pt x="3036582" y="5570502"/>
                </a:cubicBezTo>
                <a:lnTo>
                  <a:pt x="3036582" y="5570502"/>
                </a:lnTo>
                <a:cubicBezTo>
                  <a:pt x="3048059" y="5575226"/>
                  <a:pt x="3059506" y="5580558"/>
                  <a:pt x="3070893" y="5586858"/>
                </a:cubicBezTo>
                <a:cubicBezTo>
                  <a:pt x="3062989" y="5582466"/>
                  <a:pt x="3055024" y="5579104"/>
                  <a:pt x="3047060" y="5575499"/>
                </a:cubicBezTo>
                <a:cubicBezTo>
                  <a:pt x="3048665" y="5572531"/>
                  <a:pt x="3051572" y="5570835"/>
                  <a:pt x="3054782" y="5570380"/>
                </a:cubicBezTo>
                <a:cubicBezTo>
                  <a:pt x="3054964" y="5570229"/>
                  <a:pt x="3055115" y="5570047"/>
                  <a:pt x="3055297" y="5569865"/>
                </a:cubicBezTo>
                <a:cubicBezTo>
                  <a:pt x="3060021" y="5565170"/>
                  <a:pt x="3067531" y="5565746"/>
                  <a:pt x="3072165" y="5570138"/>
                </a:cubicBezTo>
                <a:cubicBezTo>
                  <a:pt x="3073558" y="5571440"/>
                  <a:pt x="3074375" y="5573106"/>
                  <a:pt x="3074860" y="5574863"/>
                </a:cubicBezTo>
                <a:cubicBezTo>
                  <a:pt x="3077071" y="5571986"/>
                  <a:pt x="3080553" y="5570289"/>
                  <a:pt x="3085338" y="5571743"/>
                </a:cubicBezTo>
                <a:cubicBezTo>
                  <a:pt x="3098329" y="5575711"/>
                  <a:pt x="3096543" y="5594945"/>
                  <a:pt x="3085459" y="5595672"/>
                </a:cubicBezTo>
                <a:cubicBezTo>
                  <a:pt x="3089365" y="5598035"/>
                  <a:pt x="3093393" y="5600307"/>
                  <a:pt x="3097148" y="5602730"/>
                </a:cubicBezTo>
                <a:cubicBezTo>
                  <a:pt x="3097148" y="5602730"/>
                  <a:pt x="3097148" y="5602730"/>
                  <a:pt x="3097118" y="5602730"/>
                </a:cubicBezTo>
                <a:cubicBezTo>
                  <a:pt x="3097784" y="5602215"/>
                  <a:pt x="3098299" y="5601640"/>
                  <a:pt x="3099147" y="5601246"/>
                </a:cubicBezTo>
                <a:cubicBezTo>
                  <a:pt x="3099359" y="5601155"/>
                  <a:pt x="3099662" y="5601155"/>
                  <a:pt x="3099904" y="5601064"/>
                </a:cubicBezTo>
                <a:cubicBezTo>
                  <a:pt x="3101388" y="5595733"/>
                  <a:pt x="3106354" y="5591886"/>
                  <a:pt x="3112017" y="5592159"/>
                </a:cubicBezTo>
                <a:cubicBezTo>
                  <a:pt x="3112653" y="5592159"/>
                  <a:pt x="3112986" y="5592159"/>
                  <a:pt x="3113108" y="5592189"/>
                </a:cubicBezTo>
                <a:cubicBezTo>
                  <a:pt x="3113168" y="5592189"/>
                  <a:pt x="3113259" y="5592189"/>
                  <a:pt x="3113319" y="5592159"/>
                </a:cubicBezTo>
                <a:cubicBezTo>
                  <a:pt x="3113350" y="5592159"/>
                  <a:pt x="3113380" y="5592159"/>
                  <a:pt x="3113410" y="5592159"/>
                </a:cubicBezTo>
                <a:cubicBezTo>
                  <a:pt x="3113804" y="5591553"/>
                  <a:pt x="3114198" y="5590977"/>
                  <a:pt x="3114561" y="5590311"/>
                </a:cubicBezTo>
                <a:cubicBezTo>
                  <a:pt x="3117711" y="5584435"/>
                  <a:pt x="3126099" y="5584041"/>
                  <a:pt x="3131126" y="5587161"/>
                </a:cubicBezTo>
                <a:cubicBezTo>
                  <a:pt x="3137031" y="5590796"/>
                  <a:pt x="3137213" y="5598247"/>
                  <a:pt x="3134276" y="5603730"/>
                </a:cubicBezTo>
                <a:cubicBezTo>
                  <a:pt x="3130672" y="5610454"/>
                  <a:pt x="3124343" y="5614270"/>
                  <a:pt x="3117287" y="5615512"/>
                </a:cubicBezTo>
                <a:cubicBezTo>
                  <a:pt x="3117317" y="5615966"/>
                  <a:pt x="3117105" y="5616330"/>
                  <a:pt x="3117105" y="5616785"/>
                </a:cubicBezTo>
                <a:cubicBezTo>
                  <a:pt x="3123222" y="5621298"/>
                  <a:pt x="3129158" y="5625872"/>
                  <a:pt x="3134821" y="5630597"/>
                </a:cubicBezTo>
                <a:cubicBezTo>
                  <a:pt x="3136062" y="5629476"/>
                  <a:pt x="3136850" y="5628052"/>
                  <a:pt x="3138666" y="5627446"/>
                </a:cubicBezTo>
                <a:cubicBezTo>
                  <a:pt x="3149447" y="5623933"/>
                  <a:pt x="3154505" y="5635837"/>
                  <a:pt x="3150659" y="5644197"/>
                </a:cubicBezTo>
                <a:cubicBezTo>
                  <a:pt x="3146843" y="5640623"/>
                  <a:pt x="3142664" y="5637230"/>
                  <a:pt x="3138515" y="5633777"/>
                </a:cubicBezTo>
                <a:cubicBezTo>
                  <a:pt x="3146116" y="5640259"/>
                  <a:pt x="3153354" y="5646923"/>
                  <a:pt x="3160137" y="5653768"/>
                </a:cubicBezTo>
                <a:cubicBezTo>
                  <a:pt x="3160137" y="5653768"/>
                  <a:pt x="3160168" y="5653768"/>
                  <a:pt x="3160168" y="5653738"/>
                </a:cubicBezTo>
                <a:lnTo>
                  <a:pt x="3160955" y="5653314"/>
                </a:lnTo>
                <a:cubicBezTo>
                  <a:pt x="3161076" y="5652345"/>
                  <a:pt x="3161106" y="5651345"/>
                  <a:pt x="3161409" y="5650376"/>
                </a:cubicBezTo>
                <a:lnTo>
                  <a:pt x="3162954" y="5645318"/>
                </a:lnTo>
                <a:cubicBezTo>
                  <a:pt x="3164831" y="5639108"/>
                  <a:pt x="3173190" y="5636715"/>
                  <a:pt x="3178640" y="5639017"/>
                </a:cubicBezTo>
                <a:cubicBezTo>
                  <a:pt x="3180457" y="5639805"/>
                  <a:pt x="3181760" y="5641017"/>
                  <a:pt x="3182850" y="5642349"/>
                </a:cubicBezTo>
                <a:cubicBezTo>
                  <a:pt x="3182759" y="5641349"/>
                  <a:pt x="3182850" y="5640411"/>
                  <a:pt x="3182971" y="5639411"/>
                </a:cubicBezTo>
                <a:cubicBezTo>
                  <a:pt x="3176823" y="5636019"/>
                  <a:pt x="3173977" y="5627871"/>
                  <a:pt x="3177671" y="5622540"/>
                </a:cubicBezTo>
                <a:cubicBezTo>
                  <a:pt x="3172432" y="5623721"/>
                  <a:pt x="3167072" y="5622418"/>
                  <a:pt x="3164195" y="5617148"/>
                </a:cubicBezTo>
                <a:cubicBezTo>
                  <a:pt x="3161349" y="5611969"/>
                  <a:pt x="3162923" y="5603366"/>
                  <a:pt x="3168889" y="5600913"/>
                </a:cubicBezTo>
                <a:cubicBezTo>
                  <a:pt x="3169616" y="5600640"/>
                  <a:pt x="3170343" y="5600307"/>
                  <a:pt x="3171039" y="5599943"/>
                </a:cubicBezTo>
                <a:cubicBezTo>
                  <a:pt x="3171130" y="5599883"/>
                  <a:pt x="3171100" y="5599913"/>
                  <a:pt x="3171161" y="5599852"/>
                </a:cubicBezTo>
                <a:cubicBezTo>
                  <a:pt x="3171191" y="5599822"/>
                  <a:pt x="3171221" y="5599792"/>
                  <a:pt x="3171251" y="5599731"/>
                </a:cubicBezTo>
                <a:cubicBezTo>
                  <a:pt x="3171312" y="5599610"/>
                  <a:pt x="3171342" y="5599489"/>
                  <a:pt x="3171403" y="5599307"/>
                </a:cubicBezTo>
                <a:cubicBezTo>
                  <a:pt x="3173553" y="5592976"/>
                  <a:pt x="3179852" y="5589705"/>
                  <a:pt x="3186272" y="5591341"/>
                </a:cubicBezTo>
                <a:cubicBezTo>
                  <a:pt x="3192359" y="5592886"/>
                  <a:pt x="3196235" y="5600307"/>
                  <a:pt x="3194236" y="5606213"/>
                </a:cubicBezTo>
                <a:cubicBezTo>
                  <a:pt x="3192571" y="5611181"/>
                  <a:pt x="3189300" y="5615118"/>
                  <a:pt x="3185272" y="5618269"/>
                </a:cubicBezTo>
                <a:cubicBezTo>
                  <a:pt x="3193267" y="5617178"/>
                  <a:pt x="3199475" y="5623721"/>
                  <a:pt x="3199960" y="5630233"/>
                </a:cubicBezTo>
                <a:cubicBezTo>
                  <a:pt x="3209650" y="5635413"/>
                  <a:pt x="3206289" y="5650164"/>
                  <a:pt x="3196629" y="5652133"/>
                </a:cubicBezTo>
                <a:cubicBezTo>
                  <a:pt x="3199112" y="5655313"/>
                  <a:pt x="3200111" y="5659705"/>
                  <a:pt x="3198900" y="5663613"/>
                </a:cubicBezTo>
                <a:lnTo>
                  <a:pt x="3198567" y="5664673"/>
                </a:lnTo>
                <a:cubicBezTo>
                  <a:pt x="3199627" y="5663734"/>
                  <a:pt x="3200929" y="5662916"/>
                  <a:pt x="3202625" y="5662341"/>
                </a:cubicBezTo>
                <a:cubicBezTo>
                  <a:pt x="3216858" y="5657706"/>
                  <a:pt x="3227033" y="5678546"/>
                  <a:pt x="3213284" y="5683665"/>
                </a:cubicBezTo>
                <a:cubicBezTo>
                  <a:pt x="3214042" y="5686148"/>
                  <a:pt x="3214193" y="5688844"/>
                  <a:pt x="3213375" y="5691480"/>
                </a:cubicBezTo>
                <a:lnTo>
                  <a:pt x="3210286" y="5701627"/>
                </a:lnTo>
                <a:cubicBezTo>
                  <a:pt x="3209347" y="5704716"/>
                  <a:pt x="3206925" y="5706988"/>
                  <a:pt x="3204048" y="5708199"/>
                </a:cubicBezTo>
                <a:cubicBezTo>
                  <a:pt x="3214738" y="5725040"/>
                  <a:pt x="3223611" y="5742397"/>
                  <a:pt x="3230576" y="5760207"/>
                </a:cubicBezTo>
                <a:lnTo>
                  <a:pt x="3230576" y="5760177"/>
                </a:lnTo>
                <a:cubicBezTo>
                  <a:pt x="3230576" y="5760177"/>
                  <a:pt x="3230606" y="5760177"/>
                  <a:pt x="3230637" y="5760177"/>
                </a:cubicBezTo>
                <a:lnTo>
                  <a:pt x="3235724" y="5761722"/>
                </a:lnTo>
                <a:cubicBezTo>
                  <a:pt x="3241932" y="5763600"/>
                  <a:pt x="3244082" y="5772202"/>
                  <a:pt x="3241690" y="5777503"/>
                </a:cubicBezTo>
                <a:cubicBezTo>
                  <a:pt x="3240812" y="5779441"/>
                  <a:pt x="3239479" y="5780804"/>
                  <a:pt x="3238026" y="5781895"/>
                </a:cubicBezTo>
                <a:cubicBezTo>
                  <a:pt x="3255590" y="5839385"/>
                  <a:pt x="3255166" y="5899935"/>
                  <a:pt x="3239934" y="5957334"/>
                </a:cubicBezTo>
                <a:cubicBezTo>
                  <a:pt x="3240479" y="5955275"/>
                  <a:pt x="3241084" y="5953215"/>
                  <a:pt x="3241599" y="5951125"/>
                </a:cubicBezTo>
                <a:cubicBezTo>
                  <a:pt x="3243598" y="5956213"/>
                  <a:pt x="3241720" y="5960969"/>
                  <a:pt x="3238086" y="5964240"/>
                </a:cubicBezTo>
                <a:cubicBezTo>
                  <a:pt x="3238086" y="5964240"/>
                  <a:pt x="3238086" y="5964240"/>
                  <a:pt x="3238086" y="5964240"/>
                </a:cubicBezTo>
                <a:cubicBezTo>
                  <a:pt x="3238086" y="5964240"/>
                  <a:pt x="3238086" y="5964240"/>
                  <a:pt x="3238086" y="5964240"/>
                </a:cubicBezTo>
                <a:cubicBezTo>
                  <a:pt x="3233847" y="5978961"/>
                  <a:pt x="3228638" y="5993440"/>
                  <a:pt x="3222491" y="6007585"/>
                </a:cubicBezTo>
                <a:cubicBezTo>
                  <a:pt x="3227245" y="6010221"/>
                  <a:pt x="3230061" y="6015642"/>
                  <a:pt x="3228517" y="6021125"/>
                </a:cubicBezTo>
                <a:cubicBezTo>
                  <a:pt x="3226791" y="6027243"/>
                  <a:pt x="3219977" y="6031272"/>
                  <a:pt x="3213799" y="6029394"/>
                </a:cubicBezTo>
                <a:lnTo>
                  <a:pt x="3212406" y="6028970"/>
                </a:lnTo>
                <a:cubicBezTo>
                  <a:pt x="3212406" y="6028970"/>
                  <a:pt x="3212406" y="6028970"/>
                  <a:pt x="3212406" y="6028970"/>
                </a:cubicBezTo>
                <a:cubicBezTo>
                  <a:pt x="3196810" y="6059442"/>
                  <a:pt x="3176944" y="6087975"/>
                  <a:pt x="3153203" y="6113418"/>
                </a:cubicBezTo>
                <a:lnTo>
                  <a:pt x="3153324" y="6113297"/>
                </a:lnTo>
                <a:cubicBezTo>
                  <a:pt x="3156503" y="6115963"/>
                  <a:pt x="3158230" y="6119870"/>
                  <a:pt x="3157442" y="6124595"/>
                </a:cubicBezTo>
                <a:cubicBezTo>
                  <a:pt x="3156443" y="6130562"/>
                  <a:pt x="3149266" y="6135621"/>
                  <a:pt x="3143300" y="6133804"/>
                </a:cubicBezTo>
                <a:lnTo>
                  <a:pt x="3138243" y="6132258"/>
                </a:lnTo>
                <a:cubicBezTo>
                  <a:pt x="3137304" y="6131986"/>
                  <a:pt x="3136547" y="6131471"/>
                  <a:pt x="3135729" y="6131047"/>
                </a:cubicBezTo>
                <a:cubicBezTo>
                  <a:pt x="3123858" y="6142164"/>
                  <a:pt x="3111139" y="6152492"/>
                  <a:pt x="3097724" y="6162033"/>
                </a:cubicBezTo>
                <a:cubicBezTo>
                  <a:pt x="3099117" y="6162852"/>
                  <a:pt x="3100388" y="6163912"/>
                  <a:pt x="3101449" y="6165244"/>
                </a:cubicBezTo>
                <a:cubicBezTo>
                  <a:pt x="3105325" y="6170242"/>
                  <a:pt x="3103841" y="6178420"/>
                  <a:pt x="3098662" y="6181904"/>
                </a:cubicBezTo>
                <a:cubicBezTo>
                  <a:pt x="3092636" y="6185963"/>
                  <a:pt x="3085398" y="6187901"/>
                  <a:pt x="3078221" y="6185963"/>
                </a:cubicBezTo>
                <a:cubicBezTo>
                  <a:pt x="3074678" y="6184994"/>
                  <a:pt x="3071771" y="6182873"/>
                  <a:pt x="3069954" y="6180056"/>
                </a:cubicBezTo>
                <a:cubicBezTo>
                  <a:pt x="3054994" y="6188780"/>
                  <a:pt x="3039216" y="6196382"/>
                  <a:pt x="3022803" y="6202925"/>
                </a:cubicBezTo>
                <a:cubicBezTo>
                  <a:pt x="3165376" y="6378879"/>
                  <a:pt x="3256014" y="6600723"/>
                  <a:pt x="3255318" y="6826504"/>
                </a:cubicBezTo>
                <a:cubicBezTo>
                  <a:pt x="3254288" y="7159481"/>
                  <a:pt x="3022016" y="7435392"/>
                  <a:pt x="2697985" y="7503272"/>
                </a:cubicBezTo>
                <a:cubicBezTo>
                  <a:pt x="2425497" y="7560369"/>
                  <a:pt x="2131810" y="7513025"/>
                  <a:pt x="1857444" y="7491459"/>
                </a:cubicBezTo>
                <a:cubicBezTo>
                  <a:pt x="1556489" y="7467833"/>
                  <a:pt x="1272978" y="7376539"/>
                  <a:pt x="1159658" y="7067460"/>
                </a:cubicBezTo>
                <a:cubicBezTo>
                  <a:pt x="1116777" y="6950572"/>
                  <a:pt x="1107298" y="6838650"/>
                  <a:pt x="1123106" y="6734725"/>
                </a:cubicBezTo>
                <a:cubicBezTo>
                  <a:pt x="1094186" y="6711281"/>
                  <a:pt x="1071746" y="6683475"/>
                  <a:pt x="1054878" y="6653124"/>
                </a:cubicBezTo>
                <a:cubicBezTo>
                  <a:pt x="943708" y="6618109"/>
                  <a:pt x="827966" y="6605297"/>
                  <a:pt x="702351" y="6640827"/>
                </a:cubicBezTo>
                <a:cubicBezTo>
                  <a:pt x="457966" y="6710190"/>
                  <a:pt x="235384" y="6933428"/>
                  <a:pt x="272027" y="7203614"/>
                </a:cubicBezTo>
                <a:cubicBezTo>
                  <a:pt x="274146" y="7219667"/>
                  <a:pt x="277478" y="7235418"/>
                  <a:pt x="281414" y="7250866"/>
                </a:cubicBezTo>
                <a:cubicBezTo>
                  <a:pt x="80334" y="7514388"/>
                  <a:pt x="-69568" y="7846063"/>
                  <a:pt x="33395" y="8135635"/>
                </a:cubicBezTo>
                <a:cubicBezTo>
                  <a:pt x="120308" y="8380378"/>
                  <a:pt x="391040" y="8485786"/>
                  <a:pt x="625129" y="8385225"/>
                </a:cubicBezTo>
                <a:cubicBezTo>
                  <a:pt x="725064" y="8342516"/>
                  <a:pt x="806223" y="8272848"/>
                  <a:pt x="886473" y="8200456"/>
                </a:cubicBezTo>
                <a:cubicBezTo>
                  <a:pt x="942194" y="8150174"/>
                  <a:pt x="998521" y="8081416"/>
                  <a:pt x="1074835" y="8062334"/>
                </a:cubicBezTo>
                <a:cubicBezTo>
                  <a:pt x="1272887" y="8013263"/>
                  <a:pt x="1452467" y="8216509"/>
                  <a:pt x="1545436" y="8359478"/>
                </a:cubicBezTo>
                <a:cubicBezTo>
                  <a:pt x="1551584" y="8368898"/>
                  <a:pt x="1557337" y="8378561"/>
                  <a:pt x="1563333" y="8388072"/>
                </a:cubicBezTo>
                <a:lnTo>
                  <a:pt x="1563212" y="8387890"/>
                </a:lnTo>
                <a:cubicBezTo>
                  <a:pt x="1634075" y="8241983"/>
                  <a:pt x="1704393" y="8097651"/>
                  <a:pt x="1831249" y="7986972"/>
                </a:cubicBezTo>
                <a:cubicBezTo>
                  <a:pt x="2071244" y="7777547"/>
                  <a:pt x="2414686" y="7774428"/>
                  <a:pt x="2717548" y="7777941"/>
                </a:cubicBezTo>
                <a:cubicBezTo>
                  <a:pt x="3022864" y="7781485"/>
                  <a:pt x="3336658" y="7816772"/>
                  <a:pt x="3632707" y="7892861"/>
                </a:cubicBezTo>
                <a:cubicBezTo>
                  <a:pt x="3871097" y="7954137"/>
                  <a:pt x="4118843" y="8056669"/>
                  <a:pt x="4293184" y="8236409"/>
                </a:cubicBezTo>
                <a:cubicBezTo>
                  <a:pt x="4504107" y="8453892"/>
                  <a:pt x="4595865" y="8758184"/>
                  <a:pt x="4569337" y="9057933"/>
                </a:cubicBezTo>
                <a:cubicBezTo>
                  <a:pt x="4541143" y="9376583"/>
                  <a:pt x="4410744" y="9675909"/>
                  <a:pt x="4209209" y="9917652"/>
                </a:cubicBezTo>
                <a:cubicBezTo>
                  <a:pt x="4211632" y="9916501"/>
                  <a:pt x="4214266" y="9915835"/>
                  <a:pt x="4216659" y="9916259"/>
                </a:cubicBezTo>
                <a:cubicBezTo>
                  <a:pt x="4223684" y="9917471"/>
                  <a:pt x="4226803" y="9923741"/>
                  <a:pt x="4226531" y="9930253"/>
                </a:cubicBezTo>
                <a:lnTo>
                  <a:pt x="4226288" y="9935644"/>
                </a:lnTo>
                <a:cubicBezTo>
                  <a:pt x="4226016" y="9942217"/>
                  <a:pt x="4218112" y="9946519"/>
                  <a:pt x="4212298" y="9945519"/>
                </a:cubicBezTo>
                <a:cubicBezTo>
                  <a:pt x="4205272" y="9944277"/>
                  <a:pt x="4202153" y="9938037"/>
                  <a:pt x="4202425" y="9931525"/>
                </a:cubicBezTo>
                <a:lnTo>
                  <a:pt x="4202668" y="9926133"/>
                </a:lnTo>
                <a:cubicBezTo>
                  <a:pt x="4202668" y="9925831"/>
                  <a:pt x="4202910" y="9925588"/>
                  <a:pt x="4202940" y="9925286"/>
                </a:cubicBezTo>
                <a:cubicBezTo>
                  <a:pt x="4195278" y="9934372"/>
                  <a:pt x="4187465" y="9943308"/>
                  <a:pt x="4179622" y="9952213"/>
                </a:cubicBezTo>
                <a:cubicBezTo>
                  <a:pt x="4183771" y="9954425"/>
                  <a:pt x="4186375" y="9959210"/>
                  <a:pt x="4186193" y="9963965"/>
                </a:cubicBezTo>
                <a:lnTo>
                  <a:pt x="4185951" y="9969357"/>
                </a:lnTo>
                <a:cubicBezTo>
                  <a:pt x="4185648" y="9976142"/>
                  <a:pt x="4179349" y="9980716"/>
                  <a:pt x="4172960" y="9980504"/>
                </a:cubicBezTo>
                <a:cubicBezTo>
                  <a:pt x="4167660" y="9980353"/>
                  <a:pt x="4163723" y="9976234"/>
                  <a:pt x="4162391" y="9971387"/>
                </a:cubicBezTo>
                <a:cubicBezTo>
                  <a:pt x="4162149" y="9972598"/>
                  <a:pt x="4161876" y="9973810"/>
                  <a:pt x="4161119" y="9974840"/>
                </a:cubicBezTo>
                <a:cubicBezTo>
                  <a:pt x="4160634" y="9975446"/>
                  <a:pt x="4160241" y="9976112"/>
                  <a:pt x="4159847" y="9976748"/>
                </a:cubicBezTo>
                <a:cubicBezTo>
                  <a:pt x="4159847" y="9976748"/>
                  <a:pt x="4159847" y="9976748"/>
                  <a:pt x="4159847" y="9976748"/>
                </a:cubicBezTo>
                <a:lnTo>
                  <a:pt x="4159847" y="9976991"/>
                </a:lnTo>
                <a:cubicBezTo>
                  <a:pt x="4159877" y="9977202"/>
                  <a:pt x="4159907" y="9977233"/>
                  <a:pt x="4159968" y="9977596"/>
                </a:cubicBezTo>
                <a:cubicBezTo>
                  <a:pt x="4161543" y="9984199"/>
                  <a:pt x="4157818" y="9990409"/>
                  <a:pt x="4151428" y="9992438"/>
                </a:cubicBezTo>
                <a:cubicBezTo>
                  <a:pt x="4148945" y="9993225"/>
                  <a:pt x="4146341" y="9992772"/>
                  <a:pt x="4143948" y="9991802"/>
                </a:cubicBezTo>
                <a:cubicBezTo>
                  <a:pt x="4109728" y="10028089"/>
                  <a:pt x="4073812" y="10062832"/>
                  <a:pt x="4036291" y="10095878"/>
                </a:cubicBezTo>
                <a:cubicBezTo>
                  <a:pt x="4049495" y="10095939"/>
                  <a:pt x="4062699" y="10096242"/>
                  <a:pt x="4075872" y="10096212"/>
                </a:cubicBezTo>
                <a:cubicBezTo>
                  <a:pt x="4074448" y="10090790"/>
                  <a:pt x="4077143" y="10086398"/>
                  <a:pt x="4081414" y="10084187"/>
                </a:cubicBezTo>
                <a:cubicBezTo>
                  <a:pt x="4079990" y="10080733"/>
                  <a:pt x="4079960" y="10076674"/>
                  <a:pt x="4082928" y="10072828"/>
                </a:cubicBezTo>
                <a:cubicBezTo>
                  <a:pt x="4087258" y="10067133"/>
                  <a:pt x="4093527" y="10067346"/>
                  <a:pt x="4098190" y="10070283"/>
                </a:cubicBezTo>
                <a:cubicBezTo>
                  <a:pt x="4102430" y="10066497"/>
                  <a:pt x="4108578" y="10065164"/>
                  <a:pt x="4113150" y="10069950"/>
                </a:cubicBezTo>
                <a:cubicBezTo>
                  <a:pt x="4114695" y="10071586"/>
                  <a:pt x="4116451" y="10073040"/>
                  <a:pt x="4117995" y="10074676"/>
                </a:cubicBezTo>
                <a:cubicBezTo>
                  <a:pt x="4118420" y="10075039"/>
                  <a:pt x="4118874" y="10075372"/>
                  <a:pt x="4119328" y="10075706"/>
                </a:cubicBezTo>
                <a:cubicBezTo>
                  <a:pt x="4120782" y="10076553"/>
                  <a:pt x="4122023" y="10077371"/>
                  <a:pt x="4123144" y="10078401"/>
                </a:cubicBezTo>
                <a:cubicBezTo>
                  <a:pt x="4126717" y="10077825"/>
                  <a:pt x="4130654" y="10078734"/>
                  <a:pt x="4133228" y="10080885"/>
                </a:cubicBezTo>
                <a:cubicBezTo>
                  <a:pt x="4136590" y="10083641"/>
                  <a:pt x="4137589" y="10087397"/>
                  <a:pt x="4137195" y="10091153"/>
                </a:cubicBezTo>
                <a:cubicBezTo>
                  <a:pt x="4137528" y="10090517"/>
                  <a:pt x="4137649" y="10089881"/>
                  <a:pt x="4138134" y="10089245"/>
                </a:cubicBezTo>
                <a:cubicBezTo>
                  <a:pt x="4143494" y="10082248"/>
                  <a:pt x="4152216" y="10083611"/>
                  <a:pt x="4157122" y="10088306"/>
                </a:cubicBezTo>
                <a:cubicBezTo>
                  <a:pt x="4160180" y="10075675"/>
                  <a:pt x="4181197" y="10078946"/>
                  <a:pt x="4180591" y="10093516"/>
                </a:cubicBezTo>
                <a:cubicBezTo>
                  <a:pt x="4180561" y="10094394"/>
                  <a:pt x="4180016" y="10094788"/>
                  <a:pt x="4179834" y="10095545"/>
                </a:cubicBezTo>
                <a:cubicBezTo>
                  <a:pt x="4195612" y="10095363"/>
                  <a:pt x="4211328" y="10095152"/>
                  <a:pt x="4227106" y="10094910"/>
                </a:cubicBezTo>
                <a:cubicBezTo>
                  <a:pt x="4226955" y="10094334"/>
                  <a:pt x="4226592" y="10093849"/>
                  <a:pt x="4226592" y="10093243"/>
                </a:cubicBezTo>
                <a:cubicBezTo>
                  <a:pt x="4226592" y="10092455"/>
                  <a:pt x="4226531" y="10091638"/>
                  <a:pt x="4226440" y="10090851"/>
                </a:cubicBezTo>
                <a:cubicBezTo>
                  <a:pt x="4226410" y="10090759"/>
                  <a:pt x="4226440" y="10090790"/>
                  <a:pt x="4226410" y="10090699"/>
                </a:cubicBezTo>
                <a:cubicBezTo>
                  <a:pt x="4226379" y="10090668"/>
                  <a:pt x="4226349" y="10090638"/>
                  <a:pt x="4226319" y="10090578"/>
                </a:cubicBezTo>
                <a:cubicBezTo>
                  <a:pt x="4226198" y="10090486"/>
                  <a:pt x="4226107" y="10090426"/>
                  <a:pt x="4225986" y="10090275"/>
                </a:cubicBezTo>
                <a:cubicBezTo>
                  <a:pt x="4220717" y="10086004"/>
                  <a:pt x="4219838" y="10078855"/>
                  <a:pt x="4223684" y="10073312"/>
                </a:cubicBezTo>
                <a:cubicBezTo>
                  <a:pt x="4227318" y="10068042"/>
                  <a:pt x="4235737" y="10067012"/>
                  <a:pt x="4240643" y="10071011"/>
                </a:cubicBezTo>
                <a:cubicBezTo>
                  <a:pt x="4244761" y="10074373"/>
                  <a:pt x="4247366" y="10078885"/>
                  <a:pt x="4248910" y="10083793"/>
                </a:cubicBezTo>
                <a:cubicBezTo>
                  <a:pt x="4250697" y="10075796"/>
                  <a:pt x="4259115" y="10072252"/>
                  <a:pt x="4265475" y="10074069"/>
                </a:cubicBezTo>
                <a:cubicBezTo>
                  <a:pt x="4273833" y="10066679"/>
                  <a:pt x="4286643" y="10075130"/>
                  <a:pt x="4285099" y="10085004"/>
                </a:cubicBezTo>
                <a:cubicBezTo>
                  <a:pt x="4289005" y="10083732"/>
                  <a:pt x="4293517" y="10084368"/>
                  <a:pt x="4296818" y="10086913"/>
                </a:cubicBezTo>
                <a:lnTo>
                  <a:pt x="4297727" y="10087609"/>
                </a:lnTo>
                <a:cubicBezTo>
                  <a:pt x="4297212" y="10086277"/>
                  <a:pt x="4296879" y="10084731"/>
                  <a:pt x="4296969" y="10082914"/>
                </a:cubicBezTo>
                <a:cubicBezTo>
                  <a:pt x="4297605" y="10067769"/>
                  <a:pt x="4321015" y="10065467"/>
                  <a:pt x="4321015" y="10080340"/>
                </a:cubicBezTo>
                <a:cubicBezTo>
                  <a:pt x="4323619" y="10080522"/>
                  <a:pt x="4326253" y="10081339"/>
                  <a:pt x="4328464" y="10083035"/>
                </a:cubicBezTo>
                <a:lnTo>
                  <a:pt x="4337004" y="10089578"/>
                </a:lnTo>
                <a:cubicBezTo>
                  <a:pt x="4338276" y="10090547"/>
                  <a:pt x="4339215" y="10091789"/>
                  <a:pt x="4339851" y="10093183"/>
                </a:cubicBezTo>
                <a:cubicBezTo>
                  <a:pt x="4359656" y="10092849"/>
                  <a:pt x="4379461" y="10092516"/>
                  <a:pt x="4399206" y="10092213"/>
                </a:cubicBezTo>
                <a:cubicBezTo>
                  <a:pt x="4399478" y="10091819"/>
                  <a:pt x="4399600" y="10091395"/>
                  <a:pt x="4399902" y="10091001"/>
                </a:cubicBezTo>
                <a:lnTo>
                  <a:pt x="4403173" y="10086731"/>
                </a:lnTo>
                <a:cubicBezTo>
                  <a:pt x="4407170" y="10081490"/>
                  <a:pt x="4416104" y="10082491"/>
                  <a:pt x="4420283" y="10086671"/>
                </a:cubicBezTo>
                <a:cubicBezTo>
                  <a:pt x="4421858" y="10088246"/>
                  <a:pt x="4422675" y="10090002"/>
                  <a:pt x="4423160" y="10091819"/>
                </a:cubicBezTo>
                <a:cubicBezTo>
                  <a:pt x="4444600" y="10091456"/>
                  <a:pt x="4466071" y="10091093"/>
                  <a:pt x="4487421" y="10090790"/>
                </a:cubicBezTo>
                <a:cubicBezTo>
                  <a:pt x="4497202" y="10090638"/>
                  <a:pt x="4506984" y="10090457"/>
                  <a:pt x="4516765" y="10090305"/>
                </a:cubicBezTo>
                <a:cubicBezTo>
                  <a:pt x="4514191" y="10090336"/>
                  <a:pt x="4511587" y="10090396"/>
                  <a:pt x="4508983" y="10090426"/>
                </a:cubicBezTo>
                <a:cubicBezTo>
                  <a:pt x="4508407" y="10089214"/>
                  <a:pt x="4507862" y="10088003"/>
                  <a:pt x="4507710" y="10086519"/>
                </a:cubicBezTo>
                <a:cubicBezTo>
                  <a:pt x="4507226" y="10082612"/>
                  <a:pt x="4508468" y="10079704"/>
                  <a:pt x="4510587" y="10077825"/>
                </a:cubicBezTo>
                <a:cubicBezTo>
                  <a:pt x="4504016" y="10079098"/>
                  <a:pt x="4495658" y="10075372"/>
                  <a:pt x="4494598" y="10066649"/>
                </a:cubicBezTo>
                <a:cubicBezTo>
                  <a:pt x="4493629" y="10058561"/>
                  <a:pt x="4499867" y="10055078"/>
                  <a:pt x="4506257" y="10055623"/>
                </a:cubicBezTo>
                <a:cubicBezTo>
                  <a:pt x="4506227" y="10054684"/>
                  <a:pt x="4506348" y="10053805"/>
                  <a:pt x="4506560" y="10052958"/>
                </a:cubicBezTo>
                <a:cubicBezTo>
                  <a:pt x="4504803" y="10051352"/>
                  <a:pt x="4503683" y="10049323"/>
                  <a:pt x="4503168" y="10047081"/>
                </a:cubicBezTo>
                <a:cubicBezTo>
                  <a:pt x="4502835" y="10047081"/>
                  <a:pt x="4502562" y="10047233"/>
                  <a:pt x="4502229" y="10047233"/>
                </a:cubicBezTo>
                <a:lnTo>
                  <a:pt x="4494719" y="10046809"/>
                </a:lnTo>
                <a:cubicBezTo>
                  <a:pt x="4488239" y="10046445"/>
                  <a:pt x="4483029" y="10040750"/>
                  <a:pt x="4483363" y="10034269"/>
                </a:cubicBezTo>
                <a:cubicBezTo>
                  <a:pt x="4483696" y="10027847"/>
                  <a:pt x="4489450" y="10022547"/>
                  <a:pt x="4495900" y="10022910"/>
                </a:cubicBezTo>
                <a:lnTo>
                  <a:pt x="4503410" y="10023304"/>
                </a:lnTo>
                <a:cubicBezTo>
                  <a:pt x="4508740" y="10023607"/>
                  <a:pt x="4513010" y="10027574"/>
                  <a:pt x="4514252" y="10032572"/>
                </a:cubicBezTo>
                <a:cubicBezTo>
                  <a:pt x="4517068" y="10032542"/>
                  <a:pt x="4519915" y="10033329"/>
                  <a:pt x="4522246" y="10035147"/>
                </a:cubicBezTo>
                <a:lnTo>
                  <a:pt x="4528121" y="10039751"/>
                </a:lnTo>
                <a:cubicBezTo>
                  <a:pt x="4532906" y="10039539"/>
                  <a:pt x="4537600" y="10041751"/>
                  <a:pt x="4540053" y="10045355"/>
                </a:cubicBezTo>
                <a:cubicBezTo>
                  <a:pt x="4538751" y="10040963"/>
                  <a:pt x="4539902" y="10035753"/>
                  <a:pt x="4543384" y="10032784"/>
                </a:cubicBezTo>
                <a:cubicBezTo>
                  <a:pt x="4548956" y="10028089"/>
                  <a:pt x="4555982" y="10025424"/>
                  <a:pt x="4563341" y="10026575"/>
                </a:cubicBezTo>
                <a:cubicBezTo>
                  <a:pt x="4569761" y="10027605"/>
                  <a:pt x="4575091" y="10031936"/>
                  <a:pt x="4574818" y="10039025"/>
                </a:cubicBezTo>
                <a:cubicBezTo>
                  <a:pt x="4574697" y="10041841"/>
                  <a:pt x="4573274" y="10044749"/>
                  <a:pt x="4571184" y="10046991"/>
                </a:cubicBezTo>
                <a:cubicBezTo>
                  <a:pt x="4575272" y="10045385"/>
                  <a:pt x="4580057" y="10046173"/>
                  <a:pt x="4583752" y="10048989"/>
                </a:cubicBezTo>
                <a:lnTo>
                  <a:pt x="4588022" y="10052261"/>
                </a:lnTo>
                <a:cubicBezTo>
                  <a:pt x="4591171" y="10054684"/>
                  <a:pt x="4592201" y="10058713"/>
                  <a:pt x="4591747" y="10062590"/>
                </a:cubicBezTo>
                <a:cubicBezTo>
                  <a:pt x="4592685" y="10064376"/>
                  <a:pt x="4593442" y="10066285"/>
                  <a:pt x="4593715" y="10068375"/>
                </a:cubicBezTo>
                <a:lnTo>
                  <a:pt x="4594351" y="10073645"/>
                </a:lnTo>
                <a:cubicBezTo>
                  <a:pt x="4595138" y="10080097"/>
                  <a:pt x="4588112" y="10085580"/>
                  <a:pt x="4582298" y="10085549"/>
                </a:cubicBezTo>
                <a:cubicBezTo>
                  <a:pt x="4575242" y="10085489"/>
                  <a:pt x="4571214" y="10079886"/>
                  <a:pt x="4570427" y="10073495"/>
                </a:cubicBezTo>
                <a:lnTo>
                  <a:pt x="4569852" y="10068769"/>
                </a:lnTo>
                <a:lnTo>
                  <a:pt x="4567702" y="10067133"/>
                </a:lnTo>
                <a:cubicBezTo>
                  <a:pt x="4562493" y="10063135"/>
                  <a:pt x="4562553" y="10054654"/>
                  <a:pt x="4566672" y="10050050"/>
                </a:cubicBezTo>
                <a:cubicBezTo>
                  <a:pt x="4566672" y="10050050"/>
                  <a:pt x="4566672" y="10050050"/>
                  <a:pt x="4566702" y="10050019"/>
                </a:cubicBezTo>
                <a:cubicBezTo>
                  <a:pt x="4565339" y="10050504"/>
                  <a:pt x="4563886" y="10050747"/>
                  <a:pt x="4562402" y="10050534"/>
                </a:cubicBezTo>
                <a:cubicBezTo>
                  <a:pt x="4561614" y="10050383"/>
                  <a:pt x="4560858" y="10050292"/>
                  <a:pt x="4560070" y="10050261"/>
                </a:cubicBezTo>
                <a:cubicBezTo>
                  <a:pt x="4559979" y="10050261"/>
                  <a:pt x="4560010" y="10050261"/>
                  <a:pt x="4559919" y="10050261"/>
                </a:cubicBezTo>
                <a:cubicBezTo>
                  <a:pt x="4559858" y="10050261"/>
                  <a:pt x="4559828" y="10050292"/>
                  <a:pt x="4559768" y="10050322"/>
                </a:cubicBezTo>
                <a:cubicBezTo>
                  <a:pt x="4559646" y="10050413"/>
                  <a:pt x="4559585" y="10050474"/>
                  <a:pt x="4559434" y="10050625"/>
                </a:cubicBezTo>
                <a:cubicBezTo>
                  <a:pt x="4554316" y="10054957"/>
                  <a:pt x="4547200" y="10054472"/>
                  <a:pt x="4542536" y="10049746"/>
                </a:cubicBezTo>
                <a:cubicBezTo>
                  <a:pt x="4541749" y="10048959"/>
                  <a:pt x="4541295" y="10047929"/>
                  <a:pt x="4540841" y="10046930"/>
                </a:cubicBezTo>
                <a:cubicBezTo>
                  <a:pt x="4542203" y="10049898"/>
                  <a:pt x="4542173" y="10053412"/>
                  <a:pt x="4539417" y="10057017"/>
                </a:cubicBezTo>
                <a:cubicBezTo>
                  <a:pt x="4538629" y="10058046"/>
                  <a:pt x="4537751" y="10058834"/>
                  <a:pt x="4536843" y="10059531"/>
                </a:cubicBezTo>
                <a:cubicBezTo>
                  <a:pt x="4536328" y="10060893"/>
                  <a:pt x="4535601" y="10062196"/>
                  <a:pt x="4534662" y="10063317"/>
                </a:cubicBezTo>
                <a:cubicBezTo>
                  <a:pt x="4533270" y="10064983"/>
                  <a:pt x="4531452" y="10066043"/>
                  <a:pt x="4529514" y="10066588"/>
                </a:cubicBezTo>
                <a:cubicBezTo>
                  <a:pt x="4529091" y="10067618"/>
                  <a:pt x="4528697" y="10068648"/>
                  <a:pt x="4528031" y="10069557"/>
                </a:cubicBezTo>
                <a:lnTo>
                  <a:pt x="4524760" y="10073827"/>
                </a:lnTo>
                <a:cubicBezTo>
                  <a:pt x="4524033" y="10074766"/>
                  <a:pt x="4523094" y="10075341"/>
                  <a:pt x="4522186" y="10075978"/>
                </a:cubicBezTo>
                <a:cubicBezTo>
                  <a:pt x="4526789" y="10077281"/>
                  <a:pt x="4530968" y="10080703"/>
                  <a:pt x="4531664" y="10086610"/>
                </a:cubicBezTo>
                <a:cubicBezTo>
                  <a:pt x="4531816" y="10087943"/>
                  <a:pt x="4531574" y="10089003"/>
                  <a:pt x="4531362" y="10090123"/>
                </a:cubicBezTo>
                <a:cubicBezTo>
                  <a:pt x="4537600" y="10090033"/>
                  <a:pt x="4543839" y="10089911"/>
                  <a:pt x="4550077" y="10089821"/>
                </a:cubicBezTo>
                <a:lnTo>
                  <a:pt x="4537782" y="10090033"/>
                </a:lnTo>
                <a:cubicBezTo>
                  <a:pt x="4538054" y="10088548"/>
                  <a:pt x="4538629" y="10087034"/>
                  <a:pt x="4539508" y="10085580"/>
                </a:cubicBezTo>
                <a:cubicBezTo>
                  <a:pt x="4542748" y="10080249"/>
                  <a:pt x="4551258" y="10078401"/>
                  <a:pt x="4556315" y="10082248"/>
                </a:cubicBezTo>
                <a:lnTo>
                  <a:pt x="4560585" y="10085519"/>
                </a:lnTo>
                <a:cubicBezTo>
                  <a:pt x="4562099" y="10086671"/>
                  <a:pt x="4563220" y="10088094"/>
                  <a:pt x="4564098" y="10089578"/>
                </a:cubicBezTo>
                <a:cubicBezTo>
                  <a:pt x="4580299" y="10089305"/>
                  <a:pt x="4596531" y="10088972"/>
                  <a:pt x="4612733" y="10088669"/>
                </a:cubicBezTo>
                <a:cubicBezTo>
                  <a:pt x="4608705" y="10087064"/>
                  <a:pt x="4605525" y="10083490"/>
                  <a:pt x="4604980" y="10079037"/>
                </a:cubicBezTo>
                <a:cubicBezTo>
                  <a:pt x="4604162" y="10072494"/>
                  <a:pt x="4609038" y="10066406"/>
                  <a:pt x="4615519" y="10065528"/>
                </a:cubicBezTo>
                <a:lnTo>
                  <a:pt x="4623059" y="10064528"/>
                </a:lnTo>
                <a:cubicBezTo>
                  <a:pt x="4629570" y="10063650"/>
                  <a:pt x="4635748" y="10068587"/>
                  <a:pt x="4636566" y="10075069"/>
                </a:cubicBezTo>
                <a:cubicBezTo>
                  <a:pt x="4637141" y="10079582"/>
                  <a:pt x="4634870" y="10083762"/>
                  <a:pt x="4631357" y="10086306"/>
                </a:cubicBezTo>
                <a:lnTo>
                  <a:pt x="4633053" y="10086367"/>
                </a:lnTo>
                <a:cubicBezTo>
                  <a:pt x="4635415" y="10086458"/>
                  <a:pt x="4637565" y="10087155"/>
                  <a:pt x="4639564" y="10088094"/>
                </a:cubicBezTo>
                <a:cubicBezTo>
                  <a:pt x="4653343" y="10087791"/>
                  <a:pt x="4667121" y="10087458"/>
                  <a:pt x="4680900" y="10087124"/>
                </a:cubicBezTo>
                <a:cubicBezTo>
                  <a:pt x="4680900" y="10083641"/>
                  <a:pt x="4681839" y="10080188"/>
                  <a:pt x="4684655" y="10077675"/>
                </a:cubicBezTo>
                <a:lnTo>
                  <a:pt x="4688622" y="10074130"/>
                </a:lnTo>
                <a:cubicBezTo>
                  <a:pt x="4693437" y="10069799"/>
                  <a:pt x="4701614" y="10071313"/>
                  <a:pt x="4705430" y="10076129"/>
                </a:cubicBezTo>
                <a:cubicBezTo>
                  <a:pt x="4707913" y="10079279"/>
                  <a:pt x="4708216" y="10083035"/>
                  <a:pt x="4707247" y="10086488"/>
                </a:cubicBezTo>
                <a:cubicBezTo>
                  <a:pt x="4711365" y="10086398"/>
                  <a:pt x="4715484" y="10086306"/>
                  <a:pt x="4719602" y="10086185"/>
                </a:cubicBezTo>
                <a:cubicBezTo>
                  <a:pt x="4717664" y="10084489"/>
                  <a:pt x="4716089" y="10082430"/>
                  <a:pt x="4715786" y="10079915"/>
                </a:cubicBezTo>
                <a:lnTo>
                  <a:pt x="4715151" y="10074645"/>
                </a:lnTo>
                <a:cubicBezTo>
                  <a:pt x="4714605" y="10070132"/>
                  <a:pt x="4716089" y="10066164"/>
                  <a:pt x="4719087" y="10063438"/>
                </a:cubicBezTo>
                <a:lnTo>
                  <a:pt x="4718906" y="10063226"/>
                </a:lnTo>
                <a:cubicBezTo>
                  <a:pt x="4714454" y="10058228"/>
                  <a:pt x="4714939" y="10050989"/>
                  <a:pt x="4719572" y="10046324"/>
                </a:cubicBezTo>
                <a:cubicBezTo>
                  <a:pt x="4724054" y="10041780"/>
                  <a:pt x="4732291" y="10042325"/>
                  <a:pt x="4736470" y="10046960"/>
                </a:cubicBezTo>
                <a:lnTo>
                  <a:pt x="4740013" y="10050928"/>
                </a:lnTo>
                <a:cubicBezTo>
                  <a:pt x="4744495" y="10055926"/>
                  <a:pt x="4743980" y="10063166"/>
                  <a:pt x="4739377" y="10067860"/>
                </a:cubicBezTo>
                <a:cubicBezTo>
                  <a:pt x="4739014" y="10068224"/>
                  <a:pt x="4738529" y="10068345"/>
                  <a:pt x="4738136" y="10068618"/>
                </a:cubicBezTo>
                <a:cubicBezTo>
                  <a:pt x="4738226" y="10068981"/>
                  <a:pt x="4738529" y="10069284"/>
                  <a:pt x="4738559" y="10069708"/>
                </a:cubicBezTo>
                <a:lnTo>
                  <a:pt x="4739195" y="10074978"/>
                </a:lnTo>
                <a:cubicBezTo>
                  <a:pt x="4739740" y="10079492"/>
                  <a:pt x="4737772" y="10083035"/>
                  <a:pt x="4734774" y="10085762"/>
                </a:cubicBezTo>
                <a:cubicBezTo>
                  <a:pt x="4762877" y="10085004"/>
                  <a:pt x="4790949" y="10084126"/>
                  <a:pt x="4819052" y="10083217"/>
                </a:cubicBezTo>
                <a:cubicBezTo>
                  <a:pt x="4820476" y="10072676"/>
                  <a:pt x="4822444" y="10062105"/>
                  <a:pt x="4824170" y="10051565"/>
                </a:cubicBezTo>
                <a:cubicBezTo>
                  <a:pt x="4823958" y="10050777"/>
                  <a:pt x="4823625" y="10049989"/>
                  <a:pt x="4823625" y="10049171"/>
                </a:cubicBezTo>
                <a:cubicBezTo>
                  <a:pt x="4823595" y="10047203"/>
                  <a:pt x="4824200" y="10045506"/>
                  <a:pt x="4824957" y="10043962"/>
                </a:cubicBezTo>
                <a:cubicBezTo>
                  <a:pt x="4824079" y="10044477"/>
                  <a:pt x="4823171" y="10044779"/>
                  <a:pt x="4822202" y="10045051"/>
                </a:cubicBezTo>
                <a:cubicBezTo>
                  <a:pt x="4821566" y="10052049"/>
                  <a:pt x="4815267" y="10057985"/>
                  <a:pt x="4808907" y="10056744"/>
                </a:cubicBezTo>
                <a:cubicBezTo>
                  <a:pt x="4812117" y="10061076"/>
                  <a:pt x="4813086" y="10066497"/>
                  <a:pt x="4809453" y="10071282"/>
                </a:cubicBezTo>
                <a:cubicBezTo>
                  <a:pt x="4805879" y="10076008"/>
                  <a:pt x="4797339" y="10078038"/>
                  <a:pt x="4792706" y="10073585"/>
                </a:cubicBezTo>
                <a:cubicBezTo>
                  <a:pt x="4792161" y="10073009"/>
                  <a:pt x="4791555" y="10072494"/>
                  <a:pt x="4790949" y="10072010"/>
                </a:cubicBezTo>
                <a:cubicBezTo>
                  <a:pt x="4790889" y="10071979"/>
                  <a:pt x="4790889" y="10071979"/>
                  <a:pt x="4790828" y="10071919"/>
                </a:cubicBezTo>
                <a:cubicBezTo>
                  <a:pt x="4790768" y="10071919"/>
                  <a:pt x="4790738" y="10071919"/>
                  <a:pt x="4790677" y="10071919"/>
                </a:cubicBezTo>
                <a:cubicBezTo>
                  <a:pt x="4790526" y="10071919"/>
                  <a:pt x="4790404" y="10071919"/>
                  <a:pt x="4790223" y="10071949"/>
                </a:cubicBezTo>
                <a:cubicBezTo>
                  <a:pt x="4783561" y="10072555"/>
                  <a:pt x="4777988" y="10068103"/>
                  <a:pt x="4776868" y="10061529"/>
                </a:cubicBezTo>
                <a:cubicBezTo>
                  <a:pt x="4775808" y="10055290"/>
                  <a:pt x="4781047" y="10048747"/>
                  <a:pt x="4787285" y="10048202"/>
                </a:cubicBezTo>
                <a:cubicBezTo>
                  <a:pt x="4792494" y="10047717"/>
                  <a:pt x="4797460" y="10049110"/>
                  <a:pt x="4801973" y="10051534"/>
                </a:cubicBezTo>
                <a:cubicBezTo>
                  <a:pt x="4797733" y="10044658"/>
                  <a:pt x="4801215" y="10036328"/>
                  <a:pt x="4806969" y="10033208"/>
                </a:cubicBezTo>
                <a:cubicBezTo>
                  <a:pt x="4807757" y="10022365"/>
                  <a:pt x="4822232" y="10019487"/>
                  <a:pt x="4828107" y="10027181"/>
                </a:cubicBezTo>
                <a:cubicBezTo>
                  <a:pt x="4829258" y="10021062"/>
                  <a:pt x="4830832" y="10014944"/>
                  <a:pt x="4832074" y="10008825"/>
                </a:cubicBezTo>
                <a:cubicBezTo>
                  <a:pt x="4832134" y="10007220"/>
                  <a:pt x="4832468" y="10005644"/>
                  <a:pt x="4833073" y="10004161"/>
                </a:cubicBezTo>
                <a:cubicBezTo>
                  <a:pt x="4836465" y="9987683"/>
                  <a:pt x="4839766" y="9971205"/>
                  <a:pt x="4843733" y="9954758"/>
                </a:cubicBezTo>
                <a:cubicBezTo>
                  <a:pt x="4840735" y="9952879"/>
                  <a:pt x="4838373" y="9949790"/>
                  <a:pt x="4837858" y="9945489"/>
                </a:cubicBezTo>
                <a:cubicBezTo>
                  <a:pt x="4836919" y="9937674"/>
                  <a:pt x="4842703" y="9934069"/>
                  <a:pt x="4848881" y="9934312"/>
                </a:cubicBezTo>
                <a:cubicBezTo>
                  <a:pt x="4849123" y="9933404"/>
                  <a:pt x="4849336" y="9932495"/>
                  <a:pt x="4849548" y="9931585"/>
                </a:cubicBezTo>
                <a:cubicBezTo>
                  <a:pt x="4845126" y="9927436"/>
                  <a:pt x="4844793" y="9920015"/>
                  <a:pt x="4848669" y="9915441"/>
                </a:cubicBezTo>
                <a:cubicBezTo>
                  <a:pt x="4850244" y="9913564"/>
                  <a:pt x="4852334" y="9912533"/>
                  <a:pt x="4854514" y="9911928"/>
                </a:cubicBezTo>
                <a:cubicBezTo>
                  <a:pt x="4857694" y="9900084"/>
                  <a:pt x="4861207" y="9888332"/>
                  <a:pt x="4864629" y="9876579"/>
                </a:cubicBezTo>
                <a:cubicBezTo>
                  <a:pt x="4862478" y="9874520"/>
                  <a:pt x="4860994" y="9871733"/>
                  <a:pt x="4860631" y="9868734"/>
                </a:cubicBezTo>
                <a:cubicBezTo>
                  <a:pt x="4859874" y="9862524"/>
                  <a:pt x="4864780" y="9857466"/>
                  <a:pt x="4870503" y="9856225"/>
                </a:cubicBezTo>
                <a:cubicBezTo>
                  <a:pt x="4879982" y="9824905"/>
                  <a:pt x="4890248" y="9794070"/>
                  <a:pt x="4900877" y="9763688"/>
                </a:cubicBezTo>
                <a:cubicBezTo>
                  <a:pt x="4895972" y="9763416"/>
                  <a:pt x="4890793" y="9760205"/>
                  <a:pt x="4889915" y="9755389"/>
                </a:cubicBezTo>
                <a:cubicBezTo>
                  <a:pt x="4888915" y="9749816"/>
                  <a:pt x="4888825" y="9744152"/>
                  <a:pt x="4892792" y="9739639"/>
                </a:cubicBezTo>
                <a:cubicBezTo>
                  <a:pt x="4893186" y="9739184"/>
                  <a:pt x="4893640" y="9738881"/>
                  <a:pt x="4894064" y="9738487"/>
                </a:cubicBezTo>
                <a:cubicBezTo>
                  <a:pt x="4896305" y="9730249"/>
                  <a:pt x="4906601" y="9726674"/>
                  <a:pt x="4912627" y="9730521"/>
                </a:cubicBezTo>
                <a:cubicBezTo>
                  <a:pt x="4920713" y="9708289"/>
                  <a:pt x="4928920" y="9686480"/>
                  <a:pt x="4937217" y="9665004"/>
                </a:cubicBezTo>
                <a:cubicBezTo>
                  <a:pt x="4935703" y="9665034"/>
                  <a:pt x="4934219" y="9664852"/>
                  <a:pt x="4932827" y="9664247"/>
                </a:cubicBezTo>
                <a:lnTo>
                  <a:pt x="4927951" y="9662126"/>
                </a:lnTo>
                <a:cubicBezTo>
                  <a:pt x="4921803" y="9659461"/>
                  <a:pt x="4919017" y="9652949"/>
                  <a:pt x="4921198" y="9646618"/>
                </a:cubicBezTo>
                <a:cubicBezTo>
                  <a:pt x="4923227" y="9640651"/>
                  <a:pt x="4930949" y="9637349"/>
                  <a:pt x="4936702" y="9639833"/>
                </a:cubicBezTo>
                <a:lnTo>
                  <a:pt x="4941578" y="9641953"/>
                </a:lnTo>
                <a:cubicBezTo>
                  <a:pt x="4941942" y="9642105"/>
                  <a:pt x="4942275" y="9642317"/>
                  <a:pt x="4942608" y="9642528"/>
                </a:cubicBezTo>
                <a:cubicBezTo>
                  <a:pt x="4943546" y="9641892"/>
                  <a:pt x="4944515" y="9641347"/>
                  <a:pt x="4945575" y="9641014"/>
                </a:cubicBezTo>
                <a:cubicBezTo>
                  <a:pt x="4945879" y="9640924"/>
                  <a:pt x="4946211" y="9640984"/>
                  <a:pt x="4946514" y="9640924"/>
                </a:cubicBezTo>
                <a:cubicBezTo>
                  <a:pt x="4947271" y="9638985"/>
                  <a:pt x="4948029" y="9636955"/>
                  <a:pt x="4948786" y="9635017"/>
                </a:cubicBezTo>
                <a:cubicBezTo>
                  <a:pt x="4956598" y="9615237"/>
                  <a:pt x="4964745" y="9595004"/>
                  <a:pt x="4973103" y="9574619"/>
                </a:cubicBezTo>
                <a:cubicBezTo>
                  <a:pt x="4964896" y="9575951"/>
                  <a:pt x="4955206" y="9568319"/>
                  <a:pt x="4959566" y="9558293"/>
                </a:cubicBezTo>
                <a:cubicBezTo>
                  <a:pt x="4963836" y="9548448"/>
                  <a:pt x="4975617" y="9550327"/>
                  <a:pt x="4980341" y="9557081"/>
                </a:cubicBezTo>
                <a:cubicBezTo>
                  <a:pt x="5051748" y="9385761"/>
                  <a:pt x="5144536" y="9200538"/>
                  <a:pt x="5273755" y="9073956"/>
                </a:cubicBezTo>
                <a:cubicBezTo>
                  <a:pt x="5469203" y="8882524"/>
                  <a:pt x="5796867" y="8912239"/>
                  <a:pt x="5897680" y="9187756"/>
                </a:cubicBezTo>
                <a:cubicBezTo>
                  <a:pt x="5916274" y="9238582"/>
                  <a:pt x="5929235" y="9295073"/>
                  <a:pt x="5937139" y="9354683"/>
                </a:cubicBezTo>
                <a:cubicBezTo>
                  <a:pt x="5938926" y="9353563"/>
                  <a:pt x="5940955" y="9352745"/>
                  <a:pt x="5943438" y="9352866"/>
                </a:cubicBezTo>
                <a:cubicBezTo>
                  <a:pt x="5949252" y="9353108"/>
                  <a:pt x="5955642" y="9358803"/>
                  <a:pt x="5954703" y="9365073"/>
                </a:cubicBezTo>
                <a:cubicBezTo>
                  <a:pt x="5954552" y="9365800"/>
                  <a:pt x="5954461" y="9366527"/>
                  <a:pt x="5954461" y="9367285"/>
                </a:cubicBezTo>
                <a:cubicBezTo>
                  <a:pt x="5954461" y="9367285"/>
                  <a:pt x="5954461" y="9367285"/>
                  <a:pt x="5954461" y="9367285"/>
                </a:cubicBezTo>
                <a:cubicBezTo>
                  <a:pt x="5954491" y="9367375"/>
                  <a:pt x="5954522" y="9367375"/>
                  <a:pt x="5954552" y="9367496"/>
                </a:cubicBezTo>
                <a:cubicBezTo>
                  <a:pt x="5954673" y="9367648"/>
                  <a:pt x="5954703" y="9367648"/>
                  <a:pt x="5954915" y="9367951"/>
                </a:cubicBezTo>
                <a:cubicBezTo>
                  <a:pt x="5959155" y="9372979"/>
                  <a:pt x="5958671" y="9379946"/>
                  <a:pt x="5954037" y="9384520"/>
                </a:cubicBezTo>
                <a:cubicBezTo>
                  <a:pt x="5950646" y="9387851"/>
                  <a:pt x="5945073" y="9388275"/>
                  <a:pt x="5940864" y="9386185"/>
                </a:cubicBezTo>
                <a:cubicBezTo>
                  <a:pt x="5940894" y="9386610"/>
                  <a:pt x="5940924" y="9387033"/>
                  <a:pt x="5940985" y="9387457"/>
                </a:cubicBezTo>
                <a:cubicBezTo>
                  <a:pt x="5943105" y="9389881"/>
                  <a:pt x="5944316" y="9393152"/>
                  <a:pt x="5943559" y="9397150"/>
                </a:cubicBezTo>
                <a:cubicBezTo>
                  <a:pt x="5943286" y="9398574"/>
                  <a:pt x="5942711" y="9399634"/>
                  <a:pt x="5942136" y="9400694"/>
                </a:cubicBezTo>
                <a:cubicBezTo>
                  <a:pt x="5944255" y="9425471"/>
                  <a:pt x="5945770" y="9450551"/>
                  <a:pt x="5946133" y="9476085"/>
                </a:cubicBezTo>
                <a:cubicBezTo>
                  <a:pt x="5950767" y="9477964"/>
                  <a:pt x="5954340" y="9482265"/>
                  <a:pt x="5953189" y="9488595"/>
                </a:cubicBezTo>
                <a:cubicBezTo>
                  <a:pt x="5952311" y="9493260"/>
                  <a:pt x="5949404" y="9495835"/>
                  <a:pt x="5945982" y="9496925"/>
                </a:cubicBezTo>
                <a:cubicBezTo>
                  <a:pt x="5945921" y="9514584"/>
                  <a:pt x="5945436" y="9532304"/>
                  <a:pt x="5944528" y="9550145"/>
                </a:cubicBezTo>
                <a:cubicBezTo>
                  <a:pt x="5945770" y="9550902"/>
                  <a:pt x="5947011" y="9551689"/>
                  <a:pt x="5947920" y="9552810"/>
                </a:cubicBezTo>
                <a:cubicBezTo>
                  <a:pt x="5948495" y="9552507"/>
                  <a:pt x="5949010" y="9552144"/>
                  <a:pt x="5949646" y="9551931"/>
                </a:cubicBezTo>
                <a:cubicBezTo>
                  <a:pt x="5955642" y="9549812"/>
                  <a:pt x="5962456" y="9552325"/>
                  <a:pt x="5964909" y="9558414"/>
                </a:cubicBezTo>
                <a:cubicBezTo>
                  <a:pt x="5967059" y="9563775"/>
                  <a:pt x="5964576" y="9570620"/>
                  <a:pt x="5959276" y="9573135"/>
                </a:cubicBezTo>
                <a:cubicBezTo>
                  <a:pt x="5959094" y="9573377"/>
                  <a:pt x="5958913" y="9573619"/>
                  <a:pt x="5958731" y="9573861"/>
                </a:cubicBezTo>
                <a:cubicBezTo>
                  <a:pt x="5958671" y="9573953"/>
                  <a:pt x="5958640" y="9574043"/>
                  <a:pt x="5958549" y="9574164"/>
                </a:cubicBezTo>
                <a:cubicBezTo>
                  <a:pt x="5958186" y="9575043"/>
                  <a:pt x="5957732" y="9575891"/>
                  <a:pt x="5957368" y="9576739"/>
                </a:cubicBezTo>
                <a:cubicBezTo>
                  <a:pt x="5957096" y="9577405"/>
                  <a:pt x="5955854" y="9581222"/>
                  <a:pt x="5956884" y="9577769"/>
                </a:cubicBezTo>
                <a:cubicBezTo>
                  <a:pt x="5955551" y="9582192"/>
                  <a:pt x="5954037" y="9585978"/>
                  <a:pt x="5949373" y="9587886"/>
                </a:cubicBezTo>
                <a:cubicBezTo>
                  <a:pt x="5946951" y="9588856"/>
                  <a:pt x="5944467" y="9588946"/>
                  <a:pt x="5942136" y="9588340"/>
                </a:cubicBezTo>
                <a:cubicBezTo>
                  <a:pt x="5941530" y="9595549"/>
                  <a:pt x="5940682" y="9602819"/>
                  <a:pt x="5939955" y="9610027"/>
                </a:cubicBezTo>
                <a:cubicBezTo>
                  <a:pt x="5940743" y="9610058"/>
                  <a:pt x="5941530" y="9610119"/>
                  <a:pt x="5942378" y="9610271"/>
                </a:cubicBezTo>
                <a:cubicBezTo>
                  <a:pt x="5950373" y="9611845"/>
                  <a:pt x="5956611" y="9618418"/>
                  <a:pt x="5962789" y="9623264"/>
                </a:cubicBezTo>
                <a:cubicBezTo>
                  <a:pt x="5972116" y="9630564"/>
                  <a:pt x="5964061" y="9642953"/>
                  <a:pt x="5954522" y="9642801"/>
                </a:cubicBezTo>
                <a:cubicBezTo>
                  <a:pt x="5954673" y="9643044"/>
                  <a:pt x="5954825" y="9643316"/>
                  <a:pt x="5955006" y="9643559"/>
                </a:cubicBezTo>
                <a:cubicBezTo>
                  <a:pt x="5957398" y="9646103"/>
                  <a:pt x="5958155" y="9649163"/>
                  <a:pt x="5957671" y="9652100"/>
                </a:cubicBezTo>
                <a:cubicBezTo>
                  <a:pt x="5957217" y="9658825"/>
                  <a:pt x="5951675" y="9665459"/>
                  <a:pt x="5944255" y="9662884"/>
                </a:cubicBezTo>
                <a:cubicBezTo>
                  <a:pt x="5942257" y="9662187"/>
                  <a:pt x="5940137" y="9661703"/>
                  <a:pt x="5938138" y="9661006"/>
                </a:cubicBezTo>
                <a:cubicBezTo>
                  <a:pt x="5937624" y="9660885"/>
                  <a:pt x="5937078" y="9660794"/>
                  <a:pt x="5936563" y="9660703"/>
                </a:cubicBezTo>
                <a:cubicBezTo>
                  <a:pt x="5935595" y="9660643"/>
                  <a:pt x="5934747" y="9660460"/>
                  <a:pt x="5933838" y="9660309"/>
                </a:cubicBezTo>
                <a:cubicBezTo>
                  <a:pt x="5931991" y="9673152"/>
                  <a:pt x="5930113" y="9685995"/>
                  <a:pt x="5927842" y="9698807"/>
                </a:cubicBezTo>
                <a:lnTo>
                  <a:pt x="5930537" y="9697566"/>
                </a:lnTo>
                <a:cubicBezTo>
                  <a:pt x="5933111" y="9696384"/>
                  <a:pt x="5935958" y="9696627"/>
                  <a:pt x="5938502" y="9697626"/>
                </a:cubicBezTo>
                <a:cubicBezTo>
                  <a:pt x="5940016" y="9691962"/>
                  <a:pt x="5944437" y="9687570"/>
                  <a:pt x="5950797" y="9688115"/>
                </a:cubicBezTo>
                <a:cubicBezTo>
                  <a:pt x="5956278" y="9688600"/>
                  <a:pt x="5961608" y="9693840"/>
                  <a:pt x="5961396" y="9699595"/>
                </a:cubicBezTo>
                <a:cubicBezTo>
                  <a:pt x="5963394" y="9701897"/>
                  <a:pt x="5964515" y="9704987"/>
                  <a:pt x="5963788" y="9708925"/>
                </a:cubicBezTo>
                <a:cubicBezTo>
                  <a:pt x="5962002" y="9718587"/>
                  <a:pt x="5951705" y="9720072"/>
                  <a:pt x="5945436" y="9715892"/>
                </a:cubicBezTo>
                <a:cubicBezTo>
                  <a:pt x="5944740" y="9715648"/>
                  <a:pt x="5944134" y="9715255"/>
                  <a:pt x="5943498" y="9714891"/>
                </a:cubicBezTo>
                <a:cubicBezTo>
                  <a:pt x="5942257" y="9716527"/>
                  <a:pt x="5940743" y="9717982"/>
                  <a:pt x="5938774" y="9718860"/>
                </a:cubicBezTo>
                <a:lnTo>
                  <a:pt x="5934171" y="9720980"/>
                </a:lnTo>
                <a:cubicBezTo>
                  <a:pt x="5930719" y="9722555"/>
                  <a:pt x="5926964" y="9721495"/>
                  <a:pt x="5923936" y="9719375"/>
                </a:cubicBezTo>
                <a:cubicBezTo>
                  <a:pt x="5923845" y="9719889"/>
                  <a:pt x="5923754" y="9720374"/>
                  <a:pt x="5923633" y="9720889"/>
                </a:cubicBezTo>
                <a:cubicBezTo>
                  <a:pt x="5924693" y="9723312"/>
                  <a:pt x="5925268" y="9725917"/>
                  <a:pt x="5924602" y="9728371"/>
                </a:cubicBezTo>
                <a:cubicBezTo>
                  <a:pt x="5923996" y="9730643"/>
                  <a:pt x="5922724" y="9732308"/>
                  <a:pt x="5921149" y="9733701"/>
                </a:cubicBezTo>
                <a:cubicBezTo>
                  <a:pt x="5919332" y="9742576"/>
                  <a:pt x="5917334" y="9751391"/>
                  <a:pt x="5915305" y="9760236"/>
                </a:cubicBezTo>
                <a:cubicBezTo>
                  <a:pt x="5916698" y="9762386"/>
                  <a:pt x="5917515" y="9764900"/>
                  <a:pt x="5917303" y="9767808"/>
                </a:cubicBezTo>
                <a:cubicBezTo>
                  <a:pt x="5917061" y="9771019"/>
                  <a:pt x="5915063" y="9773957"/>
                  <a:pt x="5912367" y="9775896"/>
                </a:cubicBezTo>
                <a:cubicBezTo>
                  <a:pt x="5915093" y="9776531"/>
                  <a:pt x="5917515" y="9778197"/>
                  <a:pt x="5919363" y="9780984"/>
                </a:cubicBezTo>
                <a:cubicBezTo>
                  <a:pt x="5922512" y="9785800"/>
                  <a:pt x="5920786" y="9794100"/>
                  <a:pt x="5915365" y="9796614"/>
                </a:cubicBezTo>
                <a:lnTo>
                  <a:pt x="5910763" y="9798734"/>
                </a:lnTo>
                <a:cubicBezTo>
                  <a:pt x="5909097" y="9799491"/>
                  <a:pt x="5907492" y="9799218"/>
                  <a:pt x="5905857" y="9799370"/>
                </a:cubicBezTo>
                <a:cubicBezTo>
                  <a:pt x="5901284" y="9816514"/>
                  <a:pt x="5896378" y="9833567"/>
                  <a:pt x="5891048" y="9850408"/>
                </a:cubicBezTo>
                <a:cubicBezTo>
                  <a:pt x="5892017" y="9849984"/>
                  <a:pt x="5892986" y="9849440"/>
                  <a:pt x="5893955" y="9849137"/>
                </a:cubicBezTo>
                <a:cubicBezTo>
                  <a:pt x="5899134" y="9847531"/>
                  <a:pt x="5905190" y="9850408"/>
                  <a:pt x="5910338" y="9854164"/>
                </a:cubicBezTo>
                <a:cubicBezTo>
                  <a:pt x="5914517" y="9847713"/>
                  <a:pt x="5927357" y="9846653"/>
                  <a:pt x="5931809" y="9856285"/>
                </a:cubicBezTo>
                <a:cubicBezTo>
                  <a:pt x="5934504" y="9862101"/>
                  <a:pt x="5931719" y="9866493"/>
                  <a:pt x="5927388" y="9868704"/>
                </a:cubicBezTo>
                <a:cubicBezTo>
                  <a:pt x="5928024" y="9869733"/>
                  <a:pt x="5928569" y="9870734"/>
                  <a:pt x="5928872" y="9871854"/>
                </a:cubicBezTo>
                <a:cubicBezTo>
                  <a:pt x="5934141" y="9870521"/>
                  <a:pt x="5939622" y="9873278"/>
                  <a:pt x="5942015" y="9878155"/>
                </a:cubicBezTo>
                <a:cubicBezTo>
                  <a:pt x="5943680" y="9881547"/>
                  <a:pt x="5943135" y="9885393"/>
                  <a:pt x="5941257" y="9888484"/>
                </a:cubicBezTo>
                <a:cubicBezTo>
                  <a:pt x="5941803" y="9887998"/>
                  <a:pt x="5942438" y="9887575"/>
                  <a:pt x="5943135" y="9887241"/>
                </a:cubicBezTo>
                <a:lnTo>
                  <a:pt x="5947738" y="9885121"/>
                </a:lnTo>
                <a:cubicBezTo>
                  <a:pt x="5953340" y="9882546"/>
                  <a:pt x="5959821" y="9882849"/>
                  <a:pt x="5963486" y="9888634"/>
                </a:cubicBezTo>
                <a:cubicBezTo>
                  <a:pt x="5966453" y="9893360"/>
                  <a:pt x="5965575" y="9901811"/>
                  <a:pt x="5959973" y="9904386"/>
                </a:cubicBezTo>
                <a:lnTo>
                  <a:pt x="5955369" y="9906506"/>
                </a:lnTo>
                <a:cubicBezTo>
                  <a:pt x="5949737" y="9909111"/>
                  <a:pt x="5943286" y="9908777"/>
                  <a:pt x="5939622" y="9902992"/>
                </a:cubicBezTo>
                <a:cubicBezTo>
                  <a:pt x="5937502" y="9899660"/>
                  <a:pt x="5937381" y="9894420"/>
                  <a:pt x="5939471" y="9890755"/>
                </a:cubicBezTo>
                <a:cubicBezTo>
                  <a:pt x="5938502" y="9891755"/>
                  <a:pt x="5937351" y="9892603"/>
                  <a:pt x="5936109" y="9893178"/>
                </a:cubicBezTo>
                <a:lnTo>
                  <a:pt x="5931506" y="9895298"/>
                </a:lnTo>
                <a:cubicBezTo>
                  <a:pt x="5929871" y="9896056"/>
                  <a:pt x="5928175" y="9896298"/>
                  <a:pt x="5926540" y="9896237"/>
                </a:cubicBezTo>
                <a:cubicBezTo>
                  <a:pt x="5924117" y="9900993"/>
                  <a:pt x="5920059" y="9904779"/>
                  <a:pt x="5914305" y="9906263"/>
                </a:cubicBezTo>
                <a:cubicBezTo>
                  <a:pt x="5910641" y="9907202"/>
                  <a:pt x="5907159" y="9907112"/>
                  <a:pt x="5903888" y="9906263"/>
                </a:cubicBezTo>
                <a:cubicBezTo>
                  <a:pt x="5902859" y="9907717"/>
                  <a:pt x="5901526" y="9908990"/>
                  <a:pt x="5899861" y="9909928"/>
                </a:cubicBezTo>
                <a:cubicBezTo>
                  <a:pt x="5894621" y="9912897"/>
                  <a:pt x="5887020" y="9910322"/>
                  <a:pt x="5884537" y="9904900"/>
                </a:cubicBezTo>
                <a:lnTo>
                  <a:pt x="5880297" y="9895692"/>
                </a:lnTo>
                <a:cubicBezTo>
                  <a:pt x="5878541" y="9891876"/>
                  <a:pt x="5878904" y="9887817"/>
                  <a:pt x="5880934" y="9884576"/>
                </a:cubicBezTo>
                <a:cubicBezTo>
                  <a:pt x="5880842" y="9884454"/>
                  <a:pt x="5880782" y="9884304"/>
                  <a:pt x="5880721" y="9884152"/>
                </a:cubicBezTo>
                <a:cubicBezTo>
                  <a:pt x="5880267" y="9884576"/>
                  <a:pt x="5879692" y="9884818"/>
                  <a:pt x="5879177" y="9885151"/>
                </a:cubicBezTo>
                <a:cubicBezTo>
                  <a:pt x="5874513" y="9898327"/>
                  <a:pt x="5869577" y="9911292"/>
                  <a:pt x="5864459" y="9924195"/>
                </a:cubicBezTo>
                <a:cubicBezTo>
                  <a:pt x="5870274" y="9930071"/>
                  <a:pt x="5872212" y="9938401"/>
                  <a:pt x="5870728" y="9946580"/>
                </a:cubicBezTo>
                <a:cubicBezTo>
                  <a:pt x="5869910" y="9951062"/>
                  <a:pt x="5866246" y="9954364"/>
                  <a:pt x="5862007" y="9955455"/>
                </a:cubicBezTo>
                <a:lnTo>
                  <a:pt x="5860916" y="9957302"/>
                </a:lnTo>
                <a:cubicBezTo>
                  <a:pt x="5858493" y="9961481"/>
                  <a:pt x="5853194" y="9962936"/>
                  <a:pt x="5848682" y="9961846"/>
                </a:cubicBezTo>
                <a:cubicBezTo>
                  <a:pt x="5845956" y="9967964"/>
                  <a:pt x="5843110" y="9973992"/>
                  <a:pt x="5840263" y="9980049"/>
                </a:cubicBezTo>
                <a:cubicBezTo>
                  <a:pt x="5841172" y="9981837"/>
                  <a:pt x="5841595" y="9983836"/>
                  <a:pt x="5841595" y="9985956"/>
                </a:cubicBezTo>
                <a:cubicBezTo>
                  <a:pt x="5842807" y="9987804"/>
                  <a:pt x="5843836" y="9989742"/>
                  <a:pt x="5844382" y="9991893"/>
                </a:cubicBezTo>
                <a:cubicBezTo>
                  <a:pt x="5844775" y="9993468"/>
                  <a:pt x="5844836" y="9995073"/>
                  <a:pt x="5844624" y="9996618"/>
                </a:cubicBezTo>
                <a:cubicBezTo>
                  <a:pt x="5859008" y="9994437"/>
                  <a:pt x="5873393" y="9992287"/>
                  <a:pt x="5887777" y="9990015"/>
                </a:cubicBezTo>
                <a:cubicBezTo>
                  <a:pt x="5890351" y="9988409"/>
                  <a:pt x="5893349" y="9987531"/>
                  <a:pt x="5896378" y="9988198"/>
                </a:cubicBezTo>
                <a:cubicBezTo>
                  <a:pt x="5895469" y="9987470"/>
                  <a:pt x="5894591" y="9986713"/>
                  <a:pt x="5894076" y="9985623"/>
                </a:cubicBezTo>
                <a:cubicBezTo>
                  <a:pt x="5893773" y="9984957"/>
                  <a:pt x="5893440" y="9984351"/>
                  <a:pt x="5893047" y="9983745"/>
                </a:cubicBezTo>
                <a:lnTo>
                  <a:pt x="5893047" y="9983745"/>
                </a:lnTo>
                <a:cubicBezTo>
                  <a:pt x="5892986" y="9983715"/>
                  <a:pt x="5892956" y="9983684"/>
                  <a:pt x="5892835" y="9983624"/>
                </a:cubicBezTo>
                <a:cubicBezTo>
                  <a:pt x="5892653" y="9983593"/>
                  <a:pt x="5892623" y="9983593"/>
                  <a:pt x="5892290" y="9983503"/>
                </a:cubicBezTo>
                <a:cubicBezTo>
                  <a:pt x="5886112" y="9981897"/>
                  <a:pt x="5882569" y="9976082"/>
                  <a:pt x="5883689" y="9969842"/>
                </a:cubicBezTo>
                <a:cubicBezTo>
                  <a:pt x="5884749" y="9963905"/>
                  <a:pt x="5891563" y="9959756"/>
                  <a:pt x="5897347" y="9961239"/>
                </a:cubicBezTo>
                <a:cubicBezTo>
                  <a:pt x="5904070" y="9962966"/>
                  <a:pt x="5910066" y="9966904"/>
                  <a:pt x="5913246" y="9973234"/>
                </a:cubicBezTo>
                <a:cubicBezTo>
                  <a:pt x="5915365" y="9977475"/>
                  <a:pt x="5915456" y="9982260"/>
                  <a:pt x="5912913" y="9985926"/>
                </a:cubicBezTo>
                <a:cubicBezTo>
                  <a:pt x="5914820" y="9985623"/>
                  <a:pt x="5916759" y="9985290"/>
                  <a:pt x="5918697" y="9984986"/>
                </a:cubicBezTo>
                <a:cubicBezTo>
                  <a:pt x="5918999" y="9984654"/>
                  <a:pt x="5919272" y="9984290"/>
                  <a:pt x="5919666" y="9984018"/>
                </a:cubicBezTo>
                <a:cubicBezTo>
                  <a:pt x="5915244" y="9975203"/>
                  <a:pt x="5923936" y="9962391"/>
                  <a:pt x="5934413" y="9968509"/>
                </a:cubicBezTo>
                <a:cubicBezTo>
                  <a:pt x="5939744" y="9971629"/>
                  <a:pt x="5940713" y="9976930"/>
                  <a:pt x="5939410" y="9981564"/>
                </a:cubicBezTo>
                <a:cubicBezTo>
                  <a:pt x="5940531" y="9981382"/>
                  <a:pt x="5941621" y="9981200"/>
                  <a:pt x="5942742" y="9981019"/>
                </a:cubicBezTo>
                <a:cubicBezTo>
                  <a:pt x="5942742" y="9980898"/>
                  <a:pt x="5942711" y="9980746"/>
                  <a:pt x="5942742" y="9980625"/>
                </a:cubicBezTo>
                <a:cubicBezTo>
                  <a:pt x="5943953" y="9974355"/>
                  <a:pt x="5950252" y="9970175"/>
                  <a:pt x="5956490" y="9971326"/>
                </a:cubicBezTo>
                <a:lnTo>
                  <a:pt x="5966726" y="9973204"/>
                </a:lnTo>
                <a:cubicBezTo>
                  <a:pt x="5968785" y="9973598"/>
                  <a:pt x="5970481" y="9974719"/>
                  <a:pt x="5971934" y="9976051"/>
                </a:cubicBezTo>
                <a:cubicBezTo>
                  <a:pt x="6010000" y="9969478"/>
                  <a:pt x="6047975" y="9962512"/>
                  <a:pt x="6085951" y="9955212"/>
                </a:cubicBezTo>
                <a:cubicBezTo>
                  <a:pt x="6082953" y="9954364"/>
                  <a:pt x="6080258" y="9952395"/>
                  <a:pt x="6078350" y="9949638"/>
                </a:cubicBezTo>
                <a:lnTo>
                  <a:pt x="6074171" y="9943550"/>
                </a:lnTo>
                <a:cubicBezTo>
                  <a:pt x="6070567" y="9938310"/>
                  <a:pt x="6073837" y="9930405"/>
                  <a:pt x="6078925" y="9927678"/>
                </a:cubicBezTo>
                <a:cubicBezTo>
                  <a:pt x="6084921" y="9924437"/>
                  <a:pt x="6091220" y="9927224"/>
                  <a:pt x="6094824" y="9932434"/>
                </a:cubicBezTo>
                <a:lnTo>
                  <a:pt x="6096065" y="9934251"/>
                </a:lnTo>
                <a:cubicBezTo>
                  <a:pt x="6098852" y="9931131"/>
                  <a:pt x="6103364" y="9929587"/>
                  <a:pt x="6107512" y="9930344"/>
                </a:cubicBezTo>
                <a:lnTo>
                  <a:pt x="6112630" y="9931283"/>
                </a:lnTo>
                <a:cubicBezTo>
                  <a:pt x="6119081" y="9932495"/>
                  <a:pt x="6122624" y="9939158"/>
                  <a:pt x="6121564" y="9945247"/>
                </a:cubicBezTo>
                <a:cubicBezTo>
                  <a:pt x="6121352" y="9946519"/>
                  <a:pt x="6120777" y="9947548"/>
                  <a:pt x="6120141" y="9948578"/>
                </a:cubicBezTo>
                <a:cubicBezTo>
                  <a:pt x="6140430" y="9944519"/>
                  <a:pt x="6160690" y="9940339"/>
                  <a:pt x="6180949" y="9935978"/>
                </a:cubicBezTo>
                <a:cubicBezTo>
                  <a:pt x="6180192" y="9934372"/>
                  <a:pt x="6179708" y="9932646"/>
                  <a:pt x="6180010" y="9930828"/>
                </a:cubicBezTo>
                <a:cubicBezTo>
                  <a:pt x="6180162" y="9930102"/>
                  <a:pt x="6180252" y="9929374"/>
                  <a:pt x="6180283" y="9928617"/>
                </a:cubicBezTo>
                <a:cubicBezTo>
                  <a:pt x="6180283" y="9928617"/>
                  <a:pt x="6180283" y="9928617"/>
                  <a:pt x="6180283" y="9928617"/>
                </a:cubicBezTo>
                <a:cubicBezTo>
                  <a:pt x="6180252" y="9928527"/>
                  <a:pt x="6180222" y="9928527"/>
                  <a:pt x="6180192" y="9928405"/>
                </a:cubicBezTo>
                <a:cubicBezTo>
                  <a:pt x="6180071" y="9928254"/>
                  <a:pt x="6180041" y="9928223"/>
                  <a:pt x="6179829" y="9927951"/>
                </a:cubicBezTo>
                <a:cubicBezTo>
                  <a:pt x="6175589" y="9922953"/>
                  <a:pt x="6176074" y="9915956"/>
                  <a:pt x="6180707" y="9911382"/>
                </a:cubicBezTo>
                <a:cubicBezTo>
                  <a:pt x="6185128" y="9907021"/>
                  <a:pt x="6193305" y="9907596"/>
                  <a:pt x="6197272" y="9912260"/>
                </a:cubicBezTo>
                <a:cubicBezTo>
                  <a:pt x="6201724" y="9917531"/>
                  <a:pt x="6204237" y="9924104"/>
                  <a:pt x="6203420" y="9931041"/>
                </a:cubicBezTo>
                <a:cubicBezTo>
                  <a:pt x="6221105" y="9927134"/>
                  <a:pt x="6238790" y="9923014"/>
                  <a:pt x="6256445" y="9918895"/>
                </a:cubicBezTo>
                <a:lnTo>
                  <a:pt x="6257081" y="9915381"/>
                </a:lnTo>
                <a:cubicBezTo>
                  <a:pt x="6258232" y="9909111"/>
                  <a:pt x="6266408" y="9906051"/>
                  <a:pt x="6271829" y="9907809"/>
                </a:cubicBezTo>
                <a:cubicBezTo>
                  <a:pt x="6275191" y="9908898"/>
                  <a:pt x="6277341" y="9911109"/>
                  <a:pt x="6278552" y="9913866"/>
                </a:cubicBezTo>
                <a:cubicBezTo>
                  <a:pt x="6299932" y="9908747"/>
                  <a:pt x="6321221" y="9903204"/>
                  <a:pt x="6342541" y="9897722"/>
                </a:cubicBezTo>
                <a:lnTo>
                  <a:pt x="6334394" y="9896207"/>
                </a:lnTo>
                <a:cubicBezTo>
                  <a:pt x="6328126" y="9895025"/>
                  <a:pt x="6324431" y="9887726"/>
                  <a:pt x="6325945" y="9881910"/>
                </a:cubicBezTo>
                <a:cubicBezTo>
                  <a:pt x="6327611" y="9875489"/>
                  <a:pt x="6334001" y="9872308"/>
                  <a:pt x="6340239" y="9873460"/>
                </a:cubicBezTo>
                <a:lnTo>
                  <a:pt x="6350505" y="9875337"/>
                </a:lnTo>
                <a:cubicBezTo>
                  <a:pt x="6353442" y="9875882"/>
                  <a:pt x="6355744" y="9877851"/>
                  <a:pt x="6357258" y="9880305"/>
                </a:cubicBezTo>
                <a:cubicBezTo>
                  <a:pt x="6358984" y="9879215"/>
                  <a:pt x="6360862" y="9878760"/>
                  <a:pt x="6362739" y="9878608"/>
                </a:cubicBezTo>
                <a:cubicBezTo>
                  <a:pt x="6359923" y="9877215"/>
                  <a:pt x="6357712" y="9874974"/>
                  <a:pt x="6356774" y="9872006"/>
                </a:cubicBezTo>
                <a:cubicBezTo>
                  <a:pt x="6353261" y="9870127"/>
                  <a:pt x="6350929" y="9866493"/>
                  <a:pt x="6351898" y="9861252"/>
                </a:cubicBezTo>
                <a:cubicBezTo>
                  <a:pt x="6352473" y="9858163"/>
                  <a:pt x="6353988" y="9855982"/>
                  <a:pt x="6355926" y="9854377"/>
                </a:cubicBezTo>
                <a:lnTo>
                  <a:pt x="6355138" y="9853226"/>
                </a:lnTo>
                <a:cubicBezTo>
                  <a:pt x="6351535" y="9847986"/>
                  <a:pt x="6354654" y="9840080"/>
                  <a:pt x="6359772" y="9837293"/>
                </a:cubicBezTo>
                <a:cubicBezTo>
                  <a:pt x="6365737" y="9834022"/>
                  <a:pt x="6372127" y="9836687"/>
                  <a:pt x="6375701" y="9841927"/>
                </a:cubicBezTo>
                <a:lnTo>
                  <a:pt x="6376215" y="9842655"/>
                </a:lnTo>
                <a:cubicBezTo>
                  <a:pt x="6377184" y="9842655"/>
                  <a:pt x="6378153" y="9842594"/>
                  <a:pt x="6379122" y="9842776"/>
                </a:cubicBezTo>
                <a:lnTo>
                  <a:pt x="6384240" y="9843715"/>
                </a:lnTo>
                <a:cubicBezTo>
                  <a:pt x="6390509" y="9844866"/>
                  <a:pt x="6393780" y="9852771"/>
                  <a:pt x="6392114" y="9858315"/>
                </a:cubicBezTo>
                <a:cubicBezTo>
                  <a:pt x="6391539" y="9860192"/>
                  <a:pt x="6390509" y="9861586"/>
                  <a:pt x="6389328" y="9862797"/>
                </a:cubicBezTo>
                <a:cubicBezTo>
                  <a:pt x="6390267" y="9862585"/>
                  <a:pt x="6391236" y="9862555"/>
                  <a:pt x="6392205" y="9862585"/>
                </a:cubicBezTo>
                <a:cubicBezTo>
                  <a:pt x="6394840" y="9856225"/>
                  <a:pt x="6402501" y="9852529"/>
                  <a:pt x="6408103" y="9855558"/>
                </a:cubicBezTo>
                <a:cubicBezTo>
                  <a:pt x="6406347" y="9850591"/>
                  <a:pt x="6407044" y="9845199"/>
                  <a:pt x="6411859" y="9841776"/>
                </a:cubicBezTo>
                <a:cubicBezTo>
                  <a:pt x="6416583" y="9838414"/>
                  <a:pt x="6425184" y="9838990"/>
                  <a:pt x="6428212" y="9844563"/>
                </a:cubicBezTo>
                <a:cubicBezTo>
                  <a:pt x="6428545" y="9845260"/>
                  <a:pt x="6428938" y="9845896"/>
                  <a:pt x="6429393" y="9846532"/>
                </a:cubicBezTo>
                <a:cubicBezTo>
                  <a:pt x="6429453" y="9846592"/>
                  <a:pt x="6429423" y="9846592"/>
                  <a:pt x="6429484" y="9846653"/>
                </a:cubicBezTo>
                <a:lnTo>
                  <a:pt x="6429605" y="9846714"/>
                </a:lnTo>
                <a:cubicBezTo>
                  <a:pt x="6429756" y="9846743"/>
                  <a:pt x="6429847" y="9846774"/>
                  <a:pt x="6430029" y="9846804"/>
                </a:cubicBezTo>
                <a:cubicBezTo>
                  <a:pt x="6436449" y="9848197"/>
                  <a:pt x="6440355" y="9853983"/>
                  <a:pt x="6439477" y="9860465"/>
                </a:cubicBezTo>
                <a:cubicBezTo>
                  <a:pt x="6438629" y="9866614"/>
                  <a:pt x="6431815" y="9871188"/>
                  <a:pt x="6425819" y="9869885"/>
                </a:cubicBezTo>
                <a:cubicBezTo>
                  <a:pt x="6420792" y="9868794"/>
                  <a:pt x="6416583" y="9866068"/>
                  <a:pt x="6413070" y="9862464"/>
                </a:cubicBezTo>
                <a:cubicBezTo>
                  <a:pt x="6415038" y="9870127"/>
                  <a:pt x="6409315" y="9876943"/>
                  <a:pt x="6403016" y="9878124"/>
                </a:cubicBezTo>
                <a:cubicBezTo>
                  <a:pt x="6402138" y="9880366"/>
                  <a:pt x="6400563" y="9881820"/>
                  <a:pt x="6398867" y="9882940"/>
                </a:cubicBezTo>
                <a:cubicBezTo>
                  <a:pt x="6410647" y="9879759"/>
                  <a:pt x="6422428" y="9876670"/>
                  <a:pt x="6434178" y="9873368"/>
                </a:cubicBezTo>
                <a:cubicBezTo>
                  <a:pt x="6436267" y="9868976"/>
                  <a:pt x="6440355" y="9865887"/>
                  <a:pt x="6445715" y="9866402"/>
                </a:cubicBezTo>
                <a:cubicBezTo>
                  <a:pt x="6447593" y="9866583"/>
                  <a:pt x="6449410" y="9867462"/>
                  <a:pt x="6451045" y="9868613"/>
                </a:cubicBezTo>
                <a:cubicBezTo>
                  <a:pt x="6460161" y="9866008"/>
                  <a:pt x="6469276" y="9863252"/>
                  <a:pt x="6478361" y="9860616"/>
                </a:cubicBezTo>
                <a:lnTo>
                  <a:pt x="6478663" y="9858951"/>
                </a:lnTo>
                <a:cubicBezTo>
                  <a:pt x="6479875" y="9852468"/>
                  <a:pt x="6484659" y="9848046"/>
                  <a:pt x="6491473" y="9848410"/>
                </a:cubicBezTo>
                <a:cubicBezTo>
                  <a:pt x="6495017" y="9848591"/>
                  <a:pt x="6498287" y="9851044"/>
                  <a:pt x="6500286" y="9854225"/>
                </a:cubicBezTo>
                <a:cubicBezTo>
                  <a:pt x="6507342" y="9852135"/>
                  <a:pt x="6514458" y="9850136"/>
                  <a:pt x="6521514" y="9848016"/>
                </a:cubicBezTo>
                <a:cubicBezTo>
                  <a:pt x="6521484" y="9847986"/>
                  <a:pt x="6521454" y="9847955"/>
                  <a:pt x="6521454" y="9847894"/>
                </a:cubicBezTo>
                <a:cubicBezTo>
                  <a:pt x="6517850" y="9842655"/>
                  <a:pt x="6518940" y="9835264"/>
                  <a:pt x="6524209" y="9831538"/>
                </a:cubicBezTo>
                <a:cubicBezTo>
                  <a:pt x="6529297" y="9827904"/>
                  <a:pt x="6536989" y="9829055"/>
                  <a:pt x="6540563" y="9834295"/>
                </a:cubicBezTo>
                <a:cubicBezTo>
                  <a:pt x="6541955" y="9836324"/>
                  <a:pt x="6543348" y="9838354"/>
                  <a:pt x="6544742" y="9840383"/>
                </a:cubicBezTo>
                <a:cubicBezTo>
                  <a:pt x="6544772" y="9840444"/>
                  <a:pt x="6544802" y="9840504"/>
                  <a:pt x="6544832" y="9840565"/>
                </a:cubicBezTo>
                <a:cubicBezTo>
                  <a:pt x="6557127" y="9836748"/>
                  <a:pt x="6569362" y="9832720"/>
                  <a:pt x="6581627" y="9828782"/>
                </a:cubicBezTo>
                <a:cubicBezTo>
                  <a:pt x="6582808" y="9827418"/>
                  <a:pt x="6584110" y="9826146"/>
                  <a:pt x="6585775" y="9825449"/>
                </a:cubicBezTo>
                <a:cubicBezTo>
                  <a:pt x="6585775" y="9825299"/>
                  <a:pt x="6585836" y="9825117"/>
                  <a:pt x="6585836" y="9824965"/>
                </a:cubicBezTo>
                <a:cubicBezTo>
                  <a:pt x="6580052" y="9825722"/>
                  <a:pt x="6573844" y="9822391"/>
                  <a:pt x="6572542" y="9816242"/>
                </a:cubicBezTo>
                <a:cubicBezTo>
                  <a:pt x="6572238" y="9816151"/>
                  <a:pt x="6571906" y="9816242"/>
                  <a:pt x="6571603" y="9816121"/>
                </a:cubicBezTo>
                <a:cubicBezTo>
                  <a:pt x="6569301" y="9815272"/>
                  <a:pt x="6567000" y="9814394"/>
                  <a:pt x="6564698" y="9813546"/>
                </a:cubicBezTo>
                <a:cubicBezTo>
                  <a:pt x="6561034" y="9812183"/>
                  <a:pt x="6558399" y="9809245"/>
                  <a:pt x="6557218" y="9805792"/>
                </a:cubicBezTo>
                <a:cubicBezTo>
                  <a:pt x="6554947" y="9807578"/>
                  <a:pt x="6552131" y="9808275"/>
                  <a:pt x="6549223" y="9808033"/>
                </a:cubicBezTo>
                <a:cubicBezTo>
                  <a:pt x="6547225" y="9813152"/>
                  <a:pt x="6542501" y="9817029"/>
                  <a:pt x="6536444" y="9814878"/>
                </a:cubicBezTo>
                <a:cubicBezTo>
                  <a:pt x="6534384" y="9814152"/>
                  <a:pt x="6532234" y="9813667"/>
                  <a:pt x="6530175" y="9812940"/>
                </a:cubicBezTo>
                <a:cubicBezTo>
                  <a:pt x="6529630" y="9812819"/>
                  <a:pt x="6529085" y="9812728"/>
                  <a:pt x="6528540" y="9812638"/>
                </a:cubicBezTo>
                <a:cubicBezTo>
                  <a:pt x="6526935" y="9812546"/>
                  <a:pt x="6525481" y="9812394"/>
                  <a:pt x="6524088" y="9811971"/>
                </a:cubicBezTo>
                <a:cubicBezTo>
                  <a:pt x="6521242" y="9814031"/>
                  <a:pt x="6517456" y="9814999"/>
                  <a:pt x="6514277" y="9814273"/>
                </a:cubicBezTo>
                <a:cubicBezTo>
                  <a:pt x="6510188" y="9813364"/>
                  <a:pt x="6507645" y="9810577"/>
                  <a:pt x="6506342" y="9807155"/>
                </a:cubicBezTo>
                <a:cubicBezTo>
                  <a:pt x="6506342" y="9807851"/>
                  <a:pt x="6506524" y="9808458"/>
                  <a:pt x="6506373" y="9809215"/>
                </a:cubicBezTo>
                <a:cubicBezTo>
                  <a:pt x="6504798" y="9817604"/>
                  <a:pt x="6496652" y="9820240"/>
                  <a:pt x="6490383" y="9818362"/>
                </a:cubicBezTo>
                <a:cubicBezTo>
                  <a:pt x="6493290" y="9830599"/>
                  <a:pt x="6473697" y="9837021"/>
                  <a:pt x="6467822" y="9824147"/>
                </a:cubicBezTo>
                <a:cubicBezTo>
                  <a:pt x="6463098" y="9813727"/>
                  <a:pt x="6474545" y="9806670"/>
                  <a:pt x="6483115" y="9809760"/>
                </a:cubicBezTo>
                <a:cubicBezTo>
                  <a:pt x="6483024" y="9808729"/>
                  <a:pt x="6482843" y="9807761"/>
                  <a:pt x="6483055" y="9806549"/>
                </a:cubicBezTo>
                <a:cubicBezTo>
                  <a:pt x="6485114" y="9795372"/>
                  <a:pt x="6498984" y="9794160"/>
                  <a:pt x="6504404" y="9800703"/>
                </a:cubicBezTo>
                <a:cubicBezTo>
                  <a:pt x="6503314" y="9798734"/>
                  <a:pt x="6502799" y="9797220"/>
                  <a:pt x="6502375" y="9795069"/>
                </a:cubicBezTo>
                <a:cubicBezTo>
                  <a:pt x="6501467" y="9790192"/>
                  <a:pt x="6502769" y="9786103"/>
                  <a:pt x="6504465" y="9781560"/>
                </a:cubicBezTo>
                <a:cubicBezTo>
                  <a:pt x="6504949" y="9780227"/>
                  <a:pt x="6505979" y="9779106"/>
                  <a:pt x="6507221" y="9778107"/>
                </a:cubicBezTo>
                <a:cubicBezTo>
                  <a:pt x="6507614" y="9775896"/>
                  <a:pt x="6508492" y="9773744"/>
                  <a:pt x="6509916" y="9772109"/>
                </a:cubicBezTo>
                <a:cubicBezTo>
                  <a:pt x="6511067" y="9770807"/>
                  <a:pt x="6512248" y="9769595"/>
                  <a:pt x="6513519" y="9768383"/>
                </a:cubicBezTo>
                <a:cubicBezTo>
                  <a:pt x="6513610" y="9767929"/>
                  <a:pt x="6513641" y="9767474"/>
                  <a:pt x="6513792" y="9767021"/>
                </a:cubicBezTo>
                <a:cubicBezTo>
                  <a:pt x="6515548" y="9761235"/>
                  <a:pt x="6522483" y="9756964"/>
                  <a:pt x="6528419" y="9759206"/>
                </a:cubicBezTo>
                <a:lnTo>
                  <a:pt x="6531629" y="9760418"/>
                </a:lnTo>
                <a:cubicBezTo>
                  <a:pt x="6532689" y="9760447"/>
                  <a:pt x="6533749" y="9760539"/>
                  <a:pt x="6534839" y="9760781"/>
                </a:cubicBezTo>
                <a:cubicBezTo>
                  <a:pt x="6543046" y="9762447"/>
                  <a:pt x="6549435" y="9769232"/>
                  <a:pt x="6555765" y="9774230"/>
                </a:cubicBezTo>
                <a:cubicBezTo>
                  <a:pt x="6561185" y="9778500"/>
                  <a:pt x="6560731" y="9784377"/>
                  <a:pt x="6557642" y="9788678"/>
                </a:cubicBezTo>
                <a:cubicBezTo>
                  <a:pt x="6559126" y="9789950"/>
                  <a:pt x="6560307" y="9791494"/>
                  <a:pt x="6560943" y="9793463"/>
                </a:cubicBezTo>
                <a:cubicBezTo>
                  <a:pt x="6563941" y="9791010"/>
                  <a:pt x="6567938" y="9789738"/>
                  <a:pt x="6571663" y="9791131"/>
                </a:cubicBezTo>
                <a:lnTo>
                  <a:pt x="6578568" y="9793706"/>
                </a:lnTo>
                <a:cubicBezTo>
                  <a:pt x="6582777" y="9795281"/>
                  <a:pt x="6585775" y="9798825"/>
                  <a:pt x="6586532" y="9803005"/>
                </a:cubicBezTo>
                <a:cubicBezTo>
                  <a:pt x="6589137" y="9803611"/>
                  <a:pt x="6591590" y="9804731"/>
                  <a:pt x="6593255" y="9806761"/>
                </a:cubicBezTo>
                <a:cubicBezTo>
                  <a:pt x="6595102" y="9805156"/>
                  <a:pt x="6597404" y="9804126"/>
                  <a:pt x="6599857" y="9803369"/>
                </a:cubicBezTo>
                <a:cubicBezTo>
                  <a:pt x="6600705" y="9800340"/>
                  <a:pt x="6602280" y="9797522"/>
                  <a:pt x="6604218" y="9794887"/>
                </a:cubicBezTo>
                <a:cubicBezTo>
                  <a:pt x="6608155" y="9789556"/>
                  <a:pt x="6616876" y="9789829"/>
                  <a:pt x="6621449" y="9793918"/>
                </a:cubicBezTo>
                <a:cubicBezTo>
                  <a:pt x="6625113" y="9797189"/>
                  <a:pt x="6625991" y="9801733"/>
                  <a:pt x="6624871" y="9805974"/>
                </a:cubicBezTo>
                <a:cubicBezTo>
                  <a:pt x="6627082" y="9808154"/>
                  <a:pt x="6627839" y="9811001"/>
                  <a:pt x="6627960" y="9813970"/>
                </a:cubicBezTo>
                <a:cubicBezTo>
                  <a:pt x="6668146" y="9800521"/>
                  <a:pt x="6708180" y="9786557"/>
                  <a:pt x="6747972" y="9771927"/>
                </a:cubicBezTo>
                <a:cubicBezTo>
                  <a:pt x="6750425" y="9769808"/>
                  <a:pt x="6753362" y="9768777"/>
                  <a:pt x="6756330" y="9768899"/>
                </a:cubicBezTo>
                <a:cubicBezTo>
                  <a:pt x="6766778" y="9765021"/>
                  <a:pt x="6777044" y="9760751"/>
                  <a:pt x="6787431" y="9756782"/>
                </a:cubicBezTo>
                <a:cubicBezTo>
                  <a:pt x="6782949" y="9755510"/>
                  <a:pt x="6779618" y="9751815"/>
                  <a:pt x="6780739" y="9745696"/>
                </a:cubicBezTo>
                <a:cubicBezTo>
                  <a:pt x="6782647" y="9735277"/>
                  <a:pt x="6795002" y="9732944"/>
                  <a:pt x="6801028" y="9737730"/>
                </a:cubicBezTo>
                <a:cubicBezTo>
                  <a:pt x="6801301" y="9737276"/>
                  <a:pt x="6801392" y="9736821"/>
                  <a:pt x="6801755" y="9736427"/>
                </a:cubicBezTo>
                <a:cubicBezTo>
                  <a:pt x="6805571" y="9731611"/>
                  <a:pt x="6814595" y="9730582"/>
                  <a:pt x="6818956" y="9735246"/>
                </a:cubicBezTo>
                <a:lnTo>
                  <a:pt x="6822651" y="9739214"/>
                </a:lnTo>
                <a:cubicBezTo>
                  <a:pt x="6823529" y="9740154"/>
                  <a:pt x="6824165" y="9741214"/>
                  <a:pt x="6824770" y="9742244"/>
                </a:cubicBezTo>
                <a:cubicBezTo>
                  <a:pt x="6833280" y="9738911"/>
                  <a:pt x="6841880" y="9735670"/>
                  <a:pt x="6850360" y="9732278"/>
                </a:cubicBezTo>
                <a:cubicBezTo>
                  <a:pt x="6849845" y="9729249"/>
                  <a:pt x="6850360" y="9726098"/>
                  <a:pt x="6852722" y="9723221"/>
                </a:cubicBezTo>
                <a:cubicBezTo>
                  <a:pt x="6856507" y="9718618"/>
                  <a:pt x="6865380" y="9716679"/>
                  <a:pt x="6869893" y="9721495"/>
                </a:cubicBezTo>
                <a:lnTo>
                  <a:pt x="6872073" y="9723827"/>
                </a:lnTo>
                <a:cubicBezTo>
                  <a:pt x="6879341" y="9720858"/>
                  <a:pt x="6886578" y="9717830"/>
                  <a:pt x="6893847" y="9714801"/>
                </a:cubicBezTo>
                <a:cubicBezTo>
                  <a:pt x="6891242" y="9714891"/>
                  <a:pt x="6888577" y="9714467"/>
                  <a:pt x="6886276" y="9713165"/>
                </a:cubicBezTo>
                <a:cubicBezTo>
                  <a:pt x="6884307" y="9712044"/>
                  <a:pt x="6882733" y="9710621"/>
                  <a:pt x="6881430" y="9709015"/>
                </a:cubicBezTo>
                <a:cubicBezTo>
                  <a:pt x="6876494" y="9707955"/>
                  <a:pt x="6872891" y="9703775"/>
                  <a:pt x="6871770" y="9698657"/>
                </a:cubicBezTo>
                <a:lnTo>
                  <a:pt x="6870135" y="9691175"/>
                </a:lnTo>
                <a:cubicBezTo>
                  <a:pt x="6868711" y="9684693"/>
                  <a:pt x="6874586" y="9678301"/>
                  <a:pt x="6880703" y="9677513"/>
                </a:cubicBezTo>
                <a:cubicBezTo>
                  <a:pt x="6885912" y="9676848"/>
                  <a:pt x="6890182" y="9679513"/>
                  <a:pt x="6892605" y="9683602"/>
                </a:cubicBezTo>
                <a:cubicBezTo>
                  <a:pt x="6894452" y="9683783"/>
                  <a:pt x="6896299" y="9684238"/>
                  <a:pt x="6898086" y="9685329"/>
                </a:cubicBezTo>
                <a:cubicBezTo>
                  <a:pt x="6901841" y="9687570"/>
                  <a:pt x="6903780" y="9692265"/>
                  <a:pt x="6903476" y="9696627"/>
                </a:cubicBezTo>
                <a:cubicBezTo>
                  <a:pt x="6905718" y="9700564"/>
                  <a:pt x="6905475" y="9705865"/>
                  <a:pt x="6903174" y="9709712"/>
                </a:cubicBezTo>
                <a:cubicBezTo>
                  <a:pt x="6902659" y="9710621"/>
                  <a:pt x="6901872" y="9711136"/>
                  <a:pt x="6901175" y="9711802"/>
                </a:cubicBezTo>
                <a:cubicBezTo>
                  <a:pt x="6948387" y="9692114"/>
                  <a:pt x="6995205" y="9671486"/>
                  <a:pt x="7041538" y="9649950"/>
                </a:cubicBezTo>
                <a:cubicBezTo>
                  <a:pt x="7034421" y="9647890"/>
                  <a:pt x="7028758" y="9639773"/>
                  <a:pt x="7033967" y="9631655"/>
                </a:cubicBezTo>
                <a:cubicBezTo>
                  <a:pt x="7042174" y="9618933"/>
                  <a:pt x="7061192" y="9630928"/>
                  <a:pt x="7054923" y="9643650"/>
                </a:cubicBezTo>
                <a:cubicBezTo>
                  <a:pt x="7058012" y="9642196"/>
                  <a:pt x="7061071" y="9640742"/>
                  <a:pt x="7064129" y="9639288"/>
                </a:cubicBezTo>
                <a:cubicBezTo>
                  <a:pt x="7061676" y="9635835"/>
                  <a:pt x="7060525" y="9631261"/>
                  <a:pt x="7062554" y="9627656"/>
                </a:cubicBezTo>
                <a:cubicBezTo>
                  <a:pt x="7065371" y="9622629"/>
                  <a:pt x="7068974" y="9618145"/>
                  <a:pt x="7075061" y="9617177"/>
                </a:cubicBezTo>
                <a:cubicBezTo>
                  <a:pt x="7075667" y="9617085"/>
                  <a:pt x="7076212" y="9617146"/>
                  <a:pt x="7076788" y="9617116"/>
                </a:cubicBezTo>
                <a:cubicBezTo>
                  <a:pt x="7084207" y="9611906"/>
                  <a:pt x="7095321" y="9616297"/>
                  <a:pt x="7096865" y="9623779"/>
                </a:cubicBezTo>
                <a:cubicBezTo>
                  <a:pt x="7105163" y="9619751"/>
                  <a:pt x="7113188" y="9615268"/>
                  <a:pt x="7121455" y="9611179"/>
                </a:cubicBezTo>
                <a:cubicBezTo>
                  <a:pt x="7118427" y="9607241"/>
                  <a:pt x="7117700" y="9601728"/>
                  <a:pt x="7120516" y="9597306"/>
                </a:cubicBezTo>
                <a:cubicBezTo>
                  <a:pt x="7124029" y="9591763"/>
                  <a:pt x="7131812" y="9589945"/>
                  <a:pt x="7137354" y="9593520"/>
                </a:cubicBezTo>
                <a:lnTo>
                  <a:pt x="7141927" y="9596458"/>
                </a:lnTo>
                <a:cubicBezTo>
                  <a:pt x="7143077" y="9597216"/>
                  <a:pt x="7143986" y="9598215"/>
                  <a:pt x="7144804" y="9599245"/>
                </a:cubicBezTo>
                <a:cubicBezTo>
                  <a:pt x="7179478" y="9581737"/>
                  <a:pt x="7214001" y="9564048"/>
                  <a:pt x="7248039" y="9545450"/>
                </a:cubicBezTo>
                <a:cubicBezTo>
                  <a:pt x="7246585" y="9544420"/>
                  <a:pt x="7245162" y="9543329"/>
                  <a:pt x="7244254" y="9541815"/>
                </a:cubicBezTo>
                <a:cubicBezTo>
                  <a:pt x="7240862" y="9538150"/>
                  <a:pt x="7239408" y="9532819"/>
                  <a:pt x="7242861" y="9527397"/>
                </a:cubicBezTo>
                <a:cubicBezTo>
                  <a:pt x="7250189" y="9515978"/>
                  <a:pt x="7266179" y="9524428"/>
                  <a:pt x="7265089" y="9535424"/>
                </a:cubicBezTo>
                <a:cubicBezTo>
                  <a:pt x="7265119" y="9535514"/>
                  <a:pt x="7265119" y="9535605"/>
                  <a:pt x="7265119" y="9535697"/>
                </a:cubicBezTo>
                <a:cubicBezTo>
                  <a:pt x="7281532" y="9526609"/>
                  <a:pt x="7297794" y="9517250"/>
                  <a:pt x="7314056" y="9507920"/>
                </a:cubicBezTo>
                <a:cubicBezTo>
                  <a:pt x="7314147" y="9506982"/>
                  <a:pt x="7314238" y="9506012"/>
                  <a:pt x="7314541" y="9505073"/>
                </a:cubicBezTo>
                <a:cubicBezTo>
                  <a:pt x="7309999" y="9501923"/>
                  <a:pt x="7307333" y="9496350"/>
                  <a:pt x="7310847" y="9490958"/>
                </a:cubicBezTo>
                <a:cubicBezTo>
                  <a:pt x="7312058" y="9489111"/>
                  <a:pt x="7313027" y="9487111"/>
                  <a:pt x="7314238" y="9485264"/>
                </a:cubicBezTo>
                <a:cubicBezTo>
                  <a:pt x="7314480" y="9484779"/>
                  <a:pt x="7314723" y="9484264"/>
                  <a:pt x="7314935" y="9483749"/>
                </a:cubicBezTo>
                <a:cubicBezTo>
                  <a:pt x="7315389" y="9482204"/>
                  <a:pt x="7315873" y="9480811"/>
                  <a:pt x="7316631" y="9479539"/>
                </a:cubicBezTo>
                <a:cubicBezTo>
                  <a:pt x="7315298" y="9476268"/>
                  <a:pt x="7315237" y="9472360"/>
                  <a:pt x="7316691" y="9469392"/>
                </a:cubicBezTo>
                <a:cubicBezTo>
                  <a:pt x="7318539" y="9465606"/>
                  <a:pt x="7321870" y="9463788"/>
                  <a:pt x="7325534" y="9463334"/>
                </a:cubicBezTo>
                <a:cubicBezTo>
                  <a:pt x="7324837" y="9463152"/>
                  <a:pt x="7324231" y="9463213"/>
                  <a:pt x="7323505" y="9462879"/>
                </a:cubicBezTo>
                <a:cubicBezTo>
                  <a:pt x="7315662" y="9459365"/>
                  <a:pt x="7315025" y="9450794"/>
                  <a:pt x="7318356" y="9445099"/>
                </a:cubicBezTo>
                <a:cubicBezTo>
                  <a:pt x="7313663" y="9445069"/>
                  <a:pt x="7310483" y="9442191"/>
                  <a:pt x="7309060" y="9438465"/>
                </a:cubicBezTo>
                <a:cubicBezTo>
                  <a:pt x="7307939" y="9439496"/>
                  <a:pt x="7306607" y="9440374"/>
                  <a:pt x="7305093" y="9440979"/>
                </a:cubicBezTo>
                <a:cubicBezTo>
                  <a:pt x="7299127" y="9443433"/>
                  <a:pt x="7291465" y="9439677"/>
                  <a:pt x="7289497" y="9433589"/>
                </a:cubicBezTo>
                <a:cubicBezTo>
                  <a:pt x="7287195" y="9426531"/>
                  <a:pt x="7287286" y="9418868"/>
                  <a:pt x="7291193" y="9412355"/>
                </a:cubicBezTo>
                <a:cubicBezTo>
                  <a:pt x="7294615" y="9406661"/>
                  <a:pt x="7300823" y="9403330"/>
                  <a:pt x="7307364" y="9406328"/>
                </a:cubicBezTo>
                <a:cubicBezTo>
                  <a:pt x="7312875" y="9408842"/>
                  <a:pt x="7316782" y="9416869"/>
                  <a:pt x="7313390" y="9422503"/>
                </a:cubicBezTo>
                <a:cubicBezTo>
                  <a:pt x="7312966" y="9423139"/>
                  <a:pt x="7312603" y="9423835"/>
                  <a:pt x="7312270" y="9424532"/>
                </a:cubicBezTo>
                <a:cubicBezTo>
                  <a:pt x="7312270" y="9424532"/>
                  <a:pt x="7312270" y="9424532"/>
                  <a:pt x="7312270" y="9424532"/>
                </a:cubicBezTo>
                <a:lnTo>
                  <a:pt x="7312270" y="9424593"/>
                </a:lnTo>
                <a:cubicBezTo>
                  <a:pt x="7313784" y="9423230"/>
                  <a:pt x="7315571" y="9422079"/>
                  <a:pt x="7318024" y="9421624"/>
                </a:cubicBezTo>
                <a:cubicBezTo>
                  <a:pt x="7329319" y="9419443"/>
                  <a:pt x="7333529" y="9432347"/>
                  <a:pt x="7328471" y="9439980"/>
                </a:cubicBezTo>
                <a:cubicBezTo>
                  <a:pt x="7329501" y="9440132"/>
                  <a:pt x="7330500" y="9440161"/>
                  <a:pt x="7331621" y="9440676"/>
                </a:cubicBezTo>
                <a:cubicBezTo>
                  <a:pt x="7342068" y="9445342"/>
                  <a:pt x="7339979" y="9459154"/>
                  <a:pt x="7332317" y="9462909"/>
                </a:cubicBezTo>
                <a:cubicBezTo>
                  <a:pt x="7334498" y="9462304"/>
                  <a:pt x="7336103" y="9462152"/>
                  <a:pt x="7338283" y="9462273"/>
                </a:cubicBezTo>
                <a:cubicBezTo>
                  <a:pt x="7343280" y="9462516"/>
                  <a:pt x="7346974" y="9464788"/>
                  <a:pt x="7351002" y="9467483"/>
                </a:cubicBezTo>
                <a:cubicBezTo>
                  <a:pt x="7352183" y="9468271"/>
                  <a:pt x="7353031" y="9469543"/>
                  <a:pt x="7353727" y="9470997"/>
                </a:cubicBezTo>
                <a:cubicBezTo>
                  <a:pt x="7355787" y="9471905"/>
                  <a:pt x="7357664" y="9473269"/>
                  <a:pt x="7358936" y="9475025"/>
                </a:cubicBezTo>
                <a:cubicBezTo>
                  <a:pt x="7359935" y="9476419"/>
                  <a:pt x="7360844" y="9477903"/>
                  <a:pt x="7361722" y="9479418"/>
                </a:cubicBezTo>
                <a:cubicBezTo>
                  <a:pt x="7362146" y="9479599"/>
                  <a:pt x="7362601" y="9479751"/>
                  <a:pt x="7362994" y="9480023"/>
                </a:cubicBezTo>
                <a:lnTo>
                  <a:pt x="7363024" y="9480054"/>
                </a:lnTo>
                <a:cubicBezTo>
                  <a:pt x="7364781" y="9478993"/>
                  <a:pt x="7366568" y="9477964"/>
                  <a:pt x="7368324" y="9476903"/>
                </a:cubicBezTo>
                <a:cubicBezTo>
                  <a:pt x="7366780" y="9476510"/>
                  <a:pt x="7365266" y="9476085"/>
                  <a:pt x="7363842" y="9474904"/>
                </a:cubicBezTo>
                <a:cubicBezTo>
                  <a:pt x="7359391" y="9471118"/>
                  <a:pt x="7357876" y="9462637"/>
                  <a:pt x="7362540" y="9458275"/>
                </a:cubicBezTo>
                <a:cubicBezTo>
                  <a:pt x="7363115" y="9457790"/>
                  <a:pt x="7363630" y="9457246"/>
                  <a:pt x="7364114" y="9456670"/>
                </a:cubicBezTo>
                <a:cubicBezTo>
                  <a:pt x="7364114" y="9456670"/>
                  <a:pt x="7364114" y="9456670"/>
                  <a:pt x="7364114" y="9456670"/>
                </a:cubicBezTo>
                <a:cubicBezTo>
                  <a:pt x="7364114" y="9456579"/>
                  <a:pt x="7364114" y="9456579"/>
                  <a:pt x="7364145" y="9456428"/>
                </a:cubicBezTo>
                <a:cubicBezTo>
                  <a:pt x="7364145" y="9456246"/>
                  <a:pt x="7364145" y="9456215"/>
                  <a:pt x="7364145" y="9455852"/>
                </a:cubicBezTo>
                <a:cubicBezTo>
                  <a:pt x="7363903" y="9449522"/>
                  <a:pt x="7368294" y="9444554"/>
                  <a:pt x="7374381" y="9443524"/>
                </a:cubicBezTo>
                <a:cubicBezTo>
                  <a:pt x="7372836" y="9439738"/>
                  <a:pt x="7373078" y="9435285"/>
                  <a:pt x="7375289" y="9431711"/>
                </a:cubicBezTo>
                <a:cubicBezTo>
                  <a:pt x="7378862" y="9426017"/>
                  <a:pt x="7386918" y="9425168"/>
                  <a:pt x="7392278" y="9428591"/>
                </a:cubicBezTo>
                <a:lnTo>
                  <a:pt x="7396851" y="9431530"/>
                </a:lnTo>
                <a:cubicBezTo>
                  <a:pt x="7398426" y="9432559"/>
                  <a:pt x="7399607" y="9433891"/>
                  <a:pt x="7400424" y="9435376"/>
                </a:cubicBezTo>
                <a:cubicBezTo>
                  <a:pt x="7401938" y="9434467"/>
                  <a:pt x="7403604" y="9433831"/>
                  <a:pt x="7405239" y="9433680"/>
                </a:cubicBezTo>
                <a:cubicBezTo>
                  <a:pt x="7412295" y="9432953"/>
                  <a:pt x="7417262" y="9438102"/>
                  <a:pt x="7418655" y="9444524"/>
                </a:cubicBezTo>
                <a:lnTo>
                  <a:pt x="7418957" y="9445978"/>
                </a:lnTo>
                <a:cubicBezTo>
                  <a:pt x="7422501" y="9443766"/>
                  <a:pt x="7425923" y="9441434"/>
                  <a:pt x="7429466" y="9439193"/>
                </a:cubicBezTo>
                <a:cubicBezTo>
                  <a:pt x="7429314" y="9439011"/>
                  <a:pt x="7429072" y="9438950"/>
                  <a:pt x="7428951" y="9438708"/>
                </a:cubicBezTo>
                <a:cubicBezTo>
                  <a:pt x="7426437" y="9433134"/>
                  <a:pt x="7428890" y="9425381"/>
                  <a:pt x="7434856" y="9423109"/>
                </a:cubicBezTo>
                <a:cubicBezTo>
                  <a:pt x="7437158" y="9422230"/>
                  <a:pt x="7439459" y="9421322"/>
                  <a:pt x="7441791" y="9420443"/>
                </a:cubicBezTo>
                <a:cubicBezTo>
                  <a:pt x="7443124" y="9419928"/>
                  <a:pt x="7444516" y="9419716"/>
                  <a:pt x="7445910" y="9419625"/>
                </a:cubicBezTo>
                <a:lnTo>
                  <a:pt x="7447636" y="9418110"/>
                </a:lnTo>
                <a:cubicBezTo>
                  <a:pt x="7450573" y="9415536"/>
                  <a:pt x="7454207" y="9414839"/>
                  <a:pt x="7457690" y="9415445"/>
                </a:cubicBezTo>
                <a:cubicBezTo>
                  <a:pt x="7457266" y="9414566"/>
                  <a:pt x="7456872" y="9413719"/>
                  <a:pt x="7456660" y="9412780"/>
                </a:cubicBezTo>
                <a:cubicBezTo>
                  <a:pt x="7454389" y="9410447"/>
                  <a:pt x="7452996" y="9407388"/>
                  <a:pt x="7452966" y="9404208"/>
                </a:cubicBezTo>
                <a:cubicBezTo>
                  <a:pt x="7450785" y="9404056"/>
                  <a:pt x="7448605" y="9403541"/>
                  <a:pt x="7446757" y="9402360"/>
                </a:cubicBezTo>
                <a:lnTo>
                  <a:pt x="7437642" y="9396484"/>
                </a:lnTo>
                <a:cubicBezTo>
                  <a:pt x="7431888" y="9392788"/>
                  <a:pt x="7431253" y="9384852"/>
                  <a:pt x="7434674" y="9379460"/>
                </a:cubicBezTo>
                <a:cubicBezTo>
                  <a:pt x="7437733" y="9374675"/>
                  <a:pt x="7443759" y="9373584"/>
                  <a:pt x="7448817" y="9375341"/>
                </a:cubicBezTo>
                <a:cubicBezTo>
                  <a:pt x="7451482" y="9372222"/>
                  <a:pt x="7455630" y="9370647"/>
                  <a:pt x="7460657" y="9372888"/>
                </a:cubicBezTo>
                <a:cubicBezTo>
                  <a:pt x="7468622" y="9376432"/>
                  <a:pt x="7469107" y="9385064"/>
                  <a:pt x="7465715" y="9390759"/>
                </a:cubicBezTo>
                <a:cubicBezTo>
                  <a:pt x="7465836" y="9391789"/>
                  <a:pt x="7465745" y="9392849"/>
                  <a:pt x="7465593" y="9393909"/>
                </a:cubicBezTo>
                <a:cubicBezTo>
                  <a:pt x="7467592" y="9394242"/>
                  <a:pt x="7469561" y="9394757"/>
                  <a:pt x="7471196" y="9396059"/>
                </a:cubicBezTo>
                <a:cubicBezTo>
                  <a:pt x="7471923" y="9395545"/>
                  <a:pt x="7472649" y="9394939"/>
                  <a:pt x="7473467" y="9394576"/>
                </a:cubicBezTo>
                <a:cubicBezTo>
                  <a:pt x="7474103" y="9391789"/>
                  <a:pt x="7475799" y="9389366"/>
                  <a:pt x="7477919" y="9387639"/>
                </a:cubicBezTo>
                <a:cubicBezTo>
                  <a:pt x="7478464" y="9382641"/>
                  <a:pt x="7481583" y="9377977"/>
                  <a:pt x="7488003" y="9377249"/>
                </a:cubicBezTo>
                <a:cubicBezTo>
                  <a:pt x="7497512" y="9376189"/>
                  <a:pt x="7501843" y="9385094"/>
                  <a:pt x="7499995" y="9392273"/>
                </a:cubicBezTo>
                <a:cubicBezTo>
                  <a:pt x="7500328" y="9392515"/>
                  <a:pt x="7500722" y="9392576"/>
                  <a:pt x="7501086" y="9392880"/>
                </a:cubicBezTo>
                <a:cubicBezTo>
                  <a:pt x="7501146" y="9392909"/>
                  <a:pt x="7501146" y="9392970"/>
                  <a:pt x="7501207" y="9393001"/>
                </a:cubicBezTo>
                <a:cubicBezTo>
                  <a:pt x="7522344" y="9378946"/>
                  <a:pt x="7542846" y="9364013"/>
                  <a:pt x="7563651" y="9349474"/>
                </a:cubicBezTo>
                <a:cubicBezTo>
                  <a:pt x="7563530" y="9348807"/>
                  <a:pt x="7563378" y="9348171"/>
                  <a:pt x="7563348" y="9347474"/>
                </a:cubicBezTo>
                <a:cubicBezTo>
                  <a:pt x="7555141" y="9348081"/>
                  <a:pt x="7545996" y="9337782"/>
                  <a:pt x="7551356" y="9327755"/>
                </a:cubicBezTo>
                <a:cubicBezTo>
                  <a:pt x="7555020" y="9320941"/>
                  <a:pt x="7561682" y="9321001"/>
                  <a:pt x="7566619" y="9324424"/>
                </a:cubicBezTo>
                <a:cubicBezTo>
                  <a:pt x="7566770" y="9323273"/>
                  <a:pt x="7567042" y="9322182"/>
                  <a:pt x="7567527" y="9321183"/>
                </a:cubicBezTo>
                <a:cubicBezTo>
                  <a:pt x="7562046" y="9317760"/>
                  <a:pt x="7560653" y="9310551"/>
                  <a:pt x="7563469" y="9304978"/>
                </a:cubicBezTo>
                <a:cubicBezTo>
                  <a:pt x="7565286" y="9301373"/>
                  <a:pt x="7568920" y="9299344"/>
                  <a:pt x="7572766" y="9298950"/>
                </a:cubicBezTo>
                <a:cubicBezTo>
                  <a:pt x="7571978" y="9298798"/>
                  <a:pt x="7571222" y="9298526"/>
                  <a:pt x="7570525" y="9298132"/>
                </a:cubicBezTo>
                <a:lnTo>
                  <a:pt x="7565740" y="9295558"/>
                </a:lnTo>
                <a:cubicBezTo>
                  <a:pt x="7559926" y="9292438"/>
                  <a:pt x="7556019" y="9286683"/>
                  <a:pt x="7558594" y="9279837"/>
                </a:cubicBezTo>
                <a:cubicBezTo>
                  <a:pt x="7559563" y="9277232"/>
                  <a:pt x="7561985" y="9275203"/>
                  <a:pt x="7564680" y="9273718"/>
                </a:cubicBezTo>
                <a:cubicBezTo>
                  <a:pt x="7563742" y="9272750"/>
                  <a:pt x="7562954" y="9271720"/>
                  <a:pt x="7562409" y="9270568"/>
                </a:cubicBezTo>
                <a:cubicBezTo>
                  <a:pt x="7557564" y="9267721"/>
                  <a:pt x="7554990" y="9261754"/>
                  <a:pt x="7556837" y="9256302"/>
                </a:cubicBezTo>
                <a:cubicBezTo>
                  <a:pt x="7557624" y="9253939"/>
                  <a:pt x="7559260" y="9252152"/>
                  <a:pt x="7561167" y="9250728"/>
                </a:cubicBezTo>
                <a:lnTo>
                  <a:pt x="7560198" y="9242095"/>
                </a:lnTo>
                <a:cubicBezTo>
                  <a:pt x="7559502" y="9235735"/>
                  <a:pt x="7565438" y="9230071"/>
                  <a:pt x="7571494" y="9229798"/>
                </a:cubicBezTo>
                <a:cubicBezTo>
                  <a:pt x="7578156" y="9229526"/>
                  <a:pt x="7583092" y="9234766"/>
                  <a:pt x="7583789" y="9241096"/>
                </a:cubicBezTo>
                <a:lnTo>
                  <a:pt x="7584970" y="9251516"/>
                </a:lnTo>
                <a:cubicBezTo>
                  <a:pt x="7585091" y="9252576"/>
                  <a:pt x="7584819" y="9253576"/>
                  <a:pt x="7584576" y="9254575"/>
                </a:cubicBezTo>
                <a:cubicBezTo>
                  <a:pt x="7586121" y="9256332"/>
                  <a:pt x="7587151" y="9258392"/>
                  <a:pt x="7587544" y="9260694"/>
                </a:cubicBezTo>
                <a:cubicBezTo>
                  <a:pt x="7588332" y="9259270"/>
                  <a:pt x="7588634" y="9257544"/>
                  <a:pt x="7589997" y="9256604"/>
                </a:cubicBezTo>
                <a:cubicBezTo>
                  <a:pt x="7590784" y="9252697"/>
                  <a:pt x="7593601" y="9249366"/>
                  <a:pt x="7598930" y="9248790"/>
                </a:cubicBezTo>
                <a:cubicBezTo>
                  <a:pt x="7602050" y="9248427"/>
                  <a:pt x="7604624" y="9249275"/>
                  <a:pt x="7606713" y="9250638"/>
                </a:cubicBezTo>
                <a:lnTo>
                  <a:pt x="7607592" y="9249547"/>
                </a:lnTo>
                <a:cubicBezTo>
                  <a:pt x="7609802" y="9246761"/>
                  <a:pt x="7613346" y="9245882"/>
                  <a:pt x="7616798" y="9246215"/>
                </a:cubicBezTo>
                <a:cubicBezTo>
                  <a:pt x="7597265" y="9229707"/>
                  <a:pt x="7579065" y="9211624"/>
                  <a:pt x="7562379" y="9191966"/>
                </a:cubicBezTo>
                <a:cubicBezTo>
                  <a:pt x="7562136" y="9197206"/>
                  <a:pt x="7560017" y="9202052"/>
                  <a:pt x="7554232" y="9203506"/>
                </a:cubicBezTo>
                <a:cubicBezTo>
                  <a:pt x="7548630" y="9204900"/>
                  <a:pt x="7540636" y="9201265"/>
                  <a:pt x="7539939" y="9194904"/>
                </a:cubicBezTo>
                <a:lnTo>
                  <a:pt x="7539364" y="9189694"/>
                </a:lnTo>
                <a:cubicBezTo>
                  <a:pt x="7538667" y="9183334"/>
                  <a:pt x="7541090" y="9177093"/>
                  <a:pt x="7547934" y="9175368"/>
                </a:cubicBezTo>
                <a:cubicBezTo>
                  <a:pt x="7548297" y="9175276"/>
                  <a:pt x="7548751" y="9175458"/>
                  <a:pt x="7549145" y="9175428"/>
                </a:cubicBezTo>
                <a:cubicBezTo>
                  <a:pt x="7538546" y="9161706"/>
                  <a:pt x="7528704" y="9147258"/>
                  <a:pt x="7519589" y="9132144"/>
                </a:cubicBezTo>
                <a:cubicBezTo>
                  <a:pt x="7518953" y="9132659"/>
                  <a:pt x="7518559" y="9133295"/>
                  <a:pt x="7517741" y="9133719"/>
                </a:cubicBezTo>
                <a:cubicBezTo>
                  <a:pt x="7507021" y="9139140"/>
                  <a:pt x="7498299" y="9127630"/>
                  <a:pt x="7500995" y="9118755"/>
                </a:cubicBezTo>
                <a:cubicBezTo>
                  <a:pt x="7497391" y="9122602"/>
                  <a:pt x="7493121" y="9125722"/>
                  <a:pt x="7487701" y="9126510"/>
                </a:cubicBezTo>
                <a:cubicBezTo>
                  <a:pt x="7481371" y="9127418"/>
                  <a:pt x="7475072" y="9124783"/>
                  <a:pt x="7473316" y="9118059"/>
                </a:cubicBezTo>
                <a:cubicBezTo>
                  <a:pt x="7473013" y="9116938"/>
                  <a:pt x="7473074" y="9115696"/>
                  <a:pt x="7473164" y="9114484"/>
                </a:cubicBezTo>
                <a:cubicBezTo>
                  <a:pt x="7460960" y="9116332"/>
                  <a:pt x="7451633" y="9099006"/>
                  <a:pt x="7464291" y="9092615"/>
                </a:cubicBezTo>
                <a:cubicBezTo>
                  <a:pt x="7473649" y="9087890"/>
                  <a:pt x="7482370" y="9095674"/>
                  <a:pt x="7482946" y="9103429"/>
                </a:cubicBezTo>
                <a:cubicBezTo>
                  <a:pt x="7483279" y="9103368"/>
                  <a:pt x="7483643" y="9103337"/>
                  <a:pt x="7483976" y="9103247"/>
                </a:cubicBezTo>
                <a:lnTo>
                  <a:pt x="7483976" y="9103247"/>
                </a:lnTo>
                <a:cubicBezTo>
                  <a:pt x="7484036" y="9103186"/>
                  <a:pt x="7484066" y="9103186"/>
                  <a:pt x="7484157" y="9103095"/>
                </a:cubicBezTo>
                <a:cubicBezTo>
                  <a:pt x="7484278" y="9102944"/>
                  <a:pt x="7484278" y="9102914"/>
                  <a:pt x="7484490" y="9102580"/>
                </a:cubicBezTo>
                <a:cubicBezTo>
                  <a:pt x="7488064" y="9097038"/>
                  <a:pt x="7494938" y="9095463"/>
                  <a:pt x="7500692" y="9098612"/>
                </a:cubicBezTo>
                <a:cubicBezTo>
                  <a:pt x="7501297" y="9098946"/>
                  <a:pt x="7501388" y="9099733"/>
                  <a:pt x="7501903" y="9100187"/>
                </a:cubicBezTo>
                <a:cubicBezTo>
                  <a:pt x="7476223" y="9048513"/>
                  <a:pt x="7459022" y="8989599"/>
                  <a:pt x="7452541" y="8923415"/>
                </a:cubicBezTo>
                <a:cubicBezTo>
                  <a:pt x="7448362" y="8921749"/>
                  <a:pt x="7445516" y="8917660"/>
                  <a:pt x="7444971" y="8912935"/>
                </a:cubicBezTo>
                <a:lnTo>
                  <a:pt x="7443790" y="8902515"/>
                </a:lnTo>
                <a:cubicBezTo>
                  <a:pt x="7443275" y="8897912"/>
                  <a:pt x="7446273" y="8893732"/>
                  <a:pt x="7450240" y="8891642"/>
                </a:cubicBezTo>
                <a:cubicBezTo>
                  <a:pt x="7449543" y="8875982"/>
                  <a:pt x="7449634" y="8860595"/>
                  <a:pt x="7450210" y="8845419"/>
                </a:cubicBezTo>
                <a:cubicBezTo>
                  <a:pt x="7446576" y="8844117"/>
                  <a:pt x="7443517" y="8841814"/>
                  <a:pt x="7442427" y="8837453"/>
                </a:cubicBezTo>
                <a:cubicBezTo>
                  <a:pt x="7441004" y="8831728"/>
                  <a:pt x="7445425" y="8824519"/>
                  <a:pt x="7451421" y="8823641"/>
                </a:cubicBezTo>
                <a:cubicBezTo>
                  <a:pt x="7452753" y="8806012"/>
                  <a:pt x="7454874" y="8788716"/>
                  <a:pt x="7457841" y="8771784"/>
                </a:cubicBezTo>
                <a:cubicBezTo>
                  <a:pt x="7447000" y="8768967"/>
                  <a:pt x="7447333" y="8750127"/>
                  <a:pt x="7460748" y="8748612"/>
                </a:cubicBezTo>
                <a:cubicBezTo>
                  <a:pt x="7461384" y="8748552"/>
                  <a:pt x="7461839" y="8748733"/>
                  <a:pt x="7462444" y="8748764"/>
                </a:cubicBezTo>
                <a:cubicBezTo>
                  <a:pt x="7495090" y="8601463"/>
                  <a:pt x="7588059" y="8482576"/>
                  <a:pt x="7710646" y="8404185"/>
                </a:cubicBezTo>
                <a:cubicBezTo>
                  <a:pt x="7730996" y="8305956"/>
                  <a:pt x="7762188" y="8238136"/>
                  <a:pt x="7844104" y="8186158"/>
                </a:cubicBezTo>
                <a:cubicBezTo>
                  <a:pt x="7838047" y="8186250"/>
                  <a:pt x="7832081" y="8184977"/>
                  <a:pt x="7827387" y="8180858"/>
                </a:cubicBezTo>
                <a:cubicBezTo>
                  <a:pt x="7822451" y="8176496"/>
                  <a:pt x="7820301" y="8169803"/>
                  <a:pt x="7824389" y="8163926"/>
                </a:cubicBezTo>
                <a:cubicBezTo>
                  <a:pt x="7826024" y="8161593"/>
                  <a:pt x="7828780" y="8159927"/>
                  <a:pt x="7831748" y="8159170"/>
                </a:cubicBezTo>
                <a:lnTo>
                  <a:pt x="7828720" y="8158746"/>
                </a:lnTo>
                <a:cubicBezTo>
                  <a:pt x="7821997" y="8157777"/>
                  <a:pt x="7818030" y="8151022"/>
                  <a:pt x="7818878" y="8144661"/>
                </a:cubicBezTo>
                <a:cubicBezTo>
                  <a:pt x="7819755" y="8137998"/>
                  <a:pt x="7826661" y="8133908"/>
                  <a:pt x="7832959" y="8134817"/>
                </a:cubicBezTo>
                <a:lnTo>
                  <a:pt x="7838319" y="8135575"/>
                </a:lnTo>
                <a:cubicBezTo>
                  <a:pt x="7845043" y="8136544"/>
                  <a:pt x="7849009" y="8143299"/>
                  <a:pt x="7848162" y="8149659"/>
                </a:cubicBezTo>
                <a:cubicBezTo>
                  <a:pt x="7847465" y="8154929"/>
                  <a:pt x="7842984" y="8158473"/>
                  <a:pt x="7838017" y="8159322"/>
                </a:cubicBezTo>
                <a:cubicBezTo>
                  <a:pt x="7839198" y="8159685"/>
                  <a:pt x="7840379" y="8160079"/>
                  <a:pt x="7841348" y="8160927"/>
                </a:cubicBezTo>
                <a:cubicBezTo>
                  <a:pt x="7841893" y="8161472"/>
                  <a:pt x="7842498" y="8161927"/>
                  <a:pt x="7843134" y="8162381"/>
                </a:cubicBezTo>
                <a:lnTo>
                  <a:pt x="7843134" y="8162381"/>
                </a:lnTo>
                <a:cubicBezTo>
                  <a:pt x="7843226" y="8162381"/>
                  <a:pt x="7843255" y="8162381"/>
                  <a:pt x="7843377" y="8162411"/>
                </a:cubicBezTo>
                <a:cubicBezTo>
                  <a:pt x="7843589" y="8162381"/>
                  <a:pt x="7843619" y="8162381"/>
                  <a:pt x="7843983" y="8162351"/>
                </a:cubicBezTo>
                <a:cubicBezTo>
                  <a:pt x="7850736" y="8161442"/>
                  <a:pt x="7856550" y="8165773"/>
                  <a:pt x="7857943" y="8172377"/>
                </a:cubicBezTo>
                <a:cubicBezTo>
                  <a:pt x="7858367" y="8174346"/>
                  <a:pt x="7857974" y="8176344"/>
                  <a:pt x="7857307" y="8178223"/>
                </a:cubicBezTo>
                <a:cubicBezTo>
                  <a:pt x="7867513" y="8172346"/>
                  <a:pt x="7878233" y="8166591"/>
                  <a:pt x="7889953" y="8161109"/>
                </a:cubicBezTo>
                <a:cubicBezTo>
                  <a:pt x="7894555" y="8158928"/>
                  <a:pt x="7899219" y="8157050"/>
                  <a:pt x="7903883" y="8155021"/>
                </a:cubicBezTo>
                <a:cubicBezTo>
                  <a:pt x="7902581" y="8152628"/>
                  <a:pt x="7901763" y="8150084"/>
                  <a:pt x="7902156" y="8147448"/>
                </a:cubicBezTo>
                <a:lnTo>
                  <a:pt x="7901884" y="8147418"/>
                </a:lnTo>
                <a:cubicBezTo>
                  <a:pt x="7895161" y="8146448"/>
                  <a:pt x="7890831" y="8140481"/>
                  <a:pt x="7891376" y="8133818"/>
                </a:cubicBezTo>
                <a:cubicBezTo>
                  <a:pt x="7891891" y="8127336"/>
                  <a:pt x="7898674" y="8122399"/>
                  <a:pt x="7904943" y="8123277"/>
                </a:cubicBezTo>
                <a:lnTo>
                  <a:pt x="7910303" y="8124034"/>
                </a:lnTo>
                <a:cubicBezTo>
                  <a:pt x="7917025" y="8125004"/>
                  <a:pt x="7921356" y="8130970"/>
                  <a:pt x="7920811" y="8137634"/>
                </a:cubicBezTo>
                <a:cubicBezTo>
                  <a:pt x="7920781" y="8138149"/>
                  <a:pt x="7920478" y="8138543"/>
                  <a:pt x="7920357" y="8139027"/>
                </a:cubicBezTo>
                <a:cubicBezTo>
                  <a:pt x="7920690" y="8139269"/>
                  <a:pt x="7921114" y="8139300"/>
                  <a:pt x="7921417" y="8139603"/>
                </a:cubicBezTo>
                <a:lnTo>
                  <a:pt x="7925354" y="8143299"/>
                </a:lnTo>
                <a:cubicBezTo>
                  <a:pt x="7926050" y="8143964"/>
                  <a:pt x="7926505" y="8144752"/>
                  <a:pt x="7927050" y="8145479"/>
                </a:cubicBezTo>
                <a:cubicBezTo>
                  <a:pt x="7942676" y="8139482"/>
                  <a:pt x="7958392" y="8134151"/>
                  <a:pt x="7974292" y="8129699"/>
                </a:cubicBezTo>
                <a:cubicBezTo>
                  <a:pt x="7975079" y="8129334"/>
                  <a:pt x="7975926" y="8129092"/>
                  <a:pt x="7976835" y="8128911"/>
                </a:cubicBezTo>
                <a:cubicBezTo>
                  <a:pt x="7982861" y="8127275"/>
                  <a:pt x="7988978" y="8125942"/>
                  <a:pt x="7995065" y="8124489"/>
                </a:cubicBezTo>
                <a:cubicBezTo>
                  <a:pt x="7996125" y="8122883"/>
                  <a:pt x="7997398" y="8121399"/>
                  <a:pt x="7998942" y="8120278"/>
                </a:cubicBezTo>
                <a:cubicBezTo>
                  <a:pt x="8005240" y="8115764"/>
                  <a:pt x="8012720" y="8115128"/>
                  <a:pt x="8019746" y="8117128"/>
                </a:cubicBezTo>
                <a:cubicBezTo>
                  <a:pt x="8021503" y="8112281"/>
                  <a:pt x="8025227" y="8108586"/>
                  <a:pt x="8031102" y="8108677"/>
                </a:cubicBezTo>
                <a:cubicBezTo>
                  <a:pt x="8035342" y="8108737"/>
                  <a:pt x="8039915" y="8111706"/>
                  <a:pt x="8041974" y="8115704"/>
                </a:cubicBezTo>
                <a:cubicBezTo>
                  <a:pt x="8070471" y="8111797"/>
                  <a:pt x="8099543" y="8110161"/>
                  <a:pt x="8129311" y="8111100"/>
                </a:cubicBezTo>
                <a:cubicBezTo>
                  <a:pt x="8134974" y="8111282"/>
                  <a:pt x="8140577" y="8112070"/>
                  <a:pt x="8146239" y="8112433"/>
                </a:cubicBezTo>
                <a:cubicBezTo>
                  <a:pt x="8145816" y="8111888"/>
                  <a:pt x="8145271" y="8111463"/>
                  <a:pt x="8144967" y="8110858"/>
                </a:cubicBezTo>
                <a:cubicBezTo>
                  <a:pt x="8142575" y="8106223"/>
                  <a:pt x="8143575" y="8101316"/>
                  <a:pt x="8146573" y="8097651"/>
                </a:cubicBezTo>
                <a:cubicBezTo>
                  <a:pt x="8146118" y="8095865"/>
                  <a:pt x="8145906" y="8093956"/>
                  <a:pt x="8146300" y="8091957"/>
                </a:cubicBezTo>
                <a:cubicBezTo>
                  <a:pt x="8147118" y="8087686"/>
                  <a:pt x="8150812" y="8084264"/>
                  <a:pt x="8155021" y="8083052"/>
                </a:cubicBezTo>
                <a:cubicBezTo>
                  <a:pt x="8157929" y="8079598"/>
                  <a:pt x="8162955" y="8077994"/>
                  <a:pt x="8167347" y="8078841"/>
                </a:cubicBezTo>
                <a:cubicBezTo>
                  <a:pt x="8174100" y="8080113"/>
                  <a:pt x="8177401" y="8087201"/>
                  <a:pt x="8176371" y="8093441"/>
                </a:cubicBezTo>
                <a:cubicBezTo>
                  <a:pt x="8176007" y="8095652"/>
                  <a:pt x="8175191" y="8097651"/>
                  <a:pt x="8174130" y="8099409"/>
                </a:cubicBezTo>
                <a:cubicBezTo>
                  <a:pt x="8174826" y="8104376"/>
                  <a:pt x="8172162" y="8109192"/>
                  <a:pt x="8167741" y="8112009"/>
                </a:cubicBezTo>
                <a:lnTo>
                  <a:pt x="8164772" y="8113887"/>
                </a:lnTo>
                <a:cubicBezTo>
                  <a:pt x="8202233" y="8117612"/>
                  <a:pt x="8239299" y="8124821"/>
                  <a:pt x="8275307" y="8136029"/>
                </a:cubicBezTo>
                <a:cubicBezTo>
                  <a:pt x="8274549" y="8134666"/>
                  <a:pt x="8273944" y="8133212"/>
                  <a:pt x="8273702" y="8131758"/>
                </a:cubicBezTo>
                <a:cubicBezTo>
                  <a:pt x="8263465" y="8127244"/>
                  <a:pt x="8265768" y="8112009"/>
                  <a:pt x="8275397" y="8109252"/>
                </a:cubicBezTo>
                <a:cubicBezTo>
                  <a:pt x="8272611" y="8106223"/>
                  <a:pt x="8271309" y="8101831"/>
                  <a:pt x="8272217" y="8097772"/>
                </a:cubicBezTo>
                <a:lnTo>
                  <a:pt x="8272459" y="8096652"/>
                </a:lnTo>
                <a:cubicBezTo>
                  <a:pt x="8271460" y="8097712"/>
                  <a:pt x="8270218" y="8098621"/>
                  <a:pt x="8268523" y="8099317"/>
                </a:cubicBezTo>
                <a:cubicBezTo>
                  <a:pt x="8254441" y="8105072"/>
                  <a:pt x="8242510" y="8084717"/>
                  <a:pt x="8256077" y="8078478"/>
                </a:cubicBezTo>
                <a:cubicBezTo>
                  <a:pt x="8255138" y="8076025"/>
                  <a:pt x="8254775" y="8073299"/>
                  <a:pt x="8255380" y="8070542"/>
                </a:cubicBezTo>
                <a:lnTo>
                  <a:pt x="8257742" y="8060002"/>
                </a:lnTo>
                <a:cubicBezTo>
                  <a:pt x="8259196" y="8053580"/>
                  <a:pt x="8266888" y="8050036"/>
                  <a:pt x="8272853" y="8051792"/>
                </a:cubicBezTo>
                <a:cubicBezTo>
                  <a:pt x="8279455" y="8053761"/>
                  <a:pt x="8282453" y="8060516"/>
                  <a:pt x="8281030" y="8066937"/>
                </a:cubicBezTo>
                <a:lnTo>
                  <a:pt x="8278668" y="8077479"/>
                </a:lnTo>
                <a:cubicBezTo>
                  <a:pt x="8278002" y="8080507"/>
                  <a:pt x="8275882" y="8082810"/>
                  <a:pt x="8273277" y="8084293"/>
                </a:cubicBezTo>
                <a:cubicBezTo>
                  <a:pt x="8274307" y="8086111"/>
                  <a:pt x="8274762" y="8088079"/>
                  <a:pt x="8274822" y="8090019"/>
                </a:cubicBezTo>
                <a:cubicBezTo>
                  <a:pt x="8276366" y="8087171"/>
                  <a:pt x="8278759" y="8084960"/>
                  <a:pt x="8281878" y="8084112"/>
                </a:cubicBezTo>
                <a:cubicBezTo>
                  <a:pt x="8283967" y="8080568"/>
                  <a:pt x="8287814" y="8078296"/>
                  <a:pt x="8293203" y="8079508"/>
                </a:cubicBezTo>
                <a:cubicBezTo>
                  <a:pt x="8296353" y="8080205"/>
                  <a:pt x="8298564" y="8081901"/>
                  <a:pt x="8300169" y="8083930"/>
                </a:cubicBezTo>
                <a:lnTo>
                  <a:pt x="8301380" y="8083173"/>
                </a:lnTo>
                <a:cubicBezTo>
                  <a:pt x="8306952" y="8079629"/>
                  <a:pt x="8314978" y="8083173"/>
                  <a:pt x="8317673" y="8088595"/>
                </a:cubicBezTo>
                <a:cubicBezTo>
                  <a:pt x="8320822" y="8094895"/>
                  <a:pt x="8317794" y="8101407"/>
                  <a:pt x="8312251" y="8104921"/>
                </a:cubicBezTo>
                <a:lnTo>
                  <a:pt x="8311495" y="8105406"/>
                </a:lnTo>
                <a:cubicBezTo>
                  <a:pt x="8311465" y="8106405"/>
                  <a:pt x="8311495" y="8107404"/>
                  <a:pt x="8311252" y="8108405"/>
                </a:cubicBezTo>
                <a:lnTo>
                  <a:pt x="8310071" y="8113674"/>
                </a:lnTo>
                <a:cubicBezTo>
                  <a:pt x="8308618" y="8120096"/>
                  <a:pt x="8300320" y="8123186"/>
                  <a:pt x="8294628" y="8121247"/>
                </a:cubicBezTo>
                <a:cubicBezTo>
                  <a:pt x="8292719" y="8120611"/>
                  <a:pt x="8291326" y="8119460"/>
                  <a:pt x="8290115" y="8118188"/>
                </a:cubicBezTo>
                <a:cubicBezTo>
                  <a:pt x="8290297" y="8119187"/>
                  <a:pt x="8290297" y="8120157"/>
                  <a:pt x="8290236" y="8121187"/>
                </a:cubicBezTo>
                <a:cubicBezTo>
                  <a:pt x="8296716" y="8124186"/>
                  <a:pt x="8300259" y="8132242"/>
                  <a:pt x="8296898" y="8137907"/>
                </a:cubicBezTo>
                <a:cubicBezTo>
                  <a:pt x="8302107" y="8136301"/>
                  <a:pt x="8307649" y="8137210"/>
                  <a:pt x="8311010" y="8142329"/>
                </a:cubicBezTo>
                <a:cubicBezTo>
                  <a:pt x="8312282" y="8144298"/>
                  <a:pt x="8312737" y="8146842"/>
                  <a:pt x="8312676" y="8149417"/>
                </a:cubicBezTo>
                <a:cubicBezTo>
                  <a:pt x="8322336" y="8153143"/>
                  <a:pt x="8331815" y="8157262"/>
                  <a:pt x="8341263" y="8161472"/>
                </a:cubicBezTo>
                <a:cubicBezTo>
                  <a:pt x="8340990" y="8158867"/>
                  <a:pt x="8341324" y="8156141"/>
                  <a:pt x="8342384" y="8153688"/>
                </a:cubicBezTo>
                <a:cubicBezTo>
                  <a:pt x="8345534" y="8146600"/>
                  <a:pt x="8351651" y="8142239"/>
                  <a:pt x="8358736" y="8140421"/>
                </a:cubicBezTo>
                <a:cubicBezTo>
                  <a:pt x="8357798" y="8135362"/>
                  <a:pt x="8359130" y="8130273"/>
                  <a:pt x="8364248" y="8127366"/>
                </a:cubicBezTo>
                <a:cubicBezTo>
                  <a:pt x="8369426" y="8124428"/>
                  <a:pt x="8378330" y="8125882"/>
                  <a:pt x="8380813" y="8131940"/>
                </a:cubicBezTo>
                <a:lnTo>
                  <a:pt x="8382872" y="8136937"/>
                </a:lnTo>
                <a:cubicBezTo>
                  <a:pt x="8385386" y="8143026"/>
                  <a:pt x="8384598" y="8149932"/>
                  <a:pt x="8378299" y="8153506"/>
                </a:cubicBezTo>
                <a:cubicBezTo>
                  <a:pt x="8378088" y="8153627"/>
                  <a:pt x="8377784" y="8153627"/>
                  <a:pt x="8377542" y="8153748"/>
                </a:cubicBezTo>
                <a:cubicBezTo>
                  <a:pt x="8376453" y="8159291"/>
                  <a:pt x="8371698" y="8163562"/>
                  <a:pt x="8365913" y="8163714"/>
                </a:cubicBezTo>
                <a:cubicBezTo>
                  <a:pt x="8365278" y="8163744"/>
                  <a:pt x="8364914" y="8163775"/>
                  <a:pt x="8364824" y="8163744"/>
                </a:cubicBezTo>
                <a:cubicBezTo>
                  <a:pt x="8364763" y="8163744"/>
                  <a:pt x="8364672" y="8163775"/>
                  <a:pt x="8364582" y="8163775"/>
                </a:cubicBezTo>
                <a:cubicBezTo>
                  <a:pt x="8364551" y="8163775"/>
                  <a:pt x="8364521" y="8163775"/>
                  <a:pt x="8364490" y="8163804"/>
                </a:cubicBezTo>
                <a:cubicBezTo>
                  <a:pt x="8364127" y="8164441"/>
                  <a:pt x="8363764" y="8165077"/>
                  <a:pt x="8363461" y="8165744"/>
                </a:cubicBezTo>
                <a:cubicBezTo>
                  <a:pt x="8362643" y="8167591"/>
                  <a:pt x="8361250" y="8168833"/>
                  <a:pt x="8359675" y="8169803"/>
                </a:cubicBezTo>
                <a:cubicBezTo>
                  <a:pt x="8388869" y="8184038"/>
                  <a:pt x="8416850" y="8200607"/>
                  <a:pt x="8443438" y="8219205"/>
                </a:cubicBezTo>
                <a:cubicBezTo>
                  <a:pt x="8444590" y="8213359"/>
                  <a:pt x="8450676" y="8207967"/>
                  <a:pt x="8456854" y="8209361"/>
                </a:cubicBezTo>
                <a:lnTo>
                  <a:pt x="8462123" y="8210542"/>
                </a:lnTo>
                <a:cubicBezTo>
                  <a:pt x="8468543" y="8211996"/>
                  <a:pt x="8473510" y="8217176"/>
                  <a:pt x="8472571" y="8224172"/>
                </a:cubicBezTo>
                <a:cubicBezTo>
                  <a:pt x="8471996" y="8228595"/>
                  <a:pt x="8468392" y="8232836"/>
                  <a:pt x="8464001" y="8234290"/>
                </a:cubicBezTo>
                <a:cubicBezTo>
                  <a:pt x="8465303" y="8235289"/>
                  <a:pt x="8466575" y="8236349"/>
                  <a:pt x="8467907" y="8237379"/>
                </a:cubicBezTo>
                <a:cubicBezTo>
                  <a:pt x="8468332" y="8237227"/>
                  <a:pt x="8468695" y="8236895"/>
                  <a:pt x="8469149" y="8236803"/>
                </a:cubicBezTo>
                <a:cubicBezTo>
                  <a:pt x="8471754" y="8233532"/>
                  <a:pt x="8475933" y="8231745"/>
                  <a:pt x="8480414" y="8232200"/>
                </a:cubicBezTo>
                <a:cubicBezTo>
                  <a:pt x="8486865" y="8232836"/>
                  <a:pt x="8491710" y="8239711"/>
                  <a:pt x="8490681" y="8245981"/>
                </a:cubicBezTo>
                <a:cubicBezTo>
                  <a:pt x="8490257" y="8248647"/>
                  <a:pt x="8489318" y="8251070"/>
                  <a:pt x="8487985" y="8253251"/>
                </a:cubicBezTo>
                <a:cubicBezTo>
                  <a:pt x="8489318" y="8254372"/>
                  <a:pt x="8490771" y="8255371"/>
                  <a:pt x="8492104" y="8256522"/>
                </a:cubicBezTo>
                <a:cubicBezTo>
                  <a:pt x="8507246" y="8222628"/>
                  <a:pt x="8521873" y="8188067"/>
                  <a:pt x="8535530" y="8152839"/>
                </a:cubicBezTo>
                <a:cubicBezTo>
                  <a:pt x="8534894" y="8152779"/>
                  <a:pt x="8534318" y="8152961"/>
                  <a:pt x="8533652" y="8152810"/>
                </a:cubicBezTo>
                <a:cubicBezTo>
                  <a:pt x="8518420" y="8149387"/>
                  <a:pt x="8522447" y="8125427"/>
                  <a:pt x="8537710" y="8128850"/>
                </a:cubicBezTo>
                <a:cubicBezTo>
                  <a:pt x="8540042" y="8129365"/>
                  <a:pt x="8541708" y="8130546"/>
                  <a:pt x="8543161" y="8131879"/>
                </a:cubicBezTo>
                <a:cubicBezTo>
                  <a:pt x="8550429" y="8112554"/>
                  <a:pt x="8557667" y="8093199"/>
                  <a:pt x="8564390" y="8073571"/>
                </a:cubicBezTo>
                <a:cubicBezTo>
                  <a:pt x="8562633" y="8071390"/>
                  <a:pt x="8561513" y="8068725"/>
                  <a:pt x="8561876" y="8065968"/>
                </a:cubicBezTo>
                <a:cubicBezTo>
                  <a:pt x="8559362" y="8068118"/>
                  <a:pt x="8556001" y="8069330"/>
                  <a:pt x="8551822" y="8068391"/>
                </a:cubicBezTo>
                <a:cubicBezTo>
                  <a:pt x="8536559" y="8064968"/>
                  <a:pt x="8542131" y="8041282"/>
                  <a:pt x="8557394" y="8044735"/>
                </a:cubicBezTo>
                <a:cubicBezTo>
                  <a:pt x="8562694" y="8045916"/>
                  <a:pt x="8565329" y="8049581"/>
                  <a:pt x="8566086" y="8053670"/>
                </a:cubicBezTo>
                <a:cubicBezTo>
                  <a:pt x="8567539" y="8051792"/>
                  <a:pt x="8569629" y="8050793"/>
                  <a:pt x="8571930" y="8050066"/>
                </a:cubicBezTo>
                <a:cubicBezTo>
                  <a:pt x="8578775" y="8029166"/>
                  <a:pt x="8585618" y="8008236"/>
                  <a:pt x="8591766" y="7987093"/>
                </a:cubicBezTo>
                <a:cubicBezTo>
                  <a:pt x="8588616" y="7984548"/>
                  <a:pt x="8586648" y="7980793"/>
                  <a:pt x="8587314" y="7976310"/>
                </a:cubicBezTo>
                <a:cubicBezTo>
                  <a:pt x="8587648" y="7974129"/>
                  <a:pt x="8588829" y="7972130"/>
                  <a:pt x="8590312" y="7970373"/>
                </a:cubicBezTo>
                <a:cubicBezTo>
                  <a:pt x="8586860" y="7967313"/>
                  <a:pt x="8585497" y="7962407"/>
                  <a:pt x="8586557" y="7957681"/>
                </a:cubicBezTo>
                <a:lnTo>
                  <a:pt x="8587738" y="7952412"/>
                </a:lnTo>
                <a:cubicBezTo>
                  <a:pt x="8589192" y="7945990"/>
                  <a:pt x="8596944" y="7942476"/>
                  <a:pt x="8602880" y="7944294"/>
                </a:cubicBezTo>
                <a:cubicBezTo>
                  <a:pt x="8602910" y="7944294"/>
                  <a:pt x="8602910" y="7944324"/>
                  <a:pt x="8602941" y="7944324"/>
                </a:cubicBezTo>
                <a:cubicBezTo>
                  <a:pt x="8606454" y="7930997"/>
                  <a:pt x="8610178" y="7917729"/>
                  <a:pt x="8613388" y="7904341"/>
                </a:cubicBezTo>
                <a:cubicBezTo>
                  <a:pt x="8608513" y="7901827"/>
                  <a:pt x="8605908" y="7896072"/>
                  <a:pt x="8607119" y="7890741"/>
                </a:cubicBezTo>
                <a:lnTo>
                  <a:pt x="8609481" y="7880200"/>
                </a:lnTo>
                <a:cubicBezTo>
                  <a:pt x="8610662" y="7874899"/>
                  <a:pt x="8615538" y="7872021"/>
                  <a:pt x="8620626" y="7871658"/>
                </a:cubicBezTo>
                <a:cubicBezTo>
                  <a:pt x="8625955" y="7847093"/>
                  <a:pt x="8631225" y="7822558"/>
                  <a:pt x="8635283" y="7797933"/>
                </a:cubicBezTo>
                <a:cubicBezTo>
                  <a:pt x="8634314" y="7798690"/>
                  <a:pt x="8633436" y="7799629"/>
                  <a:pt x="8632285" y="7800174"/>
                </a:cubicBezTo>
                <a:cubicBezTo>
                  <a:pt x="8626076" y="7803203"/>
                  <a:pt x="8618688" y="7800870"/>
                  <a:pt x="8615569" y="7794631"/>
                </a:cubicBezTo>
                <a:cubicBezTo>
                  <a:pt x="8613297" y="7790088"/>
                  <a:pt x="8614448" y="7785756"/>
                  <a:pt x="8616114" y="7781273"/>
                </a:cubicBezTo>
                <a:cubicBezTo>
                  <a:pt x="8617416" y="7777820"/>
                  <a:pt x="8620474" y="7775821"/>
                  <a:pt x="8623896" y="7775033"/>
                </a:cubicBezTo>
                <a:cubicBezTo>
                  <a:pt x="8624048" y="7774852"/>
                  <a:pt x="8624229" y="7774670"/>
                  <a:pt x="8624381" y="7774458"/>
                </a:cubicBezTo>
                <a:cubicBezTo>
                  <a:pt x="8628166" y="7770096"/>
                  <a:pt x="8634162" y="7769733"/>
                  <a:pt x="8639007" y="7772156"/>
                </a:cubicBezTo>
                <a:cubicBezTo>
                  <a:pt x="8644156" y="7737201"/>
                  <a:pt x="8648093" y="7702277"/>
                  <a:pt x="8650364" y="7667504"/>
                </a:cubicBezTo>
                <a:cubicBezTo>
                  <a:pt x="8647759" y="7669231"/>
                  <a:pt x="8644580" y="7670109"/>
                  <a:pt x="8640824" y="7669261"/>
                </a:cubicBezTo>
                <a:cubicBezTo>
                  <a:pt x="8637009" y="7668413"/>
                  <a:pt x="8634677" y="7666323"/>
                  <a:pt x="8633557" y="7663748"/>
                </a:cubicBezTo>
                <a:cubicBezTo>
                  <a:pt x="8633587" y="7667474"/>
                  <a:pt x="8631528" y="7671199"/>
                  <a:pt x="8628500" y="7673471"/>
                </a:cubicBezTo>
                <a:cubicBezTo>
                  <a:pt x="8628772" y="7674077"/>
                  <a:pt x="8629135" y="7674652"/>
                  <a:pt x="8629347" y="7675288"/>
                </a:cubicBezTo>
                <a:cubicBezTo>
                  <a:pt x="8631285" y="7681589"/>
                  <a:pt x="8628439" y="7688556"/>
                  <a:pt x="8622018" y="7690827"/>
                </a:cubicBezTo>
                <a:cubicBezTo>
                  <a:pt x="8616387" y="7692857"/>
                  <a:pt x="8609421" y="7690010"/>
                  <a:pt x="8606998" y="7684406"/>
                </a:cubicBezTo>
                <a:cubicBezTo>
                  <a:pt x="8606756" y="7684194"/>
                  <a:pt x="8606514" y="7684012"/>
                  <a:pt x="8606241" y="7683800"/>
                </a:cubicBezTo>
                <a:cubicBezTo>
                  <a:pt x="8606120" y="7683740"/>
                  <a:pt x="8606060" y="7683709"/>
                  <a:pt x="8605939" y="7683618"/>
                </a:cubicBezTo>
                <a:cubicBezTo>
                  <a:pt x="8605757" y="7683527"/>
                  <a:pt x="8605575" y="7683436"/>
                  <a:pt x="8605423" y="7683346"/>
                </a:cubicBezTo>
                <a:cubicBezTo>
                  <a:pt x="8605332" y="7683527"/>
                  <a:pt x="8605332" y="7683770"/>
                  <a:pt x="8605242" y="7683982"/>
                </a:cubicBezTo>
                <a:cubicBezTo>
                  <a:pt x="8602880" y="7688343"/>
                  <a:pt x="8598459" y="7690191"/>
                  <a:pt x="8593976" y="7689767"/>
                </a:cubicBezTo>
                <a:cubicBezTo>
                  <a:pt x="8592795" y="7691070"/>
                  <a:pt x="8591433" y="7692251"/>
                  <a:pt x="8589646" y="7693038"/>
                </a:cubicBezTo>
                <a:cubicBezTo>
                  <a:pt x="8585831" y="7694674"/>
                  <a:pt x="8581166" y="7693614"/>
                  <a:pt x="8577957" y="7690918"/>
                </a:cubicBezTo>
                <a:cubicBezTo>
                  <a:pt x="8573687" y="7690464"/>
                  <a:pt x="8569750" y="7687374"/>
                  <a:pt x="8568054" y="7683467"/>
                </a:cubicBezTo>
                <a:cubicBezTo>
                  <a:pt x="8566570" y="7680044"/>
                  <a:pt x="8567297" y="7676561"/>
                  <a:pt x="8569114" y="7673683"/>
                </a:cubicBezTo>
                <a:cubicBezTo>
                  <a:pt x="8568356" y="7668867"/>
                  <a:pt x="8570113" y="7663688"/>
                  <a:pt x="8575988" y="7661355"/>
                </a:cubicBezTo>
                <a:lnTo>
                  <a:pt x="8578956" y="7660174"/>
                </a:lnTo>
                <a:cubicBezTo>
                  <a:pt x="8585043" y="7657751"/>
                  <a:pt x="8589889" y="7660719"/>
                  <a:pt x="8592371" y="7665142"/>
                </a:cubicBezTo>
                <a:cubicBezTo>
                  <a:pt x="8592432" y="7665142"/>
                  <a:pt x="8592493" y="7665142"/>
                  <a:pt x="8592553" y="7665172"/>
                </a:cubicBezTo>
                <a:cubicBezTo>
                  <a:pt x="8593280" y="7663324"/>
                  <a:pt x="8594158" y="7661506"/>
                  <a:pt x="8595703" y="7660143"/>
                </a:cubicBezTo>
                <a:cubicBezTo>
                  <a:pt x="8596460" y="7659477"/>
                  <a:pt x="8597308" y="7658872"/>
                  <a:pt x="8598216" y="7658326"/>
                </a:cubicBezTo>
                <a:cubicBezTo>
                  <a:pt x="8603879" y="7652662"/>
                  <a:pt x="8612964" y="7651572"/>
                  <a:pt x="8620595" y="7651450"/>
                </a:cubicBezTo>
                <a:cubicBezTo>
                  <a:pt x="8626470" y="7651390"/>
                  <a:pt x="8631104" y="7654752"/>
                  <a:pt x="8632860" y="7660083"/>
                </a:cubicBezTo>
                <a:cubicBezTo>
                  <a:pt x="8632648" y="7654752"/>
                  <a:pt x="8636222" y="7648906"/>
                  <a:pt x="8641854" y="7646846"/>
                </a:cubicBezTo>
                <a:cubicBezTo>
                  <a:pt x="8643914" y="7643302"/>
                  <a:pt x="8647699" y="7640818"/>
                  <a:pt x="8651938" y="7640607"/>
                </a:cubicBezTo>
                <a:cubicBezTo>
                  <a:pt x="8653847" y="7595777"/>
                  <a:pt x="8653331" y="7551282"/>
                  <a:pt x="8649697" y="7507452"/>
                </a:cubicBezTo>
                <a:cubicBezTo>
                  <a:pt x="8645821" y="7509360"/>
                  <a:pt x="8640764" y="7509027"/>
                  <a:pt x="8637342" y="7506422"/>
                </a:cubicBezTo>
                <a:cubicBezTo>
                  <a:pt x="8632133" y="7502484"/>
                  <a:pt x="8631679" y="7495427"/>
                  <a:pt x="8635131" y="7490217"/>
                </a:cubicBezTo>
                <a:lnTo>
                  <a:pt x="8637978" y="7485916"/>
                </a:lnTo>
                <a:cubicBezTo>
                  <a:pt x="8638160" y="7485643"/>
                  <a:pt x="8638462" y="7485522"/>
                  <a:pt x="8638675" y="7485280"/>
                </a:cubicBezTo>
                <a:cubicBezTo>
                  <a:pt x="8637766" y="7484886"/>
                  <a:pt x="8636887" y="7484523"/>
                  <a:pt x="8635979" y="7484098"/>
                </a:cubicBezTo>
                <a:cubicBezTo>
                  <a:pt x="8630225" y="7481615"/>
                  <a:pt x="8627288" y="7474860"/>
                  <a:pt x="8629710" y="7468984"/>
                </a:cubicBezTo>
                <a:cubicBezTo>
                  <a:pt x="8632043" y="7463350"/>
                  <a:pt x="8638886" y="7460351"/>
                  <a:pt x="8644610" y="7462683"/>
                </a:cubicBezTo>
                <a:cubicBezTo>
                  <a:pt x="8643338" y="7453354"/>
                  <a:pt x="8642036" y="7444025"/>
                  <a:pt x="8640522" y="7434726"/>
                </a:cubicBezTo>
                <a:cubicBezTo>
                  <a:pt x="8639825" y="7435302"/>
                  <a:pt x="8639159" y="7435877"/>
                  <a:pt x="8638372" y="7436271"/>
                </a:cubicBezTo>
                <a:cubicBezTo>
                  <a:pt x="8639371" y="7441602"/>
                  <a:pt x="8637433" y="7447296"/>
                  <a:pt x="8631285" y="7448659"/>
                </a:cubicBezTo>
                <a:cubicBezTo>
                  <a:pt x="8629166" y="7449144"/>
                  <a:pt x="8627106" y="7449871"/>
                  <a:pt x="8625016" y="7450325"/>
                </a:cubicBezTo>
                <a:cubicBezTo>
                  <a:pt x="8624502" y="7450507"/>
                  <a:pt x="8623987" y="7450689"/>
                  <a:pt x="8623503" y="7450901"/>
                </a:cubicBezTo>
                <a:cubicBezTo>
                  <a:pt x="8622110" y="7451658"/>
                  <a:pt x="8620808" y="7452294"/>
                  <a:pt x="8619414" y="7452688"/>
                </a:cubicBezTo>
                <a:cubicBezTo>
                  <a:pt x="8618112" y="7455899"/>
                  <a:pt x="8615448" y="7458655"/>
                  <a:pt x="8612419" y="7459745"/>
                </a:cubicBezTo>
                <a:cubicBezTo>
                  <a:pt x="8608513" y="7461139"/>
                  <a:pt x="8604939" y="7460109"/>
                  <a:pt x="8602062" y="7457928"/>
                </a:cubicBezTo>
                <a:cubicBezTo>
                  <a:pt x="8602425" y="7458534"/>
                  <a:pt x="8602910" y="7458928"/>
                  <a:pt x="8603183" y="7459655"/>
                </a:cubicBezTo>
                <a:cubicBezTo>
                  <a:pt x="8606271" y="7467499"/>
                  <a:pt x="8600851" y="7473952"/>
                  <a:pt x="8594583" y="7475648"/>
                </a:cubicBezTo>
                <a:cubicBezTo>
                  <a:pt x="8603425" y="7484371"/>
                  <a:pt x="8590373" y="7499970"/>
                  <a:pt x="8578744" y="7492277"/>
                </a:cubicBezTo>
                <a:cubicBezTo>
                  <a:pt x="8569356" y="7486067"/>
                  <a:pt x="8575231" y="7474163"/>
                  <a:pt x="8584014" y="7472255"/>
                </a:cubicBezTo>
                <a:cubicBezTo>
                  <a:pt x="8583407" y="7471437"/>
                  <a:pt x="8582711" y="7470710"/>
                  <a:pt x="8582287" y="7469620"/>
                </a:cubicBezTo>
                <a:cubicBezTo>
                  <a:pt x="8578168" y="7459170"/>
                  <a:pt x="8589101" y="7450931"/>
                  <a:pt x="8597066" y="7453566"/>
                </a:cubicBezTo>
                <a:cubicBezTo>
                  <a:pt x="8595127" y="7452476"/>
                  <a:pt x="8593916" y="7451506"/>
                  <a:pt x="8592463" y="7449931"/>
                </a:cubicBezTo>
                <a:cubicBezTo>
                  <a:pt x="8589161" y="7446327"/>
                  <a:pt x="8588101" y="7442238"/>
                  <a:pt x="8587133" y="7437543"/>
                </a:cubicBezTo>
                <a:cubicBezTo>
                  <a:pt x="8586860" y="7436180"/>
                  <a:pt x="8587133" y="7434696"/>
                  <a:pt x="8587617" y="7433212"/>
                </a:cubicBezTo>
                <a:cubicBezTo>
                  <a:pt x="8586799" y="7431152"/>
                  <a:pt x="8586405" y="7428910"/>
                  <a:pt x="8586739" y="7426820"/>
                </a:cubicBezTo>
                <a:cubicBezTo>
                  <a:pt x="8587012" y="7425124"/>
                  <a:pt x="8587375" y="7423489"/>
                  <a:pt x="8587799" y="7421822"/>
                </a:cubicBezTo>
                <a:cubicBezTo>
                  <a:pt x="8587617" y="7421399"/>
                  <a:pt x="8587435" y="7420974"/>
                  <a:pt x="8587314" y="7420520"/>
                </a:cubicBezTo>
                <a:cubicBezTo>
                  <a:pt x="8585770" y="7414765"/>
                  <a:pt x="8589343" y="7407586"/>
                  <a:pt x="8595461" y="7406344"/>
                </a:cubicBezTo>
                <a:lnTo>
                  <a:pt x="8598762" y="7405678"/>
                </a:lnTo>
                <a:cubicBezTo>
                  <a:pt x="8599670" y="7405163"/>
                  <a:pt x="8600608" y="7404678"/>
                  <a:pt x="8601608" y="7404315"/>
                </a:cubicBezTo>
                <a:cubicBezTo>
                  <a:pt x="8609360" y="7401407"/>
                  <a:pt x="8618233" y="7403770"/>
                  <a:pt x="8626137" y="7404648"/>
                </a:cubicBezTo>
                <a:cubicBezTo>
                  <a:pt x="8632890" y="7405375"/>
                  <a:pt x="8635585" y="7410524"/>
                  <a:pt x="8635253" y="7415734"/>
                </a:cubicBezTo>
                <a:cubicBezTo>
                  <a:pt x="8636040" y="7415855"/>
                  <a:pt x="8636737" y="7416370"/>
                  <a:pt x="8637494" y="7416643"/>
                </a:cubicBezTo>
                <a:cubicBezTo>
                  <a:pt x="8612237" y="7280611"/>
                  <a:pt x="8554336" y="7153484"/>
                  <a:pt x="8452856" y="7045015"/>
                </a:cubicBezTo>
                <a:cubicBezTo>
                  <a:pt x="8448738" y="7048651"/>
                  <a:pt x="8443983" y="7051346"/>
                  <a:pt x="8438321" y="7051467"/>
                </a:cubicBezTo>
                <a:cubicBezTo>
                  <a:pt x="8432052" y="7051589"/>
                  <a:pt x="8426207" y="7048347"/>
                  <a:pt x="8425299" y="7041562"/>
                </a:cubicBezTo>
                <a:cubicBezTo>
                  <a:pt x="8424511" y="7035868"/>
                  <a:pt x="8428933" y="7028659"/>
                  <a:pt x="8435171" y="7028538"/>
                </a:cubicBezTo>
                <a:cubicBezTo>
                  <a:pt x="8435838" y="7028538"/>
                  <a:pt x="8436534" y="7028508"/>
                  <a:pt x="8437200" y="7028416"/>
                </a:cubicBezTo>
                <a:cubicBezTo>
                  <a:pt x="8435777" y="7026993"/>
                  <a:pt x="8434536" y="7025478"/>
                  <a:pt x="8433082" y="7024055"/>
                </a:cubicBezTo>
                <a:cubicBezTo>
                  <a:pt x="8401921" y="6993189"/>
                  <a:pt x="8368548" y="6967171"/>
                  <a:pt x="8333784" y="6944362"/>
                </a:cubicBezTo>
                <a:cubicBezTo>
                  <a:pt x="8333571" y="6949602"/>
                  <a:pt x="8329937" y="6954812"/>
                  <a:pt x="8324547" y="6955479"/>
                </a:cubicBezTo>
                <a:cubicBezTo>
                  <a:pt x="8322155" y="6955751"/>
                  <a:pt x="8319732" y="6956054"/>
                  <a:pt x="8317340" y="6956357"/>
                </a:cubicBezTo>
                <a:cubicBezTo>
                  <a:pt x="8311131" y="6957114"/>
                  <a:pt x="8305074" y="6953510"/>
                  <a:pt x="8303894" y="6947028"/>
                </a:cubicBezTo>
                <a:cubicBezTo>
                  <a:pt x="8302834" y="6941151"/>
                  <a:pt x="8307013" y="6934336"/>
                  <a:pt x="8313221" y="6933579"/>
                </a:cubicBezTo>
                <a:lnTo>
                  <a:pt x="8316734" y="6933155"/>
                </a:lnTo>
                <a:cubicBezTo>
                  <a:pt x="8282968" y="6912467"/>
                  <a:pt x="8247718" y="6895232"/>
                  <a:pt x="8211470" y="6880511"/>
                </a:cubicBezTo>
                <a:cubicBezTo>
                  <a:pt x="8208743" y="6883419"/>
                  <a:pt x="8205050" y="6885327"/>
                  <a:pt x="8201476" y="6885115"/>
                </a:cubicBezTo>
                <a:cubicBezTo>
                  <a:pt x="8203596" y="6889567"/>
                  <a:pt x="8203414" y="6895414"/>
                  <a:pt x="8199477" y="6898473"/>
                </a:cubicBezTo>
                <a:lnTo>
                  <a:pt x="8195449" y="6901593"/>
                </a:lnTo>
                <a:cubicBezTo>
                  <a:pt x="8190362" y="6905500"/>
                  <a:pt x="8183791" y="6905258"/>
                  <a:pt x="8179278" y="6900532"/>
                </a:cubicBezTo>
                <a:cubicBezTo>
                  <a:pt x="8175191" y="6896262"/>
                  <a:pt x="8175583" y="6888023"/>
                  <a:pt x="8180338" y="6884358"/>
                </a:cubicBezTo>
                <a:lnTo>
                  <a:pt x="8184366" y="6881238"/>
                </a:lnTo>
                <a:cubicBezTo>
                  <a:pt x="8187061" y="6879178"/>
                  <a:pt x="8190120" y="6878451"/>
                  <a:pt x="8193118" y="6878754"/>
                </a:cubicBezTo>
                <a:cubicBezTo>
                  <a:pt x="8192361" y="6876876"/>
                  <a:pt x="8192209" y="6875028"/>
                  <a:pt x="8192300" y="6873272"/>
                </a:cubicBezTo>
                <a:cubicBezTo>
                  <a:pt x="8163925" y="6862579"/>
                  <a:pt x="8135034" y="6853280"/>
                  <a:pt x="8105600" y="6845405"/>
                </a:cubicBezTo>
                <a:cubicBezTo>
                  <a:pt x="8105114" y="6846253"/>
                  <a:pt x="8104630" y="6847071"/>
                  <a:pt x="8103812" y="6847707"/>
                </a:cubicBezTo>
                <a:lnTo>
                  <a:pt x="8099482" y="6850948"/>
                </a:lnTo>
                <a:cubicBezTo>
                  <a:pt x="8094213" y="6854916"/>
                  <a:pt x="8087308" y="6855946"/>
                  <a:pt x="8082251" y="6850736"/>
                </a:cubicBezTo>
                <a:cubicBezTo>
                  <a:pt x="8079495" y="6847889"/>
                  <a:pt x="8078466" y="6843103"/>
                  <a:pt x="8079404" y="6839014"/>
                </a:cubicBezTo>
                <a:cubicBezTo>
                  <a:pt x="8060750" y="6834531"/>
                  <a:pt x="8041974" y="6830412"/>
                  <a:pt x="8023017" y="6826807"/>
                </a:cubicBezTo>
                <a:cubicBezTo>
                  <a:pt x="8022957" y="6826928"/>
                  <a:pt x="8022865" y="6827080"/>
                  <a:pt x="8022744" y="6827170"/>
                </a:cubicBezTo>
                <a:cubicBezTo>
                  <a:pt x="8023502" y="6828109"/>
                  <a:pt x="8024259" y="6829079"/>
                  <a:pt x="8024683" y="6830139"/>
                </a:cubicBezTo>
                <a:cubicBezTo>
                  <a:pt x="8027257" y="6836257"/>
                  <a:pt x="8023259" y="6842194"/>
                  <a:pt x="8017929" y="6844860"/>
                </a:cubicBezTo>
                <a:cubicBezTo>
                  <a:pt x="8009269" y="6849161"/>
                  <a:pt x="7999729" y="6846859"/>
                  <a:pt x="7992401" y="6841104"/>
                </a:cubicBezTo>
                <a:cubicBezTo>
                  <a:pt x="7987525" y="6837287"/>
                  <a:pt x="7986950" y="6829715"/>
                  <a:pt x="7990795" y="6824990"/>
                </a:cubicBezTo>
                <a:cubicBezTo>
                  <a:pt x="7992370" y="6823081"/>
                  <a:pt x="7994642" y="6822415"/>
                  <a:pt x="7996883" y="6821839"/>
                </a:cubicBezTo>
                <a:cubicBezTo>
                  <a:pt x="7964177" y="6816266"/>
                  <a:pt x="7931107" y="6812056"/>
                  <a:pt x="7897947" y="6808300"/>
                </a:cubicBezTo>
                <a:cubicBezTo>
                  <a:pt x="7895707" y="6817053"/>
                  <a:pt x="7885198" y="6823233"/>
                  <a:pt x="7878505" y="6814358"/>
                </a:cubicBezTo>
                <a:cubicBezTo>
                  <a:pt x="7876476" y="6811692"/>
                  <a:pt x="7875901" y="6808784"/>
                  <a:pt x="7876052" y="6805998"/>
                </a:cubicBezTo>
                <a:cubicBezTo>
                  <a:pt x="7868149" y="6805180"/>
                  <a:pt x="7860244" y="6804241"/>
                  <a:pt x="7852341" y="6803484"/>
                </a:cubicBezTo>
                <a:cubicBezTo>
                  <a:pt x="7849312" y="6804938"/>
                  <a:pt x="7845921" y="6804816"/>
                  <a:pt x="7842892" y="6802484"/>
                </a:cubicBezTo>
                <a:cubicBezTo>
                  <a:pt x="7790835" y="6797759"/>
                  <a:pt x="7738748" y="6794396"/>
                  <a:pt x="7687267" y="6791156"/>
                </a:cubicBezTo>
                <a:cubicBezTo>
                  <a:pt x="7641933" y="6788217"/>
                  <a:pt x="7595115" y="6787582"/>
                  <a:pt x="7551659" y="6777404"/>
                </a:cubicBezTo>
                <a:cubicBezTo>
                  <a:pt x="7551023" y="6778161"/>
                  <a:pt x="7550447" y="6778949"/>
                  <a:pt x="7549660" y="6779555"/>
                </a:cubicBezTo>
                <a:lnTo>
                  <a:pt x="7541605" y="6785764"/>
                </a:lnTo>
                <a:cubicBezTo>
                  <a:pt x="7539303" y="6787551"/>
                  <a:pt x="7536366" y="6787945"/>
                  <a:pt x="7533580" y="6787460"/>
                </a:cubicBezTo>
                <a:cubicBezTo>
                  <a:pt x="7533246" y="6789399"/>
                  <a:pt x="7532368" y="6791095"/>
                  <a:pt x="7531248" y="6792519"/>
                </a:cubicBezTo>
                <a:cubicBezTo>
                  <a:pt x="7534094" y="6791398"/>
                  <a:pt x="7537153" y="6791247"/>
                  <a:pt x="7539939" y="6792489"/>
                </a:cubicBezTo>
                <a:cubicBezTo>
                  <a:pt x="7543603" y="6791186"/>
                  <a:pt x="7547752" y="6791852"/>
                  <a:pt x="7550932" y="6795972"/>
                </a:cubicBezTo>
                <a:cubicBezTo>
                  <a:pt x="7552779" y="6798395"/>
                  <a:pt x="7553385" y="6800939"/>
                  <a:pt x="7553324" y="6803393"/>
                </a:cubicBezTo>
                <a:lnTo>
                  <a:pt x="7554657" y="6803575"/>
                </a:lnTo>
                <a:cubicBezTo>
                  <a:pt x="7560834" y="6804362"/>
                  <a:pt x="7564529" y="6811783"/>
                  <a:pt x="7563227" y="6817357"/>
                </a:cubicBezTo>
                <a:cubicBezTo>
                  <a:pt x="7561713" y="6823808"/>
                  <a:pt x="7555595" y="6826716"/>
                  <a:pt x="7549478" y="6825928"/>
                </a:cubicBezTo>
                <a:lnTo>
                  <a:pt x="7548630" y="6825807"/>
                </a:lnTo>
                <a:cubicBezTo>
                  <a:pt x="7547994" y="6826504"/>
                  <a:pt x="7547419" y="6827261"/>
                  <a:pt x="7546662" y="6827867"/>
                </a:cubicBezTo>
                <a:lnTo>
                  <a:pt x="7542634" y="6830987"/>
                </a:lnTo>
                <a:cubicBezTo>
                  <a:pt x="7537698" y="6834773"/>
                  <a:pt x="7529824" y="6832017"/>
                  <a:pt x="7526887" y="6827170"/>
                </a:cubicBezTo>
                <a:cubicBezTo>
                  <a:pt x="7525888" y="6825535"/>
                  <a:pt x="7525555" y="6823869"/>
                  <a:pt x="7525464" y="6822203"/>
                </a:cubicBezTo>
                <a:cubicBezTo>
                  <a:pt x="7524979" y="6823051"/>
                  <a:pt x="7524404" y="6823748"/>
                  <a:pt x="7523738" y="6824444"/>
                </a:cubicBezTo>
                <a:cubicBezTo>
                  <a:pt x="7526645" y="6830533"/>
                  <a:pt x="7524343" y="6838499"/>
                  <a:pt x="7518499" y="6840589"/>
                </a:cubicBezTo>
                <a:cubicBezTo>
                  <a:pt x="7523253" y="6842558"/>
                  <a:pt x="7526705" y="6846586"/>
                  <a:pt x="7526069" y="6852311"/>
                </a:cubicBezTo>
                <a:cubicBezTo>
                  <a:pt x="7525433" y="6857945"/>
                  <a:pt x="7519407" y="6863791"/>
                  <a:pt x="7513380" y="6862398"/>
                </a:cubicBezTo>
                <a:cubicBezTo>
                  <a:pt x="7512654" y="6862186"/>
                  <a:pt x="7511927" y="6862034"/>
                  <a:pt x="7511170" y="6861973"/>
                </a:cubicBezTo>
                <a:cubicBezTo>
                  <a:pt x="7511079" y="6861973"/>
                  <a:pt x="7511109" y="6861973"/>
                  <a:pt x="7511018" y="6861973"/>
                </a:cubicBezTo>
                <a:cubicBezTo>
                  <a:pt x="7510958" y="6861973"/>
                  <a:pt x="7510928" y="6862004"/>
                  <a:pt x="7510867" y="6862004"/>
                </a:cubicBezTo>
                <a:cubicBezTo>
                  <a:pt x="7510746" y="6862094"/>
                  <a:pt x="7510655" y="6862155"/>
                  <a:pt x="7510504" y="6862246"/>
                </a:cubicBezTo>
                <a:cubicBezTo>
                  <a:pt x="7505295" y="6866032"/>
                  <a:pt x="7498542" y="6865063"/>
                  <a:pt x="7494423" y="6860217"/>
                </a:cubicBezTo>
                <a:cubicBezTo>
                  <a:pt x="7490517" y="6855613"/>
                  <a:pt x="7491607" y="6847647"/>
                  <a:pt x="7496482" y="6844132"/>
                </a:cubicBezTo>
                <a:cubicBezTo>
                  <a:pt x="7500540" y="6841194"/>
                  <a:pt x="7505295" y="6839922"/>
                  <a:pt x="7510201" y="6839710"/>
                </a:cubicBezTo>
                <a:cubicBezTo>
                  <a:pt x="7503326" y="6836106"/>
                  <a:pt x="7502145" y="6827564"/>
                  <a:pt x="7505386" y="6822173"/>
                </a:cubicBezTo>
                <a:cubicBezTo>
                  <a:pt x="7500662" y="6812722"/>
                  <a:pt x="7511503" y="6803060"/>
                  <a:pt x="7520194" y="6806876"/>
                </a:cubicBezTo>
                <a:cubicBezTo>
                  <a:pt x="7520013" y="6802999"/>
                  <a:pt x="7521678" y="6799031"/>
                  <a:pt x="7524797" y="6796638"/>
                </a:cubicBezTo>
                <a:lnTo>
                  <a:pt x="7525645" y="6795972"/>
                </a:lnTo>
                <a:cubicBezTo>
                  <a:pt x="7524313" y="6796123"/>
                  <a:pt x="7522829" y="6796032"/>
                  <a:pt x="7521194" y="6795517"/>
                </a:cubicBezTo>
                <a:cubicBezTo>
                  <a:pt x="7507506" y="6791216"/>
                  <a:pt x="7511109" y="6769256"/>
                  <a:pt x="7524707" y="6772891"/>
                </a:cubicBezTo>
                <a:cubicBezTo>
                  <a:pt x="7525070" y="6771831"/>
                  <a:pt x="7526009" y="6771074"/>
                  <a:pt x="7526615" y="6770134"/>
                </a:cubicBezTo>
                <a:cubicBezTo>
                  <a:pt x="7526705" y="6770165"/>
                  <a:pt x="7526796" y="6770165"/>
                  <a:pt x="7526887" y="6770195"/>
                </a:cubicBezTo>
                <a:cubicBezTo>
                  <a:pt x="7507778" y="6763622"/>
                  <a:pt x="7489487" y="6754808"/>
                  <a:pt x="7472649" y="6742086"/>
                </a:cubicBezTo>
                <a:cubicBezTo>
                  <a:pt x="7471136" y="6740874"/>
                  <a:pt x="7469318" y="6739360"/>
                  <a:pt x="7467805" y="6737845"/>
                </a:cubicBezTo>
                <a:cubicBezTo>
                  <a:pt x="7473952" y="6735422"/>
                  <a:pt x="7480039" y="6732847"/>
                  <a:pt x="7486156" y="6730394"/>
                </a:cubicBezTo>
                <a:cubicBezTo>
                  <a:pt x="7484945" y="6724457"/>
                  <a:pt x="7490063" y="6719369"/>
                  <a:pt x="7496270" y="6718520"/>
                </a:cubicBezTo>
                <a:lnTo>
                  <a:pt x="7491577" y="6717884"/>
                </a:lnTo>
                <a:cubicBezTo>
                  <a:pt x="7485429" y="6717096"/>
                  <a:pt x="7481159" y="6710675"/>
                  <a:pt x="7482128" y="6704708"/>
                </a:cubicBezTo>
                <a:cubicBezTo>
                  <a:pt x="7483158" y="6698438"/>
                  <a:pt x="7489154" y="6694470"/>
                  <a:pt x="7495301" y="6695258"/>
                </a:cubicBezTo>
                <a:lnTo>
                  <a:pt x="7502448" y="6696197"/>
                </a:lnTo>
                <a:cubicBezTo>
                  <a:pt x="7508596" y="6696984"/>
                  <a:pt x="7512866" y="6703406"/>
                  <a:pt x="7511897" y="6709373"/>
                </a:cubicBezTo>
                <a:cubicBezTo>
                  <a:pt x="7511018" y="6714674"/>
                  <a:pt x="7506537" y="6718338"/>
                  <a:pt x="7501449" y="6718823"/>
                </a:cubicBezTo>
                <a:cubicBezTo>
                  <a:pt x="7503236" y="6719369"/>
                  <a:pt x="7504811" y="6720701"/>
                  <a:pt x="7506294" y="6722155"/>
                </a:cubicBezTo>
                <a:cubicBezTo>
                  <a:pt x="7522042" y="6715825"/>
                  <a:pt x="7537789" y="6709494"/>
                  <a:pt x="7553415" y="6702921"/>
                </a:cubicBezTo>
                <a:lnTo>
                  <a:pt x="7550599" y="6699256"/>
                </a:lnTo>
                <a:cubicBezTo>
                  <a:pt x="7546813" y="6694318"/>
                  <a:pt x="7549902" y="6686383"/>
                  <a:pt x="7554717" y="6683566"/>
                </a:cubicBezTo>
                <a:cubicBezTo>
                  <a:pt x="7560562" y="6680173"/>
                  <a:pt x="7566619" y="6682778"/>
                  <a:pt x="7570404" y="6687685"/>
                </a:cubicBezTo>
                <a:lnTo>
                  <a:pt x="7573523" y="6691714"/>
                </a:lnTo>
                <a:cubicBezTo>
                  <a:pt x="7574007" y="6692350"/>
                  <a:pt x="7574098" y="6693138"/>
                  <a:pt x="7574371" y="6693895"/>
                </a:cubicBezTo>
                <a:cubicBezTo>
                  <a:pt x="7646960" y="6662908"/>
                  <a:pt x="7718367" y="6629286"/>
                  <a:pt x="7789049" y="6594119"/>
                </a:cubicBezTo>
                <a:lnTo>
                  <a:pt x="7786656" y="6591030"/>
                </a:lnTo>
                <a:cubicBezTo>
                  <a:pt x="7785869" y="6590000"/>
                  <a:pt x="7786081" y="6588728"/>
                  <a:pt x="7785657" y="6587547"/>
                </a:cubicBezTo>
                <a:cubicBezTo>
                  <a:pt x="7781357" y="6587395"/>
                  <a:pt x="7777208" y="6585184"/>
                  <a:pt x="7775118" y="6581186"/>
                </a:cubicBezTo>
                <a:cubicBezTo>
                  <a:pt x="7772120" y="6575370"/>
                  <a:pt x="7774513" y="6567767"/>
                  <a:pt x="7780388" y="6564769"/>
                </a:cubicBezTo>
                <a:lnTo>
                  <a:pt x="7787202" y="6561285"/>
                </a:lnTo>
                <a:cubicBezTo>
                  <a:pt x="7792047" y="6558832"/>
                  <a:pt x="7797830" y="6560134"/>
                  <a:pt x="7801465" y="6563890"/>
                </a:cubicBezTo>
                <a:cubicBezTo>
                  <a:pt x="7803918" y="6562436"/>
                  <a:pt x="7806855" y="6561679"/>
                  <a:pt x="7809853" y="6562073"/>
                </a:cubicBezTo>
                <a:lnTo>
                  <a:pt x="7817424" y="6563133"/>
                </a:lnTo>
                <a:cubicBezTo>
                  <a:pt x="7823299" y="6563981"/>
                  <a:pt x="7827236" y="6569585"/>
                  <a:pt x="7827236" y="6575309"/>
                </a:cubicBezTo>
                <a:cubicBezTo>
                  <a:pt x="7829446" y="6574189"/>
                  <a:pt x="7831718" y="6573159"/>
                  <a:pt x="7833929" y="6572038"/>
                </a:cubicBezTo>
                <a:cubicBezTo>
                  <a:pt x="7833656" y="6569464"/>
                  <a:pt x="7834111" y="6566768"/>
                  <a:pt x="7835442" y="6564587"/>
                </a:cubicBezTo>
                <a:cubicBezTo>
                  <a:pt x="7835352" y="6564587"/>
                  <a:pt x="7835231" y="6564587"/>
                  <a:pt x="7835140" y="6564556"/>
                </a:cubicBezTo>
                <a:cubicBezTo>
                  <a:pt x="7829688" y="6563072"/>
                  <a:pt x="7826327" y="6556984"/>
                  <a:pt x="7827024" y="6551441"/>
                </a:cubicBezTo>
                <a:cubicBezTo>
                  <a:pt x="7825570" y="6548806"/>
                  <a:pt x="7824995" y="6545595"/>
                  <a:pt x="7825661" y="6542899"/>
                </a:cubicBezTo>
                <a:cubicBezTo>
                  <a:pt x="7827236" y="6536417"/>
                  <a:pt x="7833353" y="6533661"/>
                  <a:pt x="7839500" y="6534448"/>
                </a:cubicBezTo>
                <a:lnTo>
                  <a:pt x="7840288" y="6534539"/>
                </a:lnTo>
                <a:cubicBezTo>
                  <a:pt x="7840833" y="6534297"/>
                  <a:pt x="7841166" y="6533782"/>
                  <a:pt x="7841711" y="6533540"/>
                </a:cubicBezTo>
                <a:cubicBezTo>
                  <a:pt x="7841741" y="6533540"/>
                  <a:pt x="7841772" y="6533540"/>
                  <a:pt x="7841802" y="6533540"/>
                </a:cubicBezTo>
                <a:cubicBezTo>
                  <a:pt x="7841802" y="6529844"/>
                  <a:pt x="7843316" y="6526119"/>
                  <a:pt x="7846253" y="6523847"/>
                </a:cubicBezTo>
                <a:lnTo>
                  <a:pt x="7850282" y="6520727"/>
                </a:lnTo>
                <a:cubicBezTo>
                  <a:pt x="7855369" y="6516819"/>
                  <a:pt x="7862546" y="6518607"/>
                  <a:pt x="7866271" y="6523332"/>
                </a:cubicBezTo>
                <a:cubicBezTo>
                  <a:pt x="7870208" y="6528300"/>
                  <a:pt x="7868391" y="6535690"/>
                  <a:pt x="7863667" y="6539325"/>
                </a:cubicBezTo>
                <a:lnTo>
                  <a:pt x="7859639" y="6542445"/>
                </a:lnTo>
                <a:cubicBezTo>
                  <a:pt x="7859518" y="6542506"/>
                  <a:pt x="7859397" y="6542506"/>
                  <a:pt x="7859276" y="6542597"/>
                </a:cubicBezTo>
                <a:cubicBezTo>
                  <a:pt x="7859912" y="6547564"/>
                  <a:pt x="7857853" y="6553258"/>
                  <a:pt x="7853067" y="6555106"/>
                </a:cubicBezTo>
                <a:cubicBezTo>
                  <a:pt x="7852310" y="6555379"/>
                  <a:pt x="7851553" y="6555682"/>
                  <a:pt x="7850857" y="6556075"/>
                </a:cubicBezTo>
                <a:cubicBezTo>
                  <a:pt x="7850766" y="6556106"/>
                  <a:pt x="7850797" y="6556106"/>
                  <a:pt x="7850736" y="6556136"/>
                </a:cubicBezTo>
                <a:cubicBezTo>
                  <a:pt x="7850705" y="6556166"/>
                  <a:pt x="7850675" y="6556196"/>
                  <a:pt x="7850645" y="6556257"/>
                </a:cubicBezTo>
                <a:cubicBezTo>
                  <a:pt x="7850614" y="6556318"/>
                  <a:pt x="7850584" y="6556378"/>
                  <a:pt x="7850584" y="6556469"/>
                </a:cubicBezTo>
                <a:cubicBezTo>
                  <a:pt x="7853128" y="6556772"/>
                  <a:pt x="7855611" y="6557711"/>
                  <a:pt x="7857701" y="6559801"/>
                </a:cubicBezTo>
                <a:cubicBezTo>
                  <a:pt x="7857701" y="6559832"/>
                  <a:pt x="7857731" y="6559832"/>
                  <a:pt x="7857731" y="6559862"/>
                </a:cubicBezTo>
                <a:cubicBezTo>
                  <a:pt x="7860215" y="6558590"/>
                  <a:pt x="7862698" y="6557287"/>
                  <a:pt x="7865180" y="6555984"/>
                </a:cubicBezTo>
                <a:cubicBezTo>
                  <a:pt x="7867028" y="6553228"/>
                  <a:pt x="7869845" y="6551078"/>
                  <a:pt x="7873085" y="6550411"/>
                </a:cubicBezTo>
                <a:cubicBezTo>
                  <a:pt x="7873115" y="6550381"/>
                  <a:pt x="7873145" y="6550320"/>
                  <a:pt x="7873206" y="6550290"/>
                </a:cubicBezTo>
                <a:cubicBezTo>
                  <a:pt x="7874992" y="6549290"/>
                  <a:pt x="7876749" y="6548897"/>
                  <a:pt x="7878505" y="6548836"/>
                </a:cubicBezTo>
                <a:cubicBezTo>
                  <a:pt x="7885774" y="6544989"/>
                  <a:pt x="7892981" y="6540961"/>
                  <a:pt x="7900218" y="6537053"/>
                </a:cubicBezTo>
                <a:cubicBezTo>
                  <a:pt x="7898856" y="6532752"/>
                  <a:pt x="7899915" y="6527482"/>
                  <a:pt x="7903459" y="6524725"/>
                </a:cubicBezTo>
                <a:lnTo>
                  <a:pt x="7907486" y="6521605"/>
                </a:lnTo>
                <a:cubicBezTo>
                  <a:pt x="7912574" y="6517698"/>
                  <a:pt x="7919145" y="6517971"/>
                  <a:pt x="7923658" y="6522666"/>
                </a:cubicBezTo>
                <a:cubicBezTo>
                  <a:pt x="7923991" y="6523029"/>
                  <a:pt x="7924173" y="6523483"/>
                  <a:pt x="7924385" y="6523938"/>
                </a:cubicBezTo>
                <a:cubicBezTo>
                  <a:pt x="7929745" y="6521030"/>
                  <a:pt x="7935105" y="6518183"/>
                  <a:pt x="7940435" y="6515245"/>
                </a:cubicBezTo>
                <a:lnTo>
                  <a:pt x="7940253" y="6515002"/>
                </a:lnTo>
                <a:cubicBezTo>
                  <a:pt x="7939314" y="6515214"/>
                  <a:pt x="7938406" y="6515578"/>
                  <a:pt x="7937467" y="6515547"/>
                </a:cubicBezTo>
                <a:cubicBezTo>
                  <a:pt x="7930048" y="6515275"/>
                  <a:pt x="7922900" y="6512518"/>
                  <a:pt x="7918146" y="6506612"/>
                </a:cubicBezTo>
                <a:cubicBezTo>
                  <a:pt x="7914027" y="6501463"/>
                  <a:pt x="7913028" y="6494466"/>
                  <a:pt x="7918116" y="6489377"/>
                </a:cubicBezTo>
                <a:cubicBezTo>
                  <a:pt x="7920115" y="6487348"/>
                  <a:pt x="7923142" y="6486197"/>
                  <a:pt x="7926201" y="6485954"/>
                </a:cubicBezTo>
                <a:lnTo>
                  <a:pt x="7923264" y="6484985"/>
                </a:lnTo>
                <a:cubicBezTo>
                  <a:pt x="7916783" y="6482865"/>
                  <a:pt x="7914058" y="6475504"/>
                  <a:pt x="7915965" y="6469356"/>
                </a:cubicBezTo>
                <a:cubicBezTo>
                  <a:pt x="7917964" y="6462934"/>
                  <a:pt x="7925535" y="6460087"/>
                  <a:pt x="7931592" y="6462055"/>
                </a:cubicBezTo>
                <a:lnTo>
                  <a:pt x="7936740" y="6463721"/>
                </a:lnTo>
                <a:cubicBezTo>
                  <a:pt x="7943221" y="6465842"/>
                  <a:pt x="7945946" y="6473202"/>
                  <a:pt x="7944038" y="6479351"/>
                </a:cubicBezTo>
                <a:cubicBezTo>
                  <a:pt x="7942434" y="6484439"/>
                  <a:pt x="7937406" y="6487166"/>
                  <a:pt x="7932349" y="6487135"/>
                </a:cubicBezTo>
                <a:cubicBezTo>
                  <a:pt x="7933440" y="6487711"/>
                  <a:pt x="7934529" y="6488287"/>
                  <a:pt x="7935347" y="6489286"/>
                </a:cubicBezTo>
                <a:cubicBezTo>
                  <a:pt x="7935801" y="6489922"/>
                  <a:pt x="7936316" y="6490498"/>
                  <a:pt x="7936861" y="6491043"/>
                </a:cubicBezTo>
                <a:cubicBezTo>
                  <a:pt x="7936861" y="6491043"/>
                  <a:pt x="7936861" y="6491043"/>
                  <a:pt x="7936861" y="6491043"/>
                </a:cubicBezTo>
                <a:cubicBezTo>
                  <a:pt x="7936952" y="6491073"/>
                  <a:pt x="7936982" y="6491073"/>
                  <a:pt x="7937103" y="6491103"/>
                </a:cubicBezTo>
                <a:cubicBezTo>
                  <a:pt x="7937315" y="6491103"/>
                  <a:pt x="7937346" y="6491103"/>
                  <a:pt x="7937709" y="6491103"/>
                </a:cubicBezTo>
                <a:cubicBezTo>
                  <a:pt x="7940646" y="6491225"/>
                  <a:pt x="7943160" y="6492406"/>
                  <a:pt x="7945189" y="6494132"/>
                </a:cubicBezTo>
                <a:cubicBezTo>
                  <a:pt x="7949398" y="6493436"/>
                  <a:pt x="7953971" y="6495253"/>
                  <a:pt x="7956606" y="6498676"/>
                </a:cubicBezTo>
                <a:lnTo>
                  <a:pt x="7959725" y="6502705"/>
                </a:lnTo>
                <a:cubicBezTo>
                  <a:pt x="7960088" y="6503189"/>
                  <a:pt x="7960149" y="6503704"/>
                  <a:pt x="7960422" y="6504219"/>
                </a:cubicBezTo>
                <a:cubicBezTo>
                  <a:pt x="7971899" y="6497828"/>
                  <a:pt x="7983134" y="6491013"/>
                  <a:pt x="7994521" y="6484500"/>
                </a:cubicBezTo>
                <a:cubicBezTo>
                  <a:pt x="7990221" y="6481562"/>
                  <a:pt x="7988040" y="6476383"/>
                  <a:pt x="7989433" y="6471082"/>
                </a:cubicBezTo>
                <a:cubicBezTo>
                  <a:pt x="7991068" y="6464782"/>
                  <a:pt x="7998608" y="6461056"/>
                  <a:pt x="8004665" y="6463025"/>
                </a:cubicBezTo>
                <a:lnTo>
                  <a:pt x="8009813" y="6464691"/>
                </a:lnTo>
                <a:cubicBezTo>
                  <a:pt x="8013327" y="6465842"/>
                  <a:pt x="8015658" y="6468446"/>
                  <a:pt x="8016990" y="6471506"/>
                </a:cubicBezTo>
                <a:cubicBezTo>
                  <a:pt x="8027044" y="6465660"/>
                  <a:pt x="8037190" y="6459965"/>
                  <a:pt x="8047213" y="6454028"/>
                </a:cubicBezTo>
                <a:cubicBezTo>
                  <a:pt x="8044094" y="6449000"/>
                  <a:pt x="8045275" y="6441610"/>
                  <a:pt x="8050121" y="6438187"/>
                </a:cubicBezTo>
                <a:cubicBezTo>
                  <a:pt x="8054481" y="6435097"/>
                  <a:pt x="8059568" y="6433795"/>
                  <a:pt x="8064748" y="6433613"/>
                </a:cubicBezTo>
                <a:cubicBezTo>
                  <a:pt x="8057479" y="6429736"/>
                  <a:pt x="8056298" y="6420589"/>
                  <a:pt x="8059811" y="6414924"/>
                </a:cubicBezTo>
                <a:cubicBezTo>
                  <a:pt x="8054905" y="6404807"/>
                  <a:pt x="8066534" y="6394660"/>
                  <a:pt x="8075710" y="6398840"/>
                </a:cubicBezTo>
                <a:cubicBezTo>
                  <a:pt x="8075558" y="6394721"/>
                  <a:pt x="8077406" y="6390510"/>
                  <a:pt x="8080737" y="6387997"/>
                </a:cubicBezTo>
                <a:lnTo>
                  <a:pt x="8081645" y="6387330"/>
                </a:lnTo>
                <a:cubicBezTo>
                  <a:pt x="8080191" y="6387482"/>
                  <a:pt x="8078647" y="6387361"/>
                  <a:pt x="8076891" y="6386785"/>
                </a:cubicBezTo>
                <a:cubicBezTo>
                  <a:pt x="8062385" y="6382060"/>
                  <a:pt x="8066473" y="6358736"/>
                  <a:pt x="8080888" y="6362765"/>
                </a:cubicBezTo>
                <a:cubicBezTo>
                  <a:pt x="8081766" y="6360281"/>
                  <a:pt x="8083281" y="6357949"/>
                  <a:pt x="8085521" y="6356253"/>
                </a:cubicBezTo>
                <a:lnTo>
                  <a:pt x="8094182" y="6349740"/>
                </a:lnTo>
                <a:cubicBezTo>
                  <a:pt x="8099452" y="6345773"/>
                  <a:pt x="8107659" y="6348044"/>
                  <a:pt x="8111050" y="6353284"/>
                </a:cubicBezTo>
                <a:cubicBezTo>
                  <a:pt x="8114805" y="6359070"/>
                  <a:pt x="8112746" y="6366218"/>
                  <a:pt x="8107477" y="6370156"/>
                </a:cubicBezTo>
                <a:lnTo>
                  <a:pt x="8098816" y="6376668"/>
                </a:lnTo>
                <a:cubicBezTo>
                  <a:pt x="8096333" y="6378546"/>
                  <a:pt x="8093214" y="6378910"/>
                  <a:pt x="8090276" y="6378364"/>
                </a:cubicBezTo>
                <a:cubicBezTo>
                  <a:pt x="8089882" y="6380424"/>
                  <a:pt x="8088943" y="6382181"/>
                  <a:pt x="8087733" y="6383726"/>
                </a:cubicBezTo>
                <a:cubicBezTo>
                  <a:pt x="8090760" y="6382544"/>
                  <a:pt x="8094031" y="6382423"/>
                  <a:pt x="8096969" y="6383786"/>
                </a:cubicBezTo>
                <a:cubicBezTo>
                  <a:pt x="8100875" y="6382423"/>
                  <a:pt x="8105296" y="6383181"/>
                  <a:pt x="8108627" y="6387633"/>
                </a:cubicBezTo>
                <a:cubicBezTo>
                  <a:pt x="8110566" y="6390208"/>
                  <a:pt x="8111171" y="6392934"/>
                  <a:pt x="8111081" y="6395539"/>
                </a:cubicBezTo>
                <a:lnTo>
                  <a:pt x="8112504" y="6395751"/>
                </a:lnTo>
                <a:cubicBezTo>
                  <a:pt x="8118652" y="6396599"/>
                  <a:pt x="8122224" y="6403565"/>
                  <a:pt x="8121498" y="6409291"/>
                </a:cubicBezTo>
                <a:cubicBezTo>
                  <a:pt x="8145816" y="6394206"/>
                  <a:pt x="8169527" y="6378213"/>
                  <a:pt x="8193542" y="6362614"/>
                </a:cubicBezTo>
                <a:cubicBezTo>
                  <a:pt x="8153689" y="6355496"/>
                  <a:pt x="8114139" y="6346954"/>
                  <a:pt x="8074862" y="6337594"/>
                </a:cubicBezTo>
                <a:cubicBezTo>
                  <a:pt x="8071833" y="6338200"/>
                  <a:pt x="8069290" y="6337685"/>
                  <a:pt x="8066988" y="6336201"/>
                </a:cubicBezTo>
                <a:close/>
                <a:moveTo>
                  <a:pt x="9729052" y="3489583"/>
                </a:moveTo>
                <a:cubicBezTo>
                  <a:pt x="9727023" y="3474892"/>
                  <a:pt x="9749554" y="3468531"/>
                  <a:pt x="9751614" y="3483434"/>
                </a:cubicBezTo>
                <a:cubicBezTo>
                  <a:pt x="9753642" y="3498124"/>
                  <a:pt x="9731112" y="3504485"/>
                  <a:pt x="9729052" y="3489583"/>
                </a:cubicBezTo>
                <a:close/>
                <a:moveTo>
                  <a:pt x="9762515" y="3390292"/>
                </a:moveTo>
                <a:cubicBezTo>
                  <a:pt x="9756216" y="3391140"/>
                  <a:pt x="9750675" y="3384719"/>
                  <a:pt x="9750493" y="3378933"/>
                </a:cubicBezTo>
                <a:cubicBezTo>
                  <a:pt x="9750371" y="3374511"/>
                  <a:pt x="9752552" y="3371179"/>
                  <a:pt x="9755822" y="3369120"/>
                </a:cubicBezTo>
                <a:cubicBezTo>
                  <a:pt x="9754672" y="3367454"/>
                  <a:pt x="9753854" y="3365576"/>
                  <a:pt x="9753581" y="3363577"/>
                </a:cubicBezTo>
                <a:cubicBezTo>
                  <a:pt x="9752673" y="3357155"/>
                  <a:pt x="9758033" y="3351642"/>
                  <a:pt x="9764090" y="3350824"/>
                </a:cubicBezTo>
                <a:lnTo>
                  <a:pt x="9769237" y="3350128"/>
                </a:lnTo>
                <a:cubicBezTo>
                  <a:pt x="9773508" y="3349522"/>
                  <a:pt x="9777293" y="3351672"/>
                  <a:pt x="9779656" y="3354944"/>
                </a:cubicBezTo>
                <a:cubicBezTo>
                  <a:pt x="9783562" y="3355610"/>
                  <a:pt x="9786893" y="3358336"/>
                  <a:pt x="9787620" y="3363607"/>
                </a:cubicBezTo>
                <a:cubicBezTo>
                  <a:pt x="9788558" y="3370513"/>
                  <a:pt x="9784137" y="3375208"/>
                  <a:pt x="9778928" y="3376874"/>
                </a:cubicBezTo>
                <a:cubicBezTo>
                  <a:pt x="9778959" y="3377116"/>
                  <a:pt x="9779020" y="3377358"/>
                  <a:pt x="9779020" y="3377570"/>
                </a:cubicBezTo>
                <a:cubicBezTo>
                  <a:pt x="9779201" y="3384386"/>
                  <a:pt x="9773902" y="3388747"/>
                  <a:pt x="9767664" y="3389595"/>
                </a:cubicBezTo>
                <a:lnTo>
                  <a:pt x="9762515" y="3390292"/>
                </a:lnTo>
                <a:close/>
                <a:moveTo>
                  <a:pt x="9772539" y="3425035"/>
                </a:moveTo>
                <a:cubicBezTo>
                  <a:pt x="9770480" y="3410132"/>
                  <a:pt x="9793434" y="3405649"/>
                  <a:pt x="9795493" y="3420552"/>
                </a:cubicBezTo>
                <a:cubicBezTo>
                  <a:pt x="9797553" y="3435454"/>
                  <a:pt x="9774568" y="3439937"/>
                  <a:pt x="9772539" y="3425035"/>
                </a:cubicBezTo>
                <a:close/>
                <a:moveTo>
                  <a:pt x="9833771" y="3432062"/>
                </a:moveTo>
                <a:lnTo>
                  <a:pt x="9834468" y="3437211"/>
                </a:lnTo>
                <a:cubicBezTo>
                  <a:pt x="9835377" y="3443693"/>
                  <a:pt x="9830168" y="3449146"/>
                  <a:pt x="9824051" y="3450054"/>
                </a:cubicBezTo>
                <a:cubicBezTo>
                  <a:pt x="9817661" y="3450993"/>
                  <a:pt x="9812058" y="3445662"/>
                  <a:pt x="9811211" y="3439634"/>
                </a:cubicBezTo>
                <a:lnTo>
                  <a:pt x="9810514" y="3434485"/>
                </a:lnTo>
                <a:cubicBezTo>
                  <a:pt x="9809636" y="3428003"/>
                  <a:pt x="9814844" y="3422551"/>
                  <a:pt x="9820931" y="3421642"/>
                </a:cubicBezTo>
                <a:cubicBezTo>
                  <a:pt x="9827322" y="3420703"/>
                  <a:pt x="9832924" y="3426004"/>
                  <a:pt x="9833771" y="3432062"/>
                </a:cubicBezTo>
                <a:close/>
                <a:moveTo>
                  <a:pt x="9847793" y="3265952"/>
                </a:moveTo>
                <a:cubicBezTo>
                  <a:pt x="9854697" y="3265891"/>
                  <a:pt x="9858725" y="3271283"/>
                  <a:pt x="9859572" y="3277523"/>
                </a:cubicBezTo>
                <a:lnTo>
                  <a:pt x="9860269" y="3282672"/>
                </a:lnTo>
                <a:cubicBezTo>
                  <a:pt x="9861147" y="3288972"/>
                  <a:pt x="9854364" y="3294425"/>
                  <a:pt x="9848701" y="3294485"/>
                </a:cubicBezTo>
                <a:cubicBezTo>
                  <a:pt x="9841797" y="3294546"/>
                  <a:pt x="9837768" y="3289154"/>
                  <a:pt x="9836890" y="3282884"/>
                </a:cubicBezTo>
                <a:lnTo>
                  <a:pt x="9836195" y="3277735"/>
                </a:lnTo>
                <a:cubicBezTo>
                  <a:pt x="9835346" y="3271465"/>
                  <a:pt x="9842099" y="3265982"/>
                  <a:pt x="9847793" y="3265952"/>
                </a:cubicBezTo>
                <a:close/>
                <a:moveTo>
                  <a:pt x="9840706" y="3249141"/>
                </a:moveTo>
                <a:cubicBezTo>
                  <a:pt x="9840555" y="3254926"/>
                  <a:pt x="9834983" y="3261439"/>
                  <a:pt x="9828745" y="3260530"/>
                </a:cubicBezTo>
                <a:cubicBezTo>
                  <a:pt x="9827987" y="3260409"/>
                  <a:pt x="9827230" y="3260318"/>
                  <a:pt x="9826443" y="3260288"/>
                </a:cubicBezTo>
                <a:cubicBezTo>
                  <a:pt x="9826352" y="3260288"/>
                  <a:pt x="9826383" y="3260288"/>
                  <a:pt x="9826291" y="3260288"/>
                </a:cubicBezTo>
                <a:cubicBezTo>
                  <a:pt x="9826231" y="3260288"/>
                  <a:pt x="9826201" y="3260318"/>
                  <a:pt x="9826140" y="3260348"/>
                </a:cubicBezTo>
                <a:cubicBezTo>
                  <a:pt x="9826049" y="3260439"/>
                  <a:pt x="9825958" y="3260500"/>
                  <a:pt x="9825807" y="3260651"/>
                </a:cubicBezTo>
                <a:cubicBezTo>
                  <a:pt x="9820871" y="3264952"/>
                  <a:pt x="9813936" y="3264619"/>
                  <a:pt x="9809273" y="3260045"/>
                </a:cubicBezTo>
                <a:cubicBezTo>
                  <a:pt x="9804881" y="3255714"/>
                  <a:pt x="9805275" y="3247536"/>
                  <a:pt x="9809878" y="3243537"/>
                </a:cubicBezTo>
                <a:cubicBezTo>
                  <a:pt x="9815238" y="3238843"/>
                  <a:pt x="9822082" y="3236147"/>
                  <a:pt x="9829260" y="3237177"/>
                </a:cubicBezTo>
                <a:cubicBezTo>
                  <a:pt x="9835558" y="3238055"/>
                  <a:pt x="9840858" y="3242235"/>
                  <a:pt x="9840706" y="3249141"/>
                </a:cubicBezTo>
                <a:close/>
                <a:moveTo>
                  <a:pt x="9831864" y="3127800"/>
                </a:moveTo>
                <a:cubicBezTo>
                  <a:pt x="9842070" y="3138825"/>
                  <a:pt x="9823020" y="3152395"/>
                  <a:pt x="9812906" y="3141460"/>
                </a:cubicBezTo>
                <a:cubicBezTo>
                  <a:pt x="9810302" y="3138643"/>
                  <a:pt x="9809605" y="3135645"/>
                  <a:pt x="9810211" y="3132919"/>
                </a:cubicBezTo>
                <a:cubicBezTo>
                  <a:pt x="9805760" y="3137705"/>
                  <a:pt x="9796977" y="3139522"/>
                  <a:pt x="9791163" y="3133252"/>
                </a:cubicBezTo>
                <a:cubicBezTo>
                  <a:pt x="9784471" y="3126013"/>
                  <a:pt x="9790406" y="3117743"/>
                  <a:pt x="9798128" y="3115987"/>
                </a:cubicBezTo>
                <a:lnTo>
                  <a:pt x="9793313" y="3115805"/>
                </a:lnTo>
                <a:cubicBezTo>
                  <a:pt x="9786984" y="3115562"/>
                  <a:pt x="9782047" y="3109444"/>
                  <a:pt x="9782502" y="3103295"/>
                </a:cubicBezTo>
                <a:cubicBezTo>
                  <a:pt x="9782986" y="3096843"/>
                  <a:pt x="9788710" y="3092239"/>
                  <a:pt x="9795009" y="3092512"/>
                </a:cubicBezTo>
                <a:lnTo>
                  <a:pt x="9802338" y="3092784"/>
                </a:lnTo>
                <a:cubicBezTo>
                  <a:pt x="9808666" y="3093027"/>
                  <a:pt x="9813603" y="3099145"/>
                  <a:pt x="9813149" y="3105294"/>
                </a:cubicBezTo>
                <a:cubicBezTo>
                  <a:pt x="9812755" y="3110777"/>
                  <a:pt x="9808516" y="3114896"/>
                  <a:pt x="9803398" y="3115865"/>
                </a:cubicBezTo>
                <a:cubicBezTo>
                  <a:pt x="9805789" y="3116320"/>
                  <a:pt x="9808152" y="3117501"/>
                  <a:pt x="9810150" y="3119652"/>
                </a:cubicBezTo>
                <a:cubicBezTo>
                  <a:pt x="9812755" y="3122468"/>
                  <a:pt x="9813421" y="3125467"/>
                  <a:pt x="9812845" y="3128163"/>
                </a:cubicBezTo>
                <a:cubicBezTo>
                  <a:pt x="9817297" y="3123347"/>
                  <a:pt x="9826049" y="3121530"/>
                  <a:pt x="9831864" y="3127800"/>
                </a:cubicBezTo>
                <a:close/>
                <a:moveTo>
                  <a:pt x="9778898" y="3156454"/>
                </a:moveTo>
                <a:cubicBezTo>
                  <a:pt x="9775688" y="3141824"/>
                  <a:pt x="9798007" y="3134887"/>
                  <a:pt x="9801247" y="3149548"/>
                </a:cubicBezTo>
                <a:cubicBezTo>
                  <a:pt x="9804458" y="3164208"/>
                  <a:pt x="9782108" y="3171144"/>
                  <a:pt x="9778898" y="3156454"/>
                </a:cubicBezTo>
                <a:close/>
                <a:moveTo>
                  <a:pt x="9817631" y="3071884"/>
                </a:moveTo>
                <a:cubicBezTo>
                  <a:pt x="9819690" y="3073187"/>
                  <a:pt x="9821749" y="3074520"/>
                  <a:pt x="9823808" y="3075852"/>
                </a:cubicBezTo>
                <a:cubicBezTo>
                  <a:pt x="9829139" y="3079245"/>
                  <a:pt x="9831530" y="3085969"/>
                  <a:pt x="9828260" y="3091754"/>
                </a:cubicBezTo>
                <a:cubicBezTo>
                  <a:pt x="9825292" y="3097025"/>
                  <a:pt x="9817661" y="3099630"/>
                  <a:pt x="9812331" y="3096207"/>
                </a:cubicBezTo>
                <a:lnTo>
                  <a:pt x="9806153" y="3092239"/>
                </a:lnTo>
                <a:cubicBezTo>
                  <a:pt x="9800824" y="3088847"/>
                  <a:pt x="9798431" y="3082122"/>
                  <a:pt x="9801702" y="3076337"/>
                </a:cubicBezTo>
                <a:cubicBezTo>
                  <a:pt x="9804669" y="3071067"/>
                  <a:pt x="9812301" y="3068462"/>
                  <a:pt x="9817631" y="3071884"/>
                </a:cubicBezTo>
                <a:close/>
                <a:moveTo>
                  <a:pt x="9796705" y="2847224"/>
                </a:moveTo>
                <a:lnTo>
                  <a:pt x="9798704" y="2842408"/>
                </a:lnTo>
                <a:cubicBezTo>
                  <a:pt x="9801156" y="2836562"/>
                  <a:pt x="9809726" y="2835259"/>
                  <a:pt x="9814662" y="2838107"/>
                </a:cubicBezTo>
                <a:cubicBezTo>
                  <a:pt x="9820629" y="2841560"/>
                  <a:pt x="9821386" y="2848254"/>
                  <a:pt x="9818963" y="2854069"/>
                </a:cubicBezTo>
                <a:lnTo>
                  <a:pt x="9816964" y="2858855"/>
                </a:lnTo>
                <a:cubicBezTo>
                  <a:pt x="9814512" y="2864732"/>
                  <a:pt x="9805911" y="2866004"/>
                  <a:pt x="9801005" y="2863156"/>
                </a:cubicBezTo>
                <a:cubicBezTo>
                  <a:pt x="9795039" y="2859734"/>
                  <a:pt x="9794312" y="2853040"/>
                  <a:pt x="9796705" y="2847224"/>
                </a:cubicBezTo>
                <a:close/>
                <a:moveTo>
                  <a:pt x="9789891" y="2992040"/>
                </a:moveTo>
                <a:cubicBezTo>
                  <a:pt x="9793889" y="2991919"/>
                  <a:pt x="9796947" y="2993706"/>
                  <a:pt x="9799036" y="2996402"/>
                </a:cubicBezTo>
                <a:cubicBezTo>
                  <a:pt x="9802943" y="2997341"/>
                  <a:pt x="9806214" y="3000218"/>
                  <a:pt x="9807667" y="3004338"/>
                </a:cubicBezTo>
                <a:cubicBezTo>
                  <a:pt x="9809726" y="3010214"/>
                  <a:pt x="9805699" y="3017241"/>
                  <a:pt x="9799824" y="3018907"/>
                </a:cubicBezTo>
                <a:cubicBezTo>
                  <a:pt x="9795221" y="3020179"/>
                  <a:pt x="9790678" y="3020089"/>
                  <a:pt x="9786469" y="3017787"/>
                </a:cubicBezTo>
                <a:cubicBezTo>
                  <a:pt x="9781200" y="3014939"/>
                  <a:pt x="9779474" y="3009578"/>
                  <a:pt x="9778596" y="3004095"/>
                </a:cubicBezTo>
                <a:cubicBezTo>
                  <a:pt x="9777596" y="2997825"/>
                  <a:pt x="9784198" y="2992222"/>
                  <a:pt x="9789891" y="2992040"/>
                </a:cubicBezTo>
                <a:close/>
                <a:moveTo>
                  <a:pt x="9770691" y="3234935"/>
                </a:moveTo>
                <a:cubicBezTo>
                  <a:pt x="9775900" y="3235117"/>
                  <a:pt x="9780140" y="3238933"/>
                  <a:pt x="9781412" y="3243780"/>
                </a:cubicBezTo>
                <a:cubicBezTo>
                  <a:pt x="9784167" y="3243689"/>
                  <a:pt x="9786984" y="3244416"/>
                  <a:pt x="9789286" y="3246173"/>
                </a:cubicBezTo>
                <a:lnTo>
                  <a:pt x="9795130" y="3250595"/>
                </a:lnTo>
                <a:cubicBezTo>
                  <a:pt x="9800187" y="3254412"/>
                  <a:pt x="9800702" y="3262257"/>
                  <a:pt x="9796826" y="3267042"/>
                </a:cubicBezTo>
                <a:cubicBezTo>
                  <a:pt x="9793344" y="3271313"/>
                  <a:pt x="9787529" y="3272252"/>
                  <a:pt x="9782775" y="3270132"/>
                </a:cubicBezTo>
                <a:cubicBezTo>
                  <a:pt x="9784471" y="3271889"/>
                  <a:pt x="9785742" y="3274191"/>
                  <a:pt x="9786136" y="3277099"/>
                </a:cubicBezTo>
                <a:cubicBezTo>
                  <a:pt x="9786651" y="3280915"/>
                  <a:pt x="9785500" y="3283732"/>
                  <a:pt x="9783471" y="3285610"/>
                </a:cubicBezTo>
                <a:cubicBezTo>
                  <a:pt x="9789861" y="3284247"/>
                  <a:pt x="9798097" y="3287761"/>
                  <a:pt x="9799249" y="3296242"/>
                </a:cubicBezTo>
                <a:cubicBezTo>
                  <a:pt x="9801308" y="3311114"/>
                  <a:pt x="9777899" y="3311326"/>
                  <a:pt x="9775870" y="3296575"/>
                </a:cubicBezTo>
                <a:cubicBezTo>
                  <a:pt x="9775355" y="3292759"/>
                  <a:pt x="9776506" y="3289911"/>
                  <a:pt x="9778565" y="3288033"/>
                </a:cubicBezTo>
                <a:cubicBezTo>
                  <a:pt x="9772175" y="3289396"/>
                  <a:pt x="9763938" y="3285883"/>
                  <a:pt x="9762757" y="3277371"/>
                </a:cubicBezTo>
                <a:cubicBezTo>
                  <a:pt x="9761425" y="3267588"/>
                  <a:pt x="9771025" y="3264225"/>
                  <a:pt x="9778383" y="3267194"/>
                </a:cubicBezTo>
                <a:lnTo>
                  <a:pt x="9774538" y="3264286"/>
                </a:lnTo>
                <a:cubicBezTo>
                  <a:pt x="9772508" y="3262741"/>
                  <a:pt x="9771388" y="3260500"/>
                  <a:pt x="9770812" y="3258107"/>
                </a:cubicBezTo>
                <a:cubicBezTo>
                  <a:pt x="9770510" y="3258107"/>
                  <a:pt x="9770207" y="3258289"/>
                  <a:pt x="9769874" y="3258258"/>
                </a:cubicBezTo>
                <a:lnTo>
                  <a:pt x="9762546" y="3257986"/>
                </a:lnTo>
                <a:cubicBezTo>
                  <a:pt x="9756216" y="3257743"/>
                  <a:pt x="9751038" y="3252261"/>
                  <a:pt x="9751249" y="3245900"/>
                </a:cubicBezTo>
                <a:cubicBezTo>
                  <a:pt x="9751462" y="3239600"/>
                  <a:pt x="9757003" y="3234360"/>
                  <a:pt x="9763333" y="3234602"/>
                </a:cubicBezTo>
                <a:lnTo>
                  <a:pt x="9770691" y="3234935"/>
                </a:lnTo>
                <a:close/>
                <a:moveTo>
                  <a:pt x="9759093" y="3133191"/>
                </a:moveTo>
                <a:cubicBezTo>
                  <a:pt x="9769177" y="3144065"/>
                  <a:pt x="9754339" y="3162179"/>
                  <a:pt x="9744133" y="3151153"/>
                </a:cubicBezTo>
                <a:cubicBezTo>
                  <a:pt x="9734049" y="3140279"/>
                  <a:pt x="9748887" y="3122166"/>
                  <a:pt x="9759093" y="3133191"/>
                </a:cubicBezTo>
                <a:close/>
                <a:moveTo>
                  <a:pt x="9714970" y="3378540"/>
                </a:moveTo>
                <a:cubicBezTo>
                  <a:pt x="9722057" y="3377782"/>
                  <a:pt x="9729203" y="3379479"/>
                  <a:pt x="9734503" y="3384416"/>
                </a:cubicBezTo>
                <a:cubicBezTo>
                  <a:pt x="9739136" y="3388747"/>
                  <a:pt x="9741105" y="3395199"/>
                  <a:pt x="9736987" y="3400773"/>
                </a:cubicBezTo>
                <a:cubicBezTo>
                  <a:pt x="9733564" y="3405437"/>
                  <a:pt x="9725266" y="3407588"/>
                  <a:pt x="9720633" y="3403287"/>
                </a:cubicBezTo>
                <a:cubicBezTo>
                  <a:pt x="9720088" y="3402741"/>
                  <a:pt x="9719512" y="3402226"/>
                  <a:pt x="9718877" y="3401772"/>
                </a:cubicBezTo>
                <a:cubicBezTo>
                  <a:pt x="9718817" y="3401742"/>
                  <a:pt x="9718817" y="3401742"/>
                  <a:pt x="9718756" y="3401681"/>
                </a:cubicBezTo>
                <a:cubicBezTo>
                  <a:pt x="9718696" y="3401681"/>
                  <a:pt x="9718665" y="3401681"/>
                  <a:pt x="9718604" y="3401681"/>
                </a:cubicBezTo>
                <a:cubicBezTo>
                  <a:pt x="9718453" y="3401681"/>
                  <a:pt x="9718362" y="3401711"/>
                  <a:pt x="9718181" y="3401711"/>
                </a:cubicBezTo>
                <a:cubicBezTo>
                  <a:pt x="9711670" y="3402408"/>
                  <a:pt x="9706189" y="3398137"/>
                  <a:pt x="9704977" y="3391746"/>
                </a:cubicBezTo>
                <a:cubicBezTo>
                  <a:pt x="9703887" y="3385688"/>
                  <a:pt x="9708884" y="3379206"/>
                  <a:pt x="9714970" y="3378540"/>
                </a:cubicBezTo>
                <a:close/>
                <a:moveTo>
                  <a:pt x="9665548" y="3346887"/>
                </a:moveTo>
                <a:cubicBezTo>
                  <a:pt x="9669334" y="3341859"/>
                  <a:pt x="9676874" y="3340738"/>
                  <a:pt x="9681902" y="3344554"/>
                </a:cubicBezTo>
                <a:lnTo>
                  <a:pt x="9687746" y="3348977"/>
                </a:lnTo>
                <a:cubicBezTo>
                  <a:pt x="9692803" y="3352793"/>
                  <a:pt x="9693894" y="3360275"/>
                  <a:pt x="9690078" y="3365364"/>
                </a:cubicBezTo>
                <a:cubicBezTo>
                  <a:pt x="9686292" y="3370392"/>
                  <a:pt x="9678752" y="3371512"/>
                  <a:pt x="9673724" y="3367696"/>
                </a:cubicBezTo>
                <a:lnTo>
                  <a:pt x="9667880" y="3363274"/>
                </a:lnTo>
                <a:cubicBezTo>
                  <a:pt x="9662823" y="3359427"/>
                  <a:pt x="9661732" y="3351975"/>
                  <a:pt x="9665548" y="3346887"/>
                </a:cubicBezTo>
                <a:close/>
                <a:moveTo>
                  <a:pt x="8456854" y="1969149"/>
                </a:moveTo>
                <a:cubicBezTo>
                  <a:pt x="8478083" y="1956185"/>
                  <a:pt x="8523962" y="1937920"/>
                  <a:pt x="8553760" y="1928924"/>
                </a:cubicBezTo>
                <a:cubicBezTo>
                  <a:pt x="8576866" y="1919685"/>
                  <a:pt x="8601305" y="1915627"/>
                  <a:pt x="8627076" y="1916656"/>
                </a:cubicBezTo>
                <a:cubicBezTo>
                  <a:pt x="8651908" y="1919746"/>
                  <a:pt x="8668897" y="1921806"/>
                  <a:pt x="8679617" y="1923108"/>
                </a:cubicBezTo>
                <a:cubicBezTo>
                  <a:pt x="8671290" y="1921957"/>
                  <a:pt x="8662749" y="1920806"/>
                  <a:pt x="8653574" y="1919413"/>
                </a:cubicBezTo>
                <a:cubicBezTo>
                  <a:pt x="8694183" y="1924683"/>
                  <a:pt x="8702330" y="1925834"/>
                  <a:pt x="8679617" y="1923108"/>
                </a:cubicBezTo>
                <a:cubicBezTo>
                  <a:pt x="8715775" y="1928045"/>
                  <a:pt x="8745392" y="1932286"/>
                  <a:pt x="8781369" y="1950248"/>
                </a:cubicBezTo>
                <a:cubicBezTo>
                  <a:pt x="8827066" y="1973086"/>
                  <a:pt x="8869160" y="2022217"/>
                  <a:pt x="8886754" y="2072801"/>
                </a:cubicBezTo>
                <a:lnTo>
                  <a:pt x="9040048" y="2238215"/>
                </a:lnTo>
                <a:cubicBezTo>
                  <a:pt x="9147311" y="2354013"/>
                  <a:pt x="9139408" y="2494013"/>
                  <a:pt x="9048618" y="2614052"/>
                </a:cubicBezTo>
                <a:cubicBezTo>
                  <a:pt x="8899474" y="2811240"/>
                  <a:pt x="8566601" y="2812088"/>
                  <a:pt x="8395136" y="2646614"/>
                </a:cubicBezTo>
                <a:cubicBezTo>
                  <a:pt x="8205716" y="2463814"/>
                  <a:pt x="8222674" y="2112087"/>
                  <a:pt x="8456854" y="1969149"/>
                </a:cubicBezTo>
                <a:close/>
                <a:moveTo>
                  <a:pt x="5722249" y="2586216"/>
                </a:moveTo>
                <a:cubicBezTo>
                  <a:pt x="5723097" y="2587427"/>
                  <a:pt x="5723491" y="2588669"/>
                  <a:pt x="5723885" y="2589881"/>
                </a:cubicBezTo>
                <a:cubicBezTo>
                  <a:pt x="5726883" y="2585034"/>
                  <a:pt x="5732818" y="2581551"/>
                  <a:pt x="5739541" y="2583944"/>
                </a:cubicBezTo>
                <a:cubicBezTo>
                  <a:pt x="5754107" y="2589184"/>
                  <a:pt x="5742963" y="2610538"/>
                  <a:pt x="5728578" y="2605389"/>
                </a:cubicBezTo>
                <a:cubicBezTo>
                  <a:pt x="5725308" y="2604208"/>
                  <a:pt x="5723491" y="2602178"/>
                  <a:pt x="5722582" y="2599846"/>
                </a:cubicBezTo>
                <a:cubicBezTo>
                  <a:pt x="5718464" y="2606207"/>
                  <a:pt x="5709016" y="2609115"/>
                  <a:pt x="5703413" y="2601209"/>
                </a:cubicBezTo>
                <a:cubicBezTo>
                  <a:pt x="5694480" y="2588578"/>
                  <a:pt x="5713316" y="2573585"/>
                  <a:pt x="5722249" y="2586216"/>
                </a:cubicBezTo>
                <a:close/>
                <a:moveTo>
                  <a:pt x="5384743" y="1923926"/>
                </a:moveTo>
                <a:cubicBezTo>
                  <a:pt x="5391132" y="1924471"/>
                  <a:pt x="5395494" y="1928803"/>
                  <a:pt x="5398673" y="1933982"/>
                </a:cubicBezTo>
                <a:cubicBezTo>
                  <a:pt x="5401913" y="1939283"/>
                  <a:pt x="5398613" y="1946795"/>
                  <a:pt x="5393434" y="1949339"/>
                </a:cubicBezTo>
                <a:cubicBezTo>
                  <a:pt x="5389285" y="1951369"/>
                  <a:pt x="5385015" y="1950551"/>
                  <a:pt x="5381715" y="1948067"/>
                </a:cubicBezTo>
                <a:cubicBezTo>
                  <a:pt x="5377172" y="1950036"/>
                  <a:pt x="5371933" y="1949551"/>
                  <a:pt x="5368390" y="1945492"/>
                </a:cubicBezTo>
                <a:cubicBezTo>
                  <a:pt x="5364544" y="1941070"/>
                  <a:pt x="5364544" y="1933013"/>
                  <a:pt x="5369510" y="1929318"/>
                </a:cubicBezTo>
                <a:cubicBezTo>
                  <a:pt x="5374053" y="1925895"/>
                  <a:pt x="5378928" y="1923441"/>
                  <a:pt x="5384743" y="1923926"/>
                </a:cubicBezTo>
                <a:close/>
                <a:moveTo>
                  <a:pt x="5357155" y="1887518"/>
                </a:moveTo>
                <a:cubicBezTo>
                  <a:pt x="5358639" y="1881490"/>
                  <a:pt x="5363666" y="1876886"/>
                  <a:pt x="5370237" y="1877916"/>
                </a:cubicBezTo>
                <a:cubicBezTo>
                  <a:pt x="5375961" y="1878794"/>
                  <a:pt x="5381321" y="1884973"/>
                  <a:pt x="5379837" y="1891001"/>
                </a:cubicBezTo>
                <a:lnTo>
                  <a:pt x="5378595" y="1895938"/>
                </a:lnTo>
                <a:cubicBezTo>
                  <a:pt x="5377081" y="1901966"/>
                  <a:pt x="5372084" y="1906570"/>
                  <a:pt x="5365513" y="1905540"/>
                </a:cubicBezTo>
                <a:cubicBezTo>
                  <a:pt x="5359790" y="1904662"/>
                  <a:pt x="5354429" y="1898482"/>
                  <a:pt x="5355913" y="1892455"/>
                </a:cubicBezTo>
                <a:lnTo>
                  <a:pt x="5357155" y="1887518"/>
                </a:lnTo>
                <a:close/>
                <a:moveTo>
                  <a:pt x="888472" y="5322730"/>
                </a:moveTo>
                <a:lnTo>
                  <a:pt x="886140" y="5327394"/>
                </a:lnTo>
                <a:cubicBezTo>
                  <a:pt x="883203" y="5333271"/>
                  <a:pt x="875783" y="5334785"/>
                  <a:pt x="870211" y="5332089"/>
                </a:cubicBezTo>
                <a:cubicBezTo>
                  <a:pt x="864397" y="5329242"/>
                  <a:pt x="862792" y="5321639"/>
                  <a:pt x="865517" y="5316157"/>
                </a:cubicBezTo>
                <a:lnTo>
                  <a:pt x="867849" y="5311492"/>
                </a:lnTo>
                <a:cubicBezTo>
                  <a:pt x="870786" y="5305616"/>
                  <a:pt x="878206" y="5304102"/>
                  <a:pt x="883778" y="5306797"/>
                </a:cubicBezTo>
                <a:cubicBezTo>
                  <a:pt x="889592" y="5309645"/>
                  <a:pt x="891197" y="5317247"/>
                  <a:pt x="888472" y="5322730"/>
                </a:cubicBezTo>
                <a:close/>
                <a:moveTo>
                  <a:pt x="895467" y="5275811"/>
                </a:moveTo>
                <a:cubicBezTo>
                  <a:pt x="888805" y="5277234"/>
                  <a:pt x="883536" y="5272781"/>
                  <a:pt x="881537" y="5266784"/>
                </a:cubicBezTo>
                <a:lnTo>
                  <a:pt x="879205" y="5259787"/>
                </a:lnTo>
                <a:cubicBezTo>
                  <a:pt x="877207" y="5253729"/>
                  <a:pt x="882567" y="5247065"/>
                  <a:pt x="888230" y="5245854"/>
                </a:cubicBezTo>
                <a:cubicBezTo>
                  <a:pt x="894892" y="5244430"/>
                  <a:pt x="900161" y="5248883"/>
                  <a:pt x="902160" y="5254880"/>
                </a:cubicBezTo>
                <a:lnTo>
                  <a:pt x="904492" y="5261877"/>
                </a:lnTo>
                <a:cubicBezTo>
                  <a:pt x="906490" y="5267905"/>
                  <a:pt x="901130" y="5274599"/>
                  <a:pt x="895467" y="5275811"/>
                </a:cubicBezTo>
                <a:close/>
                <a:moveTo>
                  <a:pt x="1117352" y="5416356"/>
                </a:moveTo>
                <a:cubicBezTo>
                  <a:pt x="1122985" y="5414962"/>
                  <a:pt x="1130738" y="5419415"/>
                  <a:pt x="1131192" y="5425534"/>
                </a:cubicBezTo>
                <a:lnTo>
                  <a:pt x="1131737" y="5432894"/>
                </a:lnTo>
                <a:cubicBezTo>
                  <a:pt x="1132222" y="5439467"/>
                  <a:pt x="1129375" y="5445010"/>
                  <a:pt x="1122561" y="5446706"/>
                </a:cubicBezTo>
                <a:cubicBezTo>
                  <a:pt x="1116928" y="5448100"/>
                  <a:pt x="1109206" y="5443647"/>
                  <a:pt x="1108752" y="5437529"/>
                </a:cubicBezTo>
                <a:lnTo>
                  <a:pt x="1108207" y="5430168"/>
                </a:lnTo>
                <a:cubicBezTo>
                  <a:pt x="1107692" y="5423595"/>
                  <a:pt x="1110539" y="5418022"/>
                  <a:pt x="1117352" y="5416356"/>
                </a:cubicBezTo>
                <a:close/>
                <a:moveTo>
                  <a:pt x="1033407" y="5386035"/>
                </a:moveTo>
                <a:cubicBezTo>
                  <a:pt x="1023626" y="5397364"/>
                  <a:pt x="1004214" y="5384158"/>
                  <a:pt x="1014056" y="5372769"/>
                </a:cubicBezTo>
                <a:cubicBezTo>
                  <a:pt x="1023838" y="5361440"/>
                  <a:pt x="1043249" y="5374616"/>
                  <a:pt x="1033407" y="5386035"/>
                </a:cubicBezTo>
                <a:close/>
                <a:moveTo>
                  <a:pt x="1068506" y="5357563"/>
                </a:moveTo>
                <a:lnTo>
                  <a:pt x="1071897" y="5353625"/>
                </a:lnTo>
                <a:cubicBezTo>
                  <a:pt x="1076046" y="5348809"/>
                  <a:pt x="1082648" y="5346841"/>
                  <a:pt x="1088250" y="5350808"/>
                </a:cubicBezTo>
                <a:cubicBezTo>
                  <a:pt x="1093065" y="5354201"/>
                  <a:pt x="1095215" y="5362379"/>
                  <a:pt x="1091067" y="5367165"/>
                </a:cubicBezTo>
                <a:lnTo>
                  <a:pt x="1087645" y="5371103"/>
                </a:lnTo>
                <a:cubicBezTo>
                  <a:pt x="1083496" y="5375919"/>
                  <a:pt x="1076894" y="5377858"/>
                  <a:pt x="1071292" y="5373920"/>
                </a:cubicBezTo>
                <a:cubicBezTo>
                  <a:pt x="1066507" y="5370527"/>
                  <a:pt x="1064357" y="5362349"/>
                  <a:pt x="1068506" y="5357563"/>
                </a:cubicBezTo>
                <a:close/>
                <a:moveTo>
                  <a:pt x="1077076" y="5427472"/>
                </a:moveTo>
                <a:cubicBezTo>
                  <a:pt x="1086827" y="5416174"/>
                  <a:pt x="1106511" y="5429017"/>
                  <a:pt x="1096639" y="5440436"/>
                </a:cubicBezTo>
                <a:cubicBezTo>
                  <a:pt x="1086887" y="5451705"/>
                  <a:pt x="1067203" y="5438861"/>
                  <a:pt x="1077076" y="5427472"/>
                </a:cubicBezTo>
                <a:close/>
                <a:moveTo>
                  <a:pt x="1111932" y="5510618"/>
                </a:moveTo>
                <a:cubicBezTo>
                  <a:pt x="1107844" y="5515434"/>
                  <a:pt x="1100182" y="5516131"/>
                  <a:pt x="1095397" y="5511951"/>
                </a:cubicBezTo>
                <a:lnTo>
                  <a:pt x="1091460" y="5508559"/>
                </a:lnTo>
                <a:cubicBezTo>
                  <a:pt x="1086645" y="5504409"/>
                  <a:pt x="1085979" y="5496897"/>
                  <a:pt x="1090098" y="5492020"/>
                </a:cubicBezTo>
                <a:cubicBezTo>
                  <a:pt x="1094186" y="5487234"/>
                  <a:pt x="1101847" y="5486538"/>
                  <a:pt x="1106632" y="5490687"/>
                </a:cubicBezTo>
                <a:lnTo>
                  <a:pt x="1110569" y="5494080"/>
                </a:lnTo>
                <a:cubicBezTo>
                  <a:pt x="1115414" y="5498230"/>
                  <a:pt x="1116081" y="5505742"/>
                  <a:pt x="1111932" y="5510618"/>
                </a:cubicBezTo>
                <a:close/>
                <a:moveTo>
                  <a:pt x="1135462" y="5467304"/>
                </a:moveTo>
                <a:cubicBezTo>
                  <a:pt x="1125680" y="5478602"/>
                  <a:pt x="1106208" y="5465456"/>
                  <a:pt x="1116081" y="5454037"/>
                </a:cubicBezTo>
                <a:cubicBezTo>
                  <a:pt x="1125862" y="5442739"/>
                  <a:pt x="1145334" y="5455885"/>
                  <a:pt x="1135462" y="5467304"/>
                </a:cubicBezTo>
                <a:close/>
                <a:moveTo>
                  <a:pt x="1134432" y="5380250"/>
                </a:moveTo>
                <a:cubicBezTo>
                  <a:pt x="1129617" y="5376706"/>
                  <a:pt x="1127800" y="5368649"/>
                  <a:pt x="1131949" y="5363833"/>
                </a:cubicBezTo>
                <a:lnTo>
                  <a:pt x="1135371" y="5359896"/>
                </a:lnTo>
                <a:cubicBezTo>
                  <a:pt x="1139520" y="5355080"/>
                  <a:pt x="1146364" y="5353413"/>
                  <a:pt x="1151784" y="5357412"/>
                </a:cubicBezTo>
                <a:cubicBezTo>
                  <a:pt x="1156600" y="5360956"/>
                  <a:pt x="1158417" y="5369013"/>
                  <a:pt x="1154268" y="5373829"/>
                </a:cubicBezTo>
                <a:lnTo>
                  <a:pt x="1150846" y="5377766"/>
                </a:lnTo>
                <a:cubicBezTo>
                  <a:pt x="1146667" y="5382582"/>
                  <a:pt x="1139853" y="5384249"/>
                  <a:pt x="1134432" y="5380250"/>
                </a:cubicBezTo>
                <a:close/>
                <a:moveTo>
                  <a:pt x="1152572" y="5419809"/>
                </a:moveTo>
                <a:cubicBezTo>
                  <a:pt x="1162444" y="5408420"/>
                  <a:pt x="1177949" y="5426049"/>
                  <a:pt x="1168228" y="5437317"/>
                </a:cubicBezTo>
                <a:cubicBezTo>
                  <a:pt x="1158356" y="5448736"/>
                  <a:pt x="1142851" y="5431107"/>
                  <a:pt x="1152572" y="5419809"/>
                </a:cubicBezTo>
                <a:close/>
                <a:moveTo>
                  <a:pt x="1180099" y="5508407"/>
                </a:moveTo>
                <a:cubicBezTo>
                  <a:pt x="1176920" y="5513223"/>
                  <a:pt x="1168622" y="5515858"/>
                  <a:pt x="1163837" y="5511708"/>
                </a:cubicBezTo>
                <a:lnTo>
                  <a:pt x="1159900" y="5508286"/>
                </a:lnTo>
                <a:cubicBezTo>
                  <a:pt x="1155085" y="5504136"/>
                  <a:pt x="1152754" y="5497836"/>
                  <a:pt x="1156630" y="5492020"/>
                </a:cubicBezTo>
                <a:cubicBezTo>
                  <a:pt x="1159810" y="5487234"/>
                  <a:pt x="1168107" y="5484569"/>
                  <a:pt x="1172892" y="5488749"/>
                </a:cubicBezTo>
                <a:lnTo>
                  <a:pt x="1176829" y="5492141"/>
                </a:lnTo>
                <a:cubicBezTo>
                  <a:pt x="1181644" y="5496291"/>
                  <a:pt x="1183976" y="5502591"/>
                  <a:pt x="1180099" y="5508407"/>
                </a:cubicBezTo>
                <a:close/>
                <a:moveTo>
                  <a:pt x="1214471" y="5514223"/>
                </a:moveTo>
                <a:lnTo>
                  <a:pt x="1202630" y="5503985"/>
                </a:lnTo>
                <a:cubicBezTo>
                  <a:pt x="1197664" y="5499684"/>
                  <a:pt x="1197845" y="5492202"/>
                  <a:pt x="1201843" y="5487416"/>
                </a:cubicBezTo>
                <a:cubicBezTo>
                  <a:pt x="1205961" y="5482449"/>
                  <a:pt x="1213774" y="5482600"/>
                  <a:pt x="1218408" y="5486629"/>
                </a:cubicBezTo>
                <a:lnTo>
                  <a:pt x="1230248" y="5496836"/>
                </a:lnTo>
                <a:cubicBezTo>
                  <a:pt x="1235215" y="5501137"/>
                  <a:pt x="1235003" y="5508619"/>
                  <a:pt x="1231036" y="5513405"/>
                </a:cubicBezTo>
                <a:cubicBezTo>
                  <a:pt x="1226917" y="5518372"/>
                  <a:pt x="1219104" y="5518221"/>
                  <a:pt x="1214471" y="5514223"/>
                </a:cubicBezTo>
                <a:close/>
                <a:moveTo>
                  <a:pt x="1255383" y="5580891"/>
                </a:moveTo>
                <a:cubicBezTo>
                  <a:pt x="1252173" y="5586404"/>
                  <a:pt x="1243785" y="5587040"/>
                  <a:pt x="1239000" y="5583587"/>
                </a:cubicBezTo>
                <a:cubicBezTo>
                  <a:pt x="1235154" y="5580831"/>
                  <a:pt x="1233852" y="5576589"/>
                  <a:pt x="1234488" y="5572410"/>
                </a:cubicBezTo>
                <a:cubicBezTo>
                  <a:pt x="1230521" y="5569260"/>
                  <a:pt x="1228431" y="5564292"/>
                  <a:pt x="1230369" y="5559112"/>
                </a:cubicBezTo>
                <a:cubicBezTo>
                  <a:pt x="1232489" y="5553509"/>
                  <a:pt x="1239757" y="5549631"/>
                  <a:pt x="1245511" y="5552297"/>
                </a:cubicBezTo>
                <a:cubicBezTo>
                  <a:pt x="1250780" y="5554751"/>
                  <a:pt x="1255323" y="5557961"/>
                  <a:pt x="1257715" y="5563474"/>
                </a:cubicBezTo>
                <a:cubicBezTo>
                  <a:pt x="1260320" y="5569502"/>
                  <a:pt x="1258502" y="5575560"/>
                  <a:pt x="1255383" y="5580891"/>
                </a:cubicBezTo>
                <a:close/>
                <a:moveTo>
                  <a:pt x="1289694" y="5528701"/>
                </a:moveTo>
                <a:cubicBezTo>
                  <a:pt x="1284304" y="5530034"/>
                  <a:pt x="1279004" y="5527278"/>
                  <a:pt x="1276461" y="5522643"/>
                </a:cubicBezTo>
                <a:cubicBezTo>
                  <a:pt x="1276763" y="5525097"/>
                  <a:pt x="1276400" y="5527702"/>
                  <a:pt x="1274946" y="5530306"/>
                </a:cubicBezTo>
                <a:cubicBezTo>
                  <a:pt x="1273069" y="5533699"/>
                  <a:pt x="1270404" y="5535305"/>
                  <a:pt x="1267618" y="5535577"/>
                </a:cubicBezTo>
                <a:cubicBezTo>
                  <a:pt x="1273614" y="5538364"/>
                  <a:pt x="1278126" y="5546209"/>
                  <a:pt x="1273917" y="5553781"/>
                </a:cubicBezTo>
                <a:cubicBezTo>
                  <a:pt x="1266528" y="5567079"/>
                  <a:pt x="1247479" y="5553024"/>
                  <a:pt x="1254778" y="5539848"/>
                </a:cubicBezTo>
                <a:cubicBezTo>
                  <a:pt x="1256686" y="5536425"/>
                  <a:pt x="1259351" y="5534850"/>
                  <a:pt x="1262137" y="5534578"/>
                </a:cubicBezTo>
                <a:cubicBezTo>
                  <a:pt x="1256140" y="5531791"/>
                  <a:pt x="1251598" y="5523915"/>
                  <a:pt x="1255838" y="5516343"/>
                </a:cubicBezTo>
                <a:cubicBezTo>
                  <a:pt x="1260683" y="5507620"/>
                  <a:pt x="1270525" y="5510739"/>
                  <a:pt x="1274643" y="5517615"/>
                </a:cubicBezTo>
                <a:lnTo>
                  <a:pt x="1273311" y="5512920"/>
                </a:lnTo>
                <a:cubicBezTo>
                  <a:pt x="1272615" y="5510437"/>
                  <a:pt x="1273069" y="5507922"/>
                  <a:pt x="1274068" y="5505651"/>
                </a:cubicBezTo>
                <a:cubicBezTo>
                  <a:pt x="1273796" y="5505469"/>
                  <a:pt x="1273462" y="5505438"/>
                  <a:pt x="1273220" y="5505227"/>
                </a:cubicBezTo>
                <a:lnTo>
                  <a:pt x="1272584" y="5504712"/>
                </a:lnTo>
                <a:cubicBezTo>
                  <a:pt x="1272342" y="5505075"/>
                  <a:pt x="1272281" y="5505408"/>
                  <a:pt x="1271979" y="5505772"/>
                </a:cubicBezTo>
                <a:cubicBezTo>
                  <a:pt x="1262137" y="5517161"/>
                  <a:pt x="1243149" y="5503379"/>
                  <a:pt x="1252991" y="5491960"/>
                </a:cubicBezTo>
                <a:cubicBezTo>
                  <a:pt x="1256019" y="5488476"/>
                  <a:pt x="1259865" y="5487537"/>
                  <a:pt x="1263499" y="5487992"/>
                </a:cubicBezTo>
                <a:cubicBezTo>
                  <a:pt x="1263923" y="5486538"/>
                  <a:pt x="1264620" y="5485144"/>
                  <a:pt x="1265619" y="5483902"/>
                </a:cubicBezTo>
                <a:cubicBezTo>
                  <a:pt x="1269616" y="5478935"/>
                  <a:pt x="1277308" y="5478087"/>
                  <a:pt x="1282245" y="5482085"/>
                </a:cubicBezTo>
                <a:lnTo>
                  <a:pt x="1288029" y="5486780"/>
                </a:lnTo>
                <a:cubicBezTo>
                  <a:pt x="1292117" y="5490112"/>
                  <a:pt x="1293237" y="5495776"/>
                  <a:pt x="1291330" y="5500501"/>
                </a:cubicBezTo>
                <a:cubicBezTo>
                  <a:pt x="1293601" y="5502107"/>
                  <a:pt x="1295418" y="5504379"/>
                  <a:pt x="1296235" y="5507226"/>
                </a:cubicBezTo>
                <a:lnTo>
                  <a:pt x="1298264" y="5514374"/>
                </a:lnTo>
                <a:cubicBezTo>
                  <a:pt x="1300081" y="5520553"/>
                  <a:pt x="1295751" y="5527187"/>
                  <a:pt x="1289694" y="5528701"/>
                </a:cubicBezTo>
                <a:close/>
                <a:moveTo>
                  <a:pt x="3104780" y="6199533"/>
                </a:moveTo>
                <a:cubicBezTo>
                  <a:pt x="3090062" y="6195050"/>
                  <a:pt x="3098329" y="6172665"/>
                  <a:pt x="3112986" y="6177118"/>
                </a:cubicBezTo>
                <a:cubicBezTo>
                  <a:pt x="3127704" y="6181601"/>
                  <a:pt x="3119407" y="6204015"/>
                  <a:pt x="3104780" y="6199533"/>
                </a:cubicBezTo>
                <a:close/>
                <a:moveTo>
                  <a:pt x="4148279" y="10043931"/>
                </a:moveTo>
                <a:lnTo>
                  <a:pt x="4142919" y="10043689"/>
                </a:lnTo>
                <a:cubicBezTo>
                  <a:pt x="4142586" y="10043689"/>
                  <a:pt x="4142283" y="10043476"/>
                  <a:pt x="4141980" y="10043416"/>
                </a:cubicBezTo>
                <a:cubicBezTo>
                  <a:pt x="4142132" y="10044446"/>
                  <a:pt x="4142253" y="10045445"/>
                  <a:pt x="4142374" y="10046445"/>
                </a:cubicBezTo>
                <a:cubicBezTo>
                  <a:pt x="4143252" y="10052958"/>
                  <a:pt x="4138770" y="10059228"/>
                  <a:pt x="4132199" y="10060227"/>
                </a:cubicBezTo>
                <a:cubicBezTo>
                  <a:pt x="4125809" y="10061197"/>
                  <a:pt x="4119298" y="10056531"/>
                  <a:pt x="4118420" y="10050050"/>
                </a:cubicBezTo>
                <a:lnTo>
                  <a:pt x="4117420" y="10042508"/>
                </a:lnTo>
                <a:cubicBezTo>
                  <a:pt x="4116542" y="10036026"/>
                  <a:pt x="4121024" y="10029725"/>
                  <a:pt x="4127595" y="10028725"/>
                </a:cubicBezTo>
                <a:cubicBezTo>
                  <a:pt x="4129291" y="10028483"/>
                  <a:pt x="4130957" y="10028665"/>
                  <a:pt x="4132562" y="10029119"/>
                </a:cubicBezTo>
                <a:cubicBezTo>
                  <a:pt x="4133894" y="10023092"/>
                  <a:pt x="4139406" y="10019335"/>
                  <a:pt x="4145493" y="10019608"/>
                </a:cubicBezTo>
                <a:lnTo>
                  <a:pt x="4150853" y="10019850"/>
                </a:lnTo>
                <a:cubicBezTo>
                  <a:pt x="4157424" y="10020123"/>
                  <a:pt x="4162270" y="10026999"/>
                  <a:pt x="4161573" y="10033178"/>
                </a:cubicBezTo>
                <a:cubicBezTo>
                  <a:pt x="4160876" y="10039993"/>
                  <a:pt x="4154820" y="10044204"/>
                  <a:pt x="4148279" y="10043931"/>
                </a:cubicBezTo>
                <a:close/>
                <a:moveTo>
                  <a:pt x="4204454" y="10039448"/>
                </a:moveTo>
                <a:cubicBezTo>
                  <a:pt x="4204151" y="10046233"/>
                  <a:pt x="4198670" y="10051110"/>
                  <a:pt x="4192008" y="10051231"/>
                </a:cubicBezTo>
                <a:cubicBezTo>
                  <a:pt x="4191493" y="10051231"/>
                  <a:pt x="4191069" y="10050989"/>
                  <a:pt x="4190554" y="10050928"/>
                </a:cubicBezTo>
                <a:cubicBezTo>
                  <a:pt x="4190342" y="10051261"/>
                  <a:pt x="4190342" y="10051686"/>
                  <a:pt x="4190100" y="10052018"/>
                </a:cubicBezTo>
                <a:lnTo>
                  <a:pt x="4186829" y="10056289"/>
                </a:lnTo>
                <a:cubicBezTo>
                  <a:pt x="4182711" y="10061681"/>
                  <a:pt x="4176230" y="10063498"/>
                  <a:pt x="4170113" y="10060015"/>
                </a:cubicBezTo>
                <a:cubicBezTo>
                  <a:pt x="4164783" y="10056956"/>
                  <a:pt x="4162542" y="10048353"/>
                  <a:pt x="4166388" y="10043295"/>
                </a:cubicBezTo>
                <a:lnTo>
                  <a:pt x="4169659" y="10039025"/>
                </a:lnTo>
                <a:cubicBezTo>
                  <a:pt x="4172445" y="10035359"/>
                  <a:pt x="4176321" y="10033542"/>
                  <a:pt x="4180440" y="10033693"/>
                </a:cubicBezTo>
                <a:lnTo>
                  <a:pt x="4180440" y="10033420"/>
                </a:lnTo>
                <a:cubicBezTo>
                  <a:pt x="4180742" y="10026635"/>
                  <a:pt x="4186224" y="10021759"/>
                  <a:pt x="4192886" y="10021638"/>
                </a:cubicBezTo>
                <a:cubicBezTo>
                  <a:pt x="4199367" y="10021517"/>
                  <a:pt x="4204939" y="10027756"/>
                  <a:pt x="4204666" y="10034087"/>
                </a:cubicBezTo>
                <a:lnTo>
                  <a:pt x="4204454" y="10039448"/>
                </a:lnTo>
                <a:close/>
                <a:moveTo>
                  <a:pt x="4206817" y="9981746"/>
                </a:moveTo>
                <a:cubicBezTo>
                  <a:pt x="4200003" y="9981443"/>
                  <a:pt x="4194764" y="9977445"/>
                  <a:pt x="4194007" y="9970387"/>
                </a:cubicBezTo>
                <a:cubicBezTo>
                  <a:pt x="4193371" y="9964329"/>
                  <a:pt x="4199034" y="9957302"/>
                  <a:pt x="4205363" y="9957605"/>
                </a:cubicBezTo>
                <a:lnTo>
                  <a:pt x="4210723" y="9957817"/>
                </a:lnTo>
                <a:cubicBezTo>
                  <a:pt x="4217537" y="9958120"/>
                  <a:pt x="4222776" y="9962118"/>
                  <a:pt x="4223533" y="9969176"/>
                </a:cubicBezTo>
                <a:cubicBezTo>
                  <a:pt x="4224169" y="9975233"/>
                  <a:pt x="4218506" y="9982260"/>
                  <a:pt x="4212176" y="9981988"/>
                </a:cubicBezTo>
                <a:lnTo>
                  <a:pt x="4206817" y="9981746"/>
                </a:lnTo>
                <a:close/>
                <a:moveTo>
                  <a:pt x="4273651" y="10059015"/>
                </a:moveTo>
                <a:cubicBezTo>
                  <a:pt x="4265324" y="10069889"/>
                  <a:pt x="4249758" y="10059531"/>
                  <a:pt x="4252544" y="10048444"/>
                </a:cubicBezTo>
                <a:lnTo>
                  <a:pt x="4251303" y="10048384"/>
                </a:lnTo>
                <a:cubicBezTo>
                  <a:pt x="4245609" y="10048142"/>
                  <a:pt x="4241036" y="10043780"/>
                  <a:pt x="4240037" y="10038328"/>
                </a:cubicBezTo>
                <a:cubicBezTo>
                  <a:pt x="4239341" y="10039236"/>
                  <a:pt x="4238432" y="10039933"/>
                  <a:pt x="4237493" y="10040629"/>
                </a:cubicBezTo>
                <a:cubicBezTo>
                  <a:pt x="4242217" y="10044173"/>
                  <a:pt x="4244459" y="10051807"/>
                  <a:pt x="4240643" y="10056774"/>
                </a:cubicBezTo>
                <a:lnTo>
                  <a:pt x="4237372" y="10061045"/>
                </a:lnTo>
                <a:cubicBezTo>
                  <a:pt x="4233375" y="10066255"/>
                  <a:pt x="4226561" y="10068557"/>
                  <a:pt x="4220656" y="10064770"/>
                </a:cubicBezTo>
                <a:cubicBezTo>
                  <a:pt x="4215478" y="10061499"/>
                  <a:pt x="4212964" y="10053261"/>
                  <a:pt x="4216931" y="10048050"/>
                </a:cubicBezTo>
                <a:lnTo>
                  <a:pt x="4220201" y="10043780"/>
                </a:lnTo>
                <a:cubicBezTo>
                  <a:pt x="4221140" y="10042568"/>
                  <a:pt x="4222230" y="10041538"/>
                  <a:pt x="4223412" y="10040690"/>
                </a:cubicBezTo>
                <a:cubicBezTo>
                  <a:pt x="4220807" y="10038812"/>
                  <a:pt x="4218899" y="10035965"/>
                  <a:pt x="4218476" y="10032633"/>
                </a:cubicBezTo>
                <a:lnTo>
                  <a:pt x="4217476" y="10025091"/>
                </a:lnTo>
                <a:cubicBezTo>
                  <a:pt x="4216598" y="10018609"/>
                  <a:pt x="4221292" y="10012339"/>
                  <a:pt x="4227833" y="10011430"/>
                </a:cubicBezTo>
                <a:cubicBezTo>
                  <a:pt x="4234283" y="10010552"/>
                  <a:pt x="4240613" y="10015276"/>
                  <a:pt x="4241491" y="10021790"/>
                </a:cubicBezTo>
                <a:lnTo>
                  <a:pt x="4242430" y="10028907"/>
                </a:lnTo>
                <a:cubicBezTo>
                  <a:pt x="4244761" y="10025970"/>
                  <a:pt x="4248213" y="10023970"/>
                  <a:pt x="4252120" y="10024122"/>
                </a:cubicBezTo>
                <a:lnTo>
                  <a:pt x="4257480" y="10024364"/>
                </a:lnTo>
                <a:cubicBezTo>
                  <a:pt x="4264052" y="10024637"/>
                  <a:pt x="4269412" y="10030271"/>
                  <a:pt x="4269170" y="10036874"/>
                </a:cubicBezTo>
                <a:cubicBezTo>
                  <a:pt x="4269139" y="10038145"/>
                  <a:pt x="4268715" y="10039296"/>
                  <a:pt x="4268292" y="10040418"/>
                </a:cubicBezTo>
                <a:cubicBezTo>
                  <a:pt x="4274832" y="10043386"/>
                  <a:pt x="4279284" y="10051625"/>
                  <a:pt x="4273651" y="10059015"/>
                </a:cubicBezTo>
                <a:close/>
                <a:moveTo>
                  <a:pt x="4271925" y="9940612"/>
                </a:moveTo>
                <a:cubicBezTo>
                  <a:pt x="4272592" y="9925013"/>
                  <a:pt x="4296697" y="9927466"/>
                  <a:pt x="4296031" y="9942975"/>
                </a:cubicBezTo>
                <a:cubicBezTo>
                  <a:pt x="4295365" y="9958605"/>
                  <a:pt x="4271259" y="9956151"/>
                  <a:pt x="4271925" y="9940612"/>
                </a:cubicBezTo>
                <a:close/>
                <a:moveTo>
                  <a:pt x="4304934" y="9928527"/>
                </a:moveTo>
                <a:cubicBezTo>
                  <a:pt x="4301058" y="9933615"/>
                  <a:pt x="4292609" y="9934221"/>
                  <a:pt x="4287884" y="9930011"/>
                </a:cubicBezTo>
                <a:cubicBezTo>
                  <a:pt x="4282373" y="9925104"/>
                  <a:pt x="4278618" y="9918501"/>
                  <a:pt x="4278709" y="9910958"/>
                </a:cubicBezTo>
                <a:cubicBezTo>
                  <a:pt x="4278800" y="9904386"/>
                  <a:pt x="4282464" y="9898419"/>
                  <a:pt x="4289550" y="9897691"/>
                </a:cubicBezTo>
                <a:cubicBezTo>
                  <a:pt x="4295546" y="9897086"/>
                  <a:pt x="4302875" y="9902023"/>
                  <a:pt x="4302814" y="9908535"/>
                </a:cubicBezTo>
                <a:cubicBezTo>
                  <a:pt x="4302784" y="9909292"/>
                  <a:pt x="4302784" y="9910049"/>
                  <a:pt x="4302875" y="9910837"/>
                </a:cubicBezTo>
                <a:cubicBezTo>
                  <a:pt x="4302875" y="9910837"/>
                  <a:pt x="4302875" y="9910837"/>
                  <a:pt x="4302875" y="9910837"/>
                </a:cubicBezTo>
                <a:cubicBezTo>
                  <a:pt x="4302935" y="9910898"/>
                  <a:pt x="4302935" y="9910928"/>
                  <a:pt x="4302996" y="9911049"/>
                </a:cubicBezTo>
                <a:cubicBezTo>
                  <a:pt x="4303148" y="9911170"/>
                  <a:pt x="4303178" y="9911201"/>
                  <a:pt x="4303450" y="9911443"/>
                </a:cubicBezTo>
                <a:cubicBezTo>
                  <a:pt x="4308507" y="9915986"/>
                  <a:pt x="4309023" y="9923196"/>
                  <a:pt x="4304934" y="9928527"/>
                </a:cubicBezTo>
                <a:close/>
                <a:moveTo>
                  <a:pt x="4333612" y="10004584"/>
                </a:moveTo>
                <a:lnTo>
                  <a:pt x="4330978" y="10002555"/>
                </a:lnTo>
                <a:cubicBezTo>
                  <a:pt x="4325527" y="9998375"/>
                  <a:pt x="4325557" y="9992468"/>
                  <a:pt x="4328192" y="9987864"/>
                </a:cubicBezTo>
                <a:cubicBezTo>
                  <a:pt x="4328040" y="9987289"/>
                  <a:pt x="4327616" y="9986895"/>
                  <a:pt x="4327556" y="9986289"/>
                </a:cubicBezTo>
                <a:lnTo>
                  <a:pt x="4326556" y="9978747"/>
                </a:lnTo>
                <a:cubicBezTo>
                  <a:pt x="4325678" y="9972235"/>
                  <a:pt x="4332007" y="9966389"/>
                  <a:pt x="4338125" y="9966116"/>
                </a:cubicBezTo>
                <a:cubicBezTo>
                  <a:pt x="4343333" y="9965874"/>
                  <a:pt x="4347331" y="9968842"/>
                  <a:pt x="4349390" y="9973083"/>
                </a:cubicBezTo>
                <a:cubicBezTo>
                  <a:pt x="4351207" y="9973416"/>
                  <a:pt x="4352994" y="9974022"/>
                  <a:pt x="4354659" y="9975233"/>
                </a:cubicBezTo>
                <a:cubicBezTo>
                  <a:pt x="4358172" y="9977748"/>
                  <a:pt x="4359747" y="9982533"/>
                  <a:pt x="4359081" y="9986834"/>
                </a:cubicBezTo>
                <a:cubicBezTo>
                  <a:pt x="4360988" y="9990893"/>
                  <a:pt x="4360322" y="9996134"/>
                  <a:pt x="4357748" y="9999768"/>
                </a:cubicBezTo>
                <a:cubicBezTo>
                  <a:pt x="4355477" y="10002949"/>
                  <a:pt x="4351994" y="10004161"/>
                  <a:pt x="4348421" y="10004100"/>
                </a:cubicBezTo>
                <a:cubicBezTo>
                  <a:pt x="4344454" y="10007371"/>
                  <a:pt x="4338851" y="10008583"/>
                  <a:pt x="4333612" y="10004584"/>
                </a:cubicBezTo>
                <a:close/>
                <a:moveTo>
                  <a:pt x="4391392" y="10073312"/>
                </a:moveTo>
                <a:cubicBezTo>
                  <a:pt x="4387880" y="10078492"/>
                  <a:pt x="4379764" y="10080551"/>
                  <a:pt x="4374585" y="10076584"/>
                </a:cubicBezTo>
                <a:lnTo>
                  <a:pt x="4366046" y="10070041"/>
                </a:lnTo>
                <a:cubicBezTo>
                  <a:pt x="4365470" y="10069586"/>
                  <a:pt x="4365107" y="10069011"/>
                  <a:pt x="4364622" y="10068496"/>
                </a:cubicBezTo>
                <a:cubicBezTo>
                  <a:pt x="4364198" y="10070011"/>
                  <a:pt x="4363683" y="10071526"/>
                  <a:pt x="4362593" y="10072949"/>
                </a:cubicBezTo>
                <a:cubicBezTo>
                  <a:pt x="4353145" y="10085307"/>
                  <a:pt x="4335944" y="10068224"/>
                  <a:pt x="4345302" y="10055987"/>
                </a:cubicBezTo>
                <a:cubicBezTo>
                  <a:pt x="4347724" y="10052806"/>
                  <a:pt x="4350662" y="10051594"/>
                  <a:pt x="4353538" y="10051715"/>
                </a:cubicBezTo>
                <a:cubicBezTo>
                  <a:pt x="4347876" y="10047990"/>
                  <a:pt x="4344454" y="10039357"/>
                  <a:pt x="4349844" y="10032330"/>
                </a:cubicBezTo>
                <a:cubicBezTo>
                  <a:pt x="4356052" y="10024212"/>
                  <a:pt x="4365561" y="10028817"/>
                  <a:pt x="4368711" y="10036389"/>
                </a:cubicBezTo>
                <a:lnTo>
                  <a:pt x="4368044" y="10031422"/>
                </a:lnTo>
                <a:cubicBezTo>
                  <a:pt x="4367166" y="10024909"/>
                  <a:pt x="4372556" y="10018820"/>
                  <a:pt x="4378916" y="10018185"/>
                </a:cubicBezTo>
                <a:cubicBezTo>
                  <a:pt x="4385578" y="10017518"/>
                  <a:pt x="4391271" y="10022577"/>
                  <a:pt x="4392150" y="10029028"/>
                </a:cubicBezTo>
                <a:lnTo>
                  <a:pt x="4393149" y="10036570"/>
                </a:lnTo>
                <a:cubicBezTo>
                  <a:pt x="4393997" y="10043083"/>
                  <a:pt x="4388637" y="10049202"/>
                  <a:pt x="4382277" y="10049807"/>
                </a:cubicBezTo>
                <a:cubicBezTo>
                  <a:pt x="4379764" y="10050050"/>
                  <a:pt x="4377492" y="10049232"/>
                  <a:pt x="4375433" y="10048081"/>
                </a:cubicBezTo>
                <a:cubicBezTo>
                  <a:pt x="4376917" y="10048384"/>
                  <a:pt x="4378340" y="10048959"/>
                  <a:pt x="4379582" y="10049898"/>
                </a:cubicBezTo>
                <a:lnTo>
                  <a:pt x="4388122" y="10056441"/>
                </a:lnTo>
                <a:cubicBezTo>
                  <a:pt x="4393361" y="10060469"/>
                  <a:pt x="4395239" y="10067618"/>
                  <a:pt x="4391392" y="10073312"/>
                </a:cubicBezTo>
                <a:close/>
                <a:moveTo>
                  <a:pt x="5884719" y="9954031"/>
                </a:moveTo>
                <a:cubicBezTo>
                  <a:pt x="5878541" y="9940673"/>
                  <a:pt x="5899800" y="9932313"/>
                  <a:pt x="5905917" y="9945610"/>
                </a:cubicBezTo>
                <a:cubicBezTo>
                  <a:pt x="5912095" y="9958938"/>
                  <a:pt x="5890836" y="9967298"/>
                  <a:pt x="5884719" y="9954031"/>
                </a:cubicBezTo>
                <a:close/>
                <a:moveTo>
                  <a:pt x="7841651" y="6354981"/>
                </a:moveTo>
                <a:lnTo>
                  <a:pt x="7842287" y="6360372"/>
                </a:lnTo>
                <a:cubicBezTo>
                  <a:pt x="7843044" y="6366945"/>
                  <a:pt x="7839773" y="6373367"/>
                  <a:pt x="7832838" y="6374790"/>
                </a:cubicBezTo>
                <a:cubicBezTo>
                  <a:pt x="7826812" y="6376062"/>
                  <a:pt x="7819181" y="6371882"/>
                  <a:pt x="7818424" y="6365340"/>
                </a:cubicBezTo>
                <a:lnTo>
                  <a:pt x="7817788" y="6359948"/>
                </a:lnTo>
                <a:cubicBezTo>
                  <a:pt x="7817030" y="6353375"/>
                  <a:pt x="7820301" y="6346954"/>
                  <a:pt x="7827236" y="6345530"/>
                </a:cubicBezTo>
                <a:cubicBezTo>
                  <a:pt x="7833262" y="6344288"/>
                  <a:pt x="7840894" y="6348438"/>
                  <a:pt x="7841651" y="6354981"/>
                </a:cubicBezTo>
                <a:close/>
                <a:moveTo>
                  <a:pt x="7783113" y="6312302"/>
                </a:moveTo>
                <a:cubicBezTo>
                  <a:pt x="7784628" y="6310727"/>
                  <a:pt x="7786414" y="6309879"/>
                  <a:pt x="7788231" y="6309334"/>
                </a:cubicBezTo>
                <a:cubicBezTo>
                  <a:pt x="7784839" y="6306729"/>
                  <a:pt x="7782719" y="6302851"/>
                  <a:pt x="7783568" y="6297975"/>
                </a:cubicBezTo>
                <a:cubicBezTo>
                  <a:pt x="7784597" y="6292008"/>
                  <a:pt x="7791350" y="6286222"/>
                  <a:pt x="7797680" y="6288070"/>
                </a:cubicBezTo>
                <a:cubicBezTo>
                  <a:pt x="7798406" y="6288312"/>
                  <a:pt x="7799163" y="6288494"/>
                  <a:pt x="7799920" y="6288646"/>
                </a:cubicBezTo>
                <a:lnTo>
                  <a:pt x="7799920" y="6288646"/>
                </a:lnTo>
                <a:cubicBezTo>
                  <a:pt x="7800011" y="6288615"/>
                  <a:pt x="7800042" y="6288615"/>
                  <a:pt x="7800163" y="6288555"/>
                </a:cubicBezTo>
                <a:cubicBezTo>
                  <a:pt x="7800344" y="6288464"/>
                  <a:pt x="7800344" y="6288434"/>
                  <a:pt x="7800678" y="6288221"/>
                </a:cubicBezTo>
                <a:cubicBezTo>
                  <a:pt x="7806401" y="6284526"/>
                  <a:pt x="7813548" y="6285980"/>
                  <a:pt x="7817636" y="6291402"/>
                </a:cubicBezTo>
                <a:cubicBezTo>
                  <a:pt x="7821512" y="6296551"/>
                  <a:pt x="7819816" y="6304911"/>
                  <a:pt x="7814456" y="6308364"/>
                </a:cubicBezTo>
                <a:cubicBezTo>
                  <a:pt x="7813790" y="6308788"/>
                  <a:pt x="7813003" y="6308879"/>
                  <a:pt x="7812307" y="6309243"/>
                </a:cubicBezTo>
                <a:cubicBezTo>
                  <a:pt x="7812912" y="6309879"/>
                  <a:pt x="7813366" y="6310545"/>
                  <a:pt x="7813820" y="6311303"/>
                </a:cubicBezTo>
                <a:cubicBezTo>
                  <a:pt x="7816152" y="6305790"/>
                  <a:pt x="7821937" y="6301580"/>
                  <a:pt x="7829204" y="6303942"/>
                </a:cubicBezTo>
                <a:cubicBezTo>
                  <a:pt x="7844165" y="6308819"/>
                  <a:pt x="7835261" y="6331506"/>
                  <a:pt x="7820392" y="6326659"/>
                </a:cubicBezTo>
                <a:cubicBezTo>
                  <a:pt x="7817667" y="6325781"/>
                  <a:pt x="7815970" y="6324175"/>
                  <a:pt x="7814729" y="6322389"/>
                </a:cubicBezTo>
                <a:cubicBezTo>
                  <a:pt x="7814577" y="6322691"/>
                  <a:pt x="7814608" y="6323055"/>
                  <a:pt x="7814426" y="6323358"/>
                </a:cubicBezTo>
                <a:cubicBezTo>
                  <a:pt x="7813306" y="6325115"/>
                  <a:pt x="7811913" y="6326569"/>
                  <a:pt x="7810550" y="6328053"/>
                </a:cubicBezTo>
                <a:cubicBezTo>
                  <a:pt x="7811519" y="6329961"/>
                  <a:pt x="7812185" y="6332081"/>
                  <a:pt x="7812094" y="6334323"/>
                </a:cubicBezTo>
                <a:cubicBezTo>
                  <a:pt x="7811761" y="6340562"/>
                  <a:pt x="7805553" y="6345106"/>
                  <a:pt x="7799587" y="6344621"/>
                </a:cubicBezTo>
                <a:cubicBezTo>
                  <a:pt x="7795226" y="6344258"/>
                  <a:pt x="7790563" y="6344167"/>
                  <a:pt x="7786656" y="6342107"/>
                </a:cubicBezTo>
                <a:cubicBezTo>
                  <a:pt x="7781023" y="6339139"/>
                  <a:pt x="7778722" y="6332445"/>
                  <a:pt x="7781478" y="6326659"/>
                </a:cubicBezTo>
                <a:cubicBezTo>
                  <a:pt x="7778934" y="6322176"/>
                  <a:pt x="7779721" y="6315906"/>
                  <a:pt x="7783113" y="6312302"/>
                </a:cubicBezTo>
                <a:close/>
                <a:moveTo>
                  <a:pt x="7752103" y="6335141"/>
                </a:moveTo>
                <a:cubicBezTo>
                  <a:pt x="7752557" y="6339018"/>
                  <a:pt x="7751377" y="6341926"/>
                  <a:pt x="7749317" y="6343834"/>
                </a:cubicBezTo>
                <a:cubicBezTo>
                  <a:pt x="7752830" y="6342592"/>
                  <a:pt x="7757009" y="6343289"/>
                  <a:pt x="7760189" y="6345439"/>
                </a:cubicBezTo>
                <a:cubicBezTo>
                  <a:pt x="7760673" y="6344985"/>
                  <a:pt x="7761097" y="6344440"/>
                  <a:pt x="7761643" y="6344046"/>
                </a:cubicBezTo>
                <a:cubicBezTo>
                  <a:pt x="7766972" y="6340138"/>
                  <a:pt x="7774482" y="6340532"/>
                  <a:pt x="7778782" y="6345863"/>
                </a:cubicBezTo>
                <a:cubicBezTo>
                  <a:pt x="7782568" y="6350528"/>
                  <a:pt x="7782174" y="6358070"/>
                  <a:pt x="7777662" y="6362220"/>
                </a:cubicBezTo>
                <a:cubicBezTo>
                  <a:pt x="7777541" y="6362523"/>
                  <a:pt x="7777451" y="6362825"/>
                  <a:pt x="7777359" y="6363129"/>
                </a:cubicBezTo>
                <a:cubicBezTo>
                  <a:pt x="7777330" y="6363250"/>
                  <a:pt x="7777330" y="6363341"/>
                  <a:pt x="7777299" y="6363492"/>
                </a:cubicBezTo>
                <a:cubicBezTo>
                  <a:pt x="7777208" y="6364461"/>
                  <a:pt x="7776996" y="6365431"/>
                  <a:pt x="7776936" y="6366430"/>
                </a:cubicBezTo>
                <a:cubicBezTo>
                  <a:pt x="7776875" y="6367157"/>
                  <a:pt x="7776814" y="6371368"/>
                  <a:pt x="7776784" y="6367581"/>
                </a:cubicBezTo>
                <a:cubicBezTo>
                  <a:pt x="7776814" y="6372397"/>
                  <a:pt x="7776451" y="6376607"/>
                  <a:pt x="7772393" y="6379909"/>
                </a:cubicBezTo>
                <a:cubicBezTo>
                  <a:pt x="7768335" y="6383241"/>
                  <a:pt x="7762914" y="6383483"/>
                  <a:pt x="7758463" y="6381000"/>
                </a:cubicBezTo>
                <a:cubicBezTo>
                  <a:pt x="7757554" y="6380485"/>
                  <a:pt x="7756707" y="6379909"/>
                  <a:pt x="7755919" y="6379243"/>
                </a:cubicBezTo>
                <a:cubicBezTo>
                  <a:pt x="7748681" y="6375759"/>
                  <a:pt x="7744623" y="6367490"/>
                  <a:pt x="7742019" y="6360312"/>
                </a:cubicBezTo>
                <a:cubicBezTo>
                  <a:pt x="7739990" y="6354769"/>
                  <a:pt x="7741686" y="6349256"/>
                  <a:pt x="7746137" y="6345863"/>
                </a:cubicBezTo>
                <a:cubicBezTo>
                  <a:pt x="7739263" y="6348559"/>
                  <a:pt x="7728876" y="6344954"/>
                  <a:pt x="7727756" y="6335110"/>
                </a:cubicBezTo>
                <a:cubicBezTo>
                  <a:pt x="7725938" y="6319450"/>
                  <a:pt x="7750347" y="6319723"/>
                  <a:pt x="7752103" y="6335141"/>
                </a:cubicBezTo>
                <a:close/>
                <a:moveTo>
                  <a:pt x="7721426" y="6387663"/>
                </a:moveTo>
                <a:cubicBezTo>
                  <a:pt x="7725575" y="6383544"/>
                  <a:pt x="7733964" y="6383695"/>
                  <a:pt x="7737628" y="6388451"/>
                </a:cubicBezTo>
                <a:lnTo>
                  <a:pt x="7740020" y="6391571"/>
                </a:lnTo>
                <a:cubicBezTo>
                  <a:pt x="7741989" y="6390177"/>
                  <a:pt x="7744199" y="6389178"/>
                  <a:pt x="7746683" y="6389329"/>
                </a:cubicBezTo>
                <a:cubicBezTo>
                  <a:pt x="7749226" y="6389481"/>
                  <a:pt x="7751770" y="6389662"/>
                  <a:pt x="7754314" y="6389814"/>
                </a:cubicBezTo>
                <a:cubicBezTo>
                  <a:pt x="7760915" y="6390208"/>
                  <a:pt x="7766488" y="6395115"/>
                  <a:pt x="7766458" y="6402051"/>
                </a:cubicBezTo>
                <a:cubicBezTo>
                  <a:pt x="7766427" y="6408351"/>
                  <a:pt x="7760794" y="6414621"/>
                  <a:pt x="7754223" y="6414197"/>
                </a:cubicBezTo>
                <a:lnTo>
                  <a:pt x="7746592" y="6413713"/>
                </a:lnTo>
                <a:cubicBezTo>
                  <a:pt x="7743230" y="6413501"/>
                  <a:pt x="7740171" y="6412107"/>
                  <a:pt x="7737931" y="6409896"/>
                </a:cubicBezTo>
                <a:cubicBezTo>
                  <a:pt x="7733509" y="6412471"/>
                  <a:pt x="7726908" y="6412017"/>
                  <a:pt x="7723728" y="6407897"/>
                </a:cubicBezTo>
                <a:lnTo>
                  <a:pt x="7720609" y="6403869"/>
                </a:lnTo>
                <a:cubicBezTo>
                  <a:pt x="7716733" y="6398780"/>
                  <a:pt x="7716702" y="6392358"/>
                  <a:pt x="7721426" y="6387663"/>
                </a:cubicBezTo>
                <a:close/>
                <a:moveTo>
                  <a:pt x="7730663" y="6420982"/>
                </a:moveTo>
                <a:cubicBezTo>
                  <a:pt x="7731298" y="6421831"/>
                  <a:pt x="7731602" y="6422800"/>
                  <a:pt x="7731965" y="6423769"/>
                </a:cubicBezTo>
                <a:cubicBezTo>
                  <a:pt x="7733146" y="6422103"/>
                  <a:pt x="7734569" y="6420619"/>
                  <a:pt x="7736508" y="6419619"/>
                </a:cubicBezTo>
                <a:lnTo>
                  <a:pt x="7743321" y="6416136"/>
                </a:lnTo>
                <a:cubicBezTo>
                  <a:pt x="7749196" y="6413137"/>
                  <a:pt x="7756797" y="6416197"/>
                  <a:pt x="7759523" y="6422042"/>
                </a:cubicBezTo>
                <a:cubicBezTo>
                  <a:pt x="7761945" y="6427252"/>
                  <a:pt x="7760189" y="6433128"/>
                  <a:pt x="7756010" y="6436612"/>
                </a:cubicBezTo>
                <a:cubicBezTo>
                  <a:pt x="7758432" y="6435824"/>
                  <a:pt x="7761158" y="6435673"/>
                  <a:pt x="7764065" y="6436612"/>
                </a:cubicBezTo>
                <a:cubicBezTo>
                  <a:pt x="7767881" y="6437854"/>
                  <a:pt x="7770001" y="6440246"/>
                  <a:pt x="7770848" y="6442973"/>
                </a:cubicBezTo>
                <a:cubicBezTo>
                  <a:pt x="7772484" y="6436370"/>
                  <a:pt x="7779540" y="6430251"/>
                  <a:pt x="7788019" y="6433007"/>
                </a:cubicBezTo>
                <a:cubicBezTo>
                  <a:pt x="7802918" y="6437854"/>
                  <a:pt x="7792441" y="6459905"/>
                  <a:pt x="7777693" y="6455089"/>
                </a:cubicBezTo>
                <a:cubicBezTo>
                  <a:pt x="7773877" y="6453817"/>
                  <a:pt x="7771726" y="6451454"/>
                  <a:pt x="7770909" y="6448667"/>
                </a:cubicBezTo>
                <a:cubicBezTo>
                  <a:pt x="7769274" y="6455301"/>
                  <a:pt x="7762218" y="6461419"/>
                  <a:pt x="7753708" y="6458663"/>
                </a:cubicBezTo>
                <a:cubicBezTo>
                  <a:pt x="7743927" y="6455482"/>
                  <a:pt x="7745138" y="6444911"/>
                  <a:pt x="7751286" y="6439398"/>
                </a:cubicBezTo>
                <a:lnTo>
                  <a:pt x="7746804" y="6441670"/>
                </a:lnTo>
                <a:cubicBezTo>
                  <a:pt x="7740929" y="6444669"/>
                  <a:pt x="7733327" y="6441579"/>
                  <a:pt x="7730602" y="6435764"/>
                </a:cubicBezTo>
                <a:cubicBezTo>
                  <a:pt x="7730451" y="6435430"/>
                  <a:pt x="7730481" y="6435097"/>
                  <a:pt x="7730360" y="6434764"/>
                </a:cubicBezTo>
                <a:cubicBezTo>
                  <a:pt x="7729754" y="6435522"/>
                  <a:pt x="7729239" y="6436370"/>
                  <a:pt x="7728452" y="6436976"/>
                </a:cubicBezTo>
                <a:lnTo>
                  <a:pt x="7720366" y="6443185"/>
                </a:lnTo>
                <a:cubicBezTo>
                  <a:pt x="7715461" y="6446971"/>
                  <a:pt x="7708041" y="6445911"/>
                  <a:pt x="7704316" y="6440974"/>
                </a:cubicBezTo>
                <a:cubicBezTo>
                  <a:pt x="7700561" y="6436006"/>
                  <a:pt x="7701621" y="6428676"/>
                  <a:pt x="7706527" y="6424920"/>
                </a:cubicBezTo>
                <a:lnTo>
                  <a:pt x="7714582" y="6418710"/>
                </a:lnTo>
                <a:cubicBezTo>
                  <a:pt x="7719549" y="6414955"/>
                  <a:pt x="7726938" y="6416045"/>
                  <a:pt x="7730663" y="6420982"/>
                </a:cubicBezTo>
                <a:close/>
                <a:moveTo>
                  <a:pt x="7751891" y="6499403"/>
                </a:moveTo>
                <a:lnTo>
                  <a:pt x="7759947" y="6493193"/>
                </a:lnTo>
                <a:cubicBezTo>
                  <a:pt x="7764883" y="6489407"/>
                  <a:pt x="7772575" y="6491467"/>
                  <a:pt x="7775845" y="6496344"/>
                </a:cubicBezTo>
                <a:cubicBezTo>
                  <a:pt x="7779449" y="6501766"/>
                  <a:pt x="7777572" y="6508460"/>
                  <a:pt x="7772665" y="6512246"/>
                </a:cubicBezTo>
                <a:lnTo>
                  <a:pt x="7764610" y="6518486"/>
                </a:lnTo>
                <a:cubicBezTo>
                  <a:pt x="7759674" y="6522272"/>
                  <a:pt x="7751982" y="6520182"/>
                  <a:pt x="7748712" y="6515305"/>
                </a:cubicBezTo>
                <a:cubicBezTo>
                  <a:pt x="7745108" y="6509883"/>
                  <a:pt x="7746985" y="6503159"/>
                  <a:pt x="7751891" y="6499403"/>
                </a:cubicBezTo>
                <a:close/>
                <a:moveTo>
                  <a:pt x="7771182" y="6468416"/>
                </a:moveTo>
                <a:cubicBezTo>
                  <a:pt x="7781538" y="6480108"/>
                  <a:pt x="7764731" y="6497767"/>
                  <a:pt x="7754345" y="6486045"/>
                </a:cubicBezTo>
                <a:cubicBezTo>
                  <a:pt x="7743987" y="6474323"/>
                  <a:pt x="7760794" y="6456664"/>
                  <a:pt x="7771182" y="6468416"/>
                </a:cubicBezTo>
                <a:close/>
                <a:moveTo>
                  <a:pt x="7720003" y="6498888"/>
                </a:moveTo>
                <a:cubicBezTo>
                  <a:pt x="7716036" y="6497585"/>
                  <a:pt x="7713553" y="6494860"/>
                  <a:pt x="7712190" y="6491679"/>
                </a:cubicBezTo>
                <a:cubicBezTo>
                  <a:pt x="7711039" y="6490982"/>
                  <a:pt x="7709919" y="6490134"/>
                  <a:pt x="7708950" y="6488862"/>
                </a:cubicBezTo>
                <a:cubicBezTo>
                  <a:pt x="7699956" y="6477170"/>
                  <a:pt x="7718095" y="6463176"/>
                  <a:pt x="7727119" y="6474868"/>
                </a:cubicBezTo>
                <a:cubicBezTo>
                  <a:pt x="7727634" y="6475535"/>
                  <a:pt x="7727786" y="6476231"/>
                  <a:pt x="7728119" y="6476928"/>
                </a:cubicBezTo>
                <a:cubicBezTo>
                  <a:pt x="7738112" y="6484258"/>
                  <a:pt x="7733449" y="6503250"/>
                  <a:pt x="7720003" y="6498888"/>
                </a:cubicBezTo>
                <a:close/>
                <a:moveTo>
                  <a:pt x="7691415" y="6330052"/>
                </a:moveTo>
                <a:cubicBezTo>
                  <a:pt x="7695443" y="6328901"/>
                  <a:pt x="7699895" y="6329901"/>
                  <a:pt x="7703287" y="6332899"/>
                </a:cubicBezTo>
                <a:cubicBezTo>
                  <a:pt x="7708162" y="6337231"/>
                  <a:pt x="7708071" y="6345651"/>
                  <a:pt x="7703559" y="6350134"/>
                </a:cubicBezTo>
                <a:cubicBezTo>
                  <a:pt x="7700046" y="6353648"/>
                  <a:pt x="7695837" y="6355859"/>
                  <a:pt x="7690840" y="6355919"/>
                </a:cubicBezTo>
                <a:cubicBezTo>
                  <a:pt x="7684602" y="6356010"/>
                  <a:pt x="7680302" y="6352012"/>
                  <a:pt x="7676728" y="6347438"/>
                </a:cubicBezTo>
                <a:cubicBezTo>
                  <a:pt x="7672640" y="6342228"/>
                  <a:pt x="7675820" y="6333777"/>
                  <a:pt x="7680907" y="6330718"/>
                </a:cubicBezTo>
                <a:cubicBezTo>
                  <a:pt x="7684450" y="6328568"/>
                  <a:pt x="7688145" y="6328628"/>
                  <a:pt x="7691415" y="6330052"/>
                </a:cubicBezTo>
                <a:close/>
                <a:moveTo>
                  <a:pt x="7678727" y="6223522"/>
                </a:moveTo>
                <a:cubicBezTo>
                  <a:pt x="7688993" y="6235123"/>
                  <a:pt x="7673094" y="6253661"/>
                  <a:pt x="7662707" y="6241908"/>
                </a:cubicBezTo>
                <a:cubicBezTo>
                  <a:pt x="7652471" y="6230337"/>
                  <a:pt x="7668340" y="6211770"/>
                  <a:pt x="7678727" y="6223522"/>
                </a:cubicBezTo>
                <a:close/>
                <a:moveTo>
                  <a:pt x="7625277" y="6177936"/>
                </a:moveTo>
                <a:cubicBezTo>
                  <a:pt x="7632454" y="6178027"/>
                  <a:pt x="7636542" y="6183752"/>
                  <a:pt x="7637300" y="6190294"/>
                </a:cubicBezTo>
                <a:lnTo>
                  <a:pt x="7637936" y="6195686"/>
                </a:lnTo>
                <a:cubicBezTo>
                  <a:pt x="7638692" y="6202259"/>
                  <a:pt x="7631515" y="6207802"/>
                  <a:pt x="7625580" y="6207711"/>
                </a:cubicBezTo>
                <a:cubicBezTo>
                  <a:pt x="7618403" y="6207620"/>
                  <a:pt x="7614315" y="6201895"/>
                  <a:pt x="7613557" y="6195353"/>
                </a:cubicBezTo>
                <a:lnTo>
                  <a:pt x="7612921" y="6189961"/>
                </a:lnTo>
                <a:cubicBezTo>
                  <a:pt x="7612165" y="6183388"/>
                  <a:pt x="7619342" y="6177845"/>
                  <a:pt x="7625277" y="6177936"/>
                </a:cubicBezTo>
                <a:close/>
                <a:moveTo>
                  <a:pt x="7539999" y="6342077"/>
                </a:moveTo>
                <a:lnTo>
                  <a:pt x="7544421" y="6336382"/>
                </a:lnTo>
                <a:cubicBezTo>
                  <a:pt x="7548236" y="6331476"/>
                  <a:pt x="7555686" y="6330688"/>
                  <a:pt x="7560501" y="6334504"/>
                </a:cubicBezTo>
                <a:cubicBezTo>
                  <a:pt x="7563863" y="6337170"/>
                  <a:pt x="7565134" y="6341501"/>
                  <a:pt x="7564438" y="6345530"/>
                </a:cubicBezTo>
                <a:lnTo>
                  <a:pt x="7565619" y="6344440"/>
                </a:lnTo>
                <a:cubicBezTo>
                  <a:pt x="7570222" y="6340260"/>
                  <a:pt x="7576521" y="6338654"/>
                  <a:pt x="7581760" y="6343077"/>
                </a:cubicBezTo>
                <a:cubicBezTo>
                  <a:pt x="7584788" y="6345651"/>
                  <a:pt x="7586484" y="6350619"/>
                  <a:pt x="7585546" y="6354769"/>
                </a:cubicBezTo>
                <a:cubicBezTo>
                  <a:pt x="7586182" y="6353527"/>
                  <a:pt x="7587029" y="6352376"/>
                  <a:pt x="7588059" y="6351437"/>
                </a:cubicBezTo>
                <a:lnTo>
                  <a:pt x="7591844" y="6348014"/>
                </a:lnTo>
                <a:cubicBezTo>
                  <a:pt x="7593177" y="6346802"/>
                  <a:pt x="7594721" y="6346075"/>
                  <a:pt x="7596326" y="6345651"/>
                </a:cubicBezTo>
                <a:cubicBezTo>
                  <a:pt x="7597235" y="6340381"/>
                  <a:pt x="7599990" y="6335504"/>
                  <a:pt x="7605048" y="6332354"/>
                </a:cubicBezTo>
                <a:cubicBezTo>
                  <a:pt x="7608288" y="6330355"/>
                  <a:pt x="7611650" y="6329416"/>
                  <a:pt x="7615011" y="6329234"/>
                </a:cubicBezTo>
                <a:cubicBezTo>
                  <a:pt x="7615556" y="6327538"/>
                  <a:pt x="7616434" y="6325933"/>
                  <a:pt x="7617797" y="6324509"/>
                </a:cubicBezTo>
                <a:cubicBezTo>
                  <a:pt x="7621916" y="6320086"/>
                  <a:pt x="7629971" y="6320299"/>
                  <a:pt x="7633999" y="6324751"/>
                </a:cubicBezTo>
                <a:lnTo>
                  <a:pt x="7640843" y="6332324"/>
                </a:lnTo>
                <a:cubicBezTo>
                  <a:pt x="7643689" y="6335474"/>
                  <a:pt x="7644537" y="6339472"/>
                  <a:pt x="7643568" y="6343168"/>
                </a:cubicBezTo>
                <a:cubicBezTo>
                  <a:pt x="7643689" y="6343258"/>
                  <a:pt x="7643780" y="6343410"/>
                  <a:pt x="7643901" y="6343500"/>
                </a:cubicBezTo>
                <a:cubicBezTo>
                  <a:pt x="7647384" y="6337382"/>
                  <a:pt x="7656196" y="6334050"/>
                  <a:pt x="7662313" y="6340835"/>
                </a:cubicBezTo>
                <a:cubicBezTo>
                  <a:pt x="7669733" y="6349044"/>
                  <a:pt x="7662102" y="6359736"/>
                  <a:pt x="7653683" y="6360039"/>
                </a:cubicBezTo>
                <a:cubicBezTo>
                  <a:pt x="7654137" y="6368066"/>
                  <a:pt x="7648111" y="6376638"/>
                  <a:pt x="7641721" y="6381030"/>
                </a:cubicBezTo>
                <a:cubicBezTo>
                  <a:pt x="7637239" y="6384119"/>
                  <a:pt x="7630577" y="6383181"/>
                  <a:pt x="7624520" y="6381121"/>
                </a:cubicBezTo>
                <a:cubicBezTo>
                  <a:pt x="7622461" y="6388572"/>
                  <a:pt x="7610469" y="6393419"/>
                  <a:pt x="7603292" y="6385513"/>
                </a:cubicBezTo>
                <a:cubicBezTo>
                  <a:pt x="7598416" y="6380121"/>
                  <a:pt x="7600566" y="6374215"/>
                  <a:pt x="7605169" y="6370943"/>
                </a:cubicBezTo>
                <a:cubicBezTo>
                  <a:pt x="7604200" y="6370428"/>
                  <a:pt x="7603322" y="6369853"/>
                  <a:pt x="7602595" y="6369126"/>
                </a:cubicBezTo>
                <a:cubicBezTo>
                  <a:pt x="7597840" y="6372912"/>
                  <a:pt x="7591027" y="6371852"/>
                  <a:pt x="7586969" y="6367581"/>
                </a:cubicBezTo>
                <a:cubicBezTo>
                  <a:pt x="7584365" y="6364825"/>
                  <a:pt x="7583728" y="6360978"/>
                  <a:pt x="7584576" y="6357464"/>
                </a:cubicBezTo>
                <a:cubicBezTo>
                  <a:pt x="7584183" y="6358100"/>
                  <a:pt x="7583728" y="6358706"/>
                  <a:pt x="7583153" y="6359221"/>
                </a:cubicBezTo>
                <a:lnTo>
                  <a:pt x="7579368" y="6362644"/>
                </a:lnTo>
                <a:cubicBezTo>
                  <a:pt x="7574765" y="6366824"/>
                  <a:pt x="7568466" y="6368429"/>
                  <a:pt x="7563227" y="6363977"/>
                </a:cubicBezTo>
                <a:cubicBezTo>
                  <a:pt x="7560713" y="6361856"/>
                  <a:pt x="7559290" y="6358100"/>
                  <a:pt x="7559351" y="6354496"/>
                </a:cubicBezTo>
                <a:cubicBezTo>
                  <a:pt x="7558896" y="6355102"/>
                  <a:pt x="7558442" y="6355677"/>
                  <a:pt x="7557988" y="6356253"/>
                </a:cubicBezTo>
                <a:cubicBezTo>
                  <a:pt x="7554172" y="6361160"/>
                  <a:pt x="7546722" y="6361947"/>
                  <a:pt x="7541907" y="6358131"/>
                </a:cubicBezTo>
                <a:cubicBezTo>
                  <a:pt x="7537001" y="6354284"/>
                  <a:pt x="7536214" y="6346954"/>
                  <a:pt x="7539999" y="6342077"/>
                </a:cubicBezTo>
                <a:close/>
                <a:moveTo>
                  <a:pt x="7615011" y="6489104"/>
                </a:moveTo>
                <a:lnTo>
                  <a:pt x="7623067" y="6482865"/>
                </a:lnTo>
                <a:cubicBezTo>
                  <a:pt x="7628154" y="6478957"/>
                  <a:pt x="7635361" y="6480896"/>
                  <a:pt x="7639056" y="6485621"/>
                </a:cubicBezTo>
                <a:cubicBezTo>
                  <a:pt x="7642963" y="6490649"/>
                  <a:pt x="7641055" y="6497949"/>
                  <a:pt x="7636300" y="6501584"/>
                </a:cubicBezTo>
                <a:lnTo>
                  <a:pt x="7628215" y="6507823"/>
                </a:lnTo>
                <a:cubicBezTo>
                  <a:pt x="7623127" y="6511731"/>
                  <a:pt x="7615919" y="6509823"/>
                  <a:pt x="7612255" y="6505067"/>
                </a:cubicBezTo>
                <a:cubicBezTo>
                  <a:pt x="7608349" y="6500039"/>
                  <a:pt x="7610257" y="6492769"/>
                  <a:pt x="7615011" y="6489104"/>
                </a:cubicBezTo>
                <a:close/>
                <a:moveTo>
                  <a:pt x="7608803" y="6425495"/>
                </a:moveTo>
                <a:cubicBezTo>
                  <a:pt x="7604715" y="6421134"/>
                  <a:pt x="7605321" y="6412986"/>
                  <a:pt x="7610075" y="6409351"/>
                </a:cubicBezTo>
                <a:lnTo>
                  <a:pt x="7614103" y="6406231"/>
                </a:lnTo>
                <a:cubicBezTo>
                  <a:pt x="7619190" y="6402324"/>
                  <a:pt x="7625822" y="6402778"/>
                  <a:pt x="7630244" y="6407503"/>
                </a:cubicBezTo>
                <a:cubicBezTo>
                  <a:pt x="7634332" y="6411865"/>
                  <a:pt x="7633726" y="6420013"/>
                  <a:pt x="7628972" y="6423648"/>
                </a:cubicBezTo>
                <a:lnTo>
                  <a:pt x="7624944" y="6426768"/>
                </a:lnTo>
                <a:cubicBezTo>
                  <a:pt x="7619886" y="6430675"/>
                  <a:pt x="7613224" y="6430221"/>
                  <a:pt x="7608803" y="6425495"/>
                </a:cubicBezTo>
                <a:close/>
                <a:moveTo>
                  <a:pt x="7640419" y="6529117"/>
                </a:moveTo>
                <a:cubicBezTo>
                  <a:pt x="7649443" y="6540809"/>
                  <a:pt x="7631122" y="6554621"/>
                  <a:pt x="7622128" y="6542929"/>
                </a:cubicBezTo>
                <a:cubicBezTo>
                  <a:pt x="7613103" y="6531238"/>
                  <a:pt x="7631425" y="6517456"/>
                  <a:pt x="7640419" y="6529117"/>
                </a:cubicBezTo>
                <a:close/>
                <a:moveTo>
                  <a:pt x="7529703" y="6401142"/>
                </a:moveTo>
                <a:cubicBezTo>
                  <a:pt x="7531066" y="6406897"/>
                  <a:pt x="7526554" y="6413804"/>
                  <a:pt x="7520588" y="6414530"/>
                </a:cubicBezTo>
                <a:lnTo>
                  <a:pt x="7515531" y="6415167"/>
                </a:lnTo>
                <a:cubicBezTo>
                  <a:pt x="7509171" y="6415954"/>
                  <a:pt x="7503630" y="6412410"/>
                  <a:pt x="7502145" y="6406049"/>
                </a:cubicBezTo>
                <a:cubicBezTo>
                  <a:pt x="7500783" y="6400294"/>
                  <a:pt x="7505295" y="6393388"/>
                  <a:pt x="7511261" y="6392661"/>
                </a:cubicBezTo>
                <a:lnTo>
                  <a:pt x="7516318" y="6392025"/>
                </a:lnTo>
                <a:cubicBezTo>
                  <a:pt x="7522647" y="6391237"/>
                  <a:pt x="7528189" y="6394782"/>
                  <a:pt x="7529703" y="6401142"/>
                </a:cubicBezTo>
                <a:close/>
                <a:moveTo>
                  <a:pt x="7507688" y="6352073"/>
                </a:moveTo>
                <a:lnTo>
                  <a:pt x="7512745" y="6351437"/>
                </a:lnTo>
                <a:cubicBezTo>
                  <a:pt x="7518922" y="6350649"/>
                  <a:pt x="7524495" y="6356434"/>
                  <a:pt x="7524797" y="6362250"/>
                </a:cubicBezTo>
                <a:cubicBezTo>
                  <a:pt x="7525130" y="6368762"/>
                  <a:pt x="7520103" y="6373548"/>
                  <a:pt x="7513956" y="6374306"/>
                </a:cubicBezTo>
                <a:lnTo>
                  <a:pt x="7508899" y="6374942"/>
                </a:lnTo>
                <a:cubicBezTo>
                  <a:pt x="7502721" y="6375699"/>
                  <a:pt x="7497149" y="6369944"/>
                  <a:pt x="7496846" y="6364098"/>
                </a:cubicBezTo>
                <a:cubicBezTo>
                  <a:pt x="7496513" y="6357616"/>
                  <a:pt x="7501540" y="6352830"/>
                  <a:pt x="7507688" y="6352073"/>
                </a:cubicBezTo>
                <a:close/>
                <a:moveTo>
                  <a:pt x="7459961" y="6388784"/>
                </a:moveTo>
                <a:cubicBezTo>
                  <a:pt x="7460324" y="6388360"/>
                  <a:pt x="7460748" y="6388057"/>
                  <a:pt x="7461172" y="6387693"/>
                </a:cubicBezTo>
                <a:cubicBezTo>
                  <a:pt x="7464049" y="6376941"/>
                  <a:pt x="7481492" y="6374063"/>
                  <a:pt x="7483097" y="6386906"/>
                </a:cubicBezTo>
                <a:cubicBezTo>
                  <a:pt x="7483249" y="6388118"/>
                  <a:pt x="7483188" y="6389239"/>
                  <a:pt x="7483037" y="6390299"/>
                </a:cubicBezTo>
                <a:cubicBezTo>
                  <a:pt x="7483582" y="6391571"/>
                  <a:pt x="7483976" y="6392904"/>
                  <a:pt x="7484066" y="6394297"/>
                </a:cubicBezTo>
                <a:cubicBezTo>
                  <a:pt x="7484248" y="6396357"/>
                  <a:pt x="7483703" y="6398265"/>
                  <a:pt x="7482764" y="6399931"/>
                </a:cubicBezTo>
                <a:cubicBezTo>
                  <a:pt x="7483158" y="6400900"/>
                  <a:pt x="7483612" y="6401869"/>
                  <a:pt x="7483734" y="6402899"/>
                </a:cubicBezTo>
                <a:lnTo>
                  <a:pt x="7484369" y="6407958"/>
                </a:lnTo>
                <a:cubicBezTo>
                  <a:pt x="7485157" y="6414319"/>
                  <a:pt x="7479978" y="6419589"/>
                  <a:pt x="7473982" y="6420407"/>
                </a:cubicBezTo>
                <a:cubicBezTo>
                  <a:pt x="7467713" y="6421285"/>
                  <a:pt x="7462263" y="6415984"/>
                  <a:pt x="7461536" y="6410048"/>
                </a:cubicBezTo>
                <a:lnTo>
                  <a:pt x="7461475" y="6409502"/>
                </a:lnTo>
                <a:cubicBezTo>
                  <a:pt x="7459416" y="6408079"/>
                  <a:pt x="7457720" y="6406261"/>
                  <a:pt x="7457266" y="6403838"/>
                </a:cubicBezTo>
                <a:cubicBezTo>
                  <a:pt x="7456266" y="6398537"/>
                  <a:pt x="7456145" y="6393146"/>
                  <a:pt x="7459961" y="6388784"/>
                </a:cubicBezTo>
                <a:close/>
                <a:moveTo>
                  <a:pt x="7486156" y="6570857"/>
                </a:moveTo>
                <a:cubicBezTo>
                  <a:pt x="7495150" y="6582549"/>
                  <a:pt x="7476859" y="6596361"/>
                  <a:pt x="7467865" y="6584669"/>
                </a:cubicBezTo>
                <a:cubicBezTo>
                  <a:pt x="7458841" y="6572977"/>
                  <a:pt x="7477132" y="6559165"/>
                  <a:pt x="7486156" y="6570857"/>
                </a:cubicBezTo>
                <a:close/>
                <a:moveTo>
                  <a:pt x="7466320" y="6885993"/>
                </a:moveTo>
                <a:lnTo>
                  <a:pt x="7469440" y="6890022"/>
                </a:lnTo>
                <a:cubicBezTo>
                  <a:pt x="7473376" y="6895111"/>
                  <a:pt x="7473467" y="6901472"/>
                  <a:pt x="7468743" y="6906197"/>
                </a:cubicBezTo>
                <a:cubicBezTo>
                  <a:pt x="7464655" y="6910346"/>
                  <a:pt x="7456236" y="6910286"/>
                  <a:pt x="7452572" y="6905530"/>
                </a:cubicBezTo>
                <a:lnTo>
                  <a:pt x="7449453" y="6901502"/>
                </a:lnTo>
                <a:cubicBezTo>
                  <a:pt x="7446788" y="6898049"/>
                  <a:pt x="7446061" y="6894051"/>
                  <a:pt x="7447212" y="6890355"/>
                </a:cubicBezTo>
                <a:lnTo>
                  <a:pt x="7446970" y="6890264"/>
                </a:lnTo>
                <a:cubicBezTo>
                  <a:pt x="7440852" y="6888356"/>
                  <a:pt x="7437733" y="6882116"/>
                  <a:pt x="7439247" y="6875998"/>
                </a:cubicBezTo>
                <a:cubicBezTo>
                  <a:pt x="7440731" y="6870061"/>
                  <a:pt x="7447787" y="6866487"/>
                  <a:pt x="7453480" y="6868274"/>
                </a:cubicBezTo>
                <a:lnTo>
                  <a:pt x="7458326" y="6869788"/>
                </a:lnTo>
                <a:cubicBezTo>
                  <a:pt x="7464443" y="6871696"/>
                  <a:pt x="7467562" y="6877936"/>
                  <a:pt x="7466048" y="6884055"/>
                </a:cubicBezTo>
                <a:cubicBezTo>
                  <a:pt x="7465927" y="6884509"/>
                  <a:pt x="7465593" y="6884872"/>
                  <a:pt x="7465412" y="6885297"/>
                </a:cubicBezTo>
                <a:cubicBezTo>
                  <a:pt x="7465715" y="6885569"/>
                  <a:pt x="7466109" y="6885660"/>
                  <a:pt x="7466320" y="6885993"/>
                </a:cubicBezTo>
                <a:close/>
                <a:moveTo>
                  <a:pt x="7442185" y="6907469"/>
                </a:moveTo>
                <a:cubicBezTo>
                  <a:pt x="7448211" y="6909802"/>
                  <a:pt x="7450603" y="6916374"/>
                  <a:pt x="7448726" y="6922311"/>
                </a:cubicBezTo>
                <a:lnTo>
                  <a:pt x="7447212" y="6927158"/>
                </a:lnTo>
                <a:cubicBezTo>
                  <a:pt x="7447121" y="6927460"/>
                  <a:pt x="7446849" y="6927672"/>
                  <a:pt x="7446727" y="6927945"/>
                </a:cubicBezTo>
                <a:cubicBezTo>
                  <a:pt x="7447666" y="6928066"/>
                  <a:pt x="7448635" y="6928187"/>
                  <a:pt x="7449604" y="6928308"/>
                </a:cubicBezTo>
                <a:cubicBezTo>
                  <a:pt x="7455751" y="6929096"/>
                  <a:pt x="7460415" y="6934730"/>
                  <a:pt x="7459719" y="6940970"/>
                </a:cubicBezTo>
                <a:cubicBezTo>
                  <a:pt x="7459022" y="6947058"/>
                  <a:pt x="7453178" y="6951874"/>
                  <a:pt x="7447060" y="6951056"/>
                </a:cubicBezTo>
                <a:lnTo>
                  <a:pt x="7439914" y="6950147"/>
                </a:lnTo>
                <a:cubicBezTo>
                  <a:pt x="7433766" y="6949360"/>
                  <a:pt x="7429103" y="6943726"/>
                  <a:pt x="7429829" y="6937486"/>
                </a:cubicBezTo>
                <a:cubicBezTo>
                  <a:pt x="7430011" y="6935881"/>
                  <a:pt x="7430586" y="6934366"/>
                  <a:pt x="7431404" y="6933034"/>
                </a:cubicBezTo>
                <a:cubicBezTo>
                  <a:pt x="7426226" y="6930338"/>
                  <a:pt x="7424136" y="6924371"/>
                  <a:pt x="7425892" y="6918888"/>
                </a:cubicBezTo>
                <a:lnTo>
                  <a:pt x="7427407" y="6914012"/>
                </a:lnTo>
                <a:cubicBezTo>
                  <a:pt x="7429224" y="6908075"/>
                  <a:pt x="7436673" y="6905318"/>
                  <a:pt x="7442185" y="6907469"/>
                </a:cubicBezTo>
                <a:close/>
                <a:moveTo>
                  <a:pt x="7432736" y="6743328"/>
                </a:moveTo>
                <a:cubicBezTo>
                  <a:pt x="7426559" y="6742540"/>
                  <a:pt x="7422773" y="6735331"/>
                  <a:pt x="7424015" y="6729667"/>
                </a:cubicBezTo>
                <a:cubicBezTo>
                  <a:pt x="7425075" y="6724851"/>
                  <a:pt x="7428769" y="6721913"/>
                  <a:pt x="7433160" y="6721065"/>
                </a:cubicBezTo>
                <a:cubicBezTo>
                  <a:pt x="7433918" y="6719490"/>
                  <a:pt x="7434917" y="6717975"/>
                  <a:pt x="7436401" y="6716733"/>
                </a:cubicBezTo>
                <a:cubicBezTo>
                  <a:pt x="7439550" y="6714128"/>
                  <a:pt x="7444305" y="6713856"/>
                  <a:pt x="7448090" y="6715552"/>
                </a:cubicBezTo>
                <a:cubicBezTo>
                  <a:pt x="7452269" y="6714795"/>
                  <a:pt x="7456903" y="6716673"/>
                  <a:pt x="7459567" y="6719944"/>
                </a:cubicBezTo>
                <a:cubicBezTo>
                  <a:pt x="7463686" y="6724942"/>
                  <a:pt x="7461808" y="6732060"/>
                  <a:pt x="7457326" y="6735998"/>
                </a:cubicBezTo>
                <a:cubicBezTo>
                  <a:pt x="7455721" y="6737391"/>
                  <a:pt x="7453935" y="6738330"/>
                  <a:pt x="7452118" y="6738966"/>
                </a:cubicBezTo>
                <a:cubicBezTo>
                  <a:pt x="7449634" y="6742995"/>
                  <a:pt x="7444789" y="6744873"/>
                  <a:pt x="7439914" y="6744237"/>
                </a:cubicBezTo>
                <a:lnTo>
                  <a:pt x="7432736" y="6743328"/>
                </a:lnTo>
                <a:close/>
                <a:moveTo>
                  <a:pt x="7408237" y="7161905"/>
                </a:moveTo>
                <a:cubicBezTo>
                  <a:pt x="7413174" y="7158118"/>
                  <a:pt x="7420865" y="7160117"/>
                  <a:pt x="7424136" y="7165024"/>
                </a:cubicBezTo>
                <a:cubicBezTo>
                  <a:pt x="7427739" y="7170416"/>
                  <a:pt x="7425923" y="7177140"/>
                  <a:pt x="7421017" y="7180926"/>
                </a:cubicBezTo>
                <a:lnTo>
                  <a:pt x="7416989" y="7184046"/>
                </a:lnTo>
                <a:cubicBezTo>
                  <a:pt x="7412053" y="7187832"/>
                  <a:pt x="7404361" y="7185803"/>
                  <a:pt x="7401091" y="7180926"/>
                </a:cubicBezTo>
                <a:cubicBezTo>
                  <a:pt x="7397487" y="7175535"/>
                  <a:pt x="7399304" y="7168811"/>
                  <a:pt x="7404210" y="7165024"/>
                </a:cubicBezTo>
                <a:lnTo>
                  <a:pt x="7408237" y="7161905"/>
                </a:lnTo>
                <a:close/>
                <a:moveTo>
                  <a:pt x="7409812" y="7083575"/>
                </a:moveTo>
                <a:lnTo>
                  <a:pt x="7413839" y="7080455"/>
                </a:lnTo>
                <a:cubicBezTo>
                  <a:pt x="7418927" y="7076517"/>
                  <a:pt x="7425196" y="7076214"/>
                  <a:pt x="7430041" y="7080909"/>
                </a:cubicBezTo>
                <a:cubicBezTo>
                  <a:pt x="7434190" y="7084907"/>
                  <a:pt x="7434372" y="7093449"/>
                  <a:pt x="7429617" y="7097114"/>
                </a:cubicBezTo>
                <a:lnTo>
                  <a:pt x="7425589" y="7100234"/>
                </a:lnTo>
                <a:cubicBezTo>
                  <a:pt x="7420502" y="7104172"/>
                  <a:pt x="7414233" y="7104475"/>
                  <a:pt x="7409388" y="7099780"/>
                </a:cubicBezTo>
                <a:cubicBezTo>
                  <a:pt x="7405209" y="7095782"/>
                  <a:pt x="7405027" y="7087240"/>
                  <a:pt x="7409812" y="7083575"/>
                </a:cubicBezTo>
                <a:close/>
                <a:moveTo>
                  <a:pt x="7400152" y="7119862"/>
                </a:moveTo>
                <a:cubicBezTo>
                  <a:pt x="7395185" y="7123769"/>
                  <a:pt x="7387826" y="7121982"/>
                  <a:pt x="7384162" y="7117257"/>
                </a:cubicBezTo>
                <a:lnTo>
                  <a:pt x="7381043" y="7113228"/>
                </a:lnTo>
                <a:cubicBezTo>
                  <a:pt x="7377136" y="7108140"/>
                  <a:pt x="7378923" y="7100991"/>
                  <a:pt x="7383647" y="7097235"/>
                </a:cubicBezTo>
                <a:cubicBezTo>
                  <a:pt x="7388614" y="7093328"/>
                  <a:pt x="7395972" y="7095115"/>
                  <a:pt x="7399637" y="7099840"/>
                </a:cubicBezTo>
                <a:lnTo>
                  <a:pt x="7402756" y="7103869"/>
                </a:lnTo>
                <a:cubicBezTo>
                  <a:pt x="7406693" y="7108958"/>
                  <a:pt x="7404906" y="7116106"/>
                  <a:pt x="7400152" y="7119862"/>
                </a:cubicBezTo>
                <a:close/>
                <a:moveTo>
                  <a:pt x="7409872" y="8921932"/>
                </a:moveTo>
                <a:cubicBezTo>
                  <a:pt x="7424984" y="8920235"/>
                  <a:pt x="7427588" y="8943710"/>
                  <a:pt x="7412477" y="8945376"/>
                </a:cubicBezTo>
                <a:cubicBezTo>
                  <a:pt x="7397396" y="8947102"/>
                  <a:pt x="7394761" y="8923628"/>
                  <a:pt x="7409872" y="8921932"/>
                </a:cubicBezTo>
                <a:close/>
                <a:moveTo>
                  <a:pt x="7413779" y="9050693"/>
                </a:moveTo>
                <a:cubicBezTo>
                  <a:pt x="7398668" y="9052390"/>
                  <a:pt x="7396276" y="9028915"/>
                  <a:pt x="7411356" y="9027219"/>
                </a:cubicBezTo>
                <a:cubicBezTo>
                  <a:pt x="7426498" y="9025523"/>
                  <a:pt x="7428860" y="9048997"/>
                  <a:pt x="7413779" y="9050693"/>
                </a:cubicBezTo>
                <a:close/>
                <a:moveTo>
                  <a:pt x="7406632" y="9082862"/>
                </a:moveTo>
                <a:cubicBezTo>
                  <a:pt x="7407783" y="9078621"/>
                  <a:pt x="7410993" y="9075320"/>
                  <a:pt x="7415778" y="9074229"/>
                </a:cubicBezTo>
                <a:cubicBezTo>
                  <a:pt x="7421743" y="9072896"/>
                  <a:pt x="7428769" y="9077652"/>
                  <a:pt x="7429435" y="9083801"/>
                </a:cubicBezTo>
                <a:lnTo>
                  <a:pt x="7430041" y="9089011"/>
                </a:lnTo>
                <a:cubicBezTo>
                  <a:pt x="7430374" y="9092161"/>
                  <a:pt x="7429587" y="9095038"/>
                  <a:pt x="7428073" y="9097401"/>
                </a:cubicBezTo>
                <a:cubicBezTo>
                  <a:pt x="7433857" y="9095250"/>
                  <a:pt x="7440368" y="9098400"/>
                  <a:pt x="7443093" y="9103762"/>
                </a:cubicBezTo>
                <a:lnTo>
                  <a:pt x="7445546" y="9108608"/>
                </a:lnTo>
                <a:cubicBezTo>
                  <a:pt x="7448635" y="9114696"/>
                  <a:pt x="7445183" y="9121875"/>
                  <a:pt x="7439489" y="9124752"/>
                </a:cubicBezTo>
                <a:cubicBezTo>
                  <a:pt x="7437006" y="9126025"/>
                  <a:pt x="7434372" y="9125964"/>
                  <a:pt x="7431888" y="9125328"/>
                </a:cubicBezTo>
                <a:cubicBezTo>
                  <a:pt x="7433433" y="9127206"/>
                  <a:pt x="7434584" y="9129387"/>
                  <a:pt x="7434887" y="9131841"/>
                </a:cubicBezTo>
                <a:cubicBezTo>
                  <a:pt x="7435674" y="9138322"/>
                  <a:pt x="7430162" y="9143835"/>
                  <a:pt x="7424045" y="9144502"/>
                </a:cubicBezTo>
                <a:lnTo>
                  <a:pt x="7419321" y="9145047"/>
                </a:lnTo>
                <a:cubicBezTo>
                  <a:pt x="7420623" y="9149742"/>
                  <a:pt x="7419382" y="9154891"/>
                  <a:pt x="7413688" y="9157739"/>
                </a:cubicBezTo>
                <a:cubicBezTo>
                  <a:pt x="7399697" y="9164796"/>
                  <a:pt x="7387524" y="9143653"/>
                  <a:pt x="7401545" y="9136566"/>
                </a:cubicBezTo>
                <a:cubicBezTo>
                  <a:pt x="7403241" y="9135717"/>
                  <a:pt x="7404876" y="9135294"/>
                  <a:pt x="7406481" y="9135203"/>
                </a:cubicBezTo>
                <a:cubicBezTo>
                  <a:pt x="7406420" y="9134870"/>
                  <a:pt x="7406208" y="9134567"/>
                  <a:pt x="7406178" y="9134234"/>
                </a:cubicBezTo>
                <a:cubicBezTo>
                  <a:pt x="7406118" y="9133779"/>
                  <a:pt x="7406299" y="9133355"/>
                  <a:pt x="7406330" y="9132931"/>
                </a:cubicBezTo>
                <a:cubicBezTo>
                  <a:pt x="7402907" y="9135445"/>
                  <a:pt x="7398486" y="9137081"/>
                  <a:pt x="7393610" y="9137505"/>
                </a:cubicBezTo>
                <a:cubicBezTo>
                  <a:pt x="7394761" y="9145380"/>
                  <a:pt x="7385464" y="9154952"/>
                  <a:pt x="7375441" y="9150469"/>
                </a:cubicBezTo>
                <a:cubicBezTo>
                  <a:pt x="7372533" y="9149166"/>
                  <a:pt x="7370958" y="9147197"/>
                  <a:pt x="7370141" y="9145017"/>
                </a:cubicBezTo>
                <a:cubicBezTo>
                  <a:pt x="7371080" y="9149984"/>
                  <a:pt x="7370020" y="9155134"/>
                  <a:pt x="7365266" y="9157920"/>
                </a:cubicBezTo>
                <a:cubicBezTo>
                  <a:pt x="7359814" y="9161070"/>
                  <a:pt x="7351547" y="9159405"/>
                  <a:pt x="7348579" y="9153498"/>
                </a:cubicBezTo>
                <a:lnTo>
                  <a:pt x="7343674" y="9143835"/>
                </a:lnTo>
                <a:cubicBezTo>
                  <a:pt x="7343340" y="9143199"/>
                  <a:pt x="7343280" y="9142473"/>
                  <a:pt x="7343037" y="9141806"/>
                </a:cubicBezTo>
                <a:cubicBezTo>
                  <a:pt x="7341978" y="9142988"/>
                  <a:pt x="7340857" y="9144138"/>
                  <a:pt x="7339252" y="9144957"/>
                </a:cubicBezTo>
                <a:cubicBezTo>
                  <a:pt x="7338889" y="9145138"/>
                  <a:pt x="7338586" y="9145078"/>
                  <a:pt x="7338253" y="9145228"/>
                </a:cubicBezTo>
                <a:cubicBezTo>
                  <a:pt x="7335648" y="9147107"/>
                  <a:pt x="7332439" y="9147955"/>
                  <a:pt x="7328714" y="9146864"/>
                </a:cubicBezTo>
                <a:cubicBezTo>
                  <a:pt x="7323202" y="9145228"/>
                  <a:pt x="7318114" y="9138020"/>
                  <a:pt x="7320719" y="9132204"/>
                </a:cubicBezTo>
                <a:lnTo>
                  <a:pt x="7322839" y="9127418"/>
                </a:lnTo>
                <a:cubicBezTo>
                  <a:pt x="7325443" y="9121573"/>
                  <a:pt x="7330712" y="9117422"/>
                  <a:pt x="7337496" y="9119422"/>
                </a:cubicBezTo>
                <a:cubicBezTo>
                  <a:pt x="7338435" y="9119694"/>
                  <a:pt x="7339222" y="9120572"/>
                  <a:pt x="7340100" y="9121148"/>
                </a:cubicBezTo>
                <a:cubicBezTo>
                  <a:pt x="7336951" y="9115272"/>
                  <a:pt x="7337738" y="9106428"/>
                  <a:pt x="7345460" y="9102520"/>
                </a:cubicBezTo>
                <a:cubicBezTo>
                  <a:pt x="7348761" y="9100854"/>
                  <a:pt x="7351517" y="9101247"/>
                  <a:pt x="7353939" y="9102308"/>
                </a:cubicBezTo>
                <a:cubicBezTo>
                  <a:pt x="7354364" y="9101430"/>
                  <a:pt x="7354424" y="9100490"/>
                  <a:pt x="7354999" y="9099672"/>
                </a:cubicBezTo>
                <a:cubicBezTo>
                  <a:pt x="7357210" y="9096431"/>
                  <a:pt x="7359996" y="9094130"/>
                  <a:pt x="7363115" y="9092585"/>
                </a:cubicBezTo>
                <a:cubicBezTo>
                  <a:pt x="7362933" y="9090768"/>
                  <a:pt x="7363085" y="9088859"/>
                  <a:pt x="7363751" y="9086982"/>
                </a:cubicBezTo>
                <a:cubicBezTo>
                  <a:pt x="7364811" y="9083952"/>
                  <a:pt x="7367385" y="9081711"/>
                  <a:pt x="7370414" y="9080529"/>
                </a:cubicBezTo>
                <a:cubicBezTo>
                  <a:pt x="7372079" y="9079560"/>
                  <a:pt x="7373866" y="9078833"/>
                  <a:pt x="7375743" y="9078743"/>
                </a:cubicBezTo>
                <a:cubicBezTo>
                  <a:pt x="7379589" y="9078591"/>
                  <a:pt x="7382708" y="9080378"/>
                  <a:pt x="7384919" y="9083044"/>
                </a:cubicBezTo>
                <a:lnTo>
                  <a:pt x="7388705" y="9084740"/>
                </a:lnTo>
                <a:cubicBezTo>
                  <a:pt x="7392672" y="9086527"/>
                  <a:pt x="7395155" y="9089919"/>
                  <a:pt x="7395791" y="9093827"/>
                </a:cubicBezTo>
                <a:cubicBezTo>
                  <a:pt x="7395942" y="9093857"/>
                  <a:pt x="7396094" y="9093948"/>
                  <a:pt x="7396245" y="9094009"/>
                </a:cubicBezTo>
                <a:cubicBezTo>
                  <a:pt x="7396760" y="9088556"/>
                  <a:pt x="7400909" y="9083376"/>
                  <a:pt x="7406632" y="9082862"/>
                </a:cubicBezTo>
                <a:close/>
                <a:moveTo>
                  <a:pt x="7323717" y="9221408"/>
                </a:moveTo>
                <a:cubicBezTo>
                  <a:pt x="7324474" y="9220044"/>
                  <a:pt x="7325534" y="9218985"/>
                  <a:pt x="7326442" y="9217743"/>
                </a:cubicBezTo>
                <a:cubicBezTo>
                  <a:pt x="7325655" y="9218167"/>
                  <a:pt x="7324958" y="9218742"/>
                  <a:pt x="7324080" y="9218894"/>
                </a:cubicBezTo>
                <a:cubicBezTo>
                  <a:pt x="7318599" y="9219833"/>
                  <a:pt x="7313027" y="9219894"/>
                  <a:pt x="7308606" y="9215895"/>
                </a:cubicBezTo>
                <a:cubicBezTo>
                  <a:pt x="7308181" y="9215501"/>
                  <a:pt x="7307879" y="9215047"/>
                  <a:pt x="7307485" y="9214623"/>
                </a:cubicBezTo>
                <a:cubicBezTo>
                  <a:pt x="7296431" y="9211503"/>
                  <a:pt x="7293737" y="9193511"/>
                  <a:pt x="7306970" y="9192027"/>
                </a:cubicBezTo>
                <a:cubicBezTo>
                  <a:pt x="7308212" y="9191875"/>
                  <a:pt x="7309362" y="9191966"/>
                  <a:pt x="7310483" y="9192148"/>
                </a:cubicBezTo>
                <a:cubicBezTo>
                  <a:pt x="7311785" y="9191572"/>
                  <a:pt x="7313178" y="9191239"/>
                  <a:pt x="7314632" y="9191118"/>
                </a:cubicBezTo>
                <a:cubicBezTo>
                  <a:pt x="7318962" y="9190815"/>
                  <a:pt x="7322718" y="9193360"/>
                  <a:pt x="7324837" y="9196873"/>
                </a:cubicBezTo>
                <a:cubicBezTo>
                  <a:pt x="7328017" y="9197993"/>
                  <a:pt x="7330622" y="9200266"/>
                  <a:pt x="7331984" y="9204142"/>
                </a:cubicBezTo>
                <a:cubicBezTo>
                  <a:pt x="7333014" y="9207081"/>
                  <a:pt x="7332347" y="9210685"/>
                  <a:pt x="7330682" y="9213624"/>
                </a:cubicBezTo>
                <a:cubicBezTo>
                  <a:pt x="7332347" y="9212442"/>
                  <a:pt x="7333983" y="9211231"/>
                  <a:pt x="7336224" y="9210867"/>
                </a:cubicBezTo>
                <a:cubicBezTo>
                  <a:pt x="7336829" y="9210776"/>
                  <a:pt x="7337374" y="9210837"/>
                  <a:pt x="7337950" y="9210806"/>
                </a:cubicBezTo>
                <a:cubicBezTo>
                  <a:pt x="7347671" y="9203991"/>
                  <a:pt x="7363842" y="9213563"/>
                  <a:pt x="7356393" y="9225164"/>
                </a:cubicBezTo>
                <a:cubicBezTo>
                  <a:pt x="7355696" y="9226254"/>
                  <a:pt x="7354878" y="9227133"/>
                  <a:pt x="7354000" y="9227890"/>
                </a:cubicBezTo>
                <a:cubicBezTo>
                  <a:pt x="7353606" y="9229313"/>
                  <a:pt x="7352970" y="9230646"/>
                  <a:pt x="7352122" y="9231889"/>
                </a:cubicBezTo>
                <a:cubicBezTo>
                  <a:pt x="7349518" y="9235554"/>
                  <a:pt x="7345066" y="9236916"/>
                  <a:pt x="7340827" y="9236311"/>
                </a:cubicBezTo>
                <a:cubicBezTo>
                  <a:pt x="7337859" y="9238128"/>
                  <a:pt x="7334316" y="9238734"/>
                  <a:pt x="7330318" y="9237310"/>
                </a:cubicBezTo>
                <a:cubicBezTo>
                  <a:pt x="7324656" y="9235281"/>
                  <a:pt x="7320568" y="9226981"/>
                  <a:pt x="7323717" y="9221408"/>
                </a:cubicBezTo>
                <a:close/>
                <a:moveTo>
                  <a:pt x="7323353" y="9276748"/>
                </a:moveTo>
                <a:cubicBezTo>
                  <a:pt x="7314844" y="9289954"/>
                  <a:pt x="7294463" y="9276536"/>
                  <a:pt x="7302973" y="9263329"/>
                </a:cubicBezTo>
                <a:cubicBezTo>
                  <a:pt x="7311452" y="9250123"/>
                  <a:pt x="7331833" y="9263541"/>
                  <a:pt x="7323353" y="9276748"/>
                </a:cubicBezTo>
                <a:close/>
                <a:moveTo>
                  <a:pt x="7245162" y="9274112"/>
                </a:moveTo>
                <a:cubicBezTo>
                  <a:pt x="7241619" y="9272537"/>
                  <a:pt x="7239802" y="9270024"/>
                  <a:pt x="7239257" y="9267267"/>
                </a:cubicBezTo>
                <a:cubicBezTo>
                  <a:pt x="7237016" y="9273476"/>
                  <a:pt x="7229596" y="9278655"/>
                  <a:pt x="7221693" y="9275142"/>
                </a:cubicBezTo>
                <a:cubicBezTo>
                  <a:pt x="7212608" y="9271083"/>
                  <a:pt x="7214818" y="9261057"/>
                  <a:pt x="7221299" y="9256332"/>
                </a:cubicBezTo>
                <a:lnTo>
                  <a:pt x="7216756" y="9258089"/>
                </a:lnTo>
                <a:cubicBezTo>
                  <a:pt x="7213304" y="9259422"/>
                  <a:pt x="7209610" y="9258604"/>
                  <a:pt x="7206642" y="9256635"/>
                </a:cubicBezTo>
                <a:cubicBezTo>
                  <a:pt x="7202856" y="9260058"/>
                  <a:pt x="7196921" y="9261360"/>
                  <a:pt x="7192469" y="9258513"/>
                </a:cubicBezTo>
                <a:lnTo>
                  <a:pt x="7183354" y="9252637"/>
                </a:lnTo>
                <a:cubicBezTo>
                  <a:pt x="7177782" y="9249062"/>
                  <a:pt x="7175299" y="9242035"/>
                  <a:pt x="7178690" y="9236008"/>
                </a:cubicBezTo>
                <a:cubicBezTo>
                  <a:pt x="7181779" y="9230495"/>
                  <a:pt x="7189774" y="9227799"/>
                  <a:pt x="7195316" y="9231343"/>
                </a:cubicBezTo>
                <a:lnTo>
                  <a:pt x="7204431" y="9237219"/>
                </a:lnTo>
                <a:cubicBezTo>
                  <a:pt x="7204794" y="9237462"/>
                  <a:pt x="7205037" y="9237825"/>
                  <a:pt x="7205370" y="9238067"/>
                </a:cubicBezTo>
                <a:cubicBezTo>
                  <a:pt x="7206460" y="9237129"/>
                  <a:pt x="7207702" y="9236311"/>
                  <a:pt x="7209095" y="9235796"/>
                </a:cubicBezTo>
                <a:lnTo>
                  <a:pt x="7216030" y="9233130"/>
                </a:lnTo>
                <a:cubicBezTo>
                  <a:pt x="7221996" y="9230828"/>
                  <a:pt x="7228991" y="9234553"/>
                  <a:pt x="7231020" y="9240460"/>
                </a:cubicBezTo>
                <a:cubicBezTo>
                  <a:pt x="7231837" y="9242792"/>
                  <a:pt x="7231565" y="9245125"/>
                  <a:pt x="7230929" y="9247336"/>
                </a:cubicBezTo>
                <a:cubicBezTo>
                  <a:pt x="7230899" y="9245882"/>
                  <a:pt x="7231081" y="9244398"/>
                  <a:pt x="7231716" y="9243005"/>
                </a:cubicBezTo>
                <a:lnTo>
                  <a:pt x="7235835" y="9233766"/>
                </a:lnTo>
                <a:cubicBezTo>
                  <a:pt x="7229445" y="9231282"/>
                  <a:pt x="7224872" y="9224437"/>
                  <a:pt x="7229627" y="9217076"/>
                </a:cubicBezTo>
                <a:cubicBezTo>
                  <a:pt x="7237591" y="9204688"/>
                  <a:pt x="7256488" y="9214623"/>
                  <a:pt x="7251703" y="9226860"/>
                </a:cubicBezTo>
                <a:cubicBezTo>
                  <a:pt x="7257094" y="9229284"/>
                  <a:pt x="7260606" y="9236129"/>
                  <a:pt x="7258093" y="9241732"/>
                </a:cubicBezTo>
                <a:lnTo>
                  <a:pt x="7253823" y="9251304"/>
                </a:lnTo>
                <a:cubicBezTo>
                  <a:pt x="7253520" y="9251940"/>
                  <a:pt x="7253066" y="9252424"/>
                  <a:pt x="7252672" y="9253031"/>
                </a:cubicBezTo>
                <a:cubicBezTo>
                  <a:pt x="7254187" y="9253091"/>
                  <a:pt x="7255761" y="9253212"/>
                  <a:pt x="7257366" y="9253939"/>
                </a:cubicBezTo>
                <a:cubicBezTo>
                  <a:pt x="7271145" y="9260088"/>
                  <a:pt x="7258881" y="9280261"/>
                  <a:pt x="7245162" y="9274112"/>
                </a:cubicBezTo>
                <a:close/>
                <a:moveTo>
                  <a:pt x="7251431" y="9308340"/>
                </a:moveTo>
                <a:cubicBezTo>
                  <a:pt x="7247766" y="9314065"/>
                  <a:pt x="7239802" y="9314731"/>
                  <a:pt x="7234442" y="9311278"/>
                </a:cubicBezTo>
                <a:lnTo>
                  <a:pt x="7229869" y="9308340"/>
                </a:lnTo>
                <a:cubicBezTo>
                  <a:pt x="7224115" y="9304644"/>
                  <a:pt x="7223479" y="9296708"/>
                  <a:pt x="7226931" y="9291317"/>
                </a:cubicBezTo>
                <a:cubicBezTo>
                  <a:pt x="7230596" y="9285592"/>
                  <a:pt x="7238560" y="9284925"/>
                  <a:pt x="7243921" y="9288379"/>
                </a:cubicBezTo>
                <a:lnTo>
                  <a:pt x="7248493" y="9291317"/>
                </a:lnTo>
                <a:cubicBezTo>
                  <a:pt x="7254217" y="9295012"/>
                  <a:pt x="7254883" y="9302948"/>
                  <a:pt x="7251431" y="9308340"/>
                </a:cubicBezTo>
                <a:close/>
                <a:moveTo>
                  <a:pt x="7136294" y="9414839"/>
                </a:moveTo>
                <a:lnTo>
                  <a:pt x="7127179" y="9408963"/>
                </a:lnTo>
                <a:cubicBezTo>
                  <a:pt x="7124575" y="9407297"/>
                  <a:pt x="7123121" y="9404511"/>
                  <a:pt x="7122606" y="9401511"/>
                </a:cubicBezTo>
                <a:cubicBezTo>
                  <a:pt x="7120547" y="9401876"/>
                  <a:pt x="7118548" y="9401603"/>
                  <a:pt x="7116671" y="9400997"/>
                </a:cubicBezTo>
                <a:cubicBezTo>
                  <a:pt x="7118821" y="9403451"/>
                  <a:pt x="7120092" y="9406479"/>
                  <a:pt x="7119820" y="9409690"/>
                </a:cubicBezTo>
                <a:cubicBezTo>
                  <a:pt x="7122454" y="9412870"/>
                  <a:pt x="7123272" y="9417293"/>
                  <a:pt x="7120274" y="9421958"/>
                </a:cubicBezTo>
                <a:cubicBezTo>
                  <a:pt x="7118518" y="9424684"/>
                  <a:pt x="7116186" y="9426198"/>
                  <a:pt x="7113703" y="9427016"/>
                </a:cubicBezTo>
                <a:lnTo>
                  <a:pt x="7114006" y="9428409"/>
                </a:lnTo>
                <a:cubicBezTo>
                  <a:pt x="7115398" y="9434892"/>
                  <a:pt x="7109311" y="9441222"/>
                  <a:pt x="7103255" y="9441919"/>
                </a:cubicBezTo>
                <a:cubicBezTo>
                  <a:pt x="7096229" y="9442706"/>
                  <a:pt x="7091142" y="9437618"/>
                  <a:pt x="7089749" y="9431165"/>
                </a:cubicBezTo>
                <a:lnTo>
                  <a:pt x="7089567" y="9430287"/>
                </a:lnTo>
                <a:cubicBezTo>
                  <a:pt x="7088628" y="9429893"/>
                  <a:pt x="7087689" y="9429590"/>
                  <a:pt x="7086811" y="9429015"/>
                </a:cubicBezTo>
                <a:lnTo>
                  <a:pt x="7082269" y="9426077"/>
                </a:lnTo>
                <a:cubicBezTo>
                  <a:pt x="7076696" y="9422473"/>
                  <a:pt x="7076636" y="9413598"/>
                  <a:pt x="7080452" y="9408903"/>
                </a:cubicBezTo>
                <a:cubicBezTo>
                  <a:pt x="7081724" y="9407328"/>
                  <a:pt x="7083298" y="9406388"/>
                  <a:pt x="7084903" y="9405691"/>
                </a:cubicBezTo>
                <a:cubicBezTo>
                  <a:pt x="7083904" y="9405510"/>
                  <a:pt x="7082965" y="9405147"/>
                  <a:pt x="7082026" y="9404753"/>
                </a:cubicBezTo>
                <a:cubicBezTo>
                  <a:pt x="7076969" y="9409842"/>
                  <a:pt x="7068157" y="9410386"/>
                  <a:pt x="7063948" y="9405268"/>
                </a:cubicBezTo>
                <a:cubicBezTo>
                  <a:pt x="7063675" y="9410751"/>
                  <a:pt x="7060889" y="9415657"/>
                  <a:pt x="7054893" y="9417050"/>
                </a:cubicBezTo>
                <a:cubicBezTo>
                  <a:pt x="7049018" y="9418414"/>
                  <a:pt x="7040993" y="9414476"/>
                  <a:pt x="7040236" y="9407933"/>
                </a:cubicBezTo>
                <a:cubicBezTo>
                  <a:pt x="7040175" y="9407145"/>
                  <a:pt x="7040054" y="9406328"/>
                  <a:pt x="7039872" y="9405541"/>
                </a:cubicBezTo>
                <a:cubicBezTo>
                  <a:pt x="7039842" y="9405449"/>
                  <a:pt x="7039872" y="9405480"/>
                  <a:pt x="7039842" y="9405389"/>
                </a:cubicBezTo>
                <a:cubicBezTo>
                  <a:pt x="7039811" y="9405359"/>
                  <a:pt x="7039781" y="9405328"/>
                  <a:pt x="7039751" y="9405268"/>
                </a:cubicBezTo>
                <a:cubicBezTo>
                  <a:pt x="7039630" y="9405177"/>
                  <a:pt x="7039539" y="9405116"/>
                  <a:pt x="7039388" y="9404995"/>
                </a:cubicBezTo>
                <a:cubicBezTo>
                  <a:pt x="7033755" y="9401118"/>
                  <a:pt x="7032301" y="9394030"/>
                  <a:pt x="7035693" y="9388124"/>
                </a:cubicBezTo>
                <a:cubicBezTo>
                  <a:pt x="7038903" y="9382551"/>
                  <a:pt x="7047292" y="9380824"/>
                  <a:pt x="7052561" y="9384428"/>
                </a:cubicBezTo>
                <a:cubicBezTo>
                  <a:pt x="7056952" y="9387457"/>
                  <a:pt x="7059950" y="9391789"/>
                  <a:pt x="7061919" y="9396605"/>
                </a:cubicBezTo>
                <a:cubicBezTo>
                  <a:pt x="7063069" y="9388427"/>
                  <a:pt x="7071215" y="9384155"/>
                  <a:pt x="7077787" y="9385488"/>
                </a:cubicBezTo>
                <a:cubicBezTo>
                  <a:pt x="7085569" y="9377370"/>
                  <a:pt x="7099136" y="9384822"/>
                  <a:pt x="7098409" y="9394878"/>
                </a:cubicBezTo>
                <a:cubicBezTo>
                  <a:pt x="7102225" y="9393303"/>
                  <a:pt x="7106798" y="9393576"/>
                  <a:pt x="7110341" y="9395848"/>
                </a:cubicBezTo>
                <a:lnTo>
                  <a:pt x="7111310" y="9396484"/>
                </a:lnTo>
                <a:cubicBezTo>
                  <a:pt x="7110675" y="9395181"/>
                  <a:pt x="7110220" y="9393667"/>
                  <a:pt x="7110159" y="9391849"/>
                </a:cubicBezTo>
                <a:cubicBezTo>
                  <a:pt x="7109554" y="9376583"/>
                  <a:pt x="7132902" y="9372343"/>
                  <a:pt x="7134113" y="9387306"/>
                </a:cubicBezTo>
                <a:cubicBezTo>
                  <a:pt x="7136748" y="9387276"/>
                  <a:pt x="7139474" y="9387881"/>
                  <a:pt x="7141836" y="9389396"/>
                </a:cubicBezTo>
                <a:lnTo>
                  <a:pt x="7150951" y="9395272"/>
                </a:lnTo>
                <a:cubicBezTo>
                  <a:pt x="7156523" y="9398846"/>
                  <a:pt x="7157189" y="9407328"/>
                  <a:pt x="7153465" y="9412355"/>
                </a:cubicBezTo>
                <a:cubicBezTo>
                  <a:pt x="7149255" y="9417899"/>
                  <a:pt x="7141836" y="9418414"/>
                  <a:pt x="7136294" y="9414839"/>
                </a:cubicBezTo>
                <a:close/>
                <a:moveTo>
                  <a:pt x="7137808" y="9480569"/>
                </a:moveTo>
                <a:cubicBezTo>
                  <a:pt x="7138050" y="9487171"/>
                  <a:pt x="7134053" y="9493291"/>
                  <a:pt x="7127088" y="9494077"/>
                </a:cubicBezTo>
                <a:cubicBezTo>
                  <a:pt x="7120910" y="9494805"/>
                  <a:pt x="7113824" y="9489958"/>
                  <a:pt x="7113551" y="9483356"/>
                </a:cubicBezTo>
                <a:lnTo>
                  <a:pt x="7113339" y="9477933"/>
                </a:lnTo>
                <a:cubicBezTo>
                  <a:pt x="7113097" y="9471330"/>
                  <a:pt x="7117094" y="9465212"/>
                  <a:pt x="7124059" y="9464394"/>
                </a:cubicBezTo>
                <a:cubicBezTo>
                  <a:pt x="7130237" y="9463697"/>
                  <a:pt x="7137323" y="9468543"/>
                  <a:pt x="7137596" y="9475117"/>
                </a:cubicBezTo>
                <a:lnTo>
                  <a:pt x="7137808" y="9480569"/>
                </a:lnTo>
                <a:close/>
                <a:moveTo>
                  <a:pt x="6998596" y="9598639"/>
                </a:moveTo>
                <a:cubicBezTo>
                  <a:pt x="6997445" y="9600759"/>
                  <a:pt x="6996416" y="9602061"/>
                  <a:pt x="6994750" y="9603667"/>
                </a:cubicBezTo>
                <a:cubicBezTo>
                  <a:pt x="6990995" y="9607211"/>
                  <a:pt x="6986695" y="9608392"/>
                  <a:pt x="6981789" y="9609452"/>
                </a:cubicBezTo>
                <a:cubicBezTo>
                  <a:pt x="6980336" y="9609755"/>
                  <a:pt x="6978791" y="9609483"/>
                  <a:pt x="6977216" y="9608998"/>
                </a:cubicBezTo>
                <a:cubicBezTo>
                  <a:pt x="6975066" y="9609906"/>
                  <a:pt x="6972704" y="9610331"/>
                  <a:pt x="6970493" y="9610027"/>
                </a:cubicBezTo>
                <a:cubicBezTo>
                  <a:pt x="6968707" y="9609785"/>
                  <a:pt x="6966950" y="9609391"/>
                  <a:pt x="6965224" y="9608968"/>
                </a:cubicBezTo>
                <a:cubicBezTo>
                  <a:pt x="6964770" y="9609149"/>
                  <a:pt x="6964346" y="9609391"/>
                  <a:pt x="6963861" y="9609513"/>
                </a:cubicBezTo>
                <a:cubicBezTo>
                  <a:pt x="6957805" y="9611239"/>
                  <a:pt x="6950203" y="9607544"/>
                  <a:pt x="6948780" y="9601123"/>
                </a:cubicBezTo>
                <a:lnTo>
                  <a:pt x="6948023" y="9597639"/>
                </a:lnTo>
                <a:cubicBezTo>
                  <a:pt x="6947478" y="9596700"/>
                  <a:pt x="6946933" y="9595731"/>
                  <a:pt x="6946509" y="9594640"/>
                </a:cubicBezTo>
                <a:cubicBezTo>
                  <a:pt x="6943329" y="9586522"/>
                  <a:pt x="6945691" y="9577133"/>
                  <a:pt x="6946509" y="9568773"/>
                </a:cubicBezTo>
                <a:cubicBezTo>
                  <a:pt x="6947720" y="9556142"/>
                  <a:pt x="6963559" y="9556324"/>
                  <a:pt x="6968888" y="9564986"/>
                </a:cubicBezTo>
                <a:cubicBezTo>
                  <a:pt x="6969009" y="9564714"/>
                  <a:pt x="6969161" y="9564411"/>
                  <a:pt x="6969282" y="9564139"/>
                </a:cubicBezTo>
                <a:cubicBezTo>
                  <a:pt x="6970190" y="9560504"/>
                  <a:pt x="6972522" y="9558080"/>
                  <a:pt x="6975460" y="9556808"/>
                </a:cubicBezTo>
                <a:cubicBezTo>
                  <a:pt x="6981789" y="9553355"/>
                  <a:pt x="6990965" y="9554536"/>
                  <a:pt x="6992903" y="9562715"/>
                </a:cubicBezTo>
                <a:cubicBezTo>
                  <a:pt x="6993418" y="9564926"/>
                  <a:pt x="6994205" y="9567107"/>
                  <a:pt x="6994720" y="9569318"/>
                </a:cubicBezTo>
                <a:cubicBezTo>
                  <a:pt x="6994901" y="9569863"/>
                  <a:pt x="6995113" y="9570378"/>
                  <a:pt x="6995356" y="9570924"/>
                </a:cubicBezTo>
                <a:cubicBezTo>
                  <a:pt x="6996204" y="9572378"/>
                  <a:pt x="6996870" y="9573740"/>
                  <a:pt x="6997294" y="9575194"/>
                </a:cubicBezTo>
                <a:cubicBezTo>
                  <a:pt x="7000686" y="9576527"/>
                  <a:pt x="7003653" y="9579284"/>
                  <a:pt x="7004834" y="9582494"/>
                </a:cubicBezTo>
                <a:cubicBezTo>
                  <a:pt x="7007288" y="9589127"/>
                  <a:pt x="7003502" y="9595247"/>
                  <a:pt x="6997597" y="9598184"/>
                </a:cubicBezTo>
                <a:cubicBezTo>
                  <a:pt x="7001806" y="9596064"/>
                  <a:pt x="7000019" y="9596004"/>
                  <a:pt x="6998596" y="9598639"/>
                </a:cubicBezTo>
                <a:close/>
                <a:moveTo>
                  <a:pt x="6871831" y="9506830"/>
                </a:moveTo>
                <a:cubicBezTo>
                  <a:pt x="6866591" y="9506830"/>
                  <a:pt x="6862231" y="9503589"/>
                  <a:pt x="6860353" y="9498833"/>
                </a:cubicBezTo>
                <a:cubicBezTo>
                  <a:pt x="6859960" y="9497864"/>
                  <a:pt x="6859717" y="9496864"/>
                  <a:pt x="6859505" y="9495835"/>
                </a:cubicBezTo>
                <a:cubicBezTo>
                  <a:pt x="6856114" y="9488535"/>
                  <a:pt x="6858233" y="9479569"/>
                  <a:pt x="6860777" y="9472360"/>
                </a:cubicBezTo>
                <a:cubicBezTo>
                  <a:pt x="6862715" y="9466787"/>
                  <a:pt x="6867530" y="9463576"/>
                  <a:pt x="6873133" y="9463758"/>
                </a:cubicBezTo>
                <a:cubicBezTo>
                  <a:pt x="6866077" y="9461516"/>
                  <a:pt x="6860353" y="9452127"/>
                  <a:pt x="6865713" y="9443766"/>
                </a:cubicBezTo>
                <a:cubicBezTo>
                  <a:pt x="6874223" y="9430560"/>
                  <a:pt x="6892908" y="9446250"/>
                  <a:pt x="6884519" y="9459305"/>
                </a:cubicBezTo>
                <a:cubicBezTo>
                  <a:pt x="6882399" y="9462607"/>
                  <a:pt x="6879643" y="9464091"/>
                  <a:pt x="6876828" y="9464303"/>
                </a:cubicBezTo>
                <a:cubicBezTo>
                  <a:pt x="6880340" y="9465575"/>
                  <a:pt x="6883126" y="9468755"/>
                  <a:pt x="6884247" y="9472420"/>
                </a:cubicBezTo>
                <a:cubicBezTo>
                  <a:pt x="6884913" y="9472391"/>
                  <a:pt x="6885579" y="9472239"/>
                  <a:pt x="6886245" y="9472270"/>
                </a:cubicBezTo>
                <a:cubicBezTo>
                  <a:pt x="6892847" y="9472602"/>
                  <a:pt x="6898419" y="9477691"/>
                  <a:pt x="6898389" y="9484537"/>
                </a:cubicBezTo>
                <a:cubicBezTo>
                  <a:pt x="6898359" y="9490564"/>
                  <a:pt x="6893271" y="9496167"/>
                  <a:pt x="6887154" y="9496501"/>
                </a:cubicBezTo>
                <a:cubicBezTo>
                  <a:pt x="6886882" y="9496653"/>
                  <a:pt x="6886609" y="9496834"/>
                  <a:pt x="6886336" y="9497016"/>
                </a:cubicBezTo>
                <a:cubicBezTo>
                  <a:pt x="6886245" y="9497077"/>
                  <a:pt x="6886185" y="9497137"/>
                  <a:pt x="6886034" y="9497258"/>
                </a:cubicBezTo>
                <a:cubicBezTo>
                  <a:pt x="6885337" y="9497955"/>
                  <a:pt x="6884580" y="9498591"/>
                  <a:pt x="6883883" y="9499288"/>
                </a:cubicBezTo>
                <a:cubicBezTo>
                  <a:pt x="6883368" y="9499833"/>
                  <a:pt x="6880643" y="9503044"/>
                  <a:pt x="6883035" y="9500076"/>
                </a:cubicBezTo>
                <a:cubicBezTo>
                  <a:pt x="6880007" y="9503801"/>
                  <a:pt x="6877070" y="9506830"/>
                  <a:pt x="6871831" y="9506830"/>
                </a:cubicBezTo>
                <a:close/>
                <a:moveTo>
                  <a:pt x="6889819" y="9425381"/>
                </a:moveTo>
                <a:cubicBezTo>
                  <a:pt x="6886306" y="9419140"/>
                  <a:pt x="6889032" y="9413658"/>
                  <a:pt x="6893695" y="9410751"/>
                </a:cubicBezTo>
                <a:cubicBezTo>
                  <a:pt x="6892756" y="9408933"/>
                  <a:pt x="6892241" y="9406964"/>
                  <a:pt x="6892423" y="9404813"/>
                </a:cubicBezTo>
                <a:cubicBezTo>
                  <a:pt x="6888577" y="9405995"/>
                  <a:pt x="6884216" y="9405662"/>
                  <a:pt x="6881188" y="9402844"/>
                </a:cubicBezTo>
                <a:lnTo>
                  <a:pt x="6875555" y="9397635"/>
                </a:lnTo>
                <a:cubicBezTo>
                  <a:pt x="6872133" y="9394455"/>
                  <a:pt x="6870649" y="9389881"/>
                  <a:pt x="6871558" y="9385549"/>
                </a:cubicBezTo>
                <a:cubicBezTo>
                  <a:pt x="6869287" y="9383944"/>
                  <a:pt x="6867379" y="9381915"/>
                  <a:pt x="6866561" y="9379279"/>
                </a:cubicBezTo>
                <a:cubicBezTo>
                  <a:pt x="6858445" y="9381944"/>
                  <a:pt x="6847937" y="9378128"/>
                  <a:pt x="6841638" y="9372797"/>
                </a:cubicBezTo>
                <a:cubicBezTo>
                  <a:pt x="6837217" y="9369041"/>
                  <a:pt x="6836339" y="9361923"/>
                  <a:pt x="6836762" y="9355138"/>
                </a:cubicBezTo>
                <a:cubicBezTo>
                  <a:pt x="6828526" y="9355077"/>
                  <a:pt x="6820228" y="9344082"/>
                  <a:pt x="6826345" y="9334540"/>
                </a:cubicBezTo>
                <a:cubicBezTo>
                  <a:pt x="6830524" y="9328028"/>
                  <a:pt x="6837187" y="9328604"/>
                  <a:pt x="6841850" y="9332421"/>
                </a:cubicBezTo>
                <a:cubicBezTo>
                  <a:pt x="6842093" y="9331300"/>
                  <a:pt x="6842456" y="9330210"/>
                  <a:pt x="6843001" y="9329271"/>
                </a:cubicBezTo>
                <a:cubicBezTo>
                  <a:pt x="6837792" y="9325454"/>
                  <a:pt x="6837005" y="9318123"/>
                  <a:pt x="6840245" y="9312793"/>
                </a:cubicBezTo>
                <a:cubicBezTo>
                  <a:pt x="6842365" y="9309339"/>
                  <a:pt x="6846151" y="9307643"/>
                  <a:pt x="6849997" y="9307552"/>
                </a:cubicBezTo>
                <a:cubicBezTo>
                  <a:pt x="6849239" y="9307341"/>
                  <a:pt x="6848512" y="9307007"/>
                  <a:pt x="6847816" y="9306553"/>
                </a:cubicBezTo>
                <a:lnTo>
                  <a:pt x="6843243" y="9303614"/>
                </a:lnTo>
                <a:cubicBezTo>
                  <a:pt x="6837671" y="9300041"/>
                  <a:pt x="6834249" y="9294013"/>
                  <a:pt x="6837368" y="9287380"/>
                </a:cubicBezTo>
                <a:cubicBezTo>
                  <a:pt x="6839912" y="9281988"/>
                  <a:pt x="6848058" y="9277929"/>
                  <a:pt x="6853600" y="9281503"/>
                </a:cubicBezTo>
                <a:lnTo>
                  <a:pt x="6858143" y="9284441"/>
                </a:lnTo>
                <a:cubicBezTo>
                  <a:pt x="6863714" y="9288016"/>
                  <a:pt x="6867137" y="9294044"/>
                  <a:pt x="6864018" y="9300677"/>
                </a:cubicBezTo>
                <a:cubicBezTo>
                  <a:pt x="6862201" y="9304494"/>
                  <a:pt x="6857567" y="9307613"/>
                  <a:pt x="6853055" y="9307825"/>
                </a:cubicBezTo>
                <a:cubicBezTo>
                  <a:pt x="6854509" y="9308128"/>
                  <a:pt x="6855902" y="9308674"/>
                  <a:pt x="6857174" y="9309491"/>
                </a:cubicBezTo>
                <a:lnTo>
                  <a:pt x="6861716" y="9312429"/>
                </a:lnTo>
                <a:cubicBezTo>
                  <a:pt x="6863321" y="9313490"/>
                  <a:pt x="6864532" y="9314852"/>
                  <a:pt x="6865410" y="9316397"/>
                </a:cubicBezTo>
                <a:cubicBezTo>
                  <a:pt x="6871104" y="9315852"/>
                  <a:pt x="6876858" y="9317336"/>
                  <a:pt x="6881491" y="9321668"/>
                </a:cubicBezTo>
                <a:cubicBezTo>
                  <a:pt x="6884459" y="9324455"/>
                  <a:pt x="6886366" y="9327634"/>
                  <a:pt x="6887457" y="9331088"/>
                </a:cubicBezTo>
                <a:cubicBezTo>
                  <a:pt x="6889334" y="9331178"/>
                  <a:pt x="6891242" y="9331663"/>
                  <a:pt x="6893089" y="9332632"/>
                </a:cubicBezTo>
                <a:cubicBezTo>
                  <a:pt x="6898753" y="9335662"/>
                  <a:pt x="6900782" y="9343991"/>
                  <a:pt x="6897329" y="9349353"/>
                </a:cubicBezTo>
                <a:lnTo>
                  <a:pt x="6891454" y="9358470"/>
                </a:lnTo>
                <a:cubicBezTo>
                  <a:pt x="6889001" y="9362256"/>
                  <a:pt x="6885125" y="9364255"/>
                  <a:pt x="6881037" y="9364286"/>
                </a:cubicBezTo>
                <a:cubicBezTo>
                  <a:pt x="6880976" y="9364437"/>
                  <a:pt x="6880855" y="9364559"/>
                  <a:pt x="6880764" y="9364709"/>
                </a:cubicBezTo>
                <a:cubicBezTo>
                  <a:pt x="6886639" y="9366255"/>
                  <a:pt x="6891272" y="9371918"/>
                  <a:pt x="6890122" y="9378340"/>
                </a:cubicBezTo>
                <a:cubicBezTo>
                  <a:pt x="6890394" y="9378552"/>
                  <a:pt x="6890758" y="9378582"/>
                  <a:pt x="6891000" y="9378824"/>
                </a:cubicBezTo>
                <a:cubicBezTo>
                  <a:pt x="6892878" y="9380551"/>
                  <a:pt x="6894755" y="9382308"/>
                  <a:pt x="6896632" y="9384034"/>
                </a:cubicBezTo>
                <a:cubicBezTo>
                  <a:pt x="6899631" y="9386791"/>
                  <a:pt x="6900993" y="9390638"/>
                  <a:pt x="6900751" y="9394455"/>
                </a:cubicBezTo>
                <a:cubicBezTo>
                  <a:pt x="6903658" y="9393637"/>
                  <a:pt x="6906657" y="9394061"/>
                  <a:pt x="6909321" y="9395454"/>
                </a:cubicBezTo>
                <a:cubicBezTo>
                  <a:pt x="6913258" y="9391334"/>
                  <a:pt x="6919345" y="9389457"/>
                  <a:pt x="6924311" y="9393909"/>
                </a:cubicBezTo>
                <a:cubicBezTo>
                  <a:pt x="6926007" y="9395423"/>
                  <a:pt x="6927885" y="9396756"/>
                  <a:pt x="6929581" y="9398271"/>
                </a:cubicBezTo>
                <a:cubicBezTo>
                  <a:pt x="6930065" y="9398604"/>
                  <a:pt x="6930520" y="9398907"/>
                  <a:pt x="6931034" y="9399210"/>
                </a:cubicBezTo>
                <a:cubicBezTo>
                  <a:pt x="6932549" y="9399937"/>
                  <a:pt x="6933881" y="9400633"/>
                  <a:pt x="6935092" y="9401603"/>
                </a:cubicBezTo>
                <a:cubicBezTo>
                  <a:pt x="6938636" y="9400754"/>
                  <a:pt x="6942663" y="9401330"/>
                  <a:pt x="6945449" y="9403269"/>
                </a:cubicBezTo>
                <a:cubicBezTo>
                  <a:pt x="6949053" y="9405752"/>
                  <a:pt x="6950355" y="9409448"/>
                  <a:pt x="6950264" y="9413264"/>
                </a:cubicBezTo>
                <a:cubicBezTo>
                  <a:pt x="6950567" y="9412598"/>
                  <a:pt x="6950597" y="9411961"/>
                  <a:pt x="6951051" y="9411265"/>
                </a:cubicBezTo>
                <a:cubicBezTo>
                  <a:pt x="6955867" y="9403784"/>
                  <a:pt x="6964740" y="9404481"/>
                  <a:pt x="6970039" y="9408782"/>
                </a:cubicBezTo>
                <a:cubicBezTo>
                  <a:pt x="6972068" y="9395848"/>
                  <a:pt x="6993448" y="9397423"/>
                  <a:pt x="6994023" y="9412113"/>
                </a:cubicBezTo>
                <a:cubicBezTo>
                  <a:pt x="6994478" y="9424017"/>
                  <a:pt x="6980669" y="9426289"/>
                  <a:pt x="6973613" y="9419928"/>
                </a:cubicBezTo>
                <a:cubicBezTo>
                  <a:pt x="6973310" y="9420958"/>
                  <a:pt x="6973098" y="9421958"/>
                  <a:pt x="6972401" y="9423048"/>
                </a:cubicBezTo>
                <a:cubicBezTo>
                  <a:pt x="6965981" y="9433013"/>
                  <a:pt x="6952202" y="9428712"/>
                  <a:pt x="6949568" y="9420292"/>
                </a:cubicBezTo>
                <a:cubicBezTo>
                  <a:pt x="6949840" y="9422624"/>
                  <a:pt x="6949749" y="9424259"/>
                  <a:pt x="6949295" y="9426501"/>
                </a:cubicBezTo>
                <a:cubicBezTo>
                  <a:pt x="6948265" y="9431559"/>
                  <a:pt x="6945388" y="9434982"/>
                  <a:pt x="6941966" y="9438678"/>
                </a:cubicBezTo>
                <a:cubicBezTo>
                  <a:pt x="6940967" y="9439768"/>
                  <a:pt x="6939544" y="9440434"/>
                  <a:pt x="6937969" y="9440919"/>
                </a:cubicBezTo>
                <a:cubicBezTo>
                  <a:pt x="6936697" y="9442888"/>
                  <a:pt x="6935032" y="9444614"/>
                  <a:pt x="6933033" y="9445614"/>
                </a:cubicBezTo>
                <a:cubicBezTo>
                  <a:pt x="6931428" y="9446402"/>
                  <a:pt x="6929793" y="9447128"/>
                  <a:pt x="6928127" y="9447764"/>
                </a:cubicBezTo>
                <a:cubicBezTo>
                  <a:pt x="6927855" y="9448189"/>
                  <a:pt x="6927643" y="9448582"/>
                  <a:pt x="6927309" y="9449007"/>
                </a:cubicBezTo>
                <a:cubicBezTo>
                  <a:pt x="6923342" y="9453883"/>
                  <a:pt x="6914984" y="9455246"/>
                  <a:pt x="6910139" y="9450763"/>
                </a:cubicBezTo>
                <a:lnTo>
                  <a:pt x="6907534" y="9448340"/>
                </a:lnTo>
                <a:cubicBezTo>
                  <a:pt x="6906535" y="9447885"/>
                  <a:pt x="6905566" y="9447401"/>
                  <a:pt x="6904597" y="9446735"/>
                </a:cubicBezTo>
                <a:cubicBezTo>
                  <a:pt x="6897390" y="9441737"/>
                  <a:pt x="6893937" y="9432680"/>
                  <a:pt x="6889819" y="9425381"/>
                </a:cubicBezTo>
                <a:close/>
                <a:moveTo>
                  <a:pt x="6751848" y="9527882"/>
                </a:moveTo>
                <a:cubicBezTo>
                  <a:pt x="6752000" y="9527124"/>
                  <a:pt x="6752394" y="9526579"/>
                  <a:pt x="6752636" y="9525913"/>
                </a:cubicBezTo>
                <a:cubicBezTo>
                  <a:pt x="6751758" y="9523338"/>
                  <a:pt x="6751970" y="9520339"/>
                  <a:pt x="6754029" y="9517159"/>
                </a:cubicBezTo>
                <a:cubicBezTo>
                  <a:pt x="6762448" y="9504104"/>
                  <a:pt x="6784403" y="9514766"/>
                  <a:pt x="6775893" y="9527972"/>
                </a:cubicBezTo>
                <a:cubicBezTo>
                  <a:pt x="6775681" y="9528305"/>
                  <a:pt x="6775379" y="9528426"/>
                  <a:pt x="6775166" y="9528730"/>
                </a:cubicBezTo>
                <a:cubicBezTo>
                  <a:pt x="6775136" y="9529275"/>
                  <a:pt x="6775288" y="9529669"/>
                  <a:pt x="6775197" y="9530214"/>
                </a:cubicBezTo>
                <a:cubicBezTo>
                  <a:pt x="6774712" y="9532788"/>
                  <a:pt x="6773501" y="9534636"/>
                  <a:pt x="6772017" y="9536211"/>
                </a:cubicBezTo>
                <a:cubicBezTo>
                  <a:pt x="6777529" y="9535061"/>
                  <a:pt x="6784676" y="9538210"/>
                  <a:pt x="6785917" y="9543905"/>
                </a:cubicBezTo>
                <a:lnTo>
                  <a:pt x="6787552" y="9551416"/>
                </a:lnTo>
                <a:cubicBezTo>
                  <a:pt x="6789006" y="9558111"/>
                  <a:pt x="6786886" y="9564260"/>
                  <a:pt x="6780103" y="9566986"/>
                </a:cubicBezTo>
                <a:cubicBezTo>
                  <a:pt x="6774531" y="9569258"/>
                  <a:pt x="6765900" y="9565774"/>
                  <a:pt x="6764537" y="9559534"/>
                </a:cubicBezTo>
                <a:cubicBezTo>
                  <a:pt x="6763992" y="9557020"/>
                  <a:pt x="6763447" y="9554536"/>
                  <a:pt x="6762902" y="9552023"/>
                </a:cubicBezTo>
                <a:cubicBezTo>
                  <a:pt x="6761902" y="9547358"/>
                  <a:pt x="6762750" y="9543056"/>
                  <a:pt x="6765567" y="9539906"/>
                </a:cubicBezTo>
                <a:cubicBezTo>
                  <a:pt x="6758359" y="9541360"/>
                  <a:pt x="6750152" y="9537029"/>
                  <a:pt x="6751848" y="9527882"/>
                </a:cubicBezTo>
                <a:close/>
                <a:moveTo>
                  <a:pt x="6713540" y="9677726"/>
                </a:moveTo>
                <a:cubicBezTo>
                  <a:pt x="6713510" y="9677695"/>
                  <a:pt x="6713510" y="9677635"/>
                  <a:pt x="6713479" y="9677605"/>
                </a:cubicBezTo>
                <a:cubicBezTo>
                  <a:pt x="6713389" y="9677484"/>
                  <a:pt x="6713328" y="9677392"/>
                  <a:pt x="6713177" y="9677242"/>
                </a:cubicBezTo>
                <a:cubicBezTo>
                  <a:pt x="6708665" y="9672122"/>
                  <a:pt x="6708968" y="9664852"/>
                  <a:pt x="6713722" y="9659976"/>
                </a:cubicBezTo>
                <a:cubicBezTo>
                  <a:pt x="6714358" y="9659310"/>
                  <a:pt x="6715266" y="9658946"/>
                  <a:pt x="6716054" y="9658492"/>
                </a:cubicBezTo>
                <a:cubicBezTo>
                  <a:pt x="6711390" y="9656341"/>
                  <a:pt x="6707726" y="9651737"/>
                  <a:pt x="6708907" y="9645315"/>
                </a:cubicBezTo>
                <a:cubicBezTo>
                  <a:pt x="6711663" y="9630474"/>
                  <a:pt x="6734314" y="9636562"/>
                  <a:pt x="6731589" y="9651343"/>
                </a:cubicBezTo>
                <a:cubicBezTo>
                  <a:pt x="6730983" y="9654524"/>
                  <a:pt x="6729378" y="9656584"/>
                  <a:pt x="6727410" y="9657977"/>
                </a:cubicBezTo>
                <a:cubicBezTo>
                  <a:pt x="6728743" y="9658613"/>
                  <a:pt x="6729984" y="9659431"/>
                  <a:pt x="6730983" y="9660521"/>
                </a:cubicBezTo>
                <a:cubicBezTo>
                  <a:pt x="6735889" y="9666125"/>
                  <a:pt x="6738766" y="9673212"/>
                  <a:pt x="6737737" y="9680725"/>
                </a:cubicBezTo>
                <a:cubicBezTo>
                  <a:pt x="6736858" y="9687267"/>
                  <a:pt x="6732528" y="9692810"/>
                  <a:pt x="6725320" y="9692689"/>
                </a:cubicBezTo>
                <a:cubicBezTo>
                  <a:pt x="6719264" y="9692598"/>
                  <a:pt x="6712450" y="9686782"/>
                  <a:pt x="6713358" y="9680270"/>
                </a:cubicBezTo>
                <a:cubicBezTo>
                  <a:pt x="6713510" y="9679482"/>
                  <a:pt x="6713570" y="9678665"/>
                  <a:pt x="6713601" y="9677878"/>
                </a:cubicBezTo>
                <a:cubicBezTo>
                  <a:pt x="6713540" y="9677786"/>
                  <a:pt x="6713540" y="9677816"/>
                  <a:pt x="6713540" y="9677726"/>
                </a:cubicBezTo>
                <a:close/>
                <a:moveTo>
                  <a:pt x="6701821" y="9697748"/>
                </a:moveTo>
                <a:lnTo>
                  <a:pt x="6700882" y="9702866"/>
                </a:lnTo>
                <a:cubicBezTo>
                  <a:pt x="6699671" y="9709318"/>
                  <a:pt x="6693765" y="9713256"/>
                  <a:pt x="6687345" y="9712469"/>
                </a:cubicBezTo>
                <a:cubicBezTo>
                  <a:pt x="6681137" y="9711711"/>
                  <a:pt x="6676625" y="9704956"/>
                  <a:pt x="6677745" y="9698928"/>
                </a:cubicBezTo>
                <a:lnTo>
                  <a:pt x="6678684" y="9693810"/>
                </a:lnTo>
                <a:cubicBezTo>
                  <a:pt x="6679532" y="9689206"/>
                  <a:pt x="6682833" y="9685995"/>
                  <a:pt x="6686921" y="9684753"/>
                </a:cubicBezTo>
                <a:cubicBezTo>
                  <a:pt x="6684166" y="9680936"/>
                  <a:pt x="6683772" y="9675939"/>
                  <a:pt x="6688375" y="9671637"/>
                </a:cubicBezTo>
                <a:cubicBezTo>
                  <a:pt x="6699701" y="9661066"/>
                  <a:pt x="6718658" y="9676454"/>
                  <a:pt x="6707211" y="9687176"/>
                </a:cubicBezTo>
                <a:cubicBezTo>
                  <a:pt x="6705121" y="9689115"/>
                  <a:pt x="6702760" y="9689963"/>
                  <a:pt x="6700367" y="9690326"/>
                </a:cubicBezTo>
                <a:cubicBezTo>
                  <a:pt x="6701608" y="9692629"/>
                  <a:pt x="6702275" y="9695234"/>
                  <a:pt x="6701821" y="9697748"/>
                </a:cubicBezTo>
                <a:close/>
                <a:moveTo>
                  <a:pt x="6534475" y="9404268"/>
                </a:moveTo>
                <a:lnTo>
                  <a:pt x="6536656" y="9399543"/>
                </a:lnTo>
                <a:cubicBezTo>
                  <a:pt x="6538412" y="9395696"/>
                  <a:pt x="6541895" y="9393516"/>
                  <a:pt x="6545741" y="9392970"/>
                </a:cubicBezTo>
                <a:cubicBezTo>
                  <a:pt x="6550132" y="9391062"/>
                  <a:pt x="6556067" y="9392243"/>
                  <a:pt x="6559338" y="9395333"/>
                </a:cubicBezTo>
                <a:cubicBezTo>
                  <a:pt x="6562366" y="9398180"/>
                  <a:pt x="6563305" y="9401755"/>
                  <a:pt x="6562851" y="9405298"/>
                </a:cubicBezTo>
                <a:cubicBezTo>
                  <a:pt x="6565031" y="9408872"/>
                  <a:pt x="6565304" y="9413446"/>
                  <a:pt x="6563335" y="9417505"/>
                </a:cubicBezTo>
                <a:cubicBezTo>
                  <a:pt x="6560489" y="9423351"/>
                  <a:pt x="6552342" y="9425562"/>
                  <a:pt x="6546801" y="9422442"/>
                </a:cubicBezTo>
                <a:cubicBezTo>
                  <a:pt x="6545862" y="9421897"/>
                  <a:pt x="6545196" y="9421140"/>
                  <a:pt x="6544378" y="9420504"/>
                </a:cubicBezTo>
                <a:cubicBezTo>
                  <a:pt x="6543106" y="9420413"/>
                  <a:pt x="6541804" y="9420231"/>
                  <a:pt x="6540532" y="9419747"/>
                </a:cubicBezTo>
                <a:cubicBezTo>
                  <a:pt x="6534657" y="9417474"/>
                  <a:pt x="6531932" y="9409842"/>
                  <a:pt x="6534475" y="9404268"/>
                </a:cubicBezTo>
                <a:close/>
                <a:moveTo>
                  <a:pt x="6531659" y="9215259"/>
                </a:moveTo>
                <a:cubicBezTo>
                  <a:pt x="6537958" y="9201538"/>
                  <a:pt x="6557763" y="9214139"/>
                  <a:pt x="6551555" y="9227678"/>
                </a:cubicBezTo>
                <a:cubicBezTo>
                  <a:pt x="6545256" y="9241369"/>
                  <a:pt x="6525451" y="9228769"/>
                  <a:pt x="6531659" y="9215259"/>
                </a:cubicBezTo>
                <a:close/>
                <a:moveTo>
                  <a:pt x="6657789" y="9316609"/>
                </a:moveTo>
                <a:cubicBezTo>
                  <a:pt x="6663512" y="9317488"/>
                  <a:pt x="6668812" y="9319305"/>
                  <a:pt x="6672627" y="9323940"/>
                </a:cubicBezTo>
                <a:cubicBezTo>
                  <a:pt x="6676807" y="9328998"/>
                  <a:pt x="6676746" y="9335298"/>
                  <a:pt x="6675232" y="9341325"/>
                </a:cubicBezTo>
                <a:cubicBezTo>
                  <a:pt x="6673687" y="9347505"/>
                  <a:pt x="6665783" y="9350443"/>
                  <a:pt x="6660242" y="9348474"/>
                </a:cubicBezTo>
                <a:cubicBezTo>
                  <a:pt x="6655790" y="9346899"/>
                  <a:pt x="6653337" y="9343173"/>
                  <a:pt x="6652792" y="9339024"/>
                </a:cubicBezTo>
                <a:cubicBezTo>
                  <a:pt x="6648098" y="9337116"/>
                  <a:pt x="6644706" y="9332905"/>
                  <a:pt x="6645161" y="9327392"/>
                </a:cubicBezTo>
                <a:cubicBezTo>
                  <a:pt x="6645615" y="9321395"/>
                  <a:pt x="6651520" y="9315640"/>
                  <a:pt x="6657789" y="9316609"/>
                </a:cubicBezTo>
                <a:close/>
                <a:moveTo>
                  <a:pt x="6648219" y="9256575"/>
                </a:moveTo>
                <a:cubicBezTo>
                  <a:pt x="6654488" y="9242883"/>
                  <a:pt x="6676595" y="9250849"/>
                  <a:pt x="6670296" y="9264541"/>
                </a:cubicBezTo>
                <a:cubicBezTo>
                  <a:pt x="6663997" y="9278202"/>
                  <a:pt x="6641920" y="9270266"/>
                  <a:pt x="6648219" y="9256575"/>
                </a:cubicBezTo>
                <a:close/>
                <a:moveTo>
                  <a:pt x="6791853" y="9402965"/>
                </a:moveTo>
                <a:cubicBezTo>
                  <a:pt x="6789339" y="9408569"/>
                  <a:pt x="6780829" y="9411780"/>
                  <a:pt x="6775439" y="9408327"/>
                </a:cubicBezTo>
                <a:lnTo>
                  <a:pt x="6770866" y="9405389"/>
                </a:lnTo>
                <a:cubicBezTo>
                  <a:pt x="6765112" y="9401663"/>
                  <a:pt x="6762569" y="9395514"/>
                  <a:pt x="6765506" y="9388972"/>
                </a:cubicBezTo>
                <a:cubicBezTo>
                  <a:pt x="6768020" y="9383398"/>
                  <a:pt x="6776529" y="9380157"/>
                  <a:pt x="6781920" y="9383611"/>
                </a:cubicBezTo>
                <a:lnTo>
                  <a:pt x="6786493" y="9386549"/>
                </a:lnTo>
                <a:cubicBezTo>
                  <a:pt x="6792247" y="9390275"/>
                  <a:pt x="6794790" y="9396423"/>
                  <a:pt x="6791853" y="9402965"/>
                </a:cubicBezTo>
                <a:close/>
                <a:moveTo>
                  <a:pt x="6793306" y="9468271"/>
                </a:moveTo>
                <a:cubicBezTo>
                  <a:pt x="6798878" y="9471845"/>
                  <a:pt x="6800665" y="9479478"/>
                  <a:pt x="6797122" y="9485112"/>
                </a:cubicBezTo>
                <a:cubicBezTo>
                  <a:pt x="6793639" y="9490655"/>
                  <a:pt x="6785826" y="9492503"/>
                  <a:pt x="6780285" y="9488929"/>
                </a:cubicBezTo>
                <a:lnTo>
                  <a:pt x="6775712" y="9485990"/>
                </a:lnTo>
                <a:cubicBezTo>
                  <a:pt x="6770139" y="9482416"/>
                  <a:pt x="6768353" y="9474783"/>
                  <a:pt x="6771926" y="9469149"/>
                </a:cubicBezTo>
                <a:cubicBezTo>
                  <a:pt x="6775409" y="9463606"/>
                  <a:pt x="6783222" y="9461759"/>
                  <a:pt x="6788764" y="9465333"/>
                </a:cubicBezTo>
                <a:lnTo>
                  <a:pt x="6793306" y="9468271"/>
                </a:lnTo>
                <a:close/>
                <a:moveTo>
                  <a:pt x="6771926" y="9293619"/>
                </a:moveTo>
                <a:cubicBezTo>
                  <a:pt x="6767989" y="9299738"/>
                  <a:pt x="6761297" y="9300464"/>
                  <a:pt x="6756027" y="9298253"/>
                </a:cubicBezTo>
                <a:cubicBezTo>
                  <a:pt x="6755876" y="9298466"/>
                  <a:pt x="6755785" y="9298708"/>
                  <a:pt x="6755634" y="9298889"/>
                </a:cubicBezTo>
                <a:cubicBezTo>
                  <a:pt x="6751152" y="9304402"/>
                  <a:pt x="6744005" y="9304250"/>
                  <a:pt x="6738463" y="9300707"/>
                </a:cubicBezTo>
                <a:lnTo>
                  <a:pt x="6733891" y="9297769"/>
                </a:lnTo>
                <a:cubicBezTo>
                  <a:pt x="6728318" y="9294165"/>
                  <a:pt x="6728288" y="9285290"/>
                  <a:pt x="6732073" y="9280595"/>
                </a:cubicBezTo>
                <a:cubicBezTo>
                  <a:pt x="6734981" y="9277020"/>
                  <a:pt x="6738978" y="9275839"/>
                  <a:pt x="6742945" y="9276415"/>
                </a:cubicBezTo>
                <a:cubicBezTo>
                  <a:pt x="6743157" y="9274354"/>
                  <a:pt x="6743793" y="9272295"/>
                  <a:pt x="6744914" y="9270508"/>
                </a:cubicBezTo>
                <a:cubicBezTo>
                  <a:pt x="6748548" y="9264783"/>
                  <a:pt x="6756543" y="9264086"/>
                  <a:pt x="6761902" y="9267540"/>
                </a:cubicBezTo>
                <a:lnTo>
                  <a:pt x="6766475" y="9270477"/>
                </a:lnTo>
                <a:cubicBezTo>
                  <a:pt x="6770260" y="9272931"/>
                  <a:pt x="6771805" y="9277202"/>
                  <a:pt x="6771442" y="9281352"/>
                </a:cubicBezTo>
                <a:cubicBezTo>
                  <a:pt x="6774137" y="9284532"/>
                  <a:pt x="6774954" y="9288924"/>
                  <a:pt x="6771926" y="9293619"/>
                </a:cubicBezTo>
                <a:close/>
                <a:moveTo>
                  <a:pt x="6739493" y="9344143"/>
                </a:moveTo>
                <a:cubicBezTo>
                  <a:pt x="6731014" y="9357349"/>
                  <a:pt x="6709755" y="9345324"/>
                  <a:pt x="6718264" y="9332118"/>
                </a:cubicBezTo>
                <a:cubicBezTo>
                  <a:pt x="6726714" y="9318911"/>
                  <a:pt x="6747972" y="9330906"/>
                  <a:pt x="6739493" y="9344143"/>
                </a:cubicBezTo>
                <a:close/>
                <a:moveTo>
                  <a:pt x="6724442" y="9403845"/>
                </a:moveTo>
                <a:cubicBezTo>
                  <a:pt x="6728894" y="9405570"/>
                  <a:pt x="6732467" y="9408418"/>
                  <a:pt x="6734496" y="9412780"/>
                </a:cubicBezTo>
                <a:cubicBezTo>
                  <a:pt x="6737010" y="9418262"/>
                  <a:pt x="6735132" y="9423593"/>
                  <a:pt x="6732528" y="9428531"/>
                </a:cubicBezTo>
                <a:cubicBezTo>
                  <a:pt x="6731831" y="9429833"/>
                  <a:pt x="6730771" y="9430802"/>
                  <a:pt x="6729591" y="9431559"/>
                </a:cubicBezTo>
                <a:cubicBezTo>
                  <a:pt x="6732528" y="9430954"/>
                  <a:pt x="6735677" y="9431408"/>
                  <a:pt x="6738524" y="9432983"/>
                </a:cubicBezTo>
                <a:cubicBezTo>
                  <a:pt x="6744217" y="9436163"/>
                  <a:pt x="6745883" y="9444433"/>
                  <a:pt x="6742430" y="9449794"/>
                </a:cubicBezTo>
                <a:lnTo>
                  <a:pt x="6739493" y="9454338"/>
                </a:lnTo>
                <a:cubicBezTo>
                  <a:pt x="6735798" y="9460093"/>
                  <a:pt x="6728530" y="9461547"/>
                  <a:pt x="6722686" y="9458245"/>
                </a:cubicBezTo>
                <a:cubicBezTo>
                  <a:pt x="6716993" y="9455064"/>
                  <a:pt x="6715327" y="9446825"/>
                  <a:pt x="6718779" y="9441434"/>
                </a:cubicBezTo>
                <a:lnTo>
                  <a:pt x="6721717" y="9436860"/>
                </a:lnTo>
                <a:cubicBezTo>
                  <a:pt x="6723019" y="9434831"/>
                  <a:pt x="6724866" y="9433559"/>
                  <a:pt x="6726835" y="9432589"/>
                </a:cubicBezTo>
                <a:cubicBezTo>
                  <a:pt x="6723231" y="9433680"/>
                  <a:pt x="6718991" y="9433286"/>
                  <a:pt x="6716175" y="9431286"/>
                </a:cubicBezTo>
                <a:cubicBezTo>
                  <a:pt x="6712904" y="9428954"/>
                  <a:pt x="6711511" y="9425683"/>
                  <a:pt x="6711481" y="9422261"/>
                </a:cubicBezTo>
                <a:cubicBezTo>
                  <a:pt x="6708907" y="9419140"/>
                  <a:pt x="6708029" y="9414839"/>
                  <a:pt x="6709361" y="9410690"/>
                </a:cubicBezTo>
                <a:cubicBezTo>
                  <a:pt x="6711269" y="9404813"/>
                  <a:pt x="6718719" y="9401603"/>
                  <a:pt x="6724442" y="9403845"/>
                </a:cubicBezTo>
                <a:close/>
                <a:moveTo>
                  <a:pt x="6706545" y="9288712"/>
                </a:moveTo>
                <a:cubicBezTo>
                  <a:pt x="6700670" y="9290075"/>
                  <a:pt x="6692645" y="9286137"/>
                  <a:pt x="6691888" y="9279595"/>
                </a:cubicBezTo>
                <a:cubicBezTo>
                  <a:pt x="6691827" y="9278807"/>
                  <a:pt x="6691706" y="9277990"/>
                  <a:pt x="6691524" y="9277202"/>
                </a:cubicBezTo>
                <a:cubicBezTo>
                  <a:pt x="6691494" y="9277111"/>
                  <a:pt x="6691494" y="9277141"/>
                  <a:pt x="6691494" y="9277051"/>
                </a:cubicBezTo>
                <a:cubicBezTo>
                  <a:pt x="6691464" y="9277020"/>
                  <a:pt x="6691433" y="9276990"/>
                  <a:pt x="6691403" y="9276930"/>
                </a:cubicBezTo>
                <a:cubicBezTo>
                  <a:pt x="6691282" y="9276838"/>
                  <a:pt x="6691191" y="9276778"/>
                  <a:pt x="6691040" y="9276657"/>
                </a:cubicBezTo>
                <a:cubicBezTo>
                  <a:pt x="6685407" y="9272779"/>
                  <a:pt x="6683954" y="9265692"/>
                  <a:pt x="6687345" y="9259785"/>
                </a:cubicBezTo>
                <a:cubicBezTo>
                  <a:pt x="6690555" y="9254212"/>
                  <a:pt x="6698944" y="9252455"/>
                  <a:pt x="6704213" y="9256090"/>
                </a:cubicBezTo>
                <a:cubicBezTo>
                  <a:pt x="6710360" y="9260300"/>
                  <a:pt x="6714873" y="9266509"/>
                  <a:pt x="6715721" y="9274022"/>
                </a:cubicBezTo>
                <a:cubicBezTo>
                  <a:pt x="6716417" y="9280655"/>
                  <a:pt x="6713570" y="9287076"/>
                  <a:pt x="6706545" y="9288712"/>
                </a:cubicBezTo>
                <a:close/>
                <a:moveTo>
                  <a:pt x="6705788" y="9516856"/>
                </a:moveTo>
                <a:cubicBezTo>
                  <a:pt x="6697278" y="9530093"/>
                  <a:pt x="6676867" y="9516674"/>
                  <a:pt x="6685377" y="9503468"/>
                </a:cubicBezTo>
                <a:cubicBezTo>
                  <a:pt x="6693856" y="9490262"/>
                  <a:pt x="6714267" y="9503649"/>
                  <a:pt x="6705788" y="9516856"/>
                </a:cubicBezTo>
                <a:close/>
                <a:moveTo>
                  <a:pt x="6688344" y="9429711"/>
                </a:moveTo>
                <a:lnTo>
                  <a:pt x="6683772" y="9426774"/>
                </a:lnTo>
                <a:cubicBezTo>
                  <a:pt x="6678200" y="9423199"/>
                  <a:pt x="6677473" y="9414748"/>
                  <a:pt x="6681228" y="9409721"/>
                </a:cubicBezTo>
                <a:cubicBezTo>
                  <a:pt x="6685316" y="9404177"/>
                  <a:pt x="6692766" y="9403601"/>
                  <a:pt x="6698277" y="9407176"/>
                </a:cubicBezTo>
                <a:lnTo>
                  <a:pt x="6702850" y="9410115"/>
                </a:lnTo>
                <a:cubicBezTo>
                  <a:pt x="6708422" y="9413688"/>
                  <a:pt x="6709149" y="9422139"/>
                  <a:pt x="6705394" y="9427167"/>
                </a:cubicBezTo>
                <a:cubicBezTo>
                  <a:pt x="6701306" y="9432680"/>
                  <a:pt x="6693887" y="9433255"/>
                  <a:pt x="6688344" y="9429711"/>
                </a:cubicBezTo>
                <a:close/>
                <a:moveTo>
                  <a:pt x="6693432" y="9228769"/>
                </a:moveTo>
                <a:cubicBezTo>
                  <a:pt x="6687012" y="9230192"/>
                  <a:pt x="6680259" y="9225951"/>
                  <a:pt x="6678866" y="9219500"/>
                </a:cubicBezTo>
                <a:lnTo>
                  <a:pt x="6677231" y="9212018"/>
                </a:lnTo>
                <a:cubicBezTo>
                  <a:pt x="6675838" y="9205566"/>
                  <a:pt x="6680017" y="9198873"/>
                  <a:pt x="6686497" y="9197448"/>
                </a:cubicBezTo>
                <a:cubicBezTo>
                  <a:pt x="6692917" y="9196025"/>
                  <a:pt x="6699671" y="9200296"/>
                  <a:pt x="6701064" y="9206717"/>
                </a:cubicBezTo>
                <a:lnTo>
                  <a:pt x="6702699" y="9214229"/>
                </a:lnTo>
                <a:cubicBezTo>
                  <a:pt x="6704092" y="9220681"/>
                  <a:pt x="6699913" y="9227344"/>
                  <a:pt x="6693432" y="9228769"/>
                </a:cubicBezTo>
                <a:close/>
                <a:moveTo>
                  <a:pt x="6691312" y="9489171"/>
                </a:moveTo>
                <a:cubicBezTo>
                  <a:pt x="6682803" y="9502408"/>
                  <a:pt x="6663391" y="9487596"/>
                  <a:pt x="6671840" y="9474450"/>
                </a:cubicBezTo>
                <a:cubicBezTo>
                  <a:pt x="6680350" y="9461213"/>
                  <a:pt x="6699762" y="9476025"/>
                  <a:pt x="6691312" y="9489171"/>
                </a:cubicBezTo>
                <a:close/>
                <a:moveTo>
                  <a:pt x="6663845" y="9359378"/>
                </a:moveTo>
                <a:cubicBezTo>
                  <a:pt x="6665027" y="9360439"/>
                  <a:pt x="6665965" y="9361711"/>
                  <a:pt x="6666541" y="9363226"/>
                </a:cubicBezTo>
                <a:lnTo>
                  <a:pt x="6667752" y="9366436"/>
                </a:lnTo>
                <a:cubicBezTo>
                  <a:pt x="6668388" y="9367254"/>
                  <a:pt x="6669024" y="9368102"/>
                  <a:pt x="6669569" y="9369071"/>
                </a:cubicBezTo>
                <a:cubicBezTo>
                  <a:pt x="6673687" y="9376371"/>
                  <a:pt x="6672718" y="9385640"/>
                  <a:pt x="6673082" y="9393697"/>
                </a:cubicBezTo>
                <a:cubicBezTo>
                  <a:pt x="6673627" y="9405874"/>
                  <a:pt x="6658546" y="9407842"/>
                  <a:pt x="6652277" y="9400300"/>
                </a:cubicBezTo>
                <a:cubicBezTo>
                  <a:pt x="6652187" y="9400603"/>
                  <a:pt x="6652096" y="9400875"/>
                  <a:pt x="6652005" y="9401179"/>
                </a:cubicBezTo>
                <a:cubicBezTo>
                  <a:pt x="6651641" y="9404753"/>
                  <a:pt x="6649733" y="9407388"/>
                  <a:pt x="6647129" y="9408993"/>
                </a:cubicBezTo>
                <a:cubicBezTo>
                  <a:pt x="6641557" y="9413143"/>
                  <a:pt x="6632684" y="9413264"/>
                  <a:pt x="6629716" y="9405722"/>
                </a:cubicBezTo>
                <a:cubicBezTo>
                  <a:pt x="6628929" y="9403693"/>
                  <a:pt x="6627869" y="9401724"/>
                  <a:pt x="6627082" y="9399694"/>
                </a:cubicBezTo>
                <a:cubicBezTo>
                  <a:pt x="6626809" y="9399210"/>
                  <a:pt x="6626537" y="9398725"/>
                  <a:pt x="6626264" y="9398271"/>
                </a:cubicBezTo>
                <a:cubicBezTo>
                  <a:pt x="6625295" y="9396999"/>
                  <a:pt x="6624447" y="9395787"/>
                  <a:pt x="6623841" y="9394455"/>
                </a:cubicBezTo>
                <a:cubicBezTo>
                  <a:pt x="6620419" y="9393637"/>
                  <a:pt x="6617240" y="9391395"/>
                  <a:pt x="6615665" y="9388548"/>
                </a:cubicBezTo>
                <a:cubicBezTo>
                  <a:pt x="6612425" y="9382551"/>
                  <a:pt x="6615211" y="9376220"/>
                  <a:pt x="6620419" y="9372646"/>
                </a:cubicBezTo>
                <a:cubicBezTo>
                  <a:pt x="6616725" y="9375159"/>
                  <a:pt x="6618451" y="9375008"/>
                  <a:pt x="6619450" y="9372282"/>
                </a:cubicBezTo>
                <a:cubicBezTo>
                  <a:pt x="6620238" y="9370101"/>
                  <a:pt x="6621055" y="9368708"/>
                  <a:pt x="6622418" y="9366981"/>
                </a:cubicBezTo>
                <a:cubicBezTo>
                  <a:pt x="6625507" y="9363105"/>
                  <a:pt x="6629444" y="9361378"/>
                  <a:pt x="6633986" y="9359712"/>
                </a:cubicBezTo>
                <a:cubicBezTo>
                  <a:pt x="6635258" y="9359227"/>
                  <a:pt x="6636742" y="9359288"/>
                  <a:pt x="6638226" y="9359530"/>
                </a:cubicBezTo>
                <a:cubicBezTo>
                  <a:pt x="6638226" y="9357682"/>
                  <a:pt x="6638589" y="9355744"/>
                  <a:pt x="6639921" y="9353684"/>
                </a:cubicBezTo>
                <a:cubicBezTo>
                  <a:pt x="6647281" y="9342325"/>
                  <a:pt x="6665148" y="9348747"/>
                  <a:pt x="6663845" y="9359378"/>
                </a:cubicBezTo>
                <a:close/>
                <a:moveTo>
                  <a:pt x="6656033" y="9600850"/>
                </a:moveTo>
                <a:cubicBezTo>
                  <a:pt x="6653277" y="9615692"/>
                  <a:pt x="6630988" y="9608331"/>
                  <a:pt x="6633683" y="9593672"/>
                </a:cubicBezTo>
                <a:cubicBezTo>
                  <a:pt x="6634562" y="9589006"/>
                  <a:pt x="6637408" y="9586735"/>
                  <a:pt x="6640769" y="9586008"/>
                </a:cubicBezTo>
                <a:cubicBezTo>
                  <a:pt x="6640588" y="9585917"/>
                  <a:pt x="6640346" y="9585886"/>
                  <a:pt x="6640134" y="9585765"/>
                </a:cubicBezTo>
                <a:lnTo>
                  <a:pt x="6626446" y="9576951"/>
                </a:lnTo>
                <a:cubicBezTo>
                  <a:pt x="6620692" y="9573256"/>
                  <a:pt x="6619814" y="9565532"/>
                  <a:pt x="6623206" y="9559989"/>
                </a:cubicBezTo>
                <a:cubicBezTo>
                  <a:pt x="6623538" y="9559413"/>
                  <a:pt x="6624114" y="9559141"/>
                  <a:pt x="6624538" y="9558656"/>
                </a:cubicBezTo>
                <a:cubicBezTo>
                  <a:pt x="6622963" y="9557384"/>
                  <a:pt x="6621570" y="9555900"/>
                  <a:pt x="6620843" y="9553900"/>
                </a:cubicBezTo>
                <a:lnTo>
                  <a:pt x="6618269" y="9546994"/>
                </a:lnTo>
                <a:cubicBezTo>
                  <a:pt x="6616058" y="9541027"/>
                  <a:pt x="6619148" y="9534121"/>
                  <a:pt x="6625113" y="9531880"/>
                </a:cubicBezTo>
                <a:cubicBezTo>
                  <a:pt x="6631018" y="9529669"/>
                  <a:pt x="6638014" y="9532788"/>
                  <a:pt x="6640225" y="9538726"/>
                </a:cubicBezTo>
                <a:lnTo>
                  <a:pt x="6642768" y="9545661"/>
                </a:lnTo>
                <a:cubicBezTo>
                  <a:pt x="6644252" y="9549630"/>
                  <a:pt x="6643192" y="9553931"/>
                  <a:pt x="6640648" y="9557112"/>
                </a:cubicBezTo>
                <a:lnTo>
                  <a:pt x="6653791" y="9565562"/>
                </a:lnTo>
                <a:cubicBezTo>
                  <a:pt x="6659545" y="9569258"/>
                  <a:pt x="6660423" y="9576981"/>
                  <a:pt x="6657032" y="9582524"/>
                </a:cubicBezTo>
                <a:cubicBezTo>
                  <a:pt x="6655306" y="9585341"/>
                  <a:pt x="6652459" y="9586977"/>
                  <a:pt x="6649400" y="9587523"/>
                </a:cubicBezTo>
                <a:cubicBezTo>
                  <a:pt x="6653852" y="9589976"/>
                  <a:pt x="6657183" y="9594701"/>
                  <a:pt x="6656033" y="9600850"/>
                </a:cubicBezTo>
                <a:close/>
                <a:moveTo>
                  <a:pt x="6642889" y="9643256"/>
                </a:moveTo>
                <a:cubicBezTo>
                  <a:pt x="6640164" y="9657946"/>
                  <a:pt x="6616725" y="9656462"/>
                  <a:pt x="6619481" y="9641590"/>
                </a:cubicBezTo>
                <a:cubicBezTo>
                  <a:pt x="6622206" y="9626930"/>
                  <a:pt x="6645645" y="9628414"/>
                  <a:pt x="6642889" y="9643256"/>
                </a:cubicBezTo>
                <a:close/>
                <a:moveTo>
                  <a:pt x="6649310" y="9469786"/>
                </a:moveTo>
                <a:cubicBezTo>
                  <a:pt x="6653489" y="9467725"/>
                  <a:pt x="6651671" y="9467635"/>
                  <a:pt x="6650279" y="9470301"/>
                </a:cubicBezTo>
                <a:cubicBezTo>
                  <a:pt x="6649128" y="9472420"/>
                  <a:pt x="6648098" y="9473723"/>
                  <a:pt x="6646433" y="9475328"/>
                </a:cubicBezTo>
                <a:cubicBezTo>
                  <a:pt x="6646221" y="9475510"/>
                  <a:pt x="6645979" y="9475571"/>
                  <a:pt x="6645796" y="9475753"/>
                </a:cubicBezTo>
                <a:cubicBezTo>
                  <a:pt x="6646130" y="9477600"/>
                  <a:pt x="6646130" y="9479599"/>
                  <a:pt x="6645070" y="9481902"/>
                </a:cubicBezTo>
                <a:cubicBezTo>
                  <a:pt x="6640013" y="9492927"/>
                  <a:pt x="6624356" y="9490352"/>
                  <a:pt x="6622085" y="9481659"/>
                </a:cubicBezTo>
                <a:cubicBezTo>
                  <a:pt x="6620813" y="9481477"/>
                  <a:pt x="6619571" y="9481174"/>
                  <a:pt x="6618330" y="9480901"/>
                </a:cubicBezTo>
                <a:cubicBezTo>
                  <a:pt x="6618844" y="9481689"/>
                  <a:pt x="6619511" y="9482386"/>
                  <a:pt x="6619753" y="9483356"/>
                </a:cubicBezTo>
                <a:cubicBezTo>
                  <a:pt x="6619904" y="9484113"/>
                  <a:pt x="6620147" y="9484839"/>
                  <a:pt x="6620419" y="9485567"/>
                </a:cubicBezTo>
                <a:cubicBezTo>
                  <a:pt x="6620450" y="9485627"/>
                  <a:pt x="6620450" y="9485627"/>
                  <a:pt x="6620480" y="9485688"/>
                </a:cubicBezTo>
                <a:cubicBezTo>
                  <a:pt x="6620510" y="9485718"/>
                  <a:pt x="6620540" y="9485748"/>
                  <a:pt x="6620601" y="9485778"/>
                </a:cubicBezTo>
                <a:cubicBezTo>
                  <a:pt x="6620722" y="9485839"/>
                  <a:pt x="6620813" y="9485869"/>
                  <a:pt x="6620994" y="9485961"/>
                </a:cubicBezTo>
                <a:cubicBezTo>
                  <a:pt x="6626869" y="9488898"/>
                  <a:pt x="6629232" y="9495441"/>
                  <a:pt x="6626779" y="9501529"/>
                </a:cubicBezTo>
                <a:cubicBezTo>
                  <a:pt x="6625174" y="9505497"/>
                  <a:pt x="6620964" y="9507890"/>
                  <a:pt x="6616694" y="9508193"/>
                </a:cubicBezTo>
                <a:cubicBezTo>
                  <a:pt x="6616997" y="9509708"/>
                  <a:pt x="6617633" y="9511131"/>
                  <a:pt x="6617240" y="9512797"/>
                </a:cubicBezTo>
                <a:cubicBezTo>
                  <a:pt x="6615877" y="9518885"/>
                  <a:pt x="6608942" y="9523944"/>
                  <a:pt x="6602643" y="9522035"/>
                </a:cubicBezTo>
                <a:cubicBezTo>
                  <a:pt x="6596889" y="9520279"/>
                  <a:pt x="6591711" y="9517643"/>
                  <a:pt x="6588440" y="9512313"/>
                </a:cubicBezTo>
                <a:cubicBezTo>
                  <a:pt x="6584897" y="9506496"/>
                  <a:pt x="6585866" y="9500015"/>
                  <a:pt x="6588319" y="9494048"/>
                </a:cubicBezTo>
                <a:cubicBezTo>
                  <a:pt x="6589833" y="9490352"/>
                  <a:pt x="6593498" y="9488414"/>
                  <a:pt x="6597374" y="9487899"/>
                </a:cubicBezTo>
                <a:cubicBezTo>
                  <a:pt x="6597313" y="9483598"/>
                  <a:pt x="6599160" y="9479720"/>
                  <a:pt x="6603127" y="9477479"/>
                </a:cubicBezTo>
                <a:cubicBezTo>
                  <a:pt x="6601856" y="9476146"/>
                  <a:pt x="6600826" y="9474571"/>
                  <a:pt x="6600432" y="9472723"/>
                </a:cubicBezTo>
                <a:lnTo>
                  <a:pt x="6599675" y="9469240"/>
                </a:lnTo>
                <a:cubicBezTo>
                  <a:pt x="6599130" y="9468301"/>
                  <a:pt x="6598615" y="9467332"/>
                  <a:pt x="6598191" y="9466242"/>
                </a:cubicBezTo>
                <a:cubicBezTo>
                  <a:pt x="6595012" y="9458124"/>
                  <a:pt x="6597374" y="9448704"/>
                  <a:pt x="6598191" y="9440374"/>
                </a:cubicBezTo>
                <a:cubicBezTo>
                  <a:pt x="6599403" y="9427743"/>
                  <a:pt x="6615241" y="9427925"/>
                  <a:pt x="6620571" y="9436588"/>
                </a:cubicBezTo>
                <a:cubicBezTo>
                  <a:pt x="6620692" y="9436315"/>
                  <a:pt x="6620843" y="9436012"/>
                  <a:pt x="6620964" y="9435739"/>
                </a:cubicBezTo>
                <a:cubicBezTo>
                  <a:pt x="6621873" y="9432105"/>
                  <a:pt x="6624205" y="9429682"/>
                  <a:pt x="6627142" y="9428409"/>
                </a:cubicBezTo>
                <a:cubicBezTo>
                  <a:pt x="6633471" y="9424956"/>
                  <a:pt x="6642647" y="9426138"/>
                  <a:pt x="6644585" y="9434316"/>
                </a:cubicBezTo>
                <a:cubicBezTo>
                  <a:pt x="6645100" y="9436527"/>
                  <a:pt x="6645887" y="9438708"/>
                  <a:pt x="6646402" y="9440919"/>
                </a:cubicBezTo>
                <a:cubicBezTo>
                  <a:pt x="6646584" y="9441464"/>
                  <a:pt x="6646826" y="9441980"/>
                  <a:pt x="6647038" y="9442495"/>
                </a:cubicBezTo>
                <a:cubicBezTo>
                  <a:pt x="6647856" y="9443948"/>
                  <a:pt x="6648552" y="9445311"/>
                  <a:pt x="6648977" y="9446796"/>
                </a:cubicBezTo>
                <a:cubicBezTo>
                  <a:pt x="6652368" y="9448128"/>
                  <a:pt x="6655336" y="9450884"/>
                  <a:pt x="6656517" y="9454095"/>
                </a:cubicBezTo>
                <a:cubicBezTo>
                  <a:pt x="6659000" y="9460759"/>
                  <a:pt x="6655215" y="9466847"/>
                  <a:pt x="6649310" y="9469786"/>
                </a:cubicBezTo>
                <a:close/>
                <a:moveTo>
                  <a:pt x="6611910" y="9553113"/>
                </a:moveTo>
                <a:lnTo>
                  <a:pt x="6610971" y="9558232"/>
                </a:lnTo>
                <a:cubicBezTo>
                  <a:pt x="6609820" y="9564502"/>
                  <a:pt x="6604763" y="9569379"/>
                  <a:pt x="6598070" y="9568682"/>
                </a:cubicBezTo>
                <a:cubicBezTo>
                  <a:pt x="6592104" y="9568046"/>
                  <a:pt x="6586502" y="9561988"/>
                  <a:pt x="6587653" y="9555748"/>
                </a:cubicBezTo>
                <a:lnTo>
                  <a:pt x="6588592" y="9550629"/>
                </a:lnTo>
                <a:cubicBezTo>
                  <a:pt x="6589742" y="9544359"/>
                  <a:pt x="6594800" y="9539483"/>
                  <a:pt x="6601492" y="9540209"/>
                </a:cubicBezTo>
                <a:cubicBezTo>
                  <a:pt x="6607428" y="9540845"/>
                  <a:pt x="6613060" y="9546873"/>
                  <a:pt x="6611910" y="9553113"/>
                </a:cubicBezTo>
                <a:close/>
                <a:moveTo>
                  <a:pt x="6610880" y="9394424"/>
                </a:moveTo>
                <a:cubicBezTo>
                  <a:pt x="6616967" y="9392728"/>
                  <a:pt x="6624508" y="9396484"/>
                  <a:pt x="6625900" y="9402905"/>
                </a:cubicBezTo>
                <a:cubicBezTo>
                  <a:pt x="6626446" y="9405420"/>
                  <a:pt x="6626991" y="9407903"/>
                  <a:pt x="6627536" y="9410417"/>
                </a:cubicBezTo>
                <a:cubicBezTo>
                  <a:pt x="6628929" y="9416869"/>
                  <a:pt x="6625719" y="9423593"/>
                  <a:pt x="6619056" y="9425441"/>
                </a:cubicBezTo>
                <a:cubicBezTo>
                  <a:pt x="6612969" y="9427137"/>
                  <a:pt x="6605429" y="9423412"/>
                  <a:pt x="6604036" y="9416960"/>
                </a:cubicBezTo>
                <a:lnTo>
                  <a:pt x="6602401" y="9409448"/>
                </a:lnTo>
                <a:cubicBezTo>
                  <a:pt x="6601008" y="9402996"/>
                  <a:pt x="6604218" y="9396272"/>
                  <a:pt x="6610880" y="9394424"/>
                </a:cubicBezTo>
                <a:close/>
                <a:moveTo>
                  <a:pt x="6633048" y="9283260"/>
                </a:moveTo>
                <a:cubicBezTo>
                  <a:pt x="6630473" y="9289167"/>
                  <a:pt x="6622933" y="9291196"/>
                  <a:pt x="6617361" y="9288652"/>
                </a:cubicBezTo>
                <a:lnTo>
                  <a:pt x="6603158" y="9282139"/>
                </a:lnTo>
                <a:cubicBezTo>
                  <a:pt x="6597192" y="9279383"/>
                  <a:pt x="6595284" y="9272143"/>
                  <a:pt x="6597767" y="9266419"/>
                </a:cubicBezTo>
                <a:cubicBezTo>
                  <a:pt x="6600342" y="9260512"/>
                  <a:pt x="6607882" y="9258483"/>
                  <a:pt x="6613454" y="9261027"/>
                </a:cubicBezTo>
                <a:lnTo>
                  <a:pt x="6627657" y="9267569"/>
                </a:lnTo>
                <a:cubicBezTo>
                  <a:pt x="6633653" y="9270326"/>
                  <a:pt x="6635531" y="9277566"/>
                  <a:pt x="6633048" y="9283260"/>
                </a:cubicBezTo>
                <a:close/>
                <a:moveTo>
                  <a:pt x="6598343" y="9371282"/>
                </a:moveTo>
                <a:cubicBezTo>
                  <a:pt x="6592044" y="9385034"/>
                  <a:pt x="6571542" y="9373555"/>
                  <a:pt x="6577841" y="9359893"/>
                </a:cubicBezTo>
                <a:cubicBezTo>
                  <a:pt x="6584140" y="9346172"/>
                  <a:pt x="6604611" y="9357622"/>
                  <a:pt x="6598343" y="9371282"/>
                </a:cubicBezTo>
                <a:close/>
                <a:moveTo>
                  <a:pt x="6582747" y="9292650"/>
                </a:moveTo>
                <a:cubicBezTo>
                  <a:pt x="6581021" y="9298132"/>
                  <a:pt x="6573813" y="9302979"/>
                  <a:pt x="6568029" y="9300314"/>
                </a:cubicBezTo>
                <a:lnTo>
                  <a:pt x="6563305" y="9298132"/>
                </a:lnTo>
                <a:cubicBezTo>
                  <a:pt x="6557521" y="9295497"/>
                  <a:pt x="6553524" y="9290106"/>
                  <a:pt x="6555613" y="9283442"/>
                </a:cubicBezTo>
                <a:cubicBezTo>
                  <a:pt x="6557339" y="9277929"/>
                  <a:pt x="6564547" y="9273113"/>
                  <a:pt x="6570331" y="9275748"/>
                </a:cubicBezTo>
                <a:lnTo>
                  <a:pt x="6575055" y="9277929"/>
                </a:lnTo>
                <a:cubicBezTo>
                  <a:pt x="6580839" y="9280595"/>
                  <a:pt x="6584836" y="9285986"/>
                  <a:pt x="6582747" y="9292650"/>
                </a:cubicBezTo>
                <a:close/>
                <a:moveTo>
                  <a:pt x="6560307" y="9335510"/>
                </a:moveTo>
                <a:cubicBezTo>
                  <a:pt x="6566606" y="9321758"/>
                  <a:pt x="6587835" y="9331754"/>
                  <a:pt x="6581536" y="9345505"/>
                </a:cubicBezTo>
                <a:cubicBezTo>
                  <a:pt x="6575237" y="9359227"/>
                  <a:pt x="6554008" y="9349232"/>
                  <a:pt x="6560307" y="9335510"/>
                </a:cubicBezTo>
                <a:close/>
                <a:moveTo>
                  <a:pt x="6572784" y="9420836"/>
                </a:moveTo>
                <a:cubicBezTo>
                  <a:pt x="6575933" y="9414991"/>
                  <a:pt x="6582929" y="9413446"/>
                  <a:pt x="6588683" y="9416081"/>
                </a:cubicBezTo>
                <a:lnTo>
                  <a:pt x="6593407" y="9418262"/>
                </a:lnTo>
                <a:cubicBezTo>
                  <a:pt x="6599191" y="9420928"/>
                  <a:pt x="6601008" y="9428864"/>
                  <a:pt x="6598161" y="9434164"/>
                </a:cubicBezTo>
                <a:cubicBezTo>
                  <a:pt x="6595012" y="9440011"/>
                  <a:pt x="6588016" y="9441555"/>
                  <a:pt x="6582262" y="9438920"/>
                </a:cubicBezTo>
                <a:lnTo>
                  <a:pt x="6577538" y="9436739"/>
                </a:lnTo>
                <a:cubicBezTo>
                  <a:pt x="6571754" y="9434073"/>
                  <a:pt x="6569937" y="9426138"/>
                  <a:pt x="6572784" y="9420836"/>
                </a:cubicBezTo>
                <a:close/>
                <a:moveTo>
                  <a:pt x="6603703" y="9585250"/>
                </a:moveTo>
                <a:cubicBezTo>
                  <a:pt x="6595224" y="9598427"/>
                  <a:pt x="6573662" y="9587008"/>
                  <a:pt x="6582141" y="9573801"/>
                </a:cubicBezTo>
                <a:cubicBezTo>
                  <a:pt x="6590590" y="9560656"/>
                  <a:pt x="6612182" y="9572074"/>
                  <a:pt x="6603703" y="9585250"/>
                </a:cubicBezTo>
                <a:close/>
                <a:moveTo>
                  <a:pt x="6601553" y="9608423"/>
                </a:moveTo>
                <a:cubicBezTo>
                  <a:pt x="6605702" y="9604394"/>
                  <a:pt x="6614635" y="9604303"/>
                  <a:pt x="6618118" y="9609391"/>
                </a:cubicBezTo>
                <a:cubicBezTo>
                  <a:pt x="6619511" y="9611421"/>
                  <a:pt x="6620904" y="9613450"/>
                  <a:pt x="6622297" y="9615480"/>
                </a:cubicBezTo>
                <a:cubicBezTo>
                  <a:pt x="6626022" y="9620902"/>
                  <a:pt x="6626385" y="9627141"/>
                  <a:pt x="6621358" y="9632049"/>
                </a:cubicBezTo>
                <a:cubicBezTo>
                  <a:pt x="6617209" y="9636077"/>
                  <a:pt x="6608276" y="9636168"/>
                  <a:pt x="6604793" y="9631110"/>
                </a:cubicBezTo>
                <a:lnTo>
                  <a:pt x="6600614" y="9625022"/>
                </a:lnTo>
                <a:cubicBezTo>
                  <a:pt x="6596859" y="9619569"/>
                  <a:pt x="6596526" y="9613329"/>
                  <a:pt x="6601553" y="9608423"/>
                </a:cubicBezTo>
                <a:close/>
                <a:moveTo>
                  <a:pt x="6629807" y="9677968"/>
                </a:moveTo>
                <a:lnTo>
                  <a:pt x="6634925" y="9678907"/>
                </a:lnTo>
                <a:cubicBezTo>
                  <a:pt x="6641194" y="9680089"/>
                  <a:pt x="6645554" y="9686207"/>
                  <a:pt x="6644434" y="9692508"/>
                </a:cubicBezTo>
                <a:cubicBezTo>
                  <a:pt x="6643344" y="9698717"/>
                  <a:pt x="6637075" y="9703200"/>
                  <a:pt x="6630837" y="9702018"/>
                </a:cubicBezTo>
                <a:lnTo>
                  <a:pt x="6625719" y="9701079"/>
                </a:lnTo>
                <a:cubicBezTo>
                  <a:pt x="6619450" y="9699928"/>
                  <a:pt x="6615089" y="9693780"/>
                  <a:pt x="6616210" y="9687479"/>
                </a:cubicBezTo>
                <a:cubicBezTo>
                  <a:pt x="6617331" y="9681300"/>
                  <a:pt x="6623599" y="9676817"/>
                  <a:pt x="6629807" y="9677968"/>
                </a:cubicBezTo>
                <a:close/>
                <a:moveTo>
                  <a:pt x="6638317" y="9716497"/>
                </a:moveTo>
                <a:cubicBezTo>
                  <a:pt x="6638529" y="9709893"/>
                  <a:pt x="6643313" y="9704169"/>
                  <a:pt x="6650218" y="9703987"/>
                </a:cubicBezTo>
                <a:cubicBezTo>
                  <a:pt x="6656547" y="9703836"/>
                  <a:pt x="6662937" y="9709318"/>
                  <a:pt x="6662725" y="9715892"/>
                </a:cubicBezTo>
                <a:cubicBezTo>
                  <a:pt x="6662634" y="9718435"/>
                  <a:pt x="6662543" y="9721010"/>
                  <a:pt x="6662452" y="9723555"/>
                </a:cubicBezTo>
                <a:cubicBezTo>
                  <a:pt x="6662240" y="9730157"/>
                  <a:pt x="6657456" y="9735882"/>
                  <a:pt x="6650551" y="9736064"/>
                </a:cubicBezTo>
                <a:cubicBezTo>
                  <a:pt x="6644252" y="9736216"/>
                  <a:pt x="6637832" y="9730733"/>
                  <a:pt x="6638044" y="9724130"/>
                </a:cubicBezTo>
                <a:lnTo>
                  <a:pt x="6638317" y="9716497"/>
                </a:lnTo>
                <a:close/>
                <a:moveTo>
                  <a:pt x="6651762" y="9433134"/>
                </a:moveTo>
                <a:cubicBezTo>
                  <a:pt x="6650914" y="9430833"/>
                  <a:pt x="6650067" y="9428531"/>
                  <a:pt x="6649188" y="9426228"/>
                </a:cubicBezTo>
                <a:cubicBezTo>
                  <a:pt x="6646978" y="9420261"/>
                  <a:pt x="6649128" y="9413446"/>
                  <a:pt x="6655215" y="9410751"/>
                </a:cubicBezTo>
                <a:cubicBezTo>
                  <a:pt x="6660787" y="9408327"/>
                  <a:pt x="6668479" y="9410841"/>
                  <a:pt x="6670659" y="9416808"/>
                </a:cubicBezTo>
                <a:lnTo>
                  <a:pt x="6673233" y="9423744"/>
                </a:lnTo>
                <a:cubicBezTo>
                  <a:pt x="6675444" y="9429711"/>
                  <a:pt x="6673294" y="9436527"/>
                  <a:pt x="6667207" y="9439193"/>
                </a:cubicBezTo>
                <a:cubicBezTo>
                  <a:pt x="6661635" y="9441615"/>
                  <a:pt x="6653973" y="9439102"/>
                  <a:pt x="6651762" y="9433134"/>
                </a:cubicBezTo>
                <a:close/>
                <a:moveTo>
                  <a:pt x="6675898" y="9566410"/>
                </a:moveTo>
                <a:cubicBezTo>
                  <a:pt x="6674960" y="9563745"/>
                  <a:pt x="6674899" y="9560777"/>
                  <a:pt x="6676383" y="9557687"/>
                </a:cubicBezTo>
                <a:cubicBezTo>
                  <a:pt x="6678957" y="9552265"/>
                  <a:pt x="6687103" y="9548358"/>
                  <a:pt x="6692645" y="9551931"/>
                </a:cubicBezTo>
                <a:lnTo>
                  <a:pt x="6697218" y="9554870"/>
                </a:lnTo>
                <a:cubicBezTo>
                  <a:pt x="6702790" y="9558444"/>
                  <a:pt x="6706121" y="9564563"/>
                  <a:pt x="6702971" y="9571135"/>
                </a:cubicBezTo>
                <a:cubicBezTo>
                  <a:pt x="6701821" y="9573528"/>
                  <a:pt x="6699519" y="9575528"/>
                  <a:pt x="6696885" y="9576800"/>
                </a:cubicBezTo>
                <a:cubicBezTo>
                  <a:pt x="6696975" y="9577497"/>
                  <a:pt x="6697218" y="9578133"/>
                  <a:pt x="6697187" y="9578920"/>
                </a:cubicBezTo>
                <a:cubicBezTo>
                  <a:pt x="6696854" y="9584675"/>
                  <a:pt x="6691040" y="9591127"/>
                  <a:pt x="6684802" y="9589976"/>
                </a:cubicBezTo>
                <a:lnTo>
                  <a:pt x="6679683" y="9589037"/>
                </a:lnTo>
                <a:cubicBezTo>
                  <a:pt x="6673415" y="9587886"/>
                  <a:pt x="6668237" y="9583645"/>
                  <a:pt x="6668630" y="9576648"/>
                </a:cubicBezTo>
                <a:cubicBezTo>
                  <a:pt x="6668903" y="9572559"/>
                  <a:pt x="6671962" y="9568228"/>
                  <a:pt x="6675898" y="9566410"/>
                </a:cubicBezTo>
                <a:close/>
                <a:moveTo>
                  <a:pt x="6708968" y="9630443"/>
                </a:moveTo>
                <a:cubicBezTo>
                  <a:pt x="6706212" y="9645315"/>
                  <a:pt x="6683166" y="9640832"/>
                  <a:pt x="6685922" y="9625990"/>
                </a:cubicBezTo>
                <a:cubicBezTo>
                  <a:pt x="6688677" y="9611088"/>
                  <a:pt x="6711723" y="9615571"/>
                  <a:pt x="6708968" y="9630443"/>
                </a:cubicBezTo>
                <a:close/>
                <a:moveTo>
                  <a:pt x="6727228" y="9631382"/>
                </a:moveTo>
                <a:cubicBezTo>
                  <a:pt x="6720657" y="9631170"/>
                  <a:pt x="6715175" y="9625415"/>
                  <a:pt x="6715387" y="9618812"/>
                </a:cubicBezTo>
                <a:lnTo>
                  <a:pt x="6715660" y="9611149"/>
                </a:lnTo>
                <a:cubicBezTo>
                  <a:pt x="6715872" y="9604545"/>
                  <a:pt x="6721565" y="9599123"/>
                  <a:pt x="6728227" y="9599306"/>
                </a:cubicBezTo>
                <a:cubicBezTo>
                  <a:pt x="6734799" y="9599487"/>
                  <a:pt x="6740280" y="9605272"/>
                  <a:pt x="6740068" y="9611875"/>
                </a:cubicBezTo>
                <a:lnTo>
                  <a:pt x="6739796" y="9619539"/>
                </a:lnTo>
                <a:cubicBezTo>
                  <a:pt x="6739554" y="9626142"/>
                  <a:pt x="6733860" y="9631564"/>
                  <a:pt x="6727228" y="9631382"/>
                </a:cubicBezTo>
                <a:close/>
                <a:moveTo>
                  <a:pt x="6724048" y="9565501"/>
                </a:moveTo>
                <a:lnTo>
                  <a:pt x="6714418" y="9563714"/>
                </a:lnTo>
                <a:cubicBezTo>
                  <a:pt x="6707968" y="9562502"/>
                  <a:pt x="6704334" y="9555961"/>
                  <a:pt x="6705364" y="9549812"/>
                </a:cubicBezTo>
                <a:cubicBezTo>
                  <a:pt x="6706423" y="9543450"/>
                  <a:pt x="6713237" y="9539634"/>
                  <a:pt x="6719264" y="9540755"/>
                </a:cubicBezTo>
                <a:lnTo>
                  <a:pt x="6734648" y="9543602"/>
                </a:lnTo>
                <a:cubicBezTo>
                  <a:pt x="6740250" y="9544632"/>
                  <a:pt x="6743491" y="9549720"/>
                  <a:pt x="6743642" y="9555051"/>
                </a:cubicBezTo>
                <a:cubicBezTo>
                  <a:pt x="6745822" y="9558959"/>
                  <a:pt x="6746306" y="9563896"/>
                  <a:pt x="6743339" y="9568530"/>
                </a:cubicBezTo>
                <a:cubicBezTo>
                  <a:pt x="6737676" y="9577345"/>
                  <a:pt x="6727652" y="9573135"/>
                  <a:pt x="6724048" y="9565501"/>
                </a:cubicBezTo>
                <a:close/>
                <a:moveTo>
                  <a:pt x="6742097" y="9386942"/>
                </a:moveTo>
                <a:cubicBezTo>
                  <a:pt x="6736374" y="9383368"/>
                  <a:pt x="6735556" y="9375341"/>
                  <a:pt x="6738978" y="9369950"/>
                </a:cubicBezTo>
                <a:lnTo>
                  <a:pt x="6741916" y="9365406"/>
                </a:lnTo>
                <a:cubicBezTo>
                  <a:pt x="6745610" y="9359651"/>
                  <a:pt x="6753423" y="9358894"/>
                  <a:pt x="6758904" y="9362286"/>
                </a:cubicBezTo>
                <a:cubicBezTo>
                  <a:pt x="6764628" y="9365861"/>
                  <a:pt x="6765446" y="9373887"/>
                  <a:pt x="6762024" y="9379279"/>
                </a:cubicBezTo>
                <a:lnTo>
                  <a:pt x="6759086" y="9383823"/>
                </a:lnTo>
                <a:cubicBezTo>
                  <a:pt x="6755392" y="9389578"/>
                  <a:pt x="6747548" y="9390365"/>
                  <a:pt x="6742097" y="9386942"/>
                </a:cubicBezTo>
                <a:close/>
                <a:moveTo>
                  <a:pt x="6775833" y="9583767"/>
                </a:moveTo>
                <a:cubicBezTo>
                  <a:pt x="6781587" y="9583221"/>
                  <a:pt x="6787158" y="9583706"/>
                  <a:pt x="6792004" y="9587250"/>
                </a:cubicBezTo>
                <a:cubicBezTo>
                  <a:pt x="6797273" y="9591127"/>
                  <a:pt x="6798757" y="9597276"/>
                  <a:pt x="6798787" y="9603455"/>
                </a:cubicBezTo>
                <a:cubicBezTo>
                  <a:pt x="6798787" y="9609816"/>
                  <a:pt x="6791853" y="9614601"/>
                  <a:pt x="6786008" y="9614057"/>
                </a:cubicBezTo>
                <a:cubicBezTo>
                  <a:pt x="6781284" y="9613602"/>
                  <a:pt x="6778043" y="9610634"/>
                  <a:pt x="6776469" y="9606696"/>
                </a:cubicBezTo>
                <a:cubicBezTo>
                  <a:pt x="6771442" y="9605999"/>
                  <a:pt x="6767141" y="9602758"/>
                  <a:pt x="6766203" y="9597306"/>
                </a:cubicBezTo>
                <a:cubicBezTo>
                  <a:pt x="6765203" y="9591369"/>
                  <a:pt x="6769504" y="9584372"/>
                  <a:pt x="6775833" y="9583767"/>
                </a:cubicBezTo>
                <a:close/>
                <a:moveTo>
                  <a:pt x="6797939" y="9539149"/>
                </a:moveTo>
                <a:cubicBezTo>
                  <a:pt x="6806328" y="9526125"/>
                  <a:pt x="6828465" y="9536454"/>
                  <a:pt x="6819985" y="9549660"/>
                </a:cubicBezTo>
                <a:cubicBezTo>
                  <a:pt x="6811567" y="9562685"/>
                  <a:pt x="6789430" y="9552356"/>
                  <a:pt x="6797939" y="9539149"/>
                </a:cubicBezTo>
                <a:close/>
                <a:moveTo>
                  <a:pt x="6808115" y="9232555"/>
                </a:moveTo>
                <a:cubicBezTo>
                  <a:pt x="6810295" y="9229163"/>
                  <a:pt x="6813142" y="9227708"/>
                  <a:pt x="6816049" y="9227587"/>
                </a:cubicBezTo>
                <a:cubicBezTo>
                  <a:pt x="6810053" y="9224316"/>
                  <a:pt x="6805934" y="9215925"/>
                  <a:pt x="6810749" y="9208413"/>
                </a:cubicBezTo>
                <a:cubicBezTo>
                  <a:pt x="6816322" y="9199751"/>
                  <a:pt x="6826224" y="9203597"/>
                  <a:pt x="6830040" y="9210958"/>
                </a:cubicBezTo>
                <a:lnTo>
                  <a:pt x="6828980" y="9206051"/>
                </a:lnTo>
                <a:cubicBezTo>
                  <a:pt x="6828404" y="9203446"/>
                  <a:pt x="6829071" y="9200902"/>
                  <a:pt x="6830252" y="9198600"/>
                </a:cubicBezTo>
                <a:cubicBezTo>
                  <a:pt x="6829979" y="9198418"/>
                  <a:pt x="6829646" y="9198327"/>
                  <a:pt x="6829404" y="9198115"/>
                </a:cubicBezTo>
                <a:lnTo>
                  <a:pt x="6823771" y="9192905"/>
                </a:lnTo>
                <a:cubicBezTo>
                  <a:pt x="6818926" y="9188423"/>
                  <a:pt x="6818532" y="9180547"/>
                  <a:pt x="6823014" y="9175670"/>
                </a:cubicBezTo>
                <a:cubicBezTo>
                  <a:pt x="6827466" y="9170823"/>
                  <a:pt x="6835430" y="9170460"/>
                  <a:pt x="6840245" y="9174943"/>
                </a:cubicBezTo>
                <a:lnTo>
                  <a:pt x="6845878" y="9180153"/>
                </a:lnTo>
                <a:cubicBezTo>
                  <a:pt x="6849875" y="9183849"/>
                  <a:pt x="6850662" y="9189755"/>
                  <a:pt x="6848361" y="9194480"/>
                </a:cubicBezTo>
                <a:cubicBezTo>
                  <a:pt x="6850602" y="9196268"/>
                  <a:pt x="6852328" y="9198751"/>
                  <a:pt x="6852964" y="9201720"/>
                </a:cubicBezTo>
                <a:lnTo>
                  <a:pt x="6854599" y="9209231"/>
                </a:lnTo>
                <a:cubicBezTo>
                  <a:pt x="6855993" y="9215683"/>
                  <a:pt x="6851117" y="9222286"/>
                  <a:pt x="6844787" y="9223407"/>
                </a:cubicBezTo>
                <a:cubicBezTo>
                  <a:pt x="6839125" y="9224437"/>
                  <a:pt x="6833886" y="9221256"/>
                  <a:pt x="6831554" y="9216319"/>
                </a:cubicBezTo>
                <a:cubicBezTo>
                  <a:pt x="6831735" y="9218863"/>
                  <a:pt x="6831160" y="9221529"/>
                  <a:pt x="6829495" y="9224134"/>
                </a:cubicBezTo>
                <a:cubicBezTo>
                  <a:pt x="6827314" y="9227496"/>
                  <a:pt x="6824498" y="9228950"/>
                  <a:pt x="6821621" y="9229071"/>
                </a:cubicBezTo>
                <a:cubicBezTo>
                  <a:pt x="6827617" y="9232342"/>
                  <a:pt x="6831735" y="9240702"/>
                  <a:pt x="6826920" y="9248215"/>
                </a:cubicBezTo>
                <a:cubicBezTo>
                  <a:pt x="6818411" y="9261360"/>
                  <a:pt x="6799726" y="9245640"/>
                  <a:pt x="6808115" y="9232555"/>
                </a:cubicBezTo>
                <a:close/>
                <a:moveTo>
                  <a:pt x="6944722" y="9101066"/>
                </a:moveTo>
                <a:cubicBezTo>
                  <a:pt x="6939877" y="9096583"/>
                  <a:pt x="6940119" y="9088375"/>
                  <a:pt x="6944662" y="9083801"/>
                </a:cubicBezTo>
                <a:cubicBezTo>
                  <a:pt x="6949416" y="9079015"/>
                  <a:pt x="6957078" y="9079257"/>
                  <a:pt x="6961923" y="9083740"/>
                </a:cubicBezTo>
                <a:lnTo>
                  <a:pt x="6967556" y="9088950"/>
                </a:lnTo>
                <a:cubicBezTo>
                  <a:pt x="6972401" y="9093433"/>
                  <a:pt x="6972159" y="9101641"/>
                  <a:pt x="6967616" y="9106215"/>
                </a:cubicBezTo>
                <a:cubicBezTo>
                  <a:pt x="6963559" y="9110274"/>
                  <a:pt x="6957441" y="9110668"/>
                  <a:pt x="6952717" y="9107972"/>
                </a:cubicBezTo>
                <a:cubicBezTo>
                  <a:pt x="6954322" y="9109971"/>
                  <a:pt x="6955382" y="9112485"/>
                  <a:pt x="6955503" y="9115545"/>
                </a:cubicBezTo>
                <a:cubicBezTo>
                  <a:pt x="6955655" y="9119543"/>
                  <a:pt x="6954171" y="9122390"/>
                  <a:pt x="6951869" y="9124116"/>
                </a:cubicBezTo>
                <a:cubicBezTo>
                  <a:pt x="6958653" y="9123359"/>
                  <a:pt x="6966829" y="9127843"/>
                  <a:pt x="6967162" y="9136778"/>
                </a:cubicBezTo>
                <a:cubicBezTo>
                  <a:pt x="6967768" y="9152437"/>
                  <a:pt x="6943451" y="9150257"/>
                  <a:pt x="6942845" y="9134749"/>
                </a:cubicBezTo>
                <a:cubicBezTo>
                  <a:pt x="6942693" y="9130720"/>
                  <a:pt x="6944207" y="9127872"/>
                  <a:pt x="6946509" y="9126146"/>
                </a:cubicBezTo>
                <a:cubicBezTo>
                  <a:pt x="6939726" y="9126903"/>
                  <a:pt x="6931519" y="9122390"/>
                  <a:pt x="6931186" y="9113485"/>
                </a:cubicBezTo>
                <a:cubicBezTo>
                  <a:pt x="6930792" y="9103186"/>
                  <a:pt x="6941118" y="9100672"/>
                  <a:pt x="6948447" y="9104519"/>
                </a:cubicBezTo>
                <a:lnTo>
                  <a:pt x="6944722" y="9101066"/>
                </a:lnTo>
                <a:close/>
                <a:moveTo>
                  <a:pt x="7148195" y="6746750"/>
                </a:moveTo>
                <a:cubicBezTo>
                  <a:pt x="7151527" y="6744691"/>
                  <a:pt x="7155009" y="6744721"/>
                  <a:pt x="7158098" y="6746023"/>
                </a:cubicBezTo>
                <a:cubicBezTo>
                  <a:pt x="7161883" y="6744903"/>
                  <a:pt x="7166062" y="6745781"/>
                  <a:pt x="7169273" y="6748568"/>
                </a:cubicBezTo>
                <a:cubicBezTo>
                  <a:pt x="7173906" y="6752566"/>
                  <a:pt x="7173875" y="6760502"/>
                  <a:pt x="7169696" y="6764773"/>
                </a:cubicBezTo>
                <a:cubicBezTo>
                  <a:pt x="7166426" y="6768105"/>
                  <a:pt x="7162489" y="6770225"/>
                  <a:pt x="7157795" y="6770347"/>
                </a:cubicBezTo>
                <a:cubicBezTo>
                  <a:pt x="7151920" y="6770498"/>
                  <a:pt x="7147832" y="6766772"/>
                  <a:pt x="7144440" y="6762531"/>
                </a:cubicBezTo>
                <a:cubicBezTo>
                  <a:pt x="7140534" y="6757655"/>
                  <a:pt x="7143441" y="6749659"/>
                  <a:pt x="7148195" y="6746750"/>
                </a:cubicBezTo>
                <a:close/>
                <a:moveTo>
                  <a:pt x="7130207" y="6663423"/>
                </a:moveTo>
                <a:cubicBezTo>
                  <a:pt x="7120456" y="6652640"/>
                  <a:pt x="7135204" y="6635041"/>
                  <a:pt x="7145076" y="6645976"/>
                </a:cubicBezTo>
                <a:cubicBezTo>
                  <a:pt x="7154827" y="6656759"/>
                  <a:pt x="7140079" y="6674358"/>
                  <a:pt x="7130207" y="6663423"/>
                </a:cubicBezTo>
                <a:close/>
                <a:moveTo>
                  <a:pt x="7155978" y="8956189"/>
                </a:moveTo>
                <a:cubicBezTo>
                  <a:pt x="7170029" y="8949102"/>
                  <a:pt x="7179750" y="8971485"/>
                  <a:pt x="7165790" y="8978543"/>
                </a:cubicBezTo>
                <a:cubicBezTo>
                  <a:pt x="7151738" y="8985662"/>
                  <a:pt x="7142017" y="8963246"/>
                  <a:pt x="7155978" y="8956189"/>
                </a:cubicBezTo>
                <a:close/>
                <a:moveTo>
                  <a:pt x="7149649" y="9004411"/>
                </a:moveTo>
                <a:cubicBezTo>
                  <a:pt x="7153495" y="8999534"/>
                  <a:pt x="7160157" y="8998565"/>
                  <a:pt x="7165548" y="9001443"/>
                </a:cubicBezTo>
                <a:lnTo>
                  <a:pt x="7170332" y="9004017"/>
                </a:lnTo>
                <a:cubicBezTo>
                  <a:pt x="7176177" y="9007137"/>
                  <a:pt x="7177570" y="9015497"/>
                  <a:pt x="7174239" y="9020828"/>
                </a:cubicBezTo>
                <a:cubicBezTo>
                  <a:pt x="7170575" y="9026673"/>
                  <a:pt x="7163216" y="9027825"/>
                  <a:pt x="7157432" y="9024735"/>
                </a:cubicBezTo>
                <a:lnTo>
                  <a:pt x="7152647" y="9022161"/>
                </a:lnTo>
                <a:cubicBezTo>
                  <a:pt x="7152344" y="9022009"/>
                  <a:pt x="7152192" y="9021676"/>
                  <a:pt x="7151920" y="9021494"/>
                </a:cubicBezTo>
                <a:cubicBezTo>
                  <a:pt x="7151617" y="9022464"/>
                  <a:pt x="7151284" y="9023433"/>
                  <a:pt x="7150951" y="9024433"/>
                </a:cubicBezTo>
                <a:cubicBezTo>
                  <a:pt x="7148892" y="9030703"/>
                  <a:pt x="7142078" y="9034459"/>
                  <a:pt x="7135688" y="9032459"/>
                </a:cubicBezTo>
                <a:cubicBezTo>
                  <a:pt x="7129480" y="9030551"/>
                  <a:pt x="7125604" y="9023463"/>
                  <a:pt x="7127663" y="9017193"/>
                </a:cubicBezTo>
                <a:cubicBezTo>
                  <a:pt x="7128451" y="9014770"/>
                  <a:pt x="7129268" y="9012347"/>
                  <a:pt x="7130056" y="9009893"/>
                </a:cubicBezTo>
                <a:cubicBezTo>
                  <a:pt x="7132115" y="9003623"/>
                  <a:pt x="7138929" y="8999867"/>
                  <a:pt x="7145318" y="9001866"/>
                </a:cubicBezTo>
                <a:cubicBezTo>
                  <a:pt x="7146954" y="9002382"/>
                  <a:pt x="7148377" y="9003290"/>
                  <a:pt x="7149649" y="9004411"/>
                </a:cubicBezTo>
                <a:close/>
                <a:moveTo>
                  <a:pt x="7192893" y="6623592"/>
                </a:moveTo>
                <a:lnTo>
                  <a:pt x="7196679" y="6620169"/>
                </a:lnTo>
                <a:cubicBezTo>
                  <a:pt x="7201282" y="6615989"/>
                  <a:pt x="7209125" y="6617413"/>
                  <a:pt x="7212789" y="6622017"/>
                </a:cubicBezTo>
                <a:cubicBezTo>
                  <a:pt x="7216817" y="6627105"/>
                  <a:pt x="7215515" y="6633981"/>
                  <a:pt x="7210942" y="6638131"/>
                </a:cubicBezTo>
                <a:lnTo>
                  <a:pt x="7207157" y="6641554"/>
                </a:lnTo>
                <a:cubicBezTo>
                  <a:pt x="7206914" y="6641765"/>
                  <a:pt x="7206581" y="6641796"/>
                  <a:pt x="7206339" y="6642008"/>
                </a:cubicBezTo>
                <a:cubicBezTo>
                  <a:pt x="7207096" y="6642614"/>
                  <a:pt x="7207883" y="6643189"/>
                  <a:pt x="7208641" y="6643795"/>
                </a:cubicBezTo>
                <a:cubicBezTo>
                  <a:pt x="7213546" y="6647581"/>
                  <a:pt x="7214697" y="6654790"/>
                  <a:pt x="7210942" y="6659849"/>
                </a:cubicBezTo>
                <a:cubicBezTo>
                  <a:pt x="7207278" y="6664756"/>
                  <a:pt x="7199798" y="6665937"/>
                  <a:pt x="7194892" y="6662151"/>
                </a:cubicBezTo>
                <a:cubicBezTo>
                  <a:pt x="7193014" y="6660667"/>
                  <a:pt x="7191106" y="6659213"/>
                  <a:pt x="7189199" y="6657728"/>
                </a:cubicBezTo>
                <a:cubicBezTo>
                  <a:pt x="7184293" y="6653942"/>
                  <a:pt x="7183142" y="6646733"/>
                  <a:pt x="7186897" y="6641705"/>
                </a:cubicBezTo>
                <a:cubicBezTo>
                  <a:pt x="7187866" y="6640402"/>
                  <a:pt x="7189138" y="6639403"/>
                  <a:pt x="7190531" y="6638646"/>
                </a:cubicBezTo>
                <a:cubicBezTo>
                  <a:pt x="7187412" y="6633648"/>
                  <a:pt x="7188623" y="6627469"/>
                  <a:pt x="7192893" y="6623592"/>
                </a:cubicBezTo>
                <a:close/>
                <a:moveTo>
                  <a:pt x="7225629" y="6609628"/>
                </a:moveTo>
                <a:cubicBezTo>
                  <a:pt x="7221329" y="6604873"/>
                  <a:pt x="7221783" y="6597936"/>
                  <a:pt x="7226205" y="6593423"/>
                </a:cubicBezTo>
                <a:cubicBezTo>
                  <a:pt x="7230475" y="6589031"/>
                  <a:pt x="7238379" y="6589546"/>
                  <a:pt x="7242406" y="6593968"/>
                </a:cubicBezTo>
                <a:lnTo>
                  <a:pt x="7245828" y="6597755"/>
                </a:lnTo>
                <a:cubicBezTo>
                  <a:pt x="7250129" y="6602510"/>
                  <a:pt x="7249674" y="6609446"/>
                  <a:pt x="7245283" y="6613959"/>
                </a:cubicBezTo>
                <a:cubicBezTo>
                  <a:pt x="7244950" y="6614293"/>
                  <a:pt x="7244466" y="6614414"/>
                  <a:pt x="7244102" y="6614717"/>
                </a:cubicBezTo>
                <a:cubicBezTo>
                  <a:pt x="7244193" y="6615080"/>
                  <a:pt x="7244466" y="6615353"/>
                  <a:pt x="7244526" y="6615747"/>
                </a:cubicBezTo>
                <a:lnTo>
                  <a:pt x="7245162" y="6620805"/>
                </a:lnTo>
                <a:cubicBezTo>
                  <a:pt x="7245980" y="6627196"/>
                  <a:pt x="7242800" y="6632739"/>
                  <a:pt x="7236380" y="6634436"/>
                </a:cubicBezTo>
                <a:cubicBezTo>
                  <a:pt x="7230747" y="6635920"/>
                  <a:pt x="7223510" y="6631588"/>
                  <a:pt x="7222783" y="6625621"/>
                </a:cubicBezTo>
                <a:lnTo>
                  <a:pt x="7222147" y="6620563"/>
                </a:lnTo>
                <a:cubicBezTo>
                  <a:pt x="7221602" y="6616261"/>
                  <a:pt x="7222995" y="6612445"/>
                  <a:pt x="7225871" y="6609840"/>
                </a:cubicBezTo>
                <a:lnTo>
                  <a:pt x="7225629" y="6609628"/>
                </a:lnTo>
                <a:close/>
                <a:moveTo>
                  <a:pt x="7225266" y="6672964"/>
                </a:moveTo>
                <a:cubicBezTo>
                  <a:pt x="7229354" y="6672601"/>
                  <a:pt x="7232534" y="6674449"/>
                  <a:pt x="7234745" y="6677266"/>
                </a:cubicBezTo>
                <a:cubicBezTo>
                  <a:pt x="7234533" y="6676599"/>
                  <a:pt x="7234200" y="6676084"/>
                  <a:pt x="7234079" y="6675357"/>
                </a:cubicBezTo>
                <a:cubicBezTo>
                  <a:pt x="7233049" y="6667088"/>
                  <a:pt x="7239832" y="6662211"/>
                  <a:pt x="7246252" y="6662121"/>
                </a:cubicBezTo>
                <a:cubicBezTo>
                  <a:pt x="7239923" y="6651580"/>
                  <a:pt x="7256276" y="6639797"/>
                  <a:pt x="7265543" y="6650065"/>
                </a:cubicBezTo>
                <a:cubicBezTo>
                  <a:pt x="7273023" y="6658334"/>
                  <a:pt x="7264452" y="6668330"/>
                  <a:pt x="7255549" y="6667997"/>
                </a:cubicBezTo>
                <a:cubicBezTo>
                  <a:pt x="7255943" y="6668936"/>
                  <a:pt x="7256397" y="6669784"/>
                  <a:pt x="7256548" y="6670965"/>
                </a:cubicBezTo>
                <a:cubicBezTo>
                  <a:pt x="7257942" y="6681991"/>
                  <a:pt x="7245404" y="6687231"/>
                  <a:pt x="7238439" y="6682748"/>
                </a:cubicBezTo>
                <a:cubicBezTo>
                  <a:pt x="7240044" y="6684262"/>
                  <a:pt x="7240953" y="6685504"/>
                  <a:pt x="7241983" y="6687382"/>
                </a:cubicBezTo>
                <a:cubicBezTo>
                  <a:pt x="7244284" y="6691653"/>
                  <a:pt x="7244284" y="6695833"/>
                  <a:pt x="7244042" y="6700589"/>
                </a:cubicBezTo>
                <a:cubicBezTo>
                  <a:pt x="7243981" y="6701952"/>
                  <a:pt x="7243345" y="6703315"/>
                  <a:pt x="7242497" y="6704617"/>
                </a:cubicBezTo>
                <a:cubicBezTo>
                  <a:pt x="7242770" y="6706798"/>
                  <a:pt x="7242618" y="6709040"/>
                  <a:pt x="7241770" y="6710978"/>
                </a:cubicBezTo>
                <a:cubicBezTo>
                  <a:pt x="7241104" y="6712523"/>
                  <a:pt x="7240347" y="6714037"/>
                  <a:pt x="7239529" y="6715491"/>
                </a:cubicBezTo>
                <a:cubicBezTo>
                  <a:pt x="7239590" y="6715946"/>
                  <a:pt x="7239681" y="6716370"/>
                  <a:pt x="7239681" y="6716854"/>
                </a:cubicBezTo>
                <a:cubicBezTo>
                  <a:pt x="7239772" y="6722761"/>
                  <a:pt x="7234563" y="6728788"/>
                  <a:pt x="7228385" y="6728455"/>
                </a:cubicBezTo>
                <a:lnTo>
                  <a:pt x="7225024" y="6728304"/>
                </a:lnTo>
                <a:cubicBezTo>
                  <a:pt x="7224055" y="6728577"/>
                  <a:pt x="7223025" y="6728819"/>
                  <a:pt x="7221935" y="6728940"/>
                </a:cubicBezTo>
                <a:cubicBezTo>
                  <a:pt x="7213789" y="6729819"/>
                  <a:pt x="7205854" y="6725366"/>
                  <a:pt x="7198465" y="6722609"/>
                </a:cubicBezTo>
                <a:cubicBezTo>
                  <a:pt x="7192167" y="6720217"/>
                  <a:pt x="7190834" y="6714643"/>
                  <a:pt x="7192439" y="6709736"/>
                </a:cubicBezTo>
                <a:cubicBezTo>
                  <a:pt x="7189169" y="6708373"/>
                  <a:pt x="7186504" y="6705647"/>
                  <a:pt x="7185928" y="6701103"/>
                </a:cubicBezTo>
                <a:cubicBezTo>
                  <a:pt x="7185080" y="6694379"/>
                  <a:pt x="7189441" y="6690381"/>
                  <a:pt x="7194529" y="6689230"/>
                </a:cubicBezTo>
                <a:cubicBezTo>
                  <a:pt x="7194892" y="6683868"/>
                  <a:pt x="7198132" y="6678871"/>
                  <a:pt x="7204401" y="6679052"/>
                </a:cubicBezTo>
                <a:cubicBezTo>
                  <a:pt x="7206551" y="6679113"/>
                  <a:pt x="7208701" y="6678931"/>
                  <a:pt x="7210821" y="6679022"/>
                </a:cubicBezTo>
                <a:cubicBezTo>
                  <a:pt x="7211366" y="6678992"/>
                  <a:pt x="7211881" y="6678901"/>
                  <a:pt x="7212426" y="6678841"/>
                </a:cubicBezTo>
                <a:cubicBezTo>
                  <a:pt x="7213970" y="6678447"/>
                  <a:pt x="7215333" y="6678144"/>
                  <a:pt x="7216787" y="6678144"/>
                </a:cubicBezTo>
                <a:cubicBezTo>
                  <a:pt x="7218846" y="6675236"/>
                  <a:pt x="7222086" y="6673237"/>
                  <a:pt x="7225266" y="6672964"/>
                </a:cubicBezTo>
                <a:close/>
                <a:moveTo>
                  <a:pt x="7421138" y="6620048"/>
                </a:moveTo>
                <a:cubicBezTo>
                  <a:pt x="7430102" y="6631709"/>
                  <a:pt x="7412749" y="6646672"/>
                  <a:pt x="7403755" y="6634981"/>
                </a:cubicBezTo>
                <a:cubicBezTo>
                  <a:pt x="7394761" y="6623319"/>
                  <a:pt x="7412114" y="6608356"/>
                  <a:pt x="7421138" y="6620048"/>
                </a:cubicBezTo>
                <a:close/>
                <a:moveTo>
                  <a:pt x="7411054" y="6497494"/>
                </a:moveTo>
                <a:cubicBezTo>
                  <a:pt x="7410266" y="6491315"/>
                  <a:pt x="7416959" y="6486045"/>
                  <a:pt x="7422531" y="6486075"/>
                </a:cubicBezTo>
                <a:cubicBezTo>
                  <a:pt x="7429284" y="6486106"/>
                  <a:pt x="7433191" y="6491437"/>
                  <a:pt x="7433978" y="6497555"/>
                </a:cubicBezTo>
                <a:lnTo>
                  <a:pt x="7434614" y="6502614"/>
                </a:lnTo>
                <a:cubicBezTo>
                  <a:pt x="7435401" y="6508793"/>
                  <a:pt x="7428709" y="6514063"/>
                  <a:pt x="7423137" y="6514033"/>
                </a:cubicBezTo>
                <a:cubicBezTo>
                  <a:pt x="7416383" y="6514033"/>
                  <a:pt x="7412477" y="6508672"/>
                  <a:pt x="7411689" y="6502553"/>
                </a:cubicBezTo>
                <a:lnTo>
                  <a:pt x="7411054" y="6497494"/>
                </a:lnTo>
                <a:close/>
                <a:moveTo>
                  <a:pt x="7386857" y="6457512"/>
                </a:moveTo>
                <a:cubicBezTo>
                  <a:pt x="7385010" y="6442912"/>
                  <a:pt x="7407571" y="6438793"/>
                  <a:pt x="7409418" y="6453453"/>
                </a:cubicBezTo>
                <a:cubicBezTo>
                  <a:pt x="7411266" y="6468023"/>
                  <a:pt x="7388705" y="6472142"/>
                  <a:pt x="7386857" y="6457512"/>
                </a:cubicBezTo>
                <a:close/>
                <a:moveTo>
                  <a:pt x="7381558" y="6787612"/>
                </a:moveTo>
                <a:cubicBezTo>
                  <a:pt x="7381012" y="6792428"/>
                  <a:pt x="7378590" y="6795851"/>
                  <a:pt x="7375683" y="6799607"/>
                </a:cubicBezTo>
                <a:cubicBezTo>
                  <a:pt x="7374835" y="6800697"/>
                  <a:pt x="7373533" y="6801454"/>
                  <a:pt x="7372109" y="6802029"/>
                </a:cubicBezTo>
                <a:cubicBezTo>
                  <a:pt x="7371110" y="6803968"/>
                  <a:pt x="7369656" y="6805725"/>
                  <a:pt x="7367870" y="6806815"/>
                </a:cubicBezTo>
                <a:cubicBezTo>
                  <a:pt x="7366447" y="6807694"/>
                  <a:pt x="7364962" y="6808512"/>
                  <a:pt x="7363449" y="6809239"/>
                </a:cubicBezTo>
                <a:cubicBezTo>
                  <a:pt x="7363236" y="6809663"/>
                  <a:pt x="7363055" y="6810056"/>
                  <a:pt x="7362812" y="6810450"/>
                </a:cubicBezTo>
                <a:cubicBezTo>
                  <a:pt x="7359481" y="6815357"/>
                  <a:pt x="7351789" y="6817296"/>
                  <a:pt x="7346883" y="6813479"/>
                </a:cubicBezTo>
                <a:lnTo>
                  <a:pt x="7344249" y="6811420"/>
                </a:lnTo>
                <a:lnTo>
                  <a:pt x="7344128" y="6811389"/>
                </a:lnTo>
                <a:cubicBezTo>
                  <a:pt x="7342614" y="6817599"/>
                  <a:pt x="7336254" y="6823384"/>
                  <a:pt x="7328259" y="6820870"/>
                </a:cubicBezTo>
                <a:cubicBezTo>
                  <a:pt x="7321324" y="6818689"/>
                  <a:pt x="7320204" y="6812540"/>
                  <a:pt x="7322506" y="6807361"/>
                </a:cubicBezTo>
                <a:cubicBezTo>
                  <a:pt x="7321415" y="6807421"/>
                  <a:pt x="7320355" y="6807361"/>
                  <a:pt x="7319356" y="6807118"/>
                </a:cubicBezTo>
                <a:cubicBezTo>
                  <a:pt x="7317176" y="6812783"/>
                  <a:pt x="7310786" y="6815327"/>
                  <a:pt x="7305123" y="6813691"/>
                </a:cubicBezTo>
                <a:cubicBezTo>
                  <a:pt x="7301489" y="6812631"/>
                  <a:pt x="7298975" y="6809632"/>
                  <a:pt x="7297946" y="6806149"/>
                </a:cubicBezTo>
                <a:cubicBezTo>
                  <a:pt x="7297946" y="6806876"/>
                  <a:pt x="7297825" y="6807634"/>
                  <a:pt x="7297582" y="6808391"/>
                </a:cubicBezTo>
                <a:lnTo>
                  <a:pt x="7296068" y="6813237"/>
                </a:lnTo>
                <a:cubicBezTo>
                  <a:pt x="7294221" y="6819174"/>
                  <a:pt x="7289587" y="6823778"/>
                  <a:pt x="7282835" y="6822596"/>
                </a:cubicBezTo>
                <a:cubicBezTo>
                  <a:pt x="7277444" y="6821658"/>
                  <a:pt x="7271993" y="6815539"/>
                  <a:pt x="7273477" y="6809724"/>
                </a:cubicBezTo>
                <a:cubicBezTo>
                  <a:pt x="7270509" y="6809632"/>
                  <a:pt x="7267632" y="6809087"/>
                  <a:pt x="7264998" y="6807361"/>
                </a:cubicBezTo>
                <a:cubicBezTo>
                  <a:pt x="7263271" y="6806240"/>
                  <a:pt x="7262151" y="6804786"/>
                  <a:pt x="7261212" y="6803211"/>
                </a:cubicBezTo>
                <a:cubicBezTo>
                  <a:pt x="7258850" y="6803665"/>
                  <a:pt x="7256337" y="6803605"/>
                  <a:pt x="7253854" y="6802848"/>
                </a:cubicBezTo>
                <a:lnTo>
                  <a:pt x="7249008" y="6801303"/>
                </a:lnTo>
                <a:cubicBezTo>
                  <a:pt x="7243073" y="6799425"/>
                  <a:pt x="7241074" y="6791186"/>
                  <a:pt x="7243406" y="6786097"/>
                </a:cubicBezTo>
                <a:cubicBezTo>
                  <a:pt x="7246252" y="6779979"/>
                  <a:pt x="7252702" y="6778616"/>
                  <a:pt x="7258608" y="6780493"/>
                </a:cubicBezTo>
                <a:lnTo>
                  <a:pt x="7263453" y="6782008"/>
                </a:lnTo>
                <a:cubicBezTo>
                  <a:pt x="7264362" y="6782281"/>
                  <a:pt x="7265028" y="6782947"/>
                  <a:pt x="7265755" y="6783523"/>
                </a:cubicBezTo>
                <a:cubicBezTo>
                  <a:pt x="7267360" y="6782856"/>
                  <a:pt x="7269025" y="6782432"/>
                  <a:pt x="7270630" y="6782523"/>
                </a:cubicBezTo>
                <a:cubicBezTo>
                  <a:pt x="7274537" y="6782735"/>
                  <a:pt x="7277383" y="6784764"/>
                  <a:pt x="7279170" y="6787582"/>
                </a:cubicBezTo>
                <a:cubicBezTo>
                  <a:pt x="7282592" y="6788732"/>
                  <a:pt x="7285166" y="6791580"/>
                  <a:pt x="7286408" y="6795184"/>
                </a:cubicBezTo>
                <a:cubicBezTo>
                  <a:pt x="7287044" y="6795184"/>
                  <a:pt x="7287589" y="6795033"/>
                  <a:pt x="7288255" y="6795123"/>
                </a:cubicBezTo>
                <a:cubicBezTo>
                  <a:pt x="7292192" y="6795790"/>
                  <a:pt x="7296129" y="6799243"/>
                  <a:pt x="7297461" y="6803302"/>
                </a:cubicBezTo>
                <a:cubicBezTo>
                  <a:pt x="7297370" y="6801908"/>
                  <a:pt x="7297522" y="6800515"/>
                  <a:pt x="7297946" y="6799152"/>
                </a:cubicBezTo>
                <a:lnTo>
                  <a:pt x="7299460" y="6794306"/>
                </a:lnTo>
                <a:cubicBezTo>
                  <a:pt x="7300005" y="6792579"/>
                  <a:pt x="7300944" y="6791156"/>
                  <a:pt x="7302125" y="6789974"/>
                </a:cubicBezTo>
                <a:cubicBezTo>
                  <a:pt x="7300247" y="6784946"/>
                  <a:pt x="7300126" y="6779373"/>
                  <a:pt x="7302912" y="6774102"/>
                </a:cubicBezTo>
                <a:cubicBezTo>
                  <a:pt x="7304669" y="6770740"/>
                  <a:pt x="7307091" y="6768257"/>
                  <a:pt x="7309877" y="6766409"/>
                </a:cubicBezTo>
                <a:cubicBezTo>
                  <a:pt x="7305244" y="6762562"/>
                  <a:pt x="7303609" y="6756019"/>
                  <a:pt x="7307212" y="6750779"/>
                </a:cubicBezTo>
                <a:cubicBezTo>
                  <a:pt x="7310574" y="6745872"/>
                  <a:pt x="7318266" y="6744024"/>
                  <a:pt x="7323141" y="6747811"/>
                </a:cubicBezTo>
                <a:cubicBezTo>
                  <a:pt x="7325049" y="6749295"/>
                  <a:pt x="7326927" y="6750749"/>
                  <a:pt x="7328835" y="6752233"/>
                </a:cubicBezTo>
                <a:cubicBezTo>
                  <a:pt x="7329955" y="6753081"/>
                  <a:pt x="7330833" y="6754111"/>
                  <a:pt x="7331591" y="6755232"/>
                </a:cubicBezTo>
                <a:lnTo>
                  <a:pt x="7333741" y="6755898"/>
                </a:lnTo>
                <a:cubicBezTo>
                  <a:pt x="7337374" y="6757049"/>
                  <a:pt x="7339767" y="6759684"/>
                  <a:pt x="7341008" y="6762895"/>
                </a:cubicBezTo>
                <a:cubicBezTo>
                  <a:pt x="7341554" y="6762108"/>
                  <a:pt x="7342008" y="6761351"/>
                  <a:pt x="7342674" y="6760684"/>
                </a:cubicBezTo>
                <a:cubicBezTo>
                  <a:pt x="7344158" y="6754929"/>
                  <a:pt x="7349245" y="6750082"/>
                  <a:pt x="7356544" y="6752385"/>
                </a:cubicBezTo>
                <a:cubicBezTo>
                  <a:pt x="7356604" y="6752385"/>
                  <a:pt x="7356604" y="6752445"/>
                  <a:pt x="7356665" y="6752476"/>
                </a:cubicBezTo>
                <a:cubicBezTo>
                  <a:pt x="7356120" y="6751385"/>
                  <a:pt x="7355605" y="6750264"/>
                  <a:pt x="7355393" y="6748780"/>
                </a:cubicBezTo>
                <a:cubicBezTo>
                  <a:pt x="7353546" y="6734210"/>
                  <a:pt x="7375955" y="6729303"/>
                  <a:pt x="7377803" y="6743933"/>
                </a:cubicBezTo>
                <a:cubicBezTo>
                  <a:pt x="7379014" y="6753626"/>
                  <a:pt x="7369596" y="6758867"/>
                  <a:pt x="7362570" y="6757110"/>
                </a:cubicBezTo>
                <a:cubicBezTo>
                  <a:pt x="7363903" y="6759321"/>
                  <a:pt x="7364175" y="6761805"/>
                  <a:pt x="7363872" y="6764349"/>
                </a:cubicBezTo>
                <a:cubicBezTo>
                  <a:pt x="7364690" y="6764712"/>
                  <a:pt x="7365538" y="6765015"/>
                  <a:pt x="7366234" y="6765500"/>
                </a:cubicBezTo>
                <a:cubicBezTo>
                  <a:pt x="7368869" y="6764621"/>
                  <a:pt x="7371716" y="6764834"/>
                  <a:pt x="7374229" y="6765682"/>
                </a:cubicBezTo>
                <a:cubicBezTo>
                  <a:pt x="7378651" y="6763622"/>
                  <a:pt x="7384101" y="6763864"/>
                  <a:pt x="7387917" y="6768832"/>
                </a:cubicBezTo>
                <a:cubicBezTo>
                  <a:pt x="7393580" y="6776192"/>
                  <a:pt x="7388372" y="6784250"/>
                  <a:pt x="7381467" y="6786340"/>
                </a:cubicBezTo>
                <a:cubicBezTo>
                  <a:pt x="7381497" y="6786794"/>
                  <a:pt x="7381618" y="6787157"/>
                  <a:pt x="7381558" y="6787612"/>
                </a:cubicBezTo>
                <a:close/>
                <a:moveTo>
                  <a:pt x="7334013" y="8982541"/>
                </a:moveTo>
                <a:cubicBezTo>
                  <a:pt x="7331166" y="8975665"/>
                  <a:pt x="7330652" y="8968033"/>
                  <a:pt x="7334013" y="8961217"/>
                </a:cubicBezTo>
                <a:cubicBezTo>
                  <a:pt x="7336951" y="8955311"/>
                  <a:pt x="7342886" y="8951464"/>
                  <a:pt x="7349670" y="8953948"/>
                </a:cubicBezTo>
                <a:cubicBezTo>
                  <a:pt x="7355363" y="8956008"/>
                  <a:pt x="7359875" y="8963701"/>
                  <a:pt x="7356937" y="8969608"/>
                </a:cubicBezTo>
                <a:cubicBezTo>
                  <a:pt x="7356574" y="8970274"/>
                  <a:pt x="7356241" y="8970971"/>
                  <a:pt x="7355999" y="8971728"/>
                </a:cubicBezTo>
                <a:cubicBezTo>
                  <a:pt x="7355999" y="8971819"/>
                  <a:pt x="7356029" y="8971849"/>
                  <a:pt x="7356029" y="8971970"/>
                </a:cubicBezTo>
                <a:cubicBezTo>
                  <a:pt x="7356120" y="8972152"/>
                  <a:pt x="7356120" y="8972182"/>
                  <a:pt x="7356271" y="8972546"/>
                </a:cubicBezTo>
                <a:cubicBezTo>
                  <a:pt x="7358906" y="8978846"/>
                  <a:pt x="7356210" y="8985631"/>
                  <a:pt x="7350154" y="8988690"/>
                </a:cubicBezTo>
                <a:cubicBezTo>
                  <a:pt x="7344370" y="8991568"/>
                  <a:pt x="7336466" y="8988448"/>
                  <a:pt x="7334013" y="8982541"/>
                </a:cubicBezTo>
                <a:close/>
                <a:moveTo>
                  <a:pt x="7335739" y="8997868"/>
                </a:moveTo>
                <a:cubicBezTo>
                  <a:pt x="7328289" y="9011741"/>
                  <a:pt x="7307515" y="8998959"/>
                  <a:pt x="7314904" y="8985176"/>
                </a:cubicBezTo>
                <a:cubicBezTo>
                  <a:pt x="7322324" y="8971304"/>
                  <a:pt x="7343128" y="8984087"/>
                  <a:pt x="7335739" y="8997868"/>
                </a:cubicBezTo>
                <a:close/>
                <a:moveTo>
                  <a:pt x="7345248" y="9052693"/>
                </a:moveTo>
                <a:cubicBezTo>
                  <a:pt x="7345369" y="9052118"/>
                  <a:pt x="7345157" y="9051542"/>
                  <a:pt x="7345339" y="9050997"/>
                </a:cubicBezTo>
                <a:lnTo>
                  <a:pt x="7347731" y="9043697"/>
                </a:lnTo>
                <a:cubicBezTo>
                  <a:pt x="7349791" y="9037396"/>
                  <a:pt x="7358118" y="9034852"/>
                  <a:pt x="7363751" y="9037275"/>
                </a:cubicBezTo>
                <a:cubicBezTo>
                  <a:pt x="7368566" y="9039335"/>
                  <a:pt x="7370928" y="9043818"/>
                  <a:pt x="7370928" y="9048543"/>
                </a:cubicBezTo>
                <a:cubicBezTo>
                  <a:pt x="7372443" y="9049634"/>
                  <a:pt x="7373805" y="9050997"/>
                  <a:pt x="7374774" y="9052783"/>
                </a:cubicBezTo>
                <a:cubicBezTo>
                  <a:pt x="7376864" y="9056631"/>
                  <a:pt x="7376198" y="9061629"/>
                  <a:pt x="7373684" y="9065263"/>
                </a:cubicBezTo>
                <a:cubicBezTo>
                  <a:pt x="7373624" y="9069776"/>
                  <a:pt x="7370747" y="9074259"/>
                  <a:pt x="7366810" y="9076410"/>
                </a:cubicBezTo>
                <a:cubicBezTo>
                  <a:pt x="7363358" y="9078288"/>
                  <a:pt x="7359633" y="9077864"/>
                  <a:pt x="7356423" y="9076259"/>
                </a:cubicBezTo>
                <a:cubicBezTo>
                  <a:pt x="7351426" y="9077531"/>
                  <a:pt x="7345793" y="9076167"/>
                  <a:pt x="7342826" y="9070231"/>
                </a:cubicBezTo>
                <a:lnTo>
                  <a:pt x="7341311" y="9067232"/>
                </a:lnTo>
                <a:cubicBezTo>
                  <a:pt x="7338222" y="9061083"/>
                  <a:pt x="7340857" y="9055722"/>
                  <a:pt x="7345248" y="9052693"/>
                </a:cubicBezTo>
                <a:close/>
                <a:moveTo>
                  <a:pt x="7375198" y="9039184"/>
                </a:moveTo>
                <a:cubicBezTo>
                  <a:pt x="7368687" y="9039941"/>
                  <a:pt x="7363267" y="9034368"/>
                  <a:pt x="7362601" y="9028249"/>
                </a:cubicBezTo>
                <a:lnTo>
                  <a:pt x="7361420" y="9017829"/>
                </a:lnTo>
                <a:cubicBezTo>
                  <a:pt x="7360693" y="9011286"/>
                  <a:pt x="7366234" y="9005925"/>
                  <a:pt x="7372352" y="9005229"/>
                </a:cubicBezTo>
                <a:cubicBezTo>
                  <a:pt x="7378862" y="9004472"/>
                  <a:pt x="7384283" y="9010045"/>
                  <a:pt x="7384949" y="9016163"/>
                </a:cubicBezTo>
                <a:lnTo>
                  <a:pt x="7386130" y="9026583"/>
                </a:lnTo>
                <a:cubicBezTo>
                  <a:pt x="7386857" y="9033156"/>
                  <a:pt x="7381316" y="9038487"/>
                  <a:pt x="7375198" y="9039184"/>
                </a:cubicBezTo>
                <a:close/>
                <a:moveTo>
                  <a:pt x="7367930" y="8923900"/>
                </a:moveTo>
                <a:cubicBezTo>
                  <a:pt x="7361571" y="8924567"/>
                  <a:pt x="7355666" y="8919720"/>
                  <a:pt x="7354969" y="8913389"/>
                </a:cubicBezTo>
                <a:lnTo>
                  <a:pt x="7353788" y="8902970"/>
                </a:lnTo>
                <a:cubicBezTo>
                  <a:pt x="7353091" y="8896639"/>
                  <a:pt x="7357967" y="8890672"/>
                  <a:pt x="7364297" y="8890005"/>
                </a:cubicBezTo>
                <a:cubicBezTo>
                  <a:pt x="7370656" y="8889339"/>
                  <a:pt x="7376561" y="8894185"/>
                  <a:pt x="7377258" y="8900517"/>
                </a:cubicBezTo>
                <a:lnTo>
                  <a:pt x="7378439" y="8910936"/>
                </a:lnTo>
                <a:cubicBezTo>
                  <a:pt x="7379165" y="8917297"/>
                  <a:pt x="7374260" y="8923264"/>
                  <a:pt x="7367930" y="8923900"/>
                </a:cubicBezTo>
                <a:close/>
                <a:moveTo>
                  <a:pt x="7349124" y="8889127"/>
                </a:moveTo>
                <a:lnTo>
                  <a:pt x="7343916" y="8889733"/>
                </a:lnTo>
                <a:cubicBezTo>
                  <a:pt x="7337344" y="8890460"/>
                  <a:pt x="7331681" y="8887037"/>
                  <a:pt x="7330076" y="8880404"/>
                </a:cubicBezTo>
                <a:cubicBezTo>
                  <a:pt x="7328653" y="8874558"/>
                  <a:pt x="7333256" y="8867228"/>
                  <a:pt x="7339404" y="8866531"/>
                </a:cubicBezTo>
                <a:lnTo>
                  <a:pt x="7344612" y="8865955"/>
                </a:lnTo>
                <a:cubicBezTo>
                  <a:pt x="7351183" y="8865228"/>
                  <a:pt x="7356847" y="8868621"/>
                  <a:pt x="7358452" y="8875285"/>
                </a:cubicBezTo>
                <a:cubicBezTo>
                  <a:pt x="7359845" y="8881131"/>
                  <a:pt x="7355272" y="8888461"/>
                  <a:pt x="7349124" y="8889127"/>
                </a:cubicBezTo>
                <a:close/>
                <a:moveTo>
                  <a:pt x="7333892" y="8788595"/>
                </a:moveTo>
                <a:cubicBezTo>
                  <a:pt x="7331257" y="8792230"/>
                  <a:pt x="7328714" y="8796289"/>
                  <a:pt x="7324777" y="8798651"/>
                </a:cubicBezTo>
                <a:cubicBezTo>
                  <a:pt x="7319023" y="8802105"/>
                  <a:pt x="7311695" y="8800469"/>
                  <a:pt x="7308151" y="8794683"/>
                </a:cubicBezTo>
                <a:cubicBezTo>
                  <a:pt x="7305547" y="8790443"/>
                  <a:pt x="7306304" y="8786172"/>
                  <a:pt x="7307576" y="8781719"/>
                </a:cubicBezTo>
                <a:cubicBezTo>
                  <a:pt x="7308545" y="8778266"/>
                  <a:pt x="7311361" y="8776055"/>
                  <a:pt x="7314602" y="8775056"/>
                </a:cubicBezTo>
                <a:lnTo>
                  <a:pt x="7315025" y="8774480"/>
                </a:lnTo>
                <a:cubicBezTo>
                  <a:pt x="7318902" y="8769118"/>
                  <a:pt x="7326321" y="8768543"/>
                  <a:pt x="7331530" y="8772087"/>
                </a:cubicBezTo>
                <a:cubicBezTo>
                  <a:pt x="7336799" y="8775692"/>
                  <a:pt x="7337496" y="8783627"/>
                  <a:pt x="7333892" y="8788595"/>
                </a:cubicBezTo>
                <a:close/>
                <a:moveTo>
                  <a:pt x="7267632" y="6985950"/>
                </a:moveTo>
                <a:cubicBezTo>
                  <a:pt x="7265149" y="6985617"/>
                  <a:pt x="7263120" y="6984254"/>
                  <a:pt x="7261454" y="6982497"/>
                </a:cubicBezTo>
                <a:cubicBezTo>
                  <a:pt x="7261182" y="6982649"/>
                  <a:pt x="7261031" y="6982921"/>
                  <a:pt x="7260758" y="6983073"/>
                </a:cubicBezTo>
                <a:lnTo>
                  <a:pt x="7254368" y="6986405"/>
                </a:lnTo>
                <a:cubicBezTo>
                  <a:pt x="7248857" y="6989282"/>
                  <a:pt x="7241800" y="6987132"/>
                  <a:pt x="7238894" y="6981619"/>
                </a:cubicBezTo>
                <a:cubicBezTo>
                  <a:pt x="7236017" y="6976167"/>
                  <a:pt x="7238197" y="6968988"/>
                  <a:pt x="7243678" y="6966140"/>
                </a:cubicBezTo>
                <a:lnTo>
                  <a:pt x="7250068" y="6962809"/>
                </a:lnTo>
                <a:cubicBezTo>
                  <a:pt x="7254580" y="6960446"/>
                  <a:pt x="7260062" y="6961597"/>
                  <a:pt x="7263514" y="6965111"/>
                </a:cubicBezTo>
                <a:cubicBezTo>
                  <a:pt x="7265815" y="6963718"/>
                  <a:pt x="7268541" y="6962960"/>
                  <a:pt x="7271387" y="6963324"/>
                </a:cubicBezTo>
                <a:lnTo>
                  <a:pt x="7278534" y="6964232"/>
                </a:lnTo>
                <a:cubicBezTo>
                  <a:pt x="7284682" y="6965020"/>
                  <a:pt x="7288952" y="6971441"/>
                  <a:pt x="7287983" y="6977408"/>
                </a:cubicBezTo>
                <a:cubicBezTo>
                  <a:pt x="7287104" y="6982739"/>
                  <a:pt x="7282622" y="6986374"/>
                  <a:pt x="7277535" y="6986859"/>
                </a:cubicBezTo>
                <a:cubicBezTo>
                  <a:pt x="7279837" y="6987525"/>
                  <a:pt x="7282017" y="6988858"/>
                  <a:pt x="7283804" y="6991160"/>
                </a:cubicBezTo>
                <a:cubicBezTo>
                  <a:pt x="7286105" y="6994129"/>
                  <a:pt x="7286499" y="6997097"/>
                  <a:pt x="7285681" y="6999702"/>
                </a:cubicBezTo>
                <a:cubicBezTo>
                  <a:pt x="7290466" y="6995431"/>
                  <a:pt x="7299157" y="6994431"/>
                  <a:pt x="7304305" y="7001065"/>
                </a:cubicBezTo>
                <a:cubicBezTo>
                  <a:pt x="7313299" y="7012727"/>
                  <a:pt x="7293494" y="7024297"/>
                  <a:pt x="7284560" y="7012727"/>
                </a:cubicBezTo>
                <a:cubicBezTo>
                  <a:pt x="7282259" y="7009728"/>
                  <a:pt x="7281866" y="7006759"/>
                  <a:pt x="7282683" y="7004154"/>
                </a:cubicBezTo>
                <a:cubicBezTo>
                  <a:pt x="7277898" y="7008425"/>
                  <a:pt x="7269177" y="7009425"/>
                  <a:pt x="7264059" y="7002791"/>
                </a:cubicBezTo>
                <a:cubicBezTo>
                  <a:pt x="7258154" y="6995128"/>
                  <a:pt x="7264695" y="6987586"/>
                  <a:pt x="7272387" y="6986526"/>
                </a:cubicBezTo>
                <a:lnTo>
                  <a:pt x="7267632" y="6985950"/>
                </a:lnTo>
                <a:close/>
                <a:moveTo>
                  <a:pt x="7211306" y="6850403"/>
                </a:moveTo>
                <a:cubicBezTo>
                  <a:pt x="7205794" y="6853280"/>
                  <a:pt x="7198647" y="6850463"/>
                  <a:pt x="7196012" y="6845011"/>
                </a:cubicBezTo>
                <a:cubicBezTo>
                  <a:pt x="7193287" y="6839286"/>
                  <a:pt x="7195921" y="6832592"/>
                  <a:pt x="7201403" y="6829715"/>
                </a:cubicBezTo>
                <a:lnTo>
                  <a:pt x="7207793" y="6826383"/>
                </a:lnTo>
                <a:cubicBezTo>
                  <a:pt x="7213304" y="6823505"/>
                  <a:pt x="7220451" y="6826322"/>
                  <a:pt x="7223086" y="6831775"/>
                </a:cubicBezTo>
                <a:cubicBezTo>
                  <a:pt x="7225417" y="6836651"/>
                  <a:pt x="7223812" y="6842194"/>
                  <a:pt x="7219936" y="6845526"/>
                </a:cubicBezTo>
                <a:cubicBezTo>
                  <a:pt x="7222208" y="6844738"/>
                  <a:pt x="7224781" y="6844587"/>
                  <a:pt x="7227507" y="6845465"/>
                </a:cubicBezTo>
                <a:cubicBezTo>
                  <a:pt x="7231111" y="6846586"/>
                  <a:pt x="7233140" y="6848797"/>
                  <a:pt x="7233927" y="6851372"/>
                </a:cubicBezTo>
                <a:cubicBezTo>
                  <a:pt x="7235411" y="6845132"/>
                  <a:pt x="7241952" y="6839316"/>
                  <a:pt x="7249947" y="6841831"/>
                </a:cubicBezTo>
                <a:cubicBezTo>
                  <a:pt x="7263998" y="6846253"/>
                  <a:pt x="7254398" y="6867062"/>
                  <a:pt x="7240468" y="6862700"/>
                </a:cubicBezTo>
                <a:cubicBezTo>
                  <a:pt x="7236864" y="6861550"/>
                  <a:pt x="7234835" y="6859338"/>
                  <a:pt x="7234018" y="6856733"/>
                </a:cubicBezTo>
                <a:cubicBezTo>
                  <a:pt x="7232534" y="6862973"/>
                  <a:pt x="7225963" y="6868819"/>
                  <a:pt x="7217968" y="6866275"/>
                </a:cubicBezTo>
                <a:cubicBezTo>
                  <a:pt x="7208731" y="6863397"/>
                  <a:pt x="7209761" y="6853462"/>
                  <a:pt x="7215485" y="6848191"/>
                </a:cubicBezTo>
                <a:lnTo>
                  <a:pt x="7211306" y="6850403"/>
                </a:lnTo>
                <a:close/>
                <a:moveTo>
                  <a:pt x="7222873" y="6759745"/>
                </a:moveTo>
                <a:cubicBezTo>
                  <a:pt x="7223328" y="6759321"/>
                  <a:pt x="7223691" y="6758806"/>
                  <a:pt x="7224206" y="6758442"/>
                </a:cubicBezTo>
                <a:cubicBezTo>
                  <a:pt x="7229173" y="6754687"/>
                  <a:pt x="7236229" y="6754989"/>
                  <a:pt x="7240347" y="6759957"/>
                </a:cubicBezTo>
                <a:cubicBezTo>
                  <a:pt x="7243951" y="6764319"/>
                  <a:pt x="7243648" y="6771407"/>
                  <a:pt x="7239469" y="6775314"/>
                </a:cubicBezTo>
                <a:cubicBezTo>
                  <a:pt x="7239348" y="6775586"/>
                  <a:pt x="7239257" y="6775890"/>
                  <a:pt x="7239166" y="6776162"/>
                </a:cubicBezTo>
                <a:cubicBezTo>
                  <a:pt x="7239136" y="6776283"/>
                  <a:pt x="7239136" y="6776344"/>
                  <a:pt x="7239106" y="6776495"/>
                </a:cubicBezTo>
                <a:cubicBezTo>
                  <a:pt x="7239015" y="6777404"/>
                  <a:pt x="7238863" y="6778343"/>
                  <a:pt x="7238802" y="6779251"/>
                </a:cubicBezTo>
                <a:cubicBezTo>
                  <a:pt x="7238742" y="6779948"/>
                  <a:pt x="7238742" y="6783886"/>
                  <a:pt x="7238651" y="6780342"/>
                </a:cubicBezTo>
                <a:cubicBezTo>
                  <a:pt x="7238742" y="6784856"/>
                  <a:pt x="7238439" y="6788823"/>
                  <a:pt x="7234654" y="6791973"/>
                </a:cubicBezTo>
                <a:cubicBezTo>
                  <a:pt x="7230868" y="6795123"/>
                  <a:pt x="7225781" y="6795396"/>
                  <a:pt x="7221571" y="6793155"/>
                </a:cubicBezTo>
                <a:cubicBezTo>
                  <a:pt x="7220723" y="6792670"/>
                  <a:pt x="7219906" y="6792125"/>
                  <a:pt x="7219149" y="6791519"/>
                </a:cubicBezTo>
                <a:cubicBezTo>
                  <a:pt x="7212305" y="6788309"/>
                  <a:pt x="7208429" y="6780584"/>
                  <a:pt x="7205885" y="6773830"/>
                </a:cubicBezTo>
                <a:cubicBezTo>
                  <a:pt x="7203946" y="6768650"/>
                  <a:pt x="7205461" y="6763471"/>
                  <a:pt x="7209610" y="6760199"/>
                </a:cubicBezTo>
                <a:cubicBezTo>
                  <a:pt x="7203190" y="6762804"/>
                  <a:pt x="7193408" y="6759533"/>
                  <a:pt x="7192227" y="6750264"/>
                </a:cubicBezTo>
                <a:cubicBezTo>
                  <a:pt x="7190380" y="6735634"/>
                  <a:pt x="7213335" y="6735664"/>
                  <a:pt x="7215152" y="6750113"/>
                </a:cubicBezTo>
                <a:cubicBezTo>
                  <a:pt x="7215606" y="6753778"/>
                  <a:pt x="7214515" y="6756504"/>
                  <a:pt x="7212608" y="6758321"/>
                </a:cubicBezTo>
                <a:cubicBezTo>
                  <a:pt x="7215939" y="6757170"/>
                  <a:pt x="7219875" y="6757776"/>
                  <a:pt x="7222873" y="6759745"/>
                </a:cubicBezTo>
                <a:close/>
                <a:moveTo>
                  <a:pt x="7229385" y="6812904"/>
                </a:moveTo>
                <a:cubicBezTo>
                  <a:pt x="7229415" y="6818841"/>
                  <a:pt x="7224206" y="6824777"/>
                  <a:pt x="7218029" y="6824444"/>
                </a:cubicBezTo>
                <a:lnTo>
                  <a:pt x="7210821" y="6824081"/>
                </a:lnTo>
                <a:cubicBezTo>
                  <a:pt x="7204613" y="6823778"/>
                  <a:pt x="7199313" y="6819204"/>
                  <a:pt x="7199283" y="6812722"/>
                </a:cubicBezTo>
                <a:cubicBezTo>
                  <a:pt x="7199253" y="6806785"/>
                  <a:pt x="7204462" y="6800849"/>
                  <a:pt x="7210639" y="6801181"/>
                </a:cubicBezTo>
                <a:lnTo>
                  <a:pt x="7217816" y="6801545"/>
                </a:lnTo>
                <a:cubicBezTo>
                  <a:pt x="7224025" y="6801818"/>
                  <a:pt x="7229324" y="6806392"/>
                  <a:pt x="7229385" y="6812904"/>
                </a:cubicBezTo>
                <a:close/>
                <a:moveTo>
                  <a:pt x="7218816" y="6891991"/>
                </a:moveTo>
                <a:cubicBezTo>
                  <a:pt x="7208973" y="6881117"/>
                  <a:pt x="7224569" y="6864306"/>
                  <a:pt x="7234472" y="6875240"/>
                </a:cubicBezTo>
                <a:cubicBezTo>
                  <a:pt x="7244344" y="6886145"/>
                  <a:pt x="7228718" y="6902926"/>
                  <a:pt x="7218816" y="6891991"/>
                </a:cubicBezTo>
                <a:close/>
                <a:moveTo>
                  <a:pt x="7227840" y="7099295"/>
                </a:moveTo>
                <a:lnTo>
                  <a:pt x="7234987" y="7100234"/>
                </a:lnTo>
                <a:cubicBezTo>
                  <a:pt x="7241135" y="7101022"/>
                  <a:pt x="7245707" y="7106837"/>
                  <a:pt x="7244950" y="7113017"/>
                </a:cubicBezTo>
                <a:cubicBezTo>
                  <a:pt x="7244193" y="7119135"/>
                  <a:pt x="7238288" y="7123769"/>
                  <a:pt x="7232171" y="7122982"/>
                </a:cubicBezTo>
                <a:lnTo>
                  <a:pt x="7225024" y="7122043"/>
                </a:lnTo>
                <a:cubicBezTo>
                  <a:pt x="7218876" y="7121255"/>
                  <a:pt x="7214304" y="7115439"/>
                  <a:pt x="7215061" y="7109260"/>
                </a:cubicBezTo>
                <a:cubicBezTo>
                  <a:pt x="7215818" y="7103142"/>
                  <a:pt x="7221723" y="7098508"/>
                  <a:pt x="7227840" y="7099295"/>
                </a:cubicBezTo>
                <a:close/>
                <a:moveTo>
                  <a:pt x="7302821" y="6919676"/>
                </a:moveTo>
                <a:cubicBezTo>
                  <a:pt x="7298854" y="6917949"/>
                  <a:pt x="7296825" y="6914587"/>
                  <a:pt x="7296341" y="6910831"/>
                </a:cubicBezTo>
                <a:cubicBezTo>
                  <a:pt x="7294402" y="6911165"/>
                  <a:pt x="7292374" y="6911104"/>
                  <a:pt x="7290496" y="6910498"/>
                </a:cubicBezTo>
                <a:cubicBezTo>
                  <a:pt x="7284409" y="6908620"/>
                  <a:pt x="7281775" y="6901563"/>
                  <a:pt x="7283591" y="6895837"/>
                </a:cubicBezTo>
                <a:lnTo>
                  <a:pt x="7285106" y="6890991"/>
                </a:lnTo>
                <a:cubicBezTo>
                  <a:pt x="7286377" y="6886963"/>
                  <a:pt x="7289860" y="6884509"/>
                  <a:pt x="7293706" y="6883782"/>
                </a:cubicBezTo>
                <a:cubicBezTo>
                  <a:pt x="7295947" y="6880602"/>
                  <a:pt x="7299733" y="6878754"/>
                  <a:pt x="7304729" y="6880329"/>
                </a:cubicBezTo>
                <a:cubicBezTo>
                  <a:pt x="7311240" y="6882359"/>
                  <a:pt x="7313572" y="6888265"/>
                  <a:pt x="7312875" y="6893596"/>
                </a:cubicBezTo>
                <a:cubicBezTo>
                  <a:pt x="7313087" y="6893687"/>
                  <a:pt x="7313329" y="6893717"/>
                  <a:pt x="7313542" y="6893808"/>
                </a:cubicBezTo>
                <a:cubicBezTo>
                  <a:pt x="7319659" y="6896504"/>
                  <a:pt x="7321294" y="6903016"/>
                  <a:pt x="7319447" y="6908923"/>
                </a:cubicBezTo>
                <a:lnTo>
                  <a:pt x="7317902" y="6913799"/>
                </a:lnTo>
                <a:cubicBezTo>
                  <a:pt x="7316055" y="6919706"/>
                  <a:pt x="7308030" y="6921947"/>
                  <a:pt x="7302821" y="6919676"/>
                </a:cubicBezTo>
                <a:close/>
                <a:moveTo>
                  <a:pt x="7311906" y="6956327"/>
                </a:moveTo>
                <a:cubicBezTo>
                  <a:pt x="7311179" y="6956569"/>
                  <a:pt x="7310513" y="6956902"/>
                  <a:pt x="7309847" y="6957235"/>
                </a:cubicBezTo>
                <a:cubicBezTo>
                  <a:pt x="7309756" y="6957265"/>
                  <a:pt x="7309787" y="6957265"/>
                  <a:pt x="7309726" y="6957296"/>
                </a:cubicBezTo>
                <a:cubicBezTo>
                  <a:pt x="7309696" y="6957326"/>
                  <a:pt x="7309696" y="6957356"/>
                  <a:pt x="7309635" y="6957417"/>
                </a:cubicBezTo>
                <a:cubicBezTo>
                  <a:pt x="7309575" y="6957538"/>
                  <a:pt x="7309544" y="6957659"/>
                  <a:pt x="7309483" y="6957841"/>
                </a:cubicBezTo>
                <a:cubicBezTo>
                  <a:pt x="7307364" y="6963899"/>
                  <a:pt x="7301307" y="6966988"/>
                  <a:pt x="7295129" y="6965383"/>
                </a:cubicBezTo>
                <a:cubicBezTo>
                  <a:pt x="7289285" y="6963839"/>
                  <a:pt x="7285620" y="6956690"/>
                  <a:pt x="7287589" y="6951026"/>
                </a:cubicBezTo>
                <a:cubicBezTo>
                  <a:pt x="7289891" y="6944423"/>
                  <a:pt x="7294372" y="6938789"/>
                  <a:pt x="7301004" y="6936154"/>
                </a:cubicBezTo>
                <a:cubicBezTo>
                  <a:pt x="7306758" y="6933851"/>
                  <a:pt x="7313299" y="6934821"/>
                  <a:pt x="7316540" y="6940757"/>
                </a:cubicBezTo>
                <a:cubicBezTo>
                  <a:pt x="7319235" y="6945786"/>
                  <a:pt x="7317660" y="6954025"/>
                  <a:pt x="7311906" y="6956327"/>
                </a:cubicBezTo>
                <a:close/>
                <a:moveTo>
                  <a:pt x="7297189" y="6848858"/>
                </a:moveTo>
                <a:lnTo>
                  <a:pt x="7294070" y="6849252"/>
                </a:lnTo>
                <a:cubicBezTo>
                  <a:pt x="7279412" y="6851100"/>
                  <a:pt x="7277020" y="6828322"/>
                  <a:pt x="7291647" y="6826474"/>
                </a:cubicBezTo>
                <a:lnTo>
                  <a:pt x="7294766" y="6826080"/>
                </a:lnTo>
                <a:cubicBezTo>
                  <a:pt x="7309393" y="6824202"/>
                  <a:pt x="7311816" y="6847010"/>
                  <a:pt x="7297189" y="6848858"/>
                </a:cubicBezTo>
                <a:close/>
                <a:moveTo>
                  <a:pt x="7272508" y="7112138"/>
                </a:moveTo>
                <a:cubicBezTo>
                  <a:pt x="7278171" y="7108049"/>
                  <a:pt x="7285075" y="7105989"/>
                  <a:pt x="7292010" y="7107625"/>
                </a:cubicBezTo>
                <a:cubicBezTo>
                  <a:pt x="7298067" y="7109048"/>
                  <a:pt x="7302852" y="7113592"/>
                  <a:pt x="7302095" y="7120316"/>
                </a:cubicBezTo>
                <a:cubicBezTo>
                  <a:pt x="7301458" y="7125981"/>
                  <a:pt x="7295432" y="7131826"/>
                  <a:pt x="7289406" y="7130403"/>
                </a:cubicBezTo>
                <a:cubicBezTo>
                  <a:pt x="7288679" y="7130191"/>
                  <a:pt x="7287922" y="7130070"/>
                  <a:pt x="7287195" y="7129979"/>
                </a:cubicBezTo>
                <a:cubicBezTo>
                  <a:pt x="7287104" y="7129979"/>
                  <a:pt x="7287135" y="7129979"/>
                  <a:pt x="7287044" y="7129979"/>
                </a:cubicBezTo>
                <a:cubicBezTo>
                  <a:pt x="7286983" y="7129979"/>
                  <a:pt x="7286953" y="7130009"/>
                  <a:pt x="7286893" y="7130040"/>
                </a:cubicBezTo>
                <a:cubicBezTo>
                  <a:pt x="7286771" y="7130100"/>
                  <a:pt x="7286681" y="7130161"/>
                  <a:pt x="7286529" y="7130282"/>
                </a:cubicBezTo>
                <a:cubicBezTo>
                  <a:pt x="7281320" y="7134038"/>
                  <a:pt x="7274567" y="7133099"/>
                  <a:pt x="7270448" y="7128222"/>
                </a:cubicBezTo>
                <a:cubicBezTo>
                  <a:pt x="7266542" y="7123588"/>
                  <a:pt x="7267662" y="7115652"/>
                  <a:pt x="7272508" y="7112138"/>
                </a:cubicBezTo>
                <a:close/>
                <a:moveTo>
                  <a:pt x="7298854" y="8971243"/>
                </a:moveTo>
                <a:cubicBezTo>
                  <a:pt x="7304881" y="8969971"/>
                  <a:pt x="7311725" y="8974847"/>
                  <a:pt x="7312421" y="8980996"/>
                </a:cubicBezTo>
                <a:lnTo>
                  <a:pt x="7312997" y="8986206"/>
                </a:lnTo>
                <a:cubicBezTo>
                  <a:pt x="7313723" y="8992779"/>
                  <a:pt x="7309787" y="8998383"/>
                  <a:pt x="7303276" y="8999776"/>
                </a:cubicBezTo>
                <a:cubicBezTo>
                  <a:pt x="7297249" y="9001049"/>
                  <a:pt x="7290405" y="8996172"/>
                  <a:pt x="7289709" y="8990023"/>
                </a:cubicBezTo>
                <a:lnTo>
                  <a:pt x="7289133" y="8984813"/>
                </a:lnTo>
                <a:cubicBezTo>
                  <a:pt x="7288406" y="8978210"/>
                  <a:pt x="7292343" y="8972607"/>
                  <a:pt x="7298854" y="8971243"/>
                </a:cubicBezTo>
                <a:close/>
                <a:moveTo>
                  <a:pt x="7326564" y="7080091"/>
                </a:moveTo>
                <a:cubicBezTo>
                  <a:pt x="7330046" y="7085786"/>
                  <a:pt x="7327654" y="7092086"/>
                  <a:pt x="7322748" y="7095872"/>
                </a:cubicBezTo>
                <a:lnTo>
                  <a:pt x="7318720" y="7098992"/>
                </a:lnTo>
                <a:cubicBezTo>
                  <a:pt x="7313784" y="7102778"/>
                  <a:pt x="7305910" y="7100022"/>
                  <a:pt x="7302973" y="7095176"/>
                </a:cubicBezTo>
                <a:cubicBezTo>
                  <a:pt x="7300732" y="7091480"/>
                  <a:pt x="7300974" y="7087573"/>
                  <a:pt x="7302700" y="7084241"/>
                </a:cubicBezTo>
                <a:cubicBezTo>
                  <a:pt x="7300914" y="7083393"/>
                  <a:pt x="7299308" y="7082181"/>
                  <a:pt x="7298097" y="7080606"/>
                </a:cubicBezTo>
                <a:cubicBezTo>
                  <a:pt x="7294191" y="7075578"/>
                  <a:pt x="7296098" y="7068278"/>
                  <a:pt x="7300823" y="7064644"/>
                </a:cubicBezTo>
                <a:lnTo>
                  <a:pt x="7304850" y="7061523"/>
                </a:lnTo>
                <a:cubicBezTo>
                  <a:pt x="7308212" y="7058949"/>
                  <a:pt x="7312451" y="7058919"/>
                  <a:pt x="7316025" y="7060554"/>
                </a:cubicBezTo>
                <a:cubicBezTo>
                  <a:pt x="7319689" y="7059252"/>
                  <a:pt x="7323838" y="7059918"/>
                  <a:pt x="7327048" y="7064038"/>
                </a:cubicBezTo>
                <a:cubicBezTo>
                  <a:pt x="7331197" y="7069429"/>
                  <a:pt x="7329743" y="7075609"/>
                  <a:pt x="7326109" y="7079576"/>
                </a:cubicBezTo>
                <a:cubicBezTo>
                  <a:pt x="7326260" y="7079758"/>
                  <a:pt x="7326442" y="7079910"/>
                  <a:pt x="7326564" y="7080091"/>
                </a:cubicBezTo>
                <a:close/>
                <a:moveTo>
                  <a:pt x="7325625" y="6702648"/>
                </a:moveTo>
                <a:cubicBezTo>
                  <a:pt x="7328259" y="6700255"/>
                  <a:pt x="7331591" y="6699650"/>
                  <a:pt x="7334800" y="6700225"/>
                </a:cubicBezTo>
                <a:cubicBezTo>
                  <a:pt x="7331378" y="6695621"/>
                  <a:pt x="7330894" y="6688745"/>
                  <a:pt x="7336739" y="6684232"/>
                </a:cubicBezTo>
                <a:lnTo>
                  <a:pt x="7339252" y="6682324"/>
                </a:lnTo>
                <a:cubicBezTo>
                  <a:pt x="7350941" y="6673328"/>
                  <a:pt x="7364569" y="6691774"/>
                  <a:pt x="7352879" y="6700771"/>
                </a:cubicBezTo>
                <a:lnTo>
                  <a:pt x="7350366" y="6702679"/>
                </a:lnTo>
                <a:cubicBezTo>
                  <a:pt x="7347671" y="6704739"/>
                  <a:pt x="7344915" y="6705223"/>
                  <a:pt x="7342371" y="6704860"/>
                </a:cubicBezTo>
                <a:cubicBezTo>
                  <a:pt x="7345763" y="6709494"/>
                  <a:pt x="7344733" y="6716248"/>
                  <a:pt x="7340585" y="6720035"/>
                </a:cubicBezTo>
                <a:lnTo>
                  <a:pt x="7337435" y="6722882"/>
                </a:lnTo>
                <a:cubicBezTo>
                  <a:pt x="7337889" y="6726244"/>
                  <a:pt x="7337041" y="6729728"/>
                  <a:pt x="7334468" y="6732424"/>
                </a:cubicBezTo>
                <a:cubicBezTo>
                  <a:pt x="7331166" y="6735907"/>
                  <a:pt x="7326957" y="6736270"/>
                  <a:pt x="7322445" y="6736210"/>
                </a:cubicBezTo>
                <a:cubicBezTo>
                  <a:pt x="7318962" y="6736179"/>
                  <a:pt x="7316176" y="6734089"/>
                  <a:pt x="7314420" y="6731272"/>
                </a:cubicBezTo>
                <a:cubicBezTo>
                  <a:pt x="7314208" y="6731212"/>
                  <a:pt x="7313966" y="6731121"/>
                  <a:pt x="7313754" y="6731030"/>
                </a:cubicBezTo>
                <a:cubicBezTo>
                  <a:pt x="7307758" y="6728728"/>
                  <a:pt x="7305335" y="6721943"/>
                  <a:pt x="7307364" y="6716127"/>
                </a:cubicBezTo>
                <a:cubicBezTo>
                  <a:pt x="7307970" y="6714371"/>
                  <a:pt x="7309120" y="6713038"/>
                  <a:pt x="7310453" y="6711887"/>
                </a:cubicBezTo>
                <a:cubicBezTo>
                  <a:pt x="7307061" y="6711099"/>
                  <a:pt x="7304214" y="6708706"/>
                  <a:pt x="7303609" y="6703920"/>
                </a:cubicBezTo>
                <a:cubicBezTo>
                  <a:pt x="7301792" y="6689472"/>
                  <a:pt x="7323959" y="6683505"/>
                  <a:pt x="7325776" y="6698135"/>
                </a:cubicBezTo>
                <a:cubicBezTo>
                  <a:pt x="7325988" y="6699801"/>
                  <a:pt x="7325806" y="6701316"/>
                  <a:pt x="7325443" y="6702739"/>
                </a:cubicBezTo>
                <a:lnTo>
                  <a:pt x="7325625" y="6702648"/>
                </a:lnTo>
                <a:close/>
                <a:moveTo>
                  <a:pt x="7384283" y="6729515"/>
                </a:moveTo>
                <a:lnTo>
                  <a:pt x="7379226" y="6730151"/>
                </a:lnTo>
                <a:cubicBezTo>
                  <a:pt x="7373048" y="6730909"/>
                  <a:pt x="7367446" y="6725275"/>
                  <a:pt x="7367082" y="6719399"/>
                </a:cubicBezTo>
                <a:cubicBezTo>
                  <a:pt x="7366689" y="6712947"/>
                  <a:pt x="7371685" y="6708040"/>
                  <a:pt x="7377833" y="6707252"/>
                </a:cubicBezTo>
                <a:lnTo>
                  <a:pt x="7382890" y="6706616"/>
                </a:lnTo>
                <a:cubicBezTo>
                  <a:pt x="7389068" y="6705859"/>
                  <a:pt x="7394670" y="6711493"/>
                  <a:pt x="7395034" y="6717369"/>
                </a:cubicBezTo>
                <a:cubicBezTo>
                  <a:pt x="7395397" y="6723821"/>
                  <a:pt x="7390401" y="6728728"/>
                  <a:pt x="7384283" y="6729515"/>
                </a:cubicBezTo>
                <a:close/>
                <a:moveTo>
                  <a:pt x="7346974" y="6641190"/>
                </a:moveTo>
                <a:cubicBezTo>
                  <a:pt x="7346793" y="6639797"/>
                  <a:pt x="7347035" y="6638585"/>
                  <a:pt x="7347247" y="6637404"/>
                </a:cubicBezTo>
                <a:cubicBezTo>
                  <a:pt x="7342553" y="6640130"/>
                  <a:pt x="7336012" y="6640402"/>
                  <a:pt x="7331409" y="6635344"/>
                </a:cubicBezTo>
                <a:cubicBezTo>
                  <a:pt x="7321537" y="6624409"/>
                  <a:pt x="7340464" y="6611475"/>
                  <a:pt x="7350214" y="6622259"/>
                </a:cubicBezTo>
                <a:cubicBezTo>
                  <a:pt x="7352425" y="6624713"/>
                  <a:pt x="7353031" y="6627257"/>
                  <a:pt x="7352789" y="6629620"/>
                </a:cubicBezTo>
                <a:cubicBezTo>
                  <a:pt x="7359087" y="6626106"/>
                  <a:pt x="7368354" y="6627923"/>
                  <a:pt x="7369505" y="6637071"/>
                </a:cubicBezTo>
                <a:cubicBezTo>
                  <a:pt x="7371352" y="6651671"/>
                  <a:pt x="7348791" y="6655820"/>
                  <a:pt x="7346974" y="6641190"/>
                </a:cubicBezTo>
                <a:close/>
                <a:moveTo>
                  <a:pt x="7329380" y="6658758"/>
                </a:moveTo>
                <a:cubicBezTo>
                  <a:pt x="7333559" y="6656274"/>
                  <a:pt x="7338495" y="6655851"/>
                  <a:pt x="7342704" y="6659455"/>
                </a:cubicBezTo>
                <a:cubicBezTo>
                  <a:pt x="7346974" y="6663120"/>
                  <a:pt x="7348549" y="6671450"/>
                  <a:pt x="7343946" y="6675630"/>
                </a:cubicBezTo>
                <a:lnTo>
                  <a:pt x="7340160" y="6679052"/>
                </a:lnTo>
                <a:cubicBezTo>
                  <a:pt x="7335558" y="6683232"/>
                  <a:pt x="7329168" y="6684747"/>
                  <a:pt x="7323989" y="6680294"/>
                </a:cubicBezTo>
                <a:cubicBezTo>
                  <a:pt x="7323808" y="6680143"/>
                  <a:pt x="7323717" y="6679870"/>
                  <a:pt x="7323535" y="6679689"/>
                </a:cubicBezTo>
                <a:cubicBezTo>
                  <a:pt x="7318266" y="6680476"/>
                  <a:pt x="7312966" y="6677629"/>
                  <a:pt x="7310968" y="6672571"/>
                </a:cubicBezTo>
                <a:cubicBezTo>
                  <a:pt x="7310725" y="6671995"/>
                  <a:pt x="7310604" y="6671692"/>
                  <a:pt x="7310574" y="6671601"/>
                </a:cubicBezTo>
                <a:lnTo>
                  <a:pt x="7310453" y="6671419"/>
                </a:lnTo>
                <a:cubicBezTo>
                  <a:pt x="7310422" y="6671389"/>
                  <a:pt x="7310422" y="6671389"/>
                  <a:pt x="7310392" y="6671359"/>
                </a:cubicBezTo>
                <a:cubicBezTo>
                  <a:pt x="7309726" y="6671238"/>
                  <a:pt x="7309060" y="6671117"/>
                  <a:pt x="7308333" y="6671086"/>
                </a:cubicBezTo>
                <a:cubicBezTo>
                  <a:pt x="7301943" y="6670632"/>
                  <a:pt x="7298309" y="6663423"/>
                  <a:pt x="7299066" y="6657789"/>
                </a:cubicBezTo>
                <a:cubicBezTo>
                  <a:pt x="7299945" y="6651186"/>
                  <a:pt x="7306395" y="6648096"/>
                  <a:pt x="7312360" y="6648520"/>
                </a:cubicBezTo>
                <a:cubicBezTo>
                  <a:pt x="7319689" y="6649005"/>
                  <a:pt x="7325504" y="6653064"/>
                  <a:pt x="7329380" y="6658758"/>
                </a:cubicBezTo>
                <a:close/>
                <a:moveTo>
                  <a:pt x="7299581" y="6767893"/>
                </a:moveTo>
                <a:lnTo>
                  <a:pt x="7300217" y="6772951"/>
                </a:lnTo>
                <a:cubicBezTo>
                  <a:pt x="7301004" y="6779130"/>
                  <a:pt x="7297976" y="6785188"/>
                  <a:pt x="7291465" y="6786612"/>
                </a:cubicBezTo>
                <a:cubicBezTo>
                  <a:pt x="7285802" y="6787854"/>
                  <a:pt x="7278595" y="6784007"/>
                  <a:pt x="7277808" y="6777858"/>
                </a:cubicBezTo>
                <a:lnTo>
                  <a:pt x="7277171" y="6772800"/>
                </a:lnTo>
                <a:cubicBezTo>
                  <a:pt x="7276384" y="6766651"/>
                  <a:pt x="7279412" y="6760563"/>
                  <a:pt x="7285923" y="6759139"/>
                </a:cubicBezTo>
                <a:cubicBezTo>
                  <a:pt x="7291586" y="6757928"/>
                  <a:pt x="7298824" y="6761774"/>
                  <a:pt x="7299581" y="6767893"/>
                </a:cubicBezTo>
                <a:close/>
                <a:moveTo>
                  <a:pt x="7276354" y="6708373"/>
                </a:moveTo>
                <a:cubicBezTo>
                  <a:pt x="7280048" y="6713189"/>
                  <a:pt x="7278564" y="6721034"/>
                  <a:pt x="7273537" y="6724336"/>
                </a:cubicBezTo>
                <a:cubicBezTo>
                  <a:pt x="7272932" y="6724760"/>
                  <a:pt x="7272175" y="6724851"/>
                  <a:pt x="7271539" y="6725184"/>
                </a:cubicBezTo>
                <a:cubicBezTo>
                  <a:pt x="7272114" y="6725790"/>
                  <a:pt x="7272538" y="6726426"/>
                  <a:pt x="7272993" y="6727123"/>
                </a:cubicBezTo>
                <a:cubicBezTo>
                  <a:pt x="7275112" y="6721943"/>
                  <a:pt x="7280502" y="6717884"/>
                  <a:pt x="7287377" y="6720035"/>
                </a:cubicBezTo>
                <a:cubicBezTo>
                  <a:pt x="7301489" y="6724457"/>
                  <a:pt x="7293343" y="6745902"/>
                  <a:pt x="7279322" y="6741480"/>
                </a:cubicBezTo>
                <a:cubicBezTo>
                  <a:pt x="7276748" y="6740662"/>
                  <a:pt x="7275143" y="6739178"/>
                  <a:pt x="7273931" y="6737512"/>
                </a:cubicBezTo>
                <a:cubicBezTo>
                  <a:pt x="7273810" y="6737785"/>
                  <a:pt x="7273810" y="6738148"/>
                  <a:pt x="7273628" y="6738421"/>
                </a:cubicBezTo>
                <a:cubicBezTo>
                  <a:pt x="7270630" y="6743207"/>
                  <a:pt x="7266966" y="6747265"/>
                  <a:pt x="7261333" y="6748901"/>
                </a:cubicBezTo>
                <a:cubicBezTo>
                  <a:pt x="7255186" y="6750718"/>
                  <a:pt x="7249553" y="6748235"/>
                  <a:pt x="7244738" y="6744539"/>
                </a:cubicBezTo>
                <a:cubicBezTo>
                  <a:pt x="7239802" y="6740753"/>
                  <a:pt x="7240196" y="6732545"/>
                  <a:pt x="7244102" y="6728334"/>
                </a:cubicBezTo>
                <a:cubicBezTo>
                  <a:pt x="7245495" y="6726820"/>
                  <a:pt x="7247161" y="6726002"/>
                  <a:pt x="7248887" y="6725457"/>
                </a:cubicBezTo>
                <a:cubicBezTo>
                  <a:pt x="7245677" y="6723034"/>
                  <a:pt x="7243648" y="6719429"/>
                  <a:pt x="7244375" y="6714855"/>
                </a:cubicBezTo>
                <a:cubicBezTo>
                  <a:pt x="7245283" y="6709221"/>
                  <a:pt x="7251582" y="6703709"/>
                  <a:pt x="7257518" y="6705405"/>
                </a:cubicBezTo>
                <a:cubicBezTo>
                  <a:pt x="7258214" y="6705617"/>
                  <a:pt x="7258911" y="6705799"/>
                  <a:pt x="7259637" y="6705920"/>
                </a:cubicBezTo>
                <a:lnTo>
                  <a:pt x="7259637" y="6705920"/>
                </a:lnTo>
                <a:cubicBezTo>
                  <a:pt x="7259728" y="6705889"/>
                  <a:pt x="7259728" y="6705889"/>
                  <a:pt x="7259850" y="6705859"/>
                </a:cubicBezTo>
                <a:cubicBezTo>
                  <a:pt x="7260001" y="6705768"/>
                  <a:pt x="7260031" y="6705738"/>
                  <a:pt x="7260334" y="6705556"/>
                </a:cubicBezTo>
                <a:cubicBezTo>
                  <a:pt x="7265755" y="6702043"/>
                  <a:pt x="7272447" y="6703345"/>
                  <a:pt x="7276354" y="6708373"/>
                </a:cubicBezTo>
                <a:close/>
                <a:moveTo>
                  <a:pt x="7294191" y="6643644"/>
                </a:moveTo>
                <a:cubicBezTo>
                  <a:pt x="7304093" y="6654578"/>
                  <a:pt x="7286953" y="6669814"/>
                  <a:pt x="7277050" y="6658879"/>
                </a:cubicBezTo>
                <a:cubicBezTo>
                  <a:pt x="7267148" y="6647945"/>
                  <a:pt x="7284288" y="6632709"/>
                  <a:pt x="7294191" y="6643644"/>
                </a:cubicBezTo>
                <a:close/>
                <a:moveTo>
                  <a:pt x="7190652" y="6881844"/>
                </a:moveTo>
                <a:cubicBezTo>
                  <a:pt x="7204522" y="6886205"/>
                  <a:pt x="7200737" y="6908832"/>
                  <a:pt x="7186685" y="6904410"/>
                </a:cubicBezTo>
                <a:cubicBezTo>
                  <a:pt x="7172785" y="6900078"/>
                  <a:pt x="7176601" y="6877452"/>
                  <a:pt x="7190652" y="6881844"/>
                </a:cubicBezTo>
                <a:close/>
                <a:moveTo>
                  <a:pt x="7179508" y="8925082"/>
                </a:moveTo>
                <a:cubicBezTo>
                  <a:pt x="7186927" y="8911269"/>
                  <a:pt x="7209065" y="8921568"/>
                  <a:pt x="7201615" y="8935410"/>
                </a:cubicBezTo>
                <a:cubicBezTo>
                  <a:pt x="7194226" y="8949192"/>
                  <a:pt x="7172089" y="8938924"/>
                  <a:pt x="7179508" y="8925082"/>
                </a:cubicBezTo>
                <a:close/>
                <a:moveTo>
                  <a:pt x="7185353" y="8947527"/>
                </a:moveTo>
                <a:cubicBezTo>
                  <a:pt x="7191167" y="8944376"/>
                  <a:pt x="7198223" y="8944649"/>
                  <a:pt x="7202342" y="8950555"/>
                </a:cubicBezTo>
                <a:cubicBezTo>
                  <a:pt x="7203977" y="8952888"/>
                  <a:pt x="7204583" y="8956068"/>
                  <a:pt x="7204280" y="8959127"/>
                </a:cubicBezTo>
                <a:lnTo>
                  <a:pt x="7205733" y="8956401"/>
                </a:lnTo>
                <a:cubicBezTo>
                  <a:pt x="7208519" y="8951221"/>
                  <a:pt x="7214546" y="8949677"/>
                  <a:pt x="7219815" y="8951192"/>
                </a:cubicBezTo>
                <a:cubicBezTo>
                  <a:pt x="7220118" y="8948223"/>
                  <a:pt x="7220542" y="8945315"/>
                  <a:pt x="7221874" y="8942922"/>
                </a:cubicBezTo>
                <a:cubicBezTo>
                  <a:pt x="7220663" y="8941529"/>
                  <a:pt x="7219724" y="8939893"/>
                  <a:pt x="7219179" y="8937955"/>
                </a:cubicBezTo>
                <a:cubicBezTo>
                  <a:pt x="7217514" y="8931957"/>
                  <a:pt x="7221996" y="8924990"/>
                  <a:pt x="7228052" y="8923809"/>
                </a:cubicBezTo>
                <a:lnTo>
                  <a:pt x="7238348" y="8921810"/>
                </a:lnTo>
                <a:cubicBezTo>
                  <a:pt x="7242618" y="8920992"/>
                  <a:pt x="7246616" y="8922385"/>
                  <a:pt x="7249371" y="8925203"/>
                </a:cubicBezTo>
                <a:cubicBezTo>
                  <a:pt x="7249523" y="8925172"/>
                  <a:pt x="7249674" y="8925142"/>
                  <a:pt x="7249856" y="8925111"/>
                </a:cubicBezTo>
                <a:cubicBezTo>
                  <a:pt x="7246343" y="8918781"/>
                  <a:pt x="7248100" y="8909270"/>
                  <a:pt x="7257336" y="8907453"/>
                </a:cubicBezTo>
                <a:cubicBezTo>
                  <a:pt x="7268510" y="8905302"/>
                  <a:pt x="7273871" y="8917721"/>
                  <a:pt x="7269631" y="8925293"/>
                </a:cubicBezTo>
                <a:cubicBezTo>
                  <a:pt x="7276929" y="8929170"/>
                  <a:pt x="7281290" y="8939075"/>
                  <a:pt x="7281744" y="8947041"/>
                </a:cubicBezTo>
                <a:cubicBezTo>
                  <a:pt x="7281956" y="8950767"/>
                  <a:pt x="7280018" y="8954341"/>
                  <a:pt x="7277262" y="8957612"/>
                </a:cubicBezTo>
                <a:lnTo>
                  <a:pt x="7275718" y="8960521"/>
                </a:lnTo>
                <a:cubicBezTo>
                  <a:pt x="7275082" y="8961671"/>
                  <a:pt x="7274113" y="8962429"/>
                  <a:pt x="7273114" y="8963186"/>
                </a:cubicBezTo>
                <a:cubicBezTo>
                  <a:pt x="7277717" y="8969305"/>
                  <a:pt x="7275536" y="8981330"/>
                  <a:pt x="7265210" y="8983299"/>
                </a:cubicBezTo>
                <a:cubicBezTo>
                  <a:pt x="7262575" y="8983814"/>
                  <a:pt x="7260546" y="8983299"/>
                  <a:pt x="7258759" y="8982420"/>
                </a:cubicBezTo>
                <a:cubicBezTo>
                  <a:pt x="7259395" y="8984723"/>
                  <a:pt x="7259486" y="8987237"/>
                  <a:pt x="7258517" y="8989932"/>
                </a:cubicBezTo>
                <a:cubicBezTo>
                  <a:pt x="7256427" y="8995687"/>
                  <a:pt x="7248221" y="8999595"/>
                  <a:pt x="7242588" y="8996566"/>
                </a:cubicBezTo>
                <a:lnTo>
                  <a:pt x="7237803" y="8994022"/>
                </a:lnTo>
                <a:cubicBezTo>
                  <a:pt x="7234835" y="8992416"/>
                  <a:pt x="7232594" y="8990144"/>
                  <a:pt x="7231383" y="8987479"/>
                </a:cubicBezTo>
                <a:lnTo>
                  <a:pt x="7232292" y="8992203"/>
                </a:lnTo>
                <a:cubicBezTo>
                  <a:pt x="7233503" y="8998504"/>
                  <a:pt x="7231565" y="9004895"/>
                  <a:pt x="7224872" y="9007167"/>
                </a:cubicBezTo>
                <a:cubicBezTo>
                  <a:pt x="7221662" y="9008258"/>
                  <a:pt x="7217604" y="9007470"/>
                  <a:pt x="7214455" y="9005531"/>
                </a:cubicBezTo>
                <a:cubicBezTo>
                  <a:pt x="7214727" y="9006228"/>
                  <a:pt x="7215000" y="9006956"/>
                  <a:pt x="7215273" y="9007682"/>
                </a:cubicBezTo>
                <a:cubicBezTo>
                  <a:pt x="7217544" y="9013649"/>
                  <a:pt x="7214273" y="9020647"/>
                  <a:pt x="7208338" y="9022858"/>
                </a:cubicBezTo>
                <a:cubicBezTo>
                  <a:pt x="7207187" y="9023281"/>
                  <a:pt x="7206006" y="9023342"/>
                  <a:pt x="7204825" y="9023403"/>
                </a:cubicBezTo>
                <a:cubicBezTo>
                  <a:pt x="7205794" y="9023615"/>
                  <a:pt x="7206793" y="9023736"/>
                  <a:pt x="7207762" y="9024160"/>
                </a:cubicBezTo>
                <a:cubicBezTo>
                  <a:pt x="7213667" y="9026886"/>
                  <a:pt x="7215999" y="9034973"/>
                  <a:pt x="7213001" y="9040607"/>
                </a:cubicBezTo>
                <a:lnTo>
                  <a:pt x="7210427" y="9045393"/>
                </a:lnTo>
                <a:cubicBezTo>
                  <a:pt x="7209882" y="9046392"/>
                  <a:pt x="7209095" y="9047150"/>
                  <a:pt x="7208338" y="9047907"/>
                </a:cubicBezTo>
                <a:cubicBezTo>
                  <a:pt x="7208883" y="9050572"/>
                  <a:pt x="7208822" y="9053420"/>
                  <a:pt x="7207641" y="9056085"/>
                </a:cubicBezTo>
                <a:lnTo>
                  <a:pt x="7205491" y="9060872"/>
                </a:lnTo>
                <a:cubicBezTo>
                  <a:pt x="7202887" y="9066717"/>
                  <a:pt x="7194831" y="9068565"/>
                  <a:pt x="7189502" y="9065717"/>
                </a:cubicBezTo>
                <a:cubicBezTo>
                  <a:pt x="7184959" y="9063264"/>
                  <a:pt x="7183778" y="9058539"/>
                  <a:pt x="7184323" y="9053844"/>
                </a:cubicBezTo>
                <a:cubicBezTo>
                  <a:pt x="7179023" y="9055389"/>
                  <a:pt x="7173663" y="9053995"/>
                  <a:pt x="7170241" y="9048997"/>
                </a:cubicBezTo>
                <a:cubicBezTo>
                  <a:pt x="7166759" y="9043879"/>
                  <a:pt x="7168485" y="9035094"/>
                  <a:pt x="7174178" y="9032186"/>
                </a:cubicBezTo>
                <a:lnTo>
                  <a:pt x="7179023" y="9029733"/>
                </a:lnTo>
                <a:cubicBezTo>
                  <a:pt x="7183142" y="9027643"/>
                  <a:pt x="7187503" y="9027704"/>
                  <a:pt x="7191137" y="9029643"/>
                </a:cubicBezTo>
                <a:lnTo>
                  <a:pt x="7191258" y="9029400"/>
                </a:lnTo>
                <a:cubicBezTo>
                  <a:pt x="7193469" y="9025280"/>
                  <a:pt x="7197527" y="9023190"/>
                  <a:pt x="7201796" y="9023100"/>
                </a:cubicBezTo>
                <a:cubicBezTo>
                  <a:pt x="7198011" y="9022251"/>
                  <a:pt x="7194589" y="9019767"/>
                  <a:pt x="7193136" y="9015952"/>
                </a:cubicBezTo>
                <a:lnTo>
                  <a:pt x="7190501" y="9009015"/>
                </a:lnTo>
                <a:cubicBezTo>
                  <a:pt x="7188200" y="9003047"/>
                  <a:pt x="7191470" y="8996051"/>
                  <a:pt x="7197436" y="8993840"/>
                </a:cubicBezTo>
                <a:cubicBezTo>
                  <a:pt x="7201585" y="8992295"/>
                  <a:pt x="7206067" y="8993476"/>
                  <a:pt x="7209246" y="8996262"/>
                </a:cubicBezTo>
                <a:lnTo>
                  <a:pt x="7208943" y="8994658"/>
                </a:lnTo>
                <a:cubicBezTo>
                  <a:pt x="7207732" y="8988357"/>
                  <a:pt x="7209670" y="8981966"/>
                  <a:pt x="7216363" y="8979694"/>
                </a:cubicBezTo>
                <a:cubicBezTo>
                  <a:pt x="7220239" y="8978391"/>
                  <a:pt x="7225508" y="8979573"/>
                  <a:pt x="7228688" y="8982602"/>
                </a:cubicBezTo>
                <a:cubicBezTo>
                  <a:pt x="7227931" y="8981361"/>
                  <a:pt x="7227356" y="8980028"/>
                  <a:pt x="7227083" y="8978634"/>
                </a:cubicBezTo>
                <a:lnTo>
                  <a:pt x="7226084" y="8973485"/>
                </a:lnTo>
                <a:cubicBezTo>
                  <a:pt x="7225841" y="8972243"/>
                  <a:pt x="7226114" y="8971092"/>
                  <a:pt x="7226296" y="8969910"/>
                </a:cubicBezTo>
                <a:lnTo>
                  <a:pt x="7224327" y="8973575"/>
                </a:lnTo>
                <a:cubicBezTo>
                  <a:pt x="7221087" y="8979603"/>
                  <a:pt x="7213365" y="8980996"/>
                  <a:pt x="7207641" y="8977998"/>
                </a:cubicBezTo>
                <a:cubicBezTo>
                  <a:pt x="7202917" y="8975514"/>
                  <a:pt x="7201131" y="8970062"/>
                  <a:pt x="7202039" y="8965094"/>
                </a:cubicBezTo>
                <a:cubicBezTo>
                  <a:pt x="7201282" y="8966064"/>
                  <a:pt x="7200494" y="8967033"/>
                  <a:pt x="7199374" y="8967669"/>
                </a:cubicBezTo>
                <a:cubicBezTo>
                  <a:pt x="7198677" y="8968002"/>
                  <a:pt x="7198041" y="8968396"/>
                  <a:pt x="7197406" y="8968850"/>
                </a:cubicBezTo>
                <a:cubicBezTo>
                  <a:pt x="7197406" y="8968850"/>
                  <a:pt x="7197406" y="8968850"/>
                  <a:pt x="7197406" y="8968850"/>
                </a:cubicBezTo>
                <a:cubicBezTo>
                  <a:pt x="7197375" y="8968911"/>
                  <a:pt x="7197345" y="8968942"/>
                  <a:pt x="7197285" y="8969063"/>
                </a:cubicBezTo>
                <a:cubicBezTo>
                  <a:pt x="7197254" y="8969274"/>
                  <a:pt x="7197254" y="8969305"/>
                  <a:pt x="7197163" y="8969668"/>
                </a:cubicBezTo>
                <a:cubicBezTo>
                  <a:pt x="7195710" y="8976332"/>
                  <a:pt x="7189592" y="8980360"/>
                  <a:pt x="7182900" y="8979392"/>
                </a:cubicBezTo>
                <a:cubicBezTo>
                  <a:pt x="7176510" y="8978483"/>
                  <a:pt x="7171816" y="8971364"/>
                  <a:pt x="7173179" y="8965125"/>
                </a:cubicBezTo>
                <a:cubicBezTo>
                  <a:pt x="7174723" y="8957734"/>
                  <a:pt x="7178690" y="8951161"/>
                  <a:pt x="7185353" y="8947527"/>
                </a:cubicBezTo>
                <a:close/>
                <a:moveTo>
                  <a:pt x="7264604" y="9093373"/>
                </a:moveTo>
                <a:cubicBezTo>
                  <a:pt x="7252279" y="9099612"/>
                  <a:pt x="7242709" y="9083346"/>
                  <a:pt x="7250068" y="9074502"/>
                </a:cubicBezTo>
                <a:lnTo>
                  <a:pt x="7248978" y="9073927"/>
                </a:lnTo>
                <a:cubicBezTo>
                  <a:pt x="7247857" y="9073320"/>
                  <a:pt x="7247464" y="9072139"/>
                  <a:pt x="7246616" y="9071291"/>
                </a:cubicBezTo>
                <a:cubicBezTo>
                  <a:pt x="7246585" y="9071382"/>
                  <a:pt x="7246616" y="9071533"/>
                  <a:pt x="7246555" y="9071624"/>
                </a:cubicBezTo>
                <a:lnTo>
                  <a:pt x="7244405" y="9076410"/>
                </a:lnTo>
                <a:cubicBezTo>
                  <a:pt x="7241710" y="9082468"/>
                  <a:pt x="7235623" y="9085406"/>
                  <a:pt x="7229233" y="9083346"/>
                </a:cubicBezTo>
                <a:cubicBezTo>
                  <a:pt x="7227719" y="9082862"/>
                  <a:pt x="7226387" y="9081953"/>
                  <a:pt x="7225206" y="9080802"/>
                </a:cubicBezTo>
                <a:cubicBezTo>
                  <a:pt x="7220845" y="9081165"/>
                  <a:pt x="7216575" y="9079560"/>
                  <a:pt x="7213970" y="9075380"/>
                </a:cubicBezTo>
                <a:cubicBezTo>
                  <a:pt x="7210730" y="9070140"/>
                  <a:pt x="7212032" y="9061537"/>
                  <a:pt x="7217907" y="9058569"/>
                </a:cubicBezTo>
                <a:lnTo>
                  <a:pt x="7222752" y="9056116"/>
                </a:lnTo>
                <a:cubicBezTo>
                  <a:pt x="7224115" y="9055419"/>
                  <a:pt x="7225569" y="9054995"/>
                  <a:pt x="7227023" y="9054723"/>
                </a:cubicBezTo>
                <a:cubicBezTo>
                  <a:pt x="7225478" y="9051875"/>
                  <a:pt x="7224994" y="9048453"/>
                  <a:pt x="7226054" y="9045272"/>
                </a:cubicBezTo>
                <a:lnTo>
                  <a:pt x="7228446" y="9037972"/>
                </a:lnTo>
                <a:cubicBezTo>
                  <a:pt x="7230505" y="9031702"/>
                  <a:pt x="7237500" y="9028067"/>
                  <a:pt x="7243829" y="9030127"/>
                </a:cubicBezTo>
                <a:cubicBezTo>
                  <a:pt x="7250068" y="9032156"/>
                  <a:pt x="7253732" y="9039244"/>
                  <a:pt x="7251703" y="9045484"/>
                </a:cubicBezTo>
                <a:lnTo>
                  <a:pt x="7249432" y="9052390"/>
                </a:lnTo>
                <a:cubicBezTo>
                  <a:pt x="7252824" y="9050754"/>
                  <a:pt x="7256852" y="9050451"/>
                  <a:pt x="7260304" y="9052329"/>
                </a:cubicBezTo>
                <a:lnTo>
                  <a:pt x="7265089" y="9054873"/>
                </a:lnTo>
                <a:cubicBezTo>
                  <a:pt x="7270903" y="9057994"/>
                  <a:pt x="7273325" y="9065475"/>
                  <a:pt x="7270206" y="9071351"/>
                </a:cubicBezTo>
                <a:cubicBezTo>
                  <a:pt x="7269600" y="9072473"/>
                  <a:pt x="7268753" y="9073351"/>
                  <a:pt x="7267844" y="9074198"/>
                </a:cubicBezTo>
                <a:cubicBezTo>
                  <a:pt x="7272508" y="9079711"/>
                  <a:pt x="7272962" y="9089162"/>
                  <a:pt x="7264604" y="9093373"/>
                </a:cubicBezTo>
                <a:close/>
                <a:moveTo>
                  <a:pt x="7142078" y="9192117"/>
                </a:moveTo>
                <a:cubicBezTo>
                  <a:pt x="7137445" y="9190058"/>
                  <a:pt x="7135385" y="9186150"/>
                  <a:pt x="7135022" y="9182122"/>
                </a:cubicBezTo>
                <a:cubicBezTo>
                  <a:pt x="7131267" y="9185242"/>
                  <a:pt x="7126028" y="9186423"/>
                  <a:pt x="7121698" y="9184091"/>
                </a:cubicBezTo>
                <a:lnTo>
                  <a:pt x="7117700" y="9181940"/>
                </a:lnTo>
                <a:cubicBezTo>
                  <a:pt x="7114490" y="9183606"/>
                  <a:pt x="7110705" y="9183999"/>
                  <a:pt x="7107071" y="9182395"/>
                </a:cubicBezTo>
                <a:cubicBezTo>
                  <a:pt x="7102377" y="9180335"/>
                  <a:pt x="7100529" y="9176246"/>
                  <a:pt x="7098955" y="9171702"/>
                </a:cubicBezTo>
                <a:cubicBezTo>
                  <a:pt x="7097744" y="9168189"/>
                  <a:pt x="7098864" y="9164674"/>
                  <a:pt x="7101014" y="9161888"/>
                </a:cubicBezTo>
                <a:cubicBezTo>
                  <a:pt x="7101014" y="9161646"/>
                  <a:pt x="7101014" y="9161404"/>
                  <a:pt x="7101014" y="9161161"/>
                </a:cubicBezTo>
                <a:cubicBezTo>
                  <a:pt x="7101196" y="9154316"/>
                  <a:pt x="7107131" y="9149469"/>
                  <a:pt x="7113673" y="9149439"/>
                </a:cubicBezTo>
                <a:cubicBezTo>
                  <a:pt x="7115641" y="9149439"/>
                  <a:pt x="7117397" y="9150075"/>
                  <a:pt x="7119032" y="9151014"/>
                </a:cubicBezTo>
                <a:cubicBezTo>
                  <a:pt x="7118639" y="9147470"/>
                  <a:pt x="7120062" y="9143987"/>
                  <a:pt x="7124181" y="9141655"/>
                </a:cubicBezTo>
                <a:cubicBezTo>
                  <a:pt x="7121667" y="9133295"/>
                  <a:pt x="7129783" y="9122269"/>
                  <a:pt x="7140231" y="9126934"/>
                </a:cubicBezTo>
                <a:cubicBezTo>
                  <a:pt x="7149437" y="9131053"/>
                  <a:pt x="7148104" y="9141745"/>
                  <a:pt x="7142169" y="9146774"/>
                </a:cubicBezTo>
                <a:cubicBezTo>
                  <a:pt x="7145197" y="9151741"/>
                  <a:pt x="7145015" y="9158072"/>
                  <a:pt x="7138292" y="9161464"/>
                </a:cubicBezTo>
                <a:cubicBezTo>
                  <a:pt x="7136688" y="9162252"/>
                  <a:pt x="7135113" y="9162645"/>
                  <a:pt x="7133569" y="9162766"/>
                </a:cubicBezTo>
                <a:lnTo>
                  <a:pt x="7133750" y="9162857"/>
                </a:lnTo>
                <a:cubicBezTo>
                  <a:pt x="7136990" y="9164614"/>
                  <a:pt x="7138747" y="9167643"/>
                  <a:pt x="7139383" y="9170975"/>
                </a:cubicBezTo>
                <a:cubicBezTo>
                  <a:pt x="7139837" y="9170581"/>
                  <a:pt x="7140231" y="9170097"/>
                  <a:pt x="7140746" y="9169794"/>
                </a:cubicBezTo>
                <a:cubicBezTo>
                  <a:pt x="7144380" y="9165675"/>
                  <a:pt x="7150254" y="9163585"/>
                  <a:pt x="7156190" y="9167401"/>
                </a:cubicBezTo>
                <a:lnTo>
                  <a:pt x="7159006" y="9169219"/>
                </a:lnTo>
                <a:cubicBezTo>
                  <a:pt x="7169999" y="9176276"/>
                  <a:pt x="7162398" y="9191239"/>
                  <a:pt x="7151950" y="9191300"/>
                </a:cubicBezTo>
                <a:cubicBezTo>
                  <a:pt x="7149376" y="9193178"/>
                  <a:pt x="7146045" y="9193905"/>
                  <a:pt x="7142078" y="9192117"/>
                </a:cubicBezTo>
                <a:close/>
                <a:moveTo>
                  <a:pt x="7143834" y="9237765"/>
                </a:moveTo>
                <a:cubicBezTo>
                  <a:pt x="7137505" y="9240460"/>
                  <a:pt x="7130782" y="9237189"/>
                  <a:pt x="7127815" y="9231343"/>
                </a:cubicBezTo>
                <a:lnTo>
                  <a:pt x="7125362" y="9226497"/>
                </a:lnTo>
                <a:cubicBezTo>
                  <a:pt x="7122394" y="9220590"/>
                  <a:pt x="7126028" y="9212927"/>
                  <a:pt x="7131812" y="9210473"/>
                </a:cubicBezTo>
                <a:cubicBezTo>
                  <a:pt x="7138141" y="9207777"/>
                  <a:pt x="7144864" y="9211048"/>
                  <a:pt x="7147832" y="9216895"/>
                </a:cubicBezTo>
                <a:lnTo>
                  <a:pt x="7150285" y="9221741"/>
                </a:lnTo>
                <a:cubicBezTo>
                  <a:pt x="7153283" y="9227647"/>
                  <a:pt x="7149619" y="9235311"/>
                  <a:pt x="7143834" y="9237765"/>
                </a:cubicBezTo>
                <a:close/>
                <a:moveTo>
                  <a:pt x="7159279" y="9134294"/>
                </a:moveTo>
                <a:cubicBezTo>
                  <a:pt x="7157432" y="9127722"/>
                  <a:pt x="7163367" y="9121512"/>
                  <a:pt x="7169273" y="9120240"/>
                </a:cubicBezTo>
                <a:cubicBezTo>
                  <a:pt x="7176207" y="9118755"/>
                  <a:pt x="7181628" y="9124116"/>
                  <a:pt x="7183324" y="9130265"/>
                </a:cubicBezTo>
                <a:cubicBezTo>
                  <a:pt x="7185413" y="9137777"/>
                  <a:pt x="7183445" y="9145047"/>
                  <a:pt x="7179114" y="9150983"/>
                </a:cubicBezTo>
                <a:cubicBezTo>
                  <a:pt x="7183081" y="9154316"/>
                  <a:pt x="7185292" y="9159101"/>
                  <a:pt x="7183172" y="9164614"/>
                </a:cubicBezTo>
                <a:cubicBezTo>
                  <a:pt x="7181022" y="9170218"/>
                  <a:pt x="7173209" y="9174761"/>
                  <a:pt x="7167395" y="9171641"/>
                </a:cubicBezTo>
                <a:lnTo>
                  <a:pt x="7162610" y="9169098"/>
                </a:lnTo>
                <a:cubicBezTo>
                  <a:pt x="7156765" y="9165947"/>
                  <a:pt x="7152980" y="9160131"/>
                  <a:pt x="7155584" y="9153316"/>
                </a:cubicBezTo>
                <a:cubicBezTo>
                  <a:pt x="7155675" y="9153073"/>
                  <a:pt x="7155917" y="9152892"/>
                  <a:pt x="7156038" y="9152650"/>
                </a:cubicBezTo>
                <a:cubicBezTo>
                  <a:pt x="7153343" y="9147652"/>
                  <a:pt x="7154312" y="9141291"/>
                  <a:pt x="7158673" y="9137505"/>
                </a:cubicBezTo>
                <a:cubicBezTo>
                  <a:pt x="7159158" y="9137050"/>
                  <a:pt x="7159400" y="9136839"/>
                  <a:pt x="7159491" y="9136778"/>
                </a:cubicBezTo>
                <a:cubicBezTo>
                  <a:pt x="7159521" y="9136718"/>
                  <a:pt x="7159582" y="9136657"/>
                  <a:pt x="7159642" y="9136596"/>
                </a:cubicBezTo>
                <a:cubicBezTo>
                  <a:pt x="7159673" y="9136566"/>
                  <a:pt x="7159673" y="9136535"/>
                  <a:pt x="7159703" y="9136505"/>
                </a:cubicBezTo>
                <a:cubicBezTo>
                  <a:pt x="7159582" y="9135748"/>
                  <a:pt x="7159491" y="9135021"/>
                  <a:pt x="7159279" y="9134294"/>
                </a:cubicBezTo>
                <a:close/>
                <a:moveTo>
                  <a:pt x="7160278" y="9098521"/>
                </a:moveTo>
                <a:cubicBezTo>
                  <a:pt x="7167698" y="9084648"/>
                  <a:pt x="7189108" y="9096401"/>
                  <a:pt x="7181688" y="9110243"/>
                </a:cubicBezTo>
                <a:cubicBezTo>
                  <a:pt x="7174239" y="9124086"/>
                  <a:pt x="7152859" y="9112364"/>
                  <a:pt x="7160278" y="9098521"/>
                </a:cubicBezTo>
                <a:close/>
                <a:moveTo>
                  <a:pt x="7163034" y="9201144"/>
                </a:moveTo>
                <a:lnTo>
                  <a:pt x="7165154" y="9196358"/>
                </a:lnTo>
                <a:cubicBezTo>
                  <a:pt x="7167849" y="9190330"/>
                  <a:pt x="7175329" y="9188544"/>
                  <a:pt x="7180962" y="9191057"/>
                </a:cubicBezTo>
                <a:cubicBezTo>
                  <a:pt x="7186958" y="9193723"/>
                  <a:pt x="7188775" y="9201234"/>
                  <a:pt x="7186261" y="9206868"/>
                </a:cubicBezTo>
                <a:lnTo>
                  <a:pt x="7184111" y="9211655"/>
                </a:lnTo>
                <a:cubicBezTo>
                  <a:pt x="7181416" y="9217682"/>
                  <a:pt x="7173936" y="9219470"/>
                  <a:pt x="7168304" y="9216955"/>
                </a:cubicBezTo>
                <a:cubicBezTo>
                  <a:pt x="7162307" y="9214320"/>
                  <a:pt x="7160521" y="9206778"/>
                  <a:pt x="7163034" y="9201144"/>
                </a:cubicBezTo>
                <a:close/>
                <a:moveTo>
                  <a:pt x="7125998" y="8961490"/>
                </a:moveTo>
                <a:cubicBezTo>
                  <a:pt x="7118669" y="8975151"/>
                  <a:pt x="7095745" y="8966639"/>
                  <a:pt x="7103164" y="8952827"/>
                </a:cubicBezTo>
                <a:cubicBezTo>
                  <a:pt x="7110492" y="8939167"/>
                  <a:pt x="7133417" y="8947678"/>
                  <a:pt x="7125998" y="8961490"/>
                </a:cubicBezTo>
                <a:close/>
                <a:moveTo>
                  <a:pt x="7094927" y="6631649"/>
                </a:moveTo>
                <a:cubicBezTo>
                  <a:pt x="7088174" y="6631649"/>
                  <a:pt x="7084267" y="6626288"/>
                  <a:pt x="7083510" y="6620169"/>
                </a:cubicBezTo>
                <a:lnTo>
                  <a:pt x="7082875" y="6615111"/>
                </a:lnTo>
                <a:cubicBezTo>
                  <a:pt x="7082087" y="6608931"/>
                  <a:pt x="7088780" y="6603661"/>
                  <a:pt x="7094352" y="6603691"/>
                </a:cubicBezTo>
                <a:cubicBezTo>
                  <a:pt x="7101105" y="6603721"/>
                  <a:pt x="7105011" y="6609053"/>
                  <a:pt x="7105799" y="6615171"/>
                </a:cubicBezTo>
                <a:lnTo>
                  <a:pt x="7106435" y="6620229"/>
                </a:lnTo>
                <a:cubicBezTo>
                  <a:pt x="7107192" y="6626409"/>
                  <a:pt x="7100499" y="6631679"/>
                  <a:pt x="7094927" y="6631649"/>
                </a:cubicBezTo>
                <a:close/>
                <a:moveTo>
                  <a:pt x="7085479" y="9022222"/>
                </a:moveTo>
                <a:cubicBezTo>
                  <a:pt x="7091899" y="9018980"/>
                  <a:pt x="7097471" y="9021888"/>
                  <a:pt x="7100469" y="9026583"/>
                </a:cubicBezTo>
                <a:cubicBezTo>
                  <a:pt x="7105980" y="9025008"/>
                  <a:pt x="7112128" y="9026492"/>
                  <a:pt x="7114187" y="9032853"/>
                </a:cubicBezTo>
                <a:cubicBezTo>
                  <a:pt x="7114884" y="9035004"/>
                  <a:pt x="7115853" y="9037124"/>
                  <a:pt x="7116519" y="9039275"/>
                </a:cubicBezTo>
                <a:cubicBezTo>
                  <a:pt x="7116761" y="9039820"/>
                  <a:pt x="7117004" y="9040304"/>
                  <a:pt x="7117276" y="9040819"/>
                </a:cubicBezTo>
                <a:cubicBezTo>
                  <a:pt x="7118215" y="9042212"/>
                  <a:pt x="7119002" y="9043485"/>
                  <a:pt x="7119548" y="9044939"/>
                </a:cubicBezTo>
                <a:cubicBezTo>
                  <a:pt x="7123030" y="9045998"/>
                  <a:pt x="7126210" y="9048513"/>
                  <a:pt x="7127633" y="9051603"/>
                </a:cubicBezTo>
                <a:cubicBezTo>
                  <a:pt x="7129480" y="9055570"/>
                  <a:pt x="7128754" y="9059418"/>
                  <a:pt x="7126725" y="9062658"/>
                </a:cubicBezTo>
                <a:cubicBezTo>
                  <a:pt x="7127330" y="9062234"/>
                  <a:pt x="7127694" y="9061689"/>
                  <a:pt x="7128420" y="9061326"/>
                </a:cubicBezTo>
                <a:cubicBezTo>
                  <a:pt x="7136354" y="9057328"/>
                  <a:pt x="7143653" y="9062416"/>
                  <a:pt x="7146045" y="9068807"/>
                </a:cubicBezTo>
                <a:cubicBezTo>
                  <a:pt x="7154343" y="9058690"/>
                  <a:pt x="7171998" y="9070867"/>
                  <a:pt x="7165033" y="9083831"/>
                </a:cubicBezTo>
                <a:cubicBezTo>
                  <a:pt x="7159400" y="9094311"/>
                  <a:pt x="7146348" y="9089283"/>
                  <a:pt x="7143502" y="9080226"/>
                </a:cubicBezTo>
                <a:cubicBezTo>
                  <a:pt x="7142714" y="9080954"/>
                  <a:pt x="7142017" y="9081741"/>
                  <a:pt x="7140897" y="9082287"/>
                </a:cubicBezTo>
                <a:cubicBezTo>
                  <a:pt x="7130328" y="9087618"/>
                  <a:pt x="7120607" y="9076925"/>
                  <a:pt x="7122606" y="9068322"/>
                </a:cubicBezTo>
                <a:cubicBezTo>
                  <a:pt x="7121667" y="9070473"/>
                  <a:pt x="7120759" y="9071837"/>
                  <a:pt x="7119244" y="9073533"/>
                </a:cubicBezTo>
                <a:cubicBezTo>
                  <a:pt x="7115792" y="9077349"/>
                  <a:pt x="7111583" y="9078864"/>
                  <a:pt x="7106768" y="9080318"/>
                </a:cubicBezTo>
                <a:cubicBezTo>
                  <a:pt x="7105375" y="9080741"/>
                  <a:pt x="7103770" y="9080590"/>
                  <a:pt x="7102195" y="9080226"/>
                </a:cubicBezTo>
                <a:cubicBezTo>
                  <a:pt x="7100105" y="9081286"/>
                  <a:pt x="7097804" y="9081922"/>
                  <a:pt x="7095563" y="9081771"/>
                </a:cubicBezTo>
                <a:cubicBezTo>
                  <a:pt x="7093776" y="9081650"/>
                  <a:pt x="7091990" y="9081438"/>
                  <a:pt x="7090233" y="9081135"/>
                </a:cubicBezTo>
                <a:cubicBezTo>
                  <a:pt x="7089809" y="9081347"/>
                  <a:pt x="7089385" y="9081590"/>
                  <a:pt x="7088931" y="9081771"/>
                </a:cubicBezTo>
                <a:cubicBezTo>
                  <a:pt x="7083026" y="9083983"/>
                  <a:pt x="7075152" y="9080893"/>
                  <a:pt x="7073244" y="9074592"/>
                </a:cubicBezTo>
                <a:lnTo>
                  <a:pt x="7072215" y="9071170"/>
                </a:lnTo>
                <a:cubicBezTo>
                  <a:pt x="7071579" y="9070291"/>
                  <a:pt x="7071003" y="9069353"/>
                  <a:pt x="7070488" y="9068293"/>
                </a:cubicBezTo>
                <a:cubicBezTo>
                  <a:pt x="7066673" y="9060447"/>
                  <a:pt x="7068308" y="9050906"/>
                  <a:pt x="7068429" y="9042485"/>
                </a:cubicBezTo>
                <a:cubicBezTo>
                  <a:pt x="7068550" y="9035306"/>
                  <a:pt x="7073698" y="9031975"/>
                  <a:pt x="7079180" y="9031823"/>
                </a:cubicBezTo>
                <a:cubicBezTo>
                  <a:pt x="7079361" y="9028067"/>
                  <a:pt x="7081118" y="9024402"/>
                  <a:pt x="7085479" y="9022222"/>
                </a:cubicBezTo>
                <a:close/>
                <a:moveTo>
                  <a:pt x="7078786" y="9090343"/>
                </a:moveTo>
                <a:cubicBezTo>
                  <a:pt x="7080815" y="9091222"/>
                  <a:pt x="7082208" y="9092585"/>
                  <a:pt x="7083359" y="9094130"/>
                </a:cubicBezTo>
                <a:cubicBezTo>
                  <a:pt x="7084631" y="9090040"/>
                  <a:pt x="7087508" y="9086709"/>
                  <a:pt x="7092383" y="9085830"/>
                </a:cubicBezTo>
                <a:cubicBezTo>
                  <a:pt x="7098349" y="9084740"/>
                  <a:pt x="7106132" y="9089041"/>
                  <a:pt x="7106586" y="9095644"/>
                </a:cubicBezTo>
                <a:cubicBezTo>
                  <a:pt x="7106617" y="9096401"/>
                  <a:pt x="7106707" y="9097188"/>
                  <a:pt x="7106828" y="9097946"/>
                </a:cubicBezTo>
                <a:cubicBezTo>
                  <a:pt x="7106828" y="9097946"/>
                  <a:pt x="7106828" y="9097946"/>
                  <a:pt x="7106828" y="9097946"/>
                </a:cubicBezTo>
                <a:cubicBezTo>
                  <a:pt x="7106889" y="9098007"/>
                  <a:pt x="7106919" y="9098037"/>
                  <a:pt x="7106980" y="9098128"/>
                </a:cubicBezTo>
                <a:cubicBezTo>
                  <a:pt x="7107131" y="9098249"/>
                  <a:pt x="7107161" y="9098279"/>
                  <a:pt x="7107464" y="9098491"/>
                </a:cubicBezTo>
                <a:cubicBezTo>
                  <a:pt x="7112915" y="9102611"/>
                  <a:pt x="7114036" y="9109820"/>
                  <a:pt x="7110341" y="9115514"/>
                </a:cubicBezTo>
                <a:cubicBezTo>
                  <a:pt x="7106859" y="9120936"/>
                  <a:pt x="7098409" y="9122239"/>
                  <a:pt x="7093322" y="9118422"/>
                </a:cubicBezTo>
                <a:cubicBezTo>
                  <a:pt x="7092686" y="9117937"/>
                  <a:pt x="7092353" y="9117241"/>
                  <a:pt x="7091748" y="9116726"/>
                </a:cubicBezTo>
                <a:cubicBezTo>
                  <a:pt x="7091354" y="9117514"/>
                  <a:pt x="7090869" y="9118180"/>
                  <a:pt x="7090324" y="9118876"/>
                </a:cubicBezTo>
                <a:cubicBezTo>
                  <a:pt x="7096290" y="9119149"/>
                  <a:pt x="7102286" y="9123117"/>
                  <a:pt x="7102589" y="9130780"/>
                </a:cubicBezTo>
                <a:cubicBezTo>
                  <a:pt x="7103194" y="9146531"/>
                  <a:pt x="7078786" y="9146016"/>
                  <a:pt x="7078180" y="9130387"/>
                </a:cubicBezTo>
                <a:cubicBezTo>
                  <a:pt x="7078059" y="9127509"/>
                  <a:pt x="7078968" y="9125359"/>
                  <a:pt x="7080240" y="9123571"/>
                </a:cubicBezTo>
                <a:cubicBezTo>
                  <a:pt x="7079907" y="9123542"/>
                  <a:pt x="7079573" y="9123663"/>
                  <a:pt x="7079240" y="9123602"/>
                </a:cubicBezTo>
                <a:cubicBezTo>
                  <a:pt x="7073365" y="9122299"/>
                  <a:pt x="7067975" y="9120088"/>
                  <a:pt x="7064341" y="9115030"/>
                </a:cubicBezTo>
                <a:cubicBezTo>
                  <a:pt x="7060344" y="9109486"/>
                  <a:pt x="7060798" y="9102974"/>
                  <a:pt x="7062766" y="9096825"/>
                </a:cubicBezTo>
                <a:cubicBezTo>
                  <a:pt x="7064795" y="9090465"/>
                  <a:pt x="7073184" y="9087950"/>
                  <a:pt x="7078786" y="9090343"/>
                </a:cubicBezTo>
                <a:close/>
                <a:moveTo>
                  <a:pt x="7062918" y="9143290"/>
                </a:moveTo>
                <a:cubicBezTo>
                  <a:pt x="7066188" y="9148500"/>
                  <a:pt x="7064917" y="9157132"/>
                  <a:pt x="7059042" y="9160101"/>
                </a:cubicBezTo>
                <a:lnTo>
                  <a:pt x="7054196" y="9162555"/>
                </a:lnTo>
                <a:cubicBezTo>
                  <a:pt x="7048291" y="9165523"/>
                  <a:pt x="7041144" y="9164674"/>
                  <a:pt x="7037389" y="9158677"/>
                </a:cubicBezTo>
                <a:cubicBezTo>
                  <a:pt x="7034119" y="9153438"/>
                  <a:pt x="7035390" y="9144835"/>
                  <a:pt x="7041265" y="9141866"/>
                </a:cubicBezTo>
                <a:lnTo>
                  <a:pt x="7046111" y="9139413"/>
                </a:lnTo>
                <a:cubicBezTo>
                  <a:pt x="7051986" y="9136445"/>
                  <a:pt x="7059163" y="9137262"/>
                  <a:pt x="7062918" y="9143290"/>
                </a:cubicBezTo>
                <a:close/>
                <a:moveTo>
                  <a:pt x="7046625" y="9069080"/>
                </a:moveTo>
                <a:cubicBezTo>
                  <a:pt x="7043143" y="9070867"/>
                  <a:pt x="7039994" y="9070746"/>
                  <a:pt x="7037480" y="9069474"/>
                </a:cubicBezTo>
                <a:cubicBezTo>
                  <a:pt x="7039872" y="9072351"/>
                  <a:pt x="7040659" y="9076531"/>
                  <a:pt x="7039751" y="9080226"/>
                </a:cubicBezTo>
                <a:cubicBezTo>
                  <a:pt x="7040357" y="9080529"/>
                  <a:pt x="7040993" y="9080712"/>
                  <a:pt x="7041568" y="9081105"/>
                </a:cubicBezTo>
                <a:cubicBezTo>
                  <a:pt x="7047080" y="9084740"/>
                  <a:pt x="7049321" y="9091949"/>
                  <a:pt x="7045807" y="9097825"/>
                </a:cubicBezTo>
                <a:cubicBezTo>
                  <a:pt x="7042719" y="9103005"/>
                  <a:pt x="7035511" y="9105246"/>
                  <a:pt x="7030061" y="9102429"/>
                </a:cubicBezTo>
                <a:cubicBezTo>
                  <a:pt x="7029727" y="9102429"/>
                  <a:pt x="7029424" y="9102429"/>
                  <a:pt x="7029092" y="9102429"/>
                </a:cubicBezTo>
                <a:cubicBezTo>
                  <a:pt x="7028970" y="9102459"/>
                  <a:pt x="7028879" y="9102459"/>
                  <a:pt x="7028728" y="9102490"/>
                </a:cubicBezTo>
                <a:cubicBezTo>
                  <a:pt x="7027789" y="9102732"/>
                  <a:pt x="7026820" y="9102914"/>
                  <a:pt x="7025851" y="9103156"/>
                </a:cubicBezTo>
                <a:cubicBezTo>
                  <a:pt x="7025124" y="9103337"/>
                  <a:pt x="7021188" y="9104731"/>
                  <a:pt x="7024700" y="9103398"/>
                </a:cubicBezTo>
                <a:cubicBezTo>
                  <a:pt x="7020188" y="9105095"/>
                  <a:pt x="7016130" y="9106215"/>
                  <a:pt x="7011618" y="9103550"/>
                </a:cubicBezTo>
                <a:cubicBezTo>
                  <a:pt x="7007106" y="9100884"/>
                  <a:pt x="7004986" y="9095886"/>
                  <a:pt x="7005773" y="9090858"/>
                </a:cubicBezTo>
                <a:cubicBezTo>
                  <a:pt x="7005925" y="9089829"/>
                  <a:pt x="7006197" y="9088859"/>
                  <a:pt x="7006530" y="9087860"/>
                </a:cubicBezTo>
                <a:cubicBezTo>
                  <a:pt x="7007288" y="9079863"/>
                  <a:pt x="7013647" y="9073199"/>
                  <a:pt x="7019492" y="9068232"/>
                </a:cubicBezTo>
                <a:cubicBezTo>
                  <a:pt x="7024004" y="9064415"/>
                  <a:pt x="7029757" y="9064082"/>
                  <a:pt x="7034482" y="9067081"/>
                </a:cubicBezTo>
                <a:cubicBezTo>
                  <a:pt x="7029546" y="9061568"/>
                  <a:pt x="7029364" y="9050572"/>
                  <a:pt x="7038237" y="9046090"/>
                </a:cubicBezTo>
                <a:cubicBezTo>
                  <a:pt x="7052288" y="9039092"/>
                  <a:pt x="7060465" y="9062083"/>
                  <a:pt x="7046625" y="9069080"/>
                </a:cubicBezTo>
                <a:close/>
                <a:moveTo>
                  <a:pt x="7031817" y="9022464"/>
                </a:moveTo>
                <a:cubicBezTo>
                  <a:pt x="7029455" y="9028521"/>
                  <a:pt x="7021521" y="9031339"/>
                  <a:pt x="7015736" y="9028673"/>
                </a:cubicBezTo>
                <a:cubicBezTo>
                  <a:pt x="7011224" y="9026583"/>
                  <a:pt x="7007681" y="9023403"/>
                  <a:pt x="7005894" y="9018707"/>
                </a:cubicBezTo>
                <a:cubicBezTo>
                  <a:pt x="7003653" y="9012892"/>
                  <a:pt x="7005925" y="9007440"/>
                  <a:pt x="7008953" y="9002503"/>
                </a:cubicBezTo>
                <a:cubicBezTo>
                  <a:pt x="7012436" y="8996838"/>
                  <a:pt x="7021490" y="8996899"/>
                  <a:pt x="7026124" y="9000625"/>
                </a:cubicBezTo>
                <a:cubicBezTo>
                  <a:pt x="7029364" y="9003229"/>
                  <a:pt x="7030575" y="9006743"/>
                  <a:pt x="7030394" y="9010287"/>
                </a:cubicBezTo>
                <a:cubicBezTo>
                  <a:pt x="7032816" y="9013710"/>
                  <a:pt x="7033452" y="9018253"/>
                  <a:pt x="7031817" y="9022464"/>
                </a:cubicBezTo>
                <a:close/>
                <a:moveTo>
                  <a:pt x="7007711" y="9148864"/>
                </a:moveTo>
                <a:cubicBezTo>
                  <a:pt x="7006742" y="9145865"/>
                  <a:pt x="7006258" y="9142775"/>
                  <a:pt x="7007075" y="9139534"/>
                </a:cubicBezTo>
                <a:cubicBezTo>
                  <a:pt x="7007590" y="9137414"/>
                  <a:pt x="7008650" y="9135748"/>
                  <a:pt x="7009892" y="9134263"/>
                </a:cubicBezTo>
                <a:cubicBezTo>
                  <a:pt x="7008590" y="9132052"/>
                  <a:pt x="7007742" y="9129508"/>
                  <a:pt x="7007651" y="9126752"/>
                </a:cubicBezTo>
                <a:lnTo>
                  <a:pt x="7007439" y="9121329"/>
                </a:lnTo>
                <a:cubicBezTo>
                  <a:pt x="7007167" y="9114696"/>
                  <a:pt x="7014767" y="9109729"/>
                  <a:pt x="7020673" y="9110243"/>
                </a:cubicBezTo>
                <a:cubicBezTo>
                  <a:pt x="7027850" y="9110880"/>
                  <a:pt x="7031484" y="9116907"/>
                  <a:pt x="7031726" y="9123511"/>
                </a:cubicBezTo>
                <a:lnTo>
                  <a:pt x="7031938" y="9128932"/>
                </a:lnTo>
                <a:cubicBezTo>
                  <a:pt x="7031968" y="9129962"/>
                  <a:pt x="7031544" y="9130841"/>
                  <a:pt x="7031242" y="9131780"/>
                </a:cubicBezTo>
                <a:cubicBezTo>
                  <a:pt x="7032483" y="9133143"/>
                  <a:pt x="7033513" y="9134688"/>
                  <a:pt x="7033997" y="9136324"/>
                </a:cubicBezTo>
                <a:cubicBezTo>
                  <a:pt x="7035148" y="9140322"/>
                  <a:pt x="7034149" y="9143896"/>
                  <a:pt x="7031968" y="9146682"/>
                </a:cubicBezTo>
                <a:cubicBezTo>
                  <a:pt x="7032029" y="9150530"/>
                  <a:pt x="7030091" y="9154134"/>
                  <a:pt x="7026941" y="9156648"/>
                </a:cubicBezTo>
                <a:cubicBezTo>
                  <a:pt x="7027153" y="9157284"/>
                  <a:pt x="7027517" y="9157768"/>
                  <a:pt x="7027638" y="9158465"/>
                </a:cubicBezTo>
                <a:cubicBezTo>
                  <a:pt x="7028365" y="9162645"/>
                  <a:pt x="7026336" y="9167855"/>
                  <a:pt x="7022762" y="9170612"/>
                </a:cubicBezTo>
                <a:cubicBezTo>
                  <a:pt x="7024125" y="9170036"/>
                  <a:pt x="7025578" y="9169672"/>
                  <a:pt x="7027093" y="9169612"/>
                </a:cubicBezTo>
                <a:lnTo>
                  <a:pt x="7032513" y="9169400"/>
                </a:lnTo>
                <a:cubicBezTo>
                  <a:pt x="7034421" y="9169340"/>
                  <a:pt x="7036208" y="9169764"/>
                  <a:pt x="7037813" y="9170521"/>
                </a:cubicBezTo>
                <a:cubicBezTo>
                  <a:pt x="7042174" y="9166825"/>
                  <a:pt x="7047715" y="9164735"/>
                  <a:pt x="7054015" y="9165644"/>
                </a:cubicBezTo>
                <a:cubicBezTo>
                  <a:pt x="7058012" y="9166220"/>
                  <a:pt x="7061373" y="9167734"/>
                  <a:pt x="7064220" y="9169915"/>
                </a:cubicBezTo>
                <a:cubicBezTo>
                  <a:pt x="7066430" y="9163888"/>
                  <a:pt x="7072396" y="9159919"/>
                  <a:pt x="7078938" y="9161646"/>
                </a:cubicBezTo>
                <a:cubicBezTo>
                  <a:pt x="7085055" y="9163281"/>
                  <a:pt x="7089658" y="9170308"/>
                  <a:pt x="7087598" y="9176578"/>
                </a:cubicBezTo>
                <a:cubicBezTo>
                  <a:pt x="7086811" y="9179002"/>
                  <a:pt x="7085994" y="9181425"/>
                  <a:pt x="7085206" y="9183878"/>
                </a:cubicBezTo>
                <a:cubicBezTo>
                  <a:pt x="7084752" y="9185272"/>
                  <a:pt x="7084025" y="9186544"/>
                  <a:pt x="7083177" y="9187695"/>
                </a:cubicBezTo>
                <a:lnTo>
                  <a:pt x="7083268" y="9190088"/>
                </a:lnTo>
                <a:cubicBezTo>
                  <a:pt x="7083419" y="9194147"/>
                  <a:pt x="7081602" y="9197509"/>
                  <a:pt x="7078847" y="9199902"/>
                </a:cubicBezTo>
                <a:cubicBezTo>
                  <a:pt x="7079816" y="9200145"/>
                  <a:pt x="7080755" y="9200356"/>
                  <a:pt x="7081663" y="9200780"/>
                </a:cubicBezTo>
                <a:cubicBezTo>
                  <a:pt x="7087962" y="9200205"/>
                  <a:pt x="7094624" y="9203597"/>
                  <a:pt x="7094957" y="9211715"/>
                </a:cubicBezTo>
                <a:cubicBezTo>
                  <a:pt x="7094957" y="9211776"/>
                  <a:pt x="7094927" y="9211806"/>
                  <a:pt x="7094927" y="9211867"/>
                </a:cubicBezTo>
                <a:cubicBezTo>
                  <a:pt x="7095805" y="9210927"/>
                  <a:pt x="7096775" y="9209988"/>
                  <a:pt x="7098167" y="9209292"/>
                </a:cubicBezTo>
                <a:cubicBezTo>
                  <a:pt x="7112128" y="9202235"/>
                  <a:pt x="7125029" y="9222953"/>
                  <a:pt x="7111038" y="9230041"/>
                </a:cubicBezTo>
                <a:cubicBezTo>
                  <a:pt x="7101771" y="9234736"/>
                  <a:pt x="7093140" y="9227163"/>
                  <a:pt x="7092383" y="9219470"/>
                </a:cubicBezTo>
                <a:cubicBezTo>
                  <a:pt x="7090657" y="9221590"/>
                  <a:pt x="7088265" y="9222771"/>
                  <a:pt x="7085600" y="9223346"/>
                </a:cubicBezTo>
                <a:cubicBezTo>
                  <a:pt x="7085539" y="9224286"/>
                  <a:pt x="7085539" y="9225254"/>
                  <a:pt x="7085297" y="9226133"/>
                </a:cubicBezTo>
                <a:cubicBezTo>
                  <a:pt x="7087114" y="9228466"/>
                  <a:pt x="7087932" y="9231403"/>
                  <a:pt x="7087962" y="9234251"/>
                </a:cubicBezTo>
                <a:cubicBezTo>
                  <a:pt x="7091626" y="9237946"/>
                  <a:pt x="7093322" y="9243489"/>
                  <a:pt x="7089688" y="9249093"/>
                </a:cubicBezTo>
                <a:cubicBezTo>
                  <a:pt x="7084328" y="9257423"/>
                  <a:pt x="7074365" y="9255060"/>
                  <a:pt x="7069822" y="9248911"/>
                </a:cubicBezTo>
                <a:cubicBezTo>
                  <a:pt x="7069398" y="9249002"/>
                  <a:pt x="7069096" y="9249275"/>
                  <a:pt x="7068611" y="9249396"/>
                </a:cubicBezTo>
                <a:cubicBezTo>
                  <a:pt x="7063584" y="9250578"/>
                  <a:pt x="7059253" y="9249396"/>
                  <a:pt x="7054499" y="9247821"/>
                </a:cubicBezTo>
                <a:cubicBezTo>
                  <a:pt x="7053106" y="9247366"/>
                  <a:pt x="7051895" y="9246336"/>
                  <a:pt x="7050804" y="9245125"/>
                </a:cubicBezTo>
                <a:cubicBezTo>
                  <a:pt x="7048503" y="9244792"/>
                  <a:pt x="7046232" y="9243974"/>
                  <a:pt x="7044475" y="9242581"/>
                </a:cubicBezTo>
                <a:cubicBezTo>
                  <a:pt x="7043082" y="9241459"/>
                  <a:pt x="7041750" y="9240249"/>
                  <a:pt x="7040448" y="9239006"/>
                </a:cubicBezTo>
                <a:cubicBezTo>
                  <a:pt x="7039963" y="9238946"/>
                  <a:pt x="7039509" y="9238916"/>
                  <a:pt x="7038994" y="9238795"/>
                </a:cubicBezTo>
                <a:cubicBezTo>
                  <a:pt x="7032907" y="9237219"/>
                  <a:pt x="7028183" y="9230162"/>
                  <a:pt x="7030242" y="9223892"/>
                </a:cubicBezTo>
                <a:lnTo>
                  <a:pt x="7031363" y="9220499"/>
                </a:lnTo>
                <a:cubicBezTo>
                  <a:pt x="7031363" y="9220469"/>
                  <a:pt x="7031363" y="9220409"/>
                  <a:pt x="7031363" y="9220378"/>
                </a:cubicBezTo>
                <a:cubicBezTo>
                  <a:pt x="7024579" y="9221105"/>
                  <a:pt x="7016524" y="9216773"/>
                  <a:pt x="7016161" y="9207869"/>
                </a:cubicBezTo>
                <a:cubicBezTo>
                  <a:pt x="7015857" y="9200145"/>
                  <a:pt x="7021642" y="9196783"/>
                  <a:pt x="7027638" y="9197236"/>
                </a:cubicBezTo>
                <a:cubicBezTo>
                  <a:pt x="7027184" y="9196176"/>
                  <a:pt x="7026880" y="9195086"/>
                  <a:pt x="7026759" y="9193996"/>
                </a:cubicBezTo>
                <a:cubicBezTo>
                  <a:pt x="7020309" y="9193844"/>
                  <a:pt x="7015464" y="9188301"/>
                  <a:pt x="7015070" y="9182061"/>
                </a:cubicBezTo>
                <a:cubicBezTo>
                  <a:pt x="7014798" y="9178033"/>
                  <a:pt x="7016948" y="9174459"/>
                  <a:pt x="7020037" y="9172156"/>
                </a:cubicBezTo>
                <a:cubicBezTo>
                  <a:pt x="7019310" y="9172398"/>
                  <a:pt x="7018492" y="9172581"/>
                  <a:pt x="7017674" y="9172611"/>
                </a:cubicBezTo>
                <a:lnTo>
                  <a:pt x="7012254" y="9172823"/>
                </a:lnTo>
                <a:cubicBezTo>
                  <a:pt x="7005652" y="9173065"/>
                  <a:pt x="6999384" y="9170097"/>
                  <a:pt x="6998142" y="9162888"/>
                </a:cubicBezTo>
                <a:cubicBezTo>
                  <a:pt x="6997203" y="9157102"/>
                  <a:pt x="7001382" y="9149439"/>
                  <a:pt x="7007711" y="9148864"/>
                </a:cubicBezTo>
                <a:close/>
                <a:moveTo>
                  <a:pt x="7051440" y="9370283"/>
                </a:moveTo>
                <a:lnTo>
                  <a:pt x="7048503" y="9374857"/>
                </a:lnTo>
                <a:cubicBezTo>
                  <a:pt x="7044930" y="9380430"/>
                  <a:pt x="7038267" y="9383247"/>
                  <a:pt x="7032029" y="9379946"/>
                </a:cubicBezTo>
                <a:cubicBezTo>
                  <a:pt x="7026578" y="9377068"/>
                  <a:pt x="7023338" y="9369010"/>
                  <a:pt x="7026911" y="9363468"/>
                </a:cubicBezTo>
                <a:lnTo>
                  <a:pt x="7029848" y="9358925"/>
                </a:lnTo>
                <a:cubicBezTo>
                  <a:pt x="7030696" y="9357622"/>
                  <a:pt x="7031726" y="9356501"/>
                  <a:pt x="7032846" y="9355562"/>
                </a:cubicBezTo>
                <a:cubicBezTo>
                  <a:pt x="7030091" y="9353865"/>
                  <a:pt x="7027940" y="9351170"/>
                  <a:pt x="7027214" y="9347899"/>
                </a:cubicBezTo>
                <a:lnTo>
                  <a:pt x="7025578" y="9340387"/>
                </a:lnTo>
                <a:cubicBezTo>
                  <a:pt x="7024186" y="9333935"/>
                  <a:pt x="7028365" y="9327271"/>
                  <a:pt x="7034845" y="9325817"/>
                </a:cubicBezTo>
                <a:cubicBezTo>
                  <a:pt x="7041265" y="9324394"/>
                  <a:pt x="7048019" y="9328664"/>
                  <a:pt x="7049411" y="9335086"/>
                </a:cubicBezTo>
                <a:lnTo>
                  <a:pt x="7050956" y="9342174"/>
                </a:lnTo>
                <a:cubicBezTo>
                  <a:pt x="7053076" y="9339054"/>
                  <a:pt x="7056377" y="9336752"/>
                  <a:pt x="7060313" y="9336601"/>
                </a:cubicBezTo>
                <a:lnTo>
                  <a:pt x="7065734" y="9336388"/>
                </a:lnTo>
                <a:cubicBezTo>
                  <a:pt x="7072336" y="9336146"/>
                  <a:pt x="7078180" y="9341356"/>
                  <a:pt x="7078513" y="9348020"/>
                </a:cubicBezTo>
                <a:cubicBezTo>
                  <a:pt x="7078817" y="9354562"/>
                  <a:pt x="7073486" y="9360529"/>
                  <a:pt x="7066885" y="9360772"/>
                </a:cubicBezTo>
                <a:lnTo>
                  <a:pt x="7061464" y="9360984"/>
                </a:lnTo>
                <a:cubicBezTo>
                  <a:pt x="7055740" y="9361196"/>
                  <a:pt x="7050774" y="9357198"/>
                  <a:pt x="7049321" y="9351806"/>
                </a:cubicBezTo>
                <a:cubicBezTo>
                  <a:pt x="7048684" y="9352776"/>
                  <a:pt x="7047836" y="9353563"/>
                  <a:pt x="7046959" y="9354320"/>
                </a:cubicBezTo>
                <a:cubicBezTo>
                  <a:pt x="7051986" y="9357470"/>
                  <a:pt x="7054863" y="9364982"/>
                  <a:pt x="7051440" y="9370283"/>
                </a:cubicBezTo>
                <a:close/>
                <a:moveTo>
                  <a:pt x="7007136" y="9496046"/>
                </a:moveTo>
                <a:cubicBezTo>
                  <a:pt x="7013980" y="9495774"/>
                  <a:pt x="7019128" y="9501620"/>
                  <a:pt x="7019492" y="9508072"/>
                </a:cubicBezTo>
                <a:cubicBezTo>
                  <a:pt x="7019885" y="9514766"/>
                  <a:pt x="7013828" y="9520187"/>
                  <a:pt x="7007469" y="9520430"/>
                </a:cubicBezTo>
                <a:lnTo>
                  <a:pt x="7002926" y="9520612"/>
                </a:lnTo>
                <a:cubicBezTo>
                  <a:pt x="7000988" y="9523671"/>
                  <a:pt x="6997930" y="9525943"/>
                  <a:pt x="6993993" y="9526367"/>
                </a:cubicBezTo>
                <a:cubicBezTo>
                  <a:pt x="6988905" y="9526973"/>
                  <a:pt x="6985241" y="9524398"/>
                  <a:pt x="6981577" y="9521248"/>
                </a:cubicBezTo>
                <a:cubicBezTo>
                  <a:pt x="6978761" y="9518825"/>
                  <a:pt x="6977943" y="9515250"/>
                  <a:pt x="6978397" y="9511767"/>
                </a:cubicBezTo>
                <a:cubicBezTo>
                  <a:pt x="6978276" y="9511556"/>
                  <a:pt x="6978155" y="9511343"/>
                  <a:pt x="6978034" y="9511131"/>
                </a:cubicBezTo>
                <a:cubicBezTo>
                  <a:pt x="6974733" y="9505164"/>
                  <a:pt x="6977398" y="9497955"/>
                  <a:pt x="6983000" y="9494593"/>
                </a:cubicBezTo>
                <a:cubicBezTo>
                  <a:pt x="6984696" y="9493593"/>
                  <a:pt x="6986543" y="9493260"/>
                  <a:pt x="6988391" y="9493260"/>
                </a:cubicBezTo>
                <a:cubicBezTo>
                  <a:pt x="6986180" y="9490291"/>
                  <a:pt x="6985484" y="9486384"/>
                  <a:pt x="6988240" y="9482083"/>
                </a:cubicBezTo>
                <a:cubicBezTo>
                  <a:pt x="6996628" y="9469058"/>
                  <a:pt x="7018795" y="9479326"/>
                  <a:pt x="7010316" y="9492503"/>
                </a:cubicBezTo>
                <a:cubicBezTo>
                  <a:pt x="7009347" y="9494017"/>
                  <a:pt x="7008166" y="9495138"/>
                  <a:pt x="7006894" y="9496046"/>
                </a:cubicBezTo>
                <a:lnTo>
                  <a:pt x="7007136" y="9496046"/>
                </a:lnTo>
                <a:close/>
                <a:moveTo>
                  <a:pt x="6977338" y="9540966"/>
                </a:moveTo>
                <a:cubicBezTo>
                  <a:pt x="6977610" y="9547812"/>
                  <a:pt x="6973067" y="9552052"/>
                  <a:pt x="6967859" y="9553567"/>
                </a:cubicBezTo>
                <a:cubicBezTo>
                  <a:pt x="6967677" y="9553628"/>
                  <a:pt x="6967556" y="9553749"/>
                  <a:pt x="6967374" y="9553810"/>
                </a:cubicBezTo>
                <a:cubicBezTo>
                  <a:pt x="6967223" y="9553840"/>
                  <a:pt x="6967071" y="9553810"/>
                  <a:pt x="6966920" y="9553840"/>
                </a:cubicBezTo>
                <a:cubicBezTo>
                  <a:pt x="6965588" y="9554142"/>
                  <a:pt x="6964285" y="9554203"/>
                  <a:pt x="6962953" y="9554082"/>
                </a:cubicBezTo>
                <a:cubicBezTo>
                  <a:pt x="6962832" y="9554082"/>
                  <a:pt x="6962680" y="9554082"/>
                  <a:pt x="6962559" y="9554082"/>
                </a:cubicBezTo>
                <a:cubicBezTo>
                  <a:pt x="6960015" y="9553810"/>
                  <a:pt x="6957805" y="9552780"/>
                  <a:pt x="6956048" y="9550932"/>
                </a:cubicBezTo>
                <a:cubicBezTo>
                  <a:pt x="6954322" y="9549448"/>
                  <a:pt x="6952838" y="9547661"/>
                  <a:pt x="6952354" y="9545329"/>
                </a:cubicBezTo>
                <a:lnTo>
                  <a:pt x="6950718" y="9537816"/>
                </a:lnTo>
                <a:cubicBezTo>
                  <a:pt x="6949325" y="9531365"/>
                  <a:pt x="6952536" y="9524640"/>
                  <a:pt x="6959197" y="9522793"/>
                </a:cubicBezTo>
                <a:cubicBezTo>
                  <a:pt x="6965285" y="9521097"/>
                  <a:pt x="6972825" y="9524822"/>
                  <a:pt x="6974218" y="9531274"/>
                </a:cubicBezTo>
                <a:cubicBezTo>
                  <a:pt x="6974461" y="9532425"/>
                  <a:pt x="6974703" y="9533546"/>
                  <a:pt x="6974945" y="9534667"/>
                </a:cubicBezTo>
                <a:cubicBezTo>
                  <a:pt x="6976247" y="9536271"/>
                  <a:pt x="6977216" y="9538240"/>
                  <a:pt x="6977338" y="9540966"/>
                </a:cubicBezTo>
                <a:close/>
                <a:moveTo>
                  <a:pt x="6951839" y="9367981"/>
                </a:moveTo>
                <a:cubicBezTo>
                  <a:pt x="6953232" y="9374433"/>
                  <a:pt x="6949265" y="9381127"/>
                  <a:pt x="6942754" y="9382641"/>
                </a:cubicBezTo>
                <a:cubicBezTo>
                  <a:pt x="6936425" y="9384126"/>
                  <a:pt x="6929490" y="9380006"/>
                  <a:pt x="6928097" y="9373555"/>
                </a:cubicBezTo>
                <a:cubicBezTo>
                  <a:pt x="6927552" y="9371040"/>
                  <a:pt x="6927007" y="9368556"/>
                  <a:pt x="6926461" y="9366042"/>
                </a:cubicBezTo>
                <a:cubicBezTo>
                  <a:pt x="6925068" y="9359591"/>
                  <a:pt x="6929036" y="9352897"/>
                  <a:pt x="6935547" y="9351382"/>
                </a:cubicBezTo>
                <a:cubicBezTo>
                  <a:pt x="6937212" y="9350988"/>
                  <a:pt x="6938938" y="9351049"/>
                  <a:pt x="6940574" y="9351382"/>
                </a:cubicBezTo>
                <a:cubicBezTo>
                  <a:pt x="6941421" y="9345234"/>
                  <a:pt x="6946661" y="9341023"/>
                  <a:pt x="6952808" y="9340781"/>
                </a:cubicBezTo>
                <a:lnTo>
                  <a:pt x="6958228" y="9340568"/>
                </a:lnTo>
                <a:cubicBezTo>
                  <a:pt x="6964861" y="9340296"/>
                  <a:pt x="6970281" y="9346838"/>
                  <a:pt x="6970099" y="9353078"/>
                </a:cubicBezTo>
                <a:cubicBezTo>
                  <a:pt x="6969918" y="9359985"/>
                  <a:pt x="6964164" y="9364709"/>
                  <a:pt x="6957593" y="9364951"/>
                </a:cubicBezTo>
                <a:lnTo>
                  <a:pt x="6952172" y="9365164"/>
                </a:lnTo>
                <a:cubicBezTo>
                  <a:pt x="6951839" y="9365164"/>
                  <a:pt x="6951536" y="9364982"/>
                  <a:pt x="6951203" y="9364951"/>
                </a:cubicBezTo>
                <a:cubicBezTo>
                  <a:pt x="6951415" y="9365982"/>
                  <a:pt x="6951627" y="9366981"/>
                  <a:pt x="6951839" y="9367981"/>
                </a:cubicBezTo>
                <a:close/>
                <a:moveTo>
                  <a:pt x="6941391" y="9320880"/>
                </a:moveTo>
                <a:cubicBezTo>
                  <a:pt x="6932882" y="9334147"/>
                  <a:pt x="6913167" y="9319729"/>
                  <a:pt x="6921616" y="9306584"/>
                </a:cubicBezTo>
                <a:cubicBezTo>
                  <a:pt x="6930156" y="9293347"/>
                  <a:pt x="6949870" y="9307734"/>
                  <a:pt x="6941391" y="9320880"/>
                </a:cubicBezTo>
                <a:close/>
                <a:moveTo>
                  <a:pt x="6926159" y="9267813"/>
                </a:moveTo>
                <a:cubicBezTo>
                  <a:pt x="6925553" y="9252122"/>
                  <a:pt x="6949840" y="9249820"/>
                  <a:pt x="6950446" y="9265479"/>
                </a:cubicBezTo>
                <a:cubicBezTo>
                  <a:pt x="6951082" y="9281200"/>
                  <a:pt x="6926764" y="9283532"/>
                  <a:pt x="6926159" y="9267813"/>
                </a:cubicBezTo>
                <a:close/>
                <a:moveTo>
                  <a:pt x="6965769" y="9290802"/>
                </a:moveTo>
                <a:cubicBezTo>
                  <a:pt x="6965618" y="9292044"/>
                  <a:pt x="6965436" y="9293286"/>
                  <a:pt x="6964770" y="9294376"/>
                </a:cubicBezTo>
                <a:cubicBezTo>
                  <a:pt x="6964346" y="9295012"/>
                  <a:pt x="6963982" y="9295709"/>
                  <a:pt x="6963649" y="9296406"/>
                </a:cubicBezTo>
                <a:cubicBezTo>
                  <a:pt x="6963649" y="9296406"/>
                  <a:pt x="6963649" y="9296406"/>
                  <a:pt x="6963649" y="9296406"/>
                </a:cubicBezTo>
                <a:cubicBezTo>
                  <a:pt x="6963649" y="9296497"/>
                  <a:pt x="6963649" y="9296527"/>
                  <a:pt x="6963649" y="9296648"/>
                </a:cubicBezTo>
                <a:cubicBezTo>
                  <a:pt x="6963710" y="9296830"/>
                  <a:pt x="6963740" y="9296860"/>
                  <a:pt x="6963831" y="9297223"/>
                </a:cubicBezTo>
                <a:cubicBezTo>
                  <a:pt x="6965951" y="9303736"/>
                  <a:pt x="6962711" y="9310278"/>
                  <a:pt x="6956442" y="9312823"/>
                </a:cubicBezTo>
                <a:cubicBezTo>
                  <a:pt x="6950476" y="9315276"/>
                  <a:pt x="6942815" y="9311521"/>
                  <a:pt x="6940846" y="9305432"/>
                </a:cubicBezTo>
                <a:cubicBezTo>
                  <a:pt x="6938545" y="9298374"/>
                  <a:pt x="6938636" y="9290711"/>
                  <a:pt x="6942542" y="9284199"/>
                </a:cubicBezTo>
                <a:cubicBezTo>
                  <a:pt x="6945964" y="9278505"/>
                  <a:pt x="6952172" y="9275172"/>
                  <a:pt x="6958713" y="9278171"/>
                </a:cubicBezTo>
                <a:cubicBezTo>
                  <a:pt x="6961287" y="9279352"/>
                  <a:pt x="6963438" y="9281806"/>
                  <a:pt x="6964740" y="9284593"/>
                </a:cubicBezTo>
                <a:lnTo>
                  <a:pt x="6964618" y="9281503"/>
                </a:lnTo>
                <a:cubicBezTo>
                  <a:pt x="6964346" y="9274658"/>
                  <a:pt x="6970312" y="9269538"/>
                  <a:pt x="6976762" y="9269236"/>
                </a:cubicBezTo>
                <a:cubicBezTo>
                  <a:pt x="6983515" y="9268902"/>
                  <a:pt x="6988784" y="9274991"/>
                  <a:pt x="6989026" y="9281382"/>
                </a:cubicBezTo>
                <a:lnTo>
                  <a:pt x="6989239" y="9286804"/>
                </a:lnTo>
                <a:cubicBezTo>
                  <a:pt x="6989511" y="9293650"/>
                  <a:pt x="6983545" y="9298768"/>
                  <a:pt x="6977095" y="9299071"/>
                </a:cubicBezTo>
                <a:cubicBezTo>
                  <a:pt x="6971826" y="9299344"/>
                  <a:pt x="6967495" y="9295558"/>
                  <a:pt x="6965769" y="9290802"/>
                </a:cubicBezTo>
                <a:close/>
                <a:moveTo>
                  <a:pt x="6975763" y="9362801"/>
                </a:moveTo>
                <a:lnTo>
                  <a:pt x="6978700" y="9358258"/>
                </a:lnTo>
                <a:cubicBezTo>
                  <a:pt x="6981214" y="9354351"/>
                  <a:pt x="6984969" y="9352200"/>
                  <a:pt x="6989087" y="9352018"/>
                </a:cubicBezTo>
                <a:lnTo>
                  <a:pt x="6989087" y="9351746"/>
                </a:lnTo>
                <a:cubicBezTo>
                  <a:pt x="6988815" y="9344900"/>
                  <a:pt x="6993932" y="9339569"/>
                  <a:pt x="7000625" y="9338903"/>
                </a:cubicBezTo>
                <a:cubicBezTo>
                  <a:pt x="7007106" y="9338267"/>
                  <a:pt x="7013223" y="9344052"/>
                  <a:pt x="7013465" y="9350443"/>
                </a:cubicBezTo>
                <a:lnTo>
                  <a:pt x="7013677" y="9355865"/>
                </a:lnTo>
                <a:cubicBezTo>
                  <a:pt x="7013950" y="9362711"/>
                  <a:pt x="7008832" y="9368042"/>
                  <a:pt x="7002139" y="9368708"/>
                </a:cubicBezTo>
                <a:cubicBezTo>
                  <a:pt x="7001624" y="9368738"/>
                  <a:pt x="7001170" y="9368556"/>
                  <a:pt x="7000655" y="9368526"/>
                </a:cubicBezTo>
                <a:cubicBezTo>
                  <a:pt x="7000474" y="9368889"/>
                  <a:pt x="7000504" y="9369314"/>
                  <a:pt x="7000292" y="9369647"/>
                </a:cubicBezTo>
                <a:lnTo>
                  <a:pt x="6997355" y="9374221"/>
                </a:lnTo>
                <a:cubicBezTo>
                  <a:pt x="6993660" y="9379975"/>
                  <a:pt x="6987270" y="9382338"/>
                  <a:pt x="6980880" y="9379310"/>
                </a:cubicBezTo>
                <a:cubicBezTo>
                  <a:pt x="6975248" y="9376644"/>
                  <a:pt x="6972311" y="9368193"/>
                  <a:pt x="6975763" y="9362801"/>
                </a:cubicBezTo>
                <a:close/>
                <a:moveTo>
                  <a:pt x="6997415" y="9427106"/>
                </a:moveTo>
                <a:cubicBezTo>
                  <a:pt x="6996809" y="9411387"/>
                  <a:pt x="7021218" y="9410690"/>
                  <a:pt x="7021823" y="9426380"/>
                </a:cubicBezTo>
                <a:cubicBezTo>
                  <a:pt x="7022429" y="9442070"/>
                  <a:pt x="6998021" y="9442827"/>
                  <a:pt x="6997415" y="9427106"/>
                </a:cubicBezTo>
                <a:close/>
                <a:moveTo>
                  <a:pt x="7016705" y="9297496"/>
                </a:moveTo>
                <a:lnTo>
                  <a:pt x="7011285" y="9297709"/>
                </a:lnTo>
                <a:cubicBezTo>
                  <a:pt x="7004411" y="9297980"/>
                  <a:pt x="6998808" y="9294376"/>
                  <a:pt x="6997506" y="9287319"/>
                </a:cubicBezTo>
                <a:cubicBezTo>
                  <a:pt x="6996386" y="9281291"/>
                  <a:pt x="7001473" y="9273779"/>
                  <a:pt x="7007893" y="9273537"/>
                </a:cubicBezTo>
                <a:lnTo>
                  <a:pt x="7013314" y="9273325"/>
                </a:lnTo>
                <a:cubicBezTo>
                  <a:pt x="7020158" y="9273052"/>
                  <a:pt x="7025790" y="9276657"/>
                  <a:pt x="7027093" y="9283715"/>
                </a:cubicBezTo>
                <a:cubicBezTo>
                  <a:pt x="7028213" y="9289742"/>
                  <a:pt x="7023126" y="9297254"/>
                  <a:pt x="7016705" y="9297496"/>
                </a:cubicBezTo>
                <a:close/>
                <a:moveTo>
                  <a:pt x="7024428" y="9266964"/>
                </a:moveTo>
                <a:cubicBezTo>
                  <a:pt x="7020158" y="9271507"/>
                  <a:pt x="7011648" y="9272385"/>
                  <a:pt x="7007167" y="9267540"/>
                </a:cubicBezTo>
                <a:cubicBezTo>
                  <a:pt x="7003078" y="9263117"/>
                  <a:pt x="6999959" y="9258210"/>
                  <a:pt x="6999868" y="9251971"/>
                </a:cubicBezTo>
                <a:cubicBezTo>
                  <a:pt x="6999747" y="9245155"/>
                  <a:pt x="7003865" y="9240036"/>
                  <a:pt x="7009013" y="9236159"/>
                </a:cubicBezTo>
                <a:cubicBezTo>
                  <a:pt x="7014283" y="9232131"/>
                  <a:pt x="7022580" y="9234857"/>
                  <a:pt x="7025821" y="9240036"/>
                </a:cubicBezTo>
                <a:cubicBezTo>
                  <a:pt x="7028425" y="9244216"/>
                  <a:pt x="7028001" y="9248820"/>
                  <a:pt x="7025730" y="9252576"/>
                </a:cubicBezTo>
                <a:cubicBezTo>
                  <a:pt x="7028304" y="9257150"/>
                  <a:pt x="7028365" y="9262753"/>
                  <a:pt x="7024428" y="9266964"/>
                </a:cubicBezTo>
                <a:close/>
                <a:moveTo>
                  <a:pt x="6998990" y="9176094"/>
                </a:moveTo>
                <a:cubicBezTo>
                  <a:pt x="7006076" y="9190119"/>
                  <a:pt x="6984090" y="9200690"/>
                  <a:pt x="6977004" y="9186665"/>
                </a:cubicBezTo>
                <a:lnTo>
                  <a:pt x="6975490" y="9183667"/>
                </a:lnTo>
                <a:cubicBezTo>
                  <a:pt x="6968404" y="9169642"/>
                  <a:pt x="6990390" y="9159071"/>
                  <a:pt x="6997476" y="9173065"/>
                </a:cubicBezTo>
                <a:lnTo>
                  <a:pt x="6998990" y="9176094"/>
                </a:lnTo>
                <a:close/>
                <a:moveTo>
                  <a:pt x="6988784" y="9105791"/>
                </a:moveTo>
                <a:cubicBezTo>
                  <a:pt x="6982849" y="9107942"/>
                  <a:pt x="6975036" y="9104822"/>
                  <a:pt x="6973128" y="9098521"/>
                </a:cubicBezTo>
                <a:lnTo>
                  <a:pt x="6970917" y="9091191"/>
                </a:lnTo>
                <a:cubicBezTo>
                  <a:pt x="6969009" y="9084861"/>
                  <a:pt x="6971674" y="9077925"/>
                  <a:pt x="6978185" y="9075531"/>
                </a:cubicBezTo>
                <a:cubicBezTo>
                  <a:pt x="6984121" y="9073381"/>
                  <a:pt x="6991934" y="9076501"/>
                  <a:pt x="6993842" y="9082802"/>
                </a:cubicBezTo>
                <a:cubicBezTo>
                  <a:pt x="6994569" y="9085255"/>
                  <a:pt x="6995326" y="9087708"/>
                  <a:pt x="6996052" y="9090131"/>
                </a:cubicBezTo>
                <a:cubicBezTo>
                  <a:pt x="6997960" y="9096462"/>
                  <a:pt x="6995295" y="9103398"/>
                  <a:pt x="6988784" y="9105791"/>
                </a:cubicBezTo>
                <a:close/>
                <a:moveTo>
                  <a:pt x="6940725" y="9195692"/>
                </a:moveTo>
                <a:cubicBezTo>
                  <a:pt x="6944722" y="9196812"/>
                  <a:pt x="6947902" y="9199962"/>
                  <a:pt x="6948114" y="9205506"/>
                </a:cubicBezTo>
                <a:cubicBezTo>
                  <a:pt x="6948387" y="9212775"/>
                  <a:pt x="6943299" y="9217197"/>
                  <a:pt x="6937727" y="9218409"/>
                </a:cubicBezTo>
                <a:cubicBezTo>
                  <a:pt x="6937727" y="9218651"/>
                  <a:pt x="6937757" y="9218894"/>
                  <a:pt x="6937757" y="9219136"/>
                </a:cubicBezTo>
                <a:cubicBezTo>
                  <a:pt x="6937242" y="9226224"/>
                  <a:pt x="6931307" y="9230192"/>
                  <a:pt x="6924736" y="9230465"/>
                </a:cubicBezTo>
                <a:lnTo>
                  <a:pt x="6919315" y="9230677"/>
                </a:lnTo>
                <a:cubicBezTo>
                  <a:pt x="6912683" y="9230949"/>
                  <a:pt x="6907565" y="9223680"/>
                  <a:pt x="6907989" y="9217652"/>
                </a:cubicBezTo>
                <a:cubicBezTo>
                  <a:pt x="6908322" y="9213078"/>
                  <a:pt x="6910926" y="9209807"/>
                  <a:pt x="6914530" y="9207990"/>
                </a:cubicBezTo>
                <a:cubicBezTo>
                  <a:pt x="6913500" y="9206172"/>
                  <a:pt x="6912864" y="9204112"/>
                  <a:pt x="6912774" y="9202022"/>
                </a:cubicBezTo>
                <a:cubicBezTo>
                  <a:pt x="6912470" y="9195237"/>
                  <a:pt x="6918618" y="9190088"/>
                  <a:pt x="6925008" y="9189846"/>
                </a:cubicBezTo>
                <a:lnTo>
                  <a:pt x="6930428" y="9189633"/>
                </a:lnTo>
                <a:cubicBezTo>
                  <a:pt x="6934911" y="9189482"/>
                  <a:pt x="6938636" y="9192088"/>
                  <a:pt x="6940725" y="9195692"/>
                </a:cubicBezTo>
                <a:close/>
                <a:moveTo>
                  <a:pt x="6928097" y="9133234"/>
                </a:moveTo>
                <a:cubicBezTo>
                  <a:pt x="6920708" y="9147016"/>
                  <a:pt x="6898298" y="9137354"/>
                  <a:pt x="6905687" y="9123511"/>
                </a:cubicBezTo>
                <a:cubicBezTo>
                  <a:pt x="6913107" y="9109729"/>
                  <a:pt x="6935516" y="9119391"/>
                  <a:pt x="6928097" y="9133234"/>
                </a:cubicBezTo>
                <a:close/>
                <a:moveTo>
                  <a:pt x="6881733" y="9095705"/>
                </a:moveTo>
                <a:cubicBezTo>
                  <a:pt x="6881128" y="9080226"/>
                  <a:pt x="6905172" y="9075956"/>
                  <a:pt x="6905778" y="9091615"/>
                </a:cubicBezTo>
                <a:cubicBezTo>
                  <a:pt x="6906384" y="9107094"/>
                  <a:pt x="6882339" y="9111365"/>
                  <a:pt x="6881733" y="9095705"/>
                </a:cubicBezTo>
                <a:close/>
                <a:moveTo>
                  <a:pt x="6890818" y="9221741"/>
                </a:moveTo>
                <a:cubicBezTo>
                  <a:pt x="6895209" y="9226708"/>
                  <a:pt x="6896572" y="9233614"/>
                  <a:pt x="6891757" y="9238976"/>
                </a:cubicBezTo>
                <a:cubicBezTo>
                  <a:pt x="6887699" y="9243459"/>
                  <a:pt x="6878887" y="9244822"/>
                  <a:pt x="6874526" y="9239884"/>
                </a:cubicBezTo>
                <a:cubicBezTo>
                  <a:pt x="6874011" y="9239248"/>
                  <a:pt x="6873466" y="9238673"/>
                  <a:pt x="6872860" y="9238128"/>
                </a:cubicBezTo>
                <a:cubicBezTo>
                  <a:pt x="6872800" y="9238067"/>
                  <a:pt x="6872800" y="9238098"/>
                  <a:pt x="6872739" y="9238037"/>
                </a:cubicBezTo>
                <a:cubicBezTo>
                  <a:pt x="6872678" y="9238037"/>
                  <a:pt x="6872648" y="9238037"/>
                  <a:pt x="6872588" y="9238007"/>
                </a:cubicBezTo>
                <a:lnTo>
                  <a:pt x="6872133" y="9238007"/>
                </a:lnTo>
                <a:cubicBezTo>
                  <a:pt x="6865289" y="9238037"/>
                  <a:pt x="6860020" y="9233070"/>
                  <a:pt x="6859445" y="9226285"/>
                </a:cubicBezTo>
                <a:cubicBezTo>
                  <a:pt x="6858900" y="9219863"/>
                  <a:pt x="6864774" y="9213653"/>
                  <a:pt x="6871134" y="9213593"/>
                </a:cubicBezTo>
                <a:cubicBezTo>
                  <a:pt x="6878553" y="9213563"/>
                  <a:pt x="6885822" y="9216047"/>
                  <a:pt x="6890818" y="9221741"/>
                </a:cubicBezTo>
                <a:close/>
                <a:moveTo>
                  <a:pt x="6887457" y="9274325"/>
                </a:moveTo>
                <a:lnTo>
                  <a:pt x="6884519" y="9278899"/>
                </a:lnTo>
                <a:cubicBezTo>
                  <a:pt x="6880946" y="9284472"/>
                  <a:pt x="6871861" y="9284199"/>
                  <a:pt x="6867318" y="9280382"/>
                </a:cubicBezTo>
                <a:cubicBezTo>
                  <a:pt x="6861807" y="9275748"/>
                  <a:pt x="6862261" y="9268721"/>
                  <a:pt x="6865835" y="9263178"/>
                </a:cubicBezTo>
                <a:lnTo>
                  <a:pt x="6868772" y="9258634"/>
                </a:lnTo>
                <a:cubicBezTo>
                  <a:pt x="6872345" y="9253031"/>
                  <a:pt x="6881430" y="9253304"/>
                  <a:pt x="6885973" y="9257150"/>
                </a:cubicBezTo>
                <a:cubicBezTo>
                  <a:pt x="6891454" y="9261754"/>
                  <a:pt x="6891000" y="9268781"/>
                  <a:pt x="6887457" y="9274325"/>
                </a:cubicBezTo>
                <a:close/>
                <a:moveTo>
                  <a:pt x="6923009" y="9461365"/>
                </a:moveTo>
                <a:cubicBezTo>
                  <a:pt x="6927885" y="9460729"/>
                  <a:pt x="6931882" y="9463030"/>
                  <a:pt x="6934365" y="9466665"/>
                </a:cubicBezTo>
                <a:cubicBezTo>
                  <a:pt x="6939605" y="9466211"/>
                  <a:pt x="6944722" y="9468513"/>
                  <a:pt x="6946903" y="9473844"/>
                </a:cubicBezTo>
                <a:cubicBezTo>
                  <a:pt x="6949265" y="9479599"/>
                  <a:pt x="6946509" y="9487717"/>
                  <a:pt x="6940240" y="9489747"/>
                </a:cubicBezTo>
                <a:cubicBezTo>
                  <a:pt x="6934517" y="9491624"/>
                  <a:pt x="6928763" y="9492412"/>
                  <a:pt x="6923039" y="9489928"/>
                </a:cubicBezTo>
                <a:cubicBezTo>
                  <a:pt x="6916801" y="9487202"/>
                  <a:pt x="6913894" y="9481326"/>
                  <a:pt x="6912470" y="9475025"/>
                </a:cubicBezTo>
                <a:cubicBezTo>
                  <a:pt x="6911017" y="9468543"/>
                  <a:pt x="6916953" y="9462122"/>
                  <a:pt x="6923009" y="9461365"/>
                </a:cubicBezTo>
                <a:close/>
                <a:moveTo>
                  <a:pt x="6999898" y="9554142"/>
                </a:moveTo>
                <a:cubicBezTo>
                  <a:pt x="7008347" y="9540997"/>
                  <a:pt x="7030000" y="9552325"/>
                  <a:pt x="7021490" y="9565501"/>
                </a:cubicBezTo>
                <a:cubicBezTo>
                  <a:pt x="7013072" y="9578648"/>
                  <a:pt x="6991419" y="9567319"/>
                  <a:pt x="6999898" y="9554142"/>
                </a:cubicBezTo>
                <a:close/>
                <a:moveTo>
                  <a:pt x="7021127" y="9476692"/>
                </a:moveTo>
                <a:cubicBezTo>
                  <a:pt x="7021097" y="9476419"/>
                  <a:pt x="7021188" y="9476146"/>
                  <a:pt x="7021157" y="9475904"/>
                </a:cubicBezTo>
                <a:cubicBezTo>
                  <a:pt x="7016312" y="9472966"/>
                  <a:pt x="7013919" y="9466999"/>
                  <a:pt x="7015767" y="9461486"/>
                </a:cubicBezTo>
                <a:cubicBezTo>
                  <a:pt x="7015948" y="9460850"/>
                  <a:pt x="7016070" y="9460547"/>
                  <a:pt x="7016100" y="9460426"/>
                </a:cubicBezTo>
                <a:cubicBezTo>
                  <a:pt x="7016100" y="9460365"/>
                  <a:pt x="7016100" y="9460274"/>
                  <a:pt x="7016130" y="9460214"/>
                </a:cubicBezTo>
                <a:cubicBezTo>
                  <a:pt x="7016130" y="9460153"/>
                  <a:pt x="7016130" y="9460153"/>
                  <a:pt x="7016130" y="9460093"/>
                </a:cubicBezTo>
                <a:cubicBezTo>
                  <a:pt x="7015646" y="9459547"/>
                  <a:pt x="7015192" y="9458972"/>
                  <a:pt x="7014646" y="9458457"/>
                </a:cubicBezTo>
                <a:cubicBezTo>
                  <a:pt x="7009710" y="9453732"/>
                  <a:pt x="7011709" y="9445342"/>
                  <a:pt x="7016161" y="9441283"/>
                </a:cubicBezTo>
                <a:cubicBezTo>
                  <a:pt x="7021369" y="9436497"/>
                  <a:pt x="7028758" y="9438375"/>
                  <a:pt x="7033361" y="9442797"/>
                </a:cubicBezTo>
                <a:cubicBezTo>
                  <a:pt x="7038994" y="9448219"/>
                  <a:pt x="7040963" y="9455488"/>
                  <a:pt x="7040236" y="9462788"/>
                </a:cubicBezTo>
                <a:cubicBezTo>
                  <a:pt x="7045353" y="9463637"/>
                  <a:pt x="7049684" y="9466665"/>
                  <a:pt x="7050623" y="9472481"/>
                </a:cubicBezTo>
                <a:cubicBezTo>
                  <a:pt x="7051592" y="9478388"/>
                  <a:pt x="7047171" y="9486293"/>
                  <a:pt x="7040599" y="9486535"/>
                </a:cubicBezTo>
                <a:lnTo>
                  <a:pt x="7035178" y="9486748"/>
                </a:lnTo>
                <a:cubicBezTo>
                  <a:pt x="7028546" y="9486990"/>
                  <a:pt x="7022308" y="9483870"/>
                  <a:pt x="7021127" y="9476692"/>
                </a:cubicBezTo>
                <a:close/>
                <a:moveTo>
                  <a:pt x="7122727" y="9369980"/>
                </a:moveTo>
                <a:cubicBezTo>
                  <a:pt x="7116489" y="9371373"/>
                  <a:pt x="7110008" y="9369253"/>
                  <a:pt x="7107707" y="9362680"/>
                </a:cubicBezTo>
                <a:cubicBezTo>
                  <a:pt x="7105799" y="9357137"/>
                  <a:pt x="7108767" y="9349049"/>
                  <a:pt x="7115005" y="9347656"/>
                </a:cubicBezTo>
                <a:cubicBezTo>
                  <a:pt x="7115732" y="9347535"/>
                  <a:pt x="7116458" y="9347324"/>
                  <a:pt x="7117155" y="9347080"/>
                </a:cubicBezTo>
                <a:cubicBezTo>
                  <a:pt x="7117155" y="9347080"/>
                  <a:pt x="7117155" y="9347080"/>
                  <a:pt x="7117155" y="9347080"/>
                </a:cubicBezTo>
                <a:cubicBezTo>
                  <a:pt x="7117215" y="9347020"/>
                  <a:pt x="7117246" y="9346990"/>
                  <a:pt x="7117336" y="9346899"/>
                </a:cubicBezTo>
                <a:cubicBezTo>
                  <a:pt x="7117427" y="9346748"/>
                  <a:pt x="7117427" y="9346717"/>
                  <a:pt x="7117609" y="9346384"/>
                </a:cubicBezTo>
                <a:cubicBezTo>
                  <a:pt x="7120729" y="9340568"/>
                  <a:pt x="7127451" y="9338448"/>
                  <a:pt x="7133447" y="9341114"/>
                </a:cubicBezTo>
                <a:cubicBezTo>
                  <a:pt x="7139140" y="9343658"/>
                  <a:pt x="7141624" y="9351504"/>
                  <a:pt x="7138717" y="9356956"/>
                </a:cubicBezTo>
                <a:cubicBezTo>
                  <a:pt x="7135325" y="9363316"/>
                  <a:pt x="7129904" y="9368374"/>
                  <a:pt x="7122727" y="9369980"/>
                </a:cubicBezTo>
                <a:close/>
                <a:moveTo>
                  <a:pt x="7132933" y="9292377"/>
                </a:moveTo>
                <a:lnTo>
                  <a:pt x="7131297" y="9284865"/>
                </a:lnTo>
                <a:cubicBezTo>
                  <a:pt x="7129904" y="9278413"/>
                  <a:pt x="7135749" y="9271993"/>
                  <a:pt x="7141866" y="9271235"/>
                </a:cubicBezTo>
                <a:cubicBezTo>
                  <a:pt x="7147075" y="9270568"/>
                  <a:pt x="7151345" y="9273234"/>
                  <a:pt x="7153767" y="9277323"/>
                </a:cubicBezTo>
                <a:cubicBezTo>
                  <a:pt x="7155615" y="9277505"/>
                  <a:pt x="7157462" y="9277959"/>
                  <a:pt x="7159248" y="9279020"/>
                </a:cubicBezTo>
                <a:cubicBezTo>
                  <a:pt x="7163004" y="9281261"/>
                  <a:pt x="7164972" y="9285956"/>
                  <a:pt x="7164639" y="9290348"/>
                </a:cubicBezTo>
                <a:cubicBezTo>
                  <a:pt x="7164639" y="9290348"/>
                  <a:pt x="7164639" y="9290378"/>
                  <a:pt x="7164639" y="9290408"/>
                </a:cubicBezTo>
                <a:cubicBezTo>
                  <a:pt x="7165033" y="9289985"/>
                  <a:pt x="7165184" y="9289378"/>
                  <a:pt x="7165669" y="9288984"/>
                </a:cubicBezTo>
                <a:cubicBezTo>
                  <a:pt x="7165578" y="9287198"/>
                  <a:pt x="7165729" y="9285350"/>
                  <a:pt x="7166486" y="9283502"/>
                </a:cubicBezTo>
                <a:cubicBezTo>
                  <a:pt x="7168061" y="9279595"/>
                  <a:pt x="7172271" y="9277051"/>
                  <a:pt x="7176510" y="9276687"/>
                </a:cubicBezTo>
                <a:cubicBezTo>
                  <a:pt x="7179932" y="9273961"/>
                  <a:pt x="7185050" y="9273416"/>
                  <a:pt x="7189047" y="9275051"/>
                </a:cubicBezTo>
                <a:cubicBezTo>
                  <a:pt x="7192590" y="9276475"/>
                  <a:pt x="7194529" y="9279535"/>
                  <a:pt x="7195256" y="9282927"/>
                </a:cubicBezTo>
                <a:cubicBezTo>
                  <a:pt x="7199253" y="9285895"/>
                  <a:pt x="7201675" y="9290953"/>
                  <a:pt x="7199041" y="9296799"/>
                </a:cubicBezTo>
                <a:lnTo>
                  <a:pt x="7197739" y="9299768"/>
                </a:lnTo>
                <a:cubicBezTo>
                  <a:pt x="7195013" y="9305887"/>
                  <a:pt x="7189411" y="9307189"/>
                  <a:pt x="7184444" y="9305735"/>
                </a:cubicBezTo>
                <a:cubicBezTo>
                  <a:pt x="7183929" y="9305977"/>
                  <a:pt x="7183627" y="9306492"/>
                  <a:pt x="7183112" y="9306705"/>
                </a:cubicBezTo>
                <a:lnTo>
                  <a:pt x="7176177" y="9309339"/>
                </a:lnTo>
                <a:cubicBezTo>
                  <a:pt x="7171423" y="9311187"/>
                  <a:pt x="7166123" y="9308522"/>
                  <a:pt x="7163307" y="9304494"/>
                </a:cubicBezTo>
                <a:cubicBezTo>
                  <a:pt x="7159461" y="9309249"/>
                  <a:pt x="7152556" y="9309794"/>
                  <a:pt x="7147408" y="9306916"/>
                </a:cubicBezTo>
                <a:cubicBezTo>
                  <a:pt x="7145440" y="9305796"/>
                  <a:pt x="7143865" y="9304372"/>
                  <a:pt x="7142563" y="9302767"/>
                </a:cubicBezTo>
                <a:cubicBezTo>
                  <a:pt x="7137657" y="9301676"/>
                  <a:pt x="7134023" y="9297496"/>
                  <a:pt x="7132933" y="9292377"/>
                </a:cubicBezTo>
                <a:close/>
                <a:moveTo>
                  <a:pt x="7221481" y="9190269"/>
                </a:moveTo>
                <a:cubicBezTo>
                  <a:pt x="7235320" y="9196449"/>
                  <a:pt x="7226901" y="9218500"/>
                  <a:pt x="7213032" y="9212291"/>
                </a:cubicBezTo>
                <a:cubicBezTo>
                  <a:pt x="7199192" y="9206142"/>
                  <a:pt x="7207581" y="9184091"/>
                  <a:pt x="7221481" y="9190269"/>
                </a:cubicBezTo>
                <a:close/>
                <a:moveTo>
                  <a:pt x="7261152" y="9212351"/>
                </a:moveTo>
                <a:cubicBezTo>
                  <a:pt x="7255307" y="9209746"/>
                  <a:pt x="7254217" y="9201023"/>
                  <a:pt x="7257215" y="9196116"/>
                </a:cubicBezTo>
                <a:cubicBezTo>
                  <a:pt x="7260849" y="9190179"/>
                  <a:pt x="7267632" y="9189573"/>
                  <a:pt x="7273416" y="9192178"/>
                </a:cubicBezTo>
                <a:lnTo>
                  <a:pt x="7278201" y="9194299"/>
                </a:lnTo>
                <a:cubicBezTo>
                  <a:pt x="7284046" y="9196904"/>
                  <a:pt x="7285136" y="9205627"/>
                  <a:pt x="7282138" y="9210534"/>
                </a:cubicBezTo>
                <a:cubicBezTo>
                  <a:pt x="7278504" y="9216471"/>
                  <a:pt x="7271751" y="9217076"/>
                  <a:pt x="7265937" y="9214471"/>
                </a:cubicBezTo>
                <a:lnTo>
                  <a:pt x="7261152" y="9212351"/>
                </a:lnTo>
                <a:close/>
                <a:moveTo>
                  <a:pt x="7282925" y="9159041"/>
                </a:moveTo>
                <a:cubicBezTo>
                  <a:pt x="7276839" y="9168522"/>
                  <a:pt x="7264029" y="9165220"/>
                  <a:pt x="7260455" y="9157739"/>
                </a:cubicBezTo>
                <a:lnTo>
                  <a:pt x="7260152" y="9158677"/>
                </a:lnTo>
                <a:cubicBezTo>
                  <a:pt x="7258093" y="9164978"/>
                  <a:pt x="7249614" y="9167371"/>
                  <a:pt x="7244042" y="9164887"/>
                </a:cubicBezTo>
                <a:cubicBezTo>
                  <a:pt x="7242558" y="9164251"/>
                  <a:pt x="7241346" y="9163312"/>
                  <a:pt x="7240347" y="9162252"/>
                </a:cubicBezTo>
                <a:cubicBezTo>
                  <a:pt x="7239106" y="9164493"/>
                  <a:pt x="7237167" y="9166371"/>
                  <a:pt x="7234745" y="9167613"/>
                </a:cubicBezTo>
                <a:cubicBezTo>
                  <a:pt x="7235653" y="9170279"/>
                  <a:pt x="7235714" y="9173186"/>
                  <a:pt x="7234563" y="9175731"/>
                </a:cubicBezTo>
                <a:lnTo>
                  <a:pt x="7232443" y="9180516"/>
                </a:lnTo>
                <a:cubicBezTo>
                  <a:pt x="7229748" y="9186575"/>
                  <a:pt x="7223298" y="9189240"/>
                  <a:pt x="7217090" y="9187059"/>
                </a:cubicBezTo>
                <a:cubicBezTo>
                  <a:pt x="7215424" y="9186483"/>
                  <a:pt x="7214061" y="9185393"/>
                  <a:pt x="7212910" y="9184060"/>
                </a:cubicBezTo>
                <a:cubicBezTo>
                  <a:pt x="7199979" y="9187847"/>
                  <a:pt x="7189804" y="9168976"/>
                  <a:pt x="7203008" y="9162282"/>
                </a:cubicBezTo>
                <a:cubicBezTo>
                  <a:pt x="7204340" y="9161616"/>
                  <a:pt x="7205642" y="9161404"/>
                  <a:pt x="7206914" y="9161191"/>
                </a:cubicBezTo>
                <a:cubicBezTo>
                  <a:pt x="7202493" y="9157436"/>
                  <a:pt x="7199889" y="9150983"/>
                  <a:pt x="7203311" y="9144592"/>
                </a:cubicBezTo>
                <a:cubicBezTo>
                  <a:pt x="7208459" y="9135021"/>
                  <a:pt x="7219361" y="9139050"/>
                  <a:pt x="7223207" y="9146955"/>
                </a:cubicBezTo>
                <a:lnTo>
                  <a:pt x="7226689" y="9145622"/>
                </a:lnTo>
                <a:cubicBezTo>
                  <a:pt x="7230626" y="9144108"/>
                  <a:pt x="7234866" y="9145683"/>
                  <a:pt x="7237894" y="9148500"/>
                </a:cubicBezTo>
                <a:lnTo>
                  <a:pt x="7238076" y="9147894"/>
                </a:lnTo>
                <a:cubicBezTo>
                  <a:pt x="7237470" y="9147076"/>
                  <a:pt x="7236804" y="9146350"/>
                  <a:pt x="7236350" y="9145410"/>
                </a:cubicBezTo>
                <a:lnTo>
                  <a:pt x="7233897" y="9140564"/>
                </a:lnTo>
                <a:cubicBezTo>
                  <a:pt x="7230899" y="9134657"/>
                  <a:pt x="7235381" y="9126964"/>
                  <a:pt x="7241044" y="9124844"/>
                </a:cubicBezTo>
                <a:cubicBezTo>
                  <a:pt x="7242921" y="9124147"/>
                  <a:pt x="7244738" y="9124116"/>
                  <a:pt x="7246495" y="9124329"/>
                </a:cubicBezTo>
                <a:cubicBezTo>
                  <a:pt x="7245737" y="9123663"/>
                  <a:pt x="7245102" y="9122905"/>
                  <a:pt x="7244496" y="9122057"/>
                </a:cubicBezTo>
                <a:cubicBezTo>
                  <a:pt x="7237561" y="9123905"/>
                  <a:pt x="7229687" y="9119906"/>
                  <a:pt x="7228658" y="9113363"/>
                </a:cubicBezTo>
                <a:cubicBezTo>
                  <a:pt x="7228173" y="9114121"/>
                  <a:pt x="7227537" y="9114727"/>
                  <a:pt x="7226962" y="9115363"/>
                </a:cubicBezTo>
                <a:cubicBezTo>
                  <a:pt x="7226901" y="9115484"/>
                  <a:pt x="7226931" y="9115605"/>
                  <a:pt x="7226871" y="9115726"/>
                </a:cubicBezTo>
                <a:cubicBezTo>
                  <a:pt x="7224297" y="9121723"/>
                  <a:pt x="7216726" y="9123663"/>
                  <a:pt x="7211094" y="9121179"/>
                </a:cubicBezTo>
                <a:lnTo>
                  <a:pt x="7210579" y="9120936"/>
                </a:lnTo>
                <a:cubicBezTo>
                  <a:pt x="7208247" y="9121996"/>
                  <a:pt x="7205703" y="9122511"/>
                  <a:pt x="7203371" y="9121633"/>
                </a:cubicBezTo>
                <a:cubicBezTo>
                  <a:pt x="7198163" y="9119664"/>
                  <a:pt x="7193317" y="9116878"/>
                  <a:pt x="7191531" y="9111213"/>
                </a:cubicBezTo>
                <a:cubicBezTo>
                  <a:pt x="7191349" y="9110668"/>
                  <a:pt x="7191319" y="9110122"/>
                  <a:pt x="7191228" y="9109577"/>
                </a:cubicBezTo>
                <a:cubicBezTo>
                  <a:pt x="7183294" y="9101278"/>
                  <a:pt x="7190046" y="9084406"/>
                  <a:pt x="7202251" y="9089859"/>
                </a:cubicBezTo>
                <a:cubicBezTo>
                  <a:pt x="7203402" y="9090374"/>
                  <a:pt x="7204340" y="9091040"/>
                  <a:pt x="7205219" y="9091737"/>
                </a:cubicBezTo>
                <a:cubicBezTo>
                  <a:pt x="7205794" y="9091798"/>
                  <a:pt x="7206339" y="9092100"/>
                  <a:pt x="7206914" y="9092251"/>
                </a:cubicBezTo>
                <a:cubicBezTo>
                  <a:pt x="7207732" y="9089011"/>
                  <a:pt x="7209791" y="9086102"/>
                  <a:pt x="7213001" y="9084285"/>
                </a:cubicBezTo>
                <a:cubicBezTo>
                  <a:pt x="7218604" y="9081105"/>
                  <a:pt x="7226689" y="9083861"/>
                  <a:pt x="7229415" y="9089647"/>
                </a:cubicBezTo>
                <a:cubicBezTo>
                  <a:pt x="7231686" y="9094493"/>
                  <a:pt x="7232080" y="9099733"/>
                  <a:pt x="7231323" y="9104882"/>
                </a:cubicBezTo>
                <a:cubicBezTo>
                  <a:pt x="7236441" y="9098431"/>
                  <a:pt x="7245647" y="9098855"/>
                  <a:pt x="7250613" y="9103337"/>
                </a:cubicBezTo>
                <a:cubicBezTo>
                  <a:pt x="7255428" y="9101975"/>
                  <a:pt x="7259456" y="9104125"/>
                  <a:pt x="7262181" y="9107366"/>
                </a:cubicBezTo>
                <a:cubicBezTo>
                  <a:pt x="7265179" y="9107094"/>
                  <a:pt x="7268268" y="9107911"/>
                  <a:pt x="7270721" y="9109880"/>
                </a:cubicBezTo>
                <a:lnTo>
                  <a:pt x="7276505" y="9114484"/>
                </a:lnTo>
                <a:cubicBezTo>
                  <a:pt x="7276596" y="9114545"/>
                  <a:pt x="7276626" y="9114667"/>
                  <a:pt x="7276717" y="9114757"/>
                </a:cubicBezTo>
                <a:cubicBezTo>
                  <a:pt x="7278231" y="9114545"/>
                  <a:pt x="7279776" y="9114696"/>
                  <a:pt x="7281229" y="9115303"/>
                </a:cubicBezTo>
                <a:cubicBezTo>
                  <a:pt x="7281896" y="9115605"/>
                  <a:pt x="7282622" y="9115878"/>
                  <a:pt x="7283319" y="9116060"/>
                </a:cubicBezTo>
                <a:lnTo>
                  <a:pt x="7283319" y="9116060"/>
                </a:lnTo>
                <a:cubicBezTo>
                  <a:pt x="7283410" y="9116060"/>
                  <a:pt x="7283440" y="9116029"/>
                  <a:pt x="7283561" y="9116029"/>
                </a:cubicBezTo>
                <a:cubicBezTo>
                  <a:pt x="7283743" y="9115939"/>
                  <a:pt x="7283773" y="9115908"/>
                  <a:pt x="7284106" y="9115756"/>
                </a:cubicBezTo>
                <a:cubicBezTo>
                  <a:pt x="7290012" y="9112758"/>
                  <a:pt x="7296735" y="9114909"/>
                  <a:pt x="7300096" y="9120512"/>
                </a:cubicBezTo>
                <a:cubicBezTo>
                  <a:pt x="7302549" y="9124601"/>
                  <a:pt x="7301641" y="9130144"/>
                  <a:pt x="7298612" y="9133779"/>
                </a:cubicBezTo>
                <a:cubicBezTo>
                  <a:pt x="7300702" y="9135051"/>
                  <a:pt x="7302640" y="9136747"/>
                  <a:pt x="7303821" y="9139080"/>
                </a:cubicBezTo>
                <a:lnTo>
                  <a:pt x="7308727" y="9148743"/>
                </a:lnTo>
                <a:cubicBezTo>
                  <a:pt x="7311695" y="9154649"/>
                  <a:pt x="7308000" y="9162313"/>
                  <a:pt x="7302216" y="9164735"/>
                </a:cubicBezTo>
                <a:cubicBezTo>
                  <a:pt x="7295856" y="9167401"/>
                  <a:pt x="7289194" y="9164099"/>
                  <a:pt x="7286226" y="9158254"/>
                </a:cubicBezTo>
                <a:lnTo>
                  <a:pt x="7284500" y="9154831"/>
                </a:lnTo>
                <a:cubicBezTo>
                  <a:pt x="7284258" y="9156224"/>
                  <a:pt x="7283834" y="9157618"/>
                  <a:pt x="7282925" y="9159041"/>
                </a:cubicBezTo>
                <a:close/>
                <a:moveTo>
                  <a:pt x="7357422" y="9190603"/>
                </a:moveTo>
                <a:cubicBezTo>
                  <a:pt x="7356756" y="9184969"/>
                  <a:pt x="7360117" y="9180213"/>
                  <a:pt x="7365205" y="9177639"/>
                </a:cubicBezTo>
                <a:lnTo>
                  <a:pt x="7370050" y="9175185"/>
                </a:lnTo>
                <a:cubicBezTo>
                  <a:pt x="7375985" y="9172187"/>
                  <a:pt x="7383647" y="9177003"/>
                  <a:pt x="7385616" y="9182606"/>
                </a:cubicBezTo>
                <a:cubicBezTo>
                  <a:pt x="7388008" y="9189391"/>
                  <a:pt x="7384071" y="9195237"/>
                  <a:pt x="7378196" y="9198206"/>
                </a:cubicBezTo>
                <a:lnTo>
                  <a:pt x="7378196" y="9198206"/>
                </a:lnTo>
                <a:cubicBezTo>
                  <a:pt x="7377833" y="9203295"/>
                  <a:pt x="7374744" y="9208111"/>
                  <a:pt x="7368203" y="9208868"/>
                </a:cubicBezTo>
                <a:cubicBezTo>
                  <a:pt x="7357149" y="9210109"/>
                  <a:pt x="7353001" y="9197933"/>
                  <a:pt x="7357422" y="9190603"/>
                </a:cubicBezTo>
                <a:close/>
                <a:moveTo>
                  <a:pt x="7397456" y="8795047"/>
                </a:moveTo>
                <a:cubicBezTo>
                  <a:pt x="7394216" y="8804467"/>
                  <a:pt x="7385555" y="8809677"/>
                  <a:pt x="7376046" y="8810767"/>
                </a:cubicBezTo>
                <a:cubicBezTo>
                  <a:pt x="7369687" y="8811495"/>
                  <a:pt x="7363781" y="8806345"/>
                  <a:pt x="7363206" y="8800105"/>
                </a:cubicBezTo>
                <a:cubicBezTo>
                  <a:pt x="7362601" y="8793653"/>
                  <a:pt x="7367537" y="8787990"/>
                  <a:pt x="7373866" y="8787262"/>
                </a:cubicBezTo>
                <a:cubicBezTo>
                  <a:pt x="7374502" y="8787171"/>
                  <a:pt x="7374835" y="8787141"/>
                  <a:pt x="7374926" y="8787141"/>
                </a:cubicBezTo>
                <a:cubicBezTo>
                  <a:pt x="7374986" y="8787110"/>
                  <a:pt x="7375077" y="8787110"/>
                  <a:pt x="7375137" y="8787081"/>
                </a:cubicBezTo>
                <a:cubicBezTo>
                  <a:pt x="7375168" y="8787081"/>
                  <a:pt x="7375198" y="8787081"/>
                  <a:pt x="7375229" y="8787050"/>
                </a:cubicBezTo>
                <a:cubicBezTo>
                  <a:pt x="7375531" y="8786414"/>
                  <a:pt x="7375834" y="8785778"/>
                  <a:pt x="7376076" y="8785081"/>
                </a:cubicBezTo>
                <a:cubicBezTo>
                  <a:pt x="7378227" y="8778811"/>
                  <a:pt x="7386373" y="8777146"/>
                  <a:pt x="7391763" y="8779387"/>
                </a:cubicBezTo>
                <a:cubicBezTo>
                  <a:pt x="7398092" y="8781962"/>
                  <a:pt x="7399455" y="8789231"/>
                  <a:pt x="7397456" y="8795047"/>
                </a:cubicBezTo>
                <a:close/>
                <a:moveTo>
                  <a:pt x="7384768" y="7228633"/>
                </a:moveTo>
                <a:cubicBezTo>
                  <a:pt x="7390915" y="7229421"/>
                  <a:pt x="7395851" y="7234388"/>
                  <a:pt x="7395367" y="7240901"/>
                </a:cubicBezTo>
                <a:cubicBezTo>
                  <a:pt x="7394943" y="7246807"/>
                  <a:pt x="7389250" y="7252290"/>
                  <a:pt x="7383132" y="7251502"/>
                </a:cubicBezTo>
                <a:lnTo>
                  <a:pt x="7375985" y="7250593"/>
                </a:lnTo>
                <a:cubicBezTo>
                  <a:pt x="7369838" y="7249806"/>
                  <a:pt x="7364902" y="7244838"/>
                  <a:pt x="7365356" y="7238356"/>
                </a:cubicBezTo>
                <a:cubicBezTo>
                  <a:pt x="7365780" y="7232419"/>
                  <a:pt x="7371474" y="7226937"/>
                  <a:pt x="7377621" y="7227724"/>
                </a:cubicBezTo>
                <a:lnTo>
                  <a:pt x="7384768" y="7228633"/>
                </a:lnTo>
                <a:close/>
                <a:moveTo>
                  <a:pt x="7370777" y="7287699"/>
                </a:moveTo>
                <a:cubicBezTo>
                  <a:pt x="7375077" y="7292060"/>
                  <a:pt x="7374441" y="7299966"/>
                  <a:pt x="7369899" y="7303903"/>
                </a:cubicBezTo>
                <a:cubicBezTo>
                  <a:pt x="7366386" y="7306963"/>
                  <a:pt x="7362298" y="7308780"/>
                  <a:pt x="7357604" y="7308508"/>
                </a:cubicBezTo>
                <a:cubicBezTo>
                  <a:pt x="7351759" y="7308175"/>
                  <a:pt x="7347974" y="7304146"/>
                  <a:pt x="7344915" y="7299663"/>
                </a:cubicBezTo>
                <a:cubicBezTo>
                  <a:pt x="7341402" y="7294514"/>
                  <a:pt x="7344945" y="7286790"/>
                  <a:pt x="7349912" y="7284246"/>
                </a:cubicBezTo>
                <a:cubicBezTo>
                  <a:pt x="7353395" y="7282458"/>
                  <a:pt x="7356847" y="7282761"/>
                  <a:pt x="7359845" y="7284276"/>
                </a:cubicBezTo>
                <a:cubicBezTo>
                  <a:pt x="7363691" y="7283458"/>
                  <a:pt x="7367809" y="7284670"/>
                  <a:pt x="7370777" y="7287699"/>
                </a:cubicBezTo>
                <a:close/>
                <a:moveTo>
                  <a:pt x="7344128" y="7123678"/>
                </a:moveTo>
                <a:cubicBezTo>
                  <a:pt x="7335133" y="7112017"/>
                  <a:pt x="7352486" y="7096993"/>
                  <a:pt x="7361480" y="7108685"/>
                </a:cubicBezTo>
                <a:cubicBezTo>
                  <a:pt x="7370474" y="7120347"/>
                  <a:pt x="7353122" y="7135370"/>
                  <a:pt x="7344128" y="7123678"/>
                </a:cubicBezTo>
                <a:close/>
                <a:moveTo>
                  <a:pt x="7354757" y="7183531"/>
                </a:moveTo>
                <a:cubicBezTo>
                  <a:pt x="7363630" y="7195042"/>
                  <a:pt x="7347550" y="7211428"/>
                  <a:pt x="7338556" y="7199767"/>
                </a:cubicBezTo>
                <a:cubicBezTo>
                  <a:pt x="7329683" y="7188226"/>
                  <a:pt x="7345763" y="7171870"/>
                  <a:pt x="7354757" y="7183531"/>
                </a:cubicBezTo>
                <a:close/>
                <a:moveTo>
                  <a:pt x="7329743" y="6971351"/>
                </a:moveTo>
                <a:lnTo>
                  <a:pt x="7326624" y="6967322"/>
                </a:lnTo>
                <a:cubicBezTo>
                  <a:pt x="7322839" y="6962385"/>
                  <a:pt x="7325927" y="6954449"/>
                  <a:pt x="7330743" y="6951632"/>
                </a:cubicBezTo>
                <a:cubicBezTo>
                  <a:pt x="7336557" y="6948239"/>
                  <a:pt x="7342644" y="6950844"/>
                  <a:pt x="7346429" y="6955751"/>
                </a:cubicBezTo>
                <a:lnTo>
                  <a:pt x="7349549" y="6959780"/>
                </a:lnTo>
                <a:cubicBezTo>
                  <a:pt x="7353334" y="6964717"/>
                  <a:pt x="7350245" y="6972653"/>
                  <a:pt x="7345430" y="6975470"/>
                </a:cubicBezTo>
                <a:cubicBezTo>
                  <a:pt x="7339585" y="6978863"/>
                  <a:pt x="7333529" y="6976257"/>
                  <a:pt x="7329743" y="6971351"/>
                </a:cubicBezTo>
                <a:close/>
                <a:moveTo>
                  <a:pt x="7358543" y="6897201"/>
                </a:moveTo>
                <a:cubicBezTo>
                  <a:pt x="7372594" y="6901623"/>
                  <a:pt x="7366991" y="6923826"/>
                  <a:pt x="7352910" y="6919434"/>
                </a:cubicBezTo>
                <a:cubicBezTo>
                  <a:pt x="7338858" y="6915011"/>
                  <a:pt x="7344461" y="6892809"/>
                  <a:pt x="7358543" y="6897201"/>
                </a:cubicBezTo>
                <a:close/>
                <a:moveTo>
                  <a:pt x="7362146" y="6849222"/>
                </a:moveTo>
                <a:cubicBezTo>
                  <a:pt x="7356089" y="6847162"/>
                  <a:pt x="7352879" y="6841891"/>
                  <a:pt x="7351032" y="6836136"/>
                </a:cubicBezTo>
                <a:cubicBezTo>
                  <a:pt x="7349155" y="6830199"/>
                  <a:pt x="7354182" y="6823717"/>
                  <a:pt x="7359784" y="6822475"/>
                </a:cubicBezTo>
                <a:cubicBezTo>
                  <a:pt x="7364297" y="6821506"/>
                  <a:pt x="7368233" y="6823323"/>
                  <a:pt x="7370837" y="6826504"/>
                </a:cubicBezTo>
                <a:cubicBezTo>
                  <a:pt x="7375713" y="6825656"/>
                  <a:pt x="7380680" y="6827382"/>
                  <a:pt x="7383163" y="6832198"/>
                </a:cubicBezTo>
                <a:cubicBezTo>
                  <a:pt x="7385828" y="6837408"/>
                  <a:pt x="7383920" y="6845223"/>
                  <a:pt x="7378227" y="6847647"/>
                </a:cubicBezTo>
                <a:cubicBezTo>
                  <a:pt x="7372987" y="6849888"/>
                  <a:pt x="7367658" y="6851100"/>
                  <a:pt x="7362146" y="6849222"/>
                </a:cubicBezTo>
                <a:close/>
                <a:moveTo>
                  <a:pt x="7377197" y="6889689"/>
                </a:moveTo>
                <a:cubicBezTo>
                  <a:pt x="7371080" y="6887781"/>
                  <a:pt x="7368415" y="6880875"/>
                  <a:pt x="7370171" y="6875089"/>
                </a:cubicBezTo>
                <a:cubicBezTo>
                  <a:pt x="7371988" y="6869031"/>
                  <a:pt x="7379044" y="6866275"/>
                  <a:pt x="7384768" y="6868092"/>
                </a:cubicBezTo>
                <a:lnTo>
                  <a:pt x="7389613" y="6869606"/>
                </a:lnTo>
                <a:cubicBezTo>
                  <a:pt x="7395730" y="6871515"/>
                  <a:pt x="7398365" y="6878421"/>
                  <a:pt x="7396639" y="6884206"/>
                </a:cubicBezTo>
                <a:cubicBezTo>
                  <a:pt x="7395185" y="6889022"/>
                  <a:pt x="7390461" y="6891627"/>
                  <a:pt x="7385737" y="6891657"/>
                </a:cubicBezTo>
                <a:cubicBezTo>
                  <a:pt x="7386766" y="6892173"/>
                  <a:pt x="7387826" y="6892718"/>
                  <a:pt x="7388583" y="6893657"/>
                </a:cubicBezTo>
                <a:cubicBezTo>
                  <a:pt x="7389007" y="6894232"/>
                  <a:pt x="7389492" y="6894778"/>
                  <a:pt x="7390007" y="6895262"/>
                </a:cubicBezTo>
                <a:cubicBezTo>
                  <a:pt x="7390007" y="6895262"/>
                  <a:pt x="7390007" y="6895262"/>
                  <a:pt x="7390007" y="6895262"/>
                </a:cubicBezTo>
                <a:cubicBezTo>
                  <a:pt x="7390098" y="6895293"/>
                  <a:pt x="7390128" y="6895293"/>
                  <a:pt x="7390219" y="6895323"/>
                </a:cubicBezTo>
                <a:cubicBezTo>
                  <a:pt x="7390401" y="6895323"/>
                  <a:pt x="7390431" y="6895323"/>
                  <a:pt x="7390794" y="6895323"/>
                </a:cubicBezTo>
                <a:cubicBezTo>
                  <a:pt x="7397214" y="6895505"/>
                  <a:pt x="7401968" y="6900411"/>
                  <a:pt x="7402272" y="6906772"/>
                </a:cubicBezTo>
                <a:cubicBezTo>
                  <a:pt x="7402544" y="6912830"/>
                  <a:pt x="7396820" y="6918404"/>
                  <a:pt x="7390824" y="6918252"/>
                </a:cubicBezTo>
                <a:cubicBezTo>
                  <a:pt x="7383859" y="6918040"/>
                  <a:pt x="7377106" y="6915556"/>
                  <a:pt x="7372564" y="6910044"/>
                </a:cubicBezTo>
                <a:cubicBezTo>
                  <a:pt x="7368627" y="6905258"/>
                  <a:pt x="7367628" y="6898685"/>
                  <a:pt x="7372352" y="6893838"/>
                </a:cubicBezTo>
                <a:cubicBezTo>
                  <a:pt x="7374229" y="6891930"/>
                  <a:pt x="7377045" y="6890779"/>
                  <a:pt x="7379922" y="6890537"/>
                </a:cubicBezTo>
                <a:lnTo>
                  <a:pt x="7377197" y="6889689"/>
                </a:lnTo>
                <a:close/>
                <a:moveTo>
                  <a:pt x="7404634" y="6922705"/>
                </a:moveTo>
                <a:cubicBezTo>
                  <a:pt x="7413658" y="6934427"/>
                  <a:pt x="7394701" y="6947331"/>
                  <a:pt x="7385737" y="6935699"/>
                </a:cubicBezTo>
                <a:cubicBezTo>
                  <a:pt x="7376743" y="6923977"/>
                  <a:pt x="7395670" y="6911043"/>
                  <a:pt x="7404634" y="6922705"/>
                </a:cubicBezTo>
                <a:close/>
                <a:moveTo>
                  <a:pt x="7406208" y="6853553"/>
                </a:moveTo>
                <a:cubicBezTo>
                  <a:pt x="7404270" y="6859702"/>
                  <a:pt x="7399334" y="6863549"/>
                  <a:pt x="7392672" y="6862458"/>
                </a:cubicBezTo>
                <a:cubicBezTo>
                  <a:pt x="7386978" y="6861550"/>
                  <a:pt x="7381951" y="6854674"/>
                  <a:pt x="7383768" y="6848949"/>
                </a:cubicBezTo>
                <a:lnTo>
                  <a:pt x="7385283" y="6844072"/>
                </a:lnTo>
                <a:cubicBezTo>
                  <a:pt x="7387221" y="6837923"/>
                  <a:pt x="7392157" y="6834077"/>
                  <a:pt x="7398819" y="6835167"/>
                </a:cubicBezTo>
                <a:cubicBezTo>
                  <a:pt x="7404512" y="6836076"/>
                  <a:pt x="7409539" y="6842952"/>
                  <a:pt x="7407722" y="6848706"/>
                </a:cubicBezTo>
                <a:lnTo>
                  <a:pt x="7406208" y="6853553"/>
                </a:lnTo>
                <a:close/>
                <a:moveTo>
                  <a:pt x="7404452" y="6685958"/>
                </a:moveTo>
                <a:cubicBezTo>
                  <a:pt x="7400576" y="6681476"/>
                  <a:pt x="7400666" y="6673570"/>
                  <a:pt x="7405572" y="6669784"/>
                </a:cubicBezTo>
                <a:lnTo>
                  <a:pt x="7408903" y="6667239"/>
                </a:lnTo>
                <a:cubicBezTo>
                  <a:pt x="7410085" y="6669360"/>
                  <a:pt x="7411266" y="6671450"/>
                  <a:pt x="7412144" y="6673086"/>
                </a:cubicBezTo>
                <a:cubicBezTo>
                  <a:pt x="7407904" y="6665210"/>
                  <a:pt x="7398516" y="6650065"/>
                  <a:pt x="7403059" y="6647945"/>
                </a:cubicBezTo>
                <a:cubicBezTo>
                  <a:pt x="7419836" y="6640402"/>
                  <a:pt x="7421653" y="6648005"/>
                  <a:pt x="7416747" y="6661939"/>
                </a:cubicBezTo>
                <a:cubicBezTo>
                  <a:pt x="7416747" y="6661939"/>
                  <a:pt x="7416747" y="6661939"/>
                  <a:pt x="7416747" y="6661939"/>
                </a:cubicBezTo>
                <a:cubicBezTo>
                  <a:pt x="7421199" y="6660091"/>
                  <a:pt x="7426377" y="6660758"/>
                  <a:pt x="7429799" y="6664695"/>
                </a:cubicBezTo>
                <a:cubicBezTo>
                  <a:pt x="7433675" y="6669178"/>
                  <a:pt x="7433584" y="6677084"/>
                  <a:pt x="7428678" y="6680870"/>
                </a:cubicBezTo>
                <a:lnTo>
                  <a:pt x="7420623" y="6687079"/>
                </a:lnTo>
                <a:cubicBezTo>
                  <a:pt x="7415717" y="6690865"/>
                  <a:pt x="7408722" y="6690865"/>
                  <a:pt x="7404452" y="6685958"/>
                </a:cubicBezTo>
                <a:close/>
                <a:moveTo>
                  <a:pt x="7455933" y="6542657"/>
                </a:moveTo>
                <a:cubicBezTo>
                  <a:pt x="7456599" y="6545867"/>
                  <a:pt x="7456024" y="6549169"/>
                  <a:pt x="7453480" y="6552259"/>
                </a:cubicBezTo>
                <a:cubicBezTo>
                  <a:pt x="7449877" y="6556651"/>
                  <a:pt x="7441246" y="6557620"/>
                  <a:pt x="7437309" y="6553077"/>
                </a:cubicBezTo>
                <a:cubicBezTo>
                  <a:pt x="7433766" y="6548988"/>
                  <a:pt x="7430919" y="6544383"/>
                  <a:pt x="7432010" y="6538689"/>
                </a:cubicBezTo>
                <a:cubicBezTo>
                  <a:pt x="7432101" y="6538113"/>
                  <a:pt x="7432343" y="6537659"/>
                  <a:pt x="7432494" y="6537144"/>
                </a:cubicBezTo>
                <a:cubicBezTo>
                  <a:pt x="7429526" y="6526391"/>
                  <a:pt x="7443093" y="6515093"/>
                  <a:pt x="7450997" y="6525362"/>
                </a:cubicBezTo>
                <a:cubicBezTo>
                  <a:pt x="7451724" y="6526331"/>
                  <a:pt x="7452269" y="6527330"/>
                  <a:pt x="7452663" y="6528330"/>
                </a:cubicBezTo>
                <a:cubicBezTo>
                  <a:pt x="7453783" y="6529148"/>
                  <a:pt x="7454783" y="6530117"/>
                  <a:pt x="7455600" y="6531268"/>
                </a:cubicBezTo>
                <a:cubicBezTo>
                  <a:pt x="7457993" y="6534721"/>
                  <a:pt x="7457781" y="6539113"/>
                  <a:pt x="7455933" y="6542657"/>
                </a:cubicBezTo>
                <a:close/>
                <a:moveTo>
                  <a:pt x="7424409" y="6434401"/>
                </a:moveTo>
                <a:cubicBezTo>
                  <a:pt x="7424802" y="6434370"/>
                  <a:pt x="7425166" y="6434401"/>
                  <a:pt x="7425529" y="6434370"/>
                </a:cubicBezTo>
                <a:cubicBezTo>
                  <a:pt x="7425983" y="6433371"/>
                  <a:pt x="7426528" y="6432462"/>
                  <a:pt x="7427255" y="6431675"/>
                </a:cubicBezTo>
                <a:cubicBezTo>
                  <a:pt x="7431646" y="6426859"/>
                  <a:pt x="7438551" y="6427131"/>
                  <a:pt x="7443426" y="6430948"/>
                </a:cubicBezTo>
                <a:lnTo>
                  <a:pt x="7449120" y="6435370"/>
                </a:lnTo>
                <a:cubicBezTo>
                  <a:pt x="7454026" y="6439156"/>
                  <a:pt x="7453783" y="6447274"/>
                  <a:pt x="7449877" y="6451545"/>
                </a:cubicBezTo>
                <a:cubicBezTo>
                  <a:pt x="7445819" y="6455967"/>
                  <a:pt x="7439671" y="6456058"/>
                  <a:pt x="7434917" y="6453090"/>
                </a:cubicBezTo>
                <a:cubicBezTo>
                  <a:pt x="7433160" y="6455180"/>
                  <a:pt x="7430768" y="6456694"/>
                  <a:pt x="7428103" y="6457027"/>
                </a:cubicBezTo>
                <a:lnTo>
                  <a:pt x="7423046" y="6457664"/>
                </a:lnTo>
                <a:cubicBezTo>
                  <a:pt x="7416686" y="6458481"/>
                  <a:pt x="7411205" y="6454483"/>
                  <a:pt x="7409903" y="6448213"/>
                </a:cubicBezTo>
                <a:cubicBezTo>
                  <a:pt x="7408661" y="6442306"/>
                  <a:pt x="7413416" y="6435794"/>
                  <a:pt x="7419351" y="6435067"/>
                </a:cubicBezTo>
                <a:lnTo>
                  <a:pt x="7424409" y="6434401"/>
                </a:lnTo>
                <a:close/>
                <a:moveTo>
                  <a:pt x="7421138" y="6354072"/>
                </a:moveTo>
                <a:cubicBezTo>
                  <a:pt x="7422985" y="6368702"/>
                  <a:pt x="7400212" y="6371337"/>
                  <a:pt x="7398365" y="6356707"/>
                </a:cubicBezTo>
                <a:cubicBezTo>
                  <a:pt x="7396518" y="6342077"/>
                  <a:pt x="7419291" y="6339411"/>
                  <a:pt x="7421138" y="6354072"/>
                </a:cubicBezTo>
                <a:close/>
                <a:moveTo>
                  <a:pt x="7390340" y="6383574"/>
                </a:moveTo>
                <a:cubicBezTo>
                  <a:pt x="7392187" y="6398143"/>
                  <a:pt x="7369778" y="6403020"/>
                  <a:pt x="7367930" y="6388420"/>
                </a:cubicBezTo>
                <a:cubicBezTo>
                  <a:pt x="7366083" y="6373851"/>
                  <a:pt x="7388493" y="6368944"/>
                  <a:pt x="7390340" y="6383574"/>
                </a:cubicBezTo>
                <a:close/>
                <a:moveTo>
                  <a:pt x="7370958" y="6410350"/>
                </a:moveTo>
                <a:lnTo>
                  <a:pt x="7376016" y="6409714"/>
                </a:lnTo>
                <a:cubicBezTo>
                  <a:pt x="7382376" y="6408927"/>
                  <a:pt x="7387614" y="6414228"/>
                  <a:pt x="7388372" y="6420195"/>
                </a:cubicBezTo>
                <a:cubicBezTo>
                  <a:pt x="7389189" y="6426526"/>
                  <a:pt x="7383859" y="6431826"/>
                  <a:pt x="7377924" y="6432583"/>
                </a:cubicBezTo>
                <a:lnTo>
                  <a:pt x="7372866" y="6433219"/>
                </a:lnTo>
                <a:cubicBezTo>
                  <a:pt x="7366507" y="6434007"/>
                  <a:pt x="7361268" y="6428706"/>
                  <a:pt x="7360511" y="6422739"/>
                </a:cubicBezTo>
                <a:cubicBezTo>
                  <a:pt x="7359693" y="6416378"/>
                  <a:pt x="7365023" y="6411077"/>
                  <a:pt x="7370958" y="6410350"/>
                </a:cubicBezTo>
                <a:close/>
                <a:moveTo>
                  <a:pt x="7354485" y="6486560"/>
                </a:moveTo>
                <a:lnTo>
                  <a:pt x="7350729" y="6483652"/>
                </a:lnTo>
                <a:cubicBezTo>
                  <a:pt x="7345824" y="6479866"/>
                  <a:pt x="7345400" y="6472172"/>
                  <a:pt x="7349276" y="6467508"/>
                </a:cubicBezTo>
                <a:cubicBezTo>
                  <a:pt x="7353334" y="6462631"/>
                  <a:pt x="7360511" y="6462237"/>
                  <a:pt x="7365417" y="6466054"/>
                </a:cubicBezTo>
                <a:lnTo>
                  <a:pt x="7371110" y="6470476"/>
                </a:lnTo>
                <a:cubicBezTo>
                  <a:pt x="7376016" y="6474293"/>
                  <a:pt x="7376440" y="6481986"/>
                  <a:pt x="7372564" y="6486621"/>
                </a:cubicBezTo>
                <a:cubicBezTo>
                  <a:pt x="7371019" y="6488468"/>
                  <a:pt x="7368960" y="6489438"/>
                  <a:pt x="7366810" y="6490013"/>
                </a:cubicBezTo>
                <a:cubicBezTo>
                  <a:pt x="7368021" y="6489225"/>
                  <a:pt x="7369324" y="6488681"/>
                  <a:pt x="7370807" y="6488468"/>
                </a:cubicBezTo>
                <a:lnTo>
                  <a:pt x="7380922" y="6487196"/>
                </a:lnTo>
                <a:cubicBezTo>
                  <a:pt x="7387069" y="6486439"/>
                  <a:pt x="7393096" y="6489983"/>
                  <a:pt x="7394277" y="6496374"/>
                </a:cubicBezTo>
                <a:cubicBezTo>
                  <a:pt x="7395367" y="6502190"/>
                  <a:pt x="7391249" y="6508975"/>
                  <a:pt x="7385131" y="6509732"/>
                </a:cubicBezTo>
                <a:lnTo>
                  <a:pt x="7375016" y="6511004"/>
                </a:lnTo>
                <a:cubicBezTo>
                  <a:pt x="7374351" y="6511095"/>
                  <a:pt x="7373684" y="6510943"/>
                  <a:pt x="7373018" y="6510913"/>
                </a:cubicBezTo>
                <a:cubicBezTo>
                  <a:pt x="7373745" y="6512216"/>
                  <a:pt x="7374411" y="6513579"/>
                  <a:pt x="7374593" y="6515275"/>
                </a:cubicBezTo>
                <a:cubicBezTo>
                  <a:pt x="7376440" y="6529874"/>
                  <a:pt x="7353485" y="6529814"/>
                  <a:pt x="7351668" y="6515335"/>
                </a:cubicBezTo>
                <a:cubicBezTo>
                  <a:pt x="7351183" y="6511580"/>
                  <a:pt x="7352365" y="6508823"/>
                  <a:pt x="7354394" y="6507006"/>
                </a:cubicBezTo>
                <a:cubicBezTo>
                  <a:pt x="7348095" y="6508278"/>
                  <a:pt x="7340070" y="6504704"/>
                  <a:pt x="7339010" y="6496374"/>
                </a:cubicBezTo>
                <a:cubicBezTo>
                  <a:pt x="7337859" y="6486772"/>
                  <a:pt x="7347307" y="6483561"/>
                  <a:pt x="7354485" y="6486560"/>
                </a:cubicBezTo>
                <a:close/>
                <a:moveTo>
                  <a:pt x="7336951" y="6565556"/>
                </a:moveTo>
                <a:cubicBezTo>
                  <a:pt x="7327320" y="6554894"/>
                  <a:pt x="7341554" y="6537811"/>
                  <a:pt x="7351456" y="6547836"/>
                </a:cubicBezTo>
                <a:cubicBezTo>
                  <a:pt x="7353334" y="6546201"/>
                  <a:pt x="7355635" y="6545019"/>
                  <a:pt x="7358270" y="6544687"/>
                </a:cubicBezTo>
                <a:lnTo>
                  <a:pt x="7368354" y="6543414"/>
                </a:lnTo>
                <a:cubicBezTo>
                  <a:pt x="7374532" y="6542627"/>
                  <a:pt x="7380134" y="6548351"/>
                  <a:pt x="7380437" y="6554197"/>
                </a:cubicBezTo>
                <a:cubicBezTo>
                  <a:pt x="7380801" y="6560680"/>
                  <a:pt x="7375774" y="6565526"/>
                  <a:pt x="7369656" y="6566283"/>
                </a:cubicBezTo>
                <a:lnTo>
                  <a:pt x="7366113" y="6566738"/>
                </a:lnTo>
                <a:cubicBezTo>
                  <a:pt x="7367234" y="6567404"/>
                  <a:pt x="7368324" y="6568222"/>
                  <a:pt x="7369293" y="6569464"/>
                </a:cubicBezTo>
                <a:cubicBezTo>
                  <a:pt x="7375743" y="6577854"/>
                  <a:pt x="7368778" y="6588122"/>
                  <a:pt x="7361056" y="6588910"/>
                </a:cubicBezTo>
                <a:lnTo>
                  <a:pt x="7361813" y="6589516"/>
                </a:lnTo>
                <a:cubicBezTo>
                  <a:pt x="7366719" y="6593332"/>
                  <a:pt x="7366174" y="6601571"/>
                  <a:pt x="7362237" y="6605721"/>
                </a:cubicBezTo>
                <a:cubicBezTo>
                  <a:pt x="7357664" y="6610537"/>
                  <a:pt x="7350911" y="6609931"/>
                  <a:pt x="7346035" y="6606145"/>
                </a:cubicBezTo>
                <a:lnTo>
                  <a:pt x="7345369" y="6605630"/>
                </a:lnTo>
                <a:cubicBezTo>
                  <a:pt x="7344461" y="6605902"/>
                  <a:pt x="7343583" y="6606266"/>
                  <a:pt x="7342644" y="6606387"/>
                </a:cubicBezTo>
                <a:lnTo>
                  <a:pt x="7337587" y="6607023"/>
                </a:lnTo>
                <a:cubicBezTo>
                  <a:pt x="7331409" y="6607811"/>
                  <a:pt x="7326018" y="6601419"/>
                  <a:pt x="7325927" y="6595755"/>
                </a:cubicBezTo>
                <a:cubicBezTo>
                  <a:pt x="7325897" y="6593847"/>
                  <a:pt x="7326442" y="6592242"/>
                  <a:pt x="7327199" y="6590757"/>
                </a:cubicBezTo>
                <a:cubicBezTo>
                  <a:pt x="7326381" y="6591242"/>
                  <a:pt x="7325504" y="6591515"/>
                  <a:pt x="7324565" y="6591818"/>
                </a:cubicBezTo>
                <a:cubicBezTo>
                  <a:pt x="7323989" y="6598542"/>
                  <a:pt x="7317963" y="6604236"/>
                  <a:pt x="7311876" y="6603085"/>
                </a:cubicBezTo>
                <a:cubicBezTo>
                  <a:pt x="7314965" y="6607205"/>
                  <a:pt x="7315934" y="6612415"/>
                  <a:pt x="7312451" y="6617019"/>
                </a:cubicBezTo>
                <a:cubicBezTo>
                  <a:pt x="7309029" y="6621562"/>
                  <a:pt x="7300883" y="6623561"/>
                  <a:pt x="7296401" y="6619291"/>
                </a:cubicBezTo>
                <a:cubicBezTo>
                  <a:pt x="7295856" y="6618745"/>
                  <a:pt x="7295311" y="6618261"/>
                  <a:pt x="7294706" y="6617806"/>
                </a:cubicBezTo>
                <a:cubicBezTo>
                  <a:pt x="7294645" y="6617746"/>
                  <a:pt x="7294645" y="6617776"/>
                  <a:pt x="7294584" y="6617715"/>
                </a:cubicBezTo>
                <a:cubicBezTo>
                  <a:pt x="7294524" y="6617715"/>
                  <a:pt x="7294493" y="6617715"/>
                  <a:pt x="7294433" y="6617685"/>
                </a:cubicBezTo>
                <a:cubicBezTo>
                  <a:pt x="7294281" y="6617685"/>
                  <a:pt x="7294191" y="6617715"/>
                  <a:pt x="7294009" y="6617715"/>
                </a:cubicBezTo>
                <a:cubicBezTo>
                  <a:pt x="7287619" y="6618321"/>
                  <a:pt x="7282289" y="6614081"/>
                  <a:pt x="7281169" y="6607811"/>
                </a:cubicBezTo>
                <a:cubicBezTo>
                  <a:pt x="7280139" y="6601843"/>
                  <a:pt x="7285106" y="6595543"/>
                  <a:pt x="7291072" y="6594998"/>
                </a:cubicBezTo>
                <a:cubicBezTo>
                  <a:pt x="7296068" y="6594513"/>
                  <a:pt x="7300823" y="6595816"/>
                  <a:pt x="7305153" y="6598118"/>
                </a:cubicBezTo>
                <a:cubicBezTo>
                  <a:pt x="7301065" y="6591545"/>
                  <a:pt x="7304335" y="6583548"/>
                  <a:pt x="7309877" y="6580550"/>
                </a:cubicBezTo>
                <a:cubicBezTo>
                  <a:pt x="7310604" y="6570009"/>
                  <a:pt x="7324837" y="6567161"/>
                  <a:pt x="7330379" y="6574855"/>
                </a:cubicBezTo>
                <a:cubicBezTo>
                  <a:pt x="7332196" y="6571432"/>
                  <a:pt x="7335648" y="6568858"/>
                  <a:pt x="7339555" y="6568373"/>
                </a:cubicBezTo>
                <a:lnTo>
                  <a:pt x="7340615" y="6568252"/>
                </a:lnTo>
                <a:cubicBezTo>
                  <a:pt x="7339343" y="6567616"/>
                  <a:pt x="7338101" y="6566828"/>
                  <a:pt x="7336951" y="6565556"/>
                </a:cubicBezTo>
                <a:close/>
                <a:moveTo>
                  <a:pt x="7287135" y="6459541"/>
                </a:moveTo>
                <a:cubicBezTo>
                  <a:pt x="7290496" y="6455907"/>
                  <a:pt x="7295160" y="6455240"/>
                  <a:pt x="7299369" y="6456755"/>
                </a:cubicBezTo>
                <a:cubicBezTo>
                  <a:pt x="7300823" y="6455755"/>
                  <a:pt x="7302428" y="6454968"/>
                  <a:pt x="7304335" y="6454665"/>
                </a:cubicBezTo>
                <a:cubicBezTo>
                  <a:pt x="7308393" y="6454028"/>
                  <a:pt x="7312603" y="6456210"/>
                  <a:pt x="7315025" y="6459571"/>
                </a:cubicBezTo>
                <a:cubicBezTo>
                  <a:pt x="7319023" y="6461026"/>
                  <a:pt x="7322051" y="6464993"/>
                  <a:pt x="7322718" y="6469143"/>
                </a:cubicBezTo>
                <a:cubicBezTo>
                  <a:pt x="7323323" y="6472809"/>
                  <a:pt x="7321748" y="6475958"/>
                  <a:pt x="7319326" y="6478291"/>
                </a:cubicBezTo>
                <a:cubicBezTo>
                  <a:pt x="7318872" y="6483107"/>
                  <a:pt x="7315873" y="6487650"/>
                  <a:pt x="7309696" y="6488408"/>
                </a:cubicBezTo>
                <a:lnTo>
                  <a:pt x="7306577" y="6488802"/>
                </a:lnTo>
                <a:cubicBezTo>
                  <a:pt x="7300126" y="6489619"/>
                  <a:pt x="7296220" y="6485621"/>
                  <a:pt x="7294918" y="6480744"/>
                </a:cubicBezTo>
                <a:cubicBezTo>
                  <a:pt x="7294433" y="6480472"/>
                  <a:pt x="7293888" y="6480472"/>
                  <a:pt x="7293433" y="6480108"/>
                </a:cubicBezTo>
                <a:lnTo>
                  <a:pt x="7287741" y="6475686"/>
                </a:lnTo>
                <a:cubicBezTo>
                  <a:pt x="7282835" y="6471930"/>
                  <a:pt x="7283198" y="6463782"/>
                  <a:pt x="7287135" y="6459541"/>
                </a:cubicBezTo>
                <a:close/>
                <a:moveTo>
                  <a:pt x="7259032" y="6561255"/>
                </a:moveTo>
                <a:lnTo>
                  <a:pt x="7264422" y="6565435"/>
                </a:lnTo>
                <a:cubicBezTo>
                  <a:pt x="7264059" y="6561922"/>
                  <a:pt x="7265058" y="6558256"/>
                  <a:pt x="7267784" y="6555773"/>
                </a:cubicBezTo>
                <a:lnTo>
                  <a:pt x="7271569" y="6552350"/>
                </a:lnTo>
                <a:cubicBezTo>
                  <a:pt x="7276172" y="6548170"/>
                  <a:pt x="7283531" y="6548412"/>
                  <a:pt x="7287771" y="6553016"/>
                </a:cubicBezTo>
                <a:cubicBezTo>
                  <a:pt x="7288558" y="6553895"/>
                  <a:pt x="7289043" y="6554925"/>
                  <a:pt x="7289527" y="6555984"/>
                </a:cubicBezTo>
                <a:cubicBezTo>
                  <a:pt x="7295856" y="6553652"/>
                  <a:pt x="7304335" y="6556227"/>
                  <a:pt x="7305456" y="6564950"/>
                </a:cubicBezTo>
                <a:cubicBezTo>
                  <a:pt x="7307061" y="6577824"/>
                  <a:pt x="7289679" y="6581156"/>
                  <a:pt x="7284197" y="6571856"/>
                </a:cubicBezTo>
                <a:lnTo>
                  <a:pt x="7283319" y="6572614"/>
                </a:lnTo>
                <a:cubicBezTo>
                  <a:pt x="7279322" y="6576248"/>
                  <a:pt x="7273356" y="6576340"/>
                  <a:pt x="7269056" y="6573341"/>
                </a:cubicBezTo>
                <a:cubicBezTo>
                  <a:pt x="7269177" y="6574401"/>
                  <a:pt x="7269025" y="6575491"/>
                  <a:pt x="7268874" y="6576551"/>
                </a:cubicBezTo>
                <a:cubicBezTo>
                  <a:pt x="7274416" y="6575794"/>
                  <a:pt x="7280987" y="6579459"/>
                  <a:pt x="7281744" y="6585336"/>
                </a:cubicBezTo>
                <a:lnTo>
                  <a:pt x="7282380" y="6590394"/>
                </a:lnTo>
                <a:cubicBezTo>
                  <a:pt x="7283168" y="6596573"/>
                  <a:pt x="7280079" y="6602631"/>
                  <a:pt x="7273598" y="6604025"/>
                </a:cubicBezTo>
                <a:cubicBezTo>
                  <a:pt x="7267935" y="6605236"/>
                  <a:pt x="7260758" y="6601389"/>
                  <a:pt x="7259971" y="6595210"/>
                </a:cubicBezTo>
                <a:lnTo>
                  <a:pt x="7259335" y="6590152"/>
                </a:lnTo>
                <a:cubicBezTo>
                  <a:pt x="7259153" y="6588728"/>
                  <a:pt x="7259244" y="6587304"/>
                  <a:pt x="7259456" y="6585911"/>
                </a:cubicBezTo>
                <a:cubicBezTo>
                  <a:pt x="7256458" y="6586365"/>
                  <a:pt x="7253278" y="6585729"/>
                  <a:pt x="7250764" y="6583791"/>
                </a:cubicBezTo>
                <a:lnTo>
                  <a:pt x="7245071" y="6579368"/>
                </a:lnTo>
                <a:cubicBezTo>
                  <a:pt x="7240165" y="6575552"/>
                  <a:pt x="7239166" y="6568222"/>
                  <a:pt x="7242982" y="6563285"/>
                </a:cubicBezTo>
                <a:cubicBezTo>
                  <a:pt x="7246737" y="6558468"/>
                  <a:pt x="7254156" y="6557469"/>
                  <a:pt x="7259032" y="6561255"/>
                </a:cubicBezTo>
                <a:close/>
                <a:moveTo>
                  <a:pt x="7225629" y="6486318"/>
                </a:moveTo>
                <a:cubicBezTo>
                  <a:pt x="7215727" y="6475353"/>
                  <a:pt x="7233564" y="6460995"/>
                  <a:pt x="7243436" y="6471869"/>
                </a:cubicBezTo>
                <a:cubicBezTo>
                  <a:pt x="7253339" y="6482865"/>
                  <a:pt x="7235471" y="6497222"/>
                  <a:pt x="7225629" y="6486318"/>
                </a:cubicBezTo>
                <a:close/>
                <a:moveTo>
                  <a:pt x="7208973" y="6445729"/>
                </a:moveTo>
                <a:cubicBezTo>
                  <a:pt x="7212608" y="6441337"/>
                  <a:pt x="7220814" y="6439762"/>
                  <a:pt x="7225115" y="6444245"/>
                </a:cubicBezTo>
                <a:cubicBezTo>
                  <a:pt x="7225599" y="6444790"/>
                  <a:pt x="7226114" y="6445275"/>
                  <a:pt x="7226689" y="6445729"/>
                </a:cubicBezTo>
                <a:cubicBezTo>
                  <a:pt x="7226689" y="6445729"/>
                  <a:pt x="7226689" y="6445729"/>
                  <a:pt x="7226689" y="6445729"/>
                </a:cubicBezTo>
                <a:cubicBezTo>
                  <a:pt x="7226780" y="6445729"/>
                  <a:pt x="7226810" y="6445729"/>
                  <a:pt x="7226931" y="6445759"/>
                </a:cubicBezTo>
                <a:cubicBezTo>
                  <a:pt x="7227113" y="6445759"/>
                  <a:pt x="7227144" y="6445759"/>
                  <a:pt x="7227507" y="6445729"/>
                </a:cubicBezTo>
                <a:cubicBezTo>
                  <a:pt x="7233927" y="6445396"/>
                  <a:pt x="7239045" y="6449939"/>
                  <a:pt x="7239832" y="6456240"/>
                </a:cubicBezTo>
                <a:cubicBezTo>
                  <a:pt x="7240589" y="6462267"/>
                  <a:pt x="7235320" y="6468265"/>
                  <a:pt x="7229324" y="6468598"/>
                </a:cubicBezTo>
                <a:cubicBezTo>
                  <a:pt x="7222359" y="6468962"/>
                  <a:pt x="7215424" y="6466993"/>
                  <a:pt x="7210488" y="6461844"/>
                </a:cubicBezTo>
                <a:cubicBezTo>
                  <a:pt x="7206158" y="6457360"/>
                  <a:pt x="7204673" y="6450909"/>
                  <a:pt x="7208973" y="6445729"/>
                </a:cubicBezTo>
                <a:close/>
                <a:moveTo>
                  <a:pt x="7212002" y="6537720"/>
                </a:moveTo>
                <a:cubicBezTo>
                  <a:pt x="7216454" y="6541385"/>
                  <a:pt x="7217302" y="6549866"/>
                  <a:pt x="7212850" y="6553895"/>
                </a:cubicBezTo>
                <a:lnTo>
                  <a:pt x="7209065" y="6557317"/>
                </a:lnTo>
                <a:cubicBezTo>
                  <a:pt x="7204280" y="6561649"/>
                  <a:pt x="7198072" y="6562436"/>
                  <a:pt x="7192893" y="6558135"/>
                </a:cubicBezTo>
                <a:cubicBezTo>
                  <a:pt x="7188442" y="6554470"/>
                  <a:pt x="7187594" y="6545989"/>
                  <a:pt x="7192045" y="6541960"/>
                </a:cubicBezTo>
                <a:lnTo>
                  <a:pt x="7195831" y="6538538"/>
                </a:lnTo>
                <a:cubicBezTo>
                  <a:pt x="7200585" y="6534237"/>
                  <a:pt x="7206793" y="6533449"/>
                  <a:pt x="7212002" y="6537720"/>
                </a:cubicBezTo>
                <a:close/>
                <a:moveTo>
                  <a:pt x="7172058" y="6506582"/>
                </a:moveTo>
                <a:cubicBezTo>
                  <a:pt x="7177600" y="6502735"/>
                  <a:pt x="7183869" y="6504855"/>
                  <a:pt x="7188017" y="6509459"/>
                </a:cubicBezTo>
                <a:lnTo>
                  <a:pt x="7191440" y="6513245"/>
                </a:lnTo>
                <a:cubicBezTo>
                  <a:pt x="7195619" y="6517850"/>
                  <a:pt x="7193166" y="6526028"/>
                  <a:pt x="7188593" y="6529208"/>
                </a:cubicBezTo>
                <a:cubicBezTo>
                  <a:pt x="7183051" y="6533055"/>
                  <a:pt x="7176783" y="6530935"/>
                  <a:pt x="7172634" y="6526331"/>
                </a:cubicBezTo>
                <a:lnTo>
                  <a:pt x="7169212" y="6522545"/>
                </a:lnTo>
                <a:cubicBezTo>
                  <a:pt x="7165033" y="6517910"/>
                  <a:pt x="7167486" y="6509762"/>
                  <a:pt x="7172058" y="6506582"/>
                </a:cubicBezTo>
                <a:close/>
                <a:moveTo>
                  <a:pt x="7159461" y="6574946"/>
                </a:moveTo>
                <a:cubicBezTo>
                  <a:pt x="7162035" y="6574250"/>
                  <a:pt x="7165063" y="6574704"/>
                  <a:pt x="7167667" y="6575946"/>
                </a:cubicBezTo>
                <a:lnTo>
                  <a:pt x="7165729" y="6573795"/>
                </a:lnTo>
                <a:cubicBezTo>
                  <a:pt x="7161429" y="6569040"/>
                  <a:pt x="7162640" y="6561739"/>
                  <a:pt x="7167062" y="6557650"/>
                </a:cubicBezTo>
                <a:cubicBezTo>
                  <a:pt x="7171725" y="6553319"/>
                  <a:pt x="7179205" y="6554531"/>
                  <a:pt x="7183203" y="6558983"/>
                </a:cubicBezTo>
                <a:lnTo>
                  <a:pt x="7186625" y="6562770"/>
                </a:lnTo>
                <a:cubicBezTo>
                  <a:pt x="7190925" y="6567525"/>
                  <a:pt x="7189714" y="6574825"/>
                  <a:pt x="7185292" y="6578944"/>
                </a:cubicBezTo>
                <a:cubicBezTo>
                  <a:pt x="7181598" y="6582337"/>
                  <a:pt x="7176207" y="6582216"/>
                  <a:pt x="7172119" y="6579823"/>
                </a:cubicBezTo>
                <a:cubicBezTo>
                  <a:pt x="7172755" y="6580792"/>
                  <a:pt x="7173361" y="6581791"/>
                  <a:pt x="7173542" y="6583003"/>
                </a:cubicBezTo>
                <a:cubicBezTo>
                  <a:pt x="7173633" y="6583700"/>
                  <a:pt x="7173785" y="6584427"/>
                  <a:pt x="7173966" y="6585123"/>
                </a:cubicBezTo>
                <a:lnTo>
                  <a:pt x="7173966" y="6585123"/>
                </a:lnTo>
                <a:cubicBezTo>
                  <a:pt x="7174027" y="6585184"/>
                  <a:pt x="7174027" y="6585214"/>
                  <a:pt x="7174117" y="6585305"/>
                </a:cubicBezTo>
                <a:cubicBezTo>
                  <a:pt x="7174269" y="6585396"/>
                  <a:pt x="7174300" y="6585426"/>
                  <a:pt x="7174602" y="6585608"/>
                </a:cubicBezTo>
                <a:cubicBezTo>
                  <a:pt x="7180053" y="6589001"/>
                  <a:pt x="7181658" y="6595665"/>
                  <a:pt x="7178690" y="6601298"/>
                </a:cubicBezTo>
                <a:cubicBezTo>
                  <a:pt x="7175874" y="6606659"/>
                  <a:pt x="7168091" y="6608568"/>
                  <a:pt x="7163004" y="6605388"/>
                </a:cubicBezTo>
                <a:cubicBezTo>
                  <a:pt x="7157068" y="6601662"/>
                  <a:pt x="7152526" y="6596088"/>
                  <a:pt x="7151436" y="6589061"/>
                </a:cubicBezTo>
                <a:cubicBezTo>
                  <a:pt x="7150497" y="6582912"/>
                  <a:pt x="7152950" y="6576733"/>
                  <a:pt x="7159461" y="6574946"/>
                </a:cubicBezTo>
                <a:close/>
                <a:moveTo>
                  <a:pt x="7172694" y="6616171"/>
                </a:moveTo>
                <a:cubicBezTo>
                  <a:pt x="7174542" y="6630831"/>
                  <a:pt x="7151678" y="6632376"/>
                  <a:pt x="7149831" y="6617806"/>
                </a:cubicBezTo>
                <a:cubicBezTo>
                  <a:pt x="7148013" y="6603116"/>
                  <a:pt x="7170877" y="6601601"/>
                  <a:pt x="7172694" y="6616171"/>
                </a:cubicBezTo>
                <a:close/>
                <a:moveTo>
                  <a:pt x="7145863" y="6570827"/>
                </a:moveTo>
                <a:cubicBezTo>
                  <a:pt x="7155736" y="6581761"/>
                  <a:pt x="7139656" y="6598057"/>
                  <a:pt x="7129753" y="6587153"/>
                </a:cubicBezTo>
                <a:cubicBezTo>
                  <a:pt x="7119850" y="6576248"/>
                  <a:pt x="7135961" y="6559892"/>
                  <a:pt x="7145863" y="6570827"/>
                </a:cubicBezTo>
                <a:close/>
                <a:moveTo>
                  <a:pt x="7129844" y="8890491"/>
                </a:moveTo>
                <a:lnTo>
                  <a:pt x="7134689" y="8888037"/>
                </a:lnTo>
                <a:cubicBezTo>
                  <a:pt x="7140625" y="8885038"/>
                  <a:pt x="7148286" y="8889884"/>
                  <a:pt x="7150254" y="8895488"/>
                </a:cubicBezTo>
                <a:cubicBezTo>
                  <a:pt x="7152647" y="8902273"/>
                  <a:pt x="7148710" y="8908120"/>
                  <a:pt x="7142835" y="8911057"/>
                </a:cubicBezTo>
                <a:lnTo>
                  <a:pt x="7137990" y="8913510"/>
                </a:lnTo>
                <a:cubicBezTo>
                  <a:pt x="7132085" y="8916509"/>
                  <a:pt x="7124392" y="8911663"/>
                  <a:pt x="7122424" y="8906090"/>
                </a:cubicBezTo>
                <a:cubicBezTo>
                  <a:pt x="7120032" y="8899274"/>
                  <a:pt x="7123969" y="8893459"/>
                  <a:pt x="7129844" y="8890491"/>
                </a:cubicBezTo>
                <a:close/>
                <a:moveTo>
                  <a:pt x="6899207" y="2925372"/>
                </a:moveTo>
                <a:cubicBezTo>
                  <a:pt x="6982213" y="2921010"/>
                  <a:pt x="7079876" y="2988981"/>
                  <a:pt x="7096169" y="3072308"/>
                </a:cubicBezTo>
                <a:cubicBezTo>
                  <a:pt x="7102104" y="3102719"/>
                  <a:pt x="7104981" y="3130526"/>
                  <a:pt x="7104284" y="3158090"/>
                </a:cubicBezTo>
                <a:lnTo>
                  <a:pt x="7168061" y="3233542"/>
                </a:lnTo>
                <a:cubicBezTo>
                  <a:pt x="7260667" y="3343070"/>
                  <a:pt x="7268753" y="3473680"/>
                  <a:pt x="7176086" y="3585905"/>
                </a:cubicBezTo>
                <a:cubicBezTo>
                  <a:pt x="7021460" y="3773187"/>
                  <a:pt x="6727289" y="3693434"/>
                  <a:pt x="6613636" y="3506606"/>
                </a:cubicBezTo>
                <a:cubicBezTo>
                  <a:pt x="6478754" y="3284853"/>
                  <a:pt x="6631200" y="2939457"/>
                  <a:pt x="6899207" y="2925372"/>
                </a:cubicBezTo>
                <a:close/>
                <a:moveTo>
                  <a:pt x="6485629" y="3400348"/>
                </a:moveTo>
                <a:cubicBezTo>
                  <a:pt x="6490262" y="3401015"/>
                  <a:pt x="6494320" y="3402953"/>
                  <a:pt x="6497167" y="3406679"/>
                </a:cubicBezTo>
                <a:cubicBezTo>
                  <a:pt x="6500771" y="3411344"/>
                  <a:pt x="6500165" y="3416826"/>
                  <a:pt x="6498742" y="3422127"/>
                </a:cubicBezTo>
                <a:cubicBezTo>
                  <a:pt x="6497136" y="3428155"/>
                  <a:pt x="6488960" y="3430517"/>
                  <a:pt x="6483781" y="3428427"/>
                </a:cubicBezTo>
                <a:cubicBezTo>
                  <a:pt x="6480147" y="3426943"/>
                  <a:pt x="6478119" y="3424126"/>
                  <a:pt x="6477331" y="3420855"/>
                </a:cubicBezTo>
                <a:cubicBezTo>
                  <a:pt x="6474182" y="3418432"/>
                  <a:pt x="6472425" y="3414555"/>
                  <a:pt x="6472758" y="3410284"/>
                </a:cubicBezTo>
                <a:cubicBezTo>
                  <a:pt x="6473273" y="3404165"/>
                  <a:pt x="6479663" y="3399500"/>
                  <a:pt x="6485629" y="3400348"/>
                </a:cubicBezTo>
                <a:close/>
                <a:moveTo>
                  <a:pt x="6404167" y="3490552"/>
                </a:moveTo>
                <a:cubicBezTo>
                  <a:pt x="6407104" y="3476285"/>
                  <a:pt x="6430059" y="3477800"/>
                  <a:pt x="6427061" y="3492248"/>
                </a:cubicBezTo>
                <a:cubicBezTo>
                  <a:pt x="6424124" y="3506515"/>
                  <a:pt x="6401169" y="3505000"/>
                  <a:pt x="6404167" y="3490552"/>
                </a:cubicBezTo>
                <a:close/>
                <a:moveTo>
                  <a:pt x="6417249" y="3590751"/>
                </a:moveTo>
                <a:cubicBezTo>
                  <a:pt x="6416311" y="3596748"/>
                  <a:pt x="6409557" y="3601080"/>
                  <a:pt x="6403682" y="3599687"/>
                </a:cubicBezTo>
                <a:cubicBezTo>
                  <a:pt x="6396868" y="3598081"/>
                  <a:pt x="6390812" y="3594144"/>
                  <a:pt x="6387511" y="3587813"/>
                </a:cubicBezTo>
                <a:cubicBezTo>
                  <a:pt x="6384634" y="3582300"/>
                  <a:pt x="6384937" y="3575667"/>
                  <a:pt x="6390570" y="3571850"/>
                </a:cubicBezTo>
                <a:cubicBezTo>
                  <a:pt x="6395294" y="3568670"/>
                  <a:pt x="6403652" y="3569397"/>
                  <a:pt x="6406529" y="3574909"/>
                </a:cubicBezTo>
                <a:cubicBezTo>
                  <a:pt x="6406862" y="3575576"/>
                  <a:pt x="6407226" y="3576242"/>
                  <a:pt x="6407649" y="3576878"/>
                </a:cubicBezTo>
                <a:cubicBezTo>
                  <a:pt x="6407710" y="3576939"/>
                  <a:pt x="6407680" y="3576909"/>
                  <a:pt x="6407740" y="3576999"/>
                </a:cubicBezTo>
                <a:cubicBezTo>
                  <a:pt x="6407770" y="3576999"/>
                  <a:pt x="6407801" y="3577030"/>
                  <a:pt x="6407861" y="3577060"/>
                </a:cubicBezTo>
                <a:cubicBezTo>
                  <a:pt x="6407982" y="3577090"/>
                  <a:pt x="6408103" y="3577121"/>
                  <a:pt x="6408286" y="3577151"/>
                </a:cubicBezTo>
                <a:cubicBezTo>
                  <a:pt x="6414554" y="3578665"/>
                  <a:pt x="6418249" y="3584421"/>
                  <a:pt x="6417249" y="3590751"/>
                </a:cubicBezTo>
                <a:close/>
                <a:moveTo>
                  <a:pt x="6422397" y="3620041"/>
                </a:moveTo>
                <a:cubicBezTo>
                  <a:pt x="6427545" y="3616619"/>
                  <a:pt x="6434904" y="3618072"/>
                  <a:pt x="6438326" y="3623252"/>
                </a:cubicBezTo>
                <a:lnTo>
                  <a:pt x="6442293" y="3629280"/>
                </a:lnTo>
                <a:cubicBezTo>
                  <a:pt x="6445715" y="3634459"/>
                  <a:pt x="6444292" y="3641759"/>
                  <a:pt x="6439084" y="3645182"/>
                </a:cubicBezTo>
                <a:cubicBezTo>
                  <a:pt x="6433935" y="3648605"/>
                  <a:pt x="6426576" y="3647151"/>
                  <a:pt x="6423155" y="3641971"/>
                </a:cubicBezTo>
                <a:lnTo>
                  <a:pt x="6419188" y="3635944"/>
                </a:lnTo>
                <a:cubicBezTo>
                  <a:pt x="6415765" y="3630764"/>
                  <a:pt x="6417189" y="3623525"/>
                  <a:pt x="6422397" y="3620041"/>
                </a:cubicBezTo>
                <a:close/>
                <a:moveTo>
                  <a:pt x="6441173" y="3430608"/>
                </a:moveTo>
                <a:cubicBezTo>
                  <a:pt x="6444595" y="3435788"/>
                  <a:pt x="6444050" y="3442785"/>
                  <a:pt x="6438811" y="3446692"/>
                </a:cubicBezTo>
                <a:cubicBezTo>
                  <a:pt x="6434026" y="3450236"/>
                  <a:pt x="6426153" y="3449509"/>
                  <a:pt x="6422730" y="3444330"/>
                </a:cubicBezTo>
                <a:lnTo>
                  <a:pt x="6418763" y="3438302"/>
                </a:lnTo>
                <a:cubicBezTo>
                  <a:pt x="6415341" y="3433122"/>
                  <a:pt x="6415886" y="3426125"/>
                  <a:pt x="6421126" y="3422248"/>
                </a:cubicBezTo>
                <a:cubicBezTo>
                  <a:pt x="6425910" y="3418704"/>
                  <a:pt x="6433784" y="3419431"/>
                  <a:pt x="6437206" y="3424611"/>
                </a:cubicBezTo>
                <a:lnTo>
                  <a:pt x="6441173" y="3430608"/>
                </a:lnTo>
                <a:close/>
                <a:moveTo>
                  <a:pt x="6402834" y="3331833"/>
                </a:moveTo>
                <a:cubicBezTo>
                  <a:pt x="6408497" y="3331409"/>
                  <a:pt x="6413918" y="3331984"/>
                  <a:pt x="6418582" y="3335558"/>
                </a:cubicBezTo>
                <a:cubicBezTo>
                  <a:pt x="6423669" y="3339466"/>
                  <a:pt x="6425001" y="3345493"/>
                  <a:pt x="6424880" y="3351551"/>
                </a:cubicBezTo>
                <a:cubicBezTo>
                  <a:pt x="6424759" y="3357791"/>
                  <a:pt x="6417885" y="3362335"/>
                  <a:pt x="6412162" y="3361668"/>
                </a:cubicBezTo>
                <a:cubicBezTo>
                  <a:pt x="6407559" y="3361153"/>
                  <a:pt x="6404409" y="3358124"/>
                  <a:pt x="6402986" y="3354277"/>
                </a:cubicBezTo>
                <a:cubicBezTo>
                  <a:pt x="6398080" y="3353490"/>
                  <a:pt x="6393931" y="3350249"/>
                  <a:pt x="6393144" y="3344857"/>
                </a:cubicBezTo>
                <a:cubicBezTo>
                  <a:pt x="6392296" y="3339072"/>
                  <a:pt x="6396657" y="3332257"/>
                  <a:pt x="6402834" y="3331833"/>
                </a:cubicBezTo>
                <a:close/>
                <a:moveTo>
                  <a:pt x="6378547" y="3393412"/>
                </a:moveTo>
                <a:cubicBezTo>
                  <a:pt x="6378820" y="3391140"/>
                  <a:pt x="6379304" y="3389656"/>
                  <a:pt x="6380213" y="3387718"/>
                </a:cubicBezTo>
                <a:cubicBezTo>
                  <a:pt x="6382302" y="3383325"/>
                  <a:pt x="6385694" y="3380842"/>
                  <a:pt x="6389661" y="3378237"/>
                </a:cubicBezTo>
                <a:cubicBezTo>
                  <a:pt x="6390812" y="3377480"/>
                  <a:pt x="6392296" y="3377177"/>
                  <a:pt x="6393810" y="3377086"/>
                </a:cubicBezTo>
                <a:cubicBezTo>
                  <a:pt x="6395385" y="3375571"/>
                  <a:pt x="6397323" y="3374390"/>
                  <a:pt x="6399382" y="3373936"/>
                </a:cubicBezTo>
                <a:cubicBezTo>
                  <a:pt x="6401017" y="3373542"/>
                  <a:pt x="6402713" y="3373269"/>
                  <a:pt x="6404379" y="3373057"/>
                </a:cubicBezTo>
                <a:cubicBezTo>
                  <a:pt x="6404712" y="3372724"/>
                  <a:pt x="6405015" y="3372421"/>
                  <a:pt x="6405378" y="3372118"/>
                </a:cubicBezTo>
                <a:cubicBezTo>
                  <a:pt x="6410102" y="3368544"/>
                  <a:pt x="6418036" y="3369210"/>
                  <a:pt x="6421459" y="3374390"/>
                </a:cubicBezTo>
                <a:lnTo>
                  <a:pt x="6423306" y="3377207"/>
                </a:lnTo>
                <a:cubicBezTo>
                  <a:pt x="6424093" y="3377843"/>
                  <a:pt x="6424880" y="3378509"/>
                  <a:pt x="6425638" y="3379327"/>
                </a:cubicBezTo>
                <a:cubicBezTo>
                  <a:pt x="6431180" y="3385385"/>
                  <a:pt x="6432270" y="3394442"/>
                  <a:pt x="6434390" y="3402045"/>
                </a:cubicBezTo>
                <a:cubicBezTo>
                  <a:pt x="6437599" y="3413525"/>
                  <a:pt x="6423639" y="3418735"/>
                  <a:pt x="6416007" y="3412919"/>
                </a:cubicBezTo>
                <a:lnTo>
                  <a:pt x="6415947" y="3413797"/>
                </a:lnTo>
                <a:cubicBezTo>
                  <a:pt x="6416371" y="3417280"/>
                  <a:pt x="6415160" y="3420219"/>
                  <a:pt x="6413009" y="3422339"/>
                </a:cubicBezTo>
                <a:cubicBezTo>
                  <a:pt x="6408618" y="3427488"/>
                  <a:pt x="6400169" y="3429578"/>
                  <a:pt x="6395688" y="3423036"/>
                </a:cubicBezTo>
                <a:cubicBezTo>
                  <a:pt x="6394476" y="3421279"/>
                  <a:pt x="6393053" y="3419643"/>
                  <a:pt x="6391872" y="3417886"/>
                </a:cubicBezTo>
                <a:cubicBezTo>
                  <a:pt x="6391539" y="3417462"/>
                  <a:pt x="6391145" y="3417099"/>
                  <a:pt x="6390782" y="3416705"/>
                </a:cubicBezTo>
                <a:cubicBezTo>
                  <a:pt x="6389570" y="3415705"/>
                  <a:pt x="6388511" y="3414766"/>
                  <a:pt x="6387632" y="3413585"/>
                </a:cubicBezTo>
                <a:cubicBezTo>
                  <a:pt x="6384180" y="3413585"/>
                  <a:pt x="6380667" y="3412131"/>
                  <a:pt x="6378547" y="3409738"/>
                </a:cubicBezTo>
                <a:cubicBezTo>
                  <a:pt x="6374126" y="3404740"/>
                  <a:pt x="6375398" y="3398107"/>
                  <a:pt x="6379577" y="3393533"/>
                </a:cubicBezTo>
                <a:cubicBezTo>
                  <a:pt x="6376579" y="3396744"/>
                  <a:pt x="6378184" y="3396199"/>
                  <a:pt x="6378547" y="3393412"/>
                </a:cubicBezTo>
                <a:close/>
                <a:moveTo>
                  <a:pt x="6363830" y="3442966"/>
                </a:moveTo>
                <a:cubicBezTo>
                  <a:pt x="6369916" y="3444239"/>
                  <a:pt x="6373430" y="3451387"/>
                  <a:pt x="6371855" y="3457082"/>
                </a:cubicBezTo>
                <a:cubicBezTo>
                  <a:pt x="6370128" y="3463352"/>
                  <a:pt x="6363799" y="3466381"/>
                  <a:pt x="6357743" y="3465108"/>
                </a:cubicBezTo>
                <a:lnTo>
                  <a:pt x="6352746" y="3464078"/>
                </a:lnTo>
                <a:cubicBezTo>
                  <a:pt x="6346659" y="3462806"/>
                  <a:pt x="6343146" y="3455658"/>
                  <a:pt x="6344721" y="3449963"/>
                </a:cubicBezTo>
                <a:cubicBezTo>
                  <a:pt x="6346447" y="3443693"/>
                  <a:pt x="6352776" y="3440695"/>
                  <a:pt x="6358833" y="3441937"/>
                </a:cubicBezTo>
                <a:lnTo>
                  <a:pt x="6363830" y="3442966"/>
                </a:lnTo>
                <a:close/>
                <a:moveTo>
                  <a:pt x="6363042" y="3600898"/>
                </a:moveTo>
                <a:cubicBezTo>
                  <a:pt x="6361770" y="3607168"/>
                  <a:pt x="6354987" y="3610470"/>
                  <a:pt x="6349112" y="3609258"/>
                </a:cubicBezTo>
                <a:lnTo>
                  <a:pt x="6344115" y="3608228"/>
                </a:lnTo>
                <a:cubicBezTo>
                  <a:pt x="6339966" y="3607380"/>
                  <a:pt x="6337180" y="3604139"/>
                  <a:pt x="6336060" y="3600383"/>
                </a:cubicBezTo>
                <a:cubicBezTo>
                  <a:pt x="6332668" y="3598475"/>
                  <a:pt x="6330457" y="3594870"/>
                  <a:pt x="6331517" y="3589751"/>
                </a:cubicBezTo>
                <a:cubicBezTo>
                  <a:pt x="6332910" y="3583027"/>
                  <a:pt x="6338543" y="3580149"/>
                  <a:pt x="6343903" y="3580301"/>
                </a:cubicBezTo>
                <a:cubicBezTo>
                  <a:pt x="6343964" y="3580089"/>
                  <a:pt x="6343964" y="3579847"/>
                  <a:pt x="6344055" y="3579635"/>
                </a:cubicBezTo>
                <a:cubicBezTo>
                  <a:pt x="6346114" y="3573274"/>
                  <a:pt x="6352443" y="3570972"/>
                  <a:pt x="6358530" y="3572244"/>
                </a:cubicBezTo>
                <a:lnTo>
                  <a:pt x="6363527" y="3573274"/>
                </a:lnTo>
                <a:cubicBezTo>
                  <a:pt x="6369644" y="3574546"/>
                  <a:pt x="6372672" y="3582331"/>
                  <a:pt x="6370916" y="3587752"/>
                </a:cubicBezTo>
                <a:cubicBezTo>
                  <a:pt x="6369584" y="3591872"/>
                  <a:pt x="6366464" y="3594265"/>
                  <a:pt x="6362770" y="3595113"/>
                </a:cubicBezTo>
                <a:cubicBezTo>
                  <a:pt x="6363284" y="3596930"/>
                  <a:pt x="6363436" y="3598960"/>
                  <a:pt x="6363042" y="3600898"/>
                </a:cubicBezTo>
                <a:close/>
                <a:moveTo>
                  <a:pt x="6342934" y="3534382"/>
                </a:moveTo>
                <a:cubicBezTo>
                  <a:pt x="6345932" y="3519903"/>
                  <a:pt x="6368645" y="3523265"/>
                  <a:pt x="6365647" y="3537744"/>
                </a:cubicBezTo>
                <a:cubicBezTo>
                  <a:pt x="6362649" y="3552222"/>
                  <a:pt x="6339936" y="3548860"/>
                  <a:pt x="6342934" y="3534382"/>
                </a:cubicBezTo>
                <a:close/>
                <a:moveTo>
                  <a:pt x="6336120" y="3390716"/>
                </a:moveTo>
                <a:cubicBezTo>
                  <a:pt x="6339118" y="3376238"/>
                  <a:pt x="6361165" y="3382659"/>
                  <a:pt x="6358197" y="3397047"/>
                </a:cubicBezTo>
                <a:cubicBezTo>
                  <a:pt x="6355199" y="3411556"/>
                  <a:pt x="6333153" y="3405104"/>
                  <a:pt x="6336120" y="3390716"/>
                </a:cubicBezTo>
                <a:close/>
                <a:moveTo>
                  <a:pt x="6334576" y="3511543"/>
                </a:moveTo>
                <a:lnTo>
                  <a:pt x="6333546" y="3516541"/>
                </a:lnTo>
                <a:cubicBezTo>
                  <a:pt x="6332244" y="3522841"/>
                  <a:pt x="6325643" y="3526173"/>
                  <a:pt x="6319707" y="3525022"/>
                </a:cubicBezTo>
                <a:cubicBezTo>
                  <a:pt x="6313468" y="3523810"/>
                  <a:pt x="6310016" y="3517056"/>
                  <a:pt x="6311228" y="3511149"/>
                </a:cubicBezTo>
                <a:lnTo>
                  <a:pt x="6312257" y="3506151"/>
                </a:lnTo>
                <a:cubicBezTo>
                  <a:pt x="6313559" y="3499851"/>
                  <a:pt x="6320161" y="3496519"/>
                  <a:pt x="6326097" y="3497670"/>
                </a:cubicBezTo>
                <a:cubicBezTo>
                  <a:pt x="6332335" y="3498882"/>
                  <a:pt x="6335787" y="3505667"/>
                  <a:pt x="6334576" y="3511543"/>
                </a:cubicBezTo>
                <a:close/>
                <a:moveTo>
                  <a:pt x="6297964" y="3702672"/>
                </a:moveTo>
                <a:cubicBezTo>
                  <a:pt x="6295389" y="3701855"/>
                  <a:pt x="6293028" y="3700249"/>
                  <a:pt x="6291483" y="3697856"/>
                </a:cubicBezTo>
                <a:lnTo>
                  <a:pt x="6287516" y="3691829"/>
                </a:lnTo>
                <a:cubicBezTo>
                  <a:pt x="6284094" y="3686619"/>
                  <a:pt x="6286183" y="3679198"/>
                  <a:pt x="6291332" y="3676047"/>
                </a:cubicBezTo>
                <a:cubicBezTo>
                  <a:pt x="6295935" y="3673231"/>
                  <a:pt x="6301658" y="3674260"/>
                  <a:pt x="6305353" y="3677804"/>
                </a:cubicBezTo>
                <a:cubicBezTo>
                  <a:pt x="6304353" y="3675623"/>
                  <a:pt x="6303930" y="3673079"/>
                  <a:pt x="6304535" y="3670232"/>
                </a:cubicBezTo>
                <a:cubicBezTo>
                  <a:pt x="6305292" y="3666537"/>
                  <a:pt x="6307291" y="3664295"/>
                  <a:pt x="6309804" y="3663235"/>
                </a:cubicBezTo>
                <a:cubicBezTo>
                  <a:pt x="6303445" y="3662387"/>
                  <a:pt x="6296964" y="3656450"/>
                  <a:pt x="6298660" y="3648211"/>
                </a:cubicBezTo>
                <a:cubicBezTo>
                  <a:pt x="6301658" y="3633763"/>
                  <a:pt x="6323371" y="3641244"/>
                  <a:pt x="6320434" y="3655572"/>
                </a:cubicBezTo>
                <a:cubicBezTo>
                  <a:pt x="6319677" y="3659297"/>
                  <a:pt x="6317648" y="3661539"/>
                  <a:pt x="6315164" y="3662599"/>
                </a:cubicBezTo>
                <a:cubicBezTo>
                  <a:pt x="6321524" y="3663447"/>
                  <a:pt x="6328005" y="3669414"/>
                  <a:pt x="6326309" y="3677653"/>
                </a:cubicBezTo>
                <a:cubicBezTo>
                  <a:pt x="6324340" y="3687134"/>
                  <a:pt x="6314347" y="3687103"/>
                  <a:pt x="6308532" y="3681954"/>
                </a:cubicBezTo>
                <a:lnTo>
                  <a:pt x="6311137" y="3685892"/>
                </a:lnTo>
                <a:cubicBezTo>
                  <a:pt x="6312499" y="3687982"/>
                  <a:pt x="6312803" y="3690435"/>
                  <a:pt x="6312530" y="3692828"/>
                </a:cubicBezTo>
                <a:cubicBezTo>
                  <a:pt x="6312833" y="3692919"/>
                  <a:pt x="6313135" y="3692858"/>
                  <a:pt x="6313438" y="3692980"/>
                </a:cubicBezTo>
                <a:lnTo>
                  <a:pt x="6320131" y="3695645"/>
                </a:lnTo>
                <a:cubicBezTo>
                  <a:pt x="6325915" y="3697947"/>
                  <a:pt x="6328913" y="3704702"/>
                  <a:pt x="6326612" y="3710548"/>
                </a:cubicBezTo>
                <a:cubicBezTo>
                  <a:pt x="6324370" y="3716273"/>
                  <a:pt x="6317496" y="3719332"/>
                  <a:pt x="6311743" y="3717030"/>
                </a:cubicBezTo>
                <a:lnTo>
                  <a:pt x="6305050" y="3714364"/>
                </a:lnTo>
                <a:cubicBezTo>
                  <a:pt x="6300235" y="3712517"/>
                  <a:pt x="6297570" y="3707610"/>
                  <a:pt x="6297964" y="3702672"/>
                </a:cubicBezTo>
                <a:close/>
                <a:moveTo>
                  <a:pt x="6282398" y="3812443"/>
                </a:moveTo>
                <a:cubicBezTo>
                  <a:pt x="6276644" y="3799055"/>
                  <a:pt x="6296298" y="3787151"/>
                  <a:pt x="6302143" y="3800691"/>
                </a:cubicBezTo>
                <a:cubicBezTo>
                  <a:pt x="6307897" y="3814079"/>
                  <a:pt x="6288212" y="3825983"/>
                  <a:pt x="6282398" y="3812443"/>
                </a:cubicBezTo>
                <a:close/>
                <a:moveTo>
                  <a:pt x="6305564" y="3437605"/>
                </a:moveTo>
                <a:cubicBezTo>
                  <a:pt x="6306867" y="3431305"/>
                  <a:pt x="6312772" y="3427579"/>
                  <a:pt x="6319010" y="3428458"/>
                </a:cubicBezTo>
                <a:cubicBezTo>
                  <a:pt x="6325067" y="3429336"/>
                  <a:pt x="6329367" y="3436030"/>
                  <a:pt x="6328156" y="3441906"/>
                </a:cubicBezTo>
                <a:lnTo>
                  <a:pt x="6327126" y="3446904"/>
                </a:lnTo>
                <a:cubicBezTo>
                  <a:pt x="6325824" y="3453204"/>
                  <a:pt x="6319949" y="3456930"/>
                  <a:pt x="6313681" y="3456021"/>
                </a:cubicBezTo>
                <a:cubicBezTo>
                  <a:pt x="6307624" y="3455143"/>
                  <a:pt x="6303324" y="3448479"/>
                  <a:pt x="6304535" y="3442603"/>
                </a:cubicBezTo>
                <a:lnTo>
                  <a:pt x="6305564" y="3437605"/>
                </a:lnTo>
                <a:close/>
                <a:moveTo>
                  <a:pt x="6289605" y="3490189"/>
                </a:moveTo>
                <a:lnTo>
                  <a:pt x="6294602" y="3491218"/>
                </a:lnTo>
                <a:cubicBezTo>
                  <a:pt x="6300931" y="3492521"/>
                  <a:pt x="6305232" y="3497064"/>
                  <a:pt x="6304868" y="3503819"/>
                </a:cubicBezTo>
                <a:cubicBezTo>
                  <a:pt x="6304535" y="3509574"/>
                  <a:pt x="6298176" y="3515299"/>
                  <a:pt x="6292270" y="3514087"/>
                </a:cubicBezTo>
                <a:lnTo>
                  <a:pt x="6287274" y="3513057"/>
                </a:lnTo>
                <a:cubicBezTo>
                  <a:pt x="6280945" y="3511755"/>
                  <a:pt x="6276614" y="3507211"/>
                  <a:pt x="6277008" y="3500457"/>
                </a:cubicBezTo>
                <a:cubicBezTo>
                  <a:pt x="6277341" y="3494702"/>
                  <a:pt x="6283700" y="3488977"/>
                  <a:pt x="6289605" y="3490189"/>
                </a:cubicBezTo>
                <a:close/>
                <a:moveTo>
                  <a:pt x="6244998" y="3817289"/>
                </a:moveTo>
                <a:cubicBezTo>
                  <a:pt x="6250782" y="3819592"/>
                  <a:pt x="6253326" y="3826891"/>
                  <a:pt x="6250903" y="3832434"/>
                </a:cubicBezTo>
                <a:cubicBezTo>
                  <a:pt x="6248360" y="3838250"/>
                  <a:pt x="6241546" y="3840643"/>
                  <a:pt x="6235762" y="3838341"/>
                </a:cubicBezTo>
                <a:lnTo>
                  <a:pt x="6229069" y="3835676"/>
                </a:lnTo>
                <a:cubicBezTo>
                  <a:pt x="6223285" y="3833373"/>
                  <a:pt x="6220741" y="3826104"/>
                  <a:pt x="6223164" y="3820531"/>
                </a:cubicBezTo>
                <a:cubicBezTo>
                  <a:pt x="6225345" y="3815563"/>
                  <a:pt x="6230583" y="3813140"/>
                  <a:pt x="6235671" y="3813927"/>
                </a:cubicBezTo>
                <a:cubicBezTo>
                  <a:pt x="6233612" y="3812716"/>
                  <a:pt x="6231825" y="3810868"/>
                  <a:pt x="6230674" y="3808233"/>
                </a:cubicBezTo>
                <a:cubicBezTo>
                  <a:pt x="6229191" y="3804749"/>
                  <a:pt x="6229524" y="3801781"/>
                  <a:pt x="6230977" y="3799479"/>
                </a:cubicBezTo>
                <a:cubicBezTo>
                  <a:pt x="6225284" y="3802447"/>
                  <a:pt x="6216562" y="3801266"/>
                  <a:pt x="6213262" y="3793542"/>
                </a:cubicBezTo>
                <a:cubicBezTo>
                  <a:pt x="6207417" y="3779972"/>
                  <a:pt x="6229524" y="3773672"/>
                  <a:pt x="6235308" y="3787090"/>
                </a:cubicBezTo>
                <a:cubicBezTo>
                  <a:pt x="6236822" y="3790574"/>
                  <a:pt x="6236458" y="3793573"/>
                  <a:pt x="6235005" y="3795874"/>
                </a:cubicBezTo>
                <a:cubicBezTo>
                  <a:pt x="6240698" y="3792906"/>
                  <a:pt x="6249420" y="3794087"/>
                  <a:pt x="6252751" y="3801811"/>
                </a:cubicBezTo>
                <a:cubicBezTo>
                  <a:pt x="6256566" y="3810716"/>
                  <a:pt x="6248360" y="3816411"/>
                  <a:pt x="6240637" y="3815533"/>
                </a:cubicBezTo>
                <a:lnTo>
                  <a:pt x="6244998" y="3817289"/>
                </a:lnTo>
                <a:close/>
                <a:moveTo>
                  <a:pt x="6181464" y="3897194"/>
                </a:moveTo>
                <a:cubicBezTo>
                  <a:pt x="6171562" y="3908159"/>
                  <a:pt x="6156571" y="3890742"/>
                  <a:pt x="6166352" y="3879899"/>
                </a:cubicBezTo>
                <a:cubicBezTo>
                  <a:pt x="6168836" y="3877173"/>
                  <a:pt x="6171622" y="3876203"/>
                  <a:pt x="6174256" y="3876446"/>
                </a:cubicBezTo>
                <a:cubicBezTo>
                  <a:pt x="6171168" y="3874749"/>
                  <a:pt x="6169078" y="3871357"/>
                  <a:pt x="6168624" y="3867752"/>
                </a:cubicBezTo>
                <a:cubicBezTo>
                  <a:pt x="6167988" y="3867692"/>
                  <a:pt x="6167352" y="3867752"/>
                  <a:pt x="6166746" y="3867601"/>
                </a:cubicBezTo>
                <a:cubicBezTo>
                  <a:pt x="6160660" y="3866268"/>
                  <a:pt x="6156268" y="3860695"/>
                  <a:pt x="6157358" y="3854364"/>
                </a:cubicBezTo>
                <a:cubicBezTo>
                  <a:pt x="6158297" y="3848761"/>
                  <a:pt x="6163900" y="3844369"/>
                  <a:pt x="6169623" y="3844974"/>
                </a:cubicBezTo>
                <a:cubicBezTo>
                  <a:pt x="6169896" y="3844884"/>
                  <a:pt x="6170168" y="3844762"/>
                  <a:pt x="6170471" y="3844641"/>
                </a:cubicBezTo>
                <a:cubicBezTo>
                  <a:pt x="6170562" y="3844581"/>
                  <a:pt x="6170623" y="3844550"/>
                  <a:pt x="6170774" y="3844460"/>
                </a:cubicBezTo>
                <a:cubicBezTo>
                  <a:pt x="6171531" y="3843914"/>
                  <a:pt x="6172318" y="3843460"/>
                  <a:pt x="6173075" y="3842884"/>
                </a:cubicBezTo>
                <a:cubicBezTo>
                  <a:pt x="6173651" y="3842460"/>
                  <a:pt x="6176649" y="3839916"/>
                  <a:pt x="6173984" y="3842279"/>
                </a:cubicBezTo>
                <a:cubicBezTo>
                  <a:pt x="6177376" y="3839250"/>
                  <a:pt x="6180556" y="3836887"/>
                  <a:pt x="6185431" y="3837705"/>
                </a:cubicBezTo>
                <a:cubicBezTo>
                  <a:pt x="6190307" y="3838523"/>
                  <a:pt x="6193850" y="3842188"/>
                  <a:pt x="6194879" y="3846883"/>
                </a:cubicBezTo>
                <a:cubicBezTo>
                  <a:pt x="6195091" y="3847852"/>
                  <a:pt x="6195182" y="3848791"/>
                  <a:pt x="6195212" y="3849790"/>
                </a:cubicBezTo>
                <a:cubicBezTo>
                  <a:pt x="6197242" y="3857091"/>
                  <a:pt x="6193941" y="3865087"/>
                  <a:pt x="6190458" y="3871417"/>
                </a:cubicBezTo>
                <a:cubicBezTo>
                  <a:pt x="6187793" y="3876294"/>
                  <a:pt x="6182857" y="3878536"/>
                  <a:pt x="6177679" y="3877506"/>
                </a:cubicBezTo>
                <a:cubicBezTo>
                  <a:pt x="6183826" y="3880656"/>
                  <a:pt x="6187702" y="3890258"/>
                  <a:pt x="6181464" y="3897194"/>
                </a:cubicBezTo>
                <a:close/>
                <a:moveTo>
                  <a:pt x="5966756" y="3932391"/>
                </a:moveTo>
                <a:cubicBezTo>
                  <a:pt x="5975478" y="3922759"/>
                  <a:pt x="5989378" y="3933754"/>
                  <a:pt x="5985895" y="3944022"/>
                </a:cubicBezTo>
                <a:lnTo>
                  <a:pt x="5987046" y="3944174"/>
                </a:lnTo>
                <a:cubicBezTo>
                  <a:pt x="5992406" y="3944841"/>
                  <a:pt x="5996373" y="3949293"/>
                  <a:pt x="5996918" y="3954533"/>
                </a:cubicBezTo>
                <a:cubicBezTo>
                  <a:pt x="5997645" y="3953746"/>
                  <a:pt x="5998584" y="3953140"/>
                  <a:pt x="5999492" y="3952564"/>
                </a:cubicBezTo>
                <a:cubicBezTo>
                  <a:pt x="5995283" y="3948838"/>
                  <a:pt x="5993769" y="3941448"/>
                  <a:pt x="5997766" y="3937025"/>
                </a:cubicBezTo>
                <a:lnTo>
                  <a:pt x="6001188" y="3933239"/>
                </a:lnTo>
                <a:cubicBezTo>
                  <a:pt x="6005367" y="3928635"/>
                  <a:pt x="6011969" y="3927000"/>
                  <a:pt x="6017269" y="3930998"/>
                </a:cubicBezTo>
                <a:cubicBezTo>
                  <a:pt x="6021902" y="3934512"/>
                  <a:pt x="6023658" y="3942478"/>
                  <a:pt x="6019479" y="3947082"/>
                </a:cubicBezTo>
                <a:lnTo>
                  <a:pt x="6016057" y="3950868"/>
                </a:lnTo>
                <a:cubicBezTo>
                  <a:pt x="6015088" y="3951959"/>
                  <a:pt x="6013967" y="3952807"/>
                  <a:pt x="6012786" y="3953533"/>
                </a:cubicBezTo>
                <a:cubicBezTo>
                  <a:pt x="6015088" y="3955502"/>
                  <a:pt x="6016693" y="3958350"/>
                  <a:pt x="6016844" y="3961530"/>
                </a:cubicBezTo>
                <a:lnTo>
                  <a:pt x="6017208" y="3968739"/>
                </a:lnTo>
                <a:cubicBezTo>
                  <a:pt x="6017511" y="3974948"/>
                  <a:pt x="6012605" y="3980491"/>
                  <a:pt x="6006367" y="3980855"/>
                </a:cubicBezTo>
                <a:cubicBezTo>
                  <a:pt x="6000188" y="3981188"/>
                  <a:pt x="5994586" y="3976221"/>
                  <a:pt x="5994283" y="3970011"/>
                </a:cubicBezTo>
                <a:lnTo>
                  <a:pt x="5993950" y="3963196"/>
                </a:lnTo>
                <a:cubicBezTo>
                  <a:pt x="5991528" y="3965771"/>
                  <a:pt x="5988106" y="3967436"/>
                  <a:pt x="5984411" y="3966982"/>
                </a:cubicBezTo>
                <a:lnTo>
                  <a:pt x="5979354" y="3966346"/>
                </a:lnTo>
                <a:cubicBezTo>
                  <a:pt x="5973176" y="3965589"/>
                  <a:pt x="5968543" y="3959834"/>
                  <a:pt x="5969269" y="3953624"/>
                </a:cubicBezTo>
                <a:cubicBezTo>
                  <a:pt x="5969421" y="3952443"/>
                  <a:pt x="5969905" y="3951383"/>
                  <a:pt x="5970359" y="3950353"/>
                </a:cubicBezTo>
                <a:cubicBezTo>
                  <a:pt x="5964424" y="3947082"/>
                  <a:pt x="5960851" y="3938934"/>
                  <a:pt x="5966756" y="3932391"/>
                </a:cubicBezTo>
                <a:close/>
                <a:moveTo>
                  <a:pt x="5927691" y="4070150"/>
                </a:moveTo>
                <a:cubicBezTo>
                  <a:pt x="5927661" y="4070089"/>
                  <a:pt x="5927630" y="4070059"/>
                  <a:pt x="5927569" y="4069968"/>
                </a:cubicBezTo>
                <a:cubicBezTo>
                  <a:pt x="5927448" y="4069817"/>
                  <a:pt x="5927418" y="4069817"/>
                  <a:pt x="5927176" y="4069544"/>
                </a:cubicBezTo>
                <a:cubicBezTo>
                  <a:pt x="5922755" y="4064879"/>
                  <a:pt x="5922815" y="4058034"/>
                  <a:pt x="5927085" y="4053278"/>
                </a:cubicBezTo>
                <a:cubicBezTo>
                  <a:pt x="5931173" y="4048765"/>
                  <a:pt x="5939168" y="4048856"/>
                  <a:pt x="5943317" y="4053188"/>
                </a:cubicBezTo>
                <a:cubicBezTo>
                  <a:pt x="5948162" y="4058246"/>
                  <a:pt x="5951190" y="4064788"/>
                  <a:pt x="5950524" y="4071907"/>
                </a:cubicBezTo>
                <a:cubicBezTo>
                  <a:pt x="5949949" y="4078116"/>
                  <a:pt x="5946012" y="4083477"/>
                  <a:pt x="5939259" y="4083599"/>
                </a:cubicBezTo>
                <a:cubicBezTo>
                  <a:pt x="5933565" y="4083690"/>
                  <a:pt x="5926994" y="4078510"/>
                  <a:pt x="5927569" y="4072300"/>
                </a:cubicBezTo>
                <a:cubicBezTo>
                  <a:pt x="5927661" y="4071634"/>
                  <a:pt x="5927721" y="4070907"/>
                  <a:pt x="5927691" y="4070150"/>
                </a:cubicBezTo>
                <a:cubicBezTo>
                  <a:pt x="5927691" y="4070180"/>
                  <a:pt x="5927691" y="4070180"/>
                  <a:pt x="5927691" y="4070150"/>
                </a:cubicBezTo>
                <a:close/>
                <a:moveTo>
                  <a:pt x="5936624" y="4040345"/>
                </a:moveTo>
                <a:cubicBezTo>
                  <a:pt x="5938471" y="4025654"/>
                  <a:pt x="5961032" y="4029834"/>
                  <a:pt x="5959215" y="4044434"/>
                </a:cubicBezTo>
                <a:cubicBezTo>
                  <a:pt x="5957368" y="4059154"/>
                  <a:pt x="5934807" y="4054944"/>
                  <a:pt x="5936624" y="4040345"/>
                </a:cubicBezTo>
                <a:close/>
                <a:moveTo>
                  <a:pt x="5957944" y="3907039"/>
                </a:moveTo>
                <a:cubicBezTo>
                  <a:pt x="5954158" y="3907917"/>
                  <a:pt x="5949949" y="3906978"/>
                  <a:pt x="5947011" y="3904312"/>
                </a:cubicBezTo>
                <a:lnTo>
                  <a:pt x="5946194" y="3903586"/>
                </a:lnTo>
                <a:cubicBezTo>
                  <a:pt x="5946588" y="3904888"/>
                  <a:pt x="5946769" y="3906372"/>
                  <a:pt x="5946557" y="3908068"/>
                </a:cubicBezTo>
                <a:cubicBezTo>
                  <a:pt x="5944771" y="3922365"/>
                  <a:pt x="5922482" y="3922699"/>
                  <a:pt x="5923633" y="3908644"/>
                </a:cubicBezTo>
                <a:cubicBezTo>
                  <a:pt x="5921180" y="3908281"/>
                  <a:pt x="5918757" y="3907311"/>
                  <a:pt x="5916789" y="3905524"/>
                </a:cubicBezTo>
                <a:lnTo>
                  <a:pt x="5909218" y="3898679"/>
                </a:lnTo>
                <a:cubicBezTo>
                  <a:pt x="5904584" y="3894499"/>
                  <a:pt x="5905281" y="3886532"/>
                  <a:pt x="5909521" y="3882443"/>
                </a:cubicBezTo>
                <a:cubicBezTo>
                  <a:pt x="5914215" y="3877930"/>
                  <a:pt x="5921149" y="3878566"/>
                  <a:pt x="5925753" y="3882716"/>
                </a:cubicBezTo>
                <a:lnTo>
                  <a:pt x="5928417" y="3885139"/>
                </a:lnTo>
                <a:cubicBezTo>
                  <a:pt x="5928205" y="3883867"/>
                  <a:pt x="5928084" y="3882504"/>
                  <a:pt x="5928417" y="3880929"/>
                </a:cubicBezTo>
                <a:cubicBezTo>
                  <a:pt x="5930567" y="3870539"/>
                  <a:pt x="5942893" y="3869116"/>
                  <a:pt x="5948586" y="3874477"/>
                </a:cubicBezTo>
                <a:lnTo>
                  <a:pt x="5948525" y="3873538"/>
                </a:lnTo>
                <a:cubicBezTo>
                  <a:pt x="5948223" y="3867298"/>
                  <a:pt x="5954825" y="3862331"/>
                  <a:pt x="5960548" y="3862634"/>
                </a:cubicBezTo>
                <a:cubicBezTo>
                  <a:pt x="5967180" y="3862967"/>
                  <a:pt x="5971147" y="3868479"/>
                  <a:pt x="5971450" y="3874659"/>
                </a:cubicBezTo>
                <a:lnTo>
                  <a:pt x="5971480" y="3875507"/>
                </a:lnTo>
                <a:cubicBezTo>
                  <a:pt x="5972298" y="3876022"/>
                  <a:pt x="5973115" y="3876446"/>
                  <a:pt x="5973842" y="3877112"/>
                </a:cubicBezTo>
                <a:lnTo>
                  <a:pt x="5977628" y="3880535"/>
                </a:lnTo>
                <a:cubicBezTo>
                  <a:pt x="5982261" y="3884715"/>
                  <a:pt x="5980929" y="3892984"/>
                  <a:pt x="5976689" y="3896770"/>
                </a:cubicBezTo>
                <a:cubicBezTo>
                  <a:pt x="5975265" y="3898042"/>
                  <a:pt x="5973691" y="3898648"/>
                  <a:pt x="5972086" y="3899072"/>
                </a:cubicBezTo>
                <a:cubicBezTo>
                  <a:pt x="5972994" y="3899406"/>
                  <a:pt x="5973812" y="3899860"/>
                  <a:pt x="5974600" y="3900375"/>
                </a:cubicBezTo>
                <a:cubicBezTo>
                  <a:pt x="5980081" y="3896407"/>
                  <a:pt x="5988348" y="3897255"/>
                  <a:pt x="5991467" y="3902677"/>
                </a:cubicBezTo>
                <a:cubicBezTo>
                  <a:pt x="5992557" y="3897618"/>
                  <a:pt x="5995888" y="3893499"/>
                  <a:pt x="6001673" y="3893136"/>
                </a:cubicBezTo>
                <a:cubicBezTo>
                  <a:pt x="6007366" y="3892742"/>
                  <a:pt x="6014210" y="3897649"/>
                  <a:pt x="6013877" y="3903858"/>
                </a:cubicBezTo>
                <a:cubicBezTo>
                  <a:pt x="6013816" y="3904615"/>
                  <a:pt x="6013816" y="3905372"/>
                  <a:pt x="6013846" y="3906130"/>
                </a:cubicBezTo>
                <a:cubicBezTo>
                  <a:pt x="6013846" y="3906221"/>
                  <a:pt x="6013846" y="3906191"/>
                  <a:pt x="6013846" y="3906281"/>
                </a:cubicBezTo>
                <a:cubicBezTo>
                  <a:pt x="6013877" y="3906312"/>
                  <a:pt x="6013877" y="3906342"/>
                  <a:pt x="6013937" y="3906402"/>
                </a:cubicBezTo>
                <a:cubicBezTo>
                  <a:pt x="6014028" y="3906493"/>
                  <a:pt x="6014119" y="3906554"/>
                  <a:pt x="6014240" y="3906705"/>
                </a:cubicBezTo>
                <a:cubicBezTo>
                  <a:pt x="6018873" y="3911158"/>
                  <a:pt x="6019176" y="3918004"/>
                  <a:pt x="6015118" y="3922941"/>
                </a:cubicBezTo>
                <a:cubicBezTo>
                  <a:pt x="6011273" y="3927636"/>
                  <a:pt x="6003217" y="3927969"/>
                  <a:pt x="5998886" y="3923789"/>
                </a:cubicBezTo>
                <a:cubicBezTo>
                  <a:pt x="5995252" y="3920305"/>
                  <a:pt x="5993133" y="3915823"/>
                  <a:pt x="5992042" y="3911067"/>
                </a:cubicBezTo>
                <a:cubicBezTo>
                  <a:pt x="5989741" y="3918488"/>
                  <a:pt x="5981504" y="3921184"/>
                  <a:pt x="5975629" y="3918973"/>
                </a:cubicBezTo>
                <a:cubicBezTo>
                  <a:pt x="5967180" y="3925243"/>
                  <a:pt x="5955703" y="3916277"/>
                  <a:pt x="5957944" y="3907039"/>
                </a:cubicBezTo>
                <a:close/>
                <a:moveTo>
                  <a:pt x="5910217" y="3996969"/>
                </a:moveTo>
                <a:lnTo>
                  <a:pt x="5910580" y="4004179"/>
                </a:lnTo>
                <a:cubicBezTo>
                  <a:pt x="5910884" y="4010418"/>
                  <a:pt x="5904463" y="4015446"/>
                  <a:pt x="5898679" y="4015234"/>
                </a:cubicBezTo>
                <a:cubicBezTo>
                  <a:pt x="5893743" y="4015052"/>
                  <a:pt x="5890170" y="4011933"/>
                  <a:pt x="5888565" y="4007783"/>
                </a:cubicBezTo>
                <a:cubicBezTo>
                  <a:pt x="5886869" y="4007328"/>
                  <a:pt x="5885234" y="4006602"/>
                  <a:pt x="5883750" y="4005360"/>
                </a:cubicBezTo>
                <a:cubicBezTo>
                  <a:pt x="5880600" y="4002724"/>
                  <a:pt x="5879510" y="3998060"/>
                  <a:pt x="5880479" y="3994031"/>
                </a:cubicBezTo>
                <a:cubicBezTo>
                  <a:pt x="5878995" y="3990033"/>
                  <a:pt x="5880025" y="3985156"/>
                  <a:pt x="5882750" y="3981915"/>
                </a:cubicBezTo>
                <a:cubicBezTo>
                  <a:pt x="5885143" y="3979098"/>
                  <a:pt x="5888534" y="3978190"/>
                  <a:pt x="5891896" y="3978553"/>
                </a:cubicBezTo>
                <a:cubicBezTo>
                  <a:pt x="5895863" y="3975736"/>
                  <a:pt x="5901253" y="3975039"/>
                  <a:pt x="5905887" y="3979219"/>
                </a:cubicBezTo>
                <a:lnTo>
                  <a:pt x="5908219" y="3981340"/>
                </a:lnTo>
                <a:cubicBezTo>
                  <a:pt x="5913064" y="3985702"/>
                  <a:pt x="5912549" y="3991305"/>
                  <a:pt x="5909733" y="3995455"/>
                </a:cubicBezTo>
                <a:cubicBezTo>
                  <a:pt x="5909824" y="3995970"/>
                  <a:pt x="5910187" y="3996394"/>
                  <a:pt x="5910217" y="3996969"/>
                </a:cubicBezTo>
                <a:close/>
                <a:moveTo>
                  <a:pt x="5875392" y="3951141"/>
                </a:moveTo>
                <a:cubicBezTo>
                  <a:pt x="5875694" y="3957381"/>
                  <a:pt x="5870153" y="3962712"/>
                  <a:pt x="5864096" y="3962802"/>
                </a:cubicBezTo>
                <a:cubicBezTo>
                  <a:pt x="5857767" y="3962893"/>
                  <a:pt x="5852740" y="3957713"/>
                  <a:pt x="5852437" y="3951504"/>
                </a:cubicBezTo>
                <a:lnTo>
                  <a:pt x="5852074" y="3944295"/>
                </a:lnTo>
                <a:cubicBezTo>
                  <a:pt x="5851952" y="3941842"/>
                  <a:pt x="5852921" y="3939661"/>
                  <a:pt x="5854284" y="3937752"/>
                </a:cubicBezTo>
                <a:cubicBezTo>
                  <a:pt x="5850378" y="3937389"/>
                  <a:pt x="5846562" y="3935450"/>
                  <a:pt x="5845139" y="3931755"/>
                </a:cubicBezTo>
                <a:lnTo>
                  <a:pt x="5843291" y="3926969"/>
                </a:lnTo>
                <a:cubicBezTo>
                  <a:pt x="5841050" y="3921153"/>
                  <a:pt x="5842413" y="3914551"/>
                  <a:pt x="5848409" y="3911552"/>
                </a:cubicBezTo>
                <a:cubicBezTo>
                  <a:pt x="5850650" y="3910401"/>
                  <a:pt x="5853406" y="3910280"/>
                  <a:pt x="5856041" y="3910825"/>
                </a:cubicBezTo>
                <a:cubicBezTo>
                  <a:pt x="5856253" y="3910461"/>
                  <a:pt x="5856313" y="3910098"/>
                  <a:pt x="5856586" y="3909734"/>
                </a:cubicBezTo>
                <a:cubicBezTo>
                  <a:pt x="5860311" y="3905100"/>
                  <a:pt x="5868124" y="3903797"/>
                  <a:pt x="5872726" y="3907947"/>
                </a:cubicBezTo>
                <a:lnTo>
                  <a:pt x="5880297" y="3914793"/>
                </a:lnTo>
                <a:cubicBezTo>
                  <a:pt x="5880812" y="3915247"/>
                  <a:pt x="5881115" y="3915853"/>
                  <a:pt x="5881539" y="3916368"/>
                </a:cubicBezTo>
                <a:cubicBezTo>
                  <a:pt x="5882054" y="3914974"/>
                  <a:pt x="5882659" y="3913581"/>
                  <a:pt x="5883810" y="3912309"/>
                </a:cubicBezTo>
                <a:cubicBezTo>
                  <a:pt x="5893713" y="3901374"/>
                  <a:pt x="5908642" y="3918821"/>
                  <a:pt x="5898861" y="3929665"/>
                </a:cubicBezTo>
                <a:cubicBezTo>
                  <a:pt x="5896317" y="3932482"/>
                  <a:pt x="5893440" y="3933391"/>
                  <a:pt x="5890745" y="3933058"/>
                </a:cubicBezTo>
                <a:cubicBezTo>
                  <a:pt x="5895802" y="3937025"/>
                  <a:pt x="5898376" y="3945446"/>
                  <a:pt x="5892713" y="3951686"/>
                </a:cubicBezTo>
                <a:cubicBezTo>
                  <a:pt x="5886233" y="3958895"/>
                  <a:pt x="5877602" y="3953776"/>
                  <a:pt x="5875210" y="3946385"/>
                </a:cubicBezTo>
                <a:lnTo>
                  <a:pt x="5875392" y="3951141"/>
                </a:lnTo>
                <a:close/>
                <a:moveTo>
                  <a:pt x="5204830" y="3667687"/>
                </a:moveTo>
                <a:cubicBezTo>
                  <a:pt x="5208070" y="3673533"/>
                  <a:pt x="5205436" y="3679743"/>
                  <a:pt x="5200348" y="3683317"/>
                </a:cubicBezTo>
                <a:lnTo>
                  <a:pt x="5196169" y="3686286"/>
                </a:lnTo>
                <a:cubicBezTo>
                  <a:pt x="5191082" y="3689890"/>
                  <a:pt x="5183299" y="3686800"/>
                  <a:pt x="5180543" y="3681803"/>
                </a:cubicBezTo>
                <a:cubicBezTo>
                  <a:pt x="5178453" y="3678016"/>
                  <a:pt x="5178847" y="3674109"/>
                  <a:pt x="5180725" y="3670838"/>
                </a:cubicBezTo>
                <a:cubicBezTo>
                  <a:pt x="5178968" y="3669929"/>
                  <a:pt x="5177424" y="3668627"/>
                  <a:pt x="5176273" y="3667021"/>
                </a:cubicBezTo>
                <a:cubicBezTo>
                  <a:pt x="5172548" y="3661811"/>
                  <a:pt x="5174759" y="3654572"/>
                  <a:pt x="5179665" y="3651119"/>
                </a:cubicBezTo>
                <a:lnTo>
                  <a:pt x="5183844" y="3648181"/>
                </a:lnTo>
                <a:cubicBezTo>
                  <a:pt x="5187296" y="3645727"/>
                  <a:pt x="5191566" y="3645879"/>
                  <a:pt x="5195079" y="3647666"/>
                </a:cubicBezTo>
                <a:cubicBezTo>
                  <a:pt x="5198683" y="3646515"/>
                  <a:pt x="5202650" y="3647423"/>
                  <a:pt x="5205618" y="3651361"/>
                </a:cubicBezTo>
                <a:cubicBezTo>
                  <a:pt x="5205708" y="3650059"/>
                  <a:pt x="5205951" y="3648787"/>
                  <a:pt x="5206647" y="3647605"/>
                </a:cubicBezTo>
                <a:cubicBezTo>
                  <a:pt x="5207041" y="3646969"/>
                  <a:pt x="5207404" y="3646333"/>
                  <a:pt x="5207677" y="3645697"/>
                </a:cubicBezTo>
                <a:cubicBezTo>
                  <a:pt x="5207677" y="3645697"/>
                  <a:pt x="5207677" y="3645697"/>
                  <a:pt x="5207677" y="3645697"/>
                </a:cubicBezTo>
                <a:cubicBezTo>
                  <a:pt x="5207677" y="3645606"/>
                  <a:pt x="5207677" y="3645576"/>
                  <a:pt x="5207647" y="3645455"/>
                </a:cubicBezTo>
                <a:cubicBezTo>
                  <a:pt x="5207586" y="3645273"/>
                  <a:pt x="5207586" y="3645243"/>
                  <a:pt x="5207465" y="3644909"/>
                </a:cubicBezTo>
                <a:cubicBezTo>
                  <a:pt x="5205436" y="3638730"/>
                  <a:pt x="5208464" y="3632521"/>
                  <a:pt x="5214400" y="3630067"/>
                </a:cubicBezTo>
                <a:cubicBezTo>
                  <a:pt x="5220063" y="3627705"/>
                  <a:pt x="5227331" y="3631249"/>
                  <a:pt x="5229239" y="3637004"/>
                </a:cubicBezTo>
                <a:cubicBezTo>
                  <a:pt x="5231449" y="3643698"/>
                  <a:pt x="5231419" y="3650967"/>
                  <a:pt x="5227724" y="3657177"/>
                </a:cubicBezTo>
                <a:cubicBezTo>
                  <a:pt x="5224514" y="3662568"/>
                  <a:pt x="5218609" y="3665779"/>
                  <a:pt x="5212401" y="3662962"/>
                </a:cubicBezTo>
                <a:cubicBezTo>
                  <a:pt x="5210645" y="3662175"/>
                  <a:pt x="5209221" y="3660691"/>
                  <a:pt x="5207980" y="3659025"/>
                </a:cubicBezTo>
                <a:cubicBezTo>
                  <a:pt x="5207798" y="3662144"/>
                  <a:pt x="5206466" y="3665052"/>
                  <a:pt x="5204346" y="3667203"/>
                </a:cubicBezTo>
                <a:cubicBezTo>
                  <a:pt x="5204558" y="3667324"/>
                  <a:pt x="5204709" y="3667475"/>
                  <a:pt x="5204830" y="3667687"/>
                </a:cubicBezTo>
                <a:close/>
                <a:moveTo>
                  <a:pt x="5016983" y="3614862"/>
                </a:moveTo>
                <a:cubicBezTo>
                  <a:pt x="5015015" y="3618133"/>
                  <a:pt x="5011411" y="3619799"/>
                  <a:pt x="5007747" y="3619890"/>
                </a:cubicBezTo>
                <a:cubicBezTo>
                  <a:pt x="5008474" y="3620102"/>
                  <a:pt x="5009170" y="3620405"/>
                  <a:pt x="5009837" y="3620829"/>
                </a:cubicBezTo>
                <a:lnTo>
                  <a:pt x="5014167" y="3623585"/>
                </a:lnTo>
                <a:cubicBezTo>
                  <a:pt x="5019467" y="3626948"/>
                  <a:pt x="5022737" y="3632672"/>
                  <a:pt x="5019830" y="3638973"/>
                </a:cubicBezTo>
                <a:cubicBezTo>
                  <a:pt x="5017438" y="3644092"/>
                  <a:pt x="5009746" y="3647999"/>
                  <a:pt x="5004446" y="3644637"/>
                </a:cubicBezTo>
                <a:lnTo>
                  <a:pt x="5000116" y="3641880"/>
                </a:lnTo>
                <a:cubicBezTo>
                  <a:pt x="4995089" y="3638700"/>
                  <a:pt x="4992060" y="3633369"/>
                  <a:pt x="4994241" y="3627462"/>
                </a:cubicBezTo>
                <a:cubicBezTo>
                  <a:pt x="4990728" y="3629038"/>
                  <a:pt x="4986579" y="3629098"/>
                  <a:pt x="4983187" y="3626917"/>
                </a:cubicBezTo>
                <a:lnTo>
                  <a:pt x="4974496" y="3621374"/>
                </a:lnTo>
                <a:cubicBezTo>
                  <a:pt x="4969196" y="3618012"/>
                  <a:pt x="4967683" y="3610591"/>
                  <a:pt x="4971074" y="3605351"/>
                </a:cubicBezTo>
                <a:cubicBezTo>
                  <a:pt x="4972043" y="3603867"/>
                  <a:pt x="4973345" y="3602776"/>
                  <a:pt x="4974769" y="3601898"/>
                </a:cubicBezTo>
                <a:cubicBezTo>
                  <a:pt x="4973921" y="3600504"/>
                  <a:pt x="4972588" y="3599263"/>
                  <a:pt x="4972104" y="3597748"/>
                </a:cubicBezTo>
                <a:cubicBezTo>
                  <a:pt x="4970317" y="3597657"/>
                  <a:pt x="4968500" y="3597233"/>
                  <a:pt x="4966744" y="3596324"/>
                </a:cubicBezTo>
                <a:cubicBezTo>
                  <a:pt x="4961353" y="3593477"/>
                  <a:pt x="4959385" y="3585571"/>
                  <a:pt x="4962625" y="3580452"/>
                </a:cubicBezTo>
                <a:lnTo>
                  <a:pt x="4968137" y="3571759"/>
                </a:lnTo>
                <a:cubicBezTo>
                  <a:pt x="4970438" y="3568155"/>
                  <a:pt x="4974102" y="3566246"/>
                  <a:pt x="4977979" y="3566186"/>
                </a:cubicBezTo>
                <a:cubicBezTo>
                  <a:pt x="4978039" y="3566034"/>
                  <a:pt x="4978160" y="3565913"/>
                  <a:pt x="4978221" y="3565762"/>
                </a:cubicBezTo>
                <a:cubicBezTo>
                  <a:pt x="4971316" y="3564005"/>
                  <a:pt x="4965744" y="3556311"/>
                  <a:pt x="4970681" y="3548557"/>
                </a:cubicBezTo>
                <a:cubicBezTo>
                  <a:pt x="4976677" y="3539137"/>
                  <a:pt x="4989153" y="3543681"/>
                  <a:pt x="4991697" y="3551828"/>
                </a:cubicBezTo>
                <a:cubicBezTo>
                  <a:pt x="4999389" y="3549254"/>
                  <a:pt x="5009382" y="3552828"/>
                  <a:pt x="5015379" y="3557856"/>
                </a:cubicBezTo>
                <a:cubicBezTo>
                  <a:pt x="5019588" y="3561400"/>
                  <a:pt x="5020466" y="3568124"/>
                  <a:pt x="5020102" y="3574606"/>
                </a:cubicBezTo>
                <a:cubicBezTo>
                  <a:pt x="5025281" y="3574606"/>
                  <a:pt x="5030156" y="3579332"/>
                  <a:pt x="5031398" y="3585057"/>
                </a:cubicBezTo>
                <a:cubicBezTo>
                  <a:pt x="5039817" y="3584148"/>
                  <a:pt x="5048962" y="3593295"/>
                  <a:pt x="5043027" y="3602625"/>
                </a:cubicBezTo>
                <a:cubicBezTo>
                  <a:pt x="5036910" y="3612227"/>
                  <a:pt x="5024130" y="3607199"/>
                  <a:pt x="5021980" y="3598687"/>
                </a:cubicBezTo>
                <a:cubicBezTo>
                  <a:pt x="5019648" y="3598626"/>
                  <a:pt x="5017316" y="3597778"/>
                  <a:pt x="5015348" y="3596173"/>
                </a:cubicBezTo>
                <a:cubicBezTo>
                  <a:pt x="5015136" y="3597233"/>
                  <a:pt x="5014773" y="3598263"/>
                  <a:pt x="5014288" y="3599202"/>
                </a:cubicBezTo>
                <a:cubicBezTo>
                  <a:pt x="5019254" y="3602837"/>
                  <a:pt x="5020042" y="3609773"/>
                  <a:pt x="5016983" y="3614862"/>
                </a:cubicBezTo>
                <a:close/>
                <a:moveTo>
                  <a:pt x="5017286" y="3719635"/>
                </a:moveTo>
                <a:cubicBezTo>
                  <a:pt x="5014531" y="3725026"/>
                  <a:pt x="5006627" y="3727268"/>
                  <a:pt x="5001509" y="3723996"/>
                </a:cubicBezTo>
                <a:lnTo>
                  <a:pt x="4997148" y="3721240"/>
                </a:lnTo>
                <a:cubicBezTo>
                  <a:pt x="4991667" y="3717757"/>
                  <a:pt x="4989819" y="3711275"/>
                  <a:pt x="4992787" y="3705459"/>
                </a:cubicBezTo>
                <a:cubicBezTo>
                  <a:pt x="4995543" y="3700067"/>
                  <a:pt x="5003477" y="3697826"/>
                  <a:pt x="5008565" y="3701097"/>
                </a:cubicBezTo>
                <a:lnTo>
                  <a:pt x="5012895" y="3703854"/>
                </a:lnTo>
                <a:cubicBezTo>
                  <a:pt x="5018407" y="3707337"/>
                  <a:pt x="5020254" y="3713819"/>
                  <a:pt x="5017286" y="3719635"/>
                </a:cubicBezTo>
                <a:close/>
                <a:moveTo>
                  <a:pt x="4816327" y="3466684"/>
                </a:moveTo>
                <a:cubicBezTo>
                  <a:pt x="4805455" y="3476952"/>
                  <a:pt x="4789799" y="3459838"/>
                  <a:pt x="4800610" y="3449630"/>
                </a:cubicBezTo>
                <a:cubicBezTo>
                  <a:pt x="4811512" y="3439392"/>
                  <a:pt x="4827168" y="3456476"/>
                  <a:pt x="4816327" y="3466684"/>
                </a:cubicBezTo>
                <a:close/>
                <a:moveTo>
                  <a:pt x="4813813" y="3582300"/>
                </a:moveTo>
                <a:lnTo>
                  <a:pt x="4810058" y="3585844"/>
                </a:lnTo>
                <a:cubicBezTo>
                  <a:pt x="4805486" y="3590145"/>
                  <a:pt x="4798732" y="3591327"/>
                  <a:pt x="4793705" y="3586844"/>
                </a:cubicBezTo>
                <a:cubicBezTo>
                  <a:pt x="4789314" y="3582966"/>
                  <a:pt x="4788133" y="3574788"/>
                  <a:pt x="4792706" y="3570487"/>
                </a:cubicBezTo>
                <a:lnTo>
                  <a:pt x="4796461" y="3566943"/>
                </a:lnTo>
                <a:cubicBezTo>
                  <a:pt x="4801034" y="3562612"/>
                  <a:pt x="4807787" y="3561461"/>
                  <a:pt x="4812814" y="3565913"/>
                </a:cubicBezTo>
                <a:cubicBezTo>
                  <a:pt x="4817205" y="3569821"/>
                  <a:pt x="4818386" y="3577999"/>
                  <a:pt x="4813813" y="3582300"/>
                </a:cubicBezTo>
                <a:close/>
                <a:moveTo>
                  <a:pt x="4814873" y="3404347"/>
                </a:moveTo>
                <a:lnTo>
                  <a:pt x="4807393" y="3411404"/>
                </a:lnTo>
                <a:cubicBezTo>
                  <a:pt x="4804274" y="3414342"/>
                  <a:pt x="4800246" y="3415281"/>
                  <a:pt x="4796491" y="3414403"/>
                </a:cubicBezTo>
                <a:cubicBezTo>
                  <a:pt x="4796400" y="3414524"/>
                  <a:pt x="4796249" y="3414615"/>
                  <a:pt x="4796158" y="3414736"/>
                </a:cubicBezTo>
                <a:cubicBezTo>
                  <a:pt x="4802396" y="3418129"/>
                  <a:pt x="4805940" y="3426943"/>
                  <a:pt x="4799247" y="3433274"/>
                </a:cubicBezTo>
                <a:cubicBezTo>
                  <a:pt x="4791131" y="3440937"/>
                  <a:pt x="4780169" y="3433486"/>
                  <a:pt x="4779684" y="3424944"/>
                </a:cubicBezTo>
                <a:cubicBezTo>
                  <a:pt x="4771599" y="3425580"/>
                  <a:pt x="4762786" y="3419673"/>
                  <a:pt x="4758213" y="3413313"/>
                </a:cubicBezTo>
                <a:cubicBezTo>
                  <a:pt x="4755003" y="3408860"/>
                  <a:pt x="4755791" y="3402075"/>
                  <a:pt x="4757759" y="3395926"/>
                </a:cubicBezTo>
                <a:cubicBezTo>
                  <a:pt x="4750188" y="3393988"/>
                  <a:pt x="4745040" y="3381962"/>
                  <a:pt x="4752853" y="3374572"/>
                </a:cubicBezTo>
                <a:cubicBezTo>
                  <a:pt x="4758213" y="3369513"/>
                  <a:pt x="4764209" y="3371573"/>
                  <a:pt x="4767632" y="3376147"/>
                </a:cubicBezTo>
                <a:cubicBezTo>
                  <a:pt x="4768116" y="3375147"/>
                  <a:pt x="4768691" y="3374269"/>
                  <a:pt x="4769418" y="3373481"/>
                </a:cubicBezTo>
                <a:cubicBezTo>
                  <a:pt x="4765511" y="3368756"/>
                  <a:pt x="4766420" y="3361850"/>
                  <a:pt x="4770630" y="3357670"/>
                </a:cubicBezTo>
                <a:cubicBezTo>
                  <a:pt x="4773355" y="3354974"/>
                  <a:pt x="4777231" y="3354247"/>
                  <a:pt x="4780805" y="3355065"/>
                </a:cubicBezTo>
                <a:cubicBezTo>
                  <a:pt x="4780169" y="3354701"/>
                  <a:pt x="4779533" y="3354217"/>
                  <a:pt x="4779018" y="3353672"/>
                </a:cubicBezTo>
                <a:lnTo>
                  <a:pt x="4775475" y="3349916"/>
                </a:lnTo>
                <a:cubicBezTo>
                  <a:pt x="4771144" y="3345342"/>
                  <a:pt x="4769388" y="3339011"/>
                  <a:pt x="4773749" y="3333620"/>
                </a:cubicBezTo>
                <a:cubicBezTo>
                  <a:pt x="4777322" y="3329228"/>
                  <a:pt x="4785741" y="3327350"/>
                  <a:pt x="4790041" y="3331923"/>
                </a:cubicBezTo>
                <a:lnTo>
                  <a:pt x="4793584" y="3335679"/>
                </a:lnTo>
                <a:cubicBezTo>
                  <a:pt x="4797884" y="3340253"/>
                  <a:pt x="4799671" y="3346584"/>
                  <a:pt x="4795280" y="3351975"/>
                </a:cubicBezTo>
                <a:cubicBezTo>
                  <a:pt x="4792736" y="3355095"/>
                  <a:pt x="4787770" y="3356882"/>
                  <a:pt x="4783561" y="3356065"/>
                </a:cubicBezTo>
                <a:cubicBezTo>
                  <a:pt x="4784832" y="3356701"/>
                  <a:pt x="4786013" y="3357488"/>
                  <a:pt x="4786982" y="3358548"/>
                </a:cubicBezTo>
                <a:lnTo>
                  <a:pt x="4790526" y="3362304"/>
                </a:lnTo>
                <a:cubicBezTo>
                  <a:pt x="4791767" y="3363637"/>
                  <a:pt x="4792555" y="3365182"/>
                  <a:pt x="4793009" y="3366787"/>
                </a:cubicBezTo>
                <a:cubicBezTo>
                  <a:pt x="4798369" y="3367605"/>
                  <a:pt x="4803335" y="3370270"/>
                  <a:pt x="4806606" y="3375329"/>
                </a:cubicBezTo>
                <a:cubicBezTo>
                  <a:pt x="4808696" y="3378540"/>
                  <a:pt x="4809725" y="3381932"/>
                  <a:pt x="4809967" y="3385355"/>
                </a:cubicBezTo>
                <a:cubicBezTo>
                  <a:pt x="4811421" y="3385779"/>
                  <a:pt x="4812753" y="3386627"/>
                  <a:pt x="4813995" y="3387596"/>
                </a:cubicBezTo>
                <a:cubicBezTo>
                  <a:pt x="4812087" y="3383962"/>
                  <a:pt x="4811663" y="3379479"/>
                  <a:pt x="4814358" y="3375208"/>
                </a:cubicBezTo>
                <a:cubicBezTo>
                  <a:pt x="4816357" y="3372088"/>
                  <a:pt x="4818961" y="3370755"/>
                  <a:pt x="4821626" y="3370543"/>
                </a:cubicBezTo>
                <a:lnTo>
                  <a:pt x="4821536" y="3370210"/>
                </a:lnTo>
                <a:cubicBezTo>
                  <a:pt x="4816024" y="3366999"/>
                  <a:pt x="4812299" y="3359306"/>
                  <a:pt x="4816751" y="3352278"/>
                </a:cubicBezTo>
                <a:cubicBezTo>
                  <a:pt x="4821990" y="3344039"/>
                  <a:pt x="4831438" y="3347644"/>
                  <a:pt x="4835072" y="3354611"/>
                </a:cubicBezTo>
                <a:lnTo>
                  <a:pt x="4834042" y="3349946"/>
                </a:lnTo>
                <a:cubicBezTo>
                  <a:pt x="4832680" y="3343828"/>
                  <a:pt x="4837313" y="3337557"/>
                  <a:pt x="4843309" y="3336437"/>
                </a:cubicBezTo>
                <a:cubicBezTo>
                  <a:pt x="4849608" y="3335255"/>
                  <a:pt x="4855453" y="3339587"/>
                  <a:pt x="4856815" y="3345705"/>
                </a:cubicBezTo>
                <a:lnTo>
                  <a:pt x="4858390" y="3352793"/>
                </a:lnTo>
                <a:cubicBezTo>
                  <a:pt x="4859753" y="3358942"/>
                  <a:pt x="4855119" y="3365182"/>
                  <a:pt x="4849123" y="3366303"/>
                </a:cubicBezTo>
                <a:cubicBezTo>
                  <a:pt x="4847185" y="3366666"/>
                  <a:pt x="4845459" y="3366000"/>
                  <a:pt x="4843733" y="3365424"/>
                </a:cubicBezTo>
                <a:cubicBezTo>
                  <a:pt x="4844005" y="3366151"/>
                  <a:pt x="4844399" y="3366848"/>
                  <a:pt x="4844581" y="3367635"/>
                </a:cubicBezTo>
                <a:lnTo>
                  <a:pt x="4846156" y="3374723"/>
                </a:lnTo>
                <a:cubicBezTo>
                  <a:pt x="4847519" y="3380872"/>
                  <a:pt x="4841583" y="3386869"/>
                  <a:pt x="4835890" y="3387505"/>
                </a:cubicBezTo>
                <a:cubicBezTo>
                  <a:pt x="4834921" y="3387596"/>
                  <a:pt x="4834103" y="3387354"/>
                  <a:pt x="4833194" y="3387233"/>
                </a:cubicBezTo>
                <a:cubicBezTo>
                  <a:pt x="4832892" y="3388142"/>
                  <a:pt x="4832801" y="3389020"/>
                  <a:pt x="4832256" y="3389898"/>
                </a:cubicBezTo>
                <a:cubicBezTo>
                  <a:pt x="4828258" y="3396168"/>
                  <a:pt x="4821838" y="3395593"/>
                  <a:pt x="4817387" y="3391928"/>
                </a:cubicBezTo>
                <a:cubicBezTo>
                  <a:pt x="4818931" y="3396078"/>
                  <a:pt x="4818113" y="3401287"/>
                  <a:pt x="4814873" y="3404347"/>
                </a:cubicBezTo>
                <a:close/>
                <a:moveTo>
                  <a:pt x="4755457" y="3543711"/>
                </a:moveTo>
                <a:cubicBezTo>
                  <a:pt x="4750612" y="3542499"/>
                  <a:pt x="4747372" y="3538531"/>
                  <a:pt x="4746706" y="3533715"/>
                </a:cubicBezTo>
                <a:cubicBezTo>
                  <a:pt x="4746584" y="3532746"/>
                  <a:pt x="4746554" y="3531776"/>
                  <a:pt x="4746584" y="3530777"/>
                </a:cubicBezTo>
                <a:cubicBezTo>
                  <a:pt x="4745131" y="3523295"/>
                  <a:pt x="4749098" y="3515511"/>
                  <a:pt x="4753095" y="3509422"/>
                </a:cubicBezTo>
                <a:cubicBezTo>
                  <a:pt x="4756154" y="3504728"/>
                  <a:pt x="4761302" y="3502880"/>
                  <a:pt x="4766450" y="3504334"/>
                </a:cubicBezTo>
                <a:cubicBezTo>
                  <a:pt x="4760454" y="3500638"/>
                  <a:pt x="4757335" y="3490703"/>
                  <a:pt x="4764179" y="3484221"/>
                </a:cubicBezTo>
                <a:cubicBezTo>
                  <a:pt x="4775020" y="3474014"/>
                  <a:pt x="4788678" y="3492733"/>
                  <a:pt x="4777988" y="3502850"/>
                </a:cubicBezTo>
                <a:cubicBezTo>
                  <a:pt x="4775293" y="3505394"/>
                  <a:pt x="4772416" y="3506151"/>
                  <a:pt x="4769782" y="3505667"/>
                </a:cubicBezTo>
                <a:cubicBezTo>
                  <a:pt x="4772749" y="3507635"/>
                  <a:pt x="4774566" y="3511240"/>
                  <a:pt x="4774748" y="3514844"/>
                </a:cubicBezTo>
                <a:cubicBezTo>
                  <a:pt x="4775384" y="3514935"/>
                  <a:pt x="4776020" y="3514965"/>
                  <a:pt x="4776626" y="3515147"/>
                </a:cubicBezTo>
                <a:cubicBezTo>
                  <a:pt x="4782622" y="3516965"/>
                  <a:pt x="4786619" y="3522901"/>
                  <a:pt x="4785014" y="3529202"/>
                </a:cubicBezTo>
                <a:cubicBezTo>
                  <a:pt x="4783591" y="3534745"/>
                  <a:pt x="4777625" y="3538743"/>
                  <a:pt x="4771932" y="3537653"/>
                </a:cubicBezTo>
                <a:cubicBezTo>
                  <a:pt x="4771629" y="3537713"/>
                  <a:pt x="4771356" y="3537835"/>
                  <a:pt x="4771053" y="3537925"/>
                </a:cubicBezTo>
                <a:cubicBezTo>
                  <a:pt x="4770932" y="3537986"/>
                  <a:pt x="4770872" y="3538016"/>
                  <a:pt x="4770720" y="3538077"/>
                </a:cubicBezTo>
                <a:cubicBezTo>
                  <a:pt x="4769933" y="3538561"/>
                  <a:pt x="4769085" y="3538955"/>
                  <a:pt x="4768297" y="3539440"/>
                </a:cubicBezTo>
                <a:cubicBezTo>
                  <a:pt x="4767692" y="3539803"/>
                  <a:pt x="4764482" y="3542136"/>
                  <a:pt x="4767328" y="3539985"/>
                </a:cubicBezTo>
                <a:cubicBezTo>
                  <a:pt x="4763695" y="3542772"/>
                  <a:pt x="4760272" y="3544892"/>
                  <a:pt x="4755457" y="3543711"/>
                </a:cubicBezTo>
                <a:close/>
                <a:moveTo>
                  <a:pt x="4452050" y="2032364"/>
                </a:moveTo>
                <a:cubicBezTo>
                  <a:pt x="4451959" y="2032213"/>
                  <a:pt x="4451929" y="2032182"/>
                  <a:pt x="4451747" y="2031849"/>
                </a:cubicBezTo>
                <a:cubicBezTo>
                  <a:pt x="4448265" y="2026154"/>
                  <a:pt x="4449869" y="2019218"/>
                  <a:pt x="4455230" y="2015341"/>
                </a:cubicBezTo>
                <a:cubicBezTo>
                  <a:pt x="4460348" y="2011646"/>
                  <a:pt x="4468494" y="2013493"/>
                  <a:pt x="4471734" y="2018824"/>
                </a:cubicBezTo>
                <a:cubicBezTo>
                  <a:pt x="4475519" y="2025034"/>
                  <a:pt x="4477155" y="2032334"/>
                  <a:pt x="4474914" y="2039422"/>
                </a:cubicBezTo>
                <a:cubicBezTo>
                  <a:pt x="4472945" y="2045601"/>
                  <a:pt x="4467797" y="2050175"/>
                  <a:pt x="4460893" y="2048811"/>
                </a:cubicBezTo>
                <a:cubicBezTo>
                  <a:pt x="4455078" y="2047660"/>
                  <a:pt x="4449567" y="2040936"/>
                  <a:pt x="4451505" y="2034787"/>
                </a:cubicBezTo>
                <a:cubicBezTo>
                  <a:pt x="4451777" y="2034090"/>
                  <a:pt x="4451959" y="2033364"/>
                  <a:pt x="4452110" y="2032606"/>
                </a:cubicBezTo>
                <a:lnTo>
                  <a:pt x="4452110" y="2032606"/>
                </a:lnTo>
                <a:cubicBezTo>
                  <a:pt x="4452110" y="2032516"/>
                  <a:pt x="4452080" y="2032485"/>
                  <a:pt x="4452050" y="2032364"/>
                </a:cubicBezTo>
                <a:close/>
                <a:moveTo>
                  <a:pt x="4382853" y="1724739"/>
                </a:moveTo>
                <a:lnTo>
                  <a:pt x="4385942" y="1729040"/>
                </a:lnTo>
                <a:cubicBezTo>
                  <a:pt x="4389727" y="1734281"/>
                  <a:pt x="4390636" y="1741005"/>
                  <a:pt x="4385427" y="1745912"/>
                </a:cubicBezTo>
                <a:cubicBezTo>
                  <a:pt x="4381187" y="1749910"/>
                  <a:pt x="4372314" y="1750637"/>
                  <a:pt x="4368559" y="1745397"/>
                </a:cubicBezTo>
                <a:lnTo>
                  <a:pt x="4365470" y="1741066"/>
                </a:lnTo>
                <a:cubicBezTo>
                  <a:pt x="4361685" y="1735826"/>
                  <a:pt x="4360777" y="1729101"/>
                  <a:pt x="4365985" y="1724194"/>
                </a:cubicBezTo>
                <a:cubicBezTo>
                  <a:pt x="4369013" y="1721377"/>
                  <a:pt x="4374343" y="1720226"/>
                  <a:pt x="4378522" y="1721650"/>
                </a:cubicBezTo>
                <a:cubicBezTo>
                  <a:pt x="4377311" y="1720832"/>
                  <a:pt x="4376221" y="1719832"/>
                  <a:pt x="4375373" y="1718651"/>
                </a:cubicBezTo>
                <a:lnTo>
                  <a:pt x="4372284" y="1714350"/>
                </a:lnTo>
                <a:cubicBezTo>
                  <a:pt x="4371194" y="1712835"/>
                  <a:pt x="4370588" y="1711139"/>
                  <a:pt x="4370376" y="1709413"/>
                </a:cubicBezTo>
                <a:cubicBezTo>
                  <a:pt x="4365016" y="1707838"/>
                  <a:pt x="4360322" y="1704445"/>
                  <a:pt x="4357687" y="1698811"/>
                </a:cubicBezTo>
                <a:cubicBezTo>
                  <a:pt x="4355992" y="1695237"/>
                  <a:pt x="4355416" y="1691633"/>
                  <a:pt x="4355658" y="1688119"/>
                </a:cubicBezTo>
                <a:cubicBezTo>
                  <a:pt x="4353963" y="1687362"/>
                  <a:pt x="4352418" y="1686241"/>
                  <a:pt x="4351116" y="1684696"/>
                </a:cubicBezTo>
                <a:cubicBezTo>
                  <a:pt x="4349027" y="1682212"/>
                  <a:pt x="4348360" y="1678820"/>
                  <a:pt x="4348875" y="1675609"/>
                </a:cubicBezTo>
                <a:cubicBezTo>
                  <a:pt x="4348875" y="1673671"/>
                  <a:pt x="4349148" y="1671732"/>
                  <a:pt x="4350056" y="1670036"/>
                </a:cubicBezTo>
                <a:cubicBezTo>
                  <a:pt x="4351903" y="1666583"/>
                  <a:pt x="4355053" y="1664796"/>
                  <a:pt x="4358505" y="1664250"/>
                </a:cubicBezTo>
                <a:lnTo>
                  <a:pt x="4361897" y="1661797"/>
                </a:lnTo>
                <a:cubicBezTo>
                  <a:pt x="4365470" y="1659222"/>
                  <a:pt x="4369740" y="1658798"/>
                  <a:pt x="4373435" y="1660252"/>
                </a:cubicBezTo>
                <a:cubicBezTo>
                  <a:pt x="4373556" y="1660161"/>
                  <a:pt x="4373707" y="1660040"/>
                  <a:pt x="4373829" y="1659949"/>
                </a:cubicBezTo>
                <a:cubicBezTo>
                  <a:pt x="4369346" y="1656648"/>
                  <a:pt x="4366954" y="1650408"/>
                  <a:pt x="4369437" y="1645137"/>
                </a:cubicBezTo>
                <a:cubicBezTo>
                  <a:pt x="4366318" y="1641987"/>
                  <a:pt x="4365077" y="1637474"/>
                  <a:pt x="4366590" y="1632749"/>
                </a:cubicBezTo>
                <a:cubicBezTo>
                  <a:pt x="4368468" y="1626873"/>
                  <a:pt x="4376221" y="1623177"/>
                  <a:pt x="4381914" y="1625722"/>
                </a:cubicBezTo>
                <a:lnTo>
                  <a:pt x="4386759" y="1627872"/>
                </a:lnTo>
                <a:cubicBezTo>
                  <a:pt x="4392877" y="1630568"/>
                  <a:pt x="4395875" y="1636717"/>
                  <a:pt x="4393815" y="1643199"/>
                </a:cubicBezTo>
                <a:cubicBezTo>
                  <a:pt x="4393300" y="1644774"/>
                  <a:pt x="4392331" y="1646167"/>
                  <a:pt x="4391150" y="1647349"/>
                </a:cubicBezTo>
                <a:cubicBezTo>
                  <a:pt x="4391635" y="1648833"/>
                  <a:pt x="4392210" y="1650287"/>
                  <a:pt x="4392089" y="1651831"/>
                </a:cubicBezTo>
                <a:cubicBezTo>
                  <a:pt x="4397783" y="1652165"/>
                  <a:pt x="4403324" y="1655739"/>
                  <a:pt x="4407504" y="1660192"/>
                </a:cubicBezTo>
                <a:cubicBezTo>
                  <a:pt x="4407594" y="1658707"/>
                  <a:pt x="4407897" y="1657253"/>
                  <a:pt x="4408503" y="1655890"/>
                </a:cubicBezTo>
                <a:lnTo>
                  <a:pt x="4410653" y="1651044"/>
                </a:lnTo>
                <a:cubicBezTo>
                  <a:pt x="4413348" y="1644956"/>
                  <a:pt x="4420828" y="1643047"/>
                  <a:pt x="4426582" y="1645531"/>
                </a:cubicBezTo>
                <a:cubicBezTo>
                  <a:pt x="4432638" y="1648136"/>
                  <a:pt x="4434637" y="1655769"/>
                  <a:pt x="4432093" y="1661464"/>
                </a:cubicBezTo>
                <a:lnTo>
                  <a:pt x="4429943" y="1666310"/>
                </a:lnTo>
                <a:cubicBezTo>
                  <a:pt x="4427248" y="1672398"/>
                  <a:pt x="4419768" y="1674307"/>
                  <a:pt x="4414014" y="1671823"/>
                </a:cubicBezTo>
                <a:cubicBezTo>
                  <a:pt x="4413590" y="1671641"/>
                  <a:pt x="4413317" y="1671247"/>
                  <a:pt x="4412924" y="1671035"/>
                </a:cubicBezTo>
                <a:cubicBezTo>
                  <a:pt x="4413378" y="1675306"/>
                  <a:pt x="4412561" y="1679971"/>
                  <a:pt x="4410441" y="1684454"/>
                </a:cubicBezTo>
                <a:cubicBezTo>
                  <a:pt x="4417890" y="1687483"/>
                  <a:pt x="4421494" y="1700447"/>
                  <a:pt x="4412470" y="1706929"/>
                </a:cubicBezTo>
                <a:cubicBezTo>
                  <a:pt x="4406322" y="1711351"/>
                  <a:pt x="4400478" y="1708413"/>
                  <a:pt x="4397631" y="1703264"/>
                </a:cubicBezTo>
                <a:cubicBezTo>
                  <a:pt x="4396995" y="1704203"/>
                  <a:pt x="4396298" y="1705051"/>
                  <a:pt x="4395450" y="1705748"/>
                </a:cubicBezTo>
                <a:cubicBezTo>
                  <a:pt x="4398782" y="1711109"/>
                  <a:pt x="4396904" y="1718015"/>
                  <a:pt x="4392029" y="1721710"/>
                </a:cubicBezTo>
                <a:cubicBezTo>
                  <a:pt x="4388879" y="1724073"/>
                  <a:pt x="4384821" y="1724285"/>
                  <a:pt x="4381278" y="1722983"/>
                </a:cubicBezTo>
                <a:cubicBezTo>
                  <a:pt x="4381823" y="1723528"/>
                  <a:pt x="4382368" y="1724073"/>
                  <a:pt x="4382853" y="1724739"/>
                </a:cubicBezTo>
                <a:close/>
                <a:moveTo>
                  <a:pt x="4383489" y="1880218"/>
                </a:moveTo>
                <a:cubicBezTo>
                  <a:pt x="4371042" y="1889123"/>
                  <a:pt x="4356113" y="1870555"/>
                  <a:pt x="4368589" y="1861589"/>
                </a:cubicBezTo>
                <a:cubicBezTo>
                  <a:pt x="4381006" y="1852654"/>
                  <a:pt x="4395965" y="1871252"/>
                  <a:pt x="4383489" y="1880218"/>
                </a:cubicBezTo>
                <a:close/>
                <a:moveTo>
                  <a:pt x="4250364" y="1415025"/>
                </a:moveTo>
                <a:lnTo>
                  <a:pt x="4253059" y="1422022"/>
                </a:lnTo>
                <a:cubicBezTo>
                  <a:pt x="4255391" y="1428049"/>
                  <a:pt x="4250273" y="1435107"/>
                  <a:pt x="4244580" y="1436591"/>
                </a:cubicBezTo>
                <a:cubicBezTo>
                  <a:pt x="4237887" y="1438378"/>
                  <a:pt x="4232315" y="1434107"/>
                  <a:pt x="4230013" y="1428110"/>
                </a:cubicBezTo>
                <a:lnTo>
                  <a:pt x="4229226" y="1426050"/>
                </a:lnTo>
                <a:cubicBezTo>
                  <a:pt x="4225744" y="1428474"/>
                  <a:pt x="4220898" y="1428958"/>
                  <a:pt x="4216992" y="1427201"/>
                </a:cubicBezTo>
                <a:lnTo>
                  <a:pt x="4212146" y="1425051"/>
                </a:lnTo>
                <a:cubicBezTo>
                  <a:pt x="4206059" y="1422355"/>
                  <a:pt x="4204121" y="1414904"/>
                  <a:pt x="4206605" y="1409118"/>
                </a:cubicBezTo>
                <a:cubicBezTo>
                  <a:pt x="4209209" y="1403060"/>
                  <a:pt x="4216840" y="1401061"/>
                  <a:pt x="4222534" y="1403575"/>
                </a:cubicBezTo>
                <a:lnTo>
                  <a:pt x="4227379" y="1405726"/>
                </a:lnTo>
                <a:cubicBezTo>
                  <a:pt x="4229044" y="1406453"/>
                  <a:pt x="4230377" y="1407604"/>
                  <a:pt x="4231437" y="1408906"/>
                </a:cubicBezTo>
                <a:cubicBezTo>
                  <a:pt x="4232769" y="1407785"/>
                  <a:pt x="4234283" y="1406937"/>
                  <a:pt x="4235828" y="1406513"/>
                </a:cubicBezTo>
                <a:cubicBezTo>
                  <a:pt x="4239189" y="1405635"/>
                  <a:pt x="4242248" y="1406241"/>
                  <a:pt x="4244761" y="1407846"/>
                </a:cubicBezTo>
                <a:cubicBezTo>
                  <a:pt x="4243520" y="1405211"/>
                  <a:pt x="4243247" y="1402121"/>
                  <a:pt x="4244246" y="1398880"/>
                </a:cubicBezTo>
                <a:cubicBezTo>
                  <a:pt x="4246063" y="1393034"/>
                  <a:pt x="4253786" y="1389187"/>
                  <a:pt x="4259509" y="1391702"/>
                </a:cubicBezTo>
                <a:lnTo>
                  <a:pt x="4264355" y="1393852"/>
                </a:lnTo>
                <a:cubicBezTo>
                  <a:pt x="4270472" y="1396578"/>
                  <a:pt x="4273561" y="1402576"/>
                  <a:pt x="4271532" y="1409118"/>
                </a:cubicBezTo>
                <a:cubicBezTo>
                  <a:pt x="4269715" y="1414964"/>
                  <a:pt x="4261992" y="1418811"/>
                  <a:pt x="4256269" y="1416297"/>
                </a:cubicBezTo>
                <a:lnTo>
                  <a:pt x="4251424" y="1414146"/>
                </a:lnTo>
                <a:cubicBezTo>
                  <a:pt x="4250515" y="1413753"/>
                  <a:pt x="4249819" y="1413117"/>
                  <a:pt x="4249031" y="1412602"/>
                </a:cubicBezTo>
                <a:cubicBezTo>
                  <a:pt x="4249486" y="1413389"/>
                  <a:pt x="4250030" y="1414116"/>
                  <a:pt x="4250364" y="1415025"/>
                </a:cubicBezTo>
                <a:close/>
                <a:moveTo>
                  <a:pt x="4251121" y="1481420"/>
                </a:moveTo>
                <a:cubicBezTo>
                  <a:pt x="4249304" y="1487266"/>
                  <a:pt x="4241582" y="1491113"/>
                  <a:pt x="4235858" y="1488599"/>
                </a:cubicBezTo>
                <a:lnTo>
                  <a:pt x="4231013" y="1486448"/>
                </a:lnTo>
                <a:cubicBezTo>
                  <a:pt x="4228893" y="1485509"/>
                  <a:pt x="4227318" y="1484086"/>
                  <a:pt x="4226016" y="1482480"/>
                </a:cubicBezTo>
                <a:cubicBezTo>
                  <a:pt x="4225077" y="1482390"/>
                  <a:pt x="4224138" y="1482450"/>
                  <a:pt x="4223169" y="1482117"/>
                </a:cubicBezTo>
                <a:cubicBezTo>
                  <a:pt x="4217476" y="1480148"/>
                  <a:pt x="4213146" y="1472848"/>
                  <a:pt x="4215780" y="1466972"/>
                </a:cubicBezTo>
                <a:lnTo>
                  <a:pt x="4217930" y="1462126"/>
                </a:lnTo>
                <a:cubicBezTo>
                  <a:pt x="4220535" y="1456219"/>
                  <a:pt x="4226561" y="1452463"/>
                  <a:pt x="4233072" y="1454705"/>
                </a:cubicBezTo>
                <a:cubicBezTo>
                  <a:pt x="4237221" y="1456128"/>
                  <a:pt x="4240582" y="1460429"/>
                  <a:pt x="4241127" y="1464912"/>
                </a:cubicBezTo>
                <a:lnTo>
                  <a:pt x="4243974" y="1466184"/>
                </a:lnTo>
                <a:cubicBezTo>
                  <a:pt x="4250061" y="1468880"/>
                  <a:pt x="4253150" y="1474908"/>
                  <a:pt x="4251121" y="1481420"/>
                </a:cubicBezTo>
                <a:close/>
                <a:moveTo>
                  <a:pt x="4177593" y="1356898"/>
                </a:moveTo>
                <a:cubicBezTo>
                  <a:pt x="4179471" y="1351052"/>
                  <a:pt x="4187223" y="1347327"/>
                  <a:pt x="4192916" y="1349871"/>
                </a:cubicBezTo>
                <a:lnTo>
                  <a:pt x="4197762" y="1352022"/>
                </a:lnTo>
                <a:cubicBezTo>
                  <a:pt x="4203879" y="1354748"/>
                  <a:pt x="4206877" y="1360866"/>
                  <a:pt x="4204818" y="1367348"/>
                </a:cubicBezTo>
                <a:cubicBezTo>
                  <a:pt x="4202940" y="1373194"/>
                  <a:pt x="4195188" y="1376920"/>
                  <a:pt x="4189494" y="1374376"/>
                </a:cubicBezTo>
                <a:lnTo>
                  <a:pt x="4184649" y="1372225"/>
                </a:lnTo>
                <a:cubicBezTo>
                  <a:pt x="4178532" y="1369529"/>
                  <a:pt x="4175534" y="1363380"/>
                  <a:pt x="4177593" y="1356898"/>
                </a:cubicBezTo>
                <a:close/>
                <a:moveTo>
                  <a:pt x="4176140" y="1321035"/>
                </a:moveTo>
                <a:lnTo>
                  <a:pt x="4178290" y="1316189"/>
                </a:lnTo>
                <a:cubicBezTo>
                  <a:pt x="4180894" y="1310282"/>
                  <a:pt x="4187072" y="1306647"/>
                  <a:pt x="4193522" y="1308919"/>
                </a:cubicBezTo>
                <a:cubicBezTo>
                  <a:pt x="4195582" y="1309646"/>
                  <a:pt x="4197247" y="1311191"/>
                  <a:pt x="4198670" y="1312948"/>
                </a:cubicBezTo>
                <a:cubicBezTo>
                  <a:pt x="4202274" y="1310222"/>
                  <a:pt x="4207240" y="1309828"/>
                  <a:pt x="4211601" y="1311766"/>
                </a:cubicBezTo>
                <a:lnTo>
                  <a:pt x="4216447" y="1313917"/>
                </a:lnTo>
                <a:cubicBezTo>
                  <a:pt x="4222351" y="1316522"/>
                  <a:pt x="4224229" y="1324670"/>
                  <a:pt x="4221352" y="1330062"/>
                </a:cubicBezTo>
                <a:cubicBezTo>
                  <a:pt x="4218173" y="1336029"/>
                  <a:pt x="4211086" y="1337604"/>
                  <a:pt x="4205211" y="1334968"/>
                </a:cubicBezTo>
                <a:lnTo>
                  <a:pt x="4200366" y="1332818"/>
                </a:lnTo>
                <a:cubicBezTo>
                  <a:pt x="4199246" y="1332303"/>
                  <a:pt x="4198398" y="1331455"/>
                  <a:pt x="4197550" y="1330607"/>
                </a:cubicBezTo>
                <a:cubicBezTo>
                  <a:pt x="4194582" y="1335453"/>
                  <a:pt x="4189192" y="1338300"/>
                  <a:pt x="4183377" y="1336241"/>
                </a:cubicBezTo>
                <a:cubicBezTo>
                  <a:pt x="4177653" y="1334242"/>
                  <a:pt x="4173505" y="1326911"/>
                  <a:pt x="4176140" y="1321035"/>
                </a:cubicBezTo>
                <a:close/>
                <a:moveTo>
                  <a:pt x="4195369" y="1577773"/>
                </a:moveTo>
                <a:lnTo>
                  <a:pt x="4205060" y="1582074"/>
                </a:lnTo>
                <a:cubicBezTo>
                  <a:pt x="4210965" y="1584679"/>
                  <a:pt x="4213661" y="1592009"/>
                  <a:pt x="4210995" y="1597855"/>
                </a:cubicBezTo>
                <a:cubicBezTo>
                  <a:pt x="4208330" y="1603761"/>
                  <a:pt x="4201093" y="1606427"/>
                  <a:pt x="4195218" y="1603792"/>
                </a:cubicBezTo>
                <a:lnTo>
                  <a:pt x="4185527" y="1599491"/>
                </a:lnTo>
                <a:cubicBezTo>
                  <a:pt x="4179622" y="1596886"/>
                  <a:pt x="4176927" y="1589555"/>
                  <a:pt x="4179592" y="1583709"/>
                </a:cubicBezTo>
                <a:cubicBezTo>
                  <a:pt x="4182257" y="1577833"/>
                  <a:pt x="4189494" y="1575168"/>
                  <a:pt x="4195369" y="1577773"/>
                </a:cubicBezTo>
                <a:close/>
                <a:moveTo>
                  <a:pt x="4226349" y="1377617"/>
                </a:moveTo>
                <a:cubicBezTo>
                  <a:pt x="4232588" y="1363562"/>
                  <a:pt x="4254270" y="1373467"/>
                  <a:pt x="4248062" y="1387491"/>
                </a:cubicBezTo>
                <a:cubicBezTo>
                  <a:pt x="4241824" y="1401546"/>
                  <a:pt x="4220141" y="1391641"/>
                  <a:pt x="4226349" y="1377617"/>
                </a:cubicBezTo>
                <a:close/>
                <a:moveTo>
                  <a:pt x="4385790" y="1400667"/>
                </a:moveTo>
                <a:cubicBezTo>
                  <a:pt x="4391696" y="1403272"/>
                  <a:pt x="4394390" y="1410602"/>
                  <a:pt x="4391726" y="1416448"/>
                </a:cubicBezTo>
                <a:cubicBezTo>
                  <a:pt x="4389061" y="1422355"/>
                  <a:pt x="4381823" y="1424990"/>
                  <a:pt x="4375948" y="1422385"/>
                </a:cubicBezTo>
                <a:lnTo>
                  <a:pt x="4366258" y="1418084"/>
                </a:lnTo>
                <a:cubicBezTo>
                  <a:pt x="4360352" y="1415479"/>
                  <a:pt x="4357657" y="1408149"/>
                  <a:pt x="4360322" y="1402303"/>
                </a:cubicBezTo>
                <a:cubicBezTo>
                  <a:pt x="4360958" y="1400940"/>
                  <a:pt x="4361836" y="1399789"/>
                  <a:pt x="4362866" y="1398789"/>
                </a:cubicBezTo>
                <a:cubicBezTo>
                  <a:pt x="4362442" y="1398396"/>
                  <a:pt x="4361927" y="1398123"/>
                  <a:pt x="4361594" y="1397669"/>
                </a:cubicBezTo>
                <a:cubicBezTo>
                  <a:pt x="4358808" y="1394064"/>
                  <a:pt x="4355567" y="1390460"/>
                  <a:pt x="4354386" y="1385977"/>
                </a:cubicBezTo>
                <a:cubicBezTo>
                  <a:pt x="4352660" y="1379434"/>
                  <a:pt x="4356325" y="1372740"/>
                  <a:pt x="4362927" y="1370923"/>
                </a:cubicBezTo>
                <a:cubicBezTo>
                  <a:pt x="4367742" y="1369590"/>
                  <a:pt x="4371678" y="1371528"/>
                  <a:pt x="4375676" y="1374012"/>
                </a:cubicBezTo>
                <a:cubicBezTo>
                  <a:pt x="4378765" y="1375920"/>
                  <a:pt x="4380097" y="1379252"/>
                  <a:pt x="4380158" y="1382705"/>
                </a:cubicBezTo>
                <a:cubicBezTo>
                  <a:pt x="4380309" y="1382887"/>
                  <a:pt x="4380460" y="1383099"/>
                  <a:pt x="4380612" y="1383281"/>
                </a:cubicBezTo>
                <a:cubicBezTo>
                  <a:pt x="4384155" y="1387824"/>
                  <a:pt x="4383337" y="1393822"/>
                  <a:pt x="4379915" y="1398032"/>
                </a:cubicBezTo>
                <a:lnTo>
                  <a:pt x="4385790" y="1400667"/>
                </a:lnTo>
                <a:close/>
                <a:moveTo>
                  <a:pt x="4483847" y="1371559"/>
                </a:moveTo>
                <a:cubicBezTo>
                  <a:pt x="4488904" y="1370771"/>
                  <a:pt x="4493598" y="1373255"/>
                  <a:pt x="4496112" y="1377556"/>
                </a:cubicBezTo>
                <a:cubicBezTo>
                  <a:pt x="4496627" y="1378435"/>
                  <a:pt x="4497051" y="1379373"/>
                  <a:pt x="4497384" y="1380313"/>
                </a:cubicBezTo>
                <a:cubicBezTo>
                  <a:pt x="4501775" y="1386855"/>
                  <a:pt x="4501079" y="1395821"/>
                  <a:pt x="4499716" y="1403181"/>
                </a:cubicBezTo>
                <a:cubicBezTo>
                  <a:pt x="4498656" y="1408876"/>
                  <a:pt x="4494507" y="1412632"/>
                  <a:pt x="4489056" y="1413329"/>
                </a:cubicBezTo>
                <a:cubicBezTo>
                  <a:pt x="4496203" y="1414449"/>
                  <a:pt x="4503138" y="1422658"/>
                  <a:pt x="4499201" y="1431533"/>
                </a:cubicBezTo>
                <a:cubicBezTo>
                  <a:pt x="4492993" y="1445557"/>
                  <a:pt x="4472552" y="1433199"/>
                  <a:pt x="4478699" y="1419356"/>
                </a:cubicBezTo>
                <a:cubicBezTo>
                  <a:pt x="4480244" y="1415843"/>
                  <a:pt x="4482696" y="1413995"/>
                  <a:pt x="4485362" y="1413389"/>
                </a:cubicBezTo>
                <a:cubicBezTo>
                  <a:pt x="4481788" y="1412723"/>
                  <a:pt x="4478608" y="1410027"/>
                  <a:pt x="4477003" y="1406634"/>
                </a:cubicBezTo>
                <a:cubicBezTo>
                  <a:pt x="4476367" y="1406786"/>
                  <a:pt x="4475762" y="1407028"/>
                  <a:pt x="4475095" y="1407119"/>
                </a:cubicBezTo>
                <a:cubicBezTo>
                  <a:pt x="4468675" y="1407755"/>
                  <a:pt x="4462528" y="1403696"/>
                  <a:pt x="4461529" y="1397063"/>
                </a:cubicBezTo>
                <a:cubicBezTo>
                  <a:pt x="4460650" y="1391247"/>
                  <a:pt x="4464739" y="1385068"/>
                  <a:pt x="4470583" y="1383826"/>
                </a:cubicBezTo>
                <a:cubicBezTo>
                  <a:pt x="4470825" y="1383644"/>
                  <a:pt x="4471068" y="1383432"/>
                  <a:pt x="4471280" y="1383220"/>
                </a:cubicBezTo>
                <a:cubicBezTo>
                  <a:pt x="4471371" y="1383129"/>
                  <a:pt x="4471401" y="1383069"/>
                  <a:pt x="4471522" y="1382948"/>
                </a:cubicBezTo>
                <a:cubicBezTo>
                  <a:pt x="4472097" y="1382160"/>
                  <a:pt x="4472733" y="1381464"/>
                  <a:pt x="4473279" y="1380676"/>
                </a:cubicBezTo>
                <a:cubicBezTo>
                  <a:pt x="4473702" y="1380070"/>
                  <a:pt x="4475822" y="1376587"/>
                  <a:pt x="4473975" y="1379767"/>
                </a:cubicBezTo>
                <a:cubicBezTo>
                  <a:pt x="4476398" y="1375708"/>
                  <a:pt x="4478790" y="1372316"/>
                  <a:pt x="4483847" y="1371559"/>
                </a:cubicBezTo>
                <a:close/>
                <a:moveTo>
                  <a:pt x="4635112" y="1396063"/>
                </a:moveTo>
                <a:cubicBezTo>
                  <a:pt x="4641078" y="1398305"/>
                  <a:pt x="4643955" y="1406029"/>
                  <a:pt x="4641411" y="1411723"/>
                </a:cubicBezTo>
                <a:lnTo>
                  <a:pt x="4639261" y="1416570"/>
                </a:lnTo>
                <a:cubicBezTo>
                  <a:pt x="4636566" y="1422658"/>
                  <a:pt x="4629752" y="1425172"/>
                  <a:pt x="4623635" y="1422870"/>
                </a:cubicBezTo>
                <a:cubicBezTo>
                  <a:pt x="4617669" y="1420628"/>
                  <a:pt x="4614792" y="1412935"/>
                  <a:pt x="4617336" y="1407210"/>
                </a:cubicBezTo>
                <a:lnTo>
                  <a:pt x="4619486" y="1402364"/>
                </a:lnTo>
                <a:cubicBezTo>
                  <a:pt x="4622181" y="1396245"/>
                  <a:pt x="4628995" y="1393761"/>
                  <a:pt x="4635112" y="1396063"/>
                </a:cubicBezTo>
                <a:close/>
                <a:moveTo>
                  <a:pt x="4605253" y="1356202"/>
                </a:moveTo>
                <a:cubicBezTo>
                  <a:pt x="4605768" y="1355020"/>
                  <a:pt x="4606434" y="1354081"/>
                  <a:pt x="4607160" y="1353203"/>
                </a:cubicBezTo>
                <a:cubicBezTo>
                  <a:pt x="4607342" y="1351779"/>
                  <a:pt x="4607736" y="1350356"/>
                  <a:pt x="4608372" y="1349053"/>
                </a:cubicBezTo>
                <a:cubicBezTo>
                  <a:pt x="4610340" y="1345116"/>
                  <a:pt x="4614459" y="1343147"/>
                  <a:pt x="4618608" y="1343086"/>
                </a:cubicBezTo>
                <a:cubicBezTo>
                  <a:pt x="4621212" y="1340875"/>
                  <a:pt x="4624543" y="1339754"/>
                  <a:pt x="4628601" y="1340572"/>
                </a:cubicBezTo>
                <a:cubicBezTo>
                  <a:pt x="4634385" y="1341693"/>
                  <a:pt x="4639594" y="1349114"/>
                  <a:pt x="4637383" y="1354960"/>
                </a:cubicBezTo>
                <a:cubicBezTo>
                  <a:pt x="4635415" y="1360230"/>
                  <a:pt x="4632599" y="1365137"/>
                  <a:pt x="4626875" y="1366955"/>
                </a:cubicBezTo>
                <a:cubicBezTo>
                  <a:pt x="4626330" y="1367136"/>
                  <a:pt x="4625785" y="1367167"/>
                  <a:pt x="4625209" y="1367288"/>
                </a:cubicBezTo>
                <a:cubicBezTo>
                  <a:pt x="4616851" y="1375345"/>
                  <a:pt x="4599802" y="1368499"/>
                  <a:pt x="4605253" y="1356202"/>
                </a:cubicBezTo>
                <a:close/>
                <a:moveTo>
                  <a:pt x="4703280" y="1373618"/>
                </a:moveTo>
                <a:cubicBezTo>
                  <a:pt x="4704067" y="1371377"/>
                  <a:pt x="4704854" y="1369984"/>
                  <a:pt x="4706247" y="1368197"/>
                </a:cubicBezTo>
                <a:cubicBezTo>
                  <a:pt x="4709336" y="1364198"/>
                  <a:pt x="4713334" y="1362441"/>
                  <a:pt x="4717907" y="1360654"/>
                </a:cubicBezTo>
                <a:cubicBezTo>
                  <a:pt x="4719239" y="1360139"/>
                  <a:pt x="4720813" y="1360170"/>
                  <a:pt x="4722388" y="1360412"/>
                </a:cubicBezTo>
                <a:cubicBezTo>
                  <a:pt x="4724326" y="1359231"/>
                  <a:pt x="4726537" y="1358443"/>
                  <a:pt x="4728747" y="1358413"/>
                </a:cubicBezTo>
                <a:cubicBezTo>
                  <a:pt x="4730504" y="1358413"/>
                  <a:pt x="4732261" y="1358473"/>
                  <a:pt x="4733987" y="1358625"/>
                </a:cubicBezTo>
                <a:cubicBezTo>
                  <a:pt x="4734380" y="1358383"/>
                  <a:pt x="4734774" y="1358110"/>
                  <a:pt x="4735228" y="1357898"/>
                </a:cubicBezTo>
                <a:cubicBezTo>
                  <a:pt x="4740831" y="1355323"/>
                  <a:pt x="4748735" y="1357746"/>
                  <a:pt x="4751036" y="1363744"/>
                </a:cubicBezTo>
                <a:lnTo>
                  <a:pt x="4752278" y="1366985"/>
                </a:lnTo>
                <a:cubicBezTo>
                  <a:pt x="4752944" y="1367803"/>
                  <a:pt x="4753610" y="1368681"/>
                  <a:pt x="4754155" y="1369650"/>
                </a:cubicBezTo>
                <a:cubicBezTo>
                  <a:pt x="4758425" y="1377041"/>
                  <a:pt x="4757577" y="1386461"/>
                  <a:pt x="4758032" y="1394640"/>
                </a:cubicBezTo>
                <a:cubicBezTo>
                  <a:pt x="4758759" y="1406998"/>
                  <a:pt x="4743435" y="1409209"/>
                  <a:pt x="4736985" y="1401606"/>
                </a:cubicBezTo>
                <a:cubicBezTo>
                  <a:pt x="4736894" y="1401909"/>
                  <a:pt x="4736803" y="1402212"/>
                  <a:pt x="4736712" y="1402515"/>
                </a:cubicBezTo>
                <a:cubicBezTo>
                  <a:pt x="4736379" y="1406150"/>
                  <a:pt x="4734501" y="1408846"/>
                  <a:pt x="4731837" y="1410512"/>
                </a:cubicBezTo>
                <a:cubicBezTo>
                  <a:pt x="4726234" y="1414782"/>
                  <a:pt x="4717210" y="1415025"/>
                  <a:pt x="4714121" y="1407392"/>
                </a:cubicBezTo>
                <a:cubicBezTo>
                  <a:pt x="4713273" y="1405332"/>
                  <a:pt x="4712213" y="1403363"/>
                  <a:pt x="4711365" y="1401303"/>
                </a:cubicBezTo>
                <a:cubicBezTo>
                  <a:pt x="4711093" y="1400819"/>
                  <a:pt x="4710820" y="1400334"/>
                  <a:pt x="4710517" y="1399849"/>
                </a:cubicBezTo>
                <a:cubicBezTo>
                  <a:pt x="4709488" y="1398577"/>
                  <a:pt x="4708640" y="1397366"/>
                  <a:pt x="4708004" y="1396033"/>
                </a:cubicBezTo>
                <a:cubicBezTo>
                  <a:pt x="4704521" y="1395245"/>
                  <a:pt x="4701251" y="1393004"/>
                  <a:pt x="4699645" y="1390126"/>
                </a:cubicBezTo>
                <a:cubicBezTo>
                  <a:pt x="4696284" y="1384068"/>
                  <a:pt x="4699010" y="1377617"/>
                  <a:pt x="4704279" y="1373891"/>
                </a:cubicBezTo>
                <a:cubicBezTo>
                  <a:pt x="4700554" y="1376587"/>
                  <a:pt x="4702311" y="1376375"/>
                  <a:pt x="4703280" y="1373618"/>
                </a:cubicBezTo>
                <a:close/>
                <a:moveTo>
                  <a:pt x="4782985" y="1589343"/>
                </a:moveTo>
                <a:cubicBezTo>
                  <a:pt x="4780653" y="1583316"/>
                  <a:pt x="4783500" y="1576258"/>
                  <a:pt x="4789557" y="1573805"/>
                </a:cubicBezTo>
                <a:cubicBezTo>
                  <a:pt x="4795462" y="1571412"/>
                  <a:pt x="4802760" y="1574380"/>
                  <a:pt x="4805092" y="1580378"/>
                </a:cubicBezTo>
                <a:cubicBezTo>
                  <a:pt x="4806000" y="1582710"/>
                  <a:pt x="4806878" y="1585042"/>
                  <a:pt x="4807787" y="1587375"/>
                </a:cubicBezTo>
                <a:cubicBezTo>
                  <a:pt x="4810119" y="1593402"/>
                  <a:pt x="4807272" y="1600460"/>
                  <a:pt x="4801215" y="1602913"/>
                </a:cubicBezTo>
                <a:cubicBezTo>
                  <a:pt x="4799641" y="1603549"/>
                  <a:pt x="4798005" y="1603731"/>
                  <a:pt x="4796370" y="1603670"/>
                </a:cubicBezTo>
                <a:cubicBezTo>
                  <a:pt x="4796461" y="1609759"/>
                  <a:pt x="4792040" y="1614605"/>
                  <a:pt x="4786165" y="1615756"/>
                </a:cubicBezTo>
                <a:lnTo>
                  <a:pt x="4780956" y="1616786"/>
                </a:lnTo>
                <a:cubicBezTo>
                  <a:pt x="4774627" y="1618028"/>
                  <a:pt x="4768388" y="1612545"/>
                  <a:pt x="4767601" y="1606457"/>
                </a:cubicBezTo>
                <a:cubicBezTo>
                  <a:pt x="4766753" y="1599763"/>
                  <a:pt x="4771599" y="1594341"/>
                  <a:pt x="4777928" y="1593130"/>
                </a:cubicBezTo>
                <a:lnTo>
                  <a:pt x="4783136" y="1592100"/>
                </a:lnTo>
                <a:cubicBezTo>
                  <a:pt x="4783469" y="1592039"/>
                  <a:pt x="4783772" y="1592191"/>
                  <a:pt x="4784105" y="1592160"/>
                </a:cubicBezTo>
                <a:cubicBezTo>
                  <a:pt x="4783712" y="1591221"/>
                  <a:pt x="4783348" y="1590282"/>
                  <a:pt x="4782985" y="1589343"/>
                </a:cubicBezTo>
                <a:close/>
                <a:moveTo>
                  <a:pt x="4828743" y="1699356"/>
                </a:moveTo>
                <a:cubicBezTo>
                  <a:pt x="4832286" y="1685029"/>
                  <a:pt x="4853696" y="1693329"/>
                  <a:pt x="4850183" y="1707474"/>
                </a:cubicBezTo>
                <a:cubicBezTo>
                  <a:pt x="4849305" y="1711048"/>
                  <a:pt x="4847307" y="1713199"/>
                  <a:pt x="4844853" y="1714229"/>
                </a:cubicBezTo>
                <a:cubicBezTo>
                  <a:pt x="4848367" y="1714289"/>
                  <a:pt x="4851819" y="1716289"/>
                  <a:pt x="4853908" y="1719227"/>
                </a:cubicBezTo>
                <a:cubicBezTo>
                  <a:pt x="4854484" y="1718984"/>
                  <a:pt x="4855029" y="1718651"/>
                  <a:pt x="4855634" y="1718469"/>
                </a:cubicBezTo>
                <a:cubicBezTo>
                  <a:pt x="4857663" y="1717894"/>
                  <a:pt x="4859632" y="1718500"/>
                  <a:pt x="4861600" y="1718954"/>
                </a:cubicBezTo>
                <a:cubicBezTo>
                  <a:pt x="4858360" y="1714956"/>
                  <a:pt x="4857209" y="1709776"/>
                  <a:pt x="4860389" y="1704930"/>
                </a:cubicBezTo>
                <a:cubicBezTo>
                  <a:pt x="4863599" y="1699962"/>
                  <a:pt x="4871957" y="1697327"/>
                  <a:pt x="4876893" y="1701446"/>
                </a:cubicBezTo>
                <a:cubicBezTo>
                  <a:pt x="4877469" y="1701961"/>
                  <a:pt x="4878105" y="1702446"/>
                  <a:pt x="4878771" y="1702870"/>
                </a:cubicBezTo>
                <a:cubicBezTo>
                  <a:pt x="4878861" y="1702900"/>
                  <a:pt x="4878831" y="1702900"/>
                  <a:pt x="4878892" y="1702931"/>
                </a:cubicBezTo>
                <a:cubicBezTo>
                  <a:pt x="4878952" y="1702931"/>
                  <a:pt x="4878983" y="1702931"/>
                  <a:pt x="4879043" y="1702931"/>
                </a:cubicBezTo>
                <a:cubicBezTo>
                  <a:pt x="4879195" y="1702931"/>
                  <a:pt x="4879286" y="1702900"/>
                  <a:pt x="4879498" y="1702870"/>
                </a:cubicBezTo>
                <a:cubicBezTo>
                  <a:pt x="4886100" y="1701780"/>
                  <a:pt x="4891913" y="1705808"/>
                  <a:pt x="4893519" y="1712260"/>
                </a:cubicBezTo>
                <a:cubicBezTo>
                  <a:pt x="4895003" y="1718379"/>
                  <a:pt x="4890278" y="1725254"/>
                  <a:pt x="4884131" y="1726254"/>
                </a:cubicBezTo>
                <a:cubicBezTo>
                  <a:pt x="4878619" y="1727163"/>
                  <a:pt x="4873199" y="1725981"/>
                  <a:pt x="4868323" y="1723528"/>
                </a:cubicBezTo>
                <a:cubicBezTo>
                  <a:pt x="4868868" y="1724346"/>
                  <a:pt x="4869867" y="1724679"/>
                  <a:pt x="4870201" y="1725678"/>
                </a:cubicBezTo>
                <a:cubicBezTo>
                  <a:pt x="4871987" y="1731040"/>
                  <a:pt x="4869171" y="1737552"/>
                  <a:pt x="4863841" y="1739703"/>
                </a:cubicBezTo>
                <a:cubicBezTo>
                  <a:pt x="4863629" y="1739915"/>
                  <a:pt x="4863448" y="1740157"/>
                  <a:pt x="4863266" y="1740399"/>
                </a:cubicBezTo>
                <a:cubicBezTo>
                  <a:pt x="4863205" y="1740490"/>
                  <a:pt x="4863175" y="1740551"/>
                  <a:pt x="4863084" y="1740702"/>
                </a:cubicBezTo>
                <a:cubicBezTo>
                  <a:pt x="4862660" y="1741520"/>
                  <a:pt x="4862176" y="1742308"/>
                  <a:pt x="4861782" y="1743156"/>
                </a:cubicBezTo>
                <a:cubicBezTo>
                  <a:pt x="4861479" y="1743792"/>
                  <a:pt x="4860056" y="1747457"/>
                  <a:pt x="4861267" y="1744125"/>
                </a:cubicBezTo>
                <a:cubicBezTo>
                  <a:pt x="4859723" y="1748365"/>
                  <a:pt x="4857996" y="1751970"/>
                  <a:pt x="4853363" y="1753545"/>
                </a:cubicBezTo>
                <a:cubicBezTo>
                  <a:pt x="4849911" y="1754726"/>
                  <a:pt x="4846640" y="1753727"/>
                  <a:pt x="4843763" y="1751909"/>
                </a:cubicBezTo>
                <a:cubicBezTo>
                  <a:pt x="4841886" y="1754605"/>
                  <a:pt x="4838979" y="1756665"/>
                  <a:pt x="4835708" y="1757301"/>
                </a:cubicBezTo>
                <a:lnTo>
                  <a:pt x="4830499" y="1758301"/>
                </a:lnTo>
                <a:cubicBezTo>
                  <a:pt x="4826169" y="1759149"/>
                  <a:pt x="4822202" y="1757180"/>
                  <a:pt x="4819628" y="1753999"/>
                </a:cubicBezTo>
                <a:cubicBezTo>
                  <a:pt x="4815600" y="1753515"/>
                  <a:pt x="4812057" y="1750970"/>
                  <a:pt x="4811027" y="1745639"/>
                </a:cubicBezTo>
                <a:cubicBezTo>
                  <a:pt x="4809665" y="1738673"/>
                  <a:pt x="4813904" y="1733645"/>
                  <a:pt x="4819113" y="1731615"/>
                </a:cubicBezTo>
                <a:cubicBezTo>
                  <a:pt x="4819082" y="1731373"/>
                  <a:pt x="4818992" y="1731131"/>
                  <a:pt x="4818961" y="1730918"/>
                </a:cubicBezTo>
                <a:cubicBezTo>
                  <a:pt x="4818386" y="1723982"/>
                  <a:pt x="4823534" y="1719257"/>
                  <a:pt x="4829833" y="1718045"/>
                </a:cubicBezTo>
                <a:lnTo>
                  <a:pt x="4835042" y="1717015"/>
                </a:lnTo>
                <a:cubicBezTo>
                  <a:pt x="4836041" y="1716834"/>
                  <a:pt x="4837010" y="1717076"/>
                  <a:pt x="4837979" y="1717227"/>
                </a:cubicBezTo>
                <a:cubicBezTo>
                  <a:pt x="4839100" y="1716379"/>
                  <a:pt x="4839978" y="1715289"/>
                  <a:pt x="4841432" y="1714865"/>
                </a:cubicBezTo>
                <a:cubicBezTo>
                  <a:pt x="4834436" y="1715016"/>
                  <a:pt x="4826472" y="1708413"/>
                  <a:pt x="4828743" y="1699356"/>
                </a:cubicBezTo>
                <a:close/>
                <a:moveTo>
                  <a:pt x="4862842" y="1656829"/>
                </a:moveTo>
                <a:cubicBezTo>
                  <a:pt x="4859269" y="1671217"/>
                  <a:pt x="4837101" y="1665310"/>
                  <a:pt x="4840644" y="1651044"/>
                </a:cubicBezTo>
                <a:cubicBezTo>
                  <a:pt x="4844187" y="1636656"/>
                  <a:pt x="4866385" y="1642532"/>
                  <a:pt x="4862842" y="1656829"/>
                </a:cubicBezTo>
                <a:close/>
                <a:moveTo>
                  <a:pt x="4877771" y="1661282"/>
                </a:moveTo>
                <a:cubicBezTo>
                  <a:pt x="4883767" y="1664947"/>
                  <a:pt x="4884404" y="1671793"/>
                  <a:pt x="4881769" y="1677669"/>
                </a:cubicBezTo>
                <a:lnTo>
                  <a:pt x="4879619" y="1682515"/>
                </a:lnTo>
                <a:cubicBezTo>
                  <a:pt x="4876984" y="1688452"/>
                  <a:pt x="4868202" y="1689543"/>
                  <a:pt x="4863236" y="1686513"/>
                </a:cubicBezTo>
                <a:cubicBezTo>
                  <a:pt x="4857240" y="1682879"/>
                  <a:pt x="4856603" y="1676003"/>
                  <a:pt x="4859238" y="1670127"/>
                </a:cubicBezTo>
                <a:lnTo>
                  <a:pt x="4861388" y="1665280"/>
                </a:lnTo>
                <a:cubicBezTo>
                  <a:pt x="4864023" y="1659343"/>
                  <a:pt x="4872805" y="1658253"/>
                  <a:pt x="4877771" y="1661282"/>
                </a:cubicBezTo>
                <a:close/>
                <a:moveTo>
                  <a:pt x="4903391" y="1735068"/>
                </a:moveTo>
                <a:lnTo>
                  <a:pt x="4900696" y="1728071"/>
                </a:lnTo>
                <a:cubicBezTo>
                  <a:pt x="4898364" y="1722044"/>
                  <a:pt x="4902119" y="1714956"/>
                  <a:pt x="4908055" y="1712926"/>
                </a:cubicBezTo>
                <a:cubicBezTo>
                  <a:pt x="4913354" y="1711079"/>
                  <a:pt x="4918927" y="1713381"/>
                  <a:pt x="4921894" y="1717803"/>
                </a:cubicBezTo>
                <a:cubicBezTo>
                  <a:pt x="4921349" y="1715349"/>
                  <a:pt x="4921500" y="1712684"/>
                  <a:pt x="4922712" y="1709958"/>
                </a:cubicBezTo>
                <a:cubicBezTo>
                  <a:pt x="4924286" y="1706384"/>
                  <a:pt x="4926830" y="1704536"/>
                  <a:pt x="4929586" y="1703991"/>
                </a:cubicBezTo>
                <a:cubicBezTo>
                  <a:pt x="4923317" y="1701719"/>
                  <a:pt x="4918079" y="1694268"/>
                  <a:pt x="4921621" y="1686301"/>
                </a:cubicBezTo>
                <a:cubicBezTo>
                  <a:pt x="4926043" y="1676366"/>
                  <a:pt x="4937429" y="1679819"/>
                  <a:pt x="4941578" y="1687574"/>
                </a:cubicBezTo>
                <a:cubicBezTo>
                  <a:pt x="4943335" y="1687119"/>
                  <a:pt x="4945152" y="1686968"/>
                  <a:pt x="4946999" y="1687422"/>
                </a:cubicBezTo>
                <a:lnTo>
                  <a:pt x="4956902" y="1689876"/>
                </a:lnTo>
                <a:cubicBezTo>
                  <a:pt x="4962928" y="1691360"/>
                  <a:pt x="4966683" y="1697872"/>
                  <a:pt x="4965169" y="1703839"/>
                </a:cubicBezTo>
                <a:cubicBezTo>
                  <a:pt x="4964806" y="1705233"/>
                  <a:pt x="4964139" y="1706475"/>
                  <a:pt x="4963321" y="1707595"/>
                </a:cubicBezTo>
                <a:cubicBezTo>
                  <a:pt x="4963776" y="1707898"/>
                  <a:pt x="4964321" y="1708080"/>
                  <a:pt x="4964745" y="1708443"/>
                </a:cubicBezTo>
                <a:cubicBezTo>
                  <a:pt x="4967985" y="1711381"/>
                  <a:pt x="4971650" y="1714259"/>
                  <a:pt x="4973527" y="1718318"/>
                </a:cubicBezTo>
                <a:cubicBezTo>
                  <a:pt x="4976252" y="1724224"/>
                  <a:pt x="4973890" y="1731161"/>
                  <a:pt x="4967955" y="1733978"/>
                </a:cubicBezTo>
                <a:cubicBezTo>
                  <a:pt x="4963594" y="1736038"/>
                  <a:pt x="4959566" y="1734856"/>
                  <a:pt x="4955357" y="1733190"/>
                </a:cubicBezTo>
                <a:cubicBezTo>
                  <a:pt x="4952117" y="1731888"/>
                  <a:pt x="4950300" y="1728950"/>
                  <a:pt x="4949633" y="1725709"/>
                </a:cubicBezTo>
                <a:cubicBezTo>
                  <a:pt x="4949452" y="1725557"/>
                  <a:pt x="4949300" y="1725406"/>
                  <a:pt x="4949119" y="1725254"/>
                </a:cubicBezTo>
                <a:cubicBezTo>
                  <a:pt x="4945000" y="1721529"/>
                  <a:pt x="4944788" y="1715713"/>
                  <a:pt x="4947302" y="1711169"/>
                </a:cubicBezTo>
                <a:lnTo>
                  <a:pt x="4941669" y="1709776"/>
                </a:lnTo>
                <a:cubicBezTo>
                  <a:pt x="4944122" y="1713169"/>
                  <a:pt x="4945303" y="1717591"/>
                  <a:pt x="4943183" y="1722316"/>
                </a:cubicBezTo>
                <a:cubicBezTo>
                  <a:pt x="4939095" y="1731524"/>
                  <a:pt x="4928950" y="1729283"/>
                  <a:pt x="4924196" y="1722740"/>
                </a:cubicBezTo>
                <a:lnTo>
                  <a:pt x="4925952" y="1727344"/>
                </a:lnTo>
                <a:cubicBezTo>
                  <a:pt x="4926891" y="1729768"/>
                  <a:pt x="4926648" y="1732342"/>
                  <a:pt x="4925861" y="1734705"/>
                </a:cubicBezTo>
                <a:cubicBezTo>
                  <a:pt x="4926134" y="1734856"/>
                  <a:pt x="4926467" y="1734886"/>
                  <a:pt x="4926739" y="1735068"/>
                </a:cubicBezTo>
                <a:lnTo>
                  <a:pt x="4932948" y="1739248"/>
                </a:lnTo>
                <a:cubicBezTo>
                  <a:pt x="4938308" y="1742853"/>
                  <a:pt x="4939852" y="1750395"/>
                  <a:pt x="4936248" y="1755787"/>
                </a:cubicBezTo>
                <a:cubicBezTo>
                  <a:pt x="4933008" y="1760663"/>
                  <a:pt x="4926467" y="1762147"/>
                  <a:pt x="4921258" y="1759724"/>
                </a:cubicBezTo>
                <a:cubicBezTo>
                  <a:pt x="4919683" y="1765631"/>
                  <a:pt x="4914747" y="1770083"/>
                  <a:pt x="4908267" y="1769084"/>
                </a:cubicBezTo>
                <a:cubicBezTo>
                  <a:pt x="4902543" y="1768205"/>
                  <a:pt x="4897183" y="1762026"/>
                  <a:pt x="4898667" y="1755999"/>
                </a:cubicBezTo>
                <a:lnTo>
                  <a:pt x="4899908" y="1751061"/>
                </a:lnTo>
                <a:cubicBezTo>
                  <a:pt x="4901090" y="1746366"/>
                  <a:pt x="4904421" y="1742641"/>
                  <a:pt x="4908933" y="1741671"/>
                </a:cubicBezTo>
                <a:cubicBezTo>
                  <a:pt x="4908963" y="1741611"/>
                  <a:pt x="4908903" y="1741520"/>
                  <a:pt x="4908933" y="1741459"/>
                </a:cubicBezTo>
                <a:cubicBezTo>
                  <a:pt x="4906480" y="1740006"/>
                  <a:pt x="4904451" y="1737855"/>
                  <a:pt x="4903391" y="1735068"/>
                </a:cubicBezTo>
                <a:close/>
                <a:moveTo>
                  <a:pt x="4982703" y="1539577"/>
                </a:moveTo>
                <a:cubicBezTo>
                  <a:pt x="4988760" y="1542182"/>
                  <a:pt x="4990758" y="1549815"/>
                  <a:pt x="4988244" y="1555509"/>
                </a:cubicBezTo>
                <a:lnTo>
                  <a:pt x="4986094" y="1560356"/>
                </a:lnTo>
                <a:cubicBezTo>
                  <a:pt x="4983369" y="1566474"/>
                  <a:pt x="4975950" y="1568383"/>
                  <a:pt x="4970165" y="1565899"/>
                </a:cubicBezTo>
                <a:cubicBezTo>
                  <a:pt x="4964109" y="1563294"/>
                  <a:pt x="4962110" y="1555661"/>
                  <a:pt x="4964624" y="1549966"/>
                </a:cubicBezTo>
                <a:lnTo>
                  <a:pt x="4966229" y="1546362"/>
                </a:lnTo>
                <a:cubicBezTo>
                  <a:pt x="4963321" y="1546574"/>
                  <a:pt x="4960566" y="1545574"/>
                  <a:pt x="4958325" y="1543757"/>
                </a:cubicBezTo>
                <a:cubicBezTo>
                  <a:pt x="4955478" y="1548088"/>
                  <a:pt x="4949512" y="1550875"/>
                  <a:pt x="4944758" y="1548785"/>
                </a:cubicBezTo>
                <a:lnTo>
                  <a:pt x="4939913" y="1546635"/>
                </a:lnTo>
                <a:cubicBezTo>
                  <a:pt x="4935219" y="1544544"/>
                  <a:pt x="4932190" y="1540789"/>
                  <a:pt x="4931857" y="1536094"/>
                </a:cubicBezTo>
                <a:cubicBezTo>
                  <a:pt x="4929646" y="1533246"/>
                  <a:pt x="4928647" y="1529430"/>
                  <a:pt x="4929495" y="1525825"/>
                </a:cubicBezTo>
                <a:cubicBezTo>
                  <a:pt x="4930949" y="1519646"/>
                  <a:pt x="4937854" y="1516466"/>
                  <a:pt x="4943668" y="1517920"/>
                </a:cubicBezTo>
                <a:lnTo>
                  <a:pt x="4948604" y="1519162"/>
                </a:lnTo>
                <a:cubicBezTo>
                  <a:pt x="4950330" y="1519586"/>
                  <a:pt x="4951754" y="1520434"/>
                  <a:pt x="4952965" y="1521524"/>
                </a:cubicBezTo>
                <a:cubicBezTo>
                  <a:pt x="4954025" y="1520252"/>
                  <a:pt x="4955327" y="1519192"/>
                  <a:pt x="4956720" y="1518526"/>
                </a:cubicBezTo>
                <a:cubicBezTo>
                  <a:pt x="4962777" y="1515739"/>
                  <a:pt x="4968742" y="1518828"/>
                  <a:pt x="4971952" y="1524129"/>
                </a:cubicBezTo>
                <a:lnTo>
                  <a:pt x="4975677" y="1530308"/>
                </a:lnTo>
                <a:cubicBezTo>
                  <a:pt x="4977252" y="1532913"/>
                  <a:pt x="4977131" y="1536063"/>
                  <a:pt x="4976040" y="1538880"/>
                </a:cubicBezTo>
                <a:cubicBezTo>
                  <a:pt x="4978251" y="1538577"/>
                  <a:pt x="4980583" y="1538699"/>
                  <a:pt x="4982703" y="1539577"/>
                </a:cubicBezTo>
                <a:close/>
                <a:moveTo>
                  <a:pt x="5025129" y="1644622"/>
                </a:moveTo>
                <a:cubicBezTo>
                  <a:pt x="5023434" y="1638383"/>
                  <a:pt x="5025190" y="1631719"/>
                  <a:pt x="5031762" y="1629084"/>
                </a:cubicBezTo>
                <a:cubicBezTo>
                  <a:pt x="5037243" y="1626873"/>
                  <a:pt x="5045571" y="1629478"/>
                  <a:pt x="5047267" y="1635717"/>
                </a:cubicBezTo>
                <a:cubicBezTo>
                  <a:pt x="5047448" y="1636474"/>
                  <a:pt x="5047691" y="1637232"/>
                  <a:pt x="5047963" y="1637959"/>
                </a:cubicBezTo>
                <a:cubicBezTo>
                  <a:pt x="5047993" y="1638050"/>
                  <a:pt x="5047993" y="1638019"/>
                  <a:pt x="5048024" y="1638110"/>
                </a:cubicBezTo>
                <a:cubicBezTo>
                  <a:pt x="5048054" y="1638140"/>
                  <a:pt x="5048084" y="1638171"/>
                  <a:pt x="5048145" y="1638201"/>
                </a:cubicBezTo>
                <a:cubicBezTo>
                  <a:pt x="5048266" y="1638262"/>
                  <a:pt x="5048387" y="1638292"/>
                  <a:pt x="5048539" y="1638383"/>
                </a:cubicBezTo>
                <a:cubicBezTo>
                  <a:pt x="5054565" y="1641291"/>
                  <a:pt x="5057048" y="1647924"/>
                  <a:pt x="5054625" y="1654103"/>
                </a:cubicBezTo>
                <a:cubicBezTo>
                  <a:pt x="5052354" y="1659979"/>
                  <a:pt x="5044541" y="1662918"/>
                  <a:pt x="5038908" y="1660222"/>
                </a:cubicBezTo>
                <a:cubicBezTo>
                  <a:pt x="5035123" y="1658404"/>
                  <a:pt x="5032034" y="1655678"/>
                  <a:pt x="5029490" y="1652498"/>
                </a:cubicBezTo>
                <a:cubicBezTo>
                  <a:pt x="5029672" y="1653770"/>
                  <a:pt x="5029733" y="1655073"/>
                  <a:pt x="5029400" y="1656405"/>
                </a:cubicBezTo>
                <a:lnTo>
                  <a:pt x="5028158" y="1661343"/>
                </a:lnTo>
                <a:cubicBezTo>
                  <a:pt x="5026644" y="1667370"/>
                  <a:pt x="5020617" y="1671429"/>
                  <a:pt x="5014440" y="1670036"/>
                </a:cubicBezTo>
                <a:cubicBezTo>
                  <a:pt x="5008504" y="1668703"/>
                  <a:pt x="5004264" y="1662342"/>
                  <a:pt x="5005748" y="1656314"/>
                </a:cubicBezTo>
                <a:lnTo>
                  <a:pt x="5006990" y="1651377"/>
                </a:lnTo>
                <a:cubicBezTo>
                  <a:pt x="5008504" y="1645349"/>
                  <a:pt x="5014531" y="1641291"/>
                  <a:pt x="5020708" y="1642684"/>
                </a:cubicBezTo>
                <a:cubicBezTo>
                  <a:pt x="5022556" y="1643108"/>
                  <a:pt x="5024100" y="1644077"/>
                  <a:pt x="5025493" y="1645289"/>
                </a:cubicBezTo>
                <a:cubicBezTo>
                  <a:pt x="5025433" y="1645047"/>
                  <a:pt x="5025190" y="1644895"/>
                  <a:pt x="5025129" y="1644622"/>
                </a:cubicBezTo>
                <a:close/>
                <a:moveTo>
                  <a:pt x="5259431" y="1836873"/>
                </a:moveTo>
                <a:lnTo>
                  <a:pt x="5260672" y="1831905"/>
                </a:lnTo>
                <a:cubicBezTo>
                  <a:pt x="5262217" y="1825665"/>
                  <a:pt x="5267244" y="1821667"/>
                  <a:pt x="5273845" y="1822455"/>
                </a:cubicBezTo>
                <a:cubicBezTo>
                  <a:pt x="5279660" y="1823121"/>
                  <a:pt x="5284747" y="1829785"/>
                  <a:pt x="5283294" y="1835631"/>
                </a:cubicBezTo>
                <a:lnTo>
                  <a:pt x="5282053" y="1840598"/>
                </a:lnTo>
                <a:cubicBezTo>
                  <a:pt x="5280508" y="1846838"/>
                  <a:pt x="5275481" y="1850836"/>
                  <a:pt x="5268879" y="1850049"/>
                </a:cubicBezTo>
                <a:cubicBezTo>
                  <a:pt x="5267244" y="1849867"/>
                  <a:pt x="5265730" y="1849140"/>
                  <a:pt x="5264337" y="1848141"/>
                </a:cubicBezTo>
                <a:cubicBezTo>
                  <a:pt x="5264579" y="1849625"/>
                  <a:pt x="5264549" y="1851260"/>
                  <a:pt x="5264125" y="1852957"/>
                </a:cubicBezTo>
                <a:cubicBezTo>
                  <a:pt x="5260551" y="1867284"/>
                  <a:pt x="5238808" y="1860014"/>
                  <a:pt x="5242351" y="1845748"/>
                </a:cubicBezTo>
                <a:cubicBezTo>
                  <a:pt x="5244532" y="1836903"/>
                  <a:pt x="5253616" y="1836327"/>
                  <a:pt x="5259461" y="1840477"/>
                </a:cubicBezTo>
                <a:cubicBezTo>
                  <a:pt x="5259280" y="1839296"/>
                  <a:pt x="5259159" y="1838054"/>
                  <a:pt x="5259431" y="1836873"/>
                </a:cubicBezTo>
                <a:close/>
                <a:moveTo>
                  <a:pt x="5311034" y="2199837"/>
                </a:moveTo>
                <a:cubicBezTo>
                  <a:pt x="5316999" y="2202533"/>
                  <a:pt x="5318907" y="2208197"/>
                  <a:pt x="5318271" y="2213377"/>
                </a:cubicBezTo>
                <a:cubicBezTo>
                  <a:pt x="5319149" y="2212347"/>
                  <a:pt x="5319755" y="2211044"/>
                  <a:pt x="5320966" y="2210317"/>
                </a:cubicBezTo>
                <a:cubicBezTo>
                  <a:pt x="5320754" y="2209469"/>
                  <a:pt x="5320451" y="2208591"/>
                  <a:pt x="5320391" y="2207773"/>
                </a:cubicBezTo>
                <a:cubicBezTo>
                  <a:pt x="5318059" y="2206259"/>
                  <a:pt x="5316454" y="2203896"/>
                  <a:pt x="5315546" y="2201382"/>
                </a:cubicBezTo>
                <a:cubicBezTo>
                  <a:pt x="5311185" y="2199201"/>
                  <a:pt x="5308005" y="2194779"/>
                  <a:pt x="5309519" y="2188690"/>
                </a:cubicBezTo>
                <a:cubicBezTo>
                  <a:pt x="5311760" y="2179664"/>
                  <a:pt x="5321330" y="2178725"/>
                  <a:pt x="5327235" y="2182844"/>
                </a:cubicBezTo>
                <a:cubicBezTo>
                  <a:pt x="5327568" y="2182632"/>
                  <a:pt x="5327780" y="2182269"/>
                  <a:pt x="5328144" y="2182057"/>
                </a:cubicBezTo>
                <a:cubicBezTo>
                  <a:pt x="5332262" y="2179513"/>
                  <a:pt x="5336441" y="2179240"/>
                  <a:pt x="5341196" y="2179210"/>
                </a:cubicBezTo>
                <a:cubicBezTo>
                  <a:pt x="5342588" y="2179210"/>
                  <a:pt x="5343982" y="2179725"/>
                  <a:pt x="5345314" y="2180482"/>
                </a:cubicBezTo>
                <a:cubicBezTo>
                  <a:pt x="5347464" y="2180088"/>
                  <a:pt x="5349736" y="2180118"/>
                  <a:pt x="5351704" y="2180845"/>
                </a:cubicBezTo>
                <a:cubicBezTo>
                  <a:pt x="5353278" y="2181421"/>
                  <a:pt x="5354853" y="2182087"/>
                  <a:pt x="5356367" y="2182784"/>
                </a:cubicBezTo>
                <a:cubicBezTo>
                  <a:pt x="5356822" y="2182693"/>
                  <a:pt x="5357246" y="2182572"/>
                  <a:pt x="5357730" y="2182541"/>
                </a:cubicBezTo>
                <a:cubicBezTo>
                  <a:pt x="5363636" y="2182087"/>
                  <a:pt x="5369934" y="2186934"/>
                  <a:pt x="5370025" y="2193143"/>
                </a:cubicBezTo>
                <a:lnTo>
                  <a:pt x="5370055" y="2196505"/>
                </a:lnTo>
                <a:cubicBezTo>
                  <a:pt x="5370055" y="2196535"/>
                  <a:pt x="5370086" y="2196566"/>
                  <a:pt x="5370086" y="2196626"/>
                </a:cubicBezTo>
                <a:cubicBezTo>
                  <a:pt x="5375900" y="2193930"/>
                  <a:pt x="5384379" y="2195354"/>
                  <a:pt x="5387408" y="2203169"/>
                </a:cubicBezTo>
                <a:cubicBezTo>
                  <a:pt x="5390012" y="2209954"/>
                  <a:pt x="5385894" y="2214679"/>
                  <a:pt x="5380412" y="2216073"/>
                </a:cubicBezTo>
                <a:cubicBezTo>
                  <a:pt x="5381139" y="2216890"/>
                  <a:pt x="5381745" y="2217769"/>
                  <a:pt x="5382169" y="2218708"/>
                </a:cubicBezTo>
                <a:cubicBezTo>
                  <a:pt x="5387953" y="2216890"/>
                  <a:pt x="5393949" y="2220343"/>
                  <a:pt x="5396190" y="2225765"/>
                </a:cubicBezTo>
                <a:cubicBezTo>
                  <a:pt x="5397644" y="2229279"/>
                  <a:pt x="5396826" y="2233126"/>
                  <a:pt x="5394767" y="2236064"/>
                </a:cubicBezTo>
                <a:cubicBezTo>
                  <a:pt x="5395342" y="2235609"/>
                  <a:pt x="5396008" y="2235246"/>
                  <a:pt x="5396735" y="2234973"/>
                </a:cubicBezTo>
                <a:lnTo>
                  <a:pt x="5401490" y="2233126"/>
                </a:lnTo>
                <a:cubicBezTo>
                  <a:pt x="5407304" y="2230884"/>
                  <a:pt x="5413784" y="2231672"/>
                  <a:pt x="5417055" y="2237669"/>
                </a:cubicBezTo>
                <a:cubicBezTo>
                  <a:pt x="5418811" y="2240880"/>
                  <a:pt x="5418600" y="2245484"/>
                  <a:pt x="5416722" y="2248967"/>
                </a:cubicBezTo>
                <a:cubicBezTo>
                  <a:pt x="5421961" y="2249997"/>
                  <a:pt x="5426140" y="2255540"/>
                  <a:pt x="5426170" y="2260568"/>
                </a:cubicBezTo>
                <a:cubicBezTo>
                  <a:pt x="5426170" y="2264688"/>
                  <a:pt x="5424263" y="2267777"/>
                  <a:pt x="5421416" y="2269837"/>
                </a:cubicBezTo>
                <a:cubicBezTo>
                  <a:pt x="5421113" y="2270988"/>
                  <a:pt x="5420296" y="2271867"/>
                  <a:pt x="5419690" y="2272896"/>
                </a:cubicBezTo>
                <a:lnTo>
                  <a:pt x="5421416" y="2277410"/>
                </a:lnTo>
                <a:cubicBezTo>
                  <a:pt x="5423657" y="2283225"/>
                  <a:pt x="5418418" y="2289950"/>
                  <a:pt x="5412997" y="2291282"/>
                </a:cubicBezTo>
                <a:cubicBezTo>
                  <a:pt x="5406426" y="2292888"/>
                  <a:pt x="5401368" y="2288647"/>
                  <a:pt x="5399127" y="2282862"/>
                </a:cubicBezTo>
                <a:lnTo>
                  <a:pt x="5397280" y="2278106"/>
                </a:lnTo>
                <a:cubicBezTo>
                  <a:pt x="5396947" y="2277198"/>
                  <a:pt x="5397068" y="2276259"/>
                  <a:pt x="5397038" y="2275350"/>
                </a:cubicBezTo>
                <a:cubicBezTo>
                  <a:pt x="5395494" y="2274502"/>
                  <a:pt x="5394130" y="2273472"/>
                  <a:pt x="5393222" y="2272139"/>
                </a:cubicBezTo>
                <a:cubicBezTo>
                  <a:pt x="5390981" y="2268929"/>
                  <a:pt x="5390769" y="2265475"/>
                  <a:pt x="5391890" y="2262295"/>
                </a:cubicBezTo>
                <a:cubicBezTo>
                  <a:pt x="5390678" y="2258903"/>
                  <a:pt x="5391284" y="2255116"/>
                  <a:pt x="5393343" y="2251905"/>
                </a:cubicBezTo>
                <a:cubicBezTo>
                  <a:pt x="5392980" y="2251421"/>
                  <a:pt x="5392496" y="2251088"/>
                  <a:pt x="5392162" y="2250512"/>
                </a:cubicBezTo>
                <a:cubicBezTo>
                  <a:pt x="5390254" y="2247029"/>
                  <a:pt x="5390497" y="2241758"/>
                  <a:pt x="5392828" y="2238215"/>
                </a:cubicBezTo>
                <a:cubicBezTo>
                  <a:pt x="5391799" y="2239153"/>
                  <a:pt x="5390588" y="2239911"/>
                  <a:pt x="5389285" y="2240426"/>
                </a:cubicBezTo>
                <a:lnTo>
                  <a:pt x="5384531" y="2242273"/>
                </a:lnTo>
                <a:cubicBezTo>
                  <a:pt x="5382835" y="2242909"/>
                  <a:pt x="5381139" y="2243061"/>
                  <a:pt x="5379474" y="2242879"/>
                </a:cubicBezTo>
                <a:cubicBezTo>
                  <a:pt x="5376718" y="2247483"/>
                  <a:pt x="5372417" y="2251027"/>
                  <a:pt x="5366543" y="2252148"/>
                </a:cubicBezTo>
                <a:cubicBezTo>
                  <a:pt x="5362818" y="2252844"/>
                  <a:pt x="5359365" y="2252511"/>
                  <a:pt x="5356155" y="2251451"/>
                </a:cubicBezTo>
                <a:cubicBezTo>
                  <a:pt x="5356034" y="2257479"/>
                  <a:pt x="5351916" y="2262810"/>
                  <a:pt x="5345586" y="2263264"/>
                </a:cubicBezTo>
                <a:cubicBezTo>
                  <a:pt x="5339651" y="2263658"/>
                  <a:pt x="5333413" y="2258811"/>
                  <a:pt x="5333352" y="2252602"/>
                </a:cubicBezTo>
                <a:cubicBezTo>
                  <a:pt x="5333322" y="2250209"/>
                  <a:pt x="5333292" y="2247786"/>
                  <a:pt x="5333261" y="2245393"/>
                </a:cubicBezTo>
                <a:cubicBezTo>
                  <a:pt x="5333261" y="2244000"/>
                  <a:pt x="5333503" y="2242637"/>
                  <a:pt x="5333897" y="2241365"/>
                </a:cubicBezTo>
                <a:lnTo>
                  <a:pt x="5333080" y="2239275"/>
                </a:lnTo>
                <a:cubicBezTo>
                  <a:pt x="5331717" y="2235731"/>
                  <a:pt x="5332292" y="2232187"/>
                  <a:pt x="5334019" y="2229218"/>
                </a:cubicBezTo>
                <a:cubicBezTo>
                  <a:pt x="5333080" y="2229279"/>
                  <a:pt x="5332171" y="2229370"/>
                  <a:pt x="5331232" y="2229279"/>
                </a:cubicBezTo>
                <a:cubicBezTo>
                  <a:pt x="5325812" y="2231702"/>
                  <a:pt x="5318847" y="2230703"/>
                  <a:pt x="5316091" y="2223584"/>
                </a:cubicBezTo>
                <a:cubicBezTo>
                  <a:pt x="5316091" y="2223524"/>
                  <a:pt x="5316091" y="2223494"/>
                  <a:pt x="5316091" y="2223433"/>
                </a:cubicBezTo>
                <a:cubicBezTo>
                  <a:pt x="5315576" y="2224554"/>
                  <a:pt x="5315031" y="2225644"/>
                  <a:pt x="5313971" y="2226704"/>
                </a:cubicBezTo>
                <a:cubicBezTo>
                  <a:pt x="5308005" y="2232823"/>
                  <a:pt x="5299647" y="2230369"/>
                  <a:pt x="5295589" y="2225281"/>
                </a:cubicBezTo>
                <a:cubicBezTo>
                  <a:pt x="5295226" y="2229400"/>
                  <a:pt x="5293227" y="2233489"/>
                  <a:pt x="5289502" y="2234883"/>
                </a:cubicBezTo>
                <a:lnTo>
                  <a:pt x="5282446" y="2237548"/>
                </a:lnTo>
                <a:cubicBezTo>
                  <a:pt x="5280417" y="2238305"/>
                  <a:pt x="5278449" y="2238548"/>
                  <a:pt x="5276511" y="2238548"/>
                </a:cubicBezTo>
                <a:cubicBezTo>
                  <a:pt x="5275723" y="2238578"/>
                  <a:pt x="5274936" y="2238517"/>
                  <a:pt x="5274149" y="2238366"/>
                </a:cubicBezTo>
                <a:cubicBezTo>
                  <a:pt x="5273664" y="2238275"/>
                  <a:pt x="5273180" y="2238154"/>
                  <a:pt x="5272695" y="2237972"/>
                </a:cubicBezTo>
                <a:cubicBezTo>
                  <a:pt x="5270787" y="2237366"/>
                  <a:pt x="5268970" y="2236488"/>
                  <a:pt x="5267456" y="2235004"/>
                </a:cubicBezTo>
                <a:lnTo>
                  <a:pt x="5263822" y="2231429"/>
                </a:lnTo>
                <a:cubicBezTo>
                  <a:pt x="5259370" y="2227068"/>
                  <a:pt x="5260309" y="2219162"/>
                  <a:pt x="5264700" y="2215224"/>
                </a:cubicBezTo>
                <a:cubicBezTo>
                  <a:pt x="5268486" y="2211862"/>
                  <a:pt x="5273482" y="2211711"/>
                  <a:pt x="5277631" y="2213831"/>
                </a:cubicBezTo>
                <a:cubicBezTo>
                  <a:pt x="5277843" y="2213770"/>
                  <a:pt x="5278055" y="2213680"/>
                  <a:pt x="5278267" y="2213589"/>
                </a:cubicBezTo>
                <a:cubicBezTo>
                  <a:pt x="5284082" y="2211378"/>
                  <a:pt x="5289805" y="2212407"/>
                  <a:pt x="5293530" y="2217436"/>
                </a:cubicBezTo>
                <a:cubicBezTo>
                  <a:pt x="5293863" y="2215618"/>
                  <a:pt x="5294590" y="2213831"/>
                  <a:pt x="5296255" y="2212135"/>
                </a:cubicBezTo>
                <a:lnTo>
                  <a:pt x="5296255" y="2212135"/>
                </a:lnTo>
                <a:cubicBezTo>
                  <a:pt x="5295680" y="2204047"/>
                  <a:pt x="5301827" y="2195687"/>
                  <a:pt x="5311034" y="2199837"/>
                </a:cubicBezTo>
                <a:close/>
                <a:moveTo>
                  <a:pt x="5314395" y="2130897"/>
                </a:moveTo>
                <a:cubicBezTo>
                  <a:pt x="5328507" y="2137258"/>
                  <a:pt x="5318422" y="2159128"/>
                  <a:pt x="5304311" y="2152736"/>
                </a:cubicBezTo>
                <a:cubicBezTo>
                  <a:pt x="5290199" y="2146375"/>
                  <a:pt x="5300283" y="2124506"/>
                  <a:pt x="5314395" y="2130897"/>
                </a:cubicBezTo>
                <a:close/>
                <a:moveTo>
                  <a:pt x="5340741" y="2113480"/>
                </a:moveTo>
                <a:cubicBezTo>
                  <a:pt x="5354884" y="2119841"/>
                  <a:pt x="5343255" y="2140923"/>
                  <a:pt x="5329203" y="2134593"/>
                </a:cubicBezTo>
                <a:cubicBezTo>
                  <a:pt x="5315092" y="2128232"/>
                  <a:pt x="5326690" y="2107150"/>
                  <a:pt x="5340741" y="2113480"/>
                </a:cubicBezTo>
                <a:close/>
                <a:moveTo>
                  <a:pt x="5406880" y="2110542"/>
                </a:moveTo>
                <a:cubicBezTo>
                  <a:pt x="5407061" y="2109846"/>
                  <a:pt x="5407182" y="2109119"/>
                  <a:pt x="5407243" y="2108392"/>
                </a:cubicBezTo>
                <a:cubicBezTo>
                  <a:pt x="5407213" y="2108301"/>
                  <a:pt x="5407213" y="2108271"/>
                  <a:pt x="5407152" y="2108180"/>
                </a:cubicBezTo>
                <a:cubicBezTo>
                  <a:pt x="5407031" y="2108028"/>
                  <a:pt x="5407001" y="2107998"/>
                  <a:pt x="5406819" y="2107725"/>
                </a:cubicBezTo>
                <a:cubicBezTo>
                  <a:pt x="5402973" y="2102576"/>
                  <a:pt x="5403852" y="2095791"/>
                  <a:pt x="5408667" y="2091611"/>
                </a:cubicBezTo>
                <a:cubicBezTo>
                  <a:pt x="5413239" y="2087613"/>
                  <a:pt x="5421173" y="2088643"/>
                  <a:pt x="5424777" y="2093459"/>
                </a:cubicBezTo>
                <a:cubicBezTo>
                  <a:pt x="5428956" y="2099063"/>
                  <a:pt x="5431197" y="2105908"/>
                  <a:pt x="5429713" y="2112875"/>
                </a:cubicBezTo>
                <a:cubicBezTo>
                  <a:pt x="5428411" y="2118963"/>
                  <a:pt x="5423869" y="2123809"/>
                  <a:pt x="5417146" y="2123143"/>
                </a:cubicBezTo>
                <a:cubicBezTo>
                  <a:pt x="5414693" y="2122901"/>
                  <a:pt x="5412331" y="2121538"/>
                  <a:pt x="5410423" y="2119720"/>
                </a:cubicBezTo>
                <a:cubicBezTo>
                  <a:pt x="5410696" y="2120447"/>
                  <a:pt x="5410726" y="2121083"/>
                  <a:pt x="5410847" y="2121841"/>
                </a:cubicBezTo>
                <a:lnTo>
                  <a:pt x="5410877" y="2121962"/>
                </a:lnTo>
                <a:cubicBezTo>
                  <a:pt x="5412361" y="2125808"/>
                  <a:pt x="5411180" y="2129686"/>
                  <a:pt x="5408788" y="2132684"/>
                </a:cubicBezTo>
                <a:lnTo>
                  <a:pt x="5408000" y="2134411"/>
                </a:lnTo>
                <a:cubicBezTo>
                  <a:pt x="5405305" y="2140378"/>
                  <a:pt x="5397189" y="2142317"/>
                  <a:pt x="5391738" y="2139409"/>
                </a:cubicBezTo>
                <a:cubicBezTo>
                  <a:pt x="5385742" y="2136228"/>
                  <a:pt x="5384107" y="2129050"/>
                  <a:pt x="5386772" y="2123143"/>
                </a:cubicBezTo>
                <a:lnTo>
                  <a:pt x="5387075" y="2122477"/>
                </a:lnTo>
                <a:cubicBezTo>
                  <a:pt x="5386348" y="2117236"/>
                  <a:pt x="5389588" y="2112117"/>
                  <a:pt x="5394494" y="2110179"/>
                </a:cubicBezTo>
                <a:cubicBezTo>
                  <a:pt x="5399157" y="2108331"/>
                  <a:pt x="5404154" y="2110391"/>
                  <a:pt x="5407122" y="2114086"/>
                </a:cubicBezTo>
                <a:cubicBezTo>
                  <a:pt x="5406850" y="2112875"/>
                  <a:pt x="5406638" y="2111724"/>
                  <a:pt x="5406880" y="2110542"/>
                </a:cubicBezTo>
                <a:close/>
                <a:moveTo>
                  <a:pt x="5428381" y="2131897"/>
                </a:moveTo>
                <a:cubicBezTo>
                  <a:pt x="5423081" y="2118115"/>
                  <a:pt x="5444007" y="2108695"/>
                  <a:pt x="5449277" y="2122477"/>
                </a:cubicBezTo>
                <a:cubicBezTo>
                  <a:pt x="5454576" y="2136228"/>
                  <a:pt x="5433680" y="2145649"/>
                  <a:pt x="5428381" y="2131897"/>
                </a:cubicBezTo>
                <a:close/>
                <a:moveTo>
                  <a:pt x="5437678" y="2192446"/>
                </a:moveTo>
                <a:cubicBezTo>
                  <a:pt x="5443492" y="2194112"/>
                  <a:pt x="5447883" y="2201897"/>
                  <a:pt x="5445279" y="2207652"/>
                </a:cubicBezTo>
                <a:lnTo>
                  <a:pt x="5443068" y="2212528"/>
                </a:lnTo>
                <a:cubicBezTo>
                  <a:pt x="5441221" y="2216618"/>
                  <a:pt x="5438071" y="2219283"/>
                  <a:pt x="5434226" y="2220162"/>
                </a:cubicBezTo>
                <a:cubicBezTo>
                  <a:pt x="5433923" y="2228734"/>
                  <a:pt x="5422597" y="2236215"/>
                  <a:pt x="5414542" y="2228340"/>
                </a:cubicBezTo>
                <a:lnTo>
                  <a:pt x="5412301" y="2226129"/>
                </a:lnTo>
                <a:cubicBezTo>
                  <a:pt x="5404457" y="2218435"/>
                  <a:pt x="5411483" y="2207622"/>
                  <a:pt x="5419962" y="2206804"/>
                </a:cubicBezTo>
                <a:cubicBezTo>
                  <a:pt x="5420083" y="2206168"/>
                  <a:pt x="5419992" y="2205501"/>
                  <a:pt x="5420265" y="2204895"/>
                </a:cubicBezTo>
                <a:lnTo>
                  <a:pt x="5422476" y="2200019"/>
                </a:lnTo>
                <a:cubicBezTo>
                  <a:pt x="5425232" y="2193870"/>
                  <a:pt x="5430864" y="2190508"/>
                  <a:pt x="5437678" y="2192446"/>
                </a:cubicBezTo>
                <a:close/>
                <a:moveTo>
                  <a:pt x="5388528" y="2158915"/>
                </a:moveTo>
                <a:cubicBezTo>
                  <a:pt x="5388619" y="2159158"/>
                  <a:pt x="5388498" y="2159370"/>
                  <a:pt x="5388559" y="2159612"/>
                </a:cubicBezTo>
                <a:cubicBezTo>
                  <a:pt x="5391617" y="2163005"/>
                  <a:pt x="5392556" y="2167911"/>
                  <a:pt x="5390830" y="2172485"/>
                </a:cubicBezTo>
                <a:cubicBezTo>
                  <a:pt x="5389013" y="2177271"/>
                  <a:pt x="5383744" y="2179906"/>
                  <a:pt x="5378777" y="2179543"/>
                </a:cubicBezTo>
                <a:cubicBezTo>
                  <a:pt x="5375355" y="2180179"/>
                  <a:pt x="5371630" y="2179482"/>
                  <a:pt x="5369086" y="2177392"/>
                </a:cubicBezTo>
                <a:cubicBezTo>
                  <a:pt x="5367996" y="2176514"/>
                  <a:pt x="5367572" y="2175363"/>
                  <a:pt x="5366967" y="2174272"/>
                </a:cubicBezTo>
                <a:cubicBezTo>
                  <a:pt x="5363908" y="2171455"/>
                  <a:pt x="5362697" y="2167336"/>
                  <a:pt x="5363453" y="2163186"/>
                </a:cubicBezTo>
                <a:cubicBezTo>
                  <a:pt x="5361515" y="2160157"/>
                  <a:pt x="5360516" y="2156704"/>
                  <a:pt x="5362182" y="2153009"/>
                </a:cubicBezTo>
                <a:cubicBezTo>
                  <a:pt x="5364605" y="2147678"/>
                  <a:pt x="5371933" y="2144316"/>
                  <a:pt x="5377354" y="2147284"/>
                </a:cubicBezTo>
                <a:cubicBezTo>
                  <a:pt x="5382290" y="2150010"/>
                  <a:pt x="5386560" y="2153433"/>
                  <a:pt x="5388528" y="2158915"/>
                </a:cubicBezTo>
                <a:close/>
                <a:moveTo>
                  <a:pt x="5374871" y="2142135"/>
                </a:moveTo>
                <a:lnTo>
                  <a:pt x="5370116" y="2143952"/>
                </a:lnTo>
                <a:cubicBezTo>
                  <a:pt x="5364090" y="2146284"/>
                  <a:pt x="5358033" y="2144770"/>
                  <a:pt x="5354702" y="2138894"/>
                </a:cubicBezTo>
                <a:cubicBezTo>
                  <a:pt x="5351855" y="2133866"/>
                  <a:pt x="5354126" y="2125627"/>
                  <a:pt x="5359759" y="2123476"/>
                </a:cubicBezTo>
                <a:lnTo>
                  <a:pt x="5364513" y="2121659"/>
                </a:lnTo>
                <a:cubicBezTo>
                  <a:pt x="5370540" y="2119326"/>
                  <a:pt x="5376597" y="2120841"/>
                  <a:pt x="5379928" y="2126717"/>
                </a:cubicBezTo>
                <a:cubicBezTo>
                  <a:pt x="5382744" y="2131745"/>
                  <a:pt x="5380473" y="2139984"/>
                  <a:pt x="5374871" y="2142135"/>
                </a:cubicBezTo>
                <a:close/>
                <a:moveTo>
                  <a:pt x="5385076" y="2269413"/>
                </a:moveTo>
                <a:lnTo>
                  <a:pt x="5381503" y="2273048"/>
                </a:lnTo>
                <a:cubicBezTo>
                  <a:pt x="5377142" y="2277470"/>
                  <a:pt x="5370510" y="2278894"/>
                  <a:pt x="5365361" y="2274683"/>
                </a:cubicBezTo>
                <a:cubicBezTo>
                  <a:pt x="5360880" y="2271019"/>
                  <a:pt x="5359396" y="2262961"/>
                  <a:pt x="5363726" y="2258539"/>
                </a:cubicBezTo>
                <a:lnTo>
                  <a:pt x="5367300" y="2254874"/>
                </a:lnTo>
                <a:cubicBezTo>
                  <a:pt x="5371661" y="2250452"/>
                  <a:pt x="5378262" y="2249028"/>
                  <a:pt x="5383441" y="2253238"/>
                </a:cubicBezTo>
                <a:cubicBezTo>
                  <a:pt x="5387923" y="2256934"/>
                  <a:pt x="5389406" y="2264991"/>
                  <a:pt x="5385076" y="2269413"/>
                </a:cubicBezTo>
                <a:close/>
                <a:moveTo>
                  <a:pt x="5326054" y="2270352"/>
                </a:moveTo>
                <a:cubicBezTo>
                  <a:pt x="5327962" y="2276471"/>
                  <a:pt x="5324146" y="2282589"/>
                  <a:pt x="5318362" y="2284619"/>
                </a:cubicBezTo>
                <a:cubicBezTo>
                  <a:pt x="5316605" y="2285224"/>
                  <a:pt x="5314849" y="2285194"/>
                  <a:pt x="5313123" y="2284831"/>
                </a:cubicBezTo>
                <a:cubicBezTo>
                  <a:pt x="5314607" y="2287981"/>
                  <a:pt x="5314516" y="2291707"/>
                  <a:pt x="5311124" y="2295160"/>
                </a:cubicBezTo>
                <a:cubicBezTo>
                  <a:pt x="5300949" y="2305579"/>
                  <a:pt x="5282476" y="2291918"/>
                  <a:pt x="5292803" y="2281378"/>
                </a:cubicBezTo>
                <a:cubicBezTo>
                  <a:pt x="5293984" y="2280166"/>
                  <a:pt x="5295286" y="2279378"/>
                  <a:pt x="5296619" y="2278773"/>
                </a:cubicBezTo>
                <a:lnTo>
                  <a:pt x="5296407" y="2278742"/>
                </a:lnTo>
                <a:cubicBezTo>
                  <a:pt x="5292924" y="2278167"/>
                  <a:pt x="5290350" y="2275925"/>
                  <a:pt x="5288805" y="2273048"/>
                </a:cubicBezTo>
                <a:cubicBezTo>
                  <a:pt x="5287322" y="2278591"/>
                  <a:pt x="5282234" y="2283256"/>
                  <a:pt x="5275057" y="2281468"/>
                </a:cubicBezTo>
                <a:lnTo>
                  <a:pt x="5271998" y="2280711"/>
                </a:lnTo>
                <a:cubicBezTo>
                  <a:pt x="5257674" y="2277167"/>
                  <a:pt x="5263640" y="2254995"/>
                  <a:pt x="5277964" y="2258569"/>
                </a:cubicBezTo>
                <a:lnTo>
                  <a:pt x="5281023" y="2259327"/>
                </a:lnTo>
                <a:cubicBezTo>
                  <a:pt x="5281326" y="2259387"/>
                  <a:pt x="5281507" y="2259599"/>
                  <a:pt x="5281780" y="2259690"/>
                </a:cubicBezTo>
                <a:cubicBezTo>
                  <a:pt x="5280054" y="2251178"/>
                  <a:pt x="5286171" y="2241425"/>
                  <a:pt x="5295953" y="2245848"/>
                </a:cubicBezTo>
                <a:cubicBezTo>
                  <a:pt x="5300828" y="2248059"/>
                  <a:pt x="5303039" y="2252330"/>
                  <a:pt x="5303402" y="2256661"/>
                </a:cubicBezTo>
                <a:lnTo>
                  <a:pt x="5304916" y="2256903"/>
                </a:lnTo>
                <a:cubicBezTo>
                  <a:pt x="5307278" y="2254450"/>
                  <a:pt x="5310519" y="2252966"/>
                  <a:pt x="5314243" y="2253268"/>
                </a:cubicBezTo>
                <a:cubicBezTo>
                  <a:pt x="5319028" y="2253693"/>
                  <a:pt x="5321936" y="2256752"/>
                  <a:pt x="5324691" y="2260326"/>
                </a:cubicBezTo>
                <a:cubicBezTo>
                  <a:pt x="5326841" y="2263083"/>
                  <a:pt x="5326902" y="2266566"/>
                  <a:pt x="5325812" y="2269686"/>
                </a:cubicBezTo>
                <a:cubicBezTo>
                  <a:pt x="5325903" y="2269928"/>
                  <a:pt x="5325993" y="2270140"/>
                  <a:pt x="5326054" y="2270352"/>
                </a:cubicBezTo>
                <a:close/>
                <a:moveTo>
                  <a:pt x="5296558" y="2416653"/>
                </a:moveTo>
                <a:cubicBezTo>
                  <a:pt x="5299556" y="2416925"/>
                  <a:pt x="5301736" y="2418440"/>
                  <a:pt x="5303402" y="2420378"/>
                </a:cubicBezTo>
                <a:cubicBezTo>
                  <a:pt x="5303342" y="2419348"/>
                  <a:pt x="5303251" y="2418349"/>
                  <a:pt x="5303463" y="2417349"/>
                </a:cubicBezTo>
                <a:cubicBezTo>
                  <a:pt x="5303917" y="2415380"/>
                  <a:pt x="5304947" y="2413836"/>
                  <a:pt x="5306188" y="2412503"/>
                </a:cubicBezTo>
                <a:cubicBezTo>
                  <a:pt x="5305794" y="2411321"/>
                  <a:pt x="5305522" y="2410170"/>
                  <a:pt x="5305431" y="2408959"/>
                </a:cubicBezTo>
                <a:cubicBezTo>
                  <a:pt x="5305431" y="2408838"/>
                  <a:pt x="5305401" y="2408717"/>
                  <a:pt x="5305401" y="2408595"/>
                </a:cubicBezTo>
                <a:cubicBezTo>
                  <a:pt x="5305310" y="2406081"/>
                  <a:pt x="5306007" y="2403749"/>
                  <a:pt x="5307521" y="2401780"/>
                </a:cubicBezTo>
                <a:cubicBezTo>
                  <a:pt x="5308732" y="2399872"/>
                  <a:pt x="5310276" y="2398176"/>
                  <a:pt x="5312457" y="2397358"/>
                </a:cubicBezTo>
                <a:lnTo>
                  <a:pt x="5319543" y="2394692"/>
                </a:lnTo>
                <a:cubicBezTo>
                  <a:pt x="5323389" y="2393238"/>
                  <a:pt x="5327235" y="2394177"/>
                  <a:pt x="5330536" y="2396207"/>
                </a:cubicBezTo>
                <a:cubicBezTo>
                  <a:pt x="5331717" y="2395722"/>
                  <a:pt x="5332959" y="2395359"/>
                  <a:pt x="5334291" y="2395328"/>
                </a:cubicBezTo>
                <a:cubicBezTo>
                  <a:pt x="5340408" y="2395147"/>
                  <a:pt x="5346011" y="2400296"/>
                  <a:pt x="5346071" y="2406475"/>
                </a:cubicBezTo>
                <a:cubicBezTo>
                  <a:pt x="5346101" y="2408868"/>
                  <a:pt x="5346132" y="2411261"/>
                  <a:pt x="5346162" y="2413684"/>
                </a:cubicBezTo>
                <a:cubicBezTo>
                  <a:pt x="5346192" y="2415532"/>
                  <a:pt x="5345647" y="2417228"/>
                  <a:pt x="5344890" y="2418803"/>
                </a:cubicBezTo>
                <a:cubicBezTo>
                  <a:pt x="5346192" y="2418318"/>
                  <a:pt x="5347525" y="2417925"/>
                  <a:pt x="5348948" y="2417894"/>
                </a:cubicBezTo>
                <a:lnTo>
                  <a:pt x="5349523" y="2417440"/>
                </a:lnTo>
                <a:cubicBezTo>
                  <a:pt x="5354884" y="2413351"/>
                  <a:pt x="5362273" y="2414896"/>
                  <a:pt x="5366361" y="2419893"/>
                </a:cubicBezTo>
                <a:cubicBezTo>
                  <a:pt x="5367027" y="2420711"/>
                  <a:pt x="5367148" y="2421711"/>
                  <a:pt x="5367481" y="2422620"/>
                </a:cubicBezTo>
                <a:cubicBezTo>
                  <a:pt x="5369117" y="2422347"/>
                  <a:pt x="5370752" y="2422407"/>
                  <a:pt x="5372357" y="2422771"/>
                </a:cubicBezTo>
                <a:cubicBezTo>
                  <a:pt x="5374386" y="2422135"/>
                  <a:pt x="5376657" y="2422014"/>
                  <a:pt x="5379352" y="2423225"/>
                </a:cubicBezTo>
                <a:cubicBezTo>
                  <a:pt x="5389588" y="2427829"/>
                  <a:pt x="5388559" y="2441490"/>
                  <a:pt x="5381745" y="2445912"/>
                </a:cubicBezTo>
                <a:cubicBezTo>
                  <a:pt x="5385379" y="2447306"/>
                  <a:pt x="5387862" y="2450607"/>
                  <a:pt x="5387347" y="2455636"/>
                </a:cubicBezTo>
                <a:cubicBezTo>
                  <a:pt x="5388044" y="2455242"/>
                  <a:pt x="5388589" y="2454757"/>
                  <a:pt x="5389406" y="2454485"/>
                </a:cubicBezTo>
                <a:cubicBezTo>
                  <a:pt x="5389649" y="2454424"/>
                  <a:pt x="5389951" y="2454485"/>
                  <a:pt x="5390194" y="2454424"/>
                </a:cubicBezTo>
                <a:cubicBezTo>
                  <a:pt x="5392374" y="2449275"/>
                  <a:pt x="5397825" y="2446094"/>
                  <a:pt x="5403458" y="2447064"/>
                </a:cubicBezTo>
                <a:cubicBezTo>
                  <a:pt x="5404094" y="2447124"/>
                  <a:pt x="5404427" y="2447185"/>
                  <a:pt x="5404548" y="2447245"/>
                </a:cubicBezTo>
                <a:cubicBezTo>
                  <a:pt x="5404609" y="2447245"/>
                  <a:pt x="5404700" y="2447245"/>
                  <a:pt x="5404790" y="2447245"/>
                </a:cubicBezTo>
                <a:lnTo>
                  <a:pt x="5404881" y="2447245"/>
                </a:lnTo>
                <a:cubicBezTo>
                  <a:pt x="5405366" y="2446700"/>
                  <a:pt x="5405820" y="2446155"/>
                  <a:pt x="5406274" y="2445549"/>
                </a:cubicBezTo>
                <a:cubicBezTo>
                  <a:pt x="5410181" y="2440067"/>
                  <a:pt x="5418630" y="2440794"/>
                  <a:pt x="5423263" y="2444519"/>
                </a:cubicBezTo>
                <a:cubicBezTo>
                  <a:pt x="5428684" y="2448911"/>
                  <a:pt x="5427927" y="2456393"/>
                  <a:pt x="5424293" y="2461512"/>
                </a:cubicBezTo>
                <a:cubicBezTo>
                  <a:pt x="5419841" y="2467782"/>
                  <a:pt x="5413027" y="2470781"/>
                  <a:pt x="5405790" y="2471114"/>
                </a:cubicBezTo>
                <a:cubicBezTo>
                  <a:pt x="5405699" y="2476202"/>
                  <a:pt x="5403397" y="2480867"/>
                  <a:pt x="5397855" y="2482654"/>
                </a:cubicBezTo>
                <a:cubicBezTo>
                  <a:pt x="5392223" y="2484472"/>
                  <a:pt x="5383895" y="2481321"/>
                  <a:pt x="5382714" y="2474930"/>
                </a:cubicBezTo>
                <a:lnTo>
                  <a:pt x="5381715" y="2469660"/>
                </a:lnTo>
                <a:cubicBezTo>
                  <a:pt x="5381411" y="2468055"/>
                  <a:pt x="5381321" y="2466419"/>
                  <a:pt x="5381472" y="2464874"/>
                </a:cubicBezTo>
                <a:cubicBezTo>
                  <a:pt x="5374053" y="2469175"/>
                  <a:pt x="5362788" y="2466025"/>
                  <a:pt x="5364513" y="2455605"/>
                </a:cubicBezTo>
                <a:cubicBezTo>
                  <a:pt x="5364635" y="2454878"/>
                  <a:pt x="5365028" y="2454333"/>
                  <a:pt x="5365240" y="2453697"/>
                </a:cubicBezTo>
                <a:cubicBezTo>
                  <a:pt x="5363453" y="2455545"/>
                  <a:pt x="5361213" y="2456999"/>
                  <a:pt x="5358639" y="2457544"/>
                </a:cubicBezTo>
                <a:cubicBezTo>
                  <a:pt x="5352158" y="2458877"/>
                  <a:pt x="5346011" y="2453788"/>
                  <a:pt x="5344830" y="2447609"/>
                </a:cubicBezTo>
                <a:lnTo>
                  <a:pt x="5344012" y="2443187"/>
                </a:lnTo>
                <a:cubicBezTo>
                  <a:pt x="5340772" y="2441763"/>
                  <a:pt x="5338107" y="2439067"/>
                  <a:pt x="5337077" y="2435311"/>
                </a:cubicBezTo>
                <a:cubicBezTo>
                  <a:pt x="5335987" y="2431282"/>
                  <a:pt x="5337349" y="2427890"/>
                  <a:pt x="5339227" y="2424558"/>
                </a:cubicBezTo>
                <a:cubicBezTo>
                  <a:pt x="5337955" y="2425103"/>
                  <a:pt x="5336592" y="2425497"/>
                  <a:pt x="5335139" y="2425527"/>
                </a:cubicBezTo>
                <a:cubicBezTo>
                  <a:pt x="5333503" y="2425558"/>
                  <a:pt x="5331959" y="2425194"/>
                  <a:pt x="5330505" y="2424589"/>
                </a:cubicBezTo>
                <a:cubicBezTo>
                  <a:pt x="5328567" y="2430101"/>
                  <a:pt x="5322935" y="2432979"/>
                  <a:pt x="5317242" y="2432040"/>
                </a:cubicBezTo>
                <a:lnTo>
                  <a:pt x="5312215" y="2431222"/>
                </a:lnTo>
                <a:cubicBezTo>
                  <a:pt x="5310307" y="2430889"/>
                  <a:pt x="5308732" y="2429889"/>
                  <a:pt x="5307369" y="2428647"/>
                </a:cubicBezTo>
                <a:cubicBezTo>
                  <a:pt x="5307945" y="2433100"/>
                  <a:pt x="5306491" y="2437583"/>
                  <a:pt x="5301524" y="2439552"/>
                </a:cubicBezTo>
                <a:cubicBezTo>
                  <a:pt x="5299435" y="2440400"/>
                  <a:pt x="5297436" y="2441460"/>
                  <a:pt x="5295377" y="2442278"/>
                </a:cubicBezTo>
                <a:cubicBezTo>
                  <a:pt x="5294892" y="2442550"/>
                  <a:pt x="5294408" y="2442853"/>
                  <a:pt x="5293924" y="2443126"/>
                </a:cubicBezTo>
                <a:cubicBezTo>
                  <a:pt x="5292621" y="2444156"/>
                  <a:pt x="5291410" y="2445004"/>
                  <a:pt x="5290017" y="2445640"/>
                </a:cubicBezTo>
                <a:cubicBezTo>
                  <a:pt x="5289199" y="2449154"/>
                  <a:pt x="5286928" y="2452455"/>
                  <a:pt x="5284021" y="2454061"/>
                </a:cubicBezTo>
                <a:cubicBezTo>
                  <a:pt x="5277903" y="2457423"/>
                  <a:pt x="5271393" y="2454606"/>
                  <a:pt x="5267668" y="2449305"/>
                </a:cubicBezTo>
                <a:cubicBezTo>
                  <a:pt x="5270303" y="2453061"/>
                  <a:pt x="5270121" y="2451304"/>
                  <a:pt x="5267335" y="2450305"/>
                </a:cubicBezTo>
                <a:cubicBezTo>
                  <a:pt x="5265094" y="2449517"/>
                  <a:pt x="5263670" y="2448669"/>
                  <a:pt x="5261884" y="2447275"/>
                </a:cubicBezTo>
                <a:cubicBezTo>
                  <a:pt x="5257886" y="2444125"/>
                  <a:pt x="5256100" y="2440097"/>
                  <a:pt x="5254374" y="2435462"/>
                </a:cubicBezTo>
                <a:cubicBezTo>
                  <a:pt x="5253859" y="2434099"/>
                  <a:pt x="5253889" y="2432524"/>
                  <a:pt x="5254162" y="2430949"/>
                </a:cubicBezTo>
                <a:cubicBezTo>
                  <a:pt x="5252980" y="2428980"/>
                  <a:pt x="5252224" y="2426739"/>
                  <a:pt x="5252193" y="2424528"/>
                </a:cubicBezTo>
                <a:cubicBezTo>
                  <a:pt x="5252193" y="2422741"/>
                  <a:pt x="5252284" y="2420984"/>
                  <a:pt x="5252436" y="2419227"/>
                </a:cubicBezTo>
                <a:cubicBezTo>
                  <a:pt x="5252193" y="2418833"/>
                  <a:pt x="5251920" y="2418440"/>
                  <a:pt x="5251709" y="2417985"/>
                </a:cubicBezTo>
                <a:cubicBezTo>
                  <a:pt x="5249135" y="2412321"/>
                  <a:pt x="5251618" y="2404355"/>
                  <a:pt x="5257705" y="2402083"/>
                </a:cubicBezTo>
                <a:lnTo>
                  <a:pt x="5261005" y="2400811"/>
                </a:lnTo>
                <a:cubicBezTo>
                  <a:pt x="5261853" y="2400144"/>
                  <a:pt x="5262701" y="2399508"/>
                  <a:pt x="5263701" y="2398933"/>
                </a:cubicBezTo>
                <a:cubicBezTo>
                  <a:pt x="5268576" y="2396146"/>
                  <a:pt x="5274330" y="2395631"/>
                  <a:pt x="5280054" y="2395449"/>
                </a:cubicBezTo>
                <a:lnTo>
                  <a:pt x="5282567" y="2392875"/>
                </a:lnTo>
                <a:cubicBezTo>
                  <a:pt x="5287080" y="2388271"/>
                  <a:pt x="5293378" y="2387302"/>
                  <a:pt x="5298708" y="2391300"/>
                </a:cubicBezTo>
                <a:cubicBezTo>
                  <a:pt x="5303372" y="2394783"/>
                  <a:pt x="5304492" y="2403143"/>
                  <a:pt x="5300283" y="2407444"/>
                </a:cubicBezTo>
                <a:lnTo>
                  <a:pt x="5299828" y="2407929"/>
                </a:lnTo>
                <a:cubicBezTo>
                  <a:pt x="5299495" y="2411170"/>
                  <a:pt x="5298436" y="2414320"/>
                  <a:pt x="5295861" y="2416501"/>
                </a:cubicBezTo>
                <a:cubicBezTo>
                  <a:pt x="5295953" y="2416501"/>
                  <a:pt x="5296255" y="2416592"/>
                  <a:pt x="5296558" y="2416653"/>
                </a:cubicBezTo>
                <a:close/>
                <a:moveTo>
                  <a:pt x="5465115" y="2485865"/>
                </a:moveTo>
                <a:cubicBezTo>
                  <a:pt x="5459724" y="2486380"/>
                  <a:pt x="5454546" y="2484381"/>
                  <a:pt x="5452305" y="2478747"/>
                </a:cubicBezTo>
                <a:cubicBezTo>
                  <a:pt x="5450124" y="2473204"/>
                  <a:pt x="5452789" y="2464813"/>
                  <a:pt x="5459058" y="2463117"/>
                </a:cubicBezTo>
                <a:cubicBezTo>
                  <a:pt x="5459845" y="2462966"/>
                  <a:pt x="5460602" y="2462723"/>
                  <a:pt x="5461329" y="2462420"/>
                </a:cubicBezTo>
                <a:cubicBezTo>
                  <a:pt x="5461420" y="2462390"/>
                  <a:pt x="5461390" y="2462390"/>
                  <a:pt x="5461481" y="2462360"/>
                </a:cubicBezTo>
                <a:cubicBezTo>
                  <a:pt x="5461511" y="2462330"/>
                  <a:pt x="5461541" y="2462299"/>
                  <a:pt x="5461571" y="2462239"/>
                </a:cubicBezTo>
                <a:cubicBezTo>
                  <a:pt x="5461632" y="2462118"/>
                  <a:pt x="5461692" y="2462027"/>
                  <a:pt x="5461783" y="2461845"/>
                </a:cubicBezTo>
                <a:cubicBezTo>
                  <a:pt x="5464751" y="2455787"/>
                  <a:pt x="5471474" y="2453334"/>
                  <a:pt x="5477682" y="2455787"/>
                </a:cubicBezTo>
                <a:cubicBezTo>
                  <a:pt x="5483587" y="2458119"/>
                  <a:pt x="5486494" y="2466025"/>
                  <a:pt x="5483738" y="2471689"/>
                </a:cubicBezTo>
                <a:cubicBezTo>
                  <a:pt x="5481437" y="2476415"/>
                  <a:pt x="5477652" y="2479958"/>
                  <a:pt x="5473230" y="2482594"/>
                </a:cubicBezTo>
                <a:cubicBezTo>
                  <a:pt x="5481377" y="2482533"/>
                  <a:pt x="5486706" y="2489863"/>
                  <a:pt x="5486373" y="2496436"/>
                </a:cubicBezTo>
                <a:cubicBezTo>
                  <a:pt x="5493399" y="2501434"/>
                  <a:pt x="5491673" y="2511006"/>
                  <a:pt x="5485919" y="2515458"/>
                </a:cubicBezTo>
                <a:cubicBezTo>
                  <a:pt x="5486071" y="2515579"/>
                  <a:pt x="5486222" y="2515701"/>
                  <a:pt x="5486373" y="2515822"/>
                </a:cubicBezTo>
                <a:cubicBezTo>
                  <a:pt x="5490401" y="2519275"/>
                  <a:pt x="5491431" y="2524273"/>
                  <a:pt x="5489735" y="2528937"/>
                </a:cubicBezTo>
                <a:cubicBezTo>
                  <a:pt x="5489947" y="2528968"/>
                  <a:pt x="5490189" y="2529028"/>
                  <a:pt x="5490401" y="2529089"/>
                </a:cubicBezTo>
                <a:cubicBezTo>
                  <a:pt x="5495095" y="2524212"/>
                  <a:pt x="5504573" y="2522788"/>
                  <a:pt x="5509813" y="2530058"/>
                </a:cubicBezTo>
                <a:cubicBezTo>
                  <a:pt x="5515809" y="2538357"/>
                  <a:pt x="5507996" y="2546021"/>
                  <a:pt x="5499728" y="2546172"/>
                </a:cubicBezTo>
                <a:cubicBezTo>
                  <a:pt x="5498668" y="2548717"/>
                  <a:pt x="5496427" y="2550746"/>
                  <a:pt x="5492793" y="2551594"/>
                </a:cubicBezTo>
                <a:cubicBezTo>
                  <a:pt x="5493217" y="2554169"/>
                  <a:pt x="5493036" y="2556895"/>
                  <a:pt x="5491885" y="2559439"/>
                </a:cubicBezTo>
                <a:lnTo>
                  <a:pt x="5487494" y="2569193"/>
                </a:lnTo>
                <a:cubicBezTo>
                  <a:pt x="5484829" y="2575129"/>
                  <a:pt x="5476652" y="2577038"/>
                  <a:pt x="5471202" y="2574130"/>
                </a:cubicBezTo>
                <a:cubicBezTo>
                  <a:pt x="5465205" y="2570889"/>
                  <a:pt x="5463600" y="2563740"/>
                  <a:pt x="5466265" y="2557834"/>
                </a:cubicBezTo>
                <a:lnTo>
                  <a:pt x="5470656" y="2548080"/>
                </a:lnTo>
                <a:cubicBezTo>
                  <a:pt x="5471928" y="2545294"/>
                  <a:pt x="5474442" y="2543476"/>
                  <a:pt x="5477258" y="2542537"/>
                </a:cubicBezTo>
                <a:cubicBezTo>
                  <a:pt x="5476894" y="2541386"/>
                  <a:pt x="5477077" y="2540235"/>
                  <a:pt x="5477046" y="2539115"/>
                </a:cubicBezTo>
                <a:cubicBezTo>
                  <a:pt x="5474230" y="2544234"/>
                  <a:pt x="5468294" y="2547051"/>
                  <a:pt x="5462601" y="2544779"/>
                </a:cubicBezTo>
                <a:cubicBezTo>
                  <a:pt x="5461995" y="2544537"/>
                  <a:pt x="5461571" y="2544082"/>
                  <a:pt x="5461026" y="2543749"/>
                </a:cubicBezTo>
                <a:cubicBezTo>
                  <a:pt x="5459694" y="2543689"/>
                  <a:pt x="5458482" y="2543900"/>
                  <a:pt x="5456968" y="2543234"/>
                </a:cubicBezTo>
                <a:cubicBezTo>
                  <a:pt x="5454061" y="2541932"/>
                  <a:pt x="5452244" y="2539872"/>
                  <a:pt x="5451093" y="2537540"/>
                </a:cubicBezTo>
                <a:lnTo>
                  <a:pt x="5449761" y="2538054"/>
                </a:lnTo>
                <a:cubicBezTo>
                  <a:pt x="5443644" y="2540357"/>
                  <a:pt x="5436588" y="2535328"/>
                  <a:pt x="5435013" y="2529543"/>
                </a:cubicBezTo>
                <a:cubicBezTo>
                  <a:pt x="5433226" y="2522819"/>
                  <a:pt x="5437466" y="2517094"/>
                  <a:pt x="5443523" y="2514822"/>
                </a:cubicBezTo>
                <a:lnTo>
                  <a:pt x="5444371" y="2514489"/>
                </a:lnTo>
                <a:cubicBezTo>
                  <a:pt x="5444613" y="2513520"/>
                  <a:pt x="5444764" y="2512550"/>
                  <a:pt x="5445188" y="2511611"/>
                </a:cubicBezTo>
                <a:lnTo>
                  <a:pt x="5447399" y="2506735"/>
                </a:lnTo>
                <a:cubicBezTo>
                  <a:pt x="5450094" y="2500798"/>
                  <a:pt x="5458755" y="2499465"/>
                  <a:pt x="5463873" y="2502464"/>
                </a:cubicBezTo>
                <a:cubicBezTo>
                  <a:pt x="5465599" y="2503494"/>
                  <a:pt x="5466719" y="2504857"/>
                  <a:pt x="5467658" y="2506341"/>
                </a:cubicBezTo>
                <a:cubicBezTo>
                  <a:pt x="5467688" y="2505342"/>
                  <a:pt x="5467900" y="2504402"/>
                  <a:pt x="5468143" y="2503403"/>
                </a:cubicBezTo>
                <a:cubicBezTo>
                  <a:pt x="5462540" y="2499223"/>
                  <a:pt x="5460754" y="2490711"/>
                  <a:pt x="5465115" y="2485865"/>
                </a:cubicBezTo>
                <a:close/>
                <a:moveTo>
                  <a:pt x="5512811" y="2375367"/>
                </a:moveTo>
                <a:lnTo>
                  <a:pt x="5516959" y="2372368"/>
                </a:lnTo>
                <a:cubicBezTo>
                  <a:pt x="5522017" y="2368704"/>
                  <a:pt x="5528588" y="2367886"/>
                  <a:pt x="5533282" y="2372914"/>
                </a:cubicBezTo>
                <a:cubicBezTo>
                  <a:pt x="5537158" y="2377064"/>
                  <a:pt x="5537794" y="2385575"/>
                  <a:pt x="5532737" y="2389240"/>
                </a:cubicBezTo>
                <a:lnTo>
                  <a:pt x="5528588" y="2392239"/>
                </a:lnTo>
                <a:cubicBezTo>
                  <a:pt x="5523531" y="2395904"/>
                  <a:pt x="5516959" y="2396722"/>
                  <a:pt x="5512265" y="2391693"/>
                </a:cubicBezTo>
                <a:cubicBezTo>
                  <a:pt x="5510297" y="2389573"/>
                  <a:pt x="5509177" y="2386363"/>
                  <a:pt x="5509207" y="2383182"/>
                </a:cubicBezTo>
                <a:cubicBezTo>
                  <a:pt x="5507299" y="2385030"/>
                  <a:pt x="5504967" y="2386423"/>
                  <a:pt x="5502393" y="2386756"/>
                </a:cubicBezTo>
                <a:cubicBezTo>
                  <a:pt x="5495640" y="2387574"/>
                  <a:pt x="5490189" y="2382667"/>
                  <a:pt x="5488978" y="2376276"/>
                </a:cubicBezTo>
                <a:lnTo>
                  <a:pt x="5487979" y="2371036"/>
                </a:lnTo>
                <a:cubicBezTo>
                  <a:pt x="5487918" y="2370703"/>
                  <a:pt x="5488069" y="2370400"/>
                  <a:pt x="5488039" y="2370067"/>
                </a:cubicBezTo>
                <a:cubicBezTo>
                  <a:pt x="5487100" y="2370430"/>
                  <a:pt x="5486161" y="2370763"/>
                  <a:pt x="5485192" y="2371127"/>
                </a:cubicBezTo>
                <a:cubicBezTo>
                  <a:pt x="5479105" y="2373429"/>
                  <a:pt x="5472019" y="2370521"/>
                  <a:pt x="5469566" y="2364402"/>
                </a:cubicBezTo>
                <a:cubicBezTo>
                  <a:pt x="5467204" y="2358435"/>
                  <a:pt x="5470232" y="2351075"/>
                  <a:pt x="5476289" y="2348773"/>
                </a:cubicBezTo>
                <a:cubicBezTo>
                  <a:pt x="5478651" y="2347894"/>
                  <a:pt x="5481013" y="2346986"/>
                  <a:pt x="5483375" y="2346107"/>
                </a:cubicBezTo>
                <a:cubicBezTo>
                  <a:pt x="5489462" y="2343805"/>
                  <a:pt x="5496548" y="2346713"/>
                  <a:pt x="5499002" y="2352862"/>
                </a:cubicBezTo>
                <a:cubicBezTo>
                  <a:pt x="5499637" y="2354437"/>
                  <a:pt x="5499819" y="2356103"/>
                  <a:pt x="5499728" y="2357769"/>
                </a:cubicBezTo>
                <a:cubicBezTo>
                  <a:pt x="5505846" y="2357708"/>
                  <a:pt x="5510721" y="2362191"/>
                  <a:pt x="5511842" y="2368158"/>
                </a:cubicBezTo>
                <a:lnTo>
                  <a:pt x="5512841" y="2373398"/>
                </a:lnTo>
                <a:cubicBezTo>
                  <a:pt x="5512962" y="2374095"/>
                  <a:pt x="5512750" y="2374761"/>
                  <a:pt x="5512719" y="2375458"/>
                </a:cubicBezTo>
                <a:cubicBezTo>
                  <a:pt x="5512780" y="2375428"/>
                  <a:pt x="5512780" y="2375398"/>
                  <a:pt x="5512811" y="2375367"/>
                </a:cubicBezTo>
                <a:close/>
                <a:moveTo>
                  <a:pt x="5573771" y="2364826"/>
                </a:moveTo>
                <a:cubicBezTo>
                  <a:pt x="5572983" y="2367522"/>
                  <a:pt x="5570924" y="2369976"/>
                  <a:pt x="5568410" y="2371642"/>
                </a:cubicBezTo>
                <a:lnTo>
                  <a:pt x="5571378" y="2371066"/>
                </a:lnTo>
                <a:cubicBezTo>
                  <a:pt x="5578010" y="2369824"/>
                  <a:pt x="5583855" y="2374883"/>
                  <a:pt x="5585096" y="2381122"/>
                </a:cubicBezTo>
                <a:cubicBezTo>
                  <a:pt x="5586399" y="2387635"/>
                  <a:pt x="5581220" y="2393693"/>
                  <a:pt x="5575043" y="2394844"/>
                </a:cubicBezTo>
                <a:lnTo>
                  <a:pt x="5571923" y="2395449"/>
                </a:lnTo>
                <a:cubicBezTo>
                  <a:pt x="5574134" y="2396055"/>
                  <a:pt x="5576254" y="2397206"/>
                  <a:pt x="5577950" y="2399569"/>
                </a:cubicBezTo>
                <a:cubicBezTo>
                  <a:pt x="5579312" y="2401447"/>
                  <a:pt x="5579827" y="2403355"/>
                  <a:pt x="5579979" y="2405203"/>
                </a:cubicBezTo>
                <a:cubicBezTo>
                  <a:pt x="5582704" y="2406717"/>
                  <a:pt x="5584885" y="2409110"/>
                  <a:pt x="5585430" y="2412079"/>
                </a:cubicBezTo>
                <a:lnTo>
                  <a:pt x="5586429" y="2417319"/>
                </a:lnTo>
                <a:cubicBezTo>
                  <a:pt x="5587671" y="2423952"/>
                  <a:pt x="5585006" y="2429950"/>
                  <a:pt x="5578313" y="2432282"/>
                </a:cubicBezTo>
                <a:cubicBezTo>
                  <a:pt x="5572590" y="2434251"/>
                  <a:pt x="5564534" y="2430374"/>
                  <a:pt x="5563353" y="2424164"/>
                </a:cubicBezTo>
                <a:lnTo>
                  <a:pt x="5562354" y="2418924"/>
                </a:lnTo>
                <a:cubicBezTo>
                  <a:pt x="5562172" y="2417955"/>
                  <a:pt x="5562687" y="2417167"/>
                  <a:pt x="5562657" y="2416259"/>
                </a:cubicBezTo>
                <a:cubicBezTo>
                  <a:pt x="5561354" y="2415501"/>
                  <a:pt x="5560143" y="2414411"/>
                  <a:pt x="5559083" y="2412957"/>
                </a:cubicBezTo>
                <a:cubicBezTo>
                  <a:pt x="5553844" y="2405718"/>
                  <a:pt x="5558599" y="2398115"/>
                  <a:pt x="5565079" y="2395722"/>
                </a:cubicBezTo>
                <a:cubicBezTo>
                  <a:pt x="5560537" y="2394541"/>
                  <a:pt x="5556964" y="2390543"/>
                  <a:pt x="5556025" y="2385847"/>
                </a:cubicBezTo>
                <a:cubicBezTo>
                  <a:pt x="5554995" y="2380668"/>
                  <a:pt x="5558054" y="2375913"/>
                  <a:pt x="5562445" y="2373550"/>
                </a:cubicBezTo>
                <a:cubicBezTo>
                  <a:pt x="5561233" y="2373580"/>
                  <a:pt x="5559992" y="2373580"/>
                  <a:pt x="5558811" y="2373096"/>
                </a:cubicBezTo>
                <a:cubicBezTo>
                  <a:pt x="5558114" y="2372762"/>
                  <a:pt x="5557418" y="2372490"/>
                  <a:pt x="5556661" y="2372308"/>
                </a:cubicBezTo>
                <a:lnTo>
                  <a:pt x="5556661" y="2372308"/>
                </a:lnTo>
                <a:cubicBezTo>
                  <a:pt x="5556570" y="2372308"/>
                  <a:pt x="5556539" y="2372338"/>
                  <a:pt x="5556418" y="2372368"/>
                </a:cubicBezTo>
                <a:cubicBezTo>
                  <a:pt x="5556237" y="2372460"/>
                  <a:pt x="5556206" y="2372460"/>
                  <a:pt x="5555873" y="2372641"/>
                </a:cubicBezTo>
                <a:cubicBezTo>
                  <a:pt x="5549847" y="2375640"/>
                  <a:pt x="5543003" y="2373429"/>
                  <a:pt x="5539581" y="2367704"/>
                </a:cubicBezTo>
                <a:cubicBezTo>
                  <a:pt x="5536341" y="2362221"/>
                  <a:pt x="5538885" y="2354225"/>
                  <a:pt x="5544517" y="2351408"/>
                </a:cubicBezTo>
                <a:cubicBezTo>
                  <a:pt x="5551089" y="2348137"/>
                  <a:pt x="5558569" y="2347107"/>
                  <a:pt x="5565473" y="2349984"/>
                </a:cubicBezTo>
                <a:cubicBezTo>
                  <a:pt x="5571560" y="2352408"/>
                  <a:pt x="5575739" y="2357981"/>
                  <a:pt x="5573771" y="2364826"/>
                </a:cubicBezTo>
                <a:close/>
                <a:moveTo>
                  <a:pt x="5579131" y="2331507"/>
                </a:moveTo>
                <a:cubicBezTo>
                  <a:pt x="5594333" y="2328630"/>
                  <a:pt x="5600117" y="2352014"/>
                  <a:pt x="5584915" y="2354861"/>
                </a:cubicBezTo>
                <a:cubicBezTo>
                  <a:pt x="5569713" y="2357739"/>
                  <a:pt x="5563929" y="2334385"/>
                  <a:pt x="5579131" y="2331507"/>
                </a:cubicBezTo>
                <a:close/>
                <a:moveTo>
                  <a:pt x="5550695" y="2586155"/>
                </a:moveTo>
                <a:cubicBezTo>
                  <a:pt x="5556782" y="2583853"/>
                  <a:pt x="5563929" y="2587669"/>
                  <a:pt x="5565958" y="2593697"/>
                </a:cubicBezTo>
                <a:cubicBezTo>
                  <a:pt x="5568108" y="2599998"/>
                  <a:pt x="5564504" y="2606661"/>
                  <a:pt x="5558417" y="2608963"/>
                </a:cubicBezTo>
                <a:lnTo>
                  <a:pt x="5555268" y="2610145"/>
                </a:lnTo>
                <a:cubicBezTo>
                  <a:pt x="5555934" y="2610235"/>
                  <a:pt x="5556631" y="2610357"/>
                  <a:pt x="5557296" y="2610478"/>
                </a:cubicBezTo>
                <a:cubicBezTo>
                  <a:pt x="5563474" y="2611477"/>
                  <a:pt x="5567987" y="2617293"/>
                  <a:pt x="5567078" y="2623563"/>
                </a:cubicBezTo>
                <a:cubicBezTo>
                  <a:pt x="5566200" y="2629682"/>
                  <a:pt x="5560173" y="2634346"/>
                  <a:pt x="5553996" y="2633347"/>
                </a:cubicBezTo>
                <a:cubicBezTo>
                  <a:pt x="5551604" y="2632953"/>
                  <a:pt x="5549211" y="2632589"/>
                  <a:pt x="5546849" y="2632165"/>
                </a:cubicBezTo>
                <a:cubicBezTo>
                  <a:pt x="5540671" y="2631166"/>
                  <a:pt x="5536159" y="2625380"/>
                  <a:pt x="5537067" y="2619080"/>
                </a:cubicBezTo>
                <a:cubicBezTo>
                  <a:pt x="5537552" y="2615688"/>
                  <a:pt x="5539733" y="2612871"/>
                  <a:pt x="5542548" y="2611084"/>
                </a:cubicBezTo>
                <a:cubicBezTo>
                  <a:pt x="5539611" y="2609690"/>
                  <a:pt x="5537128" y="2607237"/>
                  <a:pt x="5536068" y="2604117"/>
                </a:cubicBezTo>
                <a:cubicBezTo>
                  <a:pt x="5534251" y="2598756"/>
                  <a:pt x="5536613" y="2593152"/>
                  <a:pt x="5541065" y="2590183"/>
                </a:cubicBezTo>
                <a:cubicBezTo>
                  <a:pt x="5538612" y="2590729"/>
                  <a:pt x="5535917" y="2590547"/>
                  <a:pt x="5533161" y="2589305"/>
                </a:cubicBezTo>
                <a:cubicBezTo>
                  <a:pt x="5532555" y="2589032"/>
                  <a:pt x="5532283" y="2588608"/>
                  <a:pt x="5531768" y="2588275"/>
                </a:cubicBezTo>
                <a:cubicBezTo>
                  <a:pt x="5529163" y="2588911"/>
                  <a:pt x="5526377" y="2588730"/>
                  <a:pt x="5523894" y="2587245"/>
                </a:cubicBezTo>
                <a:cubicBezTo>
                  <a:pt x="5520381" y="2590820"/>
                  <a:pt x="5514991" y="2592849"/>
                  <a:pt x="5509298" y="2590274"/>
                </a:cubicBezTo>
                <a:cubicBezTo>
                  <a:pt x="5495216" y="2583913"/>
                  <a:pt x="5507814" y="2563407"/>
                  <a:pt x="5521775" y="2569708"/>
                </a:cubicBezTo>
                <a:cubicBezTo>
                  <a:pt x="5525711" y="2565921"/>
                  <a:pt x="5531950" y="2564619"/>
                  <a:pt x="5536765" y="2568435"/>
                </a:cubicBezTo>
                <a:cubicBezTo>
                  <a:pt x="5539490" y="2567587"/>
                  <a:pt x="5542518" y="2567345"/>
                  <a:pt x="5545698" y="2568768"/>
                </a:cubicBezTo>
                <a:cubicBezTo>
                  <a:pt x="5554935" y="2572948"/>
                  <a:pt x="5552633" y="2583187"/>
                  <a:pt x="5546001" y="2587942"/>
                </a:cubicBezTo>
                <a:lnTo>
                  <a:pt x="5550695" y="2586155"/>
                </a:lnTo>
                <a:close/>
                <a:moveTo>
                  <a:pt x="5619347" y="2775740"/>
                </a:moveTo>
                <a:lnTo>
                  <a:pt x="5623708" y="2772650"/>
                </a:lnTo>
                <a:cubicBezTo>
                  <a:pt x="5629037" y="2768864"/>
                  <a:pt x="5635821" y="2767985"/>
                  <a:pt x="5640727" y="2773286"/>
                </a:cubicBezTo>
                <a:cubicBezTo>
                  <a:pt x="5644724" y="2777587"/>
                  <a:pt x="5645421" y="2786553"/>
                  <a:pt x="5640121" y="2790309"/>
                </a:cubicBezTo>
                <a:lnTo>
                  <a:pt x="5635760" y="2793399"/>
                </a:lnTo>
                <a:cubicBezTo>
                  <a:pt x="5630431" y="2797185"/>
                  <a:pt x="5623647" y="2798063"/>
                  <a:pt x="5618741" y="2792793"/>
                </a:cubicBezTo>
                <a:cubicBezTo>
                  <a:pt x="5615895" y="2789734"/>
                  <a:pt x="5614774" y="2784342"/>
                  <a:pt x="5616228" y="2780132"/>
                </a:cubicBezTo>
                <a:cubicBezTo>
                  <a:pt x="5615410" y="2781374"/>
                  <a:pt x="5614381" y="2782434"/>
                  <a:pt x="5613199" y="2783282"/>
                </a:cubicBezTo>
                <a:lnTo>
                  <a:pt x="5608960" y="2786281"/>
                </a:lnTo>
                <a:lnTo>
                  <a:pt x="5612442" y="2789219"/>
                </a:lnTo>
                <a:cubicBezTo>
                  <a:pt x="5617227" y="2793247"/>
                  <a:pt x="5618983" y="2799941"/>
                  <a:pt x="5615107" y="2805333"/>
                </a:cubicBezTo>
                <a:cubicBezTo>
                  <a:pt x="5613866" y="2807060"/>
                  <a:pt x="5612018" y="2808210"/>
                  <a:pt x="5609989" y="2809059"/>
                </a:cubicBezTo>
                <a:cubicBezTo>
                  <a:pt x="5611564" y="2813148"/>
                  <a:pt x="5610595" y="2817873"/>
                  <a:pt x="5607627" y="2821417"/>
                </a:cubicBezTo>
                <a:lnTo>
                  <a:pt x="5604327" y="2825355"/>
                </a:lnTo>
                <a:cubicBezTo>
                  <a:pt x="5600299" y="2830171"/>
                  <a:pt x="5592213" y="2829716"/>
                  <a:pt x="5588004" y="2825597"/>
                </a:cubicBezTo>
                <a:cubicBezTo>
                  <a:pt x="5583310" y="2821023"/>
                  <a:pt x="5583764" y="2814056"/>
                  <a:pt x="5587762" y="2809271"/>
                </a:cubicBezTo>
                <a:lnTo>
                  <a:pt x="5591062" y="2805333"/>
                </a:lnTo>
                <a:cubicBezTo>
                  <a:pt x="5591819" y="2804424"/>
                  <a:pt x="5592849" y="2803849"/>
                  <a:pt x="5593848" y="2803304"/>
                </a:cubicBezTo>
                <a:cubicBezTo>
                  <a:pt x="5593243" y="2802667"/>
                  <a:pt x="5592849" y="2801910"/>
                  <a:pt x="5592395" y="2801183"/>
                </a:cubicBezTo>
                <a:cubicBezTo>
                  <a:pt x="5589003" y="2802637"/>
                  <a:pt x="5585612" y="2803273"/>
                  <a:pt x="5582310" y="2803061"/>
                </a:cubicBezTo>
                <a:cubicBezTo>
                  <a:pt x="5581523" y="2804757"/>
                  <a:pt x="5580403" y="2806333"/>
                  <a:pt x="5578828" y="2807635"/>
                </a:cubicBezTo>
                <a:cubicBezTo>
                  <a:pt x="5576314" y="2809725"/>
                  <a:pt x="5572862" y="2810361"/>
                  <a:pt x="5569622" y="2809846"/>
                </a:cubicBezTo>
                <a:cubicBezTo>
                  <a:pt x="5567654" y="2809846"/>
                  <a:pt x="5565715" y="2809543"/>
                  <a:pt x="5564019" y="2808634"/>
                </a:cubicBezTo>
                <a:cubicBezTo>
                  <a:pt x="5560719" y="2806847"/>
                  <a:pt x="5558992" y="2803818"/>
                  <a:pt x="5558387" y="2800517"/>
                </a:cubicBezTo>
                <a:cubicBezTo>
                  <a:pt x="5558175" y="2800396"/>
                  <a:pt x="5557963" y="2800365"/>
                  <a:pt x="5557751" y="2800244"/>
                </a:cubicBezTo>
                <a:cubicBezTo>
                  <a:pt x="5553572" y="2797427"/>
                  <a:pt x="5552148" y="2791248"/>
                  <a:pt x="5554087" y="2786583"/>
                </a:cubicBezTo>
                <a:cubicBezTo>
                  <a:pt x="5554208" y="2786038"/>
                  <a:pt x="5554087" y="2785493"/>
                  <a:pt x="5554298" y="2784978"/>
                </a:cubicBezTo>
                <a:cubicBezTo>
                  <a:pt x="5554177" y="2784857"/>
                  <a:pt x="5554087" y="2784706"/>
                  <a:pt x="5553996" y="2784584"/>
                </a:cubicBezTo>
                <a:cubicBezTo>
                  <a:pt x="5550635" y="2789098"/>
                  <a:pt x="5544305" y="2791491"/>
                  <a:pt x="5539036" y="2788946"/>
                </a:cubicBezTo>
                <a:cubicBezTo>
                  <a:pt x="5535826" y="2792066"/>
                  <a:pt x="5531283" y="2793308"/>
                  <a:pt x="5526529" y="2791733"/>
                </a:cubicBezTo>
                <a:cubicBezTo>
                  <a:pt x="5520623" y="2789825"/>
                  <a:pt x="5516929" y="2781979"/>
                  <a:pt x="5519503" y="2776224"/>
                </a:cubicBezTo>
                <a:lnTo>
                  <a:pt x="5521714" y="2771348"/>
                </a:lnTo>
                <a:cubicBezTo>
                  <a:pt x="5524500" y="2765199"/>
                  <a:pt x="5530678" y="2762200"/>
                  <a:pt x="5537219" y="2764351"/>
                </a:cubicBezTo>
                <a:cubicBezTo>
                  <a:pt x="5538794" y="2764865"/>
                  <a:pt x="5540187" y="2765865"/>
                  <a:pt x="5541367" y="2767077"/>
                </a:cubicBezTo>
                <a:cubicBezTo>
                  <a:pt x="5542852" y="2766592"/>
                  <a:pt x="5544335" y="2766047"/>
                  <a:pt x="5545880" y="2766168"/>
                </a:cubicBezTo>
                <a:cubicBezTo>
                  <a:pt x="5546243" y="2760413"/>
                  <a:pt x="5549908" y="2754870"/>
                  <a:pt x="5554420" y="2750660"/>
                </a:cubicBezTo>
                <a:cubicBezTo>
                  <a:pt x="5552936" y="2750569"/>
                  <a:pt x="5551452" y="2750236"/>
                  <a:pt x="5550089" y="2749630"/>
                </a:cubicBezTo>
                <a:lnTo>
                  <a:pt x="5545214" y="2747449"/>
                </a:lnTo>
                <a:cubicBezTo>
                  <a:pt x="5540459" y="2745298"/>
                  <a:pt x="5538339" y="2740300"/>
                  <a:pt x="5538763" y="2735454"/>
                </a:cubicBezTo>
                <a:cubicBezTo>
                  <a:pt x="5537189" y="2735272"/>
                  <a:pt x="5535674" y="2734757"/>
                  <a:pt x="5534402" y="2733727"/>
                </a:cubicBezTo>
                <a:cubicBezTo>
                  <a:pt x="5533858" y="2733243"/>
                  <a:pt x="5533252" y="2732819"/>
                  <a:pt x="5532646" y="2732455"/>
                </a:cubicBezTo>
                <a:lnTo>
                  <a:pt x="5532646" y="2732455"/>
                </a:lnTo>
                <a:cubicBezTo>
                  <a:pt x="5532555" y="2732455"/>
                  <a:pt x="5532525" y="2732455"/>
                  <a:pt x="5532404" y="2732455"/>
                </a:cubicBezTo>
                <a:cubicBezTo>
                  <a:pt x="5532222" y="2732486"/>
                  <a:pt x="5532192" y="2732486"/>
                  <a:pt x="5531829" y="2732546"/>
                </a:cubicBezTo>
                <a:cubicBezTo>
                  <a:pt x="5525469" y="2733758"/>
                  <a:pt x="5519715" y="2729941"/>
                  <a:pt x="5518050" y="2723762"/>
                </a:cubicBezTo>
                <a:cubicBezTo>
                  <a:pt x="5516475" y="2717856"/>
                  <a:pt x="5520896" y="2711131"/>
                  <a:pt x="5526832" y="2709980"/>
                </a:cubicBezTo>
                <a:cubicBezTo>
                  <a:pt x="5533736" y="2708678"/>
                  <a:pt x="5540913" y="2709647"/>
                  <a:pt x="5546576" y="2714100"/>
                </a:cubicBezTo>
                <a:cubicBezTo>
                  <a:pt x="5550059" y="2716856"/>
                  <a:pt x="5552148" y="2720794"/>
                  <a:pt x="5551876" y="2724913"/>
                </a:cubicBezTo>
                <a:cubicBezTo>
                  <a:pt x="5553239" y="2725034"/>
                  <a:pt x="5554602" y="2725307"/>
                  <a:pt x="5555843" y="2725852"/>
                </a:cubicBezTo>
                <a:lnTo>
                  <a:pt x="5560719" y="2728063"/>
                </a:lnTo>
                <a:cubicBezTo>
                  <a:pt x="5566866" y="2730820"/>
                  <a:pt x="5568744" y="2738362"/>
                  <a:pt x="5566200" y="2744178"/>
                </a:cubicBezTo>
                <a:cubicBezTo>
                  <a:pt x="5566018" y="2744632"/>
                  <a:pt x="5565625" y="2744874"/>
                  <a:pt x="5565382" y="2745268"/>
                </a:cubicBezTo>
                <a:cubicBezTo>
                  <a:pt x="5569683" y="2744844"/>
                  <a:pt x="5574406" y="2745722"/>
                  <a:pt x="5578919" y="2747873"/>
                </a:cubicBezTo>
                <a:cubicBezTo>
                  <a:pt x="5582008" y="2740361"/>
                  <a:pt x="5595120" y="2736817"/>
                  <a:pt x="5601601" y="2745965"/>
                </a:cubicBezTo>
                <a:cubicBezTo>
                  <a:pt x="5601904" y="2746389"/>
                  <a:pt x="5601904" y="2746782"/>
                  <a:pt x="5602146" y="2747206"/>
                </a:cubicBezTo>
                <a:lnTo>
                  <a:pt x="5605901" y="2750357"/>
                </a:lnTo>
                <a:cubicBezTo>
                  <a:pt x="5609384" y="2753265"/>
                  <a:pt x="5610171" y="2757778"/>
                  <a:pt x="5609081" y="2761837"/>
                </a:cubicBezTo>
                <a:cubicBezTo>
                  <a:pt x="5611927" y="2762533"/>
                  <a:pt x="5614532" y="2764230"/>
                  <a:pt x="5616349" y="2766683"/>
                </a:cubicBezTo>
                <a:cubicBezTo>
                  <a:pt x="5618741" y="2769863"/>
                  <a:pt x="5618893" y="2773983"/>
                  <a:pt x="5617560" y="2777527"/>
                </a:cubicBezTo>
                <a:cubicBezTo>
                  <a:pt x="5618105" y="2776770"/>
                  <a:pt x="5618681" y="2776224"/>
                  <a:pt x="5619347" y="2775740"/>
                </a:cubicBezTo>
                <a:close/>
                <a:moveTo>
                  <a:pt x="5651689" y="2669059"/>
                </a:moveTo>
                <a:cubicBezTo>
                  <a:pt x="5655838" y="2664091"/>
                  <a:pt x="5663349" y="2664455"/>
                  <a:pt x="5668012" y="2668332"/>
                </a:cubicBezTo>
                <a:cubicBezTo>
                  <a:pt x="5669496" y="2669573"/>
                  <a:pt x="5670344" y="2671118"/>
                  <a:pt x="5670949" y="2672784"/>
                </a:cubicBezTo>
                <a:cubicBezTo>
                  <a:pt x="5672827" y="2673208"/>
                  <a:pt x="5674644" y="2673905"/>
                  <a:pt x="5676158" y="2675116"/>
                </a:cubicBezTo>
                <a:cubicBezTo>
                  <a:pt x="5681095" y="2679115"/>
                  <a:pt x="5681064" y="2686808"/>
                  <a:pt x="5677188" y="2691413"/>
                </a:cubicBezTo>
                <a:lnTo>
                  <a:pt x="5667285" y="2703226"/>
                </a:lnTo>
                <a:cubicBezTo>
                  <a:pt x="5663137" y="2708193"/>
                  <a:pt x="5655778" y="2708102"/>
                  <a:pt x="5650993" y="2704255"/>
                </a:cubicBezTo>
                <a:cubicBezTo>
                  <a:pt x="5646481" y="2700621"/>
                  <a:pt x="5646299" y="2694017"/>
                  <a:pt x="5649206" y="2689323"/>
                </a:cubicBezTo>
                <a:cubicBezTo>
                  <a:pt x="5649206" y="2689323"/>
                  <a:pt x="5649176" y="2689323"/>
                  <a:pt x="5649146" y="2689323"/>
                </a:cubicBezTo>
                <a:cubicBezTo>
                  <a:pt x="5644210" y="2685203"/>
                  <a:pt x="5644512" y="2677631"/>
                  <a:pt x="5648419" y="2672996"/>
                </a:cubicBezTo>
                <a:lnTo>
                  <a:pt x="5651689" y="2669059"/>
                </a:lnTo>
                <a:close/>
                <a:moveTo>
                  <a:pt x="5657231" y="2633559"/>
                </a:moveTo>
                <a:cubicBezTo>
                  <a:pt x="5655899" y="2625199"/>
                  <a:pt x="5662894" y="2615627"/>
                  <a:pt x="5672766" y="2620080"/>
                </a:cubicBezTo>
                <a:cubicBezTo>
                  <a:pt x="5683759" y="2625047"/>
                  <a:pt x="5680791" y="2639647"/>
                  <a:pt x="5672282" y="2642827"/>
                </a:cubicBezTo>
                <a:cubicBezTo>
                  <a:pt x="5673100" y="2651824"/>
                  <a:pt x="5663409" y="2661032"/>
                  <a:pt x="5654778" y="2653762"/>
                </a:cubicBezTo>
                <a:cubicBezTo>
                  <a:pt x="5647147" y="2647401"/>
                  <a:pt x="5650660" y="2636951"/>
                  <a:pt x="5657231" y="2633559"/>
                </a:cubicBezTo>
                <a:close/>
                <a:moveTo>
                  <a:pt x="5659079" y="2949876"/>
                </a:moveTo>
                <a:cubicBezTo>
                  <a:pt x="5661168" y="2950331"/>
                  <a:pt x="5663046" y="2951724"/>
                  <a:pt x="5664681" y="2953390"/>
                </a:cubicBezTo>
                <a:cubicBezTo>
                  <a:pt x="5665892" y="2953027"/>
                  <a:pt x="5667104" y="2952936"/>
                  <a:pt x="5668345" y="2952966"/>
                </a:cubicBezTo>
                <a:cubicBezTo>
                  <a:pt x="5670162" y="2947393"/>
                  <a:pt x="5675916" y="2943667"/>
                  <a:pt x="5681730" y="2944758"/>
                </a:cubicBezTo>
                <a:cubicBezTo>
                  <a:pt x="5688150" y="2945909"/>
                  <a:pt x="5692511" y="2952330"/>
                  <a:pt x="5691421" y="2958721"/>
                </a:cubicBezTo>
                <a:lnTo>
                  <a:pt x="5690149" y="2966173"/>
                </a:lnTo>
                <a:cubicBezTo>
                  <a:pt x="5689241" y="2971504"/>
                  <a:pt x="5684577" y="2975260"/>
                  <a:pt x="5679368" y="2975774"/>
                </a:cubicBezTo>
                <a:cubicBezTo>
                  <a:pt x="5675553" y="2979288"/>
                  <a:pt x="5669133" y="2980590"/>
                  <a:pt x="5664953" y="2977107"/>
                </a:cubicBezTo>
                <a:lnTo>
                  <a:pt x="5662652" y="2975169"/>
                </a:lnTo>
                <a:cubicBezTo>
                  <a:pt x="5660017" y="2977804"/>
                  <a:pt x="5656565" y="2979379"/>
                  <a:pt x="5652235" y="2978440"/>
                </a:cubicBezTo>
                <a:cubicBezTo>
                  <a:pt x="5648146" y="2977562"/>
                  <a:pt x="5644149" y="2973775"/>
                  <a:pt x="5642937" y="2969474"/>
                </a:cubicBezTo>
                <a:cubicBezTo>
                  <a:pt x="5642968" y="2970958"/>
                  <a:pt x="5642756" y="2972412"/>
                  <a:pt x="5642271" y="2973806"/>
                </a:cubicBezTo>
                <a:lnTo>
                  <a:pt x="5640454" y="2978864"/>
                </a:lnTo>
                <a:cubicBezTo>
                  <a:pt x="5639818" y="2980651"/>
                  <a:pt x="5638758" y="2982105"/>
                  <a:pt x="5637487" y="2983286"/>
                </a:cubicBezTo>
                <a:cubicBezTo>
                  <a:pt x="5637941" y="2984680"/>
                  <a:pt x="5637880" y="2986164"/>
                  <a:pt x="5638062" y="2987618"/>
                </a:cubicBezTo>
                <a:cubicBezTo>
                  <a:pt x="5640939" y="2987981"/>
                  <a:pt x="5643695" y="2989223"/>
                  <a:pt x="5645330" y="2991525"/>
                </a:cubicBezTo>
                <a:lnTo>
                  <a:pt x="5648268" y="2995705"/>
                </a:lnTo>
                <a:cubicBezTo>
                  <a:pt x="5648389" y="2995887"/>
                  <a:pt x="5648419" y="2996099"/>
                  <a:pt x="5648540" y="2996281"/>
                </a:cubicBezTo>
                <a:lnTo>
                  <a:pt x="5650872" y="2996765"/>
                </a:lnTo>
                <a:cubicBezTo>
                  <a:pt x="5656958" y="2998038"/>
                  <a:pt x="5660381" y="3005307"/>
                  <a:pt x="5658776" y="3010941"/>
                </a:cubicBezTo>
                <a:cubicBezTo>
                  <a:pt x="5656989" y="3017241"/>
                  <a:pt x="5650660" y="3020119"/>
                  <a:pt x="5644603" y="3018877"/>
                </a:cubicBezTo>
                <a:lnTo>
                  <a:pt x="5639606" y="3017847"/>
                </a:lnTo>
                <a:cubicBezTo>
                  <a:pt x="5638244" y="3017575"/>
                  <a:pt x="5637062" y="3016908"/>
                  <a:pt x="5636002" y="3016090"/>
                </a:cubicBezTo>
                <a:cubicBezTo>
                  <a:pt x="5634579" y="3016726"/>
                  <a:pt x="5633035" y="3017150"/>
                  <a:pt x="5631430" y="3017302"/>
                </a:cubicBezTo>
                <a:cubicBezTo>
                  <a:pt x="5629462" y="3017484"/>
                  <a:pt x="5627523" y="3017635"/>
                  <a:pt x="5625555" y="3017817"/>
                </a:cubicBezTo>
                <a:cubicBezTo>
                  <a:pt x="5622436" y="3021209"/>
                  <a:pt x="5617258" y="3022875"/>
                  <a:pt x="5612927" y="3021300"/>
                </a:cubicBezTo>
                <a:lnTo>
                  <a:pt x="5609777" y="3020179"/>
                </a:lnTo>
                <a:cubicBezTo>
                  <a:pt x="5610474" y="3020482"/>
                  <a:pt x="5611170" y="3020664"/>
                  <a:pt x="5611837" y="3021119"/>
                </a:cubicBezTo>
                <a:cubicBezTo>
                  <a:pt x="5613290" y="3022118"/>
                  <a:pt x="5614320" y="3023602"/>
                  <a:pt x="5615077" y="3025177"/>
                </a:cubicBezTo>
                <a:lnTo>
                  <a:pt x="5621012" y="3020967"/>
                </a:lnTo>
                <a:cubicBezTo>
                  <a:pt x="5626100" y="3017363"/>
                  <a:pt x="5633489" y="3018756"/>
                  <a:pt x="5637002" y="3023845"/>
                </a:cubicBezTo>
                <a:cubicBezTo>
                  <a:pt x="5639485" y="3027419"/>
                  <a:pt x="5639455" y="3032023"/>
                  <a:pt x="5637547" y="3035688"/>
                </a:cubicBezTo>
                <a:lnTo>
                  <a:pt x="5641090" y="3036415"/>
                </a:lnTo>
                <a:cubicBezTo>
                  <a:pt x="5647389" y="3037717"/>
                  <a:pt x="5651477" y="3042867"/>
                  <a:pt x="5650841" y="3049379"/>
                </a:cubicBezTo>
                <a:cubicBezTo>
                  <a:pt x="5650266" y="3055286"/>
                  <a:pt x="5643755" y="3060374"/>
                  <a:pt x="5637850" y="3059163"/>
                </a:cubicBezTo>
                <a:lnTo>
                  <a:pt x="5632853" y="3058133"/>
                </a:lnTo>
                <a:cubicBezTo>
                  <a:pt x="5627129" y="3056952"/>
                  <a:pt x="5623435" y="3052499"/>
                  <a:pt x="5623223" y="3046835"/>
                </a:cubicBezTo>
                <a:cubicBezTo>
                  <a:pt x="5618439" y="3048591"/>
                  <a:pt x="5612775" y="3047168"/>
                  <a:pt x="5609777" y="3042867"/>
                </a:cubicBezTo>
                <a:cubicBezTo>
                  <a:pt x="5609656" y="3042685"/>
                  <a:pt x="5609626" y="3042443"/>
                  <a:pt x="5609505" y="3042261"/>
                </a:cubicBezTo>
                <a:cubicBezTo>
                  <a:pt x="5605356" y="3046138"/>
                  <a:pt x="5599481" y="3046835"/>
                  <a:pt x="5594575" y="3043473"/>
                </a:cubicBezTo>
                <a:cubicBezTo>
                  <a:pt x="5589609" y="3040050"/>
                  <a:pt x="5588428" y="3031932"/>
                  <a:pt x="5592334" y="3027298"/>
                </a:cubicBezTo>
                <a:lnTo>
                  <a:pt x="5595635" y="3023360"/>
                </a:lnTo>
                <a:cubicBezTo>
                  <a:pt x="5598603" y="3019816"/>
                  <a:pt x="5602812" y="3018392"/>
                  <a:pt x="5606961" y="3019150"/>
                </a:cubicBezTo>
                <a:lnTo>
                  <a:pt x="5602843" y="3017665"/>
                </a:lnTo>
                <a:cubicBezTo>
                  <a:pt x="5598664" y="3016181"/>
                  <a:pt x="5595877" y="3012880"/>
                  <a:pt x="5594969" y="3008942"/>
                </a:cubicBezTo>
                <a:cubicBezTo>
                  <a:pt x="5594818" y="3008912"/>
                  <a:pt x="5594666" y="3008851"/>
                  <a:pt x="5594485" y="3008790"/>
                </a:cubicBezTo>
                <a:cubicBezTo>
                  <a:pt x="5594333" y="3014243"/>
                  <a:pt x="5590699" y="3019634"/>
                  <a:pt x="5585248" y="3020846"/>
                </a:cubicBezTo>
                <a:lnTo>
                  <a:pt x="5585460" y="3021028"/>
                </a:lnTo>
                <a:cubicBezTo>
                  <a:pt x="5590427" y="3025177"/>
                  <a:pt x="5591819" y="3031508"/>
                  <a:pt x="5588185" y="3037142"/>
                </a:cubicBezTo>
                <a:cubicBezTo>
                  <a:pt x="5585006" y="3042079"/>
                  <a:pt x="5576739" y="3043775"/>
                  <a:pt x="5572105" y="3039868"/>
                </a:cubicBezTo>
                <a:lnTo>
                  <a:pt x="5568168" y="3036566"/>
                </a:lnTo>
                <a:cubicBezTo>
                  <a:pt x="5563202" y="3032417"/>
                  <a:pt x="5561809" y="3026086"/>
                  <a:pt x="5565412" y="3020482"/>
                </a:cubicBezTo>
                <a:cubicBezTo>
                  <a:pt x="5566987" y="3018029"/>
                  <a:pt x="5569834" y="3016393"/>
                  <a:pt x="5572832" y="3015818"/>
                </a:cubicBezTo>
                <a:cubicBezTo>
                  <a:pt x="5569137" y="3010123"/>
                  <a:pt x="5571560" y="3001672"/>
                  <a:pt x="5577283" y="2998340"/>
                </a:cubicBezTo>
                <a:cubicBezTo>
                  <a:pt x="5572892" y="2991131"/>
                  <a:pt x="5574225" y="2980197"/>
                  <a:pt x="5577980" y="2972957"/>
                </a:cubicBezTo>
                <a:cubicBezTo>
                  <a:pt x="5580615" y="2967869"/>
                  <a:pt x="5587247" y="2965446"/>
                  <a:pt x="5593879" y="2964355"/>
                </a:cubicBezTo>
                <a:cubicBezTo>
                  <a:pt x="5593303" y="2961780"/>
                  <a:pt x="5594121" y="2959085"/>
                  <a:pt x="5595484" y="2956540"/>
                </a:cubicBezTo>
                <a:cubicBezTo>
                  <a:pt x="5595060" y="2956298"/>
                  <a:pt x="5594515" y="2956237"/>
                  <a:pt x="5594121" y="2955904"/>
                </a:cubicBezTo>
                <a:lnTo>
                  <a:pt x="5590184" y="2952603"/>
                </a:lnTo>
                <a:cubicBezTo>
                  <a:pt x="5586792" y="2949755"/>
                  <a:pt x="5585218" y="2945878"/>
                  <a:pt x="5585642" y="2941910"/>
                </a:cubicBezTo>
                <a:cubicBezTo>
                  <a:pt x="5585521" y="2941971"/>
                  <a:pt x="5585399" y="2942092"/>
                  <a:pt x="5585278" y="2942153"/>
                </a:cubicBezTo>
                <a:cubicBezTo>
                  <a:pt x="5584945" y="2943697"/>
                  <a:pt x="5584309" y="2945151"/>
                  <a:pt x="5583279" y="2946363"/>
                </a:cubicBezTo>
                <a:lnTo>
                  <a:pt x="5579979" y="2950301"/>
                </a:lnTo>
                <a:cubicBezTo>
                  <a:pt x="5577738" y="2952966"/>
                  <a:pt x="5574800" y="2954390"/>
                  <a:pt x="5571712" y="2954662"/>
                </a:cubicBezTo>
                <a:cubicBezTo>
                  <a:pt x="5569379" y="2957510"/>
                  <a:pt x="5566048" y="2959660"/>
                  <a:pt x="5562414" y="2959630"/>
                </a:cubicBezTo>
                <a:cubicBezTo>
                  <a:pt x="5562414" y="2960690"/>
                  <a:pt x="5562081" y="2961720"/>
                  <a:pt x="5561869" y="2962780"/>
                </a:cubicBezTo>
                <a:cubicBezTo>
                  <a:pt x="5562536" y="2964264"/>
                  <a:pt x="5562929" y="2965809"/>
                  <a:pt x="5562929" y="2967354"/>
                </a:cubicBezTo>
                <a:cubicBezTo>
                  <a:pt x="5562899" y="2973987"/>
                  <a:pt x="5557569" y="2978319"/>
                  <a:pt x="5551331" y="2978864"/>
                </a:cubicBezTo>
                <a:lnTo>
                  <a:pt x="5551179" y="2978864"/>
                </a:lnTo>
                <a:cubicBezTo>
                  <a:pt x="5550604" y="2979288"/>
                  <a:pt x="5550089" y="2979833"/>
                  <a:pt x="5549514" y="2980166"/>
                </a:cubicBezTo>
                <a:cubicBezTo>
                  <a:pt x="5544881" y="2983074"/>
                  <a:pt x="5538248" y="2981863"/>
                  <a:pt x="5532252" y="2979561"/>
                </a:cubicBezTo>
                <a:cubicBezTo>
                  <a:pt x="5529860" y="2986921"/>
                  <a:pt x="5517656" y="2991313"/>
                  <a:pt x="5510812" y="2983074"/>
                </a:cubicBezTo>
                <a:cubicBezTo>
                  <a:pt x="5506148" y="2977471"/>
                  <a:pt x="5508540" y="2971655"/>
                  <a:pt x="5513295" y="2968566"/>
                </a:cubicBezTo>
                <a:cubicBezTo>
                  <a:pt x="5512356" y="2968020"/>
                  <a:pt x="5511478" y="2967384"/>
                  <a:pt x="5510782" y="2966657"/>
                </a:cubicBezTo>
                <a:cubicBezTo>
                  <a:pt x="5507814" y="2968838"/>
                  <a:pt x="5504210" y="2969020"/>
                  <a:pt x="5500940" y="2967990"/>
                </a:cubicBezTo>
                <a:lnTo>
                  <a:pt x="5498577" y="2972443"/>
                </a:lnTo>
                <a:cubicBezTo>
                  <a:pt x="5496579" y="2976229"/>
                  <a:pt x="5493066" y="2978410"/>
                  <a:pt x="5489190" y="2978773"/>
                </a:cubicBezTo>
                <a:cubicBezTo>
                  <a:pt x="5489129" y="2978925"/>
                  <a:pt x="5489038" y="2979076"/>
                  <a:pt x="5488978" y="2979197"/>
                </a:cubicBezTo>
                <a:cubicBezTo>
                  <a:pt x="5495549" y="2980348"/>
                  <a:pt x="5501031" y="2986800"/>
                  <a:pt x="5498214" y="2994312"/>
                </a:cubicBezTo>
                <a:cubicBezTo>
                  <a:pt x="5498638" y="2994766"/>
                  <a:pt x="5498971" y="2995251"/>
                  <a:pt x="5499304" y="2995766"/>
                </a:cubicBezTo>
                <a:cubicBezTo>
                  <a:pt x="5502969" y="2994069"/>
                  <a:pt x="5507450" y="2993888"/>
                  <a:pt x="5510600" y="2996523"/>
                </a:cubicBezTo>
                <a:lnTo>
                  <a:pt x="5514537" y="2999825"/>
                </a:lnTo>
                <a:cubicBezTo>
                  <a:pt x="5516505" y="3001460"/>
                  <a:pt x="5517807" y="3003581"/>
                  <a:pt x="5518594" y="3005822"/>
                </a:cubicBezTo>
                <a:lnTo>
                  <a:pt x="5520806" y="3004277"/>
                </a:lnTo>
                <a:cubicBezTo>
                  <a:pt x="5526075" y="3000552"/>
                  <a:pt x="5532707" y="3001278"/>
                  <a:pt x="5536946" y="3006216"/>
                </a:cubicBezTo>
                <a:cubicBezTo>
                  <a:pt x="5540853" y="3010759"/>
                  <a:pt x="5539944" y="3018877"/>
                  <a:pt x="5535008" y="3022360"/>
                </a:cubicBezTo>
                <a:lnTo>
                  <a:pt x="5530829" y="3025329"/>
                </a:lnTo>
                <a:cubicBezTo>
                  <a:pt x="5525560" y="3029054"/>
                  <a:pt x="5518928" y="3028328"/>
                  <a:pt x="5514688" y="3023390"/>
                </a:cubicBezTo>
                <a:cubicBezTo>
                  <a:pt x="5513749" y="3022269"/>
                  <a:pt x="5513113" y="3020967"/>
                  <a:pt x="5512719" y="3019574"/>
                </a:cubicBezTo>
                <a:cubicBezTo>
                  <a:pt x="5509025" y="3021300"/>
                  <a:pt x="5504513" y="3021482"/>
                  <a:pt x="5501363" y="3018847"/>
                </a:cubicBezTo>
                <a:lnTo>
                  <a:pt x="5497427" y="3015545"/>
                </a:lnTo>
                <a:cubicBezTo>
                  <a:pt x="5496488" y="3014788"/>
                  <a:pt x="5495791" y="3013819"/>
                  <a:pt x="5495095" y="3012910"/>
                </a:cubicBezTo>
                <a:cubicBezTo>
                  <a:pt x="5492097" y="3014515"/>
                  <a:pt x="5488554" y="3015030"/>
                  <a:pt x="5485556" y="3013667"/>
                </a:cubicBezTo>
                <a:lnTo>
                  <a:pt x="5480680" y="3011486"/>
                </a:lnTo>
                <a:cubicBezTo>
                  <a:pt x="5474533" y="3008700"/>
                  <a:pt x="5471353" y="3002763"/>
                  <a:pt x="5473382" y="2996099"/>
                </a:cubicBezTo>
                <a:cubicBezTo>
                  <a:pt x="5473533" y="2995614"/>
                  <a:pt x="5473927" y="2995281"/>
                  <a:pt x="5474139" y="2994827"/>
                </a:cubicBezTo>
                <a:cubicBezTo>
                  <a:pt x="5466992" y="2996614"/>
                  <a:pt x="5458271" y="2994191"/>
                  <a:pt x="5452577" y="2990132"/>
                </a:cubicBezTo>
                <a:cubicBezTo>
                  <a:pt x="5448095" y="2986951"/>
                  <a:pt x="5446702" y="2980288"/>
                  <a:pt x="5446551" y="2973806"/>
                </a:cubicBezTo>
                <a:cubicBezTo>
                  <a:pt x="5438768" y="2974381"/>
                  <a:pt x="5430016" y="2964658"/>
                  <a:pt x="5435073" y="2955147"/>
                </a:cubicBezTo>
                <a:cubicBezTo>
                  <a:pt x="5438526" y="2948665"/>
                  <a:pt x="5444855" y="2948665"/>
                  <a:pt x="5449549" y="2951906"/>
                </a:cubicBezTo>
                <a:cubicBezTo>
                  <a:pt x="5449549" y="2951815"/>
                  <a:pt x="5449609" y="2951724"/>
                  <a:pt x="5449609" y="2951633"/>
                </a:cubicBezTo>
                <a:cubicBezTo>
                  <a:pt x="5447732" y="2949362"/>
                  <a:pt x="5446793" y="2946817"/>
                  <a:pt x="5446944" y="2944000"/>
                </a:cubicBezTo>
                <a:cubicBezTo>
                  <a:pt x="5445884" y="2941789"/>
                  <a:pt x="5445642" y="2939639"/>
                  <a:pt x="5446036" y="2937185"/>
                </a:cubicBezTo>
                <a:lnTo>
                  <a:pt x="5445461" y="2937215"/>
                </a:lnTo>
                <a:cubicBezTo>
                  <a:pt x="5439223" y="2937760"/>
                  <a:pt x="5434044" y="2931097"/>
                  <a:pt x="5434195" y="2925402"/>
                </a:cubicBezTo>
                <a:cubicBezTo>
                  <a:pt x="5434256" y="2922343"/>
                  <a:pt x="5435528" y="2919890"/>
                  <a:pt x="5437405" y="2918042"/>
                </a:cubicBezTo>
                <a:cubicBezTo>
                  <a:pt x="5436436" y="2917285"/>
                  <a:pt x="5435528" y="2916497"/>
                  <a:pt x="5434861" y="2915558"/>
                </a:cubicBezTo>
                <a:cubicBezTo>
                  <a:pt x="5430985" y="2910106"/>
                  <a:pt x="5433620" y="2903382"/>
                  <a:pt x="5438314" y="2899595"/>
                </a:cubicBezTo>
                <a:cubicBezTo>
                  <a:pt x="5439404" y="2898717"/>
                  <a:pt x="5440615" y="2898262"/>
                  <a:pt x="5441796" y="2897626"/>
                </a:cubicBezTo>
                <a:cubicBezTo>
                  <a:pt x="5440494" y="2895809"/>
                  <a:pt x="5439616" y="2893719"/>
                  <a:pt x="5439495" y="2891477"/>
                </a:cubicBezTo>
                <a:cubicBezTo>
                  <a:pt x="5436981" y="2888146"/>
                  <a:pt x="5436012" y="2883723"/>
                  <a:pt x="5437769" y="2879604"/>
                </a:cubicBezTo>
                <a:cubicBezTo>
                  <a:pt x="5440282" y="2873728"/>
                  <a:pt x="5447611" y="2870547"/>
                  <a:pt x="5453546" y="2873243"/>
                </a:cubicBezTo>
                <a:lnTo>
                  <a:pt x="5453698" y="2873304"/>
                </a:lnTo>
                <a:cubicBezTo>
                  <a:pt x="5449973" y="2869154"/>
                  <a:pt x="5449337" y="2862853"/>
                  <a:pt x="5452940" y="2858340"/>
                </a:cubicBezTo>
                <a:cubicBezTo>
                  <a:pt x="5456786" y="2853554"/>
                  <a:pt x="5464388" y="2852555"/>
                  <a:pt x="5469173" y="2856553"/>
                </a:cubicBezTo>
                <a:lnTo>
                  <a:pt x="5473109" y="2859855"/>
                </a:lnTo>
                <a:cubicBezTo>
                  <a:pt x="5477894" y="2863883"/>
                  <a:pt x="5478893" y="2871123"/>
                  <a:pt x="5474896" y="2876090"/>
                </a:cubicBezTo>
                <a:cubicBezTo>
                  <a:pt x="5472201" y="2879452"/>
                  <a:pt x="5467628" y="2880815"/>
                  <a:pt x="5463509" y="2880028"/>
                </a:cubicBezTo>
                <a:cubicBezTo>
                  <a:pt x="5464388" y="2881361"/>
                  <a:pt x="5464993" y="2882784"/>
                  <a:pt x="5465296" y="2884359"/>
                </a:cubicBezTo>
                <a:cubicBezTo>
                  <a:pt x="5468779" y="2887358"/>
                  <a:pt x="5470414" y="2892356"/>
                  <a:pt x="5468900" y="2896869"/>
                </a:cubicBezTo>
                <a:cubicBezTo>
                  <a:pt x="5468506" y="2898050"/>
                  <a:pt x="5467598" y="2898808"/>
                  <a:pt x="5466871" y="2899777"/>
                </a:cubicBezTo>
                <a:cubicBezTo>
                  <a:pt x="5470414" y="2903200"/>
                  <a:pt x="5471625" y="2908773"/>
                  <a:pt x="5469354" y="2913256"/>
                </a:cubicBezTo>
                <a:cubicBezTo>
                  <a:pt x="5469263" y="2913438"/>
                  <a:pt x="5469021" y="2913438"/>
                  <a:pt x="5468900" y="2913619"/>
                </a:cubicBezTo>
                <a:cubicBezTo>
                  <a:pt x="5470232" y="2918466"/>
                  <a:pt x="5468113" y="2923918"/>
                  <a:pt x="5464176" y="2927038"/>
                </a:cubicBezTo>
                <a:cubicBezTo>
                  <a:pt x="5464085" y="2927462"/>
                  <a:pt x="5464024" y="2927856"/>
                  <a:pt x="5463903" y="2928250"/>
                </a:cubicBezTo>
                <a:cubicBezTo>
                  <a:pt x="5466114" y="2928522"/>
                  <a:pt x="5468385" y="2928764"/>
                  <a:pt x="5470111" y="2930249"/>
                </a:cubicBezTo>
                <a:cubicBezTo>
                  <a:pt x="5471383" y="2931369"/>
                  <a:pt x="5472080" y="2932823"/>
                  <a:pt x="5472715" y="2934307"/>
                </a:cubicBezTo>
                <a:cubicBezTo>
                  <a:pt x="5476471" y="2933066"/>
                  <a:pt x="5480559" y="2933005"/>
                  <a:pt x="5483678" y="2935670"/>
                </a:cubicBezTo>
                <a:cubicBezTo>
                  <a:pt x="5484132" y="2936064"/>
                  <a:pt x="5484375" y="2936610"/>
                  <a:pt x="5484738" y="2937034"/>
                </a:cubicBezTo>
                <a:cubicBezTo>
                  <a:pt x="5485858" y="2937124"/>
                  <a:pt x="5486979" y="2937397"/>
                  <a:pt x="5488069" y="2937912"/>
                </a:cubicBezTo>
                <a:cubicBezTo>
                  <a:pt x="5492036" y="2936307"/>
                  <a:pt x="5496094" y="2934429"/>
                  <a:pt x="5500425" y="2934520"/>
                </a:cubicBezTo>
                <a:cubicBezTo>
                  <a:pt x="5503332" y="2934580"/>
                  <a:pt x="5505846" y="2935761"/>
                  <a:pt x="5507905" y="2937488"/>
                </a:cubicBezTo>
                <a:cubicBezTo>
                  <a:pt x="5509510" y="2934520"/>
                  <a:pt x="5511599" y="2931824"/>
                  <a:pt x="5514900" y="2929976"/>
                </a:cubicBezTo>
                <a:cubicBezTo>
                  <a:pt x="5518231" y="2928098"/>
                  <a:pt x="5521623" y="2927311"/>
                  <a:pt x="5525015" y="2927280"/>
                </a:cubicBezTo>
                <a:cubicBezTo>
                  <a:pt x="5525650" y="2925614"/>
                  <a:pt x="5526589" y="2924009"/>
                  <a:pt x="5527983" y="2922646"/>
                </a:cubicBezTo>
                <a:cubicBezTo>
                  <a:pt x="5532313" y="2918405"/>
                  <a:pt x="5540368" y="2918920"/>
                  <a:pt x="5544214" y="2923555"/>
                </a:cubicBezTo>
                <a:lnTo>
                  <a:pt x="5550756" y="2931400"/>
                </a:lnTo>
                <a:cubicBezTo>
                  <a:pt x="5553481" y="2934641"/>
                  <a:pt x="5554147" y="2938700"/>
                  <a:pt x="5553027" y="2942395"/>
                </a:cubicBezTo>
                <a:cubicBezTo>
                  <a:pt x="5553148" y="2942486"/>
                  <a:pt x="5553239" y="2942637"/>
                  <a:pt x="5553360" y="2942758"/>
                </a:cubicBezTo>
                <a:cubicBezTo>
                  <a:pt x="5555116" y="2939942"/>
                  <a:pt x="5558054" y="2937912"/>
                  <a:pt x="5561233" y="2937155"/>
                </a:cubicBezTo>
                <a:cubicBezTo>
                  <a:pt x="5561385" y="2936943"/>
                  <a:pt x="5561415" y="2936670"/>
                  <a:pt x="5561567" y="2936488"/>
                </a:cubicBezTo>
                <a:lnTo>
                  <a:pt x="5564867" y="2932551"/>
                </a:lnTo>
                <a:cubicBezTo>
                  <a:pt x="5565897" y="2931339"/>
                  <a:pt x="5567078" y="2930370"/>
                  <a:pt x="5568320" y="2929643"/>
                </a:cubicBezTo>
                <a:cubicBezTo>
                  <a:pt x="5568471" y="2928855"/>
                  <a:pt x="5568410" y="2928037"/>
                  <a:pt x="5568744" y="2927311"/>
                </a:cubicBezTo>
                <a:lnTo>
                  <a:pt x="5570954" y="2922434"/>
                </a:lnTo>
                <a:cubicBezTo>
                  <a:pt x="5573740" y="2916285"/>
                  <a:pt x="5580100" y="2913438"/>
                  <a:pt x="5586550" y="2915619"/>
                </a:cubicBezTo>
                <a:cubicBezTo>
                  <a:pt x="5592486" y="2917618"/>
                  <a:pt x="5595968" y="2925463"/>
                  <a:pt x="5593364" y="2931188"/>
                </a:cubicBezTo>
                <a:lnTo>
                  <a:pt x="5592667" y="2932763"/>
                </a:lnTo>
                <a:cubicBezTo>
                  <a:pt x="5596301" y="2931339"/>
                  <a:pt x="5600632" y="2931369"/>
                  <a:pt x="5603569" y="2933853"/>
                </a:cubicBezTo>
                <a:lnTo>
                  <a:pt x="5607506" y="2937155"/>
                </a:lnTo>
                <a:cubicBezTo>
                  <a:pt x="5611534" y="2940517"/>
                  <a:pt x="5613048" y="2945333"/>
                  <a:pt x="5611594" y="2949998"/>
                </a:cubicBezTo>
                <a:cubicBezTo>
                  <a:pt x="5618529" y="2952633"/>
                  <a:pt x="5619438" y="2959024"/>
                  <a:pt x="5616864" y="2964294"/>
                </a:cubicBezTo>
                <a:cubicBezTo>
                  <a:pt x="5618014" y="2964294"/>
                  <a:pt x="5619104" y="2964385"/>
                  <a:pt x="5620164" y="2964688"/>
                </a:cubicBezTo>
                <a:cubicBezTo>
                  <a:pt x="5622678" y="2958842"/>
                  <a:pt x="5629522" y="2956449"/>
                  <a:pt x="5635367" y="2958388"/>
                </a:cubicBezTo>
                <a:cubicBezTo>
                  <a:pt x="5639152" y="2959660"/>
                  <a:pt x="5641635" y="2962901"/>
                  <a:pt x="5642574" y="2966597"/>
                </a:cubicBezTo>
                <a:cubicBezTo>
                  <a:pt x="5642604" y="2965839"/>
                  <a:pt x="5642756" y="2965052"/>
                  <a:pt x="5643028" y="2964264"/>
                </a:cubicBezTo>
                <a:lnTo>
                  <a:pt x="5644845" y="2959236"/>
                </a:lnTo>
                <a:cubicBezTo>
                  <a:pt x="5646995" y="2952966"/>
                  <a:pt x="5652022" y="2948362"/>
                  <a:pt x="5659079" y="2949876"/>
                </a:cubicBezTo>
                <a:close/>
                <a:moveTo>
                  <a:pt x="5670768" y="2771227"/>
                </a:moveTo>
                <a:cubicBezTo>
                  <a:pt x="5682124" y="2780768"/>
                  <a:pt x="5665014" y="2796307"/>
                  <a:pt x="5653779" y="2786886"/>
                </a:cubicBezTo>
                <a:cubicBezTo>
                  <a:pt x="5642423" y="2777315"/>
                  <a:pt x="5659533" y="2761776"/>
                  <a:pt x="5670768" y="2771227"/>
                </a:cubicBezTo>
                <a:close/>
                <a:moveTo>
                  <a:pt x="5680277" y="2871668"/>
                </a:moveTo>
                <a:cubicBezTo>
                  <a:pt x="5679731" y="2865428"/>
                  <a:pt x="5684698" y="2859734"/>
                  <a:pt x="5690876" y="2859249"/>
                </a:cubicBezTo>
                <a:cubicBezTo>
                  <a:pt x="5697145" y="2858764"/>
                  <a:pt x="5702747" y="2863641"/>
                  <a:pt x="5703292" y="2869851"/>
                </a:cubicBezTo>
                <a:lnTo>
                  <a:pt x="5703928" y="2877090"/>
                </a:lnTo>
                <a:cubicBezTo>
                  <a:pt x="5704352" y="2881906"/>
                  <a:pt x="5701475" y="2886328"/>
                  <a:pt x="5697296" y="2888358"/>
                </a:cubicBezTo>
                <a:cubicBezTo>
                  <a:pt x="5697266" y="2891962"/>
                  <a:pt x="5695903" y="2895567"/>
                  <a:pt x="5693026" y="2897626"/>
                </a:cubicBezTo>
                <a:lnTo>
                  <a:pt x="5688665" y="2900716"/>
                </a:lnTo>
                <a:cubicBezTo>
                  <a:pt x="5683154" y="2904623"/>
                  <a:pt x="5676279" y="2904048"/>
                  <a:pt x="5671737" y="2898899"/>
                </a:cubicBezTo>
                <a:cubicBezTo>
                  <a:pt x="5667618" y="2894264"/>
                  <a:pt x="5668406" y="2885631"/>
                  <a:pt x="5673554" y="2881967"/>
                </a:cubicBezTo>
                <a:lnTo>
                  <a:pt x="5677915" y="2878877"/>
                </a:lnTo>
                <a:cubicBezTo>
                  <a:pt x="5678823" y="2878241"/>
                  <a:pt x="5679853" y="2878453"/>
                  <a:pt x="5680822" y="2878059"/>
                </a:cubicBezTo>
                <a:cubicBezTo>
                  <a:pt x="5680670" y="2875939"/>
                  <a:pt x="5680489" y="2873788"/>
                  <a:pt x="5680277" y="2871668"/>
                </a:cubicBezTo>
                <a:close/>
                <a:moveTo>
                  <a:pt x="5721947" y="2889024"/>
                </a:moveTo>
                <a:cubicBezTo>
                  <a:pt x="5721220" y="2887994"/>
                  <a:pt x="5720705" y="2886904"/>
                  <a:pt x="5720311" y="2885844"/>
                </a:cubicBezTo>
                <a:cubicBezTo>
                  <a:pt x="5719191" y="2884965"/>
                  <a:pt x="5718161" y="2883905"/>
                  <a:pt x="5717374" y="2882663"/>
                </a:cubicBezTo>
                <a:cubicBezTo>
                  <a:pt x="5716193" y="2880846"/>
                  <a:pt x="5715738" y="2878847"/>
                  <a:pt x="5715799" y="2876817"/>
                </a:cubicBezTo>
                <a:cubicBezTo>
                  <a:pt x="5714951" y="2876121"/>
                  <a:pt x="5714073" y="2875454"/>
                  <a:pt x="5713437" y="2874545"/>
                </a:cubicBezTo>
                <a:lnTo>
                  <a:pt x="5710348" y="2870153"/>
                </a:lnTo>
                <a:cubicBezTo>
                  <a:pt x="5706472" y="2864671"/>
                  <a:pt x="5708652" y="2857220"/>
                  <a:pt x="5713800" y="2853494"/>
                </a:cubicBezTo>
                <a:cubicBezTo>
                  <a:pt x="5719191" y="2849617"/>
                  <a:pt x="5726822" y="2851798"/>
                  <a:pt x="5730456" y="2856947"/>
                </a:cubicBezTo>
                <a:lnTo>
                  <a:pt x="5730789" y="2857432"/>
                </a:lnTo>
                <a:cubicBezTo>
                  <a:pt x="5733393" y="2857704"/>
                  <a:pt x="5735877" y="2858583"/>
                  <a:pt x="5737482" y="2860582"/>
                </a:cubicBezTo>
                <a:cubicBezTo>
                  <a:pt x="5741025" y="2865004"/>
                  <a:pt x="5743811" y="2869972"/>
                  <a:pt x="5742448" y="2875878"/>
                </a:cubicBezTo>
                <a:cubicBezTo>
                  <a:pt x="5742327" y="2876454"/>
                  <a:pt x="5742055" y="2876938"/>
                  <a:pt x="5741873" y="2877484"/>
                </a:cubicBezTo>
                <a:cubicBezTo>
                  <a:pt x="5744507" y="2888873"/>
                  <a:pt x="5729820" y="2900140"/>
                  <a:pt x="5721947" y="2889024"/>
                </a:cubicBezTo>
                <a:close/>
                <a:moveTo>
                  <a:pt x="5730062" y="2908561"/>
                </a:moveTo>
                <a:cubicBezTo>
                  <a:pt x="5735059" y="2911075"/>
                  <a:pt x="5737482" y="2915952"/>
                  <a:pt x="5736634" y="2921192"/>
                </a:cubicBezTo>
                <a:cubicBezTo>
                  <a:pt x="5739602" y="2914861"/>
                  <a:pt x="5749080" y="2910560"/>
                  <a:pt x="5756287" y="2916618"/>
                </a:cubicBezTo>
                <a:cubicBezTo>
                  <a:pt x="5767674" y="2926160"/>
                  <a:pt x="5750716" y="2941850"/>
                  <a:pt x="5739480" y="2932430"/>
                </a:cubicBezTo>
                <a:cubicBezTo>
                  <a:pt x="5736634" y="2930037"/>
                  <a:pt x="5735574" y="2927280"/>
                  <a:pt x="5735726" y="2924615"/>
                </a:cubicBezTo>
                <a:cubicBezTo>
                  <a:pt x="5734120" y="2927765"/>
                  <a:pt x="5730789" y="2930006"/>
                  <a:pt x="5727216" y="2930582"/>
                </a:cubicBezTo>
                <a:cubicBezTo>
                  <a:pt x="5727185" y="2931218"/>
                  <a:pt x="5727246" y="2931854"/>
                  <a:pt x="5727125" y="2932490"/>
                </a:cubicBezTo>
                <a:cubicBezTo>
                  <a:pt x="5726549" y="2935761"/>
                  <a:pt x="5724672" y="2938548"/>
                  <a:pt x="5722128" y="2940335"/>
                </a:cubicBezTo>
                <a:cubicBezTo>
                  <a:pt x="5721522" y="2946575"/>
                  <a:pt x="5715103" y="2950876"/>
                  <a:pt x="5709167" y="2950119"/>
                </a:cubicBezTo>
                <a:cubicBezTo>
                  <a:pt x="5704806" y="2949574"/>
                  <a:pt x="5700143" y="2949331"/>
                  <a:pt x="5696297" y="2947059"/>
                </a:cubicBezTo>
                <a:cubicBezTo>
                  <a:pt x="5690664" y="2943788"/>
                  <a:pt x="5688605" y="2936731"/>
                  <a:pt x="5691875" y="2931006"/>
                </a:cubicBezTo>
                <a:cubicBezTo>
                  <a:pt x="5692481" y="2929946"/>
                  <a:pt x="5693450" y="2929461"/>
                  <a:pt x="5694237" y="2928734"/>
                </a:cubicBezTo>
                <a:cubicBezTo>
                  <a:pt x="5693480" y="2925039"/>
                  <a:pt x="5694631" y="2921374"/>
                  <a:pt x="5697084" y="2918496"/>
                </a:cubicBezTo>
                <a:cubicBezTo>
                  <a:pt x="5696811" y="2917315"/>
                  <a:pt x="5696266" y="2916285"/>
                  <a:pt x="5696448" y="2914831"/>
                </a:cubicBezTo>
                <a:cubicBezTo>
                  <a:pt x="5697084" y="2909894"/>
                  <a:pt x="5700627" y="2906198"/>
                  <a:pt x="5705321" y="2905017"/>
                </a:cubicBezTo>
                <a:cubicBezTo>
                  <a:pt x="5706260" y="2904775"/>
                  <a:pt x="5707229" y="2904623"/>
                  <a:pt x="5708228" y="2904563"/>
                </a:cubicBezTo>
                <a:cubicBezTo>
                  <a:pt x="5715405" y="2902261"/>
                  <a:pt x="5723582" y="2905320"/>
                  <a:pt x="5730062" y="2908561"/>
                </a:cubicBezTo>
                <a:close/>
                <a:moveTo>
                  <a:pt x="5774276" y="3076973"/>
                </a:moveTo>
                <a:cubicBezTo>
                  <a:pt x="5774760" y="3077458"/>
                  <a:pt x="5774972" y="3078033"/>
                  <a:pt x="5775366" y="3078578"/>
                </a:cubicBezTo>
                <a:cubicBezTo>
                  <a:pt x="5780454" y="3075004"/>
                  <a:pt x="5788327" y="3076307"/>
                  <a:pt x="5791870" y="3081426"/>
                </a:cubicBezTo>
                <a:cubicBezTo>
                  <a:pt x="5793142" y="3081002"/>
                  <a:pt x="5794535" y="3081365"/>
                  <a:pt x="5795928" y="3081426"/>
                </a:cubicBezTo>
                <a:cubicBezTo>
                  <a:pt x="5796110" y="3081062"/>
                  <a:pt x="5796140" y="3080699"/>
                  <a:pt x="5796383" y="3080365"/>
                </a:cubicBezTo>
                <a:cubicBezTo>
                  <a:pt x="5796504" y="3080214"/>
                  <a:pt x="5796686" y="3080123"/>
                  <a:pt x="5796807" y="3079972"/>
                </a:cubicBezTo>
                <a:cubicBezTo>
                  <a:pt x="5796746" y="3079941"/>
                  <a:pt x="5796716" y="3079851"/>
                  <a:pt x="5796655" y="3079820"/>
                </a:cubicBezTo>
                <a:cubicBezTo>
                  <a:pt x="5796655" y="3079820"/>
                  <a:pt x="5796655" y="3079820"/>
                  <a:pt x="5796655" y="3079820"/>
                </a:cubicBezTo>
                <a:cubicBezTo>
                  <a:pt x="5796564" y="3079790"/>
                  <a:pt x="5796564" y="3079790"/>
                  <a:pt x="5796443" y="3079760"/>
                </a:cubicBezTo>
                <a:cubicBezTo>
                  <a:pt x="5796261" y="3079760"/>
                  <a:pt x="5796231" y="3079760"/>
                  <a:pt x="5795868" y="3079730"/>
                </a:cubicBezTo>
                <a:cubicBezTo>
                  <a:pt x="5789448" y="3079275"/>
                  <a:pt x="5784875" y="3074156"/>
                  <a:pt x="5784845" y="3067765"/>
                </a:cubicBezTo>
                <a:cubicBezTo>
                  <a:pt x="5784814" y="3061707"/>
                  <a:pt x="5790720" y="3056406"/>
                  <a:pt x="5796686" y="3056739"/>
                </a:cubicBezTo>
                <a:cubicBezTo>
                  <a:pt x="5796261" y="3056739"/>
                  <a:pt x="5795838" y="3056739"/>
                  <a:pt x="5795383" y="3056679"/>
                </a:cubicBezTo>
                <a:lnTo>
                  <a:pt x="5794202" y="3056436"/>
                </a:lnTo>
                <a:cubicBezTo>
                  <a:pt x="5790750" y="3056952"/>
                  <a:pt x="5787176" y="3055952"/>
                  <a:pt x="5784360" y="3052923"/>
                </a:cubicBezTo>
                <a:cubicBezTo>
                  <a:pt x="5781423" y="3050803"/>
                  <a:pt x="5779424" y="3047713"/>
                  <a:pt x="5779727" y="3043412"/>
                </a:cubicBezTo>
                <a:cubicBezTo>
                  <a:pt x="5780120" y="3037808"/>
                  <a:pt x="5785905" y="3031508"/>
                  <a:pt x="5791991" y="3032750"/>
                </a:cubicBezTo>
                <a:lnTo>
                  <a:pt x="5796988" y="3033780"/>
                </a:lnTo>
                <a:cubicBezTo>
                  <a:pt x="5798745" y="3034143"/>
                  <a:pt x="5800320" y="3034840"/>
                  <a:pt x="5801773" y="3035688"/>
                </a:cubicBezTo>
                <a:cubicBezTo>
                  <a:pt x="5802106" y="3034598"/>
                  <a:pt x="5802439" y="3033537"/>
                  <a:pt x="5803105" y="3032477"/>
                </a:cubicBezTo>
                <a:cubicBezTo>
                  <a:pt x="5806255" y="3027510"/>
                  <a:pt x="5814553" y="3025753"/>
                  <a:pt x="5819186" y="3029630"/>
                </a:cubicBezTo>
                <a:lnTo>
                  <a:pt x="5823122" y="3032932"/>
                </a:lnTo>
                <a:cubicBezTo>
                  <a:pt x="5826545" y="3035809"/>
                  <a:pt x="5828150" y="3039686"/>
                  <a:pt x="5827726" y="3043684"/>
                </a:cubicBezTo>
                <a:lnTo>
                  <a:pt x="5827938" y="3043715"/>
                </a:lnTo>
                <a:cubicBezTo>
                  <a:pt x="5834024" y="3044987"/>
                  <a:pt x="5838052" y="3051287"/>
                  <a:pt x="5836780" y="3057345"/>
                </a:cubicBezTo>
                <a:cubicBezTo>
                  <a:pt x="5836417" y="3059072"/>
                  <a:pt x="5835599" y="3060526"/>
                  <a:pt x="5834570" y="3061828"/>
                </a:cubicBezTo>
                <a:cubicBezTo>
                  <a:pt x="5835842" y="3062828"/>
                  <a:pt x="5837507" y="3063524"/>
                  <a:pt x="5838507" y="3064766"/>
                </a:cubicBezTo>
                <a:cubicBezTo>
                  <a:pt x="5840203" y="3064191"/>
                  <a:pt x="5842050" y="3063979"/>
                  <a:pt x="5843957" y="3064191"/>
                </a:cubicBezTo>
                <a:cubicBezTo>
                  <a:pt x="5849953" y="3064918"/>
                  <a:pt x="5854557" y="3071551"/>
                  <a:pt x="5853345" y="3077458"/>
                </a:cubicBezTo>
                <a:lnTo>
                  <a:pt x="5851468" y="3086484"/>
                </a:lnTo>
                <a:lnTo>
                  <a:pt x="5852376" y="3085394"/>
                </a:lnTo>
                <a:cubicBezTo>
                  <a:pt x="5856525" y="3080426"/>
                  <a:pt x="5863975" y="3080638"/>
                  <a:pt x="5868669" y="3084485"/>
                </a:cubicBezTo>
                <a:cubicBezTo>
                  <a:pt x="5873605" y="3088514"/>
                  <a:pt x="5873423" y="3096177"/>
                  <a:pt x="5869577" y="3100811"/>
                </a:cubicBezTo>
                <a:lnTo>
                  <a:pt x="5866276" y="3104749"/>
                </a:lnTo>
                <a:cubicBezTo>
                  <a:pt x="5865126" y="3106112"/>
                  <a:pt x="5863732" y="3107051"/>
                  <a:pt x="5862218" y="3107657"/>
                </a:cubicBezTo>
                <a:cubicBezTo>
                  <a:pt x="5862884" y="3109202"/>
                  <a:pt x="5863278" y="3110807"/>
                  <a:pt x="5863248" y="3112382"/>
                </a:cubicBezTo>
                <a:cubicBezTo>
                  <a:pt x="5863218" y="3113563"/>
                  <a:pt x="5862854" y="3114533"/>
                  <a:pt x="5862521" y="3115532"/>
                </a:cubicBezTo>
                <a:lnTo>
                  <a:pt x="5862612" y="3115653"/>
                </a:lnTo>
                <a:cubicBezTo>
                  <a:pt x="5866337" y="3120894"/>
                  <a:pt x="5864217" y="3128012"/>
                  <a:pt x="5859311" y="3131556"/>
                </a:cubicBezTo>
                <a:cubicBezTo>
                  <a:pt x="5854163" y="3135281"/>
                  <a:pt x="5846865" y="3133161"/>
                  <a:pt x="5843382" y="3128254"/>
                </a:cubicBezTo>
                <a:lnTo>
                  <a:pt x="5840445" y="3124074"/>
                </a:lnTo>
                <a:cubicBezTo>
                  <a:pt x="5840324" y="3123923"/>
                  <a:pt x="5840324" y="3123710"/>
                  <a:pt x="5840233" y="3123559"/>
                </a:cubicBezTo>
                <a:cubicBezTo>
                  <a:pt x="5836992" y="3122226"/>
                  <a:pt x="5834570" y="3119137"/>
                  <a:pt x="5833570" y="3115775"/>
                </a:cubicBezTo>
                <a:cubicBezTo>
                  <a:pt x="5827302" y="3119106"/>
                  <a:pt x="5818701" y="3119167"/>
                  <a:pt x="5812342" y="3116956"/>
                </a:cubicBezTo>
                <a:cubicBezTo>
                  <a:pt x="5807194" y="3115138"/>
                  <a:pt x="5804014" y="3109202"/>
                  <a:pt x="5802076" y="3103083"/>
                </a:cubicBezTo>
                <a:cubicBezTo>
                  <a:pt x="5797261" y="3104900"/>
                  <a:pt x="5791083" y="3102235"/>
                  <a:pt x="5787903" y="3097389"/>
                </a:cubicBezTo>
                <a:cubicBezTo>
                  <a:pt x="5783209" y="3099782"/>
                  <a:pt x="5777153" y="3098267"/>
                  <a:pt x="5773610" y="3094390"/>
                </a:cubicBezTo>
                <a:lnTo>
                  <a:pt x="5767916" y="3101205"/>
                </a:lnTo>
                <a:cubicBezTo>
                  <a:pt x="5767008" y="3102295"/>
                  <a:pt x="5765857" y="3103022"/>
                  <a:pt x="5764646" y="3103598"/>
                </a:cubicBezTo>
                <a:lnTo>
                  <a:pt x="5764434" y="3104628"/>
                </a:lnTo>
                <a:cubicBezTo>
                  <a:pt x="5763162" y="3110716"/>
                  <a:pt x="5757287" y="3114987"/>
                  <a:pt x="5751079" y="3113866"/>
                </a:cubicBezTo>
                <a:cubicBezTo>
                  <a:pt x="5745083" y="3112745"/>
                  <a:pt x="5740601" y="3106566"/>
                  <a:pt x="5741873" y="3100508"/>
                </a:cubicBezTo>
                <a:lnTo>
                  <a:pt x="5742903" y="3095510"/>
                </a:lnTo>
                <a:cubicBezTo>
                  <a:pt x="5743720" y="3091512"/>
                  <a:pt x="5746658" y="3088453"/>
                  <a:pt x="5750261" y="3087029"/>
                </a:cubicBezTo>
                <a:cubicBezTo>
                  <a:pt x="5750625" y="3086424"/>
                  <a:pt x="5750867" y="3085757"/>
                  <a:pt x="5751321" y="3085212"/>
                </a:cubicBezTo>
                <a:lnTo>
                  <a:pt x="5757923" y="3077337"/>
                </a:lnTo>
                <a:cubicBezTo>
                  <a:pt x="5761981" y="3072490"/>
                  <a:pt x="5770006" y="3072884"/>
                  <a:pt x="5774276" y="3076973"/>
                </a:cubicBezTo>
                <a:close/>
                <a:moveTo>
                  <a:pt x="5776759" y="3000673"/>
                </a:moveTo>
                <a:cubicBezTo>
                  <a:pt x="5788085" y="3010153"/>
                  <a:pt x="5774579" y="3028903"/>
                  <a:pt x="5763162" y="3019331"/>
                </a:cubicBezTo>
                <a:cubicBezTo>
                  <a:pt x="5751836" y="3009820"/>
                  <a:pt x="5765342" y="2991101"/>
                  <a:pt x="5776759" y="3000673"/>
                </a:cubicBezTo>
                <a:close/>
                <a:moveTo>
                  <a:pt x="5795565" y="2888782"/>
                </a:moveTo>
                <a:cubicBezTo>
                  <a:pt x="5786632" y="2876151"/>
                  <a:pt x="5806407" y="2862429"/>
                  <a:pt x="5815370" y="2875060"/>
                </a:cubicBezTo>
                <a:cubicBezTo>
                  <a:pt x="5824304" y="2887721"/>
                  <a:pt x="5804529" y="2901413"/>
                  <a:pt x="5795565" y="2888782"/>
                </a:cubicBezTo>
                <a:close/>
                <a:moveTo>
                  <a:pt x="5804499" y="2996220"/>
                </a:moveTo>
                <a:cubicBezTo>
                  <a:pt x="5803863" y="2990102"/>
                  <a:pt x="5808557" y="2984074"/>
                  <a:pt x="5814795" y="2983529"/>
                </a:cubicBezTo>
                <a:cubicBezTo>
                  <a:pt x="5817187" y="2983317"/>
                  <a:pt x="5819610" y="2983105"/>
                  <a:pt x="5822032" y="2982893"/>
                </a:cubicBezTo>
                <a:cubicBezTo>
                  <a:pt x="5828271" y="2982347"/>
                  <a:pt x="5834055" y="2986861"/>
                  <a:pt x="5834721" y="2993161"/>
                </a:cubicBezTo>
                <a:cubicBezTo>
                  <a:pt x="5835357" y="2999280"/>
                  <a:pt x="5830663" y="3005307"/>
                  <a:pt x="5824455" y="3005822"/>
                </a:cubicBezTo>
                <a:cubicBezTo>
                  <a:pt x="5822032" y="3006034"/>
                  <a:pt x="5819640" y="3006246"/>
                  <a:pt x="5817218" y="3006458"/>
                </a:cubicBezTo>
                <a:cubicBezTo>
                  <a:pt x="5810949" y="3007064"/>
                  <a:pt x="5805165" y="3002551"/>
                  <a:pt x="5804499" y="2996220"/>
                </a:cubicBezTo>
                <a:close/>
                <a:moveTo>
                  <a:pt x="5842171" y="3043503"/>
                </a:moveTo>
                <a:lnTo>
                  <a:pt x="5843201" y="3038505"/>
                </a:lnTo>
                <a:cubicBezTo>
                  <a:pt x="5844503" y="3032205"/>
                  <a:pt x="5849378" y="3027994"/>
                  <a:pt x="5856010" y="3028509"/>
                </a:cubicBezTo>
                <a:cubicBezTo>
                  <a:pt x="5861855" y="3028964"/>
                  <a:pt x="5867215" y="3035415"/>
                  <a:pt x="5866004" y="3041322"/>
                </a:cubicBezTo>
                <a:lnTo>
                  <a:pt x="5864974" y="3046320"/>
                </a:lnTo>
                <a:cubicBezTo>
                  <a:pt x="5863672" y="3052620"/>
                  <a:pt x="5858796" y="3056830"/>
                  <a:pt x="5852164" y="3056315"/>
                </a:cubicBezTo>
                <a:cubicBezTo>
                  <a:pt x="5846320" y="3055861"/>
                  <a:pt x="5840959" y="3049409"/>
                  <a:pt x="5842171" y="3043503"/>
                </a:cubicBezTo>
                <a:close/>
                <a:moveTo>
                  <a:pt x="5878147" y="3350340"/>
                </a:moveTo>
                <a:cubicBezTo>
                  <a:pt x="5873726" y="3354096"/>
                  <a:pt x="5865519" y="3354126"/>
                  <a:pt x="5861946" y="3349068"/>
                </a:cubicBezTo>
                <a:lnTo>
                  <a:pt x="5858978" y="3344888"/>
                </a:lnTo>
                <a:cubicBezTo>
                  <a:pt x="5855374" y="3339799"/>
                  <a:pt x="5855193" y="3332984"/>
                  <a:pt x="5860280" y="3328683"/>
                </a:cubicBezTo>
                <a:cubicBezTo>
                  <a:pt x="5864701" y="3324896"/>
                  <a:pt x="5872908" y="3324896"/>
                  <a:pt x="5876482" y="3329955"/>
                </a:cubicBezTo>
                <a:lnTo>
                  <a:pt x="5879419" y="3334135"/>
                </a:lnTo>
                <a:cubicBezTo>
                  <a:pt x="5883053" y="3339223"/>
                  <a:pt x="5883235" y="3346039"/>
                  <a:pt x="5878147" y="3350340"/>
                </a:cubicBezTo>
                <a:close/>
                <a:moveTo>
                  <a:pt x="5882508" y="3357731"/>
                </a:moveTo>
                <a:cubicBezTo>
                  <a:pt x="5886657" y="3353853"/>
                  <a:pt x="5895378" y="3353944"/>
                  <a:pt x="5898709" y="3359003"/>
                </a:cubicBezTo>
                <a:lnTo>
                  <a:pt x="5902677" y="3365030"/>
                </a:lnTo>
                <a:cubicBezTo>
                  <a:pt x="5906220" y="3370422"/>
                  <a:pt x="5906432" y="3376510"/>
                  <a:pt x="5901405" y="3381236"/>
                </a:cubicBezTo>
                <a:cubicBezTo>
                  <a:pt x="5897256" y="3385082"/>
                  <a:pt x="5888504" y="3384991"/>
                  <a:pt x="5885203" y="3379963"/>
                </a:cubicBezTo>
                <a:lnTo>
                  <a:pt x="5881236" y="3373936"/>
                </a:lnTo>
                <a:cubicBezTo>
                  <a:pt x="5877693" y="3368544"/>
                  <a:pt x="5877481" y="3362426"/>
                  <a:pt x="5882508" y="3357731"/>
                </a:cubicBezTo>
                <a:close/>
                <a:moveTo>
                  <a:pt x="5876270" y="3388202"/>
                </a:moveTo>
                <a:cubicBezTo>
                  <a:pt x="5876028" y="3389414"/>
                  <a:pt x="5875452" y="3390322"/>
                  <a:pt x="5874968" y="3391322"/>
                </a:cubicBezTo>
                <a:cubicBezTo>
                  <a:pt x="5876482" y="3392685"/>
                  <a:pt x="5877936" y="3394230"/>
                  <a:pt x="5878662" y="3396229"/>
                </a:cubicBezTo>
                <a:lnTo>
                  <a:pt x="5883719" y="3392655"/>
                </a:lnTo>
                <a:cubicBezTo>
                  <a:pt x="5888686" y="3389141"/>
                  <a:pt x="5895802" y="3390444"/>
                  <a:pt x="5899436" y="3395230"/>
                </a:cubicBezTo>
                <a:cubicBezTo>
                  <a:pt x="5899134" y="3393867"/>
                  <a:pt x="5899073" y="3392322"/>
                  <a:pt x="5899436" y="3390565"/>
                </a:cubicBezTo>
                <a:cubicBezTo>
                  <a:pt x="5902404" y="3376238"/>
                  <a:pt x="5925298" y="3378176"/>
                  <a:pt x="5922300" y="3392655"/>
                </a:cubicBezTo>
                <a:cubicBezTo>
                  <a:pt x="5919969" y="3403953"/>
                  <a:pt x="5905432" y="3404983"/>
                  <a:pt x="5900769" y="3397925"/>
                </a:cubicBezTo>
                <a:cubicBezTo>
                  <a:pt x="5902616" y="3402741"/>
                  <a:pt x="5901193" y="3408466"/>
                  <a:pt x="5896863" y="3411526"/>
                </a:cubicBezTo>
                <a:lnTo>
                  <a:pt x="5888504" y="3417432"/>
                </a:lnTo>
                <a:cubicBezTo>
                  <a:pt x="5883417" y="3421036"/>
                  <a:pt x="5876028" y="3419643"/>
                  <a:pt x="5872515" y="3414555"/>
                </a:cubicBezTo>
                <a:cubicBezTo>
                  <a:pt x="5871697" y="3413343"/>
                  <a:pt x="5871182" y="3412040"/>
                  <a:pt x="5870879" y="3410708"/>
                </a:cubicBezTo>
                <a:cubicBezTo>
                  <a:pt x="5870365" y="3410859"/>
                  <a:pt x="5869880" y="3411162"/>
                  <a:pt x="5869305" y="3411223"/>
                </a:cubicBezTo>
                <a:cubicBezTo>
                  <a:pt x="5869093" y="3411253"/>
                  <a:pt x="5868880" y="3411253"/>
                  <a:pt x="5868669" y="3411283"/>
                </a:cubicBezTo>
                <a:cubicBezTo>
                  <a:pt x="5871515" y="3416463"/>
                  <a:pt x="5869941" y="3423187"/>
                  <a:pt x="5864974" y="3426428"/>
                </a:cubicBezTo>
                <a:lnTo>
                  <a:pt x="5858948" y="3430396"/>
                </a:lnTo>
                <a:cubicBezTo>
                  <a:pt x="5853739" y="3433819"/>
                  <a:pt x="5846411" y="3432153"/>
                  <a:pt x="5843079" y="3426973"/>
                </a:cubicBezTo>
                <a:cubicBezTo>
                  <a:pt x="5839688" y="3421733"/>
                  <a:pt x="5841323" y="3414494"/>
                  <a:pt x="5846501" y="3411102"/>
                </a:cubicBezTo>
                <a:cubicBezTo>
                  <a:pt x="5847985" y="3410132"/>
                  <a:pt x="5849469" y="3409163"/>
                  <a:pt x="5850953" y="3408163"/>
                </a:cubicBezTo>
                <a:cubicBezTo>
                  <a:pt x="5848107" y="3405286"/>
                  <a:pt x="5846683" y="3401166"/>
                  <a:pt x="5847834" y="3396895"/>
                </a:cubicBezTo>
                <a:cubicBezTo>
                  <a:pt x="5848742" y="3393654"/>
                  <a:pt x="5850892" y="3391685"/>
                  <a:pt x="5853376" y="3389989"/>
                </a:cubicBezTo>
                <a:cubicBezTo>
                  <a:pt x="5853255" y="3388869"/>
                  <a:pt x="5853103" y="3387748"/>
                  <a:pt x="5853376" y="3386415"/>
                </a:cubicBezTo>
                <a:cubicBezTo>
                  <a:pt x="5856313" y="3372149"/>
                  <a:pt x="5879268" y="3373754"/>
                  <a:pt x="5876270" y="3388202"/>
                </a:cubicBezTo>
                <a:close/>
                <a:moveTo>
                  <a:pt x="5963607" y="3400076"/>
                </a:moveTo>
                <a:cubicBezTo>
                  <a:pt x="5972116" y="3412101"/>
                  <a:pt x="5954340" y="3426701"/>
                  <a:pt x="5945800" y="3414585"/>
                </a:cubicBezTo>
                <a:cubicBezTo>
                  <a:pt x="5945649" y="3414373"/>
                  <a:pt x="5945649" y="3414130"/>
                  <a:pt x="5945497" y="3413918"/>
                </a:cubicBezTo>
                <a:cubicBezTo>
                  <a:pt x="5938744" y="3414736"/>
                  <a:pt x="5931749" y="3410738"/>
                  <a:pt x="5933475" y="3402348"/>
                </a:cubicBezTo>
                <a:cubicBezTo>
                  <a:pt x="5933717" y="3401136"/>
                  <a:pt x="5934141" y="3400106"/>
                  <a:pt x="5934656" y="3399137"/>
                </a:cubicBezTo>
                <a:cubicBezTo>
                  <a:pt x="5934534" y="3397774"/>
                  <a:pt x="5934626" y="3396350"/>
                  <a:pt x="5934959" y="3394987"/>
                </a:cubicBezTo>
                <a:cubicBezTo>
                  <a:pt x="5935988" y="3390898"/>
                  <a:pt x="5939471" y="3388172"/>
                  <a:pt x="5943377" y="3387294"/>
                </a:cubicBezTo>
                <a:cubicBezTo>
                  <a:pt x="5945376" y="3384689"/>
                  <a:pt x="5948283" y="3382962"/>
                  <a:pt x="5952250" y="3382871"/>
                </a:cubicBezTo>
                <a:cubicBezTo>
                  <a:pt x="5957944" y="3382750"/>
                  <a:pt x="5964333" y="3388657"/>
                  <a:pt x="5963455" y="3394624"/>
                </a:cubicBezTo>
                <a:cubicBezTo>
                  <a:pt x="5963243" y="3396078"/>
                  <a:pt x="5962668" y="3397410"/>
                  <a:pt x="5962274" y="3398834"/>
                </a:cubicBezTo>
                <a:cubicBezTo>
                  <a:pt x="5962698" y="3399258"/>
                  <a:pt x="5963213" y="3399500"/>
                  <a:pt x="5963607" y="3400076"/>
                </a:cubicBezTo>
                <a:close/>
                <a:moveTo>
                  <a:pt x="5975144" y="3367666"/>
                </a:moveTo>
                <a:cubicBezTo>
                  <a:pt x="5966574" y="3355550"/>
                  <a:pt x="5985562" y="3342555"/>
                  <a:pt x="5994071" y="3354611"/>
                </a:cubicBezTo>
                <a:cubicBezTo>
                  <a:pt x="5999946" y="3362940"/>
                  <a:pt x="5992830" y="3371482"/>
                  <a:pt x="5985047" y="3372209"/>
                </a:cubicBezTo>
                <a:cubicBezTo>
                  <a:pt x="5986955" y="3374511"/>
                  <a:pt x="5987984" y="3377601"/>
                  <a:pt x="5987197" y="3381417"/>
                </a:cubicBezTo>
                <a:cubicBezTo>
                  <a:pt x="5984199" y="3395896"/>
                  <a:pt x="5961759" y="3391049"/>
                  <a:pt x="5964757" y="3376571"/>
                </a:cubicBezTo>
                <a:cubicBezTo>
                  <a:pt x="5966029" y="3370483"/>
                  <a:pt x="5970693" y="3367969"/>
                  <a:pt x="5975508" y="3367999"/>
                </a:cubicBezTo>
                <a:cubicBezTo>
                  <a:pt x="5975387" y="3367878"/>
                  <a:pt x="5975235" y="3367817"/>
                  <a:pt x="5975144" y="3367666"/>
                </a:cubicBezTo>
                <a:close/>
                <a:moveTo>
                  <a:pt x="6003550" y="3386415"/>
                </a:moveTo>
                <a:lnTo>
                  <a:pt x="6004580" y="3381417"/>
                </a:lnTo>
                <a:cubicBezTo>
                  <a:pt x="6005882" y="3375117"/>
                  <a:pt x="6010757" y="3370907"/>
                  <a:pt x="6017390" y="3371422"/>
                </a:cubicBezTo>
                <a:cubicBezTo>
                  <a:pt x="6023234" y="3371876"/>
                  <a:pt x="6028594" y="3378358"/>
                  <a:pt x="6027383" y="3384234"/>
                </a:cubicBezTo>
                <a:lnTo>
                  <a:pt x="6026354" y="3389232"/>
                </a:lnTo>
                <a:cubicBezTo>
                  <a:pt x="6025415" y="3393775"/>
                  <a:pt x="6022568" y="3397168"/>
                  <a:pt x="6018571" y="3398561"/>
                </a:cubicBezTo>
                <a:cubicBezTo>
                  <a:pt x="6020630" y="3401015"/>
                  <a:pt x="6021811" y="3404195"/>
                  <a:pt x="6021266" y="3407588"/>
                </a:cubicBezTo>
                <a:cubicBezTo>
                  <a:pt x="6020327" y="3413646"/>
                  <a:pt x="6014271" y="3418250"/>
                  <a:pt x="6008153" y="3417190"/>
                </a:cubicBezTo>
                <a:cubicBezTo>
                  <a:pt x="6005761" y="3416796"/>
                  <a:pt x="6003399" y="3416372"/>
                  <a:pt x="6001036" y="3415948"/>
                </a:cubicBezTo>
                <a:cubicBezTo>
                  <a:pt x="5996827" y="3415221"/>
                  <a:pt x="5993527" y="3412162"/>
                  <a:pt x="5992133" y="3408345"/>
                </a:cubicBezTo>
                <a:cubicBezTo>
                  <a:pt x="5988318" y="3405922"/>
                  <a:pt x="5985653" y="3401590"/>
                  <a:pt x="5986804" y="3395987"/>
                </a:cubicBezTo>
                <a:cubicBezTo>
                  <a:pt x="5988651" y="3387051"/>
                  <a:pt x="5997705" y="3386112"/>
                  <a:pt x="6003732" y="3390050"/>
                </a:cubicBezTo>
                <a:cubicBezTo>
                  <a:pt x="6003490" y="3388838"/>
                  <a:pt x="6003278" y="3387627"/>
                  <a:pt x="6003550" y="3386415"/>
                </a:cubicBezTo>
                <a:close/>
                <a:moveTo>
                  <a:pt x="6077774" y="3497519"/>
                </a:moveTo>
                <a:cubicBezTo>
                  <a:pt x="6077260" y="3500063"/>
                  <a:pt x="6075958" y="3501941"/>
                  <a:pt x="6074413" y="3503516"/>
                </a:cubicBezTo>
                <a:cubicBezTo>
                  <a:pt x="6079228" y="3501214"/>
                  <a:pt x="6084648" y="3501578"/>
                  <a:pt x="6088434" y="3505848"/>
                </a:cubicBezTo>
                <a:cubicBezTo>
                  <a:pt x="6092371" y="3510301"/>
                  <a:pt x="6091614" y="3518540"/>
                  <a:pt x="6086708" y="3522023"/>
                </a:cubicBezTo>
                <a:lnTo>
                  <a:pt x="6082529" y="3524992"/>
                </a:lnTo>
                <a:cubicBezTo>
                  <a:pt x="6077260" y="3528717"/>
                  <a:pt x="6070718" y="3528172"/>
                  <a:pt x="6066358" y="3523235"/>
                </a:cubicBezTo>
                <a:cubicBezTo>
                  <a:pt x="6062451" y="3518813"/>
                  <a:pt x="6063178" y="3510604"/>
                  <a:pt x="6068054" y="3507121"/>
                </a:cubicBezTo>
                <a:cubicBezTo>
                  <a:pt x="6060967" y="3508665"/>
                  <a:pt x="6053033" y="3504697"/>
                  <a:pt x="6054880" y="3495853"/>
                </a:cubicBezTo>
                <a:cubicBezTo>
                  <a:pt x="6055213" y="3494187"/>
                  <a:pt x="6055879" y="3492793"/>
                  <a:pt x="6056697" y="3491582"/>
                </a:cubicBezTo>
                <a:lnTo>
                  <a:pt x="6056515" y="3491673"/>
                </a:lnTo>
                <a:cubicBezTo>
                  <a:pt x="6050610" y="3494217"/>
                  <a:pt x="6044100" y="3490855"/>
                  <a:pt x="6041586" y="3485281"/>
                </a:cubicBezTo>
                <a:cubicBezTo>
                  <a:pt x="6038981" y="3479557"/>
                  <a:pt x="6042464" y="3472711"/>
                  <a:pt x="6047975" y="3470348"/>
                </a:cubicBezTo>
                <a:lnTo>
                  <a:pt x="6051882" y="3468652"/>
                </a:lnTo>
                <a:cubicBezTo>
                  <a:pt x="6052548" y="3465320"/>
                  <a:pt x="6054486" y="3462291"/>
                  <a:pt x="6057787" y="3460565"/>
                </a:cubicBezTo>
                <a:cubicBezTo>
                  <a:pt x="6062057" y="3458323"/>
                  <a:pt x="6066146" y="3459323"/>
                  <a:pt x="6070415" y="3460838"/>
                </a:cubicBezTo>
                <a:cubicBezTo>
                  <a:pt x="6073716" y="3462019"/>
                  <a:pt x="6075654" y="3464896"/>
                  <a:pt x="6076412" y="3468107"/>
                </a:cubicBezTo>
                <a:cubicBezTo>
                  <a:pt x="6076593" y="3468258"/>
                  <a:pt x="6076775" y="3468410"/>
                  <a:pt x="6076957" y="3468561"/>
                </a:cubicBezTo>
                <a:cubicBezTo>
                  <a:pt x="6081893" y="3472681"/>
                  <a:pt x="6081984" y="3479920"/>
                  <a:pt x="6078198" y="3484767"/>
                </a:cubicBezTo>
                <a:cubicBezTo>
                  <a:pt x="6077048" y="3486220"/>
                  <a:pt x="6075533" y="3487129"/>
                  <a:pt x="6073898" y="3487765"/>
                </a:cubicBezTo>
                <a:cubicBezTo>
                  <a:pt x="6076805" y="3489613"/>
                  <a:pt x="6078743" y="3492793"/>
                  <a:pt x="6077774" y="3497519"/>
                </a:cubicBezTo>
                <a:close/>
                <a:moveTo>
                  <a:pt x="6089010" y="3628553"/>
                </a:moveTo>
                <a:lnTo>
                  <a:pt x="6092977" y="3634581"/>
                </a:lnTo>
                <a:cubicBezTo>
                  <a:pt x="6096398" y="3639790"/>
                  <a:pt x="6094975" y="3647060"/>
                  <a:pt x="6089766" y="3650513"/>
                </a:cubicBezTo>
                <a:cubicBezTo>
                  <a:pt x="6084618" y="3653936"/>
                  <a:pt x="6077260" y="3652482"/>
                  <a:pt x="6073837" y="3647302"/>
                </a:cubicBezTo>
                <a:lnTo>
                  <a:pt x="6070083" y="3641608"/>
                </a:lnTo>
                <a:cubicBezTo>
                  <a:pt x="6069295" y="3645061"/>
                  <a:pt x="6067175" y="3648211"/>
                  <a:pt x="6063783" y="3649695"/>
                </a:cubicBezTo>
                <a:lnTo>
                  <a:pt x="6059090" y="3651694"/>
                </a:lnTo>
                <a:cubicBezTo>
                  <a:pt x="6056667" y="3652755"/>
                  <a:pt x="6054032" y="3652724"/>
                  <a:pt x="6051610" y="3652088"/>
                </a:cubicBezTo>
                <a:cubicBezTo>
                  <a:pt x="6053003" y="3652785"/>
                  <a:pt x="6054547" y="3652997"/>
                  <a:pt x="6055667" y="3654299"/>
                </a:cubicBezTo>
                <a:cubicBezTo>
                  <a:pt x="6059574" y="3658843"/>
                  <a:pt x="6058665" y="3666961"/>
                  <a:pt x="6053729" y="3670444"/>
                </a:cubicBezTo>
                <a:lnTo>
                  <a:pt x="6049550" y="3673382"/>
                </a:lnTo>
                <a:cubicBezTo>
                  <a:pt x="6044281" y="3677108"/>
                  <a:pt x="6037649" y="3676381"/>
                  <a:pt x="6033409" y="3671443"/>
                </a:cubicBezTo>
                <a:cubicBezTo>
                  <a:pt x="6029503" y="3666900"/>
                  <a:pt x="6030442" y="3658782"/>
                  <a:pt x="6035348" y="3655299"/>
                </a:cubicBezTo>
                <a:lnTo>
                  <a:pt x="6039527" y="3652361"/>
                </a:lnTo>
                <a:cubicBezTo>
                  <a:pt x="6042040" y="3650574"/>
                  <a:pt x="6044917" y="3649937"/>
                  <a:pt x="6047642" y="3650180"/>
                </a:cubicBezTo>
                <a:cubicBezTo>
                  <a:pt x="6046098" y="3649029"/>
                  <a:pt x="6044735" y="3647666"/>
                  <a:pt x="6043917" y="3645818"/>
                </a:cubicBezTo>
                <a:cubicBezTo>
                  <a:pt x="6041434" y="3640184"/>
                  <a:pt x="6044100" y="3633127"/>
                  <a:pt x="6049792" y="3630673"/>
                </a:cubicBezTo>
                <a:lnTo>
                  <a:pt x="6054486" y="3628674"/>
                </a:lnTo>
                <a:cubicBezTo>
                  <a:pt x="6059453" y="3626524"/>
                  <a:pt x="6065146" y="3628371"/>
                  <a:pt x="6068235" y="3632612"/>
                </a:cubicBezTo>
                <a:cubicBezTo>
                  <a:pt x="6068447" y="3631552"/>
                  <a:pt x="6068962" y="3630582"/>
                  <a:pt x="6069446" y="3629613"/>
                </a:cubicBezTo>
                <a:cubicBezTo>
                  <a:pt x="6063965" y="3628553"/>
                  <a:pt x="6058877" y="3622919"/>
                  <a:pt x="6060089" y="3617103"/>
                </a:cubicBezTo>
                <a:lnTo>
                  <a:pt x="6061119" y="3612105"/>
                </a:lnTo>
                <a:cubicBezTo>
                  <a:pt x="6062390" y="3606017"/>
                  <a:pt x="6067266" y="3601262"/>
                  <a:pt x="6073868" y="3602019"/>
                </a:cubicBezTo>
                <a:cubicBezTo>
                  <a:pt x="6079652" y="3602685"/>
                  <a:pt x="6085194" y="3608683"/>
                  <a:pt x="6083952" y="3614771"/>
                </a:cubicBezTo>
                <a:lnTo>
                  <a:pt x="6082923" y="3619769"/>
                </a:lnTo>
                <a:cubicBezTo>
                  <a:pt x="6082619" y="3621192"/>
                  <a:pt x="6082105" y="3622495"/>
                  <a:pt x="6081439" y="3623737"/>
                </a:cubicBezTo>
                <a:cubicBezTo>
                  <a:pt x="6084467" y="3624252"/>
                  <a:pt x="6087283" y="3625887"/>
                  <a:pt x="6089010" y="3628553"/>
                </a:cubicBezTo>
                <a:close/>
                <a:moveTo>
                  <a:pt x="6105302" y="3600323"/>
                </a:moveTo>
                <a:lnTo>
                  <a:pt x="6106331" y="3595325"/>
                </a:lnTo>
                <a:cubicBezTo>
                  <a:pt x="6107633" y="3589024"/>
                  <a:pt x="6112418" y="3584784"/>
                  <a:pt x="6119081" y="3585269"/>
                </a:cubicBezTo>
                <a:cubicBezTo>
                  <a:pt x="6124895" y="3585693"/>
                  <a:pt x="6130376" y="3592114"/>
                  <a:pt x="6129135" y="3597990"/>
                </a:cubicBezTo>
                <a:lnTo>
                  <a:pt x="6128105" y="3602988"/>
                </a:lnTo>
                <a:cubicBezTo>
                  <a:pt x="6127227" y="3607259"/>
                  <a:pt x="6124653" y="3610439"/>
                  <a:pt x="6121110" y="3611984"/>
                </a:cubicBezTo>
                <a:lnTo>
                  <a:pt x="6121200" y="3612227"/>
                </a:lnTo>
                <a:cubicBezTo>
                  <a:pt x="6123744" y="3618133"/>
                  <a:pt x="6121049" y="3624555"/>
                  <a:pt x="6115416" y="3627402"/>
                </a:cubicBezTo>
                <a:cubicBezTo>
                  <a:pt x="6109935" y="3630158"/>
                  <a:pt x="6102606" y="3627159"/>
                  <a:pt x="6100244" y="3621647"/>
                </a:cubicBezTo>
                <a:lnTo>
                  <a:pt x="6098215" y="3616952"/>
                </a:lnTo>
                <a:cubicBezTo>
                  <a:pt x="6095671" y="3611045"/>
                  <a:pt x="6098367" y="3604624"/>
                  <a:pt x="6103969" y="3601777"/>
                </a:cubicBezTo>
                <a:cubicBezTo>
                  <a:pt x="6104393" y="3601564"/>
                  <a:pt x="6104878" y="3601595"/>
                  <a:pt x="6105332" y="3601443"/>
                </a:cubicBezTo>
                <a:cubicBezTo>
                  <a:pt x="6105362" y="3601050"/>
                  <a:pt x="6105211" y="3600686"/>
                  <a:pt x="6105302" y="3600323"/>
                </a:cubicBezTo>
                <a:close/>
                <a:moveTo>
                  <a:pt x="6148395" y="3585359"/>
                </a:moveTo>
                <a:cubicBezTo>
                  <a:pt x="6144973" y="3580149"/>
                  <a:pt x="6146184" y="3572940"/>
                  <a:pt x="6151423" y="3569397"/>
                </a:cubicBezTo>
                <a:cubicBezTo>
                  <a:pt x="6156480" y="3565944"/>
                  <a:pt x="6163960" y="3567216"/>
                  <a:pt x="6167382" y="3572426"/>
                </a:cubicBezTo>
                <a:cubicBezTo>
                  <a:pt x="6168715" y="3574425"/>
                  <a:pt x="6170017" y="3576424"/>
                  <a:pt x="6171349" y="3578453"/>
                </a:cubicBezTo>
                <a:cubicBezTo>
                  <a:pt x="6174771" y="3583663"/>
                  <a:pt x="6173530" y="3590872"/>
                  <a:pt x="6168321" y="3594416"/>
                </a:cubicBezTo>
                <a:cubicBezTo>
                  <a:pt x="6166989" y="3595325"/>
                  <a:pt x="6165475" y="3595870"/>
                  <a:pt x="6163900" y="3596143"/>
                </a:cubicBezTo>
                <a:cubicBezTo>
                  <a:pt x="6165232" y="3601837"/>
                  <a:pt x="6162083" y="3607320"/>
                  <a:pt x="6156753" y="3609591"/>
                </a:cubicBezTo>
                <a:lnTo>
                  <a:pt x="6152059" y="3611621"/>
                </a:lnTo>
                <a:cubicBezTo>
                  <a:pt x="6146335" y="3614074"/>
                  <a:pt x="6139370" y="3610197"/>
                  <a:pt x="6137402" y="3604654"/>
                </a:cubicBezTo>
                <a:cubicBezTo>
                  <a:pt x="6135221" y="3598536"/>
                  <a:pt x="6138674" y="3592447"/>
                  <a:pt x="6144367" y="3589994"/>
                </a:cubicBezTo>
                <a:lnTo>
                  <a:pt x="6149061" y="3587995"/>
                </a:lnTo>
                <a:cubicBezTo>
                  <a:pt x="6149364" y="3587874"/>
                  <a:pt x="6149697" y="3587934"/>
                  <a:pt x="6149969" y="3587843"/>
                </a:cubicBezTo>
                <a:cubicBezTo>
                  <a:pt x="6149454" y="3586995"/>
                  <a:pt x="6148910" y="3586177"/>
                  <a:pt x="6148395" y="3585359"/>
                </a:cubicBezTo>
                <a:close/>
                <a:moveTo>
                  <a:pt x="6211111" y="3711244"/>
                </a:moveTo>
                <a:cubicBezTo>
                  <a:pt x="6209173" y="3704853"/>
                  <a:pt x="6213019" y="3699341"/>
                  <a:pt x="6218712" y="3696887"/>
                </a:cubicBezTo>
                <a:lnTo>
                  <a:pt x="6223406" y="3694888"/>
                </a:lnTo>
                <a:cubicBezTo>
                  <a:pt x="6229130" y="3692404"/>
                  <a:pt x="6236095" y="3697038"/>
                  <a:pt x="6237760" y="3702491"/>
                </a:cubicBezTo>
                <a:cubicBezTo>
                  <a:pt x="6239032" y="3706640"/>
                  <a:pt x="6237821" y="3710366"/>
                  <a:pt x="6235308" y="3713183"/>
                </a:cubicBezTo>
                <a:cubicBezTo>
                  <a:pt x="6236822" y="3714455"/>
                  <a:pt x="6238094" y="3716030"/>
                  <a:pt x="6238881" y="3717817"/>
                </a:cubicBezTo>
                <a:cubicBezTo>
                  <a:pt x="6241425" y="3723663"/>
                  <a:pt x="6237791" y="3730297"/>
                  <a:pt x="6232279" y="3732659"/>
                </a:cubicBezTo>
                <a:lnTo>
                  <a:pt x="6227585" y="3734689"/>
                </a:lnTo>
                <a:cubicBezTo>
                  <a:pt x="6223679" y="3736355"/>
                  <a:pt x="6219560" y="3735325"/>
                  <a:pt x="6216472" y="3732841"/>
                </a:cubicBezTo>
                <a:cubicBezTo>
                  <a:pt x="6212595" y="3733235"/>
                  <a:pt x="6208719" y="3731539"/>
                  <a:pt x="6206660" y="3726723"/>
                </a:cubicBezTo>
                <a:cubicBezTo>
                  <a:pt x="6203964" y="3720422"/>
                  <a:pt x="6206932" y="3714818"/>
                  <a:pt x="6211414" y="3711880"/>
                </a:cubicBezTo>
                <a:cubicBezTo>
                  <a:pt x="6211323" y="3711668"/>
                  <a:pt x="6211202" y="3711487"/>
                  <a:pt x="6211111" y="3711244"/>
                </a:cubicBezTo>
                <a:close/>
                <a:moveTo>
                  <a:pt x="6236640" y="3645788"/>
                </a:moveTo>
                <a:lnTo>
                  <a:pt x="6237670" y="3640790"/>
                </a:lnTo>
                <a:cubicBezTo>
                  <a:pt x="6238941" y="3634671"/>
                  <a:pt x="6246997" y="3631854"/>
                  <a:pt x="6252266" y="3633672"/>
                </a:cubicBezTo>
                <a:cubicBezTo>
                  <a:pt x="6258656" y="3635883"/>
                  <a:pt x="6260655" y="3642214"/>
                  <a:pt x="6259383" y="3648272"/>
                </a:cubicBezTo>
                <a:lnTo>
                  <a:pt x="6258353" y="3653269"/>
                </a:lnTo>
                <a:cubicBezTo>
                  <a:pt x="6257081" y="3659388"/>
                  <a:pt x="6249056" y="3662205"/>
                  <a:pt x="6243756" y="3660388"/>
                </a:cubicBezTo>
                <a:cubicBezTo>
                  <a:pt x="6237367" y="3658176"/>
                  <a:pt x="6235399" y="3651846"/>
                  <a:pt x="6236640" y="3645788"/>
                </a:cubicBezTo>
                <a:close/>
                <a:moveTo>
                  <a:pt x="6184280" y="3674866"/>
                </a:moveTo>
                <a:cubicBezTo>
                  <a:pt x="6178436" y="3661296"/>
                  <a:pt x="6198998" y="3651028"/>
                  <a:pt x="6204812" y="3664598"/>
                </a:cubicBezTo>
                <a:cubicBezTo>
                  <a:pt x="6210687" y="3678168"/>
                  <a:pt x="6190125" y="3688436"/>
                  <a:pt x="6184280" y="3674866"/>
                </a:cubicBezTo>
                <a:close/>
                <a:moveTo>
                  <a:pt x="6174287" y="3771945"/>
                </a:moveTo>
                <a:lnTo>
                  <a:pt x="6171955" y="3769825"/>
                </a:lnTo>
                <a:cubicBezTo>
                  <a:pt x="6160993" y="3759920"/>
                  <a:pt x="6176710" y="3743170"/>
                  <a:pt x="6187702" y="3753075"/>
                </a:cubicBezTo>
                <a:lnTo>
                  <a:pt x="6190034" y="3755195"/>
                </a:lnTo>
                <a:cubicBezTo>
                  <a:pt x="6200997" y="3765130"/>
                  <a:pt x="6185280" y="3781850"/>
                  <a:pt x="6174287" y="3771945"/>
                </a:cubicBezTo>
                <a:close/>
                <a:moveTo>
                  <a:pt x="6195697" y="3629038"/>
                </a:moveTo>
                <a:cubicBezTo>
                  <a:pt x="6192699" y="3643546"/>
                  <a:pt x="6170532" y="3637579"/>
                  <a:pt x="6173500" y="3623161"/>
                </a:cubicBezTo>
                <a:cubicBezTo>
                  <a:pt x="6176498" y="3608652"/>
                  <a:pt x="6198665" y="3614619"/>
                  <a:pt x="6195697" y="3629038"/>
                </a:cubicBezTo>
                <a:close/>
                <a:moveTo>
                  <a:pt x="6179162" y="3636519"/>
                </a:moveTo>
                <a:cubicBezTo>
                  <a:pt x="6183584" y="3641941"/>
                  <a:pt x="6186097" y="3648696"/>
                  <a:pt x="6184856" y="3655753"/>
                </a:cubicBezTo>
                <a:cubicBezTo>
                  <a:pt x="6183796" y="3661872"/>
                  <a:pt x="6179466" y="3666930"/>
                  <a:pt x="6172712" y="3666506"/>
                </a:cubicBezTo>
                <a:cubicBezTo>
                  <a:pt x="6170047" y="3666355"/>
                  <a:pt x="6167322" y="3664931"/>
                  <a:pt x="6165232" y="3662902"/>
                </a:cubicBezTo>
                <a:lnTo>
                  <a:pt x="6166383" y="3665567"/>
                </a:lnTo>
                <a:cubicBezTo>
                  <a:pt x="6168927" y="3671474"/>
                  <a:pt x="6165414" y="3677986"/>
                  <a:pt x="6159872" y="3680440"/>
                </a:cubicBezTo>
                <a:cubicBezTo>
                  <a:pt x="6154088" y="3683014"/>
                  <a:pt x="6147365" y="3679470"/>
                  <a:pt x="6145003" y="3673957"/>
                </a:cubicBezTo>
                <a:lnTo>
                  <a:pt x="6142974" y="3669262"/>
                </a:lnTo>
                <a:cubicBezTo>
                  <a:pt x="6140430" y="3663356"/>
                  <a:pt x="6143943" y="3656844"/>
                  <a:pt x="6149485" y="3654390"/>
                </a:cubicBezTo>
                <a:cubicBezTo>
                  <a:pt x="6154088" y="3652330"/>
                  <a:pt x="6159145" y="3654239"/>
                  <a:pt x="6162264" y="3657813"/>
                </a:cubicBezTo>
                <a:cubicBezTo>
                  <a:pt x="6161992" y="3656662"/>
                  <a:pt x="6161719" y="3655541"/>
                  <a:pt x="6161931" y="3654330"/>
                </a:cubicBezTo>
                <a:cubicBezTo>
                  <a:pt x="6162083" y="3653633"/>
                  <a:pt x="6162173" y="3652906"/>
                  <a:pt x="6162234" y="3652179"/>
                </a:cubicBezTo>
                <a:cubicBezTo>
                  <a:pt x="6162234" y="3652179"/>
                  <a:pt x="6162234" y="3652179"/>
                  <a:pt x="6162234" y="3652179"/>
                </a:cubicBezTo>
                <a:cubicBezTo>
                  <a:pt x="6162204" y="3652118"/>
                  <a:pt x="6162173" y="3652088"/>
                  <a:pt x="6162143" y="3651967"/>
                </a:cubicBezTo>
                <a:cubicBezTo>
                  <a:pt x="6162022" y="3651816"/>
                  <a:pt x="6161992" y="3651816"/>
                  <a:pt x="6161780" y="3651513"/>
                </a:cubicBezTo>
                <a:cubicBezTo>
                  <a:pt x="6157722" y="3646515"/>
                  <a:pt x="6158327" y="3639669"/>
                  <a:pt x="6162991" y="3635307"/>
                </a:cubicBezTo>
                <a:cubicBezTo>
                  <a:pt x="6167382" y="3631158"/>
                  <a:pt x="6175377" y="3631885"/>
                  <a:pt x="6179162" y="3636519"/>
                </a:cubicBezTo>
                <a:close/>
                <a:moveTo>
                  <a:pt x="6142823" y="3720483"/>
                </a:moveTo>
                <a:cubicBezTo>
                  <a:pt x="6139552" y="3725784"/>
                  <a:pt x="6131345" y="3726208"/>
                  <a:pt x="6126742" y="3722754"/>
                </a:cubicBezTo>
                <a:cubicBezTo>
                  <a:pt x="6123048" y="3719968"/>
                  <a:pt x="6121867" y="3715788"/>
                  <a:pt x="6122563" y="3711729"/>
                </a:cubicBezTo>
                <a:cubicBezTo>
                  <a:pt x="6118748" y="3708579"/>
                  <a:pt x="6116810" y="3703672"/>
                  <a:pt x="6118838" y="3698644"/>
                </a:cubicBezTo>
                <a:cubicBezTo>
                  <a:pt x="6121049" y="3693192"/>
                  <a:pt x="6128226" y="3689557"/>
                  <a:pt x="6133798" y="3692313"/>
                </a:cubicBezTo>
                <a:cubicBezTo>
                  <a:pt x="6138886" y="3694827"/>
                  <a:pt x="6143277" y="3698068"/>
                  <a:pt x="6145487" y="3703490"/>
                </a:cubicBezTo>
                <a:cubicBezTo>
                  <a:pt x="6147910" y="3709457"/>
                  <a:pt x="6146002" y="3715303"/>
                  <a:pt x="6142823" y="3720483"/>
                </a:cubicBezTo>
                <a:close/>
                <a:moveTo>
                  <a:pt x="6131133" y="3687255"/>
                </a:moveTo>
                <a:lnTo>
                  <a:pt x="6126439" y="3689254"/>
                </a:lnTo>
                <a:cubicBezTo>
                  <a:pt x="6120504" y="3691798"/>
                  <a:pt x="6114387" y="3690556"/>
                  <a:pt x="6110813" y="3684832"/>
                </a:cubicBezTo>
                <a:cubicBezTo>
                  <a:pt x="6107785" y="3679925"/>
                  <a:pt x="6109723" y="3671595"/>
                  <a:pt x="6115265" y="3669202"/>
                </a:cubicBezTo>
                <a:lnTo>
                  <a:pt x="6119959" y="3667172"/>
                </a:lnTo>
                <a:cubicBezTo>
                  <a:pt x="6125894" y="3664628"/>
                  <a:pt x="6132042" y="3665870"/>
                  <a:pt x="6135585" y="3671595"/>
                </a:cubicBezTo>
                <a:cubicBezTo>
                  <a:pt x="6138613" y="3676532"/>
                  <a:pt x="6136675" y="3684892"/>
                  <a:pt x="6131133" y="3687255"/>
                </a:cubicBezTo>
                <a:close/>
                <a:moveTo>
                  <a:pt x="6098942" y="3725632"/>
                </a:moveTo>
                <a:cubicBezTo>
                  <a:pt x="6100335" y="3725572"/>
                  <a:pt x="6101728" y="3726056"/>
                  <a:pt x="6103121" y="3726753"/>
                </a:cubicBezTo>
                <a:cubicBezTo>
                  <a:pt x="6105241" y="3726268"/>
                  <a:pt x="6107512" y="3726208"/>
                  <a:pt x="6109541" y="3726844"/>
                </a:cubicBezTo>
                <a:cubicBezTo>
                  <a:pt x="6111146" y="3727359"/>
                  <a:pt x="6112721" y="3727964"/>
                  <a:pt x="6114266" y="3728631"/>
                </a:cubicBezTo>
                <a:cubicBezTo>
                  <a:pt x="6114720" y="3728540"/>
                  <a:pt x="6115144" y="3728389"/>
                  <a:pt x="6115598" y="3728358"/>
                </a:cubicBezTo>
                <a:cubicBezTo>
                  <a:pt x="6121473" y="3727692"/>
                  <a:pt x="6127984" y="3732266"/>
                  <a:pt x="6128317" y="3738445"/>
                </a:cubicBezTo>
                <a:lnTo>
                  <a:pt x="6128498" y="3741807"/>
                </a:lnTo>
                <a:cubicBezTo>
                  <a:pt x="6128498" y="3741837"/>
                  <a:pt x="6128529" y="3741868"/>
                  <a:pt x="6128529" y="3741928"/>
                </a:cubicBezTo>
                <a:cubicBezTo>
                  <a:pt x="6134222" y="3738990"/>
                  <a:pt x="6142792" y="3740050"/>
                  <a:pt x="6146123" y="3747774"/>
                </a:cubicBezTo>
                <a:cubicBezTo>
                  <a:pt x="6149000" y="3754468"/>
                  <a:pt x="6145064" y="3759345"/>
                  <a:pt x="6139643" y="3760980"/>
                </a:cubicBezTo>
                <a:cubicBezTo>
                  <a:pt x="6140400" y="3761768"/>
                  <a:pt x="6141036" y="3762616"/>
                  <a:pt x="6141520" y="3763555"/>
                </a:cubicBezTo>
                <a:cubicBezTo>
                  <a:pt x="6147244" y="3761495"/>
                  <a:pt x="6153361" y="3764706"/>
                  <a:pt x="6155844" y="3770067"/>
                </a:cubicBezTo>
                <a:cubicBezTo>
                  <a:pt x="6157449" y="3773520"/>
                  <a:pt x="6156783" y="3777398"/>
                  <a:pt x="6154815" y="3780427"/>
                </a:cubicBezTo>
                <a:cubicBezTo>
                  <a:pt x="6155390" y="3779942"/>
                  <a:pt x="6156026" y="3779548"/>
                  <a:pt x="6156753" y="3779245"/>
                </a:cubicBezTo>
                <a:lnTo>
                  <a:pt x="6161447" y="3777246"/>
                </a:lnTo>
                <a:cubicBezTo>
                  <a:pt x="6167170" y="3774762"/>
                  <a:pt x="6173681" y="3775277"/>
                  <a:pt x="6177194" y="3781184"/>
                </a:cubicBezTo>
                <a:cubicBezTo>
                  <a:pt x="6180010" y="3785909"/>
                  <a:pt x="6178920" y="3794057"/>
                  <a:pt x="6173530" y="3796692"/>
                </a:cubicBezTo>
                <a:cubicBezTo>
                  <a:pt x="6175408" y="3799025"/>
                  <a:pt x="6176891" y="3801569"/>
                  <a:pt x="6177285" y="3804689"/>
                </a:cubicBezTo>
                <a:cubicBezTo>
                  <a:pt x="6177558" y="3806718"/>
                  <a:pt x="6177194" y="3808536"/>
                  <a:pt x="6176619" y="3810292"/>
                </a:cubicBezTo>
                <a:cubicBezTo>
                  <a:pt x="6178496" y="3811777"/>
                  <a:pt x="6180101" y="3813746"/>
                  <a:pt x="6181131" y="3816108"/>
                </a:cubicBezTo>
                <a:lnTo>
                  <a:pt x="6183160" y="3820803"/>
                </a:lnTo>
                <a:cubicBezTo>
                  <a:pt x="6185643" y="3826528"/>
                  <a:pt x="6180646" y="3833464"/>
                  <a:pt x="6175286" y="3835009"/>
                </a:cubicBezTo>
                <a:cubicBezTo>
                  <a:pt x="6168775" y="3836887"/>
                  <a:pt x="6163537" y="3832828"/>
                  <a:pt x="6161083" y="3827134"/>
                </a:cubicBezTo>
                <a:lnTo>
                  <a:pt x="6159054" y="3822439"/>
                </a:lnTo>
                <a:cubicBezTo>
                  <a:pt x="6158661" y="3821560"/>
                  <a:pt x="6158752" y="3820621"/>
                  <a:pt x="6158721" y="3819713"/>
                </a:cubicBezTo>
                <a:cubicBezTo>
                  <a:pt x="6157147" y="3818925"/>
                  <a:pt x="6155754" y="3817926"/>
                  <a:pt x="6154754" y="3816653"/>
                </a:cubicBezTo>
                <a:cubicBezTo>
                  <a:pt x="6152362" y="3813533"/>
                  <a:pt x="6152059" y="3810080"/>
                  <a:pt x="6153028" y="3806839"/>
                </a:cubicBezTo>
                <a:cubicBezTo>
                  <a:pt x="6151666" y="3803507"/>
                  <a:pt x="6152150" y="3799691"/>
                  <a:pt x="6154058" y="3796389"/>
                </a:cubicBezTo>
                <a:cubicBezTo>
                  <a:pt x="6153664" y="3795905"/>
                  <a:pt x="6153149" y="3795602"/>
                  <a:pt x="6152816" y="3795026"/>
                </a:cubicBezTo>
                <a:cubicBezTo>
                  <a:pt x="6150757" y="3791604"/>
                  <a:pt x="6150787" y="3786333"/>
                  <a:pt x="6152998" y="3782698"/>
                </a:cubicBezTo>
                <a:cubicBezTo>
                  <a:pt x="6151998" y="3783668"/>
                  <a:pt x="6150817" y="3784485"/>
                  <a:pt x="6149546" y="3785061"/>
                </a:cubicBezTo>
                <a:lnTo>
                  <a:pt x="6144852" y="3787060"/>
                </a:lnTo>
                <a:cubicBezTo>
                  <a:pt x="6143186" y="3787787"/>
                  <a:pt x="6141490" y="3787999"/>
                  <a:pt x="6139825" y="3787848"/>
                </a:cubicBezTo>
                <a:cubicBezTo>
                  <a:pt x="6137250" y="3792573"/>
                  <a:pt x="6133071" y="3796298"/>
                  <a:pt x="6127257" y="3797631"/>
                </a:cubicBezTo>
                <a:cubicBezTo>
                  <a:pt x="6123562" y="3798479"/>
                  <a:pt x="6120080" y="3798298"/>
                  <a:pt x="6116840" y="3797359"/>
                </a:cubicBezTo>
                <a:cubicBezTo>
                  <a:pt x="6116961" y="3803386"/>
                  <a:pt x="6113054" y="3808899"/>
                  <a:pt x="6106725" y="3809596"/>
                </a:cubicBezTo>
                <a:cubicBezTo>
                  <a:pt x="6100820" y="3810232"/>
                  <a:pt x="6094369" y="3805628"/>
                  <a:pt x="6094067" y="3799418"/>
                </a:cubicBezTo>
                <a:lnTo>
                  <a:pt x="6093703" y="3792209"/>
                </a:lnTo>
                <a:cubicBezTo>
                  <a:pt x="6093643" y="3790816"/>
                  <a:pt x="6093855" y="3789453"/>
                  <a:pt x="6094188" y="3788151"/>
                </a:cubicBezTo>
                <a:lnTo>
                  <a:pt x="6093310" y="3786091"/>
                </a:lnTo>
                <a:cubicBezTo>
                  <a:pt x="6091795" y="3782608"/>
                  <a:pt x="6092250" y="3779033"/>
                  <a:pt x="6093855" y="3776004"/>
                </a:cubicBezTo>
                <a:cubicBezTo>
                  <a:pt x="6092916" y="3776125"/>
                  <a:pt x="6092008" y="3776246"/>
                  <a:pt x="6091099" y="3776156"/>
                </a:cubicBezTo>
                <a:cubicBezTo>
                  <a:pt x="6085769" y="3778791"/>
                  <a:pt x="6078773" y="3778094"/>
                  <a:pt x="6075715" y="3771067"/>
                </a:cubicBezTo>
                <a:cubicBezTo>
                  <a:pt x="6075685" y="3771006"/>
                  <a:pt x="6075715" y="3770976"/>
                  <a:pt x="6075715" y="3770916"/>
                </a:cubicBezTo>
                <a:cubicBezTo>
                  <a:pt x="6075261" y="3772036"/>
                  <a:pt x="6074746" y="3773187"/>
                  <a:pt x="6073746" y="3774278"/>
                </a:cubicBezTo>
                <a:cubicBezTo>
                  <a:pt x="6063874" y="3785182"/>
                  <a:pt x="6045523" y="3771370"/>
                  <a:pt x="6055425" y="3760405"/>
                </a:cubicBezTo>
                <a:cubicBezTo>
                  <a:pt x="6061967" y="3753135"/>
                  <a:pt x="6072111" y="3756861"/>
                  <a:pt x="6075382" y="3763373"/>
                </a:cubicBezTo>
                <a:cubicBezTo>
                  <a:pt x="6076169" y="3760920"/>
                  <a:pt x="6077896" y="3759072"/>
                  <a:pt x="6080046" y="3757679"/>
                </a:cubicBezTo>
                <a:cubicBezTo>
                  <a:pt x="6079803" y="3756831"/>
                  <a:pt x="6079470" y="3755983"/>
                  <a:pt x="6079379" y="3755134"/>
                </a:cubicBezTo>
                <a:cubicBezTo>
                  <a:pt x="6076987" y="3753711"/>
                  <a:pt x="6075291" y="3751378"/>
                  <a:pt x="6074292" y="3748925"/>
                </a:cubicBezTo>
                <a:cubicBezTo>
                  <a:pt x="6069840" y="3746926"/>
                  <a:pt x="6066479" y="3742625"/>
                  <a:pt x="6067720" y="3736446"/>
                </a:cubicBezTo>
                <a:cubicBezTo>
                  <a:pt x="6069598" y="3727328"/>
                  <a:pt x="6079137" y="3726026"/>
                  <a:pt x="6085224" y="3729903"/>
                </a:cubicBezTo>
                <a:cubicBezTo>
                  <a:pt x="6085557" y="3729661"/>
                  <a:pt x="6085739" y="3729297"/>
                  <a:pt x="6086102" y="3729055"/>
                </a:cubicBezTo>
                <a:cubicBezTo>
                  <a:pt x="6090039" y="3726299"/>
                  <a:pt x="6094218" y="3725874"/>
                  <a:pt x="6098942" y="3725632"/>
                </a:cubicBezTo>
                <a:close/>
                <a:moveTo>
                  <a:pt x="6096308" y="3844732"/>
                </a:moveTo>
                <a:cubicBezTo>
                  <a:pt x="6090463" y="3831132"/>
                  <a:pt x="6112055" y="3823287"/>
                  <a:pt x="6117869" y="3836796"/>
                </a:cubicBezTo>
                <a:cubicBezTo>
                  <a:pt x="6118929" y="3839280"/>
                  <a:pt x="6118869" y="3841461"/>
                  <a:pt x="6118384" y="3843490"/>
                </a:cubicBezTo>
                <a:cubicBezTo>
                  <a:pt x="6118687" y="3843399"/>
                  <a:pt x="6118929" y="3843157"/>
                  <a:pt x="6119262" y="3843127"/>
                </a:cubicBezTo>
                <a:cubicBezTo>
                  <a:pt x="6124865" y="3842279"/>
                  <a:pt x="6130346" y="3842400"/>
                  <a:pt x="6135252" y="3845610"/>
                </a:cubicBezTo>
                <a:cubicBezTo>
                  <a:pt x="6140642" y="3849094"/>
                  <a:pt x="6142429" y="3855000"/>
                  <a:pt x="6142792" y="3861058"/>
                </a:cubicBezTo>
                <a:cubicBezTo>
                  <a:pt x="6143156" y="3867298"/>
                  <a:pt x="6136675" y="3872357"/>
                  <a:pt x="6130921" y="3872144"/>
                </a:cubicBezTo>
                <a:cubicBezTo>
                  <a:pt x="6128862" y="3872084"/>
                  <a:pt x="6127136" y="3871327"/>
                  <a:pt x="6125622" y="3870388"/>
                </a:cubicBezTo>
                <a:cubicBezTo>
                  <a:pt x="6125894" y="3874416"/>
                  <a:pt x="6124471" y="3878293"/>
                  <a:pt x="6120504" y="3880747"/>
                </a:cubicBezTo>
                <a:cubicBezTo>
                  <a:pt x="6115628" y="3883715"/>
                  <a:pt x="6107331" y="3882564"/>
                  <a:pt x="6104726" y="3876960"/>
                </a:cubicBezTo>
                <a:cubicBezTo>
                  <a:pt x="6104454" y="3876294"/>
                  <a:pt x="6104121" y="3875658"/>
                  <a:pt x="6103727" y="3875022"/>
                </a:cubicBezTo>
                <a:lnTo>
                  <a:pt x="6103727" y="3875022"/>
                </a:lnTo>
                <a:cubicBezTo>
                  <a:pt x="6103636" y="3874992"/>
                  <a:pt x="6103636" y="3874992"/>
                  <a:pt x="6103515" y="3874901"/>
                </a:cubicBezTo>
                <a:cubicBezTo>
                  <a:pt x="6103333" y="3874870"/>
                  <a:pt x="6103303" y="3874840"/>
                  <a:pt x="6102970" y="3874749"/>
                </a:cubicBezTo>
                <a:cubicBezTo>
                  <a:pt x="6096792" y="3872963"/>
                  <a:pt x="6093370" y="3867026"/>
                  <a:pt x="6094672" y="3860786"/>
                </a:cubicBezTo>
                <a:cubicBezTo>
                  <a:pt x="6095914" y="3854819"/>
                  <a:pt x="6102849" y="3850820"/>
                  <a:pt x="6108633" y="3852486"/>
                </a:cubicBezTo>
                <a:cubicBezTo>
                  <a:pt x="6109329" y="3852698"/>
                  <a:pt x="6109905" y="3853183"/>
                  <a:pt x="6110571" y="3853456"/>
                </a:cubicBezTo>
                <a:cubicBezTo>
                  <a:pt x="6110662" y="3852638"/>
                  <a:pt x="6110844" y="3851880"/>
                  <a:pt x="6111086" y="3851093"/>
                </a:cubicBezTo>
                <a:cubicBezTo>
                  <a:pt x="6105756" y="3852819"/>
                  <a:pt x="6099154" y="3851366"/>
                  <a:pt x="6096308" y="3844732"/>
                </a:cubicBezTo>
                <a:close/>
                <a:moveTo>
                  <a:pt x="6126954" y="3820258"/>
                </a:moveTo>
                <a:cubicBezTo>
                  <a:pt x="6122321" y="3816775"/>
                  <a:pt x="6120504" y="3808778"/>
                  <a:pt x="6124683" y="3804174"/>
                </a:cubicBezTo>
                <a:lnTo>
                  <a:pt x="6128105" y="3800388"/>
                </a:lnTo>
                <a:cubicBezTo>
                  <a:pt x="6132284" y="3795784"/>
                  <a:pt x="6138856" y="3794087"/>
                  <a:pt x="6144185" y="3798086"/>
                </a:cubicBezTo>
                <a:cubicBezTo>
                  <a:pt x="6148819" y="3801569"/>
                  <a:pt x="6150636" y="3809566"/>
                  <a:pt x="6146456" y="3814170"/>
                </a:cubicBezTo>
                <a:lnTo>
                  <a:pt x="6143035" y="3817956"/>
                </a:lnTo>
                <a:cubicBezTo>
                  <a:pt x="6138856" y="3822590"/>
                  <a:pt x="6132284" y="3824256"/>
                  <a:pt x="6126954" y="3820258"/>
                </a:cubicBezTo>
                <a:close/>
                <a:moveTo>
                  <a:pt x="6073474" y="3842915"/>
                </a:moveTo>
                <a:cubicBezTo>
                  <a:pt x="6063692" y="3853728"/>
                  <a:pt x="6044675" y="3840794"/>
                  <a:pt x="6054577" y="3829860"/>
                </a:cubicBezTo>
                <a:cubicBezTo>
                  <a:pt x="6055698" y="3828588"/>
                  <a:pt x="6056970" y="3827740"/>
                  <a:pt x="6058302" y="3827103"/>
                </a:cubicBezTo>
                <a:lnTo>
                  <a:pt x="6058090" y="3827073"/>
                </a:lnTo>
                <a:cubicBezTo>
                  <a:pt x="6054577" y="3826619"/>
                  <a:pt x="6051912" y="3824498"/>
                  <a:pt x="6050247" y="3821681"/>
                </a:cubicBezTo>
                <a:cubicBezTo>
                  <a:pt x="6048975" y="3827285"/>
                  <a:pt x="6044069" y="3832162"/>
                  <a:pt x="6036831" y="3830647"/>
                </a:cubicBezTo>
                <a:lnTo>
                  <a:pt x="6033742" y="3830011"/>
                </a:lnTo>
                <a:cubicBezTo>
                  <a:pt x="6027807" y="3828769"/>
                  <a:pt x="6025294" y="3824287"/>
                  <a:pt x="6025233" y="3819592"/>
                </a:cubicBezTo>
                <a:lnTo>
                  <a:pt x="6022113" y="3819046"/>
                </a:lnTo>
                <a:cubicBezTo>
                  <a:pt x="6015966" y="3817986"/>
                  <a:pt x="6012665" y="3810262"/>
                  <a:pt x="6014240" y="3804810"/>
                </a:cubicBezTo>
                <a:cubicBezTo>
                  <a:pt x="6016087" y="3798389"/>
                  <a:pt x="6022356" y="3795905"/>
                  <a:pt x="6028473" y="3796935"/>
                </a:cubicBezTo>
                <a:lnTo>
                  <a:pt x="6035590" y="3798177"/>
                </a:lnTo>
                <a:cubicBezTo>
                  <a:pt x="6040677" y="3799055"/>
                  <a:pt x="6043615" y="3804477"/>
                  <a:pt x="6043645" y="3809414"/>
                </a:cubicBezTo>
                <a:cubicBezTo>
                  <a:pt x="6045704" y="3810292"/>
                  <a:pt x="6047733" y="3811262"/>
                  <a:pt x="6048763" y="3812867"/>
                </a:cubicBezTo>
                <a:cubicBezTo>
                  <a:pt x="6050035" y="3807233"/>
                  <a:pt x="6055879" y="3803598"/>
                  <a:pt x="6061452" y="3804295"/>
                </a:cubicBezTo>
                <a:lnTo>
                  <a:pt x="6065691" y="3804840"/>
                </a:lnTo>
                <a:cubicBezTo>
                  <a:pt x="6067963" y="3802296"/>
                  <a:pt x="6071142" y="3800660"/>
                  <a:pt x="6074867" y="3800842"/>
                </a:cubicBezTo>
                <a:cubicBezTo>
                  <a:pt x="6079682" y="3801084"/>
                  <a:pt x="6082710" y="3804023"/>
                  <a:pt x="6085617" y="3807476"/>
                </a:cubicBezTo>
                <a:cubicBezTo>
                  <a:pt x="6087859" y="3810171"/>
                  <a:pt x="6088101" y="3813624"/>
                  <a:pt x="6087132" y="3816775"/>
                </a:cubicBezTo>
                <a:cubicBezTo>
                  <a:pt x="6087223" y="3816986"/>
                  <a:pt x="6087283" y="3817229"/>
                  <a:pt x="6087374" y="3817441"/>
                </a:cubicBezTo>
                <a:cubicBezTo>
                  <a:pt x="6089554" y="3823499"/>
                  <a:pt x="6085951" y="3829769"/>
                  <a:pt x="6080227" y="3832010"/>
                </a:cubicBezTo>
                <a:cubicBezTo>
                  <a:pt x="6078501" y="3832677"/>
                  <a:pt x="6076744" y="3832707"/>
                  <a:pt x="6074988" y="3832434"/>
                </a:cubicBezTo>
                <a:cubicBezTo>
                  <a:pt x="6076654" y="3835615"/>
                  <a:pt x="6076714" y="3839340"/>
                  <a:pt x="6073474" y="3842915"/>
                </a:cubicBezTo>
                <a:close/>
                <a:moveTo>
                  <a:pt x="6014119" y="3842309"/>
                </a:moveTo>
                <a:cubicBezTo>
                  <a:pt x="6014119" y="3836675"/>
                  <a:pt x="6019419" y="3830041"/>
                  <a:pt x="6025566" y="3830799"/>
                </a:cubicBezTo>
                <a:lnTo>
                  <a:pt x="6030623" y="3831435"/>
                </a:lnTo>
                <a:cubicBezTo>
                  <a:pt x="6036801" y="3832192"/>
                  <a:pt x="6042131" y="3836039"/>
                  <a:pt x="6042131" y="3842884"/>
                </a:cubicBezTo>
                <a:cubicBezTo>
                  <a:pt x="6042131" y="3843127"/>
                  <a:pt x="6041979" y="3843369"/>
                  <a:pt x="6041979" y="3843611"/>
                </a:cubicBezTo>
                <a:cubicBezTo>
                  <a:pt x="6046038" y="3847065"/>
                  <a:pt x="6047340" y="3852971"/>
                  <a:pt x="6044796" y="3857787"/>
                </a:cubicBezTo>
                <a:cubicBezTo>
                  <a:pt x="6044523" y="3858363"/>
                  <a:pt x="6044372" y="3858635"/>
                  <a:pt x="6044311" y="3858726"/>
                </a:cubicBezTo>
                <a:cubicBezTo>
                  <a:pt x="6044281" y="3858787"/>
                  <a:pt x="6044281" y="3858847"/>
                  <a:pt x="6044251" y="3858938"/>
                </a:cubicBezTo>
                <a:cubicBezTo>
                  <a:pt x="6044251" y="3858968"/>
                  <a:pt x="6044251" y="3858999"/>
                  <a:pt x="6044251" y="3859029"/>
                </a:cubicBezTo>
                <a:cubicBezTo>
                  <a:pt x="6044614" y="3859635"/>
                  <a:pt x="6044947" y="3860210"/>
                  <a:pt x="6045371" y="3860786"/>
                </a:cubicBezTo>
                <a:cubicBezTo>
                  <a:pt x="6049217" y="3865935"/>
                  <a:pt x="6046098" y="3873386"/>
                  <a:pt x="6041344" y="3876537"/>
                </a:cubicBezTo>
                <a:cubicBezTo>
                  <a:pt x="6035771" y="3880171"/>
                  <a:pt x="6029200" y="3877294"/>
                  <a:pt x="6025627" y="3872508"/>
                </a:cubicBezTo>
                <a:cubicBezTo>
                  <a:pt x="6021236" y="3866632"/>
                  <a:pt x="6020509" y="3859574"/>
                  <a:pt x="6022296" y="3852910"/>
                </a:cubicBezTo>
                <a:cubicBezTo>
                  <a:pt x="6017662" y="3851335"/>
                  <a:pt x="6014119" y="3847852"/>
                  <a:pt x="6014119" y="3842309"/>
                </a:cubicBezTo>
                <a:close/>
                <a:moveTo>
                  <a:pt x="6056606" y="3892560"/>
                </a:moveTo>
                <a:cubicBezTo>
                  <a:pt x="6054759" y="3907220"/>
                  <a:pt x="6032016" y="3904191"/>
                  <a:pt x="6033833" y="3889501"/>
                </a:cubicBezTo>
                <a:cubicBezTo>
                  <a:pt x="6035681" y="3874840"/>
                  <a:pt x="6058454" y="3877870"/>
                  <a:pt x="6056606" y="3892560"/>
                </a:cubicBezTo>
                <a:close/>
                <a:moveTo>
                  <a:pt x="5979596" y="3836614"/>
                </a:moveTo>
                <a:cubicBezTo>
                  <a:pt x="5989499" y="3825649"/>
                  <a:pt x="6007366" y="3840067"/>
                  <a:pt x="5997494" y="3851032"/>
                </a:cubicBezTo>
                <a:cubicBezTo>
                  <a:pt x="5996555" y="3852093"/>
                  <a:pt x="5995465" y="3852698"/>
                  <a:pt x="5994405" y="3853304"/>
                </a:cubicBezTo>
                <a:cubicBezTo>
                  <a:pt x="5999553" y="3855091"/>
                  <a:pt x="6004035" y="3859877"/>
                  <a:pt x="6003186" y="3866662"/>
                </a:cubicBezTo>
                <a:cubicBezTo>
                  <a:pt x="6001370" y="3881292"/>
                  <a:pt x="5979142" y="3875386"/>
                  <a:pt x="5980959" y="3860937"/>
                </a:cubicBezTo>
                <a:cubicBezTo>
                  <a:pt x="5981383" y="3857636"/>
                  <a:pt x="5982897" y="3855515"/>
                  <a:pt x="5984865" y="3854183"/>
                </a:cubicBezTo>
                <a:cubicBezTo>
                  <a:pt x="5978052" y="3851669"/>
                  <a:pt x="5973388" y="3843460"/>
                  <a:pt x="5979596" y="3836614"/>
                </a:cubicBezTo>
                <a:close/>
                <a:moveTo>
                  <a:pt x="5970875" y="3785727"/>
                </a:moveTo>
                <a:cubicBezTo>
                  <a:pt x="5964788" y="3784455"/>
                  <a:pt x="5960215" y="3779154"/>
                  <a:pt x="5961154" y="3772703"/>
                </a:cubicBezTo>
                <a:cubicBezTo>
                  <a:pt x="5961971" y="3767220"/>
                  <a:pt x="5967331" y="3762616"/>
                  <a:pt x="5972994" y="3763040"/>
                </a:cubicBezTo>
                <a:cubicBezTo>
                  <a:pt x="5973842" y="3760708"/>
                  <a:pt x="5975235" y="3758527"/>
                  <a:pt x="5977294" y="3757043"/>
                </a:cubicBezTo>
                <a:cubicBezTo>
                  <a:pt x="5982443" y="3753317"/>
                  <a:pt x="5989741" y="3755437"/>
                  <a:pt x="5993223" y="3760344"/>
                </a:cubicBezTo>
                <a:lnTo>
                  <a:pt x="5996161" y="3764524"/>
                </a:lnTo>
                <a:cubicBezTo>
                  <a:pt x="5999795" y="3769674"/>
                  <a:pt x="5997796" y="3776580"/>
                  <a:pt x="5993102" y="3780215"/>
                </a:cubicBezTo>
                <a:cubicBezTo>
                  <a:pt x="5991255" y="3785091"/>
                  <a:pt x="5986167" y="3788908"/>
                  <a:pt x="5980868" y="3787817"/>
                </a:cubicBezTo>
                <a:lnTo>
                  <a:pt x="5970875" y="3785727"/>
                </a:lnTo>
                <a:close/>
                <a:moveTo>
                  <a:pt x="6001794" y="3733356"/>
                </a:moveTo>
                <a:cubicBezTo>
                  <a:pt x="6000098" y="3733841"/>
                  <a:pt x="5998311" y="3734022"/>
                  <a:pt x="5996403" y="3733719"/>
                </a:cubicBezTo>
                <a:cubicBezTo>
                  <a:pt x="5992346" y="3733023"/>
                  <a:pt x="5989044" y="3729570"/>
                  <a:pt x="5987863" y="3725602"/>
                </a:cubicBezTo>
                <a:cubicBezTo>
                  <a:pt x="5984563" y="3722906"/>
                  <a:pt x="5982957" y="3718181"/>
                  <a:pt x="5983684" y="3714001"/>
                </a:cubicBezTo>
                <a:cubicBezTo>
                  <a:pt x="5984775" y="3707610"/>
                  <a:pt x="5991407" y="3704369"/>
                  <a:pt x="5997342" y="3705217"/>
                </a:cubicBezTo>
                <a:cubicBezTo>
                  <a:pt x="5999462" y="3705520"/>
                  <a:pt x="6001340" y="3706247"/>
                  <a:pt x="6003005" y="3707216"/>
                </a:cubicBezTo>
                <a:cubicBezTo>
                  <a:pt x="6007699" y="3706489"/>
                  <a:pt x="6012272" y="3708912"/>
                  <a:pt x="6014997" y="3713031"/>
                </a:cubicBezTo>
                <a:lnTo>
                  <a:pt x="6018964" y="3719059"/>
                </a:lnTo>
                <a:cubicBezTo>
                  <a:pt x="6022386" y="3724269"/>
                  <a:pt x="6019388" y="3731872"/>
                  <a:pt x="6014301" y="3734628"/>
                </a:cubicBezTo>
                <a:cubicBezTo>
                  <a:pt x="6009940" y="3736991"/>
                  <a:pt x="6005307" y="3736112"/>
                  <a:pt x="6001794" y="3733356"/>
                </a:cubicBezTo>
                <a:close/>
                <a:moveTo>
                  <a:pt x="6023900" y="3764736"/>
                </a:moveTo>
                <a:cubicBezTo>
                  <a:pt x="6028564" y="3760223"/>
                  <a:pt x="6035529" y="3760799"/>
                  <a:pt x="6040132" y="3764949"/>
                </a:cubicBezTo>
                <a:lnTo>
                  <a:pt x="6043917" y="3768371"/>
                </a:lnTo>
                <a:cubicBezTo>
                  <a:pt x="6048551" y="3772551"/>
                  <a:pt x="6047915" y="3780518"/>
                  <a:pt x="6043675" y="3784637"/>
                </a:cubicBezTo>
                <a:cubicBezTo>
                  <a:pt x="6039012" y="3789150"/>
                  <a:pt x="6032046" y="3788544"/>
                  <a:pt x="6027444" y="3784395"/>
                </a:cubicBezTo>
                <a:lnTo>
                  <a:pt x="6023658" y="3780972"/>
                </a:lnTo>
                <a:cubicBezTo>
                  <a:pt x="6019025" y="3776792"/>
                  <a:pt x="6019661" y="3768826"/>
                  <a:pt x="6023900" y="3764736"/>
                </a:cubicBezTo>
                <a:close/>
                <a:moveTo>
                  <a:pt x="6054396" y="3604957"/>
                </a:moveTo>
                <a:cubicBezTo>
                  <a:pt x="6049520" y="3603776"/>
                  <a:pt x="6045432" y="3601019"/>
                  <a:pt x="6042070" y="3597445"/>
                </a:cubicBezTo>
                <a:cubicBezTo>
                  <a:pt x="6043827" y="3605017"/>
                  <a:pt x="6038134" y="3611500"/>
                  <a:pt x="6031925" y="3612590"/>
                </a:cubicBezTo>
                <a:cubicBezTo>
                  <a:pt x="6027837" y="3622343"/>
                  <a:pt x="6013423" y="3620435"/>
                  <a:pt x="6010636" y="3611318"/>
                </a:cubicBezTo>
                <a:cubicBezTo>
                  <a:pt x="6007820" y="3613983"/>
                  <a:pt x="6003702" y="3615316"/>
                  <a:pt x="5999856" y="3614529"/>
                </a:cubicBezTo>
                <a:lnTo>
                  <a:pt x="5998796" y="3614317"/>
                </a:lnTo>
                <a:cubicBezTo>
                  <a:pt x="5999795" y="3615256"/>
                  <a:pt x="6000704" y="3616407"/>
                  <a:pt x="6001370" y="3618012"/>
                </a:cubicBezTo>
                <a:cubicBezTo>
                  <a:pt x="6006306" y="3629492"/>
                  <a:pt x="5992588" y="3639730"/>
                  <a:pt x="5984896" y="3633884"/>
                </a:cubicBezTo>
                <a:cubicBezTo>
                  <a:pt x="5984320" y="3635459"/>
                  <a:pt x="5983442" y="3636883"/>
                  <a:pt x="5982019" y="3637852"/>
                </a:cubicBezTo>
                <a:lnTo>
                  <a:pt x="5977840" y="3640820"/>
                </a:lnTo>
                <a:cubicBezTo>
                  <a:pt x="5973025" y="3644213"/>
                  <a:pt x="5966998" y="3645000"/>
                  <a:pt x="5962395" y="3640790"/>
                </a:cubicBezTo>
                <a:cubicBezTo>
                  <a:pt x="5962456" y="3642668"/>
                  <a:pt x="5962092" y="3644516"/>
                  <a:pt x="5961365" y="3646212"/>
                </a:cubicBezTo>
                <a:cubicBezTo>
                  <a:pt x="5967240" y="3647666"/>
                  <a:pt x="5972692" y="3653209"/>
                  <a:pt x="5971117" y="3660872"/>
                </a:cubicBezTo>
                <a:cubicBezTo>
                  <a:pt x="5970359" y="3664598"/>
                  <a:pt x="5968331" y="3666839"/>
                  <a:pt x="5965848" y="3667899"/>
                </a:cubicBezTo>
                <a:cubicBezTo>
                  <a:pt x="5972207" y="3668748"/>
                  <a:pt x="5978688" y="3674715"/>
                  <a:pt x="5976992" y="3682954"/>
                </a:cubicBezTo>
                <a:cubicBezTo>
                  <a:pt x="5975023" y="3692434"/>
                  <a:pt x="5965030" y="3692404"/>
                  <a:pt x="5959185" y="3687255"/>
                </a:cubicBezTo>
                <a:lnTo>
                  <a:pt x="5961790" y="3691223"/>
                </a:lnTo>
                <a:cubicBezTo>
                  <a:pt x="5965211" y="3696402"/>
                  <a:pt x="5963122" y="3703854"/>
                  <a:pt x="5957974" y="3707004"/>
                </a:cubicBezTo>
                <a:cubicBezTo>
                  <a:pt x="5952553" y="3710305"/>
                  <a:pt x="5945619" y="3708337"/>
                  <a:pt x="5942196" y="3703187"/>
                </a:cubicBezTo>
                <a:lnTo>
                  <a:pt x="5938229" y="3697159"/>
                </a:lnTo>
                <a:cubicBezTo>
                  <a:pt x="5936776" y="3694918"/>
                  <a:pt x="5936473" y="3692313"/>
                  <a:pt x="5936836" y="3689769"/>
                </a:cubicBezTo>
                <a:cubicBezTo>
                  <a:pt x="5932596" y="3690799"/>
                  <a:pt x="5927600" y="3689648"/>
                  <a:pt x="5925117" y="3686134"/>
                </a:cubicBezTo>
                <a:lnTo>
                  <a:pt x="5922179" y="3681954"/>
                </a:lnTo>
                <a:cubicBezTo>
                  <a:pt x="5918454" y="3676684"/>
                  <a:pt x="5918727" y="3670262"/>
                  <a:pt x="5923633" y="3665749"/>
                </a:cubicBezTo>
                <a:cubicBezTo>
                  <a:pt x="5927963" y="3661781"/>
                  <a:pt x="5936352" y="3662266"/>
                  <a:pt x="5939834" y="3667172"/>
                </a:cubicBezTo>
                <a:lnTo>
                  <a:pt x="5942772" y="3671353"/>
                </a:lnTo>
                <a:cubicBezTo>
                  <a:pt x="5944861" y="3674321"/>
                  <a:pt x="5945558" y="3677623"/>
                  <a:pt x="5945013" y="3680742"/>
                </a:cubicBezTo>
                <a:cubicBezTo>
                  <a:pt x="5948950" y="3679682"/>
                  <a:pt x="5953128" y="3680258"/>
                  <a:pt x="5956096" y="3683105"/>
                </a:cubicBezTo>
                <a:cubicBezTo>
                  <a:pt x="5955097" y="3680924"/>
                  <a:pt x="5954673" y="3678380"/>
                  <a:pt x="5955279" y="3675533"/>
                </a:cubicBezTo>
                <a:cubicBezTo>
                  <a:pt x="5956036" y="3671837"/>
                  <a:pt x="5958034" y="3669596"/>
                  <a:pt x="5960518" y="3668535"/>
                </a:cubicBezTo>
                <a:cubicBezTo>
                  <a:pt x="5955036" y="3667809"/>
                  <a:pt x="5949798" y="3663174"/>
                  <a:pt x="5949464" y="3656632"/>
                </a:cubicBezTo>
                <a:lnTo>
                  <a:pt x="5949434" y="3656662"/>
                </a:lnTo>
                <a:cubicBezTo>
                  <a:pt x="5944346" y="3660266"/>
                  <a:pt x="5936957" y="3658873"/>
                  <a:pt x="5933444" y="3653784"/>
                </a:cubicBezTo>
                <a:cubicBezTo>
                  <a:pt x="5932445" y="3652330"/>
                  <a:pt x="5931930" y="3650725"/>
                  <a:pt x="5931688" y="3649089"/>
                </a:cubicBezTo>
                <a:cubicBezTo>
                  <a:pt x="5930083" y="3649332"/>
                  <a:pt x="5928448" y="3650089"/>
                  <a:pt x="5926873" y="3649968"/>
                </a:cubicBezTo>
                <a:cubicBezTo>
                  <a:pt x="5926116" y="3651573"/>
                  <a:pt x="5925026" y="3653088"/>
                  <a:pt x="5923542" y="3654360"/>
                </a:cubicBezTo>
                <a:cubicBezTo>
                  <a:pt x="5919787" y="3657510"/>
                  <a:pt x="5913942" y="3657207"/>
                  <a:pt x="5909975" y="3654420"/>
                </a:cubicBezTo>
                <a:lnTo>
                  <a:pt x="5909127" y="3658540"/>
                </a:lnTo>
                <a:cubicBezTo>
                  <a:pt x="5907855" y="3664658"/>
                  <a:pt x="5899830" y="3667506"/>
                  <a:pt x="5894530" y="3665658"/>
                </a:cubicBezTo>
                <a:cubicBezTo>
                  <a:pt x="5888141" y="3663447"/>
                  <a:pt x="5886142" y="3657146"/>
                  <a:pt x="5887414" y="3651058"/>
                </a:cubicBezTo>
                <a:lnTo>
                  <a:pt x="5888444" y="3646060"/>
                </a:lnTo>
                <a:cubicBezTo>
                  <a:pt x="5889443" y="3641214"/>
                  <a:pt x="5894712" y="3638548"/>
                  <a:pt x="5899497" y="3638518"/>
                </a:cubicBezTo>
                <a:cubicBezTo>
                  <a:pt x="5899224" y="3636549"/>
                  <a:pt x="5899406" y="3634520"/>
                  <a:pt x="5900133" y="3632672"/>
                </a:cubicBezTo>
                <a:cubicBezTo>
                  <a:pt x="5900042" y="3632551"/>
                  <a:pt x="5899951" y="3632430"/>
                  <a:pt x="5899830" y="3632278"/>
                </a:cubicBezTo>
                <a:cubicBezTo>
                  <a:pt x="5895621" y="3637943"/>
                  <a:pt x="5886475" y="3640214"/>
                  <a:pt x="5881206" y="3632733"/>
                </a:cubicBezTo>
                <a:cubicBezTo>
                  <a:pt x="5874816" y="3623676"/>
                  <a:pt x="5883659" y="3613953"/>
                  <a:pt x="5892108" y="3614650"/>
                </a:cubicBezTo>
                <a:cubicBezTo>
                  <a:pt x="5892259" y="3612227"/>
                  <a:pt x="5893138" y="3609864"/>
                  <a:pt x="5894319" y="3607592"/>
                </a:cubicBezTo>
                <a:cubicBezTo>
                  <a:pt x="5893743" y="3607259"/>
                  <a:pt x="5893017" y="3607107"/>
                  <a:pt x="5892501" y="3606714"/>
                </a:cubicBezTo>
                <a:cubicBezTo>
                  <a:pt x="5887686" y="3609107"/>
                  <a:pt x="5882145" y="3609773"/>
                  <a:pt x="5876603" y="3607532"/>
                </a:cubicBezTo>
                <a:cubicBezTo>
                  <a:pt x="5873060" y="3606108"/>
                  <a:pt x="5870304" y="3603927"/>
                  <a:pt x="5868184" y="3601292"/>
                </a:cubicBezTo>
                <a:cubicBezTo>
                  <a:pt x="5866488" y="3601867"/>
                  <a:pt x="5864641" y="3602079"/>
                  <a:pt x="5862733" y="3601867"/>
                </a:cubicBezTo>
                <a:cubicBezTo>
                  <a:pt x="5856737" y="3601110"/>
                  <a:pt x="5852134" y="3594507"/>
                  <a:pt x="5853345" y="3588600"/>
                </a:cubicBezTo>
                <a:lnTo>
                  <a:pt x="5855405" y="3578605"/>
                </a:lnTo>
                <a:cubicBezTo>
                  <a:pt x="5856253" y="3574546"/>
                  <a:pt x="5858917" y="3571577"/>
                  <a:pt x="5862370" y="3570124"/>
                </a:cubicBezTo>
                <a:cubicBezTo>
                  <a:pt x="5860977" y="3570033"/>
                  <a:pt x="5859614" y="3569669"/>
                  <a:pt x="5858372" y="3569094"/>
                </a:cubicBezTo>
                <a:cubicBezTo>
                  <a:pt x="5853224" y="3567943"/>
                  <a:pt x="5849045" y="3563793"/>
                  <a:pt x="5849681" y="3557432"/>
                </a:cubicBezTo>
                <a:cubicBezTo>
                  <a:pt x="5848561" y="3553282"/>
                  <a:pt x="5849439" y="3548860"/>
                  <a:pt x="5853103" y="3545771"/>
                </a:cubicBezTo>
                <a:cubicBezTo>
                  <a:pt x="5856343" y="3543044"/>
                  <a:pt x="5861552" y="3542378"/>
                  <a:pt x="5865549" y="3544165"/>
                </a:cubicBezTo>
                <a:lnTo>
                  <a:pt x="5868003" y="3542439"/>
                </a:lnTo>
                <a:cubicBezTo>
                  <a:pt x="5873272" y="3538713"/>
                  <a:pt x="5879782" y="3539137"/>
                  <a:pt x="5884174" y="3544044"/>
                </a:cubicBezTo>
                <a:cubicBezTo>
                  <a:pt x="5885082" y="3545074"/>
                  <a:pt x="5885718" y="3546346"/>
                  <a:pt x="5886142" y="3547679"/>
                </a:cubicBezTo>
                <a:cubicBezTo>
                  <a:pt x="5889019" y="3547830"/>
                  <a:pt x="5891866" y="3548224"/>
                  <a:pt x="5894319" y="3549072"/>
                </a:cubicBezTo>
                <a:cubicBezTo>
                  <a:pt x="5897407" y="3550162"/>
                  <a:pt x="5899618" y="3552889"/>
                  <a:pt x="5901465" y="3556130"/>
                </a:cubicBezTo>
                <a:lnTo>
                  <a:pt x="5903525" y="3554676"/>
                </a:lnTo>
                <a:cubicBezTo>
                  <a:pt x="5908612" y="3551071"/>
                  <a:pt x="5916274" y="3553464"/>
                  <a:pt x="5919332" y="3558523"/>
                </a:cubicBezTo>
                <a:cubicBezTo>
                  <a:pt x="5921543" y="3562157"/>
                  <a:pt x="5921210" y="3566156"/>
                  <a:pt x="5919423" y="3569578"/>
                </a:cubicBezTo>
                <a:cubicBezTo>
                  <a:pt x="5920634" y="3571880"/>
                  <a:pt x="5921301" y="3574485"/>
                  <a:pt x="5920695" y="3577514"/>
                </a:cubicBezTo>
                <a:cubicBezTo>
                  <a:pt x="5919211" y="3584663"/>
                  <a:pt x="5913185" y="3586389"/>
                  <a:pt x="5907795" y="3584632"/>
                </a:cubicBezTo>
                <a:cubicBezTo>
                  <a:pt x="5907976" y="3585693"/>
                  <a:pt x="5908007" y="3586753"/>
                  <a:pt x="5907855" y="3587782"/>
                </a:cubicBezTo>
                <a:cubicBezTo>
                  <a:pt x="5911217" y="3588691"/>
                  <a:pt x="5913336" y="3591205"/>
                  <a:pt x="5914638" y="3594174"/>
                </a:cubicBezTo>
                <a:cubicBezTo>
                  <a:pt x="5917636" y="3594628"/>
                  <a:pt x="5920756" y="3595718"/>
                  <a:pt x="5923724" y="3597142"/>
                </a:cubicBezTo>
                <a:cubicBezTo>
                  <a:pt x="5925692" y="3592387"/>
                  <a:pt x="5931840" y="3589661"/>
                  <a:pt x="5937563" y="3590690"/>
                </a:cubicBezTo>
                <a:cubicBezTo>
                  <a:pt x="5939895" y="3582633"/>
                  <a:pt x="5951736" y="3577666"/>
                  <a:pt x="5958065" y="3586601"/>
                </a:cubicBezTo>
                <a:cubicBezTo>
                  <a:pt x="5964606" y="3595840"/>
                  <a:pt x="5955157" y="3605684"/>
                  <a:pt x="5946557" y="3604442"/>
                </a:cubicBezTo>
                <a:cubicBezTo>
                  <a:pt x="5945619" y="3606562"/>
                  <a:pt x="5943983" y="3608380"/>
                  <a:pt x="5941772" y="3609591"/>
                </a:cubicBezTo>
                <a:cubicBezTo>
                  <a:pt x="5942681" y="3610197"/>
                  <a:pt x="5943468" y="3610894"/>
                  <a:pt x="5944134" y="3611712"/>
                </a:cubicBezTo>
                <a:cubicBezTo>
                  <a:pt x="5948525" y="3609016"/>
                  <a:pt x="5953886" y="3610076"/>
                  <a:pt x="5957580" y="3613317"/>
                </a:cubicBezTo>
                <a:cubicBezTo>
                  <a:pt x="5959942" y="3608259"/>
                  <a:pt x="5965181" y="3605533"/>
                  <a:pt x="5970663" y="3606683"/>
                </a:cubicBezTo>
                <a:lnTo>
                  <a:pt x="5980656" y="3608743"/>
                </a:lnTo>
                <a:cubicBezTo>
                  <a:pt x="5983533" y="3609349"/>
                  <a:pt x="5985713" y="3611288"/>
                  <a:pt x="5987197" y="3613741"/>
                </a:cubicBezTo>
                <a:cubicBezTo>
                  <a:pt x="5988893" y="3612711"/>
                  <a:pt x="5990740" y="3612287"/>
                  <a:pt x="5992588" y="3612196"/>
                </a:cubicBezTo>
                <a:cubicBezTo>
                  <a:pt x="5989862" y="3610773"/>
                  <a:pt x="5987742" y="3608531"/>
                  <a:pt x="5986894" y="3605623"/>
                </a:cubicBezTo>
                <a:cubicBezTo>
                  <a:pt x="5983503" y="3603715"/>
                  <a:pt x="5981292" y="3600111"/>
                  <a:pt x="5982352" y="3594992"/>
                </a:cubicBezTo>
                <a:cubicBezTo>
                  <a:pt x="5982957" y="3591993"/>
                  <a:pt x="5984502" y="3589903"/>
                  <a:pt x="5986440" y="3588358"/>
                </a:cubicBezTo>
                <a:lnTo>
                  <a:pt x="5985683" y="3587207"/>
                </a:lnTo>
                <a:cubicBezTo>
                  <a:pt x="5982261" y="3581997"/>
                  <a:pt x="5985441" y="3574364"/>
                  <a:pt x="5990528" y="3571699"/>
                </a:cubicBezTo>
                <a:cubicBezTo>
                  <a:pt x="5996434" y="3568609"/>
                  <a:pt x="6002611" y="3571365"/>
                  <a:pt x="6006033" y="3576545"/>
                </a:cubicBezTo>
                <a:lnTo>
                  <a:pt x="6006518" y="3577272"/>
                </a:lnTo>
                <a:cubicBezTo>
                  <a:pt x="6007457" y="3577272"/>
                  <a:pt x="6008396" y="3577242"/>
                  <a:pt x="6009365" y="3577423"/>
                </a:cubicBezTo>
                <a:lnTo>
                  <a:pt x="6014361" y="3578453"/>
                </a:lnTo>
                <a:cubicBezTo>
                  <a:pt x="6020479" y="3579725"/>
                  <a:pt x="6023507" y="3587510"/>
                  <a:pt x="6021781" y="3592932"/>
                </a:cubicBezTo>
                <a:cubicBezTo>
                  <a:pt x="6021175" y="3594749"/>
                  <a:pt x="6020145" y="3596082"/>
                  <a:pt x="6018964" y="3597263"/>
                </a:cubicBezTo>
                <a:cubicBezTo>
                  <a:pt x="6019903" y="3597082"/>
                  <a:pt x="6020842" y="3597082"/>
                  <a:pt x="6021811" y="3597112"/>
                </a:cubicBezTo>
                <a:cubicBezTo>
                  <a:pt x="6022962" y="3594477"/>
                  <a:pt x="6025051" y="3592538"/>
                  <a:pt x="6027413" y="3591175"/>
                </a:cubicBezTo>
                <a:cubicBezTo>
                  <a:pt x="6025021" y="3586147"/>
                  <a:pt x="6027019" y="3579968"/>
                  <a:pt x="6031471" y="3576818"/>
                </a:cubicBezTo>
                <a:lnTo>
                  <a:pt x="6039799" y="3570941"/>
                </a:lnTo>
                <a:cubicBezTo>
                  <a:pt x="6045038" y="3567216"/>
                  <a:pt x="6052215" y="3569457"/>
                  <a:pt x="6055698" y="3574334"/>
                </a:cubicBezTo>
                <a:cubicBezTo>
                  <a:pt x="6056970" y="3576121"/>
                  <a:pt x="6057333" y="3578120"/>
                  <a:pt x="6057333" y="3580119"/>
                </a:cubicBezTo>
                <a:cubicBezTo>
                  <a:pt x="6057333" y="3580149"/>
                  <a:pt x="6057363" y="3580149"/>
                  <a:pt x="6057394" y="3580180"/>
                </a:cubicBezTo>
                <a:cubicBezTo>
                  <a:pt x="6057727" y="3580846"/>
                  <a:pt x="6058090" y="3581513"/>
                  <a:pt x="6058514" y="3582149"/>
                </a:cubicBezTo>
                <a:cubicBezTo>
                  <a:pt x="6058575" y="3582209"/>
                  <a:pt x="6058544" y="3582209"/>
                  <a:pt x="6058605" y="3582270"/>
                </a:cubicBezTo>
                <a:cubicBezTo>
                  <a:pt x="6058635" y="3582300"/>
                  <a:pt x="6058696" y="3582300"/>
                  <a:pt x="6058726" y="3582331"/>
                </a:cubicBezTo>
                <a:cubicBezTo>
                  <a:pt x="6058877" y="3582361"/>
                  <a:pt x="6058968" y="3582391"/>
                  <a:pt x="6059150" y="3582421"/>
                </a:cubicBezTo>
                <a:cubicBezTo>
                  <a:pt x="6065419" y="3583905"/>
                  <a:pt x="6069113" y="3589661"/>
                  <a:pt x="6068114" y="3595961"/>
                </a:cubicBezTo>
                <a:cubicBezTo>
                  <a:pt x="6066994" y="3601989"/>
                  <a:pt x="6060240" y="3606350"/>
                  <a:pt x="6054396" y="3604957"/>
                </a:cubicBezTo>
                <a:close/>
                <a:moveTo>
                  <a:pt x="5945497" y="3754620"/>
                </a:moveTo>
                <a:cubicBezTo>
                  <a:pt x="5943135" y="3754195"/>
                  <a:pt x="5940743" y="3753802"/>
                  <a:pt x="5938380" y="3753378"/>
                </a:cubicBezTo>
                <a:cubicBezTo>
                  <a:pt x="5935443" y="3752863"/>
                  <a:pt x="5933142" y="3750864"/>
                  <a:pt x="5931688" y="3748319"/>
                </a:cubicBezTo>
                <a:cubicBezTo>
                  <a:pt x="5929296" y="3752833"/>
                  <a:pt x="5923875" y="3755195"/>
                  <a:pt x="5918909" y="3754165"/>
                </a:cubicBezTo>
                <a:lnTo>
                  <a:pt x="5913912" y="3753135"/>
                </a:lnTo>
                <a:cubicBezTo>
                  <a:pt x="5907613" y="3751833"/>
                  <a:pt x="5904373" y="3745078"/>
                  <a:pt x="5905584" y="3739202"/>
                </a:cubicBezTo>
                <a:cubicBezTo>
                  <a:pt x="5906856" y="3732932"/>
                  <a:pt x="5913639" y="3729661"/>
                  <a:pt x="5919514" y="3730872"/>
                </a:cubicBezTo>
                <a:lnTo>
                  <a:pt x="5924511" y="3731902"/>
                </a:lnTo>
                <a:cubicBezTo>
                  <a:pt x="5927812" y="3732599"/>
                  <a:pt x="5930234" y="3734810"/>
                  <a:pt x="5931658" y="3737597"/>
                </a:cubicBezTo>
                <a:cubicBezTo>
                  <a:pt x="5934080" y="3732841"/>
                  <a:pt x="5939017" y="3730297"/>
                  <a:pt x="5944346" y="3731205"/>
                </a:cubicBezTo>
                <a:lnTo>
                  <a:pt x="5951463" y="3732447"/>
                </a:lnTo>
                <a:cubicBezTo>
                  <a:pt x="5957611" y="3733508"/>
                  <a:pt x="5961093" y="3740929"/>
                  <a:pt x="5959609" y="3746502"/>
                </a:cubicBezTo>
                <a:cubicBezTo>
                  <a:pt x="5957853" y="3752833"/>
                  <a:pt x="5951584" y="3755650"/>
                  <a:pt x="5945497" y="3754620"/>
                </a:cubicBezTo>
                <a:close/>
                <a:moveTo>
                  <a:pt x="5955642" y="3811958"/>
                </a:moveTo>
                <a:cubicBezTo>
                  <a:pt x="5952644" y="3826407"/>
                  <a:pt x="5929932" y="3822984"/>
                  <a:pt x="5932930" y="3808505"/>
                </a:cubicBezTo>
                <a:cubicBezTo>
                  <a:pt x="5935898" y="3794057"/>
                  <a:pt x="5958610" y="3797480"/>
                  <a:pt x="5955642" y="3811958"/>
                </a:cubicBezTo>
                <a:close/>
                <a:moveTo>
                  <a:pt x="5817218" y="3751197"/>
                </a:moveTo>
                <a:cubicBezTo>
                  <a:pt x="5824849" y="3752499"/>
                  <a:pt x="5830905" y="3763979"/>
                  <a:pt x="5823728" y="3771915"/>
                </a:cubicBezTo>
                <a:cubicBezTo>
                  <a:pt x="5818853" y="3777307"/>
                  <a:pt x="5812766" y="3775762"/>
                  <a:pt x="5809011" y="3771521"/>
                </a:cubicBezTo>
                <a:cubicBezTo>
                  <a:pt x="5808617" y="3772521"/>
                  <a:pt x="5808102" y="3773460"/>
                  <a:pt x="5807466" y="3774278"/>
                </a:cubicBezTo>
                <a:cubicBezTo>
                  <a:pt x="5811706" y="3778639"/>
                  <a:pt x="5811343" y="3785546"/>
                  <a:pt x="5807497" y="3789998"/>
                </a:cubicBezTo>
                <a:cubicBezTo>
                  <a:pt x="5805013" y="3792876"/>
                  <a:pt x="5801228" y="3793906"/>
                  <a:pt x="5797624" y="3793391"/>
                </a:cubicBezTo>
                <a:cubicBezTo>
                  <a:pt x="5798290" y="3793724"/>
                  <a:pt x="5798926" y="3794118"/>
                  <a:pt x="5799502" y="3794663"/>
                </a:cubicBezTo>
                <a:lnTo>
                  <a:pt x="5803287" y="3798086"/>
                </a:lnTo>
                <a:cubicBezTo>
                  <a:pt x="5807920" y="3802266"/>
                  <a:pt x="5810161" y="3808384"/>
                  <a:pt x="5806255" y="3814048"/>
                </a:cubicBezTo>
                <a:cubicBezTo>
                  <a:pt x="5804378" y="3816775"/>
                  <a:pt x="5800774" y="3818562"/>
                  <a:pt x="5797170" y="3818865"/>
                </a:cubicBezTo>
                <a:cubicBezTo>
                  <a:pt x="5797836" y="3822227"/>
                  <a:pt x="5798018" y="3825437"/>
                  <a:pt x="5795686" y="3828588"/>
                </a:cubicBezTo>
                <a:cubicBezTo>
                  <a:pt x="5792749" y="3832586"/>
                  <a:pt x="5787873" y="3834070"/>
                  <a:pt x="5783240" y="3832889"/>
                </a:cubicBezTo>
                <a:cubicBezTo>
                  <a:pt x="5782301" y="3832647"/>
                  <a:pt x="5781392" y="3832283"/>
                  <a:pt x="5780484" y="3831889"/>
                </a:cubicBezTo>
                <a:cubicBezTo>
                  <a:pt x="5773064" y="3830405"/>
                  <a:pt x="5767401" y="3823832"/>
                  <a:pt x="5763313" y="3817865"/>
                </a:cubicBezTo>
                <a:cubicBezTo>
                  <a:pt x="5760164" y="3813291"/>
                  <a:pt x="5760406" y="3807869"/>
                  <a:pt x="5763647" y="3803689"/>
                </a:cubicBezTo>
                <a:cubicBezTo>
                  <a:pt x="5758014" y="3807809"/>
                  <a:pt x="5747687" y="3806930"/>
                  <a:pt x="5744326" y="3798207"/>
                </a:cubicBezTo>
                <a:cubicBezTo>
                  <a:pt x="5738996" y="3784395"/>
                  <a:pt x="5761345" y="3778882"/>
                  <a:pt x="5766614" y="3792512"/>
                </a:cubicBezTo>
                <a:cubicBezTo>
                  <a:pt x="5767947" y="3795965"/>
                  <a:pt x="5767553" y="3798873"/>
                  <a:pt x="5766130" y="3801115"/>
                </a:cubicBezTo>
                <a:cubicBezTo>
                  <a:pt x="5769037" y="3799146"/>
                  <a:pt x="5773034" y="3798813"/>
                  <a:pt x="5776426" y="3799994"/>
                </a:cubicBezTo>
                <a:cubicBezTo>
                  <a:pt x="5776759" y="3799449"/>
                  <a:pt x="5777001" y="3798873"/>
                  <a:pt x="5777425" y="3798389"/>
                </a:cubicBezTo>
                <a:cubicBezTo>
                  <a:pt x="5780060" y="3795147"/>
                  <a:pt x="5784057" y="3793603"/>
                  <a:pt x="5787994" y="3793997"/>
                </a:cubicBezTo>
                <a:cubicBezTo>
                  <a:pt x="5790114" y="3792936"/>
                  <a:pt x="5792507" y="3792331"/>
                  <a:pt x="5794808" y="3792603"/>
                </a:cubicBezTo>
                <a:cubicBezTo>
                  <a:pt x="5793506" y="3792088"/>
                  <a:pt x="5792294" y="3791361"/>
                  <a:pt x="5791234" y="3790453"/>
                </a:cubicBezTo>
                <a:lnTo>
                  <a:pt x="5787449" y="3787030"/>
                </a:lnTo>
                <a:cubicBezTo>
                  <a:pt x="5786116" y="3785818"/>
                  <a:pt x="5785208" y="3784364"/>
                  <a:pt x="5784633" y="3782789"/>
                </a:cubicBezTo>
                <a:cubicBezTo>
                  <a:pt x="5779272" y="3782395"/>
                  <a:pt x="5774155" y="3780154"/>
                  <a:pt x="5770491" y="3775429"/>
                </a:cubicBezTo>
                <a:cubicBezTo>
                  <a:pt x="5768159" y="3772400"/>
                  <a:pt x="5766887" y="3769129"/>
                  <a:pt x="5766402" y="3765797"/>
                </a:cubicBezTo>
                <a:cubicBezTo>
                  <a:pt x="5764646" y="3765433"/>
                  <a:pt x="5762950" y="3764706"/>
                  <a:pt x="5761405" y="3763494"/>
                </a:cubicBezTo>
                <a:cubicBezTo>
                  <a:pt x="5758922" y="3761617"/>
                  <a:pt x="5757620" y="3758527"/>
                  <a:pt x="5757438" y="3755377"/>
                </a:cubicBezTo>
                <a:cubicBezTo>
                  <a:pt x="5757045" y="3753529"/>
                  <a:pt x="5756893" y="3751651"/>
                  <a:pt x="5757408" y="3749894"/>
                </a:cubicBezTo>
                <a:cubicBezTo>
                  <a:pt x="5758438" y="3746290"/>
                  <a:pt x="5761042" y="3743927"/>
                  <a:pt x="5764161" y="3742716"/>
                </a:cubicBezTo>
                <a:lnTo>
                  <a:pt x="5766857" y="3739717"/>
                </a:lnTo>
                <a:cubicBezTo>
                  <a:pt x="5769703" y="3736567"/>
                  <a:pt x="5773610" y="3735295"/>
                  <a:pt x="5777395" y="3735931"/>
                </a:cubicBezTo>
                <a:cubicBezTo>
                  <a:pt x="5777486" y="3735809"/>
                  <a:pt x="5777607" y="3735688"/>
                  <a:pt x="5777698" y="3735567"/>
                </a:cubicBezTo>
                <a:cubicBezTo>
                  <a:pt x="5772792" y="3733386"/>
                  <a:pt x="5769279" y="3727995"/>
                  <a:pt x="5770521" y="3722512"/>
                </a:cubicBezTo>
                <a:cubicBezTo>
                  <a:pt x="5766947" y="3720180"/>
                  <a:pt x="5764858" y="3716212"/>
                  <a:pt x="5765312" y="3711426"/>
                </a:cubicBezTo>
                <a:cubicBezTo>
                  <a:pt x="5765463" y="3709881"/>
                  <a:pt x="5766069" y="3708397"/>
                  <a:pt x="5766917" y="3707034"/>
                </a:cubicBezTo>
                <a:cubicBezTo>
                  <a:pt x="5769915" y="3698674"/>
                  <a:pt x="5782240" y="3695039"/>
                  <a:pt x="5787025" y="3704157"/>
                </a:cubicBezTo>
                <a:cubicBezTo>
                  <a:pt x="5791083" y="3706398"/>
                  <a:pt x="5793536" y="3710578"/>
                  <a:pt x="5793021" y="3715667"/>
                </a:cubicBezTo>
                <a:cubicBezTo>
                  <a:pt x="5792870" y="3717242"/>
                  <a:pt x="5792234" y="3718756"/>
                  <a:pt x="5791356" y="3720089"/>
                </a:cubicBezTo>
                <a:cubicBezTo>
                  <a:pt x="5792113" y="3721361"/>
                  <a:pt x="5792961" y="3722633"/>
                  <a:pt x="5793142" y="3724118"/>
                </a:cubicBezTo>
                <a:cubicBezTo>
                  <a:pt x="5798593" y="3723270"/>
                  <a:pt x="5804499" y="3725511"/>
                  <a:pt x="5809374" y="3728843"/>
                </a:cubicBezTo>
                <a:cubicBezTo>
                  <a:pt x="5809162" y="3727449"/>
                  <a:pt x="5809132" y="3725996"/>
                  <a:pt x="5809435" y="3724602"/>
                </a:cubicBezTo>
                <a:lnTo>
                  <a:pt x="5810464" y="3719604"/>
                </a:lnTo>
                <a:cubicBezTo>
                  <a:pt x="5811766" y="3713304"/>
                  <a:pt x="5818399" y="3710002"/>
                  <a:pt x="5824334" y="3711154"/>
                </a:cubicBezTo>
                <a:cubicBezTo>
                  <a:pt x="5830572" y="3712365"/>
                  <a:pt x="5833994" y="3719150"/>
                  <a:pt x="5832783" y="3725026"/>
                </a:cubicBezTo>
                <a:lnTo>
                  <a:pt x="5831753" y="3730024"/>
                </a:lnTo>
                <a:cubicBezTo>
                  <a:pt x="5830451" y="3736325"/>
                  <a:pt x="5823819" y="3739626"/>
                  <a:pt x="5817884" y="3738475"/>
                </a:cubicBezTo>
                <a:cubicBezTo>
                  <a:pt x="5817430" y="3738384"/>
                  <a:pt x="5817126" y="3738081"/>
                  <a:pt x="5816703" y="3737930"/>
                </a:cubicBezTo>
                <a:cubicBezTo>
                  <a:pt x="5818126" y="3741958"/>
                  <a:pt x="5818278" y="3746532"/>
                  <a:pt x="5817218" y="3751197"/>
                </a:cubicBezTo>
                <a:close/>
                <a:moveTo>
                  <a:pt x="5764070" y="3845883"/>
                </a:moveTo>
                <a:cubicBezTo>
                  <a:pt x="5763101" y="3839522"/>
                  <a:pt x="5767099" y="3833949"/>
                  <a:pt x="5773307" y="3832525"/>
                </a:cubicBezTo>
                <a:cubicBezTo>
                  <a:pt x="5779242" y="3831162"/>
                  <a:pt x="5785753" y="3835827"/>
                  <a:pt x="5786662" y="3841764"/>
                </a:cubicBezTo>
                <a:cubicBezTo>
                  <a:pt x="5787722" y="3848700"/>
                  <a:pt x="5786480" y="3855788"/>
                  <a:pt x="5781847" y="3861240"/>
                </a:cubicBezTo>
                <a:cubicBezTo>
                  <a:pt x="5780726" y="3862543"/>
                  <a:pt x="5779394" y="3863603"/>
                  <a:pt x="5777970" y="3864451"/>
                </a:cubicBezTo>
                <a:cubicBezTo>
                  <a:pt x="5777365" y="3867389"/>
                  <a:pt x="5775669" y="3870115"/>
                  <a:pt x="5773034" y="3871842"/>
                </a:cubicBezTo>
                <a:lnTo>
                  <a:pt x="5767008" y="3875810"/>
                </a:lnTo>
                <a:cubicBezTo>
                  <a:pt x="5761799" y="3879233"/>
                  <a:pt x="5754470" y="3877566"/>
                  <a:pt x="5751139" y="3872387"/>
                </a:cubicBezTo>
                <a:cubicBezTo>
                  <a:pt x="5747748" y="3867147"/>
                  <a:pt x="5749383" y="3859907"/>
                  <a:pt x="5754562" y="3856515"/>
                </a:cubicBezTo>
                <a:cubicBezTo>
                  <a:pt x="5756560" y="3855212"/>
                  <a:pt x="5758589" y="3853880"/>
                  <a:pt x="5760588" y="3852547"/>
                </a:cubicBezTo>
                <a:cubicBezTo>
                  <a:pt x="5760679" y="3852486"/>
                  <a:pt x="5760800" y="3852486"/>
                  <a:pt x="5760921" y="3852426"/>
                </a:cubicBezTo>
                <a:cubicBezTo>
                  <a:pt x="5761193" y="3850972"/>
                  <a:pt x="5761799" y="3849579"/>
                  <a:pt x="5762799" y="3848427"/>
                </a:cubicBezTo>
                <a:cubicBezTo>
                  <a:pt x="5763283" y="3847882"/>
                  <a:pt x="5763737" y="3847307"/>
                  <a:pt x="5764131" y="3846701"/>
                </a:cubicBezTo>
                <a:cubicBezTo>
                  <a:pt x="5764131" y="3846701"/>
                  <a:pt x="5764131" y="3846701"/>
                  <a:pt x="5764131" y="3846701"/>
                </a:cubicBezTo>
                <a:cubicBezTo>
                  <a:pt x="5764131" y="3846610"/>
                  <a:pt x="5764131" y="3846580"/>
                  <a:pt x="5764161" y="3846459"/>
                </a:cubicBezTo>
                <a:cubicBezTo>
                  <a:pt x="5764131" y="3846247"/>
                  <a:pt x="5764101" y="3846216"/>
                  <a:pt x="5764070" y="3845883"/>
                </a:cubicBezTo>
                <a:close/>
                <a:moveTo>
                  <a:pt x="5695812" y="3761707"/>
                </a:moveTo>
                <a:cubicBezTo>
                  <a:pt x="5693329" y="3769371"/>
                  <a:pt x="5684607" y="3775247"/>
                  <a:pt x="5677037" y="3777064"/>
                </a:cubicBezTo>
                <a:cubicBezTo>
                  <a:pt x="5671737" y="3778336"/>
                  <a:pt x="5665831" y="3775065"/>
                  <a:pt x="5660895" y="3770946"/>
                </a:cubicBezTo>
                <a:cubicBezTo>
                  <a:pt x="5656262" y="3777155"/>
                  <a:pt x="5643301" y="3777367"/>
                  <a:pt x="5639455" y="3767402"/>
                </a:cubicBezTo>
                <a:cubicBezTo>
                  <a:pt x="5636820" y="3760617"/>
                  <a:pt x="5640969" y="3755861"/>
                  <a:pt x="5646450" y="3754438"/>
                </a:cubicBezTo>
                <a:cubicBezTo>
                  <a:pt x="5645724" y="3753620"/>
                  <a:pt x="5645118" y="3752742"/>
                  <a:pt x="5644694" y="3751803"/>
                </a:cubicBezTo>
                <a:cubicBezTo>
                  <a:pt x="5638879" y="3753620"/>
                  <a:pt x="5632883" y="3750197"/>
                  <a:pt x="5630612" y="3744745"/>
                </a:cubicBezTo>
                <a:cubicBezTo>
                  <a:pt x="5629159" y="3741231"/>
                  <a:pt x="5629946" y="3737385"/>
                  <a:pt x="5632035" y="3734416"/>
                </a:cubicBezTo>
                <a:cubicBezTo>
                  <a:pt x="5631430" y="3734871"/>
                  <a:pt x="5630794" y="3735234"/>
                  <a:pt x="5630067" y="3735537"/>
                </a:cubicBezTo>
                <a:lnTo>
                  <a:pt x="5625313" y="3737385"/>
                </a:lnTo>
                <a:cubicBezTo>
                  <a:pt x="5619498" y="3739626"/>
                  <a:pt x="5613018" y="3738869"/>
                  <a:pt x="5609717" y="3732841"/>
                </a:cubicBezTo>
                <a:cubicBezTo>
                  <a:pt x="5607022" y="3727904"/>
                  <a:pt x="5608475" y="3719453"/>
                  <a:pt x="5614259" y="3717211"/>
                </a:cubicBezTo>
                <a:lnTo>
                  <a:pt x="5619014" y="3715364"/>
                </a:lnTo>
                <a:cubicBezTo>
                  <a:pt x="5624828" y="3713122"/>
                  <a:pt x="5631309" y="3713880"/>
                  <a:pt x="5634610" y="3719907"/>
                </a:cubicBezTo>
                <a:cubicBezTo>
                  <a:pt x="5636518" y="3723421"/>
                  <a:pt x="5636306" y="3728661"/>
                  <a:pt x="5633943" y="3732235"/>
                </a:cubicBezTo>
                <a:cubicBezTo>
                  <a:pt x="5635003" y="3731296"/>
                  <a:pt x="5636185" y="3730539"/>
                  <a:pt x="5637487" y="3730024"/>
                </a:cubicBezTo>
                <a:lnTo>
                  <a:pt x="5642241" y="3728176"/>
                </a:lnTo>
                <a:cubicBezTo>
                  <a:pt x="5643937" y="3727540"/>
                  <a:pt x="5645633" y="3727389"/>
                  <a:pt x="5647298" y="3727571"/>
                </a:cubicBezTo>
                <a:cubicBezTo>
                  <a:pt x="5650054" y="3722967"/>
                  <a:pt x="5654385" y="3719392"/>
                  <a:pt x="5660260" y="3718272"/>
                </a:cubicBezTo>
                <a:cubicBezTo>
                  <a:pt x="5664015" y="3717575"/>
                  <a:pt x="5667497" y="3717878"/>
                  <a:pt x="5670707" y="3718968"/>
                </a:cubicBezTo>
                <a:cubicBezTo>
                  <a:pt x="5671646" y="3717787"/>
                  <a:pt x="5672918" y="3716909"/>
                  <a:pt x="5674281" y="3716091"/>
                </a:cubicBezTo>
                <a:cubicBezTo>
                  <a:pt x="5670223" y="3716484"/>
                  <a:pt x="5665953" y="3715182"/>
                  <a:pt x="5663046" y="3711093"/>
                </a:cubicBezTo>
                <a:cubicBezTo>
                  <a:pt x="5660926" y="3708094"/>
                  <a:pt x="5660683" y="3705186"/>
                  <a:pt x="5661501" y="3702703"/>
                </a:cubicBezTo>
                <a:lnTo>
                  <a:pt x="5661168" y="3702642"/>
                </a:lnTo>
                <a:cubicBezTo>
                  <a:pt x="5656141" y="3706489"/>
                  <a:pt x="5647662" y="3707034"/>
                  <a:pt x="5642907" y="3700279"/>
                </a:cubicBezTo>
                <a:cubicBezTo>
                  <a:pt x="5637305" y="3692374"/>
                  <a:pt x="5644179" y="3685074"/>
                  <a:pt x="5651931" y="3684347"/>
                </a:cubicBezTo>
                <a:lnTo>
                  <a:pt x="5647268" y="3683559"/>
                </a:lnTo>
                <a:cubicBezTo>
                  <a:pt x="5645330" y="3683226"/>
                  <a:pt x="5643725" y="3682227"/>
                  <a:pt x="5642302" y="3680985"/>
                </a:cubicBezTo>
                <a:cubicBezTo>
                  <a:pt x="5635548" y="3688254"/>
                  <a:pt x="5620104" y="3683196"/>
                  <a:pt x="5622618" y="3670989"/>
                </a:cubicBezTo>
                <a:cubicBezTo>
                  <a:pt x="5624616" y="3661387"/>
                  <a:pt x="5635094" y="3660327"/>
                  <a:pt x="5641121" y="3664871"/>
                </a:cubicBezTo>
                <a:cubicBezTo>
                  <a:pt x="5643513" y="3662235"/>
                  <a:pt x="5646965" y="3660842"/>
                  <a:pt x="5650660" y="3661054"/>
                </a:cubicBezTo>
                <a:lnTo>
                  <a:pt x="5651659" y="3656268"/>
                </a:lnTo>
                <a:cubicBezTo>
                  <a:pt x="5652931" y="3650180"/>
                  <a:pt x="5658806" y="3645879"/>
                  <a:pt x="5665014" y="3647030"/>
                </a:cubicBezTo>
                <a:cubicBezTo>
                  <a:pt x="5671010" y="3648150"/>
                  <a:pt x="5675492" y="3654330"/>
                  <a:pt x="5674220" y="3660388"/>
                </a:cubicBezTo>
                <a:lnTo>
                  <a:pt x="5673191" y="3665385"/>
                </a:lnTo>
                <a:cubicBezTo>
                  <a:pt x="5672524" y="3668596"/>
                  <a:pt x="5670556" y="3671231"/>
                  <a:pt x="5667951" y="3672897"/>
                </a:cubicBezTo>
                <a:cubicBezTo>
                  <a:pt x="5668012" y="3673897"/>
                  <a:pt x="5668164" y="3674866"/>
                  <a:pt x="5667951" y="3675835"/>
                </a:cubicBezTo>
                <a:cubicBezTo>
                  <a:pt x="5667558" y="3677744"/>
                  <a:pt x="5666286" y="3679077"/>
                  <a:pt x="5665105" y="3680470"/>
                </a:cubicBezTo>
                <a:cubicBezTo>
                  <a:pt x="5665892" y="3680470"/>
                  <a:pt x="5666679" y="3680409"/>
                  <a:pt x="5667437" y="3680530"/>
                </a:cubicBezTo>
                <a:lnTo>
                  <a:pt x="5674553" y="3681772"/>
                </a:lnTo>
                <a:cubicBezTo>
                  <a:pt x="5680701" y="3682832"/>
                  <a:pt x="5684002" y="3690556"/>
                  <a:pt x="5682427" y="3696009"/>
                </a:cubicBezTo>
                <a:cubicBezTo>
                  <a:pt x="5682154" y="3696948"/>
                  <a:pt x="5681639" y="3697614"/>
                  <a:pt x="5681185" y="3698371"/>
                </a:cubicBezTo>
                <a:cubicBezTo>
                  <a:pt x="5681882" y="3699007"/>
                  <a:pt x="5682669" y="3699401"/>
                  <a:pt x="5683275" y="3700249"/>
                </a:cubicBezTo>
                <a:cubicBezTo>
                  <a:pt x="5687514" y="3706277"/>
                  <a:pt x="5684607" y="3711971"/>
                  <a:pt x="5679550" y="3714667"/>
                </a:cubicBezTo>
                <a:cubicBezTo>
                  <a:pt x="5683972" y="3714788"/>
                  <a:pt x="5688423" y="3717514"/>
                  <a:pt x="5690028" y="3721634"/>
                </a:cubicBezTo>
                <a:lnTo>
                  <a:pt x="5691572" y="3725602"/>
                </a:lnTo>
                <a:cubicBezTo>
                  <a:pt x="5694389" y="3723027"/>
                  <a:pt x="5698447" y="3721725"/>
                  <a:pt x="5702262" y="3722512"/>
                </a:cubicBezTo>
                <a:lnTo>
                  <a:pt x="5712256" y="3724572"/>
                </a:lnTo>
                <a:cubicBezTo>
                  <a:pt x="5718555" y="3725874"/>
                  <a:pt x="5721795" y="3732629"/>
                  <a:pt x="5720614" y="3738505"/>
                </a:cubicBezTo>
                <a:cubicBezTo>
                  <a:pt x="5719645" y="3743352"/>
                  <a:pt x="5715345" y="3746350"/>
                  <a:pt x="5710742" y="3746926"/>
                </a:cubicBezTo>
                <a:cubicBezTo>
                  <a:pt x="5714739" y="3757224"/>
                  <a:pt x="5703807" y="3764494"/>
                  <a:pt x="5695812" y="3761707"/>
                </a:cubicBezTo>
                <a:close/>
                <a:moveTo>
                  <a:pt x="5662500" y="3793148"/>
                </a:moveTo>
                <a:cubicBezTo>
                  <a:pt x="5661864" y="3799116"/>
                  <a:pt x="5655293" y="3803962"/>
                  <a:pt x="5649418" y="3802750"/>
                </a:cubicBezTo>
                <a:lnTo>
                  <a:pt x="5644422" y="3801720"/>
                </a:lnTo>
                <a:cubicBezTo>
                  <a:pt x="5638122" y="3800418"/>
                  <a:pt x="5634125" y="3795087"/>
                  <a:pt x="5634822" y="3788635"/>
                </a:cubicBezTo>
                <a:cubicBezTo>
                  <a:pt x="5635458" y="3782668"/>
                  <a:pt x="5642029" y="3777822"/>
                  <a:pt x="5647904" y="3779033"/>
                </a:cubicBezTo>
                <a:lnTo>
                  <a:pt x="5652901" y="3780063"/>
                </a:lnTo>
                <a:cubicBezTo>
                  <a:pt x="5659230" y="3781366"/>
                  <a:pt x="5663227" y="3786697"/>
                  <a:pt x="5662500" y="3793148"/>
                </a:cubicBezTo>
                <a:close/>
                <a:moveTo>
                  <a:pt x="5561869" y="3647636"/>
                </a:moveTo>
                <a:cubicBezTo>
                  <a:pt x="5558175" y="3643001"/>
                  <a:pt x="5558599" y="3635065"/>
                  <a:pt x="5563656" y="3631461"/>
                </a:cubicBezTo>
                <a:lnTo>
                  <a:pt x="5565988" y="3629825"/>
                </a:lnTo>
                <a:cubicBezTo>
                  <a:pt x="5560234" y="3630279"/>
                  <a:pt x="5555268" y="3627584"/>
                  <a:pt x="5551179" y="3623646"/>
                </a:cubicBezTo>
                <a:cubicBezTo>
                  <a:pt x="5548454" y="3620980"/>
                  <a:pt x="5548090" y="3616982"/>
                  <a:pt x="5549090" y="3613347"/>
                </a:cubicBezTo>
                <a:cubicBezTo>
                  <a:pt x="5546001" y="3610985"/>
                  <a:pt x="5543912" y="3607229"/>
                  <a:pt x="5544426" y="3603473"/>
                </a:cubicBezTo>
                <a:cubicBezTo>
                  <a:pt x="5542216" y="3605048"/>
                  <a:pt x="5539581" y="3605987"/>
                  <a:pt x="5536825" y="3605533"/>
                </a:cubicBezTo>
                <a:lnTo>
                  <a:pt x="5533524" y="3604957"/>
                </a:lnTo>
                <a:cubicBezTo>
                  <a:pt x="5532525" y="3605109"/>
                  <a:pt x="5531465" y="3605230"/>
                  <a:pt x="5530375" y="3605199"/>
                </a:cubicBezTo>
                <a:cubicBezTo>
                  <a:pt x="5522168" y="3605109"/>
                  <a:pt x="5514779" y="3599717"/>
                  <a:pt x="5507783" y="3596082"/>
                </a:cubicBezTo>
                <a:cubicBezTo>
                  <a:pt x="5497184" y="3590569"/>
                  <a:pt x="5502938" y="3576787"/>
                  <a:pt x="5512387" y="3575212"/>
                </a:cubicBezTo>
                <a:cubicBezTo>
                  <a:pt x="5512175" y="3575000"/>
                  <a:pt x="5511993" y="3574758"/>
                  <a:pt x="5511781" y="3574546"/>
                </a:cubicBezTo>
                <a:cubicBezTo>
                  <a:pt x="5509177" y="3572668"/>
                  <a:pt x="5507996" y="3570002"/>
                  <a:pt x="5507723" y="3567276"/>
                </a:cubicBezTo>
                <a:cubicBezTo>
                  <a:pt x="5505694" y="3568155"/>
                  <a:pt x="5503513" y="3568458"/>
                  <a:pt x="5501303" y="3568124"/>
                </a:cubicBezTo>
                <a:cubicBezTo>
                  <a:pt x="5501575" y="3569457"/>
                  <a:pt x="5502181" y="3570760"/>
                  <a:pt x="5502030" y="3572092"/>
                </a:cubicBezTo>
                <a:cubicBezTo>
                  <a:pt x="5502030" y="3572274"/>
                  <a:pt x="5502090" y="3572426"/>
                  <a:pt x="5502090" y="3572607"/>
                </a:cubicBezTo>
                <a:cubicBezTo>
                  <a:pt x="5502060" y="3572759"/>
                  <a:pt x="5501969" y="3572880"/>
                  <a:pt x="5501939" y="3573031"/>
                </a:cubicBezTo>
                <a:cubicBezTo>
                  <a:pt x="5501727" y="3574303"/>
                  <a:pt x="5501303" y="3575455"/>
                  <a:pt x="5500758" y="3576575"/>
                </a:cubicBezTo>
                <a:cubicBezTo>
                  <a:pt x="5500697" y="3576696"/>
                  <a:pt x="5500667" y="3576787"/>
                  <a:pt x="5500606" y="3576909"/>
                </a:cubicBezTo>
                <a:cubicBezTo>
                  <a:pt x="5500485" y="3577151"/>
                  <a:pt x="5500183" y="3577211"/>
                  <a:pt x="5500031" y="3577454"/>
                </a:cubicBezTo>
                <a:cubicBezTo>
                  <a:pt x="5500001" y="3577575"/>
                  <a:pt x="5500061" y="3577696"/>
                  <a:pt x="5500031" y="3577817"/>
                </a:cubicBezTo>
                <a:cubicBezTo>
                  <a:pt x="5497729" y="3588934"/>
                  <a:pt x="5484284" y="3587995"/>
                  <a:pt x="5479408" y="3580513"/>
                </a:cubicBezTo>
                <a:cubicBezTo>
                  <a:pt x="5474775" y="3578575"/>
                  <a:pt x="5471534" y="3574213"/>
                  <a:pt x="5472140" y="3568821"/>
                </a:cubicBezTo>
                <a:cubicBezTo>
                  <a:pt x="5472806" y="3562914"/>
                  <a:pt x="5478742" y="3557644"/>
                  <a:pt x="5484859" y="3558704"/>
                </a:cubicBezTo>
                <a:cubicBezTo>
                  <a:pt x="5485919" y="3558886"/>
                  <a:pt x="5487009" y="3559068"/>
                  <a:pt x="5488069" y="3559250"/>
                </a:cubicBezTo>
                <a:cubicBezTo>
                  <a:pt x="5489099" y="3558947"/>
                  <a:pt x="5490371" y="3559310"/>
                  <a:pt x="5491552" y="3559340"/>
                </a:cubicBezTo>
                <a:cubicBezTo>
                  <a:pt x="5489281" y="3554979"/>
                  <a:pt x="5487796" y="3550284"/>
                  <a:pt x="5488675" y="3545255"/>
                </a:cubicBezTo>
                <a:cubicBezTo>
                  <a:pt x="5489735" y="3539107"/>
                  <a:pt x="5494065" y="3534079"/>
                  <a:pt x="5500849" y="3534503"/>
                </a:cubicBezTo>
                <a:cubicBezTo>
                  <a:pt x="5506542" y="3534866"/>
                  <a:pt x="5512689" y="3540561"/>
                  <a:pt x="5511599" y="3546679"/>
                </a:cubicBezTo>
                <a:cubicBezTo>
                  <a:pt x="5511448" y="3547376"/>
                  <a:pt x="5511357" y="3548103"/>
                  <a:pt x="5511296" y="3548830"/>
                </a:cubicBezTo>
                <a:cubicBezTo>
                  <a:pt x="5511296" y="3548830"/>
                  <a:pt x="5511296" y="3548830"/>
                  <a:pt x="5511296" y="3548830"/>
                </a:cubicBezTo>
                <a:cubicBezTo>
                  <a:pt x="5511327" y="3548921"/>
                  <a:pt x="5511327" y="3548921"/>
                  <a:pt x="5511387" y="3549042"/>
                </a:cubicBezTo>
                <a:cubicBezTo>
                  <a:pt x="5511508" y="3549193"/>
                  <a:pt x="5511539" y="3549193"/>
                  <a:pt x="5511750" y="3549496"/>
                </a:cubicBezTo>
                <a:cubicBezTo>
                  <a:pt x="5512902" y="3550890"/>
                  <a:pt x="5513567" y="3552434"/>
                  <a:pt x="5513992" y="3554040"/>
                </a:cubicBezTo>
                <a:cubicBezTo>
                  <a:pt x="5515415" y="3553464"/>
                  <a:pt x="5517050" y="3553191"/>
                  <a:pt x="5518898" y="3553464"/>
                </a:cubicBezTo>
                <a:cubicBezTo>
                  <a:pt x="5521017" y="3553797"/>
                  <a:pt x="5523198" y="3553858"/>
                  <a:pt x="5525287" y="3554191"/>
                </a:cubicBezTo>
                <a:cubicBezTo>
                  <a:pt x="5525833" y="3554221"/>
                  <a:pt x="5526377" y="3554221"/>
                  <a:pt x="5526892" y="3554191"/>
                </a:cubicBezTo>
                <a:cubicBezTo>
                  <a:pt x="5528467" y="3553979"/>
                  <a:pt x="5529890" y="3553858"/>
                  <a:pt x="5531314" y="3554009"/>
                </a:cubicBezTo>
                <a:cubicBezTo>
                  <a:pt x="5533676" y="3551495"/>
                  <a:pt x="5537128" y="3549920"/>
                  <a:pt x="5540338" y="3550011"/>
                </a:cubicBezTo>
                <a:cubicBezTo>
                  <a:pt x="5547000" y="3550193"/>
                  <a:pt x="5550998" y="3555675"/>
                  <a:pt x="5551482" y="3561854"/>
                </a:cubicBezTo>
                <a:cubicBezTo>
                  <a:pt x="5551149" y="3557462"/>
                  <a:pt x="5550452" y="3559037"/>
                  <a:pt x="5552269" y="3561218"/>
                </a:cubicBezTo>
                <a:cubicBezTo>
                  <a:pt x="5553723" y="3562975"/>
                  <a:pt x="5554510" y="3564338"/>
                  <a:pt x="5555298" y="3566337"/>
                </a:cubicBezTo>
                <a:cubicBezTo>
                  <a:pt x="5557085" y="3570850"/>
                  <a:pt x="5556570" y="3575061"/>
                  <a:pt x="5555783" y="3579695"/>
                </a:cubicBezTo>
                <a:cubicBezTo>
                  <a:pt x="5555540" y="3581058"/>
                  <a:pt x="5554753" y="3582331"/>
                  <a:pt x="5553784" y="3583512"/>
                </a:cubicBezTo>
                <a:cubicBezTo>
                  <a:pt x="5553814" y="3585450"/>
                  <a:pt x="5553299" y="3587328"/>
                  <a:pt x="5552481" y="3589024"/>
                </a:cubicBezTo>
                <a:cubicBezTo>
                  <a:pt x="5554177" y="3588267"/>
                  <a:pt x="5556055" y="3587782"/>
                  <a:pt x="5558205" y="3587934"/>
                </a:cubicBezTo>
                <a:cubicBezTo>
                  <a:pt x="5559265" y="3587995"/>
                  <a:pt x="5560264" y="3588479"/>
                  <a:pt x="5561264" y="3588903"/>
                </a:cubicBezTo>
                <a:cubicBezTo>
                  <a:pt x="5562112" y="3579635"/>
                  <a:pt x="5574558" y="3572729"/>
                  <a:pt x="5581311" y="3582270"/>
                </a:cubicBezTo>
                <a:cubicBezTo>
                  <a:pt x="5588398" y="3592296"/>
                  <a:pt x="5577162" y="3603624"/>
                  <a:pt x="5568259" y="3600292"/>
                </a:cubicBezTo>
                <a:cubicBezTo>
                  <a:pt x="5568229" y="3600414"/>
                  <a:pt x="5568289" y="3600535"/>
                  <a:pt x="5568289" y="3600686"/>
                </a:cubicBezTo>
                <a:lnTo>
                  <a:pt x="5567502" y="3604472"/>
                </a:lnTo>
                <a:cubicBezTo>
                  <a:pt x="5570833" y="3603109"/>
                  <a:pt x="5574437" y="3602716"/>
                  <a:pt x="5577798" y="3605048"/>
                </a:cubicBezTo>
                <a:cubicBezTo>
                  <a:pt x="5580827" y="3607138"/>
                  <a:pt x="5582523" y="3610985"/>
                  <a:pt x="5582553" y="3614771"/>
                </a:cubicBezTo>
                <a:cubicBezTo>
                  <a:pt x="5582825" y="3614801"/>
                  <a:pt x="5583068" y="3614741"/>
                  <a:pt x="5583340" y="3614771"/>
                </a:cubicBezTo>
                <a:lnTo>
                  <a:pt x="5590457" y="3616013"/>
                </a:lnTo>
                <a:cubicBezTo>
                  <a:pt x="5596604" y="3617073"/>
                  <a:pt x="5600087" y="3624494"/>
                  <a:pt x="5598603" y="3630067"/>
                </a:cubicBezTo>
                <a:cubicBezTo>
                  <a:pt x="5597422" y="3634520"/>
                  <a:pt x="5593970" y="3637095"/>
                  <a:pt x="5589942" y="3638003"/>
                </a:cubicBezTo>
                <a:cubicBezTo>
                  <a:pt x="5589306" y="3640184"/>
                  <a:pt x="5588276" y="3642214"/>
                  <a:pt x="5586368" y="3643577"/>
                </a:cubicBezTo>
                <a:lnTo>
                  <a:pt x="5578010" y="3649483"/>
                </a:lnTo>
                <a:cubicBezTo>
                  <a:pt x="5572953" y="3653027"/>
                  <a:pt x="5565927" y="3652724"/>
                  <a:pt x="5561869" y="3647636"/>
                </a:cubicBezTo>
                <a:close/>
                <a:moveTo>
                  <a:pt x="5574013" y="3717333"/>
                </a:moveTo>
                <a:lnTo>
                  <a:pt x="5572983" y="3722330"/>
                </a:lnTo>
                <a:cubicBezTo>
                  <a:pt x="5571681" y="3728631"/>
                  <a:pt x="5566806" y="3732841"/>
                  <a:pt x="5560173" y="3732326"/>
                </a:cubicBezTo>
                <a:cubicBezTo>
                  <a:pt x="5554329" y="3731872"/>
                  <a:pt x="5548969" y="3725420"/>
                  <a:pt x="5550180" y="3719514"/>
                </a:cubicBezTo>
                <a:lnTo>
                  <a:pt x="5551210" y="3714516"/>
                </a:lnTo>
                <a:cubicBezTo>
                  <a:pt x="5552512" y="3708215"/>
                  <a:pt x="5557387" y="3704005"/>
                  <a:pt x="5564019" y="3704520"/>
                </a:cubicBezTo>
                <a:cubicBezTo>
                  <a:pt x="5569864" y="3705005"/>
                  <a:pt x="5575254" y="3711456"/>
                  <a:pt x="5574013" y="3717333"/>
                </a:cubicBezTo>
                <a:close/>
                <a:moveTo>
                  <a:pt x="5487463" y="3662356"/>
                </a:moveTo>
                <a:cubicBezTo>
                  <a:pt x="5486949" y="3661872"/>
                  <a:pt x="5486464" y="3661418"/>
                  <a:pt x="5485889" y="3660993"/>
                </a:cubicBezTo>
                <a:cubicBezTo>
                  <a:pt x="5480740" y="3657146"/>
                  <a:pt x="5481649" y="3649089"/>
                  <a:pt x="5485344" y="3644758"/>
                </a:cubicBezTo>
                <a:cubicBezTo>
                  <a:pt x="5488190" y="3641426"/>
                  <a:pt x="5492218" y="3640851"/>
                  <a:pt x="5496004" y="3641759"/>
                </a:cubicBezTo>
                <a:lnTo>
                  <a:pt x="5496669" y="3641275"/>
                </a:lnTo>
                <a:cubicBezTo>
                  <a:pt x="5506269" y="3634490"/>
                  <a:pt x="5516142" y="3645061"/>
                  <a:pt x="5513871" y="3653966"/>
                </a:cubicBezTo>
                <a:cubicBezTo>
                  <a:pt x="5517747" y="3660721"/>
                  <a:pt x="5514022" y="3668081"/>
                  <a:pt x="5508631" y="3671050"/>
                </a:cubicBezTo>
                <a:cubicBezTo>
                  <a:pt x="5506390" y="3675714"/>
                  <a:pt x="5501061" y="3678561"/>
                  <a:pt x="5495913" y="3677411"/>
                </a:cubicBezTo>
                <a:cubicBezTo>
                  <a:pt x="5489765" y="3676017"/>
                  <a:pt x="5486010" y="3669747"/>
                  <a:pt x="5487252" y="3663659"/>
                </a:cubicBezTo>
                <a:cubicBezTo>
                  <a:pt x="5487342" y="3663023"/>
                  <a:pt x="5487403" y="3662720"/>
                  <a:pt x="5487433" y="3662629"/>
                </a:cubicBezTo>
                <a:cubicBezTo>
                  <a:pt x="5487433" y="3662568"/>
                  <a:pt x="5487433" y="3662478"/>
                  <a:pt x="5487433" y="3662417"/>
                </a:cubicBezTo>
                <a:cubicBezTo>
                  <a:pt x="5487463" y="3662417"/>
                  <a:pt x="5487463" y="3662387"/>
                  <a:pt x="5487463" y="3662356"/>
                </a:cubicBezTo>
                <a:close/>
                <a:moveTo>
                  <a:pt x="5494065" y="3767099"/>
                </a:moveTo>
                <a:lnTo>
                  <a:pt x="5497003" y="3771279"/>
                </a:lnTo>
                <a:cubicBezTo>
                  <a:pt x="5500606" y="3776368"/>
                  <a:pt x="5500576" y="3783274"/>
                  <a:pt x="5495488" y="3787484"/>
                </a:cubicBezTo>
                <a:cubicBezTo>
                  <a:pt x="5490977" y="3791240"/>
                  <a:pt x="5482891" y="3791058"/>
                  <a:pt x="5479317" y="3785970"/>
                </a:cubicBezTo>
                <a:lnTo>
                  <a:pt x="5476380" y="3781790"/>
                </a:lnTo>
                <a:cubicBezTo>
                  <a:pt x="5472776" y="3776701"/>
                  <a:pt x="5472806" y="3769795"/>
                  <a:pt x="5477894" y="3765584"/>
                </a:cubicBezTo>
                <a:cubicBezTo>
                  <a:pt x="5482406" y="3761859"/>
                  <a:pt x="5490492" y="3762041"/>
                  <a:pt x="5494065" y="3767099"/>
                </a:cubicBezTo>
                <a:close/>
                <a:moveTo>
                  <a:pt x="5497608" y="3723300"/>
                </a:moveTo>
                <a:cubicBezTo>
                  <a:pt x="5494005" y="3718211"/>
                  <a:pt x="5493702" y="3711456"/>
                  <a:pt x="5498789" y="3707064"/>
                </a:cubicBezTo>
                <a:cubicBezTo>
                  <a:pt x="5503150" y="3703278"/>
                  <a:pt x="5511417" y="3703187"/>
                  <a:pt x="5514991" y="3708246"/>
                </a:cubicBezTo>
                <a:lnTo>
                  <a:pt x="5517929" y="3712426"/>
                </a:lnTo>
                <a:cubicBezTo>
                  <a:pt x="5521532" y="3717514"/>
                  <a:pt x="5521835" y="3724269"/>
                  <a:pt x="5516747" y="3728631"/>
                </a:cubicBezTo>
                <a:cubicBezTo>
                  <a:pt x="5512387" y="3732417"/>
                  <a:pt x="5504119" y="3732538"/>
                  <a:pt x="5500546" y="3727449"/>
                </a:cubicBezTo>
                <a:lnTo>
                  <a:pt x="5497608" y="3723300"/>
                </a:lnTo>
                <a:close/>
                <a:moveTo>
                  <a:pt x="5511933" y="3816775"/>
                </a:moveTo>
                <a:cubicBezTo>
                  <a:pt x="5518534" y="3814442"/>
                  <a:pt x="5525772" y="3814472"/>
                  <a:pt x="5531950" y="3818016"/>
                </a:cubicBezTo>
                <a:cubicBezTo>
                  <a:pt x="5537370" y="3821106"/>
                  <a:pt x="5540671" y="3826861"/>
                  <a:pt x="5538006" y="3833101"/>
                </a:cubicBezTo>
                <a:cubicBezTo>
                  <a:pt x="5535765" y="3838341"/>
                  <a:pt x="5528315" y="3842248"/>
                  <a:pt x="5522925" y="3839189"/>
                </a:cubicBezTo>
                <a:cubicBezTo>
                  <a:pt x="5522289" y="3838795"/>
                  <a:pt x="5521623" y="3838432"/>
                  <a:pt x="5520927" y="3838129"/>
                </a:cubicBezTo>
                <a:cubicBezTo>
                  <a:pt x="5520836" y="3838099"/>
                  <a:pt x="5520866" y="3838099"/>
                  <a:pt x="5520806" y="3838099"/>
                </a:cubicBezTo>
                <a:lnTo>
                  <a:pt x="5520654" y="3838099"/>
                </a:lnTo>
                <a:cubicBezTo>
                  <a:pt x="5520533" y="3838129"/>
                  <a:pt x="5520412" y="3838190"/>
                  <a:pt x="5520230" y="3838250"/>
                </a:cubicBezTo>
                <a:cubicBezTo>
                  <a:pt x="5514173" y="3840370"/>
                  <a:pt x="5507935" y="3837553"/>
                  <a:pt x="5505361" y="3831677"/>
                </a:cubicBezTo>
                <a:cubicBezTo>
                  <a:pt x="5502938" y="3826104"/>
                  <a:pt x="5506269" y="3818774"/>
                  <a:pt x="5511933" y="3816775"/>
                </a:cubicBezTo>
                <a:close/>
                <a:moveTo>
                  <a:pt x="5522834" y="3742897"/>
                </a:moveTo>
                <a:cubicBezTo>
                  <a:pt x="5514294" y="3730812"/>
                  <a:pt x="5533373" y="3717969"/>
                  <a:pt x="5541913" y="3730055"/>
                </a:cubicBezTo>
                <a:cubicBezTo>
                  <a:pt x="5550452" y="3742140"/>
                  <a:pt x="5531374" y="3754983"/>
                  <a:pt x="5522834" y="3742897"/>
                </a:cubicBezTo>
                <a:close/>
                <a:moveTo>
                  <a:pt x="5413482" y="3646424"/>
                </a:moveTo>
                <a:cubicBezTo>
                  <a:pt x="5405911" y="3646818"/>
                  <a:pt x="5398825" y="3641820"/>
                  <a:pt x="5393404" y="3637034"/>
                </a:cubicBezTo>
                <a:cubicBezTo>
                  <a:pt x="5389225" y="3633369"/>
                  <a:pt x="5388134" y="3628068"/>
                  <a:pt x="5390254" y="3623222"/>
                </a:cubicBezTo>
                <a:cubicBezTo>
                  <a:pt x="5385803" y="3628583"/>
                  <a:pt x="5375567" y="3630279"/>
                  <a:pt x="5370176" y="3622616"/>
                </a:cubicBezTo>
                <a:cubicBezTo>
                  <a:pt x="5361637" y="3610561"/>
                  <a:pt x="5381957" y="3599747"/>
                  <a:pt x="5390375" y="3611681"/>
                </a:cubicBezTo>
                <a:cubicBezTo>
                  <a:pt x="5392496" y="3614680"/>
                  <a:pt x="5392828" y="3617618"/>
                  <a:pt x="5392011" y="3620132"/>
                </a:cubicBezTo>
                <a:cubicBezTo>
                  <a:pt x="5394342" y="3617527"/>
                  <a:pt x="5398128" y="3616195"/>
                  <a:pt x="5401732" y="3616528"/>
                </a:cubicBezTo>
                <a:cubicBezTo>
                  <a:pt x="5401944" y="3615922"/>
                  <a:pt x="5402034" y="3615286"/>
                  <a:pt x="5402307" y="3614710"/>
                </a:cubicBezTo>
                <a:cubicBezTo>
                  <a:pt x="5404942" y="3609046"/>
                  <a:pt x="5411332" y="3605987"/>
                  <a:pt x="5417297" y="3608440"/>
                </a:cubicBezTo>
                <a:cubicBezTo>
                  <a:pt x="5422536" y="3610591"/>
                  <a:pt x="5425625" y="3617012"/>
                  <a:pt x="5423778" y="3622465"/>
                </a:cubicBezTo>
                <a:cubicBezTo>
                  <a:pt x="5423808" y="3622768"/>
                  <a:pt x="5423869" y="3623070"/>
                  <a:pt x="5423929" y="3623343"/>
                </a:cubicBezTo>
                <a:cubicBezTo>
                  <a:pt x="5423959" y="3623434"/>
                  <a:pt x="5423990" y="3623525"/>
                  <a:pt x="5424020" y="3623676"/>
                </a:cubicBezTo>
                <a:cubicBezTo>
                  <a:pt x="5424384" y="3624524"/>
                  <a:pt x="5424656" y="3625403"/>
                  <a:pt x="5425050" y="3626251"/>
                </a:cubicBezTo>
                <a:cubicBezTo>
                  <a:pt x="5425323" y="3626887"/>
                  <a:pt x="5427169" y="3630370"/>
                  <a:pt x="5425444" y="3627281"/>
                </a:cubicBezTo>
                <a:cubicBezTo>
                  <a:pt x="5427654" y="3631249"/>
                  <a:pt x="5429259" y="3634883"/>
                  <a:pt x="5427412" y="3639457"/>
                </a:cubicBezTo>
                <a:cubicBezTo>
                  <a:pt x="5425534" y="3644031"/>
                  <a:pt x="5421173" y="3646697"/>
                  <a:pt x="5416389" y="3646666"/>
                </a:cubicBezTo>
                <a:cubicBezTo>
                  <a:pt x="5415420" y="3646727"/>
                  <a:pt x="5414451" y="3646606"/>
                  <a:pt x="5413482" y="3646424"/>
                </a:cubicBezTo>
                <a:close/>
                <a:moveTo>
                  <a:pt x="5394888" y="3746078"/>
                </a:moveTo>
                <a:cubicBezTo>
                  <a:pt x="5386439" y="3734113"/>
                  <a:pt x="5403519" y="3718696"/>
                  <a:pt x="5412058" y="3730781"/>
                </a:cubicBezTo>
                <a:cubicBezTo>
                  <a:pt x="5420507" y="3742716"/>
                  <a:pt x="5403428" y="3758163"/>
                  <a:pt x="5394888" y="3746078"/>
                </a:cubicBezTo>
                <a:close/>
                <a:moveTo>
                  <a:pt x="5321390" y="3596991"/>
                </a:moveTo>
                <a:cubicBezTo>
                  <a:pt x="5319180" y="3598384"/>
                  <a:pt x="5316726" y="3599353"/>
                  <a:pt x="5314153" y="3599141"/>
                </a:cubicBezTo>
                <a:cubicBezTo>
                  <a:pt x="5313638" y="3607199"/>
                  <a:pt x="5306582" y="3615013"/>
                  <a:pt x="5299707" y="3618618"/>
                </a:cubicBezTo>
                <a:cubicBezTo>
                  <a:pt x="5294862" y="3621162"/>
                  <a:pt x="5288351" y="3619436"/>
                  <a:pt x="5282567" y="3616649"/>
                </a:cubicBezTo>
                <a:cubicBezTo>
                  <a:pt x="5279599" y="3623797"/>
                  <a:pt x="5267093" y="3627190"/>
                  <a:pt x="5260915" y="3618466"/>
                </a:cubicBezTo>
                <a:cubicBezTo>
                  <a:pt x="5256705" y="3612499"/>
                  <a:pt x="5259552" y="3606896"/>
                  <a:pt x="5264518" y="3604169"/>
                </a:cubicBezTo>
                <a:cubicBezTo>
                  <a:pt x="5263610" y="3603564"/>
                  <a:pt x="5262822" y="3602867"/>
                  <a:pt x="5262157" y="3602049"/>
                </a:cubicBezTo>
                <a:cubicBezTo>
                  <a:pt x="5256978" y="3605230"/>
                  <a:pt x="5250316" y="3603382"/>
                  <a:pt x="5246803" y="3598626"/>
                </a:cubicBezTo>
                <a:cubicBezTo>
                  <a:pt x="5244532" y="3595567"/>
                  <a:pt x="5244350" y="3591660"/>
                  <a:pt x="5245652" y="3588267"/>
                </a:cubicBezTo>
                <a:cubicBezTo>
                  <a:pt x="5245198" y="3588873"/>
                  <a:pt x="5244653" y="3589388"/>
                  <a:pt x="5244017" y="3589842"/>
                </a:cubicBezTo>
                <a:lnTo>
                  <a:pt x="5239838" y="3592780"/>
                </a:lnTo>
                <a:cubicBezTo>
                  <a:pt x="5234750" y="3596385"/>
                  <a:pt x="5228270" y="3597233"/>
                  <a:pt x="5223606" y="3592175"/>
                </a:cubicBezTo>
                <a:cubicBezTo>
                  <a:pt x="5222273" y="3590751"/>
                  <a:pt x="5221516" y="3588722"/>
                  <a:pt x="5221062" y="3586601"/>
                </a:cubicBezTo>
                <a:cubicBezTo>
                  <a:pt x="5220789" y="3585965"/>
                  <a:pt x="5220366" y="3585420"/>
                  <a:pt x="5220184" y="3584723"/>
                </a:cubicBezTo>
                <a:cubicBezTo>
                  <a:pt x="5219669" y="3582361"/>
                  <a:pt x="5219124" y="3579968"/>
                  <a:pt x="5218609" y="3577605"/>
                </a:cubicBezTo>
                <a:cubicBezTo>
                  <a:pt x="5217337" y="3571850"/>
                  <a:pt x="5220638" y="3566034"/>
                  <a:pt x="5226180" y="3564126"/>
                </a:cubicBezTo>
                <a:cubicBezTo>
                  <a:pt x="5220850" y="3565853"/>
                  <a:pt x="5215732" y="3563339"/>
                  <a:pt x="5212522" y="3558795"/>
                </a:cubicBezTo>
                <a:lnTo>
                  <a:pt x="5209585" y="3554615"/>
                </a:lnTo>
                <a:cubicBezTo>
                  <a:pt x="5206889" y="3550799"/>
                  <a:pt x="5208131" y="3545468"/>
                  <a:pt x="5210978" y="3541924"/>
                </a:cubicBezTo>
                <a:cubicBezTo>
                  <a:pt x="5206980" y="3542499"/>
                  <a:pt x="5202832" y="3540985"/>
                  <a:pt x="5200076" y="3538259"/>
                </a:cubicBezTo>
                <a:cubicBezTo>
                  <a:pt x="5199016" y="3540349"/>
                  <a:pt x="5197532" y="3542196"/>
                  <a:pt x="5195261" y="3542984"/>
                </a:cubicBezTo>
                <a:cubicBezTo>
                  <a:pt x="5194534" y="3543196"/>
                  <a:pt x="5193837" y="3543499"/>
                  <a:pt x="5193141" y="3543832"/>
                </a:cubicBezTo>
                <a:cubicBezTo>
                  <a:pt x="5193050" y="3543862"/>
                  <a:pt x="5193080" y="3543862"/>
                  <a:pt x="5193020" y="3543892"/>
                </a:cubicBezTo>
                <a:cubicBezTo>
                  <a:pt x="5192989" y="3543923"/>
                  <a:pt x="5192959" y="3543953"/>
                  <a:pt x="5192929" y="3544014"/>
                </a:cubicBezTo>
                <a:cubicBezTo>
                  <a:pt x="5192868" y="3544135"/>
                  <a:pt x="5192838" y="3544256"/>
                  <a:pt x="5192778" y="3544438"/>
                </a:cubicBezTo>
                <a:cubicBezTo>
                  <a:pt x="5190415" y="3550435"/>
                  <a:pt x="5184207" y="3553282"/>
                  <a:pt x="5178090" y="3551374"/>
                </a:cubicBezTo>
                <a:cubicBezTo>
                  <a:pt x="5172306" y="3549587"/>
                  <a:pt x="5168945" y="3542287"/>
                  <a:pt x="5171125" y="3536683"/>
                </a:cubicBezTo>
                <a:cubicBezTo>
                  <a:pt x="5173699" y="3530141"/>
                  <a:pt x="5178423" y="3524689"/>
                  <a:pt x="5185176" y="3522326"/>
                </a:cubicBezTo>
                <a:cubicBezTo>
                  <a:pt x="5190173" y="3520539"/>
                  <a:pt x="5195533" y="3521417"/>
                  <a:pt x="5198864" y="3525416"/>
                </a:cubicBezTo>
                <a:cubicBezTo>
                  <a:pt x="5206889" y="3513088"/>
                  <a:pt x="5227118" y="3524022"/>
                  <a:pt x="5219124" y="3536593"/>
                </a:cubicBezTo>
                <a:cubicBezTo>
                  <a:pt x="5218730" y="3537229"/>
                  <a:pt x="5218185" y="3537562"/>
                  <a:pt x="5217731" y="3538077"/>
                </a:cubicBezTo>
                <a:cubicBezTo>
                  <a:pt x="5222516" y="3537259"/>
                  <a:pt x="5226997" y="3539743"/>
                  <a:pt x="5229905" y="3543832"/>
                </a:cubicBezTo>
                <a:lnTo>
                  <a:pt x="5232842" y="3548012"/>
                </a:lnTo>
                <a:cubicBezTo>
                  <a:pt x="5236446" y="3553101"/>
                  <a:pt x="5233024" y="3560946"/>
                  <a:pt x="5228088" y="3563551"/>
                </a:cubicBezTo>
                <a:cubicBezTo>
                  <a:pt x="5228027" y="3563581"/>
                  <a:pt x="5227936" y="3563581"/>
                  <a:pt x="5227876" y="3563611"/>
                </a:cubicBezTo>
                <a:cubicBezTo>
                  <a:pt x="5233175" y="3562672"/>
                  <a:pt x="5238535" y="3565762"/>
                  <a:pt x="5240504" y="3570729"/>
                </a:cubicBezTo>
                <a:cubicBezTo>
                  <a:pt x="5241988" y="3571305"/>
                  <a:pt x="5243381" y="3572153"/>
                  <a:pt x="5244653" y="3573516"/>
                </a:cubicBezTo>
                <a:cubicBezTo>
                  <a:pt x="5247378" y="3576454"/>
                  <a:pt x="5248438" y="3581603"/>
                  <a:pt x="5247045" y="3585632"/>
                </a:cubicBezTo>
                <a:cubicBezTo>
                  <a:pt x="5247832" y="3584451"/>
                  <a:pt x="5248801" y="3583421"/>
                  <a:pt x="5249922" y="3582603"/>
                </a:cubicBezTo>
                <a:lnTo>
                  <a:pt x="5254101" y="3579635"/>
                </a:lnTo>
                <a:cubicBezTo>
                  <a:pt x="5255585" y="3578605"/>
                  <a:pt x="5257220" y="3578029"/>
                  <a:pt x="5258855" y="3577817"/>
                </a:cubicBezTo>
                <a:cubicBezTo>
                  <a:pt x="5260400" y="3572668"/>
                  <a:pt x="5263701" y="3568155"/>
                  <a:pt x="5269152" y="3565641"/>
                </a:cubicBezTo>
                <a:cubicBezTo>
                  <a:pt x="5272634" y="3564035"/>
                  <a:pt x="5276087" y="3563490"/>
                  <a:pt x="5279448" y="3563763"/>
                </a:cubicBezTo>
                <a:cubicBezTo>
                  <a:pt x="5280205" y="3562127"/>
                  <a:pt x="5281295" y="3560613"/>
                  <a:pt x="5282779" y="3559371"/>
                </a:cubicBezTo>
                <a:cubicBezTo>
                  <a:pt x="5287443" y="3555494"/>
                  <a:pt x="5295407" y="3556644"/>
                  <a:pt x="5298890" y="3561551"/>
                </a:cubicBezTo>
                <a:lnTo>
                  <a:pt x="5304795" y="3569881"/>
                </a:lnTo>
                <a:cubicBezTo>
                  <a:pt x="5307248" y="3573334"/>
                  <a:pt x="5307611" y="3577454"/>
                  <a:pt x="5306188" y="3581028"/>
                </a:cubicBezTo>
                <a:cubicBezTo>
                  <a:pt x="5306279" y="3581149"/>
                  <a:pt x="5306370" y="3581301"/>
                  <a:pt x="5306491" y="3581422"/>
                </a:cubicBezTo>
                <a:cubicBezTo>
                  <a:pt x="5309913" y="3576818"/>
                  <a:pt x="5316484" y="3574788"/>
                  <a:pt x="5321693" y="3578059"/>
                </a:cubicBezTo>
                <a:cubicBezTo>
                  <a:pt x="5321966" y="3577908"/>
                  <a:pt x="5322117" y="3577605"/>
                  <a:pt x="5322420" y="3577454"/>
                </a:cubicBezTo>
                <a:cubicBezTo>
                  <a:pt x="5324600" y="3576424"/>
                  <a:pt x="5326781" y="3575394"/>
                  <a:pt x="5328961" y="3574364"/>
                </a:cubicBezTo>
                <a:cubicBezTo>
                  <a:pt x="5332413" y="3572729"/>
                  <a:pt x="5336259" y="3572880"/>
                  <a:pt x="5339500" y="3574425"/>
                </a:cubicBezTo>
                <a:cubicBezTo>
                  <a:pt x="5339803" y="3571608"/>
                  <a:pt x="5341256" y="3569154"/>
                  <a:pt x="5343406" y="3567276"/>
                </a:cubicBezTo>
                <a:cubicBezTo>
                  <a:pt x="5341196" y="3562369"/>
                  <a:pt x="5341711" y="3556402"/>
                  <a:pt x="5347343" y="3553615"/>
                </a:cubicBezTo>
                <a:cubicBezTo>
                  <a:pt x="5349251" y="3552677"/>
                  <a:pt x="5351098" y="3551495"/>
                  <a:pt x="5353006" y="3550556"/>
                </a:cubicBezTo>
                <a:cubicBezTo>
                  <a:pt x="5353460" y="3550253"/>
                  <a:pt x="5353915" y="3549951"/>
                  <a:pt x="5354338" y="3549648"/>
                </a:cubicBezTo>
                <a:cubicBezTo>
                  <a:pt x="5355519" y="3548557"/>
                  <a:pt x="5356610" y="3547648"/>
                  <a:pt x="5357851" y="3546952"/>
                </a:cubicBezTo>
                <a:cubicBezTo>
                  <a:pt x="5358366" y="3543559"/>
                  <a:pt x="5360274" y="3540258"/>
                  <a:pt x="5362939" y="3538501"/>
                </a:cubicBezTo>
                <a:cubicBezTo>
                  <a:pt x="5366391" y="3536229"/>
                  <a:pt x="5370086" y="3536381"/>
                  <a:pt x="5373356" y="3537804"/>
                </a:cubicBezTo>
                <a:cubicBezTo>
                  <a:pt x="5372872" y="3537320"/>
                  <a:pt x="5372327" y="3537047"/>
                  <a:pt x="5371873" y="3536411"/>
                </a:cubicBezTo>
                <a:cubicBezTo>
                  <a:pt x="5367057" y="3529565"/>
                  <a:pt x="5370782" y="3522053"/>
                  <a:pt x="5376415" y="3518934"/>
                </a:cubicBezTo>
                <a:cubicBezTo>
                  <a:pt x="5365846" y="3512603"/>
                  <a:pt x="5374749" y="3494459"/>
                  <a:pt x="5387771" y="3499154"/>
                </a:cubicBezTo>
                <a:cubicBezTo>
                  <a:pt x="5398309" y="3502941"/>
                  <a:pt x="5395433" y="3515844"/>
                  <a:pt x="5387408" y="3519751"/>
                </a:cubicBezTo>
                <a:cubicBezTo>
                  <a:pt x="5388195" y="3520387"/>
                  <a:pt x="5389013" y="3520933"/>
                  <a:pt x="5389709" y="3521902"/>
                </a:cubicBezTo>
                <a:cubicBezTo>
                  <a:pt x="5396159" y="3531019"/>
                  <a:pt x="5387499" y="3541560"/>
                  <a:pt x="5379231" y="3540894"/>
                </a:cubicBezTo>
                <a:cubicBezTo>
                  <a:pt x="5381351" y="3541469"/>
                  <a:pt x="5382774" y="3542136"/>
                  <a:pt x="5384561" y="3543317"/>
                </a:cubicBezTo>
                <a:cubicBezTo>
                  <a:pt x="5388619" y="3546013"/>
                  <a:pt x="5390588" y="3549738"/>
                  <a:pt x="5392617" y="3554040"/>
                </a:cubicBezTo>
                <a:cubicBezTo>
                  <a:pt x="5393222" y="3555312"/>
                  <a:pt x="5393282" y="3556796"/>
                  <a:pt x="5393161" y="3558310"/>
                </a:cubicBezTo>
                <a:cubicBezTo>
                  <a:pt x="5394434" y="3560098"/>
                  <a:pt x="5395342" y="3562157"/>
                  <a:pt x="5395524" y="3564278"/>
                </a:cubicBezTo>
                <a:cubicBezTo>
                  <a:pt x="5395675" y="3565974"/>
                  <a:pt x="5395705" y="3567640"/>
                  <a:pt x="5395675" y="3569336"/>
                </a:cubicBezTo>
                <a:cubicBezTo>
                  <a:pt x="5395948" y="3569700"/>
                  <a:pt x="5396220" y="3570063"/>
                  <a:pt x="5396463" y="3570487"/>
                </a:cubicBezTo>
                <a:cubicBezTo>
                  <a:pt x="5399309" y="3575667"/>
                  <a:pt x="5397553" y="3583451"/>
                  <a:pt x="5391950" y="3586117"/>
                </a:cubicBezTo>
                <a:lnTo>
                  <a:pt x="5388892" y="3587540"/>
                </a:lnTo>
                <a:cubicBezTo>
                  <a:pt x="5388134" y="3588237"/>
                  <a:pt x="5387347" y="3588934"/>
                  <a:pt x="5386469" y="3589539"/>
                </a:cubicBezTo>
                <a:cubicBezTo>
                  <a:pt x="5379686" y="3594174"/>
                  <a:pt x="5370570" y="3593992"/>
                  <a:pt x="5362727" y="3595022"/>
                </a:cubicBezTo>
                <a:cubicBezTo>
                  <a:pt x="5356034" y="3595900"/>
                  <a:pt x="5352219" y="3591569"/>
                  <a:pt x="5351310" y="3586480"/>
                </a:cubicBezTo>
                <a:cubicBezTo>
                  <a:pt x="5349402" y="3586662"/>
                  <a:pt x="5347494" y="3586419"/>
                  <a:pt x="5345678" y="3585511"/>
                </a:cubicBezTo>
                <a:cubicBezTo>
                  <a:pt x="5345344" y="3589297"/>
                  <a:pt x="5343527" y="3592962"/>
                  <a:pt x="5339984" y="3594628"/>
                </a:cubicBezTo>
                <a:lnTo>
                  <a:pt x="5333443" y="3597718"/>
                </a:lnTo>
                <a:cubicBezTo>
                  <a:pt x="5329385" y="3599626"/>
                  <a:pt x="5324843" y="3599293"/>
                  <a:pt x="5321390" y="3596991"/>
                </a:cubicBezTo>
                <a:close/>
                <a:moveTo>
                  <a:pt x="5331990" y="3732417"/>
                </a:moveTo>
                <a:lnTo>
                  <a:pt x="5334927" y="3736597"/>
                </a:lnTo>
                <a:cubicBezTo>
                  <a:pt x="5338652" y="3741868"/>
                  <a:pt x="5337349" y="3748713"/>
                  <a:pt x="5332413" y="3752681"/>
                </a:cubicBezTo>
                <a:cubicBezTo>
                  <a:pt x="5327628" y="3756498"/>
                  <a:pt x="5319816" y="3755074"/>
                  <a:pt x="5316333" y="3750167"/>
                </a:cubicBezTo>
                <a:lnTo>
                  <a:pt x="5313395" y="3745987"/>
                </a:lnTo>
                <a:cubicBezTo>
                  <a:pt x="5309671" y="3740747"/>
                  <a:pt x="5310973" y="3733871"/>
                  <a:pt x="5315909" y="3729933"/>
                </a:cubicBezTo>
                <a:cubicBezTo>
                  <a:pt x="5320724" y="3726086"/>
                  <a:pt x="5328537" y="3727510"/>
                  <a:pt x="5331990" y="3732417"/>
                </a:cubicBezTo>
                <a:close/>
                <a:moveTo>
                  <a:pt x="5287019" y="3690799"/>
                </a:moveTo>
                <a:cubicBezTo>
                  <a:pt x="5283022" y="3686619"/>
                  <a:pt x="5283203" y="3678077"/>
                  <a:pt x="5288139" y="3674594"/>
                </a:cubicBezTo>
                <a:lnTo>
                  <a:pt x="5292318" y="3671625"/>
                </a:lnTo>
                <a:cubicBezTo>
                  <a:pt x="5297588" y="3667899"/>
                  <a:pt x="5303856" y="3667839"/>
                  <a:pt x="5308520" y="3672746"/>
                </a:cubicBezTo>
                <a:cubicBezTo>
                  <a:pt x="5312517" y="3676926"/>
                  <a:pt x="5312336" y="3685468"/>
                  <a:pt x="5307399" y="3688981"/>
                </a:cubicBezTo>
                <a:lnTo>
                  <a:pt x="5303220" y="3691919"/>
                </a:lnTo>
                <a:cubicBezTo>
                  <a:pt x="5297951" y="3695645"/>
                  <a:pt x="5291682" y="3695706"/>
                  <a:pt x="5287019" y="3690799"/>
                </a:cubicBezTo>
                <a:close/>
                <a:moveTo>
                  <a:pt x="5295347" y="3772612"/>
                </a:moveTo>
                <a:lnTo>
                  <a:pt x="5291168" y="3775550"/>
                </a:lnTo>
                <a:cubicBezTo>
                  <a:pt x="5286080" y="3779154"/>
                  <a:pt x="5278449" y="3776822"/>
                  <a:pt x="5275360" y="3771764"/>
                </a:cubicBezTo>
                <a:cubicBezTo>
                  <a:pt x="5271968" y="3766221"/>
                  <a:pt x="5274088" y="3759527"/>
                  <a:pt x="5279145" y="3755952"/>
                </a:cubicBezTo>
                <a:lnTo>
                  <a:pt x="5283324" y="3752984"/>
                </a:lnTo>
                <a:cubicBezTo>
                  <a:pt x="5288412" y="3749380"/>
                  <a:pt x="5296043" y="3751742"/>
                  <a:pt x="5299132" y="3756770"/>
                </a:cubicBezTo>
                <a:cubicBezTo>
                  <a:pt x="5302524" y="3762343"/>
                  <a:pt x="5300434" y="3769007"/>
                  <a:pt x="5295347" y="3772612"/>
                </a:cubicBezTo>
                <a:close/>
                <a:moveTo>
                  <a:pt x="5228754" y="3622283"/>
                </a:moveTo>
                <a:cubicBezTo>
                  <a:pt x="5236779" y="3609682"/>
                  <a:pt x="5255555" y="3623252"/>
                  <a:pt x="5247590" y="3635762"/>
                </a:cubicBezTo>
                <a:cubicBezTo>
                  <a:pt x="5239565" y="3648393"/>
                  <a:pt x="5220789" y="3634823"/>
                  <a:pt x="5228754" y="3622283"/>
                </a:cubicBezTo>
                <a:close/>
                <a:moveTo>
                  <a:pt x="5220668" y="3712062"/>
                </a:moveTo>
                <a:cubicBezTo>
                  <a:pt x="5212159" y="3700007"/>
                  <a:pt x="5230116" y="3685680"/>
                  <a:pt x="5238657" y="3697735"/>
                </a:cubicBezTo>
                <a:cubicBezTo>
                  <a:pt x="5247197" y="3709791"/>
                  <a:pt x="5229208" y="3724148"/>
                  <a:pt x="5220668" y="3712062"/>
                </a:cubicBezTo>
                <a:close/>
                <a:moveTo>
                  <a:pt x="5145324" y="3587631"/>
                </a:moveTo>
                <a:cubicBezTo>
                  <a:pt x="5144991" y="3587177"/>
                  <a:pt x="5145081" y="3586753"/>
                  <a:pt x="5144839" y="3586298"/>
                </a:cubicBezTo>
                <a:lnTo>
                  <a:pt x="5144627" y="3586632"/>
                </a:lnTo>
                <a:cubicBezTo>
                  <a:pt x="5141266" y="3591932"/>
                  <a:pt x="5134937" y="3594658"/>
                  <a:pt x="5129001" y="3591569"/>
                </a:cubicBezTo>
                <a:cubicBezTo>
                  <a:pt x="5123792" y="3588873"/>
                  <a:pt x="5120703" y="3581240"/>
                  <a:pt x="5124065" y="3575939"/>
                </a:cubicBezTo>
                <a:lnTo>
                  <a:pt x="5126821" y="3571577"/>
                </a:lnTo>
                <a:cubicBezTo>
                  <a:pt x="5126942" y="3571365"/>
                  <a:pt x="5127154" y="3571244"/>
                  <a:pt x="5127305" y="3571032"/>
                </a:cubicBezTo>
                <a:cubicBezTo>
                  <a:pt x="5124640" y="3570002"/>
                  <a:pt x="5122339" y="3568094"/>
                  <a:pt x="5121037" y="3565368"/>
                </a:cubicBezTo>
                <a:cubicBezTo>
                  <a:pt x="5118372" y="3559764"/>
                  <a:pt x="5120855" y="3552677"/>
                  <a:pt x="5126457" y="3550041"/>
                </a:cubicBezTo>
                <a:lnTo>
                  <a:pt x="5130364" y="3548194"/>
                </a:lnTo>
                <a:cubicBezTo>
                  <a:pt x="5129092" y="3547830"/>
                  <a:pt x="5127850" y="3547376"/>
                  <a:pt x="5126699" y="3546649"/>
                </a:cubicBezTo>
                <a:lnTo>
                  <a:pt x="5118008" y="3541106"/>
                </a:lnTo>
                <a:cubicBezTo>
                  <a:pt x="5112708" y="3537744"/>
                  <a:pt x="5112012" y="3529686"/>
                  <a:pt x="5115555" y="3524901"/>
                </a:cubicBezTo>
                <a:cubicBezTo>
                  <a:pt x="5119462" y="3519630"/>
                  <a:pt x="5126487" y="3519085"/>
                  <a:pt x="5131757" y="3522447"/>
                </a:cubicBezTo>
                <a:lnTo>
                  <a:pt x="5140448" y="3527990"/>
                </a:lnTo>
                <a:cubicBezTo>
                  <a:pt x="5145748" y="3531352"/>
                  <a:pt x="5146444" y="3539410"/>
                  <a:pt x="5142901" y="3544195"/>
                </a:cubicBezTo>
                <a:cubicBezTo>
                  <a:pt x="5142204" y="3545134"/>
                  <a:pt x="5141326" y="3545740"/>
                  <a:pt x="5140478" y="3546376"/>
                </a:cubicBezTo>
                <a:cubicBezTo>
                  <a:pt x="5142689" y="3546952"/>
                  <a:pt x="5144809" y="3548103"/>
                  <a:pt x="5146383" y="3549829"/>
                </a:cubicBezTo>
                <a:cubicBezTo>
                  <a:pt x="5148746" y="3548527"/>
                  <a:pt x="5151532" y="3547891"/>
                  <a:pt x="5154318" y="3548375"/>
                </a:cubicBezTo>
                <a:lnTo>
                  <a:pt x="5161434" y="3549587"/>
                </a:lnTo>
                <a:cubicBezTo>
                  <a:pt x="5167582" y="3550647"/>
                  <a:pt x="5171579" y="3557250"/>
                  <a:pt x="5170337" y="3563187"/>
                </a:cubicBezTo>
                <a:cubicBezTo>
                  <a:pt x="5169247" y="3568488"/>
                  <a:pt x="5164614" y="3571971"/>
                  <a:pt x="5159466" y="3572244"/>
                </a:cubicBezTo>
                <a:cubicBezTo>
                  <a:pt x="5161737" y="3573001"/>
                  <a:pt x="5163887" y="3574455"/>
                  <a:pt x="5165553" y="3576787"/>
                </a:cubicBezTo>
                <a:cubicBezTo>
                  <a:pt x="5167733" y="3579877"/>
                  <a:pt x="5168006" y="3582876"/>
                  <a:pt x="5167097" y="3585420"/>
                </a:cubicBezTo>
                <a:cubicBezTo>
                  <a:pt x="5168369" y="3584360"/>
                  <a:pt x="5169914" y="3583572"/>
                  <a:pt x="5171579" y="3583027"/>
                </a:cubicBezTo>
                <a:cubicBezTo>
                  <a:pt x="5171216" y="3580665"/>
                  <a:pt x="5171337" y="3578272"/>
                  <a:pt x="5172609" y="3576272"/>
                </a:cubicBezTo>
                <a:lnTo>
                  <a:pt x="5175364" y="3571941"/>
                </a:lnTo>
                <a:cubicBezTo>
                  <a:pt x="5178847" y="3566428"/>
                  <a:pt x="5184874" y="3564187"/>
                  <a:pt x="5190991" y="3567004"/>
                </a:cubicBezTo>
                <a:cubicBezTo>
                  <a:pt x="5196320" y="3569487"/>
                  <a:pt x="5199167" y="3577514"/>
                  <a:pt x="5195927" y="3582633"/>
                </a:cubicBezTo>
                <a:lnTo>
                  <a:pt x="5193171" y="3586995"/>
                </a:lnTo>
                <a:cubicBezTo>
                  <a:pt x="5191718" y="3589297"/>
                  <a:pt x="5189749" y="3590842"/>
                  <a:pt x="5187599" y="3591902"/>
                </a:cubicBezTo>
                <a:cubicBezTo>
                  <a:pt x="5189416" y="3601928"/>
                  <a:pt x="5172881" y="3608925"/>
                  <a:pt x="5165462" y="3598445"/>
                </a:cubicBezTo>
                <a:cubicBezTo>
                  <a:pt x="5163282" y="3595355"/>
                  <a:pt x="5163009" y="3592326"/>
                  <a:pt x="5163948" y="3589782"/>
                </a:cubicBezTo>
                <a:cubicBezTo>
                  <a:pt x="5158951" y="3593841"/>
                  <a:pt x="5150169" y="3594507"/>
                  <a:pt x="5145324" y="3587631"/>
                </a:cubicBezTo>
                <a:close/>
                <a:moveTo>
                  <a:pt x="5054716" y="3473408"/>
                </a:moveTo>
                <a:cubicBezTo>
                  <a:pt x="5048024" y="3474135"/>
                  <a:pt x="5043300" y="3469258"/>
                  <a:pt x="5041937" y="3463170"/>
                </a:cubicBezTo>
                <a:lnTo>
                  <a:pt x="5041483" y="3461080"/>
                </a:lnTo>
                <a:cubicBezTo>
                  <a:pt x="5037788" y="3462897"/>
                  <a:pt x="5033064" y="3462655"/>
                  <a:pt x="5029551" y="3460413"/>
                </a:cubicBezTo>
                <a:lnTo>
                  <a:pt x="5025220" y="3457657"/>
                </a:lnTo>
                <a:cubicBezTo>
                  <a:pt x="5019769" y="3454174"/>
                  <a:pt x="5018982" y="3446753"/>
                  <a:pt x="5022192" y="3441543"/>
                </a:cubicBezTo>
                <a:cubicBezTo>
                  <a:pt x="5025554" y="3436091"/>
                  <a:pt x="5033185" y="3435273"/>
                  <a:pt x="5038273" y="3438514"/>
                </a:cubicBezTo>
                <a:lnTo>
                  <a:pt x="5042633" y="3441270"/>
                </a:lnTo>
                <a:cubicBezTo>
                  <a:pt x="5044147" y="3442240"/>
                  <a:pt x="5045238" y="3443512"/>
                  <a:pt x="5046055" y="3444935"/>
                </a:cubicBezTo>
                <a:cubicBezTo>
                  <a:pt x="5047479" y="3444057"/>
                  <a:pt x="5049053" y="3443451"/>
                  <a:pt x="5050628" y="3443269"/>
                </a:cubicBezTo>
                <a:cubicBezTo>
                  <a:pt x="5053989" y="3442906"/>
                  <a:pt x="5056836" y="3443936"/>
                  <a:pt x="5059016" y="3445844"/>
                </a:cubicBezTo>
                <a:cubicBezTo>
                  <a:pt x="5058199" y="3443118"/>
                  <a:pt x="5058411" y="3440119"/>
                  <a:pt x="5059834" y="3437151"/>
                </a:cubicBezTo>
                <a:cubicBezTo>
                  <a:pt x="5062439" y="3431789"/>
                  <a:pt x="5070403" y="3429215"/>
                  <a:pt x="5075551" y="3432486"/>
                </a:cubicBezTo>
                <a:lnTo>
                  <a:pt x="5079881" y="3435242"/>
                </a:lnTo>
                <a:cubicBezTo>
                  <a:pt x="5085363" y="3438726"/>
                  <a:pt x="5087452" y="3444935"/>
                  <a:pt x="5084575" y="3450933"/>
                </a:cubicBezTo>
                <a:cubicBezTo>
                  <a:pt x="5081971" y="3456294"/>
                  <a:pt x="5074007" y="3458869"/>
                  <a:pt x="5068889" y="3455628"/>
                </a:cubicBezTo>
                <a:lnTo>
                  <a:pt x="5064558" y="3452871"/>
                </a:lnTo>
                <a:cubicBezTo>
                  <a:pt x="5063741" y="3452356"/>
                  <a:pt x="5063166" y="3451660"/>
                  <a:pt x="5062499" y="3451023"/>
                </a:cubicBezTo>
                <a:cubicBezTo>
                  <a:pt x="5062832" y="3451841"/>
                  <a:pt x="5063256" y="3452659"/>
                  <a:pt x="5063468" y="3453538"/>
                </a:cubicBezTo>
                <a:lnTo>
                  <a:pt x="5065043" y="3460656"/>
                </a:lnTo>
                <a:cubicBezTo>
                  <a:pt x="5066315" y="3466744"/>
                  <a:pt x="5060410" y="3472772"/>
                  <a:pt x="5054716" y="3473408"/>
                </a:cubicBezTo>
                <a:close/>
                <a:moveTo>
                  <a:pt x="5054504" y="3517419"/>
                </a:moveTo>
                <a:cubicBezTo>
                  <a:pt x="5051900" y="3522780"/>
                  <a:pt x="5043935" y="3525355"/>
                  <a:pt x="5038818" y="3522084"/>
                </a:cubicBezTo>
                <a:lnTo>
                  <a:pt x="5034487" y="3519327"/>
                </a:lnTo>
                <a:cubicBezTo>
                  <a:pt x="5032579" y="3518116"/>
                  <a:pt x="5031277" y="3516510"/>
                  <a:pt x="5030247" y="3514754"/>
                </a:cubicBezTo>
                <a:cubicBezTo>
                  <a:pt x="5029339" y="3514541"/>
                  <a:pt x="5028461" y="3514451"/>
                  <a:pt x="5027583" y="3513996"/>
                </a:cubicBezTo>
                <a:cubicBezTo>
                  <a:pt x="5022374" y="3511270"/>
                  <a:pt x="5019285" y="3503637"/>
                  <a:pt x="5022646" y="3498367"/>
                </a:cubicBezTo>
                <a:lnTo>
                  <a:pt x="5025402" y="3494005"/>
                </a:lnTo>
                <a:cubicBezTo>
                  <a:pt x="5028764" y="3488704"/>
                  <a:pt x="5035093" y="3485978"/>
                  <a:pt x="5041028" y="3489068"/>
                </a:cubicBezTo>
                <a:cubicBezTo>
                  <a:pt x="5044814" y="3491037"/>
                  <a:pt x="5047418" y="3495641"/>
                  <a:pt x="5047297" y="3500033"/>
                </a:cubicBezTo>
                <a:lnTo>
                  <a:pt x="5049841" y="3501668"/>
                </a:lnTo>
                <a:cubicBezTo>
                  <a:pt x="5055322" y="3505212"/>
                  <a:pt x="5057412" y="3511452"/>
                  <a:pt x="5054504" y="3517419"/>
                </a:cubicBezTo>
                <a:close/>
                <a:moveTo>
                  <a:pt x="4962292" y="3435273"/>
                </a:moveTo>
                <a:cubicBezTo>
                  <a:pt x="4962352" y="3435454"/>
                  <a:pt x="4962352" y="3435485"/>
                  <a:pt x="4962473" y="3435818"/>
                </a:cubicBezTo>
                <a:cubicBezTo>
                  <a:pt x="4964502" y="3441967"/>
                  <a:pt x="4961474" y="3448207"/>
                  <a:pt x="4955539" y="3450660"/>
                </a:cubicBezTo>
                <a:cubicBezTo>
                  <a:pt x="4949876" y="3453023"/>
                  <a:pt x="4942608" y="3449479"/>
                  <a:pt x="4940700" y="3443724"/>
                </a:cubicBezTo>
                <a:cubicBezTo>
                  <a:pt x="4938489" y="3437030"/>
                  <a:pt x="4938519" y="3429760"/>
                  <a:pt x="4942214" y="3423520"/>
                </a:cubicBezTo>
                <a:cubicBezTo>
                  <a:pt x="4945424" y="3418129"/>
                  <a:pt x="4951329" y="3414918"/>
                  <a:pt x="4957537" y="3417735"/>
                </a:cubicBezTo>
                <a:cubicBezTo>
                  <a:pt x="4962777" y="3420098"/>
                  <a:pt x="4966531" y="3427700"/>
                  <a:pt x="4963321" y="3433062"/>
                </a:cubicBezTo>
                <a:cubicBezTo>
                  <a:pt x="4962928" y="3433698"/>
                  <a:pt x="4962564" y="3434334"/>
                  <a:pt x="4962262" y="3435000"/>
                </a:cubicBezTo>
                <a:cubicBezTo>
                  <a:pt x="4962262" y="3435000"/>
                  <a:pt x="4962262" y="3435000"/>
                  <a:pt x="4962262" y="3435000"/>
                </a:cubicBezTo>
                <a:cubicBezTo>
                  <a:pt x="4962292" y="3435121"/>
                  <a:pt x="4962292" y="3435121"/>
                  <a:pt x="4962292" y="3435273"/>
                </a:cubicBezTo>
                <a:close/>
                <a:moveTo>
                  <a:pt x="4852334" y="3571911"/>
                </a:moveTo>
                <a:cubicBezTo>
                  <a:pt x="4850638" y="3565641"/>
                  <a:pt x="4854756" y="3559613"/>
                  <a:pt x="4860692" y="3557796"/>
                </a:cubicBezTo>
                <a:cubicBezTo>
                  <a:pt x="4866718" y="3555948"/>
                  <a:pt x="4873199" y="3560310"/>
                  <a:pt x="4874804" y="3566156"/>
                </a:cubicBezTo>
                <a:cubicBezTo>
                  <a:pt x="4875954" y="3570426"/>
                  <a:pt x="4877499" y="3574879"/>
                  <a:pt x="4876863" y="3579332"/>
                </a:cubicBezTo>
                <a:cubicBezTo>
                  <a:pt x="4875954" y="3585844"/>
                  <a:pt x="4870171" y="3590448"/>
                  <a:pt x="4863569" y="3589600"/>
                </a:cubicBezTo>
                <a:cubicBezTo>
                  <a:pt x="4858754" y="3588964"/>
                  <a:pt x="4855967" y="3585784"/>
                  <a:pt x="4853303" y="3582058"/>
                </a:cubicBezTo>
                <a:cubicBezTo>
                  <a:pt x="4851244" y="3579180"/>
                  <a:pt x="4851304" y="3575697"/>
                  <a:pt x="4852515" y="3572607"/>
                </a:cubicBezTo>
                <a:cubicBezTo>
                  <a:pt x="4852485" y="3572335"/>
                  <a:pt x="4852394" y="3572123"/>
                  <a:pt x="4852334" y="3571911"/>
                </a:cubicBezTo>
                <a:close/>
                <a:moveTo>
                  <a:pt x="4870746" y="3420249"/>
                </a:moveTo>
                <a:cubicBezTo>
                  <a:pt x="4865507" y="3415857"/>
                  <a:pt x="4865900" y="3409193"/>
                  <a:pt x="4869262" y="3403923"/>
                </a:cubicBezTo>
                <a:lnTo>
                  <a:pt x="4872017" y="3399591"/>
                </a:lnTo>
                <a:cubicBezTo>
                  <a:pt x="4875409" y="3394260"/>
                  <a:pt x="4884010" y="3394502"/>
                  <a:pt x="4888340" y="3398107"/>
                </a:cubicBezTo>
                <a:cubicBezTo>
                  <a:pt x="4893579" y="3402499"/>
                  <a:pt x="4893186" y="3409163"/>
                  <a:pt x="4889824" y="3414433"/>
                </a:cubicBezTo>
                <a:lnTo>
                  <a:pt x="4887069" y="3418795"/>
                </a:lnTo>
                <a:cubicBezTo>
                  <a:pt x="4883677" y="3424065"/>
                  <a:pt x="4875076" y="3423853"/>
                  <a:pt x="4870746" y="3420249"/>
                </a:cubicBezTo>
                <a:close/>
                <a:moveTo>
                  <a:pt x="4635657" y="3299907"/>
                </a:moveTo>
                <a:cubicBezTo>
                  <a:pt x="4624967" y="3309994"/>
                  <a:pt x="4606888" y="3295485"/>
                  <a:pt x="4617699" y="3285247"/>
                </a:cubicBezTo>
                <a:cubicBezTo>
                  <a:pt x="4628389" y="3275160"/>
                  <a:pt x="4646468" y="3289669"/>
                  <a:pt x="4635657" y="3299907"/>
                </a:cubicBezTo>
                <a:close/>
                <a:moveTo>
                  <a:pt x="4634143" y="3421763"/>
                </a:moveTo>
                <a:cubicBezTo>
                  <a:pt x="4623301" y="3432001"/>
                  <a:pt x="4608796" y="3413949"/>
                  <a:pt x="4619577" y="3403741"/>
                </a:cubicBezTo>
                <a:cubicBezTo>
                  <a:pt x="4630418" y="3393503"/>
                  <a:pt x="4644954" y="3411586"/>
                  <a:pt x="4634143" y="3421763"/>
                </a:cubicBezTo>
                <a:close/>
                <a:moveTo>
                  <a:pt x="4540144" y="1917868"/>
                </a:moveTo>
                <a:cubicBezTo>
                  <a:pt x="4545443" y="1919746"/>
                  <a:pt x="4548472" y="1925138"/>
                  <a:pt x="4547866" y="1930559"/>
                </a:cubicBezTo>
                <a:cubicBezTo>
                  <a:pt x="4548775" y="1929923"/>
                  <a:pt x="4549835" y="1929499"/>
                  <a:pt x="4550925" y="1929136"/>
                </a:cubicBezTo>
                <a:cubicBezTo>
                  <a:pt x="4547472" y="1924441"/>
                  <a:pt x="4547563" y="1916596"/>
                  <a:pt x="4552590" y="1912991"/>
                </a:cubicBezTo>
                <a:lnTo>
                  <a:pt x="4556891" y="1909902"/>
                </a:lnTo>
                <a:cubicBezTo>
                  <a:pt x="4562129" y="1906146"/>
                  <a:pt x="4569216" y="1905964"/>
                  <a:pt x="4573698" y="1911204"/>
                </a:cubicBezTo>
                <a:cubicBezTo>
                  <a:pt x="4577635" y="1915778"/>
                  <a:pt x="4577635" y="1924259"/>
                  <a:pt x="4572426" y="1928015"/>
                </a:cubicBezTo>
                <a:lnTo>
                  <a:pt x="4568126" y="1931105"/>
                </a:lnTo>
                <a:cubicBezTo>
                  <a:pt x="4566884" y="1931983"/>
                  <a:pt x="4565582" y="1932619"/>
                  <a:pt x="4564189" y="1933074"/>
                </a:cubicBezTo>
                <a:cubicBezTo>
                  <a:pt x="4566097" y="1935588"/>
                  <a:pt x="4567066" y="1938798"/>
                  <a:pt x="4566551" y="1942070"/>
                </a:cubicBezTo>
                <a:lnTo>
                  <a:pt x="4565339" y="1949460"/>
                </a:lnTo>
                <a:cubicBezTo>
                  <a:pt x="4564279" y="1955821"/>
                  <a:pt x="4558072" y="1960395"/>
                  <a:pt x="4551682" y="1959365"/>
                </a:cubicBezTo>
                <a:cubicBezTo>
                  <a:pt x="4545352" y="1958335"/>
                  <a:pt x="4540749" y="1952065"/>
                  <a:pt x="4541810" y="1945704"/>
                </a:cubicBezTo>
                <a:lnTo>
                  <a:pt x="4542960" y="1938738"/>
                </a:lnTo>
                <a:cubicBezTo>
                  <a:pt x="4539932" y="1940828"/>
                  <a:pt x="4536086" y="1941737"/>
                  <a:pt x="4532452" y="1940434"/>
                </a:cubicBezTo>
                <a:lnTo>
                  <a:pt x="4527455" y="1938677"/>
                </a:lnTo>
                <a:cubicBezTo>
                  <a:pt x="4521368" y="1936527"/>
                  <a:pt x="4517916" y="1929681"/>
                  <a:pt x="4520036" y="1923532"/>
                </a:cubicBezTo>
                <a:cubicBezTo>
                  <a:pt x="4520429" y="1922351"/>
                  <a:pt x="4521156" y="1921412"/>
                  <a:pt x="4521883" y="1920443"/>
                </a:cubicBezTo>
                <a:cubicBezTo>
                  <a:pt x="4516614" y="1915808"/>
                  <a:pt x="4514766" y="1906752"/>
                  <a:pt x="4522186" y="1901451"/>
                </a:cubicBezTo>
                <a:cubicBezTo>
                  <a:pt x="4533148" y="1893576"/>
                  <a:pt x="4544838" y="1907842"/>
                  <a:pt x="4539054" y="1917474"/>
                </a:cubicBezTo>
                <a:lnTo>
                  <a:pt x="4540144" y="1917868"/>
                </a:lnTo>
                <a:close/>
                <a:moveTo>
                  <a:pt x="4542870" y="3022421"/>
                </a:moveTo>
                <a:cubicBezTo>
                  <a:pt x="4548623" y="3020785"/>
                  <a:pt x="4555800" y="3024299"/>
                  <a:pt x="4557163" y="3030418"/>
                </a:cubicBezTo>
                <a:cubicBezTo>
                  <a:pt x="4557678" y="3032780"/>
                  <a:pt x="4558223" y="3035143"/>
                  <a:pt x="4558738" y="3037536"/>
                </a:cubicBezTo>
                <a:cubicBezTo>
                  <a:pt x="4560100" y="3043654"/>
                  <a:pt x="4557072" y="3050045"/>
                  <a:pt x="4550743" y="3051833"/>
                </a:cubicBezTo>
                <a:cubicBezTo>
                  <a:pt x="4544989" y="3053468"/>
                  <a:pt x="4537812" y="3049954"/>
                  <a:pt x="4536449" y="3043836"/>
                </a:cubicBezTo>
                <a:lnTo>
                  <a:pt x="4534875" y="3036718"/>
                </a:lnTo>
                <a:cubicBezTo>
                  <a:pt x="4533512" y="3030599"/>
                  <a:pt x="4536540" y="3024208"/>
                  <a:pt x="4542870" y="3022421"/>
                </a:cubicBezTo>
                <a:close/>
                <a:moveTo>
                  <a:pt x="4529575" y="2036393"/>
                </a:moveTo>
                <a:lnTo>
                  <a:pt x="4531331" y="2031395"/>
                </a:lnTo>
                <a:cubicBezTo>
                  <a:pt x="4533481" y="2025276"/>
                  <a:pt x="4542173" y="2023489"/>
                  <a:pt x="4547351" y="2026094"/>
                </a:cubicBezTo>
                <a:cubicBezTo>
                  <a:pt x="4553620" y="2029244"/>
                  <a:pt x="4554771" y="2036059"/>
                  <a:pt x="4552651" y="2042117"/>
                </a:cubicBezTo>
                <a:lnTo>
                  <a:pt x="4550895" y="2047115"/>
                </a:lnTo>
                <a:cubicBezTo>
                  <a:pt x="4548744" y="2053234"/>
                  <a:pt x="4540083" y="2055021"/>
                  <a:pt x="4534875" y="2052416"/>
                </a:cubicBezTo>
                <a:cubicBezTo>
                  <a:pt x="4528606" y="2049266"/>
                  <a:pt x="4527455" y="2042450"/>
                  <a:pt x="4529575" y="2036393"/>
                </a:cubicBezTo>
                <a:close/>
                <a:moveTo>
                  <a:pt x="4557345" y="2016553"/>
                </a:moveTo>
                <a:lnTo>
                  <a:pt x="4552348" y="2014796"/>
                </a:lnTo>
                <a:cubicBezTo>
                  <a:pt x="4546019" y="2012585"/>
                  <a:pt x="4542233" y="2007284"/>
                  <a:pt x="4543566" y="2000408"/>
                </a:cubicBezTo>
                <a:cubicBezTo>
                  <a:pt x="4544716" y="1994532"/>
                  <a:pt x="4552045" y="1989534"/>
                  <a:pt x="4557950" y="1991624"/>
                </a:cubicBezTo>
                <a:lnTo>
                  <a:pt x="4562947" y="1993381"/>
                </a:lnTo>
                <a:cubicBezTo>
                  <a:pt x="4569276" y="1995592"/>
                  <a:pt x="4573062" y="2000893"/>
                  <a:pt x="4571729" y="2007769"/>
                </a:cubicBezTo>
                <a:cubicBezTo>
                  <a:pt x="4570609" y="2013675"/>
                  <a:pt x="4563250" y="2018643"/>
                  <a:pt x="4557345" y="2016553"/>
                </a:cubicBezTo>
                <a:close/>
                <a:moveTo>
                  <a:pt x="4570276" y="2983650"/>
                </a:moveTo>
                <a:cubicBezTo>
                  <a:pt x="4578179" y="2971231"/>
                  <a:pt x="4599257" y="2980893"/>
                  <a:pt x="4591262" y="2993464"/>
                </a:cubicBezTo>
                <a:cubicBezTo>
                  <a:pt x="4583388" y="3005883"/>
                  <a:pt x="4562281" y="2996220"/>
                  <a:pt x="4570276" y="2983650"/>
                </a:cubicBezTo>
                <a:close/>
                <a:moveTo>
                  <a:pt x="4536934" y="3203615"/>
                </a:moveTo>
                <a:cubicBezTo>
                  <a:pt x="4528969" y="3216155"/>
                  <a:pt x="4508437" y="3205433"/>
                  <a:pt x="4516432" y="3192862"/>
                </a:cubicBezTo>
                <a:cubicBezTo>
                  <a:pt x="4524397" y="3180322"/>
                  <a:pt x="4544929" y="3191045"/>
                  <a:pt x="4536934" y="3203615"/>
                </a:cubicBezTo>
                <a:close/>
                <a:moveTo>
                  <a:pt x="4535631" y="3143611"/>
                </a:moveTo>
                <a:cubicBezTo>
                  <a:pt x="4530150" y="3141975"/>
                  <a:pt x="4525214" y="3139492"/>
                  <a:pt x="4522125" y="3134433"/>
                </a:cubicBezTo>
                <a:cubicBezTo>
                  <a:pt x="4518733" y="3128920"/>
                  <a:pt x="4519642" y="3122771"/>
                  <a:pt x="4521914" y="3117107"/>
                </a:cubicBezTo>
                <a:cubicBezTo>
                  <a:pt x="4524275" y="3111261"/>
                  <a:pt x="4532361" y="3109444"/>
                  <a:pt x="4537539" y="3112109"/>
                </a:cubicBezTo>
                <a:cubicBezTo>
                  <a:pt x="4541688" y="3114260"/>
                  <a:pt x="4543566" y="3118228"/>
                  <a:pt x="4543535" y="3122378"/>
                </a:cubicBezTo>
                <a:cubicBezTo>
                  <a:pt x="4547866" y="3124892"/>
                  <a:pt x="4550622" y="3129435"/>
                  <a:pt x="4549441" y="3134766"/>
                </a:cubicBezTo>
                <a:cubicBezTo>
                  <a:pt x="4548169" y="3140552"/>
                  <a:pt x="4541628" y="3145398"/>
                  <a:pt x="4535631" y="3143611"/>
                </a:cubicBezTo>
                <a:close/>
                <a:moveTo>
                  <a:pt x="4548956" y="3104204"/>
                </a:moveTo>
                <a:cubicBezTo>
                  <a:pt x="4548532" y="3104385"/>
                  <a:pt x="4548139" y="3104598"/>
                  <a:pt x="4547684" y="3104719"/>
                </a:cubicBezTo>
                <a:cubicBezTo>
                  <a:pt x="4541931" y="3106385"/>
                  <a:pt x="4534693" y="3102932"/>
                  <a:pt x="4533330" y="3096813"/>
                </a:cubicBezTo>
                <a:lnTo>
                  <a:pt x="4532603" y="3093511"/>
                </a:lnTo>
                <a:cubicBezTo>
                  <a:pt x="4532089" y="3092633"/>
                  <a:pt x="4531574" y="3091694"/>
                  <a:pt x="4531180" y="3090694"/>
                </a:cubicBezTo>
                <a:cubicBezTo>
                  <a:pt x="4528121" y="3083001"/>
                  <a:pt x="4530332" y="3074065"/>
                  <a:pt x="4531059" y="3066099"/>
                </a:cubicBezTo>
                <a:cubicBezTo>
                  <a:pt x="4532179" y="3054104"/>
                  <a:pt x="4547170" y="3054225"/>
                  <a:pt x="4552287" y="3062434"/>
                </a:cubicBezTo>
                <a:lnTo>
                  <a:pt x="4552681" y="3061616"/>
                </a:lnTo>
                <a:cubicBezTo>
                  <a:pt x="4553529" y="3058163"/>
                  <a:pt x="4555740" y="3055861"/>
                  <a:pt x="4558495" y="3054619"/>
                </a:cubicBezTo>
                <a:cubicBezTo>
                  <a:pt x="4564491" y="3051317"/>
                  <a:pt x="4573213" y="3052408"/>
                  <a:pt x="4575091" y="3060162"/>
                </a:cubicBezTo>
                <a:cubicBezTo>
                  <a:pt x="4575606" y="3062252"/>
                  <a:pt x="4576362" y="3064312"/>
                  <a:pt x="4576847" y="3066402"/>
                </a:cubicBezTo>
                <a:cubicBezTo>
                  <a:pt x="4577029" y="3066917"/>
                  <a:pt x="4577241" y="3067432"/>
                  <a:pt x="4577453" y="3067916"/>
                </a:cubicBezTo>
                <a:cubicBezTo>
                  <a:pt x="4578240" y="3069279"/>
                  <a:pt x="4578906" y="3070582"/>
                  <a:pt x="4579330" y="3071975"/>
                </a:cubicBezTo>
                <a:cubicBezTo>
                  <a:pt x="4582571" y="3073217"/>
                  <a:pt x="4585387" y="3075822"/>
                  <a:pt x="4586507" y="3078851"/>
                </a:cubicBezTo>
                <a:cubicBezTo>
                  <a:pt x="4588870" y="3085151"/>
                  <a:pt x="4585296" y="3090967"/>
                  <a:pt x="4579724" y="3093784"/>
                </a:cubicBezTo>
                <a:cubicBezTo>
                  <a:pt x="4583691" y="3091785"/>
                  <a:pt x="4581965" y="3091754"/>
                  <a:pt x="4580633" y="3094269"/>
                </a:cubicBezTo>
                <a:cubicBezTo>
                  <a:pt x="4579573" y="3096298"/>
                  <a:pt x="4578604" y="3097540"/>
                  <a:pt x="4576999" y="3099055"/>
                </a:cubicBezTo>
                <a:cubicBezTo>
                  <a:pt x="4573455" y="3102447"/>
                  <a:pt x="4569367" y="3103568"/>
                  <a:pt x="4564704" y="3104598"/>
                </a:cubicBezTo>
                <a:cubicBezTo>
                  <a:pt x="4563341" y="3104900"/>
                  <a:pt x="4561857" y="3104658"/>
                  <a:pt x="4560373" y="3104204"/>
                </a:cubicBezTo>
                <a:cubicBezTo>
                  <a:pt x="4558344" y="3105052"/>
                  <a:pt x="4556103" y="3105476"/>
                  <a:pt x="4553983" y="3105203"/>
                </a:cubicBezTo>
                <a:cubicBezTo>
                  <a:pt x="4552257" y="3104931"/>
                  <a:pt x="4550591" y="3104598"/>
                  <a:pt x="4548956" y="3104204"/>
                </a:cubicBezTo>
                <a:close/>
                <a:moveTo>
                  <a:pt x="4555346" y="3179535"/>
                </a:moveTo>
                <a:cubicBezTo>
                  <a:pt x="4558647" y="3174083"/>
                  <a:pt x="4566308" y="3173144"/>
                  <a:pt x="4571426" y="3176385"/>
                </a:cubicBezTo>
                <a:lnTo>
                  <a:pt x="4584448" y="3184654"/>
                </a:lnTo>
                <a:cubicBezTo>
                  <a:pt x="4589929" y="3188137"/>
                  <a:pt x="4590808" y="3195467"/>
                  <a:pt x="4587598" y="3200738"/>
                </a:cubicBezTo>
                <a:cubicBezTo>
                  <a:pt x="4584297" y="3206190"/>
                  <a:pt x="4576635" y="3207129"/>
                  <a:pt x="4571517" y="3203888"/>
                </a:cubicBezTo>
                <a:lnTo>
                  <a:pt x="4558495" y="3195588"/>
                </a:lnTo>
                <a:cubicBezTo>
                  <a:pt x="4553045" y="3192135"/>
                  <a:pt x="4552166" y="3184775"/>
                  <a:pt x="4555346" y="3179535"/>
                </a:cubicBezTo>
                <a:close/>
                <a:moveTo>
                  <a:pt x="4570397" y="3328046"/>
                </a:moveTo>
                <a:cubicBezTo>
                  <a:pt x="4570578" y="3321776"/>
                  <a:pt x="4575060" y="3316324"/>
                  <a:pt x="4581632" y="3316112"/>
                </a:cubicBezTo>
                <a:cubicBezTo>
                  <a:pt x="4587628" y="3315961"/>
                  <a:pt x="4593715" y="3321110"/>
                  <a:pt x="4593533" y="3327380"/>
                </a:cubicBezTo>
                <a:cubicBezTo>
                  <a:pt x="4593472" y="3329803"/>
                  <a:pt x="4593412" y="3332226"/>
                  <a:pt x="4593321" y="3334650"/>
                </a:cubicBezTo>
                <a:cubicBezTo>
                  <a:pt x="4593139" y="3340920"/>
                  <a:pt x="4588658" y="3346372"/>
                  <a:pt x="4582086" y="3346584"/>
                </a:cubicBezTo>
                <a:cubicBezTo>
                  <a:pt x="4576090" y="3346735"/>
                  <a:pt x="4570003" y="3341586"/>
                  <a:pt x="4570154" y="3335316"/>
                </a:cubicBezTo>
                <a:lnTo>
                  <a:pt x="4570397" y="3328046"/>
                </a:lnTo>
                <a:close/>
                <a:moveTo>
                  <a:pt x="4584054" y="2031667"/>
                </a:moveTo>
                <a:cubicBezTo>
                  <a:pt x="4577816" y="2029547"/>
                  <a:pt x="4575212" y="2022126"/>
                  <a:pt x="4577271" y="2016219"/>
                </a:cubicBezTo>
                <a:lnTo>
                  <a:pt x="4579027" y="2011222"/>
                </a:lnTo>
                <a:cubicBezTo>
                  <a:pt x="4581238" y="2004921"/>
                  <a:pt x="4588506" y="2002407"/>
                  <a:pt x="4594472" y="2004437"/>
                </a:cubicBezTo>
                <a:cubicBezTo>
                  <a:pt x="4599408" y="2006133"/>
                  <a:pt x="4601982" y="2011131"/>
                  <a:pt x="4601831" y="2016068"/>
                </a:cubicBezTo>
                <a:cubicBezTo>
                  <a:pt x="4602406" y="2015008"/>
                  <a:pt x="4603012" y="2013948"/>
                  <a:pt x="4604011" y="2013191"/>
                </a:cubicBezTo>
                <a:cubicBezTo>
                  <a:pt x="4604647" y="2012766"/>
                  <a:pt x="4605222" y="2012282"/>
                  <a:pt x="4605737" y="2011736"/>
                </a:cubicBezTo>
                <a:lnTo>
                  <a:pt x="4605737" y="2011736"/>
                </a:lnTo>
                <a:cubicBezTo>
                  <a:pt x="4605768" y="2011646"/>
                  <a:pt x="4605768" y="2011615"/>
                  <a:pt x="4605798" y="2011494"/>
                </a:cubicBezTo>
                <a:cubicBezTo>
                  <a:pt x="4605798" y="2011312"/>
                  <a:pt x="4605798" y="2011282"/>
                  <a:pt x="4605828" y="2010888"/>
                </a:cubicBezTo>
                <a:cubicBezTo>
                  <a:pt x="4606222" y="2004225"/>
                  <a:pt x="4611522" y="1999439"/>
                  <a:pt x="4618123" y="1999378"/>
                </a:cubicBezTo>
                <a:cubicBezTo>
                  <a:pt x="4624422" y="1999318"/>
                  <a:pt x="4630024" y="2005466"/>
                  <a:pt x="4629661" y="2011706"/>
                </a:cubicBezTo>
                <a:cubicBezTo>
                  <a:pt x="4629207" y="2018976"/>
                  <a:pt x="4626360" y="2025882"/>
                  <a:pt x="4620485" y="2030395"/>
                </a:cubicBezTo>
                <a:cubicBezTo>
                  <a:pt x="4615337" y="2034303"/>
                  <a:pt x="4608493" y="2035120"/>
                  <a:pt x="4603618" y="2030032"/>
                </a:cubicBezTo>
                <a:cubicBezTo>
                  <a:pt x="4601679" y="2028033"/>
                  <a:pt x="4600620" y="2025034"/>
                  <a:pt x="4600438" y="2022035"/>
                </a:cubicBezTo>
                <a:lnTo>
                  <a:pt x="4599438" y="2024852"/>
                </a:lnTo>
                <a:cubicBezTo>
                  <a:pt x="4597288" y="2031183"/>
                  <a:pt x="4590020" y="2033666"/>
                  <a:pt x="4584054" y="2031667"/>
                </a:cubicBezTo>
                <a:close/>
                <a:moveTo>
                  <a:pt x="4573607" y="1842779"/>
                </a:moveTo>
                <a:cubicBezTo>
                  <a:pt x="4568519" y="1857258"/>
                  <a:pt x="4547291" y="1846323"/>
                  <a:pt x="4552318" y="1832057"/>
                </a:cubicBezTo>
                <a:cubicBezTo>
                  <a:pt x="4553468" y="1828816"/>
                  <a:pt x="4555467" y="1826998"/>
                  <a:pt x="4557769" y="1826059"/>
                </a:cubicBezTo>
                <a:cubicBezTo>
                  <a:pt x="4551439" y="1822000"/>
                  <a:pt x="4548502" y="1812671"/>
                  <a:pt x="4556285" y="1807098"/>
                </a:cubicBezTo>
                <a:cubicBezTo>
                  <a:pt x="4568731" y="1798162"/>
                  <a:pt x="4583722" y="1816730"/>
                  <a:pt x="4571245" y="1825665"/>
                </a:cubicBezTo>
                <a:cubicBezTo>
                  <a:pt x="4570064" y="1826514"/>
                  <a:pt x="4568822" y="1826938"/>
                  <a:pt x="4567611" y="1827301"/>
                </a:cubicBezTo>
                <a:cubicBezTo>
                  <a:pt x="4572486" y="1830209"/>
                  <a:pt x="4575969" y="1836055"/>
                  <a:pt x="4573607" y="1842779"/>
                </a:cubicBezTo>
                <a:close/>
                <a:moveTo>
                  <a:pt x="4568368" y="1757786"/>
                </a:moveTo>
                <a:lnTo>
                  <a:pt x="4558677" y="1753485"/>
                </a:lnTo>
                <a:cubicBezTo>
                  <a:pt x="4552772" y="1750849"/>
                  <a:pt x="4549320" y="1744458"/>
                  <a:pt x="4551682" y="1738128"/>
                </a:cubicBezTo>
                <a:cubicBezTo>
                  <a:pt x="4553862" y="1732342"/>
                  <a:pt x="4561130" y="1728526"/>
                  <a:pt x="4567035" y="1731131"/>
                </a:cubicBezTo>
                <a:lnTo>
                  <a:pt x="4576726" y="1735432"/>
                </a:lnTo>
                <a:cubicBezTo>
                  <a:pt x="4582631" y="1738037"/>
                  <a:pt x="4586083" y="1744458"/>
                  <a:pt x="4583722" y="1750789"/>
                </a:cubicBezTo>
                <a:cubicBezTo>
                  <a:pt x="4581541" y="1756574"/>
                  <a:pt x="4574243" y="1760421"/>
                  <a:pt x="4568368" y="1757786"/>
                </a:cubicBezTo>
                <a:close/>
                <a:moveTo>
                  <a:pt x="4597864" y="1571745"/>
                </a:moveTo>
                <a:lnTo>
                  <a:pt x="4607554" y="1576046"/>
                </a:lnTo>
                <a:cubicBezTo>
                  <a:pt x="4610340" y="1577288"/>
                  <a:pt x="4612127" y="1579772"/>
                  <a:pt x="4613066" y="1582558"/>
                </a:cubicBezTo>
                <a:cubicBezTo>
                  <a:pt x="4615004" y="1581922"/>
                  <a:pt x="4616972" y="1581892"/>
                  <a:pt x="4618880" y="1582165"/>
                </a:cubicBezTo>
                <a:cubicBezTo>
                  <a:pt x="4616427" y="1580135"/>
                  <a:pt x="4614762" y="1577409"/>
                  <a:pt x="4614550" y="1574259"/>
                </a:cubicBezTo>
                <a:cubicBezTo>
                  <a:pt x="4611522" y="1571563"/>
                  <a:pt x="4610098" y="1567413"/>
                  <a:pt x="4612278" y="1562446"/>
                </a:cubicBezTo>
                <a:cubicBezTo>
                  <a:pt x="4613551" y="1559538"/>
                  <a:pt x="4615579" y="1557751"/>
                  <a:pt x="4617881" y="1556600"/>
                </a:cubicBezTo>
                <a:lnTo>
                  <a:pt x="4617366" y="1555297"/>
                </a:lnTo>
                <a:cubicBezTo>
                  <a:pt x="4615034" y="1549240"/>
                  <a:pt x="4619970" y="1542212"/>
                  <a:pt x="4625694" y="1540637"/>
                </a:cubicBezTo>
                <a:cubicBezTo>
                  <a:pt x="4632356" y="1538820"/>
                  <a:pt x="4638049" y="1543000"/>
                  <a:pt x="4640351" y="1548997"/>
                </a:cubicBezTo>
                <a:lnTo>
                  <a:pt x="4640654" y="1549815"/>
                </a:lnTo>
                <a:cubicBezTo>
                  <a:pt x="4641623" y="1550057"/>
                  <a:pt x="4642592" y="1550209"/>
                  <a:pt x="4643501" y="1550603"/>
                </a:cubicBezTo>
                <a:lnTo>
                  <a:pt x="4648346" y="1552753"/>
                </a:lnTo>
                <a:cubicBezTo>
                  <a:pt x="4654281" y="1555388"/>
                  <a:pt x="4655644" y="1563960"/>
                  <a:pt x="4652676" y="1569079"/>
                </a:cubicBezTo>
                <a:cubicBezTo>
                  <a:pt x="4651677" y="1570806"/>
                  <a:pt x="4650314" y="1571927"/>
                  <a:pt x="4648861" y="1572866"/>
                </a:cubicBezTo>
                <a:cubicBezTo>
                  <a:pt x="4649860" y="1572866"/>
                  <a:pt x="4650799" y="1573078"/>
                  <a:pt x="4651768" y="1573320"/>
                </a:cubicBezTo>
                <a:cubicBezTo>
                  <a:pt x="4655886" y="1567625"/>
                  <a:pt x="4664305" y="1565808"/>
                  <a:pt x="4669120" y="1570140"/>
                </a:cubicBezTo>
                <a:cubicBezTo>
                  <a:pt x="4668575" y="1564809"/>
                  <a:pt x="4670513" y="1559629"/>
                  <a:pt x="4676085" y="1557418"/>
                </a:cubicBezTo>
                <a:cubicBezTo>
                  <a:pt x="4681566" y="1555207"/>
                  <a:pt x="4689894" y="1557811"/>
                  <a:pt x="4691590" y="1564021"/>
                </a:cubicBezTo>
                <a:cubicBezTo>
                  <a:pt x="4691772" y="1564778"/>
                  <a:pt x="4692014" y="1565535"/>
                  <a:pt x="4692287" y="1566262"/>
                </a:cubicBezTo>
                <a:cubicBezTo>
                  <a:pt x="4692317" y="1566353"/>
                  <a:pt x="4692317" y="1566323"/>
                  <a:pt x="4692347" y="1566384"/>
                </a:cubicBezTo>
                <a:cubicBezTo>
                  <a:pt x="4692378" y="1566414"/>
                  <a:pt x="4692408" y="1566444"/>
                  <a:pt x="4692468" y="1566474"/>
                </a:cubicBezTo>
                <a:cubicBezTo>
                  <a:pt x="4692589" y="1566535"/>
                  <a:pt x="4692711" y="1566596"/>
                  <a:pt x="4692862" y="1566687"/>
                </a:cubicBezTo>
                <a:cubicBezTo>
                  <a:pt x="4698888" y="1569564"/>
                  <a:pt x="4701372" y="1576198"/>
                  <a:pt x="4698949" y="1582407"/>
                </a:cubicBezTo>
                <a:cubicBezTo>
                  <a:pt x="4696678" y="1588283"/>
                  <a:pt x="4688834" y="1591221"/>
                  <a:pt x="4683202" y="1588495"/>
                </a:cubicBezTo>
                <a:cubicBezTo>
                  <a:pt x="4678508" y="1586223"/>
                  <a:pt x="4674965" y="1582528"/>
                  <a:pt x="4672330" y="1578166"/>
                </a:cubicBezTo>
                <a:cubicBezTo>
                  <a:pt x="4672451" y="1586223"/>
                  <a:pt x="4665214" y="1591555"/>
                  <a:pt x="4658703" y="1591282"/>
                </a:cubicBezTo>
                <a:cubicBezTo>
                  <a:pt x="4652404" y="1600278"/>
                  <a:pt x="4638170" y="1595159"/>
                  <a:pt x="4637383" y="1585315"/>
                </a:cubicBezTo>
                <a:cubicBezTo>
                  <a:pt x="4633931" y="1587405"/>
                  <a:pt x="4629479" y="1587829"/>
                  <a:pt x="4625724" y="1586163"/>
                </a:cubicBezTo>
                <a:lnTo>
                  <a:pt x="4624695" y="1585709"/>
                </a:lnTo>
                <a:cubicBezTo>
                  <a:pt x="4625512" y="1586860"/>
                  <a:pt x="4626148" y="1588253"/>
                  <a:pt x="4626512" y="1590010"/>
                </a:cubicBezTo>
                <a:cubicBezTo>
                  <a:pt x="4629358" y="1604670"/>
                  <a:pt x="4607464" y="1612243"/>
                  <a:pt x="4604072" y="1598006"/>
                </a:cubicBezTo>
                <a:cubicBezTo>
                  <a:pt x="4601528" y="1598461"/>
                  <a:pt x="4598833" y="1598279"/>
                  <a:pt x="4596319" y="1597158"/>
                </a:cubicBezTo>
                <a:lnTo>
                  <a:pt x="4586629" y="1592857"/>
                </a:lnTo>
                <a:cubicBezTo>
                  <a:pt x="4580724" y="1590252"/>
                  <a:pt x="4578785" y="1582134"/>
                  <a:pt x="4581662" y="1576743"/>
                </a:cubicBezTo>
                <a:cubicBezTo>
                  <a:pt x="4584902" y="1570776"/>
                  <a:pt x="4591989" y="1569140"/>
                  <a:pt x="4597864" y="1571745"/>
                </a:cubicBezTo>
                <a:close/>
                <a:moveTo>
                  <a:pt x="4594866" y="1493839"/>
                </a:moveTo>
                <a:cubicBezTo>
                  <a:pt x="4600741" y="1492234"/>
                  <a:pt x="4608311" y="1495838"/>
                  <a:pt x="4609523" y="1502169"/>
                </a:cubicBezTo>
                <a:lnTo>
                  <a:pt x="4610552" y="1507379"/>
                </a:lnTo>
                <a:cubicBezTo>
                  <a:pt x="4611794" y="1513709"/>
                  <a:pt x="4608826" y="1520222"/>
                  <a:pt x="4602224" y="1522039"/>
                </a:cubicBezTo>
                <a:cubicBezTo>
                  <a:pt x="4596349" y="1523644"/>
                  <a:pt x="4588779" y="1520040"/>
                  <a:pt x="4587568" y="1513709"/>
                </a:cubicBezTo>
                <a:lnTo>
                  <a:pt x="4586568" y="1508530"/>
                </a:lnTo>
                <a:cubicBezTo>
                  <a:pt x="4585326" y="1502169"/>
                  <a:pt x="4588264" y="1495657"/>
                  <a:pt x="4594866" y="1493839"/>
                </a:cubicBezTo>
                <a:close/>
                <a:moveTo>
                  <a:pt x="4785892" y="1768205"/>
                </a:moveTo>
                <a:lnTo>
                  <a:pt x="4787800" y="1770871"/>
                </a:lnTo>
                <a:cubicBezTo>
                  <a:pt x="4796764" y="1783350"/>
                  <a:pt x="4777080" y="1796860"/>
                  <a:pt x="4768146" y="1784380"/>
                </a:cubicBezTo>
                <a:lnTo>
                  <a:pt x="4766238" y="1781715"/>
                </a:lnTo>
                <a:cubicBezTo>
                  <a:pt x="4761696" y="1775384"/>
                  <a:pt x="4764542" y="1768781"/>
                  <a:pt x="4769630" y="1765449"/>
                </a:cubicBezTo>
                <a:cubicBezTo>
                  <a:pt x="4768570" y="1765510"/>
                  <a:pt x="4767480" y="1765600"/>
                  <a:pt x="4766420" y="1765358"/>
                </a:cubicBezTo>
                <a:lnTo>
                  <a:pt x="4761484" y="1764116"/>
                </a:lnTo>
                <a:cubicBezTo>
                  <a:pt x="4755457" y="1762632"/>
                  <a:pt x="4751551" y="1756392"/>
                  <a:pt x="4753005" y="1750274"/>
                </a:cubicBezTo>
                <a:cubicBezTo>
                  <a:pt x="4754428" y="1744307"/>
                  <a:pt x="4760818" y="1740308"/>
                  <a:pt x="4766814" y="1741793"/>
                </a:cubicBezTo>
                <a:lnTo>
                  <a:pt x="4771780" y="1743034"/>
                </a:lnTo>
                <a:cubicBezTo>
                  <a:pt x="4777807" y="1744549"/>
                  <a:pt x="4781713" y="1750789"/>
                  <a:pt x="4780259" y="1756877"/>
                </a:cubicBezTo>
                <a:cubicBezTo>
                  <a:pt x="4779593" y="1759664"/>
                  <a:pt x="4777776" y="1761935"/>
                  <a:pt x="4775535" y="1763510"/>
                </a:cubicBezTo>
                <a:cubicBezTo>
                  <a:pt x="4779230" y="1763147"/>
                  <a:pt x="4783076" y="1764268"/>
                  <a:pt x="4785892" y="1768205"/>
                </a:cubicBezTo>
                <a:close/>
                <a:moveTo>
                  <a:pt x="4820233" y="1804584"/>
                </a:moveTo>
                <a:cubicBezTo>
                  <a:pt x="4823322" y="1806250"/>
                  <a:pt x="4825866" y="1809006"/>
                  <a:pt x="4826684" y="1813216"/>
                </a:cubicBezTo>
                <a:cubicBezTo>
                  <a:pt x="4827441" y="1817093"/>
                  <a:pt x="4826411" y="1820062"/>
                  <a:pt x="4824443" y="1822061"/>
                </a:cubicBezTo>
                <a:cubicBezTo>
                  <a:pt x="4830893" y="1820304"/>
                  <a:pt x="4839463" y="1823424"/>
                  <a:pt x="4841159" y="1832026"/>
                </a:cubicBezTo>
                <a:cubicBezTo>
                  <a:pt x="4843067" y="1841901"/>
                  <a:pt x="4833467" y="1845899"/>
                  <a:pt x="4825836" y="1843264"/>
                </a:cubicBezTo>
                <a:lnTo>
                  <a:pt x="4829924" y="1846020"/>
                </a:lnTo>
                <a:cubicBezTo>
                  <a:pt x="4835284" y="1849625"/>
                  <a:pt x="4836253" y="1857591"/>
                  <a:pt x="4832589" y="1862680"/>
                </a:cubicBezTo>
                <a:cubicBezTo>
                  <a:pt x="4828713" y="1868011"/>
                  <a:pt x="4821263" y="1868950"/>
                  <a:pt x="4815933" y="1865345"/>
                </a:cubicBezTo>
                <a:lnTo>
                  <a:pt x="4809725" y="1861135"/>
                </a:lnTo>
                <a:cubicBezTo>
                  <a:pt x="4804365" y="1857530"/>
                  <a:pt x="4803396" y="1849564"/>
                  <a:pt x="4807060" y="1844475"/>
                </a:cubicBezTo>
                <a:cubicBezTo>
                  <a:pt x="4810361" y="1839932"/>
                  <a:pt x="4816236" y="1838629"/>
                  <a:pt x="4821202" y="1840568"/>
                </a:cubicBezTo>
                <a:cubicBezTo>
                  <a:pt x="4819355" y="1838872"/>
                  <a:pt x="4817962" y="1836600"/>
                  <a:pt x="4817387" y="1833662"/>
                </a:cubicBezTo>
                <a:cubicBezTo>
                  <a:pt x="4816630" y="1829815"/>
                  <a:pt x="4817659" y="1826847"/>
                  <a:pt x="4819597" y="1824817"/>
                </a:cubicBezTo>
                <a:cubicBezTo>
                  <a:pt x="4813480" y="1826483"/>
                  <a:pt x="4805607" y="1823575"/>
                  <a:pt x="4803396" y="1815973"/>
                </a:cubicBezTo>
                <a:cubicBezTo>
                  <a:pt x="4799035" y="1814458"/>
                  <a:pt x="4795886" y="1810702"/>
                  <a:pt x="4797369" y="1804735"/>
                </a:cubicBezTo>
                <a:cubicBezTo>
                  <a:pt x="4800580" y="1791650"/>
                  <a:pt x="4820173" y="1792952"/>
                  <a:pt x="4820233" y="1804584"/>
                </a:cubicBezTo>
                <a:close/>
                <a:moveTo>
                  <a:pt x="4810149" y="1767054"/>
                </a:moveTo>
                <a:lnTo>
                  <a:pt x="4816327" y="1763329"/>
                </a:lnTo>
                <a:cubicBezTo>
                  <a:pt x="4821657" y="1760148"/>
                  <a:pt x="4828894" y="1762057"/>
                  <a:pt x="4832044" y="1767388"/>
                </a:cubicBezTo>
                <a:cubicBezTo>
                  <a:pt x="4835193" y="1772749"/>
                  <a:pt x="4833285" y="1779897"/>
                  <a:pt x="4827986" y="1783108"/>
                </a:cubicBezTo>
                <a:cubicBezTo>
                  <a:pt x="4825926" y="1784350"/>
                  <a:pt x="4823867" y="1785592"/>
                  <a:pt x="4821808" y="1786834"/>
                </a:cubicBezTo>
                <a:cubicBezTo>
                  <a:pt x="4816478" y="1790014"/>
                  <a:pt x="4809240" y="1788106"/>
                  <a:pt x="4806091" y="1782775"/>
                </a:cubicBezTo>
                <a:cubicBezTo>
                  <a:pt x="4802911" y="1777383"/>
                  <a:pt x="4804819" y="1770235"/>
                  <a:pt x="4810149" y="1767054"/>
                </a:cubicBezTo>
                <a:close/>
                <a:moveTo>
                  <a:pt x="4988426" y="1928712"/>
                </a:moveTo>
                <a:cubicBezTo>
                  <a:pt x="4994453" y="1930196"/>
                  <a:pt x="4998238" y="1936678"/>
                  <a:pt x="4996694" y="1942675"/>
                </a:cubicBezTo>
                <a:cubicBezTo>
                  <a:pt x="4995149" y="1948703"/>
                  <a:pt x="4988760" y="1952429"/>
                  <a:pt x="4982733" y="1950914"/>
                </a:cubicBezTo>
                <a:lnTo>
                  <a:pt x="4972831" y="1948461"/>
                </a:lnTo>
                <a:cubicBezTo>
                  <a:pt x="4966804" y="1946977"/>
                  <a:pt x="4963019" y="1940495"/>
                  <a:pt x="4964563" y="1934497"/>
                </a:cubicBezTo>
                <a:cubicBezTo>
                  <a:pt x="4964927" y="1933104"/>
                  <a:pt x="4965593" y="1931862"/>
                  <a:pt x="4966410" y="1930741"/>
                </a:cubicBezTo>
                <a:cubicBezTo>
                  <a:pt x="4965956" y="1930438"/>
                  <a:pt x="4965411" y="1930287"/>
                  <a:pt x="4964987" y="1929923"/>
                </a:cubicBezTo>
                <a:cubicBezTo>
                  <a:pt x="4961747" y="1926985"/>
                  <a:pt x="4958083" y="1924108"/>
                  <a:pt x="4956205" y="1920049"/>
                </a:cubicBezTo>
                <a:cubicBezTo>
                  <a:pt x="4953479" y="1914142"/>
                  <a:pt x="4955842" y="1907206"/>
                  <a:pt x="4961777" y="1904389"/>
                </a:cubicBezTo>
                <a:cubicBezTo>
                  <a:pt x="4966138" y="1902329"/>
                  <a:pt x="4970165" y="1903511"/>
                  <a:pt x="4974375" y="1905177"/>
                </a:cubicBezTo>
                <a:cubicBezTo>
                  <a:pt x="4977615" y="1906479"/>
                  <a:pt x="4979432" y="1909417"/>
                  <a:pt x="4980068" y="1912658"/>
                </a:cubicBezTo>
                <a:cubicBezTo>
                  <a:pt x="4980250" y="1912810"/>
                  <a:pt x="4980401" y="1912961"/>
                  <a:pt x="4980583" y="1913143"/>
                </a:cubicBezTo>
                <a:cubicBezTo>
                  <a:pt x="4984702" y="1916868"/>
                  <a:pt x="4984944" y="1922654"/>
                  <a:pt x="4982400" y="1927228"/>
                </a:cubicBezTo>
                <a:lnTo>
                  <a:pt x="4988426" y="1928712"/>
                </a:lnTo>
                <a:close/>
                <a:moveTo>
                  <a:pt x="5076429" y="1884761"/>
                </a:moveTo>
                <a:cubicBezTo>
                  <a:pt x="5081093" y="1883186"/>
                  <a:pt x="5085938" y="1884761"/>
                  <a:pt x="5089058" y="1888396"/>
                </a:cubicBezTo>
                <a:cubicBezTo>
                  <a:pt x="5089693" y="1889123"/>
                  <a:pt x="5090239" y="1889941"/>
                  <a:pt x="5090723" y="1890789"/>
                </a:cubicBezTo>
                <a:cubicBezTo>
                  <a:pt x="5095962" y="1896241"/>
                  <a:pt x="5096779" y="1904843"/>
                  <a:pt x="5096719" y="1912083"/>
                </a:cubicBezTo>
                <a:cubicBezTo>
                  <a:pt x="5096658" y="1917626"/>
                  <a:pt x="5093358" y="1921927"/>
                  <a:pt x="5088331" y="1923441"/>
                </a:cubicBezTo>
                <a:cubicBezTo>
                  <a:pt x="5095296" y="1923320"/>
                  <a:pt x="5103230" y="1929923"/>
                  <a:pt x="5100989" y="1938980"/>
                </a:cubicBezTo>
                <a:cubicBezTo>
                  <a:pt x="5097446" y="1953307"/>
                  <a:pt x="5076036" y="1945008"/>
                  <a:pt x="5079548" y="1930862"/>
                </a:cubicBezTo>
                <a:cubicBezTo>
                  <a:pt x="5080427" y="1927288"/>
                  <a:pt x="5082425" y="1925138"/>
                  <a:pt x="5084878" y="1924108"/>
                </a:cubicBezTo>
                <a:cubicBezTo>
                  <a:pt x="5081366" y="1924077"/>
                  <a:pt x="5077913" y="1922048"/>
                  <a:pt x="5075824" y="1919110"/>
                </a:cubicBezTo>
                <a:cubicBezTo>
                  <a:pt x="5075248" y="1919352"/>
                  <a:pt x="5074703" y="1919685"/>
                  <a:pt x="5074098" y="1919867"/>
                </a:cubicBezTo>
                <a:cubicBezTo>
                  <a:pt x="5068132" y="1921563"/>
                  <a:pt x="5061621" y="1918746"/>
                  <a:pt x="5059592" y="1912628"/>
                </a:cubicBezTo>
                <a:cubicBezTo>
                  <a:pt x="5057805" y="1907267"/>
                  <a:pt x="5060621" y="1900724"/>
                  <a:pt x="5065951" y="1898604"/>
                </a:cubicBezTo>
                <a:cubicBezTo>
                  <a:pt x="5066164" y="1898392"/>
                  <a:pt x="5066345" y="1898149"/>
                  <a:pt x="5066527" y="1897907"/>
                </a:cubicBezTo>
                <a:cubicBezTo>
                  <a:pt x="5066587" y="1897816"/>
                  <a:pt x="5066618" y="1897756"/>
                  <a:pt x="5066708" y="1897604"/>
                </a:cubicBezTo>
                <a:cubicBezTo>
                  <a:pt x="5067133" y="1896786"/>
                  <a:pt x="5067587" y="1895968"/>
                  <a:pt x="5067980" y="1895151"/>
                </a:cubicBezTo>
                <a:cubicBezTo>
                  <a:pt x="5068283" y="1894514"/>
                  <a:pt x="5069737" y="1890849"/>
                  <a:pt x="5068495" y="1894181"/>
                </a:cubicBezTo>
                <a:cubicBezTo>
                  <a:pt x="5070070" y="1889941"/>
                  <a:pt x="5071766" y="1886366"/>
                  <a:pt x="5076429" y="1884761"/>
                </a:cubicBezTo>
                <a:close/>
                <a:moveTo>
                  <a:pt x="5199773" y="2123476"/>
                </a:moveTo>
                <a:cubicBezTo>
                  <a:pt x="5200681" y="2119811"/>
                  <a:pt x="5202771" y="2117661"/>
                  <a:pt x="5205284" y="2116691"/>
                </a:cubicBezTo>
                <a:cubicBezTo>
                  <a:pt x="5198955" y="2115601"/>
                  <a:pt x="5192747" y="2109422"/>
                  <a:pt x="5194776" y="2101274"/>
                </a:cubicBezTo>
                <a:cubicBezTo>
                  <a:pt x="5198319" y="2086977"/>
                  <a:pt x="5219730" y="2095307"/>
                  <a:pt x="5216216" y="2109482"/>
                </a:cubicBezTo>
                <a:cubicBezTo>
                  <a:pt x="5215308" y="2113178"/>
                  <a:pt x="5213218" y="2115328"/>
                  <a:pt x="5210675" y="2116298"/>
                </a:cubicBezTo>
                <a:cubicBezTo>
                  <a:pt x="5217004" y="2117388"/>
                  <a:pt x="5223212" y="2123597"/>
                  <a:pt x="5221183" y="2131776"/>
                </a:cubicBezTo>
                <a:cubicBezTo>
                  <a:pt x="5218851" y="2141166"/>
                  <a:pt x="5208858" y="2140741"/>
                  <a:pt x="5203255" y="2135350"/>
                </a:cubicBezTo>
                <a:lnTo>
                  <a:pt x="5205708" y="2139409"/>
                </a:lnTo>
                <a:cubicBezTo>
                  <a:pt x="5208918" y="2144740"/>
                  <a:pt x="5206556" y="2152070"/>
                  <a:pt x="5201257" y="2155008"/>
                </a:cubicBezTo>
                <a:cubicBezTo>
                  <a:pt x="5195715" y="2158098"/>
                  <a:pt x="5188871" y="2155856"/>
                  <a:pt x="5185661" y="2150555"/>
                </a:cubicBezTo>
                <a:lnTo>
                  <a:pt x="5181936" y="2144376"/>
                </a:lnTo>
                <a:cubicBezTo>
                  <a:pt x="5178726" y="2139045"/>
                  <a:pt x="5181118" y="2131715"/>
                  <a:pt x="5186388" y="2128777"/>
                </a:cubicBezTo>
                <a:cubicBezTo>
                  <a:pt x="5191112" y="2126142"/>
                  <a:pt x="5196745" y="2127384"/>
                  <a:pt x="5200288" y="2131079"/>
                </a:cubicBezTo>
                <a:cubicBezTo>
                  <a:pt x="5199379" y="2128838"/>
                  <a:pt x="5199076" y="2126263"/>
                  <a:pt x="5199773" y="2123476"/>
                </a:cubicBezTo>
                <a:close/>
                <a:moveTo>
                  <a:pt x="5201984" y="1982083"/>
                </a:moveTo>
                <a:cubicBezTo>
                  <a:pt x="5207283" y="1979569"/>
                  <a:pt x="5215036" y="1981719"/>
                  <a:pt x="5217277" y="1987505"/>
                </a:cubicBezTo>
                <a:lnTo>
                  <a:pt x="5219124" y="1992260"/>
                </a:lnTo>
                <a:cubicBezTo>
                  <a:pt x="5221335" y="1998046"/>
                  <a:pt x="5219639" y="2004709"/>
                  <a:pt x="5213703" y="2007526"/>
                </a:cubicBezTo>
                <a:cubicBezTo>
                  <a:pt x="5208404" y="2010040"/>
                  <a:pt x="5200651" y="2007890"/>
                  <a:pt x="5198410" y="2002104"/>
                </a:cubicBezTo>
                <a:lnTo>
                  <a:pt x="5196563" y="1997349"/>
                </a:lnTo>
                <a:cubicBezTo>
                  <a:pt x="5194322" y="1991563"/>
                  <a:pt x="5196018" y="1984900"/>
                  <a:pt x="5201984" y="1982083"/>
                </a:cubicBezTo>
                <a:close/>
                <a:moveTo>
                  <a:pt x="5206314" y="2176908"/>
                </a:moveTo>
                <a:lnTo>
                  <a:pt x="5213824" y="2176060"/>
                </a:lnTo>
                <a:cubicBezTo>
                  <a:pt x="5220305" y="2175333"/>
                  <a:pt x="5226422" y="2180088"/>
                  <a:pt x="5227179" y="2186570"/>
                </a:cubicBezTo>
                <a:cubicBezTo>
                  <a:pt x="5227936" y="2192992"/>
                  <a:pt x="5223121" y="2199201"/>
                  <a:pt x="5216671" y="2199958"/>
                </a:cubicBezTo>
                <a:lnTo>
                  <a:pt x="5209161" y="2200806"/>
                </a:lnTo>
                <a:cubicBezTo>
                  <a:pt x="5202680" y="2201533"/>
                  <a:pt x="5196563" y="2196778"/>
                  <a:pt x="5195776" y="2190296"/>
                </a:cubicBezTo>
                <a:cubicBezTo>
                  <a:pt x="5195018" y="2183874"/>
                  <a:pt x="5199864" y="2177665"/>
                  <a:pt x="5206314" y="2176908"/>
                </a:cubicBezTo>
                <a:close/>
                <a:moveTo>
                  <a:pt x="5246197" y="2157007"/>
                </a:moveTo>
                <a:cubicBezTo>
                  <a:pt x="5250891" y="2156462"/>
                  <a:pt x="5255373" y="2159067"/>
                  <a:pt x="5257917" y="2163307"/>
                </a:cubicBezTo>
                <a:lnTo>
                  <a:pt x="5261641" y="2169487"/>
                </a:lnTo>
                <a:cubicBezTo>
                  <a:pt x="5262853" y="2171486"/>
                  <a:pt x="5262913" y="2173788"/>
                  <a:pt x="5262520" y="2175999"/>
                </a:cubicBezTo>
                <a:cubicBezTo>
                  <a:pt x="5265366" y="2174999"/>
                  <a:pt x="5268637" y="2174908"/>
                  <a:pt x="5271998" y="2176423"/>
                </a:cubicBezTo>
                <a:cubicBezTo>
                  <a:pt x="5286080" y="2182784"/>
                  <a:pt x="5273301" y="2203199"/>
                  <a:pt x="5259370" y="2196899"/>
                </a:cubicBezTo>
                <a:cubicBezTo>
                  <a:pt x="5253768" y="2194385"/>
                  <a:pt x="5252526" y="2189629"/>
                  <a:pt x="5253798" y="2185207"/>
                </a:cubicBezTo>
                <a:cubicBezTo>
                  <a:pt x="5250225" y="2185995"/>
                  <a:pt x="5246651" y="2185359"/>
                  <a:pt x="5243926" y="2183026"/>
                </a:cubicBezTo>
                <a:cubicBezTo>
                  <a:pt x="5242230" y="2183420"/>
                  <a:pt x="5240443" y="2183571"/>
                  <a:pt x="5238535" y="2183147"/>
                </a:cubicBezTo>
                <a:cubicBezTo>
                  <a:pt x="5234508" y="2182299"/>
                  <a:pt x="5231358" y="2178725"/>
                  <a:pt x="5230329" y="2174727"/>
                </a:cubicBezTo>
                <a:cubicBezTo>
                  <a:pt x="5227149" y="2171910"/>
                  <a:pt x="5225726" y="2167124"/>
                  <a:pt x="5226604" y="2163005"/>
                </a:cubicBezTo>
                <a:cubicBezTo>
                  <a:pt x="5227966" y="2156644"/>
                  <a:pt x="5234720" y="2153675"/>
                  <a:pt x="5240595" y="2154796"/>
                </a:cubicBezTo>
                <a:cubicBezTo>
                  <a:pt x="5242714" y="2155159"/>
                  <a:pt x="5244562" y="2155977"/>
                  <a:pt x="5246197" y="2157007"/>
                </a:cubicBezTo>
                <a:close/>
                <a:moveTo>
                  <a:pt x="5243017" y="2142862"/>
                </a:moveTo>
                <a:lnTo>
                  <a:pt x="5245228" y="2137985"/>
                </a:lnTo>
                <a:cubicBezTo>
                  <a:pt x="5247923" y="2132048"/>
                  <a:pt x="5253405" y="2127898"/>
                  <a:pt x="5260249" y="2129988"/>
                </a:cubicBezTo>
                <a:cubicBezTo>
                  <a:pt x="5265881" y="2131715"/>
                  <a:pt x="5270908" y="2139076"/>
                  <a:pt x="5268213" y="2145012"/>
                </a:cubicBezTo>
                <a:lnTo>
                  <a:pt x="5266002" y="2149889"/>
                </a:lnTo>
                <a:cubicBezTo>
                  <a:pt x="5263307" y="2155826"/>
                  <a:pt x="5257826" y="2159976"/>
                  <a:pt x="5250982" y="2157886"/>
                </a:cubicBezTo>
                <a:cubicBezTo>
                  <a:pt x="5245349" y="2156159"/>
                  <a:pt x="5240322" y="2148799"/>
                  <a:pt x="5243017" y="2142862"/>
                </a:cubicBezTo>
                <a:close/>
                <a:moveTo>
                  <a:pt x="5281931" y="2308911"/>
                </a:moveTo>
                <a:cubicBezTo>
                  <a:pt x="5281628" y="2309456"/>
                  <a:pt x="5281477" y="2309729"/>
                  <a:pt x="5281416" y="2309820"/>
                </a:cubicBezTo>
                <a:cubicBezTo>
                  <a:pt x="5281386" y="2309880"/>
                  <a:pt x="5281386" y="2309941"/>
                  <a:pt x="5281356" y="2310002"/>
                </a:cubicBezTo>
                <a:cubicBezTo>
                  <a:pt x="5281356" y="2310032"/>
                  <a:pt x="5281356" y="2310062"/>
                  <a:pt x="5281326" y="2310092"/>
                </a:cubicBezTo>
                <a:cubicBezTo>
                  <a:pt x="5281659" y="2310698"/>
                  <a:pt x="5281962" y="2311304"/>
                  <a:pt x="5282386" y="2311880"/>
                </a:cubicBezTo>
                <a:cubicBezTo>
                  <a:pt x="5286020" y="2317180"/>
                  <a:pt x="5282628" y="2324511"/>
                  <a:pt x="5277752" y="2327418"/>
                </a:cubicBezTo>
                <a:cubicBezTo>
                  <a:pt x="5272059" y="2330841"/>
                  <a:pt x="5265609" y="2327721"/>
                  <a:pt x="5262217" y="2322784"/>
                </a:cubicBezTo>
                <a:cubicBezTo>
                  <a:pt x="5258068" y="2316726"/>
                  <a:pt x="5257614" y="2309668"/>
                  <a:pt x="5259673" y="2303096"/>
                </a:cubicBezTo>
                <a:cubicBezTo>
                  <a:pt x="5255131" y="2301339"/>
                  <a:pt x="5251739" y="2297734"/>
                  <a:pt x="5251951" y="2292191"/>
                </a:cubicBezTo>
                <a:cubicBezTo>
                  <a:pt x="5252163" y="2286557"/>
                  <a:pt x="5257735" y="2280166"/>
                  <a:pt x="5263852" y="2281166"/>
                </a:cubicBezTo>
                <a:lnTo>
                  <a:pt x="5268879" y="2282014"/>
                </a:lnTo>
                <a:cubicBezTo>
                  <a:pt x="5274996" y="2283013"/>
                  <a:pt x="5280175" y="2287072"/>
                  <a:pt x="5279902" y="2293918"/>
                </a:cubicBezTo>
                <a:cubicBezTo>
                  <a:pt x="5279902" y="2294160"/>
                  <a:pt x="5279751" y="2294402"/>
                  <a:pt x="5279720" y="2294645"/>
                </a:cubicBezTo>
                <a:cubicBezTo>
                  <a:pt x="5283597" y="2298279"/>
                  <a:pt x="5284657" y="2304216"/>
                  <a:pt x="5281931" y="2308911"/>
                </a:cubicBezTo>
                <a:close/>
                <a:moveTo>
                  <a:pt x="5214945" y="2293615"/>
                </a:moveTo>
                <a:cubicBezTo>
                  <a:pt x="5210826" y="2290525"/>
                  <a:pt x="5208525" y="2285679"/>
                  <a:pt x="5210342" y="2280257"/>
                </a:cubicBezTo>
                <a:cubicBezTo>
                  <a:pt x="5212280" y="2274532"/>
                  <a:pt x="5219669" y="2270049"/>
                  <a:pt x="5225605" y="2272715"/>
                </a:cubicBezTo>
                <a:lnTo>
                  <a:pt x="5230480" y="2274926"/>
                </a:lnTo>
                <a:cubicBezTo>
                  <a:pt x="5236416" y="2277591"/>
                  <a:pt x="5240262" y="2283528"/>
                  <a:pt x="5238020" y="2290162"/>
                </a:cubicBezTo>
                <a:cubicBezTo>
                  <a:pt x="5237960" y="2290374"/>
                  <a:pt x="5237748" y="2290525"/>
                  <a:pt x="5237687" y="2290737"/>
                </a:cubicBezTo>
                <a:cubicBezTo>
                  <a:pt x="5238475" y="2293827"/>
                  <a:pt x="5237990" y="2297189"/>
                  <a:pt x="5234992" y="2300248"/>
                </a:cubicBezTo>
                <a:cubicBezTo>
                  <a:pt x="5234023" y="2301248"/>
                  <a:pt x="5232903" y="2301823"/>
                  <a:pt x="5231843" y="2302399"/>
                </a:cubicBezTo>
                <a:cubicBezTo>
                  <a:pt x="5236900" y="2304368"/>
                  <a:pt x="5241201" y="2309335"/>
                  <a:pt x="5240080" y="2316090"/>
                </a:cubicBezTo>
                <a:cubicBezTo>
                  <a:pt x="5237657" y="2330629"/>
                  <a:pt x="5215732" y="2323844"/>
                  <a:pt x="5218124" y="2309487"/>
                </a:cubicBezTo>
                <a:cubicBezTo>
                  <a:pt x="5218670" y="2306215"/>
                  <a:pt x="5220275" y="2304156"/>
                  <a:pt x="5222304" y="2302914"/>
                </a:cubicBezTo>
                <a:cubicBezTo>
                  <a:pt x="5218306" y="2301278"/>
                  <a:pt x="5215520" y="2297643"/>
                  <a:pt x="5214945" y="2293615"/>
                </a:cubicBezTo>
                <a:close/>
                <a:moveTo>
                  <a:pt x="5206253" y="2231642"/>
                </a:moveTo>
                <a:lnTo>
                  <a:pt x="5205497" y="2231308"/>
                </a:lnTo>
                <a:cubicBezTo>
                  <a:pt x="5199561" y="2228643"/>
                  <a:pt x="5195927" y="2222403"/>
                  <a:pt x="5198259" y="2215891"/>
                </a:cubicBezTo>
                <a:cubicBezTo>
                  <a:pt x="5200348" y="2210136"/>
                  <a:pt x="5207737" y="2205986"/>
                  <a:pt x="5213673" y="2208651"/>
                </a:cubicBezTo>
                <a:lnTo>
                  <a:pt x="5218549" y="2210863"/>
                </a:lnTo>
                <a:cubicBezTo>
                  <a:pt x="5219881" y="2211468"/>
                  <a:pt x="5221032" y="2212286"/>
                  <a:pt x="5222091" y="2213195"/>
                </a:cubicBezTo>
                <a:lnTo>
                  <a:pt x="5225090" y="2213922"/>
                </a:lnTo>
                <a:cubicBezTo>
                  <a:pt x="5231116" y="2215436"/>
                  <a:pt x="5235477" y="2220889"/>
                  <a:pt x="5234266" y="2227310"/>
                </a:cubicBezTo>
                <a:cubicBezTo>
                  <a:pt x="5233175" y="2233126"/>
                  <a:pt x="5226907" y="2237972"/>
                  <a:pt x="5220880" y="2236488"/>
                </a:cubicBezTo>
                <a:lnTo>
                  <a:pt x="5210978" y="2234035"/>
                </a:lnTo>
                <a:cubicBezTo>
                  <a:pt x="5209221" y="2233610"/>
                  <a:pt x="5207647" y="2232732"/>
                  <a:pt x="5206253" y="2231642"/>
                </a:cubicBezTo>
                <a:close/>
                <a:moveTo>
                  <a:pt x="5197289" y="2270655"/>
                </a:moveTo>
                <a:cubicBezTo>
                  <a:pt x="5211432" y="2277016"/>
                  <a:pt x="5201014" y="2298734"/>
                  <a:pt x="5186903" y="2292373"/>
                </a:cubicBezTo>
                <a:cubicBezTo>
                  <a:pt x="5172760" y="2285982"/>
                  <a:pt x="5183178" y="2264264"/>
                  <a:pt x="5197289" y="2270655"/>
                </a:cubicBezTo>
                <a:close/>
                <a:moveTo>
                  <a:pt x="5185237" y="2321754"/>
                </a:moveTo>
                <a:lnTo>
                  <a:pt x="5185237" y="2320815"/>
                </a:lnTo>
                <a:cubicBezTo>
                  <a:pt x="5185176" y="2314575"/>
                  <a:pt x="5191990" y="2309880"/>
                  <a:pt x="5197683" y="2310395"/>
                </a:cubicBezTo>
                <a:cubicBezTo>
                  <a:pt x="5204285" y="2311001"/>
                  <a:pt x="5208010" y="2316665"/>
                  <a:pt x="5208101" y="2322845"/>
                </a:cubicBezTo>
                <a:lnTo>
                  <a:pt x="5208101" y="2323723"/>
                </a:lnTo>
                <a:cubicBezTo>
                  <a:pt x="5208888" y="2324238"/>
                  <a:pt x="5209706" y="2324722"/>
                  <a:pt x="5210403" y="2325389"/>
                </a:cubicBezTo>
                <a:lnTo>
                  <a:pt x="5214036" y="2328963"/>
                </a:lnTo>
                <a:cubicBezTo>
                  <a:pt x="5218488" y="2333325"/>
                  <a:pt x="5216853" y="2341503"/>
                  <a:pt x="5212462" y="2345108"/>
                </a:cubicBezTo>
                <a:cubicBezTo>
                  <a:pt x="5210978" y="2346319"/>
                  <a:pt x="5209373" y="2346895"/>
                  <a:pt x="5207768" y="2347228"/>
                </a:cubicBezTo>
                <a:cubicBezTo>
                  <a:pt x="5208646" y="2347561"/>
                  <a:pt x="5209433" y="2348076"/>
                  <a:pt x="5210220" y="2348621"/>
                </a:cubicBezTo>
                <a:cubicBezTo>
                  <a:pt x="5215823" y="2344896"/>
                  <a:pt x="5224060" y="2346077"/>
                  <a:pt x="5226937" y="2351559"/>
                </a:cubicBezTo>
                <a:cubicBezTo>
                  <a:pt x="5228239" y="2346562"/>
                  <a:pt x="5231722" y="2342594"/>
                  <a:pt x="5237506" y="2342442"/>
                </a:cubicBezTo>
                <a:cubicBezTo>
                  <a:pt x="5243199" y="2342291"/>
                  <a:pt x="5249831" y="2347440"/>
                  <a:pt x="5249256" y="2353619"/>
                </a:cubicBezTo>
                <a:cubicBezTo>
                  <a:pt x="5249165" y="2354346"/>
                  <a:pt x="5249104" y="2355103"/>
                  <a:pt x="5249135" y="2355861"/>
                </a:cubicBezTo>
                <a:cubicBezTo>
                  <a:pt x="5249135" y="2355951"/>
                  <a:pt x="5249135" y="2355921"/>
                  <a:pt x="5249135" y="2356012"/>
                </a:cubicBezTo>
                <a:cubicBezTo>
                  <a:pt x="5249165" y="2356042"/>
                  <a:pt x="5249165" y="2356073"/>
                  <a:pt x="5249195" y="2356133"/>
                </a:cubicBezTo>
                <a:cubicBezTo>
                  <a:pt x="5249286" y="2356224"/>
                  <a:pt x="5249377" y="2356315"/>
                  <a:pt x="5249498" y="2356436"/>
                </a:cubicBezTo>
                <a:cubicBezTo>
                  <a:pt x="5253949" y="2361071"/>
                  <a:pt x="5253949" y="2367886"/>
                  <a:pt x="5249710" y="2372671"/>
                </a:cubicBezTo>
                <a:cubicBezTo>
                  <a:pt x="5245682" y="2377185"/>
                  <a:pt x="5237657" y="2377215"/>
                  <a:pt x="5233478" y="2372884"/>
                </a:cubicBezTo>
                <a:cubicBezTo>
                  <a:pt x="5229995" y="2369249"/>
                  <a:pt x="5228057" y="2364705"/>
                  <a:pt x="5227179" y="2359889"/>
                </a:cubicBezTo>
                <a:cubicBezTo>
                  <a:pt x="5224575" y="2367189"/>
                  <a:pt x="5216247" y="2369582"/>
                  <a:pt x="5210463" y="2367128"/>
                </a:cubicBezTo>
                <a:cubicBezTo>
                  <a:pt x="5201741" y="2373126"/>
                  <a:pt x="5190658" y="2363736"/>
                  <a:pt x="5193262" y="2354588"/>
                </a:cubicBezTo>
                <a:cubicBezTo>
                  <a:pt x="5189446" y="2355315"/>
                  <a:pt x="5185267" y="2354195"/>
                  <a:pt x="5182451" y="2351438"/>
                </a:cubicBezTo>
                <a:lnTo>
                  <a:pt x="5181694" y="2350681"/>
                </a:lnTo>
                <a:cubicBezTo>
                  <a:pt x="5182027" y="2352014"/>
                  <a:pt x="5182148" y="2353468"/>
                  <a:pt x="5181876" y="2355164"/>
                </a:cubicBezTo>
                <a:cubicBezTo>
                  <a:pt x="5180574" y="2363009"/>
                  <a:pt x="5173245" y="2366189"/>
                  <a:pt x="5167188" y="2365251"/>
                </a:cubicBezTo>
                <a:cubicBezTo>
                  <a:pt x="5165310" y="2368734"/>
                  <a:pt x="5161555" y="2371127"/>
                  <a:pt x="5157558" y="2371430"/>
                </a:cubicBezTo>
                <a:cubicBezTo>
                  <a:pt x="5154045" y="2374186"/>
                  <a:pt x="5148837" y="2374731"/>
                  <a:pt x="5144749" y="2373065"/>
                </a:cubicBezTo>
                <a:cubicBezTo>
                  <a:pt x="5138449" y="2370491"/>
                  <a:pt x="5136662" y="2362948"/>
                  <a:pt x="5138904" y="2357072"/>
                </a:cubicBezTo>
                <a:cubicBezTo>
                  <a:pt x="5139691" y="2354982"/>
                  <a:pt x="5140872" y="2353256"/>
                  <a:pt x="5142265" y="2351741"/>
                </a:cubicBezTo>
                <a:cubicBezTo>
                  <a:pt x="5142416" y="2349045"/>
                  <a:pt x="5143658" y="2346713"/>
                  <a:pt x="5145414" y="2344744"/>
                </a:cubicBezTo>
                <a:lnTo>
                  <a:pt x="5144991" y="2344320"/>
                </a:lnTo>
                <a:cubicBezTo>
                  <a:pt x="5140539" y="2339958"/>
                  <a:pt x="5141538" y="2332022"/>
                  <a:pt x="5145929" y="2328115"/>
                </a:cubicBezTo>
                <a:cubicBezTo>
                  <a:pt x="5150775" y="2323784"/>
                  <a:pt x="5157710" y="2324722"/>
                  <a:pt x="5162131" y="2329054"/>
                </a:cubicBezTo>
                <a:lnTo>
                  <a:pt x="5164705" y="2331568"/>
                </a:lnTo>
                <a:cubicBezTo>
                  <a:pt x="5164523" y="2330296"/>
                  <a:pt x="5164493" y="2328933"/>
                  <a:pt x="5164887" y="2327358"/>
                </a:cubicBezTo>
                <a:cubicBezTo>
                  <a:pt x="5167430" y="2317089"/>
                  <a:pt x="5179786" y="2316181"/>
                  <a:pt x="5185237" y="2321754"/>
                </a:cubicBezTo>
                <a:close/>
                <a:moveTo>
                  <a:pt x="5249922" y="2411352"/>
                </a:moveTo>
                <a:lnTo>
                  <a:pt x="5250013" y="2418561"/>
                </a:lnTo>
                <a:cubicBezTo>
                  <a:pt x="5250043" y="2422983"/>
                  <a:pt x="5247439" y="2426860"/>
                  <a:pt x="5243684" y="2428829"/>
                </a:cubicBezTo>
                <a:cubicBezTo>
                  <a:pt x="5249165" y="2437583"/>
                  <a:pt x="5241443" y="2451849"/>
                  <a:pt x="5229784" y="2446579"/>
                </a:cubicBezTo>
                <a:cubicBezTo>
                  <a:pt x="5219427" y="2441914"/>
                  <a:pt x="5221426" y="2428587"/>
                  <a:pt x="5228814" y="2424376"/>
                </a:cubicBezTo>
                <a:cubicBezTo>
                  <a:pt x="5228421" y="2423710"/>
                  <a:pt x="5228088" y="2423044"/>
                  <a:pt x="5227815" y="2422286"/>
                </a:cubicBezTo>
                <a:cubicBezTo>
                  <a:pt x="5225877" y="2423559"/>
                  <a:pt x="5223545" y="2424376"/>
                  <a:pt x="5220880" y="2424164"/>
                </a:cubicBezTo>
                <a:cubicBezTo>
                  <a:pt x="5217034" y="2423892"/>
                  <a:pt x="5213461" y="2421317"/>
                  <a:pt x="5211432" y="2417925"/>
                </a:cubicBezTo>
                <a:cubicBezTo>
                  <a:pt x="5211159" y="2418016"/>
                  <a:pt x="5210978" y="2418227"/>
                  <a:pt x="5210735" y="2418318"/>
                </a:cubicBezTo>
                <a:lnTo>
                  <a:pt x="5203649" y="2420984"/>
                </a:lnTo>
                <a:cubicBezTo>
                  <a:pt x="5197562" y="2423286"/>
                  <a:pt x="5190446" y="2418440"/>
                  <a:pt x="5188841" y="2412624"/>
                </a:cubicBezTo>
                <a:cubicBezTo>
                  <a:pt x="5187539" y="2407990"/>
                  <a:pt x="5189264" y="2403809"/>
                  <a:pt x="5192445" y="2400871"/>
                </a:cubicBezTo>
                <a:cubicBezTo>
                  <a:pt x="5191839" y="2398569"/>
                  <a:pt x="5191718" y="2396207"/>
                  <a:pt x="5192717" y="2393965"/>
                </a:cubicBezTo>
                <a:lnTo>
                  <a:pt x="5197108" y="2384212"/>
                </a:lnTo>
                <a:cubicBezTo>
                  <a:pt x="5199773" y="2378275"/>
                  <a:pt x="5206253" y="2374822"/>
                  <a:pt x="5212643" y="2377245"/>
                </a:cubicBezTo>
                <a:cubicBezTo>
                  <a:pt x="5215944" y="2378517"/>
                  <a:pt x="5218428" y="2381486"/>
                  <a:pt x="5219608" y="2384848"/>
                </a:cubicBezTo>
                <a:cubicBezTo>
                  <a:pt x="5219760" y="2385242"/>
                  <a:pt x="5219820" y="2385636"/>
                  <a:pt x="5219911" y="2386060"/>
                </a:cubicBezTo>
                <a:cubicBezTo>
                  <a:pt x="5220123" y="2386908"/>
                  <a:pt x="5220366" y="2387695"/>
                  <a:pt x="5220366" y="2388574"/>
                </a:cubicBezTo>
                <a:cubicBezTo>
                  <a:pt x="5220396" y="2389906"/>
                  <a:pt x="5220244" y="2391269"/>
                  <a:pt x="5219730" y="2392602"/>
                </a:cubicBezTo>
                <a:lnTo>
                  <a:pt x="5220880" y="2392784"/>
                </a:lnTo>
                <a:cubicBezTo>
                  <a:pt x="5221668" y="2392905"/>
                  <a:pt x="5222091" y="2393602"/>
                  <a:pt x="5222788" y="2393875"/>
                </a:cubicBezTo>
                <a:cubicBezTo>
                  <a:pt x="5224968" y="2393148"/>
                  <a:pt x="5227118" y="2392723"/>
                  <a:pt x="5229420" y="2392784"/>
                </a:cubicBezTo>
                <a:cubicBezTo>
                  <a:pt x="5229420" y="2390330"/>
                  <a:pt x="5230056" y="2387907"/>
                  <a:pt x="5231813" y="2386090"/>
                </a:cubicBezTo>
                <a:lnTo>
                  <a:pt x="5235386" y="2382455"/>
                </a:lnTo>
                <a:cubicBezTo>
                  <a:pt x="5239747" y="2378003"/>
                  <a:pt x="5246409" y="2376640"/>
                  <a:pt x="5251527" y="2380850"/>
                </a:cubicBezTo>
                <a:cubicBezTo>
                  <a:pt x="5256009" y="2384545"/>
                  <a:pt x="5257432" y="2392572"/>
                  <a:pt x="5253102" y="2396994"/>
                </a:cubicBezTo>
                <a:lnTo>
                  <a:pt x="5249528" y="2400629"/>
                </a:lnTo>
                <a:cubicBezTo>
                  <a:pt x="5248529" y="2401659"/>
                  <a:pt x="5247348" y="2402507"/>
                  <a:pt x="5246136" y="2403143"/>
                </a:cubicBezTo>
                <a:cubicBezTo>
                  <a:pt x="5248408" y="2405294"/>
                  <a:pt x="5249861" y="2408171"/>
                  <a:pt x="5249922" y="2411352"/>
                </a:cubicBezTo>
                <a:close/>
                <a:moveTo>
                  <a:pt x="5265639" y="2471750"/>
                </a:moveTo>
                <a:cubicBezTo>
                  <a:pt x="5265851" y="2471810"/>
                  <a:pt x="5266033" y="2471780"/>
                  <a:pt x="5266214" y="2471871"/>
                </a:cubicBezTo>
                <a:cubicBezTo>
                  <a:pt x="5280326" y="2478232"/>
                  <a:pt x="5268728" y="2499314"/>
                  <a:pt x="5254676" y="2492983"/>
                </a:cubicBezTo>
                <a:cubicBezTo>
                  <a:pt x="5249680" y="2490711"/>
                  <a:pt x="5248166" y="2486652"/>
                  <a:pt x="5248589" y="2482594"/>
                </a:cubicBezTo>
                <a:cubicBezTo>
                  <a:pt x="5242230" y="2481534"/>
                  <a:pt x="5237748" y="2477172"/>
                  <a:pt x="5237869" y="2470417"/>
                </a:cubicBezTo>
                <a:cubicBezTo>
                  <a:pt x="5237869" y="2469357"/>
                  <a:pt x="5238293" y="2468357"/>
                  <a:pt x="5238687" y="2467328"/>
                </a:cubicBezTo>
                <a:cubicBezTo>
                  <a:pt x="5236295" y="2464268"/>
                  <a:pt x="5235265" y="2460391"/>
                  <a:pt x="5236567" y="2456120"/>
                </a:cubicBezTo>
                <a:cubicBezTo>
                  <a:pt x="5238354" y="2450274"/>
                  <a:pt x="5246197" y="2446246"/>
                  <a:pt x="5251951" y="2448820"/>
                </a:cubicBezTo>
                <a:lnTo>
                  <a:pt x="5256826" y="2451031"/>
                </a:lnTo>
                <a:cubicBezTo>
                  <a:pt x="5262974" y="2453818"/>
                  <a:pt x="5266154" y="2459755"/>
                  <a:pt x="5264125" y="2466419"/>
                </a:cubicBezTo>
                <a:cubicBezTo>
                  <a:pt x="5264125" y="2466419"/>
                  <a:pt x="5264095" y="2466449"/>
                  <a:pt x="5264095" y="2466479"/>
                </a:cubicBezTo>
                <a:cubicBezTo>
                  <a:pt x="5264942" y="2468024"/>
                  <a:pt x="5265518" y="2469751"/>
                  <a:pt x="5265639" y="2471750"/>
                </a:cubicBezTo>
                <a:close/>
                <a:moveTo>
                  <a:pt x="5298647" y="2469963"/>
                </a:moveTo>
                <a:cubicBezTo>
                  <a:pt x="5298466" y="2468266"/>
                  <a:pt x="5298647" y="2466661"/>
                  <a:pt x="5299132" y="2465147"/>
                </a:cubicBezTo>
                <a:cubicBezTo>
                  <a:pt x="5290653" y="2456817"/>
                  <a:pt x="5298163" y="2439400"/>
                  <a:pt x="5310761" y="2445064"/>
                </a:cubicBezTo>
                <a:cubicBezTo>
                  <a:pt x="5317302" y="2448033"/>
                  <a:pt x="5318938" y="2454515"/>
                  <a:pt x="5317544" y="2459967"/>
                </a:cubicBezTo>
                <a:cubicBezTo>
                  <a:pt x="5319543" y="2461754"/>
                  <a:pt x="5321057" y="2464117"/>
                  <a:pt x="5321360" y="2466752"/>
                </a:cubicBezTo>
                <a:cubicBezTo>
                  <a:pt x="5321511" y="2468206"/>
                  <a:pt x="5321118" y="2469599"/>
                  <a:pt x="5321057" y="2471053"/>
                </a:cubicBezTo>
                <a:cubicBezTo>
                  <a:pt x="5322601" y="2470538"/>
                  <a:pt x="5324176" y="2470326"/>
                  <a:pt x="5325782" y="2470417"/>
                </a:cubicBezTo>
                <a:cubicBezTo>
                  <a:pt x="5320542" y="2466570"/>
                  <a:pt x="5317847" y="2458513"/>
                  <a:pt x="5323752" y="2452485"/>
                </a:cubicBezTo>
                <a:cubicBezTo>
                  <a:pt x="5334109" y="2441914"/>
                  <a:pt x="5349523" y="2458877"/>
                  <a:pt x="5339257" y="2469418"/>
                </a:cubicBezTo>
                <a:cubicBezTo>
                  <a:pt x="5336805" y="2471932"/>
                  <a:pt x="5334079" y="2472780"/>
                  <a:pt x="5331444" y="2472659"/>
                </a:cubicBezTo>
                <a:cubicBezTo>
                  <a:pt x="5336501" y="2476112"/>
                  <a:pt x="5338137" y="2482442"/>
                  <a:pt x="5335623" y="2487955"/>
                </a:cubicBezTo>
                <a:lnTo>
                  <a:pt x="5333413" y="2492832"/>
                </a:lnTo>
                <a:cubicBezTo>
                  <a:pt x="5332171" y="2495558"/>
                  <a:pt x="5329718" y="2497345"/>
                  <a:pt x="5326963" y="2498314"/>
                </a:cubicBezTo>
                <a:cubicBezTo>
                  <a:pt x="5327689" y="2500010"/>
                  <a:pt x="5328113" y="2501919"/>
                  <a:pt x="5327719" y="2504221"/>
                </a:cubicBezTo>
                <a:cubicBezTo>
                  <a:pt x="5325297" y="2518760"/>
                  <a:pt x="5302494" y="2516306"/>
                  <a:pt x="5304916" y="2501737"/>
                </a:cubicBezTo>
                <a:cubicBezTo>
                  <a:pt x="5305764" y="2496679"/>
                  <a:pt x="5309126" y="2493771"/>
                  <a:pt x="5313002" y="2492620"/>
                </a:cubicBezTo>
                <a:cubicBezTo>
                  <a:pt x="5312366" y="2491438"/>
                  <a:pt x="5311760" y="2490469"/>
                  <a:pt x="5311548" y="2489136"/>
                </a:cubicBezTo>
                <a:cubicBezTo>
                  <a:pt x="5307854" y="2491075"/>
                  <a:pt x="5303553" y="2491317"/>
                  <a:pt x="5299677" y="2488500"/>
                </a:cubicBezTo>
                <a:cubicBezTo>
                  <a:pt x="5297527" y="2486925"/>
                  <a:pt x="5296013" y="2484260"/>
                  <a:pt x="5295347" y="2481473"/>
                </a:cubicBezTo>
                <a:lnTo>
                  <a:pt x="5294862" y="2484320"/>
                </a:lnTo>
                <a:cubicBezTo>
                  <a:pt x="5293802" y="2490651"/>
                  <a:pt x="5287352" y="2494255"/>
                  <a:pt x="5281356" y="2493316"/>
                </a:cubicBezTo>
                <a:cubicBezTo>
                  <a:pt x="5275087" y="2492347"/>
                  <a:pt x="5271393" y="2485744"/>
                  <a:pt x="5272362" y="2479807"/>
                </a:cubicBezTo>
                <a:lnTo>
                  <a:pt x="5273180" y="2474779"/>
                </a:lnTo>
                <a:cubicBezTo>
                  <a:pt x="5274239" y="2468448"/>
                  <a:pt x="5280690" y="2464874"/>
                  <a:pt x="5286686" y="2465783"/>
                </a:cubicBezTo>
                <a:cubicBezTo>
                  <a:pt x="5291652" y="2466540"/>
                  <a:pt x="5294892" y="2470841"/>
                  <a:pt x="5295589" y="2475566"/>
                </a:cubicBezTo>
                <a:cubicBezTo>
                  <a:pt x="5295953" y="2474446"/>
                  <a:pt x="5296346" y="2473355"/>
                  <a:pt x="5297164" y="2472446"/>
                </a:cubicBezTo>
                <a:cubicBezTo>
                  <a:pt x="5297678" y="2471932"/>
                  <a:pt x="5298133" y="2471386"/>
                  <a:pt x="5298557" y="2470781"/>
                </a:cubicBezTo>
                <a:cubicBezTo>
                  <a:pt x="5298557" y="2470781"/>
                  <a:pt x="5298557" y="2470781"/>
                  <a:pt x="5298557" y="2470781"/>
                </a:cubicBezTo>
                <a:cubicBezTo>
                  <a:pt x="5298557" y="2470720"/>
                  <a:pt x="5298557" y="2470690"/>
                  <a:pt x="5298587" y="2470569"/>
                </a:cubicBezTo>
                <a:cubicBezTo>
                  <a:pt x="5298678" y="2470326"/>
                  <a:pt x="5298678" y="2470296"/>
                  <a:pt x="5298647" y="2469963"/>
                </a:cubicBezTo>
                <a:close/>
                <a:moveTo>
                  <a:pt x="5357215" y="2539751"/>
                </a:moveTo>
                <a:lnTo>
                  <a:pt x="5359426" y="2534874"/>
                </a:lnTo>
                <a:cubicBezTo>
                  <a:pt x="5359759" y="2534087"/>
                  <a:pt x="5360304" y="2533541"/>
                  <a:pt x="5360759" y="2532875"/>
                </a:cubicBezTo>
                <a:cubicBezTo>
                  <a:pt x="5360759" y="2531088"/>
                  <a:pt x="5361031" y="2529331"/>
                  <a:pt x="5361758" y="2527695"/>
                </a:cubicBezTo>
                <a:cubicBezTo>
                  <a:pt x="5362515" y="2525969"/>
                  <a:pt x="5363757" y="2524636"/>
                  <a:pt x="5365180" y="2523606"/>
                </a:cubicBezTo>
                <a:cubicBezTo>
                  <a:pt x="5364302" y="2523000"/>
                  <a:pt x="5363393" y="2522395"/>
                  <a:pt x="5362788" y="2521637"/>
                </a:cubicBezTo>
                <a:cubicBezTo>
                  <a:pt x="5358609" y="2516337"/>
                  <a:pt x="5360334" y="2509945"/>
                  <a:pt x="5364665" y="2505523"/>
                </a:cubicBezTo>
                <a:lnTo>
                  <a:pt x="5367451" y="2502676"/>
                </a:lnTo>
                <a:cubicBezTo>
                  <a:pt x="5366876" y="2502161"/>
                  <a:pt x="5366270" y="2501858"/>
                  <a:pt x="5365786" y="2501161"/>
                </a:cubicBezTo>
                <a:cubicBezTo>
                  <a:pt x="5357185" y="2489227"/>
                  <a:pt x="5374204" y="2473598"/>
                  <a:pt x="5382896" y="2485623"/>
                </a:cubicBezTo>
                <a:cubicBezTo>
                  <a:pt x="5386923" y="2491196"/>
                  <a:pt x="5385257" y="2497466"/>
                  <a:pt x="5381563" y="2501434"/>
                </a:cubicBezTo>
                <a:cubicBezTo>
                  <a:pt x="5382623" y="2502100"/>
                  <a:pt x="5383653" y="2502827"/>
                  <a:pt x="5384379" y="2503766"/>
                </a:cubicBezTo>
                <a:cubicBezTo>
                  <a:pt x="5388559" y="2509067"/>
                  <a:pt x="5386832" y="2515458"/>
                  <a:pt x="5382502" y="2519881"/>
                </a:cubicBezTo>
                <a:lnTo>
                  <a:pt x="5379504" y="2522940"/>
                </a:lnTo>
                <a:lnTo>
                  <a:pt x="5382774" y="2524394"/>
                </a:lnTo>
                <a:cubicBezTo>
                  <a:pt x="5388922" y="2527180"/>
                  <a:pt x="5390800" y="2534692"/>
                  <a:pt x="5388255" y="2540508"/>
                </a:cubicBezTo>
                <a:cubicBezTo>
                  <a:pt x="5386802" y="2543840"/>
                  <a:pt x="5383804" y="2545809"/>
                  <a:pt x="5380473" y="2546627"/>
                </a:cubicBezTo>
                <a:lnTo>
                  <a:pt x="5379837" y="2548080"/>
                </a:lnTo>
                <a:cubicBezTo>
                  <a:pt x="5377778" y="2552654"/>
                  <a:pt x="5373871" y="2555502"/>
                  <a:pt x="5369298" y="2555804"/>
                </a:cubicBezTo>
                <a:cubicBezTo>
                  <a:pt x="5371357" y="2558924"/>
                  <a:pt x="5372296" y="2562771"/>
                  <a:pt x="5370813" y="2566073"/>
                </a:cubicBezTo>
                <a:lnTo>
                  <a:pt x="5368602" y="2570949"/>
                </a:lnTo>
                <a:cubicBezTo>
                  <a:pt x="5365816" y="2577129"/>
                  <a:pt x="5360183" y="2580491"/>
                  <a:pt x="5353400" y="2578552"/>
                </a:cubicBezTo>
                <a:cubicBezTo>
                  <a:pt x="5347585" y="2576886"/>
                  <a:pt x="5343194" y="2569102"/>
                  <a:pt x="5345799" y="2563316"/>
                </a:cubicBezTo>
                <a:lnTo>
                  <a:pt x="5348009" y="2558440"/>
                </a:lnTo>
                <a:cubicBezTo>
                  <a:pt x="5350159" y="2553714"/>
                  <a:pt x="5353975" y="2550685"/>
                  <a:pt x="5358699" y="2550352"/>
                </a:cubicBezTo>
                <a:cubicBezTo>
                  <a:pt x="5356549" y="2547202"/>
                  <a:pt x="5355671" y="2543173"/>
                  <a:pt x="5357215" y="2539751"/>
                </a:cubicBezTo>
                <a:close/>
                <a:moveTo>
                  <a:pt x="5509116" y="2616596"/>
                </a:moveTo>
                <a:cubicBezTo>
                  <a:pt x="5513628" y="2622836"/>
                  <a:pt x="5510933" y="2629772"/>
                  <a:pt x="5506148" y="2633347"/>
                </a:cubicBezTo>
                <a:cubicBezTo>
                  <a:pt x="5511175" y="2636557"/>
                  <a:pt x="5512084" y="2644493"/>
                  <a:pt x="5509207" y="2649158"/>
                </a:cubicBezTo>
                <a:cubicBezTo>
                  <a:pt x="5505482" y="2655186"/>
                  <a:pt x="5498577" y="2655761"/>
                  <a:pt x="5492642" y="2653096"/>
                </a:cubicBezTo>
                <a:lnTo>
                  <a:pt x="5487766" y="2650884"/>
                </a:lnTo>
                <a:cubicBezTo>
                  <a:pt x="5481800" y="2648189"/>
                  <a:pt x="5480740" y="2639314"/>
                  <a:pt x="5483829" y="2634346"/>
                </a:cubicBezTo>
                <a:cubicBezTo>
                  <a:pt x="5485495" y="2631620"/>
                  <a:pt x="5487887" y="2630136"/>
                  <a:pt x="5490492" y="2629439"/>
                </a:cubicBezTo>
                <a:cubicBezTo>
                  <a:pt x="5484829" y="2617869"/>
                  <a:pt x="5500849" y="2605147"/>
                  <a:pt x="5509116" y="2616596"/>
                </a:cubicBezTo>
                <a:close/>
                <a:moveTo>
                  <a:pt x="5532162" y="2670028"/>
                </a:moveTo>
                <a:lnTo>
                  <a:pt x="5534372" y="2665151"/>
                </a:lnTo>
                <a:cubicBezTo>
                  <a:pt x="5537158" y="2659002"/>
                  <a:pt x="5543730" y="2656306"/>
                  <a:pt x="5550059" y="2658548"/>
                </a:cubicBezTo>
                <a:cubicBezTo>
                  <a:pt x="5556025" y="2660668"/>
                  <a:pt x="5559235" y="2668483"/>
                  <a:pt x="5556661" y="2674238"/>
                </a:cubicBezTo>
                <a:lnTo>
                  <a:pt x="5554450" y="2679115"/>
                </a:lnTo>
                <a:cubicBezTo>
                  <a:pt x="5554298" y="2679478"/>
                  <a:pt x="5554056" y="2679811"/>
                  <a:pt x="5553875" y="2680145"/>
                </a:cubicBezTo>
                <a:cubicBezTo>
                  <a:pt x="5554510" y="2681114"/>
                  <a:pt x="5555056" y="2682083"/>
                  <a:pt x="5555358" y="2683174"/>
                </a:cubicBezTo>
                <a:cubicBezTo>
                  <a:pt x="5557266" y="2689777"/>
                  <a:pt x="5553208" y="2695804"/>
                  <a:pt x="5547152" y="2698076"/>
                </a:cubicBezTo>
                <a:lnTo>
                  <a:pt x="5540096" y="2700742"/>
                </a:lnTo>
                <a:cubicBezTo>
                  <a:pt x="5537400" y="2701772"/>
                  <a:pt x="5534554" y="2701287"/>
                  <a:pt x="5532010" y="2700075"/>
                </a:cubicBezTo>
                <a:cubicBezTo>
                  <a:pt x="5531465" y="2708223"/>
                  <a:pt x="5520745" y="2715493"/>
                  <a:pt x="5512387" y="2708496"/>
                </a:cubicBezTo>
                <a:cubicBezTo>
                  <a:pt x="5502030" y="2699803"/>
                  <a:pt x="5514143" y="2685354"/>
                  <a:pt x="5524954" y="2689868"/>
                </a:cubicBezTo>
                <a:cubicBezTo>
                  <a:pt x="5524712" y="2684900"/>
                  <a:pt x="5527558" y="2680538"/>
                  <a:pt x="5532010" y="2678297"/>
                </a:cubicBezTo>
                <a:cubicBezTo>
                  <a:pt x="5531071" y="2675601"/>
                  <a:pt x="5531011" y="2672602"/>
                  <a:pt x="5532162" y="2670028"/>
                </a:cubicBezTo>
                <a:close/>
                <a:moveTo>
                  <a:pt x="5516021" y="2813330"/>
                </a:moveTo>
                <a:cubicBezTo>
                  <a:pt x="5524015" y="2816934"/>
                  <a:pt x="5524106" y="2825385"/>
                  <a:pt x="5520260" y="2830989"/>
                </a:cubicBezTo>
                <a:cubicBezTo>
                  <a:pt x="5523077" y="2834896"/>
                  <a:pt x="5523561" y="2840833"/>
                  <a:pt x="5520442" y="2844528"/>
                </a:cubicBezTo>
                <a:lnTo>
                  <a:pt x="5517141" y="2848466"/>
                </a:lnTo>
                <a:cubicBezTo>
                  <a:pt x="5512962" y="2853433"/>
                  <a:pt x="5506542" y="2854706"/>
                  <a:pt x="5501031" y="2851040"/>
                </a:cubicBezTo>
                <a:cubicBezTo>
                  <a:pt x="5496064" y="2847769"/>
                  <a:pt x="5494550" y="2839561"/>
                  <a:pt x="5498456" y="2834926"/>
                </a:cubicBezTo>
                <a:lnTo>
                  <a:pt x="5501363" y="2831443"/>
                </a:lnTo>
                <a:cubicBezTo>
                  <a:pt x="5501000" y="2830958"/>
                  <a:pt x="5500758" y="2830413"/>
                  <a:pt x="5500515" y="2829868"/>
                </a:cubicBezTo>
                <a:lnTo>
                  <a:pt x="5494005" y="2830443"/>
                </a:lnTo>
                <a:cubicBezTo>
                  <a:pt x="5491340" y="2830686"/>
                  <a:pt x="5488948" y="2829444"/>
                  <a:pt x="5487009" y="2827657"/>
                </a:cubicBezTo>
                <a:cubicBezTo>
                  <a:pt x="5486192" y="2832109"/>
                  <a:pt x="5482679" y="2835623"/>
                  <a:pt x="5478197" y="2837319"/>
                </a:cubicBezTo>
                <a:lnTo>
                  <a:pt x="5471141" y="2839985"/>
                </a:lnTo>
                <a:cubicBezTo>
                  <a:pt x="5465024" y="2842287"/>
                  <a:pt x="5457967" y="2837107"/>
                  <a:pt x="5456484" y="2831352"/>
                </a:cubicBezTo>
                <a:cubicBezTo>
                  <a:pt x="5454727" y="2824567"/>
                  <a:pt x="5459058" y="2818994"/>
                  <a:pt x="5465115" y="2816692"/>
                </a:cubicBezTo>
                <a:lnTo>
                  <a:pt x="5467204" y="2815904"/>
                </a:lnTo>
                <a:cubicBezTo>
                  <a:pt x="5465175" y="2812906"/>
                  <a:pt x="5464872" y="2809059"/>
                  <a:pt x="5465811" y="2805515"/>
                </a:cubicBezTo>
                <a:cubicBezTo>
                  <a:pt x="5463267" y="2807181"/>
                  <a:pt x="5460330" y="2808301"/>
                  <a:pt x="5457332" y="2807817"/>
                </a:cubicBezTo>
                <a:lnTo>
                  <a:pt x="5455394" y="2810119"/>
                </a:lnTo>
                <a:cubicBezTo>
                  <a:pt x="5451215" y="2815086"/>
                  <a:pt x="5444794" y="2816359"/>
                  <a:pt x="5439283" y="2812693"/>
                </a:cubicBezTo>
                <a:cubicBezTo>
                  <a:pt x="5438738" y="2812330"/>
                  <a:pt x="5438405" y="2811724"/>
                  <a:pt x="5437950" y="2811270"/>
                </a:cubicBezTo>
                <a:cubicBezTo>
                  <a:pt x="5439040" y="2813784"/>
                  <a:pt x="5439374" y="2816601"/>
                  <a:pt x="5438314" y="2819569"/>
                </a:cubicBezTo>
                <a:cubicBezTo>
                  <a:pt x="5437950" y="2820599"/>
                  <a:pt x="5437254" y="2821477"/>
                  <a:pt x="5436618" y="2822356"/>
                </a:cubicBezTo>
                <a:cubicBezTo>
                  <a:pt x="5441827" y="2823295"/>
                  <a:pt x="5445915" y="2828626"/>
                  <a:pt x="5445854" y="2833684"/>
                </a:cubicBezTo>
                <a:cubicBezTo>
                  <a:pt x="5445763" y="2840348"/>
                  <a:pt x="5440373" y="2844528"/>
                  <a:pt x="5434165" y="2845073"/>
                </a:cubicBezTo>
                <a:lnTo>
                  <a:pt x="5432378" y="2845225"/>
                </a:lnTo>
                <a:cubicBezTo>
                  <a:pt x="5431076" y="2846103"/>
                  <a:pt x="5429502" y="2846345"/>
                  <a:pt x="5427987" y="2846618"/>
                </a:cubicBezTo>
                <a:cubicBezTo>
                  <a:pt x="5430501" y="2847830"/>
                  <a:pt x="5432651" y="2849859"/>
                  <a:pt x="5433983" y="2852494"/>
                </a:cubicBezTo>
                <a:lnTo>
                  <a:pt x="5436315" y="2857068"/>
                </a:lnTo>
                <a:cubicBezTo>
                  <a:pt x="5439192" y="2862672"/>
                  <a:pt x="5435619" y="2869972"/>
                  <a:pt x="5430167" y="2872243"/>
                </a:cubicBezTo>
                <a:cubicBezTo>
                  <a:pt x="5428260" y="2873061"/>
                  <a:pt x="5426352" y="2873122"/>
                  <a:pt x="5424505" y="2872910"/>
                </a:cubicBezTo>
                <a:cubicBezTo>
                  <a:pt x="5428381" y="2877423"/>
                  <a:pt x="5427957" y="2883844"/>
                  <a:pt x="5424202" y="2888327"/>
                </a:cubicBezTo>
                <a:lnTo>
                  <a:pt x="5417600" y="2896203"/>
                </a:lnTo>
                <a:cubicBezTo>
                  <a:pt x="5413573" y="2900989"/>
                  <a:pt x="5405548" y="2900625"/>
                  <a:pt x="5401277" y="2896506"/>
                </a:cubicBezTo>
                <a:cubicBezTo>
                  <a:pt x="5398128" y="2893446"/>
                  <a:pt x="5397432" y="2889327"/>
                  <a:pt x="5398401" y="2885480"/>
                </a:cubicBezTo>
                <a:cubicBezTo>
                  <a:pt x="5397462" y="2887207"/>
                  <a:pt x="5396765" y="2889085"/>
                  <a:pt x="5394888" y="2890296"/>
                </a:cubicBezTo>
                <a:cubicBezTo>
                  <a:pt x="5392253" y="2892053"/>
                  <a:pt x="5388740" y="2892235"/>
                  <a:pt x="5385621" y="2891296"/>
                </a:cubicBezTo>
                <a:cubicBezTo>
                  <a:pt x="5384531" y="2892083"/>
                  <a:pt x="5383744" y="2893174"/>
                  <a:pt x="5382441" y="2893689"/>
                </a:cubicBezTo>
                <a:lnTo>
                  <a:pt x="5375385" y="2896354"/>
                </a:lnTo>
                <a:lnTo>
                  <a:pt x="5375385" y="2896354"/>
                </a:lnTo>
                <a:cubicBezTo>
                  <a:pt x="5371570" y="2898475"/>
                  <a:pt x="5366543" y="2898838"/>
                  <a:pt x="5363121" y="2895930"/>
                </a:cubicBezTo>
                <a:lnTo>
                  <a:pt x="5359184" y="2892629"/>
                </a:lnTo>
                <a:cubicBezTo>
                  <a:pt x="5354399" y="2888600"/>
                  <a:pt x="5352521" y="2882027"/>
                  <a:pt x="5356337" y="2876545"/>
                </a:cubicBezTo>
                <a:cubicBezTo>
                  <a:pt x="5359244" y="2872395"/>
                  <a:pt x="5365482" y="2870547"/>
                  <a:pt x="5370237" y="2872668"/>
                </a:cubicBezTo>
                <a:lnTo>
                  <a:pt x="5370873" y="2872425"/>
                </a:lnTo>
                <a:cubicBezTo>
                  <a:pt x="5372751" y="2870184"/>
                  <a:pt x="5375476" y="2869093"/>
                  <a:pt x="5378505" y="2868760"/>
                </a:cubicBezTo>
                <a:cubicBezTo>
                  <a:pt x="5379322" y="2867761"/>
                  <a:pt x="5379534" y="2866488"/>
                  <a:pt x="5380715" y="2865731"/>
                </a:cubicBezTo>
                <a:cubicBezTo>
                  <a:pt x="5384501" y="2863217"/>
                  <a:pt x="5390073" y="2863762"/>
                  <a:pt x="5393767" y="2866519"/>
                </a:cubicBezTo>
                <a:cubicBezTo>
                  <a:pt x="5393616" y="2865489"/>
                  <a:pt x="5393131" y="2864550"/>
                  <a:pt x="5393252" y="2863520"/>
                </a:cubicBezTo>
                <a:cubicBezTo>
                  <a:pt x="5393071" y="2861157"/>
                  <a:pt x="5393949" y="2859097"/>
                  <a:pt x="5394978" y="2857189"/>
                </a:cubicBezTo>
                <a:lnTo>
                  <a:pt x="5390890" y="2857553"/>
                </a:lnTo>
                <a:cubicBezTo>
                  <a:pt x="5384652" y="2858098"/>
                  <a:pt x="5379413" y="2851616"/>
                  <a:pt x="5379504" y="2845861"/>
                </a:cubicBezTo>
                <a:cubicBezTo>
                  <a:pt x="5379504" y="2845710"/>
                  <a:pt x="5379595" y="2845588"/>
                  <a:pt x="5379595" y="2845437"/>
                </a:cubicBezTo>
                <a:cubicBezTo>
                  <a:pt x="5378898" y="2846073"/>
                  <a:pt x="5378232" y="2846709"/>
                  <a:pt x="5377384" y="2847163"/>
                </a:cubicBezTo>
                <a:lnTo>
                  <a:pt x="5372811" y="2849496"/>
                </a:lnTo>
                <a:cubicBezTo>
                  <a:pt x="5367027" y="2852464"/>
                  <a:pt x="5360244" y="2849344"/>
                  <a:pt x="5357397" y="2843922"/>
                </a:cubicBezTo>
                <a:cubicBezTo>
                  <a:pt x="5354429" y="2838258"/>
                  <a:pt x="5357579" y="2831261"/>
                  <a:pt x="5362969" y="2828505"/>
                </a:cubicBezTo>
                <a:lnTo>
                  <a:pt x="5363484" y="2828232"/>
                </a:lnTo>
                <a:cubicBezTo>
                  <a:pt x="5363787" y="2827021"/>
                  <a:pt x="5364786" y="2826324"/>
                  <a:pt x="5365422" y="2825294"/>
                </a:cubicBezTo>
                <a:cubicBezTo>
                  <a:pt x="5362212" y="2825900"/>
                  <a:pt x="5358790" y="2825324"/>
                  <a:pt x="5356186" y="2823143"/>
                </a:cubicBezTo>
                <a:lnTo>
                  <a:pt x="5352249" y="2819842"/>
                </a:lnTo>
                <a:cubicBezTo>
                  <a:pt x="5351583" y="2819266"/>
                  <a:pt x="5351159" y="2818509"/>
                  <a:pt x="5350614" y="2817843"/>
                </a:cubicBezTo>
                <a:cubicBezTo>
                  <a:pt x="5350280" y="2818479"/>
                  <a:pt x="5350069" y="2819145"/>
                  <a:pt x="5349645" y="2819721"/>
                </a:cubicBezTo>
                <a:cubicBezTo>
                  <a:pt x="5345435" y="2825627"/>
                  <a:pt x="5339106" y="2828565"/>
                  <a:pt x="5332322" y="2829171"/>
                </a:cubicBezTo>
                <a:cubicBezTo>
                  <a:pt x="5329082" y="2832352"/>
                  <a:pt x="5323661" y="2833412"/>
                  <a:pt x="5319573" y="2831685"/>
                </a:cubicBezTo>
                <a:cubicBezTo>
                  <a:pt x="5313971" y="2829353"/>
                  <a:pt x="5311790" y="2823537"/>
                  <a:pt x="5312941" y="2817994"/>
                </a:cubicBezTo>
                <a:cubicBezTo>
                  <a:pt x="5310367" y="2817055"/>
                  <a:pt x="5308096" y="2815298"/>
                  <a:pt x="5306855" y="2812875"/>
                </a:cubicBezTo>
                <a:lnTo>
                  <a:pt x="5304522" y="2808301"/>
                </a:lnTo>
                <a:cubicBezTo>
                  <a:pt x="5302009" y="2803364"/>
                  <a:pt x="5303190" y="2798003"/>
                  <a:pt x="5306945" y="2794368"/>
                </a:cubicBezTo>
                <a:cubicBezTo>
                  <a:pt x="5303463" y="2797336"/>
                  <a:pt x="5298345" y="2798306"/>
                  <a:pt x="5294014" y="2796307"/>
                </a:cubicBezTo>
                <a:cubicBezTo>
                  <a:pt x="5292651" y="2795671"/>
                  <a:pt x="5291501" y="2794762"/>
                  <a:pt x="5290501" y="2793702"/>
                </a:cubicBezTo>
                <a:cubicBezTo>
                  <a:pt x="5290108" y="2794126"/>
                  <a:pt x="5289835" y="2794641"/>
                  <a:pt x="5289381" y="2794974"/>
                </a:cubicBezTo>
                <a:cubicBezTo>
                  <a:pt x="5287231" y="2796640"/>
                  <a:pt x="5285020" y="2798275"/>
                  <a:pt x="5282688" y="2799729"/>
                </a:cubicBezTo>
                <a:cubicBezTo>
                  <a:pt x="5284293" y="2800244"/>
                  <a:pt x="5285838" y="2800941"/>
                  <a:pt x="5287140" y="2802031"/>
                </a:cubicBezTo>
                <a:cubicBezTo>
                  <a:pt x="5292076" y="2806120"/>
                  <a:pt x="5291773" y="2813723"/>
                  <a:pt x="5287897" y="2818358"/>
                </a:cubicBezTo>
                <a:lnTo>
                  <a:pt x="5281295" y="2826203"/>
                </a:lnTo>
                <a:cubicBezTo>
                  <a:pt x="5279448" y="2828414"/>
                  <a:pt x="5276874" y="2829444"/>
                  <a:pt x="5274239" y="2829686"/>
                </a:cubicBezTo>
                <a:cubicBezTo>
                  <a:pt x="5273119" y="2830746"/>
                  <a:pt x="5271817" y="2831655"/>
                  <a:pt x="5270393" y="2832412"/>
                </a:cubicBezTo>
                <a:lnTo>
                  <a:pt x="5265820" y="2834745"/>
                </a:lnTo>
                <a:cubicBezTo>
                  <a:pt x="5260218" y="2837622"/>
                  <a:pt x="5252890" y="2833079"/>
                  <a:pt x="5250982" y="2827778"/>
                </a:cubicBezTo>
                <a:cubicBezTo>
                  <a:pt x="5248680" y="2821356"/>
                  <a:pt x="5252405" y="2815783"/>
                  <a:pt x="5257947" y="2812966"/>
                </a:cubicBezTo>
                <a:lnTo>
                  <a:pt x="5262520" y="2810603"/>
                </a:lnTo>
                <a:cubicBezTo>
                  <a:pt x="5263156" y="2810270"/>
                  <a:pt x="5263882" y="2810361"/>
                  <a:pt x="5264579" y="2810210"/>
                </a:cubicBezTo>
                <a:lnTo>
                  <a:pt x="5270787" y="2802789"/>
                </a:lnTo>
                <a:cubicBezTo>
                  <a:pt x="5271029" y="2802486"/>
                  <a:pt x="5271393" y="2802395"/>
                  <a:pt x="5271635" y="2802152"/>
                </a:cubicBezTo>
                <a:cubicBezTo>
                  <a:pt x="5267335" y="2801183"/>
                  <a:pt x="5263670" y="2798124"/>
                  <a:pt x="5262429" y="2793489"/>
                </a:cubicBezTo>
                <a:cubicBezTo>
                  <a:pt x="5261884" y="2791491"/>
                  <a:pt x="5262187" y="2789703"/>
                  <a:pt x="5262550" y="2787946"/>
                </a:cubicBezTo>
                <a:cubicBezTo>
                  <a:pt x="5261732" y="2790430"/>
                  <a:pt x="5260400" y="2792793"/>
                  <a:pt x="5257856" y="2794247"/>
                </a:cubicBezTo>
                <a:cubicBezTo>
                  <a:pt x="5252708" y="2797276"/>
                  <a:pt x="5244865" y="2795701"/>
                  <a:pt x="5241988" y="2790158"/>
                </a:cubicBezTo>
                <a:lnTo>
                  <a:pt x="5237294" y="2780980"/>
                </a:lnTo>
                <a:cubicBezTo>
                  <a:pt x="5236991" y="2780344"/>
                  <a:pt x="5236900" y="2779708"/>
                  <a:pt x="5236688" y="2779072"/>
                </a:cubicBezTo>
                <a:cubicBezTo>
                  <a:pt x="5236476" y="2779314"/>
                  <a:pt x="5236113" y="2779496"/>
                  <a:pt x="5235901" y="2779738"/>
                </a:cubicBezTo>
                <a:cubicBezTo>
                  <a:pt x="5236446" y="2785493"/>
                  <a:pt x="5232812" y="2790461"/>
                  <a:pt x="5227391" y="2792520"/>
                </a:cubicBezTo>
                <a:cubicBezTo>
                  <a:pt x="5225029" y="2793429"/>
                  <a:pt x="5222667" y="2794307"/>
                  <a:pt x="5220305" y="2795186"/>
                </a:cubicBezTo>
                <a:cubicBezTo>
                  <a:pt x="5214188" y="2797488"/>
                  <a:pt x="5207101" y="2792641"/>
                  <a:pt x="5205497" y="2786826"/>
                </a:cubicBezTo>
                <a:cubicBezTo>
                  <a:pt x="5203649" y="2780162"/>
                  <a:pt x="5207798" y="2774316"/>
                  <a:pt x="5213885" y="2772014"/>
                </a:cubicBezTo>
                <a:lnTo>
                  <a:pt x="5218639" y="2770197"/>
                </a:lnTo>
                <a:cubicBezTo>
                  <a:pt x="5219003" y="2766320"/>
                  <a:pt x="5220880" y="2762503"/>
                  <a:pt x="5225150" y="2760322"/>
                </a:cubicBezTo>
                <a:cubicBezTo>
                  <a:pt x="5228542" y="2758565"/>
                  <a:pt x="5231570" y="2758747"/>
                  <a:pt x="5233993" y="2760049"/>
                </a:cubicBezTo>
                <a:cubicBezTo>
                  <a:pt x="5230632" y="2754506"/>
                  <a:pt x="5231237" y="2745632"/>
                  <a:pt x="5238808" y="2741754"/>
                </a:cubicBezTo>
                <a:cubicBezTo>
                  <a:pt x="5239202" y="2741573"/>
                  <a:pt x="5239505" y="2741694"/>
                  <a:pt x="5239868" y="2741542"/>
                </a:cubicBezTo>
                <a:cubicBezTo>
                  <a:pt x="5239686" y="2740058"/>
                  <a:pt x="5239747" y="2738544"/>
                  <a:pt x="5240140" y="2737090"/>
                </a:cubicBezTo>
                <a:cubicBezTo>
                  <a:pt x="5237264" y="2734000"/>
                  <a:pt x="5235840" y="2729820"/>
                  <a:pt x="5237415" y="2725307"/>
                </a:cubicBezTo>
                <a:cubicBezTo>
                  <a:pt x="5239414" y="2719552"/>
                  <a:pt x="5246803" y="2715190"/>
                  <a:pt x="5252708" y="2717856"/>
                </a:cubicBezTo>
                <a:lnTo>
                  <a:pt x="5257584" y="2720037"/>
                </a:lnTo>
                <a:cubicBezTo>
                  <a:pt x="5262762" y="2722369"/>
                  <a:pt x="5266033" y="2727276"/>
                  <a:pt x="5265366" y="2732849"/>
                </a:cubicBezTo>
                <a:cubicBezTo>
                  <a:pt x="5266184" y="2735575"/>
                  <a:pt x="5266033" y="2738453"/>
                  <a:pt x="5264851" y="2740967"/>
                </a:cubicBezTo>
                <a:cubicBezTo>
                  <a:pt x="5266487" y="2740815"/>
                  <a:pt x="5268153" y="2740937"/>
                  <a:pt x="5269697" y="2741512"/>
                </a:cubicBezTo>
                <a:cubicBezTo>
                  <a:pt x="5275723" y="2743693"/>
                  <a:pt x="5278570" y="2750387"/>
                  <a:pt x="5276632" y="2756324"/>
                </a:cubicBezTo>
                <a:lnTo>
                  <a:pt x="5274391" y="2763260"/>
                </a:lnTo>
                <a:cubicBezTo>
                  <a:pt x="5272483" y="2769227"/>
                  <a:pt x="5265306" y="2772287"/>
                  <a:pt x="5259552" y="2770197"/>
                </a:cubicBezTo>
                <a:cubicBezTo>
                  <a:pt x="5257281" y="2769379"/>
                  <a:pt x="5255645" y="2767743"/>
                  <a:pt x="5254374" y="2765895"/>
                </a:cubicBezTo>
                <a:cubicBezTo>
                  <a:pt x="5255524" y="2766774"/>
                  <a:pt x="5256524" y="2767834"/>
                  <a:pt x="5257220" y="2769167"/>
                </a:cubicBezTo>
                <a:lnTo>
                  <a:pt x="5261914" y="2778345"/>
                </a:lnTo>
                <a:cubicBezTo>
                  <a:pt x="5263156" y="2780768"/>
                  <a:pt x="5263247" y="2783403"/>
                  <a:pt x="5262913" y="2785917"/>
                </a:cubicBezTo>
                <a:cubicBezTo>
                  <a:pt x="5263580" y="2784100"/>
                  <a:pt x="5264458" y="2782343"/>
                  <a:pt x="5265548" y="2780586"/>
                </a:cubicBezTo>
                <a:cubicBezTo>
                  <a:pt x="5267486" y="2777466"/>
                  <a:pt x="5270878" y="2776164"/>
                  <a:pt x="5274330" y="2776103"/>
                </a:cubicBezTo>
                <a:cubicBezTo>
                  <a:pt x="5274542" y="2775952"/>
                  <a:pt x="5274724" y="2775800"/>
                  <a:pt x="5274905" y="2775649"/>
                </a:cubicBezTo>
                <a:cubicBezTo>
                  <a:pt x="5279327" y="2772256"/>
                  <a:pt x="5284990" y="2773074"/>
                  <a:pt x="5289169" y="2776164"/>
                </a:cubicBezTo>
                <a:cubicBezTo>
                  <a:pt x="5289502" y="2775830"/>
                  <a:pt x="5289926" y="2775528"/>
                  <a:pt x="5290320" y="2775225"/>
                </a:cubicBezTo>
                <a:lnTo>
                  <a:pt x="5292440" y="2770530"/>
                </a:lnTo>
                <a:cubicBezTo>
                  <a:pt x="5295105" y="2764593"/>
                  <a:pt x="5302524" y="2761897"/>
                  <a:pt x="5308399" y="2764623"/>
                </a:cubicBezTo>
                <a:cubicBezTo>
                  <a:pt x="5314334" y="2767349"/>
                  <a:pt x="5316969" y="2774649"/>
                  <a:pt x="5314304" y="2780586"/>
                </a:cubicBezTo>
                <a:lnTo>
                  <a:pt x="5309913" y="2790339"/>
                </a:lnTo>
                <a:cubicBezTo>
                  <a:pt x="5309277" y="2791733"/>
                  <a:pt x="5308338" y="2792914"/>
                  <a:pt x="5307278" y="2793944"/>
                </a:cubicBezTo>
                <a:cubicBezTo>
                  <a:pt x="5307823" y="2793459"/>
                  <a:pt x="5308247" y="2792884"/>
                  <a:pt x="5308914" y="2792490"/>
                </a:cubicBezTo>
                <a:cubicBezTo>
                  <a:pt x="5311609" y="2790824"/>
                  <a:pt x="5315001" y="2790673"/>
                  <a:pt x="5318029" y="2791672"/>
                </a:cubicBezTo>
                <a:cubicBezTo>
                  <a:pt x="5319664" y="2789461"/>
                  <a:pt x="5321966" y="2787674"/>
                  <a:pt x="5324721" y="2786644"/>
                </a:cubicBezTo>
                <a:lnTo>
                  <a:pt x="5331778" y="2783979"/>
                </a:lnTo>
                <a:cubicBezTo>
                  <a:pt x="5337895" y="2781676"/>
                  <a:pt x="5344951" y="2786886"/>
                  <a:pt x="5346434" y="2792641"/>
                </a:cubicBezTo>
                <a:cubicBezTo>
                  <a:pt x="5347222" y="2795761"/>
                  <a:pt x="5346647" y="2798548"/>
                  <a:pt x="5345314" y="2800941"/>
                </a:cubicBezTo>
                <a:cubicBezTo>
                  <a:pt x="5346495" y="2801425"/>
                  <a:pt x="5347646" y="2801941"/>
                  <a:pt x="5348584" y="2802698"/>
                </a:cubicBezTo>
                <a:cubicBezTo>
                  <a:pt x="5349221" y="2803213"/>
                  <a:pt x="5349493" y="2803879"/>
                  <a:pt x="5349947" y="2804455"/>
                </a:cubicBezTo>
                <a:cubicBezTo>
                  <a:pt x="5350129" y="2804182"/>
                  <a:pt x="5350190" y="2803849"/>
                  <a:pt x="5350401" y="2803576"/>
                </a:cubicBezTo>
                <a:cubicBezTo>
                  <a:pt x="5354248" y="2798790"/>
                  <a:pt x="5361849" y="2797791"/>
                  <a:pt x="5366634" y="2801789"/>
                </a:cubicBezTo>
                <a:lnTo>
                  <a:pt x="5370570" y="2805091"/>
                </a:lnTo>
                <a:cubicBezTo>
                  <a:pt x="5373023" y="2807150"/>
                  <a:pt x="5374446" y="2810058"/>
                  <a:pt x="5374749" y="2813057"/>
                </a:cubicBezTo>
                <a:cubicBezTo>
                  <a:pt x="5378444" y="2810513"/>
                  <a:pt x="5383653" y="2810028"/>
                  <a:pt x="5387529" y="2812118"/>
                </a:cubicBezTo>
                <a:cubicBezTo>
                  <a:pt x="5391890" y="2814450"/>
                  <a:pt x="5393101" y="2818873"/>
                  <a:pt x="5392889" y="2823355"/>
                </a:cubicBezTo>
                <a:cubicBezTo>
                  <a:pt x="5395887" y="2825779"/>
                  <a:pt x="5397734" y="2829232"/>
                  <a:pt x="5397734" y="2832715"/>
                </a:cubicBezTo>
                <a:cubicBezTo>
                  <a:pt x="5400490" y="2832261"/>
                  <a:pt x="5403367" y="2832594"/>
                  <a:pt x="5406153" y="2834926"/>
                </a:cubicBezTo>
                <a:cubicBezTo>
                  <a:pt x="5410514" y="2838591"/>
                  <a:pt x="5410998" y="2843407"/>
                  <a:pt x="5409333" y="2847466"/>
                </a:cubicBezTo>
                <a:cubicBezTo>
                  <a:pt x="5409272" y="2847769"/>
                  <a:pt x="5408969" y="2847890"/>
                  <a:pt x="5408909" y="2848193"/>
                </a:cubicBezTo>
                <a:lnTo>
                  <a:pt x="5408909" y="2848193"/>
                </a:lnTo>
                <a:cubicBezTo>
                  <a:pt x="5411119" y="2847375"/>
                  <a:pt x="5413361" y="2847708"/>
                  <a:pt x="5415511" y="2848466"/>
                </a:cubicBezTo>
                <a:cubicBezTo>
                  <a:pt x="5416480" y="2847557"/>
                  <a:pt x="5417540" y="2846709"/>
                  <a:pt x="5418721" y="2846224"/>
                </a:cubicBezTo>
                <a:cubicBezTo>
                  <a:pt x="5419811" y="2845740"/>
                  <a:pt x="5420901" y="2845679"/>
                  <a:pt x="5421991" y="2845588"/>
                </a:cubicBezTo>
                <a:cubicBezTo>
                  <a:pt x="5421022" y="2845134"/>
                  <a:pt x="5420023" y="2845225"/>
                  <a:pt x="5419054" y="2844437"/>
                </a:cubicBezTo>
                <a:cubicBezTo>
                  <a:pt x="5414693" y="2840772"/>
                  <a:pt x="5414208" y="2835956"/>
                  <a:pt x="5415874" y="2831897"/>
                </a:cubicBezTo>
                <a:cubicBezTo>
                  <a:pt x="5416419" y="2829201"/>
                  <a:pt x="5417842" y="2827021"/>
                  <a:pt x="5419780" y="2825415"/>
                </a:cubicBezTo>
                <a:lnTo>
                  <a:pt x="5418024" y="2824628"/>
                </a:lnTo>
                <a:cubicBezTo>
                  <a:pt x="5412452" y="2822113"/>
                  <a:pt x="5409000" y="2816570"/>
                  <a:pt x="5410484" y="2810482"/>
                </a:cubicBezTo>
                <a:cubicBezTo>
                  <a:pt x="5407152" y="2810724"/>
                  <a:pt x="5403700" y="2809725"/>
                  <a:pt x="5401338" y="2807453"/>
                </a:cubicBezTo>
                <a:cubicBezTo>
                  <a:pt x="5396644" y="2802910"/>
                  <a:pt x="5397007" y="2795913"/>
                  <a:pt x="5401035" y="2791127"/>
                </a:cubicBezTo>
                <a:lnTo>
                  <a:pt x="5407637" y="2783252"/>
                </a:lnTo>
                <a:cubicBezTo>
                  <a:pt x="5411665" y="2778466"/>
                  <a:pt x="5419690" y="2778829"/>
                  <a:pt x="5423959" y="2782949"/>
                </a:cubicBezTo>
                <a:cubicBezTo>
                  <a:pt x="5428684" y="2787492"/>
                  <a:pt x="5428290" y="2794489"/>
                  <a:pt x="5424263" y="2799275"/>
                </a:cubicBezTo>
                <a:lnTo>
                  <a:pt x="5422567" y="2801304"/>
                </a:lnTo>
                <a:cubicBezTo>
                  <a:pt x="5423717" y="2801335"/>
                  <a:pt x="5424868" y="2801365"/>
                  <a:pt x="5425988" y="2801880"/>
                </a:cubicBezTo>
                <a:lnTo>
                  <a:pt x="5430864" y="2804061"/>
                </a:lnTo>
                <a:cubicBezTo>
                  <a:pt x="5432742" y="2804909"/>
                  <a:pt x="5434256" y="2806181"/>
                  <a:pt x="5435558" y="2807605"/>
                </a:cubicBezTo>
                <a:cubicBezTo>
                  <a:pt x="5434044" y="2803879"/>
                  <a:pt x="5434074" y="2799396"/>
                  <a:pt x="5436618" y="2796397"/>
                </a:cubicBezTo>
                <a:lnTo>
                  <a:pt x="5439919" y="2792460"/>
                </a:lnTo>
                <a:cubicBezTo>
                  <a:pt x="5441373" y="2790733"/>
                  <a:pt x="5443129" y="2789643"/>
                  <a:pt x="5444976" y="2788855"/>
                </a:cubicBezTo>
                <a:cubicBezTo>
                  <a:pt x="5445309" y="2788007"/>
                  <a:pt x="5445521" y="2787129"/>
                  <a:pt x="5446066" y="2786311"/>
                </a:cubicBezTo>
                <a:cubicBezTo>
                  <a:pt x="5449428" y="2781525"/>
                  <a:pt x="5457362" y="2779465"/>
                  <a:pt x="5462147" y="2783464"/>
                </a:cubicBezTo>
                <a:lnTo>
                  <a:pt x="5466084" y="2786765"/>
                </a:lnTo>
                <a:cubicBezTo>
                  <a:pt x="5468718" y="2788976"/>
                  <a:pt x="5470354" y="2791975"/>
                  <a:pt x="5470747" y="2795125"/>
                </a:cubicBezTo>
                <a:cubicBezTo>
                  <a:pt x="5474290" y="2791793"/>
                  <a:pt x="5479802" y="2790975"/>
                  <a:pt x="5484344" y="2792944"/>
                </a:cubicBezTo>
                <a:cubicBezTo>
                  <a:pt x="5490129" y="2795458"/>
                  <a:pt x="5492097" y="2802516"/>
                  <a:pt x="5490068" y="2808150"/>
                </a:cubicBezTo>
                <a:cubicBezTo>
                  <a:pt x="5491431" y="2807605"/>
                  <a:pt x="5492915" y="2807241"/>
                  <a:pt x="5494459" y="2807120"/>
                </a:cubicBezTo>
                <a:lnTo>
                  <a:pt x="5496609" y="2806938"/>
                </a:lnTo>
                <a:cubicBezTo>
                  <a:pt x="5495277" y="2803061"/>
                  <a:pt x="5496125" y="2798427"/>
                  <a:pt x="5498820" y="2795246"/>
                </a:cubicBezTo>
                <a:lnTo>
                  <a:pt x="5502121" y="2791309"/>
                </a:lnTo>
                <a:cubicBezTo>
                  <a:pt x="5506269" y="2786341"/>
                  <a:pt x="5513719" y="2786553"/>
                  <a:pt x="5518413" y="2790400"/>
                </a:cubicBezTo>
                <a:cubicBezTo>
                  <a:pt x="5523349" y="2794429"/>
                  <a:pt x="5523167" y="2802092"/>
                  <a:pt x="5519321" y="2806726"/>
                </a:cubicBezTo>
                <a:lnTo>
                  <a:pt x="5516021" y="2810664"/>
                </a:lnTo>
                <a:cubicBezTo>
                  <a:pt x="5515294" y="2811542"/>
                  <a:pt x="5514325" y="2811966"/>
                  <a:pt x="5513446" y="2812542"/>
                </a:cubicBezTo>
                <a:cubicBezTo>
                  <a:pt x="5514294" y="2812906"/>
                  <a:pt x="5515142" y="2812906"/>
                  <a:pt x="5516021" y="2813330"/>
                </a:cubicBezTo>
                <a:close/>
                <a:moveTo>
                  <a:pt x="5527771" y="2848860"/>
                </a:moveTo>
                <a:cubicBezTo>
                  <a:pt x="5530526" y="2842711"/>
                  <a:pt x="5538158" y="2840924"/>
                  <a:pt x="5543912" y="2843498"/>
                </a:cubicBezTo>
                <a:cubicBezTo>
                  <a:pt x="5546849" y="2844801"/>
                  <a:pt x="5548757" y="2847315"/>
                  <a:pt x="5549696" y="2850162"/>
                </a:cubicBezTo>
                <a:cubicBezTo>
                  <a:pt x="5553360" y="2849314"/>
                  <a:pt x="5557418" y="2850132"/>
                  <a:pt x="5560355" y="2852585"/>
                </a:cubicBezTo>
                <a:cubicBezTo>
                  <a:pt x="5565291" y="2856674"/>
                  <a:pt x="5564989" y="2864277"/>
                  <a:pt x="5561112" y="2868912"/>
                </a:cubicBezTo>
                <a:lnTo>
                  <a:pt x="5554510" y="2876757"/>
                </a:lnTo>
                <a:cubicBezTo>
                  <a:pt x="5550362" y="2881724"/>
                  <a:pt x="5542852" y="2881391"/>
                  <a:pt x="5538188" y="2877514"/>
                </a:cubicBezTo>
                <a:cubicBezTo>
                  <a:pt x="5537491" y="2876938"/>
                  <a:pt x="5537158" y="2876181"/>
                  <a:pt x="5536643" y="2875484"/>
                </a:cubicBezTo>
                <a:cubicBezTo>
                  <a:pt x="5534009" y="2875999"/>
                  <a:pt x="5531192" y="2875878"/>
                  <a:pt x="5528709" y="2874758"/>
                </a:cubicBezTo>
                <a:cubicBezTo>
                  <a:pt x="5522622" y="2872031"/>
                  <a:pt x="5520775" y="2864338"/>
                  <a:pt x="5523349" y="2858613"/>
                </a:cubicBezTo>
                <a:lnTo>
                  <a:pt x="5527771" y="2848860"/>
                </a:lnTo>
                <a:close/>
                <a:moveTo>
                  <a:pt x="5542427" y="2817479"/>
                </a:moveTo>
                <a:cubicBezTo>
                  <a:pt x="5553844" y="2827051"/>
                  <a:pt x="5538824" y="2844589"/>
                  <a:pt x="5527437" y="2835047"/>
                </a:cubicBezTo>
                <a:cubicBezTo>
                  <a:pt x="5516021" y="2825476"/>
                  <a:pt x="5531071" y="2807938"/>
                  <a:pt x="5542427" y="2817479"/>
                </a:cubicBezTo>
                <a:close/>
                <a:moveTo>
                  <a:pt x="5414784" y="2969595"/>
                </a:moveTo>
                <a:lnTo>
                  <a:pt x="5419114" y="2972352"/>
                </a:lnTo>
                <a:cubicBezTo>
                  <a:pt x="5423990" y="2975472"/>
                  <a:pt x="5425777" y="2980893"/>
                  <a:pt x="5424081" y="2986133"/>
                </a:cubicBezTo>
                <a:cubicBezTo>
                  <a:pt x="5430107" y="2986012"/>
                  <a:pt x="5435164" y="2989465"/>
                  <a:pt x="5436376" y="2995614"/>
                </a:cubicBezTo>
                <a:cubicBezTo>
                  <a:pt x="5437527" y="3001430"/>
                  <a:pt x="5432681" y="3008154"/>
                  <a:pt x="5426685" y="3008669"/>
                </a:cubicBezTo>
                <a:lnTo>
                  <a:pt x="5421598" y="3009093"/>
                </a:lnTo>
                <a:cubicBezTo>
                  <a:pt x="5415177" y="3009639"/>
                  <a:pt x="5409787" y="3005852"/>
                  <a:pt x="5408546" y="2999401"/>
                </a:cubicBezTo>
                <a:cubicBezTo>
                  <a:pt x="5408152" y="2997280"/>
                  <a:pt x="5408697" y="2995130"/>
                  <a:pt x="5409605" y="2993131"/>
                </a:cubicBezTo>
                <a:cubicBezTo>
                  <a:pt x="5408969" y="2992888"/>
                  <a:pt x="5408273" y="2992828"/>
                  <a:pt x="5407698" y="2992464"/>
                </a:cubicBezTo>
                <a:lnTo>
                  <a:pt x="5403337" y="2989708"/>
                </a:lnTo>
                <a:cubicBezTo>
                  <a:pt x="5397855" y="2986225"/>
                  <a:pt x="5396008" y="2979742"/>
                  <a:pt x="5398976" y="2973927"/>
                </a:cubicBezTo>
                <a:cubicBezTo>
                  <a:pt x="5399097" y="2973654"/>
                  <a:pt x="5399370" y="2973503"/>
                  <a:pt x="5399521" y="2973291"/>
                </a:cubicBezTo>
                <a:cubicBezTo>
                  <a:pt x="5399279" y="2973109"/>
                  <a:pt x="5399006" y="2973079"/>
                  <a:pt x="5398764" y="2972867"/>
                </a:cubicBezTo>
                <a:cubicBezTo>
                  <a:pt x="5389406" y="2965021"/>
                  <a:pt x="5397038" y="2951088"/>
                  <a:pt x="5406396" y="2951815"/>
                </a:cubicBezTo>
                <a:cubicBezTo>
                  <a:pt x="5408334" y="2948241"/>
                  <a:pt x="5412028" y="2945848"/>
                  <a:pt x="5416328" y="2945485"/>
                </a:cubicBezTo>
                <a:lnTo>
                  <a:pt x="5421416" y="2945060"/>
                </a:lnTo>
                <a:cubicBezTo>
                  <a:pt x="5427624" y="2944515"/>
                  <a:pt x="5432984" y="2950543"/>
                  <a:pt x="5433044" y="2956419"/>
                </a:cubicBezTo>
                <a:cubicBezTo>
                  <a:pt x="5433105" y="2962931"/>
                  <a:pt x="5427866" y="2967536"/>
                  <a:pt x="5421688" y="2968050"/>
                </a:cubicBezTo>
                <a:lnTo>
                  <a:pt x="5416601" y="2968474"/>
                </a:lnTo>
                <a:cubicBezTo>
                  <a:pt x="5416146" y="2968505"/>
                  <a:pt x="5415753" y="2968293"/>
                  <a:pt x="5415299" y="2968263"/>
                </a:cubicBezTo>
                <a:cubicBezTo>
                  <a:pt x="5415117" y="2968687"/>
                  <a:pt x="5414905" y="2969111"/>
                  <a:pt x="5414663" y="2969535"/>
                </a:cubicBezTo>
                <a:cubicBezTo>
                  <a:pt x="5414723" y="2969595"/>
                  <a:pt x="5414753" y="2969595"/>
                  <a:pt x="5414784" y="2969595"/>
                </a:cubicBezTo>
                <a:close/>
                <a:moveTo>
                  <a:pt x="5479136" y="3058739"/>
                </a:moveTo>
                <a:cubicBezTo>
                  <a:pt x="5478590" y="3062949"/>
                  <a:pt x="5475683" y="3065917"/>
                  <a:pt x="5471989" y="3067553"/>
                </a:cubicBezTo>
                <a:cubicBezTo>
                  <a:pt x="5472564" y="3067735"/>
                  <a:pt x="5473109" y="3067735"/>
                  <a:pt x="5473685" y="3068007"/>
                </a:cubicBezTo>
                <a:cubicBezTo>
                  <a:pt x="5479015" y="3070521"/>
                  <a:pt x="5481770" y="3078548"/>
                  <a:pt x="5478530" y="3083667"/>
                </a:cubicBezTo>
                <a:lnTo>
                  <a:pt x="5477046" y="3086000"/>
                </a:lnTo>
                <a:cubicBezTo>
                  <a:pt x="5478590" y="3085000"/>
                  <a:pt x="5480286" y="3084243"/>
                  <a:pt x="5482194" y="3084091"/>
                </a:cubicBezTo>
                <a:cubicBezTo>
                  <a:pt x="5488463" y="3083576"/>
                  <a:pt x="5494065" y="3088483"/>
                  <a:pt x="5494610" y="3094693"/>
                </a:cubicBezTo>
                <a:cubicBezTo>
                  <a:pt x="5494822" y="3097116"/>
                  <a:pt x="5495034" y="3099509"/>
                  <a:pt x="5495246" y="3101902"/>
                </a:cubicBezTo>
                <a:cubicBezTo>
                  <a:pt x="5495791" y="3108141"/>
                  <a:pt x="5490825" y="3113836"/>
                  <a:pt x="5484647" y="3114321"/>
                </a:cubicBezTo>
                <a:cubicBezTo>
                  <a:pt x="5478409" y="3114805"/>
                  <a:pt x="5472776" y="3109929"/>
                  <a:pt x="5472231" y="3103719"/>
                </a:cubicBezTo>
                <a:lnTo>
                  <a:pt x="5472019" y="3101356"/>
                </a:lnTo>
                <a:cubicBezTo>
                  <a:pt x="5471141" y="3102417"/>
                  <a:pt x="5470354" y="3103507"/>
                  <a:pt x="5469324" y="3104507"/>
                </a:cubicBezTo>
                <a:cubicBezTo>
                  <a:pt x="5466689" y="3107051"/>
                  <a:pt x="5463055" y="3107505"/>
                  <a:pt x="5459694" y="3106718"/>
                </a:cubicBezTo>
                <a:cubicBezTo>
                  <a:pt x="5459482" y="3106809"/>
                  <a:pt x="5459240" y="3106899"/>
                  <a:pt x="5459027" y="3107021"/>
                </a:cubicBezTo>
                <a:cubicBezTo>
                  <a:pt x="5452850" y="3109686"/>
                  <a:pt x="5446036" y="3106354"/>
                  <a:pt x="5443311" y="3100539"/>
                </a:cubicBezTo>
                <a:cubicBezTo>
                  <a:pt x="5440525" y="3094602"/>
                  <a:pt x="5444037" y="3087272"/>
                  <a:pt x="5449791" y="3084788"/>
                </a:cubicBezTo>
                <a:cubicBezTo>
                  <a:pt x="5451184" y="3084182"/>
                  <a:pt x="5452638" y="3083576"/>
                  <a:pt x="5454091" y="3082971"/>
                </a:cubicBezTo>
                <a:cubicBezTo>
                  <a:pt x="5453970" y="3080941"/>
                  <a:pt x="5454182" y="3078912"/>
                  <a:pt x="5455273" y="3077185"/>
                </a:cubicBezTo>
                <a:lnTo>
                  <a:pt x="5458028" y="3072854"/>
                </a:lnTo>
                <a:cubicBezTo>
                  <a:pt x="5458815" y="3071612"/>
                  <a:pt x="5459785" y="3070582"/>
                  <a:pt x="5460814" y="3069704"/>
                </a:cubicBezTo>
                <a:cubicBezTo>
                  <a:pt x="5455484" y="3069431"/>
                  <a:pt x="5450064" y="3067341"/>
                  <a:pt x="5445461" y="3065039"/>
                </a:cubicBezTo>
                <a:cubicBezTo>
                  <a:pt x="5440464" y="3062525"/>
                  <a:pt x="5438041" y="3057648"/>
                  <a:pt x="5438889" y="3052408"/>
                </a:cubicBezTo>
                <a:cubicBezTo>
                  <a:pt x="5437345" y="3055740"/>
                  <a:pt x="5433953" y="3058375"/>
                  <a:pt x="5430077" y="3059375"/>
                </a:cubicBezTo>
                <a:cubicBezTo>
                  <a:pt x="5430077" y="3059375"/>
                  <a:pt x="5430077" y="3059405"/>
                  <a:pt x="5430077" y="3059405"/>
                </a:cubicBezTo>
                <a:cubicBezTo>
                  <a:pt x="5427261" y="3065372"/>
                  <a:pt x="5419962" y="3067765"/>
                  <a:pt x="5414057" y="3065099"/>
                </a:cubicBezTo>
                <a:cubicBezTo>
                  <a:pt x="5413451" y="3064857"/>
                  <a:pt x="5413148" y="3064706"/>
                  <a:pt x="5413057" y="3064645"/>
                </a:cubicBezTo>
                <a:lnTo>
                  <a:pt x="5412846" y="3064615"/>
                </a:lnTo>
                <a:cubicBezTo>
                  <a:pt x="5412815" y="3064615"/>
                  <a:pt x="5412785" y="3064615"/>
                  <a:pt x="5412755" y="3064615"/>
                </a:cubicBezTo>
                <a:cubicBezTo>
                  <a:pt x="5412149" y="3065039"/>
                  <a:pt x="5411574" y="3065433"/>
                  <a:pt x="5410998" y="3065917"/>
                </a:cubicBezTo>
                <a:cubicBezTo>
                  <a:pt x="5410726" y="3066160"/>
                  <a:pt x="5410363" y="3066160"/>
                  <a:pt x="5410059" y="3066372"/>
                </a:cubicBezTo>
                <a:cubicBezTo>
                  <a:pt x="5411786" y="3069855"/>
                  <a:pt x="5412331" y="3073732"/>
                  <a:pt x="5410211" y="3077397"/>
                </a:cubicBezTo>
                <a:cubicBezTo>
                  <a:pt x="5407152" y="3082668"/>
                  <a:pt x="5399279" y="3084243"/>
                  <a:pt x="5394312" y="3080850"/>
                </a:cubicBezTo>
                <a:cubicBezTo>
                  <a:pt x="5388528" y="3076912"/>
                  <a:pt x="5384198" y="3071127"/>
                  <a:pt x="5383380" y="3064009"/>
                </a:cubicBezTo>
                <a:cubicBezTo>
                  <a:pt x="5383168" y="3062282"/>
                  <a:pt x="5383319" y="3060586"/>
                  <a:pt x="5383653" y="3058981"/>
                </a:cubicBezTo>
                <a:cubicBezTo>
                  <a:pt x="5381926" y="3056527"/>
                  <a:pt x="5381078" y="3053438"/>
                  <a:pt x="5381624" y="3050318"/>
                </a:cubicBezTo>
                <a:lnTo>
                  <a:pt x="5382865" y="3043200"/>
                </a:lnTo>
                <a:cubicBezTo>
                  <a:pt x="5383925" y="3037051"/>
                  <a:pt x="5390133" y="3032841"/>
                  <a:pt x="5396220" y="3033931"/>
                </a:cubicBezTo>
                <a:cubicBezTo>
                  <a:pt x="5400521" y="3034688"/>
                  <a:pt x="5403730" y="3037990"/>
                  <a:pt x="5405002" y="3041988"/>
                </a:cubicBezTo>
                <a:cubicBezTo>
                  <a:pt x="5409666" y="3040474"/>
                  <a:pt x="5414632" y="3040504"/>
                  <a:pt x="5419478" y="3041807"/>
                </a:cubicBezTo>
                <a:cubicBezTo>
                  <a:pt x="5423717" y="3038020"/>
                  <a:pt x="5430622" y="3036536"/>
                  <a:pt x="5436133" y="3041170"/>
                </a:cubicBezTo>
                <a:cubicBezTo>
                  <a:pt x="5438980" y="3043563"/>
                  <a:pt x="5440040" y="3046320"/>
                  <a:pt x="5439888" y="3048985"/>
                </a:cubicBezTo>
                <a:cubicBezTo>
                  <a:pt x="5441494" y="3045835"/>
                  <a:pt x="5444825" y="3043594"/>
                  <a:pt x="5448398" y="3043018"/>
                </a:cubicBezTo>
                <a:cubicBezTo>
                  <a:pt x="5448429" y="3042382"/>
                  <a:pt x="5448368" y="3041746"/>
                  <a:pt x="5448489" y="3041110"/>
                </a:cubicBezTo>
                <a:cubicBezTo>
                  <a:pt x="5449609" y="3034931"/>
                  <a:pt x="5455030" y="3030327"/>
                  <a:pt x="5461450" y="3031175"/>
                </a:cubicBezTo>
                <a:cubicBezTo>
                  <a:pt x="5467113" y="3031932"/>
                  <a:pt x="5471746" y="3037384"/>
                  <a:pt x="5471323" y="3043170"/>
                </a:cubicBezTo>
                <a:cubicBezTo>
                  <a:pt x="5471444" y="3043442"/>
                  <a:pt x="5471565" y="3043715"/>
                  <a:pt x="5471686" y="3043987"/>
                </a:cubicBezTo>
                <a:cubicBezTo>
                  <a:pt x="5471746" y="3044078"/>
                  <a:pt x="5471777" y="3044169"/>
                  <a:pt x="5471867" y="3044290"/>
                </a:cubicBezTo>
                <a:cubicBezTo>
                  <a:pt x="5472443" y="3045017"/>
                  <a:pt x="5472927" y="3045805"/>
                  <a:pt x="5473503" y="3046532"/>
                </a:cubicBezTo>
                <a:cubicBezTo>
                  <a:pt x="5473957" y="3047107"/>
                  <a:pt x="5476622" y="3050015"/>
                  <a:pt x="5474139" y="3047440"/>
                </a:cubicBezTo>
                <a:cubicBezTo>
                  <a:pt x="5477258" y="3050681"/>
                  <a:pt x="5479771" y="3053832"/>
                  <a:pt x="5479136" y="3058739"/>
                </a:cubicBezTo>
                <a:close/>
                <a:moveTo>
                  <a:pt x="5552724" y="3104022"/>
                </a:moveTo>
                <a:cubicBezTo>
                  <a:pt x="5557539" y="3104658"/>
                  <a:pt x="5560355" y="3107839"/>
                  <a:pt x="5562990" y="3111564"/>
                </a:cubicBezTo>
                <a:cubicBezTo>
                  <a:pt x="5563626" y="3112473"/>
                  <a:pt x="5563747" y="3113503"/>
                  <a:pt x="5564019" y="3114533"/>
                </a:cubicBezTo>
                <a:cubicBezTo>
                  <a:pt x="5563444" y="3111776"/>
                  <a:pt x="5563898" y="3108838"/>
                  <a:pt x="5565746" y="3106112"/>
                </a:cubicBezTo>
                <a:cubicBezTo>
                  <a:pt x="5568804" y="3101659"/>
                  <a:pt x="5575891" y="3099630"/>
                  <a:pt x="5580706" y="3102598"/>
                </a:cubicBezTo>
                <a:cubicBezTo>
                  <a:pt x="5580736" y="3102598"/>
                  <a:pt x="5580796" y="3102598"/>
                  <a:pt x="5580827" y="3102598"/>
                </a:cubicBezTo>
                <a:cubicBezTo>
                  <a:pt x="5580857" y="3101659"/>
                  <a:pt x="5580463" y="3100781"/>
                  <a:pt x="5580645" y="3099842"/>
                </a:cubicBezTo>
                <a:cubicBezTo>
                  <a:pt x="5581705" y="3093693"/>
                  <a:pt x="5586035" y="3088665"/>
                  <a:pt x="5592819" y="3089089"/>
                </a:cubicBezTo>
                <a:cubicBezTo>
                  <a:pt x="5598512" y="3089422"/>
                  <a:pt x="5604660" y="3095147"/>
                  <a:pt x="5603569" y="3101235"/>
                </a:cubicBezTo>
                <a:cubicBezTo>
                  <a:pt x="5603509" y="3101569"/>
                  <a:pt x="5603479" y="3101932"/>
                  <a:pt x="5603418" y="3102265"/>
                </a:cubicBezTo>
                <a:cubicBezTo>
                  <a:pt x="5607294" y="3099600"/>
                  <a:pt x="5612594" y="3099721"/>
                  <a:pt x="5616440" y="3102326"/>
                </a:cubicBezTo>
                <a:lnTo>
                  <a:pt x="5621043" y="3096813"/>
                </a:lnTo>
                <a:cubicBezTo>
                  <a:pt x="5621588" y="3096177"/>
                  <a:pt x="5622285" y="3095874"/>
                  <a:pt x="5622920" y="3095420"/>
                </a:cubicBezTo>
                <a:cubicBezTo>
                  <a:pt x="5619195" y="3096026"/>
                  <a:pt x="5615259" y="3094996"/>
                  <a:pt x="5612412" y="3090967"/>
                </a:cubicBezTo>
                <a:cubicBezTo>
                  <a:pt x="5603872" y="3078881"/>
                  <a:pt x="5622648" y="3065614"/>
                  <a:pt x="5631188" y="3077700"/>
                </a:cubicBezTo>
                <a:cubicBezTo>
                  <a:pt x="5635427" y="3083697"/>
                  <a:pt x="5632914" y="3089967"/>
                  <a:pt x="5628311" y="3093299"/>
                </a:cubicBezTo>
                <a:cubicBezTo>
                  <a:pt x="5631521" y="3093027"/>
                  <a:pt x="5634852" y="3093966"/>
                  <a:pt x="5637366" y="3096056"/>
                </a:cubicBezTo>
                <a:cubicBezTo>
                  <a:pt x="5642302" y="3100175"/>
                  <a:pt x="5641999" y="3107748"/>
                  <a:pt x="5638122" y="3112382"/>
                </a:cubicBezTo>
                <a:lnTo>
                  <a:pt x="5631521" y="3120257"/>
                </a:lnTo>
                <a:cubicBezTo>
                  <a:pt x="5628765" y="3123529"/>
                  <a:pt x="5624586" y="3124316"/>
                  <a:pt x="5620679" y="3123468"/>
                </a:cubicBezTo>
                <a:cubicBezTo>
                  <a:pt x="5620225" y="3123923"/>
                  <a:pt x="5620286" y="3124680"/>
                  <a:pt x="5619741" y="3125074"/>
                </a:cubicBezTo>
                <a:cubicBezTo>
                  <a:pt x="5614835" y="3128708"/>
                  <a:pt x="5607233" y="3127739"/>
                  <a:pt x="5603660" y="3122681"/>
                </a:cubicBezTo>
                <a:lnTo>
                  <a:pt x="5602116" y="3120500"/>
                </a:lnTo>
                <a:cubicBezTo>
                  <a:pt x="5598785" y="3123347"/>
                  <a:pt x="5593727" y="3123680"/>
                  <a:pt x="5589821" y="3121772"/>
                </a:cubicBezTo>
                <a:cubicBezTo>
                  <a:pt x="5589609" y="3121984"/>
                  <a:pt x="5589366" y="3122135"/>
                  <a:pt x="5589124" y="3122347"/>
                </a:cubicBezTo>
                <a:cubicBezTo>
                  <a:pt x="5591456" y="3124831"/>
                  <a:pt x="5592879" y="3128193"/>
                  <a:pt x="5592001" y="3132434"/>
                </a:cubicBezTo>
                <a:cubicBezTo>
                  <a:pt x="5589003" y="3146943"/>
                  <a:pt x="5566836" y="3141006"/>
                  <a:pt x="5569804" y="3126588"/>
                </a:cubicBezTo>
                <a:cubicBezTo>
                  <a:pt x="5570016" y="3125528"/>
                  <a:pt x="5570500" y="3124831"/>
                  <a:pt x="5570924" y="3124013"/>
                </a:cubicBezTo>
                <a:lnTo>
                  <a:pt x="5568744" y="3122196"/>
                </a:lnTo>
                <a:cubicBezTo>
                  <a:pt x="5566563" y="3120348"/>
                  <a:pt x="5565049" y="3117986"/>
                  <a:pt x="5564322" y="3115472"/>
                </a:cubicBezTo>
                <a:cubicBezTo>
                  <a:pt x="5564595" y="3117350"/>
                  <a:pt x="5564474" y="3119288"/>
                  <a:pt x="5563747" y="3121105"/>
                </a:cubicBezTo>
                <a:lnTo>
                  <a:pt x="5563929" y="3121772"/>
                </a:lnTo>
                <a:cubicBezTo>
                  <a:pt x="5565625" y="3128042"/>
                  <a:pt x="5561506" y="3134070"/>
                  <a:pt x="5555571" y="3135857"/>
                </a:cubicBezTo>
                <a:cubicBezTo>
                  <a:pt x="5550362" y="3137462"/>
                  <a:pt x="5545032" y="3134342"/>
                  <a:pt x="5542579" y="3129738"/>
                </a:cubicBezTo>
                <a:cubicBezTo>
                  <a:pt x="5549090" y="3141460"/>
                  <a:pt x="5531404" y="3153274"/>
                  <a:pt x="5523137" y="3141612"/>
                </a:cubicBezTo>
                <a:cubicBezTo>
                  <a:pt x="5514627" y="3129587"/>
                  <a:pt x="5533282" y="3116623"/>
                  <a:pt x="5541883" y="3128375"/>
                </a:cubicBezTo>
                <a:cubicBezTo>
                  <a:pt x="5541761" y="3128072"/>
                  <a:pt x="5541549" y="3127830"/>
                  <a:pt x="5541458" y="3127527"/>
                </a:cubicBezTo>
                <a:cubicBezTo>
                  <a:pt x="5540308" y="3123256"/>
                  <a:pt x="5538763" y="3118804"/>
                  <a:pt x="5539399" y="3114351"/>
                </a:cubicBezTo>
                <a:cubicBezTo>
                  <a:pt x="5540338" y="3107778"/>
                  <a:pt x="5546122" y="3103174"/>
                  <a:pt x="5552724" y="3104022"/>
                </a:cubicBezTo>
                <a:close/>
                <a:moveTo>
                  <a:pt x="5566048" y="3049712"/>
                </a:moveTo>
                <a:cubicBezTo>
                  <a:pt x="5577314" y="3059163"/>
                  <a:pt x="5564625" y="3078488"/>
                  <a:pt x="5553269" y="3068946"/>
                </a:cubicBezTo>
                <a:cubicBezTo>
                  <a:pt x="5542004" y="3059496"/>
                  <a:pt x="5554692" y="3040171"/>
                  <a:pt x="5566048" y="3049712"/>
                </a:cubicBezTo>
                <a:close/>
                <a:moveTo>
                  <a:pt x="5657685" y="3145156"/>
                </a:moveTo>
                <a:cubicBezTo>
                  <a:pt x="5652719" y="3141915"/>
                  <a:pt x="5651205" y="3133676"/>
                  <a:pt x="5655112" y="3129041"/>
                </a:cubicBezTo>
                <a:lnTo>
                  <a:pt x="5658412" y="3125104"/>
                </a:lnTo>
                <a:cubicBezTo>
                  <a:pt x="5658715" y="3124771"/>
                  <a:pt x="5659079" y="3124589"/>
                  <a:pt x="5659381" y="3124286"/>
                </a:cubicBezTo>
                <a:cubicBezTo>
                  <a:pt x="5656050" y="3123710"/>
                  <a:pt x="5652901" y="3121863"/>
                  <a:pt x="5651175" y="3119046"/>
                </a:cubicBezTo>
                <a:cubicBezTo>
                  <a:pt x="5647783" y="3113472"/>
                  <a:pt x="5649933" y="3106839"/>
                  <a:pt x="5655020" y="3103265"/>
                </a:cubicBezTo>
                <a:lnTo>
                  <a:pt x="5663015" y="3097600"/>
                </a:lnTo>
                <a:cubicBezTo>
                  <a:pt x="5661229" y="3094935"/>
                  <a:pt x="5660411" y="3091573"/>
                  <a:pt x="5661047" y="3088332"/>
                </a:cubicBezTo>
                <a:cubicBezTo>
                  <a:pt x="5662258" y="3082092"/>
                  <a:pt x="5669012" y="3078639"/>
                  <a:pt x="5674886" y="3079851"/>
                </a:cubicBezTo>
                <a:lnTo>
                  <a:pt x="5679883" y="3080881"/>
                </a:lnTo>
                <a:cubicBezTo>
                  <a:pt x="5681609" y="3081244"/>
                  <a:pt x="5683093" y="3082031"/>
                  <a:pt x="5684335" y="3083061"/>
                </a:cubicBezTo>
                <a:cubicBezTo>
                  <a:pt x="5685364" y="3081759"/>
                  <a:pt x="5686576" y="3080638"/>
                  <a:pt x="5687969" y="3079911"/>
                </a:cubicBezTo>
                <a:cubicBezTo>
                  <a:pt x="5693904" y="3076882"/>
                  <a:pt x="5700022" y="3079730"/>
                  <a:pt x="5703413" y="3084909"/>
                </a:cubicBezTo>
                <a:lnTo>
                  <a:pt x="5707380" y="3090937"/>
                </a:lnTo>
                <a:cubicBezTo>
                  <a:pt x="5707895" y="3091724"/>
                  <a:pt x="5707986" y="3092633"/>
                  <a:pt x="5708228" y="3093481"/>
                </a:cubicBezTo>
                <a:cubicBezTo>
                  <a:pt x="5711287" y="3093057"/>
                  <a:pt x="5714466" y="3093754"/>
                  <a:pt x="5716920" y="3095813"/>
                </a:cubicBezTo>
                <a:lnTo>
                  <a:pt x="5720856" y="3099115"/>
                </a:lnTo>
                <a:cubicBezTo>
                  <a:pt x="5725641" y="3103143"/>
                  <a:pt x="5726640" y="3110383"/>
                  <a:pt x="5722643" y="3115351"/>
                </a:cubicBezTo>
                <a:cubicBezTo>
                  <a:pt x="5721856" y="3116320"/>
                  <a:pt x="5720826" y="3117047"/>
                  <a:pt x="5719766" y="3117713"/>
                </a:cubicBezTo>
                <a:cubicBezTo>
                  <a:pt x="5722068" y="3122468"/>
                  <a:pt x="5721765" y="3128042"/>
                  <a:pt x="5717374" y="3131768"/>
                </a:cubicBezTo>
                <a:cubicBezTo>
                  <a:pt x="5714133" y="3134494"/>
                  <a:pt x="5708925" y="3135160"/>
                  <a:pt x="5704927" y="3133373"/>
                </a:cubicBezTo>
                <a:lnTo>
                  <a:pt x="5704776" y="3133464"/>
                </a:lnTo>
                <a:cubicBezTo>
                  <a:pt x="5705381" y="3135069"/>
                  <a:pt x="5705684" y="3136735"/>
                  <a:pt x="5705321" y="3138492"/>
                </a:cubicBezTo>
                <a:lnTo>
                  <a:pt x="5704291" y="3143490"/>
                </a:lnTo>
                <a:cubicBezTo>
                  <a:pt x="5703110" y="3149245"/>
                  <a:pt x="5698628" y="3153637"/>
                  <a:pt x="5692572" y="3153485"/>
                </a:cubicBezTo>
                <a:cubicBezTo>
                  <a:pt x="5692632" y="3153970"/>
                  <a:pt x="5692875" y="3154424"/>
                  <a:pt x="5692844" y="3154909"/>
                </a:cubicBezTo>
                <a:cubicBezTo>
                  <a:pt x="5692693" y="3161634"/>
                  <a:pt x="5687242" y="3165662"/>
                  <a:pt x="5681064" y="3166207"/>
                </a:cubicBezTo>
                <a:lnTo>
                  <a:pt x="5678914" y="3166389"/>
                </a:lnTo>
                <a:cubicBezTo>
                  <a:pt x="5680216" y="3170266"/>
                  <a:pt x="5679399" y="3174900"/>
                  <a:pt x="5676703" y="3178081"/>
                </a:cubicBezTo>
                <a:lnTo>
                  <a:pt x="5673402" y="3182019"/>
                </a:lnTo>
                <a:cubicBezTo>
                  <a:pt x="5669254" y="3186986"/>
                  <a:pt x="5661804" y="3186774"/>
                  <a:pt x="5657080" y="3182897"/>
                </a:cubicBezTo>
                <a:cubicBezTo>
                  <a:pt x="5652144" y="3178868"/>
                  <a:pt x="5652325" y="3171205"/>
                  <a:pt x="5656171" y="3166601"/>
                </a:cubicBezTo>
                <a:lnTo>
                  <a:pt x="5659472" y="3162663"/>
                </a:lnTo>
                <a:cubicBezTo>
                  <a:pt x="5660078" y="3161936"/>
                  <a:pt x="5660895" y="3161634"/>
                  <a:pt x="5661622" y="3161118"/>
                </a:cubicBezTo>
                <a:cubicBezTo>
                  <a:pt x="5660835" y="3160543"/>
                  <a:pt x="5659987" y="3160301"/>
                  <a:pt x="5659291" y="3159422"/>
                </a:cubicBezTo>
                <a:lnTo>
                  <a:pt x="5659139" y="3160210"/>
                </a:lnTo>
                <a:cubicBezTo>
                  <a:pt x="5657837" y="3166540"/>
                  <a:pt x="5653052" y="3170751"/>
                  <a:pt x="5646390" y="3170296"/>
                </a:cubicBezTo>
                <a:cubicBezTo>
                  <a:pt x="5643271" y="3170054"/>
                  <a:pt x="5640364" y="3168085"/>
                  <a:pt x="5638425" y="3165420"/>
                </a:cubicBezTo>
                <a:cubicBezTo>
                  <a:pt x="5637396" y="3165480"/>
                  <a:pt x="5636487" y="3165965"/>
                  <a:pt x="5635427" y="3165783"/>
                </a:cubicBezTo>
                <a:lnTo>
                  <a:pt x="5628311" y="3164541"/>
                </a:lnTo>
                <a:cubicBezTo>
                  <a:pt x="5622163" y="3163481"/>
                  <a:pt x="5618772" y="3155909"/>
                  <a:pt x="5620286" y="3150396"/>
                </a:cubicBezTo>
                <a:cubicBezTo>
                  <a:pt x="5621648" y="3145519"/>
                  <a:pt x="5625767" y="3143490"/>
                  <a:pt x="5630279" y="3142945"/>
                </a:cubicBezTo>
                <a:cubicBezTo>
                  <a:pt x="5633277" y="3136796"/>
                  <a:pt x="5641242" y="3132828"/>
                  <a:pt x="5648025" y="3138522"/>
                </a:cubicBezTo>
                <a:cubicBezTo>
                  <a:pt x="5649600" y="3139825"/>
                  <a:pt x="5650569" y="3141309"/>
                  <a:pt x="5651205" y="3142854"/>
                </a:cubicBezTo>
                <a:cubicBezTo>
                  <a:pt x="5654052" y="3143459"/>
                  <a:pt x="5656565" y="3145307"/>
                  <a:pt x="5658261" y="3147821"/>
                </a:cubicBezTo>
                <a:cubicBezTo>
                  <a:pt x="5658533" y="3147306"/>
                  <a:pt x="5658503" y="3146701"/>
                  <a:pt x="5658866" y="3146216"/>
                </a:cubicBezTo>
                <a:cubicBezTo>
                  <a:pt x="5658957" y="3146065"/>
                  <a:pt x="5659170" y="3146004"/>
                  <a:pt x="5659230" y="3145852"/>
                </a:cubicBezTo>
                <a:cubicBezTo>
                  <a:pt x="5658776" y="3145610"/>
                  <a:pt x="5658231" y="3145519"/>
                  <a:pt x="5657685" y="3145156"/>
                </a:cubicBezTo>
                <a:close/>
                <a:moveTo>
                  <a:pt x="5713497" y="3012577"/>
                </a:moveTo>
                <a:cubicBezTo>
                  <a:pt x="5714255" y="3013213"/>
                  <a:pt x="5714224" y="3014303"/>
                  <a:pt x="5714770" y="3015091"/>
                </a:cubicBezTo>
                <a:lnTo>
                  <a:pt x="5719403" y="3016060"/>
                </a:lnTo>
                <a:cubicBezTo>
                  <a:pt x="5725702" y="3017363"/>
                  <a:pt x="5728942" y="3024117"/>
                  <a:pt x="5727761" y="3029993"/>
                </a:cubicBezTo>
                <a:cubicBezTo>
                  <a:pt x="5726974" y="3033901"/>
                  <a:pt x="5723915" y="3036506"/>
                  <a:pt x="5720372" y="3037717"/>
                </a:cubicBezTo>
                <a:cubicBezTo>
                  <a:pt x="5721189" y="3037505"/>
                  <a:pt x="5721977" y="3037202"/>
                  <a:pt x="5722855" y="3037142"/>
                </a:cubicBezTo>
                <a:lnTo>
                  <a:pt x="5730093" y="3036506"/>
                </a:lnTo>
                <a:cubicBezTo>
                  <a:pt x="5736331" y="3035961"/>
                  <a:pt x="5741509" y="3042624"/>
                  <a:pt x="5741358" y="3048319"/>
                </a:cubicBezTo>
                <a:cubicBezTo>
                  <a:pt x="5741297" y="3051409"/>
                  <a:pt x="5740026" y="3053832"/>
                  <a:pt x="5738178" y="3055710"/>
                </a:cubicBezTo>
                <a:cubicBezTo>
                  <a:pt x="5739147" y="3056467"/>
                  <a:pt x="5740056" y="3057254"/>
                  <a:pt x="5740722" y="3058193"/>
                </a:cubicBezTo>
                <a:cubicBezTo>
                  <a:pt x="5744265" y="3063222"/>
                  <a:pt x="5742236" y="3069158"/>
                  <a:pt x="5738269" y="3073066"/>
                </a:cubicBezTo>
                <a:cubicBezTo>
                  <a:pt x="5740753" y="3077942"/>
                  <a:pt x="5740298" y="3083364"/>
                  <a:pt x="5735968" y="3087393"/>
                </a:cubicBezTo>
                <a:cubicBezTo>
                  <a:pt x="5731667" y="3091361"/>
                  <a:pt x="5723249" y="3090967"/>
                  <a:pt x="5719766" y="3086030"/>
                </a:cubicBezTo>
                <a:lnTo>
                  <a:pt x="5716829" y="3081850"/>
                </a:lnTo>
                <a:cubicBezTo>
                  <a:pt x="5715769" y="3080365"/>
                  <a:pt x="5715133" y="3078791"/>
                  <a:pt x="5714709" y="3077215"/>
                </a:cubicBezTo>
                <a:cubicBezTo>
                  <a:pt x="5713558" y="3076822"/>
                  <a:pt x="5712407" y="3076579"/>
                  <a:pt x="5711317" y="3076034"/>
                </a:cubicBezTo>
                <a:cubicBezTo>
                  <a:pt x="5705684" y="3073308"/>
                  <a:pt x="5703474" y="3065978"/>
                  <a:pt x="5706260" y="3060495"/>
                </a:cubicBezTo>
                <a:cubicBezTo>
                  <a:pt x="5707713" y="3057618"/>
                  <a:pt x="5710257" y="3055710"/>
                  <a:pt x="5713134" y="3054801"/>
                </a:cubicBezTo>
                <a:cubicBezTo>
                  <a:pt x="5711893" y="3052802"/>
                  <a:pt x="5711014" y="3050591"/>
                  <a:pt x="5711045" y="3048440"/>
                </a:cubicBezTo>
                <a:cubicBezTo>
                  <a:pt x="5711166" y="3043594"/>
                  <a:pt x="5714073" y="3040201"/>
                  <a:pt x="5718010" y="3038444"/>
                </a:cubicBezTo>
                <a:cubicBezTo>
                  <a:pt x="5716616" y="3038626"/>
                  <a:pt x="5715193" y="3038656"/>
                  <a:pt x="5713831" y="3038384"/>
                </a:cubicBezTo>
                <a:lnTo>
                  <a:pt x="5707562" y="3037112"/>
                </a:lnTo>
                <a:cubicBezTo>
                  <a:pt x="5703443" y="3041382"/>
                  <a:pt x="5696478" y="3041958"/>
                  <a:pt x="5691936" y="3038081"/>
                </a:cubicBezTo>
                <a:cubicBezTo>
                  <a:pt x="5690815" y="3037142"/>
                  <a:pt x="5689998" y="3035991"/>
                  <a:pt x="5689362" y="3034749"/>
                </a:cubicBezTo>
                <a:cubicBezTo>
                  <a:pt x="5688877" y="3035022"/>
                  <a:pt x="5688483" y="3035446"/>
                  <a:pt x="5687999" y="3035658"/>
                </a:cubicBezTo>
                <a:cubicBezTo>
                  <a:pt x="5683911" y="3037293"/>
                  <a:pt x="5679701" y="3039353"/>
                  <a:pt x="5675189" y="3039232"/>
                </a:cubicBezTo>
                <a:cubicBezTo>
                  <a:pt x="5668648" y="3039080"/>
                  <a:pt x="5663409" y="3033901"/>
                  <a:pt x="5663470" y="3027267"/>
                </a:cubicBezTo>
                <a:cubicBezTo>
                  <a:pt x="5663530" y="3022421"/>
                  <a:pt x="5666377" y="3019271"/>
                  <a:pt x="5669768" y="3016212"/>
                </a:cubicBezTo>
                <a:cubicBezTo>
                  <a:pt x="5672373" y="3013849"/>
                  <a:pt x="5675855" y="3013516"/>
                  <a:pt x="5679066" y="3014333"/>
                </a:cubicBezTo>
                <a:cubicBezTo>
                  <a:pt x="5679277" y="3014273"/>
                  <a:pt x="5679489" y="3014152"/>
                  <a:pt x="5679701" y="3014091"/>
                </a:cubicBezTo>
                <a:cubicBezTo>
                  <a:pt x="5684880" y="3012001"/>
                  <a:pt x="5690240" y="3014364"/>
                  <a:pt x="5693238" y="3018665"/>
                </a:cubicBezTo>
                <a:lnTo>
                  <a:pt x="5697235" y="3013909"/>
                </a:lnTo>
                <a:cubicBezTo>
                  <a:pt x="5701263" y="3009093"/>
                  <a:pt x="5708773" y="3008548"/>
                  <a:pt x="5713497" y="3012577"/>
                </a:cubicBezTo>
                <a:close/>
                <a:moveTo>
                  <a:pt x="5713134" y="2980560"/>
                </a:moveTo>
                <a:cubicBezTo>
                  <a:pt x="5718343" y="2977016"/>
                  <a:pt x="5725489" y="2978591"/>
                  <a:pt x="5729093" y="2983650"/>
                </a:cubicBezTo>
                <a:cubicBezTo>
                  <a:pt x="5729487" y="2984135"/>
                  <a:pt x="5729669" y="2984407"/>
                  <a:pt x="5729699" y="2984498"/>
                </a:cubicBezTo>
                <a:cubicBezTo>
                  <a:pt x="5729760" y="2984528"/>
                  <a:pt x="5729820" y="2984589"/>
                  <a:pt x="5729851" y="2984649"/>
                </a:cubicBezTo>
                <a:cubicBezTo>
                  <a:pt x="5729881" y="2984680"/>
                  <a:pt x="5729881" y="2984680"/>
                  <a:pt x="5729911" y="2984710"/>
                </a:cubicBezTo>
                <a:cubicBezTo>
                  <a:pt x="5730607" y="2984680"/>
                  <a:pt x="5731274" y="2984619"/>
                  <a:pt x="5732001" y="2984498"/>
                </a:cubicBezTo>
                <a:cubicBezTo>
                  <a:pt x="5738330" y="2983377"/>
                  <a:pt x="5743599" y="2989556"/>
                  <a:pt x="5744235" y="2995221"/>
                </a:cubicBezTo>
                <a:cubicBezTo>
                  <a:pt x="5744992" y="3001854"/>
                  <a:pt x="5739450" y="3006428"/>
                  <a:pt x="5733545" y="3007458"/>
                </a:cubicBezTo>
                <a:cubicBezTo>
                  <a:pt x="5724006" y="3009124"/>
                  <a:pt x="5715466" y="3004217"/>
                  <a:pt x="5710045" y="2996584"/>
                </a:cubicBezTo>
                <a:cubicBezTo>
                  <a:pt x="5706472" y="2991465"/>
                  <a:pt x="5708077" y="2984013"/>
                  <a:pt x="5713134" y="2980560"/>
                </a:cubicBezTo>
                <a:close/>
                <a:moveTo>
                  <a:pt x="5695660" y="3059466"/>
                </a:moveTo>
                <a:cubicBezTo>
                  <a:pt x="5692662" y="3073974"/>
                  <a:pt x="5670223" y="3069098"/>
                  <a:pt x="5673221" y="3054619"/>
                </a:cubicBezTo>
                <a:cubicBezTo>
                  <a:pt x="5676189" y="3040110"/>
                  <a:pt x="5698628" y="3044987"/>
                  <a:pt x="5695660" y="3059466"/>
                </a:cubicBezTo>
                <a:close/>
                <a:moveTo>
                  <a:pt x="5804680" y="3230573"/>
                </a:moveTo>
                <a:lnTo>
                  <a:pt x="5800713" y="3224546"/>
                </a:lnTo>
                <a:cubicBezTo>
                  <a:pt x="5797291" y="3219336"/>
                  <a:pt x="5800653" y="3211672"/>
                  <a:pt x="5805710" y="3209098"/>
                </a:cubicBezTo>
                <a:cubicBezTo>
                  <a:pt x="5809192" y="3207311"/>
                  <a:pt x="5812675" y="3207735"/>
                  <a:pt x="5815703" y="3209280"/>
                </a:cubicBezTo>
                <a:cubicBezTo>
                  <a:pt x="5817248" y="3208098"/>
                  <a:pt x="5819004" y="3207220"/>
                  <a:pt x="5820882" y="3206796"/>
                </a:cubicBezTo>
                <a:cubicBezTo>
                  <a:pt x="5825424" y="3204463"/>
                  <a:pt x="5831844" y="3204827"/>
                  <a:pt x="5834903" y="3209189"/>
                </a:cubicBezTo>
                <a:lnTo>
                  <a:pt x="5837689" y="3213126"/>
                </a:lnTo>
                <a:lnTo>
                  <a:pt x="5838628" y="3213308"/>
                </a:lnTo>
                <a:cubicBezTo>
                  <a:pt x="5844926" y="3214610"/>
                  <a:pt x="5848258" y="3221214"/>
                  <a:pt x="5847107" y="3227181"/>
                </a:cubicBezTo>
                <a:cubicBezTo>
                  <a:pt x="5846168" y="3232088"/>
                  <a:pt x="5841747" y="3235177"/>
                  <a:pt x="5837053" y="3235723"/>
                </a:cubicBezTo>
                <a:cubicBezTo>
                  <a:pt x="5837840" y="3239206"/>
                  <a:pt x="5837598" y="3242841"/>
                  <a:pt x="5835206" y="3245718"/>
                </a:cubicBezTo>
                <a:lnTo>
                  <a:pt x="5831299" y="3250383"/>
                </a:lnTo>
                <a:cubicBezTo>
                  <a:pt x="5834115" y="3252715"/>
                  <a:pt x="5835902" y="3256229"/>
                  <a:pt x="5834933" y="3260893"/>
                </a:cubicBezTo>
                <a:cubicBezTo>
                  <a:pt x="5834630" y="3262348"/>
                  <a:pt x="5834024" y="3263468"/>
                  <a:pt x="5833359" y="3264559"/>
                </a:cubicBezTo>
                <a:cubicBezTo>
                  <a:pt x="5835478" y="3265043"/>
                  <a:pt x="5837538" y="3266103"/>
                  <a:pt x="5839234" y="3268496"/>
                </a:cubicBezTo>
                <a:cubicBezTo>
                  <a:pt x="5846320" y="3278522"/>
                  <a:pt x="5835509" y="3290699"/>
                  <a:pt x="5826787" y="3287397"/>
                </a:cubicBezTo>
                <a:cubicBezTo>
                  <a:pt x="5823001" y="3290759"/>
                  <a:pt x="5816612" y="3291668"/>
                  <a:pt x="5812614" y="3288427"/>
                </a:cubicBezTo>
                <a:cubicBezTo>
                  <a:pt x="5812766" y="3289215"/>
                  <a:pt x="5812645" y="3290002"/>
                  <a:pt x="5812645" y="3290820"/>
                </a:cubicBezTo>
                <a:cubicBezTo>
                  <a:pt x="5812978" y="3291153"/>
                  <a:pt x="5813462" y="3291365"/>
                  <a:pt x="5813735" y="3291759"/>
                </a:cubicBezTo>
                <a:lnTo>
                  <a:pt x="5816672" y="3295939"/>
                </a:lnTo>
                <a:cubicBezTo>
                  <a:pt x="5820397" y="3301209"/>
                  <a:pt x="5820155" y="3307631"/>
                  <a:pt x="5815219" y="3312144"/>
                </a:cubicBezTo>
                <a:cubicBezTo>
                  <a:pt x="5810888" y="3316112"/>
                  <a:pt x="5802500" y="3315628"/>
                  <a:pt x="5799017" y="3310721"/>
                </a:cubicBezTo>
                <a:lnTo>
                  <a:pt x="5796080" y="3306541"/>
                </a:lnTo>
                <a:cubicBezTo>
                  <a:pt x="5794747" y="3304663"/>
                  <a:pt x="5794111" y="3302603"/>
                  <a:pt x="5793839" y="3300543"/>
                </a:cubicBezTo>
                <a:lnTo>
                  <a:pt x="5789720" y="3299695"/>
                </a:lnTo>
                <a:lnTo>
                  <a:pt x="5786843" y="3301725"/>
                </a:lnTo>
                <a:cubicBezTo>
                  <a:pt x="5781574" y="3305450"/>
                  <a:pt x="5774942" y="3304723"/>
                  <a:pt x="5770703" y="3299786"/>
                </a:cubicBezTo>
                <a:cubicBezTo>
                  <a:pt x="5766796" y="3295242"/>
                  <a:pt x="5767705" y="3287125"/>
                  <a:pt x="5772641" y="3283641"/>
                </a:cubicBezTo>
                <a:lnTo>
                  <a:pt x="5776820" y="3280673"/>
                </a:lnTo>
                <a:cubicBezTo>
                  <a:pt x="5779545" y="3278765"/>
                  <a:pt x="5782604" y="3278128"/>
                  <a:pt x="5785541" y="3278553"/>
                </a:cubicBezTo>
                <a:cubicBezTo>
                  <a:pt x="5788145" y="3277099"/>
                  <a:pt x="5791295" y="3276554"/>
                  <a:pt x="5794232" y="3277159"/>
                </a:cubicBezTo>
                <a:lnTo>
                  <a:pt x="5804226" y="3279219"/>
                </a:lnTo>
                <a:cubicBezTo>
                  <a:pt x="5804408" y="3279249"/>
                  <a:pt x="5804529" y="3279370"/>
                  <a:pt x="5804680" y="3279431"/>
                </a:cubicBezTo>
                <a:cubicBezTo>
                  <a:pt x="5803439" y="3276130"/>
                  <a:pt x="5803590" y="3272464"/>
                  <a:pt x="5805831" y="3268981"/>
                </a:cubicBezTo>
                <a:cubicBezTo>
                  <a:pt x="5807527" y="3266346"/>
                  <a:pt x="5810707" y="3264710"/>
                  <a:pt x="5813977" y="3264316"/>
                </a:cubicBezTo>
                <a:cubicBezTo>
                  <a:pt x="5812524" y="3262105"/>
                  <a:pt x="5811766" y="3259379"/>
                  <a:pt x="5812433" y="3256047"/>
                </a:cubicBezTo>
                <a:cubicBezTo>
                  <a:pt x="5812524" y="3255653"/>
                  <a:pt x="5812736" y="3255411"/>
                  <a:pt x="5812857" y="3255078"/>
                </a:cubicBezTo>
                <a:cubicBezTo>
                  <a:pt x="5812675" y="3254957"/>
                  <a:pt x="5812433" y="3255048"/>
                  <a:pt x="5812282" y="3254896"/>
                </a:cubicBezTo>
                <a:cubicBezTo>
                  <a:pt x="5811100" y="3253897"/>
                  <a:pt x="5810979" y="3252322"/>
                  <a:pt x="5810313" y="3250989"/>
                </a:cubicBezTo>
                <a:cubicBezTo>
                  <a:pt x="5807769" y="3253533"/>
                  <a:pt x="5804256" y="3255139"/>
                  <a:pt x="5800804" y="3254412"/>
                </a:cubicBezTo>
                <a:lnTo>
                  <a:pt x="5795807" y="3253382"/>
                </a:lnTo>
                <a:cubicBezTo>
                  <a:pt x="5789508" y="3252079"/>
                  <a:pt x="5785359" y="3247051"/>
                  <a:pt x="5785935" y="3240478"/>
                </a:cubicBezTo>
                <a:cubicBezTo>
                  <a:pt x="5786450" y="3234602"/>
                  <a:pt x="5792930" y="3229392"/>
                  <a:pt x="5798836" y="3230604"/>
                </a:cubicBezTo>
                <a:lnTo>
                  <a:pt x="5803832" y="3231634"/>
                </a:lnTo>
                <a:cubicBezTo>
                  <a:pt x="5804771" y="3231815"/>
                  <a:pt x="5805559" y="3232270"/>
                  <a:pt x="5806407" y="3232603"/>
                </a:cubicBezTo>
                <a:cubicBezTo>
                  <a:pt x="5805831" y="3231906"/>
                  <a:pt x="5805165" y="3231300"/>
                  <a:pt x="5804680" y="3230573"/>
                </a:cubicBezTo>
                <a:close/>
                <a:moveTo>
                  <a:pt x="5849045" y="3494914"/>
                </a:moveTo>
                <a:cubicBezTo>
                  <a:pt x="5847561" y="3502032"/>
                  <a:pt x="5841565" y="3503789"/>
                  <a:pt x="5836175" y="3502092"/>
                </a:cubicBezTo>
                <a:cubicBezTo>
                  <a:pt x="5835539" y="3504304"/>
                  <a:pt x="5834509" y="3506333"/>
                  <a:pt x="5832692" y="3507635"/>
                </a:cubicBezTo>
                <a:lnTo>
                  <a:pt x="5828513" y="3510604"/>
                </a:lnTo>
                <a:cubicBezTo>
                  <a:pt x="5827726" y="3511149"/>
                  <a:pt x="5826878" y="3511422"/>
                  <a:pt x="5826030" y="3511815"/>
                </a:cubicBezTo>
                <a:cubicBezTo>
                  <a:pt x="5826938" y="3511815"/>
                  <a:pt x="5827817" y="3511725"/>
                  <a:pt x="5828695" y="3511876"/>
                </a:cubicBezTo>
                <a:lnTo>
                  <a:pt x="5835811" y="3513088"/>
                </a:lnTo>
                <a:cubicBezTo>
                  <a:pt x="5841959" y="3514148"/>
                  <a:pt x="5845260" y="3521841"/>
                  <a:pt x="5843685" y="3527324"/>
                </a:cubicBezTo>
                <a:cubicBezTo>
                  <a:pt x="5842595" y="3531110"/>
                  <a:pt x="5839839" y="3533140"/>
                  <a:pt x="5836599" y="3534260"/>
                </a:cubicBezTo>
                <a:cubicBezTo>
                  <a:pt x="5838688" y="3536593"/>
                  <a:pt x="5839839" y="3539743"/>
                  <a:pt x="5839051" y="3543711"/>
                </a:cubicBezTo>
                <a:cubicBezTo>
                  <a:pt x="5836841" y="3554403"/>
                  <a:pt x="5824183" y="3554464"/>
                  <a:pt x="5818792" y="3548012"/>
                </a:cubicBezTo>
                <a:lnTo>
                  <a:pt x="5818126" y="3548497"/>
                </a:lnTo>
                <a:cubicBezTo>
                  <a:pt x="5812857" y="3552222"/>
                  <a:pt x="5805770" y="3550132"/>
                  <a:pt x="5802197" y="3545225"/>
                </a:cubicBezTo>
                <a:cubicBezTo>
                  <a:pt x="5798472" y="3540106"/>
                  <a:pt x="5800562" y="3532776"/>
                  <a:pt x="5805468" y="3529293"/>
                </a:cubicBezTo>
                <a:lnTo>
                  <a:pt x="5809647" y="3526354"/>
                </a:lnTo>
                <a:cubicBezTo>
                  <a:pt x="5811100" y="3525325"/>
                  <a:pt x="5812675" y="3524780"/>
                  <a:pt x="5814280" y="3524567"/>
                </a:cubicBezTo>
                <a:cubicBezTo>
                  <a:pt x="5814007" y="3522932"/>
                  <a:pt x="5814038" y="3521266"/>
                  <a:pt x="5814492" y="3519751"/>
                </a:cubicBezTo>
                <a:cubicBezTo>
                  <a:pt x="5815431" y="3516541"/>
                  <a:pt x="5817430" y="3514299"/>
                  <a:pt x="5820003" y="3512997"/>
                </a:cubicBezTo>
                <a:cubicBezTo>
                  <a:pt x="5817218" y="3512724"/>
                  <a:pt x="5814522" y="3511422"/>
                  <a:pt x="5812342" y="3508968"/>
                </a:cubicBezTo>
                <a:cubicBezTo>
                  <a:pt x="5808405" y="3504576"/>
                  <a:pt x="5809011" y="3496277"/>
                  <a:pt x="5813947" y="3492793"/>
                </a:cubicBezTo>
                <a:lnTo>
                  <a:pt x="5818126" y="3489825"/>
                </a:lnTo>
                <a:cubicBezTo>
                  <a:pt x="5821003" y="3487796"/>
                  <a:pt x="5824213" y="3487281"/>
                  <a:pt x="5827272" y="3487796"/>
                </a:cubicBezTo>
                <a:cubicBezTo>
                  <a:pt x="5827272" y="3487735"/>
                  <a:pt x="5827272" y="3487674"/>
                  <a:pt x="5827272" y="3487614"/>
                </a:cubicBezTo>
                <a:cubicBezTo>
                  <a:pt x="5828028" y="3484009"/>
                  <a:pt x="5829936" y="3481768"/>
                  <a:pt x="5832329" y="3480647"/>
                </a:cubicBezTo>
                <a:cubicBezTo>
                  <a:pt x="5828816" y="3480708"/>
                  <a:pt x="5825273" y="3478860"/>
                  <a:pt x="5823062" y="3476013"/>
                </a:cubicBezTo>
                <a:cubicBezTo>
                  <a:pt x="5822487" y="3476285"/>
                  <a:pt x="5821972" y="3476649"/>
                  <a:pt x="5821366" y="3476831"/>
                </a:cubicBezTo>
                <a:cubicBezTo>
                  <a:pt x="5815461" y="3478769"/>
                  <a:pt x="5808829" y="3476194"/>
                  <a:pt x="5806558" y="3470167"/>
                </a:cubicBezTo>
                <a:cubicBezTo>
                  <a:pt x="5805952" y="3468592"/>
                  <a:pt x="5806497" y="3466926"/>
                  <a:pt x="5806679" y="3465229"/>
                </a:cubicBezTo>
                <a:cubicBezTo>
                  <a:pt x="5805952" y="3468077"/>
                  <a:pt x="5804226" y="3470712"/>
                  <a:pt x="5801803" y="3472408"/>
                </a:cubicBezTo>
                <a:lnTo>
                  <a:pt x="5793476" y="3478315"/>
                </a:lnTo>
                <a:cubicBezTo>
                  <a:pt x="5788206" y="3482040"/>
                  <a:pt x="5781059" y="3479799"/>
                  <a:pt x="5777577" y="3474892"/>
                </a:cubicBezTo>
                <a:cubicBezTo>
                  <a:pt x="5773882" y="3469712"/>
                  <a:pt x="5776093" y="3462473"/>
                  <a:pt x="5780999" y="3458990"/>
                </a:cubicBezTo>
                <a:lnTo>
                  <a:pt x="5789326" y="3453113"/>
                </a:lnTo>
                <a:cubicBezTo>
                  <a:pt x="5794596" y="3449388"/>
                  <a:pt x="5801743" y="3451629"/>
                  <a:pt x="5805225" y="3456506"/>
                </a:cubicBezTo>
                <a:cubicBezTo>
                  <a:pt x="5806376" y="3458111"/>
                  <a:pt x="5806800" y="3459929"/>
                  <a:pt x="5806891" y="3461746"/>
                </a:cubicBezTo>
                <a:cubicBezTo>
                  <a:pt x="5807951" y="3459232"/>
                  <a:pt x="5809828" y="3456991"/>
                  <a:pt x="5812403" y="3455840"/>
                </a:cubicBezTo>
                <a:cubicBezTo>
                  <a:pt x="5812584" y="3455597"/>
                  <a:pt x="5812766" y="3455355"/>
                  <a:pt x="5812947" y="3455143"/>
                </a:cubicBezTo>
                <a:cubicBezTo>
                  <a:pt x="5813008" y="3455052"/>
                  <a:pt x="5813038" y="3454961"/>
                  <a:pt x="5813129" y="3454840"/>
                </a:cubicBezTo>
                <a:cubicBezTo>
                  <a:pt x="5813493" y="3453992"/>
                  <a:pt x="5813947" y="3453174"/>
                  <a:pt x="5814310" y="3452326"/>
                </a:cubicBezTo>
                <a:cubicBezTo>
                  <a:pt x="5814583" y="3451690"/>
                  <a:pt x="5815885" y="3447964"/>
                  <a:pt x="5814795" y="3451357"/>
                </a:cubicBezTo>
                <a:cubicBezTo>
                  <a:pt x="5816188" y="3447025"/>
                  <a:pt x="5817732" y="3443360"/>
                  <a:pt x="5822336" y="3441603"/>
                </a:cubicBezTo>
                <a:cubicBezTo>
                  <a:pt x="5826969" y="3439816"/>
                  <a:pt x="5831844" y="3441210"/>
                  <a:pt x="5835115" y="3444723"/>
                </a:cubicBezTo>
                <a:cubicBezTo>
                  <a:pt x="5835781" y="3445450"/>
                  <a:pt x="5836357" y="3446238"/>
                  <a:pt x="5836871" y="3447056"/>
                </a:cubicBezTo>
                <a:cubicBezTo>
                  <a:pt x="5842322" y="3452326"/>
                  <a:pt x="5843503" y="3460898"/>
                  <a:pt x="5843715" y="3468107"/>
                </a:cubicBezTo>
                <a:cubicBezTo>
                  <a:pt x="5843897" y="3473680"/>
                  <a:pt x="5840778" y="3478103"/>
                  <a:pt x="5835781" y="3479829"/>
                </a:cubicBezTo>
                <a:cubicBezTo>
                  <a:pt x="5842746" y="3479436"/>
                  <a:pt x="5850953" y="3485736"/>
                  <a:pt x="5849045" y="3494914"/>
                </a:cubicBezTo>
                <a:close/>
                <a:moveTo>
                  <a:pt x="5812826" y="3657268"/>
                </a:moveTo>
                <a:cubicBezTo>
                  <a:pt x="5812705" y="3657116"/>
                  <a:pt x="5812675" y="3657086"/>
                  <a:pt x="5812463" y="3656813"/>
                </a:cubicBezTo>
                <a:cubicBezTo>
                  <a:pt x="5808405" y="3651816"/>
                  <a:pt x="5809011" y="3645000"/>
                  <a:pt x="5813674" y="3640608"/>
                </a:cubicBezTo>
                <a:cubicBezTo>
                  <a:pt x="5818095" y="3636428"/>
                  <a:pt x="5826090" y="3637155"/>
                  <a:pt x="5829876" y="3641820"/>
                </a:cubicBezTo>
                <a:cubicBezTo>
                  <a:pt x="5834297" y="3647242"/>
                  <a:pt x="5836811" y="3653996"/>
                  <a:pt x="5835569" y="3661054"/>
                </a:cubicBezTo>
                <a:cubicBezTo>
                  <a:pt x="5834509" y="3667203"/>
                  <a:pt x="5830179" y="3672231"/>
                  <a:pt x="5823395" y="3671807"/>
                </a:cubicBezTo>
                <a:cubicBezTo>
                  <a:pt x="5817702" y="3671474"/>
                  <a:pt x="5811555" y="3665749"/>
                  <a:pt x="5812645" y="3659661"/>
                </a:cubicBezTo>
                <a:cubicBezTo>
                  <a:pt x="5812796" y="3658934"/>
                  <a:pt x="5812887" y="3658237"/>
                  <a:pt x="5812947" y="3657510"/>
                </a:cubicBezTo>
                <a:cubicBezTo>
                  <a:pt x="5812947" y="3657510"/>
                  <a:pt x="5812947" y="3657510"/>
                  <a:pt x="5812947" y="3657510"/>
                </a:cubicBezTo>
                <a:lnTo>
                  <a:pt x="5812826" y="3657268"/>
                </a:lnTo>
                <a:close/>
                <a:moveTo>
                  <a:pt x="5650690" y="3609622"/>
                </a:moveTo>
                <a:cubicBezTo>
                  <a:pt x="5654385" y="3614832"/>
                  <a:pt x="5652174" y="3622041"/>
                  <a:pt x="5647268" y="3625494"/>
                </a:cubicBezTo>
                <a:lnTo>
                  <a:pt x="5643089" y="3628462"/>
                </a:lnTo>
                <a:cubicBezTo>
                  <a:pt x="5641423" y="3629643"/>
                  <a:pt x="5639576" y="3630037"/>
                  <a:pt x="5637699" y="3630128"/>
                </a:cubicBezTo>
                <a:cubicBezTo>
                  <a:pt x="5635185" y="3634671"/>
                  <a:pt x="5630310" y="3637246"/>
                  <a:pt x="5625101" y="3636186"/>
                </a:cubicBezTo>
                <a:lnTo>
                  <a:pt x="5615107" y="3634126"/>
                </a:lnTo>
                <a:cubicBezTo>
                  <a:pt x="5609020" y="3632854"/>
                  <a:pt x="5605538" y="3625645"/>
                  <a:pt x="5607143" y="3619981"/>
                </a:cubicBezTo>
                <a:cubicBezTo>
                  <a:pt x="5608687" y="3614408"/>
                  <a:pt x="5613956" y="3611984"/>
                  <a:pt x="5619347" y="3612257"/>
                </a:cubicBezTo>
                <a:cubicBezTo>
                  <a:pt x="5618560" y="3607865"/>
                  <a:pt x="5620619" y="3603079"/>
                  <a:pt x="5624283" y="3600474"/>
                </a:cubicBezTo>
                <a:lnTo>
                  <a:pt x="5636154" y="3592084"/>
                </a:lnTo>
                <a:cubicBezTo>
                  <a:pt x="5633126" y="3586904"/>
                  <a:pt x="5636185" y="3579574"/>
                  <a:pt x="5641151" y="3576999"/>
                </a:cubicBezTo>
                <a:cubicBezTo>
                  <a:pt x="5647056" y="3573910"/>
                  <a:pt x="5653234" y="3576666"/>
                  <a:pt x="5656656" y="3581846"/>
                </a:cubicBezTo>
                <a:lnTo>
                  <a:pt x="5657625" y="3583330"/>
                </a:lnTo>
                <a:cubicBezTo>
                  <a:pt x="5661622" y="3585420"/>
                  <a:pt x="5664469" y="3589539"/>
                  <a:pt x="5663288" y="3595234"/>
                </a:cubicBezTo>
                <a:cubicBezTo>
                  <a:pt x="5662168" y="3600686"/>
                  <a:pt x="5658291" y="3603321"/>
                  <a:pt x="5654052" y="3603836"/>
                </a:cubicBezTo>
                <a:cubicBezTo>
                  <a:pt x="5653416" y="3605987"/>
                  <a:pt x="5652356" y="3608016"/>
                  <a:pt x="5650720" y="3609561"/>
                </a:cubicBezTo>
                <a:lnTo>
                  <a:pt x="5650690" y="3609622"/>
                </a:lnTo>
                <a:close/>
                <a:moveTo>
                  <a:pt x="5618681" y="3657177"/>
                </a:moveTo>
                <a:cubicBezTo>
                  <a:pt x="5610171" y="3645152"/>
                  <a:pt x="5627766" y="3630310"/>
                  <a:pt x="5636275" y="3642395"/>
                </a:cubicBezTo>
                <a:cubicBezTo>
                  <a:pt x="5644785" y="3654420"/>
                  <a:pt x="5627221" y="3669232"/>
                  <a:pt x="5618681" y="3657177"/>
                </a:cubicBezTo>
                <a:close/>
                <a:moveTo>
                  <a:pt x="5578828" y="3550738"/>
                </a:moveTo>
                <a:lnTo>
                  <a:pt x="5581766" y="3554918"/>
                </a:lnTo>
                <a:cubicBezTo>
                  <a:pt x="5585490" y="3560188"/>
                  <a:pt x="5585218" y="3566610"/>
                  <a:pt x="5580312" y="3571123"/>
                </a:cubicBezTo>
                <a:cubicBezTo>
                  <a:pt x="5575981" y="3575061"/>
                  <a:pt x="5567593" y="3574606"/>
                  <a:pt x="5564110" y="3569669"/>
                </a:cubicBezTo>
                <a:lnTo>
                  <a:pt x="5561173" y="3565489"/>
                </a:lnTo>
                <a:cubicBezTo>
                  <a:pt x="5557448" y="3560219"/>
                  <a:pt x="5557690" y="3553797"/>
                  <a:pt x="5562627" y="3549284"/>
                </a:cubicBezTo>
                <a:cubicBezTo>
                  <a:pt x="5563838" y="3548163"/>
                  <a:pt x="5565382" y="3547497"/>
                  <a:pt x="5567048" y="3547103"/>
                </a:cubicBezTo>
                <a:cubicBezTo>
                  <a:pt x="5565776" y="3546285"/>
                  <a:pt x="5564565" y="3545225"/>
                  <a:pt x="5563535" y="3543771"/>
                </a:cubicBezTo>
                <a:cubicBezTo>
                  <a:pt x="5557508" y="3535260"/>
                  <a:pt x="5565564" y="3527082"/>
                  <a:pt x="5573801" y="3527112"/>
                </a:cubicBezTo>
                <a:cubicBezTo>
                  <a:pt x="5576466" y="3525355"/>
                  <a:pt x="5579797" y="3524598"/>
                  <a:pt x="5582946" y="3525234"/>
                </a:cubicBezTo>
                <a:lnTo>
                  <a:pt x="5587943" y="3526264"/>
                </a:lnTo>
                <a:cubicBezTo>
                  <a:pt x="5589669" y="3526627"/>
                  <a:pt x="5591153" y="3527415"/>
                  <a:pt x="5592395" y="3528445"/>
                </a:cubicBezTo>
                <a:cubicBezTo>
                  <a:pt x="5593425" y="3527142"/>
                  <a:pt x="5594666" y="3526021"/>
                  <a:pt x="5596029" y="3525294"/>
                </a:cubicBezTo>
                <a:cubicBezTo>
                  <a:pt x="5598452" y="3524053"/>
                  <a:pt x="5600844" y="3523992"/>
                  <a:pt x="5603115" y="3524477"/>
                </a:cubicBezTo>
                <a:cubicBezTo>
                  <a:pt x="5603569" y="3524446"/>
                  <a:pt x="5604054" y="3524325"/>
                  <a:pt x="5604508" y="3524356"/>
                </a:cubicBezTo>
                <a:cubicBezTo>
                  <a:pt x="5603145" y="3522447"/>
                  <a:pt x="5602449" y="3520054"/>
                  <a:pt x="5602479" y="3517419"/>
                </a:cubicBezTo>
                <a:cubicBezTo>
                  <a:pt x="5601662" y="3516934"/>
                  <a:pt x="5600814" y="3516541"/>
                  <a:pt x="5600208" y="3515783"/>
                </a:cubicBezTo>
                <a:cubicBezTo>
                  <a:pt x="5599360" y="3514723"/>
                  <a:pt x="5598845" y="3513512"/>
                  <a:pt x="5598118" y="3512361"/>
                </a:cubicBezTo>
                <a:cubicBezTo>
                  <a:pt x="5590669" y="3516117"/>
                  <a:pt x="5579010" y="3510695"/>
                  <a:pt x="5581220" y="3500002"/>
                </a:cubicBezTo>
                <a:cubicBezTo>
                  <a:pt x="5582916" y="3491824"/>
                  <a:pt x="5590699" y="3489976"/>
                  <a:pt x="5596725" y="3492369"/>
                </a:cubicBezTo>
                <a:cubicBezTo>
                  <a:pt x="5599723" y="3484918"/>
                  <a:pt x="5609293" y="3480405"/>
                  <a:pt x="5615047" y="3488583"/>
                </a:cubicBezTo>
                <a:cubicBezTo>
                  <a:pt x="5615743" y="3489583"/>
                  <a:pt x="5616228" y="3490613"/>
                  <a:pt x="5616591" y="3491642"/>
                </a:cubicBezTo>
                <a:cubicBezTo>
                  <a:pt x="5617681" y="3492490"/>
                  <a:pt x="5618650" y="3493520"/>
                  <a:pt x="5619408" y="3494702"/>
                </a:cubicBezTo>
                <a:cubicBezTo>
                  <a:pt x="5621709" y="3498276"/>
                  <a:pt x="5621285" y="3502668"/>
                  <a:pt x="5619287" y="3506121"/>
                </a:cubicBezTo>
                <a:cubicBezTo>
                  <a:pt x="5619347" y="3506515"/>
                  <a:pt x="5619226" y="3506908"/>
                  <a:pt x="5619226" y="3507332"/>
                </a:cubicBezTo>
                <a:lnTo>
                  <a:pt x="5620256" y="3507545"/>
                </a:lnTo>
                <a:cubicBezTo>
                  <a:pt x="5626554" y="3508847"/>
                  <a:pt x="5630703" y="3513875"/>
                  <a:pt x="5630128" y="3520448"/>
                </a:cubicBezTo>
                <a:cubicBezTo>
                  <a:pt x="5629613" y="3526324"/>
                  <a:pt x="5623132" y="3531534"/>
                  <a:pt x="5617227" y="3530323"/>
                </a:cubicBezTo>
                <a:lnTo>
                  <a:pt x="5612594" y="3529353"/>
                </a:lnTo>
                <a:cubicBezTo>
                  <a:pt x="5613835" y="3531201"/>
                  <a:pt x="5614320" y="3533049"/>
                  <a:pt x="5614411" y="3534836"/>
                </a:cubicBezTo>
                <a:lnTo>
                  <a:pt x="5615410" y="3536320"/>
                </a:lnTo>
                <a:cubicBezTo>
                  <a:pt x="5618832" y="3541530"/>
                  <a:pt x="5615471" y="3549193"/>
                  <a:pt x="5610414" y="3551768"/>
                </a:cubicBezTo>
                <a:cubicBezTo>
                  <a:pt x="5604478" y="3554827"/>
                  <a:pt x="5598361" y="3551950"/>
                  <a:pt x="5594969" y="3546770"/>
                </a:cubicBezTo>
                <a:lnTo>
                  <a:pt x="5593788" y="3544983"/>
                </a:lnTo>
                <a:cubicBezTo>
                  <a:pt x="5591002" y="3547982"/>
                  <a:pt x="5586550" y="3549405"/>
                  <a:pt x="5582492" y="3548587"/>
                </a:cubicBezTo>
                <a:lnTo>
                  <a:pt x="5577647" y="3547588"/>
                </a:lnTo>
                <a:cubicBezTo>
                  <a:pt x="5577041" y="3547830"/>
                  <a:pt x="5576557" y="3548224"/>
                  <a:pt x="5575951" y="3548375"/>
                </a:cubicBezTo>
                <a:cubicBezTo>
                  <a:pt x="5577102" y="3549042"/>
                  <a:pt x="5578101" y="3549738"/>
                  <a:pt x="5578828" y="3550738"/>
                </a:cubicBezTo>
                <a:close/>
                <a:moveTo>
                  <a:pt x="5530314" y="3513572"/>
                </a:moveTo>
                <a:lnTo>
                  <a:pt x="5526135" y="3516541"/>
                </a:lnTo>
                <a:cubicBezTo>
                  <a:pt x="5521048" y="3520145"/>
                  <a:pt x="5513416" y="3517783"/>
                  <a:pt x="5510327" y="3512754"/>
                </a:cubicBezTo>
                <a:cubicBezTo>
                  <a:pt x="5506936" y="3507211"/>
                  <a:pt x="5509056" y="3500517"/>
                  <a:pt x="5514113" y="3496943"/>
                </a:cubicBezTo>
                <a:lnTo>
                  <a:pt x="5518292" y="3493975"/>
                </a:lnTo>
                <a:cubicBezTo>
                  <a:pt x="5522319" y="3491127"/>
                  <a:pt x="5527831" y="3492097"/>
                  <a:pt x="5531525" y="3495065"/>
                </a:cubicBezTo>
                <a:cubicBezTo>
                  <a:pt x="5531162" y="3493672"/>
                  <a:pt x="5531011" y="3492127"/>
                  <a:pt x="5531162" y="3490522"/>
                </a:cubicBezTo>
                <a:cubicBezTo>
                  <a:pt x="5531738" y="3484615"/>
                  <a:pt x="5538248" y="3479557"/>
                  <a:pt x="5544154" y="3480768"/>
                </a:cubicBezTo>
                <a:lnTo>
                  <a:pt x="5546485" y="3481253"/>
                </a:lnTo>
                <a:cubicBezTo>
                  <a:pt x="5546183" y="3477406"/>
                  <a:pt x="5547636" y="3473529"/>
                  <a:pt x="5550907" y="3470924"/>
                </a:cubicBezTo>
                <a:cubicBezTo>
                  <a:pt x="5555692" y="3467077"/>
                  <a:pt x="5563505" y="3468501"/>
                  <a:pt x="5566987" y="3473438"/>
                </a:cubicBezTo>
                <a:lnTo>
                  <a:pt x="5569925" y="3477618"/>
                </a:lnTo>
                <a:cubicBezTo>
                  <a:pt x="5573650" y="3482889"/>
                  <a:pt x="5572347" y="3489734"/>
                  <a:pt x="5567411" y="3493672"/>
                </a:cubicBezTo>
                <a:cubicBezTo>
                  <a:pt x="5564928" y="3495641"/>
                  <a:pt x="5561688" y="3496186"/>
                  <a:pt x="5558629" y="3495610"/>
                </a:cubicBezTo>
                <a:cubicBezTo>
                  <a:pt x="5557569" y="3501123"/>
                  <a:pt x="5551543" y="3505697"/>
                  <a:pt x="5545940" y="3504546"/>
                </a:cubicBezTo>
                <a:lnTo>
                  <a:pt x="5540944" y="3503516"/>
                </a:lnTo>
                <a:cubicBezTo>
                  <a:pt x="5538581" y="3503031"/>
                  <a:pt x="5536674" y="3501850"/>
                  <a:pt x="5535069" y="3500426"/>
                </a:cubicBezTo>
                <a:cubicBezTo>
                  <a:pt x="5536522" y="3505303"/>
                  <a:pt x="5534584" y="3510543"/>
                  <a:pt x="5530314" y="3513572"/>
                </a:cubicBezTo>
                <a:close/>
                <a:moveTo>
                  <a:pt x="5513901" y="3544286"/>
                </a:moveTo>
                <a:cubicBezTo>
                  <a:pt x="5505391" y="3532261"/>
                  <a:pt x="5522925" y="3517358"/>
                  <a:pt x="5531435" y="3529414"/>
                </a:cubicBezTo>
                <a:cubicBezTo>
                  <a:pt x="5539944" y="3541469"/>
                  <a:pt x="5522410" y="3556372"/>
                  <a:pt x="5513901" y="3544286"/>
                </a:cubicBezTo>
                <a:close/>
                <a:moveTo>
                  <a:pt x="5415511" y="3422763"/>
                </a:moveTo>
                <a:cubicBezTo>
                  <a:pt x="5414572" y="3421097"/>
                  <a:pt x="5414299" y="3419401"/>
                  <a:pt x="5414269" y="3417735"/>
                </a:cubicBezTo>
                <a:cubicBezTo>
                  <a:pt x="5413754" y="3418553"/>
                  <a:pt x="5413118" y="3419219"/>
                  <a:pt x="5412422" y="3419916"/>
                </a:cubicBezTo>
                <a:cubicBezTo>
                  <a:pt x="5415086" y="3426125"/>
                  <a:pt x="5412452" y="3434031"/>
                  <a:pt x="5406517" y="3435878"/>
                </a:cubicBezTo>
                <a:cubicBezTo>
                  <a:pt x="5411180" y="3438060"/>
                  <a:pt x="5414511" y="3442209"/>
                  <a:pt x="5413603" y="3447934"/>
                </a:cubicBezTo>
                <a:cubicBezTo>
                  <a:pt x="5412725" y="3453568"/>
                  <a:pt x="5406456" y="3459172"/>
                  <a:pt x="5400460" y="3457506"/>
                </a:cubicBezTo>
                <a:cubicBezTo>
                  <a:pt x="5399733" y="3457293"/>
                  <a:pt x="5399006" y="3457112"/>
                  <a:pt x="5398249" y="3456991"/>
                </a:cubicBezTo>
                <a:cubicBezTo>
                  <a:pt x="5398158" y="3456991"/>
                  <a:pt x="5398188" y="3456991"/>
                  <a:pt x="5398098" y="3456991"/>
                </a:cubicBezTo>
                <a:cubicBezTo>
                  <a:pt x="5398067" y="3456991"/>
                  <a:pt x="5398007" y="3457021"/>
                  <a:pt x="5397946" y="3457021"/>
                </a:cubicBezTo>
                <a:cubicBezTo>
                  <a:pt x="5397825" y="3457082"/>
                  <a:pt x="5397734" y="3457142"/>
                  <a:pt x="5397583" y="3457263"/>
                </a:cubicBezTo>
                <a:cubicBezTo>
                  <a:pt x="5392223" y="3460807"/>
                  <a:pt x="5385500" y="3459596"/>
                  <a:pt x="5381563" y="3454537"/>
                </a:cubicBezTo>
                <a:cubicBezTo>
                  <a:pt x="5377838" y="3449751"/>
                  <a:pt x="5379261" y="3441846"/>
                  <a:pt x="5384288" y="3438514"/>
                </a:cubicBezTo>
                <a:cubicBezTo>
                  <a:pt x="5385015" y="3438029"/>
                  <a:pt x="5385833" y="3437878"/>
                  <a:pt x="5386590" y="3437484"/>
                </a:cubicBezTo>
                <a:cubicBezTo>
                  <a:pt x="5383198" y="3434546"/>
                  <a:pt x="5381654" y="3429972"/>
                  <a:pt x="5384864" y="3424944"/>
                </a:cubicBezTo>
                <a:cubicBezTo>
                  <a:pt x="5386953" y="3421673"/>
                  <a:pt x="5389921" y="3420007"/>
                  <a:pt x="5393040" y="3419492"/>
                </a:cubicBezTo>
                <a:cubicBezTo>
                  <a:pt x="5393343" y="3418583"/>
                  <a:pt x="5393586" y="3417614"/>
                  <a:pt x="5394100" y="3416856"/>
                </a:cubicBezTo>
                <a:cubicBezTo>
                  <a:pt x="5393555" y="3415645"/>
                  <a:pt x="5393888" y="3414555"/>
                  <a:pt x="5393798" y="3413403"/>
                </a:cubicBezTo>
                <a:cubicBezTo>
                  <a:pt x="5392647" y="3414645"/>
                  <a:pt x="5391950" y="3416099"/>
                  <a:pt x="5390103" y="3416856"/>
                </a:cubicBezTo>
                <a:cubicBezTo>
                  <a:pt x="5384803" y="3419037"/>
                  <a:pt x="5376597" y="3415796"/>
                  <a:pt x="5375294" y="3409860"/>
                </a:cubicBezTo>
                <a:lnTo>
                  <a:pt x="5373720" y="3402772"/>
                </a:lnTo>
                <a:cubicBezTo>
                  <a:pt x="5372296" y="3396411"/>
                  <a:pt x="5374295" y="3390595"/>
                  <a:pt x="5380715" y="3387960"/>
                </a:cubicBezTo>
                <a:cubicBezTo>
                  <a:pt x="5386015" y="3385779"/>
                  <a:pt x="5394221" y="3389020"/>
                  <a:pt x="5395524" y="3394957"/>
                </a:cubicBezTo>
                <a:cubicBezTo>
                  <a:pt x="5396038" y="3397320"/>
                  <a:pt x="5396584" y="3399682"/>
                  <a:pt x="5397098" y="3402045"/>
                </a:cubicBezTo>
                <a:cubicBezTo>
                  <a:pt x="5397280" y="3402893"/>
                  <a:pt x="5396886" y="3403590"/>
                  <a:pt x="5396947" y="3404407"/>
                </a:cubicBezTo>
                <a:cubicBezTo>
                  <a:pt x="5400278" y="3401348"/>
                  <a:pt x="5405244" y="3400046"/>
                  <a:pt x="5409545" y="3402166"/>
                </a:cubicBezTo>
                <a:cubicBezTo>
                  <a:pt x="5409515" y="3398683"/>
                  <a:pt x="5411180" y="3395320"/>
                  <a:pt x="5413815" y="3392988"/>
                </a:cubicBezTo>
                <a:cubicBezTo>
                  <a:pt x="5413815" y="3392382"/>
                  <a:pt x="5413663" y="3391807"/>
                  <a:pt x="5413754" y="3391201"/>
                </a:cubicBezTo>
                <a:cubicBezTo>
                  <a:pt x="5412846" y="3391140"/>
                  <a:pt x="5411998" y="3391171"/>
                  <a:pt x="5410998" y="3390807"/>
                </a:cubicBezTo>
                <a:cubicBezTo>
                  <a:pt x="5397432" y="3385931"/>
                  <a:pt x="5401974" y="3364061"/>
                  <a:pt x="5415450" y="3368271"/>
                </a:cubicBezTo>
                <a:cubicBezTo>
                  <a:pt x="5416359" y="3365939"/>
                  <a:pt x="5417812" y="3363819"/>
                  <a:pt x="5419992" y="3362274"/>
                </a:cubicBezTo>
                <a:lnTo>
                  <a:pt x="5428321" y="3356398"/>
                </a:lnTo>
                <a:cubicBezTo>
                  <a:pt x="5433408" y="3352793"/>
                  <a:pt x="5441069" y="3355186"/>
                  <a:pt x="5444128" y="3360214"/>
                </a:cubicBezTo>
                <a:cubicBezTo>
                  <a:pt x="5447520" y="3365788"/>
                  <a:pt x="5445370" y="3372421"/>
                  <a:pt x="5440282" y="3376026"/>
                </a:cubicBezTo>
                <a:lnTo>
                  <a:pt x="5431954" y="3381902"/>
                </a:lnTo>
                <a:cubicBezTo>
                  <a:pt x="5430925" y="3382629"/>
                  <a:pt x="5429744" y="3382992"/>
                  <a:pt x="5428593" y="3383235"/>
                </a:cubicBezTo>
                <a:cubicBezTo>
                  <a:pt x="5430682" y="3384476"/>
                  <a:pt x="5432469" y="3386264"/>
                  <a:pt x="5433680" y="3388535"/>
                </a:cubicBezTo>
                <a:cubicBezTo>
                  <a:pt x="5436285" y="3388717"/>
                  <a:pt x="5438829" y="3389656"/>
                  <a:pt x="5440888" y="3392534"/>
                </a:cubicBezTo>
                <a:cubicBezTo>
                  <a:pt x="5442644" y="3395048"/>
                  <a:pt x="5443129" y="3397592"/>
                  <a:pt x="5442977" y="3400076"/>
                </a:cubicBezTo>
                <a:lnTo>
                  <a:pt x="5444310" y="3400288"/>
                </a:lnTo>
                <a:cubicBezTo>
                  <a:pt x="5450457" y="3401348"/>
                  <a:pt x="5453849" y="3408920"/>
                  <a:pt x="5452335" y="3414433"/>
                </a:cubicBezTo>
                <a:cubicBezTo>
                  <a:pt x="5450548" y="3420825"/>
                  <a:pt x="5444310" y="3423490"/>
                  <a:pt x="5438193" y="3422460"/>
                </a:cubicBezTo>
                <a:lnTo>
                  <a:pt x="5437345" y="3422309"/>
                </a:lnTo>
                <a:cubicBezTo>
                  <a:pt x="5436679" y="3422975"/>
                  <a:pt x="5436073" y="3423702"/>
                  <a:pt x="5435286" y="3424278"/>
                </a:cubicBezTo>
                <a:lnTo>
                  <a:pt x="5431106" y="3427216"/>
                </a:lnTo>
                <a:cubicBezTo>
                  <a:pt x="5426049" y="3430820"/>
                  <a:pt x="5418266" y="3427731"/>
                  <a:pt x="5415511" y="3422763"/>
                </a:cubicBezTo>
                <a:close/>
                <a:moveTo>
                  <a:pt x="5402095" y="3501699"/>
                </a:moveTo>
                <a:cubicBezTo>
                  <a:pt x="5388165" y="3496701"/>
                  <a:pt x="5396129" y="3475134"/>
                  <a:pt x="5410059" y="3480132"/>
                </a:cubicBezTo>
                <a:cubicBezTo>
                  <a:pt x="5423990" y="3485130"/>
                  <a:pt x="5416025" y="3506696"/>
                  <a:pt x="5402095" y="3501699"/>
                </a:cubicBezTo>
                <a:close/>
                <a:moveTo>
                  <a:pt x="5310973" y="3510180"/>
                </a:moveTo>
                <a:lnTo>
                  <a:pt x="5312699" y="3505364"/>
                </a:lnTo>
                <a:cubicBezTo>
                  <a:pt x="5314819" y="3499488"/>
                  <a:pt x="5322420" y="3497064"/>
                  <a:pt x="5327841" y="3499396"/>
                </a:cubicBezTo>
                <a:cubicBezTo>
                  <a:pt x="5333807" y="3502002"/>
                  <a:pt x="5335896" y="3508696"/>
                  <a:pt x="5333807" y="3514541"/>
                </a:cubicBezTo>
                <a:lnTo>
                  <a:pt x="5332080" y="3519358"/>
                </a:lnTo>
                <a:cubicBezTo>
                  <a:pt x="5331959" y="3519661"/>
                  <a:pt x="5331687" y="3519842"/>
                  <a:pt x="5331565" y="3520145"/>
                </a:cubicBezTo>
                <a:cubicBezTo>
                  <a:pt x="5332534" y="3520297"/>
                  <a:pt x="5333473" y="3520478"/>
                  <a:pt x="5334412" y="3520630"/>
                </a:cubicBezTo>
                <a:cubicBezTo>
                  <a:pt x="5340559" y="3521690"/>
                  <a:pt x="5344981" y="3527506"/>
                  <a:pt x="5344012" y="3533745"/>
                </a:cubicBezTo>
                <a:cubicBezTo>
                  <a:pt x="5343073" y="3539803"/>
                  <a:pt x="5337017" y="3544407"/>
                  <a:pt x="5330899" y="3543347"/>
                </a:cubicBezTo>
                <a:lnTo>
                  <a:pt x="5323783" y="3542136"/>
                </a:lnTo>
                <a:cubicBezTo>
                  <a:pt x="5317635" y="3541075"/>
                  <a:pt x="5313214" y="3535260"/>
                  <a:pt x="5314183" y="3529020"/>
                </a:cubicBezTo>
                <a:cubicBezTo>
                  <a:pt x="5314425" y="3527415"/>
                  <a:pt x="5315092" y="3525930"/>
                  <a:pt x="5315940" y="3524598"/>
                </a:cubicBezTo>
                <a:cubicBezTo>
                  <a:pt x="5310852" y="3521690"/>
                  <a:pt x="5309005" y="3515632"/>
                  <a:pt x="5310973" y="3510180"/>
                </a:cubicBezTo>
                <a:close/>
                <a:moveTo>
                  <a:pt x="5300041" y="3505273"/>
                </a:moveTo>
                <a:cubicBezTo>
                  <a:pt x="5295498" y="3512421"/>
                  <a:pt x="5287867" y="3510604"/>
                  <a:pt x="5283506" y="3505515"/>
                </a:cubicBezTo>
                <a:cubicBezTo>
                  <a:pt x="5281356" y="3507242"/>
                  <a:pt x="5278661" y="3508362"/>
                  <a:pt x="5275935" y="3508181"/>
                </a:cubicBezTo>
                <a:cubicBezTo>
                  <a:pt x="5268940" y="3507696"/>
                  <a:pt x="5262308" y="3504940"/>
                  <a:pt x="5257977" y="3499215"/>
                </a:cubicBezTo>
                <a:cubicBezTo>
                  <a:pt x="5254222" y="3494217"/>
                  <a:pt x="5253495" y="3487614"/>
                  <a:pt x="5258432" y="3482949"/>
                </a:cubicBezTo>
                <a:cubicBezTo>
                  <a:pt x="5260370" y="3481101"/>
                  <a:pt x="5263247" y="3480102"/>
                  <a:pt x="5266154" y="3479950"/>
                </a:cubicBezTo>
                <a:lnTo>
                  <a:pt x="5263428" y="3478981"/>
                </a:lnTo>
                <a:cubicBezTo>
                  <a:pt x="5257372" y="3476800"/>
                  <a:pt x="5255009" y="3469773"/>
                  <a:pt x="5256978" y="3464048"/>
                </a:cubicBezTo>
                <a:cubicBezTo>
                  <a:pt x="5259067" y="3458051"/>
                  <a:pt x="5266245" y="3455597"/>
                  <a:pt x="5271907" y="3457627"/>
                </a:cubicBezTo>
                <a:lnTo>
                  <a:pt x="5273240" y="3458111"/>
                </a:lnTo>
                <a:cubicBezTo>
                  <a:pt x="5275027" y="3456627"/>
                  <a:pt x="5277086" y="3455537"/>
                  <a:pt x="5279448" y="3455385"/>
                </a:cubicBezTo>
                <a:cubicBezTo>
                  <a:pt x="5279720" y="3455234"/>
                  <a:pt x="5279963" y="3455082"/>
                  <a:pt x="5280205" y="3454901"/>
                </a:cubicBezTo>
                <a:cubicBezTo>
                  <a:pt x="5280296" y="3454840"/>
                  <a:pt x="5280357" y="3454779"/>
                  <a:pt x="5280478" y="3454658"/>
                </a:cubicBezTo>
                <a:cubicBezTo>
                  <a:pt x="5281144" y="3454022"/>
                  <a:pt x="5281840" y="3453386"/>
                  <a:pt x="5282507" y="3452750"/>
                </a:cubicBezTo>
                <a:cubicBezTo>
                  <a:pt x="5282567" y="3452689"/>
                  <a:pt x="5282719" y="3452538"/>
                  <a:pt x="5282809" y="3452417"/>
                </a:cubicBezTo>
                <a:cubicBezTo>
                  <a:pt x="5281901" y="3452417"/>
                  <a:pt x="5281053" y="3452538"/>
                  <a:pt x="5280084" y="3452356"/>
                </a:cubicBezTo>
                <a:cubicBezTo>
                  <a:pt x="5274421" y="3451205"/>
                  <a:pt x="5269667" y="3444117"/>
                  <a:pt x="5271695" y="3438423"/>
                </a:cubicBezTo>
                <a:lnTo>
                  <a:pt x="5273422" y="3433607"/>
                </a:lnTo>
                <a:cubicBezTo>
                  <a:pt x="5275602" y="3427519"/>
                  <a:pt x="5280720" y="3423884"/>
                  <a:pt x="5287352" y="3425247"/>
                </a:cubicBezTo>
                <a:cubicBezTo>
                  <a:pt x="5293015" y="3426398"/>
                  <a:pt x="5297769" y="3433486"/>
                  <a:pt x="5295740" y="3439150"/>
                </a:cubicBezTo>
                <a:lnTo>
                  <a:pt x="5294014" y="3443966"/>
                </a:lnTo>
                <a:cubicBezTo>
                  <a:pt x="5293772" y="3444632"/>
                  <a:pt x="5293378" y="3445178"/>
                  <a:pt x="5293045" y="3445783"/>
                </a:cubicBezTo>
                <a:cubicBezTo>
                  <a:pt x="5293378" y="3445753"/>
                  <a:pt x="5293590" y="3445511"/>
                  <a:pt x="5293954" y="3445511"/>
                </a:cubicBezTo>
                <a:cubicBezTo>
                  <a:pt x="5298951" y="3445511"/>
                  <a:pt x="5303069" y="3448570"/>
                  <a:pt x="5304886" y="3453053"/>
                </a:cubicBezTo>
                <a:cubicBezTo>
                  <a:pt x="5305249" y="3453962"/>
                  <a:pt x="5305522" y="3454931"/>
                  <a:pt x="5305703" y="3455870"/>
                </a:cubicBezTo>
                <a:cubicBezTo>
                  <a:pt x="5308974" y="3462776"/>
                  <a:pt x="5307006" y="3471288"/>
                  <a:pt x="5304644" y="3478194"/>
                </a:cubicBezTo>
                <a:cubicBezTo>
                  <a:pt x="5302796" y="3483494"/>
                  <a:pt x="5298284" y="3486523"/>
                  <a:pt x="5292955" y="3486402"/>
                </a:cubicBezTo>
                <a:cubicBezTo>
                  <a:pt x="5299617" y="3488432"/>
                  <a:pt x="5305098" y="3497337"/>
                  <a:pt x="5300041" y="3505273"/>
                </a:cubicBezTo>
                <a:close/>
                <a:moveTo>
                  <a:pt x="5208888" y="3393806"/>
                </a:moveTo>
                <a:cubicBezTo>
                  <a:pt x="5208313" y="3395169"/>
                  <a:pt x="5206950" y="3395684"/>
                  <a:pt x="5205951" y="3396623"/>
                </a:cubicBezTo>
                <a:cubicBezTo>
                  <a:pt x="5204376" y="3400530"/>
                  <a:pt x="5200591" y="3403711"/>
                  <a:pt x="5196593" y="3404226"/>
                </a:cubicBezTo>
                <a:cubicBezTo>
                  <a:pt x="5191718" y="3404862"/>
                  <a:pt x="5187751" y="3402408"/>
                  <a:pt x="5185449" y="3398622"/>
                </a:cubicBezTo>
                <a:lnTo>
                  <a:pt x="5185328" y="3399016"/>
                </a:lnTo>
                <a:cubicBezTo>
                  <a:pt x="5183208" y="3404862"/>
                  <a:pt x="5178393" y="3409284"/>
                  <a:pt x="5171670" y="3407830"/>
                </a:cubicBezTo>
                <a:cubicBezTo>
                  <a:pt x="5166310" y="3406679"/>
                  <a:pt x="5161101" y="3400318"/>
                  <a:pt x="5162827" y="3394563"/>
                </a:cubicBezTo>
                <a:cubicBezTo>
                  <a:pt x="5159860" y="3394351"/>
                  <a:pt x="5156983" y="3393685"/>
                  <a:pt x="5154439" y="3391837"/>
                </a:cubicBezTo>
                <a:cubicBezTo>
                  <a:pt x="5152774" y="3390625"/>
                  <a:pt x="5151683" y="3389141"/>
                  <a:pt x="5150835" y="3387505"/>
                </a:cubicBezTo>
                <a:cubicBezTo>
                  <a:pt x="5148443" y="3387869"/>
                  <a:pt x="5145929" y="3387687"/>
                  <a:pt x="5143476" y="3386839"/>
                </a:cubicBezTo>
                <a:lnTo>
                  <a:pt x="5138661" y="3385113"/>
                </a:lnTo>
                <a:cubicBezTo>
                  <a:pt x="5132787" y="3382992"/>
                  <a:pt x="5131121" y="3374632"/>
                  <a:pt x="5133664" y="3369634"/>
                </a:cubicBezTo>
                <a:cubicBezTo>
                  <a:pt x="5136754" y="3363607"/>
                  <a:pt x="5143295" y="3362547"/>
                  <a:pt x="5149139" y="3364637"/>
                </a:cubicBezTo>
                <a:lnTo>
                  <a:pt x="5151441" y="3365454"/>
                </a:lnTo>
                <a:cubicBezTo>
                  <a:pt x="5151592" y="3363970"/>
                  <a:pt x="5152047" y="3362456"/>
                  <a:pt x="5152774" y="3361002"/>
                </a:cubicBezTo>
                <a:cubicBezTo>
                  <a:pt x="5155438" y="3355762"/>
                  <a:pt x="5163039" y="3353581"/>
                  <a:pt x="5168157" y="3356519"/>
                </a:cubicBezTo>
                <a:cubicBezTo>
                  <a:pt x="5168157" y="3355580"/>
                  <a:pt x="5168187" y="3354641"/>
                  <a:pt x="5168339" y="3353762"/>
                </a:cubicBezTo>
                <a:cubicBezTo>
                  <a:pt x="5165280" y="3355247"/>
                  <a:pt x="5161768" y="3355489"/>
                  <a:pt x="5158194" y="3353793"/>
                </a:cubicBezTo>
                <a:cubicBezTo>
                  <a:pt x="5152864" y="3351279"/>
                  <a:pt x="5150108" y="3343252"/>
                  <a:pt x="5153349" y="3338133"/>
                </a:cubicBezTo>
                <a:lnTo>
                  <a:pt x="5156105" y="3333771"/>
                </a:lnTo>
                <a:cubicBezTo>
                  <a:pt x="5159587" y="3328289"/>
                  <a:pt x="5165704" y="3326077"/>
                  <a:pt x="5171761" y="3328925"/>
                </a:cubicBezTo>
                <a:cubicBezTo>
                  <a:pt x="5177091" y="3331439"/>
                  <a:pt x="5179847" y="3339466"/>
                  <a:pt x="5176606" y="3344585"/>
                </a:cubicBezTo>
                <a:lnTo>
                  <a:pt x="5176546" y="3344676"/>
                </a:lnTo>
                <a:cubicBezTo>
                  <a:pt x="5176849" y="3344615"/>
                  <a:pt x="5177060" y="3344403"/>
                  <a:pt x="5177393" y="3344342"/>
                </a:cubicBezTo>
                <a:cubicBezTo>
                  <a:pt x="5183117" y="3343343"/>
                  <a:pt x="5190173" y="3347462"/>
                  <a:pt x="5190718" y="3353672"/>
                </a:cubicBezTo>
                <a:lnTo>
                  <a:pt x="5191142" y="3358760"/>
                </a:lnTo>
                <a:cubicBezTo>
                  <a:pt x="5191657" y="3364970"/>
                  <a:pt x="5188386" y="3370937"/>
                  <a:pt x="5181815" y="3372088"/>
                </a:cubicBezTo>
                <a:cubicBezTo>
                  <a:pt x="5180664" y="3372300"/>
                  <a:pt x="5179422" y="3372149"/>
                  <a:pt x="5178241" y="3371967"/>
                </a:cubicBezTo>
                <a:cubicBezTo>
                  <a:pt x="5177999" y="3373057"/>
                  <a:pt x="5177818" y="3374117"/>
                  <a:pt x="5177272" y="3375177"/>
                </a:cubicBezTo>
                <a:cubicBezTo>
                  <a:pt x="5176728" y="3376238"/>
                  <a:pt x="5175849" y="3377056"/>
                  <a:pt x="5174971" y="3377873"/>
                </a:cubicBezTo>
                <a:cubicBezTo>
                  <a:pt x="5175455" y="3378752"/>
                  <a:pt x="5176091" y="3379509"/>
                  <a:pt x="5176364" y="3380478"/>
                </a:cubicBezTo>
                <a:cubicBezTo>
                  <a:pt x="5177000" y="3380509"/>
                  <a:pt x="5177545" y="3380357"/>
                  <a:pt x="5178211" y="3380478"/>
                </a:cubicBezTo>
                <a:cubicBezTo>
                  <a:pt x="5179635" y="3380781"/>
                  <a:pt x="5180937" y="3381781"/>
                  <a:pt x="5182209" y="3382720"/>
                </a:cubicBezTo>
                <a:cubicBezTo>
                  <a:pt x="5183420" y="3378297"/>
                  <a:pt x="5187660" y="3374632"/>
                  <a:pt x="5192051" y="3374087"/>
                </a:cubicBezTo>
                <a:cubicBezTo>
                  <a:pt x="5192051" y="3374087"/>
                  <a:pt x="5192081" y="3374087"/>
                  <a:pt x="5192081" y="3374087"/>
                </a:cubicBezTo>
                <a:cubicBezTo>
                  <a:pt x="5190960" y="3369483"/>
                  <a:pt x="5191112" y="3364606"/>
                  <a:pt x="5193777" y="3360033"/>
                </a:cubicBezTo>
                <a:cubicBezTo>
                  <a:pt x="5195685" y="3356761"/>
                  <a:pt x="5198198" y="3354338"/>
                  <a:pt x="5201075" y="3352611"/>
                </a:cubicBezTo>
                <a:cubicBezTo>
                  <a:pt x="5196593" y="3348553"/>
                  <a:pt x="5195230" y="3341919"/>
                  <a:pt x="5199046" y="3336830"/>
                </a:cubicBezTo>
                <a:cubicBezTo>
                  <a:pt x="5202620" y="3332075"/>
                  <a:pt x="5210403" y="3330530"/>
                  <a:pt x="5215126" y="3334529"/>
                </a:cubicBezTo>
                <a:lnTo>
                  <a:pt x="5220638" y="3339193"/>
                </a:lnTo>
                <a:cubicBezTo>
                  <a:pt x="5221698" y="3340102"/>
                  <a:pt x="5222546" y="3341162"/>
                  <a:pt x="5223273" y="3342313"/>
                </a:cubicBezTo>
                <a:lnTo>
                  <a:pt x="5225393" y="3343070"/>
                </a:lnTo>
                <a:cubicBezTo>
                  <a:pt x="5228966" y="3344342"/>
                  <a:pt x="5231268" y="3347129"/>
                  <a:pt x="5232388" y="3350370"/>
                </a:cubicBezTo>
                <a:cubicBezTo>
                  <a:pt x="5232963" y="3349613"/>
                  <a:pt x="5233478" y="3348856"/>
                  <a:pt x="5234174" y="3348219"/>
                </a:cubicBezTo>
                <a:cubicBezTo>
                  <a:pt x="5235780" y="3342888"/>
                  <a:pt x="5240564" y="3338739"/>
                  <a:pt x="5247075" y="3340283"/>
                </a:cubicBezTo>
                <a:cubicBezTo>
                  <a:pt x="5247469" y="3340041"/>
                  <a:pt x="5247863" y="3339799"/>
                  <a:pt x="5248257" y="3339648"/>
                </a:cubicBezTo>
                <a:cubicBezTo>
                  <a:pt x="5247893" y="3338769"/>
                  <a:pt x="5247499" y="3337951"/>
                  <a:pt x="5247409" y="3336830"/>
                </a:cubicBezTo>
                <a:cubicBezTo>
                  <a:pt x="5247409" y="3336800"/>
                  <a:pt x="5247409" y="3336740"/>
                  <a:pt x="5247409" y="3336709"/>
                </a:cubicBezTo>
                <a:lnTo>
                  <a:pt x="5243411" y="3334165"/>
                </a:lnTo>
                <a:cubicBezTo>
                  <a:pt x="5237930" y="3330651"/>
                  <a:pt x="5236082" y="3324200"/>
                  <a:pt x="5239050" y="3318384"/>
                </a:cubicBezTo>
                <a:cubicBezTo>
                  <a:pt x="5241776" y="3312992"/>
                  <a:pt x="5249710" y="3310751"/>
                  <a:pt x="5254828" y="3314022"/>
                </a:cubicBezTo>
                <a:lnTo>
                  <a:pt x="5259159" y="3316778"/>
                </a:lnTo>
                <a:cubicBezTo>
                  <a:pt x="5262217" y="3318717"/>
                  <a:pt x="5264003" y="3321625"/>
                  <a:pt x="5264609" y="3324805"/>
                </a:cubicBezTo>
                <a:cubicBezTo>
                  <a:pt x="5267456" y="3326108"/>
                  <a:pt x="5269697" y="3328652"/>
                  <a:pt x="5270060" y="3332923"/>
                </a:cubicBezTo>
                <a:cubicBezTo>
                  <a:pt x="5270575" y="3338890"/>
                  <a:pt x="5267001" y="3342767"/>
                  <a:pt x="5262671" y="3344585"/>
                </a:cubicBezTo>
                <a:cubicBezTo>
                  <a:pt x="5264337" y="3347674"/>
                  <a:pt x="5264730" y="3351339"/>
                  <a:pt x="5263307" y="3354399"/>
                </a:cubicBezTo>
                <a:cubicBezTo>
                  <a:pt x="5264064" y="3354550"/>
                  <a:pt x="5264882" y="3354277"/>
                  <a:pt x="5265609" y="3354550"/>
                </a:cubicBezTo>
                <a:cubicBezTo>
                  <a:pt x="5269394" y="3352945"/>
                  <a:pt x="5273815" y="3353248"/>
                  <a:pt x="5277298" y="3356367"/>
                </a:cubicBezTo>
                <a:cubicBezTo>
                  <a:pt x="5286504" y="3350400"/>
                  <a:pt x="5301313" y="3359397"/>
                  <a:pt x="5294378" y="3370301"/>
                </a:cubicBezTo>
                <a:cubicBezTo>
                  <a:pt x="5289926" y="3377268"/>
                  <a:pt x="5281568" y="3377056"/>
                  <a:pt x="5276359" y="3373421"/>
                </a:cubicBezTo>
                <a:cubicBezTo>
                  <a:pt x="5275057" y="3374360"/>
                  <a:pt x="5273603" y="3375177"/>
                  <a:pt x="5272029" y="3375571"/>
                </a:cubicBezTo>
                <a:cubicBezTo>
                  <a:pt x="5271998" y="3375965"/>
                  <a:pt x="5272089" y="3376359"/>
                  <a:pt x="5272029" y="3376813"/>
                </a:cubicBezTo>
                <a:cubicBezTo>
                  <a:pt x="5271272" y="3381599"/>
                  <a:pt x="5268728" y="3384961"/>
                  <a:pt x="5265669" y="3388596"/>
                </a:cubicBezTo>
                <a:cubicBezTo>
                  <a:pt x="5264761" y="3389656"/>
                  <a:pt x="5263459" y="3390353"/>
                  <a:pt x="5262005" y="3390868"/>
                </a:cubicBezTo>
                <a:cubicBezTo>
                  <a:pt x="5260915" y="3392776"/>
                  <a:pt x="5259401" y="3394442"/>
                  <a:pt x="5257553" y="3395502"/>
                </a:cubicBezTo>
                <a:cubicBezTo>
                  <a:pt x="5256069" y="3396320"/>
                  <a:pt x="5254555" y="3397077"/>
                  <a:pt x="5253011" y="3397744"/>
                </a:cubicBezTo>
                <a:cubicBezTo>
                  <a:pt x="5252768" y="3398137"/>
                  <a:pt x="5252587" y="3398531"/>
                  <a:pt x="5252314" y="3398925"/>
                </a:cubicBezTo>
                <a:cubicBezTo>
                  <a:pt x="5248771" y="3403680"/>
                  <a:pt x="5240988" y="3405316"/>
                  <a:pt x="5236234" y="3401318"/>
                </a:cubicBezTo>
                <a:lnTo>
                  <a:pt x="5233660" y="3399167"/>
                </a:lnTo>
                <a:cubicBezTo>
                  <a:pt x="5233630" y="3399167"/>
                  <a:pt x="5233599" y="3399137"/>
                  <a:pt x="5233539" y="3399107"/>
                </a:cubicBezTo>
                <a:cubicBezTo>
                  <a:pt x="5231782" y="3405286"/>
                  <a:pt x="5225150" y="3410799"/>
                  <a:pt x="5217246" y="3407951"/>
                </a:cubicBezTo>
                <a:cubicBezTo>
                  <a:pt x="5210403" y="3405467"/>
                  <a:pt x="5209524" y="3399258"/>
                  <a:pt x="5212037" y="3394169"/>
                </a:cubicBezTo>
                <a:cubicBezTo>
                  <a:pt x="5210947" y="3394200"/>
                  <a:pt x="5209887" y="3394078"/>
                  <a:pt x="5208888" y="3393806"/>
                </a:cubicBezTo>
                <a:close/>
                <a:moveTo>
                  <a:pt x="5116645" y="3489613"/>
                </a:moveTo>
                <a:lnTo>
                  <a:pt x="5113890" y="3493975"/>
                </a:lnTo>
                <a:cubicBezTo>
                  <a:pt x="5110528" y="3499275"/>
                  <a:pt x="5103442" y="3501184"/>
                  <a:pt x="5097991" y="3497882"/>
                </a:cubicBezTo>
                <a:cubicBezTo>
                  <a:pt x="5092722" y="3494702"/>
                  <a:pt x="5090723" y="3487250"/>
                  <a:pt x="5094085" y="3481980"/>
                </a:cubicBezTo>
                <a:lnTo>
                  <a:pt x="5096840" y="3477618"/>
                </a:lnTo>
                <a:cubicBezTo>
                  <a:pt x="5098415" y="3475134"/>
                  <a:pt x="5100868" y="3473468"/>
                  <a:pt x="5103502" y="3472681"/>
                </a:cubicBezTo>
                <a:cubicBezTo>
                  <a:pt x="5097385" y="3461595"/>
                  <a:pt x="5112103" y="3447934"/>
                  <a:pt x="5121006" y="3458626"/>
                </a:cubicBezTo>
                <a:cubicBezTo>
                  <a:pt x="5126912" y="3465714"/>
                  <a:pt x="5122702" y="3474710"/>
                  <a:pt x="5116403" y="3477648"/>
                </a:cubicBezTo>
                <a:cubicBezTo>
                  <a:pt x="5118614" y="3481223"/>
                  <a:pt x="5119008" y="3485917"/>
                  <a:pt x="5116645" y="3489613"/>
                </a:cubicBezTo>
                <a:close/>
                <a:moveTo>
                  <a:pt x="5121309" y="3440058"/>
                </a:moveTo>
                <a:cubicBezTo>
                  <a:pt x="5119583" y="3446268"/>
                  <a:pt x="5112739" y="3451841"/>
                  <a:pt x="5104835" y="3448964"/>
                </a:cubicBezTo>
                <a:cubicBezTo>
                  <a:pt x="5095720" y="3445693"/>
                  <a:pt x="5097143" y="3435757"/>
                  <a:pt x="5103109" y="3430699"/>
                </a:cubicBezTo>
                <a:lnTo>
                  <a:pt x="5098808" y="3432728"/>
                </a:lnTo>
                <a:cubicBezTo>
                  <a:pt x="5093176" y="3435394"/>
                  <a:pt x="5086120" y="3432274"/>
                  <a:pt x="5083727" y="3426701"/>
                </a:cubicBezTo>
                <a:cubicBezTo>
                  <a:pt x="5081426" y="3421339"/>
                  <a:pt x="5083818" y="3415463"/>
                  <a:pt x="5088543" y="3412464"/>
                </a:cubicBezTo>
                <a:lnTo>
                  <a:pt x="5081214" y="3407800"/>
                </a:lnTo>
                <a:cubicBezTo>
                  <a:pt x="5075763" y="3404316"/>
                  <a:pt x="5075097" y="3396805"/>
                  <a:pt x="5078337" y="3391685"/>
                </a:cubicBezTo>
                <a:cubicBezTo>
                  <a:pt x="5081123" y="3387263"/>
                  <a:pt x="5086574" y="3386112"/>
                  <a:pt x="5091298" y="3387505"/>
                </a:cubicBezTo>
                <a:cubicBezTo>
                  <a:pt x="5093509" y="3384870"/>
                  <a:pt x="5096689" y="3383023"/>
                  <a:pt x="5100232" y="3383356"/>
                </a:cubicBezTo>
                <a:cubicBezTo>
                  <a:pt x="5102624" y="3383568"/>
                  <a:pt x="5105017" y="3383780"/>
                  <a:pt x="5107439" y="3383992"/>
                </a:cubicBezTo>
                <a:cubicBezTo>
                  <a:pt x="5113647" y="3384567"/>
                  <a:pt x="5118765" y="3389353"/>
                  <a:pt x="5118553" y="3395865"/>
                </a:cubicBezTo>
                <a:cubicBezTo>
                  <a:pt x="5118372" y="3401530"/>
                  <a:pt x="5113345" y="3406830"/>
                  <a:pt x="5107500" y="3406861"/>
                </a:cubicBezTo>
                <a:cubicBezTo>
                  <a:pt x="5107258" y="3407709"/>
                  <a:pt x="5106894" y="3408557"/>
                  <a:pt x="5106501" y="3409344"/>
                </a:cubicBezTo>
                <a:cubicBezTo>
                  <a:pt x="5108620" y="3410586"/>
                  <a:pt x="5110468" y="3412283"/>
                  <a:pt x="5111437" y="3414524"/>
                </a:cubicBezTo>
                <a:cubicBezTo>
                  <a:pt x="5113587" y="3419492"/>
                  <a:pt x="5111739" y="3425005"/>
                  <a:pt x="5107712" y="3428185"/>
                </a:cubicBezTo>
                <a:cubicBezTo>
                  <a:pt x="5110014" y="3427488"/>
                  <a:pt x="5112587" y="3427458"/>
                  <a:pt x="5115313" y="3428427"/>
                </a:cubicBezTo>
                <a:cubicBezTo>
                  <a:pt x="5118856" y="3429699"/>
                  <a:pt x="5120794" y="3432001"/>
                  <a:pt x="5121521" y="3434637"/>
                </a:cubicBezTo>
                <a:cubicBezTo>
                  <a:pt x="5123247" y="3428458"/>
                  <a:pt x="5130061" y="3422884"/>
                  <a:pt x="5137965" y="3425731"/>
                </a:cubicBezTo>
                <a:cubicBezTo>
                  <a:pt x="5151865" y="3430729"/>
                  <a:pt x="5141387" y="3451205"/>
                  <a:pt x="5127608" y="3446268"/>
                </a:cubicBezTo>
                <a:cubicBezTo>
                  <a:pt x="5123974" y="3444996"/>
                  <a:pt x="5122036" y="3442664"/>
                  <a:pt x="5121309" y="3440058"/>
                </a:cubicBezTo>
                <a:close/>
                <a:moveTo>
                  <a:pt x="4895941" y="3224818"/>
                </a:moveTo>
                <a:cubicBezTo>
                  <a:pt x="4894579" y="3225121"/>
                  <a:pt x="4893095" y="3224879"/>
                  <a:pt x="4891611" y="3224394"/>
                </a:cubicBezTo>
                <a:cubicBezTo>
                  <a:pt x="4889582" y="3225242"/>
                  <a:pt x="4887341" y="3225666"/>
                  <a:pt x="4885221" y="3225394"/>
                </a:cubicBezTo>
                <a:cubicBezTo>
                  <a:pt x="4883525" y="3225152"/>
                  <a:pt x="4881859" y="3224818"/>
                  <a:pt x="4880225" y="3224425"/>
                </a:cubicBezTo>
                <a:cubicBezTo>
                  <a:pt x="4879800" y="3224606"/>
                  <a:pt x="4879407" y="3224818"/>
                  <a:pt x="4878952" y="3224939"/>
                </a:cubicBezTo>
                <a:cubicBezTo>
                  <a:pt x="4873199" y="3226605"/>
                  <a:pt x="4865961" y="3223122"/>
                  <a:pt x="4864598" y="3217034"/>
                </a:cubicBezTo>
                <a:lnTo>
                  <a:pt x="4863871" y="3213732"/>
                </a:lnTo>
                <a:cubicBezTo>
                  <a:pt x="4863357" y="3212823"/>
                  <a:pt x="4862842" y="3211915"/>
                  <a:pt x="4862448" y="3210885"/>
                </a:cubicBezTo>
                <a:cubicBezTo>
                  <a:pt x="4859390" y="3203191"/>
                  <a:pt x="4861600" y="3194256"/>
                  <a:pt x="4862327" y="3186320"/>
                </a:cubicBezTo>
                <a:cubicBezTo>
                  <a:pt x="4863417" y="3174325"/>
                  <a:pt x="4878438" y="3174446"/>
                  <a:pt x="4883556" y="3182655"/>
                </a:cubicBezTo>
                <a:cubicBezTo>
                  <a:pt x="4883677" y="3182382"/>
                  <a:pt x="4883828" y="3182109"/>
                  <a:pt x="4883949" y="3181837"/>
                </a:cubicBezTo>
                <a:cubicBezTo>
                  <a:pt x="4884797" y="3178384"/>
                  <a:pt x="4887008" y="3176082"/>
                  <a:pt x="4889763" y="3174870"/>
                </a:cubicBezTo>
                <a:cubicBezTo>
                  <a:pt x="4895760" y="3171569"/>
                  <a:pt x="4904481" y="3172659"/>
                  <a:pt x="4906359" y="3180413"/>
                </a:cubicBezTo>
                <a:cubicBezTo>
                  <a:pt x="4906874" y="3182503"/>
                  <a:pt x="4907631" y="3184563"/>
                  <a:pt x="4908115" y="3186653"/>
                </a:cubicBezTo>
                <a:cubicBezTo>
                  <a:pt x="4908297" y="3187168"/>
                  <a:pt x="4908509" y="3187683"/>
                  <a:pt x="4908721" y="3188168"/>
                </a:cubicBezTo>
                <a:cubicBezTo>
                  <a:pt x="4909508" y="3189561"/>
                  <a:pt x="4910175" y="3190833"/>
                  <a:pt x="4910598" y="3192226"/>
                </a:cubicBezTo>
                <a:cubicBezTo>
                  <a:pt x="4913839" y="3193498"/>
                  <a:pt x="4916655" y="3196103"/>
                  <a:pt x="4917775" y="3199132"/>
                </a:cubicBezTo>
                <a:cubicBezTo>
                  <a:pt x="4920138" y="3205433"/>
                  <a:pt x="4916564" y="3211218"/>
                  <a:pt x="4910992" y="3214035"/>
                </a:cubicBezTo>
                <a:cubicBezTo>
                  <a:pt x="4914929" y="3212066"/>
                  <a:pt x="4913233" y="3212006"/>
                  <a:pt x="4911901" y="3214520"/>
                </a:cubicBezTo>
                <a:cubicBezTo>
                  <a:pt x="4910841" y="3216549"/>
                  <a:pt x="4909841" y="3217791"/>
                  <a:pt x="4908267" y="3219306"/>
                </a:cubicBezTo>
                <a:cubicBezTo>
                  <a:pt x="4904693" y="3222668"/>
                  <a:pt x="4900605" y="3223788"/>
                  <a:pt x="4895941" y="3224818"/>
                </a:cubicBezTo>
                <a:close/>
                <a:moveTo>
                  <a:pt x="4903270" y="3249596"/>
                </a:moveTo>
                <a:cubicBezTo>
                  <a:pt x="4895275" y="3262166"/>
                  <a:pt x="4875076" y="3250807"/>
                  <a:pt x="4883101" y="3238207"/>
                </a:cubicBezTo>
                <a:cubicBezTo>
                  <a:pt x="4891066" y="3225666"/>
                  <a:pt x="4911265" y="3236995"/>
                  <a:pt x="4903270" y="3249596"/>
                </a:cubicBezTo>
                <a:close/>
                <a:moveTo>
                  <a:pt x="4901513" y="3103871"/>
                </a:moveTo>
                <a:cubicBezTo>
                  <a:pt x="4909417" y="3091452"/>
                  <a:pt x="4930494" y="3101114"/>
                  <a:pt x="4922500" y="3113685"/>
                </a:cubicBezTo>
                <a:cubicBezTo>
                  <a:pt x="4921591" y="3115108"/>
                  <a:pt x="4920471" y="3116199"/>
                  <a:pt x="4919259" y="3117077"/>
                </a:cubicBezTo>
                <a:lnTo>
                  <a:pt x="4919471" y="3117077"/>
                </a:lnTo>
                <a:cubicBezTo>
                  <a:pt x="4925952" y="3116804"/>
                  <a:pt x="4930888" y="3122287"/>
                  <a:pt x="4931282" y="3128436"/>
                </a:cubicBezTo>
                <a:cubicBezTo>
                  <a:pt x="4931675" y="3134766"/>
                  <a:pt x="4925952" y="3139946"/>
                  <a:pt x="4919926" y="3140219"/>
                </a:cubicBezTo>
                <a:lnTo>
                  <a:pt x="4915625" y="3140400"/>
                </a:lnTo>
                <a:cubicBezTo>
                  <a:pt x="4913808" y="3143308"/>
                  <a:pt x="4910901" y="3145459"/>
                  <a:pt x="4907146" y="3145913"/>
                </a:cubicBezTo>
                <a:cubicBezTo>
                  <a:pt x="4902331" y="3146489"/>
                  <a:pt x="4898818" y="3144065"/>
                  <a:pt x="4895336" y="3141127"/>
                </a:cubicBezTo>
                <a:cubicBezTo>
                  <a:pt x="4892640" y="3138825"/>
                  <a:pt x="4891853" y="3135433"/>
                  <a:pt x="4892277" y="3132131"/>
                </a:cubicBezTo>
                <a:lnTo>
                  <a:pt x="4891944" y="3131495"/>
                </a:lnTo>
                <a:cubicBezTo>
                  <a:pt x="4888764" y="3125831"/>
                  <a:pt x="4891278" y="3118985"/>
                  <a:pt x="4896577" y="3115775"/>
                </a:cubicBezTo>
                <a:cubicBezTo>
                  <a:pt x="4898182" y="3114805"/>
                  <a:pt x="4899939" y="3114502"/>
                  <a:pt x="4901695" y="3114472"/>
                </a:cubicBezTo>
                <a:cubicBezTo>
                  <a:pt x="4899575" y="3111685"/>
                  <a:pt x="4898909" y="3107990"/>
                  <a:pt x="4901513" y="3103871"/>
                </a:cubicBezTo>
                <a:close/>
                <a:moveTo>
                  <a:pt x="4866415" y="2995735"/>
                </a:moveTo>
                <a:cubicBezTo>
                  <a:pt x="4867778" y="3001854"/>
                  <a:pt x="4864053" y="3008215"/>
                  <a:pt x="4857845" y="3009699"/>
                </a:cubicBezTo>
                <a:cubicBezTo>
                  <a:pt x="4851849" y="3011153"/>
                  <a:pt x="4845247" y="3007246"/>
                  <a:pt x="4843884" y="3001127"/>
                </a:cubicBezTo>
                <a:lnTo>
                  <a:pt x="4842310" y="2994039"/>
                </a:lnTo>
                <a:cubicBezTo>
                  <a:pt x="4840947" y="2987891"/>
                  <a:pt x="4844702" y="2981560"/>
                  <a:pt x="4850880" y="2980076"/>
                </a:cubicBezTo>
                <a:cubicBezTo>
                  <a:pt x="4852485" y="2979712"/>
                  <a:pt x="4854090" y="2979742"/>
                  <a:pt x="4855665" y="2980045"/>
                </a:cubicBezTo>
                <a:cubicBezTo>
                  <a:pt x="4856452" y="2974199"/>
                  <a:pt x="4861388" y="2970171"/>
                  <a:pt x="4867233" y="2969928"/>
                </a:cubicBezTo>
                <a:lnTo>
                  <a:pt x="4872381" y="2969716"/>
                </a:lnTo>
                <a:cubicBezTo>
                  <a:pt x="4878650" y="2969444"/>
                  <a:pt x="4883858" y="2975593"/>
                  <a:pt x="4883707" y="2981560"/>
                </a:cubicBezTo>
                <a:cubicBezTo>
                  <a:pt x="4883556" y="2988102"/>
                  <a:pt x="4878105" y="2992616"/>
                  <a:pt x="4871866" y="2992888"/>
                </a:cubicBezTo>
                <a:lnTo>
                  <a:pt x="4866718" y="2993131"/>
                </a:lnTo>
                <a:cubicBezTo>
                  <a:pt x="4866385" y="2993131"/>
                  <a:pt x="4866112" y="2992949"/>
                  <a:pt x="4865779" y="2992949"/>
                </a:cubicBezTo>
                <a:cubicBezTo>
                  <a:pt x="4865991" y="2993827"/>
                  <a:pt x="4866203" y="2994797"/>
                  <a:pt x="4866415" y="2995735"/>
                </a:cubicBezTo>
                <a:close/>
                <a:moveTo>
                  <a:pt x="4792403" y="2874515"/>
                </a:moveTo>
                <a:cubicBezTo>
                  <a:pt x="4791919" y="2873909"/>
                  <a:pt x="4791403" y="2873364"/>
                  <a:pt x="4790828" y="2872849"/>
                </a:cubicBezTo>
                <a:cubicBezTo>
                  <a:pt x="4790768" y="2872789"/>
                  <a:pt x="4790768" y="2872819"/>
                  <a:pt x="4790707" y="2872758"/>
                </a:cubicBezTo>
                <a:cubicBezTo>
                  <a:pt x="4790647" y="2872758"/>
                  <a:pt x="4790617" y="2872758"/>
                  <a:pt x="4790556" y="2872728"/>
                </a:cubicBezTo>
                <a:lnTo>
                  <a:pt x="4790132" y="2872728"/>
                </a:lnTo>
                <a:cubicBezTo>
                  <a:pt x="4783651" y="2872819"/>
                  <a:pt x="4778624" y="2868094"/>
                  <a:pt x="4778019" y="2861672"/>
                </a:cubicBezTo>
                <a:cubicBezTo>
                  <a:pt x="4777473" y="2855584"/>
                  <a:pt x="4783015" y="2849647"/>
                  <a:pt x="4789072" y="2849556"/>
                </a:cubicBezTo>
                <a:cubicBezTo>
                  <a:pt x="4796128" y="2849465"/>
                  <a:pt x="4803032" y="2851798"/>
                  <a:pt x="4807817" y="2857189"/>
                </a:cubicBezTo>
                <a:cubicBezTo>
                  <a:pt x="4811996" y="2861884"/>
                  <a:pt x="4813329" y="2868427"/>
                  <a:pt x="4808756" y="2873546"/>
                </a:cubicBezTo>
                <a:cubicBezTo>
                  <a:pt x="4804940" y="2877847"/>
                  <a:pt x="4796552" y="2879180"/>
                  <a:pt x="4792403" y="2874515"/>
                </a:cubicBezTo>
                <a:close/>
                <a:moveTo>
                  <a:pt x="4804849" y="2907138"/>
                </a:moveTo>
                <a:lnTo>
                  <a:pt x="4802094" y="2911499"/>
                </a:lnTo>
                <a:cubicBezTo>
                  <a:pt x="4798702" y="2916800"/>
                  <a:pt x="4790101" y="2916588"/>
                  <a:pt x="4785771" y="2912983"/>
                </a:cubicBezTo>
                <a:cubicBezTo>
                  <a:pt x="4780532" y="2908591"/>
                  <a:pt x="4780926" y="2901958"/>
                  <a:pt x="4784287" y="2896657"/>
                </a:cubicBezTo>
                <a:lnTo>
                  <a:pt x="4787043" y="2892295"/>
                </a:lnTo>
                <a:cubicBezTo>
                  <a:pt x="4790434" y="2886995"/>
                  <a:pt x="4799035" y="2887207"/>
                  <a:pt x="4803365" y="2890811"/>
                </a:cubicBezTo>
                <a:cubicBezTo>
                  <a:pt x="4808605" y="2895173"/>
                  <a:pt x="4808180" y="2901867"/>
                  <a:pt x="4804849" y="2907138"/>
                </a:cubicBezTo>
                <a:close/>
                <a:moveTo>
                  <a:pt x="4747220" y="2882603"/>
                </a:moveTo>
                <a:cubicBezTo>
                  <a:pt x="4739226" y="2895173"/>
                  <a:pt x="4721419" y="2880301"/>
                  <a:pt x="4729353" y="2867882"/>
                </a:cubicBezTo>
                <a:cubicBezTo>
                  <a:pt x="4731413" y="2864671"/>
                  <a:pt x="4734108" y="2863278"/>
                  <a:pt x="4736864" y="2863156"/>
                </a:cubicBezTo>
                <a:cubicBezTo>
                  <a:pt x="4731170" y="2860067"/>
                  <a:pt x="4727173" y="2852131"/>
                  <a:pt x="4731746" y="2844952"/>
                </a:cubicBezTo>
                <a:cubicBezTo>
                  <a:pt x="4736985" y="2836713"/>
                  <a:pt x="4746403" y="2840318"/>
                  <a:pt x="4750067" y="2847284"/>
                </a:cubicBezTo>
                <a:lnTo>
                  <a:pt x="4749038" y="2842620"/>
                </a:lnTo>
                <a:cubicBezTo>
                  <a:pt x="4748492" y="2840136"/>
                  <a:pt x="4749098" y="2837743"/>
                  <a:pt x="4750188" y="2835562"/>
                </a:cubicBezTo>
                <a:cubicBezTo>
                  <a:pt x="4749946" y="2835381"/>
                  <a:pt x="4749613" y="2835320"/>
                  <a:pt x="4749401" y="2835078"/>
                </a:cubicBezTo>
                <a:lnTo>
                  <a:pt x="4744041" y="2830171"/>
                </a:lnTo>
                <a:cubicBezTo>
                  <a:pt x="4739407" y="2825930"/>
                  <a:pt x="4739014" y="2818449"/>
                  <a:pt x="4743253" y="2813784"/>
                </a:cubicBezTo>
                <a:cubicBezTo>
                  <a:pt x="4747432" y="2809180"/>
                  <a:pt x="4755003" y="2808756"/>
                  <a:pt x="4759606" y="2812996"/>
                </a:cubicBezTo>
                <a:lnTo>
                  <a:pt x="4764967" y="2817903"/>
                </a:lnTo>
                <a:cubicBezTo>
                  <a:pt x="4768782" y="2821387"/>
                  <a:pt x="4769539" y="2826990"/>
                  <a:pt x="4767389" y="2831503"/>
                </a:cubicBezTo>
                <a:cubicBezTo>
                  <a:pt x="4769539" y="2833200"/>
                  <a:pt x="4771174" y="2835562"/>
                  <a:pt x="4771780" y="2838349"/>
                </a:cubicBezTo>
                <a:lnTo>
                  <a:pt x="4773355" y="2845467"/>
                </a:lnTo>
                <a:cubicBezTo>
                  <a:pt x="4774718" y="2851586"/>
                  <a:pt x="4770084" y="2857856"/>
                  <a:pt x="4764088" y="2858976"/>
                </a:cubicBezTo>
                <a:cubicBezTo>
                  <a:pt x="4758728" y="2859976"/>
                  <a:pt x="4753732" y="2856977"/>
                  <a:pt x="4751490" y="2852282"/>
                </a:cubicBezTo>
                <a:cubicBezTo>
                  <a:pt x="4751672" y="2854706"/>
                  <a:pt x="4751127" y="2857250"/>
                  <a:pt x="4749552" y="2859703"/>
                </a:cubicBezTo>
                <a:cubicBezTo>
                  <a:pt x="4747493" y="2862914"/>
                  <a:pt x="4744828" y="2864308"/>
                  <a:pt x="4742072" y="2864429"/>
                </a:cubicBezTo>
                <a:cubicBezTo>
                  <a:pt x="4747826" y="2867518"/>
                  <a:pt x="4751793" y="2875424"/>
                  <a:pt x="4747220" y="2882603"/>
                </a:cubicBezTo>
                <a:close/>
                <a:moveTo>
                  <a:pt x="4689652" y="3016545"/>
                </a:moveTo>
                <a:cubicBezTo>
                  <a:pt x="4692014" y="3011244"/>
                  <a:pt x="4700070" y="3008124"/>
                  <a:pt x="4705187" y="3011395"/>
                </a:cubicBezTo>
                <a:lnTo>
                  <a:pt x="4709548" y="3014152"/>
                </a:lnTo>
                <a:cubicBezTo>
                  <a:pt x="4715030" y="3017665"/>
                  <a:pt x="4717482" y="3023481"/>
                  <a:pt x="4714696" y="3029691"/>
                </a:cubicBezTo>
                <a:cubicBezTo>
                  <a:pt x="4712334" y="3035022"/>
                  <a:pt x="4704279" y="3038111"/>
                  <a:pt x="4699161" y="3034840"/>
                </a:cubicBezTo>
                <a:lnTo>
                  <a:pt x="4694830" y="3032084"/>
                </a:lnTo>
                <a:cubicBezTo>
                  <a:pt x="4689319" y="3028600"/>
                  <a:pt x="4686866" y="3022754"/>
                  <a:pt x="4689652" y="3016545"/>
                </a:cubicBezTo>
                <a:close/>
                <a:moveTo>
                  <a:pt x="4700130" y="3148427"/>
                </a:moveTo>
                <a:cubicBezTo>
                  <a:pt x="4692226" y="3160876"/>
                  <a:pt x="4671301" y="3150850"/>
                  <a:pt x="4679295" y="3138280"/>
                </a:cubicBezTo>
                <a:cubicBezTo>
                  <a:pt x="4687230" y="3125831"/>
                  <a:pt x="4708125" y="3135857"/>
                  <a:pt x="4700130" y="3148427"/>
                </a:cubicBezTo>
                <a:close/>
                <a:moveTo>
                  <a:pt x="4644500" y="2962750"/>
                </a:moveTo>
                <a:cubicBezTo>
                  <a:pt x="4652495" y="2950179"/>
                  <a:pt x="4672724" y="2961478"/>
                  <a:pt x="4664699" y="2974078"/>
                </a:cubicBezTo>
                <a:cubicBezTo>
                  <a:pt x="4656704" y="2986649"/>
                  <a:pt x="4636475" y="2975320"/>
                  <a:pt x="4644500" y="2962750"/>
                </a:cubicBezTo>
                <a:close/>
                <a:moveTo>
                  <a:pt x="4664214" y="3058436"/>
                </a:moveTo>
                <a:cubicBezTo>
                  <a:pt x="4669635" y="3061434"/>
                  <a:pt x="4671270" y="3069279"/>
                  <a:pt x="4667999" y="3074368"/>
                </a:cubicBezTo>
                <a:lnTo>
                  <a:pt x="4665244" y="3078730"/>
                </a:lnTo>
                <a:cubicBezTo>
                  <a:pt x="4661761" y="3084212"/>
                  <a:pt x="4654857" y="3085606"/>
                  <a:pt x="4649315" y="3082516"/>
                </a:cubicBezTo>
                <a:cubicBezTo>
                  <a:pt x="4643894" y="3079517"/>
                  <a:pt x="4642259" y="3071672"/>
                  <a:pt x="4645499" y="3066584"/>
                </a:cubicBezTo>
                <a:lnTo>
                  <a:pt x="4648255" y="3062222"/>
                </a:lnTo>
                <a:cubicBezTo>
                  <a:pt x="4651768" y="3056770"/>
                  <a:pt x="4658642" y="3055376"/>
                  <a:pt x="4664214" y="3058436"/>
                </a:cubicBezTo>
                <a:close/>
                <a:moveTo>
                  <a:pt x="4641623" y="3290881"/>
                </a:moveTo>
                <a:cubicBezTo>
                  <a:pt x="4641593" y="3290820"/>
                  <a:pt x="4641593" y="3290790"/>
                  <a:pt x="4641562" y="3290759"/>
                </a:cubicBezTo>
                <a:cubicBezTo>
                  <a:pt x="4641472" y="3290638"/>
                  <a:pt x="4641411" y="3290578"/>
                  <a:pt x="4641260" y="3290426"/>
                </a:cubicBezTo>
                <a:cubicBezTo>
                  <a:pt x="4636959" y="3285580"/>
                  <a:pt x="4637201" y="3278704"/>
                  <a:pt x="4641683" y="3274039"/>
                </a:cubicBezTo>
                <a:cubicBezTo>
                  <a:pt x="4645923" y="3269617"/>
                  <a:pt x="4654039" y="3269950"/>
                  <a:pt x="4658066" y="3274464"/>
                </a:cubicBezTo>
                <a:cubicBezTo>
                  <a:pt x="4662761" y="3279734"/>
                  <a:pt x="4665516" y="3286489"/>
                  <a:pt x="4664578" y="3293607"/>
                </a:cubicBezTo>
                <a:cubicBezTo>
                  <a:pt x="4663760" y="3299846"/>
                  <a:pt x="4659672" y="3305117"/>
                  <a:pt x="4652828" y="3305026"/>
                </a:cubicBezTo>
                <a:cubicBezTo>
                  <a:pt x="4647104" y="3304935"/>
                  <a:pt x="4640593" y="3299483"/>
                  <a:pt x="4641411" y="3293273"/>
                </a:cubicBezTo>
                <a:cubicBezTo>
                  <a:pt x="4641532" y="3292547"/>
                  <a:pt x="4641623" y="3291759"/>
                  <a:pt x="4641623" y="3291002"/>
                </a:cubicBezTo>
                <a:cubicBezTo>
                  <a:pt x="4641623" y="3290911"/>
                  <a:pt x="4641623" y="3290941"/>
                  <a:pt x="4641623" y="3290881"/>
                </a:cubicBezTo>
                <a:close/>
                <a:moveTo>
                  <a:pt x="4590081" y="1820456"/>
                </a:moveTo>
                <a:cubicBezTo>
                  <a:pt x="4591322" y="1814731"/>
                  <a:pt x="4598166" y="1809157"/>
                  <a:pt x="4604253" y="1811308"/>
                </a:cubicBezTo>
                <a:lnTo>
                  <a:pt x="4609250" y="1813065"/>
                </a:lnTo>
                <a:cubicBezTo>
                  <a:pt x="4615337" y="1815215"/>
                  <a:pt x="4619910" y="1820304"/>
                  <a:pt x="4618396" y="1827240"/>
                </a:cubicBezTo>
                <a:cubicBezTo>
                  <a:pt x="4618335" y="1827483"/>
                  <a:pt x="4618153" y="1827695"/>
                  <a:pt x="4618062" y="1827937"/>
                </a:cubicBezTo>
                <a:cubicBezTo>
                  <a:pt x="4621424" y="1832360"/>
                  <a:pt x="4621424" y="1838629"/>
                  <a:pt x="4617790" y="1842961"/>
                </a:cubicBezTo>
                <a:cubicBezTo>
                  <a:pt x="4617396" y="1843476"/>
                  <a:pt x="4617184" y="1843718"/>
                  <a:pt x="4617093" y="1843809"/>
                </a:cubicBezTo>
                <a:cubicBezTo>
                  <a:pt x="4617063" y="1843870"/>
                  <a:pt x="4617033" y="1843930"/>
                  <a:pt x="4616972" y="1843991"/>
                </a:cubicBezTo>
                <a:cubicBezTo>
                  <a:pt x="4616942" y="1844021"/>
                  <a:pt x="4616942" y="1844051"/>
                  <a:pt x="4616942" y="1844082"/>
                </a:cubicBezTo>
                <a:cubicBezTo>
                  <a:pt x="4617184" y="1844748"/>
                  <a:pt x="4617396" y="1845415"/>
                  <a:pt x="4617699" y="1846111"/>
                </a:cubicBezTo>
                <a:cubicBezTo>
                  <a:pt x="4620455" y="1852199"/>
                  <a:pt x="4615670" y="1859075"/>
                  <a:pt x="4610128" y="1861196"/>
                </a:cubicBezTo>
                <a:cubicBezTo>
                  <a:pt x="4603678" y="1863679"/>
                  <a:pt x="4597622" y="1859318"/>
                  <a:pt x="4595047" y="1853623"/>
                </a:cubicBezTo>
                <a:cubicBezTo>
                  <a:pt x="4591898" y="1846687"/>
                  <a:pt x="4592716" y="1839357"/>
                  <a:pt x="4595986" y="1832965"/>
                </a:cubicBezTo>
                <a:cubicBezTo>
                  <a:pt x="4591716" y="1830391"/>
                  <a:pt x="4588870" y="1826090"/>
                  <a:pt x="4590081" y="1820456"/>
                </a:cubicBezTo>
                <a:close/>
                <a:moveTo>
                  <a:pt x="4622817" y="1790681"/>
                </a:moveTo>
                <a:lnTo>
                  <a:pt x="4625815" y="1792013"/>
                </a:lnTo>
                <a:cubicBezTo>
                  <a:pt x="4629025" y="1793437"/>
                  <a:pt x="4630842" y="1795739"/>
                  <a:pt x="4631781" y="1798253"/>
                </a:cubicBezTo>
                <a:cubicBezTo>
                  <a:pt x="4634325" y="1792831"/>
                  <a:pt x="4641047" y="1790438"/>
                  <a:pt x="4646529" y="1792377"/>
                </a:cubicBezTo>
                <a:lnTo>
                  <a:pt x="4650708" y="1793861"/>
                </a:lnTo>
                <a:cubicBezTo>
                  <a:pt x="4653555" y="1791771"/>
                  <a:pt x="4657158" y="1790832"/>
                  <a:pt x="4660913" y="1791832"/>
                </a:cubicBezTo>
                <a:cubicBezTo>
                  <a:pt x="4665728" y="1793134"/>
                  <a:pt x="4668151" y="1796799"/>
                  <a:pt x="4670362" y="1800949"/>
                </a:cubicBezTo>
                <a:cubicBezTo>
                  <a:pt x="4672057" y="1804160"/>
                  <a:pt x="4671512" y="1807734"/>
                  <a:pt x="4669847" y="1810733"/>
                </a:cubicBezTo>
                <a:cubicBezTo>
                  <a:pt x="4669877" y="1810975"/>
                  <a:pt x="4669907" y="1811217"/>
                  <a:pt x="4669938" y="1811459"/>
                </a:cubicBezTo>
                <a:cubicBezTo>
                  <a:pt x="4670786" y="1818063"/>
                  <a:pt x="4665789" y="1823666"/>
                  <a:pt x="4659460" y="1824696"/>
                </a:cubicBezTo>
                <a:cubicBezTo>
                  <a:pt x="4657582" y="1824999"/>
                  <a:pt x="4655765" y="1824636"/>
                  <a:pt x="4654069" y="1823969"/>
                </a:cubicBezTo>
                <a:cubicBezTo>
                  <a:pt x="4655008" y="1827483"/>
                  <a:pt x="4654251" y="1831269"/>
                  <a:pt x="4650163" y="1834177"/>
                </a:cubicBezTo>
                <a:cubicBezTo>
                  <a:pt x="4637868" y="1842991"/>
                  <a:pt x="4621424" y="1825665"/>
                  <a:pt x="4633870" y="1816760"/>
                </a:cubicBezTo>
                <a:cubicBezTo>
                  <a:pt x="4635294" y="1815730"/>
                  <a:pt x="4636778" y="1815155"/>
                  <a:pt x="4638261" y="1814761"/>
                </a:cubicBezTo>
                <a:lnTo>
                  <a:pt x="4638049" y="1814701"/>
                </a:lnTo>
                <a:cubicBezTo>
                  <a:pt x="4634567" y="1813459"/>
                  <a:pt x="4632356" y="1810702"/>
                  <a:pt x="4631296" y="1807522"/>
                </a:cubicBezTo>
                <a:cubicBezTo>
                  <a:pt x="4628783" y="1812913"/>
                  <a:pt x="4622726" y="1816791"/>
                  <a:pt x="4615701" y="1813671"/>
                </a:cubicBezTo>
                <a:lnTo>
                  <a:pt x="4612703" y="1812338"/>
                </a:lnTo>
                <a:cubicBezTo>
                  <a:pt x="4598681" y="1806068"/>
                  <a:pt x="4608796" y="1784471"/>
                  <a:pt x="4622817" y="1790681"/>
                </a:cubicBezTo>
                <a:close/>
                <a:moveTo>
                  <a:pt x="4617124" y="1743883"/>
                </a:moveTo>
                <a:cubicBezTo>
                  <a:pt x="4622847" y="1740308"/>
                  <a:pt x="4629812" y="1742459"/>
                  <a:pt x="4633537" y="1747699"/>
                </a:cubicBezTo>
                <a:lnTo>
                  <a:pt x="4636626" y="1752000"/>
                </a:lnTo>
                <a:cubicBezTo>
                  <a:pt x="4640412" y="1757271"/>
                  <a:pt x="4638019" y="1765207"/>
                  <a:pt x="4632810" y="1768418"/>
                </a:cubicBezTo>
                <a:cubicBezTo>
                  <a:pt x="4627087" y="1771992"/>
                  <a:pt x="4620122" y="1769841"/>
                  <a:pt x="4616397" y="1764601"/>
                </a:cubicBezTo>
                <a:lnTo>
                  <a:pt x="4613308" y="1760300"/>
                </a:lnTo>
                <a:cubicBezTo>
                  <a:pt x="4609523" y="1755060"/>
                  <a:pt x="4611915" y="1747124"/>
                  <a:pt x="4617124" y="1743883"/>
                </a:cubicBezTo>
                <a:close/>
                <a:moveTo>
                  <a:pt x="4675449" y="1746336"/>
                </a:moveTo>
                <a:cubicBezTo>
                  <a:pt x="4673330" y="1744367"/>
                  <a:pt x="4672118" y="1741641"/>
                  <a:pt x="4671634" y="1738915"/>
                </a:cubicBezTo>
                <a:cubicBezTo>
                  <a:pt x="4667545" y="1735886"/>
                  <a:pt x="4665092" y="1730767"/>
                  <a:pt x="4667727" y="1724830"/>
                </a:cubicBezTo>
                <a:cubicBezTo>
                  <a:pt x="4671634" y="1715986"/>
                  <a:pt x="4681627" y="1716773"/>
                  <a:pt x="4686926" y="1722044"/>
                </a:cubicBezTo>
                <a:cubicBezTo>
                  <a:pt x="4687290" y="1721862"/>
                  <a:pt x="4687593" y="1721559"/>
                  <a:pt x="4688017" y="1721407"/>
                </a:cubicBezTo>
                <a:cubicBezTo>
                  <a:pt x="4692711" y="1719529"/>
                  <a:pt x="4697041" y="1720044"/>
                  <a:pt x="4701886" y="1720832"/>
                </a:cubicBezTo>
                <a:cubicBezTo>
                  <a:pt x="4703310" y="1721074"/>
                  <a:pt x="4704642" y="1721862"/>
                  <a:pt x="4705884" y="1722892"/>
                </a:cubicBezTo>
                <a:cubicBezTo>
                  <a:pt x="4708155" y="1722861"/>
                  <a:pt x="4710457" y="1723316"/>
                  <a:pt x="4712364" y="1724406"/>
                </a:cubicBezTo>
                <a:cubicBezTo>
                  <a:pt x="4713879" y="1725285"/>
                  <a:pt x="4715363" y="1726254"/>
                  <a:pt x="4716786" y="1727253"/>
                </a:cubicBezTo>
                <a:cubicBezTo>
                  <a:pt x="4717270" y="1727253"/>
                  <a:pt x="4717724" y="1727223"/>
                  <a:pt x="4718209" y="1727253"/>
                </a:cubicBezTo>
                <a:cubicBezTo>
                  <a:pt x="4724326" y="1727890"/>
                  <a:pt x="4729929" y="1733948"/>
                  <a:pt x="4728899" y="1740308"/>
                </a:cubicBezTo>
                <a:lnTo>
                  <a:pt x="4728324" y="1743761"/>
                </a:lnTo>
                <a:cubicBezTo>
                  <a:pt x="4728324" y="1743792"/>
                  <a:pt x="4728324" y="1743852"/>
                  <a:pt x="4728324" y="1743883"/>
                </a:cubicBezTo>
                <a:cubicBezTo>
                  <a:pt x="4734744" y="1742156"/>
                  <a:pt x="4743193" y="1745155"/>
                  <a:pt x="4744859" y="1753697"/>
                </a:cubicBezTo>
                <a:cubicBezTo>
                  <a:pt x="4746312" y="1761118"/>
                  <a:pt x="4741224" y="1765207"/>
                  <a:pt x="4735349" y="1765691"/>
                </a:cubicBezTo>
                <a:cubicBezTo>
                  <a:pt x="4735955" y="1766630"/>
                  <a:pt x="4736409" y="1767630"/>
                  <a:pt x="4736682" y="1768690"/>
                </a:cubicBezTo>
                <a:cubicBezTo>
                  <a:pt x="4742951" y="1767872"/>
                  <a:pt x="4748462" y="1772476"/>
                  <a:pt x="4749764" y="1778443"/>
                </a:cubicBezTo>
                <a:cubicBezTo>
                  <a:pt x="4750612" y="1782290"/>
                  <a:pt x="4749098" y="1786077"/>
                  <a:pt x="4746433" y="1788742"/>
                </a:cubicBezTo>
                <a:cubicBezTo>
                  <a:pt x="4747099" y="1788379"/>
                  <a:pt x="4747857" y="1788106"/>
                  <a:pt x="4748644" y="1787985"/>
                </a:cubicBezTo>
                <a:lnTo>
                  <a:pt x="4753853" y="1786955"/>
                </a:lnTo>
                <a:cubicBezTo>
                  <a:pt x="4758062" y="1786137"/>
                  <a:pt x="4762211" y="1786894"/>
                  <a:pt x="4765299" y="1789348"/>
                </a:cubicBezTo>
                <a:cubicBezTo>
                  <a:pt x="4771114" y="1789984"/>
                  <a:pt x="4776141" y="1794255"/>
                  <a:pt x="4774324" y="1801524"/>
                </a:cubicBezTo>
                <a:cubicBezTo>
                  <a:pt x="4772780" y="1807764"/>
                  <a:pt x="4767480" y="1810551"/>
                  <a:pt x="4762362" y="1810642"/>
                </a:cubicBezTo>
                <a:cubicBezTo>
                  <a:pt x="4763422" y="1813035"/>
                  <a:pt x="4764149" y="1815518"/>
                  <a:pt x="4763907" y="1818275"/>
                </a:cubicBezTo>
                <a:cubicBezTo>
                  <a:pt x="4763725" y="1820395"/>
                  <a:pt x="4762968" y="1822152"/>
                  <a:pt x="4761999" y="1823787"/>
                </a:cubicBezTo>
                <a:cubicBezTo>
                  <a:pt x="4763573" y="1825726"/>
                  <a:pt x="4764785" y="1828058"/>
                  <a:pt x="4765299" y="1830694"/>
                </a:cubicBezTo>
                <a:lnTo>
                  <a:pt x="4766299" y="1835903"/>
                </a:lnTo>
                <a:cubicBezTo>
                  <a:pt x="4767389" y="1841447"/>
                  <a:pt x="4762544" y="1846414"/>
                  <a:pt x="4757456" y="1847929"/>
                </a:cubicBezTo>
                <a:cubicBezTo>
                  <a:pt x="4753489" y="1861468"/>
                  <a:pt x="4732836" y="1853078"/>
                  <a:pt x="4736318" y="1839144"/>
                </a:cubicBezTo>
                <a:cubicBezTo>
                  <a:pt x="4737197" y="1835631"/>
                  <a:pt x="4739165" y="1833511"/>
                  <a:pt x="4741557" y="1832511"/>
                </a:cubicBezTo>
                <a:lnTo>
                  <a:pt x="4741527" y="1832269"/>
                </a:lnTo>
                <a:cubicBezTo>
                  <a:pt x="4741345" y="1831269"/>
                  <a:pt x="4741618" y="1830360"/>
                  <a:pt x="4741770" y="1829421"/>
                </a:cubicBezTo>
                <a:cubicBezTo>
                  <a:pt x="4740346" y="1828270"/>
                  <a:pt x="4739135" y="1826938"/>
                  <a:pt x="4738438" y="1825453"/>
                </a:cubicBezTo>
                <a:cubicBezTo>
                  <a:pt x="4736712" y="1821758"/>
                  <a:pt x="4737136" y="1818184"/>
                  <a:pt x="4738832" y="1815125"/>
                </a:cubicBezTo>
                <a:cubicBezTo>
                  <a:pt x="4738196" y="1811429"/>
                  <a:pt x="4739498" y="1807673"/>
                  <a:pt x="4742193" y="1804765"/>
                </a:cubicBezTo>
                <a:cubicBezTo>
                  <a:pt x="4741891" y="1804190"/>
                  <a:pt x="4741467" y="1803766"/>
                  <a:pt x="4741224" y="1803099"/>
                </a:cubicBezTo>
                <a:cubicBezTo>
                  <a:pt x="4739892" y="1799162"/>
                  <a:pt x="4741073" y="1793831"/>
                  <a:pt x="4744132" y="1790620"/>
                </a:cubicBezTo>
                <a:cubicBezTo>
                  <a:pt x="4742890" y="1791377"/>
                  <a:pt x="4741557" y="1791953"/>
                  <a:pt x="4740104" y="1792225"/>
                </a:cubicBezTo>
                <a:lnTo>
                  <a:pt x="4734895" y="1793255"/>
                </a:lnTo>
                <a:cubicBezTo>
                  <a:pt x="4733048" y="1793619"/>
                  <a:pt x="4731291" y="1793437"/>
                  <a:pt x="4729626" y="1792952"/>
                </a:cubicBezTo>
                <a:cubicBezTo>
                  <a:pt x="4725962" y="1797163"/>
                  <a:pt x="4720905" y="1800010"/>
                  <a:pt x="4714696" y="1800101"/>
                </a:cubicBezTo>
                <a:cubicBezTo>
                  <a:pt x="4710759" y="1800131"/>
                  <a:pt x="4707277" y="1799192"/>
                  <a:pt x="4704188" y="1797526"/>
                </a:cubicBezTo>
                <a:cubicBezTo>
                  <a:pt x="4702946" y="1803675"/>
                  <a:pt x="4697798" y="1808400"/>
                  <a:pt x="4691227" y="1807703"/>
                </a:cubicBezTo>
                <a:cubicBezTo>
                  <a:pt x="4685080" y="1807067"/>
                  <a:pt x="4679568" y="1800949"/>
                  <a:pt x="4680628" y="1794588"/>
                </a:cubicBezTo>
                <a:cubicBezTo>
                  <a:pt x="4681021" y="1792104"/>
                  <a:pt x="4681445" y="1789651"/>
                  <a:pt x="4681839" y="1787197"/>
                </a:cubicBezTo>
                <a:cubicBezTo>
                  <a:pt x="4682081" y="1785774"/>
                  <a:pt x="4682596" y="1784441"/>
                  <a:pt x="4683232" y="1783199"/>
                </a:cubicBezTo>
                <a:lnTo>
                  <a:pt x="4682778" y="1780897"/>
                </a:lnTo>
                <a:cubicBezTo>
                  <a:pt x="4682021" y="1777020"/>
                  <a:pt x="4683262" y="1773476"/>
                  <a:pt x="4685564" y="1770780"/>
                </a:cubicBezTo>
                <a:cubicBezTo>
                  <a:pt x="4684595" y="1770689"/>
                  <a:pt x="4683656" y="1770629"/>
                  <a:pt x="4682717" y="1770326"/>
                </a:cubicBezTo>
                <a:cubicBezTo>
                  <a:pt x="4676721" y="1771840"/>
                  <a:pt x="4669786" y="1769568"/>
                  <a:pt x="4668242" y="1761754"/>
                </a:cubicBezTo>
                <a:cubicBezTo>
                  <a:pt x="4668242" y="1761693"/>
                  <a:pt x="4668272" y="1761663"/>
                  <a:pt x="4668272" y="1761602"/>
                </a:cubicBezTo>
                <a:cubicBezTo>
                  <a:pt x="4667545" y="1762662"/>
                  <a:pt x="4666758" y="1763692"/>
                  <a:pt x="4665516" y="1764601"/>
                </a:cubicBezTo>
                <a:cubicBezTo>
                  <a:pt x="4653100" y="1773506"/>
                  <a:pt x="4637535" y="1755423"/>
                  <a:pt x="4649981" y="1746488"/>
                </a:cubicBezTo>
                <a:cubicBezTo>
                  <a:pt x="4658218" y="1740581"/>
                  <a:pt x="4667697" y="1746578"/>
                  <a:pt x="4669574" y="1753909"/>
                </a:cubicBezTo>
                <a:cubicBezTo>
                  <a:pt x="4670907" y="1751607"/>
                  <a:pt x="4673057" y="1750092"/>
                  <a:pt x="4675570" y="1749123"/>
                </a:cubicBezTo>
                <a:cubicBezTo>
                  <a:pt x="4675510" y="1748153"/>
                  <a:pt x="4675359" y="1747215"/>
                  <a:pt x="4675449" y="1746336"/>
                </a:cubicBezTo>
                <a:close/>
                <a:moveTo>
                  <a:pt x="4855755" y="1939222"/>
                </a:moveTo>
                <a:cubicBezTo>
                  <a:pt x="4852182" y="1953580"/>
                  <a:pt x="4829984" y="1947825"/>
                  <a:pt x="4833558" y="1933498"/>
                </a:cubicBezTo>
                <a:cubicBezTo>
                  <a:pt x="4837101" y="1919140"/>
                  <a:pt x="4859299" y="1924895"/>
                  <a:pt x="4855755" y="1939222"/>
                </a:cubicBezTo>
                <a:close/>
                <a:moveTo>
                  <a:pt x="4834557" y="1866163"/>
                </a:moveTo>
                <a:lnTo>
                  <a:pt x="4835799" y="1861196"/>
                </a:lnTo>
                <a:cubicBezTo>
                  <a:pt x="4837313" y="1855168"/>
                  <a:pt x="4842188" y="1850533"/>
                  <a:pt x="4848821" y="1851503"/>
                </a:cubicBezTo>
                <a:cubicBezTo>
                  <a:pt x="4854150" y="1852290"/>
                  <a:pt x="4859026" y="1857742"/>
                  <a:pt x="4858481" y="1863346"/>
                </a:cubicBezTo>
                <a:cubicBezTo>
                  <a:pt x="4860298" y="1865709"/>
                  <a:pt x="4861207" y="1868798"/>
                  <a:pt x="4860268" y="1872585"/>
                </a:cubicBezTo>
                <a:cubicBezTo>
                  <a:pt x="4857966" y="1881914"/>
                  <a:pt x="4847821" y="1882732"/>
                  <a:pt x="4841946" y="1878309"/>
                </a:cubicBezTo>
                <a:cubicBezTo>
                  <a:pt x="4837192" y="1876401"/>
                  <a:pt x="4833285" y="1871343"/>
                  <a:pt x="4834557" y="1866163"/>
                </a:cubicBezTo>
                <a:close/>
                <a:moveTo>
                  <a:pt x="4834254" y="1958729"/>
                </a:moveTo>
                <a:lnTo>
                  <a:pt x="4839190" y="1959971"/>
                </a:lnTo>
                <a:cubicBezTo>
                  <a:pt x="4840917" y="1960395"/>
                  <a:pt x="4842340" y="1961243"/>
                  <a:pt x="4843551" y="1962303"/>
                </a:cubicBezTo>
                <a:cubicBezTo>
                  <a:pt x="4844611" y="1961031"/>
                  <a:pt x="4845913" y="1959971"/>
                  <a:pt x="4847307" y="1959335"/>
                </a:cubicBezTo>
                <a:cubicBezTo>
                  <a:pt x="4850335" y="1957942"/>
                  <a:pt x="4853333" y="1958002"/>
                  <a:pt x="4855998" y="1959093"/>
                </a:cubicBezTo>
                <a:cubicBezTo>
                  <a:pt x="4854393" y="1956791"/>
                  <a:pt x="4853605" y="1953913"/>
                  <a:pt x="4854029" y="1950672"/>
                </a:cubicBezTo>
                <a:cubicBezTo>
                  <a:pt x="4854786" y="1944826"/>
                  <a:pt x="4861449" y="1939889"/>
                  <a:pt x="4867294" y="1941343"/>
                </a:cubicBezTo>
                <a:lnTo>
                  <a:pt x="4872230" y="1942585"/>
                </a:lnTo>
                <a:cubicBezTo>
                  <a:pt x="4878468" y="1944129"/>
                  <a:pt x="4882405" y="1949309"/>
                  <a:pt x="4881557" y="1955852"/>
                </a:cubicBezTo>
                <a:cubicBezTo>
                  <a:pt x="4880800" y="1961697"/>
                  <a:pt x="4874138" y="1966635"/>
                  <a:pt x="4868293" y="1965211"/>
                </a:cubicBezTo>
                <a:lnTo>
                  <a:pt x="4863357" y="1963969"/>
                </a:lnTo>
                <a:cubicBezTo>
                  <a:pt x="4862418" y="1963727"/>
                  <a:pt x="4861661" y="1963273"/>
                  <a:pt x="4860843" y="1962879"/>
                </a:cubicBezTo>
                <a:cubicBezTo>
                  <a:pt x="4861419" y="1963545"/>
                  <a:pt x="4862054" y="1964151"/>
                  <a:pt x="4862539" y="1964939"/>
                </a:cubicBezTo>
                <a:lnTo>
                  <a:pt x="4866264" y="1971118"/>
                </a:lnTo>
                <a:cubicBezTo>
                  <a:pt x="4869474" y="1976449"/>
                  <a:pt x="4865809" y="1983961"/>
                  <a:pt x="4860661" y="1986354"/>
                </a:cubicBezTo>
                <a:cubicBezTo>
                  <a:pt x="4854605" y="1989140"/>
                  <a:pt x="4848639" y="1986051"/>
                  <a:pt x="4845429" y="1980750"/>
                </a:cubicBezTo>
                <a:lnTo>
                  <a:pt x="4844339" y="1978902"/>
                </a:lnTo>
                <a:cubicBezTo>
                  <a:pt x="4841432" y="1981780"/>
                  <a:pt x="4836950" y="1983022"/>
                  <a:pt x="4832922" y="1982052"/>
                </a:cubicBezTo>
                <a:lnTo>
                  <a:pt x="4827986" y="1980811"/>
                </a:lnTo>
                <a:cubicBezTo>
                  <a:pt x="4821748" y="1979266"/>
                  <a:pt x="4818689" y="1972541"/>
                  <a:pt x="4820082" y="1966635"/>
                </a:cubicBezTo>
                <a:cubicBezTo>
                  <a:pt x="4821536" y="1960456"/>
                  <a:pt x="4828440" y="1957275"/>
                  <a:pt x="4834254" y="1958729"/>
                </a:cubicBezTo>
                <a:close/>
                <a:moveTo>
                  <a:pt x="4847488" y="2130715"/>
                </a:moveTo>
                <a:cubicBezTo>
                  <a:pt x="4853515" y="2132200"/>
                  <a:pt x="4857270" y="2138682"/>
                  <a:pt x="4855755" y="2144679"/>
                </a:cubicBezTo>
                <a:cubicBezTo>
                  <a:pt x="4854211" y="2150707"/>
                  <a:pt x="4847821" y="2154432"/>
                  <a:pt x="4841795" y="2152918"/>
                </a:cubicBezTo>
                <a:lnTo>
                  <a:pt x="4831892" y="2150465"/>
                </a:lnTo>
                <a:cubicBezTo>
                  <a:pt x="4825866" y="2148980"/>
                  <a:pt x="4822111" y="2142498"/>
                  <a:pt x="4823625" y="2136501"/>
                </a:cubicBezTo>
                <a:cubicBezTo>
                  <a:pt x="4825169" y="2130473"/>
                  <a:pt x="4831559" y="2126748"/>
                  <a:pt x="4837586" y="2128262"/>
                </a:cubicBezTo>
                <a:lnTo>
                  <a:pt x="4847488" y="2130715"/>
                </a:lnTo>
                <a:close/>
                <a:moveTo>
                  <a:pt x="4838403" y="2019854"/>
                </a:moveTo>
                <a:lnTo>
                  <a:pt x="4839645" y="2014887"/>
                </a:lnTo>
                <a:cubicBezTo>
                  <a:pt x="4841129" y="2008859"/>
                  <a:pt x="4846216" y="2004285"/>
                  <a:pt x="4852757" y="2005345"/>
                </a:cubicBezTo>
                <a:cubicBezTo>
                  <a:pt x="4856936" y="2006012"/>
                  <a:pt x="4860843" y="2009495"/>
                  <a:pt x="4862085" y="2013675"/>
                </a:cubicBezTo>
                <a:lnTo>
                  <a:pt x="4864992" y="2014402"/>
                </a:lnTo>
                <a:cubicBezTo>
                  <a:pt x="4871230" y="2015947"/>
                  <a:pt x="4875167" y="2021127"/>
                  <a:pt x="4874319" y="2027669"/>
                </a:cubicBezTo>
                <a:cubicBezTo>
                  <a:pt x="4873562" y="2033515"/>
                  <a:pt x="4866900" y="2038452"/>
                  <a:pt x="4861055" y="2036998"/>
                </a:cubicBezTo>
                <a:lnTo>
                  <a:pt x="4856119" y="2035756"/>
                </a:lnTo>
                <a:cubicBezTo>
                  <a:pt x="4853969" y="2035211"/>
                  <a:pt x="4852213" y="2034121"/>
                  <a:pt x="4850728" y="2032818"/>
                </a:cubicBezTo>
                <a:cubicBezTo>
                  <a:pt x="4849820" y="2032909"/>
                  <a:pt x="4848942" y="2033091"/>
                  <a:pt x="4847973" y="2032940"/>
                </a:cubicBezTo>
                <a:cubicBezTo>
                  <a:pt x="4842219" y="2032061"/>
                  <a:pt x="4836919" y="2025882"/>
                  <a:pt x="4838403" y="2019854"/>
                </a:cubicBezTo>
                <a:close/>
                <a:moveTo>
                  <a:pt x="4874894" y="2189266"/>
                </a:moveTo>
                <a:cubicBezTo>
                  <a:pt x="4887008" y="2198868"/>
                  <a:pt x="4869595" y="2215558"/>
                  <a:pt x="4857633" y="2206047"/>
                </a:cubicBezTo>
                <a:cubicBezTo>
                  <a:pt x="4845550" y="2196414"/>
                  <a:pt x="4862963" y="2179755"/>
                  <a:pt x="4874894" y="2189266"/>
                </a:cubicBezTo>
                <a:close/>
                <a:moveTo>
                  <a:pt x="4868111" y="2105757"/>
                </a:moveTo>
                <a:cubicBezTo>
                  <a:pt x="4871654" y="2091429"/>
                  <a:pt x="4893943" y="2096942"/>
                  <a:pt x="4890369" y="2111300"/>
                </a:cubicBezTo>
                <a:cubicBezTo>
                  <a:pt x="4886826" y="2125627"/>
                  <a:pt x="4864538" y="2120114"/>
                  <a:pt x="4868111" y="2105757"/>
                </a:cubicBezTo>
                <a:close/>
                <a:moveTo>
                  <a:pt x="4886311" y="2063684"/>
                </a:moveTo>
                <a:cubicBezTo>
                  <a:pt x="4884313" y="2069863"/>
                  <a:pt x="4877892" y="2072559"/>
                  <a:pt x="4871866" y="2071074"/>
                </a:cubicBezTo>
                <a:lnTo>
                  <a:pt x="4861963" y="2068621"/>
                </a:lnTo>
                <a:cubicBezTo>
                  <a:pt x="4855937" y="2067137"/>
                  <a:pt x="4852757" y="2059776"/>
                  <a:pt x="4854575" y="2054173"/>
                </a:cubicBezTo>
                <a:cubicBezTo>
                  <a:pt x="4856573" y="2047993"/>
                  <a:pt x="4862993" y="2045298"/>
                  <a:pt x="4869019" y="2046752"/>
                </a:cubicBezTo>
                <a:lnTo>
                  <a:pt x="4878922" y="2049235"/>
                </a:lnTo>
                <a:cubicBezTo>
                  <a:pt x="4884948" y="2050750"/>
                  <a:pt x="4888128" y="2058080"/>
                  <a:pt x="4886311" y="2063684"/>
                </a:cubicBezTo>
                <a:close/>
                <a:moveTo>
                  <a:pt x="4823807" y="2234731"/>
                </a:moveTo>
                <a:cubicBezTo>
                  <a:pt x="4829803" y="2229400"/>
                  <a:pt x="4840311" y="2228794"/>
                  <a:pt x="4847730" y="2231036"/>
                </a:cubicBezTo>
                <a:cubicBezTo>
                  <a:pt x="4851061" y="2232035"/>
                  <a:pt x="4853424" y="2234973"/>
                  <a:pt x="4855423" y="2238366"/>
                </a:cubicBezTo>
                <a:cubicBezTo>
                  <a:pt x="4855937" y="2233398"/>
                  <a:pt x="4859480" y="2228249"/>
                  <a:pt x="4864417" y="2227673"/>
                </a:cubicBezTo>
                <a:cubicBezTo>
                  <a:pt x="4866930" y="2227401"/>
                  <a:pt x="4869413" y="2227098"/>
                  <a:pt x="4871927" y="2226825"/>
                </a:cubicBezTo>
                <a:cubicBezTo>
                  <a:pt x="4873320" y="2226674"/>
                  <a:pt x="4874380" y="2227310"/>
                  <a:pt x="4875682" y="2227462"/>
                </a:cubicBezTo>
                <a:cubicBezTo>
                  <a:pt x="4875470" y="2226220"/>
                  <a:pt x="4875379" y="2224947"/>
                  <a:pt x="4875561" y="2223584"/>
                </a:cubicBezTo>
                <a:cubicBezTo>
                  <a:pt x="4876439" y="2217678"/>
                  <a:pt x="4883162" y="2213074"/>
                  <a:pt x="4889007" y="2214528"/>
                </a:cubicBezTo>
                <a:lnTo>
                  <a:pt x="4893943" y="2215770"/>
                </a:lnTo>
                <a:cubicBezTo>
                  <a:pt x="4896365" y="2216375"/>
                  <a:pt x="4898273" y="2217708"/>
                  <a:pt x="4899817" y="2219314"/>
                </a:cubicBezTo>
                <a:cubicBezTo>
                  <a:pt x="4902119" y="2219132"/>
                  <a:pt x="4904542" y="2219586"/>
                  <a:pt x="4907025" y="2221555"/>
                </a:cubicBezTo>
                <a:cubicBezTo>
                  <a:pt x="4919017" y="2231066"/>
                  <a:pt x="4906389" y="2251603"/>
                  <a:pt x="4894276" y="2241970"/>
                </a:cubicBezTo>
                <a:cubicBezTo>
                  <a:pt x="4892913" y="2240880"/>
                  <a:pt x="4891944" y="2239608"/>
                  <a:pt x="4891157" y="2238305"/>
                </a:cubicBezTo>
                <a:cubicBezTo>
                  <a:pt x="4890611" y="2238275"/>
                  <a:pt x="4890067" y="2238426"/>
                  <a:pt x="4889552" y="2238305"/>
                </a:cubicBezTo>
                <a:lnTo>
                  <a:pt x="4886554" y="2237548"/>
                </a:lnTo>
                <a:cubicBezTo>
                  <a:pt x="4887008" y="2243031"/>
                  <a:pt x="4883253" y="2249573"/>
                  <a:pt x="4877650" y="2250209"/>
                </a:cubicBezTo>
                <a:lnTo>
                  <a:pt x="4873744" y="2250664"/>
                </a:lnTo>
                <a:cubicBezTo>
                  <a:pt x="4874955" y="2252844"/>
                  <a:pt x="4875652" y="2255389"/>
                  <a:pt x="4875167" y="2258357"/>
                </a:cubicBezTo>
                <a:cubicBezTo>
                  <a:pt x="4875046" y="2259114"/>
                  <a:pt x="4874682" y="2259599"/>
                  <a:pt x="4874440" y="2260235"/>
                </a:cubicBezTo>
                <a:cubicBezTo>
                  <a:pt x="4876590" y="2260144"/>
                  <a:pt x="4878861" y="2260629"/>
                  <a:pt x="4881163" y="2262446"/>
                </a:cubicBezTo>
                <a:cubicBezTo>
                  <a:pt x="4892519" y="2271443"/>
                  <a:pt x="4882011" y="2290253"/>
                  <a:pt x="4870564" y="2283952"/>
                </a:cubicBezTo>
                <a:cubicBezTo>
                  <a:pt x="4869565" y="2286830"/>
                  <a:pt x="4867596" y="2289192"/>
                  <a:pt x="4864840" y="2290465"/>
                </a:cubicBezTo>
                <a:cubicBezTo>
                  <a:pt x="4865567" y="2290374"/>
                  <a:pt x="4866325" y="2290374"/>
                  <a:pt x="4867081" y="2290495"/>
                </a:cubicBezTo>
                <a:lnTo>
                  <a:pt x="4872109" y="2291313"/>
                </a:lnTo>
                <a:cubicBezTo>
                  <a:pt x="4878256" y="2292343"/>
                  <a:pt x="4883434" y="2296280"/>
                  <a:pt x="4883223" y="2303126"/>
                </a:cubicBezTo>
                <a:cubicBezTo>
                  <a:pt x="4883132" y="2306427"/>
                  <a:pt x="4881042" y="2309880"/>
                  <a:pt x="4878196" y="2312092"/>
                </a:cubicBezTo>
                <a:cubicBezTo>
                  <a:pt x="4878952" y="2312092"/>
                  <a:pt x="4879679" y="2312092"/>
                  <a:pt x="4880436" y="2312061"/>
                </a:cubicBezTo>
                <a:cubicBezTo>
                  <a:pt x="4886644" y="2312001"/>
                  <a:pt x="4891913" y="2317332"/>
                  <a:pt x="4891913" y="2323511"/>
                </a:cubicBezTo>
                <a:cubicBezTo>
                  <a:pt x="4891913" y="2329751"/>
                  <a:pt x="4886675" y="2334930"/>
                  <a:pt x="4880467" y="2334991"/>
                </a:cubicBezTo>
                <a:lnTo>
                  <a:pt x="4873259" y="2335051"/>
                </a:lnTo>
                <a:cubicBezTo>
                  <a:pt x="4867051" y="2335112"/>
                  <a:pt x="4861782" y="2329781"/>
                  <a:pt x="4861782" y="2323602"/>
                </a:cubicBezTo>
                <a:cubicBezTo>
                  <a:pt x="4861782" y="2319301"/>
                  <a:pt x="4864356" y="2315605"/>
                  <a:pt x="4867959" y="2313636"/>
                </a:cubicBezTo>
                <a:lnTo>
                  <a:pt x="4866385" y="2313364"/>
                </a:lnTo>
                <a:cubicBezTo>
                  <a:pt x="4860238" y="2312364"/>
                  <a:pt x="4855059" y="2308426"/>
                  <a:pt x="4855271" y="2301551"/>
                </a:cubicBezTo>
                <a:cubicBezTo>
                  <a:pt x="4855392" y="2297583"/>
                  <a:pt x="4858239" y="2293160"/>
                  <a:pt x="4862085" y="2291313"/>
                </a:cubicBezTo>
                <a:cubicBezTo>
                  <a:pt x="4860722" y="2291585"/>
                  <a:pt x="4859299" y="2291646"/>
                  <a:pt x="4857936" y="2291404"/>
                </a:cubicBezTo>
                <a:lnTo>
                  <a:pt x="4852909" y="2290586"/>
                </a:lnTo>
                <a:cubicBezTo>
                  <a:pt x="4851122" y="2290283"/>
                  <a:pt x="4849578" y="2289526"/>
                  <a:pt x="4848246" y="2288526"/>
                </a:cubicBezTo>
                <a:cubicBezTo>
                  <a:pt x="4843521" y="2291101"/>
                  <a:pt x="4838009" y="2291979"/>
                  <a:pt x="4832407" y="2289950"/>
                </a:cubicBezTo>
                <a:cubicBezTo>
                  <a:pt x="4828834" y="2288677"/>
                  <a:pt x="4825987" y="2286618"/>
                  <a:pt x="4823776" y="2284074"/>
                </a:cubicBezTo>
                <a:cubicBezTo>
                  <a:pt x="4822111" y="2284709"/>
                  <a:pt x="4820294" y="2285012"/>
                  <a:pt x="4818356" y="2284831"/>
                </a:cubicBezTo>
                <a:cubicBezTo>
                  <a:pt x="4817447" y="2284770"/>
                  <a:pt x="4816630" y="2284316"/>
                  <a:pt x="4815782" y="2283982"/>
                </a:cubicBezTo>
                <a:cubicBezTo>
                  <a:pt x="4815994" y="2286345"/>
                  <a:pt x="4815661" y="2288799"/>
                  <a:pt x="4814146" y="2291131"/>
                </a:cubicBezTo>
                <a:cubicBezTo>
                  <a:pt x="4810876" y="2296189"/>
                  <a:pt x="4802609" y="2298734"/>
                  <a:pt x="4797521" y="2294705"/>
                </a:cubicBezTo>
                <a:lnTo>
                  <a:pt x="4793342" y="2291373"/>
                </a:lnTo>
                <a:cubicBezTo>
                  <a:pt x="4788254" y="2287314"/>
                  <a:pt x="4785953" y="2280651"/>
                  <a:pt x="4789769" y="2274744"/>
                </a:cubicBezTo>
                <a:cubicBezTo>
                  <a:pt x="4793039" y="2269686"/>
                  <a:pt x="4801306" y="2267141"/>
                  <a:pt x="4806394" y="2271170"/>
                </a:cubicBezTo>
                <a:lnTo>
                  <a:pt x="4808514" y="2272866"/>
                </a:lnTo>
                <a:cubicBezTo>
                  <a:pt x="4808544" y="2272563"/>
                  <a:pt x="4808393" y="2272260"/>
                  <a:pt x="4808453" y="2271988"/>
                </a:cubicBezTo>
                <a:lnTo>
                  <a:pt x="4810119" y="2261931"/>
                </a:lnTo>
                <a:cubicBezTo>
                  <a:pt x="4810815" y="2257751"/>
                  <a:pt x="4813420" y="2254571"/>
                  <a:pt x="4816932" y="2253057"/>
                </a:cubicBezTo>
                <a:cubicBezTo>
                  <a:pt x="4816932" y="2252905"/>
                  <a:pt x="4816963" y="2252723"/>
                  <a:pt x="4816993" y="2252572"/>
                </a:cubicBezTo>
                <a:cubicBezTo>
                  <a:pt x="4810028" y="2253632"/>
                  <a:pt x="4801973" y="2248786"/>
                  <a:pt x="4803457" y="2239820"/>
                </a:cubicBezTo>
                <a:cubicBezTo>
                  <a:pt x="4805213" y="2229006"/>
                  <a:pt x="4818325" y="2228310"/>
                  <a:pt x="4823807" y="2234731"/>
                </a:cubicBezTo>
                <a:close/>
                <a:moveTo>
                  <a:pt x="5058108" y="2101940"/>
                </a:moveTo>
                <a:cubicBezTo>
                  <a:pt x="5058290" y="2101243"/>
                  <a:pt x="5058411" y="2100516"/>
                  <a:pt x="5058471" y="2099820"/>
                </a:cubicBezTo>
                <a:lnTo>
                  <a:pt x="5058471" y="2099820"/>
                </a:lnTo>
                <a:cubicBezTo>
                  <a:pt x="5058441" y="2099729"/>
                  <a:pt x="5058441" y="2099729"/>
                  <a:pt x="5058381" y="2099608"/>
                </a:cubicBezTo>
                <a:cubicBezTo>
                  <a:pt x="5058260" y="2099456"/>
                  <a:pt x="5058260" y="2099426"/>
                  <a:pt x="5058047" y="2099153"/>
                </a:cubicBezTo>
                <a:cubicBezTo>
                  <a:pt x="5054202" y="2094034"/>
                  <a:pt x="5055079" y="2087219"/>
                  <a:pt x="5059895" y="2083039"/>
                </a:cubicBezTo>
                <a:cubicBezTo>
                  <a:pt x="5064468" y="2079041"/>
                  <a:pt x="5072402" y="2080071"/>
                  <a:pt x="5076005" y="2084887"/>
                </a:cubicBezTo>
                <a:cubicBezTo>
                  <a:pt x="5080185" y="2090490"/>
                  <a:pt x="5082425" y="2097336"/>
                  <a:pt x="5080941" y="2104303"/>
                </a:cubicBezTo>
                <a:cubicBezTo>
                  <a:pt x="5080215" y="2107634"/>
                  <a:pt x="5078458" y="2110482"/>
                  <a:pt x="5075975" y="2112390"/>
                </a:cubicBezTo>
                <a:cubicBezTo>
                  <a:pt x="5080820" y="2117903"/>
                  <a:pt x="5078428" y="2127808"/>
                  <a:pt x="5071433" y="2131200"/>
                </a:cubicBezTo>
                <a:cubicBezTo>
                  <a:pt x="5071705" y="2131352"/>
                  <a:pt x="5071977" y="2131503"/>
                  <a:pt x="5072250" y="2131685"/>
                </a:cubicBezTo>
                <a:cubicBezTo>
                  <a:pt x="5075733" y="2132927"/>
                  <a:pt x="5077883" y="2135471"/>
                  <a:pt x="5078822" y="2138470"/>
                </a:cubicBezTo>
                <a:cubicBezTo>
                  <a:pt x="5081577" y="2145012"/>
                  <a:pt x="5079518" y="2153918"/>
                  <a:pt x="5071312" y="2155008"/>
                </a:cubicBezTo>
                <a:cubicBezTo>
                  <a:pt x="5070978" y="2155038"/>
                  <a:pt x="5070615" y="2155129"/>
                  <a:pt x="5070252" y="2155190"/>
                </a:cubicBezTo>
                <a:cubicBezTo>
                  <a:pt x="5074673" y="2157704"/>
                  <a:pt x="5076914" y="2163217"/>
                  <a:pt x="5075702" y="2168154"/>
                </a:cubicBezTo>
                <a:lnTo>
                  <a:pt x="5074461" y="2173091"/>
                </a:lnTo>
                <a:cubicBezTo>
                  <a:pt x="5072916" y="2179331"/>
                  <a:pt x="5066164" y="2182390"/>
                  <a:pt x="5060289" y="2180997"/>
                </a:cubicBezTo>
                <a:cubicBezTo>
                  <a:pt x="5059834" y="2180906"/>
                  <a:pt x="5059531" y="2180573"/>
                  <a:pt x="5059138" y="2180421"/>
                </a:cubicBezTo>
                <a:cubicBezTo>
                  <a:pt x="5060289" y="2184389"/>
                  <a:pt x="5060258" y="2188963"/>
                  <a:pt x="5059016" y="2193567"/>
                </a:cubicBezTo>
                <a:cubicBezTo>
                  <a:pt x="5066587" y="2195172"/>
                  <a:pt x="5072160" y="2206864"/>
                  <a:pt x="5064679" y="2214497"/>
                </a:cubicBezTo>
                <a:cubicBezTo>
                  <a:pt x="5059592" y="2219707"/>
                  <a:pt x="5053596" y="2217920"/>
                  <a:pt x="5050022" y="2213528"/>
                </a:cubicBezTo>
                <a:cubicBezTo>
                  <a:pt x="5049598" y="2214528"/>
                  <a:pt x="5049053" y="2215436"/>
                  <a:pt x="5048357" y="2216224"/>
                </a:cubicBezTo>
                <a:cubicBezTo>
                  <a:pt x="5050568" y="2218708"/>
                  <a:pt x="5051294" y="2221888"/>
                  <a:pt x="5050900" y="2224947"/>
                </a:cubicBezTo>
                <a:cubicBezTo>
                  <a:pt x="5053111" y="2225160"/>
                  <a:pt x="5055292" y="2225735"/>
                  <a:pt x="5057018" y="2227128"/>
                </a:cubicBezTo>
                <a:lnTo>
                  <a:pt x="5061197" y="2230460"/>
                </a:lnTo>
                <a:cubicBezTo>
                  <a:pt x="5066466" y="2234640"/>
                  <a:pt x="5067193" y="2241910"/>
                  <a:pt x="5063408" y="2247332"/>
                </a:cubicBezTo>
                <a:cubicBezTo>
                  <a:pt x="5059955" y="2252269"/>
                  <a:pt x="5052596" y="2253147"/>
                  <a:pt x="5047630" y="2250058"/>
                </a:cubicBezTo>
                <a:cubicBezTo>
                  <a:pt x="5047509" y="2251996"/>
                  <a:pt x="5047024" y="2253965"/>
                  <a:pt x="5045631" y="2255843"/>
                </a:cubicBezTo>
                <a:cubicBezTo>
                  <a:pt x="5042270" y="2260326"/>
                  <a:pt x="5034002" y="2262507"/>
                  <a:pt x="5029581" y="2258176"/>
                </a:cubicBezTo>
                <a:lnTo>
                  <a:pt x="5025947" y="2254601"/>
                </a:lnTo>
                <a:cubicBezTo>
                  <a:pt x="5021496" y="2250240"/>
                  <a:pt x="5019497" y="2244060"/>
                  <a:pt x="5023616" y="2238548"/>
                </a:cubicBezTo>
                <a:cubicBezTo>
                  <a:pt x="5026008" y="2235367"/>
                  <a:pt x="5030853" y="2233368"/>
                  <a:pt x="5035062" y="2234035"/>
                </a:cubicBezTo>
                <a:cubicBezTo>
                  <a:pt x="5033791" y="2233459"/>
                  <a:pt x="5032579" y="2232732"/>
                  <a:pt x="5031580" y="2231732"/>
                </a:cubicBezTo>
                <a:lnTo>
                  <a:pt x="5027946" y="2228158"/>
                </a:lnTo>
                <a:cubicBezTo>
                  <a:pt x="5026674" y="2226886"/>
                  <a:pt x="5025826" y="2225402"/>
                  <a:pt x="5025311" y="2223827"/>
                </a:cubicBezTo>
                <a:cubicBezTo>
                  <a:pt x="5019981" y="2223221"/>
                  <a:pt x="5014954" y="2220798"/>
                  <a:pt x="5011502" y="2215921"/>
                </a:cubicBezTo>
                <a:cubicBezTo>
                  <a:pt x="5009291" y="2212801"/>
                  <a:pt x="5008141" y="2209500"/>
                  <a:pt x="5007777" y="2206137"/>
                </a:cubicBezTo>
                <a:cubicBezTo>
                  <a:pt x="5006051" y="2205683"/>
                  <a:pt x="5004386" y="2204895"/>
                  <a:pt x="5002902" y="2203654"/>
                </a:cubicBezTo>
                <a:cubicBezTo>
                  <a:pt x="5002599" y="2203411"/>
                  <a:pt x="5002508" y="2203018"/>
                  <a:pt x="5002235" y="2202745"/>
                </a:cubicBezTo>
                <a:cubicBezTo>
                  <a:pt x="4998935" y="2208682"/>
                  <a:pt x="4991273" y="2212377"/>
                  <a:pt x="4984398" y="2206925"/>
                </a:cubicBezTo>
                <a:cubicBezTo>
                  <a:pt x="4972255" y="2197293"/>
                  <a:pt x="4987396" y="2178574"/>
                  <a:pt x="4999540" y="2188206"/>
                </a:cubicBezTo>
                <a:cubicBezTo>
                  <a:pt x="4999813" y="2188418"/>
                  <a:pt x="4999873" y="2188660"/>
                  <a:pt x="5000116" y="2188872"/>
                </a:cubicBezTo>
                <a:cubicBezTo>
                  <a:pt x="5001448" y="2185995"/>
                  <a:pt x="5003689" y="2183965"/>
                  <a:pt x="5006475" y="2182996"/>
                </a:cubicBezTo>
                <a:lnTo>
                  <a:pt x="5009291" y="2180118"/>
                </a:lnTo>
                <a:cubicBezTo>
                  <a:pt x="5010987" y="2178361"/>
                  <a:pt x="5013016" y="2177453"/>
                  <a:pt x="5015136" y="2176968"/>
                </a:cubicBezTo>
                <a:cubicBezTo>
                  <a:pt x="5016317" y="2176241"/>
                  <a:pt x="5017619" y="2175757"/>
                  <a:pt x="5018952" y="2175454"/>
                </a:cubicBezTo>
                <a:cubicBezTo>
                  <a:pt x="5014924" y="2172788"/>
                  <a:pt x="5012289" y="2167942"/>
                  <a:pt x="5013622" y="2163095"/>
                </a:cubicBezTo>
                <a:cubicBezTo>
                  <a:pt x="5010139" y="2160612"/>
                  <a:pt x="5008201" y="2156553"/>
                  <a:pt x="5008867" y="2151828"/>
                </a:cubicBezTo>
                <a:cubicBezTo>
                  <a:pt x="5009655" y="2145951"/>
                  <a:pt x="5016378" y="2141135"/>
                  <a:pt x="5022222" y="2142589"/>
                </a:cubicBezTo>
                <a:lnTo>
                  <a:pt x="5027158" y="2143831"/>
                </a:lnTo>
                <a:cubicBezTo>
                  <a:pt x="5027219" y="2143831"/>
                  <a:pt x="5027280" y="2143892"/>
                  <a:pt x="5027340" y="2143922"/>
                </a:cubicBezTo>
                <a:cubicBezTo>
                  <a:pt x="5027037" y="2142438"/>
                  <a:pt x="5026735" y="2141014"/>
                  <a:pt x="5026553" y="2139439"/>
                </a:cubicBezTo>
                <a:cubicBezTo>
                  <a:pt x="5026402" y="2137985"/>
                  <a:pt x="5026795" y="2136471"/>
                  <a:pt x="5027462" y="2135017"/>
                </a:cubicBezTo>
                <a:cubicBezTo>
                  <a:pt x="5026795" y="2132805"/>
                  <a:pt x="5026583" y="2130473"/>
                  <a:pt x="5027128" y="2128292"/>
                </a:cubicBezTo>
                <a:cubicBezTo>
                  <a:pt x="5027552" y="2126566"/>
                  <a:pt x="5028067" y="2124900"/>
                  <a:pt x="5028673" y="2123234"/>
                </a:cubicBezTo>
                <a:cubicBezTo>
                  <a:pt x="5028552" y="2122779"/>
                  <a:pt x="5028370" y="2122325"/>
                  <a:pt x="5028279" y="2121841"/>
                </a:cubicBezTo>
                <a:cubicBezTo>
                  <a:pt x="5027189" y="2115722"/>
                  <a:pt x="5031550" y="2108604"/>
                  <a:pt x="5038000" y="2107877"/>
                </a:cubicBezTo>
                <a:lnTo>
                  <a:pt x="5041483" y="2107453"/>
                </a:lnTo>
                <a:cubicBezTo>
                  <a:pt x="5042452" y="2106999"/>
                  <a:pt x="5043451" y="2106605"/>
                  <a:pt x="5044571" y="2106272"/>
                </a:cubicBezTo>
                <a:cubicBezTo>
                  <a:pt x="5049053" y="2104999"/>
                  <a:pt x="5053717" y="2105423"/>
                  <a:pt x="5058381" y="2106272"/>
                </a:cubicBezTo>
                <a:cubicBezTo>
                  <a:pt x="5057926" y="2104878"/>
                  <a:pt x="5057805" y="2103424"/>
                  <a:pt x="5058108" y="2101940"/>
                </a:cubicBezTo>
                <a:close/>
                <a:moveTo>
                  <a:pt x="5120976" y="2244484"/>
                </a:moveTo>
                <a:cubicBezTo>
                  <a:pt x="5116010" y="2239547"/>
                  <a:pt x="5116858" y="2232550"/>
                  <a:pt x="5120885" y="2227462"/>
                </a:cubicBezTo>
                <a:lnTo>
                  <a:pt x="5124216" y="2223282"/>
                </a:lnTo>
                <a:cubicBezTo>
                  <a:pt x="5128274" y="2218163"/>
                  <a:pt x="5136996" y="2218980"/>
                  <a:pt x="5141235" y="2223191"/>
                </a:cubicBezTo>
                <a:cubicBezTo>
                  <a:pt x="5144445" y="2226371"/>
                  <a:pt x="5145203" y="2230430"/>
                  <a:pt x="5144264" y="2234277"/>
                </a:cubicBezTo>
                <a:cubicBezTo>
                  <a:pt x="5146293" y="2234671"/>
                  <a:pt x="5148231" y="2235519"/>
                  <a:pt x="5149866" y="2236791"/>
                </a:cubicBezTo>
                <a:cubicBezTo>
                  <a:pt x="5150169" y="2237033"/>
                  <a:pt x="5150290" y="2237397"/>
                  <a:pt x="5150532" y="2237639"/>
                </a:cubicBezTo>
                <a:cubicBezTo>
                  <a:pt x="5154197" y="2234368"/>
                  <a:pt x="5159405" y="2233217"/>
                  <a:pt x="5164402" y="2237185"/>
                </a:cubicBezTo>
                <a:cubicBezTo>
                  <a:pt x="5176515" y="2246817"/>
                  <a:pt x="5162646" y="2266475"/>
                  <a:pt x="5150532" y="2256843"/>
                </a:cubicBezTo>
                <a:cubicBezTo>
                  <a:pt x="5150078" y="2256479"/>
                  <a:pt x="5149927" y="2256055"/>
                  <a:pt x="5149563" y="2255692"/>
                </a:cubicBezTo>
                <a:lnTo>
                  <a:pt x="5147777" y="2257933"/>
                </a:lnTo>
                <a:cubicBezTo>
                  <a:pt x="5145021" y="2261417"/>
                  <a:pt x="5140690" y="2262507"/>
                  <a:pt x="5136632" y="2261750"/>
                </a:cubicBezTo>
                <a:cubicBezTo>
                  <a:pt x="5135542" y="2262477"/>
                  <a:pt x="5134210" y="2262598"/>
                  <a:pt x="5132938" y="2262870"/>
                </a:cubicBezTo>
                <a:cubicBezTo>
                  <a:pt x="5133998" y="2266657"/>
                  <a:pt x="5133301" y="2270928"/>
                  <a:pt x="5130818" y="2274138"/>
                </a:cubicBezTo>
                <a:cubicBezTo>
                  <a:pt x="5126730" y="2279409"/>
                  <a:pt x="5118796" y="2279439"/>
                  <a:pt x="5113860" y="2275532"/>
                </a:cubicBezTo>
                <a:lnTo>
                  <a:pt x="5109680" y="2272200"/>
                </a:lnTo>
                <a:cubicBezTo>
                  <a:pt x="5104411" y="2268020"/>
                  <a:pt x="5104411" y="2260266"/>
                  <a:pt x="5108287" y="2255237"/>
                </a:cubicBezTo>
                <a:cubicBezTo>
                  <a:pt x="5111104" y="2251603"/>
                  <a:pt x="5115767" y="2250633"/>
                  <a:pt x="5119977" y="2251542"/>
                </a:cubicBezTo>
                <a:cubicBezTo>
                  <a:pt x="5119977" y="2249210"/>
                  <a:pt x="5120461" y="2246938"/>
                  <a:pt x="5121521" y="2244908"/>
                </a:cubicBezTo>
                <a:cubicBezTo>
                  <a:pt x="5121339" y="2244787"/>
                  <a:pt x="5121127" y="2244666"/>
                  <a:pt x="5120976" y="2244484"/>
                </a:cubicBezTo>
                <a:close/>
                <a:moveTo>
                  <a:pt x="5229147" y="2581187"/>
                </a:moveTo>
                <a:cubicBezTo>
                  <a:pt x="5215187" y="2574887"/>
                  <a:pt x="5222395" y="2551897"/>
                  <a:pt x="5236507" y="2558258"/>
                </a:cubicBezTo>
                <a:cubicBezTo>
                  <a:pt x="5247348" y="2563165"/>
                  <a:pt x="5245349" y="2577916"/>
                  <a:pt x="5237355" y="2581399"/>
                </a:cubicBezTo>
                <a:cubicBezTo>
                  <a:pt x="5242321" y="2582611"/>
                  <a:pt x="5246136" y="2587851"/>
                  <a:pt x="5246015" y="2592728"/>
                </a:cubicBezTo>
                <a:cubicBezTo>
                  <a:pt x="5245924" y="2596211"/>
                  <a:pt x="5244380" y="2598937"/>
                  <a:pt x="5242078" y="2600876"/>
                </a:cubicBezTo>
                <a:cubicBezTo>
                  <a:pt x="5242078" y="2600876"/>
                  <a:pt x="5242109" y="2600876"/>
                  <a:pt x="5242139" y="2600876"/>
                </a:cubicBezTo>
                <a:cubicBezTo>
                  <a:pt x="5247560" y="2602814"/>
                  <a:pt x="5251890" y="2610084"/>
                  <a:pt x="5249104" y="2615688"/>
                </a:cubicBezTo>
                <a:cubicBezTo>
                  <a:pt x="5248862" y="2616142"/>
                  <a:pt x="5248680" y="2616596"/>
                  <a:pt x="5248468" y="2617081"/>
                </a:cubicBezTo>
                <a:cubicBezTo>
                  <a:pt x="5252617" y="2617778"/>
                  <a:pt x="5256372" y="2620473"/>
                  <a:pt x="5257917" y="2624593"/>
                </a:cubicBezTo>
                <a:lnTo>
                  <a:pt x="5260582" y="2631651"/>
                </a:lnTo>
                <a:cubicBezTo>
                  <a:pt x="5262883" y="2637739"/>
                  <a:pt x="5259522" y="2644857"/>
                  <a:pt x="5253435" y="2647098"/>
                </a:cubicBezTo>
                <a:cubicBezTo>
                  <a:pt x="5247287" y="2649340"/>
                  <a:pt x="5240292" y="2646038"/>
                  <a:pt x="5237990" y="2639950"/>
                </a:cubicBezTo>
                <a:lnTo>
                  <a:pt x="5235901" y="2634437"/>
                </a:lnTo>
                <a:cubicBezTo>
                  <a:pt x="5232237" y="2633741"/>
                  <a:pt x="5228784" y="2631499"/>
                  <a:pt x="5227331" y="2628076"/>
                </a:cubicBezTo>
                <a:cubicBezTo>
                  <a:pt x="5226816" y="2626865"/>
                  <a:pt x="5226846" y="2625562"/>
                  <a:pt x="5226513" y="2624350"/>
                </a:cubicBezTo>
                <a:cubicBezTo>
                  <a:pt x="5225847" y="2625290"/>
                  <a:pt x="5224968" y="2625986"/>
                  <a:pt x="5224030" y="2626653"/>
                </a:cubicBezTo>
                <a:cubicBezTo>
                  <a:pt x="5229147" y="2629560"/>
                  <a:pt x="5232600" y="2635921"/>
                  <a:pt x="5229057" y="2642615"/>
                </a:cubicBezTo>
                <a:cubicBezTo>
                  <a:pt x="5222061" y="2655822"/>
                  <a:pt x="5202256" y="2643797"/>
                  <a:pt x="5209221" y="2630651"/>
                </a:cubicBezTo>
                <a:cubicBezTo>
                  <a:pt x="5210281" y="2628652"/>
                  <a:pt x="5211705" y="2627380"/>
                  <a:pt x="5213218" y="2626440"/>
                </a:cubicBezTo>
                <a:cubicBezTo>
                  <a:pt x="5201075" y="2619322"/>
                  <a:pt x="5207768" y="2598089"/>
                  <a:pt x="5221395" y="2604238"/>
                </a:cubicBezTo>
                <a:cubicBezTo>
                  <a:pt x="5224030" y="2605419"/>
                  <a:pt x="5225695" y="2607297"/>
                  <a:pt x="5226937" y="2609357"/>
                </a:cubicBezTo>
                <a:cubicBezTo>
                  <a:pt x="5227149" y="2608842"/>
                  <a:pt x="5227028" y="2608297"/>
                  <a:pt x="5227270" y="2607812"/>
                </a:cubicBezTo>
                <a:cubicBezTo>
                  <a:pt x="5227906" y="2606540"/>
                  <a:pt x="5228724" y="2605389"/>
                  <a:pt x="5229632" y="2604359"/>
                </a:cubicBezTo>
                <a:lnTo>
                  <a:pt x="5226967" y="2604601"/>
                </a:lnTo>
                <a:cubicBezTo>
                  <a:pt x="5220729" y="2605147"/>
                  <a:pt x="5215551" y="2598483"/>
                  <a:pt x="5215702" y="2592788"/>
                </a:cubicBezTo>
                <a:cubicBezTo>
                  <a:pt x="5215702" y="2592758"/>
                  <a:pt x="5215732" y="2592728"/>
                  <a:pt x="5215732" y="2592698"/>
                </a:cubicBezTo>
                <a:cubicBezTo>
                  <a:pt x="5215460" y="2592819"/>
                  <a:pt x="5215339" y="2593091"/>
                  <a:pt x="5215066" y="2593212"/>
                </a:cubicBezTo>
                <a:lnTo>
                  <a:pt x="5208010" y="2595878"/>
                </a:lnTo>
                <a:cubicBezTo>
                  <a:pt x="5201681" y="2598271"/>
                  <a:pt x="5195412" y="2597090"/>
                  <a:pt x="5191748" y="2590880"/>
                </a:cubicBezTo>
                <a:cubicBezTo>
                  <a:pt x="5188750" y="2585761"/>
                  <a:pt x="5190839" y="2576856"/>
                  <a:pt x="5196745" y="2574614"/>
                </a:cubicBezTo>
                <a:cubicBezTo>
                  <a:pt x="5199107" y="2573736"/>
                  <a:pt x="5201469" y="2572827"/>
                  <a:pt x="5203831" y="2571949"/>
                </a:cubicBezTo>
                <a:cubicBezTo>
                  <a:pt x="5210160" y="2569556"/>
                  <a:pt x="5216429" y="2570737"/>
                  <a:pt x="5220093" y="2576947"/>
                </a:cubicBezTo>
                <a:cubicBezTo>
                  <a:pt x="5221213" y="2578855"/>
                  <a:pt x="5221426" y="2581309"/>
                  <a:pt x="5221183" y="2583762"/>
                </a:cubicBezTo>
                <a:cubicBezTo>
                  <a:pt x="5223061" y="2582581"/>
                  <a:pt x="5225211" y="2581733"/>
                  <a:pt x="5227573" y="2581521"/>
                </a:cubicBezTo>
                <a:lnTo>
                  <a:pt x="5229965" y="2581309"/>
                </a:lnTo>
                <a:cubicBezTo>
                  <a:pt x="5229632" y="2581248"/>
                  <a:pt x="5229420" y="2581309"/>
                  <a:pt x="5229147" y="2581187"/>
                </a:cubicBezTo>
                <a:close/>
                <a:moveTo>
                  <a:pt x="5259945" y="2527302"/>
                </a:moveTo>
                <a:cubicBezTo>
                  <a:pt x="5260128" y="2527877"/>
                  <a:pt x="5260158" y="2528422"/>
                  <a:pt x="5260249" y="2528968"/>
                </a:cubicBezTo>
                <a:cubicBezTo>
                  <a:pt x="5268304" y="2537449"/>
                  <a:pt x="5261339" y="2554623"/>
                  <a:pt x="5248953" y="2549050"/>
                </a:cubicBezTo>
                <a:cubicBezTo>
                  <a:pt x="5247772" y="2548535"/>
                  <a:pt x="5246803" y="2547838"/>
                  <a:pt x="5245924" y="2547111"/>
                </a:cubicBezTo>
                <a:cubicBezTo>
                  <a:pt x="5244501" y="2546929"/>
                  <a:pt x="5243078" y="2546505"/>
                  <a:pt x="5241776" y="2545839"/>
                </a:cubicBezTo>
                <a:cubicBezTo>
                  <a:pt x="5237809" y="2543840"/>
                  <a:pt x="5235840" y="2539660"/>
                  <a:pt x="5235810" y="2535480"/>
                </a:cubicBezTo>
                <a:cubicBezTo>
                  <a:pt x="5233599" y="2532845"/>
                  <a:pt x="5232509" y="2529483"/>
                  <a:pt x="5233327" y="2525393"/>
                </a:cubicBezTo>
                <a:cubicBezTo>
                  <a:pt x="5233751" y="2523303"/>
                  <a:pt x="5235113" y="2521486"/>
                  <a:pt x="5236779" y="2519850"/>
                </a:cubicBezTo>
                <a:cubicBezTo>
                  <a:pt x="5233357" y="2518063"/>
                  <a:pt x="5231661" y="2515095"/>
                  <a:pt x="5231176" y="2511460"/>
                </a:cubicBezTo>
                <a:cubicBezTo>
                  <a:pt x="5230692" y="2511309"/>
                  <a:pt x="5230268" y="2511369"/>
                  <a:pt x="5229784" y="2511127"/>
                </a:cubicBezTo>
                <a:cubicBezTo>
                  <a:pt x="5215672" y="2504766"/>
                  <a:pt x="5225756" y="2482897"/>
                  <a:pt x="5239868" y="2489288"/>
                </a:cubicBezTo>
                <a:cubicBezTo>
                  <a:pt x="5242412" y="2490439"/>
                  <a:pt x="5243926" y="2492165"/>
                  <a:pt x="5245016" y="2494074"/>
                </a:cubicBezTo>
                <a:cubicBezTo>
                  <a:pt x="5245258" y="2494134"/>
                  <a:pt x="5245501" y="2494074"/>
                  <a:pt x="5245743" y="2494134"/>
                </a:cubicBezTo>
                <a:cubicBezTo>
                  <a:pt x="5252224" y="2496073"/>
                  <a:pt x="5254434" y="2502312"/>
                  <a:pt x="5253435" y="2508431"/>
                </a:cubicBezTo>
                <a:lnTo>
                  <a:pt x="5252587" y="2513459"/>
                </a:lnTo>
                <a:cubicBezTo>
                  <a:pt x="5252284" y="2515216"/>
                  <a:pt x="5251376" y="2516609"/>
                  <a:pt x="5250195" y="2517851"/>
                </a:cubicBezTo>
                <a:cubicBezTo>
                  <a:pt x="5254525" y="2519820"/>
                  <a:pt x="5258432" y="2522395"/>
                  <a:pt x="5259945" y="2527302"/>
                </a:cubicBezTo>
                <a:close/>
                <a:moveTo>
                  <a:pt x="5295619" y="2534965"/>
                </a:moveTo>
                <a:cubicBezTo>
                  <a:pt x="5289472" y="2532208"/>
                  <a:pt x="5286989" y="2525333"/>
                  <a:pt x="5289351" y="2519154"/>
                </a:cubicBezTo>
                <a:cubicBezTo>
                  <a:pt x="5291622" y="2513156"/>
                  <a:pt x="5299435" y="2510309"/>
                  <a:pt x="5305159" y="2512883"/>
                </a:cubicBezTo>
                <a:lnTo>
                  <a:pt x="5310034" y="2515095"/>
                </a:lnTo>
                <a:cubicBezTo>
                  <a:pt x="5316182" y="2517851"/>
                  <a:pt x="5318665" y="2524727"/>
                  <a:pt x="5316303" y="2530906"/>
                </a:cubicBezTo>
                <a:cubicBezTo>
                  <a:pt x="5314032" y="2536934"/>
                  <a:pt x="5306218" y="2539751"/>
                  <a:pt x="5300495" y="2537176"/>
                </a:cubicBezTo>
                <a:lnTo>
                  <a:pt x="5295619" y="2534965"/>
                </a:lnTo>
                <a:close/>
                <a:moveTo>
                  <a:pt x="5294166" y="2629682"/>
                </a:moveTo>
                <a:cubicBezTo>
                  <a:pt x="5290108" y="2634619"/>
                  <a:pt x="5282476" y="2634437"/>
                  <a:pt x="5277873" y="2630560"/>
                </a:cubicBezTo>
                <a:lnTo>
                  <a:pt x="5273936" y="2627258"/>
                </a:lnTo>
                <a:cubicBezTo>
                  <a:pt x="5268970" y="2623109"/>
                  <a:pt x="5269212" y="2615657"/>
                  <a:pt x="5273059" y="2610932"/>
                </a:cubicBezTo>
                <a:cubicBezTo>
                  <a:pt x="5277116" y="2605995"/>
                  <a:pt x="5284747" y="2606177"/>
                  <a:pt x="5289381" y="2610054"/>
                </a:cubicBezTo>
                <a:lnTo>
                  <a:pt x="5293318" y="2613355"/>
                </a:lnTo>
                <a:cubicBezTo>
                  <a:pt x="5298254" y="2617505"/>
                  <a:pt x="5298012" y="2624956"/>
                  <a:pt x="5294166" y="2629682"/>
                </a:cubicBezTo>
                <a:close/>
                <a:moveTo>
                  <a:pt x="5275057" y="2556047"/>
                </a:moveTo>
                <a:cubicBezTo>
                  <a:pt x="5260945" y="2549686"/>
                  <a:pt x="5270817" y="2527726"/>
                  <a:pt x="5284960" y="2534117"/>
                </a:cubicBezTo>
                <a:cubicBezTo>
                  <a:pt x="5299072" y="2540447"/>
                  <a:pt x="5289199" y="2562408"/>
                  <a:pt x="5275057" y="2556047"/>
                </a:cubicBezTo>
                <a:close/>
                <a:moveTo>
                  <a:pt x="5270091" y="2574917"/>
                </a:moveTo>
                <a:cubicBezTo>
                  <a:pt x="5272786" y="2568981"/>
                  <a:pt x="5279963" y="2566103"/>
                  <a:pt x="5285959" y="2568738"/>
                </a:cubicBezTo>
                <a:cubicBezTo>
                  <a:pt x="5291864" y="2571343"/>
                  <a:pt x="5294801" y="2578673"/>
                  <a:pt x="5292137" y="2584610"/>
                </a:cubicBezTo>
                <a:lnTo>
                  <a:pt x="5289926" y="2589487"/>
                </a:lnTo>
                <a:cubicBezTo>
                  <a:pt x="5287261" y="2595424"/>
                  <a:pt x="5280084" y="2598301"/>
                  <a:pt x="5274058" y="2595666"/>
                </a:cubicBezTo>
                <a:cubicBezTo>
                  <a:pt x="5268153" y="2593061"/>
                  <a:pt x="5265215" y="2585731"/>
                  <a:pt x="5267910" y="2579794"/>
                </a:cubicBezTo>
                <a:lnTo>
                  <a:pt x="5270091" y="2574917"/>
                </a:lnTo>
                <a:close/>
                <a:moveTo>
                  <a:pt x="5269818" y="2659305"/>
                </a:moveTo>
                <a:cubicBezTo>
                  <a:pt x="5270696" y="2658790"/>
                  <a:pt x="5271635" y="2658366"/>
                  <a:pt x="5272604" y="2658033"/>
                </a:cubicBezTo>
                <a:cubicBezTo>
                  <a:pt x="5279236" y="2653671"/>
                  <a:pt x="5288261" y="2654398"/>
                  <a:pt x="5295680" y="2655852"/>
                </a:cubicBezTo>
                <a:cubicBezTo>
                  <a:pt x="5301403" y="2656943"/>
                  <a:pt x="5305189" y="2661153"/>
                  <a:pt x="5305825" y="2666635"/>
                </a:cubicBezTo>
                <a:cubicBezTo>
                  <a:pt x="5307006" y="2659426"/>
                  <a:pt x="5315334" y="2652490"/>
                  <a:pt x="5324237" y="2656519"/>
                </a:cubicBezTo>
                <a:cubicBezTo>
                  <a:pt x="5338349" y="2662879"/>
                  <a:pt x="5325782" y="2683416"/>
                  <a:pt x="5311821" y="2677146"/>
                </a:cubicBezTo>
                <a:cubicBezTo>
                  <a:pt x="5308308" y="2675541"/>
                  <a:pt x="5306461" y="2673087"/>
                  <a:pt x="5305855" y="2670361"/>
                </a:cubicBezTo>
                <a:cubicBezTo>
                  <a:pt x="5305128" y="2673965"/>
                  <a:pt x="5302403" y="2677176"/>
                  <a:pt x="5299011" y="2678751"/>
                </a:cubicBezTo>
                <a:cubicBezTo>
                  <a:pt x="5299163" y="2679387"/>
                  <a:pt x="5299405" y="2680024"/>
                  <a:pt x="5299465" y="2680690"/>
                </a:cubicBezTo>
                <a:cubicBezTo>
                  <a:pt x="5300101" y="2687172"/>
                  <a:pt x="5295953" y="2693351"/>
                  <a:pt x="5289260" y="2694320"/>
                </a:cubicBezTo>
                <a:cubicBezTo>
                  <a:pt x="5283385" y="2695138"/>
                  <a:pt x="5277177" y="2691019"/>
                  <a:pt x="5275965" y="2685082"/>
                </a:cubicBezTo>
                <a:cubicBezTo>
                  <a:pt x="5275784" y="2684840"/>
                  <a:pt x="5275572" y="2684597"/>
                  <a:pt x="5275360" y="2684355"/>
                </a:cubicBezTo>
                <a:cubicBezTo>
                  <a:pt x="5275269" y="2684294"/>
                  <a:pt x="5275209" y="2684234"/>
                  <a:pt x="5275087" y="2684113"/>
                </a:cubicBezTo>
                <a:cubicBezTo>
                  <a:pt x="5274300" y="2683507"/>
                  <a:pt x="5273573" y="2682871"/>
                  <a:pt x="5272786" y="2682295"/>
                </a:cubicBezTo>
                <a:cubicBezTo>
                  <a:pt x="5272180" y="2681871"/>
                  <a:pt x="5268667" y="2679690"/>
                  <a:pt x="5271877" y="2681598"/>
                </a:cubicBezTo>
                <a:cubicBezTo>
                  <a:pt x="5267789" y="2679175"/>
                  <a:pt x="5264397" y="2676752"/>
                  <a:pt x="5263640" y="2671633"/>
                </a:cubicBezTo>
                <a:cubicBezTo>
                  <a:pt x="5262944" y="2666514"/>
                  <a:pt x="5265488" y="2661850"/>
                  <a:pt x="5269818" y="2659305"/>
                </a:cubicBezTo>
                <a:close/>
                <a:moveTo>
                  <a:pt x="5266426" y="2694593"/>
                </a:moveTo>
                <a:cubicBezTo>
                  <a:pt x="5268455" y="2698228"/>
                  <a:pt x="5267819" y="2702983"/>
                  <a:pt x="5265457" y="2706467"/>
                </a:cubicBezTo>
                <a:cubicBezTo>
                  <a:pt x="5265427" y="2710768"/>
                  <a:pt x="5262701" y="2715008"/>
                  <a:pt x="5258976" y="2717068"/>
                </a:cubicBezTo>
                <a:cubicBezTo>
                  <a:pt x="5255706" y="2718885"/>
                  <a:pt x="5252193" y="2718492"/>
                  <a:pt x="5249135" y="2716977"/>
                </a:cubicBezTo>
                <a:cubicBezTo>
                  <a:pt x="5244410" y="2718219"/>
                  <a:pt x="5239050" y="2716947"/>
                  <a:pt x="5236204" y="2711313"/>
                </a:cubicBezTo>
                <a:lnTo>
                  <a:pt x="5234750" y="2708466"/>
                </a:lnTo>
                <a:cubicBezTo>
                  <a:pt x="5231752" y="2702620"/>
                  <a:pt x="5234235" y="2697531"/>
                  <a:pt x="5238384" y="2694623"/>
                </a:cubicBezTo>
                <a:cubicBezTo>
                  <a:pt x="5238475" y="2694078"/>
                  <a:pt x="5238293" y="2693533"/>
                  <a:pt x="5238475" y="2693018"/>
                </a:cubicBezTo>
                <a:lnTo>
                  <a:pt x="5240716" y="2686081"/>
                </a:lnTo>
                <a:cubicBezTo>
                  <a:pt x="5242654" y="2680084"/>
                  <a:pt x="5250528" y="2677631"/>
                  <a:pt x="5255888" y="2679902"/>
                </a:cubicBezTo>
                <a:cubicBezTo>
                  <a:pt x="5260461" y="2681841"/>
                  <a:pt x="5262732" y="2686081"/>
                  <a:pt x="5262762" y="2690564"/>
                </a:cubicBezTo>
                <a:cubicBezTo>
                  <a:pt x="5264185" y="2691624"/>
                  <a:pt x="5265488" y="2692897"/>
                  <a:pt x="5266426" y="2694593"/>
                </a:cubicBezTo>
                <a:close/>
                <a:moveTo>
                  <a:pt x="5282053" y="2901746"/>
                </a:moveTo>
                <a:cubicBezTo>
                  <a:pt x="5282113" y="2900534"/>
                  <a:pt x="5282174" y="2899292"/>
                  <a:pt x="5282688" y="2898202"/>
                </a:cubicBezTo>
                <a:lnTo>
                  <a:pt x="5284899" y="2893325"/>
                </a:lnTo>
                <a:cubicBezTo>
                  <a:pt x="5287534" y="2887479"/>
                  <a:pt x="5293197" y="2884541"/>
                  <a:pt x="5299405" y="2886056"/>
                </a:cubicBezTo>
                <a:cubicBezTo>
                  <a:pt x="5299374" y="2885268"/>
                  <a:pt x="5299193" y="2884450"/>
                  <a:pt x="5299374" y="2883663"/>
                </a:cubicBezTo>
                <a:cubicBezTo>
                  <a:pt x="5300858" y="2876757"/>
                  <a:pt x="5304583" y="2870517"/>
                  <a:pt x="5310913" y="2867033"/>
                </a:cubicBezTo>
                <a:cubicBezTo>
                  <a:pt x="5311488" y="2866731"/>
                  <a:pt x="5312124" y="2866640"/>
                  <a:pt x="5312699" y="2866398"/>
                </a:cubicBezTo>
                <a:cubicBezTo>
                  <a:pt x="5312911" y="2866307"/>
                  <a:pt x="5313093" y="2866064"/>
                  <a:pt x="5313305" y="2865943"/>
                </a:cubicBezTo>
                <a:cubicBezTo>
                  <a:pt x="5312638" y="2864429"/>
                  <a:pt x="5312245" y="2862793"/>
                  <a:pt x="5312275" y="2861218"/>
                </a:cubicBezTo>
                <a:cubicBezTo>
                  <a:pt x="5312396" y="2855342"/>
                  <a:pt x="5316666" y="2851646"/>
                  <a:pt x="5321905" y="2850435"/>
                </a:cubicBezTo>
                <a:cubicBezTo>
                  <a:pt x="5325297" y="2846860"/>
                  <a:pt x="5330718" y="2845285"/>
                  <a:pt x="5335351" y="2847375"/>
                </a:cubicBezTo>
                <a:lnTo>
                  <a:pt x="5340226" y="2849556"/>
                </a:lnTo>
                <a:cubicBezTo>
                  <a:pt x="5346162" y="2852252"/>
                  <a:pt x="5349190" y="2859249"/>
                  <a:pt x="5346586" y="2865337"/>
                </a:cubicBezTo>
                <a:cubicBezTo>
                  <a:pt x="5345950" y="2866822"/>
                  <a:pt x="5345011" y="2868154"/>
                  <a:pt x="5343830" y="2869245"/>
                </a:cubicBezTo>
                <a:cubicBezTo>
                  <a:pt x="5344072" y="2874758"/>
                  <a:pt x="5340408" y="2879967"/>
                  <a:pt x="5334897" y="2881209"/>
                </a:cubicBezTo>
                <a:cubicBezTo>
                  <a:pt x="5332534" y="2881754"/>
                  <a:pt x="5330172" y="2882269"/>
                  <a:pt x="5327780" y="2882784"/>
                </a:cubicBezTo>
                <a:cubicBezTo>
                  <a:pt x="5327659" y="2882815"/>
                  <a:pt x="5327538" y="2882784"/>
                  <a:pt x="5327447" y="2882784"/>
                </a:cubicBezTo>
                <a:cubicBezTo>
                  <a:pt x="5327296" y="2883027"/>
                  <a:pt x="5327023" y="2883148"/>
                  <a:pt x="5326841" y="2883390"/>
                </a:cubicBezTo>
                <a:cubicBezTo>
                  <a:pt x="5326659" y="2883663"/>
                  <a:pt x="5326629" y="2884026"/>
                  <a:pt x="5326448" y="2884268"/>
                </a:cubicBezTo>
                <a:lnTo>
                  <a:pt x="5323147" y="2888206"/>
                </a:lnTo>
                <a:cubicBezTo>
                  <a:pt x="5322662" y="2888782"/>
                  <a:pt x="5321996" y="2889054"/>
                  <a:pt x="5321451" y="2889509"/>
                </a:cubicBezTo>
                <a:cubicBezTo>
                  <a:pt x="5319482" y="2894779"/>
                  <a:pt x="5314395" y="2897929"/>
                  <a:pt x="5308641" y="2897142"/>
                </a:cubicBezTo>
                <a:cubicBezTo>
                  <a:pt x="5308520" y="2897142"/>
                  <a:pt x="5308399" y="2897021"/>
                  <a:pt x="5308278" y="2896990"/>
                </a:cubicBezTo>
                <a:cubicBezTo>
                  <a:pt x="5308369" y="2898565"/>
                  <a:pt x="5308126" y="2900140"/>
                  <a:pt x="5307460" y="2901594"/>
                </a:cubicBezTo>
                <a:lnTo>
                  <a:pt x="5305249" y="2906471"/>
                </a:lnTo>
                <a:cubicBezTo>
                  <a:pt x="5304825" y="2907410"/>
                  <a:pt x="5304220" y="2908107"/>
                  <a:pt x="5303674" y="2908864"/>
                </a:cubicBezTo>
                <a:cubicBezTo>
                  <a:pt x="5304492" y="2908379"/>
                  <a:pt x="5305219" y="2907834"/>
                  <a:pt x="5306128" y="2907531"/>
                </a:cubicBezTo>
                <a:lnTo>
                  <a:pt x="5313184" y="2904866"/>
                </a:lnTo>
                <a:cubicBezTo>
                  <a:pt x="5319301" y="2902533"/>
                  <a:pt x="5326357" y="2907743"/>
                  <a:pt x="5327841" y="2913498"/>
                </a:cubicBezTo>
                <a:cubicBezTo>
                  <a:pt x="5329597" y="2920283"/>
                  <a:pt x="5325267" y="2925857"/>
                  <a:pt x="5319210" y="2928159"/>
                </a:cubicBezTo>
                <a:lnTo>
                  <a:pt x="5317120" y="2928946"/>
                </a:lnTo>
                <a:cubicBezTo>
                  <a:pt x="5318120" y="2930400"/>
                  <a:pt x="5318574" y="2932157"/>
                  <a:pt x="5318877" y="2933944"/>
                </a:cubicBezTo>
                <a:cubicBezTo>
                  <a:pt x="5324025" y="2934247"/>
                  <a:pt x="5328961" y="2937397"/>
                  <a:pt x="5329536" y="2944030"/>
                </a:cubicBezTo>
                <a:cubicBezTo>
                  <a:pt x="5330536" y="2956025"/>
                  <a:pt x="5315667" y="2959206"/>
                  <a:pt x="5309368" y="2952057"/>
                </a:cubicBezTo>
                <a:cubicBezTo>
                  <a:pt x="5308126" y="2952481"/>
                  <a:pt x="5306824" y="2952633"/>
                  <a:pt x="5305492" y="2952663"/>
                </a:cubicBezTo>
                <a:cubicBezTo>
                  <a:pt x="5306188" y="2953723"/>
                  <a:pt x="5306794" y="2954874"/>
                  <a:pt x="5307157" y="2956177"/>
                </a:cubicBezTo>
                <a:cubicBezTo>
                  <a:pt x="5308732" y="2962083"/>
                  <a:pt x="5304311" y="2968808"/>
                  <a:pt x="5298375" y="2969959"/>
                </a:cubicBezTo>
                <a:cubicBezTo>
                  <a:pt x="5297830" y="2970050"/>
                  <a:pt x="5297285" y="2969898"/>
                  <a:pt x="5296740" y="2969959"/>
                </a:cubicBezTo>
                <a:cubicBezTo>
                  <a:pt x="5296952" y="2970595"/>
                  <a:pt x="5297224" y="2971170"/>
                  <a:pt x="5297315" y="2971928"/>
                </a:cubicBezTo>
                <a:cubicBezTo>
                  <a:pt x="5301343" y="2968263"/>
                  <a:pt x="5307581" y="2966839"/>
                  <a:pt x="5312911" y="2971291"/>
                </a:cubicBezTo>
                <a:cubicBezTo>
                  <a:pt x="5324328" y="2980863"/>
                  <a:pt x="5308459" y="2997674"/>
                  <a:pt x="5297134" y="2988163"/>
                </a:cubicBezTo>
                <a:cubicBezTo>
                  <a:pt x="5294923" y="2986285"/>
                  <a:pt x="5293984" y="2984165"/>
                  <a:pt x="5293590" y="2981984"/>
                </a:cubicBezTo>
                <a:cubicBezTo>
                  <a:pt x="5291077" y="2984256"/>
                  <a:pt x="5287776" y="2985376"/>
                  <a:pt x="5284536" y="2985316"/>
                </a:cubicBezTo>
                <a:lnTo>
                  <a:pt x="5281416" y="2986921"/>
                </a:lnTo>
                <a:cubicBezTo>
                  <a:pt x="5277631" y="2988860"/>
                  <a:pt x="5273482" y="2988648"/>
                  <a:pt x="5270091" y="2986739"/>
                </a:cubicBezTo>
                <a:cubicBezTo>
                  <a:pt x="5269969" y="2986830"/>
                  <a:pt x="5269818" y="2986891"/>
                  <a:pt x="5269667" y="2986982"/>
                </a:cubicBezTo>
                <a:cubicBezTo>
                  <a:pt x="5273028" y="2990314"/>
                  <a:pt x="5273906" y="2995463"/>
                  <a:pt x="5272180" y="2999855"/>
                </a:cubicBezTo>
                <a:cubicBezTo>
                  <a:pt x="5273664" y="2999067"/>
                  <a:pt x="5275239" y="2998522"/>
                  <a:pt x="5276904" y="2998371"/>
                </a:cubicBezTo>
                <a:lnTo>
                  <a:pt x="5281992" y="2997947"/>
                </a:lnTo>
                <a:cubicBezTo>
                  <a:pt x="5288412" y="2997401"/>
                  <a:pt x="5293439" y="3002975"/>
                  <a:pt x="5293954" y="3008942"/>
                </a:cubicBezTo>
                <a:cubicBezTo>
                  <a:pt x="5294105" y="3010638"/>
                  <a:pt x="5293772" y="3012213"/>
                  <a:pt x="5293166" y="3013667"/>
                </a:cubicBezTo>
                <a:cubicBezTo>
                  <a:pt x="5295377" y="3012910"/>
                  <a:pt x="5297709" y="3012546"/>
                  <a:pt x="5299920" y="3013485"/>
                </a:cubicBezTo>
                <a:cubicBezTo>
                  <a:pt x="5300616" y="3013788"/>
                  <a:pt x="5301313" y="3014061"/>
                  <a:pt x="5302070" y="3014273"/>
                </a:cubicBezTo>
                <a:lnTo>
                  <a:pt x="5302070" y="3014273"/>
                </a:lnTo>
                <a:cubicBezTo>
                  <a:pt x="5302161" y="3014273"/>
                  <a:pt x="5302191" y="3014243"/>
                  <a:pt x="5302312" y="3014212"/>
                </a:cubicBezTo>
                <a:cubicBezTo>
                  <a:pt x="5302494" y="3014122"/>
                  <a:pt x="5302524" y="3014122"/>
                  <a:pt x="5302857" y="3013970"/>
                </a:cubicBezTo>
                <a:cubicBezTo>
                  <a:pt x="5308884" y="3010941"/>
                  <a:pt x="5315727" y="3013152"/>
                  <a:pt x="5319149" y="3018907"/>
                </a:cubicBezTo>
                <a:cubicBezTo>
                  <a:pt x="5320512" y="3021209"/>
                  <a:pt x="5320663" y="3023905"/>
                  <a:pt x="5320179" y="3026510"/>
                </a:cubicBezTo>
                <a:cubicBezTo>
                  <a:pt x="5321481" y="3025753"/>
                  <a:pt x="5322905" y="3025268"/>
                  <a:pt x="5324419" y="3025147"/>
                </a:cubicBezTo>
                <a:lnTo>
                  <a:pt x="5329506" y="3024723"/>
                </a:lnTo>
                <a:cubicBezTo>
                  <a:pt x="5329900" y="3024693"/>
                  <a:pt x="5330263" y="3024723"/>
                  <a:pt x="5330626" y="3024723"/>
                </a:cubicBezTo>
                <a:cubicBezTo>
                  <a:pt x="5330869" y="3024269"/>
                  <a:pt x="5331232" y="3023905"/>
                  <a:pt x="5331505" y="3023451"/>
                </a:cubicBezTo>
                <a:lnTo>
                  <a:pt x="5327417" y="3020846"/>
                </a:lnTo>
                <a:cubicBezTo>
                  <a:pt x="5321966" y="3017363"/>
                  <a:pt x="5321299" y="3009851"/>
                  <a:pt x="5324540" y="3004732"/>
                </a:cubicBezTo>
                <a:cubicBezTo>
                  <a:pt x="5327962" y="2999280"/>
                  <a:pt x="5335563" y="2998583"/>
                  <a:pt x="5340650" y="3001824"/>
                </a:cubicBezTo>
                <a:lnTo>
                  <a:pt x="5349342" y="3007367"/>
                </a:lnTo>
                <a:cubicBezTo>
                  <a:pt x="5354823" y="3010850"/>
                  <a:pt x="5355459" y="3018362"/>
                  <a:pt x="5352219" y="3023511"/>
                </a:cubicBezTo>
                <a:cubicBezTo>
                  <a:pt x="5352007" y="3023845"/>
                  <a:pt x="5351643" y="3023996"/>
                  <a:pt x="5351401" y="3024299"/>
                </a:cubicBezTo>
                <a:lnTo>
                  <a:pt x="5354217" y="3026662"/>
                </a:lnTo>
                <a:cubicBezTo>
                  <a:pt x="5358972" y="3030690"/>
                  <a:pt x="5358396" y="3038777"/>
                  <a:pt x="5354278" y="3042927"/>
                </a:cubicBezTo>
                <a:cubicBezTo>
                  <a:pt x="5350038" y="3047228"/>
                  <a:pt x="5343891" y="3047016"/>
                  <a:pt x="5339227" y="3043866"/>
                </a:cubicBezTo>
                <a:cubicBezTo>
                  <a:pt x="5337925" y="3045290"/>
                  <a:pt x="5336290" y="3046229"/>
                  <a:pt x="5334503" y="3046835"/>
                </a:cubicBezTo>
                <a:cubicBezTo>
                  <a:pt x="5332020" y="3052711"/>
                  <a:pt x="5325509" y="3057194"/>
                  <a:pt x="5318059" y="3053801"/>
                </a:cubicBezTo>
                <a:cubicBezTo>
                  <a:pt x="5315303" y="3052559"/>
                  <a:pt x="5313759" y="3050681"/>
                  <a:pt x="5312759" y="3048652"/>
                </a:cubicBezTo>
                <a:cubicBezTo>
                  <a:pt x="5308762" y="3058345"/>
                  <a:pt x="5291925" y="3058950"/>
                  <a:pt x="5290865" y="3046320"/>
                </a:cubicBezTo>
                <a:cubicBezTo>
                  <a:pt x="5290653" y="3043745"/>
                  <a:pt x="5291349" y="3041685"/>
                  <a:pt x="5292349" y="3039838"/>
                </a:cubicBezTo>
                <a:cubicBezTo>
                  <a:pt x="5291259" y="3038414"/>
                  <a:pt x="5290653" y="3036718"/>
                  <a:pt x="5290350" y="3034931"/>
                </a:cubicBezTo>
                <a:cubicBezTo>
                  <a:pt x="5286020" y="3032023"/>
                  <a:pt x="5283355" y="3027358"/>
                  <a:pt x="5284990" y="3021694"/>
                </a:cubicBezTo>
                <a:cubicBezTo>
                  <a:pt x="5285141" y="3021119"/>
                  <a:pt x="5285565" y="3020664"/>
                  <a:pt x="5285838" y="3020119"/>
                </a:cubicBezTo>
                <a:cubicBezTo>
                  <a:pt x="5284899" y="3020452"/>
                  <a:pt x="5283930" y="3020816"/>
                  <a:pt x="5282930" y="3020906"/>
                </a:cubicBezTo>
                <a:lnTo>
                  <a:pt x="5277843" y="3021330"/>
                </a:lnTo>
                <a:cubicBezTo>
                  <a:pt x="5274421" y="3021633"/>
                  <a:pt x="5271484" y="3020119"/>
                  <a:pt x="5269334" y="3017847"/>
                </a:cubicBezTo>
                <a:cubicBezTo>
                  <a:pt x="5265730" y="3020361"/>
                  <a:pt x="5260642" y="3021058"/>
                  <a:pt x="5256947" y="3018695"/>
                </a:cubicBezTo>
                <a:lnTo>
                  <a:pt x="5252617" y="3015939"/>
                </a:lnTo>
                <a:cubicBezTo>
                  <a:pt x="5247136" y="3012456"/>
                  <a:pt x="5245137" y="3006125"/>
                  <a:pt x="5248044" y="3000188"/>
                </a:cubicBezTo>
                <a:cubicBezTo>
                  <a:pt x="5248771" y="2998764"/>
                  <a:pt x="5249891" y="2997583"/>
                  <a:pt x="5251224" y="2996584"/>
                </a:cubicBezTo>
                <a:cubicBezTo>
                  <a:pt x="5250982" y="2995099"/>
                  <a:pt x="5250649" y="2993615"/>
                  <a:pt x="5250982" y="2992161"/>
                </a:cubicBezTo>
                <a:cubicBezTo>
                  <a:pt x="5245561" y="2991010"/>
                  <a:pt x="5240746" y="2986800"/>
                  <a:pt x="5237385" y="2981893"/>
                </a:cubicBezTo>
                <a:cubicBezTo>
                  <a:pt x="5237082" y="2983286"/>
                  <a:pt x="5236567" y="2984680"/>
                  <a:pt x="5235810" y="2985861"/>
                </a:cubicBezTo>
                <a:lnTo>
                  <a:pt x="5233054" y="2990223"/>
                </a:lnTo>
                <a:cubicBezTo>
                  <a:pt x="5231480" y="2992706"/>
                  <a:pt x="5229026" y="2994100"/>
                  <a:pt x="5226422" y="2994706"/>
                </a:cubicBezTo>
                <a:cubicBezTo>
                  <a:pt x="5229026" y="2994191"/>
                  <a:pt x="5231752" y="2994312"/>
                  <a:pt x="5234174" y="2995402"/>
                </a:cubicBezTo>
                <a:lnTo>
                  <a:pt x="5239050" y="2997614"/>
                </a:lnTo>
                <a:cubicBezTo>
                  <a:pt x="5245198" y="3000370"/>
                  <a:pt x="5247075" y="3007912"/>
                  <a:pt x="5244532" y="3013728"/>
                </a:cubicBezTo>
                <a:cubicBezTo>
                  <a:pt x="5241866" y="3019816"/>
                  <a:pt x="5234144" y="3021785"/>
                  <a:pt x="5228421" y="3019210"/>
                </a:cubicBezTo>
                <a:lnTo>
                  <a:pt x="5223545" y="3017029"/>
                </a:lnTo>
                <a:cubicBezTo>
                  <a:pt x="5217398" y="3014273"/>
                  <a:pt x="5215520" y="3006731"/>
                  <a:pt x="5218064" y="3000915"/>
                </a:cubicBezTo>
                <a:cubicBezTo>
                  <a:pt x="5219366" y="2997916"/>
                  <a:pt x="5221910" y="2995948"/>
                  <a:pt x="5224817" y="2995008"/>
                </a:cubicBezTo>
                <a:cubicBezTo>
                  <a:pt x="5222122" y="2995251"/>
                  <a:pt x="5219336" y="2994736"/>
                  <a:pt x="5216974" y="2993252"/>
                </a:cubicBezTo>
                <a:cubicBezTo>
                  <a:pt x="5213158" y="2990889"/>
                  <a:pt x="5211735" y="2986406"/>
                  <a:pt x="5212280" y="2982196"/>
                </a:cubicBezTo>
                <a:cubicBezTo>
                  <a:pt x="5211826" y="2982075"/>
                  <a:pt x="5211311" y="2982166"/>
                  <a:pt x="5210857" y="2981953"/>
                </a:cubicBezTo>
                <a:lnTo>
                  <a:pt x="5205981" y="2979773"/>
                </a:lnTo>
                <a:cubicBezTo>
                  <a:pt x="5200045" y="2977077"/>
                  <a:pt x="5196412" y="2970867"/>
                  <a:pt x="5198743" y="2964355"/>
                </a:cubicBezTo>
                <a:cubicBezTo>
                  <a:pt x="5199501" y="2962295"/>
                  <a:pt x="5201045" y="2960599"/>
                  <a:pt x="5202832" y="2959206"/>
                </a:cubicBezTo>
                <a:cubicBezTo>
                  <a:pt x="5200076" y="2955541"/>
                  <a:pt x="5199743" y="2950513"/>
                  <a:pt x="5201711" y="2946121"/>
                </a:cubicBezTo>
                <a:lnTo>
                  <a:pt x="5203922" y="2941244"/>
                </a:lnTo>
                <a:cubicBezTo>
                  <a:pt x="5206587" y="2935307"/>
                  <a:pt x="5214824" y="2933459"/>
                  <a:pt x="5220214" y="2936397"/>
                </a:cubicBezTo>
                <a:cubicBezTo>
                  <a:pt x="5226210" y="2939639"/>
                  <a:pt x="5227755" y="2946787"/>
                  <a:pt x="5225059" y="2952694"/>
                </a:cubicBezTo>
                <a:lnTo>
                  <a:pt x="5222849" y="2957570"/>
                </a:lnTo>
                <a:cubicBezTo>
                  <a:pt x="5222334" y="2958721"/>
                  <a:pt x="5221486" y="2959539"/>
                  <a:pt x="5220608" y="2960387"/>
                </a:cubicBezTo>
                <a:cubicBezTo>
                  <a:pt x="5223545" y="2962235"/>
                  <a:pt x="5225574" y="2964961"/>
                  <a:pt x="5226392" y="2968111"/>
                </a:cubicBezTo>
                <a:cubicBezTo>
                  <a:pt x="5228633" y="2968172"/>
                  <a:pt x="5230843" y="2968626"/>
                  <a:pt x="5232782" y="2969807"/>
                </a:cubicBezTo>
                <a:cubicBezTo>
                  <a:pt x="5233175" y="2970050"/>
                  <a:pt x="5233357" y="2970443"/>
                  <a:pt x="5233690" y="2970746"/>
                </a:cubicBezTo>
                <a:cubicBezTo>
                  <a:pt x="5233872" y="2966566"/>
                  <a:pt x="5235356" y="2962174"/>
                  <a:pt x="5238020" y="2958176"/>
                </a:cubicBezTo>
                <a:cubicBezTo>
                  <a:pt x="5231298" y="2954208"/>
                  <a:pt x="5229723" y="2941214"/>
                  <a:pt x="5239293" y="2936307"/>
                </a:cubicBezTo>
                <a:cubicBezTo>
                  <a:pt x="5245834" y="2932975"/>
                  <a:pt x="5251012" y="2936610"/>
                  <a:pt x="5253011" y="2941971"/>
                </a:cubicBezTo>
                <a:cubicBezTo>
                  <a:pt x="5253738" y="2941153"/>
                  <a:pt x="5254555" y="2940456"/>
                  <a:pt x="5255464" y="2939911"/>
                </a:cubicBezTo>
                <a:cubicBezTo>
                  <a:pt x="5253041" y="2934277"/>
                  <a:pt x="5255827" y="2927916"/>
                  <a:pt x="5261066" y="2925069"/>
                </a:cubicBezTo>
                <a:cubicBezTo>
                  <a:pt x="5261339" y="2924918"/>
                  <a:pt x="5261641" y="2925008"/>
                  <a:pt x="5261914" y="2924887"/>
                </a:cubicBezTo>
                <a:cubicBezTo>
                  <a:pt x="5260400" y="2920132"/>
                  <a:pt x="5262368" y="2914680"/>
                  <a:pt x="5266184" y="2911469"/>
                </a:cubicBezTo>
                <a:cubicBezTo>
                  <a:pt x="5266305" y="2908198"/>
                  <a:pt x="5267577" y="2905108"/>
                  <a:pt x="5270817" y="2902866"/>
                </a:cubicBezTo>
                <a:cubicBezTo>
                  <a:pt x="5273876" y="2900686"/>
                  <a:pt x="5278388" y="2900383"/>
                  <a:pt x="5282053" y="2901746"/>
                </a:cubicBezTo>
                <a:close/>
                <a:moveTo>
                  <a:pt x="5297830" y="2844710"/>
                </a:moveTo>
                <a:cubicBezTo>
                  <a:pt x="5309217" y="2854281"/>
                  <a:pt x="5294226" y="2871819"/>
                  <a:pt x="5282840" y="2862278"/>
                </a:cubicBezTo>
                <a:cubicBezTo>
                  <a:pt x="5271423" y="2852706"/>
                  <a:pt x="5286443" y="2835169"/>
                  <a:pt x="5297830" y="2844710"/>
                </a:cubicBezTo>
                <a:close/>
                <a:moveTo>
                  <a:pt x="5390951" y="2986921"/>
                </a:moveTo>
                <a:cubicBezTo>
                  <a:pt x="5391042" y="2988981"/>
                  <a:pt x="5390436" y="2990859"/>
                  <a:pt x="5389406" y="2992525"/>
                </a:cubicBezTo>
                <a:cubicBezTo>
                  <a:pt x="5389770" y="2993524"/>
                  <a:pt x="5390163" y="2994494"/>
                  <a:pt x="5390254" y="2995554"/>
                </a:cubicBezTo>
                <a:lnTo>
                  <a:pt x="5390678" y="3000642"/>
                </a:lnTo>
                <a:cubicBezTo>
                  <a:pt x="5390800" y="3002157"/>
                  <a:pt x="5390557" y="3003581"/>
                  <a:pt x="5390073" y="3004913"/>
                </a:cubicBezTo>
                <a:cubicBezTo>
                  <a:pt x="5392011" y="3005156"/>
                  <a:pt x="5393979" y="3005792"/>
                  <a:pt x="5395857" y="3007367"/>
                </a:cubicBezTo>
                <a:cubicBezTo>
                  <a:pt x="5407273" y="3016939"/>
                  <a:pt x="5392162" y="3034416"/>
                  <a:pt x="5380806" y="3024874"/>
                </a:cubicBezTo>
                <a:cubicBezTo>
                  <a:pt x="5376445" y="3021209"/>
                  <a:pt x="5375991" y="3016454"/>
                  <a:pt x="5377657" y="3012425"/>
                </a:cubicBezTo>
                <a:cubicBezTo>
                  <a:pt x="5372357" y="3011759"/>
                  <a:pt x="5368178" y="3007094"/>
                  <a:pt x="5367724" y="3001794"/>
                </a:cubicBezTo>
                <a:lnTo>
                  <a:pt x="5367694" y="3001218"/>
                </a:lnTo>
                <a:cubicBezTo>
                  <a:pt x="5365695" y="2999734"/>
                  <a:pt x="5364059" y="2997825"/>
                  <a:pt x="5363696" y="2995402"/>
                </a:cubicBezTo>
                <a:cubicBezTo>
                  <a:pt x="5363545" y="2994312"/>
                  <a:pt x="5363696" y="2993252"/>
                  <a:pt x="5363636" y="2992131"/>
                </a:cubicBezTo>
                <a:lnTo>
                  <a:pt x="5360183" y="2990586"/>
                </a:lnTo>
                <a:cubicBezTo>
                  <a:pt x="5359941" y="2990465"/>
                  <a:pt x="5359790" y="2990283"/>
                  <a:pt x="5359547" y="2990162"/>
                </a:cubicBezTo>
                <a:cubicBezTo>
                  <a:pt x="5357548" y="2990344"/>
                  <a:pt x="5355550" y="2990526"/>
                  <a:pt x="5353521" y="2990707"/>
                </a:cubicBezTo>
                <a:cubicBezTo>
                  <a:pt x="5347282" y="2991253"/>
                  <a:pt x="5341498" y="2986739"/>
                  <a:pt x="5340832" y="2980439"/>
                </a:cubicBezTo>
                <a:cubicBezTo>
                  <a:pt x="5340196" y="2974320"/>
                  <a:pt x="5344920" y="2968293"/>
                  <a:pt x="5351128" y="2967748"/>
                </a:cubicBezTo>
                <a:cubicBezTo>
                  <a:pt x="5353551" y="2967536"/>
                  <a:pt x="5355944" y="2967324"/>
                  <a:pt x="5358366" y="2967111"/>
                </a:cubicBezTo>
                <a:cubicBezTo>
                  <a:pt x="5359668" y="2966990"/>
                  <a:pt x="5360940" y="2967202"/>
                  <a:pt x="5362151" y="2967505"/>
                </a:cubicBezTo>
                <a:cubicBezTo>
                  <a:pt x="5364180" y="2967081"/>
                  <a:pt x="5366240" y="2967021"/>
                  <a:pt x="5368148" y="2967869"/>
                </a:cubicBezTo>
                <a:lnTo>
                  <a:pt x="5373023" y="2970080"/>
                </a:lnTo>
                <a:cubicBezTo>
                  <a:pt x="5374174" y="2970595"/>
                  <a:pt x="5375082" y="2971322"/>
                  <a:pt x="5375991" y="2971988"/>
                </a:cubicBezTo>
                <a:cubicBezTo>
                  <a:pt x="5382169" y="2969535"/>
                  <a:pt x="5389588" y="2971140"/>
                  <a:pt x="5390284" y="2979470"/>
                </a:cubicBezTo>
                <a:cubicBezTo>
                  <a:pt x="5390375" y="2980681"/>
                  <a:pt x="5390284" y="2981802"/>
                  <a:pt x="5390073" y="2982893"/>
                </a:cubicBezTo>
                <a:cubicBezTo>
                  <a:pt x="5390557" y="2984165"/>
                  <a:pt x="5390890" y="2985528"/>
                  <a:pt x="5390951" y="2986921"/>
                </a:cubicBezTo>
                <a:close/>
                <a:moveTo>
                  <a:pt x="5400521" y="3317748"/>
                </a:moveTo>
                <a:cubicBezTo>
                  <a:pt x="5402156" y="3320050"/>
                  <a:pt x="5402459" y="3322231"/>
                  <a:pt x="5402246" y="3324290"/>
                </a:cubicBezTo>
                <a:cubicBezTo>
                  <a:pt x="5403004" y="3324381"/>
                  <a:pt x="5403791" y="3324714"/>
                  <a:pt x="5404548" y="3325017"/>
                </a:cubicBezTo>
                <a:cubicBezTo>
                  <a:pt x="5409605" y="3322473"/>
                  <a:pt x="5416480" y="3322655"/>
                  <a:pt x="5420628" y="3328531"/>
                </a:cubicBezTo>
                <a:cubicBezTo>
                  <a:pt x="5426957" y="3337497"/>
                  <a:pt x="5417358" y="3345736"/>
                  <a:pt x="5408515" y="3344433"/>
                </a:cubicBezTo>
                <a:lnTo>
                  <a:pt x="5407879" y="3345463"/>
                </a:lnTo>
                <a:cubicBezTo>
                  <a:pt x="5404518" y="3350764"/>
                  <a:pt x="5398098" y="3353369"/>
                  <a:pt x="5392192" y="3350249"/>
                </a:cubicBezTo>
                <a:cubicBezTo>
                  <a:pt x="5390315" y="3349249"/>
                  <a:pt x="5388952" y="3347553"/>
                  <a:pt x="5387832" y="3345645"/>
                </a:cubicBezTo>
                <a:cubicBezTo>
                  <a:pt x="5383986" y="3347765"/>
                  <a:pt x="5379140" y="3347402"/>
                  <a:pt x="5375234" y="3344918"/>
                </a:cubicBezTo>
                <a:lnTo>
                  <a:pt x="5370903" y="3342162"/>
                </a:lnTo>
                <a:cubicBezTo>
                  <a:pt x="5365604" y="3338799"/>
                  <a:pt x="5364968" y="3330712"/>
                  <a:pt x="5368511" y="3325956"/>
                </a:cubicBezTo>
                <a:cubicBezTo>
                  <a:pt x="5371024" y="3322564"/>
                  <a:pt x="5374810" y="3321352"/>
                  <a:pt x="5378565" y="3321655"/>
                </a:cubicBezTo>
                <a:cubicBezTo>
                  <a:pt x="5379292" y="3316870"/>
                  <a:pt x="5383925" y="3313174"/>
                  <a:pt x="5389255" y="3312689"/>
                </a:cubicBezTo>
                <a:lnTo>
                  <a:pt x="5384561" y="3311902"/>
                </a:lnTo>
                <a:cubicBezTo>
                  <a:pt x="5378413" y="3310842"/>
                  <a:pt x="5374416" y="3304239"/>
                  <a:pt x="5375658" y="3298302"/>
                </a:cubicBezTo>
                <a:cubicBezTo>
                  <a:pt x="5376960" y="3292062"/>
                  <a:pt x="5383138" y="3288306"/>
                  <a:pt x="5389255" y="3289366"/>
                </a:cubicBezTo>
                <a:lnTo>
                  <a:pt x="5392011" y="3289851"/>
                </a:lnTo>
                <a:cubicBezTo>
                  <a:pt x="5395554" y="3286549"/>
                  <a:pt x="5401399" y="3285368"/>
                  <a:pt x="5405517" y="3287973"/>
                </a:cubicBezTo>
                <a:lnTo>
                  <a:pt x="5409848" y="3290729"/>
                </a:lnTo>
                <a:cubicBezTo>
                  <a:pt x="5415329" y="3294213"/>
                  <a:pt x="5417328" y="3300543"/>
                  <a:pt x="5414390" y="3306480"/>
                </a:cubicBezTo>
                <a:cubicBezTo>
                  <a:pt x="5411877" y="3311569"/>
                  <a:pt x="5404578" y="3313901"/>
                  <a:pt x="5399491" y="3311296"/>
                </a:cubicBezTo>
                <a:cubicBezTo>
                  <a:pt x="5397886" y="3312174"/>
                  <a:pt x="5396281" y="3313144"/>
                  <a:pt x="5394403" y="3313235"/>
                </a:cubicBezTo>
                <a:cubicBezTo>
                  <a:pt x="5396705" y="3313931"/>
                  <a:pt x="5398855" y="3315385"/>
                  <a:pt x="5400521" y="3317748"/>
                </a:cubicBezTo>
                <a:close/>
                <a:moveTo>
                  <a:pt x="5504755" y="3202373"/>
                </a:moveTo>
                <a:cubicBezTo>
                  <a:pt x="5493399" y="3192832"/>
                  <a:pt x="5510509" y="3177293"/>
                  <a:pt x="5521744" y="3186714"/>
                </a:cubicBezTo>
                <a:cubicBezTo>
                  <a:pt x="5533100" y="3196255"/>
                  <a:pt x="5515990" y="3211794"/>
                  <a:pt x="5504755" y="3202373"/>
                </a:cubicBezTo>
                <a:close/>
                <a:moveTo>
                  <a:pt x="5505058" y="3266346"/>
                </a:moveTo>
                <a:cubicBezTo>
                  <a:pt x="5496488" y="3254230"/>
                  <a:pt x="5516021" y="3242084"/>
                  <a:pt x="5524530" y="3254109"/>
                </a:cubicBezTo>
                <a:cubicBezTo>
                  <a:pt x="5533070" y="3266225"/>
                  <a:pt x="5513567" y="3278371"/>
                  <a:pt x="5505058" y="3266346"/>
                </a:cubicBezTo>
                <a:close/>
                <a:moveTo>
                  <a:pt x="5509631" y="3224334"/>
                </a:moveTo>
                <a:cubicBezTo>
                  <a:pt x="5510055" y="3224939"/>
                  <a:pt x="5510509" y="3225515"/>
                  <a:pt x="5510994" y="3226030"/>
                </a:cubicBezTo>
                <a:cubicBezTo>
                  <a:pt x="5510994" y="3226030"/>
                  <a:pt x="5510994" y="3226030"/>
                  <a:pt x="5510994" y="3226030"/>
                </a:cubicBezTo>
                <a:cubicBezTo>
                  <a:pt x="5511084" y="3226060"/>
                  <a:pt x="5511115" y="3226060"/>
                  <a:pt x="5511206" y="3226091"/>
                </a:cubicBezTo>
                <a:cubicBezTo>
                  <a:pt x="5511387" y="3226091"/>
                  <a:pt x="5511417" y="3226091"/>
                  <a:pt x="5511781" y="3226121"/>
                </a:cubicBezTo>
                <a:cubicBezTo>
                  <a:pt x="5518201" y="3226575"/>
                  <a:pt x="5522774" y="3231694"/>
                  <a:pt x="5522804" y="3238085"/>
                </a:cubicBezTo>
                <a:cubicBezTo>
                  <a:pt x="5522834" y="3244174"/>
                  <a:pt x="5516838" y="3249535"/>
                  <a:pt x="5510842" y="3249111"/>
                </a:cubicBezTo>
                <a:cubicBezTo>
                  <a:pt x="5504998" y="3248717"/>
                  <a:pt x="5499728" y="3246233"/>
                  <a:pt x="5495519" y="3242265"/>
                </a:cubicBezTo>
                <a:cubicBezTo>
                  <a:pt x="5495549" y="3244355"/>
                  <a:pt x="5495216" y="3246536"/>
                  <a:pt x="5493823" y="3248717"/>
                </a:cubicBezTo>
                <a:cubicBezTo>
                  <a:pt x="5485798" y="3261348"/>
                  <a:pt x="5467022" y="3247778"/>
                  <a:pt x="5474987" y="3235238"/>
                </a:cubicBezTo>
                <a:cubicBezTo>
                  <a:pt x="5478893" y="3229119"/>
                  <a:pt x="5485283" y="3229210"/>
                  <a:pt x="5489947" y="3232330"/>
                </a:cubicBezTo>
                <a:cubicBezTo>
                  <a:pt x="5489795" y="3229331"/>
                  <a:pt x="5490764" y="3226333"/>
                  <a:pt x="5493338" y="3223879"/>
                </a:cubicBezTo>
                <a:cubicBezTo>
                  <a:pt x="5497517" y="3219972"/>
                  <a:pt x="5505876" y="3219396"/>
                  <a:pt x="5509631" y="3224334"/>
                </a:cubicBezTo>
                <a:close/>
                <a:moveTo>
                  <a:pt x="5475592" y="3249898"/>
                </a:moveTo>
                <a:cubicBezTo>
                  <a:pt x="5477803" y="3256592"/>
                  <a:pt x="5477773" y="3263862"/>
                  <a:pt x="5474079" y="3270071"/>
                </a:cubicBezTo>
                <a:cubicBezTo>
                  <a:pt x="5470868" y="3275463"/>
                  <a:pt x="5464963" y="3278674"/>
                  <a:pt x="5458755" y="3275857"/>
                </a:cubicBezTo>
                <a:cubicBezTo>
                  <a:pt x="5453516" y="3273464"/>
                  <a:pt x="5449761" y="3265891"/>
                  <a:pt x="5452971" y="3260530"/>
                </a:cubicBezTo>
                <a:cubicBezTo>
                  <a:pt x="5453365" y="3259924"/>
                  <a:pt x="5453728" y="3259258"/>
                  <a:pt x="5454031" y="3258622"/>
                </a:cubicBezTo>
                <a:lnTo>
                  <a:pt x="5454031" y="3258622"/>
                </a:lnTo>
                <a:cubicBezTo>
                  <a:pt x="5454031" y="3258531"/>
                  <a:pt x="5454031" y="3258501"/>
                  <a:pt x="5454031" y="3258379"/>
                </a:cubicBezTo>
                <a:cubicBezTo>
                  <a:pt x="5453970" y="3258198"/>
                  <a:pt x="5453970" y="3258168"/>
                  <a:pt x="5453849" y="3257834"/>
                </a:cubicBezTo>
                <a:cubicBezTo>
                  <a:pt x="5451790" y="3251686"/>
                  <a:pt x="5454848" y="3245446"/>
                  <a:pt x="5460784" y="3242992"/>
                </a:cubicBezTo>
                <a:cubicBezTo>
                  <a:pt x="5466417" y="3240599"/>
                  <a:pt x="5473685" y="3244143"/>
                  <a:pt x="5475592" y="3249898"/>
                </a:cubicBezTo>
                <a:close/>
                <a:moveTo>
                  <a:pt x="5447459" y="3299786"/>
                </a:moveTo>
                <a:lnTo>
                  <a:pt x="5444522" y="3295606"/>
                </a:lnTo>
                <a:cubicBezTo>
                  <a:pt x="5440918" y="3290517"/>
                  <a:pt x="5444340" y="3282672"/>
                  <a:pt x="5449277" y="3280067"/>
                </a:cubicBezTo>
                <a:cubicBezTo>
                  <a:pt x="5455273" y="3276917"/>
                  <a:pt x="5461238" y="3279764"/>
                  <a:pt x="5464811" y="3284853"/>
                </a:cubicBezTo>
                <a:lnTo>
                  <a:pt x="5467749" y="3289033"/>
                </a:lnTo>
                <a:cubicBezTo>
                  <a:pt x="5471353" y="3294122"/>
                  <a:pt x="5467931" y="3301967"/>
                  <a:pt x="5462964" y="3304572"/>
                </a:cubicBezTo>
                <a:cubicBezTo>
                  <a:pt x="5457029" y="3307722"/>
                  <a:pt x="5451063" y="3304844"/>
                  <a:pt x="5447459" y="3299786"/>
                </a:cubicBezTo>
                <a:close/>
                <a:moveTo>
                  <a:pt x="5448580" y="3329500"/>
                </a:moveTo>
                <a:lnTo>
                  <a:pt x="5445824" y="3333832"/>
                </a:lnTo>
                <a:cubicBezTo>
                  <a:pt x="5442342" y="3339314"/>
                  <a:pt x="5434892" y="3340072"/>
                  <a:pt x="5429713" y="3336861"/>
                </a:cubicBezTo>
                <a:cubicBezTo>
                  <a:pt x="5424293" y="3333468"/>
                  <a:pt x="5423475" y="3325835"/>
                  <a:pt x="5426715" y="3320747"/>
                </a:cubicBezTo>
                <a:lnTo>
                  <a:pt x="5429471" y="3316415"/>
                </a:lnTo>
                <a:cubicBezTo>
                  <a:pt x="5432954" y="3310932"/>
                  <a:pt x="5440403" y="3310175"/>
                  <a:pt x="5445582" y="3313386"/>
                </a:cubicBezTo>
                <a:cubicBezTo>
                  <a:pt x="5451002" y="3316778"/>
                  <a:pt x="5451820" y="3324411"/>
                  <a:pt x="5448580" y="3329500"/>
                </a:cubicBezTo>
                <a:close/>
                <a:moveTo>
                  <a:pt x="5457180" y="3236601"/>
                </a:moveTo>
                <a:cubicBezTo>
                  <a:pt x="5455696" y="3242447"/>
                  <a:pt x="5450276" y="3245416"/>
                  <a:pt x="5444673" y="3245052"/>
                </a:cubicBezTo>
                <a:cubicBezTo>
                  <a:pt x="5444098" y="3247717"/>
                  <a:pt x="5442705" y="3250201"/>
                  <a:pt x="5440494" y="3251776"/>
                </a:cubicBezTo>
                <a:lnTo>
                  <a:pt x="5436315" y="3254714"/>
                </a:lnTo>
                <a:cubicBezTo>
                  <a:pt x="5431046" y="3258440"/>
                  <a:pt x="5424323" y="3257471"/>
                  <a:pt x="5420204" y="3252564"/>
                </a:cubicBezTo>
                <a:cubicBezTo>
                  <a:pt x="5416328" y="3247899"/>
                  <a:pt x="5417449" y="3239933"/>
                  <a:pt x="5422385" y="3236450"/>
                </a:cubicBezTo>
                <a:lnTo>
                  <a:pt x="5426534" y="3233511"/>
                </a:lnTo>
                <a:cubicBezTo>
                  <a:pt x="5426867" y="3233299"/>
                  <a:pt x="5427200" y="3233148"/>
                  <a:pt x="5427503" y="3232936"/>
                </a:cubicBezTo>
                <a:cubicBezTo>
                  <a:pt x="5427442" y="3231845"/>
                  <a:pt x="5427503" y="3230755"/>
                  <a:pt x="5427745" y="3229725"/>
                </a:cubicBezTo>
                <a:cubicBezTo>
                  <a:pt x="5429350" y="3223395"/>
                  <a:pt x="5435619" y="3220366"/>
                  <a:pt x="5441736" y="3221426"/>
                </a:cubicBezTo>
                <a:lnTo>
                  <a:pt x="5448852" y="3222638"/>
                </a:lnTo>
                <a:cubicBezTo>
                  <a:pt x="5455030" y="3223698"/>
                  <a:pt x="5458634" y="3230937"/>
                  <a:pt x="5457180" y="3236601"/>
                </a:cubicBezTo>
                <a:close/>
                <a:moveTo>
                  <a:pt x="5442190" y="3195619"/>
                </a:moveTo>
                <a:lnTo>
                  <a:pt x="5439434" y="3199950"/>
                </a:lnTo>
                <a:cubicBezTo>
                  <a:pt x="5435952" y="3205463"/>
                  <a:pt x="5429925" y="3207704"/>
                  <a:pt x="5423808" y="3204887"/>
                </a:cubicBezTo>
                <a:cubicBezTo>
                  <a:pt x="5418478" y="3202404"/>
                  <a:pt x="5415632" y="3194377"/>
                  <a:pt x="5418902" y="3189258"/>
                </a:cubicBezTo>
                <a:lnTo>
                  <a:pt x="5421658" y="3184896"/>
                </a:lnTo>
                <a:cubicBezTo>
                  <a:pt x="5425140" y="3179414"/>
                  <a:pt x="5431167" y="3177142"/>
                  <a:pt x="5437284" y="3179959"/>
                </a:cubicBezTo>
                <a:cubicBezTo>
                  <a:pt x="5442614" y="3182473"/>
                  <a:pt x="5445461" y="3190500"/>
                  <a:pt x="5442190" y="3195619"/>
                </a:cubicBezTo>
                <a:close/>
                <a:moveTo>
                  <a:pt x="5348009" y="3343646"/>
                </a:moveTo>
                <a:lnTo>
                  <a:pt x="5345253" y="3348008"/>
                </a:lnTo>
                <a:cubicBezTo>
                  <a:pt x="5341892" y="3353308"/>
                  <a:pt x="5335714" y="3356155"/>
                  <a:pt x="5329688" y="3353096"/>
                </a:cubicBezTo>
                <a:cubicBezTo>
                  <a:pt x="5324843" y="3350643"/>
                  <a:pt x="5321905" y="3343858"/>
                  <a:pt x="5324237" y="3338648"/>
                </a:cubicBezTo>
                <a:cubicBezTo>
                  <a:pt x="5323722" y="3337194"/>
                  <a:pt x="5323571" y="3335589"/>
                  <a:pt x="5323752" y="3333923"/>
                </a:cubicBezTo>
                <a:cubicBezTo>
                  <a:pt x="5318544" y="3332045"/>
                  <a:pt x="5315606" y="3325653"/>
                  <a:pt x="5316939" y="3320504"/>
                </a:cubicBezTo>
                <a:cubicBezTo>
                  <a:pt x="5318211" y="3315718"/>
                  <a:pt x="5322026" y="3312932"/>
                  <a:pt x="5326448" y="3312265"/>
                </a:cubicBezTo>
                <a:cubicBezTo>
                  <a:pt x="5327265" y="3310721"/>
                  <a:pt x="5328325" y="3309267"/>
                  <a:pt x="5329870" y="3308085"/>
                </a:cubicBezTo>
                <a:cubicBezTo>
                  <a:pt x="5333140" y="3305571"/>
                  <a:pt x="5337925" y="3305541"/>
                  <a:pt x="5341650" y="3307358"/>
                </a:cubicBezTo>
                <a:cubicBezTo>
                  <a:pt x="5345890" y="3306783"/>
                  <a:pt x="5350432" y="3308873"/>
                  <a:pt x="5352976" y="3312235"/>
                </a:cubicBezTo>
                <a:cubicBezTo>
                  <a:pt x="5356913" y="3317415"/>
                  <a:pt x="5354732" y="3324472"/>
                  <a:pt x="5350038" y="3328228"/>
                </a:cubicBezTo>
                <a:cubicBezTo>
                  <a:pt x="5348645" y="3329349"/>
                  <a:pt x="5347131" y="3329985"/>
                  <a:pt x="5345617" y="3330530"/>
                </a:cubicBezTo>
                <a:cubicBezTo>
                  <a:pt x="5348978" y="3333983"/>
                  <a:pt x="5350674" y="3339466"/>
                  <a:pt x="5348009" y="3343646"/>
                </a:cubicBezTo>
                <a:close/>
                <a:moveTo>
                  <a:pt x="5351159" y="3266891"/>
                </a:moveTo>
                <a:cubicBezTo>
                  <a:pt x="5359184" y="3254290"/>
                  <a:pt x="5378595" y="3266921"/>
                  <a:pt x="5370601" y="3279522"/>
                </a:cubicBezTo>
                <a:cubicBezTo>
                  <a:pt x="5362576" y="3292092"/>
                  <a:pt x="5343134" y="3279461"/>
                  <a:pt x="5351159" y="3266891"/>
                </a:cubicBezTo>
                <a:close/>
                <a:moveTo>
                  <a:pt x="5394130" y="3252079"/>
                </a:moveTo>
                <a:cubicBezTo>
                  <a:pt x="5391344" y="3256532"/>
                  <a:pt x="5385773" y="3257743"/>
                  <a:pt x="5380988" y="3256290"/>
                </a:cubicBezTo>
                <a:lnTo>
                  <a:pt x="5380382" y="3256714"/>
                </a:lnTo>
                <a:cubicBezTo>
                  <a:pt x="5375113" y="3260439"/>
                  <a:pt x="5367966" y="3258198"/>
                  <a:pt x="5364483" y="3253291"/>
                </a:cubicBezTo>
                <a:cubicBezTo>
                  <a:pt x="5363787" y="3252291"/>
                  <a:pt x="5363484" y="3251201"/>
                  <a:pt x="5363181" y="3250110"/>
                </a:cubicBezTo>
                <a:cubicBezTo>
                  <a:pt x="5360940" y="3249868"/>
                  <a:pt x="5358881" y="3249171"/>
                  <a:pt x="5357306" y="3247778"/>
                </a:cubicBezTo>
                <a:cubicBezTo>
                  <a:pt x="5358124" y="3250474"/>
                  <a:pt x="5357942" y="3253503"/>
                  <a:pt x="5356488" y="3256471"/>
                </a:cubicBezTo>
                <a:cubicBezTo>
                  <a:pt x="5353884" y="3261833"/>
                  <a:pt x="5345920" y="3264407"/>
                  <a:pt x="5340802" y="3261166"/>
                </a:cubicBezTo>
                <a:lnTo>
                  <a:pt x="5336471" y="3258410"/>
                </a:lnTo>
                <a:cubicBezTo>
                  <a:pt x="5330990" y="3254926"/>
                  <a:pt x="5328901" y="3248687"/>
                  <a:pt x="5331778" y="3242689"/>
                </a:cubicBezTo>
                <a:cubicBezTo>
                  <a:pt x="5334351" y="3237328"/>
                  <a:pt x="5342346" y="3234753"/>
                  <a:pt x="5347464" y="3238025"/>
                </a:cubicBezTo>
                <a:lnTo>
                  <a:pt x="5351795" y="3240781"/>
                </a:lnTo>
                <a:cubicBezTo>
                  <a:pt x="5352612" y="3241296"/>
                  <a:pt x="5353188" y="3241993"/>
                  <a:pt x="5353854" y="3242629"/>
                </a:cubicBezTo>
                <a:cubicBezTo>
                  <a:pt x="5353521" y="3241811"/>
                  <a:pt x="5353097" y="3241023"/>
                  <a:pt x="5352885" y="3240115"/>
                </a:cubicBezTo>
                <a:lnTo>
                  <a:pt x="5351310" y="3233027"/>
                </a:lnTo>
                <a:cubicBezTo>
                  <a:pt x="5349947" y="3226878"/>
                  <a:pt x="5355853" y="3220881"/>
                  <a:pt x="5361546" y="3220245"/>
                </a:cubicBezTo>
                <a:cubicBezTo>
                  <a:pt x="5368238" y="3219518"/>
                  <a:pt x="5372963" y="3224394"/>
                  <a:pt x="5374325" y="3230482"/>
                </a:cubicBezTo>
                <a:lnTo>
                  <a:pt x="5374780" y="3232572"/>
                </a:lnTo>
                <a:cubicBezTo>
                  <a:pt x="5378474" y="3230755"/>
                  <a:pt x="5383198" y="3230997"/>
                  <a:pt x="5386711" y="3233239"/>
                </a:cubicBezTo>
                <a:lnTo>
                  <a:pt x="5391042" y="3235995"/>
                </a:lnTo>
                <a:cubicBezTo>
                  <a:pt x="5396553" y="3239479"/>
                  <a:pt x="5397340" y="3246900"/>
                  <a:pt x="5394130" y="3252079"/>
                </a:cubicBezTo>
                <a:close/>
                <a:moveTo>
                  <a:pt x="5300555" y="3224788"/>
                </a:moveTo>
                <a:cubicBezTo>
                  <a:pt x="5298072" y="3221274"/>
                  <a:pt x="5298012" y="3217640"/>
                  <a:pt x="5299132" y="3214429"/>
                </a:cubicBezTo>
                <a:cubicBezTo>
                  <a:pt x="5297709" y="3211097"/>
                  <a:pt x="5297618" y="3207190"/>
                  <a:pt x="5299647" y="3204009"/>
                </a:cubicBezTo>
                <a:lnTo>
                  <a:pt x="5302403" y="3199647"/>
                </a:lnTo>
                <a:cubicBezTo>
                  <a:pt x="5305764" y="3194347"/>
                  <a:pt x="5312851" y="3192408"/>
                  <a:pt x="5318301" y="3195740"/>
                </a:cubicBezTo>
                <a:cubicBezTo>
                  <a:pt x="5323571" y="3198920"/>
                  <a:pt x="5325569" y="3206372"/>
                  <a:pt x="5322208" y="3211642"/>
                </a:cubicBezTo>
                <a:lnTo>
                  <a:pt x="5320361" y="3214550"/>
                </a:lnTo>
                <a:cubicBezTo>
                  <a:pt x="5323117" y="3225424"/>
                  <a:pt x="5308157" y="3235541"/>
                  <a:pt x="5300555" y="3224788"/>
                </a:cubicBezTo>
                <a:close/>
                <a:moveTo>
                  <a:pt x="5284505" y="3171175"/>
                </a:moveTo>
                <a:lnTo>
                  <a:pt x="5275814" y="3165632"/>
                </a:lnTo>
                <a:cubicBezTo>
                  <a:pt x="5271968" y="3163178"/>
                  <a:pt x="5270636" y="3158271"/>
                  <a:pt x="5271484" y="3153940"/>
                </a:cubicBezTo>
                <a:cubicBezTo>
                  <a:pt x="5270726" y="3154152"/>
                  <a:pt x="5270000" y="3154485"/>
                  <a:pt x="5269212" y="3154546"/>
                </a:cubicBezTo>
                <a:lnTo>
                  <a:pt x="5265639" y="3154848"/>
                </a:lnTo>
                <a:cubicBezTo>
                  <a:pt x="5266729" y="3155545"/>
                  <a:pt x="5267789" y="3156424"/>
                  <a:pt x="5268728" y="3157726"/>
                </a:cubicBezTo>
                <a:cubicBezTo>
                  <a:pt x="5274845" y="3166389"/>
                  <a:pt x="5267456" y="3176385"/>
                  <a:pt x="5259673" y="3176869"/>
                </a:cubicBezTo>
                <a:lnTo>
                  <a:pt x="5260400" y="3177505"/>
                </a:lnTo>
                <a:cubicBezTo>
                  <a:pt x="5262066" y="3178899"/>
                  <a:pt x="5262822" y="3180868"/>
                  <a:pt x="5263216" y="3182958"/>
                </a:cubicBezTo>
                <a:cubicBezTo>
                  <a:pt x="5267456" y="3181776"/>
                  <a:pt x="5272150" y="3183533"/>
                  <a:pt x="5275420" y="3186623"/>
                </a:cubicBezTo>
                <a:cubicBezTo>
                  <a:pt x="5282476" y="3193377"/>
                  <a:pt x="5283597" y="3203221"/>
                  <a:pt x="5280659" y="3212187"/>
                </a:cubicBezTo>
                <a:cubicBezTo>
                  <a:pt x="5278691" y="3218155"/>
                  <a:pt x="5271695" y="3221305"/>
                  <a:pt x="5265881" y="3219245"/>
                </a:cubicBezTo>
                <a:cubicBezTo>
                  <a:pt x="5262853" y="3218155"/>
                  <a:pt x="5260582" y="3215913"/>
                  <a:pt x="5259340" y="3213157"/>
                </a:cubicBezTo>
                <a:cubicBezTo>
                  <a:pt x="5257523" y="3214671"/>
                  <a:pt x="5255434" y="3215822"/>
                  <a:pt x="5253284" y="3216065"/>
                </a:cubicBezTo>
                <a:cubicBezTo>
                  <a:pt x="5251981" y="3216186"/>
                  <a:pt x="5250800" y="3215974"/>
                  <a:pt x="5249649" y="3215701"/>
                </a:cubicBezTo>
                <a:cubicBezTo>
                  <a:pt x="5249649" y="3216246"/>
                  <a:pt x="5249801" y="3216761"/>
                  <a:pt x="5249740" y="3217276"/>
                </a:cubicBezTo>
                <a:cubicBezTo>
                  <a:pt x="5256221" y="3214035"/>
                  <a:pt x="5265397" y="3216216"/>
                  <a:pt x="5266184" y="3225424"/>
                </a:cubicBezTo>
                <a:cubicBezTo>
                  <a:pt x="5267214" y="3237449"/>
                  <a:pt x="5252314" y="3241629"/>
                  <a:pt x="5246136" y="3234784"/>
                </a:cubicBezTo>
                <a:cubicBezTo>
                  <a:pt x="5245894" y="3235329"/>
                  <a:pt x="5245834" y="3235935"/>
                  <a:pt x="5245501" y="3236450"/>
                </a:cubicBezTo>
                <a:cubicBezTo>
                  <a:pt x="5244713" y="3237691"/>
                  <a:pt x="5243684" y="3238661"/>
                  <a:pt x="5242533" y="3239448"/>
                </a:cubicBezTo>
                <a:cubicBezTo>
                  <a:pt x="5242866" y="3239903"/>
                  <a:pt x="5243351" y="3240206"/>
                  <a:pt x="5243623" y="3240721"/>
                </a:cubicBezTo>
                <a:cubicBezTo>
                  <a:pt x="5245773" y="3244567"/>
                  <a:pt x="5248347" y="3248505"/>
                  <a:pt x="5248862" y="3252988"/>
                </a:cubicBezTo>
                <a:cubicBezTo>
                  <a:pt x="5249589" y="3259530"/>
                  <a:pt x="5245107" y="3265407"/>
                  <a:pt x="5238505" y="3266225"/>
                </a:cubicBezTo>
                <a:cubicBezTo>
                  <a:pt x="5237506" y="3266346"/>
                  <a:pt x="5236749" y="3265891"/>
                  <a:pt x="5235840" y="3265770"/>
                </a:cubicBezTo>
                <a:lnTo>
                  <a:pt x="5235113" y="3266376"/>
                </a:lnTo>
                <a:cubicBezTo>
                  <a:pt x="5230329" y="3270374"/>
                  <a:pt x="5223878" y="3271616"/>
                  <a:pt x="5218882" y="3266952"/>
                </a:cubicBezTo>
                <a:cubicBezTo>
                  <a:pt x="5218700" y="3266800"/>
                  <a:pt x="5218609" y="3266528"/>
                  <a:pt x="5218458" y="3266315"/>
                </a:cubicBezTo>
                <a:cubicBezTo>
                  <a:pt x="5213158" y="3266921"/>
                  <a:pt x="5207949" y="3263832"/>
                  <a:pt x="5206163" y="3258682"/>
                </a:cubicBezTo>
                <a:cubicBezTo>
                  <a:pt x="5205920" y="3258107"/>
                  <a:pt x="5205830" y="3257804"/>
                  <a:pt x="5205799" y="3257713"/>
                </a:cubicBezTo>
                <a:cubicBezTo>
                  <a:pt x="5205769" y="3257653"/>
                  <a:pt x="5205739" y="3257592"/>
                  <a:pt x="5205678" y="3257531"/>
                </a:cubicBezTo>
                <a:cubicBezTo>
                  <a:pt x="5205648" y="3257501"/>
                  <a:pt x="5205648" y="3257501"/>
                  <a:pt x="5205618" y="3257471"/>
                </a:cubicBezTo>
                <a:cubicBezTo>
                  <a:pt x="5204951" y="3257319"/>
                  <a:pt x="5204285" y="3257168"/>
                  <a:pt x="5203558" y="3257107"/>
                </a:cubicBezTo>
                <a:cubicBezTo>
                  <a:pt x="5197168" y="3256380"/>
                  <a:pt x="5193837" y="3248990"/>
                  <a:pt x="5194807" y="3243386"/>
                </a:cubicBezTo>
                <a:cubicBezTo>
                  <a:pt x="5195957" y="3236813"/>
                  <a:pt x="5202559" y="3233966"/>
                  <a:pt x="5208495" y="3234632"/>
                </a:cubicBezTo>
                <a:cubicBezTo>
                  <a:pt x="5214612" y="3235299"/>
                  <a:pt x="5219245" y="3238752"/>
                  <a:pt x="5222849" y="3243174"/>
                </a:cubicBezTo>
                <a:cubicBezTo>
                  <a:pt x="5223545" y="3241175"/>
                  <a:pt x="5224454" y="3239206"/>
                  <a:pt x="5226059" y="3237752"/>
                </a:cubicBezTo>
                <a:lnTo>
                  <a:pt x="5220820" y="3234420"/>
                </a:lnTo>
                <a:cubicBezTo>
                  <a:pt x="5215520" y="3231058"/>
                  <a:pt x="5213976" y="3223637"/>
                  <a:pt x="5217398" y="3218397"/>
                </a:cubicBezTo>
                <a:cubicBezTo>
                  <a:pt x="5219366" y="3215337"/>
                  <a:pt x="5222667" y="3213732"/>
                  <a:pt x="5226119" y="3213399"/>
                </a:cubicBezTo>
                <a:cubicBezTo>
                  <a:pt x="5227815" y="3208159"/>
                  <a:pt x="5234387" y="3204615"/>
                  <a:pt x="5240595" y="3205857"/>
                </a:cubicBezTo>
                <a:lnTo>
                  <a:pt x="5239020" y="3198769"/>
                </a:lnTo>
                <a:cubicBezTo>
                  <a:pt x="5238626" y="3197042"/>
                  <a:pt x="5238929" y="3195346"/>
                  <a:pt x="5239535" y="3193741"/>
                </a:cubicBezTo>
                <a:lnTo>
                  <a:pt x="5235447" y="3194074"/>
                </a:lnTo>
                <a:cubicBezTo>
                  <a:pt x="5229239" y="3194619"/>
                  <a:pt x="5224090" y="3187986"/>
                  <a:pt x="5224242" y="3182291"/>
                </a:cubicBezTo>
                <a:cubicBezTo>
                  <a:pt x="5224272" y="3180383"/>
                  <a:pt x="5224908" y="3178778"/>
                  <a:pt x="5225726" y="3177324"/>
                </a:cubicBezTo>
                <a:cubicBezTo>
                  <a:pt x="5224878" y="3177778"/>
                  <a:pt x="5223999" y="3178051"/>
                  <a:pt x="5223061" y="3178293"/>
                </a:cubicBezTo>
                <a:cubicBezTo>
                  <a:pt x="5222213" y="3184987"/>
                  <a:pt x="5215944" y="3190469"/>
                  <a:pt x="5209857" y="3189046"/>
                </a:cubicBezTo>
                <a:cubicBezTo>
                  <a:pt x="5212795" y="3193287"/>
                  <a:pt x="5213522" y="3198557"/>
                  <a:pt x="5209857" y="3203010"/>
                </a:cubicBezTo>
                <a:cubicBezTo>
                  <a:pt x="5206253" y="3207432"/>
                  <a:pt x="5197986" y="3209098"/>
                  <a:pt x="5193686" y="3204615"/>
                </a:cubicBezTo>
                <a:cubicBezTo>
                  <a:pt x="5193171" y="3204039"/>
                  <a:pt x="5192626" y="3203524"/>
                  <a:pt x="5192051" y="3203040"/>
                </a:cubicBezTo>
                <a:cubicBezTo>
                  <a:pt x="5191990" y="3202979"/>
                  <a:pt x="5191990" y="3203010"/>
                  <a:pt x="5191930" y="3202949"/>
                </a:cubicBezTo>
                <a:cubicBezTo>
                  <a:pt x="5191869" y="3202949"/>
                  <a:pt x="5191839" y="3202949"/>
                  <a:pt x="5191778" y="3202919"/>
                </a:cubicBezTo>
                <a:cubicBezTo>
                  <a:pt x="5191627" y="3202919"/>
                  <a:pt x="5191536" y="3202919"/>
                  <a:pt x="5191354" y="3202919"/>
                </a:cubicBezTo>
                <a:cubicBezTo>
                  <a:pt x="5184934" y="3203282"/>
                  <a:pt x="5179756" y="3198799"/>
                  <a:pt x="5178908" y="3192469"/>
                </a:cubicBezTo>
                <a:cubicBezTo>
                  <a:pt x="5178120" y="3186441"/>
                  <a:pt x="5183359" y="3180353"/>
                  <a:pt x="5189355" y="3180019"/>
                </a:cubicBezTo>
                <a:cubicBezTo>
                  <a:pt x="5194382" y="3179747"/>
                  <a:pt x="5199107" y="3181261"/>
                  <a:pt x="5203346" y="3183745"/>
                </a:cubicBezTo>
                <a:cubicBezTo>
                  <a:pt x="5201196" y="3179959"/>
                  <a:pt x="5201530" y="3175930"/>
                  <a:pt x="5203104" y="3172507"/>
                </a:cubicBezTo>
                <a:cubicBezTo>
                  <a:pt x="5198653" y="3170781"/>
                  <a:pt x="5195230" y="3166904"/>
                  <a:pt x="5195564" y="3162088"/>
                </a:cubicBezTo>
                <a:cubicBezTo>
                  <a:pt x="5190900" y="3162754"/>
                  <a:pt x="5185812" y="3161058"/>
                  <a:pt x="5183420" y="3156605"/>
                </a:cubicBezTo>
                <a:lnTo>
                  <a:pt x="5182512" y="3157332"/>
                </a:lnTo>
                <a:cubicBezTo>
                  <a:pt x="5178362" y="3160816"/>
                  <a:pt x="5172366" y="3160634"/>
                  <a:pt x="5168187" y="3157454"/>
                </a:cubicBezTo>
                <a:cubicBezTo>
                  <a:pt x="5168278" y="3158544"/>
                  <a:pt x="5168066" y="3159604"/>
                  <a:pt x="5167885" y="3160664"/>
                </a:cubicBezTo>
                <a:cubicBezTo>
                  <a:pt x="5173457" y="3160119"/>
                  <a:pt x="5179907" y="3164087"/>
                  <a:pt x="5180422" y="3170024"/>
                </a:cubicBezTo>
                <a:lnTo>
                  <a:pt x="5180846" y="3175113"/>
                </a:lnTo>
                <a:cubicBezTo>
                  <a:pt x="5181361" y="3181322"/>
                  <a:pt x="5178030" y="3187259"/>
                  <a:pt x="5171458" y="3188379"/>
                </a:cubicBezTo>
                <a:cubicBezTo>
                  <a:pt x="5165735" y="3189379"/>
                  <a:pt x="5158709" y="3185199"/>
                  <a:pt x="5158194" y="3179020"/>
                </a:cubicBezTo>
                <a:lnTo>
                  <a:pt x="5157770" y="3173931"/>
                </a:lnTo>
                <a:cubicBezTo>
                  <a:pt x="5157649" y="3172507"/>
                  <a:pt x="5157770" y="3171084"/>
                  <a:pt x="5158073" y="3169721"/>
                </a:cubicBezTo>
                <a:cubicBezTo>
                  <a:pt x="5155045" y="3170054"/>
                  <a:pt x="5151895" y="3169267"/>
                  <a:pt x="5149442" y="3167207"/>
                </a:cubicBezTo>
                <a:lnTo>
                  <a:pt x="5143931" y="3162542"/>
                </a:lnTo>
                <a:cubicBezTo>
                  <a:pt x="5139176" y="3158514"/>
                  <a:pt x="5138480" y="3151153"/>
                  <a:pt x="5142477" y="3146337"/>
                </a:cubicBezTo>
                <a:cubicBezTo>
                  <a:pt x="5142841" y="3145883"/>
                  <a:pt x="5143355" y="3145671"/>
                  <a:pt x="5143779" y="3145307"/>
                </a:cubicBezTo>
                <a:cubicBezTo>
                  <a:pt x="5149836" y="3136917"/>
                  <a:pt x="5161253" y="3141279"/>
                  <a:pt x="5163918" y="3149094"/>
                </a:cubicBezTo>
                <a:cubicBezTo>
                  <a:pt x="5163766" y="3145610"/>
                  <a:pt x="5164856" y="3142096"/>
                  <a:pt x="5167643" y="3139764"/>
                </a:cubicBezTo>
                <a:lnTo>
                  <a:pt x="5171579" y="3136493"/>
                </a:lnTo>
                <a:cubicBezTo>
                  <a:pt x="5176364" y="3132525"/>
                  <a:pt x="5183723" y="3133040"/>
                  <a:pt x="5187781" y="3137826"/>
                </a:cubicBezTo>
                <a:cubicBezTo>
                  <a:pt x="5188538" y="3138734"/>
                  <a:pt x="5188992" y="3139795"/>
                  <a:pt x="5189446" y="3140885"/>
                </a:cubicBezTo>
                <a:cubicBezTo>
                  <a:pt x="5195897" y="3138795"/>
                  <a:pt x="5204285" y="3141733"/>
                  <a:pt x="5205012" y="3150517"/>
                </a:cubicBezTo>
                <a:cubicBezTo>
                  <a:pt x="5205042" y="3150911"/>
                  <a:pt x="5204921" y="3151214"/>
                  <a:pt x="5204921" y="3151608"/>
                </a:cubicBezTo>
                <a:cubicBezTo>
                  <a:pt x="5209827" y="3150699"/>
                  <a:pt x="5214975" y="3153092"/>
                  <a:pt x="5217610" y="3156969"/>
                </a:cubicBezTo>
                <a:cubicBezTo>
                  <a:pt x="5222031" y="3156060"/>
                  <a:pt x="5226967" y="3157454"/>
                  <a:pt x="5229602" y="3161421"/>
                </a:cubicBezTo>
                <a:cubicBezTo>
                  <a:pt x="5231540" y="3158059"/>
                  <a:pt x="5235113" y="3155606"/>
                  <a:pt x="5239050" y="3155272"/>
                </a:cubicBezTo>
                <a:lnTo>
                  <a:pt x="5240140" y="3155182"/>
                </a:lnTo>
                <a:cubicBezTo>
                  <a:pt x="5238929" y="3154576"/>
                  <a:pt x="5237718" y="3153698"/>
                  <a:pt x="5236628" y="3152365"/>
                </a:cubicBezTo>
                <a:cubicBezTo>
                  <a:pt x="5227422" y="3141309"/>
                  <a:pt x="5242412" y="3124740"/>
                  <a:pt x="5251890" y="3135221"/>
                </a:cubicBezTo>
                <a:cubicBezTo>
                  <a:pt x="5253828" y="3133676"/>
                  <a:pt x="5256221" y="3132585"/>
                  <a:pt x="5258855" y="3132343"/>
                </a:cubicBezTo>
                <a:lnTo>
                  <a:pt x="5269031" y="3131495"/>
                </a:lnTo>
                <a:cubicBezTo>
                  <a:pt x="5275239" y="3130950"/>
                  <a:pt x="5280629" y="3136917"/>
                  <a:pt x="5280690" y="3142823"/>
                </a:cubicBezTo>
                <a:cubicBezTo>
                  <a:pt x="5280690" y="3143672"/>
                  <a:pt x="5280387" y="3144399"/>
                  <a:pt x="5280236" y="3145216"/>
                </a:cubicBezTo>
                <a:cubicBezTo>
                  <a:pt x="5283385" y="3144550"/>
                  <a:pt x="5286807" y="3145095"/>
                  <a:pt x="5289714" y="3146943"/>
                </a:cubicBezTo>
                <a:lnTo>
                  <a:pt x="5298405" y="3152456"/>
                </a:lnTo>
                <a:cubicBezTo>
                  <a:pt x="5303705" y="3155848"/>
                  <a:pt x="5304371" y="3163875"/>
                  <a:pt x="5300858" y="3168661"/>
                </a:cubicBezTo>
                <a:cubicBezTo>
                  <a:pt x="5296800" y="3173992"/>
                  <a:pt x="5289774" y="3174507"/>
                  <a:pt x="5284505" y="3171175"/>
                </a:cubicBezTo>
                <a:close/>
                <a:moveTo>
                  <a:pt x="5288412" y="3306995"/>
                </a:moveTo>
                <a:cubicBezTo>
                  <a:pt x="5288533" y="3313507"/>
                  <a:pt x="5283324" y="3318202"/>
                  <a:pt x="5277147" y="3318717"/>
                </a:cubicBezTo>
                <a:lnTo>
                  <a:pt x="5272059" y="3319141"/>
                </a:lnTo>
                <a:cubicBezTo>
                  <a:pt x="5265851" y="3319656"/>
                  <a:pt x="5260461" y="3313780"/>
                  <a:pt x="5260339" y="3307843"/>
                </a:cubicBezTo>
                <a:cubicBezTo>
                  <a:pt x="5260218" y="3301361"/>
                  <a:pt x="5265427" y="3296666"/>
                  <a:pt x="5271605" y="3296121"/>
                </a:cubicBezTo>
                <a:lnTo>
                  <a:pt x="5276692" y="3295697"/>
                </a:lnTo>
                <a:cubicBezTo>
                  <a:pt x="5282900" y="3295182"/>
                  <a:pt x="5288291" y="3301088"/>
                  <a:pt x="5288412" y="3306995"/>
                </a:cubicBezTo>
                <a:close/>
                <a:moveTo>
                  <a:pt x="5234266" y="3306450"/>
                </a:moveTo>
                <a:cubicBezTo>
                  <a:pt x="5234266" y="3306450"/>
                  <a:pt x="5234266" y="3306480"/>
                  <a:pt x="5234266" y="3306510"/>
                </a:cubicBezTo>
                <a:cubicBezTo>
                  <a:pt x="5235326" y="3311296"/>
                  <a:pt x="5232145" y="3315961"/>
                  <a:pt x="5227966" y="3318172"/>
                </a:cubicBezTo>
                <a:cubicBezTo>
                  <a:pt x="5227634" y="3318626"/>
                  <a:pt x="5227512" y="3319171"/>
                  <a:pt x="5227088" y="3319565"/>
                </a:cubicBezTo>
                <a:cubicBezTo>
                  <a:pt x="5223606" y="3322927"/>
                  <a:pt x="5219397" y="3323109"/>
                  <a:pt x="5214884" y="3322867"/>
                </a:cubicBezTo>
                <a:cubicBezTo>
                  <a:pt x="5211372" y="3322685"/>
                  <a:pt x="5208707" y="3320474"/>
                  <a:pt x="5207041" y="3317627"/>
                </a:cubicBezTo>
                <a:cubicBezTo>
                  <a:pt x="5206829" y="3317536"/>
                  <a:pt x="5206617" y="3317445"/>
                  <a:pt x="5206405" y="3317354"/>
                </a:cubicBezTo>
                <a:cubicBezTo>
                  <a:pt x="5200500" y="3314810"/>
                  <a:pt x="5198349" y="3307904"/>
                  <a:pt x="5200621" y="3302179"/>
                </a:cubicBezTo>
                <a:cubicBezTo>
                  <a:pt x="5201287" y="3300452"/>
                  <a:pt x="5202499" y="3299150"/>
                  <a:pt x="5203891" y="3298059"/>
                </a:cubicBezTo>
                <a:cubicBezTo>
                  <a:pt x="5200500" y="3297120"/>
                  <a:pt x="5197774" y="3294606"/>
                  <a:pt x="5197350" y="3289790"/>
                </a:cubicBezTo>
                <a:cubicBezTo>
                  <a:pt x="5196109" y="3275251"/>
                  <a:pt x="5218579" y="3270193"/>
                  <a:pt x="5219820" y="3284914"/>
                </a:cubicBezTo>
                <a:cubicBezTo>
                  <a:pt x="5219972" y="3286610"/>
                  <a:pt x="5219730" y="3288094"/>
                  <a:pt x="5219306" y="3289518"/>
                </a:cubicBezTo>
                <a:lnTo>
                  <a:pt x="5219457" y="3289396"/>
                </a:lnTo>
                <a:cubicBezTo>
                  <a:pt x="5222182" y="3287125"/>
                  <a:pt x="5225544" y="3286640"/>
                  <a:pt x="5228754" y="3287337"/>
                </a:cubicBezTo>
                <a:cubicBezTo>
                  <a:pt x="5225514" y="3282581"/>
                  <a:pt x="5225302" y="3275675"/>
                  <a:pt x="5231358" y="3271404"/>
                </a:cubicBezTo>
                <a:lnTo>
                  <a:pt x="5233932" y="3269557"/>
                </a:lnTo>
                <a:cubicBezTo>
                  <a:pt x="5246015" y="3261015"/>
                  <a:pt x="5258916" y="3280037"/>
                  <a:pt x="5246833" y="3288579"/>
                </a:cubicBezTo>
                <a:lnTo>
                  <a:pt x="5244259" y="3290396"/>
                </a:lnTo>
                <a:cubicBezTo>
                  <a:pt x="5241473" y="3292365"/>
                  <a:pt x="5238687" y="3292759"/>
                  <a:pt x="5236143" y="3292274"/>
                </a:cubicBezTo>
                <a:cubicBezTo>
                  <a:pt x="5239141" y="3296757"/>
                  <a:pt x="5237930" y="3302724"/>
                  <a:pt x="5234266" y="3306450"/>
                </a:cubicBezTo>
                <a:close/>
                <a:moveTo>
                  <a:pt x="5124640" y="3375177"/>
                </a:moveTo>
                <a:cubicBezTo>
                  <a:pt x="5120703" y="3378206"/>
                  <a:pt x="5115616" y="3378267"/>
                  <a:pt x="5111467" y="3375814"/>
                </a:cubicBezTo>
                <a:cubicBezTo>
                  <a:pt x="5110619" y="3375329"/>
                  <a:pt x="5109862" y="3374723"/>
                  <a:pt x="5109105" y="3374087"/>
                </a:cubicBezTo>
                <a:cubicBezTo>
                  <a:pt x="5102382" y="3370604"/>
                  <a:pt x="5098808" y="3362698"/>
                  <a:pt x="5096537" y="3355822"/>
                </a:cubicBezTo>
                <a:cubicBezTo>
                  <a:pt x="5094781" y="3350552"/>
                  <a:pt x="5096537" y="3345402"/>
                  <a:pt x="5100837" y="3342313"/>
                </a:cubicBezTo>
                <a:cubicBezTo>
                  <a:pt x="5094297" y="3344676"/>
                  <a:pt x="5084606" y="3340950"/>
                  <a:pt x="5083818" y="3331621"/>
                </a:cubicBezTo>
                <a:cubicBezTo>
                  <a:pt x="5082577" y="3316900"/>
                  <a:pt x="5105562" y="3317839"/>
                  <a:pt x="5106773" y="3332408"/>
                </a:cubicBezTo>
                <a:cubicBezTo>
                  <a:pt x="5107076" y="3336073"/>
                  <a:pt x="5105895" y="3338769"/>
                  <a:pt x="5103896" y="3340526"/>
                </a:cubicBezTo>
                <a:cubicBezTo>
                  <a:pt x="5107258" y="3339435"/>
                  <a:pt x="5111164" y="3340253"/>
                  <a:pt x="5114102" y="3342343"/>
                </a:cubicBezTo>
                <a:cubicBezTo>
                  <a:pt x="5114586" y="3341919"/>
                  <a:pt x="5114980" y="3341435"/>
                  <a:pt x="5115495" y="3341071"/>
                </a:cubicBezTo>
                <a:cubicBezTo>
                  <a:pt x="5120612" y="3337527"/>
                  <a:pt x="5127699" y="3338103"/>
                  <a:pt x="5131605" y="3343252"/>
                </a:cubicBezTo>
                <a:cubicBezTo>
                  <a:pt x="5135027" y="3347765"/>
                  <a:pt x="5134452" y="3354853"/>
                  <a:pt x="5130091" y="3358609"/>
                </a:cubicBezTo>
                <a:cubicBezTo>
                  <a:pt x="5129970" y="3358881"/>
                  <a:pt x="5129879" y="3359184"/>
                  <a:pt x="5129758" y="3359457"/>
                </a:cubicBezTo>
                <a:cubicBezTo>
                  <a:pt x="5129728" y="3359578"/>
                  <a:pt x="5129728" y="3359639"/>
                  <a:pt x="5129667" y="3359821"/>
                </a:cubicBezTo>
                <a:cubicBezTo>
                  <a:pt x="5129546" y="3360729"/>
                  <a:pt x="5129334" y="3361638"/>
                  <a:pt x="5129243" y="3362547"/>
                </a:cubicBezTo>
                <a:cubicBezTo>
                  <a:pt x="5129152" y="3363243"/>
                  <a:pt x="5128971" y="3367181"/>
                  <a:pt x="5129062" y="3363637"/>
                </a:cubicBezTo>
                <a:cubicBezTo>
                  <a:pt x="5129001" y="3368211"/>
                  <a:pt x="5128547" y="3372179"/>
                  <a:pt x="5124640" y="3375177"/>
                </a:cubicBezTo>
                <a:close/>
                <a:moveTo>
                  <a:pt x="5088633" y="3268284"/>
                </a:moveTo>
                <a:cubicBezTo>
                  <a:pt x="5086271" y="3268829"/>
                  <a:pt x="5083909" y="3269345"/>
                  <a:pt x="5081517" y="3269859"/>
                </a:cubicBezTo>
                <a:cubicBezTo>
                  <a:pt x="5075400" y="3271222"/>
                  <a:pt x="5069071" y="3267042"/>
                  <a:pt x="5067768" y="3260954"/>
                </a:cubicBezTo>
                <a:cubicBezTo>
                  <a:pt x="5066466" y="3254775"/>
                  <a:pt x="5070585" y="3248566"/>
                  <a:pt x="5076672" y="3247203"/>
                </a:cubicBezTo>
                <a:lnTo>
                  <a:pt x="5083788" y="3245627"/>
                </a:lnTo>
                <a:cubicBezTo>
                  <a:pt x="5089905" y="3244264"/>
                  <a:pt x="5096235" y="3248444"/>
                  <a:pt x="5097537" y="3254533"/>
                </a:cubicBezTo>
                <a:cubicBezTo>
                  <a:pt x="5098021" y="3256774"/>
                  <a:pt x="5097567" y="3258925"/>
                  <a:pt x="5096810" y="3260924"/>
                </a:cubicBezTo>
                <a:cubicBezTo>
                  <a:pt x="5097537" y="3260833"/>
                  <a:pt x="5098173" y="3260560"/>
                  <a:pt x="5098991" y="3260621"/>
                </a:cubicBezTo>
                <a:cubicBezTo>
                  <a:pt x="5101141" y="3260772"/>
                  <a:pt x="5103291" y="3260682"/>
                  <a:pt x="5105410" y="3260833"/>
                </a:cubicBezTo>
                <a:cubicBezTo>
                  <a:pt x="5105956" y="3260833"/>
                  <a:pt x="5106470" y="3260772"/>
                  <a:pt x="5107016" y="3260712"/>
                </a:cubicBezTo>
                <a:cubicBezTo>
                  <a:pt x="5108560" y="3260379"/>
                  <a:pt x="5109953" y="3260136"/>
                  <a:pt x="5111406" y="3260167"/>
                </a:cubicBezTo>
                <a:cubicBezTo>
                  <a:pt x="5113556" y="3257501"/>
                  <a:pt x="5116888" y="3255623"/>
                  <a:pt x="5120098" y="3255472"/>
                </a:cubicBezTo>
                <a:cubicBezTo>
                  <a:pt x="5124186" y="3255260"/>
                  <a:pt x="5127305" y="3257259"/>
                  <a:pt x="5129425" y="3260167"/>
                </a:cubicBezTo>
                <a:cubicBezTo>
                  <a:pt x="5129243" y="3259500"/>
                  <a:pt x="5128910" y="3258985"/>
                  <a:pt x="5128850" y="3258228"/>
                </a:cubicBezTo>
                <a:cubicBezTo>
                  <a:pt x="5128153" y="3249898"/>
                  <a:pt x="5135149" y="3245294"/>
                  <a:pt x="5141599" y="3245476"/>
                </a:cubicBezTo>
                <a:cubicBezTo>
                  <a:pt x="5139933" y="3242386"/>
                  <a:pt x="5140206" y="3239357"/>
                  <a:pt x="5141478" y="3236752"/>
                </a:cubicBezTo>
                <a:cubicBezTo>
                  <a:pt x="5140054" y="3237570"/>
                  <a:pt x="5138510" y="3238207"/>
                  <a:pt x="5136814" y="3238297"/>
                </a:cubicBezTo>
                <a:cubicBezTo>
                  <a:pt x="5136541" y="3238449"/>
                  <a:pt x="5136299" y="3238631"/>
                  <a:pt x="5136057" y="3238782"/>
                </a:cubicBezTo>
                <a:cubicBezTo>
                  <a:pt x="5135966" y="3238843"/>
                  <a:pt x="5135906" y="3238903"/>
                  <a:pt x="5135785" y="3238994"/>
                </a:cubicBezTo>
                <a:cubicBezTo>
                  <a:pt x="5135118" y="3239660"/>
                  <a:pt x="5134422" y="3240266"/>
                  <a:pt x="5133756" y="3240933"/>
                </a:cubicBezTo>
                <a:cubicBezTo>
                  <a:pt x="5133271" y="3241447"/>
                  <a:pt x="5130697" y="3244507"/>
                  <a:pt x="5132938" y="3241690"/>
                </a:cubicBezTo>
                <a:cubicBezTo>
                  <a:pt x="5130091" y="3245264"/>
                  <a:pt x="5127305" y="3248141"/>
                  <a:pt x="5122339" y="3248172"/>
                </a:cubicBezTo>
                <a:cubicBezTo>
                  <a:pt x="5117342" y="3248202"/>
                  <a:pt x="5113224" y="3245143"/>
                  <a:pt x="5111406" y="3240630"/>
                </a:cubicBezTo>
                <a:cubicBezTo>
                  <a:pt x="5111043" y="3239721"/>
                  <a:pt x="5110770" y="3238782"/>
                  <a:pt x="5110589" y="3237813"/>
                </a:cubicBezTo>
                <a:cubicBezTo>
                  <a:pt x="5107349" y="3230907"/>
                  <a:pt x="5109287" y="3222395"/>
                  <a:pt x="5111679" y="3215519"/>
                </a:cubicBezTo>
                <a:cubicBezTo>
                  <a:pt x="5113042" y="3211612"/>
                  <a:pt x="5116100" y="3209461"/>
                  <a:pt x="5119643" y="3208401"/>
                </a:cubicBezTo>
                <a:cubicBezTo>
                  <a:pt x="5119613" y="3208250"/>
                  <a:pt x="5119522" y="3208129"/>
                  <a:pt x="5119492" y="3207977"/>
                </a:cubicBezTo>
                <a:lnTo>
                  <a:pt x="5119220" y="3204887"/>
                </a:lnTo>
                <a:cubicBezTo>
                  <a:pt x="5114798" y="3201192"/>
                  <a:pt x="5112285" y="3194559"/>
                  <a:pt x="5116222" y="3188349"/>
                </a:cubicBezTo>
                <a:cubicBezTo>
                  <a:pt x="5117463" y="3186441"/>
                  <a:pt x="5118947" y="3185320"/>
                  <a:pt x="5120491" y="3184563"/>
                </a:cubicBezTo>
                <a:cubicBezTo>
                  <a:pt x="5120522" y="3181382"/>
                  <a:pt x="5121763" y="3178202"/>
                  <a:pt x="5124277" y="3175809"/>
                </a:cubicBezTo>
                <a:cubicBezTo>
                  <a:pt x="5128759" y="3171599"/>
                  <a:pt x="5136632" y="3172417"/>
                  <a:pt x="5140478" y="3177051"/>
                </a:cubicBezTo>
                <a:lnTo>
                  <a:pt x="5143749" y="3180989"/>
                </a:lnTo>
                <a:cubicBezTo>
                  <a:pt x="5147868" y="3185926"/>
                  <a:pt x="5147110" y="3192862"/>
                  <a:pt x="5142507" y="3197194"/>
                </a:cubicBezTo>
                <a:cubicBezTo>
                  <a:pt x="5142174" y="3197527"/>
                  <a:pt x="5141690" y="3197618"/>
                  <a:pt x="5141296" y="3197891"/>
                </a:cubicBezTo>
                <a:cubicBezTo>
                  <a:pt x="5141387" y="3198254"/>
                  <a:pt x="5141629" y="3198557"/>
                  <a:pt x="5141659" y="3198951"/>
                </a:cubicBezTo>
                <a:lnTo>
                  <a:pt x="5142083" y="3204039"/>
                </a:lnTo>
                <a:cubicBezTo>
                  <a:pt x="5142507" y="3209098"/>
                  <a:pt x="5139873" y="3212914"/>
                  <a:pt x="5135845" y="3215277"/>
                </a:cubicBezTo>
                <a:cubicBezTo>
                  <a:pt x="5142114" y="3215610"/>
                  <a:pt x="5147383" y="3220366"/>
                  <a:pt x="5147383" y="3226878"/>
                </a:cubicBezTo>
                <a:cubicBezTo>
                  <a:pt x="5147383" y="3228574"/>
                  <a:pt x="5146868" y="3230149"/>
                  <a:pt x="5146141" y="3231634"/>
                </a:cubicBezTo>
                <a:cubicBezTo>
                  <a:pt x="5150714" y="3228968"/>
                  <a:pt x="5157013" y="3228907"/>
                  <a:pt x="5161374" y="3234148"/>
                </a:cubicBezTo>
                <a:cubicBezTo>
                  <a:pt x="5168551" y="3242750"/>
                  <a:pt x="5159526" y="3252412"/>
                  <a:pt x="5150623" y="3251716"/>
                </a:cubicBezTo>
                <a:cubicBezTo>
                  <a:pt x="5150987" y="3252685"/>
                  <a:pt x="5151410" y="3253563"/>
                  <a:pt x="5151532" y="3254745"/>
                </a:cubicBezTo>
                <a:cubicBezTo>
                  <a:pt x="5152470" y="3265861"/>
                  <a:pt x="5139691" y="3270586"/>
                  <a:pt x="5132877" y="3265801"/>
                </a:cubicBezTo>
                <a:cubicBezTo>
                  <a:pt x="5134422" y="3267376"/>
                  <a:pt x="5135300" y="3268678"/>
                  <a:pt x="5136239" y="3270586"/>
                </a:cubicBezTo>
                <a:cubicBezTo>
                  <a:pt x="5138389" y="3274978"/>
                  <a:pt x="5138207" y="3279189"/>
                  <a:pt x="5137783" y="3283884"/>
                </a:cubicBezTo>
                <a:cubicBezTo>
                  <a:pt x="5137662" y="3285247"/>
                  <a:pt x="5136966" y="3286580"/>
                  <a:pt x="5136087" y="3287852"/>
                </a:cubicBezTo>
                <a:cubicBezTo>
                  <a:pt x="5136269" y="3290033"/>
                  <a:pt x="5136027" y="3292274"/>
                  <a:pt x="5135088" y="3294182"/>
                </a:cubicBezTo>
                <a:cubicBezTo>
                  <a:pt x="5134361" y="3295697"/>
                  <a:pt x="5133543" y="3297181"/>
                  <a:pt x="5132665" y="3298605"/>
                </a:cubicBezTo>
                <a:cubicBezTo>
                  <a:pt x="5132695" y="3299059"/>
                  <a:pt x="5132787" y="3299513"/>
                  <a:pt x="5132756" y="3299968"/>
                </a:cubicBezTo>
                <a:cubicBezTo>
                  <a:pt x="5132574" y="3305904"/>
                  <a:pt x="5127124" y="3311720"/>
                  <a:pt x="5120946" y="3311145"/>
                </a:cubicBezTo>
                <a:lnTo>
                  <a:pt x="5117584" y="3310842"/>
                </a:lnTo>
                <a:cubicBezTo>
                  <a:pt x="5116585" y="3311054"/>
                  <a:pt x="5115555" y="3311266"/>
                  <a:pt x="5114465" y="3311326"/>
                </a:cubicBezTo>
                <a:cubicBezTo>
                  <a:pt x="5106258" y="3311902"/>
                  <a:pt x="5098506" y="3307116"/>
                  <a:pt x="5091208" y="3304026"/>
                </a:cubicBezTo>
                <a:cubicBezTo>
                  <a:pt x="5084969" y="3301391"/>
                  <a:pt x="5083879" y="3295727"/>
                  <a:pt x="5085696" y="3290850"/>
                </a:cubicBezTo>
                <a:cubicBezTo>
                  <a:pt x="5082486" y="3289336"/>
                  <a:pt x="5079912" y="3286519"/>
                  <a:pt x="5079518" y="3281945"/>
                </a:cubicBezTo>
                <a:cubicBezTo>
                  <a:pt x="5078943" y="3275190"/>
                  <a:pt x="5083455" y="3271344"/>
                  <a:pt x="5088633" y="3270405"/>
                </a:cubicBezTo>
                <a:cubicBezTo>
                  <a:pt x="5088724" y="3269557"/>
                  <a:pt x="5088997" y="3268769"/>
                  <a:pt x="5089239" y="3267981"/>
                </a:cubicBezTo>
                <a:cubicBezTo>
                  <a:pt x="5089058" y="3268042"/>
                  <a:pt x="5088876" y="3268224"/>
                  <a:pt x="5088633" y="3268284"/>
                </a:cubicBezTo>
                <a:close/>
                <a:moveTo>
                  <a:pt x="4991182" y="3208734"/>
                </a:moveTo>
                <a:cubicBezTo>
                  <a:pt x="4986942" y="3208553"/>
                  <a:pt x="4984065" y="3206190"/>
                  <a:pt x="4982248" y="3203040"/>
                </a:cubicBezTo>
                <a:cubicBezTo>
                  <a:pt x="4981673" y="3202828"/>
                  <a:pt x="4981098" y="3203070"/>
                  <a:pt x="4980553" y="3202797"/>
                </a:cubicBezTo>
                <a:cubicBezTo>
                  <a:pt x="4975132" y="3199799"/>
                  <a:pt x="4973496" y="3191984"/>
                  <a:pt x="4976737" y="3186865"/>
                </a:cubicBezTo>
                <a:lnTo>
                  <a:pt x="4979493" y="3182533"/>
                </a:lnTo>
                <a:cubicBezTo>
                  <a:pt x="4982975" y="3177051"/>
                  <a:pt x="4989880" y="3175627"/>
                  <a:pt x="4995422" y="3178747"/>
                </a:cubicBezTo>
                <a:cubicBezTo>
                  <a:pt x="4998238" y="3180292"/>
                  <a:pt x="4999964" y="3183170"/>
                  <a:pt x="5000600" y="3186320"/>
                </a:cubicBezTo>
                <a:cubicBezTo>
                  <a:pt x="5001721" y="3188228"/>
                  <a:pt x="5002508" y="3190348"/>
                  <a:pt x="5002720" y="3192711"/>
                </a:cubicBezTo>
                <a:lnTo>
                  <a:pt x="5003144" y="3197800"/>
                </a:lnTo>
                <a:cubicBezTo>
                  <a:pt x="5003356" y="3200314"/>
                  <a:pt x="5002144" y="3202525"/>
                  <a:pt x="5000510" y="3204403"/>
                </a:cubicBezTo>
                <a:cubicBezTo>
                  <a:pt x="5009291" y="3201980"/>
                  <a:pt x="5020042" y="3211612"/>
                  <a:pt x="5013713" y="3221517"/>
                </a:cubicBezTo>
                <a:cubicBezTo>
                  <a:pt x="5005718" y="3234087"/>
                  <a:pt x="4986155" y="3221668"/>
                  <a:pt x="4994180" y="3209067"/>
                </a:cubicBezTo>
                <a:cubicBezTo>
                  <a:pt x="4994453" y="3208643"/>
                  <a:pt x="4994816" y="3208462"/>
                  <a:pt x="4995119" y="3208098"/>
                </a:cubicBezTo>
                <a:cubicBezTo>
                  <a:pt x="4993817" y="3208492"/>
                  <a:pt x="4992484" y="3208765"/>
                  <a:pt x="4991182" y="3208734"/>
                </a:cubicBezTo>
                <a:close/>
                <a:moveTo>
                  <a:pt x="5020527" y="3120530"/>
                </a:moveTo>
                <a:cubicBezTo>
                  <a:pt x="5024615" y="3123135"/>
                  <a:pt x="5026795" y="3127224"/>
                  <a:pt x="5026462" y="3131646"/>
                </a:cubicBezTo>
                <a:cubicBezTo>
                  <a:pt x="5029702" y="3130102"/>
                  <a:pt x="5033488" y="3129738"/>
                  <a:pt x="5036425" y="3131616"/>
                </a:cubicBezTo>
                <a:lnTo>
                  <a:pt x="5040756" y="3134373"/>
                </a:lnTo>
                <a:cubicBezTo>
                  <a:pt x="5046237" y="3137856"/>
                  <a:pt x="5048690" y="3143702"/>
                  <a:pt x="5045904" y="3149911"/>
                </a:cubicBezTo>
                <a:cubicBezTo>
                  <a:pt x="5045752" y="3150244"/>
                  <a:pt x="5045389" y="3150487"/>
                  <a:pt x="5045208" y="3150790"/>
                </a:cubicBezTo>
                <a:cubicBezTo>
                  <a:pt x="5053050" y="3162058"/>
                  <a:pt x="5037091" y="3176597"/>
                  <a:pt x="5027885" y="3165511"/>
                </a:cubicBezTo>
                <a:cubicBezTo>
                  <a:pt x="5024342" y="3161270"/>
                  <a:pt x="5024494" y="3156424"/>
                  <a:pt x="5026523" y="3152607"/>
                </a:cubicBezTo>
                <a:lnTo>
                  <a:pt x="5026008" y="3152274"/>
                </a:lnTo>
                <a:cubicBezTo>
                  <a:pt x="5021798" y="3149608"/>
                  <a:pt x="5019437" y="3145519"/>
                  <a:pt x="5019800" y="3140976"/>
                </a:cubicBezTo>
                <a:cubicBezTo>
                  <a:pt x="5016469" y="3142521"/>
                  <a:pt x="5012532" y="3142823"/>
                  <a:pt x="5009473" y="3140885"/>
                </a:cubicBezTo>
                <a:lnTo>
                  <a:pt x="5005112" y="3138129"/>
                </a:lnTo>
                <a:cubicBezTo>
                  <a:pt x="5004416" y="3137705"/>
                  <a:pt x="5003962" y="3137099"/>
                  <a:pt x="5003386" y="3136584"/>
                </a:cubicBezTo>
                <a:cubicBezTo>
                  <a:pt x="5001690" y="3136311"/>
                  <a:pt x="5000055" y="3135826"/>
                  <a:pt x="4998602" y="3134918"/>
                </a:cubicBezTo>
                <a:cubicBezTo>
                  <a:pt x="4993150" y="3131556"/>
                  <a:pt x="4992333" y="3123923"/>
                  <a:pt x="4995573" y="3118804"/>
                </a:cubicBezTo>
                <a:lnTo>
                  <a:pt x="4998329" y="3114472"/>
                </a:lnTo>
                <a:cubicBezTo>
                  <a:pt x="5001812" y="3108989"/>
                  <a:pt x="5009231" y="3108202"/>
                  <a:pt x="5014410" y="3111443"/>
                </a:cubicBezTo>
                <a:cubicBezTo>
                  <a:pt x="5017377" y="3113291"/>
                  <a:pt x="5018861" y="3116411"/>
                  <a:pt x="5019164" y="3119682"/>
                </a:cubicBezTo>
                <a:lnTo>
                  <a:pt x="5020527" y="3120530"/>
                </a:lnTo>
                <a:close/>
                <a:moveTo>
                  <a:pt x="5020223" y="3099388"/>
                </a:moveTo>
                <a:cubicBezTo>
                  <a:pt x="5019951" y="3093118"/>
                  <a:pt x="5023737" y="3087302"/>
                  <a:pt x="5030338" y="3086484"/>
                </a:cubicBezTo>
                <a:cubicBezTo>
                  <a:pt x="5036213" y="3085787"/>
                  <a:pt x="5042966" y="3090331"/>
                  <a:pt x="5043239" y="3096601"/>
                </a:cubicBezTo>
                <a:lnTo>
                  <a:pt x="5043481" y="3101720"/>
                </a:lnTo>
                <a:cubicBezTo>
                  <a:pt x="5043754" y="3107990"/>
                  <a:pt x="5039968" y="3113836"/>
                  <a:pt x="5033367" y="3114624"/>
                </a:cubicBezTo>
                <a:cubicBezTo>
                  <a:pt x="5027492" y="3115320"/>
                  <a:pt x="5020739" y="3110777"/>
                  <a:pt x="5020466" y="3104537"/>
                </a:cubicBezTo>
                <a:lnTo>
                  <a:pt x="5020223" y="3099388"/>
                </a:lnTo>
                <a:close/>
                <a:moveTo>
                  <a:pt x="5010563" y="3258501"/>
                </a:moveTo>
                <a:cubicBezTo>
                  <a:pt x="5018467" y="3246051"/>
                  <a:pt x="5039393" y="3256077"/>
                  <a:pt x="5031398" y="3268678"/>
                </a:cubicBezTo>
                <a:cubicBezTo>
                  <a:pt x="5023464" y="3281127"/>
                  <a:pt x="5002569" y="3271071"/>
                  <a:pt x="5010563" y="3258501"/>
                </a:cubicBezTo>
                <a:close/>
                <a:moveTo>
                  <a:pt x="5026159" y="3276765"/>
                </a:moveTo>
                <a:cubicBezTo>
                  <a:pt x="5031459" y="3274615"/>
                  <a:pt x="5039666" y="3277826"/>
                  <a:pt x="5040968" y="3283763"/>
                </a:cubicBezTo>
                <a:lnTo>
                  <a:pt x="5042543" y="3290881"/>
                </a:lnTo>
                <a:cubicBezTo>
                  <a:pt x="5043966" y="3297242"/>
                  <a:pt x="5041967" y="3303057"/>
                  <a:pt x="5035547" y="3305692"/>
                </a:cubicBezTo>
                <a:cubicBezTo>
                  <a:pt x="5030247" y="3307843"/>
                  <a:pt x="5022041" y="3304632"/>
                  <a:pt x="5020739" y="3298695"/>
                </a:cubicBezTo>
                <a:cubicBezTo>
                  <a:pt x="5020193" y="3296303"/>
                  <a:pt x="5019679" y="3293940"/>
                  <a:pt x="5019164" y="3291577"/>
                </a:cubicBezTo>
                <a:cubicBezTo>
                  <a:pt x="5017741" y="3285216"/>
                  <a:pt x="5019739" y="3279401"/>
                  <a:pt x="5026159" y="3276765"/>
                </a:cubicBezTo>
                <a:close/>
                <a:moveTo>
                  <a:pt x="5039817" y="3326229"/>
                </a:moveTo>
                <a:cubicBezTo>
                  <a:pt x="5043239" y="3324321"/>
                  <a:pt x="5046721" y="3324472"/>
                  <a:pt x="5049780" y="3325896"/>
                </a:cubicBezTo>
                <a:cubicBezTo>
                  <a:pt x="5053596" y="3324957"/>
                  <a:pt x="5057775" y="3325987"/>
                  <a:pt x="5060894" y="3328925"/>
                </a:cubicBezTo>
                <a:cubicBezTo>
                  <a:pt x="5065346" y="3333135"/>
                  <a:pt x="5065012" y="3341071"/>
                  <a:pt x="5060652" y="3345191"/>
                </a:cubicBezTo>
                <a:cubicBezTo>
                  <a:pt x="5057230" y="3348401"/>
                  <a:pt x="5053202" y="3350370"/>
                  <a:pt x="5048508" y="3350279"/>
                </a:cubicBezTo>
                <a:cubicBezTo>
                  <a:pt x="5042603" y="3350188"/>
                  <a:pt x="5038696" y="3346281"/>
                  <a:pt x="5035426" y="3341889"/>
                </a:cubicBezTo>
                <a:cubicBezTo>
                  <a:pt x="5031701" y="3336861"/>
                  <a:pt x="5034941" y="3328985"/>
                  <a:pt x="5039817" y="3326229"/>
                </a:cubicBezTo>
                <a:close/>
                <a:moveTo>
                  <a:pt x="5043572" y="3232966"/>
                </a:moveTo>
                <a:cubicBezTo>
                  <a:pt x="5043542" y="3242417"/>
                  <a:pt x="5032610" y="3250868"/>
                  <a:pt x="5025251" y="3242023"/>
                </a:cubicBezTo>
                <a:cubicBezTo>
                  <a:pt x="5020193" y="3235935"/>
                  <a:pt x="5022525" y="3228271"/>
                  <a:pt x="5027158" y="3224243"/>
                </a:cubicBezTo>
                <a:cubicBezTo>
                  <a:pt x="5025342" y="3220699"/>
                  <a:pt x="5025160" y="3216398"/>
                  <a:pt x="5027371" y="3212854"/>
                </a:cubicBezTo>
                <a:cubicBezTo>
                  <a:pt x="5030671" y="3207583"/>
                  <a:pt x="5038060" y="3205796"/>
                  <a:pt x="5043330" y="3209158"/>
                </a:cubicBezTo>
                <a:lnTo>
                  <a:pt x="5047660" y="3211915"/>
                </a:lnTo>
                <a:cubicBezTo>
                  <a:pt x="5052960" y="3215277"/>
                  <a:pt x="5054686" y="3222516"/>
                  <a:pt x="5051355" y="3227878"/>
                </a:cubicBezTo>
                <a:cubicBezTo>
                  <a:pt x="5049598" y="3230664"/>
                  <a:pt x="5046691" y="3232391"/>
                  <a:pt x="5043572" y="3232966"/>
                </a:cubicBezTo>
                <a:close/>
                <a:moveTo>
                  <a:pt x="5046812" y="3197073"/>
                </a:moveTo>
                <a:cubicBezTo>
                  <a:pt x="5045571" y="3182291"/>
                  <a:pt x="5068556" y="3181716"/>
                  <a:pt x="5069797" y="3196406"/>
                </a:cubicBezTo>
                <a:cubicBezTo>
                  <a:pt x="5071039" y="3211157"/>
                  <a:pt x="5048054" y="3211763"/>
                  <a:pt x="5046812" y="3197073"/>
                </a:cubicBezTo>
                <a:close/>
                <a:moveTo>
                  <a:pt x="5064528" y="3153637"/>
                </a:moveTo>
                <a:cubicBezTo>
                  <a:pt x="5060410" y="3148700"/>
                  <a:pt x="5061924" y="3141460"/>
                  <a:pt x="5066527" y="3137492"/>
                </a:cubicBezTo>
                <a:cubicBezTo>
                  <a:pt x="5071372" y="3133373"/>
                  <a:pt x="5078822" y="3134887"/>
                  <a:pt x="5082668" y="3139492"/>
                </a:cubicBezTo>
                <a:lnTo>
                  <a:pt x="5085938" y="3143429"/>
                </a:lnTo>
                <a:cubicBezTo>
                  <a:pt x="5090057" y="3148366"/>
                  <a:pt x="5088543" y="3155606"/>
                  <a:pt x="5083939" y="3159544"/>
                </a:cubicBezTo>
                <a:cubicBezTo>
                  <a:pt x="5080124" y="3162815"/>
                  <a:pt x="5074703" y="3162451"/>
                  <a:pt x="5070706" y="3159907"/>
                </a:cubicBezTo>
                <a:cubicBezTo>
                  <a:pt x="5071312" y="3160907"/>
                  <a:pt x="5071887" y="3161936"/>
                  <a:pt x="5072008" y="3163148"/>
                </a:cubicBezTo>
                <a:cubicBezTo>
                  <a:pt x="5072069" y="3163875"/>
                  <a:pt x="5072160" y="3164602"/>
                  <a:pt x="5072341" y="3165298"/>
                </a:cubicBezTo>
                <a:lnTo>
                  <a:pt x="5072341" y="3165298"/>
                </a:lnTo>
                <a:cubicBezTo>
                  <a:pt x="5072402" y="3165359"/>
                  <a:pt x="5072402" y="3165389"/>
                  <a:pt x="5072493" y="3165480"/>
                </a:cubicBezTo>
                <a:cubicBezTo>
                  <a:pt x="5072644" y="3165601"/>
                  <a:pt x="5072674" y="3165601"/>
                  <a:pt x="5072977" y="3165813"/>
                </a:cubicBezTo>
                <a:cubicBezTo>
                  <a:pt x="5078307" y="3169448"/>
                  <a:pt x="5079639" y="3176173"/>
                  <a:pt x="5076429" y="3181716"/>
                </a:cubicBezTo>
                <a:cubicBezTo>
                  <a:pt x="5073371" y="3186956"/>
                  <a:pt x="5065497" y="3188561"/>
                  <a:pt x="5060531" y="3185169"/>
                </a:cubicBezTo>
                <a:cubicBezTo>
                  <a:pt x="5054747" y="3181231"/>
                  <a:pt x="5050416" y="3175446"/>
                  <a:pt x="5049598" y="3168327"/>
                </a:cubicBezTo>
                <a:cubicBezTo>
                  <a:pt x="5048902" y="3162118"/>
                  <a:pt x="5051597" y="3156060"/>
                  <a:pt x="5058199" y="3154515"/>
                </a:cubicBezTo>
                <a:cubicBezTo>
                  <a:pt x="5060803" y="3153909"/>
                  <a:pt x="5063831" y="3154515"/>
                  <a:pt x="5066375" y="3155848"/>
                </a:cubicBezTo>
                <a:lnTo>
                  <a:pt x="5064528" y="3153637"/>
                </a:lnTo>
                <a:close/>
                <a:moveTo>
                  <a:pt x="5064316" y="2980257"/>
                </a:moveTo>
                <a:cubicBezTo>
                  <a:pt x="5064256" y="2980227"/>
                  <a:pt x="5064165" y="2980257"/>
                  <a:pt x="5064104" y="2980227"/>
                </a:cubicBezTo>
                <a:cubicBezTo>
                  <a:pt x="5058199" y="2977622"/>
                  <a:pt x="5055262" y="2970262"/>
                  <a:pt x="5057956" y="2964355"/>
                </a:cubicBezTo>
                <a:lnTo>
                  <a:pt x="5060167" y="2959478"/>
                </a:lnTo>
                <a:cubicBezTo>
                  <a:pt x="5062862" y="2953542"/>
                  <a:pt x="5070040" y="2950664"/>
                  <a:pt x="5076036" y="2953329"/>
                </a:cubicBezTo>
                <a:cubicBezTo>
                  <a:pt x="5078035" y="2954208"/>
                  <a:pt x="5079518" y="2955753"/>
                  <a:pt x="5080729" y="2957449"/>
                </a:cubicBezTo>
                <a:cubicBezTo>
                  <a:pt x="5082002" y="2953451"/>
                  <a:pt x="5085393" y="2950119"/>
                  <a:pt x="5089572" y="2949331"/>
                </a:cubicBezTo>
                <a:cubicBezTo>
                  <a:pt x="5095871" y="2948150"/>
                  <a:pt x="5101716" y="2952481"/>
                  <a:pt x="5103079" y="2958600"/>
                </a:cubicBezTo>
                <a:lnTo>
                  <a:pt x="5104653" y="2965688"/>
                </a:lnTo>
                <a:cubicBezTo>
                  <a:pt x="5106016" y="2971837"/>
                  <a:pt x="5101383" y="2978076"/>
                  <a:pt x="5095387" y="2979197"/>
                </a:cubicBezTo>
                <a:cubicBezTo>
                  <a:pt x="5090027" y="2980197"/>
                  <a:pt x="5085030" y="2977198"/>
                  <a:pt x="5082789" y="2972503"/>
                </a:cubicBezTo>
                <a:cubicBezTo>
                  <a:pt x="5082940" y="2974926"/>
                  <a:pt x="5082425" y="2977471"/>
                  <a:pt x="5080851" y="2979924"/>
                </a:cubicBezTo>
                <a:cubicBezTo>
                  <a:pt x="5078822" y="2983135"/>
                  <a:pt x="5076127" y="2984528"/>
                  <a:pt x="5073401" y="2984649"/>
                </a:cubicBezTo>
                <a:cubicBezTo>
                  <a:pt x="5079094" y="2987739"/>
                  <a:pt x="5083062" y="2995645"/>
                  <a:pt x="5078519" y="3002823"/>
                </a:cubicBezTo>
                <a:cubicBezTo>
                  <a:pt x="5070524" y="3015394"/>
                  <a:pt x="5052718" y="3000521"/>
                  <a:pt x="5060652" y="2988072"/>
                </a:cubicBezTo>
                <a:cubicBezTo>
                  <a:pt x="5062711" y="2984861"/>
                  <a:pt x="5065406" y="2983468"/>
                  <a:pt x="5068162" y="2983347"/>
                </a:cubicBezTo>
                <a:cubicBezTo>
                  <a:pt x="5066708" y="2982620"/>
                  <a:pt x="5065406" y="2981529"/>
                  <a:pt x="5064316" y="2980257"/>
                </a:cubicBezTo>
                <a:close/>
                <a:moveTo>
                  <a:pt x="4994967" y="2868154"/>
                </a:moveTo>
                <a:cubicBezTo>
                  <a:pt x="4998450" y="2871638"/>
                  <a:pt x="5000085" y="2876908"/>
                  <a:pt x="4996694" y="2882239"/>
                </a:cubicBezTo>
                <a:cubicBezTo>
                  <a:pt x="4991636" y="2890175"/>
                  <a:pt x="4982188" y="2887994"/>
                  <a:pt x="4977827" y="2882148"/>
                </a:cubicBezTo>
                <a:cubicBezTo>
                  <a:pt x="4977433" y="2882269"/>
                  <a:pt x="4977131" y="2882512"/>
                  <a:pt x="4976707" y="2882633"/>
                </a:cubicBezTo>
                <a:cubicBezTo>
                  <a:pt x="4971952" y="2883754"/>
                  <a:pt x="4967834" y="2882663"/>
                  <a:pt x="4963291" y="2881179"/>
                </a:cubicBezTo>
                <a:cubicBezTo>
                  <a:pt x="4961959" y="2880755"/>
                  <a:pt x="4960808" y="2879786"/>
                  <a:pt x="4959748" y="2878635"/>
                </a:cubicBezTo>
                <a:cubicBezTo>
                  <a:pt x="4957567" y="2878332"/>
                  <a:pt x="4955417" y="2877574"/>
                  <a:pt x="4953752" y="2876242"/>
                </a:cubicBezTo>
                <a:cubicBezTo>
                  <a:pt x="4952419" y="2875182"/>
                  <a:pt x="4951148" y="2874031"/>
                  <a:pt x="4949936" y="2872879"/>
                </a:cubicBezTo>
                <a:cubicBezTo>
                  <a:pt x="4949482" y="2872819"/>
                  <a:pt x="4949028" y="2872789"/>
                  <a:pt x="4948573" y="2872668"/>
                </a:cubicBezTo>
                <a:cubicBezTo>
                  <a:pt x="4942790" y="2871183"/>
                  <a:pt x="4938277" y="2864519"/>
                  <a:pt x="4940215" y="2858583"/>
                </a:cubicBezTo>
                <a:lnTo>
                  <a:pt x="4941245" y="2855372"/>
                </a:lnTo>
                <a:cubicBezTo>
                  <a:pt x="4941245" y="2855342"/>
                  <a:pt x="4941245" y="2855281"/>
                  <a:pt x="4941245" y="2855251"/>
                </a:cubicBezTo>
                <a:cubicBezTo>
                  <a:pt x="4934825" y="2855947"/>
                  <a:pt x="4927133" y="2851889"/>
                  <a:pt x="4926770" y="2843438"/>
                </a:cubicBezTo>
                <a:cubicBezTo>
                  <a:pt x="4926709" y="2842226"/>
                  <a:pt x="4927042" y="2841317"/>
                  <a:pt x="4927254" y="2840318"/>
                </a:cubicBezTo>
                <a:cubicBezTo>
                  <a:pt x="4926618" y="2839500"/>
                  <a:pt x="4925952" y="2838743"/>
                  <a:pt x="4925558" y="2837743"/>
                </a:cubicBezTo>
                <a:cubicBezTo>
                  <a:pt x="4923863" y="2833442"/>
                  <a:pt x="4925013" y="2828535"/>
                  <a:pt x="4928011" y="2825173"/>
                </a:cubicBezTo>
                <a:cubicBezTo>
                  <a:pt x="4926739" y="2823325"/>
                  <a:pt x="4925801" y="2821265"/>
                  <a:pt x="4925619" y="2818933"/>
                </a:cubicBezTo>
                <a:cubicBezTo>
                  <a:pt x="4925346" y="2815117"/>
                  <a:pt x="4927345" y="2811694"/>
                  <a:pt x="4930283" y="2809513"/>
                </a:cubicBezTo>
                <a:cubicBezTo>
                  <a:pt x="4929586" y="2809755"/>
                  <a:pt x="4928829" y="2809907"/>
                  <a:pt x="4928042" y="2809937"/>
                </a:cubicBezTo>
                <a:lnTo>
                  <a:pt x="4922894" y="2810149"/>
                </a:lnTo>
                <a:cubicBezTo>
                  <a:pt x="4916625" y="2810422"/>
                  <a:pt x="4910659" y="2807605"/>
                  <a:pt x="4909448" y="2800759"/>
                </a:cubicBezTo>
                <a:cubicBezTo>
                  <a:pt x="4908479" y="2795307"/>
                  <a:pt x="4912415" y="2788037"/>
                  <a:pt x="4918442" y="2787462"/>
                </a:cubicBezTo>
                <a:cubicBezTo>
                  <a:pt x="4917503" y="2784615"/>
                  <a:pt x="4917019" y="2781676"/>
                  <a:pt x="4917775" y="2778587"/>
                </a:cubicBezTo>
                <a:cubicBezTo>
                  <a:pt x="4918260" y="2776588"/>
                  <a:pt x="4919259" y="2774982"/>
                  <a:pt x="4920410" y="2773559"/>
                </a:cubicBezTo>
                <a:cubicBezTo>
                  <a:pt x="4919169" y="2771469"/>
                  <a:pt x="4918351" y="2769046"/>
                  <a:pt x="4918230" y="2766441"/>
                </a:cubicBezTo>
                <a:lnTo>
                  <a:pt x="4918018" y="2761291"/>
                </a:lnTo>
                <a:cubicBezTo>
                  <a:pt x="4917745" y="2754991"/>
                  <a:pt x="4924923" y="2750236"/>
                  <a:pt x="4930525" y="2750720"/>
                </a:cubicBezTo>
                <a:cubicBezTo>
                  <a:pt x="4937338" y="2751296"/>
                  <a:pt x="4940821" y="2757021"/>
                  <a:pt x="4941094" y="2763260"/>
                </a:cubicBezTo>
                <a:lnTo>
                  <a:pt x="4941306" y="2768410"/>
                </a:lnTo>
                <a:cubicBezTo>
                  <a:pt x="4941336" y="2769379"/>
                  <a:pt x="4940942" y="2770227"/>
                  <a:pt x="4940669" y="2771105"/>
                </a:cubicBezTo>
                <a:cubicBezTo>
                  <a:pt x="4941851" y="2772408"/>
                  <a:pt x="4942850" y="2773831"/>
                  <a:pt x="4943304" y="2775406"/>
                </a:cubicBezTo>
                <a:cubicBezTo>
                  <a:pt x="4943516" y="2776164"/>
                  <a:pt x="4943335" y="2776800"/>
                  <a:pt x="4943395" y="2777527"/>
                </a:cubicBezTo>
                <a:cubicBezTo>
                  <a:pt x="4945152" y="2779405"/>
                  <a:pt x="4946333" y="2781676"/>
                  <a:pt x="4946575" y="2784282"/>
                </a:cubicBezTo>
                <a:cubicBezTo>
                  <a:pt x="4947453" y="2782767"/>
                  <a:pt x="4948573" y="2781465"/>
                  <a:pt x="4950179" y="2780647"/>
                </a:cubicBezTo>
                <a:lnTo>
                  <a:pt x="4954752" y="2778284"/>
                </a:lnTo>
                <a:cubicBezTo>
                  <a:pt x="4960323" y="2775437"/>
                  <a:pt x="4967137" y="2776224"/>
                  <a:pt x="4970741" y="2781889"/>
                </a:cubicBezTo>
                <a:cubicBezTo>
                  <a:pt x="4973860" y="2786856"/>
                  <a:pt x="4972709" y="2795034"/>
                  <a:pt x="4967137" y="2797882"/>
                </a:cubicBezTo>
                <a:lnTo>
                  <a:pt x="4962564" y="2800244"/>
                </a:lnTo>
                <a:cubicBezTo>
                  <a:pt x="4956962" y="2803091"/>
                  <a:pt x="4950179" y="2802304"/>
                  <a:pt x="4946575" y="2796640"/>
                </a:cubicBezTo>
                <a:cubicBezTo>
                  <a:pt x="4945606" y="2795065"/>
                  <a:pt x="4945182" y="2793156"/>
                  <a:pt x="4945061" y="2791218"/>
                </a:cubicBezTo>
                <a:cubicBezTo>
                  <a:pt x="4943456" y="2794095"/>
                  <a:pt x="4940579" y="2796216"/>
                  <a:pt x="4937278" y="2797034"/>
                </a:cubicBezTo>
                <a:cubicBezTo>
                  <a:pt x="4937732" y="2800880"/>
                  <a:pt x="4936006" y="2805484"/>
                  <a:pt x="4932766" y="2808029"/>
                </a:cubicBezTo>
                <a:cubicBezTo>
                  <a:pt x="4934068" y="2807453"/>
                  <a:pt x="4935461" y="2807120"/>
                  <a:pt x="4936854" y="2807060"/>
                </a:cubicBezTo>
                <a:lnTo>
                  <a:pt x="4942002" y="2806847"/>
                </a:lnTo>
                <a:cubicBezTo>
                  <a:pt x="4943819" y="2806787"/>
                  <a:pt x="4945515" y="2807181"/>
                  <a:pt x="4947029" y="2807908"/>
                </a:cubicBezTo>
                <a:cubicBezTo>
                  <a:pt x="4951148" y="2804364"/>
                  <a:pt x="4956417" y="2802365"/>
                  <a:pt x="4962383" y="2803213"/>
                </a:cubicBezTo>
                <a:cubicBezTo>
                  <a:pt x="4966168" y="2803728"/>
                  <a:pt x="4969378" y="2805151"/>
                  <a:pt x="4972104" y="2807181"/>
                </a:cubicBezTo>
                <a:cubicBezTo>
                  <a:pt x="4972649" y="2805696"/>
                  <a:pt x="4973436" y="2804364"/>
                  <a:pt x="4974375" y="2803213"/>
                </a:cubicBezTo>
                <a:cubicBezTo>
                  <a:pt x="4974072" y="2795277"/>
                  <a:pt x="4980674" y="2787159"/>
                  <a:pt x="4989850" y="2791309"/>
                </a:cubicBezTo>
                <a:cubicBezTo>
                  <a:pt x="4998238" y="2795095"/>
                  <a:pt x="4998571" y="2804606"/>
                  <a:pt x="4994513" y="2810361"/>
                </a:cubicBezTo>
                <a:cubicBezTo>
                  <a:pt x="4994513" y="2811361"/>
                  <a:pt x="4994604" y="2812390"/>
                  <a:pt x="4994301" y="2813390"/>
                </a:cubicBezTo>
                <a:cubicBezTo>
                  <a:pt x="4993544" y="2815692"/>
                  <a:pt x="4992817" y="2818024"/>
                  <a:pt x="4992060" y="2820326"/>
                </a:cubicBezTo>
                <a:cubicBezTo>
                  <a:pt x="4991636" y="2821659"/>
                  <a:pt x="4990940" y="2822871"/>
                  <a:pt x="4990152" y="2823961"/>
                </a:cubicBezTo>
                <a:lnTo>
                  <a:pt x="4990243" y="2826233"/>
                </a:lnTo>
                <a:cubicBezTo>
                  <a:pt x="4990425" y="2830049"/>
                  <a:pt x="4988699" y="2833260"/>
                  <a:pt x="4986125" y="2835562"/>
                </a:cubicBezTo>
                <a:cubicBezTo>
                  <a:pt x="4987064" y="2835805"/>
                  <a:pt x="4987942" y="2835986"/>
                  <a:pt x="4988790" y="2836410"/>
                </a:cubicBezTo>
                <a:cubicBezTo>
                  <a:pt x="4994786" y="2835835"/>
                  <a:pt x="5001115" y="2838985"/>
                  <a:pt x="5001448" y="2846709"/>
                </a:cubicBezTo>
                <a:cubicBezTo>
                  <a:pt x="5001448" y="2846770"/>
                  <a:pt x="5001418" y="2846800"/>
                  <a:pt x="5001418" y="2846860"/>
                </a:cubicBezTo>
                <a:cubicBezTo>
                  <a:pt x="5002266" y="2845952"/>
                  <a:pt x="5003174" y="2845073"/>
                  <a:pt x="5004507" y="2844407"/>
                </a:cubicBezTo>
                <a:cubicBezTo>
                  <a:pt x="5017710" y="2837622"/>
                  <a:pt x="5030066" y="2857250"/>
                  <a:pt x="5016802" y="2864035"/>
                </a:cubicBezTo>
                <a:cubicBezTo>
                  <a:pt x="5008019" y="2868518"/>
                  <a:pt x="4999813" y="2861369"/>
                  <a:pt x="4999056" y="2854069"/>
                </a:cubicBezTo>
                <a:cubicBezTo>
                  <a:pt x="4997935" y="2855433"/>
                  <a:pt x="4996269" y="2855947"/>
                  <a:pt x="4994695" y="2856583"/>
                </a:cubicBezTo>
                <a:cubicBezTo>
                  <a:pt x="4995361" y="2859279"/>
                  <a:pt x="4995028" y="2862217"/>
                  <a:pt x="4993817" y="2864792"/>
                </a:cubicBezTo>
                <a:cubicBezTo>
                  <a:pt x="4994180" y="2866004"/>
                  <a:pt x="4994937" y="2867003"/>
                  <a:pt x="4994967" y="2868154"/>
                </a:cubicBezTo>
                <a:close/>
                <a:moveTo>
                  <a:pt x="4960960" y="2997462"/>
                </a:moveTo>
                <a:lnTo>
                  <a:pt x="4958204" y="3001824"/>
                </a:lnTo>
                <a:cubicBezTo>
                  <a:pt x="4954842" y="3007124"/>
                  <a:pt x="4948513" y="3009851"/>
                  <a:pt x="4942577" y="3006761"/>
                </a:cubicBezTo>
                <a:cubicBezTo>
                  <a:pt x="4937369" y="3004065"/>
                  <a:pt x="4934280" y="2996432"/>
                  <a:pt x="4937641" y="2991131"/>
                </a:cubicBezTo>
                <a:lnTo>
                  <a:pt x="4940397" y="2986770"/>
                </a:lnTo>
                <a:cubicBezTo>
                  <a:pt x="4941185" y="2985528"/>
                  <a:pt x="4942154" y="2984468"/>
                  <a:pt x="4943213" y="2983559"/>
                </a:cubicBezTo>
                <a:cubicBezTo>
                  <a:pt x="4940579" y="2981984"/>
                  <a:pt x="4938519" y="2979439"/>
                  <a:pt x="4937823" y="2976289"/>
                </a:cubicBezTo>
                <a:lnTo>
                  <a:pt x="4936248" y="2969201"/>
                </a:lnTo>
                <a:cubicBezTo>
                  <a:pt x="4934886" y="2963053"/>
                  <a:pt x="4938823" y="2956722"/>
                  <a:pt x="4944970" y="2955329"/>
                </a:cubicBezTo>
                <a:cubicBezTo>
                  <a:pt x="4951057" y="2953966"/>
                  <a:pt x="4957477" y="2957964"/>
                  <a:pt x="4958840" y="2964083"/>
                </a:cubicBezTo>
                <a:lnTo>
                  <a:pt x="4960323" y="2970807"/>
                </a:lnTo>
                <a:cubicBezTo>
                  <a:pt x="4962292" y="2967838"/>
                  <a:pt x="4965441" y="2965627"/>
                  <a:pt x="4969166" y="2965476"/>
                </a:cubicBezTo>
                <a:lnTo>
                  <a:pt x="4974314" y="2965264"/>
                </a:lnTo>
                <a:cubicBezTo>
                  <a:pt x="4980583" y="2964991"/>
                  <a:pt x="4986155" y="2969898"/>
                  <a:pt x="4986488" y="2976229"/>
                </a:cubicBezTo>
                <a:cubicBezTo>
                  <a:pt x="4986791" y="2982438"/>
                  <a:pt x="4981764" y="2988133"/>
                  <a:pt x="4975526" y="2988405"/>
                </a:cubicBezTo>
                <a:lnTo>
                  <a:pt x="4970377" y="2988648"/>
                </a:lnTo>
                <a:cubicBezTo>
                  <a:pt x="4964927" y="2988860"/>
                  <a:pt x="4960233" y="2985104"/>
                  <a:pt x="4958809" y="2979985"/>
                </a:cubicBezTo>
                <a:cubicBezTo>
                  <a:pt x="4958234" y="2980924"/>
                  <a:pt x="4957416" y="2981651"/>
                  <a:pt x="4956598" y="2982378"/>
                </a:cubicBezTo>
                <a:cubicBezTo>
                  <a:pt x="4961414" y="2985316"/>
                  <a:pt x="4964200" y="2992404"/>
                  <a:pt x="4960960" y="2997462"/>
                </a:cubicBezTo>
                <a:close/>
                <a:moveTo>
                  <a:pt x="4951178" y="3107869"/>
                </a:moveTo>
                <a:lnTo>
                  <a:pt x="4946030" y="3108081"/>
                </a:lnTo>
                <a:cubicBezTo>
                  <a:pt x="4939761" y="3108354"/>
                  <a:pt x="4933826" y="3105415"/>
                  <a:pt x="4932644" y="3098630"/>
                </a:cubicBezTo>
                <a:cubicBezTo>
                  <a:pt x="4932614" y="3098388"/>
                  <a:pt x="4932705" y="3098116"/>
                  <a:pt x="4932675" y="3097873"/>
                </a:cubicBezTo>
                <a:cubicBezTo>
                  <a:pt x="4928072" y="3095117"/>
                  <a:pt x="4925770" y="3089453"/>
                  <a:pt x="4927496" y="3084243"/>
                </a:cubicBezTo>
                <a:cubicBezTo>
                  <a:pt x="4927678" y="3083637"/>
                  <a:pt x="4927769" y="3083334"/>
                  <a:pt x="4927799" y="3083243"/>
                </a:cubicBezTo>
                <a:cubicBezTo>
                  <a:pt x="4927799" y="3083183"/>
                  <a:pt x="4927799" y="3083092"/>
                  <a:pt x="4927830" y="3083031"/>
                </a:cubicBezTo>
                <a:lnTo>
                  <a:pt x="4927830" y="3082910"/>
                </a:lnTo>
                <a:cubicBezTo>
                  <a:pt x="4927375" y="3082365"/>
                  <a:pt x="4926921" y="3081850"/>
                  <a:pt x="4926406" y="3081365"/>
                </a:cubicBezTo>
                <a:cubicBezTo>
                  <a:pt x="4921712" y="3076882"/>
                  <a:pt x="4923560" y="3068916"/>
                  <a:pt x="4927769" y="3065039"/>
                </a:cubicBezTo>
                <a:cubicBezTo>
                  <a:pt x="4932705" y="3060465"/>
                  <a:pt x="4939731" y="3062222"/>
                  <a:pt x="4944092" y="3066372"/>
                </a:cubicBezTo>
                <a:cubicBezTo>
                  <a:pt x="4949452" y="3071491"/>
                  <a:pt x="4951360" y="3078397"/>
                  <a:pt x="4950694" y="3085303"/>
                </a:cubicBezTo>
                <a:cubicBezTo>
                  <a:pt x="4955539" y="3086090"/>
                  <a:pt x="4959657" y="3088938"/>
                  <a:pt x="4960596" y="3094450"/>
                </a:cubicBezTo>
                <a:cubicBezTo>
                  <a:pt x="4961595" y="3100084"/>
                  <a:pt x="4957446" y="3107596"/>
                  <a:pt x="4951178" y="3107869"/>
                </a:cubicBezTo>
                <a:close/>
                <a:moveTo>
                  <a:pt x="4961504" y="3157090"/>
                </a:moveTo>
                <a:cubicBezTo>
                  <a:pt x="4966804" y="3160452"/>
                  <a:pt x="4967531" y="3168479"/>
                  <a:pt x="4964018" y="3173295"/>
                </a:cubicBezTo>
                <a:cubicBezTo>
                  <a:pt x="4960142" y="3178566"/>
                  <a:pt x="4953086" y="3179141"/>
                  <a:pt x="4947817" y="3175809"/>
                </a:cubicBezTo>
                <a:lnTo>
                  <a:pt x="4943456" y="3173053"/>
                </a:lnTo>
                <a:cubicBezTo>
                  <a:pt x="4938156" y="3169691"/>
                  <a:pt x="4937429" y="3161664"/>
                  <a:pt x="4940942" y="3156848"/>
                </a:cubicBezTo>
                <a:cubicBezTo>
                  <a:pt x="4944819" y="3151577"/>
                  <a:pt x="4951875" y="3151002"/>
                  <a:pt x="4957144" y="3154334"/>
                </a:cubicBezTo>
                <a:lnTo>
                  <a:pt x="4961504" y="3157090"/>
                </a:lnTo>
                <a:close/>
                <a:moveTo>
                  <a:pt x="4933462" y="3182897"/>
                </a:moveTo>
                <a:cubicBezTo>
                  <a:pt x="4925498" y="3195437"/>
                  <a:pt x="4904905" y="3184775"/>
                  <a:pt x="4912900" y="3172205"/>
                </a:cubicBezTo>
                <a:cubicBezTo>
                  <a:pt x="4920865" y="3159695"/>
                  <a:pt x="4941457" y="3170357"/>
                  <a:pt x="4933462" y="3182897"/>
                </a:cubicBezTo>
                <a:close/>
                <a:moveTo>
                  <a:pt x="4889430" y="2823507"/>
                </a:moveTo>
                <a:lnTo>
                  <a:pt x="4887977" y="2820660"/>
                </a:lnTo>
                <a:cubicBezTo>
                  <a:pt x="4881194" y="2807393"/>
                  <a:pt x="4901998" y="2797245"/>
                  <a:pt x="4908812" y="2810513"/>
                </a:cubicBezTo>
                <a:lnTo>
                  <a:pt x="4910265" y="2813360"/>
                </a:lnTo>
                <a:cubicBezTo>
                  <a:pt x="4917079" y="2826657"/>
                  <a:pt x="4896244" y="2836804"/>
                  <a:pt x="4889430" y="2823507"/>
                </a:cubicBezTo>
                <a:close/>
                <a:moveTo>
                  <a:pt x="4883858" y="2857825"/>
                </a:moveTo>
                <a:cubicBezTo>
                  <a:pt x="4869716" y="2851464"/>
                  <a:pt x="4880890" y="2830110"/>
                  <a:pt x="4894942" y="2836471"/>
                </a:cubicBezTo>
                <a:cubicBezTo>
                  <a:pt x="4909084" y="2842832"/>
                  <a:pt x="4897910" y="2864156"/>
                  <a:pt x="4883858" y="2857825"/>
                </a:cubicBezTo>
                <a:close/>
                <a:moveTo>
                  <a:pt x="4883949" y="2745389"/>
                </a:moveTo>
                <a:lnTo>
                  <a:pt x="4881738" y="2750266"/>
                </a:lnTo>
                <a:cubicBezTo>
                  <a:pt x="4879407" y="2755415"/>
                  <a:pt x="4873774" y="2757384"/>
                  <a:pt x="4868596" y="2756475"/>
                </a:cubicBezTo>
                <a:cubicBezTo>
                  <a:pt x="4868656" y="2760049"/>
                  <a:pt x="4867324" y="2762654"/>
                  <a:pt x="4865234" y="2764260"/>
                </a:cubicBezTo>
                <a:cubicBezTo>
                  <a:pt x="4871684" y="2763503"/>
                  <a:pt x="4879467" y="2767743"/>
                  <a:pt x="4879831" y="2776224"/>
                </a:cubicBezTo>
                <a:cubicBezTo>
                  <a:pt x="4880467" y="2791097"/>
                  <a:pt x="4857361" y="2789128"/>
                  <a:pt x="4856725" y="2774377"/>
                </a:cubicBezTo>
                <a:cubicBezTo>
                  <a:pt x="4856573" y="2770560"/>
                  <a:pt x="4857966" y="2767864"/>
                  <a:pt x="4860147" y="2766198"/>
                </a:cubicBezTo>
                <a:cubicBezTo>
                  <a:pt x="4853696" y="2766925"/>
                  <a:pt x="4845913" y="2762715"/>
                  <a:pt x="4845550" y="2754234"/>
                </a:cubicBezTo>
                <a:cubicBezTo>
                  <a:pt x="4845187" y="2745692"/>
                  <a:pt x="4852576" y="2743026"/>
                  <a:pt x="4859117" y="2744844"/>
                </a:cubicBezTo>
                <a:cubicBezTo>
                  <a:pt x="4859117" y="2744299"/>
                  <a:pt x="4859208" y="2743784"/>
                  <a:pt x="4859269" y="2743239"/>
                </a:cubicBezTo>
                <a:lnTo>
                  <a:pt x="4858360" y="2742390"/>
                </a:lnTo>
                <a:cubicBezTo>
                  <a:pt x="4853727" y="2738150"/>
                  <a:pt x="4853938" y="2730365"/>
                  <a:pt x="4858209" y="2726004"/>
                </a:cubicBezTo>
                <a:cubicBezTo>
                  <a:pt x="4859602" y="2724580"/>
                  <a:pt x="4861298" y="2723792"/>
                  <a:pt x="4863054" y="2723247"/>
                </a:cubicBezTo>
                <a:cubicBezTo>
                  <a:pt x="4863084" y="2717886"/>
                  <a:pt x="4866718" y="2713524"/>
                  <a:pt x="4871836" y="2711586"/>
                </a:cubicBezTo>
                <a:lnTo>
                  <a:pt x="4878892" y="2708920"/>
                </a:lnTo>
                <a:cubicBezTo>
                  <a:pt x="4884948" y="2706618"/>
                  <a:pt x="4891944" y="2711737"/>
                  <a:pt x="4893488" y="2717462"/>
                </a:cubicBezTo>
                <a:cubicBezTo>
                  <a:pt x="4898364" y="2717310"/>
                  <a:pt x="4903421" y="2719976"/>
                  <a:pt x="4904905" y="2724792"/>
                </a:cubicBezTo>
                <a:lnTo>
                  <a:pt x="4907025" y="2731759"/>
                </a:lnTo>
                <a:cubicBezTo>
                  <a:pt x="4908872" y="2737756"/>
                  <a:pt x="4906359" y="2744390"/>
                  <a:pt x="4900211" y="2746661"/>
                </a:cubicBezTo>
                <a:cubicBezTo>
                  <a:pt x="4894579" y="2748751"/>
                  <a:pt x="4887159" y="2745813"/>
                  <a:pt x="4885312" y="2739816"/>
                </a:cubicBezTo>
                <a:lnTo>
                  <a:pt x="4883162" y="2732879"/>
                </a:lnTo>
                <a:lnTo>
                  <a:pt x="4882798" y="2733031"/>
                </a:lnTo>
                <a:cubicBezTo>
                  <a:pt x="4885282" y="2736575"/>
                  <a:pt x="4885736" y="2741452"/>
                  <a:pt x="4883949" y="2745389"/>
                </a:cubicBezTo>
                <a:close/>
                <a:moveTo>
                  <a:pt x="4806121" y="2705437"/>
                </a:moveTo>
                <a:cubicBezTo>
                  <a:pt x="4800034" y="2702711"/>
                  <a:pt x="4798187" y="2695017"/>
                  <a:pt x="4800761" y="2689292"/>
                </a:cubicBezTo>
                <a:lnTo>
                  <a:pt x="4805152" y="2679539"/>
                </a:lnTo>
                <a:cubicBezTo>
                  <a:pt x="4807938" y="2673390"/>
                  <a:pt x="4815570" y="2671603"/>
                  <a:pt x="4821293" y="2674178"/>
                </a:cubicBezTo>
                <a:cubicBezTo>
                  <a:pt x="4827380" y="2676904"/>
                  <a:pt x="4829227" y="2684597"/>
                  <a:pt x="4826653" y="2690322"/>
                </a:cubicBezTo>
                <a:lnTo>
                  <a:pt x="4822262" y="2700075"/>
                </a:lnTo>
                <a:cubicBezTo>
                  <a:pt x="4819507" y="2706224"/>
                  <a:pt x="4811875" y="2708011"/>
                  <a:pt x="4806121" y="2705437"/>
                </a:cubicBezTo>
                <a:close/>
                <a:moveTo>
                  <a:pt x="4821415" y="2733606"/>
                </a:moveTo>
                <a:cubicBezTo>
                  <a:pt x="4822050" y="2748297"/>
                  <a:pt x="4799247" y="2752477"/>
                  <a:pt x="4798581" y="2737605"/>
                </a:cubicBezTo>
                <a:cubicBezTo>
                  <a:pt x="4797945" y="2722914"/>
                  <a:pt x="4820748" y="2718734"/>
                  <a:pt x="4821415" y="2733606"/>
                </a:cubicBezTo>
                <a:close/>
                <a:moveTo>
                  <a:pt x="4816842" y="2481745"/>
                </a:moveTo>
                <a:cubicBezTo>
                  <a:pt x="4822928" y="2479413"/>
                  <a:pt x="4830045" y="2484290"/>
                  <a:pt x="4831650" y="2490106"/>
                </a:cubicBezTo>
                <a:cubicBezTo>
                  <a:pt x="4833497" y="2496769"/>
                  <a:pt x="4829349" y="2502615"/>
                  <a:pt x="4823292" y="2504917"/>
                </a:cubicBezTo>
                <a:lnTo>
                  <a:pt x="4816236" y="2507583"/>
                </a:lnTo>
                <a:cubicBezTo>
                  <a:pt x="4810119" y="2509885"/>
                  <a:pt x="4803032" y="2505039"/>
                  <a:pt x="4801427" y="2499223"/>
                </a:cubicBezTo>
                <a:cubicBezTo>
                  <a:pt x="4799580" y="2492559"/>
                  <a:pt x="4803729" y="2486713"/>
                  <a:pt x="4809786" y="2484411"/>
                </a:cubicBezTo>
                <a:lnTo>
                  <a:pt x="4816842" y="2481745"/>
                </a:lnTo>
                <a:close/>
                <a:moveTo>
                  <a:pt x="4828107" y="2329569"/>
                </a:moveTo>
                <a:cubicBezTo>
                  <a:pt x="4840129" y="2339110"/>
                  <a:pt x="4827441" y="2359586"/>
                  <a:pt x="4815327" y="2349954"/>
                </a:cubicBezTo>
                <a:cubicBezTo>
                  <a:pt x="4803335" y="2340443"/>
                  <a:pt x="4815994" y="2319967"/>
                  <a:pt x="4828107" y="2329569"/>
                </a:cubicBezTo>
                <a:close/>
                <a:moveTo>
                  <a:pt x="4844096" y="2713797"/>
                </a:moveTo>
                <a:cubicBezTo>
                  <a:pt x="4858239" y="2720158"/>
                  <a:pt x="4848124" y="2741997"/>
                  <a:pt x="4834012" y="2735636"/>
                </a:cubicBezTo>
                <a:cubicBezTo>
                  <a:pt x="4819870" y="2729245"/>
                  <a:pt x="4829984" y="2707436"/>
                  <a:pt x="4844096" y="2713797"/>
                </a:cubicBezTo>
                <a:close/>
                <a:moveTo>
                  <a:pt x="4923257" y="2135774"/>
                </a:moveTo>
                <a:lnTo>
                  <a:pt x="4933220" y="2123204"/>
                </a:lnTo>
                <a:cubicBezTo>
                  <a:pt x="4937399" y="2117933"/>
                  <a:pt x="4945091" y="2117812"/>
                  <a:pt x="4950179" y="2121689"/>
                </a:cubicBezTo>
                <a:cubicBezTo>
                  <a:pt x="4955448" y="2125718"/>
                  <a:pt x="4955599" y="2133714"/>
                  <a:pt x="4951693" y="2138651"/>
                </a:cubicBezTo>
                <a:lnTo>
                  <a:pt x="4941730" y="2151222"/>
                </a:lnTo>
                <a:cubicBezTo>
                  <a:pt x="4937550" y="2156492"/>
                  <a:pt x="4929859" y="2156613"/>
                  <a:pt x="4924771" y="2152736"/>
                </a:cubicBezTo>
                <a:cubicBezTo>
                  <a:pt x="4919532" y="2148677"/>
                  <a:pt x="4919350" y="2140681"/>
                  <a:pt x="4923257" y="2135774"/>
                </a:cubicBezTo>
                <a:close/>
                <a:moveTo>
                  <a:pt x="4940639" y="2080010"/>
                </a:moveTo>
                <a:cubicBezTo>
                  <a:pt x="4952723" y="2089582"/>
                  <a:pt x="4939398" y="2109664"/>
                  <a:pt x="4927284" y="2100032"/>
                </a:cubicBezTo>
                <a:cubicBezTo>
                  <a:pt x="4915232" y="2090430"/>
                  <a:pt x="4928526" y="2070378"/>
                  <a:pt x="4940639" y="2080010"/>
                </a:cubicBezTo>
                <a:close/>
                <a:moveTo>
                  <a:pt x="4954448" y="2260720"/>
                </a:moveTo>
                <a:lnTo>
                  <a:pt x="4951117" y="2264930"/>
                </a:lnTo>
                <a:cubicBezTo>
                  <a:pt x="4947059" y="2270019"/>
                  <a:pt x="4939398" y="2271049"/>
                  <a:pt x="4934219" y="2267020"/>
                </a:cubicBezTo>
                <a:cubicBezTo>
                  <a:pt x="4929132" y="2263052"/>
                  <a:pt x="4928102" y="2255207"/>
                  <a:pt x="4932130" y="2250118"/>
                </a:cubicBezTo>
                <a:lnTo>
                  <a:pt x="4935461" y="2245908"/>
                </a:lnTo>
                <a:cubicBezTo>
                  <a:pt x="4939519" y="2240819"/>
                  <a:pt x="4947181" y="2239789"/>
                  <a:pt x="4952359" y="2243818"/>
                </a:cubicBezTo>
                <a:cubicBezTo>
                  <a:pt x="4957446" y="2247786"/>
                  <a:pt x="4958506" y="2255631"/>
                  <a:pt x="4954448" y="2260720"/>
                </a:cubicBezTo>
                <a:close/>
                <a:moveTo>
                  <a:pt x="4954176" y="2324935"/>
                </a:moveTo>
                <a:cubicBezTo>
                  <a:pt x="4950512" y="2329599"/>
                  <a:pt x="4942305" y="2330326"/>
                  <a:pt x="4938005" y="2326146"/>
                </a:cubicBezTo>
                <a:lnTo>
                  <a:pt x="4934371" y="2322572"/>
                </a:lnTo>
                <a:cubicBezTo>
                  <a:pt x="4929768" y="2318089"/>
                  <a:pt x="4929132" y="2311546"/>
                  <a:pt x="4933159" y="2306397"/>
                </a:cubicBezTo>
                <a:cubicBezTo>
                  <a:pt x="4936824" y="2301733"/>
                  <a:pt x="4945061" y="2301006"/>
                  <a:pt x="4949331" y="2305186"/>
                </a:cubicBezTo>
                <a:lnTo>
                  <a:pt x="4952965" y="2308760"/>
                </a:lnTo>
                <a:cubicBezTo>
                  <a:pt x="4957598" y="2313243"/>
                  <a:pt x="4958234" y="2319785"/>
                  <a:pt x="4954176" y="2324935"/>
                </a:cubicBezTo>
                <a:close/>
                <a:moveTo>
                  <a:pt x="4952965" y="2184995"/>
                </a:moveTo>
                <a:cubicBezTo>
                  <a:pt x="4952965" y="2186994"/>
                  <a:pt x="4952571" y="2188963"/>
                  <a:pt x="4951299" y="2190568"/>
                </a:cubicBezTo>
                <a:lnTo>
                  <a:pt x="4947968" y="2194779"/>
                </a:lnTo>
                <a:cubicBezTo>
                  <a:pt x="4943910" y="2199867"/>
                  <a:pt x="4937581" y="2202563"/>
                  <a:pt x="4931433" y="2198838"/>
                </a:cubicBezTo>
                <a:cubicBezTo>
                  <a:pt x="4926376" y="2195778"/>
                  <a:pt x="4923317" y="2187418"/>
                  <a:pt x="4927375" y="2182299"/>
                </a:cubicBezTo>
                <a:lnTo>
                  <a:pt x="4930706" y="2178119"/>
                </a:lnTo>
                <a:cubicBezTo>
                  <a:pt x="4931161" y="2177513"/>
                  <a:pt x="4931766" y="2177120"/>
                  <a:pt x="4932281" y="2176605"/>
                </a:cubicBezTo>
                <a:cubicBezTo>
                  <a:pt x="4931009" y="2174030"/>
                  <a:pt x="4930615" y="2170941"/>
                  <a:pt x="4931312" y="2168093"/>
                </a:cubicBezTo>
                <a:cubicBezTo>
                  <a:pt x="4932827" y="2161914"/>
                  <a:pt x="4939731" y="2158855"/>
                  <a:pt x="4945545" y="2160309"/>
                </a:cubicBezTo>
                <a:lnTo>
                  <a:pt x="4955448" y="2162762"/>
                </a:lnTo>
                <a:cubicBezTo>
                  <a:pt x="4961686" y="2164307"/>
                  <a:pt x="4964654" y="2171152"/>
                  <a:pt x="4963231" y="2176998"/>
                </a:cubicBezTo>
                <a:cubicBezTo>
                  <a:pt x="4962050" y="2181814"/>
                  <a:pt x="4957598" y="2184632"/>
                  <a:pt x="4952965" y="2184995"/>
                </a:cubicBezTo>
                <a:close/>
                <a:moveTo>
                  <a:pt x="4940518" y="2330659"/>
                </a:moveTo>
                <a:cubicBezTo>
                  <a:pt x="4945788" y="2333143"/>
                  <a:pt x="4948452" y="2338141"/>
                  <a:pt x="4947726" y="2343623"/>
                </a:cubicBezTo>
                <a:cubicBezTo>
                  <a:pt x="4950481" y="2337323"/>
                  <a:pt x="4959264" y="2333083"/>
                  <a:pt x="4966683" y="2337687"/>
                </a:cubicBezTo>
                <a:lnTo>
                  <a:pt x="4966713" y="2337656"/>
                </a:lnTo>
                <a:cubicBezTo>
                  <a:pt x="4971195" y="2333083"/>
                  <a:pt x="4978554" y="2333870"/>
                  <a:pt x="4982915" y="2338050"/>
                </a:cubicBezTo>
                <a:cubicBezTo>
                  <a:pt x="4987488" y="2342442"/>
                  <a:pt x="4986731" y="2349984"/>
                  <a:pt x="4982552" y="2354255"/>
                </a:cubicBezTo>
                <a:lnTo>
                  <a:pt x="4982158" y="2354679"/>
                </a:lnTo>
                <a:cubicBezTo>
                  <a:pt x="4982339" y="2357163"/>
                  <a:pt x="4981946" y="2359647"/>
                  <a:pt x="4980341" y="2361495"/>
                </a:cubicBezTo>
                <a:cubicBezTo>
                  <a:pt x="4976798" y="2365584"/>
                  <a:pt x="4972619" y="2369067"/>
                  <a:pt x="4966835" y="2368764"/>
                </a:cubicBezTo>
                <a:cubicBezTo>
                  <a:pt x="4966259" y="2368734"/>
                  <a:pt x="4965775" y="2368582"/>
                  <a:pt x="4965229" y="2368491"/>
                </a:cubicBezTo>
                <a:cubicBezTo>
                  <a:pt x="4955690" y="2372641"/>
                  <a:pt x="4943910" y="2362615"/>
                  <a:pt x="4949664" y="2353740"/>
                </a:cubicBezTo>
                <a:cubicBezTo>
                  <a:pt x="4947786" y="2351680"/>
                  <a:pt x="4946757" y="2349469"/>
                  <a:pt x="4946817" y="2347228"/>
                </a:cubicBezTo>
                <a:cubicBezTo>
                  <a:pt x="4945242" y="2350560"/>
                  <a:pt x="4941821" y="2352983"/>
                  <a:pt x="4938126" y="2353710"/>
                </a:cubicBezTo>
                <a:cubicBezTo>
                  <a:pt x="4938126" y="2354376"/>
                  <a:pt x="4938186" y="2355012"/>
                  <a:pt x="4938096" y="2355679"/>
                </a:cubicBezTo>
                <a:cubicBezTo>
                  <a:pt x="4937127" y="2362131"/>
                  <a:pt x="4931585" y="2367098"/>
                  <a:pt x="4924862" y="2366401"/>
                </a:cubicBezTo>
                <a:cubicBezTo>
                  <a:pt x="4920077" y="2365887"/>
                  <a:pt x="4916050" y="2362131"/>
                  <a:pt x="4914777" y="2357526"/>
                </a:cubicBezTo>
                <a:cubicBezTo>
                  <a:pt x="4912446" y="2357012"/>
                  <a:pt x="4910175" y="2355982"/>
                  <a:pt x="4908388" y="2354195"/>
                </a:cubicBezTo>
                <a:lnTo>
                  <a:pt x="4904754" y="2350620"/>
                </a:lnTo>
                <a:cubicBezTo>
                  <a:pt x="4900302" y="2346259"/>
                  <a:pt x="4901362" y="2338292"/>
                  <a:pt x="4905753" y="2334415"/>
                </a:cubicBezTo>
                <a:cubicBezTo>
                  <a:pt x="4906359" y="2333870"/>
                  <a:pt x="4907055" y="2333688"/>
                  <a:pt x="4907691" y="2333295"/>
                </a:cubicBezTo>
                <a:cubicBezTo>
                  <a:pt x="4909296" y="2330690"/>
                  <a:pt x="4911477" y="2328539"/>
                  <a:pt x="4914565" y="2327661"/>
                </a:cubicBezTo>
                <a:cubicBezTo>
                  <a:pt x="4915535" y="2327388"/>
                  <a:pt x="4916564" y="2327206"/>
                  <a:pt x="4917563" y="2327115"/>
                </a:cubicBezTo>
                <a:cubicBezTo>
                  <a:pt x="4925074" y="2324511"/>
                  <a:pt x="4933644" y="2327479"/>
                  <a:pt x="4940518" y="2330659"/>
                </a:cubicBezTo>
                <a:close/>
                <a:moveTo>
                  <a:pt x="4964563" y="2139954"/>
                </a:moveTo>
                <a:cubicBezTo>
                  <a:pt x="4968106" y="2125597"/>
                  <a:pt x="4990334" y="2131352"/>
                  <a:pt x="4986761" y="2145679"/>
                </a:cubicBezTo>
                <a:cubicBezTo>
                  <a:pt x="4983187" y="2160036"/>
                  <a:pt x="4960990" y="2154281"/>
                  <a:pt x="4964563" y="2139954"/>
                </a:cubicBezTo>
                <a:close/>
                <a:moveTo>
                  <a:pt x="5002266" y="2285861"/>
                </a:moveTo>
                <a:cubicBezTo>
                  <a:pt x="5001539" y="2279500"/>
                  <a:pt x="5005748" y="2274078"/>
                  <a:pt x="5012017" y="2272896"/>
                </a:cubicBezTo>
                <a:cubicBezTo>
                  <a:pt x="5017983" y="2271776"/>
                  <a:pt x="5024312" y="2276683"/>
                  <a:pt x="5024978" y="2282650"/>
                </a:cubicBezTo>
                <a:cubicBezTo>
                  <a:pt x="5025766" y="2289586"/>
                  <a:pt x="5024221" y="2296644"/>
                  <a:pt x="5019376" y="2301884"/>
                </a:cubicBezTo>
                <a:cubicBezTo>
                  <a:pt x="5018195" y="2303156"/>
                  <a:pt x="5016832" y="2304156"/>
                  <a:pt x="5015379" y="2304943"/>
                </a:cubicBezTo>
                <a:cubicBezTo>
                  <a:pt x="5014652" y="2307851"/>
                  <a:pt x="5012865" y="2310516"/>
                  <a:pt x="5010170" y="2312122"/>
                </a:cubicBezTo>
                <a:lnTo>
                  <a:pt x="5003992" y="2315848"/>
                </a:lnTo>
                <a:cubicBezTo>
                  <a:pt x="4998662" y="2319058"/>
                  <a:pt x="4991424" y="2317120"/>
                  <a:pt x="4988275" y="2311789"/>
                </a:cubicBezTo>
                <a:cubicBezTo>
                  <a:pt x="4985125" y="2306427"/>
                  <a:pt x="4987033" y="2299279"/>
                  <a:pt x="4992333" y="2296068"/>
                </a:cubicBezTo>
                <a:cubicBezTo>
                  <a:pt x="4994392" y="2294826"/>
                  <a:pt x="4996452" y="2293584"/>
                  <a:pt x="4998511" y="2292343"/>
                </a:cubicBezTo>
                <a:cubicBezTo>
                  <a:pt x="4998602" y="2292282"/>
                  <a:pt x="4998723" y="2292282"/>
                  <a:pt x="4998844" y="2292221"/>
                </a:cubicBezTo>
                <a:cubicBezTo>
                  <a:pt x="4999177" y="2290767"/>
                  <a:pt x="4999813" y="2289435"/>
                  <a:pt x="5000873" y="2288284"/>
                </a:cubicBezTo>
                <a:cubicBezTo>
                  <a:pt x="5001387" y="2287769"/>
                  <a:pt x="5001842" y="2287224"/>
                  <a:pt x="5002266" y="2286618"/>
                </a:cubicBezTo>
                <a:cubicBezTo>
                  <a:pt x="5002266" y="2286618"/>
                  <a:pt x="5002266" y="2286618"/>
                  <a:pt x="5002266" y="2286618"/>
                </a:cubicBezTo>
                <a:cubicBezTo>
                  <a:pt x="5002266" y="2286527"/>
                  <a:pt x="5002266" y="2286527"/>
                  <a:pt x="5002296" y="2286375"/>
                </a:cubicBezTo>
                <a:cubicBezTo>
                  <a:pt x="5002296" y="2286254"/>
                  <a:pt x="5002296" y="2286224"/>
                  <a:pt x="5002266" y="2285861"/>
                </a:cubicBezTo>
                <a:close/>
                <a:moveTo>
                  <a:pt x="5085423" y="2588730"/>
                </a:moveTo>
                <a:cubicBezTo>
                  <a:pt x="5080366" y="2586216"/>
                  <a:pt x="5077066" y="2580673"/>
                  <a:pt x="5080457" y="2574251"/>
                </a:cubicBezTo>
                <a:cubicBezTo>
                  <a:pt x="5083516" y="2568466"/>
                  <a:pt x="5089239" y="2567284"/>
                  <a:pt x="5094175" y="2568647"/>
                </a:cubicBezTo>
                <a:cubicBezTo>
                  <a:pt x="5096810" y="2567527"/>
                  <a:pt x="5099838" y="2567315"/>
                  <a:pt x="5102958" y="2568344"/>
                </a:cubicBezTo>
                <a:cubicBezTo>
                  <a:pt x="5108863" y="2570283"/>
                  <a:pt x="5112557" y="2578128"/>
                  <a:pt x="5109953" y="2583853"/>
                </a:cubicBezTo>
                <a:lnTo>
                  <a:pt x="5107742" y="2588730"/>
                </a:lnTo>
                <a:cubicBezTo>
                  <a:pt x="5106077" y="2592455"/>
                  <a:pt x="5103048" y="2594818"/>
                  <a:pt x="5099566" y="2595787"/>
                </a:cubicBezTo>
                <a:cubicBezTo>
                  <a:pt x="5100535" y="2596484"/>
                  <a:pt x="5101474" y="2597211"/>
                  <a:pt x="5102261" y="2598301"/>
                </a:cubicBezTo>
                <a:cubicBezTo>
                  <a:pt x="5103835" y="2600512"/>
                  <a:pt x="5104441" y="2603541"/>
                  <a:pt x="5104139" y="2606449"/>
                </a:cubicBezTo>
                <a:lnTo>
                  <a:pt x="5105501" y="2603875"/>
                </a:lnTo>
                <a:cubicBezTo>
                  <a:pt x="5108529" y="2598150"/>
                  <a:pt x="5115889" y="2596787"/>
                  <a:pt x="5121309" y="2599573"/>
                </a:cubicBezTo>
                <a:cubicBezTo>
                  <a:pt x="5122581" y="2600209"/>
                  <a:pt x="5123520" y="2601148"/>
                  <a:pt x="5124368" y="2602178"/>
                </a:cubicBezTo>
                <a:cubicBezTo>
                  <a:pt x="5124368" y="2600209"/>
                  <a:pt x="5124035" y="2598241"/>
                  <a:pt x="5124883" y="2596332"/>
                </a:cubicBezTo>
                <a:lnTo>
                  <a:pt x="5127093" y="2591456"/>
                </a:lnTo>
                <a:cubicBezTo>
                  <a:pt x="5127608" y="2590305"/>
                  <a:pt x="5128456" y="2589487"/>
                  <a:pt x="5129334" y="2588639"/>
                </a:cubicBezTo>
                <a:cubicBezTo>
                  <a:pt x="5124458" y="2585610"/>
                  <a:pt x="5121612" y="2580157"/>
                  <a:pt x="5123732" y="2574311"/>
                </a:cubicBezTo>
                <a:cubicBezTo>
                  <a:pt x="5125822" y="2568557"/>
                  <a:pt x="5133210" y="2564407"/>
                  <a:pt x="5139146" y="2567103"/>
                </a:cubicBezTo>
                <a:lnTo>
                  <a:pt x="5144022" y="2569283"/>
                </a:lnTo>
                <a:cubicBezTo>
                  <a:pt x="5149957" y="2571949"/>
                  <a:pt x="5153621" y="2578189"/>
                  <a:pt x="5151259" y="2584701"/>
                </a:cubicBezTo>
                <a:cubicBezTo>
                  <a:pt x="5150502" y="2586761"/>
                  <a:pt x="5148958" y="2588457"/>
                  <a:pt x="5147171" y="2589850"/>
                </a:cubicBezTo>
                <a:cubicBezTo>
                  <a:pt x="5149927" y="2593485"/>
                  <a:pt x="5150260" y="2598544"/>
                  <a:pt x="5148291" y="2602905"/>
                </a:cubicBezTo>
                <a:lnTo>
                  <a:pt x="5146081" y="2607782"/>
                </a:lnTo>
                <a:cubicBezTo>
                  <a:pt x="5143385" y="2613719"/>
                  <a:pt x="5135179" y="2615567"/>
                  <a:pt x="5129789" y="2612628"/>
                </a:cubicBezTo>
                <a:cubicBezTo>
                  <a:pt x="5128214" y="2611780"/>
                  <a:pt x="5127790" y="2610175"/>
                  <a:pt x="5126821" y="2608903"/>
                </a:cubicBezTo>
                <a:cubicBezTo>
                  <a:pt x="5126942" y="2611114"/>
                  <a:pt x="5126669" y="2613386"/>
                  <a:pt x="5125609" y="2615354"/>
                </a:cubicBezTo>
                <a:lnTo>
                  <a:pt x="5123187" y="2619898"/>
                </a:lnTo>
                <a:cubicBezTo>
                  <a:pt x="5120128" y="2625623"/>
                  <a:pt x="5112799" y="2626986"/>
                  <a:pt x="5107379" y="2624199"/>
                </a:cubicBezTo>
                <a:cubicBezTo>
                  <a:pt x="5102867" y="2621867"/>
                  <a:pt x="5101141" y="2616687"/>
                  <a:pt x="5101989" y="2611962"/>
                </a:cubicBezTo>
                <a:cubicBezTo>
                  <a:pt x="5101292" y="2612901"/>
                  <a:pt x="5100535" y="2613840"/>
                  <a:pt x="5099475" y="2614416"/>
                </a:cubicBezTo>
                <a:cubicBezTo>
                  <a:pt x="5098808" y="2614749"/>
                  <a:pt x="5098203" y="2615112"/>
                  <a:pt x="5097597" y="2615567"/>
                </a:cubicBezTo>
                <a:cubicBezTo>
                  <a:pt x="5097597" y="2615567"/>
                  <a:pt x="5097597" y="2615567"/>
                  <a:pt x="5097597" y="2615567"/>
                </a:cubicBezTo>
                <a:cubicBezTo>
                  <a:pt x="5097567" y="2615627"/>
                  <a:pt x="5097537" y="2615657"/>
                  <a:pt x="5097476" y="2615779"/>
                </a:cubicBezTo>
                <a:cubicBezTo>
                  <a:pt x="5097446" y="2615960"/>
                  <a:pt x="5097446" y="2615991"/>
                  <a:pt x="5097355" y="2616354"/>
                </a:cubicBezTo>
                <a:cubicBezTo>
                  <a:pt x="5096325" y="2621200"/>
                  <a:pt x="5092691" y="2624532"/>
                  <a:pt x="5088210" y="2625471"/>
                </a:cubicBezTo>
                <a:cubicBezTo>
                  <a:pt x="5089754" y="2633831"/>
                  <a:pt x="5081820" y="2643827"/>
                  <a:pt x="5071675" y="2639253"/>
                </a:cubicBezTo>
                <a:cubicBezTo>
                  <a:pt x="5065467" y="2636436"/>
                  <a:pt x="5064104" y="2630712"/>
                  <a:pt x="5065558" y="2625623"/>
                </a:cubicBezTo>
                <a:cubicBezTo>
                  <a:pt x="5059622" y="2627410"/>
                  <a:pt x="5054807" y="2623926"/>
                  <a:pt x="5052869" y="2618929"/>
                </a:cubicBezTo>
                <a:cubicBezTo>
                  <a:pt x="5052142" y="2620201"/>
                  <a:pt x="5051294" y="2621443"/>
                  <a:pt x="5050174" y="2622291"/>
                </a:cubicBezTo>
                <a:cubicBezTo>
                  <a:pt x="5051294" y="2623654"/>
                  <a:pt x="5052142" y="2625168"/>
                  <a:pt x="5052536" y="2626743"/>
                </a:cubicBezTo>
                <a:cubicBezTo>
                  <a:pt x="5053414" y="2630136"/>
                  <a:pt x="5052778" y="2633225"/>
                  <a:pt x="5051143" y="2635739"/>
                </a:cubicBezTo>
                <a:cubicBezTo>
                  <a:pt x="5053808" y="2634498"/>
                  <a:pt x="5056927" y="2634255"/>
                  <a:pt x="5060198" y="2635285"/>
                </a:cubicBezTo>
                <a:cubicBezTo>
                  <a:pt x="5064891" y="2636769"/>
                  <a:pt x="5068102" y="2642010"/>
                  <a:pt x="5067980" y="2647007"/>
                </a:cubicBezTo>
                <a:lnTo>
                  <a:pt x="5072099" y="2649188"/>
                </a:lnTo>
                <a:cubicBezTo>
                  <a:pt x="5077641" y="2652126"/>
                  <a:pt x="5079003" y="2660062"/>
                  <a:pt x="5075884" y="2665121"/>
                </a:cubicBezTo>
                <a:cubicBezTo>
                  <a:pt x="5072432" y="2670694"/>
                  <a:pt x="5065467" y="2671845"/>
                  <a:pt x="5059955" y="2668907"/>
                </a:cubicBezTo>
                <a:lnTo>
                  <a:pt x="5055413" y="2666484"/>
                </a:lnTo>
                <a:cubicBezTo>
                  <a:pt x="5055110" y="2666332"/>
                  <a:pt x="5054989" y="2666029"/>
                  <a:pt x="5054716" y="2665848"/>
                </a:cubicBezTo>
                <a:cubicBezTo>
                  <a:pt x="5054414" y="2666787"/>
                  <a:pt x="5054110" y="2667726"/>
                  <a:pt x="5053808" y="2668635"/>
                </a:cubicBezTo>
                <a:cubicBezTo>
                  <a:pt x="5051870" y="2674602"/>
                  <a:pt x="5045450" y="2678206"/>
                  <a:pt x="5039363" y="2676328"/>
                </a:cubicBezTo>
                <a:cubicBezTo>
                  <a:pt x="5033458" y="2674511"/>
                  <a:pt x="5029733" y="2667817"/>
                  <a:pt x="5031671" y="2661880"/>
                </a:cubicBezTo>
                <a:cubicBezTo>
                  <a:pt x="5032428" y="2659578"/>
                  <a:pt x="5033154" y="2657246"/>
                  <a:pt x="5033912" y="2654943"/>
                </a:cubicBezTo>
                <a:cubicBezTo>
                  <a:pt x="5035214" y="2650884"/>
                  <a:pt x="5038666" y="2648098"/>
                  <a:pt x="5042633" y="2647189"/>
                </a:cubicBezTo>
                <a:lnTo>
                  <a:pt x="5044814" y="2642373"/>
                </a:lnTo>
                <a:cubicBezTo>
                  <a:pt x="5045238" y="2641464"/>
                  <a:pt x="5045843" y="2640768"/>
                  <a:pt x="5046389" y="2639980"/>
                </a:cubicBezTo>
                <a:cubicBezTo>
                  <a:pt x="5045571" y="2640465"/>
                  <a:pt x="5044844" y="2641010"/>
                  <a:pt x="5043935" y="2641343"/>
                </a:cubicBezTo>
                <a:lnTo>
                  <a:pt x="5036879" y="2644009"/>
                </a:lnTo>
                <a:cubicBezTo>
                  <a:pt x="5030762" y="2646311"/>
                  <a:pt x="5023706" y="2641131"/>
                  <a:pt x="5022222" y="2635376"/>
                </a:cubicBezTo>
                <a:cubicBezTo>
                  <a:pt x="5020466" y="2628591"/>
                  <a:pt x="5024796" y="2623018"/>
                  <a:pt x="5030853" y="2620716"/>
                </a:cubicBezTo>
                <a:lnTo>
                  <a:pt x="5032943" y="2619928"/>
                </a:lnTo>
                <a:cubicBezTo>
                  <a:pt x="5030520" y="2616384"/>
                  <a:pt x="5030066" y="2611538"/>
                  <a:pt x="5031852" y="2607570"/>
                </a:cubicBezTo>
                <a:lnTo>
                  <a:pt x="5034063" y="2602693"/>
                </a:lnTo>
                <a:cubicBezTo>
                  <a:pt x="5036849" y="2596544"/>
                  <a:pt x="5044360" y="2594636"/>
                  <a:pt x="5050174" y="2597181"/>
                </a:cubicBezTo>
                <a:cubicBezTo>
                  <a:pt x="5053626" y="2598695"/>
                  <a:pt x="5055595" y="2601875"/>
                  <a:pt x="5056321" y="2605389"/>
                </a:cubicBezTo>
                <a:cubicBezTo>
                  <a:pt x="5056987" y="2604844"/>
                  <a:pt x="5057472" y="2604238"/>
                  <a:pt x="5058290" y="2603814"/>
                </a:cubicBezTo>
                <a:cubicBezTo>
                  <a:pt x="5067889" y="2598907"/>
                  <a:pt x="5075248" y="2608539"/>
                  <a:pt x="5073764" y="2616869"/>
                </a:cubicBezTo>
                <a:cubicBezTo>
                  <a:pt x="5074067" y="2616778"/>
                  <a:pt x="5074400" y="2616717"/>
                  <a:pt x="5074703" y="2616657"/>
                </a:cubicBezTo>
                <a:cubicBezTo>
                  <a:pt x="5074370" y="2615143"/>
                  <a:pt x="5074310" y="2613598"/>
                  <a:pt x="5074612" y="2612083"/>
                </a:cubicBezTo>
                <a:cubicBezTo>
                  <a:pt x="5076096" y="2605177"/>
                  <a:pt x="5079821" y="2598937"/>
                  <a:pt x="5086150" y="2595454"/>
                </a:cubicBezTo>
                <a:cubicBezTo>
                  <a:pt x="5087301" y="2594818"/>
                  <a:pt x="5088512" y="2594424"/>
                  <a:pt x="5089754" y="2594091"/>
                </a:cubicBezTo>
                <a:cubicBezTo>
                  <a:pt x="5087816" y="2592819"/>
                  <a:pt x="5086302" y="2590971"/>
                  <a:pt x="5085423" y="2588730"/>
                </a:cubicBezTo>
                <a:close/>
                <a:moveTo>
                  <a:pt x="5097900" y="2474112"/>
                </a:moveTo>
                <a:lnTo>
                  <a:pt x="5100111" y="2469236"/>
                </a:lnTo>
                <a:cubicBezTo>
                  <a:pt x="5102897" y="2463087"/>
                  <a:pt x="5109468" y="2460391"/>
                  <a:pt x="5115797" y="2462633"/>
                </a:cubicBezTo>
                <a:cubicBezTo>
                  <a:pt x="5121763" y="2464753"/>
                  <a:pt x="5124973" y="2472568"/>
                  <a:pt x="5122399" y="2478323"/>
                </a:cubicBezTo>
                <a:lnTo>
                  <a:pt x="5120189" y="2483199"/>
                </a:lnTo>
                <a:cubicBezTo>
                  <a:pt x="5120007" y="2483563"/>
                  <a:pt x="5119795" y="2483866"/>
                  <a:pt x="5119613" y="2484229"/>
                </a:cubicBezTo>
                <a:cubicBezTo>
                  <a:pt x="5120249" y="2485199"/>
                  <a:pt x="5120794" y="2486168"/>
                  <a:pt x="5121097" y="2487258"/>
                </a:cubicBezTo>
                <a:cubicBezTo>
                  <a:pt x="5123005" y="2493831"/>
                  <a:pt x="5118977" y="2499859"/>
                  <a:pt x="5112891" y="2502161"/>
                </a:cubicBezTo>
                <a:lnTo>
                  <a:pt x="5105834" y="2504826"/>
                </a:lnTo>
                <a:cubicBezTo>
                  <a:pt x="5099717" y="2507159"/>
                  <a:pt x="5092631" y="2502494"/>
                  <a:pt x="5090935" y="2496618"/>
                </a:cubicBezTo>
                <a:cubicBezTo>
                  <a:pt x="5089179" y="2490560"/>
                  <a:pt x="5092479" y="2485017"/>
                  <a:pt x="5097749" y="2482382"/>
                </a:cubicBezTo>
                <a:cubicBezTo>
                  <a:pt x="5096810" y="2479686"/>
                  <a:pt x="5096749" y="2476717"/>
                  <a:pt x="5097900" y="2474112"/>
                </a:cubicBezTo>
                <a:close/>
                <a:moveTo>
                  <a:pt x="5126487" y="2532027"/>
                </a:moveTo>
                <a:cubicBezTo>
                  <a:pt x="5132635" y="2534783"/>
                  <a:pt x="5134512" y="2542325"/>
                  <a:pt x="5131969" y="2548141"/>
                </a:cubicBezTo>
                <a:cubicBezTo>
                  <a:pt x="5129304" y="2554229"/>
                  <a:pt x="5121581" y="2556198"/>
                  <a:pt x="5115858" y="2553624"/>
                </a:cubicBezTo>
                <a:lnTo>
                  <a:pt x="5110983" y="2551412"/>
                </a:lnTo>
                <a:cubicBezTo>
                  <a:pt x="5104835" y="2548656"/>
                  <a:pt x="5102958" y="2541114"/>
                  <a:pt x="5105501" y="2535298"/>
                </a:cubicBezTo>
                <a:cubicBezTo>
                  <a:pt x="5108166" y="2529210"/>
                  <a:pt x="5115889" y="2527241"/>
                  <a:pt x="5121612" y="2529816"/>
                </a:cubicBezTo>
                <a:lnTo>
                  <a:pt x="5126487" y="2532027"/>
                </a:lnTo>
                <a:close/>
                <a:moveTo>
                  <a:pt x="5186448" y="2682325"/>
                </a:moveTo>
                <a:cubicBezTo>
                  <a:pt x="5200409" y="2688626"/>
                  <a:pt x="5193141" y="2711586"/>
                  <a:pt x="5179059" y="2705225"/>
                </a:cubicBezTo>
                <a:cubicBezTo>
                  <a:pt x="5165068" y="2698924"/>
                  <a:pt x="5172366" y="2675965"/>
                  <a:pt x="5186448" y="2682325"/>
                </a:cubicBezTo>
                <a:close/>
                <a:moveTo>
                  <a:pt x="5197472" y="2534814"/>
                </a:moveTo>
                <a:cubicBezTo>
                  <a:pt x="5211583" y="2541174"/>
                  <a:pt x="5198774" y="2561590"/>
                  <a:pt x="5184843" y="2555289"/>
                </a:cubicBezTo>
                <a:cubicBezTo>
                  <a:pt x="5170762" y="2548929"/>
                  <a:pt x="5183572" y="2528513"/>
                  <a:pt x="5197472" y="2534814"/>
                </a:cubicBezTo>
                <a:close/>
                <a:moveTo>
                  <a:pt x="5174335" y="2602875"/>
                </a:moveTo>
                <a:lnTo>
                  <a:pt x="5171912" y="2607418"/>
                </a:lnTo>
                <a:cubicBezTo>
                  <a:pt x="5168975" y="2612992"/>
                  <a:pt x="5160374" y="2613446"/>
                  <a:pt x="5155772" y="2610205"/>
                </a:cubicBezTo>
                <a:cubicBezTo>
                  <a:pt x="5150199" y="2606267"/>
                  <a:pt x="5150078" y="2599573"/>
                  <a:pt x="5152985" y="2594061"/>
                </a:cubicBezTo>
                <a:lnTo>
                  <a:pt x="5155408" y="2589517"/>
                </a:lnTo>
                <a:cubicBezTo>
                  <a:pt x="5158376" y="2583944"/>
                  <a:pt x="5166946" y="2583489"/>
                  <a:pt x="5171549" y="2586761"/>
                </a:cubicBezTo>
                <a:cubicBezTo>
                  <a:pt x="5177151" y="2590698"/>
                  <a:pt x="5177272" y="2597362"/>
                  <a:pt x="5174335" y="2602875"/>
                </a:cubicBezTo>
                <a:close/>
                <a:moveTo>
                  <a:pt x="5129728" y="2624290"/>
                </a:moveTo>
                <a:cubicBezTo>
                  <a:pt x="5131666" y="2618807"/>
                  <a:pt x="5139449" y="2615082"/>
                  <a:pt x="5144809" y="2617929"/>
                </a:cubicBezTo>
                <a:lnTo>
                  <a:pt x="5149351" y="2620352"/>
                </a:lnTo>
                <a:cubicBezTo>
                  <a:pt x="5154469" y="2623078"/>
                  <a:pt x="5157104" y="2627895"/>
                  <a:pt x="5156044" y="2633468"/>
                </a:cubicBezTo>
                <a:cubicBezTo>
                  <a:pt x="5161919" y="2636164"/>
                  <a:pt x="5165674" y="2642040"/>
                  <a:pt x="5163463" y="2648613"/>
                </a:cubicBezTo>
                <a:cubicBezTo>
                  <a:pt x="5161647" y="2653974"/>
                  <a:pt x="5155135" y="2658003"/>
                  <a:pt x="5149442" y="2656367"/>
                </a:cubicBezTo>
                <a:cubicBezTo>
                  <a:pt x="5146687" y="2657791"/>
                  <a:pt x="5143295" y="2658154"/>
                  <a:pt x="5139570" y="2656488"/>
                </a:cubicBezTo>
                <a:cubicBezTo>
                  <a:pt x="5131575" y="2652884"/>
                  <a:pt x="5131605" y="2644524"/>
                  <a:pt x="5135421" y="2638920"/>
                </a:cubicBezTo>
                <a:cubicBezTo>
                  <a:pt x="5130182" y="2635770"/>
                  <a:pt x="5127547" y="2630439"/>
                  <a:pt x="5129728" y="2624290"/>
                </a:cubicBezTo>
                <a:close/>
                <a:moveTo>
                  <a:pt x="5112739" y="2683658"/>
                </a:moveTo>
                <a:lnTo>
                  <a:pt x="5110316" y="2688202"/>
                </a:lnTo>
                <a:cubicBezTo>
                  <a:pt x="5107288" y="2693927"/>
                  <a:pt x="5100535" y="2695865"/>
                  <a:pt x="5094751" y="2693260"/>
                </a:cubicBezTo>
                <a:cubicBezTo>
                  <a:pt x="5094297" y="2693078"/>
                  <a:pt x="5094024" y="2692654"/>
                  <a:pt x="5093630" y="2692412"/>
                </a:cubicBezTo>
                <a:cubicBezTo>
                  <a:pt x="5093327" y="2692624"/>
                  <a:pt x="5093146" y="2692988"/>
                  <a:pt x="5092782" y="2693169"/>
                </a:cubicBezTo>
                <a:lnTo>
                  <a:pt x="5088210" y="2695502"/>
                </a:lnTo>
                <a:cubicBezTo>
                  <a:pt x="5082425" y="2698470"/>
                  <a:pt x="5076066" y="2697380"/>
                  <a:pt x="5072250" y="2691837"/>
                </a:cubicBezTo>
                <a:cubicBezTo>
                  <a:pt x="5068919" y="2686990"/>
                  <a:pt x="5070524" y="2678630"/>
                  <a:pt x="5075914" y="2675874"/>
                </a:cubicBezTo>
                <a:lnTo>
                  <a:pt x="5080487" y="2673511"/>
                </a:lnTo>
                <a:cubicBezTo>
                  <a:pt x="5083334" y="2672057"/>
                  <a:pt x="5086181" y="2672027"/>
                  <a:pt x="5088906" y="2672602"/>
                </a:cubicBezTo>
                <a:cubicBezTo>
                  <a:pt x="5087725" y="2669452"/>
                  <a:pt x="5087695" y="2665787"/>
                  <a:pt x="5089118" y="2662698"/>
                </a:cubicBezTo>
                <a:lnTo>
                  <a:pt x="5093509" y="2652944"/>
                </a:lnTo>
                <a:cubicBezTo>
                  <a:pt x="5096265" y="2646795"/>
                  <a:pt x="5103896" y="2645008"/>
                  <a:pt x="5109650" y="2647583"/>
                </a:cubicBezTo>
                <a:cubicBezTo>
                  <a:pt x="5115737" y="2650309"/>
                  <a:pt x="5117584" y="2658003"/>
                  <a:pt x="5115010" y="2663727"/>
                </a:cubicBezTo>
                <a:lnTo>
                  <a:pt x="5111558" y="2671391"/>
                </a:lnTo>
                <a:cubicBezTo>
                  <a:pt x="5114102" y="2674905"/>
                  <a:pt x="5114768" y="2679842"/>
                  <a:pt x="5112739" y="2683658"/>
                </a:cubicBezTo>
                <a:close/>
                <a:moveTo>
                  <a:pt x="5143295" y="2918860"/>
                </a:moveTo>
                <a:lnTo>
                  <a:pt x="5147625" y="2921616"/>
                </a:lnTo>
                <a:cubicBezTo>
                  <a:pt x="5153106" y="2925099"/>
                  <a:pt x="5153743" y="2932641"/>
                  <a:pt x="5150502" y="2937760"/>
                </a:cubicBezTo>
                <a:cubicBezTo>
                  <a:pt x="5148231" y="2941365"/>
                  <a:pt x="5144112" y="2942698"/>
                  <a:pt x="5140145" y="2942365"/>
                </a:cubicBezTo>
                <a:cubicBezTo>
                  <a:pt x="5137571" y="2945424"/>
                  <a:pt x="5133574" y="2946938"/>
                  <a:pt x="5128607" y="2944697"/>
                </a:cubicBezTo>
                <a:cubicBezTo>
                  <a:pt x="5117827" y="2939820"/>
                  <a:pt x="5119583" y="2925039"/>
                  <a:pt x="5127426" y="2921495"/>
                </a:cubicBezTo>
                <a:cubicBezTo>
                  <a:pt x="5130939" y="2916315"/>
                  <a:pt x="5138298" y="2915649"/>
                  <a:pt x="5143295" y="2918860"/>
                </a:cubicBezTo>
                <a:close/>
                <a:moveTo>
                  <a:pt x="5129364" y="2851162"/>
                </a:moveTo>
                <a:cubicBezTo>
                  <a:pt x="5137359" y="2838622"/>
                  <a:pt x="5157558" y="2849950"/>
                  <a:pt x="5149533" y="2862551"/>
                </a:cubicBezTo>
                <a:cubicBezTo>
                  <a:pt x="5141538" y="2875121"/>
                  <a:pt x="5121339" y="2863762"/>
                  <a:pt x="5129364" y="2851162"/>
                </a:cubicBezTo>
                <a:close/>
                <a:moveTo>
                  <a:pt x="5253647" y="3070945"/>
                </a:moveTo>
                <a:cubicBezTo>
                  <a:pt x="5248892" y="3066947"/>
                  <a:pt x="5248771" y="3059193"/>
                  <a:pt x="5252829" y="3054710"/>
                </a:cubicBezTo>
                <a:cubicBezTo>
                  <a:pt x="5257099" y="3050015"/>
                  <a:pt x="5264276" y="3049924"/>
                  <a:pt x="5269031" y="3053892"/>
                </a:cubicBezTo>
                <a:cubicBezTo>
                  <a:pt x="5272604" y="3049137"/>
                  <a:pt x="5279660" y="3048379"/>
                  <a:pt x="5284536" y="3051469"/>
                </a:cubicBezTo>
                <a:lnTo>
                  <a:pt x="5288896" y="3054225"/>
                </a:lnTo>
                <a:cubicBezTo>
                  <a:pt x="5290411" y="3055195"/>
                  <a:pt x="5291501" y="3056467"/>
                  <a:pt x="5292318" y="3057890"/>
                </a:cubicBezTo>
                <a:cubicBezTo>
                  <a:pt x="5293772" y="3057012"/>
                  <a:pt x="5295316" y="3056406"/>
                  <a:pt x="5296891" y="3056255"/>
                </a:cubicBezTo>
                <a:cubicBezTo>
                  <a:pt x="5303584" y="3055528"/>
                  <a:pt x="5308308" y="3060405"/>
                  <a:pt x="5309671" y="3066493"/>
                </a:cubicBezTo>
                <a:lnTo>
                  <a:pt x="5311245" y="3073611"/>
                </a:lnTo>
                <a:cubicBezTo>
                  <a:pt x="5312608" y="3079760"/>
                  <a:pt x="5306703" y="3085757"/>
                  <a:pt x="5301010" y="3086393"/>
                </a:cubicBezTo>
                <a:cubicBezTo>
                  <a:pt x="5299465" y="3086545"/>
                  <a:pt x="5298072" y="3086363"/>
                  <a:pt x="5296770" y="3086000"/>
                </a:cubicBezTo>
                <a:cubicBezTo>
                  <a:pt x="5297285" y="3091724"/>
                  <a:pt x="5293076" y="3097994"/>
                  <a:pt x="5287080" y="3098509"/>
                </a:cubicBezTo>
                <a:lnTo>
                  <a:pt x="5276904" y="3099388"/>
                </a:lnTo>
                <a:cubicBezTo>
                  <a:pt x="5276238" y="3099448"/>
                  <a:pt x="5275602" y="3099266"/>
                  <a:pt x="5274905" y="3099206"/>
                </a:cubicBezTo>
                <a:cubicBezTo>
                  <a:pt x="5275451" y="3100296"/>
                  <a:pt x="5275844" y="3101538"/>
                  <a:pt x="5276087" y="3102841"/>
                </a:cubicBezTo>
                <a:cubicBezTo>
                  <a:pt x="5279388" y="3100720"/>
                  <a:pt x="5283415" y="3100054"/>
                  <a:pt x="5287352" y="3102114"/>
                </a:cubicBezTo>
                <a:cubicBezTo>
                  <a:pt x="5292561" y="3104840"/>
                  <a:pt x="5295649" y="3112473"/>
                  <a:pt x="5292288" y="3117743"/>
                </a:cubicBezTo>
                <a:lnTo>
                  <a:pt x="5289532" y="3122105"/>
                </a:lnTo>
                <a:cubicBezTo>
                  <a:pt x="5286171" y="3127406"/>
                  <a:pt x="5279872" y="3130132"/>
                  <a:pt x="5273906" y="3127042"/>
                </a:cubicBezTo>
                <a:cubicBezTo>
                  <a:pt x="5269455" y="3124710"/>
                  <a:pt x="5266820" y="3118864"/>
                  <a:pt x="5268183" y="3113897"/>
                </a:cubicBezTo>
                <a:cubicBezTo>
                  <a:pt x="5261853" y="3114835"/>
                  <a:pt x="5254101" y="3111079"/>
                  <a:pt x="5253405" y="3102750"/>
                </a:cubicBezTo>
                <a:cubicBezTo>
                  <a:pt x="5253071" y="3098964"/>
                  <a:pt x="5254374" y="3096237"/>
                  <a:pt x="5256463" y="3094511"/>
                </a:cubicBezTo>
                <a:cubicBezTo>
                  <a:pt x="5250103" y="3095510"/>
                  <a:pt x="5242200" y="3091633"/>
                  <a:pt x="5241503" y="3083243"/>
                </a:cubicBezTo>
                <a:cubicBezTo>
                  <a:pt x="5240686" y="3073581"/>
                  <a:pt x="5250316" y="3070764"/>
                  <a:pt x="5257372" y="3074065"/>
                </a:cubicBezTo>
                <a:lnTo>
                  <a:pt x="5253647" y="3070945"/>
                </a:lnTo>
                <a:close/>
                <a:moveTo>
                  <a:pt x="5243653" y="3117319"/>
                </a:moveTo>
                <a:lnTo>
                  <a:pt x="5240897" y="3121681"/>
                </a:lnTo>
                <a:cubicBezTo>
                  <a:pt x="5237415" y="3127164"/>
                  <a:pt x="5231389" y="3129435"/>
                  <a:pt x="5225271" y="3126618"/>
                </a:cubicBezTo>
                <a:cubicBezTo>
                  <a:pt x="5219941" y="3124134"/>
                  <a:pt x="5217095" y="3116108"/>
                  <a:pt x="5220335" y="3110989"/>
                </a:cubicBezTo>
                <a:lnTo>
                  <a:pt x="5223091" y="3106627"/>
                </a:lnTo>
                <a:cubicBezTo>
                  <a:pt x="5226574" y="3101145"/>
                  <a:pt x="5232600" y="3098873"/>
                  <a:pt x="5238717" y="3101720"/>
                </a:cubicBezTo>
                <a:cubicBezTo>
                  <a:pt x="5244077" y="3104173"/>
                  <a:pt x="5246924" y="3112200"/>
                  <a:pt x="5243653" y="3117319"/>
                </a:cubicBezTo>
                <a:close/>
                <a:moveTo>
                  <a:pt x="5222364" y="3064282"/>
                </a:moveTo>
                <a:cubicBezTo>
                  <a:pt x="5221698" y="3069098"/>
                  <a:pt x="5218549" y="3073520"/>
                  <a:pt x="5212310" y="3074065"/>
                </a:cubicBezTo>
                <a:lnTo>
                  <a:pt x="5209161" y="3074338"/>
                </a:lnTo>
                <a:cubicBezTo>
                  <a:pt x="5202680" y="3074883"/>
                  <a:pt x="5198925" y="3070703"/>
                  <a:pt x="5197805" y="3065796"/>
                </a:cubicBezTo>
                <a:cubicBezTo>
                  <a:pt x="5197350" y="3065493"/>
                  <a:pt x="5196775" y="3065463"/>
                  <a:pt x="5196351" y="3065099"/>
                </a:cubicBezTo>
                <a:lnTo>
                  <a:pt x="5194625" y="3063646"/>
                </a:lnTo>
                <a:cubicBezTo>
                  <a:pt x="5191172" y="3062555"/>
                  <a:pt x="5188084" y="3060132"/>
                  <a:pt x="5186963" y="3056709"/>
                </a:cubicBezTo>
                <a:cubicBezTo>
                  <a:pt x="5184753" y="3050015"/>
                  <a:pt x="5184783" y="3042745"/>
                  <a:pt x="5188477" y="3036536"/>
                </a:cubicBezTo>
                <a:cubicBezTo>
                  <a:pt x="5191687" y="3031144"/>
                  <a:pt x="5197593" y="3027934"/>
                  <a:pt x="5203801" y="3030751"/>
                </a:cubicBezTo>
                <a:cubicBezTo>
                  <a:pt x="5207344" y="3032356"/>
                  <a:pt x="5210039" y="3036385"/>
                  <a:pt x="5210493" y="3040474"/>
                </a:cubicBezTo>
                <a:cubicBezTo>
                  <a:pt x="5213794" y="3040898"/>
                  <a:pt x="5216974" y="3042564"/>
                  <a:pt x="5218821" y="3045381"/>
                </a:cubicBezTo>
                <a:cubicBezTo>
                  <a:pt x="5222758" y="3047016"/>
                  <a:pt x="5225635" y="3051106"/>
                  <a:pt x="5226119" y="3055316"/>
                </a:cubicBezTo>
                <a:cubicBezTo>
                  <a:pt x="5226604" y="3058981"/>
                  <a:pt x="5224908" y="3062040"/>
                  <a:pt x="5222364" y="3064282"/>
                </a:cubicBezTo>
                <a:close/>
                <a:moveTo>
                  <a:pt x="5182118" y="3100296"/>
                </a:moveTo>
                <a:cubicBezTo>
                  <a:pt x="5188114" y="3098842"/>
                  <a:pt x="5194716" y="3102750"/>
                  <a:pt x="5196078" y="3108868"/>
                </a:cubicBezTo>
                <a:lnTo>
                  <a:pt x="5197653" y="3115956"/>
                </a:lnTo>
                <a:cubicBezTo>
                  <a:pt x="5199016" y="3122105"/>
                  <a:pt x="5195291" y="3128436"/>
                  <a:pt x="5189083" y="3129920"/>
                </a:cubicBezTo>
                <a:cubicBezTo>
                  <a:pt x="5183087" y="3131344"/>
                  <a:pt x="5176485" y="3127466"/>
                  <a:pt x="5175122" y="3121348"/>
                </a:cubicBezTo>
                <a:cubicBezTo>
                  <a:pt x="5174608" y="3118985"/>
                  <a:pt x="5174062" y="3116592"/>
                  <a:pt x="5173548" y="3114230"/>
                </a:cubicBezTo>
                <a:cubicBezTo>
                  <a:pt x="5172215" y="3108141"/>
                  <a:pt x="5175940" y="3101780"/>
                  <a:pt x="5182118" y="3100296"/>
                </a:cubicBezTo>
                <a:close/>
                <a:moveTo>
                  <a:pt x="5168702" y="3057830"/>
                </a:moveTo>
                <a:cubicBezTo>
                  <a:pt x="5176728" y="3045229"/>
                  <a:pt x="5195503" y="3058799"/>
                  <a:pt x="5187539" y="3071309"/>
                </a:cubicBezTo>
                <a:cubicBezTo>
                  <a:pt x="5179514" y="3083940"/>
                  <a:pt x="5160738" y="3070340"/>
                  <a:pt x="5168702" y="3057830"/>
                </a:cubicBezTo>
                <a:close/>
                <a:moveTo>
                  <a:pt x="5186570" y="2900352"/>
                </a:moveTo>
                <a:cubicBezTo>
                  <a:pt x="5188386" y="2895021"/>
                  <a:pt x="5194897" y="2890993"/>
                  <a:pt x="5200591" y="2892629"/>
                </a:cubicBezTo>
                <a:cubicBezTo>
                  <a:pt x="5200893" y="2892477"/>
                  <a:pt x="5201257" y="2892507"/>
                  <a:pt x="5201560" y="2892356"/>
                </a:cubicBezTo>
                <a:cubicBezTo>
                  <a:pt x="5210403" y="2884571"/>
                  <a:pt x="5225968" y="2895900"/>
                  <a:pt x="5218639" y="2907440"/>
                </a:cubicBezTo>
                <a:cubicBezTo>
                  <a:pt x="5217216" y="2909652"/>
                  <a:pt x="5215430" y="2910863"/>
                  <a:pt x="5213522" y="2911651"/>
                </a:cubicBezTo>
                <a:cubicBezTo>
                  <a:pt x="5213279" y="2911923"/>
                  <a:pt x="5213188" y="2912287"/>
                  <a:pt x="5212916" y="2912529"/>
                </a:cubicBezTo>
                <a:cubicBezTo>
                  <a:pt x="5210039" y="2917042"/>
                  <a:pt x="5204073" y="2920132"/>
                  <a:pt x="5198985" y="2917830"/>
                </a:cubicBezTo>
                <a:lnTo>
                  <a:pt x="5194110" y="2915649"/>
                </a:lnTo>
                <a:cubicBezTo>
                  <a:pt x="5188144" y="2912923"/>
                  <a:pt x="5184298" y="2907016"/>
                  <a:pt x="5186570" y="2900352"/>
                </a:cubicBezTo>
                <a:close/>
                <a:moveTo>
                  <a:pt x="5189598" y="2824840"/>
                </a:moveTo>
                <a:cubicBezTo>
                  <a:pt x="5187811" y="2830686"/>
                  <a:pt x="5179968" y="2834714"/>
                  <a:pt x="5174214" y="2832139"/>
                </a:cubicBezTo>
                <a:lnTo>
                  <a:pt x="5169338" y="2829928"/>
                </a:lnTo>
                <a:cubicBezTo>
                  <a:pt x="5163191" y="2827172"/>
                  <a:pt x="5160011" y="2821205"/>
                  <a:pt x="5162040" y="2814571"/>
                </a:cubicBezTo>
                <a:cubicBezTo>
                  <a:pt x="5163827" y="2808695"/>
                  <a:pt x="5171670" y="2804667"/>
                  <a:pt x="5177424" y="2807271"/>
                </a:cubicBezTo>
                <a:lnTo>
                  <a:pt x="5182299" y="2809452"/>
                </a:lnTo>
                <a:cubicBezTo>
                  <a:pt x="5188447" y="2812239"/>
                  <a:pt x="5191627" y="2818176"/>
                  <a:pt x="5189598" y="2824840"/>
                </a:cubicBezTo>
                <a:close/>
                <a:moveTo>
                  <a:pt x="5170974" y="2843741"/>
                </a:moveTo>
                <a:cubicBezTo>
                  <a:pt x="5184964" y="2850041"/>
                  <a:pt x="5177666" y="2873001"/>
                  <a:pt x="5163585" y="2866640"/>
                </a:cubicBezTo>
                <a:cubicBezTo>
                  <a:pt x="5149593" y="2860309"/>
                  <a:pt x="5156892" y="2837380"/>
                  <a:pt x="5170974" y="2843741"/>
                </a:cubicBezTo>
                <a:close/>
                <a:moveTo>
                  <a:pt x="5158315" y="2958025"/>
                </a:moveTo>
                <a:cubicBezTo>
                  <a:pt x="5159951" y="2960781"/>
                  <a:pt x="5159981" y="2964597"/>
                  <a:pt x="5158830" y="2967929"/>
                </a:cubicBezTo>
                <a:cubicBezTo>
                  <a:pt x="5161010" y="2967838"/>
                  <a:pt x="5163221" y="2968111"/>
                  <a:pt x="5165038" y="2969292"/>
                </a:cubicBezTo>
                <a:lnTo>
                  <a:pt x="5169368" y="2972049"/>
                </a:lnTo>
                <a:cubicBezTo>
                  <a:pt x="5169702" y="2972261"/>
                  <a:pt x="5169974" y="2972533"/>
                  <a:pt x="5170277" y="2972746"/>
                </a:cubicBezTo>
                <a:cubicBezTo>
                  <a:pt x="5171276" y="2972261"/>
                  <a:pt x="5172306" y="2971897"/>
                  <a:pt x="5173366" y="2971746"/>
                </a:cubicBezTo>
                <a:cubicBezTo>
                  <a:pt x="5179907" y="2970837"/>
                  <a:pt x="5185085" y="2975502"/>
                  <a:pt x="5186448" y="2981620"/>
                </a:cubicBezTo>
                <a:lnTo>
                  <a:pt x="5188023" y="2988708"/>
                </a:lnTo>
                <a:cubicBezTo>
                  <a:pt x="5189386" y="2994857"/>
                  <a:pt x="5183965" y="3000976"/>
                  <a:pt x="5178151" y="3001794"/>
                </a:cubicBezTo>
                <a:cubicBezTo>
                  <a:pt x="5175455" y="3002157"/>
                  <a:pt x="5173093" y="3001491"/>
                  <a:pt x="5171034" y="3000249"/>
                </a:cubicBezTo>
                <a:cubicBezTo>
                  <a:pt x="5172881" y="3008427"/>
                  <a:pt x="5163070" y="3018847"/>
                  <a:pt x="5152561" y="3014122"/>
                </a:cubicBezTo>
                <a:cubicBezTo>
                  <a:pt x="5138449" y="3007761"/>
                  <a:pt x="5151259" y="2987345"/>
                  <a:pt x="5165189" y="2993615"/>
                </a:cubicBezTo>
                <a:cubicBezTo>
                  <a:pt x="5165522" y="2993767"/>
                  <a:pt x="5165674" y="2994009"/>
                  <a:pt x="5165977" y="2994191"/>
                </a:cubicBezTo>
                <a:cubicBezTo>
                  <a:pt x="5165856" y="2993888"/>
                  <a:pt x="5165644" y="2993645"/>
                  <a:pt x="5165553" y="2993342"/>
                </a:cubicBezTo>
                <a:cubicBezTo>
                  <a:pt x="5162858" y="2993827"/>
                  <a:pt x="5159981" y="2993464"/>
                  <a:pt x="5157679" y="2992010"/>
                </a:cubicBezTo>
                <a:lnTo>
                  <a:pt x="5153349" y="2989253"/>
                </a:lnTo>
                <a:cubicBezTo>
                  <a:pt x="5148746" y="2986315"/>
                  <a:pt x="5147020" y="2981166"/>
                  <a:pt x="5148322" y="2976168"/>
                </a:cubicBezTo>
                <a:cubicBezTo>
                  <a:pt x="5147625" y="2976410"/>
                  <a:pt x="5146959" y="2976683"/>
                  <a:pt x="5146262" y="2976925"/>
                </a:cubicBezTo>
                <a:cubicBezTo>
                  <a:pt x="5139933" y="2979318"/>
                  <a:pt x="5133664" y="2978137"/>
                  <a:pt x="5130000" y="2971928"/>
                </a:cubicBezTo>
                <a:cubicBezTo>
                  <a:pt x="5127002" y="2966808"/>
                  <a:pt x="5129092" y="2957903"/>
                  <a:pt x="5134997" y="2955662"/>
                </a:cubicBezTo>
                <a:lnTo>
                  <a:pt x="5142083" y="2952996"/>
                </a:lnTo>
                <a:cubicBezTo>
                  <a:pt x="5148382" y="2950634"/>
                  <a:pt x="5154651" y="2951815"/>
                  <a:pt x="5158315" y="2958025"/>
                </a:cubicBezTo>
                <a:close/>
                <a:moveTo>
                  <a:pt x="5137783" y="3130374"/>
                </a:moveTo>
                <a:cubicBezTo>
                  <a:pt x="5131787" y="3139795"/>
                  <a:pt x="5119341" y="3135251"/>
                  <a:pt x="5116766" y="3127103"/>
                </a:cubicBezTo>
                <a:cubicBezTo>
                  <a:pt x="5116464" y="3127224"/>
                  <a:pt x="5116100" y="3127164"/>
                  <a:pt x="5115767" y="3127254"/>
                </a:cubicBezTo>
                <a:cubicBezTo>
                  <a:pt x="5115949" y="3130465"/>
                  <a:pt x="5114950" y="3133676"/>
                  <a:pt x="5112557" y="3135675"/>
                </a:cubicBezTo>
                <a:lnTo>
                  <a:pt x="5108651" y="3138946"/>
                </a:lnTo>
                <a:cubicBezTo>
                  <a:pt x="5103684" y="3143096"/>
                  <a:pt x="5097416" y="3143641"/>
                  <a:pt x="5092389" y="3139128"/>
                </a:cubicBezTo>
                <a:cubicBezTo>
                  <a:pt x="5088089" y="3135281"/>
                  <a:pt x="5087574" y="3126740"/>
                  <a:pt x="5092207" y="3122862"/>
                </a:cubicBezTo>
                <a:lnTo>
                  <a:pt x="5093781" y="3121560"/>
                </a:lnTo>
                <a:cubicBezTo>
                  <a:pt x="5093570" y="3121378"/>
                  <a:pt x="5093267" y="3121257"/>
                  <a:pt x="5093055" y="3121075"/>
                </a:cubicBezTo>
                <a:cubicBezTo>
                  <a:pt x="5090118" y="3118591"/>
                  <a:pt x="5089118" y="3114472"/>
                  <a:pt x="5088724" y="3110080"/>
                </a:cubicBezTo>
                <a:cubicBezTo>
                  <a:pt x="5083152" y="3113261"/>
                  <a:pt x="5077217" y="3110989"/>
                  <a:pt x="5073371" y="3106354"/>
                </a:cubicBezTo>
                <a:lnTo>
                  <a:pt x="5070100" y="3102447"/>
                </a:lnTo>
                <a:cubicBezTo>
                  <a:pt x="5066103" y="3097631"/>
                  <a:pt x="5068889" y="3089574"/>
                  <a:pt x="5073613" y="3086575"/>
                </a:cubicBezTo>
                <a:cubicBezTo>
                  <a:pt x="5075188" y="3085576"/>
                  <a:pt x="5076762" y="3085121"/>
                  <a:pt x="5078337" y="3084939"/>
                </a:cubicBezTo>
                <a:cubicBezTo>
                  <a:pt x="5078368" y="3084909"/>
                  <a:pt x="5078337" y="3084879"/>
                  <a:pt x="5078368" y="3084818"/>
                </a:cubicBezTo>
                <a:cubicBezTo>
                  <a:pt x="5082304" y="3078609"/>
                  <a:pt x="5088633" y="3079124"/>
                  <a:pt x="5093055" y="3082728"/>
                </a:cubicBezTo>
                <a:cubicBezTo>
                  <a:pt x="5093267" y="3081668"/>
                  <a:pt x="5093630" y="3080638"/>
                  <a:pt x="5094145" y="3079730"/>
                </a:cubicBezTo>
                <a:cubicBezTo>
                  <a:pt x="5089179" y="3076095"/>
                  <a:pt x="5088391" y="3069189"/>
                  <a:pt x="5091450" y="3064100"/>
                </a:cubicBezTo>
                <a:cubicBezTo>
                  <a:pt x="5093418" y="3060798"/>
                  <a:pt x="5097022" y="3059163"/>
                  <a:pt x="5100686" y="3059042"/>
                </a:cubicBezTo>
                <a:cubicBezTo>
                  <a:pt x="5099960" y="3058829"/>
                  <a:pt x="5099263" y="3058526"/>
                  <a:pt x="5098597" y="3058102"/>
                </a:cubicBezTo>
                <a:lnTo>
                  <a:pt x="5094236" y="3055346"/>
                </a:lnTo>
                <a:cubicBezTo>
                  <a:pt x="5088936" y="3051984"/>
                  <a:pt x="5085666" y="3046259"/>
                  <a:pt x="5088573" y="3039959"/>
                </a:cubicBezTo>
                <a:cubicBezTo>
                  <a:pt x="5090965" y="3034840"/>
                  <a:pt x="5098657" y="3030963"/>
                  <a:pt x="5103957" y="3034295"/>
                </a:cubicBezTo>
                <a:lnTo>
                  <a:pt x="5108287" y="3037051"/>
                </a:lnTo>
                <a:cubicBezTo>
                  <a:pt x="5109559" y="3037838"/>
                  <a:pt x="5110649" y="3038808"/>
                  <a:pt x="5111618" y="3039838"/>
                </a:cubicBezTo>
                <a:cubicBezTo>
                  <a:pt x="5109559" y="3035718"/>
                  <a:pt x="5109559" y="3030963"/>
                  <a:pt x="5113072" y="3027055"/>
                </a:cubicBezTo>
                <a:cubicBezTo>
                  <a:pt x="5113133" y="3026995"/>
                  <a:pt x="5113284" y="3026934"/>
                  <a:pt x="5113345" y="3026873"/>
                </a:cubicBezTo>
                <a:cubicBezTo>
                  <a:pt x="5112708" y="3023542"/>
                  <a:pt x="5113466" y="3019967"/>
                  <a:pt x="5115434" y="3016847"/>
                </a:cubicBezTo>
                <a:lnTo>
                  <a:pt x="5118190" y="3012516"/>
                </a:lnTo>
                <a:cubicBezTo>
                  <a:pt x="5121581" y="3007215"/>
                  <a:pt x="5130182" y="3007427"/>
                  <a:pt x="5134512" y="3011032"/>
                </a:cubicBezTo>
                <a:cubicBezTo>
                  <a:pt x="5139752" y="3015424"/>
                  <a:pt x="5139358" y="3022088"/>
                  <a:pt x="5135997" y="3027358"/>
                </a:cubicBezTo>
                <a:lnTo>
                  <a:pt x="5135270" y="3028509"/>
                </a:lnTo>
                <a:cubicBezTo>
                  <a:pt x="5139843" y="3029902"/>
                  <a:pt x="5143143" y="3033840"/>
                  <a:pt x="5143537" y="3038899"/>
                </a:cubicBezTo>
                <a:cubicBezTo>
                  <a:pt x="5144052" y="3044957"/>
                  <a:pt x="5138510" y="3050772"/>
                  <a:pt x="5132483" y="3050833"/>
                </a:cubicBezTo>
                <a:cubicBezTo>
                  <a:pt x="5125518" y="3050893"/>
                  <a:pt x="5118705" y="3048652"/>
                  <a:pt x="5113981" y="3043351"/>
                </a:cubicBezTo>
                <a:cubicBezTo>
                  <a:pt x="5115222" y="3046077"/>
                  <a:pt x="5115434" y="3049167"/>
                  <a:pt x="5113920" y="3052438"/>
                </a:cubicBezTo>
                <a:cubicBezTo>
                  <a:pt x="5112224" y="3056103"/>
                  <a:pt x="5107833" y="3059042"/>
                  <a:pt x="5103533" y="3059284"/>
                </a:cubicBezTo>
                <a:cubicBezTo>
                  <a:pt x="5104926" y="3059587"/>
                  <a:pt x="5106258" y="3060071"/>
                  <a:pt x="5107439" y="3060829"/>
                </a:cubicBezTo>
                <a:lnTo>
                  <a:pt x="5111770" y="3063585"/>
                </a:lnTo>
                <a:cubicBezTo>
                  <a:pt x="5113314" y="3064585"/>
                  <a:pt x="5114465" y="3065887"/>
                  <a:pt x="5115283" y="3067341"/>
                </a:cubicBezTo>
                <a:cubicBezTo>
                  <a:pt x="5120673" y="3066796"/>
                  <a:pt x="5126154" y="3068189"/>
                  <a:pt x="5130576" y="3072308"/>
                </a:cubicBezTo>
                <a:cubicBezTo>
                  <a:pt x="5133392" y="3074913"/>
                  <a:pt x="5135239" y="3077942"/>
                  <a:pt x="5136269" y="3081183"/>
                </a:cubicBezTo>
                <a:cubicBezTo>
                  <a:pt x="5138056" y="3081244"/>
                  <a:pt x="5139873" y="3081698"/>
                  <a:pt x="5141629" y="3082607"/>
                </a:cubicBezTo>
                <a:cubicBezTo>
                  <a:pt x="5147020" y="3085454"/>
                  <a:pt x="5148988" y="3093330"/>
                  <a:pt x="5145748" y="3098449"/>
                </a:cubicBezTo>
                <a:lnTo>
                  <a:pt x="5140206" y="3107142"/>
                </a:lnTo>
                <a:cubicBezTo>
                  <a:pt x="5137904" y="3110746"/>
                  <a:pt x="5134240" y="3112655"/>
                  <a:pt x="5130364" y="3112715"/>
                </a:cubicBezTo>
                <a:cubicBezTo>
                  <a:pt x="5130303" y="3112836"/>
                  <a:pt x="5130182" y="3112988"/>
                  <a:pt x="5130122" y="3113139"/>
                </a:cubicBezTo>
                <a:cubicBezTo>
                  <a:pt x="5137117" y="3114927"/>
                  <a:pt x="5142720" y="3122590"/>
                  <a:pt x="5137783" y="3130374"/>
                </a:cubicBezTo>
                <a:close/>
                <a:moveTo>
                  <a:pt x="5104623" y="3225545"/>
                </a:moveTo>
                <a:cubicBezTo>
                  <a:pt x="5109377" y="3229574"/>
                  <a:pt x="5110256" y="3236843"/>
                  <a:pt x="5106258" y="3241720"/>
                </a:cubicBezTo>
                <a:cubicBezTo>
                  <a:pt x="5102382" y="3246476"/>
                  <a:pt x="5094841" y="3247354"/>
                  <a:pt x="5090087" y="3243356"/>
                </a:cubicBezTo>
                <a:cubicBezTo>
                  <a:pt x="5088240" y="3241811"/>
                  <a:pt x="5086423" y="3240236"/>
                  <a:pt x="5084575" y="3238691"/>
                </a:cubicBezTo>
                <a:cubicBezTo>
                  <a:pt x="5079821" y="3234693"/>
                  <a:pt x="5078943" y="3227393"/>
                  <a:pt x="5082940" y="3222516"/>
                </a:cubicBezTo>
                <a:cubicBezTo>
                  <a:pt x="5083970" y="3221244"/>
                  <a:pt x="5085272" y="3220305"/>
                  <a:pt x="5086695" y="3219608"/>
                </a:cubicBezTo>
                <a:cubicBezTo>
                  <a:pt x="5083788" y="3214520"/>
                  <a:pt x="5085272" y="3208371"/>
                  <a:pt x="5089724" y="3204645"/>
                </a:cubicBezTo>
                <a:lnTo>
                  <a:pt x="5093630" y="3201374"/>
                </a:lnTo>
                <a:cubicBezTo>
                  <a:pt x="5098415" y="3197375"/>
                  <a:pt x="5106228" y="3199132"/>
                  <a:pt x="5109680" y="3203888"/>
                </a:cubicBezTo>
                <a:cubicBezTo>
                  <a:pt x="5113496" y="3209128"/>
                  <a:pt x="5111921" y="3215974"/>
                  <a:pt x="5107167" y="3219942"/>
                </a:cubicBezTo>
                <a:lnTo>
                  <a:pt x="5103230" y="3223213"/>
                </a:lnTo>
                <a:cubicBezTo>
                  <a:pt x="5102988" y="3223425"/>
                  <a:pt x="5102654" y="3223455"/>
                  <a:pt x="5102382" y="3223637"/>
                </a:cubicBezTo>
                <a:lnTo>
                  <a:pt x="5104623" y="3225545"/>
                </a:lnTo>
                <a:close/>
                <a:moveTo>
                  <a:pt x="5120885" y="2967778"/>
                </a:moveTo>
                <a:cubicBezTo>
                  <a:pt x="5134846" y="2974078"/>
                  <a:pt x="5127638" y="2997068"/>
                  <a:pt x="5113526" y="2990677"/>
                </a:cubicBezTo>
                <a:cubicBezTo>
                  <a:pt x="5099566" y="2984407"/>
                  <a:pt x="5106773" y="2961417"/>
                  <a:pt x="5120885" y="2967778"/>
                </a:cubicBezTo>
                <a:close/>
                <a:moveTo>
                  <a:pt x="5092086" y="2924372"/>
                </a:moveTo>
                <a:lnTo>
                  <a:pt x="5089421" y="2917285"/>
                </a:lnTo>
                <a:cubicBezTo>
                  <a:pt x="5087119" y="2911196"/>
                  <a:pt x="5090481" y="2904078"/>
                  <a:pt x="5096568" y="2901837"/>
                </a:cubicBezTo>
                <a:cubicBezTo>
                  <a:pt x="5102715" y="2899565"/>
                  <a:pt x="5109710" y="2902897"/>
                  <a:pt x="5112012" y="2908985"/>
                </a:cubicBezTo>
                <a:cubicBezTo>
                  <a:pt x="5112921" y="2911348"/>
                  <a:pt x="5113799" y="2913680"/>
                  <a:pt x="5114677" y="2916043"/>
                </a:cubicBezTo>
                <a:cubicBezTo>
                  <a:pt x="5116979" y="2922131"/>
                  <a:pt x="5113617" y="2929249"/>
                  <a:pt x="5107530" y="2931490"/>
                </a:cubicBezTo>
                <a:cubicBezTo>
                  <a:pt x="5101413" y="2933762"/>
                  <a:pt x="5094387" y="2930461"/>
                  <a:pt x="5092086" y="2924372"/>
                </a:cubicBezTo>
                <a:close/>
                <a:moveTo>
                  <a:pt x="5128153" y="3068462"/>
                </a:moveTo>
                <a:cubicBezTo>
                  <a:pt x="5118674" y="3057073"/>
                  <a:pt x="5137147" y="3043412"/>
                  <a:pt x="5146595" y="3054740"/>
                </a:cubicBezTo>
                <a:cubicBezTo>
                  <a:pt x="5156074" y="3066129"/>
                  <a:pt x="5137601" y="3079790"/>
                  <a:pt x="5128153" y="3068462"/>
                </a:cubicBezTo>
                <a:close/>
                <a:moveTo>
                  <a:pt x="5123035" y="2795913"/>
                </a:moveTo>
                <a:cubicBezTo>
                  <a:pt x="5121460" y="2798881"/>
                  <a:pt x="5119250" y="2800335"/>
                  <a:pt x="5116918" y="2800880"/>
                </a:cubicBezTo>
                <a:cubicBezTo>
                  <a:pt x="5122429" y="2805696"/>
                  <a:pt x="5123883" y="2815086"/>
                  <a:pt x="5115585" y="2819327"/>
                </a:cubicBezTo>
                <a:cubicBezTo>
                  <a:pt x="5114707" y="2819751"/>
                  <a:pt x="5113920" y="2819812"/>
                  <a:pt x="5113072" y="2820024"/>
                </a:cubicBezTo>
                <a:cubicBezTo>
                  <a:pt x="5113042" y="2821144"/>
                  <a:pt x="5113012" y="2822265"/>
                  <a:pt x="5112618" y="2823446"/>
                </a:cubicBezTo>
                <a:cubicBezTo>
                  <a:pt x="5110619" y="2829171"/>
                  <a:pt x="5103230" y="2833563"/>
                  <a:pt x="5097325" y="2830898"/>
                </a:cubicBezTo>
                <a:lnTo>
                  <a:pt x="5092449" y="2828686"/>
                </a:lnTo>
                <a:cubicBezTo>
                  <a:pt x="5086514" y="2826021"/>
                  <a:pt x="5082728" y="2819963"/>
                  <a:pt x="5085030" y="2813390"/>
                </a:cubicBezTo>
                <a:cubicBezTo>
                  <a:pt x="5086847" y="2808210"/>
                  <a:pt x="5093025" y="2804424"/>
                  <a:pt x="5098566" y="2805666"/>
                </a:cubicBezTo>
                <a:cubicBezTo>
                  <a:pt x="5099263" y="2803182"/>
                  <a:pt x="5100868" y="2800911"/>
                  <a:pt x="5103927" y="2799335"/>
                </a:cubicBezTo>
                <a:cubicBezTo>
                  <a:pt x="5105198" y="2798699"/>
                  <a:pt x="5106440" y="2798487"/>
                  <a:pt x="5107651" y="2798306"/>
                </a:cubicBezTo>
                <a:cubicBezTo>
                  <a:pt x="5103442" y="2794762"/>
                  <a:pt x="5100929" y="2788643"/>
                  <a:pt x="5104169" y="2782525"/>
                </a:cubicBezTo>
                <a:cubicBezTo>
                  <a:pt x="5111104" y="2769379"/>
                  <a:pt x="5129910" y="2782918"/>
                  <a:pt x="5123035" y="2795913"/>
                </a:cubicBezTo>
                <a:close/>
                <a:moveTo>
                  <a:pt x="5061681" y="2775952"/>
                </a:moveTo>
                <a:cubicBezTo>
                  <a:pt x="5062136" y="2775528"/>
                  <a:pt x="5062378" y="2775316"/>
                  <a:pt x="5062469" y="2775255"/>
                </a:cubicBezTo>
                <a:cubicBezTo>
                  <a:pt x="5062499" y="2775194"/>
                  <a:pt x="5062560" y="2775164"/>
                  <a:pt x="5062590" y="2775104"/>
                </a:cubicBezTo>
                <a:cubicBezTo>
                  <a:pt x="5062620" y="2775073"/>
                  <a:pt x="5062620" y="2775073"/>
                  <a:pt x="5062650" y="2775013"/>
                </a:cubicBezTo>
                <a:cubicBezTo>
                  <a:pt x="5062529" y="2774377"/>
                  <a:pt x="5062408" y="2773771"/>
                  <a:pt x="5062257" y="2773135"/>
                </a:cubicBezTo>
                <a:cubicBezTo>
                  <a:pt x="5061621" y="2772741"/>
                  <a:pt x="5060803" y="2772771"/>
                  <a:pt x="5060198" y="2772287"/>
                </a:cubicBezTo>
                <a:lnTo>
                  <a:pt x="5057533" y="2778163"/>
                </a:lnTo>
                <a:cubicBezTo>
                  <a:pt x="5055534" y="2782616"/>
                  <a:pt x="5050870" y="2785251"/>
                  <a:pt x="5046176" y="2785130"/>
                </a:cubicBezTo>
                <a:cubicBezTo>
                  <a:pt x="5048902" y="2789764"/>
                  <a:pt x="5048690" y="2795640"/>
                  <a:pt x="5042452" y="2798821"/>
                </a:cubicBezTo>
                <a:cubicBezTo>
                  <a:pt x="5040937" y="2799578"/>
                  <a:pt x="5039423" y="2799941"/>
                  <a:pt x="5037970" y="2800093"/>
                </a:cubicBezTo>
                <a:lnTo>
                  <a:pt x="5038151" y="2800184"/>
                </a:lnTo>
                <a:cubicBezTo>
                  <a:pt x="5041301" y="2801850"/>
                  <a:pt x="5043027" y="2804818"/>
                  <a:pt x="5043602" y="2808059"/>
                </a:cubicBezTo>
                <a:cubicBezTo>
                  <a:pt x="5046812" y="2803243"/>
                  <a:pt x="5053172" y="2800396"/>
                  <a:pt x="5059471" y="2804394"/>
                </a:cubicBezTo>
                <a:lnTo>
                  <a:pt x="5062166" y="2806120"/>
                </a:lnTo>
                <a:cubicBezTo>
                  <a:pt x="5074764" y="2814147"/>
                  <a:pt x="5061924" y="2833442"/>
                  <a:pt x="5049356" y="2825415"/>
                </a:cubicBezTo>
                <a:lnTo>
                  <a:pt x="5046661" y="2823689"/>
                </a:lnTo>
                <a:cubicBezTo>
                  <a:pt x="5043784" y="2821841"/>
                  <a:pt x="5042361" y="2819387"/>
                  <a:pt x="5041846" y="2816843"/>
                </a:cubicBezTo>
                <a:cubicBezTo>
                  <a:pt x="5038636" y="2821659"/>
                  <a:pt x="5031822" y="2823022"/>
                  <a:pt x="5026825" y="2820357"/>
                </a:cubicBezTo>
                <a:lnTo>
                  <a:pt x="5023040" y="2818327"/>
                </a:lnTo>
                <a:cubicBezTo>
                  <a:pt x="5020012" y="2819933"/>
                  <a:pt x="5016408" y="2820296"/>
                  <a:pt x="5012956" y="2818812"/>
                </a:cubicBezTo>
                <a:cubicBezTo>
                  <a:pt x="5008504" y="2816873"/>
                  <a:pt x="5006717" y="2812996"/>
                  <a:pt x="5005203" y="2808695"/>
                </a:cubicBezTo>
                <a:cubicBezTo>
                  <a:pt x="5004022" y="2805363"/>
                  <a:pt x="5005082" y="2802031"/>
                  <a:pt x="5007111" y="2799396"/>
                </a:cubicBezTo>
                <a:cubicBezTo>
                  <a:pt x="5007111" y="2799154"/>
                  <a:pt x="5007111" y="2798911"/>
                  <a:pt x="5007111" y="2798699"/>
                </a:cubicBezTo>
                <a:cubicBezTo>
                  <a:pt x="5007232" y="2792217"/>
                  <a:pt x="5012865" y="2787583"/>
                  <a:pt x="5019073" y="2787492"/>
                </a:cubicBezTo>
                <a:cubicBezTo>
                  <a:pt x="5020950" y="2787462"/>
                  <a:pt x="5022616" y="2788098"/>
                  <a:pt x="5024130" y="2788976"/>
                </a:cubicBezTo>
                <a:cubicBezTo>
                  <a:pt x="5023737" y="2785463"/>
                  <a:pt x="5025008" y="2781949"/>
                  <a:pt x="5029339" y="2779708"/>
                </a:cubicBezTo>
                <a:cubicBezTo>
                  <a:pt x="5031701" y="2778496"/>
                  <a:pt x="5034033" y="2778345"/>
                  <a:pt x="5036244" y="2778587"/>
                </a:cubicBezTo>
                <a:cubicBezTo>
                  <a:pt x="5034578" y="2775376"/>
                  <a:pt x="5034154" y="2771560"/>
                  <a:pt x="5035729" y="2768076"/>
                </a:cubicBezTo>
                <a:lnTo>
                  <a:pt x="5040120" y="2758323"/>
                </a:lnTo>
                <a:cubicBezTo>
                  <a:pt x="5042815" y="2752386"/>
                  <a:pt x="5050204" y="2749690"/>
                  <a:pt x="5056079" y="2752416"/>
                </a:cubicBezTo>
                <a:cubicBezTo>
                  <a:pt x="5057442" y="2753052"/>
                  <a:pt x="5058593" y="2753961"/>
                  <a:pt x="5059592" y="2755021"/>
                </a:cubicBezTo>
                <a:cubicBezTo>
                  <a:pt x="5059985" y="2754597"/>
                  <a:pt x="5060258" y="2754082"/>
                  <a:pt x="5060712" y="2753719"/>
                </a:cubicBezTo>
                <a:cubicBezTo>
                  <a:pt x="5061863" y="2752841"/>
                  <a:pt x="5063014" y="2751992"/>
                  <a:pt x="5064195" y="2751114"/>
                </a:cubicBezTo>
                <a:cubicBezTo>
                  <a:pt x="5061621" y="2747964"/>
                  <a:pt x="5060561" y="2743602"/>
                  <a:pt x="5063044" y="2738937"/>
                </a:cubicBezTo>
                <a:cubicBezTo>
                  <a:pt x="5069888" y="2726004"/>
                  <a:pt x="5089451" y="2736393"/>
                  <a:pt x="5083637" y="2749236"/>
                </a:cubicBezTo>
                <a:cubicBezTo>
                  <a:pt x="5085454" y="2750781"/>
                  <a:pt x="5086998" y="2752719"/>
                  <a:pt x="5087695" y="2755264"/>
                </a:cubicBezTo>
                <a:cubicBezTo>
                  <a:pt x="5088997" y="2760049"/>
                  <a:pt x="5087059" y="2763987"/>
                  <a:pt x="5084606" y="2767895"/>
                </a:cubicBezTo>
                <a:cubicBezTo>
                  <a:pt x="5084727" y="2768258"/>
                  <a:pt x="5084969" y="2768561"/>
                  <a:pt x="5085091" y="2768955"/>
                </a:cubicBezTo>
                <a:cubicBezTo>
                  <a:pt x="5087119" y="2776073"/>
                  <a:pt x="5085272" y="2783009"/>
                  <a:pt x="5081184" y="2788643"/>
                </a:cubicBezTo>
                <a:cubicBezTo>
                  <a:pt x="5084969" y="2791793"/>
                  <a:pt x="5087089" y="2796307"/>
                  <a:pt x="5085091" y="2801547"/>
                </a:cubicBezTo>
                <a:cubicBezTo>
                  <a:pt x="5083092" y="2806878"/>
                  <a:pt x="5075702" y="2811209"/>
                  <a:pt x="5070161" y="2808301"/>
                </a:cubicBezTo>
                <a:lnTo>
                  <a:pt x="5065618" y="2805878"/>
                </a:lnTo>
                <a:cubicBezTo>
                  <a:pt x="5060076" y="2802940"/>
                  <a:pt x="5056443" y="2797397"/>
                  <a:pt x="5058865" y="2790945"/>
                </a:cubicBezTo>
                <a:cubicBezTo>
                  <a:pt x="5058956" y="2790703"/>
                  <a:pt x="5059168" y="2790521"/>
                  <a:pt x="5059289" y="2790309"/>
                </a:cubicBezTo>
                <a:cubicBezTo>
                  <a:pt x="5056685" y="2785645"/>
                  <a:pt x="5057563" y="2779586"/>
                  <a:pt x="5061681" y="2775952"/>
                </a:cubicBezTo>
                <a:close/>
                <a:moveTo>
                  <a:pt x="4986246" y="2763139"/>
                </a:moveTo>
                <a:cubicBezTo>
                  <a:pt x="4980644" y="2761927"/>
                  <a:pt x="4975556" y="2759837"/>
                  <a:pt x="4972043" y="2755082"/>
                </a:cubicBezTo>
                <a:cubicBezTo>
                  <a:pt x="4968227" y="2749872"/>
                  <a:pt x="4968621" y="2743663"/>
                  <a:pt x="4970468" y="2737817"/>
                </a:cubicBezTo>
                <a:cubicBezTo>
                  <a:pt x="4970498" y="2737726"/>
                  <a:pt x="4970559" y="2737696"/>
                  <a:pt x="4970590" y="2737605"/>
                </a:cubicBezTo>
                <a:cubicBezTo>
                  <a:pt x="4967834" y="2738150"/>
                  <a:pt x="4964896" y="2737938"/>
                  <a:pt x="4962504" y="2736635"/>
                </a:cubicBezTo>
                <a:cubicBezTo>
                  <a:pt x="4956508" y="2733425"/>
                  <a:pt x="4954903" y="2726276"/>
                  <a:pt x="4957598" y="2720339"/>
                </a:cubicBezTo>
                <a:lnTo>
                  <a:pt x="4961989" y="2710586"/>
                </a:lnTo>
                <a:cubicBezTo>
                  <a:pt x="4964290" y="2705497"/>
                  <a:pt x="4970559" y="2703589"/>
                  <a:pt x="4975738" y="2704922"/>
                </a:cubicBezTo>
                <a:cubicBezTo>
                  <a:pt x="4974617" y="2698833"/>
                  <a:pt x="4975465" y="2692230"/>
                  <a:pt x="4975526" y="2686233"/>
                </a:cubicBezTo>
                <a:cubicBezTo>
                  <a:pt x="4975617" y="2679418"/>
                  <a:pt x="4980462" y="2676237"/>
                  <a:pt x="4985671" y="2676055"/>
                </a:cubicBezTo>
                <a:cubicBezTo>
                  <a:pt x="4985762" y="2674329"/>
                  <a:pt x="4986246" y="2672633"/>
                  <a:pt x="4987124" y="2671088"/>
                </a:cubicBezTo>
                <a:cubicBezTo>
                  <a:pt x="4985519" y="2673057"/>
                  <a:pt x="4983429" y="2674753"/>
                  <a:pt x="4980886" y="2675722"/>
                </a:cubicBezTo>
                <a:lnTo>
                  <a:pt x="4979160" y="2676358"/>
                </a:lnTo>
                <a:cubicBezTo>
                  <a:pt x="4976101" y="2679963"/>
                  <a:pt x="4971256" y="2681932"/>
                  <a:pt x="4965684" y="2679418"/>
                </a:cubicBezTo>
                <a:cubicBezTo>
                  <a:pt x="4960263" y="2676964"/>
                  <a:pt x="4958415" y="2672269"/>
                  <a:pt x="4958961" y="2667756"/>
                </a:cubicBezTo>
                <a:cubicBezTo>
                  <a:pt x="4958506" y="2662001"/>
                  <a:pt x="4962201" y="2657185"/>
                  <a:pt x="4967592" y="2655125"/>
                </a:cubicBezTo>
                <a:lnTo>
                  <a:pt x="4974678" y="2652460"/>
                </a:lnTo>
                <a:cubicBezTo>
                  <a:pt x="4980795" y="2650127"/>
                  <a:pt x="4987851" y="2655156"/>
                  <a:pt x="4989425" y="2660971"/>
                </a:cubicBezTo>
                <a:cubicBezTo>
                  <a:pt x="4990364" y="2664515"/>
                  <a:pt x="4989577" y="2667726"/>
                  <a:pt x="4987821" y="2670361"/>
                </a:cubicBezTo>
                <a:cubicBezTo>
                  <a:pt x="4988760" y="2669059"/>
                  <a:pt x="4989880" y="2667786"/>
                  <a:pt x="4991667" y="2666878"/>
                </a:cubicBezTo>
                <a:cubicBezTo>
                  <a:pt x="4997754" y="2663758"/>
                  <a:pt x="5003053" y="2666514"/>
                  <a:pt x="5005900" y="2670967"/>
                </a:cubicBezTo>
                <a:cubicBezTo>
                  <a:pt x="5011108" y="2669452"/>
                  <a:pt x="5016983" y="2670846"/>
                  <a:pt x="5018952" y="2676843"/>
                </a:cubicBezTo>
                <a:cubicBezTo>
                  <a:pt x="5018982" y="2676964"/>
                  <a:pt x="5019043" y="2677055"/>
                  <a:pt x="5019073" y="2677176"/>
                </a:cubicBezTo>
                <a:cubicBezTo>
                  <a:pt x="5019133" y="2677207"/>
                  <a:pt x="5019194" y="2677176"/>
                  <a:pt x="5019224" y="2677207"/>
                </a:cubicBezTo>
                <a:lnTo>
                  <a:pt x="5024100" y="2679418"/>
                </a:lnTo>
                <a:cubicBezTo>
                  <a:pt x="5029460" y="2681841"/>
                  <a:pt x="5032216" y="2687778"/>
                  <a:pt x="5030823" y="2693381"/>
                </a:cubicBezTo>
                <a:cubicBezTo>
                  <a:pt x="5031125" y="2693805"/>
                  <a:pt x="5031580" y="2694139"/>
                  <a:pt x="5031792" y="2694593"/>
                </a:cubicBezTo>
                <a:cubicBezTo>
                  <a:pt x="5033548" y="2698349"/>
                  <a:pt x="5032882" y="2702014"/>
                  <a:pt x="5031004" y="2705103"/>
                </a:cubicBezTo>
                <a:cubicBezTo>
                  <a:pt x="5031550" y="2704679"/>
                  <a:pt x="5031913" y="2704165"/>
                  <a:pt x="5032610" y="2703831"/>
                </a:cubicBezTo>
                <a:cubicBezTo>
                  <a:pt x="5040120" y="2699985"/>
                  <a:pt x="5047085" y="2704770"/>
                  <a:pt x="5049387" y="2710828"/>
                </a:cubicBezTo>
                <a:cubicBezTo>
                  <a:pt x="5057230" y="2701196"/>
                  <a:pt x="5074037" y="2712676"/>
                  <a:pt x="5067496" y="2725004"/>
                </a:cubicBezTo>
                <a:cubicBezTo>
                  <a:pt x="5062196" y="2735000"/>
                  <a:pt x="5049780" y="2730244"/>
                  <a:pt x="5047024" y="2721702"/>
                </a:cubicBezTo>
                <a:cubicBezTo>
                  <a:pt x="5046267" y="2722399"/>
                  <a:pt x="5045631" y="2723126"/>
                  <a:pt x="5044541" y="2723671"/>
                </a:cubicBezTo>
                <a:cubicBezTo>
                  <a:pt x="5034548" y="2728790"/>
                  <a:pt x="5025251" y="2718674"/>
                  <a:pt x="5027098" y="2710495"/>
                </a:cubicBezTo>
                <a:cubicBezTo>
                  <a:pt x="5026220" y="2712525"/>
                  <a:pt x="5025372" y="2713827"/>
                  <a:pt x="5023918" y="2715463"/>
                </a:cubicBezTo>
                <a:cubicBezTo>
                  <a:pt x="5022313" y="2717250"/>
                  <a:pt x="5020527" y="2718492"/>
                  <a:pt x="5018589" y="2719461"/>
                </a:cubicBezTo>
                <a:cubicBezTo>
                  <a:pt x="5021011" y="2719340"/>
                  <a:pt x="5023434" y="2719461"/>
                  <a:pt x="5025887" y="2719915"/>
                </a:cubicBezTo>
                <a:cubicBezTo>
                  <a:pt x="5032307" y="2721036"/>
                  <a:pt x="5036577" y="2727760"/>
                  <a:pt x="5035335" y="2734061"/>
                </a:cubicBezTo>
                <a:cubicBezTo>
                  <a:pt x="5034699" y="2737332"/>
                  <a:pt x="5032670" y="2739997"/>
                  <a:pt x="5030035" y="2741694"/>
                </a:cubicBezTo>
                <a:cubicBezTo>
                  <a:pt x="5031852" y="2743360"/>
                  <a:pt x="5033367" y="2745298"/>
                  <a:pt x="5033912" y="2747479"/>
                </a:cubicBezTo>
                <a:cubicBezTo>
                  <a:pt x="5035638" y="2754264"/>
                  <a:pt x="5031308" y="2759837"/>
                  <a:pt x="5025251" y="2762109"/>
                </a:cubicBezTo>
                <a:lnTo>
                  <a:pt x="5018164" y="2764775"/>
                </a:lnTo>
                <a:cubicBezTo>
                  <a:pt x="5013501" y="2766531"/>
                  <a:pt x="5008353" y="2763896"/>
                  <a:pt x="5005476" y="2759989"/>
                </a:cubicBezTo>
                <a:cubicBezTo>
                  <a:pt x="5003325" y="2759898"/>
                  <a:pt x="5001236" y="2759413"/>
                  <a:pt x="4999540" y="2758141"/>
                </a:cubicBezTo>
                <a:cubicBezTo>
                  <a:pt x="4998935" y="2757687"/>
                  <a:pt x="4998602" y="2757021"/>
                  <a:pt x="4998056" y="2756536"/>
                </a:cubicBezTo>
                <a:cubicBezTo>
                  <a:pt x="4997693" y="2757263"/>
                  <a:pt x="4997239" y="2757899"/>
                  <a:pt x="4996724" y="2758565"/>
                </a:cubicBezTo>
                <a:cubicBezTo>
                  <a:pt x="5002387" y="2758808"/>
                  <a:pt x="5008080" y="2762533"/>
                  <a:pt x="5008383" y="2769803"/>
                </a:cubicBezTo>
                <a:cubicBezTo>
                  <a:pt x="5009019" y="2784736"/>
                  <a:pt x="4985883" y="2784372"/>
                  <a:pt x="4985216" y="2769530"/>
                </a:cubicBezTo>
                <a:cubicBezTo>
                  <a:pt x="4985095" y="2766804"/>
                  <a:pt x="4985943" y="2764775"/>
                  <a:pt x="4987124" y="2763048"/>
                </a:cubicBezTo>
                <a:cubicBezTo>
                  <a:pt x="4986882" y="2763048"/>
                  <a:pt x="4986579" y="2763200"/>
                  <a:pt x="4986246" y="2763139"/>
                </a:cubicBezTo>
                <a:close/>
                <a:moveTo>
                  <a:pt x="4948513" y="2722217"/>
                </a:moveTo>
                <a:cubicBezTo>
                  <a:pt x="4949088" y="2722490"/>
                  <a:pt x="4949694" y="2722672"/>
                  <a:pt x="4950239" y="2723035"/>
                </a:cubicBezTo>
                <a:cubicBezTo>
                  <a:pt x="4955508" y="2726458"/>
                  <a:pt x="4957659" y="2733303"/>
                  <a:pt x="4954358" y="2738907"/>
                </a:cubicBezTo>
                <a:cubicBezTo>
                  <a:pt x="4951450" y="2743844"/>
                  <a:pt x="4944606" y="2745995"/>
                  <a:pt x="4939458" y="2743360"/>
                </a:cubicBezTo>
                <a:cubicBezTo>
                  <a:pt x="4939156" y="2743360"/>
                  <a:pt x="4938853" y="2743360"/>
                  <a:pt x="4938550" y="2743360"/>
                </a:cubicBezTo>
                <a:cubicBezTo>
                  <a:pt x="4938429" y="2743360"/>
                  <a:pt x="4938368" y="2743390"/>
                  <a:pt x="4938217" y="2743420"/>
                </a:cubicBezTo>
                <a:cubicBezTo>
                  <a:pt x="4937641" y="2743572"/>
                  <a:pt x="4937066" y="2743693"/>
                  <a:pt x="4936490" y="2743844"/>
                </a:cubicBezTo>
                <a:cubicBezTo>
                  <a:pt x="4933250" y="2747055"/>
                  <a:pt x="4928314" y="2748782"/>
                  <a:pt x="4924075" y="2746873"/>
                </a:cubicBezTo>
                <a:lnTo>
                  <a:pt x="4919199" y="2744662"/>
                </a:lnTo>
                <a:cubicBezTo>
                  <a:pt x="4913263" y="2741997"/>
                  <a:pt x="4909508" y="2735909"/>
                  <a:pt x="4911810" y="2729336"/>
                </a:cubicBezTo>
                <a:cubicBezTo>
                  <a:pt x="4913021" y="2725913"/>
                  <a:pt x="4916201" y="2723187"/>
                  <a:pt x="4919774" y="2721975"/>
                </a:cubicBezTo>
                <a:cubicBezTo>
                  <a:pt x="4922197" y="2717704"/>
                  <a:pt x="4925770" y="2713978"/>
                  <a:pt x="4929283" y="2710949"/>
                </a:cubicBezTo>
                <a:cubicBezTo>
                  <a:pt x="4933553" y="2707285"/>
                  <a:pt x="4939004" y="2706982"/>
                  <a:pt x="4943516" y="2709799"/>
                </a:cubicBezTo>
                <a:cubicBezTo>
                  <a:pt x="4941396" y="2707466"/>
                  <a:pt x="4940367" y="2704043"/>
                  <a:pt x="4940458" y="2700621"/>
                </a:cubicBezTo>
                <a:cubicBezTo>
                  <a:pt x="4934492" y="2702347"/>
                  <a:pt x="4927890" y="2697622"/>
                  <a:pt x="4926376" y="2692049"/>
                </a:cubicBezTo>
                <a:cubicBezTo>
                  <a:pt x="4924589" y="2685324"/>
                  <a:pt x="4928799" y="2679599"/>
                  <a:pt x="4934886" y="2677297"/>
                </a:cubicBezTo>
                <a:lnTo>
                  <a:pt x="4936612" y="2676661"/>
                </a:lnTo>
                <a:cubicBezTo>
                  <a:pt x="4939670" y="2673057"/>
                  <a:pt x="4944515" y="2671088"/>
                  <a:pt x="4950088" y="2673602"/>
                </a:cubicBezTo>
                <a:cubicBezTo>
                  <a:pt x="4955508" y="2676055"/>
                  <a:pt x="4957356" y="2680750"/>
                  <a:pt x="4956811" y="2685264"/>
                </a:cubicBezTo>
                <a:cubicBezTo>
                  <a:pt x="4956932" y="2686839"/>
                  <a:pt x="4956114" y="2688050"/>
                  <a:pt x="4955660" y="2689444"/>
                </a:cubicBezTo>
                <a:cubicBezTo>
                  <a:pt x="4962837" y="2693018"/>
                  <a:pt x="4964806" y="2706527"/>
                  <a:pt x="4954994" y="2711555"/>
                </a:cubicBezTo>
                <a:cubicBezTo>
                  <a:pt x="4951693" y="2713252"/>
                  <a:pt x="4948695" y="2713161"/>
                  <a:pt x="4946302" y="2711979"/>
                </a:cubicBezTo>
                <a:cubicBezTo>
                  <a:pt x="4948604" y="2714705"/>
                  <a:pt x="4949361" y="2718674"/>
                  <a:pt x="4948513" y="2722217"/>
                </a:cubicBezTo>
                <a:close/>
                <a:moveTo>
                  <a:pt x="4896547" y="2675874"/>
                </a:moveTo>
                <a:lnTo>
                  <a:pt x="4891671" y="2673663"/>
                </a:lnTo>
                <a:cubicBezTo>
                  <a:pt x="4885736" y="2670997"/>
                  <a:pt x="4882707" y="2664000"/>
                  <a:pt x="4885312" y="2657882"/>
                </a:cubicBezTo>
                <a:cubicBezTo>
                  <a:pt x="4887825" y="2652005"/>
                  <a:pt x="4895154" y="2648825"/>
                  <a:pt x="4901090" y="2651521"/>
                </a:cubicBezTo>
                <a:lnTo>
                  <a:pt x="4905965" y="2653732"/>
                </a:lnTo>
                <a:cubicBezTo>
                  <a:pt x="4911901" y="2656397"/>
                  <a:pt x="4914929" y="2663394"/>
                  <a:pt x="4912325" y="2669513"/>
                </a:cubicBezTo>
                <a:cubicBezTo>
                  <a:pt x="4909811" y="2675359"/>
                  <a:pt x="4902483" y="2678509"/>
                  <a:pt x="4896547" y="2675874"/>
                </a:cubicBezTo>
                <a:close/>
                <a:moveTo>
                  <a:pt x="4953298" y="2616415"/>
                </a:moveTo>
                <a:cubicBezTo>
                  <a:pt x="4959294" y="2619625"/>
                  <a:pt x="4960899" y="2626774"/>
                  <a:pt x="4958204" y="2632711"/>
                </a:cubicBezTo>
                <a:lnTo>
                  <a:pt x="4953813" y="2642464"/>
                </a:lnTo>
                <a:cubicBezTo>
                  <a:pt x="4951117" y="2648401"/>
                  <a:pt x="4942941" y="2650309"/>
                  <a:pt x="4937520" y="2647371"/>
                </a:cubicBezTo>
                <a:cubicBezTo>
                  <a:pt x="4931524" y="2644160"/>
                  <a:pt x="4929950" y="2637012"/>
                  <a:pt x="4932614" y="2631075"/>
                </a:cubicBezTo>
                <a:lnTo>
                  <a:pt x="4937006" y="2621322"/>
                </a:lnTo>
                <a:cubicBezTo>
                  <a:pt x="4939670" y="2615385"/>
                  <a:pt x="4947847" y="2613507"/>
                  <a:pt x="4953298" y="2616415"/>
                </a:cubicBezTo>
                <a:close/>
                <a:moveTo>
                  <a:pt x="4925679" y="2505584"/>
                </a:moveTo>
                <a:cubicBezTo>
                  <a:pt x="4919713" y="2502918"/>
                  <a:pt x="4917231" y="2495346"/>
                  <a:pt x="4919986" y="2489560"/>
                </a:cubicBezTo>
                <a:cubicBezTo>
                  <a:pt x="4922803" y="2483593"/>
                  <a:pt x="4930101" y="2481200"/>
                  <a:pt x="4936006" y="2483866"/>
                </a:cubicBezTo>
                <a:cubicBezTo>
                  <a:pt x="4936612" y="2484108"/>
                  <a:pt x="4936915" y="2484229"/>
                  <a:pt x="4937006" y="2484290"/>
                </a:cubicBezTo>
                <a:cubicBezTo>
                  <a:pt x="4937066" y="2484320"/>
                  <a:pt x="4937157" y="2484320"/>
                  <a:pt x="4937217" y="2484351"/>
                </a:cubicBezTo>
                <a:cubicBezTo>
                  <a:pt x="4937248" y="2484351"/>
                  <a:pt x="4937278" y="2484351"/>
                  <a:pt x="4937308" y="2484351"/>
                </a:cubicBezTo>
                <a:cubicBezTo>
                  <a:pt x="4937914" y="2483927"/>
                  <a:pt x="4938489" y="2483533"/>
                  <a:pt x="4939065" y="2483048"/>
                </a:cubicBezTo>
                <a:cubicBezTo>
                  <a:pt x="4944213" y="2478686"/>
                  <a:pt x="4952208" y="2481443"/>
                  <a:pt x="4955781" y="2486198"/>
                </a:cubicBezTo>
                <a:cubicBezTo>
                  <a:pt x="4959960" y="2491771"/>
                  <a:pt x="4957386" y="2498829"/>
                  <a:pt x="4952631" y="2502918"/>
                </a:cubicBezTo>
                <a:cubicBezTo>
                  <a:pt x="4944909" y="2509491"/>
                  <a:pt x="4934583" y="2509582"/>
                  <a:pt x="4925679" y="2505584"/>
                </a:cubicBezTo>
                <a:close/>
                <a:moveTo>
                  <a:pt x="4935188" y="2646735"/>
                </a:moveTo>
                <a:cubicBezTo>
                  <a:pt x="4938277" y="2649188"/>
                  <a:pt x="4939458" y="2652490"/>
                  <a:pt x="4939307" y="2655882"/>
                </a:cubicBezTo>
                <a:cubicBezTo>
                  <a:pt x="4941669" y="2659093"/>
                  <a:pt x="4942275" y="2663394"/>
                  <a:pt x="4940730" y="2667393"/>
                </a:cubicBezTo>
                <a:cubicBezTo>
                  <a:pt x="4938519" y="2673148"/>
                  <a:pt x="4930979" y="2675874"/>
                  <a:pt x="4925467" y="2673360"/>
                </a:cubicBezTo>
                <a:cubicBezTo>
                  <a:pt x="4921167" y="2671391"/>
                  <a:pt x="4917806" y="2668392"/>
                  <a:pt x="4916080" y="2663970"/>
                </a:cubicBezTo>
                <a:cubicBezTo>
                  <a:pt x="4913930" y="2658427"/>
                  <a:pt x="4916050" y="2653277"/>
                  <a:pt x="4918927" y="2648583"/>
                </a:cubicBezTo>
                <a:cubicBezTo>
                  <a:pt x="4922167" y="2643191"/>
                  <a:pt x="4930767" y="2643191"/>
                  <a:pt x="4935188" y="2646735"/>
                </a:cubicBezTo>
                <a:close/>
                <a:moveTo>
                  <a:pt x="4969772" y="2626350"/>
                </a:moveTo>
                <a:lnTo>
                  <a:pt x="4971983" y="2621473"/>
                </a:lnTo>
                <a:cubicBezTo>
                  <a:pt x="4972952" y="2619353"/>
                  <a:pt x="4974405" y="2617747"/>
                  <a:pt x="4976040" y="2616445"/>
                </a:cubicBezTo>
                <a:cubicBezTo>
                  <a:pt x="4976131" y="2615506"/>
                  <a:pt x="4976101" y="2614567"/>
                  <a:pt x="4976434" y="2613567"/>
                </a:cubicBezTo>
                <a:cubicBezTo>
                  <a:pt x="4978463" y="2607812"/>
                  <a:pt x="4985852" y="2603511"/>
                  <a:pt x="4991758" y="2606177"/>
                </a:cubicBezTo>
                <a:lnTo>
                  <a:pt x="4996633" y="2608388"/>
                </a:lnTo>
                <a:cubicBezTo>
                  <a:pt x="5002569" y="2611053"/>
                  <a:pt x="5006323" y="2617142"/>
                  <a:pt x="5004022" y="2623715"/>
                </a:cubicBezTo>
                <a:cubicBezTo>
                  <a:pt x="5002538" y="2627895"/>
                  <a:pt x="4998208" y="2631257"/>
                  <a:pt x="4993665" y="2631772"/>
                </a:cubicBezTo>
                <a:lnTo>
                  <a:pt x="4992363" y="2634649"/>
                </a:lnTo>
                <a:cubicBezTo>
                  <a:pt x="4989577" y="2640828"/>
                  <a:pt x="4983521" y="2643888"/>
                  <a:pt x="4976919" y="2641798"/>
                </a:cubicBezTo>
                <a:cubicBezTo>
                  <a:pt x="4971013" y="2639920"/>
                  <a:pt x="4967167" y="2632075"/>
                  <a:pt x="4969772" y="2626350"/>
                </a:cubicBezTo>
                <a:close/>
                <a:moveTo>
                  <a:pt x="4969651" y="2563589"/>
                </a:moveTo>
                <a:cubicBezTo>
                  <a:pt x="4971407" y="2557743"/>
                  <a:pt x="4979220" y="2553624"/>
                  <a:pt x="4984974" y="2556198"/>
                </a:cubicBezTo>
                <a:lnTo>
                  <a:pt x="4989850" y="2558409"/>
                </a:lnTo>
                <a:cubicBezTo>
                  <a:pt x="4996027" y="2561196"/>
                  <a:pt x="4999237" y="2567042"/>
                  <a:pt x="4997208" y="2573736"/>
                </a:cubicBezTo>
                <a:cubicBezTo>
                  <a:pt x="4995452" y="2579582"/>
                  <a:pt x="4987639" y="2583702"/>
                  <a:pt x="4981885" y="2581097"/>
                </a:cubicBezTo>
                <a:lnTo>
                  <a:pt x="4977010" y="2578916"/>
                </a:lnTo>
                <a:cubicBezTo>
                  <a:pt x="4970862" y="2576129"/>
                  <a:pt x="4967622" y="2570283"/>
                  <a:pt x="4969651" y="2563589"/>
                </a:cubicBezTo>
                <a:close/>
                <a:moveTo>
                  <a:pt x="5050083" y="2535540"/>
                </a:moveTo>
                <a:cubicBezTo>
                  <a:pt x="5049387" y="2535238"/>
                  <a:pt x="5048690" y="2534965"/>
                  <a:pt x="5047933" y="2534753"/>
                </a:cubicBezTo>
                <a:lnTo>
                  <a:pt x="5047933" y="2534753"/>
                </a:lnTo>
                <a:cubicBezTo>
                  <a:pt x="5047842" y="2534753"/>
                  <a:pt x="5047812" y="2534753"/>
                  <a:pt x="5047691" y="2534783"/>
                </a:cubicBezTo>
                <a:cubicBezTo>
                  <a:pt x="5047509" y="2534874"/>
                  <a:pt x="5047479" y="2534874"/>
                  <a:pt x="5047145" y="2535056"/>
                </a:cubicBezTo>
                <a:cubicBezTo>
                  <a:pt x="5041119" y="2538085"/>
                  <a:pt x="5034275" y="2535874"/>
                  <a:pt x="5030853" y="2530118"/>
                </a:cubicBezTo>
                <a:cubicBezTo>
                  <a:pt x="5027583" y="2524636"/>
                  <a:pt x="5030156" y="2516639"/>
                  <a:pt x="5035789" y="2513823"/>
                </a:cubicBezTo>
                <a:cubicBezTo>
                  <a:pt x="5042361" y="2510551"/>
                  <a:pt x="5049841" y="2509521"/>
                  <a:pt x="5056745" y="2512399"/>
                </a:cubicBezTo>
                <a:cubicBezTo>
                  <a:pt x="5062772" y="2514913"/>
                  <a:pt x="5066920" y="2520486"/>
                  <a:pt x="5064952" y="2527302"/>
                </a:cubicBezTo>
                <a:cubicBezTo>
                  <a:pt x="5063317" y="2533057"/>
                  <a:pt x="5056079" y="2538024"/>
                  <a:pt x="5050083" y="2535540"/>
                </a:cubicBezTo>
                <a:close/>
                <a:moveTo>
                  <a:pt x="5045601" y="2561105"/>
                </a:moveTo>
                <a:lnTo>
                  <a:pt x="5041028" y="2563438"/>
                </a:lnTo>
                <a:cubicBezTo>
                  <a:pt x="5035426" y="2566315"/>
                  <a:pt x="5028097" y="2561772"/>
                  <a:pt x="5026189" y="2556471"/>
                </a:cubicBezTo>
                <a:cubicBezTo>
                  <a:pt x="5023888" y="2550049"/>
                  <a:pt x="5027613" y="2544476"/>
                  <a:pt x="5033154" y="2541659"/>
                </a:cubicBezTo>
                <a:lnTo>
                  <a:pt x="5037727" y="2539296"/>
                </a:lnTo>
                <a:cubicBezTo>
                  <a:pt x="5043330" y="2536419"/>
                  <a:pt x="5050658" y="2540962"/>
                  <a:pt x="5052566" y="2546263"/>
                </a:cubicBezTo>
                <a:cubicBezTo>
                  <a:pt x="5054868" y="2552715"/>
                  <a:pt x="5051143" y="2558258"/>
                  <a:pt x="5045601" y="2561105"/>
                </a:cubicBezTo>
                <a:close/>
                <a:moveTo>
                  <a:pt x="5020860" y="2516579"/>
                </a:moveTo>
                <a:cubicBezTo>
                  <a:pt x="5006717" y="2510218"/>
                  <a:pt x="5017862" y="2488864"/>
                  <a:pt x="5031913" y="2495224"/>
                </a:cubicBezTo>
                <a:cubicBezTo>
                  <a:pt x="5046055" y="2501616"/>
                  <a:pt x="5034911" y="2522940"/>
                  <a:pt x="5020860" y="2516579"/>
                </a:cubicBezTo>
                <a:close/>
                <a:moveTo>
                  <a:pt x="5029823" y="2609054"/>
                </a:moveTo>
                <a:cubicBezTo>
                  <a:pt x="5022949" y="2622049"/>
                  <a:pt x="5001145" y="2614113"/>
                  <a:pt x="5008110" y="2600937"/>
                </a:cubicBezTo>
                <a:cubicBezTo>
                  <a:pt x="5015015" y="2587942"/>
                  <a:pt x="5036819" y="2595908"/>
                  <a:pt x="5029823" y="2609054"/>
                </a:cubicBezTo>
                <a:close/>
                <a:moveTo>
                  <a:pt x="5074945" y="2453243"/>
                </a:moveTo>
                <a:cubicBezTo>
                  <a:pt x="5071221" y="2459270"/>
                  <a:pt x="5064316" y="2459846"/>
                  <a:pt x="5058381" y="2457180"/>
                </a:cubicBezTo>
                <a:lnTo>
                  <a:pt x="5053505" y="2454969"/>
                </a:lnTo>
                <a:cubicBezTo>
                  <a:pt x="5047539" y="2452273"/>
                  <a:pt x="5046479" y="2443398"/>
                  <a:pt x="5049568" y="2438431"/>
                </a:cubicBezTo>
                <a:cubicBezTo>
                  <a:pt x="5053293" y="2432403"/>
                  <a:pt x="5060198" y="2431828"/>
                  <a:pt x="5066133" y="2434493"/>
                </a:cubicBezTo>
                <a:lnTo>
                  <a:pt x="5071008" y="2436704"/>
                </a:lnTo>
                <a:cubicBezTo>
                  <a:pt x="5076974" y="2439370"/>
                  <a:pt x="5078035" y="2448245"/>
                  <a:pt x="5074945" y="2453243"/>
                </a:cubicBezTo>
                <a:close/>
                <a:moveTo>
                  <a:pt x="5055352" y="2425618"/>
                </a:moveTo>
                <a:cubicBezTo>
                  <a:pt x="5052596" y="2428435"/>
                  <a:pt x="5048750" y="2428980"/>
                  <a:pt x="5045177" y="2428132"/>
                </a:cubicBezTo>
                <a:cubicBezTo>
                  <a:pt x="5044026" y="2428738"/>
                  <a:pt x="5042845" y="2429253"/>
                  <a:pt x="5041513" y="2429405"/>
                </a:cubicBezTo>
                <a:cubicBezTo>
                  <a:pt x="5038999" y="2429707"/>
                  <a:pt x="5036486" y="2429980"/>
                  <a:pt x="5034002" y="2430283"/>
                </a:cubicBezTo>
                <a:cubicBezTo>
                  <a:pt x="5027522" y="2431010"/>
                  <a:pt x="5021375" y="2426466"/>
                  <a:pt x="5020496" y="2419924"/>
                </a:cubicBezTo>
                <a:cubicBezTo>
                  <a:pt x="5019648" y="2413563"/>
                  <a:pt x="5024403" y="2407172"/>
                  <a:pt x="5030853" y="2406445"/>
                </a:cubicBezTo>
                <a:lnTo>
                  <a:pt x="5035668" y="2405869"/>
                </a:lnTo>
                <a:cubicBezTo>
                  <a:pt x="5035820" y="2405718"/>
                  <a:pt x="5035880" y="2405506"/>
                  <a:pt x="5036031" y="2405324"/>
                </a:cubicBezTo>
                <a:cubicBezTo>
                  <a:pt x="5040483" y="2400750"/>
                  <a:pt x="5047963" y="2401629"/>
                  <a:pt x="5052233" y="2405839"/>
                </a:cubicBezTo>
                <a:lnTo>
                  <a:pt x="5055867" y="2409413"/>
                </a:lnTo>
                <a:cubicBezTo>
                  <a:pt x="5060440" y="2413896"/>
                  <a:pt x="5059531" y="2421317"/>
                  <a:pt x="5055352" y="2425618"/>
                </a:cubicBezTo>
                <a:close/>
                <a:moveTo>
                  <a:pt x="5023858" y="2441157"/>
                </a:moveTo>
                <a:cubicBezTo>
                  <a:pt x="5013592" y="2451668"/>
                  <a:pt x="4995815" y="2437128"/>
                  <a:pt x="5006112" y="2426618"/>
                </a:cubicBezTo>
                <a:cubicBezTo>
                  <a:pt x="5016378" y="2416077"/>
                  <a:pt x="5034154" y="2430586"/>
                  <a:pt x="5023858" y="2441157"/>
                </a:cubicBezTo>
                <a:close/>
                <a:moveTo>
                  <a:pt x="4993787" y="2389361"/>
                </a:moveTo>
                <a:cubicBezTo>
                  <a:pt x="4981613" y="2379699"/>
                  <a:pt x="4996875" y="2361101"/>
                  <a:pt x="5008989" y="2370703"/>
                </a:cubicBezTo>
                <a:cubicBezTo>
                  <a:pt x="5021132" y="2380365"/>
                  <a:pt x="5005869" y="2398963"/>
                  <a:pt x="4993787" y="2389361"/>
                </a:cubicBezTo>
                <a:close/>
                <a:moveTo>
                  <a:pt x="4991697" y="2425315"/>
                </a:moveTo>
                <a:cubicBezTo>
                  <a:pt x="5003750" y="2434887"/>
                  <a:pt x="4990213" y="2454787"/>
                  <a:pt x="4978069" y="2445155"/>
                </a:cubicBezTo>
                <a:cubicBezTo>
                  <a:pt x="4976192" y="2443671"/>
                  <a:pt x="4975102" y="2441884"/>
                  <a:pt x="4974375" y="2440036"/>
                </a:cubicBezTo>
                <a:cubicBezTo>
                  <a:pt x="4964927" y="2441914"/>
                  <a:pt x="4955296" y="2429556"/>
                  <a:pt x="4963836" y="2420802"/>
                </a:cubicBezTo>
                <a:cubicBezTo>
                  <a:pt x="4969954" y="2414532"/>
                  <a:pt x="4978039" y="2417743"/>
                  <a:pt x="4981552" y="2423559"/>
                </a:cubicBezTo>
                <a:cubicBezTo>
                  <a:pt x="4984641" y="2422377"/>
                  <a:pt x="4988184" y="2422529"/>
                  <a:pt x="4991697" y="2425315"/>
                </a:cubicBezTo>
                <a:close/>
                <a:moveTo>
                  <a:pt x="4906722" y="2448457"/>
                </a:moveTo>
                <a:cubicBezTo>
                  <a:pt x="4909508" y="2454394"/>
                  <a:pt x="4905996" y="2461724"/>
                  <a:pt x="4900242" y="2464208"/>
                </a:cubicBezTo>
                <a:cubicBezTo>
                  <a:pt x="4896032" y="2466025"/>
                  <a:pt x="4891702" y="2468266"/>
                  <a:pt x="4887008" y="2468266"/>
                </a:cubicBezTo>
                <a:cubicBezTo>
                  <a:pt x="4880194" y="2468297"/>
                  <a:pt x="4874592" y="2463057"/>
                  <a:pt x="4874471" y="2456151"/>
                </a:cubicBezTo>
                <a:cubicBezTo>
                  <a:pt x="4874410" y="2451092"/>
                  <a:pt x="4877287" y="2447760"/>
                  <a:pt x="4880709" y="2444459"/>
                </a:cubicBezTo>
                <a:cubicBezTo>
                  <a:pt x="4883344" y="2441945"/>
                  <a:pt x="4886947" y="2441460"/>
                  <a:pt x="4890339" y="2442278"/>
                </a:cubicBezTo>
                <a:cubicBezTo>
                  <a:pt x="4890551" y="2442187"/>
                  <a:pt x="4890793" y="2442066"/>
                  <a:pt x="4891005" y="2441975"/>
                </a:cubicBezTo>
                <a:cubicBezTo>
                  <a:pt x="4897183" y="2439309"/>
                  <a:pt x="4903967" y="2442611"/>
                  <a:pt x="4906722" y="2448457"/>
                </a:cubicBezTo>
                <a:close/>
                <a:moveTo>
                  <a:pt x="4891248" y="2400447"/>
                </a:moveTo>
                <a:cubicBezTo>
                  <a:pt x="4887916" y="2405536"/>
                  <a:pt x="4879679" y="2407959"/>
                  <a:pt x="4874592" y="2403900"/>
                </a:cubicBezTo>
                <a:lnTo>
                  <a:pt x="4870413" y="2400568"/>
                </a:lnTo>
                <a:cubicBezTo>
                  <a:pt x="4865295" y="2396510"/>
                  <a:pt x="4863114" y="2389755"/>
                  <a:pt x="4866960" y="2383909"/>
                </a:cubicBezTo>
                <a:cubicBezTo>
                  <a:pt x="4870292" y="2378820"/>
                  <a:pt x="4878529" y="2376397"/>
                  <a:pt x="4883616" y="2380456"/>
                </a:cubicBezTo>
                <a:lnTo>
                  <a:pt x="4887795" y="2383788"/>
                </a:lnTo>
                <a:cubicBezTo>
                  <a:pt x="4892913" y="2387847"/>
                  <a:pt x="4895094" y="2394601"/>
                  <a:pt x="4891248" y="2400447"/>
                </a:cubicBezTo>
                <a:close/>
                <a:moveTo>
                  <a:pt x="4869383" y="2537630"/>
                </a:moveTo>
                <a:cubicBezTo>
                  <a:pt x="4875530" y="2540417"/>
                  <a:pt x="4878710" y="2546354"/>
                  <a:pt x="4876681" y="2553018"/>
                </a:cubicBezTo>
                <a:cubicBezTo>
                  <a:pt x="4874864" y="2558894"/>
                  <a:pt x="4867051" y="2562892"/>
                  <a:pt x="4861298" y="2560318"/>
                </a:cubicBezTo>
                <a:lnTo>
                  <a:pt x="4856422" y="2558106"/>
                </a:lnTo>
                <a:cubicBezTo>
                  <a:pt x="4850274" y="2555350"/>
                  <a:pt x="4847094" y="2549383"/>
                  <a:pt x="4849123" y="2542749"/>
                </a:cubicBezTo>
                <a:cubicBezTo>
                  <a:pt x="4850910" y="2536873"/>
                  <a:pt x="4858754" y="2532845"/>
                  <a:pt x="4864507" y="2535450"/>
                </a:cubicBezTo>
                <a:lnTo>
                  <a:pt x="4869383" y="2537630"/>
                </a:lnTo>
                <a:close/>
                <a:moveTo>
                  <a:pt x="4854907" y="2596090"/>
                </a:moveTo>
                <a:cubicBezTo>
                  <a:pt x="4852757" y="2592728"/>
                  <a:pt x="4852091" y="2588457"/>
                  <a:pt x="4853817" y="2584640"/>
                </a:cubicBezTo>
                <a:lnTo>
                  <a:pt x="4858209" y="2574887"/>
                </a:lnTo>
                <a:cubicBezTo>
                  <a:pt x="4860904" y="2568950"/>
                  <a:pt x="4868293" y="2566254"/>
                  <a:pt x="4874168" y="2568981"/>
                </a:cubicBezTo>
                <a:cubicBezTo>
                  <a:pt x="4875833" y="2569738"/>
                  <a:pt x="4877166" y="2570919"/>
                  <a:pt x="4878256" y="2572282"/>
                </a:cubicBezTo>
                <a:cubicBezTo>
                  <a:pt x="4879558" y="2571192"/>
                  <a:pt x="4880648" y="2569647"/>
                  <a:pt x="4882132" y="2568920"/>
                </a:cubicBezTo>
                <a:cubicBezTo>
                  <a:pt x="4881950" y="2567042"/>
                  <a:pt x="4882132" y="2565134"/>
                  <a:pt x="4882798" y="2563195"/>
                </a:cubicBezTo>
                <a:cubicBezTo>
                  <a:pt x="4884918" y="2557228"/>
                  <a:pt x="4892761" y="2554048"/>
                  <a:pt x="4898485" y="2556622"/>
                </a:cubicBezTo>
                <a:lnTo>
                  <a:pt x="4908236" y="2561014"/>
                </a:lnTo>
                <a:cubicBezTo>
                  <a:pt x="4912294" y="2562862"/>
                  <a:pt x="4914808" y="2566345"/>
                  <a:pt x="4915413" y="2570313"/>
                </a:cubicBezTo>
                <a:cubicBezTo>
                  <a:pt x="4915565" y="2570374"/>
                  <a:pt x="4915716" y="2570434"/>
                  <a:pt x="4915868" y="2570495"/>
                </a:cubicBezTo>
                <a:cubicBezTo>
                  <a:pt x="4916655" y="2563165"/>
                  <a:pt x="4923741" y="2556259"/>
                  <a:pt x="4932463" y="2560197"/>
                </a:cubicBezTo>
                <a:cubicBezTo>
                  <a:pt x="4943032" y="2564952"/>
                  <a:pt x="4940215" y="2578461"/>
                  <a:pt x="4932190" y="2582278"/>
                </a:cubicBezTo>
                <a:cubicBezTo>
                  <a:pt x="4935976" y="2589820"/>
                  <a:pt x="4933796" y="2600603"/>
                  <a:pt x="4929495" y="2607509"/>
                </a:cubicBezTo>
                <a:cubicBezTo>
                  <a:pt x="4926467" y="2612356"/>
                  <a:pt x="4919683" y="2614264"/>
                  <a:pt x="4912991" y="2614840"/>
                </a:cubicBezTo>
                <a:cubicBezTo>
                  <a:pt x="4913748" y="2620170"/>
                  <a:pt x="4909629" y="2625865"/>
                  <a:pt x="4903906" y="2628016"/>
                </a:cubicBezTo>
                <a:cubicBezTo>
                  <a:pt x="4906117" y="2636527"/>
                  <a:pt x="4898031" y="2647310"/>
                  <a:pt x="4887583" y="2642585"/>
                </a:cubicBezTo>
                <a:cubicBezTo>
                  <a:pt x="4876802" y="2637708"/>
                  <a:pt x="4880073" y="2623836"/>
                  <a:pt x="4888522" y="2620383"/>
                </a:cubicBezTo>
                <a:cubicBezTo>
                  <a:pt x="4888250" y="2617959"/>
                  <a:pt x="4888764" y="2615445"/>
                  <a:pt x="4890097" y="2613174"/>
                </a:cubicBezTo>
                <a:cubicBezTo>
                  <a:pt x="4888946" y="2613113"/>
                  <a:pt x="4887856" y="2612901"/>
                  <a:pt x="4886856" y="2612537"/>
                </a:cubicBezTo>
                <a:cubicBezTo>
                  <a:pt x="4883858" y="2618171"/>
                  <a:pt x="4876863" y="2620019"/>
                  <a:pt x="4871170" y="2617596"/>
                </a:cubicBezTo>
                <a:cubicBezTo>
                  <a:pt x="4867505" y="2616051"/>
                  <a:pt x="4865265" y="2612598"/>
                  <a:pt x="4864629" y="2608842"/>
                </a:cubicBezTo>
                <a:cubicBezTo>
                  <a:pt x="4864507" y="2609599"/>
                  <a:pt x="4864296" y="2610387"/>
                  <a:pt x="4863962" y="2611114"/>
                </a:cubicBezTo>
                <a:lnTo>
                  <a:pt x="4861752" y="2615991"/>
                </a:lnTo>
                <a:cubicBezTo>
                  <a:pt x="4859056" y="2621927"/>
                  <a:pt x="4853666" y="2626138"/>
                  <a:pt x="4846792" y="2624078"/>
                </a:cubicBezTo>
                <a:cubicBezTo>
                  <a:pt x="4841159" y="2622382"/>
                  <a:pt x="4836041" y="2615051"/>
                  <a:pt x="4838706" y="2609115"/>
                </a:cubicBezTo>
                <a:lnTo>
                  <a:pt x="4840917" y="2604238"/>
                </a:lnTo>
                <a:cubicBezTo>
                  <a:pt x="4843491" y="2598634"/>
                  <a:pt x="4848518" y="2594727"/>
                  <a:pt x="4854907" y="2596090"/>
                </a:cubicBezTo>
                <a:close/>
                <a:moveTo>
                  <a:pt x="4934855" y="2899504"/>
                </a:moveTo>
                <a:cubicBezTo>
                  <a:pt x="4930828" y="2903866"/>
                  <a:pt x="4922742" y="2904714"/>
                  <a:pt x="4918472" y="2900140"/>
                </a:cubicBezTo>
                <a:cubicBezTo>
                  <a:pt x="4914565" y="2895960"/>
                  <a:pt x="4911567" y="2891296"/>
                  <a:pt x="4911446" y="2885389"/>
                </a:cubicBezTo>
                <a:cubicBezTo>
                  <a:pt x="4911295" y="2878907"/>
                  <a:pt x="4915202" y="2874061"/>
                  <a:pt x="4920047" y="2870335"/>
                </a:cubicBezTo>
                <a:cubicBezTo>
                  <a:pt x="4925044" y="2866488"/>
                  <a:pt x="4932948" y="2869033"/>
                  <a:pt x="4936036" y="2873940"/>
                </a:cubicBezTo>
                <a:cubicBezTo>
                  <a:pt x="4938519" y="2877877"/>
                  <a:pt x="4938156" y="2882239"/>
                  <a:pt x="4936006" y="2885844"/>
                </a:cubicBezTo>
                <a:cubicBezTo>
                  <a:pt x="4938489" y="2890175"/>
                  <a:pt x="4938550" y="2895506"/>
                  <a:pt x="4934855" y="2899504"/>
                </a:cubicBezTo>
                <a:close/>
                <a:moveTo>
                  <a:pt x="4919169" y="2905835"/>
                </a:moveTo>
                <a:lnTo>
                  <a:pt x="4924317" y="2905623"/>
                </a:lnTo>
                <a:cubicBezTo>
                  <a:pt x="4930828" y="2905320"/>
                  <a:pt x="4936158" y="2908712"/>
                  <a:pt x="4937460" y="2915407"/>
                </a:cubicBezTo>
                <a:cubicBezTo>
                  <a:pt x="4938550" y="2921131"/>
                  <a:pt x="4933735" y="2928280"/>
                  <a:pt x="4927678" y="2928552"/>
                </a:cubicBezTo>
                <a:lnTo>
                  <a:pt x="4922530" y="2928764"/>
                </a:lnTo>
                <a:cubicBezTo>
                  <a:pt x="4916019" y="2929037"/>
                  <a:pt x="4910689" y="2925645"/>
                  <a:pt x="4909387" y="2918981"/>
                </a:cubicBezTo>
                <a:cubicBezTo>
                  <a:pt x="4908297" y="2913256"/>
                  <a:pt x="4913082" y="2906108"/>
                  <a:pt x="4919169" y="2905835"/>
                </a:cubicBezTo>
                <a:close/>
                <a:moveTo>
                  <a:pt x="4933069" y="3050863"/>
                </a:moveTo>
                <a:cubicBezTo>
                  <a:pt x="4933704" y="3065766"/>
                  <a:pt x="4910568" y="3066584"/>
                  <a:pt x="4909902" y="3051651"/>
                </a:cubicBezTo>
                <a:cubicBezTo>
                  <a:pt x="4909296" y="3036748"/>
                  <a:pt x="4932433" y="3035961"/>
                  <a:pt x="4933069" y="3050863"/>
                </a:cubicBezTo>
                <a:close/>
                <a:moveTo>
                  <a:pt x="5038181" y="2871819"/>
                </a:moveTo>
                <a:cubicBezTo>
                  <a:pt x="5041694" y="2873394"/>
                  <a:pt x="5043542" y="2875878"/>
                  <a:pt x="5044147" y="2878604"/>
                </a:cubicBezTo>
                <a:cubicBezTo>
                  <a:pt x="5044874" y="2875000"/>
                  <a:pt x="5047600" y="2871789"/>
                  <a:pt x="5050991" y="2870214"/>
                </a:cubicBezTo>
                <a:cubicBezTo>
                  <a:pt x="5050931" y="2869911"/>
                  <a:pt x="5050870" y="2869608"/>
                  <a:pt x="5050779" y="2869336"/>
                </a:cubicBezTo>
                <a:cubicBezTo>
                  <a:pt x="5049931" y="2870062"/>
                  <a:pt x="5049083" y="2870820"/>
                  <a:pt x="5048054" y="2871244"/>
                </a:cubicBezTo>
                <a:cubicBezTo>
                  <a:pt x="5042058" y="2873849"/>
                  <a:pt x="5035668" y="2870759"/>
                  <a:pt x="5032821" y="2865216"/>
                </a:cubicBezTo>
                <a:lnTo>
                  <a:pt x="5030490" y="2860642"/>
                </a:lnTo>
                <a:cubicBezTo>
                  <a:pt x="5027643" y="2855039"/>
                  <a:pt x="5031065" y="2847769"/>
                  <a:pt x="5036516" y="2845407"/>
                </a:cubicBezTo>
                <a:cubicBezTo>
                  <a:pt x="5042512" y="2842832"/>
                  <a:pt x="5048902" y="2845891"/>
                  <a:pt x="5051748" y="2851434"/>
                </a:cubicBezTo>
                <a:lnTo>
                  <a:pt x="5054080" y="2856008"/>
                </a:lnTo>
                <a:cubicBezTo>
                  <a:pt x="5054383" y="2856614"/>
                  <a:pt x="5054353" y="2857250"/>
                  <a:pt x="5054504" y="2857856"/>
                </a:cubicBezTo>
                <a:cubicBezTo>
                  <a:pt x="5056170" y="2856281"/>
                  <a:pt x="5058199" y="2855009"/>
                  <a:pt x="5060712" y="2854645"/>
                </a:cubicBezTo>
                <a:cubicBezTo>
                  <a:pt x="5066587" y="2853797"/>
                  <a:pt x="5072795" y="2857947"/>
                  <a:pt x="5074007" y="2863853"/>
                </a:cubicBezTo>
                <a:cubicBezTo>
                  <a:pt x="5074189" y="2864095"/>
                  <a:pt x="5074400" y="2864338"/>
                  <a:pt x="5074612" y="2864580"/>
                </a:cubicBezTo>
                <a:cubicBezTo>
                  <a:pt x="5074703" y="2864671"/>
                  <a:pt x="5074764" y="2864701"/>
                  <a:pt x="5074885" y="2864822"/>
                </a:cubicBezTo>
                <a:cubicBezTo>
                  <a:pt x="5075672" y="2865398"/>
                  <a:pt x="5076399" y="2866064"/>
                  <a:pt x="5077187" y="2866640"/>
                </a:cubicBezTo>
                <a:cubicBezTo>
                  <a:pt x="5077792" y="2867064"/>
                  <a:pt x="5081275" y="2869245"/>
                  <a:pt x="5078095" y="2867336"/>
                </a:cubicBezTo>
                <a:cubicBezTo>
                  <a:pt x="5079246" y="2868003"/>
                  <a:pt x="5080094" y="2868821"/>
                  <a:pt x="5081093" y="2869548"/>
                </a:cubicBezTo>
                <a:cubicBezTo>
                  <a:pt x="5081123" y="2869487"/>
                  <a:pt x="5081123" y="2869426"/>
                  <a:pt x="5081154" y="2869396"/>
                </a:cubicBezTo>
                <a:cubicBezTo>
                  <a:pt x="5084061" y="2864156"/>
                  <a:pt x="5091631" y="2861551"/>
                  <a:pt x="5096901" y="2864913"/>
                </a:cubicBezTo>
                <a:lnTo>
                  <a:pt x="5105592" y="2870456"/>
                </a:lnTo>
                <a:cubicBezTo>
                  <a:pt x="5110892" y="2873818"/>
                  <a:pt x="5113284" y="2880482"/>
                  <a:pt x="5110104" y="2886207"/>
                </a:cubicBezTo>
                <a:cubicBezTo>
                  <a:pt x="5107197" y="2891447"/>
                  <a:pt x="5099626" y="2894052"/>
                  <a:pt x="5094357" y="2890690"/>
                </a:cubicBezTo>
                <a:lnTo>
                  <a:pt x="5085666" y="2885147"/>
                </a:lnTo>
                <a:cubicBezTo>
                  <a:pt x="5085423" y="2884995"/>
                  <a:pt x="5085272" y="2884753"/>
                  <a:pt x="5085060" y="2884602"/>
                </a:cubicBezTo>
                <a:cubicBezTo>
                  <a:pt x="5083970" y="2886631"/>
                  <a:pt x="5082335" y="2888418"/>
                  <a:pt x="5080245" y="2889660"/>
                </a:cubicBezTo>
                <a:cubicBezTo>
                  <a:pt x="5079367" y="2890175"/>
                  <a:pt x="5078428" y="2890569"/>
                  <a:pt x="5077459" y="2890932"/>
                </a:cubicBezTo>
                <a:cubicBezTo>
                  <a:pt x="5070827" y="2895294"/>
                  <a:pt x="5061802" y="2894537"/>
                  <a:pt x="5054383" y="2893113"/>
                </a:cubicBezTo>
                <a:cubicBezTo>
                  <a:pt x="5048660" y="2892023"/>
                  <a:pt x="5044874" y="2887813"/>
                  <a:pt x="5044208" y="2882330"/>
                </a:cubicBezTo>
                <a:cubicBezTo>
                  <a:pt x="5043027" y="2889509"/>
                  <a:pt x="5034729" y="2896475"/>
                  <a:pt x="5025796" y="2892447"/>
                </a:cubicBezTo>
                <a:cubicBezTo>
                  <a:pt x="5011654" y="2886086"/>
                  <a:pt x="5024221" y="2865549"/>
                  <a:pt x="5038181" y="2871819"/>
                </a:cubicBezTo>
                <a:close/>
                <a:moveTo>
                  <a:pt x="5046328" y="2903048"/>
                </a:moveTo>
                <a:cubicBezTo>
                  <a:pt x="5051264" y="2902412"/>
                  <a:pt x="5055352" y="2904896"/>
                  <a:pt x="5057654" y="2908743"/>
                </a:cubicBezTo>
                <a:cubicBezTo>
                  <a:pt x="5059410" y="2908894"/>
                  <a:pt x="5061167" y="2909349"/>
                  <a:pt x="5062862" y="2910348"/>
                </a:cubicBezTo>
                <a:cubicBezTo>
                  <a:pt x="5066436" y="2912468"/>
                  <a:pt x="5068314" y="2916891"/>
                  <a:pt x="5068041" y="2921071"/>
                </a:cubicBezTo>
                <a:cubicBezTo>
                  <a:pt x="5070191" y="2924797"/>
                  <a:pt x="5070009" y="2929825"/>
                  <a:pt x="5067829" y="2933490"/>
                </a:cubicBezTo>
                <a:cubicBezTo>
                  <a:pt x="5064498" y="2939154"/>
                  <a:pt x="5057078" y="2939820"/>
                  <a:pt x="5051809" y="2936882"/>
                </a:cubicBezTo>
                <a:cubicBezTo>
                  <a:pt x="5049931" y="2935822"/>
                  <a:pt x="5048417" y="2934459"/>
                  <a:pt x="5047176" y="2932944"/>
                </a:cubicBezTo>
                <a:cubicBezTo>
                  <a:pt x="5042482" y="2931975"/>
                  <a:pt x="5039029" y="2928007"/>
                  <a:pt x="5037970" y="2923161"/>
                </a:cubicBezTo>
                <a:lnTo>
                  <a:pt x="5036395" y="2916073"/>
                </a:lnTo>
                <a:cubicBezTo>
                  <a:pt x="5035002" y="2909894"/>
                  <a:pt x="5040544" y="2903775"/>
                  <a:pt x="5046328" y="2903048"/>
                </a:cubicBezTo>
                <a:close/>
                <a:moveTo>
                  <a:pt x="5121915" y="3323261"/>
                </a:moveTo>
                <a:cubicBezTo>
                  <a:pt x="5124852" y="3318657"/>
                  <a:pt x="5129516" y="3317172"/>
                  <a:pt x="5133877" y="3317687"/>
                </a:cubicBezTo>
                <a:cubicBezTo>
                  <a:pt x="5134361" y="3315446"/>
                  <a:pt x="5135209" y="3313295"/>
                  <a:pt x="5136723" y="3311811"/>
                </a:cubicBezTo>
                <a:cubicBezTo>
                  <a:pt x="5138177" y="3310357"/>
                  <a:pt x="5139873" y="3309600"/>
                  <a:pt x="5141629" y="3309145"/>
                </a:cubicBezTo>
                <a:cubicBezTo>
                  <a:pt x="5138510" y="3306601"/>
                  <a:pt x="5136602" y="3302875"/>
                  <a:pt x="5137541" y="3298332"/>
                </a:cubicBezTo>
                <a:cubicBezTo>
                  <a:pt x="5138692" y="3292728"/>
                  <a:pt x="5145203" y="3287458"/>
                  <a:pt x="5151108" y="3289396"/>
                </a:cubicBezTo>
                <a:cubicBezTo>
                  <a:pt x="5151774" y="3289669"/>
                  <a:pt x="5152501" y="3289851"/>
                  <a:pt x="5153197" y="3290002"/>
                </a:cubicBezTo>
                <a:cubicBezTo>
                  <a:pt x="5153197" y="3290002"/>
                  <a:pt x="5153197" y="3290002"/>
                  <a:pt x="5153197" y="3290002"/>
                </a:cubicBezTo>
                <a:cubicBezTo>
                  <a:pt x="5153288" y="3289972"/>
                  <a:pt x="5153288" y="3289972"/>
                  <a:pt x="5153409" y="3289942"/>
                </a:cubicBezTo>
                <a:cubicBezTo>
                  <a:pt x="5153560" y="3289851"/>
                  <a:pt x="5153591" y="3289820"/>
                  <a:pt x="5153894" y="3289639"/>
                </a:cubicBezTo>
                <a:cubicBezTo>
                  <a:pt x="5159405" y="3286337"/>
                  <a:pt x="5166098" y="3287912"/>
                  <a:pt x="5169762" y="3293122"/>
                </a:cubicBezTo>
                <a:cubicBezTo>
                  <a:pt x="5173275" y="3298090"/>
                  <a:pt x="5171428" y="3305904"/>
                  <a:pt x="5166280" y="3308994"/>
                </a:cubicBezTo>
                <a:cubicBezTo>
                  <a:pt x="5165644" y="3309388"/>
                  <a:pt x="5164917" y="3309448"/>
                  <a:pt x="5164251" y="3309751"/>
                </a:cubicBezTo>
                <a:cubicBezTo>
                  <a:pt x="5164796" y="3310387"/>
                  <a:pt x="5165220" y="3311024"/>
                  <a:pt x="5165614" y="3311750"/>
                </a:cubicBezTo>
                <a:cubicBezTo>
                  <a:pt x="5167945" y="3306662"/>
                  <a:pt x="5173517" y="3302815"/>
                  <a:pt x="5180301" y="3305238"/>
                </a:cubicBezTo>
                <a:cubicBezTo>
                  <a:pt x="5194261" y="3310266"/>
                  <a:pt x="5185207" y="3331409"/>
                  <a:pt x="5171367" y="3326411"/>
                </a:cubicBezTo>
                <a:cubicBezTo>
                  <a:pt x="5168824" y="3325502"/>
                  <a:pt x="5167279" y="3323927"/>
                  <a:pt x="5166128" y="3322200"/>
                </a:cubicBezTo>
                <a:cubicBezTo>
                  <a:pt x="5165977" y="3322503"/>
                  <a:pt x="5165977" y="3322837"/>
                  <a:pt x="5165795" y="3323109"/>
                </a:cubicBezTo>
                <a:cubicBezTo>
                  <a:pt x="5162585" y="3327804"/>
                  <a:pt x="5158770" y="3331712"/>
                  <a:pt x="5153076" y="3333105"/>
                </a:cubicBezTo>
                <a:cubicBezTo>
                  <a:pt x="5149503" y="3333983"/>
                  <a:pt x="5146262" y="3333287"/>
                  <a:pt x="5143174" y="3331984"/>
                </a:cubicBezTo>
                <a:cubicBezTo>
                  <a:pt x="5142931" y="3332469"/>
                  <a:pt x="5142931" y="3332923"/>
                  <a:pt x="5142628" y="3333438"/>
                </a:cubicBezTo>
                <a:cubicBezTo>
                  <a:pt x="5134785" y="3345918"/>
                  <a:pt x="5113920" y="3335831"/>
                  <a:pt x="5121915" y="3323261"/>
                </a:cubicBezTo>
                <a:close/>
                <a:moveTo>
                  <a:pt x="5185631" y="3275614"/>
                </a:moveTo>
                <a:cubicBezTo>
                  <a:pt x="5182269" y="3280915"/>
                  <a:pt x="5176001" y="3283702"/>
                  <a:pt x="5170035" y="3280612"/>
                </a:cubicBezTo>
                <a:cubicBezTo>
                  <a:pt x="5164826" y="3277917"/>
                  <a:pt x="5161707" y="3270284"/>
                  <a:pt x="5165038" y="3264983"/>
                </a:cubicBezTo>
                <a:lnTo>
                  <a:pt x="5167794" y="3260651"/>
                </a:lnTo>
                <a:cubicBezTo>
                  <a:pt x="5171155" y="3255350"/>
                  <a:pt x="5177424" y="3252564"/>
                  <a:pt x="5183389" y="3255653"/>
                </a:cubicBezTo>
                <a:cubicBezTo>
                  <a:pt x="5188599" y="3258319"/>
                  <a:pt x="5191718" y="3265982"/>
                  <a:pt x="5188386" y="3271253"/>
                </a:cubicBezTo>
                <a:lnTo>
                  <a:pt x="5185631" y="3275614"/>
                </a:lnTo>
                <a:close/>
                <a:moveTo>
                  <a:pt x="5172579" y="3243507"/>
                </a:moveTo>
                <a:cubicBezTo>
                  <a:pt x="5163100" y="3232148"/>
                  <a:pt x="5180906" y="3217579"/>
                  <a:pt x="5190385" y="3228968"/>
                </a:cubicBezTo>
                <a:cubicBezTo>
                  <a:pt x="5199864" y="3240327"/>
                  <a:pt x="5182057" y="3254896"/>
                  <a:pt x="5172579" y="3243507"/>
                </a:cubicBezTo>
                <a:close/>
                <a:moveTo>
                  <a:pt x="5323086" y="3151062"/>
                </a:moveTo>
                <a:cubicBezTo>
                  <a:pt x="5317514" y="3150729"/>
                  <a:pt x="5313456" y="3146549"/>
                  <a:pt x="5312245" y="3141097"/>
                </a:cubicBezTo>
                <a:lnTo>
                  <a:pt x="5310670" y="3133979"/>
                </a:lnTo>
                <a:cubicBezTo>
                  <a:pt x="5309307" y="3127830"/>
                  <a:pt x="5315061" y="3121772"/>
                  <a:pt x="5320815" y="3121105"/>
                </a:cubicBezTo>
                <a:cubicBezTo>
                  <a:pt x="5326690" y="3120409"/>
                  <a:pt x="5330990" y="3124165"/>
                  <a:pt x="5332898" y="3129223"/>
                </a:cubicBezTo>
                <a:cubicBezTo>
                  <a:pt x="5333019" y="3128769"/>
                  <a:pt x="5333201" y="3128375"/>
                  <a:pt x="5333352" y="3127951"/>
                </a:cubicBezTo>
                <a:cubicBezTo>
                  <a:pt x="5330839" y="3117047"/>
                  <a:pt x="5344890" y="3106294"/>
                  <a:pt x="5352370" y="3116895"/>
                </a:cubicBezTo>
                <a:cubicBezTo>
                  <a:pt x="5353067" y="3117895"/>
                  <a:pt x="5353551" y="3118925"/>
                  <a:pt x="5353915" y="3119954"/>
                </a:cubicBezTo>
                <a:cubicBezTo>
                  <a:pt x="5355005" y="3120803"/>
                  <a:pt x="5355974" y="3121833"/>
                  <a:pt x="5356731" y="3123014"/>
                </a:cubicBezTo>
                <a:cubicBezTo>
                  <a:pt x="5359032" y="3126588"/>
                  <a:pt x="5358609" y="3130950"/>
                  <a:pt x="5356610" y="3134433"/>
                </a:cubicBezTo>
                <a:cubicBezTo>
                  <a:pt x="5357155" y="3137674"/>
                  <a:pt x="5356428" y="3140976"/>
                  <a:pt x="5353763" y="3143944"/>
                </a:cubicBezTo>
                <a:cubicBezTo>
                  <a:pt x="5349978" y="3148185"/>
                  <a:pt x="5341286" y="3148821"/>
                  <a:pt x="5337501" y="3144096"/>
                </a:cubicBezTo>
                <a:cubicBezTo>
                  <a:pt x="5336956" y="3143429"/>
                  <a:pt x="5336653" y="3142611"/>
                  <a:pt x="5336169" y="3141915"/>
                </a:cubicBezTo>
                <a:cubicBezTo>
                  <a:pt x="5335926" y="3143369"/>
                  <a:pt x="5336047" y="3144762"/>
                  <a:pt x="5335109" y="3146276"/>
                </a:cubicBezTo>
                <a:cubicBezTo>
                  <a:pt x="5332080" y="3151062"/>
                  <a:pt x="5327326" y="3152183"/>
                  <a:pt x="5323086" y="3151062"/>
                </a:cubicBezTo>
                <a:close/>
                <a:moveTo>
                  <a:pt x="5313517" y="3087332"/>
                </a:moveTo>
                <a:cubicBezTo>
                  <a:pt x="5313002" y="3081093"/>
                  <a:pt x="5319907" y="3076095"/>
                  <a:pt x="5325509" y="3076337"/>
                </a:cubicBezTo>
                <a:cubicBezTo>
                  <a:pt x="5332262" y="3076640"/>
                  <a:pt x="5335957" y="3082122"/>
                  <a:pt x="5336501" y="3088332"/>
                </a:cubicBezTo>
                <a:lnTo>
                  <a:pt x="5336926" y="3093420"/>
                </a:lnTo>
                <a:cubicBezTo>
                  <a:pt x="5337440" y="3099660"/>
                  <a:pt x="5330536" y="3104658"/>
                  <a:pt x="5324934" y="3104416"/>
                </a:cubicBezTo>
                <a:cubicBezTo>
                  <a:pt x="5318150" y="3104113"/>
                  <a:pt x="5314486" y="3098630"/>
                  <a:pt x="5313941" y="3092421"/>
                </a:cubicBezTo>
                <a:lnTo>
                  <a:pt x="5313517" y="3087332"/>
                </a:lnTo>
                <a:close/>
                <a:moveTo>
                  <a:pt x="5340348" y="3094905"/>
                </a:moveTo>
                <a:lnTo>
                  <a:pt x="5343103" y="3090573"/>
                </a:lnTo>
                <a:cubicBezTo>
                  <a:pt x="5346465" y="3085273"/>
                  <a:pt x="5353551" y="3083334"/>
                  <a:pt x="5359002" y="3086666"/>
                </a:cubicBezTo>
                <a:cubicBezTo>
                  <a:pt x="5364271" y="3089846"/>
                  <a:pt x="5366270" y="3097298"/>
                  <a:pt x="5362909" y="3102568"/>
                </a:cubicBezTo>
                <a:lnTo>
                  <a:pt x="5360153" y="3106930"/>
                </a:lnTo>
                <a:cubicBezTo>
                  <a:pt x="5356792" y="3112231"/>
                  <a:pt x="5349705" y="3114139"/>
                  <a:pt x="5344254" y="3110837"/>
                </a:cubicBezTo>
                <a:cubicBezTo>
                  <a:pt x="5338985" y="3107626"/>
                  <a:pt x="5336986" y="3100175"/>
                  <a:pt x="5340348" y="3094905"/>
                </a:cubicBezTo>
                <a:close/>
                <a:moveTo>
                  <a:pt x="5327417" y="3160331"/>
                </a:moveTo>
                <a:cubicBezTo>
                  <a:pt x="5330475" y="3155515"/>
                  <a:pt x="5335230" y="3154394"/>
                  <a:pt x="5339469" y="3155515"/>
                </a:cubicBezTo>
                <a:cubicBezTo>
                  <a:pt x="5345042" y="3155848"/>
                  <a:pt x="5349099" y="3160028"/>
                  <a:pt x="5350311" y="3165480"/>
                </a:cubicBezTo>
                <a:lnTo>
                  <a:pt x="5351886" y="3172599"/>
                </a:lnTo>
                <a:cubicBezTo>
                  <a:pt x="5353248" y="3178747"/>
                  <a:pt x="5347494" y="3184775"/>
                  <a:pt x="5341741" y="3185472"/>
                </a:cubicBezTo>
                <a:cubicBezTo>
                  <a:pt x="5335078" y="3186259"/>
                  <a:pt x="5330233" y="3181443"/>
                  <a:pt x="5328870" y="3175355"/>
                </a:cubicBezTo>
                <a:lnTo>
                  <a:pt x="5328476" y="3173598"/>
                </a:lnTo>
                <a:cubicBezTo>
                  <a:pt x="5325448" y="3170175"/>
                  <a:pt x="5324267" y="3165298"/>
                  <a:pt x="5327417" y="3160331"/>
                </a:cubicBezTo>
                <a:close/>
                <a:moveTo>
                  <a:pt x="5393646" y="3195225"/>
                </a:moveTo>
                <a:lnTo>
                  <a:pt x="5390890" y="3199557"/>
                </a:lnTo>
                <a:cubicBezTo>
                  <a:pt x="5387529" y="3204857"/>
                  <a:pt x="5381200" y="3207583"/>
                  <a:pt x="5375264" y="3204494"/>
                </a:cubicBezTo>
                <a:cubicBezTo>
                  <a:pt x="5371479" y="3202525"/>
                  <a:pt x="5368874" y="3197891"/>
                  <a:pt x="5368996" y="3193498"/>
                </a:cubicBezTo>
                <a:lnTo>
                  <a:pt x="5366452" y="3191863"/>
                </a:lnTo>
                <a:cubicBezTo>
                  <a:pt x="5360971" y="3188379"/>
                  <a:pt x="5358881" y="3182170"/>
                  <a:pt x="5361758" y="3176173"/>
                </a:cubicBezTo>
                <a:cubicBezTo>
                  <a:pt x="5362454" y="3174719"/>
                  <a:pt x="5363575" y="3173537"/>
                  <a:pt x="5364907" y="3172568"/>
                </a:cubicBezTo>
                <a:cubicBezTo>
                  <a:pt x="5363726" y="3166722"/>
                  <a:pt x="5368026" y="3161452"/>
                  <a:pt x="5373356" y="3159755"/>
                </a:cubicBezTo>
                <a:cubicBezTo>
                  <a:pt x="5373235" y="3159695"/>
                  <a:pt x="5373114" y="3159665"/>
                  <a:pt x="5372993" y="3159604"/>
                </a:cubicBezTo>
                <a:lnTo>
                  <a:pt x="5364302" y="3154061"/>
                </a:lnTo>
                <a:cubicBezTo>
                  <a:pt x="5359002" y="3150699"/>
                  <a:pt x="5358336" y="3142642"/>
                  <a:pt x="5361849" y="3137856"/>
                </a:cubicBezTo>
                <a:cubicBezTo>
                  <a:pt x="5365755" y="3132585"/>
                  <a:pt x="5372781" y="3132040"/>
                  <a:pt x="5378050" y="3135402"/>
                </a:cubicBezTo>
                <a:lnTo>
                  <a:pt x="5386742" y="3140945"/>
                </a:lnTo>
                <a:cubicBezTo>
                  <a:pt x="5392041" y="3144308"/>
                  <a:pt x="5392738" y="3152365"/>
                  <a:pt x="5389194" y="3157151"/>
                </a:cubicBezTo>
                <a:cubicBezTo>
                  <a:pt x="5387529" y="3159392"/>
                  <a:pt x="5385257" y="3160604"/>
                  <a:pt x="5382865" y="3161210"/>
                </a:cubicBezTo>
                <a:cubicBezTo>
                  <a:pt x="5383895" y="3161936"/>
                  <a:pt x="5384894" y="3162724"/>
                  <a:pt x="5385773" y="3163936"/>
                </a:cubicBezTo>
                <a:cubicBezTo>
                  <a:pt x="5389315" y="3168964"/>
                  <a:pt x="5388013" y="3174022"/>
                  <a:pt x="5384834" y="3177505"/>
                </a:cubicBezTo>
                <a:cubicBezTo>
                  <a:pt x="5385197" y="3177990"/>
                  <a:pt x="5385773" y="3178323"/>
                  <a:pt x="5386075" y="3178808"/>
                </a:cubicBezTo>
                <a:cubicBezTo>
                  <a:pt x="5386984" y="3179020"/>
                  <a:pt x="5387862" y="3179111"/>
                  <a:pt x="5388740" y="3179565"/>
                </a:cubicBezTo>
                <a:cubicBezTo>
                  <a:pt x="5393919" y="3182291"/>
                  <a:pt x="5397007" y="3189955"/>
                  <a:pt x="5393646" y="3195225"/>
                </a:cubicBezTo>
                <a:close/>
                <a:moveTo>
                  <a:pt x="5392798" y="3103416"/>
                </a:moveTo>
                <a:cubicBezTo>
                  <a:pt x="5384803" y="3115987"/>
                  <a:pt x="5365240" y="3103537"/>
                  <a:pt x="5373265" y="3090967"/>
                </a:cubicBezTo>
                <a:cubicBezTo>
                  <a:pt x="5381260" y="3078397"/>
                  <a:pt x="5400793" y="3090816"/>
                  <a:pt x="5392798" y="3103416"/>
                </a:cubicBezTo>
                <a:close/>
                <a:moveTo>
                  <a:pt x="5380261" y="2922615"/>
                </a:moveTo>
                <a:lnTo>
                  <a:pt x="5378050" y="2927492"/>
                </a:lnTo>
                <a:cubicBezTo>
                  <a:pt x="5377111" y="2929552"/>
                  <a:pt x="5375719" y="2931066"/>
                  <a:pt x="5374144" y="2932339"/>
                </a:cubicBezTo>
                <a:cubicBezTo>
                  <a:pt x="5374749" y="2935186"/>
                  <a:pt x="5374265" y="2938245"/>
                  <a:pt x="5372417" y="2941153"/>
                </a:cubicBezTo>
                <a:cubicBezTo>
                  <a:pt x="5369268" y="2946121"/>
                  <a:pt x="5360971" y="2947877"/>
                  <a:pt x="5356337" y="2943970"/>
                </a:cubicBezTo>
                <a:lnTo>
                  <a:pt x="5352400" y="2940699"/>
                </a:lnTo>
                <a:cubicBezTo>
                  <a:pt x="5351765" y="2940153"/>
                  <a:pt x="5351340" y="2939487"/>
                  <a:pt x="5350826" y="2938881"/>
                </a:cubicBezTo>
                <a:cubicBezTo>
                  <a:pt x="5346495" y="2935761"/>
                  <a:pt x="5344072" y="2930733"/>
                  <a:pt x="5346011" y="2925221"/>
                </a:cubicBezTo>
                <a:cubicBezTo>
                  <a:pt x="5347494" y="2921010"/>
                  <a:pt x="5351825" y="2917648"/>
                  <a:pt x="5356367" y="2917163"/>
                </a:cubicBezTo>
                <a:lnTo>
                  <a:pt x="5357670" y="2914286"/>
                </a:lnTo>
                <a:cubicBezTo>
                  <a:pt x="5360455" y="2908137"/>
                  <a:pt x="5366512" y="2905048"/>
                  <a:pt x="5373114" y="2907168"/>
                </a:cubicBezTo>
                <a:cubicBezTo>
                  <a:pt x="5379019" y="2909046"/>
                  <a:pt x="5382835" y="2916861"/>
                  <a:pt x="5380261" y="2922615"/>
                </a:cubicBezTo>
                <a:close/>
                <a:moveTo>
                  <a:pt x="5269939" y="2895718"/>
                </a:moveTo>
                <a:lnTo>
                  <a:pt x="5266638" y="2899656"/>
                </a:lnTo>
                <a:cubicBezTo>
                  <a:pt x="5262489" y="2904623"/>
                  <a:pt x="5255978" y="2905774"/>
                  <a:pt x="5250497" y="2902109"/>
                </a:cubicBezTo>
                <a:cubicBezTo>
                  <a:pt x="5250316" y="2901988"/>
                  <a:pt x="5250255" y="2901776"/>
                  <a:pt x="5250073" y="2901655"/>
                </a:cubicBezTo>
                <a:cubicBezTo>
                  <a:pt x="5246954" y="2902745"/>
                  <a:pt x="5243411" y="2902715"/>
                  <a:pt x="5240353" y="2901352"/>
                </a:cubicBezTo>
                <a:cubicBezTo>
                  <a:pt x="5234266" y="2898626"/>
                  <a:pt x="5232418" y="2890932"/>
                  <a:pt x="5234992" y="2885207"/>
                </a:cubicBezTo>
                <a:lnTo>
                  <a:pt x="5239384" y="2875454"/>
                </a:lnTo>
                <a:cubicBezTo>
                  <a:pt x="5242139" y="2869305"/>
                  <a:pt x="5249770" y="2867518"/>
                  <a:pt x="5255524" y="2870093"/>
                </a:cubicBezTo>
                <a:cubicBezTo>
                  <a:pt x="5258765" y="2871547"/>
                  <a:pt x="5260733" y="2874455"/>
                  <a:pt x="5261520" y="2877665"/>
                </a:cubicBezTo>
                <a:cubicBezTo>
                  <a:pt x="5263519" y="2877817"/>
                  <a:pt x="5265548" y="2878301"/>
                  <a:pt x="5267456" y="2879574"/>
                </a:cubicBezTo>
                <a:cubicBezTo>
                  <a:pt x="5272453" y="2882905"/>
                  <a:pt x="5273815" y="2891114"/>
                  <a:pt x="5269939" y="2895718"/>
                </a:cubicBezTo>
                <a:close/>
                <a:moveTo>
                  <a:pt x="5249770" y="2858310"/>
                </a:moveTo>
                <a:cubicBezTo>
                  <a:pt x="5249104" y="2859370"/>
                  <a:pt x="5248317" y="2860188"/>
                  <a:pt x="5247499" y="2860915"/>
                </a:cubicBezTo>
                <a:cubicBezTo>
                  <a:pt x="5247105" y="2862248"/>
                  <a:pt x="5246530" y="2863550"/>
                  <a:pt x="5245743" y="2864701"/>
                </a:cubicBezTo>
                <a:cubicBezTo>
                  <a:pt x="5244047" y="2867155"/>
                  <a:pt x="5241382" y="2868154"/>
                  <a:pt x="5238626" y="2868578"/>
                </a:cubicBezTo>
                <a:cubicBezTo>
                  <a:pt x="5238233" y="2869214"/>
                  <a:pt x="5237990" y="2869911"/>
                  <a:pt x="5237476" y="2870486"/>
                </a:cubicBezTo>
                <a:lnTo>
                  <a:pt x="5234174" y="2874424"/>
                </a:lnTo>
                <a:cubicBezTo>
                  <a:pt x="5230147" y="2879240"/>
                  <a:pt x="5222061" y="2878786"/>
                  <a:pt x="5217852" y="2874667"/>
                </a:cubicBezTo>
                <a:cubicBezTo>
                  <a:pt x="5213128" y="2870093"/>
                  <a:pt x="5213582" y="2863126"/>
                  <a:pt x="5217610" y="2858340"/>
                </a:cubicBezTo>
                <a:lnTo>
                  <a:pt x="5218003" y="2857856"/>
                </a:lnTo>
                <a:cubicBezTo>
                  <a:pt x="5218124" y="2856796"/>
                  <a:pt x="5218185" y="2855735"/>
                  <a:pt x="5218730" y="2854796"/>
                </a:cubicBezTo>
                <a:cubicBezTo>
                  <a:pt x="5221395" y="2850011"/>
                  <a:pt x="5224787" y="2845740"/>
                  <a:pt x="5230571" y="2844801"/>
                </a:cubicBezTo>
                <a:cubicBezTo>
                  <a:pt x="5231146" y="2844710"/>
                  <a:pt x="5231661" y="2844770"/>
                  <a:pt x="5232206" y="2844740"/>
                </a:cubicBezTo>
                <a:cubicBezTo>
                  <a:pt x="5241382" y="2838258"/>
                  <a:pt x="5256796" y="2847284"/>
                  <a:pt x="5249770" y="2858310"/>
                </a:cubicBezTo>
                <a:close/>
                <a:moveTo>
                  <a:pt x="5215611" y="2817661"/>
                </a:moveTo>
                <a:lnTo>
                  <a:pt x="5213401" y="2822538"/>
                </a:lnTo>
                <a:cubicBezTo>
                  <a:pt x="5210614" y="2828686"/>
                  <a:pt x="5204255" y="2831534"/>
                  <a:pt x="5197805" y="2829353"/>
                </a:cubicBezTo>
                <a:cubicBezTo>
                  <a:pt x="5191869" y="2827323"/>
                  <a:pt x="5188386" y="2819509"/>
                  <a:pt x="5190991" y="2813754"/>
                </a:cubicBezTo>
                <a:lnTo>
                  <a:pt x="5193201" y="2808877"/>
                </a:lnTo>
                <a:cubicBezTo>
                  <a:pt x="5195987" y="2802728"/>
                  <a:pt x="5202347" y="2799881"/>
                  <a:pt x="5208797" y="2802062"/>
                </a:cubicBezTo>
                <a:cubicBezTo>
                  <a:pt x="5214703" y="2804091"/>
                  <a:pt x="5218185" y="2811906"/>
                  <a:pt x="5215611" y="2817661"/>
                </a:cubicBezTo>
                <a:close/>
                <a:moveTo>
                  <a:pt x="5198077" y="2801214"/>
                </a:moveTo>
                <a:cubicBezTo>
                  <a:pt x="5192051" y="2803788"/>
                  <a:pt x="5185722" y="2800699"/>
                  <a:pt x="5182875" y="2795125"/>
                </a:cubicBezTo>
                <a:lnTo>
                  <a:pt x="5181239" y="2791884"/>
                </a:lnTo>
                <a:cubicBezTo>
                  <a:pt x="5180997" y="2793187"/>
                  <a:pt x="5180604" y="2794489"/>
                  <a:pt x="5179726" y="2795852"/>
                </a:cubicBezTo>
                <a:cubicBezTo>
                  <a:pt x="5174002" y="2804879"/>
                  <a:pt x="5161828" y="2801789"/>
                  <a:pt x="5158406" y="2794701"/>
                </a:cubicBezTo>
                <a:lnTo>
                  <a:pt x="5158103" y="2795610"/>
                </a:lnTo>
                <a:cubicBezTo>
                  <a:pt x="5156165" y="2801607"/>
                  <a:pt x="5148140" y="2803909"/>
                  <a:pt x="5142841" y="2801577"/>
                </a:cubicBezTo>
                <a:cubicBezTo>
                  <a:pt x="5136693" y="2798881"/>
                  <a:pt x="5134967" y="2792248"/>
                  <a:pt x="5136875" y="2786311"/>
                </a:cubicBezTo>
                <a:lnTo>
                  <a:pt x="5137147" y="2785493"/>
                </a:lnTo>
                <a:cubicBezTo>
                  <a:pt x="5136572" y="2784736"/>
                  <a:pt x="5135936" y="2784039"/>
                  <a:pt x="5135481" y="2783161"/>
                </a:cubicBezTo>
                <a:lnTo>
                  <a:pt x="5133120" y="2778587"/>
                </a:lnTo>
                <a:cubicBezTo>
                  <a:pt x="5133029" y="2778375"/>
                  <a:pt x="5133089" y="2778163"/>
                  <a:pt x="5132999" y="2777951"/>
                </a:cubicBezTo>
                <a:lnTo>
                  <a:pt x="5129122" y="2779405"/>
                </a:lnTo>
                <a:cubicBezTo>
                  <a:pt x="5123035" y="2781707"/>
                  <a:pt x="5115919" y="2776860"/>
                  <a:pt x="5114314" y="2771045"/>
                </a:cubicBezTo>
                <a:cubicBezTo>
                  <a:pt x="5112799" y="2765562"/>
                  <a:pt x="5115434" y="2760746"/>
                  <a:pt x="5119764" y="2757869"/>
                </a:cubicBezTo>
                <a:cubicBezTo>
                  <a:pt x="5118220" y="2758141"/>
                  <a:pt x="5116736" y="2758656"/>
                  <a:pt x="5114980" y="2758111"/>
                </a:cubicBezTo>
                <a:cubicBezTo>
                  <a:pt x="5109499" y="2756445"/>
                  <a:pt x="5104774" y="2749357"/>
                  <a:pt x="5107288" y="2743632"/>
                </a:cubicBezTo>
                <a:cubicBezTo>
                  <a:pt x="5107621" y="2742936"/>
                  <a:pt x="5107894" y="2742239"/>
                  <a:pt x="5108136" y="2741512"/>
                </a:cubicBezTo>
                <a:cubicBezTo>
                  <a:pt x="5108166" y="2741421"/>
                  <a:pt x="5108136" y="2741452"/>
                  <a:pt x="5108166" y="2741361"/>
                </a:cubicBezTo>
                <a:cubicBezTo>
                  <a:pt x="5108166" y="2741330"/>
                  <a:pt x="5108166" y="2741270"/>
                  <a:pt x="5108136" y="2741209"/>
                </a:cubicBezTo>
                <a:cubicBezTo>
                  <a:pt x="5108075" y="2741088"/>
                  <a:pt x="5108045" y="2740997"/>
                  <a:pt x="5107954" y="2740815"/>
                </a:cubicBezTo>
                <a:cubicBezTo>
                  <a:pt x="5105168" y="2734969"/>
                  <a:pt x="5107349" y="2728427"/>
                  <a:pt x="5112951" y="2725216"/>
                </a:cubicBezTo>
                <a:cubicBezTo>
                  <a:pt x="5118251" y="2722187"/>
                  <a:pt x="5125943" y="2724731"/>
                  <a:pt x="5128547" y="2730244"/>
                </a:cubicBezTo>
                <a:cubicBezTo>
                  <a:pt x="5130727" y="2734818"/>
                  <a:pt x="5131121" y="2739786"/>
                  <a:pt x="5130424" y="2744692"/>
                </a:cubicBezTo>
                <a:cubicBezTo>
                  <a:pt x="5131726" y="2743026"/>
                  <a:pt x="5133362" y="2741906"/>
                  <a:pt x="5135088" y="2741149"/>
                </a:cubicBezTo>
                <a:cubicBezTo>
                  <a:pt x="5133483" y="2738059"/>
                  <a:pt x="5132999" y="2734394"/>
                  <a:pt x="5134422" y="2731274"/>
                </a:cubicBezTo>
                <a:lnTo>
                  <a:pt x="5136632" y="2726397"/>
                </a:lnTo>
                <a:cubicBezTo>
                  <a:pt x="5138540" y="2722187"/>
                  <a:pt x="5142174" y="2719673"/>
                  <a:pt x="5146293" y="2719128"/>
                </a:cubicBezTo>
                <a:cubicBezTo>
                  <a:pt x="5146687" y="2717916"/>
                  <a:pt x="5147292" y="2716795"/>
                  <a:pt x="5148140" y="2715766"/>
                </a:cubicBezTo>
                <a:lnTo>
                  <a:pt x="5147110" y="2715220"/>
                </a:lnTo>
                <a:cubicBezTo>
                  <a:pt x="5142295" y="2712676"/>
                  <a:pt x="5140145" y="2707012"/>
                  <a:pt x="5141508" y="2701893"/>
                </a:cubicBezTo>
                <a:cubicBezTo>
                  <a:pt x="5140539" y="2702408"/>
                  <a:pt x="5139449" y="2702620"/>
                  <a:pt x="5138358" y="2702832"/>
                </a:cubicBezTo>
                <a:cubicBezTo>
                  <a:pt x="5140993" y="2707860"/>
                  <a:pt x="5139782" y="2715372"/>
                  <a:pt x="5134452" y="2718098"/>
                </a:cubicBezTo>
                <a:lnTo>
                  <a:pt x="5129879" y="2720461"/>
                </a:lnTo>
                <a:cubicBezTo>
                  <a:pt x="5124277" y="2723308"/>
                  <a:pt x="5117463" y="2722490"/>
                  <a:pt x="5113920" y="2716795"/>
                </a:cubicBezTo>
                <a:cubicBezTo>
                  <a:pt x="5110801" y="2711828"/>
                  <a:pt x="5112012" y="2703680"/>
                  <a:pt x="5117584" y="2700833"/>
                </a:cubicBezTo>
                <a:lnTo>
                  <a:pt x="5122157" y="2698470"/>
                </a:lnTo>
                <a:cubicBezTo>
                  <a:pt x="5123459" y="2697804"/>
                  <a:pt x="5124822" y="2697380"/>
                  <a:pt x="5126215" y="2697137"/>
                </a:cubicBezTo>
                <a:cubicBezTo>
                  <a:pt x="5124731" y="2694441"/>
                  <a:pt x="5124277" y="2691200"/>
                  <a:pt x="5125246" y="2688141"/>
                </a:cubicBezTo>
                <a:lnTo>
                  <a:pt x="5127487" y="2681205"/>
                </a:lnTo>
                <a:cubicBezTo>
                  <a:pt x="5129425" y="2675238"/>
                  <a:pt x="5136027" y="2671754"/>
                  <a:pt x="5142023" y="2673663"/>
                </a:cubicBezTo>
                <a:cubicBezTo>
                  <a:pt x="5147958" y="2675541"/>
                  <a:pt x="5151471" y="2682265"/>
                  <a:pt x="5149563" y="2688202"/>
                </a:cubicBezTo>
                <a:lnTo>
                  <a:pt x="5147443" y="2694744"/>
                </a:lnTo>
                <a:cubicBezTo>
                  <a:pt x="5150654" y="2693169"/>
                  <a:pt x="5154469" y="2692866"/>
                  <a:pt x="5157770" y="2694623"/>
                </a:cubicBezTo>
                <a:lnTo>
                  <a:pt x="5162312" y="2697046"/>
                </a:lnTo>
                <a:cubicBezTo>
                  <a:pt x="5167854" y="2699985"/>
                  <a:pt x="5170186" y="2707072"/>
                  <a:pt x="5167249" y="2712676"/>
                </a:cubicBezTo>
                <a:cubicBezTo>
                  <a:pt x="5166704" y="2713736"/>
                  <a:pt x="5165856" y="2714554"/>
                  <a:pt x="5165038" y="2715372"/>
                </a:cubicBezTo>
                <a:cubicBezTo>
                  <a:pt x="5165583" y="2716008"/>
                  <a:pt x="5165856" y="2716826"/>
                  <a:pt x="5166249" y="2717553"/>
                </a:cubicBezTo>
                <a:cubicBezTo>
                  <a:pt x="5169247" y="2715978"/>
                  <a:pt x="5172791" y="2715463"/>
                  <a:pt x="5175789" y="2716826"/>
                </a:cubicBezTo>
                <a:lnTo>
                  <a:pt x="5180664" y="2719007"/>
                </a:lnTo>
                <a:cubicBezTo>
                  <a:pt x="5186812" y="2721793"/>
                  <a:pt x="5189991" y="2727730"/>
                  <a:pt x="5187962" y="2734394"/>
                </a:cubicBezTo>
                <a:cubicBezTo>
                  <a:pt x="5186176" y="2740270"/>
                  <a:pt x="5178332" y="2744268"/>
                  <a:pt x="5172579" y="2741694"/>
                </a:cubicBezTo>
                <a:lnTo>
                  <a:pt x="5167703" y="2739513"/>
                </a:lnTo>
                <a:cubicBezTo>
                  <a:pt x="5164856" y="2738241"/>
                  <a:pt x="5162737" y="2736211"/>
                  <a:pt x="5161404" y="2733818"/>
                </a:cubicBezTo>
                <a:cubicBezTo>
                  <a:pt x="5160647" y="2734182"/>
                  <a:pt x="5159890" y="2734333"/>
                  <a:pt x="5159163" y="2734515"/>
                </a:cubicBezTo>
                <a:cubicBezTo>
                  <a:pt x="5159072" y="2734727"/>
                  <a:pt x="5159133" y="2735000"/>
                  <a:pt x="5159042" y="2735212"/>
                </a:cubicBezTo>
                <a:lnTo>
                  <a:pt x="5156831" y="2740089"/>
                </a:lnTo>
                <a:cubicBezTo>
                  <a:pt x="5156226" y="2741421"/>
                  <a:pt x="5155408" y="2742512"/>
                  <a:pt x="5154530" y="2743511"/>
                </a:cubicBezTo>
                <a:cubicBezTo>
                  <a:pt x="5161495" y="2745540"/>
                  <a:pt x="5165553" y="2754416"/>
                  <a:pt x="5161253" y="2760716"/>
                </a:cubicBezTo>
                <a:cubicBezTo>
                  <a:pt x="5165129" y="2761261"/>
                  <a:pt x="5168763" y="2763654"/>
                  <a:pt x="5170580" y="2767198"/>
                </a:cubicBezTo>
                <a:lnTo>
                  <a:pt x="5171064" y="2768167"/>
                </a:lnTo>
                <a:cubicBezTo>
                  <a:pt x="5171155" y="2766804"/>
                  <a:pt x="5171519" y="2765350"/>
                  <a:pt x="5172336" y="2763805"/>
                </a:cubicBezTo>
                <a:cubicBezTo>
                  <a:pt x="5179150" y="2750993"/>
                  <a:pt x="5200288" y="2758656"/>
                  <a:pt x="5194170" y="2771469"/>
                </a:cubicBezTo>
                <a:cubicBezTo>
                  <a:pt x="5196351" y="2772711"/>
                  <a:pt x="5198289" y="2774498"/>
                  <a:pt x="5199501" y="2776860"/>
                </a:cubicBezTo>
                <a:lnTo>
                  <a:pt x="5204194" y="2786038"/>
                </a:lnTo>
                <a:cubicBezTo>
                  <a:pt x="5207041" y="2791612"/>
                  <a:pt x="5203558" y="2798911"/>
                  <a:pt x="5198077" y="2801214"/>
                </a:cubicBezTo>
                <a:close/>
                <a:moveTo>
                  <a:pt x="5193898" y="2524303"/>
                </a:moveTo>
                <a:cubicBezTo>
                  <a:pt x="5188992" y="2522092"/>
                  <a:pt x="5187145" y="2518003"/>
                  <a:pt x="5187266" y="2513883"/>
                </a:cubicBezTo>
                <a:cubicBezTo>
                  <a:pt x="5185025" y="2515791"/>
                  <a:pt x="5182209" y="2516579"/>
                  <a:pt x="5179120" y="2516397"/>
                </a:cubicBezTo>
                <a:cubicBezTo>
                  <a:pt x="5179120" y="2517215"/>
                  <a:pt x="5179514" y="2518003"/>
                  <a:pt x="5179392" y="2518851"/>
                </a:cubicBezTo>
                <a:cubicBezTo>
                  <a:pt x="5178575" y="2525030"/>
                  <a:pt x="5174426" y="2530210"/>
                  <a:pt x="5167673" y="2530088"/>
                </a:cubicBezTo>
                <a:cubicBezTo>
                  <a:pt x="5161979" y="2529967"/>
                  <a:pt x="5155620" y="2524515"/>
                  <a:pt x="5156468" y="2518366"/>
                </a:cubicBezTo>
                <a:cubicBezTo>
                  <a:pt x="5156589" y="2517639"/>
                  <a:pt x="5156650" y="2516912"/>
                  <a:pt x="5156680" y="2516185"/>
                </a:cubicBezTo>
                <a:cubicBezTo>
                  <a:pt x="5156680" y="2516185"/>
                  <a:pt x="5156680" y="2516185"/>
                  <a:pt x="5156680" y="2516185"/>
                </a:cubicBezTo>
                <a:cubicBezTo>
                  <a:pt x="5156650" y="2516125"/>
                  <a:pt x="5156619" y="2516094"/>
                  <a:pt x="5156589" y="2515973"/>
                </a:cubicBezTo>
                <a:cubicBezTo>
                  <a:pt x="5156468" y="2515852"/>
                  <a:pt x="5156437" y="2515822"/>
                  <a:pt x="5156226" y="2515549"/>
                </a:cubicBezTo>
                <a:cubicBezTo>
                  <a:pt x="5151986" y="2510733"/>
                  <a:pt x="5152319" y="2503887"/>
                  <a:pt x="5156771" y="2499344"/>
                </a:cubicBezTo>
                <a:cubicBezTo>
                  <a:pt x="5160162" y="2495861"/>
                  <a:pt x="5165886" y="2495558"/>
                  <a:pt x="5170095" y="2497830"/>
                </a:cubicBezTo>
                <a:lnTo>
                  <a:pt x="5170428" y="2497072"/>
                </a:lnTo>
                <a:cubicBezTo>
                  <a:pt x="5167764" y="2494710"/>
                  <a:pt x="5166037" y="2491287"/>
                  <a:pt x="5166764" y="2486804"/>
                </a:cubicBezTo>
                <a:cubicBezTo>
                  <a:pt x="5169096" y="2472749"/>
                  <a:pt x="5189719" y="2477020"/>
                  <a:pt x="5189083" y="2490318"/>
                </a:cubicBezTo>
                <a:cubicBezTo>
                  <a:pt x="5192868" y="2493165"/>
                  <a:pt x="5195412" y="2498284"/>
                  <a:pt x="5193807" y="2502827"/>
                </a:cubicBezTo>
                <a:cubicBezTo>
                  <a:pt x="5196654" y="2501222"/>
                  <a:pt x="5200166" y="2500737"/>
                  <a:pt x="5204043" y="2502494"/>
                </a:cubicBezTo>
                <a:cubicBezTo>
                  <a:pt x="5218155" y="2508825"/>
                  <a:pt x="5208040" y="2530664"/>
                  <a:pt x="5193898" y="2524303"/>
                </a:cubicBezTo>
                <a:close/>
                <a:moveTo>
                  <a:pt x="5181361" y="2452970"/>
                </a:moveTo>
                <a:lnTo>
                  <a:pt x="5174759" y="2467570"/>
                </a:lnTo>
                <a:cubicBezTo>
                  <a:pt x="5171973" y="2473719"/>
                  <a:pt x="5164584" y="2475718"/>
                  <a:pt x="5158709" y="2473204"/>
                </a:cubicBezTo>
                <a:cubicBezTo>
                  <a:pt x="5153167" y="2470841"/>
                  <a:pt x="5151108" y="2464268"/>
                  <a:pt x="5152713" y="2458756"/>
                </a:cubicBezTo>
                <a:cubicBezTo>
                  <a:pt x="5152713" y="2458756"/>
                  <a:pt x="5152683" y="2458756"/>
                  <a:pt x="5152652" y="2458756"/>
                </a:cubicBezTo>
                <a:cubicBezTo>
                  <a:pt x="5146535" y="2456029"/>
                  <a:pt x="5144718" y="2448336"/>
                  <a:pt x="5147322" y="2442611"/>
                </a:cubicBezTo>
                <a:lnTo>
                  <a:pt x="5149533" y="2437734"/>
                </a:lnTo>
                <a:cubicBezTo>
                  <a:pt x="5152319" y="2431585"/>
                  <a:pt x="5159951" y="2429829"/>
                  <a:pt x="5165674" y="2432403"/>
                </a:cubicBezTo>
                <a:cubicBezTo>
                  <a:pt x="5167491" y="2433221"/>
                  <a:pt x="5168824" y="2434554"/>
                  <a:pt x="5169853" y="2436068"/>
                </a:cubicBezTo>
                <a:cubicBezTo>
                  <a:pt x="5171852" y="2435947"/>
                  <a:pt x="5173851" y="2436129"/>
                  <a:pt x="5175728" y="2436947"/>
                </a:cubicBezTo>
                <a:cubicBezTo>
                  <a:pt x="5181845" y="2439491"/>
                  <a:pt x="5183965" y="2447245"/>
                  <a:pt x="5181361" y="2452970"/>
                </a:cubicBezTo>
                <a:close/>
                <a:moveTo>
                  <a:pt x="5148261" y="2421529"/>
                </a:moveTo>
                <a:cubicBezTo>
                  <a:pt x="5134210" y="2415198"/>
                  <a:pt x="5142204" y="2392481"/>
                  <a:pt x="5156286" y="2398842"/>
                </a:cubicBezTo>
                <a:cubicBezTo>
                  <a:pt x="5170368" y="2405203"/>
                  <a:pt x="5162373" y="2427890"/>
                  <a:pt x="5148261" y="2421529"/>
                </a:cubicBezTo>
                <a:close/>
                <a:moveTo>
                  <a:pt x="5141659" y="2440884"/>
                </a:moveTo>
                <a:cubicBezTo>
                  <a:pt x="5141720" y="2441430"/>
                  <a:pt x="5142083" y="2441884"/>
                  <a:pt x="5142083" y="2442429"/>
                </a:cubicBezTo>
                <a:lnTo>
                  <a:pt x="5142174" y="2449638"/>
                </a:lnTo>
                <a:cubicBezTo>
                  <a:pt x="5142235" y="2455878"/>
                  <a:pt x="5135633" y="2460633"/>
                  <a:pt x="5129879" y="2460209"/>
                </a:cubicBezTo>
                <a:cubicBezTo>
                  <a:pt x="5124973" y="2459846"/>
                  <a:pt x="5121521" y="2456575"/>
                  <a:pt x="5120098" y="2452364"/>
                </a:cubicBezTo>
                <a:cubicBezTo>
                  <a:pt x="5118432" y="2451849"/>
                  <a:pt x="5116797" y="2451062"/>
                  <a:pt x="5115374" y="2449759"/>
                </a:cubicBezTo>
                <a:cubicBezTo>
                  <a:pt x="5112345" y="2447003"/>
                  <a:pt x="5111437" y="2442308"/>
                  <a:pt x="5112557" y="2438340"/>
                </a:cubicBezTo>
                <a:cubicBezTo>
                  <a:pt x="5111225" y="2434312"/>
                  <a:pt x="5112466" y="2429465"/>
                  <a:pt x="5115313" y="2426345"/>
                </a:cubicBezTo>
                <a:cubicBezTo>
                  <a:pt x="5117827" y="2423619"/>
                  <a:pt x="5121249" y="2422862"/>
                  <a:pt x="5124580" y="2423347"/>
                </a:cubicBezTo>
                <a:cubicBezTo>
                  <a:pt x="5128637" y="2420711"/>
                  <a:pt x="5134058" y="2420196"/>
                  <a:pt x="5138510" y="2424589"/>
                </a:cubicBezTo>
                <a:lnTo>
                  <a:pt x="5140781" y="2426800"/>
                </a:lnTo>
                <a:cubicBezTo>
                  <a:pt x="5145384" y="2431313"/>
                  <a:pt x="5144657" y="2436856"/>
                  <a:pt x="5141659" y="2440884"/>
                </a:cubicBezTo>
                <a:close/>
                <a:moveTo>
                  <a:pt x="5133392" y="2374883"/>
                </a:moveTo>
                <a:cubicBezTo>
                  <a:pt x="5130758" y="2377578"/>
                  <a:pt x="5127850" y="2378396"/>
                  <a:pt x="5125155" y="2377942"/>
                </a:cubicBezTo>
                <a:cubicBezTo>
                  <a:pt x="5129183" y="2381365"/>
                  <a:pt x="5131121" y="2387635"/>
                  <a:pt x="5128516" y="2393117"/>
                </a:cubicBezTo>
                <a:cubicBezTo>
                  <a:pt x="5129910" y="2394420"/>
                  <a:pt x="5131091" y="2395934"/>
                  <a:pt x="5131726" y="2397752"/>
                </a:cubicBezTo>
                <a:cubicBezTo>
                  <a:pt x="5133877" y="2404052"/>
                  <a:pt x="5130273" y="2410716"/>
                  <a:pt x="5124186" y="2413018"/>
                </a:cubicBezTo>
                <a:lnTo>
                  <a:pt x="5117100" y="2415683"/>
                </a:lnTo>
                <a:cubicBezTo>
                  <a:pt x="5111013" y="2417985"/>
                  <a:pt x="5103866" y="2414169"/>
                  <a:pt x="5101837" y="2408141"/>
                </a:cubicBezTo>
                <a:cubicBezTo>
                  <a:pt x="5101534" y="2407293"/>
                  <a:pt x="5101837" y="2406475"/>
                  <a:pt x="5101867" y="2405627"/>
                </a:cubicBezTo>
                <a:cubicBezTo>
                  <a:pt x="5100444" y="2406202"/>
                  <a:pt x="5098930" y="2406505"/>
                  <a:pt x="5097416" y="2406475"/>
                </a:cubicBezTo>
                <a:cubicBezTo>
                  <a:pt x="5096265" y="2406445"/>
                  <a:pt x="5095266" y="2406081"/>
                  <a:pt x="5094236" y="2405748"/>
                </a:cubicBezTo>
                <a:lnTo>
                  <a:pt x="5092722" y="2406324"/>
                </a:lnTo>
                <a:cubicBezTo>
                  <a:pt x="5086604" y="2408626"/>
                  <a:pt x="5079548" y="2403416"/>
                  <a:pt x="5078095" y="2397661"/>
                </a:cubicBezTo>
                <a:cubicBezTo>
                  <a:pt x="5077852" y="2396661"/>
                  <a:pt x="5077974" y="2395783"/>
                  <a:pt x="5077943" y="2394874"/>
                </a:cubicBezTo>
                <a:cubicBezTo>
                  <a:pt x="5076974" y="2394692"/>
                  <a:pt x="5076066" y="2394753"/>
                  <a:pt x="5075067" y="2394299"/>
                </a:cubicBezTo>
                <a:cubicBezTo>
                  <a:pt x="5068041" y="2391148"/>
                  <a:pt x="5067647" y="2384454"/>
                  <a:pt x="5070766" y="2379305"/>
                </a:cubicBezTo>
                <a:cubicBezTo>
                  <a:pt x="5070040" y="2379699"/>
                  <a:pt x="5069162" y="2379608"/>
                  <a:pt x="5068344" y="2379880"/>
                </a:cubicBezTo>
                <a:cubicBezTo>
                  <a:pt x="5067829" y="2381031"/>
                  <a:pt x="5067223" y="2382183"/>
                  <a:pt x="5066164" y="2383273"/>
                </a:cubicBezTo>
                <a:cubicBezTo>
                  <a:pt x="5056443" y="2393208"/>
                  <a:pt x="5040877" y="2380365"/>
                  <a:pt x="5047721" y="2370006"/>
                </a:cubicBezTo>
                <a:cubicBezTo>
                  <a:pt x="5047024" y="2369188"/>
                  <a:pt x="5046207" y="2368401"/>
                  <a:pt x="5045783" y="2367462"/>
                </a:cubicBezTo>
                <a:cubicBezTo>
                  <a:pt x="5045298" y="2368643"/>
                  <a:pt x="5045419" y="2369945"/>
                  <a:pt x="5044541" y="2371005"/>
                </a:cubicBezTo>
                <a:cubicBezTo>
                  <a:pt x="5040665" y="2375640"/>
                  <a:pt x="5032640" y="2375973"/>
                  <a:pt x="5028340" y="2371763"/>
                </a:cubicBezTo>
                <a:lnTo>
                  <a:pt x="5024706" y="2368188"/>
                </a:lnTo>
                <a:cubicBezTo>
                  <a:pt x="5024433" y="2367916"/>
                  <a:pt x="5024221" y="2367613"/>
                  <a:pt x="5023979" y="2367340"/>
                </a:cubicBezTo>
                <a:cubicBezTo>
                  <a:pt x="5022919" y="2367583"/>
                  <a:pt x="5021859" y="2367734"/>
                  <a:pt x="5020799" y="2367674"/>
                </a:cubicBezTo>
                <a:cubicBezTo>
                  <a:pt x="5014288" y="2367219"/>
                  <a:pt x="5010200" y="2361646"/>
                  <a:pt x="5010139" y="2355467"/>
                </a:cubicBezTo>
                <a:lnTo>
                  <a:pt x="5010048" y="2348258"/>
                </a:lnTo>
                <a:cubicBezTo>
                  <a:pt x="5009988" y="2342048"/>
                  <a:pt x="5016469" y="2337202"/>
                  <a:pt x="5022283" y="2337596"/>
                </a:cubicBezTo>
                <a:cubicBezTo>
                  <a:pt x="5026795" y="2337899"/>
                  <a:pt x="5029551" y="2340988"/>
                  <a:pt x="5031186" y="2344714"/>
                </a:cubicBezTo>
                <a:cubicBezTo>
                  <a:pt x="5029763" y="2336626"/>
                  <a:pt x="5034336" y="2327115"/>
                  <a:pt x="5039998" y="2321633"/>
                </a:cubicBezTo>
                <a:cubicBezTo>
                  <a:pt x="5044117" y="2317665"/>
                  <a:pt x="5051173" y="2317483"/>
                  <a:pt x="5057805" y="2318574"/>
                </a:cubicBezTo>
                <a:cubicBezTo>
                  <a:pt x="5058683" y="2310516"/>
                  <a:pt x="5070252" y="2303429"/>
                  <a:pt x="5079034" y="2310365"/>
                </a:cubicBezTo>
                <a:cubicBezTo>
                  <a:pt x="5081275" y="2312152"/>
                  <a:pt x="5082244" y="2314151"/>
                  <a:pt x="5082668" y="2316211"/>
                </a:cubicBezTo>
                <a:cubicBezTo>
                  <a:pt x="5084727" y="2316968"/>
                  <a:pt x="5086665" y="2318059"/>
                  <a:pt x="5087906" y="2319604"/>
                </a:cubicBezTo>
                <a:cubicBezTo>
                  <a:pt x="5088936" y="2320906"/>
                  <a:pt x="5089572" y="2322239"/>
                  <a:pt x="5089936" y="2323632"/>
                </a:cubicBezTo>
                <a:cubicBezTo>
                  <a:pt x="5093085" y="2323299"/>
                  <a:pt x="5096386" y="2324117"/>
                  <a:pt x="5099021" y="2326116"/>
                </a:cubicBezTo>
                <a:cubicBezTo>
                  <a:pt x="5102200" y="2328539"/>
                  <a:pt x="5103533" y="2332416"/>
                  <a:pt x="5103230" y="2336202"/>
                </a:cubicBezTo>
                <a:cubicBezTo>
                  <a:pt x="5103533" y="2335476"/>
                  <a:pt x="5103896" y="2334809"/>
                  <a:pt x="5104411" y="2334173"/>
                </a:cubicBezTo>
                <a:lnTo>
                  <a:pt x="5107742" y="2329993"/>
                </a:lnTo>
                <a:cubicBezTo>
                  <a:pt x="5111800" y="2324874"/>
                  <a:pt x="5118039" y="2322118"/>
                  <a:pt x="5124247" y="2325813"/>
                </a:cubicBezTo>
                <a:cubicBezTo>
                  <a:pt x="5129304" y="2328842"/>
                  <a:pt x="5132453" y="2337202"/>
                  <a:pt x="5128426" y="2342321"/>
                </a:cubicBezTo>
                <a:lnTo>
                  <a:pt x="5125095" y="2346501"/>
                </a:lnTo>
                <a:cubicBezTo>
                  <a:pt x="5121037" y="2351620"/>
                  <a:pt x="5114798" y="2354376"/>
                  <a:pt x="5108590" y="2350681"/>
                </a:cubicBezTo>
                <a:cubicBezTo>
                  <a:pt x="5105017" y="2348530"/>
                  <a:pt x="5102412" y="2343684"/>
                  <a:pt x="5102654" y="2339231"/>
                </a:cubicBezTo>
                <a:cubicBezTo>
                  <a:pt x="5102200" y="2340625"/>
                  <a:pt x="5101534" y="2341957"/>
                  <a:pt x="5100626" y="2343109"/>
                </a:cubicBezTo>
                <a:lnTo>
                  <a:pt x="5097295" y="2347289"/>
                </a:lnTo>
                <a:cubicBezTo>
                  <a:pt x="5096114" y="2348773"/>
                  <a:pt x="5094660" y="2349803"/>
                  <a:pt x="5093055" y="2350530"/>
                </a:cubicBezTo>
                <a:cubicBezTo>
                  <a:pt x="5093055" y="2351317"/>
                  <a:pt x="5092691" y="2352044"/>
                  <a:pt x="5092601" y="2352832"/>
                </a:cubicBezTo>
                <a:cubicBezTo>
                  <a:pt x="5096628" y="2348864"/>
                  <a:pt x="5103927" y="2348016"/>
                  <a:pt x="5108166" y="2352165"/>
                </a:cubicBezTo>
                <a:lnTo>
                  <a:pt x="5115434" y="2359283"/>
                </a:lnTo>
                <a:cubicBezTo>
                  <a:pt x="5115919" y="2359768"/>
                  <a:pt x="5116191" y="2360374"/>
                  <a:pt x="5116615" y="2360889"/>
                </a:cubicBezTo>
                <a:cubicBezTo>
                  <a:pt x="5117191" y="2359526"/>
                  <a:pt x="5117827" y="2358163"/>
                  <a:pt x="5119038" y="2356951"/>
                </a:cubicBezTo>
                <a:cubicBezTo>
                  <a:pt x="5129364" y="2346440"/>
                  <a:pt x="5143597" y="2364433"/>
                  <a:pt x="5133392" y="2374883"/>
                </a:cubicBezTo>
                <a:close/>
                <a:moveTo>
                  <a:pt x="5107651" y="2294645"/>
                </a:moveTo>
                <a:lnTo>
                  <a:pt x="5104320" y="2298855"/>
                </a:lnTo>
                <a:cubicBezTo>
                  <a:pt x="5100323" y="2303913"/>
                  <a:pt x="5094418" y="2305700"/>
                  <a:pt x="5088543" y="2302793"/>
                </a:cubicBezTo>
                <a:cubicBezTo>
                  <a:pt x="5082728" y="2302217"/>
                  <a:pt x="5077671" y="2298067"/>
                  <a:pt x="5079458" y="2290798"/>
                </a:cubicBezTo>
                <a:cubicBezTo>
                  <a:pt x="5079760" y="2289617"/>
                  <a:pt x="5080215" y="2288587"/>
                  <a:pt x="5080760" y="2287648"/>
                </a:cubicBezTo>
                <a:cubicBezTo>
                  <a:pt x="5080699" y="2286254"/>
                  <a:pt x="5080820" y="2284861"/>
                  <a:pt x="5081245" y="2283528"/>
                </a:cubicBezTo>
                <a:cubicBezTo>
                  <a:pt x="5082456" y="2279469"/>
                  <a:pt x="5085999" y="2276925"/>
                  <a:pt x="5089936" y="2276168"/>
                </a:cubicBezTo>
                <a:cubicBezTo>
                  <a:pt x="5092056" y="2273654"/>
                  <a:pt x="5094993" y="2272018"/>
                  <a:pt x="5098991" y="2272109"/>
                </a:cubicBezTo>
                <a:cubicBezTo>
                  <a:pt x="5104683" y="2272200"/>
                  <a:pt x="5110801" y="2278379"/>
                  <a:pt x="5109710" y="2284285"/>
                </a:cubicBezTo>
                <a:cubicBezTo>
                  <a:pt x="5109620" y="2284770"/>
                  <a:pt x="5109377" y="2285194"/>
                  <a:pt x="5109256" y="2285679"/>
                </a:cubicBezTo>
                <a:cubicBezTo>
                  <a:pt x="5109983" y="2288829"/>
                  <a:pt x="5109589" y="2292191"/>
                  <a:pt x="5107651" y="2294645"/>
                </a:cubicBezTo>
                <a:close/>
                <a:moveTo>
                  <a:pt x="5115464" y="2240668"/>
                </a:moveTo>
                <a:cubicBezTo>
                  <a:pt x="5111921" y="2254995"/>
                  <a:pt x="5089693" y="2249240"/>
                  <a:pt x="5093267" y="2234913"/>
                </a:cubicBezTo>
                <a:cubicBezTo>
                  <a:pt x="5096810" y="2220586"/>
                  <a:pt x="5119038" y="2226341"/>
                  <a:pt x="5115464" y="2240668"/>
                </a:cubicBezTo>
                <a:close/>
                <a:moveTo>
                  <a:pt x="5092752" y="2210287"/>
                </a:moveTo>
                <a:lnTo>
                  <a:pt x="5089421" y="2214467"/>
                </a:lnTo>
                <a:cubicBezTo>
                  <a:pt x="5085363" y="2219556"/>
                  <a:pt x="5077005" y="2219465"/>
                  <a:pt x="5072432" y="2215315"/>
                </a:cubicBezTo>
                <a:cubicBezTo>
                  <a:pt x="5067375" y="2210741"/>
                  <a:pt x="5067556" y="2203381"/>
                  <a:pt x="5071584" y="2198292"/>
                </a:cubicBezTo>
                <a:lnTo>
                  <a:pt x="5074915" y="2194112"/>
                </a:lnTo>
                <a:cubicBezTo>
                  <a:pt x="5078973" y="2189024"/>
                  <a:pt x="5087331" y="2189115"/>
                  <a:pt x="5091904" y="2193264"/>
                </a:cubicBezTo>
                <a:cubicBezTo>
                  <a:pt x="5096931" y="2197838"/>
                  <a:pt x="5096779" y="2205198"/>
                  <a:pt x="5092752" y="2210287"/>
                </a:cubicBezTo>
                <a:close/>
                <a:moveTo>
                  <a:pt x="5034911" y="1993896"/>
                </a:moveTo>
                <a:cubicBezTo>
                  <a:pt x="5031368" y="2008162"/>
                  <a:pt x="5008746" y="2004255"/>
                  <a:pt x="5012320" y="1989897"/>
                </a:cubicBezTo>
                <a:cubicBezTo>
                  <a:pt x="5015863" y="1975661"/>
                  <a:pt x="5038454" y="1979569"/>
                  <a:pt x="5034911" y="1993896"/>
                </a:cubicBezTo>
                <a:close/>
                <a:moveTo>
                  <a:pt x="5018073" y="2031274"/>
                </a:moveTo>
                <a:cubicBezTo>
                  <a:pt x="5023858" y="2031940"/>
                  <a:pt x="5029066" y="2038573"/>
                  <a:pt x="5027613" y="2044419"/>
                </a:cubicBezTo>
                <a:lnTo>
                  <a:pt x="5026371" y="2049357"/>
                </a:lnTo>
                <a:cubicBezTo>
                  <a:pt x="5024827" y="2055627"/>
                  <a:pt x="5019891" y="2059625"/>
                  <a:pt x="5013258" y="2058898"/>
                </a:cubicBezTo>
                <a:cubicBezTo>
                  <a:pt x="5007475" y="2058262"/>
                  <a:pt x="5002266" y="2051628"/>
                  <a:pt x="5003719" y="2045782"/>
                </a:cubicBezTo>
                <a:lnTo>
                  <a:pt x="5004961" y="2040815"/>
                </a:lnTo>
                <a:cubicBezTo>
                  <a:pt x="5006506" y="2034575"/>
                  <a:pt x="5011442" y="2030547"/>
                  <a:pt x="5018073" y="2031274"/>
                </a:cubicBezTo>
                <a:close/>
                <a:moveTo>
                  <a:pt x="5018255" y="2093852"/>
                </a:moveTo>
                <a:cubicBezTo>
                  <a:pt x="5024009" y="2096912"/>
                  <a:pt x="5025008" y="2105484"/>
                  <a:pt x="5021708" y="2110512"/>
                </a:cubicBezTo>
                <a:cubicBezTo>
                  <a:pt x="5019043" y="2114571"/>
                  <a:pt x="5014742" y="2116085"/>
                  <a:pt x="5010442" y="2115601"/>
                </a:cubicBezTo>
                <a:cubicBezTo>
                  <a:pt x="5007414" y="2119811"/>
                  <a:pt x="5002387" y="2122143"/>
                  <a:pt x="4997027" y="2120356"/>
                </a:cubicBezTo>
                <a:cubicBezTo>
                  <a:pt x="4996269" y="2120114"/>
                  <a:pt x="4995664" y="2119569"/>
                  <a:pt x="4994998" y="2119145"/>
                </a:cubicBezTo>
                <a:cubicBezTo>
                  <a:pt x="4992333" y="2120629"/>
                  <a:pt x="4989062" y="2121144"/>
                  <a:pt x="4986064" y="2120417"/>
                </a:cubicBezTo>
                <a:lnTo>
                  <a:pt x="4981128" y="2119175"/>
                </a:lnTo>
                <a:cubicBezTo>
                  <a:pt x="4979432" y="2118751"/>
                  <a:pt x="4977979" y="2117903"/>
                  <a:pt x="4976767" y="2116812"/>
                </a:cubicBezTo>
                <a:cubicBezTo>
                  <a:pt x="4975677" y="2118085"/>
                  <a:pt x="4974405" y="2119145"/>
                  <a:pt x="4973012" y="2119811"/>
                </a:cubicBezTo>
                <a:cubicBezTo>
                  <a:pt x="4966956" y="2122598"/>
                  <a:pt x="4960990" y="2119508"/>
                  <a:pt x="4957780" y="2114208"/>
                </a:cubicBezTo>
                <a:lnTo>
                  <a:pt x="4954055" y="2108028"/>
                </a:lnTo>
                <a:cubicBezTo>
                  <a:pt x="4950845" y="2102697"/>
                  <a:pt x="4954509" y="2095185"/>
                  <a:pt x="4959657" y="2092792"/>
                </a:cubicBezTo>
                <a:cubicBezTo>
                  <a:pt x="4965714" y="2090006"/>
                  <a:pt x="4971680" y="2093095"/>
                  <a:pt x="4974890" y="2098396"/>
                </a:cubicBezTo>
                <a:lnTo>
                  <a:pt x="4975980" y="2100214"/>
                </a:lnTo>
                <a:cubicBezTo>
                  <a:pt x="4978887" y="2097336"/>
                  <a:pt x="4983369" y="2096094"/>
                  <a:pt x="4987396" y="2097063"/>
                </a:cubicBezTo>
                <a:lnTo>
                  <a:pt x="4992333" y="2098305"/>
                </a:lnTo>
                <a:cubicBezTo>
                  <a:pt x="4992606" y="2098366"/>
                  <a:pt x="4992787" y="2098578"/>
                  <a:pt x="4993029" y="2098669"/>
                </a:cubicBezTo>
                <a:cubicBezTo>
                  <a:pt x="4994907" y="2096003"/>
                  <a:pt x="4997148" y="2093671"/>
                  <a:pt x="5000327" y="2092126"/>
                </a:cubicBezTo>
                <a:cubicBezTo>
                  <a:pt x="5006384" y="2089279"/>
                  <a:pt x="5012653" y="2090884"/>
                  <a:pt x="5018255" y="2093852"/>
                </a:cubicBezTo>
                <a:close/>
                <a:moveTo>
                  <a:pt x="4980674" y="2064259"/>
                </a:moveTo>
                <a:cubicBezTo>
                  <a:pt x="4979160" y="2070287"/>
                  <a:pt x="4974102" y="2074861"/>
                  <a:pt x="4967561" y="2073801"/>
                </a:cubicBezTo>
                <a:cubicBezTo>
                  <a:pt x="4961838" y="2072892"/>
                  <a:pt x="4956508" y="2066713"/>
                  <a:pt x="4958022" y="2060685"/>
                </a:cubicBezTo>
                <a:lnTo>
                  <a:pt x="4959264" y="2055748"/>
                </a:lnTo>
                <a:cubicBezTo>
                  <a:pt x="4960748" y="2049720"/>
                  <a:pt x="4965835" y="2045146"/>
                  <a:pt x="4972376" y="2046206"/>
                </a:cubicBezTo>
                <a:cubicBezTo>
                  <a:pt x="4978100" y="2047115"/>
                  <a:pt x="4983429" y="2053294"/>
                  <a:pt x="4981915" y="2059322"/>
                </a:cubicBezTo>
                <a:lnTo>
                  <a:pt x="4980674" y="2064259"/>
                </a:lnTo>
                <a:close/>
                <a:moveTo>
                  <a:pt x="4965714" y="2024973"/>
                </a:moveTo>
                <a:cubicBezTo>
                  <a:pt x="4963715" y="2031152"/>
                  <a:pt x="4957295" y="2033879"/>
                  <a:pt x="4951269" y="2032394"/>
                </a:cubicBezTo>
                <a:lnTo>
                  <a:pt x="4941366" y="2029941"/>
                </a:lnTo>
                <a:cubicBezTo>
                  <a:pt x="4935340" y="2028426"/>
                  <a:pt x="4932160" y="2021096"/>
                  <a:pt x="4933977" y="2015492"/>
                </a:cubicBezTo>
                <a:cubicBezTo>
                  <a:pt x="4935976" y="2009313"/>
                  <a:pt x="4942396" y="2006587"/>
                  <a:pt x="4948422" y="2008071"/>
                </a:cubicBezTo>
                <a:lnTo>
                  <a:pt x="4958325" y="2010525"/>
                </a:lnTo>
                <a:cubicBezTo>
                  <a:pt x="4964351" y="2012070"/>
                  <a:pt x="4967531" y="2019400"/>
                  <a:pt x="4965714" y="2024973"/>
                </a:cubicBezTo>
                <a:close/>
                <a:moveTo>
                  <a:pt x="4935552" y="2051235"/>
                </a:moveTo>
                <a:cubicBezTo>
                  <a:pt x="4938762" y="2056566"/>
                  <a:pt x="4935279" y="2064078"/>
                  <a:pt x="4930101" y="2066501"/>
                </a:cubicBezTo>
                <a:cubicBezTo>
                  <a:pt x="4924105" y="2069348"/>
                  <a:pt x="4918018" y="2066349"/>
                  <a:pt x="4914838" y="2061048"/>
                </a:cubicBezTo>
                <a:lnTo>
                  <a:pt x="4913930" y="2059534"/>
                </a:lnTo>
                <a:cubicBezTo>
                  <a:pt x="4910023" y="2057292"/>
                  <a:pt x="4907358" y="2053082"/>
                  <a:pt x="4908751" y="2047418"/>
                </a:cubicBezTo>
                <a:cubicBezTo>
                  <a:pt x="4910114" y="2041936"/>
                  <a:pt x="4914202" y="2039391"/>
                  <a:pt x="4918533" y="2039119"/>
                </a:cubicBezTo>
                <a:cubicBezTo>
                  <a:pt x="4923863" y="2037695"/>
                  <a:pt x="4929011" y="2040360"/>
                  <a:pt x="4931827" y="2045055"/>
                </a:cubicBezTo>
                <a:lnTo>
                  <a:pt x="4935552" y="2051235"/>
                </a:lnTo>
                <a:close/>
                <a:moveTo>
                  <a:pt x="4911356" y="2083524"/>
                </a:moveTo>
                <a:cubicBezTo>
                  <a:pt x="4917291" y="2084856"/>
                  <a:pt x="4921531" y="2091217"/>
                  <a:pt x="4920047" y="2097245"/>
                </a:cubicBezTo>
                <a:lnTo>
                  <a:pt x="4918805" y="2102182"/>
                </a:lnTo>
                <a:cubicBezTo>
                  <a:pt x="4917291" y="2108210"/>
                  <a:pt x="4911265" y="2112269"/>
                  <a:pt x="4905087" y="2110876"/>
                </a:cubicBezTo>
                <a:cubicBezTo>
                  <a:pt x="4899152" y="2109543"/>
                  <a:pt x="4894912" y="2103182"/>
                  <a:pt x="4896396" y="2097154"/>
                </a:cubicBezTo>
                <a:lnTo>
                  <a:pt x="4897637" y="2092187"/>
                </a:lnTo>
                <a:cubicBezTo>
                  <a:pt x="4899152" y="2086159"/>
                  <a:pt x="4905178" y="2082130"/>
                  <a:pt x="4911356" y="2083524"/>
                </a:cubicBezTo>
                <a:close/>
                <a:moveTo>
                  <a:pt x="4817871" y="2226310"/>
                </a:moveTo>
                <a:cubicBezTo>
                  <a:pt x="4814419" y="2231369"/>
                  <a:pt x="4806242" y="2233580"/>
                  <a:pt x="4801155" y="2229521"/>
                </a:cubicBezTo>
                <a:lnTo>
                  <a:pt x="4796976" y="2226220"/>
                </a:lnTo>
                <a:cubicBezTo>
                  <a:pt x="4791858" y="2222161"/>
                  <a:pt x="4789859" y="2215224"/>
                  <a:pt x="4793736" y="2209500"/>
                </a:cubicBezTo>
                <a:cubicBezTo>
                  <a:pt x="4797188" y="2204411"/>
                  <a:pt x="4805334" y="2202230"/>
                  <a:pt x="4810452" y="2206259"/>
                </a:cubicBezTo>
                <a:lnTo>
                  <a:pt x="4814631" y="2209590"/>
                </a:lnTo>
                <a:cubicBezTo>
                  <a:pt x="4819749" y="2213649"/>
                  <a:pt x="4821748" y="2220586"/>
                  <a:pt x="4817871" y="2226310"/>
                </a:cubicBezTo>
                <a:close/>
                <a:moveTo>
                  <a:pt x="4816478" y="2155008"/>
                </a:moveTo>
                <a:cubicBezTo>
                  <a:pt x="4814934" y="2161248"/>
                  <a:pt x="4809907" y="2165246"/>
                  <a:pt x="4803305" y="2164458"/>
                </a:cubicBezTo>
                <a:cubicBezTo>
                  <a:pt x="4797491" y="2163792"/>
                  <a:pt x="4792373" y="2157128"/>
                  <a:pt x="4793826" y="2151282"/>
                </a:cubicBezTo>
                <a:lnTo>
                  <a:pt x="4795068" y="2146345"/>
                </a:lnTo>
                <a:cubicBezTo>
                  <a:pt x="4796613" y="2140105"/>
                  <a:pt x="4801640" y="2136107"/>
                  <a:pt x="4808241" y="2136895"/>
                </a:cubicBezTo>
                <a:cubicBezTo>
                  <a:pt x="4814055" y="2137561"/>
                  <a:pt x="4819143" y="2144225"/>
                  <a:pt x="4817690" y="2150071"/>
                </a:cubicBezTo>
                <a:lnTo>
                  <a:pt x="4816478" y="2155008"/>
                </a:lnTo>
                <a:close/>
                <a:moveTo>
                  <a:pt x="4815358" y="2038361"/>
                </a:moveTo>
                <a:cubicBezTo>
                  <a:pt x="4813813" y="2044631"/>
                  <a:pt x="4808877" y="2048630"/>
                  <a:pt x="4802245" y="2047903"/>
                </a:cubicBezTo>
                <a:cubicBezTo>
                  <a:pt x="4796461" y="2047267"/>
                  <a:pt x="4791252" y="2040603"/>
                  <a:pt x="4792706" y="2034787"/>
                </a:cubicBezTo>
                <a:lnTo>
                  <a:pt x="4793947" y="2029820"/>
                </a:lnTo>
                <a:cubicBezTo>
                  <a:pt x="4795492" y="2023550"/>
                  <a:pt x="4800458" y="2019551"/>
                  <a:pt x="4807060" y="2020278"/>
                </a:cubicBezTo>
                <a:cubicBezTo>
                  <a:pt x="4812844" y="2020914"/>
                  <a:pt x="4818053" y="2027548"/>
                  <a:pt x="4816599" y="2033394"/>
                </a:cubicBezTo>
                <a:lnTo>
                  <a:pt x="4815358" y="2038361"/>
                </a:lnTo>
                <a:close/>
                <a:moveTo>
                  <a:pt x="4798096" y="1936587"/>
                </a:moveTo>
                <a:lnTo>
                  <a:pt x="4793160" y="1935345"/>
                </a:lnTo>
                <a:cubicBezTo>
                  <a:pt x="4786922" y="1933801"/>
                  <a:pt x="4783046" y="1928500"/>
                  <a:pt x="4783924" y="1922018"/>
                </a:cubicBezTo>
                <a:cubicBezTo>
                  <a:pt x="4784711" y="1916141"/>
                  <a:pt x="4791434" y="1911325"/>
                  <a:pt x="4797248" y="1912779"/>
                </a:cubicBezTo>
                <a:lnTo>
                  <a:pt x="4802215" y="1914021"/>
                </a:lnTo>
                <a:cubicBezTo>
                  <a:pt x="4808453" y="1915566"/>
                  <a:pt x="4812329" y="1920897"/>
                  <a:pt x="4811451" y="1927349"/>
                </a:cubicBezTo>
                <a:cubicBezTo>
                  <a:pt x="4810634" y="1933225"/>
                  <a:pt x="4803911" y="1938041"/>
                  <a:pt x="4798096" y="1936587"/>
                </a:cubicBezTo>
                <a:close/>
                <a:moveTo>
                  <a:pt x="4782652" y="1950793"/>
                </a:moveTo>
                <a:cubicBezTo>
                  <a:pt x="4780138" y="1956760"/>
                  <a:pt x="4771386" y="1958093"/>
                  <a:pt x="4766359" y="1955185"/>
                </a:cubicBezTo>
                <a:cubicBezTo>
                  <a:pt x="4762847" y="1953156"/>
                  <a:pt x="4761120" y="1949975"/>
                  <a:pt x="4760788" y="1946492"/>
                </a:cubicBezTo>
                <a:cubicBezTo>
                  <a:pt x="4757911" y="1943584"/>
                  <a:pt x="4756608" y="1939313"/>
                  <a:pt x="4757577" y="1934982"/>
                </a:cubicBezTo>
                <a:cubicBezTo>
                  <a:pt x="4758940" y="1928772"/>
                  <a:pt x="4766208" y="1924865"/>
                  <a:pt x="4772204" y="1926561"/>
                </a:cubicBezTo>
                <a:cubicBezTo>
                  <a:pt x="4776868" y="1927894"/>
                  <a:pt x="4780774" y="1930438"/>
                  <a:pt x="4783197" y="1934709"/>
                </a:cubicBezTo>
                <a:cubicBezTo>
                  <a:pt x="4786225" y="1940010"/>
                  <a:pt x="4784863" y="1945553"/>
                  <a:pt x="4782652" y="1950793"/>
                </a:cubicBezTo>
                <a:close/>
                <a:moveTo>
                  <a:pt x="4733502" y="2091762"/>
                </a:moveTo>
                <a:cubicBezTo>
                  <a:pt x="4733018" y="2091278"/>
                  <a:pt x="4732533" y="2090793"/>
                  <a:pt x="4731988" y="2090339"/>
                </a:cubicBezTo>
                <a:cubicBezTo>
                  <a:pt x="4727022" y="2086280"/>
                  <a:pt x="4728233" y="2078283"/>
                  <a:pt x="4732079" y="2074103"/>
                </a:cubicBezTo>
                <a:cubicBezTo>
                  <a:pt x="4736591" y="2069227"/>
                  <a:pt x="4743677" y="2070408"/>
                  <a:pt x="4748280" y="2074194"/>
                </a:cubicBezTo>
                <a:cubicBezTo>
                  <a:pt x="4755761" y="2080313"/>
                  <a:pt x="4757607" y="2089975"/>
                  <a:pt x="4755397" y="2099032"/>
                </a:cubicBezTo>
                <a:cubicBezTo>
                  <a:pt x="4753913" y="2105060"/>
                  <a:pt x="4747251" y="2108725"/>
                  <a:pt x="4741345" y="2107120"/>
                </a:cubicBezTo>
                <a:cubicBezTo>
                  <a:pt x="4735289" y="2105484"/>
                  <a:pt x="4731776" y="2099063"/>
                  <a:pt x="4733260" y="2093065"/>
                </a:cubicBezTo>
                <a:cubicBezTo>
                  <a:pt x="4733381" y="2092459"/>
                  <a:pt x="4733472" y="2092156"/>
                  <a:pt x="4733502" y="2092035"/>
                </a:cubicBezTo>
                <a:cubicBezTo>
                  <a:pt x="4733502" y="2091975"/>
                  <a:pt x="4733502" y="2091884"/>
                  <a:pt x="4733502" y="2091823"/>
                </a:cubicBezTo>
                <a:cubicBezTo>
                  <a:pt x="4733502" y="2091823"/>
                  <a:pt x="4733502" y="2091793"/>
                  <a:pt x="4733502" y="2091762"/>
                </a:cubicBezTo>
                <a:close/>
                <a:moveTo>
                  <a:pt x="4761908" y="1979599"/>
                </a:moveTo>
                <a:cubicBezTo>
                  <a:pt x="4762029" y="1979750"/>
                  <a:pt x="4762029" y="1979781"/>
                  <a:pt x="4762241" y="1980053"/>
                </a:cubicBezTo>
                <a:cubicBezTo>
                  <a:pt x="4766087" y="1985203"/>
                  <a:pt x="4765209" y="1991987"/>
                  <a:pt x="4760394" y="1996167"/>
                </a:cubicBezTo>
                <a:cubicBezTo>
                  <a:pt x="4755821" y="2000166"/>
                  <a:pt x="4747887" y="1999136"/>
                  <a:pt x="4744283" y="1994320"/>
                </a:cubicBezTo>
                <a:cubicBezTo>
                  <a:pt x="4740104" y="1988716"/>
                  <a:pt x="4737833" y="1981871"/>
                  <a:pt x="4739347" y="1974904"/>
                </a:cubicBezTo>
                <a:cubicBezTo>
                  <a:pt x="4740649" y="1968816"/>
                  <a:pt x="4745192" y="1963969"/>
                  <a:pt x="4751915" y="1964636"/>
                </a:cubicBezTo>
                <a:cubicBezTo>
                  <a:pt x="4757577" y="1965211"/>
                  <a:pt x="4763482" y="1971148"/>
                  <a:pt x="4762180" y="1977206"/>
                </a:cubicBezTo>
                <a:cubicBezTo>
                  <a:pt x="4761999" y="1977903"/>
                  <a:pt x="4761878" y="1978630"/>
                  <a:pt x="4761817" y="1979357"/>
                </a:cubicBezTo>
                <a:cubicBezTo>
                  <a:pt x="4761817" y="1979357"/>
                  <a:pt x="4761817" y="1979357"/>
                  <a:pt x="4761817" y="1979357"/>
                </a:cubicBezTo>
                <a:cubicBezTo>
                  <a:pt x="4761847" y="1979447"/>
                  <a:pt x="4761878" y="1979478"/>
                  <a:pt x="4761908" y="1979599"/>
                </a:cubicBezTo>
                <a:close/>
                <a:moveTo>
                  <a:pt x="4753307" y="2486259"/>
                </a:moveTo>
                <a:cubicBezTo>
                  <a:pt x="4755972" y="2480171"/>
                  <a:pt x="4763695" y="2478202"/>
                  <a:pt x="4769418" y="2480776"/>
                </a:cubicBezTo>
                <a:lnTo>
                  <a:pt x="4774294" y="2482987"/>
                </a:lnTo>
                <a:cubicBezTo>
                  <a:pt x="4780441" y="2485744"/>
                  <a:pt x="4782319" y="2493286"/>
                  <a:pt x="4779775" y="2499102"/>
                </a:cubicBezTo>
                <a:cubicBezTo>
                  <a:pt x="4777110" y="2505190"/>
                  <a:pt x="4769388" y="2507159"/>
                  <a:pt x="4763664" y="2504584"/>
                </a:cubicBezTo>
                <a:lnTo>
                  <a:pt x="4758789" y="2502403"/>
                </a:lnTo>
                <a:cubicBezTo>
                  <a:pt x="4752641" y="2499617"/>
                  <a:pt x="4750764" y="2492074"/>
                  <a:pt x="4753307" y="2486259"/>
                </a:cubicBezTo>
                <a:close/>
                <a:moveTo>
                  <a:pt x="4756760" y="2617869"/>
                </a:moveTo>
                <a:lnTo>
                  <a:pt x="4758970" y="2612992"/>
                </a:lnTo>
                <a:cubicBezTo>
                  <a:pt x="4761757" y="2606813"/>
                  <a:pt x="4768116" y="2603965"/>
                  <a:pt x="4774566" y="2606146"/>
                </a:cubicBezTo>
                <a:cubicBezTo>
                  <a:pt x="4780501" y="2608176"/>
                  <a:pt x="4783984" y="2615991"/>
                  <a:pt x="4781380" y="2621746"/>
                </a:cubicBezTo>
                <a:lnTo>
                  <a:pt x="4779169" y="2626622"/>
                </a:lnTo>
                <a:cubicBezTo>
                  <a:pt x="4776383" y="2632771"/>
                  <a:pt x="4770024" y="2635618"/>
                  <a:pt x="4763604" y="2633438"/>
                </a:cubicBezTo>
                <a:cubicBezTo>
                  <a:pt x="4757638" y="2631408"/>
                  <a:pt x="4754155" y="2623593"/>
                  <a:pt x="4756760" y="2617869"/>
                </a:cubicBezTo>
                <a:close/>
                <a:moveTo>
                  <a:pt x="4772144" y="1867980"/>
                </a:moveTo>
                <a:cubicBezTo>
                  <a:pt x="4772598" y="1875826"/>
                  <a:pt x="4767480" y="1883216"/>
                  <a:pt x="4762544" y="1888881"/>
                </a:cubicBezTo>
                <a:cubicBezTo>
                  <a:pt x="4758759" y="1893242"/>
                  <a:pt x="4753277" y="1894424"/>
                  <a:pt x="4748220" y="1892243"/>
                </a:cubicBezTo>
                <a:cubicBezTo>
                  <a:pt x="4750218" y="1893878"/>
                  <a:pt x="4751460" y="1896392"/>
                  <a:pt x="4752247" y="1899058"/>
                </a:cubicBezTo>
                <a:cubicBezTo>
                  <a:pt x="4754670" y="1898028"/>
                  <a:pt x="4757396" y="1897665"/>
                  <a:pt x="4760000" y="1898270"/>
                </a:cubicBezTo>
                <a:cubicBezTo>
                  <a:pt x="4766147" y="1899724"/>
                  <a:pt x="4769327" y="1906630"/>
                  <a:pt x="4767874" y="1912446"/>
                </a:cubicBezTo>
                <a:lnTo>
                  <a:pt x="4766632" y="1917383"/>
                </a:lnTo>
                <a:cubicBezTo>
                  <a:pt x="4765088" y="1923623"/>
                  <a:pt x="4758334" y="1926682"/>
                  <a:pt x="4752459" y="1925289"/>
                </a:cubicBezTo>
                <a:cubicBezTo>
                  <a:pt x="4747493" y="1924108"/>
                  <a:pt x="4744616" y="1919413"/>
                  <a:pt x="4744374" y="1914566"/>
                </a:cubicBezTo>
                <a:cubicBezTo>
                  <a:pt x="4733411" y="1918019"/>
                  <a:pt x="4725053" y="1900209"/>
                  <a:pt x="4736228" y="1892182"/>
                </a:cubicBezTo>
                <a:cubicBezTo>
                  <a:pt x="4739347" y="1889941"/>
                  <a:pt x="4742375" y="1889577"/>
                  <a:pt x="4745010" y="1890425"/>
                </a:cubicBezTo>
                <a:cubicBezTo>
                  <a:pt x="4742254" y="1888002"/>
                  <a:pt x="4740891" y="1884095"/>
                  <a:pt x="4741194" y="1880369"/>
                </a:cubicBezTo>
                <a:cubicBezTo>
                  <a:pt x="4740558" y="1880187"/>
                  <a:pt x="4739922" y="1880097"/>
                  <a:pt x="4739317" y="1879794"/>
                </a:cubicBezTo>
                <a:cubicBezTo>
                  <a:pt x="4733442" y="1877098"/>
                  <a:pt x="4730201" y="1870464"/>
                  <a:pt x="4732715" y="1864255"/>
                </a:cubicBezTo>
                <a:cubicBezTo>
                  <a:pt x="4734926" y="1858803"/>
                  <a:pt x="4741557" y="1855562"/>
                  <a:pt x="4747220" y="1857440"/>
                </a:cubicBezTo>
                <a:cubicBezTo>
                  <a:pt x="4747523" y="1857409"/>
                  <a:pt x="4747826" y="1857349"/>
                  <a:pt x="4748129" y="1857288"/>
                </a:cubicBezTo>
                <a:cubicBezTo>
                  <a:pt x="4748250" y="1857258"/>
                  <a:pt x="4748311" y="1857228"/>
                  <a:pt x="4748492" y="1857167"/>
                </a:cubicBezTo>
                <a:cubicBezTo>
                  <a:pt x="4749370" y="1856804"/>
                  <a:pt x="4750279" y="1856501"/>
                  <a:pt x="4751157" y="1856107"/>
                </a:cubicBezTo>
                <a:cubicBezTo>
                  <a:pt x="4751824" y="1855804"/>
                  <a:pt x="4755427" y="1853865"/>
                  <a:pt x="4752217" y="1855683"/>
                </a:cubicBezTo>
                <a:cubicBezTo>
                  <a:pt x="4756305" y="1853350"/>
                  <a:pt x="4760091" y="1851684"/>
                  <a:pt x="4764845" y="1853562"/>
                </a:cubicBezTo>
                <a:cubicBezTo>
                  <a:pt x="4769630" y="1855471"/>
                  <a:pt x="4772386" y="1859984"/>
                  <a:pt x="4772416" y="1864952"/>
                </a:cubicBezTo>
                <a:cubicBezTo>
                  <a:pt x="4772446" y="1865981"/>
                  <a:pt x="4772325" y="1866981"/>
                  <a:pt x="4772144" y="1867980"/>
                </a:cubicBezTo>
                <a:close/>
                <a:moveTo>
                  <a:pt x="4673602" y="1873221"/>
                </a:moveTo>
                <a:cubicBezTo>
                  <a:pt x="4673420" y="1873130"/>
                  <a:pt x="4673390" y="1873130"/>
                  <a:pt x="4673087" y="1872948"/>
                </a:cubicBezTo>
                <a:cubicBezTo>
                  <a:pt x="4667212" y="1869798"/>
                  <a:pt x="4665062" y="1862983"/>
                  <a:pt x="4667757" y="1856955"/>
                </a:cubicBezTo>
                <a:cubicBezTo>
                  <a:pt x="4670301" y="1851200"/>
                  <a:pt x="4678235" y="1848686"/>
                  <a:pt x="4683747" y="1851624"/>
                </a:cubicBezTo>
                <a:cubicBezTo>
                  <a:pt x="4684413" y="1851987"/>
                  <a:pt x="4684867" y="1852623"/>
                  <a:pt x="4685503" y="1853017"/>
                </a:cubicBezTo>
                <a:cubicBezTo>
                  <a:pt x="4685776" y="1852199"/>
                  <a:pt x="4686139" y="1851472"/>
                  <a:pt x="4686563" y="1850715"/>
                </a:cubicBezTo>
                <a:cubicBezTo>
                  <a:pt x="4680779" y="1851351"/>
                  <a:pt x="4674389" y="1848413"/>
                  <a:pt x="4672966" y="1841083"/>
                </a:cubicBezTo>
                <a:cubicBezTo>
                  <a:pt x="4670028" y="1825968"/>
                  <a:pt x="4693649" y="1822788"/>
                  <a:pt x="4696587" y="1837812"/>
                </a:cubicBezTo>
                <a:cubicBezTo>
                  <a:pt x="4697132" y="1840568"/>
                  <a:pt x="4696587" y="1842779"/>
                  <a:pt x="4695618" y="1844687"/>
                </a:cubicBezTo>
                <a:cubicBezTo>
                  <a:pt x="4695951" y="1844687"/>
                  <a:pt x="4696254" y="1844475"/>
                  <a:pt x="4696587" y="1844506"/>
                </a:cubicBezTo>
                <a:cubicBezTo>
                  <a:pt x="4702462" y="1844869"/>
                  <a:pt x="4707974" y="1846232"/>
                  <a:pt x="4712274" y="1850533"/>
                </a:cubicBezTo>
                <a:cubicBezTo>
                  <a:pt x="4716968" y="1855259"/>
                  <a:pt x="4717482" y="1861650"/>
                  <a:pt x="4716513" y="1867890"/>
                </a:cubicBezTo>
                <a:cubicBezTo>
                  <a:pt x="4715514" y="1874281"/>
                  <a:pt x="4707822" y="1877976"/>
                  <a:pt x="4702008" y="1876522"/>
                </a:cubicBezTo>
                <a:cubicBezTo>
                  <a:pt x="4699918" y="1875977"/>
                  <a:pt x="4698343" y="1874856"/>
                  <a:pt x="4697011" y="1873554"/>
                </a:cubicBezTo>
                <a:cubicBezTo>
                  <a:pt x="4696405" y="1877704"/>
                  <a:pt x="4694104" y="1881338"/>
                  <a:pt x="4689531" y="1882944"/>
                </a:cubicBezTo>
                <a:cubicBezTo>
                  <a:pt x="4683928" y="1884882"/>
                  <a:pt x="4675782" y="1881884"/>
                  <a:pt x="4674359" y="1875614"/>
                </a:cubicBezTo>
                <a:cubicBezTo>
                  <a:pt x="4674238" y="1874856"/>
                  <a:pt x="4674026" y="1874129"/>
                  <a:pt x="4673784" y="1873433"/>
                </a:cubicBezTo>
                <a:cubicBezTo>
                  <a:pt x="4673784" y="1873433"/>
                  <a:pt x="4673784" y="1873433"/>
                  <a:pt x="4673784" y="1873433"/>
                </a:cubicBezTo>
                <a:cubicBezTo>
                  <a:pt x="4673723" y="1873311"/>
                  <a:pt x="4673693" y="1873281"/>
                  <a:pt x="4673602" y="1873221"/>
                </a:cubicBezTo>
                <a:close/>
                <a:moveTo>
                  <a:pt x="4599681" y="1872675"/>
                </a:moveTo>
                <a:cubicBezTo>
                  <a:pt x="4604768" y="1858197"/>
                  <a:pt x="4627208" y="1866315"/>
                  <a:pt x="4622090" y="1880823"/>
                </a:cubicBezTo>
                <a:cubicBezTo>
                  <a:pt x="4617003" y="1895302"/>
                  <a:pt x="4594593" y="1887184"/>
                  <a:pt x="4599681" y="1872675"/>
                </a:cubicBezTo>
                <a:close/>
                <a:moveTo>
                  <a:pt x="4619698" y="1895756"/>
                </a:moveTo>
                <a:cubicBezTo>
                  <a:pt x="4623544" y="1884791"/>
                  <a:pt x="4636959" y="1887699"/>
                  <a:pt x="4641047" y="1895999"/>
                </a:cubicBezTo>
                <a:cubicBezTo>
                  <a:pt x="4641714" y="1895181"/>
                  <a:pt x="4642259" y="1894333"/>
                  <a:pt x="4643258" y="1893606"/>
                </a:cubicBezTo>
                <a:cubicBezTo>
                  <a:pt x="4652676" y="1886851"/>
                  <a:pt x="4663639" y="1895756"/>
                  <a:pt x="4663033" y="1904328"/>
                </a:cubicBezTo>
                <a:cubicBezTo>
                  <a:pt x="4663609" y="1902117"/>
                  <a:pt x="4664305" y="1900663"/>
                  <a:pt x="4665516" y="1898816"/>
                </a:cubicBezTo>
                <a:cubicBezTo>
                  <a:pt x="4668272" y="1894575"/>
                  <a:pt x="4672118" y="1892515"/>
                  <a:pt x="4676570" y="1890395"/>
                </a:cubicBezTo>
                <a:cubicBezTo>
                  <a:pt x="4677872" y="1889759"/>
                  <a:pt x="4679416" y="1889668"/>
                  <a:pt x="4681021" y="1889789"/>
                </a:cubicBezTo>
                <a:cubicBezTo>
                  <a:pt x="4682868" y="1888456"/>
                  <a:pt x="4684988" y="1887518"/>
                  <a:pt x="4687199" y="1887305"/>
                </a:cubicBezTo>
                <a:cubicBezTo>
                  <a:pt x="4688955" y="1887154"/>
                  <a:pt x="4690682" y="1887093"/>
                  <a:pt x="4692438" y="1887124"/>
                </a:cubicBezTo>
                <a:cubicBezTo>
                  <a:pt x="4692801" y="1886851"/>
                  <a:pt x="4693165" y="1886548"/>
                  <a:pt x="4693619" y="1886306"/>
                </a:cubicBezTo>
                <a:cubicBezTo>
                  <a:pt x="4698979" y="1883307"/>
                  <a:pt x="4707065" y="1885064"/>
                  <a:pt x="4709851" y="1890880"/>
                </a:cubicBezTo>
                <a:lnTo>
                  <a:pt x="4711365" y="1894030"/>
                </a:lnTo>
                <a:cubicBezTo>
                  <a:pt x="4712092" y="1894787"/>
                  <a:pt x="4712819" y="1895605"/>
                  <a:pt x="4713455" y="1896544"/>
                </a:cubicBezTo>
                <a:cubicBezTo>
                  <a:pt x="4718300" y="1903541"/>
                  <a:pt x="4718179" y="1913022"/>
                  <a:pt x="4719299" y="1921139"/>
                </a:cubicBezTo>
                <a:cubicBezTo>
                  <a:pt x="4720238" y="1928076"/>
                  <a:pt x="4715817" y="1932074"/>
                  <a:pt x="4710517" y="1933043"/>
                </a:cubicBezTo>
                <a:cubicBezTo>
                  <a:pt x="4710881" y="1936708"/>
                  <a:pt x="4709730" y="1940525"/>
                  <a:pt x="4705853" y="1943281"/>
                </a:cubicBezTo>
                <a:cubicBezTo>
                  <a:pt x="4700130" y="1947370"/>
                  <a:pt x="4694316" y="1945402"/>
                  <a:pt x="4690712" y="1941312"/>
                </a:cubicBezTo>
                <a:cubicBezTo>
                  <a:pt x="4685624" y="1943645"/>
                  <a:pt x="4679447" y="1943160"/>
                  <a:pt x="4676509" y="1937344"/>
                </a:cubicBezTo>
                <a:cubicBezTo>
                  <a:pt x="4675510" y="1935345"/>
                  <a:pt x="4674268" y="1933467"/>
                  <a:pt x="4673299" y="1931498"/>
                </a:cubicBezTo>
                <a:cubicBezTo>
                  <a:pt x="4672996" y="1931014"/>
                  <a:pt x="4672663" y="1930590"/>
                  <a:pt x="4672330" y="1930135"/>
                </a:cubicBezTo>
                <a:cubicBezTo>
                  <a:pt x="4671210" y="1928924"/>
                  <a:pt x="4670271" y="1927803"/>
                  <a:pt x="4669514" y="1926501"/>
                </a:cubicBezTo>
                <a:cubicBezTo>
                  <a:pt x="4665970" y="1926016"/>
                  <a:pt x="4662549" y="1924047"/>
                  <a:pt x="4660701" y="1921291"/>
                </a:cubicBezTo>
                <a:cubicBezTo>
                  <a:pt x="4658339" y="1917747"/>
                  <a:pt x="4658460" y="1913900"/>
                  <a:pt x="4659914" y="1910477"/>
                </a:cubicBezTo>
                <a:cubicBezTo>
                  <a:pt x="4659399" y="1910992"/>
                  <a:pt x="4659126" y="1911568"/>
                  <a:pt x="4658491" y="1912022"/>
                </a:cubicBezTo>
                <a:cubicBezTo>
                  <a:pt x="4651435" y="1917080"/>
                  <a:pt x="4643622" y="1913264"/>
                  <a:pt x="4640351" y="1907448"/>
                </a:cubicBezTo>
                <a:cubicBezTo>
                  <a:pt x="4633810" y="1918444"/>
                  <a:pt x="4614943" y="1909296"/>
                  <a:pt x="4619698" y="1895756"/>
                </a:cubicBezTo>
                <a:close/>
                <a:moveTo>
                  <a:pt x="4675752" y="2008011"/>
                </a:moveTo>
                <a:cubicBezTo>
                  <a:pt x="4680779" y="1993714"/>
                  <a:pt x="4704158" y="1998500"/>
                  <a:pt x="4699101" y="2012948"/>
                </a:cubicBezTo>
                <a:cubicBezTo>
                  <a:pt x="4694074" y="2027215"/>
                  <a:pt x="4670664" y="2022459"/>
                  <a:pt x="4675752" y="2008011"/>
                </a:cubicBezTo>
                <a:close/>
                <a:moveTo>
                  <a:pt x="4682687" y="2077133"/>
                </a:moveTo>
                <a:lnTo>
                  <a:pt x="4678387" y="2080222"/>
                </a:lnTo>
                <a:cubicBezTo>
                  <a:pt x="4673118" y="2084008"/>
                  <a:pt x="4664971" y="2080495"/>
                  <a:pt x="4662216" y="2075376"/>
                </a:cubicBezTo>
                <a:cubicBezTo>
                  <a:pt x="4658884" y="2069197"/>
                  <a:pt x="4661822" y="2062957"/>
                  <a:pt x="4667061" y="2059231"/>
                </a:cubicBezTo>
                <a:lnTo>
                  <a:pt x="4671361" y="2056142"/>
                </a:lnTo>
                <a:cubicBezTo>
                  <a:pt x="4676630" y="2052355"/>
                  <a:pt x="4684776" y="2055869"/>
                  <a:pt x="4687502" y="2060988"/>
                </a:cubicBezTo>
                <a:cubicBezTo>
                  <a:pt x="4690863" y="2067167"/>
                  <a:pt x="4687895" y="2073377"/>
                  <a:pt x="4682687" y="2077133"/>
                </a:cubicBezTo>
                <a:close/>
                <a:moveTo>
                  <a:pt x="4635930" y="1951611"/>
                </a:moveTo>
                <a:lnTo>
                  <a:pt x="4640926" y="1953368"/>
                </a:lnTo>
                <a:cubicBezTo>
                  <a:pt x="4641229" y="1953459"/>
                  <a:pt x="4641441" y="1953761"/>
                  <a:pt x="4641744" y="1953913"/>
                </a:cubicBezTo>
                <a:lnTo>
                  <a:pt x="4642228" y="1950945"/>
                </a:lnTo>
                <a:cubicBezTo>
                  <a:pt x="4643289" y="1944584"/>
                  <a:pt x="4649285" y="1939949"/>
                  <a:pt x="4655765" y="1940888"/>
                </a:cubicBezTo>
                <a:cubicBezTo>
                  <a:pt x="4662064" y="1941827"/>
                  <a:pt x="4666849" y="1948067"/>
                  <a:pt x="4665819" y="1954428"/>
                </a:cubicBezTo>
                <a:cubicBezTo>
                  <a:pt x="4665426" y="1956881"/>
                  <a:pt x="4665001" y="1959365"/>
                  <a:pt x="4664578" y="1961819"/>
                </a:cubicBezTo>
                <a:cubicBezTo>
                  <a:pt x="4663518" y="1968180"/>
                  <a:pt x="4657522" y="1972814"/>
                  <a:pt x="4651041" y="1971875"/>
                </a:cubicBezTo>
                <a:cubicBezTo>
                  <a:pt x="4649376" y="1971633"/>
                  <a:pt x="4647831" y="1970966"/>
                  <a:pt x="4646468" y="1970058"/>
                </a:cubicBezTo>
                <a:cubicBezTo>
                  <a:pt x="4643470" y="1975328"/>
                  <a:pt x="4637201" y="1977297"/>
                  <a:pt x="4631539" y="1975298"/>
                </a:cubicBezTo>
                <a:lnTo>
                  <a:pt x="4626542" y="1973541"/>
                </a:lnTo>
                <a:cubicBezTo>
                  <a:pt x="4620455" y="1971390"/>
                  <a:pt x="4617851" y="1963515"/>
                  <a:pt x="4620243" y="1957881"/>
                </a:cubicBezTo>
                <a:cubicBezTo>
                  <a:pt x="4622938" y="1951702"/>
                  <a:pt x="4629873" y="1949491"/>
                  <a:pt x="4635930" y="1951611"/>
                </a:cubicBezTo>
                <a:close/>
                <a:moveTo>
                  <a:pt x="4634779" y="1997500"/>
                </a:moveTo>
                <a:cubicBezTo>
                  <a:pt x="4647286" y="1988534"/>
                  <a:pt x="4660005" y="2008708"/>
                  <a:pt x="4647589" y="2017613"/>
                </a:cubicBezTo>
                <a:cubicBezTo>
                  <a:pt x="4635112" y="2026578"/>
                  <a:pt x="4622363" y="2006406"/>
                  <a:pt x="4634779" y="1997500"/>
                </a:cubicBezTo>
                <a:close/>
                <a:moveTo>
                  <a:pt x="4629540" y="2051174"/>
                </a:moveTo>
                <a:cubicBezTo>
                  <a:pt x="4624452" y="2065653"/>
                  <a:pt x="4601528" y="2059019"/>
                  <a:pt x="4606646" y="2044540"/>
                </a:cubicBezTo>
                <a:cubicBezTo>
                  <a:pt x="4611733" y="2030062"/>
                  <a:pt x="4634628" y="2036696"/>
                  <a:pt x="4629540" y="2051174"/>
                </a:cubicBezTo>
                <a:close/>
                <a:moveTo>
                  <a:pt x="4613762" y="2835108"/>
                </a:moveTo>
                <a:cubicBezTo>
                  <a:pt x="4619849" y="2833745"/>
                  <a:pt x="4626269" y="2837713"/>
                  <a:pt x="4627632" y="2843831"/>
                </a:cubicBezTo>
                <a:lnTo>
                  <a:pt x="4629207" y="2850950"/>
                </a:lnTo>
                <a:cubicBezTo>
                  <a:pt x="4630570" y="2857068"/>
                  <a:pt x="4626633" y="2863429"/>
                  <a:pt x="4620485" y="2864822"/>
                </a:cubicBezTo>
                <a:cubicBezTo>
                  <a:pt x="4614398" y="2866185"/>
                  <a:pt x="4607978" y="2862217"/>
                  <a:pt x="4606616" y="2856099"/>
                </a:cubicBezTo>
                <a:lnTo>
                  <a:pt x="4605041" y="2848981"/>
                </a:lnTo>
                <a:cubicBezTo>
                  <a:pt x="4603648" y="2842832"/>
                  <a:pt x="4607585" y="2836501"/>
                  <a:pt x="4613762" y="2835108"/>
                </a:cubicBezTo>
                <a:close/>
                <a:moveTo>
                  <a:pt x="4609704" y="3036597"/>
                </a:moveTo>
                <a:cubicBezTo>
                  <a:pt x="4613581" y="3031326"/>
                  <a:pt x="4620637" y="3030720"/>
                  <a:pt x="4625906" y="3034082"/>
                </a:cubicBezTo>
                <a:lnTo>
                  <a:pt x="4630266" y="3036839"/>
                </a:lnTo>
                <a:cubicBezTo>
                  <a:pt x="4635566" y="3040201"/>
                  <a:pt x="4636293" y="3048228"/>
                  <a:pt x="4632780" y="3053044"/>
                </a:cubicBezTo>
                <a:cubicBezTo>
                  <a:pt x="4628904" y="3058315"/>
                  <a:pt x="4621848" y="3058920"/>
                  <a:pt x="4616579" y="3055558"/>
                </a:cubicBezTo>
                <a:lnTo>
                  <a:pt x="4612248" y="3052802"/>
                </a:lnTo>
                <a:cubicBezTo>
                  <a:pt x="4606918" y="3049440"/>
                  <a:pt x="4606191" y="3041382"/>
                  <a:pt x="4609704" y="3036597"/>
                </a:cubicBezTo>
                <a:close/>
                <a:moveTo>
                  <a:pt x="4633507" y="3138219"/>
                </a:moveTo>
                <a:cubicBezTo>
                  <a:pt x="4625512" y="3150820"/>
                  <a:pt x="4606070" y="3138189"/>
                  <a:pt x="4614065" y="3125588"/>
                </a:cubicBezTo>
                <a:cubicBezTo>
                  <a:pt x="4622090" y="3112988"/>
                  <a:pt x="4641532" y="3125619"/>
                  <a:pt x="4633507" y="3138219"/>
                </a:cubicBezTo>
                <a:close/>
                <a:moveTo>
                  <a:pt x="4633204" y="2921646"/>
                </a:moveTo>
                <a:cubicBezTo>
                  <a:pt x="4627632" y="2922979"/>
                  <a:pt x="4620001" y="2919253"/>
                  <a:pt x="4619274" y="2913044"/>
                </a:cubicBezTo>
                <a:cubicBezTo>
                  <a:pt x="4619213" y="2912287"/>
                  <a:pt x="4619092" y="2911529"/>
                  <a:pt x="4618910" y="2910772"/>
                </a:cubicBezTo>
                <a:cubicBezTo>
                  <a:pt x="4618880" y="2910681"/>
                  <a:pt x="4618910" y="2910712"/>
                  <a:pt x="4618880" y="2910651"/>
                </a:cubicBezTo>
                <a:cubicBezTo>
                  <a:pt x="4618850" y="2910621"/>
                  <a:pt x="4618820" y="2910591"/>
                  <a:pt x="4618789" y="2910530"/>
                </a:cubicBezTo>
                <a:cubicBezTo>
                  <a:pt x="4618668" y="2910469"/>
                  <a:pt x="4618578" y="2910409"/>
                  <a:pt x="4618426" y="2910288"/>
                </a:cubicBezTo>
                <a:cubicBezTo>
                  <a:pt x="4613066" y="2906653"/>
                  <a:pt x="4611643" y="2899898"/>
                  <a:pt x="4614853" y="2894294"/>
                </a:cubicBezTo>
                <a:cubicBezTo>
                  <a:pt x="4617881" y="2888994"/>
                  <a:pt x="4625815" y="2887297"/>
                  <a:pt x="4630842" y="2890720"/>
                </a:cubicBezTo>
                <a:cubicBezTo>
                  <a:pt x="4636687" y="2894688"/>
                  <a:pt x="4640987" y="2900534"/>
                  <a:pt x="4641835" y="2907713"/>
                </a:cubicBezTo>
                <a:cubicBezTo>
                  <a:pt x="4642531" y="2913922"/>
                  <a:pt x="4639866" y="2920071"/>
                  <a:pt x="4633204" y="2921646"/>
                </a:cubicBezTo>
                <a:close/>
                <a:moveTo>
                  <a:pt x="4663548" y="2932823"/>
                </a:moveTo>
                <a:lnTo>
                  <a:pt x="4659218" y="2930067"/>
                </a:lnTo>
                <a:cubicBezTo>
                  <a:pt x="4653918" y="2926705"/>
                  <a:pt x="4653827" y="2918254"/>
                  <a:pt x="4657401" y="2913771"/>
                </a:cubicBezTo>
                <a:cubicBezTo>
                  <a:pt x="4660126" y="2910378"/>
                  <a:pt x="4663941" y="2909258"/>
                  <a:pt x="4667727" y="2909742"/>
                </a:cubicBezTo>
                <a:cubicBezTo>
                  <a:pt x="4667909" y="2907773"/>
                  <a:pt x="4668514" y="2905835"/>
                  <a:pt x="4669574" y="2904139"/>
                </a:cubicBezTo>
                <a:cubicBezTo>
                  <a:pt x="4672996" y="2898686"/>
                  <a:pt x="4680597" y="2897990"/>
                  <a:pt x="4685685" y="2901231"/>
                </a:cubicBezTo>
                <a:lnTo>
                  <a:pt x="4690046" y="2903987"/>
                </a:lnTo>
                <a:cubicBezTo>
                  <a:pt x="4693649" y="2906289"/>
                  <a:pt x="4695134" y="2910318"/>
                  <a:pt x="4694830" y="2914286"/>
                </a:cubicBezTo>
                <a:cubicBezTo>
                  <a:pt x="4697344" y="2917315"/>
                  <a:pt x="4698132" y="2921495"/>
                  <a:pt x="4695315" y="2925947"/>
                </a:cubicBezTo>
                <a:cubicBezTo>
                  <a:pt x="4691620" y="2931763"/>
                  <a:pt x="4685231" y="2932490"/>
                  <a:pt x="4680234" y="2930400"/>
                </a:cubicBezTo>
                <a:cubicBezTo>
                  <a:pt x="4680113" y="2930582"/>
                  <a:pt x="4679992" y="2930824"/>
                  <a:pt x="4679870" y="2931006"/>
                </a:cubicBezTo>
                <a:cubicBezTo>
                  <a:pt x="4675601" y="2936307"/>
                  <a:pt x="4668817" y="2936186"/>
                  <a:pt x="4663548" y="2932823"/>
                </a:cubicBezTo>
                <a:close/>
                <a:moveTo>
                  <a:pt x="4712395" y="2490257"/>
                </a:moveTo>
                <a:lnTo>
                  <a:pt x="4705339" y="2492923"/>
                </a:lnTo>
                <a:cubicBezTo>
                  <a:pt x="4699222" y="2495224"/>
                  <a:pt x="4692166" y="2490015"/>
                  <a:pt x="4690682" y="2484260"/>
                </a:cubicBezTo>
                <a:cubicBezTo>
                  <a:pt x="4688955" y="2477475"/>
                  <a:pt x="4693286" y="2471901"/>
                  <a:pt x="4699343" y="2469630"/>
                </a:cubicBezTo>
                <a:lnTo>
                  <a:pt x="4706429" y="2466964"/>
                </a:lnTo>
                <a:cubicBezTo>
                  <a:pt x="4712546" y="2464632"/>
                  <a:pt x="4719602" y="2469872"/>
                  <a:pt x="4721056" y="2475627"/>
                </a:cubicBezTo>
                <a:cubicBezTo>
                  <a:pt x="4722782" y="2482382"/>
                  <a:pt x="4718451" y="2487955"/>
                  <a:pt x="4712395" y="2490257"/>
                </a:cubicBezTo>
                <a:close/>
                <a:moveTo>
                  <a:pt x="4717815" y="2155523"/>
                </a:moveTo>
                <a:cubicBezTo>
                  <a:pt x="4713091" y="2156462"/>
                  <a:pt x="4709457" y="2154311"/>
                  <a:pt x="4705793" y="2151676"/>
                </a:cubicBezTo>
                <a:cubicBezTo>
                  <a:pt x="4702946" y="2149616"/>
                  <a:pt x="4701917" y="2146315"/>
                  <a:pt x="4702099" y="2143013"/>
                </a:cubicBezTo>
                <a:cubicBezTo>
                  <a:pt x="4701978" y="2142831"/>
                  <a:pt x="4701826" y="2142619"/>
                  <a:pt x="4701705" y="2142438"/>
                </a:cubicBezTo>
                <a:cubicBezTo>
                  <a:pt x="4698162" y="2137107"/>
                  <a:pt x="4700100" y="2130140"/>
                  <a:pt x="4705097" y="2126566"/>
                </a:cubicBezTo>
                <a:cubicBezTo>
                  <a:pt x="4710184" y="2122931"/>
                  <a:pt x="4717634" y="2124991"/>
                  <a:pt x="4720965" y="2129958"/>
                </a:cubicBezTo>
                <a:cubicBezTo>
                  <a:pt x="4723388" y="2133623"/>
                  <a:pt x="4726234" y="2137288"/>
                  <a:pt x="4727052" y="2141680"/>
                </a:cubicBezTo>
                <a:cubicBezTo>
                  <a:pt x="4728233" y="2148102"/>
                  <a:pt x="4724266" y="2154251"/>
                  <a:pt x="4717815" y="2155523"/>
                </a:cubicBezTo>
                <a:close/>
                <a:moveTo>
                  <a:pt x="4726265" y="1824212"/>
                </a:moveTo>
                <a:cubicBezTo>
                  <a:pt x="4721026" y="1827968"/>
                  <a:pt x="4713970" y="1828210"/>
                  <a:pt x="4709457" y="1822970"/>
                </a:cubicBezTo>
                <a:cubicBezTo>
                  <a:pt x="4705520" y="1818426"/>
                  <a:pt x="4705460" y="1809915"/>
                  <a:pt x="4710699" y="1806159"/>
                </a:cubicBezTo>
                <a:lnTo>
                  <a:pt x="4714999" y="1803069"/>
                </a:lnTo>
                <a:cubicBezTo>
                  <a:pt x="4720238" y="1799283"/>
                  <a:pt x="4727294" y="1799071"/>
                  <a:pt x="4731806" y="1804311"/>
                </a:cubicBezTo>
                <a:cubicBezTo>
                  <a:pt x="4735743" y="1808885"/>
                  <a:pt x="4735804" y="1817396"/>
                  <a:pt x="4730565" y="1821152"/>
                </a:cubicBezTo>
                <a:lnTo>
                  <a:pt x="4726265" y="1824212"/>
                </a:lnTo>
                <a:close/>
                <a:moveTo>
                  <a:pt x="4727506" y="2001165"/>
                </a:moveTo>
                <a:cubicBezTo>
                  <a:pt x="4731080" y="1986808"/>
                  <a:pt x="4752974" y="1993623"/>
                  <a:pt x="4749431" y="2007890"/>
                </a:cubicBezTo>
                <a:cubicBezTo>
                  <a:pt x="4745888" y="2022247"/>
                  <a:pt x="4723963" y="2015432"/>
                  <a:pt x="4727506" y="2001165"/>
                </a:cubicBezTo>
                <a:close/>
                <a:moveTo>
                  <a:pt x="4772355" y="2766441"/>
                </a:moveTo>
                <a:cubicBezTo>
                  <a:pt x="4766359" y="2763169"/>
                  <a:pt x="4764815" y="2756051"/>
                  <a:pt x="4767510" y="2750114"/>
                </a:cubicBezTo>
                <a:lnTo>
                  <a:pt x="4769721" y="2745238"/>
                </a:lnTo>
                <a:cubicBezTo>
                  <a:pt x="4772416" y="2739301"/>
                  <a:pt x="4780623" y="2737453"/>
                  <a:pt x="4786044" y="2740391"/>
                </a:cubicBezTo>
                <a:cubicBezTo>
                  <a:pt x="4792040" y="2743632"/>
                  <a:pt x="4793584" y="2750781"/>
                  <a:pt x="4790889" y="2756718"/>
                </a:cubicBezTo>
                <a:lnTo>
                  <a:pt x="4788678" y="2761594"/>
                </a:lnTo>
                <a:cubicBezTo>
                  <a:pt x="4785983" y="2767531"/>
                  <a:pt x="4777746" y="2769379"/>
                  <a:pt x="4772355" y="2766441"/>
                </a:cubicBezTo>
                <a:close/>
                <a:moveTo>
                  <a:pt x="4805819" y="2769197"/>
                </a:moveTo>
                <a:lnTo>
                  <a:pt x="4808029" y="2764320"/>
                </a:lnTo>
                <a:cubicBezTo>
                  <a:pt x="4810815" y="2758171"/>
                  <a:pt x="4816993" y="2755173"/>
                  <a:pt x="4823534" y="2757323"/>
                </a:cubicBezTo>
                <a:cubicBezTo>
                  <a:pt x="4824624" y="2757687"/>
                  <a:pt x="4825533" y="2758414"/>
                  <a:pt x="4826442" y="2759111"/>
                </a:cubicBezTo>
                <a:cubicBezTo>
                  <a:pt x="4835254" y="2754385"/>
                  <a:pt x="4848548" y="2762200"/>
                  <a:pt x="4842825" y="2773014"/>
                </a:cubicBezTo>
                <a:cubicBezTo>
                  <a:pt x="4839524" y="2779223"/>
                  <a:pt x="4833043" y="2780344"/>
                  <a:pt x="4827834" y="2778526"/>
                </a:cubicBezTo>
                <a:cubicBezTo>
                  <a:pt x="4824867" y="2784039"/>
                  <a:pt x="4819082" y="2786735"/>
                  <a:pt x="4812874" y="2784736"/>
                </a:cubicBezTo>
                <a:cubicBezTo>
                  <a:pt x="4806909" y="2782767"/>
                  <a:pt x="4803214" y="2774952"/>
                  <a:pt x="4805819" y="2769197"/>
                </a:cubicBezTo>
                <a:close/>
                <a:moveTo>
                  <a:pt x="4830257" y="2844044"/>
                </a:moveTo>
                <a:cubicBezTo>
                  <a:pt x="4829288" y="2842317"/>
                  <a:pt x="4828652" y="2840378"/>
                  <a:pt x="4828561" y="2838379"/>
                </a:cubicBezTo>
                <a:cubicBezTo>
                  <a:pt x="4828258" y="2831958"/>
                  <a:pt x="4834073" y="2827021"/>
                  <a:pt x="4840099" y="2826778"/>
                </a:cubicBezTo>
                <a:lnTo>
                  <a:pt x="4845247" y="2826536"/>
                </a:lnTo>
                <a:cubicBezTo>
                  <a:pt x="4847246" y="2826475"/>
                  <a:pt x="4849032" y="2827051"/>
                  <a:pt x="4850638" y="2827929"/>
                </a:cubicBezTo>
                <a:cubicBezTo>
                  <a:pt x="4850698" y="2827202"/>
                  <a:pt x="4850607" y="2826506"/>
                  <a:pt x="4850819" y="2825718"/>
                </a:cubicBezTo>
                <a:cubicBezTo>
                  <a:pt x="4852485" y="2819963"/>
                  <a:pt x="4859723" y="2814996"/>
                  <a:pt x="4865719" y="2817510"/>
                </a:cubicBezTo>
                <a:cubicBezTo>
                  <a:pt x="4866415" y="2817812"/>
                  <a:pt x="4867112" y="2818085"/>
                  <a:pt x="4867838" y="2818297"/>
                </a:cubicBezTo>
                <a:lnTo>
                  <a:pt x="4867838" y="2818297"/>
                </a:lnTo>
                <a:cubicBezTo>
                  <a:pt x="4867929" y="2818297"/>
                  <a:pt x="4867959" y="2818297"/>
                  <a:pt x="4868081" y="2818267"/>
                </a:cubicBezTo>
                <a:cubicBezTo>
                  <a:pt x="4868263" y="2818176"/>
                  <a:pt x="4868293" y="2818176"/>
                  <a:pt x="4868626" y="2817994"/>
                </a:cubicBezTo>
                <a:cubicBezTo>
                  <a:pt x="4874652" y="2814965"/>
                  <a:pt x="4881496" y="2817176"/>
                  <a:pt x="4884918" y="2822931"/>
                </a:cubicBezTo>
                <a:cubicBezTo>
                  <a:pt x="4888159" y="2828414"/>
                  <a:pt x="4885615" y="2836410"/>
                  <a:pt x="4879982" y="2839227"/>
                </a:cubicBezTo>
                <a:cubicBezTo>
                  <a:pt x="4874319" y="2842044"/>
                  <a:pt x="4868020" y="2842650"/>
                  <a:pt x="4861963" y="2841105"/>
                </a:cubicBezTo>
                <a:cubicBezTo>
                  <a:pt x="4861963" y="2841287"/>
                  <a:pt x="4862115" y="2841378"/>
                  <a:pt x="4862115" y="2841560"/>
                </a:cubicBezTo>
                <a:cubicBezTo>
                  <a:pt x="4862418" y="2848466"/>
                  <a:pt x="4857603" y="2852676"/>
                  <a:pt x="4852334" y="2853857"/>
                </a:cubicBezTo>
                <a:cubicBezTo>
                  <a:pt x="4852334" y="2854069"/>
                  <a:pt x="4852394" y="2854342"/>
                  <a:pt x="4852364" y="2854554"/>
                </a:cubicBezTo>
                <a:cubicBezTo>
                  <a:pt x="4851909" y="2861279"/>
                  <a:pt x="4846307" y="2865095"/>
                  <a:pt x="4840069" y="2865368"/>
                </a:cubicBezTo>
                <a:lnTo>
                  <a:pt x="4834921" y="2865580"/>
                </a:lnTo>
                <a:cubicBezTo>
                  <a:pt x="4828622" y="2865852"/>
                  <a:pt x="4823746" y="2858976"/>
                  <a:pt x="4824109" y="2853252"/>
                </a:cubicBezTo>
                <a:cubicBezTo>
                  <a:pt x="4824382" y="2848890"/>
                  <a:pt x="4826865" y="2845800"/>
                  <a:pt x="4830257" y="2844044"/>
                </a:cubicBezTo>
                <a:close/>
                <a:moveTo>
                  <a:pt x="4864629" y="2898475"/>
                </a:moveTo>
                <a:cubicBezTo>
                  <a:pt x="4865265" y="2913347"/>
                  <a:pt x="4842219" y="2915679"/>
                  <a:pt x="4841583" y="2900776"/>
                </a:cubicBezTo>
                <a:cubicBezTo>
                  <a:pt x="4840917" y="2885904"/>
                  <a:pt x="4863962" y="2883572"/>
                  <a:pt x="4864629" y="2898475"/>
                </a:cubicBezTo>
                <a:close/>
                <a:moveTo>
                  <a:pt x="4837434" y="2937609"/>
                </a:moveTo>
                <a:cubicBezTo>
                  <a:pt x="4845459" y="2924978"/>
                  <a:pt x="4864235" y="2938578"/>
                  <a:pt x="4856271" y="2951088"/>
                </a:cubicBezTo>
                <a:cubicBezTo>
                  <a:pt x="4848246" y="2963689"/>
                  <a:pt x="4829470" y="2950119"/>
                  <a:pt x="4837434" y="2937609"/>
                </a:cubicBezTo>
                <a:close/>
                <a:moveTo>
                  <a:pt x="4879286" y="2922434"/>
                </a:moveTo>
                <a:cubicBezTo>
                  <a:pt x="4879134" y="2923615"/>
                  <a:pt x="4878983" y="2924766"/>
                  <a:pt x="4878347" y="2925826"/>
                </a:cubicBezTo>
                <a:cubicBezTo>
                  <a:pt x="4877953" y="2926463"/>
                  <a:pt x="4877590" y="2927098"/>
                  <a:pt x="4877287" y="2927765"/>
                </a:cubicBezTo>
                <a:cubicBezTo>
                  <a:pt x="4877287" y="2927856"/>
                  <a:pt x="4877287" y="2927886"/>
                  <a:pt x="4877287" y="2928007"/>
                </a:cubicBezTo>
                <a:cubicBezTo>
                  <a:pt x="4877348" y="2928189"/>
                  <a:pt x="4877348" y="2928219"/>
                  <a:pt x="4877469" y="2928552"/>
                </a:cubicBezTo>
                <a:cubicBezTo>
                  <a:pt x="4879498" y="2934732"/>
                  <a:pt x="4876469" y="2940941"/>
                  <a:pt x="4870534" y="2943395"/>
                </a:cubicBezTo>
                <a:cubicBezTo>
                  <a:pt x="4864871" y="2945757"/>
                  <a:pt x="4857603" y="2942213"/>
                  <a:pt x="4855695" y="2936458"/>
                </a:cubicBezTo>
                <a:cubicBezTo>
                  <a:pt x="4853484" y="2929764"/>
                  <a:pt x="4853515" y="2922494"/>
                  <a:pt x="4857209" y="2916285"/>
                </a:cubicBezTo>
                <a:cubicBezTo>
                  <a:pt x="4860419" y="2910893"/>
                  <a:pt x="4866325" y="2907683"/>
                  <a:pt x="4872532" y="2910500"/>
                </a:cubicBezTo>
                <a:cubicBezTo>
                  <a:pt x="4874985" y="2911620"/>
                  <a:pt x="4877045" y="2913922"/>
                  <a:pt x="4878286" y="2916558"/>
                </a:cubicBezTo>
                <a:lnTo>
                  <a:pt x="4878165" y="2913650"/>
                </a:lnTo>
                <a:cubicBezTo>
                  <a:pt x="4877892" y="2907168"/>
                  <a:pt x="4883525" y="2902291"/>
                  <a:pt x="4889612" y="2901928"/>
                </a:cubicBezTo>
                <a:cubicBezTo>
                  <a:pt x="4896002" y="2901564"/>
                  <a:pt x="4901059" y="2907349"/>
                  <a:pt x="4901302" y="2913377"/>
                </a:cubicBezTo>
                <a:lnTo>
                  <a:pt x="4901513" y="2918527"/>
                </a:lnTo>
                <a:cubicBezTo>
                  <a:pt x="4901786" y="2925008"/>
                  <a:pt x="4896153" y="2929885"/>
                  <a:pt x="4890067" y="2930249"/>
                </a:cubicBezTo>
                <a:cubicBezTo>
                  <a:pt x="4885040" y="2930521"/>
                  <a:pt x="4880951" y="2926917"/>
                  <a:pt x="4879286" y="2922434"/>
                </a:cubicBezTo>
                <a:close/>
                <a:moveTo>
                  <a:pt x="4889098" y="2990738"/>
                </a:moveTo>
                <a:lnTo>
                  <a:pt x="4891853" y="2986376"/>
                </a:lnTo>
                <a:cubicBezTo>
                  <a:pt x="4894215" y="2982650"/>
                  <a:pt x="4897758" y="2980621"/>
                  <a:pt x="4901665" y="2980409"/>
                </a:cubicBezTo>
                <a:lnTo>
                  <a:pt x="4901665" y="2980136"/>
                </a:lnTo>
                <a:cubicBezTo>
                  <a:pt x="4901392" y="2973654"/>
                  <a:pt x="4906207" y="2968566"/>
                  <a:pt x="4912536" y="2967899"/>
                </a:cubicBezTo>
                <a:cubicBezTo>
                  <a:pt x="4918684" y="2967263"/>
                  <a:pt x="4924529" y="2972746"/>
                  <a:pt x="4924771" y="2978773"/>
                </a:cubicBezTo>
                <a:lnTo>
                  <a:pt x="4924983" y="2983922"/>
                </a:lnTo>
                <a:cubicBezTo>
                  <a:pt x="4925256" y="2990405"/>
                  <a:pt x="4920440" y="2995524"/>
                  <a:pt x="4914111" y="2996160"/>
                </a:cubicBezTo>
                <a:cubicBezTo>
                  <a:pt x="4913627" y="2996220"/>
                  <a:pt x="4913203" y="2996008"/>
                  <a:pt x="4912718" y="2995978"/>
                </a:cubicBezTo>
                <a:cubicBezTo>
                  <a:pt x="4912567" y="2996311"/>
                  <a:pt x="4912597" y="2996735"/>
                  <a:pt x="4912385" y="2997068"/>
                </a:cubicBezTo>
                <a:lnTo>
                  <a:pt x="4909629" y="3001400"/>
                </a:lnTo>
                <a:cubicBezTo>
                  <a:pt x="4906147" y="3006913"/>
                  <a:pt x="4900121" y="3009154"/>
                  <a:pt x="4894003" y="3006337"/>
                </a:cubicBezTo>
                <a:cubicBezTo>
                  <a:pt x="4888673" y="3003853"/>
                  <a:pt x="4885827" y="2995857"/>
                  <a:pt x="4889098" y="2990738"/>
                </a:cubicBezTo>
                <a:close/>
                <a:moveTo>
                  <a:pt x="4891399" y="3159846"/>
                </a:moveTo>
                <a:cubicBezTo>
                  <a:pt x="4891671" y="3166328"/>
                  <a:pt x="4887371" y="3170387"/>
                  <a:pt x="4882465" y="3171841"/>
                </a:cubicBezTo>
                <a:cubicBezTo>
                  <a:pt x="4882284" y="3171872"/>
                  <a:pt x="4882193" y="3172023"/>
                  <a:pt x="4882011" y="3172083"/>
                </a:cubicBezTo>
                <a:cubicBezTo>
                  <a:pt x="4881859" y="3172114"/>
                  <a:pt x="4881708" y="3172083"/>
                  <a:pt x="4881557" y="3172083"/>
                </a:cubicBezTo>
                <a:cubicBezTo>
                  <a:pt x="4880285" y="3172356"/>
                  <a:pt x="4879043" y="3172447"/>
                  <a:pt x="4877771" y="3172356"/>
                </a:cubicBezTo>
                <a:cubicBezTo>
                  <a:pt x="4877650" y="3172356"/>
                  <a:pt x="4877529" y="3172356"/>
                  <a:pt x="4877408" y="3172356"/>
                </a:cubicBezTo>
                <a:cubicBezTo>
                  <a:pt x="4874985" y="3172114"/>
                  <a:pt x="4872865" y="3171114"/>
                  <a:pt x="4871230" y="3169418"/>
                </a:cubicBezTo>
                <a:cubicBezTo>
                  <a:pt x="4869565" y="3168025"/>
                  <a:pt x="4868172" y="3166298"/>
                  <a:pt x="4867687" y="3164117"/>
                </a:cubicBezTo>
                <a:lnTo>
                  <a:pt x="4866112" y="3156999"/>
                </a:lnTo>
                <a:cubicBezTo>
                  <a:pt x="4864750" y="3150881"/>
                  <a:pt x="4867778" y="3144489"/>
                  <a:pt x="4874107" y="3142702"/>
                </a:cubicBezTo>
                <a:cubicBezTo>
                  <a:pt x="4879861" y="3141067"/>
                  <a:pt x="4887038" y="3144580"/>
                  <a:pt x="4888401" y="3150699"/>
                </a:cubicBezTo>
                <a:cubicBezTo>
                  <a:pt x="4888643" y="3151759"/>
                  <a:pt x="4888885" y="3152819"/>
                  <a:pt x="4889128" y="3153879"/>
                </a:cubicBezTo>
                <a:cubicBezTo>
                  <a:pt x="4890369" y="3155394"/>
                  <a:pt x="4891308" y="3157241"/>
                  <a:pt x="4891399" y="3159846"/>
                </a:cubicBezTo>
                <a:close/>
                <a:moveTo>
                  <a:pt x="4908448" y="3228756"/>
                </a:moveTo>
                <a:lnTo>
                  <a:pt x="4911204" y="3224425"/>
                </a:lnTo>
                <a:cubicBezTo>
                  <a:pt x="4914687" y="3218942"/>
                  <a:pt x="4920773" y="3216731"/>
                  <a:pt x="4926861" y="3219578"/>
                </a:cubicBezTo>
                <a:cubicBezTo>
                  <a:pt x="4928344" y="3220275"/>
                  <a:pt x="4929586" y="3221486"/>
                  <a:pt x="4930585" y="3222880"/>
                </a:cubicBezTo>
                <a:cubicBezTo>
                  <a:pt x="4930858" y="3221365"/>
                  <a:pt x="4931373" y="3219820"/>
                  <a:pt x="4932342" y="3218336"/>
                </a:cubicBezTo>
                <a:cubicBezTo>
                  <a:pt x="4940367" y="3205736"/>
                  <a:pt x="4958840" y="3219699"/>
                  <a:pt x="4950875" y="3232239"/>
                </a:cubicBezTo>
                <a:cubicBezTo>
                  <a:pt x="4945939" y="3239994"/>
                  <a:pt x="4937066" y="3237631"/>
                  <a:pt x="4932796" y="3231785"/>
                </a:cubicBezTo>
                <a:cubicBezTo>
                  <a:pt x="4932614" y="3232997"/>
                  <a:pt x="4932342" y="3234208"/>
                  <a:pt x="4931675" y="3235268"/>
                </a:cubicBezTo>
                <a:lnTo>
                  <a:pt x="4928920" y="3239630"/>
                </a:lnTo>
                <a:cubicBezTo>
                  <a:pt x="4925437" y="3245113"/>
                  <a:pt x="4919350" y="3247324"/>
                  <a:pt x="4913263" y="3244476"/>
                </a:cubicBezTo>
                <a:cubicBezTo>
                  <a:pt x="4907964" y="3241932"/>
                  <a:pt x="4905208" y="3233905"/>
                  <a:pt x="4908448" y="3228756"/>
                </a:cubicBezTo>
                <a:close/>
                <a:moveTo>
                  <a:pt x="4945333" y="3245809"/>
                </a:moveTo>
                <a:cubicBezTo>
                  <a:pt x="4953328" y="3233209"/>
                  <a:pt x="4972770" y="3245840"/>
                  <a:pt x="4964775" y="3258440"/>
                </a:cubicBezTo>
                <a:cubicBezTo>
                  <a:pt x="4956750" y="3271011"/>
                  <a:pt x="4937338" y="3258410"/>
                  <a:pt x="4945333" y="3245809"/>
                </a:cubicBezTo>
                <a:close/>
                <a:moveTo>
                  <a:pt x="4964442" y="3041897"/>
                </a:moveTo>
                <a:cubicBezTo>
                  <a:pt x="4958870" y="3043200"/>
                  <a:pt x="4951238" y="3039504"/>
                  <a:pt x="4950512" y="3033295"/>
                </a:cubicBezTo>
                <a:cubicBezTo>
                  <a:pt x="4950451" y="3032538"/>
                  <a:pt x="4950330" y="3031781"/>
                  <a:pt x="4950148" y="3031023"/>
                </a:cubicBezTo>
                <a:cubicBezTo>
                  <a:pt x="4950118" y="3030932"/>
                  <a:pt x="4950118" y="3030963"/>
                  <a:pt x="4950118" y="3030872"/>
                </a:cubicBezTo>
                <a:cubicBezTo>
                  <a:pt x="4950088" y="3030842"/>
                  <a:pt x="4950058" y="3030811"/>
                  <a:pt x="4950027" y="3030781"/>
                </a:cubicBezTo>
                <a:cubicBezTo>
                  <a:pt x="4949906" y="3030690"/>
                  <a:pt x="4949815" y="3030629"/>
                  <a:pt x="4949664" y="3030539"/>
                </a:cubicBezTo>
                <a:cubicBezTo>
                  <a:pt x="4944304" y="3026873"/>
                  <a:pt x="4942881" y="3020149"/>
                  <a:pt x="4946060" y="3014546"/>
                </a:cubicBezTo>
                <a:cubicBezTo>
                  <a:pt x="4949088" y="3009245"/>
                  <a:pt x="4957053" y="3007549"/>
                  <a:pt x="4962050" y="3010941"/>
                </a:cubicBezTo>
                <a:cubicBezTo>
                  <a:pt x="4966229" y="3013788"/>
                  <a:pt x="4969106" y="3017877"/>
                  <a:pt x="4970983" y="3022451"/>
                </a:cubicBezTo>
                <a:cubicBezTo>
                  <a:pt x="4972043" y="3014697"/>
                  <a:pt x="4979765" y="3010608"/>
                  <a:pt x="4985973" y="3011819"/>
                </a:cubicBezTo>
                <a:cubicBezTo>
                  <a:pt x="4993332" y="3004095"/>
                  <a:pt x="5006233" y="3011062"/>
                  <a:pt x="5005597" y="3020634"/>
                </a:cubicBezTo>
                <a:cubicBezTo>
                  <a:pt x="5009231" y="3019119"/>
                  <a:pt x="5013562" y="3019362"/>
                  <a:pt x="5016923" y="3021482"/>
                </a:cubicBezTo>
                <a:lnTo>
                  <a:pt x="5017831" y="3022088"/>
                </a:lnTo>
                <a:cubicBezTo>
                  <a:pt x="5017225" y="3020846"/>
                  <a:pt x="5016802" y="3019422"/>
                  <a:pt x="5016711" y="3017665"/>
                </a:cubicBezTo>
                <a:cubicBezTo>
                  <a:pt x="5016075" y="3003157"/>
                  <a:pt x="5038212" y="2999037"/>
                  <a:pt x="5039423" y="3013243"/>
                </a:cubicBezTo>
                <a:cubicBezTo>
                  <a:pt x="5041937" y="3013213"/>
                  <a:pt x="5044511" y="3013758"/>
                  <a:pt x="5046752" y="3015182"/>
                </a:cubicBezTo>
                <a:lnTo>
                  <a:pt x="5055443" y="3020695"/>
                </a:lnTo>
                <a:cubicBezTo>
                  <a:pt x="5060743" y="3024087"/>
                  <a:pt x="5061409" y="3032114"/>
                  <a:pt x="5057896" y="3036900"/>
                </a:cubicBezTo>
                <a:cubicBezTo>
                  <a:pt x="5053989" y="3042170"/>
                  <a:pt x="5046964" y="3042715"/>
                  <a:pt x="5041694" y="3039353"/>
                </a:cubicBezTo>
                <a:lnTo>
                  <a:pt x="5033003" y="3033810"/>
                </a:lnTo>
                <a:cubicBezTo>
                  <a:pt x="5030520" y="3032235"/>
                  <a:pt x="5029127" y="3029569"/>
                  <a:pt x="5028642" y="3026752"/>
                </a:cubicBezTo>
                <a:cubicBezTo>
                  <a:pt x="5026674" y="3027116"/>
                  <a:pt x="5024766" y="3026843"/>
                  <a:pt x="5023010" y="3026268"/>
                </a:cubicBezTo>
                <a:cubicBezTo>
                  <a:pt x="5025069" y="3028600"/>
                  <a:pt x="5026280" y="3031447"/>
                  <a:pt x="5026038" y="3034507"/>
                </a:cubicBezTo>
                <a:cubicBezTo>
                  <a:pt x="5028552" y="3037536"/>
                  <a:pt x="5029339" y="3041716"/>
                  <a:pt x="5026523" y="3046168"/>
                </a:cubicBezTo>
                <a:cubicBezTo>
                  <a:pt x="5024887" y="3048743"/>
                  <a:pt x="5022646" y="3050197"/>
                  <a:pt x="5020315" y="3050984"/>
                </a:cubicBezTo>
                <a:lnTo>
                  <a:pt x="5020617" y="3052317"/>
                </a:lnTo>
                <a:cubicBezTo>
                  <a:pt x="5021980" y="3058466"/>
                  <a:pt x="5016226" y="3064524"/>
                  <a:pt x="5010503" y="3065190"/>
                </a:cubicBezTo>
                <a:cubicBezTo>
                  <a:pt x="5003840" y="3065978"/>
                  <a:pt x="4998995" y="3061162"/>
                  <a:pt x="4997633" y="3055073"/>
                </a:cubicBezTo>
                <a:lnTo>
                  <a:pt x="4997451" y="3054225"/>
                </a:lnTo>
                <a:cubicBezTo>
                  <a:pt x="4996573" y="3053862"/>
                  <a:pt x="4995664" y="3053589"/>
                  <a:pt x="4994846" y="3053044"/>
                </a:cubicBezTo>
                <a:lnTo>
                  <a:pt x="4990486" y="3050288"/>
                </a:lnTo>
                <a:cubicBezTo>
                  <a:pt x="4985186" y="3046895"/>
                  <a:pt x="4985095" y="3038475"/>
                  <a:pt x="4988699" y="3033992"/>
                </a:cubicBezTo>
                <a:cubicBezTo>
                  <a:pt x="4989910" y="3032477"/>
                  <a:pt x="4991364" y="3031568"/>
                  <a:pt x="4992908" y="3030902"/>
                </a:cubicBezTo>
                <a:cubicBezTo>
                  <a:pt x="4991969" y="3030751"/>
                  <a:pt x="4991061" y="3030418"/>
                  <a:pt x="4990183" y="3030024"/>
                </a:cubicBezTo>
                <a:cubicBezTo>
                  <a:pt x="4985428" y="3034900"/>
                  <a:pt x="4977040" y="3035446"/>
                  <a:pt x="4973042" y="3030599"/>
                </a:cubicBezTo>
                <a:cubicBezTo>
                  <a:pt x="4972740" y="3035839"/>
                  <a:pt x="4970135" y="3040534"/>
                  <a:pt x="4964442" y="3041897"/>
                </a:cubicBezTo>
                <a:close/>
                <a:moveTo>
                  <a:pt x="4990516" y="3070340"/>
                </a:moveTo>
                <a:cubicBezTo>
                  <a:pt x="4990667" y="3073671"/>
                  <a:pt x="4989486" y="3076034"/>
                  <a:pt x="4987760" y="3077730"/>
                </a:cubicBezTo>
                <a:cubicBezTo>
                  <a:pt x="4994937" y="3079063"/>
                  <a:pt x="5000964" y="3086454"/>
                  <a:pt x="4995967" y="3094299"/>
                </a:cubicBezTo>
                <a:cubicBezTo>
                  <a:pt x="4987972" y="3106869"/>
                  <a:pt x="4967743" y="3095571"/>
                  <a:pt x="4975738" y="3082971"/>
                </a:cubicBezTo>
                <a:cubicBezTo>
                  <a:pt x="4976495" y="3081759"/>
                  <a:pt x="4977464" y="3080971"/>
                  <a:pt x="4978402" y="3080184"/>
                </a:cubicBezTo>
                <a:cubicBezTo>
                  <a:pt x="4972982" y="3079275"/>
                  <a:pt x="4967713" y="3075277"/>
                  <a:pt x="4967410" y="3068371"/>
                </a:cubicBezTo>
                <a:cubicBezTo>
                  <a:pt x="4966774" y="3053529"/>
                  <a:pt x="4989880" y="3055679"/>
                  <a:pt x="4990516" y="3070340"/>
                </a:cubicBezTo>
                <a:close/>
                <a:moveTo>
                  <a:pt x="4972467" y="3241902"/>
                </a:moveTo>
                <a:cubicBezTo>
                  <a:pt x="4975132" y="3237116"/>
                  <a:pt x="4978524" y="3232845"/>
                  <a:pt x="4984308" y="3231906"/>
                </a:cubicBezTo>
                <a:cubicBezTo>
                  <a:pt x="4984883" y="3231815"/>
                  <a:pt x="4985398" y="3231876"/>
                  <a:pt x="4985943" y="3231845"/>
                </a:cubicBezTo>
                <a:cubicBezTo>
                  <a:pt x="4995149" y="3225333"/>
                  <a:pt x="5010533" y="3234329"/>
                  <a:pt x="5003508" y="3245385"/>
                </a:cubicBezTo>
                <a:cubicBezTo>
                  <a:pt x="5002841" y="3246415"/>
                  <a:pt x="5002054" y="3247263"/>
                  <a:pt x="5001236" y="3247990"/>
                </a:cubicBezTo>
                <a:cubicBezTo>
                  <a:pt x="5000873" y="3249323"/>
                  <a:pt x="5000267" y="3250625"/>
                  <a:pt x="4999480" y="3251776"/>
                </a:cubicBezTo>
                <a:cubicBezTo>
                  <a:pt x="4997027" y="3255260"/>
                  <a:pt x="4992787" y="3256592"/>
                  <a:pt x="4988790" y="3256047"/>
                </a:cubicBezTo>
                <a:cubicBezTo>
                  <a:pt x="4985973" y="3257774"/>
                  <a:pt x="4982612" y="3258379"/>
                  <a:pt x="4978827" y="3257016"/>
                </a:cubicBezTo>
                <a:cubicBezTo>
                  <a:pt x="4973406" y="3255078"/>
                  <a:pt x="4969499" y="3247233"/>
                  <a:pt x="4972467" y="3241902"/>
                </a:cubicBezTo>
                <a:close/>
                <a:moveTo>
                  <a:pt x="5005627" y="3352490"/>
                </a:moveTo>
                <a:lnTo>
                  <a:pt x="5008383" y="3348159"/>
                </a:lnTo>
                <a:cubicBezTo>
                  <a:pt x="5011744" y="3342858"/>
                  <a:pt x="5018164" y="3340253"/>
                  <a:pt x="5024070" y="3343373"/>
                </a:cubicBezTo>
                <a:cubicBezTo>
                  <a:pt x="5025917" y="3344373"/>
                  <a:pt x="5027310" y="3346069"/>
                  <a:pt x="5028431" y="3347977"/>
                </a:cubicBezTo>
                <a:cubicBezTo>
                  <a:pt x="5032277" y="3345887"/>
                  <a:pt x="5037122" y="3346220"/>
                  <a:pt x="5041028" y="3348704"/>
                </a:cubicBezTo>
                <a:lnTo>
                  <a:pt x="5045359" y="3351461"/>
                </a:lnTo>
                <a:cubicBezTo>
                  <a:pt x="5050658" y="3354823"/>
                  <a:pt x="5051294" y="3362910"/>
                  <a:pt x="5047751" y="3367666"/>
                </a:cubicBezTo>
                <a:cubicBezTo>
                  <a:pt x="5043814" y="3372936"/>
                  <a:pt x="5036819" y="3373421"/>
                  <a:pt x="5031550" y="3370059"/>
                </a:cubicBezTo>
                <a:lnTo>
                  <a:pt x="5027219" y="3367302"/>
                </a:lnTo>
                <a:cubicBezTo>
                  <a:pt x="5026189" y="3366666"/>
                  <a:pt x="5025523" y="3365727"/>
                  <a:pt x="5024827" y="3364788"/>
                </a:cubicBezTo>
                <a:cubicBezTo>
                  <a:pt x="5021284" y="3369029"/>
                  <a:pt x="5015681" y="3370997"/>
                  <a:pt x="5010412" y="3368150"/>
                </a:cubicBezTo>
                <a:cubicBezTo>
                  <a:pt x="5005173" y="3365394"/>
                  <a:pt x="5002266" y="3357791"/>
                  <a:pt x="5005627" y="3352490"/>
                </a:cubicBezTo>
                <a:close/>
                <a:moveTo>
                  <a:pt x="5045722" y="3414130"/>
                </a:moveTo>
                <a:cubicBezTo>
                  <a:pt x="5053747" y="3401530"/>
                  <a:pt x="5073159" y="3414161"/>
                  <a:pt x="5065134" y="3426761"/>
                </a:cubicBezTo>
                <a:cubicBezTo>
                  <a:pt x="5057109" y="3439332"/>
                  <a:pt x="5037727" y="3426701"/>
                  <a:pt x="5045722" y="3414130"/>
                </a:cubicBezTo>
                <a:close/>
                <a:moveTo>
                  <a:pt x="5052354" y="3279189"/>
                </a:moveTo>
                <a:cubicBezTo>
                  <a:pt x="5060258" y="3266770"/>
                  <a:pt x="5081305" y="3276493"/>
                  <a:pt x="5073310" y="3289063"/>
                </a:cubicBezTo>
                <a:cubicBezTo>
                  <a:pt x="5065406" y="3301452"/>
                  <a:pt x="5044360" y="3291759"/>
                  <a:pt x="5052354" y="3279189"/>
                </a:cubicBezTo>
                <a:close/>
                <a:moveTo>
                  <a:pt x="5068283" y="3349946"/>
                </a:moveTo>
                <a:lnTo>
                  <a:pt x="5071039" y="3345615"/>
                </a:lnTo>
                <a:cubicBezTo>
                  <a:pt x="5074400" y="3340314"/>
                  <a:pt x="5080578" y="3337436"/>
                  <a:pt x="5086604" y="3340526"/>
                </a:cubicBezTo>
                <a:cubicBezTo>
                  <a:pt x="5091450" y="3342979"/>
                  <a:pt x="5094387" y="3349764"/>
                  <a:pt x="5092056" y="3354974"/>
                </a:cubicBezTo>
                <a:cubicBezTo>
                  <a:pt x="5093055" y="3357821"/>
                  <a:pt x="5092934" y="3361063"/>
                  <a:pt x="5090814" y="3364394"/>
                </a:cubicBezTo>
                <a:cubicBezTo>
                  <a:pt x="5085605" y="3372573"/>
                  <a:pt x="5075642" y="3370119"/>
                  <a:pt x="5071433" y="3363970"/>
                </a:cubicBezTo>
                <a:cubicBezTo>
                  <a:pt x="5067526" y="3360608"/>
                  <a:pt x="5065406" y="3354490"/>
                  <a:pt x="5068283" y="3349946"/>
                </a:cubicBezTo>
                <a:close/>
                <a:moveTo>
                  <a:pt x="5135663" y="3481435"/>
                </a:moveTo>
                <a:cubicBezTo>
                  <a:pt x="5137632" y="3475468"/>
                  <a:pt x="5144627" y="3472317"/>
                  <a:pt x="5150441" y="3474377"/>
                </a:cubicBezTo>
                <a:cubicBezTo>
                  <a:pt x="5153470" y="3475437"/>
                  <a:pt x="5155741" y="3477709"/>
                  <a:pt x="5156983" y="3480465"/>
                </a:cubicBezTo>
                <a:cubicBezTo>
                  <a:pt x="5158800" y="3478981"/>
                  <a:pt x="5160859" y="3477800"/>
                  <a:pt x="5163039" y="3477557"/>
                </a:cubicBezTo>
                <a:cubicBezTo>
                  <a:pt x="5165795" y="3477255"/>
                  <a:pt x="5168097" y="3478073"/>
                  <a:pt x="5170065" y="3479375"/>
                </a:cubicBezTo>
                <a:lnTo>
                  <a:pt x="5171095" y="3476497"/>
                </a:lnTo>
                <a:cubicBezTo>
                  <a:pt x="5171640" y="3474922"/>
                  <a:pt x="5172730" y="3473862"/>
                  <a:pt x="5173851" y="3472802"/>
                </a:cubicBezTo>
                <a:cubicBezTo>
                  <a:pt x="5168975" y="3469288"/>
                  <a:pt x="5167552" y="3462261"/>
                  <a:pt x="5170853" y="3457172"/>
                </a:cubicBezTo>
                <a:cubicBezTo>
                  <a:pt x="5171640" y="3455930"/>
                  <a:pt x="5172670" y="3454992"/>
                  <a:pt x="5173820" y="3454174"/>
                </a:cubicBezTo>
                <a:cubicBezTo>
                  <a:pt x="5173487" y="3453719"/>
                  <a:pt x="5173003" y="3453416"/>
                  <a:pt x="5172730" y="3452902"/>
                </a:cubicBezTo>
                <a:cubicBezTo>
                  <a:pt x="5170550" y="3449055"/>
                  <a:pt x="5168006" y="3445117"/>
                  <a:pt x="5167491" y="3440634"/>
                </a:cubicBezTo>
                <a:cubicBezTo>
                  <a:pt x="5167037" y="3436394"/>
                  <a:pt x="5168884" y="3432607"/>
                  <a:pt x="5171943" y="3430124"/>
                </a:cubicBezTo>
                <a:cubicBezTo>
                  <a:pt x="5167885" y="3423641"/>
                  <a:pt x="5170247" y="3412858"/>
                  <a:pt x="5180270" y="3412010"/>
                </a:cubicBezTo>
                <a:lnTo>
                  <a:pt x="5183420" y="3411737"/>
                </a:lnTo>
                <a:cubicBezTo>
                  <a:pt x="5196078" y="3410647"/>
                  <a:pt x="5198895" y="3427367"/>
                  <a:pt x="5190112" y="3432910"/>
                </a:cubicBezTo>
                <a:cubicBezTo>
                  <a:pt x="5192262" y="3435182"/>
                  <a:pt x="5193110" y="3438181"/>
                  <a:pt x="5192717" y="3441210"/>
                </a:cubicBezTo>
                <a:cubicBezTo>
                  <a:pt x="5192838" y="3441391"/>
                  <a:pt x="5192959" y="3441634"/>
                  <a:pt x="5193050" y="3441816"/>
                </a:cubicBezTo>
                <a:cubicBezTo>
                  <a:pt x="5195806" y="3446722"/>
                  <a:pt x="5194140" y="3452356"/>
                  <a:pt x="5190264" y="3455900"/>
                </a:cubicBezTo>
                <a:lnTo>
                  <a:pt x="5195503" y="3459232"/>
                </a:lnTo>
                <a:cubicBezTo>
                  <a:pt x="5200803" y="3462594"/>
                  <a:pt x="5202316" y="3470015"/>
                  <a:pt x="5198925" y="3475255"/>
                </a:cubicBezTo>
                <a:cubicBezTo>
                  <a:pt x="5198743" y="3475558"/>
                  <a:pt x="5198410" y="3475710"/>
                  <a:pt x="5198198" y="3475982"/>
                </a:cubicBezTo>
                <a:cubicBezTo>
                  <a:pt x="5198410" y="3477406"/>
                  <a:pt x="5198985" y="3478769"/>
                  <a:pt x="5198743" y="3480193"/>
                </a:cubicBezTo>
                <a:cubicBezTo>
                  <a:pt x="5198955" y="3480284"/>
                  <a:pt x="5199197" y="3480314"/>
                  <a:pt x="5199410" y="3480435"/>
                </a:cubicBezTo>
                <a:cubicBezTo>
                  <a:pt x="5205406" y="3483373"/>
                  <a:pt x="5206799" y="3489976"/>
                  <a:pt x="5204709" y="3495822"/>
                </a:cubicBezTo>
                <a:lnTo>
                  <a:pt x="5202983" y="3500638"/>
                </a:lnTo>
                <a:cubicBezTo>
                  <a:pt x="5200863" y="3506515"/>
                  <a:pt x="5192717" y="3508423"/>
                  <a:pt x="5187599" y="3505939"/>
                </a:cubicBezTo>
                <a:cubicBezTo>
                  <a:pt x="5183723" y="3504031"/>
                  <a:pt x="5181785" y="3500578"/>
                  <a:pt x="5181451" y="3496822"/>
                </a:cubicBezTo>
                <a:cubicBezTo>
                  <a:pt x="5180028" y="3497004"/>
                  <a:pt x="5178635" y="3496701"/>
                  <a:pt x="5177212" y="3496398"/>
                </a:cubicBezTo>
                <a:cubicBezTo>
                  <a:pt x="5177393" y="3501971"/>
                  <a:pt x="5172245" y="3507121"/>
                  <a:pt x="5167037" y="3507696"/>
                </a:cubicBezTo>
                <a:cubicBezTo>
                  <a:pt x="5163978" y="3508029"/>
                  <a:pt x="5161374" y="3507090"/>
                  <a:pt x="5159284" y="3505485"/>
                </a:cubicBezTo>
                <a:cubicBezTo>
                  <a:pt x="5158679" y="3506545"/>
                  <a:pt x="5158012" y="3507575"/>
                  <a:pt x="5157164" y="3508362"/>
                </a:cubicBezTo>
                <a:cubicBezTo>
                  <a:pt x="5152228" y="3512936"/>
                  <a:pt x="5145203" y="3511179"/>
                  <a:pt x="5140842" y="3507030"/>
                </a:cubicBezTo>
                <a:cubicBezTo>
                  <a:pt x="5133847" y="3500245"/>
                  <a:pt x="5132726" y="3490400"/>
                  <a:pt x="5135663" y="3481435"/>
                </a:cubicBezTo>
                <a:close/>
                <a:moveTo>
                  <a:pt x="5227876" y="3422339"/>
                </a:moveTo>
                <a:lnTo>
                  <a:pt x="5230632" y="3417977"/>
                </a:lnTo>
                <a:cubicBezTo>
                  <a:pt x="5233690" y="3413161"/>
                  <a:pt x="5239171" y="3410647"/>
                  <a:pt x="5244622" y="3412525"/>
                </a:cubicBezTo>
                <a:cubicBezTo>
                  <a:pt x="5245894" y="3411707"/>
                  <a:pt x="5247287" y="3411102"/>
                  <a:pt x="5248711" y="3410859"/>
                </a:cubicBezTo>
                <a:cubicBezTo>
                  <a:pt x="5253284" y="3410072"/>
                  <a:pt x="5257130" y="3412071"/>
                  <a:pt x="5259613" y="3415342"/>
                </a:cubicBezTo>
                <a:cubicBezTo>
                  <a:pt x="5264549" y="3414706"/>
                  <a:pt x="5269455" y="3416645"/>
                  <a:pt x="5271726" y="3421582"/>
                </a:cubicBezTo>
                <a:cubicBezTo>
                  <a:pt x="5274209" y="3426913"/>
                  <a:pt x="5271938" y="3434667"/>
                  <a:pt x="5266124" y="3436848"/>
                </a:cubicBezTo>
                <a:cubicBezTo>
                  <a:pt x="5260793" y="3438847"/>
                  <a:pt x="5255434" y="3439847"/>
                  <a:pt x="5249952" y="3437757"/>
                </a:cubicBezTo>
                <a:cubicBezTo>
                  <a:pt x="5248499" y="3437181"/>
                  <a:pt x="5247681" y="3435970"/>
                  <a:pt x="5246561" y="3435091"/>
                </a:cubicBezTo>
                <a:cubicBezTo>
                  <a:pt x="5243017" y="3438847"/>
                  <a:pt x="5237869" y="3440574"/>
                  <a:pt x="5232812" y="3437938"/>
                </a:cubicBezTo>
                <a:cubicBezTo>
                  <a:pt x="5227664" y="3435242"/>
                  <a:pt x="5224514" y="3427609"/>
                  <a:pt x="5227876" y="3422339"/>
                </a:cubicBezTo>
                <a:close/>
                <a:moveTo>
                  <a:pt x="5244410" y="3485706"/>
                </a:moveTo>
                <a:cubicBezTo>
                  <a:pt x="5258311" y="3490703"/>
                  <a:pt x="5251769" y="3512754"/>
                  <a:pt x="5237869" y="3507757"/>
                </a:cubicBezTo>
                <a:cubicBezTo>
                  <a:pt x="5223969" y="3502759"/>
                  <a:pt x="5230510" y="3480708"/>
                  <a:pt x="5244410" y="3485706"/>
                </a:cubicBezTo>
                <a:close/>
                <a:moveTo>
                  <a:pt x="5253738" y="3535048"/>
                </a:moveTo>
                <a:cubicBezTo>
                  <a:pt x="5261763" y="3522417"/>
                  <a:pt x="5281114" y="3535169"/>
                  <a:pt x="5273119" y="3547709"/>
                </a:cubicBezTo>
                <a:cubicBezTo>
                  <a:pt x="5265094" y="3560340"/>
                  <a:pt x="5245743" y="3547588"/>
                  <a:pt x="5253738" y="3535048"/>
                </a:cubicBezTo>
                <a:close/>
                <a:moveTo>
                  <a:pt x="5270121" y="3525385"/>
                </a:moveTo>
                <a:cubicBezTo>
                  <a:pt x="5261581" y="3513269"/>
                  <a:pt x="5281084" y="3501123"/>
                  <a:pt x="5289593" y="3513148"/>
                </a:cubicBezTo>
                <a:cubicBezTo>
                  <a:pt x="5298133" y="3525264"/>
                  <a:pt x="5278630" y="3537410"/>
                  <a:pt x="5270121" y="3525385"/>
                </a:cubicBezTo>
                <a:close/>
                <a:moveTo>
                  <a:pt x="5299163" y="3275917"/>
                </a:moveTo>
                <a:cubicBezTo>
                  <a:pt x="5295438" y="3271283"/>
                  <a:pt x="5295892" y="3263347"/>
                  <a:pt x="5300949" y="3259743"/>
                </a:cubicBezTo>
                <a:lnTo>
                  <a:pt x="5309277" y="3253836"/>
                </a:lnTo>
                <a:cubicBezTo>
                  <a:pt x="5314365" y="3250232"/>
                  <a:pt x="5321360" y="3250534"/>
                  <a:pt x="5325448" y="3255653"/>
                </a:cubicBezTo>
                <a:cubicBezTo>
                  <a:pt x="5329143" y="3260288"/>
                  <a:pt x="5328719" y="3268224"/>
                  <a:pt x="5323631" y="3271828"/>
                </a:cubicBezTo>
                <a:lnTo>
                  <a:pt x="5315303" y="3277704"/>
                </a:lnTo>
                <a:cubicBezTo>
                  <a:pt x="5310216" y="3281279"/>
                  <a:pt x="5303220" y="3281006"/>
                  <a:pt x="5299163" y="3275917"/>
                </a:cubicBezTo>
                <a:close/>
                <a:moveTo>
                  <a:pt x="5310307" y="3283157"/>
                </a:moveTo>
                <a:cubicBezTo>
                  <a:pt x="5313728" y="3277704"/>
                  <a:pt x="5321330" y="3277008"/>
                  <a:pt x="5326417" y="3280279"/>
                </a:cubicBezTo>
                <a:lnTo>
                  <a:pt x="5335109" y="3285792"/>
                </a:lnTo>
                <a:cubicBezTo>
                  <a:pt x="5340559" y="3289275"/>
                  <a:pt x="5341226" y="3296787"/>
                  <a:pt x="5337986" y="3301936"/>
                </a:cubicBezTo>
                <a:cubicBezTo>
                  <a:pt x="5334563" y="3307389"/>
                  <a:pt x="5326963" y="3308085"/>
                  <a:pt x="5321845" y="3304814"/>
                </a:cubicBezTo>
                <a:lnTo>
                  <a:pt x="5313153" y="3299301"/>
                </a:lnTo>
                <a:cubicBezTo>
                  <a:pt x="5307732" y="3295788"/>
                  <a:pt x="5307066" y="3288276"/>
                  <a:pt x="5310307" y="3283157"/>
                </a:cubicBezTo>
                <a:close/>
                <a:moveTo>
                  <a:pt x="5338319" y="3497912"/>
                </a:moveTo>
                <a:lnTo>
                  <a:pt x="5335381" y="3493732"/>
                </a:lnTo>
                <a:cubicBezTo>
                  <a:pt x="5332868" y="3490158"/>
                  <a:pt x="5332292" y="3486130"/>
                  <a:pt x="5333594" y="3482464"/>
                </a:cubicBezTo>
                <a:lnTo>
                  <a:pt x="5333352" y="3482374"/>
                </a:lnTo>
                <a:cubicBezTo>
                  <a:pt x="5327296" y="3480193"/>
                  <a:pt x="5324419" y="3473832"/>
                  <a:pt x="5326205" y="3467774"/>
                </a:cubicBezTo>
                <a:cubicBezTo>
                  <a:pt x="5327932" y="3461898"/>
                  <a:pt x="5335139" y="3458596"/>
                  <a:pt x="5340802" y="3460625"/>
                </a:cubicBezTo>
                <a:lnTo>
                  <a:pt x="5345617" y="3462352"/>
                </a:lnTo>
                <a:cubicBezTo>
                  <a:pt x="5351674" y="3464533"/>
                  <a:pt x="5354550" y="3470894"/>
                  <a:pt x="5352764" y="3476952"/>
                </a:cubicBezTo>
                <a:cubicBezTo>
                  <a:pt x="5352643" y="3477436"/>
                  <a:pt x="5352279" y="3477739"/>
                  <a:pt x="5352067" y="3478194"/>
                </a:cubicBezTo>
                <a:cubicBezTo>
                  <a:pt x="5352340" y="3478466"/>
                  <a:pt x="5352703" y="3478587"/>
                  <a:pt x="5352915" y="3478890"/>
                </a:cubicBezTo>
                <a:lnTo>
                  <a:pt x="5355853" y="3483070"/>
                </a:lnTo>
                <a:cubicBezTo>
                  <a:pt x="5359578" y="3488341"/>
                  <a:pt x="5359396" y="3494732"/>
                  <a:pt x="5354490" y="3499275"/>
                </a:cubicBezTo>
                <a:cubicBezTo>
                  <a:pt x="5350220" y="3503243"/>
                  <a:pt x="5341801" y="3502850"/>
                  <a:pt x="5338319" y="3497912"/>
                </a:cubicBezTo>
                <a:close/>
                <a:moveTo>
                  <a:pt x="5356943" y="3453477"/>
                </a:moveTo>
                <a:lnTo>
                  <a:pt x="5354005" y="3449297"/>
                </a:lnTo>
                <a:cubicBezTo>
                  <a:pt x="5353157" y="3448116"/>
                  <a:pt x="5352552" y="3446813"/>
                  <a:pt x="5352128" y="3445511"/>
                </a:cubicBezTo>
                <a:cubicBezTo>
                  <a:pt x="5349675" y="3447359"/>
                  <a:pt x="5346586" y="3448267"/>
                  <a:pt x="5343436" y="3447722"/>
                </a:cubicBezTo>
                <a:lnTo>
                  <a:pt x="5337986" y="3446783"/>
                </a:lnTo>
                <a:lnTo>
                  <a:pt x="5332504" y="3448025"/>
                </a:lnTo>
                <a:cubicBezTo>
                  <a:pt x="5326387" y="3449388"/>
                  <a:pt x="5320058" y="3445208"/>
                  <a:pt x="5318756" y="3439089"/>
                </a:cubicBezTo>
                <a:cubicBezTo>
                  <a:pt x="5317453" y="3432940"/>
                  <a:pt x="5321572" y="3426701"/>
                  <a:pt x="5327659" y="3425368"/>
                </a:cubicBezTo>
                <a:cubicBezTo>
                  <a:pt x="5330021" y="3424823"/>
                  <a:pt x="5332383" y="3424308"/>
                  <a:pt x="5334776" y="3423793"/>
                </a:cubicBezTo>
                <a:cubicBezTo>
                  <a:pt x="5336411" y="3423429"/>
                  <a:pt x="5338046" y="3423520"/>
                  <a:pt x="5339590" y="3423853"/>
                </a:cubicBezTo>
                <a:cubicBezTo>
                  <a:pt x="5339772" y="3423853"/>
                  <a:pt x="5339924" y="3423823"/>
                  <a:pt x="5340075" y="3423853"/>
                </a:cubicBezTo>
                <a:lnTo>
                  <a:pt x="5346798" y="3425005"/>
                </a:lnTo>
                <a:cubicBezTo>
                  <a:pt x="5345253" y="3422702"/>
                  <a:pt x="5344739" y="3419946"/>
                  <a:pt x="5345011" y="3417220"/>
                </a:cubicBezTo>
                <a:cubicBezTo>
                  <a:pt x="5341407" y="3414342"/>
                  <a:pt x="5339651" y="3409769"/>
                  <a:pt x="5342952" y="3404589"/>
                </a:cubicBezTo>
                <a:cubicBezTo>
                  <a:pt x="5348524" y="3395835"/>
                  <a:pt x="5360455" y="3398168"/>
                  <a:pt x="5364302" y="3404650"/>
                </a:cubicBezTo>
                <a:cubicBezTo>
                  <a:pt x="5368299" y="3407557"/>
                  <a:pt x="5370358" y="3412858"/>
                  <a:pt x="5368632" y="3417644"/>
                </a:cubicBezTo>
                <a:lnTo>
                  <a:pt x="5366906" y="3422460"/>
                </a:lnTo>
                <a:cubicBezTo>
                  <a:pt x="5365089" y="3427549"/>
                  <a:pt x="5359850" y="3430457"/>
                  <a:pt x="5354611" y="3429821"/>
                </a:cubicBezTo>
                <a:cubicBezTo>
                  <a:pt x="5355247" y="3430699"/>
                  <a:pt x="5355611" y="3431729"/>
                  <a:pt x="5355974" y="3432759"/>
                </a:cubicBezTo>
                <a:cubicBezTo>
                  <a:pt x="5360516" y="3429487"/>
                  <a:pt x="5368087" y="3429609"/>
                  <a:pt x="5371509" y="3434455"/>
                </a:cubicBezTo>
                <a:lnTo>
                  <a:pt x="5374446" y="3438635"/>
                </a:lnTo>
                <a:cubicBezTo>
                  <a:pt x="5378050" y="3443724"/>
                  <a:pt x="5378171" y="3450569"/>
                  <a:pt x="5373084" y="3454840"/>
                </a:cubicBezTo>
                <a:cubicBezTo>
                  <a:pt x="5368693" y="3458566"/>
                  <a:pt x="5360516" y="3458535"/>
                  <a:pt x="5356943" y="3453477"/>
                </a:cubicBezTo>
                <a:close/>
                <a:moveTo>
                  <a:pt x="5364938" y="3465744"/>
                </a:moveTo>
                <a:cubicBezTo>
                  <a:pt x="5368238" y="3460474"/>
                  <a:pt x="5375628" y="3458687"/>
                  <a:pt x="5380897" y="3462049"/>
                </a:cubicBezTo>
                <a:lnTo>
                  <a:pt x="5385227" y="3464805"/>
                </a:lnTo>
                <a:cubicBezTo>
                  <a:pt x="5390527" y="3468168"/>
                  <a:pt x="5392253" y="3475407"/>
                  <a:pt x="5388922" y="3480768"/>
                </a:cubicBezTo>
                <a:cubicBezTo>
                  <a:pt x="5385621" y="3486039"/>
                  <a:pt x="5378232" y="3487826"/>
                  <a:pt x="5372963" y="3484464"/>
                </a:cubicBezTo>
                <a:lnTo>
                  <a:pt x="5368632" y="3481707"/>
                </a:lnTo>
                <a:cubicBezTo>
                  <a:pt x="5363332" y="3478345"/>
                  <a:pt x="5361607" y="3471106"/>
                  <a:pt x="5364938" y="3465744"/>
                </a:cubicBezTo>
                <a:close/>
                <a:moveTo>
                  <a:pt x="5449549" y="3434728"/>
                </a:moveTo>
                <a:cubicBezTo>
                  <a:pt x="5452668" y="3435848"/>
                  <a:pt x="5454394" y="3437817"/>
                  <a:pt x="5455303" y="3440028"/>
                </a:cubicBezTo>
                <a:cubicBezTo>
                  <a:pt x="5459240" y="3433940"/>
                  <a:pt x="5468264" y="3431184"/>
                  <a:pt x="5473594" y="3438726"/>
                </a:cubicBezTo>
                <a:cubicBezTo>
                  <a:pt x="5482134" y="3450781"/>
                  <a:pt x="5464146" y="3465108"/>
                  <a:pt x="5455606" y="3453053"/>
                </a:cubicBezTo>
                <a:cubicBezTo>
                  <a:pt x="5454788" y="3451902"/>
                  <a:pt x="5454425" y="3450721"/>
                  <a:pt x="5454061" y="3449539"/>
                </a:cubicBezTo>
                <a:cubicBezTo>
                  <a:pt x="5451184" y="3454174"/>
                  <a:pt x="5445552" y="3457506"/>
                  <a:pt x="5439101" y="3455203"/>
                </a:cubicBezTo>
                <a:cubicBezTo>
                  <a:pt x="5425171" y="3450175"/>
                  <a:pt x="5435831" y="3429790"/>
                  <a:pt x="5449549" y="3434728"/>
                </a:cubicBezTo>
                <a:close/>
                <a:moveTo>
                  <a:pt x="5474805" y="3333741"/>
                </a:moveTo>
                <a:cubicBezTo>
                  <a:pt x="5469717" y="3337345"/>
                  <a:pt x="5463237" y="3338193"/>
                  <a:pt x="5458573" y="3333135"/>
                </a:cubicBezTo>
                <a:cubicBezTo>
                  <a:pt x="5454758" y="3329016"/>
                  <a:pt x="5454091" y="3320474"/>
                  <a:pt x="5459179" y="3316870"/>
                </a:cubicBezTo>
                <a:lnTo>
                  <a:pt x="5463358" y="3313931"/>
                </a:lnTo>
                <a:cubicBezTo>
                  <a:pt x="5468446" y="3310327"/>
                  <a:pt x="5474926" y="3309479"/>
                  <a:pt x="5479620" y="3314537"/>
                </a:cubicBezTo>
                <a:cubicBezTo>
                  <a:pt x="5482346" y="3317475"/>
                  <a:pt x="5483406" y="3322624"/>
                  <a:pt x="5481982" y="3326623"/>
                </a:cubicBezTo>
                <a:cubicBezTo>
                  <a:pt x="5482769" y="3325472"/>
                  <a:pt x="5483738" y="3324411"/>
                  <a:pt x="5484859" y="3323624"/>
                </a:cubicBezTo>
                <a:lnTo>
                  <a:pt x="5489038" y="3320656"/>
                </a:lnTo>
                <a:cubicBezTo>
                  <a:pt x="5490522" y="3319595"/>
                  <a:pt x="5492157" y="3319050"/>
                  <a:pt x="5493792" y="3318838"/>
                </a:cubicBezTo>
                <a:cubicBezTo>
                  <a:pt x="5493884" y="3318535"/>
                  <a:pt x="5494126" y="3318293"/>
                  <a:pt x="5494247" y="3317990"/>
                </a:cubicBezTo>
                <a:cubicBezTo>
                  <a:pt x="5494640" y="3317051"/>
                  <a:pt x="5495004" y="3316142"/>
                  <a:pt x="5495610" y="3315355"/>
                </a:cubicBezTo>
                <a:cubicBezTo>
                  <a:pt x="5497457" y="3311750"/>
                  <a:pt x="5500001" y="3308540"/>
                  <a:pt x="5504089" y="3306631"/>
                </a:cubicBezTo>
                <a:cubicBezTo>
                  <a:pt x="5507541" y="3305026"/>
                  <a:pt x="5511024" y="3304481"/>
                  <a:pt x="5514385" y="3304753"/>
                </a:cubicBezTo>
                <a:cubicBezTo>
                  <a:pt x="5515142" y="3303148"/>
                  <a:pt x="5516233" y="3301633"/>
                  <a:pt x="5517716" y="3300392"/>
                </a:cubicBezTo>
                <a:cubicBezTo>
                  <a:pt x="5522380" y="3296515"/>
                  <a:pt x="5530344" y="3297666"/>
                  <a:pt x="5533827" y="3302573"/>
                </a:cubicBezTo>
                <a:lnTo>
                  <a:pt x="5539733" y="3310902"/>
                </a:lnTo>
                <a:cubicBezTo>
                  <a:pt x="5542185" y="3314355"/>
                  <a:pt x="5542548" y="3318475"/>
                  <a:pt x="5541125" y="3322049"/>
                </a:cubicBezTo>
                <a:cubicBezTo>
                  <a:pt x="5541216" y="3322170"/>
                  <a:pt x="5541307" y="3322291"/>
                  <a:pt x="5541428" y="3322443"/>
                </a:cubicBezTo>
                <a:cubicBezTo>
                  <a:pt x="5545638" y="3316778"/>
                  <a:pt x="5554783" y="3314507"/>
                  <a:pt x="5560083" y="3321988"/>
                </a:cubicBezTo>
                <a:cubicBezTo>
                  <a:pt x="5561688" y="3324290"/>
                  <a:pt x="5562323" y="3326593"/>
                  <a:pt x="5562233" y="3328804"/>
                </a:cubicBezTo>
                <a:cubicBezTo>
                  <a:pt x="5566412" y="3328380"/>
                  <a:pt x="5570803" y="3330167"/>
                  <a:pt x="5573165" y="3333862"/>
                </a:cubicBezTo>
                <a:cubicBezTo>
                  <a:pt x="5576557" y="3339102"/>
                  <a:pt x="5574921" y="3346342"/>
                  <a:pt x="5569743" y="3349734"/>
                </a:cubicBezTo>
                <a:cubicBezTo>
                  <a:pt x="5567744" y="3351067"/>
                  <a:pt x="5565715" y="3352369"/>
                  <a:pt x="5563717" y="3353702"/>
                </a:cubicBezTo>
                <a:cubicBezTo>
                  <a:pt x="5558508" y="3357125"/>
                  <a:pt x="5551179" y="3355489"/>
                  <a:pt x="5547848" y="3350279"/>
                </a:cubicBezTo>
                <a:cubicBezTo>
                  <a:pt x="5547273" y="3349431"/>
                  <a:pt x="5547061" y="3348432"/>
                  <a:pt x="5546758" y="3347492"/>
                </a:cubicBezTo>
                <a:cubicBezTo>
                  <a:pt x="5544033" y="3352611"/>
                  <a:pt x="5539429" y="3357094"/>
                  <a:pt x="5534736" y="3359578"/>
                </a:cubicBezTo>
                <a:cubicBezTo>
                  <a:pt x="5529890" y="3362123"/>
                  <a:pt x="5523379" y="3360366"/>
                  <a:pt x="5517595" y="3357609"/>
                </a:cubicBezTo>
                <a:cubicBezTo>
                  <a:pt x="5516959" y="3359124"/>
                  <a:pt x="5515748" y="3360335"/>
                  <a:pt x="5514415" y="3361426"/>
                </a:cubicBezTo>
                <a:cubicBezTo>
                  <a:pt x="5516505" y="3363425"/>
                  <a:pt x="5517656" y="3366363"/>
                  <a:pt x="5516869" y="3370270"/>
                </a:cubicBezTo>
                <a:cubicBezTo>
                  <a:pt x="5513901" y="3384598"/>
                  <a:pt x="5491007" y="3382659"/>
                  <a:pt x="5494005" y="3368180"/>
                </a:cubicBezTo>
                <a:cubicBezTo>
                  <a:pt x="5494640" y="3365091"/>
                  <a:pt x="5496306" y="3362910"/>
                  <a:pt x="5498335" y="3361274"/>
                </a:cubicBezTo>
                <a:cubicBezTo>
                  <a:pt x="5497548" y="3360608"/>
                  <a:pt x="5496609" y="3360335"/>
                  <a:pt x="5495943" y="3359397"/>
                </a:cubicBezTo>
                <a:cubicBezTo>
                  <a:pt x="5491733" y="3353429"/>
                  <a:pt x="5494580" y="3347826"/>
                  <a:pt x="5499546" y="3345100"/>
                </a:cubicBezTo>
                <a:cubicBezTo>
                  <a:pt x="5498638" y="3344494"/>
                  <a:pt x="5497851" y="3343797"/>
                  <a:pt x="5497184" y="3342979"/>
                </a:cubicBezTo>
                <a:cubicBezTo>
                  <a:pt x="5492006" y="3346160"/>
                  <a:pt x="5485344" y="3344282"/>
                  <a:pt x="5481800" y="3339556"/>
                </a:cubicBezTo>
                <a:cubicBezTo>
                  <a:pt x="5479529" y="3336497"/>
                  <a:pt x="5479378" y="3332590"/>
                  <a:pt x="5480650" y="3329197"/>
                </a:cubicBezTo>
                <a:cubicBezTo>
                  <a:pt x="5480196" y="3329803"/>
                  <a:pt x="5479650" y="3330318"/>
                  <a:pt x="5479015" y="3330742"/>
                </a:cubicBezTo>
                <a:lnTo>
                  <a:pt x="5474805" y="3333741"/>
                </a:lnTo>
                <a:close/>
                <a:moveTo>
                  <a:pt x="5636699" y="3357518"/>
                </a:moveTo>
                <a:cubicBezTo>
                  <a:pt x="5636881" y="3356913"/>
                  <a:pt x="5637002" y="3356277"/>
                  <a:pt x="5637275" y="3355701"/>
                </a:cubicBezTo>
                <a:cubicBezTo>
                  <a:pt x="5639879" y="3350037"/>
                  <a:pt x="5646299" y="3346978"/>
                  <a:pt x="5652265" y="3349431"/>
                </a:cubicBezTo>
                <a:cubicBezTo>
                  <a:pt x="5657504" y="3351582"/>
                  <a:pt x="5660593" y="3358003"/>
                  <a:pt x="5658745" y="3363455"/>
                </a:cubicBezTo>
                <a:cubicBezTo>
                  <a:pt x="5658776" y="3363758"/>
                  <a:pt x="5658836" y="3364061"/>
                  <a:pt x="5658897" y="3364334"/>
                </a:cubicBezTo>
                <a:cubicBezTo>
                  <a:pt x="5658927" y="3364425"/>
                  <a:pt x="5658957" y="3364516"/>
                  <a:pt x="5658987" y="3364667"/>
                </a:cubicBezTo>
                <a:cubicBezTo>
                  <a:pt x="5659351" y="3365515"/>
                  <a:pt x="5659624" y="3366424"/>
                  <a:pt x="5659987" y="3367242"/>
                </a:cubicBezTo>
                <a:cubicBezTo>
                  <a:pt x="5660290" y="3367878"/>
                  <a:pt x="5662107" y="3371391"/>
                  <a:pt x="5660381" y="3368271"/>
                </a:cubicBezTo>
                <a:cubicBezTo>
                  <a:pt x="5662077" y="3371331"/>
                  <a:pt x="5662924" y="3374329"/>
                  <a:pt x="5662591" y="3377570"/>
                </a:cubicBezTo>
                <a:cubicBezTo>
                  <a:pt x="5664257" y="3376934"/>
                  <a:pt x="5666044" y="3376510"/>
                  <a:pt x="5668073" y="3376662"/>
                </a:cubicBezTo>
                <a:cubicBezTo>
                  <a:pt x="5673917" y="3377116"/>
                  <a:pt x="5679277" y="3383568"/>
                  <a:pt x="5678066" y="3389474"/>
                </a:cubicBezTo>
                <a:lnTo>
                  <a:pt x="5677037" y="3394472"/>
                </a:lnTo>
                <a:cubicBezTo>
                  <a:pt x="5675734" y="3400773"/>
                  <a:pt x="5670858" y="3404983"/>
                  <a:pt x="5664227" y="3404468"/>
                </a:cubicBezTo>
                <a:cubicBezTo>
                  <a:pt x="5658382" y="3404014"/>
                  <a:pt x="5653022" y="3397531"/>
                  <a:pt x="5654233" y="3391655"/>
                </a:cubicBezTo>
                <a:lnTo>
                  <a:pt x="5655263" y="3386657"/>
                </a:lnTo>
                <a:cubicBezTo>
                  <a:pt x="5655263" y="3386597"/>
                  <a:pt x="5655293" y="3386566"/>
                  <a:pt x="5655323" y="3386506"/>
                </a:cubicBezTo>
                <a:cubicBezTo>
                  <a:pt x="5654021" y="3386960"/>
                  <a:pt x="5652779" y="3387657"/>
                  <a:pt x="5651326" y="3387657"/>
                </a:cubicBezTo>
                <a:cubicBezTo>
                  <a:pt x="5650357" y="3387657"/>
                  <a:pt x="5649388" y="3387536"/>
                  <a:pt x="5648419" y="3387354"/>
                </a:cubicBezTo>
                <a:cubicBezTo>
                  <a:pt x="5646481" y="3387445"/>
                  <a:pt x="5644603" y="3387203"/>
                  <a:pt x="5642725" y="3386688"/>
                </a:cubicBezTo>
                <a:cubicBezTo>
                  <a:pt x="5642998" y="3387990"/>
                  <a:pt x="5643058" y="3389444"/>
                  <a:pt x="5642725" y="3391080"/>
                </a:cubicBezTo>
                <a:cubicBezTo>
                  <a:pt x="5639758" y="3405437"/>
                  <a:pt x="5616864" y="3403438"/>
                  <a:pt x="5619862" y="3388959"/>
                </a:cubicBezTo>
                <a:cubicBezTo>
                  <a:pt x="5621043" y="3383204"/>
                  <a:pt x="5625464" y="3380175"/>
                  <a:pt x="5630128" y="3379448"/>
                </a:cubicBezTo>
                <a:cubicBezTo>
                  <a:pt x="5629522" y="3378964"/>
                  <a:pt x="5628886" y="3378479"/>
                  <a:pt x="5628311" y="3377995"/>
                </a:cubicBezTo>
                <a:cubicBezTo>
                  <a:pt x="5624131" y="3374329"/>
                  <a:pt x="5623041" y="3369029"/>
                  <a:pt x="5625161" y="3364182"/>
                </a:cubicBezTo>
                <a:cubicBezTo>
                  <a:pt x="5620710" y="3369544"/>
                  <a:pt x="5610474" y="3371210"/>
                  <a:pt x="5605083" y="3363577"/>
                </a:cubicBezTo>
                <a:cubicBezTo>
                  <a:pt x="5596544" y="3351521"/>
                  <a:pt x="5616864" y="3340708"/>
                  <a:pt x="5625283" y="3352611"/>
                </a:cubicBezTo>
                <a:cubicBezTo>
                  <a:pt x="5627433" y="3355641"/>
                  <a:pt x="5627766" y="3358579"/>
                  <a:pt x="5626918" y="3361093"/>
                </a:cubicBezTo>
                <a:cubicBezTo>
                  <a:pt x="5629341" y="3358488"/>
                  <a:pt x="5633126" y="3357185"/>
                  <a:pt x="5636699" y="3357518"/>
                </a:cubicBezTo>
                <a:close/>
                <a:moveTo>
                  <a:pt x="5653083" y="3304663"/>
                </a:moveTo>
                <a:cubicBezTo>
                  <a:pt x="5658836" y="3305329"/>
                  <a:pt x="5664439" y="3311296"/>
                  <a:pt x="5663197" y="3317384"/>
                </a:cubicBezTo>
                <a:lnTo>
                  <a:pt x="5662168" y="3322382"/>
                </a:lnTo>
                <a:cubicBezTo>
                  <a:pt x="5660895" y="3328470"/>
                  <a:pt x="5656081" y="3333256"/>
                  <a:pt x="5649448" y="3332499"/>
                </a:cubicBezTo>
                <a:cubicBezTo>
                  <a:pt x="5643695" y="3331833"/>
                  <a:pt x="5638092" y="3325866"/>
                  <a:pt x="5639334" y="3319777"/>
                </a:cubicBezTo>
                <a:lnTo>
                  <a:pt x="5640364" y="3314779"/>
                </a:lnTo>
                <a:cubicBezTo>
                  <a:pt x="5641635" y="3308691"/>
                  <a:pt x="5646481" y="3303905"/>
                  <a:pt x="5653083" y="3304663"/>
                </a:cubicBezTo>
                <a:close/>
                <a:moveTo>
                  <a:pt x="5663197" y="3265104"/>
                </a:moveTo>
                <a:cubicBezTo>
                  <a:pt x="5674614" y="3274675"/>
                  <a:pt x="5658745" y="3291486"/>
                  <a:pt x="5647420" y="3281975"/>
                </a:cubicBezTo>
                <a:cubicBezTo>
                  <a:pt x="5636002" y="3272374"/>
                  <a:pt x="5651871" y="3255593"/>
                  <a:pt x="5663197" y="3265104"/>
                </a:cubicBezTo>
                <a:close/>
                <a:moveTo>
                  <a:pt x="5761042" y="3344857"/>
                </a:moveTo>
                <a:cubicBezTo>
                  <a:pt x="5765403" y="3344282"/>
                  <a:pt x="5770006" y="3343343"/>
                  <a:pt x="5774306" y="3344524"/>
                </a:cubicBezTo>
                <a:cubicBezTo>
                  <a:pt x="5780605" y="3346281"/>
                  <a:pt x="5784421" y="3352581"/>
                  <a:pt x="5782725" y="3359003"/>
                </a:cubicBezTo>
                <a:cubicBezTo>
                  <a:pt x="5782513" y="3359760"/>
                  <a:pt x="5781968" y="3360154"/>
                  <a:pt x="5781635" y="3360790"/>
                </a:cubicBezTo>
                <a:cubicBezTo>
                  <a:pt x="5789024" y="3358397"/>
                  <a:pt x="5798230" y="3362365"/>
                  <a:pt x="5796292" y="3371876"/>
                </a:cubicBezTo>
                <a:cubicBezTo>
                  <a:pt x="5796019" y="3373178"/>
                  <a:pt x="5795414" y="3374208"/>
                  <a:pt x="5794868" y="3375268"/>
                </a:cubicBezTo>
                <a:cubicBezTo>
                  <a:pt x="5796534" y="3375965"/>
                  <a:pt x="5798321" y="3376359"/>
                  <a:pt x="5799623" y="3377873"/>
                </a:cubicBezTo>
                <a:cubicBezTo>
                  <a:pt x="5803530" y="3382417"/>
                  <a:pt x="5802621" y="3390535"/>
                  <a:pt x="5797685" y="3394018"/>
                </a:cubicBezTo>
                <a:lnTo>
                  <a:pt x="5793506" y="3396986"/>
                </a:lnTo>
                <a:cubicBezTo>
                  <a:pt x="5788236" y="3400712"/>
                  <a:pt x="5781605" y="3399985"/>
                  <a:pt x="5777365" y="3395048"/>
                </a:cubicBezTo>
                <a:cubicBezTo>
                  <a:pt x="5773852" y="3390959"/>
                  <a:pt x="5774427" y="3384174"/>
                  <a:pt x="5778091" y="3380266"/>
                </a:cubicBezTo>
                <a:cubicBezTo>
                  <a:pt x="5777577" y="3379994"/>
                  <a:pt x="5777153" y="3379600"/>
                  <a:pt x="5776699" y="3379236"/>
                </a:cubicBezTo>
                <a:cubicBezTo>
                  <a:pt x="5776547" y="3382175"/>
                  <a:pt x="5775305" y="3384991"/>
                  <a:pt x="5772762" y="3387354"/>
                </a:cubicBezTo>
                <a:cubicBezTo>
                  <a:pt x="5768431" y="3391292"/>
                  <a:pt x="5760043" y="3390837"/>
                  <a:pt x="5756560" y="3385900"/>
                </a:cubicBezTo>
                <a:lnTo>
                  <a:pt x="5754380" y="3382841"/>
                </a:lnTo>
                <a:cubicBezTo>
                  <a:pt x="5752532" y="3383750"/>
                  <a:pt x="5750473" y="3384355"/>
                  <a:pt x="5748051" y="3384174"/>
                </a:cubicBezTo>
                <a:cubicBezTo>
                  <a:pt x="5742206" y="3383719"/>
                  <a:pt x="5736846" y="3377268"/>
                  <a:pt x="5738057" y="3371361"/>
                </a:cubicBezTo>
                <a:lnTo>
                  <a:pt x="5739087" y="3366363"/>
                </a:lnTo>
                <a:cubicBezTo>
                  <a:pt x="5740328" y="3360366"/>
                  <a:pt x="5744841" y="3356398"/>
                  <a:pt x="5750958" y="3356458"/>
                </a:cubicBezTo>
                <a:cubicBezTo>
                  <a:pt x="5750928" y="3355580"/>
                  <a:pt x="5750928" y="3354671"/>
                  <a:pt x="5751139" y="3353823"/>
                </a:cubicBezTo>
                <a:cubicBezTo>
                  <a:pt x="5748535" y="3356458"/>
                  <a:pt x="5744871" y="3358124"/>
                  <a:pt x="5741297" y="3357367"/>
                </a:cubicBezTo>
                <a:lnTo>
                  <a:pt x="5736301" y="3356337"/>
                </a:lnTo>
                <a:cubicBezTo>
                  <a:pt x="5730002" y="3355035"/>
                  <a:pt x="5726004" y="3349704"/>
                  <a:pt x="5726701" y="3343222"/>
                </a:cubicBezTo>
                <a:cubicBezTo>
                  <a:pt x="5727337" y="3337285"/>
                  <a:pt x="5733908" y="3332408"/>
                  <a:pt x="5739783" y="3333620"/>
                </a:cubicBezTo>
                <a:lnTo>
                  <a:pt x="5744780" y="3334650"/>
                </a:lnTo>
                <a:cubicBezTo>
                  <a:pt x="5751079" y="3335952"/>
                  <a:pt x="5755076" y="3341283"/>
                  <a:pt x="5754380" y="3347735"/>
                </a:cubicBezTo>
                <a:cubicBezTo>
                  <a:pt x="5754349" y="3348038"/>
                  <a:pt x="5754137" y="3348280"/>
                  <a:pt x="5754077" y="3348553"/>
                </a:cubicBezTo>
                <a:cubicBezTo>
                  <a:pt x="5756015" y="3346644"/>
                  <a:pt x="5758377" y="3345191"/>
                  <a:pt x="5761042" y="3344857"/>
                </a:cubicBezTo>
                <a:close/>
                <a:moveTo>
                  <a:pt x="5762374" y="3549375"/>
                </a:moveTo>
                <a:cubicBezTo>
                  <a:pt x="5765342" y="3534957"/>
                  <a:pt x="5788115" y="3537986"/>
                  <a:pt x="5785117" y="3552465"/>
                </a:cubicBezTo>
                <a:cubicBezTo>
                  <a:pt x="5782149" y="3566883"/>
                  <a:pt x="5759376" y="3563884"/>
                  <a:pt x="5762374" y="3549375"/>
                </a:cubicBezTo>
                <a:close/>
                <a:moveTo>
                  <a:pt x="5760860" y="3545165"/>
                </a:moveTo>
                <a:cubicBezTo>
                  <a:pt x="5755591" y="3548890"/>
                  <a:pt x="5749050" y="3548345"/>
                  <a:pt x="5744689" y="3543438"/>
                </a:cubicBezTo>
                <a:cubicBezTo>
                  <a:pt x="5740753" y="3538986"/>
                  <a:pt x="5741509" y="3530747"/>
                  <a:pt x="5746415" y="3527263"/>
                </a:cubicBezTo>
                <a:lnTo>
                  <a:pt x="5750595" y="3524325"/>
                </a:lnTo>
                <a:cubicBezTo>
                  <a:pt x="5755864" y="3520600"/>
                  <a:pt x="5762405" y="3521145"/>
                  <a:pt x="5766766" y="3526052"/>
                </a:cubicBezTo>
                <a:cubicBezTo>
                  <a:pt x="5770703" y="3530504"/>
                  <a:pt x="5769945" y="3538743"/>
                  <a:pt x="5765039" y="3542226"/>
                </a:cubicBezTo>
                <a:lnTo>
                  <a:pt x="5760860" y="3545165"/>
                </a:lnTo>
                <a:close/>
                <a:moveTo>
                  <a:pt x="5763101" y="3456173"/>
                </a:moveTo>
                <a:cubicBezTo>
                  <a:pt x="5760982" y="3455930"/>
                  <a:pt x="5759043" y="3454840"/>
                  <a:pt x="5757317" y="3453447"/>
                </a:cubicBezTo>
                <a:cubicBezTo>
                  <a:pt x="5762526" y="3461201"/>
                  <a:pt x="5756681" y="3469258"/>
                  <a:pt x="5749534" y="3470803"/>
                </a:cubicBezTo>
                <a:cubicBezTo>
                  <a:pt x="5744992" y="3473135"/>
                  <a:pt x="5738572" y="3472772"/>
                  <a:pt x="5735513" y="3468440"/>
                </a:cubicBezTo>
                <a:lnTo>
                  <a:pt x="5732576" y="3464260"/>
                </a:lnTo>
                <a:cubicBezTo>
                  <a:pt x="5728972" y="3459172"/>
                  <a:pt x="5728669" y="3452447"/>
                  <a:pt x="5733757" y="3448055"/>
                </a:cubicBezTo>
                <a:cubicBezTo>
                  <a:pt x="5737845" y="3444541"/>
                  <a:pt x="5745143" y="3444360"/>
                  <a:pt x="5749050" y="3448479"/>
                </a:cubicBezTo>
                <a:cubicBezTo>
                  <a:pt x="5751170" y="3448600"/>
                  <a:pt x="5753199" y="3449630"/>
                  <a:pt x="5755046" y="3451175"/>
                </a:cubicBezTo>
                <a:cubicBezTo>
                  <a:pt x="5753411" y="3448933"/>
                  <a:pt x="5752441" y="3446238"/>
                  <a:pt x="5753017" y="3443481"/>
                </a:cubicBezTo>
                <a:lnTo>
                  <a:pt x="5754047" y="3438484"/>
                </a:lnTo>
                <a:cubicBezTo>
                  <a:pt x="5755318" y="3432395"/>
                  <a:pt x="5760134" y="3427609"/>
                  <a:pt x="5766766" y="3428367"/>
                </a:cubicBezTo>
                <a:cubicBezTo>
                  <a:pt x="5772520" y="3429033"/>
                  <a:pt x="5778122" y="3435000"/>
                  <a:pt x="5776880" y="3441058"/>
                </a:cubicBezTo>
                <a:lnTo>
                  <a:pt x="5775851" y="3446056"/>
                </a:lnTo>
                <a:cubicBezTo>
                  <a:pt x="5774549" y="3452144"/>
                  <a:pt x="5769703" y="3456930"/>
                  <a:pt x="5763101" y="3456173"/>
                </a:cubicBezTo>
                <a:close/>
                <a:moveTo>
                  <a:pt x="5748323" y="3393867"/>
                </a:moveTo>
                <a:cubicBezTo>
                  <a:pt x="5756772" y="3405831"/>
                  <a:pt x="5739662" y="3421188"/>
                  <a:pt x="5731153" y="3409133"/>
                </a:cubicBezTo>
                <a:cubicBezTo>
                  <a:pt x="5722673" y="3397168"/>
                  <a:pt x="5739783" y="3381781"/>
                  <a:pt x="5748323" y="3393867"/>
                </a:cubicBezTo>
                <a:close/>
                <a:moveTo>
                  <a:pt x="5727064" y="3473378"/>
                </a:moveTo>
                <a:cubicBezTo>
                  <a:pt x="5727246" y="3473529"/>
                  <a:pt x="5727428" y="3473680"/>
                  <a:pt x="5727609" y="3473832"/>
                </a:cubicBezTo>
                <a:cubicBezTo>
                  <a:pt x="5731879" y="3477406"/>
                  <a:pt x="5732334" y="3483191"/>
                  <a:pt x="5729972" y="3487856"/>
                </a:cubicBezTo>
                <a:lnTo>
                  <a:pt x="5733151" y="3488523"/>
                </a:lnTo>
                <a:cubicBezTo>
                  <a:pt x="5737391" y="3488250"/>
                  <a:pt x="5741903" y="3490400"/>
                  <a:pt x="5744053" y="3493975"/>
                </a:cubicBezTo>
                <a:cubicBezTo>
                  <a:pt x="5747414" y="3499578"/>
                  <a:pt x="5745234" y="3506182"/>
                  <a:pt x="5740147" y="3509756"/>
                </a:cubicBezTo>
                <a:lnTo>
                  <a:pt x="5735968" y="3512724"/>
                </a:lnTo>
                <a:cubicBezTo>
                  <a:pt x="5734999" y="3513391"/>
                  <a:pt x="5733878" y="3513693"/>
                  <a:pt x="5732758" y="3513966"/>
                </a:cubicBezTo>
                <a:cubicBezTo>
                  <a:pt x="5735120" y="3518479"/>
                  <a:pt x="5734635" y="3523689"/>
                  <a:pt x="5731001" y="3527475"/>
                </a:cubicBezTo>
                <a:lnTo>
                  <a:pt x="5731728" y="3528566"/>
                </a:lnTo>
                <a:cubicBezTo>
                  <a:pt x="5735150" y="3533776"/>
                  <a:pt x="5731758" y="3541439"/>
                  <a:pt x="5726701" y="3544014"/>
                </a:cubicBezTo>
                <a:cubicBezTo>
                  <a:pt x="5724611" y="3545074"/>
                  <a:pt x="5722552" y="3545165"/>
                  <a:pt x="5720553" y="3544892"/>
                </a:cubicBezTo>
                <a:cubicBezTo>
                  <a:pt x="5723067" y="3545710"/>
                  <a:pt x="5725399" y="3547194"/>
                  <a:pt x="5726913" y="3549345"/>
                </a:cubicBezTo>
                <a:lnTo>
                  <a:pt x="5729851" y="3553525"/>
                </a:lnTo>
                <a:cubicBezTo>
                  <a:pt x="5733575" y="3558765"/>
                  <a:pt x="5731455" y="3565913"/>
                  <a:pt x="5726549" y="3569457"/>
                </a:cubicBezTo>
                <a:cubicBezTo>
                  <a:pt x="5721401" y="3573183"/>
                  <a:pt x="5714103" y="3571063"/>
                  <a:pt x="5710620" y="3566156"/>
                </a:cubicBezTo>
                <a:lnTo>
                  <a:pt x="5707683" y="3561976"/>
                </a:lnTo>
                <a:cubicBezTo>
                  <a:pt x="5705866" y="3559401"/>
                  <a:pt x="5705472" y="3556402"/>
                  <a:pt x="5706108" y="3553585"/>
                </a:cubicBezTo>
                <a:cubicBezTo>
                  <a:pt x="5704776" y="3553404"/>
                  <a:pt x="5703413" y="3553101"/>
                  <a:pt x="5702172" y="3552555"/>
                </a:cubicBezTo>
                <a:cubicBezTo>
                  <a:pt x="5693238" y="3548799"/>
                  <a:pt x="5688726" y="3540046"/>
                  <a:pt x="5688302" y="3530716"/>
                </a:cubicBezTo>
                <a:cubicBezTo>
                  <a:pt x="5687999" y="3524507"/>
                  <a:pt x="5693389" y="3519115"/>
                  <a:pt x="5699506" y="3518964"/>
                </a:cubicBezTo>
                <a:cubicBezTo>
                  <a:pt x="5702686" y="3518903"/>
                  <a:pt x="5705593" y="3520206"/>
                  <a:pt x="5707713" y="3522296"/>
                </a:cubicBezTo>
                <a:cubicBezTo>
                  <a:pt x="5708289" y="3521327"/>
                  <a:pt x="5709197" y="3520781"/>
                  <a:pt x="5709924" y="3519963"/>
                </a:cubicBezTo>
                <a:cubicBezTo>
                  <a:pt x="5708016" y="3515329"/>
                  <a:pt x="5708591" y="3510059"/>
                  <a:pt x="5712801" y="3506575"/>
                </a:cubicBezTo>
                <a:cubicBezTo>
                  <a:pt x="5713437" y="3506030"/>
                  <a:pt x="5714376" y="3506000"/>
                  <a:pt x="5715163" y="3505667"/>
                </a:cubicBezTo>
                <a:cubicBezTo>
                  <a:pt x="5712862" y="3503001"/>
                  <a:pt x="5711589" y="3499427"/>
                  <a:pt x="5712377" y="3495822"/>
                </a:cubicBezTo>
                <a:cubicBezTo>
                  <a:pt x="5712680" y="3494429"/>
                  <a:pt x="5713316" y="3493157"/>
                  <a:pt x="5714073" y="3492006"/>
                </a:cubicBezTo>
                <a:cubicBezTo>
                  <a:pt x="5713588" y="3491733"/>
                  <a:pt x="5713043" y="3491582"/>
                  <a:pt x="5712619" y="3491218"/>
                </a:cubicBezTo>
                <a:cubicBezTo>
                  <a:pt x="5709258" y="3488401"/>
                  <a:pt x="5705472" y="3485675"/>
                  <a:pt x="5703443" y="3481707"/>
                </a:cubicBezTo>
                <a:cubicBezTo>
                  <a:pt x="5700476" y="3475922"/>
                  <a:pt x="5702565" y="3468864"/>
                  <a:pt x="5708410" y="3465805"/>
                </a:cubicBezTo>
                <a:cubicBezTo>
                  <a:pt x="5712680" y="3463564"/>
                  <a:pt x="5716768" y="3464593"/>
                  <a:pt x="5721038" y="3466108"/>
                </a:cubicBezTo>
                <a:cubicBezTo>
                  <a:pt x="5724369" y="3467289"/>
                  <a:pt x="5726307" y="3470137"/>
                  <a:pt x="5727064" y="3473378"/>
                </a:cubicBezTo>
                <a:close/>
                <a:moveTo>
                  <a:pt x="5717555" y="3437696"/>
                </a:moveTo>
                <a:cubicBezTo>
                  <a:pt x="5711741" y="3440816"/>
                  <a:pt x="5705412" y="3438150"/>
                  <a:pt x="5702020" y="3432971"/>
                </a:cubicBezTo>
                <a:cubicBezTo>
                  <a:pt x="5700687" y="3430972"/>
                  <a:pt x="5699385" y="3428942"/>
                  <a:pt x="5698053" y="3426943"/>
                </a:cubicBezTo>
                <a:cubicBezTo>
                  <a:pt x="5694631" y="3421733"/>
                  <a:pt x="5697689" y="3414130"/>
                  <a:pt x="5702777" y="3411404"/>
                </a:cubicBezTo>
                <a:cubicBezTo>
                  <a:pt x="5708591" y="3408284"/>
                  <a:pt x="5714921" y="3410950"/>
                  <a:pt x="5718312" y="3416129"/>
                </a:cubicBezTo>
                <a:lnTo>
                  <a:pt x="5722280" y="3422157"/>
                </a:lnTo>
                <a:cubicBezTo>
                  <a:pt x="5725702" y="3427367"/>
                  <a:pt x="5722673" y="3435000"/>
                  <a:pt x="5717555" y="3437696"/>
                </a:cubicBezTo>
                <a:close/>
                <a:moveTo>
                  <a:pt x="5713407" y="3349431"/>
                </a:moveTo>
                <a:cubicBezTo>
                  <a:pt x="5711287" y="3350552"/>
                  <a:pt x="5709167" y="3350703"/>
                  <a:pt x="5707108" y="3350491"/>
                </a:cubicBezTo>
                <a:cubicBezTo>
                  <a:pt x="5702626" y="3352339"/>
                  <a:pt x="5696781" y="3351703"/>
                  <a:pt x="5693874" y="3347584"/>
                </a:cubicBezTo>
                <a:lnTo>
                  <a:pt x="5690937" y="3343403"/>
                </a:lnTo>
                <a:cubicBezTo>
                  <a:pt x="5687333" y="3338315"/>
                  <a:pt x="5687151" y="3331530"/>
                  <a:pt x="5692239" y="3327198"/>
                </a:cubicBezTo>
                <a:cubicBezTo>
                  <a:pt x="5693389" y="3326229"/>
                  <a:pt x="5694813" y="3325532"/>
                  <a:pt x="5696327" y="3325078"/>
                </a:cubicBezTo>
                <a:cubicBezTo>
                  <a:pt x="5697054" y="3324351"/>
                  <a:pt x="5697750" y="3323594"/>
                  <a:pt x="5698628" y="3323139"/>
                </a:cubicBezTo>
                <a:cubicBezTo>
                  <a:pt x="5704443" y="3320020"/>
                  <a:pt x="5710772" y="3322685"/>
                  <a:pt x="5714164" y="3327865"/>
                </a:cubicBezTo>
                <a:cubicBezTo>
                  <a:pt x="5715466" y="3329864"/>
                  <a:pt x="5716799" y="3331893"/>
                  <a:pt x="5718131" y="3333892"/>
                </a:cubicBezTo>
                <a:cubicBezTo>
                  <a:pt x="5721553" y="3339102"/>
                  <a:pt x="5718494" y="3346735"/>
                  <a:pt x="5713407" y="3349431"/>
                </a:cubicBezTo>
                <a:close/>
                <a:moveTo>
                  <a:pt x="5689453" y="3417614"/>
                </a:moveTo>
                <a:cubicBezTo>
                  <a:pt x="5688816" y="3423581"/>
                  <a:pt x="5682245" y="3428427"/>
                  <a:pt x="5676370" y="3427216"/>
                </a:cubicBezTo>
                <a:lnTo>
                  <a:pt x="5671374" y="3426186"/>
                </a:lnTo>
                <a:cubicBezTo>
                  <a:pt x="5669829" y="3425883"/>
                  <a:pt x="5668436" y="3425307"/>
                  <a:pt x="5667225" y="3424550"/>
                </a:cubicBezTo>
                <a:lnTo>
                  <a:pt x="5666952" y="3426125"/>
                </a:lnTo>
                <a:cubicBezTo>
                  <a:pt x="5665892" y="3432274"/>
                  <a:pt x="5659684" y="3436484"/>
                  <a:pt x="5653597" y="3435394"/>
                </a:cubicBezTo>
                <a:cubicBezTo>
                  <a:pt x="5647450" y="3434273"/>
                  <a:pt x="5643271" y="3428155"/>
                  <a:pt x="5644331" y="3422036"/>
                </a:cubicBezTo>
                <a:lnTo>
                  <a:pt x="5645542" y="3414918"/>
                </a:lnTo>
                <a:cubicBezTo>
                  <a:pt x="5646602" y="3408769"/>
                  <a:pt x="5652810" y="3404559"/>
                  <a:pt x="5658897" y="3405649"/>
                </a:cubicBezTo>
                <a:cubicBezTo>
                  <a:pt x="5660835" y="3406013"/>
                  <a:pt x="5662500" y="3406982"/>
                  <a:pt x="5663924" y="3408163"/>
                </a:cubicBezTo>
                <a:cubicBezTo>
                  <a:pt x="5666468" y="3404831"/>
                  <a:pt x="5670737" y="3402620"/>
                  <a:pt x="5674856" y="3403468"/>
                </a:cubicBezTo>
                <a:lnTo>
                  <a:pt x="5679853" y="3404498"/>
                </a:lnTo>
                <a:cubicBezTo>
                  <a:pt x="5686152" y="3405831"/>
                  <a:pt x="5690149" y="3411162"/>
                  <a:pt x="5689453" y="3417614"/>
                </a:cubicBezTo>
                <a:close/>
                <a:moveTo>
                  <a:pt x="5629552" y="3548739"/>
                </a:moveTo>
                <a:cubicBezTo>
                  <a:pt x="5621012" y="3536653"/>
                  <a:pt x="5639909" y="3523568"/>
                  <a:pt x="5648449" y="3535654"/>
                </a:cubicBezTo>
                <a:cubicBezTo>
                  <a:pt x="5651417" y="3539864"/>
                  <a:pt x="5650962" y="3544105"/>
                  <a:pt x="5648873" y="3547467"/>
                </a:cubicBezTo>
                <a:cubicBezTo>
                  <a:pt x="5649237" y="3547406"/>
                  <a:pt x="5649600" y="3547527"/>
                  <a:pt x="5649993" y="3547497"/>
                </a:cubicBezTo>
                <a:cubicBezTo>
                  <a:pt x="5649993" y="3546921"/>
                  <a:pt x="5649842" y="3546407"/>
                  <a:pt x="5649963" y="3545831"/>
                </a:cubicBezTo>
                <a:lnTo>
                  <a:pt x="5650993" y="3540833"/>
                </a:lnTo>
                <a:cubicBezTo>
                  <a:pt x="5652265" y="3534745"/>
                  <a:pt x="5658140" y="3530474"/>
                  <a:pt x="5664348" y="3531595"/>
                </a:cubicBezTo>
                <a:cubicBezTo>
                  <a:pt x="5670344" y="3532716"/>
                  <a:pt x="5674826" y="3538895"/>
                  <a:pt x="5673584" y="3544953"/>
                </a:cubicBezTo>
                <a:lnTo>
                  <a:pt x="5672554" y="3549951"/>
                </a:lnTo>
                <a:cubicBezTo>
                  <a:pt x="5671495" y="3555130"/>
                  <a:pt x="5667013" y="3558795"/>
                  <a:pt x="5661895" y="3559128"/>
                </a:cubicBezTo>
                <a:cubicBezTo>
                  <a:pt x="5661834" y="3562188"/>
                  <a:pt x="5660744" y="3565126"/>
                  <a:pt x="5658231" y="3566883"/>
                </a:cubicBezTo>
                <a:lnTo>
                  <a:pt x="5654052" y="3569821"/>
                </a:lnTo>
                <a:cubicBezTo>
                  <a:pt x="5648964" y="3573425"/>
                  <a:pt x="5642453" y="3574182"/>
                  <a:pt x="5637820" y="3569124"/>
                </a:cubicBezTo>
                <a:cubicBezTo>
                  <a:pt x="5634155" y="3565126"/>
                  <a:pt x="5633610" y="3557160"/>
                  <a:pt x="5638122" y="3553373"/>
                </a:cubicBezTo>
                <a:cubicBezTo>
                  <a:pt x="5635033" y="3553343"/>
                  <a:pt x="5631914" y="3552041"/>
                  <a:pt x="5629552" y="3548739"/>
                </a:cubicBezTo>
                <a:close/>
                <a:moveTo>
                  <a:pt x="5572469" y="3292728"/>
                </a:moveTo>
                <a:cubicBezTo>
                  <a:pt x="5572287" y="3287155"/>
                  <a:pt x="5575406" y="3282733"/>
                  <a:pt x="5580403" y="3281006"/>
                </a:cubicBezTo>
                <a:cubicBezTo>
                  <a:pt x="5578979" y="3281097"/>
                  <a:pt x="5577526" y="3280734"/>
                  <a:pt x="5576102" y="3280279"/>
                </a:cubicBezTo>
                <a:cubicBezTo>
                  <a:pt x="5573559" y="3283187"/>
                  <a:pt x="5569773" y="3285004"/>
                  <a:pt x="5565837" y="3284338"/>
                </a:cubicBezTo>
                <a:cubicBezTo>
                  <a:pt x="5563474" y="3283914"/>
                  <a:pt x="5561082" y="3283520"/>
                  <a:pt x="5558720" y="3283096"/>
                </a:cubicBezTo>
                <a:cubicBezTo>
                  <a:pt x="5552572" y="3282036"/>
                  <a:pt x="5548151" y="3276220"/>
                  <a:pt x="5549120" y="3269981"/>
                </a:cubicBezTo>
                <a:cubicBezTo>
                  <a:pt x="5550059" y="3263923"/>
                  <a:pt x="5556116" y="3259319"/>
                  <a:pt x="5562233" y="3260379"/>
                </a:cubicBezTo>
                <a:cubicBezTo>
                  <a:pt x="5564504" y="3260772"/>
                  <a:pt x="5566775" y="3261166"/>
                  <a:pt x="5569077" y="3261560"/>
                </a:cubicBezTo>
                <a:cubicBezTo>
                  <a:pt x="5575194" y="3253442"/>
                  <a:pt x="5591547" y="3260712"/>
                  <a:pt x="5588943" y="3273252"/>
                </a:cubicBezTo>
                <a:cubicBezTo>
                  <a:pt x="5588216" y="3276856"/>
                  <a:pt x="5586277" y="3279098"/>
                  <a:pt x="5583885" y="3280218"/>
                </a:cubicBezTo>
                <a:cubicBezTo>
                  <a:pt x="5587398" y="3280128"/>
                  <a:pt x="5590941" y="3282006"/>
                  <a:pt x="5593152" y="3284853"/>
                </a:cubicBezTo>
                <a:cubicBezTo>
                  <a:pt x="5593727" y="3284580"/>
                  <a:pt x="5594242" y="3284217"/>
                  <a:pt x="5594848" y="3284035"/>
                </a:cubicBezTo>
                <a:cubicBezTo>
                  <a:pt x="5600753" y="3282097"/>
                  <a:pt x="5607385" y="3284671"/>
                  <a:pt x="5609656" y="3290699"/>
                </a:cubicBezTo>
                <a:cubicBezTo>
                  <a:pt x="5611655" y="3296000"/>
                  <a:pt x="5609081" y="3302633"/>
                  <a:pt x="5603842" y="3304996"/>
                </a:cubicBezTo>
                <a:cubicBezTo>
                  <a:pt x="5603660" y="3305238"/>
                  <a:pt x="5603479" y="3305480"/>
                  <a:pt x="5603297" y="3305692"/>
                </a:cubicBezTo>
                <a:cubicBezTo>
                  <a:pt x="5603236" y="3305783"/>
                  <a:pt x="5603206" y="3305874"/>
                  <a:pt x="5603115" y="3305995"/>
                </a:cubicBezTo>
                <a:cubicBezTo>
                  <a:pt x="5602752" y="3306844"/>
                  <a:pt x="5602297" y="3307661"/>
                  <a:pt x="5601934" y="3308509"/>
                </a:cubicBezTo>
                <a:cubicBezTo>
                  <a:pt x="5601662" y="3309145"/>
                  <a:pt x="5600360" y="3312871"/>
                  <a:pt x="5601450" y="3309479"/>
                </a:cubicBezTo>
                <a:cubicBezTo>
                  <a:pt x="5600511" y="3312356"/>
                  <a:pt x="5599148" y="3314688"/>
                  <a:pt x="5597210" y="3316627"/>
                </a:cubicBezTo>
                <a:cubicBezTo>
                  <a:pt x="5596816" y="3325987"/>
                  <a:pt x="5583249" y="3332711"/>
                  <a:pt x="5576345" y="3322927"/>
                </a:cubicBezTo>
                <a:cubicBezTo>
                  <a:pt x="5572862" y="3318020"/>
                  <a:pt x="5574013" y="3313053"/>
                  <a:pt x="5577041" y="3309600"/>
                </a:cubicBezTo>
                <a:cubicBezTo>
                  <a:pt x="5574043" y="3304511"/>
                  <a:pt x="5572650" y="3298393"/>
                  <a:pt x="5572469" y="3292728"/>
                </a:cubicBezTo>
                <a:close/>
                <a:moveTo>
                  <a:pt x="5568744" y="3207099"/>
                </a:moveTo>
                <a:cubicBezTo>
                  <a:pt x="5572802" y="3202161"/>
                  <a:pt x="5580433" y="3202343"/>
                  <a:pt x="5585036" y="3206220"/>
                </a:cubicBezTo>
                <a:lnTo>
                  <a:pt x="5587883" y="3208613"/>
                </a:lnTo>
                <a:cubicBezTo>
                  <a:pt x="5594485" y="3208674"/>
                  <a:pt x="5601298" y="3213702"/>
                  <a:pt x="5599572" y="3222092"/>
                </a:cubicBezTo>
                <a:cubicBezTo>
                  <a:pt x="5598694" y="3226302"/>
                  <a:pt x="5596120" y="3228726"/>
                  <a:pt x="5593061" y="3229877"/>
                </a:cubicBezTo>
                <a:cubicBezTo>
                  <a:pt x="5593637" y="3233572"/>
                  <a:pt x="5592637" y="3237298"/>
                  <a:pt x="5589458" y="3240236"/>
                </a:cubicBezTo>
                <a:cubicBezTo>
                  <a:pt x="5585157" y="3244204"/>
                  <a:pt x="5576739" y="3243810"/>
                  <a:pt x="5573256" y="3238903"/>
                </a:cubicBezTo>
                <a:lnTo>
                  <a:pt x="5570318" y="3234723"/>
                </a:lnTo>
                <a:cubicBezTo>
                  <a:pt x="5567563" y="3230816"/>
                  <a:pt x="5566987" y="3226302"/>
                  <a:pt x="5568835" y="3222365"/>
                </a:cubicBezTo>
                <a:cubicBezTo>
                  <a:pt x="5564898" y="3218094"/>
                  <a:pt x="5565140" y="3211460"/>
                  <a:pt x="5568744" y="3207099"/>
                </a:cubicBezTo>
                <a:close/>
                <a:moveTo>
                  <a:pt x="5597028" y="3470197"/>
                </a:moveTo>
                <a:cubicBezTo>
                  <a:pt x="5605568" y="3482283"/>
                  <a:pt x="5586792" y="3495550"/>
                  <a:pt x="5578252" y="3483464"/>
                </a:cubicBezTo>
                <a:cubicBezTo>
                  <a:pt x="5569683" y="3471378"/>
                  <a:pt x="5588458" y="3458081"/>
                  <a:pt x="5597028" y="3470197"/>
                </a:cubicBezTo>
                <a:close/>
                <a:moveTo>
                  <a:pt x="5594212" y="3454446"/>
                </a:moveTo>
                <a:cubicBezTo>
                  <a:pt x="5592516" y="3452114"/>
                  <a:pt x="5591971" y="3449206"/>
                  <a:pt x="5592274" y="3446450"/>
                </a:cubicBezTo>
                <a:cubicBezTo>
                  <a:pt x="5590548" y="3446086"/>
                  <a:pt x="5588882" y="3445480"/>
                  <a:pt x="5587459" y="3444481"/>
                </a:cubicBezTo>
                <a:cubicBezTo>
                  <a:pt x="5582644" y="3442754"/>
                  <a:pt x="5578556" y="3437847"/>
                  <a:pt x="5579615" y="3432607"/>
                </a:cubicBezTo>
                <a:lnTo>
                  <a:pt x="5580645" y="3427609"/>
                </a:lnTo>
                <a:cubicBezTo>
                  <a:pt x="5581917" y="3421521"/>
                  <a:pt x="5586611" y="3416705"/>
                  <a:pt x="5593273" y="3417402"/>
                </a:cubicBezTo>
                <a:cubicBezTo>
                  <a:pt x="5598633" y="3417977"/>
                  <a:pt x="5603721" y="3423217"/>
                  <a:pt x="5603418" y="3428851"/>
                </a:cubicBezTo>
                <a:cubicBezTo>
                  <a:pt x="5604508" y="3430154"/>
                  <a:pt x="5605174" y="3431789"/>
                  <a:pt x="5605508" y="3433607"/>
                </a:cubicBezTo>
                <a:cubicBezTo>
                  <a:pt x="5609777" y="3432819"/>
                  <a:pt x="5614350" y="3434334"/>
                  <a:pt x="5617045" y="3438060"/>
                </a:cubicBezTo>
                <a:cubicBezTo>
                  <a:pt x="5620649" y="3443057"/>
                  <a:pt x="5619498" y="3450509"/>
                  <a:pt x="5614441" y="3454113"/>
                </a:cubicBezTo>
                <a:lnTo>
                  <a:pt x="5610262" y="3457051"/>
                </a:lnTo>
                <a:cubicBezTo>
                  <a:pt x="5605174" y="3460656"/>
                  <a:pt x="5597876" y="3459565"/>
                  <a:pt x="5594212" y="3454446"/>
                </a:cubicBezTo>
                <a:close/>
                <a:moveTo>
                  <a:pt x="5603569" y="3467774"/>
                </a:moveTo>
                <a:cubicBezTo>
                  <a:pt x="5604841" y="3461534"/>
                  <a:pt x="5611625" y="3458202"/>
                  <a:pt x="5617500" y="3459414"/>
                </a:cubicBezTo>
                <a:lnTo>
                  <a:pt x="5627493" y="3461474"/>
                </a:lnTo>
                <a:cubicBezTo>
                  <a:pt x="5631279" y="3462261"/>
                  <a:pt x="5633792" y="3465108"/>
                  <a:pt x="5635064" y="3468440"/>
                </a:cubicBezTo>
                <a:cubicBezTo>
                  <a:pt x="5639001" y="3466562"/>
                  <a:pt x="5643634" y="3466986"/>
                  <a:pt x="5646995" y="3471742"/>
                </a:cubicBezTo>
                <a:cubicBezTo>
                  <a:pt x="5655445" y="3483706"/>
                  <a:pt x="5638365" y="3499124"/>
                  <a:pt x="5629825" y="3487038"/>
                </a:cubicBezTo>
                <a:cubicBezTo>
                  <a:pt x="5628947" y="3485796"/>
                  <a:pt x="5628493" y="3484524"/>
                  <a:pt x="5628129" y="3483252"/>
                </a:cubicBezTo>
                <a:cubicBezTo>
                  <a:pt x="5626100" y="3483888"/>
                  <a:pt x="5623980" y="3484191"/>
                  <a:pt x="5621921" y="3483767"/>
                </a:cubicBezTo>
                <a:lnTo>
                  <a:pt x="5611927" y="3481707"/>
                </a:lnTo>
                <a:cubicBezTo>
                  <a:pt x="5605629" y="3480405"/>
                  <a:pt x="5602389" y="3473650"/>
                  <a:pt x="5603569" y="3467774"/>
                </a:cubicBezTo>
                <a:close/>
                <a:moveTo>
                  <a:pt x="5670919" y="3514511"/>
                </a:moveTo>
                <a:cubicBezTo>
                  <a:pt x="5679459" y="3526567"/>
                  <a:pt x="5659018" y="3537198"/>
                  <a:pt x="5650629" y="3525264"/>
                </a:cubicBezTo>
                <a:cubicBezTo>
                  <a:pt x="5642090" y="3513209"/>
                  <a:pt x="5662500" y="3502607"/>
                  <a:pt x="5670919" y="3514511"/>
                </a:cubicBezTo>
                <a:close/>
                <a:moveTo>
                  <a:pt x="5670556" y="3492824"/>
                </a:moveTo>
                <a:cubicBezTo>
                  <a:pt x="5668194" y="3492400"/>
                  <a:pt x="5665801" y="3492006"/>
                  <a:pt x="5663439" y="3491582"/>
                </a:cubicBezTo>
                <a:cubicBezTo>
                  <a:pt x="5657080" y="3490491"/>
                  <a:pt x="5652477" y="3486493"/>
                  <a:pt x="5652477" y="3479587"/>
                </a:cubicBezTo>
                <a:cubicBezTo>
                  <a:pt x="5652477" y="3473923"/>
                  <a:pt x="5658533" y="3467592"/>
                  <a:pt x="5664469" y="3468622"/>
                </a:cubicBezTo>
                <a:lnTo>
                  <a:pt x="5671585" y="3469864"/>
                </a:lnTo>
                <a:cubicBezTo>
                  <a:pt x="5677945" y="3470954"/>
                  <a:pt x="5682548" y="3474953"/>
                  <a:pt x="5682548" y="3481859"/>
                </a:cubicBezTo>
                <a:cubicBezTo>
                  <a:pt x="5682548" y="3487493"/>
                  <a:pt x="5676491" y="3493823"/>
                  <a:pt x="5670556" y="3492824"/>
                </a:cubicBezTo>
                <a:close/>
                <a:moveTo>
                  <a:pt x="5664529" y="3456445"/>
                </a:moveTo>
                <a:cubicBezTo>
                  <a:pt x="5656111" y="3444511"/>
                  <a:pt x="5672948" y="3428821"/>
                  <a:pt x="5681458" y="3440907"/>
                </a:cubicBezTo>
                <a:cubicBezTo>
                  <a:pt x="5689907" y="3452811"/>
                  <a:pt x="5673039" y="3468531"/>
                  <a:pt x="5664529" y="3456445"/>
                </a:cubicBezTo>
                <a:close/>
                <a:moveTo>
                  <a:pt x="5606779" y="3277492"/>
                </a:moveTo>
                <a:cubicBezTo>
                  <a:pt x="5598270" y="3265467"/>
                  <a:pt x="5616046" y="3250868"/>
                  <a:pt x="5624616" y="3262984"/>
                </a:cubicBezTo>
                <a:cubicBezTo>
                  <a:pt x="5633095" y="3274978"/>
                  <a:pt x="5615319" y="3289609"/>
                  <a:pt x="5606779" y="3277492"/>
                </a:cubicBezTo>
                <a:close/>
                <a:moveTo>
                  <a:pt x="5620225" y="3189561"/>
                </a:moveTo>
                <a:lnTo>
                  <a:pt x="5616924" y="3193498"/>
                </a:lnTo>
                <a:cubicBezTo>
                  <a:pt x="5613714" y="3197315"/>
                  <a:pt x="5609081" y="3198830"/>
                  <a:pt x="5604629" y="3197618"/>
                </a:cubicBezTo>
                <a:cubicBezTo>
                  <a:pt x="5600208" y="3199193"/>
                  <a:pt x="5594666" y="3198375"/>
                  <a:pt x="5591880" y="3194438"/>
                </a:cubicBezTo>
                <a:lnTo>
                  <a:pt x="5588943" y="3190258"/>
                </a:lnTo>
                <a:cubicBezTo>
                  <a:pt x="5585339" y="3185169"/>
                  <a:pt x="5585218" y="3178323"/>
                  <a:pt x="5590275" y="3174052"/>
                </a:cubicBezTo>
                <a:cubicBezTo>
                  <a:pt x="5590911" y="3173507"/>
                  <a:pt x="5591729" y="3173265"/>
                  <a:pt x="5592456" y="3172871"/>
                </a:cubicBezTo>
                <a:cubicBezTo>
                  <a:pt x="5591638" y="3168479"/>
                  <a:pt x="5593273" y="3163784"/>
                  <a:pt x="5597179" y="3161149"/>
                </a:cubicBezTo>
                <a:cubicBezTo>
                  <a:pt x="5602237" y="3157696"/>
                  <a:pt x="5609717" y="3158968"/>
                  <a:pt x="5613139" y="3164178"/>
                </a:cubicBezTo>
                <a:lnTo>
                  <a:pt x="5617106" y="3170206"/>
                </a:lnTo>
                <a:cubicBezTo>
                  <a:pt x="5617984" y="3171538"/>
                  <a:pt x="5618529" y="3173023"/>
                  <a:pt x="5618802" y="3174537"/>
                </a:cubicBezTo>
                <a:cubicBezTo>
                  <a:pt x="5622769" y="3178263"/>
                  <a:pt x="5623768" y="3185320"/>
                  <a:pt x="5620225" y="3189561"/>
                </a:cubicBezTo>
                <a:close/>
                <a:moveTo>
                  <a:pt x="5587762" y="3164390"/>
                </a:moveTo>
                <a:lnTo>
                  <a:pt x="5584461" y="3168327"/>
                </a:lnTo>
                <a:cubicBezTo>
                  <a:pt x="5583704" y="3169236"/>
                  <a:pt x="5582674" y="3169812"/>
                  <a:pt x="5581675" y="3170357"/>
                </a:cubicBezTo>
                <a:cubicBezTo>
                  <a:pt x="5585399" y="3174416"/>
                  <a:pt x="5586581" y="3180201"/>
                  <a:pt x="5583128" y="3185048"/>
                </a:cubicBezTo>
                <a:cubicBezTo>
                  <a:pt x="5579706" y="3189834"/>
                  <a:pt x="5571802" y="3191742"/>
                  <a:pt x="5567017" y="3187713"/>
                </a:cubicBezTo>
                <a:lnTo>
                  <a:pt x="5563081" y="3184412"/>
                </a:lnTo>
                <a:cubicBezTo>
                  <a:pt x="5560052" y="3181867"/>
                  <a:pt x="5558447" y="3178263"/>
                  <a:pt x="5558508" y="3174567"/>
                </a:cubicBezTo>
                <a:lnTo>
                  <a:pt x="5555419" y="3176748"/>
                </a:lnTo>
                <a:cubicBezTo>
                  <a:pt x="5550180" y="3180474"/>
                  <a:pt x="5543064" y="3178384"/>
                  <a:pt x="5539490" y="3173477"/>
                </a:cubicBezTo>
                <a:cubicBezTo>
                  <a:pt x="5535765" y="3168358"/>
                  <a:pt x="5537855" y="3160997"/>
                  <a:pt x="5542761" y="3157544"/>
                </a:cubicBezTo>
                <a:lnTo>
                  <a:pt x="5546940" y="3154606"/>
                </a:lnTo>
                <a:cubicBezTo>
                  <a:pt x="5548393" y="3153576"/>
                  <a:pt x="5549968" y="3153031"/>
                  <a:pt x="5551573" y="3152819"/>
                </a:cubicBezTo>
                <a:cubicBezTo>
                  <a:pt x="5551300" y="3151153"/>
                  <a:pt x="5551331" y="3149518"/>
                  <a:pt x="5551785" y="3148003"/>
                </a:cubicBezTo>
                <a:cubicBezTo>
                  <a:pt x="5553633" y="3141582"/>
                  <a:pt x="5559871" y="3139067"/>
                  <a:pt x="5565988" y="3140097"/>
                </a:cubicBezTo>
                <a:lnTo>
                  <a:pt x="5573104" y="3141339"/>
                </a:lnTo>
                <a:cubicBezTo>
                  <a:pt x="5575375" y="3141733"/>
                  <a:pt x="5577102" y="3143187"/>
                  <a:pt x="5578495" y="3144944"/>
                </a:cubicBezTo>
                <a:cubicBezTo>
                  <a:pt x="5581796" y="3144762"/>
                  <a:pt x="5585218" y="3145792"/>
                  <a:pt x="5587519" y="3148033"/>
                </a:cubicBezTo>
                <a:cubicBezTo>
                  <a:pt x="5592213" y="3152607"/>
                  <a:pt x="5591759" y="3159604"/>
                  <a:pt x="5587762" y="3164390"/>
                </a:cubicBezTo>
                <a:close/>
                <a:moveTo>
                  <a:pt x="5553905" y="3441088"/>
                </a:moveTo>
                <a:lnTo>
                  <a:pt x="5558902" y="3442118"/>
                </a:lnTo>
                <a:cubicBezTo>
                  <a:pt x="5564989" y="3443390"/>
                  <a:pt x="5568410" y="3450660"/>
                  <a:pt x="5566806" y="3456294"/>
                </a:cubicBezTo>
                <a:cubicBezTo>
                  <a:pt x="5565019" y="3462564"/>
                  <a:pt x="5558690" y="3465472"/>
                  <a:pt x="5552633" y="3464200"/>
                </a:cubicBezTo>
                <a:lnTo>
                  <a:pt x="5547636" y="3463170"/>
                </a:lnTo>
                <a:cubicBezTo>
                  <a:pt x="5546455" y="3462928"/>
                  <a:pt x="5545486" y="3462291"/>
                  <a:pt x="5544547" y="3461686"/>
                </a:cubicBezTo>
                <a:cubicBezTo>
                  <a:pt x="5542731" y="3466835"/>
                  <a:pt x="5538248" y="3470621"/>
                  <a:pt x="5532373" y="3469894"/>
                </a:cubicBezTo>
                <a:cubicBezTo>
                  <a:pt x="5526559" y="3469137"/>
                  <a:pt x="5521169" y="3463109"/>
                  <a:pt x="5522440" y="3457051"/>
                </a:cubicBezTo>
                <a:lnTo>
                  <a:pt x="5523470" y="3452053"/>
                </a:lnTo>
                <a:cubicBezTo>
                  <a:pt x="5524742" y="3445965"/>
                  <a:pt x="5529769" y="3441270"/>
                  <a:pt x="5536310" y="3442118"/>
                </a:cubicBezTo>
                <a:cubicBezTo>
                  <a:pt x="5538400" y="3442391"/>
                  <a:pt x="5540277" y="3443451"/>
                  <a:pt x="5541973" y="3444844"/>
                </a:cubicBezTo>
                <a:cubicBezTo>
                  <a:pt x="5544790" y="3441513"/>
                  <a:pt x="5549393" y="3440150"/>
                  <a:pt x="5553905" y="3441088"/>
                </a:cubicBezTo>
                <a:close/>
                <a:moveTo>
                  <a:pt x="5539914" y="3372633"/>
                </a:moveTo>
                <a:cubicBezTo>
                  <a:pt x="5542852" y="3358336"/>
                  <a:pt x="5565806" y="3359942"/>
                  <a:pt x="5562808" y="3374390"/>
                </a:cubicBezTo>
                <a:cubicBezTo>
                  <a:pt x="5559871" y="3388687"/>
                  <a:pt x="5536916" y="3387112"/>
                  <a:pt x="5539914" y="3372633"/>
                </a:cubicBezTo>
                <a:close/>
                <a:moveTo>
                  <a:pt x="5533676" y="3403135"/>
                </a:moveTo>
                <a:cubicBezTo>
                  <a:pt x="5529557" y="3406982"/>
                  <a:pt x="5520806" y="3406891"/>
                  <a:pt x="5517474" y="3401863"/>
                </a:cubicBezTo>
                <a:lnTo>
                  <a:pt x="5513507" y="3395835"/>
                </a:lnTo>
                <a:cubicBezTo>
                  <a:pt x="5509964" y="3390444"/>
                  <a:pt x="5509752" y="3384355"/>
                  <a:pt x="5514779" y="3379630"/>
                </a:cubicBezTo>
                <a:cubicBezTo>
                  <a:pt x="5518898" y="3375753"/>
                  <a:pt x="5527649" y="3375844"/>
                  <a:pt x="5530981" y="3380902"/>
                </a:cubicBezTo>
                <a:lnTo>
                  <a:pt x="5534948" y="3386930"/>
                </a:lnTo>
                <a:cubicBezTo>
                  <a:pt x="5538491" y="3392322"/>
                  <a:pt x="5538703" y="3398440"/>
                  <a:pt x="5533676" y="3403135"/>
                </a:cubicBezTo>
                <a:close/>
                <a:moveTo>
                  <a:pt x="5479348" y="3404195"/>
                </a:moveTo>
                <a:cubicBezTo>
                  <a:pt x="5480892" y="3398531"/>
                  <a:pt x="5487615" y="3394078"/>
                  <a:pt x="5493460" y="3396168"/>
                </a:cubicBezTo>
                <a:lnTo>
                  <a:pt x="5498275" y="3397895"/>
                </a:lnTo>
                <a:cubicBezTo>
                  <a:pt x="5504119" y="3399985"/>
                  <a:pt x="5508056" y="3405649"/>
                  <a:pt x="5506300" y="3412010"/>
                </a:cubicBezTo>
                <a:cubicBezTo>
                  <a:pt x="5505542" y="3414706"/>
                  <a:pt x="5503574" y="3417099"/>
                  <a:pt x="5501152" y="3418674"/>
                </a:cubicBezTo>
                <a:cubicBezTo>
                  <a:pt x="5496942" y="3429578"/>
                  <a:pt x="5480165" y="3423823"/>
                  <a:pt x="5480165" y="3411950"/>
                </a:cubicBezTo>
                <a:cubicBezTo>
                  <a:pt x="5479045" y="3409678"/>
                  <a:pt x="5478590" y="3407043"/>
                  <a:pt x="5479348" y="3404195"/>
                </a:cubicBezTo>
                <a:close/>
                <a:moveTo>
                  <a:pt x="5496336" y="3428155"/>
                </a:moveTo>
                <a:cubicBezTo>
                  <a:pt x="5499153" y="3426125"/>
                  <a:pt x="5502575" y="3425944"/>
                  <a:pt x="5505694" y="3426882"/>
                </a:cubicBezTo>
                <a:lnTo>
                  <a:pt x="5506936" y="3426004"/>
                </a:lnTo>
                <a:cubicBezTo>
                  <a:pt x="5510842" y="3423217"/>
                  <a:pt x="5515445" y="3422763"/>
                  <a:pt x="5519352" y="3424732"/>
                </a:cubicBezTo>
                <a:cubicBezTo>
                  <a:pt x="5519170" y="3421188"/>
                  <a:pt x="5520260" y="3417553"/>
                  <a:pt x="5523077" y="3415554"/>
                </a:cubicBezTo>
                <a:lnTo>
                  <a:pt x="5527256" y="3412616"/>
                </a:lnTo>
                <a:cubicBezTo>
                  <a:pt x="5532525" y="3408890"/>
                  <a:pt x="5538794" y="3408830"/>
                  <a:pt x="5543457" y="3413737"/>
                </a:cubicBezTo>
                <a:cubicBezTo>
                  <a:pt x="5547454" y="3417917"/>
                  <a:pt x="5547273" y="3426458"/>
                  <a:pt x="5542337" y="3429972"/>
                </a:cubicBezTo>
                <a:lnTo>
                  <a:pt x="5538158" y="3432910"/>
                </a:lnTo>
                <a:cubicBezTo>
                  <a:pt x="5534100" y="3435757"/>
                  <a:pt x="5529496" y="3436424"/>
                  <a:pt x="5525439" y="3434364"/>
                </a:cubicBezTo>
                <a:cubicBezTo>
                  <a:pt x="5525590" y="3437999"/>
                  <a:pt x="5524379" y="3441724"/>
                  <a:pt x="5521471" y="3443814"/>
                </a:cubicBezTo>
                <a:lnTo>
                  <a:pt x="5517292" y="3446753"/>
                </a:lnTo>
                <a:cubicBezTo>
                  <a:pt x="5516626" y="3447237"/>
                  <a:pt x="5515900" y="3447419"/>
                  <a:pt x="5515203" y="3447752"/>
                </a:cubicBezTo>
                <a:cubicBezTo>
                  <a:pt x="5514325" y="3449206"/>
                  <a:pt x="5513265" y="3450539"/>
                  <a:pt x="5511872" y="3451539"/>
                </a:cubicBezTo>
                <a:cubicBezTo>
                  <a:pt x="5506723" y="3455295"/>
                  <a:pt x="5499425" y="3453174"/>
                  <a:pt x="5495943" y="3448267"/>
                </a:cubicBezTo>
                <a:lnTo>
                  <a:pt x="5493006" y="3444087"/>
                </a:lnTo>
                <a:cubicBezTo>
                  <a:pt x="5489341" y="3438817"/>
                  <a:pt x="5491400" y="3431698"/>
                  <a:pt x="5496336" y="3428155"/>
                </a:cubicBezTo>
                <a:close/>
                <a:moveTo>
                  <a:pt x="5491370" y="3481162"/>
                </a:moveTo>
                <a:lnTo>
                  <a:pt x="5492400" y="3476164"/>
                </a:lnTo>
                <a:cubicBezTo>
                  <a:pt x="5493702" y="3469864"/>
                  <a:pt x="5500334" y="3466562"/>
                  <a:pt x="5506269" y="3467713"/>
                </a:cubicBezTo>
                <a:cubicBezTo>
                  <a:pt x="5512508" y="3468925"/>
                  <a:pt x="5515930" y="3475710"/>
                  <a:pt x="5514718" y="3481586"/>
                </a:cubicBezTo>
                <a:lnTo>
                  <a:pt x="5513689" y="3486584"/>
                </a:lnTo>
                <a:cubicBezTo>
                  <a:pt x="5512387" y="3492884"/>
                  <a:pt x="5505754" y="3496186"/>
                  <a:pt x="5499819" y="3495035"/>
                </a:cubicBezTo>
                <a:cubicBezTo>
                  <a:pt x="5493611" y="3493823"/>
                  <a:pt x="5490159" y="3487038"/>
                  <a:pt x="5491370" y="3481162"/>
                </a:cubicBezTo>
                <a:close/>
                <a:moveTo>
                  <a:pt x="5590608" y="3581240"/>
                </a:moveTo>
                <a:cubicBezTo>
                  <a:pt x="5591880" y="3575152"/>
                  <a:pt x="5596756" y="3570396"/>
                  <a:pt x="5603358" y="3571153"/>
                </a:cubicBezTo>
                <a:cubicBezTo>
                  <a:pt x="5607567" y="3571668"/>
                  <a:pt x="5611594" y="3575000"/>
                  <a:pt x="5613018" y="3579120"/>
                </a:cubicBezTo>
                <a:lnTo>
                  <a:pt x="5615955" y="3579725"/>
                </a:lnTo>
                <a:cubicBezTo>
                  <a:pt x="5622254" y="3581028"/>
                  <a:pt x="5626403" y="3586056"/>
                  <a:pt x="5625827" y="3592629"/>
                </a:cubicBezTo>
                <a:cubicBezTo>
                  <a:pt x="5625313" y="3598505"/>
                  <a:pt x="5618832" y="3603715"/>
                  <a:pt x="5612927" y="3602503"/>
                </a:cubicBezTo>
                <a:lnTo>
                  <a:pt x="5607930" y="3601474"/>
                </a:lnTo>
                <a:cubicBezTo>
                  <a:pt x="5605750" y="3601019"/>
                  <a:pt x="5603963" y="3600020"/>
                  <a:pt x="5602389" y="3598748"/>
                </a:cubicBezTo>
                <a:cubicBezTo>
                  <a:pt x="5601480" y="3598869"/>
                  <a:pt x="5600632" y="3599111"/>
                  <a:pt x="5599633" y="3598990"/>
                </a:cubicBezTo>
                <a:cubicBezTo>
                  <a:pt x="5593848" y="3598324"/>
                  <a:pt x="5588306" y="3592326"/>
                  <a:pt x="5589548" y="3586238"/>
                </a:cubicBezTo>
                <a:lnTo>
                  <a:pt x="5590608" y="3581240"/>
                </a:lnTo>
                <a:close/>
                <a:moveTo>
                  <a:pt x="5670495" y="3602322"/>
                </a:moveTo>
                <a:cubicBezTo>
                  <a:pt x="5675764" y="3600686"/>
                  <a:pt x="5681034" y="3603109"/>
                  <a:pt x="5684062" y="3607744"/>
                </a:cubicBezTo>
                <a:lnTo>
                  <a:pt x="5684668" y="3608652"/>
                </a:lnTo>
                <a:cubicBezTo>
                  <a:pt x="5684849" y="3608501"/>
                  <a:pt x="5684941" y="3608289"/>
                  <a:pt x="5685122" y="3608137"/>
                </a:cubicBezTo>
                <a:lnTo>
                  <a:pt x="5689301" y="3605169"/>
                </a:lnTo>
                <a:cubicBezTo>
                  <a:pt x="5689604" y="3604957"/>
                  <a:pt x="5689937" y="3604806"/>
                  <a:pt x="5690270" y="3604593"/>
                </a:cubicBezTo>
                <a:cubicBezTo>
                  <a:pt x="5690210" y="3603503"/>
                  <a:pt x="5690270" y="3602413"/>
                  <a:pt x="5690512" y="3601383"/>
                </a:cubicBezTo>
                <a:cubicBezTo>
                  <a:pt x="5691633" y="3597021"/>
                  <a:pt x="5694964" y="3594386"/>
                  <a:pt x="5698901" y="3593417"/>
                </a:cubicBezTo>
                <a:lnTo>
                  <a:pt x="5692996" y="3592175"/>
                </a:lnTo>
                <a:cubicBezTo>
                  <a:pt x="5686909" y="3590902"/>
                  <a:pt x="5683426" y="3583694"/>
                  <a:pt x="5685031" y="3578029"/>
                </a:cubicBezTo>
                <a:cubicBezTo>
                  <a:pt x="5686787" y="3571759"/>
                  <a:pt x="5693117" y="3568791"/>
                  <a:pt x="5699174" y="3570033"/>
                </a:cubicBezTo>
                <a:lnTo>
                  <a:pt x="5709167" y="3572092"/>
                </a:lnTo>
                <a:cubicBezTo>
                  <a:pt x="5715284" y="3573365"/>
                  <a:pt x="5718737" y="3580574"/>
                  <a:pt x="5717162" y="3586238"/>
                </a:cubicBezTo>
                <a:cubicBezTo>
                  <a:pt x="5715890" y="3590842"/>
                  <a:pt x="5711953" y="3592932"/>
                  <a:pt x="5707653" y="3593598"/>
                </a:cubicBezTo>
                <a:lnTo>
                  <a:pt x="5711620" y="3594265"/>
                </a:lnTo>
                <a:cubicBezTo>
                  <a:pt x="5717555" y="3595294"/>
                  <a:pt x="5721008" y="3602079"/>
                  <a:pt x="5719948" y="3607623"/>
                </a:cubicBezTo>
                <a:cubicBezTo>
                  <a:pt x="5721371" y="3607168"/>
                  <a:pt x="5722946" y="3606986"/>
                  <a:pt x="5724641" y="3607199"/>
                </a:cubicBezTo>
                <a:cubicBezTo>
                  <a:pt x="5730426" y="3607865"/>
                  <a:pt x="5735968" y="3613862"/>
                  <a:pt x="5734726" y="3619920"/>
                </a:cubicBezTo>
                <a:lnTo>
                  <a:pt x="5733697" y="3624918"/>
                </a:lnTo>
                <a:cubicBezTo>
                  <a:pt x="5732424" y="3631006"/>
                  <a:pt x="5727549" y="3635762"/>
                  <a:pt x="5720947" y="3635005"/>
                </a:cubicBezTo>
                <a:cubicBezTo>
                  <a:pt x="5715163" y="3634338"/>
                  <a:pt x="5709621" y="3628341"/>
                  <a:pt x="5710863" y="3622252"/>
                </a:cubicBezTo>
                <a:lnTo>
                  <a:pt x="5711893" y="3617255"/>
                </a:lnTo>
                <a:cubicBezTo>
                  <a:pt x="5712014" y="3616588"/>
                  <a:pt x="5712347" y="3616013"/>
                  <a:pt x="5712589" y="3615407"/>
                </a:cubicBezTo>
                <a:cubicBezTo>
                  <a:pt x="5710924" y="3616013"/>
                  <a:pt x="5709288" y="3616770"/>
                  <a:pt x="5707410" y="3616679"/>
                </a:cubicBezTo>
                <a:cubicBezTo>
                  <a:pt x="5706835" y="3619345"/>
                  <a:pt x="5705442" y="3621828"/>
                  <a:pt x="5703231" y="3623404"/>
                </a:cubicBezTo>
                <a:lnTo>
                  <a:pt x="5699052" y="3626342"/>
                </a:lnTo>
                <a:cubicBezTo>
                  <a:pt x="5694964" y="3629250"/>
                  <a:pt x="5689998" y="3629219"/>
                  <a:pt x="5686061" y="3626796"/>
                </a:cubicBezTo>
                <a:cubicBezTo>
                  <a:pt x="5685183" y="3627735"/>
                  <a:pt x="5684244" y="3628644"/>
                  <a:pt x="5683154" y="3629219"/>
                </a:cubicBezTo>
                <a:cubicBezTo>
                  <a:pt x="5677249" y="3632309"/>
                  <a:pt x="5671071" y="3629552"/>
                  <a:pt x="5667649" y="3624342"/>
                </a:cubicBezTo>
                <a:lnTo>
                  <a:pt x="5666679" y="3622858"/>
                </a:lnTo>
                <a:cubicBezTo>
                  <a:pt x="5662682" y="3620768"/>
                  <a:pt x="5659835" y="3616679"/>
                  <a:pt x="5661017" y="3610954"/>
                </a:cubicBezTo>
                <a:cubicBezTo>
                  <a:pt x="5662198" y="3605472"/>
                  <a:pt x="5666165" y="3602776"/>
                  <a:pt x="5670495" y="3602322"/>
                </a:cubicBezTo>
                <a:close/>
                <a:moveTo>
                  <a:pt x="5712014" y="3651785"/>
                </a:moveTo>
                <a:cubicBezTo>
                  <a:pt x="5718010" y="3648605"/>
                  <a:pt x="5723976" y="3651482"/>
                  <a:pt x="5727549" y="3656541"/>
                </a:cubicBezTo>
                <a:lnTo>
                  <a:pt x="5730486" y="3660721"/>
                </a:lnTo>
                <a:cubicBezTo>
                  <a:pt x="5730547" y="3660842"/>
                  <a:pt x="5730547" y="3660963"/>
                  <a:pt x="5730607" y="3661084"/>
                </a:cubicBezTo>
                <a:cubicBezTo>
                  <a:pt x="5733424" y="3658237"/>
                  <a:pt x="5737694" y="3656813"/>
                  <a:pt x="5741661" y="3657631"/>
                </a:cubicBezTo>
                <a:lnTo>
                  <a:pt x="5746658" y="3658661"/>
                </a:lnTo>
                <a:cubicBezTo>
                  <a:pt x="5752957" y="3659964"/>
                  <a:pt x="5756287" y="3666567"/>
                  <a:pt x="5755137" y="3672534"/>
                </a:cubicBezTo>
                <a:cubicBezTo>
                  <a:pt x="5753926" y="3678774"/>
                  <a:pt x="5747142" y="3682227"/>
                  <a:pt x="5741267" y="3681015"/>
                </a:cubicBezTo>
                <a:lnTo>
                  <a:pt x="5736270" y="3679985"/>
                </a:lnTo>
                <a:cubicBezTo>
                  <a:pt x="5734544" y="3679622"/>
                  <a:pt x="5733060" y="3678834"/>
                  <a:pt x="5731819" y="3677804"/>
                </a:cubicBezTo>
                <a:cubicBezTo>
                  <a:pt x="5730789" y="3679107"/>
                  <a:pt x="5729547" y="3680258"/>
                  <a:pt x="5728155" y="3680954"/>
                </a:cubicBezTo>
                <a:cubicBezTo>
                  <a:pt x="5722219" y="3684014"/>
                  <a:pt x="5716102" y="3681136"/>
                  <a:pt x="5712710" y="3675957"/>
                </a:cubicBezTo>
                <a:lnTo>
                  <a:pt x="5708743" y="3669929"/>
                </a:lnTo>
                <a:cubicBezTo>
                  <a:pt x="5708591" y="3669687"/>
                  <a:pt x="5708622" y="3669384"/>
                  <a:pt x="5708501" y="3669141"/>
                </a:cubicBezTo>
                <a:lnTo>
                  <a:pt x="5707229" y="3667324"/>
                </a:lnTo>
                <a:cubicBezTo>
                  <a:pt x="5703625" y="3662235"/>
                  <a:pt x="5707077" y="3654420"/>
                  <a:pt x="5712014" y="3651785"/>
                </a:cubicBezTo>
                <a:close/>
                <a:moveTo>
                  <a:pt x="5756106" y="3595628"/>
                </a:moveTo>
                <a:cubicBezTo>
                  <a:pt x="5757468" y="3594325"/>
                  <a:pt x="5759376" y="3593568"/>
                  <a:pt x="5761345" y="3593083"/>
                </a:cubicBezTo>
                <a:cubicBezTo>
                  <a:pt x="5763556" y="3591266"/>
                  <a:pt x="5766402" y="3590327"/>
                  <a:pt x="5769764" y="3590569"/>
                </a:cubicBezTo>
                <a:cubicBezTo>
                  <a:pt x="5774336" y="3590902"/>
                  <a:pt x="5778576" y="3594992"/>
                  <a:pt x="5779606" y="3599565"/>
                </a:cubicBezTo>
                <a:cubicBezTo>
                  <a:pt x="5783179" y="3601625"/>
                  <a:pt x="5785511" y="3605381"/>
                  <a:pt x="5785541" y="3609864"/>
                </a:cubicBezTo>
                <a:cubicBezTo>
                  <a:pt x="5785572" y="3615952"/>
                  <a:pt x="5779576" y="3621283"/>
                  <a:pt x="5773580" y="3620889"/>
                </a:cubicBezTo>
                <a:cubicBezTo>
                  <a:pt x="5769400" y="3620617"/>
                  <a:pt x="5765555" y="3619163"/>
                  <a:pt x="5762041" y="3617103"/>
                </a:cubicBezTo>
                <a:cubicBezTo>
                  <a:pt x="5761193" y="3616649"/>
                  <a:pt x="5760497" y="3615952"/>
                  <a:pt x="5759770" y="3615256"/>
                </a:cubicBezTo>
                <a:cubicBezTo>
                  <a:pt x="5758377" y="3614165"/>
                  <a:pt x="5756742" y="3613378"/>
                  <a:pt x="5755622" y="3611893"/>
                </a:cubicBezTo>
                <a:cubicBezTo>
                  <a:pt x="5751897" y="3606896"/>
                  <a:pt x="5751170" y="3600292"/>
                  <a:pt x="5756106" y="3595628"/>
                </a:cubicBezTo>
                <a:close/>
                <a:moveTo>
                  <a:pt x="5787237" y="3625827"/>
                </a:moveTo>
                <a:cubicBezTo>
                  <a:pt x="5795777" y="3637943"/>
                  <a:pt x="5776274" y="3650089"/>
                  <a:pt x="5767765" y="3638064"/>
                </a:cubicBezTo>
                <a:cubicBezTo>
                  <a:pt x="5759225" y="3625948"/>
                  <a:pt x="5778728" y="3613802"/>
                  <a:pt x="5787237" y="3625827"/>
                </a:cubicBezTo>
                <a:close/>
                <a:moveTo>
                  <a:pt x="5785905" y="3513300"/>
                </a:moveTo>
                <a:cubicBezTo>
                  <a:pt x="5777365" y="3501184"/>
                  <a:pt x="5796261" y="3488129"/>
                  <a:pt x="5804801" y="3500184"/>
                </a:cubicBezTo>
                <a:cubicBezTo>
                  <a:pt x="5813341" y="3512270"/>
                  <a:pt x="5794445" y="3525355"/>
                  <a:pt x="5785905" y="3513300"/>
                </a:cubicBezTo>
                <a:close/>
                <a:moveTo>
                  <a:pt x="5803045" y="3596658"/>
                </a:moveTo>
                <a:lnTo>
                  <a:pt x="5799078" y="3590630"/>
                </a:lnTo>
                <a:cubicBezTo>
                  <a:pt x="5795656" y="3585450"/>
                  <a:pt x="5796867" y="3578211"/>
                  <a:pt x="5802106" y="3574667"/>
                </a:cubicBezTo>
                <a:cubicBezTo>
                  <a:pt x="5807163" y="3571214"/>
                  <a:pt x="5814643" y="3572516"/>
                  <a:pt x="5818065" y="3577696"/>
                </a:cubicBezTo>
                <a:cubicBezTo>
                  <a:pt x="5819368" y="3579695"/>
                  <a:pt x="5820700" y="3581725"/>
                  <a:pt x="5822032" y="3583724"/>
                </a:cubicBezTo>
                <a:cubicBezTo>
                  <a:pt x="5825455" y="3588903"/>
                  <a:pt x="5824243" y="3596143"/>
                  <a:pt x="5819004" y="3599687"/>
                </a:cubicBezTo>
                <a:cubicBezTo>
                  <a:pt x="5813947" y="3603140"/>
                  <a:pt x="5806467" y="3601837"/>
                  <a:pt x="5803045" y="3596658"/>
                </a:cubicBezTo>
                <a:close/>
                <a:moveTo>
                  <a:pt x="5824183" y="3628462"/>
                </a:moveTo>
                <a:cubicBezTo>
                  <a:pt x="5827181" y="3613953"/>
                  <a:pt x="5849378" y="3619890"/>
                  <a:pt x="5846380" y="3634308"/>
                </a:cubicBezTo>
                <a:cubicBezTo>
                  <a:pt x="5843382" y="3648817"/>
                  <a:pt x="5821215" y="3642880"/>
                  <a:pt x="5824183" y="3628462"/>
                </a:cubicBezTo>
                <a:close/>
                <a:moveTo>
                  <a:pt x="5835963" y="3610591"/>
                </a:moveTo>
                <a:lnTo>
                  <a:pt x="5833025" y="3606411"/>
                </a:lnTo>
                <a:cubicBezTo>
                  <a:pt x="5829301" y="3601140"/>
                  <a:pt x="5829482" y="3594749"/>
                  <a:pt x="5834388" y="3590206"/>
                </a:cubicBezTo>
                <a:cubicBezTo>
                  <a:pt x="5838688" y="3586238"/>
                  <a:pt x="5847107" y="3586632"/>
                  <a:pt x="5850590" y="3591538"/>
                </a:cubicBezTo>
                <a:lnTo>
                  <a:pt x="5853527" y="3595718"/>
                </a:lnTo>
                <a:cubicBezTo>
                  <a:pt x="5857252" y="3600989"/>
                  <a:pt x="5857070" y="3607380"/>
                  <a:pt x="5852164" y="3611924"/>
                </a:cubicBezTo>
                <a:cubicBezTo>
                  <a:pt x="5847864" y="3615922"/>
                  <a:pt x="5839445" y="3615528"/>
                  <a:pt x="5835963" y="3610591"/>
                </a:cubicBezTo>
                <a:close/>
                <a:moveTo>
                  <a:pt x="5818278" y="3355701"/>
                </a:moveTo>
                <a:lnTo>
                  <a:pt x="5825394" y="3356943"/>
                </a:lnTo>
                <a:cubicBezTo>
                  <a:pt x="5831541" y="3358003"/>
                  <a:pt x="5835024" y="3365424"/>
                  <a:pt x="5833540" y="3370997"/>
                </a:cubicBezTo>
                <a:cubicBezTo>
                  <a:pt x="5831844" y="3377358"/>
                  <a:pt x="5825576" y="3380206"/>
                  <a:pt x="5819459" y="3379146"/>
                </a:cubicBezTo>
                <a:lnTo>
                  <a:pt x="5812342" y="3377904"/>
                </a:lnTo>
                <a:cubicBezTo>
                  <a:pt x="5806194" y="3376843"/>
                  <a:pt x="5802712" y="3369422"/>
                  <a:pt x="5804195" y="3363849"/>
                </a:cubicBezTo>
                <a:cubicBezTo>
                  <a:pt x="5805891" y="3357488"/>
                  <a:pt x="5812160" y="3354671"/>
                  <a:pt x="5818278" y="3355701"/>
                </a:cubicBezTo>
                <a:close/>
                <a:moveTo>
                  <a:pt x="5810616" y="3322806"/>
                </a:moveTo>
                <a:cubicBezTo>
                  <a:pt x="5812554" y="3313386"/>
                  <a:pt x="5822668" y="3312144"/>
                  <a:pt x="5828725" y="3316354"/>
                </a:cubicBezTo>
                <a:cubicBezTo>
                  <a:pt x="5833540" y="3318081"/>
                  <a:pt x="5837628" y="3322988"/>
                  <a:pt x="5836568" y="3328228"/>
                </a:cubicBezTo>
                <a:lnTo>
                  <a:pt x="5835539" y="3333226"/>
                </a:lnTo>
                <a:cubicBezTo>
                  <a:pt x="5834267" y="3339314"/>
                  <a:pt x="5829573" y="3344130"/>
                  <a:pt x="5822911" y="3343434"/>
                </a:cubicBezTo>
                <a:cubicBezTo>
                  <a:pt x="5817551" y="3342858"/>
                  <a:pt x="5812463" y="3337618"/>
                  <a:pt x="5812796" y="3331984"/>
                </a:cubicBezTo>
                <a:cubicBezTo>
                  <a:pt x="5810858" y="3329712"/>
                  <a:pt x="5809828" y="3326623"/>
                  <a:pt x="5810616" y="3322806"/>
                </a:cubicBezTo>
                <a:close/>
                <a:moveTo>
                  <a:pt x="5789387" y="3218548"/>
                </a:moveTo>
                <a:lnTo>
                  <a:pt x="5781059" y="3224455"/>
                </a:lnTo>
                <a:cubicBezTo>
                  <a:pt x="5775820" y="3228181"/>
                  <a:pt x="5768643" y="3225939"/>
                  <a:pt x="5765161" y="3221032"/>
                </a:cubicBezTo>
                <a:cubicBezTo>
                  <a:pt x="5765070" y="3220881"/>
                  <a:pt x="5765070" y="3220699"/>
                  <a:pt x="5764979" y="3220548"/>
                </a:cubicBezTo>
                <a:cubicBezTo>
                  <a:pt x="5763465" y="3226333"/>
                  <a:pt x="5757862" y="3230361"/>
                  <a:pt x="5751836" y="3229241"/>
                </a:cubicBezTo>
                <a:cubicBezTo>
                  <a:pt x="5745840" y="3228120"/>
                  <a:pt x="5741358" y="3221941"/>
                  <a:pt x="5742600" y="3215852"/>
                </a:cubicBezTo>
                <a:lnTo>
                  <a:pt x="5743629" y="3210855"/>
                </a:lnTo>
                <a:cubicBezTo>
                  <a:pt x="5744901" y="3204736"/>
                  <a:pt x="5750776" y="3200465"/>
                  <a:pt x="5756984" y="3201616"/>
                </a:cubicBezTo>
                <a:cubicBezTo>
                  <a:pt x="5760800" y="3202313"/>
                  <a:pt x="5763798" y="3205160"/>
                  <a:pt x="5765282" y="3208613"/>
                </a:cubicBezTo>
                <a:cubicBezTo>
                  <a:pt x="5766160" y="3207250"/>
                  <a:pt x="5767220" y="3206008"/>
                  <a:pt x="5768553" y="3205069"/>
                </a:cubicBezTo>
                <a:lnTo>
                  <a:pt x="5776880" y="3199163"/>
                </a:lnTo>
                <a:cubicBezTo>
                  <a:pt x="5782119" y="3195437"/>
                  <a:pt x="5789266" y="3197678"/>
                  <a:pt x="5792779" y="3202585"/>
                </a:cubicBezTo>
                <a:cubicBezTo>
                  <a:pt x="5796504" y="3207826"/>
                  <a:pt x="5794293" y="3215065"/>
                  <a:pt x="5789387" y="3218548"/>
                </a:cubicBezTo>
                <a:close/>
                <a:moveTo>
                  <a:pt x="5746779" y="3299029"/>
                </a:moveTo>
                <a:cubicBezTo>
                  <a:pt x="5748172" y="3298847"/>
                  <a:pt x="5749443" y="3298180"/>
                  <a:pt x="5750897" y="3298393"/>
                </a:cubicBezTo>
                <a:cubicBezTo>
                  <a:pt x="5753289" y="3298817"/>
                  <a:pt x="5755652" y="3299210"/>
                  <a:pt x="5758014" y="3299635"/>
                </a:cubicBezTo>
                <a:cubicBezTo>
                  <a:pt x="5764161" y="3300695"/>
                  <a:pt x="5767644" y="3308116"/>
                  <a:pt x="5766160" y="3313689"/>
                </a:cubicBezTo>
                <a:cubicBezTo>
                  <a:pt x="5764464" y="3320080"/>
                  <a:pt x="5758195" y="3322897"/>
                  <a:pt x="5752078" y="3321837"/>
                </a:cubicBezTo>
                <a:lnTo>
                  <a:pt x="5744962" y="3320625"/>
                </a:lnTo>
                <a:cubicBezTo>
                  <a:pt x="5744083" y="3320474"/>
                  <a:pt x="5743387" y="3319959"/>
                  <a:pt x="5742630" y="3319565"/>
                </a:cubicBezTo>
                <a:cubicBezTo>
                  <a:pt x="5739268" y="3320141"/>
                  <a:pt x="5735816" y="3319686"/>
                  <a:pt x="5733060" y="3317415"/>
                </a:cubicBezTo>
                <a:cubicBezTo>
                  <a:pt x="5732576" y="3317021"/>
                  <a:pt x="5732334" y="3316809"/>
                  <a:pt x="5732243" y="3316748"/>
                </a:cubicBezTo>
                <a:cubicBezTo>
                  <a:pt x="5732182" y="3316718"/>
                  <a:pt x="5732122" y="3316688"/>
                  <a:pt x="5732061" y="3316657"/>
                </a:cubicBezTo>
                <a:cubicBezTo>
                  <a:pt x="5732031" y="3316657"/>
                  <a:pt x="5732031" y="3316627"/>
                  <a:pt x="5731970" y="3316627"/>
                </a:cubicBezTo>
                <a:cubicBezTo>
                  <a:pt x="5731334" y="3316839"/>
                  <a:pt x="5730668" y="3317081"/>
                  <a:pt x="5730002" y="3317354"/>
                </a:cubicBezTo>
                <a:cubicBezTo>
                  <a:pt x="5724127" y="3320050"/>
                  <a:pt x="5717434" y="3315415"/>
                  <a:pt x="5715375" y="3310084"/>
                </a:cubicBezTo>
                <a:cubicBezTo>
                  <a:pt x="5712952" y="3303845"/>
                  <a:pt x="5717162" y="3297969"/>
                  <a:pt x="5722643" y="3295455"/>
                </a:cubicBezTo>
                <a:cubicBezTo>
                  <a:pt x="5730971" y="3291638"/>
                  <a:pt x="5739783" y="3293819"/>
                  <a:pt x="5746779" y="3299029"/>
                </a:cubicBezTo>
                <a:close/>
                <a:moveTo>
                  <a:pt x="5716647" y="3241902"/>
                </a:moveTo>
                <a:cubicBezTo>
                  <a:pt x="5713709" y="3241962"/>
                  <a:pt x="5711105" y="3240781"/>
                  <a:pt x="5709046" y="3238964"/>
                </a:cubicBezTo>
                <a:cubicBezTo>
                  <a:pt x="5708804" y="3238873"/>
                  <a:pt x="5708591" y="3238752"/>
                  <a:pt x="5708380" y="3238631"/>
                </a:cubicBezTo>
                <a:cubicBezTo>
                  <a:pt x="5707229" y="3240630"/>
                  <a:pt x="5705775" y="3242417"/>
                  <a:pt x="5703868" y="3243386"/>
                </a:cubicBezTo>
                <a:cubicBezTo>
                  <a:pt x="5698023" y="3246354"/>
                  <a:pt x="5692118" y="3243628"/>
                  <a:pt x="5688665" y="3238631"/>
                </a:cubicBezTo>
                <a:cubicBezTo>
                  <a:pt x="5686666" y="3240357"/>
                  <a:pt x="5684274" y="3241417"/>
                  <a:pt x="5681730" y="3241538"/>
                </a:cubicBezTo>
                <a:cubicBezTo>
                  <a:pt x="5682427" y="3243780"/>
                  <a:pt x="5682730" y="3246112"/>
                  <a:pt x="5682124" y="3248202"/>
                </a:cubicBezTo>
                <a:cubicBezTo>
                  <a:pt x="5681973" y="3248747"/>
                  <a:pt x="5681427" y="3248838"/>
                  <a:pt x="5681216" y="3249323"/>
                </a:cubicBezTo>
                <a:cubicBezTo>
                  <a:pt x="5682457" y="3249171"/>
                  <a:pt x="5683729" y="3249080"/>
                  <a:pt x="5685001" y="3249323"/>
                </a:cubicBezTo>
                <a:lnTo>
                  <a:pt x="5694995" y="3251383"/>
                </a:lnTo>
                <a:cubicBezTo>
                  <a:pt x="5701081" y="3252655"/>
                  <a:pt x="5705109" y="3258985"/>
                  <a:pt x="5703807" y="3265013"/>
                </a:cubicBezTo>
                <a:cubicBezTo>
                  <a:pt x="5703716" y="3265407"/>
                  <a:pt x="5703474" y="3265710"/>
                  <a:pt x="5703322" y="3266103"/>
                </a:cubicBezTo>
                <a:cubicBezTo>
                  <a:pt x="5706987" y="3265619"/>
                  <a:pt x="5710742" y="3265134"/>
                  <a:pt x="5714315" y="3266164"/>
                </a:cubicBezTo>
                <a:cubicBezTo>
                  <a:pt x="5720584" y="3267981"/>
                  <a:pt x="5724308" y="3274282"/>
                  <a:pt x="5722552" y="3280673"/>
                </a:cubicBezTo>
                <a:cubicBezTo>
                  <a:pt x="5721280" y="3285307"/>
                  <a:pt x="5717707" y="3287609"/>
                  <a:pt x="5713709" y="3289699"/>
                </a:cubicBezTo>
                <a:cubicBezTo>
                  <a:pt x="5713346" y="3289881"/>
                  <a:pt x="5712952" y="3289760"/>
                  <a:pt x="5712589" y="3289911"/>
                </a:cubicBezTo>
                <a:cubicBezTo>
                  <a:pt x="5711529" y="3292001"/>
                  <a:pt x="5710045" y="3293849"/>
                  <a:pt x="5707774" y="3295030"/>
                </a:cubicBezTo>
                <a:cubicBezTo>
                  <a:pt x="5703504" y="3297272"/>
                  <a:pt x="5699416" y="3296272"/>
                  <a:pt x="5695146" y="3294758"/>
                </a:cubicBezTo>
                <a:cubicBezTo>
                  <a:pt x="5691845" y="3293576"/>
                  <a:pt x="5689907" y="3290729"/>
                  <a:pt x="5689150" y="3287488"/>
                </a:cubicBezTo>
                <a:cubicBezTo>
                  <a:pt x="5688968" y="3287337"/>
                  <a:pt x="5688786" y="3287185"/>
                  <a:pt x="5688605" y="3287034"/>
                </a:cubicBezTo>
                <a:cubicBezTo>
                  <a:pt x="5687817" y="3286367"/>
                  <a:pt x="5687757" y="3285338"/>
                  <a:pt x="5687212" y="3284520"/>
                </a:cubicBezTo>
                <a:lnTo>
                  <a:pt x="5686697" y="3284914"/>
                </a:lnTo>
                <a:cubicBezTo>
                  <a:pt x="5681609" y="3288518"/>
                  <a:pt x="5674220" y="3287125"/>
                  <a:pt x="5670707" y="3282036"/>
                </a:cubicBezTo>
                <a:cubicBezTo>
                  <a:pt x="5667316" y="3277159"/>
                  <a:pt x="5668497" y="3270405"/>
                  <a:pt x="5672979" y="3266679"/>
                </a:cubicBezTo>
                <a:cubicBezTo>
                  <a:pt x="5671404" y="3264195"/>
                  <a:pt x="5670737" y="3261136"/>
                  <a:pt x="5671374" y="3258137"/>
                </a:cubicBezTo>
                <a:cubicBezTo>
                  <a:pt x="5671585" y="3257138"/>
                  <a:pt x="5672100" y="3256320"/>
                  <a:pt x="5672554" y="3255472"/>
                </a:cubicBezTo>
                <a:cubicBezTo>
                  <a:pt x="5670980" y="3255684"/>
                  <a:pt x="5669526" y="3256350"/>
                  <a:pt x="5667921" y="3256077"/>
                </a:cubicBezTo>
                <a:lnTo>
                  <a:pt x="5660804" y="3254866"/>
                </a:lnTo>
                <a:cubicBezTo>
                  <a:pt x="5659593" y="3254654"/>
                  <a:pt x="5658564" y="3254018"/>
                  <a:pt x="5657595" y="3253352"/>
                </a:cubicBezTo>
                <a:cubicBezTo>
                  <a:pt x="5657201" y="3258228"/>
                  <a:pt x="5653537" y="3262862"/>
                  <a:pt x="5648722" y="3263801"/>
                </a:cubicBezTo>
                <a:cubicBezTo>
                  <a:pt x="5641817" y="3265104"/>
                  <a:pt x="5634640" y="3264135"/>
                  <a:pt x="5628977" y="3259682"/>
                </a:cubicBezTo>
                <a:cubicBezTo>
                  <a:pt x="5624071" y="3255805"/>
                  <a:pt x="5621679" y="3249565"/>
                  <a:pt x="5625252" y="3243780"/>
                </a:cubicBezTo>
                <a:cubicBezTo>
                  <a:pt x="5628281" y="3238903"/>
                  <a:pt x="5636245" y="3236207"/>
                  <a:pt x="5641151" y="3240054"/>
                </a:cubicBezTo>
                <a:cubicBezTo>
                  <a:pt x="5641696" y="3240539"/>
                  <a:pt x="5642302" y="3240963"/>
                  <a:pt x="5642907" y="3241326"/>
                </a:cubicBezTo>
                <a:lnTo>
                  <a:pt x="5642907" y="3241326"/>
                </a:lnTo>
                <a:cubicBezTo>
                  <a:pt x="5642998" y="3241326"/>
                  <a:pt x="5643028" y="3241326"/>
                  <a:pt x="5643150" y="3241326"/>
                </a:cubicBezTo>
                <a:cubicBezTo>
                  <a:pt x="5643331" y="3241296"/>
                  <a:pt x="5643362" y="3241296"/>
                  <a:pt x="5643725" y="3241235"/>
                </a:cubicBezTo>
                <a:cubicBezTo>
                  <a:pt x="5647117" y="3240599"/>
                  <a:pt x="5650266" y="3241417"/>
                  <a:pt x="5652779" y="3243234"/>
                </a:cubicBezTo>
                <a:cubicBezTo>
                  <a:pt x="5652810" y="3242356"/>
                  <a:pt x="5652719" y="3241447"/>
                  <a:pt x="5652961" y="3240630"/>
                </a:cubicBezTo>
                <a:cubicBezTo>
                  <a:pt x="5653809" y="3237691"/>
                  <a:pt x="5655656" y="3235662"/>
                  <a:pt x="5657897" y="3234329"/>
                </a:cubicBezTo>
                <a:cubicBezTo>
                  <a:pt x="5657171" y="3233360"/>
                  <a:pt x="5656474" y="3232391"/>
                  <a:pt x="5656050" y="3231300"/>
                </a:cubicBezTo>
                <a:cubicBezTo>
                  <a:pt x="5653718" y="3225061"/>
                  <a:pt x="5657958" y="3219275"/>
                  <a:pt x="5663439" y="3216822"/>
                </a:cubicBezTo>
                <a:cubicBezTo>
                  <a:pt x="5671222" y="3213338"/>
                  <a:pt x="5679368" y="3215156"/>
                  <a:pt x="5686091" y="3219730"/>
                </a:cubicBezTo>
                <a:cubicBezTo>
                  <a:pt x="5687060" y="3218548"/>
                  <a:pt x="5688241" y="3217579"/>
                  <a:pt x="5689513" y="3216913"/>
                </a:cubicBezTo>
                <a:cubicBezTo>
                  <a:pt x="5692239" y="3215519"/>
                  <a:pt x="5694964" y="3215489"/>
                  <a:pt x="5697478" y="3216246"/>
                </a:cubicBezTo>
                <a:cubicBezTo>
                  <a:pt x="5697689" y="3215035"/>
                  <a:pt x="5697932" y="3213853"/>
                  <a:pt x="5698447" y="3212854"/>
                </a:cubicBezTo>
                <a:cubicBezTo>
                  <a:pt x="5701414" y="3206887"/>
                  <a:pt x="5708531" y="3206008"/>
                  <a:pt x="5714043" y="3208371"/>
                </a:cubicBezTo>
                <a:cubicBezTo>
                  <a:pt x="5722976" y="3212127"/>
                  <a:pt x="5727488" y="3220881"/>
                  <a:pt x="5727912" y="3230210"/>
                </a:cubicBezTo>
                <a:cubicBezTo>
                  <a:pt x="5728155" y="3236328"/>
                  <a:pt x="5722764" y="3241750"/>
                  <a:pt x="5716647" y="3241902"/>
                </a:cubicBezTo>
                <a:close/>
                <a:moveTo>
                  <a:pt x="5653809" y="3211491"/>
                </a:moveTo>
                <a:cubicBezTo>
                  <a:pt x="5650841" y="3225909"/>
                  <a:pt x="5628068" y="3222880"/>
                  <a:pt x="5631066" y="3208371"/>
                </a:cubicBezTo>
                <a:cubicBezTo>
                  <a:pt x="5631127" y="3208098"/>
                  <a:pt x="5631309" y="3207917"/>
                  <a:pt x="5631369" y="3207674"/>
                </a:cubicBezTo>
                <a:cubicBezTo>
                  <a:pt x="5630249" y="3206826"/>
                  <a:pt x="5629219" y="3205827"/>
                  <a:pt x="5628523" y="3204645"/>
                </a:cubicBezTo>
                <a:cubicBezTo>
                  <a:pt x="5625131" y="3199072"/>
                  <a:pt x="5627281" y="3192438"/>
                  <a:pt x="5632339" y="3188864"/>
                </a:cubicBezTo>
                <a:lnTo>
                  <a:pt x="5640697" y="3182958"/>
                </a:lnTo>
                <a:cubicBezTo>
                  <a:pt x="5645784" y="3179353"/>
                  <a:pt x="5653446" y="3181746"/>
                  <a:pt x="5656474" y="3186774"/>
                </a:cubicBezTo>
                <a:cubicBezTo>
                  <a:pt x="5659866" y="3192348"/>
                  <a:pt x="5657716" y="3199011"/>
                  <a:pt x="5652628" y="3202585"/>
                </a:cubicBezTo>
                <a:lnTo>
                  <a:pt x="5652022" y="3203010"/>
                </a:lnTo>
                <a:cubicBezTo>
                  <a:pt x="5653718" y="3205100"/>
                  <a:pt x="5654566" y="3207917"/>
                  <a:pt x="5653809" y="3211491"/>
                </a:cubicBezTo>
                <a:close/>
                <a:moveTo>
                  <a:pt x="5539096" y="3100720"/>
                </a:moveTo>
                <a:lnTo>
                  <a:pt x="5530738" y="3106627"/>
                </a:lnTo>
                <a:cubicBezTo>
                  <a:pt x="5525499" y="3110353"/>
                  <a:pt x="5518352" y="3108111"/>
                  <a:pt x="5514840" y="3103204"/>
                </a:cubicBezTo>
                <a:cubicBezTo>
                  <a:pt x="5511145" y="3098025"/>
                  <a:pt x="5513356" y="3090755"/>
                  <a:pt x="5518262" y="3087302"/>
                </a:cubicBezTo>
                <a:lnTo>
                  <a:pt x="5526589" y="3081395"/>
                </a:lnTo>
                <a:cubicBezTo>
                  <a:pt x="5531829" y="3077670"/>
                  <a:pt x="5538975" y="3079911"/>
                  <a:pt x="5542488" y="3084818"/>
                </a:cubicBezTo>
                <a:cubicBezTo>
                  <a:pt x="5546213" y="3089998"/>
                  <a:pt x="5543972" y="3097267"/>
                  <a:pt x="5539096" y="3100720"/>
                </a:cubicBezTo>
                <a:close/>
                <a:moveTo>
                  <a:pt x="5513144" y="3112534"/>
                </a:moveTo>
                <a:cubicBezTo>
                  <a:pt x="5524379" y="3121954"/>
                  <a:pt x="5512023" y="3141521"/>
                  <a:pt x="5500667" y="3131980"/>
                </a:cubicBezTo>
                <a:cubicBezTo>
                  <a:pt x="5489432" y="3122560"/>
                  <a:pt x="5501787" y="3102992"/>
                  <a:pt x="5513144" y="3112534"/>
                </a:cubicBezTo>
                <a:close/>
                <a:moveTo>
                  <a:pt x="5498093" y="3147034"/>
                </a:moveTo>
                <a:cubicBezTo>
                  <a:pt x="5498275" y="3146731"/>
                  <a:pt x="5498365" y="3146367"/>
                  <a:pt x="5498577" y="3146034"/>
                </a:cubicBezTo>
                <a:cubicBezTo>
                  <a:pt x="5501939" y="3140733"/>
                  <a:pt x="5509510" y="3139401"/>
                  <a:pt x="5514658" y="3142793"/>
                </a:cubicBezTo>
                <a:cubicBezTo>
                  <a:pt x="5515203" y="3143157"/>
                  <a:pt x="5515536" y="3143732"/>
                  <a:pt x="5516021" y="3144156"/>
                </a:cubicBezTo>
                <a:cubicBezTo>
                  <a:pt x="5520018" y="3145156"/>
                  <a:pt x="5523440" y="3147276"/>
                  <a:pt x="5524681" y="3152001"/>
                </a:cubicBezTo>
                <a:cubicBezTo>
                  <a:pt x="5525863" y="3156424"/>
                  <a:pt x="5523228" y="3162118"/>
                  <a:pt x="5519019" y="3164511"/>
                </a:cubicBezTo>
                <a:cubicBezTo>
                  <a:pt x="5520260" y="3169509"/>
                  <a:pt x="5517171" y="3175052"/>
                  <a:pt x="5512902" y="3177415"/>
                </a:cubicBezTo>
                <a:cubicBezTo>
                  <a:pt x="5507511" y="3180353"/>
                  <a:pt x="5501818" y="3177657"/>
                  <a:pt x="5498396" y="3173265"/>
                </a:cubicBezTo>
                <a:lnTo>
                  <a:pt x="5498123" y="3173447"/>
                </a:lnTo>
                <a:cubicBezTo>
                  <a:pt x="5493460" y="3176748"/>
                  <a:pt x="5487979" y="3176112"/>
                  <a:pt x="5483708" y="3172629"/>
                </a:cubicBezTo>
                <a:cubicBezTo>
                  <a:pt x="5480953" y="3173477"/>
                  <a:pt x="5477833" y="3173113"/>
                  <a:pt x="5474775" y="3170539"/>
                </a:cubicBezTo>
                <a:cubicBezTo>
                  <a:pt x="5473988" y="3169903"/>
                  <a:pt x="5473563" y="3169085"/>
                  <a:pt x="5473019" y="3168358"/>
                </a:cubicBezTo>
                <a:cubicBezTo>
                  <a:pt x="5469808" y="3171387"/>
                  <a:pt x="5465690" y="3173628"/>
                  <a:pt x="5461148" y="3174658"/>
                </a:cubicBezTo>
                <a:cubicBezTo>
                  <a:pt x="5462329" y="3175476"/>
                  <a:pt x="5463388" y="3176445"/>
                  <a:pt x="5464206" y="3177627"/>
                </a:cubicBezTo>
                <a:lnTo>
                  <a:pt x="5467144" y="3181806"/>
                </a:lnTo>
                <a:cubicBezTo>
                  <a:pt x="5470868" y="3187047"/>
                  <a:pt x="5468748" y="3194165"/>
                  <a:pt x="5463842" y="3197709"/>
                </a:cubicBezTo>
                <a:cubicBezTo>
                  <a:pt x="5458694" y="3201434"/>
                  <a:pt x="5451396" y="3199314"/>
                  <a:pt x="5447913" y="3194407"/>
                </a:cubicBezTo>
                <a:lnTo>
                  <a:pt x="5444976" y="3190227"/>
                </a:lnTo>
                <a:cubicBezTo>
                  <a:pt x="5441251" y="3184987"/>
                  <a:pt x="5443371" y="3177869"/>
                  <a:pt x="5448277" y="3174325"/>
                </a:cubicBezTo>
                <a:cubicBezTo>
                  <a:pt x="5448640" y="3174052"/>
                  <a:pt x="5449064" y="3174022"/>
                  <a:pt x="5449458" y="3173810"/>
                </a:cubicBezTo>
                <a:cubicBezTo>
                  <a:pt x="5445673" y="3172083"/>
                  <a:pt x="5442221" y="3169085"/>
                  <a:pt x="5439555" y="3165117"/>
                </a:cubicBezTo>
                <a:cubicBezTo>
                  <a:pt x="5433378" y="3169781"/>
                  <a:pt x="5420871" y="3166389"/>
                  <a:pt x="5419962" y="3155697"/>
                </a:cubicBezTo>
                <a:cubicBezTo>
                  <a:pt x="5419357" y="3148730"/>
                  <a:pt x="5424263" y="3145428"/>
                  <a:pt x="5429653" y="3145307"/>
                </a:cubicBezTo>
                <a:cubicBezTo>
                  <a:pt x="5429017" y="3144277"/>
                  <a:pt x="5428563" y="3143187"/>
                  <a:pt x="5428260" y="3142006"/>
                </a:cubicBezTo>
                <a:cubicBezTo>
                  <a:pt x="5422718" y="3141521"/>
                  <a:pt x="5418418" y="3136977"/>
                  <a:pt x="5417812" y="3131495"/>
                </a:cubicBezTo>
                <a:cubicBezTo>
                  <a:pt x="5417388" y="3127709"/>
                  <a:pt x="5419235" y="3124256"/>
                  <a:pt x="5422082" y="3121984"/>
                </a:cubicBezTo>
                <a:cubicBezTo>
                  <a:pt x="5421386" y="3122257"/>
                  <a:pt x="5420659" y="3122438"/>
                  <a:pt x="5419871" y="3122499"/>
                </a:cubicBezTo>
                <a:lnTo>
                  <a:pt x="5414784" y="3122923"/>
                </a:lnTo>
                <a:cubicBezTo>
                  <a:pt x="5408576" y="3123468"/>
                  <a:pt x="5402549" y="3120924"/>
                  <a:pt x="5401065" y="3114169"/>
                </a:cubicBezTo>
                <a:cubicBezTo>
                  <a:pt x="5399854" y="3108687"/>
                  <a:pt x="5403609" y="3100993"/>
                  <a:pt x="5409817" y="3100448"/>
                </a:cubicBezTo>
                <a:lnTo>
                  <a:pt x="5414905" y="3100024"/>
                </a:lnTo>
                <a:cubicBezTo>
                  <a:pt x="5421113" y="3099509"/>
                  <a:pt x="5427139" y="3102053"/>
                  <a:pt x="5428623" y="3108778"/>
                </a:cubicBezTo>
                <a:cubicBezTo>
                  <a:pt x="5429471" y="3112685"/>
                  <a:pt x="5427805" y="3117652"/>
                  <a:pt x="5424535" y="3120439"/>
                </a:cubicBezTo>
                <a:cubicBezTo>
                  <a:pt x="5425807" y="3119833"/>
                  <a:pt x="5427169" y="3119409"/>
                  <a:pt x="5428563" y="3119288"/>
                </a:cubicBezTo>
                <a:lnTo>
                  <a:pt x="5433650" y="3118864"/>
                </a:lnTo>
                <a:cubicBezTo>
                  <a:pt x="5435467" y="3118713"/>
                  <a:pt x="5437133" y="3119046"/>
                  <a:pt x="5438677" y="3119712"/>
                </a:cubicBezTo>
                <a:cubicBezTo>
                  <a:pt x="5442614" y="3116047"/>
                  <a:pt x="5447762" y="3113836"/>
                  <a:pt x="5453728" y="3114411"/>
                </a:cubicBezTo>
                <a:cubicBezTo>
                  <a:pt x="5457513" y="3114775"/>
                  <a:pt x="5460784" y="3116077"/>
                  <a:pt x="5463570" y="3118016"/>
                </a:cubicBezTo>
                <a:cubicBezTo>
                  <a:pt x="5465024" y="3116986"/>
                  <a:pt x="5466719" y="3116229"/>
                  <a:pt x="5468658" y="3115926"/>
                </a:cubicBezTo>
                <a:cubicBezTo>
                  <a:pt x="5471746" y="3115411"/>
                  <a:pt x="5474896" y="3116562"/>
                  <a:pt x="5477288" y="3118561"/>
                </a:cubicBezTo>
                <a:cubicBezTo>
                  <a:pt x="5478893" y="3119530"/>
                  <a:pt x="5480377" y="3120712"/>
                  <a:pt x="5481316" y="3122287"/>
                </a:cubicBezTo>
                <a:cubicBezTo>
                  <a:pt x="5483254" y="3125498"/>
                  <a:pt x="5483194" y="3129011"/>
                  <a:pt x="5481952" y="3132131"/>
                </a:cubicBezTo>
                <a:lnTo>
                  <a:pt x="5482285" y="3136160"/>
                </a:lnTo>
                <a:cubicBezTo>
                  <a:pt x="5482648" y="3140400"/>
                  <a:pt x="5480892" y="3144126"/>
                  <a:pt x="5477864" y="3146489"/>
                </a:cubicBezTo>
                <a:cubicBezTo>
                  <a:pt x="5477894" y="3146640"/>
                  <a:pt x="5477894" y="3146791"/>
                  <a:pt x="5477924" y="3146973"/>
                </a:cubicBezTo>
                <a:cubicBezTo>
                  <a:pt x="5482891" y="3144883"/>
                  <a:pt x="5489250" y="3146004"/>
                  <a:pt x="5492369" y="3150638"/>
                </a:cubicBezTo>
                <a:cubicBezTo>
                  <a:pt x="5493520" y="3150366"/>
                  <a:pt x="5494610" y="3150668"/>
                  <a:pt x="5495761" y="3150729"/>
                </a:cubicBezTo>
                <a:cubicBezTo>
                  <a:pt x="5496336" y="3149275"/>
                  <a:pt x="5497094" y="3148094"/>
                  <a:pt x="5498093" y="3147034"/>
                </a:cubicBezTo>
                <a:close/>
                <a:moveTo>
                  <a:pt x="5417115" y="3070128"/>
                </a:moveTo>
                <a:cubicBezTo>
                  <a:pt x="5420538" y="3064857"/>
                  <a:pt x="5427866" y="3063343"/>
                  <a:pt x="5433135" y="3066705"/>
                </a:cubicBezTo>
                <a:lnTo>
                  <a:pt x="5441827" y="3072248"/>
                </a:lnTo>
                <a:cubicBezTo>
                  <a:pt x="5447126" y="3075610"/>
                  <a:pt x="5448640" y="3083031"/>
                  <a:pt x="5445279" y="3088271"/>
                </a:cubicBezTo>
                <a:cubicBezTo>
                  <a:pt x="5441857" y="3093542"/>
                  <a:pt x="5434528" y="3095056"/>
                  <a:pt x="5429259" y="3091694"/>
                </a:cubicBezTo>
                <a:lnTo>
                  <a:pt x="5420568" y="3086151"/>
                </a:lnTo>
                <a:cubicBezTo>
                  <a:pt x="5415238" y="3082789"/>
                  <a:pt x="5413724" y="3075368"/>
                  <a:pt x="5417115" y="3070128"/>
                </a:cubicBezTo>
                <a:close/>
                <a:moveTo>
                  <a:pt x="5391829" y="2916255"/>
                </a:moveTo>
                <a:lnTo>
                  <a:pt x="5396220" y="2906501"/>
                </a:lnTo>
                <a:cubicBezTo>
                  <a:pt x="5398915" y="2900565"/>
                  <a:pt x="5407092" y="2898656"/>
                  <a:pt x="5412513" y="2901564"/>
                </a:cubicBezTo>
                <a:cubicBezTo>
                  <a:pt x="5418509" y="2904775"/>
                  <a:pt x="5420113" y="2911923"/>
                  <a:pt x="5417449" y="2917860"/>
                </a:cubicBezTo>
                <a:lnTo>
                  <a:pt x="5413057" y="2927613"/>
                </a:lnTo>
                <a:cubicBezTo>
                  <a:pt x="5410363" y="2933550"/>
                  <a:pt x="5402186" y="2935459"/>
                  <a:pt x="5396765" y="2932551"/>
                </a:cubicBezTo>
                <a:cubicBezTo>
                  <a:pt x="5390739" y="2929310"/>
                  <a:pt x="5389164" y="2922161"/>
                  <a:pt x="5391829" y="2916255"/>
                </a:cubicBezTo>
                <a:close/>
                <a:moveTo>
                  <a:pt x="5455091" y="2712494"/>
                </a:moveTo>
                <a:cubicBezTo>
                  <a:pt x="5440948" y="2706103"/>
                  <a:pt x="5452123" y="2684779"/>
                  <a:pt x="5466175" y="2691140"/>
                </a:cubicBezTo>
                <a:cubicBezTo>
                  <a:pt x="5480317" y="2697501"/>
                  <a:pt x="5469173" y="2718855"/>
                  <a:pt x="5455091" y="2712494"/>
                </a:cubicBezTo>
                <a:close/>
                <a:moveTo>
                  <a:pt x="5468900" y="2735757"/>
                </a:moveTo>
                <a:lnTo>
                  <a:pt x="5472837" y="2739059"/>
                </a:lnTo>
                <a:cubicBezTo>
                  <a:pt x="5477803" y="2743208"/>
                  <a:pt x="5479257" y="2749478"/>
                  <a:pt x="5475653" y="2755142"/>
                </a:cubicBezTo>
                <a:cubicBezTo>
                  <a:pt x="5472504" y="2760110"/>
                  <a:pt x="5464206" y="2761867"/>
                  <a:pt x="5459573" y="2757959"/>
                </a:cubicBezTo>
                <a:lnTo>
                  <a:pt x="5455636" y="2754658"/>
                </a:lnTo>
                <a:cubicBezTo>
                  <a:pt x="5450669" y="2750478"/>
                  <a:pt x="5449216" y="2744238"/>
                  <a:pt x="5452789" y="2738574"/>
                </a:cubicBezTo>
                <a:cubicBezTo>
                  <a:pt x="5455969" y="2733637"/>
                  <a:pt x="5464267" y="2731880"/>
                  <a:pt x="5468900" y="2735757"/>
                </a:cubicBezTo>
                <a:close/>
                <a:moveTo>
                  <a:pt x="5491007" y="2708314"/>
                </a:moveTo>
                <a:cubicBezTo>
                  <a:pt x="5497033" y="2710828"/>
                  <a:pt x="5501182" y="2716402"/>
                  <a:pt x="5499213" y="2723217"/>
                </a:cubicBezTo>
                <a:cubicBezTo>
                  <a:pt x="5497548" y="2728942"/>
                  <a:pt x="5490310" y="2733940"/>
                  <a:pt x="5484314" y="2731426"/>
                </a:cubicBezTo>
                <a:cubicBezTo>
                  <a:pt x="5483617" y="2731092"/>
                  <a:pt x="5482921" y="2730850"/>
                  <a:pt x="5482164" y="2730638"/>
                </a:cubicBezTo>
                <a:lnTo>
                  <a:pt x="5482164" y="2730638"/>
                </a:lnTo>
                <a:cubicBezTo>
                  <a:pt x="5482073" y="2730668"/>
                  <a:pt x="5482043" y="2730668"/>
                  <a:pt x="5481922" y="2730698"/>
                </a:cubicBezTo>
                <a:lnTo>
                  <a:pt x="5481377" y="2730971"/>
                </a:lnTo>
                <a:cubicBezTo>
                  <a:pt x="5475350" y="2733970"/>
                  <a:pt x="5468506" y="2731789"/>
                  <a:pt x="5465084" y="2726034"/>
                </a:cubicBezTo>
                <a:cubicBezTo>
                  <a:pt x="5461813" y="2720551"/>
                  <a:pt x="5464388" y="2712555"/>
                  <a:pt x="5470021" y="2709738"/>
                </a:cubicBezTo>
                <a:cubicBezTo>
                  <a:pt x="5476622" y="2706467"/>
                  <a:pt x="5484102" y="2705437"/>
                  <a:pt x="5491007" y="2708314"/>
                </a:cubicBezTo>
                <a:close/>
                <a:moveTo>
                  <a:pt x="5480771" y="2621140"/>
                </a:moveTo>
                <a:lnTo>
                  <a:pt x="5478560" y="2626016"/>
                </a:lnTo>
                <a:cubicBezTo>
                  <a:pt x="5475865" y="2631953"/>
                  <a:pt x="5470505" y="2636164"/>
                  <a:pt x="5463600" y="2634104"/>
                </a:cubicBezTo>
                <a:cubicBezTo>
                  <a:pt x="5459603" y="2632892"/>
                  <a:pt x="5455908" y="2628833"/>
                  <a:pt x="5455030" y="2624442"/>
                </a:cubicBezTo>
                <a:cubicBezTo>
                  <a:pt x="5454939" y="2625895"/>
                  <a:pt x="5454636" y="2627349"/>
                  <a:pt x="5454031" y="2628682"/>
                </a:cubicBezTo>
                <a:lnTo>
                  <a:pt x="5451820" y="2633559"/>
                </a:lnTo>
                <a:cubicBezTo>
                  <a:pt x="5451033" y="2635285"/>
                  <a:pt x="5449882" y="2636679"/>
                  <a:pt x="5448489" y="2637739"/>
                </a:cubicBezTo>
                <a:cubicBezTo>
                  <a:pt x="5449821" y="2643221"/>
                  <a:pt x="5449246" y="2649037"/>
                  <a:pt x="5445673" y="2654186"/>
                </a:cubicBezTo>
                <a:cubicBezTo>
                  <a:pt x="5444915" y="2655277"/>
                  <a:pt x="5443795" y="2655670"/>
                  <a:pt x="5442917" y="2656549"/>
                </a:cubicBezTo>
                <a:cubicBezTo>
                  <a:pt x="5443008" y="2656609"/>
                  <a:pt x="5443220" y="2656791"/>
                  <a:pt x="5443250" y="2656821"/>
                </a:cubicBezTo>
                <a:cubicBezTo>
                  <a:pt x="5443311" y="2656852"/>
                  <a:pt x="5443371" y="2656882"/>
                  <a:pt x="5443432" y="2656912"/>
                </a:cubicBezTo>
                <a:cubicBezTo>
                  <a:pt x="5443462" y="2656912"/>
                  <a:pt x="5443492" y="2656943"/>
                  <a:pt x="5443523" y="2656943"/>
                </a:cubicBezTo>
                <a:cubicBezTo>
                  <a:pt x="5444189" y="2656700"/>
                  <a:pt x="5444825" y="2656488"/>
                  <a:pt x="5445491" y="2656185"/>
                </a:cubicBezTo>
                <a:cubicBezTo>
                  <a:pt x="5451366" y="2653490"/>
                  <a:pt x="5458059" y="2658124"/>
                  <a:pt x="5460118" y="2663455"/>
                </a:cubicBezTo>
                <a:cubicBezTo>
                  <a:pt x="5462540" y="2669695"/>
                  <a:pt x="5458331" y="2675571"/>
                  <a:pt x="5452850" y="2678085"/>
                </a:cubicBezTo>
                <a:cubicBezTo>
                  <a:pt x="5444280" y="2682022"/>
                  <a:pt x="5435104" y="2679630"/>
                  <a:pt x="5427987" y="2673996"/>
                </a:cubicBezTo>
                <a:cubicBezTo>
                  <a:pt x="5425625" y="2674511"/>
                  <a:pt x="5423172" y="2674602"/>
                  <a:pt x="5420992" y="2673602"/>
                </a:cubicBezTo>
                <a:lnTo>
                  <a:pt x="5411240" y="2669180"/>
                </a:lnTo>
                <a:cubicBezTo>
                  <a:pt x="5407182" y="2667362"/>
                  <a:pt x="5404669" y="2663849"/>
                  <a:pt x="5404063" y="2659881"/>
                </a:cubicBezTo>
                <a:cubicBezTo>
                  <a:pt x="5403912" y="2659850"/>
                  <a:pt x="5403761" y="2659760"/>
                  <a:pt x="5403609" y="2659699"/>
                </a:cubicBezTo>
                <a:cubicBezTo>
                  <a:pt x="5402822" y="2667059"/>
                  <a:pt x="5395736" y="2673935"/>
                  <a:pt x="5387014" y="2669998"/>
                </a:cubicBezTo>
                <a:cubicBezTo>
                  <a:pt x="5376445" y="2665212"/>
                  <a:pt x="5379261" y="2651733"/>
                  <a:pt x="5387286" y="2647916"/>
                </a:cubicBezTo>
                <a:cubicBezTo>
                  <a:pt x="5383501" y="2640374"/>
                  <a:pt x="5385682" y="2629591"/>
                  <a:pt x="5389982" y="2622685"/>
                </a:cubicBezTo>
                <a:cubicBezTo>
                  <a:pt x="5390618" y="2621624"/>
                  <a:pt x="5391950" y="2621200"/>
                  <a:pt x="5392919" y="2620413"/>
                </a:cubicBezTo>
                <a:cubicBezTo>
                  <a:pt x="5392435" y="2618535"/>
                  <a:pt x="5392253" y="2616566"/>
                  <a:pt x="5392798" y="2614506"/>
                </a:cubicBezTo>
                <a:cubicBezTo>
                  <a:pt x="5394040" y="2609842"/>
                  <a:pt x="5397583" y="2607479"/>
                  <a:pt x="5401611" y="2605359"/>
                </a:cubicBezTo>
                <a:cubicBezTo>
                  <a:pt x="5404457" y="2603844"/>
                  <a:pt x="5407607" y="2604268"/>
                  <a:pt x="5410363" y="2605601"/>
                </a:cubicBezTo>
                <a:cubicBezTo>
                  <a:pt x="5413875" y="2601815"/>
                  <a:pt x="5419235" y="2599573"/>
                  <a:pt x="5425110" y="2602209"/>
                </a:cubicBezTo>
                <a:cubicBezTo>
                  <a:pt x="5432045" y="2605359"/>
                  <a:pt x="5432469" y="2611932"/>
                  <a:pt x="5429441" y="2617020"/>
                </a:cubicBezTo>
                <a:cubicBezTo>
                  <a:pt x="5430561" y="2617081"/>
                  <a:pt x="5431682" y="2617293"/>
                  <a:pt x="5432681" y="2617687"/>
                </a:cubicBezTo>
                <a:cubicBezTo>
                  <a:pt x="5435649" y="2612053"/>
                  <a:pt x="5442675" y="2610205"/>
                  <a:pt x="5448368" y="2612598"/>
                </a:cubicBezTo>
                <a:cubicBezTo>
                  <a:pt x="5452032" y="2614143"/>
                  <a:pt x="5454273" y="2617596"/>
                  <a:pt x="5454909" y="2621352"/>
                </a:cubicBezTo>
                <a:cubicBezTo>
                  <a:pt x="5455000" y="2620564"/>
                  <a:pt x="5455212" y="2619807"/>
                  <a:pt x="5455545" y="2619050"/>
                </a:cubicBezTo>
                <a:lnTo>
                  <a:pt x="5457756" y="2614173"/>
                </a:lnTo>
                <a:cubicBezTo>
                  <a:pt x="5460421" y="2608236"/>
                  <a:pt x="5465811" y="2604026"/>
                  <a:pt x="5472715" y="2606086"/>
                </a:cubicBezTo>
                <a:cubicBezTo>
                  <a:pt x="5478318" y="2607843"/>
                  <a:pt x="5483436" y="2615233"/>
                  <a:pt x="5480771" y="2621140"/>
                </a:cubicBezTo>
                <a:close/>
                <a:moveTo>
                  <a:pt x="5426927" y="2509764"/>
                </a:moveTo>
                <a:cubicBezTo>
                  <a:pt x="5423505" y="2510400"/>
                  <a:pt x="5420901" y="2509552"/>
                  <a:pt x="5418932" y="2508037"/>
                </a:cubicBezTo>
                <a:cubicBezTo>
                  <a:pt x="5418600" y="2515610"/>
                  <a:pt x="5411937" y="2522910"/>
                  <a:pt x="5403125" y="2518911"/>
                </a:cubicBezTo>
                <a:cubicBezTo>
                  <a:pt x="5389013" y="2512550"/>
                  <a:pt x="5397674" y="2490075"/>
                  <a:pt x="5411755" y="2496436"/>
                </a:cubicBezTo>
                <a:cubicBezTo>
                  <a:pt x="5413088" y="2497042"/>
                  <a:pt x="5414057" y="2497920"/>
                  <a:pt x="5414996" y="2498769"/>
                </a:cubicBezTo>
                <a:cubicBezTo>
                  <a:pt x="5415117" y="2493074"/>
                  <a:pt x="5418478" y="2487046"/>
                  <a:pt x="5425504" y="2485714"/>
                </a:cubicBezTo>
                <a:cubicBezTo>
                  <a:pt x="5440706" y="2482866"/>
                  <a:pt x="5441917" y="2506916"/>
                  <a:pt x="5426927" y="2509764"/>
                </a:cubicBezTo>
                <a:close/>
                <a:moveTo>
                  <a:pt x="5396220" y="2545627"/>
                </a:moveTo>
                <a:lnTo>
                  <a:pt x="5401459" y="2544627"/>
                </a:lnTo>
                <a:cubicBezTo>
                  <a:pt x="5403276" y="2544294"/>
                  <a:pt x="5405093" y="2544385"/>
                  <a:pt x="5406819" y="2544688"/>
                </a:cubicBezTo>
                <a:cubicBezTo>
                  <a:pt x="5411392" y="2542325"/>
                  <a:pt x="5417752" y="2542719"/>
                  <a:pt x="5420901" y="2547051"/>
                </a:cubicBezTo>
                <a:lnTo>
                  <a:pt x="5423899" y="2551200"/>
                </a:lnTo>
                <a:cubicBezTo>
                  <a:pt x="5427563" y="2556259"/>
                  <a:pt x="5427836" y="2563104"/>
                  <a:pt x="5422779" y="2567496"/>
                </a:cubicBezTo>
                <a:cubicBezTo>
                  <a:pt x="5418872" y="2570889"/>
                  <a:pt x="5412149" y="2571131"/>
                  <a:pt x="5408091" y="2567678"/>
                </a:cubicBezTo>
                <a:cubicBezTo>
                  <a:pt x="5407970" y="2567708"/>
                  <a:pt x="5407849" y="2567830"/>
                  <a:pt x="5407728" y="2567830"/>
                </a:cubicBezTo>
                <a:lnTo>
                  <a:pt x="5402489" y="2568829"/>
                </a:lnTo>
                <a:cubicBezTo>
                  <a:pt x="5396069" y="2570041"/>
                  <a:pt x="5389528" y="2567012"/>
                  <a:pt x="5387741" y="2560348"/>
                </a:cubicBezTo>
                <a:cubicBezTo>
                  <a:pt x="5386136" y="2554441"/>
                  <a:pt x="5389830" y="2546839"/>
                  <a:pt x="5396220" y="2545627"/>
                </a:cubicBezTo>
                <a:close/>
                <a:moveTo>
                  <a:pt x="5371479" y="2699712"/>
                </a:moveTo>
                <a:cubicBezTo>
                  <a:pt x="5371236" y="2701378"/>
                  <a:pt x="5370722" y="2703044"/>
                  <a:pt x="5369662" y="2704679"/>
                </a:cubicBezTo>
                <a:cubicBezTo>
                  <a:pt x="5366482" y="2709647"/>
                  <a:pt x="5358215" y="2711313"/>
                  <a:pt x="5353581" y="2707406"/>
                </a:cubicBezTo>
                <a:lnTo>
                  <a:pt x="5349645" y="2704104"/>
                </a:lnTo>
                <a:cubicBezTo>
                  <a:pt x="5344678" y="2699954"/>
                  <a:pt x="5343285" y="2693624"/>
                  <a:pt x="5346889" y="2688020"/>
                </a:cubicBezTo>
                <a:cubicBezTo>
                  <a:pt x="5348888" y="2684930"/>
                  <a:pt x="5352824" y="2683325"/>
                  <a:pt x="5356670" y="2683355"/>
                </a:cubicBezTo>
                <a:cubicBezTo>
                  <a:pt x="5359396" y="2678297"/>
                  <a:pt x="5365150" y="2674905"/>
                  <a:pt x="5371842" y="2677934"/>
                </a:cubicBezTo>
                <a:cubicBezTo>
                  <a:pt x="5382380" y="2682628"/>
                  <a:pt x="5379443" y="2695774"/>
                  <a:pt x="5371479" y="2699712"/>
                </a:cubicBezTo>
                <a:close/>
                <a:moveTo>
                  <a:pt x="5346949" y="2720067"/>
                </a:moveTo>
                <a:cubicBezTo>
                  <a:pt x="5350977" y="2715251"/>
                  <a:pt x="5358487" y="2714736"/>
                  <a:pt x="5363211" y="2718764"/>
                </a:cubicBezTo>
                <a:cubicBezTo>
                  <a:pt x="5364544" y="2719915"/>
                  <a:pt x="5365482" y="2721339"/>
                  <a:pt x="5366149" y="2722884"/>
                </a:cubicBezTo>
                <a:cubicBezTo>
                  <a:pt x="5367633" y="2722248"/>
                  <a:pt x="5369026" y="2721066"/>
                  <a:pt x="5370601" y="2720794"/>
                </a:cubicBezTo>
                <a:cubicBezTo>
                  <a:pt x="5370903" y="2719007"/>
                  <a:pt x="5371570" y="2717280"/>
                  <a:pt x="5372721" y="2715705"/>
                </a:cubicBezTo>
                <a:cubicBezTo>
                  <a:pt x="5376233" y="2710738"/>
                  <a:pt x="5384288" y="2709829"/>
                  <a:pt x="5388922" y="2713706"/>
                </a:cubicBezTo>
                <a:lnTo>
                  <a:pt x="5394282" y="2718189"/>
                </a:lnTo>
                <a:cubicBezTo>
                  <a:pt x="5394403" y="2713494"/>
                  <a:pt x="5397250" y="2708890"/>
                  <a:pt x="5401823" y="2707193"/>
                </a:cubicBezTo>
                <a:cubicBezTo>
                  <a:pt x="5404184" y="2706285"/>
                  <a:pt x="5406547" y="2705406"/>
                  <a:pt x="5408878" y="2704528"/>
                </a:cubicBezTo>
                <a:cubicBezTo>
                  <a:pt x="5414965" y="2702226"/>
                  <a:pt x="5422052" y="2705134"/>
                  <a:pt x="5424505" y="2711252"/>
                </a:cubicBezTo>
                <a:cubicBezTo>
                  <a:pt x="5426655" y="2716614"/>
                  <a:pt x="5424263" y="2722914"/>
                  <a:pt x="5419357" y="2725852"/>
                </a:cubicBezTo>
                <a:lnTo>
                  <a:pt x="5419357" y="2725852"/>
                </a:lnTo>
                <a:cubicBezTo>
                  <a:pt x="5427866" y="2733001"/>
                  <a:pt x="5421779" y="2744723"/>
                  <a:pt x="5413361" y="2746177"/>
                </a:cubicBezTo>
                <a:cubicBezTo>
                  <a:pt x="5413694" y="2747964"/>
                  <a:pt x="5413633" y="2749842"/>
                  <a:pt x="5413421" y="2751689"/>
                </a:cubicBezTo>
                <a:cubicBezTo>
                  <a:pt x="5415390" y="2751326"/>
                  <a:pt x="5417388" y="2751296"/>
                  <a:pt x="5419175" y="2752114"/>
                </a:cubicBezTo>
                <a:lnTo>
                  <a:pt x="5424050" y="2754325"/>
                </a:lnTo>
                <a:cubicBezTo>
                  <a:pt x="5430198" y="2757111"/>
                  <a:pt x="5433438" y="2762957"/>
                  <a:pt x="5431409" y="2769651"/>
                </a:cubicBezTo>
                <a:cubicBezTo>
                  <a:pt x="5429653" y="2775497"/>
                  <a:pt x="5421840" y="2779617"/>
                  <a:pt x="5416086" y="2777012"/>
                </a:cubicBezTo>
                <a:lnTo>
                  <a:pt x="5411210" y="2774801"/>
                </a:lnTo>
                <a:cubicBezTo>
                  <a:pt x="5408273" y="2773498"/>
                  <a:pt x="5406092" y="2771438"/>
                  <a:pt x="5404730" y="2768955"/>
                </a:cubicBezTo>
                <a:cubicBezTo>
                  <a:pt x="5403942" y="2769651"/>
                  <a:pt x="5403276" y="2770409"/>
                  <a:pt x="5402186" y="2770984"/>
                </a:cubicBezTo>
                <a:cubicBezTo>
                  <a:pt x="5399097" y="2772559"/>
                  <a:pt x="5396220" y="2772529"/>
                  <a:pt x="5393707" y="2771681"/>
                </a:cubicBezTo>
                <a:cubicBezTo>
                  <a:pt x="5391526" y="2771651"/>
                  <a:pt x="5389346" y="2771681"/>
                  <a:pt x="5387135" y="2771257"/>
                </a:cubicBezTo>
                <a:cubicBezTo>
                  <a:pt x="5386439" y="2776376"/>
                  <a:pt x="5381169" y="2780586"/>
                  <a:pt x="5375325" y="2781071"/>
                </a:cubicBezTo>
                <a:cubicBezTo>
                  <a:pt x="5375143" y="2789491"/>
                  <a:pt x="5364907" y="2797367"/>
                  <a:pt x="5356458" y="2790279"/>
                </a:cubicBezTo>
                <a:cubicBezTo>
                  <a:pt x="5347737" y="2782979"/>
                  <a:pt x="5354399" y="2771014"/>
                  <a:pt x="5363090" y="2770015"/>
                </a:cubicBezTo>
                <a:cubicBezTo>
                  <a:pt x="5363453" y="2767713"/>
                  <a:pt x="5364605" y="2765532"/>
                  <a:pt x="5366421" y="2763775"/>
                </a:cubicBezTo>
                <a:cubicBezTo>
                  <a:pt x="5365392" y="2763412"/>
                  <a:pt x="5364423" y="2762927"/>
                  <a:pt x="5363575" y="2762321"/>
                </a:cubicBezTo>
                <a:cubicBezTo>
                  <a:pt x="5359365" y="2766744"/>
                  <a:pt x="5352400" y="2766653"/>
                  <a:pt x="5347767" y="2762957"/>
                </a:cubicBezTo>
                <a:cubicBezTo>
                  <a:pt x="5344769" y="2760564"/>
                  <a:pt x="5343618" y="2756808"/>
                  <a:pt x="5343982" y="2753174"/>
                </a:cubicBezTo>
                <a:cubicBezTo>
                  <a:pt x="5343679" y="2753840"/>
                  <a:pt x="5343285" y="2754506"/>
                  <a:pt x="5342770" y="2755112"/>
                </a:cubicBezTo>
                <a:lnTo>
                  <a:pt x="5339469" y="2759050"/>
                </a:lnTo>
                <a:cubicBezTo>
                  <a:pt x="5335866" y="2763351"/>
                  <a:pt x="5330596" y="2765532"/>
                  <a:pt x="5325327" y="2763321"/>
                </a:cubicBezTo>
                <a:cubicBezTo>
                  <a:pt x="5320270" y="2764320"/>
                  <a:pt x="5315001" y="2761534"/>
                  <a:pt x="5312669" y="2756960"/>
                </a:cubicBezTo>
                <a:lnTo>
                  <a:pt x="5310337" y="2752386"/>
                </a:lnTo>
                <a:cubicBezTo>
                  <a:pt x="5307399" y="2746631"/>
                  <a:pt x="5310640" y="2739786"/>
                  <a:pt x="5316030" y="2737029"/>
                </a:cubicBezTo>
                <a:cubicBezTo>
                  <a:pt x="5320209" y="2734879"/>
                  <a:pt x="5324934" y="2736090"/>
                  <a:pt x="5328295" y="2738937"/>
                </a:cubicBezTo>
                <a:cubicBezTo>
                  <a:pt x="5331384" y="2737423"/>
                  <a:pt x="5334836" y="2737059"/>
                  <a:pt x="5338288" y="2738877"/>
                </a:cubicBezTo>
                <a:cubicBezTo>
                  <a:pt x="5337168" y="2735181"/>
                  <a:pt x="5337683" y="2731062"/>
                  <a:pt x="5340257" y="2728003"/>
                </a:cubicBezTo>
                <a:lnTo>
                  <a:pt x="5346949" y="2720067"/>
                </a:lnTo>
                <a:close/>
                <a:moveTo>
                  <a:pt x="5332838" y="2646341"/>
                </a:moveTo>
                <a:lnTo>
                  <a:pt x="5325599" y="2646977"/>
                </a:lnTo>
                <a:cubicBezTo>
                  <a:pt x="5319361" y="2647522"/>
                  <a:pt x="5314062" y="2641192"/>
                  <a:pt x="5314092" y="2635406"/>
                </a:cubicBezTo>
                <a:cubicBezTo>
                  <a:pt x="5314122" y="2628773"/>
                  <a:pt x="5319452" y="2624442"/>
                  <a:pt x="5325660" y="2623896"/>
                </a:cubicBezTo>
                <a:cubicBezTo>
                  <a:pt x="5328083" y="2623684"/>
                  <a:pt x="5330475" y="2623472"/>
                  <a:pt x="5332898" y="2623260"/>
                </a:cubicBezTo>
                <a:cubicBezTo>
                  <a:pt x="5339136" y="2622715"/>
                  <a:pt x="5344436" y="2629046"/>
                  <a:pt x="5344405" y="2634831"/>
                </a:cubicBezTo>
                <a:cubicBezTo>
                  <a:pt x="5344405" y="2641464"/>
                  <a:pt x="5339045" y="2645826"/>
                  <a:pt x="5332838" y="2646341"/>
                </a:cubicBezTo>
                <a:close/>
                <a:moveTo>
                  <a:pt x="5164796" y="2200746"/>
                </a:moveTo>
                <a:cubicBezTo>
                  <a:pt x="5160435" y="2204714"/>
                  <a:pt x="5155287" y="2207622"/>
                  <a:pt x="5149200" y="2207712"/>
                </a:cubicBezTo>
                <a:cubicBezTo>
                  <a:pt x="5142689" y="2207773"/>
                  <a:pt x="5136632" y="2204381"/>
                  <a:pt x="5135724" y="2197323"/>
                </a:cubicBezTo>
                <a:cubicBezTo>
                  <a:pt x="5134967" y="2191416"/>
                  <a:pt x="5139600" y="2183935"/>
                  <a:pt x="5146111" y="2183844"/>
                </a:cubicBezTo>
                <a:cubicBezTo>
                  <a:pt x="5146838" y="2183844"/>
                  <a:pt x="5147595" y="2183814"/>
                  <a:pt x="5148322" y="2183723"/>
                </a:cubicBezTo>
                <a:cubicBezTo>
                  <a:pt x="5150472" y="2178513"/>
                  <a:pt x="5156559" y="2175938"/>
                  <a:pt x="5161889" y="2177271"/>
                </a:cubicBezTo>
                <a:lnTo>
                  <a:pt x="5166825" y="2178513"/>
                </a:lnTo>
                <a:cubicBezTo>
                  <a:pt x="5173063" y="2180058"/>
                  <a:pt x="5176031" y="2186903"/>
                  <a:pt x="5174608" y="2192749"/>
                </a:cubicBezTo>
                <a:cubicBezTo>
                  <a:pt x="5173457" y="2197384"/>
                  <a:pt x="5169278" y="2200231"/>
                  <a:pt x="5164796" y="2200746"/>
                </a:cubicBezTo>
                <a:close/>
                <a:moveTo>
                  <a:pt x="5138449" y="2178876"/>
                </a:moveTo>
                <a:cubicBezTo>
                  <a:pt x="5126487" y="2169396"/>
                  <a:pt x="5138752" y="2148617"/>
                  <a:pt x="5150835" y="2158249"/>
                </a:cubicBezTo>
                <a:cubicBezTo>
                  <a:pt x="5162827" y="2167760"/>
                  <a:pt x="5150562" y="2188509"/>
                  <a:pt x="5138449" y="2178876"/>
                </a:cubicBezTo>
                <a:close/>
                <a:moveTo>
                  <a:pt x="5154378" y="2104666"/>
                </a:moveTo>
                <a:cubicBezTo>
                  <a:pt x="5152864" y="2110724"/>
                  <a:pt x="5144718" y="2113238"/>
                  <a:pt x="5139539" y="2111179"/>
                </a:cubicBezTo>
                <a:cubicBezTo>
                  <a:pt x="5133241" y="2108725"/>
                  <a:pt x="5131514" y="2102334"/>
                  <a:pt x="5132999" y="2096336"/>
                </a:cubicBezTo>
                <a:lnTo>
                  <a:pt x="5134240" y="2091399"/>
                </a:lnTo>
                <a:cubicBezTo>
                  <a:pt x="5135754" y="2085341"/>
                  <a:pt x="5143900" y="2082827"/>
                  <a:pt x="5149079" y="2084856"/>
                </a:cubicBezTo>
                <a:cubicBezTo>
                  <a:pt x="5155378" y="2087310"/>
                  <a:pt x="5157104" y="2093701"/>
                  <a:pt x="5155620" y="2099699"/>
                </a:cubicBezTo>
                <a:lnTo>
                  <a:pt x="5154378" y="2104666"/>
                </a:lnTo>
                <a:close/>
                <a:moveTo>
                  <a:pt x="5137692" y="2151100"/>
                </a:moveTo>
                <a:cubicBezTo>
                  <a:pt x="5136723" y="2157068"/>
                  <a:pt x="5129940" y="2161399"/>
                  <a:pt x="5124125" y="2159945"/>
                </a:cubicBezTo>
                <a:lnTo>
                  <a:pt x="5119189" y="2158703"/>
                </a:lnTo>
                <a:cubicBezTo>
                  <a:pt x="5118826" y="2158612"/>
                  <a:pt x="5118493" y="2158461"/>
                  <a:pt x="5118129" y="2158340"/>
                </a:cubicBezTo>
                <a:cubicBezTo>
                  <a:pt x="5117342" y="2159097"/>
                  <a:pt x="5116494" y="2159763"/>
                  <a:pt x="5115555" y="2160248"/>
                </a:cubicBezTo>
                <a:cubicBezTo>
                  <a:pt x="5109710" y="2163156"/>
                  <a:pt x="5103381" y="2160400"/>
                  <a:pt x="5100172" y="2155099"/>
                </a:cubicBezTo>
                <a:lnTo>
                  <a:pt x="5096447" y="2148920"/>
                </a:lnTo>
                <a:cubicBezTo>
                  <a:pt x="5094872" y="2146315"/>
                  <a:pt x="5094872" y="2143225"/>
                  <a:pt x="5095810" y="2140439"/>
                </a:cubicBezTo>
                <a:cubicBezTo>
                  <a:pt x="5089572" y="2140832"/>
                  <a:pt x="5083697" y="2137167"/>
                  <a:pt x="5082577" y="2130685"/>
                </a:cubicBezTo>
                <a:cubicBezTo>
                  <a:pt x="5081517" y="2124536"/>
                  <a:pt x="5085908" y="2117509"/>
                  <a:pt x="5092358" y="2116782"/>
                </a:cubicBezTo>
                <a:lnTo>
                  <a:pt x="5099868" y="2115934"/>
                </a:lnTo>
                <a:cubicBezTo>
                  <a:pt x="5106349" y="2115207"/>
                  <a:pt x="5112618" y="2118993"/>
                  <a:pt x="5113768" y="2125718"/>
                </a:cubicBezTo>
                <a:cubicBezTo>
                  <a:pt x="5114253" y="2128565"/>
                  <a:pt x="5113496" y="2131533"/>
                  <a:pt x="5111982" y="2134047"/>
                </a:cubicBezTo>
                <a:cubicBezTo>
                  <a:pt x="5113526" y="2134926"/>
                  <a:pt x="5114950" y="2136016"/>
                  <a:pt x="5116070" y="2137500"/>
                </a:cubicBezTo>
                <a:cubicBezTo>
                  <a:pt x="5118462" y="2136198"/>
                  <a:pt x="5121249" y="2135623"/>
                  <a:pt x="5123853" y="2136289"/>
                </a:cubicBezTo>
                <a:lnTo>
                  <a:pt x="5128789" y="2137531"/>
                </a:lnTo>
                <a:cubicBezTo>
                  <a:pt x="5135058" y="2139076"/>
                  <a:pt x="5138722" y="2144770"/>
                  <a:pt x="5137692" y="2151100"/>
                </a:cubicBezTo>
                <a:close/>
                <a:moveTo>
                  <a:pt x="5117948" y="2075073"/>
                </a:moveTo>
                <a:cubicBezTo>
                  <a:pt x="5114829" y="2077769"/>
                  <a:pt x="5111255" y="2078344"/>
                  <a:pt x="5107833" y="2077557"/>
                </a:cubicBezTo>
                <a:cubicBezTo>
                  <a:pt x="5104108" y="2079344"/>
                  <a:pt x="5099596" y="2079162"/>
                  <a:pt x="5095810" y="2076830"/>
                </a:cubicBezTo>
                <a:cubicBezTo>
                  <a:pt x="5094660" y="2076133"/>
                  <a:pt x="5093781" y="2075103"/>
                  <a:pt x="5092994" y="2074043"/>
                </a:cubicBezTo>
                <a:cubicBezTo>
                  <a:pt x="5093116" y="2075315"/>
                  <a:pt x="5093176" y="2076617"/>
                  <a:pt x="5092812" y="2078041"/>
                </a:cubicBezTo>
                <a:cubicBezTo>
                  <a:pt x="5089239" y="2092399"/>
                  <a:pt x="5067344" y="2085583"/>
                  <a:pt x="5070887" y="2071317"/>
                </a:cubicBezTo>
                <a:cubicBezTo>
                  <a:pt x="5073462" y="2060897"/>
                  <a:pt x="5085605" y="2061715"/>
                  <a:pt x="5090783" y="2068348"/>
                </a:cubicBezTo>
                <a:cubicBezTo>
                  <a:pt x="5090450" y="2065471"/>
                  <a:pt x="5090935" y="2062472"/>
                  <a:pt x="5092570" y="2060140"/>
                </a:cubicBezTo>
                <a:cubicBezTo>
                  <a:pt x="5095387" y="2056111"/>
                  <a:pt x="5099112" y="2053234"/>
                  <a:pt x="5103927" y="2052325"/>
                </a:cubicBezTo>
                <a:cubicBezTo>
                  <a:pt x="5109983" y="2051174"/>
                  <a:pt x="5114829" y="2054294"/>
                  <a:pt x="5119099" y="2058110"/>
                </a:cubicBezTo>
                <a:cubicBezTo>
                  <a:pt x="5124004" y="2062442"/>
                  <a:pt x="5122369" y="2071226"/>
                  <a:pt x="5117948" y="2075073"/>
                </a:cubicBezTo>
                <a:close/>
                <a:moveTo>
                  <a:pt x="5066890" y="1981507"/>
                </a:moveTo>
                <a:cubicBezTo>
                  <a:pt x="5070464" y="1967119"/>
                  <a:pt x="5092631" y="1972996"/>
                  <a:pt x="5089088" y="1987293"/>
                </a:cubicBezTo>
                <a:cubicBezTo>
                  <a:pt x="5085514" y="2001680"/>
                  <a:pt x="5063317" y="1995804"/>
                  <a:pt x="5066890" y="1981507"/>
                </a:cubicBezTo>
                <a:close/>
                <a:moveTo>
                  <a:pt x="5066769" y="2020399"/>
                </a:moveTo>
                <a:cubicBezTo>
                  <a:pt x="5068010" y="2022459"/>
                  <a:pt x="5069252" y="2024519"/>
                  <a:pt x="5070494" y="2026578"/>
                </a:cubicBezTo>
                <a:cubicBezTo>
                  <a:pt x="5073704" y="2031879"/>
                  <a:pt x="5072190" y="2039028"/>
                  <a:pt x="5066860" y="2042360"/>
                </a:cubicBezTo>
                <a:cubicBezTo>
                  <a:pt x="5061681" y="2045601"/>
                  <a:pt x="5054262" y="2044026"/>
                  <a:pt x="5051052" y="2038725"/>
                </a:cubicBezTo>
                <a:cubicBezTo>
                  <a:pt x="5049810" y="2036665"/>
                  <a:pt x="5048569" y="2034606"/>
                  <a:pt x="5047327" y="2032546"/>
                </a:cubicBezTo>
                <a:cubicBezTo>
                  <a:pt x="5044117" y="2027215"/>
                  <a:pt x="5045631" y="2020066"/>
                  <a:pt x="5050961" y="2016765"/>
                </a:cubicBezTo>
                <a:cubicBezTo>
                  <a:pt x="5056140" y="2013493"/>
                  <a:pt x="5063559" y="2015099"/>
                  <a:pt x="5066769" y="2020399"/>
                </a:cubicBezTo>
                <a:close/>
                <a:moveTo>
                  <a:pt x="5053202" y="1814125"/>
                </a:moveTo>
                <a:cubicBezTo>
                  <a:pt x="5049689" y="1828301"/>
                  <a:pt x="5026916" y="1825423"/>
                  <a:pt x="5030460" y="1811096"/>
                </a:cubicBezTo>
                <a:cubicBezTo>
                  <a:pt x="5034002" y="1796920"/>
                  <a:pt x="5056745" y="1799828"/>
                  <a:pt x="5053202" y="1814125"/>
                </a:cubicBezTo>
                <a:close/>
                <a:moveTo>
                  <a:pt x="5031035" y="1882399"/>
                </a:moveTo>
                <a:lnTo>
                  <a:pt x="5029793" y="1887366"/>
                </a:lnTo>
                <a:cubicBezTo>
                  <a:pt x="5028310" y="1893394"/>
                  <a:pt x="5023282" y="1897968"/>
                  <a:pt x="5016711" y="1896938"/>
                </a:cubicBezTo>
                <a:cubicBezTo>
                  <a:pt x="5010987" y="1896059"/>
                  <a:pt x="5005627" y="1889880"/>
                  <a:pt x="5007111" y="1883852"/>
                </a:cubicBezTo>
                <a:lnTo>
                  <a:pt x="5008353" y="1878915"/>
                </a:lnTo>
                <a:cubicBezTo>
                  <a:pt x="5009837" y="1872887"/>
                  <a:pt x="5014864" y="1868283"/>
                  <a:pt x="5021435" y="1869313"/>
                </a:cubicBezTo>
                <a:cubicBezTo>
                  <a:pt x="5027189" y="1870192"/>
                  <a:pt x="5032549" y="1876401"/>
                  <a:pt x="5031035" y="1882399"/>
                </a:cubicBezTo>
                <a:close/>
                <a:moveTo>
                  <a:pt x="5017831" y="1815003"/>
                </a:moveTo>
                <a:cubicBezTo>
                  <a:pt x="5016287" y="1821243"/>
                  <a:pt x="5011260" y="1825241"/>
                  <a:pt x="5004658" y="1824454"/>
                </a:cubicBezTo>
                <a:cubicBezTo>
                  <a:pt x="4998844" y="1823787"/>
                  <a:pt x="4993756" y="1817124"/>
                  <a:pt x="4995179" y="1811278"/>
                </a:cubicBezTo>
                <a:lnTo>
                  <a:pt x="4996421" y="1806310"/>
                </a:lnTo>
                <a:cubicBezTo>
                  <a:pt x="4997966" y="1800070"/>
                  <a:pt x="5002992" y="1796072"/>
                  <a:pt x="5009594" y="1796860"/>
                </a:cubicBezTo>
                <a:cubicBezTo>
                  <a:pt x="5015409" y="1797526"/>
                  <a:pt x="5020527" y="1804190"/>
                  <a:pt x="5019073" y="1810036"/>
                </a:cubicBezTo>
                <a:lnTo>
                  <a:pt x="5017831" y="1815003"/>
                </a:lnTo>
                <a:close/>
                <a:moveTo>
                  <a:pt x="4998965" y="1797466"/>
                </a:moveTo>
                <a:lnTo>
                  <a:pt x="4993998" y="1796224"/>
                </a:lnTo>
                <a:cubicBezTo>
                  <a:pt x="4987760" y="1794679"/>
                  <a:pt x="4983975" y="1789196"/>
                  <a:pt x="4984944" y="1782775"/>
                </a:cubicBezTo>
                <a:cubicBezTo>
                  <a:pt x="4985822" y="1776868"/>
                  <a:pt x="4992545" y="1772264"/>
                  <a:pt x="4998389" y="1773718"/>
                </a:cubicBezTo>
                <a:lnTo>
                  <a:pt x="5003325" y="1774960"/>
                </a:lnTo>
                <a:cubicBezTo>
                  <a:pt x="5009564" y="1776505"/>
                  <a:pt x="5013349" y="1781987"/>
                  <a:pt x="5012381" y="1788409"/>
                </a:cubicBezTo>
                <a:cubicBezTo>
                  <a:pt x="5011533" y="1794315"/>
                  <a:pt x="5004779" y="1798919"/>
                  <a:pt x="4998965" y="1797466"/>
                </a:cubicBezTo>
                <a:close/>
                <a:moveTo>
                  <a:pt x="4972043" y="1876704"/>
                </a:moveTo>
                <a:cubicBezTo>
                  <a:pt x="4966108" y="1879582"/>
                  <a:pt x="4959900" y="1876704"/>
                  <a:pt x="4956720" y="1871373"/>
                </a:cubicBezTo>
                <a:cubicBezTo>
                  <a:pt x="4955478" y="1869313"/>
                  <a:pt x="4954237" y="1867254"/>
                  <a:pt x="4952995" y="1865194"/>
                </a:cubicBezTo>
                <a:cubicBezTo>
                  <a:pt x="4949785" y="1859863"/>
                  <a:pt x="4953116" y="1852381"/>
                  <a:pt x="4958325" y="1849867"/>
                </a:cubicBezTo>
                <a:cubicBezTo>
                  <a:pt x="4964260" y="1846990"/>
                  <a:pt x="4970468" y="1849867"/>
                  <a:pt x="4973648" y="1855198"/>
                </a:cubicBezTo>
                <a:lnTo>
                  <a:pt x="4977373" y="1861377"/>
                </a:lnTo>
                <a:cubicBezTo>
                  <a:pt x="4980553" y="1866708"/>
                  <a:pt x="4977221" y="1874190"/>
                  <a:pt x="4972043" y="1876704"/>
                </a:cubicBezTo>
                <a:close/>
                <a:moveTo>
                  <a:pt x="4971407" y="1788469"/>
                </a:moveTo>
                <a:cubicBezTo>
                  <a:pt x="4965471" y="1791347"/>
                  <a:pt x="4959264" y="1788469"/>
                  <a:pt x="4956084" y="1783169"/>
                </a:cubicBezTo>
                <a:lnTo>
                  <a:pt x="4952359" y="1776989"/>
                </a:lnTo>
                <a:cubicBezTo>
                  <a:pt x="4949149" y="1771658"/>
                  <a:pt x="4952480" y="1764177"/>
                  <a:pt x="4957689" y="1761663"/>
                </a:cubicBezTo>
                <a:cubicBezTo>
                  <a:pt x="4963625" y="1758785"/>
                  <a:pt x="4969802" y="1761663"/>
                  <a:pt x="4973012" y="1766964"/>
                </a:cubicBezTo>
                <a:cubicBezTo>
                  <a:pt x="4974254" y="1769023"/>
                  <a:pt x="4975495" y="1771083"/>
                  <a:pt x="4976737" y="1773143"/>
                </a:cubicBezTo>
                <a:cubicBezTo>
                  <a:pt x="4979917" y="1778474"/>
                  <a:pt x="4976586" y="1785955"/>
                  <a:pt x="4971407" y="1788469"/>
                </a:cubicBezTo>
                <a:close/>
                <a:moveTo>
                  <a:pt x="4958870" y="1960728"/>
                </a:moveTo>
                <a:cubicBezTo>
                  <a:pt x="4960112" y="1958759"/>
                  <a:pt x="4961686" y="1957003"/>
                  <a:pt x="4963625" y="1956094"/>
                </a:cubicBezTo>
                <a:cubicBezTo>
                  <a:pt x="4969681" y="1953307"/>
                  <a:pt x="4975647" y="1956427"/>
                  <a:pt x="4978827" y="1961728"/>
                </a:cubicBezTo>
                <a:lnTo>
                  <a:pt x="4982552" y="1967907"/>
                </a:lnTo>
                <a:cubicBezTo>
                  <a:pt x="4985762" y="1973238"/>
                  <a:pt x="4982067" y="1980750"/>
                  <a:pt x="4976919" y="1983113"/>
                </a:cubicBezTo>
                <a:cubicBezTo>
                  <a:pt x="4974133" y="1984385"/>
                  <a:pt x="4971437" y="1984324"/>
                  <a:pt x="4968954" y="1983476"/>
                </a:cubicBezTo>
                <a:cubicBezTo>
                  <a:pt x="4968712" y="1984657"/>
                  <a:pt x="4968409" y="1985839"/>
                  <a:pt x="4967864" y="1986838"/>
                </a:cubicBezTo>
                <a:cubicBezTo>
                  <a:pt x="4964684" y="1992684"/>
                  <a:pt x="4957537" y="1993260"/>
                  <a:pt x="4952117" y="1990715"/>
                </a:cubicBezTo>
                <a:cubicBezTo>
                  <a:pt x="4943365" y="1986596"/>
                  <a:pt x="4939216" y="1977691"/>
                  <a:pt x="4939156" y="1968392"/>
                </a:cubicBezTo>
                <a:cubicBezTo>
                  <a:pt x="4939125" y="1962152"/>
                  <a:pt x="4944697" y="1957003"/>
                  <a:pt x="4950815" y="1957093"/>
                </a:cubicBezTo>
                <a:cubicBezTo>
                  <a:pt x="4954025" y="1957124"/>
                  <a:pt x="4956841" y="1958547"/>
                  <a:pt x="4958870" y="1960728"/>
                </a:cubicBezTo>
                <a:close/>
                <a:moveTo>
                  <a:pt x="4931312" y="1864618"/>
                </a:moveTo>
                <a:lnTo>
                  <a:pt x="4926346" y="1863376"/>
                </a:lnTo>
                <a:cubicBezTo>
                  <a:pt x="4920107" y="1861832"/>
                  <a:pt x="4916322" y="1856349"/>
                  <a:pt x="4917291" y="1849928"/>
                </a:cubicBezTo>
                <a:cubicBezTo>
                  <a:pt x="4918169" y="1844021"/>
                  <a:pt x="4924892" y="1839417"/>
                  <a:pt x="4930737" y="1840871"/>
                </a:cubicBezTo>
                <a:lnTo>
                  <a:pt x="4935673" y="1842113"/>
                </a:lnTo>
                <a:cubicBezTo>
                  <a:pt x="4941942" y="1843658"/>
                  <a:pt x="4945697" y="1849140"/>
                  <a:pt x="4944728" y="1855562"/>
                </a:cubicBezTo>
                <a:cubicBezTo>
                  <a:pt x="4943880" y="1861468"/>
                  <a:pt x="4937157" y="1866072"/>
                  <a:pt x="4931312" y="1864618"/>
                </a:cubicBezTo>
                <a:close/>
                <a:moveTo>
                  <a:pt x="4933311" y="1831996"/>
                </a:moveTo>
                <a:cubicBezTo>
                  <a:pt x="4931766" y="1838236"/>
                  <a:pt x="4926739" y="1842234"/>
                  <a:pt x="4920138" y="1841447"/>
                </a:cubicBezTo>
                <a:cubicBezTo>
                  <a:pt x="4914323" y="1840780"/>
                  <a:pt x="4909236" y="1834116"/>
                  <a:pt x="4910689" y="1828270"/>
                </a:cubicBezTo>
                <a:lnTo>
                  <a:pt x="4911931" y="1823303"/>
                </a:lnTo>
                <a:cubicBezTo>
                  <a:pt x="4913475" y="1817063"/>
                  <a:pt x="4918502" y="1813065"/>
                  <a:pt x="4925104" y="1813852"/>
                </a:cubicBezTo>
                <a:cubicBezTo>
                  <a:pt x="4930919" y="1814519"/>
                  <a:pt x="4936036" y="1821182"/>
                  <a:pt x="4934583" y="1827028"/>
                </a:cubicBezTo>
                <a:lnTo>
                  <a:pt x="4933311" y="1831996"/>
                </a:lnTo>
                <a:close/>
                <a:moveTo>
                  <a:pt x="4915232" y="1968331"/>
                </a:moveTo>
                <a:cubicBezTo>
                  <a:pt x="4921167" y="1969664"/>
                  <a:pt x="4925407" y="1976025"/>
                  <a:pt x="4923893" y="1982022"/>
                </a:cubicBezTo>
                <a:lnTo>
                  <a:pt x="4922651" y="1986990"/>
                </a:lnTo>
                <a:cubicBezTo>
                  <a:pt x="4921167" y="1993017"/>
                  <a:pt x="4915111" y="1997076"/>
                  <a:pt x="4908963" y="1995653"/>
                </a:cubicBezTo>
                <a:cubicBezTo>
                  <a:pt x="4902998" y="1994320"/>
                  <a:pt x="4898788" y="1987959"/>
                  <a:pt x="4900272" y="1981961"/>
                </a:cubicBezTo>
                <a:lnTo>
                  <a:pt x="4901513" y="1976994"/>
                </a:lnTo>
                <a:cubicBezTo>
                  <a:pt x="4903028" y="1970966"/>
                  <a:pt x="4909054" y="1966908"/>
                  <a:pt x="4915232" y="1968331"/>
                </a:cubicBezTo>
                <a:close/>
                <a:moveTo>
                  <a:pt x="4905481" y="2018128"/>
                </a:moveTo>
                <a:lnTo>
                  <a:pt x="4906389" y="2019642"/>
                </a:lnTo>
                <a:cubicBezTo>
                  <a:pt x="4910296" y="2021884"/>
                  <a:pt x="4912961" y="2026094"/>
                  <a:pt x="4911567" y="2031758"/>
                </a:cubicBezTo>
                <a:cubicBezTo>
                  <a:pt x="4910205" y="2037241"/>
                  <a:pt x="4906117" y="2039785"/>
                  <a:pt x="4901786" y="2040058"/>
                </a:cubicBezTo>
                <a:cubicBezTo>
                  <a:pt x="4896456" y="2041481"/>
                  <a:pt x="4891308" y="2038816"/>
                  <a:pt x="4888492" y="2034121"/>
                </a:cubicBezTo>
                <a:lnTo>
                  <a:pt x="4884767" y="2027942"/>
                </a:lnTo>
                <a:cubicBezTo>
                  <a:pt x="4881557" y="2022611"/>
                  <a:pt x="4885070" y="2015099"/>
                  <a:pt x="4890218" y="2012675"/>
                </a:cubicBezTo>
                <a:cubicBezTo>
                  <a:pt x="4896214" y="2009828"/>
                  <a:pt x="4902301" y="2012827"/>
                  <a:pt x="4905481" y="2018128"/>
                </a:cubicBezTo>
                <a:close/>
                <a:moveTo>
                  <a:pt x="4888976" y="1911083"/>
                </a:moveTo>
                <a:cubicBezTo>
                  <a:pt x="4887462" y="1917262"/>
                  <a:pt x="4880557" y="1920322"/>
                  <a:pt x="4874743" y="1918868"/>
                </a:cubicBezTo>
                <a:lnTo>
                  <a:pt x="4864840" y="1916384"/>
                </a:lnTo>
                <a:cubicBezTo>
                  <a:pt x="4858602" y="1914839"/>
                  <a:pt x="4855634" y="1907993"/>
                  <a:pt x="4857058" y="1902147"/>
                </a:cubicBezTo>
                <a:cubicBezTo>
                  <a:pt x="4858572" y="1895968"/>
                  <a:pt x="4865477" y="1892909"/>
                  <a:pt x="4871291" y="1894363"/>
                </a:cubicBezTo>
                <a:lnTo>
                  <a:pt x="4881194" y="1896817"/>
                </a:lnTo>
                <a:cubicBezTo>
                  <a:pt x="4887432" y="1898392"/>
                  <a:pt x="4890400" y="1905237"/>
                  <a:pt x="4888976" y="1911083"/>
                </a:cubicBezTo>
                <a:close/>
                <a:moveTo>
                  <a:pt x="4864205" y="1818487"/>
                </a:moveTo>
                <a:cubicBezTo>
                  <a:pt x="4859147" y="1832905"/>
                  <a:pt x="4836041" y="1826938"/>
                  <a:pt x="4841129" y="1812459"/>
                </a:cubicBezTo>
                <a:cubicBezTo>
                  <a:pt x="4846216" y="1798071"/>
                  <a:pt x="4869292" y="1804038"/>
                  <a:pt x="4864205" y="1818487"/>
                </a:cubicBezTo>
                <a:close/>
                <a:moveTo>
                  <a:pt x="4802821" y="1852745"/>
                </a:moveTo>
                <a:lnTo>
                  <a:pt x="4806061" y="1859499"/>
                </a:lnTo>
                <a:cubicBezTo>
                  <a:pt x="4808453" y="1864467"/>
                  <a:pt x="4806999" y="1869949"/>
                  <a:pt x="4803032" y="1873584"/>
                </a:cubicBezTo>
                <a:cubicBezTo>
                  <a:pt x="4804849" y="1873281"/>
                  <a:pt x="4806697" y="1873099"/>
                  <a:pt x="4808574" y="1873584"/>
                </a:cubicBezTo>
                <a:lnTo>
                  <a:pt x="4813511" y="1874826"/>
                </a:lnTo>
                <a:cubicBezTo>
                  <a:pt x="4819537" y="1876310"/>
                  <a:pt x="4822686" y="1883731"/>
                  <a:pt x="4820839" y="1889305"/>
                </a:cubicBezTo>
                <a:cubicBezTo>
                  <a:pt x="4818810" y="1895514"/>
                  <a:pt x="4812390" y="1898149"/>
                  <a:pt x="4806363" y="1896665"/>
                </a:cubicBezTo>
                <a:lnTo>
                  <a:pt x="4801427" y="1895423"/>
                </a:lnTo>
                <a:cubicBezTo>
                  <a:pt x="4800277" y="1895151"/>
                  <a:pt x="4799338" y="1894484"/>
                  <a:pt x="4798399" y="1893818"/>
                </a:cubicBezTo>
                <a:cubicBezTo>
                  <a:pt x="4796400" y="1898907"/>
                  <a:pt x="4791767" y="1902511"/>
                  <a:pt x="4785922" y="1901511"/>
                </a:cubicBezTo>
                <a:cubicBezTo>
                  <a:pt x="4780169" y="1900542"/>
                  <a:pt x="4775020" y="1894333"/>
                  <a:pt x="4776504" y="1888305"/>
                </a:cubicBezTo>
                <a:lnTo>
                  <a:pt x="4777746" y="1883337"/>
                </a:lnTo>
                <a:cubicBezTo>
                  <a:pt x="4778957" y="1878400"/>
                  <a:pt x="4782743" y="1874705"/>
                  <a:pt x="4787588" y="1874039"/>
                </a:cubicBezTo>
                <a:cubicBezTo>
                  <a:pt x="4786649" y="1873190"/>
                  <a:pt x="4785711" y="1872251"/>
                  <a:pt x="4785135" y="1871040"/>
                </a:cubicBezTo>
                <a:cubicBezTo>
                  <a:pt x="4784045" y="1868798"/>
                  <a:pt x="4782985" y="1866527"/>
                  <a:pt x="4781895" y="1864285"/>
                </a:cubicBezTo>
                <a:cubicBezTo>
                  <a:pt x="4779109" y="1858469"/>
                  <a:pt x="4780653" y="1851351"/>
                  <a:pt x="4786559" y="1848080"/>
                </a:cubicBezTo>
                <a:cubicBezTo>
                  <a:pt x="4792040" y="1845081"/>
                  <a:pt x="4800034" y="1846929"/>
                  <a:pt x="4802821" y="1852745"/>
                </a:cubicBezTo>
                <a:close/>
                <a:moveTo>
                  <a:pt x="4789890" y="1834904"/>
                </a:moveTo>
                <a:cubicBezTo>
                  <a:pt x="4785620" y="1838629"/>
                  <a:pt x="4776898" y="1838145"/>
                  <a:pt x="4773779" y="1833026"/>
                </a:cubicBezTo>
                <a:cubicBezTo>
                  <a:pt x="4772537" y="1830966"/>
                  <a:pt x="4771296" y="1828906"/>
                  <a:pt x="4770054" y="1826847"/>
                </a:cubicBezTo>
                <a:cubicBezTo>
                  <a:pt x="4766723" y="1821334"/>
                  <a:pt x="4766753" y="1815246"/>
                  <a:pt x="4771962" y="1810733"/>
                </a:cubicBezTo>
                <a:cubicBezTo>
                  <a:pt x="4776262" y="1807037"/>
                  <a:pt x="4784953" y="1807491"/>
                  <a:pt x="4788072" y="1812641"/>
                </a:cubicBezTo>
                <a:lnTo>
                  <a:pt x="4791797" y="1818820"/>
                </a:lnTo>
                <a:cubicBezTo>
                  <a:pt x="4795128" y="1824302"/>
                  <a:pt x="4795098" y="1830421"/>
                  <a:pt x="4789890" y="1834904"/>
                </a:cubicBezTo>
                <a:close/>
                <a:moveTo>
                  <a:pt x="4747553" y="1725254"/>
                </a:moveTo>
                <a:cubicBezTo>
                  <a:pt x="4743072" y="1729919"/>
                  <a:pt x="4734622" y="1728526"/>
                  <a:pt x="4730746" y="1724012"/>
                </a:cubicBezTo>
                <a:cubicBezTo>
                  <a:pt x="4727597" y="1720378"/>
                  <a:pt x="4727324" y="1715864"/>
                  <a:pt x="4728960" y="1711896"/>
                </a:cubicBezTo>
                <a:cubicBezTo>
                  <a:pt x="4725780" y="1707838"/>
                  <a:pt x="4724902" y="1702446"/>
                  <a:pt x="4728051" y="1697781"/>
                </a:cubicBezTo>
                <a:cubicBezTo>
                  <a:pt x="4731503" y="1692753"/>
                  <a:pt x="4739589" y="1690633"/>
                  <a:pt x="4744616" y="1694661"/>
                </a:cubicBezTo>
                <a:cubicBezTo>
                  <a:pt x="4749219" y="1698326"/>
                  <a:pt x="4752974" y="1702597"/>
                  <a:pt x="4754004" y="1708595"/>
                </a:cubicBezTo>
                <a:cubicBezTo>
                  <a:pt x="4755155" y="1715168"/>
                  <a:pt x="4751915" y="1720681"/>
                  <a:pt x="4747553" y="1725254"/>
                </a:cubicBezTo>
                <a:close/>
                <a:moveTo>
                  <a:pt x="4743041" y="1688937"/>
                </a:moveTo>
                <a:lnTo>
                  <a:pt x="4737833" y="1689967"/>
                </a:lnTo>
                <a:cubicBezTo>
                  <a:pt x="4731261" y="1691239"/>
                  <a:pt x="4725295" y="1688634"/>
                  <a:pt x="4722964" y="1682000"/>
                </a:cubicBezTo>
                <a:cubicBezTo>
                  <a:pt x="4720965" y="1676336"/>
                  <a:pt x="4724780" y="1668309"/>
                  <a:pt x="4730928" y="1667128"/>
                </a:cubicBezTo>
                <a:lnTo>
                  <a:pt x="4736137" y="1666128"/>
                </a:lnTo>
                <a:cubicBezTo>
                  <a:pt x="4742708" y="1664856"/>
                  <a:pt x="4748674" y="1667461"/>
                  <a:pt x="4751006" y="1674095"/>
                </a:cubicBezTo>
                <a:cubicBezTo>
                  <a:pt x="4752974" y="1679729"/>
                  <a:pt x="4749189" y="1687725"/>
                  <a:pt x="4743041" y="1688937"/>
                </a:cubicBezTo>
                <a:close/>
                <a:moveTo>
                  <a:pt x="4706701" y="1543424"/>
                </a:moveTo>
                <a:cubicBezTo>
                  <a:pt x="4703764" y="1528339"/>
                  <a:pt x="4727203" y="1523978"/>
                  <a:pt x="4730141" y="1539062"/>
                </a:cubicBezTo>
                <a:cubicBezTo>
                  <a:pt x="4733078" y="1554146"/>
                  <a:pt x="4709639" y="1558508"/>
                  <a:pt x="4706701" y="1543424"/>
                </a:cubicBezTo>
                <a:close/>
                <a:moveTo>
                  <a:pt x="4711184" y="1604943"/>
                </a:moveTo>
                <a:lnTo>
                  <a:pt x="4709034" y="1609789"/>
                </a:lnTo>
                <a:cubicBezTo>
                  <a:pt x="4708428" y="1611152"/>
                  <a:pt x="4707610" y="1612394"/>
                  <a:pt x="4706641" y="1613484"/>
                </a:cubicBezTo>
                <a:cubicBezTo>
                  <a:pt x="4709578" y="1614696"/>
                  <a:pt x="4712032" y="1616968"/>
                  <a:pt x="4713243" y="1620057"/>
                </a:cubicBezTo>
                <a:lnTo>
                  <a:pt x="4715938" y="1627054"/>
                </a:lnTo>
                <a:cubicBezTo>
                  <a:pt x="4718270" y="1633082"/>
                  <a:pt x="4715211" y="1640140"/>
                  <a:pt x="4709155" y="1642502"/>
                </a:cubicBezTo>
                <a:cubicBezTo>
                  <a:pt x="4703189" y="1644835"/>
                  <a:pt x="4696042" y="1641745"/>
                  <a:pt x="4693710" y="1635717"/>
                </a:cubicBezTo>
                <a:lnTo>
                  <a:pt x="4691166" y="1629084"/>
                </a:lnTo>
                <a:cubicBezTo>
                  <a:pt x="4689591" y="1632416"/>
                  <a:pt x="4686745" y="1635142"/>
                  <a:pt x="4682990" y="1635899"/>
                </a:cubicBezTo>
                <a:lnTo>
                  <a:pt x="4677781" y="1636929"/>
                </a:lnTo>
                <a:cubicBezTo>
                  <a:pt x="4671452" y="1638171"/>
                  <a:pt x="4665001" y="1633991"/>
                  <a:pt x="4663699" y="1627630"/>
                </a:cubicBezTo>
                <a:cubicBezTo>
                  <a:pt x="4662428" y="1621360"/>
                  <a:pt x="4666667" y="1614787"/>
                  <a:pt x="4672996" y="1613545"/>
                </a:cubicBezTo>
                <a:lnTo>
                  <a:pt x="4678205" y="1612545"/>
                </a:lnTo>
                <a:cubicBezTo>
                  <a:pt x="4683716" y="1611455"/>
                  <a:pt x="4689077" y="1614575"/>
                  <a:pt x="4691287" y="1619573"/>
                </a:cubicBezTo>
                <a:cubicBezTo>
                  <a:pt x="4691741" y="1618543"/>
                  <a:pt x="4692468" y="1617664"/>
                  <a:pt x="4693165" y="1616786"/>
                </a:cubicBezTo>
                <a:cubicBezTo>
                  <a:pt x="4687835" y="1614484"/>
                  <a:pt x="4683928" y="1607669"/>
                  <a:pt x="4686442" y="1602035"/>
                </a:cubicBezTo>
                <a:lnTo>
                  <a:pt x="4688592" y="1597188"/>
                </a:lnTo>
                <a:cubicBezTo>
                  <a:pt x="4691197" y="1591282"/>
                  <a:pt x="4697223" y="1587526"/>
                  <a:pt x="4703734" y="1589767"/>
                </a:cubicBezTo>
                <a:cubicBezTo>
                  <a:pt x="4709488" y="1591767"/>
                  <a:pt x="4713788" y="1599066"/>
                  <a:pt x="4711184" y="1604943"/>
                </a:cubicBezTo>
                <a:close/>
                <a:moveTo>
                  <a:pt x="4603284" y="1677639"/>
                </a:moveTo>
                <a:cubicBezTo>
                  <a:pt x="4605343" y="1678426"/>
                  <a:pt x="4607100" y="1679577"/>
                  <a:pt x="4608584" y="1680910"/>
                </a:cubicBezTo>
                <a:cubicBezTo>
                  <a:pt x="4613490" y="1681213"/>
                  <a:pt x="4617608" y="1684696"/>
                  <a:pt x="4619456" y="1689482"/>
                </a:cubicBezTo>
                <a:lnTo>
                  <a:pt x="4622151" y="1696479"/>
                </a:lnTo>
                <a:cubicBezTo>
                  <a:pt x="4624483" y="1702507"/>
                  <a:pt x="4619758" y="1709564"/>
                  <a:pt x="4613974" y="1711230"/>
                </a:cubicBezTo>
                <a:cubicBezTo>
                  <a:pt x="4609038" y="1712654"/>
                  <a:pt x="4604526" y="1710715"/>
                  <a:pt x="4601589" y="1707141"/>
                </a:cubicBezTo>
                <a:cubicBezTo>
                  <a:pt x="4599772" y="1707232"/>
                  <a:pt x="4597894" y="1707080"/>
                  <a:pt x="4596047" y="1706323"/>
                </a:cubicBezTo>
                <a:cubicBezTo>
                  <a:pt x="4592080" y="1704718"/>
                  <a:pt x="4589505" y="1700507"/>
                  <a:pt x="4589142" y="1696206"/>
                </a:cubicBezTo>
                <a:cubicBezTo>
                  <a:pt x="4586386" y="1692753"/>
                  <a:pt x="4585811" y="1687574"/>
                  <a:pt x="4587446" y="1683515"/>
                </a:cubicBezTo>
                <a:cubicBezTo>
                  <a:pt x="4590020" y="1677275"/>
                  <a:pt x="4597470" y="1675458"/>
                  <a:pt x="4603284" y="1677639"/>
                </a:cubicBezTo>
                <a:close/>
                <a:moveTo>
                  <a:pt x="4596804" y="1932195"/>
                </a:moveTo>
                <a:cubicBezTo>
                  <a:pt x="4597288" y="1932316"/>
                  <a:pt x="4597622" y="1932710"/>
                  <a:pt x="4598076" y="1932892"/>
                </a:cubicBezTo>
                <a:cubicBezTo>
                  <a:pt x="4598378" y="1932619"/>
                  <a:pt x="4598500" y="1932225"/>
                  <a:pt x="4598802" y="1931983"/>
                </a:cubicBezTo>
                <a:lnTo>
                  <a:pt x="4603103" y="1928893"/>
                </a:lnTo>
                <a:cubicBezTo>
                  <a:pt x="4608554" y="1924986"/>
                  <a:pt x="4615185" y="1925138"/>
                  <a:pt x="4619910" y="1930196"/>
                </a:cubicBezTo>
                <a:cubicBezTo>
                  <a:pt x="4624059" y="1934618"/>
                  <a:pt x="4623695" y="1943372"/>
                  <a:pt x="4618608" y="1947007"/>
                </a:cubicBezTo>
                <a:lnTo>
                  <a:pt x="4614307" y="1950097"/>
                </a:lnTo>
                <a:cubicBezTo>
                  <a:pt x="4610643" y="1952732"/>
                  <a:pt x="4606434" y="1953337"/>
                  <a:pt x="4602649" y="1952035"/>
                </a:cubicBezTo>
                <a:lnTo>
                  <a:pt x="4602558" y="1952277"/>
                </a:lnTo>
                <a:cubicBezTo>
                  <a:pt x="4600347" y="1958578"/>
                  <a:pt x="4593745" y="1961607"/>
                  <a:pt x="4587476" y="1959789"/>
                </a:cubicBezTo>
                <a:cubicBezTo>
                  <a:pt x="4581359" y="1958033"/>
                  <a:pt x="4577877" y="1950581"/>
                  <a:pt x="4579966" y="1944675"/>
                </a:cubicBezTo>
                <a:lnTo>
                  <a:pt x="4581723" y="1939677"/>
                </a:lnTo>
                <a:cubicBezTo>
                  <a:pt x="4583933" y="1933437"/>
                  <a:pt x="4590505" y="1930408"/>
                  <a:pt x="4596804" y="1932195"/>
                </a:cubicBezTo>
                <a:close/>
                <a:moveTo>
                  <a:pt x="4601104" y="3098116"/>
                </a:moveTo>
                <a:cubicBezTo>
                  <a:pt x="4609099" y="3085515"/>
                  <a:pt x="4627602" y="3099479"/>
                  <a:pt x="4619637" y="3111988"/>
                </a:cubicBezTo>
                <a:cubicBezTo>
                  <a:pt x="4611643" y="3124589"/>
                  <a:pt x="4593139" y="3110625"/>
                  <a:pt x="4601104" y="3098116"/>
                </a:cubicBezTo>
                <a:close/>
                <a:moveTo>
                  <a:pt x="4605828" y="3177112"/>
                </a:moveTo>
                <a:cubicBezTo>
                  <a:pt x="4608251" y="3171962"/>
                  <a:pt x="4615973" y="3168206"/>
                  <a:pt x="4621242" y="3171569"/>
                </a:cubicBezTo>
                <a:lnTo>
                  <a:pt x="4625573" y="3174325"/>
                </a:lnTo>
                <a:cubicBezTo>
                  <a:pt x="4630872" y="3177687"/>
                  <a:pt x="4634082" y="3183503"/>
                  <a:pt x="4631114" y="3189742"/>
                </a:cubicBezTo>
                <a:cubicBezTo>
                  <a:pt x="4628692" y="3194862"/>
                  <a:pt x="4620970" y="3198648"/>
                  <a:pt x="4615701" y="3195286"/>
                </a:cubicBezTo>
                <a:lnTo>
                  <a:pt x="4611339" y="3192529"/>
                </a:lnTo>
                <a:cubicBezTo>
                  <a:pt x="4606070" y="3189167"/>
                  <a:pt x="4602860" y="3183351"/>
                  <a:pt x="4605828" y="3177112"/>
                </a:cubicBezTo>
                <a:close/>
                <a:moveTo>
                  <a:pt x="4642986" y="3346251"/>
                </a:moveTo>
                <a:cubicBezTo>
                  <a:pt x="4648043" y="3342071"/>
                  <a:pt x="4655008" y="3343222"/>
                  <a:pt x="4659308" y="3347765"/>
                </a:cubicBezTo>
                <a:lnTo>
                  <a:pt x="4662851" y="3351521"/>
                </a:lnTo>
                <a:cubicBezTo>
                  <a:pt x="4667182" y="3356095"/>
                  <a:pt x="4665910" y="3364061"/>
                  <a:pt x="4661307" y="3367847"/>
                </a:cubicBezTo>
                <a:cubicBezTo>
                  <a:pt x="4656250" y="3372027"/>
                  <a:pt x="4649285" y="3370876"/>
                  <a:pt x="4644984" y="3366333"/>
                </a:cubicBezTo>
                <a:lnTo>
                  <a:pt x="4641441" y="3362577"/>
                </a:lnTo>
                <a:cubicBezTo>
                  <a:pt x="4637141" y="3358003"/>
                  <a:pt x="4638383" y="3350037"/>
                  <a:pt x="4642986" y="3346251"/>
                </a:cubicBezTo>
                <a:close/>
                <a:moveTo>
                  <a:pt x="4654403" y="3246809"/>
                </a:moveTo>
                <a:cubicBezTo>
                  <a:pt x="4648164" y="3246657"/>
                  <a:pt x="4642925" y="3241205"/>
                  <a:pt x="4643107" y="3234935"/>
                </a:cubicBezTo>
                <a:lnTo>
                  <a:pt x="4643319" y="3227665"/>
                </a:lnTo>
                <a:cubicBezTo>
                  <a:pt x="4643501" y="3221396"/>
                  <a:pt x="4648891" y="3216216"/>
                  <a:pt x="4655190" y="3216337"/>
                </a:cubicBezTo>
                <a:cubicBezTo>
                  <a:pt x="4661428" y="3216489"/>
                  <a:pt x="4666667" y="3221971"/>
                  <a:pt x="4666485" y="3228211"/>
                </a:cubicBezTo>
                <a:lnTo>
                  <a:pt x="4666274" y="3235511"/>
                </a:lnTo>
                <a:cubicBezTo>
                  <a:pt x="4666092" y="3241781"/>
                  <a:pt x="4660701" y="3246960"/>
                  <a:pt x="4654403" y="3246809"/>
                </a:cubicBezTo>
                <a:close/>
                <a:moveTo>
                  <a:pt x="4651616" y="3172265"/>
                </a:moveTo>
                <a:cubicBezTo>
                  <a:pt x="4659611" y="3159695"/>
                  <a:pt x="4677297" y="3174719"/>
                  <a:pt x="4669393" y="3187107"/>
                </a:cubicBezTo>
                <a:cubicBezTo>
                  <a:pt x="4661398" y="3199678"/>
                  <a:pt x="4643712" y="3184654"/>
                  <a:pt x="4651616" y="3172265"/>
                </a:cubicBezTo>
                <a:close/>
                <a:moveTo>
                  <a:pt x="4667394" y="3014727"/>
                </a:moveTo>
                <a:cubicBezTo>
                  <a:pt x="4661943" y="3011335"/>
                  <a:pt x="4661125" y="3003732"/>
                  <a:pt x="4664366" y="2998613"/>
                </a:cubicBezTo>
                <a:lnTo>
                  <a:pt x="4667121" y="2994251"/>
                </a:lnTo>
                <a:cubicBezTo>
                  <a:pt x="4670604" y="2988769"/>
                  <a:pt x="4678023" y="2988012"/>
                  <a:pt x="4683202" y="2991222"/>
                </a:cubicBezTo>
                <a:cubicBezTo>
                  <a:pt x="4688653" y="2994584"/>
                  <a:pt x="4689470" y="3002218"/>
                  <a:pt x="4686230" y="3007306"/>
                </a:cubicBezTo>
                <a:lnTo>
                  <a:pt x="4683474" y="3011668"/>
                </a:lnTo>
                <a:cubicBezTo>
                  <a:pt x="4680022" y="3017150"/>
                  <a:pt x="4672603" y="3017938"/>
                  <a:pt x="4667394" y="3014727"/>
                </a:cubicBezTo>
                <a:close/>
                <a:moveTo>
                  <a:pt x="4674359" y="3232270"/>
                </a:moveTo>
                <a:lnTo>
                  <a:pt x="4677115" y="3227908"/>
                </a:lnTo>
                <a:cubicBezTo>
                  <a:pt x="4680476" y="3222607"/>
                  <a:pt x="4686896" y="3220002"/>
                  <a:pt x="4692801" y="3223152"/>
                </a:cubicBezTo>
                <a:cubicBezTo>
                  <a:pt x="4698010" y="3225939"/>
                  <a:pt x="4700948" y="3233542"/>
                  <a:pt x="4697556" y="3238843"/>
                </a:cubicBezTo>
                <a:lnTo>
                  <a:pt x="4694800" y="3243174"/>
                </a:lnTo>
                <a:cubicBezTo>
                  <a:pt x="4691439" y="3248475"/>
                  <a:pt x="4685019" y="3251080"/>
                  <a:pt x="4679114" y="3247960"/>
                </a:cubicBezTo>
                <a:cubicBezTo>
                  <a:pt x="4673935" y="3245173"/>
                  <a:pt x="4670997" y="3237570"/>
                  <a:pt x="4674359" y="3232270"/>
                </a:cubicBezTo>
                <a:close/>
                <a:moveTo>
                  <a:pt x="4689470" y="3178444"/>
                </a:moveTo>
                <a:lnTo>
                  <a:pt x="4687895" y="3171357"/>
                </a:lnTo>
                <a:cubicBezTo>
                  <a:pt x="4686472" y="3164996"/>
                  <a:pt x="4688471" y="3159180"/>
                  <a:pt x="4694891" y="3156545"/>
                </a:cubicBezTo>
                <a:cubicBezTo>
                  <a:pt x="4700191" y="3154364"/>
                  <a:pt x="4708397" y="3157605"/>
                  <a:pt x="4709699" y="3163542"/>
                </a:cubicBezTo>
                <a:lnTo>
                  <a:pt x="4711274" y="3170630"/>
                </a:lnTo>
                <a:cubicBezTo>
                  <a:pt x="4712697" y="3176990"/>
                  <a:pt x="4710699" y="3182806"/>
                  <a:pt x="4704279" y="3185441"/>
                </a:cubicBezTo>
                <a:cubicBezTo>
                  <a:pt x="4699010" y="3187622"/>
                  <a:pt x="4690803" y="3184381"/>
                  <a:pt x="4689470" y="3178444"/>
                </a:cubicBezTo>
                <a:close/>
                <a:moveTo>
                  <a:pt x="4704128" y="3111322"/>
                </a:moveTo>
                <a:lnTo>
                  <a:pt x="4699767" y="3108565"/>
                </a:lnTo>
                <a:cubicBezTo>
                  <a:pt x="4694467" y="3105203"/>
                  <a:pt x="4692741" y="3097964"/>
                  <a:pt x="4696072" y="3092603"/>
                </a:cubicBezTo>
                <a:cubicBezTo>
                  <a:pt x="4699373" y="3087332"/>
                  <a:pt x="4706762" y="3085545"/>
                  <a:pt x="4712032" y="3088907"/>
                </a:cubicBezTo>
                <a:lnTo>
                  <a:pt x="4716362" y="3091664"/>
                </a:lnTo>
                <a:cubicBezTo>
                  <a:pt x="4721661" y="3095026"/>
                  <a:pt x="4723418" y="3102265"/>
                  <a:pt x="4720057" y="3107626"/>
                </a:cubicBezTo>
                <a:cubicBezTo>
                  <a:pt x="4716786" y="3112897"/>
                  <a:pt x="4709397" y="3114684"/>
                  <a:pt x="4704128" y="3111322"/>
                </a:cubicBezTo>
                <a:close/>
                <a:moveTo>
                  <a:pt x="4721086" y="3158968"/>
                </a:moveTo>
                <a:cubicBezTo>
                  <a:pt x="4728990" y="3146549"/>
                  <a:pt x="4750067" y="3156272"/>
                  <a:pt x="4742042" y="3168812"/>
                </a:cubicBezTo>
                <a:cubicBezTo>
                  <a:pt x="4734168" y="3181231"/>
                  <a:pt x="4713091" y="3171508"/>
                  <a:pt x="4721086" y="3158968"/>
                </a:cubicBezTo>
                <a:close/>
                <a:moveTo>
                  <a:pt x="4731140" y="3256411"/>
                </a:moveTo>
                <a:cubicBezTo>
                  <a:pt x="4739165" y="3243810"/>
                  <a:pt x="4758395" y="3256714"/>
                  <a:pt x="4750400" y="3269284"/>
                </a:cubicBezTo>
                <a:cubicBezTo>
                  <a:pt x="4742405" y="3281854"/>
                  <a:pt x="4723145" y="3268981"/>
                  <a:pt x="4731140" y="3256411"/>
                </a:cubicBezTo>
                <a:close/>
                <a:moveTo>
                  <a:pt x="4742133" y="3245294"/>
                </a:moveTo>
                <a:cubicBezTo>
                  <a:pt x="4736955" y="3242659"/>
                  <a:pt x="4733684" y="3234996"/>
                  <a:pt x="4737045" y="3229725"/>
                </a:cubicBezTo>
                <a:lnTo>
                  <a:pt x="4739801" y="3225363"/>
                </a:lnTo>
                <a:cubicBezTo>
                  <a:pt x="4743163" y="3220063"/>
                  <a:pt x="4749340" y="3217216"/>
                  <a:pt x="4755367" y="3220275"/>
                </a:cubicBezTo>
                <a:cubicBezTo>
                  <a:pt x="4760545" y="3222910"/>
                  <a:pt x="4763816" y="3230573"/>
                  <a:pt x="4760454" y="3235844"/>
                </a:cubicBezTo>
                <a:lnTo>
                  <a:pt x="4757699" y="3240206"/>
                </a:lnTo>
                <a:cubicBezTo>
                  <a:pt x="4754337" y="3245506"/>
                  <a:pt x="4748159" y="3248354"/>
                  <a:pt x="4742133" y="3245294"/>
                </a:cubicBezTo>
                <a:close/>
                <a:moveTo>
                  <a:pt x="4758092" y="3064766"/>
                </a:moveTo>
                <a:cubicBezTo>
                  <a:pt x="4753398" y="3065251"/>
                  <a:pt x="4748977" y="3064372"/>
                  <a:pt x="4745222" y="3061434"/>
                </a:cubicBezTo>
                <a:cubicBezTo>
                  <a:pt x="4740558" y="3057739"/>
                  <a:pt x="4739801" y="3052226"/>
                  <a:pt x="4739862" y="3046713"/>
                </a:cubicBezTo>
                <a:cubicBezTo>
                  <a:pt x="4739953" y="3040413"/>
                  <a:pt x="4747372" y="3036082"/>
                  <a:pt x="4752944" y="3036869"/>
                </a:cubicBezTo>
                <a:cubicBezTo>
                  <a:pt x="4756851" y="3037414"/>
                  <a:pt x="4759546" y="3039686"/>
                  <a:pt x="4761120" y="3042655"/>
                </a:cubicBezTo>
                <a:cubicBezTo>
                  <a:pt x="4764785" y="3044230"/>
                  <a:pt x="4767480" y="3047622"/>
                  <a:pt x="4768176" y="3051863"/>
                </a:cubicBezTo>
                <a:cubicBezTo>
                  <a:pt x="4769236" y="3057981"/>
                  <a:pt x="4764119" y="3064160"/>
                  <a:pt x="4758092" y="3064766"/>
                </a:cubicBezTo>
                <a:close/>
                <a:moveTo>
                  <a:pt x="4761817" y="3000824"/>
                </a:moveTo>
                <a:cubicBezTo>
                  <a:pt x="4757607" y="2997280"/>
                  <a:pt x="4756730" y="2990526"/>
                  <a:pt x="4757123" y="2984074"/>
                </a:cubicBezTo>
                <a:cubicBezTo>
                  <a:pt x="4749310" y="2984043"/>
                  <a:pt x="4741376" y="2973654"/>
                  <a:pt x="4747160" y="2964567"/>
                </a:cubicBezTo>
                <a:cubicBezTo>
                  <a:pt x="4751097" y="2958358"/>
                  <a:pt x="4757426" y="2958873"/>
                  <a:pt x="4761847" y="2962477"/>
                </a:cubicBezTo>
                <a:cubicBezTo>
                  <a:pt x="4762059" y="2961387"/>
                  <a:pt x="4762423" y="2960387"/>
                  <a:pt x="4762907" y="2959448"/>
                </a:cubicBezTo>
                <a:cubicBezTo>
                  <a:pt x="4757941" y="2955844"/>
                  <a:pt x="4757153" y="2948907"/>
                  <a:pt x="4760212" y="2943819"/>
                </a:cubicBezTo>
                <a:cubicBezTo>
                  <a:pt x="4762180" y="2940547"/>
                  <a:pt x="4765784" y="2938881"/>
                  <a:pt x="4769448" y="2938790"/>
                </a:cubicBezTo>
                <a:cubicBezTo>
                  <a:pt x="4768722" y="2938578"/>
                  <a:pt x="4768025" y="2938276"/>
                  <a:pt x="4767359" y="2937852"/>
                </a:cubicBezTo>
                <a:lnTo>
                  <a:pt x="4763028" y="2935095"/>
                </a:lnTo>
                <a:cubicBezTo>
                  <a:pt x="4757729" y="2931733"/>
                  <a:pt x="4754458" y="2926008"/>
                  <a:pt x="4757365" y="2919708"/>
                </a:cubicBezTo>
                <a:cubicBezTo>
                  <a:pt x="4759758" y="2914589"/>
                  <a:pt x="4767449" y="2910681"/>
                  <a:pt x="4772749" y="2914044"/>
                </a:cubicBezTo>
                <a:lnTo>
                  <a:pt x="4777080" y="2916800"/>
                </a:lnTo>
                <a:cubicBezTo>
                  <a:pt x="4782379" y="2920192"/>
                  <a:pt x="4785650" y="2925887"/>
                  <a:pt x="4782743" y="2932187"/>
                </a:cubicBezTo>
                <a:cubicBezTo>
                  <a:pt x="4781047" y="2935852"/>
                  <a:pt x="4776656" y="2938821"/>
                  <a:pt x="4772355" y="2939033"/>
                </a:cubicBezTo>
                <a:cubicBezTo>
                  <a:pt x="4773749" y="2939336"/>
                  <a:pt x="4775081" y="2939820"/>
                  <a:pt x="4776262" y="2940577"/>
                </a:cubicBezTo>
                <a:lnTo>
                  <a:pt x="4780593" y="2943334"/>
                </a:lnTo>
                <a:cubicBezTo>
                  <a:pt x="4782137" y="2944303"/>
                  <a:pt x="4783288" y="2945606"/>
                  <a:pt x="4784105" y="2947090"/>
                </a:cubicBezTo>
                <a:cubicBezTo>
                  <a:pt x="4789496" y="2946545"/>
                  <a:pt x="4794977" y="2947908"/>
                  <a:pt x="4799398" y="2952027"/>
                </a:cubicBezTo>
                <a:cubicBezTo>
                  <a:pt x="4802215" y="2954632"/>
                  <a:pt x="4804062" y="2957691"/>
                  <a:pt x="4805092" y="2960902"/>
                </a:cubicBezTo>
                <a:cubicBezTo>
                  <a:pt x="4806878" y="2960963"/>
                  <a:pt x="4808696" y="2961417"/>
                  <a:pt x="4810452" y="2962326"/>
                </a:cubicBezTo>
                <a:cubicBezTo>
                  <a:pt x="4815842" y="2965173"/>
                  <a:pt x="4817811" y="2973079"/>
                  <a:pt x="4814570" y="2978197"/>
                </a:cubicBezTo>
                <a:lnTo>
                  <a:pt x="4809028" y="2986891"/>
                </a:lnTo>
                <a:cubicBezTo>
                  <a:pt x="4806727" y="2990495"/>
                  <a:pt x="4803063" y="2992404"/>
                  <a:pt x="4799186" y="2992464"/>
                </a:cubicBezTo>
                <a:cubicBezTo>
                  <a:pt x="4799126" y="2992616"/>
                  <a:pt x="4799005" y="2992737"/>
                  <a:pt x="4798944" y="2992888"/>
                </a:cubicBezTo>
                <a:cubicBezTo>
                  <a:pt x="4804547" y="2994312"/>
                  <a:pt x="4808968" y="2999704"/>
                  <a:pt x="4807908" y="3005792"/>
                </a:cubicBezTo>
                <a:cubicBezTo>
                  <a:pt x="4808180" y="3005974"/>
                  <a:pt x="4808484" y="3006034"/>
                  <a:pt x="4808726" y="3006246"/>
                </a:cubicBezTo>
                <a:lnTo>
                  <a:pt x="4814086" y="3011183"/>
                </a:lnTo>
                <a:cubicBezTo>
                  <a:pt x="4816932" y="3013788"/>
                  <a:pt x="4818265" y="3017453"/>
                  <a:pt x="4818053" y="3021028"/>
                </a:cubicBezTo>
                <a:cubicBezTo>
                  <a:pt x="4820809" y="3020270"/>
                  <a:pt x="4823655" y="3020634"/>
                  <a:pt x="4826199" y="3021936"/>
                </a:cubicBezTo>
                <a:cubicBezTo>
                  <a:pt x="4829924" y="3017999"/>
                  <a:pt x="4835678" y="3016212"/>
                  <a:pt x="4840432" y="3020392"/>
                </a:cubicBezTo>
                <a:cubicBezTo>
                  <a:pt x="4842037" y="3021815"/>
                  <a:pt x="4843854" y="3023057"/>
                  <a:pt x="4845459" y="3024511"/>
                </a:cubicBezTo>
                <a:cubicBezTo>
                  <a:pt x="4845913" y="3024814"/>
                  <a:pt x="4846368" y="3025117"/>
                  <a:pt x="4846822" y="3025389"/>
                </a:cubicBezTo>
                <a:cubicBezTo>
                  <a:pt x="4848276" y="3026056"/>
                  <a:pt x="4849548" y="3026722"/>
                  <a:pt x="4850668" y="3027661"/>
                </a:cubicBezTo>
                <a:cubicBezTo>
                  <a:pt x="4854029" y="3026843"/>
                  <a:pt x="4857845" y="3027358"/>
                  <a:pt x="4860510" y="3029176"/>
                </a:cubicBezTo>
                <a:cubicBezTo>
                  <a:pt x="4863932" y="3031508"/>
                  <a:pt x="4865204" y="3035022"/>
                  <a:pt x="4865144" y="3038626"/>
                </a:cubicBezTo>
                <a:cubicBezTo>
                  <a:pt x="4865416" y="3037990"/>
                  <a:pt x="4865446" y="3037354"/>
                  <a:pt x="4865870" y="3036718"/>
                </a:cubicBezTo>
                <a:cubicBezTo>
                  <a:pt x="4870382" y="3029600"/>
                  <a:pt x="4878831" y="3030205"/>
                  <a:pt x="4883888" y="3034264"/>
                </a:cubicBezTo>
                <a:cubicBezTo>
                  <a:pt x="4885766" y="3021967"/>
                  <a:pt x="4906056" y="3023360"/>
                  <a:pt x="4906661" y="3037324"/>
                </a:cubicBezTo>
                <a:cubicBezTo>
                  <a:pt x="4907146" y="3048622"/>
                  <a:pt x="4894034" y="3050833"/>
                  <a:pt x="4887341" y="3044835"/>
                </a:cubicBezTo>
                <a:cubicBezTo>
                  <a:pt x="4887038" y="3045835"/>
                  <a:pt x="4886856" y="3046774"/>
                  <a:pt x="4886221" y="3047804"/>
                </a:cubicBezTo>
                <a:cubicBezTo>
                  <a:pt x="4880194" y="3057285"/>
                  <a:pt x="4867051" y="3053256"/>
                  <a:pt x="4864507" y="3045290"/>
                </a:cubicBezTo>
                <a:cubicBezTo>
                  <a:pt x="4864780" y="3047501"/>
                  <a:pt x="4864689" y="3049076"/>
                  <a:pt x="4864265" y="3051166"/>
                </a:cubicBezTo>
                <a:cubicBezTo>
                  <a:pt x="4863296" y="3055982"/>
                  <a:pt x="4860601" y="3059253"/>
                  <a:pt x="4857361" y="3062767"/>
                </a:cubicBezTo>
                <a:cubicBezTo>
                  <a:pt x="4856422" y="3063797"/>
                  <a:pt x="4855059" y="3064433"/>
                  <a:pt x="4853575" y="3064918"/>
                </a:cubicBezTo>
                <a:cubicBezTo>
                  <a:pt x="4852394" y="3066796"/>
                  <a:pt x="4850819" y="3068431"/>
                  <a:pt x="4848911" y="3069370"/>
                </a:cubicBezTo>
                <a:cubicBezTo>
                  <a:pt x="4847398" y="3070158"/>
                  <a:pt x="4845823" y="3070824"/>
                  <a:pt x="4844248" y="3071460"/>
                </a:cubicBezTo>
                <a:cubicBezTo>
                  <a:pt x="4844005" y="3071854"/>
                  <a:pt x="4843794" y="3072248"/>
                  <a:pt x="4843491" y="3072611"/>
                </a:cubicBezTo>
                <a:cubicBezTo>
                  <a:pt x="4839736" y="3077276"/>
                  <a:pt x="4831801" y="3078578"/>
                  <a:pt x="4827198" y="3074368"/>
                </a:cubicBezTo>
                <a:lnTo>
                  <a:pt x="4824685" y="3072066"/>
                </a:lnTo>
                <a:cubicBezTo>
                  <a:pt x="4823746" y="3071642"/>
                  <a:pt x="4822807" y="3071188"/>
                  <a:pt x="4821869" y="3070582"/>
                </a:cubicBezTo>
                <a:cubicBezTo>
                  <a:pt x="4814964" y="3066008"/>
                  <a:pt x="4811663" y="3057436"/>
                  <a:pt x="4807696" y="3050500"/>
                </a:cubicBezTo>
                <a:cubicBezTo>
                  <a:pt x="4804304" y="3044593"/>
                  <a:pt x="4806878" y="3039383"/>
                  <a:pt x="4811300" y="3036597"/>
                </a:cubicBezTo>
                <a:cubicBezTo>
                  <a:pt x="4810391" y="3034870"/>
                  <a:pt x="4809876" y="3033022"/>
                  <a:pt x="4810058" y="3030963"/>
                </a:cubicBezTo>
                <a:cubicBezTo>
                  <a:pt x="4806394" y="3032114"/>
                  <a:pt x="4802275" y="3031811"/>
                  <a:pt x="4799398" y="3029145"/>
                </a:cubicBezTo>
                <a:lnTo>
                  <a:pt x="4794038" y="3024238"/>
                </a:lnTo>
                <a:cubicBezTo>
                  <a:pt x="4790768" y="3021240"/>
                  <a:pt x="4789344" y="3016878"/>
                  <a:pt x="4790192" y="3012789"/>
                </a:cubicBezTo>
                <a:cubicBezTo>
                  <a:pt x="4788042" y="3011274"/>
                  <a:pt x="4786195" y="3009366"/>
                  <a:pt x="4785438" y="3006882"/>
                </a:cubicBezTo>
                <a:cubicBezTo>
                  <a:pt x="4777807" y="3009457"/>
                  <a:pt x="4767813" y="3005883"/>
                  <a:pt x="4761817" y="3000824"/>
                </a:cubicBezTo>
                <a:close/>
                <a:moveTo>
                  <a:pt x="4780411" y="3095268"/>
                </a:moveTo>
                <a:cubicBezTo>
                  <a:pt x="4782228" y="3089967"/>
                  <a:pt x="4786770" y="3086908"/>
                  <a:pt x="4792100" y="3087060"/>
                </a:cubicBezTo>
                <a:cubicBezTo>
                  <a:pt x="4785407" y="3084939"/>
                  <a:pt x="4779926" y="3076064"/>
                  <a:pt x="4784984" y="3068128"/>
                </a:cubicBezTo>
                <a:cubicBezTo>
                  <a:pt x="4792978" y="3055558"/>
                  <a:pt x="4810815" y="3070370"/>
                  <a:pt x="4802911" y="3082789"/>
                </a:cubicBezTo>
                <a:cubicBezTo>
                  <a:pt x="4800913" y="3085939"/>
                  <a:pt x="4798308" y="3087363"/>
                  <a:pt x="4795643" y="3087544"/>
                </a:cubicBezTo>
                <a:cubicBezTo>
                  <a:pt x="4798974" y="3088726"/>
                  <a:pt x="4801640" y="3091754"/>
                  <a:pt x="4802699" y="3095238"/>
                </a:cubicBezTo>
                <a:cubicBezTo>
                  <a:pt x="4803335" y="3095177"/>
                  <a:pt x="4803941" y="3095026"/>
                  <a:pt x="4804607" y="3095056"/>
                </a:cubicBezTo>
                <a:cubicBezTo>
                  <a:pt x="4810876" y="3095359"/>
                  <a:pt x="4816205" y="3100145"/>
                  <a:pt x="4816175" y="3106657"/>
                </a:cubicBezTo>
                <a:cubicBezTo>
                  <a:pt x="4816175" y="3112382"/>
                  <a:pt x="4811360" y="3117713"/>
                  <a:pt x="4805576" y="3118046"/>
                </a:cubicBezTo>
                <a:cubicBezTo>
                  <a:pt x="4805303" y="3118198"/>
                  <a:pt x="4805061" y="3118349"/>
                  <a:pt x="4804819" y="3118531"/>
                </a:cubicBezTo>
                <a:cubicBezTo>
                  <a:pt x="4804728" y="3118591"/>
                  <a:pt x="4804668" y="3118652"/>
                  <a:pt x="4804547" y="3118773"/>
                </a:cubicBezTo>
                <a:cubicBezTo>
                  <a:pt x="4803880" y="3119409"/>
                  <a:pt x="4803184" y="3120045"/>
                  <a:pt x="4802518" y="3120712"/>
                </a:cubicBezTo>
                <a:cubicBezTo>
                  <a:pt x="4802033" y="3121227"/>
                  <a:pt x="4799459" y="3124256"/>
                  <a:pt x="4801700" y="3121469"/>
                </a:cubicBezTo>
                <a:cubicBezTo>
                  <a:pt x="4798853" y="3125043"/>
                  <a:pt x="4796067" y="3127921"/>
                  <a:pt x="4791101" y="3127951"/>
                </a:cubicBezTo>
                <a:cubicBezTo>
                  <a:pt x="4786104" y="3127951"/>
                  <a:pt x="4781986" y="3124892"/>
                  <a:pt x="4780169" y="3120409"/>
                </a:cubicBezTo>
                <a:cubicBezTo>
                  <a:pt x="4779805" y="3119500"/>
                  <a:pt x="4779533" y="3118531"/>
                  <a:pt x="4779351" y="3117592"/>
                </a:cubicBezTo>
                <a:cubicBezTo>
                  <a:pt x="4776080" y="3110655"/>
                  <a:pt x="4778049" y="3102144"/>
                  <a:pt x="4780411" y="3095268"/>
                </a:cubicBezTo>
                <a:close/>
                <a:moveTo>
                  <a:pt x="4790647" y="3203010"/>
                </a:moveTo>
                <a:cubicBezTo>
                  <a:pt x="4792009" y="3200859"/>
                  <a:pt x="4793796" y="3199587"/>
                  <a:pt x="4795734" y="3198678"/>
                </a:cubicBezTo>
                <a:cubicBezTo>
                  <a:pt x="4797703" y="3191924"/>
                  <a:pt x="4805486" y="3186532"/>
                  <a:pt x="4813207" y="3191439"/>
                </a:cubicBezTo>
                <a:lnTo>
                  <a:pt x="4815903" y="3193165"/>
                </a:lnTo>
                <a:cubicBezTo>
                  <a:pt x="4825896" y="3199526"/>
                  <a:pt x="4819840" y="3212763"/>
                  <a:pt x="4810634" y="3214065"/>
                </a:cubicBezTo>
                <a:cubicBezTo>
                  <a:pt x="4802215" y="3224879"/>
                  <a:pt x="4782894" y="3215216"/>
                  <a:pt x="4790647" y="3203010"/>
                </a:cubicBezTo>
                <a:close/>
                <a:moveTo>
                  <a:pt x="4800065" y="3290063"/>
                </a:moveTo>
                <a:cubicBezTo>
                  <a:pt x="4805001" y="3289427"/>
                  <a:pt x="4809089" y="3291941"/>
                  <a:pt x="4811391" y="3295788"/>
                </a:cubicBezTo>
                <a:cubicBezTo>
                  <a:pt x="4813147" y="3295939"/>
                  <a:pt x="4814903" y="3296393"/>
                  <a:pt x="4816599" y="3297393"/>
                </a:cubicBezTo>
                <a:cubicBezTo>
                  <a:pt x="4820173" y="3299483"/>
                  <a:pt x="4822050" y="3303936"/>
                  <a:pt x="4821748" y="3308116"/>
                </a:cubicBezTo>
                <a:cubicBezTo>
                  <a:pt x="4823898" y="3311841"/>
                  <a:pt x="4823686" y="3316870"/>
                  <a:pt x="4821536" y="3320534"/>
                </a:cubicBezTo>
                <a:cubicBezTo>
                  <a:pt x="4818204" y="3326199"/>
                  <a:pt x="4810785" y="3326835"/>
                  <a:pt x="4805516" y="3323927"/>
                </a:cubicBezTo>
                <a:cubicBezTo>
                  <a:pt x="4803638" y="3322867"/>
                  <a:pt x="4802124" y="3321504"/>
                  <a:pt x="4800882" y="3319989"/>
                </a:cubicBezTo>
                <a:cubicBezTo>
                  <a:pt x="4796188" y="3319020"/>
                  <a:pt x="4792736" y="3315052"/>
                  <a:pt x="4791676" y="3310206"/>
                </a:cubicBezTo>
                <a:lnTo>
                  <a:pt x="4790101" y="3303088"/>
                </a:lnTo>
                <a:cubicBezTo>
                  <a:pt x="4788739" y="3296908"/>
                  <a:pt x="4794280" y="3290820"/>
                  <a:pt x="4800065" y="3290063"/>
                </a:cubicBezTo>
                <a:close/>
                <a:moveTo>
                  <a:pt x="4813389" y="3169539"/>
                </a:moveTo>
                <a:cubicBezTo>
                  <a:pt x="4809271" y="3167237"/>
                  <a:pt x="4806121" y="3163966"/>
                  <a:pt x="4804759" y="3159422"/>
                </a:cubicBezTo>
                <a:cubicBezTo>
                  <a:pt x="4803032" y="3153728"/>
                  <a:pt x="4805576" y="3148760"/>
                  <a:pt x="4808817" y="3144308"/>
                </a:cubicBezTo>
                <a:cubicBezTo>
                  <a:pt x="4812511" y="3139219"/>
                  <a:pt x="4821051" y="3139885"/>
                  <a:pt x="4825200" y="3143732"/>
                </a:cubicBezTo>
                <a:cubicBezTo>
                  <a:pt x="4828077" y="3146428"/>
                  <a:pt x="4828985" y="3149820"/>
                  <a:pt x="4828561" y="3153182"/>
                </a:cubicBezTo>
                <a:cubicBezTo>
                  <a:pt x="4830651" y="3156575"/>
                  <a:pt x="4830923" y="3160876"/>
                  <a:pt x="4829076" y="3164753"/>
                </a:cubicBezTo>
                <a:cubicBezTo>
                  <a:pt x="4826411" y="3170387"/>
                  <a:pt x="4818689" y="3172507"/>
                  <a:pt x="4813389" y="3169539"/>
                </a:cubicBezTo>
                <a:close/>
                <a:moveTo>
                  <a:pt x="4829530" y="3097540"/>
                </a:moveTo>
                <a:cubicBezTo>
                  <a:pt x="4828107" y="3091391"/>
                  <a:pt x="4833709" y="3085273"/>
                  <a:pt x="4839463" y="3084515"/>
                </a:cubicBezTo>
                <a:cubicBezTo>
                  <a:pt x="4844096" y="3083879"/>
                  <a:pt x="4847912" y="3086060"/>
                  <a:pt x="4850274" y="3089483"/>
                </a:cubicBezTo>
                <a:cubicBezTo>
                  <a:pt x="4855271" y="3089029"/>
                  <a:pt x="4860116" y="3091209"/>
                  <a:pt x="4862236" y="3096237"/>
                </a:cubicBezTo>
                <a:cubicBezTo>
                  <a:pt x="4864507" y="3101720"/>
                  <a:pt x="4861903" y="3109414"/>
                  <a:pt x="4855967" y="3111382"/>
                </a:cubicBezTo>
                <a:cubicBezTo>
                  <a:pt x="4850547" y="3113200"/>
                  <a:pt x="4845065" y="3113957"/>
                  <a:pt x="4839645" y="3111625"/>
                </a:cubicBezTo>
                <a:cubicBezTo>
                  <a:pt x="4833709" y="3109050"/>
                  <a:pt x="4830923" y="3103507"/>
                  <a:pt x="4829530" y="3097540"/>
                </a:cubicBezTo>
                <a:close/>
                <a:moveTo>
                  <a:pt x="4833800" y="3144762"/>
                </a:moveTo>
                <a:lnTo>
                  <a:pt x="4836556" y="3140400"/>
                </a:lnTo>
                <a:cubicBezTo>
                  <a:pt x="4839917" y="3135099"/>
                  <a:pt x="4846186" y="3132313"/>
                  <a:pt x="4852152" y="3135402"/>
                </a:cubicBezTo>
                <a:cubicBezTo>
                  <a:pt x="4857361" y="3138098"/>
                  <a:pt x="4860510" y="3145731"/>
                  <a:pt x="4857149" y="3151002"/>
                </a:cubicBezTo>
                <a:lnTo>
                  <a:pt x="4854393" y="3155364"/>
                </a:lnTo>
                <a:cubicBezTo>
                  <a:pt x="4851031" y="3160664"/>
                  <a:pt x="4844763" y="3163451"/>
                  <a:pt x="4838797" y="3160361"/>
                </a:cubicBezTo>
                <a:cubicBezTo>
                  <a:pt x="4833588" y="3157696"/>
                  <a:pt x="4830439" y="3150032"/>
                  <a:pt x="4833800" y="3144762"/>
                </a:cubicBezTo>
                <a:close/>
                <a:moveTo>
                  <a:pt x="4834890" y="3256441"/>
                </a:moveTo>
                <a:cubicBezTo>
                  <a:pt x="4837798" y="3251201"/>
                  <a:pt x="4845369" y="3248566"/>
                  <a:pt x="4850638" y="3251958"/>
                </a:cubicBezTo>
                <a:lnTo>
                  <a:pt x="4853060" y="3253503"/>
                </a:lnTo>
                <a:cubicBezTo>
                  <a:pt x="4850426" y="3248293"/>
                  <a:pt x="4851031" y="3242659"/>
                  <a:pt x="4853151" y="3237358"/>
                </a:cubicBezTo>
                <a:cubicBezTo>
                  <a:pt x="4855513" y="3231543"/>
                  <a:pt x="4863599" y="3229725"/>
                  <a:pt x="4868747" y="3232361"/>
                </a:cubicBezTo>
                <a:cubicBezTo>
                  <a:pt x="4872896" y="3234511"/>
                  <a:pt x="4874773" y="3238479"/>
                  <a:pt x="4874743" y="3242629"/>
                </a:cubicBezTo>
                <a:cubicBezTo>
                  <a:pt x="4879074" y="3245113"/>
                  <a:pt x="4881829" y="3249656"/>
                  <a:pt x="4880648" y="3255017"/>
                </a:cubicBezTo>
                <a:cubicBezTo>
                  <a:pt x="4879861" y="3258652"/>
                  <a:pt x="4876893" y="3261711"/>
                  <a:pt x="4873411" y="3263196"/>
                </a:cubicBezTo>
                <a:cubicBezTo>
                  <a:pt x="4873471" y="3263438"/>
                  <a:pt x="4873623" y="3263650"/>
                  <a:pt x="4873683" y="3263923"/>
                </a:cubicBezTo>
                <a:lnTo>
                  <a:pt x="4875258" y="3271041"/>
                </a:lnTo>
                <a:cubicBezTo>
                  <a:pt x="4876621" y="3277159"/>
                  <a:pt x="4871018" y="3283248"/>
                  <a:pt x="4865234" y="3284005"/>
                </a:cubicBezTo>
                <a:cubicBezTo>
                  <a:pt x="4860631" y="3284611"/>
                  <a:pt x="4856906" y="3282369"/>
                  <a:pt x="4854544" y="3278946"/>
                </a:cubicBezTo>
                <a:cubicBezTo>
                  <a:pt x="4852273" y="3279189"/>
                  <a:pt x="4849971" y="3278977"/>
                  <a:pt x="4848003" y="3277735"/>
                </a:cubicBezTo>
                <a:lnTo>
                  <a:pt x="4839312" y="3272192"/>
                </a:lnTo>
                <a:cubicBezTo>
                  <a:pt x="4834073" y="3268829"/>
                  <a:pt x="4831680" y="3262196"/>
                  <a:pt x="4834890" y="3256441"/>
                </a:cubicBezTo>
                <a:close/>
                <a:moveTo>
                  <a:pt x="4847670" y="3313083"/>
                </a:moveTo>
                <a:cubicBezTo>
                  <a:pt x="4855634" y="3300543"/>
                  <a:pt x="4876167" y="3311266"/>
                  <a:pt x="4868172" y="3323836"/>
                </a:cubicBezTo>
                <a:cubicBezTo>
                  <a:pt x="4860207" y="3336376"/>
                  <a:pt x="4839675" y="3325653"/>
                  <a:pt x="4847670" y="3313083"/>
                </a:cubicBezTo>
                <a:close/>
                <a:moveTo>
                  <a:pt x="4888128" y="3327653"/>
                </a:moveTo>
                <a:lnTo>
                  <a:pt x="4883798" y="3324896"/>
                </a:lnTo>
                <a:cubicBezTo>
                  <a:pt x="4878317" y="3321413"/>
                  <a:pt x="4877681" y="3313901"/>
                  <a:pt x="4880921" y="3308782"/>
                </a:cubicBezTo>
                <a:cubicBezTo>
                  <a:pt x="4881950" y="3307146"/>
                  <a:pt x="4883404" y="3306086"/>
                  <a:pt x="4884979" y="3305299"/>
                </a:cubicBezTo>
                <a:cubicBezTo>
                  <a:pt x="4885161" y="3303390"/>
                  <a:pt x="4885584" y="3301482"/>
                  <a:pt x="4886614" y="3299786"/>
                </a:cubicBezTo>
                <a:cubicBezTo>
                  <a:pt x="4889915" y="3294334"/>
                  <a:pt x="4897577" y="3293395"/>
                  <a:pt x="4902694" y="3296636"/>
                </a:cubicBezTo>
                <a:lnTo>
                  <a:pt x="4915716" y="3304935"/>
                </a:lnTo>
                <a:cubicBezTo>
                  <a:pt x="4921198" y="3308418"/>
                  <a:pt x="4922076" y="3315749"/>
                  <a:pt x="4918866" y="3321019"/>
                </a:cubicBezTo>
                <a:cubicBezTo>
                  <a:pt x="4915837" y="3325987"/>
                  <a:pt x="4909296" y="3327047"/>
                  <a:pt x="4904269" y="3324745"/>
                </a:cubicBezTo>
                <a:cubicBezTo>
                  <a:pt x="4904269" y="3324745"/>
                  <a:pt x="4904269" y="3324775"/>
                  <a:pt x="4904239" y="3324805"/>
                </a:cubicBezTo>
                <a:cubicBezTo>
                  <a:pt x="4900817" y="3330227"/>
                  <a:pt x="4893246" y="3330894"/>
                  <a:pt x="4888128" y="3327653"/>
                </a:cubicBezTo>
                <a:close/>
                <a:moveTo>
                  <a:pt x="4902906" y="3360457"/>
                </a:moveTo>
                <a:cubicBezTo>
                  <a:pt x="4905753" y="3355065"/>
                  <a:pt x="4913627" y="3353066"/>
                  <a:pt x="4918744" y="3356307"/>
                </a:cubicBezTo>
                <a:lnTo>
                  <a:pt x="4923075" y="3359063"/>
                </a:lnTo>
                <a:cubicBezTo>
                  <a:pt x="4923408" y="3359275"/>
                  <a:pt x="4923681" y="3359548"/>
                  <a:pt x="4923984" y="3359760"/>
                </a:cubicBezTo>
                <a:cubicBezTo>
                  <a:pt x="4924983" y="3359275"/>
                  <a:pt x="4926013" y="3358912"/>
                  <a:pt x="4927073" y="3358760"/>
                </a:cubicBezTo>
                <a:cubicBezTo>
                  <a:pt x="4933614" y="3357852"/>
                  <a:pt x="4938792" y="3362547"/>
                  <a:pt x="4940155" y="3368635"/>
                </a:cubicBezTo>
                <a:lnTo>
                  <a:pt x="4941730" y="3375753"/>
                </a:lnTo>
                <a:cubicBezTo>
                  <a:pt x="4943092" y="3381902"/>
                  <a:pt x="4937671" y="3388021"/>
                  <a:pt x="4931857" y="3388838"/>
                </a:cubicBezTo>
                <a:cubicBezTo>
                  <a:pt x="4925831" y="3389686"/>
                  <a:pt x="4921016" y="3385779"/>
                  <a:pt x="4919229" y="3380388"/>
                </a:cubicBezTo>
                <a:cubicBezTo>
                  <a:pt x="4916534" y="3380872"/>
                  <a:pt x="4913687" y="3380539"/>
                  <a:pt x="4911386" y="3379085"/>
                </a:cubicBezTo>
                <a:lnTo>
                  <a:pt x="4907055" y="3376329"/>
                </a:lnTo>
                <a:cubicBezTo>
                  <a:pt x="4901574" y="3372815"/>
                  <a:pt x="4899878" y="3366181"/>
                  <a:pt x="4902906" y="3360457"/>
                </a:cubicBezTo>
                <a:close/>
                <a:moveTo>
                  <a:pt x="4962383" y="3309994"/>
                </a:moveTo>
                <a:cubicBezTo>
                  <a:pt x="4959960" y="3315143"/>
                  <a:pt x="4952238" y="3318899"/>
                  <a:pt x="4946969" y="3315537"/>
                </a:cubicBezTo>
                <a:lnTo>
                  <a:pt x="4942638" y="3312780"/>
                </a:lnTo>
                <a:cubicBezTo>
                  <a:pt x="4937338" y="3309418"/>
                  <a:pt x="4934159" y="3303602"/>
                  <a:pt x="4937096" y="3297363"/>
                </a:cubicBezTo>
                <a:cubicBezTo>
                  <a:pt x="4939428" y="3292395"/>
                  <a:pt x="4946635" y="3288881"/>
                  <a:pt x="4951875" y="3291638"/>
                </a:cubicBezTo>
                <a:cubicBezTo>
                  <a:pt x="4950754" y="3288700"/>
                  <a:pt x="4950754" y="3285307"/>
                  <a:pt x="4952965" y="3281824"/>
                </a:cubicBezTo>
                <a:cubicBezTo>
                  <a:pt x="4960990" y="3269223"/>
                  <a:pt x="4980401" y="3281884"/>
                  <a:pt x="4972376" y="3294455"/>
                </a:cubicBezTo>
                <a:cubicBezTo>
                  <a:pt x="4969590" y="3298847"/>
                  <a:pt x="4965441" y="3300028"/>
                  <a:pt x="4961535" y="3299362"/>
                </a:cubicBezTo>
                <a:cubicBezTo>
                  <a:pt x="4963503" y="3302451"/>
                  <a:pt x="4964230" y="3306086"/>
                  <a:pt x="4962383" y="3309994"/>
                </a:cubicBezTo>
                <a:close/>
                <a:moveTo>
                  <a:pt x="4967683" y="3364122"/>
                </a:moveTo>
                <a:lnTo>
                  <a:pt x="4970438" y="3359760"/>
                </a:lnTo>
                <a:cubicBezTo>
                  <a:pt x="4973921" y="3354308"/>
                  <a:pt x="4981370" y="3353520"/>
                  <a:pt x="4986549" y="3356761"/>
                </a:cubicBezTo>
                <a:cubicBezTo>
                  <a:pt x="4992000" y="3360154"/>
                  <a:pt x="4992817" y="3367756"/>
                  <a:pt x="4989547" y="3372876"/>
                </a:cubicBezTo>
                <a:lnTo>
                  <a:pt x="4986791" y="3377237"/>
                </a:lnTo>
                <a:cubicBezTo>
                  <a:pt x="4983308" y="3382720"/>
                  <a:pt x="4975859" y="3383477"/>
                  <a:pt x="4970681" y="3380236"/>
                </a:cubicBezTo>
                <a:cubicBezTo>
                  <a:pt x="4965260" y="3376843"/>
                  <a:pt x="4964442" y="3369210"/>
                  <a:pt x="4967683" y="3364122"/>
                </a:cubicBezTo>
                <a:close/>
                <a:moveTo>
                  <a:pt x="4974072" y="3498003"/>
                </a:moveTo>
                <a:lnTo>
                  <a:pt x="4976828" y="3493642"/>
                </a:lnTo>
                <a:cubicBezTo>
                  <a:pt x="4980310" y="3488159"/>
                  <a:pt x="4986337" y="3485887"/>
                  <a:pt x="4992454" y="3488734"/>
                </a:cubicBezTo>
                <a:cubicBezTo>
                  <a:pt x="4997784" y="3491218"/>
                  <a:pt x="5000631" y="3499215"/>
                  <a:pt x="4997360" y="3504364"/>
                </a:cubicBezTo>
                <a:lnTo>
                  <a:pt x="4994604" y="3508726"/>
                </a:lnTo>
                <a:cubicBezTo>
                  <a:pt x="4991121" y="3514208"/>
                  <a:pt x="4985095" y="3516480"/>
                  <a:pt x="4978978" y="3513663"/>
                </a:cubicBezTo>
                <a:cubicBezTo>
                  <a:pt x="4973679" y="3511149"/>
                  <a:pt x="4970832" y="3503122"/>
                  <a:pt x="4974072" y="3498003"/>
                </a:cubicBezTo>
                <a:close/>
                <a:moveTo>
                  <a:pt x="4982854" y="3292486"/>
                </a:moveTo>
                <a:cubicBezTo>
                  <a:pt x="4990849" y="3279916"/>
                  <a:pt x="5008535" y="3294909"/>
                  <a:pt x="5000661" y="3307328"/>
                </a:cubicBezTo>
                <a:cubicBezTo>
                  <a:pt x="4992666" y="3319898"/>
                  <a:pt x="4974981" y="3304905"/>
                  <a:pt x="4982854" y="3292486"/>
                </a:cubicBezTo>
                <a:close/>
                <a:moveTo>
                  <a:pt x="5001842" y="3387172"/>
                </a:moveTo>
                <a:cubicBezTo>
                  <a:pt x="5004507" y="3381811"/>
                  <a:pt x="5012471" y="3379358"/>
                  <a:pt x="5017589" y="3382629"/>
                </a:cubicBezTo>
                <a:lnTo>
                  <a:pt x="5021950" y="3385385"/>
                </a:lnTo>
                <a:cubicBezTo>
                  <a:pt x="5027431" y="3388869"/>
                  <a:pt x="5029430" y="3395199"/>
                  <a:pt x="5026492" y="3401136"/>
                </a:cubicBezTo>
                <a:cubicBezTo>
                  <a:pt x="5023827" y="3406497"/>
                  <a:pt x="5015863" y="3408951"/>
                  <a:pt x="5010745" y="3405680"/>
                </a:cubicBezTo>
                <a:lnTo>
                  <a:pt x="5006415" y="3402923"/>
                </a:lnTo>
                <a:cubicBezTo>
                  <a:pt x="5000933" y="3399440"/>
                  <a:pt x="4998935" y="3393109"/>
                  <a:pt x="5001842" y="3387172"/>
                </a:cubicBezTo>
                <a:close/>
                <a:moveTo>
                  <a:pt x="5076823" y="3463412"/>
                </a:moveTo>
                <a:cubicBezTo>
                  <a:pt x="5090541" y="3468349"/>
                  <a:pt x="5085817" y="3490885"/>
                  <a:pt x="5071917" y="3485887"/>
                </a:cubicBezTo>
                <a:cubicBezTo>
                  <a:pt x="5058169" y="3480920"/>
                  <a:pt x="5062923" y="3458414"/>
                  <a:pt x="5076823" y="3463412"/>
                </a:cubicBezTo>
                <a:close/>
                <a:moveTo>
                  <a:pt x="5074552" y="3508150"/>
                </a:moveTo>
                <a:cubicBezTo>
                  <a:pt x="5081214" y="3507363"/>
                  <a:pt x="5086060" y="3512179"/>
                  <a:pt x="5087422" y="3518267"/>
                </a:cubicBezTo>
                <a:lnTo>
                  <a:pt x="5087816" y="3520024"/>
                </a:lnTo>
                <a:cubicBezTo>
                  <a:pt x="5090844" y="3523416"/>
                  <a:pt x="5092056" y="3528323"/>
                  <a:pt x="5088876" y="3533291"/>
                </a:cubicBezTo>
                <a:cubicBezTo>
                  <a:pt x="5085817" y="3538107"/>
                  <a:pt x="5081063" y="3539228"/>
                  <a:pt x="5076823" y="3538107"/>
                </a:cubicBezTo>
                <a:cubicBezTo>
                  <a:pt x="5071281" y="3537744"/>
                  <a:pt x="5067193" y="3533594"/>
                  <a:pt x="5065981" y="3528142"/>
                </a:cubicBezTo>
                <a:lnTo>
                  <a:pt x="5064407" y="3521024"/>
                </a:lnTo>
                <a:cubicBezTo>
                  <a:pt x="5063044" y="3514875"/>
                  <a:pt x="5068798" y="3508817"/>
                  <a:pt x="5074552" y="3508150"/>
                </a:cubicBezTo>
                <a:close/>
                <a:moveTo>
                  <a:pt x="5081154" y="3547376"/>
                </a:moveTo>
                <a:cubicBezTo>
                  <a:pt x="5084212" y="3542560"/>
                  <a:pt x="5088967" y="3541439"/>
                  <a:pt x="5093206" y="3542560"/>
                </a:cubicBezTo>
                <a:cubicBezTo>
                  <a:pt x="5098778" y="3542923"/>
                  <a:pt x="5102836" y="3547103"/>
                  <a:pt x="5104048" y="3552525"/>
                </a:cubicBezTo>
                <a:lnTo>
                  <a:pt x="5105622" y="3559613"/>
                </a:lnTo>
                <a:cubicBezTo>
                  <a:pt x="5106985" y="3565762"/>
                  <a:pt x="5101231" y="3571820"/>
                  <a:pt x="5095477" y="3572486"/>
                </a:cubicBezTo>
                <a:cubicBezTo>
                  <a:pt x="5088815" y="3573274"/>
                  <a:pt x="5083970" y="3568458"/>
                  <a:pt x="5082607" y="3562369"/>
                </a:cubicBezTo>
                <a:lnTo>
                  <a:pt x="5082214" y="3560613"/>
                </a:lnTo>
                <a:cubicBezTo>
                  <a:pt x="5079185" y="3557220"/>
                  <a:pt x="5078004" y="3552343"/>
                  <a:pt x="5081154" y="3547376"/>
                </a:cubicBezTo>
                <a:close/>
                <a:moveTo>
                  <a:pt x="5104896" y="3653936"/>
                </a:moveTo>
                <a:cubicBezTo>
                  <a:pt x="5112921" y="3641335"/>
                  <a:pt x="5132332" y="3653966"/>
                  <a:pt x="5124337" y="3666567"/>
                </a:cubicBezTo>
                <a:cubicBezTo>
                  <a:pt x="5116282" y="3679137"/>
                  <a:pt x="5096870" y="3666506"/>
                  <a:pt x="5104896" y="3653936"/>
                </a:cubicBezTo>
                <a:close/>
                <a:moveTo>
                  <a:pt x="5123974" y="3635731"/>
                </a:moveTo>
                <a:cubicBezTo>
                  <a:pt x="5122551" y="3636610"/>
                  <a:pt x="5120976" y="3637216"/>
                  <a:pt x="5119431" y="3637397"/>
                </a:cubicBezTo>
                <a:cubicBezTo>
                  <a:pt x="5112739" y="3638124"/>
                  <a:pt x="5108015" y="3633248"/>
                  <a:pt x="5106652" y="3627159"/>
                </a:cubicBezTo>
                <a:lnTo>
                  <a:pt x="5105077" y="3620072"/>
                </a:lnTo>
                <a:cubicBezTo>
                  <a:pt x="5103714" y="3613923"/>
                  <a:pt x="5109620" y="3607895"/>
                  <a:pt x="5115313" y="3607289"/>
                </a:cubicBezTo>
                <a:cubicBezTo>
                  <a:pt x="5122006" y="3606562"/>
                  <a:pt x="5126730" y="3611439"/>
                  <a:pt x="5128093" y="3617527"/>
                </a:cubicBezTo>
                <a:lnTo>
                  <a:pt x="5128547" y="3619617"/>
                </a:lnTo>
                <a:cubicBezTo>
                  <a:pt x="5132241" y="3617800"/>
                  <a:pt x="5136966" y="3618042"/>
                  <a:pt x="5140478" y="3620284"/>
                </a:cubicBezTo>
                <a:lnTo>
                  <a:pt x="5144809" y="3623040"/>
                </a:lnTo>
                <a:cubicBezTo>
                  <a:pt x="5150290" y="3626524"/>
                  <a:pt x="5151047" y="3633944"/>
                  <a:pt x="5147837" y="3639154"/>
                </a:cubicBezTo>
                <a:cubicBezTo>
                  <a:pt x="5144476" y="3644607"/>
                  <a:pt x="5136845" y="3645455"/>
                  <a:pt x="5131726" y="3642183"/>
                </a:cubicBezTo>
                <a:lnTo>
                  <a:pt x="5127396" y="3639427"/>
                </a:lnTo>
                <a:cubicBezTo>
                  <a:pt x="5125912" y="3638427"/>
                  <a:pt x="5124792" y="3637155"/>
                  <a:pt x="5123974" y="3635731"/>
                </a:cubicBezTo>
                <a:close/>
                <a:moveTo>
                  <a:pt x="5413966" y="3592780"/>
                </a:moveTo>
                <a:cubicBezTo>
                  <a:pt x="5407819" y="3591781"/>
                  <a:pt x="5404275" y="3584329"/>
                  <a:pt x="5405759" y="3578756"/>
                </a:cubicBezTo>
                <a:cubicBezTo>
                  <a:pt x="5406940" y="3574273"/>
                  <a:pt x="5410363" y="3571577"/>
                  <a:pt x="5414390" y="3570699"/>
                </a:cubicBezTo>
                <a:cubicBezTo>
                  <a:pt x="5415874" y="3565974"/>
                  <a:pt x="5419659" y="3562309"/>
                  <a:pt x="5425080" y="3562279"/>
                </a:cubicBezTo>
                <a:cubicBezTo>
                  <a:pt x="5430955" y="3562248"/>
                  <a:pt x="5437072" y="3567519"/>
                  <a:pt x="5436618" y="3573698"/>
                </a:cubicBezTo>
                <a:cubicBezTo>
                  <a:pt x="5436225" y="3579362"/>
                  <a:pt x="5434892" y="3584663"/>
                  <a:pt x="5430713" y="3588782"/>
                </a:cubicBezTo>
                <a:cubicBezTo>
                  <a:pt x="5426109" y="3593295"/>
                  <a:pt x="5419962" y="3593750"/>
                  <a:pt x="5413966" y="3592780"/>
                </a:cubicBezTo>
                <a:close/>
                <a:moveTo>
                  <a:pt x="5435558" y="3497670"/>
                </a:moveTo>
                <a:cubicBezTo>
                  <a:pt x="5429683" y="3500305"/>
                  <a:pt x="5423081" y="3495610"/>
                  <a:pt x="5421083" y="3490279"/>
                </a:cubicBezTo>
                <a:cubicBezTo>
                  <a:pt x="5418751" y="3484040"/>
                  <a:pt x="5422990" y="3478254"/>
                  <a:pt x="5428472" y="3475801"/>
                </a:cubicBezTo>
                <a:cubicBezTo>
                  <a:pt x="5435164" y="3472802"/>
                  <a:pt x="5442251" y="3473650"/>
                  <a:pt x="5448368" y="3476861"/>
                </a:cubicBezTo>
                <a:cubicBezTo>
                  <a:pt x="5450911" y="3472681"/>
                  <a:pt x="5455060" y="3469985"/>
                  <a:pt x="5460481" y="3471197"/>
                </a:cubicBezTo>
                <a:cubicBezTo>
                  <a:pt x="5465993" y="3472438"/>
                  <a:pt x="5471323" y="3479072"/>
                  <a:pt x="5469203" y="3484918"/>
                </a:cubicBezTo>
                <a:lnTo>
                  <a:pt x="5467477" y="3489734"/>
                </a:lnTo>
                <a:cubicBezTo>
                  <a:pt x="5465357" y="3495580"/>
                  <a:pt x="5460451" y="3499942"/>
                  <a:pt x="5453758" y="3498458"/>
                </a:cubicBezTo>
                <a:cubicBezTo>
                  <a:pt x="5453516" y="3498397"/>
                  <a:pt x="5453304" y="3498215"/>
                  <a:pt x="5453092" y="3498155"/>
                </a:cubicBezTo>
                <a:cubicBezTo>
                  <a:pt x="5448822" y="3501335"/>
                  <a:pt x="5442765" y="3501305"/>
                  <a:pt x="5438617" y="3497791"/>
                </a:cubicBezTo>
                <a:cubicBezTo>
                  <a:pt x="5438132" y="3497398"/>
                  <a:pt x="5437890" y="3497185"/>
                  <a:pt x="5437799" y="3497125"/>
                </a:cubicBezTo>
                <a:lnTo>
                  <a:pt x="5437617" y="3497004"/>
                </a:lnTo>
                <a:cubicBezTo>
                  <a:pt x="5437587" y="3497004"/>
                  <a:pt x="5437557" y="3497004"/>
                  <a:pt x="5437527" y="3496973"/>
                </a:cubicBezTo>
                <a:cubicBezTo>
                  <a:pt x="5436860" y="3497185"/>
                  <a:pt x="5436225" y="3497398"/>
                  <a:pt x="5435558" y="3497670"/>
                </a:cubicBezTo>
                <a:close/>
                <a:moveTo>
                  <a:pt x="5463782" y="3513451"/>
                </a:moveTo>
                <a:cubicBezTo>
                  <a:pt x="5464751" y="3514814"/>
                  <a:pt x="5465327" y="3516268"/>
                  <a:pt x="5465659" y="3517692"/>
                </a:cubicBezTo>
                <a:lnTo>
                  <a:pt x="5465720" y="3517510"/>
                </a:lnTo>
                <a:cubicBezTo>
                  <a:pt x="5467900" y="3511452"/>
                  <a:pt x="5474805" y="3508998"/>
                  <a:pt x="5480589" y="3510937"/>
                </a:cubicBezTo>
                <a:cubicBezTo>
                  <a:pt x="5486585" y="3512967"/>
                  <a:pt x="5489190" y="3520176"/>
                  <a:pt x="5487131" y="3525809"/>
                </a:cubicBezTo>
                <a:lnTo>
                  <a:pt x="5485677" y="3529838"/>
                </a:lnTo>
                <a:cubicBezTo>
                  <a:pt x="5487645" y="3532594"/>
                  <a:pt x="5488554" y="3536078"/>
                  <a:pt x="5487554" y="3539682"/>
                </a:cubicBezTo>
                <a:cubicBezTo>
                  <a:pt x="5486283" y="3544316"/>
                  <a:pt x="5482739" y="3546619"/>
                  <a:pt x="5478712" y="3548709"/>
                </a:cubicBezTo>
                <a:cubicBezTo>
                  <a:pt x="5475592" y="3550314"/>
                  <a:pt x="5472171" y="3549769"/>
                  <a:pt x="5469294" y="3548133"/>
                </a:cubicBezTo>
                <a:lnTo>
                  <a:pt x="5468597" y="3548224"/>
                </a:lnTo>
                <a:cubicBezTo>
                  <a:pt x="5462207" y="3549011"/>
                  <a:pt x="5456877" y="3544135"/>
                  <a:pt x="5455908" y="3538046"/>
                </a:cubicBezTo>
                <a:cubicBezTo>
                  <a:pt x="5455636" y="3536199"/>
                  <a:pt x="5455999" y="3534472"/>
                  <a:pt x="5456635" y="3532837"/>
                </a:cubicBezTo>
                <a:cubicBezTo>
                  <a:pt x="5453244" y="3533745"/>
                  <a:pt x="5449609" y="3532958"/>
                  <a:pt x="5446823" y="3529020"/>
                </a:cubicBezTo>
                <a:cubicBezTo>
                  <a:pt x="5438465" y="3517116"/>
                  <a:pt x="5455242" y="3501396"/>
                  <a:pt x="5463782" y="3513451"/>
                </a:cubicBezTo>
                <a:close/>
                <a:moveTo>
                  <a:pt x="5457271" y="3586238"/>
                </a:moveTo>
                <a:cubicBezTo>
                  <a:pt x="5461692" y="3582482"/>
                  <a:pt x="5469899" y="3582452"/>
                  <a:pt x="5473473" y="3587540"/>
                </a:cubicBezTo>
                <a:lnTo>
                  <a:pt x="5476410" y="3591720"/>
                </a:lnTo>
                <a:cubicBezTo>
                  <a:pt x="5480014" y="3596809"/>
                  <a:pt x="5480196" y="3603594"/>
                  <a:pt x="5475108" y="3607925"/>
                </a:cubicBezTo>
                <a:cubicBezTo>
                  <a:pt x="5470686" y="3611681"/>
                  <a:pt x="5462480" y="3611712"/>
                  <a:pt x="5458906" y="3606623"/>
                </a:cubicBezTo>
                <a:lnTo>
                  <a:pt x="5455969" y="3602443"/>
                </a:lnTo>
                <a:cubicBezTo>
                  <a:pt x="5452396" y="3597354"/>
                  <a:pt x="5452184" y="3590569"/>
                  <a:pt x="5457271" y="3586238"/>
                </a:cubicBezTo>
                <a:close/>
                <a:moveTo>
                  <a:pt x="5579403" y="3703551"/>
                </a:moveTo>
                <a:cubicBezTo>
                  <a:pt x="5579646" y="3702430"/>
                  <a:pt x="5580191" y="3701521"/>
                  <a:pt x="5580736" y="3700552"/>
                </a:cubicBezTo>
                <a:cubicBezTo>
                  <a:pt x="5579434" y="3697947"/>
                  <a:pt x="5578949" y="3694888"/>
                  <a:pt x="5579646" y="3692253"/>
                </a:cubicBezTo>
                <a:cubicBezTo>
                  <a:pt x="5580918" y="3687467"/>
                  <a:pt x="5584733" y="3684680"/>
                  <a:pt x="5589154" y="3684014"/>
                </a:cubicBezTo>
                <a:cubicBezTo>
                  <a:pt x="5589972" y="3682469"/>
                  <a:pt x="5591032" y="3681015"/>
                  <a:pt x="5592577" y="3679834"/>
                </a:cubicBezTo>
                <a:cubicBezTo>
                  <a:pt x="5595847" y="3677350"/>
                  <a:pt x="5600632" y="3677289"/>
                  <a:pt x="5604357" y="3679137"/>
                </a:cubicBezTo>
                <a:cubicBezTo>
                  <a:pt x="5608596" y="3678561"/>
                  <a:pt x="5613139" y="3680621"/>
                  <a:pt x="5615683" y="3684014"/>
                </a:cubicBezTo>
                <a:cubicBezTo>
                  <a:pt x="5619620" y="3689193"/>
                  <a:pt x="5617439" y="3696251"/>
                  <a:pt x="5612745" y="3700007"/>
                </a:cubicBezTo>
                <a:cubicBezTo>
                  <a:pt x="5611867" y="3700704"/>
                  <a:pt x="5610837" y="3701006"/>
                  <a:pt x="5609898" y="3701491"/>
                </a:cubicBezTo>
                <a:cubicBezTo>
                  <a:pt x="5611716" y="3704035"/>
                  <a:pt x="5612564" y="3707277"/>
                  <a:pt x="5611867" y="3710457"/>
                </a:cubicBezTo>
                <a:cubicBezTo>
                  <a:pt x="5610565" y="3716545"/>
                  <a:pt x="5604296" y="3720543"/>
                  <a:pt x="5598239" y="3719271"/>
                </a:cubicBezTo>
                <a:lnTo>
                  <a:pt x="5588246" y="3717211"/>
                </a:lnTo>
                <a:cubicBezTo>
                  <a:pt x="5582159" y="3715909"/>
                  <a:pt x="5578101" y="3709578"/>
                  <a:pt x="5579403" y="3703551"/>
                </a:cubicBezTo>
                <a:close/>
                <a:moveTo>
                  <a:pt x="5608294" y="3766554"/>
                </a:moveTo>
                <a:lnTo>
                  <a:pt x="5613048" y="3764706"/>
                </a:lnTo>
                <a:cubicBezTo>
                  <a:pt x="5619074" y="3762374"/>
                  <a:pt x="5625161" y="3763858"/>
                  <a:pt x="5628493" y="3769765"/>
                </a:cubicBezTo>
                <a:cubicBezTo>
                  <a:pt x="5631339" y="3774793"/>
                  <a:pt x="5629068" y="3783032"/>
                  <a:pt x="5623435" y="3785212"/>
                </a:cubicBezTo>
                <a:lnTo>
                  <a:pt x="5618681" y="3787060"/>
                </a:lnTo>
                <a:cubicBezTo>
                  <a:pt x="5612654" y="3789392"/>
                  <a:pt x="5606568" y="3787908"/>
                  <a:pt x="5603236" y="3782002"/>
                </a:cubicBezTo>
                <a:cubicBezTo>
                  <a:pt x="5600420" y="3776973"/>
                  <a:pt x="5602661" y="3768735"/>
                  <a:pt x="5608294" y="3766554"/>
                </a:cubicBezTo>
                <a:close/>
                <a:moveTo>
                  <a:pt x="5719070" y="3708791"/>
                </a:moveTo>
                <a:cubicBezTo>
                  <a:pt x="5713376" y="3706277"/>
                  <a:pt x="5710499" y="3699552"/>
                  <a:pt x="5712983" y="3693737"/>
                </a:cubicBezTo>
                <a:cubicBezTo>
                  <a:pt x="5715375" y="3688073"/>
                  <a:pt x="5722370" y="3685104"/>
                  <a:pt x="5728064" y="3687618"/>
                </a:cubicBezTo>
                <a:cubicBezTo>
                  <a:pt x="5730274" y="3688587"/>
                  <a:pt x="5732455" y="3689557"/>
                  <a:pt x="5734666" y="3690556"/>
                </a:cubicBezTo>
                <a:cubicBezTo>
                  <a:pt x="5737542" y="3691829"/>
                  <a:pt x="5739693" y="3694191"/>
                  <a:pt x="5740783" y="3696978"/>
                </a:cubicBezTo>
                <a:cubicBezTo>
                  <a:pt x="5742751" y="3699280"/>
                  <a:pt x="5743811" y="3702400"/>
                  <a:pt x="5743024" y="3706247"/>
                </a:cubicBezTo>
                <a:cubicBezTo>
                  <a:pt x="5740783" y="3717121"/>
                  <a:pt x="5727579" y="3717090"/>
                  <a:pt x="5722401" y="3710275"/>
                </a:cubicBezTo>
                <a:cubicBezTo>
                  <a:pt x="5721250" y="3709760"/>
                  <a:pt x="5720160" y="3709275"/>
                  <a:pt x="5719070" y="3708791"/>
                </a:cubicBezTo>
                <a:close/>
                <a:moveTo>
                  <a:pt x="5747930" y="3743715"/>
                </a:moveTo>
                <a:cubicBezTo>
                  <a:pt x="5753289" y="3757588"/>
                  <a:pt x="5731698" y="3765494"/>
                  <a:pt x="5726398" y="3751742"/>
                </a:cubicBezTo>
                <a:cubicBezTo>
                  <a:pt x="5721038" y="3737869"/>
                  <a:pt x="5742600" y="3729933"/>
                  <a:pt x="5747930" y="3743715"/>
                </a:cubicBezTo>
                <a:close/>
                <a:moveTo>
                  <a:pt x="5837719" y="3784274"/>
                </a:moveTo>
                <a:cubicBezTo>
                  <a:pt x="5842928" y="3781729"/>
                  <a:pt x="5850892" y="3783698"/>
                  <a:pt x="5853103" y="3789483"/>
                </a:cubicBezTo>
                <a:lnTo>
                  <a:pt x="5853467" y="3790422"/>
                </a:lnTo>
                <a:cubicBezTo>
                  <a:pt x="5857252" y="3777155"/>
                  <a:pt x="5878450" y="3782032"/>
                  <a:pt x="5875543" y="3796147"/>
                </a:cubicBezTo>
                <a:cubicBezTo>
                  <a:pt x="5873332" y="3806809"/>
                  <a:pt x="5860674" y="3806930"/>
                  <a:pt x="5855284" y="3800509"/>
                </a:cubicBezTo>
                <a:cubicBezTo>
                  <a:pt x="5854950" y="3804265"/>
                  <a:pt x="5853557" y="3807748"/>
                  <a:pt x="5849711" y="3809656"/>
                </a:cubicBezTo>
                <a:cubicBezTo>
                  <a:pt x="5844503" y="3812201"/>
                  <a:pt x="5836538" y="3810232"/>
                  <a:pt x="5834328" y="3804447"/>
                </a:cubicBezTo>
                <a:lnTo>
                  <a:pt x="5832480" y="3799661"/>
                </a:lnTo>
                <a:cubicBezTo>
                  <a:pt x="5830239" y="3793845"/>
                  <a:pt x="5831723" y="3787212"/>
                  <a:pt x="5837719" y="3784274"/>
                </a:cubicBezTo>
                <a:close/>
                <a:moveTo>
                  <a:pt x="5841505" y="3847761"/>
                </a:moveTo>
                <a:cubicBezTo>
                  <a:pt x="5841747" y="3846550"/>
                  <a:pt x="5842171" y="3845520"/>
                  <a:pt x="5842686" y="3844550"/>
                </a:cubicBezTo>
                <a:cubicBezTo>
                  <a:pt x="5842565" y="3843157"/>
                  <a:pt x="5842655" y="3841764"/>
                  <a:pt x="5842988" y="3840401"/>
                </a:cubicBezTo>
                <a:cubicBezTo>
                  <a:pt x="5844018" y="3836281"/>
                  <a:pt x="5847501" y="3833585"/>
                  <a:pt x="5851407" y="3832677"/>
                </a:cubicBezTo>
                <a:cubicBezTo>
                  <a:pt x="5853406" y="3830102"/>
                  <a:pt x="5856313" y="3828345"/>
                  <a:pt x="5860280" y="3828254"/>
                </a:cubicBezTo>
                <a:cubicBezTo>
                  <a:pt x="5865974" y="3828133"/>
                  <a:pt x="5872363" y="3834040"/>
                  <a:pt x="5871485" y="3840007"/>
                </a:cubicBezTo>
                <a:cubicBezTo>
                  <a:pt x="5870697" y="3845368"/>
                  <a:pt x="5869063" y="3850548"/>
                  <a:pt x="5864036" y="3853425"/>
                </a:cubicBezTo>
                <a:cubicBezTo>
                  <a:pt x="5863551" y="3853698"/>
                  <a:pt x="5863036" y="3853849"/>
                  <a:pt x="5862551" y="3854061"/>
                </a:cubicBezTo>
                <a:cubicBezTo>
                  <a:pt x="5856343" y="3863391"/>
                  <a:pt x="5838900" y="3860453"/>
                  <a:pt x="5841505" y="3847761"/>
                </a:cubicBezTo>
                <a:close/>
                <a:moveTo>
                  <a:pt x="5875785" y="3862634"/>
                </a:moveTo>
                <a:cubicBezTo>
                  <a:pt x="5881055" y="3876294"/>
                  <a:pt x="5860704" y="3887017"/>
                  <a:pt x="5855405" y="3873235"/>
                </a:cubicBezTo>
                <a:cubicBezTo>
                  <a:pt x="5850136" y="3859544"/>
                  <a:pt x="5870486" y="3848852"/>
                  <a:pt x="5875785" y="3862634"/>
                </a:cubicBezTo>
                <a:close/>
                <a:moveTo>
                  <a:pt x="5867730" y="3753135"/>
                </a:moveTo>
                <a:cubicBezTo>
                  <a:pt x="5864338" y="3753953"/>
                  <a:pt x="5861128" y="3752560"/>
                  <a:pt x="5858736" y="3750288"/>
                </a:cubicBezTo>
                <a:lnTo>
                  <a:pt x="5858039" y="3750197"/>
                </a:lnTo>
                <a:cubicBezTo>
                  <a:pt x="5851649" y="3749410"/>
                  <a:pt x="5847652" y="3743352"/>
                  <a:pt x="5848228" y="3737233"/>
                </a:cubicBezTo>
                <a:cubicBezTo>
                  <a:pt x="5848803" y="3730993"/>
                  <a:pt x="5855223" y="3726662"/>
                  <a:pt x="5861189" y="3727419"/>
                </a:cubicBezTo>
                <a:cubicBezTo>
                  <a:pt x="5865549" y="3727964"/>
                  <a:pt x="5870213" y="3728207"/>
                  <a:pt x="5874059" y="3730479"/>
                </a:cubicBezTo>
                <a:cubicBezTo>
                  <a:pt x="5879692" y="3733750"/>
                  <a:pt x="5881751" y="3740807"/>
                  <a:pt x="5878480" y="3746562"/>
                </a:cubicBezTo>
                <a:cubicBezTo>
                  <a:pt x="5876118" y="3750742"/>
                  <a:pt x="5872121" y="3752105"/>
                  <a:pt x="5867730" y="3753135"/>
                </a:cubicBezTo>
                <a:close/>
                <a:moveTo>
                  <a:pt x="5875967" y="3714031"/>
                </a:moveTo>
                <a:cubicBezTo>
                  <a:pt x="5875573" y="3713940"/>
                  <a:pt x="5875240" y="3713819"/>
                  <a:pt x="5874877" y="3713698"/>
                </a:cubicBezTo>
                <a:cubicBezTo>
                  <a:pt x="5874120" y="3714485"/>
                  <a:pt x="5873302" y="3715182"/>
                  <a:pt x="5872363" y="3715697"/>
                </a:cubicBezTo>
                <a:cubicBezTo>
                  <a:pt x="5866640" y="3718847"/>
                  <a:pt x="5860159" y="3716333"/>
                  <a:pt x="5856767" y="3711154"/>
                </a:cubicBezTo>
                <a:lnTo>
                  <a:pt x="5852800" y="3705126"/>
                </a:lnTo>
                <a:cubicBezTo>
                  <a:pt x="5851528" y="3703187"/>
                  <a:pt x="5851347" y="3700915"/>
                  <a:pt x="5851589" y="3698674"/>
                </a:cubicBezTo>
                <a:cubicBezTo>
                  <a:pt x="5847652" y="3698916"/>
                  <a:pt x="5843624" y="3697281"/>
                  <a:pt x="5841202" y="3693888"/>
                </a:cubicBezTo>
                <a:cubicBezTo>
                  <a:pt x="5840838" y="3693373"/>
                  <a:pt x="5840626" y="3693131"/>
                  <a:pt x="5840596" y="3693040"/>
                </a:cubicBezTo>
                <a:cubicBezTo>
                  <a:pt x="5840536" y="3693010"/>
                  <a:pt x="5840505" y="3692949"/>
                  <a:pt x="5840445" y="3692889"/>
                </a:cubicBezTo>
                <a:cubicBezTo>
                  <a:pt x="5840414" y="3692858"/>
                  <a:pt x="5840414" y="3692858"/>
                  <a:pt x="5840354" y="3692828"/>
                </a:cubicBezTo>
                <a:cubicBezTo>
                  <a:pt x="5839688" y="3692889"/>
                  <a:pt x="5838991" y="3692919"/>
                  <a:pt x="5838295" y="3693040"/>
                </a:cubicBezTo>
                <a:cubicBezTo>
                  <a:pt x="5831965" y="3694161"/>
                  <a:pt x="5826696" y="3687982"/>
                  <a:pt x="5826060" y="3682317"/>
                </a:cubicBezTo>
                <a:cubicBezTo>
                  <a:pt x="5825303" y="3675684"/>
                  <a:pt x="5830845" y="3671110"/>
                  <a:pt x="5836750" y="3670080"/>
                </a:cubicBezTo>
                <a:cubicBezTo>
                  <a:pt x="5846289" y="3668414"/>
                  <a:pt x="5854829" y="3673321"/>
                  <a:pt x="5860250" y="3680954"/>
                </a:cubicBezTo>
                <a:cubicBezTo>
                  <a:pt x="5861794" y="3683105"/>
                  <a:pt x="5862188" y="3685710"/>
                  <a:pt x="5861976" y="3688224"/>
                </a:cubicBezTo>
                <a:cubicBezTo>
                  <a:pt x="5865792" y="3688012"/>
                  <a:pt x="5869486" y="3689769"/>
                  <a:pt x="5872000" y="3692858"/>
                </a:cubicBezTo>
                <a:cubicBezTo>
                  <a:pt x="5874332" y="3691465"/>
                  <a:pt x="5877088" y="3690768"/>
                  <a:pt x="5879752" y="3691314"/>
                </a:cubicBezTo>
                <a:lnTo>
                  <a:pt x="5884749" y="3692343"/>
                </a:lnTo>
                <a:cubicBezTo>
                  <a:pt x="5891048" y="3693646"/>
                  <a:pt x="5894955" y="3699219"/>
                  <a:pt x="5894167" y="3705580"/>
                </a:cubicBezTo>
                <a:cubicBezTo>
                  <a:pt x="5893440" y="3711578"/>
                  <a:pt x="5886839" y="3716212"/>
                  <a:pt x="5880934" y="3715000"/>
                </a:cubicBezTo>
                <a:lnTo>
                  <a:pt x="5875967" y="3714031"/>
                </a:lnTo>
                <a:close/>
                <a:moveTo>
                  <a:pt x="5888262" y="3429397"/>
                </a:moveTo>
                <a:cubicBezTo>
                  <a:pt x="5890109" y="3422975"/>
                  <a:pt x="5896378" y="3420491"/>
                  <a:pt x="5902495" y="3421521"/>
                </a:cubicBezTo>
                <a:lnTo>
                  <a:pt x="5909611" y="3422763"/>
                </a:lnTo>
                <a:cubicBezTo>
                  <a:pt x="5912822" y="3423308"/>
                  <a:pt x="5915184" y="3425701"/>
                  <a:pt x="5916546" y="3428609"/>
                </a:cubicBezTo>
                <a:cubicBezTo>
                  <a:pt x="5920998" y="3430881"/>
                  <a:pt x="5923815" y="3435788"/>
                  <a:pt x="5922815" y="3440907"/>
                </a:cubicBezTo>
                <a:cubicBezTo>
                  <a:pt x="5921997" y="3445087"/>
                  <a:pt x="5918697" y="3448267"/>
                  <a:pt x="5914790" y="3449509"/>
                </a:cubicBezTo>
                <a:cubicBezTo>
                  <a:pt x="5914942" y="3454477"/>
                  <a:pt x="5911489" y="3458778"/>
                  <a:pt x="5906977" y="3460807"/>
                </a:cubicBezTo>
                <a:cubicBezTo>
                  <a:pt x="5898134" y="3464775"/>
                  <a:pt x="5888655" y="3462079"/>
                  <a:pt x="5881539" y="3456021"/>
                </a:cubicBezTo>
                <a:cubicBezTo>
                  <a:pt x="5876815" y="3451993"/>
                  <a:pt x="5876542" y="3444360"/>
                  <a:pt x="5880600" y="3439786"/>
                </a:cubicBezTo>
                <a:cubicBezTo>
                  <a:pt x="5882720" y="3437393"/>
                  <a:pt x="5885657" y="3436181"/>
                  <a:pt x="5888655" y="3436060"/>
                </a:cubicBezTo>
                <a:cubicBezTo>
                  <a:pt x="5887959" y="3433788"/>
                  <a:pt x="5887656" y="3431426"/>
                  <a:pt x="5888262" y="3429397"/>
                </a:cubicBezTo>
                <a:close/>
                <a:moveTo>
                  <a:pt x="5960942" y="3497973"/>
                </a:moveTo>
                <a:cubicBezTo>
                  <a:pt x="5957338" y="3492884"/>
                  <a:pt x="5957217" y="3486069"/>
                  <a:pt x="5962304" y="3481768"/>
                </a:cubicBezTo>
                <a:cubicBezTo>
                  <a:pt x="5966756" y="3478012"/>
                  <a:pt x="5974932" y="3478042"/>
                  <a:pt x="5978506" y="3483131"/>
                </a:cubicBezTo>
                <a:lnTo>
                  <a:pt x="5981444" y="3487311"/>
                </a:lnTo>
                <a:cubicBezTo>
                  <a:pt x="5985047" y="3492400"/>
                  <a:pt x="5985168" y="3499215"/>
                  <a:pt x="5980081" y="3503516"/>
                </a:cubicBezTo>
                <a:cubicBezTo>
                  <a:pt x="5979808" y="3503758"/>
                  <a:pt x="5979445" y="3503819"/>
                  <a:pt x="5979142" y="3504031"/>
                </a:cubicBezTo>
                <a:cubicBezTo>
                  <a:pt x="5983775" y="3506303"/>
                  <a:pt x="5986319" y="3511785"/>
                  <a:pt x="5985289" y="3516844"/>
                </a:cubicBezTo>
                <a:lnTo>
                  <a:pt x="5984259" y="3521841"/>
                </a:lnTo>
                <a:cubicBezTo>
                  <a:pt x="5982957" y="3528142"/>
                  <a:pt x="5976356" y="3531474"/>
                  <a:pt x="5970390" y="3530292"/>
                </a:cubicBezTo>
                <a:cubicBezTo>
                  <a:pt x="5966968" y="3529656"/>
                  <a:pt x="5964515" y="3527263"/>
                  <a:pt x="5963092" y="3524325"/>
                </a:cubicBezTo>
                <a:lnTo>
                  <a:pt x="5961608" y="3524022"/>
                </a:lnTo>
                <a:cubicBezTo>
                  <a:pt x="5956914" y="3523053"/>
                  <a:pt x="5953431" y="3520024"/>
                  <a:pt x="5952190" y="3515814"/>
                </a:cubicBezTo>
                <a:cubicBezTo>
                  <a:pt x="5951221" y="3516844"/>
                  <a:pt x="5949979" y="3517571"/>
                  <a:pt x="5948768" y="3518237"/>
                </a:cubicBezTo>
                <a:cubicBezTo>
                  <a:pt x="5950282" y="3520963"/>
                  <a:pt x="5950797" y="3524325"/>
                  <a:pt x="5950009" y="3527142"/>
                </a:cubicBezTo>
                <a:cubicBezTo>
                  <a:pt x="5948223" y="3533533"/>
                  <a:pt x="5941984" y="3536199"/>
                  <a:pt x="5935867" y="3535169"/>
                </a:cubicBezTo>
                <a:lnTo>
                  <a:pt x="5934111" y="3534866"/>
                </a:lnTo>
                <a:cubicBezTo>
                  <a:pt x="5929841" y="3536350"/>
                  <a:pt x="5924905" y="3535623"/>
                  <a:pt x="5921543" y="3530868"/>
                </a:cubicBezTo>
                <a:cubicBezTo>
                  <a:pt x="5918273" y="3526233"/>
                  <a:pt x="5919030" y="3521478"/>
                  <a:pt x="5921664" y="3517995"/>
                </a:cubicBezTo>
                <a:cubicBezTo>
                  <a:pt x="5923209" y="3514784"/>
                  <a:pt x="5926146" y="3513209"/>
                  <a:pt x="5929386" y="3512391"/>
                </a:cubicBezTo>
                <a:cubicBezTo>
                  <a:pt x="5928296" y="3510513"/>
                  <a:pt x="5927569" y="3508362"/>
                  <a:pt x="5927721" y="3505727"/>
                </a:cubicBezTo>
                <a:cubicBezTo>
                  <a:pt x="5928054" y="3499972"/>
                  <a:pt x="5934413" y="3494247"/>
                  <a:pt x="5940319" y="3495489"/>
                </a:cubicBezTo>
                <a:lnTo>
                  <a:pt x="5945315" y="3496519"/>
                </a:lnTo>
                <a:cubicBezTo>
                  <a:pt x="5950161" y="3497519"/>
                  <a:pt x="5953795" y="3500457"/>
                  <a:pt x="5955067" y="3504788"/>
                </a:cubicBezTo>
                <a:cubicBezTo>
                  <a:pt x="5957277" y="3502516"/>
                  <a:pt x="5960306" y="3501244"/>
                  <a:pt x="5963364" y="3501396"/>
                </a:cubicBezTo>
                <a:lnTo>
                  <a:pt x="5960942" y="3497973"/>
                </a:lnTo>
                <a:close/>
                <a:moveTo>
                  <a:pt x="5955218" y="3447873"/>
                </a:moveTo>
                <a:lnTo>
                  <a:pt x="5956248" y="3442876"/>
                </a:lnTo>
                <a:cubicBezTo>
                  <a:pt x="5957550" y="3436575"/>
                  <a:pt x="5963425" y="3432819"/>
                  <a:pt x="5969663" y="3433728"/>
                </a:cubicBezTo>
                <a:cubicBezTo>
                  <a:pt x="5973630" y="3434304"/>
                  <a:pt x="5976659" y="3437454"/>
                  <a:pt x="5978052" y="3441149"/>
                </a:cubicBezTo>
                <a:cubicBezTo>
                  <a:pt x="5978688" y="3439786"/>
                  <a:pt x="5979626" y="3438514"/>
                  <a:pt x="5980898" y="3437333"/>
                </a:cubicBezTo>
                <a:cubicBezTo>
                  <a:pt x="5985198" y="3433364"/>
                  <a:pt x="5993617" y="3433758"/>
                  <a:pt x="5997100" y="3438696"/>
                </a:cubicBezTo>
                <a:lnTo>
                  <a:pt x="6000037" y="3442876"/>
                </a:lnTo>
                <a:cubicBezTo>
                  <a:pt x="6001188" y="3444481"/>
                  <a:pt x="6001824" y="3446207"/>
                  <a:pt x="6002217" y="3447964"/>
                </a:cubicBezTo>
                <a:cubicBezTo>
                  <a:pt x="6004489" y="3447086"/>
                  <a:pt x="6007002" y="3446692"/>
                  <a:pt x="6009516" y="3447207"/>
                </a:cubicBezTo>
                <a:lnTo>
                  <a:pt x="6014513" y="3448237"/>
                </a:lnTo>
                <a:cubicBezTo>
                  <a:pt x="6020600" y="3449509"/>
                  <a:pt x="6024112" y="3456658"/>
                  <a:pt x="6022538" y="3462352"/>
                </a:cubicBezTo>
                <a:cubicBezTo>
                  <a:pt x="6020811" y="3468622"/>
                  <a:pt x="6014482" y="3471621"/>
                  <a:pt x="6008426" y="3470379"/>
                </a:cubicBezTo>
                <a:lnTo>
                  <a:pt x="6003429" y="3469349"/>
                </a:lnTo>
                <a:cubicBezTo>
                  <a:pt x="5999280" y="3468501"/>
                  <a:pt x="5996494" y="3464836"/>
                  <a:pt x="5995525" y="3460838"/>
                </a:cubicBezTo>
                <a:cubicBezTo>
                  <a:pt x="5991073" y="3462564"/>
                  <a:pt x="5985259" y="3461595"/>
                  <a:pt x="5982503" y="3457687"/>
                </a:cubicBezTo>
                <a:lnTo>
                  <a:pt x="5979566" y="3453507"/>
                </a:lnTo>
                <a:cubicBezTo>
                  <a:pt x="5978900" y="3452568"/>
                  <a:pt x="5978536" y="3451599"/>
                  <a:pt x="5978112" y="3450599"/>
                </a:cubicBezTo>
                <a:lnTo>
                  <a:pt x="5977779" y="3452144"/>
                </a:lnTo>
                <a:cubicBezTo>
                  <a:pt x="5976477" y="3458445"/>
                  <a:pt x="5970602" y="3462201"/>
                  <a:pt x="5964363" y="3461292"/>
                </a:cubicBezTo>
                <a:cubicBezTo>
                  <a:pt x="5958307" y="3460413"/>
                  <a:pt x="5954007" y="3453750"/>
                  <a:pt x="5955218" y="3447873"/>
                </a:cubicBezTo>
                <a:close/>
                <a:moveTo>
                  <a:pt x="5949010" y="3554191"/>
                </a:moveTo>
                <a:lnTo>
                  <a:pt x="5946981" y="3549496"/>
                </a:lnTo>
                <a:cubicBezTo>
                  <a:pt x="5944528" y="3543771"/>
                  <a:pt x="5945951" y="3537047"/>
                  <a:pt x="5951796" y="3533988"/>
                </a:cubicBezTo>
                <a:cubicBezTo>
                  <a:pt x="5956975" y="3531262"/>
                  <a:pt x="5964848" y="3533109"/>
                  <a:pt x="5967301" y="3538834"/>
                </a:cubicBezTo>
                <a:lnTo>
                  <a:pt x="5969330" y="3543529"/>
                </a:lnTo>
                <a:cubicBezTo>
                  <a:pt x="5971177" y="3547830"/>
                  <a:pt x="5970027" y="3552222"/>
                  <a:pt x="5967240" y="3555675"/>
                </a:cubicBezTo>
                <a:lnTo>
                  <a:pt x="5969663" y="3559128"/>
                </a:lnTo>
                <a:cubicBezTo>
                  <a:pt x="5973267" y="3564217"/>
                  <a:pt x="5972358" y="3571426"/>
                  <a:pt x="5967271" y="3575212"/>
                </a:cubicBezTo>
                <a:cubicBezTo>
                  <a:pt x="5962365" y="3578847"/>
                  <a:pt x="5954764" y="3577878"/>
                  <a:pt x="5951190" y="3572819"/>
                </a:cubicBezTo>
                <a:lnTo>
                  <a:pt x="5948253" y="3568639"/>
                </a:lnTo>
                <a:cubicBezTo>
                  <a:pt x="5945164" y="3564278"/>
                  <a:pt x="5946042" y="3558674"/>
                  <a:pt x="5949373" y="3554706"/>
                </a:cubicBezTo>
                <a:cubicBezTo>
                  <a:pt x="5949282" y="3554464"/>
                  <a:pt x="5949101" y="3554373"/>
                  <a:pt x="5949010" y="3554191"/>
                </a:cubicBezTo>
                <a:close/>
                <a:moveTo>
                  <a:pt x="5954855" y="3432759"/>
                </a:moveTo>
                <a:cubicBezTo>
                  <a:pt x="5951857" y="3447237"/>
                  <a:pt x="5929356" y="3442603"/>
                  <a:pt x="5932354" y="3428094"/>
                </a:cubicBezTo>
                <a:cubicBezTo>
                  <a:pt x="5935352" y="3413615"/>
                  <a:pt x="5957853" y="3418250"/>
                  <a:pt x="5954855" y="3432759"/>
                </a:cubicBezTo>
                <a:close/>
                <a:moveTo>
                  <a:pt x="5941863" y="3472923"/>
                </a:moveTo>
                <a:cubicBezTo>
                  <a:pt x="5945255" y="3478497"/>
                  <a:pt x="5943105" y="3485130"/>
                  <a:pt x="5938017" y="3488734"/>
                </a:cubicBezTo>
                <a:lnTo>
                  <a:pt x="5929659" y="3494611"/>
                </a:lnTo>
                <a:cubicBezTo>
                  <a:pt x="5924571" y="3498215"/>
                  <a:pt x="5916940" y="3495822"/>
                  <a:pt x="5913882" y="3490794"/>
                </a:cubicBezTo>
                <a:cubicBezTo>
                  <a:pt x="5910490" y="3485221"/>
                  <a:pt x="5912640" y="3478587"/>
                  <a:pt x="5917728" y="3474983"/>
                </a:cubicBezTo>
                <a:lnTo>
                  <a:pt x="5926055" y="3469107"/>
                </a:lnTo>
                <a:cubicBezTo>
                  <a:pt x="5931143" y="3465472"/>
                  <a:pt x="5938805" y="3467895"/>
                  <a:pt x="5941863" y="3472923"/>
                </a:cubicBezTo>
                <a:close/>
                <a:moveTo>
                  <a:pt x="5911428" y="3531322"/>
                </a:moveTo>
                <a:cubicBezTo>
                  <a:pt x="5909006" y="3536290"/>
                  <a:pt x="5903646" y="3538471"/>
                  <a:pt x="5898195" y="3537532"/>
                </a:cubicBezTo>
                <a:lnTo>
                  <a:pt x="5891078" y="3536290"/>
                </a:lnTo>
                <a:cubicBezTo>
                  <a:pt x="5884931" y="3535230"/>
                  <a:pt x="5881539" y="3527657"/>
                  <a:pt x="5883053" y="3522144"/>
                </a:cubicBezTo>
                <a:cubicBezTo>
                  <a:pt x="5884840" y="3515723"/>
                  <a:pt x="5891078" y="3513088"/>
                  <a:pt x="5897195" y="3514117"/>
                </a:cubicBezTo>
                <a:lnTo>
                  <a:pt x="5898952" y="3514420"/>
                </a:lnTo>
                <a:cubicBezTo>
                  <a:pt x="5903222" y="3512936"/>
                  <a:pt x="5908158" y="3513663"/>
                  <a:pt x="5911519" y="3518419"/>
                </a:cubicBezTo>
                <a:cubicBezTo>
                  <a:pt x="5914790" y="3523083"/>
                  <a:pt x="5914033" y="3527839"/>
                  <a:pt x="5911428" y="3531322"/>
                </a:cubicBezTo>
                <a:close/>
                <a:moveTo>
                  <a:pt x="5881872" y="3476497"/>
                </a:moveTo>
                <a:lnTo>
                  <a:pt x="5884809" y="3480677"/>
                </a:lnTo>
                <a:cubicBezTo>
                  <a:pt x="5888413" y="3485736"/>
                  <a:pt x="5887505" y="3492975"/>
                  <a:pt x="5882417" y="3496761"/>
                </a:cubicBezTo>
                <a:cubicBezTo>
                  <a:pt x="5877511" y="3500396"/>
                  <a:pt x="5869910" y="3499427"/>
                  <a:pt x="5866337" y="3494368"/>
                </a:cubicBezTo>
                <a:lnTo>
                  <a:pt x="5863399" y="3490189"/>
                </a:lnTo>
                <a:cubicBezTo>
                  <a:pt x="5859796" y="3485100"/>
                  <a:pt x="5860704" y="3477860"/>
                  <a:pt x="5865792" y="3474104"/>
                </a:cubicBezTo>
                <a:cubicBezTo>
                  <a:pt x="5870728" y="3470470"/>
                  <a:pt x="5878299" y="3471439"/>
                  <a:pt x="5881872" y="3476497"/>
                </a:cubicBezTo>
                <a:close/>
                <a:moveTo>
                  <a:pt x="6051488" y="3547285"/>
                </a:moveTo>
                <a:cubicBezTo>
                  <a:pt x="6050398" y="3546831"/>
                  <a:pt x="6049792" y="3545892"/>
                  <a:pt x="6048823" y="3545286"/>
                </a:cubicBezTo>
                <a:cubicBezTo>
                  <a:pt x="6046371" y="3553222"/>
                  <a:pt x="6034560" y="3557977"/>
                  <a:pt x="6028292" y="3549102"/>
                </a:cubicBezTo>
                <a:cubicBezTo>
                  <a:pt x="6023083" y="3541712"/>
                  <a:pt x="6028110" y="3534018"/>
                  <a:pt x="6034742" y="3531867"/>
                </a:cubicBezTo>
                <a:cubicBezTo>
                  <a:pt x="6031441" y="3531625"/>
                  <a:pt x="6028292" y="3530504"/>
                  <a:pt x="6026263" y="3527082"/>
                </a:cubicBezTo>
                <a:cubicBezTo>
                  <a:pt x="6025384" y="3525597"/>
                  <a:pt x="6025021" y="3523780"/>
                  <a:pt x="6024930" y="3521902"/>
                </a:cubicBezTo>
                <a:lnTo>
                  <a:pt x="6023416" y="3522962"/>
                </a:lnTo>
                <a:cubicBezTo>
                  <a:pt x="6021962" y="3523992"/>
                  <a:pt x="6020388" y="3524537"/>
                  <a:pt x="6018783" y="3524749"/>
                </a:cubicBezTo>
                <a:cubicBezTo>
                  <a:pt x="6019055" y="3526415"/>
                  <a:pt x="6019025" y="3528051"/>
                  <a:pt x="6018571" y="3529565"/>
                </a:cubicBezTo>
                <a:cubicBezTo>
                  <a:pt x="6017904" y="3531928"/>
                  <a:pt x="6016178" y="3533200"/>
                  <a:pt x="6014513" y="3534533"/>
                </a:cubicBezTo>
                <a:cubicBezTo>
                  <a:pt x="6016209" y="3536653"/>
                  <a:pt x="6017056" y="3539531"/>
                  <a:pt x="6016330" y="3543075"/>
                </a:cubicBezTo>
                <a:cubicBezTo>
                  <a:pt x="6016027" y="3544438"/>
                  <a:pt x="6015452" y="3545528"/>
                  <a:pt x="6014815" y="3546588"/>
                </a:cubicBezTo>
                <a:cubicBezTo>
                  <a:pt x="6020176" y="3545498"/>
                  <a:pt x="6026444" y="3547376"/>
                  <a:pt x="6029170" y="3553646"/>
                </a:cubicBezTo>
                <a:cubicBezTo>
                  <a:pt x="6035014" y="3567216"/>
                  <a:pt x="6012847" y="3573334"/>
                  <a:pt x="6007093" y="3559946"/>
                </a:cubicBezTo>
                <a:cubicBezTo>
                  <a:pt x="6005791" y="3556887"/>
                  <a:pt x="6006033" y="3554282"/>
                  <a:pt x="6007033" y="3552131"/>
                </a:cubicBezTo>
                <a:cubicBezTo>
                  <a:pt x="5999916" y="3553404"/>
                  <a:pt x="5991740" y="3548709"/>
                  <a:pt x="5993587" y="3539652"/>
                </a:cubicBezTo>
                <a:cubicBezTo>
                  <a:pt x="5993920" y="3537956"/>
                  <a:pt x="5994586" y="3536562"/>
                  <a:pt x="5995404" y="3535351"/>
                </a:cubicBezTo>
                <a:cubicBezTo>
                  <a:pt x="5990528" y="3533200"/>
                  <a:pt x="5987924" y="3526839"/>
                  <a:pt x="5989317" y="3521993"/>
                </a:cubicBezTo>
                <a:cubicBezTo>
                  <a:pt x="5991164" y="3515571"/>
                  <a:pt x="5997433" y="3513057"/>
                  <a:pt x="6003520" y="3514117"/>
                </a:cubicBezTo>
                <a:lnTo>
                  <a:pt x="6005640" y="3514481"/>
                </a:lnTo>
                <a:cubicBezTo>
                  <a:pt x="6005337" y="3510392"/>
                  <a:pt x="6007336" y="3506182"/>
                  <a:pt x="6010727" y="3503758"/>
                </a:cubicBezTo>
                <a:lnTo>
                  <a:pt x="6014906" y="3500820"/>
                </a:lnTo>
                <a:cubicBezTo>
                  <a:pt x="6020145" y="3497095"/>
                  <a:pt x="6027262" y="3499185"/>
                  <a:pt x="6030835" y="3504092"/>
                </a:cubicBezTo>
                <a:cubicBezTo>
                  <a:pt x="6032229" y="3506000"/>
                  <a:pt x="6032592" y="3508211"/>
                  <a:pt x="6032501" y="3510392"/>
                </a:cubicBezTo>
                <a:lnTo>
                  <a:pt x="6034984" y="3509301"/>
                </a:lnTo>
                <a:cubicBezTo>
                  <a:pt x="6040708" y="3506848"/>
                  <a:pt x="6047249" y="3507454"/>
                  <a:pt x="6050701" y="3513360"/>
                </a:cubicBezTo>
                <a:cubicBezTo>
                  <a:pt x="6050822" y="3513572"/>
                  <a:pt x="6050822" y="3513845"/>
                  <a:pt x="6050943" y="3514057"/>
                </a:cubicBezTo>
                <a:cubicBezTo>
                  <a:pt x="6056182" y="3514996"/>
                  <a:pt x="6060301" y="3519418"/>
                  <a:pt x="6060543" y="3524870"/>
                </a:cubicBezTo>
                <a:cubicBezTo>
                  <a:pt x="6060604" y="3525506"/>
                  <a:pt x="6060604" y="3525809"/>
                  <a:pt x="6060604" y="3525930"/>
                </a:cubicBezTo>
                <a:cubicBezTo>
                  <a:pt x="6060604" y="3525991"/>
                  <a:pt x="6060634" y="3526052"/>
                  <a:pt x="6060634" y="3526143"/>
                </a:cubicBezTo>
                <a:cubicBezTo>
                  <a:pt x="6060634" y="3526173"/>
                  <a:pt x="6060664" y="3526173"/>
                  <a:pt x="6060664" y="3526233"/>
                </a:cubicBezTo>
                <a:cubicBezTo>
                  <a:pt x="6061270" y="3526567"/>
                  <a:pt x="6061875" y="3526900"/>
                  <a:pt x="6062512" y="3527172"/>
                </a:cubicBezTo>
                <a:cubicBezTo>
                  <a:pt x="6068447" y="3529656"/>
                  <a:pt x="6069537" y="3537683"/>
                  <a:pt x="6067024" y="3542772"/>
                </a:cubicBezTo>
                <a:cubicBezTo>
                  <a:pt x="6064147" y="3548739"/>
                  <a:pt x="6057000" y="3549617"/>
                  <a:pt x="6051488" y="3547285"/>
                </a:cubicBezTo>
                <a:close/>
                <a:moveTo>
                  <a:pt x="6020357" y="3435545"/>
                </a:moveTo>
                <a:cubicBezTo>
                  <a:pt x="6023325" y="3421127"/>
                  <a:pt x="6046159" y="3423763"/>
                  <a:pt x="6043161" y="3438211"/>
                </a:cubicBezTo>
                <a:cubicBezTo>
                  <a:pt x="6040193" y="3452629"/>
                  <a:pt x="6017359" y="3449994"/>
                  <a:pt x="6020357" y="3435545"/>
                </a:cubicBezTo>
                <a:close/>
                <a:moveTo>
                  <a:pt x="5935958" y="3351400"/>
                </a:moveTo>
                <a:cubicBezTo>
                  <a:pt x="5932990" y="3365879"/>
                  <a:pt x="5911307" y="3358215"/>
                  <a:pt x="5914245" y="3343918"/>
                </a:cubicBezTo>
                <a:cubicBezTo>
                  <a:pt x="5917243" y="3329470"/>
                  <a:pt x="5938926" y="3337133"/>
                  <a:pt x="5935958" y="3351400"/>
                </a:cubicBezTo>
                <a:close/>
                <a:moveTo>
                  <a:pt x="5846259" y="3184563"/>
                </a:moveTo>
                <a:lnTo>
                  <a:pt x="5842080" y="3187501"/>
                </a:lnTo>
                <a:cubicBezTo>
                  <a:pt x="5836992" y="3191106"/>
                  <a:pt x="5829331" y="3188622"/>
                  <a:pt x="5826303" y="3183594"/>
                </a:cubicBezTo>
                <a:cubicBezTo>
                  <a:pt x="5825697" y="3182594"/>
                  <a:pt x="5825485" y="3181564"/>
                  <a:pt x="5825243" y="3180534"/>
                </a:cubicBezTo>
                <a:cubicBezTo>
                  <a:pt x="5824576" y="3182927"/>
                  <a:pt x="5823365" y="3185017"/>
                  <a:pt x="5821699" y="3186653"/>
                </a:cubicBezTo>
                <a:cubicBezTo>
                  <a:pt x="5827120" y="3196376"/>
                  <a:pt x="5814341" y="3209522"/>
                  <a:pt x="5804165" y="3200980"/>
                </a:cubicBezTo>
                <a:cubicBezTo>
                  <a:pt x="5797806" y="3195649"/>
                  <a:pt x="5799744" y="3187895"/>
                  <a:pt x="5804559" y="3183654"/>
                </a:cubicBezTo>
                <a:cubicBezTo>
                  <a:pt x="5804135" y="3182958"/>
                  <a:pt x="5803439" y="3182443"/>
                  <a:pt x="5803166" y="3181685"/>
                </a:cubicBezTo>
                <a:lnTo>
                  <a:pt x="5800228" y="3181080"/>
                </a:lnTo>
                <a:cubicBezTo>
                  <a:pt x="5793930" y="3179777"/>
                  <a:pt x="5789781" y="3174749"/>
                  <a:pt x="5790356" y="3168176"/>
                </a:cubicBezTo>
                <a:cubicBezTo>
                  <a:pt x="5790811" y="3163087"/>
                  <a:pt x="5795747" y="3158726"/>
                  <a:pt x="5800925" y="3158423"/>
                </a:cubicBezTo>
                <a:cubicBezTo>
                  <a:pt x="5801046" y="3156151"/>
                  <a:pt x="5801652" y="3153940"/>
                  <a:pt x="5803166" y="3152032"/>
                </a:cubicBezTo>
                <a:cubicBezTo>
                  <a:pt x="5803318" y="3151819"/>
                  <a:pt x="5803560" y="3151729"/>
                  <a:pt x="5803741" y="3151547"/>
                </a:cubicBezTo>
                <a:cubicBezTo>
                  <a:pt x="5803711" y="3151517"/>
                  <a:pt x="5803651" y="3151517"/>
                  <a:pt x="5803590" y="3151486"/>
                </a:cubicBezTo>
                <a:cubicBezTo>
                  <a:pt x="5802712" y="3150487"/>
                  <a:pt x="5802136" y="3149245"/>
                  <a:pt x="5801712" y="3147942"/>
                </a:cubicBezTo>
                <a:cubicBezTo>
                  <a:pt x="5799532" y="3148669"/>
                  <a:pt x="5797291" y="3149336"/>
                  <a:pt x="5794899" y="3148851"/>
                </a:cubicBezTo>
                <a:lnTo>
                  <a:pt x="5784905" y="3146791"/>
                </a:lnTo>
                <a:cubicBezTo>
                  <a:pt x="5781605" y="3146125"/>
                  <a:pt x="5779151" y="3143641"/>
                  <a:pt x="5777789" y="3140612"/>
                </a:cubicBezTo>
                <a:cubicBezTo>
                  <a:pt x="5775184" y="3141036"/>
                  <a:pt x="5772459" y="3140612"/>
                  <a:pt x="5769794" y="3138583"/>
                </a:cubicBezTo>
                <a:cubicBezTo>
                  <a:pt x="5769703" y="3142339"/>
                  <a:pt x="5767947" y="3146065"/>
                  <a:pt x="5764858" y="3148245"/>
                </a:cubicBezTo>
                <a:lnTo>
                  <a:pt x="5760679" y="3151184"/>
                </a:lnTo>
                <a:cubicBezTo>
                  <a:pt x="5759225" y="3152213"/>
                  <a:pt x="5757651" y="3152758"/>
                  <a:pt x="5756045" y="3152971"/>
                </a:cubicBezTo>
                <a:cubicBezTo>
                  <a:pt x="5756318" y="3154637"/>
                  <a:pt x="5756257" y="3156272"/>
                  <a:pt x="5755833" y="3157787"/>
                </a:cubicBezTo>
                <a:cubicBezTo>
                  <a:pt x="5754925" y="3160997"/>
                  <a:pt x="5752896" y="3163239"/>
                  <a:pt x="5750322" y="3164541"/>
                </a:cubicBezTo>
                <a:cubicBezTo>
                  <a:pt x="5751291" y="3164632"/>
                  <a:pt x="5752048" y="3165601"/>
                  <a:pt x="5752957" y="3165935"/>
                </a:cubicBezTo>
                <a:cubicBezTo>
                  <a:pt x="5752957" y="3165813"/>
                  <a:pt x="5752896" y="3165753"/>
                  <a:pt x="5752926" y="3165601"/>
                </a:cubicBezTo>
                <a:cubicBezTo>
                  <a:pt x="5754077" y="3160058"/>
                  <a:pt x="5758074" y="3157363"/>
                  <a:pt x="5762374" y="3156878"/>
                </a:cubicBezTo>
                <a:cubicBezTo>
                  <a:pt x="5766372" y="3155636"/>
                  <a:pt x="5770036" y="3157241"/>
                  <a:pt x="5773034" y="3159846"/>
                </a:cubicBezTo>
                <a:cubicBezTo>
                  <a:pt x="5777001" y="3158938"/>
                  <a:pt x="5781362" y="3159937"/>
                  <a:pt x="5784421" y="3164269"/>
                </a:cubicBezTo>
                <a:cubicBezTo>
                  <a:pt x="5789720" y="3171750"/>
                  <a:pt x="5784482" y="3179565"/>
                  <a:pt x="5777698" y="3181625"/>
                </a:cubicBezTo>
                <a:cubicBezTo>
                  <a:pt x="5776880" y="3182473"/>
                  <a:pt x="5776032" y="3183321"/>
                  <a:pt x="5775033" y="3183836"/>
                </a:cubicBezTo>
                <a:cubicBezTo>
                  <a:pt x="5774185" y="3184290"/>
                  <a:pt x="5773307" y="3184381"/>
                  <a:pt x="5772459" y="3184563"/>
                </a:cubicBezTo>
                <a:lnTo>
                  <a:pt x="5767826" y="3190076"/>
                </a:lnTo>
                <a:cubicBezTo>
                  <a:pt x="5763798" y="3194892"/>
                  <a:pt x="5755773" y="3194498"/>
                  <a:pt x="5751503" y="3190409"/>
                </a:cubicBezTo>
                <a:cubicBezTo>
                  <a:pt x="5750837" y="3189773"/>
                  <a:pt x="5750534" y="3189016"/>
                  <a:pt x="5750049" y="3188289"/>
                </a:cubicBezTo>
                <a:cubicBezTo>
                  <a:pt x="5745234" y="3190621"/>
                  <a:pt x="5739874" y="3190348"/>
                  <a:pt x="5736028" y="3186078"/>
                </a:cubicBezTo>
                <a:cubicBezTo>
                  <a:pt x="5734999" y="3184926"/>
                  <a:pt x="5734332" y="3183563"/>
                  <a:pt x="5733908" y="3182049"/>
                </a:cubicBezTo>
                <a:cubicBezTo>
                  <a:pt x="5732818" y="3182958"/>
                  <a:pt x="5731728" y="3183957"/>
                  <a:pt x="5730486" y="3184502"/>
                </a:cubicBezTo>
                <a:cubicBezTo>
                  <a:pt x="5730153" y="3185351"/>
                  <a:pt x="5729941" y="3186229"/>
                  <a:pt x="5729366" y="3187047"/>
                </a:cubicBezTo>
                <a:cubicBezTo>
                  <a:pt x="5726095" y="3191711"/>
                  <a:pt x="5718524" y="3193680"/>
                  <a:pt x="5713709" y="3190106"/>
                </a:cubicBezTo>
                <a:lnTo>
                  <a:pt x="5707229" y="3188773"/>
                </a:lnTo>
                <a:cubicBezTo>
                  <a:pt x="5709864" y="3193741"/>
                  <a:pt x="5709167" y="3200011"/>
                  <a:pt x="5704503" y="3203464"/>
                </a:cubicBezTo>
                <a:cubicBezTo>
                  <a:pt x="5699597" y="3207099"/>
                  <a:pt x="5691997" y="3206129"/>
                  <a:pt x="5688423" y="3201071"/>
                </a:cubicBezTo>
                <a:lnTo>
                  <a:pt x="5685485" y="3196891"/>
                </a:lnTo>
                <a:cubicBezTo>
                  <a:pt x="5681882" y="3191802"/>
                  <a:pt x="5682790" y="3184563"/>
                  <a:pt x="5687878" y="3180807"/>
                </a:cubicBezTo>
                <a:cubicBezTo>
                  <a:pt x="5691058" y="3178444"/>
                  <a:pt x="5695297" y="3178232"/>
                  <a:pt x="5698901" y="3179595"/>
                </a:cubicBezTo>
                <a:cubicBezTo>
                  <a:pt x="5698598" y="3177899"/>
                  <a:pt x="5698537" y="3176173"/>
                  <a:pt x="5698992" y="3174537"/>
                </a:cubicBezTo>
                <a:cubicBezTo>
                  <a:pt x="5700566" y="3168933"/>
                  <a:pt x="5705897" y="3166450"/>
                  <a:pt x="5711347" y="3166813"/>
                </a:cubicBezTo>
                <a:cubicBezTo>
                  <a:pt x="5713528" y="3165844"/>
                  <a:pt x="5715890" y="3165389"/>
                  <a:pt x="5718222" y="3165753"/>
                </a:cubicBezTo>
                <a:lnTo>
                  <a:pt x="5720160" y="3163451"/>
                </a:lnTo>
                <a:cubicBezTo>
                  <a:pt x="5722219" y="3160967"/>
                  <a:pt x="5724854" y="3159453"/>
                  <a:pt x="5727640" y="3158968"/>
                </a:cubicBezTo>
                <a:cubicBezTo>
                  <a:pt x="5726277" y="3156242"/>
                  <a:pt x="5725823" y="3153001"/>
                  <a:pt x="5726610" y="3150275"/>
                </a:cubicBezTo>
                <a:cubicBezTo>
                  <a:pt x="5726943" y="3149094"/>
                  <a:pt x="5728003" y="3148730"/>
                  <a:pt x="5728609" y="3147821"/>
                </a:cubicBezTo>
                <a:lnTo>
                  <a:pt x="5728124" y="3147094"/>
                </a:lnTo>
                <a:cubicBezTo>
                  <a:pt x="5724702" y="3141885"/>
                  <a:pt x="5727912" y="3134251"/>
                  <a:pt x="5732970" y="3131586"/>
                </a:cubicBezTo>
                <a:cubicBezTo>
                  <a:pt x="5733393" y="3131374"/>
                  <a:pt x="5733818" y="3131374"/>
                  <a:pt x="5734241" y="3131222"/>
                </a:cubicBezTo>
                <a:cubicBezTo>
                  <a:pt x="5736270" y="3129738"/>
                  <a:pt x="5738693" y="3128708"/>
                  <a:pt x="5741388" y="3128466"/>
                </a:cubicBezTo>
                <a:lnTo>
                  <a:pt x="5743175" y="3128314"/>
                </a:lnTo>
                <a:cubicBezTo>
                  <a:pt x="5746385" y="3126134"/>
                  <a:pt x="5750443" y="3126013"/>
                  <a:pt x="5754380" y="3128193"/>
                </a:cubicBezTo>
                <a:cubicBezTo>
                  <a:pt x="5758256" y="3126649"/>
                  <a:pt x="5762496" y="3127497"/>
                  <a:pt x="5765736" y="3130071"/>
                </a:cubicBezTo>
                <a:cubicBezTo>
                  <a:pt x="5765766" y="3128678"/>
                  <a:pt x="5765615" y="3127224"/>
                  <a:pt x="5766160" y="3125922"/>
                </a:cubicBezTo>
                <a:cubicBezTo>
                  <a:pt x="5767220" y="3120470"/>
                  <a:pt x="5771884" y="3117016"/>
                  <a:pt x="5777425" y="3116501"/>
                </a:cubicBezTo>
                <a:lnTo>
                  <a:pt x="5784663" y="3115865"/>
                </a:lnTo>
                <a:cubicBezTo>
                  <a:pt x="5790235" y="3115381"/>
                  <a:pt x="5794747" y="3120439"/>
                  <a:pt x="5795686" y="3125649"/>
                </a:cubicBezTo>
                <a:lnTo>
                  <a:pt x="5801107" y="3126770"/>
                </a:lnTo>
                <a:cubicBezTo>
                  <a:pt x="5804529" y="3127466"/>
                  <a:pt x="5806982" y="3130132"/>
                  <a:pt x="5808314" y="3133252"/>
                </a:cubicBezTo>
                <a:lnTo>
                  <a:pt x="5809526" y="3132404"/>
                </a:lnTo>
                <a:cubicBezTo>
                  <a:pt x="5814795" y="3128678"/>
                  <a:pt x="5821336" y="3129223"/>
                  <a:pt x="5825697" y="3134160"/>
                </a:cubicBezTo>
                <a:cubicBezTo>
                  <a:pt x="5829634" y="3138613"/>
                  <a:pt x="5828876" y="3146852"/>
                  <a:pt x="5823970" y="3150335"/>
                </a:cubicBezTo>
                <a:lnTo>
                  <a:pt x="5821518" y="3152062"/>
                </a:lnTo>
                <a:lnTo>
                  <a:pt x="5823365" y="3153607"/>
                </a:lnTo>
                <a:cubicBezTo>
                  <a:pt x="5827847" y="3157393"/>
                  <a:pt x="5828846" y="3163936"/>
                  <a:pt x="5825666" y="3168812"/>
                </a:cubicBezTo>
                <a:cubicBezTo>
                  <a:pt x="5826181" y="3169872"/>
                  <a:pt x="5826393" y="3170933"/>
                  <a:pt x="5826514" y="3172083"/>
                </a:cubicBezTo>
                <a:cubicBezTo>
                  <a:pt x="5827453" y="3170478"/>
                  <a:pt x="5828634" y="3168964"/>
                  <a:pt x="5830239" y="3167843"/>
                </a:cubicBezTo>
                <a:lnTo>
                  <a:pt x="5834418" y="3164874"/>
                </a:lnTo>
                <a:cubicBezTo>
                  <a:pt x="5835388" y="3164208"/>
                  <a:pt x="5836508" y="3163905"/>
                  <a:pt x="5837628" y="3163633"/>
                </a:cubicBezTo>
                <a:cubicBezTo>
                  <a:pt x="5835084" y="3158786"/>
                  <a:pt x="5835388" y="3152910"/>
                  <a:pt x="5839960" y="3149124"/>
                </a:cubicBezTo>
                <a:cubicBezTo>
                  <a:pt x="5843443" y="3146246"/>
                  <a:pt x="5849015" y="3145762"/>
                  <a:pt x="5853043" y="3148003"/>
                </a:cubicBezTo>
                <a:cubicBezTo>
                  <a:pt x="5855284" y="3146004"/>
                  <a:pt x="5858221" y="3144883"/>
                  <a:pt x="5861734" y="3145156"/>
                </a:cubicBezTo>
                <a:cubicBezTo>
                  <a:pt x="5867548" y="3145580"/>
                  <a:pt x="5873030" y="3152001"/>
                  <a:pt x="5871818" y="3157908"/>
                </a:cubicBezTo>
                <a:lnTo>
                  <a:pt x="5870788" y="3162906"/>
                </a:lnTo>
                <a:cubicBezTo>
                  <a:pt x="5869486" y="3169206"/>
                  <a:pt x="5864701" y="3173447"/>
                  <a:pt x="5858039" y="3172962"/>
                </a:cubicBezTo>
                <a:cubicBezTo>
                  <a:pt x="5857010" y="3172901"/>
                  <a:pt x="5856010" y="3172417"/>
                  <a:pt x="5855041" y="3171993"/>
                </a:cubicBezTo>
                <a:cubicBezTo>
                  <a:pt x="5853951" y="3172447"/>
                  <a:pt x="5852951" y="3173113"/>
                  <a:pt x="5851740" y="3173265"/>
                </a:cubicBezTo>
                <a:cubicBezTo>
                  <a:pt x="5852164" y="3177596"/>
                  <a:pt x="5850014" y="3181898"/>
                  <a:pt x="5846259" y="3184563"/>
                </a:cubicBezTo>
                <a:close/>
                <a:moveTo>
                  <a:pt x="5870274" y="3256320"/>
                </a:moveTo>
                <a:lnTo>
                  <a:pt x="5875270" y="3257350"/>
                </a:lnTo>
                <a:cubicBezTo>
                  <a:pt x="5881569" y="3258652"/>
                  <a:pt x="5885657" y="3263801"/>
                  <a:pt x="5885052" y="3270314"/>
                </a:cubicBezTo>
                <a:cubicBezTo>
                  <a:pt x="5884476" y="3276220"/>
                  <a:pt x="5877966" y="3281309"/>
                  <a:pt x="5872061" y="3280097"/>
                </a:cubicBezTo>
                <a:lnTo>
                  <a:pt x="5867064" y="3279068"/>
                </a:lnTo>
                <a:cubicBezTo>
                  <a:pt x="5860765" y="3277765"/>
                  <a:pt x="5856676" y="3272616"/>
                  <a:pt x="5857282" y="3266073"/>
                </a:cubicBezTo>
                <a:cubicBezTo>
                  <a:pt x="5857857" y="3260197"/>
                  <a:pt x="5864399" y="3255108"/>
                  <a:pt x="5870274" y="3256320"/>
                </a:cubicBezTo>
                <a:close/>
                <a:moveTo>
                  <a:pt x="5877723" y="3128860"/>
                </a:moveTo>
                <a:cubicBezTo>
                  <a:pt x="5866307" y="3119288"/>
                  <a:pt x="5881327" y="3101750"/>
                  <a:pt x="5892713" y="3111292"/>
                </a:cubicBezTo>
                <a:cubicBezTo>
                  <a:pt x="5904130" y="3120863"/>
                  <a:pt x="5889110" y="3138401"/>
                  <a:pt x="5877723" y="3128860"/>
                </a:cubicBezTo>
                <a:close/>
                <a:moveTo>
                  <a:pt x="5884719" y="3027419"/>
                </a:moveTo>
                <a:cubicBezTo>
                  <a:pt x="5884174" y="3026934"/>
                  <a:pt x="5883568" y="3026510"/>
                  <a:pt x="5882963" y="3026146"/>
                </a:cubicBezTo>
                <a:cubicBezTo>
                  <a:pt x="5882963" y="3026146"/>
                  <a:pt x="5882963" y="3026146"/>
                  <a:pt x="5882963" y="3026146"/>
                </a:cubicBezTo>
                <a:cubicBezTo>
                  <a:pt x="5882872" y="3026146"/>
                  <a:pt x="5882841" y="3026146"/>
                  <a:pt x="5882720" y="3026146"/>
                </a:cubicBezTo>
                <a:cubicBezTo>
                  <a:pt x="5882538" y="3026177"/>
                  <a:pt x="5882508" y="3026177"/>
                  <a:pt x="5882145" y="3026268"/>
                </a:cubicBezTo>
                <a:cubicBezTo>
                  <a:pt x="5875815" y="3027479"/>
                  <a:pt x="5870062" y="3023663"/>
                  <a:pt x="5868396" y="3017484"/>
                </a:cubicBezTo>
                <a:cubicBezTo>
                  <a:pt x="5866821" y="3011577"/>
                  <a:pt x="5871243" y="3004853"/>
                  <a:pt x="5877178" y="3003702"/>
                </a:cubicBezTo>
                <a:cubicBezTo>
                  <a:pt x="5884083" y="3002369"/>
                  <a:pt x="5891260" y="3003368"/>
                  <a:pt x="5896923" y="3007821"/>
                </a:cubicBezTo>
                <a:cubicBezTo>
                  <a:pt x="5901859" y="3011698"/>
                  <a:pt x="5904221" y="3017938"/>
                  <a:pt x="5900648" y="3023723"/>
                </a:cubicBezTo>
                <a:cubicBezTo>
                  <a:pt x="5897589" y="3028570"/>
                  <a:pt x="5889594" y="3031266"/>
                  <a:pt x="5884719" y="3027419"/>
                </a:cubicBezTo>
                <a:close/>
                <a:moveTo>
                  <a:pt x="5662379" y="2861036"/>
                </a:moveTo>
                <a:cubicBezTo>
                  <a:pt x="5651144" y="2851616"/>
                  <a:pt x="5663500" y="2832049"/>
                  <a:pt x="5674856" y="2841590"/>
                </a:cubicBezTo>
                <a:cubicBezTo>
                  <a:pt x="5686091" y="2851040"/>
                  <a:pt x="5673766" y="2870578"/>
                  <a:pt x="5662379" y="2861036"/>
                </a:cubicBezTo>
                <a:close/>
                <a:moveTo>
                  <a:pt x="5609808" y="2867488"/>
                </a:moveTo>
                <a:cubicBezTo>
                  <a:pt x="5606749" y="2871941"/>
                  <a:pt x="5599663" y="2873970"/>
                  <a:pt x="5594848" y="2871002"/>
                </a:cubicBezTo>
                <a:cubicBezTo>
                  <a:pt x="5591910" y="2871638"/>
                  <a:pt x="5588700" y="2871062"/>
                  <a:pt x="5585702" y="2868548"/>
                </a:cubicBezTo>
                <a:cubicBezTo>
                  <a:pt x="5578283" y="2862339"/>
                  <a:pt x="5582008" y="2852797"/>
                  <a:pt x="5588640" y="2849435"/>
                </a:cubicBezTo>
                <a:cubicBezTo>
                  <a:pt x="5592456" y="2846012"/>
                  <a:pt x="5598754" y="2844710"/>
                  <a:pt x="5602873" y="2848163"/>
                </a:cubicBezTo>
                <a:lnTo>
                  <a:pt x="5606810" y="2851464"/>
                </a:lnTo>
                <a:cubicBezTo>
                  <a:pt x="5611594" y="2855463"/>
                  <a:pt x="5613623" y="2861945"/>
                  <a:pt x="5609808" y="2867488"/>
                </a:cubicBezTo>
                <a:close/>
                <a:moveTo>
                  <a:pt x="5622254" y="2904623"/>
                </a:moveTo>
                <a:cubicBezTo>
                  <a:pt x="5633520" y="2914074"/>
                  <a:pt x="5620831" y="2933399"/>
                  <a:pt x="5609475" y="2923857"/>
                </a:cubicBezTo>
                <a:cubicBezTo>
                  <a:pt x="5598209" y="2914407"/>
                  <a:pt x="5610898" y="2895082"/>
                  <a:pt x="5622254" y="2904623"/>
                </a:cubicBezTo>
                <a:close/>
                <a:moveTo>
                  <a:pt x="5628159" y="2720188"/>
                </a:moveTo>
                <a:cubicBezTo>
                  <a:pt x="5614047" y="2713827"/>
                  <a:pt x="5624162" y="2691958"/>
                  <a:pt x="5638274" y="2698349"/>
                </a:cubicBezTo>
                <a:cubicBezTo>
                  <a:pt x="5652386" y="2704740"/>
                  <a:pt x="5642271" y="2726579"/>
                  <a:pt x="5628159" y="2720188"/>
                </a:cubicBezTo>
                <a:close/>
                <a:moveTo>
                  <a:pt x="5616076" y="2699530"/>
                </a:moveTo>
                <a:lnTo>
                  <a:pt x="5612775" y="2703438"/>
                </a:lnTo>
                <a:cubicBezTo>
                  <a:pt x="5612533" y="2703740"/>
                  <a:pt x="5612230" y="2703983"/>
                  <a:pt x="5611958" y="2704255"/>
                </a:cubicBezTo>
                <a:cubicBezTo>
                  <a:pt x="5612291" y="2705285"/>
                  <a:pt x="5612533" y="2706345"/>
                  <a:pt x="5612533" y="2707406"/>
                </a:cubicBezTo>
                <a:cubicBezTo>
                  <a:pt x="5612594" y="2713978"/>
                  <a:pt x="5607294" y="2718522"/>
                  <a:pt x="5601086" y="2719037"/>
                </a:cubicBezTo>
                <a:lnTo>
                  <a:pt x="5593848" y="2719673"/>
                </a:lnTo>
                <a:cubicBezTo>
                  <a:pt x="5587610" y="2720218"/>
                  <a:pt x="5582250" y="2714069"/>
                  <a:pt x="5582220" y="2708223"/>
                </a:cubicBezTo>
                <a:cubicBezTo>
                  <a:pt x="5582189" y="2702165"/>
                  <a:pt x="5586671" y="2697894"/>
                  <a:pt x="5592213" y="2696834"/>
                </a:cubicBezTo>
                <a:cubicBezTo>
                  <a:pt x="5592092" y="2694078"/>
                  <a:pt x="5592819" y="2691322"/>
                  <a:pt x="5594545" y="2689232"/>
                </a:cubicBezTo>
                <a:lnTo>
                  <a:pt x="5597846" y="2685324"/>
                </a:lnTo>
                <a:cubicBezTo>
                  <a:pt x="5601995" y="2680357"/>
                  <a:pt x="5608778" y="2679569"/>
                  <a:pt x="5614047" y="2683295"/>
                </a:cubicBezTo>
                <a:cubicBezTo>
                  <a:pt x="5619014" y="2686839"/>
                  <a:pt x="5619952" y="2694896"/>
                  <a:pt x="5616076" y="2699530"/>
                </a:cubicBezTo>
                <a:close/>
                <a:moveTo>
                  <a:pt x="5605265" y="2644433"/>
                </a:moveTo>
                <a:lnTo>
                  <a:pt x="5603054" y="2649310"/>
                </a:lnTo>
                <a:cubicBezTo>
                  <a:pt x="5600268" y="2655458"/>
                  <a:pt x="5592637" y="2657246"/>
                  <a:pt x="5586914" y="2654671"/>
                </a:cubicBezTo>
                <a:cubicBezTo>
                  <a:pt x="5580796" y="2651945"/>
                  <a:pt x="5578979" y="2644251"/>
                  <a:pt x="5581554" y="2638526"/>
                </a:cubicBezTo>
                <a:lnTo>
                  <a:pt x="5583764" y="2633649"/>
                </a:lnTo>
                <a:cubicBezTo>
                  <a:pt x="5586550" y="2627501"/>
                  <a:pt x="5594181" y="2625744"/>
                  <a:pt x="5599905" y="2628319"/>
                </a:cubicBezTo>
                <a:cubicBezTo>
                  <a:pt x="5606022" y="2631014"/>
                  <a:pt x="5607839" y="2638708"/>
                  <a:pt x="5605265" y="2644433"/>
                </a:cubicBezTo>
                <a:close/>
                <a:moveTo>
                  <a:pt x="5578767" y="2664030"/>
                </a:moveTo>
                <a:cubicBezTo>
                  <a:pt x="5573771" y="2668635"/>
                  <a:pt x="5567229" y="2667362"/>
                  <a:pt x="5562445" y="2663364"/>
                </a:cubicBezTo>
                <a:lnTo>
                  <a:pt x="5558508" y="2660062"/>
                </a:lnTo>
                <a:cubicBezTo>
                  <a:pt x="5553693" y="2656034"/>
                  <a:pt x="5555025" y="2647553"/>
                  <a:pt x="5559144" y="2643736"/>
                </a:cubicBezTo>
                <a:cubicBezTo>
                  <a:pt x="5564171" y="2639132"/>
                  <a:pt x="5570682" y="2640404"/>
                  <a:pt x="5575467" y="2644372"/>
                </a:cubicBezTo>
                <a:lnTo>
                  <a:pt x="5579403" y="2647674"/>
                </a:lnTo>
                <a:cubicBezTo>
                  <a:pt x="5584248" y="2651733"/>
                  <a:pt x="5582916" y="2660214"/>
                  <a:pt x="5578767" y="2664030"/>
                </a:cubicBezTo>
                <a:close/>
                <a:moveTo>
                  <a:pt x="5512356" y="2461875"/>
                </a:moveTo>
                <a:cubicBezTo>
                  <a:pt x="5509994" y="2467267"/>
                  <a:pt x="5503120" y="2471144"/>
                  <a:pt x="5497427" y="2468600"/>
                </a:cubicBezTo>
                <a:lnTo>
                  <a:pt x="5492551" y="2466419"/>
                </a:lnTo>
                <a:cubicBezTo>
                  <a:pt x="5486615" y="2463723"/>
                  <a:pt x="5482860" y="2457635"/>
                  <a:pt x="5485162" y="2451092"/>
                </a:cubicBezTo>
                <a:cubicBezTo>
                  <a:pt x="5486737" y="2446609"/>
                  <a:pt x="5491552" y="2443126"/>
                  <a:pt x="5496427" y="2443005"/>
                </a:cubicBezTo>
                <a:cubicBezTo>
                  <a:pt x="5497184" y="2441551"/>
                  <a:pt x="5498214" y="2440248"/>
                  <a:pt x="5499577" y="2439249"/>
                </a:cubicBezTo>
                <a:lnTo>
                  <a:pt x="5503725" y="2436250"/>
                </a:lnTo>
                <a:cubicBezTo>
                  <a:pt x="5508783" y="2432585"/>
                  <a:pt x="5516142" y="2433645"/>
                  <a:pt x="5519867" y="2438704"/>
                </a:cubicBezTo>
                <a:cubicBezTo>
                  <a:pt x="5520139" y="2439067"/>
                  <a:pt x="5520200" y="2439521"/>
                  <a:pt x="5520412" y="2439945"/>
                </a:cubicBezTo>
                <a:lnTo>
                  <a:pt x="5522774" y="2439037"/>
                </a:lnTo>
                <a:cubicBezTo>
                  <a:pt x="5528861" y="2436735"/>
                  <a:pt x="5535977" y="2439855"/>
                  <a:pt x="5538309" y="2445973"/>
                </a:cubicBezTo>
                <a:cubicBezTo>
                  <a:pt x="5540610" y="2452031"/>
                  <a:pt x="5537461" y="2459240"/>
                  <a:pt x="5531374" y="2461512"/>
                </a:cubicBezTo>
                <a:lnTo>
                  <a:pt x="5524681" y="2464056"/>
                </a:lnTo>
                <a:cubicBezTo>
                  <a:pt x="5528043" y="2465662"/>
                  <a:pt x="5530769" y="2468539"/>
                  <a:pt x="5531495" y="2472356"/>
                </a:cubicBezTo>
                <a:lnTo>
                  <a:pt x="5532494" y="2477596"/>
                </a:lnTo>
                <a:cubicBezTo>
                  <a:pt x="5533706" y="2484017"/>
                  <a:pt x="5529466" y="2490469"/>
                  <a:pt x="5523016" y="2491741"/>
                </a:cubicBezTo>
                <a:cubicBezTo>
                  <a:pt x="5516687" y="2493013"/>
                  <a:pt x="5510085" y="2488652"/>
                  <a:pt x="5508874" y="2482291"/>
                </a:cubicBezTo>
                <a:lnTo>
                  <a:pt x="5507875" y="2477051"/>
                </a:lnTo>
                <a:cubicBezTo>
                  <a:pt x="5506815" y="2471477"/>
                  <a:pt x="5510025" y="2466086"/>
                  <a:pt x="5515052" y="2463874"/>
                </a:cubicBezTo>
                <a:cubicBezTo>
                  <a:pt x="5514113" y="2463329"/>
                  <a:pt x="5513235" y="2462633"/>
                  <a:pt x="5512356" y="2461875"/>
                </a:cubicBezTo>
                <a:close/>
                <a:moveTo>
                  <a:pt x="5533585" y="2322269"/>
                </a:moveTo>
                <a:cubicBezTo>
                  <a:pt x="5538824" y="2318483"/>
                  <a:pt x="5545940" y="2320391"/>
                  <a:pt x="5549635" y="2325268"/>
                </a:cubicBezTo>
                <a:cubicBezTo>
                  <a:pt x="5553360" y="2330205"/>
                  <a:pt x="5551573" y="2337293"/>
                  <a:pt x="5546970" y="2340958"/>
                </a:cubicBezTo>
                <a:cubicBezTo>
                  <a:pt x="5547969" y="2349136"/>
                  <a:pt x="5539611" y="2358617"/>
                  <a:pt x="5529618" y="2354104"/>
                </a:cubicBezTo>
                <a:cubicBezTo>
                  <a:pt x="5528467" y="2353589"/>
                  <a:pt x="5527740" y="2352832"/>
                  <a:pt x="5526923" y="2352135"/>
                </a:cubicBezTo>
                <a:cubicBezTo>
                  <a:pt x="5523531" y="2351832"/>
                  <a:pt x="5520230" y="2350196"/>
                  <a:pt x="5518110" y="2347349"/>
                </a:cubicBezTo>
                <a:cubicBezTo>
                  <a:pt x="5514294" y="2342291"/>
                  <a:pt x="5516233" y="2334839"/>
                  <a:pt x="5521108" y="2331295"/>
                </a:cubicBezTo>
                <a:lnTo>
                  <a:pt x="5533585" y="2322269"/>
                </a:lnTo>
                <a:close/>
                <a:moveTo>
                  <a:pt x="5551634" y="2284316"/>
                </a:moveTo>
                <a:cubicBezTo>
                  <a:pt x="5560294" y="2296311"/>
                  <a:pt x="5542791" y="2311395"/>
                  <a:pt x="5534100" y="2299340"/>
                </a:cubicBezTo>
                <a:cubicBezTo>
                  <a:pt x="5525439" y="2287345"/>
                  <a:pt x="5542942" y="2272260"/>
                  <a:pt x="5551634" y="2284316"/>
                </a:cubicBezTo>
                <a:close/>
                <a:moveTo>
                  <a:pt x="5478227" y="2402537"/>
                </a:moveTo>
                <a:cubicBezTo>
                  <a:pt x="5478318" y="2402022"/>
                  <a:pt x="5478257" y="2401568"/>
                  <a:pt x="5478409" y="2401084"/>
                </a:cubicBezTo>
                <a:cubicBezTo>
                  <a:pt x="5480165" y="2395238"/>
                  <a:pt x="5487979" y="2391088"/>
                  <a:pt x="5493732" y="2393693"/>
                </a:cubicBezTo>
                <a:lnTo>
                  <a:pt x="5498608" y="2395904"/>
                </a:lnTo>
                <a:cubicBezTo>
                  <a:pt x="5502756" y="2397782"/>
                  <a:pt x="5505421" y="2401114"/>
                  <a:pt x="5506179" y="2405112"/>
                </a:cubicBezTo>
                <a:lnTo>
                  <a:pt x="5506451" y="2405082"/>
                </a:lnTo>
                <a:cubicBezTo>
                  <a:pt x="5513083" y="2403809"/>
                  <a:pt x="5519049" y="2408050"/>
                  <a:pt x="5520654" y="2414472"/>
                </a:cubicBezTo>
                <a:cubicBezTo>
                  <a:pt x="5522229" y="2420711"/>
                  <a:pt x="5517474" y="2427496"/>
                  <a:pt x="5511266" y="2428678"/>
                </a:cubicBezTo>
                <a:lnTo>
                  <a:pt x="5506027" y="2429677"/>
                </a:lnTo>
                <a:cubicBezTo>
                  <a:pt x="5499395" y="2430919"/>
                  <a:pt x="5493429" y="2426709"/>
                  <a:pt x="5491824" y="2420287"/>
                </a:cubicBezTo>
                <a:cubicBezTo>
                  <a:pt x="5491703" y="2419803"/>
                  <a:pt x="5491854" y="2419318"/>
                  <a:pt x="5491794" y="2418833"/>
                </a:cubicBezTo>
                <a:cubicBezTo>
                  <a:pt x="5491431" y="2418743"/>
                  <a:pt x="5491007" y="2418803"/>
                  <a:pt x="5490643" y="2418652"/>
                </a:cubicBezTo>
                <a:lnTo>
                  <a:pt x="5485767" y="2416440"/>
                </a:lnTo>
                <a:cubicBezTo>
                  <a:pt x="5485737" y="2416440"/>
                  <a:pt x="5485707" y="2416410"/>
                  <a:pt x="5485677" y="2416380"/>
                </a:cubicBezTo>
                <a:cubicBezTo>
                  <a:pt x="5483557" y="2424770"/>
                  <a:pt x="5473019" y="2430646"/>
                  <a:pt x="5466719" y="2421923"/>
                </a:cubicBezTo>
                <a:cubicBezTo>
                  <a:pt x="5459724" y="2412200"/>
                  <a:pt x="5469627" y="2400296"/>
                  <a:pt x="5478227" y="2402537"/>
                </a:cubicBezTo>
                <a:close/>
                <a:moveTo>
                  <a:pt x="5432409" y="2453213"/>
                </a:moveTo>
                <a:cubicBezTo>
                  <a:pt x="5430773" y="2450971"/>
                  <a:pt x="5430289" y="2448578"/>
                  <a:pt x="5430259" y="2446276"/>
                </a:cubicBezTo>
                <a:cubicBezTo>
                  <a:pt x="5422415" y="2441218"/>
                  <a:pt x="5422294" y="2426406"/>
                  <a:pt x="5434195" y="2424164"/>
                </a:cubicBezTo>
                <a:cubicBezTo>
                  <a:pt x="5442735" y="2422529"/>
                  <a:pt x="5447671" y="2429314"/>
                  <a:pt x="5447762" y="2436068"/>
                </a:cubicBezTo>
                <a:cubicBezTo>
                  <a:pt x="5448247" y="2436553"/>
                  <a:pt x="5448792" y="2436795"/>
                  <a:pt x="5449246" y="2437431"/>
                </a:cubicBezTo>
                <a:cubicBezTo>
                  <a:pt x="5457846" y="2449305"/>
                  <a:pt x="5441100" y="2465237"/>
                  <a:pt x="5432409" y="2453213"/>
                </a:cubicBezTo>
                <a:close/>
                <a:moveTo>
                  <a:pt x="5273301" y="2350045"/>
                </a:moveTo>
                <a:cubicBezTo>
                  <a:pt x="5267456" y="2358405"/>
                  <a:pt x="5255070" y="2354649"/>
                  <a:pt x="5252557" y="2346077"/>
                </a:cubicBezTo>
                <a:cubicBezTo>
                  <a:pt x="5240201" y="2339050"/>
                  <a:pt x="5247287" y="2317726"/>
                  <a:pt x="5260975" y="2323905"/>
                </a:cubicBezTo>
                <a:cubicBezTo>
                  <a:pt x="5263398" y="2324995"/>
                  <a:pt x="5264942" y="2326661"/>
                  <a:pt x="5266184" y="2328478"/>
                </a:cubicBezTo>
                <a:cubicBezTo>
                  <a:pt x="5269273" y="2328902"/>
                  <a:pt x="5272059" y="2330629"/>
                  <a:pt x="5274179" y="2332931"/>
                </a:cubicBezTo>
                <a:cubicBezTo>
                  <a:pt x="5281356" y="2327994"/>
                  <a:pt x="5294226" y="2332810"/>
                  <a:pt x="5292349" y="2344017"/>
                </a:cubicBezTo>
                <a:cubicBezTo>
                  <a:pt x="5290653" y="2354225"/>
                  <a:pt x="5279297" y="2355225"/>
                  <a:pt x="5273301" y="2350045"/>
                </a:cubicBezTo>
                <a:close/>
                <a:moveTo>
                  <a:pt x="5286050" y="2059746"/>
                </a:moveTo>
                <a:cubicBezTo>
                  <a:pt x="5284021" y="2061806"/>
                  <a:pt x="5281477" y="2063351"/>
                  <a:pt x="5278782" y="2063684"/>
                </a:cubicBezTo>
                <a:cubicBezTo>
                  <a:pt x="5274300" y="2073255"/>
                  <a:pt x="5259976" y="2070772"/>
                  <a:pt x="5257584" y="2061594"/>
                </a:cubicBezTo>
                <a:cubicBezTo>
                  <a:pt x="5254676" y="2064138"/>
                  <a:pt x="5250497" y="2065320"/>
                  <a:pt x="5246682" y="2064350"/>
                </a:cubicBezTo>
                <a:lnTo>
                  <a:pt x="5245622" y="2064108"/>
                </a:lnTo>
                <a:cubicBezTo>
                  <a:pt x="5246591" y="2065077"/>
                  <a:pt x="5247439" y="2066289"/>
                  <a:pt x="5248044" y="2067894"/>
                </a:cubicBezTo>
                <a:cubicBezTo>
                  <a:pt x="5249468" y="2071589"/>
                  <a:pt x="5248922" y="2075012"/>
                  <a:pt x="5247409" y="2077890"/>
                </a:cubicBezTo>
                <a:cubicBezTo>
                  <a:pt x="5248347" y="2078072"/>
                  <a:pt x="5249316" y="2078132"/>
                  <a:pt x="5250225" y="2078526"/>
                </a:cubicBezTo>
                <a:cubicBezTo>
                  <a:pt x="5256312" y="2081131"/>
                  <a:pt x="5258432" y="2088855"/>
                  <a:pt x="5255857" y="2094579"/>
                </a:cubicBezTo>
                <a:lnTo>
                  <a:pt x="5249256" y="2109210"/>
                </a:lnTo>
                <a:cubicBezTo>
                  <a:pt x="5246500" y="2115359"/>
                  <a:pt x="5239080" y="2117358"/>
                  <a:pt x="5233206" y="2114843"/>
                </a:cubicBezTo>
                <a:cubicBezTo>
                  <a:pt x="5227118" y="2112239"/>
                  <a:pt x="5224999" y="2104515"/>
                  <a:pt x="5227573" y="2098790"/>
                </a:cubicBezTo>
                <a:lnTo>
                  <a:pt x="5233963" y="2084644"/>
                </a:lnTo>
                <a:cubicBezTo>
                  <a:pt x="5231570" y="2083978"/>
                  <a:pt x="5229451" y="2082312"/>
                  <a:pt x="5228118" y="2079253"/>
                </a:cubicBezTo>
                <a:cubicBezTo>
                  <a:pt x="5225786" y="2080101"/>
                  <a:pt x="5223182" y="2080373"/>
                  <a:pt x="5220608" y="2079737"/>
                </a:cubicBezTo>
                <a:lnTo>
                  <a:pt x="5210735" y="2077284"/>
                </a:lnTo>
                <a:cubicBezTo>
                  <a:pt x="5204679" y="2075800"/>
                  <a:pt x="5201530" y="2068439"/>
                  <a:pt x="5203316" y="2062836"/>
                </a:cubicBezTo>
                <a:cubicBezTo>
                  <a:pt x="5205103" y="2057262"/>
                  <a:pt x="5210584" y="2055021"/>
                  <a:pt x="5216005" y="2055596"/>
                </a:cubicBezTo>
                <a:cubicBezTo>
                  <a:pt x="5213370" y="2046903"/>
                  <a:pt x="5220396" y="2035817"/>
                  <a:pt x="5230783" y="2040482"/>
                </a:cubicBezTo>
                <a:cubicBezTo>
                  <a:pt x="5231237" y="2040663"/>
                  <a:pt x="5231449" y="2041027"/>
                  <a:pt x="5231843" y="2041239"/>
                </a:cubicBezTo>
                <a:cubicBezTo>
                  <a:pt x="5232630" y="2040058"/>
                  <a:pt x="5233115" y="2038543"/>
                  <a:pt x="5234174" y="2037756"/>
                </a:cubicBezTo>
                <a:lnTo>
                  <a:pt x="5233478" y="2036604"/>
                </a:lnTo>
                <a:cubicBezTo>
                  <a:pt x="5230268" y="2031274"/>
                  <a:pt x="5233781" y="2023762"/>
                  <a:pt x="5238929" y="2021338"/>
                </a:cubicBezTo>
                <a:cubicBezTo>
                  <a:pt x="5244925" y="2018491"/>
                  <a:pt x="5251012" y="2021490"/>
                  <a:pt x="5254222" y="2026791"/>
                </a:cubicBezTo>
                <a:lnTo>
                  <a:pt x="5254646" y="2027518"/>
                </a:lnTo>
                <a:cubicBezTo>
                  <a:pt x="5255585" y="2027548"/>
                  <a:pt x="5256524" y="2027548"/>
                  <a:pt x="5257493" y="2027790"/>
                </a:cubicBezTo>
                <a:lnTo>
                  <a:pt x="5262429" y="2029032"/>
                </a:lnTo>
                <a:cubicBezTo>
                  <a:pt x="5268455" y="2030516"/>
                  <a:pt x="5271211" y="2038422"/>
                  <a:pt x="5269243" y="2043753"/>
                </a:cubicBezTo>
                <a:cubicBezTo>
                  <a:pt x="5268576" y="2045540"/>
                  <a:pt x="5267486" y="2046843"/>
                  <a:pt x="5266275" y="2047963"/>
                </a:cubicBezTo>
                <a:cubicBezTo>
                  <a:pt x="5267214" y="2047812"/>
                  <a:pt x="5268153" y="2047842"/>
                  <a:pt x="5269122" y="2047933"/>
                </a:cubicBezTo>
                <a:cubicBezTo>
                  <a:pt x="5272059" y="2041845"/>
                  <a:pt x="5279751" y="2038695"/>
                  <a:pt x="5285020" y="2041996"/>
                </a:cubicBezTo>
                <a:cubicBezTo>
                  <a:pt x="5283627" y="2037029"/>
                  <a:pt x="5284596" y="2031849"/>
                  <a:pt x="5289502" y="2028760"/>
                </a:cubicBezTo>
                <a:cubicBezTo>
                  <a:pt x="5294317" y="2025761"/>
                  <a:pt x="5302645" y="2026851"/>
                  <a:pt x="5305310" y="2032455"/>
                </a:cubicBezTo>
                <a:cubicBezTo>
                  <a:pt x="5305613" y="2033151"/>
                  <a:pt x="5305946" y="2033818"/>
                  <a:pt x="5306340" y="2034454"/>
                </a:cubicBezTo>
                <a:cubicBezTo>
                  <a:pt x="5306370" y="2034514"/>
                  <a:pt x="5306370" y="2034484"/>
                  <a:pt x="5306400" y="2034575"/>
                </a:cubicBezTo>
                <a:cubicBezTo>
                  <a:pt x="5306461" y="2034606"/>
                  <a:pt x="5306491" y="2034606"/>
                  <a:pt x="5306521" y="2034636"/>
                </a:cubicBezTo>
                <a:cubicBezTo>
                  <a:pt x="5306582" y="2034636"/>
                  <a:pt x="5306642" y="2034666"/>
                  <a:pt x="5306703" y="2034696"/>
                </a:cubicBezTo>
                <a:cubicBezTo>
                  <a:pt x="5307611" y="2034848"/>
                  <a:pt x="5308490" y="2034696"/>
                  <a:pt x="5309398" y="2034908"/>
                </a:cubicBezTo>
                <a:cubicBezTo>
                  <a:pt x="5315727" y="2036453"/>
                  <a:pt x="5318816" y="2044510"/>
                  <a:pt x="5316818" y="2050235"/>
                </a:cubicBezTo>
                <a:cubicBezTo>
                  <a:pt x="5315213" y="2054809"/>
                  <a:pt x="5311427" y="2057323"/>
                  <a:pt x="5307157" y="2057929"/>
                </a:cubicBezTo>
                <a:cubicBezTo>
                  <a:pt x="5305249" y="2062745"/>
                  <a:pt x="5300949" y="2066258"/>
                  <a:pt x="5295316" y="2065834"/>
                </a:cubicBezTo>
                <a:cubicBezTo>
                  <a:pt x="5291622" y="2065501"/>
                  <a:pt x="5288139" y="2063017"/>
                  <a:pt x="5286050" y="2059746"/>
                </a:cubicBezTo>
                <a:close/>
                <a:moveTo>
                  <a:pt x="5275420" y="1913385"/>
                </a:moveTo>
                <a:cubicBezTo>
                  <a:pt x="5273452" y="1919564"/>
                  <a:pt x="5267032" y="1922321"/>
                  <a:pt x="5261005" y="1920836"/>
                </a:cubicBezTo>
                <a:lnTo>
                  <a:pt x="5256069" y="1919594"/>
                </a:lnTo>
                <a:cubicBezTo>
                  <a:pt x="5250043" y="1918110"/>
                  <a:pt x="5246833" y="1910780"/>
                  <a:pt x="5248620" y="1905177"/>
                </a:cubicBezTo>
                <a:cubicBezTo>
                  <a:pt x="5250588" y="1898997"/>
                  <a:pt x="5257008" y="1896241"/>
                  <a:pt x="5263034" y="1897725"/>
                </a:cubicBezTo>
                <a:lnTo>
                  <a:pt x="5268001" y="1898967"/>
                </a:lnTo>
                <a:cubicBezTo>
                  <a:pt x="5273997" y="1900482"/>
                  <a:pt x="5277207" y="1907781"/>
                  <a:pt x="5275420" y="1913385"/>
                </a:cubicBezTo>
                <a:close/>
                <a:moveTo>
                  <a:pt x="5281235" y="1962576"/>
                </a:moveTo>
                <a:lnTo>
                  <a:pt x="5285989" y="1960759"/>
                </a:lnTo>
                <a:cubicBezTo>
                  <a:pt x="5291773" y="1958517"/>
                  <a:pt x="5298284" y="1959396"/>
                  <a:pt x="5301524" y="1965423"/>
                </a:cubicBezTo>
                <a:cubicBezTo>
                  <a:pt x="5301646" y="1965635"/>
                  <a:pt x="5301646" y="1965908"/>
                  <a:pt x="5301736" y="1966120"/>
                </a:cubicBezTo>
                <a:cubicBezTo>
                  <a:pt x="5306945" y="1967271"/>
                  <a:pt x="5310882" y="1971845"/>
                  <a:pt x="5310882" y="1977297"/>
                </a:cubicBezTo>
                <a:cubicBezTo>
                  <a:pt x="5310913" y="1977933"/>
                  <a:pt x="5310913" y="1978236"/>
                  <a:pt x="5310882" y="1978327"/>
                </a:cubicBezTo>
                <a:lnTo>
                  <a:pt x="5310913" y="1978539"/>
                </a:lnTo>
                <a:cubicBezTo>
                  <a:pt x="5310913" y="1978569"/>
                  <a:pt x="5310913" y="1978569"/>
                  <a:pt x="5310943" y="1978630"/>
                </a:cubicBezTo>
                <a:cubicBezTo>
                  <a:pt x="5311548" y="1978993"/>
                  <a:pt x="5312124" y="1979326"/>
                  <a:pt x="5312759" y="1979629"/>
                </a:cubicBezTo>
                <a:cubicBezTo>
                  <a:pt x="5318574" y="1982355"/>
                  <a:pt x="5319361" y="1990382"/>
                  <a:pt x="5316636" y="1995380"/>
                </a:cubicBezTo>
                <a:cubicBezTo>
                  <a:pt x="5313456" y="2001226"/>
                  <a:pt x="5306309" y="2001802"/>
                  <a:pt x="5300889" y="1999257"/>
                </a:cubicBezTo>
                <a:cubicBezTo>
                  <a:pt x="5294257" y="1996137"/>
                  <a:pt x="5290290" y="1990261"/>
                  <a:pt x="5288715" y="1983537"/>
                </a:cubicBezTo>
                <a:cubicBezTo>
                  <a:pt x="5283899" y="1984324"/>
                  <a:pt x="5279145" y="1982931"/>
                  <a:pt x="5276541" y="1978054"/>
                </a:cubicBezTo>
                <a:cubicBezTo>
                  <a:pt x="5273906" y="1973147"/>
                  <a:pt x="5275451" y="1964817"/>
                  <a:pt x="5281235" y="1962576"/>
                </a:cubicBezTo>
                <a:close/>
                <a:moveTo>
                  <a:pt x="5266002" y="1993653"/>
                </a:moveTo>
                <a:cubicBezTo>
                  <a:pt x="5265669" y="1995016"/>
                  <a:pt x="5265033" y="1996077"/>
                  <a:pt x="5264367" y="1997106"/>
                </a:cubicBezTo>
                <a:cubicBezTo>
                  <a:pt x="5269727" y="1996258"/>
                  <a:pt x="5275935" y="1998348"/>
                  <a:pt x="5278388" y="2004740"/>
                </a:cubicBezTo>
                <a:cubicBezTo>
                  <a:pt x="5283688" y="2018491"/>
                  <a:pt x="5261339" y="2023731"/>
                  <a:pt x="5256100" y="2010161"/>
                </a:cubicBezTo>
                <a:cubicBezTo>
                  <a:pt x="5254918" y="2007072"/>
                  <a:pt x="5255252" y="2004497"/>
                  <a:pt x="5256342" y="2002377"/>
                </a:cubicBezTo>
                <a:cubicBezTo>
                  <a:pt x="5249195" y="2003376"/>
                  <a:pt x="5241201" y="1998348"/>
                  <a:pt x="5243441" y="1989383"/>
                </a:cubicBezTo>
                <a:cubicBezTo>
                  <a:pt x="5247015" y="1975086"/>
                  <a:pt x="5269576" y="1979326"/>
                  <a:pt x="5266002" y="1993653"/>
                </a:cubicBezTo>
                <a:close/>
                <a:moveTo>
                  <a:pt x="5316151" y="2010373"/>
                </a:moveTo>
                <a:cubicBezTo>
                  <a:pt x="5310852" y="1996592"/>
                  <a:pt x="5332322" y="1988534"/>
                  <a:pt x="5337622" y="2002347"/>
                </a:cubicBezTo>
                <a:cubicBezTo>
                  <a:pt x="5342952" y="2016129"/>
                  <a:pt x="5321451" y="2024186"/>
                  <a:pt x="5316151" y="2010373"/>
                </a:cubicBezTo>
                <a:close/>
                <a:moveTo>
                  <a:pt x="5329991" y="1937950"/>
                </a:moveTo>
                <a:cubicBezTo>
                  <a:pt x="5328780" y="1939344"/>
                  <a:pt x="5327235" y="1940222"/>
                  <a:pt x="5325569" y="1940798"/>
                </a:cubicBezTo>
                <a:cubicBezTo>
                  <a:pt x="5328446" y="1942766"/>
                  <a:pt x="5330263" y="1946007"/>
                  <a:pt x="5329082" y="1950702"/>
                </a:cubicBezTo>
                <a:cubicBezTo>
                  <a:pt x="5325569" y="1964817"/>
                  <a:pt x="5302736" y="1962394"/>
                  <a:pt x="5306279" y="1948097"/>
                </a:cubicBezTo>
                <a:cubicBezTo>
                  <a:pt x="5306672" y="1946462"/>
                  <a:pt x="5307399" y="1945099"/>
                  <a:pt x="5308247" y="1943917"/>
                </a:cubicBezTo>
                <a:lnTo>
                  <a:pt x="5308066" y="1943978"/>
                </a:lnTo>
                <a:cubicBezTo>
                  <a:pt x="5302070" y="1946280"/>
                  <a:pt x="5295710" y="1942675"/>
                  <a:pt x="5293409" y="1937042"/>
                </a:cubicBezTo>
                <a:cubicBezTo>
                  <a:pt x="5291016" y="1931196"/>
                  <a:pt x="5294771" y="1924532"/>
                  <a:pt x="5300374" y="1922381"/>
                </a:cubicBezTo>
                <a:lnTo>
                  <a:pt x="5304371" y="1920836"/>
                </a:lnTo>
                <a:cubicBezTo>
                  <a:pt x="5305159" y="1917535"/>
                  <a:pt x="5307218" y="1914597"/>
                  <a:pt x="5310579" y="1912991"/>
                </a:cubicBezTo>
                <a:cubicBezTo>
                  <a:pt x="5314940" y="1910932"/>
                  <a:pt x="5318968" y="1912113"/>
                  <a:pt x="5323177" y="1913779"/>
                </a:cubicBezTo>
                <a:cubicBezTo>
                  <a:pt x="5326417" y="1915081"/>
                  <a:pt x="5328234" y="1918019"/>
                  <a:pt x="5328870" y="1921260"/>
                </a:cubicBezTo>
                <a:cubicBezTo>
                  <a:pt x="5329052" y="1921412"/>
                  <a:pt x="5329234" y="1921563"/>
                  <a:pt x="5329385" y="1921745"/>
                </a:cubicBezTo>
                <a:cubicBezTo>
                  <a:pt x="5334170" y="1926046"/>
                  <a:pt x="5333958" y="1933255"/>
                  <a:pt x="5329991" y="1937950"/>
                </a:cubicBezTo>
                <a:close/>
                <a:moveTo>
                  <a:pt x="5296922" y="1890122"/>
                </a:moveTo>
                <a:cubicBezTo>
                  <a:pt x="5293378" y="1904389"/>
                  <a:pt x="5270726" y="1900845"/>
                  <a:pt x="5274270" y="1886548"/>
                </a:cubicBezTo>
                <a:cubicBezTo>
                  <a:pt x="5277813" y="1872282"/>
                  <a:pt x="5300465" y="1875795"/>
                  <a:pt x="5296922" y="1890122"/>
                </a:cubicBezTo>
                <a:close/>
                <a:moveTo>
                  <a:pt x="5243320" y="1831239"/>
                </a:moveTo>
                <a:cubicBezTo>
                  <a:pt x="5239777" y="1845566"/>
                  <a:pt x="5217549" y="1839841"/>
                  <a:pt x="5221122" y="1825514"/>
                </a:cubicBezTo>
                <a:cubicBezTo>
                  <a:pt x="5224666" y="1811187"/>
                  <a:pt x="5246863" y="1816912"/>
                  <a:pt x="5243320" y="1831239"/>
                </a:cubicBezTo>
                <a:close/>
                <a:moveTo>
                  <a:pt x="5223787" y="1882732"/>
                </a:moveTo>
                <a:cubicBezTo>
                  <a:pt x="5229814" y="1883852"/>
                  <a:pt x="5233811" y="1890668"/>
                  <a:pt x="5232358" y="1896514"/>
                </a:cubicBezTo>
                <a:lnTo>
                  <a:pt x="5231116" y="1901451"/>
                </a:lnTo>
                <a:cubicBezTo>
                  <a:pt x="5229572" y="1907691"/>
                  <a:pt x="5223545" y="1911174"/>
                  <a:pt x="5217368" y="1910053"/>
                </a:cubicBezTo>
                <a:cubicBezTo>
                  <a:pt x="5211341" y="1908933"/>
                  <a:pt x="5207344" y="1902087"/>
                  <a:pt x="5208797" y="1896271"/>
                </a:cubicBezTo>
                <a:lnTo>
                  <a:pt x="5210039" y="1891304"/>
                </a:lnTo>
                <a:cubicBezTo>
                  <a:pt x="5211583" y="1885094"/>
                  <a:pt x="5217610" y="1881581"/>
                  <a:pt x="5223787" y="1882732"/>
                </a:cubicBezTo>
                <a:close/>
                <a:moveTo>
                  <a:pt x="5209039" y="1881187"/>
                </a:moveTo>
                <a:cubicBezTo>
                  <a:pt x="5205497" y="1895514"/>
                  <a:pt x="5183208" y="1890001"/>
                  <a:pt x="5186781" y="1875644"/>
                </a:cubicBezTo>
                <a:cubicBezTo>
                  <a:pt x="5190324" y="1861317"/>
                  <a:pt x="5212583" y="1866829"/>
                  <a:pt x="5209039" y="1881187"/>
                </a:cubicBezTo>
                <a:close/>
                <a:moveTo>
                  <a:pt x="5192020" y="1943190"/>
                </a:moveTo>
                <a:lnTo>
                  <a:pt x="5196957" y="1944432"/>
                </a:lnTo>
                <a:cubicBezTo>
                  <a:pt x="5201741" y="1945644"/>
                  <a:pt x="5205254" y="1948703"/>
                  <a:pt x="5206344" y="1953095"/>
                </a:cubicBezTo>
                <a:cubicBezTo>
                  <a:pt x="5208979" y="1950581"/>
                  <a:pt x="5212613" y="1949097"/>
                  <a:pt x="5216065" y="1949945"/>
                </a:cubicBezTo>
                <a:lnTo>
                  <a:pt x="5221032" y="1951187"/>
                </a:lnTo>
                <a:cubicBezTo>
                  <a:pt x="5221819" y="1951369"/>
                  <a:pt x="5222425" y="1951793"/>
                  <a:pt x="5223151" y="1952096"/>
                </a:cubicBezTo>
                <a:cubicBezTo>
                  <a:pt x="5224817" y="1951823"/>
                  <a:pt x="5226513" y="1951763"/>
                  <a:pt x="5228178" y="1952156"/>
                </a:cubicBezTo>
                <a:cubicBezTo>
                  <a:pt x="5234357" y="1953610"/>
                  <a:pt x="5237536" y="1960486"/>
                  <a:pt x="5236082" y="1966302"/>
                </a:cubicBezTo>
                <a:lnTo>
                  <a:pt x="5234841" y="1971269"/>
                </a:lnTo>
                <a:cubicBezTo>
                  <a:pt x="5233297" y="1977509"/>
                  <a:pt x="5226574" y="1980568"/>
                  <a:pt x="5220668" y="1979175"/>
                </a:cubicBezTo>
                <a:cubicBezTo>
                  <a:pt x="5217307" y="1978387"/>
                  <a:pt x="5214945" y="1975934"/>
                  <a:pt x="5213612" y="1972935"/>
                </a:cubicBezTo>
                <a:lnTo>
                  <a:pt x="5212159" y="1972572"/>
                </a:lnTo>
                <a:cubicBezTo>
                  <a:pt x="5207495" y="1971421"/>
                  <a:pt x="5204164" y="1968240"/>
                  <a:pt x="5203104" y="1964000"/>
                </a:cubicBezTo>
                <a:cubicBezTo>
                  <a:pt x="5200560" y="1966453"/>
                  <a:pt x="5197108" y="1967998"/>
                  <a:pt x="5193747" y="1967180"/>
                </a:cubicBezTo>
                <a:lnTo>
                  <a:pt x="5188810" y="1965938"/>
                </a:lnTo>
                <a:cubicBezTo>
                  <a:pt x="5182542" y="1964393"/>
                  <a:pt x="5178423" y="1959668"/>
                  <a:pt x="5179059" y="1952974"/>
                </a:cubicBezTo>
                <a:cubicBezTo>
                  <a:pt x="5179604" y="1947189"/>
                  <a:pt x="5186176" y="1941737"/>
                  <a:pt x="5192020" y="1943190"/>
                </a:cubicBezTo>
                <a:close/>
                <a:moveTo>
                  <a:pt x="5194776" y="2259629"/>
                </a:moveTo>
                <a:cubicBezTo>
                  <a:pt x="5191233" y="2273926"/>
                  <a:pt x="5168702" y="2269625"/>
                  <a:pt x="5172245" y="2255268"/>
                </a:cubicBezTo>
                <a:cubicBezTo>
                  <a:pt x="5175789" y="2241001"/>
                  <a:pt x="5198319" y="2245272"/>
                  <a:pt x="5194776" y="2259629"/>
                </a:cubicBezTo>
                <a:close/>
                <a:moveTo>
                  <a:pt x="5178090" y="1839871"/>
                </a:moveTo>
                <a:cubicBezTo>
                  <a:pt x="5174577" y="1854047"/>
                  <a:pt x="5151804" y="1851230"/>
                  <a:pt x="5155347" y="1836873"/>
                </a:cubicBezTo>
                <a:cubicBezTo>
                  <a:pt x="5158860" y="1822727"/>
                  <a:pt x="5181633" y="1825544"/>
                  <a:pt x="5178090" y="1839871"/>
                </a:cubicBezTo>
                <a:close/>
                <a:moveTo>
                  <a:pt x="5163282" y="1872978"/>
                </a:moveTo>
                <a:lnTo>
                  <a:pt x="5168218" y="1874220"/>
                </a:lnTo>
                <a:cubicBezTo>
                  <a:pt x="5174244" y="1875735"/>
                  <a:pt x="5178181" y="1881974"/>
                  <a:pt x="5176697" y="1888063"/>
                </a:cubicBezTo>
                <a:cubicBezTo>
                  <a:pt x="5175274" y="1894060"/>
                  <a:pt x="5168884" y="1898058"/>
                  <a:pt x="5162858" y="1896544"/>
                </a:cubicBezTo>
                <a:lnTo>
                  <a:pt x="5157922" y="1895302"/>
                </a:lnTo>
                <a:cubicBezTo>
                  <a:pt x="5151895" y="1893818"/>
                  <a:pt x="5147958" y="1887578"/>
                  <a:pt x="5149442" y="1881460"/>
                </a:cubicBezTo>
                <a:cubicBezTo>
                  <a:pt x="5150896" y="1875462"/>
                  <a:pt x="5157285" y="1871464"/>
                  <a:pt x="5163282" y="1872978"/>
                </a:cubicBezTo>
                <a:close/>
                <a:moveTo>
                  <a:pt x="5153560" y="2009101"/>
                </a:moveTo>
                <a:cubicBezTo>
                  <a:pt x="5160889" y="2006648"/>
                  <a:pt x="5171640" y="2013917"/>
                  <a:pt x="5169066" y="2024277"/>
                </a:cubicBezTo>
                <a:cubicBezTo>
                  <a:pt x="5167309" y="2031334"/>
                  <a:pt x="5161222" y="2032849"/>
                  <a:pt x="5155923" y="2030850"/>
                </a:cubicBezTo>
                <a:cubicBezTo>
                  <a:pt x="5156044" y="2031940"/>
                  <a:pt x="5156044" y="2033000"/>
                  <a:pt x="5155862" y="2034000"/>
                </a:cubicBezTo>
                <a:cubicBezTo>
                  <a:pt x="5161647" y="2035847"/>
                  <a:pt x="5164584" y="2042087"/>
                  <a:pt x="5163312" y="2047842"/>
                </a:cubicBezTo>
                <a:cubicBezTo>
                  <a:pt x="5162494" y="2051568"/>
                  <a:pt x="5159648" y="2054233"/>
                  <a:pt x="5156226" y="2055475"/>
                </a:cubicBezTo>
                <a:cubicBezTo>
                  <a:pt x="5156983" y="2055445"/>
                  <a:pt x="5157740" y="2055505"/>
                  <a:pt x="5158466" y="2055687"/>
                </a:cubicBezTo>
                <a:lnTo>
                  <a:pt x="5163433" y="2056929"/>
                </a:lnTo>
                <a:cubicBezTo>
                  <a:pt x="5169459" y="2058413"/>
                  <a:pt x="5174335" y="2062775"/>
                  <a:pt x="5173578" y="2069590"/>
                </a:cubicBezTo>
                <a:cubicBezTo>
                  <a:pt x="5172972" y="2075164"/>
                  <a:pt x="5166946" y="2081222"/>
                  <a:pt x="5160920" y="2079737"/>
                </a:cubicBezTo>
                <a:lnTo>
                  <a:pt x="5155983" y="2078496"/>
                </a:lnTo>
                <a:cubicBezTo>
                  <a:pt x="5149957" y="2077011"/>
                  <a:pt x="5145081" y="2072680"/>
                  <a:pt x="5145839" y="2065834"/>
                </a:cubicBezTo>
                <a:cubicBezTo>
                  <a:pt x="5146293" y="2061866"/>
                  <a:pt x="5149472" y="2057717"/>
                  <a:pt x="5153439" y="2056142"/>
                </a:cubicBezTo>
                <a:cubicBezTo>
                  <a:pt x="5152047" y="2056293"/>
                  <a:pt x="5150623" y="2056263"/>
                  <a:pt x="5149291" y="2055929"/>
                </a:cubicBezTo>
                <a:lnTo>
                  <a:pt x="5144355" y="2054688"/>
                </a:lnTo>
                <a:cubicBezTo>
                  <a:pt x="5142598" y="2054233"/>
                  <a:pt x="5141114" y="2053385"/>
                  <a:pt x="5139873" y="2052265"/>
                </a:cubicBezTo>
                <a:cubicBezTo>
                  <a:pt x="5134967" y="2054476"/>
                  <a:pt x="5129395" y="2054900"/>
                  <a:pt x="5123974" y="2052446"/>
                </a:cubicBezTo>
                <a:cubicBezTo>
                  <a:pt x="5120491" y="2050871"/>
                  <a:pt x="5117827" y="2048599"/>
                  <a:pt x="5115828" y="2045903"/>
                </a:cubicBezTo>
                <a:cubicBezTo>
                  <a:pt x="5114102" y="2046388"/>
                  <a:pt x="5112285" y="2046540"/>
                  <a:pt x="5110347" y="2046237"/>
                </a:cubicBezTo>
                <a:cubicBezTo>
                  <a:pt x="5104381" y="2045237"/>
                  <a:pt x="5100050" y="2038452"/>
                  <a:pt x="5101504" y="2032637"/>
                </a:cubicBezTo>
                <a:lnTo>
                  <a:pt x="5103957" y="2022732"/>
                </a:lnTo>
                <a:cubicBezTo>
                  <a:pt x="5104987" y="2018643"/>
                  <a:pt x="5107833" y="2015674"/>
                  <a:pt x="5111467" y="2014432"/>
                </a:cubicBezTo>
                <a:cubicBezTo>
                  <a:pt x="5111497" y="2014281"/>
                  <a:pt x="5111528" y="2014129"/>
                  <a:pt x="5111558" y="2013948"/>
                </a:cubicBezTo>
                <a:cubicBezTo>
                  <a:pt x="5104532" y="2014463"/>
                  <a:pt x="5096870" y="2009010"/>
                  <a:pt x="5099051" y="2000136"/>
                </a:cubicBezTo>
                <a:cubicBezTo>
                  <a:pt x="5101716" y="1989413"/>
                  <a:pt x="5114829" y="1989746"/>
                  <a:pt x="5119795" y="1996592"/>
                </a:cubicBezTo>
                <a:cubicBezTo>
                  <a:pt x="5126215" y="1991745"/>
                  <a:pt x="5136693" y="1991957"/>
                  <a:pt x="5143931" y="1994804"/>
                </a:cubicBezTo>
                <a:cubicBezTo>
                  <a:pt x="5148958" y="1996864"/>
                  <a:pt x="5151895" y="2002922"/>
                  <a:pt x="5153560" y="2009101"/>
                </a:cubicBezTo>
                <a:close/>
                <a:moveTo>
                  <a:pt x="5132362" y="1833601"/>
                </a:moveTo>
                <a:cubicBezTo>
                  <a:pt x="5128850" y="1847747"/>
                  <a:pt x="5106016" y="1845263"/>
                  <a:pt x="5109589" y="1830966"/>
                </a:cubicBezTo>
                <a:cubicBezTo>
                  <a:pt x="5113102" y="1816821"/>
                  <a:pt x="5135936" y="1819305"/>
                  <a:pt x="5132362" y="1833601"/>
                </a:cubicBezTo>
                <a:close/>
                <a:moveTo>
                  <a:pt x="5123610" y="1855592"/>
                </a:moveTo>
                <a:cubicBezTo>
                  <a:pt x="5126760" y="1860953"/>
                  <a:pt x="5124883" y="1868102"/>
                  <a:pt x="5119553" y="1871312"/>
                </a:cubicBezTo>
                <a:lnTo>
                  <a:pt x="5113375" y="1875038"/>
                </a:lnTo>
                <a:cubicBezTo>
                  <a:pt x="5108045" y="1878249"/>
                  <a:pt x="5100807" y="1876310"/>
                  <a:pt x="5097658" y="1870979"/>
                </a:cubicBezTo>
                <a:cubicBezTo>
                  <a:pt x="5094508" y="1865618"/>
                  <a:pt x="5096416" y="1858469"/>
                  <a:pt x="5101716" y="1855259"/>
                </a:cubicBezTo>
                <a:cubicBezTo>
                  <a:pt x="5103775" y="1854017"/>
                  <a:pt x="5105834" y="1852775"/>
                  <a:pt x="5107894" y="1851533"/>
                </a:cubicBezTo>
                <a:cubicBezTo>
                  <a:pt x="5113254" y="1848353"/>
                  <a:pt x="5120491" y="1850291"/>
                  <a:pt x="5123610" y="1855592"/>
                </a:cubicBezTo>
                <a:close/>
                <a:moveTo>
                  <a:pt x="5096144" y="1704869"/>
                </a:moveTo>
                <a:cubicBezTo>
                  <a:pt x="5092570" y="1719227"/>
                  <a:pt x="5070373" y="1713471"/>
                  <a:pt x="5073946" y="1699144"/>
                </a:cubicBezTo>
                <a:cubicBezTo>
                  <a:pt x="5077489" y="1684787"/>
                  <a:pt x="5099717" y="1690542"/>
                  <a:pt x="5096144" y="1704869"/>
                </a:cubicBezTo>
                <a:close/>
                <a:moveTo>
                  <a:pt x="5087785" y="1760027"/>
                </a:moveTo>
                <a:cubicBezTo>
                  <a:pt x="5092510" y="1761935"/>
                  <a:pt x="5096416" y="1767024"/>
                  <a:pt x="5095145" y="1772173"/>
                </a:cubicBezTo>
                <a:lnTo>
                  <a:pt x="5093903" y="1777111"/>
                </a:lnTo>
                <a:cubicBezTo>
                  <a:pt x="5092419" y="1783138"/>
                  <a:pt x="5087513" y="1787773"/>
                  <a:pt x="5080881" y="1786803"/>
                </a:cubicBezTo>
                <a:cubicBezTo>
                  <a:pt x="5075551" y="1786016"/>
                  <a:pt x="5070675" y="1780594"/>
                  <a:pt x="5071221" y="1774960"/>
                </a:cubicBezTo>
                <a:cubicBezTo>
                  <a:pt x="5069404" y="1772598"/>
                  <a:pt x="5068495" y="1769508"/>
                  <a:pt x="5069434" y="1765722"/>
                </a:cubicBezTo>
                <a:cubicBezTo>
                  <a:pt x="5071766" y="1756453"/>
                  <a:pt x="5081880" y="1755605"/>
                  <a:pt x="5087785" y="1760027"/>
                </a:cubicBezTo>
                <a:close/>
                <a:moveTo>
                  <a:pt x="5072614" y="1736159"/>
                </a:moveTo>
                <a:cubicBezTo>
                  <a:pt x="5071100" y="1742368"/>
                  <a:pt x="5064195" y="1745397"/>
                  <a:pt x="5058381" y="1743943"/>
                </a:cubicBezTo>
                <a:lnTo>
                  <a:pt x="5048478" y="1741490"/>
                </a:lnTo>
                <a:cubicBezTo>
                  <a:pt x="5042240" y="1739945"/>
                  <a:pt x="5039272" y="1733099"/>
                  <a:pt x="5040695" y="1727253"/>
                </a:cubicBezTo>
                <a:cubicBezTo>
                  <a:pt x="5042209" y="1721044"/>
                  <a:pt x="5049114" y="1718015"/>
                  <a:pt x="5054928" y="1719469"/>
                </a:cubicBezTo>
                <a:lnTo>
                  <a:pt x="5064831" y="1721922"/>
                </a:lnTo>
                <a:cubicBezTo>
                  <a:pt x="5071069" y="1723497"/>
                  <a:pt x="5074037" y="1730343"/>
                  <a:pt x="5072614" y="1736159"/>
                </a:cubicBezTo>
                <a:close/>
                <a:moveTo>
                  <a:pt x="5008292" y="1640806"/>
                </a:moveTo>
                <a:cubicBezTo>
                  <a:pt x="5006051" y="1644683"/>
                  <a:pt x="5002326" y="1646440"/>
                  <a:pt x="4998420" y="1646500"/>
                </a:cubicBezTo>
                <a:cubicBezTo>
                  <a:pt x="4998511" y="1648530"/>
                  <a:pt x="4998208" y="1650620"/>
                  <a:pt x="4997390" y="1652498"/>
                </a:cubicBezTo>
                <a:cubicBezTo>
                  <a:pt x="4995694" y="1656375"/>
                  <a:pt x="4991969" y="1658314"/>
                  <a:pt x="4988002" y="1658738"/>
                </a:cubicBezTo>
                <a:cubicBezTo>
                  <a:pt x="4989547" y="1662221"/>
                  <a:pt x="4990486" y="1666037"/>
                  <a:pt x="4990516" y="1670005"/>
                </a:cubicBezTo>
                <a:cubicBezTo>
                  <a:pt x="4990546" y="1676215"/>
                  <a:pt x="4984974" y="1681394"/>
                  <a:pt x="4978857" y="1681304"/>
                </a:cubicBezTo>
                <a:cubicBezTo>
                  <a:pt x="4975677" y="1681273"/>
                  <a:pt x="4972831" y="1679850"/>
                  <a:pt x="4970802" y="1677669"/>
                </a:cubicBezTo>
                <a:cubicBezTo>
                  <a:pt x="4969560" y="1679638"/>
                  <a:pt x="4967985" y="1681394"/>
                  <a:pt x="4966047" y="1682303"/>
                </a:cubicBezTo>
                <a:cubicBezTo>
                  <a:pt x="4959990" y="1685090"/>
                  <a:pt x="4954025" y="1681970"/>
                  <a:pt x="4950845" y="1676669"/>
                </a:cubicBezTo>
                <a:lnTo>
                  <a:pt x="4947120" y="1670490"/>
                </a:lnTo>
                <a:cubicBezTo>
                  <a:pt x="4943910" y="1665159"/>
                  <a:pt x="4947604" y="1657647"/>
                  <a:pt x="4952753" y="1655285"/>
                </a:cubicBezTo>
                <a:cubicBezTo>
                  <a:pt x="4955539" y="1654012"/>
                  <a:pt x="4958264" y="1654073"/>
                  <a:pt x="4960717" y="1654921"/>
                </a:cubicBezTo>
                <a:cubicBezTo>
                  <a:pt x="4960960" y="1653740"/>
                  <a:pt x="4961262" y="1652558"/>
                  <a:pt x="4961808" y="1651559"/>
                </a:cubicBezTo>
                <a:cubicBezTo>
                  <a:pt x="4963655" y="1648166"/>
                  <a:pt x="4966865" y="1646712"/>
                  <a:pt x="4970256" y="1646470"/>
                </a:cubicBezTo>
                <a:cubicBezTo>
                  <a:pt x="4970256" y="1646319"/>
                  <a:pt x="4970135" y="1646198"/>
                  <a:pt x="4970135" y="1646046"/>
                </a:cubicBezTo>
                <a:cubicBezTo>
                  <a:pt x="4967107" y="1643350"/>
                  <a:pt x="4965684" y="1639201"/>
                  <a:pt x="4967864" y="1634233"/>
                </a:cubicBezTo>
                <a:cubicBezTo>
                  <a:pt x="4969136" y="1631325"/>
                  <a:pt x="4971195" y="1629508"/>
                  <a:pt x="4973466" y="1628387"/>
                </a:cubicBezTo>
                <a:lnTo>
                  <a:pt x="4971346" y="1627842"/>
                </a:lnTo>
                <a:cubicBezTo>
                  <a:pt x="4965320" y="1626358"/>
                  <a:pt x="4962140" y="1618997"/>
                  <a:pt x="4963958" y="1613394"/>
                </a:cubicBezTo>
                <a:cubicBezTo>
                  <a:pt x="4965956" y="1607214"/>
                  <a:pt x="4972376" y="1604519"/>
                  <a:pt x="4978402" y="1606003"/>
                </a:cubicBezTo>
                <a:lnTo>
                  <a:pt x="4988305" y="1608456"/>
                </a:lnTo>
                <a:cubicBezTo>
                  <a:pt x="4993847" y="1609819"/>
                  <a:pt x="4996785" y="1616089"/>
                  <a:pt x="4995846" y="1621451"/>
                </a:cubicBezTo>
                <a:cubicBezTo>
                  <a:pt x="4996936" y="1621693"/>
                  <a:pt x="4998056" y="1621905"/>
                  <a:pt x="4999116" y="1622359"/>
                </a:cubicBezTo>
                <a:lnTo>
                  <a:pt x="5003962" y="1624510"/>
                </a:lnTo>
                <a:cubicBezTo>
                  <a:pt x="5009897" y="1627145"/>
                  <a:pt x="5011260" y="1635687"/>
                  <a:pt x="5008292" y="1640806"/>
                </a:cubicBezTo>
                <a:close/>
                <a:moveTo>
                  <a:pt x="4947817" y="1579045"/>
                </a:moveTo>
                <a:lnTo>
                  <a:pt x="4949058" y="1574077"/>
                </a:lnTo>
                <a:cubicBezTo>
                  <a:pt x="4950542" y="1568050"/>
                  <a:pt x="4955630" y="1563506"/>
                  <a:pt x="4962171" y="1564536"/>
                </a:cubicBezTo>
                <a:cubicBezTo>
                  <a:pt x="4967894" y="1565445"/>
                  <a:pt x="4973224" y="1571624"/>
                  <a:pt x="4971710" y="1577651"/>
                </a:cubicBezTo>
                <a:lnTo>
                  <a:pt x="4970468" y="1582619"/>
                </a:lnTo>
                <a:cubicBezTo>
                  <a:pt x="4968954" y="1588647"/>
                  <a:pt x="4963897" y="1593190"/>
                  <a:pt x="4957356" y="1592160"/>
                </a:cubicBezTo>
                <a:cubicBezTo>
                  <a:pt x="4951602" y="1591221"/>
                  <a:pt x="4946302" y="1585042"/>
                  <a:pt x="4947817" y="1579045"/>
                </a:cubicBezTo>
                <a:close/>
                <a:moveTo>
                  <a:pt x="4899242" y="1827210"/>
                </a:moveTo>
                <a:cubicBezTo>
                  <a:pt x="4897819" y="1832935"/>
                  <a:pt x="4893246" y="1835782"/>
                  <a:pt x="4888552" y="1836297"/>
                </a:cubicBezTo>
                <a:cubicBezTo>
                  <a:pt x="4889885" y="1837600"/>
                  <a:pt x="4891036" y="1839266"/>
                  <a:pt x="4891520" y="1841749"/>
                </a:cubicBezTo>
                <a:cubicBezTo>
                  <a:pt x="4894427" y="1856622"/>
                  <a:pt x="4871836" y="1864346"/>
                  <a:pt x="4868898" y="1849322"/>
                </a:cubicBezTo>
                <a:cubicBezTo>
                  <a:pt x="4867324" y="1841144"/>
                  <a:pt x="4873441" y="1835298"/>
                  <a:pt x="4879740" y="1834056"/>
                </a:cubicBezTo>
                <a:cubicBezTo>
                  <a:pt x="4877014" y="1831996"/>
                  <a:pt x="4875349" y="1828755"/>
                  <a:pt x="4876500" y="1824212"/>
                </a:cubicBezTo>
                <a:cubicBezTo>
                  <a:pt x="4880012" y="1810036"/>
                  <a:pt x="4902785" y="1812913"/>
                  <a:pt x="4899242" y="1827210"/>
                </a:cubicBezTo>
                <a:close/>
                <a:moveTo>
                  <a:pt x="4799701" y="1688089"/>
                </a:moveTo>
                <a:cubicBezTo>
                  <a:pt x="4796764" y="1673034"/>
                  <a:pt x="4819870" y="1667158"/>
                  <a:pt x="4822807" y="1682212"/>
                </a:cubicBezTo>
                <a:cubicBezTo>
                  <a:pt x="4825745" y="1697266"/>
                  <a:pt x="4802639" y="1703143"/>
                  <a:pt x="4799701" y="1688089"/>
                </a:cubicBezTo>
                <a:close/>
                <a:moveTo>
                  <a:pt x="4821384" y="1644108"/>
                </a:moveTo>
                <a:cubicBezTo>
                  <a:pt x="4815146" y="1658162"/>
                  <a:pt x="4793947" y="1647227"/>
                  <a:pt x="4800155" y="1633264"/>
                </a:cubicBezTo>
                <a:cubicBezTo>
                  <a:pt x="4806394" y="1619209"/>
                  <a:pt x="4827592" y="1630144"/>
                  <a:pt x="4821384" y="1644108"/>
                </a:cubicBezTo>
                <a:close/>
                <a:moveTo>
                  <a:pt x="4768903" y="1659677"/>
                </a:moveTo>
                <a:cubicBezTo>
                  <a:pt x="4774021" y="1658616"/>
                  <a:pt x="4778745" y="1661645"/>
                  <a:pt x="4781138" y="1665977"/>
                </a:cubicBezTo>
                <a:cubicBezTo>
                  <a:pt x="4781107" y="1664765"/>
                  <a:pt x="4781107" y="1663554"/>
                  <a:pt x="4781562" y="1662372"/>
                </a:cubicBezTo>
                <a:cubicBezTo>
                  <a:pt x="4781865" y="1661706"/>
                  <a:pt x="4782137" y="1660979"/>
                  <a:pt x="4782319" y="1660252"/>
                </a:cubicBezTo>
                <a:cubicBezTo>
                  <a:pt x="4782288" y="1660161"/>
                  <a:pt x="4782288" y="1660131"/>
                  <a:pt x="4782258" y="1660010"/>
                </a:cubicBezTo>
                <a:cubicBezTo>
                  <a:pt x="4782167" y="1659828"/>
                  <a:pt x="4782137" y="1659798"/>
                  <a:pt x="4781986" y="1659465"/>
                </a:cubicBezTo>
                <a:cubicBezTo>
                  <a:pt x="4778957" y="1653497"/>
                  <a:pt x="4781107" y="1646712"/>
                  <a:pt x="4786770" y="1643290"/>
                </a:cubicBezTo>
                <a:cubicBezTo>
                  <a:pt x="4792161" y="1640049"/>
                  <a:pt x="4800125" y="1642532"/>
                  <a:pt x="4802942" y="1648076"/>
                </a:cubicBezTo>
                <a:cubicBezTo>
                  <a:pt x="4806212" y="1654558"/>
                  <a:pt x="4807302" y="1661948"/>
                  <a:pt x="4804486" y="1668854"/>
                </a:cubicBezTo>
                <a:cubicBezTo>
                  <a:pt x="4802033" y="1674852"/>
                  <a:pt x="4796552" y="1679002"/>
                  <a:pt x="4789769" y="1677093"/>
                </a:cubicBezTo>
                <a:cubicBezTo>
                  <a:pt x="4787103" y="1676336"/>
                  <a:pt x="4784651" y="1674307"/>
                  <a:pt x="4782985" y="1671823"/>
                </a:cubicBezTo>
                <a:lnTo>
                  <a:pt x="4783561" y="1674791"/>
                </a:lnTo>
                <a:cubicBezTo>
                  <a:pt x="4784832" y="1681334"/>
                  <a:pt x="4779836" y="1687180"/>
                  <a:pt x="4773688" y="1688452"/>
                </a:cubicBezTo>
                <a:cubicBezTo>
                  <a:pt x="4767238" y="1689785"/>
                  <a:pt x="4761211" y="1684666"/>
                  <a:pt x="4760030" y="1678578"/>
                </a:cubicBezTo>
                <a:lnTo>
                  <a:pt x="4759031" y="1673368"/>
                </a:lnTo>
                <a:cubicBezTo>
                  <a:pt x="4757729" y="1666795"/>
                  <a:pt x="4762726" y="1660949"/>
                  <a:pt x="4768903" y="1659677"/>
                </a:cubicBezTo>
                <a:close/>
                <a:moveTo>
                  <a:pt x="4760666" y="1597946"/>
                </a:moveTo>
                <a:lnTo>
                  <a:pt x="4758516" y="1602792"/>
                </a:lnTo>
                <a:cubicBezTo>
                  <a:pt x="4756669" y="1606942"/>
                  <a:pt x="4753398" y="1609577"/>
                  <a:pt x="4749431" y="1610365"/>
                </a:cubicBezTo>
                <a:lnTo>
                  <a:pt x="4749492" y="1610637"/>
                </a:lnTo>
                <a:cubicBezTo>
                  <a:pt x="4750764" y="1617180"/>
                  <a:pt x="4746615" y="1623147"/>
                  <a:pt x="4740286" y="1624783"/>
                </a:cubicBezTo>
                <a:cubicBezTo>
                  <a:pt x="4734108" y="1626388"/>
                  <a:pt x="4727355" y="1621693"/>
                  <a:pt x="4726143" y="1615574"/>
                </a:cubicBezTo>
                <a:lnTo>
                  <a:pt x="4725144" y="1610365"/>
                </a:lnTo>
                <a:cubicBezTo>
                  <a:pt x="4723872" y="1603822"/>
                  <a:pt x="4728021" y="1597885"/>
                  <a:pt x="4734350" y="1596249"/>
                </a:cubicBezTo>
                <a:cubicBezTo>
                  <a:pt x="4734835" y="1596128"/>
                  <a:pt x="4735319" y="1596249"/>
                  <a:pt x="4735804" y="1596219"/>
                </a:cubicBezTo>
                <a:cubicBezTo>
                  <a:pt x="4735925" y="1595825"/>
                  <a:pt x="4735834" y="1595432"/>
                  <a:pt x="4735986" y="1595068"/>
                </a:cubicBezTo>
                <a:lnTo>
                  <a:pt x="4738136" y="1590222"/>
                </a:lnTo>
                <a:cubicBezTo>
                  <a:pt x="4740861" y="1584103"/>
                  <a:pt x="4746645" y="1580862"/>
                  <a:pt x="4753277" y="1582831"/>
                </a:cubicBezTo>
                <a:cubicBezTo>
                  <a:pt x="4759092" y="1584497"/>
                  <a:pt x="4763210" y="1592221"/>
                  <a:pt x="4760666" y="1597946"/>
                </a:cubicBezTo>
                <a:close/>
                <a:moveTo>
                  <a:pt x="4733926" y="1471728"/>
                </a:moveTo>
                <a:cubicBezTo>
                  <a:pt x="4732442" y="1472969"/>
                  <a:pt x="4730716" y="1473545"/>
                  <a:pt x="4728899" y="1473848"/>
                </a:cubicBezTo>
                <a:cubicBezTo>
                  <a:pt x="4731503" y="1476392"/>
                  <a:pt x="4732745" y="1480057"/>
                  <a:pt x="4730716" y="1484631"/>
                </a:cubicBezTo>
                <a:cubicBezTo>
                  <a:pt x="4724569" y="1498474"/>
                  <a:pt x="4701644" y="1491870"/>
                  <a:pt x="4707852" y="1477846"/>
                </a:cubicBezTo>
                <a:cubicBezTo>
                  <a:pt x="4708549" y="1476241"/>
                  <a:pt x="4709548" y="1474999"/>
                  <a:pt x="4710638" y="1473908"/>
                </a:cubicBezTo>
                <a:lnTo>
                  <a:pt x="4710426" y="1473939"/>
                </a:lnTo>
                <a:cubicBezTo>
                  <a:pt x="4703885" y="1475211"/>
                  <a:pt x="4698010" y="1470365"/>
                  <a:pt x="4696678" y="1464185"/>
                </a:cubicBezTo>
                <a:cubicBezTo>
                  <a:pt x="4695285" y="1457764"/>
                  <a:pt x="4700312" y="1451615"/>
                  <a:pt x="4706429" y="1450434"/>
                </a:cubicBezTo>
                <a:lnTo>
                  <a:pt x="4710790" y="1449586"/>
                </a:lnTo>
                <a:cubicBezTo>
                  <a:pt x="4712213" y="1446345"/>
                  <a:pt x="4714817" y="1443709"/>
                  <a:pt x="4718572" y="1442649"/>
                </a:cubicBezTo>
                <a:cubicBezTo>
                  <a:pt x="4723388" y="1441316"/>
                  <a:pt x="4727324" y="1443255"/>
                  <a:pt x="4731322" y="1445739"/>
                </a:cubicBezTo>
                <a:cubicBezTo>
                  <a:pt x="4734411" y="1447647"/>
                  <a:pt x="4735743" y="1451009"/>
                  <a:pt x="4735804" y="1454432"/>
                </a:cubicBezTo>
                <a:cubicBezTo>
                  <a:pt x="4735955" y="1454614"/>
                  <a:pt x="4736107" y="1454826"/>
                  <a:pt x="4736258" y="1455008"/>
                </a:cubicBezTo>
                <a:cubicBezTo>
                  <a:pt x="4740346" y="1460308"/>
                  <a:pt x="4738832" y="1467638"/>
                  <a:pt x="4733926" y="1471728"/>
                </a:cubicBezTo>
                <a:close/>
                <a:moveTo>
                  <a:pt x="4736894" y="1435016"/>
                </a:moveTo>
                <a:lnTo>
                  <a:pt x="4735682" y="1431866"/>
                </a:lnTo>
                <a:cubicBezTo>
                  <a:pt x="4734199" y="1430503"/>
                  <a:pt x="4732957" y="1428716"/>
                  <a:pt x="4732472" y="1426141"/>
                </a:cubicBezTo>
                <a:cubicBezTo>
                  <a:pt x="4731201" y="1419568"/>
                  <a:pt x="4734956" y="1414782"/>
                  <a:pt x="4739740" y="1412571"/>
                </a:cubicBezTo>
                <a:cubicBezTo>
                  <a:pt x="4739892" y="1412480"/>
                  <a:pt x="4739983" y="1412329"/>
                  <a:pt x="4740165" y="1412268"/>
                </a:cubicBezTo>
                <a:cubicBezTo>
                  <a:pt x="4740286" y="1412208"/>
                  <a:pt x="4740467" y="1412238"/>
                  <a:pt x="4740619" y="1412178"/>
                </a:cubicBezTo>
                <a:cubicBezTo>
                  <a:pt x="4741861" y="1411693"/>
                  <a:pt x="4743132" y="1411451"/>
                  <a:pt x="4744404" y="1411360"/>
                </a:cubicBezTo>
                <a:cubicBezTo>
                  <a:pt x="4744525" y="1411360"/>
                  <a:pt x="4744646" y="1411329"/>
                  <a:pt x="4744768" y="1411329"/>
                </a:cubicBezTo>
                <a:cubicBezTo>
                  <a:pt x="4747251" y="1411208"/>
                  <a:pt x="4749582" y="1411905"/>
                  <a:pt x="4751521" y="1413389"/>
                </a:cubicBezTo>
                <a:cubicBezTo>
                  <a:pt x="4753428" y="1414570"/>
                  <a:pt x="4755094" y="1416085"/>
                  <a:pt x="4755942" y="1418266"/>
                </a:cubicBezTo>
                <a:lnTo>
                  <a:pt x="4758637" y="1425232"/>
                </a:lnTo>
                <a:cubicBezTo>
                  <a:pt x="4760969" y="1431260"/>
                  <a:pt x="4758849" y="1438227"/>
                  <a:pt x="4752702" y="1441014"/>
                </a:cubicBezTo>
                <a:cubicBezTo>
                  <a:pt x="4747039" y="1443528"/>
                  <a:pt x="4739226" y="1441044"/>
                  <a:pt x="4736894" y="1435016"/>
                </a:cubicBezTo>
                <a:close/>
                <a:moveTo>
                  <a:pt x="4708700" y="1416812"/>
                </a:moveTo>
                <a:cubicBezTo>
                  <a:pt x="4702492" y="1430775"/>
                  <a:pt x="4679931" y="1423082"/>
                  <a:pt x="4686139" y="1409088"/>
                </a:cubicBezTo>
                <a:cubicBezTo>
                  <a:pt x="4692317" y="1395094"/>
                  <a:pt x="4714908" y="1402788"/>
                  <a:pt x="4708700" y="1416812"/>
                </a:cubicBezTo>
                <a:close/>
                <a:moveTo>
                  <a:pt x="4699827" y="1494748"/>
                </a:moveTo>
                <a:cubicBezTo>
                  <a:pt x="4699888" y="1494990"/>
                  <a:pt x="4699857" y="1495293"/>
                  <a:pt x="4699918" y="1495535"/>
                </a:cubicBezTo>
                <a:cubicBezTo>
                  <a:pt x="4705036" y="1497656"/>
                  <a:pt x="4708216" y="1503047"/>
                  <a:pt x="4707277" y="1508621"/>
                </a:cubicBezTo>
                <a:cubicBezTo>
                  <a:pt x="4707186" y="1509257"/>
                  <a:pt x="4707126" y="1509590"/>
                  <a:pt x="4707095" y="1509711"/>
                </a:cubicBezTo>
                <a:lnTo>
                  <a:pt x="4707095" y="1509923"/>
                </a:lnTo>
                <a:cubicBezTo>
                  <a:pt x="4707095" y="1509953"/>
                  <a:pt x="4707095" y="1509984"/>
                  <a:pt x="4707095" y="1510014"/>
                </a:cubicBezTo>
                <a:cubicBezTo>
                  <a:pt x="4707640" y="1510468"/>
                  <a:pt x="4708155" y="1510953"/>
                  <a:pt x="4708761" y="1511377"/>
                </a:cubicBezTo>
                <a:cubicBezTo>
                  <a:pt x="4714242" y="1515224"/>
                  <a:pt x="4713576" y="1523584"/>
                  <a:pt x="4709881" y="1528218"/>
                </a:cubicBezTo>
                <a:cubicBezTo>
                  <a:pt x="4705551" y="1533610"/>
                  <a:pt x="4698132" y="1532913"/>
                  <a:pt x="4693074" y="1529339"/>
                </a:cubicBezTo>
                <a:cubicBezTo>
                  <a:pt x="4686836" y="1524947"/>
                  <a:pt x="4683838" y="1518223"/>
                  <a:pt x="4683444" y="1511044"/>
                </a:cubicBezTo>
                <a:cubicBezTo>
                  <a:pt x="4678387" y="1511014"/>
                  <a:pt x="4673753" y="1508712"/>
                  <a:pt x="4671966" y="1503259"/>
                </a:cubicBezTo>
                <a:cubicBezTo>
                  <a:pt x="4670119" y="1497686"/>
                  <a:pt x="4673239" y="1489417"/>
                  <a:pt x="4679537" y="1488175"/>
                </a:cubicBezTo>
                <a:lnTo>
                  <a:pt x="4684746" y="1487175"/>
                </a:lnTo>
                <a:cubicBezTo>
                  <a:pt x="4691106" y="1485934"/>
                  <a:pt x="4697586" y="1487993"/>
                  <a:pt x="4699827" y="1494748"/>
                </a:cubicBezTo>
                <a:close/>
                <a:moveTo>
                  <a:pt x="4682475" y="1436743"/>
                </a:moveTo>
                <a:cubicBezTo>
                  <a:pt x="4679326" y="1442710"/>
                  <a:pt x="4672270" y="1444376"/>
                  <a:pt x="4666364" y="1441771"/>
                </a:cubicBezTo>
                <a:lnTo>
                  <a:pt x="4661519" y="1439620"/>
                </a:lnTo>
                <a:cubicBezTo>
                  <a:pt x="4655614" y="1437015"/>
                  <a:pt x="4653645" y="1428928"/>
                  <a:pt x="4656492" y="1423506"/>
                </a:cubicBezTo>
                <a:cubicBezTo>
                  <a:pt x="4659641" y="1417539"/>
                  <a:pt x="4666697" y="1415873"/>
                  <a:pt x="4672572" y="1418478"/>
                </a:cubicBezTo>
                <a:lnTo>
                  <a:pt x="4677418" y="1420628"/>
                </a:lnTo>
                <a:cubicBezTo>
                  <a:pt x="4683353" y="1423294"/>
                  <a:pt x="4685322" y="1431321"/>
                  <a:pt x="4682475" y="1436743"/>
                </a:cubicBezTo>
                <a:close/>
                <a:moveTo>
                  <a:pt x="4658339" y="1517253"/>
                </a:moveTo>
                <a:cubicBezTo>
                  <a:pt x="4657734" y="1518586"/>
                  <a:pt x="4656886" y="1519555"/>
                  <a:pt x="4656038" y="1520494"/>
                </a:cubicBezTo>
                <a:cubicBezTo>
                  <a:pt x="4661701" y="1520585"/>
                  <a:pt x="4667666" y="1523857"/>
                  <a:pt x="4669029" y="1530823"/>
                </a:cubicBezTo>
                <a:cubicBezTo>
                  <a:pt x="4671966" y="1545877"/>
                  <a:pt x="4648134" y="1547240"/>
                  <a:pt x="4645227" y="1532368"/>
                </a:cubicBezTo>
                <a:cubicBezTo>
                  <a:pt x="4644560" y="1529006"/>
                  <a:pt x="4645408" y="1526401"/>
                  <a:pt x="4646892" y="1524432"/>
                </a:cubicBezTo>
                <a:cubicBezTo>
                  <a:pt x="4639382" y="1524159"/>
                  <a:pt x="4632114" y="1517556"/>
                  <a:pt x="4636020" y="1508802"/>
                </a:cubicBezTo>
                <a:cubicBezTo>
                  <a:pt x="4642259" y="1494808"/>
                  <a:pt x="4664578" y="1503229"/>
                  <a:pt x="4658339" y="1517253"/>
                </a:cubicBezTo>
                <a:close/>
                <a:moveTo>
                  <a:pt x="4619940" y="1465609"/>
                </a:moveTo>
                <a:cubicBezTo>
                  <a:pt x="4620697" y="1465942"/>
                  <a:pt x="4621272" y="1466487"/>
                  <a:pt x="4621939" y="1466911"/>
                </a:cubicBezTo>
                <a:cubicBezTo>
                  <a:pt x="4623695" y="1466911"/>
                  <a:pt x="4625452" y="1467184"/>
                  <a:pt x="4627057" y="1467881"/>
                </a:cubicBezTo>
                <a:cubicBezTo>
                  <a:pt x="4633113" y="1470486"/>
                  <a:pt x="4635112" y="1478119"/>
                  <a:pt x="4632599" y="1483813"/>
                </a:cubicBezTo>
                <a:lnTo>
                  <a:pt x="4630449" y="1488660"/>
                </a:lnTo>
                <a:cubicBezTo>
                  <a:pt x="4627723" y="1494778"/>
                  <a:pt x="4620303" y="1496686"/>
                  <a:pt x="4614520" y="1494203"/>
                </a:cubicBezTo>
                <a:cubicBezTo>
                  <a:pt x="4611218" y="1492779"/>
                  <a:pt x="4609220" y="1489811"/>
                  <a:pt x="4608402" y="1486539"/>
                </a:cubicBezTo>
                <a:lnTo>
                  <a:pt x="4606979" y="1485903"/>
                </a:lnTo>
                <a:cubicBezTo>
                  <a:pt x="4602436" y="1483874"/>
                  <a:pt x="4599590" y="1480027"/>
                  <a:pt x="4599257" y="1475514"/>
                </a:cubicBezTo>
                <a:cubicBezTo>
                  <a:pt x="4596198" y="1477573"/>
                  <a:pt x="4592382" y="1478543"/>
                  <a:pt x="4589112" y="1477058"/>
                </a:cubicBezTo>
                <a:lnTo>
                  <a:pt x="4584266" y="1474908"/>
                </a:lnTo>
                <a:cubicBezTo>
                  <a:pt x="4578149" y="1472182"/>
                  <a:pt x="4574758" y="1466639"/>
                  <a:pt x="4576635" y="1459854"/>
                </a:cubicBezTo>
                <a:cubicBezTo>
                  <a:pt x="4578240" y="1454099"/>
                  <a:pt x="4585962" y="1449676"/>
                  <a:pt x="4591686" y="1452221"/>
                </a:cubicBezTo>
                <a:lnTo>
                  <a:pt x="4596531" y="1454371"/>
                </a:lnTo>
                <a:cubicBezTo>
                  <a:pt x="4601225" y="1456461"/>
                  <a:pt x="4604253" y="1460248"/>
                  <a:pt x="4604587" y="1464943"/>
                </a:cubicBezTo>
                <a:cubicBezTo>
                  <a:pt x="4607736" y="1462853"/>
                  <a:pt x="4611703" y="1461944"/>
                  <a:pt x="4615095" y="1463458"/>
                </a:cubicBezTo>
                <a:lnTo>
                  <a:pt x="4619940" y="1465609"/>
                </a:lnTo>
                <a:close/>
                <a:moveTo>
                  <a:pt x="4585962" y="1392974"/>
                </a:moveTo>
                <a:cubicBezTo>
                  <a:pt x="4583418" y="1398850"/>
                  <a:pt x="4576181" y="1401788"/>
                  <a:pt x="4570276" y="1399183"/>
                </a:cubicBezTo>
                <a:lnTo>
                  <a:pt x="4565430" y="1397033"/>
                </a:lnTo>
                <a:cubicBezTo>
                  <a:pt x="4559525" y="1394397"/>
                  <a:pt x="4556648" y="1387309"/>
                  <a:pt x="4559222" y="1381342"/>
                </a:cubicBezTo>
                <a:cubicBezTo>
                  <a:pt x="4561766" y="1375466"/>
                  <a:pt x="4569004" y="1372528"/>
                  <a:pt x="4574909" y="1375133"/>
                </a:cubicBezTo>
                <a:lnTo>
                  <a:pt x="4579754" y="1377283"/>
                </a:lnTo>
                <a:cubicBezTo>
                  <a:pt x="4585690" y="1379888"/>
                  <a:pt x="4588567" y="1387007"/>
                  <a:pt x="4585962" y="1392974"/>
                </a:cubicBezTo>
                <a:close/>
                <a:moveTo>
                  <a:pt x="4561251" y="1322852"/>
                </a:moveTo>
                <a:lnTo>
                  <a:pt x="4558556" y="1315855"/>
                </a:lnTo>
                <a:cubicBezTo>
                  <a:pt x="4556164" y="1309585"/>
                  <a:pt x="4557284" y="1303346"/>
                  <a:pt x="4563401" y="1299711"/>
                </a:cubicBezTo>
                <a:cubicBezTo>
                  <a:pt x="4568458" y="1296682"/>
                  <a:pt x="4577301" y="1298742"/>
                  <a:pt x="4579542" y="1304557"/>
                </a:cubicBezTo>
                <a:lnTo>
                  <a:pt x="4582237" y="1311554"/>
                </a:lnTo>
                <a:cubicBezTo>
                  <a:pt x="4584660" y="1317824"/>
                  <a:pt x="4583509" y="1324064"/>
                  <a:pt x="4577392" y="1327699"/>
                </a:cubicBezTo>
                <a:cubicBezTo>
                  <a:pt x="4572365" y="1330698"/>
                  <a:pt x="4563492" y="1328668"/>
                  <a:pt x="4561251" y="1322852"/>
                </a:cubicBezTo>
                <a:close/>
                <a:moveTo>
                  <a:pt x="4566278" y="1646076"/>
                </a:moveTo>
                <a:cubicBezTo>
                  <a:pt x="4565733" y="1643653"/>
                  <a:pt x="4565885" y="1640988"/>
                  <a:pt x="4567096" y="1638231"/>
                </a:cubicBezTo>
                <a:cubicBezTo>
                  <a:pt x="4568671" y="1634627"/>
                  <a:pt x="4571214" y="1632809"/>
                  <a:pt x="4573970" y="1632264"/>
                </a:cubicBezTo>
                <a:cubicBezTo>
                  <a:pt x="4567702" y="1629993"/>
                  <a:pt x="4562462" y="1622541"/>
                  <a:pt x="4566006" y="1614575"/>
                </a:cubicBezTo>
                <a:cubicBezTo>
                  <a:pt x="4572214" y="1600581"/>
                  <a:pt x="4592625" y="1612970"/>
                  <a:pt x="4586477" y="1626842"/>
                </a:cubicBezTo>
                <a:cubicBezTo>
                  <a:pt x="4584872" y="1630447"/>
                  <a:pt x="4582358" y="1632294"/>
                  <a:pt x="4579573" y="1632809"/>
                </a:cubicBezTo>
                <a:cubicBezTo>
                  <a:pt x="4585841" y="1635081"/>
                  <a:pt x="4591110" y="1642532"/>
                  <a:pt x="4587568" y="1650529"/>
                </a:cubicBezTo>
                <a:cubicBezTo>
                  <a:pt x="4583479" y="1659737"/>
                  <a:pt x="4573334" y="1657465"/>
                  <a:pt x="4568580" y="1650953"/>
                </a:cubicBezTo>
                <a:lnTo>
                  <a:pt x="4570336" y="1655527"/>
                </a:lnTo>
                <a:cubicBezTo>
                  <a:pt x="4572668" y="1661555"/>
                  <a:pt x="4568913" y="1668642"/>
                  <a:pt x="4562977" y="1670702"/>
                </a:cubicBezTo>
                <a:cubicBezTo>
                  <a:pt x="4556739" y="1672853"/>
                  <a:pt x="4550137" y="1669339"/>
                  <a:pt x="4547806" y="1663342"/>
                </a:cubicBezTo>
                <a:lnTo>
                  <a:pt x="4545110" y="1656345"/>
                </a:lnTo>
                <a:cubicBezTo>
                  <a:pt x="4542779" y="1650317"/>
                  <a:pt x="4546533" y="1643229"/>
                  <a:pt x="4552469" y="1641169"/>
                </a:cubicBezTo>
                <a:cubicBezTo>
                  <a:pt x="4557739" y="1639352"/>
                  <a:pt x="4563310" y="1641654"/>
                  <a:pt x="4566278" y="1646076"/>
                </a:cubicBezTo>
                <a:close/>
                <a:moveTo>
                  <a:pt x="4553559" y="1531126"/>
                </a:moveTo>
                <a:cubicBezTo>
                  <a:pt x="4550501" y="1538032"/>
                  <a:pt x="4543990" y="1538487"/>
                  <a:pt x="4538902" y="1535488"/>
                </a:cubicBezTo>
                <a:cubicBezTo>
                  <a:pt x="4538842" y="1536609"/>
                  <a:pt x="4538629" y="1537699"/>
                  <a:pt x="4538266" y="1538729"/>
                </a:cubicBezTo>
                <a:cubicBezTo>
                  <a:pt x="4543869" y="1541637"/>
                  <a:pt x="4545746" y="1548573"/>
                  <a:pt x="4543384" y="1554237"/>
                </a:cubicBezTo>
                <a:cubicBezTo>
                  <a:pt x="4541870" y="1557902"/>
                  <a:pt x="4538478" y="1560114"/>
                  <a:pt x="4534753" y="1560780"/>
                </a:cubicBezTo>
                <a:cubicBezTo>
                  <a:pt x="4535510" y="1560871"/>
                  <a:pt x="4536268" y="1561083"/>
                  <a:pt x="4537025" y="1561416"/>
                </a:cubicBezTo>
                <a:lnTo>
                  <a:pt x="4541870" y="1563567"/>
                </a:lnTo>
                <a:cubicBezTo>
                  <a:pt x="4547775" y="1566202"/>
                  <a:pt x="4551985" y="1571503"/>
                  <a:pt x="4549986" y="1578348"/>
                </a:cubicBezTo>
                <a:cubicBezTo>
                  <a:pt x="4548351" y="1583952"/>
                  <a:pt x="4541083" y="1589071"/>
                  <a:pt x="4535177" y="1586466"/>
                </a:cubicBezTo>
                <a:lnTo>
                  <a:pt x="4530332" y="1584315"/>
                </a:lnTo>
                <a:cubicBezTo>
                  <a:pt x="4524427" y="1581710"/>
                  <a:pt x="4520218" y="1576379"/>
                  <a:pt x="4522216" y="1569534"/>
                </a:cubicBezTo>
                <a:cubicBezTo>
                  <a:pt x="4523397" y="1565566"/>
                  <a:pt x="4527395" y="1561870"/>
                  <a:pt x="4531725" y="1560992"/>
                </a:cubicBezTo>
                <a:cubicBezTo>
                  <a:pt x="4530272" y="1560901"/>
                  <a:pt x="4528848" y="1560598"/>
                  <a:pt x="4527516" y="1559992"/>
                </a:cubicBezTo>
                <a:lnTo>
                  <a:pt x="4522670" y="1557842"/>
                </a:lnTo>
                <a:cubicBezTo>
                  <a:pt x="4520944" y="1557085"/>
                  <a:pt x="4519581" y="1555933"/>
                  <a:pt x="4518522" y="1554571"/>
                </a:cubicBezTo>
                <a:cubicBezTo>
                  <a:pt x="4513101" y="1555933"/>
                  <a:pt x="4507317" y="1555388"/>
                  <a:pt x="4502199" y="1551875"/>
                </a:cubicBezTo>
                <a:cubicBezTo>
                  <a:pt x="4498928" y="1549633"/>
                  <a:pt x="4496596" y="1546816"/>
                  <a:pt x="4495022" y="1543696"/>
                </a:cubicBezTo>
                <a:cubicBezTo>
                  <a:pt x="4493175" y="1543878"/>
                  <a:pt x="4491267" y="1543727"/>
                  <a:pt x="4489359" y="1543060"/>
                </a:cubicBezTo>
                <a:cubicBezTo>
                  <a:pt x="4483423" y="1541001"/>
                  <a:pt x="4480214" y="1533246"/>
                  <a:pt x="4482757" y="1527552"/>
                </a:cubicBezTo>
                <a:lnTo>
                  <a:pt x="4487057" y="1517859"/>
                </a:lnTo>
                <a:cubicBezTo>
                  <a:pt x="4488844" y="1513831"/>
                  <a:pt x="4492296" y="1511316"/>
                  <a:pt x="4496233" y="1510680"/>
                </a:cubicBezTo>
                <a:cubicBezTo>
                  <a:pt x="4496264" y="1510529"/>
                  <a:pt x="4496354" y="1510377"/>
                  <a:pt x="4496415" y="1510226"/>
                </a:cubicBezTo>
                <a:cubicBezTo>
                  <a:pt x="4489147" y="1509469"/>
                  <a:pt x="4482273" y="1502532"/>
                  <a:pt x="4486119" y="1493839"/>
                </a:cubicBezTo>
                <a:cubicBezTo>
                  <a:pt x="4490782" y="1483329"/>
                  <a:pt x="4504167" y="1486055"/>
                  <a:pt x="4508014" y="1493960"/>
                </a:cubicBezTo>
                <a:cubicBezTo>
                  <a:pt x="4515463" y="1490144"/>
                  <a:pt x="4526153" y="1492264"/>
                  <a:pt x="4533027" y="1496474"/>
                </a:cubicBezTo>
                <a:cubicBezTo>
                  <a:pt x="4537843" y="1499443"/>
                  <a:pt x="4539780" y="1506167"/>
                  <a:pt x="4540386" y="1512801"/>
                </a:cubicBezTo>
                <a:cubicBezTo>
                  <a:pt x="4548381" y="1511619"/>
                  <a:pt x="4558072" y="1520979"/>
                  <a:pt x="4553559" y="1531126"/>
                </a:cubicBezTo>
                <a:close/>
                <a:moveTo>
                  <a:pt x="4502653" y="1691875"/>
                </a:moveTo>
                <a:cubicBezTo>
                  <a:pt x="4505318" y="1685817"/>
                  <a:pt x="4512950" y="1683969"/>
                  <a:pt x="4518643" y="1686483"/>
                </a:cubicBezTo>
                <a:lnTo>
                  <a:pt x="4523488" y="1688634"/>
                </a:lnTo>
                <a:cubicBezTo>
                  <a:pt x="4529605" y="1691330"/>
                  <a:pt x="4531392" y="1698902"/>
                  <a:pt x="4528879" y="1704597"/>
                </a:cubicBezTo>
                <a:cubicBezTo>
                  <a:pt x="4526214" y="1710685"/>
                  <a:pt x="4518612" y="1712533"/>
                  <a:pt x="4512919" y="1709988"/>
                </a:cubicBezTo>
                <a:lnTo>
                  <a:pt x="4508074" y="1707838"/>
                </a:lnTo>
                <a:cubicBezTo>
                  <a:pt x="4501926" y="1705142"/>
                  <a:pt x="4500140" y="1697569"/>
                  <a:pt x="4502653" y="1691875"/>
                </a:cubicBezTo>
                <a:close/>
                <a:moveTo>
                  <a:pt x="4503622" y="1598400"/>
                </a:moveTo>
                <a:lnTo>
                  <a:pt x="4505772" y="1593554"/>
                </a:lnTo>
                <a:cubicBezTo>
                  <a:pt x="4508407" y="1587617"/>
                  <a:pt x="4517189" y="1586526"/>
                  <a:pt x="4522156" y="1589525"/>
                </a:cubicBezTo>
                <a:cubicBezTo>
                  <a:pt x="4528152" y="1593190"/>
                  <a:pt x="4528787" y="1600036"/>
                  <a:pt x="4526153" y="1605912"/>
                </a:cubicBezTo>
                <a:lnTo>
                  <a:pt x="4524003" y="1610758"/>
                </a:lnTo>
                <a:cubicBezTo>
                  <a:pt x="4521368" y="1616695"/>
                  <a:pt x="4512586" y="1617786"/>
                  <a:pt x="4507620" y="1614757"/>
                </a:cubicBezTo>
                <a:cubicBezTo>
                  <a:pt x="4501623" y="1611152"/>
                  <a:pt x="4501018" y="1604307"/>
                  <a:pt x="4503622" y="1598400"/>
                </a:cubicBezTo>
                <a:close/>
                <a:moveTo>
                  <a:pt x="4515160" y="1768236"/>
                </a:moveTo>
                <a:cubicBezTo>
                  <a:pt x="4521368" y="1754242"/>
                  <a:pt x="4543656" y="1762693"/>
                  <a:pt x="4537449" y="1776747"/>
                </a:cubicBezTo>
                <a:cubicBezTo>
                  <a:pt x="4531210" y="1790741"/>
                  <a:pt x="4508922" y="1782290"/>
                  <a:pt x="4515160" y="1768236"/>
                </a:cubicBezTo>
                <a:close/>
                <a:moveTo>
                  <a:pt x="4459379" y="1652680"/>
                </a:moveTo>
                <a:lnTo>
                  <a:pt x="4456683" y="1645683"/>
                </a:lnTo>
                <a:cubicBezTo>
                  <a:pt x="4454352" y="1639655"/>
                  <a:pt x="4458924" y="1632567"/>
                  <a:pt x="4464708" y="1630841"/>
                </a:cubicBezTo>
                <a:cubicBezTo>
                  <a:pt x="4470704" y="1629053"/>
                  <a:pt x="4476216" y="1632294"/>
                  <a:pt x="4478881" y="1637504"/>
                </a:cubicBezTo>
                <a:cubicBezTo>
                  <a:pt x="4481576" y="1636596"/>
                  <a:pt x="4484514" y="1636505"/>
                  <a:pt x="4487088" y="1637656"/>
                </a:cubicBezTo>
                <a:lnTo>
                  <a:pt x="4491933" y="1639806"/>
                </a:lnTo>
                <a:cubicBezTo>
                  <a:pt x="4498050" y="1642532"/>
                  <a:pt x="4500775" y="1649045"/>
                  <a:pt x="4498565" y="1655315"/>
                </a:cubicBezTo>
                <a:cubicBezTo>
                  <a:pt x="4496506" y="1661252"/>
                  <a:pt x="4488783" y="1664462"/>
                  <a:pt x="4483060" y="1661948"/>
                </a:cubicBezTo>
                <a:lnTo>
                  <a:pt x="4478215" y="1659798"/>
                </a:lnTo>
                <a:cubicBezTo>
                  <a:pt x="4477851" y="1659646"/>
                  <a:pt x="4477548" y="1659404"/>
                  <a:pt x="4477185" y="1659222"/>
                </a:cubicBezTo>
                <a:cubicBezTo>
                  <a:pt x="4476246" y="1659858"/>
                  <a:pt x="4475247" y="1660404"/>
                  <a:pt x="4474187" y="1660706"/>
                </a:cubicBezTo>
                <a:cubicBezTo>
                  <a:pt x="4467676" y="1662645"/>
                  <a:pt x="4461680" y="1658707"/>
                  <a:pt x="4459379" y="1652680"/>
                </a:cubicBezTo>
                <a:close/>
                <a:moveTo>
                  <a:pt x="4489783" y="2013433"/>
                </a:moveTo>
                <a:cubicBezTo>
                  <a:pt x="4484665" y="2027942"/>
                  <a:pt x="4462679" y="2018703"/>
                  <a:pt x="4467767" y="2004285"/>
                </a:cubicBezTo>
                <a:cubicBezTo>
                  <a:pt x="4472885" y="1989807"/>
                  <a:pt x="4494870" y="1999015"/>
                  <a:pt x="4489783" y="2013433"/>
                </a:cubicBezTo>
                <a:close/>
                <a:moveTo>
                  <a:pt x="4426642" y="1588253"/>
                </a:moveTo>
                <a:lnTo>
                  <a:pt x="4426370" y="1587708"/>
                </a:lnTo>
                <a:cubicBezTo>
                  <a:pt x="4423341" y="1581771"/>
                  <a:pt x="4425492" y="1574956"/>
                  <a:pt x="4431154" y="1571533"/>
                </a:cubicBezTo>
                <a:cubicBezTo>
                  <a:pt x="4436545" y="1568262"/>
                  <a:pt x="4444510" y="1570745"/>
                  <a:pt x="4447326" y="1576319"/>
                </a:cubicBezTo>
                <a:cubicBezTo>
                  <a:pt x="4450596" y="1582801"/>
                  <a:pt x="4451687" y="1590222"/>
                  <a:pt x="4448870" y="1597098"/>
                </a:cubicBezTo>
                <a:cubicBezTo>
                  <a:pt x="4446417" y="1603095"/>
                  <a:pt x="4440906" y="1607245"/>
                  <a:pt x="4434152" y="1605336"/>
                </a:cubicBezTo>
                <a:cubicBezTo>
                  <a:pt x="4428459" y="1603731"/>
                  <a:pt x="4423493" y="1596583"/>
                  <a:pt x="4425915" y="1590615"/>
                </a:cubicBezTo>
                <a:cubicBezTo>
                  <a:pt x="4426218" y="1589919"/>
                  <a:pt x="4426491" y="1589222"/>
                  <a:pt x="4426673" y="1588495"/>
                </a:cubicBezTo>
                <a:cubicBezTo>
                  <a:pt x="4426673" y="1588495"/>
                  <a:pt x="4426673" y="1588495"/>
                  <a:pt x="4426673" y="1588495"/>
                </a:cubicBezTo>
                <a:cubicBezTo>
                  <a:pt x="4426673" y="1588404"/>
                  <a:pt x="4426673" y="1588404"/>
                  <a:pt x="4426642" y="1588253"/>
                </a:cubicBezTo>
                <a:close/>
                <a:moveTo>
                  <a:pt x="4420525" y="1373255"/>
                </a:moveTo>
                <a:cubicBezTo>
                  <a:pt x="4414832" y="1371316"/>
                  <a:pt x="4410441" y="1364017"/>
                  <a:pt x="4413075" y="1358110"/>
                </a:cubicBezTo>
                <a:lnTo>
                  <a:pt x="4415225" y="1353264"/>
                </a:lnTo>
                <a:cubicBezTo>
                  <a:pt x="4417830" y="1347357"/>
                  <a:pt x="4423796" y="1343571"/>
                  <a:pt x="4430367" y="1345812"/>
                </a:cubicBezTo>
                <a:cubicBezTo>
                  <a:pt x="4436060" y="1347751"/>
                  <a:pt x="4440452" y="1355051"/>
                  <a:pt x="4437817" y="1360957"/>
                </a:cubicBezTo>
                <a:lnTo>
                  <a:pt x="4435667" y="1365804"/>
                </a:lnTo>
                <a:cubicBezTo>
                  <a:pt x="4433032" y="1371680"/>
                  <a:pt x="4427066" y="1375466"/>
                  <a:pt x="4420525" y="1373255"/>
                </a:cubicBezTo>
                <a:close/>
                <a:moveTo>
                  <a:pt x="4437938" y="1733160"/>
                </a:moveTo>
                <a:cubicBezTo>
                  <a:pt x="4444176" y="1719136"/>
                  <a:pt x="4465859" y="1729010"/>
                  <a:pt x="4459651" y="1743065"/>
                </a:cubicBezTo>
                <a:cubicBezTo>
                  <a:pt x="4453413" y="1757089"/>
                  <a:pt x="4431700" y="1747184"/>
                  <a:pt x="4437938" y="1733160"/>
                </a:cubicBezTo>
                <a:close/>
                <a:moveTo>
                  <a:pt x="4445872" y="1786652"/>
                </a:moveTo>
                <a:cubicBezTo>
                  <a:pt x="4443904" y="1791922"/>
                  <a:pt x="4441087" y="1796799"/>
                  <a:pt x="4435364" y="1798647"/>
                </a:cubicBezTo>
                <a:cubicBezTo>
                  <a:pt x="4434789" y="1798829"/>
                  <a:pt x="4434243" y="1798859"/>
                  <a:pt x="4433698" y="1798980"/>
                </a:cubicBezTo>
                <a:cubicBezTo>
                  <a:pt x="4425340" y="1807037"/>
                  <a:pt x="4408291" y="1800222"/>
                  <a:pt x="4413742" y="1787894"/>
                </a:cubicBezTo>
                <a:cubicBezTo>
                  <a:pt x="4414256" y="1786743"/>
                  <a:pt x="4414923" y="1785774"/>
                  <a:pt x="4415650" y="1784895"/>
                </a:cubicBezTo>
                <a:cubicBezTo>
                  <a:pt x="4415831" y="1783472"/>
                  <a:pt x="4416225" y="1782078"/>
                  <a:pt x="4416861" y="1780776"/>
                </a:cubicBezTo>
                <a:cubicBezTo>
                  <a:pt x="4418829" y="1776838"/>
                  <a:pt x="4422948" y="1774869"/>
                  <a:pt x="4427096" y="1774809"/>
                </a:cubicBezTo>
                <a:cubicBezTo>
                  <a:pt x="4429701" y="1772628"/>
                  <a:pt x="4433032" y="1771507"/>
                  <a:pt x="4437090" y="1772295"/>
                </a:cubicBezTo>
                <a:cubicBezTo>
                  <a:pt x="4442904" y="1773385"/>
                  <a:pt x="4448083" y="1780806"/>
                  <a:pt x="4445872" y="1786652"/>
                </a:cubicBezTo>
                <a:close/>
                <a:moveTo>
                  <a:pt x="4515100" y="1345903"/>
                </a:moveTo>
                <a:lnTo>
                  <a:pt x="4522095" y="1343207"/>
                </a:lnTo>
                <a:cubicBezTo>
                  <a:pt x="4528121" y="1340875"/>
                  <a:pt x="4535177" y="1344177"/>
                  <a:pt x="4537449" y="1350174"/>
                </a:cubicBezTo>
                <a:cubicBezTo>
                  <a:pt x="4539720" y="1356232"/>
                  <a:pt x="4536479" y="1363199"/>
                  <a:pt x="4530483" y="1365531"/>
                </a:cubicBezTo>
                <a:lnTo>
                  <a:pt x="4523488" y="1368227"/>
                </a:lnTo>
                <a:cubicBezTo>
                  <a:pt x="4517462" y="1370559"/>
                  <a:pt x="4510406" y="1367257"/>
                  <a:pt x="4508135" y="1361260"/>
                </a:cubicBezTo>
                <a:cubicBezTo>
                  <a:pt x="4505833" y="1355172"/>
                  <a:pt x="4509073" y="1348235"/>
                  <a:pt x="4515100" y="1345903"/>
                </a:cubicBezTo>
                <a:close/>
                <a:moveTo>
                  <a:pt x="4550379" y="1329244"/>
                </a:moveTo>
                <a:cubicBezTo>
                  <a:pt x="4544232" y="1343086"/>
                  <a:pt x="4521308" y="1336422"/>
                  <a:pt x="4527516" y="1322398"/>
                </a:cubicBezTo>
                <a:cubicBezTo>
                  <a:pt x="4533663" y="1308556"/>
                  <a:pt x="4556587" y="1315219"/>
                  <a:pt x="4550379" y="1329244"/>
                </a:cubicBezTo>
                <a:close/>
                <a:moveTo>
                  <a:pt x="4536479" y="1190879"/>
                </a:moveTo>
                <a:cubicBezTo>
                  <a:pt x="4530241" y="1204934"/>
                  <a:pt x="4508558" y="1195029"/>
                  <a:pt x="4514766" y="1181005"/>
                </a:cubicBezTo>
                <a:cubicBezTo>
                  <a:pt x="4521005" y="1166950"/>
                  <a:pt x="4542718" y="1176855"/>
                  <a:pt x="4536479" y="1190879"/>
                </a:cubicBezTo>
                <a:close/>
                <a:moveTo>
                  <a:pt x="4517977" y="1245855"/>
                </a:moveTo>
                <a:cubicBezTo>
                  <a:pt x="4522489" y="1248672"/>
                  <a:pt x="4525547" y="1254579"/>
                  <a:pt x="4523337" y="1259637"/>
                </a:cubicBezTo>
                <a:lnTo>
                  <a:pt x="4521187" y="1264484"/>
                </a:lnTo>
                <a:cubicBezTo>
                  <a:pt x="4518582" y="1270390"/>
                  <a:pt x="4512707" y="1274237"/>
                  <a:pt x="4506106" y="1272056"/>
                </a:cubicBezTo>
                <a:cubicBezTo>
                  <a:pt x="4500806" y="1270299"/>
                  <a:pt x="4496778" y="1263848"/>
                  <a:pt x="4498353" y="1258183"/>
                </a:cubicBezTo>
                <a:cubicBezTo>
                  <a:pt x="4496899" y="1255457"/>
                  <a:pt x="4496536" y="1252095"/>
                  <a:pt x="4498202" y="1248400"/>
                </a:cubicBezTo>
                <a:cubicBezTo>
                  <a:pt x="4502229" y="1239283"/>
                  <a:pt x="4512737" y="1240282"/>
                  <a:pt x="4517977" y="1245855"/>
                </a:cubicBezTo>
                <a:close/>
                <a:moveTo>
                  <a:pt x="4478306" y="1478846"/>
                </a:moveTo>
                <a:cubicBezTo>
                  <a:pt x="4472067" y="1492930"/>
                  <a:pt x="4450415" y="1482904"/>
                  <a:pt x="4456623" y="1468880"/>
                </a:cubicBezTo>
                <a:cubicBezTo>
                  <a:pt x="4462891" y="1454795"/>
                  <a:pt x="4484514" y="1464821"/>
                  <a:pt x="4478306" y="1478846"/>
                </a:cubicBezTo>
                <a:close/>
                <a:moveTo>
                  <a:pt x="4465768" y="1572381"/>
                </a:moveTo>
                <a:cubicBezTo>
                  <a:pt x="4459530" y="1586435"/>
                  <a:pt x="4438332" y="1575501"/>
                  <a:pt x="4444540" y="1561537"/>
                </a:cubicBezTo>
                <a:cubicBezTo>
                  <a:pt x="4450778" y="1547483"/>
                  <a:pt x="4471976" y="1558417"/>
                  <a:pt x="4465768" y="1572381"/>
                </a:cubicBezTo>
                <a:close/>
                <a:moveTo>
                  <a:pt x="4445600" y="1531217"/>
                </a:moveTo>
                <a:cubicBezTo>
                  <a:pt x="4439694" y="1533610"/>
                  <a:pt x="4432396" y="1530641"/>
                  <a:pt x="4430064" y="1524644"/>
                </a:cubicBezTo>
                <a:lnTo>
                  <a:pt x="4427369" y="1517647"/>
                </a:lnTo>
                <a:cubicBezTo>
                  <a:pt x="4425037" y="1511619"/>
                  <a:pt x="4427884" y="1504562"/>
                  <a:pt x="4433941" y="1502108"/>
                </a:cubicBezTo>
                <a:cubicBezTo>
                  <a:pt x="4439846" y="1499715"/>
                  <a:pt x="4447144" y="1502684"/>
                  <a:pt x="4449446" y="1508681"/>
                </a:cubicBezTo>
                <a:lnTo>
                  <a:pt x="4452141" y="1515678"/>
                </a:lnTo>
                <a:cubicBezTo>
                  <a:pt x="4454503" y="1521706"/>
                  <a:pt x="4451687" y="1528733"/>
                  <a:pt x="4445600" y="1531217"/>
                </a:cubicBezTo>
                <a:close/>
                <a:moveTo>
                  <a:pt x="4438574" y="1284687"/>
                </a:moveTo>
                <a:lnTo>
                  <a:pt x="4436424" y="1289534"/>
                </a:lnTo>
                <a:cubicBezTo>
                  <a:pt x="4433729" y="1295652"/>
                  <a:pt x="4427854" y="1298833"/>
                  <a:pt x="4421221" y="1296864"/>
                </a:cubicBezTo>
                <a:cubicBezTo>
                  <a:pt x="4415407" y="1295107"/>
                  <a:pt x="4411379" y="1287383"/>
                  <a:pt x="4413893" y="1281658"/>
                </a:cubicBezTo>
                <a:lnTo>
                  <a:pt x="4416043" y="1276812"/>
                </a:lnTo>
                <a:cubicBezTo>
                  <a:pt x="4418738" y="1270693"/>
                  <a:pt x="4424613" y="1267513"/>
                  <a:pt x="4431245" y="1269482"/>
                </a:cubicBezTo>
                <a:cubicBezTo>
                  <a:pt x="4437060" y="1271238"/>
                  <a:pt x="4441087" y="1278962"/>
                  <a:pt x="4438574" y="1284687"/>
                </a:cubicBezTo>
                <a:close/>
                <a:moveTo>
                  <a:pt x="4435667" y="1261303"/>
                </a:moveTo>
                <a:cubicBezTo>
                  <a:pt x="4433698" y="1267210"/>
                  <a:pt x="4425976" y="1270693"/>
                  <a:pt x="4420252" y="1268179"/>
                </a:cubicBezTo>
                <a:lnTo>
                  <a:pt x="4415407" y="1266029"/>
                </a:lnTo>
                <a:cubicBezTo>
                  <a:pt x="4409290" y="1263333"/>
                  <a:pt x="4406413" y="1257032"/>
                  <a:pt x="4408563" y="1250641"/>
                </a:cubicBezTo>
                <a:cubicBezTo>
                  <a:pt x="4410532" y="1244735"/>
                  <a:pt x="4418254" y="1241251"/>
                  <a:pt x="4423977" y="1243765"/>
                </a:cubicBezTo>
                <a:lnTo>
                  <a:pt x="4428823" y="1245916"/>
                </a:lnTo>
                <a:cubicBezTo>
                  <a:pt x="4434910" y="1248612"/>
                  <a:pt x="4437787" y="1254912"/>
                  <a:pt x="4435667" y="1261303"/>
                </a:cubicBezTo>
                <a:close/>
                <a:moveTo>
                  <a:pt x="4421646" y="1475817"/>
                </a:moveTo>
                <a:cubicBezTo>
                  <a:pt x="4415438" y="1489780"/>
                  <a:pt x="4392998" y="1481723"/>
                  <a:pt x="4399236" y="1467638"/>
                </a:cubicBezTo>
                <a:cubicBezTo>
                  <a:pt x="4405414" y="1453675"/>
                  <a:pt x="4427884" y="1461762"/>
                  <a:pt x="4421646" y="1475817"/>
                </a:cubicBezTo>
                <a:close/>
                <a:moveTo>
                  <a:pt x="4405050" y="1526189"/>
                </a:moveTo>
                <a:lnTo>
                  <a:pt x="4402900" y="1531035"/>
                </a:lnTo>
                <a:cubicBezTo>
                  <a:pt x="4400175" y="1537154"/>
                  <a:pt x="4394390" y="1540395"/>
                  <a:pt x="4387759" y="1538426"/>
                </a:cubicBezTo>
                <a:cubicBezTo>
                  <a:pt x="4381944" y="1536699"/>
                  <a:pt x="4377826" y="1528975"/>
                  <a:pt x="4380369" y="1523281"/>
                </a:cubicBezTo>
                <a:lnTo>
                  <a:pt x="4382519" y="1518435"/>
                </a:lnTo>
                <a:cubicBezTo>
                  <a:pt x="4385245" y="1512316"/>
                  <a:pt x="4391029" y="1509075"/>
                  <a:pt x="4397661" y="1511044"/>
                </a:cubicBezTo>
                <a:cubicBezTo>
                  <a:pt x="4403476" y="1512770"/>
                  <a:pt x="4407594" y="1520494"/>
                  <a:pt x="4405050" y="1526189"/>
                </a:cubicBezTo>
                <a:close/>
                <a:moveTo>
                  <a:pt x="4393664" y="1253973"/>
                </a:moveTo>
                <a:cubicBezTo>
                  <a:pt x="4387062" y="1255851"/>
                  <a:pt x="4381248" y="1251762"/>
                  <a:pt x="4378916" y="1245765"/>
                </a:cubicBezTo>
                <a:lnTo>
                  <a:pt x="4376221" y="1238768"/>
                </a:lnTo>
                <a:cubicBezTo>
                  <a:pt x="4373889" y="1232740"/>
                  <a:pt x="4378674" y="1225682"/>
                  <a:pt x="4384427" y="1224047"/>
                </a:cubicBezTo>
                <a:cubicBezTo>
                  <a:pt x="4390999" y="1222169"/>
                  <a:pt x="4396844" y="1226258"/>
                  <a:pt x="4399145" y="1232255"/>
                </a:cubicBezTo>
                <a:lnTo>
                  <a:pt x="4401840" y="1239252"/>
                </a:lnTo>
                <a:cubicBezTo>
                  <a:pt x="4404202" y="1245280"/>
                  <a:pt x="4399417" y="1252337"/>
                  <a:pt x="4393664" y="1253973"/>
                </a:cubicBezTo>
                <a:close/>
                <a:moveTo>
                  <a:pt x="4343969" y="1594432"/>
                </a:moveTo>
                <a:cubicBezTo>
                  <a:pt x="4342304" y="1593705"/>
                  <a:pt x="4340971" y="1592554"/>
                  <a:pt x="4339911" y="1591252"/>
                </a:cubicBezTo>
                <a:cubicBezTo>
                  <a:pt x="4338579" y="1592372"/>
                  <a:pt x="4337095" y="1593220"/>
                  <a:pt x="4335520" y="1593645"/>
                </a:cubicBezTo>
                <a:cubicBezTo>
                  <a:pt x="4328827" y="1595432"/>
                  <a:pt x="4323255" y="1591161"/>
                  <a:pt x="4320924" y="1585163"/>
                </a:cubicBezTo>
                <a:lnTo>
                  <a:pt x="4318228" y="1578166"/>
                </a:lnTo>
                <a:cubicBezTo>
                  <a:pt x="4315896" y="1572139"/>
                  <a:pt x="4321015" y="1565081"/>
                  <a:pt x="4326708" y="1563597"/>
                </a:cubicBezTo>
                <a:cubicBezTo>
                  <a:pt x="4333400" y="1561810"/>
                  <a:pt x="4338973" y="1566081"/>
                  <a:pt x="4341274" y="1572078"/>
                </a:cubicBezTo>
                <a:lnTo>
                  <a:pt x="4342061" y="1574138"/>
                </a:lnTo>
                <a:cubicBezTo>
                  <a:pt x="4345544" y="1571715"/>
                  <a:pt x="4350359" y="1571230"/>
                  <a:pt x="4354296" y="1572987"/>
                </a:cubicBezTo>
                <a:lnTo>
                  <a:pt x="4359141" y="1575137"/>
                </a:lnTo>
                <a:cubicBezTo>
                  <a:pt x="4365228" y="1577833"/>
                  <a:pt x="4367166" y="1585285"/>
                  <a:pt x="4364683" y="1591070"/>
                </a:cubicBezTo>
                <a:cubicBezTo>
                  <a:pt x="4362079" y="1597128"/>
                  <a:pt x="4354447" y="1599157"/>
                  <a:pt x="4348754" y="1596613"/>
                </a:cubicBezTo>
                <a:lnTo>
                  <a:pt x="4343969" y="1594432"/>
                </a:lnTo>
                <a:close/>
                <a:moveTo>
                  <a:pt x="4344969" y="1622571"/>
                </a:moveTo>
                <a:cubicBezTo>
                  <a:pt x="4338730" y="1636626"/>
                  <a:pt x="4317048" y="1626721"/>
                  <a:pt x="4323255" y="1612697"/>
                </a:cubicBezTo>
                <a:cubicBezTo>
                  <a:pt x="4329494" y="1598642"/>
                  <a:pt x="4351207" y="1608547"/>
                  <a:pt x="4344969" y="1622571"/>
                </a:cubicBezTo>
                <a:close/>
                <a:moveTo>
                  <a:pt x="4330857" y="1530339"/>
                </a:moveTo>
                <a:lnTo>
                  <a:pt x="4333007" y="1525492"/>
                </a:lnTo>
                <a:cubicBezTo>
                  <a:pt x="4335641" y="1519586"/>
                  <a:pt x="4341637" y="1515830"/>
                  <a:pt x="4348148" y="1518071"/>
                </a:cubicBezTo>
                <a:cubicBezTo>
                  <a:pt x="4353842" y="1520040"/>
                  <a:pt x="4358172" y="1527340"/>
                  <a:pt x="4355567" y="1533216"/>
                </a:cubicBezTo>
                <a:lnTo>
                  <a:pt x="4353417" y="1538063"/>
                </a:lnTo>
                <a:cubicBezTo>
                  <a:pt x="4350783" y="1543969"/>
                  <a:pt x="4344787" y="1547695"/>
                  <a:pt x="4338276" y="1545453"/>
                </a:cubicBezTo>
                <a:cubicBezTo>
                  <a:pt x="4332552" y="1543515"/>
                  <a:pt x="4328252" y="1536215"/>
                  <a:pt x="4330857" y="1530339"/>
                </a:cubicBezTo>
                <a:close/>
                <a:moveTo>
                  <a:pt x="4364259" y="1454311"/>
                </a:moveTo>
                <a:cubicBezTo>
                  <a:pt x="4361200" y="1455098"/>
                  <a:pt x="4358414" y="1454553"/>
                  <a:pt x="4356022" y="1453251"/>
                </a:cubicBezTo>
                <a:cubicBezTo>
                  <a:pt x="4355567" y="1454402"/>
                  <a:pt x="4355053" y="1455553"/>
                  <a:pt x="4354296" y="1456492"/>
                </a:cubicBezTo>
                <a:cubicBezTo>
                  <a:pt x="4349965" y="1461914"/>
                  <a:pt x="4342546" y="1461187"/>
                  <a:pt x="4337458" y="1457612"/>
                </a:cubicBezTo>
                <a:cubicBezTo>
                  <a:pt x="4329221" y="1451827"/>
                  <a:pt x="4326586" y="1441953"/>
                  <a:pt x="4328222" y="1432381"/>
                </a:cubicBezTo>
                <a:cubicBezTo>
                  <a:pt x="4329312" y="1426020"/>
                  <a:pt x="4335944" y="1421719"/>
                  <a:pt x="4342182" y="1422930"/>
                </a:cubicBezTo>
                <a:cubicBezTo>
                  <a:pt x="4345423" y="1423567"/>
                  <a:pt x="4348088" y="1425535"/>
                  <a:pt x="4349753" y="1428110"/>
                </a:cubicBezTo>
                <a:cubicBezTo>
                  <a:pt x="4351388" y="1426293"/>
                  <a:pt x="4353327" y="1424808"/>
                  <a:pt x="4355477" y="1424233"/>
                </a:cubicBezTo>
                <a:cubicBezTo>
                  <a:pt x="4362169" y="1422476"/>
                  <a:pt x="4367742" y="1426747"/>
                  <a:pt x="4370043" y="1432744"/>
                </a:cubicBezTo>
                <a:lnTo>
                  <a:pt x="4372738" y="1439741"/>
                </a:lnTo>
                <a:cubicBezTo>
                  <a:pt x="4375070" y="1445769"/>
                  <a:pt x="4369952" y="1452827"/>
                  <a:pt x="4364259" y="1454311"/>
                </a:cubicBezTo>
                <a:close/>
                <a:moveTo>
                  <a:pt x="4354296" y="1317885"/>
                </a:moveTo>
                <a:cubicBezTo>
                  <a:pt x="4352327" y="1323761"/>
                  <a:pt x="4344605" y="1327275"/>
                  <a:pt x="4338882" y="1324730"/>
                </a:cubicBezTo>
                <a:lnTo>
                  <a:pt x="4334036" y="1322580"/>
                </a:lnTo>
                <a:cubicBezTo>
                  <a:pt x="4327919" y="1319854"/>
                  <a:pt x="4325042" y="1313553"/>
                  <a:pt x="4327192" y="1307162"/>
                </a:cubicBezTo>
                <a:cubicBezTo>
                  <a:pt x="4329161" y="1301256"/>
                  <a:pt x="4336883" y="1297772"/>
                  <a:pt x="4342606" y="1300286"/>
                </a:cubicBezTo>
                <a:lnTo>
                  <a:pt x="4347452" y="1302437"/>
                </a:lnTo>
                <a:cubicBezTo>
                  <a:pt x="4353538" y="1305193"/>
                  <a:pt x="4356415" y="1311494"/>
                  <a:pt x="4354296" y="1317885"/>
                </a:cubicBezTo>
                <a:close/>
                <a:moveTo>
                  <a:pt x="4348936" y="1286838"/>
                </a:moveTo>
                <a:lnTo>
                  <a:pt x="4346786" y="1291684"/>
                </a:lnTo>
                <a:cubicBezTo>
                  <a:pt x="4344060" y="1297803"/>
                  <a:pt x="4338215" y="1301013"/>
                  <a:pt x="4331583" y="1299014"/>
                </a:cubicBezTo>
                <a:cubicBezTo>
                  <a:pt x="4325769" y="1297258"/>
                  <a:pt x="4321741" y="1289534"/>
                  <a:pt x="4324255" y="1283839"/>
                </a:cubicBezTo>
                <a:lnTo>
                  <a:pt x="4326405" y="1278993"/>
                </a:lnTo>
                <a:cubicBezTo>
                  <a:pt x="4329130" y="1272874"/>
                  <a:pt x="4334975" y="1269694"/>
                  <a:pt x="4341607" y="1271662"/>
                </a:cubicBezTo>
                <a:cubicBezTo>
                  <a:pt x="4347452" y="1273359"/>
                  <a:pt x="4351479" y="1281113"/>
                  <a:pt x="4348936" y="1286838"/>
                </a:cubicBezTo>
                <a:close/>
                <a:moveTo>
                  <a:pt x="4330523" y="1474726"/>
                </a:moveTo>
                <a:lnTo>
                  <a:pt x="4340214" y="1479027"/>
                </a:lnTo>
                <a:cubicBezTo>
                  <a:pt x="4346119" y="1481632"/>
                  <a:pt x="4348057" y="1489750"/>
                  <a:pt x="4345180" y="1495142"/>
                </a:cubicBezTo>
                <a:cubicBezTo>
                  <a:pt x="4342031" y="1501109"/>
                  <a:pt x="4334945" y="1502714"/>
                  <a:pt x="4329070" y="1500109"/>
                </a:cubicBezTo>
                <a:lnTo>
                  <a:pt x="4319379" y="1495808"/>
                </a:lnTo>
                <a:cubicBezTo>
                  <a:pt x="4313474" y="1493203"/>
                  <a:pt x="4311536" y="1485085"/>
                  <a:pt x="4314413" y="1479694"/>
                </a:cubicBezTo>
                <a:cubicBezTo>
                  <a:pt x="4317592" y="1473757"/>
                  <a:pt x="4324648" y="1472121"/>
                  <a:pt x="4330523" y="1474726"/>
                </a:cubicBezTo>
                <a:close/>
                <a:moveTo>
                  <a:pt x="4312777" y="1280659"/>
                </a:moveTo>
                <a:cubicBezTo>
                  <a:pt x="4306600" y="1294562"/>
                  <a:pt x="4283827" y="1287474"/>
                  <a:pt x="4290035" y="1273480"/>
                </a:cubicBezTo>
                <a:cubicBezTo>
                  <a:pt x="4296213" y="1259577"/>
                  <a:pt x="4318986" y="1266634"/>
                  <a:pt x="4312777" y="1280659"/>
                </a:cubicBezTo>
                <a:close/>
                <a:moveTo>
                  <a:pt x="4303692" y="1428019"/>
                </a:moveTo>
                <a:cubicBezTo>
                  <a:pt x="4309537" y="1430473"/>
                  <a:pt x="4312717" y="1437742"/>
                  <a:pt x="4310113" y="1443619"/>
                </a:cubicBezTo>
                <a:lnTo>
                  <a:pt x="4307962" y="1448465"/>
                </a:lnTo>
                <a:cubicBezTo>
                  <a:pt x="4305328" y="1454371"/>
                  <a:pt x="4298423" y="1457431"/>
                  <a:pt x="4292367" y="1454886"/>
                </a:cubicBezTo>
                <a:cubicBezTo>
                  <a:pt x="4286522" y="1452433"/>
                  <a:pt x="4283342" y="1445163"/>
                  <a:pt x="4285946" y="1439287"/>
                </a:cubicBezTo>
                <a:lnTo>
                  <a:pt x="4288097" y="1434441"/>
                </a:lnTo>
                <a:cubicBezTo>
                  <a:pt x="4290731" y="1428504"/>
                  <a:pt x="4297636" y="1425475"/>
                  <a:pt x="4303692" y="1428019"/>
                </a:cubicBezTo>
                <a:close/>
                <a:moveTo>
                  <a:pt x="4282827" y="1507863"/>
                </a:moveTo>
                <a:cubicBezTo>
                  <a:pt x="4285220" y="1502502"/>
                  <a:pt x="4289853" y="1500624"/>
                  <a:pt x="4294365" y="1501109"/>
                </a:cubicBezTo>
                <a:cubicBezTo>
                  <a:pt x="4300059" y="1500624"/>
                  <a:pt x="4304873" y="1504259"/>
                  <a:pt x="4306933" y="1509590"/>
                </a:cubicBezTo>
                <a:lnTo>
                  <a:pt x="4309628" y="1516587"/>
                </a:lnTo>
                <a:cubicBezTo>
                  <a:pt x="4311960" y="1522615"/>
                  <a:pt x="4307024" y="1529672"/>
                  <a:pt x="4301300" y="1531247"/>
                </a:cubicBezTo>
                <a:cubicBezTo>
                  <a:pt x="4294638" y="1533065"/>
                  <a:pt x="4288944" y="1528915"/>
                  <a:pt x="4286643" y="1522918"/>
                </a:cubicBezTo>
                <a:lnTo>
                  <a:pt x="4285977" y="1521191"/>
                </a:lnTo>
                <a:cubicBezTo>
                  <a:pt x="4282343" y="1518192"/>
                  <a:pt x="4280344" y="1513406"/>
                  <a:pt x="4282827" y="1507863"/>
                </a:cubicBezTo>
                <a:close/>
                <a:moveTo>
                  <a:pt x="4276982" y="1499049"/>
                </a:moveTo>
                <a:cubicBezTo>
                  <a:pt x="4271290" y="1499534"/>
                  <a:pt x="4266474" y="1495899"/>
                  <a:pt x="4264415" y="1490568"/>
                </a:cubicBezTo>
                <a:lnTo>
                  <a:pt x="4261720" y="1483571"/>
                </a:lnTo>
                <a:cubicBezTo>
                  <a:pt x="4259388" y="1477543"/>
                  <a:pt x="4264324" y="1470486"/>
                  <a:pt x="4270078" y="1468911"/>
                </a:cubicBezTo>
                <a:cubicBezTo>
                  <a:pt x="4276740" y="1467093"/>
                  <a:pt x="4282403" y="1471243"/>
                  <a:pt x="4284735" y="1477240"/>
                </a:cubicBezTo>
                <a:lnTo>
                  <a:pt x="4285401" y="1478967"/>
                </a:lnTo>
                <a:cubicBezTo>
                  <a:pt x="4289005" y="1481966"/>
                  <a:pt x="4290973" y="1486751"/>
                  <a:pt x="4288521" y="1492294"/>
                </a:cubicBezTo>
                <a:cubicBezTo>
                  <a:pt x="4286128" y="1497686"/>
                  <a:pt x="4281495" y="1499564"/>
                  <a:pt x="4276982" y="1499049"/>
                </a:cubicBezTo>
                <a:close/>
                <a:moveTo>
                  <a:pt x="4287158" y="1364653"/>
                </a:moveTo>
                <a:cubicBezTo>
                  <a:pt x="4284493" y="1370711"/>
                  <a:pt x="4276861" y="1372589"/>
                  <a:pt x="4271168" y="1370075"/>
                </a:cubicBezTo>
                <a:lnTo>
                  <a:pt x="4261478" y="1365773"/>
                </a:lnTo>
                <a:cubicBezTo>
                  <a:pt x="4255391" y="1363078"/>
                  <a:pt x="4253574" y="1355505"/>
                  <a:pt x="4256087" y="1349811"/>
                </a:cubicBezTo>
                <a:cubicBezTo>
                  <a:pt x="4258752" y="1343753"/>
                  <a:pt x="4266384" y="1341875"/>
                  <a:pt x="4272077" y="1344389"/>
                </a:cubicBezTo>
                <a:lnTo>
                  <a:pt x="4281767" y="1348690"/>
                </a:lnTo>
                <a:cubicBezTo>
                  <a:pt x="4287854" y="1351386"/>
                  <a:pt x="4289671" y="1358958"/>
                  <a:pt x="4287158" y="1364653"/>
                </a:cubicBezTo>
                <a:close/>
                <a:moveTo>
                  <a:pt x="4261205" y="1556539"/>
                </a:moveTo>
                <a:lnTo>
                  <a:pt x="4263355" y="1551693"/>
                </a:lnTo>
                <a:cubicBezTo>
                  <a:pt x="4265959" y="1545786"/>
                  <a:pt x="4272894" y="1542727"/>
                  <a:pt x="4278951" y="1545272"/>
                </a:cubicBezTo>
                <a:cubicBezTo>
                  <a:pt x="4284796" y="1547725"/>
                  <a:pt x="4287975" y="1554995"/>
                  <a:pt x="4285371" y="1560871"/>
                </a:cubicBezTo>
                <a:lnTo>
                  <a:pt x="4283221" y="1565717"/>
                </a:lnTo>
                <a:cubicBezTo>
                  <a:pt x="4280617" y="1571624"/>
                  <a:pt x="4273682" y="1574683"/>
                  <a:pt x="4267625" y="1572139"/>
                </a:cubicBezTo>
                <a:cubicBezTo>
                  <a:pt x="4261780" y="1569715"/>
                  <a:pt x="4258601" y="1562446"/>
                  <a:pt x="4261205" y="1556539"/>
                </a:cubicBezTo>
                <a:close/>
                <a:moveTo>
                  <a:pt x="4284160" y="1635505"/>
                </a:moveTo>
                <a:cubicBezTo>
                  <a:pt x="4286825" y="1629447"/>
                  <a:pt x="4294456" y="1627569"/>
                  <a:pt x="4300149" y="1630083"/>
                </a:cubicBezTo>
                <a:lnTo>
                  <a:pt x="4309840" y="1634384"/>
                </a:lnTo>
                <a:cubicBezTo>
                  <a:pt x="4315927" y="1637080"/>
                  <a:pt x="4317744" y="1644653"/>
                  <a:pt x="4315230" y="1650347"/>
                </a:cubicBezTo>
                <a:cubicBezTo>
                  <a:pt x="4312565" y="1656405"/>
                  <a:pt x="4304934" y="1658283"/>
                  <a:pt x="4299271" y="1655769"/>
                </a:cubicBezTo>
                <a:lnTo>
                  <a:pt x="4289580" y="1651468"/>
                </a:lnTo>
                <a:cubicBezTo>
                  <a:pt x="4283494" y="1648772"/>
                  <a:pt x="4281646" y="1641200"/>
                  <a:pt x="4284160" y="1635505"/>
                </a:cubicBezTo>
                <a:close/>
                <a:moveTo>
                  <a:pt x="4323588" y="1777595"/>
                </a:moveTo>
                <a:cubicBezTo>
                  <a:pt x="4325921" y="1776687"/>
                  <a:pt x="4328252" y="1775778"/>
                  <a:pt x="4330584" y="1774899"/>
                </a:cubicBezTo>
                <a:cubicBezTo>
                  <a:pt x="4330705" y="1774869"/>
                  <a:pt x="4330826" y="1774899"/>
                  <a:pt x="4330917" y="1774839"/>
                </a:cubicBezTo>
                <a:cubicBezTo>
                  <a:pt x="4331523" y="1773415"/>
                  <a:pt x="4332431" y="1772143"/>
                  <a:pt x="4333703" y="1771174"/>
                </a:cubicBezTo>
                <a:cubicBezTo>
                  <a:pt x="4334339" y="1770750"/>
                  <a:pt x="4334915" y="1770265"/>
                  <a:pt x="4335429" y="1769720"/>
                </a:cubicBezTo>
                <a:lnTo>
                  <a:pt x="4335429" y="1769720"/>
                </a:lnTo>
                <a:cubicBezTo>
                  <a:pt x="4335459" y="1769629"/>
                  <a:pt x="4335459" y="1769599"/>
                  <a:pt x="4335490" y="1769478"/>
                </a:cubicBezTo>
                <a:cubicBezTo>
                  <a:pt x="4335490" y="1769296"/>
                  <a:pt x="4335490" y="1769266"/>
                  <a:pt x="4335520" y="1768872"/>
                </a:cubicBezTo>
                <a:cubicBezTo>
                  <a:pt x="4335944" y="1762208"/>
                  <a:pt x="4341213" y="1757422"/>
                  <a:pt x="4347846" y="1757362"/>
                </a:cubicBezTo>
                <a:cubicBezTo>
                  <a:pt x="4354144" y="1757301"/>
                  <a:pt x="4359747" y="1763450"/>
                  <a:pt x="4359353" y="1769690"/>
                </a:cubicBezTo>
                <a:cubicBezTo>
                  <a:pt x="4358899" y="1776959"/>
                  <a:pt x="4356052" y="1783865"/>
                  <a:pt x="4350177" y="1788379"/>
                </a:cubicBezTo>
                <a:cubicBezTo>
                  <a:pt x="4348754" y="1789469"/>
                  <a:pt x="4347179" y="1790256"/>
                  <a:pt x="4345544" y="1790802"/>
                </a:cubicBezTo>
                <a:cubicBezTo>
                  <a:pt x="4344272" y="1793649"/>
                  <a:pt x="4341971" y="1796042"/>
                  <a:pt x="4338912" y="1797223"/>
                </a:cubicBezTo>
                <a:lnTo>
                  <a:pt x="4331917" y="1799919"/>
                </a:lnTo>
                <a:cubicBezTo>
                  <a:pt x="4325890" y="1802251"/>
                  <a:pt x="4318834" y="1798950"/>
                  <a:pt x="4316563" y="1792952"/>
                </a:cubicBezTo>
                <a:cubicBezTo>
                  <a:pt x="4314322" y="1786864"/>
                  <a:pt x="4317562" y="1779897"/>
                  <a:pt x="4323588" y="1777595"/>
                </a:cubicBezTo>
                <a:close/>
                <a:moveTo>
                  <a:pt x="4396753" y="1817215"/>
                </a:moveTo>
                <a:lnTo>
                  <a:pt x="4401053" y="1814125"/>
                </a:lnTo>
                <a:cubicBezTo>
                  <a:pt x="4406322" y="1810339"/>
                  <a:pt x="4414469" y="1813852"/>
                  <a:pt x="4417194" y="1818971"/>
                </a:cubicBezTo>
                <a:cubicBezTo>
                  <a:pt x="4420525" y="1825181"/>
                  <a:pt x="4417588" y="1831390"/>
                  <a:pt x="4412348" y="1835146"/>
                </a:cubicBezTo>
                <a:lnTo>
                  <a:pt x="4408048" y="1838236"/>
                </a:lnTo>
                <a:cubicBezTo>
                  <a:pt x="4402779" y="1842022"/>
                  <a:pt x="4394633" y="1838508"/>
                  <a:pt x="4391908" y="1833389"/>
                </a:cubicBezTo>
                <a:cubicBezTo>
                  <a:pt x="4388576" y="1827210"/>
                  <a:pt x="4391514" y="1820970"/>
                  <a:pt x="4396753" y="1817215"/>
                </a:cubicBezTo>
                <a:close/>
                <a:moveTo>
                  <a:pt x="4403142" y="1888214"/>
                </a:moveTo>
                <a:cubicBezTo>
                  <a:pt x="4404202" y="1881853"/>
                  <a:pt x="4411016" y="1877613"/>
                  <a:pt x="4417164" y="1878855"/>
                </a:cubicBezTo>
                <a:cubicBezTo>
                  <a:pt x="4419617" y="1879339"/>
                  <a:pt x="4421525" y="1880763"/>
                  <a:pt x="4423099" y="1882429"/>
                </a:cubicBezTo>
                <a:cubicBezTo>
                  <a:pt x="4421797" y="1881732"/>
                  <a:pt x="4420616" y="1880793"/>
                  <a:pt x="4419708" y="1879521"/>
                </a:cubicBezTo>
                <a:lnTo>
                  <a:pt x="4413530" y="1870919"/>
                </a:lnTo>
                <a:cubicBezTo>
                  <a:pt x="4409775" y="1865678"/>
                  <a:pt x="4410017" y="1858379"/>
                  <a:pt x="4415286" y="1854138"/>
                </a:cubicBezTo>
                <a:cubicBezTo>
                  <a:pt x="4420071" y="1850261"/>
                  <a:pt x="4428308" y="1850655"/>
                  <a:pt x="4432063" y="1855895"/>
                </a:cubicBezTo>
                <a:lnTo>
                  <a:pt x="4438241" y="1864497"/>
                </a:lnTo>
                <a:cubicBezTo>
                  <a:pt x="4438665" y="1865073"/>
                  <a:pt x="4438846" y="1865769"/>
                  <a:pt x="4439149" y="1866375"/>
                </a:cubicBezTo>
                <a:cubicBezTo>
                  <a:pt x="4439967" y="1865073"/>
                  <a:pt x="4440906" y="1863800"/>
                  <a:pt x="4442329" y="1862740"/>
                </a:cubicBezTo>
                <a:cubicBezTo>
                  <a:pt x="4454775" y="1853835"/>
                  <a:pt x="4466101" y="1874826"/>
                  <a:pt x="4453746" y="1883671"/>
                </a:cubicBezTo>
                <a:cubicBezTo>
                  <a:pt x="4450536" y="1885973"/>
                  <a:pt x="4447417" y="1886245"/>
                  <a:pt x="4444752" y="1885306"/>
                </a:cubicBezTo>
                <a:cubicBezTo>
                  <a:pt x="4449021" y="1890425"/>
                  <a:pt x="4449779" y="1899543"/>
                  <a:pt x="4442662" y="1904631"/>
                </a:cubicBezTo>
                <a:cubicBezTo>
                  <a:pt x="4434486" y="1910508"/>
                  <a:pt x="4426885" y="1903420"/>
                  <a:pt x="4426067" y="1895393"/>
                </a:cubicBezTo>
                <a:lnTo>
                  <a:pt x="4425279" y="1900239"/>
                </a:lnTo>
                <a:cubicBezTo>
                  <a:pt x="4424219" y="1906600"/>
                  <a:pt x="4417406" y="1910841"/>
                  <a:pt x="4411228" y="1909599"/>
                </a:cubicBezTo>
                <a:cubicBezTo>
                  <a:pt x="4404748" y="1908296"/>
                  <a:pt x="4400841" y="1901935"/>
                  <a:pt x="4401871" y="1895575"/>
                </a:cubicBezTo>
                <a:lnTo>
                  <a:pt x="4403142" y="1888214"/>
                </a:lnTo>
                <a:close/>
                <a:moveTo>
                  <a:pt x="4421010" y="1944917"/>
                </a:moveTo>
                <a:cubicBezTo>
                  <a:pt x="4420374" y="1940525"/>
                  <a:pt x="4422494" y="1935800"/>
                  <a:pt x="4425976" y="1933134"/>
                </a:cubicBezTo>
                <a:cubicBezTo>
                  <a:pt x="4429035" y="1930772"/>
                  <a:pt x="4432669" y="1930650"/>
                  <a:pt x="4436030" y="1931741"/>
                </a:cubicBezTo>
                <a:cubicBezTo>
                  <a:pt x="4440664" y="1929772"/>
                  <a:pt x="4446296" y="1930226"/>
                  <a:pt x="4450081" y="1935527"/>
                </a:cubicBezTo>
                <a:lnTo>
                  <a:pt x="4451989" y="1938192"/>
                </a:lnTo>
                <a:cubicBezTo>
                  <a:pt x="4455926" y="1943705"/>
                  <a:pt x="4454200" y="1949248"/>
                  <a:pt x="4450415" y="1952853"/>
                </a:cubicBezTo>
                <a:cubicBezTo>
                  <a:pt x="4450385" y="1953428"/>
                  <a:pt x="4450657" y="1953943"/>
                  <a:pt x="4450566" y="1954519"/>
                </a:cubicBezTo>
                <a:lnTo>
                  <a:pt x="4449355" y="1961910"/>
                </a:lnTo>
                <a:cubicBezTo>
                  <a:pt x="4448295" y="1968301"/>
                  <a:pt x="4440664" y="1971996"/>
                  <a:pt x="4434849" y="1970512"/>
                </a:cubicBezTo>
                <a:cubicBezTo>
                  <a:pt x="4429883" y="1969240"/>
                  <a:pt x="4426945" y="1965302"/>
                  <a:pt x="4426218" y="1960698"/>
                </a:cubicBezTo>
                <a:cubicBezTo>
                  <a:pt x="4424613" y="1959880"/>
                  <a:pt x="4423099" y="1958790"/>
                  <a:pt x="4421858" y="1957184"/>
                </a:cubicBezTo>
                <a:cubicBezTo>
                  <a:pt x="4419223" y="1953731"/>
                  <a:pt x="4419132" y="1948794"/>
                  <a:pt x="4421010" y="1944917"/>
                </a:cubicBezTo>
                <a:close/>
                <a:moveTo>
                  <a:pt x="4477548" y="3024087"/>
                </a:moveTo>
                <a:cubicBezTo>
                  <a:pt x="4481243" y="3018998"/>
                  <a:pt x="4489783" y="3019665"/>
                  <a:pt x="4493931" y="3023511"/>
                </a:cubicBezTo>
                <a:cubicBezTo>
                  <a:pt x="4496808" y="3026207"/>
                  <a:pt x="4497747" y="3029600"/>
                  <a:pt x="4497323" y="3032962"/>
                </a:cubicBezTo>
                <a:cubicBezTo>
                  <a:pt x="4499413" y="3036354"/>
                  <a:pt x="4499685" y="3040686"/>
                  <a:pt x="4497838" y="3044563"/>
                </a:cubicBezTo>
                <a:cubicBezTo>
                  <a:pt x="4495173" y="3050136"/>
                  <a:pt x="4487451" y="3052257"/>
                  <a:pt x="4482152" y="3049318"/>
                </a:cubicBezTo>
                <a:cubicBezTo>
                  <a:pt x="4478033" y="3047016"/>
                  <a:pt x="4474914" y="3043745"/>
                  <a:pt x="4473521" y="3039232"/>
                </a:cubicBezTo>
                <a:cubicBezTo>
                  <a:pt x="4471795" y="3033507"/>
                  <a:pt x="4474339" y="3028539"/>
                  <a:pt x="4477548" y="3024087"/>
                </a:cubicBezTo>
                <a:close/>
                <a:moveTo>
                  <a:pt x="4483666" y="1867829"/>
                </a:moveTo>
                <a:cubicBezTo>
                  <a:pt x="4481243" y="1866920"/>
                  <a:pt x="4479002" y="1865376"/>
                  <a:pt x="4477397" y="1863164"/>
                </a:cubicBezTo>
                <a:lnTo>
                  <a:pt x="4471219" y="1854532"/>
                </a:lnTo>
                <a:cubicBezTo>
                  <a:pt x="4467434" y="1849292"/>
                  <a:pt x="4469887" y="1841325"/>
                  <a:pt x="4475095" y="1838115"/>
                </a:cubicBezTo>
                <a:cubicBezTo>
                  <a:pt x="4480849" y="1834571"/>
                  <a:pt x="4487754" y="1836752"/>
                  <a:pt x="4491509" y="1841992"/>
                </a:cubicBezTo>
                <a:lnTo>
                  <a:pt x="4493689" y="1845021"/>
                </a:lnTo>
                <a:cubicBezTo>
                  <a:pt x="4493750" y="1843688"/>
                  <a:pt x="4493931" y="1842264"/>
                  <a:pt x="4494628" y="1840750"/>
                </a:cubicBezTo>
                <a:cubicBezTo>
                  <a:pt x="4499080" y="1830694"/>
                  <a:pt x="4511950" y="1831966"/>
                  <a:pt x="4516523" y="1838660"/>
                </a:cubicBezTo>
                <a:lnTo>
                  <a:pt x="4516674" y="1837691"/>
                </a:lnTo>
                <a:cubicBezTo>
                  <a:pt x="4517734" y="1831299"/>
                  <a:pt x="4525547" y="1827725"/>
                  <a:pt x="4531301" y="1829270"/>
                </a:cubicBezTo>
                <a:cubicBezTo>
                  <a:pt x="4537964" y="1831087"/>
                  <a:pt x="4540749" y="1837539"/>
                  <a:pt x="4539720" y="1843870"/>
                </a:cubicBezTo>
                <a:lnTo>
                  <a:pt x="4539568" y="1844748"/>
                </a:lnTo>
                <a:cubicBezTo>
                  <a:pt x="4540265" y="1845415"/>
                  <a:pt x="4541022" y="1846051"/>
                  <a:pt x="4541628" y="1846868"/>
                </a:cubicBezTo>
                <a:lnTo>
                  <a:pt x="4544716" y="1851170"/>
                </a:lnTo>
                <a:cubicBezTo>
                  <a:pt x="4548502" y="1856440"/>
                  <a:pt x="4545322" y="1864527"/>
                  <a:pt x="4540174" y="1867435"/>
                </a:cubicBezTo>
                <a:cubicBezTo>
                  <a:pt x="4538448" y="1868405"/>
                  <a:pt x="4536691" y="1868707"/>
                  <a:pt x="4534996" y="1868738"/>
                </a:cubicBezTo>
                <a:cubicBezTo>
                  <a:pt x="4535844" y="1869253"/>
                  <a:pt x="4536570" y="1869919"/>
                  <a:pt x="4537267" y="1870616"/>
                </a:cubicBezTo>
                <a:cubicBezTo>
                  <a:pt x="4543687" y="1867799"/>
                  <a:pt x="4551894" y="1870495"/>
                  <a:pt x="4553862" y="1876643"/>
                </a:cubicBezTo>
                <a:cubicBezTo>
                  <a:pt x="4556073" y="1871767"/>
                  <a:pt x="4560373" y="1868314"/>
                  <a:pt x="4566308" y="1869192"/>
                </a:cubicBezTo>
                <a:cubicBezTo>
                  <a:pt x="4572153" y="1870071"/>
                  <a:pt x="4578028" y="1876553"/>
                  <a:pt x="4576332" y="1882762"/>
                </a:cubicBezTo>
                <a:cubicBezTo>
                  <a:pt x="4576090" y="1883519"/>
                  <a:pt x="4575908" y="1884276"/>
                  <a:pt x="4575787" y="1885064"/>
                </a:cubicBezTo>
                <a:cubicBezTo>
                  <a:pt x="4575787" y="1885155"/>
                  <a:pt x="4575787" y="1885125"/>
                  <a:pt x="4575787" y="1885215"/>
                </a:cubicBezTo>
                <a:cubicBezTo>
                  <a:pt x="4575787" y="1885276"/>
                  <a:pt x="4575818" y="1885306"/>
                  <a:pt x="4575848" y="1885367"/>
                </a:cubicBezTo>
                <a:cubicBezTo>
                  <a:pt x="4575939" y="1885488"/>
                  <a:pt x="4575999" y="1885579"/>
                  <a:pt x="4576090" y="1885730"/>
                </a:cubicBezTo>
                <a:cubicBezTo>
                  <a:pt x="4579815" y="1891273"/>
                  <a:pt x="4578604" y="1898270"/>
                  <a:pt x="4573395" y="1902390"/>
                </a:cubicBezTo>
                <a:cubicBezTo>
                  <a:pt x="4568458" y="1906297"/>
                  <a:pt x="4560222" y="1904874"/>
                  <a:pt x="4556739" y="1899694"/>
                </a:cubicBezTo>
                <a:cubicBezTo>
                  <a:pt x="4553832" y="1895363"/>
                  <a:pt x="4552651" y="1890365"/>
                  <a:pt x="4552620" y="1885246"/>
                </a:cubicBezTo>
                <a:cubicBezTo>
                  <a:pt x="4548653" y="1892243"/>
                  <a:pt x="4539689" y="1893212"/>
                  <a:pt x="4534208" y="1889668"/>
                </a:cubicBezTo>
                <a:cubicBezTo>
                  <a:pt x="4524215" y="1894212"/>
                  <a:pt x="4514554" y="1882611"/>
                  <a:pt x="4518855" y="1873736"/>
                </a:cubicBezTo>
                <a:cubicBezTo>
                  <a:pt x="4514827" y="1873796"/>
                  <a:pt x="4510739" y="1871888"/>
                  <a:pt x="4508377" y="1868586"/>
                </a:cubicBezTo>
                <a:lnTo>
                  <a:pt x="4507741" y="1867678"/>
                </a:lnTo>
                <a:cubicBezTo>
                  <a:pt x="4507831" y="1869071"/>
                  <a:pt x="4507710" y="1870616"/>
                  <a:pt x="4507105" y="1872312"/>
                </a:cubicBezTo>
                <a:cubicBezTo>
                  <a:pt x="4502078" y="1886397"/>
                  <a:pt x="4479366" y="1881823"/>
                  <a:pt x="4483666" y="1867829"/>
                </a:cubicBezTo>
                <a:close/>
                <a:moveTo>
                  <a:pt x="4517916" y="3301755"/>
                </a:moveTo>
                <a:cubicBezTo>
                  <a:pt x="4522731" y="3297696"/>
                  <a:pt x="4530877" y="3300483"/>
                  <a:pt x="4533936" y="3305208"/>
                </a:cubicBezTo>
                <a:cubicBezTo>
                  <a:pt x="4536086" y="3308540"/>
                  <a:pt x="4536147" y="3312053"/>
                  <a:pt x="4534905" y="3315204"/>
                </a:cubicBezTo>
                <a:cubicBezTo>
                  <a:pt x="4536116" y="3318990"/>
                  <a:pt x="4535299" y="3323261"/>
                  <a:pt x="4532573" y="3326562"/>
                </a:cubicBezTo>
                <a:cubicBezTo>
                  <a:pt x="4528606" y="3331318"/>
                  <a:pt x="4520611" y="3331469"/>
                  <a:pt x="4516190" y="3327319"/>
                </a:cubicBezTo>
                <a:cubicBezTo>
                  <a:pt x="4512737" y="3324078"/>
                  <a:pt x="4510527" y="3320141"/>
                  <a:pt x="4510315" y="3315385"/>
                </a:cubicBezTo>
                <a:cubicBezTo>
                  <a:pt x="4510012" y="3309479"/>
                  <a:pt x="4513676" y="3305268"/>
                  <a:pt x="4517916" y="3301755"/>
                </a:cubicBezTo>
                <a:close/>
                <a:moveTo>
                  <a:pt x="4514282" y="3474892"/>
                </a:moveTo>
                <a:cubicBezTo>
                  <a:pt x="4525063" y="3464684"/>
                  <a:pt x="4542354" y="3480132"/>
                  <a:pt x="4531543" y="3490340"/>
                </a:cubicBezTo>
                <a:cubicBezTo>
                  <a:pt x="4520732" y="3500548"/>
                  <a:pt x="4503441" y="3485100"/>
                  <a:pt x="4514282" y="3474892"/>
                </a:cubicBezTo>
                <a:close/>
                <a:moveTo>
                  <a:pt x="4534118" y="3419673"/>
                </a:moveTo>
                <a:cubicBezTo>
                  <a:pt x="4532179" y="3413494"/>
                  <a:pt x="4534541" y="3407739"/>
                  <a:pt x="4538145" y="3402802"/>
                </a:cubicBezTo>
                <a:cubicBezTo>
                  <a:pt x="4541870" y="3397713"/>
                  <a:pt x="4550137" y="3397955"/>
                  <a:pt x="4554498" y="3401802"/>
                </a:cubicBezTo>
                <a:cubicBezTo>
                  <a:pt x="4558011" y="3404922"/>
                  <a:pt x="4558859" y="3409193"/>
                  <a:pt x="4557799" y="3413222"/>
                </a:cubicBezTo>
                <a:cubicBezTo>
                  <a:pt x="4561403" y="3416705"/>
                  <a:pt x="4562947" y="3421794"/>
                  <a:pt x="4560494" y="3426671"/>
                </a:cubicBezTo>
                <a:cubicBezTo>
                  <a:pt x="4557860" y="3431971"/>
                  <a:pt x="4550319" y="3435030"/>
                  <a:pt x="4544959" y="3431850"/>
                </a:cubicBezTo>
                <a:cubicBezTo>
                  <a:pt x="4540053" y="3428912"/>
                  <a:pt x="4535874" y="3425307"/>
                  <a:pt x="4534118" y="3419673"/>
                </a:cubicBezTo>
                <a:close/>
                <a:moveTo>
                  <a:pt x="4555285" y="3471500"/>
                </a:moveTo>
                <a:cubicBezTo>
                  <a:pt x="4559828" y="3467047"/>
                  <a:pt x="4567489" y="3467986"/>
                  <a:pt x="4571639" y="3472378"/>
                </a:cubicBezTo>
                <a:lnTo>
                  <a:pt x="4582237" y="3483616"/>
                </a:lnTo>
                <a:cubicBezTo>
                  <a:pt x="4586689" y="3488341"/>
                  <a:pt x="4585750" y="3495671"/>
                  <a:pt x="4581359" y="3499972"/>
                </a:cubicBezTo>
                <a:cubicBezTo>
                  <a:pt x="4576817" y="3504425"/>
                  <a:pt x="4569155" y="3503516"/>
                  <a:pt x="4565006" y="3499094"/>
                </a:cubicBezTo>
                <a:lnTo>
                  <a:pt x="4554407" y="3487856"/>
                </a:lnTo>
                <a:cubicBezTo>
                  <a:pt x="4549956" y="3483131"/>
                  <a:pt x="4550895" y="3475831"/>
                  <a:pt x="4555285" y="3471500"/>
                </a:cubicBezTo>
                <a:close/>
                <a:moveTo>
                  <a:pt x="4582692" y="3401136"/>
                </a:moveTo>
                <a:cubicBezTo>
                  <a:pt x="4581299" y="3401106"/>
                  <a:pt x="4579906" y="3400500"/>
                  <a:pt x="4578604" y="3399682"/>
                </a:cubicBezTo>
                <a:cubicBezTo>
                  <a:pt x="4576393" y="3400015"/>
                  <a:pt x="4574152" y="3399894"/>
                  <a:pt x="4572153" y="3399076"/>
                </a:cubicBezTo>
                <a:cubicBezTo>
                  <a:pt x="4570578" y="3398440"/>
                  <a:pt x="4569034" y="3397713"/>
                  <a:pt x="4567550" y="3396926"/>
                </a:cubicBezTo>
                <a:cubicBezTo>
                  <a:pt x="4567096" y="3396986"/>
                  <a:pt x="4566642" y="3397107"/>
                  <a:pt x="4566187" y="3397107"/>
                </a:cubicBezTo>
                <a:cubicBezTo>
                  <a:pt x="4560222" y="3397320"/>
                  <a:pt x="4554044" y="3392170"/>
                  <a:pt x="4554195" y="3385931"/>
                </a:cubicBezTo>
                <a:lnTo>
                  <a:pt x="4554286" y="3382538"/>
                </a:lnTo>
                <a:cubicBezTo>
                  <a:pt x="4553983" y="3381538"/>
                  <a:pt x="4553741" y="3380539"/>
                  <a:pt x="4553589" y="3379418"/>
                </a:cubicBezTo>
                <a:cubicBezTo>
                  <a:pt x="4552499" y="3371210"/>
                  <a:pt x="4556830" y="3363092"/>
                  <a:pt x="4559495" y="3355580"/>
                </a:cubicBezTo>
                <a:cubicBezTo>
                  <a:pt x="4563492" y="3344221"/>
                  <a:pt x="4578028" y="3348008"/>
                  <a:pt x="4580966" y="3357215"/>
                </a:cubicBezTo>
                <a:lnTo>
                  <a:pt x="4581541" y="3356519"/>
                </a:lnTo>
                <a:cubicBezTo>
                  <a:pt x="4583206" y="3353369"/>
                  <a:pt x="4585902" y="3351672"/>
                  <a:pt x="4588900" y="3351188"/>
                </a:cubicBezTo>
                <a:cubicBezTo>
                  <a:pt x="4595532" y="3349461"/>
                  <a:pt x="4603708" y="3352642"/>
                  <a:pt x="4603618" y="3360638"/>
                </a:cubicBezTo>
                <a:cubicBezTo>
                  <a:pt x="4603587" y="3362789"/>
                  <a:pt x="4603829" y="3364970"/>
                  <a:pt x="4603799" y="3367120"/>
                </a:cubicBezTo>
                <a:cubicBezTo>
                  <a:pt x="4603860" y="3367666"/>
                  <a:pt x="4603951" y="3368211"/>
                  <a:pt x="4604041" y="3368756"/>
                </a:cubicBezTo>
                <a:cubicBezTo>
                  <a:pt x="4604465" y="3370301"/>
                  <a:pt x="4604799" y="3371694"/>
                  <a:pt x="4604859" y="3373148"/>
                </a:cubicBezTo>
                <a:cubicBezTo>
                  <a:pt x="4607676" y="3375147"/>
                  <a:pt x="4609765" y="3378388"/>
                  <a:pt x="4610128" y="3381599"/>
                </a:cubicBezTo>
                <a:cubicBezTo>
                  <a:pt x="4610885" y="3388293"/>
                  <a:pt x="4606010" y="3393018"/>
                  <a:pt x="4599893" y="3394381"/>
                </a:cubicBezTo>
                <a:cubicBezTo>
                  <a:pt x="4604223" y="3393412"/>
                  <a:pt x="4602558" y="3392958"/>
                  <a:pt x="4600650" y="3395048"/>
                </a:cubicBezTo>
                <a:cubicBezTo>
                  <a:pt x="4599105" y="3396774"/>
                  <a:pt x="4597864" y="3397713"/>
                  <a:pt x="4595956" y="3398804"/>
                </a:cubicBezTo>
                <a:cubicBezTo>
                  <a:pt x="4591686" y="3401166"/>
                  <a:pt x="4587446" y="3401257"/>
                  <a:pt x="4582692" y="3401136"/>
                </a:cubicBezTo>
                <a:close/>
                <a:moveTo>
                  <a:pt x="4604799" y="3481526"/>
                </a:moveTo>
                <a:cubicBezTo>
                  <a:pt x="4608402" y="3477133"/>
                  <a:pt x="4616791" y="3475377"/>
                  <a:pt x="4621091" y="3479920"/>
                </a:cubicBezTo>
                <a:lnTo>
                  <a:pt x="4624634" y="3483676"/>
                </a:lnTo>
                <a:cubicBezTo>
                  <a:pt x="4628934" y="3488250"/>
                  <a:pt x="4630630" y="3494641"/>
                  <a:pt x="4626239" y="3500002"/>
                </a:cubicBezTo>
                <a:cubicBezTo>
                  <a:pt x="4622635" y="3504394"/>
                  <a:pt x="4614247" y="3506151"/>
                  <a:pt x="4609947" y="3501608"/>
                </a:cubicBezTo>
                <a:lnTo>
                  <a:pt x="4606403" y="3497852"/>
                </a:lnTo>
                <a:cubicBezTo>
                  <a:pt x="4602103" y="3493248"/>
                  <a:pt x="4600407" y="3486857"/>
                  <a:pt x="4604799" y="3481526"/>
                </a:cubicBezTo>
                <a:close/>
                <a:moveTo>
                  <a:pt x="4609341" y="3552525"/>
                </a:moveTo>
                <a:cubicBezTo>
                  <a:pt x="4620152" y="3542317"/>
                  <a:pt x="4633658" y="3561188"/>
                  <a:pt x="4622968" y="3571275"/>
                </a:cubicBezTo>
                <a:cubicBezTo>
                  <a:pt x="4612157" y="3581513"/>
                  <a:pt x="4598651" y="3562642"/>
                  <a:pt x="4609341" y="3552525"/>
                </a:cubicBezTo>
                <a:close/>
                <a:moveTo>
                  <a:pt x="4616730" y="3616285"/>
                </a:moveTo>
                <a:lnTo>
                  <a:pt x="4620485" y="3612742"/>
                </a:lnTo>
                <a:cubicBezTo>
                  <a:pt x="4625058" y="3608440"/>
                  <a:pt x="4631932" y="3607471"/>
                  <a:pt x="4636838" y="3611954"/>
                </a:cubicBezTo>
                <a:cubicBezTo>
                  <a:pt x="4641229" y="3615922"/>
                  <a:pt x="4642198" y="3624009"/>
                  <a:pt x="4637626" y="3628311"/>
                </a:cubicBezTo>
                <a:lnTo>
                  <a:pt x="4633870" y="3631854"/>
                </a:lnTo>
                <a:cubicBezTo>
                  <a:pt x="4629297" y="3636186"/>
                  <a:pt x="4622424" y="3637125"/>
                  <a:pt x="4617518" y="3632642"/>
                </a:cubicBezTo>
                <a:cubicBezTo>
                  <a:pt x="4613126" y="3628704"/>
                  <a:pt x="4612187" y="3620617"/>
                  <a:pt x="4616730" y="3616285"/>
                </a:cubicBezTo>
                <a:close/>
                <a:moveTo>
                  <a:pt x="4625422" y="3433607"/>
                </a:moveTo>
                <a:cubicBezTo>
                  <a:pt x="4636263" y="3423369"/>
                  <a:pt x="4652040" y="3440361"/>
                  <a:pt x="4641168" y="3450599"/>
                </a:cubicBezTo>
                <a:cubicBezTo>
                  <a:pt x="4630327" y="3460838"/>
                  <a:pt x="4614580" y="3443845"/>
                  <a:pt x="4625422" y="3433607"/>
                </a:cubicBezTo>
                <a:close/>
                <a:moveTo>
                  <a:pt x="4644530" y="3526354"/>
                </a:moveTo>
                <a:cubicBezTo>
                  <a:pt x="4655251" y="3516238"/>
                  <a:pt x="4673057" y="3531080"/>
                  <a:pt x="4662216" y="3541318"/>
                </a:cubicBezTo>
                <a:cubicBezTo>
                  <a:pt x="4651526" y="3551435"/>
                  <a:pt x="4633689" y="3536593"/>
                  <a:pt x="4644530" y="3526354"/>
                </a:cubicBezTo>
                <a:close/>
                <a:moveTo>
                  <a:pt x="4644742" y="3560552"/>
                </a:moveTo>
                <a:cubicBezTo>
                  <a:pt x="4644924" y="3554040"/>
                  <a:pt x="4648285" y="3548890"/>
                  <a:pt x="4655159" y="3547921"/>
                </a:cubicBezTo>
                <a:cubicBezTo>
                  <a:pt x="4660822" y="3547103"/>
                  <a:pt x="4667999" y="3552252"/>
                  <a:pt x="4667818" y="3558341"/>
                </a:cubicBezTo>
                <a:lnTo>
                  <a:pt x="4667606" y="3565610"/>
                </a:lnTo>
                <a:cubicBezTo>
                  <a:pt x="4667424" y="3572123"/>
                  <a:pt x="4664063" y="3577272"/>
                  <a:pt x="4657189" y="3578241"/>
                </a:cubicBezTo>
                <a:cubicBezTo>
                  <a:pt x="4651526" y="3579059"/>
                  <a:pt x="4644349" y="3573910"/>
                  <a:pt x="4644530" y="3567822"/>
                </a:cubicBezTo>
                <a:cubicBezTo>
                  <a:pt x="4644621" y="3565398"/>
                  <a:pt x="4644682" y="3562975"/>
                  <a:pt x="4644742" y="3560552"/>
                </a:cubicBezTo>
                <a:close/>
                <a:moveTo>
                  <a:pt x="4670362" y="3384083"/>
                </a:moveTo>
                <a:lnTo>
                  <a:pt x="4674117" y="3380539"/>
                </a:lnTo>
                <a:cubicBezTo>
                  <a:pt x="4678841" y="3376086"/>
                  <a:pt x="4685866" y="3376389"/>
                  <a:pt x="4690500" y="3380751"/>
                </a:cubicBezTo>
                <a:cubicBezTo>
                  <a:pt x="4695012" y="3384991"/>
                  <a:pt x="4694679" y="3392958"/>
                  <a:pt x="4690288" y="3397138"/>
                </a:cubicBezTo>
                <a:lnTo>
                  <a:pt x="4686533" y="3400682"/>
                </a:lnTo>
                <a:cubicBezTo>
                  <a:pt x="4681809" y="3405134"/>
                  <a:pt x="4674783" y="3404831"/>
                  <a:pt x="4670150" y="3400470"/>
                </a:cubicBezTo>
                <a:cubicBezTo>
                  <a:pt x="4665607" y="3396229"/>
                  <a:pt x="4665940" y="3388263"/>
                  <a:pt x="4670362" y="3384083"/>
                </a:cubicBezTo>
                <a:close/>
                <a:moveTo>
                  <a:pt x="4671966" y="3486190"/>
                </a:moveTo>
                <a:cubicBezTo>
                  <a:pt x="4676449" y="3481889"/>
                  <a:pt x="4684050" y="3481980"/>
                  <a:pt x="4688350" y="3486523"/>
                </a:cubicBezTo>
                <a:lnTo>
                  <a:pt x="4691893" y="3490279"/>
                </a:lnTo>
                <a:cubicBezTo>
                  <a:pt x="4696193" y="3494853"/>
                  <a:pt x="4696133" y="3502274"/>
                  <a:pt x="4691560" y="3506666"/>
                </a:cubicBezTo>
                <a:cubicBezTo>
                  <a:pt x="4687078" y="3510967"/>
                  <a:pt x="4679477" y="3510877"/>
                  <a:pt x="4675177" y="3506333"/>
                </a:cubicBezTo>
                <a:lnTo>
                  <a:pt x="4671634" y="3502577"/>
                </a:lnTo>
                <a:cubicBezTo>
                  <a:pt x="4667333" y="3498003"/>
                  <a:pt x="4667424" y="3490582"/>
                  <a:pt x="4671966" y="3486190"/>
                </a:cubicBezTo>
                <a:close/>
                <a:moveTo>
                  <a:pt x="4697889" y="3571365"/>
                </a:moveTo>
                <a:cubicBezTo>
                  <a:pt x="4687199" y="3581452"/>
                  <a:pt x="4669151" y="3566883"/>
                  <a:pt x="4679992" y="3556675"/>
                </a:cubicBezTo>
                <a:cubicBezTo>
                  <a:pt x="4690682" y="3546558"/>
                  <a:pt x="4708700" y="3561127"/>
                  <a:pt x="4697889" y="3571365"/>
                </a:cubicBezTo>
                <a:close/>
                <a:moveTo>
                  <a:pt x="4678114" y="3629189"/>
                </a:moveTo>
                <a:lnTo>
                  <a:pt x="4681869" y="3625645"/>
                </a:lnTo>
                <a:cubicBezTo>
                  <a:pt x="4686442" y="3621314"/>
                  <a:pt x="4693105" y="3620072"/>
                  <a:pt x="4698222" y="3624494"/>
                </a:cubicBezTo>
                <a:cubicBezTo>
                  <a:pt x="4702613" y="3628311"/>
                  <a:pt x="4703885" y="3636549"/>
                  <a:pt x="4699343" y="3640851"/>
                </a:cubicBezTo>
                <a:lnTo>
                  <a:pt x="4695588" y="3644394"/>
                </a:lnTo>
                <a:cubicBezTo>
                  <a:pt x="4691015" y="3648696"/>
                  <a:pt x="4684353" y="3649968"/>
                  <a:pt x="4679235" y="3645515"/>
                </a:cubicBezTo>
                <a:cubicBezTo>
                  <a:pt x="4674843" y="3641699"/>
                  <a:pt x="4673572" y="3633460"/>
                  <a:pt x="4678114" y="3629189"/>
                </a:cubicBezTo>
                <a:close/>
                <a:moveTo>
                  <a:pt x="4702371" y="3327471"/>
                </a:moveTo>
                <a:cubicBezTo>
                  <a:pt x="4700160" y="3327138"/>
                  <a:pt x="4698041" y="3326380"/>
                  <a:pt x="4696284" y="3325078"/>
                </a:cubicBezTo>
                <a:cubicBezTo>
                  <a:pt x="4696103" y="3325229"/>
                  <a:pt x="4695951" y="3325441"/>
                  <a:pt x="4695769" y="3325563"/>
                </a:cubicBezTo>
                <a:cubicBezTo>
                  <a:pt x="4690379" y="3329622"/>
                  <a:pt x="4683838" y="3327865"/>
                  <a:pt x="4679537" y="3323321"/>
                </a:cubicBezTo>
                <a:lnTo>
                  <a:pt x="4675994" y="3319565"/>
                </a:lnTo>
                <a:cubicBezTo>
                  <a:pt x="4671664" y="3314991"/>
                  <a:pt x="4673662" y="3306783"/>
                  <a:pt x="4678235" y="3303330"/>
                </a:cubicBezTo>
                <a:cubicBezTo>
                  <a:pt x="4681718" y="3300695"/>
                  <a:pt x="4685685" y="3300543"/>
                  <a:pt x="4689228" y="3301967"/>
                </a:cubicBezTo>
                <a:cubicBezTo>
                  <a:pt x="4689894" y="3300089"/>
                  <a:pt x="4690954" y="3298362"/>
                  <a:pt x="4692378" y="3296969"/>
                </a:cubicBezTo>
                <a:cubicBezTo>
                  <a:pt x="4692650" y="3296696"/>
                  <a:pt x="4693014" y="3296636"/>
                  <a:pt x="4693286" y="3296424"/>
                </a:cubicBezTo>
                <a:cubicBezTo>
                  <a:pt x="4690682" y="3292486"/>
                  <a:pt x="4690288" y="3287367"/>
                  <a:pt x="4694770" y="3283126"/>
                </a:cubicBezTo>
                <a:cubicBezTo>
                  <a:pt x="4705611" y="3272888"/>
                  <a:pt x="4722449" y="3288821"/>
                  <a:pt x="4711607" y="3299029"/>
                </a:cubicBezTo>
                <a:cubicBezTo>
                  <a:pt x="4711214" y="3299422"/>
                  <a:pt x="4710759" y="3299513"/>
                  <a:pt x="4710366" y="3299816"/>
                </a:cubicBezTo>
                <a:lnTo>
                  <a:pt x="4712243" y="3301815"/>
                </a:lnTo>
                <a:cubicBezTo>
                  <a:pt x="4715181" y="3304935"/>
                  <a:pt x="4715635" y="3309206"/>
                  <a:pt x="4714363" y="3312992"/>
                </a:cubicBezTo>
                <a:cubicBezTo>
                  <a:pt x="4714908" y="3314143"/>
                  <a:pt x="4714848" y="3315415"/>
                  <a:pt x="4714939" y="3316657"/>
                </a:cubicBezTo>
                <a:cubicBezTo>
                  <a:pt x="4718694" y="3316173"/>
                  <a:pt x="4722661" y="3317415"/>
                  <a:pt x="4725356" y="3320232"/>
                </a:cubicBezTo>
                <a:cubicBezTo>
                  <a:pt x="4729808" y="3324836"/>
                  <a:pt x="4728747" y="3332439"/>
                  <a:pt x="4724357" y="3336588"/>
                </a:cubicBezTo>
                <a:lnTo>
                  <a:pt x="4720601" y="3340132"/>
                </a:lnTo>
                <a:cubicBezTo>
                  <a:pt x="4715877" y="3344585"/>
                  <a:pt x="4708518" y="3343525"/>
                  <a:pt x="4704249" y="3339132"/>
                </a:cubicBezTo>
                <a:cubicBezTo>
                  <a:pt x="4701190" y="3335952"/>
                  <a:pt x="4700887" y="3331378"/>
                  <a:pt x="4702371" y="3327471"/>
                </a:cubicBezTo>
                <a:close/>
                <a:moveTo>
                  <a:pt x="4725386" y="3346372"/>
                </a:moveTo>
                <a:cubicBezTo>
                  <a:pt x="4728990" y="3341798"/>
                  <a:pt x="4737560" y="3340738"/>
                  <a:pt x="4741739" y="3345160"/>
                </a:cubicBezTo>
                <a:lnTo>
                  <a:pt x="4745282" y="3348916"/>
                </a:lnTo>
                <a:cubicBezTo>
                  <a:pt x="4749734" y="3353641"/>
                  <a:pt x="4750703" y="3359911"/>
                  <a:pt x="4746463" y="3365273"/>
                </a:cubicBezTo>
                <a:cubicBezTo>
                  <a:pt x="4742860" y="3369846"/>
                  <a:pt x="4734290" y="3370876"/>
                  <a:pt x="4730141" y="3366454"/>
                </a:cubicBezTo>
                <a:lnTo>
                  <a:pt x="4726597" y="3362698"/>
                </a:lnTo>
                <a:cubicBezTo>
                  <a:pt x="4722116" y="3357973"/>
                  <a:pt x="4721177" y="3351703"/>
                  <a:pt x="4725386" y="3346372"/>
                </a:cubicBezTo>
                <a:close/>
                <a:moveTo>
                  <a:pt x="4736621" y="3616407"/>
                </a:moveTo>
                <a:cubicBezTo>
                  <a:pt x="4747342" y="3606259"/>
                  <a:pt x="4765118" y="3621162"/>
                  <a:pt x="4754307" y="3631370"/>
                </a:cubicBezTo>
                <a:cubicBezTo>
                  <a:pt x="4743586" y="3641517"/>
                  <a:pt x="4725810" y="3626645"/>
                  <a:pt x="4736621" y="3616407"/>
                </a:cubicBezTo>
                <a:close/>
                <a:moveTo>
                  <a:pt x="4837858" y="3426428"/>
                </a:moveTo>
                <a:cubicBezTo>
                  <a:pt x="4838040" y="3420128"/>
                  <a:pt x="4843218" y="3414918"/>
                  <a:pt x="4849578" y="3414979"/>
                </a:cubicBezTo>
                <a:cubicBezTo>
                  <a:pt x="4855755" y="3415039"/>
                  <a:pt x="4861207" y="3420431"/>
                  <a:pt x="4861025" y="3426701"/>
                </a:cubicBezTo>
                <a:lnTo>
                  <a:pt x="4860813" y="3433970"/>
                </a:lnTo>
                <a:cubicBezTo>
                  <a:pt x="4860631" y="3440271"/>
                  <a:pt x="4855453" y="3445480"/>
                  <a:pt x="4849093" y="3445420"/>
                </a:cubicBezTo>
                <a:cubicBezTo>
                  <a:pt x="4842915" y="3445359"/>
                  <a:pt x="4837465" y="3439968"/>
                  <a:pt x="4837646" y="3433698"/>
                </a:cubicBezTo>
                <a:lnTo>
                  <a:pt x="4837858" y="3426428"/>
                </a:lnTo>
                <a:close/>
                <a:moveTo>
                  <a:pt x="4850305" y="3473590"/>
                </a:moveTo>
                <a:cubicBezTo>
                  <a:pt x="4861085" y="3463412"/>
                  <a:pt x="4878196" y="3479072"/>
                  <a:pt x="4867324" y="3489340"/>
                </a:cubicBezTo>
                <a:cubicBezTo>
                  <a:pt x="4856513" y="3499518"/>
                  <a:pt x="4839433" y="3483858"/>
                  <a:pt x="4850305" y="3473590"/>
                </a:cubicBezTo>
                <a:close/>
                <a:moveTo>
                  <a:pt x="4861055" y="3738505"/>
                </a:moveTo>
                <a:cubicBezTo>
                  <a:pt x="4867748" y="3737778"/>
                  <a:pt x="4872472" y="3742685"/>
                  <a:pt x="4873834" y="3748774"/>
                </a:cubicBezTo>
                <a:lnTo>
                  <a:pt x="4875409" y="3755861"/>
                </a:lnTo>
                <a:cubicBezTo>
                  <a:pt x="4876772" y="3762010"/>
                  <a:pt x="4870836" y="3768008"/>
                  <a:pt x="4865144" y="3768644"/>
                </a:cubicBezTo>
                <a:cubicBezTo>
                  <a:pt x="4858451" y="3769371"/>
                  <a:pt x="4853727" y="3764464"/>
                  <a:pt x="4852364" y="3758376"/>
                </a:cubicBezTo>
                <a:lnTo>
                  <a:pt x="4850789" y="3751288"/>
                </a:lnTo>
                <a:cubicBezTo>
                  <a:pt x="4849426" y="3745139"/>
                  <a:pt x="4855392" y="3739111"/>
                  <a:pt x="4861055" y="3738505"/>
                </a:cubicBezTo>
                <a:close/>
                <a:moveTo>
                  <a:pt x="4872623" y="3693101"/>
                </a:moveTo>
                <a:lnTo>
                  <a:pt x="4875379" y="3688739"/>
                </a:lnTo>
                <a:cubicBezTo>
                  <a:pt x="4878861" y="3683287"/>
                  <a:pt x="4886311" y="3682499"/>
                  <a:pt x="4891490" y="3685740"/>
                </a:cubicBezTo>
                <a:cubicBezTo>
                  <a:pt x="4896941" y="3689102"/>
                  <a:pt x="4897758" y="3696735"/>
                  <a:pt x="4894488" y="3701855"/>
                </a:cubicBezTo>
                <a:lnTo>
                  <a:pt x="4891732" y="3706216"/>
                </a:lnTo>
                <a:cubicBezTo>
                  <a:pt x="4888250" y="3711699"/>
                  <a:pt x="4880800" y="3712456"/>
                  <a:pt x="4875621" y="3709215"/>
                </a:cubicBezTo>
                <a:cubicBezTo>
                  <a:pt x="4870201" y="3705822"/>
                  <a:pt x="4869383" y="3698220"/>
                  <a:pt x="4872623" y="3693101"/>
                </a:cubicBezTo>
                <a:close/>
                <a:moveTo>
                  <a:pt x="4894609" y="3665173"/>
                </a:moveTo>
                <a:cubicBezTo>
                  <a:pt x="4888007" y="3666021"/>
                  <a:pt x="4882980" y="3661266"/>
                  <a:pt x="4881648" y="3655148"/>
                </a:cubicBezTo>
                <a:cubicBezTo>
                  <a:pt x="4881133" y="3652785"/>
                  <a:pt x="4880588" y="3650392"/>
                  <a:pt x="4880073" y="3648029"/>
                </a:cubicBezTo>
                <a:cubicBezTo>
                  <a:pt x="4878710" y="3641880"/>
                  <a:pt x="4884313" y="3635792"/>
                  <a:pt x="4890097" y="3635065"/>
                </a:cubicBezTo>
                <a:cubicBezTo>
                  <a:pt x="4896698" y="3634217"/>
                  <a:pt x="4901725" y="3638973"/>
                  <a:pt x="4903058" y="3645091"/>
                </a:cubicBezTo>
                <a:lnTo>
                  <a:pt x="4904633" y="3652209"/>
                </a:lnTo>
                <a:cubicBezTo>
                  <a:pt x="4905965" y="3658328"/>
                  <a:pt x="4900363" y="3664416"/>
                  <a:pt x="4894609" y="3665173"/>
                </a:cubicBezTo>
                <a:close/>
                <a:moveTo>
                  <a:pt x="4901665" y="3550799"/>
                </a:moveTo>
                <a:cubicBezTo>
                  <a:pt x="4896365" y="3547285"/>
                  <a:pt x="4895063" y="3540015"/>
                  <a:pt x="4898425" y="3534745"/>
                </a:cubicBezTo>
                <a:cubicBezTo>
                  <a:pt x="4898727" y="3534200"/>
                  <a:pt x="4898909" y="3533927"/>
                  <a:pt x="4898970" y="3533836"/>
                </a:cubicBezTo>
                <a:cubicBezTo>
                  <a:pt x="4899000" y="3533776"/>
                  <a:pt x="4899030" y="3533715"/>
                  <a:pt x="4899061" y="3533655"/>
                </a:cubicBezTo>
                <a:cubicBezTo>
                  <a:pt x="4899061" y="3533624"/>
                  <a:pt x="4899061" y="3533594"/>
                  <a:pt x="4899091" y="3533564"/>
                </a:cubicBezTo>
                <a:cubicBezTo>
                  <a:pt x="4898788" y="3532927"/>
                  <a:pt x="4898485" y="3532322"/>
                  <a:pt x="4898092" y="3531716"/>
                </a:cubicBezTo>
                <a:cubicBezTo>
                  <a:pt x="4894639" y="3526233"/>
                  <a:pt x="4898364" y="3518964"/>
                  <a:pt x="4903391" y="3516207"/>
                </a:cubicBezTo>
                <a:cubicBezTo>
                  <a:pt x="4909296" y="3512997"/>
                  <a:pt x="4915656" y="3516389"/>
                  <a:pt x="4918896" y="3521508"/>
                </a:cubicBezTo>
                <a:cubicBezTo>
                  <a:pt x="4924105" y="3529777"/>
                  <a:pt x="4922742" y="3539622"/>
                  <a:pt x="4917715" y="3547558"/>
                </a:cubicBezTo>
                <a:cubicBezTo>
                  <a:pt x="4914354" y="3552889"/>
                  <a:pt x="4906783" y="3554221"/>
                  <a:pt x="4901665" y="3550799"/>
                </a:cubicBezTo>
                <a:close/>
                <a:moveTo>
                  <a:pt x="4922439" y="3444875"/>
                </a:moveTo>
                <a:cubicBezTo>
                  <a:pt x="4930464" y="3432274"/>
                  <a:pt x="4949240" y="3445844"/>
                  <a:pt x="4941275" y="3458354"/>
                </a:cubicBezTo>
                <a:cubicBezTo>
                  <a:pt x="4933250" y="3470985"/>
                  <a:pt x="4914475" y="3457385"/>
                  <a:pt x="4922439" y="3444875"/>
                </a:cubicBezTo>
                <a:close/>
                <a:moveTo>
                  <a:pt x="4937763" y="3609955"/>
                </a:moveTo>
                <a:lnTo>
                  <a:pt x="4940518" y="3605593"/>
                </a:lnTo>
                <a:cubicBezTo>
                  <a:pt x="4944001" y="3600111"/>
                  <a:pt x="4950118" y="3597900"/>
                  <a:pt x="4956175" y="3600747"/>
                </a:cubicBezTo>
                <a:cubicBezTo>
                  <a:pt x="4961535" y="3603261"/>
                  <a:pt x="4964290" y="3611288"/>
                  <a:pt x="4961020" y="3616407"/>
                </a:cubicBezTo>
                <a:lnTo>
                  <a:pt x="4958264" y="3620768"/>
                </a:lnTo>
                <a:cubicBezTo>
                  <a:pt x="4954782" y="3626251"/>
                  <a:pt x="4948664" y="3628462"/>
                  <a:pt x="4942608" y="3625615"/>
                </a:cubicBezTo>
                <a:cubicBezTo>
                  <a:pt x="4937248" y="3623101"/>
                  <a:pt x="4934492" y="3615074"/>
                  <a:pt x="4937763" y="3609955"/>
                </a:cubicBezTo>
                <a:close/>
                <a:moveTo>
                  <a:pt x="5038242" y="3558189"/>
                </a:moveTo>
                <a:lnTo>
                  <a:pt x="5029551" y="3552677"/>
                </a:lnTo>
                <a:cubicBezTo>
                  <a:pt x="5024251" y="3549314"/>
                  <a:pt x="5023555" y="3541257"/>
                  <a:pt x="5027098" y="3536472"/>
                </a:cubicBezTo>
                <a:cubicBezTo>
                  <a:pt x="5031004" y="3531201"/>
                  <a:pt x="5038030" y="3530656"/>
                  <a:pt x="5043300" y="3534018"/>
                </a:cubicBezTo>
                <a:lnTo>
                  <a:pt x="5051991" y="3539561"/>
                </a:lnTo>
                <a:cubicBezTo>
                  <a:pt x="5057291" y="3542923"/>
                  <a:pt x="5057956" y="3550980"/>
                  <a:pt x="5054444" y="3555766"/>
                </a:cubicBezTo>
                <a:cubicBezTo>
                  <a:pt x="5050537" y="3561037"/>
                  <a:pt x="5043512" y="3561551"/>
                  <a:pt x="5038242" y="3558189"/>
                </a:cubicBezTo>
                <a:close/>
                <a:moveTo>
                  <a:pt x="5053384" y="3591024"/>
                </a:moveTo>
                <a:lnTo>
                  <a:pt x="5056140" y="3586692"/>
                </a:lnTo>
                <a:cubicBezTo>
                  <a:pt x="5059501" y="3581391"/>
                  <a:pt x="5066587" y="3579453"/>
                  <a:pt x="5072038" y="3582785"/>
                </a:cubicBezTo>
                <a:cubicBezTo>
                  <a:pt x="5077308" y="3585965"/>
                  <a:pt x="5079306" y="3593417"/>
                  <a:pt x="5075945" y="3598687"/>
                </a:cubicBezTo>
                <a:lnTo>
                  <a:pt x="5073189" y="3603049"/>
                </a:lnTo>
                <a:cubicBezTo>
                  <a:pt x="5069827" y="3608349"/>
                  <a:pt x="5062741" y="3610258"/>
                  <a:pt x="5057291" y="3606956"/>
                </a:cubicBezTo>
                <a:cubicBezTo>
                  <a:pt x="5052021" y="3603745"/>
                  <a:pt x="5050022" y="3596324"/>
                  <a:pt x="5053384" y="3591024"/>
                </a:cubicBezTo>
                <a:close/>
                <a:moveTo>
                  <a:pt x="5064043" y="3670201"/>
                </a:moveTo>
                <a:cubicBezTo>
                  <a:pt x="5067466" y="3664749"/>
                  <a:pt x="5075067" y="3664053"/>
                  <a:pt x="5080154" y="3667294"/>
                </a:cubicBezTo>
                <a:lnTo>
                  <a:pt x="5088845" y="3672837"/>
                </a:lnTo>
                <a:cubicBezTo>
                  <a:pt x="5094297" y="3676320"/>
                  <a:pt x="5094963" y="3683832"/>
                  <a:pt x="5091722" y="3688981"/>
                </a:cubicBezTo>
                <a:cubicBezTo>
                  <a:pt x="5088300" y="3694433"/>
                  <a:pt x="5080699" y="3695130"/>
                  <a:pt x="5075612" y="3691859"/>
                </a:cubicBezTo>
                <a:lnTo>
                  <a:pt x="5066920" y="3686316"/>
                </a:lnTo>
                <a:cubicBezTo>
                  <a:pt x="5061439" y="3682832"/>
                  <a:pt x="5060803" y="3675321"/>
                  <a:pt x="5064043" y="3670201"/>
                </a:cubicBezTo>
                <a:close/>
                <a:moveTo>
                  <a:pt x="5105138" y="3682863"/>
                </a:moveTo>
                <a:lnTo>
                  <a:pt x="5112254" y="3684104"/>
                </a:lnTo>
                <a:cubicBezTo>
                  <a:pt x="5118402" y="3685165"/>
                  <a:pt x="5122732" y="3691162"/>
                  <a:pt x="5121703" y="3697341"/>
                </a:cubicBezTo>
                <a:cubicBezTo>
                  <a:pt x="5120673" y="3703460"/>
                  <a:pt x="5114586" y="3707852"/>
                  <a:pt x="5108469" y="3706792"/>
                </a:cubicBezTo>
                <a:lnTo>
                  <a:pt x="5101352" y="3705550"/>
                </a:lnTo>
                <a:cubicBezTo>
                  <a:pt x="5095235" y="3704490"/>
                  <a:pt x="5090874" y="3698492"/>
                  <a:pt x="5091904" y="3692313"/>
                </a:cubicBezTo>
                <a:cubicBezTo>
                  <a:pt x="5092934" y="3686195"/>
                  <a:pt x="5099021" y="3681803"/>
                  <a:pt x="5105138" y="3682863"/>
                </a:cubicBezTo>
                <a:close/>
                <a:moveTo>
                  <a:pt x="5122278" y="3712941"/>
                </a:moveTo>
                <a:cubicBezTo>
                  <a:pt x="5126215" y="3707670"/>
                  <a:pt x="5133210" y="3707216"/>
                  <a:pt x="5138480" y="3710548"/>
                </a:cubicBezTo>
                <a:lnTo>
                  <a:pt x="5142810" y="3713304"/>
                </a:lnTo>
                <a:cubicBezTo>
                  <a:pt x="5148110" y="3716666"/>
                  <a:pt x="5148746" y="3724754"/>
                  <a:pt x="5145203" y="3729509"/>
                </a:cubicBezTo>
                <a:cubicBezTo>
                  <a:pt x="5141266" y="3734780"/>
                  <a:pt x="5134270" y="3735264"/>
                  <a:pt x="5129001" y="3731902"/>
                </a:cubicBezTo>
                <a:lnTo>
                  <a:pt x="5124640" y="3729146"/>
                </a:lnTo>
                <a:cubicBezTo>
                  <a:pt x="5119371" y="3725784"/>
                  <a:pt x="5118735" y="3717696"/>
                  <a:pt x="5122278" y="3712941"/>
                </a:cubicBezTo>
                <a:close/>
                <a:moveTo>
                  <a:pt x="5146656" y="3713577"/>
                </a:moveTo>
                <a:cubicBezTo>
                  <a:pt x="5142931" y="3708791"/>
                  <a:pt x="5144355" y="3700885"/>
                  <a:pt x="5149382" y="3697553"/>
                </a:cubicBezTo>
                <a:cubicBezTo>
                  <a:pt x="5149806" y="3697250"/>
                  <a:pt x="5150320" y="3697220"/>
                  <a:pt x="5150775" y="3696948"/>
                </a:cubicBezTo>
                <a:lnTo>
                  <a:pt x="5148110" y="3695221"/>
                </a:lnTo>
                <a:cubicBezTo>
                  <a:pt x="5142628" y="3691738"/>
                  <a:pt x="5140630" y="3685407"/>
                  <a:pt x="5143567" y="3679470"/>
                </a:cubicBezTo>
                <a:cubicBezTo>
                  <a:pt x="5146202" y="3674109"/>
                  <a:pt x="5154197" y="3671655"/>
                  <a:pt x="5159314" y="3674927"/>
                </a:cubicBezTo>
                <a:lnTo>
                  <a:pt x="5163645" y="3677683"/>
                </a:lnTo>
                <a:cubicBezTo>
                  <a:pt x="5169126" y="3681166"/>
                  <a:pt x="5171125" y="3687497"/>
                  <a:pt x="5168187" y="3693434"/>
                </a:cubicBezTo>
                <a:cubicBezTo>
                  <a:pt x="5168127" y="3693555"/>
                  <a:pt x="5167976" y="3693646"/>
                  <a:pt x="5167915" y="3693767"/>
                </a:cubicBezTo>
                <a:cubicBezTo>
                  <a:pt x="5168309" y="3693858"/>
                  <a:pt x="5168702" y="3693706"/>
                  <a:pt x="5169126" y="3693797"/>
                </a:cubicBezTo>
                <a:cubicBezTo>
                  <a:pt x="5175122" y="3695463"/>
                  <a:pt x="5179756" y="3700219"/>
                  <a:pt x="5178696" y="3706943"/>
                </a:cubicBezTo>
                <a:cubicBezTo>
                  <a:pt x="5177818" y="3712577"/>
                  <a:pt x="5171549" y="3718181"/>
                  <a:pt x="5165553" y="3716515"/>
                </a:cubicBezTo>
                <a:cubicBezTo>
                  <a:pt x="5164826" y="3716273"/>
                  <a:pt x="5164099" y="3716091"/>
                  <a:pt x="5163342" y="3715970"/>
                </a:cubicBezTo>
                <a:cubicBezTo>
                  <a:pt x="5163251" y="3715970"/>
                  <a:pt x="5163282" y="3715970"/>
                  <a:pt x="5163191" y="3715970"/>
                </a:cubicBezTo>
                <a:cubicBezTo>
                  <a:pt x="5163130" y="3715970"/>
                  <a:pt x="5163100" y="3716000"/>
                  <a:pt x="5163039" y="3716000"/>
                </a:cubicBezTo>
                <a:cubicBezTo>
                  <a:pt x="5162918" y="3716060"/>
                  <a:pt x="5162827" y="3716121"/>
                  <a:pt x="5162676" y="3716242"/>
                </a:cubicBezTo>
                <a:cubicBezTo>
                  <a:pt x="5157316" y="3719847"/>
                  <a:pt x="5150593" y="3718635"/>
                  <a:pt x="5146656" y="3713577"/>
                </a:cubicBezTo>
                <a:close/>
                <a:moveTo>
                  <a:pt x="5228845" y="3772491"/>
                </a:moveTo>
                <a:cubicBezTo>
                  <a:pt x="5237264" y="3784395"/>
                  <a:pt x="5220487" y="3800145"/>
                  <a:pt x="5211947" y="3788090"/>
                </a:cubicBezTo>
                <a:cubicBezTo>
                  <a:pt x="5203528" y="3776156"/>
                  <a:pt x="5220305" y="3760435"/>
                  <a:pt x="5228845" y="3772491"/>
                </a:cubicBezTo>
                <a:close/>
                <a:moveTo>
                  <a:pt x="5219820" y="3873205"/>
                </a:moveTo>
                <a:cubicBezTo>
                  <a:pt x="5223394" y="3871569"/>
                  <a:pt x="5226846" y="3871993"/>
                  <a:pt x="5229753" y="3873659"/>
                </a:cubicBezTo>
                <a:cubicBezTo>
                  <a:pt x="5233660" y="3873023"/>
                  <a:pt x="5237718" y="3874386"/>
                  <a:pt x="5240595" y="3877536"/>
                </a:cubicBezTo>
                <a:cubicBezTo>
                  <a:pt x="5244713" y="3882080"/>
                  <a:pt x="5243744" y="3889985"/>
                  <a:pt x="5239050" y="3893741"/>
                </a:cubicBezTo>
                <a:cubicBezTo>
                  <a:pt x="5235386" y="3896679"/>
                  <a:pt x="5231207" y="3898315"/>
                  <a:pt x="5226513" y="3897861"/>
                </a:cubicBezTo>
                <a:cubicBezTo>
                  <a:pt x="5220668" y="3897285"/>
                  <a:pt x="5217034" y="3893105"/>
                  <a:pt x="5214157" y="3888471"/>
                </a:cubicBezTo>
                <a:cubicBezTo>
                  <a:pt x="5210887" y="3883140"/>
                  <a:pt x="5214733" y="3875537"/>
                  <a:pt x="5219820" y="3873205"/>
                </a:cubicBezTo>
                <a:close/>
                <a:moveTo>
                  <a:pt x="5237233" y="3827830"/>
                </a:moveTo>
                <a:cubicBezTo>
                  <a:pt x="5237899" y="3821924"/>
                  <a:pt x="5243835" y="3816623"/>
                  <a:pt x="5249952" y="3817683"/>
                </a:cubicBezTo>
                <a:cubicBezTo>
                  <a:pt x="5252345" y="3818107"/>
                  <a:pt x="5254707" y="3818501"/>
                  <a:pt x="5257069" y="3818925"/>
                </a:cubicBezTo>
                <a:cubicBezTo>
                  <a:pt x="5263216" y="3819985"/>
                  <a:pt x="5267940" y="3825165"/>
                  <a:pt x="5267214" y="3831647"/>
                </a:cubicBezTo>
                <a:cubicBezTo>
                  <a:pt x="5266547" y="3837553"/>
                  <a:pt x="5260612" y="3842824"/>
                  <a:pt x="5254495" y="3841764"/>
                </a:cubicBezTo>
                <a:lnTo>
                  <a:pt x="5247378" y="3840522"/>
                </a:lnTo>
                <a:cubicBezTo>
                  <a:pt x="5241231" y="3839492"/>
                  <a:pt x="5236476" y="3834313"/>
                  <a:pt x="5237233" y="3827830"/>
                </a:cubicBezTo>
                <a:close/>
                <a:moveTo>
                  <a:pt x="5261066" y="3707277"/>
                </a:moveTo>
                <a:lnTo>
                  <a:pt x="5258129" y="3703096"/>
                </a:lnTo>
                <a:cubicBezTo>
                  <a:pt x="5254404" y="3697826"/>
                  <a:pt x="5256493" y="3690738"/>
                  <a:pt x="5261399" y="3687194"/>
                </a:cubicBezTo>
                <a:cubicBezTo>
                  <a:pt x="5266547" y="3683438"/>
                  <a:pt x="5273845" y="3685559"/>
                  <a:pt x="5277328" y="3690466"/>
                </a:cubicBezTo>
                <a:lnTo>
                  <a:pt x="5280266" y="3694646"/>
                </a:lnTo>
                <a:cubicBezTo>
                  <a:pt x="5283991" y="3699916"/>
                  <a:pt x="5281901" y="3707004"/>
                  <a:pt x="5276995" y="3710578"/>
                </a:cubicBezTo>
                <a:cubicBezTo>
                  <a:pt x="5271817" y="3714273"/>
                  <a:pt x="5264518" y="3712183"/>
                  <a:pt x="5261066" y="3707277"/>
                </a:cubicBezTo>
                <a:close/>
                <a:moveTo>
                  <a:pt x="5277480" y="3834252"/>
                </a:moveTo>
                <a:cubicBezTo>
                  <a:pt x="5277268" y="3834040"/>
                  <a:pt x="5277086" y="3833797"/>
                  <a:pt x="5276874" y="3833585"/>
                </a:cubicBezTo>
                <a:cubicBezTo>
                  <a:pt x="5274028" y="3831526"/>
                  <a:pt x="5272725" y="3828618"/>
                  <a:pt x="5272665" y="3825619"/>
                </a:cubicBezTo>
                <a:cubicBezTo>
                  <a:pt x="5271877" y="3818865"/>
                  <a:pt x="5276147" y="3811262"/>
                  <a:pt x="5283991" y="3812473"/>
                </a:cubicBezTo>
                <a:cubicBezTo>
                  <a:pt x="5286111" y="3812806"/>
                  <a:pt x="5288291" y="3812867"/>
                  <a:pt x="5290380" y="3813200"/>
                </a:cubicBezTo>
                <a:cubicBezTo>
                  <a:pt x="5290925" y="3813200"/>
                  <a:pt x="5291470" y="3813200"/>
                  <a:pt x="5292016" y="3813200"/>
                </a:cubicBezTo>
                <a:cubicBezTo>
                  <a:pt x="5293590" y="3812988"/>
                  <a:pt x="5295014" y="3812867"/>
                  <a:pt x="5296437" y="3813019"/>
                </a:cubicBezTo>
                <a:cubicBezTo>
                  <a:pt x="5298799" y="3810505"/>
                  <a:pt x="5302251" y="3808899"/>
                  <a:pt x="5305461" y="3808990"/>
                </a:cubicBezTo>
                <a:cubicBezTo>
                  <a:pt x="5312124" y="3809172"/>
                  <a:pt x="5316121" y="3814654"/>
                  <a:pt x="5316605" y="3820833"/>
                </a:cubicBezTo>
                <a:cubicBezTo>
                  <a:pt x="5316272" y="3816441"/>
                  <a:pt x="5315576" y="3818016"/>
                  <a:pt x="5317393" y="3820167"/>
                </a:cubicBezTo>
                <a:cubicBezTo>
                  <a:pt x="5318847" y="3821924"/>
                  <a:pt x="5319634" y="3823287"/>
                  <a:pt x="5320421" y="3825286"/>
                </a:cubicBezTo>
                <a:cubicBezTo>
                  <a:pt x="5322208" y="3829799"/>
                  <a:pt x="5321693" y="3834010"/>
                  <a:pt x="5320906" y="3838674"/>
                </a:cubicBezTo>
                <a:cubicBezTo>
                  <a:pt x="5320663" y="3840037"/>
                  <a:pt x="5319876" y="3841309"/>
                  <a:pt x="5318907" y="3842491"/>
                </a:cubicBezTo>
                <a:cubicBezTo>
                  <a:pt x="5318907" y="3844702"/>
                  <a:pt x="5318483" y="3846913"/>
                  <a:pt x="5317423" y="3848730"/>
                </a:cubicBezTo>
                <a:cubicBezTo>
                  <a:pt x="5316575" y="3850184"/>
                  <a:pt x="5315636" y="3851608"/>
                  <a:pt x="5314637" y="3852971"/>
                </a:cubicBezTo>
                <a:cubicBezTo>
                  <a:pt x="5314637" y="3853425"/>
                  <a:pt x="5314667" y="3853880"/>
                  <a:pt x="5314637" y="3854334"/>
                </a:cubicBezTo>
                <a:cubicBezTo>
                  <a:pt x="5314001" y="3860241"/>
                  <a:pt x="5308096" y="3865602"/>
                  <a:pt x="5301979" y="3864542"/>
                </a:cubicBezTo>
                <a:lnTo>
                  <a:pt x="5298647" y="3863966"/>
                </a:lnTo>
                <a:cubicBezTo>
                  <a:pt x="5297648" y="3864118"/>
                  <a:pt x="5296619" y="3864239"/>
                  <a:pt x="5295498" y="3864209"/>
                </a:cubicBezTo>
                <a:cubicBezTo>
                  <a:pt x="5287291" y="3864118"/>
                  <a:pt x="5279902" y="3858726"/>
                  <a:pt x="5272907" y="3855091"/>
                </a:cubicBezTo>
                <a:cubicBezTo>
                  <a:pt x="5262278" y="3849609"/>
                  <a:pt x="5268031" y="3835857"/>
                  <a:pt x="5277480" y="3834252"/>
                </a:cubicBezTo>
                <a:close/>
                <a:moveTo>
                  <a:pt x="5317544" y="3866480"/>
                </a:moveTo>
                <a:cubicBezTo>
                  <a:pt x="5321088" y="3863482"/>
                  <a:pt x="5325418" y="3863239"/>
                  <a:pt x="5329234" y="3864815"/>
                </a:cubicBezTo>
                <a:cubicBezTo>
                  <a:pt x="5333140" y="3861785"/>
                  <a:pt x="5338379" y="3860968"/>
                  <a:pt x="5342831" y="3864057"/>
                </a:cubicBezTo>
                <a:cubicBezTo>
                  <a:pt x="5347676" y="3867389"/>
                  <a:pt x="5349645" y="3875234"/>
                  <a:pt x="5345738" y="3880050"/>
                </a:cubicBezTo>
                <a:cubicBezTo>
                  <a:pt x="5342165" y="3884472"/>
                  <a:pt x="5338046" y="3888047"/>
                  <a:pt x="5332262" y="3889016"/>
                </a:cubicBezTo>
                <a:cubicBezTo>
                  <a:pt x="5325933" y="3890076"/>
                  <a:pt x="5320603" y="3886926"/>
                  <a:pt x="5316242" y="3882686"/>
                </a:cubicBezTo>
                <a:cubicBezTo>
                  <a:pt x="5311790" y="3878324"/>
                  <a:pt x="5313184" y="3870206"/>
                  <a:pt x="5317544" y="3866480"/>
                </a:cubicBezTo>
                <a:close/>
                <a:moveTo>
                  <a:pt x="5328598" y="3802811"/>
                </a:moveTo>
                <a:cubicBezTo>
                  <a:pt x="5320058" y="3790725"/>
                  <a:pt x="5339833" y="3778973"/>
                  <a:pt x="5348312" y="3790998"/>
                </a:cubicBezTo>
                <a:cubicBezTo>
                  <a:pt x="5356882" y="3803083"/>
                  <a:pt x="5337077" y="3814836"/>
                  <a:pt x="5328598" y="3802811"/>
                </a:cubicBezTo>
                <a:close/>
                <a:moveTo>
                  <a:pt x="5349130" y="3656632"/>
                </a:moveTo>
                <a:cubicBezTo>
                  <a:pt x="5344012" y="3659539"/>
                  <a:pt x="5338652" y="3658176"/>
                  <a:pt x="5333625" y="3656026"/>
                </a:cubicBezTo>
                <a:cubicBezTo>
                  <a:pt x="5327901" y="3653572"/>
                  <a:pt x="5326690" y="3645121"/>
                  <a:pt x="5329506" y="3640275"/>
                </a:cubicBezTo>
                <a:cubicBezTo>
                  <a:pt x="5331505" y="3636883"/>
                  <a:pt x="5334563" y="3635247"/>
                  <a:pt x="5337925" y="3634944"/>
                </a:cubicBezTo>
                <a:cubicBezTo>
                  <a:pt x="5340741" y="3632188"/>
                  <a:pt x="5344860" y="3630976"/>
                  <a:pt x="5349039" y="3631915"/>
                </a:cubicBezTo>
                <a:cubicBezTo>
                  <a:pt x="5355035" y="3633278"/>
                  <a:pt x="5358760" y="3640305"/>
                  <a:pt x="5357064" y="3646060"/>
                </a:cubicBezTo>
                <a:cubicBezTo>
                  <a:pt x="5355701" y="3650574"/>
                  <a:pt x="5353248" y="3654299"/>
                  <a:pt x="5349130" y="3656632"/>
                </a:cubicBezTo>
                <a:close/>
                <a:moveTo>
                  <a:pt x="5377596" y="3788120"/>
                </a:moveTo>
                <a:cubicBezTo>
                  <a:pt x="5386136" y="3800206"/>
                  <a:pt x="5367239" y="3813322"/>
                  <a:pt x="5358699" y="3801236"/>
                </a:cubicBezTo>
                <a:cubicBezTo>
                  <a:pt x="5350159" y="3789120"/>
                  <a:pt x="5369056" y="3776035"/>
                  <a:pt x="5377596" y="3788120"/>
                </a:cubicBezTo>
                <a:close/>
                <a:moveTo>
                  <a:pt x="5379474" y="3713153"/>
                </a:moveTo>
                <a:lnTo>
                  <a:pt x="5375294" y="3716091"/>
                </a:lnTo>
                <a:cubicBezTo>
                  <a:pt x="5370207" y="3719695"/>
                  <a:pt x="5362909" y="3718574"/>
                  <a:pt x="5359244" y="3713486"/>
                </a:cubicBezTo>
                <a:cubicBezTo>
                  <a:pt x="5355641" y="3708458"/>
                  <a:pt x="5356792" y="3701006"/>
                  <a:pt x="5361849" y="3697432"/>
                </a:cubicBezTo>
                <a:lnTo>
                  <a:pt x="5366028" y="3694464"/>
                </a:lnTo>
                <a:cubicBezTo>
                  <a:pt x="5371115" y="3690859"/>
                  <a:pt x="5378413" y="3691980"/>
                  <a:pt x="5382078" y="3697069"/>
                </a:cubicBezTo>
                <a:cubicBezTo>
                  <a:pt x="5385682" y="3702127"/>
                  <a:pt x="5384531" y="3709578"/>
                  <a:pt x="5379474" y="3713153"/>
                </a:cubicBezTo>
                <a:close/>
                <a:moveTo>
                  <a:pt x="5401338" y="3901435"/>
                </a:moveTo>
                <a:cubicBezTo>
                  <a:pt x="5409848" y="3913460"/>
                  <a:pt x="5392253" y="3928302"/>
                  <a:pt x="5383744" y="3916216"/>
                </a:cubicBezTo>
                <a:cubicBezTo>
                  <a:pt x="5375234" y="3904191"/>
                  <a:pt x="5392828" y="3889349"/>
                  <a:pt x="5401338" y="3901435"/>
                </a:cubicBezTo>
                <a:close/>
                <a:moveTo>
                  <a:pt x="5402095" y="3878596"/>
                </a:moveTo>
                <a:cubicBezTo>
                  <a:pt x="5396826" y="3882322"/>
                  <a:pt x="5389770" y="3880383"/>
                  <a:pt x="5386136" y="3875446"/>
                </a:cubicBezTo>
                <a:cubicBezTo>
                  <a:pt x="5382380" y="3870358"/>
                  <a:pt x="5384379" y="3862967"/>
                  <a:pt x="5389285" y="3859514"/>
                </a:cubicBezTo>
                <a:lnTo>
                  <a:pt x="5401792" y="3850669"/>
                </a:lnTo>
                <a:cubicBezTo>
                  <a:pt x="5407061" y="3846943"/>
                  <a:pt x="5414117" y="3848912"/>
                  <a:pt x="5417752" y="3853819"/>
                </a:cubicBezTo>
                <a:cubicBezTo>
                  <a:pt x="5421507" y="3858908"/>
                  <a:pt x="5419508" y="3866299"/>
                  <a:pt x="5414602" y="3869752"/>
                </a:cubicBezTo>
                <a:lnTo>
                  <a:pt x="5402095" y="3878596"/>
                </a:lnTo>
                <a:close/>
                <a:moveTo>
                  <a:pt x="5419144" y="3828891"/>
                </a:moveTo>
                <a:cubicBezTo>
                  <a:pt x="5414057" y="3832495"/>
                  <a:pt x="5407516" y="3833252"/>
                  <a:pt x="5402913" y="3828194"/>
                </a:cubicBezTo>
                <a:cubicBezTo>
                  <a:pt x="5399097" y="3824044"/>
                  <a:pt x="5398552" y="3815563"/>
                  <a:pt x="5403609" y="3811958"/>
                </a:cubicBezTo>
                <a:lnTo>
                  <a:pt x="5407788" y="3809020"/>
                </a:lnTo>
                <a:cubicBezTo>
                  <a:pt x="5412876" y="3805416"/>
                  <a:pt x="5419417" y="3804659"/>
                  <a:pt x="5424020" y="3809717"/>
                </a:cubicBezTo>
                <a:cubicBezTo>
                  <a:pt x="5427836" y="3813867"/>
                  <a:pt x="5428381" y="3822348"/>
                  <a:pt x="5423324" y="3825952"/>
                </a:cubicBezTo>
                <a:lnTo>
                  <a:pt x="5419144" y="3828891"/>
                </a:lnTo>
                <a:close/>
                <a:moveTo>
                  <a:pt x="5415662" y="3784304"/>
                </a:moveTo>
                <a:cubicBezTo>
                  <a:pt x="5407122" y="3772248"/>
                  <a:pt x="5427563" y="3761617"/>
                  <a:pt x="5435982" y="3773551"/>
                </a:cubicBezTo>
                <a:cubicBezTo>
                  <a:pt x="5444522" y="3785606"/>
                  <a:pt x="5424111" y="3796208"/>
                  <a:pt x="5415662" y="3784304"/>
                </a:cubicBezTo>
                <a:close/>
                <a:moveTo>
                  <a:pt x="5435588" y="3751863"/>
                </a:moveTo>
                <a:cubicBezTo>
                  <a:pt x="5433226" y="3751470"/>
                  <a:pt x="5430834" y="3751045"/>
                  <a:pt x="5428472" y="3750652"/>
                </a:cubicBezTo>
                <a:cubicBezTo>
                  <a:pt x="5422112" y="3749561"/>
                  <a:pt x="5417509" y="3745532"/>
                  <a:pt x="5417509" y="3738657"/>
                </a:cubicBezTo>
                <a:cubicBezTo>
                  <a:pt x="5417509" y="3732993"/>
                  <a:pt x="5423566" y="3726662"/>
                  <a:pt x="5429502" y="3727692"/>
                </a:cubicBezTo>
                <a:lnTo>
                  <a:pt x="5436618" y="3728934"/>
                </a:lnTo>
                <a:cubicBezTo>
                  <a:pt x="5442977" y="3730024"/>
                  <a:pt x="5447581" y="3734053"/>
                  <a:pt x="5447611" y="3740929"/>
                </a:cubicBezTo>
                <a:cubicBezTo>
                  <a:pt x="5447611" y="3746562"/>
                  <a:pt x="5441554" y="3752863"/>
                  <a:pt x="5435588" y="3751863"/>
                </a:cubicBezTo>
                <a:close/>
                <a:moveTo>
                  <a:pt x="5429592" y="3715485"/>
                </a:moveTo>
                <a:cubicBezTo>
                  <a:pt x="5421173" y="3703551"/>
                  <a:pt x="5438011" y="3687860"/>
                  <a:pt x="5446521" y="3699946"/>
                </a:cubicBezTo>
                <a:cubicBezTo>
                  <a:pt x="5454939" y="3711850"/>
                  <a:pt x="5438102" y="3727540"/>
                  <a:pt x="5429592" y="3715485"/>
                </a:cubicBezTo>
                <a:close/>
                <a:moveTo>
                  <a:pt x="5454758" y="3614165"/>
                </a:moveTo>
                <a:cubicBezTo>
                  <a:pt x="5458331" y="3612529"/>
                  <a:pt x="5461783" y="3612953"/>
                  <a:pt x="5464690" y="3614619"/>
                </a:cubicBezTo>
                <a:cubicBezTo>
                  <a:pt x="5468597" y="3613983"/>
                  <a:pt x="5472655" y="3615346"/>
                  <a:pt x="5475532" y="3618497"/>
                </a:cubicBezTo>
                <a:cubicBezTo>
                  <a:pt x="5479650" y="3623040"/>
                  <a:pt x="5478681" y="3630946"/>
                  <a:pt x="5473988" y="3634702"/>
                </a:cubicBezTo>
                <a:cubicBezTo>
                  <a:pt x="5470323" y="3637640"/>
                  <a:pt x="5466144" y="3639245"/>
                  <a:pt x="5461450" y="3638821"/>
                </a:cubicBezTo>
                <a:cubicBezTo>
                  <a:pt x="5455575" y="3638246"/>
                  <a:pt x="5451971" y="3634066"/>
                  <a:pt x="5449095" y="3629431"/>
                </a:cubicBezTo>
                <a:cubicBezTo>
                  <a:pt x="5445824" y="3624100"/>
                  <a:pt x="5449670" y="3616498"/>
                  <a:pt x="5454758" y="3614165"/>
                </a:cubicBezTo>
                <a:close/>
                <a:moveTo>
                  <a:pt x="5460421" y="3698341"/>
                </a:moveTo>
                <a:cubicBezTo>
                  <a:pt x="5465357" y="3694524"/>
                  <a:pt x="5472897" y="3696251"/>
                  <a:pt x="5476410" y="3701097"/>
                </a:cubicBezTo>
                <a:cubicBezTo>
                  <a:pt x="5478984" y="3704641"/>
                  <a:pt x="5481982" y="3708215"/>
                  <a:pt x="5482951" y="3712577"/>
                </a:cubicBezTo>
                <a:cubicBezTo>
                  <a:pt x="5484405" y="3718908"/>
                  <a:pt x="5480680" y="3725238"/>
                  <a:pt x="5474260" y="3726783"/>
                </a:cubicBezTo>
                <a:cubicBezTo>
                  <a:pt x="5469566" y="3727904"/>
                  <a:pt x="5465841" y="3725905"/>
                  <a:pt x="5462086" y="3723421"/>
                </a:cubicBezTo>
                <a:cubicBezTo>
                  <a:pt x="5459179" y="3721482"/>
                  <a:pt x="5457998" y="3718211"/>
                  <a:pt x="5458028" y="3714910"/>
                </a:cubicBezTo>
                <a:cubicBezTo>
                  <a:pt x="5457907" y="3714728"/>
                  <a:pt x="5457756" y="3714546"/>
                  <a:pt x="5457604" y="3714334"/>
                </a:cubicBezTo>
                <a:cubicBezTo>
                  <a:pt x="5453879" y="3709124"/>
                  <a:pt x="5455545" y="3702097"/>
                  <a:pt x="5460421" y="3698341"/>
                </a:cubicBezTo>
                <a:close/>
                <a:moveTo>
                  <a:pt x="5457513" y="3797631"/>
                </a:moveTo>
                <a:cubicBezTo>
                  <a:pt x="5459996" y="3791967"/>
                  <a:pt x="5466992" y="3789180"/>
                  <a:pt x="5472655" y="3791725"/>
                </a:cubicBezTo>
                <a:lnTo>
                  <a:pt x="5479257" y="3794663"/>
                </a:lnTo>
                <a:cubicBezTo>
                  <a:pt x="5484950" y="3797177"/>
                  <a:pt x="5487675" y="3804083"/>
                  <a:pt x="5485192" y="3809808"/>
                </a:cubicBezTo>
                <a:cubicBezTo>
                  <a:pt x="5482709" y="3815502"/>
                  <a:pt x="5475713" y="3818259"/>
                  <a:pt x="5470051" y="3815745"/>
                </a:cubicBezTo>
                <a:lnTo>
                  <a:pt x="5463449" y="3812806"/>
                </a:lnTo>
                <a:cubicBezTo>
                  <a:pt x="5457725" y="3810232"/>
                  <a:pt x="5455000" y="3803356"/>
                  <a:pt x="5457513" y="3797631"/>
                </a:cubicBezTo>
                <a:close/>
                <a:moveTo>
                  <a:pt x="5493460" y="3942387"/>
                </a:moveTo>
                <a:cubicBezTo>
                  <a:pt x="5497306" y="3941660"/>
                  <a:pt x="5500546" y="3942932"/>
                  <a:pt x="5502999" y="3945264"/>
                </a:cubicBezTo>
                <a:cubicBezTo>
                  <a:pt x="5506936" y="3945598"/>
                  <a:pt x="5510539" y="3947930"/>
                  <a:pt x="5512538" y="3951686"/>
                </a:cubicBezTo>
                <a:cubicBezTo>
                  <a:pt x="5515415" y="3957108"/>
                  <a:pt x="5512568" y="3964498"/>
                  <a:pt x="5507087" y="3966982"/>
                </a:cubicBezTo>
                <a:cubicBezTo>
                  <a:pt x="5502817" y="3968921"/>
                  <a:pt x="5498365" y="3969496"/>
                  <a:pt x="5493944" y="3967921"/>
                </a:cubicBezTo>
                <a:cubicBezTo>
                  <a:pt x="5488402" y="3965952"/>
                  <a:pt x="5485919" y="3960985"/>
                  <a:pt x="5484254" y="3955775"/>
                </a:cubicBezTo>
                <a:cubicBezTo>
                  <a:pt x="5482376" y="3949838"/>
                  <a:pt x="5487948" y="3943417"/>
                  <a:pt x="5493460" y="3942387"/>
                </a:cubicBezTo>
                <a:close/>
                <a:moveTo>
                  <a:pt x="5506663" y="3857908"/>
                </a:moveTo>
                <a:cubicBezTo>
                  <a:pt x="5501424" y="3844308"/>
                  <a:pt x="5521532" y="3833161"/>
                  <a:pt x="5526862" y="3846943"/>
                </a:cubicBezTo>
                <a:cubicBezTo>
                  <a:pt x="5532101" y="3860574"/>
                  <a:pt x="5511963" y="3871721"/>
                  <a:pt x="5506663" y="3857908"/>
                </a:cubicBezTo>
                <a:close/>
                <a:moveTo>
                  <a:pt x="5521441" y="3902677"/>
                </a:moveTo>
                <a:cubicBezTo>
                  <a:pt x="5523531" y="3897103"/>
                  <a:pt x="5530587" y="3893438"/>
                  <a:pt x="5536250" y="3895953"/>
                </a:cubicBezTo>
                <a:cubicBezTo>
                  <a:pt x="5538460" y="3896922"/>
                  <a:pt x="5540641" y="3897891"/>
                  <a:pt x="5542852" y="3898891"/>
                </a:cubicBezTo>
                <a:cubicBezTo>
                  <a:pt x="5548545" y="3901405"/>
                  <a:pt x="5551876" y="3907614"/>
                  <a:pt x="5549574" y="3913703"/>
                </a:cubicBezTo>
                <a:cubicBezTo>
                  <a:pt x="5547485" y="3919276"/>
                  <a:pt x="5540459" y="3922941"/>
                  <a:pt x="5534766" y="3920427"/>
                </a:cubicBezTo>
                <a:lnTo>
                  <a:pt x="5528164" y="3917489"/>
                </a:lnTo>
                <a:cubicBezTo>
                  <a:pt x="5522471" y="3914944"/>
                  <a:pt x="5519140" y="3908765"/>
                  <a:pt x="5521441" y="3902677"/>
                </a:cubicBezTo>
                <a:close/>
                <a:moveTo>
                  <a:pt x="5558902" y="3918731"/>
                </a:moveTo>
                <a:cubicBezTo>
                  <a:pt x="5558750" y="3918458"/>
                  <a:pt x="5558599" y="3918185"/>
                  <a:pt x="5558477" y="3917943"/>
                </a:cubicBezTo>
                <a:cubicBezTo>
                  <a:pt x="5556237" y="3915247"/>
                  <a:pt x="5555661" y="3912127"/>
                  <a:pt x="5556327" y="3909189"/>
                </a:cubicBezTo>
                <a:cubicBezTo>
                  <a:pt x="5557236" y="3902465"/>
                  <a:pt x="5563232" y="3896134"/>
                  <a:pt x="5570531" y="3899194"/>
                </a:cubicBezTo>
                <a:cubicBezTo>
                  <a:pt x="5572499" y="3900042"/>
                  <a:pt x="5574588" y="3900617"/>
                  <a:pt x="5576557" y="3901465"/>
                </a:cubicBezTo>
                <a:cubicBezTo>
                  <a:pt x="5577071" y="3901617"/>
                  <a:pt x="5577587" y="3901738"/>
                  <a:pt x="5578131" y="3901859"/>
                </a:cubicBezTo>
                <a:cubicBezTo>
                  <a:pt x="5579706" y="3902041"/>
                  <a:pt x="5581129" y="3902283"/>
                  <a:pt x="5582462" y="3902768"/>
                </a:cubicBezTo>
                <a:cubicBezTo>
                  <a:pt x="5585369" y="3900920"/>
                  <a:pt x="5589124" y="3900223"/>
                  <a:pt x="5592213" y="3901071"/>
                </a:cubicBezTo>
                <a:cubicBezTo>
                  <a:pt x="5598633" y="3902889"/>
                  <a:pt x="5601177" y="3909159"/>
                  <a:pt x="5600117" y="3915277"/>
                </a:cubicBezTo>
                <a:cubicBezTo>
                  <a:pt x="5600844" y="3910946"/>
                  <a:pt x="5599814" y="3912279"/>
                  <a:pt x="5601025" y="3914823"/>
                </a:cubicBezTo>
                <a:cubicBezTo>
                  <a:pt x="5602025" y="3916883"/>
                  <a:pt x="5602419" y="3918397"/>
                  <a:pt x="5602691" y="3920548"/>
                </a:cubicBezTo>
                <a:cubicBezTo>
                  <a:pt x="5603297" y="3925364"/>
                  <a:pt x="5601783" y="3929302"/>
                  <a:pt x="5599875" y="3933633"/>
                </a:cubicBezTo>
                <a:cubicBezTo>
                  <a:pt x="5599299" y="3934905"/>
                  <a:pt x="5598239" y="3935935"/>
                  <a:pt x="5596998" y="3936844"/>
                </a:cubicBezTo>
                <a:cubicBezTo>
                  <a:pt x="5596483" y="3938964"/>
                  <a:pt x="5595514" y="3941024"/>
                  <a:pt x="5594030" y="3942538"/>
                </a:cubicBezTo>
                <a:cubicBezTo>
                  <a:pt x="5592849" y="3943750"/>
                  <a:pt x="5591608" y="3944871"/>
                  <a:pt x="5590305" y="3945961"/>
                </a:cubicBezTo>
                <a:cubicBezTo>
                  <a:pt x="5590184" y="3946415"/>
                  <a:pt x="5590123" y="3946840"/>
                  <a:pt x="5589972" y="3947294"/>
                </a:cubicBezTo>
                <a:cubicBezTo>
                  <a:pt x="5587913" y="3952867"/>
                  <a:pt x="5580887" y="3956593"/>
                  <a:pt x="5575194" y="3954079"/>
                </a:cubicBezTo>
                <a:lnTo>
                  <a:pt x="5572105" y="3952716"/>
                </a:lnTo>
                <a:cubicBezTo>
                  <a:pt x="5571075" y="3952625"/>
                  <a:pt x="5570046" y="3952474"/>
                  <a:pt x="5568986" y="3952170"/>
                </a:cubicBezTo>
                <a:cubicBezTo>
                  <a:pt x="5561052" y="3950080"/>
                  <a:pt x="5555207" y="3943053"/>
                  <a:pt x="5549302" y="3937783"/>
                </a:cubicBezTo>
                <a:cubicBezTo>
                  <a:pt x="5540398" y="3929907"/>
                  <a:pt x="5549362" y="3917973"/>
                  <a:pt x="5558902" y="3918731"/>
                </a:cubicBezTo>
                <a:close/>
                <a:moveTo>
                  <a:pt x="5589881" y="3959803"/>
                </a:moveTo>
                <a:cubicBezTo>
                  <a:pt x="5594030" y="3957774"/>
                  <a:pt x="5598300" y="3958592"/>
                  <a:pt x="5601631" y="3961076"/>
                </a:cubicBezTo>
                <a:cubicBezTo>
                  <a:pt x="5606174" y="3959107"/>
                  <a:pt x="5611413" y="3959592"/>
                  <a:pt x="5614986" y="3963650"/>
                </a:cubicBezTo>
                <a:cubicBezTo>
                  <a:pt x="5618862" y="3968073"/>
                  <a:pt x="5618862" y="3976160"/>
                  <a:pt x="5613896" y="3979886"/>
                </a:cubicBezTo>
                <a:cubicBezTo>
                  <a:pt x="5609354" y="3983278"/>
                  <a:pt x="5604448" y="3985762"/>
                  <a:pt x="5598633" y="3985277"/>
                </a:cubicBezTo>
                <a:cubicBezTo>
                  <a:pt x="5592243" y="3984732"/>
                  <a:pt x="5587852" y="3980401"/>
                  <a:pt x="5584673" y="3975221"/>
                </a:cubicBezTo>
                <a:cubicBezTo>
                  <a:pt x="5581372" y="3969890"/>
                  <a:pt x="5584703" y="3962348"/>
                  <a:pt x="5589881" y="3959803"/>
                </a:cubicBezTo>
                <a:close/>
                <a:moveTo>
                  <a:pt x="5616167" y="3900769"/>
                </a:moveTo>
                <a:cubicBezTo>
                  <a:pt x="5613108" y="3892863"/>
                  <a:pt x="5619044" y="3887502"/>
                  <a:pt x="5625646" y="3886805"/>
                </a:cubicBezTo>
                <a:cubicBezTo>
                  <a:pt x="5626312" y="3883624"/>
                  <a:pt x="5628038" y="3880777"/>
                  <a:pt x="5630794" y="3879111"/>
                </a:cubicBezTo>
                <a:lnTo>
                  <a:pt x="5629189" y="3878929"/>
                </a:lnTo>
                <a:cubicBezTo>
                  <a:pt x="5623011" y="3878142"/>
                  <a:pt x="5617651" y="3874416"/>
                  <a:pt x="5617591" y="3867541"/>
                </a:cubicBezTo>
                <a:cubicBezTo>
                  <a:pt x="5617560" y="3863542"/>
                  <a:pt x="5620225" y="3859029"/>
                  <a:pt x="5623980" y="3856999"/>
                </a:cubicBezTo>
                <a:cubicBezTo>
                  <a:pt x="5622618" y="3857333"/>
                  <a:pt x="5621194" y="3857454"/>
                  <a:pt x="5619831" y="3857272"/>
                </a:cubicBezTo>
                <a:lnTo>
                  <a:pt x="5614774" y="3856636"/>
                </a:lnTo>
                <a:cubicBezTo>
                  <a:pt x="5612987" y="3856424"/>
                  <a:pt x="5611413" y="3855727"/>
                  <a:pt x="5610050" y="3854788"/>
                </a:cubicBezTo>
                <a:cubicBezTo>
                  <a:pt x="5606537" y="3856909"/>
                  <a:pt x="5602419" y="3857545"/>
                  <a:pt x="5598148" y="3857181"/>
                </a:cubicBezTo>
                <a:cubicBezTo>
                  <a:pt x="5596786" y="3859938"/>
                  <a:pt x="5594394" y="3862209"/>
                  <a:pt x="5591335" y="3863391"/>
                </a:cubicBezTo>
                <a:lnTo>
                  <a:pt x="5586581" y="3865238"/>
                </a:lnTo>
                <a:cubicBezTo>
                  <a:pt x="5580766" y="3867480"/>
                  <a:pt x="5573952" y="3863361"/>
                  <a:pt x="5572196" y="3857696"/>
                </a:cubicBezTo>
                <a:cubicBezTo>
                  <a:pt x="5571227" y="3854576"/>
                  <a:pt x="5571681" y="3851487"/>
                  <a:pt x="5573135" y="3848942"/>
                </a:cubicBezTo>
                <a:cubicBezTo>
                  <a:pt x="5570712" y="3846519"/>
                  <a:pt x="5569198" y="3843218"/>
                  <a:pt x="5569622" y="3839856"/>
                </a:cubicBezTo>
                <a:lnTo>
                  <a:pt x="5570894" y="3829739"/>
                </a:lnTo>
                <a:cubicBezTo>
                  <a:pt x="5571408" y="3825528"/>
                  <a:pt x="5573892" y="3822257"/>
                  <a:pt x="5577344" y="3820561"/>
                </a:cubicBezTo>
                <a:cubicBezTo>
                  <a:pt x="5577344" y="3820409"/>
                  <a:pt x="5577374" y="3820228"/>
                  <a:pt x="5577374" y="3820076"/>
                </a:cubicBezTo>
                <a:cubicBezTo>
                  <a:pt x="5572832" y="3820955"/>
                  <a:pt x="5567956" y="3819107"/>
                  <a:pt x="5565291" y="3815290"/>
                </a:cubicBezTo>
                <a:cubicBezTo>
                  <a:pt x="5565140" y="3815351"/>
                  <a:pt x="5565049" y="3815442"/>
                  <a:pt x="5564898" y="3815502"/>
                </a:cubicBezTo>
                <a:lnTo>
                  <a:pt x="5560143" y="3817350"/>
                </a:lnTo>
                <a:cubicBezTo>
                  <a:pt x="5554329" y="3819592"/>
                  <a:pt x="5547545" y="3814685"/>
                  <a:pt x="5546092" y="3809172"/>
                </a:cubicBezTo>
                <a:cubicBezTo>
                  <a:pt x="5544971" y="3804992"/>
                  <a:pt x="5546334" y="3801266"/>
                  <a:pt x="5548969" y="3798570"/>
                </a:cubicBezTo>
                <a:cubicBezTo>
                  <a:pt x="5547515" y="3797268"/>
                  <a:pt x="5546304" y="3795632"/>
                  <a:pt x="5545577" y="3793784"/>
                </a:cubicBezTo>
                <a:cubicBezTo>
                  <a:pt x="5545456" y="3793451"/>
                  <a:pt x="5545516" y="3793118"/>
                  <a:pt x="5545425" y="3792755"/>
                </a:cubicBezTo>
                <a:cubicBezTo>
                  <a:pt x="5540823" y="3793663"/>
                  <a:pt x="5535977" y="3792118"/>
                  <a:pt x="5533767" y="3786394"/>
                </a:cubicBezTo>
                <a:cubicBezTo>
                  <a:pt x="5528437" y="3772582"/>
                  <a:pt x="5549393" y="3763101"/>
                  <a:pt x="5554723" y="3776913"/>
                </a:cubicBezTo>
                <a:cubicBezTo>
                  <a:pt x="5554904" y="3777428"/>
                  <a:pt x="5554844" y="3777852"/>
                  <a:pt x="5554965" y="3778336"/>
                </a:cubicBezTo>
                <a:lnTo>
                  <a:pt x="5557508" y="3777337"/>
                </a:lnTo>
                <a:cubicBezTo>
                  <a:pt x="5561475" y="3775822"/>
                  <a:pt x="5565564" y="3777004"/>
                  <a:pt x="5568562" y="3779609"/>
                </a:cubicBezTo>
                <a:cubicBezTo>
                  <a:pt x="5569834" y="3779548"/>
                  <a:pt x="5570985" y="3780063"/>
                  <a:pt x="5572135" y="3780457"/>
                </a:cubicBezTo>
                <a:cubicBezTo>
                  <a:pt x="5573104" y="3776822"/>
                  <a:pt x="5575739" y="3773642"/>
                  <a:pt x="5579343" y="3772218"/>
                </a:cubicBezTo>
                <a:cubicBezTo>
                  <a:pt x="5585248" y="3769855"/>
                  <a:pt x="5591819" y="3773702"/>
                  <a:pt x="5593970" y="3779306"/>
                </a:cubicBezTo>
                <a:lnTo>
                  <a:pt x="5595817" y="3784061"/>
                </a:lnTo>
                <a:cubicBezTo>
                  <a:pt x="5598027" y="3789756"/>
                  <a:pt x="5594666" y="3795723"/>
                  <a:pt x="5589488" y="3798237"/>
                </a:cubicBezTo>
                <a:cubicBezTo>
                  <a:pt x="5595090" y="3795996"/>
                  <a:pt x="5601934" y="3795784"/>
                  <a:pt x="5607325" y="3797177"/>
                </a:cubicBezTo>
                <a:cubicBezTo>
                  <a:pt x="5612594" y="3798570"/>
                  <a:pt x="5616228" y="3804234"/>
                  <a:pt x="5618650" y="3810202"/>
                </a:cubicBezTo>
                <a:cubicBezTo>
                  <a:pt x="5625646" y="3806900"/>
                  <a:pt x="5637184" y="3812837"/>
                  <a:pt x="5635851" y="3823469"/>
                </a:cubicBezTo>
                <a:cubicBezTo>
                  <a:pt x="5635548" y="3825952"/>
                  <a:pt x="5634519" y="3827649"/>
                  <a:pt x="5633247" y="3829012"/>
                </a:cubicBezTo>
                <a:cubicBezTo>
                  <a:pt x="5634731" y="3830223"/>
                  <a:pt x="5636033" y="3831617"/>
                  <a:pt x="5636729" y="3833434"/>
                </a:cubicBezTo>
                <a:lnTo>
                  <a:pt x="5638577" y="3838190"/>
                </a:lnTo>
                <a:cubicBezTo>
                  <a:pt x="5640878" y="3844217"/>
                  <a:pt x="5637971" y="3850548"/>
                  <a:pt x="5632217" y="3853153"/>
                </a:cubicBezTo>
                <a:cubicBezTo>
                  <a:pt x="5631400" y="3853516"/>
                  <a:pt x="5630521" y="3853516"/>
                  <a:pt x="5629673" y="3853668"/>
                </a:cubicBezTo>
                <a:cubicBezTo>
                  <a:pt x="5628795" y="3854546"/>
                  <a:pt x="5627917" y="3855485"/>
                  <a:pt x="5626797" y="3856061"/>
                </a:cubicBezTo>
                <a:cubicBezTo>
                  <a:pt x="5627523" y="3855939"/>
                  <a:pt x="5628281" y="3855909"/>
                  <a:pt x="5629037" y="3856030"/>
                </a:cubicBezTo>
                <a:lnTo>
                  <a:pt x="5634095" y="3856666"/>
                </a:lnTo>
                <a:cubicBezTo>
                  <a:pt x="5640273" y="3857454"/>
                  <a:pt x="5645633" y="3861179"/>
                  <a:pt x="5645693" y="3868055"/>
                </a:cubicBezTo>
                <a:cubicBezTo>
                  <a:pt x="5645724" y="3871357"/>
                  <a:pt x="5643785" y="3874901"/>
                  <a:pt x="5641029" y="3877203"/>
                </a:cubicBezTo>
                <a:cubicBezTo>
                  <a:pt x="5641787" y="3877173"/>
                  <a:pt x="5642514" y="3877143"/>
                  <a:pt x="5643241" y="3877112"/>
                </a:cubicBezTo>
                <a:cubicBezTo>
                  <a:pt x="5649448" y="3876779"/>
                  <a:pt x="5654929" y="3881928"/>
                  <a:pt x="5655202" y="3888107"/>
                </a:cubicBezTo>
                <a:cubicBezTo>
                  <a:pt x="5655263" y="3889440"/>
                  <a:pt x="5654960" y="3890712"/>
                  <a:pt x="5654566" y="3891924"/>
                </a:cubicBezTo>
                <a:cubicBezTo>
                  <a:pt x="5659533" y="3890894"/>
                  <a:pt x="5664984" y="3892560"/>
                  <a:pt x="5667316" y="3898648"/>
                </a:cubicBezTo>
                <a:cubicBezTo>
                  <a:pt x="5667649" y="3899496"/>
                  <a:pt x="5667588" y="3900223"/>
                  <a:pt x="5667709" y="3901011"/>
                </a:cubicBezTo>
                <a:cubicBezTo>
                  <a:pt x="5668224" y="3900102"/>
                  <a:pt x="5668739" y="3899133"/>
                  <a:pt x="5669496" y="3898406"/>
                </a:cubicBezTo>
                <a:cubicBezTo>
                  <a:pt x="5674220" y="3893923"/>
                  <a:pt x="5681125" y="3894620"/>
                  <a:pt x="5685728" y="3898769"/>
                </a:cubicBezTo>
                <a:lnTo>
                  <a:pt x="5689513" y="3902192"/>
                </a:lnTo>
                <a:cubicBezTo>
                  <a:pt x="5694147" y="3906372"/>
                  <a:pt x="5693389" y="3914369"/>
                  <a:pt x="5689180" y="3918458"/>
                </a:cubicBezTo>
                <a:cubicBezTo>
                  <a:pt x="5684456" y="3922941"/>
                  <a:pt x="5677551" y="3922244"/>
                  <a:pt x="5672948" y="3918094"/>
                </a:cubicBezTo>
                <a:lnTo>
                  <a:pt x="5669163" y="3914672"/>
                </a:lnTo>
                <a:cubicBezTo>
                  <a:pt x="5667376" y="3913036"/>
                  <a:pt x="5666589" y="3910794"/>
                  <a:pt x="5666316" y="3908462"/>
                </a:cubicBezTo>
                <a:cubicBezTo>
                  <a:pt x="5661743" y="3915187"/>
                  <a:pt x="5649660" y="3916671"/>
                  <a:pt x="5645814" y="3906705"/>
                </a:cubicBezTo>
                <a:cubicBezTo>
                  <a:pt x="5644815" y="3904101"/>
                  <a:pt x="5644997" y="3901768"/>
                  <a:pt x="5645602" y="3899678"/>
                </a:cubicBezTo>
                <a:cubicBezTo>
                  <a:pt x="5645118" y="3899769"/>
                  <a:pt x="5644724" y="3900011"/>
                  <a:pt x="5644240" y="3900042"/>
                </a:cubicBezTo>
                <a:lnTo>
                  <a:pt x="5638668" y="3900314"/>
                </a:lnTo>
                <a:cubicBezTo>
                  <a:pt x="5636487" y="3909492"/>
                  <a:pt x="5620589" y="3912248"/>
                  <a:pt x="5616167" y="3900769"/>
                </a:cubicBezTo>
                <a:close/>
                <a:moveTo>
                  <a:pt x="5662561" y="4014204"/>
                </a:moveTo>
                <a:cubicBezTo>
                  <a:pt x="5667860" y="4027956"/>
                  <a:pt x="5647177" y="4038043"/>
                  <a:pt x="5641877" y="4024261"/>
                </a:cubicBezTo>
                <a:cubicBezTo>
                  <a:pt x="5636548" y="4010479"/>
                  <a:pt x="5657231" y="4000422"/>
                  <a:pt x="5662561" y="4014204"/>
                </a:cubicBezTo>
                <a:close/>
                <a:moveTo>
                  <a:pt x="5654173" y="3985308"/>
                </a:moveTo>
                <a:cubicBezTo>
                  <a:pt x="5651780" y="3979462"/>
                  <a:pt x="5655535" y="3972768"/>
                  <a:pt x="5661138" y="3970617"/>
                </a:cubicBezTo>
                <a:lnTo>
                  <a:pt x="5675431" y="3965104"/>
                </a:lnTo>
                <a:cubicBezTo>
                  <a:pt x="5681427" y="3962772"/>
                  <a:pt x="5687817" y="3966407"/>
                  <a:pt x="5690119" y="3972041"/>
                </a:cubicBezTo>
                <a:cubicBezTo>
                  <a:pt x="5692511" y="3977887"/>
                  <a:pt x="5688756" y="3984581"/>
                  <a:pt x="5683154" y="3986731"/>
                </a:cubicBezTo>
                <a:lnTo>
                  <a:pt x="5668860" y="3992244"/>
                </a:lnTo>
                <a:cubicBezTo>
                  <a:pt x="5662864" y="3994577"/>
                  <a:pt x="5656504" y="3990941"/>
                  <a:pt x="5654173" y="3985308"/>
                </a:cubicBezTo>
                <a:close/>
                <a:moveTo>
                  <a:pt x="5681973" y="3943568"/>
                </a:moveTo>
                <a:cubicBezTo>
                  <a:pt x="5679308" y="3938601"/>
                  <a:pt x="5680852" y="3930241"/>
                  <a:pt x="5686636" y="3927999"/>
                </a:cubicBezTo>
                <a:lnTo>
                  <a:pt x="5691391" y="3926152"/>
                </a:lnTo>
                <a:cubicBezTo>
                  <a:pt x="5697205" y="3923910"/>
                  <a:pt x="5703716" y="3924789"/>
                  <a:pt x="5706956" y="3930816"/>
                </a:cubicBezTo>
                <a:cubicBezTo>
                  <a:pt x="5709621" y="3935784"/>
                  <a:pt x="5708107" y="3944144"/>
                  <a:pt x="5702293" y="3946385"/>
                </a:cubicBezTo>
                <a:lnTo>
                  <a:pt x="5697538" y="3948233"/>
                </a:lnTo>
                <a:cubicBezTo>
                  <a:pt x="5691754" y="3950474"/>
                  <a:pt x="5685243" y="3949596"/>
                  <a:pt x="5681973" y="3943568"/>
                </a:cubicBezTo>
                <a:close/>
                <a:moveTo>
                  <a:pt x="5701384" y="3888713"/>
                </a:moveTo>
                <a:lnTo>
                  <a:pt x="5697599" y="3885290"/>
                </a:lnTo>
                <a:cubicBezTo>
                  <a:pt x="5692814" y="3880959"/>
                  <a:pt x="5691906" y="3874447"/>
                  <a:pt x="5695751" y="3869146"/>
                </a:cubicBezTo>
                <a:cubicBezTo>
                  <a:pt x="5699234" y="3864360"/>
                  <a:pt x="5707410" y="3863269"/>
                  <a:pt x="5711893" y="3867298"/>
                </a:cubicBezTo>
                <a:lnTo>
                  <a:pt x="5715375" y="3870418"/>
                </a:lnTo>
                <a:cubicBezTo>
                  <a:pt x="5716193" y="3869782"/>
                  <a:pt x="5716980" y="3869085"/>
                  <a:pt x="5718010" y="3868691"/>
                </a:cubicBezTo>
                <a:lnTo>
                  <a:pt x="5722764" y="3866844"/>
                </a:lnTo>
                <a:cubicBezTo>
                  <a:pt x="5728578" y="3864602"/>
                  <a:pt x="5735392" y="3867480"/>
                  <a:pt x="5737664" y="3873296"/>
                </a:cubicBezTo>
                <a:cubicBezTo>
                  <a:pt x="5739935" y="3879020"/>
                  <a:pt x="5736997" y="3885987"/>
                  <a:pt x="5731213" y="3888229"/>
                </a:cubicBezTo>
                <a:lnTo>
                  <a:pt x="5726459" y="3890076"/>
                </a:lnTo>
                <a:cubicBezTo>
                  <a:pt x="5722734" y="3891500"/>
                  <a:pt x="5718737" y="3890682"/>
                  <a:pt x="5715617" y="3888471"/>
                </a:cubicBezTo>
                <a:cubicBezTo>
                  <a:pt x="5711620" y="3891712"/>
                  <a:pt x="5705230" y="3892166"/>
                  <a:pt x="5701384" y="3888713"/>
                </a:cubicBezTo>
                <a:close/>
                <a:moveTo>
                  <a:pt x="5715405" y="3913854"/>
                </a:moveTo>
                <a:cubicBezTo>
                  <a:pt x="5716223" y="3912945"/>
                  <a:pt x="5717131" y="3912279"/>
                  <a:pt x="5718040" y="3911673"/>
                </a:cubicBezTo>
                <a:cubicBezTo>
                  <a:pt x="5718645" y="3910431"/>
                  <a:pt x="5719403" y="3909250"/>
                  <a:pt x="5720402" y="3908250"/>
                </a:cubicBezTo>
                <a:cubicBezTo>
                  <a:pt x="5721856" y="3906796"/>
                  <a:pt x="5723642" y="3905948"/>
                  <a:pt x="5725520" y="3905554"/>
                </a:cubicBezTo>
                <a:cubicBezTo>
                  <a:pt x="5726004" y="3904615"/>
                  <a:pt x="5726459" y="3903646"/>
                  <a:pt x="5727155" y="3902889"/>
                </a:cubicBezTo>
                <a:lnTo>
                  <a:pt x="5730577" y="3899102"/>
                </a:lnTo>
                <a:cubicBezTo>
                  <a:pt x="5734878" y="3894317"/>
                  <a:pt x="5742297" y="3894832"/>
                  <a:pt x="5746809" y="3898830"/>
                </a:cubicBezTo>
                <a:cubicBezTo>
                  <a:pt x="5749262" y="3901011"/>
                  <a:pt x="5750291" y="3904040"/>
                  <a:pt x="5750201" y="3907129"/>
                </a:cubicBezTo>
                <a:cubicBezTo>
                  <a:pt x="5753593" y="3907250"/>
                  <a:pt x="5756803" y="3908977"/>
                  <a:pt x="5758498" y="3913339"/>
                </a:cubicBezTo>
                <a:cubicBezTo>
                  <a:pt x="5763222" y="3925637"/>
                  <a:pt x="5747324" y="3935420"/>
                  <a:pt x="5740207" y="3927212"/>
                </a:cubicBezTo>
                <a:cubicBezTo>
                  <a:pt x="5737876" y="3928969"/>
                  <a:pt x="5735241" y="3930241"/>
                  <a:pt x="5731970" y="3930210"/>
                </a:cubicBezTo>
                <a:cubicBezTo>
                  <a:pt x="5731395" y="3930210"/>
                  <a:pt x="5730910" y="3930059"/>
                  <a:pt x="5730365" y="3929998"/>
                </a:cubicBezTo>
                <a:cubicBezTo>
                  <a:pt x="5720281" y="3934875"/>
                  <a:pt x="5706714" y="3923486"/>
                  <a:pt x="5715405" y="3913854"/>
                </a:cubicBezTo>
                <a:close/>
                <a:moveTo>
                  <a:pt x="5731001" y="3982400"/>
                </a:moveTo>
                <a:cubicBezTo>
                  <a:pt x="5740904" y="3971435"/>
                  <a:pt x="5757802" y="3987004"/>
                  <a:pt x="5747869" y="3997969"/>
                </a:cubicBezTo>
                <a:cubicBezTo>
                  <a:pt x="5737966" y="4008934"/>
                  <a:pt x="5721068" y="3993365"/>
                  <a:pt x="5731001" y="3982400"/>
                </a:cubicBezTo>
                <a:close/>
                <a:moveTo>
                  <a:pt x="5748899" y="3966104"/>
                </a:moveTo>
                <a:cubicBezTo>
                  <a:pt x="5743569" y="3952322"/>
                  <a:pt x="5765978" y="3947052"/>
                  <a:pt x="5771217" y="3960652"/>
                </a:cubicBezTo>
                <a:cubicBezTo>
                  <a:pt x="5776547" y="3974434"/>
                  <a:pt x="5754137" y="3979704"/>
                  <a:pt x="5748899" y="3966104"/>
                </a:cubicBezTo>
                <a:close/>
                <a:moveTo>
                  <a:pt x="5773519" y="3986519"/>
                </a:moveTo>
                <a:cubicBezTo>
                  <a:pt x="5783361" y="3975615"/>
                  <a:pt x="5801712" y="3989427"/>
                  <a:pt x="5791840" y="4000392"/>
                </a:cubicBezTo>
                <a:cubicBezTo>
                  <a:pt x="5781998" y="4011266"/>
                  <a:pt x="5763647" y="3997454"/>
                  <a:pt x="5773519" y="3986519"/>
                </a:cubicBezTo>
                <a:close/>
                <a:moveTo>
                  <a:pt x="5793627" y="3930816"/>
                </a:moveTo>
                <a:lnTo>
                  <a:pt x="5790750" y="3928211"/>
                </a:lnTo>
                <a:cubicBezTo>
                  <a:pt x="5790780" y="3929392"/>
                  <a:pt x="5790811" y="3930544"/>
                  <a:pt x="5790478" y="3931846"/>
                </a:cubicBezTo>
                <a:cubicBezTo>
                  <a:pt x="5789084" y="3937359"/>
                  <a:pt x="5781665" y="3941993"/>
                  <a:pt x="5776153" y="3939540"/>
                </a:cubicBezTo>
                <a:cubicBezTo>
                  <a:pt x="5773943" y="3938571"/>
                  <a:pt x="5771762" y="3937601"/>
                  <a:pt x="5769552" y="3936602"/>
                </a:cubicBezTo>
                <a:cubicBezTo>
                  <a:pt x="5763647" y="3933997"/>
                  <a:pt x="5760164" y="3928969"/>
                  <a:pt x="5761860" y="3922274"/>
                </a:cubicBezTo>
                <a:cubicBezTo>
                  <a:pt x="5763132" y="3917246"/>
                  <a:pt x="5769430" y="3913187"/>
                  <a:pt x="5774700" y="3914369"/>
                </a:cubicBezTo>
                <a:lnTo>
                  <a:pt x="5774366" y="3907977"/>
                </a:lnTo>
                <a:cubicBezTo>
                  <a:pt x="5774185" y="3904585"/>
                  <a:pt x="5776062" y="3901647"/>
                  <a:pt x="5778667" y="3899587"/>
                </a:cubicBezTo>
                <a:cubicBezTo>
                  <a:pt x="5777395" y="3887593"/>
                  <a:pt x="5794566" y="3879202"/>
                  <a:pt x="5799441" y="3891863"/>
                </a:cubicBezTo>
                <a:cubicBezTo>
                  <a:pt x="5801501" y="3897225"/>
                  <a:pt x="5799593" y="3902132"/>
                  <a:pt x="5796231" y="3905342"/>
                </a:cubicBezTo>
                <a:cubicBezTo>
                  <a:pt x="5796443" y="3906008"/>
                  <a:pt x="5797018" y="3906463"/>
                  <a:pt x="5797140" y="3907190"/>
                </a:cubicBezTo>
                <a:cubicBezTo>
                  <a:pt x="5799865" y="3907160"/>
                  <a:pt x="5802591" y="3907977"/>
                  <a:pt x="5804589" y="3909795"/>
                </a:cubicBezTo>
                <a:lnTo>
                  <a:pt x="5808375" y="3913218"/>
                </a:lnTo>
                <a:cubicBezTo>
                  <a:pt x="5813159" y="3917549"/>
                  <a:pt x="5813705" y="3924304"/>
                  <a:pt x="5809798" y="3929392"/>
                </a:cubicBezTo>
                <a:cubicBezTo>
                  <a:pt x="5806134" y="3934208"/>
                  <a:pt x="5798078" y="3934845"/>
                  <a:pt x="5793627" y="3930816"/>
                </a:cubicBezTo>
                <a:close/>
                <a:moveTo>
                  <a:pt x="5802591" y="3964044"/>
                </a:moveTo>
                <a:cubicBezTo>
                  <a:pt x="5806255" y="3959986"/>
                  <a:pt x="5812160" y="3959986"/>
                  <a:pt x="5816612" y="3962530"/>
                </a:cubicBezTo>
                <a:cubicBezTo>
                  <a:pt x="5821548" y="3961682"/>
                  <a:pt x="5827272" y="3963772"/>
                  <a:pt x="5829119" y="3968618"/>
                </a:cubicBezTo>
                <a:lnTo>
                  <a:pt x="5830966" y="3973404"/>
                </a:lnTo>
                <a:cubicBezTo>
                  <a:pt x="5833207" y="3979219"/>
                  <a:pt x="5831511" y="3985883"/>
                  <a:pt x="5825545" y="3988730"/>
                </a:cubicBezTo>
                <a:cubicBezTo>
                  <a:pt x="5821397" y="3990699"/>
                  <a:pt x="5815824" y="3989730"/>
                  <a:pt x="5812463" y="3986459"/>
                </a:cubicBezTo>
                <a:cubicBezTo>
                  <a:pt x="5810283" y="3986004"/>
                  <a:pt x="5808163" y="3985187"/>
                  <a:pt x="5806497" y="3983702"/>
                </a:cubicBezTo>
                <a:lnTo>
                  <a:pt x="5802712" y="3980280"/>
                </a:lnTo>
                <a:cubicBezTo>
                  <a:pt x="5797957" y="3975979"/>
                  <a:pt x="5798563" y="3968527"/>
                  <a:pt x="5802591" y="3964044"/>
                </a:cubicBezTo>
                <a:close/>
                <a:moveTo>
                  <a:pt x="5814098" y="3926333"/>
                </a:moveTo>
                <a:cubicBezTo>
                  <a:pt x="5823970" y="3915399"/>
                  <a:pt x="5841838" y="3929817"/>
                  <a:pt x="5831935" y="3940812"/>
                </a:cubicBezTo>
                <a:cubicBezTo>
                  <a:pt x="5822032" y="3951747"/>
                  <a:pt x="5804165" y="3937329"/>
                  <a:pt x="5814098" y="3926333"/>
                </a:cubicBezTo>
                <a:close/>
                <a:moveTo>
                  <a:pt x="5830270" y="3895044"/>
                </a:moveTo>
                <a:cubicBezTo>
                  <a:pt x="5825878" y="3889894"/>
                  <a:pt x="5827362" y="3883443"/>
                  <a:pt x="5831511" y="3878839"/>
                </a:cubicBezTo>
                <a:lnTo>
                  <a:pt x="5834933" y="3875053"/>
                </a:lnTo>
                <a:cubicBezTo>
                  <a:pt x="5839112" y="3870418"/>
                  <a:pt x="5847501" y="3872054"/>
                  <a:pt x="5851135" y="3876294"/>
                </a:cubicBezTo>
                <a:cubicBezTo>
                  <a:pt x="5855526" y="3881444"/>
                  <a:pt x="5854042" y="3887895"/>
                  <a:pt x="5849863" y="3892499"/>
                </a:cubicBezTo>
                <a:lnTo>
                  <a:pt x="5846441" y="3896285"/>
                </a:lnTo>
                <a:cubicBezTo>
                  <a:pt x="5842292" y="3900890"/>
                  <a:pt x="5833903" y="3899284"/>
                  <a:pt x="5830270" y="3895044"/>
                </a:cubicBezTo>
                <a:close/>
                <a:moveTo>
                  <a:pt x="6001975" y="4052824"/>
                </a:moveTo>
                <a:cubicBezTo>
                  <a:pt x="6002763" y="4046615"/>
                  <a:pt x="6010546" y="4043161"/>
                  <a:pt x="6015966" y="4044585"/>
                </a:cubicBezTo>
                <a:cubicBezTo>
                  <a:pt x="6022507" y="4046282"/>
                  <a:pt x="6024990" y="4052430"/>
                  <a:pt x="6024203" y="4058579"/>
                </a:cubicBezTo>
                <a:lnTo>
                  <a:pt x="6023567" y="4063638"/>
                </a:lnTo>
                <a:cubicBezTo>
                  <a:pt x="6022780" y="4069847"/>
                  <a:pt x="6014997" y="4073300"/>
                  <a:pt x="6009577" y="4071877"/>
                </a:cubicBezTo>
                <a:cubicBezTo>
                  <a:pt x="6003035" y="4070180"/>
                  <a:pt x="6000552" y="4064031"/>
                  <a:pt x="6001340" y="4057913"/>
                </a:cubicBezTo>
                <a:lnTo>
                  <a:pt x="6001975" y="4052824"/>
                </a:lnTo>
                <a:close/>
                <a:moveTo>
                  <a:pt x="6023416" y="4033560"/>
                </a:moveTo>
                <a:lnTo>
                  <a:pt x="6018359" y="4032923"/>
                </a:lnTo>
                <a:cubicBezTo>
                  <a:pt x="6011938" y="4032136"/>
                  <a:pt x="6007275" y="4027926"/>
                  <a:pt x="6007123" y="4021171"/>
                </a:cubicBezTo>
                <a:cubicBezTo>
                  <a:pt x="6007002" y="4015416"/>
                  <a:pt x="6012877" y="4009207"/>
                  <a:pt x="6018873" y="4009964"/>
                </a:cubicBezTo>
                <a:lnTo>
                  <a:pt x="6023931" y="4010600"/>
                </a:lnTo>
                <a:cubicBezTo>
                  <a:pt x="6030321" y="4011387"/>
                  <a:pt x="6034984" y="4015598"/>
                  <a:pt x="6035136" y="4022322"/>
                </a:cubicBezTo>
                <a:cubicBezTo>
                  <a:pt x="6035287" y="4028107"/>
                  <a:pt x="6029412" y="4034317"/>
                  <a:pt x="6023416" y="4033560"/>
                </a:cubicBezTo>
                <a:close/>
                <a:moveTo>
                  <a:pt x="6030017" y="3961318"/>
                </a:moveTo>
                <a:lnTo>
                  <a:pt x="6030654" y="3956260"/>
                </a:lnTo>
                <a:cubicBezTo>
                  <a:pt x="6031441" y="3949899"/>
                  <a:pt x="6037013" y="3945689"/>
                  <a:pt x="6043312" y="3946112"/>
                </a:cubicBezTo>
                <a:cubicBezTo>
                  <a:pt x="6043796" y="3946143"/>
                  <a:pt x="6044190" y="3946415"/>
                  <a:pt x="6044644" y="3946537"/>
                </a:cubicBezTo>
                <a:cubicBezTo>
                  <a:pt x="6044856" y="3946234"/>
                  <a:pt x="6044917" y="3945810"/>
                  <a:pt x="6045159" y="3945537"/>
                </a:cubicBezTo>
                <a:lnTo>
                  <a:pt x="6048581" y="3941751"/>
                </a:lnTo>
                <a:cubicBezTo>
                  <a:pt x="6052912" y="3936965"/>
                  <a:pt x="6059181" y="3935753"/>
                  <a:pt x="6064662" y="3939540"/>
                </a:cubicBezTo>
                <a:cubicBezTo>
                  <a:pt x="6069477" y="3942841"/>
                  <a:pt x="6070930" y="3951171"/>
                  <a:pt x="6066872" y="3955623"/>
                </a:cubicBezTo>
                <a:lnTo>
                  <a:pt x="6063450" y="3959410"/>
                </a:lnTo>
                <a:cubicBezTo>
                  <a:pt x="6060543" y="3962620"/>
                  <a:pt x="6056727" y="3964074"/>
                  <a:pt x="6052851" y="3963620"/>
                </a:cubicBezTo>
                <a:lnTo>
                  <a:pt x="6052821" y="3963862"/>
                </a:lnTo>
                <a:cubicBezTo>
                  <a:pt x="6052034" y="3970223"/>
                  <a:pt x="6046461" y="3974434"/>
                  <a:pt x="6040163" y="3974010"/>
                </a:cubicBezTo>
                <a:cubicBezTo>
                  <a:pt x="6034045" y="3973585"/>
                  <a:pt x="6029261" y="3967285"/>
                  <a:pt x="6030017" y="3961318"/>
                </a:cubicBezTo>
                <a:close/>
                <a:moveTo>
                  <a:pt x="6042737" y="4024079"/>
                </a:moveTo>
                <a:cubicBezTo>
                  <a:pt x="6043524" y="4017718"/>
                  <a:pt x="6049853" y="4013871"/>
                  <a:pt x="6055879" y="4014538"/>
                </a:cubicBezTo>
                <a:cubicBezTo>
                  <a:pt x="6060876" y="4015113"/>
                  <a:pt x="6064298" y="4019293"/>
                  <a:pt x="6065177" y="4023958"/>
                </a:cubicBezTo>
                <a:cubicBezTo>
                  <a:pt x="6065510" y="4022837"/>
                  <a:pt x="6065842" y="4021716"/>
                  <a:pt x="6066630" y="4020808"/>
                </a:cubicBezTo>
                <a:cubicBezTo>
                  <a:pt x="6067115" y="4020262"/>
                  <a:pt x="6067569" y="4019687"/>
                  <a:pt x="6067963" y="4019081"/>
                </a:cubicBezTo>
                <a:lnTo>
                  <a:pt x="6067963" y="4019081"/>
                </a:lnTo>
                <a:cubicBezTo>
                  <a:pt x="6067963" y="4018990"/>
                  <a:pt x="6067963" y="4018960"/>
                  <a:pt x="6067993" y="4018839"/>
                </a:cubicBezTo>
                <a:cubicBezTo>
                  <a:pt x="6067963" y="4018657"/>
                  <a:pt x="6067963" y="4018627"/>
                  <a:pt x="6067902" y="4018263"/>
                </a:cubicBezTo>
                <a:cubicBezTo>
                  <a:pt x="6066933" y="4011902"/>
                  <a:pt x="6070930" y="4006329"/>
                  <a:pt x="6077138" y="4004906"/>
                </a:cubicBezTo>
                <a:cubicBezTo>
                  <a:pt x="6083074" y="4003542"/>
                  <a:pt x="6089585" y="4008207"/>
                  <a:pt x="6090493" y="4014144"/>
                </a:cubicBezTo>
                <a:cubicBezTo>
                  <a:pt x="6091553" y="4021080"/>
                  <a:pt x="6090312" y="4028168"/>
                  <a:pt x="6085678" y="4033620"/>
                </a:cubicBezTo>
                <a:cubicBezTo>
                  <a:pt x="6081650" y="4038345"/>
                  <a:pt x="6075352" y="4040526"/>
                  <a:pt x="6069749" y="4036740"/>
                </a:cubicBezTo>
                <a:cubicBezTo>
                  <a:pt x="6067538" y="4035256"/>
                  <a:pt x="6065903" y="4032651"/>
                  <a:pt x="6065116" y="4029864"/>
                </a:cubicBezTo>
                <a:lnTo>
                  <a:pt x="6064752" y="4032742"/>
                </a:lnTo>
                <a:cubicBezTo>
                  <a:pt x="6063965" y="4039133"/>
                  <a:pt x="6057636" y="4042950"/>
                  <a:pt x="6051610" y="4042283"/>
                </a:cubicBezTo>
                <a:cubicBezTo>
                  <a:pt x="6045311" y="4041587"/>
                  <a:pt x="6041313" y="4035104"/>
                  <a:pt x="6042070" y="4029137"/>
                </a:cubicBezTo>
                <a:lnTo>
                  <a:pt x="6042737" y="4024079"/>
                </a:lnTo>
                <a:close/>
                <a:moveTo>
                  <a:pt x="6098427" y="4051340"/>
                </a:moveTo>
                <a:cubicBezTo>
                  <a:pt x="6096580" y="4066000"/>
                  <a:pt x="6073686" y="4064455"/>
                  <a:pt x="6075503" y="4049795"/>
                </a:cubicBezTo>
                <a:cubicBezTo>
                  <a:pt x="6077320" y="4035134"/>
                  <a:pt x="6100275" y="4036680"/>
                  <a:pt x="6098427" y="4051340"/>
                </a:cubicBezTo>
                <a:close/>
                <a:moveTo>
                  <a:pt x="6092371" y="3999756"/>
                </a:moveTo>
                <a:cubicBezTo>
                  <a:pt x="6102304" y="3988761"/>
                  <a:pt x="6118414" y="4005117"/>
                  <a:pt x="6108542" y="4016052"/>
                </a:cubicBezTo>
                <a:cubicBezTo>
                  <a:pt x="6098639" y="4027047"/>
                  <a:pt x="6082529" y="4010660"/>
                  <a:pt x="6092371" y="3999756"/>
                </a:cubicBezTo>
                <a:close/>
                <a:moveTo>
                  <a:pt x="6102485" y="3972313"/>
                </a:moveTo>
                <a:cubicBezTo>
                  <a:pt x="6100850" y="3972435"/>
                  <a:pt x="6099306" y="3972132"/>
                  <a:pt x="6097792" y="3971556"/>
                </a:cubicBezTo>
                <a:cubicBezTo>
                  <a:pt x="6096065" y="3977129"/>
                  <a:pt x="6090554" y="3980249"/>
                  <a:pt x="6084830" y="3979553"/>
                </a:cubicBezTo>
                <a:lnTo>
                  <a:pt x="6079773" y="3978917"/>
                </a:lnTo>
                <a:cubicBezTo>
                  <a:pt x="6073595" y="3978159"/>
                  <a:pt x="6069537" y="3971284"/>
                  <a:pt x="6070658" y="3965468"/>
                </a:cubicBezTo>
                <a:cubicBezTo>
                  <a:pt x="6071899" y="3959107"/>
                  <a:pt x="6077956" y="3955563"/>
                  <a:pt x="6084104" y="3956350"/>
                </a:cubicBezTo>
                <a:lnTo>
                  <a:pt x="6089161" y="3956987"/>
                </a:lnTo>
                <a:cubicBezTo>
                  <a:pt x="6089464" y="3957017"/>
                  <a:pt x="6089736" y="3957259"/>
                  <a:pt x="6090039" y="3957320"/>
                </a:cubicBezTo>
                <a:cubicBezTo>
                  <a:pt x="6090009" y="3956350"/>
                  <a:pt x="6089948" y="3955412"/>
                  <a:pt x="6089888" y="3954412"/>
                </a:cubicBezTo>
                <a:cubicBezTo>
                  <a:pt x="6089585" y="3948203"/>
                  <a:pt x="6094279" y="3942599"/>
                  <a:pt x="6100577" y="3942175"/>
                </a:cubicBezTo>
                <a:cubicBezTo>
                  <a:pt x="6106695" y="3941751"/>
                  <a:pt x="6112479" y="3946658"/>
                  <a:pt x="6112812" y="3952867"/>
                </a:cubicBezTo>
                <a:lnTo>
                  <a:pt x="6113175" y="3960076"/>
                </a:lnTo>
                <a:cubicBezTo>
                  <a:pt x="6113478" y="3966316"/>
                  <a:pt x="6108754" y="3971889"/>
                  <a:pt x="6102485" y="3972313"/>
                </a:cubicBezTo>
                <a:close/>
                <a:moveTo>
                  <a:pt x="6110510" y="3925818"/>
                </a:moveTo>
                <a:cubicBezTo>
                  <a:pt x="6107089" y="3926060"/>
                  <a:pt x="6103454" y="3924940"/>
                  <a:pt x="6101153" y="3922699"/>
                </a:cubicBezTo>
                <a:cubicBezTo>
                  <a:pt x="6098215" y="3919851"/>
                  <a:pt x="6097519" y="3916216"/>
                  <a:pt x="6098215" y="3912703"/>
                </a:cubicBezTo>
                <a:cubicBezTo>
                  <a:pt x="6097852" y="3913278"/>
                  <a:pt x="6097700" y="3913884"/>
                  <a:pt x="6097186" y="3914460"/>
                </a:cubicBezTo>
                <a:cubicBezTo>
                  <a:pt x="6091583" y="3920669"/>
                  <a:pt x="6083437" y="3918670"/>
                  <a:pt x="6079167" y="3913854"/>
                </a:cubicBezTo>
                <a:cubicBezTo>
                  <a:pt x="6075291" y="3925546"/>
                  <a:pt x="6055667" y="3920821"/>
                  <a:pt x="6057394" y="3907099"/>
                </a:cubicBezTo>
                <a:cubicBezTo>
                  <a:pt x="6058787" y="3895983"/>
                  <a:pt x="6071960" y="3895983"/>
                  <a:pt x="6077532" y="3902949"/>
                </a:cubicBezTo>
                <a:cubicBezTo>
                  <a:pt x="6077986" y="3902041"/>
                  <a:pt x="6078319" y="3901132"/>
                  <a:pt x="6079107" y="3900254"/>
                </a:cubicBezTo>
                <a:cubicBezTo>
                  <a:pt x="6086587" y="3891984"/>
                  <a:pt x="6098730" y="3898103"/>
                  <a:pt x="6099911" y="3906312"/>
                </a:cubicBezTo>
                <a:cubicBezTo>
                  <a:pt x="6100002" y="3904101"/>
                  <a:pt x="6100366" y="3902586"/>
                  <a:pt x="6101123" y="3900617"/>
                </a:cubicBezTo>
                <a:cubicBezTo>
                  <a:pt x="6102879" y="3896074"/>
                  <a:pt x="6106059" y="3893317"/>
                  <a:pt x="6109784" y="3890440"/>
                </a:cubicBezTo>
                <a:cubicBezTo>
                  <a:pt x="6110874" y="3889592"/>
                  <a:pt x="6112327" y="3889167"/>
                  <a:pt x="6113842" y="3888986"/>
                </a:cubicBezTo>
                <a:cubicBezTo>
                  <a:pt x="6115325" y="3887350"/>
                  <a:pt x="6117112" y="3886017"/>
                  <a:pt x="6119141" y="3885381"/>
                </a:cubicBezTo>
                <a:cubicBezTo>
                  <a:pt x="6120746" y="3884866"/>
                  <a:pt x="6122381" y="3884472"/>
                  <a:pt x="6124047" y="3884109"/>
                </a:cubicBezTo>
                <a:cubicBezTo>
                  <a:pt x="6124350" y="3883776"/>
                  <a:pt x="6124622" y="3883413"/>
                  <a:pt x="6124986" y="3883079"/>
                </a:cubicBezTo>
                <a:cubicBezTo>
                  <a:pt x="6129437" y="3879172"/>
                  <a:pt x="6137372" y="3879202"/>
                  <a:pt x="6141187" y="3884079"/>
                </a:cubicBezTo>
                <a:lnTo>
                  <a:pt x="6143246" y="3886714"/>
                </a:lnTo>
                <a:cubicBezTo>
                  <a:pt x="6144095" y="3887289"/>
                  <a:pt x="6144943" y="3887895"/>
                  <a:pt x="6145730" y="3888652"/>
                </a:cubicBezTo>
                <a:cubicBezTo>
                  <a:pt x="6151726" y="3894256"/>
                  <a:pt x="6153543" y="3903192"/>
                  <a:pt x="6156268" y="3910613"/>
                </a:cubicBezTo>
                <a:cubicBezTo>
                  <a:pt x="6158600" y="3916943"/>
                  <a:pt x="6155208" y="3921608"/>
                  <a:pt x="6150454" y="3923637"/>
                </a:cubicBezTo>
                <a:cubicBezTo>
                  <a:pt x="6151544" y="3927000"/>
                  <a:pt x="6151241" y="3930816"/>
                  <a:pt x="6148152" y="3934239"/>
                </a:cubicBezTo>
                <a:cubicBezTo>
                  <a:pt x="6143610" y="3939267"/>
                  <a:pt x="6137705" y="3938601"/>
                  <a:pt x="6133525" y="3935481"/>
                </a:cubicBezTo>
                <a:cubicBezTo>
                  <a:pt x="6129225" y="3938722"/>
                  <a:pt x="6123290" y="3939509"/>
                  <a:pt x="6119353" y="3934633"/>
                </a:cubicBezTo>
                <a:cubicBezTo>
                  <a:pt x="6118021" y="3932967"/>
                  <a:pt x="6116446" y="3931452"/>
                  <a:pt x="6115114" y="3929786"/>
                </a:cubicBezTo>
                <a:cubicBezTo>
                  <a:pt x="6114750" y="3929423"/>
                  <a:pt x="6114326" y="3929059"/>
                  <a:pt x="6113933" y="3928696"/>
                </a:cubicBezTo>
                <a:cubicBezTo>
                  <a:pt x="6112600" y="3927757"/>
                  <a:pt x="6111479" y="3926909"/>
                  <a:pt x="6110510" y="3925818"/>
                </a:cubicBezTo>
                <a:close/>
                <a:moveTo>
                  <a:pt x="6156056" y="4001119"/>
                </a:moveTo>
                <a:cubicBezTo>
                  <a:pt x="6154239" y="4015598"/>
                  <a:pt x="6131254" y="4015901"/>
                  <a:pt x="6133102" y="4001240"/>
                </a:cubicBezTo>
                <a:cubicBezTo>
                  <a:pt x="6134889" y="3986792"/>
                  <a:pt x="6157904" y="3986489"/>
                  <a:pt x="6156056" y="4001119"/>
                </a:cubicBezTo>
                <a:close/>
                <a:moveTo>
                  <a:pt x="6135373" y="4051249"/>
                </a:moveTo>
                <a:lnTo>
                  <a:pt x="6138795" y="4047463"/>
                </a:lnTo>
                <a:cubicBezTo>
                  <a:pt x="6142974" y="4042829"/>
                  <a:pt x="6151362" y="4044464"/>
                  <a:pt x="6154996" y="4048735"/>
                </a:cubicBezTo>
                <a:cubicBezTo>
                  <a:pt x="6159387" y="4053884"/>
                  <a:pt x="6157904" y="4060336"/>
                  <a:pt x="6153755" y="4064940"/>
                </a:cubicBezTo>
                <a:lnTo>
                  <a:pt x="6150333" y="4068726"/>
                </a:lnTo>
                <a:cubicBezTo>
                  <a:pt x="6146154" y="4073361"/>
                  <a:pt x="6137765" y="4071725"/>
                  <a:pt x="6134131" y="4067484"/>
                </a:cubicBezTo>
                <a:cubicBezTo>
                  <a:pt x="6129740" y="4062305"/>
                  <a:pt x="6131224" y="4055823"/>
                  <a:pt x="6135373" y="4051249"/>
                </a:cubicBezTo>
                <a:close/>
                <a:moveTo>
                  <a:pt x="6207174" y="3904888"/>
                </a:moveTo>
                <a:cubicBezTo>
                  <a:pt x="6211838" y="3905191"/>
                  <a:pt x="6216017" y="3906796"/>
                  <a:pt x="6219197" y="3910280"/>
                </a:cubicBezTo>
                <a:cubicBezTo>
                  <a:pt x="6223134" y="3914641"/>
                  <a:pt x="6222982" y="3920184"/>
                  <a:pt x="6221983" y="3925546"/>
                </a:cubicBezTo>
                <a:cubicBezTo>
                  <a:pt x="6220832" y="3931695"/>
                  <a:pt x="6212868" y="3934693"/>
                  <a:pt x="6207538" y="3932997"/>
                </a:cubicBezTo>
                <a:cubicBezTo>
                  <a:pt x="6203783" y="3931786"/>
                  <a:pt x="6201542" y="3929150"/>
                  <a:pt x="6200512" y="3925970"/>
                </a:cubicBezTo>
                <a:cubicBezTo>
                  <a:pt x="6197211" y="3923819"/>
                  <a:pt x="6195122" y="3920063"/>
                  <a:pt x="6195122" y="3915793"/>
                </a:cubicBezTo>
                <a:cubicBezTo>
                  <a:pt x="6195182" y="3909674"/>
                  <a:pt x="6201178" y="3904524"/>
                  <a:pt x="6207174" y="3904888"/>
                </a:cubicBezTo>
                <a:close/>
                <a:moveTo>
                  <a:pt x="6208053" y="3850003"/>
                </a:moveTo>
                <a:cubicBezTo>
                  <a:pt x="6206569" y="3848125"/>
                  <a:pt x="6205115" y="3846216"/>
                  <a:pt x="6203631" y="3844308"/>
                </a:cubicBezTo>
                <a:cubicBezTo>
                  <a:pt x="6199816" y="3839401"/>
                  <a:pt x="6199816" y="3832374"/>
                  <a:pt x="6204722" y="3828103"/>
                </a:cubicBezTo>
                <a:cubicBezTo>
                  <a:pt x="6209204" y="3824195"/>
                  <a:pt x="6217107" y="3824287"/>
                  <a:pt x="6220923" y="3829193"/>
                </a:cubicBezTo>
                <a:lnTo>
                  <a:pt x="6225345" y="3834888"/>
                </a:lnTo>
                <a:cubicBezTo>
                  <a:pt x="6229160" y="3839795"/>
                  <a:pt x="6229160" y="3846822"/>
                  <a:pt x="6224254" y="3851093"/>
                </a:cubicBezTo>
                <a:cubicBezTo>
                  <a:pt x="6219772" y="3855000"/>
                  <a:pt x="6211868" y="3854879"/>
                  <a:pt x="6208053" y="3850003"/>
                </a:cubicBezTo>
                <a:close/>
                <a:moveTo>
                  <a:pt x="6248723" y="3783425"/>
                </a:moveTo>
                <a:cubicBezTo>
                  <a:pt x="6250570" y="3768826"/>
                  <a:pt x="6273495" y="3769704"/>
                  <a:pt x="6271678" y="3784364"/>
                </a:cubicBezTo>
                <a:cubicBezTo>
                  <a:pt x="6269830" y="3798994"/>
                  <a:pt x="6246876" y="3798086"/>
                  <a:pt x="6248723" y="3783425"/>
                </a:cubicBezTo>
                <a:close/>
                <a:moveTo>
                  <a:pt x="6271526" y="3693555"/>
                </a:moveTo>
                <a:cubicBezTo>
                  <a:pt x="6265016" y="3696130"/>
                  <a:pt x="6257808" y="3696402"/>
                  <a:pt x="6251479" y="3693101"/>
                </a:cubicBezTo>
                <a:cubicBezTo>
                  <a:pt x="6245967" y="3690223"/>
                  <a:pt x="6242424" y="3684620"/>
                  <a:pt x="6244847" y="3678289"/>
                </a:cubicBezTo>
                <a:cubicBezTo>
                  <a:pt x="6246876" y="3672988"/>
                  <a:pt x="6254174" y="3668778"/>
                  <a:pt x="6259655" y="3671655"/>
                </a:cubicBezTo>
                <a:cubicBezTo>
                  <a:pt x="6260322" y="3672019"/>
                  <a:pt x="6260988" y="3672352"/>
                  <a:pt x="6261714" y="3672625"/>
                </a:cubicBezTo>
                <a:cubicBezTo>
                  <a:pt x="6261805" y="3672625"/>
                  <a:pt x="6261775" y="3672625"/>
                  <a:pt x="6261835" y="3672655"/>
                </a:cubicBezTo>
                <a:cubicBezTo>
                  <a:pt x="6261896" y="3672655"/>
                  <a:pt x="6261927" y="3672655"/>
                  <a:pt x="6261987" y="3672625"/>
                </a:cubicBezTo>
                <a:cubicBezTo>
                  <a:pt x="6262108" y="3672594"/>
                  <a:pt x="6262229" y="3672534"/>
                  <a:pt x="6262381" y="3672473"/>
                </a:cubicBezTo>
                <a:cubicBezTo>
                  <a:pt x="6268377" y="3670111"/>
                  <a:pt x="6274676" y="3672685"/>
                  <a:pt x="6277492" y="3678440"/>
                </a:cubicBezTo>
                <a:cubicBezTo>
                  <a:pt x="6280157" y="3683893"/>
                  <a:pt x="6277099" y="3691344"/>
                  <a:pt x="6271526" y="3693555"/>
                </a:cubicBezTo>
                <a:close/>
                <a:moveTo>
                  <a:pt x="6258081" y="3421097"/>
                </a:moveTo>
                <a:lnTo>
                  <a:pt x="6263077" y="3422127"/>
                </a:lnTo>
                <a:cubicBezTo>
                  <a:pt x="6269164" y="3423399"/>
                  <a:pt x="6273343" y="3429487"/>
                  <a:pt x="6272102" y="3435606"/>
                </a:cubicBezTo>
                <a:cubicBezTo>
                  <a:pt x="6270890" y="3441664"/>
                  <a:pt x="6264682" y="3445904"/>
                  <a:pt x="6258626" y="3444663"/>
                </a:cubicBezTo>
                <a:lnTo>
                  <a:pt x="6253629" y="3443633"/>
                </a:lnTo>
                <a:cubicBezTo>
                  <a:pt x="6247542" y="3442361"/>
                  <a:pt x="6243363" y="3436272"/>
                  <a:pt x="6244574" y="3430154"/>
                </a:cubicBezTo>
                <a:cubicBezTo>
                  <a:pt x="6245785" y="3424096"/>
                  <a:pt x="6251994" y="3419825"/>
                  <a:pt x="6258081" y="3421097"/>
                </a:cubicBezTo>
                <a:close/>
                <a:moveTo>
                  <a:pt x="6224436" y="3483222"/>
                </a:moveTo>
                <a:cubicBezTo>
                  <a:pt x="6228615" y="3481132"/>
                  <a:pt x="6233036" y="3480374"/>
                  <a:pt x="6237518" y="3481798"/>
                </a:cubicBezTo>
                <a:cubicBezTo>
                  <a:pt x="6243121" y="3483585"/>
                  <a:pt x="6245785" y="3488401"/>
                  <a:pt x="6247663" y="3493551"/>
                </a:cubicBezTo>
                <a:cubicBezTo>
                  <a:pt x="6249783" y="3499396"/>
                  <a:pt x="6244453" y="3506060"/>
                  <a:pt x="6239002" y="3507272"/>
                </a:cubicBezTo>
                <a:cubicBezTo>
                  <a:pt x="6235187" y="3508150"/>
                  <a:pt x="6231885" y="3506999"/>
                  <a:pt x="6229372" y="3504758"/>
                </a:cubicBezTo>
                <a:cubicBezTo>
                  <a:pt x="6225435" y="3504576"/>
                  <a:pt x="6221741" y="3502395"/>
                  <a:pt x="6219591" y="3498700"/>
                </a:cubicBezTo>
                <a:cubicBezTo>
                  <a:pt x="6216502" y="3493429"/>
                  <a:pt x="6219076" y="3485917"/>
                  <a:pt x="6224436" y="3483222"/>
                </a:cubicBezTo>
                <a:close/>
                <a:moveTo>
                  <a:pt x="6161689" y="3450599"/>
                </a:moveTo>
                <a:cubicBezTo>
                  <a:pt x="6161871" y="3450387"/>
                  <a:pt x="6162052" y="3450115"/>
                  <a:pt x="6162234" y="3449903"/>
                </a:cubicBezTo>
                <a:cubicBezTo>
                  <a:pt x="6162295" y="3449812"/>
                  <a:pt x="6162325" y="3449751"/>
                  <a:pt x="6162416" y="3449600"/>
                </a:cubicBezTo>
                <a:cubicBezTo>
                  <a:pt x="6162779" y="3448752"/>
                  <a:pt x="6163233" y="3447934"/>
                  <a:pt x="6163627" y="3447086"/>
                </a:cubicBezTo>
                <a:cubicBezTo>
                  <a:pt x="6163900" y="3446450"/>
                  <a:pt x="6165202" y="3442694"/>
                  <a:pt x="6164112" y="3446086"/>
                </a:cubicBezTo>
                <a:cubicBezTo>
                  <a:pt x="6165505" y="3441785"/>
                  <a:pt x="6167049" y="3438120"/>
                  <a:pt x="6171652" y="3436333"/>
                </a:cubicBezTo>
                <a:cubicBezTo>
                  <a:pt x="6176255" y="3434546"/>
                  <a:pt x="6181161" y="3435939"/>
                  <a:pt x="6184432" y="3439483"/>
                </a:cubicBezTo>
                <a:cubicBezTo>
                  <a:pt x="6185098" y="3440180"/>
                  <a:pt x="6185673" y="3440967"/>
                  <a:pt x="6186188" y="3441816"/>
                </a:cubicBezTo>
                <a:cubicBezTo>
                  <a:pt x="6191639" y="3447056"/>
                  <a:pt x="6192820" y="3455658"/>
                  <a:pt x="6193062" y="3462867"/>
                </a:cubicBezTo>
                <a:cubicBezTo>
                  <a:pt x="6193244" y="3468440"/>
                  <a:pt x="6190095" y="3472863"/>
                  <a:pt x="6185128" y="3474589"/>
                </a:cubicBezTo>
                <a:cubicBezTo>
                  <a:pt x="6192063" y="3474165"/>
                  <a:pt x="6200300" y="3480496"/>
                  <a:pt x="6198393" y="3489643"/>
                </a:cubicBezTo>
                <a:cubicBezTo>
                  <a:pt x="6195394" y="3504122"/>
                  <a:pt x="6173651" y="3496670"/>
                  <a:pt x="6176619" y="3482374"/>
                </a:cubicBezTo>
                <a:cubicBezTo>
                  <a:pt x="6177376" y="3478769"/>
                  <a:pt x="6179283" y="3476528"/>
                  <a:pt x="6181676" y="3475407"/>
                </a:cubicBezTo>
                <a:cubicBezTo>
                  <a:pt x="6178163" y="3475498"/>
                  <a:pt x="6174620" y="3473620"/>
                  <a:pt x="6172440" y="3470772"/>
                </a:cubicBezTo>
                <a:cubicBezTo>
                  <a:pt x="6171864" y="3471045"/>
                  <a:pt x="6171349" y="3471409"/>
                  <a:pt x="6170714" y="3471590"/>
                </a:cubicBezTo>
                <a:cubicBezTo>
                  <a:pt x="6164808" y="3473529"/>
                  <a:pt x="6158176" y="3470954"/>
                  <a:pt x="6155905" y="3464927"/>
                </a:cubicBezTo>
                <a:cubicBezTo>
                  <a:pt x="6153846" y="3459626"/>
                  <a:pt x="6156420" y="3452962"/>
                  <a:pt x="6161689" y="3450599"/>
                </a:cubicBezTo>
                <a:close/>
                <a:moveTo>
                  <a:pt x="6149454" y="3427397"/>
                </a:moveTo>
                <a:cubicBezTo>
                  <a:pt x="6147850" y="3433425"/>
                  <a:pt x="6139673" y="3435788"/>
                  <a:pt x="6134495" y="3433698"/>
                </a:cubicBezTo>
                <a:cubicBezTo>
                  <a:pt x="6130861" y="3432214"/>
                  <a:pt x="6128802" y="3429397"/>
                  <a:pt x="6128044" y="3426125"/>
                </a:cubicBezTo>
                <a:cubicBezTo>
                  <a:pt x="6124925" y="3423732"/>
                  <a:pt x="6123139" y="3419825"/>
                  <a:pt x="6123502" y="3415554"/>
                </a:cubicBezTo>
                <a:cubicBezTo>
                  <a:pt x="6124017" y="3409436"/>
                  <a:pt x="6130406" y="3404771"/>
                  <a:pt x="6136372" y="3405619"/>
                </a:cubicBezTo>
                <a:cubicBezTo>
                  <a:pt x="6141006" y="3406285"/>
                  <a:pt x="6145033" y="3408224"/>
                  <a:pt x="6147910" y="3411950"/>
                </a:cubicBezTo>
                <a:cubicBezTo>
                  <a:pt x="6151453" y="3416614"/>
                  <a:pt x="6150878" y="3422127"/>
                  <a:pt x="6149454" y="3427397"/>
                </a:cubicBezTo>
                <a:close/>
                <a:moveTo>
                  <a:pt x="6142096" y="3493611"/>
                </a:moveTo>
                <a:cubicBezTo>
                  <a:pt x="6138008" y="3495822"/>
                  <a:pt x="6133738" y="3495156"/>
                  <a:pt x="6130346" y="3492824"/>
                </a:cubicBezTo>
                <a:cubicBezTo>
                  <a:pt x="6125894" y="3494974"/>
                  <a:pt x="6120625" y="3494702"/>
                  <a:pt x="6116900" y="3490764"/>
                </a:cubicBezTo>
                <a:cubicBezTo>
                  <a:pt x="6112873" y="3486493"/>
                  <a:pt x="6112539" y="3478436"/>
                  <a:pt x="6117354" y="3474528"/>
                </a:cubicBezTo>
                <a:cubicBezTo>
                  <a:pt x="6121746" y="3470954"/>
                  <a:pt x="6126530" y="3468289"/>
                  <a:pt x="6132405" y="3468561"/>
                </a:cubicBezTo>
                <a:cubicBezTo>
                  <a:pt x="6138825" y="3468834"/>
                  <a:pt x="6143368" y="3473014"/>
                  <a:pt x="6146729" y="3478042"/>
                </a:cubicBezTo>
                <a:cubicBezTo>
                  <a:pt x="6150181" y="3483222"/>
                  <a:pt x="6147153" y="3490885"/>
                  <a:pt x="6142096" y="3493611"/>
                </a:cubicBezTo>
                <a:close/>
                <a:moveTo>
                  <a:pt x="6123199" y="3363395"/>
                </a:moveTo>
                <a:cubicBezTo>
                  <a:pt x="6127196" y="3350431"/>
                  <a:pt x="6148486" y="3352581"/>
                  <a:pt x="6145609" y="3366606"/>
                </a:cubicBezTo>
                <a:cubicBezTo>
                  <a:pt x="6145094" y="3369089"/>
                  <a:pt x="6143883" y="3370876"/>
                  <a:pt x="6142429" y="3372391"/>
                </a:cubicBezTo>
                <a:cubicBezTo>
                  <a:pt x="6142974" y="3379327"/>
                  <a:pt x="6137705" y="3387081"/>
                  <a:pt x="6128802" y="3385234"/>
                </a:cubicBezTo>
                <a:lnTo>
                  <a:pt x="6125713" y="3384598"/>
                </a:lnTo>
                <a:cubicBezTo>
                  <a:pt x="6114175" y="3382235"/>
                  <a:pt x="6115144" y="3367817"/>
                  <a:pt x="6123199" y="3363395"/>
                </a:cubicBezTo>
                <a:close/>
                <a:moveTo>
                  <a:pt x="6103303" y="3433213"/>
                </a:moveTo>
                <a:cubicBezTo>
                  <a:pt x="6104575" y="3427095"/>
                  <a:pt x="6109390" y="3422339"/>
                  <a:pt x="6115992" y="3423096"/>
                </a:cubicBezTo>
                <a:cubicBezTo>
                  <a:pt x="6121746" y="3423732"/>
                  <a:pt x="6127348" y="3429730"/>
                  <a:pt x="6126106" y="3435788"/>
                </a:cubicBezTo>
                <a:lnTo>
                  <a:pt x="6125077" y="3440786"/>
                </a:lnTo>
                <a:cubicBezTo>
                  <a:pt x="6123805" y="3446874"/>
                  <a:pt x="6118990" y="3451660"/>
                  <a:pt x="6112358" y="3450902"/>
                </a:cubicBezTo>
                <a:cubicBezTo>
                  <a:pt x="6106604" y="3450236"/>
                  <a:pt x="6101002" y="3444269"/>
                  <a:pt x="6102243" y="3438181"/>
                </a:cubicBezTo>
                <a:lnTo>
                  <a:pt x="6103303" y="3433213"/>
                </a:lnTo>
                <a:close/>
                <a:moveTo>
                  <a:pt x="6112873" y="3540500"/>
                </a:moveTo>
                <a:cubicBezTo>
                  <a:pt x="6113024" y="3540773"/>
                  <a:pt x="6113024" y="3541075"/>
                  <a:pt x="6113175" y="3541348"/>
                </a:cubicBezTo>
                <a:cubicBezTo>
                  <a:pt x="6117173" y="3533533"/>
                  <a:pt x="6128044" y="3532988"/>
                  <a:pt x="6132678" y="3538804"/>
                </a:cubicBezTo>
                <a:cubicBezTo>
                  <a:pt x="6131648" y="3536865"/>
                  <a:pt x="6131164" y="3535381"/>
                  <a:pt x="6130800" y="3533261"/>
                </a:cubicBezTo>
                <a:cubicBezTo>
                  <a:pt x="6130013" y="3528475"/>
                  <a:pt x="6131345" y="3524477"/>
                  <a:pt x="6133102" y="3520085"/>
                </a:cubicBezTo>
                <a:cubicBezTo>
                  <a:pt x="6133617" y="3518813"/>
                  <a:pt x="6134646" y="3517722"/>
                  <a:pt x="6135858" y="3516783"/>
                </a:cubicBezTo>
                <a:cubicBezTo>
                  <a:pt x="6136281" y="3514632"/>
                  <a:pt x="6137190" y="3512542"/>
                  <a:pt x="6138613" y="3510998"/>
                </a:cubicBezTo>
                <a:cubicBezTo>
                  <a:pt x="6139734" y="3509725"/>
                  <a:pt x="6140945" y="3508544"/>
                  <a:pt x="6142187" y="3507423"/>
                </a:cubicBezTo>
                <a:cubicBezTo>
                  <a:pt x="6142277" y="3506969"/>
                  <a:pt x="6142338" y="3506515"/>
                  <a:pt x="6142489" y="3506091"/>
                </a:cubicBezTo>
                <a:cubicBezTo>
                  <a:pt x="6144337" y="3500457"/>
                  <a:pt x="6151211" y="3496428"/>
                  <a:pt x="6156965" y="3498730"/>
                </a:cubicBezTo>
                <a:lnTo>
                  <a:pt x="6160084" y="3499972"/>
                </a:lnTo>
                <a:cubicBezTo>
                  <a:pt x="6161114" y="3500033"/>
                  <a:pt x="6162143" y="3500123"/>
                  <a:pt x="6163203" y="3500366"/>
                </a:cubicBezTo>
                <a:cubicBezTo>
                  <a:pt x="6171228" y="3502153"/>
                  <a:pt x="6177315" y="3508938"/>
                  <a:pt x="6183402" y="3513966"/>
                </a:cubicBezTo>
                <a:cubicBezTo>
                  <a:pt x="6188611" y="3518267"/>
                  <a:pt x="6188066" y="3523992"/>
                  <a:pt x="6184947" y="3528142"/>
                </a:cubicBezTo>
                <a:cubicBezTo>
                  <a:pt x="6186370" y="3529414"/>
                  <a:pt x="6187521" y="3530959"/>
                  <a:pt x="6188096" y="3532897"/>
                </a:cubicBezTo>
                <a:cubicBezTo>
                  <a:pt x="6191064" y="3530565"/>
                  <a:pt x="6195001" y="3529384"/>
                  <a:pt x="6198604" y="3530837"/>
                </a:cubicBezTo>
                <a:lnTo>
                  <a:pt x="6205297" y="3533503"/>
                </a:lnTo>
                <a:cubicBezTo>
                  <a:pt x="6209385" y="3535139"/>
                  <a:pt x="6212232" y="3538652"/>
                  <a:pt x="6212898" y="3542772"/>
                </a:cubicBezTo>
                <a:cubicBezTo>
                  <a:pt x="6215442" y="3543408"/>
                  <a:pt x="6217804" y="3544559"/>
                  <a:pt x="6219409" y="3546588"/>
                </a:cubicBezTo>
                <a:cubicBezTo>
                  <a:pt x="6225617" y="3541469"/>
                  <a:pt x="6236125" y="3541288"/>
                  <a:pt x="6243484" y="3543832"/>
                </a:cubicBezTo>
                <a:cubicBezTo>
                  <a:pt x="6248632" y="3545619"/>
                  <a:pt x="6251812" y="3551556"/>
                  <a:pt x="6253750" y="3557705"/>
                </a:cubicBezTo>
                <a:cubicBezTo>
                  <a:pt x="6260988" y="3554979"/>
                  <a:pt x="6272011" y="3561794"/>
                  <a:pt x="6269861" y="3572274"/>
                </a:cubicBezTo>
                <a:cubicBezTo>
                  <a:pt x="6268377" y="3579392"/>
                  <a:pt x="6262351" y="3581149"/>
                  <a:pt x="6256960" y="3579362"/>
                </a:cubicBezTo>
                <a:cubicBezTo>
                  <a:pt x="6257142" y="3580452"/>
                  <a:pt x="6257172" y="3581513"/>
                  <a:pt x="6257021" y="3582542"/>
                </a:cubicBezTo>
                <a:cubicBezTo>
                  <a:pt x="6262896" y="3584148"/>
                  <a:pt x="6266076" y="3590266"/>
                  <a:pt x="6265016" y="3596082"/>
                </a:cubicBezTo>
                <a:cubicBezTo>
                  <a:pt x="6264349" y="3599838"/>
                  <a:pt x="6261593" y="3602625"/>
                  <a:pt x="6258232" y="3604018"/>
                </a:cubicBezTo>
                <a:cubicBezTo>
                  <a:pt x="6258959" y="3603957"/>
                  <a:pt x="6259716" y="3603988"/>
                  <a:pt x="6260473" y="3604139"/>
                </a:cubicBezTo>
                <a:lnTo>
                  <a:pt x="6265470" y="3605169"/>
                </a:lnTo>
                <a:cubicBezTo>
                  <a:pt x="6271557" y="3606441"/>
                  <a:pt x="6276614" y="3610561"/>
                  <a:pt x="6276129" y="3617436"/>
                </a:cubicBezTo>
                <a:cubicBezTo>
                  <a:pt x="6275735" y="3623040"/>
                  <a:pt x="6269952" y="3629371"/>
                  <a:pt x="6263864" y="3628098"/>
                </a:cubicBezTo>
                <a:lnTo>
                  <a:pt x="6258868" y="3627069"/>
                </a:lnTo>
                <a:cubicBezTo>
                  <a:pt x="6252781" y="3625797"/>
                  <a:pt x="6247724" y="3621677"/>
                  <a:pt x="6248208" y="3614801"/>
                </a:cubicBezTo>
                <a:cubicBezTo>
                  <a:pt x="6248481" y="3610833"/>
                  <a:pt x="6251509" y="3606532"/>
                  <a:pt x="6255416" y="3604806"/>
                </a:cubicBezTo>
                <a:cubicBezTo>
                  <a:pt x="6254023" y="3605017"/>
                  <a:pt x="6252599" y="3605017"/>
                  <a:pt x="6251237" y="3604745"/>
                </a:cubicBezTo>
                <a:lnTo>
                  <a:pt x="6246240" y="3603715"/>
                </a:lnTo>
                <a:cubicBezTo>
                  <a:pt x="6244453" y="3603352"/>
                  <a:pt x="6242939" y="3602534"/>
                  <a:pt x="6241667" y="3601504"/>
                </a:cubicBezTo>
                <a:cubicBezTo>
                  <a:pt x="6236852" y="3603897"/>
                  <a:pt x="6231310" y="3604563"/>
                  <a:pt x="6225768" y="3602291"/>
                </a:cubicBezTo>
                <a:cubicBezTo>
                  <a:pt x="6222225" y="3600868"/>
                  <a:pt x="6219470" y="3598687"/>
                  <a:pt x="6217350" y="3596052"/>
                </a:cubicBezTo>
                <a:cubicBezTo>
                  <a:pt x="6215654" y="3596627"/>
                  <a:pt x="6213837" y="3596839"/>
                  <a:pt x="6211899" y="3596597"/>
                </a:cubicBezTo>
                <a:cubicBezTo>
                  <a:pt x="6205902" y="3595870"/>
                  <a:pt x="6201300" y="3589237"/>
                  <a:pt x="6202511" y="3583330"/>
                </a:cubicBezTo>
                <a:lnTo>
                  <a:pt x="6204570" y="3573334"/>
                </a:lnTo>
                <a:cubicBezTo>
                  <a:pt x="6205418" y="3569185"/>
                  <a:pt x="6208174" y="3566125"/>
                  <a:pt x="6211747" y="3564702"/>
                </a:cubicBezTo>
                <a:cubicBezTo>
                  <a:pt x="6211747" y="3564550"/>
                  <a:pt x="6211808" y="3564399"/>
                  <a:pt x="6211838" y="3564217"/>
                </a:cubicBezTo>
                <a:cubicBezTo>
                  <a:pt x="6206145" y="3564853"/>
                  <a:pt x="6200179" y="3561461"/>
                  <a:pt x="6198998" y="3555403"/>
                </a:cubicBezTo>
                <a:cubicBezTo>
                  <a:pt x="6198695" y="3555312"/>
                  <a:pt x="6198362" y="3555403"/>
                  <a:pt x="6198059" y="3555281"/>
                </a:cubicBezTo>
                <a:cubicBezTo>
                  <a:pt x="6195818" y="3554403"/>
                  <a:pt x="6193577" y="3553494"/>
                  <a:pt x="6191367" y="3552616"/>
                </a:cubicBezTo>
                <a:cubicBezTo>
                  <a:pt x="6187823" y="3551192"/>
                  <a:pt x="6185310" y="3548285"/>
                  <a:pt x="6184220" y="3544892"/>
                </a:cubicBezTo>
                <a:cubicBezTo>
                  <a:pt x="6181949" y="3546588"/>
                  <a:pt x="6179162" y="3547224"/>
                  <a:pt x="6176346" y="3546921"/>
                </a:cubicBezTo>
                <a:cubicBezTo>
                  <a:pt x="6174287" y="3551889"/>
                  <a:pt x="6169563" y="3555584"/>
                  <a:pt x="6163718" y="3553373"/>
                </a:cubicBezTo>
                <a:cubicBezTo>
                  <a:pt x="6161719" y="3552616"/>
                  <a:pt x="6159630" y="3552101"/>
                  <a:pt x="6157631" y="3551344"/>
                </a:cubicBezTo>
                <a:cubicBezTo>
                  <a:pt x="6157116" y="3551223"/>
                  <a:pt x="6156571" y="3551101"/>
                  <a:pt x="6156056" y="3551011"/>
                </a:cubicBezTo>
                <a:cubicBezTo>
                  <a:pt x="6154482" y="3550890"/>
                  <a:pt x="6153058" y="3550708"/>
                  <a:pt x="6151696" y="3550284"/>
                </a:cubicBezTo>
                <a:cubicBezTo>
                  <a:pt x="6148879" y="3552222"/>
                  <a:pt x="6145154" y="3553101"/>
                  <a:pt x="6142035" y="3552343"/>
                </a:cubicBezTo>
                <a:cubicBezTo>
                  <a:pt x="6138038" y="3551374"/>
                  <a:pt x="6135615" y="3548587"/>
                  <a:pt x="6134434" y="3545225"/>
                </a:cubicBezTo>
                <a:cubicBezTo>
                  <a:pt x="6134404" y="3545892"/>
                  <a:pt x="6134586" y="3546497"/>
                  <a:pt x="6134434" y="3547255"/>
                </a:cubicBezTo>
                <a:cubicBezTo>
                  <a:pt x="6132739" y="3555463"/>
                  <a:pt x="6124713" y="3557856"/>
                  <a:pt x="6118596" y="3555857"/>
                </a:cubicBezTo>
                <a:cubicBezTo>
                  <a:pt x="6121170" y="3567912"/>
                  <a:pt x="6101880" y="3573789"/>
                  <a:pt x="6096398" y="3561067"/>
                </a:cubicBezTo>
                <a:cubicBezTo>
                  <a:pt x="6096338" y="3560885"/>
                  <a:pt x="6096429" y="3560764"/>
                  <a:pt x="6096368" y="3560582"/>
                </a:cubicBezTo>
                <a:cubicBezTo>
                  <a:pt x="6093370" y="3559825"/>
                  <a:pt x="6090584" y="3557947"/>
                  <a:pt x="6089040" y="3555372"/>
                </a:cubicBezTo>
                <a:cubicBezTo>
                  <a:pt x="6089010" y="3555372"/>
                  <a:pt x="6089040" y="3555312"/>
                  <a:pt x="6089010" y="3555281"/>
                </a:cubicBezTo>
                <a:cubicBezTo>
                  <a:pt x="6087253" y="3564793"/>
                  <a:pt x="6072051" y="3569094"/>
                  <a:pt x="6067206" y="3557826"/>
                </a:cubicBezTo>
                <a:cubicBezTo>
                  <a:pt x="6061512" y="3544619"/>
                  <a:pt x="6081257" y="3536017"/>
                  <a:pt x="6087737" y="3548012"/>
                </a:cubicBezTo>
                <a:cubicBezTo>
                  <a:pt x="6088252" y="3544741"/>
                  <a:pt x="6090039" y="3541651"/>
                  <a:pt x="6092946" y="3539591"/>
                </a:cubicBezTo>
                <a:lnTo>
                  <a:pt x="6097125" y="3536653"/>
                </a:lnTo>
                <a:cubicBezTo>
                  <a:pt x="6102183" y="3532988"/>
                  <a:pt x="6109844" y="3535472"/>
                  <a:pt x="6112873" y="3540500"/>
                </a:cubicBezTo>
                <a:close/>
                <a:moveTo>
                  <a:pt x="6091856" y="3435878"/>
                </a:moveTo>
                <a:cubicBezTo>
                  <a:pt x="6095278" y="3441058"/>
                  <a:pt x="6094702" y="3448055"/>
                  <a:pt x="6089494" y="3451932"/>
                </a:cubicBezTo>
                <a:cubicBezTo>
                  <a:pt x="6086163" y="3454416"/>
                  <a:pt x="6081741" y="3454022"/>
                  <a:pt x="6077956" y="3452265"/>
                </a:cubicBezTo>
                <a:cubicBezTo>
                  <a:pt x="6077592" y="3452720"/>
                  <a:pt x="6077441" y="3453235"/>
                  <a:pt x="6076987" y="3453659"/>
                </a:cubicBezTo>
                <a:cubicBezTo>
                  <a:pt x="6072838" y="3457596"/>
                  <a:pt x="6064480" y="3458172"/>
                  <a:pt x="6060725" y="3453204"/>
                </a:cubicBezTo>
                <a:cubicBezTo>
                  <a:pt x="6060301" y="3452599"/>
                  <a:pt x="6059846" y="3452053"/>
                  <a:pt x="6059362" y="3451508"/>
                </a:cubicBezTo>
                <a:lnTo>
                  <a:pt x="6059362" y="3451508"/>
                </a:lnTo>
                <a:cubicBezTo>
                  <a:pt x="6059271" y="3451478"/>
                  <a:pt x="6059241" y="3451478"/>
                  <a:pt x="6059120" y="3451447"/>
                </a:cubicBezTo>
                <a:cubicBezTo>
                  <a:pt x="6058938" y="3451447"/>
                  <a:pt x="6058908" y="3451447"/>
                  <a:pt x="6058544" y="3451417"/>
                </a:cubicBezTo>
                <a:cubicBezTo>
                  <a:pt x="6052125" y="3450963"/>
                  <a:pt x="6047552" y="3445844"/>
                  <a:pt x="6047521" y="3439453"/>
                </a:cubicBezTo>
                <a:cubicBezTo>
                  <a:pt x="6047521" y="3436515"/>
                  <a:pt x="6048944" y="3433788"/>
                  <a:pt x="6051034" y="3431789"/>
                </a:cubicBezTo>
                <a:cubicBezTo>
                  <a:pt x="6049278" y="3431184"/>
                  <a:pt x="6047642" y="3430184"/>
                  <a:pt x="6046371" y="3428306"/>
                </a:cubicBezTo>
                <a:cubicBezTo>
                  <a:pt x="6045159" y="3426519"/>
                  <a:pt x="6043736" y="3424914"/>
                  <a:pt x="6042555" y="3423157"/>
                </a:cubicBezTo>
                <a:cubicBezTo>
                  <a:pt x="6042192" y="3422733"/>
                  <a:pt x="6041828" y="3422369"/>
                  <a:pt x="6041465" y="3421975"/>
                </a:cubicBezTo>
                <a:cubicBezTo>
                  <a:pt x="6040223" y="3420976"/>
                  <a:pt x="6039194" y="3420007"/>
                  <a:pt x="6038315" y="3418856"/>
                </a:cubicBezTo>
                <a:cubicBezTo>
                  <a:pt x="6034863" y="3418856"/>
                  <a:pt x="6031350" y="3417402"/>
                  <a:pt x="6029230" y="3415009"/>
                </a:cubicBezTo>
                <a:cubicBezTo>
                  <a:pt x="6024809" y="3409981"/>
                  <a:pt x="6026081" y="3403347"/>
                  <a:pt x="6030260" y="3398804"/>
                </a:cubicBezTo>
                <a:cubicBezTo>
                  <a:pt x="6027292" y="3402014"/>
                  <a:pt x="6028897" y="3401469"/>
                  <a:pt x="6029261" y="3398683"/>
                </a:cubicBezTo>
                <a:cubicBezTo>
                  <a:pt x="6029533" y="3396411"/>
                  <a:pt x="6029987" y="3394927"/>
                  <a:pt x="6030926" y="3392958"/>
                </a:cubicBezTo>
                <a:cubicBezTo>
                  <a:pt x="6033015" y="3388566"/>
                  <a:pt x="6036407" y="3386082"/>
                  <a:pt x="6040375" y="3383507"/>
                </a:cubicBezTo>
                <a:cubicBezTo>
                  <a:pt x="6041525" y="3382750"/>
                  <a:pt x="6043009" y="3382447"/>
                  <a:pt x="6044523" y="3382356"/>
                </a:cubicBezTo>
                <a:cubicBezTo>
                  <a:pt x="6046129" y="3380842"/>
                  <a:pt x="6048036" y="3379660"/>
                  <a:pt x="6050096" y="3379176"/>
                </a:cubicBezTo>
                <a:cubicBezTo>
                  <a:pt x="6051731" y="3378812"/>
                  <a:pt x="6053396" y="3378540"/>
                  <a:pt x="6055092" y="3378297"/>
                </a:cubicBezTo>
                <a:cubicBezTo>
                  <a:pt x="6055425" y="3377995"/>
                  <a:pt x="6055728" y="3377661"/>
                  <a:pt x="6056092" y="3377358"/>
                </a:cubicBezTo>
                <a:cubicBezTo>
                  <a:pt x="6060816" y="3373784"/>
                  <a:pt x="6068750" y="3374450"/>
                  <a:pt x="6072172" y="3379630"/>
                </a:cubicBezTo>
                <a:lnTo>
                  <a:pt x="6074019" y="3382447"/>
                </a:lnTo>
                <a:cubicBezTo>
                  <a:pt x="6074806" y="3383083"/>
                  <a:pt x="6075594" y="3383750"/>
                  <a:pt x="6076351" y="3384567"/>
                </a:cubicBezTo>
                <a:cubicBezTo>
                  <a:pt x="6081893" y="3390625"/>
                  <a:pt x="6082983" y="3399682"/>
                  <a:pt x="6085103" y="3407285"/>
                </a:cubicBezTo>
                <a:cubicBezTo>
                  <a:pt x="6088252" y="3418583"/>
                  <a:pt x="6074867" y="3423672"/>
                  <a:pt x="6067175" y="3418310"/>
                </a:cubicBezTo>
                <a:cubicBezTo>
                  <a:pt x="6067084" y="3419310"/>
                  <a:pt x="6066842" y="3420249"/>
                  <a:pt x="6066448" y="3421158"/>
                </a:cubicBezTo>
                <a:cubicBezTo>
                  <a:pt x="6066236" y="3423672"/>
                  <a:pt x="6065388" y="3425913"/>
                  <a:pt x="6063723" y="3427549"/>
                </a:cubicBezTo>
                <a:cubicBezTo>
                  <a:pt x="6063238" y="3428155"/>
                  <a:pt x="6062542" y="3428488"/>
                  <a:pt x="6061967" y="3429003"/>
                </a:cubicBezTo>
                <a:cubicBezTo>
                  <a:pt x="6064298" y="3429366"/>
                  <a:pt x="6066600" y="3429790"/>
                  <a:pt x="6068719" y="3430699"/>
                </a:cubicBezTo>
                <a:cubicBezTo>
                  <a:pt x="6069507" y="3429609"/>
                  <a:pt x="6070446" y="3428639"/>
                  <a:pt x="6071536" y="3427821"/>
                </a:cubicBezTo>
                <a:cubicBezTo>
                  <a:pt x="6071687" y="3427700"/>
                  <a:pt x="6071748" y="3427549"/>
                  <a:pt x="6071869" y="3427428"/>
                </a:cubicBezTo>
                <a:cubicBezTo>
                  <a:pt x="6071990" y="3427337"/>
                  <a:pt x="6072142" y="3427337"/>
                  <a:pt x="6072263" y="3427246"/>
                </a:cubicBezTo>
                <a:cubicBezTo>
                  <a:pt x="6073353" y="3426549"/>
                  <a:pt x="6074473" y="3426034"/>
                  <a:pt x="6075654" y="3425671"/>
                </a:cubicBezTo>
                <a:cubicBezTo>
                  <a:pt x="6075775" y="3425641"/>
                  <a:pt x="6075866" y="3425580"/>
                  <a:pt x="6075988" y="3425550"/>
                </a:cubicBezTo>
                <a:cubicBezTo>
                  <a:pt x="6078289" y="3424914"/>
                  <a:pt x="6080621" y="3425095"/>
                  <a:pt x="6082771" y="3426095"/>
                </a:cubicBezTo>
                <a:cubicBezTo>
                  <a:pt x="6084800" y="3426822"/>
                  <a:pt x="6086677" y="3427912"/>
                  <a:pt x="6087919" y="3429790"/>
                </a:cubicBezTo>
                <a:lnTo>
                  <a:pt x="6091856" y="3435878"/>
                </a:lnTo>
                <a:close/>
                <a:moveTo>
                  <a:pt x="6047915" y="3317869"/>
                </a:moveTo>
                <a:cubicBezTo>
                  <a:pt x="6051973" y="3315688"/>
                  <a:pt x="6056213" y="3316445"/>
                  <a:pt x="6059604" y="3318778"/>
                </a:cubicBezTo>
                <a:cubicBezTo>
                  <a:pt x="6061603" y="3317748"/>
                  <a:pt x="6063814" y="3317112"/>
                  <a:pt x="6066115" y="3317596"/>
                </a:cubicBezTo>
                <a:lnTo>
                  <a:pt x="6076109" y="3319656"/>
                </a:lnTo>
                <a:cubicBezTo>
                  <a:pt x="6082196" y="3320928"/>
                  <a:pt x="6086768" y="3326229"/>
                  <a:pt x="6085830" y="3332681"/>
                </a:cubicBezTo>
                <a:cubicBezTo>
                  <a:pt x="6084982" y="3338557"/>
                  <a:pt x="6078895" y="3343646"/>
                  <a:pt x="6072808" y="3342404"/>
                </a:cubicBezTo>
                <a:lnTo>
                  <a:pt x="6070022" y="3341828"/>
                </a:lnTo>
                <a:cubicBezTo>
                  <a:pt x="6074292" y="3345705"/>
                  <a:pt x="6075715" y="3351188"/>
                  <a:pt x="6075624" y="3356822"/>
                </a:cubicBezTo>
                <a:cubicBezTo>
                  <a:pt x="6075503" y="3363061"/>
                  <a:pt x="6068629" y="3367575"/>
                  <a:pt x="6062905" y="3366939"/>
                </a:cubicBezTo>
                <a:cubicBezTo>
                  <a:pt x="6058302" y="3366393"/>
                  <a:pt x="6055153" y="3363395"/>
                  <a:pt x="6053729" y="3359518"/>
                </a:cubicBezTo>
                <a:cubicBezTo>
                  <a:pt x="6048854" y="3358730"/>
                  <a:pt x="6044675" y="3355489"/>
                  <a:pt x="6043887" y="3350128"/>
                </a:cubicBezTo>
                <a:cubicBezTo>
                  <a:pt x="6043342" y="3346493"/>
                  <a:pt x="6045008" y="3342616"/>
                  <a:pt x="6047733" y="3340041"/>
                </a:cubicBezTo>
                <a:cubicBezTo>
                  <a:pt x="6047582" y="3339829"/>
                  <a:pt x="6047370" y="3339678"/>
                  <a:pt x="6047219" y="3339466"/>
                </a:cubicBezTo>
                <a:lnTo>
                  <a:pt x="6043252" y="3333438"/>
                </a:lnTo>
                <a:cubicBezTo>
                  <a:pt x="6039799" y="3328228"/>
                  <a:pt x="6042827" y="3320595"/>
                  <a:pt x="6047915" y="3317869"/>
                </a:cubicBezTo>
                <a:close/>
                <a:moveTo>
                  <a:pt x="6024839" y="3363122"/>
                </a:moveTo>
                <a:cubicBezTo>
                  <a:pt x="6027807" y="3348674"/>
                  <a:pt x="6050519" y="3352066"/>
                  <a:pt x="6047552" y="3366575"/>
                </a:cubicBezTo>
                <a:cubicBezTo>
                  <a:pt x="6044584" y="3380993"/>
                  <a:pt x="6021871" y="3377601"/>
                  <a:pt x="6024839" y="3363122"/>
                </a:cubicBezTo>
                <a:close/>
                <a:moveTo>
                  <a:pt x="6002006" y="3208129"/>
                </a:moveTo>
                <a:lnTo>
                  <a:pt x="6000976" y="3213126"/>
                </a:lnTo>
                <a:cubicBezTo>
                  <a:pt x="5999704" y="3219245"/>
                  <a:pt x="5991679" y="3222062"/>
                  <a:pt x="5986380" y="3220245"/>
                </a:cubicBezTo>
                <a:cubicBezTo>
                  <a:pt x="5979990" y="3218033"/>
                  <a:pt x="5978021" y="3211703"/>
                  <a:pt x="5979263" y="3205645"/>
                </a:cubicBezTo>
                <a:lnTo>
                  <a:pt x="5980292" y="3200647"/>
                </a:lnTo>
                <a:cubicBezTo>
                  <a:pt x="5981565" y="3194528"/>
                  <a:pt x="5989620" y="3191711"/>
                  <a:pt x="5994889" y="3193529"/>
                </a:cubicBezTo>
                <a:cubicBezTo>
                  <a:pt x="6001279" y="3195740"/>
                  <a:pt x="6003278" y="3202071"/>
                  <a:pt x="6002006" y="3208129"/>
                </a:cubicBezTo>
                <a:close/>
                <a:moveTo>
                  <a:pt x="5996373" y="3122893"/>
                </a:moveTo>
                <a:cubicBezTo>
                  <a:pt x="5995040" y="3121954"/>
                  <a:pt x="5993829" y="3120712"/>
                  <a:pt x="5992921" y="3118985"/>
                </a:cubicBezTo>
                <a:cubicBezTo>
                  <a:pt x="5992133" y="3117440"/>
                  <a:pt x="5991952" y="3115532"/>
                  <a:pt x="5991952" y="3113624"/>
                </a:cubicBezTo>
                <a:cubicBezTo>
                  <a:pt x="5993405" y="3116714"/>
                  <a:pt x="5994919" y="3119773"/>
                  <a:pt x="5996373" y="3122893"/>
                </a:cubicBezTo>
                <a:close/>
                <a:moveTo>
                  <a:pt x="5973752" y="3128284"/>
                </a:moveTo>
                <a:cubicBezTo>
                  <a:pt x="5980171" y="3115048"/>
                  <a:pt x="6001521" y="3123529"/>
                  <a:pt x="5995071" y="3136856"/>
                </a:cubicBezTo>
                <a:cubicBezTo>
                  <a:pt x="5988651" y="3150093"/>
                  <a:pt x="5967301" y="3141612"/>
                  <a:pt x="5973752" y="3128284"/>
                </a:cubicBezTo>
                <a:close/>
                <a:moveTo>
                  <a:pt x="5955945" y="3223425"/>
                </a:moveTo>
                <a:lnTo>
                  <a:pt x="5960124" y="3220487"/>
                </a:lnTo>
                <a:cubicBezTo>
                  <a:pt x="5965211" y="3216882"/>
                  <a:pt x="5972510" y="3218003"/>
                  <a:pt x="5976174" y="3223092"/>
                </a:cubicBezTo>
                <a:cubicBezTo>
                  <a:pt x="5979778" y="3228089"/>
                  <a:pt x="5978627" y="3235571"/>
                  <a:pt x="5973570" y="3239145"/>
                </a:cubicBezTo>
                <a:lnTo>
                  <a:pt x="5969390" y="3242084"/>
                </a:lnTo>
                <a:cubicBezTo>
                  <a:pt x="5964303" y="3245688"/>
                  <a:pt x="5957005" y="3244567"/>
                  <a:pt x="5953340" y="3239479"/>
                </a:cubicBezTo>
                <a:cubicBezTo>
                  <a:pt x="5949737" y="3234481"/>
                  <a:pt x="5950888" y="3227029"/>
                  <a:pt x="5955945" y="3223425"/>
                </a:cubicBezTo>
                <a:close/>
                <a:moveTo>
                  <a:pt x="5949282" y="3244143"/>
                </a:moveTo>
                <a:cubicBezTo>
                  <a:pt x="5954552" y="3241235"/>
                  <a:pt x="5960396" y="3243174"/>
                  <a:pt x="5963970" y="3247506"/>
                </a:cubicBezTo>
                <a:cubicBezTo>
                  <a:pt x="5966302" y="3246112"/>
                  <a:pt x="5969057" y="3245416"/>
                  <a:pt x="5971723" y="3245961"/>
                </a:cubicBezTo>
                <a:lnTo>
                  <a:pt x="5976719" y="3246990"/>
                </a:lnTo>
                <a:cubicBezTo>
                  <a:pt x="5983018" y="3248293"/>
                  <a:pt x="5986925" y="3253866"/>
                  <a:pt x="5986137" y="3260227"/>
                </a:cubicBezTo>
                <a:cubicBezTo>
                  <a:pt x="5985411" y="3266225"/>
                  <a:pt x="5978809" y="3270859"/>
                  <a:pt x="5972903" y="3269647"/>
                </a:cubicBezTo>
                <a:lnTo>
                  <a:pt x="5967907" y="3268618"/>
                </a:lnTo>
                <a:cubicBezTo>
                  <a:pt x="5967544" y="3268557"/>
                  <a:pt x="5967180" y="3268405"/>
                  <a:pt x="5966817" y="3268284"/>
                </a:cubicBezTo>
                <a:cubicBezTo>
                  <a:pt x="5966059" y="3269072"/>
                  <a:pt x="5965242" y="3269769"/>
                  <a:pt x="5964303" y="3270284"/>
                </a:cubicBezTo>
                <a:cubicBezTo>
                  <a:pt x="5958580" y="3273434"/>
                  <a:pt x="5952129" y="3270919"/>
                  <a:pt x="5948707" y="3265740"/>
                </a:cubicBezTo>
                <a:lnTo>
                  <a:pt x="5944740" y="3259712"/>
                </a:lnTo>
                <a:cubicBezTo>
                  <a:pt x="5941348" y="3254533"/>
                  <a:pt x="5944195" y="3246960"/>
                  <a:pt x="5949282" y="3244143"/>
                </a:cubicBezTo>
                <a:close/>
                <a:moveTo>
                  <a:pt x="5938320" y="3188440"/>
                </a:moveTo>
                <a:cubicBezTo>
                  <a:pt x="5939077" y="3189076"/>
                  <a:pt x="5939865" y="3189561"/>
                  <a:pt x="5940531" y="3190500"/>
                </a:cubicBezTo>
                <a:cubicBezTo>
                  <a:pt x="5947890" y="3200920"/>
                  <a:pt x="5935867" y="3213914"/>
                  <a:pt x="5927024" y="3209128"/>
                </a:cubicBezTo>
                <a:cubicBezTo>
                  <a:pt x="5927327" y="3211279"/>
                  <a:pt x="5927872" y="3213369"/>
                  <a:pt x="5927478" y="3215610"/>
                </a:cubicBezTo>
                <a:cubicBezTo>
                  <a:pt x="5927055" y="3218033"/>
                  <a:pt x="5925995" y="3220123"/>
                  <a:pt x="5924632" y="3221941"/>
                </a:cubicBezTo>
                <a:cubicBezTo>
                  <a:pt x="5926873" y="3222001"/>
                  <a:pt x="5929144" y="3222546"/>
                  <a:pt x="5931234" y="3223970"/>
                </a:cubicBezTo>
                <a:cubicBezTo>
                  <a:pt x="5936200" y="3227363"/>
                  <a:pt x="5937381" y="3235511"/>
                  <a:pt x="5933475" y="3240145"/>
                </a:cubicBezTo>
                <a:lnTo>
                  <a:pt x="5930174" y="3244083"/>
                </a:lnTo>
                <a:cubicBezTo>
                  <a:pt x="5928599" y="3245961"/>
                  <a:pt x="5926600" y="3247112"/>
                  <a:pt x="5924480" y="3247808"/>
                </a:cubicBezTo>
                <a:cubicBezTo>
                  <a:pt x="5925813" y="3250110"/>
                  <a:pt x="5926509" y="3252776"/>
                  <a:pt x="5926025" y="3255502"/>
                </a:cubicBezTo>
                <a:lnTo>
                  <a:pt x="5924814" y="3262620"/>
                </a:lnTo>
                <a:cubicBezTo>
                  <a:pt x="5924390" y="3265043"/>
                  <a:pt x="5923027" y="3267042"/>
                  <a:pt x="5921331" y="3268648"/>
                </a:cubicBezTo>
                <a:cubicBezTo>
                  <a:pt x="5922088" y="3269375"/>
                  <a:pt x="5922845" y="3270102"/>
                  <a:pt x="5923390" y="3271011"/>
                </a:cubicBezTo>
                <a:cubicBezTo>
                  <a:pt x="5924057" y="3271041"/>
                  <a:pt x="5924693" y="3270919"/>
                  <a:pt x="5925359" y="3270980"/>
                </a:cubicBezTo>
                <a:cubicBezTo>
                  <a:pt x="5925783" y="3263226"/>
                  <a:pt x="5936533" y="3255835"/>
                  <a:pt x="5945285" y="3262075"/>
                </a:cubicBezTo>
                <a:cubicBezTo>
                  <a:pt x="5951251" y="3266346"/>
                  <a:pt x="5950403" y="3272585"/>
                  <a:pt x="5946588" y="3276826"/>
                </a:cubicBezTo>
                <a:cubicBezTo>
                  <a:pt x="5947647" y="3277099"/>
                  <a:pt x="5948647" y="3277492"/>
                  <a:pt x="5949525" y="3278068"/>
                </a:cubicBezTo>
                <a:cubicBezTo>
                  <a:pt x="5953371" y="3273312"/>
                  <a:pt x="5960306" y="3272888"/>
                  <a:pt x="5965242" y="3276190"/>
                </a:cubicBezTo>
                <a:cubicBezTo>
                  <a:pt x="5968391" y="3278341"/>
                  <a:pt x="5969875" y="3282006"/>
                  <a:pt x="5969784" y="3285640"/>
                </a:cubicBezTo>
                <a:cubicBezTo>
                  <a:pt x="5970027" y="3284944"/>
                  <a:pt x="5970359" y="3284247"/>
                  <a:pt x="5970814" y="3283611"/>
                </a:cubicBezTo>
                <a:lnTo>
                  <a:pt x="5973782" y="3279431"/>
                </a:lnTo>
                <a:cubicBezTo>
                  <a:pt x="5977416" y="3274342"/>
                  <a:pt x="5983260" y="3271374"/>
                  <a:pt x="5989378" y="3274615"/>
                </a:cubicBezTo>
                <a:cubicBezTo>
                  <a:pt x="5992315" y="3276160"/>
                  <a:pt x="5994526" y="3279552"/>
                  <a:pt x="5995252" y="3283126"/>
                </a:cubicBezTo>
                <a:lnTo>
                  <a:pt x="5996221" y="3281097"/>
                </a:lnTo>
                <a:cubicBezTo>
                  <a:pt x="5998917" y="3275433"/>
                  <a:pt x="6006063" y="3273040"/>
                  <a:pt x="6011666" y="3275766"/>
                </a:cubicBezTo>
                <a:cubicBezTo>
                  <a:pt x="6016027" y="3277886"/>
                  <a:pt x="6018359" y="3282581"/>
                  <a:pt x="6017965" y="3287216"/>
                </a:cubicBezTo>
                <a:cubicBezTo>
                  <a:pt x="6023113" y="3289275"/>
                  <a:pt x="6025808" y="3295091"/>
                  <a:pt x="6024718" y="3300422"/>
                </a:cubicBezTo>
                <a:cubicBezTo>
                  <a:pt x="6024355" y="3302300"/>
                  <a:pt x="6023386" y="3303784"/>
                  <a:pt x="6022174" y="3305087"/>
                </a:cubicBezTo>
                <a:cubicBezTo>
                  <a:pt x="6022689" y="3306934"/>
                  <a:pt x="6022931" y="3308842"/>
                  <a:pt x="6022598" y="3310751"/>
                </a:cubicBezTo>
                <a:cubicBezTo>
                  <a:pt x="6021448" y="3316960"/>
                  <a:pt x="6014694" y="3320534"/>
                  <a:pt x="6008819" y="3319323"/>
                </a:cubicBezTo>
                <a:lnTo>
                  <a:pt x="5993829" y="3316233"/>
                </a:lnTo>
                <a:cubicBezTo>
                  <a:pt x="5987530" y="3314931"/>
                  <a:pt x="5984138" y="3308449"/>
                  <a:pt x="5985229" y="3302451"/>
                </a:cubicBezTo>
                <a:cubicBezTo>
                  <a:pt x="5985532" y="3300816"/>
                  <a:pt x="5986288" y="3299453"/>
                  <a:pt x="5987258" y="3298241"/>
                </a:cubicBezTo>
                <a:cubicBezTo>
                  <a:pt x="5983927" y="3300604"/>
                  <a:pt x="5979869" y="3301452"/>
                  <a:pt x="5975629" y="3299210"/>
                </a:cubicBezTo>
                <a:cubicBezTo>
                  <a:pt x="5972086" y="3297332"/>
                  <a:pt x="5969360" y="3292819"/>
                  <a:pt x="5969360" y="3288518"/>
                </a:cubicBezTo>
                <a:cubicBezTo>
                  <a:pt x="5968997" y="3289881"/>
                  <a:pt x="5968422" y="3291183"/>
                  <a:pt x="5967604" y="3292335"/>
                </a:cubicBezTo>
                <a:lnTo>
                  <a:pt x="5964636" y="3296515"/>
                </a:lnTo>
                <a:cubicBezTo>
                  <a:pt x="5963576" y="3297999"/>
                  <a:pt x="5962213" y="3299059"/>
                  <a:pt x="5960730" y="3299816"/>
                </a:cubicBezTo>
                <a:cubicBezTo>
                  <a:pt x="5960881" y="3303178"/>
                  <a:pt x="5959973" y="3306419"/>
                  <a:pt x="5958458" y="3309479"/>
                </a:cubicBezTo>
                <a:cubicBezTo>
                  <a:pt x="5960972" y="3310145"/>
                  <a:pt x="5963394" y="3311357"/>
                  <a:pt x="5965211" y="3313931"/>
                </a:cubicBezTo>
                <a:cubicBezTo>
                  <a:pt x="5966392" y="3315597"/>
                  <a:pt x="5966907" y="3317203"/>
                  <a:pt x="5967119" y="3318747"/>
                </a:cubicBezTo>
                <a:cubicBezTo>
                  <a:pt x="5972722" y="3320262"/>
                  <a:pt x="5977204" y="3324321"/>
                  <a:pt x="5976689" y="3330742"/>
                </a:cubicBezTo>
                <a:cubicBezTo>
                  <a:pt x="5976265" y="3336164"/>
                  <a:pt x="5970844" y="3341949"/>
                  <a:pt x="5965000" y="3341253"/>
                </a:cubicBezTo>
                <a:cubicBezTo>
                  <a:pt x="5967089" y="3343585"/>
                  <a:pt x="5968270" y="3346735"/>
                  <a:pt x="5967453" y="3350703"/>
                </a:cubicBezTo>
                <a:cubicBezTo>
                  <a:pt x="5964455" y="3365182"/>
                  <a:pt x="5942015" y="3360305"/>
                  <a:pt x="5945013" y="3345826"/>
                </a:cubicBezTo>
                <a:cubicBezTo>
                  <a:pt x="5946042" y="3340798"/>
                  <a:pt x="5949464" y="3338224"/>
                  <a:pt x="5953340" y="3337466"/>
                </a:cubicBezTo>
                <a:cubicBezTo>
                  <a:pt x="5950555" y="3335407"/>
                  <a:pt x="5948768" y="3332408"/>
                  <a:pt x="5948919" y="3328410"/>
                </a:cubicBezTo>
                <a:cubicBezTo>
                  <a:pt x="5947496" y="3327592"/>
                  <a:pt x="5946163" y="3326471"/>
                  <a:pt x="5945043" y="3324866"/>
                </a:cubicBezTo>
                <a:cubicBezTo>
                  <a:pt x="5944801" y="3324533"/>
                  <a:pt x="5944801" y="3324230"/>
                  <a:pt x="5944619" y="3323927"/>
                </a:cubicBezTo>
                <a:cubicBezTo>
                  <a:pt x="5944437" y="3324351"/>
                  <a:pt x="5944437" y="3324805"/>
                  <a:pt x="5944195" y="3325229"/>
                </a:cubicBezTo>
                <a:cubicBezTo>
                  <a:pt x="5941076" y="3330439"/>
                  <a:pt x="5933111" y="3332014"/>
                  <a:pt x="5928205" y="3328501"/>
                </a:cubicBezTo>
                <a:lnTo>
                  <a:pt x="5927206" y="3327774"/>
                </a:lnTo>
                <a:cubicBezTo>
                  <a:pt x="5924450" y="3329076"/>
                  <a:pt x="5921240" y="3329379"/>
                  <a:pt x="5918151" y="3328077"/>
                </a:cubicBezTo>
                <a:cubicBezTo>
                  <a:pt x="5913912" y="3326320"/>
                  <a:pt x="5911217" y="3321807"/>
                  <a:pt x="5911277" y="3317263"/>
                </a:cubicBezTo>
                <a:cubicBezTo>
                  <a:pt x="5907764" y="3320958"/>
                  <a:pt x="5902253" y="3322624"/>
                  <a:pt x="5896893" y="3318808"/>
                </a:cubicBezTo>
                <a:cubicBezTo>
                  <a:pt x="5893228" y="3316203"/>
                  <a:pt x="5892320" y="3312659"/>
                  <a:pt x="5892562" y="3309206"/>
                </a:cubicBezTo>
                <a:cubicBezTo>
                  <a:pt x="5891139" y="3315052"/>
                  <a:pt x="5886263" y="3319505"/>
                  <a:pt x="5879904" y="3318687"/>
                </a:cubicBezTo>
                <a:cubicBezTo>
                  <a:pt x="5877844" y="3318414"/>
                  <a:pt x="5875937" y="3317324"/>
                  <a:pt x="5874241" y="3315961"/>
                </a:cubicBezTo>
                <a:cubicBezTo>
                  <a:pt x="5871424" y="3319262"/>
                  <a:pt x="5866791" y="3320625"/>
                  <a:pt x="5862309" y="3319717"/>
                </a:cubicBezTo>
                <a:lnTo>
                  <a:pt x="5857313" y="3318687"/>
                </a:lnTo>
                <a:cubicBezTo>
                  <a:pt x="5851195" y="3317415"/>
                  <a:pt x="5847773" y="3310145"/>
                  <a:pt x="5849378" y="3304511"/>
                </a:cubicBezTo>
                <a:cubicBezTo>
                  <a:pt x="5851165" y="3298241"/>
                  <a:pt x="5857494" y="3295333"/>
                  <a:pt x="5863551" y="3296575"/>
                </a:cubicBezTo>
                <a:lnTo>
                  <a:pt x="5868547" y="3297605"/>
                </a:lnTo>
                <a:cubicBezTo>
                  <a:pt x="5869698" y="3297847"/>
                  <a:pt x="5870667" y="3298483"/>
                  <a:pt x="5871636" y="3299089"/>
                </a:cubicBezTo>
                <a:cubicBezTo>
                  <a:pt x="5873453" y="3293910"/>
                  <a:pt x="5877936" y="3290154"/>
                  <a:pt x="5883810" y="3290881"/>
                </a:cubicBezTo>
                <a:cubicBezTo>
                  <a:pt x="5889624" y="3291638"/>
                  <a:pt x="5895015" y="3297666"/>
                  <a:pt x="5893743" y="3303724"/>
                </a:cubicBezTo>
                <a:lnTo>
                  <a:pt x="5893440" y="3305238"/>
                </a:lnTo>
                <a:cubicBezTo>
                  <a:pt x="5894955" y="3301846"/>
                  <a:pt x="5897650" y="3298938"/>
                  <a:pt x="5901223" y="3297999"/>
                </a:cubicBezTo>
                <a:cubicBezTo>
                  <a:pt x="5900133" y="3294091"/>
                  <a:pt x="5900617" y="3289669"/>
                  <a:pt x="5902071" y="3285519"/>
                </a:cubicBezTo>
                <a:cubicBezTo>
                  <a:pt x="5901374" y="3283460"/>
                  <a:pt x="5901042" y="3281309"/>
                  <a:pt x="5901465" y="3279189"/>
                </a:cubicBezTo>
                <a:lnTo>
                  <a:pt x="5902495" y="3274191"/>
                </a:lnTo>
                <a:cubicBezTo>
                  <a:pt x="5902980" y="3271889"/>
                  <a:pt x="5904312" y="3270162"/>
                  <a:pt x="5905887" y="3268739"/>
                </a:cubicBezTo>
                <a:cubicBezTo>
                  <a:pt x="5903161" y="3266134"/>
                  <a:pt x="5901556" y="3262378"/>
                  <a:pt x="5902222" y="3258470"/>
                </a:cubicBezTo>
                <a:cubicBezTo>
                  <a:pt x="5902646" y="3256108"/>
                  <a:pt x="5903040" y="3253715"/>
                  <a:pt x="5903464" y="3251352"/>
                </a:cubicBezTo>
                <a:cubicBezTo>
                  <a:pt x="5904161" y="3247233"/>
                  <a:pt x="5907249" y="3244174"/>
                  <a:pt x="5911005" y="3242780"/>
                </a:cubicBezTo>
                <a:cubicBezTo>
                  <a:pt x="5908855" y="3238843"/>
                  <a:pt x="5908945" y="3233511"/>
                  <a:pt x="5911792" y="3230119"/>
                </a:cubicBezTo>
                <a:lnTo>
                  <a:pt x="5915032" y="3226242"/>
                </a:lnTo>
                <a:cubicBezTo>
                  <a:pt x="5909430" y="3225697"/>
                  <a:pt x="5903525" y="3220154"/>
                  <a:pt x="5904584" y="3214156"/>
                </a:cubicBezTo>
                <a:cubicBezTo>
                  <a:pt x="5904736" y="3213460"/>
                  <a:pt x="5904827" y="3212733"/>
                  <a:pt x="5904888" y="3212006"/>
                </a:cubicBezTo>
                <a:cubicBezTo>
                  <a:pt x="5904857" y="3211915"/>
                  <a:pt x="5904827" y="3211915"/>
                  <a:pt x="5904797" y="3211794"/>
                </a:cubicBezTo>
                <a:cubicBezTo>
                  <a:pt x="5904675" y="3211642"/>
                  <a:pt x="5904645" y="3211642"/>
                  <a:pt x="5904433" y="3211339"/>
                </a:cubicBezTo>
                <a:cubicBezTo>
                  <a:pt x="5903676" y="3210400"/>
                  <a:pt x="5903222" y="3209370"/>
                  <a:pt x="5902798" y="3208341"/>
                </a:cubicBezTo>
                <a:lnTo>
                  <a:pt x="5898831" y="3207674"/>
                </a:lnTo>
                <a:cubicBezTo>
                  <a:pt x="5892471" y="3206584"/>
                  <a:pt x="5887868" y="3202555"/>
                  <a:pt x="5887868" y="3195679"/>
                </a:cubicBezTo>
                <a:cubicBezTo>
                  <a:pt x="5887868" y="3190015"/>
                  <a:pt x="5893925" y="3183685"/>
                  <a:pt x="5899861" y="3184714"/>
                </a:cubicBezTo>
                <a:cubicBezTo>
                  <a:pt x="5902253" y="3185138"/>
                  <a:pt x="5904615" y="3185532"/>
                  <a:pt x="5906977" y="3185956"/>
                </a:cubicBezTo>
                <a:cubicBezTo>
                  <a:pt x="5911731" y="3186774"/>
                  <a:pt x="5915517" y="3189228"/>
                  <a:pt x="5917122" y="3193347"/>
                </a:cubicBezTo>
                <a:cubicBezTo>
                  <a:pt x="5918818" y="3193953"/>
                  <a:pt x="5920332" y="3194831"/>
                  <a:pt x="5921513" y="3196164"/>
                </a:cubicBezTo>
                <a:cubicBezTo>
                  <a:pt x="5921573" y="3195891"/>
                  <a:pt x="5921725" y="3195649"/>
                  <a:pt x="5921816" y="3195377"/>
                </a:cubicBezTo>
                <a:cubicBezTo>
                  <a:pt x="5917819" y="3193074"/>
                  <a:pt x="5914972" y="3188773"/>
                  <a:pt x="5916153" y="3183018"/>
                </a:cubicBezTo>
                <a:cubicBezTo>
                  <a:pt x="5919090" y="3168721"/>
                  <a:pt x="5940713" y="3174386"/>
                  <a:pt x="5938320" y="3188440"/>
                </a:cubicBezTo>
                <a:close/>
                <a:moveTo>
                  <a:pt x="5905826" y="3221123"/>
                </a:moveTo>
                <a:cubicBezTo>
                  <a:pt x="5914245" y="3233057"/>
                  <a:pt x="5897407" y="3248747"/>
                  <a:pt x="5888898" y="3236662"/>
                </a:cubicBezTo>
                <a:cubicBezTo>
                  <a:pt x="5880479" y="3224728"/>
                  <a:pt x="5897317" y="3209037"/>
                  <a:pt x="5905826" y="3221123"/>
                </a:cubicBezTo>
                <a:close/>
                <a:moveTo>
                  <a:pt x="5910611" y="3146428"/>
                </a:moveTo>
                <a:cubicBezTo>
                  <a:pt x="5910914" y="3146670"/>
                  <a:pt x="5911005" y="3147003"/>
                  <a:pt x="5911247" y="3147276"/>
                </a:cubicBezTo>
                <a:cubicBezTo>
                  <a:pt x="5914426" y="3147639"/>
                  <a:pt x="5917515" y="3149154"/>
                  <a:pt x="5919757" y="3152304"/>
                </a:cubicBezTo>
                <a:cubicBezTo>
                  <a:pt x="5926237" y="3161482"/>
                  <a:pt x="5916001" y="3169751"/>
                  <a:pt x="5907007" y="3167994"/>
                </a:cubicBezTo>
                <a:lnTo>
                  <a:pt x="5904797" y="3170630"/>
                </a:lnTo>
                <a:cubicBezTo>
                  <a:pt x="5900648" y="3175597"/>
                  <a:pt x="5893138" y="3175264"/>
                  <a:pt x="5888474" y="3171387"/>
                </a:cubicBezTo>
                <a:cubicBezTo>
                  <a:pt x="5883538" y="3167298"/>
                  <a:pt x="5883840" y="3159695"/>
                  <a:pt x="5887717" y="3155061"/>
                </a:cubicBezTo>
                <a:lnTo>
                  <a:pt x="5894319" y="3147185"/>
                </a:lnTo>
                <a:cubicBezTo>
                  <a:pt x="5898467" y="3142248"/>
                  <a:pt x="5905978" y="3142551"/>
                  <a:pt x="5910611" y="3146428"/>
                </a:cubicBezTo>
                <a:close/>
                <a:moveTo>
                  <a:pt x="5906069" y="2985709"/>
                </a:moveTo>
                <a:cubicBezTo>
                  <a:pt x="5909490" y="2990919"/>
                  <a:pt x="5906432" y="2998522"/>
                  <a:pt x="5901344" y="3001248"/>
                </a:cubicBezTo>
                <a:cubicBezTo>
                  <a:pt x="5895530" y="3004368"/>
                  <a:pt x="5889201" y="3001703"/>
                  <a:pt x="5885809" y="2996523"/>
                </a:cubicBezTo>
                <a:lnTo>
                  <a:pt x="5881842" y="2990495"/>
                </a:lnTo>
                <a:cubicBezTo>
                  <a:pt x="5881630" y="2990192"/>
                  <a:pt x="5881660" y="2989799"/>
                  <a:pt x="5881509" y="2989465"/>
                </a:cubicBezTo>
                <a:cubicBezTo>
                  <a:pt x="5885748" y="2998946"/>
                  <a:pt x="5872484" y="3010577"/>
                  <a:pt x="5862642" y="3002308"/>
                </a:cubicBezTo>
                <a:cubicBezTo>
                  <a:pt x="5851226" y="2992737"/>
                  <a:pt x="5867064" y="2975926"/>
                  <a:pt x="5878420" y="2985437"/>
                </a:cubicBezTo>
                <a:cubicBezTo>
                  <a:pt x="5879843" y="2986618"/>
                  <a:pt x="5880812" y="2987921"/>
                  <a:pt x="5881448" y="2989253"/>
                </a:cubicBezTo>
                <a:cubicBezTo>
                  <a:pt x="5879117" y="2984135"/>
                  <a:pt x="5881842" y="2977471"/>
                  <a:pt x="5886566" y="2974926"/>
                </a:cubicBezTo>
                <a:cubicBezTo>
                  <a:pt x="5892380" y="2971806"/>
                  <a:pt x="5898709" y="2974472"/>
                  <a:pt x="5902101" y="2979652"/>
                </a:cubicBezTo>
                <a:cubicBezTo>
                  <a:pt x="5903403" y="2981681"/>
                  <a:pt x="5904736" y="2983710"/>
                  <a:pt x="5906069" y="2985709"/>
                </a:cubicBezTo>
                <a:close/>
                <a:moveTo>
                  <a:pt x="5906462" y="2908652"/>
                </a:moveTo>
                <a:cubicBezTo>
                  <a:pt x="5911217" y="2911681"/>
                  <a:pt x="5914063" y="2919799"/>
                  <a:pt x="5910036" y="2924584"/>
                </a:cubicBezTo>
                <a:lnTo>
                  <a:pt x="5906735" y="2928522"/>
                </a:lnTo>
                <a:cubicBezTo>
                  <a:pt x="5903888" y="2931884"/>
                  <a:pt x="5900042" y="2933974"/>
                  <a:pt x="5895984" y="2933732"/>
                </a:cubicBezTo>
                <a:cubicBezTo>
                  <a:pt x="5897074" y="2936095"/>
                  <a:pt x="5897559" y="2938790"/>
                  <a:pt x="5897044" y="2941335"/>
                </a:cubicBezTo>
                <a:lnTo>
                  <a:pt x="5896015" y="2946333"/>
                </a:lnTo>
                <a:cubicBezTo>
                  <a:pt x="5894712" y="2952633"/>
                  <a:pt x="5888080" y="2955935"/>
                  <a:pt x="5882145" y="2954784"/>
                </a:cubicBezTo>
                <a:cubicBezTo>
                  <a:pt x="5875906" y="2953542"/>
                  <a:pt x="5872484" y="2946787"/>
                  <a:pt x="5873696" y="2940911"/>
                </a:cubicBezTo>
                <a:lnTo>
                  <a:pt x="5873968" y="2939578"/>
                </a:lnTo>
                <a:cubicBezTo>
                  <a:pt x="5872848" y="2941940"/>
                  <a:pt x="5871273" y="2944152"/>
                  <a:pt x="5869032" y="2945999"/>
                </a:cubicBezTo>
                <a:cubicBezTo>
                  <a:pt x="5866064" y="2948453"/>
                  <a:pt x="5862854" y="2949846"/>
                  <a:pt x="5859523" y="2950452"/>
                </a:cubicBezTo>
                <a:cubicBezTo>
                  <a:pt x="5859220" y="2952239"/>
                  <a:pt x="5858554" y="2953966"/>
                  <a:pt x="5857403" y="2955541"/>
                </a:cubicBezTo>
                <a:cubicBezTo>
                  <a:pt x="5853890" y="2960508"/>
                  <a:pt x="5845835" y="2961417"/>
                  <a:pt x="5841202" y="2957540"/>
                </a:cubicBezTo>
                <a:lnTo>
                  <a:pt x="5833328" y="2950937"/>
                </a:lnTo>
                <a:cubicBezTo>
                  <a:pt x="5830057" y="2948211"/>
                  <a:pt x="5828665" y="2944303"/>
                  <a:pt x="5829119" y="2940487"/>
                </a:cubicBezTo>
                <a:cubicBezTo>
                  <a:pt x="5828997" y="2940396"/>
                  <a:pt x="5828876" y="2940275"/>
                  <a:pt x="5828725" y="2940184"/>
                </a:cubicBezTo>
                <a:cubicBezTo>
                  <a:pt x="5826090" y="2946757"/>
                  <a:pt x="5817763" y="2951300"/>
                  <a:pt x="5810737" y="2945394"/>
                </a:cubicBezTo>
                <a:cubicBezTo>
                  <a:pt x="5802227" y="2938245"/>
                  <a:pt x="5808345" y="2926523"/>
                  <a:pt x="5816733" y="2925069"/>
                </a:cubicBezTo>
                <a:cubicBezTo>
                  <a:pt x="5815188" y="2917133"/>
                  <a:pt x="5820003" y="2907713"/>
                  <a:pt x="5825788" y="2902442"/>
                </a:cubicBezTo>
                <a:cubicBezTo>
                  <a:pt x="5829845" y="2898747"/>
                  <a:pt x="5836629" y="2898747"/>
                  <a:pt x="5842958" y="2899959"/>
                </a:cubicBezTo>
                <a:cubicBezTo>
                  <a:pt x="5843988" y="2892265"/>
                  <a:pt x="5855284" y="2885753"/>
                  <a:pt x="5863520" y="2892659"/>
                </a:cubicBezTo>
                <a:cubicBezTo>
                  <a:pt x="5869123" y="2897354"/>
                  <a:pt x="5867790" y="2903533"/>
                  <a:pt x="5863672" y="2907440"/>
                </a:cubicBezTo>
                <a:cubicBezTo>
                  <a:pt x="5864701" y="2907804"/>
                  <a:pt x="5865671" y="2908288"/>
                  <a:pt x="5866519" y="2908894"/>
                </a:cubicBezTo>
                <a:cubicBezTo>
                  <a:pt x="5870728" y="2904472"/>
                  <a:pt x="5877663" y="2904563"/>
                  <a:pt x="5882296" y="2908258"/>
                </a:cubicBezTo>
                <a:cubicBezTo>
                  <a:pt x="5885294" y="2910651"/>
                  <a:pt x="5886445" y="2914407"/>
                  <a:pt x="5886082" y="2918042"/>
                </a:cubicBezTo>
                <a:cubicBezTo>
                  <a:pt x="5886384" y="2917375"/>
                  <a:pt x="5886778" y="2916709"/>
                  <a:pt x="5887293" y="2916103"/>
                </a:cubicBezTo>
                <a:lnTo>
                  <a:pt x="5890594" y="2912166"/>
                </a:lnTo>
                <a:cubicBezTo>
                  <a:pt x="5894561" y="2907440"/>
                  <a:pt x="5900648" y="2904956"/>
                  <a:pt x="5906462" y="2908652"/>
                </a:cubicBezTo>
                <a:close/>
                <a:moveTo>
                  <a:pt x="5877420" y="2868699"/>
                </a:moveTo>
                <a:cubicBezTo>
                  <a:pt x="5883356" y="2865670"/>
                  <a:pt x="5889443" y="2868548"/>
                  <a:pt x="5892865" y="2873728"/>
                </a:cubicBezTo>
                <a:lnTo>
                  <a:pt x="5896832" y="2879755"/>
                </a:lnTo>
                <a:cubicBezTo>
                  <a:pt x="5900254" y="2884965"/>
                  <a:pt x="5896863" y="2892629"/>
                  <a:pt x="5891805" y="2895203"/>
                </a:cubicBezTo>
                <a:cubicBezTo>
                  <a:pt x="5885839" y="2898232"/>
                  <a:pt x="5879782" y="2895355"/>
                  <a:pt x="5876361" y="2890175"/>
                </a:cubicBezTo>
                <a:lnTo>
                  <a:pt x="5872394" y="2884147"/>
                </a:lnTo>
                <a:cubicBezTo>
                  <a:pt x="5868972" y="2878938"/>
                  <a:pt x="5872363" y="2871274"/>
                  <a:pt x="5877420" y="2868699"/>
                </a:cubicBezTo>
                <a:close/>
                <a:moveTo>
                  <a:pt x="5856676" y="2833291"/>
                </a:moveTo>
                <a:cubicBezTo>
                  <a:pt x="5862915" y="2833836"/>
                  <a:pt x="5868184" y="2838319"/>
                  <a:pt x="5868093" y="2844952"/>
                </a:cubicBezTo>
                <a:cubicBezTo>
                  <a:pt x="5868033" y="2850828"/>
                  <a:pt x="5862642" y="2856947"/>
                  <a:pt x="5856434" y="2856372"/>
                </a:cubicBezTo>
                <a:lnTo>
                  <a:pt x="5851316" y="2855917"/>
                </a:lnTo>
                <a:cubicBezTo>
                  <a:pt x="5845078" y="2855372"/>
                  <a:pt x="5839809" y="2850889"/>
                  <a:pt x="5839899" y="2844255"/>
                </a:cubicBezTo>
                <a:cubicBezTo>
                  <a:pt x="5839960" y="2838379"/>
                  <a:pt x="5845351" y="2832291"/>
                  <a:pt x="5851559" y="2832836"/>
                </a:cubicBezTo>
                <a:lnTo>
                  <a:pt x="5856676" y="2833291"/>
                </a:lnTo>
                <a:close/>
                <a:moveTo>
                  <a:pt x="5840657" y="2806454"/>
                </a:moveTo>
                <a:lnTo>
                  <a:pt x="5844593" y="2809755"/>
                </a:lnTo>
                <a:cubicBezTo>
                  <a:pt x="5849560" y="2813905"/>
                  <a:pt x="5849348" y="2821356"/>
                  <a:pt x="5845502" y="2826051"/>
                </a:cubicBezTo>
                <a:cubicBezTo>
                  <a:pt x="5843291" y="2828747"/>
                  <a:pt x="5840021" y="2829807"/>
                  <a:pt x="5836720" y="2829686"/>
                </a:cubicBezTo>
                <a:lnTo>
                  <a:pt x="5835751" y="2830867"/>
                </a:lnTo>
                <a:cubicBezTo>
                  <a:pt x="5834055" y="2832897"/>
                  <a:pt x="5831965" y="2834139"/>
                  <a:pt x="5829724" y="2834835"/>
                </a:cubicBezTo>
                <a:cubicBezTo>
                  <a:pt x="5831935" y="2843074"/>
                  <a:pt x="5824667" y="2851192"/>
                  <a:pt x="5817399" y="2850889"/>
                </a:cubicBezTo>
                <a:cubicBezTo>
                  <a:pt x="5813402" y="2854251"/>
                  <a:pt x="5808345" y="2855160"/>
                  <a:pt x="5803409" y="2852131"/>
                </a:cubicBezTo>
                <a:cubicBezTo>
                  <a:pt x="5798472" y="2849102"/>
                  <a:pt x="5796443" y="2840742"/>
                  <a:pt x="5800350" y="2836108"/>
                </a:cubicBezTo>
                <a:lnTo>
                  <a:pt x="5803651" y="2832170"/>
                </a:lnTo>
                <a:cubicBezTo>
                  <a:pt x="5806528" y="2828747"/>
                  <a:pt x="5810343" y="2827233"/>
                  <a:pt x="5814341" y="2827596"/>
                </a:cubicBezTo>
                <a:cubicBezTo>
                  <a:pt x="5814765" y="2827384"/>
                  <a:pt x="5815128" y="2827051"/>
                  <a:pt x="5815582" y="2826869"/>
                </a:cubicBezTo>
                <a:cubicBezTo>
                  <a:pt x="5814704" y="2823537"/>
                  <a:pt x="5814916" y="2819902"/>
                  <a:pt x="5817096" y="2817297"/>
                </a:cubicBezTo>
                <a:lnTo>
                  <a:pt x="5820397" y="2813390"/>
                </a:lnTo>
                <a:cubicBezTo>
                  <a:pt x="5820912" y="2812754"/>
                  <a:pt x="5821578" y="2812360"/>
                  <a:pt x="5822153" y="2811876"/>
                </a:cubicBezTo>
                <a:cubicBezTo>
                  <a:pt x="5822638" y="2810240"/>
                  <a:pt x="5823335" y="2808695"/>
                  <a:pt x="5824425" y="2807362"/>
                </a:cubicBezTo>
                <a:cubicBezTo>
                  <a:pt x="5828422" y="2802395"/>
                  <a:pt x="5836053" y="2802577"/>
                  <a:pt x="5840657" y="2806454"/>
                </a:cubicBezTo>
                <a:close/>
                <a:moveTo>
                  <a:pt x="5803075" y="2687717"/>
                </a:moveTo>
                <a:cubicBezTo>
                  <a:pt x="5803045" y="2687535"/>
                  <a:pt x="5802924" y="2687414"/>
                  <a:pt x="5802893" y="2687233"/>
                </a:cubicBezTo>
                <a:cubicBezTo>
                  <a:pt x="5802893" y="2687081"/>
                  <a:pt x="5802924" y="2686930"/>
                  <a:pt x="5802924" y="2686778"/>
                </a:cubicBezTo>
                <a:cubicBezTo>
                  <a:pt x="5802803" y="2685476"/>
                  <a:pt x="5802924" y="2684264"/>
                  <a:pt x="5803166" y="2683022"/>
                </a:cubicBezTo>
                <a:cubicBezTo>
                  <a:pt x="5803196" y="2682901"/>
                  <a:pt x="5803196" y="2682780"/>
                  <a:pt x="5803226" y="2682659"/>
                </a:cubicBezTo>
                <a:cubicBezTo>
                  <a:pt x="5803772" y="2680326"/>
                  <a:pt x="5805043" y="2678327"/>
                  <a:pt x="5806951" y="2676934"/>
                </a:cubicBezTo>
                <a:cubicBezTo>
                  <a:pt x="5808557" y="2675480"/>
                  <a:pt x="5810404" y="2674329"/>
                  <a:pt x="5812645" y="2674117"/>
                </a:cubicBezTo>
                <a:lnTo>
                  <a:pt x="5819882" y="2673481"/>
                </a:lnTo>
                <a:cubicBezTo>
                  <a:pt x="5826121" y="2672936"/>
                  <a:pt x="5832026" y="2676752"/>
                  <a:pt x="5832965" y="2683234"/>
                </a:cubicBezTo>
                <a:cubicBezTo>
                  <a:pt x="5833843" y="2689141"/>
                  <a:pt x="5829422" y="2695774"/>
                  <a:pt x="5823214" y="2696319"/>
                </a:cubicBezTo>
                <a:cubicBezTo>
                  <a:pt x="5822123" y="2696410"/>
                  <a:pt x="5821033" y="2696501"/>
                  <a:pt x="5819943" y="2696622"/>
                </a:cubicBezTo>
                <a:cubicBezTo>
                  <a:pt x="5818278" y="2697622"/>
                  <a:pt x="5816309" y="2698319"/>
                  <a:pt x="5813735" y="2698076"/>
                </a:cubicBezTo>
                <a:cubicBezTo>
                  <a:pt x="5807315" y="2697531"/>
                  <a:pt x="5803863" y="2692776"/>
                  <a:pt x="5803075" y="2687717"/>
                </a:cubicBezTo>
                <a:close/>
                <a:moveTo>
                  <a:pt x="5796776" y="2794731"/>
                </a:moveTo>
                <a:lnTo>
                  <a:pt x="5801137" y="2791642"/>
                </a:lnTo>
                <a:cubicBezTo>
                  <a:pt x="5806649" y="2787765"/>
                  <a:pt x="5814128" y="2790097"/>
                  <a:pt x="5817763" y="2795216"/>
                </a:cubicBezTo>
                <a:cubicBezTo>
                  <a:pt x="5821639" y="2800668"/>
                  <a:pt x="5819337" y="2808210"/>
                  <a:pt x="5814189" y="2811845"/>
                </a:cubicBezTo>
                <a:lnTo>
                  <a:pt x="5809828" y="2814935"/>
                </a:lnTo>
                <a:cubicBezTo>
                  <a:pt x="5804317" y="2818812"/>
                  <a:pt x="5796837" y="2816480"/>
                  <a:pt x="5793203" y="2811361"/>
                </a:cubicBezTo>
                <a:cubicBezTo>
                  <a:pt x="5789326" y="2805908"/>
                  <a:pt x="5791659" y="2798366"/>
                  <a:pt x="5796776" y="2794731"/>
                </a:cubicBezTo>
                <a:close/>
                <a:moveTo>
                  <a:pt x="5794717" y="2948725"/>
                </a:moveTo>
                <a:cubicBezTo>
                  <a:pt x="5805831" y="2958025"/>
                  <a:pt x="5791870" y="2974593"/>
                  <a:pt x="5780635" y="2966748"/>
                </a:cubicBezTo>
                <a:cubicBezTo>
                  <a:pt x="5781241" y="2968444"/>
                  <a:pt x="5781574" y="2970231"/>
                  <a:pt x="5781362" y="2972200"/>
                </a:cubicBezTo>
                <a:cubicBezTo>
                  <a:pt x="5780726" y="2978167"/>
                  <a:pt x="5774155" y="2983014"/>
                  <a:pt x="5768280" y="2981802"/>
                </a:cubicBezTo>
                <a:lnTo>
                  <a:pt x="5763283" y="2980772"/>
                </a:lnTo>
                <a:cubicBezTo>
                  <a:pt x="5756984" y="2979470"/>
                  <a:pt x="5752987" y="2974139"/>
                  <a:pt x="5753683" y="2967657"/>
                </a:cubicBezTo>
                <a:cubicBezTo>
                  <a:pt x="5754319" y="2961720"/>
                  <a:pt x="5760891" y="2956843"/>
                  <a:pt x="5766766" y="2958055"/>
                </a:cubicBezTo>
                <a:lnTo>
                  <a:pt x="5771762" y="2959085"/>
                </a:lnTo>
                <a:cubicBezTo>
                  <a:pt x="5773458" y="2959418"/>
                  <a:pt x="5774942" y="2960115"/>
                  <a:pt x="5776244" y="2960993"/>
                </a:cubicBezTo>
                <a:cubicBezTo>
                  <a:pt x="5773307" y="2951664"/>
                  <a:pt x="5785208" y="2940759"/>
                  <a:pt x="5794717" y="2948725"/>
                </a:cubicBezTo>
                <a:close/>
                <a:moveTo>
                  <a:pt x="5776153" y="2776043"/>
                </a:moveTo>
                <a:cubicBezTo>
                  <a:pt x="5777274" y="2777648"/>
                  <a:pt x="5777970" y="2779253"/>
                  <a:pt x="5778273" y="2780889"/>
                </a:cubicBezTo>
                <a:lnTo>
                  <a:pt x="5779878" y="2782252"/>
                </a:lnTo>
                <a:cubicBezTo>
                  <a:pt x="5784845" y="2786402"/>
                  <a:pt x="5785329" y="2793399"/>
                  <a:pt x="5781574" y="2798518"/>
                </a:cubicBezTo>
                <a:cubicBezTo>
                  <a:pt x="5777910" y="2803485"/>
                  <a:pt x="5769945" y="2804061"/>
                  <a:pt x="5765312" y="2800184"/>
                </a:cubicBezTo>
                <a:lnTo>
                  <a:pt x="5761375" y="2796882"/>
                </a:lnTo>
                <a:cubicBezTo>
                  <a:pt x="5760073" y="2795792"/>
                  <a:pt x="5759922" y="2794216"/>
                  <a:pt x="5759225" y="2792823"/>
                </a:cubicBezTo>
                <a:cubicBezTo>
                  <a:pt x="5758559" y="2792217"/>
                  <a:pt x="5757832" y="2791824"/>
                  <a:pt x="5757257" y="2790975"/>
                </a:cubicBezTo>
                <a:cubicBezTo>
                  <a:pt x="5748353" y="2778375"/>
                  <a:pt x="5767189" y="2763412"/>
                  <a:pt x="5776153" y="2776043"/>
                </a:cubicBezTo>
                <a:close/>
                <a:moveTo>
                  <a:pt x="5748808" y="2791672"/>
                </a:moveTo>
                <a:cubicBezTo>
                  <a:pt x="5752714" y="2791339"/>
                  <a:pt x="5756621" y="2792732"/>
                  <a:pt x="5759407" y="2796064"/>
                </a:cubicBezTo>
                <a:cubicBezTo>
                  <a:pt x="5763465" y="2800941"/>
                  <a:pt x="5762284" y="2809301"/>
                  <a:pt x="5757135" y="2812936"/>
                </a:cubicBezTo>
                <a:lnTo>
                  <a:pt x="5752775" y="2816025"/>
                </a:lnTo>
                <a:cubicBezTo>
                  <a:pt x="5752441" y="2816268"/>
                  <a:pt x="5752109" y="2816419"/>
                  <a:pt x="5751745" y="2816631"/>
                </a:cubicBezTo>
                <a:cubicBezTo>
                  <a:pt x="5751806" y="2817782"/>
                  <a:pt x="5751745" y="2818903"/>
                  <a:pt x="5751472" y="2819993"/>
                </a:cubicBezTo>
                <a:cubicBezTo>
                  <a:pt x="5750534" y="2823598"/>
                  <a:pt x="5748141" y="2826082"/>
                  <a:pt x="5745174" y="2827505"/>
                </a:cubicBezTo>
                <a:cubicBezTo>
                  <a:pt x="5748353" y="2831655"/>
                  <a:pt x="5748656" y="2837713"/>
                  <a:pt x="5745204" y="2841832"/>
                </a:cubicBezTo>
                <a:lnTo>
                  <a:pt x="5741903" y="2845770"/>
                </a:lnTo>
                <a:cubicBezTo>
                  <a:pt x="5737876" y="2850556"/>
                  <a:pt x="5730516" y="2851343"/>
                  <a:pt x="5725641" y="2847345"/>
                </a:cubicBezTo>
                <a:cubicBezTo>
                  <a:pt x="5720856" y="2843407"/>
                  <a:pt x="5720069" y="2835865"/>
                  <a:pt x="5724066" y="2831079"/>
                </a:cubicBezTo>
                <a:lnTo>
                  <a:pt x="5727367" y="2827142"/>
                </a:lnTo>
                <a:cubicBezTo>
                  <a:pt x="5727518" y="2826960"/>
                  <a:pt x="5727731" y="2826899"/>
                  <a:pt x="5727882" y="2826718"/>
                </a:cubicBezTo>
                <a:cubicBezTo>
                  <a:pt x="5722461" y="2824749"/>
                  <a:pt x="5719312" y="2818176"/>
                  <a:pt x="5720674" y="2812784"/>
                </a:cubicBezTo>
                <a:cubicBezTo>
                  <a:pt x="5722158" y="2806938"/>
                  <a:pt x="5727458" y="2804030"/>
                  <a:pt x="5733060" y="2804121"/>
                </a:cubicBezTo>
                <a:cubicBezTo>
                  <a:pt x="5732031" y="2796064"/>
                  <a:pt x="5740540" y="2788037"/>
                  <a:pt x="5748808" y="2791672"/>
                </a:cubicBezTo>
                <a:close/>
                <a:moveTo>
                  <a:pt x="5721765" y="2740210"/>
                </a:moveTo>
                <a:cubicBezTo>
                  <a:pt x="5721947" y="2740361"/>
                  <a:pt x="5721977" y="2740543"/>
                  <a:pt x="5722158" y="2740694"/>
                </a:cubicBezTo>
                <a:cubicBezTo>
                  <a:pt x="5725580" y="2741391"/>
                  <a:pt x="5728669" y="2743511"/>
                  <a:pt x="5730880" y="2746631"/>
                </a:cubicBezTo>
                <a:lnTo>
                  <a:pt x="5733969" y="2750993"/>
                </a:lnTo>
                <a:cubicBezTo>
                  <a:pt x="5737754" y="2756324"/>
                  <a:pt x="5734151" y="2764532"/>
                  <a:pt x="5728972" y="2767289"/>
                </a:cubicBezTo>
                <a:cubicBezTo>
                  <a:pt x="5726974" y="2768349"/>
                  <a:pt x="5725005" y="2768561"/>
                  <a:pt x="5723067" y="2768470"/>
                </a:cubicBezTo>
                <a:cubicBezTo>
                  <a:pt x="5726974" y="2771560"/>
                  <a:pt x="5730274" y="2775194"/>
                  <a:pt x="5730426" y="2780526"/>
                </a:cubicBezTo>
                <a:cubicBezTo>
                  <a:pt x="5730426" y="2781101"/>
                  <a:pt x="5730335" y="2781616"/>
                  <a:pt x="5730274" y="2782161"/>
                </a:cubicBezTo>
                <a:cubicBezTo>
                  <a:pt x="5735513" y="2792096"/>
                  <a:pt x="5724611" y="2806151"/>
                  <a:pt x="5714618" y="2797761"/>
                </a:cubicBezTo>
                <a:cubicBezTo>
                  <a:pt x="5713679" y="2796973"/>
                  <a:pt x="5712952" y="2796095"/>
                  <a:pt x="5712347" y="2795186"/>
                </a:cubicBezTo>
                <a:cubicBezTo>
                  <a:pt x="5711075" y="2794641"/>
                  <a:pt x="5709864" y="2793883"/>
                  <a:pt x="5708834" y="2792944"/>
                </a:cubicBezTo>
                <a:cubicBezTo>
                  <a:pt x="5705684" y="2790067"/>
                  <a:pt x="5704958" y="2785705"/>
                  <a:pt x="5706018" y="2781828"/>
                </a:cubicBezTo>
                <a:cubicBezTo>
                  <a:pt x="5704685" y="2778799"/>
                  <a:pt x="5704503" y="2775437"/>
                  <a:pt x="5706351" y="2771863"/>
                </a:cubicBezTo>
                <a:cubicBezTo>
                  <a:pt x="5708107" y="2768440"/>
                  <a:pt x="5712407" y="2766229"/>
                  <a:pt x="5716526" y="2766138"/>
                </a:cubicBezTo>
                <a:cubicBezTo>
                  <a:pt x="5715103" y="2765078"/>
                  <a:pt x="5713770" y="2763836"/>
                  <a:pt x="5712710" y="2762321"/>
                </a:cubicBezTo>
                <a:lnTo>
                  <a:pt x="5711196" y="2760171"/>
                </a:lnTo>
                <a:cubicBezTo>
                  <a:pt x="5709712" y="2759777"/>
                  <a:pt x="5708198" y="2758989"/>
                  <a:pt x="5706775" y="2757778"/>
                </a:cubicBezTo>
                <a:cubicBezTo>
                  <a:pt x="5695388" y="2748206"/>
                  <a:pt x="5710378" y="2730638"/>
                  <a:pt x="5721765" y="2740210"/>
                </a:cubicBezTo>
                <a:close/>
                <a:moveTo>
                  <a:pt x="5700748" y="2803031"/>
                </a:moveTo>
                <a:cubicBezTo>
                  <a:pt x="5710106" y="2810876"/>
                  <a:pt x="5702929" y="2825294"/>
                  <a:pt x="5693722" y="2824597"/>
                </a:cubicBezTo>
                <a:lnTo>
                  <a:pt x="5694843" y="2827566"/>
                </a:lnTo>
                <a:cubicBezTo>
                  <a:pt x="5697145" y="2833654"/>
                  <a:pt x="5693783" y="2840772"/>
                  <a:pt x="5687696" y="2843014"/>
                </a:cubicBezTo>
                <a:cubicBezTo>
                  <a:pt x="5681549" y="2845285"/>
                  <a:pt x="5674553" y="2841954"/>
                  <a:pt x="5672252" y="2835895"/>
                </a:cubicBezTo>
                <a:cubicBezTo>
                  <a:pt x="5671495" y="2833927"/>
                  <a:pt x="5670737" y="2831928"/>
                  <a:pt x="5670011" y="2829959"/>
                </a:cubicBezTo>
                <a:lnTo>
                  <a:pt x="5664590" y="2830443"/>
                </a:lnTo>
                <a:cubicBezTo>
                  <a:pt x="5658140" y="2831019"/>
                  <a:pt x="5652628" y="2828293"/>
                  <a:pt x="5650872" y="2821599"/>
                </a:cubicBezTo>
                <a:cubicBezTo>
                  <a:pt x="5650175" y="2818933"/>
                  <a:pt x="5650872" y="2815783"/>
                  <a:pt x="5652386" y="2813148"/>
                </a:cubicBezTo>
                <a:cubicBezTo>
                  <a:pt x="5652295" y="2812512"/>
                  <a:pt x="5652053" y="2811936"/>
                  <a:pt x="5652053" y="2811270"/>
                </a:cubicBezTo>
                <a:cubicBezTo>
                  <a:pt x="5652022" y="2804909"/>
                  <a:pt x="5658291" y="2799305"/>
                  <a:pt x="5664560" y="2799729"/>
                </a:cubicBezTo>
                <a:cubicBezTo>
                  <a:pt x="5671858" y="2800244"/>
                  <a:pt x="5678853" y="2803152"/>
                  <a:pt x="5683366" y="2809119"/>
                </a:cubicBezTo>
                <a:cubicBezTo>
                  <a:pt x="5683668" y="2809513"/>
                  <a:pt x="5683789" y="2809998"/>
                  <a:pt x="5684032" y="2810391"/>
                </a:cubicBezTo>
                <a:cubicBezTo>
                  <a:pt x="5685576" y="2802819"/>
                  <a:pt x="5693359" y="2796821"/>
                  <a:pt x="5700748" y="2803031"/>
                </a:cubicBezTo>
                <a:close/>
                <a:moveTo>
                  <a:pt x="5694510" y="2724883"/>
                </a:moveTo>
                <a:cubicBezTo>
                  <a:pt x="5701566" y="2732304"/>
                  <a:pt x="5697114" y="2746358"/>
                  <a:pt x="5687605" y="2746025"/>
                </a:cubicBezTo>
                <a:cubicBezTo>
                  <a:pt x="5693541" y="2755748"/>
                  <a:pt x="5680489" y="2769197"/>
                  <a:pt x="5670193" y="2760564"/>
                </a:cubicBezTo>
                <a:cubicBezTo>
                  <a:pt x="5666225" y="2757263"/>
                  <a:pt x="5665589" y="2752992"/>
                  <a:pt x="5666740" y="2749206"/>
                </a:cubicBezTo>
                <a:cubicBezTo>
                  <a:pt x="5663439" y="2750751"/>
                  <a:pt x="5659745" y="2750993"/>
                  <a:pt x="5656141" y="2748660"/>
                </a:cubicBezTo>
                <a:cubicBezTo>
                  <a:pt x="5651387" y="2745571"/>
                  <a:pt x="5648661" y="2737483"/>
                  <a:pt x="5652658" y="2732698"/>
                </a:cubicBezTo>
                <a:lnTo>
                  <a:pt x="5655959" y="2728760"/>
                </a:lnTo>
                <a:cubicBezTo>
                  <a:pt x="5658987" y="2725155"/>
                  <a:pt x="5663227" y="2722914"/>
                  <a:pt x="5667618" y="2723611"/>
                </a:cubicBezTo>
                <a:cubicBezTo>
                  <a:pt x="5667618" y="2722823"/>
                  <a:pt x="5667406" y="2722127"/>
                  <a:pt x="5667588" y="2721248"/>
                </a:cubicBezTo>
                <a:cubicBezTo>
                  <a:pt x="5668769" y="2715402"/>
                  <a:pt x="5676279" y="2710223"/>
                  <a:pt x="5682154" y="2712464"/>
                </a:cubicBezTo>
                <a:cubicBezTo>
                  <a:pt x="5687454" y="2714493"/>
                  <a:pt x="5692390" y="2717371"/>
                  <a:pt x="5694177" y="2723156"/>
                </a:cubicBezTo>
                <a:cubicBezTo>
                  <a:pt x="5694389" y="2723762"/>
                  <a:pt x="5694419" y="2724307"/>
                  <a:pt x="5694510" y="2724883"/>
                </a:cubicBezTo>
                <a:close/>
                <a:moveTo>
                  <a:pt x="5662864" y="2591819"/>
                </a:moveTo>
                <a:cubicBezTo>
                  <a:pt x="5664136" y="2590093"/>
                  <a:pt x="5665680" y="2588790"/>
                  <a:pt x="5667346" y="2587760"/>
                </a:cubicBezTo>
                <a:cubicBezTo>
                  <a:pt x="5668920" y="2583277"/>
                  <a:pt x="5673281" y="2580339"/>
                  <a:pt x="5678218" y="2579915"/>
                </a:cubicBezTo>
                <a:lnTo>
                  <a:pt x="5685455" y="2579279"/>
                </a:lnTo>
                <a:cubicBezTo>
                  <a:pt x="5691693" y="2578734"/>
                  <a:pt x="5696993" y="2585004"/>
                  <a:pt x="5696993" y="2590820"/>
                </a:cubicBezTo>
                <a:cubicBezTo>
                  <a:pt x="5696993" y="2595787"/>
                  <a:pt x="5693995" y="2599482"/>
                  <a:pt x="5689877" y="2601270"/>
                </a:cubicBezTo>
                <a:cubicBezTo>
                  <a:pt x="5689483" y="2602996"/>
                  <a:pt x="5688816" y="2604662"/>
                  <a:pt x="5687635" y="2606207"/>
                </a:cubicBezTo>
                <a:cubicBezTo>
                  <a:pt x="5685092" y="2609448"/>
                  <a:pt x="5680458" y="2610720"/>
                  <a:pt x="5676370" y="2609933"/>
                </a:cubicBezTo>
                <a:cubicBezTo>
                  <a:pt x="5672403" y="2611568"/>
                  <a:pt x="5667467" y="2610720"/>
                  <a:pt x="5664106" y="2608085"/>
                </a:cubicBezTo>
                <a:cubicBezTo>
                  <a:pt x="5658957" y="2604087"/>
                  <a:pt x="5659260" y="2596666"/>
                  <a:pt x="5662864" y="2591819"/>
                </a:cubicBezTo>
                <a:close/>
                <a:moveTo>
                  <a:pt x="5619680" y="2533148"/>
                </a:moveTo>
                <a:cubicBezTo>
                  <a:pt x="5623980" y="2539084"/>
                  <a:pt x="5621164" y="2544749"/>
                  <a:pt x="5616197" y="2547535"/>
                </a:cubicBezTo>
                <a:cubicBezTo>
                  <a:pt x="5617106" y="2548141"/>
                  <a:pt x="5617924" y="2548808"/>
                  <a:pt x="5618590" y="2549625"/>
                </a:cubicBezTo>
                <a:cubicBezTo>
                  <a:pt x="5623768" y="2546384"/>
                  <a:pt x="5630461" y="2548171"/>
                  <a:pt x="5634064" y="2552897"/>
                </a:cubicBezTo>
                <a:cubicBezTo>
                  <a:pt x="5636366" y="2555956"/>
                  <a:pt x="5636578" y="2559863"/>
                  <a:pt x="5635337" y="2563316"/>
                </a:cubicBezTo>
                <a:cubicBezTo>
                  <a:pt x="5635791" y="2562711"/>
                  <a:pt x="5636336" y="2562165"/>
                  <a:pt x="5636972" y="2561711"/>
                </a:cubicBezTo>
                <a:lnTo>
                  <a:pt x="5641121" y="2558712"/>
                </a:lnTo>
                <a:cubicBezTo>
                  <a:pt x="5646178" y="2555047"/>
                  <a:pt x="5652689" y="2554138"/>
                  <a:pt x="5657443" y="2559136"/>
                </a:cubicBezTo>
                <a:cubicBezTo>
                  <a:pt x="5661320" y="2563225"/>
                  <a:pt x="5662077" y="2571797"/>
                  <a:pt x="5657019" y="2575463"/>
                </a:cubicBezTo>
                <a:lnTo>
                  <a:pt x="5652870" y="2578492"/>
                </a:lnTo>
                <a:cubicBezTo>
                  <a:pt x="5652840" y="2578492"/>
                  <a:pt x="5652840" y="2578492"/>
                  <a:pt x="5652810" y="2578522"/>
                </a:cubicBezTo>
                <a:cubicBezTo>
                  <a:pt x="5654657" y="2581612"/>
                  <a:pt x="5655384" y="2585367"/>
                  <a:pt x="5653870" y="2588730"/>
                </a:cubicBezTo>
                <a:lnTo>
                  <a:pt x="5649479" y="2598483"/>
                </a:lnTo>
                <a:cubicBezTo>
                  <a:pt x="5647208" y="2603511"/>
                  <a:pt x="5642181" y="2606510"/>
                  <a:pt x="5636851" y="2605904"/>
                </a:cubicBezTo>
                <a:cubicBezTo>
                  <a:pt x="5637154" y="2610599"/>
                  <a:pt x="5633701" y="2615203"/>
                  <a:pt x="5628795" y="2617020"/>
                </a:cubicBezTo>
                <a:lnTo>
                  <a:pt x="5633550" y="2616596"/>
                </a:lnTo>
                <a:cubicBezTo>
                  <a:pt x="5639788" y="2616051"/>
                  <a:pt x="5645360" y="2621443"/>
                  <a:pt x="5645693" y="2627501"/>
                </a:cubicBezTo>
                <a:cubicBezTo>
                  <a:pt x="5646026" y="2633862"/>
                  <a:pt x="5640969" y="2639102"/>
                  <a:pt x="5634761" y="2639647"/>
                </a:cubicBezTo>
                <a:lnTo>
                  <a:pt x="5627523" y="2640283"/>
                </a:lnTo>
                <a:cubicBezTo>
                  <a:pt x="5621285" y="2640828"/>
                  <a:pt x="5615713" y="2635437"/>
                  <a:pt x="5615380" y="2629379"/>
                </a:cubicBezTo>
                <a:cubicBezTo>
                  <a:pt x="5615289" y="2627410"/>
                  <a:pt x="5616167" y="2625774"/>
                  <a:pt x="5616954" y="2624169"/>
                </a:cubicBezTo>
                <a:cubicBezTo>
                  <a:pt x="5616197" y="2624350"/>
                  <a:pt x="5615471" y="2624653"/>
                  <a:pt x="5614653" y="2624714"/>
                </a:cubicBezTo>
                <a:lnTo>
                  <a:pt x="5607416" y="2625350"/>
                </a:lnTo>
                <a:cubicBezTo>
                  <a:pt x="5601177" y="2625895"/>
                  <a:pt x="5595998" y="2619232"/>
                  <a:pt x="5596150" y="2613537"/>
                </a:cubicBezTo>
                <a:cubicBezTo>
                  <a:pt x="5596180" y="2612568"/>
                  <a:pt x="5596514" y="2611780"/>
                  <a:pt x="5596756" y="2610932"/>
                </a:cubicBezTo>
                <a:cubicBezTo>
                  <a:pt x="5595908" y="2610508"/>
                  <a:pt x="5595029" y="2610296"/>
                  <a:pt x="5594242" y="2609660"/>
                </a:cubicBezTo>
                <a:cubicBezTo>
                  <a:pt x="5588579" y="2604904"/>
                  <a:pt x="5589972" y="2598634"/>
                  <a:pt x="5594181" y="2594697"/>
                </a:cubicBezTo>
                <a:cubicBezTo>
                  <a:pt x="5589851" y="2595726"/>
                  <a:pt x="5584824" y="2594212"/>
                  <a:pt x="5582220" y="2590608"/>
                </a:cubicBezTo>
                <a:lnTo>
                  <a:pt x="5576223" y="2582278"/>
                </a:lnTo>
                <a:cubicBezTo>
                  <a:pt x="5573710" y="2578825"/>
                  <a:pt x="5573316" y="2574705"/>
                  <a:pt x="5574679" y="2571101"/>
                </a:cubicBezTo>
                <a:cubicBezTo>
                  <a:pt x="5574588" y="2570980"/>
                  <a:pt x="5574498" y="2570828"/>
                  <a:pt x="5574376" y="2570707"/>
                </a:cubicBezTo>
                <a:cubicBezTo>
                  <a:pt x="5570197" y="2576432"/>
                  <a:pt x="5561021" y="2578794"/>
                  <a:pt x="5555661" y="2571343"/>
                </a:cubicBezTo>
                <a:cubicBezTo>
                  <a:pt x="5549150" y="2562317"/>
                  <a:pt x="5557933" y="2552442"/>
                  <a:pt x="5566442" y="2553078"/>
                </a:cubicBezTo>
                <a:cubicBezTo>
                  <a:pt x="5566896" y="2544991"/>
                  <a:pt x="5573862" y="2537055"/>
                  <a:pt x="5580736" y="2533360"/>
                </a:cubicBezTo>
                <a:cubicBezTo>
                  <a:pt x="5584491" y="2531360"/>
                  <a:pt x="5589245" y="2532239"/>
                  <a:pt x="5593939" y="2533874"/>
                </a:cubicBezTo>
                <a:cubicBezTo>
                  <a:pt x="5595575" y="2533572"/>
                  <a:pt x="5597179" y="2533663"/>
                  <a:pt x="5598785" y="2534177"/>
                </a:cubicBezTo>
                <a:cubicBezTo>
                  <a:pt x="5602419" y="2527756"/>
                  <a:pt x="5613714" y="2524909"/>
                  <a:pt x="5619680" y="2533148"/>
                </a:cubicBezTo>
                <a:close/>
                <a:moveTo>
                  <a:pt x="5620740" y="2424679"/>
                </a:moveTo>
                <a:cubicBezTo>
                  <a:pt x="5617045" y="2427829"/>
                  <a:pt x="5612503" y="2428072"/>
                  <a:pt x="5608506" y="2426436"/>
                </a:cubicBezTo>
                <a:cubicBezTo>
                  <a:pt x="5604417" y="2429617"/>
                  <a:pt x="5598966" y="2430465"/>
                  <a:pt x="5594272" y="2427254"/>
                </a:cubicBezTo>
                <a:cubicBezTo>
                  <a:pt x="5589579" y="2424013"/>
                  <a:pt x="5587671" y="2416804"/>
                  <a:pt x="5590639" y="2411745"/>
                </a:cubicBezTo>
                <a:cubicBezTo>
                  <a:pt x="5589912" y="2411110"/>
                  <a:pt x="5589124" y="2410625"/>
                  <a:pt x="5588489" y="2409746"/>
                </a:cubicBezTo>
                <a:cubicBezTo>
                  <a:pt x="5579797" y="2397691"/>
                  <a:pt x="5599542" y="2385696"/>
                  <a:pt x="5608172" y="2397691"/>
                </a:cubicBezTo>
                <a:cubicBezTo>
                  <a:pt x="5609172" y="2399054"/>
                  <a:pt x="5609687" y="2400417"/>
                  <a:pt x="5610020" y="2401750"/>
                </a:cubicBezTo>
                <a:cubicBezTo>
                  <a:pt x="5614532" y="2402447"/>
                  <a:pt x="5618681" y="2404446"/>
                  <a:pt x="5622072" y="2407747"/>
                </a:cubicBezTo>
                <a:cubicBezTo>
                  <a:pt x="5626766" y="2412260"/>
                  <a:pt x="5625313" y="2420772"/>
                  <a:pt x="5620740" y="2424679"/>
                </a:cubicBezTo>
                <a:close/>
                <a:moveTo>
                  <a:pt x="5598845" y="2277076"/>
                </a:moveTo>
                <a:cubicBezTo>
                  <a:pt x="5599390" y="2276501"/>
                  <a:pt x="5599875" y="2275865"/>
                  <a:pt x="5600299" y="2275198"/>
                </a:cubicBezTo>
                <a:cubicBezTo>
                  <a:pt x="5600329" y="2275108"/>
                  <a:pt x="5600329" y="2275138"/>
                  <a:pt x="5600360" y="2275077"/>
                </a:cubicBezTo>
                <a:cubicBezTo>
                  <a:pt x="5600360" y="2275017"/>
                  <a:pt x="5600360" y="2274986"/>
                  <a:pt x="5600360" y="2274926"/>
                </a:cubicBezTo>
                <a:cubicBezTo>
                  <a:pt x="5600360" y="2274774"/>
                  <a:pt x="5600329" y="2274683"/>
                  <a:pt x="5600299" y="2274472"/>
                </a:cubicBezTo>
                <a:cubicBezTo>
                  <a:pt x="5599239" y="2267808"/>
                  <a:pt x="5603327" y="2261931"/>
                  <a:pt x="5609868" y="2260387"/>
                </a:cubicBezTo>
                <a:cubicBezTo>
                  <a:pt x="5616046" y="2258933"/>
                  <a:pt x="5622950" y="2263719"/>
                  <a:pt x="5623950" y="2269958"/>
                </a:cubicBezTo>
                <a:cubicBezTo>
                  <a:pt x="5625101" y="2277198"/>
                  <a:pt x="5623708" y="2284619"/>
                  <a:pt x="5618893" y="2290343"/>
                </a:cubicBezTo>
                <a:cubicBezTo>
                  <a:pt x="5614683" y="2295341"/>
                  <a:pt x="5608172" y="2297674"/>
                  <a:pt x="5602206" y="2293736"/>
                </a:cubicBezTo>
                <a:cubicBezTo>
                  <a:pt x="5597301" y="2290465"/>
                  <a:pt x="5594666" y="2282044"/>
                  <a:pt x="5598845" y="2277076"/>
                </a:cubicBezTo>
                <a:close/>
                <a:moveTo>
                  <a:pt x="5590154" y="2320240"/>
                </a:moveTo>
                <a:cubicBezTo>
                  <a:pt x="5593697" y="2315757"/>
                  <a:pt x="5597816" y="2312092"/>
                  <a:pt x="5603600" y="2311092"/>
                </a:cubicBezTo>
                <a:cubicBezTo>
                  <a:pt x="5607960" y="2310335"/>
                  <a:pt x="5611685" y="2311880"/>
                  <a:pt x="5615137" y="2314091"/>
                </a:cubicBezTo>
                <a:cubicBezTo>
                  <a:pt x="5616924" y="2310032"/>
                  <a:pt x="5621194" y="2306852"/>
                  <a:pt x="5625404" y="2306518"/>
                </a:cubicBezTo>
                <a:cubicBezTo>
                  <a:pt x="5629916" y="2306155"/>
                  <a:pt x="5633489" y="2308245"/>
                  <a:pt x="5635791" y="2311486"/>
                </a:cubicBezTo>
                <a:cubicBezTo>
                  <a:pt x="5637426" y="2310214"/>
                  <a:pt x="5639334" y="2309305"/>
                  <a:pt x="5641363" y="2308911"/>
                </a:cubicBezTo>
                <a:cubicBezTo>
                  <a:pt x="5647934" y="2307639"/>
                  <a:pt x="5653839" y="2312879"/>
                  <a:pt x="5655020" y="2319058"/>
                </a:cubicBezTo>
                <a:lnTo>
                  <a:pt x="5656020" y="2324298"/>
                </a:lnTo>
                <a:cubicBezTo>
                  <a:pt x="5656837" y="2328660"/>
                  <a:pt x="5654839" y="2332658"/>
                  <a:pt x="5651599" y="2335233"/>
                </a:cubicBezTo>
                <a:cubicBezTo>
                  <a:pt x="5651477" y="2336202"/>
                  <a:pt x="5650811" y="2336960"/>
                  <a:pt x="5650448" y="2337838"/>
                </a:cubicBezTo>
                <a:cubicBezTo>
                  <a:pt x="5655020" y="2339716"/>
                  <a:pt x="5659412" y="2342351"/>
                  <a:pt x="5663651" y="2344502"/>
                </a:cubicBezTo>
                <a:cubicBezTo>
                  <a:pt x="5674341" y="2349924"/>
                  <a:pt x="5668708" y="2363827"/>
                  <a:pt x="5659230" y="2365523"/>
                </a:cubicBezTo>
                <a:lnTo>
                  <a:pt x="5659866" y="2366189"/>
                </a:lnTo>
                <a:cubicBezTo>
                  <a:pt x="5661895" y="2367613"/>
                  <a:pt x="5662924" y="2369552"/>
                  <a:pt x="5663530" y="2371581"/>
                </a:cubicBezTo>
                <a:cubicBezTo>
                  <a:pt x="5664197" y="2370794"/>
                  <a:pt x="5664741" y="2369945"/>
                  <a:pt x="5665710" y="2369279"/>
                </a:cubicBezTo>
                <a:lnTo>
                  <a:pt x="5668406" y="2367371"/>
                </a:lnTo>
                <a:cubicBezTo>
                  <a:pt x="5668981" y="2366977"/>
                  <a:pt x="5669526" y="2366916"/>
                  <a:pt x="5670071" y="2366644"/>
                </a:cubicBezTo>
                <a:cubicBezTo>
                  <a:pt x="5671404" y="2361313"/>
                  <a:pt x="5676643" y="2356830"/>
                  <a:pt x="5682276" y="2357739"/>
                </a:cubicBezTo>
                <a:lnTo>
                  <a:pt x="5689422" y="2358889"/>
                </a:lnTo>
                <a:cubicBezTo>
                  <a:pt x="5695600" y="2359889"/>
                  <a:pt x="5700415" y="2365038"/>
                  <a:pt x="5699749" y="2371551"/>
                </a:cubicBezTo>
                <a:cubicBezTo>
                  <a:pt x="5699143" y="2377488"/>
                  <a:pt x="5693238" y="2382849"/>
                  <a:pt x="5687091" y="2381849"/>
                </a:cubicBezTo>
                <a:cubicBezTo>
                  <a:pt x="5686757" y="2381789"/>
                  <a:pt x="5686424" y="2381728"/>
                  <a:pt x="5686061" y="2381698"/>
                </a:cubicBezTo>
                <a:cubicBezTo>
                  <a:pt x="5685304" y="2383727"/>
                  <a:pt x="5684153" y="2385696"/>
                  <a:pt x="5681912" y="2387271"/>
                </a:cubicBezTo>
                <a:lnTo>
                  <a:pt x="5679217" y="2389179"/>
                </a:lnTo>
                <a:cubicBezTo>
                  <a:pt x="5671979" y="2394299"/>
                  <a:pt x="5664651" y="2389906"/>
                  <a:pt x="5661895" y="2383636"/>
                </a:cubicBezTo>
                <a:cubicBezTo>
                  <a:pt x="5659987" y="2386332"/>
                  <a:pt x="5656928" y="2388059"/>
                  <a:pt x="5652931" y="2387453"/>
                </a:cubicBezTo>
                <a:cubicBezTo>
                  <a:pt x="5650811" y="2387150"/>
                  <a:pt x="5648631" y="2387089"/>
                  <a:pt x="5646511" y="2386787"/>
                </a:cubicBezTo>
                <a:cubicBezTo>
                  <a:pt x="5645966" y="2386787"/>
                  <a:pt x="5645421" y="2386787"/>
                  <a:pt x="5644876" y="2386787"/>
                </a:cubicBezTo>
                <a:cubicBezTo>
                  <a:pt x="5643301" y="2386999"/>
                  <a:pt x="5641877" y="2387150"/>
                  <a:pt x="5640454" y="2386999"/>
                </a:cubicBezTo>
                <a:cubicBezTo>
                  <a:pt x="5638092" y="2389543"/>
                  <a:pt x="5634640" y="2391179"/>
                  <a:pt x="5631430" y="2391118"/>
                </a:cubicBezTo>
                <a:cubicBezTo>
                  <a:pt x="5624737" y="2390997"/>
                  <a:pt x="5620679" y="2385545"/>
                  <a:pt x="5620104" y="2379335"/>
                </a:cubicBezTo>
                <a:cubicBezTo>
                  <a:pt x="5620498" y="2383727"/>
                  <a:pt x="5621164" y="2382152"/>
                  <a:pt x="5619317" y="2380002"/>
                </a:cubicBezTo>
                <a:cubicBezTo>
                  <a:pt x="5617833" y="2378275"/>
                  <a:pt x="5617045" y="2376912"/>
                  <a:pt x="5616228" y="2374883"/>
                </a:cubicBezTo>
                <a:cubicBezTo>
                  <a:pt x="5614381" y="2370370"/>
                  <a:pt x="5614865" y="2366129"/>
                  <a:pt x="5615622" y="2361464"/>
                </a:cubicBezTo>
                <a:cubicBezTo>
                  <a:pt x="5615834" y="2360101"/>
                  <a:pt x="5616621" y="2358799"/>
                  <a:pt x="5617591" y="2357587"/>
                </a:cubicBezTo>
                <a:cubicBezTo>
                  <a:pt x="5617560" y="2355376"/>
                  <a:pt x="5617954" y="2353165"/>
                  <a:pt x="5619014" y="2351287"/>
                </a:cubicBezTo>
                <a:cubicBezTo>
                  <a:pt x="5619862" y="2349833"/>
                  <a:pt x="5620770" y="2348379"/>
                  <a:pt x="5621770" y="2347016"/>
                </a:cubicBezTo>
                <a:cubicBezTo>
                  <a:pt x="5621770" y="2346562"/>
                  <a:pt x="5621709" y="2346107"/>
                  <a:pt x="5621770" y="2345623"/>
                </a:cubicBezTo>
                <a:cubicBezTo>
                  <a:pt x="5622163" y="2341412"/>
                  <a:pt x="5625313" y="2337566"/>
                  <a:pt x="5629250" y="2335990"/>
                </a:cubicBezTo>
                <a:cubicBezTo>
                  <a:pt x="5629189" y="2335839"/>
                  <a:pt x="5629068" y="2335718"/>
                  <a:pt x="5629007" y="2335536"/>
                </a:cubicBezTo>
                <a:cubicBezTo>
                  <a:pt x="5628765" y="2335566"/>
                  <a:pt x="5628523" y="2335657"/>
                  <a:pt x="5628281" y="2335657"/>
                </a:cubicBezTo>
                <a:cubicBezTo>
                  <a:pt x="5624646" y="2335930"/>
                  <a:pt x="5621648" y="2334627"/>
                  <a:pt x="5619438" y="2332447"/>
                </a:cubicBezTo>
                <a:cubicBezTo>
                  <a:pt x="5619135" y="2332780"/>
                  <a:pt x="5618983" y="2333204"/>
                  <a:pt x="5618650" y="2333507"/>
                </a:cubicBezTo>
                <a:cubicBezTo>
                  <a:pt x="5615137" y="2336566"/>
                  <a:pt x="5610777" y="2336838"/>
                  <a:pt x="5606931" y="2335294"/>
                </a:cubicBezTo>
                <a:cubicBezTo>
                  <a:pt x="5603024" y="2338383"/>
                  <a:pt x="5597785" y="2339262"/>
                  <a:pt x="5593303" y="2336202"/>
                </a:cubicBezTo>
                <a:cubicBezTo>
                  <a:pt x="5588367" y="2332961"/>
                  <a:pt x="5586277" y="2325116"/>
                  <a:pt x="5590154" y="2320240"/>
                </a:cubicBezTo>
                <a:close/>
                <a:moveTo>
                  <a:pt x="5558356" y="2275925"/>
                </a:moveTo>
                <a:cubicBezTo>
                  <a:pt x="5562081" y="2269898"/>
                  <a:pt x="5568986" y="2269322"/>
                  <a:pt x="5574921" y="2271988"/>
                </a:cubicBezTo>
                <a:lnTo>
                  <a:pt x="5579797" y="2274169"/>
                </a:lnTo>
                <a:cubicBezTo>
                  <a:pt x="5585763" y="2276864"/>
                  <a:pt x="5586823" y="2285739"/>
                  <a:pt x="5583734" y="2290737"/>
                </a:cubicBezTo>
                <a:cubicBezTo>
                  <a:pt x="5580009" y="2296765"/>
                  <a:pt x="5573104" y="2297340"/>
                  <a:pt x="5567169" y="2294675"/>
                </a:cubicBezTo>
                <a:lnTo>
                  <a:pt x="5562293" y="2292494"/>
                </a:lnTo>
                <a:cubicBezTo>
                  <a:pt x="5556327" y="2289798"/>
                  <a:pt x="5555298" y="2280923"/>
                  <a:pt x="5558356" y="2275925"/>
                </a:cubicBezTo>
                <a:close/>
                <a:moveTo>
                  <a:pt x="5522834" y="2254268"/>
                </a:moveTo>
                <a:cubicBezTo>
                  <a:pt x="5524469" y="2254965"/>
                  <a:pt x="5525742" y="2256146"/>
                  <a:pt x="5526802" y="2257449"/>
                </a:cubicBezTo>
                <a:cubicBezTo>
                  <a:pt x="5528497" y="2256479"/>
                  <a:pt x="5530344" y="2256086"/>
                  <a:pt x="5532162" y="2255995"/>
                </a:cubicBezTo>
                <a:lnTo>
                  <a:pt x="5532222" y="2255874"/>
                </a:lnTo>
                <a:cubicBezTo>
                  <a:pt x="5534917" y="2249937"/>
                  <a:pt x="5540308" y="2245726"/>
                  <a:pt x="5547182" y="2247786"/>
                </a:cubicBezTo>
                <a:cubicBezTo>
                  <a:pt x="5552815" y="2249482"/>
                  <a:pt x="5557933" y="2256843"/>
                  <a:pt x="5555268" y="2262749"/>
                </a:cubicBezTo>
                <a:lnTo>
                  <a:pt x="5553057" y="2267626"/>
                </a:lnTo>
                <a:cubicBezTo>
                  <a:pt x="5550392" y="2273563"/>
                  <a:pt x="5545002" y="2277773"/>
                  <a:pt x="5538097" y="2275713"/>
                </a:cubicBezTo>
                <a:cubicBezTo>
                  <a:pt x="5538006" y="2275683"/>
                  <a:pt x="5537915" y="2275562"/>
                  <a:pt x="5537825" y="2275532"/>
                </a:cubicBezTo>
                <a:cubicBezTo>
                  <a:pt x="5534039" y="2279227"/>
                  <a:pt x="5528406" y="2280529"/>
                  <a:pt x="5524348" y="2277652"/>
                </a:cubicBezTo>
                <a:cubicBezTo>
                  <a:pt x="5523864" y="2278197"/>
                  <a:pt x="5523561" y="2278924"/>
                  <a:pt x="5522986" y="2279378"/>
                </a:cubicBezTo>
                <a:cubicBezTo>
                  <a:pt x="5524318" y="2284861"/>
                  <a:pt x="5523743" y="2290677"/>
                  <a:pt x="5520169" y="2295826"/>
                </a:cubicBezTo>
                <a:cubicBezTo>
                  <a:pt x="5517898" y="2299127"/>
                  <a:pt x="5515052" y="2301460"/>
                  <a:pt x="5511872" y="2303005"/>
                </a:cubicBezTo>
                <a:cubicBezTo>
                  <a:pt x="5512054" y="2304883"/>
                  <a:pt x="5511872" y="2306791"/>
                  <a:pt x="5511206" y="2308729"/>
                </a:cubicBezTo>
                <a:cubicBezTo>
                  <a:pt x="5509056" y="2314696"/>
                  <a:pt x="5501242" y="2317877"/>
                  <a:pt x="5495519" y="2315302"/>
                </a:cubicBezTo>
                <a:lnTo>
                  <a:pt x="5485767" y="2310910"/>
                </a:lnTo>
                <a:cubicBezTo>
                  <a:pt x="5481710" y="2309093"/>
                  <a:pt x="5479227" y="2305579"/>
                  <a:pt x="5478590" y="2301611"/>
                </a:cubicBezTo>
                <a:cubicBezTo>
                  <a:pt x="5478439" y="2301581"/>
                  <a:pt x="5478288" y="2301490"/>
                  <a:pt x="5478136" y="2301430"/>
                </a:cubicBezTo>
                <a:cubicBezTo>
                  <a:pt x="5477500" y="2307397"/>
                  <a:pt x="5472625" y="2312728"/>
                  <a:pt x="5466205" y="2312546"/>
                </a:cubicBezTo>
                <a:cubicBezTo>
                  <a:pt x="5466053" y="2312849"/>
                  <a:pt x="5466053" y="2313182"/>
                  <a:pt x="5465871" y="2313455"/>
                </a:cubicBezTo>
                <a:cubicBezTo>
                  <a:pt x="5464448" y="2315545"/>
                  <a:pt x="5463025" y="2317604"/>
                  <a:pt x="5461602" y="2319694"/>
                </a:cubicBezTo>
                <a:cubicBezTo>
                  <a:pt x="5459330" y="2322996"/>
                  <a:pt x="5455787" y="2324904"/>
                  <a:pt x="5452062" y="2325237"/>
                </a:cubicBezTo>
                <a:cubicBezTo>
                  <a:pt x="5453274" y="2327933"/>
                  <a:pt x="5453304" y="2330932"/>
                  <a:pt x="5452335" y="2333749"/>
                </a:cubicBezTo>
                <a:cubicBezTo>
                  <a:pt x="5456938" y="2336990"/>
                  <a:pt x="5459633" y="2342654"/>
                  <a:pt x="5456029" y="2348167"/>
                </a:cubicBezTo>
                <a:cubicBezTo>
                  <a:pt x="5454788" y="2350045"/>
                  <a:pt x="5453788" y="2352074"/>
                  <a:pt x="5452547" y="2353922"/>
                </a:cubicBezTo>
                <a:cubicBezTo>
                  <a:pt x="5452275" y="2354437"/>
                  <a:pt x="5452062" y="2354952"/>
                  <a:pt x="5451850" y="2355467"/>
                </a:cubicBezTo>
                <a:cubicBezTo>
                  <a:pt x="5451366" y="2357042"/>
                  <a:pt x="5450881" y="2358465"/>
                  <a:pt x="5450094" y="2359768"/>
                </a:cubicBezTo>
                <a:cubicBezTo>
                  <a:pt x="5450548" y="2360889"/>
                  <a:pt x="5450639" y="2362100"/>
                  <a:pt x="5450760" y="2363312"/>
                </a:cubicBezTo>
                <a:cubicBezTo>
                  <a:pt x="5454939" y="2362736"/>
                  <a:pt x="5459482" y="2364009"/>
                  <a:pt x="5462540" y="2368219"/>
                </a:cubicBezTo>
                <a:cubicBezTo>
                  <a:pt x="5467628" y="2375276"/>
                  <a:pt x="5462661" y="2381789"/>
                  <a:pt x="5456029" y="2383697"/>
                </a:cubicBezTo>
                <a:cubicBezTo>
                  <a:pt x="5455303" y="2386756"/>
                  <a:pt x="5452880" y="2388907"/>
                  <a:pt x="5449973" y="2390088"/>
                </a:cubicBezTo>
                <a:cubicBezTo>
                  <a:pt x="5449670" y="2391785"/>
                  <a:pt x="5449064" y="2393420"/>
                  <a:pt x="5448217" y="2394874"/>
                </a:cubicBezTo>
                <a:cubicBezTo>
                  <a:pt x="5454969" y="2394935"/>
                  <a:pt x="5458543" y="2400720"/>
                  <a:pt x="5458452" y="2406627"/>
                </a:cubicBezTo>
                <a:cubicBezTo>
                  <a:pt x="5460088" y="2408535"/>
                  <a:pt x="5461148" y="2410988"/>
                  <a:pt x="5461178" y="2414108"/>
                </a:cubicBezTo>
                <a:cubicBezTo>
                  <a:pt x="5461238" y="2419803"/>
                  <a:pt x="5455212" y="2426224"/>
                  <a:pt x="5449246" y="2425255"/>
                </a:cubicBezTo>
                <a:lnTo>
                  <a:pt x="5442069" y="2424104"/>
                </a:lnTo>
                <a:cubicBezTo>
                  <a:pt x="5435679" y="2423074"/>
                  <a:pt x="5431015" y="2419076"/>
                  <a:pt x="5430925" y="2412139"/>
                </a:cubicBezTo>
                <a:cubicBezTo>
                  <a:pt x="5430894" y="2408383"/>
                  <a:pt x="5433559" y="2404537"/>
                  <a:pt x="5437042" y="2402477"/>
                </a:cubicBezTo>
                <a:cubicBezTo>
                  <a:pt x="5437375" y="2401659"/>
                  <a:pt x="5437375" y="2400720"/>
                  <a:pt x="5437859" y="2399993"/>
                </a:cubicBezTo>
                <a:cubicBezTo>
                  <a:pt x="5436800" y="2399842"/>
                  <a:pt x="5435770" y="2399781"/>
                  <a:pt x="5434650" y="2399296"/>
                </a:cubicBezTo>
                <a:cubicBezTo>
                  <a:pt x="5425565" y="2395207"/>
                  <a:pt x="5426140" y="2384697"/>
                  <a:pt x="5431288" y="2379214"/>
                </a:cubicBezTo>
                <a:cubicBezTo>
                  <a:pt x="5430894" y="2378517"/>
                  <a:pt x="5430743" y="2377730"/>
                  <a:pt x="5430531" y="2376973"/>
                </a:cubicBezTo>
                <a:cubicBezTo>
                  <a:pt x="5429713" y="2377033"/>
                  <a:pt x="5428926" y="2377276"/>
                  <a:pt x="5427987" y="2377245"/>
                </a:cubicBezTo>
                <a:cubicBezTo>
                  <a:pt x="5422900" y="2376973"/>
                  <a:pt x="5419144" y="2374671"/>
                  <a:pt x="5415056" y="2371854"/>
                </a:cubicBezTo>
                <a:cubicBezTo>
                  <a:pt x="5413845" y="2371036"/>
                  <a:pt x="5412997" y="2369733"/>
                  <a:pt x="5412301" y="2368280"/>
                </a:cubicBezTo>
                <a:cubicBezTo>
                  <a:pt x="5410211" y="2367340"/>
                  <a:pt x="5408303" y="2365947"/>
                  <a:pt x="5407001" y="2364130"/>
                </a:cubicBezTo>
                <a:cubicBezTo>
                  <a:pt x="5405971" y="2362706"/>
                  <a:pt x="5405063" y="2361192"/>
                  <a:pt x="5404184" y="2359647"/>
                </a:cubicBezTo>
                <a:cubicBezTo>
                  <a:pt x="5403761" y="2359465"/>
                  <a:pt x="5403306" y="2359314"/>
                  <a:pt x="5402882" y="2359041"/>
                </a:cubicBezTo>
                <a:cubicBezTo>
                  <a:pt x="5397553" y="2355891"/>
                  <a:pt x="5395009" y="2347925"/>
                  <a:pt x="5398673" y="2342563"/>
                </a:cubicBezTo>
                <a:lnTo>
                  <a:pt x="5399430" y="2341473"/>
                </a:lnTo>
                <a:cubicBezTo>
                  <a:pt x="5399794" y="2339928"/>
                  <a:pt x="5400521" y="2338444"/>
                  <a:pt x="5401611" y="2337050"/>
                </a:cubicBezTo>
                <a:cubicBezTo>
                  <a:pt x="5401671" y="2336899"/>
                  <a:pt x="5401701" y="2336717"/>
                  <a:pt x="5401792" y="2336536"/>
                </a:cubicBezTo>
                <a:cubicBezTo>
                  <a:pt x="5403094" y="2333810"/>
                  <a:pt x="5405063" y="2331507"/>
                  <a:pt x="5407243" y="2329387"/>
                </a:cubicBezTo>
                <a:cubicBezTo>
                  <a:pt x="5406123" y="2327721"/>
                  <a:pt x="5405335" y="2325813"/>
                  <a:pt x="5405154" y="2323814"/>
                </a:cubicBezTo>
                <a:cubicBezTo>
                  <a:pt x="5404518" y="2323723"/>
                  <a:pt x="5403882" y="2323753"/>
                  <a:pt x="5403276" y="2323602"/>
                </a:cubicBezTo>
                <a:cubicBezTo>
                  <a:pt x="5400460" y="2322875"/>
                  <a:pt x="5398128" y="2321148"/>
                  <a:pt x="5396493" y="2318967"/>
                </a:cubicBezTo>
                <a:cubicBezTo>
                  <a:pt x="5393525" y="2320209"/>
                  <a:pt x="5390042" y="2320391"/>
                  <a:pt x="5386439" y="2318786"/>
                </a:cubicBezTo>
                <a:cubicBezTo>
                  <a:pt x="5382926" y="2317180"/>
                  <a:pt x="5381078" y="2314727"/>
                  <a:pt x="5380473" y="2312001"/>
                </a:cubicBezTo>
                <a:cubicBezTo>
                  <a:pt x="5380291" y="2312849"/>
                  <a:pt x="5379716" y="2313546"/>
                  <a:pt x="5379322" y="2314333"/>
                </a:cubicBezTo>
                <a:cubicBezTo>
                  <a:pt x="5379352" y="2314939"/>
                  <a:pt x="5379625" y="2315484"/>
                  <a:pt x="5379625" y="2316090"/>
                </a:cubicBezTo>
                <a:cubicBezTo>
                  <a:pt x="5379716" y="2319906"/>
                  <a:pt x="5377111" y="2323026"/>
                  <a:pt x="5373841" y="2324904"/>
                </a:cubicBezTo>
                <a:cubicBezTo>
                  <a:pt x="5373386" y="2329660"/>
                  <a:pt x="5370479" y="2333688"/>
                  <a:pt x="5365907" y="2335233"/>
                </a:cubicBezTo>
                <a:cubicBezTo>
                  <a:pt x="5370025" y="2334415"/>
                  <a:pt x="5374598" y="2335506"/>
                  <a:pt x="5377111" y="2339019"/>
                </a:cubicBezTo>
                <a:lnTo>
                  <a:pt x="5379050" y="2341746"/>
                </a:lnTo>
                <a:cubicBezTo>
                  <a:pt x="5379867" y="2342351"/>
                  <a:pt x="5380685" y="2343018"/>
                  <a:pt x="5381442" y="2343775"/>
                </a:cubicBezTo>
                <a:cubicBezTo>
                  <a:pt x="5383198" y="2345562"/>
                  <a:pt x="5384016" y="2347955"/>
                  <a:pt x="5385136" y="2350166"/>
                </a:cubicBezTo>
                <a:cubicBezTo>
                  <a:pt x="5387438" y="2351832"/>
                  <a:pt x="5389315" y="2354073"/>
                  <a:pt x="5390042" y="2356618"/>
                </a:cubicBezTo>
                <a:cubicBezTo>
                  <a:pt x="5390648" y="2358678"/>
                  <a:pt x="5390436" y="2360616"/>
                  <a:pt x="5389982" y="2362434"/>
                </a:cubicBezTo>
                <a:cubicBezTo>
                  <a:pt x="5390042" y="2362706"/>
                  <a:pt x="5390163" y="2362979"/>
                  <a:pt x="5390224" y="2363251"/>
                </a:cubicBezTo>
                <a:cubicBezTo>
                  <a:pt x="5393465" y="2363312"/>
                  <a:pt x="5396674" y="2364493"/>
                  <a:pt x="5398613" y="2367189"/>
                </a:cubicBezTo>
                <a:lnTo>
                  <a:pt x="5401611" y="2371339"/>
                </a:lnTo>
                <a:cubicBezTo>
                  <a:pt x="5405275" y="2376397"/>
                  <a:pt x="5405335" y="2383333"/>
                  <a:pt x="5400248" y="2387635"/>
                </a:cubicBezTo>
                <a:cubicBezTo>
                  <a:pt x="5395766" y="2391421"/>
                  <a:pt x="5387620" y="2391360"/>
                  <a:pt x="5383986" y="2386302"/>
                </a:cubicBezTo>
                <a:lnTo>
                  <a:pt x="5383834" y="2386090"/>
                </a:lnTo>
                <a:cubicBezTo>
                  <a:pt x="5383319" y="2387180"/>
                  <a:pt x="5383017" y="2388301"/>
                  <a:pt x="5382017" y="2389331"/>
                </a:cubicBezTo>
                <a:cubicBezTo>
                  <a:pt x="5377293" y="2394177"/>
                  <a:pt x="5371448" y="2393269"/>
                  <a:pt x="5367360" y="2389967"/>
                </a:cubicBezTo>
                <a:cubicBezTo>
                  <a:pt x="5362939" y="2393026"/>
                  <a:pt x="5357003" y="2393602"/>
                  <a:pt x="5353248" y="2388574"/>
                </a:cubicBezTo>
                <a:cubicBezTo>
                  <a:pt x="5351976" y="2386847"/>
                  <a:pt x="5350492" y="2385302"/>
                  <a:pt x="5349221" y="2383576"/>
                </a:cubicBezTo>
                <a:cubicBezTo>
                  <a:pt x="5348857" y="2383182"/>
                  <a:pt x="5348463" y="2382819"/>
                  <a:pt x="5348070" y="2382425"/>
                </a:cubicBezTo>
                <a:cubicBezTo>
                  <a:pt x="5346798" y="2381456"/>
                  <a:pt x="5345708" y="2380547"/>
                  <a:pt x="5344799" y="2379456"/>
                </a:cubicBezTo>
                <a:cubicBezTo>
                  <a:pt x="5342770" y="2379517"/>
                  <a:pt x="5340802" y="2378972"/>
                  <a:pt x="5338985" y="2378154"/>
                </a:cubicBezTo>
                <a:cubicBezTo>
                  <a:pt x="5336532" y="2383394"/>
                  <a:pt x="5329840" y="2387180"/>
                  <a:pt x="5324237" y="2384666"/>
                </a:cubicBezTo>
                <a:lnTo>
                  <a:pt x="5319361" y="2382455"/>
                </a:lnTo>
                <a:cubicBezTo>
                  <a:pt x="5314274" y="2380153"/>
                  <a:pt x="5311034" y="2375398"/>
                  <a:pt x="5311548" y="2369915"/>
                </a:cubicBezTo>
                <a:cubicBezTo>
                  <a:pt x="5304916" y="2376185"/>
                  <a:pt x="5290562" y="2370521"/>
                  <a:pt x="5292530" y="2358647"/>
                </a:cubicBezTo>
                <a:cubicBezTo>
                  <a:pt x="5293257" y="2354255"/>
                  <a:pt x="5295983" y="2352135"/>
                  <a:pt x="5299072" y="2351075"/>
                </a:cubicBezTo>
                <a:cubicBezTo>
                  <a:pt x="5297921" y="2348318"/>
                  <a:pt x="5297678" y="2345168"/>
                  <a:pt x="5298738" y="2342351"/>
                </a:cubicBezTo>
                <a:cubicBezTo>
                  <a:pt x="5300495" y="2337777"/>
                  <a:pt x="5303372" y="2334082"/>
                  <a:pt x="5307854" y="2331992"/>
                </a:cubicBezTo>
                <a:cubicBezTo>
                  <a:pt x="5313456" y="2329387"/>
                  <a:pt x="5318907" y="2331235"/>
                  <a:pt x="5323995" y="2333900"/>
                </a:cubicBezTo>
                <a:cubicBezTo>
                  <a:pt x="5329567" y="2336808"/>
                  <a:pt x="5330203" y="2345077"/>
                  <a:pt x="5327265" y="2349984"/>
                </a:cubicBezTo>
                <a:cubicBezTo>
                  <a:pt x="5331353" y="2351650"/>
                  <a:pt x="5334563" y="2355346"/>
                  <a:pt x="5334988" y="2359495"/>
                </a:cubicBezTo>
                <a:cubicBezTo>
                  <a:pt x="5335169" y="2357315"/>
                  <a:pt x="5335563" y="2355800"/>
                  <a:pt x="5336411" y="2353831"/>
                </a:cubicBezTo>
                <a:cubicBezTo>
                  <a:pt x="5338319" y="2349379"/>
                  <a:pt x="5341619" y="2346743"/>
                  <a:pt x="5345465" y="2344017"/>
                </a:cubicBezTo>
                <a:cubicBezTo>
                  <a:pt x="5346586" y="2343199"/>
                  <a:pt x="5348040" y="2342836"/>
                  <a:pt x="5349584" y="2342715"/>
                </a:cubicBezTo>
                <a:cubicBezTo>
                  <a:pt x="5351098" y="2341140"/>
                  <a:pt x="5352976" y="2339898"/>
                  <a:pt x="5355005" y="2339353"/>
                </a:cubicBezTo>
                <a:cubicBezTo>
                  <a:pt x="5356640" y="2338898"/>
                  <a:pt x="5358275" y="2338565"/>
                  <a:pt x="5359941" y="2338292"/>
                </a:cubicBezTo>
                <a:cubicBezTo>
                  <a:pt x="5360244" y="2337959"/>
                  <a:pt x="5360546" y="2337626"/>
                  <a:pt x="5360910" y="2337323"/>
                </a:cubicBezTo>
                <a:cubicBezTo>
                  <a:pt x="5361697" y="2336687"/>
                  <a:pt x="5362697" y="2336324"/>
                  <a:pt x="5363636" y="2335930"/>
                </a:cubicBezTo>
                <a:cubicBezTo>
                  <a:pt x="5361273" y="2336233"/>
                  <a:pt x="5358942" y="2335597"/>
                  <a:pt x="5356852" y="2334506"/>
                </a:cubicBezTo>
                <a:cubicBezTo>
                  <a:pt x="5356731" y="2334597"/>
                  <a:pt x="5356701" y="2334718"/>
                  <a:pt x="5356549" y="2334809"/>
                </a:cubicBezTo>
                <a:cubicBezTo>
                  <a:pt x="5351583" y="2337596"/>
                  <a:pt x="5343346" y="2336081"/>
                  <a:pt x="5340953" y="2330387"/>
                </a:cubicBezTo>
                <a:cubicBezTo>
                  <a:pt x="5340711" y="2329720"/>
                  <a:pt x="5340378" y="2329054"/>
                  <a:pt x="5340045" y="2328418"/>
                </a:cubicBezTo>
                <a:cubicBezTo>
                  <a:pt x="5340045" y="2328418"/>
                  <a:pt x="5340045" y="2328418"/>
                  <a:pt x="5340045" y="2328418"/>
                </a:cubicBezTo>
                <a:cubicBezTo>
                  <a:pt x="5339954" y="2328388"/>
                  <a:pt x="5339954" y="2328357"/>
                  <a:pt x="5339833" y="2328297"/>
                </a:cubicBezTo>
                <a:cubicBezTo>
                  <a:pt x="5339651" y="2328236"/>
                  <a:pt x="5339621" y="2328236"/>
                  <a:pt x="5339288" y="2328115"/>
                </a:cubicBezTo>
                <a:cubicBezTo>
                  <a:pt x="5333170" y="2326116"/>
                  <a:pt x="5330021" y="2320028"/>
                  <a:pt x="5331565" y="2313848"/>
                </a:cubicBezTo>
                <a:cubicBezTo>
                  <a:pt x="5332504" y="2310123"/>
                  <a:pt x="5335714" y="2307487"/>
                  <a:pt x="5339348" y="2306367"/>
                </a:cubicBezTo>
                <a:cubicBezTo>
                  <a:pt x="5339681" y="2305670"/>
                  <a:pt x="5340348" y="2305246"/>
                  <a:pt x="5340802" y="2304640"/>
                </a:cubicBezTo>
                <a:cubicBezTo>
                  <a:pt x="5337865" y="2303671"/>
                  <a:pt x="5335260" y="2301611"/>
                  <a:pt x="5333837" y="2297946"/>
                </a:cubicBezTo>
                <a:cubicBezTo>
                  <a:pt x="5328537" y="2284134"/>
                  <a:pt x="5350371" y="2277167"/>
                  <a:pt x="5355671" y="2290889"/>
                </a:cubicBezTo>
                <a:cubicBezTo>
                  <a:pt x="5356519" y="2293100"/>
                  <a:pt x="5356276" y="2294978"/>
                  <a:pt x="5355883" y="2296765"/>
                </a:cubicBezTo>
                <a:cubicBezTo>
                  <a:pt x="5360668" y="2296129"/>
                  <a:pt x="5365725" y="2296613"/>
                  <a:pt x="5370207" y="2297461"/>
                </a:cubicBezTo>
                <a:cubicBezTo>
                  <a:pt x="5375930" y="2298582"/>
                  <a:pt x="5379746" y="2302762"/>
                  <a:pt x="5380382" y="2308275"/>
                </a:cubicBezTo>
                <a:cubicBezTo>
                  <a:pt x="5381563" y="2301066"/>
                  <a:pt x="5389861" y="2294130"/>
                  <a:pt x="5398794" y="2298158"/>
                </a:cubicBezTo>
                <a:cubicBezTo>
                  <a:pt x="5400642" y="2299006"/>
                  <a:pt x="5402004" y="2300097"/>
                  <a:pt x="5402973" y="2301339"/>
                </a:cubicBezTo>
                <a:cubicBezTo>
                  <a:pt x="5404245" y="2301036"/>
                  <a:pt x="5405608" y="2300915"/>
                  <a:pt x="5406940" y="2301096"/>
                </a:cubicBezTo>
                <a:cubicBezTo>
                  <a:pt x="5407243" y="2301006"/>
                  <a:pt x="5407516" y="2300915"/>
                  <a:pt x="5407788" y="2300793"/>
                </a:cubicBezTo>
                <a:cubicBezTo>
                  <a:pt x="5407879" y="2300733"/>
                  <a:pt x="5407970" y="2300703"/>
                  <a:pt x="5408091" y="2300612"/>
                </a:cubicBezTo>
                <a:cubicBezTo>
                  <a:pt x="5408848" y="2300097"/>
                  <a:pt x="5409666" y="2299673"/>
                  <a:pt x="5410453" y="2299158"/>
                </a:cubicBezTo>
                <a:cubicBezTo>
                  <a:pt x="5411059" y="2298764"/>
                  <a:pt x="5414148" y="2296341"/>
                  <a:pt x="5411392" y="2298582"/>
                </a:cubicBezTo>
                <a:cubicBezTo>
                  <a:pt x="5414875" y="2295705"/>
                  <a:pt x="5418175" y="2293494"/>
                  <a:pt x="5422990" y="2294463"/>
                </a:cubicBezTo>
                <a:cubicBezTo>
                  <a:pt x="5427836" y="2295463"/>
                  <a:pt x="5431197" y="2299279"/>
                  <a:pt x="5432045" y="2303974"/>
                </a:cubicBezTo>
                <a:cubicBezTo>
                  <a:pt x="5432227" y="2304943"/>
                  <a:pt x="5432288" y="2305882"/>
                  <a:pt x="5432288" y="2306882"/>
                </a:cubicBezTo>
                <a:cubicBezTo>
                  <a:pt x="5433135" y="2310516"/>
                  <a:pt x="5432681" y="2314242"/>
                  <a:pt x="5431561" y="2317816"/>
                </a:cubicBezTo>
                <a:cubicBezTo>
                  <a:pt x="5432863" y="2318513"/>
                  <a:pt x="5434074" y="2319452"/>
                  <a:pt x="5435073" y="2320603"/>
                </a:cubicBezTo>
                <a:cubicBezTo>
                  <a:pt x="5436709" y="2319422"/>
                  <a:pt x="5438556" y="2318634"/>
                  <a:pt x="5440676" y="2318483"/>
                </a:cubicBezTo>
                <a:cubicBezTo>
                  <a:pt x="5438950" y="2314878"/>
                  <a:pt x="5438677" y="2310607"/>
                  <a:pt x="5440979" y="2307245"/>
                </a:cubicBezTo>
                <a:lnTo>
                  <a:pt x="5442886" y="2304428"/>
                </a:lnTo>
                <a:cubicBezTo>
                  <a:pt x="5442251" y="2303520"/>
                  <a:pt x="5441584" y="2302611"/>
                  <a:pt x="5440948" y="2301733"/>
                </a:cubicBezTo>
                <a:cubicBezTo>
                  <a:pt x="5437345" y="2296674"/>
                  <a:pt x="5437617" y="2289677"/>
                  <a:pt x="5442675" y="2285588"/>
                </a:cubicBezTo>
                <a:cubicBezTo>
                  <a:pt x="5447308" y="2281862"/>
                  <a:pt x="5455182" y="2282286"/>
                  <a:pt x="5458785" y="2287314"/>
                </a:cubicBezTo>
                <a:lnTo>
                  <a:pt x="5460996" y="2290404"/>
                </a:lnTo>
                <a:cubicBezTo>
                  <a:pt x="5461329" y="2290192"/>
                  <a:pt x="5461420" y="2289738"/>
                  <a:pt x="5461783" y="2289556"/>
                </a:cubicBezTo>
                <a:cubicBezTo>
                  <a:pt x="5461632" y="2289253"/>
                  <a:pt x="5461632" y="2288920"/>
                  <a:pt x="5461511" y="2288617"/>
                </a:cubicBezTo>
                <a:cubicBezTo>
                  <a:pt x="5461087" y="2287648"/>
                  <a:pt x="5460814" y="2286678"/>
                  <a:pt x="5460633" y="2285618"/>
                </a:cubicBezTo>
                <a:cubicBezTo>
                  <a:pt x="5458967" y="2278561"/>
                  <a:pt x="5460875" y="2270110"/>
                  <a:pt x="5464479" y="2264294"/>
                </a:cubicBezTo>
                <a:cubicBezTo>
                  <a:pt x="5465448" y="2262719"/>
                  <a:pt x="5467325" y="2261871"/>
                  <a:pt x="5468960" y="2260871"/>
                </a:cubicBezTo>
                <a:cubicBezTo>
                  <a:pt x="5469203" y="2259872"/>
                  <a:pt x="5469415" y="2258872"/>
                  <a:pt x="5469960" y="2258054"/>
                </a:cubicBezTo>
                <a:cubicBezTo>
                  <a:pt x="5464146" y="2260780"/>
                  <a:pt x="5455515" y="2259296"/>
                  <a:pt x="5452517" y="2251421"/>
                </a:cubicBezTo>
                <a:cubicBezTo>
                  <a:pt x="5447217" y="2237669"/>
                  <a:pt x="5469536" y="2232247"/>
                  <a:pt x="5474775" y="2245878"/>
                </a:cubicBezTo>
                <a:cubicBezTo>
                  <a:pt x="5476138" y="2249422"/>
                  <a:pt x="5475653" y="2252390"/>
                  <a:pt x="5474139" y="2254632"/>
                </a:cubicBezTo>
                <a:cubicBezTo>
                  <a:pt x="5476350" y="2253602"/>
                  <a:pt x="5478954" y="2253390"/>
                  <a:pt x="5481528" y="2253723"/>
                </a:cubicBezTo>
                <a:cubicBezTo>
                  <a:pt x="5482255" y="2249937"/>
                  <a:pt x="5484708" y="2246605"/>
                  <a:pt x="5488402" y="2244606"/>
                </a:cubicBezTo>
                <a:cubicBezTo>
                  <a:pt x="5488402" y="2243969"/>
                  <a:pt x="5488221" y="2243455"/>
                  <a:pt x="5488342" y="2242788"/>
                </a:cubicBezTo>
                <a:cubicBezTo>
                  <a:pt x="5490734" y="2228279"/>
                  <a:pt x="5513598" y="2230097"/>
                  <a:pt x="5511206" y="2244636"/>
                </a:cubicBezTo>
                <a:cubicBezTo>
                  <a:pt x="5510539" y="2248604"/>
                  <a:pt x="5508298" y="2251270"/>
                  <a:pt x="5505482" y="2252844"/>
                </a:cubicBezTo>
                <a:cubicBezTo>
                  <a:pt x="5505421" y="2254813"/>
                  <a:pt x="5504967" y="2256813"/>
                  <a:pt x="5503907" y="2258660"/>
                </a:cubicBezTo>
                <a:cubicBezTo>
                  <a:pt x="5505058" y="2258721"/>
                  <a:pt x="5506148" y="2258933"/>
                  <a:pt x="5507148" y="2259327"/>
                </a:cubicBezTo>
                <a:cubicBezTo>
                  <a:pt x="5510146" y="2253723"/>
                  <a:pt x="5517141" y="2251875"/>
                  <a:pt x="5522834" y="2254268"/>
                </a:cubicBezTo>
                <a:close/>
                <a:moveTo>
                  <a:pt x="5483012" y="2100001"/>
                </a:moveTo>
                <a:cubicBezTo>
                  <a:pt x="5484526" y="2093944"/>
                  <a:pt x="5492672" y="2091429"/>
                  <a:pt x="5497851" y="2093459"/>
                </a:cubicBezTo>
                <a:cubicBezTo>
                  <a:pt x="5504150" y="2095912"/>
                  <a:pt x="5505876" y="2102303"/>
                  <a:pt x="5504392" y="2108301"/>
                </a:cubicBezTo>
                <a:lnTo>
                  <a:pt x="5503150" y="2113269"/>
                </a:lnTo>
                <a:cubicBezTo>
                  <a:pt x="5501636" y="2119326"/>
                  <a:pt x="5493490" y="2121841"/>
                  <a:pt x="5488311" y="2119781"/>
                </a:cubicBezTo>
                <a:cubicBezTo>
                  <a:pt x="5482013" y="2117327"/>
                  <a:pt x="5480286" y="2110936"/>
                  <a:pt x="5481770" y="2104939"/>
                </a:cubicBezTo>
                <a:lnTo>
                  <a:pt x="5483012" y="2100001"/>
                </a:lnTo>
                <a:close/>
                <a:moveTo>
                  <a:pt x="5466629" y="2153433"/>
                </a:moveTo>
                <a:cubicBezTo>
                  <a:pt x="5468052" y="2152888"/>
                  <a:pt x="5469536" y="2152797"/>
                  <a:pt x="5470989" y="2153009"/>
                </a:cubicBezTo>
                <a:cubicBezTo>
                  <a:pt x="5468506" y="2144346"/>
                  <a:pt x="5475865" y="2133381"/>
                  <a:pt x="5486283" y="2138076"/>
                </a:cubicBezTo>
                <a:cubicBezTo>
                  <a:pt x="5487131" y="2138439"/>
                  <a:pt x="5487615" y="2139045"/>
                  <a:pt x="5488311" y="2139530"/>
                </a:cubicBezTo>
                <a:cubicBezTo>
                  <a:pt x="5488463" y="2138894"/>
                  <a:pt x="5488433" y="2138318"/>
                  <a:pt x="5488675" y="2137713"/>
                </a:cubicBezTo>
                <a:cubicBezTo>
                  <a:pt x="5490885" y="2132503"/>
                  <a:pt x="5498365" y="2128595"/>
                  <a:pt x="5503725" y="2131685"/>
                </a:cubicBezTo>
                <a:cubicBezTo>
                  <a:pt x="5504362" y="2132078"/>
                  <a:pt x="5505028" y="2132412"/>
                  <a:pt x="5505724" y="2132745"/>
                </a:cubicBezTo>
                <a:cubicBezTo>
                  <a:pt x="5505815" y="2132775"/>
                  <a:pt x="5505785" y="2132745"/>
                  <a:pt x="5505846" y="2132775"/>
                </a:cubicBezTo>
                <a:cubicBezTo>
                  <a:pt x="5505906" y="2132775"/>
                  <a:pt x="5505936" y="2132775"/>
                  <a:pt x="5505997" y="2132775"/>
                </a:cubicBezTo>
                <a:cubicBezTo>
                  <a:pt x="5506118" y="2132745"/>
                  <a:pt x="5506239" y="2132715"/>
                  <a:pt x="5506421" y="2132654"/>
                </a:cubicBezTo>
                <a:cubicBezTo>
                  <a:pt x="5512477" y="2130534"/>
                  <a:pt x="5518685" y="2133351"/>
                  <a:pt x="5521260" y="2139197"/>
                </a:cubicBezTo>
                <a:cubicBezTo>
                  <a:pt x="5523712" y="2144740"/>
                  <a:pt x="5520351" y="2152070"/>
                  <a:pt x="5514688" y="2154039"/>
                </a:cubicBezTo>
                <a:cubicBezTo>
                  <a:pt x="5508086" y="2156341"/>
                  <a:pt x="5500879" y="2156310"/>
                  <a:pt x="5494701" y="2152766"/>
                </a:cubicBezTo>
                <a:cubicBezTo>
                  <a:pt x="5494096" y="2152403"/>
                  <a:pt x="5493611" y="2151918"/>
                  <a:pt x="5493066" y="2151494"/>
                </a:cubicBezTo>
                <a:cubicBezTo>
                  <a:pt x="5491976" y="2157492"/>
                  <a:pt x="5487100" y="2162459"/>
                  <a:pt x="5480438" y="2161157"/>
                </a:cubicBezTo>
                <a:cubicBezTo>
                  <a:pt x="5480468" y="2161308"/>
                  <a:pt x="5480619" y="2161429"/>
                  <a:pt x="5480650" y="2161611"/>
                </a:cubicBezTo>
                <a:cubicBezTo>
                  <a:pt x="5481740" y="2165791"/>
                  <a:pt x="5480408" y="2169487"/>
                  <a:pt x="5477773" y="2172182"/>
                </a:cubicBezTo>
                <a:cubicBezTo>
                  <a:pt x="5479227" y="2173485"/>
                  <a:pt x="5480438" y="2175121"/>
                  <a:pt x="5481165" y="2176968"/>
                </a:cubicBezTo>
                <a:cubicBezTo>
                  <a:pt x="5483466" y="2182905"/>
                  <a:pt x="5479590" y="2189357"/>
                  <a:pt x="5473988" y="2191507"/>
                </a:cubicBezTo>
                <a:lnTo>
                  <a:pt x="5469233" y="2193355"/>
                </a:lnTo>
                <a:cubicBezTo>
                  <a:pt x="5465296" y="2194870"/>
                  <a:pt x="5461208" y="2193658"/>
                  <a:pt x="5458210" y="2191083"/>
                </a:cubicBezTo>
                <a:cubicBezTo>
                  <a:pt x="5455848" y="2191205"/>
                  <a:pt x="5453698" y="2190235"/>
                  <a:pt x="5451820" y="2188660"/>
                </a:cubicBezTo>
                <a:cubicBezTo>
                  <a:pt x="5450033" y="2188660"/>
                  <a:pt x="5448277" y="2188387"/>
                  <a:pt x="5446642" y="2187630"/>
                </a:cubicBezTo>
                <a:lnTo>
                  <a:pt x="5441766" y="2185449"/>
                </a:lnTo>
                <a:cubicBezTo>
                  <a:pt x="5435619" y="2182663"/>
                  <a:pt x="5433741" y="2175151"/>
                  <a:pt x="5436255" y="2169335"/>
                </a:cubicBezTo>
                <a:cubicBezTo>
                  <a:pt x="5438919" y="2163247"/>
                  <a:pt x="5446642" y="2161248"/>
                  <a:pt x="5452365" y="2163822"/>
                </a:cubicBezTo>
                <a:lnTo>
                  <a:pt x="5453577" y="2164368"/>
                </a:lnTo>
                <a:cubicBezTo>
                  <a:pt x="5454394" y="2160188"/>
                  <a:pt x="5457665" y="2156886"/>
                  <a:pt x="5461874" y="2155250"/>
                </a:cubicBezTo>
                <a:lnTo>
                  <a:pt x="5466629" y="2153433"/>
                </a:lnTo>
                <a:close/>
                <a:moveTo>
                  <a:pt x="5439283" y="2076648"/>
                </a:moveTo>
                <a:cubicBezTo>
                  <a:pt x="5438829" y="2068712"/>
                  <a:pt x="5444794" y="2060776"/>
                  <a:pt x="5453788" y="2064835"/>
                </a:cubicBezTo>
                <a:cubicBezTo>
                  <a:pt x="5467719" y="2071135"/>
                  <a:pt x="5460905" y="2094246"/>
                  <a:pt x="5446823" y="2087885"/>
                </a:cubicBezTo>
                <a:cubicBezTo>
                  <a:pt x="5444492" y="2086825"/>
                  <a:pt x="5442947" y="2085250"/>
                  <a:pt x="5441706" y="2083463"/>
                </a:cubicBezTo>
                <a:cubicBezTo>
                  <a:pt x="5441736" y="2084493"/>
                  <a:pt x="5441857" y="2085493"/>
                  <a:pt x="5441584" y="2086613"/>
                </a:cubicBezTo>
                <a:cubicBezTo>
                  <a:pt x="5438011" y="2100971"/>
                  <a:pt x="5416116" y="2094155"/>
                  <a:pt x="5419659" y="2079889"/>
                </a:cubicBezTo>
                <a:cubicBezTo>
                  <a:pt x="5422203" y="2069621"/>
                  <a:pt x="5433983" y="2070287"/>
                  <a:pt x="5439283" y="2076648"/>
                </a:cubicBezTo>
                <a:close/>
                <a:moveTo>
                  <a:pt x="5386923" y="2038967"/>
                </a:moveTo>
                <a:lnTo>
                  <a:pt x="5394009" y="2036302"/>
                </a:lnTo>
                <a:cubicBezTo>
                  <a:pt x="5394191" y="2036241"/>
                  <a:pt x="5394403" y="2036362"/>
                  <a:pt x="5394585" y="2036302"/>
                </a:cubicBezTo>
                <a:cubicBezTo>
                  <a:pt x="5394161" y="2032061"/>
                  <a:pt x="5395917" y="2027730"/>
                  <a:pt x="5399733" y="2025367"/>
                </a:cubicBezTo>
                <a:cubicBezTo>
                  <a:pt x="5404911" y="2022126"/>
                  <a:pt x="5412331" y="2023701"/>
                  <a:pt x="5415541" y="2029002"/>
                </a:cubicBezTo>
                <a:cubicBezTo>
                  <a:pt x="5416782" y="2031061"/>
                  <a:pt x="5418024" y="2033121"/>
                  <a:pt x="5419266" y="2035181"/>
                </a:cubicBezTo>
                <a:cubicBezTo>
                  <a:pt x="5422476" y="2040512"/>
                  <a:pt x="5420961" y="2047660"/>
                  <a:pt x="5415632" y="2050992"/>
                </a:cubicBezTo>
                <a:cubicBezTo>
                  <a:pt x="5414269" y="2051841"/>
                  <a:pt x="5412725" y="2052325"/>
                  <a:pt x="5411150" y="2052537"/>
                </a:cubicBezTo>
                <a:cubicBezTo>
                  <a:pt x="5412270" y="2058262"/>
                  <a:pt x="5408878" y="2063623"/>
                  <a:pt x="5403488" y="2065683"/>
                </a:cubicBezTo>
                <a:lnTo>
                  <a:pt x="5398734" y="2067500"/>
                </a:lnTo>
                <a:cubicBezTo>
                  <a:pt x="5392919" y="2069742"/>
                  <a:pt x="5386105" y="2065592"/>
                  <a:pt x="5384379" y="2059958"/>
                </a:cubicBezTo>
                <a:cubicBezTo>
                  <a:pt x="5384167" y="2059292"/>
                  <a:pt x="5384258" y="2058656"/>
                  <a:pt x="5384198" y="2057989"/>
                </a:cubicBezTo>
                <a:cubicBezTo>
                  <a:pt x="5383077" y="2056959"/>
                  <a:pt x="5381563" y="2056444"/>
                  <a:pt x="5380867" y="2054900"/>
                </a:cubicBezTo>
                <a:cubicBezTo>
                  <a:pt x="5378323" y="2049175"/>
                  <a:pt x="5380867" y="2041269"/>
                  <a:pt x="5386923" y="2038967"/>
                </a:cubicBezTo>
                <a:close/>
                <a:moveTo>
                  <a:pt x="5363242" y="2036696"/>
                </a:moveTo>
                <a:cubicBezTo>
                  <a:pt x="5369207" y="2036393"/>
                  <a:pt x="5372630" y="2039846"/>
                  <a:pt x="5373932" y="2044147"/>
                </a:cubicBezTo>
                <a:cubicBezTo>
                  <a:pt x="5375991" y="2046661"/>
                  <a:pt x="5377142" y="2049902"/>
                  <a:pt x="5376384" y="2052991"/>
                </a:cubicBezTo>
                <a:lnTo>
                  <a:pt x="5375143" y="2057959"/>
                </a:lnTo>
                <a:cubicBezTo>
                  <a:pt x="5374992" y="2058534"/>
                  <a:pt x="5374628" y="2058868"/>
                  <a:pt x="5374416" y="2059382"/>
                </a:cubicBezTo>
                <a:cubicBezTo>
                  <a:pt x="5376354" y="2060261"/>
                  <a:pt x="5378020" y="2061473"/>
                  <a:pt x="5379110" y="2063199"/>
                </a:cubicBezTo>
                <a:cubicBezTo>
                  <a:pt x="5383380" y="2068863"/>
                  <a:pt x="5383562" y="2077981"/>
                  <a:pt x="5375870" y="2081070"/>
                </a:cubicBezTo>
                <a:cubicBezTo>
                  <a:pt x="5373780" y="2081888"/>
                  <a:pt x="5371782" y="2082979"/>
                  <a:pt x="5369722" y="2083796"/>
                </a:cubicBezTo>
                <a:cubicBezTo>
                  <a:pt x="5369207" y="2084069"/>
                  <a:pt x="5368753" y="2084372"/>
                  <a:pt x="5368269" y="2084644"/>
                </a:cubicBezTo>
                <a:cubicBezTo>
                  <a:pt x="5366967" y="2085674"/>
                  <a:pt x="5365755" y="2086522"/>
                  <a:pt x="5364362" y="2087158"/>
                </a:cubicBezTo>
                <a:cubicBezTo>
                  <a:pt x="5363575" y="2090672"/>
                  <a:pt x="5361273" y="2093944"/>
                  <a:pt x="5358366" y="2095549"/>
                </a:cubicBezTo>
                <a:cubicBezTo>
                  <a:pt x="5352249" y="2098911"/>
                  <a:pt x="5345738" y="2096124"/>
                  <a:pt x="5342013" y="2090793"/>
                </a:cubicBezTo>
                <a:cubicBezTo>
                  <a:pt x="5344648" y="2094579"/>
                  <a:pt x="5344436" y="2092792"/>
                  <a:pt x="5341650" y="2091793"/>
                </a:cubicBezTo>
                <a:cubicBezTo>
                  <a:pt x="5340923" y="2091520"/>
                  <a:pt x="5340438" y="2091096"/>
                  <a:pt x="5339833" y="2090793"/>
                </a:cubicBezTo>
                <a:cubicBezTo>
                  <a:pt x="5341196" y="2095640"/>
                  <a:pt x="5339469" y="2101062"/>
                  <a:pt x="5335018" y="2103757"/>
                </a:cubicBezTo>
                <a:cubicBezTo>
                  <a:pt x="5329749" y="2106968"/>
                  <a:pt x="5322450" y="2105211"/>
                  <a:pt x="5319270" y="2099941"/>
                </a:cubicBezTo>
                <a:lnTo>
                  <a:pt x="5315757" y="2094095"/>
                </a:lnTo>
                <a:cubicBezTo>
                  <a:pt x="5314819" y="2097518"/>
                  <a:pt x="5312578" y="2100577"/>
                  <a:pt x="5309126" y="2101879"/>
                </a:cubicBezTo>
                <a:lnTo>
                  <a:pt x="5304371" y="2103727"/>
                </a:lnTo>
                <a:cubicBezTo>
                  <a:pt x="5298587" y="2105969"/>
                  <a:pt x="5291773" y="2103091"/>
                  <a:pt x="5289502" y="2097275"/>
                </a:cubicBezTo>
                <a:cubicBezTo>
                  <a:pt x="5287261" y="2091551"/>
                  <a:pt x="5290199" y="2084614"/>
                  <a:pt x="5295953" y="2082403"/>
                </a:cubicBezTo>
                <a:lnTo>
                  <a:pt x="5300707" y="2080555"/>
                </a:lnTo>
                <a:cubicBezTo>
                  <a:pt x="5305764" y="2078617"/>
                  <a:pt x="5311367" y="2080676"/>
                  <a:pt x="5314274" y="2085038"/>
                </a:cubicBezTo>
                <a:cubicBezTo>
                  <a:pt x="5314546" y="2083978"/>
                  <a:pt x="5315061" y="2083039"/>
                  <a:pt x="5315606" y="2082100"/>
                </a:cubicBezTo>
                <a:cubicBezTo>
                  <a:pt x="5310155" y="2080828"/>
                  <a:pt x="5305340" y="2075012"/>
                  <a:pt x="5306763" y="2069257"/>
                </a:cubicBezTo>
                <a:lnTo>
                  <a:pt x="5308005" y="2064320"/>
                </a:lnTo>
                <a:cubicBezTo>
                  <a:pt x="5309519" y="2058292"/>
                  <a:pt x="5314576" y="2053718"/>
                  <a:pt x="5321118" y="2054779"/>
                </a:cubicBezTo>
                <a:cubicBezTo>
                  <a:pt x="5322601" y="2055021"/>
                  <a:pt x="5324025" y="2055627"/>
                  <a:pt x="5325357" y="2056475"/>
                </a:cubicBezTo>
                <a:cubicBezTo>
                  <a:pt x="5324600" y="2051325"/>
                  <a:pt x="5326963" y="2045510"/>
                  <a:pt x="5332020" y="2043602"/>
                </a:cubicBezTo>
                <a:lnTo>
                  <a:pt x="5335321" y="2042360"/>
                </a:lnTo>
                <a:cubicBezTo>
                  <a:pt x="5336169" y="2041693"/>
                  <a:pt x="5337017" y="2041057"/>
                  <a:pt x="5338016" y="2040482"/>
                </a:cubicBezTo>
                <a:cubicBezTo>
                  <a:pt x="5345496" y="2036180"/>
                  <a:pt x="5355005" y="2037120"/>
                  <a:pt x="5363242" y="2036696"/>
                </a:cubicBezTo>
                <a:close/>
                <a:moveTo>
                  <a:pt x="5345617" y="1889729"/>
                </a:moveTo>
                <a:cubicBezTo>
                  <a:pt x="5348827" y="1895029"/>
                  <a:pt x="5348009" y="1901996"/>
                  <a:pt x="5342619" y="1905661"/>
                </a:cubicBezTo>
                <a:cubicBezTo>
                  <a:pt x="5337713" y="1908993"/>
                  <a:pt x="5329870" y="1907963"/>
                  <a:pt x="5326690" y="1902662"/>
                </a:cubicBezTo>
                <a:cubicBezTo>
                  <a:pt x="5326115" y="1901754"/>
                  <a:pt x="5325569" y="1900815"/>
                  <a:pt x="5325024" y="1899876"/>
                </a:cubicBezTo>
                <a:cubicBezTo>
                  <a:pt x="5323389" y="1898816"/>
                  <a:pt x="5321936" y="1897362"/>
                  <a:pt x="5320997" y="1894969"/>
                </a:cubicBezTo>
                <a:cubicBezTo>
                  <a:pt x="5318695" y="1888941"/>
                  <a:pt x="5321451" y="1883792"/>
                  <a:pt x="5325599" y="1880884"/>
                </a:cubicBezTo>
                <a:cubicBezTo>
                  <a:pt x="5325751" y="1880793"/>
                  <a:pt x="5325812" y="1880642"/>
                  <a:pt x="5325963" y="1880521"/>
                </a:cubicBezTo>
                <a:cubicBezTo>
                  <a:pt x="5326084" y="1880430"/>
                  <a:pt x="5326236" y="1880430"/>
                  <a:pt x="5326357" y="1880339"/>
                </a:cubicBezTo>
                <a:cubicBezTo>
                  <a:pt x="5327477" y="1879703"/>
                  <a:pt x="5328598" y="1879218"/>
                  <a:pt x="5329809" y="1878915"/>
                </a:cubicBezTo>
                <a:cubicBezTo>
                  <a:pt x="5329930" y="1878885"/>
                  <a:pt x="5330051" y="1878855"/>
                  <a:pt x="5330142" y="1878824"/>
                </a:cubicBezTo>
                <a:cubicBezTo>
                  <a:pt x="5332474" y="1878309"/>
                  <a:pt x="5334776" y="1878552"/>
                  <a:pt x="5336865" y="1879642"/>
                </a:cubicBezTo>
                <a:cubicBezTo>
                  <a:pt x="5338864" y="1880430"/>
                  <a:pt x="5340711" y="1881611"/>
                  <a:pt x="5341862" y="1883519"/>
                </a:cubicBezTo>
                <a:lnTo>
                  <a:pt x="5345617" y="1889729"/>
                </a:lnTo>
                <a:close/>
                <a:moveTo>
                  <a:pt x="5311185" y="1830815"/>
                </a:moveTo>
                <a:cubicBezTo>
                  <a:pt x="5311518" y="1830512"/>
                  <a:pt x="5311851" y="1830179"/>
                  <a:pt x="5312215" y="1829936"/>
                </a:cubicBezTo>
                <a:cubicBezTo>
                  <a:pt x="5317090" y="1826574"/>
                  <a:pt x="5324964" y="1827513"/>
                  <a:pt x="5328174" y="1832844"/>
                </a:cubicBezTo>
                <a:lnTo>
                  <a:pt x="5329900" y="1835722"/>
                </a:lnTo>
                <a:cubicBezTo>
                  <a:pt x="5330687" y="1836388"/>
                  <a:pt x="5331444" y="1837085"/>
                  <a:pt x="5332141" y="1837933"/>
                </a:cubicBezTo>
                <a:cubicBezTo>
                  <a:pt x="5337440" y="1844203"/>
                  <a:pt x="5338167" y="1853260"/>
                  <a:pt x="5339984" y="1860953"/>
                </a:cubicBezTo>
                <a:cubicBezTo>
                  <a:pt x="5342710" y="1872554"/>
                  <a:pt x="5328598" y="1877189"/>
                  <a:pt x="5321209" y="1871070"/>
                </a:cubicBezTo>
                <a:cubicBezTo>
                  <a:pt x="5321178" y="1871373"/>
                  <a:pt x="5321148" y="1871676"/>
                  <a:pt x="5321118" y="1871979"/>
                </a:cubicBezTo>
                <a:cubicBezTo>
                  <a:pt x="5321421" y="1875462"/>
                  <a:pt x="5320058" y="1878340"/>
                  <a:pt x="5317847" y="1880369"/>
                </a:cubicBezTo>
                <a:cubicBezTo>
                  <a:pt x="5313274" y="1885367"/>
                  <a:pt x="5304734" y="1887093"/>
                  <a:pt x="5300525" y="1880369"/>
                </a:cubicBezTo>
                <a:cubicBezTo>
                  <a:pt x="5299374" y="1878552"/>
                  <a:pt x="5298042" y="1876886"/>
                  <a:pt x="5296922" y="1875068"/>
                </a:cubicBezTo>
                <a:cubicBezTo>
                  <a:pt x="5296588" y="1874644"/>
                  <a:pt x="5296225" y="1874251"/>
                  <a:pt x="5295861" y="1873826"/>
                </a:cubicBezTo>
                <a:cubicBezTo>
                  <a:pt x="5294680" y="1872766"/>
                  <a:pt x="5293651" y="1871797"/>
                  <a:pt x="5292833" y="1870616"/>
                </a:cubicBezTo>
                <a:cubicBezTo>
                  <a:pt x="5289411" y="1870464"/>
                  <a:pt x="5285929" y="1868889"/>
                  <a:pt x="5283930" y="1866405"/>
                </a:cubicBezTo>
                <a:cubicBezTo>
                  <a:pt x="5279720" y="1861226"/>
                  <a:pt x="5281265" y="1854653"/>
                  <a:pt x="5285595" y="1850261"/>
                </a:cubicBezTo>
                <a:cubicBezTo>
                  <a:pt x="5282507" y="1853381"/>
                  <a:pt x="5284142" y="1852866"/>
                  <a:pt x="5284596" y="1850109"/>
                </a:cubicBezTo>
                <a:cubicBezTo>
                  <a:pt x="5284960" y="1847868"/>
                  <a:pt x="5285474" y="1846384"/>
                  <a:pt x="5286504" y="1844475"/>
                </a:cubicBezTo>
                <a:cubicBezTo>
                  <a:pt x="5288745" y="1840174"/>
                  <a:pt x="5292258" y="1837842"/>
                  <a:pt x="5296286" y="1835389"/>
                </a:cubicBezTo>
                <a:cubicBezTo>
                  <a:pt x="5297467" y="1834692"/>
                  <a:pt x="5298951" y="1834450"/>
                  <a:pt x="5300495" y="1834419"/>
                </a:cubicBezTo>
                <a:cubicBezTo>
                  <a:pt x="5302130" y="1832965"/>
                  <a:pt x="5304099" y="1831875"/>
                  <a:pt x="5306188" y="1831481"/>
                </a:cubicBezTo>
                <a:cubicBezTo>
                  <a:pt x="5307823" y="1831178"/>
                  <a:pt x="5309519" y="1830966"/>
                  <a:pt x="5311185" y="1830815"/>
                </a:cubicBezTo>
                <a:close/>
                <a:moveTo>
                  <a:pt x="5304159" y="1818790"/>
                </a:moveTo>
                <a:cubicBezTo>
                  <a:pt x="5300616" y="1833086"/>
                  <a:pt x="5278086" y="1828785"/>
                  <a:pt x="5281628" y="1814428"/>
                </a:cubicBezTo>
                <a:cubicBezTo>
                  <a:pt x="5285172" y="1800161"/>
                  <a:pt x="5307702" y="1804462"/>
                  <a:pt x="5304159" y="1818790"/>
                </a:cubicBezTo>
                <a:close/>
                <a:moveTo>
                  <a:pt x="5257038" y="1744276"/>
                </a:moveTo>
                <a:cubicBezTo>
                  <a:pt x="5257038" y="1744246"/>
                  <a:pt x="5257038" y="1744246"/>
                  <a:pt x="5257038" y="1744216"/>
                </a:cubicBezTo>
                <a:cubicBezTo>
                  <a:pt x="5258553" y="1738006"/>
                  <a:pt x="5265457" y="1734977"/>
                  <a:pt x="5271272" y="1736431"/>
                </a:cubicBezTo>
                <a:lnTo>
                  <a:pt x="5276208" y="1737673"/>
                </a:lnTo>
                <a:cubicBezTo>
                  <a:pt x="5282446" y="1739218"/>
                  <a:pt x="5285414" y="1746063"/>
                  <a:pt x="5283991" y="1751909"/>
                </a:cubicBezTo>
                <a:cubicBezTo>
                  <a:pt x="5283536" y="1753787"/>
                  <a:pt x="5282507" y="1755211"/>
                  <a:pt x="5281265" y="1756483"/>
                </a:cubicBezTo>
                <a:cubicBezTo>
                  <a:pt x="5281719" y="1758331"/>
                  <a:pt x="5281901" y="1760239"/>
                  <a:pt x="5281447" y="1762147"/>
                </a:cubicBezTo>
                <a:cubicBezTo>
                  <a:pt x="5280054" y="1768296"/>
                  <a:pt x="5273180" y="1771598"/>
                  <a:pt x="5267365" y="1770174"/>
                </a:cubicBezTo>
                <a:lnTo>
                  <a:pt x="5252526" y="1766479"/>
                </a:lnTo>
                <a:cubicBezTo>
                  <a:pt x="5246288" y="1764934"/>
                  <a:pt x="5243169" y="1758331"/>
                  <a:pt x="5244501" y="1752394"/>
                </a:cubicBezTo>
                <a:cubicBezTo>
                  <a:pt x="5245803" y="1746760"/>
                  <a:pt x="5251618" y="1743701"/>
                  <a:pt x="5257038" y="1744276"/>
                </a:cubicBezTo>
                <a:close/>
                <a:moveTo>
                  <a:pt x="5210947" y="1692753"/>
                </a:moveTo>
                <a:cubicBezTo>
                  <a:pt x="5216308" y="1690057"/>
                  <a:pt x="5222091" y="1692208"/>
                  <a:pt x="5225453" y="1696691"/>
                </a:cubicBezTo>
                <a:cubicBezTo>
                  <a:pt x="5227845" y="1695388"/>
                  <a:pt x="5230632" y="1694813"/>
                  <a:pt x="5233236" y="1695449"/>
                </a:cubicBezTo>
                <a:lnTo>
                  <a:pt x="5238172" y="1696691"/>
                </a:lnTo>
                <a:cubicBezTo>
                  <a:pt x="5244410" y="1698236"/>
                  <a:pt x="5248074" y="1703960"/>
                  <a:pt x="5247045" y="1710261"/>
                </a:cubicBezTo>
                <a:cubicBezTo>
                  <a:pt x="5246076" y="1716228"/>
                  <a:pt x="5239293" y="1720590"/>
                  <a:pt x="5233478" y="1719136"/>
                </a:cubicBezTo>
                <a:lnTo>
                  <a:pt x="5228542" y="1717894"/>
                </a:lnTo>
                <a:cubicBezTo>
                  <a:pt x="5228178" y="1717803"/>
                  <a:pt x="5227845" y="1717651"/>
                  <a:pt x="5227482" y="1717530"/>
                </a:cubicBezTo>
                <a:cubicBezTo>
                  <a:pt x="5226695" y="1718257"/>
                  <a:pt x="5225847" y="1718954"/>
                  <a:pt x="5224908" y="1719408"/>
                </a:cubicBezTo>
                <a:cubicBezTo>
                  <a:pt x="5219063" y="1722347"/>
                  <a:pt x="5212704" y="1719560"/>
                  <a:pt x="5209524" y="1714259"/>
                </a:cubicBezTo>
                <a:lnTo>
                  <a:pt x="5205799" y="1708080"/>
                </a:lnTo>
                <a:cubicBezTo>
                  <a:pt x="5202589" y="1702809"/>
                  <a:pt x="5205739" y="1695358"/>
                  <a:pt x="5210947" y="1692753"/>
                </a:cubicBezTo>
                <a:close/>
                <a:moveTo>
                  <a:pt x="5202650" y="1794103"/>
                </a:moveTo>
                <a:cubicBezTo>
                  <a:pt x="5203891" y="1789105"/>
                  <a:pt x="5207404" y="1786713"/>
                  <a:pt x="5211280" y="1786077"/>
                </a:cubicBezTo>
                <a:cubicBezTo>
                  <a:pt x="5208464" y="1783805"/>
                  <a:pt x="5206647" y="1780624"/>
                  <a:pt x="5207132" y="1776384"/>
                </a:cubicBezTo>
                <a:cubicBezTo>
                  <a:pt x="5207798" y="1770780"/>
                  <a:pt x="5213855" y="1764843"/>
                  <a:pt x="5219851" y="1766327"/>
                </a:cubicBezTo>
                <a:lnTo>
                  <a:pt x="5224787" y="1767569"/>
                </a:lnTo>
                <a:cubicBezTo>
                  <a:pt x="5230813" y="1769054"/>
                  <a:pt x="5235659" y="1773506"/>
                  <a:pt x="5234841" y="1780291"/>
                </a:cubicBezTo>
                <a:cubicBezTo>
                  <a:pt x="5234205" y="1785683"/>
                  <a:pt x="5228542" y="1791256"/>
                  <a:pt x="5222758" y="1790317"/>
                </a:cubicBezTo>
                <a:cubicBezTo>
                  <a:pt x="5224757" y="1792740"/>
                  <a:pt x="5225786" y="1795921"/>
                  <a:pt x="5224817" y="1799858"/>
                </a:cubicBezTo>
                <a:cubicBezTo>
                  <a:pt x="5221304" y="1814186"/>
                  <a:pt x="5199107" y="1808430"/>
                  <a:pt x="5202650" y="1794103"/>
                </a:cubicBezTo>
                <a:close/>
                <a:moveTo>
                  <a:pt x="5199349" y="1835358"/>
                </a:moveTo>
                <a:cubicBezTo>
                  <a:pt x="5201469" y="1832844"/>
                  <a:pt x="5204406" y="1831208"/>
                  <a:pt x="5208374" y="1831299"/>
                </a:cubicBezTo>
                <a:cubicBezTo>
                  <a:pt x="5214066" y="1831390"/>
                  <a:pt x="5220184" y="1837569"/>
                  <a:pt x="5219093" y="1843476"/>
                </a:cubicBezTo>
                <a:cubicBezTo>
                  <a:pt x="5218094" y="1848807"/>
                  <a:pt x="5216247" y="1853896"/>
                  <a:pt x="5211129" y="1856591"/>
                </a:cubicBezTo>
                <a:cubicBezTo>
                  <a:pt x="5210645" y="1856834"/>
                  <a:pt x="5210130" y="1856985"/>
                  <a:pt x="5209615" y="1857167"/>
                </a:cubicBezTo>
                <a:cubicBezTo>
                  <a:pt x="5203043" y="1866193"/>
                  <a:pt x="5185752" y="1862589"/>
                  <a:pt x="5188871" y="1850019"/>
                </a:cubicBezTo>
                <a:cubicBezTo>
                  <a:pt x="5189174" y="1848807"/>
                  <a:pt x="5189628" y="1847807"/>
                  <a:pt x="5190173" y="1846868"/>
                </a:cubicBezTo>
                <a:cubicBezTo>
                  <a:pt x="5190112" y="1845505"/>
                  <a:pt x="5190234" y="1844082"/>
                  <a:pt x="5190658" y="1842749"/>
                </a:cubicBezTo>
                <a:cubicBezTo>
                  <a:pt x="5191839" y="1838660"/>
                  <a:pt x="5195412" y="1836085"/>
                  <a:pt x="5199349" y="1835358"/>
                </a:cubicBezTo>
                <a:close/>
                <a:moveTo>
                  <a:pt x="5193413" y="1799253"/>
                </a:moveTo>
                <a:cubicBezTo>
                  <a:pt x="5189870" y="1813580"/>
                  <a:pt x="5168551" y="1805038"/>
                  <a:pt x="5172033" y="1790923"/>
                </a:cubicBezTo>
                <a:cubicBezTo>
                  <a:pt x="5175577" y="1776626"/>
                  <a:pt x="5196896" y="1785107"/>
                  <a:pt x="5193413" y="1799253"/>
                </a:cubicBezTo>
                <a:close/>
                <a:moveTo>
                  <a:pt x="5169278" y="1642169"/>
                </a:moveTo>
                <a:cubicBezTo>
                  <a:pt x="5173851" y="1638201"/>
                  <a:pt x="5181785" y="1639201"/>
                  <a:pt x="5185388" y="1644017"/>
                </a:cubicBezTo>
                <a:cubicBezTo>
                  <a:pt x="5189568" y="1649620"/>
                  <a:pt x="5191808" y="1656436"/>
                  <a:pt x="5190324" y="1663433"/>
                </a:cubicBezTo>
                <a:cubicBezTo>
                  <a:pt x="5189022" y="1669521"/>
                  <a:pt x="5184480" y="1674367"/>
                  <a:pt x="5177757" y="1673671"/>
                </a:cubicBezTo>
                <a:cubicBezTo>
                  <a:pt x="5172094" y="1673095"/>
                  <a:pt x="5166189" y="1667158"/>
                  <a:pt x="5167491" y="1661100"/>
                </a:cubicBezTo>
                <a:cubicBezTo>
                  <a:pt x="5167673" y="1660404"/>
                  <a:pt x="5167794" y="1659707"/>
                  <a:pt x="5167854" y="1658980"/>
                </a:cubicBezTo>
                <a:cubicBezTo>
                  <a:pt x="5167854" y="1658980"/>
                  <a:pt x="5167854" y="1658980"/>
                  <a:pt x="5167854" y="1658980"/>
                </a:cubicBezTo>
                <a:cubicBezTo>
                  <a:pt x="5167824" y="1658889"/>
                  <a:pt x="5167824" y="1658889"/>
                  <a:pt x="5167764" y="1658768"/>
                </a:cubicBezTo>
                <a:cubicBezTo>
                  <a:pt x="5167643" y="1658616"/>
                  <a:pt x="5167643" y="1658586"/>
                  <a:pt x="5167430" y="1658314"/>
                </a:cubicBezTo>
                <a:cubicBezTo>
                  <a:pt x="5163585" y="1653164"/>
                  <a:pt x="5164493" y="1646349"/>
                  <a:pt x="5169278" y="1642169"/>
                </a:cubicBezTo>
                <a:close/>
                <a:moveTo>
                  <a:pt x="5161828" y="1725921"/>
                </a:moveTo>
                <a:lnTo>
                  <a:pt x="5163070" y="1720953"/>
                </a:lnTo>
                <a:cubicBezTo>
                  <a:pt x="5164614" y="1714713"/>
                  <a:pt x="5171367" y="1711654"/>
                  <a:pt x="5177242" y="1713078"/>
                </a:cubicBezTo>
                <a:cubicBezTo>
                  <a:pt x="5183389" y="1714532"/>
                  <a:pt x="5186570" y="1721438"/>
                  <a:pt x="5185116" y="1727253"/>
                </a:cubicBezTo>
                <a:lnTo>
                  <a:pt x="5183874" y="1732191"/>
                </a:lnTo>
                <a:cubicBezTo>
                  <a:pt x="5182330" y="1738430"/>
                  <a:pt x="5175577" y="1741490"/>
                  <a:pt x="5169702" y="1740096"/>
                </a:cubicBezTo>
                <a:cubicBezTo>
                  <a:pt x="5163554" y="1738612"/>
                  <a:pt x="5160374" y="1731706"/>
                  <a:pt x="5161828" y="1725921"/>
                </a:cubicBezTo>
                <a:close/>
                <a:moveTo>
                  <a:pt x="5159618" y="1811520"/>
                </a:moveTo>
                <a:cubicBezTo>
                  <a:pt x="5162949" y="1817063"/>
                  <a:pt x="5162918" y="1823151"/>
                  <a:pt x="5157710" y="1827634"/>
                </a:cubicBezTo>
                <a:cubicBezTo>
                  <a:pt x="5153439" y="1831330"/>
                  <a:pt x="5144718" y="1830875"/>
                  <a:pt x="5141599" y="1825726"/>
                </a:cubicBezTo>
                <a:lnTo>
                  <a:pt x="5137874" y="1819547"/>
                </a:lnTo>
                <a:cubicBezTo>
                  <a:pt x="5134543" y="1814034"/>
                  <a:pt x="5134573" y="1807946"/>
                  <a:pt x="5139782" y="1803433"/>
                </a:cubicBezTo>
                <a:cubicBezTo>
                  <a:pt x="5144052" y="1799737"/>
                  <a:pt x="5152774" y="1800192"/>
                  <a:pt x="5155893" y="1805341"/>
                </a:cubicBezTo>
                <a:cubicBezTo>
                  <a:pt x="5157164" y="1807401"/>
                  <a:pt x="5158376" y="1809460"/>
                  <a:pt x="5159618" y="1811520"/>
                </a:cubicBezTo>
                <a:close/>
                <a:moveTo>
                  <a:pt x="5153167" y="1750062"/>
                </a:moveTo>
                <a:lnTo>
                  <a:pt x="5151926" y="1755029"/>
                </a:lnTo>
                <a:cubicBezTo>
                  <a:pt x="5150441" y="1761057"/>
                  <a:pt x="5145233" y="1765540"/>
                  <a:pt x="5138722" y="1764450"/>
                </a:cubicBezTo>
                <a:cubicBezTo>
                  <a:pt x="5136662" y="1764116"/>
                  <a:pt x="5134816" y="1762935"/>
                  <a:pt x="5133180" y="1761511"/>
                </a:cubicBezTo>
                <a:cubicBezTo>
                  <a:pt x="5130243" y="1764692"/>
                  <a:pt x="5125579" y="1765903"/>
                  <a:pt x="5121127" y="1764783"/>
                </a:cubicBezTo>
                <a:lnTo>
                  <a:pt x="5116191" y="1763541"/>
                </a:lnTo>
                <a:cubicBezTo>
                  <a:pt x="5110165" y="1762026"/>
                  <a:pt x="5107016" y="1754636"/>
                  <a:pt x="5108832" y="1749062"/>
                </a:cubicBezTo>
                <a:cubicBezTo>
                  <a:pt x="5110861" y="1742853"/>
                  <a:pt x="5117281" y="1740218"/>
                  <a:pt x="5123308" y="1741702"/>
                </a:cubicBezTo>
                <a:lnTo>
                  <a:pt x="5128244" y="1742944"/>
                </a:lnTo>
                <a:cubicBezTo>
                  <a:pt x="5129395" y="1743216"/>
                  <a:pt x="5130333" y="1743883"/>
                  <a:pt x="5131272" y="1744549"/>
                </a:cubicBezTo>
                <a:cubicBezTo>
                  <a:pt x="5133271" y="1739460"/>
                  <a:pt x="5137904" y="1735856"/>
                  <a:pt x="5143749" y="1736855"/>
                </a:cubicBezTo>
                <a:cubicBezTo>
                  <a:pt x="5149533" y="1737825"/>
                  <a:pt x="5154651" y="1744064"/>
                  <a:pt x="5153167" y="1750062"/>
                </a:cubicBezTo>
                <a:close/>
                <a:moveTo>
                  <a:pt x="5145808" y="1716319"/>
                </a:moveTo>
                <a:cubicBezTo>
                  <a:pt x="5145021" y="1722195"/>
                  <a:pt x="5138298" y="1727011"/>
                  <a:pt x="5132453" y="1725557"/>
                </a:cubicBezTo>
                <a:lnTo>
                  <a:pt x="5127517" y="1724315"/>
                </a:lnTo>
                <a:cubicBezTo>
                  <a:pt x="5121279" y="1722771"/>
                  <a:pt x="5117402" y="1717470"/>
                  <a:pt x="5118281" y="1710988"/>
                </a:cubicBezTo>
                <a:cubicBezTo>
                  <a:pt x="5119068" y="1705112"/>
                  <a:pt x="5125791" y="1700295"/>
                  <a:pt x="5131635" y="1701749"/>
                </a:cubicBezTo>
                <a:lnTo>
                  <a:pt x="5136572" y="1702991"/>
                </a:lnTo>
                <a:cubicBezTo>
                  <a:pt x="5142810" y="1704536"/>
                  <a:pt x="5146687" y="1709837"/>
                  <a:pt x="5145808" y="1716319"/>
                </a:cubicBezTo>
                <a:close/>
                <a:moveTo>
                  <a:pt x="5114344" y="1600005"/>
                </a:moveTo>
                <a:cubicBezTo>
                  <a:pt x="5115889" y="1593735"/>
                  <a:pt x="5120825" y="1589707"/>
                  <a:pt x="5127456" y="1590464"/>
                </a:cubicBezTo>
                <a:cubicBezTo>
                  <a:pt x="5133241" y="1591100"/>
                  <a:pt x="5138449" y="1597734"/>
                  <a:pt x="5136996" y="1603580"/>
                </a:cubicBezTo>
                <a:lnTo>
                  <a:pt x="5135754" y="1608517"/>
                </a:lnTo>
                <a:cubicBezTo>
                  <a:pt x="5134210" y="1614787"/>
                  <a:pt x="5129274" y="1618815"/>
                  <a:pt x="5122641" y="1618058"/>
                </a:cubicBezTo>
                <a:cubicBezTo>
                  <a:pt x="5116858" y="1617422"/>
                  <a:pt x="5111649" y="1610789"/>
                  <a:pt x="5113102" y="1604943"/>
                </a:cubicBezTo>
                <a:lnTo>
                  <a:pt x="5114344" y="1600005"/>
                </a:lnTo>
                <a:close/>
                <a:moveTo>
                  <a:pt x="5096779" y="1656314"/>
                </a:moveTo>
                <a:lnTo>
                  <a:pt x="5101716" y="1657556"/>
                </a:lnTo>
                <a:cubicBezTo>
                  <a:pt x="5107954" y="1659101"/>
                  <a:pt x="5111013" y="1665825"/>
                  <a:pt x="5109620" y="1671732"/>
                </a:cubicBezTo>
                <a:cubicBezTo>
                  <a:pt x="5108166" y="1677911"/>
                  <a:pt x="5101262" y="1681092"/>
                  <a:pt x="5095447" y="1679638"/>
                </a:cubicBezTo>
                <a:lnTo>
                  <a:pt x="5090511" y="1678396"/>
                </a:lnTo>
                <a:cubicBezTo>
                  <a:pt x="5088815" y="1677972"/>
                  <a:pt x="5087362" y="1677124"/>
                  <a:pt x="5086150" y="1676033"/>
                </a:cubicBezTo>
                <a:cubicBezTo>
                  <a:pt x="5085060" y="1677305"/>
                  <a:pt x="5083788" y="1678366"/>
                  <a:pt x="5082395" y="1679032"/>
                </a:cubicBezTo>
                <a:cubicBezTo>
                  <a:pt x="5079367" y="1680425"/>
                  <a:pt x="5076369" y="1680334"/>
                  <a:pt x="5073704" y="1679274"/>
                </a:cubicBezTo>
                <a:cubicBezTo>
                  <a:pt x="5075309" y="1681576"/>
                  <a:pt x="5076096" y="1684454"/>
                  <a:pt x="5075672" y="1687695"/>
                </a:cubicBezTo>
                <a:cubicBezTo>
                  <a:pt x="5075279" y="1690845"/>
                  <a:pt x="5073068" y="1693662"/>
                  <a:pt x="5070252" y="1695419"/>
                </a:cubicBezTo>
                <a:lnTo>
                  <a:pt x="5071554" y="1698781"/>
                </a:lnTo>
                <a:cubicBezTo>
                  <a:pt x="5073885" y="1704809"/>
                  <a:pt x="5070827" y="1711866"/>
                  <a:pt x="5064800" y="1714229"/>
                </a:cubicBezTo>
                <a:cubicBezTo>
                  <a:pt x="5058804" y="1716561"/>
                  <a:pt x="5051658" y="1713471"/>
                  <a:pt x="5049356" y="1707444"/>
                </a:cubicBezTo>
                <a:lnTo>
                  <a:pt x="5046661" y="1700447"/>
                </a:lnTo>
                <a:cubicBezTo>
                  <a:pt x="5045056" y="1696236"/>
                  <a:pt x="5046146" y="1691633"/>
                  <a:pt x="5048932" y="1688361"/>
                </a:cubicBezTo>
                <a:cubicBezTo>
                  <a:pt x="5048266" y="1686574"/>
                  <a:pt x="5047872" y="1684666"/>
                  <a:pt x="5048145" y="1682515"/>
                </a:cubicBezTo>
                <a:cubicBezTo>
                  <a:pt x="5048902" y="1676669"/>
                  <a:pt x="5055564" y="1671732"/>
                  <a:pt x="5061409" y="1673186"/>
                </a:cubicBezTo>
                <a:lnTo>
                  <a:pt x="5066345" y="1674428"/>
                </a:lnTo>
                <a:cubicBezTo>
                  <a:pt x="5067284" y="1674640"/>
                  <a:pt x="5068041" y="1675124"/>
                  <a:pt x="5068858" y="1675518"/>
                </a:cubicBezTo>
                <a:cubicBezTo>
                  <a:pt x="5068283" y="1674852"/>
                  <a:pt x="5067647" y="1674246"/>
                  <a:pt x="5067163" y="1673458"/>
                </a:cubicBezTo>
                <a:lnTo>
                  <a:pt x="5063438" y="1667279"/>
                </a:lnTo>
                <a:cubicBezTo>
                  <a:pt x="5060228" y="1661948"/>
                  <a:pt x="5063892" y="1654436"/>
                  <a:pt x="5069040" y="1652074"/>
                </a:cubicBezTo>
                <a:cubicBezTo>
                  <a:pt x="5075097" y="1649287"/>
                  <a:pt x="5081063" y="1652346"/>
                  <a:pt x="5084273" y="1657677"/>
                </a:cubicBezTo>
                <a:lnTo>
                  <a:pt x="5085363" y="1659495"/>
                </a:lnTo>
                <a:cubicBezTo>
                  <a:pt x="5088270" y="1656587"/>
                  <a:pt x="5092752" y="1655345"/>
                  <a:pt x="5096779" y="1656314"/>
                </a:cubicBezTo>
                <a:close/>
                <a:moveTo>
                  <a:pt x="5081759" y="1605367"/>
                </a:moveTo>
                <a:cubicBezTo>
                  <a:pt x="5087483" y="1606275"/>
                  <a:pt x="5092812" y="1612455"/>
                  <a:pt x="5091298" y="1618482"/>
                </a:cubicBezTo>
                <a:lnTo>
                  <a:pt x="5090057" y="1623419"/>
                </a:lnTo>
                <a:cubicBezTo>
                  <a:pt x="5088543" y="1629447"/>
                  <a:pt x="5083485" y="1634021"/>
                  <a:pt x="5076944" y="1632961"/>
                </a:cubicBezTo>
                <a:cubicBezTo>
                  <a:pt x="5072765" y="1632294"/>
                  <a:pt x="5068858" y="1628781"/>
                  <a:pt x="5067617" y="1624631"/>
                </a:cubicBezTo>
                <a:lnTo>
                  <a:pt x="5064710" y="1623904"/>
                </a:lnTo>
                <a:cubicBezTo>
                  <a:pt x="5058441" y="1622359"/>
                  <a:pt x="5054535" y="1617180"/>
                  <a:pt x="5055383" y="1610637"/>
                </a:cubicBezTo>
                <a:cubicBezTo>
                  <a:pt x="5056140" y="1604791"/>
                  <a:pt x="5062802" y="1599854"/>
                  <a:pt x="5068647" y="1601308"/>
                </a:cubicBezTo>
                <a:lnTo>
                  <a:pt x="5073583" y="1602550"/>
                </a:lnTo>
                <a:cubicBezTo>
                  <a:pt x="5075733" y="1603095"/>
                  <a:pt x="5077489" y="1604185"/>
                  <a:pt x="5078973" y="1605488"/>
                </a:cubicBezTo>
                <a:cubicBezTo>
                  <a:pt x="5079912" y="1605427"/>
                  <a:pt x="5080760" y="1605215"/>
                  <a:pt x="5081759" y="1605367"/>
                </a:cubicBezTo>
                <a:close/>
                <a:moveTo>
                  <a:pt x="5043391" y="1574683"/>
                </a:moveTo>
                <a:cubicBezTo>
                  <a:pt x="5045389" y="1568504"/>
                  <a:pt x="5051809" y="1565808"/>
                  <a:pt x="5057835" y="1567262"/>
                </a:cubicBezTo>
                <a:lnTo>
                  <a:pt x="5067738" y="1569715"/>
                </a:lnTo>
                <a:cubicBezTo>
                  <a:pt x="5073764" y="1571230"/>
                  <a:pt x="5076944" y="1578560"/>
                  <a:pt x="5075127" y="1584164"/>
                </a:cubicBezTo>
                <a:cubicBezTo>
                  <a:pt x="5073129" y="1590343"/>
                  <a:pt x="5066708" y="1593039"/>
                  <a:pt x="5060682" y="1591555"/>
                </a:cubicBezTo>
                <a:lnTo>
                  <a:pt x="5050779" y="1589101"/>
                </a:lnTo>
                <a:cubicBezTo>
                  <a:pt x="5044753" y="1587617"/>
                  <a:pt x="5041573" y="1580256"/>
                  <a:pt x="5043391" y="1574683"/>
                </a:cubicBezTo>
                <a:close/>
                <a:moveTo>
                  <a:pt x="5041240" y="1604216"/>
                </a:moveTo>
                <a:lnTo>
                  <a:pt x="5044965" y="1610395"/>
                </a:lnTo>
                <a:cubicBezTo>
                  <a:pt x="5048175" y="1615726"/>
                  <a:pt x="5044693" y="1623207"/>
                  <a:pt x="5039514" y="1625661"/>
                </a:cubicBezTo>
                <a:cubicBezTo>
                  <a:pt x="5033518" y="1628478"/>
                  <a:pt x="5027431" y="1625510"/>
                  <a:pt x="5024251" y="1620209"/>
                </a:cubicBezTo>
                <a:lnTo>
                  <a:pt x="5023343" y="1618694"/>
                </a:lnTo>
                <a:cubicBezTo>
                  <a:pt x="5019437" y="1616453"/>
                  <a:pt x="5016771" y="1612243"/>
                  <a:pt x="5018164" y="1606609"/>
                </a:cubicBezTo>
                <a:cubicBezTo>
                  <a:pt x="5019527" y="1601126"/>
                  <a:pt x="5023616" y="1598582"/>
                  <a:pt x="5027946" y="1598309"/>
                </a:cubicBezTo>
                <a:cubicBezTo>
                  <a:pt x="5033246" y="1596855"/>
                  <a:pt x="5038394" y="1599491"/>
                  <a:pt x="5041240" y="1604216"/>
                </a:cubicBezTo>
                <a:close/>
                <a:moveTo>
                  <a:pt x="5012108" y="1495263"/>
                </a:moveTo>
                <a:cubicBezTo>
                  <a:pt x="5015257" y="1489296"/>
                  <a:pt x="5022313" y="1487630"/>
                  <a:pt x="5028188" y="1490235"/>
                </a:cubicBezTo>
                <a:lnTo>
                  <a:pt x="5033033" y="1492385"/>
                </a:lnTo>
                <a:cubicBezTo>
                  <a:pt x="5038939" y="1495021"/>
                  <a:pt x="5040907" y="1503078"/>
                  <a:pt x="5038060" y="1508500"/>
                </a:cubicBezTo>
                <a:cubicBezTo>
                  <a:pt x="5034941" y="1514467"/>
                  <a:pt x="5027855" y="1516133"/>
                  <a:pt x="5021980" y="1513528"/>
                </a:cubicBezTo>
                <a:lnTo>
                  <a:pt x="5017135" y="1511377"/>
                </a:lnTo>
                <a:cubicBezTo>
                  <a:pt x="5011229" y="1508742"/>
                  <a:pt x="5009261" y="1500685"/>
                  <a:pt x="5012108" y="1495263"/>
                </a:cubicBezTo>
                <a:close/>
                <a:moveTo>
                  <a:pt x="5009685" y="1541122"/>
                </a:moveTo>
                <a:lnTo>
                  <a:pt x="5010927" y="1536154"/>
                </a:lnTo>
                <a:cubicBezTo>
                  <a:pt x="5012441" y="1530127"/>
                  <a:pt x="5018467" y="1526098"/>
                  <a:pt x="5024645" y="1527491"/>
                </a:cubicBezTo>
                <a:cubicBezTo>
                  <a:pt x="5030581" y="1528824"/>
                  <a:pt x="5034820" y="1535185"/>
                  <a:pt x="5033306" y="1541213"/>
                </a:cubicBezTo>
                <a:lnTo>
                  <a:pt x="5032064" y="1546150"/>
                </a:lnTo>
                <a:cubicBezTo>
                  <a:pt x="5030581" y="1552178"/>
                  <a:pt x="5024524" y="1556236"/>
                  <a:pt x="5018377" y="1554843"/>
                </a:cubicBezTo>
                <a:cubicBezTo>
                  <a:pt x="5012411" y="1553480"/>
                  <a:pt x="5008201" y="1547119"/>
                  <a:pt x="5009685" y="1541122"/>
                </a:cubicBezTo>
                <a:close/>
                <a:moveTo>
                  <a:pt x="5014864" y="1577318"/>
                </a:moveTo>
                <a:lnTo>
                  <a:pt x="5015772" y="1578833"/>
                </a:lnTo>
                <a:cubicBezTo>
                  <a:pt x="5019679" y="1581074"/>
                  <a:pt x="5022344" y="1585285"/>
                  <a:pt x="5020950" y="1590918"/>
                </a:cubicBezTo>
                <a:cubicBezTo>
                  <a:pt x="5019588" y="1596401"/>
                  <a:pt x="5015500" y="1598945"/>
                  <a:pt x="5011169" y="1599218"/>
                </a:cubicBezTo>
                <a:cubicBezTo>
                  <a:pt x="5007081" y="1600308"/>
                  <a:pt x="5003447" y="1598551"/>
                  <a:pt x="5000510" y="1595735"/>
                </a:cubicBezTo>
                <a:cubicBezTo>
                  <a:pt x="4993817" y="1594462"/>
                  <a:pt x="4988093" y="1588495"/>
                  <a:pt x="4991636" y="1580529"/>
                </a:cubicBezTo>
                <a:cubicBezTo>
                  <a:pt x="4992515" y="1578530"/>
                  <a:pt x="4993787" y="1577106"/>
                  <a:pt x="4995210" y="1575955"/>
                </a:cubicBezTo>
                <a:cubicBezTo>
                  <a:pt x="4996391" y="1574198"/>
                  <a:pt x="4997814" y="1572684"/>
                  <a:pt x="4999601" y="1571836"/>
                </a:cubicBezTo>
                <a:cubicBezTo>
                  <a:pt x="5005597" y="1569019"/>
                  <a:pt x="5011684" y="1572018"/>
                  <a:pt x="5014864" y="1577318"/>
                </a:cubicBezTo>
                <a:close/>
                <a:moveTo>
                  <a:pt x="4966471" y="1461338"/>
                </a:moveTo>
                <a:cubicBezTo>
                  <a:pt x="4967985" y="1455159"/>
                  <a:pt x="4974890" y="1452100"/>
                  <a:pt x="4980704" y="1453554"/>
                </a:cubicBezTo>
                <a:lnTo>
                  <a:pt x="4990607" y="1456007"/>
                </a:lnTo>
                <a:cubicBezTo>
                  <a:pt x="4996845" y="1457552"/>
                  <a:pt x="4999813" y="1464397"/>
                  <a:pt x="4998389" y="1470243"/>
                </a:cubicBezTo>
                <a:cubicBezTo>
                  <a:pt x="4998087" y="1471546"/>
                  <a:pt x="4997420" y="1472636"/>
                  <a:pt x="4996663" y="1473636"/>
                </a:cubicBezTo>
                <a:cubicBezTo>
                  <a:pt x="4998087" y="1476725"/>
                  <a:pt x="4998420" y="1480330"/>
                  <a:pt x="4997027" y="1483419"/>
                </a:cubicBezTo>
                <a:lnTo>
                  <a:pt x="4994877" y="1488266"/>
                </a:lnTo>
                <a:cubicBezTo>
                  <a:pt x="4992181" y="1494384"/>
                  <a:pt x="4985368" y="1496868"/>
                  <a:pt x="4979220" y="1494566"/>
                </a:cubicBezTo>
                <a:cubicBezTo>
                  <a:pt x="4973254" y="1492355"/>
                  <a:pt x="4970377" y="1484631"/>
                  <a:pt x="4972921" y="1478936"/>
                </a:cubicBezTo>
                <a:lnTo>
                  <a:pt x="4974405" y="1475635"/>
                </a:lnTo>
                <a:lnTo>
                  <a:pt x="4974254" y="1475605"/>
                </a:lnTo>
                <a:cubicBezTo>
                  <a:pt x="4968046" y="1474030"/>
                  <a:pt x="4965048" y="1467184"/>
                  <a:pt x="4966471" y="1461338"/>
                </a:cubicBezTo>
                <a:close/>
                <a:moveTo>
                  <a:pt x="4942941" y="1492658"/>
                </a:moveTo>
                <a:cubicBezTo>
                  <a:pt x="4946514" y="1478300"/>
                  <a:pt x="4968712" y="1484056"/>
                  <a:pt x="4965138" y="1498383"/>
                </a:cubicBezTo>
                <a:cubicBezTo>
                  <a:pt x="4961595" y="1512740"/>
                  <a:pt x="4939398" y="1506985"/>
                  <a:pt x="4942941" y="1492658"/>
                </a:cubicBezTo>
                <a:close/>
                <a:moveTo>
                  <a:pt x="4917957" y="1432775"/>
                </a:moveTo>
                <a:lnTo>
                  <a:pt x="4922894" y="1434017"/>
                </a:lnTo>
                <a:cubicBezTo>
                  <a:pt x="4928375" y="1435380"/>
                  <a:pt x="4931252" y="1441559"/>
                  <a:pt x="4930404" y="1446859"/>
                </a:cubicBezTo>
                <a:cubicBezTo>
                  <a:pt x="4930434" y="1446859"/>
                  <a:pt x="4930464" y="1446859"/>
                  <a:pt x="4930494" y="1446859"/>
                </a:cubicBezTo>
                <a:lnTo>
                  <a:pt x="4935340" y="1449010"/>
                </a:lnTo>
                <a:cubicBezTo>
                  <a:pt x="4941245" y="1451645"/>
                  <a:pt x="4944122" y="1458733"/>
                  <a:pt x="4941548" y="1464700"/>
                </a:cubicBezTo>
                <a:cubicBezTo>
                  <a:pt x="4939004" y="1470577"/>
                  <a:pt x="4931736" y="1473515"/>
                  <a:pt x="4925861" y="1470910"/>
                </a:cubicBezTo>
                <a:lnTo>
                  <a:pt x="4921016" y="1468759"/>
                </a:lnTo>
                <a:cubicBezTo>
                  <a:pt x="4915868" y="1466487"/>
                  <a:pt x="4913263" y="1460823"/>
                  <a:pt x="4914323" y="1455462"/>
                </a:cubicBezTo>
                <a:lnTo>
                  <a:pt x="4910810" y="1454583"/>
                </a:lnTo>
                <a:cubicBezTo>
                  <a:pt x="4904784" y="1453099"/>
                  <a:pt x="4901665" y="1445678"/>
                  <a:pt x="4903482" y="1440105"/>
                </a:cubicBezTo>
                <a:cubicBezTo>
                  <a:pt x="4905541" y="1433926"/>
                  <a:pt x="4911961" y="1431260"/>
                  <a:pt x="4917957" y="1432775"/>
                </a:cubicBezTo>
                <a:close/>
                <a:moveTo>
                  <a:pt x="4920834" y="1486509"/>
                </a:moveTo>
                <a:cubicBezTo>
                  <a:pt x="4920047" y="1492385"/>
                  <a:pt x="4913324" y="1497201"/>
                  <a:pt x="4907479" y="1495747"/>
                </a:cubicBezTo>
                <a:lnTo>
                  <a:pt x="4902543" y="1494506"/>
                </a:lnTo>
                <a:cubicBezTo>
                  <a:pt x="4896305" y="1492961"/>
                  <a:pt x="4892429" y="1487630"/>
                  <a:pt x="4893307" y="1481148"/>
                </a:cubicBezTo>
                <a:cubicBezTo>
                  <a:pt x="4894094" y="1475302"/>
                  <a:pt x="4900817" y="1470486"/>
                  <a:pt x="4906631" y="1471909"/>
                </a:cubicBezTo>
                <a:lnTo>
                  <a:pt x="4911598" y="1473151"/>
                </a:lnTo>
                <a:cubicBezTo>
                  <a:pt x="4917836" y="1474726"/>
                  <a:pt x="4921712" y="1480057"/>
                  <a:pt x="4920834" y="1486509"/>
                </a:cubicBezTo>
                <a:close/>
                <a:moveTo>
                  <a:pt x="4883132" y="1394125"/>
                </a:moveTo>
                <a:cubicBezTo>
                  <a:pt x="4889279" y="1380282"/>
                  <a:pt x="4912204" y="1386946"/>
                  <a:pt x="4905996" y="1400970"/>
                </a:cubicBezTo>
                <a:cubicBezTo>
                  <a:pt x="4899848" y="1414813"/>
                  <a:pt x="4876893" y="1408149"/>
                  <a:pt x="4883132" y="1394125"/>
                </a:cubicBezTo>
                <a:close/>
                <a:moveTo>
                  <a:pt x="4882707" y="1502502"/>
                </a:moveTo>
                <a:cubicBezTo>
                  <a:pt x="4887432" y="1501291"/>
                  <a:pt x="4892065" y="1501503"/>
                  <a:pt x="4896305" y="1503926"/>
                </a:cubicBezTo>
                <a:cubicBezTo>
                  <a:pt x="4901604" y="1506955"/>
                  <a:pt x="4903240" y="1512468"/>
                  <a:pt x="4903997" y="1518071"/>
                </a:cubicBezTo>
                <a:cubicBezTo>
                  <a:pt x="4904875" y="1524493"/>
                  <a:pt x="4898001" y="1530066"/>
                  <a:pt x="4892186" y="1530096"/>
                </a:cubicBezTo>
                <a:cubicBezTo>
                  <a:pt x="4888098" y="1530127"/>
                  <a:pt x="4885040" y="1528249"/>
                  <a:pt x="4882980" y="1525432"/>
                </a:cubicBezTo>
                <a:cubicBezTo>
                  <a:pt x="4879013" y="1524371"/>
                  <a:pt x="4875742" y="1521342"/>
                  <a:pt x="4874380" y="1517162"/>
                </a:cubicBezTo>
                <a:cubicBezTo>
                  <a:pt x="4872411" y="1511104"/>
                  <a:pt x="4876681" y="1504047"/>
                  <a:pt x="4882707" y="1502502"/>
                </a:cubicBezTo>
                <a:close/>
                <a:moveTo>
                  <a:pt x="4861328" y="1523826"/>
                </a:moveTo>
                <a:cubicBezTo>
                  <a:pt x="4866990" y="1524402"/>
                  <a:pt x="4872896" y="1530339"/>
                  <a:pt x="4871594" y="1536397"/>
                </a:cubicBezTo>
                <a:cubicBezTo>
                  <a:pt x="4871412" y="1537093"/>
                  <a:pt x="4871291" y="1537820"/>
                  <a:pt x="4871230" y="1538547"/>
                </a:cubicBezTo>
                <a:cubicBezTo>
                  <a:pt x="4871230" y="1538547"/>
                  <a:pt x="4871230" y="1538547"/>
                  <a:pt x="4871230" y="1538547"/>
                </a:cubicBezTo>
                <a:cubicBezTo>
                  <a:pt x="4871261" y="1538608"/>
                  <a:pt x="4871261" y="1538638"/>
                  <a:pt x="4871321" y="1538759"/>
                </a:cubicBezTo>
                <a:cubicBezTo>
                  <a:pt x="4871442" y="1538911"/>
                  <a:pt x="4871442" y="1538941"/>
                  <a:pt x="4871654" y="1539214"/>
                </a:cubicBezTo>
                <a:cubicBezTo>
                  <a:pt x="4875500" y="1544363"/>
                  <a:pt x="4874622" y="1551148"/>
                  <a:pt x="4869807" y="1555328"/>
                </a:cubicBezTo>
                <a:cubicBezTo>
                  <a:pt x="4866355" y="1558326"/>
                  <a:pt x="4861025" y="1558478"/>
                  <a:pt x="4857058" y="1556327"/>
                </a:cubicBezTo>
                <a:cubicBezTo>
                  <a:pt x="4857209" y="1556873"/>
                  <a:pt x="4857330" y="1557387"/>
                  <a:pt x="4857391" y="1557963"/>
                </a:cubicBezTo>
                <a:cubicBezTo>
                  <a:pt x="4857996" y="1558841"/>
                  <a:pt x="4858299" y="1559932"/>
                  <a:pt x="4858602" y="1560992"/>
                </a:cubicBezTo>
                <a:cubicBezTo>
                  <a:pt x="4860661" y="1562173"/>
                  <a:pt x="4862630" y="1563506"/>
                  <a:pt x="4863659" y="1565626"/>
                </a:cubicBezTo>
                <a:cubicBezTo>
                  <a:pt x="4871109" y="1561840"/>
                  <a:pt x="4881799" y="1563930"/>
                  <a:pt x="4888704" y="1568140"/>
                </a:cubicBezTo>
                <a:cubicBezTo>
                  <a:pt x="4893519" y="1571109"/>
                  <a:pt x="4895457" y="1577833"/>
                  <a:pt x="4896063" y="1584467"/>
                </a:cubicBezTo>
                <a:cubicBezTo>
                  <a:pt x="4898848" y="1584073"/>
                  <a:pt x="4901665" y="1585254"/>
                  <a:pt x="4904179" y="1587011"/>
                </a:cubicBezTo>
                <a:cubicBezTo>
                  <a:pt x="4906207" y="1581953"/>
                  <a:pt x="4910598" y="1578772"/>
                  <a:pt x="4916473" y="1579439"/>
                </a:cubicBezTo>
                <a:cubicBezTo>
                  <a:pt x="4922258" y="1580075"/>
                  <a:pt x="4927466" y="1586708"/>
                  <a:pt x="4926013" y="1592554"/>
                </a:cubicBezTo>
                <a:lnTo>
                  <a:pt x="4924771" y="1597491"/>
                </a:lnTo>
                <a:cubicBezTo>
                  <a:pt x="4923227" y="1603761"/>
                  <a:pt x="4918290" y="1607760"/>
                  <a:pt x="4911658" y="1607033"/>
                </a:cubicBezTo>
                <a:cubicBezTo>
                  <a:pt x="4910144" y="1606851"/>
                  <a:pt x="4908690" y="1606245"/>
                  <a:pt x="4907358" y="1605367"/>
                </a:cubicBezTo>
                <a:cubicBezTo>
                  <a:pt x="4903967" y="1609516"/>
                  <a:pt x="4898818" y="1609668"/>
                  <a:pt x="4894548" y="1607184"/>
                </a:cubicBezTo>
                <a:cubicBezTo>
                  <a:pt x="4894488" y="1608305"/>
                  <a:pt x="4894276" y="1609395"/>
                  <a:pt x="4893912" y="1610395"/>
                </a:cubicBezTo>
                <a:cubicBezTo>
                  <a:pt x="4899515" y="1613333"/>
                  <a:pt x="4901392" y="1620239"/>
                  <a:pt x="4899030" y="1625903"/>
                </a:cubicBezTo>
                <a:cubicBezTo>
                  <a:pt x="4897516" y="1629568"/>
                  <a:pt x="4894125" y="1631780"/>
                  <a:pt x="4890400" y="1632446"/>
                </a:cubicBezTo>
                <a:cubicBezTo>
                  <a:pt x="4891157" y="1632537"/>
                  <a:pt x="4891913" y="1632749"/>
                  <a:pt x="4892671" y="1633082"/>
                </a:cubicBezTo>
                <a:lnTo>
                  <a:pt x="4897516" y="1635233"/>
                </a:lnTo>
                <a:cubicBezTo>
                  <a:pt x="4898576" y="1635687"/>
                  <a:pt x="4899484" y="1636353"/>
                  <a:pt x="4900393" y="1636989"/>
                </a:cubicBezTo>
                <a:cubicBezTo>
                  <a:pt x="4908085" y="1632779"/>
                  <a:pt x="4920077" y="1637656"/>
                  <a:pt x="4917412" y="1648409"/>
                </a:cubicBezTo>
                <a:cubicBezTo>
                  <a:pt x="4915353" y="1656678"/>
                  <a:pt x="4906965" y="1658707"/>
                  <a:pt x="4900908" y="1656254"/>
                </a:cubicBezTo>
                <a:cubicBezTo>
                  <a:pt x="4897940" y="1658465"/>
                  <a:pt x="4894215" y="1659646"/>
                  <a:pt x="4890854" y="1658132"/>
                </a:cubicBezTo>
                <a:lnTo>
                  <a:pt x="4886009" y="1655981"/>
                </a:lnTo>
                <a:cubicBezTo>
                  <a:pt x="4880103" y="1653346"/>
                  <a:pt x="4875894" y="1648045"/>
                  <a:pt x="4877892" y="1641169"/>
                </a:cubicBezTo>
                <a:cubicBezTo>
                  <a:pt x="4879074" y="1637201"/>
                  <a:pt x="4883071" y="1633506"/>
                  <a:pt x="4887402" y="1632628"/>
                </a:cubicBezTo>
                <a:cubicBezTo>
                  <a:pt x="4885948" y="1632537"/>
                  <a:pt x="4884525" y="1632234"/>
                  <a:pt x="4883192" y="1631658"/>
                </a:cubicBezTo>
                <a:lnTo>
                  <a:pt x="4878347" y="1629508"/>
                </a:lnTo>
                <a:cubicBezTo>
                  <a:pt x="4876621" y="1628751"/>
                  <a:pt x="4875258" y="1627600"/>
                  <a:pt x="4874198" y="1626237"/>
                </a:cubicBezTo>
                <a:cubicBezTo>
                  <a:pt x="4868777" y="1627600"/>
                  <a:pt x="4863023" y="1627054"/>
                  <a:pt x="4857875" y="1623541"/>
                </a:cubicBezTo>
                <a:cubicBezTo>
                  <a:pt x="4854605" y="1621299"/>
                  <a:pt x="4852273" y="1618513"/>
                  <a:pt x="4850698" y="1615362"/>
                </a:cubicBezTo>
                <a:cubicBezTo>
                  <a:pt x="4848851" y="1615544"/>
                  <a:pt x="4846943" y="1615393"/>
                  <a:pt x="4845035" y="1614726"/>
                </a:cubicBezTo>
                <a:cubicBezTo>
                  <a:pt x="4839100" y="1612636"/>
                  <a:pt x="4835890" y="1604912"/>
                  <a:pt x="4838434" y="1599188"/>
                </a:cubicBezTo>
                <a:lnTo>
                  <a:pt x="4842734" y="1589495"/>
                </a:lnTo>
                <a:cubicBezTo>
                  <a:pt x="4844521" y="1585466"/>
                  <a:pt x="4847973" y="1582982"/>
                  <a:pt x="4851909" y="1582316"/>
                </a:cubicBezTo>
                <a:cubicBezTo>
                  <a:pt x="4851970" y="1582165"/>
                  <a:pt x="4852031" y="1582013"/>
                  <a:pt x="4852091" y="1581862"/>
                </a:cubicBezTo>
                <a:cubicBezTo>
                  <a:pt x="4847004" y="1581347"/>
                  <a:pt x="4842552" y="1577621"/>
                  <a:pt x="4841462" y="1572532"/>
                </a:cubicBezTo>
                <a:cubicBezTo>
                  <a:pt x="4839948" y="1571442"/>
                  <a:pt x="4838797" y="1569988"/>
                  <a:pt x="4837919" y="1568292"/>
                </a:cubicBezTo>
                <a:cubicBezTo>
                  <a:pt x="4836556" y="1567383"/>
                  <a:pt x="4835223" y="1566474"/>
                  <a:pt x="4833861" y="1565566"/>
                </a:cubicBezTo>
                <a:cubicBezTo>
                  <a:pt x="4830560" y="1563355"/>
                  <a:pt x="4828652" y="1559841"/>
                  <a:pt x="4828319" y="1556146"/>
                </a:cubicBezTo>
                <a:cubicBezTo>
                  <a:pt x="4825654" y="1557357"/>
                  <a:pt x="4822686" y="1557387"/>
                  <a:pt x="4819900" y="1556448"/>
                </a:cubicBezTo>
                <a:cubicBezTo>
                  <a:pt x="4816721" y="1561022"/>
                  <a:pt x="4811118" y="1563748"/>
                  <a:pt x="4805667" y="1560204"/>
                </a:cubicBezTo>
                <a:cubicBezTo>
                  <a:pt x="4803790" y="1558993"/>
                  <a:pt x="4801791" y="1557993"/>
                  <a:pt x="4799944" y="1556782"/>
                </a:cubicBezTo>
                <a:cubicBezTo>
                  <a:pt x="4799429" y="1556539"/>
                  <a:pt x="4798914" y="1556297"/>
                  <a:pt x="4798399" y="1556085"/>
                </a:cubicBezTo>
                <a:cubicBezTo>
                  <a:pt x="4796824" y="1555600"/>
                  <a:pt x="4795431" y="1555116"/>
                  <a:pt x="4794129" y="1554389"/>
                </a:cubicBezTo>
                <a:cubicBezTo>
                  <a:pt x="4790828" y="1555752"/>
                  <a:pt x="4786861" y="1555782"/>
                  <a:pt x="4783894" y="1554358"/>
                </a:cubicBezTo>
                <a:cubicBezTo>
                  <a:pt x="4780047" y="1552480"/>
                  <a:pt x="4778230" y="1549118"/>
                  <a:pt x="4777746" y="1545423"/>
                </a:cubicBezTo>
                <a:cubicBezTo>
                  <a:pt x="4777564" y="1546120"/>
                  <a:pt x="4777625" y="1546756"/>
                  <a:pt x="4777292" y="1547483"/>
                </a:cubicBezTo>
                <a:cubicBezTo>
                  <a:pt x="4773779" y="1555419"/>
                  <a:pt x="4765088" y="1556085"/>
                  <a:pt x="4759334" y="1552723"/>
                </a:cubicBezTo>
                <a:cubicBezTo>
                  <a:pt x="4759303" y="1565535"/>
                  <a:pt x="4738408" y="1567232"/>
                  <a:pt x="4735682" y="1553117"/>
                </a:cubicBezTo>
                <a:cubicBezTo>
                  <a:pt x="4733472" y="1541697"/>
                  <a:pt x="4746463" y="1537426"/>
                  <a:pt x="4754216" y="1542485"/>
                </a:cubicBezTo>
                <a:cubicBezTo>
                  <a:pt x="4754367" y="1541455"/>
                  <a:pt x="4754397" y="1540425"/>
                  <a:pt x="4754913" y="1539304"/>
                </a:cubicBezTo>
                <a:cubicBezTo>
                  <a:pt x="4759606" y="1528703"/>
                  <a:pt x="4773567" y="1530823"/>
                  <a:pt x="4777382" y="1538547"/>
                </a:cubicBezTo>
                <a:cubicBezTo>
                  <a:pt x="4776777" y="1536336"/>
                  <a:pt x="4776626" y="1534731"/>
                  <a:pt x="4776716" y="1532519"/>
                </a:cubicBezTo>
                <a:cubicBezTo>
                  <a:pt x="4776959" y="1527461"/>
                  <a:pt x="4779230" y="1523735"/>
                  <a:pt x="4781955" y="1519646"/>
                </a:cubicBezTo>
                <a:cubicBezTo>
                  <a:pt x="4782773" y="1518465"/>
                  <a:pt x="4784045" y="1517586"/>
                  <a:pt x="4785498" y="1516890"/>
                </a:cubicBezTo>
                <a:cubicBezTo>
                  <a:pt x="4786407" y="1514800"/>
                  <a:pt x="4787770" y="1512892"/>
                  <a:pt x="4789557" y="1511619"/>
                </a:cubicBezTo>
                <a:cubicBezTo>
                  <a:pt x="4790980" y="1510590"/>
                  <a:pt x="4792464" y="1509681"/>
                  <a:pt x="4793978" y="1508802"/>
                </a:cubicBezTo>
                <a:cubicBezTo>
                  <a:pt x="4794159" y="1508348"/>
                  <a:pt x="4794311" y="1507924"/>
                  <a:pt x="4794584" y="1507500"/>
                </a:cubicBezTo>
                <a:cubicBezTo>
                  <a:pt x="4797703" y="1502199"/>
                  <a:pt x="4805546" y="1499625"/>
                  <a:pt x="4810906" y="1503229"/>
                </a:cubicBezTo>
                <a:lnTo>
                  <a:pt x="4813783" y="1505168"/>
                </a:lnTo>
                <a:cubicBezTo>
                  <a:pt x="4814813" y="1505471"/>
                  <a:pt x="4815842" y="1505804"/>
                  <a:pt x="4816872" y="1506288"/>
                </a:cubicBezTo>
                <a:cubicBezTo>
                  <a:pt x="4824594" y="1509863"/>
                  <a:pt x="4829288" y="1518101"/>
                  <a:pt x="4834376" y="1524553"/>
                </a:cubicBezTo>
                <a:cubicBezTo>
                  <a:pt x="4838706" y="1530066"/>
                  <a:pt x="4836889" y="1535761"/>
                  <a:pt x="4832831" y="1539274"/>
                </a:cubicBezTo>
                <a:cubicBezTo>
                  <a:pt x="4834012" y="1540879"/>
                  <a:pt x="4834800" y="1542697"/>
                  <a:pt x="4834951" y="1544817"/>
                </a:cubicBezTo>
                <a:cubicBezTo>
                  <a:pt x="4838494" y="1543091"/>
                  <a:pt x="4842734" y="1542788"/>
                  <a:pt x="4846095" y="1545029"/>
                </a:cubicBezTo>
                <a:lnTo>
                  <a:pt x="4851334" y="1548573"/>
                </a:lnTo>
                <a:cubicBezTo>
                  <a:pt x="4849123" y="1544030"/>
                  <a:pt x="4847761" y="1539153"/>
                  <a:pt x="4848851" y="1534034"/>
                </a:cubicBezTo>
                <a:cubicBezTo>
                  <a:pt x="4850092" y="1528006"/>
                  <a:pt x="4854605" y="1523160"/>
                  <a:pt x="4861328" y="1523826"/>
                </a:cubicBezTo>
                <a:close/>
                <a:moveTo>
                  <a:pt x="4775959" y="1470031"/>
                </a:moveTo>
                <a:cubicBezTo>
                  <a:pt x="4781228" y="1467366"/>
                  <a:pt x="4786649" y="1465730"/>
                  <a:pt x="4792524" y="1467305"/>
                </a:cubicBezTo>
                <a:cubicBezTo>
                  <a:pt x="4798974" y="1469001"/>
                  <a:pt x="4802639" y="1474242"/>
                  <a:pt x="4804971" y="1480118"/>
                </a:cubicBezTo>
                <a:cubicBezTo>
                  <a:pt x="4807363" y="1486146"/>
                  <a:pt x="4802578" y="1493233"/>
                  <a:pt x="4796855" y="1494899"/>
                </a:cubicBezTo>
                <a:cubicBezTo>
                  <a:pt x="4792221" y="1496232"/>
                  <a:pt x="4788012" y="1494627"/>
                  <a:pt x="4785105" y="1491507"/>
                </a:cubicBezTo>
                <a:cubicBezTo>
                  <a:pt x="4780108" y="1492718"/>
                  <a:pt x="4774809" y="1491265"/>
                  <a:pt x="4771901" y="1486448"/>
                </a:cubicBezTo>
                <a:cubicBezTo>
                  <a:pt x="4768752" y="1481178"/>
                  <a:pt x="4770205" y="1472939"/>
                  <a:pt x="4775959" y="1470031"/>
                </a:cubicBezTo>
                <a:close/>
                <a:moveTo>
                  <a:pt x="4839463" y="1443285"/>
                </a:moveTo>
                <a:cubicBezTo>
                  <a:pt x="4844551" y="1442498"/>
                  <a:pt x="4849215" y="1444982"/>
                  <a:pt x="4851758" y="1449283"/>
                </a:cubicBezTo>
                <a:cubicBezTo>
                  <a:pt x="4852273" y="1450161"/>
                  <a:pt x="4852697" y="1451070"/>
                  <a:pt x="4853030" y="1452039"/>
                </a:cubicBezTo>
                <a:cubicBezTo>
                  <a:pt x="4857391" y="1458551"/>
                  <a:pt x="4856694" y="1467547"/>
                  <a:pt x="4855332" y="1474908"/>
                </a:cubicBezTo>
                <a:cubicBezTo>
                  <a:pt x="4854272" y="1480602"/>
                  <a:pt x="4850123" y="1484389"/>
                  <a:pt x="4844702" y="1485055"/>
                </a:cubicBezTo>
                <a:cubicBezTo>
                  <a:pt x="4851849" y="1486176"/>
                  <a:pt x="4858784" y="1494384"/>
                  <a:pt x="4854847" y="1503259"/>
                </a:cubicBezTo>
                <a:cubicBezTo>
                  <a:pt x="4848639" y="1517284"/>
                  <a:pt x="4828198" y="1504925"/>
                  <a:pt x="4834346" y="1491083"/>
                </a:cubicBezTo>
                <a:cubicBezTo>
                  <a:pt x="4835890" y="1487600"/>
                  <a:pt x="4838343" y="1485722"/>
                  <a:pt x="4841007" y="1485146"/>
                </a:cubicBezTo>
                <a:cubicBezTo>
                  <a:pt x="4837434" y="1484449"/>
                  <a:pt x="4834254" y="1481784"/>
                  <a:pt x="4832649" y="1478391"/>
                </a:cubicBezTo>
                <a:cubicBezTo>
                  <a:pt x="4832013" y="1478543"/>
                  <a:pt x="4831408" y="1478785"/>
                  <a:pt x="4830742" y="1478846"/>
                </a:cubicBezTo>
                <a:cubicBezTo>
                  <a:pt x="4824322" y="1479512"/>
                  <a:pt x="4818174" y="1475453"/>
                  <a:pt x="4817175" y="1468820"/>
                </a:cubicBezTo>
                <a:cubicBezTo>
                  <a:pt x="4816296" y="1463004"/>
                  <a:pt x="4820385" y="1456825"/>
                  <a:pt x="4826229" y="1455583"/>
                </a:cubicBezTo>
                <a:cubicBezTo>
                  <a:pt x="4826472" y="1455371"/>
                  <a:pt x="4826714" y="1455189"/>
                  <a:pt x="4826926" y="1454977"/>
                </a:cubicBezTo>
                <a:cubicBezTo>
                  <a:pt x="4827017" y="1454886"/>
                  <a:pt x="4827047" y="1454826"/>
                  <a:pt x="4827168" y="1454705"/>
                </a:cubicBezTo>
                <a:cubicBezTo>
                  <a:pt x="4827744" y="1453947"/>
                  <a:pt x="4828380" y="1453220"/>
                  <a:pt x="4828925" y="1452433"/>
                </a:cubicBezTo>
                <a:cubicBezTo>
                  <a:pt x="4829349" y="1451827"/>
                  <a:pt x="4831469" y="1448344"/>
                  <a:pt x="4829621" y="1451554"/>
                </a:cubicBezTo>
                <a:cubicBezTo>
                  <a:pt x="4832013" y="1447435"/>
                  <a:pt x="4834406" y="1444043"/>
                  <a:pt x="4839463" y="1443285"/>
                </a:cubicBezTo>
                <a:close/>
                <a:moveTo>
                  <a:pt x="4806394" y="1358534"/>
                </a:moveTo>
                <a:cubicBezTo>
                  <a:pt x="4813298" y="1346236"/>
                  <a:pt x="4834436" y="1353142"/>
                  <a:pt x="4828410" y="1366743"/>
                </a:cubicBezTo>
                <a:cubicBezTo>
                  <a:pt x="4827350" y="1369135"/>
                  <a:pt x="4825715" y="1370711"/>
                  <a:pt x="4823898" y="1371922"/>
                </a:cubicBezTo>
                <a:cubicBezTo>
                  <a:pt x="4822928" y="1379071"/>
                  <a:pt x="4815842" y="1385765"/>
                  <a:pt x="4807211" y="1381948"/>
                </a:cubicBezTo>
                <a:lnTo>
                  <a:pt x="4804244" y="1380615"/>
                </a:lnTo>
                <a:cubicBezTo>
                  <a:pt x="4793099" y="1375678"/>
                  <a:pt x="4797248" y="1361260"/>
                  <a:pt x="4806394" y="1358534"/>
                </a:cubicBezTo>
                <a:close/>
                <a:moveTo>
                  <a:pt x="4795159" y="1411541"/>
                </a:moveTo>
                <a:cubicBezTo>
                  <a:pt x="4797036" y="1405453"/>
                  <a:pt x="4804547" y="1402121"/>
                  <a:pt x="4810391" y="1404302"/>
                </a:cubicBezTo>
                <a:cubicBezTo>
                  <a:pt x="4814934" y="1405998"/>
                  <a:pt x="4818628" y="1408846"/>
                  <a:pt x="4820718" y="1413268"/>
                </a:cubicBezTo>
                <a:cubicBezTo>
                  <a:pt x="4823322" y="1418811"/>
                  <a:pt x="4821536" y="1424233"/>
                  <a:pt x="4818901" y="1429291"/>
                </a:cubicBezTo>
                <a:cubicBezTo>
                  <a:pt x="4815933" y="1435046"/>
                  <a:pt x="4807121" y="1435652"/>
                  <a:pt x="4802336" y="1432381"/>
                </a:cubicBezTo>
                <a:cubicBezTo>
                  <a:pt x="4798974" y="1430079"/>
                  <a:pt x="4797521" y="1426747"/>
                  <a:pt x="4797460" y="1423294"/>
                </a:cubicBezTo>
                <a:cubicBezTo>
                  <a:pt x="4794826" y="1420144"/>
                  <a:pt x="4793857" y="1415752"/>
                  <a:pt x="4795159" y="1411541"/>
                </a:cubicBezTo>
                <a:close/>
                <a:moveTo>
                  <a:pt x="4785953" y="1417539"/>
                </a:moveTo>
                <a:cubicBezTo>
                  <a:pt x="4791646" y="1419477"/>
                  <a:pt x="4796037" y="1426777"/>
                  <a:pt x="4793402" y="1432684"/>
                </a:cubicBezTo>
                <a:lnTo>
                  <a:pt x="4791252" y="1437530"/>
                </a:lnTo>
                <a:cubicBezTo>
                  <a:pt x="4788648" y="1443437"/>
                  <a:pt x="4782682" y="1447223"/>
                  <a:pt x="4776141" y="1444982"/>
                </a:cubicBezTo>
                <a:cubicBezTo>
                  <a:pt x="4770448" y="1443043"/>
                  <a:pt x="4766057" y="1435743"/>
                  <a:pt x="4768691" y="1429837"/>
                </a:cubicBezTo>
                <a:lnTo>
                  <a:pt x="4770842" y="1424990"/>
                </a:lnTo>
                <a:cubicBezTo>
                  <a:pt x="4773446" y="1419084"/>
                  <a:pt x="4779411" y="1415297"/>
                  <a:pt x="4785953" y="1417539"/>
                </a:cubicBezTo>
                <a:close/>
                <a:moveTo>
                  <a:pt x="4734926" y="1318188"/>
                </a:moveTo>
                <a:cubicBezTo>
                  <a:pt x="4734835" y="1317946"/>
                  <a:pt x="4734622" y="1317733"/>
                  <a:pt x="4734532" y="1317491"/>
                </a:cubicBezTo>
                <a:lnTo>
                  <a:pt x="4731837" y="1310494"/>
                </a:lnTo>
                <a:cubicBezTo>
                  <a:pt x="4729505" y="1304466"/>
                  <a:pt x="4734290" y="1297379"/>
                  <a:pt x="4740043" y="1295743"/>
                </a:cubicBezTo>
                <a:cubicBezTo>
                  <a:pt x="4744616" y="1294440"/>
                  <a:pt x="4748765" y="1296137"/>
                  <a:pt x="4751702" y="1299257"/>
                </a:cubicBezTo>
                <a:cubicBezTo>
                  <a:pt x="4753974" y="1298651"/>
                  <a:pt x="4756336" y="1298499"/>
                  <a:pt x="4758546" y="1299499"/>
                </a:cubicBezTo>
                <a:lnTo>
                  <a:pt x="4768237" y="1303800"/>
                </a:lnTo>
                <a:cubicBezTo>
                  <a:pt x="4774142" y="1306405"/>
                  <a:pt x="4777595" y="1312827"/>
                  <a:pt x="4775232" y="1319157"/>
                </a:cubicBezTo>
                <a:cubicBezTo>
                  <a:pt x="4773052" y="1324942"/>
                  <a:pt x="4765784" y="1328759"/>
                  <a:pt x="4759879" y="1326154"/>
                </a:cubicBezTo>
                <a:lnTo>
                  <a:pt x="4757153" y="1324942"/>
                </a:lnTo>
                <a:cubicBezTo>
                  <a:pt x="4760636" y="1329850"/>
                  <a:pt x="4760878" y="1335695"/>
                  <a:pt x="4759515" y="1341390"/>
                </a:cubicBezTo>
                <a:cubicBezTo>
                  <a:pt x="4758032" y="1347690"/>
                  <a:pt x="4750067" y="1350780"/>
                  <a:pt x="4744374" y="1348841"/>
                </a:cubicBezTo>
                <a:cubicBezTo>
                  <a:pt x="4739832" y="1347297"/>
                  <a:pt x="4737318" y="1343571"/>
                  <a:pt x="4736682" y="1339330"/>
                </a:cubicBezTo>
                <a:cubicBezTo>
                  <a:pt x="4731897" y="1337452"/>
                  <a:pt x="4728415" y="1333242"/>
                  <a:pt x="4728778" y="1327608"/>
                </a:cubicBezTo>
                <a:cubicBezTo>
                  <a:pt x="4729051" y="1323761"/>
                  <a:pt x="4731594" y="1320217"/>
                  <a:pt x="4734926" y="1318188"/>
                </a:cubicBezTo>
                <a:close/>
                <a:moveTo>
                  <a:pt x="4728930" y="1345055"/>
                </a:moveTo>
                <a:cubicBezTo>
                  <a:pt x="4722721" y="1359049"/>
                  <a:pt x="4700433" y="1350598"/>
                  <a:pt x="4706641" y="1336543"/>
                </a:cubicBezTo>
                <a:cubicBezTo>
                  <a:pt x="4712879" y="1322550"/>
                  <a:pt x="4735168" y="1331031"/>
                  <a:pt x="4728930" y="1345055"/>
                </a:cubicBezTo>
                <a:close/>
                <a:moveTo>
                  <a:pt x="4679870" y="1266271"/>
                </a:moveTo>
                <a:cubicBezTo>
                  <a:pt x="4682203" y="1260758"/>
                  <a:pt x="4688713" y="1258698"/>
                  <a:pt x="4694164" y="1260243"/>
                </a:cubicBezTo>
                <a:cubicBezTo>
                  <a:pt x="4694164" y="1260213"/>
                  <a:pt x="4694164" y="1260213"/>
                  <a:pt x="4694164" y="1260183"/>
                </a:cubicBezTo>
                <a:cubicBezTo>
                  <a:pt x="4696829" y="1254094"/>
                  <a:pt x="4704461" y="1252247"/>
                  <a:pt x="4710154" y="1254791"/>
                </a:cubicBezTo>
                <a:lnTo>
                  <a:pt x="4714999" y="1256942"/>
                </a:lnTo>
                <a:cubicBezTo>
                  <a:pt x="4721116" y="1259637"/>
                  <a:pt x="4722903" y="1267210"/>
                  <a:pt x="4720390" y="1272935"/>
                </a:cubicBezTo>
                <a:cubicBezTo>
                  <a:pt x="4719602" y="1274752"/>
                  <a:pt x="4718270" y="1276055"/>
                  <a:pt x="4716786" y="1277115"/>
                </a:cubicBezTo>
                <a:cubicBezTo>
                  <a:pt x="4716907" y="1279083"/>
                  <a:pt x="4716755" y="1281083"/>
                  <a:pt x="4715968" y="1282961"/>
                </a:cubicBezTo>
                <a:cubicBezTo>
                  <a:pt x="4713424" y="1289019"/>
                  <a:pt x="4705793" y="1291169"/>
                  <a:pt x="4700100" y="1288625"/>
                </a:cubicBezTo>
                <a:lnTo>
                  <a:pt x="4685564" y="1282173"/>
                </a:lnTo>
                <a:cubicBezTo>
                  <a:pt x="4679416" y="1279447"/>
                  <a:pt x="4677418" y="1272117"/>
                  <a:pt x="4679870" y="1266271"/>
                </a:cubicBezTo>
                <a:close/>
                <a:moveTo>
                  <a:pt x="4679295" y="1359231"/>
                </a:moveTo>
                <a:cubicBezTo>
                  <a:pt x="4679295" y="1357958"/>
                  <a:pt x="4679386" y="1356686"/>
                  <a:pt x="4679901" y="1355505"/>
                </a:cubicBezTo>
                <a:lnTo>
                  <a:pt x="4682051" y="1350659"/>
                </a:lnTo>
                <a:cubicBezTo>
                  <a:pt x="4684776" y="1344540"/>
                  <a:pt x="4690621" y="1341360"/>
                  <a:pt x="4697253" y="1343329"/>
                </a:cubicBezTo>
                <a:cubicBezTo>
                  <a:pt x="4703068" y="1345085"/>
                  <a:pt x="4707095" y="1352809"/>
                  <a:pt x="4704582" y="1358504"/>
                </a:cubicBezTo>
                <a:lnTo>
                  <a:pt x="4702432" y="1363350"/>
                </a:lnTo>
                <a:cubicBezTo>
                  <a:pt x="4699736" y="1369469"/>
                  <a:pt x="4693861" y="1372649"/>
                  <a:pt x="4687260" y="1370680"/>
                </a:cubicBezTo>
                <a:cubicBezTo>
                  <a:pt x="4685624" y="1370196"/>
                  <a:pt x="4684201" y="1369166"/>
                  <a:pt x="4682959" y="1367894"/>
                </a:cubicBezTo>
                <a:cubicBezTo>
                  <a:pt x="4682929" y="1369469"/>
                  <a:pt x="4682626" y="1371104"/>
                  <a:pt x="4681869" y="1372801"/>
                </a:cubicBezTo>
                <a:cubicBezTo>
                  <a:pt x="4675631" y="1386855"/>
                  <a:pt x="4654675" y="1375466"/>
                  <a:pt x="4660853" y="1361502"/>
                </a:cubicBezTo>
                <a:cubicBezTo>
                  <a:pt x="4664668" y="1352870"/>
                  <a:pt x="4674056" y="1353930"/>
                  <a:pt x="4679295" y="1359231"/>
                </a:cubicBezTo>
                <a:close/>
                <a:moveTo>
                  <a:pt x="4664396" y="1346842"/>
                </a:moveTo>
                <a:cubicBezTo>
                  <a:pt x="4658157" y="1360866"/>
                  <a:pt x="4636445" y="1350992"/>
                  <a:pt x="4642683" y="1336968"/>
                </a:cubicBezTo>
                <a:cubicBezTo>
                  <a:pt x="4648921" y="1322943"/>
                  <a:pt x="4670634" y="1332788"/>
                  <a:pt x="4664396" y="1346842"/>
                </a:cubicBezTo>
                <a:close/>
                <a:moveTo>
                  <a:pt x="4629449" y="1301468"/>
                </a:moveTo>
                <a:cubicBezTo>
                  <a:pt x="4631630" y="1296591"/>
                  <a:pt x="4635657" y="1294743"/>
                  <a:pt x="4639745" y="1294834"/>
                </a:cubicBezTo>
                <a:cubicBezTo>
                  <a:pt x="4637262" y="1292017"/>
                  <a:pt x="4635960" y="1288413"/>
                  <a:pt x="4637262" y="1284142"/>
                </a:cubicBezTo>
                <a:cubicBezTo>
                  <a:pt x="4638958" y="1278538"/>
                  <a:pt x="4646226" y="1273540"/>
                  <a:pt x="4652101" y="1276145"/>
                </a:cubicBezTo>
                <a:lnTo>
                  <a:pt x="4656946" y="1278296"/>
                </a:lnTo>
                <a:cubicBezTo>
                  <a:pt x="4662851" y="1280901"/>
                  <a:pt x="4667000" y="1286323"/>
                  <a:pt x="4664941" y="1293138"/>
                </a:cubicBezTo>
                <a:cubicBezTo>
                  <a:pt x="4663306" y="1298530"/>
                  <a:pt x="4656522" y="1303225"/>
                  <a:pt x="4650768" y="1301226"/>
                </a:cubicBezTo>
                <a:cubicBezTo>
                  <a:pt x="4652374" y="1304042"/>
                  <a:pt x="4652888" y="1307526"/>
                  <a:pt x="4651162" y="1311373"/>
                </a:cubicBezTo>
                <a:cubicBezTo>
                  <a:pt x="4644924" y="1325397"/>
                  <a:pt x="4623211" y="1315492"/>
                  <a:pt x="4629449" y="1301468"/>
                </a:cubicBezTo>
                <a:close/>
                <a:moveTo>
                  <a:pt x="4599953" y="1224259"/>
                </a:moveTo>
                <a:lnTo>
                  <a:pt x="4602103" y="1219412"/>
                </a:lnTo>
                <a:cubicBezTo>
                  <a:pt x="4604799" y="1213294"/>
                  <a:pt x="4612278" y="1211385"/>
                  <a:pt x="4618032" y="1213869"/>
                </a:cubicBezTo>
                <a:cubicBezTo>
                  <a:pt x="4624089" y="1216474"/>
                  <a:pt x="4626087" y="1224107"/>
                  <a:pt x="4623544" y="1229802"/>
                </a:cubicBezTo>
                <a:lnTo>
                  <a:pt x="4621394" y="1234648"/>
                </a:lnTo>
                <a:cubicBezTo>
                  <a:pt x="4618668" y="1240767"/>
                  <a:pt x="4611218" y="1242675"/>
                  <a:pt x="4605465" y="1240191"/>
                </a:cubicBezTo>
                <a:cubicBezTo>
                  <a:pt x="4599408" y="1237586"/>
                  <a:pt x="4597409" y="1229953"/>
                  <a:pt x="4599953" y="1224259"/>
                </a:cubicBezTo>
                <a:close/>
                <a:moveTo>
                  <a:pt x="4598681" y="1292684"/>
                </a:moveTo>
                <a:cubicBezTo>
                  <a:pt x="4604889" y="1278659"/>
                  <a:pt x="4625209" y="1291230"/>
                  <a:pt x="4619062" y="1305072"/>
                </a:cubicBezTo>
                <a:cubicBezTo>
                  <a:pt x="4612854" y="1319097"/>
                  <a:pt x="4592534" y="1306526"/>
                  <a:pt x="4598681" y="1292684"/>
                </a:cubicBezTo>
                <a:close/>
                <a:moveTo>
                  <a:pt x="4598500" y="1382100"/>
                </a:moveTo>
                <a:cubicBezTo>
                  <a:pt x="4604738" y="1368075"/>
                  <a:pt x="4626542" y="1377738"/>
                  <a:pt x="4620303" y="1391792"/>
                </a:cubicBezTo>
                <a:cubicBezTo>
                  <a:pt x="4614065" y="1405817"/>
                  <a:pt x="4592261" y="1396154"/>
                  <a:pt x="4598500" y="1382100"/>
                </a:cubicBezTo>
                <a:close/>
                <a:moveTo>
                  <a:pt x="4596047" y="1343904"/>
                </a:moveTo>
                <a:cubicBezTo>
                  <a:pt x="4589899" y="1357777"/>
                  <a:pt x="4567066" y="1350780"/>
                  <a:pt x="4573304" y="1336756"/>
                </a:cubicBezTo>
                <a:cubicBezTo>
                  <a:pt x="4579451" y="1322883"/>
                  <a:pt x="4602285" y="1329880"/>
                  <a:pt x="4596047" y="1343904"/>
                </a:cubicBezTo>
                <a:close/>
                <a:moveTo>
                  <a:pt x="4586720" y="1247461"/>
                </a:moveTo>
                <a:lnTo>
                  <a:pt x="4584569" y="1252307"/>
                </a:lnTo>
                <a:cubicBezTo>
                  <a:pt x="4581935" y="1258214"/>
                  <a:pt x="4575787" y="1261849"/>
                  <a:pt x="4569337" y="1259577"/>
                </a:cubicBezTo>
                <a:cubicBezTo>
                  <a:pt x="4567308" y="1258850"/>
                  <a:pt x="4565612" y="1257305"/>
                  <a:pt x="4564219" y="1255548"/>
                </a:cubicBezTo>
                <a:cubicBezTo>
                  <a:pt x="4560615" y="1258274"/>
                  <a:pt x="4555649" y="1258668"/>
                  <a:pt x="4551288" y="1256730"/>
                </a:cubicBezTo>
                <a:lnTo>
                  <a:pt x="4546443" y="1254579"/>
                </a:lnTo>
                <a:cubicBezTo>
                  <a:pt x="4540537" y="1251974"/>
                  <a:pt x="4538660" y="1243826"/>
                  <a:pt x="4541537" y="1238434"/>
                </a:cubicBezTo>
                <a:cubicBezTo>
                  <a:pt x="4544716" y="1232467"/>
                  <a:pt x="4551773" y="1230922"/>
                  <a:pt x="4557678" y="1233527"/>
                </a:cubicBezTo>
                <a:lnTo>
                  <a:pt x="4562523" y="1235678"/>
                </a:lnTo>
                <a:cubicBezTo>
                  <a:pt x="4563644" y="1236193"/>
                  <a:pt x="4564491" y="1237011"/>
                  <a:pt x="4565339" y="1237859"/>
                </a:cubicBezTo>
                <a:cubicBezTo>
                  <a:pt x="4568307" y="1233013"/>
                  <a:pt x="4573698" y="1230165"/>
                  <a:pt x="4579512" y="1232225"/>
                </a:cubicBezTo>
                <a:cubicBezTo>
                  <a:pt x="4585205" y="1234254"/>
                  <a:pt x="4589324" y="1241554"/>
                  <a:pt x="4586720" y="1247461"/>
                </a:cubicBezTo>
                <a:close/>
                <a:moveTo>
                  <a:pt x="4558041" y="1201148"/>
                </a:moveTo>
                <a:cubicBezTo>
                  <a:pt x="4559919" y="1195302"/>
                  <a:pt x="4567671" y="1191576"/>
                  <a:pt x="4573364" y="1194120"/>
                </a:cubicBezTo>
                <a:lnTo>
                  <a:pt x="4578210" y="1196271"/>
                </a:lnTo>
                <a:cubicBezTo>
                  <a:pt x="4584327" y="1198997"/>
                  <a:pt x="4587325" y="1205116"/>
                  <a:pt x="4585266" y="1211597"/>
                </a:cubicBezTo>
                <a:cubicBezTo>
                  <a:pt x="4583388" y="1217443"/>
                  <a:pt x="4575636" y="1221169"/>
                  <a:pt x="4569943" y="1218625"/>
                </a:cubicBezTo>
                <a:lnTo>
                  <a:pt x="4565097" y="1216474"/>
                </a:lnTo>
                <a:cubicBezTo>
                  <a:pt x="4558980" y="1213748"/>
                  <a:pt x="4555982" y="1207630"/>
                  <a:pt x="4558041" y="1201148"/>
                </a:cubicBezTo>
                <a:close/>
                <a:moveTo>
                  <a:pt x="4491358" y="1159347"/>
                </a:moveTo>
                <a:cubicBezTo>
                  <a:pt x="4493175" y="1153501"/>
                  <a:pt x="4500897" y="1149655"/>
                  <a:pt x="4506620" y="1152199"/>
                </a:cubicBezTo>
                <a:lnTo>
                  <a:pt x="4511466" y="1154350"/>
                </a:lnTo>
                <a:cubicBezTo>
                  <a:pt x="4512374" y="1154743"/>
                  <a:pt x="4513071" y="1155379"/>
                  <a:pt x="4513858" y="1155894"/>
                </a:cubicBezTo>
                <a:cubicBezTo>
                  <a:pt x="4513373" y="1155107"/>
                  <a:pt x="4512828" y="1154380"/>
                  <a:pt x="4512495" y="1153471"/>
                </a:cubicBezTo>
                <a:lnTo>
                  <a:pt x="4509800" y="1146474"/>
                </a:lnTo>
                <a:cubicBezTo>
                  <a:pt x="4507468" y="1140446"/>
                  <a:pt x="4512586" y="1133389"/>
                  <a:pt x="4518279" y="1131905"/>
                </a:cubicBezTo>
                <a:cubicBezTo>
                  <a:pt x="4524972" y="1130148"/>
                  <a:pt x="4530544" y="1134388"/>
                  <a:pt x="4532846" y="1140386"/>
                </a:cubicBezTo>
                <a:lnTo>
                  <a:pt x="4533633" y="1142446"/>
                </a:lnTo>
                <a:cubicBezTo>
                  <a:pt x="4537116" y="1140022"/>
                  <a:pt x="4541931" y="1139538"/>
                  <a:pt x="4545868" y="1141295"/>
                </a:cubicBezTo>
                <a:lnTo>
                  <a:pt x="4550713" y="1143445"/>
                </a:lnTo>
                <a:cubicBezTo>
                  <a:pt x="4556800" y="1146141"/>
                  <a:pt x="4558738" y="1153592"/>
                  <a:pt x="4556254" y="1159378"/>
                </a:cubicBezTo>
                <a:cubicBezTo>
                  <a:pt x="4553650" y="1165436"/>
                  <a:pt x="4546019" y="1167465"/>
                  <a:pt x="4540325" y="1164921"/>
                </a:cubicBezTo>
                <a:lnTo>
                  <a:pt x="4535480" y="1162770"/>
                </a:lnTo>
                <a:cubicBezTo>
                  <a:pt x="4533815" y="1162043"/>
                  <a:pt x="4532482" y="1160892"/>
                  <a:pt x="4531422" y="1159590"/>
                </a:cubicBezTo>
                <a:cubicBezTo>
                  <a:pt x="4530090" y="1160711"/>
                  <a:pt x="4528606" y="1161528"/>
                  <a:pt x="4527031" y="1161952"/>
                </a:cubicBezTo>
                <a:cubicBezTo>
                  <a:pt x="4523670" y="1162831"/>
                  <a:pt x="4520611" y="1162225"/>
                  <a:pt x="4518098" y="1160650"/>
                </a:cubicBezTo>
                <a:cubicBezTo>
                  <a:pt x="4519339" y="1163285"/>
                  <a:pt x="4519612" y="1166375"/>
                  <a:pt x="4518582" y="1169616"/>
                </a:cubicBezTo>
                <a:cubicBezTo>
                  <a:pt x="4516765" y="1175462"/>
                  <a:pt x="4509043" y="1179308"/>
                  <a:pt x="4503319" y="1176794"/>
                </a:cubicBezTo>
                <a:lnTo>
                  <a:pt x="4498474" y="1174644"/>
                </a:lnTo>
                <a:cubicBezTo>
                  <a:pt x="4492387" y="1171887"/>
                  <a:pt x="4489298" y="1165860"/>
                  <a:pt x="4491358" y="1159347"/>
                </a:cubicBezTo>
                <a:close/>
                <a:moveTo>
                  <a:pt x="4491660" y="1198391"/>
                </a:moveTo>
                <a:lnTo>
                  <a:pt x="4501351" y="1202692"/>
                </a:lnTo>
                <a:cubicBezTo>
                  <a:pt x="4507438" y="1205388"/>
                  <a:pt x="4509255" y="1212961"/>
                  <a:pt x="4506741" y="1218655"/>
                </a:cubicBezTo>
                <a:cubicBezTo>
                  <a:pt x="4504077" y="1224713"/>
                  <a:pt x="4496445" y="1226591"/>
                  <a:pt x="4490782" y="1224077"/>
                </a:cubicBezTo>
                <a:lnTo>
                  <a:pt x="4481092" y="1219776"/>
                </a:lnTo>
                <a:cubicBezTo>
                  <a:pt x="4475004" y="1217080"/>
                  <a:pt x="4473188" y="1209538"/>
                  <a:pt x="4475671" y="1203813"/>
                </a:cubicBezTo>
                <a:cubicBezTo>
                  <a:pt x="4478336" y="1197755"/>
                  <a:pt x="4485967" y="1195877"/>
                  <a:pt x="4491660" y="1198391"/>
                </a:cubicBezTo>
                <a:close/>
                <a:moveTo>
                  <a:pt x="4452716" y="1124847"/>
                </a:moveTo>
                <a:lnTo>
                  <a:pt x="4454866" y="1120001"/>
                </a:lnTo>
                <a:cubicBezTo>
                  <a:pt x="4457471" y="1114094"/>
                  <a:pt x="4464406" y="1111065"/>
                  <a:pt x="4470462" y="1113579"/>
                </a:cubicBezTo>
                <a:cubicBezTo>
                  <a:pt x="4476307" y="1116033"/>
                  <a:pt x="4479487" y="1123302"/>
                  <a:pt x="4476882" y="1129179"/>
                </a:cubicBezTo>
                <a:lnTo>
                  <a:pt x="4474732" y="1134025"/>
                </a:lnTo>
                <a:cubicBezTo>
                  <a:pt x="4472128" y="1139932"/>
                  <a:pt x="4465193" y="1142961"/>
                  <a:pt x="4459136" y="1140416"/>
                </a:cubicBezTo>
                <a:cubicBezTo>
                  <a:pt x="4453292" y="1138023"/>
                  <a:pt x="4450112" y="1130754"/>
                  <a:pt x="4452716" y="1124847"/>
                </a:cubicBezTo>
                <a:close/>
                <a:moveTo>
                  <a:pt x="4472824" y="1295016"/>
                </a:moveTo>
                <a:cubicBezTo>
                  <a:pt x="4466646" y="1308919"/>
                  <a:pt x="4443873" y="1301831"/>
                  <a:pt x="4450081" y="1287837"/>
                </a:cubicBezTo>
                <a:cubicBezTo>
                  <a:pt x="4456229" y="1273934"/>
                  <a:pt x="4479032" y="1281022"/>
                  <a:pt x="4472824" y="1295016"/>
                </a:cubicBezTo>
                <a:close/>
                <a:moveTo>
                  <a:pt x="4417648" y="1073324"/>
                </a:moveTo>
                <a:cubicBezTo>
                  <a:pt x="4420798" y="1067357"/>
                  <a:pt x="4427884" y="1065751"/>
                  <a:pt x="4433759" y="1068326"/>
                </a:cubicBezTo>
                <a:lnTo>
                  <a:pt x="4443450" y="1072627"/>
                </a:lnTo>
                <a:cubicBezTo>
                  <a:pt x="4449355" y="1075232"/>
                  <a:pt x="4451293" y="1083350"/>
                  <a:pt x="4448416" y="1088742"/>
                </a:cubicBezTo>
                <a:cubicBezTo>
                  <a:pt x="4445267" y="1094709"/>
                  <a:pt x="4438180" y="1096314"/>
                  <a:pt x="4432305" y="1093709"/>
                </a:cubicBezTo>
                <a:lnTo>
                  <a:pt x="4422615" y="1089408"/>
                </a:lnTo>
                <a:cubicBezTo>
                  <a:pt x="4416710" y="1086833"/>
                  <a:pt x="4414802" y="1078746"/>
                  <a:pt x="4417648" y="1073324"/>
                </a:cubicBezTo>
                <a:close/>
                <a:moveTo>
                  <a:pt x="4398600" y="1114155"/>
                </a:moveTo>
                <a:cubicBezTo>
                  <a:pt x="4401659" y="1113367"/>
                  <a:pt x="4404445" y="1113912"/>
                  <a:pt x="4406807" y="1115245"/>
                </a:cubicBezTo>
                <a:cubicBezTo>
                  <a:pt x="4407291" y="1114064"/>
                  <a:pt x="4407806" y="1112913"/>
                  <a:pt x="4408533" y="1112004"/>
                </a:cubicBezTo>
                <a:cubicBezTo>
                  <a:pt x="4412863" y="1106613"/>
                  <a:pt x="4420283" y="1107309"/>
                  <a:pt x="4425370" y="1110884"/>
                </a:cubicBezTo>
                <a:cubicBezTo>
                  <a:pt x="4433608" y="1116669"/>
                  <a:pt x="4436242" y="1126543"/>
                  <a:pt x="4434607" y="1136115"/>
                </a:cubicBezTo>
                <a:cubicBezTo>
                  <a:pt x="4433517" y="1142476"/>
                  <a:pt x="4426885" y="1146777"/>
                  <a:pt x="4420646" y="1145566"/>
                </a:cubicBezTo>
                <a:cubicBezTo>
                  <a:pt x="4417406" y="1144929"/>
                  <a:pt x="4414741" y="1142991"/>
                  <a:pt x="4413045" y="1140386"/>
                </a:cubicBezTo>
                <a:cubicBezTo>
                  <a:pt x="4411440" y="1142203"/>
                  <a:pt x="4409502" y="1143688"/>
                  <a:pt x="4407321" y="1144263"/>
                </a:cubicBezTo>
                <a:cubicBezTo>
                  <a:pt x="4400629" y="1146020"/>
                  <a:pt x="4395057" y="1141749"/>
                  <a:pt x="4392756" y="1135752"/>
                </a:cubicBezTo>
                <a:lnTo>
                  <a:pt x="4390060" y="1128755"/>
                </a:lnTo>
                <a:cubicBezTo>
                  <a:pt x="4387759" y="1122697"/>
                  <a:pt x="4392907" y="1115669"/>
                  <a:pt x="4398600" y="1114155"/>
                </a:cubicBezTo>
                <a:close/>
                <a:moveTo>
                  <a:pt x="4371103" y="1152017"/>
                </a:moveTo>
                <a:cubicBezTo>
                  <a:pt x="4373768" y="1146141"/>
                  <a:pt x="4381006" y="1143476"/>
                  <a:pt x="4386881" y="1146080"/>
                </a:cubicBezTo>
                <a:lnTo>
                  <a:pt x="4396571" y="1150382"/>
                </a:lnTo>
                <a:cubicBezTo>
                  <a:pt x="4402476" y="1152987"/>
                  <a:pt x="4405171" y="1160317"/>
                  <a:pt x="4402507" y="1166163"/>
                </a:cubicBezTo>
                <a:cubicBezTo>
                  <a:pt x="4401871" y="1167526"/>
                  <a:pt x="4400962" y="1168677"/>
                  <a:pt x="4399933" y="1169676"/>
                </a:cubicBezTo>
                <a:cubicBezTo>
                  <a:pt x="4400356" y="1170070"/>
                  <a:pt x="4400871" y="1170343"/>
                  <a:pt x="4401235" y="1170797"/>
                </a:cubicBezTo>
                <a:cubicBezTo>
                  <a:pt x="4404021" y="1174402"/>
                  <a:pt x="4407261" y="1178006"/>
                  <a:pt x="4408442" y="1182489"/>
                </a:cubicBezTo>
                <a:cubicBezTo>
                  <a:pt x="4410168" y="1189032"/>
                  <a:pt x="4406504" y="1195726"/>
                  <a:pt x="4399902" y="1197513"/>
                </a:cubicBezTo>
                <a:cubicBezTo>
                  <a:pt x="4395087" y="1198846"/>
                  <a:pt x="4391150" y="1196907"/>
                  <a:pt x="4387153" y="1194423"/>
                </a:cubicBezTo>
                <a:cubicBezTo>
                  <a:pt x="4384064" y="1192515"/>
                  <a:pt x="4382732" y="1189183"/>
                  <a:pt x="4382641" y="1185730"/>
                </a:cubicBezTo>
                <a:cubicBezTo>
                  <a:pt x="4382489" y="1185548"/>
                  <a:pt x="4382338" y="1185336"/>
                  <a:pt x="4382186" y="1185154"/>
                </a:cubicBezTo>
                <a:cubicBezTo>
                  <a:pt x="4378644" y="1180611"/>
                  <a:pt x="4379461" y="1174614"/>
                  <a:pt x="4382883" y="1170403"/>
                </a:cubicBezTo>
                <a:lnTo>
                  <a:pt x="4377038" y="1167829"/>
                </a:lnTo>
                <a:cubicBezTo>
                  <a:pt x="4371133" y="1165193"/>
                  <a:pt x="4368438" y="1157893"/>
                  <a:pt x="4371103" y="1152017"/>
                </a:cubicBezTo>
                <a:close/>
                <a:moveTo>
                  <a:pt x="4369195" y="1314523"/>
                </a:moveTo>
                <a:cubicBezTo>
                  <a:pt x="4375767" y="1312645"/>
                  <a:pt x="4381611" y="1316734"/>
                  <a:pt x="4383913" y="1322731"/>
                </a:cubicBezTo>
                <a:lnTo>
                  <a:pt x="4386608" y="1329728"/>
                </a:lnTo>
                <a:cubicBezTo>
                  <a:pt x="4388940" y="1335756"/>
                  <a:pt x="4384155" y="1342814"/>
                  <a:pt x="4378401" y="1344449"/>
                </a:cubicBezTo>
                <a:cubicBezTo>
                  <a:pt x="4371800" y="1346327"/>
                  <a:pt x="4365985" y="1342238"/>
                  <a:pt x="4363653" y="1336241"/>
                </a:cubicBezTo>
                <a:cubicBezTo>
                  <a:pt x="4362745" y="1333908"/>
                  <a:pt x="4361867" y="1331576"/>
                  <a:pt x="4360958" y="1329244"/>
                </a:cubicBezTo>
                <a:cubicBezTo>
                  <a:pt x="4358656" y="1323216"/>
                  <a:pt x="4363411" y="1316158"/>
                  <a:pt x="4369195" y="1314523"/>
                </a:cubicBezTo>
                <a:close/>
                <a:moveTo>
                  <a:pt x="4341213" y="1092679"/>
                </a:moveTo>
                <a:cubicBezTo>
                  <a:pt x="4347421" y="1078716"/>
                  <a:pt x="4369861" y="1086803"/>
                  <a:pt x="4363623" y="1100858"/>
                </a:cubicBezTo>
                <a:cubicBezTo>
                  <a:pt x="4357415" y="1114791"/>
                  <a:pt x="4334975" y="1106704"/>
                  <a:pt x="4341213" y="1092679"/>
                </a:cubicBezTo>
                <a:close/>
                <a:moveTo>
                  <a:pt x="4342334" y="1195241"/>
                </a:moveTo>
                <a:cubicBezTo>
                  <a:pt x="4348027" y="1197180"/>
                  <a:pt x="4352418" y="1204479"/>
                  <a:pt x="4349784" y="1210356"/>
                </a:cubicBezTo>
                <a:lnTo>
                  <a:pt x="4347633" y="1215202"/>
                </a:lnTo>
                <a:cubicBezTo>
                  <a:pt x="4344999" y="1221109"/>
                  <a:pt x="4339063" y="1224895"/>
                  <a:pt x="4332492" y="1222684"/>
                </a:cubicBezTo>
                <a:cubicBezTo>
                  <a:pt x="4326798" y="1220745"/>
                  <a:pt x="4322407" y="1213445"/>
                  <a:pt x="4325042" y="1207539"/>
                </a:cubicBezTo>
                <a:lnTo>
                  <a:pt x="4327192" y="1202692"/>
                </a:lnTo>
                <a:cubicBezTo>
                  <a:pt x="4329827" y="1196786"/>
                  <a:pt x="4335762" y="1193000"/>
                  <a:pt x="4342334" y="1195241"/>
                </a:cubicBezTo>
                <a:close/>
                <a:moveTo>
                  <a:pt x="4317229" y="1037279"/>
                </a:moveTo>
                <a:cubicBezTo>
                  <a:pt x="4323134" y="1034886"/>
                  <a:pt x="4330432" y="1037854"/>
                  <a:pt x="4332764" y="1043852"/>
                </a:cubicBezTo>
                <a:cubicBezTo>
                  <a:pt x="4333673" y="1046184"/>
                  <a:pt x="4334551" y="1048516"/>
                  <a:pt x="4335459" y="1050849"/>
                </a:cubicBezTo>
                <a:cubicBezTo>
                  <a:pt x="4337791" y="1056877"/>
                  <a:pt x="4334945" y="1063934"/>
                  <a:pt x="4328888" y="1066388"/>
                </a:cubicBezTo>
                <a:cubicBezTo>
                  <a:pt x="4322983" y="1068781"/>
                  <a:pt x="4315684" y="1065812"/>
                  <a:pt x="4313353" y="1059815"/>
                </a:cubicBezTo>
                <a:cubicBezTo>
                  <a:pt x="4312444" y="1057482"/>
                  <a:pt x="4311566" y="1055150"/>
                  <a:pt x="4310657" y="1052818"/>
                </a:cubicBezTo>
                <a:cubicBezTo>
                  <a:pt x="4308356" y="1046760"/>
                  <a:pt x="4311173" y="1039732"/>
                  <a:pt x="4317229" y="1037279"/>
                </a:cubicBezTo>
                <a:close/>
                <a:moveTo>
                  <a:pt x="4284523" y="1089650"/>
                </a:moveTo>
                <a:cubicBezTo>
                  <a:pt x="4290761" y="1075565"/>
                  <a:pt x="4312414" y="1085591"/>
                  <a:pt x="4306206" y="1099585"/>
                </a:cubicBezTo>
                <a:cubicBezTo>
                  <a:pt x="4299967" y="1113670"/>
                  <a:pt x="4278315" y="1103644"/>
                  <a:pt x="4284523" y="1089650"/>
                </a:cubicBezTo>
                <a:close/>
                <a:moveTo>
                  <a:pt x="4263628" y="1136963"/>
                </a:moveTo>
                <a:cubicBezTo>
                  <a:pt x="4269866" y="1122939"/>
                  <a:pt x="4290277" y="1135297"/>
                  <a:pt x="4284130" y="1149140"/>
                </a:cubicBezTo>
                <a:cubicBezTo>
                  <a:pt x="4282585" y="1152653"/>
                  <a:pt x="4280132" y="1154501"/>
                  <a:pt x="4277437" y="1155107"/>
                </a:cubicBezTo>
                <a:cubicBezTo>
                  <a:pt x="4281010" y="1155803"/>
                  <a:pt x="4284190" y="1158469"/>
                  <a:pt x="4285825" y="1161861"/>
                </a:cubicBezTo>
                <a:cubicBezTo>
                  <a:pt x="4286461" y="1161710"/>
                  <a:pt x="4287067" y="1161468"/>
                  <a:pt x="4287733" y="1161407"/>
                </a:cubicBezTo>
                <a:cubicBezTo>
                  <a:pt x="4294153" y="1160741"/>
                  <a:pt x="4300301" y="1164800"/>
                  <a:pt x="4301300" y="1171433"/>
                </a:cubicBezTo>
                <a:cubicBezTo>
                  <a:pt x="4302178" y="1177249"/>
                  <a:pt x="4298090" y="1183428"/>
                  <a:pt x="4292246" y="1184670"/>
                </a:cubicBezTo>
                <a:cubicBezTo>
                  <a:pt x="4292003" y="1184851"/>
                  <a:pt x="4291761" y="1185064"/>
                  <a:pt x="4291549" y="1185276"/>
                </a:cubicBezTo>
                <a:cubicBezTo>
                  <a:pt x="4291458" y="1185366"/>
                  <a:pt x="4291428" y="1185427"/>
                  <a:pt x="4291307" y="1185548"/>
                </a:cubicBezTo>
                <a:cubicBezTo>
                  <a:pt x="4290731" y="1186305"/>
                  <a:pt x="4290095" y="1187032"/>
                  <a:pt x="4289550" y="1187820"/>
                </a:cubicBezTo>
                <a:cubicBezTo>
                  <a:pt x="4289126" y="1188426"/>
                  <a:pt x="4287006" y="1191909"/>
                  <a:pt x="4288854" y="1188698"/>
                </a:cubicBezTo>
                <a:cubicBezTo>
                  <a:pt x="4286492" y="1192757"/>
                  <a:pt x="4284099" y="1196150"/>
                  <a:pt x="4279042" y="1196907"/>
                </a:cubicBezTo>
                <a:cubicBezTo>
                  <a:pt x="4273954" y="1197694"/>
                  <a:pt x="4269291" y="1195211"/>
                  <a:pt x="4266747" y="1190910"/>
                </a:cubicBezTo>
                <a:cubicBezTo>
                  <a:pt x="4266232" y="1190031"/>
                  <a:pt x="4265808" y="1189092"/>
                  <a:pt x="4265475" y="1188153"/>
                </a:cubicBezTo>
                <a:cubicBezTo>
                  <a:pt x="4261114" y="1181611"/>
                  <a:pt x="4261780" y="1172645"/>
                  <a:pt x="4263173" y="1165284"/>
                </a:cubicBezTo>
                <a:cubicBezTo>
                  <a:pt x="4264234" y="1159590"/>
                  <a:pt x="4268382" y="1155834"/>
                  <a:pt x="4273833" y="1155167"/>
                </a:cubicBezTo>
                <a:cubicBezTo>
                  <a:pt x="4266656" y="1154047"/>
                  <a:pt x="4259691" y="1145838"/>
                  <a:pt x="4263628" y="1136963"/>
                </a:cubicBezTo>
                <a:close/>
                <a:moveTo>
                  <a:pt x="4264506" y="1310282"/>
                </a:moveTo>
                <a:cubicBezTo>
                  <a:pt x="4265959" y="1313008"/>
                  <a:pt x="4266323" y="1316370"/>
                  <a:pt x="4264688" y="1320066"/>
                </a:cubicBezTo>
                <a:cubicBezTo>
                  <a:pt x="4260630" y="1329183"/>
                  <a:pt x="4250121" y="1328244"/>
                  <a:pt x="4244882" y="1322610"/>
                </a:cubicBezTo>
                <a:cubicBezTo>
                  <a:pt x="4240401" y="1319793"/>
                  <a:pt x="4237311" y="1313887"/>
                  <a:pt x="4239553" y="1308828"/>
                </a:cubicBezTo>
                <a:lnTo>
                  <a:pt x="4241703" y="1303982"/>
                </a:lnTo>
                <a:cubicBezTo>
                  <a:pt x="4244338" y="1298075"/>
                  <a:pt x="4250182" y="1294228"/>
                  <a:pt x="4256784" y="1296409"/>
                </a:cubicBezTo>
                <a:cubicBezTo>
                  <a:pt x="4262053" y="1298196"/>
                  <a:pt x="4266080" y="1304648"/>
                  <a:pt x="4264506" y="1310282"/>
                </a:cubicBezTo>
                <a:close/>
                <a:moveTo>
                  <a:pt x="4232376" y="1202935"/>
                </a:moveTo>
                <a:lnTo>
                  <a:pt x="4239371" y="1200239"/>
                </a:lnTo>
                <a:cubicBezTo>
                  <a:pt x="4245397" y="1197906"/>
                  <a:pt x="4252453" y="1201208"/>
                  <a:pt x="4254724" y="1207206"/>
                </a:cubicBezTo>
                <a:cubicBezTo>
                  <a:pt x="4256996" y="1213263"/>
                  <a:pt x="4253755" y="1220261"/>
                  <a:pt x="4247729" y="1222563"/>
                </a:cubicBezTo>
                <a:cubicBezTo>
                  <a:pt x="4245397" y="1223471"/>
                  <a:pt x="4243065" y="1224380"/>
                  <a:pt x="4240734" y="1225258"/>
                </a:cubicBezTo>
                <a:cubicBezTo>
                  <a:pt x="4234707" y="1227591"/>
                  <a:pt x="4227621" y="1224289"/>
                  <a:pt x="4225380" y="1218292"/>
                </a:cubicBezTo>
                <a:cubicBezTo>
                  <a:pt x="4223139" y="1212234"/>
                  <a:pt x="4226379" y="1205267"/>
                  <a:pt x="4232376" y="1202935"/>
                </a:cubicBezTo>
                <a:close/>
                <a:moveTo>
                  <a:pt x="4212479" y="1239252"/>
                </a:moveTo>
                <a:cubicBezTo>
                  <a:pt x="4218627" y="1225410"/>
                  <a:pt x="4241551" y="1232074"/>
                  <a:pt x="4235343" y="1246098"/>
                </a:cubicBezTo>
                <a:cubicBezTo>
                  <a:pt x="4229196" y="1259910"/>
                  <a:pt x="4206271" y="1253246"/>
                  <a:pt x="4212479" y="1239252"/>
                </a:cubicBezTo>
                <a:close/>
                <a:moveTo>
                  <a:pt x="4199427" y="1268785"/>
                </a:moveTo>
                <a:cubicBezTo>
                  <a:pt x="4194370" y="1271814"/>
                  <a:pt x="4185527" y="1269785"/>
                  <a:pt x="4183286" y="1263939"/>
                </a:cubicBezTo>
                <a:cubicBezTo>
                  <a:pt x="4182378" y="1261606"/>
                  <a:pt x="4181499" y="1259274"/>
                  <a:pt x="4180591" y="1256942"/>
                </a:cubicBezTo>
                <a:cubicBezTo>
                  <a:pt x="4178168" y="1250672"/>
                  <a:pt x="4179319" y="1244432"/>
                  <a:pt x="4185436" y="1240797"/>
                </a:cubicBezTo>
                <a:cubicBezTo>
                  <a:pt x="4190494" y="1237768"/>
                  <a:pt x="4199336" y="1239798"/>
                  <a:pt x="4201578" y="1245643"/>
                </a:cubicBezTo>
                <a:lnTo>
                  <a:pt x="4204272" y="1252640"/>
                </a:lnTo>
                <a:cubicBezTo>
                  <a:pt x="4206695" y="1258880"/>
                  <a:pt x="4205575" y="1265120"/>
                  <a:pt x="4199427" y="1268785"/>
                </a:cubicBezTo>
                <a:close/>
                <a:moveTo>
                  <a:pt x="4176866" y="1175522"/>
                </a:moveTo>
                <a:cubicBezTo>
                  <a:pt x="4179410" y="1169646"/>
                  <a:pt x="4186648" y="1166708"/>
                  <a:pt x="4192553" y="1169313"/>
                </a:cubicBezTo>
                <a:lnTo>
                  <a:pt x="4197398" y="1171463"/>
                </a:lnTo>
                <a:cubicBezTo>
                  <a:pt x="4203303" y="1174068"/>
                  <a:pt x="4206180" y="1181186"/>
                  <a:pt x="4203607" y="1187154"/>
                </a:cubicBezTo>
                <a:cubicBezTo>
                  <a:pt x="4201063" y="1193030"/>
                  <a:pt x="4193825" y="1195968"/>
                  <a:pt x="4187920" y="1193363"/>
                </a:cubicBezTo>
                <a:lnTo>
                  <a:pt x="4183074" y="1191212"/>
                </a:lnTo>
                <a:cubicBezTo>
                  <a:pt x="4177169" y="1188577"/>
                  <a:pt x="4174292" y="1181489"/>
                  <a:pt x="4176866" y="1175522"/>
                </a:cubicBezTo>
                <a:close/>
                <a:moveTo>
                  <a:pt x="4166782" y="1224562"/>
                </a:moveTo>
                <a:cubicBezTo>
                  <a:pt x="4172929" y="1210689"/>
                  <a:pt x="4195763" y="1217686"/>
                  <a:pt x="4189524" y="1231710"/>
                </a:cubicBezTo>
                <a:cubicBezTo>
                  <a:pt x="4183377" y="1245613"/>
                  <a:pt x="4160574" y="1238586"/>
                  <a:pt x="4166782" y="1224562"/>
                </a:cubicBezTo>
                <a:close/>
                <a:moveTo>
                  <a:pt x="4166267" y="1473969"/>
                </a:moveTo>
                <a:lnTo>
                  <a:pt x="4168417" y="1469123"/>
                </a:lnTo>
                <a:cubicBezTo>
                  <a:pt x="4171143" y="1463004"/>
                  <a:pt x="4176927" y="1459763"/>
                  <a:pt x="4183559" y="1461732"/>
                </a:cubicBezTo>
                <a:cubicBezTo>
                  <a:pt x="4189373" y="1463428"/>
                  <a:pt x="4193492" y="1471182"/>
                  <a:pt x="4190948" y="1476877"/>
                </a:cubicBezTo>
                <a:lnTo>
                  <a:pt x="4188798" y="1481723"/>
                </a:lnTo>
                <a:cubicBezTo>
                  <a:pt x="4186072" y="1487842"/>
                  <a:pt x="4180288" y="1491083"/>
                  <a:pt x="4173656" y="1489114"/>
                </a:cubicBezTo>
                <a:cubicBezTo>
                  <a:pt x="4167842" y="1487387"/>
                  <a:pt x="4163723" y="1479664"/>
                  <a:pt x="4166267" y="1473969"/>
                </a:cubicBezTo>
                <a:close/>
                <a:moveTo>
                  <a:pt x="4171052" y="1596522"/>
                </a:moveTo>
                <a:lnTo>
                  <a:pt x="4168901" y="1601368"/>
                </a:lnTo>
                <a:cubicBezTo>
                  <a:pt x="4166176" y="1607487"/>
                  <a:pt x="4160332" y="1610668"/>
                  <a:pt x="4153699" y="1608699"/>
                </a:cubicBezTo>
                <a:cubicBezTo>
                  <a:pt x="4147885" y="1606942"/>
                  <a:pt x="4143857" y="1599218"/>
                  <a:pt x="4146371" y="1593493"/>
                </a:cubicBezTo>
                <a:lnTo>
                  <a:pt x="4148521" y="1588647"/>
                </a:lnTo>
                <a:cubicBezTo>
                  <a:pt x="4151247" y="1582528"/>
                  <a:pt x="4157091" y="1579348"/>
                  <a:pt x="4163723" y="1581317"/>
                </a:cubicBezTo>
                <a:cubicBezTo>
                  <a:pt x="4169568" y="1583073"/>
                  <a:pt x="4173596" y="1590828"/>
                  <a:pt x="4171052" y="1596522"/>
                </a:cubicBezTo>
                <a:close/>
                <a:moveTo>
                  <a:pt x="4143797" y="1263424"/>
                </a:moveTo>
                <a:cubicBezTo>
                  <a:pt x="4150005" y="1249430"/>
                  <a:pt x="4170325" y="1261970"/>
                  <a:pt x="4164178" y="1275812"/>
                </a:cubicBezTo>
                <a:cubicBezTo>
                  <a:pt x="4157939" y="1289806"/>
                  <a:pt x="4137649" y="1277266"/>
                  <a:pt x="4143797" y="1263424"/>
                </a:cubicBezTo>
                <a:close/>
                <a:moveTo>
                  <a:pt x="4139315" y="1338664"/>
                </a:moveTo>
                <a:lnTo>
                  <a:pt x="4141465" y="1333817"/>
                </a:lnTo>
                <a:cubicBezTo>
                  <a:pt x="4144161" y="1327729"/>
                  <a:pt x="4151640" y="1325791"/>
                  <a:pt x="4157394" y="1328305"/>
                </a:cubicBezTo>
                <a:cubicBezTo>
                  <a:pt x="4163451" y="1330910"/>
                  <a:pt x="4165449" y="1338543"/>
                  <a:pt x="4162905" y="1344237"/>
                </a:cubicBezTo>
                <a:lnTo>
                  <a:pt x="4160755" y="1349084"/>
                </a:lnTo>
                <a:cubicBezTo>
                  <a:pt x="4158061" y="1355172"/>
                  <a:pt x="4150580" y="1357080"/>
                  <a:pt x="4144826" y="1354596"/>
                </a:cubicBezTo>
                <a:cubicBezTo>
                  <a:pt x="4138770" y="1351991"/>
                  <a:pt x="4136771" y="1344328"/>
                  <a:pt x="4139315" y="1338664"/>
                </a:cubicBezTo>
                <a:close/>
                <a:moveTo>
                  <a:pt x="4122447" y="1403060"/>
                </a:moveTo>
                <a:cubicBezTo>
                  <a:pt x="4124900" y="1397063"/>
                  <a:pt x="4130382" y="1392913"/>
                  <a:pt x="4137165" y="1394821"/>
                </a:cubicBezTo>
                <a:cubicBezTo>
                  <a:pt x="4142858" y="1396427"/>
                  <a:pt x="4147824" y="1403575"/>
                  <a:pt x="4145402" y="1409542"/>
                </a:cubicBezTo>
                <a:cubicBezTo>
                  <a:pt x="4145099" y="1410239"/>
                  <a:pt x="4144826" y="1410936"/>
                  <a:pt x="4144645" y="1411663"/>
                </a:cubicBezTo>
                <a:lnTo>
                  <a:pt x="4144645" y="1411663"/>
                </a:lnTo>
                <a:cubicBezTo>
                  <a:pt x="4144675" y="1411753"/>
                  <a:pt x="4144675" y="1411753"/>
                  <a:pt x="4144705" y="1411905"/>
                </a:cubicBezTo>
                <a:cubicBezTo>
                  <a:pt x="4144796" y="1412087"/>
                  <a:pt x="4144796" y="1412087"/>
                  <a:pt x="4144978" y="1412450"/>
                </a:cubicBezTo>
                <a:cubicBezTo>
                  <a:pt x="4148006" y="1418387"/>
                  <a:pt x="4145856" y="1425202"/>
                  <a:pt x="4140193" y="1428625"/>
                </a:cubicBezTo>
                <a:cubicBezTo>
                  <a:pt x="4134803" y="1431896"/>
                  <a:pt x="4126838" y="1429412"/>
                  <a:pt x="4124022" y="1423839"/>
                </a:cubicBezTo>
                <a:cubicBezTo>
                  <a:pt x="4120691" y="1417327"/>
                  <a:pt x="4119631" y="1409936"/>
                  <a:pt x="4122447" y="1403060"/>
                </a:cubicBezTo>
                <a:close/>
                <a:moveTo>
                  <a:pt x="4105580" y="1427777"/>
                </a:moveTo>
                <a:cubicBezTo>
                  <a:pt x="4111818" y="1413722"/>
                  <a:pt x="4133016" y="1424657"/>
                  <a:pt x="4126808" y="1438621"/>
                </a:cubicBezTo>
                <a:cubicBezTo>
                  <a:pt x="4120570" y="1452705"/>
                  <a:pt x="4099372" y="1441741"/>
                  <a:pt x="4105580" y="1427777"/>
                </a:cubicBezTo>
                <a:close/>
                <a:moveTo>
                  <a:pt x="4097070" y="1503320"/>
                </a:moveTo>
                <a:cubicBezTo>
                  <a:pt x="4102582" y="1499140"/>
                  <a:pt x="4109607" y="1501654"/>
                  <a:pt x="4113665" y="1506349"/>
                </a:cubicBezTo>
                <a:cubicBezTo>
                  <a:pt x="4120237" y="1513982"/>
                  <a:pt x="4120358" y="1524190"/>
                  <a:pt x="4116451" y="1533065"/>
                </a:cubicBezTo>
                <a:cubicBezTo>
                  <a:pt x="4113847" y="1538971"/>
                  <a:pt x="4106367" y="1541516"/>
                  <a:pt x="4100613" y="1538820"/>
                </a:cubicBezTo>
                <a:cubicBezTo>
                  <a:pt x="4094678" y="1536063"/>
                  <a:pt x="4092255" y="1528854"/>
                  <a:pt x="4094859" y="1522978"/>
                </a:cubicBezTo>
                <a:cubicBezTo>
                  <a:pt x="4095101" y="1522372"/>
                  <a:pt x="4095222" y="1522069"/>
                  <a:pt x="4095283" y="1521979"/>
                </a:cubicBezTo>
                <a:lnTo>
                  <a:pt x="4095344" y="1521766"/>
                </a:lnTo>
                <a:cubicBezTo>
                  <a:pt x="4095344" y="1521736"/>
                  <a:pt x="4095344" y="1521706"/>
                  <a:pt x="4095344" y="1521676"/>
                </a:cubicBezTo>
                <a:cubicBezTo>
                  <a:pt x="4094920" y="1521100"/>
                  <a:pt x="4094526" y="1520494"/>
                  <a:pt x="4094041" y="1519949"/>
                </a:cubicBezTo>
                <a:cubicBezTo>
                  <a:pt x="4089681" y="1514830"/>
                  <a:pt x="4092376" y="1506864"/>
                  <a:pt x="4097070" y="1503320"/>
                </a:cubicBezTo>
                <a:close/>
                <a:moveTo>
                  <a:pt x="4059973" y="1552178"/>
                </a:moveTo>
                <a:cubicBezTo>
                  <a:pt x="4065848" y="1549391"/>
                  <a:pt x="4073086" y="1552814"/>
                  <a:pt x="4075599" y="1558508"/>
                </a:cubicBezTo>
                <a:cubicBezTo>
                  <a:pt x="4077416" y="1562658"/>
                  <a:pt x="4079687" y="1566959"/>
                  <a:pt x="4079718" y="1571593"/>
                </a:cubicBezTo>
                <a:cubicBezTo>
                  <a:pt x="4079778" y="1578378"/>
                  <a:pt x="4074600" y="1583952"/>
                  <a:pt x="4067756" y="1584103"/>
                </a:cubicBezTo>
                <a:cubicBezTo>
                  <a:pt x="4062759" y="1584194"/>
                  <a:pt x="4059397" y="1581377"/>
                  <a:pt x="4056157" y="1577985"/>
                </a:cubicBezTo>
                <a:cubicBezTo>
                  <a:pt x="4053644" y="1575380"/>
                  <a:pt x="4053159" y="1571805"/>
                  <a:pt x="4053916" y="1568474"/>
                </a:cubicBezTo>
                <a:cubicBezTo>
                  <a:pt x="4053826" y="1568262"/>
                  <a:pt x="4053735" y="1568019"/>
                  <a:pt x="4053614" y="1567807"/>
                </a:cubicBezTo>
                <a:cubicBezTo>
                  <a:pt x="4050949" y="1561689"/>
                  <a:pt x="4054219" y="1554934"/>
                  <a:pt x="4059973" y="1552178"/>
                </a:cubicBezTo>
                <a:close/>
                <a:moveTo>
                  <a:pt x="3407430" y="2346471"/>
                </a:moveTo>
                <a:cubicBezTo>
                  <a:pt x="3461910" y="2337687"/>
                  <a:pt x="3511998" y="2331356"/>
                  <a:pt x="3561178" y="2330568"/>
                </a:cubicBezTo>
                <a:cubicBezTo>
                  <a:pt x="3684582" y="2262689"/>
                  <a:pt x="3852442" y="2274926"/>
                  <a:pt x="3969063" y="2349136"/>
                </a:cubicBezTo>
                <a:cubicBezTo>
                  <a:pt x="4152216" y="2465692"/>
                  <a:pt x="4209481" y="2700197"/>
                  <a:pt x="4099372" y="2888994"/>
                </a:cubicBezTo>
                <a:cubicBezTo>
                  <a:pt x="3986415" y="3082668"/>
                  <a:pt x="3741727" y="3159180"/>
                  <a:pt x="3537194" y="3077791"/>
                </a:cubicBezTo>
                <a:cubicBezTo>
                  <a:pt x="3343018" y="3000552"/>
                  <a:pt x="3228366" y="2809786"/>
                  <a:pt x="3213618" y="2606419"/>
                </a:cubicBezTo>
                <a:cubicBezTo>
                  <a:pt x="3205865" y="2499920"/>
                  <a:pt x="3299047" y="2363948"/>
                  <a:pt x="3407430" y="2346471"/>
                </a:cubicBezTo>
                <a:close/>
                <a:moveTo>
                  <a:pt x="2826992" y="5339662"/>
                </a:moveTo>
                <a:cubicBezTo>
                  <a:pt x="2839953" y="5347507"/>
                  <a:pt x="2830535" y="5369467"/>
                  <a:pt x="2817392" y="5361531"/>
                </a:cubicBezTo>
                <a:cubicBezTo>
                  <a:pt x="2804431" y="5353717"/>
                  <a:pt x="2813849" y="5331756"/>
                  <a:pt x="2826992" y="5339662"/>
                </a:cubicBezTo>
                <a:close/>
                <a:moveTo>
                  <a:pt x="2844738" y="5360410"/>
                </a:moveTo>
                <a:cubicBezTo>
                  <a:pt x="2850280" y="5363409"/>
                  <a:pt x="2852218" y="5371557"/>
                  <a:pt x="2848826" y="5376797"/>
                </a:cubicBezTo>
                <a:cubicBezTo>
                  <a:pt x="2844889" y="5382916"/>
                  <a:pt x="2838954" y="5387490"/>
                  <a:pt x="2831595" y="5388550"/>
                </a:cubicBezTo>
                <a:cubicBezTo>
                  <a:pt x="2825175" y="5389458"/>
                  <a:pt x="2818815" y="5386854"/>
                  <a:pt x="2817029" y="5380038"/>
                </a:cubicBezTo>
                <a:cubicBezTo>
                  <a:pt x="2815514" y="5374344"/>
                  <a:pt x="2819148" y="5366378"/>
                  <a:pt x="2825538" y="5365469"/>
                </a:cubicBezTo>
                <a:cubicBezTo>
                  <a:pt x="2826325" y="5365378"/>
                  <a:pt x="2827113" y="5365257"/>
                  <a:pt x="2827870" y="5365045"/>
                </a:cubicBezTo>
                <a:cubicBezTo>
                  <a:pt x="2827961" y="5365015"/>
                  <a:pt x="2827931" y="5365045"/>
                  <a:pt x="2828021" y="5365015"/>
                </a:cubicBezTo>
                <a:cubicBezTo>
                  <a:pt x="2828052" y="5364984"/>
                  <a:pt x="2828082" y="5364954"/>
                  <a:pt x="2828142" y="5364924"/>
                </a:cubicBezTo>
                <a:cubicBezTo>
                  <a:pt x="2828233" y="5364803"/>
                  <a:pt x="2828294" y="5364712"/>
                  <a:pt x="2828385" y="5364560"/>
                </a:cubicBezTo>
                <a:cubicBezTo>
                  <a:pt x="2831988" y="5358896"/>
                  <a:pt x="2838893" y="5357260"/>
                  <a:pt x="2844738" y="5360410"/>
                </a:cubicBezTo>
                <a:close/>
                <a:moveTo>
                  <a:pt x="2757250" y="5250488"/>
                </a:moveTo>
                <a:cubicBezTo>
                  <a:pt x="2759521" y="5246157"/>
                  <a:pt x="2762791" y="5242885"/>
                  <a:pt x="2767455" y="5241371"/>
                </a:cubicBezTo>
                <a:cubicBezTo>
                  <a:pt x="2773269" y="5239463"/>
                  <a:pt x="2778448" y="5241947"/>
                  <a:pt x="2783142" y="5245157"/>
                </a:cubicBezTo>
                <a:cubicBezTo>
                  <a:pt x="2788471" y="5248822"/>
                  <a:pt x="2787987" y="5257667"/>
                  <a:pt x="2784111" y="5262029"/>
                </a:cubicBezTo>
                <a:cubicBezTo>
                  <a:pt x="2781415" y="5265058"/>
                  <a:pt x="2777933" y="5266088"/>
                  <a:pt x="2774481" y="5265724"/>
                </a:cubicBezTo>
                <a:cubicBezTo>
                  <a:pt x="2771028" y="5267965"/>
                  <a:pt x="2766607" y="5268359"/>
                  <a:pt x="2762549" y="5266542"/>
                </a:cubicBezTo>
                <a:cubicBezTo>
                  <a:pt x="2756704" y="5263876"/>
                  <a:pt x="2754342" y="5256001"/>
                  <a:pt x="2757250" y="5250488"/>
                </a:cubicBezTo>
                <a:close/>
                <a:moveTo>
                  <a:pt x="2764184" y="5306313"/>
                </a:moveTo>
                <a:lnTo>
                  <a:pt x="2771452" y="5304495"/>
                </a:lnTo>
                <a:cubicBezTo>
                  <a:pt x="2777721" y="5302950"/>
                  <a:pt x="2784383" y="5305888"/>
                  <a:pt x="2786382" y="5312371"/>
                </a:cubicBezTo>
                <a:cubicBezTo>
                  <a:pt x="2788199" y="5318277"/>
                  <a:pt x="2784777" y="5325759"/>
                  <a:pt x="2778508" y="5327303"/>
                </a:cubicBezTo>
                <a:cubicBezTo>
                  <a:pt x="2776085" y="5327909"/>
                  <a:pt x="2773663" y="5328515"/>
                  <a:pt x="2771240" y="5329121"/>
                </a:cubicBezTo>
                <a:cubicBezTo>
                  <a:pt x="2764972" y="5330666"/>
                  <a:pt x="2758309" y="5327728"/>
                  <a:pt x="2756311" y="5321246"/>
                </a:cubicBezTo>
                <a:cubicBezTo>
                  <a:pt x="2754494" y="5315339"/>
                  <a:pt x="2757946" y="5307857"/>
                  <a:pt x="2764184" y="5306313"/>
                </a:cubicBezTo>
                <a:close/>
                <a:moveTo>
                  <a:pt x="2709584" y="5304344"/>
                </a:moveTo>
                <a:lnTo>
                  <a:pt x="2712975" y="5303496"/>
                </a:lnTo>
                <a:cubicBezTo>
                  <a:pt x="2713884" y="5302920"/>
                  <a:pt x="2714823" y="5302405"/>
                  <a:pt x="2715852" y="5301951"/>
                </a:cubicBezTo>
                <a:cubicBezTo>
                  <a:pt x="2723726" y="5298619"/>
                  <a:pt x="2732962" y="5300679"/>
                  <a:pt x="2741139" y="5301224"/>
                </a:cubicBezTo>
                <a:cubicBezTo>
                  <a:pt x="2753494" y="5302072"/>
                  <a:pt x="2753767" y="5317550"/>
                  <a:pt x="2745439" y="5323002"/>
                </a:cubicBezTo>
                <a:cubicBezTo>
                  <a:pt x="2745742" y="5323123"/>
                  <a:pt x="2746014" y="5323245"/>
                  <a:pt x="2746287" y="5323396"/>
                </a:cubicBezTo>
                <a:cubicBezTo>
                  <a:pt x="2749860" y="5324184"/>
                  <a:pt x="2752313" y="5326395"/>
                  <a:pt x="2753615" y="5329212"/>
                </a:cubicBezTo>
                <a:cubicBezTo>
                  <a:pt x="2757158" y="5335300"/>
                  <a:pt x="2756250" y="5344326"/>
                  <a:pt x="2748316" y="5346416"/>
                </a:cubicBezTo>
                <a:cubicBezTo>
                  <a:pt x="2746166" y="5346992"/>
                  <a:pt x="2744076" y="5347810"/>
                  <a:pt x="2741926" y="5348385"/>
                </a:cubicBezTo>
                <a:cubicBezTo>
                  <a:pt x="2741411" y="5348597"/>
                  <a:pt x="2740897" y="5348809"/>
                  <a:pt x="2740382" y="5349052"/>
                </a:cubicBezTo>
                <a:cubicBezTo>
                  <a:pt x="2738989" y="5349900"/>
                  <a:pt x="2737686" y="5350627"/>
                  <a:pt x="2736263" y="5351081"/>
                </a:cubicBezTo>
                <a:cubicBezTo>
                  <a:pt x="2735052" y="5354443"/>
                  <a:pt x="2732448" y="5357412"/>
                  <a:pt x="2729359" y="5358654"/>
                </a:cubicBezTo>
                <a:cubicBezTo>
                  <a:pt x="2722939" y="5361228"/>
                  <a:pt x="2716852" y="5357714"/>
                  <a:pt x="2713823" y="5352020"/>
                </a:cubicBezTo>
                <a:cubicBezTo>
                  <a:pt x="2715973" y="5356018"/>
                  <a:pt x="2716004" y="5354261"/>
                  <a:pt x="2713369" y="5352959"/>
                </a:cubicBezTo>
                <a:cubicBezTo>
                  <a:pt x="2711249" y="5351899"/>
                  <a:pt x="2709947" y="5350930"/>
                  <a:pt x="2708342" y="5349324"/>
                </a:cubicBezTo>
                <a:cubicBezTo>
                  <a:pt x="2704769" y="5345750"/>
                  <a:pt x="2703497" y="5341570"/>
                  <a:pt x="2702346" y="5336784"/>
                </a:cubicBezTo>
                <a:cubicBezTo>
                  <a:pt x="2702013" y="5335391"/>
                  <a:pt x="2702225" y="5333846"/>
                  <a:pt x="2702679" y="5332302"/>
                </a:cubicBezTo>
                <a:cubicBezTo>
                  <a:pt x="2701740" y="5330212"/>
                  <a:pt x="2701256" y="5327909"/>
                  <a:pt x="2701498" y="5325728"/>
                </a:cubicBezTo>
                <a:cubicBezTo>
                  <a:pt x="2701710" y="5324002"/>
                  <a:pt x="2702013" y="5322275"/>
                  <a:pt x="2702376" y="5320549"/>
                </a:cubicBezTo>
                <a:cubicBezTo>
                  <a:pt x="2702195" y="5320125"/>
                  <a:pt x="2701952" y="5319701"/>
                  <a:pt x="2701801" y="5319247"/>
                </a:cubicBezTo>
                <a:cubicBezTo>
                  <a:pt x="2699923" y="5313461"/>
                  <a:pt x="2703315" y="5305919"/>
                  <a:pt x="2709584" y="5304344"/>
                </a:cubicBezTo>
                <a:close/>
                <a:moveTo>
                  <a:pt x="2752253" y="5438256"/>
                </a:moveTo>
                <a:cubicBezTo>
                  <a:pt x="2749285" y="5443920"/>
                  <a:pt x="2741290" y="5445798"/>
                  <a:pt x="2735930" y="5442557"/>
                </a:cubicBezTo>
                <a:lnTo>
                  <a:pt x="2731388" y="5439830"/>
                </a:lnTo>
                <a:cubicBezTo>
                  <a:pt x="2725664" y="5436377"/>
                  <a:pt x="2724059" y="5429320"/>
                  <a:pt x="2727087" y="5423505"/>
                </a:cubicBezTo>
                <a:cubicBezTo>
                  <a:pt x="2730055" y="5417840"/>
                  <a:pt x="2738080" y="5415962"/>
                  <a:pt x="2743410" y="5419203"/>
                </a:cubicBezTo>
                <a:lnTo>
                  <a:pt x="2747952" y="5421959"/>
                </a:lnTo>
                <a:cubicBezTo>
                  <a:pt x="2753676" y="5425382"/>
                  <a:pt x="2755281" y="5432470"/>
                  <a:pt x="2752253" y="5438256"/>
                </a:cubicBezTo>
                <a:close/>
                <a:moveTo>
                  <a:pt x="2709886" y="5374222"/>
                </a:moveTo>
                <a:cubicBezTo>
                  <a:pt x="2723029" y="5382159"/>
                  <a:pt x="2709099" y="5401544"/>
                  <a:pt x="2696017" y="5393669"/>
                </a:cubicBezTo>
                <a:cubicBezTo>
                  <a:pt x="2682874" y="5385703"/>
                  <a:pt x="2696804" y="5366317"/>
                  <a:pt x="2709886" y="5374222"/>
                </a:cubicBezTo>
                <a:close/>
                <a:moveTo>
                  <a:pt x="2661433" y="5307888"/>
                </a:moveTo>
                <a:cubicBezTo>
                  <a:pt x="2663008" y="5302193"/>
                  <a:pt x="2665431" y="5297074"/>
                  <a:pt x="2670548" y="5293742"/>
                </a:cubicBezTo>
                <a:cubicBezTo>
                  <a:pt x="2676151" y="5290107"/>
                  <a:pt x="2682510" y="5290895"/>
                  <a:pt x="2688416" y="5293106"/>
                </a:cubicBezTo>
                <a:cubicBezTo>
                  <a:pt x="2694472" y="5295378"/>
                  <a:pt x="2696532" y="5303677"/>
                  <a:pt x="2693927" y="5309069"/>
                </a:cubicBezTo>
                <a:cubicBezTo>
                  <a:pt x="2691807" y="5313400"/>
                  <a:pt x="2687780" y="5315430"/>
                  <a:pt x="2683510" y="5315490"/>
                </a:cubicBezTo>
                <a:cubicBezTo>
                  <a:pt x="2681057" y="5320004"/>
                  <a:pt x="2676423" y="5322972"/>
                  <a:pt x="2670882" y="5321882"/>
                </a:cubicBezTo>
                <a:cubicBezTo>
                  <a:pt x="2664886" y="5320700"/>
                  <a:pt x="2659738" y="5314097"/>
                  <a:pt x="2661433" y="5307888"/>
                </a:cubicBezTo>
                <a:close/>
                <a:moveTo>
                  <a:pt x="2679906" y="5367983"/>
                </a:moveTo>
                <a:cubicBezTo>
                  <a:pt x="2665340" y="5372557"/>
                  <a:pt x="2655044" y="5350778"/>
                  <a:pt x="2669792" y="5346174"/>
                </a:cubicBezTo>
                <a:cubicBezTo>
                  <a:pt x="2684358" y="5341600"/>
                  <a:pt x="2694654" y="5363379"/>
                  <a:pt x="2679906" y="5367983"/>
                </a:cubicBezTo>
                <a:close/>
                <a:moveTo>
                  <a:pt x="2664007" y="5398727"/>
                </a:moveTo>
                <a:cubicBezTo>
                  <a:pt x="2664310" y="5390670"/>
                  <a:pt x="2672850" y="5382795"/>
                  <a:pt x="2681905" y="5388247"/>
                </a:cubicBezTo>
                <a:cubicBezTo>
                  <a:pt x="2687871" y="5391851"/>
                  <a:pt x="2688416" y="5397940"/>
                  <a:pt x="2686145" y="5402847"/>
                </a:cubicBezTo>
                <a:cubicBezTo>
                  <a:pt x="2689657" y="5401150"/>
                  <a:pt x="2693927" y="5400969"/>
                  <a:pt x="2697379" y="5402907"/>
                </a:cubicBezTo>
                <a:cubicBezTo>
                  <a:pt x="2703164" y="5406179"/>
                  <a:pt x="2704920" y="5413539"/>
                  <a:pt x="2701892" y="5419294"/>
                </a:cubicBezTo>
                <a:lnTo>
                  <a:pt x="2698409" y="5425988"/>
                </a:lnTo>
                <a:cubicBezTo>
                  <a:pt x="2695381" y="5431774"/>
                  <a:pt x="2687537" y="5433651"/>
                  <a:pt x="2682026" y="5430501"/>
                </a:cubicBezTo>
                <a:cubicBezTo>
                  <a:pt x="2677120" y="5427715"/>
                  <a:pt x="2675152" y="5421990"/>
                  <a:pt x="2676514" y="5416780"/>
                </a:cubicBezTo>
                <a:cubicBezTo>
                  <a:pt x="2675030" y="5418809"/>
                  <a:pt x="2672911" y="5420475"/>
                  <a:pt x="2670034" y="5421384"/>
                </a:cubicBezTo>
                <a:cubicBezTo>
                  <a:pt x="2666248" y="5422565"/>
                  <a:pt x="2663190" y="5421899"/>
                  <a:pt x="2660949" y="5420142"/>
                </a:cubicBezTo>
                <a:cubicBezTo>
                  <a:pt x="2663432" y="5426412"/>
                  <a:pt x="2661282" y="5435318"/>
                  <a:pt x="2652863" y="5437953"/>
                </a:cubicBezTo>
                <a:cubicBezTo>
                  <a:pt x="2638115" y="5442587"/>
                  <a:pt x="2633906" y="5418900"/>
                  <a:pt x="2648533" y="5414296"/>
                </a:cubicBezTo>
                <a:cubicBezTo>
                  <a:pt x="2652318" y="5413085"/>
                  <a:pt x="2655407" y="5413812"/>
                  <a:pt x="2657648" y="5415568"/>
                </a:cubicBezTo>
                <a:cubicBezTo>
                  <a:pt x="2655316" y="5409844"/>
                  <a:pt x="2657224" y="5402029"/>
                  <a:pt x="2664007" y="5398727"/>
                </a:cubicBezTo>
                <a:close/>
                <a:moveTo>
                  <a:pt x="2649562" y="5376161"/>
                </a:moveTo>
                <a:cubicBezTo>
                  <a:pt x="2664583" y="5379614"/>
                  <a:pt x="2661191" y="5403453"/>
                  <a:pt x="2646110" y="5399969"/>
                </a:cubicBezTo>
                <a:cubicBezTo>
                  <a:pt x="2631090" y="5396486"/>
                  <a:pt x="2634512" y="5372648"/>
                  <a:pt x="2649562" y="5376161"/>
                </a:cubicBezTo>
                <a:close/>
                <a:moveTo>
                  <a:pt x="2634723" y="5396728"/>
                </a:moveTo>
                <a:lnTo>
                  <a:pt x="2631968" y="5401272"/>
                </a:lnTo>
                <a:cubicBezTo>
                  <a:pt x="2628637" y="5406815"/>
                  <a:pt x="2622731" y="5410237"/>
                  <a:pt x="2616220" y="5407360"/>
                </a:cubicBezTo>
                <a:cubicBezTo>
                  <a:pt x="2610860" y="5404967"/>
                  <a:pt x="2606802" y="5397122"/>
                  <a:pt x="2610134" y="5391609"/>
                </a:cubicBezTo>
                <a:lnTo>
                  <a:pt x="2612889" y="5387066"/>
                </a:lnTo>
                <a:cubicBezTo>
                  <a:pt x="2616220" y="5381523"/>
                  <a:pt x="2622126" y="5378100"/>
                  <a:pt x="2628637" y="5380977"/>
                </a:cubicBezTo>
                <a:cubicBezTo>
                  <a:pt x="2633997" y="5383370"/>
                  <a:pt x="2638055" y="5391215"/>
                  <a:pt x="2634723" y="5396728"/>
                </a:cubicBezTo>
                <a:close/>
                <a:moveTo>
                  <a:pt x="2624912" y="5329060"/>
                </a:moveTo>
                <a:cubicBezTo>
                  <a:pt x="2630605" y="5332332"/>
                  <a:pt x="2631786" y="5340207"/>
                  <a:pt x="2628546" y="5345538"/>
                </a:cubicBezTo>
                <a:lnTo>
                  <a:pt x="2620339" y="5359169"/>
                </a:lnTo>
                <a:cubicBezTo>
                  <a:pt x="2616887" y="5364893"/>
                  <a:pt x="2609346" y="5365984"/>
                  <a:pt x="2603865" y="5362803"/>
                </a:cubicBezTo>
                <a:cubicBezTo>
                  <a:pt x="2598172" y="5359532"/>
                  <a:pt x="2596991" y="5351657"/>
                  <a:pt x="2600231" y="5346326"/>
                </a:cubicBezTo>
                <a:lnTo>
                  <a:pt x="2608438" y="5332695"/>
                </a:lnTo>
                <a:cubicBezTo>
                  <a:pt x="2611920" y="5326970"/>
                  <a:pt x="2619431" y="5325910"/>
                  <a:pt x="2624912" y="5329060"/>
                </a:cubicBezTo>
                <a:close/>
                <a:moveTo>
                  <a:pt x="2610255" y="5289259"/>
                </a:moveTo>
                <a:cubicBezTo>
                  <a:pt x="2623367" y="5297165"/>
                  <a:pt x="2612798" y="5318580"/>
                  <a:pt x="2599656" y="5310674"/>
                </a:cubicBezTo>
                <a:cubicBezTo>
                  <a:pt x="2586573" y="5302769"/>
                  <a:pt x="2597142" y="5281354"/>
                  <a:pt x="2610255" y="5289259"/>
                </a:cubicBezTo>
                <a:close/>
                <a:moveTo>
                  <a:pt x="2591479" y="5411631"/>
                </a:moveTo>
                <a:lnTo>
                  <a:pt x="2593084" y="5416719"/>
                </a:lnTo>
                <a:cubicBezTo>
                  <a:pt x="2594416" y="5420960"/>
                  <a:pt x="2592872" y="5425140"/>
                  <a:pt x="2589995" y="5428078"/>
                </a:cubicBezTo>
                <a:cubicBezTo>
                  <a:pt x="2589995" y="5429229"/>
                  <a:pt x="2589359" y="5430229"/>
                  <a:pt x="2588996" y="5431289"/>
                </a:cubicBezTo>
                <a:cubicBezTo>
                  <a:pt x="2590904" y="5431168"/>
                  <a:pt x="2592933" y="5431440"/>
                  <a:pt x="2595083" y="5432743"/>
                </a:cubicBezTo>
                <a:cubicBezTo>
                  <a:pt x="2608074" y="5440618"/>
                  <a:pt x="2598263" y="5462397"/>
                  <a:pt x="2585120" y="5454430"/>
                </a:cubicBezTo>
                <a:cubicBezTo>
                  <a:pt x="2578700" y="5450553"/>
                  <a:pt x="2577882" y="5443314"/>
                  <a:pt x="2580244" y="5437923"/>
                </a:cubicBezTo>
                <a:cubicBezTo>
                  <a:pt x="2574520" y="5438619"/>
                  <a:pt x="2569887" y="5435499"/>
                  <a:pt x="2567616" y="5431107"/>
                </a:cubicBezTo>
                <a:cubicBezTo>
                  <a:pt x="2567374" y="5431168"/>
                  <a:pt x="2567162" y="5431289"/>
                  <a:pt x="2566919" y="5431319"/>
                </a:cubicBezTo>
                <a:cubicBezTo>
                  <a:pt x="2561378" y="5432410"/>
                  <a:pt x="2556926" y="5429532"/>
                  <a:pt x="2554382" y="5425140"/>
                </a:cubicBezTo>
                <a:cubicBezTo>
                  <a:pt x="2551293" y="5425958"/>
                  <a:pt x="2547871" y="5425716"/>
                  <a:pt x="2544570" y="5423716"/>
                </a:cubicBezTo>
                <a:cubicBezTo>
                  <a:pt x="2532245" y="5416265"/>
                  <a:pt x="2544722" y="5399696"/>
                  <a:pt x="2557047" y="5404180"/>
                </a:cubicBezTo>
                <a:cubicBezTo>
                  <a:pt x="2558198" y="5403483"/>
                  <a:pt x="2559409" y="5402877"/>
                  <a:pt x="2560651" y="5402604"/>
                </a:cubicBezTo>
                <a:cubicBezTo>
                  <a:pt x="2565102" y="5401726"/>
                  <a:pt x="2568858" y="5403392"/>
                  <a:pt x="2571522" y="5406330"/>
                </a:cubicBezTo>
                <a:cubicBezTo>
                  <a:pt x="2573006" y="5404906"/>
                  <a:pt x="2574763" y="5403755"/>
                  <a:pt x="2576761" y="5403119"/>
                </a:cubicBezTo>
                <a:cubicBezTo>
                  <a:pt x="2583091" y="5401150"/>
                  <a:pt x="2589602" y="5405664"/>
                  <a:pt x="2591479" y="5411631"/>
                </a:cubicBezTo>
                <a:close/>
                <a:moveTo>
                  <a:pt x="2574793" y="5476330"/>
                </a:moveTo>
                <a:cubicBezTo>
                  <a:pt x="2587754" y="5484175"/>
                  <a:pt x="2578276" y="5506105"/>
                  <a:pt x="2565133" y="5498169"/>
                </a:cubicBezTo>
                <a:cubicBezTo>
                  <a:pt x="2552171" y="5490354"/>
                  <a:pt x="2561680" y="5468394"/>
                  <a:pt x="2574793" y="5476330"/>
                </a:cubicBezTo>
                <a:close/>
                <a:moveTo>
                  <a:pt x="2547114" y="5459671"/>
                </a:moveTo>
                <a:cubicBezTo>
                  <a:pt x="2544752" y="5454279"/>
                  <a:pt x="2547871" y="5445737"/>
                  <a:pt x="2553958" y="5444223"/>
                </a:cubicBezTo>
                <a:lnTo>
                  <a:pt x="2561226" y="5442436"/>
                </a:lnTo>
                <a:cubicBezTo>
                  <a:pt x="2567737" y="5440830"/>
                  <a:pt x="2573794" y="5442739"/>
                  <a:pt x="2576671" y="5449281"/>
                </a:cubicBezTo>
                <a:cubicBezTo>
                  <a:pt x="2579033" y="5454673"/>
                  <a:pt x="2575913" y="5463214"/>
                  <a:pt x="2569827" y="5464698"/>
                </a:cubicBezTo>
                <a:lnTo>
                  <a:pt x="2562559" y="5466516"/>
                </a:lnTo>
                <a:cubicBezTo>
                  <a:pt x="2556017" y="5468121"/>
                  <a:pt x="2549991" y="5466213"/>
                  <a:pt x="2547114" y="5459671"/>
                </a:cubicBezTo>
                <a:close/>
                <a:moveTo>
                  <a:pt x="2502386" y="5476512"/>
                </a:moveTo>
                <a:cubicBezTo>
                  <a:pt x="2501659" y="5476269"/>
                  <a:pt x="2500932" y="5476088"/>
                  <a:pt x="2500175" y="5475967"/>
                </a:cubicBezTo>
                <a:lnTo>
                  <a:pt x="2500175" y="5475967"/>
                </a:lnTo>
                <a:cubicBezTo>
                  <a:pt x="2500084" y="5475997"/>
                  <a:pt x="2500054" y="5475997"/>
                  <a:pt x="2499933" y="5476027"/>
                </a:cubicBezTo>
                <a:cubicBezTo>
                  <a:pt x="2499781" y="5476148"/>
                  <a:pt x="2499751" y="5476148"/>
                  <a:pt x="2499448" y="5476360"/>
                </a:cubicBezTo>
                <a:cubicBezTo>
                  <a:pt x="2493816" y="5480056"/>
                  <a:pt x="2486760" y="5478693"/>
                  <a:pt x="2482702" y="5473392"/>
                </a:cubicBezTo>
                <a:cubicBezTo>
                  <a:pt x="2478826" y="5468334"/>
                  <a:pt x="2480430" y="5460095"/>
                  <a:pt x="2485700" y="5456642"/>
                </a:cubicBezTo>
                <a:cubicBezTo>
                  <a:pt x="2487608" y="5455369"/>
                  <a:pt x="2489788" y="5454794"/>
                  <a:pt x="2491908" y="5454006"/>
                </a:cubicBezTo>
                <a:lnTo>
                  <a:pt x="2487456" y="5451311"/>
                </a:lnTo>
                <a:cubicBezTo>
                  <a:pt x="2487275" y="5451189"/>
                  <a:pt x="2487153" y="5451008"/>
                  <a:pt x="2486972" y="5450886"/>
                </a:cubicBezTo>
                <a:cubicBezTo>
                  <a:pt x="2485791" y="5457550"/>
                  <a:pt x="2479582" y="5463760"/>
                  <a:pt x="2471194" y="5461094"/>
                </a:cubicBezTo>
                <a:cubicBezTo>
                  <a:pt x="2456416" y="5456429"/>
                  <a:pt x="2464986" y="5433954"/>
                  <a:pt x="2479674" y="5438589"/>
                </a:cubicBezTo>
                <a:cubicBezTo>
                  <a:pt x="2480249" y="5438771"/>
                  <a:pt x="2480552" y="5439134"/>
                  <a:pt x="2481066" y="5439346"/>
                </a:cubicBezTo>
                <a:cubicBezTo>
                  <a:pt x="2481188" y="5437983"/>
                  <a:pt x="2481490" y="5436590"/>
                  <a:pt x="2482187" y="5435227"/>
                </a:cubicBezTo>
                <a:cubicBezTo>
                  <a:pt x="2484943" y="5429805"/>
                  <a:pt x="2492695" y="5426594"/>
                  <a:pt x="2498207" y="5429926"/>
                </a:cubicBezTo>
                <a:lnTo>
                  <a:pt x="2502749" y="5432682"/>
                </a:lnTo>
                <a:cubicBezTo>
                  <a:pt x="2508291" y="5436014"/>
                  <a:pt x="2511138" y="5442587"/>
                  <a:pt x="2508049" y="5448705"/>
                </a:cubicBezTo>
                <a:cubicBezTo>
                  <a:pt x="2507261" y="5450281"/>
                  <a:pt x="2505990" y="5451583"/>
                  <a:pt x="2504536" y="5452674"/>
                </a:cubicBezTo>
                <a:cubicBezTo>
                  <a:pt x="2505142" y="5452795"/>
                  <a:pt x="2505747" y="5452553"/>
                  <a:pt x="2506353" y="5452704"/>
                </a:cubicBezTo>
                <a:cubicBezTo>
                  <a:pt x="2512622" y="5454491"/>
                  <a:pt x="2517406" y="5459549"/>
                  <a:pt x="2516256" y="5466546"/>
                </a:cubicBezTo>
                <a:cubicBezTo>
                  <a:pt x="2515801" y="5469303"/>
                  <a:pt x="2514045" y="5471999"/>
                  <a:pt x="2511713" y="5473937"/>
                </a:cubicBezTo>
                <a:lnTo>
                  <a:pt x="2514590" y="5473028"/>
                </a:lnTo>
                <a:cubicBezTo>
                  <a:pt x="2521010" y="5470999"/>
                  <a:pt x="2527430" y="5475361"/>
                  <a:pt x="2529399" y="5481389"/>
                </a:cubicBezTo>
                <a:cubicBezTo>
                  <a:pt x="2531458" y="5487689"/>
                  <a:pt x="2527036" y="5494322"/>
                  <a:pt x="2521040" y="5496200"/>
                </a:cubicBezTo>
                <a:lnTo>
                  <a:pt x="2515953" y="5497805"/>
                </a:lnTo>
                <a:cubicBezTo>
                  <a:pt x="2509533" y="5499835"/>
                  <a:pt x="2503113" y="5495473"/>
                  <a:pt x="2501144" y="5489445"/>
                </a:cubicBezTo>
                <a:cubicBezTo>
                  <a:pt x="2499509" y="5484417"/>
                  <a:pt x="2502023" y="5479359"/>
                  <a:pt x="2506080" y="5476481"/>
                </a:cubicBezTo>
                <a:cubicBezTo>
                  <a:pt x="2504839" y="5476694"/>
                  <a:pt x="2503628" y="5476845"/>
                  <a:pt x="2502386" y="5476512"/>
                </a:cubicBezTo>
                <a:close/>
                <a:moveTo>
                  <a:pt x="2526128" y="5455430"/>
                </a:moveTo>
                <a:cubicBezTo>
                  <a:pt x="2511380" y="5460064"/>
                  <a:pt x="2502901" y="5437559"/>
                  <a:pt x="2517649" y="5432924"/>
                </a:cubicBezTo>
                <a:cubicBezTo>
                  <a:pt x="2532397" y="5428290"/>
                  <a:pt x="2540876" y="5450795"/>
                  <a:pt x="2526128" y="5455430"/>
                </a:cubicBezTo>
                <a:close/>
                <a:moveTo>
                  <a:pt x="2530852" y="5376555"/>
                </a:moveTo>
                <a:cubicBezTo>
                  <a:pt x="2531306" y="5375919"/>
                  <a:pt x="2531730" y="5375253"/>
                  <a:pt x="2532094" y="5374526"/>
                </a:cubicBezTo>
                <a:cubicBezTo>
                  <a:pt x="2532124" y="5374435"/>
                  <a:pt x="2532124" y="5374465"/>
                  <a:pt x="2532154" y="5374405"/>
                </a:cubicBezTo>
                <a:lnTo>
                  <a:pt x="2532154" y="5374253"/>
                </a:lnTo>
                <a:cubicBezTo>
                  <a:pt x="2532124" y="5374101"/>
                  <a:pt x="2532094" y="5374011"/>
                  <a:pt x="2532033" y="5373799"/>
                </a:cubicBezTo>
                <a:cubicBezTo>
                  <a:pt x="2530216" y="5367316"/>
                  <a:pt x="2533608" y="5361016"/>
                  <a:pt x="2539877" y="5358714"/>
                </a:cubicBezTo>
                <a:cubicBezTo>
                  <a:pt x="2545842" y="5356533"/>
                  <a:pt x="2553262" y="5360501"/>
                  <a:pt x="2554958" y="5366559"/>
                </a:cubicBezTo>
                <a:cubicBezTo>
                  <a:pt x="2556926" y="5373617"/>
                  <a:pt x="2556441" y="5381159"/>
                  <a:pt x="2552323" y="5387399"/>
                </a:cubicBezTo>
                <a:cubicBezTo>
                  <a:pt x="2548749" y="5392851"/>
                  <a:pt x="2542541" y="5395941"/>
                  <a:pt x="2536182" y="5392730"/>
                </a:cubicBezTo>
                <a:cubicBezTo>
                  <a:pt x="2530852" y="5390034"/>
                  <a:pt x="2527279" y="5381977"/>
                  <a:pt x="2530852" y="5376555"/>
                </a:cubicBezTo>
                <a:close/>
                <a:moveTo>
                  <a:pt x="2527400" y="5317793"/>
                </a:moveTo>
                <a:cubicBezTo>
                  <a:pt x="2528975" y="5311250"/>
                  <a:pt x="2535879" y="5305131"/>
                  <a:pt x="2544267" y="5307797"/>
                </a:cubicBezTo>
                <a:cubicBezTo>
                  <a:pt x="2553928" y="5310856"/>
                  <a:pt x="2552838" y="5321276"/>
                  <a:pt x="2546811" y="5326789"/>
                </a:cubicBezTo>
                <a:lnTo>
                  <a:pt x="2551233" y="5324517"/>
                </a:lnTo>
                <a:cubicBezTo>
                  <a:pt x="2553564" y="5323305"/>
                  <a:pt x="2556138" y="5323275"/>
                  <a:pt x="2558622" y="5323790"/>
                </a:cubicBezTo>
                <a:cubicBezTo>
                  <a:pt x="2558743" y="5323487"/>
                  <a:pt x="2558713" y="5323154"/>
                  <a:pt x="2558894" y="5322851"/>
                </a:cubicBezTo>
                <a:lnTo>
                  <a:pt x="2562377" y="5316157"/>
                </a:lnTo>
                <a:cubicBezTo>
                  <a:pt x="2565405" y="5310402"/>
                  <a:pt x="2572764" y="5307978"/>
                  <a:pt x="2578578" y="5311008"/>
                </a:cubicBezTo>
                <a:cubicBezTo>
                  <a:pt x="2584332" y="5313976"/>
                  <a:pt x="2586755" y="5321458"/>
                  <a:pt x="2583757" y="5327213"/>
                </a:cubicBezTo>
                <a:lnTo>
                  <a:pt x="2580274" y="5333907"/>
                </a:lnTo>
                <a:cubicBezTo>
                  <a:pt x="2577791" y="5338662"/>
                  <a:pt x="2572401" y="5340904"/>
                  <a:pt x="2567313" y="5339965"/>
                </a:cubicBezTo>
                <a:cubicBezTo>
                  <a:pt x="2566193" y="5342539"/>
                  <a:pt x="2564255" y="5344842"/>
                  <a:pt x="2561620" y="5346235"/>
                </a:cubicBezTo>
                <a:lnTo>
                  <a:pt x="2554927" y="5349718"/>
                </a:lnTo>
                <a:cubicBezTo>
                  <a:pt x="2549143" y="5352717"/>
                  <a:pt x="2541633" y="5349748"/>
                  <a:pt x="2538907" y="5344024"/>
                </a:cubicBezTo>
                <a:cubicBezTo>
                  <a:pt x="2536485" y="5338935"/>
                  <a:pt x="2538150" y="5333089"/>
                  <a:pt x="2542238" y="5329606"/>
                </a:cubicBezTo>
                <a:cubicBezTo>
                  <a:pt x="2539846" y="5330423"/>
                  <a:pt x="2537181" y="5330575"/>
                  <a:pt x="2534274" y="5329666"/>
                </a:cubicBezTo>
                <a:cubicBezTo>
                  <a:pt x="2530489" y="5328455"/>
                  <a:pt x="2528399" y="5326153"/>
                  <a:pt x="2527521" y="5323427"/>
                </a:cubicBezTo>
                <a:cubicBezTo>
                  <a:pt x="2525977" y="5329969"/>
                  <a:pt x="2519072" y="5336057"/>
                  <a:pt x="2510683" y="5333422"/>
                </a:cubicBezTo>
                <a:cubicBezTo>
                  <a:pt x="2495966" y="5328757"/>
                  <a:pt x="2506080" y="5306918"/>
                  <a:pt x="2520677" y="5311553"/>
                </a:cubicBezTo>
                <a:cubicBezTo>
                  <a:pt x="2524462" y="5312734"/>
                  <a:pt x="2526582" y="5315067"/>
                  <a:pt x="2527400" y="5317793"/>
                </a:cubicBezTo>
                <a:close/>
                <a:moveTo>
                  <a:pt x="2499660" y="5185214"/>
                </a:moveTo>
                <a:lnTo>
                  <a:pt x="2506353" y="5181730"/>
                </a:lnTo>
                <a:cubicBezTo>
                  <a:pt x="2512137" y="5178731"/>
                  <a:pt x="2519556" y="5180973"/>
                  <a:pt x="2522585" y="5186789"/>
                </a:cubicBezTo>
                <a:cubicBezTo>
                  <a:pt x="2525583" y="5192513"/>
                  <a:pt x="2523281" y="5200055"/>
                  <a:pt x="2517528" y="5203024"/>
                </a:cubicBezTo>
                <a:lnTo>
                  <a:pt x="2510835" y="5206507"/>
                </a:lnTo>
                <a:cubicBezTo>
                  <a:pt x="2505051" y="5209506"/>
                  <a:pt x="2497631" y="5207234"/>
                  <a:pt x="2494603" y="5201449"/>
                </a:cubicBezTo>
                <a:cubicBezTo>
                  <a:pt x="2491605" y="5195724"/>
                  <a:pt x="2493906" y="5188212"/>
                  <a:pt x="2499660" y="5185214"/>
                </a:cubicBezTo>
                <a:close/>
                <a:moveTo>
                  <a:pt x="2490515" y="5380190"/>
                </a:moveTo>
                <a:cubicBezTo>
                  <a:pt x="2493513" y="5373768"/>
                  <a:pt x="2500296" y="5372375"/>
                  <a:pt x="2506474" y="5374344"/>
                </a:cubicBezTo>
                <a:lnTo>
                  <a:pt x="2511562" y="5375949"/>
                </a:lnTo>
                <a:cubicBezTo>
                  <a:pt x="2517800" y="5377918"/>
                  <a:pt x="2519889" y="5386611"/>
                  <a:pt x="2517406" y="5391912"/>
                </a:cubicBezTo>
                <a:cubicBezTo>
                  <a:pt x="2514408" y="5398333"/>
                  <a:pt x="2507625" y="5399727"/>
                  <a:pt x="2501447" y="5397758"/>
                </a:cubicBezTo>
                <a:lnTo>
                  <a:pt x="2496359" y="5396153"/>
                </a:lnTo>
                <a:cubicBezTo>
                  <a:pt x="2490152" y="5394184"/>
                  <a:pt x="2488062" y="5385491"/>
                  <a:pt x="2490515" y="5380190"/>
                </a:cubicBezTo>
                <a:close/>
                <a:moveTo>
                  <a:pt x="2445908" y="5213171"/>
                </a:moveTo>
                <a:cubicBezTo>
                  <a:pt x="2446665" y="5212899"/>
                  <a:pt x="2447392" y="5212565"/>
                  <a:pt x="2448088" y="5212202"/>
                </a:cubicBezTo>
                <a:cubicBezTo>
                  <a:pt x="2448179" y="5212172"/>
                  <a:pt x="2448149" y="5212172"/>
                  <a:pt x="2448209" y="5212141"/>
                </a:cubicBezTo>
                <a:cubicBezTo>
                  <a:pt x="2448239" y="5212111"/>
                  <a:pt x="2448270" y="5212050"/>
                  <a:pt x="2448300" y="5212020"/>
                </a:cubicBezTo>
                <a:cubicBezTo>
                  <a:pt x="2448330" y="5211868"/>
                  <a:pt x="2448391" y="5211778"/>
                  <a:pt x="2448451" y="5211596"/>
                </a:cubicBezTo>
                <a:cubicBezTo>
                  <a:pt x="2450662" y="5205235"/>
                  <a:pt x="2457052" y="5202024"/>
                  <a:pt x="2463532" y="5203720"/>
                </a:cubicBezTo>
                <a:cubicBezTo>
                  <a:pt x="2469680" y="5205356"/>
                  <a:pt x="2473496" y="5212868"/>
                  <a:pt x="2471406" y="5218805"/>
                </a:cubicBezTo>
                <a:cubicBezTo>
                  <a:pt x="2468983" y="5225741"/>
                  <a:pt x="2464259" y="5231618"/>
                  <a:pt x="2457325" y="5234374"/>
                </a:cubicBezTo>
                <a:cubicBezTo>
                  <a:pt x="2451268" y="5236767"/>
                  <a:pt x="2444394" y="5235737"/>
                  <a:pt x="2441032" y="5229467"/>
                </a:cubicBezTo>
                <a:cubicBezTo>
                  <a:pt x="2438185" y="5224197"/>
                  <a:pt x="2439881" y="5215564"/>
                  <a:pt x="2445908" y="5213171"/>
                </a:cubicBezTo>
                <a:close/>
                <a:moveTo>
                  <a:pt x="2437913" y="5262877"/>
                </a:moveTo>
                <a:lnTo>
                  <a:pt x="2439518" y="5257788"/>
                </a:lnTo>
                <a:cubicBezTo>
                  <a:pt x="2441486" y="5251549"/>
                  <a:pt x="2449935" y="5249246"/>
                  <a:pt x="2455356" y="5251639"/>
                </a:cubicBezTo>
                <a:cubicBezTo>
                  <a:pt x="2459505" y="5253487"/>
                  <a:pt x="2461655" y="5257001"/>
                  <a:pt x="2462139" y="5260908"/>
                </a:cubicBezTo>
                <a:cubicBezTo>
                  <a:pt x="2464168" y="5260575"/>
                  <a:pt x="2466288" y="5260635"/>
                  <a:pt x="2468257" y="5261272"/>
                </a:cubicBezTo>
                <a:cubicBezTo>
                  <a:pt x="2474646" y="5263241"/>
                  <a:pt x="2477372" y="5270691"/>
                  <a:pt x="2475494" y="5276659"/>
                </a:cubicBezTo>
                <a:lnTo>
                  <a:pt x="2473889" y="5281747"/>
                </a:lnTo>
                <a:cubicBezTo>
                  <a:pt x="2472557" y="5285988"/>
                  <a:pt x="2468893" y="5288532"/>
                  <a:pt x="2464835" y="5289290"/>
                </a:cubicBezTo>
                <a:cubicBezTo>
                  <a:pt x="2462473" y="5292621"/>
                  <a:pt x="2458505" y="5294530"/>
                  <a:pt x="2453266" y="5292894"/>
                </a:cubicBezTo>
                <a:cubicBezTo>
                  <a:pt x="2446453" y="5290743"/>
                  <a:pt x="2444030" y="5284534"/>
                  <a:pt x="2444757" y="5278961"/>
                </a:cubicBezTo>
                <a:cubicBezTo>
                  <a:pt x="2444515" y="5278870"/>
                  <a:pt x="2444272" y="5278840"/>
                  <a:pt x="2444060" y="5278749"/>
                </a:cubicBezTo>
                <a:cubicBezTo>
                  <a:pt x="2437671" y="5275902"/>
                  <a:pt x="2435945" y="5269056"/>
                  <a:pt x="2437913" y="5262877"/>
                </a:cubicBezTo>
                <a:close/>
                <a:moveTo>
                  <a:pt x="2402815" y="5251760"/>
                </a:moveTo>
                <a:cubicBezTo>
                  <a:pt x="2417563" y="5256425"/>
                  <a:pt x="2411627" y="5279748"/>
                  <a:pt x="2396879" y="5275084"/>
                </a:cubicBezTo>
                <a:cubicBezTo>
                  <a:pt x="2382131" y="5270419"/>
                  <a:pt x="2388067" y="5247096"/>
                  <a:pt x="2402815" y="5251760"/>
                </a:cubicBezTo>
                <a:close/>
                <a:moveTo>
                  <a:pt x="2377286" y="5282929"/>
                </a:moveTo>
                <a:cubicBezTo>
                  <a:pt x="2383706" y="5284958"/>
                  <a:pt x="2386462" y="5292197"/>
                  <a:pt x="2384614" y="5298255"/>
                </a:cubicBezTo>
                <a:cubicBezTo>
                  <a:pt x="2382676" y="5304616"/>
                  <a:pt x="2375257" y="5307494"/>
                  <a:pt x="2369291" y="5305586"/>
                </a:cubicBezTo>
                <a:lnTo>
                  <a:pt x="2364203" y="5303980"/>
                </a:lnTo>
                <a:cubicBezTo>
                  <a:pt x="2357784" y="5301951"/>
                  <a:pt x="2355028" y="5294711"/>
                  <a:pt x="2356875" y="5288653"/>
                </a:cubicBezTo>
                <a:cubicBezTo>
                  <a:pt x="2358813" y="5282293"/>
                  <a:pt x="2366233" y="5279415"/>
                  <a:pt x="2372198" y="5281324"/>
                </a:cubicBezTo>
                <a:lnTo>
                  <a:pt x="2377286" y="5282929"/>
                </a:lnTo>
                <a:close/>
                <a:moveTo>
                  <a:pt x="2362023" y="5182911"/>
                </a:moveTo>
                <a:cubicBezTo>
                  <a:pt x="2376589" y="5187516"/>
                  <a:pt x="2372531" y="5211263"/>
                  <a:pt x="2357814" y="5206598"/>
                </a:cubicBezTo>
                <a:cubicBezTo>
                  <a:pt x="2343247" y="5201994"/>
                  <a:pt x="2347275" y="5178247"/>
                  <a:pt x="2362023" y="5182911"/>
                </a:cubicBezTo>
                <a:close/>
                <a:moveTo>
                  <a:pt x="2345125" y="5325880"/>
                </a:moveTo>
                <a:lnTo>
                  <a:pt x="2346730" y="5320791"/>
                </a:lnTo>
                <a:cubicBezTo>
                  <a:pt x="2348759" y="5314340"/>
                  <a:pt x="2353968" y="5310311"/>
                  <a:pt x="2360933" y="5311462"/>
                </a:cubicBezTo>
                <a:cubicBezTo>
                  <a:pt x="2366899" y="5312401"/>
                  <a:pt x="2372168" y="5319670"/>
                  <a:pt x="2370260" y="5325668"/>
                </a:cubicBezTo>
                <a:lnTo>
                  <a:pt x="2368655" y="5330756"/>
                </a:lnTo>
                <a:cubicBezTo>
                  <a:pt x="2366626" y="5337208"/>
                  <a:pt x="2361417" y="5341207"/>
                  <a:pt x="2354452" y="5340086"/>
                </a:cubicBezTo>
                <a:cubicBezTo>
                  <a:pt x="2348517" y="5339116"/>
                  <a:pt x="2343247" y="5331908"/>
                  <a:pt x="2345125" y="5325880"/>
                </a:cubicBezTo>
                <a:close/>
                <a:moveTo>
                  <a:pt x="2330801" y="5379221"/>
                </a:moveTo>
                <a:cubicBezTo>
                  <a:pt x="2333254" y="5373556"/>
                  <a:pt x="2338584" y="5371315"/>
                  <a:pt x="2344126" y="5369921"/>
                </a:cubicBezTo>
                <a:cubicBezTo>
                  <a:pt x="2350455" y="5368346"/>
                  <a:pt x="2356784" y="5374616"/>
                  <a:pt x="2357511" y="5380432"/>
                </a:cubicBezTo>
                <a:cubicBezTo>
                  <a:pt x="2357995" y="5384521"/>
                  <a:pt x="2356451" y="5387823"/>
                  <a:pt x="2353877" y="5390185"/>
                </a:cubicBezTo>
                <a:cubicBezTo>
                  <a:pt x="2353271" y="5394274"/>
                  <a:pt x="2350606" y="5397879"/>
                  <a:pt x="2346518" y="5399727"/>
                </a:cubicBezTo>
                <a:cubicBezTo>
                  <a:pt x="2340673" y="5402362"/>
                  <a:pt x="2333133" y="5398879"/>
                  <a:pt x="2330892" y="5393002"/>
                </a:cubicBezTo>
                <a:cubicBezTo>
                  <a:pt x="2329136" y="5388429"/>
                  <a:pt x="2328863" y="5383764"/>
                  <a:pt x="2330801" y="5379221"/>
                </a:cubicBezTo>
                <a:close/>
                <a:moveTo>
                  <a:pt x="2334738" y="5420899"/>
                </a:moveTo>
                <a:cubicBezTo>
                  <a:pt x="2349486" y="5425564"/>
                  <a:pt x="2339402" y="5447403"/>
                  <a:pt x="2324835" y="5442799"/>
                </a:cubicBezTo>
                <a:cubicBezTo>
                  <a:pt x="2321141" y="5441648"/>
                  <a:pt x="2319021" y="5439407"/>
                  <a:pt x="2318113" y="5436771"/>
                </a:cubicBezTo>
                <a:cubicBezTo>
                  <a:pt x="2317810" y="5440436"/>
                  <a:pt x="2315508" y="5443920"/>
                  <a:pt x="2312298" y="5445919"/>
                </a:cubicBezTo>
                <a:cubicBezTo>
                  <a:pt x="2312510" y="5446555"/>
                  <a:pt x="2312843" y="5447131"/>
                  <a:pt x="2312964" y="5447797"/>
                </a:cubicBezTo>
                <a:cubicBezTo>
                  <a:pt x="2314357" y="5454158"/>
                  <a:pt x="2310966" y="5460791"/>
                  <a:pt x="2304424" y="5462518"/>
                </a:cubicBezTo>
                <a:cubicBezTo>
                  <a:pt x="2298701" y="5464032"/>
                  <a:pt x="2292069" y="5460640"/>
                  <a:pt x="2290161" y="5454915"/>
                </a:cubicBezTo>
                <a:cubicBezTo>
                  <a:pt x="2289919" y="5454703"/>
                  <a:pt x="2289707" y="5454461"/>
                  <a:pt x="2289464" y="5454279"/>
                </a:cubicBezTo>
                <a:cubicBezTo>
                  <a:pt x="2289374" y="5454218"/>
                  <a:pt x="2289313" y="5454158"/>
                  <a:pt x="2289162" y="5454067"/>
                </a:cubicBezTo>
                <a:cubicBezTo>
                  <a:pt x="2288314" y="5453582"/>
                  <a:pt x="2287526" y="5453007"/>
                  <a:pt x="2286679" y="5452553"/>
                </a:cubicBezTo>
                <a:cubicBezTo>
                  <a:pt x="2286042" y="5452189"/>
                  <a:pt x="2282287" y="5450463"/>
                  <a:pt x="2285709" y="5451947"/>
                </a:cubicBezTo>
                <a:cubicBezTo>
                  <a:pt x="2281379" y="5450038"/>
                  <a:pt x="2277715" y="5448009"/>
                  <a:pt x="2276382" y="5443041"/>
                </a:cubicBezTo>
                <a:cubicBezTo>
                  <a:pt x="2275019" y="5438044"/>
                  <a:pt x="2276988" y="5433076"/>
                  <a:pt x="2281015" y="5430047"/>
                </a:cubicBezTo>
                <a:cubicBezTo>
                  <a:pt x="2281833" y="5429441"/>
                  <a:pt x="2282711" y="5428926"/>
                  <a:pt x="2283620" y="5428472"/>
                </a:cubicBezTo>
                <a:cubicBezTo>
                  <a:pt x="2289677" y="5423383"/>
                  <a:pt x="2298731" y="5423050"/>
                  <a:pt x="2306272" y="5423595"/>
                </a:cubicBezTo>
                <a:cubicBezTo>
                  <a:pt x="2312086" y="5424019"/>
                  <a:pt x="2316356" y="5427745"/>
                  <a:pt x="2317628" y="5433137"/>
                </a:cubicBezTo>
                <a:cubicBezTo>
                  <a:pt x="2317961" y="5425806"/>
                  <a:pt x="2325411" y="5417931"/>
                  <a:pt x="2334738" y="5420899"/>
                </a:cubicBezTo>
                <a:close/>
                <a:moveTo>
                  <a:pt x="2327167" y="5505893"/>
                </a:moveTo>
                <a:cubicBezTo>
                  <a:pt x="2322291" y="5509649"/>
                  <a:pt x="2313873" y="5509074"/>
                  <a:pt x="2310299" y="5503652"/>
                </a:cubicBezTo>
                <a:cubicBezTo>
                  <a:pt x="2307059" y="5498684"/>
                  <a:pt x="2304788" y="5493414"/>
                  <a:pt x="2305696" y="5487325"/>
                </a:cubicBezTo>
                <a:cubicBezTo>
                  <a:pt x="2306665" y="5480692"/>
                  <a:pt x="2311511" y="5476390"/>
                  <a:pt x="2317113" y="5473422"/>
                </a:cubicBezTo>
                <a:cubicBezTo>
                  <a:pt x="2322867" y="5470363"/>
                  <a:pt x="2330529" y="5474331"/>
                  <a:pt x="2332830" y="5479904"/>
                </a:cubicBezTo>
                <a:cubicBezTo>
                  <a:pt x="2334708" y="5484387"/>
                  <a:pt x="2333527" y="5488779"/>
                  <a:pt x="2330741" y="5492081"/>
                </a:cubicBezTo>
                <a:cubicBezTo>
                  <a:pt x="2332527" y="5496988"/>
                  <a:pt x="2331679" y="5502440"/>
                  <a:pt x="2327167" y="5505893"/>
                </a:cubicBezTo>
                <a:close/>
                <a:moveTo>
                  <a:pt x="2221872" y="5587312"/>
                </a:moveTo>
                <a:cubicBezTo>
                  <a:pt x="2219541" y="5586767"/>
                  <a:pt x="2218057" y="5586131"/>
                  <a:pt x="2216119" y="5584950"/>
                </a:cubicBezTo>
                <a:cubicBezTo>
                  <a:pt x="2211788" y="5582315"/>
                  <a:pt x="2209547" y="5578498"/>
                  <a:pt x="2207276" y="5574106"/>
                </a:cubicBezTo>
                <a:cubicBezTo>
                  <a:pt x="2206610" y="5572834"/>
                  <a:pt x="2206458" y="5571259"/>
                  <a:pt x="2206549" y="5569653"/>
                </a:cubicBezTo>
                <a:cubicBezTo>
                  <a:pt x="2205126" y="5567836"/>
                  <a:pt x="2204096" y="5565716"/>
                  <a:pt x="2203824" y="5563504"/>
                </a:cubicBezTo>
                <a:cubicBezTo>
                  <a:pt x="2203612" y="5561748"/>
                  <a:pt x="2203521" y="5559991"/>
                  <a:pt x="2203460" y="5558234"/>
                </a:cubicBezTo>
                <a:cubicBezTo>
                  <a:pt x="2203157" y="5557870"/>
                  <a:pt x="2202854" y="5557507"/>
                  <a:pt x="2202612" y="5557083"/>
                </a:cubicBezTo>
                <a:cubicBezTo>
                  <a:pt x="2199402" y="5551782"/>
                  <a:pt x="2200947" y="5543574"/>
                  <a:pt x="2206701" y="5540575"/>
                </a:cubicBezTo>
                <a:lnTo>
                  <a:pt x="2209820" y="5538970"/>
                </a:lnTo>
                <a:cubicBezTo>
                  <a:pt x="2210577" y="5538212"/>
                  <a:pt x="2211364" y="5537455"/>
                  <a:pt x="2212273" y="5536759"/>
                </a:cubicBezTo>
                <a:cubicBezTo>
                  <a:pt x="2219177" y="5531639"/>
                  <a:pt x="2228716" y="5531458"/>
                  <a:pt x="2236862" y="5530064"/>
                </a:cubicBezTo>
                <a:cubicBezTo>
                  <a:pt x="2249158" y="5527974"/>
                  <a:pt x="2253094" y="5543059"/>
                  <a:pt x="2246220" y="5550389"/>
                </a:cubicBezTo>
                <a:cubicBezTo>
                  <a:pt x="2246523" y="5550450"/>
                  <a:pt x="2246826" y="5550480"/>
                  <a:pt x="2247159" y="5550541"/>
                </a:cubicBezTo>
                <a:cubicBezTo>
                  <a:pt x="2250854" y="5550480"/>
                  <a:pt x="2253761" y="5552055"/>
                  <a:pt x="2255729" y="5554508"/>
                </a:cubicBezTo>
                <a:cubicBezTo>
                  <a:pt x="2260635" y="5559627"/>
                  <a:pt x="2261877" y="5568654"/>
                  <a:pt x="2254609" y="5572622"/>
                </a:cubicBezTo>
                <a:cubicBezTo>
                  <a:pt x="2252640" y="5573682"/>
                  <a:pt x="2250793" y="5575015"/>
                  <a:pt x="2248825" y="5576045"/>
                </a:cubicBezTo>
                <a:cubicBezTo>
                  <a:pt x="2248340" y="5576378"/>
                  <a:pt x="2247916" y="5576711"/>
                  <a:pt x="2247462" y="5577074"/>
                </a:cubicBezTo>
                <a:cubicBezTo>
                  <a:pt x="2246281" y="5578256"/>
                  <a:pt x="2245190" y="5579255"/>
                  <a:pt x="2243888" y="5580043"/>
                </a:cubicBezTo>
                <a:cubicBezTo>
                  <a:pt x="2243495" y="5583617"/>
                  <a:pt x="2241647" y="5587131"/>
                  <a:pt x="2238892" y="5589100"/>
                </a:cubicBezTo>
                <a:cubicBezTo>
                  <a:pt x="2233198" y="5593158"/>
                  <a:pt x="2226415" y="5591129"/>
                  <a:pt x="2222115" y="5586282"/>
                </a:cubicBezTo>
                <a:cubicBezTo>
                  <a:pt x="2225173" y="5589705"/>
                  <a:pt x="2224749" y="5587979"/>
                  <a:pt x="2221872" y="5587312"/>
                </a:cubicBezTo>
                <a:close/>
                <a:moveTo>
                  <a:pt x="2184382" y="5588070"/>
                </a:moveTo>
                <a:cubicBezTo>
                  <a:pt x="2169664" y="5583405"/>
                  <a:pt x="2175630" y="5560112"/>
                  <a:pt x="2190408" y="5564776"/>
                </a:cubicBezTo>
                <a:cubicBezTo>
                  <a:pt x="2205126" y="5569441"/>
                  <a:pt x="2199130" y="5592734"/>
                  <a:pt x="2184382" y="5588070"/>
                </a:cubicBezTo>
                <a:close/>
                <a:moveTo>
                  <a:pt x="2199402" y="5629264"/>
                </a:moveTo>
                <a:cubicBezTo>
                  <a:pt x="2214180" y="5633929"/>
                  <a:pt x="2206701" y="5656798"/>
                  <a:pt x="2191953" y="5652133"/>
                </a:cubicBezTo>
                <a:cubicBezTo>
                  <a:pt x="2177205" y="5647468"/>
                  <a:pt x="2184654" y="5624599"/>
                  <a:pt x="2199402" y="5629264"/>
                </a:cubicBezTo>
                <a:close/>
                <a:moveTo>
                  <a:pt x="2154613" y="5369861"/>
                </a:moveTo>
                <a:cubicBezTo>
                  <a:pt x="2153220" y="5375828"/>
                  <a:pt x="2146376" y="5380796"/>
                  <a:pt x="2140168" y="5378827"/>
                </a:cubicBezTo>
                <a:lnTo>
                  <a:pt x="2135081" y="5377222"/>
                </a:lnTo>
                <a:cubicBezTo>
                  <a:pt x="2128873" y="5375283"/>
                  <a:pt x="2124542" y="5369528"/>
                  <a:pt x="2126117" y="5362773"/>
                </a:cubicBezTo>
                <a:cubicBezTo>
                  <a:pt x="2127510" y="5356806"/>
                  <a:pt x="2134354" y="5351838"/>
                  <a:pt x="2140562" y="5353807"/>
                </a:cubicBezTo>
                <a:lnTo>
                  <a:pt x="2145649" y="5355413"/>
                </a:lnTo>
                <a:cubicBezTo>
                  <a:pt x="2151858" y="5357381"/>
                  <a:pt x="2156188" y="5363136"/>
                  <a:pt x="2154613" y="5369861"/>
                </a:cubicBezTo>
                <a:close/>
                <a:moveTo>
                  <a:pt x="2159852" y="5415993"/>
                </a:moveTo>
                <a:lnTo>
                  <a:pt x="2164940" y="5417598"/>
                </a:lnTo>
                <a:cubicBezTo>
                  <a:pt x="2171148" y="5419567"/>
                  <a:pt x="2175660" y="5424989"/>
                  <a:pt x="2174207" y="5431864"/>
                </a:cubicBezTo>
                <a:cubicBezTo>
                  <a:pt x="2172965" y="5437771"/>
                  <a:pt x="2166151" y="5443102"/>
                  <a:pt x="2159943" y="5441133"/>
                </a:cubicBezTo>
                <a:lnTo>
                  <a:pt x="2154856" y="5439528"/>
                </a:lnTo>
                <a:cubicBezTo>
                  <a:pt x="2148648" y="5437559"/>
                  <a:pt x="2144135" y="5432137"/>
                  <a:pt x="2145589" y="5425261"/>
                </a:cubicBezTo>
                <a:cubicBezTo>
                  <a:pt x="2146861" y="5419355"/>
                  <a:pt x="2153644" y="5414024"/>
                  <a:pt x="2159852" y="5415993"/>
                </a:cubicBezTo>
                <a:close/>
                <a:moveTo>
                  <a:pt x="2141410" y="5540212"/>
                </a:moveTo>
                <a:lnTo>
                  <a:pt x="2144620" y="5530034"/>
                </a:lnTo>
                <a:cubicBezTo>
                  <a:pt x="2146588" y="5523825"/>
                  <a:pt x="2152615" y="5519645"/>
                  <a:pt x="2159216" y="5521310"/>
                </a:cubicBezTo>
                <a:cubicBezTo>
                  <a:pt x="2165243" y="5522825"/>
                  <a:pt x="2169906" y="5529731"/>
                  <a:pt x="2167938" y="5535910"/>
                </a:cubicBezTo>
                <a:lnTo>
                  <a:pt x="2167029" y="5538758"/>
                </a:lnTo>
                <a:cubicBezTo>
                  <a:pt x="2171542" y="5534729"/>
                  <a:pt x="2177386" y="5533790"/>
                  <a:pt x="2183261" y="5534517"/>
                </a:cubicBezTo>
                <a:cubicBezTo>
                  <a:pt x="2189742" y="5535305"/>
                  <a:pt x="2193709" y="5542968"/>
                  <a:pt x="2192437" y="5548844"/>
                </a:cubicBezTo>
                <a:cubicBezTo>
                  <a:pt x="2191407" y="5553600"/>
                  <a:pt x="2187925" y="5556507"/>
                  <a:pt x="2183746" y="5557628"/>
                </a:cubicBezTo>
                <a:cubicBezTo>
                  <a:pt x="2182413" y="5562656"/>
                  <a:pt x="2178567" y="5566624"/>
                  <a:pt x="2172904" y="5566866"/>
                </a:cubicBezTo>
                <a:cubicBezTo>
                  <a:pt x="2169058" y="5567049"/>
                  <a:pt x="2165212" y="5564898"/>
                  <a:pt x="2162790" y="5561778"/>
                </a:cubicBezTo>
                <a:cubicBezTo>
                  <a:pt x="2162548" y="5561899"/>
                  <a:pt x="2162396" y="5562141"/>
                  <a:pt x="2162124" y="5562263"/>
                </a:cubicBezTo>
                <a:lnTo>
                  <a:pt x="2155431" y="5565746"/>
                </a:lnTo>
                <a:cubicBezTo>
                  <a:pt x="2149647" y="5568745"/>
                  <a:pt x="2142046" y="5564746"/>
                  <a:pt x="2139744" y="5559173"/>
                </a:cubicBezTo>
                <a:cubicBezTo>
                  <a:pt x="2137927" y="5554720"/>
                  <a:pt x="2139139" y="5550358"/>
                  <a:pt x="2141955" y="5547118"/>
                </a:cubicBezTo>
                <a:cubicBezTo>
                  <a:pt x="2141077" y="5544907"/>
                  <a:pt x="2140683" y="5542544"/>
                  <a:pt x="2141410" y="5540212"/>
                </a:cubicBezTo>
                <a:close/>
                <a:moveTo>
                  <a:pt x="2195223" y="5485629"/>
                </a:moveTo>
                <a:cubicBezTo>
                  <a:pt x="2182141" y="5480086"/>
                  <a:pt x="2186683" y="5458126"/>
                  <a:pt x="2200977" y="5462639"/>
                </a:cubicBezTo>
                <a:cubicBezTo>
                  <a:pt x="2203490" y="5463427"/>
                  <a:pt x="2205247" y="5464911"/>
                  <a:pt x="2206670" y="5466577"/>
                </a:cubicBezTo>
                <a:cubicBezTo>
                  <a:pt x="2213968" y="5466758"/>
                  <a:pt x="2221448" y="5473089"/>
                  <a:pt x="2218602" y="5482176"/>
                </a:cubicBezTo>
                <a:lnTo>
                  <a:pt x="2217603" y="5485326"/>
                </a:lnTo>
                <a:cubicBezTo>
                  <a:pt x="2213878" y="5497048"/>
                  <a:pt x="2198978" y="5494504"/>
                  <a:pt x="2195223" y="5485629"/>
                </a:cubicBezTo>
                <a:close/>
                <a:moveTo>
                  <a:pt x="2286406" y="5338268"/>
                </a:moveTo>
                <a:cubicBezTo>
                  <a:pt x="2292584" y="5340146"/>
                  <a:pt x="2296339" y="5347113"/>
                  <a:pt x="2294370" y="5353292"/>
                </a:cubicBezTo>
                <a:lnTo>
                  <a:pt x="2292765" y="5358381"/>
                </a:lnTo>
                <a:cubicBezTo>
                  <a:pt x="2290797" y="5364590"/>
                  <a:pt x="2284013" y="5368286"/>
                  <a:pt x="2277745" y="5366347"/>
                </a:cubicBezTo>
                <a:cubicBezTo>
                  <a:pt x="2271567" y="5364469"/>
                  <a:pt x="2267812" y="5357503"/>
                  <a:pt x="2269781" y="5351323"/>
                </a:cubicBezTo>
                <a:lnTo>
                  <a:pt x="2271385" y="5346235"/>
                </a:lnTo>
                <a:cubicBezTo>
                  <a:pt x="2273354" y="5340025"/>
                  <a:pt x="2280137" y="5336330"/>
                  <a:pt x="2286406" y="5338268"/>
                </a:cubicBezTo>
                <a:close/>
                <a:moveTo>
                  <a:pt x="2283983" y="5288623"/>
                </a:moveTo>
                <a:cubicBezTo>
                  <a:pt x="2285558" y="5282383"/>
                  <a:pt x="2292947" y="5278658"/>
                  <a:pt x="2298943" y="5280536"/>
                </a:cubicBezTo>
                <a:lnTo>
                  <a:pt x="2304031" y="5282141"/>
                </a:lnTo>
                <a:cubicBezTo>
                  <a:pt x="2310451" y="5284171"/>
                  <a:pt x="2313721" y="5290713"/>
                  <a:pt x="2312116" y="5297105"/>
                </a:cubicBezTo>
                <a:cubicBezTo>
                  <a:pt x="2310542" y="5303344"/>
                  <a:pt x="2303153" y="5307100"/>
                  <a:pt x="2297157" y="5305192"/>
                </a:cubicBezTo>
                <a:lnTo>
                  <a:pt x="2292069" y="5303587"/>
                </a:lnTo>
                <a:cubicBezTo>
                  <a:pt x="2285649" y="5301587"/>
                  <a:pt x="2282378" y="5295045"/>
                  <a:pt x="2283983" y="5288623"/>
                </a:cubicBezTo>
                <a:close/>
                <a:moveTo>
                  <a:pt x="2276019" y="5491960"/>
                </a:moveTo>
                <a:cubicBezTo>
                  <a:pt x="2282227" y="5493929"/>
                  <a:pt x="2286679" y="5499472"/>
                  <a:pt x="2285195" y="5506287"/>
                </a:cubicBezTo>
                <a:cubicBezTo>
                  <a:pt x="2283892" y="5512223"/>
                  <a:pt x="2277079" y="5517403"/>
                  <a:pt x="2270871" y="5515465"/>
                </a:cubicBezTo>
                <a:lnTo>
                  <a:pt x="2265783" y="5513859"/>
                </a:lnTo>
                <a:cubicBezTo>
                  <a:pt x="2259575" y="5511891"/>
                  <a:pt x="2255093" y="5506347"/>
                  <a:pt x="2256607" y="5499532"/>
                </a:cubicBezTo>
                <a:cubicBezTo>
                  <a:pt x="2257909" y="5493595"/>
                  <a:pt x="2264723" y="5488386"/>
                  <a:pt x="2270931" y="5490354"/>
                </a:cubicBezTo>
                <a:lnTo>
                  <a:pt x="2276019" y="5491960"/>
                </a:lnTo>
                <a:close/>
                <a:moveTo>
                  <a:pt x="2269629" y="5481449"/>
                </a:moveTo>
                <a:cubicBezTo>
                  <a:pt x="2267691" y="5485084"/>
                  <a:pt x="2264541" y="5486901"/>
                  <a:pt x="2261059" y="5487355"/>
                </a:cubicBezTo>
                <a:cubicBezTo>
                  <a:pt x="2258212" y="5490354"/>
                  <a:pt x="2253942" y="5491778"/>
                  <a:pt x="2249582" y="5490960"/>
                </a:cubicBezTo>
                <a:cubicBezTo>
                  <a:pt x="2243283" y="5489779"/>
                  <a:pt x="2239073" y="5482600"/>
                  <a:pt x="2240618" y="5476512"/>
                </a:cubicBezTo>
                <a:cubicBezTo>
                  <a:pt x="2241829" y="5471756"/>
                  <a:pt x="2244252" y="5467728"/>
                  <a:pt x="2248461" y="5465153"/>
                </a:cubicBezTo>
                <a:cubicBezTo>
                  <a:pt x="2253700" y="5461912"/>
                  <a:pt x="2259363" y="5463124"/>
                  <a:pt x="2264693" y="5465153"/>
                </a:cubicBezTo>
                <a:cubicBezTo>
                  <a:pt x="2270780" y="5467485"/>
                  <a:pt x="2272385" y="5476269"/>
                  <a:pt x="2269629" y="5481449"/>
                </a:cubicBezTo>
                <a:close/>
                <a:moveTo>
                  <a:pt x="2246523" y="5266754"/>
                </a:moveTo>
                <a:cubicBezTo>
                  <a:pt x="2231745" y="5262089"/>
                  <a:pt x="2240830" y="5239796"/>
                  <a:pt x="2255487" y="5244430"/>
                </a:cubicBezTo>
                <a:cubicBezTo>
                  <a:pt x="2270265" y="5249095"/>
                  <a:pt x="2261210" y="5271388"/>
                  <a:pt x="2246523" y="5266754"/>
                </a:cubicBezTo>
                <a:close/>
                <a:moveTo>
                  <a:pt x="2231503" y="5357230"/>
                </a:moveTo>
                <a:cubicBezTo>
                  <a:pt x="2216906" y="5352626"/>
                  <a:pt x="2221388" y="5328939"/>
                  <a:pt x="2236136" y="5333634"/>
                </a:cubicBezTo>
                <a:cubicBezTo>
                  <a:pt x="2250732" y="5338268"/>
                  <a:pt x="2246250" y="5361894"/>
                  <a:pt x="2231503" y="5357230"/>
                </a:cubicBezTo>
                <a:close/>
                <a:moveTo>
                  <a:pt x="2222266" y="5404755"/>
                </a:moveTo>
                <a:cubicBezTo>
                  <a:pt x="2207700" y="5400151"/>
                  <a:pt x="2211818" y="5376403"/>
                  <a:pt x="2226536" y="5381068"/>
                </a:cubicBezTo>
                <a:cubicBezTo>
                  <a:pt x="2241102" y="5385672"/>
                  <a:pt x="2237014" y="5409419"/>
                  <a:pt x="2222266" y="5404755"/>
                </a:cubicBezTo>
                <a:close/>
                <a:moveTo>
                  <a:pt x="2218935" y="5370891"/>
                </a:moveTo>
                <a:lnTo>
                  <a:pt x="2212242" y="5374374"/>
                </a:lnTo>
                <a:cubicBezTo>
                  <a:pt x="2206246" y="5377494"/>
                  <a:pt x="2199856" y="5377039"/>
                  <a:pt x="2195526" y="5371315"/>
                </a:cubicBezTo>
                <a:cubicBezTo>
                  <a:pt x="2191922" y="5366589"/>
                  <a:pt x="2192982" y="5357472"/>
                  <a:pt x="2198585" y="5354595"/>
                </a:cubicBezTo>
                <a:cubicBezTo>
                  <a:pt x="2200826" y="5353413"/>
                  <a:pt x="2203067" y="5352262"/>
                  <a:pt x="2205277" y="5351111"/>
                </a:cubicBezTo>
                <a:cubicBezTo>
                  <a:pt x="2211273" y="5347991"/>
                  <a:pt x="2217633" y="5348446"/>
                  <a:pt x="2221994" y="5354171"/>
                </a:cubicBezTo>
                <a:cubicBezTo>
                  <a:pt x="2225567" y="5358866"/>
                  <a:pt x="2224537" y="5367953"/>
                  <a:pt x="2218935" y="5370891"/>
                </a:cubicBezTo>
                <a:close/>
                <a:moveTo>
                  <a:pt x="2264541" y="5577044"/>
                </a:moveTo>
                <a:cubicBezTo>
                  <a:pt x="2279229" y="5581679"/>
                  <a:pt x="2274050" y="5605183"/>
                  <a:pt x="2259303" y="5600519"/>
                </a:cubicBezTo>
                <a:cubicBezTo>
                  <a:pt x="2244615" y="5595884"/>
                  <a:pt x="2249793" y="5572410"/>
                  <a:pt x="2264541" y="5577044"/>
                </a:cubicBezTo>
                <a:close/>
                <a:moveTo>
                  <a:pt x="2271234" y="5552176"/>
                </a:moveTo>
                <a:cubicBezTo>
                  <a:pt x="2264784" y="5554205"/>
                  <a:pt x="2259575" y="5550964"/>
                  <a:pt x="2256819" y="5546421"/>
                </a:cubicBezTo>
                <a:cubicBezTo>
                  <a:pt x="2256728" y="5546270"/>
                  <a:pt x="2256547" y="5546178"/>
                  <a:pt x="2256456" y="5546027"/>
                </a:cubicBezTo>
                <a:cubicBezTo>
                  <a:pt x="2256395" y="5545906"/>
                  <a:pt x="2256395" y="5545724"/>
                  <a:pt x="2256305" y="5545603"/>
                </a:cubicBezTo>
                <a:cubicBezTo>
                  <a:pt x="2255668" y="5544392"/>
                  <a:pt x="2255275" y="5543180"/>
                  <a:pt x="2255033" y="5541877"/>
                </a:cubicBezTo>
                <a:cubicBezTo>
                  <a:pt x="2255002" y="5541756"/>
                  <a:pt x="2254972" y="5541635"/>
                  <a:pt x="2254942" y="5541514"/>
                </a:cubicBezTo>
                <a:cubicBezTo>
                  <a:pt x="2254548" y="5539030"/>
                  <a:pt x="2254972" y="5536637"/>
                  <a:pt x="2256244" y="5534517"/>
                </a:cubicBezTo>
                <a:cubicBezTo>
                  <a:pt x="2257213" y="5532488"/>
                  <a:pt x="2258545" y="5530640"/>
                  <a:pt x="2260635" y="5529549"/>
                </a:cubicBezTo>
                <a:lnTo>
                  <a:pt x="2267328" y="5526066"/>
                </a:lnTo>
                <a:cubicBezTo>
                  <a:pt x="2273112" y="5523067"/>
                  <a:pt x="2280319" y="5524370"/>
                  <a:pt x="2283802" y="5530246"/>
                </a:cubicBezTo>
                <a:cubicBezTo>
                  <a:pt x="2286981" y="5535607"/>
                  <a:pt x="2285376" y="5543725"/>
                  <a:pt x="2279622" y="5546724"/>
                </a:cubicBezTo>
                <a:cubicBezTo>
                  <a:pt x="2278623" y="5547239"/>
                  <a:pt x="2277593" y="5547784"/>
                  <a:pt x="2276594" y="5548299"/>
                </a:cubicBezTo>
                <a:cubicBezTo>
                  <a:pt x="2275383" y="5549935"/>
                  <a:pt x="2273778" y="5551389"/>
                  <a:pt x="2271234" y="5552176"/>
                </a:cubicBezTo>
                <a:close/>
                <a:moveTo>
                  <a:pt x="2326319" y="5252185"/>
                </a:moveTo>
                <a:lnTo>
                  <a:pt x="2324714" y="5257273"/>
                </a:lnTo>
                <a:cubicBezTo>
                  <a:pt x="2322746" y="5263513"/>
                  <a:pt x="2314902" y="5266360"/>
                  <a:pt x="2309149" y="5264119"/>
                </a:cubicBezTo>
                <a:cubicBezTo>
                  <a:pt x="2302819" y="5261635"/>
                  <a:pt x="2300336" y="5254729"/>
                  <a:pt x="2302305" y="5248550"/>
                </a:cubicBezTo>
                <a:lnTo>
                  <a:pt x="2303910" y="5243461"/>
                </a:lnTo>
                <a:cubicBezTo>
                  <a:pt x="2305878" y="5237221"/>
                  <a:pt x="2313721" y="5234374"/>
                  <a:pt x="2319475" y="5236615"/>
                </a:cubicBezTo>
                <a:cubicBezTo>
                  <a:pt x="2325804" y="5239099"/>
                  <a:pt x="2328257" y="5246006"/>
                  <a:pt x="2326319" y="5252185"/>
                </a:cubicBezTo>
                <a:close/>
                <a:moveTo>
                  <a:pt x="2315811" y="5165767"/>
                </a:moveTo>
                <a:cubicBezTo>
                  <a:pt x="2318991" y="5171129"/>
                  <a:pt x="2317386" y="5179246"/>
                  <a:pt x="2311632" y="5182245"/>
                </a:cubicBezTo>
                <a:cubicBezTo>
                  <a:pt x="2309391" y="5183396"/>
                  <a:pt x="2307150" y="5184578"/>
                  <a:pt x="2304939" y="5185728"/>
                </a:cubicBezTo>
                <a:cubicBezTo>
                  <a:pt x="2299155" y="5188727"/>
                  <a:pt x="2291948" y="5187425"/>
                  <a:pt x="2288465" y="5181548"/>
                </a:cubicBezTo>
                <a:cubicBezTo>
                  <a:pt x="2285285" y="5176217"/>
                  <a:pt x="2286890" y="5168069"/>
                  <a:pt x="2292644" y="5165070"/>
                </a:cubicBezTo>
                <a:lnTo>
                  <a:pt x="2299337" y="5161587"/>
                </a:lnTo>
                <a:cubicBezTo>
                  <a:pt x="2305121" y="5158589"/>
                  <a:pt x="2312328" y="5159921"/>
                  <a:pt x="2315811" y="5165767"/>
                </a:cubicBezTo>
                <a:close/>
                <a:moveTo>
                  <a:pt x="2272597" y="5112033"/>
                </a:moveTo>
                <a:cubicBezTo>
                  <a:pt x="2273808" y="5107278"/>
                  <a:pt x="2276231" y="5103249"/>
                  <a:pt x="2280440" y="5100674"/>
                </a:cubicBezTo>
                <a:cubicBezTo>
                  <a:pt x="2285679" y="5097433"/>
                  <a:pt x="2291342" y="5098645"/>
                  <a:pt x="2296672" y="5100674"/>
                </a:cubicBezTo>
                <a:cubicBezTo>
                  <a:pt x="2302759" y="5103006"/>
                  <a:pt x="2304364" y="5111791"/>
                  <a:pt x="2301608" y="5116940"/>
                </a:cubicBezTo>
                <a:cubicBezTo>
                  <a:pt x="2299670" y="5120575"/>
                  <a:pt x="2296520" y="5122392"/>
                  <a:pt x="2293038" y="5122846"/>
                </a:cubicBezTo>
                <a:cubicBezTo>
                  <a:pt x="2290191" y="5125845"/>
                  <a:pt x="2285921" y="5127269"/>
                  <a:pt x="2281561" y="5126451"/>
                </a:cubicBezTo>
                <a:cubicBezTo>
                  <a:pt x="2275262" y="5125300"/>
                  <a:pt x="2271083" y="5118121"/>
                  <a:pt x="2272597" y="5112033"/>
                </a:cubicBezTo>
                <a:close/>
                <a:moveTo>
                  <a:pt x="2238680" y="5176096"/>
                </a:moveTo>
                <a:lnTo>
                  <a:pt x="2241799" y="5174491"/>
                </a:lnTo>
                <a:cubicBezTo>
                  <a:pt x="2242556" y="5173734"/>
                  <a:pt x="2243343" y="5172976"/>
                  <a:pt x="2244252" y="5172280"/>
                </a:cubicBezTo>
                <a:cubicBezTo>
                  <a:pt x="2251156" y="5167160"/>
                  <a:pt x="2260695" y="5166979"/>
                  <a:pt x="2268842" y="5165585"/>
                </a:cubicBezTo>
                <a:cubicBezTo>
                  <a:pt x="2281137" y="5163496"/>
                  <a:pt x="2285073" y="5178580"/>
                  <a:pt x="2278199" y="5185910"/>
                </a:cubicBezTo>
                <a:cubicBezTo>
                  <a:pt x="2278502" y="5185971"/>
                  <a:pt x="2278835" y="5186001"/>
                  <a:pt x="2279138" y="5186062"/>
                </a:cubicBezTo>
                <a:cubicBezTo>
                  <a:pt x="2282802" y="5186001"/>
                  <a:pt x="2285740" y="5187576"/>
                  <a:pt x="2287678" y="5190030"/>
                </a:cubicBezTo>
                <a:cubicBezTo>
                  <a:pt x="2292584" y="5195149"/>
                  <a:pt x="2293856" y="5204175"/>
                  <a:pt x="2286557" y="5208143"/>
                </a:cubicBezTo>
                <a:cubicBezTo>
                  <a:pt x="2284589" y="5209203"/>
                  <a:pt x="2282742" y="5210536"/>
                  <a:pt x="2280773" y="5211566"/>
                </a:cubicBezTo>
                <a:cubicBezTo>
                  <a:pt x="2280319" y="5211899"/>
                  <a:pt x="2279865" y="5212232"/>
                  <a:pt x="2279411" y="5212595"/>
                </a:cubicBezTo>
                <a:cubicBezTo>
                  <a:pt x="2278230" y="5213777"/>
                  <a:pt x="2277139" y="5214776"/>
                  <a:pt x="2275837" y="5215564"/>
                </a:cubicBezTo>
                <a:cubicBezTo>
                  <a:pt x="2275443" y="5219138"/>
                  <a:pt x="2273566" y="5222652"/>
                  <a:pt x="2270840" y="5224621"/>
                </a:cubicBezTo>
                <a:cubicBezTo>
                  <a:pt x="2265147" y="5228679"/>
                  <a:pt x="2258364" y="5226650"/>
                  <a:pt x="2254063" y="5221804"/>
                </a:cubicBezTo>
                <a:cubicBezTo>
                  <a:pt x="2257122" y="5225226"/>
                  <a:pt x="2256728" y="5223500"/>
                  <a:pt x="2253821" y="5222864"/>
                </a:cubicBezTo>
                <a:cubicBezTo>
                  <a:pt x="2251489" y="5222318"/>
                  <a:pt x="2250006" y="5221682"/>
                  <a:pt x="2248067" y="5220501"/>
                </a:cubicBezTo>
                <a:cubicBezTo>
                  <a:pt x="2243707" y="5217866"/>
                  <a:pt x="2241496" y="5214049"/>
                  <a:pt x="2239225" y="5209657"/>
                </a:cubicBezTo>
                <a:cubicBezTo>
                  <a:pt x="2238558" y="5208385"/>
                  <a:pt x="2238407" y="5206810"/>
                  <a:pt x="2238468" y="5205205"/>
                </a:cubicBezTo>
                <a:cubicBezTo>
                  <a:pt x="2237075" y="5203387"/>
                  <a:pt x="2236045" y="5201267"/>
                  <a:pt x="2235772" y="5199056"/>
                </a:cubicBezTo>
                <a:cubicBezTo>
                  <a:pt x="2235560" y="5197299"/>
                  <a:pt x="2235439" y="5195542"/>
                  <a:pt x="2235409" y="5193786"/>
                </a:cubicBezTo>
                <a:cubicBezTo>
                  <a:pt x="2235106" y="5193422"/>
                  <a:pt x="2234803" y="5193059"/>
                  <a:pt x="2234561" y="5192634"/>
                </a:cubicBezTo>
                <a:cubicBezTo>
                  <a:pt x="2231381" y="5187273"/>
                  <a:pt x="2232895" y="5179095"/>
                  <a:pt x="2238680" y="5176096"/>
                </a:cubicBezTo>
                <a:close/>
                <a:moveTo>
                  <a:pt x="2231412" y="5264785"/>
                </a:moveTo>
                <a:cubicBezTo>
                  <a:pt x="2246190" y="5269450"/>
                  <a:pt x="2238710" y="5292349"/>
                  <a:pt x="2223962" y="5287654"/>
                </a:cubicBezTo>
                <a:cubicBezTo>
                  <a:pt x="2209184" y="5282989"/>
                  <a:pt x="2216633" y="5260120"/>
                  <a:pt x="2231412" y="5264785"/>
                </a:cubicBezTo>
                <a:close/>
                <a:moveTo>
                  <a:pt x="2197949" y="5174915"/>
                </a:moveTo>
                <a:cubicBezTo>
                  <a:pt x="2202552" y="5170038"/>
                  <a:pt x="2208972" y="5169281"/>
                  <a:pt x="2215271" y="5170069"/>
                </a:cubicBezTo>
                <a:cubicBezTo>
                  <a:pt x="2221751" y="5170856"/>
                  <a:pt x="2225749" y="5178519"/>
                  <a:pt x="2224446" y="5184395"/>
                </a:cubicBezTo>
                <a:cubicBezTo>
                  <a:pt x="2223417" y="5189121"/>
                  <a:pt x="2219934" y="5192059"/>
                  <a:pt x="2215755" y="5193180"/>
                </a:cubicBezTo>
                <a:cubicBezTo>
                  <a:pt x="2214423" y="5198208"/>
                  <a:pt x="2210577" y="5202176"/>
                  <a:pt x="2204914" y="5202418"/>
                </a:cubicBezTo>
                <a:cubicBezTo>
                  <a:pt x="2198766" y="5202691"/>
                  <a:pt x="2192195" y="5197420"/>
                  <a:pt x="2192377" y="5190938"/>
                </a:cubicBezTo>
                <a:cubicBezTo>
                  <a:pt x="2192528" y="5184971"/>
                  <a:pt x="2193709" y="5179367"/>
                  <a:pt x="2197949" y="5174915"/>
                </a:cubicBezTo>
                <a:close/>
                <a:moveTo>
                  <a:pt x="2194648" y="5314945"/>
                </a:moveTo>
                <a:cubicBezTo>
                  <a:pt x="2209396" y="5319610"/>
                  <a:pt x="2199069" y="5341358"/>
                  <a:pt x="2184533" y="5336754"/>
                </a:cubicBezTo>
                <a:cubicBezTo>
                  <a:pt x="2169785" y="5332089"/>
                  <a:pt x="2180081" y="5310341"/>
                  <a:pt x="2194648" y="5314945"/>
                </a:cubicBezTo>
                <a:close/>
                <a:moveTo>
                  <a:pt x="2187198" y="5284262"/>
                </a:moveTo>
                <a:lnTo>
                  <a:pt x="2185593" y="5289350"/>
                </a:lnTo>
                <a:cubicBezTo>
                  <a:pt x="2183625" y="5295590"/>
                  <a:pt x="2178658" y="5300315"/>
                  <a:pt x="2171602" y="5299043"/>
                </a:cubicBezTo>
                <a:cubicBezTo>
                  <a:pt x="2165788" y="5297983"/>
                  <a:pt x="2159974" y="5291258"/>
                  <a:pt x="2161912" y="5285049"/>
                </a:cubicBezTo>
                <a:lnTo>
                  <a:pt x="2163517" y="5279960"/>
                </a:lnTo>
                <a:cubicBezTo>
                  <a:pt x="2165485" y="5273751"/>
                  <a:pt x="2170451" y="5268995"/>
                  <a:pt x="2177507" y="5270268"/>
                </a:cubicBezTo>
                <a:cubicBezTo>
                  <a:pt x="2183352" y="5271358"/>
                  <a:pt x="2189167" y="5278082"/>
                  <a:pt x="2187198" y="5284262"/>
                </a:cubicBezTo>
                <a:close/>
                <a:moveTo>
                  <a:pt x="2161609" y="5220319"/>
                </a:moveTo>
                <a:cubicBezTo>
                  <a:pt x="2167938" y="5222197"/>
                  <a:pt x="2170966" y="5229619"/>
                  <a:pt x="2169089" y="5235586"/>
                </a:cubicBezTo>
                <a:lnTo>
                  <a:pt x="2164243" y="5250852"/>
                </a:lnTo>
                <a:cubicBezTo>
                  <a:pt x="2162214" y="5257273"/>
                  <a:pt x="2155098" y="5260120"/>
                  <a:pt x="2148981" y="5258333"/>
                </a:cubicBezTo>
                <a:cubicBezTo>
                  <a:pt x="2142651" y="5256455"/>
                  <a:pt x="2139623" y="5249034"/>
                  <a:pt x="2141501" y="5243067"/>
                </a:cubicBezTo>
                <a:lnTo>
                  <a:pt x="2146346" y="5227771"/>
                </a:lnTo>
                <a:cubicBezTo>
                  <a:pt x="2148375" y="5221349"/>
                  <a:pt x="2155492" y="5218502"/>
                  <a:pt x="2161609" y="5220319"/>
                </a:cubicBezTo>
                <a:close/>
                <a:moveTo>
                  <a:pt x="2137836" y="5184820"/>
                </a:moveTo>
                <a:cubicBezTo>
                  <a:pt x="2152524" y="5189454"/>
                  <a:pt x="2147254" y="5212929"/>
                  <a:pt x="2132537" y="5208264"/>
                </a:cubicBezTo>
                <a:cubicBezTo>
                  <a:pt x="2117849" y="5203630"/>
                  <a:pt x="2123119" y="5180155"/>
                  <a:pt x="2137836" y="5184820"/>
                </a:cubicBezTo>
                <a:close/>
                <a:moveTo>
                  <a:pt x="2129509" y="5323154"/>
                </a:moveTo>
                <a:lnTo>
                  <a:pt x="2136867" y="5321397"/>
                </a:lnTo>
                <a:cubicBezTo>
                  <a:pt x="2143197" y="5319913"/>
                  <a:pt x="2149829" y="5323911"/>
                  <a:pt x="2151373" y="5330272"/>
                </a:cubicBezTo>
                <a:cubicBezTo>
                  <a:pt x="2152887" y="5336572"/>
                  <a:pt x="2148829" y="5343297"/>
                  <a:pt x="2142500" y="5344781"/>
                </a:cubicBezTo>
                <a:lnTo>
                  <a:pt x="2135141" y="5346507"/>
                </a:lnTo>
                <a:cubicBezTo>
                  <a:pt x="2128812" y="5347991"/>
                  <a:pt x="2122180" y="5343993"/>
                  <a:pt x="2120636" y="5337632"/>
                </a:cubicBezTo>
                <a:cubicBezTo>
                  <a:pt x="2119121" y="5331362"/>
                  <a:pt x="2123179" y="5324638"/>
                  <a:pt x="2129509" y="5323154"/>
                </a:cubicBezTo>
                <a:close/>
                <a:moveTo>
                  <a:pt x="2131507" y="5417235"/>
                </a:moveTo>
                <a:cubicBezTo>
                  <a:pt x="2146285" y="5421899"/>
                  <a:pt x="2138503" y="5444647"/>
                  <a:pt x="2123724" y="5439982"/>
                </a:cubicBezTo>
                <a:cubicBezTo>
                  <a:pt x="2108976" y="5435318"/>
                  <a:pt x="2116759" y="5412570"/>
                  <a:pt x="2131507" y="5417235"/>
                </a:cubicBezTo>
                <a:close/>
                <a:moveTo>
                  <a:pt x="2116184" y="5495352"/>
                </a:moveTo>
                <a:cubicBezTo>
                  <a:pt x="2118152" y="5500138"/>
                  <a:pt x="2116759" y="5504894"/>
                  <a:pt x="2113489" y="5508225"/>
                </a:cubicBezTo>
                <a:cubicBezTo>
                  <a:pt x="2113792" y="5510043"/>
                  <a:pt x="2113822" y="5511921"/>
                  <a:pt x="2113277" y="5513890"/>
                </a:cubicBezTo>
                <a:cubicBezTo>
                  <a:pt x="2112126" y="5518039"/>
                  <a:pt x="2108189" y="5521099"/>
                  <a:pt x="2103919" y="5521947"/>
                </a:cubicBezTo>
                <a:cubicBezTo>
                  <a:pt x="2100770" y="5525097"/>
                  <a:pt x="2095652" y="5526248"/>
                  <a:pt x="2091412" y="5525067"/>
                </a:cubicBezTo>
                <a:cubicBezTo>
                  <a:pt x="2084841" y="5523219"/>
                  <a:pt x="2082206" y="5515980"/>
                  <a:pt x="2083750" y="5509891"/>
                </a:cubicBezTo>
                <a:cubicBezTo>
                  <a:pt x="2084296" y="5507741"/>
                  <a:pt x="2085265" y="5505863"/>
                  <a:pt x="2086446" y="5504197"/>
                </a:cubicBezTo>
                <a:cubicBezTo>
                  <a:pt x="2086173" y="5499229"/>
                  <a:pt x="2089201" y="5494716"/>
                  <a:pt x="2093805" y="5492323"/>
                </a:cubicBezTo>
                <a:lnTo>
                  <a:pt x="2100497" y="5488840"/>
                </a:lnTo>
                <a:cubicBezTo>
                  <a:pt x="2106281" y="5485841"/>
                  <a:pt x="2113882" y="5489749"/>
                  <a:pt x="2116184" y="5495352"/>
                </a:cubicBezTo>
                <a:close/>
                <a:moveTo>
                  <a:pt x="2089959" y="5332210"/>
                </a:moveTo>
                <a:cubicBezTo>
                  <a:pt x="2095500" y="5335300"/>
                  <a:pt x="2097378" y="5343509"/>
                  <a:pt x="2093895" y="5348749"/>
                </a:cubicBezTo>
                <a:cubicBezTo>
                  <a:pt x="2089868" y="5354867"/>
                  <a:pt x="2083842" y="5359411"/>
                  <a:pt x="2076422" y="5360380"/>
                </a:cubicBezTo>
                <a:cubicBezTo>
                  <a:pt x="2069972" y="5361228"/>
                  <a:pt x="2063552" y="5358533"/>
                  <a:pt x="2061825" y="5351657"/>
                </a:cubicBezTo>
                <a:cubicBezTo>
                  <a:pt x="2060372" y="5345871"/>
                  <a:pt x="2064127" y="5337905"/>
                  <a:pt x="2070547" y="5337057"/>
                </a:cubicBezTo>
                <a:cubicBezTo>
                  <a:pt x="2071334" y="5336996"/>
                  <a:pt x="2072122" y="5336845"/>
                  <a:pt x="2072879" y="5336663"/>
                </a:cubicBezTo>
                <a:cubicBezTo>
                  <a:pt x="2072970" y="5336633"/>
                  <a:pt x="2072940" y="5336663"/>
                  <a:pt x="2073030" y="5336633"/>
                </a:cubicBezTo>
                <a:cubicBezTo>
                  <a:pt x="2073061" y="5336603"/>
                  <a:pt x="2073091" y="5336572"/>
                  <a:pt x="2073151" y="5336542"/>
                </a:cubicBezTo>
                <a:cubicBezTo>
                  <a:pt x="2073242" y="5336421"/>
                  <a:pt x="2073303" y="5336330"/>
                  <a:pt x="2073394" y="5336178"/>
                </a:cubicBezTo>
                <a:cubicBezTo>
                  <a:pt x="2077119" y="5330545"/>
                  <a:pt x="2084084" y="5328970"/>
                  <a:pt x="2089959" y="5332210"/>
                </a:cubicBezTo>
                <a:close/>
                <a:moveTo>
                  <a:pt x="2072273" y="5311129"/>
                </a:moveTo>
                <a:cubicBezTo>
                  <a:pt x="2085265" y="5319156"/>
                  <a:pt x="2075514" y="5341176"/>
                  <a:pt x="2062401" y="5333059"/>
                </a:cubicBezTo>
                <a:cubicBezTo>
                  <a:pt x="2049409" y="5325032"/>
                  <a:pt x="2059130" y="5302981"/>
                  <a:pt x="2072273" y="5311129"/>
                </a:cubicBezTo>
                <a:close/>
                <a:moveTo>
                  <a:pt x="2041384" y="5412388"/>
                </a:moveTo>
                <a:cubicBezTo>
                  <a:pt x="2043746" y="5408450"/>
                  <a:pt x="2048259" y="5406936"/>
                  <a:pt x="2052559" y="5407360"/>
                </a:cubicBezTo>
                <a:cubicBezTo>
                  <a:pt x="2052286" y="5405058"/>
                  <a:pt x="2052498" y="5402726"/>
                  <a:pt x="2053316" y="5400605"/>
                </a:cubicBezTo>
                <a:cubicBezTo>
                  <a:pt x="2053104" y="5400484"/>
                  <a:pt x="2052892" y="5400363"/>
                  <a:pt x="2052680" y="5400211"/>
                </a:cubicBezTo>
                <a:cubicBezTo>
                  <a:pt x="2047168" y="5395880"/>
                  <a:pt x="2047168" y="5388853"/>
                  <a:pt x="2050590" y="5383340"/>
                </a:cubicBezTo>
                <a:lnTo>
                  <a:pt x="2053407" y="5378796"/>
                </a:lnTo>
                <a:cubicBezTo>
                  <a:pt x="2056829" y="5373223"/>
                  <a:pt x="2065581" y="5373042"/>
                  <a:pt x="2070274" y="5376706"/>
                </a:cubicBezTo>
                <a:cubicBezTo>
                  <a:pt x="2073848" y="5379493"/>
                  <a:pt x="2075059" y="5383431"/>
                  <a:pt x="2074605" y="5387368"/>
                </a:cubicBezTo>
                <a:cubicBezTo>
                  <a:pt x="2076664" y="5387520"/>
                  <a:pt x="2078693" y="5388125"/>
                  <a:pt x="2080450" y="5389216"/>
                </a:cubicBezTo>
                <a:cubicBezTo>
                  <a:pt x="2080783" y="5389398"/>
                  <a:pt x="2080934" y="5389761"/>
                  <a:pt x="2081237" y="5389973"/>
                </a:cubicBezTo>
                <a:cubicBezTo>
                  <a:pt x="2084477" y="5386308"/>
                  <a:pt x="2089504" y="5384551"/>
                  <a:pt x="2094955" y="5387914"/>
                </a:cubicBezTo>
                <a:cubicBezTo>
                  <a:pt x="2108098" y="5396031"/>
                  <a:pt x="2096651" y="5417174"/>
                  <a:pt x="2083478" y="5409056"/>
                </a:cubicBezTo>
                <a:cubicBezTo>
                  <a:pt x="2082994" y="5408753"/>
                  <a:pt x="2082781" y="5408360"/>
                  <a:pt x="2082358" y="5408026"/>
                </a:cubicBezTo>
                <a:lnTo>
                  <a:pt x="2080843" y="5410480"/>
                </a:lnTo>
                <a:cubicBezTo>
                  <a:pt x="2078512" y="5414266"/>
                  <a:pt x="2074332" y="5415841"/>
                  <a:pt x="2070214" y="5415568"/>
                </a:cubicBezTo>
                <a:cubicBezTo>
                  <a:pt x="2069215" y="5416416"/>
                  <a:pt x="2067913" y="5416719"/>
                  <a:pt x="2066671" y="5417113"/>
                </a:cubicBezTo>
                <a:cubicBezTo>
                  <a:pt x="2068155" y="5420748"/>
                  <a:pt x="2067973" y="5425049"/>
                  <a:pt x="2065883" y="5428533"/>
                </a:cubicBezTo>
                <a:cubicBezTo>
                  <a:pt x="2062462" y="5434227"/>
                  <a:pt x="2054558" y="5435196"/>
                  <a:pt x="2049197" y="5431895"/>
                </a:cubicBezTo>
                <a:lnTo>
                  <a:pt x="2044655" y="5429078"/>
                </a:lnTo>
                <a:cubicBezTo>
                  <a:pt x="2039022" y="5425504"/>
                  <a:pt x="2038114" y="5417810"/>
                  <a:pt x="2041384" y="5412388"/>
                </a:cubicBezTo>
                <a:close/>
                <a:moveTo>
                  <a:pt x="2039779" y="5435499"/>
                </a:moveTo>
                <a:cubicBezTo>
                  <a:pt x="2045321" y="5437892"/>
                  <a:pt x="2048652" y="5446192"/>
                  <a:pt x="2045351" y="5451553"/>
                </a:cubicBezTo>
                <a:lnTo>
                  <a:pt x="2042535" y="5456096"/>
                </a:lnTo>
                <a:cubicBezTo>
                  <a:pt x="2038992" y="5461851"/>
                  <a:pt x="2032966" y="5464456"/>
                  <a:pt x="2026455" y="5461670"/>
                </a:cubicBezTo>
                <a:cubicBezTo>
                  <a:pt x="2020913" y="5459277"/>
                  <a:pt x="2017582" y="5450977"/>
                  <a:pt x="2020883" y="5445616"/>
                </a:cubicBezTo>
                <a:lnTo>
                  <a:pt x="2023699" y="5441072"/>
                </a:lnTo>
                <a:cubicBezTo>
                  <a:pt x="2027272" y="5435318"/>
                  <a:pt x="2033299" y="5432712"/>
                  <a:pt x="2039779" y="5435499"/>
                </a:cubicBezTo>
                <a:close/>
                <a:moveTo>
                  <a:pt x="1923159" y="5379766"/>
                </a:moveTo>
                <a:cubicBezTo>
                  <a:pt x="1936271" y="5372042"/>
                  <a:pt x="1948082" y="5392548"/>
                  <a:pt x="1934939" y="5400272"/>
                </a:cubicBezTo>
                <a:cubicBezTo>
                  <a:pt x="1921826" y="5408026"/>
                  <a:pt x="1910046" y="5387520"/>
                  <a:pt x="1923159" y="5379766"/>
                </a:cubicBezTo>
                <a:close/>
                <a:moveTo>
                  <a:pt x="1912741" y="5378887"/>
                </a:moveTo>
                <a:cubicBezTo>
                  <a:pt x="1899568" y="5370739"/>
                  <a:pt x="1912408" y="5350385"/>
                  <a:pt x="1925581" y="5358533"/>
                </a:cubicBezTo>
                <a:cubicBezTo>
                  <a:pt x="1938755" y="5366680"/>
                  <a:pt x="1925945" y="5387035"/>
                  <a:pt x="1912741" y="5378887"/>
                </a:cubicBezTo>
                <a:close/>
                <a:moveTo>
                  <a:pt x="1953926" y="5344690"/>
                </a:moveTo>
                <a:cubicBezTo>
                  <a:pt x="1967100" y="5352838"/>
                  <a:pt x="1952866" y="5372254"/>
                  <a:pt x="1939754" y="5364136"/>
                </a:cubicBezTo>
                <a:cubicBezTo>
                  <a:pt x="1926611" y="5355988"/>
                  <a:pt x="1940844" y="5336603"/>
                  <a:pt x="1953926" y="5344690"/>
                </a:cubicBezTo>
                <a:close/>
                <a:moveTo>
                  <a:pt x="1956319" y="5538606"/>
                </a:moveTo>
                <a:cubicBezTo>
                  <a:pt x="1969522" y="5546784"/>
                  <a:pt x="1956561" y="5567018"/>
                  <a:pt x="1943418" y="5558900"/>
                </a:cubicBezTo>
                <a:cubicBezTo>
                  <a:pt x="1930215" y="5550752"/>
                  <a:pt x="1943176" y="5530489"/>
                  <a:pt x="1956319" y="5538606"/>
                </a:cubicBezTo>
                <a:close/>
                <a:moveTo>
                  <a:pt x="1945568" y="5594824"/>
                </a:moveTo>
                <a:cubicBezTo>
                  <a:pt x="1948384" y="5596581"/>
                  <a:pt x="1949899" y="5599004"/>
                  <a:pt x="1950686" y="5601549"/>
                </a:cubicBezTo>
                <a:cubicBezTo>
                  <a:pt x="1953684" y="5600488"/>
                  <a:pt x="1957046" y="5600549"/>
                  <a:pt x="1959771" y="5602063"/>
                </a:cubicBezTo>
                <a:lnTo>
                  <a:pt x="1964374" y="5604608"/>
                </a:lnTo>
                <a:cubicBezTo>
                  <a:pt x="1970188" y="5607819"/>
                  <a:pt x="1972460" y="5614301"/>
                  <a:pt x="1969764" y="5620450"/>
                </a:cubicBezTo>
                <a:cubicBezTo>
                  <a:pt x="1967281" y="5626114"/>
                  <a:pt x="1959347" y="5628870"/>
                  <a:pt x="1953926" y="5625841"/>
                </a:cubicBezTo>
                <a:lnTo>
                  <a:pt x="1949323" y="5623297"/>
                </a:lnTo>
                <a:cubicBezTo>
                  <a:pt x="1946689" y="5621813"/>
                  <a:pt x="1944872" y="5619602"/>
                  <a:pt x="1943842" y="5617118"/>
                </a:cubicBezTo>
                <a:cubicBezTo>
                  <a:pt x="1941056" y="5618269"/>
                  <a:pt x="1937785" y="5618238"/>
                  <a:pt x="1934333" y="5616088"/>
                </a:cubicBezTo>
                <a:cubicBezTo>
                  <a:pt x="1921251" y="5608000"/>
                  <a:pt x="1932395" y="5586676"/>
                  <a:pt x="1945568" y="5594824"/>
                </a:cubicBezTo>
                <a:close/>
                <a:moveTo>
                  <a:pt x="1953714" y="5496594"/>
                </a:moveTo>
                <a:lnTo>
                  <a:pt x="1951050" y="5492050"/>
                </a:lnTo>
                <a:cubicBezTo>
                  <a:pt x="1947779" y="5486507"/>
                  <a:pt x="1950989" y="5478874"/>
                  <a:pt x="1956410" y="5476209"/>
                </a:cubicBezTo>
                <a:cubicBezTo>
                  <a:pt x="1962436" y="5473241"/>
                  <a:pt x="1969038" y="5476057"/>
                  <a:pt x="1972278" y="5481570"/>
                </a:cubicBezTo>
                <a:lnTo>
                  <a:pt x="1974943" y="5486083"/>
                </a:lnTo>
                <a:cubicBezTo>
                  <a:pt x="1978213" y="5491626"/>
                  <a:pt x="1975004" y="5499259"/>
                  <a:pt x="1969583" y="5501955"/>
                </a:cubicBezTo>
                <a:cubicBezTo>
                  <a:pt x="1963526" y="5504894"/>
                  <a:pt x="1956955" y="5502077"/>
                  <a:pt x="1953714" y="5496594"/>
                </a:cubicBezTo>
                <a:close/>
                <a:moveTo>
                  <a:pt x="1974913" y="5411025"/>
                </a:moveTo>
                <a:cubicBezTo>
                  <a:pt x="1969189" y="5407481"/>
                  <a:pt x="1967645" y="5400363"/>
                  <a:pt x="1970764" y="5394547"/>
                </a:cubicBezTo>
                <a:cubicBezTo>
                  <a:pt x="1973792" y="5388883"/>
                  <a:pt x="1981908" y="5387066"/>
                  <a:pt x="1987238" y="5390398"/>
                </a:cubicBezTo>
                <a:lnTo>
                  <a:pt x="1991781" y="5393215"/>
                </a:lnTo>
                <a:cubicBezTo>
                  <a:pt x="1997504" y="5396758"/>
                  <a:pt x="1999079" y="5403876"/>
                  <a:pt x="1995929" y="5409692"/>
                </a:cubicBezTo>
                <a:cubicBezTo>
                  <a:pt x="1992901" y="5415356"/>
                  <a:pt x="1984785" y="5417174"/>
                  <a:pt x="1979455" y="5413842"/>
                </a:cubicBezTo>
                <a:lnTo>
                  <a:pt x="1974913" y="5411025"/>
                </a:lnTo>
                <a:close/>
                <a:moveTo>
                  <a:pt x="1998291" y="5360168"/>
                </a:moveTo>
                <a:lnTo>
                  <a:pt x="2001108" y="5355624"/>
                </a:lnTo>
                <a:cubicBezTo>
                  <a:pt x="2004530" y="5350081"/>
                  <a:pt x="2012858" y="5349203"/>
                  <a:pt x="2017885" y="5352808"/>
                </a:cubicBezTo>
                <a:cubicBezTo>
                  <a:pt x="2023426" y="5356745"/>
                  <a:pt x="2024123" y="5364076"/>
                  <a:pt x="2020701" y="5369588"/>
                </a:cubicBezTo>
                <a:lnTo>
                  <a:pt x="2017885" y="5374132"/>
                </a:lnTo>
                <a:cubicBezTo>
                  <a:pt x="2014463" y="5379705"/>
                  <a:pt x="2006135" y="5380553"/>
                  <a:pt x="2001108" y="5376949"/>
                </a:cubicBezTo>
                <a:cubicBezTo>
                  <a:pt x="1995566" y="5373011"/>
                  <a:pt x="1994869" y="5365681"/>
                  <a:pt x="1998291" y="5360168"/>
                </a:cubicBezTo>
                <a:close/>
                <a:moveTo>
                  <a:pt x="2002925" y="5220532"/>
                </a:moveTo>
                <a:cubicBezTo>
                  <a:pt x="2005257" y="5216200"/>
                  <a:pt x="2008588" y="5212929"/>
                  <a:pt x="2013312" y="5211445"/>
                </a:cubicBezTo>
                <a:cubicBezTo>
                  <a:pt x="2019187" y="5209597"/>
                  <a:pt x="2024365" y="5212141"/>
                  <a:pt x="2029059" y="5215443"/>
                </a:cubicBezTo>
                <a:cubicBezTo>
                  <a:pt x="2034419" y="5219199"/>
                  <a:pt x="2033814" y="5228074"/>
                  <a:pt x="2029877" y="5232435"/>
                </a:cubicBezTo>
                <a:cubicBezTo>
                  <a:pt x="2027121" y="5235495"/>
                  <a:pt x="2023608" y="5236464"/>
                  <a:pt x="2020126" y="5236070"/>
                </a:cubicBezTo>
                <a:cubicBezTo>
                  <a:pt x="2016643" y="5238281"/>
                  <a:pt x="2012161" y="5238615"/>
                  <a:pt x="2008103" y="5236767"/>
                </a:cubicBezTo>
                <a:cubicBezTo>
                  <a:pt x="2002259" y="5234041"/>
                  <a:pt x="1999957" y="5226044"/>
                  <a:pt x="2002925" y="5220532"/>
                </a:cubicBezTo>
                <a:close/>
                <a:moveTo>
                  <a:pt x="2009345" y="5276840"/>
                </a:moveTo>
                <a:lnTo>
                  <a:pt x="2016704" y="5275084"/>
                </a:lnTo>
                <a:cubicBezTo>
                  <a:pt x="2023033" y="5273600"/>
                  <a:pt x="2029725" y="5276628"/>
                  <a:pt x="2031663" y="5283201"/>
                </a:cubicBezTo>
                <a:cubicBezTo>
                  <a:pt x="2033450" y="5289168"/>
                  <a:pt x="2029907" y="5296650"/>
                  <a:pt x="2023578" y="5298165"/>
                </a:cubicBezTo>
                <a:cubicBezTo>
                  <a:pt x="2021125" y="5298740"/>
                  <a:pt x="2018672" y="5299316"/>
                  <a:pt x="2016219" y="5299922"/>
                </a:cubicBezTo>
                <a:cubicBezTo>
                  <a:pt x="2009890" y="5301406"/>
                  <a:pt x="2003197" y="5298376"/>
                  <a:pt x="2001259" y="5291804"/>
                </a:cubicBezTo>
                <a:cubicBezTo>
                  <a:pt x="1999472" y="5285836"/>
                  <a:pt x="2003046" y="5278355"/>
                  <a:pt x="2009345" y="5276840"/>
                </a:cubicBezTo>
                <a:close/>
                <a:moveTo>
                  <a:pt x="1954350" y="5274296"/>
                </a:moveTo>
                <a:lnTo>
                  <a:pt x="1957772" y="5273508"/>
                </a:lnTo>
                <a:cubicBezTo>
                  <a:pt x="1958681" y="5272933"/>
                  <a:pt x="1959650" y="5272418"/>
                  <a:pt x="1960680" y="5271994"/>
                </a:cubicBezTo>
                <a:cubicBezTo>
                  <a:pt x="1968644" y="5268723"/>
                  <a:pt x="1977941" y="5270874"/>
                  <a:pt x="1986178" y="5271540"/>
                </a:cubicBezTo>
                <a:cubicBezTo>
                  <a:pt x="1998624" y="5272509"/>
                  <a:pt x="1998746" y="5288109"/>
                  <a:pt x="1990266" y="5293530"/>
                </a:cubicBezTo>
                <a:cubicBezTo>
                  <a:pt x="1990569" y="5293652"/>
                  <a:pt x="1990842" y="5293773"/>
                  <a:pt x="1991114" y="5293924"/>
                </a:cubicBezTo>
                <a:cubicBezTo>
                  <a:pt x="1994688" y="5294742"/>
                  <a:pt x="1997140" y="5297013"/>
                  <a:pt x="1998443" y="5299861"/>
                </a:cubicBezTo>
                <a:cubicBezTo>
                  <a:pt x="2001956" y="5306040"/>
                  <a:pt x="2000956" y="5315097"/>
                  <a:pt x="1992931" y="5317157"/>
                </a:cubicBezTo>
                <a:cubicBezTo>
                  <a:pt x="1990751" y="5317732"/>
                  <a:pt x="1988631" y="5318520"/>
                  <a:pt x="1986481" y="5319064"/>
                </a:cubicBezTo>
                <a:cubicBezTo>
                  <a:pt x="1985966" y="5319247"/>
                  <a:pt x="1985451" y="5319489"/>
                  <a:pt x="1984906" y="5319701"/>
                </a:cubicBezTo>
                <a:cubicBezTo>
                  <a:pt x="1983483" y="5320549"/>
                  <a:pt x="1982150" y="5321246"/>
                  <a:pt x="1980727" y="5321669"/>
                </a:cubicBezTo>
                <a:cubicBezTo>
                  <a:pt x="1979485" y="5325062"/>
                  <a:pt x="1976820" y="5328000"/>
                  <a:pt x="1973701" y="5329242"/>
                </a:cubicBezTo>
                <a:cubicBezTo>
                  <a:pt x="1967190" y="5331787"/>
                  <a:pt x="1961104" y="5328152"/>
                  <a:pt x="1958136" y="5322396"/>
                </a:cubicBezTo>
                <a:cubicBezTo>
                  <a:pt x="1960256" y="5326486"/>
                  <a:pt x="1960286" y="5324699"/>
                  <a:pt x="1957651" y="5323366"/>
                </a:cubicBezTo>
                <a:cubicBezTo>
                  <a:pt x="1955531" y="5322275"/>
                  <a:pt x="1954229" y="5321276"/>
                  <a:pt x="1952624" y="5319640"/>
                </a:cubicBezTo>
                <a:cubicBezTo>
                  <a:pt x="1949081" y="5316005"/>
                  <a:pt x="1947839" y="5311795"/>
                  <a:pt x="1946689" y="5306949"/>
                </a:cubicBezTo>
                <a:cubicBezTo>
                  <a:pt x="1946356" y="5305555"/>
                  <a:pt x="1946598" y="5303980"/>
                  <a:pt x="1947052" y="5302466"/>
                </a:cubicBezTo>
                <a:cubicBezTo>
                  <a:pt x="1946144" y="5300345"/>
                  <a:pt x="1945659" y="5298043"/>
                  <a:pt x="1945932" y="5295832"/>
                </a:cubicBezTo>
                <a:cubicBezTo>
                  <a:pt x="1946144" y="5294075"/>
                  <a:pt x="1946477" y="5292349"/>
                  <a:pt x="1946870" y="5290622"/>
                </a:cubicBezTo>
                <a:cubicBezTo>
                  <a:pt x="1946689" y="5290168"/>
                  <a:pt x="1946446" y="5289774"/>
                  <a:pt x="1946325" y="5289290"/>
                </a:cubicBezTo>
                <a:cubicBezTo>
                  <a:pt x="1944539" y="5283383"/>
                  <a:pt x="1948021" y="5275811"/>
                  <a:pt x="1954350" y="5274296"/>
                </a:cubicBezTo>
                <a:close/>
                <a:moveTo>
                  <a:pt x="1905806" y="5277355"/>
                </a:moveTo>
                <a:cubicBezTo>
                  <a:pt x="1907442" y="5271661"/>
                  <a:pt x="1909955" y="5266511"/>
                  <a:pt x="1915134" y="5263210"/>
                </a:cubicBezTo>
                <a:cubicBezTo>
                  <a:pt x="1920797" y="5259605"/>
                  <a:pt x="1927217" y="5260454"/>
                  <a:pt x="1933122" y="5262756"/>
                </a:cubicBezTo>
                <a:cubicBezTo>
                  <a:pt x="1939209" y="5265118"/>
                  <a:pt x="1941207" y="5273508"/>
                  <a:pt x="1938482" y="5278900"/>
                </a:cubicBezTo>
                <a:cubicBezTo>
                  <a:pt x="1936302" y="5283262"/>
                  <a:pt x="1932244" y="5285231"/>
                  <a:pt x="1927913" y="5285291"/>
                </a:cubicBezTo>
                <a:cubicBezTo>
                  <a:pt x="1925400" y="5289805"/>
                  <a:pt x="1920675" y="5292743"/>
                  <a:pt x="1915134" y="5291592"/>
                </a:cubicBezTo>
                <a:cubicBezTo>
                  <a:pt x="1909137" y="5290320"/>
                  <a:pt x="1904050" y="5283595"/>
                  <a:pt x="1905806" y="5277355"/>
                </a:cubicBezTo>
                <a:close/>
                <a:moveTo>
                  <a:pt x="1917920" y="5451311"/>
                </a:moveTo>
                <a:cubicBezTo>
                  <a:pt x="1918465" y="5451492"/>
                  <a:pt x="1918919" y="5451765"/>
                  <a:pt x="1919434" y="5452007"/>
                </a:cubicBezTo>
                <a:cubicBezTo>
                  <a:pt x="1930820" y="5450341"/>
                  <a:pt x="1940662" y="5465698"/>
                  <a:pt x="1929155" y="5472453"/>
                </a:cubicBezTo>
                <a:cubicBezTo>
                  <a:pt x="1928064" y="5473089"/>
                  <a:pt x="1926974" y="5473483"/>
                  <a:pt x="1925884" y="5473786"/>
                </a:cubicBezTo>
                <a:cubicBezTo>
                  <a:pt x="1924915" y="5474816"/>
                  <a:pt x="1923795" y="5475724"/>
                  <a:pt x="1922523" y="5476421"/>
                </a:cubicBezTo>
                <a:cubicBezTo>
                  <a:pt x="1920645" y="5477421"/>
                  <a:pt x="1918616" y="5477693"/>
                  <a:pt x="1916648" y="5477481"/>
                </a:cubicBezTo>
                <a:cubicBezTo>
                  <a:pt x="1915891" y="5478269"/>
                  <a:pt x="1915164" y="5479056"/>
                  <a:pt x="1914225" y="5479632"/>
                </a:cubicBezTo>
                <a:lnTo>
                  <a:pt x="1909713" y="5482297"/>
                </a:lnTo>
                <a:cubicBezTo>
                  <a:pt x="1904020" y="5485659"/>
                  <a:pt x="1896873" y="5482903"/>
                  <a:pt x="1893663" y="5477542"/>
                </a:cubicBezTo>
                <a:cubicBezTo>
                  <a:pt x="1890271" y="5471938"/>
                  <a:pt x="1893087" y="5464638"/>
                  <a:pt x="1898387" y="5461488"/>
                </a:cubicBezTo>
                <a:lnTo>
                  <a:pt x="1898902" y="5461185"/>
                </a:lnTo>
                <a:cubicBezTo>
                  <a:pt x="1899386" y="5458671"/>
                  <a:pt x="1900446" y="5456278"/>
                  <a:pt x="1902536" y="5454885"/>
                </a:cubicBezTo>
                <a:cubicBezTo>
                  <a:pt x="1907169" y="5451795"/>
                  <a:pt x="1912257" y="5449463"/>
                  <a:pt x="1917920" y="5451311"/>
                </a:cubicBezTo>
                <a:close/>
                <a:moveTo>
                  <a:pt x="1878097" y="5366196"/>
                </a:moveTo>
                <a:cubicBezTo>
                  <a:pt x="1878854" y="5365378"/>
                  <a:pt x="1879551" y="5364530"/>
                  <a:pt x="1880671" y="5363833"/>
                </a:cubicBezTo>
                <a:cubicBezTo>
                  <a:pt x="1893723" y="5356139"/>
                  <a:pt x="1907502" y="5375374"/>
                  <a:pt x="1894420" y="5383098"/>
                </a:cubicBezTo>
                <a:cubicBezTo>
                  <a:pt x="1884033" y="5389216"/>
                  <a:pt x="1873434" y="5378372"/>
                  <a:pt x="1876008" y="5369770"/>
                </a:cubicBezTo>
                <a:lnTo>
                  <a:pt x="1875160" y="5371133"/>
                </a:lnTo>
                <a:cubicBezTo>
                  <a:pt x="1872313" y="5375768"/>
                  <a:pt x="1867619" y="5378645"/>
                  <a:pt x="1862380" y="5377827"/>
                </a:cubicBezTo>
                <a:lnTo>
                  <a:pt x="1863804" y="5380250"/>
                </a:lnTo>
                <a:cubicBezTo>
                  <a:pt x="1867165" y="5385945"/>
                  <a:pt x="1864258" y="5393093"/>
                  <a:pt x="1858928" y="5396243"/>
                </a:cubicBezTo>
                <a:cubicBezTo>
                  <a:pt x="1853265" y="5399606"/>
                  <a:pt x="1846058" y="5396698"/>
                  <a:pt x="1842908" y="5391367"/>
                </a:cubicBezTo>
                <a:lnTo>
                  <a:pt x="1840243" y="5386854"/>
                </a:lnTo>
                <a:cubicBezTo>
                  <a:pt x="1836882" y="5381129"/>
                  <a:pt x="1839789" y="5374011"/>
                  <a:pt x="1845119" y="5370830"/>
                </a:cubicBezTo>
                <a:cubicBezTo>
                  <a:pt x="1847572" y="5369376"/>
                  <a:pt x="1850297" y="5369285"/>
                  <a:pt x="1852871" y="5369861"/>
                </a:cubicBezTo>
                <a:cubicBezTo>
                  <a:pt x="1851781" y="5366983"/>
                  <a:pt x="1851630" y="5363803"/>
                  <a:pt x="1853265" y="5361167"/>
                </a:cubicBezTo>
                <a:lnTo>
                  <a:pt x="1856081" y="5356624"/>
                </a:lnTo>
                <a:cubicBezTo>
                  <a:pt x="1859503" y="5351081"/>
                  <a:pt x="1865499" y="5347689"/>
                  <a:pt x="1872010" y="5350657"/>
                </a:cubicBezTo>
                <a:cubicBezTo>
                  <a:pt x="1877249" y="5353050"/>
                  <a:pt x="1881126" y="5360713"/>
                  <a:pt x="1878097" y="5366196"/>
                </a:cubicBezTo>
                <a:close/>
                <a:moveTo>
                  <a:pt x="1871253" y="5452855"/>
                </a:moveTo>
                <a:lnTo>
                  <a:pt x="1869406" y="5460064"/>
                </a:lnTo>
                <a:cubicBezTo>
                  <a:pt x="1867801" y="5466274"/>
                  <a:pt x="1860048" y="5469363"/>
                  <a:pt x="1854355" y="5467394"/>
                </a:cubicBezTo>
                <a:cubicBezTo>
                  <a:pt x="1848480" y="5465395"/>
                  <a:pt x="1845906" y="5459580"/>
                  <a:pt x="1846784" y="5453855"/>
                </a:cubicBezTo>
                <a:cubicBezTo>
                  <a:pt x="1844089" y="5453037"/>
                  <a:pt x="1841667" y="5451401"/>
                  <a:pt x="1840243" y="5449009"/>
                </a:cubicBezTo>
                <a:lnTo>
                  <a:pt x="1837578" y="5444495"/>
                </a:lnTo>
                <a:cubicBezTo>
                  <a:pt x="1834217" y="5438771"/>
                  <a:pt x="1835761" y="5431955"/>
                  <a:pt x="1841182" y="5428139"/>
                </a:cubicBezTo>
                <a:cubicBezTo>
                  <a:pt x="1846270" y="5424534"/>
                  <a:pt x="1854385" y="5426382"/>
                  <a:pt x="1857535" y="5431743"/>
                </a:cubicBezTo>
                <a:lnTo>
                  <a:pt x="1860200" y="5436256"/>
                </a:lnTo>
                <a:cubicBezTo>
                  <a:pt x="1860412" y="5436620"/>
                  <a:pt x="1860533" y="5436953"/>
                  <a:pt x="1860684" y="5437317"/>
                </a:cubicBezTo>
                <a:cubicBezTo>
                  <a:pt x="1861805" y="5437347"/>
                  <a:pt x="1862895" y="5437468"/>
                  <a:pt x="1863955" y="5437831"/>
                </a:cubicBezTo>
                <a:cubicBezTo>
                  <a:pt x="1864863" y="5438134"/>
                  <a:pt x="1865075" y="5439073"/>
                  <a:pt x="1865832" y="5439528"/>
                </a:cubicBezTo>
                <a:cubicBezTo>
                  <a:pt x="1864016" y="5435893"/>
                  <a:pt x="1863773" y="5431501"/>
                  <a:pt x="1865984" y="5427927"/>
                </a:cubicBezTo>
                <a:lnTo>
                  <a:pt x="1868800" y="5423383"/>
                </a:lnTo>
                <a:cubicBezTo>
                  <a:pt x="1872222" y="5417840"/>
                  <a:pt x="1879702" y="5415902"/>
                  <a:pt x="1885305" y="5419325"/>
                </a:cubicBezTo>
                <a:cubicBezTo>
                  <a:pt x="1890816" y="5422656"/>
                  <a:pt x="1892754" y="5430320"/>
                  <a:pt x="1889363" y="5435833"/>
                </a:cubicBezTo>
                <a:lnTo>
                  <a:pt x="1886546" y="5440376"/>
                </a:lnTo>
                <a:cubicBezTo>
                  <a:pt x="1883245" y="5445737"/>
                  <a:pt x="1876189" y="5447585"/>
                  <a:pt x="1870648" y="5444647"/>
                </a:cubicBezTo>
                <a:cubicBezTo>
                  <a:pt x="1871586" y="5447191"/>
                  <a:pt x="1871980" y="5450038"/>
                  <a:pt x="1871253" y="5452855"/>
                </a:cubicBezTo>
                <a:close/>
                <a:moveTo>
                  <a:pt x="1868800" y="5298316"/>
                </a:moveTo>
                <a:cubicBezTo>
                  <a:pt x="1874494" y="5301678"/>
                  <a:pt x="1875584" y="5309614"/>
                  <a:pt x="1872283" y="5314945"/>
                </a:cubicBezTo>
                <a:lnTo>
                  <a:pt x="1863864" y="5328576"/>
                </a:lnTo>
                <a:cubicBezTo>
                  <a:pt x="1860321" y="5334300"/>
                  <a:pt x="1852720" y="5335330"/>
                  <a:pt x="1847239" y="5332059"/>
                </a:cubicBezTo>
                <a:cubicBezTo>
                  <a:pt x="1841545" y="5328697"/>
                  <a:pt x="1840455" y="5320761"/>
                  <a:pt x="1843756" y="5315430"/>
                </a:cubicBezTo>
                <a:lnTo>
                  <a:pt x="1852175" y="5301799"/>
                </a:lnTo>
                <a:cubicBezTo>
                  <a:pt x="1855718" y="5296075"/>
                  <a:pt x="1863319" y="5295075"/>
                  <a:pt x="1868800" y="5298316"/>
                </a:cubicBezTo>
                <a:close/>
                <a:moveTo>
                  <a:pt x="1854446" y="5258091"/>
                </a:moveTo>
                <a:cubicBezTo>
                  <a:pt x="1867559" y="5266209"/>
                  <a:pt x="1856687" y="5287654"/>
                  <a:pt x="1843544" y="5279536"/>
                </a:cubicBezTo>
                <a:cubicBezTo>
                  <a:pt x="1830462" y="5271418"/>
                  <a:pt x="1841303" y="5249943"/>
                  <a:pt x="1854446" y="5258091"/>
                </a:cubicBezTo>
                <a:close/>
                <a:moveTo>
                  <a:pt x="1780252" y="5316308"/>
                </a:moveTo>
                <a:cubicBezTo>
                  <a:pt x="1785037" y="5318005"/>
                  <a:pt x="1787581" y="5322185"/>
                  <a:pt x="1787884" y="5326759"/>
                </a:cubicBezTo>
                <a:cubicBezTo>
                  <a:pt x="1789398" y="5327728"/>
                  <a:pt x="1790821" y="5328939"/>
                  <a:pt x="1791881" y="5330635"/>
                </a:cubicBezTo>
                <a:cubicBezTo>
                  <a:pt x="1794152" y="5334209"/>
                  <a:pt x="1793789" y="5339116"/>
                  <a:pt x="1791608" y="5342782"/>
                </a:cubicBezTo>
                <a:cubicBezTo>
                  <a:pt x="1791851" y="5347174"/>
                  <a:pt x="1789337" y="5351657"/>
                  <a:pt x="1785643" y="5353989"/>
                </a:cubicBezTo>
                <a:cubicBezTo>
                  <a:pt x="1782433" y="5356018"/>
                  <a:pt x="1778799" y="5355867"/>
                  <a:pt x="1775588" y="5354474"/>
                </a:cubicBezTo>
                <a:cubicBezTo>
                  <a:pt x="1770834" y="5356018"/>
                  <a:pt x="1765322" y="5355049"/>
                  <a:pt x="1762052" y="5349506"/>
                </a:cubicBezTo>
                <a:lnTo>
                  <a:pt x="1760386" y="5346689"/>
                </a:lnTo>
                <a:cubicBezTo>
                  <a:pt x="1756995" y="5340904"/>
                  <a:pt x="1759175" y="5335573"/>
                  <a:pt x="1763263" y="5332362"/>
                </a:cubicBezTo>
                <a:cubicBezTo>
                  <a:pt x="1763324" y="5331787"/>
                  <a:pt x="1763112" y="5331271"/>
                  <a:pt x="1763263" y="5330696"/>
                </a:cubicBezTo>
                <a:lnTo>
                  <a:pt x="1765141" y="5323487"/>
                </a:lnTo>
                <a:cubicBezTo>
                  <a:pt x="1766746" y="5317308"/>
                  <a:pt x="1774619" y="5314309"/>
                  <a:pt x="1780252" y="5316308"/>
                </a:cubicBezTo>
                <a:close/>
                <a:moveTo>
                  <a:pt x="1746729" y="5244582"/>
                </a:moveTo>
                <a:cubicBezTo>
                  <a:pt x="1749212" y="5238675"/>
                  <a:pt x="1754723" y="5234586"/>
                  <a:pt x="1761416" y="5236555"/>
                </a:cubicBezTo>
                <a:cubicBezTo>
                  <a:pt x="1767049" y="5238221"/>
                  <a:pt x="1771894" y="5245369"/>
                  <a:pt x="1769441" y="5251245"/>
                </a:cubicBezTo>
                <a:cubicBezTo>
                  <a:pt x="1769138" y="5251912"/>
                  <a:pt x="1768866" y="5252639"/>
                  <a:pt x="1768654" y="5253335"/>
                </a:cubicBezTo>
                <a:lnTo>
                  <a:pt x="1768654" y="5253335"/>
                </a:lnTo>
                <a:cubicBezTo>
                  <a:pt x="1768684" y="5253426"/>
                  <a:pt x="1768684" y="5253456"/>
                  <a:pt x="1768714" y="5253578"/>
                </a:cubicBezTo>
                <a:cubicBezTo>
                  <a:pt x="1768805" y="5253760"/>
                  <a:pt x="1768805" y="5253790"/>
                  <a:pt x="1768987" y="5254123"/>
                </a:cubicBezTo>
                <a:cubicBezTo>
                  <a:pt x="1771924" y="5260060"/>
                  <a:pt x="1769714" y="5266784"/>
                  <a:pt x="1764051" y="5270116"/>
                </a:cubicBezTo>
                <a:cubicBezTo>
                  <a:pt x="1758660" y="5273297"/>
                  <a:pt x="1750787" y="5270752"/>
                  <a:pt x="1748061" y="5265209"/>
                </a:cubicBezTo>
                <a:cubicBezTo>
                  <a:pt x="1744851" y="5258757"/>
                  <a:pt x="1743852" y="5251366"/>
                  <a:pt x="1746729" y="5244582"/>
                </a:cubicBezTo>
                <a:close/>
                <a:moveTo>
                  <a:pt x="1729709" y="5268935"/>
                </a:moveTo>
                <a:cubicBezTo>
                  <a:pt x="1736039" y="5255062"/>
                  <a:pt x="1756964" y="5266118"/>
                  <a:pt x="1750665" y="5279930"/>
                </a:cubicBezTo>
                <a:cubicBezTo>
                  <a:pt x="1744336" y="5293803"/>
                  <a:pt x="1723411" y="5282747"/>
                  <a:pt x="1729709" y="5268935"/>
                </a:cubicBezTo>
                <a:close/>
                <a:moveTo>
                  <a:pt x="1699093" y="5411419"/>
                </a:moveTo>
                <a:cubicBezTo>
                  <a:pt x="1699123" y="5410025"/>
                  <a:pt x="1699396" y="5408511"/>
                  <a:pt x="1700123" y="5406906"/>
                </a:cubicBezTo>
                <a:cubicBezTo>
                  <a:pt x="1705119" y="5396001"/>
                  <a:pt x="1720261" y="5398303"/>
                  <a:pt x="1723047" y="5406663"/>
                </a:cubicBezTo>
                <a:cubicBezTo>
                  <a:pt x="1723259" y="5405724"/>
                  <a:pt x="1723350" y="5404785"/>
                  <a:pt x="1723834" y="5403846"/>
                </a:cubicBezTo>
                <a:cubicBezTo>
                  <a:pt x="1726651" y="5398394"/>
                  <a:pt x="1734524" y="5395244"/>
                  <a:pt x="1740036" y="5398667"/>
                </a:cubicBezTo>
                <a:lnTo>
                  <a:pt x="1744579" y="5401484"/>
                </a:lnTo>
                <a:cubicBezTo>
                  <a:pt x="1746426" y="5402634"/>
                  <a:pt x="1747789" y="5404180"/>
                  <a:pt x="1748909" y="5405906"/>
                </a:cubicBezTo>
                <a:cubicBezTo>
                  <a:pt x="1749908" y="5403786"/>
                  <a:pt x="1751332" y="5401786"/>
                  <a:pt x="1753754" y="5400363"/>
                </a:cubicBezTo>
                <a:cubicBezTo>
                  <a:pt x="1757116" y="5398394"/>
                  <a:pt x="1760235" y="5398364"/>
                  <a:pt x="1762779" y="5399545"/>
                </a:cubicBezTo>
                <a:cubicBezTo>
                  <a:pt x="1759024" y="5394093"/>
                  <a:pt x="1759084" y="5385036"/>
                  <a:pt x="1766564" y="5380614"/>
                </a:cubicBezTo>
                <a:cubicBezTo>
                  <a:pt x="1775165" y="5375555"/>
                  <a:pt x="1782069" y="5383188"/>
                  <a:pt x="1782130" y="5391246"/>
                </a:cubicBezTo>
                <a:lnTo>
                  <a:pt x="1782857" y="5388489"/>
                </a:lnTo>
                <a:cubicBezTo>
                  <a:pt x="1778617" y="5379644"/>
                  <a:pt x="1791033" y="5367498"/>
                  <a:pt x="1801996" y="5374253"/>
                </a:cubicBezTo>
                <a:cubicBezTo>
                  <a:pt x="1807356" y="5377554"/>
                  <a:pt x="1807840" y="5382582"/>
                  <a:pt x="1805811" y="5386854"/>
                </a:cubicBezTo>
                <a:cubicBezTo>
                  <a:pt x="1806387" y="5388913"/>
                  <a:pt x="1806599" y="5391064"/>
                  <a:pt x="1806053" y="5393215"/>
                </a:cubicBezTo>
                <a:lnTo>
                  <a:pt x="1804206" y="5400423"/>
                </a:lnTo>
                <a:cubicBezTo>
                  <a:pt x="1802601" y="5406633"/>
                  <a:pt x="1795485" y="5410177"/>
                  <a:pt x="1789488" y="5408420"/>
                </a:cubicBezTo>
                <a:cubicBezTo>
                  <a:pt x="1787126" y="5407723"/>
                  <a:pt x="1785370" y="5406148"/>
                  <a:pt x="1783947" y="5404361"/>
                </a:cubicBezTo>
                <a:cubicBezTo>
                  <a:pt x="1785188" y="5405179"/>
                  <a:pt x="1786248" y="5406209"/>
                  <a:pt x="1787036" y="5407511"/>
                </a:cubicBezTo>
                <a:lnTo>
                  <a:pt x="1792032" y="5415962"/>
                </a:lnTo>
                <a:cubicBezTo>
                  <a:pt x="1793183" y="5414841"/>
                  <a:pt x="1794546" y="5413993"/>
                  <a:pt x="1796090" y="5413630"/>
                </a:cubicBezTo>
                <a:lnTo>
                  <a:pt x="1803449" y="5411903"/>
                </a:lnTo>
                <a:cubicBezTo>
                  <a:pt x="1809294" y="5410540"/>
                  <a:pt x="1814624" y="5412146"/>
                  <a:pt x="1817743" y="5417143"/>
                </a:cubicBezTo>
                <a:cubicBezTo>
                  <a:pt x="1818136" y="5414962"/>
                  <a:pt x="1819499" y="5412994"/>
                  <a:pt x="1821558" y="5411298"/>
                </a:cubicBezTo>
                <a:cubicBezTo>
                  <a:pt x="1822709" y="5403846"/>
                  <a:pt x="1829583" y="5397546"/>
                  <a:pt x="1837639" y="5402513"/>
                </a:cubicBezTo>
                <a:cubicBezTo>
                  <a:pt x="1844877" y="5406966"/>
                  <a:pt x="1844816" y="5415568"/>
                  <a:pt x="1841242" y="5421021"/>
                </a:cubicBezTo>
                <a:cubicBezTo>
                  <a:pt x="1841182" y="5424292"/>
                  <a:pt x="1839759" y="5427533"/>
                  <a:pt x="1835973" y="5429774"/>
                </a:cubicBezTo>
                <a:cubicBezTo>
                  <a:pt x="1829129" y="5433803"/>
                  <a:pt x="1822376" y="5430289"/>
                  <a:pt x="1819287" y="5424958"/>
                </a:cubicBezTo>
                <a:cubicBezTo>
                  <a:pt x="1818591" y="5429229"/>
                  <a:pt x="1815956" y="5433409"/>
                  <a:pt x="1811838" y="5434409"/>
                </a:cubicBezTo>
                <a:lnTo>
                  <a:pt x="1804479" y="5436135"/>
                </a:lnTo>
                <a:cubicBezTo>
                  <a:pt x="1798876" y="5437468"/>
                  <a:pt x="1793758" y="5436014"/>
                  <a:pt x="1790579" y="5431470"/>
                </a:cubicBezTo>
                <a:cubicBezTo>
                  <a:pt x="1790064" y="5431955"/>
                  <a:pt x="1789731" y="5432531"/>
                  <a:pt x="1789125" y="5432955"/>
                </a:cubicBezTo>
                <a:cubicBezTo>
                  <a:pt x="1784037" y="5436377"/>
                  <a:pt x="1775952" y="5435257"/>
                  <a:pt x="1772712" y="5429744"/>
                </a:cubicBezTo>
                <a:lnTo>
                  <a:pt x="1767382" y="5420688"/>
                </a:lnTo>
                <a:cubicBezTo>
                  <a:pt x="1767018" y="5420051"/>
                  <a:pt x="1766928" y="5419415"/>
                  <a:pt x="1766655" y="5418749"/>
                </a:cubicBezTo>
                <a:cubicBezTo>
                  <a:pt x="1765716" y="5419961"/>
                  <a:pt x="1764717" y="5421142"/>
                  <a:pt x="1763172" y="5422051"/>
                </a:cubicBezTo>
                <a:cubicBezTo>
                  <a:pt x="1757146" y="5425595"/>
                  <a:pt x="1752028" y="5422778"/>
                  <a:pt x="1749394" y="5418083"/>
                </a:cubicBezTo>
                <a:cubicBezTo>
                  <a:pt x="1746395" y="5423262"/>
                  <a:pt x="1738885" y="5426170"/>
                  <a:pt x="1733525" y="5422868"/>
                </a:cubicBezTo>
                <a:lnTo>
                  <a:pt x="1729740" y="5420505"/>
                </a:lnTo>
                <a:lnTo>
                  <a:pt x="1733949" y="5427624"/>
                </a:lnTo>
                <a:cubicBezTo>
                  <a:pt x="1737189" y="5433167"/>
                  <a:pt x="1734070" y="5440800"/>
                  <a:pt x="1728650" y="5443496"/>
                </a:cubicBezTo>
                <a:cubicBezTo>
                  <a:pt x="1722653" y="5446494"/>
                  <a:pt x="1716021" y="5443708"/>
                  <a:pt x="1712781" y="5438225"/>
                </a:cubicBezTo>
                <a:lnTo>
                  <a:pt x="1710904" y="5435045"/>
                </a:lnTo>
                <a:cubicBezTo>
                  <a:pt x="1710722" y="5436377"/>
                  <a:pt x="1710419" y="5437740"/>
                  <a:pt x="1709601" y="5439194"/>
                </a:cubicBezTo>
                <a:cubicBezTo>
                  <a:pt x="1704302" y="5448736"/>
                  <a:pt x="1691704" y="5446343"/>
                  <a:pt x="1687797" y="5439316"/>
                </a:cubicBezTo>
                <a:lnTo>
                  <a:pt x="1687555" y="5440255"/>
                </a:lnTo>
                <a:cubicBezTo>
                  <a:pt x="1685950" y="5446494"/>
                  <a:pt x="1677895" y="5449311"/>
                  <a:pt x="1672353" y="5447282"/>
                </a:cubicBezTo>
                <a:cubicBezTo>
                  <a:pt x="1665933" y="5444889"/>
                  <a:pt x="1663753" y="5438256"/>
                  <a:pt x="1665327" y="5432076"/>
                </a:cubicBezTo>
                <a:lnTo>
                  <a:pt x="1665539" y="5431228"/>
                </a:lnTo>
                <a:cubicBezTo>
                  <a:pt x="1664903" y="5430501"/>
                  <a:pt x="1664207" y="5429805"/>
                  <a:pt x="1663692" y="5428926"/>
                </a:cubicBezTo>
                <a:lnTo>
                  <a:pt x="1661027" y="5424413"/>
                </a:lnTo>
                <a:cubicBezTo>
                  <a:pt x="1657757" y="5418870"/>
                  <a:pt x="1661602" y="5411146"/>
                  <a:pt x="1666963" y="5408753"/>
                </a:cubicBezTo>
                <a:cubicBezTo>
                  <a:pt x="1668749" y="5407935"/>
                  <a:pt x="1670506" y="5407814"/>
                  <a:pt x="1672202" y="5407905"/>
                </a:cubicBezTo>
                <a:cubicBezTo>
                  <a:pt x="1671414" y="5407299"/>
                  <a:pt x="1670778" y="5406602"/>
                  <a:pt x="1670112" y="5405845"/>
                </a:cubicBezTo>
                <a:cubicBezTo>
                  <a:pt x="1663510" y="5408056"/>
                  <a:pt x="1655637" y="5404664"/>
                  <a:pt x="1654244" y="5398424"/>
                </a:cubicBezTo>
                <a:cubicBezTo>
                  <a:pt x="1651609" y="5403028"/>
                  <a:pt x="1647067" y="5406057"/>
                  <a:pt x="1641282" y="5404664"/>
                </a:cubicBezTo>
                <a:cubicBezTo>
                  <a:pt x="1635589" y="5403301"/>
                  <a:pt x="1630350" y="5396364"/>
                  <a:pt x="1632591" y="5390367"/>
                </a:cubicBezTo>
                <a:cubicBezTo>
                  <a:pt x="1632894" y="5389640"/>
                  <a:pt x="1633136" y="5388913"/>
                  <a:pt x="1633318" y="5388156"/>
                </a:cubicBezTo>
                <a:cubicBezTo>
                  <a:pt x="1633348" y="5388065"/>
                  <a:pt x="1633318" y="5388095"/>
                  <a:pt x="1633348" y="5388004"/>
                </a:cubicBezTo>
                <a:cubicBezTo>
                  <a:pt x="1633348" y="5387944"/>
                  <a:pt x="1633318" y="5387914"/>
                  <a:pt x="1633318" y="5387853"/>
                </a:cubicBezTo>
                <a:cubicBezTo>
                  <a:pt x="1633257" y="5387732"/>
                  <a:pt x="1633197" y="5387641"/>
                  <a:pt x="1633106" y="5387459"/>
                </a:cubicBezTo>
                <a:cubicBezTo>
                  <a:pt x="1629926" y="5381644"/>
                  <a:pt x="1631743" y="5374859"/>
                  <a:pt x="1637255" y="5371254"/>
                </a:cubicBezTo>
                <a:cubicBezTo>
                  <a:pt x="1642463" y="5367831"/>
                  <a:pt x="1650488" y="5369982"/>
                  <a:pt x="1653456" y="5375404"/>
                </a:cubicBezTo>
                <a:cubicBezTo>
                  <a:pt x="1655939" y="5379948"/>
                  <a:pt x="1656636" y="5384976"/>
                  <a:pt x="1656242" y="5390034"/>
                </a:cubicBezTo>
                <a:cubicBezTo>
                  <a:pt x="1660785" y="5383461"/>
                  <a:pt x="1669718" y="5383309"/>
                  <a:pt x="1674836" y="5387338"/>
                </a:cubicBezTo>
                <a:cubicBezTo>
                  <a:pt x="1685133" y="5383703"/>
                  <a:pt x="1693642" y="5396062"/>
                  <a:pt x="1688585" y="5404452"/>
                </a:cubicBezTo>
                <a:cubicBezTo>
                  <a:pt x="1692582" y="5404755"/>
                  <a:pt x="1696428" y="5406966"/>
                  <a:pt x="1698487" y="5410480"/>
                </a:cubicBezTo>
                <a:lnTo>
                  <a:pt x="1699093" y="5411419"/>
                </a:lnTo>
                <a:close/>
                <a:moveTo>
                  <a:pt x="1735494" y="5538818"/>
                </a:moveTo>
                <a:cubicBezTo>
                  <a:pt x="1742883" y="5525521"/>
                  <a:pt x="1763445" y="5537213"/>
                  <a:pt x="1756056" y="5550541"/>
                </a:cubicBezTo>
                <a:cubicBezTo>
                  <a:pt x="1748636" y="5563838"/>
                  <a:pt x="1728074" y="5552146"/>
                  <a:pt x="1735494" y="5538818"/>
                </a:cubicBezTo>
                <a:close/>
                <a:moveTo>
                  <a:pt x="1732950" y="5485296"/>
                </a:moveTo>
                <a:cubicBezTo>
                  <a:pt x="1727408" y="5481873"/>
                  <a:pt x="1724349" y="5475512"/>
                  <a:pt x="1727438" y="5469182"/>
                </a:cubicBezTo>
                <a:cubicBezTo>
                  <a:pt x="1730103" y="5463760"/>
                  <a:pt x="1738007" y="5460276"/>
                  <a:pt x="1743519" y="5463669"/>
                </a:cubicBezTo>
                <a:lnTo>
                  <a:pt x="1748061" y="5466486"/>
                </a:lnTo>
                <a:cubicBezTo>
                  <a:pt x="1753603" y="5469909"/>
                  <a:pt x="1756661" y="5476300"/>
                  <a:pt x="1753573" y="5482600"/>
                </a:cubicBezTo>
                <a:cubicBezTo>
                  <a:pt x="1750908" y="5488022"/>
                  <a:pt x="1743004" y="5491505"/>
                  <a:pt x="1737492" y="5488113"/>
                </a:cubicBezTo>
                <a:lnTo>
                  <a:pt x="1732950" y="5485296"/>
                </a:lnTo>
                <a:close/>
                <a:moveTo>
                  <a:pt x="1771985" y="5518978"/>
                </a:moveTo>
                <a:cubicBezTo>
                  <a:pt x="1785007" y="5527036"/>
                  <a:pt x="1774831" y="5548844"/>
                  <a:pt x="1761688" y="5540696"/>
                </a:cubicBezTo>
                <a:cubicBezTo>
                  <a:pt x="1748667" y="5532669"/>
                  <a:pt x="1758842" y="5510860"/>
                  <a:pt x="1771985" y="5518978"/>
                </a:cubicBezTo>
                <a:close/>
                <a:moveTo>
                  <a:pt x="1770440" y="5510346"/>
                </a:moveTo>
                <a:cubicBezTo>
                  <a:pt x="1767654" y="5512284"/>
                  <a:pt x="1764293" y="5513102"/>
                  <a:pt x="1760356" y="5511951"/>
                </a:cubicBezTo>
                <a:cubicBezTo>
                  <a:pt x="1754723" y="5510315"/>
                  <a:pt x="1750272" y="5502531"/>
                  <a:pt x="1752967" y="5496957"/>
                </a:cubicBezTo>
                <a:cubicBezTo>
                  <a:pt x="1755390" y="5491899"/>
                  <a:pt x="1758600" y="5487325"/>
                  <a:pt x="1764414" y="5486053"/>
                </a:cubicBezTo>
                <a:cubicBezTo>
                  <a:pt x="1764989" y="5485932"/>
                  <a:pt x="1765534" y="5485932"/>
                  <a:pt x="1766080" y="5485871"/>
                </a:cubicBezTo>
                <a:cubicBezTo>
                  <a:pt x="1775074" y="5478663"/>
                  <a:pt x="1791306" y="5486932"/>
                  <a:pt x="1784825" y="5498593"/>
                </a:cubicBezTo>
                <a:cubicBezTo>
                  <a:pt x="1784219" y="5499684"/>
                  <a:pt x="1783462" y="5500562"/>
                  <a:pt x="1782675" y="5501380"/>
                </a:cubicBezTo>
                <a:cubicBezTo>
                  <a:pt x="1782372" y="5502773"/>
                  <a:pt x="1781857" y="5504106"/>
                  <a:pt x="1781100" y="5505348"/>
                </a:cubicBezTo>
                <a:cubicBezTo>
                  <a:pt x="1778799" y="5509074"/>
                  <a:pt x="1774559" y="5510649"/>
                  <a:pt x="1770440" y="5510346"/>
                </a:cubicBezTo>
                <a:close/>
                <a:moveTo>
                  <a:pt x="1784159" y="5467546"/>
                </a:moveTo>
                <a:cubicBezTo>
                  <a:pt x="1781403" y="5461155"/>
                  <a:pt x="1784886" y="5455248"/>
                  <a:pt x="1790367" y="5452007"/>
                </a:cubicBezTo>
                <a:lnTo>
                  <a:pt x="1794909" y="5449342"/>
                </a:lnTo>
                <a:cubicBezTo>
                  <a:pt x="1797483" y="5447827"/>
                  <a:pt x="1800542" y="5448039"/>
                  <a:pt x="1803298" y="5449099"/>
                </a:cubicBezTo>
                <a:cubicBezTo>
                  <a:pt x="1806144" y="5444889"/>
                  <a:pt x="1811080" y="5442647"/>
                  <a:pt x="1816774" y="5446161"/>
                </a:cubicBezTo>
                <a:cubicBezTo>
                  <a:pt x="1829462" y="5454006"/>
                  <a:pt x="1820377" y="5474997"/>
                  <a:pt x="1807689" y="5468364"/>
                </a:cubicBezTo>
                <a:cubicBezTo>
                  <a:pt x="1806659" y="5469394"/>
                  <a:pt x="1805508" y="5470333"/>
                  <a:pt x="1804206" y="5471090"/>
                </a:cubicBezTo>
                <a:lnTo>
                  <a:pt x="1799664" y="5473755"/>
                </a:lnTo>
                <a:cubicBezTo>
                  <a:pt x="1794152" y="5477057"/>
                  <a:pt x="1786400" y="5472847"/>
                  <a:pt x="1784159" y="5467546"/>
                </a:cubicBezTo>
                <a:close/>
                <a:moveTo>
                  <a:pt x="1682861" y="5508983"/>
                </a:moveTo>
                <a:cubicBezTo>
                  <a:pt x="1675472" y="5522250"/>
                  <a:pt x="1654183" y="5511921"/>
                  <a:pt x="1661602" y="5498593"/>
                </a:cubicBezTo>
                <a:cubicBezTo>
                  <a:pt x="1668992" y="5485326"/>
                  <a:pt x="1690281" y="5495655"/>
                  <a:pt x="1682861" y="5508983"/>
                </a:cubicBezTo>
                <a:close/>
                <a:moveTo>
                  <a:pt x="1645674" y="5466971"/>
                </a:moveTo>
                <a:cubicBezTo>
                  <a:pt x="1632561" y="5474694"/>
                  <a:pt x="1619418" y="5455006"/>
                  <a:pt x="1632531" y="5447282"/>
                </a:cubicBezTo>
                <a:cubicBezTo>
                  <a:pt x="1633802" y="5446555"/>
                  <a:pt x="1635014" y="5446252"/>
                  <a:pt x="1636255" y="5445979"/>
                </a:cubicBezTo>
                <a:cubicBezTo>
                  <a:pt x="1631743" y="5442647"/>
                  <a:pt x="1628806" y="5436560"/>
                  <a:pt x="1631743" y="5430138"/>
                </a:cubicBezTo>
                <a:cubicBezTo>
                  <a:pt x="1638042" y="5416295"/>
                  <a:pt x="1658059" y="5428957"/>
                  <a:pt x="1651821" y="5442647"/>
                </a:cubicBezTo>
                <a:cubicBezTo>
                  <a:pt x="1650398" y="5445767"/>
                  <a:pt x="1648248" y="5447373"/>
                  <a:pt x="1645886" y="5448100"/>
                </a:cubicBezTo>
                <a:cubicBezTo>
                  <a:pt x="1651791" y="5452643"/>
                  <a:pt x="1653850" y="5462124"/>
                  <a:pt x="1645674" y="5466971"/>
                </a:cubicBezTo>
                <a:close/>
                <a:moveTo>
                  <a:pt x="1588075" y="5426018"/>
                </a:moveTo>
                <a:cubicBezTo>
                  <a:pt x="1588499" y="5425534"/>
                  <a:pt x="1588741" y="5425322"/>
                  <a:pt x="1588832" y="5425261"/>
                </a:cubicBezTo>
                <a:cubicBezTo>
                  <a:pt x="1588862" y="5425201"/>
                  <a:pt x="1588923" y="5425140"/>
                  <a:pt x="1588953" y="5425079"/>
                </a:cubicBezTo>
                <a:cubicBezTo>
                  <a:pt x="1588983" y="5425049"/>
                  <a:pt x="1588983" y="5425049"/>
                  <a:pt x="1588983" y="5425019"/>
                </a:cubicBezTo>
                <a:cubicBezTo>
                  <a:pt x="1588802" y="5424322"/>
                  <a:pt x="1588650" y="5423656"/>
                  <a:pt x="1588408" y="5422929"/>
                </a:cubicBezTo>
                <a:cubicBezTo>
                  <a:pt x="1586228" y="5416689"/>
                  <a:pt x="1591588" y="5410298"/>
                  <a:pt x="1597220" y="5408723"/>
                </a:cubicBezTo>
                <a:cubicBezTo>
                  <a:pt x="1603822" y="5406845"/>
                  <a:pt x="1609394" y="5411691"/>
                  <a:pt x="1611453" y="5417537"/>
                </a:cubicBezTo>
                <a:cubicBezTo>
                  <a:pt x="1613967" y="5424685"/>
                  <a:pt x="1612483" y="5431834"/>
                  <a:pt x="1608667" y="5437831"/>
                </a:cubicBezTo>
                <a:cubicBezTo>
                  <a:pt x="1612725" y="5440800"/>
                  <a:pt x="1615148" y="5445313"/>
                  <a:pt x="1613422" y="5450765"/>
                </a:cubicBezTo>
                <a:cubicBezTo>
                  <a:pt x="1611696" y="5456339"/>
                  <a:pt x="1604428" y="5461215"/>
                  <a:pt x="1598613" y="5458550"/>
                </a:cubicBezTo>
                <a:lnTo>
                  <a:pt x="1593829" y="5456369"/>
                </a:lnTo>
                <a:cubicBezTo>
                  <a:pt x="1587984" y="5453703"/>
                  <a:pt x="1583956" y="5448282"/>
                  <a:pt x="1586046" y="5441557"/>
                </a:cubicBezTo>
                <a:cubicBezTo>
                  <a:pt x="1586106" y="5441315"/>
                  <a:pt x="1586349" y="5441103"/>
                  <a:pt x="1586440" y="5440891"/>
                </a:cubicBezTo>
                <a:cubicBezTo>
                  <a:pt x="1583563" y="5436166"/>
                  <a:pt x="1584077" y="5429956"/>
                  <a:pt x="1588075" y="5426018"/>
                </a:cubicBezTo>
                <a:close/>
                <a:moveTo>
                  <a:pt x="1608607" y="5398243"/>
                </a:moveTo>
                <a:cubicBezTo>
                  <a:pt x="1602278" y="5412115"/>
                  <a:pt x="1580837" y="5402090"/>
                  <a:pt x="1587166" y="5388217"/>
                </a:cubicBezTo>
                <a:cubicBezTo>
                  <a:pt x="1593495" y="5374344"/>
                  <a:pt x="1614936" y="5384370"/>
                  <a:pt x="1608607" y="5398243"/>
                </a:cubicBezTo>
                <a:close/>
                <a:moveTo>
                  <a:pt x="1593707" y="5339601"/>
                </a:moveTo>
                <a:cubicBezTo>
                  <a:pt x="1590013" y="5334876"/>
                  <a:pt x="1591133" y="5326274"/>
                  <a:pt x="1596494" y="5323123"/>
                </a:cubicBezTo>
                <a:lnTo>
                  <a:pt x="1601036" y="5320458"/>
                </a:lnTo>
                <a:cubicBezTo>
                  <a:pt x="1604912" y="5318186"/>
                  <a:pt x="1609091" y="5317944"/>
                  <a:pt x="1612725" y="5319610"/>
                </a:cubicBezTo>
                <a:lnTo>
                  <a:pt x="1612846" y="5319368"/>
                </a:lnTo>
                <a:cubicBezTo>
                  <a:pt x="1615602" y="5313340"/>
                  <a:pt x="1622355" y="5310947"/>
                  <a:pt x="1628442" y="5313279"/>
                </a:cubicBezTo>
                <a:cubicBezTo>
                  <a:pt x="1634348" y="5315551"/>
                  <a:pt x="1637103" y="5323245"/>
                  <a:pt x="1634529" y="5328879"/>
                </a:cubicBezTo>
                <a:lnTo>
                  <a:pt x="1632349" y="5333665"/>
                </a:lnTo>
                <a:cubicBezTo>
                  <a:pt x="1629593" y="5339692"/>
                  <a:pt x="1622840" y="5342085"/>
                  <a:pt x="1616753" y="5339752"/>
                </a:cubicBezTo>
                <a:cubicBezTo>
                  <a:pt x="1616299" y="5339571"/>
                  <a:pt x="1615996" y="5339177"/>
                  <a:pt x="1615572" y="5338935"/>
                </a:cubicBezTo>
                <a:cubicBezTo>
                  <a:pt x="1615269" y="5339177"/>
                  <a:pt x="1615087" y="5339571"/>
                  <a:pt x="1614754" y="5339752"/>
                </a:cubicBezTo>
                <a:lnTo>
                  <a:pt x="1610212" y="5342418"/>
                </a:lnTo>
                <a:cubicBezTo>
                  <a:pt x="1604488" y="5345750"/>
                  <a:pt x="1597947" y="5345023"/>
                  <a:pt x="1593707" y="5339601"/>
                </a:cubicBezTo>
                <a:close/>
                <a:moveTo>
                  <a:pt x="1613573" y="5520099"/>
                </a:moveTo>
                <a:cubicBezTo>
                  <a:pt x="1616238" y="5514586"/>
                  <a:pt x="1623779" y="5511466"/>
                  <a:pt x="1629351" y="5514556"/>
                </a:cubicBezTo>
                <a:lnTo>
                  <a:pt x="1638527" y="5519645"/>
                </a:lnTo>
                <a:cubicBezTo>
                  <a:pt x="1644129" y="5522764"/>
                  <a:pt x="1646976" y="5529398"/>
                  <a:pt x="1644069" y="5535426"/>
                </a:cubicBezTo>
                <a:cubicBezTo>
                  <a:pt x="1641404" y="5540939"/>
                  <a:pt x="1633863" y="5544088"/>
                  <a:pt x="1628291" y="5540969"/>
                </a:cubicBezTo>
                <a:lnTo>
                  <a:pt x="1619115" y="5535850"/>
                </a:lnTo>
                <a:cubicBezTo>
                  <a:pt x="1613513" y="5532760"/>
                  <a:pt x="1610666" y="5526157"/>
                  <a:pt x="1613573" y="5520099"/>
                </a:cubicBezTo>
                <a:close/>
                <a:moveTo>
                  <a:pt x="1670142" y="5235010"/>
                </a:moveTo>
                <a:lnTo>
                  <a:pt x="1672323" y="5230224"/>
                </a:lnTo>
                <a:cubicBezTo>
                  <a:pt x="1674988" y="5224378"/>
                  <a:pt x="1683740" y="5223379"/>
                  <a:pt x="1688615" y="5226438"/>
                </a:cubicBezTo>
                <a:cubicBezTo>
                  <a:pt x="1694551" y="5230134"/>
                  <a:pt x="1695065" y="5236918"/>
                  <a:pt x="1692431" y="5242734"/>
                </a:cubicBezTo>
                <a:lnTo>
                  <a:pt x="1690250" y="5247520"/>
                </a:lnTo>
                <a:cubicBezTo>
                  <a:pt x="1687586" y="5253366"/>
                  <a:pt x="1678864" y="5254366"/>
                  <a:pt x="1673958" y="5251306"/>
                </a:cubicBezTo>
                <a:cubicBezTo>
                  <a:pt x="1668053" y="5247611"/>
                  <a:pt x="1667508" y="5240826"/>
                  <a:pt x="1670142" y="5235010"/>
                </a:cubicBezTo>
                <a:close/>
                <a:moveTo>
                  <a:pt x="1648248" y="5267238"/>
                </a:moveTo>
                <a:cubicBezTo>
                  <a:pt x="1649913" y="5261544"/>
                  <a:pt x="1657605" y="5257243"/>
                  <a:pt x="1663238" y="5259818"/>
                </a:cubicBezTo>
                <a:lnTo>
                  <a:pt x="1668023" y="5261999"/>
                </a:lnTo>
                <a:cubicBezTo>
                  <a:pt x="1674079" y="5264755"/>
                  <a:pt x="1677380" y="5270298"/>
                  <a:pt x="1675442" y="5276992"/>
                </a:cubicBezTo>
                <a:cubicBezTo>
                  <a:pt x="1673776" y="5282687"/>
                  <a:pt x="1666084" y="5286988"/>
                  <a:pt x="1660452" y="5284413"/>
                </a:cubicBezTo>
                <a:lnTo>
                  <a:pt x="1655667" y="5282232"/>
                </a:lnTo>
                <a:cubicBezTo>
                  <a:pt x="1649610" y="5279506"/>
                  <a:pt x="1646310" y="5273933"/>
                  <a:pt x="1648248" y="5267238"/>
                </a:cubicBezTo>
                <a:close/>
                <a:moveTo>
                  <a:pt x="1647551" y="5332635"/>
                </a:moveTo>
                <a:lnTo>
                  <a:pt x="1649429" y="5325456"/>
                </a:lnTo>
                <a:cubicBezTo>
                  <a:pt x="1651034" y="5319247"/>
                  <a:pt x="1657575" y="5315309"/>
                  <a:pt x="1663813" y="5316884"/>
                </a:cubicBezTo>
                <a:cubicBezTo>
                  <a:pt x="1669991" y="5318459"/>
                  <a:pt x="1673958" y="5325092"/>
                  <a:pt x="1672353" y="5331271"/>
                </a:cubicBezTo>
                <a:lnTo>
                  <a:pt x="1670597" y="5338087"/>
                </a:lnTo>
                <a:cubicBezTo>
                  <a:pt x="1673776" y="5336299"/>
                  <a:pt x="1677653" y="5335755"/>
                  <a:pt x="1681135" y="5337330"/>
                </a:cubicBezTo>
                <a:lnTo>
                  <a:pt x="1685920" y="5339510"/>
                </a:lnTo>
                <a:cubicBezTo>
                  <a:pt x="1691765" y="5342176"/>
                  <a:pt x="1694551" y="5349233"/>
                  <a:pt x="1691916" y="5355140"/>
                </a:cubicBezTo>
                <a:cubicBezTo>
                  <a:pt x="1691401" y="5356261"/>
                  <a:pt x="1690614" y="5357139"/>
                  <a:pt x="1689826" y="5358018"/>
                </a:cubicBezTo>
                <a:cubicBezTo>
                  <a:pt x="1694611" y="5363076"/>
                  <a:pt x="1695641" y="5372163"/>
                  <a:pt x="1687828" y="5376767"/>
                </a:cubicBezTo>
                <a:cubicBezTo>
                  <a:pt x="1676290" y="5383552"/>
                  <a:pt x="1666024" y="5368437"/>
                  <a:pt x="1672595" y="5359411"/>
                </a:cubicBezTo>
                <a:lnTo>
                  <a:pt x="1671505" y="5358926"/>
                </a:lnTo>
                <a:cubicBezTo>
                  <a:pt x="1666448" y="5356594"/>
                  <a:pt x="1663904" y="5350990"/>
                  <a:pt x="1664994" y="5345659"/>
                </a:cubicBezTo>
                <a:cubicBezTo>
                  <a:pt x="1664025" y="5346235"/>
                  <a:pt x="1662935" y="5346538"/>
                  <a:pt x="1661845" y="5346810"/>
                </a:cubicBezTo>
                <a:cubicBezTo>
                  <a:pt x="1664813" y="5351748"/>
                  <a:pt x="1664055" y="5359502"/>
                  <a:pt x="1658786" y="5362591"/>
                </a:cubicBezTo>
                <a:lnTo>
                  <a:pt x="1654244" y="5365257"/>
                </a:lnTo>
                <a:cubicBezTo>
                  <a:pt x="1648732" y="5368498"/>
                  <a:pt x="1641706" y="5368074"/>
                  <a:pt x="1637739" y="5362500"/>
                </a:cubicBezTo>
                <a:cubicBezTo>
                  <a:pt x="1634257" y="5357624"/>
                  <a:pt x="1634984" y="5349233"/>
                  <a:pt x="1640495" y="5345992"/>
                </a:cubicBezTo>
                <a:lnTo>
                  <a:pt x="1645038" y="5343327"/>
                </a:lnTo>
                <a:cubicBezTo>
                  <a:pt x="1646310" y="5342569"/>
                  <a:pt x="1647702" y="5342055"/>
                  <a:pt x="1649096" y="5341721"/>
                </a:cubicBezTo>
                <a:cubicBezTo>
                  <a:pt x="1647400" y="5339056"/>
                  <a:pt x="1646703" y="5335785"/>
                  <a:pt x="1647551" y="5332635"/>
                </a:cubicBezTo>
                <a:close/>
                <a:moveTo>
                  <a:pt x="1594979" y="5219229"/>
                </a:moveTo>
                <a:cubicBezTo>
                  <a:pt x="1601278" y="5205387"/>
                  <a:pt x="1623355" y="5213989"/>
                  <a:pt x="1617026" y="5227831"/>
                </a:cubicBezTo>
                <a:cubicBezTo>
                  <a:pt x="1610696" y="5241674"/>
                  <a:pt x="1588650" y="5233072"/>
                  <a:pt x="1594979" y="5219229"/>
                </a:cubicBezTo>
                <a:close/>
                <a:moveTo>
                  <a:pt x="1602035" y="5240584"/>
                </a:moveTo>
                <a:cubicBezTo>
                  <a:pt x="1607456" y="5237161"/>
                  <a:pt x="1614300" y="5236979"/>
                  <a:pt x="1618661" y="5242431"/>
                </a:cubicBezTo>
                <a:cubicBezTo>
                  <a:pt x="1620387" y="5244582"/>
                  <a:pt x="1621174" y="5247641"/>
                  <a:pt x="1621084" y="5250609"/>
                </a:cubicBezTo>
                <a:lnTo>
                  <a:pt x="1622325" y="5247883"/>
                </a:lnTo>
                <a:cubicBezTo>
                  <a:pt x="1625081" y="5241856"/>
                  <a:pt x="1632470" y="5240038"/>
                  <a:pt x="1638163" y="5242552"/>
                </a:cubicBezTo>
                <a:cubicBezTo>
                  <a:pt x="1644159" y="5245187"/>
                  <a:pt x="1646067" y="5252790"/>
                  <a:pt x="1643493" y="5258394"/>
                </a:cubicBezTo>
                <a:lnTo>
                  <a:pt x="1641313" y="5263180"/>
                </a:lnTo>
                <a:cubicBezTo>
                  <a:pt x="1638557" y="5269207"/>
                  <a:pt x="1631168" y="5271025"/>
                  <a:pt x="1625444" y="5268511"/>
                </a:cubicBezTo>
                <a:cubicBezTo>
                  <a:pt x="1620720" y="5266421"/>
                  <a:pt x="1618631" y="5261241"/>
                  <a:pt x="1619206" y="5256395"/>
                </a:cubicBezTo>
                <a:cubicBezTo>
                  <a:pt x="1618540" y="5257394"/>
                  <a:pt x="1617843" y="5258364"/>
                  <a:pt x="1616783" y="5259030"/>
                </a:cubicBezTo>
                <a:cubicBezTo>
                  <a:pt x="1616147" y="5259424"/>
                  <a:pt x="1615511" y="5259818"/>
                  <a:pt x="1614936" y="5260302"/>
                </a:cubicBezTo>
                <a:cubicBezTo>
                  <a:pt x="1614936" y="5260302"/>
                  <a:pt x="1614936" y="5260302"/>
                  <a:pt x="1614936" y="5260302"/>
                </a:cubicBezTo>
                <a:cubicBezTo>
                  <a:pt x="1614906" y="5260393"/>
                  <a:pt x="1614906" y="5260393"/>
                  <a:pt x="1614845" y="5260514"/>
                </a:cubicBezTo>
                <a:cubicBezTo>
                  <a:pt x="1614815" y="5260696"/>
                  <a:pt x="1614815" y="5260726"/>
                  <a:pt x="1614754" y="5261089"/>
                </a:cubicBezTo>
                <a:cubicBezTo>
                  <a:pt x="1613755" y="5267632"/>
                  <a:pt x="1608092" y="5271903"/>
                  <a:pt x="1601551" y="5271388"/>
                </a:cubicBezTo>
                <a:cubicBezTo>
                  <a:pt x="1595313" y="5270904"/>
                  <a:pt x="1590316" y="5264300"/>
                  <a:pt x="1591255" y="5258182"/>
                </a:cubicBezTo>
                <a:cubicBezTo>
                  <a:pt x="1592375" y="5251124"/>
                  <a:pt x="1595827" y="5244521"/>
                  <a:pt x="1602035" y="5240584"/>
                </a:cubicBezTo>
                <a:close/>
                <a:moveTo>
                  <a:pt x="1574144" y="5250791"/>
                </a:moveTo>
                <a:cubicBezTo>
                  <a:pt x="1587287" y="5243037"/>
                  <a:pt x="1598099" y="5264089"/>
                  <a:pt x="1585016" y="5271782"/>
                </a:cubicBezTo>
                <a:cubicBezTo>
                  <a:pt x="1571873" y="5279566"/>
                  <a:pt x="1561092" y="5258485"/>
                  <a:pt x="1574144" y="5250791"/>
                </a:cubicBezTo>
                <a:close/>
                <a:moveTo>
                  <a:pt x="1571025" y="5297862"/>
                </a:moveTo>
                <a:cubicBezTo>
                  <a:pt x="1574447" y="5292894"/>
                  <a:pt x="1580807" y="5291562"/>
                  <a:pt x="1586228" y="5294015"/>
                </a:cubicBezTo>
                <a:lnTo>
                  <a:pt x="1591012" y="5296196"/>
                </a:lnTo>
                <a:cubicBezTo>
                  <a:pt x="1596857" y="5298861"/>
                  <a:pt x="1598704" y="5306858"/>
                  <a:pt x="1595827" y="5312219"/>
                </a:cubicBezTo>
                <a:cubicBezTo>
                  <a:pt x="1592678" y="5318095"/>
                  <a:pt x="1585622" y="5319701"/>
                  <a:pt x="1579807" y="5317035"/>
                </a:cubicBezTo>
                <a:lnTo>
                  <a:pt x="1575023" y="5314854"/>
                </a:lnTo>
                <a:cubicBezTo>
                  <a:pt x="1574720" y="5314703"/>
                  <a:pt x="1574538" y="5314400"/>
                  <a:pt x="1574266" y="5314248"/>
                </a:cubicBezTo>
                <a:lnTo>
                  <a:pt x="1573509" y="5317126"/>
                </a:lnTo>
                <a:cubicBezTo>
                  <a:pt x="1571904" y="5323336"/>
                  <a:pt x="1565574" y="5327394"/>
                  <a:pt x="1559245" y="5325880"/>
                </a:cubicBezTo>
                <a:cubicBezTo>
                  <a:pt x="1553098" y="5324396"/>
                  <a:pt x="1548919" y="5317793"/>
                  <a:pt x="1550524" y="5311614"/>
                </a:cubicBezTo>
                <a:cubicBezTo>
                  <a:pt x="1551160" y="5309220"/>
                  <a:pt x="1551765" y="5306797"/>
                  <a:pt x="1552401" y="5304404"/>
                </a:cubicBezTo>
                <a:cubicBezTo>
                  <a:pt x="1554006" y="5298195"/>
                  <a:pt x="1560366" y="5294166"/>
                  <a:pt x="1566665" y="5295681"/>
                </a:cubicBezTo>
                <a:cubicBezTo>
                  <a:pt x="1568300" y="5296044"/>
                  <a:pt x="1569723" y="5296832"/>
                  <a:pt x="1571025" y="5297862"/>
                </a:cubicBezTo>
                <a:close/>
                <a:moveTo>
                  <a:pt x="1544770" y="5188848"/>
                </a:moveTo>
                <a:lnTo>
                  <a:pt x="1549282" y="5186183"/>
                </a:lnTo>
                <a:cubicBezTo>
                  <a:pt x="1554824" y="5182911"/>
                  <a:pt x="1562546" y="5187091"/>
                  <a:pt x="1564817" y="5192422"/>
                </a:cubicBezTo>
                <a:cubicBezTo>
                  <a:pt x="1567543" y="5198813"/>
                  <a:pt x="1564091" y="5204720"/>
                  <a:pt x="1558579" y="5207961"/>
                </a:cubicBezTo>
                <a:lnTo>
                  <a:pt x="1554067" y="5210627"/>
                </a:lnTo>
                <a:cubicBezTo>
                  <a:pt x="1548525" y="5213868"/>
                  <a:pt x="1540803" y="5209688"/>
                  <a:pt x="1538531" y="5204387"/>
                </a:cubicBezTo>
                <a:cubicBezTo>
                  <a:pt x="1535806" y="5197965"/>
                  <a:pt x="1539289" y="5192089"/>
                  <a:pt x="1544770" y="5188848"/>
                </a:cubicBezTo>
                <a:close/>
                <a:moveTo>
                  <a:pt x="1522845" y="5250822"/>
                </a:moveTo>
                <a:cubicBezTo>
                  <a:pt x="1529083" y="5237161"/>
                  <a:pt x="1551796" y="5243946"/>
                  <a:pt x="1545466" y="5257788"/>
                </a:cubicBezTo>
                <a:cubicBezTo>
                  <a:pt x="1539228" y="5271449"/>
                  <a:pt x="1516546" y="5264664"/>
                  <a:pt x="1522845" y="5250822"/>
                </a:cubicBezTo>
                <a:close/>
                <a:moveTo>
                  <a:pt x="1504523" y="5328788"/>
                </a:moveTo>
                <a:cubicBezTo>
                  <a:pt x="1504493" y="5325123"/>
                  <a:pt x="1505977" y="5321488"/>
                  <a:pt x="1510035" y="5319064"/>
                </a:cubicBezTo>
                <a:cubicBezTo>
                  <a:pt x="1516061" y="5315521"/>
                  <a:pt x="1521633" y="5318005"/>
                  <a:pt x="1524813" y="5322366"/>
                </a:cubicBezTo>
                <a:cubicBezTo>
                  <a:pt x="1530022" y="5320488"/>
                  <a:pt x="1536109" y="5321548"/>
                  <a:pt x="1538471" y="5327546"/>
                </a:cubicBezTo>
                <a:cubicBezTo>
                  <a:pt x="1539289" y="5329606"/>
                  <a:pt x="1540349" y="5331575"/>
                  <a:pt x="1541136" y="5333604"/>
                </a:cubicBezTo>
                <a:cubicBezTo>
                  <a:pt x="1541408" y="5334119"/>
                  <a:pt x="1541681" y="5334573"/>
                  <a:pt x="1541984" y="5335058"/>
                </a:cubicBezTo>
                <a:cubicBezTo>
                  <a:pt x="1542983" y="5336330"/>
                  <a:pt x="1543831" y="5337541"/>
                  <a:pt x="1544437" y="5338904"/>
                </a:cubicBezTo>
                <a:cubicBezTo>
                  <a:pt x="1547889" y="5339692"/>
                  <a:pt x="1551099" y="5341964"/>
                  <a:pt x="1552674" y="5344842"/>
                </a:cubicBezTo>
                <a:cubicBezTo>
                  <a:pt x="1554703" y="5348567"/>
                  <a:pt x="1554248" y="5352353"/>
                  <a:pt x="1552492" y="5355594"/>
                </a:cubicBezTo>
                <a:cubicBezTo>
                  <a:pt x="1553037" y="5355140"/>
                  <a:pt x="1553370" y="5354595"/>
                  <a:pt x="1554037" y="5354201"/>
                </a:cubicBezTo>
                <a:cubicBezTo>
                  <a:pt x="1561456" y="5349809"/>
                  <a:pt x="1568845" y="5354292"/>
                  <a:pt x="1571570" y="5360350"/>
                </a:cubicBezTo>
                <a:cubicBezTo>
                  <a:pt x="1578990" y="5350051"/>
                  <a:pt x="1596827" y="5360713"/>
                  <a:pt x="1590891" y="5373708"/>
                </a:cubicBezTo>
                <a:cubicBezTo>
                  <a:pt x="1586106" y="5384188"/>
                  <a:pt x="1573145" y="5380129"/>
                  <a:pt x="1569814" y="5371557"/>
                </a:cubicBezTo>
                <a:cubicBezTo>
                  <a:pt x="1569087" y="5372315"/>
                  <a:pt x="1568451" y="5373102"/>
                  <a:pt x="1567422" y="5373738"/>
                </a:cubicBezTo>
                <a:cubicBezTo>
                  <a:pt x="1557519" y="5379554"/>
                  <a:pt x="1547465" y="5369831"/>
                  <a:pt x="1548858" y="5361380"/>
                </a:cubicBezTo>
                <a:cubicBezTo>
                  <a:pt x="1548071" y="5363500"/>
                  <a:pt x="1547283" y="5364893"/>
                  <a:pt x="1545921" y="5366620"/>
                </a:cubicBezTo>
                <a:cubicBezTo>
                  <a:pt x="1542801" y="5370558"/>
                  <a:pt x="1538834" y="5372284"/>
                  <a:pt x="1534262" y="5373980"/>
                </a:cubicBezTo>
                <a:cubicBezTo>
                  <a:pt x="1532929" y="5374495"/>
                  <a:pt x="1531385" y="5374435"/>
                  <a:pt x="1529810" y="5374162"/>
                </a:cubicBezTo>
                <a:cubicBezTo>
                  <a:pt x="1527872" y="5375313"/>
                  <a:pt x="1525661" y="5376070"/>
                  <a:pt x="1523481" y="5376070"/>
                </a:cubicBezTo>
                <a:cubicBezTo>
                  <a:pt x="1521755" y="5376070"/>
                  <a:pt x="1519998" y="5375980"/>
                  <a:pt x="1518272" y="5375798"/>
                </a:cubicBezTo>
                <a:cubicBezTo>
                  <a:pt x="1517878" y="5376040"/>
                  <a:pt x="1517485" y="5376312"/>
                  <a:pt x="1517030" y="5376495"/>
                </a:cubicBezTo>
                <a:cubicBezTo>
                  <a:pt x="1511458" y="5378978"/>
                  <a:pt x="1503645" y="5376495"/>
                  <a:pt x="1501404" y="5370497"/>
                </a:cubicBezTo>
                <a:lnTo>
                  <a:pt x="1500193" y="5367256"/>
                </a:lnTo>
                <a:cubicBezTo>
                  <a:pt x="1499527" y="5366438"/>
                  <a:pt x="1498891" y="5365560"/>
                  <a:pt x="1498346" y="5364590"/>
                </a:cubicBezTo>
                <a:cubicBezTo>
                  <a:pt x="1494167" y="5357230"/>
                  <a:pt x="1495136" y="5347901"/>
                  <a:pt x="1494772" y="5339752"/>
                </a:cubicBezTo>
                <a:cubicBezTo>
                  <a:pt x="1494469" y="5332816"/>
                  <a:pt x="1499194" y="5329272"/>
                  <a:pt x="1504523" y="5328788"/>
                </a:cubicBezTo>
                <a:close/>
                <a:moveTo>
                  <a:pt x="1492743" y="5392639"/>
                </a:moveTo>
                <a:cubicBezTo>
                  <a:pt x="1494288" y="5386399"/>
                  <a:pt x="1502222" y="5383431"/>
                  <a:pt x="1507824" y="5385400"/>
                </a:cubicBezTo>
                <a:cubicBezTo>
                  <a:pt x="1509823" y="5386096"/>
                  <a:pt x="1511277" y="5387368"/>
                  <a:pt x="1512488" y="5388762"/>
                </a:cubicBezTo>
                <a:cubicBezTo>
                  <a:pt x="1513457" y="5384733"/>
                  <a:pt x="1516061" y="5381311"/>
                  <a:pt x="1520695" y="5380160"/>
                </a:cubicBezTo>
                <a:cubicBezTo>
                  <a:pt x="1526388" y="5378736"/>
                  <a:pt x="1534201" y="5382431"/>
                  <a:pt x="1535049" y="5388762"/>
                </a:cubicBezTo>
                <a:cubicBezTo>
                  <a:pt x="1535109" y="5389519"/>
                  <a:pt x="1535261" y="5390246"/>
                  <a:pt x="1535443" y="5390973"/>
                </a:cubicBezTo>
                <a:cubicBezTo>
                  <a:pt x="1535443" y="5390973"/>
                  <a:pt x="1535443" y="5390973"/>
                  <a:pt x="1535443" y="5390973"/>
                </a:cubicBezTo>
                <a:cubicBezTo>
                  <a:pt x="1535503" y="5391034"/>
                  <a:pt x="1535533" y="5391034"/>
                  <a:pt x="1535594" y="5391125"/>
                </a:cubicBezTo>
                <a:cubicBezTo>
                  <a:pt x="1535745" y="5391246"/>
                  <a:pt x="1535776" y="5391246"/>
                  <a:pt x="1536078" y="5391457"/>
                </a:cubicBezTo>
                <a:cubicBezTo>
                  <a:pt x="1541620" y="5395093"/>
                  <a:pt x="1543135" y="5402029"/>
                  <a:pt x="1539955" y="5407754"/>
                </a:cubicBezTo>
                <a:cubicBezTo>
                  <a:pt x="1536896" y="5413236"/>
                  <a:pt x="1528841" y="5414993"/>
                  <a:pt x="1523662" y="5411600"/>
                </a:cubicBezTo>
                <a:cubicBezTo>
                  <a:pt x="1523026" y="5411176"/>
                  <a:pt x="1522633" y="5410510"/>
                  <a:pt x="1522057" y="5410056"/>
                </a:cubicBezTo>
                <a:cubicBezTo>
                  <a:pt x="1521724" y="5410843"/>
                  <a:pt x="1521300" y="5411509"/>
                  <a:pt x="1520816" y="5412236"/>
                </a:cubicBezTo>
                <a:cubicBezTo>
                  <a:pt x="1526600" y="5412146"/>
                  <a:pt x="1532657" y="5415599"/>
                  <a:pt x="1533414" y="5422959"/>
                </a:cubicBezTo>
                <a:cubicBezTo>
                  <a:pt x="1534988" y="5438134"/>
                  <a:pt x="1511337" y="5439194"/>
                  <a:pt x="1509793" y="5424110"/>
                </a:cubicBezTo>
                <a:cubicBezTo>
                  <a:pt x="1509490" y="5421324"/>
                  <a:pt x="1510247" y="5419203"/>
                  <a:pt x="1511367" y="5417386"/>
                </a:cubicBezTo>
                <a:cubicBezTo>
                  <a:pt x="1511034" y="5417386"/>
                  <a:pt x="1510731" y="5417537"/>
                  <a:pt x="1510398" y="5417477"/>
                </a:cubicBezTo>
                <a:cubicBezTo>
                  <a:pt x="1504614" y="5416598"/>
                  <a:pt x="1499284" y="5414781"/>
                  <a:pt x="1495438" y="5410116"/>
                </a:cubicBezTo>
                <a:cubicBezTo>
                  <a:pt x="1491169" y="5405058"/>
                  <a:pt x="1491229" y="5398697"/>
                  <a:pt x="1492743" y="5392639"/>
                </a:cubicBezTo>
                <a:close/>
                <a:moveTo>
                  <a:pt x="1495741" y="5437619"/>
                </a:moveTo>
                <a:cubicBezTo>
                  <a:pt x="1499224" y="5442466"/>
                  <a:pt x="1498558" y="5450886"/>
                  <a:pt x="1493046" y="5454127"/>
                </a:cubicBezTo>
                <a:lnTo>
                  <a:pt x="1488504" y="5456793"/>
                </a:lnTo>
                <a:cubicBezTo>
                  <a:pt x="1482992" y="5460034"/>
                  <a:pt x="1475997" y="5459671"/>
                  <a:pt x="1471999" y="5454097"/>
                </a:cubicBezTo>
                <a:cubicBezTo>
                  <a:pt x="1468517" y="5449221"/>
                  <a:pt x="1469183" y="5440830"/>
                  <a:pt x="1474695" y="5437589"/>
                </a:cubicBezTo>
                <a:lnTo>
                  <a:pt x="1479237" y="5434924"/>
                </a:lnTo>
                <a:cubicBezTo>
                  <a:pt x="1484748" y="5431652"/>
                  <a:pt x="1491744" y="5432046"/>
                  <a:pt x="1495741" y="5437619"/>
                </a:cubicBezTo>
                <a:close/>
                <a:moveTo>
                  <a:pt x="1465882" y="5345205"/>
                </a:moveTo>
                <a:cubicBezTo>
                  <a:pt x="1478995" y="5337481"/>
                  <a:pt x="1488352" y="5359229"/>
                  <a:pt x="1475391" y="5366862"/>
                </a:cubicBezTo>
                <a:cubicBezTo>
                  <a:pt x="1472120" y="5368801"/>
                  <a:pt x="1469092" y="5368892"/>
                  <a:pt x="1466548" y="5367831"/>
                </a:cubicBezTo>
                <a:cubicBezTo>
                  <a:pt x="1469032" y="5370436"/>
                  <a:pt x="1470061" y="5374435"/>
                  <a:pt x="1469395" y="5378100"/>
                </a:cubicBezTo>
                <a:cubicBezTo>
                  <a:pt x="1470001" y="5378342"/>
                  <a:pt x="1470636" y="5378524"/>
                  <a:pt x="1471212" y="5378827"/>
                </a:cubicBezTo>
                <a:cubicBezTo>
                  <a:pt x="1476784" y="5382007"/>
                  <a:pt x="1479388" y="5388853"/>
                  <a:pt x="1476360" y="5394759"/>
                </a:cubicBezTo>
                <a:cubicBezTo>
                  <a:pt x="1473695" y="5399939"/>
                  <a:pt x="1466851" y="5402574"/>
                  <a:pt x="1461430" y="5400211"/>
                </a:cubicBezTo>
                <a:cubicBezTo>
                  <a:pt x="1461128" y="5400211"/>
                  <a:pt x="1460825" y="5400242"/>
                  <a:pt x="1460492" y="5400272"/>
                </a:cubicBezTo>
                <a:cubicBezTo>
                  <a:pt x="1460370" y="5400302"/>
                  <a:pt x="1460280" y="5400302"/>
                  <a:pt x="1460128" y="5400332"/>
                </a:cubicBezTo>
                <a:cubicBezTo>
                  <a:pt x="1459220" y="5400636"/>
                  <a:pt x="1458281" y="5400848"/>
                  <a:pt x="1457372" y="5401150"/>
                </a:cubicBezTo>
                <a:cubicBezTo>
                  <a:pt x="1456676" y="5401393"/>
                  <a:pt x="1452951" y="5402968"/>
                  <a:pt x="1456282" y="5401453"/>
                </a:cubicBezTo>
                <a:cubicBezTo>
                  <a:pt x="1452043" y="5403362"/>
                  <a:pt x="1448136" y="5404725"/>
                  <a:pt x="1443624" y="5402422"/>
                </a:cubicBezTo>
                <a:cubicBezTo>
                  <a:pt x="1439081" y="5400121"/>
                  <a:pt x="1436750" y="5395426"/>
                  <a:pt x="1437174" y="5390488"/>
                </a:cubicBezTo>
                <a:cubicBezTo>
                  <a:pt x="1437264" y="5389489"/>
                  <a:pt x="1437476" y="5388489"/>
                  <a:pt x="1437719" y="5387520"/>
                </a:cubicBezTo>
                <a:cubicBezTo>
                  <a:pt x="1437961" y="5379735"/>
                  <a:pt x="1443684" y="5372890"/>
                  <a:pt x="1449045" y="5367710"/>
                </a:cubicBezTo>
                <a:cubicBezTo>
                  <a:pt x="1453163" y="5363742"/>
                  <a:pt x="1458705" y="5363076"/>
                  <a:pt x="1463490" y="5365681"/>
                </a:cubicBezTo>
                <a:cubicBezTo>
                  <a:pt x="1458432" y="5360713"/>
                  <a:pt x="1457584" y="5350081"/>
                  <a:pt x="1465882" y="5345205"/>
                </a:cubicBezTo>
                <a:close/>
                <a:moveTo>
                  <a:pt x="1434751" y="5304798"/>
                </a:moveTo>
                <a:cubicBezTo>
                  <a:pt x="1437749" y="5299104"/>
                  <a:pt x="1446501" y="5298589"/>
                  <a:pt x="1451225" y="5301921"/>
                </a:cubicBezTo>
                <a:cubicBezTo>
                  <a:pt x="1454526" y="5304253"/>
                  <a:pt x="1455949" y="5307555"/>
                  <a:pt x="1455979" y="5311008"/>
                </a:cubicBezTo>
                <a:cubicBezTo>
                  <a:pt x="1458584" y="5314158"/>
                  <a:pt x="1459462" y="5318489"/>
                  <a:pt x="1458130" y="5322669"/>
                </a:cubicBezTo>
                <a:cubicBezTo>
                  <a:pt x="1456222" y="5328697"/>
                  <a:pt x="1448711" y="5331938"/>
                  <a:pt x="1442927" y="5329697"/>
                </a:cubicBezTo>
                <a:cubicBezTo>
                  <a:pt x="1438415" y="5327939"/>
                  <a:pt x="1434811" y="5325092"/>
                  <a:pt x="1432782" y="5320700"/>
                </a:cubicBezTo>
                <a:cubicBezTo>
                  <a:pt x="1430269" y="5315157"/>
                  <a:pt x="1432116" y="5309766"/>
                  <a:pt x="1434751" y="5304798"/>
                </a:cubicBezTo>
                <a:close/>
                <a:moveTo>
                  <a:pt x="1409555" y="5377312"/>
                </a:moveTo>
                <a:cubicBezTo>
                  <a:pt x="1415158" y="5374828"/>
                  <a:pt x="1422910" y="5377373"/>
                  <a:pt x="1425151" y="5383370"/>
                </a:cubicBezTo>
                <a:cubicBezTo>
                  <a:pt x="1426029" y="5385703"/>
                  <a:pt x="1426877" y="5388004"/>
                  <a:pt x="1427755" y="5390337"/>
                </a:cubicBezTo>
                <a:cubicBezTo>
                  <a:pt x="1429996" y="5396334"/>
                  <a:pt x="1427846" y="5403240"/>
                  <a:pt x="1421699" y="5405936"/>
                </a:cubicBezTo>
                <a:cubicBezTo>
                  <a:pt x="1416096" y="5408420"/>
                  <a:pt x="1408344" y="5405876"/>
                  <a:pt x="1406103" y="5399878"/>
                </a:cubicBezTo>
                <a:lnTo>
                  <a:pt x="1403499" y="5392911"/>
                </a:lnTo>
                <a:cubicBezTo>
                  <a:pt x="1401258" y="5386914"/>
                  <a:pt x="1403438" y="5380008"/>
                  <a:pt x="1409555" y="5377312"/>
                </a:cubicBezTo>
                <a:close/>
                <a:moveTo>
                  <a:pt x="1382543" y="5407208"/>
                </a:moveTo>
                <a:lnTo>
                  <a:pt x="1378757" y="5404119"/>
                </a:lnTo>
                <a:cubicBezTo>
                  <a:pt x="1373791" y="5400090"/>
                  <a:pt x="1373518" y="5392124"/>
                  <a:pt x="1377606" y="5387429"/>
                </a:cubicBezTo>
                <a:cubicBezTo>
                  <a:pt x="1381907" y="5382492"/>
                  <a:pt x="1389356" y="5382280"/>
                  <a:pt x="1394292" y="5386278"/>
                </a:cubicBezTo>
                <a:lnTo>
                  <a:pt x="1400046" y="5390973"/>
                </a:lnTo>
                <a:cubicBezTo>
                  <a:pt x="1405013" y="5395032"/>
                  <a:pt x="1405285" y="5402968"/>
                  <a:pt x="1401197" y="5407663"/>
                </a:cubicBezTo>
                <a:cubicBezTo>
                  <a:pt x="1397533" y="5411873"/>
                  <a:pt x="1391628" y="5412630"/>
                  <a:pt x="1386873" y="5410298"/>
                </a:cubicBezTo>
                <a:cubicBezTo>
                  <a:pt x="1388539" y="5412115"/>
                  <a:pt x="1389720" y="5414508"/>
                  <a:pt x="1390023" y="5417446"/>
                </a:cubicBezTo>
                <a:cubicBezTo>
                  <a:pt x="1390416" y="5421324"/>
                  <a:pt x="1389144" y="5424141"/>
                  <a:pt x="1387025" y="5425958"/>
                </a:cubicBezTo>
                <a:cubicBezTo>
                  <a:pt x="1393535" y="5424807"/>
                  <a:pt x="1401742" y="5428623"/>
                  <a:pt x="1402620" y="5437256"/>
                </a:cubicBezTo>
                <a:cubicBezTo>
                  <a:pt x="1404195" y="5452401"/>
                  <a:pt x="1380514" y="5451765"/>
                  <a:pt x="1378969" y="5436802"/>
                </a:cubicBezTo>
                <a:cubicBezTo>
                  <a:pt x="1378575" y="5432924"/>
                  <a:pt x="1379847" y="5430077"/>
                  <a:pt x="1381967" y="5428260"/>
                </a:cubicBezTo>
                <a:cubicBezTo>
                  <a:pt x="1375456" y="5429411"/>
                  <a:pt x="1367219" y="5425564"/>
                  <a:pt x="1366341" y="5416931"/>
                </a:cubicBezTo>
                <a:cubicBezTo>
                  <a:pt x="1365372" y="5407027"/>
                  <a:pt x="1375214" y="5403937"/>
                  <a:pt x="1382543" y="5407208"/>
                </a:cubicBezTo>
                <a:close/>
                <a:moveTo>
                  <a:pt x="1394565" y="5562899"/>
                </a:moveTo>
                <a:cubicBezTo>
                  <a:pt x="1396140" y="5578044"/>
                  <a:pt x="1372761" y="5581800"/>
                  <a:pt x="1371217" y="5566655"/>
                </a:cubicBezTo>
                <a:cubicBezTo>
                  <a:pt x="1369642" y="5551510"/>
                  <a:pt x="1393021" y="5547754"/>
                  <a:pt x="1394565" y="5562899"/>
                </a:cubicBezTo>
                <a:close/>
                <a:moveTo>
                  <a:pt x="1334150" y="5575348"/>
                </a:moveTo>
                <a:lnTo>
                  <a:pt x="1331606" y="5579921"/>
                </a:lnTo>
                <a:cubicBezTo>
                  <a:pt x="1328487" y="5585555"/>
                  <a:pt x="1319705" y="5585858"/>
                  <a:pt x="1315072" y="5582436"/>
                </a:cubicBezTo>
                <a:cubicBezTo>
                  <a:pt x="1309469" y="5578286"/>
                  <a:pt x="1309469" y="5571471"/>
                  <a:pt x="1312558" y="5565897"/>
                </a:cubicBezTo>
                <a:lnTo>
                  <a:pt x="1315102" y="5561293"/>
                </a:lnTo>
                <a:cubicBezTo>
                  <a:pt x="1318221" y="5555659"/>
                  <a:pt x="1327003" y="5555357"/>
                  <a:pt x="1331636" y="5558779"/>
                </a:cubicBezTo>
                <a:cubicBezTo>
                  <a:pt x="1337239" y="5562929"/>
                  <a:pt x="1337239" y="5569744"/>
                  <a:pt x="1334150" y="5575348"/>
                </a:cubicBezTo>
                <a:close/>
                <a:moveTo>
                  <a:pt x="1336088" y="5540878"/>
                </a:moveTo>
                <a:cubicBezTo>
                  <a:pt x="1332454" y="5545482"/>
                  <a:pt x="1324005" y="5547360"/>
                  <a:pt x="1319463" y="5542847"/>
                </a:cubicBezTo>
                <a:cubicBezTo>
                  <a:pt x="1318918" y="5542271"/>
                  <a:pt x="1318342" y="5541756"/>
                  <a:pt x="1317737" y="5541271"/>
                </a:cubicBezTo>
                <a:cubicBezTo>
                  <a:pt x="1317646" y="5541211"/>
                  <a:pt x="1317676" y="5541241"/>
                  <a:pt x="1317615" y="5541181"/>
                </a:cubicBezTo>
                <a:cubicBezTo>
                  <a:pt x="1317555" y="5541181"/>
                  <a:pt x="1317525" y="5541181"/>
                  <a:pt x="1317464" y="5541150"/>
                </a:cubicBezTo>
                <a:cubicBezTo>
                  <a:pt x="1317313" y="5541150"/>
                  <a:pt x="1317222" y="5541150"/>
                  <a:pt x="1317010" y="5541181"/>
                </a:cubicBezTo>
                <a:cubicBezTo>
                  <a:pt x="1310408" y="5541665"/>
                  <a:pt x="1304987" y="5537182"/>
                  <a:pt x="1304018" y="5530640"/>
                </a:cubicBezTo>
                <a:cubicBezTo>
                  <a:pt x="1303079" y="5524461"/>
                  <a:pt x="1308379" y="5518070"/>
                  <a:pt x="1314557" y="5517615"/>
                </a:cubicBezTo>
                <a:cubicBezTo>
                  <a:pt x="1321764" y="5517100"/>
                  <a:pt x="1328911" y="5519069"/>
                  <a:pt x="1334120" y="5524249"/>
                </a:cubicBezTo>
                <a:cubicBezTo>
                  <a:pt x="1338693" y="5528792"/>
                  <a:pt x="1340419" y="5535365"/>
                  <a:pt x="1336088" y="5540878"/>
                </a:cubicBezTo>
                <a:close/>
                <a:moveTo>
                  <a:pt x="1317494" y="5402847"/>
                </a:moveTo>
                <a:cubicBezTo>
                  <a:pt x="1315950" y="5387914"/>
                  <a:pt x="1338965" y="5382280"/>
                  <a:pt x="1340509" y="5397394"/>
                </a:cubicBezTo>
                <a:cubicBezTo>
                  <a:pt x="1342054" y="5412358"/>
                  <a:pt x="1319039" y="5417992"/>
                  <a:pt x="1317494" y="5402847"/>
                </a:cubicBezTo>
                <a:close/>
                <a:moveTo>
                  <a:pt x="1342417" y="5428290"/>
                </a:moveTo>
                <a:cubicBezTo>
                  <a:pt x="1348716" y="5414478"/>
                  <a:pt x="1371005" y="5422444"/>
                  <a:pt x="1364706" y="5436287"/>
                </a:cubicBezTo>
                <a:cubicBezTo>
                  <a:pt x="1358377" y="5450069"/>
                  <a:pt x="1336088" y="5442103"/>
                  <a:pt x="1342417" y="5428290"/>
                </a:cubicBezTo>
                <a:close/>
                <a:moveTo>
                  <a:pt x="1362253" y="5531125"/>
                </a:moveTo>
                <a:cubicBezTo>
                  <a:pt x="1355863" y="5531791"/>
                  <a:pt x="1350442" y="5525067"/>
                  <a:pt x="1350503" y="5519220"/>
                </a:cubicBezTo>
                <a:cubicBezTo>
                  <a:pt x="1350533" y="5514768"/>
                  <a:pt x="1352865" y="5511466"/>
                  <a:pt x="1356196" y="5509467"/>
                </a:cubicBezTo>
                <a:cubicBezTo>
                  <a:pt x="1355106" y="5507771"/>
                  <a:pt x="1354349" y="5505832"/>
                  <a:pt x="1354107" y="5503803"/>
                </a:cubicBezTo>
                <a:cubicBezTo>
                  <a:pt x="1353410" y="5497261"/>
                  <a:pt x="1359043" y="5491869"/>
                  <a:pt x="1365160" y="5491233"/>
                </a:cubicBezTo>
                <a:lnTo>
                  <a:pt x="1370399" y="5490687"/>
                </a:lnTo>
                <a:cubicBezTo>
                  <a:pt x="1374760" y="5490233"/>
                  <a:pt x="1378485" y="5492535"/>
                  <a:pt x="1380756" y="5495898"/>
                </a:cubicBezTo>
                <a:cubicBezTo>
                  <a:pt x="1384693" y="5496715"/>
                  <a:pt x="1387963" y="5499593"/>
                  <a:pt x="1388539" y="5504924"/>
                </a:cubicBezTo>
                <a:cubicBezTo>
                  <a:pt x="1389265" y="5511951"/>
                  <a:pt x="1384602" y="5516555"/>
                  <a:pt x="1379302" y="5518070"/>
                </a:cubicBezTo>
                <a:cubicBezTo>
                  <a:pt x="1379333" y="5518312"/>
                  <a:pt x="1379393" y="5518554"/>
                  <a:pt x="1379393" y="5518766"/>
                </a:cubicBezTo>
                <a:cubicBezTo>
                  <a:pt x="1379333" y="5525672"/>
                  <a:pt x="1373851" y="5529883"/>
                  <a:pt x="1367492" y="5530549"/>
                </a:cubicBezTo>
                <a:lnTo>
                  <a:pt x="1362253" y="5531125"/>
                </a:lnTo>
                <a:close/>
                <a:moveTo>
                  <a:pt x="1389235" y="5617027"/>
                </a:moveTo>
                <a:cubicBezTo>
                  <a:pt x="1381816" y="5630354"/>
                  <a:pt x="1361859" y="5617663"/>
                  <a:pt x="1369218" y="5604426"/>
                </a:cubicBezTo>
                <a:cubicBezTo>
                  <a:pt x="1376637" y="5591068"/>
                  <a:pt x="1396624" y="5603760"/>
                  <a:pt x="1389235" y="5617027"/>
                </a:cubicBezTo>
                <a:close/>
                <a:moveTo>
                  <a:pt x="1422486" y="5593703"/>
                </a:moveTo>
                <a:cubicBezTo>
                  <a:pt x="1417338" y="5594309"/>
                  <a:pt x="1412947" y="5590886"/>
                  <a:pt x="1410948" y="5586404"/>
                </a:cubicBezTo>
                <a:cubicBezTo>
                  <a:pt x="1410888" y="5587615"/>
                  <a:pt x="1410797" y="5588827"/>
                  <a:pt x="1410221" y="5589917"/>
                </a:cubicBezTo>
                <a:cubicBezTo>
                  <a:pt x="1409858" y="5590554"/>
                  <a:pt x="1409525" y="5591250"/>
                  <a:pt x="1409283" y="5591947"/>
                </a:cubicBezTo>
                <a:lnTo>
                  <a:pt x="1409283" y="5591947"/>
                </a:lnTo>
                <a:cubicBezTo>
                  <a:pt x="1409283" y="5592038"/>
                  <a:pt x="1409283" y="5592068"/>
                  <a:pt x="1409313" y="5592189"/>
                </a:cubicBezTo>
                <a:cubicBezTo>
                  <a:pt x="1409374" y="5592371"/>
                  <a:pt x="1409404" y="5592401"/>
                  <a:pt x="1409525" y="5592734"/>
                </a:cubicBezTo>
                <a:cubicBezTo>
                  <a:pt x="1411978" y="5598883"/>
                  <a:pt x="1409252" y="5605426"/>
                  <a:pt x="1403347" y="5608303"/>
                </a:cubicBezTo>
                <a:cubicBezTo>
                  <a:pt x="1397714" y="5611029"/>
                  <a:pt x="1390083" y="5607879"/>
                  <a:pt x="1387782" y="5602124"/>
                </a:cubicBezTo>
                <a:cubicBezTo>
                  <a:pt x="1385117" y="5595430"/>
                  <a:pt x="1384723" y="5588009"/>
                  <a:pt x="1388115" y="5581466"/>
                </a:cubicBezTo>
                <a:cubicBezTo>
                  <a:pt x="1391052" y="5575772"/>
                  <a:pt x="1396867" y="5572137"/>
                  <a:pt x="1403377" y="5574621"/>
                </a:cubicBezTo>
                <a:cubicBezTo>
                  <a:pt x="1405952" y="5575590"/>
                  <a:pt x="1408192" y="5577831"/>
                  <a:pt x="1409616" y="5580437"/>
                </a:cubicBezTo>
                <a:lnTo>
                  <a:pt x="1409313" y="5577468"/>
                </a:lnTo>
                <a:cubicBezTo>
                  <a:pt x="1408647" y="5570865"/>
                  <a:pt x="1414098" y="5565534"/>
                  <a:pt x="1420276" y="5564837"/>
                </a:cubicBezTo>
                <a:cubicBezTo>
                  <a:pt x="1426786" y="5564110"/>
                  <a:pt x="1432268" y="5569653"/>
                  <a:pt x="1432904" y="5575802"/>
                </a:cubicBezTo>
                <a:lnTo>
                  <a:pt x="1433449" y="5581042"/>
                </a:lnTo>
                <a:cubicBezTo>
                  <a:pt x="1434115" y="5587676"/>
                  <a:pt x="1428664" y="5593007"/>
                  <a:pt x="1422486" y="5593703"/>
                </a:cubicBezTo>
                <a:close/>
                <a:moveTo>
                  <a:pt x="1415339" y="5484933"/>
                </a:moveTo>
                <a:lnTo>
                  <a:pt x="1413674" y="5482116"/>
                </a:lnTo>
                <a:cubicBezTo>
                  <a:pt x="1405952" y="5468970"/>
                  <a:pt x="1426574" y="5457399"/>
                  <a:pt x="1434297" y="5470514"/>
                </a:cubicBezTo>
                <a:lnTo>
                  <a:pt x="1435962" y="5473331"/>
                </a:lnTo>
                <a:cubicBezTo>
                  <a:pt x="1443684" y="5486477"/>
                  <a:pt x="1423062" y="5498048"/>
                  <a:pt x="1415339" y="5484933"/>
                </a:cubicBezTo>
                <a:close/>
                <a:moveTo>
                  <a:pt x="1460643" y="5589705"/>
                </a:moveTo>
                <a:lnTo>
                  <a:pt x="1455404" y="5590250"/>
                </a:lnTo>
                <a:cubicBezTo>
                  <a:pt x="1448772" y="5590917"/>
                  <a:pt x="1443139" y="5587797"/>
                  <a:pt x="1441413" y="5581073"/>
                </a:cubicBezTo>
                <a:cubicBezTo>
                  <a:pt x="1439929" y="5575318"/>
                  <a:pt x="1444411" y="5567745"/>
                  <a:pt x="1450589" y="5567109"/>
                </a:cubicBezTo>
                <a:lnTo>
                  <a:pt x="1455828" y="5566564"/>
                </a:lnTo>
                <a:cubicBezTo>
                  <a:pt x="1462460" y="5565897"/>
                  <a:pt x="1468093" y="5569017"/>
                  <a:pt x="1469819" y="5575741"/>
                </a:cubicBezTo>
                <a:cubicBezTo>
                  <a:pt x="1471303" y="5581466"/>
                  <a:pt x="1466821" y="5589069"/>
                  <a:pt x="1460643" y="5589705"/>
                </a:cubicBezTo>
                <a:close/>
                <a:moveTo>
                  <a:pt x="1466215" y="5559688"/>
                </a:moveTo>
                <a:cubicBezTo>
                  <a:pt x="1462369" y="5564353"/>
                  <a:pt x="1454193" y="5565716"/>
                  <a:pt x="1449559" y="5561293"/>
                </a:cubicBezTo>
                <a:cubicBezTo>
                  <a:pt x="1445320" y="5557265"/>
                  <a:pt x="1441989" y="5552721"/>
                  <a:pt x="1441504" y="5546693"/>
                </a:cubicBezTo>
                <a:cubicBezTo>
                  <a:pt x="1440959" y="5540091"/>
                  <a:pt x="1444654" y="5534911"/>
                  <a:pt x="1449378" y="5530822"/>
                </a:cubicBezTo>
                <a:cubicBezTo>
                  <a:pt x="1454223" y="5526611"/>
                  <a:pt x="1462430" y="5528701"/>
                  <a:pt x="1465882" y="5533517"/>
                </a:cubicBezTo>
                <a:cubicBezTo>
                  <a:pt x="1468668" y="5537395"/>
                  <a:pt x="1468547" y="5541877"/>
                  <a:pt x="1466579" y="5545664"/>
                </a:cubicBezTo>
                <a:cubicBezTo>
                  <a:pt x="1469365" y="5549935"/>
                  <a:pt x="1469758" y="5555357"/>
                  <a:pt x="1466215" y="5559688"/>
                </a:cubicBezTo>
                <a:close/>
                <a:moveTo>
                  <a:pt x="1513124" y="5647802"/>
                </a:moveTo>
                <a:lnTo>
                  <a:pt x="1507885" y="5648346"/>
                </a:lnTo>
                <a:cubicBezTo>
                  <a:pt x="1502343" y="5648922"/>
                  <a:pt x="1497316" y="5645348"/>
                  <a:pt x="1495560" y="5640229"/>
                </a:cubicBezTo>
                <a:cubicBezTo>
                  <a:pt x="1495014" y="5641198"/>
                  <a:pt x="1494227" y="5642016"/>
                  <a:pt x="1493440" y="5642803"/>
                </a:cubicBezTo>
                <a:cubicBezTo>
                  <a:pt x="1498527" y="5645560"/>
                  <a:pt x="1501768" y="5652618"/>
                  <a:pt x="1498800" y="5657979"/>
                </a:cubicBezTo>
                <a:lnTo>
                  <a:pt x="1496256" y="5662583"/>
                </a:lnTo>
                <a:cubicBezTo>
                  <a:pt x="1493137" y="5668186"/>
                  <a:pt x="1486868" y="5671367"/>
                  <a:pt x="1480630" y="5668550"/>
                </a:cubicBezTo>
                <a:cubicBezTo>
                  <a:pt x="1475179" y="5666096"/>
                  <a:pt x="1471545" y="5658494"/>
                  <a:pt x="1474664" y="5652920"/>
                </a:cubicBezTo>
                <a:lnTo>
                  <a:pt x="1477208" y="5648316"/>
                </a:lnTo>
                <a:cubicBezTo>
                  <a:pt x="1477935" y="5647014"/>
                  <a:pt x="1478843" y="5645863"/>
                  <a:pt x="1479873" y="5644863"/>
                </a:cubicBezTo>
                <a:cubicBezTo>
                  <a:pt x="1477087" y="5643409"/>
                  <a:pt x="1474846" y="5640956"/>
                  <a:pt x="1473937" y="5637806"/>
                </a:cubicBezTo>
                <a:lnTo>
                  <a:pt x="1471908" y="5630657"/>
                </a:lnTo>
                <a:cubicBezTo>
                  <a:pt x="1470152" y="5624508"/>
                  <a:pt x="1473786" y="5617784"/>
                  <a:pt x="1479964" y="5615997"/>
                </a:cubicBezTo>
                <a:cubicBezTo>
                  <a:pt x="1486081" y="5614210"/>
                  <a:pt x="1492864" y="5617905"/>
                  <a:pt x="1494621" y="5624054"/>
                </a:cubicBezTo>
                <a:lnTo>
                  <a:pt x="1496559" y="5630809"/>
                </a:lnTo>
                <a:cubicBezTo>
                  <a:pt x="1498406" y="5627658"/>
                  <a:pt x="1501465" y="5625205"/>
                  <a:pt x="1505250" y="5624811"/>
                </a:cubicBezTo>
                <a:lnTo>
                  <a:pt x="1510489" y="5624266"/>
                </a:lnTo>
                <a:cubicBezTo>
                  <a:pt x="1516879" y="5623600"/>
                  <a:pt x="1522845" y="5628294"/>
                  <a:pt x="1523572" y="5634716"/>
                </a:cubicBezTo>
                <a:cubicBezTo>
                  <a:pt x="1524268" y="5641047"/>
                  <a:pt x="1519483" y="5647135"/>
                  <a:pt x="1513124" y="5647802"/>
                </a:cubicBezTo>
                <a:close/>
                <a:moveTo>
                  <a:pt x="1547677" y="5518554"/>
                </a:moveTo>
                <a:cubicBezTo>
                  <a:pt x="1539016" y="5523673"/>
                  <a:pt x="1530204" y="5516888"/>
                  <a:pt x="1528962" y="5509497"/>
                </a:cubicBezTo>
                <a:cubicBezTo>
                  <a:pt x="1527418" y="5511678"/>
                  <a:pt x="1525177" y="5512950"/>
                  <a:pt x="1522633" y="5513677"/>
                </a:cubicBezTo>
                <a:cubicBezTo>
                  <a:pt x="1522633" y="5514586"/>
                  <a:pt x="1522693" y="5515525"/>
                  <a:pt x="1522512" y="5516373"/>
                </a:cubicBezTo>
                <a:cubicBezTo>
                  <a:pt x="1524420" y="5518524"/>
                  <a:pt x="1525389" y="5521310"/>
                  <a:pt x="1525601" y="5524037"/>
                </a:cubicBezTo>
                <a:cubicBezTo>
                  <a:pt x="1529356" y="5527368"/>
                  <a:pt x="1531354" y="5532669"/>
                  <a:pt x="1528205" y="5538303"/>
                </a:cubicBezTo>
                <a:cubicBezTo>
                  <a:pt x="1523541" y="5546693"/>
                  <a:pt x="1513760" y="5545028"/>
                  <a:pt x="1508975" y="5539363"/>
                </a:cubicBezTo>
                <a:cubicBezTo>
                  <a:pt x="1508581" y="5539515"/>
                  <a:pt x="1508279" y="5539787"/>
                  <a:pt x="1507855" y="5539908"/>
                </a:cubicBezTo>
                <a:cubicBezTo>
                  <a:pt x="1503070" y="5541332"/>
                  <a:pt x="1498800" y="5540484"/>
                  <a:pt x="1494106" y="5539272"/>
                </a:cubicBezTo>
                <a:cubicBezTo>
                  <a:pt x="1492713" y="5538909"/>
                  <a:pt x="1491471" y="5538001"/>
                  <a:pt x="1490351" y="5536880"/>
                </a:cubicBezTo>
                <a:cubicBezTo>
                  <a:pt x="1488110" y="5536728"/>
                  <a:pt x="1485869" y="5536062"/>
                  <a:pt x="1484082" y="5534820"/>
                </a:cubicBezTo>
                <a:cubicBezTo>
                  <a:pt x="1482659" y="5533820"/>
                  <a:pt x="1481296" y="5532730"/>
                  <a:pt x="1479964" y="5531609"/>
                </a:cubicBezTo>
                <a:cubicBezTo>
                  <a:pt x="1479479" y="5531579"/>
                  <a:pt x="1479025" y="5531579"/>
                  <a:pt x="1478540" y="5531488"/>
                </a:cubicBezTo>
                <a:cubicBezTo>
                  <a:pt x="1472544" y="5530337"/>
                  <a:pt x="1467548" y="5523825"/>
                  <a:pt x="1469153" y="5517615"/>
                </a:cubicBezTo>
                <a:lnTo>
                  <a:pt x="1470031" y="5514253"/>
                </a:lnTo>
                <a:cubicBezTo>
                  <a:pt x="1470031" y="5514223"/>
                  <a:pt x="1470031" y="5514162"/>
                  <a:pt x="1470031" y="5514132"/>
                </a:cubicBezTo>
                <a:cubicBezTo>
                  <a:pt x="1463520" y="5515253"/>
                  <a:pt x="1455434" y="5511587"/>
                  <a:pt x="1454556" y="5502955"/>
                </a:cubicBezTo>
                <a:cubicBezTo>
                  <a:pt x="1453799" y="5495504"/>
                  <a:pt x="1459159" y="5491899"/>
                  <a:pt x="1465004" y="5491990"/>
                </a:cubicBezTo>
                <a:cubicBezTo>
                  <a:pt x="1464519" y="5490990"/>
                  <a:pt x="1464126" y="5489961"/>
                  <a:pt x="1463974" y="5488870"/>
                </a:cubicBezTo>
                <a:cubicBezTo>
                  <a:pt x="1457706" y="5489113"/>
                  <a:pt x="1452679" y="5484084"/>
                  <a:pt x="1451921" y="5478057"/>
                </a:cubicBezTo>
                <a:cubicBezTo>
                  <a:pt x="1451407" y="5474179"/>
                  <a:pt x="1453254" y="5470575"/>
                  <a:pt x="1456131" y="5468182"/>
                </a:cubicBezTo>
                <a:cubicBezTo>
                  <a:pt x="1455434" y="5468485"/>
                  <a:pt x="1454677" y="5468667"/>
                  <a:pt x="1453860" y="5468757"/>
                </a:cubicBezTo>
                <a:lnTo>
                  <a:pt x="1448621" y="5469303"/>
                </a:lnTo>
                <a:cubicBezTo>
                  <a:pt x="1442231" y="5469939"/>
                  <a:pt x="1435992" y="5467455"/>
                  <a:pt x="1434357" y="5460549"/>
                </a:cubicBezTo>
                <a:cubicBezTo>
                  <a:pt x="1433025" y="5455066"/>
                  <a:pt x="1436598" y="5447373"/>
                  <a:pt x="1442715" y="5446434"/>
                </a:cubicBezTo>
                <a:cubicBezTo>
                  <a:pt x="1441595" y="5443587"/>
                  <a:pt x="1440929" y="5440618"/>
                  <a:pt x="1441504" y="5437438"/>
                </a:cubicBezTo>
                <a:cubicBezTo>
                  <a:pt x="1441867" y="5435348"/>
                  <a:pt x="1442776" y="5433682"/>
                  <a:pt x="1443896" y="5432167"/>
                </a:cubicBezTo>
                <a:cubicBezTo>
                  <a:pt x="1442503" y="5430107"/>
                  <a:pt x="1441534" y="5427715"/>
                  <a:pt x="1441262" y="5425049"/>
                </a:cubicBezTo>
                <a:lnTo>
                  <a:pt x="1440717" y="5419809"/>
                </a:lnTo>
                <a:cubicBezTo>
                  <a:pt x="1440050" y="5413418"/>
                  <a:pt x="1447076" y="5408117"/>
                  <a:pt x="1452830" y="5408269"/>
                </a:cubicBezTo>
                <a:cubicBezTo>
                  <a:pt x="1459795" y="5408450"/>
                  <a:pt x="1463702" y="5414054"/>
                  <a:pt x="1464368" y="5420384"/>
                </a:cubicBezTo>
                <a:lnTo>
                  <a:pt x="1464913" y="5425625"/>
                </a:lnTo>
                <a:cubicBezTo>
                  <a:pt x="1465004" y="5426624"/>
                  <a:pt x="1464640" y="5427503"/>
                  <a:pt x="1464428" y="5428411"/>
                </a:cubicBezTo>
                <a:cubicBezTo>
                  <a:pt x="1465731" y="5429684"/>
                  <a:pt x="1466821" y="5431077"/>
                  <a:pt x="1467366" y="5432652"/>
                </a:cubicBezTo>
                <a:cubicBezTo>
                  <a:pt x="1468729" y="5436438"/>
                  <a:pt x="1468002" y="5439952"/>
                  <a:pt x="1466064" y="5442799"/>
                </a:cubicBezTo>
                <a:cubicBezTo>
                  <a:pt x="1466367" y="5446525"/>
                  <a:pt x="1464731" y="5450099"/>
                  <a:pt x="1461824" y="5452764"/>
                </a:cubicBezTo>
                <a:cubicBezTo>
                  <a:pt x="1462066" y="5453370"/>
                  <a:pt x="1462460" y="5453795"/>
                  <a:pt x="1462611" y="5454491"/>
                </a:cubicBezTo>
                <a:cubicBezTo>
                  <a:pt x="1463581" y="5458489"/>
                  <a:pt x="1461945" y="5463639"/>
                  <a:pt x="1458644" y="5466546"/>
                </a:cubicBezTo>
                <a:cubicBezTo>
                  <a:pt x="1459946" y="5465910"/>
                  <a:pt x="1461340" y="5465456"/>
                  <a:pt x="1462763" y="5465304"/>
                </a:cubicBezTo>
                <a:lnTo>
                  <a:pt x="1468002" y="5464759"/>
                </a:lnTo>
                <a:cubicBezTo>
                  <a:pt x="1469849" y="5464577"/>
                  <a:pt x="1471606" y="5464881"/>
                  <a:pt x="1473180" y="5465517"/>
                </a:cubicBezTo>
                <a:cubicBezTo>
                  <a:pt x="1477147" y="5461670"/>
                  <a:pt x="1482417" y="5459307"/>
                  <a:pt x="1488564" y="5459792"/>
                </a:cubicBezTo>
                <a:cubicBezTo>
                  <a:pt x="1492471" y="5460095"/>
                  <a:pt x="1495832" y="5461367"/>
                  <a:pt x="1498709" y="5463275"/>
                </a:cubicBezTo>
                <a:cubicBezTo>
                  <a:pt x="1500465" y="5457308"/>
                  <a:pt x="1506007" y="5453098"/>
                  <a:pt x="1512427" y="5454370"/>
                </a:cubicBezTo>
                <a:cubicBezTo>
                  <a:pt x="1518423" y="5455581"/>
                  <a:pt x="1523329" y="5462094"/>
                  <a:pt x="1521724" y="5468273"/>
                </a:cubicBezTo>
                <a:cubicBezTo>
                  <a:pt x="1521119" y="5470666"/>
                  <a:pt x="1520483" y="5473059"/>
                  <a:pt x="1519847" y="5475452"/>
                </a:cubicBezTo>
                <a:cubicBezTo>
                  <a:pt x="1519483" y="5476845"/>
                  <a:pt x="1518847" y="5478117"/>
                  <a:pt x="1518121" y="5479299"/>
                </a:cubicBezTo>
                <a:lnTo>
                  <a:pt x="1518363" y="5481601"/>
                </a:lnTo>
                <a:cubicBezTo>
                  <a:pt x="1518757" y="5485508"/>
                  <a:pt x="1517212" y="5488870"/>
                  <a:pt x="1514729" y="5491354"/>
                </a:cubicBezTo>
                <a:cubicBezTo>
                  <a:pt x="1515698" y="5491535"/>
                  <a:pt x="1516606" y="5491687"/>
                  <a:pt x="1517515" y="5492050"/>
                </a:cubicBezTo>
                <a:cubicBezTo>
                  <a:pt x="1523572" y="5491112"/>
                  <a:pt x="1530234" y="5493929"/>
                  <a:pt x="1531051" y="5501804"/>
                </a:cubicBezTo>
                <a:cubicBezTo>
                  <a:pt x="1531051" y="5501864"/>
                  <a:pt x="1531021" y="5501895"/>
                  <a:pt x="1531021" y="5501955"/>
                </a:cubicBezTo>
                <a:cubicBezTo>
                  <a:pt x="1531839" y="5500986"/>
                  <a:pt x="1532687" y="5500047"/>
                  <a:pt x="1534019" y="5499259"/>
                </a:cubicBezTo>
                <a:cubicBezTo>
                  <a:pt x="1546980" y="5491596"/>
                  <a:pt x="1560790" y="5510830"/>
                  <a:pt x="1547677" y="5518554"/>
                </a:cubicBezTo>
                <a:close/>
                <a:moveTo>
                  <a:pt x="1555187" y="5473452"/>
                </a:moveTo>
                <a:lnTo>
                  <a:pt x="1551190" y="5471605"/>
                </a:lnTo>
                <a:cubicBezTo>
                  <a:pt x="1548192" y="5473422"/>
                  <a:pt x="1544528" y="5474028"/>
                  <a:pt x="1540924" y="5472695"/>
                </a:cubicBezTo>
                <a:cubicBezTo>
                  <a:pt x="1536260" y="5470968"/>
                  <a:pt x="1534201" y="5467152"/>
                  <a:pt x="1532414" y="5462851"/>
                </a:cubicBezTo>
                <a:cubicBezTo>
                  <a:pt x="1531021" y="5459519"/>
                  <a:pt x="1531869" y="5456066"/>
                  <a:pt x="1533807" y="5453249"/>
                </a:cubicBezTo>
                <a:cubicBezTo>
                  <a:pt x="1533807" y="5453007"/>
                  <a:pt x="1533777" y="5452764"/>
                  <a:pt x="1533777" y="5452522"/>
                </a:cubicBezTo>
                <a:cubicBezTo>
                  <a:pt x="1533504" y="5445889"/>
                  <a:pt x="1538955" y="5440830"/>
                  <a:pt x="1545285" y="5440376"/>
                </a:cubicBezTo>
                <a:cubicBezTo>
                  <a:pt x="1547192" y="5440255"/>
                  <a:pt x="1548919" y="5440770"/>
                  <a:pt x="1550554" y="5441588"/>
                </a:cubicBezTo>
                <a:cubicBezTo>
                  <a:pt x="1549918" y="5438044"/>
                  <a:pt x="1551038" y="5434348"/>
                  <a:pt x="1555308" y="5431834"/>
                </a:cubicBezTo>
                <a:cubicBezTo>
                  <a:pt x="1568239" y="5424201"/>
                  <a:pt x="1582957" y="5442769"/>
                  <a:pt x="1569844" y="5450493"/>
                </a:cubicBezTo>
                <a:cubicBezTo>
                  <a:pt x="1568360" y="5451371"/>
                  <a:pt x="1566846" y="5451826"/>
                  <a:pt x="1565332" y="5452068"/>
                </a:cubicBezTo>
                <a:lnTo>
                  <a:pt x="1565514" y="5452159"/>
                </a:lnTo>
                <a:cubicBezTo>
                  <a:pt x="1568845" y="5453673"/>
                  <a:pt x="1570783" y="5456581"/>
                  <a:pt x="1571570" y="5459852"/>
                </a:cubicBezTo>
                <a:cubicBezTo>
                  <a:pt x="1574538" y="5454733"/>
                  <a:pt x="1580837" y="5451462"/>
                  <a:pt x="1587499" y="5455158"/>
                </a:cubicBezTo>
                <a:lnTo>
                  <a:pt x="1590346" y="5456733"/>
                </a:lnTo>
                <a:cubicBezTo>
                  <a:pt x="1603671" y="5464123"/>
                  <a:pt x="1591739" y="5484569"/>
                  <a:pt x="1578445" y="5477178"/>
                </a:cubicBezTo>
                <a:lnTo>
                  <a:pt x="1575598" y="5475603"/>
                </a:lnTo>
                <a:cubicBezTo>
                  <a:pt x="1572540" y="5473907"/>
                  <a:pt x="1570935" y="5471484"/>
                  <a:pt x="1570268" y="5468909"/>
                </a:cubicBezTo>
                <a:cubicBezTo>
                  <a:pt x="1567301" y="5474058"/>
                  <a:pt x="1560456" y="5475845"/>
                  <a:pt x="1555187" y="5473452"/>
                </a:cubicBezTo>
                <a:close/>
                <a:moveTo>
                  <a:pt x="1564060" y="5518766"/>
                </a:moveTo>
                <a:lnTo>
                  <a:pt x="1561395" y="5514253"/>
                </a:lnTo>
                <a:cubicBezTo>
                  <a:pt x="1558125" y="5508710"/>
                  <a:pt x="1561183" y="5501077"/>
                  <a:pt x="1566634" y="5498351"/>
                </a:cubicBezTo>
                <a:cubicBezTo>
                  <a:pt x="1572600" y="5495322"/>
                  <a:pt x="1579293" y="5498078"/>
                  <a:pt x="1582533" y="5503591"/>
                </a:cubicBezTo>
                <a:lnTo>
                  <a:pt x="1585198" y="5508104"/>
                </a:lnTo>
                <a:cubicBezTo>
                  <a:pt x="1588469" y="5513647"/>
                  <a:pt x="1585410" y="5521280"/>
                  <a:pt x="1579959" y="5524006"/>
                </a:cubicBezTo>
                <a:cubicBezTo>
                  <a:pt x="1573963" y="5526975"/>
                  <a:pt x="1567301" y="5524249"/>
                  <a:pt x="1564060" y="5518766"/>
                </a:cubicBezTo>
                <a:close/>
                <a:moveTo>
                  <a:pt x="1587711" y="5590675"/>
                </a:moveTo>
                <a:cubicBezTo>
                  <a:pt x="1585743" y="5589735"/>
                  <a:pt x="1584108" y="5588433"/>
                  <a:pt x="1582745" y="5586949"/>
                </a:cubicBezTo>
                <a:cubicBezTo>
                  <a:pt x="1577900" y="5586252"/>
                  <a:pt x="1574144" y="5582436"/>
                  <a:pt x="1572752" y="5577529"/>
                </a:cubicBezTo>
                <a:lnTo>
                  <a:pt x="1570723" y="5570380"/>
                </a:lnTo>
                <a:cubicBezTo>
                  <a:pt x="1568966" y="5564201"/>
                  <a:pt x="1574235" y="5557658"/>
                  <a:pt x="1580110" y="5556507"/>
                </a:cubicBezTo>
                <a:cubicBezTo>
                  <a:pt x="1585107" y="5555538"/>
                  <a:pt x="1589407" y="5557840"/>
                  <a:pt x="1592012" y="5561657"/>
                </a:cubicBezTo>
                <a:cubicBezTo>
                  <a:pt x="1593829" y="5561717"/>
                  <a:pt x="1595646" y="5562050"/>
                  <a:pt x="1597402" y="5562959"/>
                </a:cubicBezTo>
                <a:cubicBezTo>
                  <a:pt x="1601187" y="5564867"/>
                  <a:pt x="1603368" y="5569290"/>
                  <a:pt x="1603307" y="5573561"/>
                </a:cubicBezTo>
                <a:cubicBezTo>
                  <a:pt x="1605730" y="5577226"/>
                  <a:pt x="1605821" y="5582375"/>
                  <a:pt x="1603852" y="5586222"/>
                </a:cubicBezTo>
                <a:cubicBezTo>
                  <a:pt x="1600794" y="5592219"/>
                  <a:pt x="1593283" y="5593340"/>
                  <a:pt x="1587711" y="5590675"/>
                </a:cubicBezTo>
                <a:close/>
                <a:moveTo>
                  <a:pt x="1618933" y="5656313"/>
                </a:moveTo>
                <a:cubicBezTo>
                  <a:pt x="1611544" y="5669580"/>
                  <a:pt x="1592496" y="5655556"/>
                  <a:pt x="1599825" y="5642380"/>
                </a:cubicBezTo>
                <a:cubicBezTo>
                  <a:pt x="1601702" y="5638957"/>
                  <a:pt x="1604397" y="5637382"/>
                  <a:pt x="1607184" y="5637109"/>
                </a:cubicBezTo>
                <a:cubicBezTo>
                  <a:pt x="1601187" y="5634322"/>
                  <a:pt x="1596645" y="5626447"/>
                  <a:pt x="1600885" y="5618875"/>
                </a:cubicBezTo>
                <a:cubicBezTo>
                  <a:pt x="1605730" y="5610151"/>
                  <a:pt x="1615572" y="5613271"/>
                  <a:pt x="1619691" y="5620147"/>
                </a:cubicBezTo>
                <a:lnTo>
                  <a:pt x="1618358" y="5615452"/>
                </a:lnTo>
                <a:cubicBezTo>
                  <a:pt x="1616602" y="5609273"/>
                  <a:pt x="1620932" y="5602639"/>
                  <a:pt x="1626989" y="5601125"/>
                </a:cubicBezTo>
                <a:cubicBezTo>
                  <a:pt x="1633318" y="5599550"/>
                  <a:pt x="1639556" y="5603609"/>
                  <a:pt x="1641313" y="5609757"/>
                </a:cubicBezTo>
                <a:lnTo>
                  <a:pt x="1643342" y="5616906"/>
                </a:lnTo>
                <a:cubicBezTo>
                  <a:pt x="1645098" y="5623085"/>
                  <a:pt x="1640768" y="5629748"/>
                  <a:pt x="1634711" y="5631233"/>
                </a:cubicBezTo>
                <a:cubicBezTo>
                  <a:pt x="1629321" y="5632566"/>
                  <a:pt x="1624021" y="5629809"/>
                  <a:pt x="1621477" y="5625175"/>
                </a:cubicBezTo>
                <a:cubicBezTo>
                  <a:pt x="1621810" y="5627628"/>
                  <a:pt x="1621417" y="5630263"/>
                  <a:pt x="1619963" y="5632838"/>
                </a:cubicBezTo>
                <a:cubicBezTo>
                  <a:pt x="1618085" y="5636231"/>
                  <a:pt x="1615421" y="5637836"/>
                  <a:pt x="1612634" y="5638109"/>
                </a:cubicBezTo>
                <a:cubicBezTo>
                  <a:pt x="1618631" y="5640895"/>
                  <a:pt x="1623173" y="5648740"/>
                  <a:pt x="1618933" y="5656313"/>
                </a:cubicBezTo>
                <a:close/>
                <a:moveTo>
                  <a:pt x="1635680" y="5719528"/>
                </a:moveTo>
                <a:cubicBezTo>
                  <a:pt x="1635862" y="5719013"/>
                  <a:pt x="1635650" y="5718438"/>
                  <a:pt x="1635892" y="5717953"/>
                </a:cubicBezTo>
                <a:cubicBezTo>
                  <a:pt x="1637709" y="5714500"/>
                  <a:pt x="1641282" y="5712591"/>
                  <a:pt x="1645007" y="5712258"/>
                </a:cubicBezTo>
                <a:cubicBezTo>
                  <a:pt x="1644250" y="5712107"/>
                  <a:pt x="1643523" y="5711834"/>
                  <a:pt x="1642827" y="5711441"/>
                </a:cubicBezTo>
                <a:lnTo>
                  <a:pt x="1638224" y="5708896"/>
                </a:lnTo>
                <a:cubicBezTo>
                  <a:pt x="1632621" y="5705777"/>
                  <a:pt x="1628927" y="5700142"/>
                  <a:pt x="1631531" y="5693539"/>
                </a:cubicBezTo>
                <a:cubicBezTo>
                  <a:pt x="1633651" y="5688178"/>
                  <a:pt x="1641282" y="5683756"/>
                  <a:pt x="1646855" y="5686845"/>
                </a:cubicBezTo>
                <a:lnTo>
                  <a:pt x="1651458" y="5689390"/>
                </a:lnTo>
                <a:cubicBezTo>
                  <a:pt x="1657060" y="5692509"/>
                  <a:pt x="1660755" y="5698143"/>
                  <a:pt x="1658150" y="5704716"/>
                </a:cubicBezTo>
                <a:cubicBezTo>
                  <a:pt x="1656636" y="5708533"/>
                  <a:pt x="1652336" y="5711834"/>
                  <a:pt x="1647975" y="5712319"/>
                </a:cubicBezTo>
                <a:cubicBezTo>
                  <a:pt x="1649398" y="5712531"/>
                  <a:pt x="1650791" y="5712955"/>
                  <a:pt x="1652063" y="5713652"/>
                </a:cubicBezTo>
                <a:lnTo>
                  <a:pt x="1656666" y="5716196"/>
                </a:lnTo>
                <a:cubicBezTo>
                  <a:pt x="1658302" y="5717105"/>
                  <a:pt x="1659543" y="5718377"/>
                  <a:pt x="1660482" y="5719801"/>
                </a:cubicBezTo>
                <a:cubicBezTo>
                  <a:pt x="1665963" y="5718922"/>
                  <a:pt x="1671596" y="5719982"/>
                  <a:pt x="1676381" y="5723920"/>
                </a:cubicBezTo>
                <a:cubicBezTo>
                  <a:pt x="1677774" y="5725071"/>
                  <a:pt x="1678319" y="5726616"/>
                  <a:pt x="1679318" y="5727949"/>
                </a:cubicBezTo>
                <a:cubicBezTo>
                  <a:pt x="1664601" y="5725495"/>
                  <a:pt x="1650216" y="5722375"/>
                  <a:pt x="1635680" y="5719528"/>
                </a:cubicBezTo>
                <a:close/>
                <a:moveTo>
                  <a:pt x="1675957" y="5692025"/>
                </a:moveTo>
                <a:lnTo>
                  <a:pt x="1669264" y="5695508"/>
                </a:lnTo>
                <a:cubicBezTo>
                  <a:pt x="1663480" y="5698507"/>
                  <a:pt x="1655849" y="5694175"/>
                  <a:pt x="1653729" y="5688602"/>
                </a:cubicBezTo>
                <a:cubicBezTo>
                  <a:pt x="1652094" y="5684392"/>
                  <a:pt x="1653214" y="5680484"/>
                  <a:pt x="1655637" y="5677364"/>
                </a:cubicBezTo>
                <a:cubicBezTo>
                  <a:pt x="1655273" y="5674396"/>
                  <a:pt x="1656000" y="5671215"/>
                  <a:pt x="1657575" y="5668368"/>
                </a:cubicBezTo>
                <a:lnTo>
                  <a:pt x="1660119" y="5663764"/>
                </a:lnTo>
                <a:cubicBezTo>
                  <a:pt x="1663238" y="5658130"/>
                  <a:pt x="1672020" y="5657827"/>
                  <a:pt x="1676653" y="5661250"/>
                </a:cubicBezTo>
                <a:cubicBezTo>
                  <a:pt x="1680863" y="5664370"/>
                  <a:pt x="1681892" y="5668974"/>
                  <a:pt x="1680863" y="5673427"/>
                </a:cubicBezTo>
                <a:cubicBezTo>
                  <a:pt x="1681650" y="5674366"/>
                  <a:pt x="1682407" y="5675335"/>
                  <a:pt x="1682831" y="5676425"/>
                </a:cubicBezTo>
                <a:cubicBezTo>
                  <a:pt x="1685345" y="5682998"/>
                  <a:pt x="1681711" y="5689026"/>
                  <a:pt x="1675957" y="5692025"/>
                </a:cubicBezTo>
                <a:close/>
                <a:moveTo>
                  <a:pt x="1672171" y="5589463"/>
                </a:moveTo>
                <a:lnTo>
                  <a:pt x="1667568" y="5586918"/>
                </a:lnTo>
                <a:cubicBezTo>
                  <a:pt x="1661784" y="5583708"/>
                  <a:pt x="1660664" y="5576075"/>
                  <a:pt x="1663662" y="5570653"/>
                </a:cubicBezTo>
                <a:cubicBezTo>
                  <a:pt x="1666841" y="5564898"/>
                  <a:pt x="1674533" y="5563747"/>
                  <a:pt x="1679924" y="5566745"/>
                </a:cubicBezTo>
                <a:lnTo>
                  <a:pt x="1684527" y="5569290"/>
                </a:lnTo>
                <a:cubicBezTo>
                  <a:pt x="1690311" y="5572501"/>
                  <a:pt x="1691431" y="5580134"/>
                  <a:pt x="1688433" y="5585555"/>
                </a:cubicBezTo>
                <a:cubicBezTo>
                  <a:pt x="1685254" y="5591341"/>
                  <a:pt x="1677562" y="5592492"/>
                  <a:pt x="1672171" y="5589463"/>
                </a:cubicBezTo>
                <a:close/>
                <a:moveTo>
                  <a:pt x="1707088" y="5641380"/>
                </a:moveTo>
                <a:cubicBezTo>
                  <a:pt x="1704362" y="5642046"/>
                  <a:pt x="1701425" y="5641865"/>
                  <a:pt x="1699002" y="5640501"/>
                </a:cubicBezTo>
                <a:lnTo>
                  <a:pt x="1694399" y="5637957"/>
                </a:lnTo>
                <a:cubicBezTo>
                  <a:pt x="1688585" y="5634747"/>
                  <a:pt x="1686495" y="5628052"/>
                  <a:pt x="1689221" y="5622055"/>
                </a:cubicBezTo>
                <a:cubicBezTo>
                  <a:pt x="1691795" y="5616360"/>
                  <a:pt x="1699699" y="5613876"/>
                  <a:pt x="1705119" y="5616875"/>
                </a:cubicBezTo>
                <a:lnTo>
                  <a:pt x="1709723" y="5619420"/>
                </a:lnTo>
                <a:cubicBezTo>
                  <a:pt x="1710086" y="5619602"/>
                  <a:pt x="1710358" y="5619874"/>
                  <a:pt x="1710692" y="5620056"/>
                </a:cubicBezTo>
                <a:cubicBezTo>
                  <a:pt x="1711691" y="5619511"/>
                  <a:pt x="1712690" y="5619086"/>
                  <a:pt x="1713780" y="5618844"/>
                </a:cubicBezTo>
                <a:cubicBezTo>
                  <a:pt x="1720413" y="5617512"/>
                  <a:pt x="1725954" y="5621994"/>
                  <a:pt x="1727711" y="5628113"/>
                </a:cubicBezTo>
                <a:lnTo>
                  <a:pt x="1729740" y="5635261"/>
                </a:lnTo>
                <a:cubicBezTo>
                  <a:pt x="1731496" y="5641440"/>
                  <a:pt x="1726348" y="5648013"/>
                  <a:pt x="1720473" y="5649195"/>
                </a:cubicBezTo>
                <a:cubicBezTo>
                  <a:pt x="1714416" y="5650436"/>
                  <a:pt x="1709238" y="5646771"/>
                  <a:pt x="1707088" y="5641380"/>
                </a:cubicBezTo>
                <a:close/>
                <a:moveTo>
                  <a:pt x="1734282" y="5719528"/>
                </a:moveTo>
                <a:cubicBezTo>
                  <a:pt x="1726863" y="5732856"/>
                  <a:pt x="1706876" y="5720164"/>
                  <a:pt x="1714265" y="5706897"/>
                </a:cubicBezTo>
                <a:cubicBezTo>
                  <a:pt x="1721684" y="5693570"/>
                  <a:pt x="1741641" y="5706261"/>
                  <a:pt x="1734282" y="5719528"/>
                </a:cubicBezTo>
                <a:close/>
                <a:moveTo>
                  <a:pt x="1754330" y="5694690"/>
                </a:moveTo>
                <a:cubicBezTo>
                  <a:pt x="1754390" y="5694872"/>
                  <a:pt x="1754421" y="5694902"/>
                  <a:pt x="1754542" y="5695235"/>
                </a:cubicBezTo>
                <a:cubicBezTo>
                  <a:pt x="1756995" y="5701384"/>
                  <a:pt x="1754269" y="5707927"/>
                  <a:pt x="1748364" y="5710804"/>
                </a:cubicBezTo>
                <a:cubicBezTo>
                  <a:pt x="1742731" y="5713561"/>
                  <a:pt x="1735100" y="5710380"/>
                  <a:pt x="1732798" y="5704625"/>
                </a:cubicBezTo>
                <a:cubicBezTo>
                  <a:pt x="1732283" y="5703353"/>
                  <a:pt x="1732314" y="5701960"/>
                  <a:pt x="1731981" y="5700627"/>
                </a:cubicBezTo>
                <a:cubicBezTo>
                  <a:pt x="1730800" y="5700597"/>
                  <a:pt x="1729619" y="5700566"/>
                  <a:pt x="1728498" y="5700203"/>
                </a:cubicBezTo>
                <a:lnTo>
                  <a:pt x="1723411" y="5698597"/>
                </a:lnTo>
                <a:cubicBezTo>
                  <a:pt x="1716991" y="5696568"/>
                  <a:pt x="1714265" y="5689299"/>
                  <a:pt x="1716082" y="5683241"/>
                </a:cubicBezTo>
                <a:cubicBezTo>
                  <a:pt x="1718020" y="5676880"/>
                  <a:pt x="1725440" y="5674033"/>
                  <a:pt x="1731436" y="5675910"/>
                </a:cubicBezTo>
                <a:lnTo>
                  <a:pt x="1736523" y="5677516"/>
                </a:lnTo>
                <a:cubicBezTo>
                  <a:pt x="1737129" y="5677698"/>
                  <a:pt x="1737553" y="5678152"/>
                  <a:pt x="1738098" y="5678425"/>
                </a:cubicBezTo>
                <a:cubicBezTo>
                  <a:pt x="1741005" y="5676456"/>
                  <a:pt x="1744518" y="5675638"/>
                  <a:pt x="1748394" y="5677122"/>
                </a:cubicBezTo>
                <a:cubicBezTo>
                  <a:pt x="1753875" y="5679212"/>
                  <a:pt x="1758176" y="5686724"/>
                  <a:pt x="1755238" y="5692388"/>
                </a:cubicBezTo>
                <a:cubicBezTo>
                  <a:pt x="1754875" y="5693024"/>
                  <a:pt x="1754572" y="5693721"/>
                  <a:pt x="1754299" y="5694418"/>
                </a:cubicBezTo>
                <a:cubicBezTo>
                  <a:pt x="1754299" y="5694418"/>
                  <a:pt x="1754299" y="5694418"/>
                  <a:pt x="1754299" y="5694418"/>
                </a:cubicBezTo>
                <a:cubicBezTo>
                  <a:pt x="1754299" y="5694539"/>
                  <a:pt x="1754299" y="5694569"/>
                  <a:pt x="1754330" y="5694690"/>
                </a:cubicBezTo>
                <a:close/>
                <a:moveTo>
                  <a:pt x="1787732" y="5693570"/>
                </a:moveTo>
                <a:lnTo>
                  <a:pt x="1781039" y="5697053"/>
                </a:lnTo>
                <a:cubicBezTo>
                  <a:pt x="1775255" y="5700082"/>
                  <a:pt x="1767654" y="5696084"/>
                  <a:pt x="1765353" y="5690480"/>
                </a:cubicBezTo>
                <a:cubicBezTo>
                  <a:pt x="1762748" y="5684089"/>
                  <a:pt x="1766170" y="5677788"/>
                  <a:pt x="1771924" y="5674790"/>
                </a:cubicBezTo>
                <a:cubicBezTo>
                  <a:pt x="1774165" y="5673639"/>
                  <a:pt x="1776376" y="5672457"/>
                  <a:pt x="1778617" y="5671307"/>
                </a:cubicBezTo>
                <a:cubicBezTo>
                  <a:pt x="1784401" y="5668277"/>
                  <a:pt x="1792002" y="5672276"/>
                  <a:pt x="1794304" y="5677879"/>
                </a:cubicBezTo>
                <a:cubicBezTo>
                  <a:pt x="1796908" y="5684270"/>
                  <a:pt x="1793486" y="5690601"/>
                  <a:pt x="1787732" y="5693570"/>
                </a:cubicBezTo>
                <a:close/>
                <a:moveTo>
                  <a:pt x="1828493" y="5625629"/>
                </a:moveTo>
                <a:lnTo>
                  <a:pt x="1824920" y="5627750"/>
                </a:lnTo>
                <a:cubicBezTo>
                  <a:pt x="1821165" y="5629961"/>
                  <a:pt x="1816925" y="5629991"/>
                  <a:pt x="1813382" y="5628234"/>
                </a:cubicBezTo>
                <a:cubicBezTo>
                  <a:pt x="1813261" y="5628325"/>
                  <a:pt x="1813109" y="5628385"/>
                  <a:pt x="1812958" y="5628507"/>
                </a:cubicBezTo>
                <a:cubicBezTo>
                  <a:pt x="1817107" y="5632172"/>
                  <a:pt x="1818924" y="5638563"/>
                  <a:pt x="1815986" y="5643530"/>
                </a:cubicBezTo>
                <a:cubicBezTo>
                  <a:pt x="1818772" y="5646923"/>
                  <a:pt x="1819620" y="5651497"/>
                  <a:pt x="1817682" y="5656040"/>
                </a:cubicBezTo>
                <a:cubicBezTo>
                  <a:pt x="1815320" y="5661674"/>
                  <a:pt x="1807325" y="5664643"/>
                  <a:pt x="1801905" y="5661644"/>
                </a:cubicBezTo>
                <a:lnTo>
                  <a:pt x="1797302" y="5659100"/>
                </a:lnTo>
                <a:cubicBezTo>
                  <a:pt x="1791517" y="5655889"/>
                  <a:pt x="1789095" y="5649558"/>
                  <a:pt x="1791699" y="5643318"/>
                </a:cubicBezTo>
                <a:cubicBezTo>
                  <a:pt x="1792335" y="5641804"/>
                  <a:pt x="1793425" y="5640532"/>
                  <a:pt x="1794697" y="5639472"/>
                </a:cubicBezTo>
                <a:cubicBezTo>
                  <a:pt x="1794364" y="5637987"/>
                  <a:pt x="1793910" y="5636473"/>
                  <a:pt x="1794182" y="5634958"/>
                </a:cubicBezTo>
                <a:cubicBezTo>
                  <a:pt x="1788580" y="5634141"/>
                  <a:pt x="1783432" y="5630112"/>
                  <a:pt x="1779677" y="5625326"/>
                </a:cubicBezTo>
                <a:cubicBezTo>
                  <a:pt x="1779465" y="5626780"/>
                  <a:pt x="1779041" y="5628204"/>
                  <a:pt x="1778314" y="5629476"/>
                </a:cubicBezTo>
                <a:lnTo>
                  <a:pt x="1775770" y="5634050"/>
                </a:lnTo>
                <a:cubicBezTo>
                  <a:pt x="1772560" y="5639835"/>
                  <a:pt x="1765020" y="5641047"/>
                  <a:pt x="1759538" y="5638109"/>
                </a:cubicBezTo>
                <a:cubicBezTo>
                  <a:pt x="1753785" y="5634989"/>
                  <a:pt x="1752482" y="5627265"/>
                  <a:pt x="1755480" y="5621843"/>
                </a:cubicBezTo>
                <a:lnTo>
                  <a:pt x="1758024" y="5617269"/>
                </a:lnTo>
                <a:cubicBezTo>
                  <a:pt x="1761234" y="5611484"/>
                  <a:pt x="1768775" y="5610272"/>
                  <a:pt x="1774256" y="5613210"/>
                </a:cubicBezTo>
                <a:cubicBezTo>
                  <a:pt x="1774650" y="5613422"/>
                  <a:pt x="1774892" y="5613846"/>
                  <a:pt x="1775255" y="5614089"/>
                </a:cubicBezTo>
                <a:cubicBezTo>
                  <a:pt x="1775165" y="5609818"/>
                  <a:pt x="1776436" y="5605274"/>
                  <a:pt x="1778920" y="5601034"/>
                </a:cubicBezTo>
                <a:cubicBezTo>
                  <a:pt x="1771833" y="5597369"/>
                  <a:pt x="1769411" y="5584253"/>
                  <a:pt x="1778920" y="5578649"/>
                </a:cubicBezTo>
                <a:cubicBezTo>
                  <a:pt x="1785370" y="5574833"/>
                  <a:pt x="1790882" y="5578256"/>
                  <a:pt x="1793244" y="5583587"/>
                </a:cubicBezTo>
                <a:cubicBezTo>
                  <a:pt x="1793940" y="5582708"/>
                  <a:pt x="1794727" y="5581951"/>
                  <a:pt x="1795606" y="5581345"/>
                </a:cubicBezTo>
                <a:cubicBezTo>
                  <a:pt x="1792789" y="5575741"/>
                  <a:pt x="1795273" y="5569078"/>
                  <a:pt x="1800421" y="5565867"/>
                </a:cubicBezTo>
                <a:cubicBezTo>
                  <a:pt x="1803752" y="5563807"/>
                  <a:pt x="1807780" y="5563989"/>
                  <a:pt x="1811141" y="5565564"/>
                </a:cubicBezTo>
                <a:cubicBezTo>
                  <a:pt x="1810566" y="5565049"/>
                  <a:pt x="1810081" y="5564444"/>
                  <a:pt x="1809687" y="5563747"/>
                </a:cubicBezTo>
                <a:lnTo>
                  <a:pt x="1807023" y="5559203"/>
                </a:lnTo>
                <a:cubicBezTo>
                  <a:pt x="1803782" y="5553660"/>
                  <a:pt x="1803449" y="5546966"/>
                  <a:pt x="1809021" y="5542604"/>
                </a:cubicBezTo>
                <a:cubicBezTo>
                  <a:pt x="1813564" y="5539030"/>
                  <a:pt x="1822406" y="5539091"/>
                  <a:pt x="1825647" y="5544603"/>
                </a:cubicBezTo>
                <a:lnTo>
                  <a:pt x="1828312" y="5549117"/>
                </a:lnTo>
                <a:cubicBezTo>
                  <a:pt x="1830734" y="5553206"/>
                  <a:pt x="1831491" y="5557961"/>
                  <a:pt x="1829493" y="5561899"/>
                </a:cubicBezTo>
                <a:cubicBezTo>
                  <a:pt x="1830704" y="5562081"/>
                  <a:pt x="1831915" y="5562323"/>
                  <a:pt x="1833005" y="5562990"/>
                </a:cubicBezTo>
                <a:lnTo>
                  <a:pt x="1837548" y="5565807"/>
                </a:lnTo>
                <a:cubicBezTo>
                  <a:pt x="1843090" y="5569229"/>
                  <a:pt x="1846058" y="5575711"/>
                  <a:pt x="1842938" y="5581951"/>
                </a:cubicBezTo>
                <a:cubicBezTo>
                  <a:pt x="1840728" y="5586343"/>
                  <a:pt x="1835216" y="5589190"/>
                  <a:pt x="1830219" y="5588373"/>
                </a:cubicBezTo>
                <a:cubicBezTo>
                  <a:pt x="1830886" y="5589463"/>
                  <a:pt x="1831824" y="5590250"/>
                  <a:pt x="1832279" y="5591553"/>
                </a:cubicBezTo>
                <a:cubicBezTo>
                  <a:pt x="1833641" y="5595248"/>
                  <a:pt x="1833884" y="5598853"/>
                  <a:pt x="1833339" y="5602276"/>
                </a:cubicBezTo>
                <a:cubicBezTo>
                  <a:pt x="1834944" y="5603184"/>
                  <a:pt x="1836397" y="5604426"/>
                  <a:pt x="1837548" y="5606062"/>
                </a:cubicBezTo>
                <a:cubicBezTo>
                  <a:pt x="1839395" y="5608697"/>
                  <a:pt x="1839728" y="5612120"/>
                  <a:pt x="1838941" y="5615270"/>
                </a:cubicBezTo>
                <a:cubicBezTo>
                  <a:pt x="1838759" y="5617178"/>
                  <a:pt x="1838305" y="5619086"/>
                  <a:pt x="1837306" y="5620661"/>
                </a:cubicBezTo>
                <a:cubicBezTo>
                  <a:pt x="1835216" y="5623872"/>
                  <a:pt x="1831946" y="5625387"/>
                  <a:pt x="1828493" y="5625629"/>
                </a:cubicBezTo>
                <a:close/>
                <a:moveTo>
                  <a:pt x="1858655" y="5679757"/>
                </a:moveTo>
                <a:cubicBezTo>
                  <a:pt x="1851236" y="5693085"/>
                  <a:pt x="1830674" y="5681362"/>
                  <a:pt x="1838093" y="5668065"/>
                </a:cubicBezTo>
                <a:cubicBezTo>
                  <a:pt x="1845482" y="5654738"/>
                  <a:pt x="1866044" y="5666460"/>
                  <a:pt x="1858655" y="5679757"/>
                </a:cubicBezTo>
                <a:close/>
                <a:moveTo>
                  <a:pt x="1859322" y="5644136"/>
                </a:moveTo>
                <a:cubicBezTo>
                  <a:pt x="1855355" y="5646438"/>
                  <a:pt x="1851297" y="5649165"/>
                  <a:pt x="1846663" y="5649740"/>
                </a:cubicBezTo>
                <a:cubicBezTo>
                  <a:pt x="1839880" y="5650558"/>
                  <a:pt x="1833732" y="5645984"/>
                  <a:pt x="1832793" y="5639138"/>
                </a:cubicBezTo>
                <a:cubicBezTo>
                  <a:pt x="1832127" y="5634141"/>
                  <a:pt x="1834611" y="5630475"/>
                  <a:pt x="1837609" y="5626841"/>
                </a:cubicBezTo>
                <a:cubicBezTo>
                  <a:pt x="1839940" y="5624024"/>
                  <a:pt x="1843453" y="5623115"/>
                  <a:pt x="1846905" y="5623539"/>
                </a:cubicBezTo>
                <a:cubicBezTo>
                  <a:pt x="1847117" y="5623418"/>
                  <a:pt x="1847329" y="5623297"/>
                  <a:pt x="1847541" y="5623176"/>
                </a:cubicBezTo>
                <a:cubicBezTo>
                  <a:pt x="1853356" y="5619813"/>
                  <a:pt x="1860503" y="5622297"/>
                  <a:pt x="1863925" y="5627780"/>
                </a:cubicBezTo>
                <a:cubicBezTo>
                  <a:pt x="1867407" y="5633323"/>
                  <a:pt x="1864773" y="5641017"/>
                  <a:pt x="1859322" y="5644136"/>
                </a:cubicBezTo>
                <a:close/>
                <a:moveTo>
                  <a:pt x="1860381" y="5533306"/>
                </a:moveTo>
                <a:cubicBezTo>
                  <a:pt x="1860230" y="5533033"/>
                  <a:pt x="1860048" y="5532760"/>
                  <a:pt x="1859867" y="5532518"/>
                </a:cubicBezTo>
                <a:cubicBezTo>
                  <a:pt x="1859776" y="5532427"/>
                  <a:pt x="1859746" y="5532366"/>
                  <a:pt x="1859624" y="5532215"/>
                </a:cubicBezTo>
                <a:cubicBezTo>
                  <a:pt x="1858928" y="5531548"/>
                  <a:pt x="1858292" y="5530822"/>
                  <a:pt x="1857595" y="5530155"/>
                </a:cubicBezTo>
                <a:cubicBezTo>
                  <a:pt x="1857595" y="5530155"/>
                  <a:pt x="1857595" y="5530155"/>
                  <a:pt x="1857595" y="5530155"/>
                </a:cubicBezTo>
                <a:cubicBezTo>
                  <a:pt x="1855112" y="5533124"/>
                  <a:pt x="1851418" y="5534941"/>
                  <a:pt x="1847208" y="5534608"/>
                </a:cubicBezTo>
                <a:cubicBezTo>
                  <a:pt x="1840970" y="5534093"/>
                  <a:pt x="1835973" y="5527520"/>
                  <a:pt x="1836912" y="5521401"/>
                </a:cubicBezTo>
                <a:cubicBezTo>
                  <a:pt x="1838002" y="5514283"/>
                  <a:pt x="1841424" y="5507680"/>
                  <a:pt x="1847632" y="5503742"/>
                </a:cubicBezTo>
                <a:cubicBezTo>
                  <a:pt x="1849146" y="5502804"/>
                  <a:pt x="1850782" y="5502168"/>
                  <a:pt x="1852417" y="5501774"/>
                </a:cubicBezTo>
                <a:cubicBezTo>
                  <a:pt x="1853931" y="5499078"/>
                  <a:pt x="1856414" y="5496897"/>
                  <a:pt x="1859534" y="5496019"/>
                </a:cubicBezTo>
                <a:lnTo>
                  <a:pt x="1866680" y="5493959"/>
                </a:lnTo>
                <a:cubicBezTo>
                  <a:pt x="1872858" y="5492202"/>
                  <a:pt x="1879551" y="5496079"/>
                  <a:pt x="1881216" y="5502228"/>
                </a:cubicBezTo>
                <a:cubicBezTo>
                  <a:pt x="1881580" y="5503561"/>
                  <a:pt x="1881580" y="5504924"/>
                  <a:pt x="1881459" y="5506257"/>
                </a:cubicBezTo>
                <a:cubicBezTo>
                  <a:pt x="1882185" y="5506469"/>
                  <a:pt x="1882943" y="5506650"/>
                  <a:pt x="1883639" y="5506892"/>
                </a:cubicBezTo>
                <a:cubicBezTo>
                  <a:pt x="1889151" y="5508710"/>
                  <a:pt x="1892391" y="5513375"/>
                  <a:pt x="1892300" y="5518918"/>
                </a:cubicBezTo>
                <a:cubicBezTo>
                  <a:pt x="1894390" y="5511951"/>
                  <a:pt x="1903535" y="5506135"/>
                  <a:pt x="1911863" y="5511254"/>
                </a:cubicBezTo>
                <a:cubicBezTo>
                  <a:pt x="1925006" y="5519403"/>
                  <a:pt x="1909895" y="5538122"/>
                  <a:pt x="1896873" y="5530095"/>
                </a:cubicBezTo>
                <a:cubicBezTo>
                  <a:pt x="1893602" y="5528065"/>
                  <a:pt x="1892088" y="5525369"/>
                  <a:pt x="1891846" y="5522583"/>
                </a:cubicBezTo>
                <a:cubicBezTo>
                  <a:pt x="1890665" y="5526066"/>
                  <a:pt x="1887576" y="5528883"/>
                  <a:pt x="1883972" y="5530034"/>
                </a:cubicBezTo>
                <a:cubicBezTo>
                  <a:pt x="1884033" y="5530670"/>
                  <a:pt x="1884184" y="5531306"/>
                  <a:pt x="1884184" y="5532003"/>
                </a:cubicBezTo>
                <a:cubicBezTo>
                  <a:pt x="1883972" y="5538515"/>
                  <a:pt x="1879066" y="5544088"/>
                  <a:pt x="1872313" y="5544179"/>
                </a:cubicBezTo>
                <a:cubicBezTo>
                  <a:pt x="1866408" y="5544240"/>
                  <a:pt x="1860836" y="5539333"/>
                  <a:pt x="1860381" y="5533306"/>
                </a:cubicBezTo>
                <a:close/>
                <a:moveTo>
                  <a:pt x="1915891" y="5676456"/>
                </a:moveTo>
                <a:cubicBezTo>
                  <a:pt x="1908986" y="5683907"/>
                  <a:pt x="1898750" y="5685179"/>
                  <a:pt x="1889453" y="5682241"/>
                </a:cubicBezTo>
                <a:cubicBezTo>
                  <a:pt x="1883215" y="5680303"/>
                  <a:pt x="1879854" y="5673063"/>
                  <a:pt x="1881913" y="5667005"/>
                </a:cubicBezTo>
                <a:cubicBezTo>
                  <a:pt x="1882216" y="5666127"/>
                  <a:pt x="1882791" y="5665430"/>
                  <a:pt x="1883276" y="5664673"/>
                </a:cubicBezTo>
                <a:cubicBezTo>
                  <a:pt x="1883215" y="5664643"/>
                  <a:pt x="1883124" y="5664673"/>
                  <a:pt x="1883064" y="5664643"/>
                </a:cubicBezTo>
                <a:lnTo>
                  <a:pt x="1873888" y="5659524"/>
                </a:lnTo>
                <a:cubicBezTo>
                  <a:pt x="1868104" y="5656313"/>
                  <a:pt x="1866983" y="5648680"/>
                  <a:pt x="1869981" y="5643258"/>
                </a:cubicBezTo>
                <a:cubicBezTo>
                  <a:pt x="1873131" y="5637503"/>
                  <a:pt x="1880853" y="5636321"/>
                  <a:pt x="1886243" y="5639350"/>
                </a:cubicBezTo>
                <a:lnTo>
                  <a:pt x="1895419" y="5644439"/>
                </a:lnTo>
                <a:cubicBezTo>
                  <a:pt x="1900416" y="5647226"/>
                  <a:pt x="1901748" y="5653223"/>
                  <a:pt x="1900143" y="5658312"/>
                </a:cubicBezTo>
                <a:cubicBezTo>
                  <a:pt x="1904716" y="5653375"/>
                  <a:pt x="1912984" y="5655192"/>
                  <a:pt x="1917102" y="5659493"/>
                </a:cubicBezTo>
                <a:cubicBezTo>
                  <a:pt x="1921887" y="5664552"/>
                  <a:pt x="1920161" y="5671851"/>
                  <a:pt x="1915891" y="5676456"/>
                </a:cubicBezTo>
                <a:close/>
                <a:moveTo>
                  <a:pt x="1918283" y="5519311"/>
                </a:moveTo>
                <a:lnTo>
                  <a:pt x="1915618" y="5514798"/>
                </a:lnTo>
                <a:cubicBezTo>
                  <a:pt x="1912257" y="5509074"/>
                  <a:pt x="1913377" y="5502379"/>
                  <a:pt x="1918768" y="5498351"/>
                </a:cubicBezTo>
                <a:cubicBezTo>
                  <a:pt x="1923673" y="5494686"/>
                  <a:pt x="1932062" y="5496170"/>
                  <a:pt x="1935211" y="5501501"/>
                </a:cubicBezTo>
                <a:lnTo>
                  <a:pt x="1937876" y="5506014"/>
                </a:lnTo>
                <a:cubicBezTo>
                  <a:pt x="1941238" y="5511739"/>
                  <a:pt x="1940117" y="5518433"/>
                  <a:pt x="1934727" y="5522462"/>
                </a:cubicBezTo>
                <a:cubicBezTo>
                  <a:pt x="1929821" y="5526126"/>
                  <a:pt x="1921402" y="5524642"/>
                  <a:pt x="1918283" y="5519311"/>
                </a:cubicBezTo>
                <a:close/>
                <a:moveTo>
                  <a:pt x="1954078" y="5750605"/>
                </a:moveTo>
                <a:lnTo>
                  <a:pt x="1948990" y="5749000"/>
                </a:lnTo>
                <a:cubicBezTo>
                  <a:pt x="1945871" y="5748031"/>
                  <a:pt x="1943388" y="5746213"/>
                  <a:pt x="1941753" y="5743851"/>
                </a:cubicBezTo>
                <a:cubicBezTo>
                  <a:pt x="1932880" y="5749818"/>
                  <a:pt x="1918404" y="5739792"/>
                  <a:pt x="1924794" y="5728282"/>
                </a:cubicBezTo>
                <a:cubicBezTo>
                  <a:pt x="1929639" y="5719558"/>
                  <a:pt x="1940026" y="5721527"/>
                  <a:pt x="1944660" y="5727615"/>
                </a:cubicBezTo>
                <a:cubicBezTo>
                  <a:pt x="1947476" y="5725556"/>
                  <a:pt x="1950989" y="5724496"/>
                  <a:pt x="1954229" y="5725525"/>
                </a:cubicBezTo>
                <a:lnTo>
                  <a:pt x="1959317" y="5727131"/>
                </a:lnTo>
                <a:cubicBezTo>
                  <a:pt x="1965767" y="5729160"/>
                  <a:pt x="1969643" y="5734612"/>
                  <a:pt x="1968432" y="5741488"/>
                </a:cubicBezTo>
                <a:cubicBezTo>
                  <a:pt x="1967372" y="5747516"/>
                  <a:pt x="1960104" y="5752514"/>
                  <a:pt x="1954078" y="5750605"/>
                </a:cubicBezTo>
                <a:close/>
                <a:moveTo>
                  <a:pt x="1998049" y="5721164"/>
                </a:moveTo>
                <a:cubicBezTo>
                  <a:pt x="1994900" y="5726767"/>
                  <a:pt x="1987511" y="5728736"/>
                  <a:pt x="1981938" y="5725646"/>
                </a:cubicBezTo>
                <a:lnTo>
                  <a:pt x="1972732" y="5720528"/>
                </a:lnTo>
                <a:cubicBezTo>
                  <a:pt x="1967130" y="5717407"/>
                  <a:pt x="1965131" y="5709956"/>
                  <a:pt x="1968281" y="5704413"/>
                </a:cubicBezTo>
                <a:cubicBezTo>
                  <a:pt x="1971430" y="5698809"/>
                  <a:pt x="1978819" y="5696841"/>
                  <a:pt x="1984391" y="5699961"/>
                </a:cubicBezTo>
                <a:lnTo>
                  <a:pt x="1993567" y="5705049"/>
                </a:lnTo>
                <a:cubicBezTo>
                  <a:pt x="1999200" y="5708139"/>
                  <a:pt x="2001198" y="5715621"/>
                  <a:pt x="1998049" y="5721164"/>
                </a:cubicBezTo>
                <a:close/>
                <a:moveTo>
                  <a:pt x="1993688" y="5659524"/>
                </a:moveTo>
                <a:cubicBezTo>
                  <a:pt x="2008466" y="5664188"/>
                  <a:pt x="1999896" y="5686663"/>
                  <a:pt x="1985209" y="5682029"/>
                </a:cubicBezTo>
                <a:cubicBezTo>
                  <a:pt x="1970401" y="5677334"/>
                  <a:pt x="1979001" y="5654859"/>
                  <a:pt x="1993688" y="5659524"/>
                </a:cubicBezTo>
                <a:close/>
                <a:moveTo>
                  <a:pt x="1996747" y="5694266"/>
                </a:moveTo>
                <a:cubicBezTo>
                  <a:pt x="1992871" y="5689208"/>
                  <a:pt x="1994476" y="5680969"/>
                  <a:pt x="1999745" y="5677516"/>
                </a:cubicBezTo>
                <a:cubicBezTo>
                  <a:pt x="2005862" y="5673487"/>
                  <a:pt x="2013191" y="5671609"/>
                  <a:pt x="2020398" y="5673639"/>
                </a:cubicBezTo>
                <a:cubicBezTo>
                  <a:pt x="2026667" y="5675426"/>
                  <a:pt x="2031451" y="5680484"/>
                  <a:pt x="2030301" y="5687481"/>
                </a:cubicBezTo>
                <a:cubicBezTo>
                  <a:pt x="2029332" y="5693358"/>
                  <a:pt x="2022730" y="5699143"/>
                  <a:pt x="2016461" y="5697386"/>
                </a:cubicBezTo>
                <a:cubicBezTo>
                  <a:pt x="2015735" y="5697144"/>
                  <a:pt x="2015008" y="5696962"/>
                  <a:pt x="2014251" y="5696841"/>
                </a:cubicBezTo>
                <a:cubicBezTo>
                  <a:pt x="2014251" y="5696841"/>
                  <a:pt x="2014251" y="5696841"/>
                  <a:pt x="2014251" y="5696841"/>
                </a:cubicBezTo>
                <a:cubicBezTo>
                  <a:pt x="2014160" y="5696871"/>
                  <a:pt x="2014129" y="5696871"/>
                  <a:pt x="2014008" y="5696901"/>
                </a:cubicBezTo>
                <a:cubicBezTo>
                  <a:pt x="2013827" y="5696992"/>
                  <a:pt x="2013827" y="5697023"/>
                  <a:pt x="2013493" y="5697234"/>
                </a:cubicBezTo>
                <a:cubicBezTo>
                  <a:pt x="2007861" y="5700960"/>
                  <a:pt x="2000805" y="5699567"/>
                  <a:pt x="1996747" y="5694266"/>
                </a:cubicBezTo>
                <a:close/>
                <a:moveTo>
                  <a:pt x="2031724" y="5714439"/>
                </a:moveTo>
                <a:lnTo>
                  <a:pt x="2029180" y="5719043"/>
                </a:lnTo>
                <a:cubicBezTo>
                  <a:pt x="2025970" y="5724829"/>
                  <a:pt x="2019883" y="5727464"/>
                  <a:pt x="2013524" y="5724919"/>
                </a:cubicBezTo>
                <a:cubicBezTo>
                  <a:pt x="2007921" y="5722678"/>
                  <a:pt x="2004620" y="5714681"/>
                  <a:pt x="2007649" y="5709260"/>
                </a:cubicBezTo>
                <a:lnTo>
                  <a:pt x="2010193" y="5704656"/>
                </a:lnTo>
                <a:cubicBezTo>
                  <a:pt x="2013403" y="5698870"/>
                  <a:pt x="2019490" y="5696235"/>
                  <a:pt x="2025849" y="5698779"/>
                </a:cubicBezTo>
                <a:cubicBezTo>
                  <a:pt x="2031421" y="5701021"/>
                  <a:pt x="2034722" y="5709017"/>
                  <a:pt x="2031724" y="5714439"/>
                </a:cubicBezTo>
                <a:close/>
                <a:moveTo>
                  <a:pt x="2049742" y="5590250"/>
                </a:moveTo>
                <a:lnTo>
                  <a:pt x="2045382" y="5599822"/>
                </a:lnTo>
                <a:cubicBezTo>
                  <a:pt x="2043565" y="5603790"/>
                  <a:pt x="2040113" y="5606243"/>
                  <a:pt x="2036206" y="5606819"/>
                </a:cubicBezTo>
                <a:cubicBezTo>
                  <a:pt x="2036176" y="5606970"/>
                  <a:pt x="2036085" y="5607122"/>
                  <a:pt x="2036024" y="5607273"/>
                </a:cubicBezTo>
                <a:cubicBezTo>
                  <a:pt x="2043232" y="5608091"/>
                  <a:pt x="2049985" y="5615058"/>
                  <a:pt x="2046078" y="5623630"/>
                </a:cubicBezTo>
                <a:cubicBezTo>
                  <a:pt x="2041354" y="5633989"/>
                  <a:pt x="2028090" y="5631172"/>
                  <a:pt x="2024365" y="5623266"/>
                </a:cubicBezTo>
                <a:cubicBezTo>
                  <a:pt x="2016946" y="5626962"/>
                  <a:pt x="2006347" y="5624751"/>
                  <a:pt x="1999563" y="5620510"/>
                </a:cubicBezTo>
                <a:cubicBezTo>
                  <a:pt x="1994809" y="5617512"/>
                  <a:pt x="1992961" y="5610817"/>
                  <a:pt x="1992447" y="5604244"/>
                </a:cubicBezTo>
                <a:cubicBezTo>
                  <a:pt x="1986481" y="5605062"/>
                  <a:pt x="1979637" y="5599852"/>
                  <a:pt x="1978607" y="5592976"/>
                </a:cubicBezTo>
                <a:cubicBezTo>
                  <a:pt x="1976215" y="5591402"/>
                  <a:pt x="1974307" y="5589069"/>
                  <a:pt x="1973550" y="5586101"/>
                </a:cubicBezTo>
                <a:cubicBezTo>
                  <a:pt x="1971975" y="5579861"/>
                  <a:pt x="1975912" y="5572985"/>
                  <a:pt x="1982241" y="5571501"/>
                </a:cubicBezTo>
                <a:cubicBezTo>
                  <a:pt x="1984664" y="5570925"/>
                  <a:pt x="1987086" y="5570350"/>
                  <a:pt x="1989539" y="5569775"/>
                </a:cubicBezTo>
                <a:cubicBezTo>
                  <a:pt x="1989237" y="5567563"/>
                  <a:pt x="1988994" y="5565261"/>
                  <a:pt x="1989903" y="5563111"/>
                </a:cubicBezTo>
                <a:cubicBezTo>
                  <a:pt x="1991447" y="5559506"/>
                  <a:pt x="1994839" y="5557326"/>
                  <a:pt x="1998534" y="5556720"/>
                </a:cubicBezTo>
                <a:cubicBezTo>
                  <a:pt x="1997777" y="5556629"/>
                  <a:pt x="1997019" y="5556416"/>
                  <a:pt x="1996293" y="5556084"/>
                </a:cubicBezTo>
                <a:lnTo>
                  <a:pt x="1991508" y="5553903"/>
                </a:lnTo>
                <a:cubicBezTo>
                  <a:pt x="1985663" y="5551237"/>
                  <a:pt x="1981575" y="5545906"/>
                  <a:pt x="1983634" y="5539121"/>
                </a:cubicBezTo>
                <a:cubicBezTo>
                  <a:pt x="1984634" y="5535880"/>
                  <a:pt x="1987632" y="5533002"/>
                  <a:pt x="1991054" y="5531548"/>
                </a:cubicBezTo>
                <a:cubicBezTo>
                  <a:pt x="1990297" y="5531367"/>
                  <a:pt x="1989570" y="5531155"/>
                  <a:pt x="1988813" y="5530973"/>
                </a:cubicBezTo>
                <a:cubicBezTo>
                  <a:pt x="1988237" y="5530822"/>
                  <a:pt x="1987813" y="5530428"/>
                  <a:pt x="1987268" y="5530216"/>
                </a:cubicBezTo>
                <a:cubicBezTo>
                  <a:pt x="1983877" y="5534305"/>
                  <a:pt x="1978213" y="5536455"/>
                  <a:pt x="1972369" y="5532821"/>
                </a:cubicBezTo>
                <a:cubicBezTo>
                  <a:pt x="1962527" y="5526732"/>
                  <a:pt x="1967069" y="5513738"/>
                  <a:pt x="1975488" y="5510951"/>
                </a:cubicBezTo>
                <a:cubicBezTo>
                  <a:pt x="1972702" y="5502985"/>
                  <a:pt x="1976275" y="5492596"/>
                  <a:pt x="1981424" y="5486296"/>
                </a:cubicBezTo>
                <a:cubicBezTo>
                  <a:pt x="1985027" y="5481873"/>
                  <a:pt x="1992023" y="5480874"/>
                  <a:pt x="1998746" y="5481176"/>
                </a:cubicBezTo>
                <a:cubicBezTo>
                  <a:pt x="1998655" y="5473059"/>
                  <a:pt x="2009345" y="5464698"/>
                  <a:pt x="2018854" y="5470575"/>
                </a:cubicBezTo>
                <a:cubicBezTo>
                  <a:pt x="2025334" y="5474573"/>
                  <a:pt x="2024880" y="5481146"/>
                  <a:pt x="2021216" y="5485781"/>
                </a:cubicBezTo>
                <a:cubicBezTo>
                  <a:pt x="2022336" y="5485992"/>
                  <a:pt x="2023396" y="5486356"/>
                  <a:pt x="2024365" y="5486871"/>
                </a:cubicBezTo>
                <a:cubicBezTo>
                  <a:pt x="2028060" y="5481691"/>
                  <a:pt x="2035237" y="5480753"/>
                  <a:pt x="2040567" y="5483872"/>
                </a:cubicBezTo>
                <a:cubicBezTo>
                  <a:pt x="2044019" y="5485871"/>
                  <a:pt x="2045775" y="5489567"/>
                  <a:pt x="2045927" y="5493383"/>
                </a:cubicBezTo>
                <a:cubicBezTo>
                  <a:pt x="2046139" y="5492626"/>
                  <a:pt x="2046442" y="5491899"/>
                  <a:pt x="2046866" y="5491202"/>
                </a:cubicBezTo>
                <a:lnTo>
                  <a:pt x="2049682" y="5486659"/>
                </a:lnTo>
                <a:cubicBezTo>
                  <a:pt x="2053104" y="5481085"/>
                  <a:pt x="2058979" y="5477632"/>
                  <a:pt x="2065550" y="5480570"/>
                </a:cubicBezTo>
                <a:cubicBezTo>
                  <a:pt x="2070911" y="5482964"/>
                  <a:pt x="2075029" y="5490930"/>
                  <a:pt x="2071637" y="5496442"/>
                </a:cubicBezTo>
                <a:lnTo>
                  <a:pt x="2068821" y="5500986"/>
                </a:lnTo>
                <a:cubicBezTo>
                  <a:pt x="2065399" y="5506529"/>
                  <a:pt x="2059494" y="5510012"/>
                  <a:pt x="2052922" y="5507074"/>
                </a:cubicBezTo>
                <a:cubicBezTo>
                  <a:pt x="2049107" y="5505378"/>
                  <a:pt x="2045987" y="5500835"/>
                  <a:pt x="2045685" y="5496382"/>
                </a:cubicBezTo>
                <a:cubicBezTo>
                  <a:pt x="2045412" y="5497805"/>
                  <a:pt x="2044897" y="5499229"/>
                  <a:pt x="2044140" y="5500471"/>
                </a:cubicBezTo>
                <a:lnTo>
                  <a:pt x="2041324" y="5505015"/>
                </a:lnTo>
                <a:cubicBezTo>
                  <a:pt x="2040324" y="5506650"/>
                  <a:pt x="2038992" y="5507832"/>
                  <a:pt x="2037508" y="5508740"/>
                </a:cubicBezTo>
                <a:cubicBezTo>
                  <a:pt x="2038144" y="5514344"/>
                  <a:pt x="2036781" y="5520039"/>
                  <a:pt x="2032572" y="5524673"/>
                </a:cubicBezTo>
                <a:cubicBezTo>
                  <a:pt x="2029907" y="5527641"/>
                  <a:pt x="2026788" y="5529580"/>
                  <a:pt x="2023426" y="5530700"/>
                </a:cubicBezTo>
                <a:cubicBezTo>
                  <a:pt x="2023396" y="5532245"/>
                  <a:pt x="2022881" y="5533820"/>
                  <a:pt x="2022245" y="5535335"/>
                </a:cubicBezTo>
                <a:cubicBezTo>
                  <a:pt x="2025395" y="5532457"/>
                  <a:pt x="2029756" y="5530822"/>
                  <a:pt x="2034752" y="5532396"/>
                </a:cubicBezTo>
                <a:cubicBezTo>
                  <a:pt x="2038417" y="5533578"/>
                  <a:pt x="2040445" y="5535819"/>
                  <a:pt x="2041354" y="5538424"/>
                </a:cubicBezTo>
                <a:lnTo>
                  <a:pt x="2041687" y="5538243"/>
                </a:lnTo>
                <a:cubicBezTo>
                  <a:pt x="2043443" y="5531882"/>
                  <a:pt x="2050166" y="5526066"/>
                  <a:pt x="2058373" y="5528671"/>
                </a:cubicBezTo>
                <a:cubicBezTo>
                  <a:pt x="2068034" y="5531730"/>
                  <a:pt x="2066943" y="5542150"/>
                  <a:pt x="2060917" y="5547663"/>
                </a:cubicBezTo>
                <a:lnTo>
                  <a:pt x="2065338" y="5545361"/>
                </a:lnTo>
                <a:cubicBezTo>
                  <a:pt x="2071122" y="5542362"/>
                  <a:pt x="2078633" y="5545330"/>
                  <a:pt x="2081358" y="5551055"/>
                </a:cubicBezTo>
                <a:cubicBezTo>
                  <a:pt x="2084205" y="5557053"/>
                  <a:pt x="2081419" y="5564080"/>
                  <a:pt x="2075665" y="5567079"/>
                </a:cubicBezTo>
                <a:lnTo>
                  <a:pt x="2068972" y="5570562"/>
                </a:lnTo>
                <a:cubicBezTo>
                  <a:pt x="2063188" y="5573561"/>
                  <a:pt x="2055678" y="5570592"/>
                  <a:pt x="2052953" y="5564867"/>
                </a:cubicBezTo>
                <a:cubicBezTo>
                  <a:pt x="2052074" y="5563020"/>
                  <a:pt x="2052286" y="5561112"/>
                  <a:pt x="2052377" y="5559203"/>
                </a:cubicBezTo>
                <a:cubicBezTo>
                  <a:pt x="2051711" y="5559688"/>
                  <a:pt x="2051136" y="5560264"/>
                  <a:pt x="2050378" y="5560627"/>
                </a:cubicBezTo>
                <a:lnTo>
                  <a:pt x="2043686" y="5564110"/>
                </a:lnTo>
                <a:cubicBezTo>
                  <a:pt x="2037902" y="5567139"/>
                  <a:pt x="2030270" y="5562777"/>
                  <a:pt x="2028151" y="5557234"/>
                </a:cubicBezTo>
                <a:cubicBezTo>
                  <a:pt x="2027787" y="5556295"/>
                  <a:pt x="2027817" y="5555387"/>
                  <a:pt x="2027696" y="5554478"/>
                </a:cubicBezTo>
                <a:cubicBezTo>
                  <a:pt x="2026727" y="5554417"/>
                  <a:pt x="2025789" y="5554569"/>
                  <a:pt x="2024759" y="5554236"/>
                </a:cubicBezTo>
                <a:cubicBezTo>
                  <a:pt x="2017430" y="5551904"/>
                  <a:pt x="2016249" y="5545330"/>
                  <a:pt x="2018763" y="5539878"/>
                </a:cubicBezTo>
                <a:cubicBezTo>
                  <a:pt x="2016552" y="5541454"/>
                  <a:pt x="2013796" y="5542029"/>
                  <a:pt x="2011071" y="5541938"/>
                </a:cubicBezTo>
                <a:cubicBezTo>
                  <a:pt x="2011586" y="5543816"/>
                  <a:pt x="2011767" y="5545845"/>
                  <a:pt x="2011071" y="5548087"/>
                </a:cubicBezTo>
                <a:cubicBezTo>
                  <a:pt x="2009860" y="5552025"/>
                  <a:pt x="2005862" y="5555629"/>
                  <a:pt x="2001532" y="5556477"/>
                </a:cubicBezTo>
                <a:cubicBezTo>
                  <a:pt x="2002985" y="5556568"/>
                  <a:pt x="2004409" y="5556901"/>
                  <a:pt x="2005711" y="5557507"/>
                </a:cubicBezTo>
                <a:lnTo>
                  <a:pt x="2010495" y="5559688"/>
                </a:lnTo>
                <a:cubicBezTo>
                  <a:pt x="2012191" y="5560475"/>
                  <a:pt x="2013524" y="5561627"/>
                  <a:pt x="2014584" y="5562990"/>
                </a:cubicBezTo>
                <a:cubicBezTo>
                  <a:pt x="2019974" y="5561687"/>
                  <a:pt x="2025698" y="5562293"/>
                  <a:pt x="2030755" y="5565837"/>
                </a:cubicBezTo>
                <a:cubicBezTo>
                  <a:pt x="2033965" y="5568078"/>
                  <a:pt x="2036266" y="5570895"/>
                  <a:pt x="2037781" y="5574045"/>
                </a:cubicBezTo>
                <a:cubicBezTo>
                  <a:pt x="2039598" y="5573864"/>
                  <a:pt x="2041505" y="5574045"/>
                  <a:pt x="2043383" y="5574742"/>
                </a:cubicBezTo>
                <a:cubicBezTo>
                  <a:pt x="2049197" y="5576893"/>
                  <a:pt x="2052317" y="5584617"/>
                  <a:pt x="2049742" y="5590250"/>
                </a:cubicBezTo>
                <a:close/>
                <a:moveTo>
                  <a:pt x="2052377" y="5654011"/>
                </a:moveTo>
                <a:cubicBezTo>
                  <a:pt x="2049924" y="5648195"/>
                  <a:pt x="2052559" y="5642319"/>
                  <a:pt x="2057465" y="5639078"/>
                </a:cubicBezTo>
                <a:cubicBezTo>
                  <a:pt x="2056253" y="5636503"/>
                  <a:pt x="2055860" y="5633535"/>
                  <a:pt x="2056708" y="5630839"/>
                </a:cubicBezTo>
                <a:lnTo>
                  <a:pt x="2058313" y="5625750"/>
                </a:lnTo>
                <a:cubicBezTo>
                  <a:pt x="2060342" y="5619329"/>
                  <a:pt x="2066550" y="5615876"/>
                  <a:pt x="2073121" y="5617360"/>
                </a:cubicBezTo>
                <a:cubicBezTo>
                  <a:pt x="2079299" y="5618784"/>
                  <a:pt x="2083387" y="5626174"/>
                  <a:pt x="2081510" y="5632172"/>
                </a:cubicBezTo>
                <a:lnTo>
                  <a:pt x="2079905" y="5637260"/>
                </a:lnTo>
                <a:cubicBezTo>
                  <a:pt x="2079783" y="5637654"/>
                  <a:pt x="2079602" y="5637987"/>
                  <a:pt x="2079450" y="5638351"/>
                </a:cubicBezTo>
                <a:cubicBezTo>
                  <a:pt x="2080177" y="5639229"/>
                  <a:pt x="2080843" y="5640168"/>
                  <a:pt x="2081267" y="5641168"/>
                </a:cubicBezTo>
                <a:cubicBezTo>
                  <a:pt x="2083932" y="5647468"/>
                  <a:pt x="2080631" y="5653920"/>
                  <a:pt x="2074878" y="5656949"/>
                </a:cubicBezTo>
                <a:lnTo>
                  <a:pt x="2068155" y="5660432"/>
                </a:lnTo>
                <a:cubicBezTo>
                  <a:pt x="2062370" y="5663401"/>
                  <a:pt x="2054769" y="5659645"/>
                  <a:pt x="2052377" y="5654011"/>
                </a:cubicBezTo>
                <a:close/>
                <a:moveTo>
                  <a:pt x="2099195" y="5700294"/>
                </a:moveTo>
                <a:cubicBezTo>
                  <a:pt x="2097257" y="5706655"/>
                  <a:pt x="2089838" y="5709502"/>
                  <a:pt x="2083842" y="5707624"/>
                </a:cubicBezTo>
                <a:lnTo>
                  <a:pt x="2078754" y="5706019"/>
                </a:lnTo>
                <a:cubicBezTo>
                  <a:pt x="2072334" y="5703989"/>
                  <a:pt x="2069578" y="5696719"/>
                  <a:pt x="2071425" y="5690662"/>
                </a:cubicBezTo>
                <a:cubicBezTo>
                  <a:pt x="2073364" y="5684300"/>
                  <a:pt x="2080783" y="5681453"/>
                  <a:pt x="2086779" y="5683331"/>
                </a:cubicBezTo>
                <a:lnTo>
                  <a:pt x="2091867" y="5684937"/>
                </a:lnTo>
                <a:cubicBezTo>
                  <a:pt x="2098287" y="5686966"/>
                  <a:pt x="2101012" y="5694236"/>
                  <a:pt x="2099195" y="5700294"/>
                </a:cubicBezTo>
                <a:close/>
                <a:moveTo>
                  <a:pt x="2105857" y="5549268"/>
                </a:moveTo>
                <a:cubicBezTo>
                  <a:pt x="2120545" y="5553903"/>
                  <a:pt x="2115275" y="5577377"/>
                  <a:pt x="2100558" y="5572713"/>
                </a:cubicBezTo>
                <a:cubicBezTo>
                  <a:pt x="2085840" y="5568078"/>
                  <a:pt x="2091109" y="5544634"/>
                  <a:pt x="2105857" y="5549268"/>
                </a:cubicBezTo>
                <a:close/>
                <a:moveTo>
                  <a:pt x="2116971" y="5622812"/>
                </a:moveTo>
                <a:cubicBezTo>
                  <a:pt x="2111187" y="5621116"/>
                  <a:pt x="2108371" y="5614816"/>
                  <a:pt x="2109340" y="5609152"/>
                </a:cubicBezTo>
                <a:lnTo>
                  <a:pt x="2109279" y="5609152"/>
                </a:lnTo>
                <a:cubicBezTo>
                  <a:pt x="2102890" y="5607152"/>
                  <a:pt x="2100194" y="5599731"/>
                  <a:pt x="2102072" y="5593734"/>
                </a:cubicBezTo>
                <a:lnTo>
                  <a:pt x="2103677" y="5588645"/>
                </a:lnTo>
                <a:cubicBezTo>
                  <a:pt x="2105706" y="5582224"/>
                  <a:pt x="2113095" y="5579589"/>
                  <a:pt x="2119091" y="5581466"/>
                </a:cubicBezTo>
                <a:cubicBezTo>
                  <a:pt x="2120999" y="5582072"/>
                  <a:pt x="2122453" y="5583223"/>
                  <a:pt x="2123694" y="5584617"/>
                </a:cubicBezTo>
                <a:cubicBezTo>
                  <a:pt x="2125663" y="5584284"/>
                  <a:pt x="2127692" y="5584223"/>
                  <a:pt x="2129630" y="5584798"/>
                </a:cubicBezTo>
                <a:cubicBezTo>
                  <a:pt x="2135959" y="5586676"/>
                  <a:pt x="2138987" y="5594097"/>
                  <a:pt x="2137079" y="5600064"/>
                </a:cubicBezTo>
                <a:lnTo>
                  <a:pt x="2132234" y="5615331"/>
                </a:lnTo>
                <a:cubicBezTo>
                  <a:pt x="2130205" y="5621782"/>
                  <a:pt x="2123089" y="5624630"/>
                  <a:pt x="2116971" y="5622812"/>
                </a:cubicBezTo>
                <a:close/>
                <a:moveTo>
                  <a:pt x="2129933" y="5649528"/>
                </a:moveTo>
                <a:lnTo>
                  <a:pt x="2131538" y="5644439"/>
                </a:lnTo>
                <a:cubicBezTo>
                  <a:pt x="2133506" y="5638230"/>
                  <a:pt x="2138472" y="5633474"/>
                  <a:pt x="2145498" y="5634747"/>
                </a:cubicBezTo>
                <a:cubicBezTo>
                  <a:pt x="2151100" y="5635776"/>
                  <a:pt x="2156551" y="5642046"/>
                  <a:pt x="2155189" y="5648044"/>
                </a:cubicBezTo>
                <a:cubicBezTo>
                  <a:pt x="2157823" y="5646135"/>
                  <a:pt x="2161245" y="5645227"/>
                  <a:pt x="2165303" y="5646499"/>
                </a:cubicBezTo>
                <a:cubicBezTo>
                  <a:pt x="2180081" y="5651163"/>
                  <a:pt x="2172571" y="5674033"/>
                  <a:pt x="2157823" y="5669368"/>
                </a:cubicBezTo>
                <a:cubicBezTo>
                  <a:pt x="2152705" y="5667732"/>
                  <a:pt x="2150404" y="5663885"/>
                  <a:pt x="2150010" y="5659796"/>
                </a:cubicBezTo>
                <a:cubicBezTo>
                  <a:pt x="2147467" y="5662583"/>
                  <a:pt x="2143984" y="5664279"/>
                  <a:pt x="2139593" y="5663491"/>
                </a:cubicBezTo>
                <a:cubicBezTo>
                  <a:pt x="2133809" y="5662462"/>
                  <a:pt x="2127995" y="5655737"/>
                  <a:pt x="2129933" y="5649528"/>
                </a:cubicBezTo>
                <a:close/>
                <a:moveTo>
                  <a:pt x="2152524" y="5701203"/>
                </a:moveTo>
                <a:cubicBezTo>
                  <a:pt x="2137776" y="5696538"/>
                  <a:pt x="2148102" y="5674790"/>
                  <a:pt x="2162638" y="5679394"/>
                </a:cubicBezTo>
                <a:cubicBezTo>
                  <a:pt x="2177386" y="5684058"/>
                  <a:pt x="2167060" y="5705807"/>
                  <a:pt x="2152524" y="5701203"/>
                </a:cubicBezTo>
                <a:close/>
                <a:moveTo>
                  <a:pt x="2186926" y="5735339"/>
                </a:moveTo>
                <a:lnTo>
                  <a:pt x="2180203" y="5738822"/>
                </a:lnTo>
                <a:cubicBezTo>
                  <a:pt x="2174207" y="5741942"/>
                  <a:pt x="2167847" y="5741488"/>
                  <a:pt x="2163486" y="5735763"/>
                </a:cubicBezTo>
                <a:cubicBezTo>
                  <a:pt x="2159883" y="5731038"/>
                  <a:pt x="2160943" y="5721921"/>
                  <a:pt x="2166545" y="5719043"/>
                </a:cubicBezTo>
                <a:cubicBezTo>
                  <a:pt x="2168786" y="5717862"/>
                  <a:pt x="2171027" y="5716711"/>
                  <a:pt x="2173238" y="5715560"/>
                </a:cubicBezTo>
                <a:cubicBezTo>
                  <a:pt x="2179234" y="5712440"/>
                  <a:pt x="2185623" y="5712894"/>
                  <a:pt x="2189954" y="5718619"/>
                </a:cubicBezTo>
                <a:cubicBezTo>
                  <a:pt x="2193588" y="5723344"/>
                  <a:pt x="2192528" y="5732431"/>
                  <a:pt x="2186926" y="5735339"/>
                </a:cubicBezTo>
                <a:close/>
                <a:moveTo>
                  <a:pt x="2199493" y="5721709"/>
                </a:moveTo>
                <a:cubicBezTo>
                  <a:pt x="2184897" y="5717105"/>
                  <a:pt x="2189378" y="5693418"/>
                  <a:pt x="2204127" y="5698113"/>
                </a:cubicBezTo>
                <a:cubicBezTo>
                  <a:pt x="2218723" y="5702717"/>
                  <a:pt x="2214271" y="5726373"/>
                  <a:pt x="2199493" y="5721709"/>
                </a:cubicBezTo>
                <a:close/>
                <a:moveTo>
                  <a:pt x="2215422" y="5687511"/>
                </a:moveTo>
                <a:cubicBezTo>
                  <a:pt x="2214211" y="5687118"/>
                  <a:pt x="2213181" y="5686573"/>
                  <a:pt x="2212212" y="5685936"/>
                </a:cubicBezTo>
                <a:cubicBezTo>
                  <a:pt x="2210758" y="5685906"/>
                  <a:pt x="2209305" y="5685664"/>
                  <a:pt x="2207942" y="5685179"/>
                </a:cubicBezTo>
                <a:cubicBezTo>
                  <a:pt x="2203793" y="5683665"/>
                  <a:pt x="2201340" y="5679757"/>
                  <a:pt x="2200826" y="5675577"/>
                </a:cubicBezTo>
                <a:cubicBezTo>
                  <a:pt x="2198342" y="5673214"/>
                  <a:pt x="2196828" y="5670004"/>
                  <a:pt x="2197161" y="5665854"/>
                </a:cubicBezTo>
                <a:cubicBezTo>
                  <a:pt x="2197646" y="5659917"/>
                  <a:pt x="2204490" y="5653889"/>
                  <a:pt x="2210607" y="5655435"/>
                </a:cubicBezTo>
                <a:cubicBezTo>
                  <a:pt x="2216119" y="5656828"/>
                  <a:pt x="2221327" y="5659100"/>
                  <a:pt x="2223810" y="5664643"/>
                </a:cubicBezTo>
                <a:cubicBezTo>
                  <a:pt x="2224053" y="5665188"/>
                  <a:pt x="2224144" y="5665733"/>
                  <a:pt x="2224325" y="5666278"/>
                </a:cubicBezTo>
                <a:cubicBezTo>
                  <a:pt x="2233289" y="5673729"/>
                  <a:pt x="2228353" y="5691601"/>
                  <a:pt x="2215422" y="5687511"/>
                </a:cubicBezTo>
                <a:close/>
                <a:moveTo>
                  <a:pt x="2214514" y="5631203"/>
                </a:moveTo>
                <a:cubicBezTo>
                  <a:pt x="2205429" y="5628325"/>
                  <a:pt x="2205398" y="5618784"/>
                  <a:pt x="2210123" y="5612938"/>
                </a:cubicBezTo>
                <a:cubicBezTo>
                  <a:pt x="2208851" y="5613059"/>
                  <a:pt x="2207579" y="5613119"/>
                  <a:pt x="2206337" y="5612756"/>
                </a:cubicBezTo>
                <a:lnTo>
                  <a:pt x="2201250" y="5611151"/>
                </a:lnTo>
                <a:cubicBezTo>
                  <a:pt x="2194829" y="5609121"/>
                  <a:pt x="2190953" y="5603578"/>
                  <a:pt x="2192225" y="5596733"/>
                </a:cubicBezTo>
                <a:cubicBezTo>
                  <a:pt x="2193315" y="5590705"/>
                  <a:pt x="2200614" y="5585798"/>
                  <a:pt x="2206640" y="5587706"/>
                </a:cubicBezTo>
                <a:lnTo>
                  <a:pt x="2211728" y="5589312"/>
                </a:lnTo>
                <a:cubicBezTo>
                  <a:pt x="2218148" y="5591341"/>
                  <a:pt x="2222024" y="5596884"/>
                  <a:pt x="2220782" y="5603730"/>
                </a:cubicBezTo>
                <a:cubicBezTo>
                  <a:pt x="2220479" y="5605426"/>
                  <a:pt x="2219601" y="5606940"/>
                  <a:pt x="2218481" y="5608333"/>
                </a:cubicBezTo>
                <a:cubicBezTo>
                  <a:pt x="2220055" y="5608212"/>
                  <a:pt x="2221721" y="5608333"/>
                  <a:pt x="2223508" y="5608879"/>
                </a:cubicBezTo>
                <a:cubicBezTo>
                  <a:pt x="2238256" y="5613574"/>
                  <a:pt x="2229201" y="5635867"/>
                  <a:pt x="2214514" y="5631203"/>
                </a:cubicBezTo>
                <a:close/>
                <a:moveTo>
                  <a:pt x="2249400" y="5668459"/>
                </a:moveTo>
                <a:cubicBezTo>
                  <a:pt x="2264148" y="5673124"/>
                  <a:pt x="2256910" y="5696053"/>
                  <a:pt x="2242132" y="5691389"/>
                </a:cubicBezTo>
                <a:cubicBezTo>
                  <a:pt x="2227384" y="5686724"/>
                  <a:pt x="2234622" y="5663795"/>
                  <a:pt x="2249400" y="5668459"/>
                </a:cubicBezTo>
                <a:close/>
                <a:moveTo>
                  <a:pt x="2262391" y="5717741"/>
                </a:moveTo>
                <a:lnTo>
                  <a:pt x="2260786" y="5722829"/>
                </a:lnTo>
                <a:cubicBezTo>
                  <a:pt x="2258818" y="5729039"/>
                  <a:pt x="2252034" y="5732735"/>
                  <a:pt x="2245766" y="5730796"/>
                </a:cubicBezTo>
                <a:cubicBezTo>
                  <a:pt x="2239588" y="5728918"/>
                  <a:pt x="2235833" y="5721951"/>
                  <a:pt x="2237801" y="5715772"/>
                </a:cubicBezTo>
                <a:lnTo>
                  <a:pt x="2239406" y="5710683"/>
                </a:lnTo>
                <a:cubicBezTo>
                  <a:pt x="2241375" y="5704474"/>
                  <a:pt x="2248158" y="5700778"/>
                  <a:pt x="2254427" y="5702717"/>
                </a:cubicBezTo>
                <a:cubicBezTo>
                  <a:pt x="2260574" y="5704625"/>
                  <a:pt x="2264330" y="5711562"/>
                  <a:pt x="2262391" y="5717741"/>
                </a:cubicBezTo>
                <a:close/>
                <a:moveTo>
                  <a:pt x="2280137" y="5661614"/>
                </a:moveTo>
                <a:cubicBezTo>
                  <a:pt x="2278562" y="5667853"/>
                  <a:pt x="2271173" y="5671609"/>
                  <a:pt x="2265177" y="5669701"/>
                </a:cubicBezTo>
                <a:lnTo>
                  <a:pt x="2260090" y="5668096"/>
                </a:lnTo>
                <a:cubicBezTo>
                  <a:pt x="2253670" y="5666066"/>
                  <a:pt x="2250399" y="5659524"/>
                  <a:pt x="2252004" y="5653132"/>
                </a:cubicBezTo>
                <a:cubicBezTo>
                  <a:pt x="2253579" y="5646893"/>
                  <a:pt x="2260968" y="5643167"/>
                  <a:pt x="2266964" y="5645045"/>
                </a:cubicBezTo>
                <a:lnTo>
                  <a:pt x="2272052" y="5646650"/>
                </a:lnTo>
                <a:cubicBezTo>
                  <a:pt x="2278472" y="5648680"/>
                  <a:pt x="2281742" y="5655192"/>
                  <a:pt x="2280137" y="5661614"/>
                </a:cubicBezTo>
                <a:close/>
                <a:moveTo>
                  <a:pt x="2292705" y="5621752"/>
                </a:moveTo>
                <a:cubicBezTo>
                  <a:pt x="2290736" y="5627992"/>
                  <a:pt x="2282893" y="5630839"/>
                  <a:pt x="2277139" y="5628598"/>
                </a:cubicBezTo>
                <a:cubicBezTo>
                  <a:pt x="2270810" y="5626114"/>
                  <a:pt x="2268327" y="5619208"/>
                  <a:pt x="2270295" y="5613028"/>
                </a:cubicBezTo>
                <a:lnTo>
                  <a:pt x="2271900" y="5607940"/>
                </a:lnTo>
                <a:cubicBezTo>
                  <a:pt x="2273869" y="5601700"/>
                  <a:pt x="2281712" y="5598853"/>
                  <a:pt x="2287466" y="5601094"/>
                </a:cubicBezTo>
                <a:cubicBezTo>
                  <a:pt x="2293795" y="5603578"/>
                  <a:pt x="2296278" y="5610484"/>
                  <a:pt x="2294310" y="5616663"/>
                </a:cubicBezTo>
                <a:lnTo>
                  <a:pt x="2292705" y="5621752"/>
                </a:lnTo>
                <a:close/>
                <a:moveTo>
                  <a:pt x="2298489" y="5575560"/>
                </a:moveTo>
                <a:lnTo>
                  <a:pt x="2297157" y="5571289"/>
                </a:lnTo>
                <a:cubicBezTo>
                  <a:pt x="2293765" y="5570229"/>
                  <a:pt x="2290797" y="5567897"/>
                  <a:pt x="2289343" y="5564262"/>
                </a:cubicBezTo>
                <a:cubicBezTo>
                  <a:pt x="2287466" y="5559567"/>
                  <a:pt x="2288980" y="5555417"/>
                  <a:pt x="2291009" y="5551146"/>
                </a:cubicBezTo>
                <a:cubicBezTo>
                  <a:pt x="2292584" y="5547845"/>
                  <a:pt x="2295763" y="5546118"/>
                  <a:pt x="2299216" y="5545664"/>
                </a:cubicBezTo>
                <a:lnTo>
                  <a:pt x="2299731" y="5545149"/>
                </a:lnTo>
                <a:cubicBezTo>
                  <a:pt x="2304546" y="5540454"/>
                  <a:pt x="2312086" y="5541120"/>
                  <a:pt x="2316719" y="5545603"/>
                </a:cubicBezTo>
                <a:cubicBezTo>
                  <a:pt x="2318113" y="5546936"/>
                  <a:pt x="2318900" y="5548632"/>
                  <a:pt x="2319384" y="5550419"/>
                </a:cubicBezTo>
                <a:cubicBezTo>
                  <a:pt x="2321625" y="5547511"/>
                  <a:pt x="2325168" y="5545876"/>
                  <a:pt x="2329984" y="5547390"/>
                </a:cubicBezTo>
                <a:cubicBezTo>
                  <a:pt x="2344519" y="5551994"/>
                  <a:pt x="2340492" y="5575741"/>
                  <a:pt x="2325774" y="5571077"/>
                </a:cubicBezTo>
                <a:cubicBezTo>
                  <a:pt x="2324109" y="5570532"/>
                  <a:pt x="2322715" y="5569714"/>
                  <a:pt x="2321535" y="5568745"/>
                </a:cubicBezTo>
                <a:lnTo>
                  <a:pt x="2321595" y="5568956"/>
                </a:lnTo>
                <a:cubicBezTo>
                  <a:pt x="2323624" y="5575378"/>
                  <a:pt x="2319384" y="5581800"/>
                  <a:pt x="2313358" y="5583829"/>
                </a:cubicBezTo>
                <a:cubicBezTo>
                  <a:pt x="2307120" y="5585889"/>
                  <a:pt x="2300397" y="5581557"/>
                  <a:pt x="2298489" y="5575560"/>
                </a:cubicBezTo>
                <a:close/>
                <a:moveTo>
                  <a:pt x="2343641" y="5577195"/>
                </a:moveTo>
                <a:cubicBezTo>
                  <a:pt x="2343884" y="5577105"/>
                  <a:pt x="2344156" y="5577135"/>
                  <a:pt x="2344398" y="5577044"/>
                </a:cubicBezTo>
                <a:cubicBezTo>
                  <a:pt x="2345943" y="5571683"/>
                  <a:pt x="2351000" y="5567866"/>
                  <a:pt x="2356693" y="5568199"/>
                </a:cubicBezTo>
                <a:cubicBezTo>
                  <a:pt x="2357329" y="5568199"/>
                  <a:pt x="2357693" y="5568199"/>
                  <a:pt x="2357784" y="5568230"/>
                </a:cubicBezTo>
                <a:cubicBezTo>
                  <a:pt x="2357844" y="5568230"/>
                  <a:pt x="2357935" y="5568230"/>
                  <a:pt x="2357995" y="5568199"/>
                </a:cubicBezTo>
                <a:cubicBezTo>
                  <a:pt x="2358056" y="5568199"/>
                  <a:pt x="2358056" y="5568199"/>
                  <a:pt x="2358086" y="5568169"/>
                </a:cubicBezTo>
                <a:cubicBezTo>
                  <a:pt x="2358480" y="5567563"/>
                  <a:pt x="2358904" y="5566988"/>
                  <a:pt x="2359267" y="5566322"/>
                </a:cubicBezTo>
                <a:cubicBezTo>
                  <a:pt x="2362508" y="5560415"/>
                  <a:pt x="2370957" y="5560142"/>
                  <a:pt x="2375984" y="5563323"/>
                </a:cubicBezTo>
                <a:cubicBezTo>
                  <a:pt x="2381889" y="5567049"/>
                  <a:pt x="2382010" y="5574560"/>
                  <a:pt x="2379012" y="5580043"/>
                </a:cubicBezTo>
                <a:cubicBezTo>
                  <a:pt x="2375318" y="5586797"/>
                  <a:pt x="2368897" y="5590554"/>
                  <a:pt x="2361781" y="5591765"/>
                </a:cubicBezTo>
                <a:cubicBezTo>
                  <a:pt x="2362296" y="5596824"/>
                  <a:pt x="2360539" y="5601730"/>
                  <a:pt x="2355270" y="5604153"/>
                </a:cubicBezTo>
                <a:cubicBezTo>
                  <a:pt x="2349910" y="5606607"/>
                  <a:pt x="2341279" y="5604457"/>
                  <a:pt x="2339311" y="5598247"/>
                </a:cubicBezTo>
                <a:lnTo>
                  <a:pt x="2337706" y="5593158"/>
                </a:lnTo>
                <a:cubicBezTo>
                  <a:pt x="2335768" y="5586918"/>
                  <a:pt x="2337130" y="5580194"/>
                  <a:pt x="2343641" y="5577195"/>
                </a:cubicBezTo>
                <a:close/>
                <a:moveTo>
                  <a:pt x="2352605" y="5662734"/>
                </a:moveTo>
                <a:cubicBezTo>
                  <a:pt x="2351545" y="5666217"/>
                  <a:pt x="2348820" y="5668520"/>
                  <a:pt x="2345610" y="5669701"/>
                </a:cubicBezTo>
                <a:lnTo>
                  <a:pt x="2345125" y="5671215"/>
                </a:lnTo>
                <a:cubicBezTo>
                  <a:pt x="2343611" y="5676001"/>
                  <a:pt x="2340068" y="5679303"/>
                  <a:pt x="2335586" y="5680121"/>
                </a:cubicBezTo>
                <a:cubicBezTo>
                  <a:pt x="2337978" y="5682938"/>
                  <a:pt x="2339371" y="5686663"/>
                  <a:pt x="2338281" y="5690116"/>
                </a:cubicBezTo>
                <a:lnTo>
                  <a:pt x="2336676" y="5695205"/>
                </a:lnTo>
                <a:cubicBezTo>
                  <a:pt x="2334647" y="5701657"/>
                  <a:pt x="2329438" y="5705655"/>
                  <a:pt x="2322473" y="5704535"/>
                </a:cubicBezTo>
                <a:cubicBezTo>
                  <a:pt x="2316508" y="5703565"/>
                  <a:pt x="2311238" y="5696326"/>
                  <a:pt x="2313146" y="5690328"/>
                </a:cubicBezTo>
                <a:lnTo>
                  <a:pt x="2314751" y="5685240"/>
                </a:lnTo>
                <a:cubicBezTo>
                  <a:pt x="2316326" y="5680303"/>
                  <a:pt x="2319778" y="5676850"/>
                  <a:pt x="2324411" y="5675971"/>
                </a:cubicBezTo>
                <a:cubicBezTo>
                  <a:pt x="2321989" y="5673063"/>
                  <a:pt x="2320626" y="5669156"/>
                  <a:pt x="2321746" y="5665612"/>
                </a:cubicBezTo>
                <a:lnTo>
                  <a:pt x="2323351" y="5660523"/>
                </a:lnTo>
                <a:cubicBezTo>
                  <a:pt x="2323624" y="5659736"/>
                  <a:pt x="2324078" y="5659100"/>
                  <a:pt x="2324442" y="5658373"/>
                </a:cubicBezTo>
                <a:cubicBezTo>
                  <a:pt x="2324260" y="5656616"/>
                  <a:pt x="2324320" y="5654829"/>
                  <a:pt x="2324835" y="5653132"/>
                </a:cubicBezTo>
                <a:cubicBezTo>
                  <a:pt x="2326773" y="5646771"/>
                  <a:pt x="2334193" y="5643894"/>
                  <a:pt x="2340189" y="5645802"/>
                </a:cubicBezTo>
                <a:lnTo>
                  <a:pt x="2345276" y="5647408"/>
                </a:lnTo>
                <a:cubicBezTo>
                  <a:pt x="2351696" y="5649407"/>
                  <a:pt x="2354452" y="5656646"/>
                  <a:pt x="2352605" y="5662734"/>
                </a:cubicBezTo>
                <a:close/>
                <a:moveTo>
                  <a:pt x="2375196" y="5687602"/>
                </a:moveTo>
                <a:lnTo>
                  <a:pt x="2370109" y="5689208"/>
                </a:lnTo>
                <a:cubicBezTo>
                  <a:pt x="2363901" y="5691146"/>
                  <a:pt x="2357057" y="5688935"/>
                  <a:pt x="2354483" y="5682514"/>
                </a:cubicBezTo>
                <a:cubicBezTo>
                  <a:pt x="2352211" y="5676819"/>
                  <a:pt x="2354967" y="5668823"/>
                  <a:pt x="2361175" y="5666884"/>
                </a:cubicBezTo>
                <a:lnTo>
                  <a:pt x="2366263" y="5665279"/>
                </a:lnTo>
                <a:cubicBezTo>
                  <a:pt x="2372471" y="5663340"/>
                  <a:pt x="2379345" y="5665551"/>
                  <a:pt x="2381889" y="5671973"/>
                </a:cubicBezTo>
                <a:cubicBezTo>
                  <a:pt x="2384160" y="5677667"/>
                  <a:pt x="2381404" y="5685633"/>
                  <a:pt x="2375196" y="5687602"/>
                </a:cubicBezTo>
                <a:close/>
                <a:moveTo>
                  <a:pt x="2387431" y="5627689"/>
                </a:moveTo>
                <a:cubicBezTo>
                  <a:pt x="2384130" y="5628719"/>
                  <a:pt x="2381435" y="5628204"/>
                  <a:pt x="2379285" y="5626901"/>
                </a:cubicBezTo>
                <a:cubicBezTo>
                  <a:pt x="2379860" y="5634474"/>
                  <a:pt x="2374076" y="5642470"/>
                  <a:pt x="2364870" y="5639532"/>
                </a:cubicBezTo>
                <a:cubicBezTo>
                  <a:pt x="2350122" y="5634868"/>
                  <a:pt x="2356057" y="5611575"/>
                  <a:pt x="2370805" y="5616209"/>
                </a:cubicBezTo>
                <a:cubicBezTo>
                  <a:pt x="2372229" y="5616663"/>
                  <a:pt x="2373289" y="5617421"/>
                  <a:pt x="2374318" y="5618148"/>
                </a:cubicBezTo>
                <a:cubicBezTo>
                  <a:pt x="2373773" y="5612453"/>
                  <a:pt x="2376377" y="5606122"/>
                  <a:pt x="2383221" y="5603972"/>
                </a:cubicBezTo>
                <a:cubicBezTo>
                  <a:pt x="2397969" y="5599368"/>
                  <a:pt x="2401997" y="5623115"/>
                  <a:pt x="2387431" y="5627689"/>
                </a:cubicBezTo>
                <a:close/>
                <a:moveTo>
                  <a:pt x="2391640" y="5564837"/>
                </a:moveTo>
                <a:cubicBezTo>
                  <a:pt x="2376862" y="5569472"/>
                  <a:pt x="2369867" y="5546451"/>
                  <a:pt x="2384645" y="5541817"/>
                </a:cubicBezTo>
                <a:cubicBezTo>
                  <a:pt x="2399423" y="5537182"/>
                  <a:pt x="2406418" y="5560203"/>
                  <a:pt x="2391640" y="5564837"/>
                </a:cubicBezTo>
                <a:close/>
                <a:moveTo>
                  <a:pt x="2403329" y="5427260"/>
                </a:moveTo>
                <a:cubicBezTo>
                  <a:pt x="2403208" y="5427563"/>
                  <a:pt x="2403239" y="5427896"/>
                  <a:pt x="2403087" y="5428199"/>
                </a:cubicBezTo>
                <a:lnTo>
                  <a:pt x="2399574" y="5434893"/>
                </a:lnTo>
                <a:cubicBezTo>
                  <a:pt x="2397727" y="5438437"/>
                  <a:pt x="2394426" y="5440740"/>
                  <a:pt x="2390762" y="5441497"/>
                </a:cubicBezTo>
                <a:cubicBezTo>
                  <a:pt x="2392276" y="5444041"/>
                  <a:pt x="2392640" y="5447009"/>
                  <a:pt x="2392034" y="5449917"/>
                </a:cubicBezTo>
                <a:cubicBezTo>
                  <a:pt x="2396970" y="5452613"/>
                  <a:pt x="2400331" y="5457914"/>
                  <a:pt x="2397394" y="5463790"/>
                </a:cubicBezTo>
                <a:cubicBezTo>
                  <a:pt x="2396395" y="5465789"/>
                  <a:pt x="2395638" y="5467940"/>
                  <a:pt x="2394608" y="5469939"/>
                </a:cubicBezTo>
                <a:cubicBezTo>
                  <a:pt x="2394396" y="5470484"/>
                  <a:pt x="2394245" y="5470999"/>
                  <a:pt x="2394063" y="5471544"/>
                </a:cubicBezTo>
                <a:cubicBezTo>
                  <a:pt x="2393760" y="5473180"/>
                  <a:pt x="2393427" y="5474634"/>
                  <a:pt x="2392821" y="5475997"/>
                </a:cubicBezTo>
                <a:cubicBezTo>
                  <a:pt x="2394547" y="5479147"/>
                  <a:pt x="2395032" y="5483115"/>
                  <a:pt x="2393911" y="5486265"/>
                </a:cubicBezTo>
                <a:cubicBezTo>
                  <a:pt x="2392458" y="5490324"/>
                  <a:pt x="2389308" y="5492535"/>
                  <a:pt x="2385674" y="5493414"/>
                </a:cubicBezTo>
                <a:cubicBezTo>
                  <a:pt x="2386401" y="5493504"/>
                  <a:pt x="2387037" y="5493414"/>
                  <a:pt x="2387794" y="5493625"/>
                </a:cubicBezTo>
                <a:cubicBezTo>
                  <a:pt x="2396152" y="5496261"/>
                  <a:pt x="2397788" y="5504894"/>
                  <a:pt x="2395062" y="5511042"/>
                </a:cubicBezTo>
                <a:cubicBezTo>
                  <a:pt x="2407902" y="5509649"/>
                  <a:pt x="2411930" y="5530367"/>
                  <a:pt x="2398121" y="5534729"/>
                </a:cubicBezTo>
                <a:cubicBezTo>
                  <a:pt x="2386946" y="5538243"/>
                  <a:pt x="2381193" y="5525672"/>
                  <a:pt x="2385432" y="5517343"/>
                </a:cubicBezTo>
                <a:cubicBezTo>
                  <a:pt x="2384372" y="5517313"/>
                  <a:pt x="2383343" y="5517373"/>
                  <a:pt x="2382162" y="5517009"/>
                </a:cubicBezTo>
                <a:cubicBezTo>
                  <a:pt x="2371047" y="5513496"/>
                  <a:pt x="2371562" y="5499259"/>
                  <a:pt x="2378891" y="5494565"/>
                </a:cubicBezTo>
                <a:cubicBezTo>
                  <a:pt x="2376741" y="5495413"/>
                  <a:pt x="2375166" y="5495776"/>
                  <a:pt x="2372925" y="5495898"/>
                </a:cubicBezTo>
                <a:cubicBezTo>
                  <a:pt x="2367868" y="5496200"/>
                  <a:pt x="2363840" y="5494383"/>
                  <a:pt x="2359449" y="5492081"/>
                </a:cubicBezTo>
                <a:cubicBezTo>
                  <a:pt x="2358177" y="5491414"/>
                  <a:pt x="2357147" y="5490203"/>
                  <a:pt x="2356300" y="5488840"/>
                </a:cubicBezTo>
                <a:cubicBezTo>
                  <a:pt x="2354089" y="5488173"/>
                  <a:pt x="2352060" y="5486992"/>
                  <a:pt x="2350576" y="5485356"/>
                </a:cubicBezTo>
                <a:cubicBezTo>
                  <a:pt x="2349395" y="5484054"/>
                  <a:pt x="2348305" y="5482660"/>
                  <a:pt x="2347245" y="5481237"/>
                </a:cubicBezTo>
                <a:cubicBezTo>
                  <a:pt x="2346791" y="5481116"/>
                  <a:pt x="2346337" y="5480995"/>
                  <a:pt x="2345882" y="5480783"/>
                </a:cubicBezTo>
                <a:cubicBezTo>
                  <a:pt x="2340219" y="5478269"/>
                  <a:pt x="2336767" y="5470666"/>
                  <a:pt x="2339765" y="5464911"/>
                </a:cubicBezTo>
                <a:lnTo>
                  <a:pt x="2341400" y="5461791"/>
                </a:lnTo>
                <a:cubicBezTo>
                  <a:pt x="2341582" y="5460731"/>
                  <a:pt x="2341794" y="5459671"/>
                  <a:pt x="2342157" y="5458580"/>
                </a:cubicBezTo>
                <a:cubicBezTo>
                  <a:pt x="2344883" y="5450402"/>
                  <a:pt x="2352605" y="5444798"/>
                  <a:pt x="2358480" y="5439013"/>
                </a:cubicBezTo>
                <a:cubicBezTo>
                  <a:pt x="2363507" y="5434045"/>
                  <a:pt x="2369412" y="5435227"/>
                  <a:pt x="2373410" y="5438922"/>
                </a:cubicBezTo>
                <a:cubicBezTo>
                  <a:pt x="2374894" y="5437559"/>
                  <a:pt x="2376620" y="5436560"/>
                  <a:pt x="2378709" y="5436166"/>
                </a:cubicBezTo>
                <a:cubicBezTo>
                  <a:pt x="2376589" y="5432803"/>
                  <a:pt x="2375802" y="5428593"/>
                  <a:pt x="2377680" y="5424958"/>
                </a:cubicBezTo>
                <a:lnTo>
                  <a:pt x="2381193" y="5418264"/>
                </a:lnTo>
                <a:cubicBezTo>
                  <a:pt x="2383312" y="5414175"/>
                  <a:pt x="2387310" y="5411600"/>
                  <a:pt x="2391640" y="5411328"/>
                </a:cubicBezTo>
                <a:cubicBezTo>
                  <a:pt x="2392579" y="5408753"/>
                  <a:pt x="2394032" y="5406421"/>
                  <a:pt x="2396304" y="5404967"/>
                </a:cubicBezTo>
                <a:cubicBezTo>
                  <a:pt x="2391640" y="5397940"/>
                  <a:pt x="2392579" y="5386975"/>
                  <a:pt x="2396031" y="5379614"/>
                </a:cubicBezTo>
                <a:cubicBezTo>
                  <a:pt x="2398454" y="5374435"/>
                  <a:pt x="2404995" y="5371769"/>
                  <a:pt x="2411567" y="5370406"/>
                </a:cubicBezTo>
                <a:cubicBezTo>
                  <a:pt x="2409507" y="5362561"/>
                  <a:pt x="2417805" y="5351808"/>
                  <a:pt x="2428465" y="5355201"/>
                </a:cubicBezTo>
                <a:cubicBezTo>
                  <a:pt x="2435732" y="5357503"/>
                  <a:pt x="2436914" y="5363985"/>
                  <a:pt x="2434491" y="5369376"/>
                </a:cubicBezTo>
                <a:cubicBezTo>
                  <a:pt x="2435611" y="5369316"/>
                  <a:pt x="2436732" y="5369376"/>
                  <a:pt x="2437792" y="5369649"/>
                </a:cubicBezTo>
                <a:cubicBezTo>
                  <a:pt x="2440093" y="5363712"/>
                  <a:pt x="2446816" y="5361046"/>
                  <a:pt x="2452752" y="5362743"/>
                </a:cubicBezTo>
                <a:cubicBezTo>
                  <a:pt x="2456567" y="5363863"/>
                  <a:pt x="2459202" y="5367014"/>
                  <a:pt x="2460262" y="5370648"/>
                </a:cubicBezTo>
                <a:cubicBezTo>
                  <a:pt x="2460262" y="5369891"/>
                  <a:pt x="2460413" y="5369104"/>
                  <a:pt x="2460655" y="5368316"/>
                </a:cubicBezTo>
                <a:lnTo>
                  <a:pt x="2462261" y="5363227"/>
                </a:lnTo>
                <a:cubicBezTo>
                  <a:pt x="2464229" y="5357018"/>
                  <a:pt x="2469074" y="5352202"/>
                  <a:pt x="2476161" y="5353444"/>
                </a:cubicBezTo>
                <a:cubicBezTo>
                  <a:pt x="2481945" y="5354443"/>
                  <a:pt x="2487910" y="5361167"/>
                  <a:pt x="2485942" y="5367347"/>
                </a:cubicBezTo>
                <a:lnTo>
                  <a:pt x="2484337" y="5372436"/>
                </a:lnTo>
                <a:cubicBezTo>
                  <a:pt x="2482369" y="5378675"/>
                  <a:pt x="2477523" y="5383461"/>
                  <a:pt x="2470437" y="5382219"/>
                </a:cubicBezTo>
                <a:cubicBezTo>
                  <a:pt x="2466319" y="5381523"/>
                  <a:pt x="2462170" y="5377888"/>
                  <a:pt x="2460807" y="5373647"/>
                </a:cubicBezTo>
                <a:cubicBezTo>
                  <a:pt x="2460898" y="5375101"/>
                  <a:pt x="2460747" y="5376585"/>
                  <a:pt x="2460292" y="5377979"/>
                </a:cubicBezTo>
                <a:lnTo>
                  <a:pt x="2458687" y="5383067"/>
                </a:lnTo>
                <a:cubicBezTo>
                  <a:pt x="2458112" y="5384885"/>
                  <a:pt x="2457112" y="5386369"/>
                  <a:pt x="2455871" y="5387581"/>
                </a:cubicBezTo>
                <a:cubicBezTo>
                  <a:pt x="2457839" y="5392851"/>
                  <a:pt x="2457930" y="5398697"/>
                  <a:pt x="2454993" y="5404240"/>
                </a:cubicBezTo>
                <a:cubicBezTo>
                  <a:pt x="2453115" y="5407784"/>
                  <a:pt x="2450571" y="5410419"/>
                  <a:pt x="2447603" y="5412327"/>
                </a:cubicBezTo>
                <a:cubicBezTo>
                  <a:pt x="2447997" y="5414145"/>
                  <a:pt x="2448058" y="5416114"/>
                  <a:pt x="2447603" y="5418083"/>
                </a:cubicBezTo>
                <a:cubicBezTo>
                  <a:pt x="2446180" y="5424262"/>
                  <a:pt x="2438791" y="5428351"/>
                  <a:pt x="2432795" y="5426443"/>
                </a:cubicBezTo>
                <a:lnTo>
                  <a:pt x="2422620" y="5423232"/>
                </a:lnTo>
                <a:cubicBezTo>
                  <a:pt x="2418380" y="5421899"/>
                  <a:pt x="2415473" y="5418719"/>
                  <a:pt x="2414413" y="5414841"/>
                </a:cubicBezTo>
                <a:cubicBezTo>
                  <a:pt x="2414262" y="5414811"/>
                  <a:pt x="2414080" y="5414751"/>
                  <a:pt x="2413928" y="5414720"/>
                </a:cubicBezTo>
                <a:cubicBezTo>
                  <a:pt x="2413928" y="5420809"/>
                  <a:pt x="2409749" y="5426685"/>
                  <a:pt x="2403329" y="5427260"/>
                </a:cubicBezTo>
                <a:close/>
                <a:moveTo>
                  <a:pt x="2412778" y="5478359"/>
                </a:moveTo>
                <a:cubicBezTo>
                  <a:pt x="2409719" y="5472726"/>
                  <a:pt x="2411869" y="5465062"/>
                  <a:pt x="2417623" y="5462064"/>
                </a:cubicBezTo>
                <a:cubicBezTo>
                  <a:pt x="2419864" y="5460882"/>
                  <a:pt x="2422105" y="5459731"/>
                  <a:pt x="2424316" y="5458580"/>
                </a:cubicBezTo>
                <a:cubicBezTo>
                  <a:pt x="2430100" y="5455581"/>
                  <a:pt x="2437459" y="5457641"/>
                  <a:pt x="2440608" y="5463427"/>
                </a:cubicBezTo>
                <a:cubicBezTo>
                  <a:pt x="2441426" y="5464911"/>
                  <a:pt x="2441819" y="5466577"/>
                  <a:pt x="2441910" y="5468212"/>
                </a:cubicBezTo>
                <a:cubicBezTo>
                  <a:pt x="2447967" y="5467425"/>
                  <a:pt x="2453327" y="5471332"/>
                  <a:pt x="2455144" y="5477087"/>
                </a:cubicBezTo>
                <a:lnTo>
                  <a:pt x="2456749" y="5482176"/>
                </a:lnTo>
                <a:cubicBezTo>
                  <a:pt x="2458687" y="5488416"/>
                  <a:pt x="2453902" y="5495261"/>
                  <a:pt x="2447906" y="5496715"/>
                </a:cubicBezTo>
                <a:cubicBezTo>
                  <a:pt x="2441304" y="5498320"/>
                  <a:pt x="2435308" y="5494080"/>
                  <a:pt x="2433370" y="5487871"/>
                </a:cubicBezTo>
                <a:lnTo>
                  <a:pt x="2431765" y="5482782"/>
                </a:lnTo>
                <a:cubicBezTo>
                  <a:pt x="2431675" y="5482449"/>
                  <a:pt x="2431765" y="5482146"/>
                  <a:pt x="2431705" y="5481812"/>
                </a:cubicBezTo>
                <a:cubicBezTo>
                  <a:pt x="2430796" y="5482297"/>
                  <a:pt x="2429918" y="5482752"/>
                  <a:pt x="2429010" y="5483206"/>
                </a:cubicBezTo>
                <a:cubicBezTo>
                  <a:pt x="2423286" y="5486235"/>
                  <a:pt x="2415927" y="5484175"/>
                  <a:pt x="2412778" y="5478359"/>
                </a:cubicBezTo>
                <a:close/>
                <a:moveTo>
                  <a:pt x="2434945" y="5528126"/>
                </a:moveTo>
                <a:cubicBezTo>
                  <a:pt x="2428495" y="5526096"/>
                  <a:pt x="2424619" y="5520644"/>
                  <a:pt x="2425830" y="5513768"/>
                </a:cubicBezTo>
                <a:cubicBezTo>
                  <a:pt x="2426890" y="5507741"/>
                  <a:pt x="2434158" y="5502743"/>
                  <a:pt x="2440184" y="5504651"/>
                </a:cubicBezTo>
                <a:lnTo>
                  <a:pt x="2445272" y="5506257"/>
                </a:lnTo>
                <a:cubicBezTo>
                  <a:pt x="2449632" y="5507620"/>
                  <a:pt x="2452630" y="5510649"/>
                  <a:pt x="2453872" y="5514495"/>
                </a:cubicBezTo>
                <a:lnTo>
                  <a:pt x="2454114" y="5514435"/>
                </a:lnTo>
                <a:cubicBezTo>
                  <a:pt x="2460534" y="5512436"/>
                  <a:pt x="2466954" y="5515889"/>
                  <a:pt x="2469317" y="5522068"/>
                </a:cubicBezTo>
                <a:cubicBezTo>
                  <a:pt x="2471618" y="5528065"/>
                  <a:pt x="2467681" y="5535365"/>
                  <a:pt x="2461685" y="5537243"/>
                </a:cubicBezTo>
                <a:lnTo>
                  <a:pt x="2456598" y="5538849"/>
                </a:lnTo>
                <a:cubicBezTo>
                  <a:pt x="2450178" y="5540848"/>
                  <a:pt x="2443757" y="5537395"/>
                  <a:pt x="2441396" y="5531216"/>
                </a:cubicBezTo>
                <a:cubicBezTo>
                  <a:pt x="2441214" y="5530731"/>
                  <a:pt x="2441304" y="5530246"/>
                  <a:pt x="2441214" y="5529762"/>
                </a:cubicBezTo>
                <a:cubicBezTo>
                  <a:pt x="2440820" y="5529701"/>
                  <a:pt x="2440426" y="5529822"/>
                  <a:pt x="2440033" y="5529731"/>
                </a:cubicBezTo>
                <a:lnTo>
                  <a:pt x="2434945" y="5528126"/>
                </a:lnTo>
                <a:close/>
                <a:moveTo>
                  <a:pt x="2485548" y="5567503"/>
                </a:moveTo>
                <a:lnTo>
                  <a:pt x="2479219" y="5570804"/>
                </a:lnTo>
                <a:cubicBezTo>
                  <a:pt x="2482732" y="5572016"/>
                  <a:pt x="2485791" y="5574560"/>
                  <a:pt x="2486941" y="5578256"/>
                </a:cubicBezTo>
                <a:lnTo>
                  <a:pt x="2488546" y="5583344"/>
                </a:lnTo>
                <a:cubicBezTo>
                  <a:pt x="2490484" y="5589584"/>
                  <a:pt x="2487032" y="5596490"/>
                  <a:pt x="2480794" y="5598489"/>
                </a:cubicBezTo>
                <a:cubicBezTo>
                  <a:pt x="2474646" y="5600458"/>
                  <a:pt x="2467590" y="5596945"/>
                  <a:pt x="2465652" y="5590735"/>
                </a:cubicBezTo>
                <a:lnTo>
                  <a:pt x="2464047" y="5585647"/>
                </a:lnTo>
                <a:cubicBezTo>
                  <a:pt x="2462351" y="5580225"/>
                  <a:pt x="2464895" y="5574499"/>
                  <a:pt x="2469650" y="5571743"/>
                </a:cubicBezTo>
                <a:cubicBezTo>
                  <a:pt x="2468559" y="5571410"/>
                  <a:pt x="2467590" y="5570774"/>
                  <a:pt x="2466652" y="5570138"/>
                </a:cubicBezTo>
                <a:cubicBezTo>
                  <a:pt x="2464956" y="5575772"/>
                  <a:pt x="2458566" y="5580437"/>
                  <a:pt x="2452630" y="5578558"/>
                </a:cubicBezTo>
                <a:lnTo>
                  <a:pt x="2447543" y="5576953"/>
                </a:lnTo>
                <a:cubicBezTo>
                  <a:pt x="2441335" y="5574984"/>
                  <a:pt x="2436914" y="5569381"/>
                  <a:pt x="2438428" y="5562596"/>
                </a:cubicBezTo>
                <a:cubicBezTo>
                  <a:pt x="2439760" y="5556659"/>
                  <a:pt x="2446574" y="5551510"/>
                  <a:pt x="2452782" y="5553479"/>
                </a:cubicBezTo>
                <a:lnTo>
                  <a:pt x="2457870" y="5555084"/>
                </a:lnTo>
                <a:cubicBezTo>
                  <a:pt x="2459323" y="5555538"/>
                  <a:pt x="2460625" y="5556235"/>
                  <a:pt x="2461837" y="5557053"/>
                </a:cubicBezTo>
                <a:cubicBezTo>
                  <a:pt x="2462715" y="5553963"/>
                  <a:pt x="2464714" y="5551237"/>
                  <a:pt x="2467681" y="5549692"/>
                </a:cubicBezTo>
                <a:lnTo>
                  <a:pt x="2474374" y="5546209"/>
                </a:lnTo>
                <a:cubicBezTo>
                  <a:pt x="2480158" y="5543210"/>
                  <a:pt x="2487577" y="5545482"/>
                  <a:pt x="2490606" y="5551267"/>
                </a:cubicBezTo>
                <a:cubicBezTo>
                  <a:pt x="2493604" y="5556992"/>
                  <a:pt x="2491332" y="5564504"/>
                  <a:pt x="2485548" y="5567503"/>
                </a:cubicBezTo>
                <a:close/>
                <a:moveTo>
                  <a:pt x="2511229" y="5521614"/>
                </a:moveTo>
                <a:cubicBezTo>
                  <a:pt x="2510471" y="5519190"/>
                  <a:pt x="2510865" y="5516949"/>
                  <a:pt x="2511229" y="5514738"/>
                </a:cubicBezTo>
                <a:cubicBezTo>
                  <a:pt x="2507988" y="5519130"/>
                  <a:pt x="2501447" y="5521735"/>
                  <a:pt x="2496541" y="5518766"/>
                </a:cubicBezTo>
                <a:lnTo>
                  <a:pt x="2491999" y="5516010"/>
                </a:lnTo>
                <a:cubicBezTo>
                  <a:pt x="2486457" y="5512678"/>
                  <a:pt x="2483368" y="5506378"/>
                  <a:pt x="2486366" y="5500108"/>
                </a:cubicBezTo>
                <a:cubicBezTo>
                  <a:pt x="2488940" y="5494686"/>
                  <a:pt x="2496753" y="5491142"/>
                  <a:pt x="2502265" y="5494474"/>
                </a:cubicBezTo>
                <a:lnTo>
                  <a:pt x="2506807" y="5497200"/>
                </a:lnTo>
                <a:cubicBezTo>
                  <a:pt x="2511531" y="5500047"/>
                  <a:pt x="2514227" y="5505075"/>
                  <a:pt x="2513106" y="5510406"/>
                </a:cubicBezTo>
                <a:cubicBezTo>
                  <a:pt x="2514287" y="5508680"/>
                  <a:pt x="2515286" y="5506862"/>
                  <a:pt x="2517497" y="5505802"/>
                </a:cubicBezTo>
                <a:cubicBezTo>
                  <a:pt x="2522918" y="5503167"/>
                  <a:pt x="2531397" y="5506075"/>
                  <a:pt x="2533275" y="5512102"/>
                </a:cubicBezTo>
                <a:lnTo>
                  <a:pt x="2534880" y="5517191"/>
                </a:lnTo>
                <a:cubicBezTo>
                  <a:pt x="2536909" y="5523643"/>
                  <a:pt x="2534940" y="5529883"/>
                  <a:pt x="2528581" y="5532972"/>
                </a:cubicBezTo>
                <a:cubicBezTo>
                  <a:pt x="2523160" y="5535577"/>
                  <a:pt x="2514681" y="5532700"/>
                  <a:pt x="2512803" y="5526672"/>
                </a:cubicBezTo>
                <a:lnTo>
                  <a:pt x="2511229" y="5521614"/>
                </a:lnTo>
                <a:close/>
                <a:moveTo>
                  <a:pt x="2521131" y="5570744"/>
                </a:moveTo>
                <a:cubicBezTo>
                  <a:pt x="2508109" y="5562869"/>
                  <a:pt x="2517982" y="5541120"/>
                  <a:pt x="2531125" y="5549056"/>
                </a:cubicBezTo>
                <a:cubicBezTo>
                  <a:pt x="2544146" y="5556932"/>
                  <a:pt x="2534274" y="5578679"/>
                  <a:pt x="2521131" y="5570744"/>
                </a:cubicBezTo>
                <a:close/>
                <a:moveTo>
                  <a:pt x="2557895" y="5523673"/>
                </a:moveTo>
                <a:cubicBezTo>
                  <a:pt x="2554200" y="5527308"/>
                  <a:pt x="2548871" y="5528792"/>
                  <a:pt x="2543874" y="5526157"/>
                </a:cubicBezTo>
                <a:cubicBezTo>
                  <a:pt x="2538453" y="5523279"/>
                  <a:pt x="2535425" y="5515404"/>
                  <a:pt x="2538877" y="5509891"/>
                </a:cubicBezTo>
                <a:cubicBezTo>
                  <a:pt x="2542027" y="5504863"/>
                  <a:pt x="2545903" y="5500622"/>
                  <a:pt x="2551778" y="5498926"/>
                </a:cubicBezTo>
                <a:cubicBezTo>
                  <a:pt x="2558228" y="5497048"/>
                  <a:pt x="2564133" y="5499653"/>
                  <a:pt x="2569191" y="5503531"/>
                </a:cubicBezTo>
                <a:cubicBezTo>
                  <a:pt x="2574369" y="5507498"/>
                  <a:pt x="2573945" y="5516101"/>
                  <a:pt x="2569827" y="5520523"/>
                </a:cubicBezTo>
                <a:cubicBezTo>
                  <a:pt x="2566556" y="5524067"/>
                  <a:pt x="2562074" y="5524854"/>
                  <a:pt x="2557895" y="5523673"/>
                </a:cubicBezTo>
                <a:close/>
                <a:moveTo>
                  <a:pt x="2602199" y="5610787"/>
                </a:moveTo>
                <a:cubicBezTo>
                  <a:pt x="2599565" y="5616209"/>
                  <a:pt x="2591782" y="5619632"/>
                  <a:pt x="2586240" y="5616300"/>
                </a:cubicBezTo>
                <a:lnTo>
                  <a:pt x="2581698" y="5613574"/>
                </a:lnTo>
                <a:cubicBezTo>
                  <a:pt x="2576156" y="5610242"/>
                  <a:pt x="2573158" y="5603851"/>
                  <a:pt x="2576186" y="5597611"/>
                </a:cubicBezTo>
                <a:cubicBezTo>
                  <a:pt x="2578821" y="5592189"/>
                  <a:pt x="2586604" y="5588766"/>
                  <a:pt x="2592145" y="5592098"/>
                </a:cubicBezTo>
                <a:lnTo>
                  <a:pt x="2596688" y="5594855"/>
                </a:lnTo>
                <a:cubicBezTo>
                  <a:pt x="2602230" y="5598187"/>
                  <a:pt x="2605258" y="5604578"/>
                  <a:pt x="2602199" y="5610787"/>
                </a:cubicBezTo>
                <a:close/>
                <a:moveTo>
                  <a:pt x="2682147" y="5496019"/>
                </a:moveTo>
                <a:lnTo>
                  <a:pt x="2677059" y="5497624"/>
                </a:lnTo>
                <a:cubicBezTo>
                  <a:pt x="2676090" y="5497927"/>
                  <a:pt x="2675152" y="5497745"/>
                  <a:pt x="2674183" y="5497684"/>
                </a:cubicBezTo>
                <a:cubicBezTo>
                  <a:pt x="2673183" y="5499229"/>
                  <a:pt x="2672002" y="5500592"/>
                  <a:pt x="2670579" y="5501471"/>
                </a:cubicBezTo>
                <a:cubicBezTo>
                  <a:pt x="2667066" y="5503621"/>
                  <a:pt x="2663432" y="5503591"/>
                  <a:pt x="2660192" y="5502228"/>
                </a:cubicBezTo>
                <a:cubicBezTo>
                  <a:pt x="2656558" y="5503288"/>
                  <a:pt x="2652651" y="5502379"/>
                  <a:pt x="2649441" y="5500017"/>
                </a:cubicBezTo>
                <a:cubicBezTo>
                  <a:pt x="2648896" y="5500380"/>
                  <a:pt x="2648533" y="5500865"/>
                  <a:pt x="2647897" y="5501168"/>
                </a:cubicBezTo>
                <a:cubicBezTo>
                  <a:pt x="2644111" y="5502925"/>
                  <a:pt x="2638660" y="5502349"/>
                  <a:pt x="2635087" y="5499653"/>
                </a:cubicBezTo>
                <a:cubicBezTo>
                  <a:pt x="2635995" y="5500804"/>
                  <a:pt x="2636722" y="5502107"/>
                  <a:pt x="2637146" y="5503500"/>
                </a:cubicBezTo>
                <a:lnTo>
                  <a:pt x="2638751" y="5508589"/>
                </a:lnTo>
                <a:cubicBezTo>
                  <a:pt x="2639327" y="5510406"/>
                  <a:pt x="2639357" y="5512193"/>
                  <a:pt x="2639054" y="5513920"/>
                </a:cubicBezTo>
                <a:cubicBezTo>
                  <a:pt x="2643687" y="5517100"/>
                  <a:pt x="2647109" y="5521856"/>
                  <a:pt x="2647897" y="5528065"/>
                </a:cubicBezTo>
                <a:cubicBezTo>
                  <a:pt x="2648381" y="5532003"/>
                  <a:pt x="2647806" y="5535607"/>
                  <a:pt x="2646504" y="5538879"/>
                </a:cubicBezTo>
                <a:cubicBezTo>
                  <a:pt x="2649471" y="5539121"/>
                  <a:pt x="2652167" y="5540363"/>
                  <a:pt x="2654256" y="5542211"/>
                </a:cubicBezTo>
                <a:cubicBezTo>
                  <a:pt x="2658132" y="5538394"/>
                  <a:pt x="2664189" y="5536425"/>
                  <a:pt x="2670003" y="5539939"/>
                </a:cubicBezTo>
                <a:cubicBezTo>
                  <a:pt x="2683146" y="5547875"/>
                  <a:pt x="2668338" y="5566594"/>
                  <a:pt x="2655346" y="5558779"/>
                </a:cubicBezTo>
                <a:cubicBezTo>
                  <a:pt x="2655225" y="5558719"/>
                  <a:pt x="2655195" y="5558628"/>
                  <a:pt x="2655074" y="5558537"/>
                </a:cubicBezTo>
                <a:cubicBezTo>
                  <a:pt x="2652863" y="5561172"/>
                  <a:pt x="2649714" y="5562990"/>
                  <a:pt x="2646201" y="5562808"/>
                </a:cubicBezTo>
                <a:cubicBezTo>
                  <a:pt x="2644929" y="5562747"/>
                  <a:pt x="2643657" y="5562686"/>
                  <a:pt x="2642385" y="5562626"/>
                </a:cubicBezTo>
                <a:cubicBezTo>
                  <a:pt x="2641446" y="5568260"/>
                  <a:pt x="2637146" y="5572894"/>
                  <a:pt x="2631090" y="5573046"/>
                </a:cubicBezTo>
                <a:cubicBezTo>
                  <a:pt x="2627789" y="5573106"/>
                  <a:pt x="2624669" y="5571531"/>
                  <a:pt x="2622398" y="5569169"/>
                </a:cubicBezTo>
                <a:cubicBezTo>
                  <a:pt x="2622156" y="5573349"/>
                  <a:pt x="2619945" y="5577286"/>
                  <a:pt x="2614706" y="5578922"/>
                </a:cubicBezTo>
                <a:cubicBezTo>
                  <a:pt x="2614646" y="5578952"/>
                  <a:pt x="2614615" y="5578922"/>
                  <a:pt x="2614555" y="5578922"/>
                </a:cubicBezTo>
                <a:cubicBezTo>
                  <a:pt x="2615675" y="5579528"/>
                  <a:pt x="2616796" y="5580194"/>
                  <a:pt x="2617856" y="5581345"/>
                </a:cubicBezTo>
                <a:cubicBezTo>
                  <a:pt x="2628182" y="5592795"/>
                  <a:pt x="2611799" y="5610423"/>
                  <a:pt x="2601472" y="5598944"/>
                </a:cubicBezTo>
                <a:cubicBezTo>
                  <a:pt x="2594629" y="5591341"/>
                  <a:pt x="2599595" y="5581194"/>
                  <a:pt x="2606681" y="5578468"/>
                </a:cubicBezTo>
                <a:cubicBezTo>
                  <a:pt x="2604198" y="5577377"/>
                  <a:pt x="2602472" y="5575378"/>
                  <a:pt x="2601230" y="5572985"/>
                </a:cubicBezTo>
                <a:cubicBezTo>
                  <a:pt x="2600322" y="5573167"/>
                  <a:pt x="2599413" y="5573409"/>
                  <a:pt x="2598505" y="5573440"/>
                </a:cubicBezTo>
                <a:cubicBezTo>
                  <a:pt x="2596779" y="5575772"/>
                  <a:pt x="2594174" y="5577317"/>
                  <a:pt x="2591479" y="5578074"/>
                </a:cubicBezTo>
                <a:cubicBezTo>
                  <a:pt x="2588935" y="5582496"/>
                  <a:pt x="2584060" y="5585555"/>
                  <a:pt x="2577791" y="5583557"/>
                </a:cubicBezTo>
                <a:cubicBezTo>
                  <a:pt x="2568494" y="5580618"/>
                  <a:pt x="2568161" y="5570532"/>
                  <a:pt x="2572825" y="5564625"/>
                </a:cubicBezTo>
                <a:cubicBezTo>
                  <a:pt x="2572613" y="5564262"/>
                  <a:pt x="2572280" y="5564019"/>
                  <a:pt x="2572067" y="5563626"/>
                </a:cubicBezTo>
                <a:cubicBezTo>
                  <a:pt x="2569645" y="5559143"/>
                  <a:pt x="2569675" y="5554751"/>
                  <a:pt x="2569917" y="5549783"/>
                </a:cubicBezTo>
                <a:cubicBezTo>
                  <a:pt x="2569978" y="5548329"/>
                  <a:pt x="2570644" y="5546905"/>
                  <a:pt x="2571522" y="5545573"/>
                </a:cubicBezTo>
                <a:cubicBezTo>
                  <a:pt x="2571220" y="5543301"/>
                  <a:pt x="2571432" y="5540939"/>
                  <a:pt x="2572310" y="5538909"/>
                </a:cubicBezTo>
                <a:cubicBezTo>
                  <a:pt x="2573006" y="5537273"/>
                  <a:pt x="2573824" y="5535698"/>
                  <a:pt x="2574672" y="5534154"/>
                </a:cubicBezTo>
                <a:cubicBezTo>
                  <a:pt x="2574611" y="5533669"/>
                  <a:pt x="2574520" y="5533215"/>
                  <a:pt x="2574520" y="5532730"/>
                </a:cubicBezTo>
                <a:cubicBezTo>
                  <a:pt x="2574460" y="5526520"/>
                  <a:pt x="2579911" y="5520251"/>
                  <a:pt x="2586391" y="5520583"/>
                </a:cubicBezTo>
                <a:lnTo>
                  <a:pt x="2589904" y="5520766"/>
                </a:lnTo>
                <a:cubicBezTo>
                  <a:pt x="2589935" y="5520766"/>
                  <a:pt x="2589995" y="5520766"/>
                  <a:pt x="2590025" y="5520735"/>
                </a:cubicBezTo>
                <a:cubicBezTo>
                  <a:pt x="2587603" y="5514465"/>
                  <a:pt x="2589632" y="5505681"/>
                  <a:pt x="2597990" y="5503046"/>
                </a:cubicBezTo>
                <a:cubicBezTo>
                  <a:pt x="2605258" y="5500774"/>
                  <a:pt x="2609921" y="5505408"/>
                  <a:pt x="2611042" y="5511224"/>
                </a:cubicBezTo>
                <a:cubicBezTo>
                  <a:pt x="2611951" y="5510527"/>
                  <a:pt x="2612889" y="5509952"/>
                  <a:pt x="2613919" y="5509558"/>
                </a:cubicBezTo>
                <a:cubicBezTo>
                  <a:pt x="2612405" y="5503379"/>
                  <a:pt x="2616402" y="5497351"/>
                  <a:pt x="2622247" y="5495352"/>
                </a:cubicBezTo>
                <a:cubicBezTo>
                  <a:pt x="2626032" y="5494080"/>
                  <a:pt x="2629969" y="5495170"/>
                  <a:pt x="2632937" y="5497533"/>
                </a:cubicBezTo>
                <a:cubicBezTo>
                  <a:pt x="2632513" y="5496897"/>
                  <a:pt x="2632149" y="5496200"/>
                  <a:pt x="2631907" y="5495413"/>
                </a:cubicBezTo>
                <a:lnTo>
                  <a:pt x="2630302" y="5490324"/>
                </a:lnTo>
                <a:cubicBezTo>
                  <a:pt x="2628546" y="5484690"/>
                  <a:pt x="2629575" y="5478844"/>
                  <a:pt x="2634542" y="5475482"/>
                </a:cubicBezTo>
                <a:cubicBezTo>
                  <a:pt x="2632240" y="5475664"/>
                  <a:pt x="2629909" y="5475391"/>
                  <a:pt x="2627789" y="5474149"/>
                </a:cubicBezTo>
                <a:cubicBezTo>
                  <a:pt x="2627274" y="5474876"/>
                  <a:pt x="2626941" y="5475633"/>
                  <a:pt x="2626184" y="5476300"/>
                </a:cubicBezTo>
                <a:lnTo>
                  <a:pt x="2623731" y="5478511"/>
                </a:lnTo>
                <a:cubicBezTo>
                  <a:pt x="2612223" y="5488900"/>
                  <a:pt x="2596476" y="5470696"/>
                  <a:pt x="2607984" y="5460337"/>
                </a:cubicBezTo>
                <a:lnTo>
                  <a:pt x="2610436" y="5458126"/>
                </a:lnTo>
                <a:cubicBezTo>
                  <a:pt x="2614949" y="5454067"/>
                  <a:pt x="2620036" y="5454461"/>
                  <a:pt x="2623973" y="5456975"/>
                </a:cubicBezTo>
                <a:lnTo>
                  <a:pt x="2626214" y="5453219"/>
                </a:lnTo>
                <a:cubicBezTo>
                  <a:pt x="2629545" y="5447676"/>
                  <a:pt x="2636965" y="5445707"/>
                  <a:pt x="2642567" y="5449039"/>
                </a:cubicBezTo>
                <a:cubicBezTo>
                  <a:pt x="2648078" y="5452310"/>
                  <a:pt x="2650107" y="5459852"/>
                  <a:pt x="2646746" y="5465395"/>
                </a:cubicBezTo>
                <a:lnTo>
                  <a:pt x="2643990" y="5469939"/>
                </a:lnTo>
                <a:cubicBezTo>
                  <a:pt x="2643142" y="5471302"/>
                  <a:pt x="2642082" y="5472483"/>
                  <a:pt x="2640811" y="5473392"/>
                </a:cubicBezTo>
                <a:cubicBezTo>
                  <a:pt x="2645353" y="5473362"/>
                  <a:pt x="2650228" y="5475512"/>
                  <a:pt x="2651834" y="5479813"/>
                </a:cubicBezTo>
                <a:cubicBezTo>
                  <a:pt x="2654438" y="5478117"/>
                  <a:pt x="2657254" y="5476845"/>
                  <a:pt x="2660555" y="5476754"/>
                </a:cubicBezTo>
                <a:cubicBezTo>
                  <a:pt x="2662705" y="5476724"/>
                  <a:pt x="2664552" y="5477299"/>
                  <a:pt x="2666309" y="5478057"/>
                </a:cubicBezTo>
                <a:cubicBezTo>
                  <a:pt x="2668065" y="5476239"/>
                  <a:pt x="2670276" y="5474785"/>
                  <a:pt x="2672880" y="5473968"/>
                </a:cubicBezTo>
                <a:lnTo>
                  <a:pt x="2677968" y="5472362"/>
                </a:lnTo>
                <a:cubicBezTo>
                  <a:pt x="2684206" y="5470424"/>
                  <a:pt x="2690899" y="5476330"/>
                  <a:pt x="2691928" y="5482085"/>
                </a:cubicBezTo>
                <a:cubicBezTo>
                  <a:pt x="2693110" y="5489052"/>
                  <a:pt x="2688325" y="5494080"/>
                  <a:pt x="2682147" y="5496019"/>
                </a:cubicBezTo>
                <a:close/>
                <a:moveTo>
                  <a:pt x="2671366" y="5530761"/>
                </a:moveTo>
                <a:cubicBezTo>
                  <a:pt x="2667248" y="5535214"/>
                  <a:pt x="2658738" y="5536244"/>
                  <a:pt x="2654377" y="5531397"/>
                </a:cubicBezTo>
                <a:lnTo>
                  <a:pt x="2650804" y="5527429"/>
                </a:lnTo>
                <a:cubicBezTo>
                  <a:pt x="2646443" y="5522583"/>
                  <a:pt x="2645414" y="5515555"/>
                  <a:pt x="2650168" y="5510437"/>
                </a:cubicBezTo>
                <a:cubicBezTo>
                  <a:pt x="2654287" y="5505984"/>
                  <a:pt x="2662796" y="5504954"/>
                  <a:pt x="2667157" y="5509801"/>
                </a:cubicBezTo>
                <a:lnTo>
                  <a:pt x="2670730" y="5513768"/>
                </a:lnTo>
                <a:cubicBezTo>
                  <a:pt x="2675091" y="5518615"/>
                  <a:pt x="2676121" y="5525642"/>
                  <a:pt x="2671366" y="5530761"/>
                </a:cubicBezTo>
                <a:close/>
                <a:moveTo>
                  <a:pt x="2687871" y="5450584"/>
                </a:moveTo>
                <a:cubicBezTo>
                  <a:pt x="2684267" y="5445495"/>
                  <a:pt x="2685236" y="5437256"/>
                  <a:pt x="2690747" y="5433833"/>
                </a:cubicBezTo>
                <a:lnTo>
                  <a:pt x="2697168" y="5429835"/>
                </a:lnTo>
                <a:cubicBezTo>
                  <a:pt x="2702679" y="5426382"/>
                  <a:pt x="2710008" y="5427139"/>
                  <a:pt x="2713914" y="5432712"/>
                </a:cubicBezTo>
                <a:cubicBezTo>
                  <a:pt x="2717518" y="5437801"/>
                  <a:pt x="2716549" y="5446040"/>
                  <a:pt x="2711037" y="5449463"/>
                </a:cubicBezTo>
                <a:cubicBezTo>
                  <a:pt x="2708917" y="5450795"/>
                  <a:pt x="2706767" y="5452128"/>
                  <a:pt x="2704648" y="5453461"/>
                </a:cubicBezTo>
                <a:cubicBezTo>
                  <a:pt x="2699136" y="5456914"/>
                  <a:pt x="2691807" y="5456157"/>
                  <a:pt x="2687871" y="5450584"/>
                </a:cubicBezTo>
                <a:close/>
                <a:moveTo>
                  <a:pt x="2737717" y="5496109"/>
                </a:moveTo>
                <a:cubicBezTo>
                  <a:pt x="2735143" y="5493232"/>
                  <a:pt x="2734416" y="5490233"/>
                  <a:pt x="2734961" y="5487507"/>
                </a:cubicBezTo>
                <a:cubicBezTo>
                  <a:pt x="2732841" y="5490536"/>
                  <a:pt x="2729086" y="5492353"/>
                  <a:pt x="2725301" y="5492444"/>
                </a:cubicBezTo>
                <a:cubicBezTo>
                  <a:pt x="2725179" y="5493080"/>
                  <a:pt x="2725149" y="5493747"/>
                  <a:pt x="2724937" y="5494383"/>
                </a:cubicBezTo>
                <a:cubicBezTo>
                  <a:pt x="2722908" y="5500562"/>
                  <a:pt x="2716640" y="5504560"/>
                  <a:pt x="2710129" y="5502743"/>
                </a:cubicBezTo>
                <a:cubicBezTo>
                  <a:pt x="2704435" y="5501137"/>
                  <a:pt x="2700408" y="5494867"/>
                  <a:pt x="2701680" y="5488961"/>
                </a:cubicBezTo>
                <a:cubicBezTo>
                  <a:pt x="2701619" y="5488658"/>
                  <a:pt x="2701498" y="5488355"/>
                  <a:pt x="2701407" y="5488052"/>
                </a:cubicBezTo>
                <a:cubicBezTo>
                  <a:pt x="2701347" y="5487931"/>
                  <a:pt x="2701316" y="5487871"/>
                  <a:pt x="2701256" y="5487719"/>
                </a:cubicBezTo>
                <a:cubicBezTo>
                  <a:pt x="2700771" y="5486871"/>
                  <a:pt x="2700377" y="5485992"/>
                  <a:pt x="2699893" y="5485175"/>
                </a:cubicBezTo>
                <a:cubicBezTo>
                  <a:pt x="2699530" y="5484539"/>
                  <a:pt x="2697168" y="5481146"/>
                  <a:pt x="2699348" y="5484145"/>
                </a:cubicBezTo>
                <a:cubicBezTo>
                  <a:pt x="2696562" y="5480298"/>
                  <a:pt x="2694442" y="5476694"/>
                  <a:pt x="2695805" y="5471726"/>
                </a:cubicBezTo>
                <a:cubicBezTo>
                  <a:pt x="2697168" y="5466728"/>
                  <a:pt x="2701377" y="5463457"/>
                  <a:pt x="2706374" y="5462881"/>
                </a:cubicBezTo>
                <a:cubicBezTo>
                  <a:pt x="2707373" y="5462760"/>
                  <a:pt x="2708402" y="5462760"/>
                  <a:pt x="2709432" y="5462851"/>
                </a:cubicBezTo>
                <a:cubicBezTo>
                  <a:pt x="2717245" y="5461518"/>
                  <a:pt x="2725210" y="5465819"/>
                  <a:pt x="2731448" y="5470120"/>
                </a:cubicBezTo>
                <a:cubicBezTo>
                  <a:pt x="2736233" y="5473422"/>
                  <a:pt x="2738050" y="5478814"/>
                  <a:pt x="2736415" y="5484084"/>
                </a:cubicBezTo>
                <a:cubicBezTo>
                  <a:pt x="2740382" y="5477966"/>
                  <a:pt x="2750799" y="5474937"/>
                  <a:pt x="2757340" y="5482206"/>
                </a:cubicBezTo>
                <a:cubicBezTo>
                  <a:pt x="2767697" y="5493716"/>
                  <a:pt x="2747922" y="5507468"/>
                  <a:pt x="2737717" y="5496109"/>
                </a:cubicBezTo>
                <a:close/>
                <a:moveTo>
                  <a:pt x="2757037" y="5405724"/>
                </a:moveTo>
                <a:cubicBezTo>
                  <a:pt x="2751496" y="5401877"/>
                  <a:pt x="2750739" y="5394638"/>
                  <a:pt x="2754070" y="5389125"/>
                </a:cubicBezTo>
                <a:lnTo>
                  <a:pt x="2756826" y="5384582"/>
                </a:lnTo>
                <a:cubicBezTo>
                  <a:pt x="2760157" y="5379039"/>
                  <a:pt x="2768394" y="5378100"/>
                  <a:pt x="2773451" y="5381583"/>
                </a:cubicBezTo>
                <a:cubicBezTo>
                  <a:pt x="2778993" y="5385430"/>
                  <a:pt x="2779750" y="5392699"/>
                  <a:pt x="2776419" y="5398212"/>
                </a:cubicBezTo>
                <a:lnTo>
                  <a:pt x="2773693" y="5402756"/>
                </a:lnTo>
                <a:cubicBezTo>
                  <a:pt x="2770302" y="5408299"/>
                  <a:pt x="2762064" y="5409238"/>
                  <a:pt x="2757037" y="5405724"/>
                </a:cubicBezTo>
                <a:close/>
                <a:moveTo>
                  <a:pt x="2839135" y="5436741"/>
                </a:moveTo>
                <a:cubicBezTo>
                  <a:pt x="2838651" y="5436468"/>
                  <a:pt x="2838439" y="5436044"/>
                  <a:pt x="2838015" y="5435711"/>
                </a:cubicBezTo>
                <a:lnTo>
                  <a:pt x="2836531" y="5438165"/>
                </a:lnTo>
                <a:cubicBezTo>
                  <a:pt x="2834260" y="5441951"/>
                  <a:pt x="2830141" y="5443556"/>
                  <a:pt x="2826053" y="5443344"/>
                </a:cubicBezTo>
                <a:cubicBezTo>
                  <a:pt x="2825084" y="5444193"/>
                  <a:pt x="2823782" y="5444495"/>
                  <a:pt x="2822570" y="5444919"/>
                </a:cubicBezTo>
                <a:cubicBezTo>
                  <a:pt x="2824085" y="5448524"/>
                  <a:pt x="2823933" y="5452795"/>
                  <a:pt x="2821904" y="5456278"/>
                </a:cubicBezTo>
                <a:cubicBezTo>
                  <a:pt x="2818543" y="5461972"/>
                  <a:pt x="2810730" y="5463002"/>
                  <a:pt x="2805400" y="5459792"/>
                </a:cubicBezTo>
                <a:lnTo>
                  <a:pt x="2800857" y="5457065"/>
                </a:lnTo>
                <a:cubicBezTo>
                  <a:pt x="2799797" y="5456429"/>
                  <a:pt x="2799040" y="5455521"/>
                  <a:pt x="2798313" y="5454612"/>
                </a:cubicBezTo>
                <a:cubicBezTo>
                  <a:pt x="2798283" y="5456157"/>
                  <a:pt x="2798011" y="5457641"/>
                  <a:pt x="2797435" y="5458944"/>
                </a:cubicBezTo>
                <a:cubicBezTo>
                  <a:pt x="2796678" y="5460731"/>
                  <a:pt x="2795558" y="5462064"/>
                  <a:pt x="2794256" y="5463124"/>
                </a:cubicBezTo>
                <a:cubicBezTo>
                  <a:pt x="2794861" y="5463275"/>
                  <a:pt x="2795406" y="5463275"/>
                  <a:pt x="2796012" y="5463518"/>
                </a:cubicBezTo>
                <a:cubicBezTo>
                  <a:pt x="2801554" y="5465850"/>
                  <a:pt x="2804945" y="5474058"/>
                  <a:pt x="2801705" y="5479389"/>
                </a:cubicBezTo>
                <a:lnTo>
                  <a:pt x="2798949" y="5483933"/>
                </a:lnTo>
                <a:cubicBezTo>
                  <a:pt x="2795467" y="5489688"/>
                  <a:pt x="2789531" y="5492323"/>
                  <a:pt x="2783051" y="5489627"/>
                </a:cubicBezTo>
                <a:cubicBezTo>
                  <a:pt x="2777509" y="5487295"/>
                  <a:pt x="2774117" y="5479086"/>
                  <a:pt x="2777357" y="5473755"/>
                </a:cubicBezTo>
                <a:lnTo>
                  <a:pt x="2779720" y="5469818"/>
                </a:lnTo>
                <a:cubicBezTo>
                  <a:pt x="2779175" y="5469818"/>
                  <a:pt x="2778690" y="5470090"/>
                  <a:pt x="2778145" y="5470030"/>
                </a:cubicBezTo>
                <a:cubicBezTo>
                  <a:pt x="2771755" y="5469333"/>
                  <a:pt x="2767031" y="5462518"/>
                  <a:pt x="2768060" y="5456308"/>
                </a:cubicBezTo>
                <a:cubicBezTo>
                  <a:pt x="2768878" y="5451462"/>
                  <a:pt x="2770998" y="5447282"/>
                  <a:pt x="2774965" y="5444374"/>
                </a:cubicBezTo>
                <a:cubicBezTo>
                  <a:pt x="2779932" y="5440740"/>
                  <a:pt x="2785685" y="5441466"/>
                  <a:pt x="2791167" y="5443102"/>
                </a:cubicBezTo>
                <a:cubicBezTo>
                  <a:pt x="2793105" y="5443678"/>
                  <a:pt x="2794558" y="5445010"/>
                  <a:pt x="2795709" y="5446615"/>
                </a:cubicBezTo>
                <a:cubicBezTo>
                  <a:pt x="2795800" y="5444495"/>
                  <a:pt x="2796224" y="5442405"/>
                  <a:pt x="2797314" y="5440557"/>
                </a:cubicBezTo>
                <a:cubicBezTo>
                  <a:pt x="2799616" y="5436620"/>
                  <a:pt x="2804067" y="5435045"/>
                  <a:pt x="2808367" y="5435439"/>
                </a:cubicBezTo>
                <a:cubicBezTo>
                  <a:pt x="2808065" y="5433167"/>
                  <a:pt x="2808246" y="5430834"/>
                  <a:pt x="2809064" y="5428714"/>
                </a:cubicBezTo>
                <a:cubicBezTo>
                  <a:pt x="2808852" y="5428593"/>
                  <a:pt x="2808640" y="5428502"/>
                  <a:pt x="2808428" y="5428351"/>
                </a:cubicBezTo>
                <a:cubicBezTo>
                  <a:pt x="2802916" y="5424110"/>
                  <a:pt x="2802856" y="5417113"/>
                  <a:pt x="2806187" y="5411600"/>
                </a:cubicBezTo>
                <a:lnTo>
                  <a:pt x="2808912" y="5407057"/>
                </a:lnTo>
                <a:cubicBezTo>
                  <a:pt x="2812274" y="5401514"/>
                  <a:pt x="2820935" y="5401241"/>
                  <a:pt x="2825629" y="5404816"/>
                </a:cubicBezTo>
                <a:cubicBezTo>
                  <a:pt x="2829202" y="5407542"/>
                  <a:pt x="2830444" y="5411419"/>
                  <a:pt x="2830020" y="5415326"/>
                </a:cubicBezTo>
                <a:cubicBezTo>
                  <a:pt x="2832049" y="5415477"/>
                  <a:pt x="2834078" y="5416053"/>
                  <a:pt x="2835834" y="5417113"/>
                </a:cubicBezTo>
                <a:cubicBezTo>
                  <a:pt x="2836167" y="5417295"/>
                  <a:pt x="2836319" y="5417658"/>
                  <a:pt x="2836622" y="5417871"/>
                </a:cubicBezTo>
                <a:cubicBezTo>
                  <a:pt x="2839802" y="5414175"/>
                  <a:pt x="2844798" y="5412388"/>
                  <a:pt x="2850219" y="5415659"/>
                </a:cubicBezTo>
                <a:cubicBezTo>
                  <a:pt x="2863453" y="5423565"/>
                  <a:pt x="2852278" y="5444677"/>
                  <a:pt x="2839135" y="5436741"/>
                </a:cubicBezTo>
                <a:close/>
                <a:moveTo>
                  <a:pt x="2879412" y="5467031"/>
                </a:moveTo>
                <a:cubicBezTo>
                  <a:pt x="2864694" y="5462548"/>
                  <a:pt x="2872205" y="5439891"/>
                  <a:pt x="2886892" y="5444344"/>
                </a:cubicBezTo>
                <a:cubicBezTo>
                  <a:pt x="2901610" y="5448857"/>
                  <a:pt x="2894099" y="5471514"/>
                  <a:pt x="2879412" y="5467031"/>
                </a:cubicBezTo>
                <a:close/>
                <a:moveTo>
                  <a:pt x="2922293" y="5263725"/>
                </a:moveTo>
                <a:lnTo>
                  <a:pt x="2917660" y="5278961"/>
                </a:lnTo>
                <a:cubicBezTo>
                  <a:pt x="2915721" y="5285352"/>
                  <a:pt x="2908666" y="5288260"/>
                  <a:pt x="2902579" y="5286533"/>
                </a:cubicBezTo>
                <a:cubicBezTo>
                  <a:pt x="2896280" y="5284746"/>
                  <a:pt x="2893191" y="5277416"/>
                  <a:pt x="2895008" y="5271449"/>
                </a:cubicBezTo>
                <a:lnTo>
                  <a:pt x="2899641" y="5256213"/>
                </a:lnTo>
                <a:cubicBezTo>
                  <a:pt x="2901579" y="5249822"/>
                  <a:pt x="2908635" y="5246914"/>
                  <a:pt x="2914722" y="5248640"/>
                </a:cubicBezTo>
                <a:cubicBezTo>
                  <a:pt x="2921051" y="5250428"/>
                  <a:pt x="2924110" y="5257758"/>
                  <a:pt x="2922293" y="5263725"/>
                </a:cubicBezTo>
                <a:close/>
                <a:moveTo>
                  <a:pt x="2931045" y="5298043"/>
                </a:moveTo>
                <a:cubicBezTo>
                  <a:pt x="2936829" y="5299043"/>
                  <a:pt x="2942673" y="5305646"/>
                  <a:pt x="2940796" y="5311825"/>
                </a:cubicBezTo>
                <a:lnTo>
                  <a:pt x="2939252" y="5316884"/>
                </a:lnTo>
                <a:cubicBezTo>
                  <a:pt x="2937374" y="5323063"/>
                  <a:pt x="2932498" y="5327849"/>
                  <a:pt x="2925473" y="5326637"/>
                </a:cubicBezTo>
                <a:cubicBezTo>
                  <a:pt x="2919689" y="5325638"/>
                  <a:pt x="2913844" y="5319034"/>
                  <a:pt x="2915721" y="5312855"/>
                </a:cubicBezTo>
                <a:lnTo>
                  <a:pt x="2917266" y="5307797"/>
                </a:lnTo>
                <a:cubicBezTo>
                  <a:pt x="2919144" y="5301618"/>
                  <a:pt x="2924019" y="5296862"/>
                  <a:pt x="2931045" y="5298043"/>
                </a:cubicBezTo>
                <a:close/>
                <a:moveTo>
                  <a:pt x="2885741" y="5236979"/>
                </a:moveTo>
                <a:cubicBezTo>
                  <a:pt x="2871114" y="5232526"/>
                  <a:pt x="2876111" y="5209173"/>
                  <a:pt x="2890768" y="5213626"/>
                </a:cubicBezTo>
                <a:cubicBezTo>
                  <a:pt x="2905395" y="5218108"/>
                  <a:pt x="2900398" y="5241462"/>
                  <a:pt x="2885741" y="5236979"/>
                </a:cubicBezTo>
                <a:close/>
                <a:moveTo>
                  <a:pt x="2883924" y="5351021"/>
                </a:moveTo>
                <a:lnTo>
                  <a:pt x="2891192" y="5349233"/>
                </a:lnTo>
                <a:cubicBezTo>
                  <a:pt x="2897461" y="5347689"/>
                  <a:pt x="2904093" y="5351596"/>
                  <a:pt x="2905667" y="5357897"/>
                </a:cubicBezTo>
                <a:cubicBezTo>
                  <a:pt x="2907242" y="5364136"/>
                  <a:pt x="2903275" y="5370860"/>
                  <a:pt x="2897007" y="5372405"/>
                </a:cubicBezTo>
                <a:lnTo>
                  <a:pt x="2889739" y="5374222"/>
                </a:lnTo>
                <a:cubicBezTo>
                  <a:pt x="2883470" y="5375768"/>
                  <a:pt x="2876838" y="5371860"/>
                  <a:pt x="2875263" y="5365560"/>
                </a:cubicBezTo>
                <a:cubicBezTo>
                  <a:pt x="2873688" y="5359290"/>
                  <a:pt x="2877656" y="5352565"/>
                  <a:pt x="2883924" y="5351021"/>
                </a:cubicBezTo>
                <a:close/>
                <a:moveTo>
                  <a:pt x="2895068" y="5406179"/>
                </a:moveTo>
                <a:lnTo>
                  <a:pt x="2890011" y="5404634"/>
                </a:lnTo>
                <a:cubicBezTo>
                  <a:pt x="2883833" y="5402756"/>
                  <a:pt x="2879472" y="5397061"/>
                  <a:pt x="2880956" y="5390367"/>
                </a:cubicBezTo>
                <a:cubicBezTo>
                  <a:pt x="2882289" y="5384430"/>
                  <a:pt x="2889042" y="5379433"/>
                  <a:pt x="2895190" y="5381311"/>
                </a:cubicBezTo>
                <a:lnTo>
                  <a:pt x="2900247" y="5382855"/>
                </a:lnTo>
                <a:cubicBezTo>
                  <a:pt x="2906425" y="5384733"/>
                  <a:pt x="2910785" y="5390428"/>
                  <a:pt x="2909301" y="5397122"/>
                </a:cubicBezTo>
                <a:cubicBezTo>
                  <a:pt x="2907999" y="5403059"/>
                  <a:pt x="2901246" y="5408056"/>
                  <a:pt x="2895068" y="5406179"/>
                </a:cubicBezTo>
                <a:close/>
                <a:moveTo>
                  <a:pt x="2915358" y="5467788"/>
                </a:moveTo>
                <a:lnTo>
                  <a:pt x="2910301" y="5466244"/>
                </a:lnTo>
                <a:cubicBezTo>
                  <a:pt x="2904123" y="5464366"/>
                  <a:pt x="2899581" y="5459004"/>
                  <a:pt x="2900943" y="5452189"/>
                </a:cubicBezTo>
                <a:cubicBezTo>
                  <a:pt x="2902124" y="5446313"/>
                  <a:pt x="2908817" y="5440951"/>
                  <a:pt x="2914995" y="5442829"/>
                </a:cubicBezTo>
                <a:lnTo>
                  <a:pt x="2920082" y="5444374"/>
                </a:lnTo>
                <a:cubicBezTo>
                  <a:pt x="2926260" y="5446252"/>
                  <a:pt x="2930803" y="5451583"/>
                  <a:pt x="2929440" y="5458429"/>
                </a:cubicBezTo>
                <a:cubicBezTo>
                  <a:pt x="2928228" y="5464335"/>
                  <a:pt x="2921536" y="5469666"/>
                  <a:pt x="2915358" y="5467788"/>
                </a:cubicBezTo>
                <a:close/>
                <a:moveTo>
                  <a:pt x="2948488" y="5342206"/>
                </a:moveTo>
                <a:cubicBezTo>
                  <a:pt x="2963145" y="5346659"/>
                  <a:pt x="2953151" y="5368377"/>
                  <a:pt x="2938676" y="5363954"/>
                </a:cubicBezTo>
                <a:cubicBezTo>
                  <a:pt x="2923989" y="5359471"/>
                  <a:pt x="2933982" y="5337784"/>
                  <a:pt x="2948488" y="5342206"/>
                </a:cubicBezTo>
                <a:close/>
                <a:moveTo>
                  <a:pt x="3031010" y="5213413"/>
                </a:moveTo>
                <a:cubicBezTo>
                  <a:pt x="3034674" y="5213292"/>
                  <a:pt x="3037581" y="5214867"/>
                  <a:pt x="3039550" y="5217260"/>
                </a:cubicBezTo>
                <a:cubicBezTo>
                  <a:pt x="3044486" y="5222318"/>
                  <a:pt x="3045818" y="5231254"/>
                  <a:pt x="3038611" y="5235252"/>
                </a:cubicBezTo>
                <a:cubicBezTo>
                  <a:pt x="3036673" y="5236343"/>
                  <a:pt x="3034826" y="5237645"/>
                  <a:pt x="3032887" y="5238705"/>
                </a:cubicBezTo>
                <a:cubicBezTo>
                  <a:pt x="3032433" y="5239039"/>
                  <a:pt x="3031979" y="5239372"/>
                  <a:pt x="3031555" y="5239735"/>
                </a:cubicBezTo>
                <a:cubicBezTo>
                  <a:pt x="3030404" y="5240917"/>
                  <a:pt x="3029314" y="5241916"/>
                  <a:pt x="3028042" y="5242704"/>
                </a:cubicBezTo>
                <a:cubicBezTo>
                  <a:pt x="3027709" y="5246278"/>
                  <a:pt x="3025862" y="5249792"/>
                  <a:pt x="3023197" y="5251730"/>
                </a:cubicBezTo>
                <a:cubicBezTo>
                  <a:pt x="3017594" y="5255819"/>
                  <a:pt x="3010841" y="5253881"/>
                  <a:pt x="3006511" y="5249125"/>
                </a:cubicBezTo>
                <a:cubicBezTo>
                  <a:pt x="3009569" y="5252487"/>
                  <a:pt x="3009145" y="5250791"/>
                  <a:pt x="3006299" y="5250155"/>
                </a:cubicBezTo>
                <a:cubicBezTo>
                  <a:pt x="3003997" y="5249640"/>
                  <a:pt x="3002483" y="5249004"/>
                  <a:pt x="3000545" y="5247853"/>
                </a:cubicBezTo>
                <a:cubicBezTo>
                  <a:pt x="2996214" y="5245279"/>
                  <a:pt x="2993943" y="5241522"/>
                  <a:pt x="2991642" y="5237161"/>
                </a:cubicBezTo>
                <a:cubicBezTo>
                  <a:pt x="2990975" y="5235889"/>
                  <a:pt x="2990794" y="5234344"/>
                  <a:pt x="2990854" y="5232738"/>
                </a:cubicBezTo>
                <a:cubicBezTo>
                  <a:pt x="2989431" y="5230921"/>
                  <a:pt x="2988401" y="5228861"/>
                  <a:pt x="2988098" y="5226650"/>
                </a:cubicBezTo>
                <a:cubicBezTo>
                  <a:pt x="2987856" y="5224924"/>
                  <a:pt x="2987735" y="5223167"/>
                  <a:pt x="2987674" y="5221410"/>
                </a:cubicBezTo>
                <a:cubicBezTo>
                  <a:pt x="2987372" y="5221046"/>
                  <a:pt x="2987069" y="5220713"/>
                  <a:pt x="2986796" y="5220259"/>
                </a:cubicBezTo>
                <a:cubicBezTo>
                  <a:pt x="2983556" y="5215019"/>
                  <a:pt x="2984979" y="5206871"/>
                  <a:pt x="2990673" y="5203842"/>
                </a:cubicBezTo>
                <a:lnTo>
                  <a:pt x="2993761" y="5202206"/>
                </a:lnTo>
                <a:cubicBezTo>
                  <a:pt x="2994488" y="5201449"/>
                  <a:pt x="2995276" y="5200692"/>
                  <a:pt x="2996184" y="5199995"/>
                </a:cubicBezTo>
                <a:cubicBezTo>
                  <a:pt x="3002998" y="5194846"/>
                  <a:pt x="3012446" y="5194573"/>
                  <a:pt x="3020532" y="5193089"/>
                </a:cubicBezTo>
                <a:cubicBezTo>
                  <a:pt x="3032736" y="5190878"/>
                  <a:pt x="3036764" y="5205810"/>
                  <a:pt x="3030041" y="5213171"/>
                </a:cubicBezTo>
                <a:cubicBezTo>
                  <a:pt x="3030404" y="5213322"/>
                  <a:pt x="3030707" y="5213383"/>
                  <a:pt x="3031010" y="5213413"/>
                </a:cubicBezTo>
                <a:close/>
                <a:moveTo>
                  <a:pt x="3056720" y="5308554"/>
                </a:moveTo>
                <a:cubicBezTo>
                  <a:pt x="3063110" y="5310493"/>
                  <a:pt x="3066411" y="5316944"/>
                  <a:pt x="3064897" y="5323336"/>
                </a:cubicBezTo>
                <a:cubicBezTo>
                  <a:pt x="3063413" y="5329545"/>
                  <a:pt x="3056084" y="5333331"/>
                  <a:pt x="3050118" y="5331514"/>
                </a:cubicBezTo>
                <a:lnTo>
                  <a:pt x="3045061" y="5329969"/>
                </a:lnTo>
                <a:cubicBezTo>
                  <a:pt x="3038671" y="5328030"/>
                  <a:pt x="3035371" y="5321579"/>
                  <a:pt x="3036885" y="5315188"/>
                </a:cubicBezTo>
                <a:cubicBezTo>
                  <a:pt x="3038369" y="5308978"/>
                  <a:pt x="3045697" y="5305192"/>
                  <a:pt x="3051663" y="5307009"/>
                </a:cubicBezTo>
                <a:lnTo>
                  <a:pt x="3056720" y="5308554"/>
                </a:lnTo>
                <a:close/>
                <a:moveTo>
                  <a:pt x="3054631" y="5275205"/>
                </a:moveTo>
                <a:lnTo>
                  <a:pt x="3056175" y="5270147"/>
                </a:lnTo>
                <a:cubicBezTo>
                  <a:pt x="3058053" y="5263937"/>
                  <a:pt x="3065835" y="5261029"/>
                  <a:pt x="3071559" y="5263210"/>
                </a:cubicBezTo>
                <a:cubicBezTo>
                  <a:pt x="3077858" y="5265603"/>
                  <a:pt x="3080402" y="5272418"/>
                  <a:pt x="3078524" y="5278597"/>
                </a:cubicBezTo>
                <a:lnTo>
                  <a:pt x="3076980" y="5283656"/>
                </a:lnTo>
                <a:cubicBezTo>
                  <a:pt x="3075102" y="5289865"/>
                  <a:pt x="3067350" y="5292773"/>
                  <a:pt x="3061596" y="5290592"/>
                </a:cubicBezTo>
                <a:cubicBezTo>
                  <a:pt x="3055267" y="5288230"/>
                  <a:pt x="3052753" y="5281384"/>
                  <a:pt x="3054631" y="5275205"/>
                </a:cubicBezTo>
                <a:close/>
                <a:moveTo>
                  <a:pt x="3047878" y="5379221"/>
                </a:moveTo>
                <a:lnTo>
                  <a:pt x="3046333" y="5384279"/>
                </a:lnTo>
                <a:cubicBezTo>
                  <a:pt x="3044455" y="5390458"/>
                  <a:pt x="3037732" y="5394184"/>
                  <a:pt x="3031494" y="5392336"/>
                </a:cubicBezTo>
                <a:cubicBezTo>
                  <a:pt x="3025347" y="5390519"/>
                  <a:pt x="3021561" y="5383673"/>
                  <a:pt x="3023439" y="5377524"/>
                </a:cubicBezTo>
                <a:lnTo>
                  <a:pt x="3024983" y="5372436"/>
                </a:lnTo>
                <a:cubicBezTo>
                  <a:pt x="3026861" y="5366256"/>
                  <a:pt x="3033584" y="5362531"/>
                  <a:pt x="3039822" y="5364378"/>
                </a:cubicBezTo>
                <a:cubicBezTo>
                  <a:pt x="3045939" y="5366196"/>
                  <a:pt x="3049755" y="5373042"/>
                  <a:pt x="3047878" y="5379221"/>
                </a:cubicBezTo>
                <a:close/>
                <a:moveTo>
                  <a:pt x="2999485" y="5293833"/>
                </a:moveTo>
                <a:cubicBezTo>
                  <a:pt x="2984767" y="5289350"/>
                  <a:pt x="2993549" y="5267148"/>
                  <a:pt x="3008146" y="5271600"/>
                </a:cubicBezTo>
                <a:cubicBezTo>
                  <a:pt x="3022864" y="5276083"/>
                  <a:pt x="3014112" y="5298286"/>
                  <a:pt x="2999485" y="5293833"/>
                </a:cubicBezTo>
                <a:close/>
                <a:moveTo>
                  <a:pt x="2977287" y="5314854"/>
                </a:moveTo>
                <a:cubicBezTo>
                  <a:pt x="2962570" y="5310372"/>
                  <a:pt x="2969747" y="5287593"/>
                  <a:pt x="2984464" y="5292076"/>
                </a:cubicBezTo>
                <a:cubicBezTo>
                  <a:pt x="2999152" y="5296559"/>
                  <a:pt x="2991975" y="5319337"/>
                  <a:pt x="2977287" y="5314854"/>
                </a:cubicBezTo>
                <a:close/>
                <a:moveTo>
                  <a:pt x="2976015" y="5380826"/>
                </a:moveTo>
                <a:cubicBezTo>
                  <a:pt x="2979619" y="5385460"/>
                  <a:pt x="2978680" y="5394517"/>
                  <a:pt x="2973169" y="5397455"/>
                </a:cubicBezTo>
                <a:lnTo>
                  <a:pt x="2966537" y="5400969"/>
                </a:lnTo>
                <a:cubicBezTo>
                  <a:pt x="2960601" y="5404119"/>
                  <a:pt x="2954272" y="5403755"/>
                  <a:pt x="2949911" y="5398121"/>
                </a:cubicBezTo>
                <a:cubicBezTo>
                  <a:pt x="2946308" y="5393487"/>
                  <a:pt x="2947246" y="5384430"/>
                  <a:pt x="2952758" y="5381492"/>
                </a:cubicBezTo>
                <a:cubicBezTo>
                  <a:pt x="2954969" y="5380311"/>
                  <a:pt x="2957179" y="5379129"/>
                  <a:pt x="2959390" y="5377979"/>
                </a:cubicBezTo>
                <a:cubicBezTo>
                  <a:pt x="2965295" y="5374828"/>
                  <a:pt x="2971624" y="5375192"/>
                  <a:pt x="2976015" y="5380826"/>
                </a:cubicBezTo>
                <a:close/>
                <a:moveTo>
                  <a:pt x="2968172" y="5221138"/>
                </a:moveTo>
                <a:cubicBezTo>
                  <a:pt x="2966900" y="5226135"/>
                  <a:pt x="2963115" y="5230103"/>
                  <a:pt x="2957512" y="5230436"/>
                </a:cubicBezTo>
                <a:cubicBezTo>
                  <a:pt x="2951425" y="5230770"/>
                  <a:pt x="2944824" y="5225590"/>
                  <a:pt x="2944945" y="5219138"/>
                </a:cubicBezTo>
                <a:cubicBezTo>
                  <a:pt x="2945066" y="5213262"/>
                  <a:pt x="2946186" y="5207689"/>
                  <a:pt x="2950305" y="5203206"/>
                </a:cubicBezTo>
                <a:cubicBezTo>
                  <a:pt x="2954847" y="5198299"/>
                  <a:pt x="2961207" y="5197511"/>
                  <a:pt x="2967475" y="5198208"/>
                </a:cubicBezTo>
                <a:cubicBezTo>
                  <a:pt x="2973926" y="5198935"/>
                  <a:pt x="2977953" y="5206477"/>
                  <a:pt x="2976712" y="5212323"/>
                </a:cubicBezTo>
                <a:cubicBezTo>
                  <a:pt x="2975713" y="5217048"/>
                  <a:pt x="2972321" y="5220017"/>
                  <a:pt x="2968172" y="5221138"/>
                </a:cubicBezTo>
                <a:close/>
                <a:moveTo>
                  <a:pt x="2973956" y="5507953"/>
                </a:moveTo>
                <a:lnTo>
                  <a:pt x="2973017" y="5511103"/>
                </a:lnTo>
                <a:cubicBezTo>
                  <a:pt x="2969474" y="5522764"/>
                  <a:pt x="2954635" y="5520402"/>
                  <a:pt x="2950820" y="5511648"/>
                </a:cubicBezTo>
                <a:cubicBezTo>
                  <a:pt x="2937798" y="5506287"/>
                  <a:pt x="2942068" y="5484448"/>
                  <a:pt x="2956301" y="5488779"/>
                </a:cubicBezTo>
                <a:cubicBezTo>
                  <a:pt x="2958815" y="5489536"/>
                  <a:pt x="2960571" y="5490990"/>
                  <a:pt x="2961994" y="5492626"/>
                </a:cubicBezTo>
                <a:cubicBezTo>
                  <a:pt x="2969202" y="5492687"/>
                  <a:pt x="2976712" y="5498896"/>
                  <a:pt x="2973956" y="5507953"/>
                </a:cubicBezTo>
                <a:close/>
                <a:moveTo>
                  <a:pt x="2976833" y="5431047"/>
                </a:moveTo>
                <a:cubicBezTo>
                  <a:pt x="2962327" y="5426624"/>
                  <a:pt x="2966173" y="5403028"/>
                  <a:pt x="2980830" y="5407511"/>
                </a:cubicBezTo>
                <a:cubicBezTo>
                  <a:pt x="2995336" y="5411934"/>
                  <a:pt x="2991490" y="5435529"/>
                  <a:pt x="2976833" y="5431047"/>
                </a:cubicBezTo>
                <a:close/>
                <a:moveTo>
                  <a:pt x="2985494" y="5383794"/>
                </a:moveTo>
                <a:cubicBezTo>
                  <a:pt x="2970958" y="5379372"/>
                  <a:pt x="2975168" y="5355837"/>
                  <a:pt x="2989855" y="5360319"/>
                </a:cubicBezTo>
                <a:cubicBezTo>
                  <a:pt x="3004391" y="5364772"/>
                  <a:pt x="3000181" y="5388277"/>
                  <a:pt x="2985494" y="5383794"/>
                </a:cubicBezTo>
                <a:close/>
                <a:moveTo>
                  <a:pt x="3004815" y="5516343"/>
                </a:moveTo>
                <a:cubicBezTo>
                  <a:pt x="2998546" y="5515223"/>
                  <a:pt x="2994306" y="5508134"/>
                  <a:pt x="2995790" y="5502077"/>
                </a:cubicBezTo>
                <a:cubicBezTo>
                  <a:pt x="2996941" y="5497321"/>
                  <a:pt x="2999303" y="5493323"/>
                  <a:pt x="3003452" y="5490718"/>
                </a:cubicBezTo>
                <a:cubicBezTo>
                  <a:pt x="3008630" y="5487446"/>
                  <a:pt x="3014233" y="5488597"/>
                  <a:pt x="3019563" y="5490566"/>
                </a:cubicBezTo>
                <a:cubicBezTo>
                  <a:pt x="3025650" y="5492808"/>
                  <a:pt x="3027315" y="5501501"/>
                  <a:pt x="3024620" y="5506650"/>
                </a:cubicBezTo>
                <a:cubicBezTo>
                  <a:pt x="3022742" y="5510285"/>
                  <a:pt x="3019623" y="5512102"/>
                  <a:pt x="3016171" y="5512617"/>
                </a:cubicBezTo>
                <a:cubicBezTo>
                  <a:pt x="3013385" y="5515646"/>
                  <a:pt x="3009176" y="5517100"/>
                  <a:pt x="3004815" y="5516343"/>
                </a:cubicBezTo>
                <a:close/>
                <a:moveTo>
                  <a:pt x="3040307" y="5531155"/>
                </a:moveTo>
                <a:cubicBezTo>
                  <a:pt x="3039065" y="5537061"/>
                  <a:pt x="3032373" y="5542302"/>
                  <a:pt x="3026195" y="5540423"/>
                </a:cubicBezTo>
                <a:lnTo>
                  <a:pt x="3021137" y="5538879"/>
                </a:lnTo>
                <a:cubicBezTo>
                  <a:pt x="3014960" y="5537001"/>
                  <a:pt x="3010478" y="5531548"/>
                  <a:pt x="3011901" y="5524763"/>
                </a:cubicBezTo>
                <a:cubicBezTo>
                  <a:pt x="3013143" y="5518857"/>
                  <a:pt x="3019835" y="5513617"/>
                  <a:pt x="3026013" y="5515495"/>
                </a:cubicBezTo>
                <a:lnTo>
                  <a:pt x="3031070" y="5517040"/>
                </a:lnTo>
                <a:cubicBezTo>
                  <a:pt x="3037248" y="5518918"/>
                  <a:pt x="3041730" y="5524400"/>
                  <a:pt x="3040307" y="5531155"/>
                </a:cubicBezTo>
                <a:close/>
                <a:moveTo>
                  <a:pt x="3081976" y="5530337"/>
                </a:moveTo>
                <a:cubicBezTo>
                  <a:pt x="3077161" y="5534123"/>
                  <a:pt x="3068803" y="5533638"/>
                  <a:pt x="3065230" y="5528308"/>
                </a:cubicBezTo>
                <a:cubicBezTo>
                  <a:pt x="3061959" y="5523400"/>
                  <a:pt x="3059658" y="5518221"/>
                  <a:pt x="3060475" y="5512163"/>
                </a:cubicBezTo>
                <a:cubicBezTo>
                  <a:pt x="3061384" y="5505560"/>
                  <a:pt x="3066138" y="5501258"/>
                  <a:pt x="3071680" y="5498260"/>
                </a:cubicBezTo>
                <a:cubicBezTo>
                  <a:pt x="3077373" y="5495140"/>
                  <a:pt x="3085005" y="5499017"/>
                  <a:pt x="3087336" y="5504530"/>
                </a:cubicBezTo>
                <a:cubicBezTo>
                  <a:pt x="3089214" y="5508952"/>
                  <a:pt x="3088124" y="5513344"/>
                  <a:pt x="3085368" y="5516616"/>
                </a:cubicBezTo>
                <a:cubicBezTo>
                  <a:pt x="3087215" y="5521432"/>
                  <a:pt x="3086428" y="5526884"/>
                  <a:pt x="3081976" y="5530337"/>
                </a:cubicBezTo>
                <a:close/>
                <a:moveTo>
                  <a:pt x="3079009" y="5467758"/>
                </a:moveTo>
                <a:cubicBezTo>
                  <a:pt x="3075344" y="5466637"/>
                  <a:pt x="3073194" y="5464456"/>
                  <a:pt x="3072286" y="5461851"/>
                </a:cubicBezTo>
                <a:cubicBezTo>
                  <a:pt x="3072043" y="5465517"/>
                  <a:pt x="3069772" y="5468970"/>
                  <a:pt x="3066592" y="5470999"/>
                </a:cubicBezTo>
                <a:cubicBezTo>
                  <a:pt x="3066805" y="5471635"/>
                  <a:pt x="3067138" y="5472180"/>
                  <a:pt x="3067289" y="5472847"/>
                </a:cubicBezTo>
                <a:cubicBezTo>
                  <a:pt x="3068712" y="5479147"/>
                  <a:pt x="3065442" y="5485750"/>
                  <a:pt x="3058961" y="5487537"/>
                </a:cubicBezTo>
                <a:cubicBezTo>
                  <a:pt x="3053298" y="5489113"/>
                  <a:pt x="3046666" y="5485811"/>
                  <a:pt x="3044728" y="5480147"/>
                </a:cubicBezTo>
                <a:cubicBezTo>
                  <a:pt x="3044516" y="5479934"/>
                  <a:pt x="3044274" y="5479722"/>
                  <a:pt x="3044031" y="5479511"/>
                </a:cubicBezTo>
                <a:cubicBezTo>
                  <a:pt x="3043941" y="5479450"/>
                  <a:pt x="3043880" y="5479420"/>
                  <a:pt x="3043729" y="5479299"/>
                </a:cubicBezTo>
                <a:cubicBezTo>
                  <a:pt x="3042881" y="5478814"/>
                  <a:pt x="3042093" y="5478269"/>
                  <a:pt x="3041246" y="5477814"/>
                </a:cubicBezTo>
                <a:cubicBezTo>
                  <a:pt x="3040609" y="5477481"/>
                  <a:pt x="3036885" y="5475785"/>
                  <a:pt x="3040277" y="5477208"/>
                </a:cubicBezTo>
                <a:cubicBezTo>
                  <a:pt x="3035946" y="5475361"/>
                  <a:pt x="3032312" y="5473392"/>
                  <a:pt x="3030919" y="5468455"/>
                </a:cubicBezTo>
                <a:cubicBezTo>
                  <a:pt x="3029526" y="5463487"/>
                  <a:pt x="3031434" y="5458550"/>
                  <a:pt x="3035371" y="5455521"/>
                </a:cubicBezTo>
                <a:cubicBezTo>
                  <a:pt x="3036158" y="5454885"/>
                  <a:pt x="3037036" y="5454370"/>
                  <a:pt x="3037945" y="5453916"/>
                </a:cubicBezTo>
                <a:cubicBezTo>
                  <a:pt x="3043910" y="5448766"/>
                  <a:pt x="3052874" y="5448373"/>
                  <a:pt x="3060384" y="5448827"/>
                </a:cubicBezTo>
                <a:cubicBezTo>
                  <a:pt x="3066138" y="5449190"/>
                  <a:pt x="3070438" y="5452855"/>
                  <a:pt x="3071741" y="5458186"/>
                </a:cubicBezTo>
                <a:cubicBezTo>
                  <a:pt x="3071983" y="5450947"/>
                  <a:pt x="3079311" y="5443041"/>
                  <a:pt x="3088578" y="5445889"/>
                </a:cubicBezTo>
                <a:cubicBezTo>
                  <a:pt x="3103296" y="5450372"/>
                  <a:pt x="3093514" y="5472180"/>
                  <a:pt x="3079009" y="5467758"/>
                </a:cubicBezTo>
                <a:close/>
                <a:moveTo>
                  <a:pt x="3113501" y="5337026"/>
                </a:moveTo>
                <a:cubicBezTo>
                  <a:pt x="3119437" y="5337905"/>
                  <a:pt x="3124736" y="5345053"/>
                  <a:pt x="3122919" y="5351021"/>
                </a:cubicBezTo>
                <a:lnTo>
                  <a:pt x="3121375" y="5356079"/>
                </a:lnTo>
                <a:cubicBezTo>
                  <a:pt x="3119437" y="5362500"/>
                  <a:pt x="3114319" y="5366529"/>
                  <a:pt x="3107384" y="5365499"/>
                </a:cubicBezTo>
                <a:cubicBezTo>
                  <a:pt x="3101449" y="5364621"/>
                  <a:pt x="3096149" y="5357472"/>
                  <a:pt x="3097966" y="5351505"/>
                </a:cubicBezTo>
                <a:lnTo>
                  <a:pt x="3099510" y="5346447"/>
                </a:lnTo>
                <a:cubicBezTo>
                  <a:pt x="3101449" y="5340025"/>
                  <a:pt x="3106566" y="5335966"/>
                  <a:pt x="3113501" y="5337026"/>
                </a:cubicBezTo>
                <a:close/>
                <a:moveTo>
                  <a:pt x="3109201" y="5314430"/>
                </a:moveTo>
                <a:cubicBezTo>
                  <a:pt x="3111048" y="5308100"/>
                  <a:pt x="3118377" y="5305161"/>
                  <a:pt x="3124343" y="5306979"/>
                </a:cubicBezTo>
                <a:lnTo>
                  <a:pt x="3129400" y="5308524"/>
                </a:lnTo>
                <a:cubicBezTo>
                  <a:pt x="3135790" y="5310462"/>
                  <a:pt x="3138606" y="5317641"/>
                  <a:pt x="3136850" y="5323669"/>
                </a:cubicBezTo>
                <a:cubicBezTo>
                  <a:pt x="3135002" y="5329999"/>
                  <a:pt x="3127674" y="5332938"/>
                  <a:pt x="3121708" y="5331120"/>
                </a:cubicBezTo>
                <a:lnTo>
                  <a:pt x="3116651" y="5329575"/>
                </a:lnTo>
                <a:cubicBezTo>
                  <a:pt x="3110231" y="5327637"/>
                  <a:pt x="3107445" y="5320488"/>
                  <a:pt x="3109201" y="5314430"/>
                </a:cubicBezTo>
                <a:close/>
                <a:moveTo>
                  <a:pt x="3110776" y="5405512"/>
                </a:moveTo>
                <a:cubicBezTo>
                  <a:pt x="3111321" y="5409571"/>
                  <a:pt x="3109807" y="5412842"/>
                  <a:pt x="3107263" y="5415235"/>
                </a:cubicBezTo>
                <a:cubicBezTo>
                  <a:pt x="3106687" y="5419294"/>
                  <a:pt x="3104083" y="5422899"/>
                  <a:pt x="3100056" y="5424777"/>
                </a:cubicBezTo>
                <a:cubicBezTo>
                  <a:pt x="3094271" y="5427472"/>
                  <a:pt x="3086761" y="5424080"/>
                  <a:pt x="3084490" y="5418264"/>
                </a:cubicBezTo>
                <a:cubicBezTo>
                  <a:pt x="3082703" y="5413751"/>
                  <a:pt x="3082370" y="5409086"/>
                  <a:pt x="3084278" y="5404573"/>
                </a:cubicBezTo>
                <a:cubicBezTo>
                  <a:pt x="3086640" y="5398939"/>
                  <a:pt x="3091909" y="5396637"/>
                  <a:pt x="3097390" y="5395183"/>
                </a:cubicBezTo>
                <a:cubicBezTo>
                  <a:pt x="3103689" y="5393608"/>
                  <a:pt x="3110019" y="5399757"/>
                  <a:pt x="3110776" y="5405512"/>
                </a:cubicBezTo>
                <a:close/>
                <a:moveTo>
                  <a:pt x="3146570" y="5588191"/>
                </a:moveTo>
                <a:cubicBezTo>
                  <a:pt x="3131944" y="5592946"/>
                  <a:pt x="3124766" y="5570168"/>
                  <a:pt x="3139393" y="5565413"/>
                </a:cubicBezTo>
                <a:cubicBezTo>
                  <a:pt x="3154020" y="5560657"/>
                  <a:pt x="3161167" y="5583435"/>
                  <a:pt x="3146570" y="5588191"/>
                </a:cubicBezTo>
                <a:close/>
                <a:moveTo>
                  <a:pt x="3156746" y="5451522"/>
                </a:moveTo>
                <a:cubicBezTo>
                  <a:pt x="3156624" y="5451826"/>
                  <a:pt x="3156685" y="5452159"/>
                  <a:pt x="3156534" y="5452462"/>
                </a:cubicBezTo>
                <a:cubicBezTo>
                  <a:pt x="3155413" y="5454703"/>
                  <a:pt x="3154263" y="5456914"/>
                  <a:pt x="3153112" y="5459155"/>
                </a:cubicBezTo>
                <a:cubicBezTo>
                  <a:pt x="3151295" y="5462699"/>
                  <a:pt x="3148054" y="5465032"/>
                  <a:pt x="3144420" y="5465819"/>
                </a:cubicBezTo>
                <a:cubicBezTo>
                  <a:pt x="3145935" y="5468334"/>
                  <a:pt x="3146328" y="5471272"/>
                  <a:pt x="3145753" y="5474149"/>
                </a:cubicBezTo>
                <a:cubicBezTo>
                  <a:pt x="3150689" y="5476754"/>
                  <a:pt x="3154050" y="5481994"/>
                  <a:pt x="3151204" y="5487840"/>
                </a:cubicBezTo>
                <a:cubicBezTo>
                  <a:pt x="3150235" y="5489839"/>
                  <a:pt x="3149478" y="5491990"/>
                  <a:pt x="3148509" y="5493959"/>
                </a:cubicBezTo>
                <a:cubicBezTo>
                  <a:pt x="3148327" y="5494504"/>
                  <a:pt x="3148175" y="5495019"/>
                  <a:pt x="3147994" y="5495564"/>
                </a:cubicBezTo>
                <a:cubicBezTo>
                  <a:pt x="3147721" y="5497169"/>
                  <a:pt x="3147388" y="5498623"/>
                  <a:pt x="3146813" y="5499986"/>
                </a:cubicBezTo>
                <a:cubicBezTo>
                  <a:pt x="3148569" y="5503106"/>
                  <a:pt x="3149084" y="5507014"/>
                  <a:pt x="3148024" y="5510164"/>
                </a:cubicBezTo>
                <a:cubicBezTo>
                  <a:pt x="3146631" y="5514192"/>
                  <a:pt x="3143512" y="5516434"/>
                  <a:pt x="3139908" y="5517343"/>
                </a:cubicBezTo>
                <a:cubicBezTo>
                  <a:pt x="3140605" y="5517434"/>
                  <a:pt x="3141241" y="5517313"/>
                  <a:pt x="3141998" y="5517555"/>
                </a:cubicBezTo>
                <a:cubicBezTo>
                  <a:pt x="3150295" y="5520069"/>
                  <a:pt x="3152021" y="5528610"/>
                  <a:pt x="3149387" y="5534759"/>
                </a:cubicBezTo>
                <a:cubicBezTo>
                  <a:pt x="3162106" y="5533245"/>
                  <a:pt x="3166345" y="5553781"/>
                  <a:pt x="3152657" y="5558234"/>
                </a:cubicBezTo>
                <a:cubicBezTo>
                  <a:pt x="3141604" y="5561838"/>
                  <a:pt x="3135759" y="5549420"/>
                  <a:pt x="3139878" y="5541120"/>
                </a:cubicBezTo>
                <a:cubicBezTo>
                  <a:pt x="3138818" y="5541090"/>
                  <a:pt x="3137819" y="5541181"/>
                  <a:pt x="3136638" y="5540817"/>
                </a:cubicBezTo>
                <a:cubicBezTo>
                  <a:pt x="3125554" y="5537455"/>
                  <a:pt x="3125948" y="5523310"/>
                  <a:pt x="3133155" y="5518584"/>
                </a:cubicBezTo>
                <a:cubicBezTo>
                  <a:pt x="3131035" y="5519463"/>
                  <a:pt x="3129461" y="5519826"/>
                  <a:pt x="3127250" y="5519978"/>
                </a:cubicBezTo>
                <a:cubicBezTo>
                  <a:pt x="3122223" y="5520341"/>
                  <a:pt x="3118225" y="5518554"/>
                  <a:pt x="3113834" y="5516313"/>
                </a:cubicBezTo>
                <a:cubicBezTo>
                  <a:pt x="3112562" y="5515646"/>
                  <a:pt x="3111533" y="5514465"/>
                  <a:pt x="3110655" y="5513132"/>
                </a:cubicBezTo>
                <a:cubicBezTo>
                  <a:pt x="3108474" y="5512496"/>
                  <a:pt x="3106415" y="5511345"/>
                  <a:pt x="3104931" y="5509740"/>
                </a:cubicBezTo>
                <a:cubicBezTo>
                  <a:pt x="3103750" y="5508468"/>
                  <a:pt x="3102630" y="5507105"/>
                  <a:pt x="3101600" y="5505681"/>
                </a:cubicBezTo>
                <a:cubicBezTo>
                  <a:pt x="3101146" y="5505560"/>
                  <a:pt x="3100691" y="5505438"/>
                  <a:pt x="3100237" y="5505257"/>
                </a:cubicBezTo>
                <a:cubicBezTo>
                  <a:pt x="3094574" y="5502804"/>
                  <a:pt x="3091092" y="5495322"/>
                  <a:pt x="3093999" y="5489567"/>
                </a:cubicBezTo>
                <a:lnTo>
                  <a:pt x="3095574" y="5486447"/>
                </a:lnTo>
                <a:cubicBezTo>
                  <a:pt x="3095725" y="5485387"/>
                  <a:pt x="3095937" y="5484327"/>
                  <a:pt x="3096300" y="5483266"/>
                </a:cubicBezTo>
                <a:cubicBezTo>
                  <a:pt x="3098905" y="5475149"/>
                  <a:pt x="3106536" y="5469484"/>
                  <a:pt x="3112320" y="5463669"/>
                </a:cubicBezTo>
                <a:cubicBezTo>
                  <a:pt x="3117256" y="5458671"/>
                  <a:pt x="3123131" y="5459792"/>
                  <a:pt x="3127129" y="5463396"/>
                </a:cubicBezTo>
                <a:cubicBezTo>
                  <a:pt x="3128582" y="5462064"/>
                  <a:pt x="3130278" y="5461003"/>
                  <a:pt x="3132368" y="5460609"/>
                </a:cubicBezTo>
                <a:cubicBezTo>
                  <a:pt x="3130217" y="5457308"/>
                  <a:pt x="3129400" y="5453098"/>
                  <a:pt x="3131217" y="5449523"/>
                </a:cubicBezTo>
                <a:lnTo>
                  <a:pt x="3134609" y="5442829"/>
                </a:lnTo>
                <a:cubicBezTo>
                  <a:pt x="3136668" y="5438771"/>
                  <a:pt x="3140605" y="5436135"/>
                  <a:pt x="3144905" y="5435863"/>
                </a:cubicBezTo>
                <a:cubicBezTo>
                  <a:pt x="3145813" y="5433318"/>
                  <a:pt x="3147207" y="5430956"/>
                  <a:pt x="3149478" y="5429502"/>
                </a:cubicBezTo>
                <a:cubicBezTo>
                  <a:pt x="3144784" y="5422565"/>
                  <a:pt x="3145571" y="5411691"/>
                  <a:pt x="3148933" y="5404331"/>
                </a:cubicBezTo>
                <a:cubicBezTo>
                  <a:pt x="3151295" y="5399181"/>
                  <a:pt x="3157745" y="5396425"/>
                  <a:pt x="3164256" y="5395032"/>
                </a:cubicBezTo>
                <a:cubicBezTo>
                  <a:pt x="3162136" y="5387277"/>
                  <a:pt x="3170252" y="5376525"/>
                  <a:pt x="3180881" y="5379766"/>
                </a:cubicBezTo>
                <a:cubicBezTo>
                  <a:pt x="3188119" y="5381977"/>
                  <a:pt x="3189330" y="5388398"/>
                  <a:pt x="3186999" y="5393790"/>
                </a:cubicBezTo>
                <a:cubicBezTo>
                  <a:pt x="3188119" y="5393730"/>
                  <a:pt x="3189209" y="5393790"/>
                  <a:pt x="3190269" y="5394032"/>
                </a:cubicBezTo>
                <a:cubicBezTo>
                  <a:pt x="3192480" y="5388125"/>
                  <a:pt x="3199142" y="5385400"/>
                  <a:pt x="3205047" y="5387066"/>
                </a:cubicBezTo>
                <a:cubicBezTo>
                  <a:pt x="3208833" y="5388125"/>
                  <a:pt x="3211468" y="5391246"/>
                  <a:pt x="3212588" y="5394850"/>
                </a:cubicBezTo>
                <a:cubicBezTo>
                  <a:pt x="3212588" y="5394093"/>
                  <a:pt x="3212709" y="5393305"/>
                  <a:pt x="3212951" y="5392518"/>
                </a:cubicBezTo>
                <a:lnTo>
                  <a:pt x="3214496" y="5387459"/>
                </a:lnTo>
                <a:cubicBezTo>
                  <a:pt x="3216373" y="5381250"/>
                  <a:pt x="3221158" y="5376434"/>
                  <a:pt x="3228214" y="5377615"/>
                </a:cubicBezTo>
                <a:cubicBezTo>
                  <a:pt x="3233968" y="5378554"/>
                  <a:pt x="3239934" y="5385157"/>
                  <a:pt x="3238056" y="5391336"/>
                </a:cubicBezTo>
                <a:lnTo>
                  <a:pt x="3236512" y="5396395"/>
                </a:lnTo>
                <a:cubicBezTo>
                  <a:pt x="3234634" y="5402604"/>
                  <a:pt x="3229849" y="5407420"/>
                  <a:pt x="3222793" y="5406239"/>
                </a:cubicBezTo>
                <a:cubicBezTo>
                  <a:pt x="3218705" y="5405573"/>
                  <a:pt x="3214556" y="5402029"/>
                  <a:pt x="3213133" y="5397818"/>
                </a:cubicBezTo>
                <a:cubicBezTo>
                  <a:pt x="3213224" y="5399273"/>
                  <a:pt x="3213103" y="5400726"/>
                  <a:pt x="3212679" y="5402120"/>
                </a:cubicBezTo>
                <a:lnTo>
                  <a:pt x="3211134" y="5407178"/>
                </a:lnTo>
                <a:cubicBezTo>
                  <a:pt x="3210589" y="5408996"/>
                  <a:pt x="3209620" y="5410480"/>
                  <a:pt x="3208379" y="5411691"/>
                </a:cubicBezTo>
                <a:cubicBezTo>
                  <a:pt x="3210377" y="5416901"/>
                  <a:pt x="3210559" y="5422717"/>
                  <a:pt x="3207682" y="5428230"/>
                </a:cubicBezTo>
                <a:cubicBezTo>
                  <a:pt x="3205865" y="5431743"/>
                  <a:pt x="3203351" y="5434409"/>
                  <a:pt x="3200444" y="5436347"/>
                </a:cubicBezTo>
                <a:cubicBezTo>
                  <a:pt x="3200868" y="5438165"/>
                  <a:pt x="3200929" y="5440103"/>
                  <a:pt x="3200505" y="5442042"/>
                </a:cubicBezTo>
                <a:cubicBezTo>
                  <a:pt x="3199142" y="5448190"/>
                  <a:pt x="3191874" y="5452310"/>
                  <a:pt x="3185878" y="5450493"/>
                </a:cubicBezTo>
                <a:lnTo>
                  <a:pt x="3175733" y="5447403"/>
                </a:lnTo>
                <a:cubicBezTo>
                  <a:pt x="3171524" y="5446131"/>
                  <a:pt x="3168617" y="5442981"/>
                  <a:pt x="3167496" y="5439164"/>
                </a:cubicBezTo>
                <a:cubicBezTo>
                  <a:pt x="3167345" y="5439134"/>
                  <a:pt x="3167163" y="5439073"/>
                  <a:pt x="3167012" y="5439043"/>
                </a:cubicBezTo>
                <a:cubicBezTo>
                  <a:pt x="3167224" y="5445010"/>
                  <a:pt x="3163105" y="5450886"/>
                  <a:pt x="3156746" y="5451522"/>
                </a:cubicBezTo>
                <a:close/>
                <a:moveTo>
                  <a:pt x="3154444" y="5277355"/>
                </a:moveTo>
                <a:cubicBezTo>
                  <a:pt x="3169132" y="5281808"/>
                  <a:pt x="3163468" y="5305040"/>
                  <a:pt x="3148781" y="5300558"/>
                </a:cubicBezTo>
                <a:cubicBezTo>
                  <a:pt x="3134094" y="5296075"/>
                  <a:pt x="3139757" y="5272873"/>
                  <a:pt x="3154444" y="5277355"/>
                </a:cubicBezTo>
                <a:close/>
                <a:moveTo>
                  <a:pt x="3189391" y="5288017"/>
                </a:moveTo>
                <a:lnTo>
                  <a:pt x="3190935" y="5282959"/>
                </a:lnTo>
                <a:cubicBezTo>
                  <a:pt x="3192813" y="5276750"/>
                  <a:pt x="3201171" y="5274357"/>
                  <a:pt x="3206622" y="5276689"/>
                </a:cubicBezTo>
                <a:cubicBezTo>
                  <a:pt x="3210741" y="5278476"/>
                  <a:pt x="3212921" y="5281929"/>
                  <a:pt x="3213436" y="5285806"/>
                </a:cubicBezTo>
                <a:cubicBezTo>
                  <a:pt x="3215435" y="5285443"/>
                  <a:pt x="3217554" y="5285504"/>
                  <a:pt x="3219523" y="5286109"/>
                </a:cubicBezTo>
                <a:cubicBezTo>
                  <a:pt x="3225882" y="5288017"/>
                  <a:pt x="3228668" y="5295348"/>
                  <a:pt x="3226851" y="5301315"/>
                </a:cubicBezTo>
                <a:lnTo>
                  <a:pt x="3225307" y="5306373"/>
                </a:lnTo>
                <a:cubicBezTo>
                  <a:pt x="3224035" y="5310583"/>
                  <a:pt x="3220401" y="5313188"/>
                  <a:pt x="3216404" y="5313946"/>
                </a:cubicBezTo>
                <a:cubicBezTo>
                  <a:pt x="3214102" y="5317278"/>
                  <a:pt x="3210165" y="5319216"/>
                  <a:pt x="3204957" y="5317641"/>
                </a:cubicBezTo>
                <a:cubicBezTo>
                  <a:pt x="3198143" y="5315581"/>
                  <a:pt x="3195690" y="5309432"/>
                  <a:pt x="3196356" y="5303889"/>
                </a:cubicBezTo>
                <a:cubicBezTo>
                  <a:pt x="3196114" y="5303829"/>
                  <a:pt x="3195871" y="5303768"/>
                  <a:pt x="3195660" y="5303677"/>
                </a:cubicBezTo>
                <a:cubicBezTo>
                  <a:pt x="3189270" y="5300981"/>
                  <a:pt x="3187514" y="5294196"/>
                  <a:pt x="3189391" y="5288017"/>
                </a:cubicBezTo>
                <a:close/>
                <a:moveTo>
                  <a:pt x="3302499" y="5348022"/>
                </a:moveTo>
                <a:cubicBezTo>
                  <a:pt x="3304800" y="5346780"/>
                  <a:pt x="3307374" y="5346750"/>
                  <a:pt x="3309827" y="5347234"/>
                </a:cubicBezTo>
                <a:cubicBezTo>
                  <a:pt x="3309949" y="5346932"/>
                  <a:pt x="3309918" y="5346598"/>
                  <a:pt x="3310070" y="5346326"/>
                </a:cubicBezTo>
                <a:lnTo>
                  <a:pt x="3313492" y="5339631"/>
                </a:lnTo>
                <a:cubicBezTo>
                  <a:pt x="3316429" y="5333877"/>
                  <a:pt x="3323727" y="5331423"/>
                  <a:pt x="3329511" y="5334331"/>
                </a:cubicBezTo>
                <a:cubicBezTo>
                  <a:pt x="3335235" y="5337208"/>
                  <a:pt x="3337718" y="5344599"/>
                  <a:pt x="3334811" y="5350354"/>
                </a:cubicBezTo>
                <a:lnTo>
                  <a:pt x="3331419" y="5357048"/>
                </a:lnTo>
                <a:cubicBezTo>
                  <a:pt x="3328997" y="5361773"/>
                  <a:pt x="3323667" y="5364076"/>
                  <a:pt x="3318609" y="5363197"/>
                </a:cubicBezTo>
                <a:cubicBezTo>
                  <a:pt x="3317519" y="5365772"/>
                  <a:pt x="3315642" y="5368074"/>
                  <a:pt x="3313007" y="5369467"/>
                </a:cubicBezTo>
                <a:lnTo>
                  <a:pt x="3306375" y="5373011"/>
                </a:lnTo>
                <a:cubicBezTo>
                  <a:pt x="3300682" y="5376040"/>
                  <a:pt x="3293172" y="5373163"/>
                  <a:pt x="3290416" y="5367529"/>
                </a:cubicBezTo>
                <a:cubicBezTo>
                  <a:pt x="3287932" y="5362470"/>
                  <a:pt x="3289538" y="5356685"/>
                  <a:pt x="3293565" y="5353201"/>
                </a:cubicBezTo>
                <a:cubicBezTo>
                  <a:pt x="3291203" y="5354019"/>
                  <a:pt x="3288538" y="5354201"/>
                  <a:pt x="3285661" y="5353323"/>
                </a:cubicBezTo>
                <a:cubicBezTo>
                  <a:pt x="3281906" y="5352171"/>
                  <a:pt x="3279786" y="5349900"/>
                  <a:pt x="3278908" y="5347204"/>
                </a:cubicBezTo>
                <a:cubicBezTo>
                  <a:pt x="3277424" y="5353717"/>
                  <a:pt x="3270641" y="5359835"/>
                  <a:pt x="3262283" y="5357291"/>
                </a:cubicBezTo>
                <a:cubicBezTo>
                  <a:pt x="3247625" y="5352838"/>
                  <a:pt x="3257437" y="5331060"/>
                  <a:pt x="3271973" y="5335482"/>
                </a:cubicBezTo>
                <a:cubicBezTo>
                  <a:pt x="3275728" y="5336633"/>
                  <a:pt x="3277878" y="5338935"/>
                  <a:pt x="3278726" y="5341631"/>
                </a:cubicBezTo>
                <a:cubicBezTo>
                  <a:pt x="3280210" y="5335118"/>
                  <a:pt x="3286994" y="5329000"/>
                  <a:pt x="3295352" y="5331544"/>
                </a:cubicBezTo>
                <a:cubicBezTo>
                  <a:pt x="3304982" y="5334482"/>
                  <a:pt x="3303983" y="5344842"/>
                  <a:pt x="3298108" y="5350385"/>
                </a:cubicBezTo>
                <a:lnTo>
                  <a:pt x="3302499" y="5348022"/>
                </a:lnTo>
                <a:close/>
                <a:moveTo>
                  <a:pt x="3363732" y="5532669"/>
                </a:moveTo>
                <a:cubicBezTo>
                  <a:pt x="3364610" y="5531973"/>
                  <a:pt x="3365548" y="5531397"/>
                  <a:pt x="3366578" y="5530973"/>
                </a:cubicBezTo>
                <a:cubicBezTo>
                  <a:pt x="3365003" y="5524854"/>
                  <a:pt x="3368910" y="5518827"/>
                  <a:pt x="3374694" y="5516797"/>
                </a:cubicBezTo>
                <a:cubicBezTo>
                  <a:pt x="3378419" y="5515495"/>
                  <a:pt x="3382356" y="5516525"/>
                  <a:pt x="3385323" y="5518827"/>
                </a:cubicBezTo>
                <a:cubicBezTo>
                  <a:pt x="3384899" y="5518191"/>
                  <a:pt x="3384536" y="5517494"/>
                  <a:pt x="3384294" y="5516737"/>
                </a:cubicBezTo>
                <a:lnTo>
                  <a:pt x="3382659" y="5511678"/>
                </a:lnTo>
                <a:cubicBezTo>
                  <a:pt x="3380660" y="5505499"/>
                  <a:pt x="3381811" y="5498836"/>
                  <a:pt x="3388261" y="5495746"/>
                </a:cubicBezTo>
                <a:cubicBezTo>
                  <a:pt x="3393409" y="5493262"/>
                  <a:pt x="3401737" y="5495170"/>
                  <a:pt x="3403948" y="5500986"/>
                </a:cubicBezTo>
                <a:cubicBezTo>
                  <a:pt x="3406522" y="5499259"/>
                  <a:pt x="3409308" y="5497988"/>
                  <a:pt x="3412548" y="5497866"/>
                </a:cubicBezTo>
                <a:cubicBezTo>
                  <a:pt x="3414698" y="5497805"/>
                  <a:pt x="3416545" y="5498351"/>
                  <a:pt x="3418271" y="5499108"/>
                </a:cubicBezTo>
                <a:cubicBezTo>
                  <a:pt x="3419998" y="5497291"/>
                  <a:pt x="3422178" y="5495837"/>
                  <a:pt x="3424722" y="5494988"/>
                </a:cubicBezTo>
                <a:lnTo>
                  <a:pt x="3429779" y="5493353"/>
                </a:lnTo>
                <a:cubicBezTo>
                  <a:pt x="3435957" y="5491354"/>
                  <a:pt x="3442649" y="5497139"/>
                  <a:pt x="3443710" y="5502864"/>
                </a:cubicBezTo>
                <a:cubicBezTo>
                  <a:pt x="3445012" y="5509801"/>
                  <a:pt x="3440318" y="5514829"/>
                  <a:pt x="3434200" y="5516797"/>
                </a:cubicBezTo>
                <a:lnTo>
                  <a:pt x="3429143" y="5518433"/>
                </a:lnTo>
                <a:cubicBezTo>
                  <a:pt x="3428204" y="5518736"/>
                  <a:pt x="3427235" y="5518554"/>
                  <a:pt x="3426297" y="5518524"/>
                </a:cubicBezTo>
                <a:cubicBezTo>
                  <a:pt x="3425328" y="5520069"/>
                  <a:pt x="3424177" y="5521432"/>
                  <a:pt x="3422753" y="5522310"/>
                </a:cubicBezTo>
                <a:cubicBezTo>
                  <a:pt x="3419301" y="5524461"/>
                  <a:pt x="3415697" y="5524491"/>
                  <a:pt x="3412457" y="5523158"/>
                </a:cubicBezTo>
                <a:cubicBezTo>
                  <a:pt x="3408854" y="5524249"/>
                  <a:pt x="3404977" y="5523370"/>
                  <a:pt x="3401737" y="5521068"/>
                </a:cubicBezTo>
                <a:cubicBezTo>
                  <a:pt x="3401192" y="5521432"/>
                  <a:pt x="3400828" y="5521916"/>
                  <a:pt x="3400192" y="5522219"/>
                </a:cubicBezTo>
                <a:cubicBezTo>
                  <a:pt x="3396468" y="5524006"/>
                  <a:pt x="3391017" y="5523492"/>
                  <a:pt x="3387474" y="5520856"/>
                </a:cubicBezTo>
                <a:cubicBezTo>
                  <a:pt x="3388382" y="5522007"/>
                  <a:pt x="3389109" y="5523279"/>
                  <a:pt x="3389563" y="5524642"/>
                </a:cubicBezTo>
                <a:lnTo>
                  <a:pt x="3391198" y="5529701"/>
                </a:lnTo>
                <a:cubicBezTo>
                  <a:pt x="3391774" y="5531488"/>
                  <a:pt x="3391834" y="5533275"/>
                  <a:pt x="3391532" y="5534971"/>
                </a:cubicBezTo>
                <a:cubicBezTo>
                  <a:pt x="3396165" y="5538091"/>
                  <a:pt x="3399617" y="5542756"/>
                  <a:pt x="3400435" y="5548935"/>
                </a:cubicBezTo>
                <a:cubicBezTo>
                  <a:pt x="3400950" y="5552842"/>
                  <a:pt x="3400435" y="5556416"/>
                  <a:pt x="3399163" y="5559658"/>
                </a:cubicBezTo>
                <a:cubicBezTo>
                  <a:pt x="3405432" y="5560142"/>
                  <a:pt x="3410761" y="5564716"/>
                  <a:pt x="3410852" y="5571319"/>
                </a:cubicBezTo>
                <a:cubicBezTo>
                  <a:pt x="3410943" y="5577499"/>
                  <a:pt x="3405553" y="5583708"/>
                  <a:pt x="3399102" y="5583435"/>
                </a:cubicBezTo>
                <a:cubicBezTo>
                  <a:pt x="3396619" y="5583344"/>
                  <a:pt x="3394106" y="5583223"/>
                  <a:pt x="3391622" y="5583102"/>
                </a:cubicBezTo>
                <a:cubicBezTo>
                  <a:pt x="3390169" y="5583042"/>
                  <a:pt x="3388776" y="5582678"/>
                  <a:pt x="3387474" y="5582224"/>
                </a:cubicBezTo>
                <a:lnTo>
                  <a:pt x="3385263" y="5582951"/>
                </a:lnTo>
                <a:cubicBezTo>
                  <a:pt x="3381508" y="5584192"/>
                  <a:pt x="3377843" y="5583375"/>
                  <a:pt x="3374876" y="5581406"/>
                </a:cubicBezTo>
                <a:cubicBezTo>
                  <a:pt x="3374906" y="5582405"/>
                  <a:pt x="3374936" y="5583314"/>
                  <a:pt x="3374785" y="5584284"/>
                </a:cubicBezTo>
                <a:cubicBezTo>
                  <a:pt x="3376995" y="5590069"/>
                  <a:pt x="3375603" y="5597247"/>
                  <a:pt x="3368032" y="5599701"/>
                </a:cubicBezTo>
                <a:cubicBezTo>
                  <a:pt x="3367971" y="5599731"/>
                  <a:pt x="3367941" y="5599701"/>
                  <a:pt x="3367880" y="5599701"/>
                </a:cubicBezTo>
                <a:cubicBezTo>
                  <a:pt x="3369001" y="5600307"/>
                  <a:pt x="3370121" y="5600943"/>
                  <a:pt x="3371181" y="5602094"/>
                </a:cubicBezTo>
                <a:cubicBezTo>
                  <a:pt x="3381538" y="5613332"/>
                  <a:pt x="3365488" y="5631021"/>
                  <a:pt x="3355101" y="5619723"/>
                </a:cubicBezTo>
                <a:cubicBezTo>
                  <a:pt x="3348227" y="5612241"/>
                  <a:pt x="3353041" y="5602094"/>
                  <a:pt x="3360067" y="5599337"/>
                </a:cubicBezTo>
                <a:cubicBezTo>
                  <a:pt x="3357584" y="5598277"/>
                  <a:pt x="3355858" y="5596339"/>
                  <a:pt x="3354586" y="5593976"/>
                </a:cubicBezTo>
                <a:cubicBezTo>
                  <a:pt x="3353678" y="5594158"/>
                  <a:pt x="3352769" y="5594430"/>
                  <a:pt x="3351891" y="5594430"/>
                </a:cubicBezTo>
                <a:cubicBezTo>
                  <a:pt x="3350195" y="5596763"/>
                  <a:pt x="3347621" y="5598308"/>
                  <a:pt x="3344956" y="5599125"/>
                </a:cubicBezTo>
                <a:cubicBezTo>
                  <a:pt x="3342473" y="5603548"/>
                  <a:pt x="3337688" y="5606607"/>
                  <a:pt x="3331450" y="5604699"/>
                </a:cubicBezTo>
                <a:cubicBezTo>
                  <a:pt x="3322183" y="5601882"/>
                  <a:pt x="3321759" y="5591886"/>
                  <a:pt x="3326332" y="5585949"/>
                </a:cubicBezTo>
                <a:cubicBezTo>
                  <a:pt x="3326120" y="5585586"/>
                  <a:pt x="3325787" y="5585343"/>
                  <a:pt x="3325575" y="5584950"/>
                </a:cubicBezTo>
                <a:cubicBezTo>
                  <a:pt x="3323122" y="5580527"/>
                  <a:pt x="3323091" y="5576135"/>
                  <a:pt x="3323303" y="5571229"/>
                </a:cubicBezTo>
                <a:cubicBezTo>
                  <a:pt x="3323364" y="5569805"/>
                  <a:pt x="3324000" y="5568381"/>
                  <a:pt x="3324848" y="5567018"/>
                </a:cubicBezTo>
                <a:cubicBezTo>
                  <a:pt x="3324545" y="5564746"/>
                  <a:pt x="3324696" y="5562414"/>
                  <a:pt x="3325544" y="5560385"/>
                </a:cubicBezTo>
                <a:cubicBezTo>
                  <a:pt x="3326210" y="5558749"/>
                  <a:pt x="3326998" y="5557204"/>
                  <a:pt x="3327846" y="5555659"/>
                </a:cubicBezTo>
                <a:cubicBezTo>
                  <a:pt x="3327785" y="5555175"/>
                  <a:pt x="3327664" y="5554720"/>
                  <a:pt x="3327664" y="5554236"/>
                </a:cubicBezTo>
                <a:cubicBezTo>
                  <a:pt x="3327543" y="5548087"/>
                  <a:pt x="3332903" y="5541787"/>
                  <a:pt x="3339323" y="5542059"/>
                </a:cubicBezTo>
                <a:lnTo>
                  <a:pt x="3342806" y="5542211"/>
                </a:lnTo>
                <a:cubicBezTo>
                  <a:pt x="3342836" y="5542211"/>
                  <a:pt x="3342897" y="5542211"/>
                  <a:pt x="3342927" y="5542181"/>
                </a:cubicBezTo>
                <a:cubicBezTo>
                  <a:pt x="3340444" y="5536001"/>
                  <a:pt x="3342352" y="5527247"/>
                  <a:pt x="3350649" y="5524552"/>
                </a:cubicBezTo>
                <a:cubicBezTo>
                  <a:pt x="3357887" y="5522371"/>
                  <a:pt x="3362550" y="5526914"/>
                  <a:pt x="3363732" y="5532669"/>
                </a:cubicBezTo>
                <a:close/>
                <a:moveTo>
                  <a:pt x="3360158" y="5482176"/>
                </a:moveTo>
                <a:lnTo>
                  <a:pt x="3362581" y="5479965"/>
                </a:lnTo>
                <a:cubicBezTo>
                  <a:pt x="3373907" y="5469545"/>
                  <a:pt x="3389714" y="5487446"/>
                  <a:pt x="3378388" y="5497836"/>
                </a:cubicBezTo>
                <a:lnTo>
                  <a:pt x="3375966" y="5500047"/>
                </a:lnTo>
                <a:cubicBezTo>
                  <a:pt x="3364670" y="5510467"/>
                  <a:pt x="3348862" y="5492596"/>
                  <a:pt x="3360158" y="5482176"/>
                </a:cubicBezTo>
                <a:close/>
                <a:moveTo>
                  <a:pt x="3416848" y="5419536"/>
                </a:moveTo>
                <a:cubicBezTo>
                  <a:pt x="3426418" y="5416416"/>
                  <a:pt x="3431536" y="5425473"/>
                  <a:pt x="3429870" y="5433409"/>
                </a:cubicBezTo>
                <a:lnTo>
                  <a:pt x="3432111" y="5429017"/>
                </a:lnTo>
                <a:cubicBezTo>
                  <a:pt x="3435048" y="5423262"/>
                  <a:pt x="3442831" y="5421324"/>
                  <a:pt x="3448313" y="5424353"/>
                </a:cubicBezTo>
                <a:cubicBezTo>
                  <a:pt x="3454096" y="5427533"/>
                  <a:pt x="3455883" y="5434833"/>
                  <a:pt x="3452976" y="5440588"/>
                </a:cubicBezTo>
                <a:lnTo>
                  <a:pt x="3449584" y="5447282"/>
                </a:lnTo>
                <a:cubicBezTo>
                  <a:pt x="3446647" y="5453037"/>
                  <a:pt x="3438864" y="5454975"/>
                  <a:pt x="3433383" y="5451947"/>
                </a:cubicBezTo>
                <a:cubicBezTo>
                  <a:pt x="3428477" y="5449221"/>
                  <a:pt x="3426448" y="5443556"/>
                  <a:pt x="3427750" y="5438377"/>
                </a:cubicBezTo>
                <a:cubicBezTo>
                  <a:pt x="3426297" y="5440406"/>
                  <a:pt x="3424207" y="5442072"/>
                  <a:pt x="3421361" y="5443011"/>
                </a:cubicBezTo>
                <a:cubicBezTo>
                  <a:pt x="3417636" y="5444223"/>
                  <a:pt x="3414577" y="5443587"/>
                  <a:pt x="3412336" y="5441860"/>
                </a:cubicBezTo>
                <a:cubicBezTo>
                  <a:pt x="3414850" y="5448039"/>
                  <a:pt x="3412821" y="5456944"/>
                  <a:pt x="3404493" y="5459640"/>
                </a:cubicBezTo>
                <a:cubicBezTo>
                  <a:pt x="3389926" y="5464396"/>
                  <a:pt x="3385475" y="5440921"/>
                  <a:pt x="3399950" y="5436226"/>
                </a:cubicBezTo>
                <a:cubicBezTo>
                  <a:pt x="3403705" y="5435014"/>
                  <a:pt x="3406764" y="5435650"/>
                  <a:pt x="3409005" y="5437377"/>
                </a:cubicBezTo>
                <a:cubicBezTo>
                  <a:pt x="3406461" y="5431138"/>
                  <a:pt x="3408520" y="5422232"/>
                  <a:pt x="3416848" y="5419536"/>
                </a:cubicBezTo>
                <a:close/>
                <a:moveTo>
                  <a:pt x="3420391" y="5368286"/>
                </a:moveTo>
                <a:cubicBezTo>
                  <a:pt x="3434806" y="5363591"/>
                  <a:pt x="3445224" y="5385097"/>
                  <a:pt x="3430657" y="5389822"/>
                </a:cubicBezTo>
                <a:cubicBezTo>
                  <a:pt x="3416242" y="5394517"/>
                  <a:pt x="3405795" y="5373011"/>
                  <a:pt x="3420391" y="5368286"/>
                </a:cubicBezTo>
                <a:close/>
                <a:moveTo>
                  <a:pt x="3584617" y="5610333"/>
                </a:moveTo>
                <a:lnTo>
                  <a:pt x="3583467" y="5615512"/>
                </a:lnTo>
                <a:cubicBezTo>
                  <a:pt x="3582074" y="5621813"/>
                  <a:pt x="3574594" y="5625356"/>
                  <a:pt x="3568688" y="5623660"/>
                </a:cubicBezTo>
                <a:cubicBezTo>
                  <a:pt x="3562208" y="5621782"/>
                  <a:pt x="3559149" y="5615179"/>
                  <a:pt x="3560542" y="5608879"/>
                </a:cubicBezTo>
                <a:lnTo>
                  <a:pt x="3561693" y="5603699"/>
                </a:lnTo>
                <a:cubicBezTo>
                  <a:pt x="3561753" y="5603366"/>
                  <a:pt x="3562026" y="5603124"/>
                  <a:pt x="3562117" y="5602821"/>
                </a:cubicBezTo>
                <a:cubicBezTo>
                  <a:pt x="3561118" y="5602790"/>
                  <a:pt x="3560118" y="5602760"/>
                  <a:pt x="3559119" y="5602700"/>
                </a:cubicBezTo>
                <a:cubicBezTo>
                  <a:pt x="3552669" y="5602427"/>
                  <a:pt x="3547339" y="5597005"/>
                  <a:pt x="3547490" y="5590463"/>
                </a:cubicBezTo>
                <a:cubicBezTo>
                  <a:pt x="3547642" y="5584101"/>
                  <a:pt x="3553274" y="5578558"/>
                  <a:pt x="3559725" y="5578831"/>
                </a:cubicBezTo>
                <a:lnTo>
                  <a:pt x="3567235" y="5579134"/>
                </a:lnTo>
                <a:cubicBezTo>
                  <a:pt x="3573685" y="5579407"/>
                  <a:pt x="3579015" y="5584798"/>
                  <a:pt x="3578863" y="5591341"/>
                </a:cubicBezTo>
                <a:cubicBezTo>
                  <a:pt x="3578833" y="5593037"/>
                  <a:pt x="3578349" y="5594643"/>
                  <a:pt x="3577622" y="5596127"/>
                </a:cubicBezTo>
                <a:cubicBezTo>
                  <a:pt x="3583224" y="5598459"/>
                  <a:pt x="3585919" y="5604457"/>
                  <a:pt x="3584617" y="5610333"/>
                </a:cubicBezTo>
                <a:close/>
                <a:moveTo>
                  <a:pt x="3562026" y="5713106"/>
                </a:moveTo>
                <a:lnTo>
                  <a:pt x="3560875" y="5718286"/>
                </a:lnTo>
                <a:cubicBezTo>
                  <a:pt x="3559482" y="5724586"/>
                  <a:pt x="3553092" y="5728857"/>
                  <a:pt x="3546733" y="5727494"/>
                </a:cubicBezTo>
                <a:cubicBezTo>
                  <a:pt x="3545522" y="5727252"/>
                  <a:pt x="3544462" y="5726646"/>
                  <a:pt x="3543432" y="5726040"/>
                </a:cubicBezTo>
                <a:cubicBezTo>
                  <a:pt x="3539465" y="5731825"/>
                  <a:pt x="3530713" y="5734794"/>
                  <a:pt x="3524505" y="5728039"/>
                </a:cubicBezTo>
                <a:cubicBezTo>
                  <a:pt x="3515360" y="5718104"/>
                  <a:pt x="3528109" y="5704746"/>
                  <a:pt x="3538375" y="5709320"/>
                </a:cubicBezTo>
                <a:lnTo>
                  <a:pt x="3538647" y="5708139"/>
                </a:lnTo>
                <a:cubicBezTo>
                  <a:pt x="3539859" y="5702656"/>
                  <a:pt x="3544855" y="5698961"/>
                  <a:pt x="3550306" y="5698931"/>
                </a:cubicBezTo>
                <a:cubicBezTo>
                  <a:pt x="3549549" y="5698113"/>
                  <a:pt x="3549034" y="5697083"/>
                  <a:pt x="3548520" y="5696084"/>
                </a:cubicBezTo>
                <a:cubicBezTo>
                  <a:pt x="3544280" y="5700082"/>
                  <a:pt x="3536497" y="5700930"/>
                  <a:pt x="3532288" y="5696386"/>
                </a:cubicBezTo>
                <a:lnTo>
                  <a:pt x="3528684" y="5692479"/>
                </a:lnTo>
                <a:cubicBezTo>
                  <a:pt x="3524293" y="5687723"/>
                  <a:pt x="3523263" y="5680726"/>
                  <a:pt x="3527927" y="5675608"/>
                </a:cubicBezTo>
                <a:cubicBezTo>
                  <a:pt x="3532015" y="5671155"/>
                  <a:pt x="3540434" y="5670095"/>
                  <a:pt x="3544795" y="5674850"/>
                </a:cubicBezTo>
                <a:lnTo>
                  <a:pt x="3548399" y="5678757"/>
                </a:lnTo>
                <a:cubicBezTo>
                  <a:pt x="3549428" y="5679878"/>
                  <a:pt x="3550216" y="5681120"/>
                  <a:pt x="3550851" y="5682423"/>
                </a:cubicBezTo>
                <a:cubicBezTo>
                  <a:pt x="3553123" y="5680212"/>
                  <a:pt x="3556212" y="5678849"/>
                  <a:pt x="3559512" y="5679000"/>
                </a:cubicBezTo>
                <a:lnTo>
                  <a:pt x="3567023" y="5679303"/>
                </a:lnTo>
                <a:cubicBezTo>
                  <a:pt x="3573473" y="5679576"/>
                  <a:pt x="3578742" y="5685179"/>
                  <a:pt x="3578500" y="5691661"/>
                </a:cubicBezTo>
                <a:cubicBezTo>
                  <a:pt x="3578258" y="5698082"/>
                  <a:pt x="3572565" y="5703414"/>
                  <a:pt x="3566145" y="5703141"/>
                </a:cubicBezTo>
                <a:lnTo>
                  <a:pt x="3559058" y="5702838"/>
                </a:lnTo>
                <a:cubicBezTo>
                  <a:pt x="3561481" y="5705625"/>
                  <a:pt x="3562844" y="5709351"/>
                  <a:pt x="3562026" y="5713106"/>
                </a:cubicBezTo>
                <a:close/>
                <a:moveTo>
                  <a:pt x="3511423" y="5717529"/>
                </a:moveTo>
                <a:cubicBezTo>
                  <a:pt x="3517176" y="5726919"/>
                  <a:pt x="3506789" y="5737914"/>
                  <a:pt x="3497462" y="5734733"/>
                </a:cubicBezTo>
                <a:cubicBezTo>
                  <a:pt x="3498007" y="5738732"/>
                  <a:pt x="3496614" y="5743003"/>
                  <a:pt x="3493616" y="5745789"/>
                </a:cubicBezTo>
                <a:lnTo>
                  <a:pt x="3492798" y="5746547"/>
                </a:lnTo>
                <a:cubicBezTo>
                  <a:pt x="3494192" y="5746274"/>
                  <a:pt x="3495736" y="5746213"/>
                  <a:pt x="3497493" y="5746607"/>
                </a:cubicBezTo>
                <a:cubicBezTo>
                  <a:pt x="3512089" y="5749818"/>
                  <a:pt x="3510333" y="5772929"/>
                  <a:pt x="3495887" y="5770385"/>
                </a:cubicBezTo>
                <a:cubicBezTo>
                  <a:pt x="3495282" y="5772899"/>
                  <a:pt x="3494040" y="5775322"/>
                  <a:pt x="3492011" y="5777170"/>
                </a:cubicBezTo>
                <a:lnTo>
                  <a:pt x="3484198" y="5784348"/>
                </a:lnTo>
                <a:cubicBezTo>
                  <a:pt x="3479444" y="5788741"/>
                  <a:pt x="3471237" y="5787256"/>
                  <a:pt x="3467421" y="5782471"/>
                </a:cubicBezTo>
                <a:cubicBezTo>
                  <a:pt x="3463212" y="5777200"/>
                  <a:pt x="3464544" y="5770052"/>
                  <a:pt x="3469268" y="5765690"/>
                </a:cubicBezTo>
                <a:lnTo>
                  <a:pt x="3472024" y="5763176"/>
                </a:lnTo>
                <a:cubicBezTo>
                  <a:pt x="3470692" y="5763267"/>
                  <a:pt x="3469268" y="5763236"/>
                  <a:pt x="3467664" y="5762782"/>
                </a:cubicBezTo>
                <a:cubicBezTo>
                  <a:pt x="3457125" y="5759571"/>
                  <a:pt x="3456822" y="5746638"/>
                  <a:pt x="3462909" y="5741306"/>
                </a:cubicBezTo>
                <a:lnTo>
                  <a:pt x="3461940" y="5741276"/>
                </a:lnTo>
                <a:cubicBezTo>
                  <a:pt x="3455459" y="5741004"/>
                  <a:pt x="3450947" y="5733673"/>
                  <a:pt x="3451795" y="5727767"/>
                </a:cubicBezTo>
                <a:cubicBezTo>
                  <a:pt x="3452764" y="5720921"/>
                  <a:pt x="3458851" y="5717377"/>
                  <a:pt x="3465301" y="5717650"/>
                </a:cubicBezTo>
                <a:lnTo>
                  <a:pt x="3466180" y="5717680"/>
                </a:lnTo>
                <a:cubicBezTo>
                  <a:pt x="3466785" y="5716893"/>
                  <a:pt x="3467300" y="5716075"/>
                  <a:pt x="3468057" y="5715378"/>
                </a:cubicBezTo>
                <a:lnTo>
                  <a:pt x="3471964" y="5711774"/>
                </a:lnTo>
                <a:cubicBezTo>
                  <a:pt x="3476718" y="5707382"/>
                  <a:pt x="3485167" y="5709532"/>
                  <a:pt x="3488650" y="5714288"/>
                </a:cubicBezTo>
                <a:cubicBezTo>
                  <a:pt x="3489831" y="5715893"/>
                  <a:pt x="3490315" y="5717590"/>
                  <a:pt x="3490588" y="5719286"/>
                </a:cubicBezTo>
                <a:cubicBezTo>
                  <a:pt x="3491012" y="5718377"/>
                  <a:pt x="3491557" y="5717590"/>
                  <a:pt x="3492193" y="5716802"/>
                </a:cubicBezTo>
                <a:cubicBezTo>
                  <a:pt x="3488619" y="5710744"/>
                  <a:pt x="3490285" y="5702293"/>
                  <a:pt x="3496160" y="5699567"/>
                </a:cubicBezTo>
                <a:cubicBezTo>
                  <a:pt x="3491042" y="5697931"/>
                  <a:pt x="3487075" y="5694085"/>
                  <a:pt x="3487257" y="5688087"/>
                </a:cubicBezTo>
                <a:cubicBezTo>
                  <a:pt x="3487408" y="5682180"/>
                  <a:pt x="3493132" y="5675547"/>
                  <a:pt x="3499521" y="5676486"/>
                </a:cubicBezTo>
                <a:cubicBezTo>
                  <a:pt x="3500278" y="5676637"/>
                  <a:pt x="3501066" y="5676698"/>
                  <a:pt x="3501853" y="5676728"/>
                </a:cubicBezTo>
                <a:cubicBezTo>
                  <a:pt x="3501944" y="5676728"/>
                  <a:pt x="3501914" y="5676728"/>
                  <a:pt x="3502005" y="5676728"/>
                </a:cubicBezTo>
                <a:cubicBezTo>
                  <a:pt x="3502065" y="5676698"/>
                  <a:pt x="3502096" y="5676698"/>
                  <a:pt x="3502156" y="5676667"/>
                </a:cubicBezTo>
                <a:cubicBezTo>
                  <a:pt x="3502277" y="5676577"/>
                  <a:pt x="3502338" y="5676516"/>
                  <a:pt x="3502489" y="5676365"/>
                </a:cubicBezTo>
                <a:cubicBezTo>
                  <a:pt x="3507546" y="5671973"/>
                  <a:pt x="3514633" y="5672366"/>
                  <a:pt x="3519357" y="5677031"/>
                </a:cubicBezTo>
                <a:cubicBezTo>
                  <a:pt x="3523839" y="5681453"/>
                  <a:pt x="3523415" y="5689813"/>
                  <a:pt x="3518691" y="5693902"/>
                </a:cubicBezTo>
                <a:cubicBezTo>
                  <a:pt x="3514754" y="5697325"/>
                  <a:pt x="3509909" y="5699082"/>
                  <a:pt x="3504851" y="5699749"/>
                </a:cubicBezTo>
                <a:cubicBezTo>
                  <a:pt x="3512240" y="5702868"/>
                  <a:pt x="3514269" y="5711652"/>
                  <a:pt x="3511423" y="5717529"/>
                </a:cubicBezTo>
                <a:close/>
                <a:moveTo>
                  <a:pt x="3416485" y="5592310"/>
                </a:moveTo>
                <a:cubicBezTo>
                  <a:pt x="3416727" y="5592250"/>
                  <a:pt x="3416969" y="5592189"/>
                  <a:pt x="3417181" y="5592128"/>
                </a:cubicBezTo>
                <a:cubicBezTo>
                  <a:pt x="3423662" y="5590463"/>
                  <a:pt x="3429810" y="5594764"/>
                  <a:pt x="3431596" y="5600913"/>
                </a:cubicBezTo>
                <a:cubicBezTo>
                  <a:pt x="3432141" y="5602760"/>
                  <a:pt x="3431990" y="5604608"/>
                  <a:pt x="3431536" y="5606365"/>
                </a:cubicBezTo>
                <a:cubicBezTo>
                  <a:pt x="3434897" y="5605002"/>
                  <a:pt x="3438773" y="5605305"/>
                  <a:pt x="3442165" y="5609000"/>
                </a:cubicBezTo>
                <a:cubicBezTo>
                  <a:pt x="3452431" y="5620147"/>
                  <a:pt x="3437229" y="5638593"/>
                  <a:pt x="3426842" y="5627295"/>
                </a:cubicBezTo>
                <a:cubicBezTo>
                  <a:pt x="3425661" y="5626023"/>
                  <a:pt x="3424904" y="5624630"/>
                  <a:pt x="3424328" y="5623176"/>
                </a:cubicBezTo>
                <a:lnTo>
                  <a:pt x="3424268" y="5623388"/>
                </a:lnTo>
                <a:cubicBezTo>
                  <a:pt x="3423480" y="5626992"/>
                  <a:pt x="3420997" y="5629506"/>
                  <a:pt x="3417969" y="5630960"/>
                </a:cubicBezTo>
                <a:cubicBezTo>
                  <a:pt x="3423632" y="5632808"/>
                  <a:pt x="3428204" y="5638351"/>
                  <a:pt x="3425964" y="5645681"/>
                </a:cubicBezTo>
                <a:lnTo>
                  <a:pt x="3425025" y="5648831"/>
                </a:lnTo>
                <a:cubicBezTo>
                  <a:pt x="3420543" y="5663522"/>
                  <a:pt x="3397861" y="5656101"/>
                  <a:pt x="3402342" y="5641410"/>
                </a:cubicBezTo>
                <a:lnTo>
                  <a:pt x="3403281" y="5638260"/>
                </a:lnTo>
                <a:cubicBezTo>
                  <a:pt x="3404311" y="5634898"/>
                  <a:pt x="3406370" y="5632808"/>
                  <a:pt x="3408763" y="5631566"/>
                </a:cubicBezTo>
                <a:cubicBezTo>
                  <a:pt x="3403069" y="5629688"/>
                  <a:pt x="3399859" y="5623327"/>
                  <a:pt x="3401131" y="5617633"/>
                </a:cubicBezTo>
                <a:lnTo>
                  <a:pt x="3402100" y="5613301"/>
                </a:lnTo>
                <a:cubicBezTo>
                  <a:pt x="3399678" y="5610727"/>
                  <a:pt x="3398315" y="5607243"/>
                  <a:pt x="3398860" y="5603396"/>
                </a:cubicBezTo>
                <a:cubicBezTo>
                  <a:pt x="3399557" y="5598429"/>
                  <a:pt x="3402918" y="5595612"/>
                  <a:pt x="3406764" y="5592916"/>
                </a:cubicBezTo>
                <a:cubicBezTo>
                  <a:pt x="3409701" y="5590917"/>
                  <a:pt x="3413305" y="5591038"/>
                  <a:pt x="3416485" y="5592310"/>
                </a:cubicBezTo>
                <a:close/>
                <a:moveTo>
                  <a:pt x="3407006" y="5552297"/>
                </a:moveTo>
                <a:lnTo>
                  <a:pt x="3403403" y="5548390"/>
                </a:lnTo>
                <a:cubicBezTo>
                  <a:pt x="3399011" y="5543634"/>
                  <a:pt x="3397921" y="5536668"/>
                  <a:pt x="3402585" y="5531518"/>
                </a:cubicBezTo>
                <a:cubicBezTo>
                  <a:pt x="3406643" y="5527066"/>
                  <a:pt x="3415092" y="5525945"/>
                  <a:pt x="3419453" y="5530700"/>
                </a:cubicBezTo>
                <a:lnTo>
                  <a:pt x="3423056" y="5534608"/>
                </a:lnTo>
                <a:cubicBezTo>
                  <a:pt x="3427447" y="5539363"/>
                  <a:pt x="3428538" y="5546361"/>
                  <a:pt x="3423874" y="5551479"/>
                </a:cubicBezTo>
                <a:cubicBezTo>
                  <a:pt x="3419786" y="5555962"/>
                  <a:pt x="3411367" y="5557053"/>
                  <a:pt x="3407006" y="5552297"/>
                </a:cubicBezTo>
                <a:close/>
                <a:moveTo>
                  <a:pt x="3446768" y="5561657"/>
                </a:moveTo>
                <a:cubicBezTo>
                  <a:pt x="3446405" y="5555780"/>
                  <a:pt x="3447071" y="5550147"/>
                  <a:pt x="3450856" y="5545330"/>
                </a:cubicBezTo>
                <a:cubicBezTo>
                  <a:pt x="3454975" y="5540091"/>
                  <a:pt x="3461274" y="5538788"/>
                  <a:pt x="3467573" y="5539000"/>
                </a:cubicBezTo>
                <a:cubicBezTo>
                  <a:pt x="3474053" y="5539212"/>
                  <a:pt x="3478656" y="5546421"/>
                  <a:pt x="3477899" y="5552327"/>
                </a:cubicBezTo>
                <a:cubicBezTo>
                  <a:pt x="3477627" y="5554448"/>
                  <a:pt x="3476688" y="5556144"/>
                  <a:pt x="3475567" y="5557658"/>
                </a:cubicBezTo>
                <a:cubicBezTo>
                  <a:pt x="3479746" y="5557749"/>
                  <a:pt x="3483653" y="5559597"/>
                  <a:pt x="3485803" y="5563959"/>
                </a:cubicBezTo>
                <a:cubicBezTo>
                  <a:pt x="3488407" y="5569260"/>
                  <a:pt x="3486439" y="5577771"/>
                  <a:pt x="3480352" y="5579921"/>
                </a:cubicBezTo>
                <a:cubicBezTo>
                  <a:pt x="3479625" y="5580134"/>
                  <a:pt x="3478929" y="5580437"/>
                  <a:pt x="3478263" y="5580770"/>
                </a:cubicBezTo>
                <a:cubicBezTo>
                  <a:pt x="3478263" y="5580770"/>
                  <a:pt x="3478263" y="5580770"/>
                  <a:pt x="3478263" y="5580770"/>
                </a:cubicBezTo>
                <a:cubicBezTo>
                  <a:pt x="3478202" y="5580831"/>
                  <a:pt x="3478202" y="5580861"/>
                  <a:pt x="3478111" y="5580952"/>
                </a:cubicBezTo>
                <a:cubicBezTo>
                  <a:pt x="3478051" y="5581133"/>
                  <a:pt x="3478020" y="5581163"/>
                  <a:pt x="3477899" y="5581497"/>
                </a:cubicBezTo>
                <a:cubicBezTo>
                  <a:pt x="3475476" y="5587737"/>
                  <a:pt x="3468996" y="5590705"/>
                  <a:pt x="3462667" y="5588766"/>
                </a:cubicBezTo>
                <a:cubicBezTo>
                  <a:pt x="3456640" y="5586918"/>
                  <a:pt x="3453158" y="5579346"/>
                  <a:pt x="3455399" y="5573530"/>
                </a:cubicBezTo>
                <a:cubicBezTo>
                  <a:pt x="3455671" y="5572834"/>
                  <a:pt x="3456247" y="5572288"/>
                  <a:pt x="3456580" y="5571622"/>
                </a:cubicBezTo>
                <a:cubicBezTo>
                  <a:pt x="3455732" y="5571471"/>
                  <a:pt x="3454975" y="5571198"/>
                  <a:pt x="3454188" y="5570865"/>
                </a:cubicBezTo>
                <a:cubicBezTo>
                  <a:pt x="3455520" y="5576559"/>
                  <a:pt x="3453370" y="5583253"/>
                  <a:pt x="3446253" y="5585555"/>
                </a:cubicBezTo>
                <a:cubicBezTo>
                  <a:pt x="3431626" y="5590311"/>
                  <a:pt x="3425570" y="5567230"/>
                  <a:pt x="3440136" y="5562475"/>
                </a:cubicBezTo>
                <a:cubicBezTo>
                  <a:pt x="3442801" y="5561596"/>
                  <a:pt x="3445072" y="5561869"/>
                  <a:pt x="3447071" y="5562596"/>
                </a:cubicBezTo>
                <a:cubicBezTo>
                  <a:pt x="3447010" y="5562263"/>
                  <a:pt x="3446798" y="5561990"/>
                  <a:pt x="3446768" y="5561657"/>
                </a:cubicBezTo>
                <a:close/>
                <a:moveTo>
                  <a:pt x="3491920" y="5631203"/>
                </a:moveTo>
                <a:cubicBezTo>
                  <a:pt x="3506941" y="5634504"/>
                  <a:pt x="3501581" y="5657767"/>
                  <a:pt x="3486560" y="5654465"/>
                </a:cubicBezTo>
                <a:cubicBezTo>
                  <a:pt x="3471570" y="5651194"/>
                  <a:pt x="3476900" y="5627901"/>
                  <a:pt x="3491920" y="5631203"/>
                </a:cubicBezTo>
                <a:close/>
                <a:moveTo>
                  <a:pt x="3426660" y="5705564"/>
                </a:moveTo>
                <a:cubicBezTo>
                  <a:pt x="3416273" y="5694266"/>
                  <a:pt x="3432898" y="5677152"/>
                  <a:pt x="3443286" y="5688450"/>
                </a:cubicBezTo>
                <a:cubicBezTo>
                  <a:pt x="3444285" y="5689541"/>
                  <a:pt x="3444830" y="5690692"/>
                  <a:pt x="3445345" y="5691843"/>
                </a:cubicBezTo>
                <a:cubicBezTo>
                  <a:pt x="3447677" y="5686694"/>
                  <a:pt x="3453067" y="5682483"/>
                  <a:pt x="3460002" y="5684028"/>
                </a:cubicBezTo>
                <a:cubicBezTo>
                  <a:pt x="3474992" y="5687330"/>
                  <a:pt x="3466725" y="5709744"/>
                  <a:pt x="3451916" y="5706503"/>
                </a:cubicBezTo>
                <a:cubicBezTo>
                  <a:pt x="3448555" y="5705777"/>
                  <a:pt x="3446526" y="5703989"/>
                  <a:pt x="3445284" y="5701808"/>
                </a:cubicBezTo>
                <a:cubicBezTo>
                  <a:pt x="3442104" y="5708593"/>
                  <a:pt x="3433171" y="5712652"/>
                  <a:pt x="3426660" y="5705564"/>
                </a:cubicBezTo>
                <a:close/>
                <a:moveTo>
                  <a:pt x="3424964" y="5849532"/>
                </a:moveTo>
                <a:cubicBezTo>
                  <a:pt x="3423753" y="5849169"/>
                  <a:pt x="3422723" y="5848623"/>
                  <a:pt x="3421754" y="5848018"/>
                </a:cubicBezTo>
                <a:cubicBezTo>
                  <a:pt x="3420331" y="5848018"/>
                  <a:pt x="3418877" y="5847806"/>
                  <a:pt x="3417514" y="5847321"/>
                </a:cubicBezTo>
                <a:cubicBezTo>
                  <a:pt x="3413366" y="5845867"/>
                  <a:pt x="3410913" y="5842020"/>
                  <a:pt x="3410337" y="5837871"/>
                </a:cubicBezTo>
                <a:cubicBezTo>
                  <a:pt x="3407824" y="5835538"/>
                  <a:pt x="3406310" y="5832388"/>
                  <a:pt x="3406612" y="5828269"/>
                </a:cubicBezTo>
                <a:cubicBezTo>
                  <a:pt x="3407037" y="5822362"/>
                  <a:pt x="3413759" y="5816304"/>
                  <a:pt x="3419846" y="5817789"/>
                </a:cubicBezTo>
                <a:cubicBezTo>
                  <a:pt x="3425328" y="5819091"/>
                  <a:pt x="3430536" y="5821302"/>
                  <a:pt x="3433019" y="5826754"/>
                </a:cubicBezTo>
                <a:cubicBezTo>
                  <a:pt x="3433262" y="5827300"/>
                  <a:pt x="3433353" y="5827845"/>
                  <a:pt x="3433565" y="5828360"/>
                </a:cubicBezTo>
                <a:cubicBezTo>
                  <a:pt x="3442559" y="5835690"/>
                  <a:pt x="3437865" y="5853470"/>
                  <a:pt x="3424964" y="5849532"/>
                </a:cubicBezTo>
                <a:close/>
                <a:moveTo>
                  <a:pt x="3447586" y="5662916"/>
                </a:moveTo>
                <a:cubicBezTo>
                  <a:pt x="3445526" y="5667550"/>
                  <a:pt x="3441590" y="5670882"/>
                  <a:pt x="3435836" y="5670367"/>
                </a:cubicBezTo>
                <a:cubicBezTo>
                  <a:pt x="3429991" y="5669822"/>
                  <a:pt x="3423632" y="5663704"/>
                  <a:pt x="3425025" y="5657403"/>
                </a:cubicBezTo>
                <a:lnTo>
                  <a:pt x="3426175" y="5652224"/>
                </a:lnTo>
                <a:cubicBezTo>
                  <a:pt x="3427568" y="5645893"/>
                  <a:pt x="3432050" y="5640774"/>
                  <a:pt x="3439137" y="5641410"/>
                </a:cubicBezTo>
                <a:cubicBezTo>
                  <a:pt x="3439379" y="5641410"/>
                  <a:pt x="3439621" y="5641592"/>
                  <a:pt x="3439894" y="5641653"/>
                </a:cubicBezTo>
                <a:cubicBezTo>
                  <a:pt x="3443861" y="5637806"/>
                  <a:pt x="3450099" y="5637018"/>
                  <a:pt x="3454854" y="5640107"/>
                </a:cubicBezTo>
                <a:cubicBezTo>
                  <a:pt x="3455399" y="5640441"/>
                  <a:pt x="3455671" y="5640623"/>
                  <a:pt x="3455762" y="5640683"/>
                </a:cubicBezTo>
                <a:cubicBezTo>
                  <a:pt x="3455823" y="5640713"/>
                  <a:pt x="3455883" y="5640744"/>
                  <a:pt x="3455974" y="5640774"/>
                </a:cubicBezTo>
                <a:cubicBezTo>
                  <a:pt x="3456004" y="5640774"/>
                  <a:pt x="3456035" y="5640774"/>
                  <a:pt x="3456065" y="5640804"/>
                </a:cubicBezTo>
                <a:cubicBezTo>
                  <a:pt x="3456701" y="5640501"/>
                  <a:pt x="3457337" y="5640199"/>
                  <a:pt x="3457973" y="5639805"/>
                </a:cubicBezTo>
                <a:cubicBezTo>
                  <a:pt x="3463666" y="5636321"/>
                  <a:pt x="3471086" y="5640259"/>
                  <a:pt x="3473871" y="5645499"/>
                </a:cubicBezTo>
                <a:cubicBezTo>
                  <a:pt x="3477112" y="5651618"/>
                  <a:pt x="3473508" y="5658130"/>
                  <a:pt x="3468209" y="5661401"/>
                </a:cubicBezTo>
                <a:cubicBezTo>
                  <a:pt x="3461698" y="5665339"/>
                  <a:pt x="3454339" y="5665430"/>
                  <a:pt x="3447586" y="5662916"/>
                </a:cubicBezTo>
                <a:close/>
                <a:moveTo>
                  <a:pt x="3398860" y="5728009"/>
                </a:moveTo>
                <a:cubicBezTo>
                  <a:pt x="3413517" y="5732462"/>
                  <a:pt x="3407824" y="5755664"/>
                  <a:pt x="3393136" y="5751181"/>
                </a:cubicBezTo>
                <a:cubicBezTo>
                  <a:pt x="3378449" y="5746698"/>
                  <a:pt x="3384142" y="5723526"/>
                  <a:pt x="3398860" y="5728009"/>
                </a:cubicBezTo>
                <a:close/>
                <a:moveTo>
                  <a:pt x="3413487" y="5905750"/>
                </a:moveTo>
                <a:cubicBezTo>
                  <a:pt x="3420755" y="5905296"/>
                  <a:pt x="3427992" y="5907295"/>
                  <a:pt x="3433171" y="5912626"/>
                </a:cubicBezTo>
                <a:cubicBezTo>
                  <a:pt x="3434443" y="5913898"/>
                  <a:pt x="3435382" y="5915383"/>
                  <a:pt x="3436139" y="5916927"/>
                </a:cubicBezTo>
                <a:cubicBezTo>
                  <a:pt x="3439137" y="5917836"/>
                  <a:pt x="3441802" y="5919835"/>
                  <a:pt x="3443316" y="5922743"/>
                </a:cubicBezTo>
                <a:lnTo>
                  <a:pt x="3446829" y="5929376"/>
                </a:lnTo>
                <a:cubicBezTo>
                  <a:pt x="3449887" y="5935071"/>
                  <a:pt x="3447465" y="5942492"/>
                  <a:pt x="3441771" y="5945461"/>
                </a:cubicBezTo>
                <a:cubicBezTo>
                  <a:pt x="3436017" y="5948459"/>
                  <a:pt x="3428719" y="5946097"/>
                  <a:pt x="3425691" y="5940402"/>
                </a:cubicBezTo>
                <a:lnTo>
                  <a:pt x="3422178" y="5933799"/>
                </a:lnTo>
                <a:cubicBezTo>
                  <a:pt x="3422117" y="5933678"/>
                  <a:pt x="3422148" y="5933557"/>
                  <a:pt x="3422087" y="5933466"/>
                </a:cubicBezTo>
                <a:cubicBezTo>
                  <a:pt x="3420603" y="5933042"/>
                  <a:pt x="3419241" y="5932285"/>
                  <a:pt x="3418090" y="5931133"/>
                </a:cubicBezTo>
                <a:cubicBezTo>
                  <a:pt x="3417575" y="5930558"/>
                  <a:pt x="3417030" y="5930043"/>
                  <a:pt x="3416455" y="5929589"/>
                </a:cubicBezTo>
                <a:lnTo>
                  <a:pt x="3416455" y="5929589"/>
                </a:lnTo>
                <a:cubicBezTo>
                  <a:pt x="3416364" y="5929558"/>
                  <a:pt x="3416334" y="5929558"/>
                  <a:pt x="3416212" y="5929558"/>
                </a:cubicBezTo>
                <a:cubicBezTo>
                  <a:pt x="3416000" y="5929558"/>
                  <a:pt x="3415970" y="5929558"/>
                  <a:pt x="3415607" y="5929589"/>
                </a:cubicBezTo>
                <a:cubicBezTo>
                  <a:pt x="3408944" y="5929982"/>
                  <a:pt x="3403554" y="5925318"/>
                  <a:pt x="3402676" y="5918745"/>
                </a:cubicBezTo>
                <a:cubicBezTo>
                  <a:pt x="3401828" y="5912445"/>
                  <a:pt x="3407248" y="5906144"/>
                  <a:pt x="3413487" y="5905750"/>
                </a:cubicBezTo>
                <a:close/>
                <a:moveTo>
                  <a:pt x="3432777" y="5985595"/>
                </a:moveTo>
                <a:lnTo>
                  <a:pt x="3436684" y="5981990"/>
                </a:lnTo>
                <a:cubicBezTo>
                  <a:pt x="3441620" y="5977477"/>
                  <a:pt x="3448434" y="5977144"/>
                  <a:pt x="3453551" y="5981627"/>
                </a:cubicBezTo>
                <a:cubicBezTo>
                  <a:pt x="3458185" y="5985686"/>
                  <a:pt x="3458518" y="5994257"/>
                  <a:pt x="3453915" y="5998498"/>
                </a:cubicBezTo>
                <a:lnTo>
                  <a:pt x="3450008" y="6002103"/>
                </a:lnTo>
                <a:cubicBezTo>
                  <a:pt x="3445072" y="6006616"/>
                  <a:pt x="3438259" y="6006949"/>
                  <a:pt x="3433141" y="6002466"/>
                </a:cubicBezTo>
                <a:cubicBezTo>
                  <a:pt x="3428507" y="5998407"/>
                  <a:pt x="3428204" y="5989835"/>
                  <a:pt x="3432777" y="5985595"/>
                </a:cubicBezTo>
                <a:close/>
                <a:moveTo>
                  <a:pt x="3456156" y="5862860"/>
                </a:moveTo>
                <a:lnTo>
                  <a:pt x="3452582" y="5858952"/>
                </a:lnTo>
                <a:cubicBezTo>
                  <a:pt x="3448191" y="5854167"/>
                  <a:pt x="3450675" y="5845655"/>
                  <a:pt x="3455429" y="5842323"/>
                </a:cubicBezTo>
                <a:cubicBezTo>
                  <a:pt x="3461183" y="5838264"/>
                  <a:pt x="3467724" y="5840446"/>
                  <a:pt x="3472055" y="5845170"/>
                </a:cubicBezTo>
                <a:lnTo>
                  <a:pt x="3475658" y="5849078"/>
                </a:lnTo>
                <a:cubicBezTo>
                  <a:pt x="3480049" y="5853864"/>
                  <a:pt x="3477566" y="5862345"/>
                  <a:pt x="3472812" y="5865707"/>
                </a:cubicBezTo>
                <a:cubicBezTo>
                  <a:pt x="3467058" y="5869766"/>
                  <a:pt x="3460517" y="5867615"/>
                  <a:pt x="3456156" y="5862860"/>
                </a:cubicBezTo>
                <a:close/>
                <a:moveTo>
                  <a:pt x="3545612" y="5648135"/>
                </a:moveTo>
                <a:lnTo>
                  <a:pt x="3542009" y="5644257"/>
                </a:lnTo>
                <a:cubicBezTo>
                  <a:pt x="3537466" y="5639320"/>
                  <a:pt x="3536800" y="5632717"/>
                  <a:pt x="3541252" y="5627386"/>
                </a:cubicBezTo>
                <a:cubicBezTo>
                  <a:pt x="3545128" y="5622721"/>
                  <a:pt x="3553880" y="5622024"/>
                  <a:pt x="3558120" y="5626629"/>
                </a:cubicBezTo>
                <a:lnTo>
                  <a:pt x="3561693" y="5630536"/>
                </a:lnTo>
                <a:cubicBezTo>
                  <a:pt x="3564751" y="5633868"/>
                  <a:pt x="3565872" y="5637957"/>
                  <a:pt x="3565024" y="5641895"/>
                </a:cubicBezTo>
                <a:lnTo>
                  <a:pt x="3565297" y="5641955"/>
                </a:lnTo>
                <a:cubicBezTo>
                  <a:pt x="3571838" y="5643379"/>
                  <a:pt x="3575623" y="5649558"/>
                  <a:pt x="3574594" y="5656040"/>
                </a:cubicBezTo>
                <a:cubicBezTo>
                  <a:pt x="3573594" y="5662341"/>
                  <a:pt x="3566599" y="5666702"/>
                  <a:pt x="3560512" y="5665339"/>
                </a:cubicBezTo>
                <a:lnTo>
                  <a:pt x="3555333" y="5664188"/>
                </a:lnTo>
                <a:cubicBezTo>
                  <a:pt x="3548792" y="5662764"/>
                  <a:pt x="3545007" y="5656585"/>
                  <a:pt x="3546036" y="5650103"/>
                </a:cubicBezTo>
                <a:cubicBezTo>
                  <a:pt x="3546097" y="5649588"/>
                  <a:pt x="3546430" y="5649225"/>
                  <a:pt x="3546581" y="5648771"/>
                </a:cubicBezTo>
                <a:cubicBezTo>
                  <a:pt x="3546279" y="5648528"/>
                  <a:pt x="3545855" y="5648437"/>
                  <a:pt x="3545612" y="5648135"/>
                </a:cubicBezTo>
                <a:close/>
                <a:moveTo>
                  <a:pt x="3548217" y="5478844"/>
                </a:moveTo>
                <a:cubicBezTo>
                  <a:pt x="3546642" y="5482600"/>
                  <a:pt x="3543674" y="5484660"/>
                  <a:pt x="3540283" y="5485447"/>
                </a:cubicBezTo>
                <a:cubicBezTo>
                  <a:pt x="3537739" y="5488658"/>
                  <a:pt x="3533651" y="5490476"/>
                  <a:pt x="3529229" y="5490051"/>
                </a:cubicBezTo>
                <a:cubicBezTo>
                  <a:pt x="3522900" y="5489445"/>
                  <a:pt x="3518115" y="5482721"/>
                  <a:pt x="3519084" y="5476542"/>
                </a:cubicBezTo>
                <a:cubicBezTo>
                  <a:pt x="3519842" y="5471726"/>
                  <a:pt x="3521901" y="5467576"/>
                  <a:pt x="3525807" y="5464608"/>
                </a:cubicBezTo>
                <a:cubicBezTo>
                  <a:pt x="3530713" y="5460943"/>
                  <a:pt x="3536406" y="5461639"/>
                  <a:pt x="3541857" y="5463184"/>
                </a:cubicBezTo>
                <a:cubicBezTo>
                  <a:pt x="3548156" y="5464971"/>
                  <a:pt x="3550518" y="5473483"/>
                  <a:pt x="3548217" y="5478844"/>
                </a:cubicBezTo>
                <a:close/>
                <a:moveTo>
                  <a:pt x="3520144" y="5529822"/>
                </a:moveTo>
                <a:cubicBezTo>
                  <a:pt x="3526928" y="5528035"/>
                  <a:pt x="3531440" y="5531973"/>
                  <a:pt x="3533045" y="5537092"/>
                </a:cubicBezTo>
                <a:cubicBezTo>
                  <a:pt x="3536649" y="5536304"/>
                  <a:pt x="3540555" y="5536970"/>
                  <a:pt x="3543796" y="5540484"/>
                </a:cubicBezTo>
                <a:cubicBezTo>
                  <a:pt x="3548550" y="5545664"/>
                  <a:pt x="3547308" y="5551691"/>
                  <a:pt x="3543674" y="5555750"/>
                </a:cubicBezTo>
                <a:cubicBezTo>
                  <a:pt x="3546612" y="5560506"/>
                  <a:pt x="3546854" y="5566715"/>
                  <a:pt x="3541433" y="5570320"/>
                </a:cubicBezTo>
                <a:cubicBezTo>
                  <a:pt x="3539586" y="5571561"/>
                  <a:pt x="3537860" y="5573015"/>
                  <a:pt x="3536013" y="5574227"/>
                </a:cubicBezTo>
                <a:cubicBezTo>
                  <a:pt x="3535589" y="5574591"/>
                  <a:pt x="3535165" y="5574954"/>
                  <a:pt x="3534771" y="5575348"/>
                </a:cubicBezTo>
                <a:cubicBezTo>
                  <a:pt x="3533711" y="5576620"/>
                  <a:pt x="3532712" y="5577710"/>
                  <a:pt x="3531500" y="5578589"/>
                </a:cubicBezTo>
                <a:cubicBezTo>
                  <a:pt x="3531440" y="5582163"/>
                  <a:pt x="3529896" y="5585798"/>
                  <a:pt x="3527382" y="5587979"/>
                </a:cubicBezTo>
                <a:cubicBezTo>
                  <a:pt x="3524142" y="5590765"/>
                  <a:pt x="3520326" y="5591098"/>
                  <a:pt x="3516752" y="5590069"/>
                </a:cubicBezTo>
                <a:cubicBezTo>
                  <a:pt x="3517328" y="5590523"/>
                  <a:pt x="3517934" y="5590705"/>
                  <a:pt x="3518448" y="5591311"/>
                </a:cubicBezTo>
                <a:cubicBezTo>
                  <a:pt x="3524323" y="5597702"/>
                  <a:pt x="3521507" y="5605941"/>
                  <a:pt x="3516117" y="5609909"/>
                </a:cubicBezTo>
                <a:cubicBezTo>
                  <a:pt x="3527867" y="5615028"/>
                  <a:pt x="3521113" y="5634898"/>
                  <a:pt x="3507032" y="5631808"/>
                </a:cubicBezTo>
                <a:cubicBezTo>
                  <a:pt x="3495675" y="5629294"/>
                  <a:pt x="3496947" y="5615633"/>
                  <a:pt x="3504670" y="5610575"/>
                </a:cubicBezTo>
                <a:cubicBezTo>
                  <a:pt x="3503761" y="5610000"/>
                  <a:pt x="3502853" y="5609575"/>
                  <a:pt x="3502035" y="5608667"/>
                </a:cubicBezTo>
                <a:cubicBezTo>
                  <a:pt x="3494192" y="5600155"/>
                  <a:pt x="3501672" y="5588160"/>
                  <a:pt x="3510302" y="5587737"/>
                </a:cubicBezTo>
                <a:cubicBezTo>
                  <a:pt x="3508031" y="5587403"/>
                  <a:pt x="3506517" y="5586918"/>
                  <a:pt x="3504518" y="5585949"/>
                </a:cubicBezTo>
                <a:cubicBezTo>
                  <a:pt x="3500006" y="5583708"/>
                  <a:pt x="3497462" y="5580164"/>
                  <a:pt x="3494797" y="5575984"/>
                </a:cubicBezTo>
                <a:cubicBezTo>
                  <a:pt x="3494040" y="5574772"/>
                  <a:pt x="3493737" y="5573258"/>
                  <a:pt x="3493677" y="5571652"/>
                </a:cubicBezTo>
                <a:cubicBezTo>
                  <a:pt x="3492132" y="5569987"/>
                  <a:pt x="3490921" y="5567957"/>
                  <a:pt x="3490467" y="5565807"/>
                </a:cubicBezTo>
                <a:cubicBezTo>
                  <a:pt x="3490103" y="5564080"/>
                  <a:pt x="3489831" y="5562354"/>
                  <a:pt x="3489619" y="5560627"/>
                </a:cubicBezTo>
                <a:cubicBezTo>
                  <a:pt x="3489286" y="5560264"/>
                  <a:pt x="3488953" y="5559960"/>
                  <a:pt x="3488680" y="5559567"/>
                </a:cubicBezTo>
                <a:cubicBezTo>
                  <a:pt x="3485046" y="5554599"/>
                  <a:pt x="3485833" y="5546361"/>
                  <a:pt x="3491254" y="5542877"/>
                </a:cubicBezTo>
                <a:lnTo>
                  <a:pt x="3494192" y="5540999"/>
                </a:lnTo>
                <a:cubicBezTo>
                  <a:pt x="3494858" y="5540181"/>
                  <a:pt x="3495585" y="5539363"/>
                  <a:pt x="3496433" y="5538606"/>
                </a:cubicBezTo>
                <a:cubicBezTo>
                  <a:pt x="3502792" y="5532942"/>
                  <a:pt x="3512210" y="5531912"/>
                  <a:pt x="3520144" y="5529822"/>
                </a:cubicBezTo>
                <a:close/>
                <a:moveTo>
                  <a:pt x="3489316" y="5516403"/>
                </a:moveTo>
                <a:cubicBezTo>
                  <a:pt x="3486712" y="5513587"/>
                  <a:pt x="3485985" y="5510618"/>
                  <a:pt x="3486500" y="5507892"/>
                </a:cubicBezTo>
                <a:cubicBezTo>
                  <a:pt x="3484440" y="5510891"/>
                  <a:pt x="3480716" y="5512769"/>
                  <a:pt x="3476991" y="5512890"/>
                </a:cubicBezTo>
                <a:cubicBezTo>
                  <a:pt x="3476870" y="5513526"/>
                  <a:pt x="3476870" y="5514192"/>
                  <a:pt x="3476658" y="5514829"/>
                </a:cubicBezTo>
                <a:cubicBezTo>
                  <a:pt x="3474719" y="5521008"/>
                  <a:pt x="3468511" y="5525006"/>
                  <a:pt x="3462061" y="5523279"/>
                </a:cubicBezTo>
                <a:cubicBezTo>
                  <a:pt x="3456368" y="5521765"/>
                  <a:pt x="3452340" y="5515555"/>
                  <a:pt x="3453551" y="5509679"/>
                </a:cubicBezTo>
                <a:cubicBezTo>
                  <a:pt x="3453461" y="5509376"/>
                  <a:pt x="3453370" y="5509074"/>
                  <a:pt x="3453279" y="5508801"/>
                </a:cubicBezTo>
                <a:cubicBezTo>
                  <a:pt x="3453218" y="5508680"/>
                  <a:pt x="3453188" y="5508619"/>
                  <a:pt x="3453128" y="5508468"/>
                </a:cubicBezTo>
                <a:cubicBezTo>
                  <a:pt x="3452643" y="5507650"/>
                  <a:pt x="3452219" y="5506771"/>
                  <a:pt x="3451735" y="5505954"/>
                </a:cubicBezTo>
                <a:cubicBezTo>
                  <a:pt x="3451371" y="5505317"/>
                  <a:pt x="3449009" y="5501985"/>
                  <a:pt x="3451189" y="5504954"/>
                </a:cubicBezTo>
                <a:cubicBezTo>
                  <a:pt x="3448403" y="5501168"/>
                  <a:pt x="3446253" y="5497624"/>
                  <a:pt x="3447555" y="5492687"/>
                </a:cubicBezTo>
                <a:cubicBezTo>
                  <a:pt x="3448858" y="5487689"/>
                  <a:pt x="3453006" y="5484417"/>
                  <a:pt x="3457943" y="5483812"/>
                </a:cubicBezTo>
                <a:cubicBezTo>
                  <a:pt x="3458942" y="5483691"/>
                  <a:pt x="3459971" y="5483660"/>
                  <a:pt x="3460971" y="5483751"/>
                </a:cubicBezTo>
                <a:cubicBezTo>
                  <a:pt x="3468723" y="5482327"/>
                  <a:pt x="3476658" y="5486538"/>
                  <a:pt x="3482896" y="5490718"/>
                </a:cubicBezTo>
                <a:cubicBezTo>
                  <a:pt x="3487681" y="5493929"/>
                  <a:pt x="3489528" y="5499259"/>
                  <a:pt x="3487953" y="5504530"/>
                </a:cubicBezTo>
                <a:cubicBezTo>
                  <a:pt x="3491829" y="5498411"/>
                  <a:pt x="3502126" y="5495322"/>
                  <a:pt x="3508697" y="5502470"/>
                </a:cubicBezTo>
                <a:cubicBezTo>
                  <a:pt x="3519084" y="5513738"/>
                  <a:pt x="3499582" y="5527580"/>
                  <a:pt x="3489316" y="5516403"/>
                </a:cubicBezTo>
                <a:close/>
                <a:moveTo>
                  <a:pt x="3462394" y="5470363"/>
                </a:moveTo>
                <a:cubicBezTo>
                  <a:pt x="3460274" y="5471696"/>
                  <a:pt x="3458185" y="5473059"/>
                  <a:pt x="3456065" y="5474391"/>
                </a:cubicBezTo>
                <a:cubicBezTo>
                  <a:pt x="3450614" y="5477875"/>
                  <a:pt x="3443376" y="5477208"/>
                  <a:pt x="3439409" y="5471726"/>
                </a:cubicBezTo>
                <a:cubicBezTo>
                  <a:pt x="3435775" y="5466728"/>
                  <a:pt x="3436653" y="5458519"/>
                  <a:pt x="3442074" y="5455066"/>
                </a:cubicBezTo>
                <a:lnTo>
                  <a:pt x="3448403" y="5451038"/>
                </a:lnTo>
                <a:cubicBezTo>
                  <a:pt x="3453854" y="5447555"/>
                  <a:pt x="3461092" y="5448221"/>
                  <a:pt x="3465059" y="5453703"/>
                </a:cubicBezTo>
                <a:cubicBezTo>
                  <a:pt x="3468693" y="5458732"/>
                  <a:pt x="3467815" y="5466910"/>
                  <a:pt x="3462394" y="5470363"/>
                </a:cubicBezTo>
                <a:close/>
                <a:moveTo>
                  <a:pt x="3397437" y="5421899"/>
                </a:moveTo>
                <a:cubicBezTo>
                  <a:pt x="3382507" y="5418628"/>
                  <a:pt x="3385626" y="5394941"/>
                  <a:pt x="3400616" y="5398243"/>
                </a:cubicBezTo>
                <a:cubicBezTo>
                  <a:pt x="3415546" y="5401544"/>
                  <a:pt x="3412397" y="5425231"/>
                  <a:pt x="3397437" y="5421899"/>
                </a:cubicBezTo>
                <a:close/>
                <a:moveTo>
                  <a:pt x="3367486" y="5685179"/>
                </a:moveTo>
                <a:cubicBezTo>
                  <a:pt x="3373483" y="5686633"/>
                  <a:pt x="3378177" y="5693388"/>
                  <a:pt x="3376299" y="5699597"/>
                </a:cubicBezTo>
                <a:lnTo>
                  <a:pt x="3373210" y="5709744"/>
                </a:lnTo>
                <a:cubicBezTo>
                  <a:pt x="3371333" y="5715923"/>
                  <a:pt x="3365397" y="5720134"/>
                  <a:pt x="3358826" y="5718559"/>
                </a:cubicBezTo>
                <a:cubicBezTo>
                  <a:pt x="3352830" y="5717105"/>
                  <a:pt x="3348135" y="5710320"/>
                  <a:pt x="3350013" y="5704141"/>
                </a:cubicBezTo>
                <a:lnTo>
                  <a:pt x="3353102" y="5693993"/>
                </a:lnTo>
                <a:cubicBezTo>
                  <a:pt x="3354980" y="5687815"/>
                  <a:pt x="3360885" y="5683574"/>
                  <a:pt x="3367486" y="5685179"/>
                </a:cubicBezTo>
                <a:close/>
                <a:moveTo>
                  <a:pt x="3358311" y="5636049"/>
                </a:moveTo>
                <a:lnTo>
                  <a:pt x="3362217" y="5632444"/>
                </a:lnTo>
                <a:cubicBezTo>
                  <a:pt x="3366972" y="5628052"/>
                  <a:pt x="3375148" y="5629446"/>
                  <a:pt x="3378994" y="5634231"/>
                </a:cubicBezTo>
                <a:cubicBezTo>
                  <a:pt x="3383234" y="5639472"/>
                  <a:pt x="3381932" y="5646650"/>
                  <a:pt x="3377208" y="5651012"/>
                </a:cubicBezTo>
                <a:lnTo>
                  <a:pt x="3373301" y="5654616"/>
                </a:lnTo>
                <a:cubicBezTo>
                  <a:pt x="3368546" y="5659009"/>
                  <a:pt x="3360370" y="5657615"/>
                  <a:pt x="3356524" y="5652830"/>
                </a:cubicBezTo>
                <a:cubicBezTo>
                  <a:pt x="3352284" y="5647589"/>
                  <a:pt x="3353586" y="5640411"/>
                  <a:pt x="3358311" y="5636049"/>
                </a:cubicBezTo>
                <a:close/>
                <a:moveTo>
                  <a:pt x="3374845" y="5809398"/>
                </a:moveTo>
                <a:cubicBezTo>
                  <a:pt x="3389533" y="5813881"/>
                  <a:pt x="3382356" y="5836629"/>
                  <a:pt x="3367638" y="5832146"/>
                </a:cubicBezTo>
                <a:cubicBezTo>
                  <a:pt x="3352951" y="5827693"/>
                  <a:pt x="3360158" y="5804915"/>
                  <a:pt x="3374845" y="5809398"/>
                </a:cubicBezTo>
                <a:close/>
                <a:moveTo>
                  <a:pt x="3262828" y="5818000"/>
                </a:moveTo>
                <a:cubicBezTo>
                  <a:pt x="3260314" y="5812276"/>
                  <a:pt x="3262858" y="5806399"/>
                  <a:pt x="3267734" y="5803128"/>
                </a:cubicBezTo>
                <a:cubicBezTo>
                  <a:pt x="3266492" y="5800584"/>
                  <a:pt x="3266068" y="5797646"/>
                  <a:pt x="3266886" y="5794950"/>
                </a:cubicBezTo>
                <a:lnTo>
                  <a:pt x="3268430" y="5789891"/>
                </a:lnTo>
                <a:cubicBezTo>
                  <a:pt x="3270368" y="5783500"/>
                  <a:pt x="3276516" y="5779987"/>
                  <a:pt x="3283027" y="5781410"/>
                </a:cubicBezTo>
                <a:cubicBezTo>
                  <a:pt x="3289174" y="5782743"/>
                  <a:pt x="3293323" y="5790043"/>
                  <a:pt x="3291506" y="5796010"/>
                </a:cubicBezTo>
                <a:lnTo>
                  <a:pt x="3289962" y="5801069"/>
                </a:lnTo>
                <a:cubicBezTo>
                  <a:pt x="3289840" y="5801462"/>
                  <a:pt x="3289659" y="5801796"/>
                  <a:pt x="3289507" y="5802159"/>
                </a:cubicBezTo>
                <a:cubicBezTo>
                  <a:pt x="3290234" y="5803007"/>
                  <a:pt x="3290900" y="5803946"/>
                  <a:pt x="3291354" y="5804945"/>
                </a:cubicBezTo>
                <a:cubicBezTo>
                  <a:pt x="3294080" y="5811185"/>
                  <a:pt x="3290840" y="5817607"/>
                  <a:pt x="3285177" y="5820666"/>
                </a:cubicBezTo>
                <a:lnTo>
                  <a:pt x="3278545" y="5824180"/>
                </a:lnTo>
                <a:cubicBezTo>
                  <a:pt x="3272791" y="5827239"/>
                  <a:pt x="3265220" y="5823574"/>
                  <a:pt x="3262828" y="5818000"/>
                </a:cubicBezTo>
                <a:close/>
                <a:moveTo>
                  <a:pt x="3269127" y="5937979"/>
                </a:moveTo>
                <a:cubicBezTo>
                  <a:pt x="3283844" y="5942462"/>
                  <a:pt x="3276637" y="5965240"/>
                  <a:pt x="3261950" y="5960757"/>
                </a:cubicBezTo>
                <a:cubicBezTo>
                  <a:pt x="3247232" y="5956244"/>
                  <a:pt x="3254439" y="5933496"/>
                  <a:pt x="3269127" y="5937979"/>
                </a:cubicBezTo>
                <a:close/>
                <a:moveTo>
                  <a:pt x="3286661" y="5534396"/>
                </a:moveTo>
                <a:lnTo>
                  <a:pt x="3288296" y="5539454"/>
                </a:lnTo>
                <a:cubicBezTo>
                  <a:pt x="3290355" y="5545815"/>
                  <a:pt x="3288478" y="5552085"/>
                  <a:pt x="3282209" y="5555205"/>
                </a:cubicBezTo>
                <a:cubicBezTo>
                  <a:pt x="3276849" y="5557870"/>
                  <a:pt x="3268400" y="5555084"/>
                  <a:pt x="3266462" y="5549117"/>
                </a:cubicBezTo>
                <a:lnTo>
                  <a:pt x="3264826" y="5544058"/>
                </a:lnTo>
                <a:cubicBezTo>
                  <a:pt x="3262737" y="5537667"/>
                  <a:pt x="3264645" y="5531427"/>
                  <a:pt x="3270913" y="5528308"/>
                </a:cubicBezTo>
                <a:cubicBezTo>
                  <a:pt x="3276274" y="5525642"/>
                  <a:pt x="3284723" y="5528429"/>
                  <a:pt x="3286661" y="5534396"/>
                </a:cubicBezTo>
                <a:close/>
                <a:moveTo>
                  <a:pt x="3278908" y="5478208"/>
                </a:moveTo>
                <a:cubicBezTo>
                  <a:pt x="3264312" y="5482964"/>
                  <a:pt x="3255651" y="5460701"/>
                  <a:pt x="3270247" y="5455975"/>
                </a:cubicBezTo>
                <a:cubicBezTo>
                  <a:pt x="3284844" y="5451250"/>
                  <a:pt x="3293535" y="5473452"/>
                  <a:pt x="3278908" y="5478208"/>
                </a:cubicBezTo>
                <a:close/>
                <a:moveTo>
                  <a:pt x="3288235" y="5415871"/>
                </a:moveTo>
                <a:cubicBezTo>
                  <a:pt x="3282936" y="5413266"/>
                  <a:pt x="3279302" y="5405300"/>
                  <a:pt x="3282784" y="5399909"/>
                </a:cubicBezTo>
                <a:cubicBezTo>
                  <a:pt x="3283239" y="5399273"/>
                  <a:pt x="3283632" y="5398576"/>
                  <a:pt x="3283996" y="5397879"/>
                </a:cubicBezTo>
                <a:cubicBezTo>
                  <a:pt x="3284026" y="5397788"/>
                  <a:pt x="3284026" y="5397818"/>
                  <a:pt x="3284056" y="5397727"/>
                </a:cubicBezTo>
                <a:cubicBezTo>
                  <a:pt x="3284056" y="5397667"/>
                  <a:pt x="3284056" y="5397637"/>
                  <a:pt x="3284056" y="5397576"/>
                </a:cubicBezTo>
                <a:cubicBezTo>
                  <a:pt x="3284026" y="5397425"/>
                  <a:pt x="3283996" y="5397334"/>
                  <a:pt x="3283935" y="5397122"/>
                </a:cubicBezTo>
                <a:cubicBezTo>
                  <a:pt x="3282058" y="5390731"/>
                  <a:pt x="3285358" y="5384430"/>
                  <a:pt x="3291567" y="5382068"/>
                </a:cubicBezTo>
                <a:cubicBezTo>
                  <a:pt x="3297472" y="5379856"/>
                  <a:pt x="3304861" y="5383703"/>
                  <a:pt x="3306617" y="5389701"/>
                </a:cubicBezTo>
                <a:cubicBezTo>
                  <a:pt x="3308646" y="5396698"/>
                  <a:pt x="3308222" y="5404180"/>
                  <a:pt x="3304225" y="5410419"/>
                </a:cubicBezTo>
                <a:cubicBezTo>
                  <a:pt x="3300712" y="5415871"/>
                  <a:pt x="3294565" y="5418991"/>
                  <a:pt x="3288235" y="5415871"/>
                </a:cubicBezTo>
                <a:close/>
                <a:moveTo>
                  <a:pt x="3292142" y="5532124"/>
                </a:moveTo>
                <a:cubicBezTo>
                  <a:pt x="3295231" y="5527096"/>
                  <a:pt x="3299016" y="5522856"/>
                  <a:pt x="3304831" y="5521099"/>
                </a:cubicBezTo>
                <a:cubicBezTo>
                  <a:pt x="3311220" y="5519190"/>
                  <a:pt x="3317095" y="5521704"/>
                  <a:pt x="3322153" y="5525490"/>
                </a:cubicBezTo>
                <a:cubicBezTo>
                  <a:pt x="3327331" y="5529368"/>
                  <a:pt x="3326998" y="5537940"/>
                  <a:pt x="3322970" y="5542362"/>
                </a:cubicBezTo>
                <a:cubicBezTo>
                  <a:pt x="3319730" y="5545936"/>
                  <a:pt x="3315308" y="5546754"/>
                  <a:pt x="3311160" y="5545634"/>
                </a:cubicBezTo>
                <a:cubicBezTo>
                  <a:pt x="3307526" y="5549299"/>
                  <a:pt x="3302256" y="5550813"/>
                  <a:pt x="3297260" y="5548238"/>
                </a:cubicBezTo>
                <a:cubicBezTo>
                  <a:pt x="3291839" y="5545391"/>
                  <a:pt x="3288780" y="5537607"/>
                  <a:pt x="3292142" y="5532124"/>
                </a:cubicBezTo>
                <a:close/>
                <a:moveTo>
                  <a:pt x="3292445" y="5674638"/>
                </a:moveTo>
                <a:cubicBezTo>
                  <a:pt x="3292960" y="5672487"/>
                  <a:pt x="3293898" y="5670610"/>
                  <a:pt x="3295079" y="5668944"/>
                </a:cubicBezTo>
                <a:cubicBezTo>
                  <a:pt x="3294777" y="5664006"/>
                  <a:pt x="3297714" y="5659493"/>
                  <a:pt x="3302256" y="5657100"/>
                </a:cubicBezTo>
                <a:lnTo>
                  <a:pt x="3308889" y="5653556"/>
                </a:lnTo>
                <a:cubicBezTo>
                  <a:pt x="3314612" y="5650497"/>
                  <a:pt x="3322183" y="5654344"/>
                  <a:pt x="3324545" y="5659857"/>
                </a:cubicBezTo>
                <a:cubicBezTo>
                  <a:pt x="3326544" y="5664582"/>
                  <a:pt x="3325181" y="5669307"/>
                  <a:pt x="3322001" y="5672670"/>
                </a:cubicBezTo>
                <a:cubicBezTo>
                  <a:pt x="3322334" y="5674487"/>
                  <a:pt x="3322365" y="5676335"/>
                  <a:pt x="3321850" y="5678303"/>
                </a:cubicBezTo>
                <a:cubicBezTo>
                  <a:pt x="3320729" y="5682423"/>
                  <a:pt x="3316853" y="5685512"/>
                  <a:pt x="3312644" y="5686391"/>
                </a:cubicBezTo>
                <a:cubicBezTo>
                  <a:pt x="3309555" y="5689541"/>
                  <a:pt x="3304498" y="5690753"/>
                  <a:pt x="3300258" y="5689601"/>
                </a:cubicBezTo>
                <a:cubicBezTo>
                  <a:pt x="3293686" y="5687845"/>
                  <a:pt x="3290961" y="5680666"/>
                  <a:pt x="3292445" y="5674638"/>
                </a:cubicBezTo>
                <a:close/>
                <a:moveTo>
                  <a:pt x="3311493" y="5757663"/>
                </a:moveTo>
                <a:lnTo>
                  <a:pt x="3313037" y="5752604"/>
                </a:lnTo>
                <a:cubicBezTo>
                  <a:pt x="3314976" y="5746213"/>
                  <a:pt x="3322274" y="5743517"/>
                  <a:pt x="3328239" y="5745305"/>
                </a:cubicBezTo>
                <a:cubicBezTo>
                  <a:pt x="3334599" y="5747213"/>
                  <a:pt x="3337355" y="5754543"/>
                  <a:pt x="3335538" y="5760510"/>
                </a:cubicBezTo>
                <a:lnTo>
                  <a:pt x="3333993" y="5765569"/>
                </a:lnTo>
                <a:cubicBezTo>
                  <a:pt x="3332055" y="5771960"/>
                  <a:pt x="3324757" y="5774655"/>
                  <a:pt x="3318791" y="5772869"/>
                </a:cubicBezTo>
                <a:cubicBezTo>
                  <a:pt x="3312432" y="5770960"/>
                  <a:pt x="3309676" y="5763630"/>
                  <a:pt x="3311493" y="5757663"/>
                </a:cubicBezTo>
                <a:close/>
                <a:moveTo>
                  <a:pt x="3342018" y="5450432"/>
                </a:moveTo>
                <a:cubicBezTo>
                  <a:pt x="3342018" y="5454491"/>
                  <a:pt x="3339929" y="5458338"/>
                  <a:pt x="3334751" y="5460004"/>
                </a:cubicBezTo>
                <a:cubicBezTo>
                  <a:pt x="3327997" y="5462215"/>
                  <a:pt x="3322455" y="5458611"/>
                  <a:pt x="3319851" y="5453673"/>
                </a:cubicBezTo>
                <a:cubicBezTo>
                  <a:pt x="3319609" y="5453734"/>
                  <a:pt x="3319397" y="5453855"/>
                  <a:pt x="3319155" y="5453885"/>
                </a:cubicBezTo>
                <a:cubicBezTo>
                  <a:pt x="3312371" y="5455309"/>
                  <a:pt x="3307041" y="5450765"/>
                  <a:pt x="3305043" y="5444647"/>
                </a:cubicBezTo>
                <a:lnTo>
                  <a:pt x="3303407" y="5439588"/>
                </a:lnTo>
                <a:cubicBezTo>
                  <a:pt x="3301409" y="5433409"/>
                  <a:pt x="3306860" y="5426654"/>
                  <a:pt x="3312644" y="5425473"/>
                </a:cubicBezTo>
                <a:cubicBezTo>
                  <a:pt x="3317065" y="5424564"/>
                  <a:pt x="3320820" y="5426140"/>
                  <a:pt x="3323485" y="5429048"/>
                </a:cubicBezTo>
                <a:cubicBezTo>
                  <a:pt x="3324939" y="5427594"/>
                  <a:pt x="3326665" y="5426443"/>
                  <a:pt x="3328633" y="5425806"/>
                </a:cubicBezTo>
                <a:cubicBezTo>
                  <a:pt x="3334932" y="5423716"/>
                  <a:pt x="3341413" y="5428139"/>
                  <a:pt x="3343351" y="5434045"/>
                </a:cubicBezTo>
                <a:lnTo>
                  <a:pt x="3344986" y="5439104"/>
                </a:lnTo>
                <a:cubicBezTo>
                  <a:pt x="3346319" y="5443314"/>
                  <a:pt x="3344865" y="5447494"/>
                  <a:pt x="3342018" y="5450432"/>
                </a:cubicBezTo>
                <a:close/>
                <a:moveTo>
                  <a:pt x="3258588" y="5397910"/>
                </a:moveTo>
                <a:lnTo>
                  <a:pt x="3263646" y="5399454"/>
                </a:lnTo>
                <a:cubicBezTo>
                  <a:pt x="3269853" y="5401332"/>
                  <a:pt x="3272003" y="5409934"/>
                  <a:pt x="3269611" y="5415235"/>
                </a:cubicBezTo>
                <a:cubicBezTo>
                  <a:pt x="3266704" y="5421657"/>
                  <a:pt x="3259981" y="5423080"/>
                  <a:pt x="3253834" y="5421202"/>
                </a:cubicBezTo>
                <a:lnTo>
                  <a:pt x="3248776" y="5419657"/>
                </a:lnTo>
                <a:cubicBezTo>
                  <a:pt x="3242568" y="5417779"/>
                  <a:pt x="3240418" y="5409147"/>
                  <a:pt x="3242811" y="5403876"/>
                </a:cubicBezTo>
                <a:cubicBezTo>
                  <a:pt x="3245687" y="5397485"/>
                  <a:pt x="3252441" y="5396031"/>
                  <a:pt x="3258588" y="5397910"/>
                </a:cubicBezTo>
                <a:close/>
                <a:moveTo>
                  <a:pt x="3259224" y="5475785"/>
                </a:moveTo>
                <a:cubicBezTo>
                  <a:pt x="3265462" y="5477481"/>
                  <a:pt x="3270277" y="5482449"/>
                  <a:pt x="3269187" y="5489415"/>
                </a:cubicBezTo>
                <a:cubicBezTo>
                  <a:pt x="3268763" y="5492172"/>
                  <a:pt x="3267037" y="5494837"/>
                  <a:pt x="3264766" y="5496806"/>
                </a:cubicBezTo>
                <a:lnTo>
                  <a:pt x="3267613" y="5495867"/>
                </a:lnTo>
                <a:cubicBezTo>
                  <a:pt x="3273972" y="5493807"/>
                  <a:pt x="3280362" y="5498048"/>
                  <a:pt x="3282391" y="5504015"/>
                </a:cubicBezTo>
                <a:cubicBezTo>
                  <a:pt x="3284511" y="5510285"/>
                  <a:pt x="3280180" y="5516858"/>
                  <a:pt x="3274245" y="5518797"/>
                </a:cubicBezTo>
                <a:lnTo>
                  <a:pt x="3269187" y="5520432"/>
                </a:lnTo>
                <a:cubicBezTo>
                  <a:pt x="3262828" y="5522492"/>
                  <a:pt x="3256438" y="5518251"/>
                  <a:pt x="3254409" y="5512284"/>
                </a:cubicBezTo>
                <a:cubicBezTo>
                  <a:pt x="3252744" y="5507347"/>
                  <a:pt x="3255166" y="5502258"/>
                  <a:pt x="3259164" y="5499381"/>
                </a:cubicBezTo>
                <a:cubicBezTo>
                  <a:pt x="3257982" y="5499562"/>
                  <a:pt x="3256771" y="5499744"/>
                  <a:pt x="3255529" y="5499381"/>
                </a:cubicBezTo>
                <a:cubicBezTo>
                  <a:pt x="3254803" y="5499168"/>
                  <a:pt x="3254076" y="5498987"/>
                  <a:pt x="3253319" y="5498866"/>
                </a:cubicBezTo>
                <a:lnTo>
                  <a:pt x="3253319" y="5498866"/>
                </a:lnTo>
                <a:cubicBezTo>
                  <a:pt x="3253228" y="5498896"/>
                  <a:pt x="3253198" y="5498896"/>
                  <a:pt x="3253076" y="5498957"/>
                </a:cubicBezTo>
                <a:cubicBezTo>
                  <a:pt x="3252925" y="5499047"/>
                  <a:pt x="3252895" y="5499078"/>
                  <a:pt x="3252592" y="5499290"/>
                </a:cubicBezTo>
                <a:cubicBezTo>
                  <a:pt x="3247050" y="5503016"/>
                  <a:pt x="3240024" y="5501713"/>
                  <a:pt x="3235936" y="5496503"/>
                </a:cubicBezTo>
                <a:cubicBezTo>
                  <a:pt x="3232030" y="5491535"/>
                  <a:pt x="3233544" y="5483327"/>
                  <a:pt x="3238722" y="5479843"/>
                </a:cubicBezTo>
                <a:cubicBezTo>
                  <a:pt x="3244809" y="5475785"/>
                  <a:pt x="3252047" y="5473816"/>
                  <a:pt x="3259224" y="5475785"/>
                </a:cubicBezTo>
                <a:close/>
                <a:moveTo>
                  <a:pt x="3224429" y="5484417"/>
                </a:moveTo>
                <a:cubicBezTo>
                  <a:pt x="3209711" y="5479934"/>
                  <a:pt x="3217978" y="5457550"/>
                  <a:pt x="3232635" y="5462003"/>
                </a:cubicBezTo>
                <a:cubicBezTo>
                  <a:pt x="3247323" y="5466486"/>
                  <a:pt x="3239025" y="5488900"/>
                  <a:pt x="3224429" y="5484417"/>
                </a:cubicBezTo>
                <a:close/>
                <a:moveTo>
                  <a:pt x="3166679" y="5502137"/>
                </a:moveTo>
                <a:cubicBezTo>
                  <a:pt x="3163590" y="5496564"/>
                  <a:pt x="3165649" y="5488930"/>
                  <a:pt x="3171342" y="5485902"/>
                </a:cubicBezTo>
                <a:cubicBezTo>
                  <a:pt x="3173553" y="5484720"/>
                  <a:pt x="3175764" y="5483539"/>
                  <a:pt x="3177974" y="5482388"/>
                </a:cubicBezTo>
                <a:cubicBezTo>
                  <a:pt x="3183667" y="5479329"/>
                  <a:pt x="3191026" y="5481297"/>
                  <a:pt x="3194206" y="5487023"/>
                </a:cubicBezTo>
                <a:cubicBezTo>
                  <a:pt x="3195024" y="5488507"/>
                  <a:pt x="3195417" y="5490142"/>
                  <a:pt x="3195539" y="5491748"/>
                </a:cubicBezTo>
                <a:cubicBezTo>
                  <a:pt x="3201565" y="5490930"/>
                  <a:pt x="3206925" y="5494716"/>
                  <a:pt x="3208772" y="5500441"/>
                </a:cubicBezTo>
                <a:lnTo>
                  <a:pt x="3210408" y="5505499"/>
                </a:lnTo>
                <a:cubicBezTo>
                  <a:pt x="3212406" y="5511678"/>
                  <a:pt x="3207743" y="5518524"/>
                  <a:pt x="3201807" y="5520008"/>
                </a:cubicBezTo>
                <a:cubicBezTo>
                  <a:pt x="3195266" y="5521674"/>
                  <a:pt x="3189270" y="5517494"/>
                  <a:pt x="3187301" y="5511375"/>
                </a:cubicBezTo>
                <a:lnTo>
                  <a:pt x="3185666" y="5506317"/>
                </a:lnTo>
                <a:cubicBezTo>
                  <a:pt x="3185575" y="5505984"/>
                  <a:pt x="3185666" y="5505681"/>
                  <a:pt x="3185606" y="5505348"/>
                </a:cubicBezTo>
                <a:lnTo>
                  <a:pt x="3182941" y="5506771"/>
                </a:lnTo>
                <a:cubicBezTo>
                  <a:pt x="3177187" y="5509831"/>
                  <a:pt x="3169858" y="5507892"/>
                  <a:pt x="3166679" y="5502137"/>
                </a:cubicBezTo>
                <a:close/>
                <a:moveTo>
                  <a:pt x="3189179" y="5551298"/>
                </a:moveTo>
                <a:cubicBezTo>
                  <a:pt x="3182759" y="5549359"/>
                  <a:pt x="3178852" y="5543967"/>
                  <a:pt x="3180003" y="5537152"/>
                </a:cubicBezTo>
                <a:cubicBezTo>
                  <a:pt x="3181002" y="5531155"/>
                  <a:pt x="3188180" y="5526126"/>
                  <a:pt x="3194145" y="5527944"/>
                </a:cubicBezTo>
                <a:lnTo>
                  <a:pt x="3199203" y="5529489"/>
                </a:lnTo>
                <a:cubicBezTo>
                  <a:pt x="3203533" y="5530791"/>
                  <a:pt x="3206562" y="5533760"/>
                  <a:pt x="3207833" y="5537607"/>
                </a:cubicBezTo>
                <a:lnTo>
                  <a:pt x="3208076" y="5537546"/>
                </a:lnTo>
                <a:cubicBezTo>
                  <a:pt x="3214435" y="5535486"/>
                  <a:pt x="3220825" y="5538849"/>
                  <a:pt x="3223217" y="5544967"/>
                </a:cubicBezTo>
                <a:cubicBezTo>
                  <a:pt x="3225549" y="5550904"/>
                  <a:pt x="3221733" y="5558204"/>
                  <a:pt x="3215798" y="5560112"/>
                </a:cubicBezTo>
                <a:lnTo>
                  <a:pt x="3210741" y="5561748"/>
                </a:lnTo>
                <a:cubicBezTo>
                  <a:pt x="3204381" y="5563807"/>
                  <a:pt x="3197991" y="5560415"/>
                  <a:pt x="3195599" y="5554327"/>
                </a:cubicBezTo>
                <a:cubicBezTo>
                  <a:pt x="3195417" y="5553842"/>
                  <a:pt x="3195508" y="5553357"/>
                  <a:pt x="3195387" y="5552873"/>
                </a:cubicBezTo>
                <a:cubicBezTo>
                  <a:pt x="3194993" y="5552812"/>
                  <a:pt x="3194600" y="5552933"/>
                  <a:pt x="3194236" y="5552842"/>
                </a:cubicBezTo>
                <a:lnTo>
                  <a:pt x="3189179" y="5551298"/>
                </a:lnTo>
                <a:close/>
                <a:moveTo>
                  <a:pt x="3220310" y="5613119"/>
                </a:moveTo>
                <a:lnTo>
                  <a:pt x="3218675" y="5608061"/>
                </a:lnTo>
                <a:cubicBezTo>
                  <a:pt x="3216949" y="5602730"/>
                  <a:pt x="3219402" y="5597005"/>
                  <a:pt x="3224065" y="5594188"/>
                </a:cubicBezTo>
                <a:cubicBezTo>
                  <a:pt x="3222975" y="5593855"/>
                  <a:pt x="3222036" y="5593249"/>
                  <a:pt x="3221067" y="5592644"/>
                </a:cubicBezTo>
                <a:cubicBezTo>
                  <a:pt x="3219432" y="5598247"/>
                  <a:pt x="3213133" y="5602942"/>
                  <a:pt x="3207228" y="5601125"/>
                </a:cubicBezTo>
                <a:lnTo>
                  <a:pt x="3202170" y="5599580"/>
                </a:lnTo>
                <a:cubicBezTo>
                  <a:pt x="3195993" y="5597702"/>
                  <a:pt x="3191541" y="5592189"/>
                  <a:pt x="3192964" y="5585434"/>
                </a:cubicBezTo>
                <a:cubicBezTo>
                  <a:pt x="3194236" y="5579528"/>
                  <a:pt x="3200929" y="5574348"/>
                  <a:pt x="3207107" y="5576226"/>
                </a:cubicBezTo>
                <a:lnTo>
                  <a:pt x="3212164" y="5577771"/>
                </a:lnTo>
                <a:cubicBezTo>
                  <a:pt x="3213618" y="5578195"/>
                  <a:pt x="3214920" y="5578892"/>
                  <a:pt x="3216131" y="5579679"/>
                </a:cubicBezTo>
                <a:cubicBezTo>
                  <a:pt x="3216979" y="5576620"/>
                  <a:pt x="3218917" y="5573894"/>
                  <a:pt x="3221855" y="5572349"/>
                </a:cubicBezTo>
                <a:lnTo>
                  <a:pt x="3228487" y="5568805"/>
                </a:lnTo>
                <a:cubicBezTo>
                  <a:pt x="3234180" y="5565746"/>
                  <a:pt x="3241569" y="5567927"/>
                  <a:pt x="3244658" y="5573651"/>
                </a:cubicBezTo>
                <a:cubicBezTo>
                  <a:pt x="3247686" y="5579316"/>
                  <a:pt x="3245506" y="5586797"/>
                  <a:pt x="3239813" y="5589827"/>
                </a:cubicBezTo>
                <a:lnTo>
                  <a:pt x="3233544" y="5593158"/>
                </a:lnTo>
                <a:cubicBezTo>
                  <a:pt x="3237057" y="5594309"/>
                  <a:pt x="3240115" y="5596793"/>
                  <a:pt x="3241296" y="5600458"/>
                </a:cubicBezTo>
                <a:lnTo>
                  <a:pt x="3242932" y="5605516"/>
                </a:lnTo>
                <a:cubicBezTo>
                  <a:pt x="3244930" y="5611665"/>
                  <a:pt x="3241569" y="5618571"/>
                  <a:pt x="3235391" y="5620631"/>
                </a:cubicBezTo>
                <a:cubicBezTo>
                  <a:pt x="3229335" y="5622691"/>
                  <a:pt x="3222278" y="5619268"/>
                  <a:pt x="3220310" y="5613119"/>
                </a:cubicBezTo>
                <a:close/>
                <a:moveTo>
                  <a:pt x="3250926" y="5709260"/>
                </a:moveTo>
                <a:cubicBezTo>
                  <a:pt x="3249443" y="5715772"/>
                  <a:pt x="3242689" y="5721891"/>
                  <a:pt x="3234331" y="5719346"/>
                </a:cubicBezTo>
                <a:cubicBezTo>
                  <a:pt x="3219674" y="5714894"/>
                  <a:pt x="3229486" y="5693085"/>
                  <a:pt x="3244022" y="5697538"/>
                </a:cubicBezTo>
                <a:cubicBezTo>
                  <a:pt x="3247777" y="5698688"/>
                  <a:pt x="3249927" y="5700991"/>
                  <a:pt x="3250775" y="5703686"/>
                </a:cubicBezTo>
                <a:cubicBezTo>
                  <a:pt x="3252259" y="5697174"/>
                  <a:pt x="3259042" y="5691055"/>
                  <a:pt x="3267401" y="5693600"/>
                </a:cubicBezTo>
                <a:cubicBezTo>
                  <a:pt x="3277031" y="5696538"/>
                  <a:pt x="3276062" y="5706897"/>
                  <a:pt x="3270156" y="5712440"/>
                </a:cubicBezTo>
                <a:lnTo>
                  <a:pt x="3274517" y="5710108"/>
                </a:lnTo>
                <a:cubicBezTo>
                  <a:pt x="3280210" y="5707048"/>
                  <a:pt x="3287721" y="5709926"/>
                  <a:pt x="3290476" y="5715590"/>
                </a:cubicBezTo>
                <a:cubicBezTo>
                  <a:pt x="3293383" y="5721527"/>
                  <a:pt x="3290688" y="5728524"/>
                  <a:pt x="3284995" y="5731553"/>
                </a:cubicBezTo>
                <a:lnTo>
                  <a:pt x="3278363" y="5735067"/>
                </a:lnTo>
                <a:cubicBezTo>
                  <a:pt x="3272670" y="5738126"/>
                  <a:pt x="3265160" y="5735248"/>
                  <a:pt x="3262404" y="5729584"/>
                </a:cubicBezTo>
                <a:cubicBezTo>
                  <a:pt x="3259921" y="5724526"/>
                  <a:pt x="3261526" y="5718740"/>
                  <a:pt x="3265553" y="5715257"/>
                </a:cubicBezTo>
                <a:cubicBezTo>
                  <a:pt x="3263191" y="5716075"/>
                  <a:pt x="3260526" y="5716257"/>
                  <a:pt x="3257649" y="5715378"/>
                </a:cubicBezTo>
                <a:cubicBezTo>
                  <a:pt x="3253924" y="5714227"/>
                  <a:pt x="3251805" y="5711925"/>
                  <a:pt x="3250926" y="5709260"/>
                </a:cubicBezTo>
                <a:close/>
                <a:moveTo>
                  <a:pt x="3242841" y="6092064"/>
                </a:moveTo>
                <a:lnTo>
                  <a:pt x="3245930" y="6081917"/>
                </a:lnTo>
                <a:cubicBezTo>
                  <a:pt x="3247807" y="6075737"/>
                  <a:pt x="3254742" y="6072163"/>
                  <a:pt x="3260890" y="6074102"/>
                </a:cubicBezTo>
                <a:cubicBezTo>
                  <a:pt x="3267067" y="6076041"/>
                  <a:pt x="3270580" y="6082886"/>
                  <a:pt x="3268703" y="6089065"/>
                </a:cubicBezTo>
                <a:lnTo>
                  <a:pt x="3265614" y="6099212"/>
                </a:lnTo>
                <a:cubicBezTo>
                  <a:pt x="3263736" y="6105421"/>
                  <a:pt x="3256801" y="6108966"/>
                  <a:pt x="3250654" y="6107027"/>
                </a:cubicBezTo>
                <a:cubicBezTo>
                  <a:pt x="3244476" y="6105089"/>
                  <a:pt x="3240963" y="6098243"/>
                  <a:pt x="3242841" y="6092064"/>
                </a:cubicBezTo>
                <a:close/>
                <a:moveTo>
                  <a:pt x="3215646" y="6190960"/>
                </a:moveTo>
                <a:cubicBezTo>
                  <a:pt x="3213618" y="6197200"/>
                  <a:pt x="3206773" y="6200471"/>
                  <a:pt x="3200596" y="6198593"/>
                </a:cubicBezTo>
                <a:cubicBezTo>
                  <a:pt x="3199960" y="6198442"/>
                  <a:pt x="3199657" y="6198351"/>
                  <a:pt x="3199566" y="6198291"/>
                </a:cubicBezTo>
                <a:cubicBezTo>
                  <a:pt x="3199506" y="6198291"/>
                  <a:pt x="3199415" y="6198291"/>
                  <a:pt x="3199324" y="6198260"/>
                </a:cubicBezTo>
                <a:lnTo>
                  <a:pt x="3199233" y="6198260"/>
                </a:lnTo>
                <a:cubicBezTo>
                  <a:pt x="3198688" y="6198745"/>
                  <a:pt x="3198173" y="6199199"/>
                  <a:pt x="3197658" y="6199745"/>
                </a:cubicBezTo>
                <a:cubicBezTo>
                  <a:pt x="3193176" y="6204712"/>
                  <a:pt x="3184939" y="6202986"/>
                  <a:pt x="3180821" y="6198745"/>
                </a:cubicBezTo>
                <a:cubicBezTo>
                  <a:pt x="3176006" y="6193777"/>
                  <a:pt x="3177641" y="6186508"/>
                  <a:pt x="3181820" y="6181904"/>
                </a:cubicBezTo>
                <a:cubicBezTo>
                  <a:pt x="3188604" y="6174452"/>
                  <a:pt x="3198718" y="6173059"/>
                  <a:pt x="3208015" y="6175876"/>
                </a:cubicBezTo>
                <a:cubicBezTo>
                  <a:pt x="3214193" y="6177784"/>
                  <a:pt x="3217615" y="6184933"/>
                  <a:pt x="3215646" y="6190960"/>
                </a:cubicBezTo>
                <a:close/>
                <a:moveTo>
                  <a:pt x="3221158" y="6059108"/>
                </a:moveTo>
                <a:cubicBezTo>
                  <a:pt x="3206471" y="6054626"/>
                  <a:pt x="3213406" y="6031787"/>
                  <a:pt x="3228123" y="6036270"/>
                </a:cubicBezTo>
                <a:cubicBezTo>
                  <a:pt x="3242811" y="6040753"/>
                  <a:pt x="3235876" y="6063622"/>
                  <a:pt x="3221158" y="6059108"/>
                </a:cubicBezTo>
                <a:close/>
                <a:moveTo>
                  <a:pt x="3259981" y="6230367"/>
                </a:moveTo>
                <a:cubicBezTo>
                  <a:pt x="3257680" y="6233185"/>
                  <a:pt x="3254197" y="6234093"/>
                  <a:pt x="3250805" y="6233730"/>
                </a:cubicBezTo>
                <a:lnTo>
                  <a:pt x="3250169" y="6234124"/>
                </a:lnTo>
                <a:cubicBezTo>
                  <a:pt x="3244416" y="6237516"/>
                  <a:pt x="3237299" y="6235123"/>
                  <a:pt x="3233877" y="6229701"/>
                </a:cubicBezTo>
                <a:cubicBezTo>
                  <a:pt x="3230395" y="6224219"/>
                  <a:pt x="3232908" y="6216586"/>
                  <a:pt x="3238298" y="6213405"/>
                </a:cubicBezTo>
                <a:cubicBezTo>
                  <a:pt x="3242205" y="6211073"/>
                  <a:pt x="3246202" y="6208347"/>
                  <a:pt x="3250805" y="6207711"/>
                </a:cubicBezTo>
                <a:cubicBezTo>
                  <a:pt x="3257528" y="6206802"/>
                  <a:pt x="3263676" y="6211285"/>
                  <a:pt x="3264675" y="6218070"/>
                </a:cubicBezTo>
                <a:cubicBezTo>
                  <a:pt x="3265372" y="6223038"/>
                  <a:pt x="3262949" y="6226703"/>
                  <a:pt x="3259981" y="6230367"/>
                </a:cubicBezTo>
                <a:close/>
                <a:moveTo>
                  <a:pt x="3264402" y="6138801"/>
                </a:moveTo>
                <a:lnTo>
                  <a:pt x="3259315" y="6137257"/>
                </a:lnTo>
                <a:cubicBezTo>
                  <a:pt x="3252925" y="6135318"/>
                  <a:pt x="3249019" y="6129866"/>
                  <a:pt x="3250200" y="6123050"/>
                </a:cubicBezTo>
                <a:cubicBezTo>
                  <a:pt x="3251229" y="6117053"/>
                  <a:pt x="3258406" y="6112116"/>
                  <a:pt x="3264402" y="6113933"/>
                </a:cubicBezTo>
                <a:lnTo>
                  <a:pt x="3269460" y="6115478"/>
                </a:lnTo>
                <a:cubicBezTo>
                  <a:pt x="3275850" y="6117417"/>
                  <a:pt x="3279756" y="6122869"/>
                  <a:pt x="3278575" y="6129684"/>
                </a:cubicBezTo>
                <a:cubicBezTo>
                  <a:pt x="3277576" y="6135681"/>
                  <a:pt x="3270399" y="6140649"/>
                  <a:pt x="3264402" y="6138801"/>
                </a:cubicBezTo>
                <a:close/>
                <a:moveTo>
                  <a:pt x="3307677" y="5979355"/>
                </a:moveTo>
                <a:lnTo>
                  <a:pt x="3304588" y="5989502"/>
                </a:lnTo>
                <a:cubicBezTo>
                  <a:pt x="3302650" y="5995893"/>
                  <a:pt x="3295352" y="5998620"/>
                  <a:pt x="3289386" y="5996832"/>
                </a:cubicBezTo>
                <a:cubicBezTo>
                  <a:pt x="3283057" y="5994924"/>
                  <a:pt x="3280241" y="5987564"/>
                  <a:pt x="3282088" y="5981627"/>
                </a:cubicBezTo>
                <a:lnTo>
                  <a:pt x="3285177" y="5971479"/>
                </a:lnTo>
                <a:cubicBezTo>
                  <a:pt x="3287115" y="5965088"/>
                  <a:pt x="3294413" y="5962362"/>
                  <a:pt x="3300379" y="5964180"/>
                </a:cubicBezTo>
                <a:cubicBezTo>
                  <a:pt x="3306708" y="5966058"/>
                  <a:pt x="3309494" y="5973388"/>
                  <a:pt x="3307677" y="5979355"/>
                </a:cubicBezTo>
                <a:close/>
                <a:moveTo>
                  <a:pt x="3330178" y="5924348"/>
                </a:moveTo>
                <a:cubicBezTo>
                  <a:pt x="3327967" y="5926742"/>
                  <a:pt x="3324666" y="5927801"/>
                  <a:pt x="3321396" y="5927680"/>
                </a:cubicBezTo>
                <a:cubicBezTo>
                  <a:pt x="3319457" y="5927923"/>
                  <a:pt x="3317489" y="5927862"/>
                  <a:pt x="3315732" y="5927196"/>
                </a:cubicBezTo>
                <a:cubicBezTo>
                  <a:pt x="3312099" y="5925802"/>
                  <a:pt x="3309918" y="5922864"/>
                  <a:pt x="3308949" y="5919532"/>
                </a:cubicBezTo>
                <a:lnTo>
                  <a:pt x="3306103" y="5916443"/>
                </a:lnTo>
                <a:cubicBezTo>
                  <a:pt x="3303104" y="5913202"/>
                  <a:pt x="3302196" y="5909022"/>
                  <a:pt x="3303165" y="5905144"/>
                </a:cubicBezTo>
                <a:cubicBezTo>
                  <a:pt x="3303044" y="5905054"/>
                  <a:pt x="3302923" y="5904902"/>
                  <a:pt x="3302802" y="5904781"/>
                </a:cubicBezTo>
                <a:cubicBezTo>
                  <a:pt x="3300076" y="5909658"/>
                  <a:pt x="3294141" y="5912778"/>
                  <a:pt x="3288629" y="5910960"/>
                </a:cubicBezTo>
                <a:cubicBezTo>
                  <a:pt x="3285873" y="5914444"/>
                  <a:pt x="3281543" y="5916231"/>
                  <a:pt x="3276667" y="5915292"/>
                </a:cubicBezTo>
                <a:cubicBezTo>
                  <a:pt x="3270611" y="5914141"/>
                  <a:pt x="3265977" y="5906902"/>
                  <a:pt x="3267794" y="5900904"/>
                </a:cubicBezTo>
                <a:lnTo>
                  <a:pt x="3269339" y="5895846"/>
                </a:lnTo>
                <a:cubicBezTo>
                  <a:pt x="3271277" y="5889455"/>
                  <a:pt x="3277000" y="5885729"/>
                  <a:pt x="3283723" y="5887001"/>
                </a:cubicBezTo>
                <a:cubicBezTo>
                  <a:pt x="3285358" y="5887304"/>
                  <a:pt x="3286842" y="5888122"/>
                  <a:pt x="3288145" y="5889151"/>
                </a:cubicBezTo>
                <a:cubicBezTo>
                  <a:pt x="3289538" y="5888485"/>
                  <a:pt x="3290930" y="5887758"/>
                  <a:pt x="3292475" y="5887667"/>
                </a:cubicBezTo>
                <a:cubicBezTo>
                  <a:pt x="3292112" y="5881973"/>
                  <a:pt x="3294989" y="5876036"/>
                  <a:pt x="3298895" y="5871311"/>
                </a:cubicBezTo>
                <a:cubicBezTo>
                  <a:pt x="3297411" y="5871401"/>
                  <a:pt x="3295927" y="5871280"/>
                  <a:pt x="3294504" y="5870826"/>
                </a:cubicBezTo>
                <a:lnTo>
                  <a:pt x="3289447" y="5869281"/>
                </a:lnTo>
                <a:cubicBezTo>
                  <a:pt x="3283057" y="5867343"/>
                  <a:pt x="3280271" y="5860134"/>
                  <a:pt x="3282027" y="5854106"/>
                </a:cubicBezTo>
                <a:cubicBezTo>
                  <a:pt x="3283875" y="5847806"/>
                  <a:pt x="3291233" y="5844868"/>
                  <a:pt x="3297169" y="5846685"/>
                </a:cubicBezTo>
                <a:lnTo>
                  <a:pt x="3302256" y="5848230"/>
                </a:lnTo>
                <a:cubicBezTo>
                  <a:pt x="3308646" y="5850169"/>
                  <a:pt x="3311432" y="5857347"/>
                  <a:pt x="3309676" y="5863375"/>
                </a:cubicBezTo>
                <a:cubicBezTo>
                  <a:pt x="3309555" y="5863829"/>
                  <a:pt x="3309191" y="5864132"/>
                  <a:pt x="3309010" y="5864556"/>
                </a:cubicBezTo>
                <a:cubicBezTo>
                  <a:pt x="3313189" y="5863587"/>
                  <a:pt x="3317943" y="5863860"/>
                  <a:pt x="3322667" y="5865404"/>
                </a:cubicBezTo>
                <a:cubicBezTo>
                  <a:pt x="3324757" y="5857650"/>
                  <a:pt x="3337203" y="5852470"/>
                  <a:pt x="3344744" y="5860649"/>
                </a:cubicBezTo>
                <a:cubicBezTo>
                  <a:pt x="3349862" y="5866222"/>
                  <a:pt x="3347681" y="5872371"/>
                  <a:pt x="3342927" y="5875824"/>
                </a:cubicBezTo>
                <a:cubicBezTo>
                  <a:pt x="3343926" y="5876339"/>
                  <a:pt x="3344865" y="5876945"/>
                  <a:pt x="3345652" y="5877702"/>
                </a:cubicBezTo>
                <a:cubicBezTo>
                  <a:pt x="3350558" y="5873734"/>
                  <a:pt x="3357675" y="5874764"/>
                  <a:pt x="3361945" y="5879156"/>
                </a:cubicBezTo>
                <a:cubicBezTo>
                  <a:pt x="3364701" y="5882003"/>
                  <a:pt x="3365397" y="5886002"/>
                  <a:pt x="3364519" y="5889667"/>
                </a:cubicBezTo>
                <a:cubicBezTo>
                  <a:pt x="3364912" y="5889030"/>
                  <a:pt x="3365397" y="5888394"/>
                  <a:pt x="3366003" y="5887849"/>
                </a:cubicBezTo>
                <a:lnTo>
                  <a:pt x="3369909" y="5884245"/>
                </a:lnTo>
                <a:cubicBezTo>
                  <a:pt x="3374664" y="5879853"/>
                  <a:pt x="3381235" y="5878126"/>
                  <a:pt x="3386716" y="5882700"/>
                </a:cubicBezTo>
                <a:cubicBezTo>
                  <a:pt x="3391198" y="5886425"/>
                  <a:pt x="3393015" y="5895149"/>
                  <a:pt x="3388261" y="5899511"/>
                </a:cubicBezTo>
                <a:lnTo>
                  <a:pt x="3384354" y="5903115"/>
                </a:lnTo>
                <a:cubicBezTo>
                  <a:pt x="3379600" y="5907507"/>
                  <a:pt x="3373028" y="5909234"/>
                  <a:pt x="3367547" y="5904660"/>
                </a:cubicBezTo>
                <a:cubicBezTo>
                  <a:pt x="3364367" y="5901995"/>
                  <a:pt x="3362581" y="5896845"/>
                  <a:pt x="3363489" y="5892514"/>
                </a:cubicBezTo>
                <a:cubicBezTo>
                  <a:pt x="3362853" y="5893816"/>
                  <a:pt x="3361975" y="5895028"/>
                  <a:pt x="3360915" y="5895997"/>
                </a:cubicBezTo>
                <a:lnTo>
                  <a:pt x="3357009" y="5899601"/>
                </a:lnTo>
                <a:cubicBezTo>
                  <a:pt x="3355616" y="5900874"/>
                  <a:pt x="3354010" y="5901661"/>
                  <a:pt x="3352345" y="5902116"/>
                </a:cubicBezTo>
                <a:cubicBezTo>
                  <a:pt x="3351436" y="5907628"/>
                  <a:pt x="3348620" y="5912717"/>
                  <a:pt x="3343381" y="5916019"/>
                </a:cubicBezTo>
                <a:cubicBezTo>
                  <a:pt x="3340020" y="5918139"/>
                  <a:pt x="3336537" y="5919169"/>
                  <a:pt x="3333024" y="5919351"/>
                </a:cubicBezTo>
                <a:cubicBezTo>
                  <a:pt x="3332449" y="5921168"/>
                  <a:pt x="3331540" y="5922864"/>
                  <a:pt x="3330178" y="5924348"/>
                </a:cubicBezTo>
                <a:close/>
                <a:moveTo>
                  <a:pt x="3335326" y="6043358"/>
                </a:moveTo>
                <a:lnTo>
                  <a:pt x="3336870" y="6038299"/>
                </a:lnTo>
                <a:cubicBezTo>
                  <a:pt x="3338808" y="6031878"/>
                  <a:pt x="3344744" y="6028273"/>
                  <a:pt x="3351346" y="6029606"/>
                </a:cubicBezTo>
                <a:cubicBezTo>
                  <a:pt x="3357433" y="6030848"/>
                  <a:pt x="3361854" y="6038087"/>
                  <a:pt x="3360037" y="6044085"/>
                </a:cubicBezTo>
                <a:lnTo>
                  <a:pt x="3358492" y="6049143"/>
                </a:lnTo>
                <a:cubicBezTo>
                  <a:pt x="3356554" y="6055534"/>
                  <a:pt x="3350619" y="6059169"/>
                  <a:pt x="3344017" y="6057836"/>
                </a:cubicBezTo>
                <a:cubicBezTo>
                  <a:pt x="3337900" y="6056594"/>
                  <a:pt x="3333479" y="6049355"/>
                  <a:pt x="3335326" y="6043358"/>
                </a:cubicBezTo>
                <a:close/>
                <a:moveTo>
                  <a:pt x="3459760" y="6066318"/>
                </a:moveTo>
                <a:cubicBezTo>
                  <a:pt x="3459487" y="6072769"/>
                  <a:pt x="3453642" y="6077949"/>
                  <a:pt x="3447222" y="6077646"/>
                </a:cubicBezTo>
                <a:cubicBezTo>
                  <a:pt x="3442740" y="6077434"/>
                  <a:pt x="3439046" y="6074526"/>
                  <a:pt x="3437229" y="6070679"/>
                </a:cubicBezTo>
                <a:lnTo>
                  <a:pt x="3436865" y="6072315"/>
                </a:lnTo>
                <a:cubicBezTo>
                  <a:pt x="3435472" y="6078646"/>
                  <a:pt x="3431112" y="6083825"/>
                  <a:pt x="3423965" y="6083219"/>
                </a:cubicBezTo>
                <a:cubicBezTo>
                  <a:pt x="3419846" y="6082886"/>
                  <a:pt x="3415425" y="6079675"/>
                  <a:pt x="3413668" y="6075586"/>
                </a:cubicBezTo>
                <a:cubicBezTo>
                  <a:pt x="3413881" y="6077040"/>
                  <a:pt x="3413881" y="6078494"/>
                  <a:pt x="3413547" y="6079918"/>
                </a:cubicBezTo>
                <a:lnTo>
                  <a:pt x="3412397" y="6085097"/>
                </a:lnTo>
                <a:cubicBezTo>
                  <a:pt x="3412003" y="6086945"/>
                  <a:pt x="3411125" y="6088490"/>
                  <a:pt x="3410004" y="6089822"/>
                </a:cubicBezTo>
                <a:cubicBezTo>
                  <a:pt x="3412427" y="6094881"/>
                  <a:pt x="3413033" y="6100636"/>
                  <a:pt x="3410610" y="6106361"/>
                </a:cubicBezTo>
                <a:cubicBezTo>
                  <a:pt x="3409065" y="6110026"/>
                  <a:pt x="3406794" y="6112843"/>
                  <a:pt x="3404008" y="6115023"/>
                </a:cubicBezTo>
                <a:cubicBezTo>
                  <a:pt x="3404584" y="6116780"/>
                  <a:pt x="3404795" y="6118689"/>
                  <a:pt x="3404523" y="6120718"/>
                </a:cubicBezTo>
                <a:cubicBezTo>
                  <a:pt x="3403675" y="6126958"/>
                  <a:pt x="3396710" y="6131653"/>
                  <a:pt x="3390623" y="6130290"/>
                </a:cubicBezTo>
                <a:lnTo>
                  <a:pt x="3380266" y="6128018"/>
                </a:lnTo>
                <a:cubicBezTo>
                  <a:pt x="3375966" y="6127049"/>
                  <a:pt x="3372816" y="6124171"/>
                  <a:pt x="3371423" y="6120445"/>
                </a:cubicBezTo>
                <a:cubicBezTo>
                  <a:pt x="3371272" y="6120445"/>
                  <a:pt x="3371090" y="6120385"/>
                  <a:pt x="3370939" y="6120355"/>
                </a:cubicBezTo>
                <a:cubicBezTo>
                  <a:pt x="3371666" y="6127655"/>
                  <a:pt x="3366215" y="6135772"/>
                  <a:pt x="3356948" y="6133743"/>
                </a:cubicBezTo>
                <a:cubicBezTo>
                  <a:pt x="3345713" y="6131259"/>
                  <a:pt x="3345713" y="6117598"/>
                  <a:pt x="3352708" y="6112237"/>
                </a:cubicBezTo>
                <a:cubicBezTo>
                  <a:pt x="3347500" y="6105694"/>
                  <a:pt x="3347409" y="6094760"/>
                  <a:pt x="3350195" y="6087187"/>
                </a:cubicBezTo>
                <a:cubicBezTo>
                  <a:pt x="3352133" y="6081856"/>
                  <a:pt x="3358371" y="6078615"/>
                  <a:pt x="3364731" y="6076707"/>
                </a:cubicBezTo>
                <a:cubicBezTo>
                  <a:pt x="3362005" y="6069134"/>
                  <a:pt x="3369243" y="6057775"/>
                  <a:pt x="3380084" y="6060169"/>
                </a:cubicBezTo>
                <a:cubicBezTo>
                  <a:pt x="3387474" y="6061804"/>
                  <a:pt x="3389200" y="6068104"/>
                  <a:pt x="3387292" y="6073647"/>
                </a:cubicBezTo>
                <a:cubicBezTo>
                  <a:pt x="3388412" y="6073496"/>
                  <a:pt x="3389503" y="6073466"/>
                  <a:pt x="3390593" y="6073647"/>
                </a:cubicBezTo>
                <a:cubicBezTo>
                  <a:pt x="3392349" y="6067590"/>
                  <a:pt x="3398769" y="6064349"/>
                  <a:pt x="3404765" y="6065500"/>
                </a:cubicBezTo>
                <a:cubicBezTo>
                  <a:pt x="3408641" y="6066257"/>
                  <a:pt x="3411518" y="6069165"/>
                  <a:pt x="3412911" y="6072648"/>
                </a:cubicBezTo>
                <a:cubicBezTo>
                  <a:pt x="3412851" y="6071891"/>
                  <a:pt x="3412911" y="6071103"/>
                  <a:pt x="3413093" y="6070316"/>
                </a:cubicBezTo>
                <a:lnTo>
                  <a:pt x="3414244" y="6065136"/>
                </a:lnTo>
                <a:cubicBezTo>
                  <a:pt x="3415637" y="6058806"/>
                  <a:pt x="3419998" y="6053626"/>
                  <a:pt x="3427144" y="6054232"/>
                </a:cubicBezTo>
                <a:cubicBezTo>
                  <a:pt x="3430566" y="6054535"/>
                  <a:pt x="3434019" y="6056867"/>
                  <a:pt x="3436169" y="6059926"/>
                </a:cubicBezTo>
                <a:cubicBezTo>
                  <a:pt x="3436199" y="6059169"/>
                  <a:pt x="3436230" y="6058381"/>
                  <a:pt x="3436260" y="6057624"/>
                </a:cubicBezTo>
                <a:cubicBezTo>
                  <a:pt x="3436532" y="6051173"/>
                  <a:pt x="3442377" y="6045993"/>
                  <a:pt x="3448797" y="6046296"/>
                </a:cubicBezTo>
                <a:cubicBezTo>
                  <a:pt x="3455278" y="6046629"/>
                  <a:pt x="3460365" y="6052384"/>
                  <a:pt x="3460123" y="6058806"/>
                </a:cubicBezTo>
                <a:lnTo>
                  <a:pt x="3459760" y="6066318"/>
                </a:lnTo>
                <a:close/>
                <a:moveTo>
                  <a:pt x="3481473" y="6030817"/>
                </a:moveTo>
                <a:lnTo>
                  <a:pt x="3477566" y="6034422"/>
                </a:lnTo>
                <a:cubicBezTo>
                  <a:pt x="3472812" y="6038814"/>
                  <a:pt x="3464575" y="6037269"/>
                  <a:pt x="3460789" y="6032514"/>
                </a:cubicBezTo>
                <a:cubicBezTo>
                  <a:pt x="3456580" y="6027213"/>
                  <a:pt x="3457973" y="6020095"/>
                  <a:pt x="3462697" y="6015733"/>
                </a:cubicBezTo>
                <a:lnTo>
                  <a:pt x="3466604" y="6012129"/>
                </a:lnTo>
                <a:cubicBezTo>
                  <a:pt x="3471358" y="6007737"/>
                  <a:pt x="3479595" y="6009281"/>
                  <a:pt x="3483380" y="6014037"/>
                </a:cubicBezTo>
                <a:cubicBezTo>
                  <a:pt x="3487590" y="6019368"/>
                  <a:pt x="3486197" y="6026456"/>
                  <a:pt x="3481473" y="6030817"/>
                </a:cubicBezTo>
                <a:close/>
                <a:moveTo>
                  <a:pt x="3481291" y="5986413"/>
                </a:moveTo>
                <a:cubicBezTo>
                  <a:pt x="3480443" y="5985474"/>
                  <a:pt x="3479807" y="5984504"/>
                  <a:pt x="3479292" y="5983475"/>
                </a:cubicBezTo>
                <a:cubicBezTo>
                  <a:pt x="3478051" y="5982748"/>
                  <a:pt x="3476930" y="5981808"/>
                  <a:pt x="3475991" y="5980718"/>
                </a:cubicBezTo>
                <a:cubicBezTo>
                  <a:pt x="3474629" y="5979082"/>
                  <a:pt x="3473902" y="5977144"/>
                  <a:pt x="3473690" y="5975145"/>
                </a:cubicBezTo>
                <a:cubicBezTo>
                  <a:pt x="3472781" y="5974569"/>
                  <a:pt x="3471812" y="5973994"/>
                  <a:pt x="3471086" y="5973206"/>
                </a:cubicBezTo>
                <a:lnTo>
                  <a:pt x="3467482" y="5969299"/>
                </a:lnTo>
                <a:cubicBezTo>
                  <a:pt x="3462969" y="5964392"/>
                  <a:pt x="3464181" y="5956759"/>
                  <a:pt x="3468754" y="5952458"/>
                </a:cubicBezTo>
                <a:cubicBezTo>
                  <a:pt x="3473569" y="5947944"/>
                  <a:pt x="3481382" y="5949156"/>
                  <a:pt x="3485591" y="5953730"/>
                </a:cubicBezTo>
                <a:lnTo>
                  <a:pt x="3485985" y="5954154"/>
                </a:lnTo>
                <a:cubicBezTo>
                  <a:pt x="3488589" y="5954123"/>
                  <a:pt x="3491133" y="5954638"/>
                  <a:pt x="3492950" y="5956395"/>
                </a:cubicBezTo>
                <a:cubicBezTo>
                  <a:pt x="3497008" y="5960303"/>
                  <a:pt x="3500369" y="5964846"/>
                  <a:pt x="3499764" y="5970844"/>
                </a:cubicBezTo>
                <a:cubicBezTo>
                  <a:pt x="3499703" y="5971419"/>
                  <a:pt x="3499521" y="5971934"/>
                  <a:pt x="3499400" y="5972510"/>
                </a:cubicBezTo>
                <a:cubicBezTo>
                  <a:pt x="3503458" y="5983384"/>
                  <a:pt x="3490406" y="5996347"/>
                  <a:pt x="3481291" y="5986413"/>
                </a:cubicBezTo>
                <a:close/>
                <a:moveTo>
                  <a:pt x="3506305" y="5907083"/>
                </a:moveTo>
                <a:lnTo>
                  <a:pt x="3502398" y="5910688"/>
                </a:lnTo>
                <a:cubicBezTo>
                  <a:pt x="3502096" y="5910960"/>
                  <a:pt x="3501762" y="5911172"/>
                  <a:pt x="3501460" y="5911384"/>
                </a:cubicBezTo>
                <a:cubicBezTo>
                  <a:pt x="3501672" y="5912505"/>
                  <a:pt x="3501762" y="5913626"/>
                  <a:pt x="3501641" y="5914716"/>
                </a:cubicBezTo>
                <a:cubicBezTo>
                  <a:pt x="3500823" y="5921471"/>
                  <a:pt x="3494797" y="5925409"/>
                  <a:pt x="3488347" y="5925136"/>
                </a:cubicBezTo>
                <a:lnTo>
                  <a:pt x="3480867" y="5924833"/>
                </a:lnTo>
                <a:cubicBezTo>
                  <a:pt x="3474386" y="5924560"/>
                  <a:pt x="3469723" y="5917563"/>
                  <a:pt x="3470449" y="5911536"/>
                </a:cubicBezTo>
                <a:cubicBezTo>
                  <a:pt x="3471207" y="5905327"/>
                  <a:pt x="3476385" y="5901540"/>
                  <a:pt x="3482199" y="5901207"/>
                </a:cubicBezTo>
                <a:cubicBezTo>
                  <a:pt x="3482442" y="5898390"/>
                  <a:pt x="3483532" y="5895634"/>
                  <a:pt x="3485591" y="5893725"/>
                </a:cubicBezTo>
                <a:lnTo>
                  <a:pt x="3489498" y="5890121"/>
                </a:lnTo>
                <a:cubicBezTo>
                  <a:pt x="3494434" y="5885577"/>
                  <a:pt x="3501490" y="5885698"/>
                  <a:pt x="3506366" y="5890212"/>
                </a:cubicBezTo>
                <a:cubicBezTo>
                  <a:pt x="3510999" y="5894452"/>
                  <a:pt x="3510908" y="5902843"/>
                  <a:pt x="3506305" y="5907083"/>
                </a:cubicBezTo>
                <a:close/>
                <a:moveTo>
                  <a:pt x="3503640" y="5885456"/>
                </a:moveTo>
                <a:cubicBezTo>
                  <a:pt x="3493253" y="5874158"/>
                  <a:pt x="3509909" y="5857075"/>
                  <a:pt x="3520326" y="5868403"/>
                </a:cubicBezTo>
                <a:cubicBezTo>
                  <a:pt x="3530713" y="5879671"/>
                  <a:pt x="3514057" y="5896785"/>
                  <a:pt x="3503640" y="5885456"/>
                </a:cubicBezTo>
                <a:close/>
                <a:moveTo>
                  <a:pt x="3525868" y="5847866"/>
                </a:moveTo>
                <a:cubicBezTo>
                  <a:pt x="3519418" y="5847594"/>
                  <a:pt x="3514421" y="5841324"/>
                  <a:pt x="3514875" y="5835054"/>
                </a:cubicBezTo>
                <a:cubicBezTo>
                  <a:pt x="3515057" y="5832570"/>
                  <a:pt x="3516238" y="5830510"/>
                  <a:pt x="3517722" y="5828723"/>
                </a:cubicBezTo>
                <a:cubicBezTo>
                  <a:pt x="3517176" y="5830086"/>
                  <a:pt x="3516389" y="5831389"/>
                  <a:pt x="3515238" y="5832449"/>
                </a:cubicBezTo>
                <a:lnTo>
                  <a:pt x="3507425" y="5839627"/>
                </a:lnTo>
                <a:cubicBezTo>
                  <a:pt x="3502671" y="5844020"/>
                  <a:pt x="3495433" y="5844626"/>
                  <a:pt x="3490558" y="5839930"/>
                </a:cubicBezTo>
                <a:cubicBezTo>
                  <a:pt x="3486136" y="5835629"/>
                  <a:pt x="3485500" y="5827421"/>
                  <a:pt x="3490255" y="5823059"/>
                </a:cubicBezTo>
                <a:lnTo>
                  <a:pt x="3498068" y="5815880"/>
                </a:lnTo>
                <a:cubicBezTo>
                  <a:pt x="3498583" y="5815395"/>
                  <a:pt x="3499249" y="5815153"/>
                  <a:pt x="3499824" y="5814759"/>
                </a:cubicBezTo>
                <a:cubicBezTo>
                  <a:pt x="3498431" y="5814093"/>
                  <a:pt x="3497038" y="5813336"/>
                  <a:pt x="3495857" y="5812033"/>
                </a:cubicBezTo>
                <a:cubicBezTo>
                  <a:pt x="3485470" y="5800735"/>
                  <a:pt x="3504972" y="5786953"/>
                  <a:pt x="3515269" y="5798130"/>
                </a:cubicBezTo>
                <a:cubicBezTo>
                  <a:pt x="3517934" y="5801038"/>
                  <a:pt x="3518600" y="5804097"/>
                  <a:pt x="3517994" y="5806854"/>
                </a:cubicBezTo>
                <a:cubicBezTo>
                  <a:pt x="3522567" y="5801977"/>
                  <a:pt x="3531531" y="5800160"/>
                  <a:pt x="3537466" y="5806581"/>
                </a:cubicBezTo>
                <a:cubicBezTo>
                  <a:pt x="3544280" y="5814002"/>
                  <a:pt x="3538193" y="5822423"/>
                  <a:pt x="3530289" y="5824210"/>
                </a:cubicBezTo>
                <a:lnTo>
                  <a:pt x="3535225" y="5824422"/>
                </a:lnTo>
                <a:cubicBezTo>
                  <a:pt x="3541676" y="5824695"/>
                  <a:pt x="3546703" y="5830965"/>
                  <a:pt x="3546218" y="5837235"/>
                </a:cubicBezTo>
                <a:cubicBezTo>
                  <a:pt x="3545703" y="5843808"/>
                  <a:pt x="3539859" y="5848502"/>
                  <a:pt x="3533408" y="5848230"/>
                </a:cubicBezTo>
                <a:lnTo>
                  <a:pt x="3525868" y="5847866"/>
                </a:lnTo>
                <a:close/>
                <a:moveTo>
                  <a:pt x="3541554" y="5900995"/>
                </a:moveTo>
                <a:cubicBezTo>
                  <a:pt x="3537042" y="5896118"/>
                  <a:pt x="3538375" y="5888394"/>
                  <a:pt x="3542978" y="5884184"/>
                </a:cubicBezTo>
                <a:lnTo>
                  <a:pt x="3546884" y="5880580"/>
                </a:lnTo>
                <a:cubicBezTo>
                  <a:pt x="3551821" y="5876066"/>
                  <a:pt x="3559452" y="5877399"/>
                  <a:pt x="3563692" y="5881973"/>
                </a:cubicBezTo>
                <a:cubicBezTo>
                  <a:pt x="3568204" y="5886850"/>
                  <a:pt x="3566871" y="5894573"/>
                  <a:pt x="3562268" y="5898814"/>
                </a:cubicBezTo>
                <a:lnTo>
                  <a:pt x="3558362" y="5902388"/>
                </a:lnTo>
                <a:cubicBezTo>
                  <a:pt x="3553456" y="5906932"/>
                  <a:pt x="3545794" y="5905569"/>
                  <a:pt x="3541554" y="5900995"/>
                </a:cubicBezTo>
                <a:close/>
                <a:moveTo>
                  <a:pt x="3553668" y="5976841"/>
                </a:moveTo>
                <a:cubicBezTo>
                  <a:pt x="3543250" y="5965513"/>
                  <a:pt x="3560996" y="5949550"/>
                  <a:pt x="3571383" y="5960848"/>
                </a:cubicBezTo>
                <a:cubicBezTo>
                  <a:pt x="3581831" y="5972176"/>
                  <a:pt x="3564085" y="5988170"/>
                  <a:pt x="3553668" y="5976841"/>
                </a:cubicBezTo>
                <a:close/>
                <a:moveTo>
                  <a:pt x="3562026" y="5933223"/>
                </a:moveTo>
                <a:cubicBezTo>
                  <a:pt x="3551669" y="5921956"/>
                  <a:pt x="3567719" y="5904296"/>
                  <a:pt x="3578106" y="5915595"/>
                </a:cubicBezTo>
                <a:cubicBezTo>
                  <a:pt x="3588463" y="5926832"/>
                  <a:pt x="3572413" y="5944521"/>
                  <a:pt x="3562026" y="5933223"/>
                </a:cubicBezTo>
                <a:close/>
                <a:moveTo>
                  <a:pt x="3595035" y="5816183"/>
                </a:moveTo>
                <a:cubicBezTo>
                  <a:pt x="3594399" y="5817879"/>
                  <a:pt x="3593490" y="5819515"/>
                  <a:pt x="3592067" y="5820938"/>
                </a:cubicBezTo>
                <a:cubicBezTo>
                  <a:pt x="3589008" y="5823937"/>
                  <a:pt x="3584102" y="5824634"/>
                  <a:pt x="3580045" y="5823241"/>
                </a:cubicBezTo>
                <a:cubicBezTo>
                  <a:pt x="3575775" y="5824391"/>
                  <a:pt x="3570808" y="5822847"/>
                  <a:pt x="3567719" y="5819727"/>
                </a:cubicBezTo>
                <a:cubicBezTo>
                  <a:pt x="3565024" y="5816971"/>
                  <a:pt x="3564449" y="5813366"/>
                  <a:pt x="3565115" y="5809913"/>
                </a:cubicBezTo>
                <a:cubicBezTo>
                  <a:pt x="3562601" y="5805551"/>
                  <a:pt x="3562389" y="5799887"/>
                  <a:pt x="3567144" y="5795495"/>
                </a:cubicBezTo>
                <a:lnTo>
                  <a:pt x="3569567" y="5793284"/>
                </a:lnTo>
                <a:cubicBezTo>
                  <a:pt x="3574533" y="5788710"/>
                  <a:pt x="3580287" y="5789740"/>
                  <a:pt x="3584314" y="5793072"/>
                </a:cubicBezTo>
                <a:cubicBezTo>
                  <a:pt x="3584890" y="5793042"/>
                  <a:pt x="3585374" y="5792678"/>
                  <a:pt x="3585950" y="5792708"/>
                </a:cubicBezTo>
                <a:lnTo>
                  <a:pt x="3593460" y="5793011"/>
                </a:lnTo>
                <a:cubicBezTo>
                  <a:pt x="3599941" y="5793284"/>
                  <a:pt x="3604513" y="5800433"/>
                  <a:pt x="3603756" y="5806369"/>
                </a:cubicBezTo>
                <a:cubicBezTo>
                  <a:pt x="3603060" y="5811519"/>
                  <a:pt x="3599486" y="5814911"/>
                  <a:pt x="3595035" y="5816183"/>
                </a:cubicBezTo>
                <a:close/>
                <a:moveTo>
                  <a:pt x="3624682" y="5589281"/>
                </a:moveTo>
                <a:cubicBezTo>
                  <a:pt x="3635099" y="5600610"/>
                  <a:pt x="3616627" y="5615724"/>
                  <a:pt x="3606270" y="5604457"/>
                </a:cubicBezTo>
                <a:cubicBezTo>
                  <a:pt x="3595822" y="5593128"/>
                  <a:pt x="3614325" y="5578013"/>
                  <a:pt x="3624682" y="5589281"/>
                </a:cubicBezTo>
                <a:close/>
                <a:moveTo>
                  <a:pt x="3613780" y="5538667"/>
                </a:moveTo>
                <a:cubicBezTo>
                  <a:pt x="3628588" y="5541938"/>
                  <a:pt x="3626681" y="5565776"/>
                  <a:pt x="3611721" y="5562475"/>
                </a:cubicBezTo>
                <a:cubicBezTo>
                  <a:pt x="3596912" y="5559173"/>
                  <a:pt x="3598790" y="5535365"/>
                  <a:pt x="3613780" y="5538667"/>
                </a:cubicBezTo>
                <a:close/>
                <a:moveTo>
                  <a:pt x="3637734" y="5636170"/>
                </a:moveTo>
                <a:cubicBezTo>
                  <a:pt x="3644275" y="5637594"/>
                  <a:pt x="3647637" y="5644500"/>
                  <a:pt x="3646365" y="5650679"/>
                </a:cubicBezTo>
                <a:cubicBezTo>
                  <a:pt x="3645032" y="5657131"/>
                  <a:pt x="3637946" y="5660644"/>
                  <a:pt x="3631859" y="5659311"/>
                </a:cubicBezTo>
                <a:lnTo>
                  <a:pt x="3626681" y="5658161"/>
                </a:lnTo>
                <a:cubicBezTo>
                  <a:pt x="3620139" y="5656706"/>
                  <a:pt x="3616778" y="5649800"/>
                  <a:pt x="3618080" y="5643652"/>
                </a:cubicBezTo>
                <a:cubicBezTo>
                  <a:pt x="3619140" y="5638533"/>
                  <a:pt x="3623804" y="5635413"/>
                  <a:pt x="3628740" y="5634928"/>
                </a:cubicBezTo>
                <a:cubicBezTo>
                  <a:pt x="3627619" y="5634474"/>
                  <a:pt x="3626499" y="5633989"/>
                  <a:pt x="3625590" y="5633080"/>
                </a:cubicBezTo>
                <a:cubicBezTo>
                  <a:pt x="3625076" y="5632505"/>
                  <a:pt x="3624531" y="5632020"/>
                  <a:pt x="3623955" y="5631536"/>
                </a:cubicBezTo>
                <a:lnTo>
                  <a:pt x="3623955" y="5631536"/>
                </a:lnTo>
                <a:cubicBezTo>
                  <a:pt x="3623864" y="5631536"/>
                  <a:pt x="3623834" y="5631536"/>
                  <a:pt x="3623713" y="5631505"/>
                </a:cubicBezTo>
                <a:cubicBezTo>
                  <a:pt x="3623501" y="5631505"/>
                  <a:pt x="3623471" y="5631505"/>
                  <a:pt x="3623107" y="5631536"/>
                </a:cubicBezTo>
                <a:cubicBezTo>
                  <a:pt x="3616445" y="5631930"/>
                  <a:pt x="3611055" y="5627265"/>
                  <a:pt x="3610176" y="5620692"/>
                </a:cubicBezTo>
                <a:cubicBezTo>
                  <a:pt x="3609328" y="5614422"/>
                  <a:pt x="3614779" y="5608121"/>
                  <a:pt x="3621018" y="5607758"/>
                </a:cubicBezTo>
                <a:cubicBezTo>
                  <a:pt x="3628286" y="5607334"/>
                  <a:pt x="3635523" y="5609303"/>
                  <a:pt x="3640702" y="5614634"/>
                </a:cubicBezTo>
                <a:cubicBezTo>
                  <a:pt x="3645214" y="5619268"/>
                  <a:pt x="3646849" y="5625993"/>
                  <a:pt x="3642398" y="5631415"/>
                </a:cubicBezTo>
                <a:cubicBezTo>
                  <a:pt x="3640641" y="5633565"/>
                  <a:pt x="3637795" y="5635019"/>
                  <a:pt x="3634857" y="5635534"/>
                </a:cubicBezTo>
                <a:lnTo>
                  <a:pt x="3637734" y="5636170"/>
                </a:lnTo>
                <a:close/>
                <a:moveTo>
                  <a:pt x="3660568" y="5680636"/>
                </a:moveTo>
                <a:lnTo>
                  <a:pt x="3665746" y="5681787"/>
                </a:lnTo>
                <a:cubicBezTo>
                  <a:pt x="3672075" y="5683180"/>
                  <a:pt x="3674922" y="5691570"/>
                  <a:pt x="3672953" y="5697053"/>
                </a:cubicBezTo>
                <a:cubicBezTo>
                  <a:pt x="3670561" y="5703686"/>
                  <a:pt x="3663989" y="5705655"/>
                  <a:pt x="3657691" y="5704262"/>
                </a:cubicBezTo>
                <a:lnTo>
                  <a:pt x="3652512" y="5703111"/>
                </a:lnTo>
                <a:cubicBezTo>
                  <a:pt x="3646183" y="5701718"/>
                  <a:pt x="3643336" y="5693297"/>
                  <a:pt x="3645305" y="5687845"/>
                </a:cubicBezTo>
                <a:cubicBezTo>
                  <a:pt x="3647697" y="5681211"/>
                  <a:pt x="3654269" y="5679242"/>
                  <a:pt x="3660568" y="5680636"/>
                </a:cubicBezTo>
                <a:close/>
                <a:moveTo>
                  <a:pt x="3660204" y="5603124"/>
                </a:moveTo>
                <a:cubicBezTo>
                  <a:pt x="3675194" y="5606425"/>
                  <a:pt x="3671379" y="5629991"/>
                  <a:pt x="3656419" y="5626689"/>
                </a:cubicBezTo>
                <a:cubicBezTo>
                  <a:pt x="3641429" y="5623388"/>
                  <a:pt x="3645214" y="5599822"/>
                  <a:pt x="3660204" y="5603124"/>
                </a:cubicBezTo>
                <a:close/>
                <a:moveTo>
                  <a:pt x="3609783" y="5681514"/>
                </a:moveTo>
                <a:lnTo>
                  <a:pt x="3610933" y="5676335"/>
                </a:lnTo>
                <a:cubicBezTo>
                  <a:pt x="3612387" y="5669792"/>
                  <a:pt x="3617172" y="5665339"/>
                  <a:pt x="3624167" y="5665854"/>
                </a:cubicBezTo>
                <a:cubicBezTo>
                  <a:pt x="3630163" y="5666278"/>
                  <a:pt x="3636008" y="5672942"/>
                  <a:pt x="3634645" y="5679091"/>
                </a:cubicBezTo>
                <a:lnTo>
                  <a:pt x="3633494" y="5684270"/>
                </a:lnTo>
                <a:cubicBezTo>
                  <a:pt x="3632071" y="5690813"/>
                  <a:pt x="3627256" y="5695235"/>
                  <a:pt x="3620261" y="5694751"/>
                </a:cubicBezTo>
                <a:cubicBezTo>
                  <a:pt x="3614264" y="5694296"/>
                  <a:pt x="3608420" y="5687602"/>
                  <a:pt x="3609783" y="5681514"/>
                </a:cubicBezTo>
                <a:close/>
                <a:moveTo>
                  <a:pt x="3633343" y="5769567"/>
                </a:moveTo>
                <a:cubicBezTo>
                  <a:pt x="3618323" y="5766265"/>
                  <a:pt x="3624803" y="5743275"/>
                  <a:pt x="3639733" y="5746577"/>
                </a:cubicBezTo>
                <a:cubicBezTo>
                  <a:pt x="3654753" y="5749878"/>
                  <a:pt x="3648273" y="5772838"/>
                  <a:pt x="3633343" y="5769567"/>
                </a:cubicBezTo>
                <a:close/>
                <a:moveTo>
                  <a:pt x="3665564" y="5781986"/>
                </a:moveTo>
                <a:cubicBezTo>
                  <a:pt x="3664837" y="5781834"/>
                  <a:pt x="3664081" y="5781713"/>
                  <a:pt x="3663323" y="5781652"/>
                </a:cubicBezTo>
                <a:lnTo>
                  <a:pt x="3663323" y="5781652"/>
                </a:lnTo>
                <a:cubicBezTo>
                  <a:pt x="3663233" y="5781683"/>
                  <a:pt x="3663202" y="5781683"/>
                  <a:pt x="3663111" y="5781744"/>
                </a:cubicBezTo>
                <a:cubicBezTo>
                  <a:pt x="3662960" y="5781865"/>
                  <a:pt x="3662930" y="5781895"/>
                  <a:pt x="3662627" y="5782107"/>
                </a:cubicBezTo>
                <a:cubicBezTo>
                  <a:pt x="3657388" y="5786257"/>
                  <a:pt x="3650302" y="5785499"/>
                  <a:pt x="3645820" y="5780653"/>
                </a:cubicBezTo>
                <a:cubicBezTo>
                  <a:pt x="3641550" y="5775988"/>
                  <a:pt x="3642398" y="5767719"/>
                  <a:pt x="3647273" y="5763812"/>
                </a:cubicBezTo>
                <a:cubicBezTo>
                  <a:pt x="3652966" y="5759299"/>
                  <a:pt x="3660022" y="5756784"/>
                  <a:pt x="3667351" y="5758147"/>
                </a:cubicBezTo>
                <a:cubicBezTo>
                  <a:pt x="3673711" y="5759359"/>
                  <a:pt x="3678889" y="5763903"/>
                  <a:pt x="3678374" y="5770930"/>
                </a:cubicBezTo>
                <a:cubicBezTo>
                  <a:pt x="3677920" y="5776867"/>
                  <a:pt x="3671893" y="5783198"/>
                  <a:pt x="3665564" y="5781986"/>
                </a:cubicBezTo>
                <a:close/>
                <a:moveTo>
                  <a:pt x="3680282" y="5567715"/>
                </a:moveTo>
                <a:cubicBezTo>
                  <a:pt x="3674528" y="5571773"/>
                  <a:pt x="3667987" y="5569623"/>
                  <a:pt x="3663626" y="5564867"/>
                </a:cubicBezTo>
                <a:lnTo>
                  <a:pt x="3660053" y="5560960"/>
                </a:lnTo>
                <a:cubicBezTo>
                  <a:pt x="3655662" y="5556174"/>
                  <a:pt x="3658145" y="5547693"/>
                  <a:pt x="3662899" y="5544331"/>
                </a:cubicBezTo>
                <a:cubicBezTo>
                  <a:pt x="3668653" y="5540272"/>
                  <a:pt x="3675194" y="5542453"/>
                  <a:pt x="3679525" y="5547178"/>
                </a:cubicBezTo>
                <a:lnTo>
                  <a:pt x="3683129" y="5551086"/>
                </a:lnTo>
                <a:cubicBezTo>
                  <a:pt x="3687520" y="5555841"/>
                  <a:pt x="3685006" y="5564353"/>
                  <a:pt x="3680282" y="5567715"/>
                </a:cubicBezTo>
                <a:close/>
                <a:moveTo>
                  <a:pt x="4006220" y="4756853"/>
                </a:moveTo>
                <a:cubicBezTo>
                  <a:pt x="3874004" y="4939804"/>
                  <a:pt x="3677496" y="5074807"/>
                  <a:pt x="3478232" y="5177156"/>
                </a:cubicBezTo>
                <a:cubicBezTo>
                  <a:pt x="3394317" y="5220259"/>
                  <a:pt x="3305739" y="5239553"/>
                  <a:pt x="3221582" y="5235949"/>
                </a:cubicBezTo>
                <a:cubicBezTo>
                  <a:pt x="3222642" y="5238494"/>
                  <a:pt x="3223036" y="5241310"/>
                  <a:pt x="3222157" y="5243885"/>
                </a:cubicBezTo>
                <a:cubicBezTo>
                  <a:pt x="3219826" y="5250791"/>
                  <a:pt x="3215192" y="5256667"/>
                  <a:pt x="3208348" y="5259484"/>
                </a:cubicBezTo>
                <a:cubicBezTo>
                  <a:pt x="3202352" y="5261938"/>
                  <a:pt x="3195539" y="5260968"/>
                  <a:pt x="3192117" y="5254789"/>
                </a:cubicBezTo>
                <a:cubicBezTo>
                  <a:pt x="3189270" y="5249610"/>
                  <a:pt x="3190844" y="5241007"/>
                  <a:pt x="3196810" y="5238584"/>
                </a:cubicBezTo>
                <a:cubicBezTo>
                  <a:pt x="3197537" y="5238311"/>
                  <a:pt x="3198264" y="5237979"/>
                  <a:pt x="3198961" y="5237615"/>
                </a:cubicBezTo>
                <a:cubicBezTo>
                  <a:pt x="3199051" y="5237585"/>
                  <a:pt x="3199021" y="5237585"/>
                  <a:pt x="3199082" y="5237554"/>
                </a:cubicBezTo>
                <a:cubicBezTo>
                  <a:pt x="3199112" y="5237494"/>
                  <a:pt x="3199142" y="5237463"/>
                  <a:pt x="3199172" y="5237433"/>
                </a:cubicBezTo>
                <a:cubicBezTo>
                  <a:pt x="3199233" y="5237282"/>
                  <a:pt x="3199263" y="5237191"/>
                  <a:pt x="3199324" y="5237009"/>
                </a:cubicBezTo>
                <a:cubicBezTo>
                  <a:pt x="3199596" y="5236221"/>
                  <a:pt x="3200111" y="5235616"/>
                  <a:pt x="3200475" y="5234919"/>
                </a:cubicBezTo>
                <a:cubicBezTo>
                  <a:pt x="3173674" y="5232496"/>
                  <a:pt x="3147600" y="5227317"/>
                  <a:pt x="3122223" y="5220017"/>
                </a:cubicBezTo>
                <a:cubicBezTo>
                  <a:pt x="3123374" y="5227619"/>
                  <a:pt x="3118437" y="5235798"/>
                  <a:pt x="3109292" y="5232981"/>
                </a:cubicBezTo>
                <a:cubicBezTo>
                  <a:pt x="3100267" y="5230224"/>
                  <a:pt x="3098329" y="5220077"/>
                  <a:pt x="3101691" y="5213837"/>
                </a:cubicBezTo>
                <a:cubicBezTo>
                  <a:pt x="3090456" y="5209960"/>
                  <a:pt x="3079433" y="5205599"/>
                  <a:pt x="3068591" y="5200722"/>
                </a:cubicBezTo>
                <a:cubicBezTo>
                  <a:pt x="3068137" y="5204235"/>
                  <a:pt x="3066411" y="5207598"/>
                  <a:pt x="3063201" y="5209324"/>
                </a:cubicBezTo>
                <a:cubicBezTo>
                  <a:pt x="3060990" y="5210505"/>
                  <a:pt x="3058780" y="5211687"/>
                  <a:pt x="3056569" y="5212868"/>
                </a:cubicBezTo>
                <a:cubicBezTo>
                  <a:pt x="3050876" y="5215897"/>
                  <a:pt x="3043698" y="5214655"/>
                  <a:pt x="3040155" y="5208870"/>
                </a:cubicBezTo>
                <a:cubicBezTo>
                  <a:pt x="3036945" y="5203599"/>
                  <a:pt x="3038429" y="5195512"/>
                  <a:pt x="3044122" y="5192453"/>
                </a:cubicBezTo>
                <a:lnTo>
                  <a:pt x="3048150" y="5190302"/>
                </a:lnTo>
                <a:cubicBezTo>
                  <a:pt x="2960238" y="5144140"/>
                  <a:pt x="2888769" y="5063781"/>
                  <a:pt x="2850915" y="4947619"/>
                </a:cubicBezTo>
                <a:cubicBezTo>
                  <a:pt x="2782263" y="4737013"/>
                  <a:pt x="2815787" y="4477610"/>
                  <a:pt x="2937737" y="4293841"/>
                </a:cubicBezTo>
                <a:cubicBezTo>
                  <a:pt x="2940099" y="4290297"/>
                  <a:pt x="2942765" y="4286996"/>
                  <a:pt x="2945187" y="4283512"/>
                </a:cubicBezTo>
                <a:cubicBezTo>
                  <a:pt x="3075678" y="4021989"/>
                  <a:pt x="3319609" y="3810171"/>
                  <a:pt x="3603211" y="3748138"/>
                </a:cubicBezTo>
                <a:cubicBezTo>
                  <a:pt x="3872641" y="3689193"/>
                  <a:pt x="4094980" y="3841582"/>
                  <a:pt x="4155274" y="4108194"/>
                </a:cubicBezTo>
                <a:cubicBezTo>
                  <a:pt x="4207028" y="4336671"/>
                  <a:pt x="4141253" y="4569994"/>
                  <a:pt x="4006220" y="4756853"/>
                </a:cubicBezTo>
                <a:close/>
                <a:moveTo>
                  <a:pt x="4201971" y="1797314"/>
                </a:moveTo>
                <a:lnTo>
                  <a:pt x="4194582" y="1796102"/>
                </a:lnTo>
                <a:cubicBezTo>
                  <a:pt x="4188222" y="1795042"/>
                  <a:pt x="4183771" y="1788621"/>
                  <a:pt x="4184891" y="1782290"/>
                </a:cubicBezTo>
                <a:cubicBezTo>
                  <a:pt x="4185648" y="1777868"/>
                  <a:pt x="4188980" y="1774566"/>
                  <a:pt x="4193007" y="1773203"/>
                </a:cubicBezTo>
                <a:lnTo>
                  <a:pt x="4191432" y="1772658"/>
                </a:lnTo>
                <a:cubicBezTo>
                  <a:pt x="4185345" y="1770508"/>
                  <a:pt x="4180712" y="1765540"/>
                  <a:pt x="4182196" y="1758543"/>
                </a:cubicBezTo>
                <a:cubicBezTo>
                  <a:pt x="4183044" y="1754484"/>
                  <a:pt x="4186769" y="1750486"/>
                  <a:pt x="4191009" y="1749244"/>
                </a:cubicBezTo>
                <a:cubicBezTo>
                  <a:pt x="4189555" y="1749274"/>
                  <a:pt x="4188101" y="1749093"/>
                  <a:pt x="4186708" y="1748608"/>
                </a:cubicBezTo>
                <a:lnTo>
                  <a:pt x="4181711" y="1746851"/>
                </a:lnTo>
                <a:cubicBezTo>
                  <a:pt x="4179925" y="1746215"/>
                  <a:pt x="4178501" y="1745185"/>
                  <a:pt x="4177320" y="1743913"/>
                </a:cubicBezTo>
                <a:cubicBezTo>
                  <a:pt x="4172021" y="1745700"/>
                  <a:pt x="4166237" y="1745609"/>
                  <a:pt x="4160846" y="1742520"/>
                </a:cubicBezTo>
                <a:cubicBezTo>
                  <a:pt x="4157394" y="1740551"/>
                  <a:pt x="4154880" y="1737946"/>
                  <a:pt x="4153064" y="1734947"/>
                </a:cubicBezTo>
                <a:cubicBezTo>
                  <a:pt x="4151247" y="1735280"/>
                  <a:pt x="4149309" y="1735280"/>
                  <a:pt x="4147370" y="1734765"/>
                </a:cubicBezTo>
                <a:cubicBezTo>
                  <a:pt x="4141284" y="1733160"/>
                  <a:pt x="4137498" y="1725709"/>
                  <a:pt x="4139557" y="1719832"/>
                </a:cubicBezTo>
                <a:lnTo>
                  <a:pt x="4143070" y="1709837"/>
                </a:lnTo>
                <a:cubicBezTo>
                  <a:pt x="4144524" y="1705687"/>
                  <a:pt x="4147794" y="1702900"/>
                  <a:pt x="4151640" y="1701961"/>
                </a:cubicBezTo>
                <a:cubicBezTo>
                  <a:pt x="4151670" y="1701810"/>
                  <a:pt x="4151731" y="1701658"/>
                  <a:pt x="4151792" y="1701477"/>
                </a:cubicBezTo>
                <a:cubicBezTo>
                  <a:pt x="4144463" y="1701325"/>
                  <a:pt x="4137074" y="1694904"/>
                  <a:pt x="4140224" y="1685968"/>
                </a:cubicBezTo>
                <a:cubicBezTo>
                  <a:pt x="4144039" y="1675124"/>
                  <a:pt x="4157606" y="1676790"/>
                  <a:pt x="4162058" y="1684363"/>
                </a:cubicBezTo>
                <a:cubicBezTo>
                  <a:pt x="4169174" y="1679971"/>
                  <a:pt x="4180016" y="1681213"/>
                  <a:pt x="4187223" y="1684908"/>
                </a:cubicBezTo>
                <a:cubicBezTo>
                  <a:pt x="4192280" y="1687452"/>
                  <a:pt x="4194734" y="1694025"/>
                  <a:pt x="4195854" y="1700598"/>
                </a:cubicBezTo>
                <a:cubicBezTo>
                  <a:pt x="4203697" y="1698811"/>
                  <a:pt x="4214084" y="1707383"/>
                  <a:pt x="4210390" y="1717833"/>
                </a:cubicBezTo>
                <a:cubicBezTo>
                  <a:pt x="4207876" y="1724951"/>
                  <a:pt x="4201426" y="1725921"/>
                  <a:pt x="4196126" y="1723346"/>
                </a:cubicBezTo>
                <a:cubicBezTo>
                  <a:pt x="4196157" y="1724467"/>
                  <a:pt x="4196066" y="1725587"/>
                  <a:pt x="4195763" y="1726617"/>
                </a:cubicBezTo>
                <a:cubicBezTo>
                  <a:pt x="4201578" y="1729101"/>
                  <a:pt x="4203970" y="1735856"/>
                  <a:pt x="4202092" y="1741671"/>
                </a:cubicBezTo>
                <a:cubicBezTo>
                  <a:pt x="4200881" y="1745427"/>
                  <a:pt x="4197671" y="1747941"/>
                  <a:pt x="4194007" y="1748880"/>
                </a:cubicBezTo>
                <a:cubicBezTo>
                  <a:pt x="4194764" y="1748911"/>
                  <a:pt x="4195551" y="1749062"/>
                  <a:pt x="4196308" y="1749335"/>
                </a:cubicBezTo>
                <a:lnTo>
                  <a:pt x="4201305" y="1751092"/>
                </a:lnTo>
                <a:cubicBezTo>
                  <a:pt x="4207392" y="1753242"/>
                  <a:pt x="4212025" y="1758210"/>
                  <a:pt x="4210541" y="1765207"/>
                </a:cubicBezTo>
                <a:cubicBezTo>
                  <a:pt x="4209845" y="1768569"/>
                  <a:pt x="4207089" y="1771719"/>
                  <a:pt x="4203788" y="1773476"/>
                </a:cubicBezTo>
                <a:cubicBezTo>
                  <a:pt x="4204545" y="1773597"/>
                  <a:pt x="4205302" y="1773718"/>
                  <a:pt x="4206059" y="1773839"/>
                </a:cubicBezTo>
                <a:cubicBezTo>
                  <a:pt x="4212449" y="1774899"/>
                  <a:pt x="4216870" y="1781321"/>
                  <a:pt x="4215750" y="1787652"/>
                </a:cubicBezTo>
                <a:cubicBezTo>
                  <a:pt x="4214660" y="1793982"/>
                  <a:pt x="4208330" y="1798344"/>
                  <a:pt x="4201971" y="1797314"/>
                </a:cubicBezTo>
                <a:close/>
                <a:moveTo>
                  <a:pt x="4217052" y="1682273"/>
                </a:moveTo>
                <a:cubicBezTo>
                  <a:pt x="4219021" y="1676366"/>
                  <a:pt x="4226743" y="1672883"/>
                  <a:pt x="4232467" y="1675427"/>
                </a:cubicBezTo>
                <a:lnTo>
                  <a:pt x="4237311" y="1677578"/>
                </a:lnTo>
                <a:cubicBezTo>
                  <a:pt x="4243429" y="1680304"/>
                  <a:pt x="4246306" y="1686604"/>
                  <a:pt x="4244155" y="1692996"/>
                </a:cubicBezTo>
                <a:cubicBezTo>
                  <a:pt x="4242187" y="1698902"/>
                  <a:pt x="4234465" y="1702385"/>
                  <a:pt x="4228742" y="1699841"/>
                </a:cubicBezTo>
                <a:lnTo>
                  <a:pt x="4223896" y="1697690"/>
                </a:lnTo>
                <a:cubicBezTo>
                  <a:pt x="4217779" y="1694995"/>
                  <a:pt x="4214902" y="1688694"/>
                  <a:pt x="4217052" y="1682273"/>
                </a:cubicBezTo>
                <a:close/>
                <a:moveTo>
                  <a:pt x="4243520" y="1825877"/>
                </a:moveTo>
                <a:cubicBezTo>
                  <a:pt x="4237736" y="1829421"/>
                  <a:pt x="4230861" y="1827150"/>
                  <a:pt x="4227106" y="1821940"/>
                </a:cubicBezTo>
                <a:lnTo>
                  <a:pt x="4224017" y="1817639"/>
                </a:lnTo>
                <a:cubicBezTo>
                  <a:pt x="4220232" y="1812398"/>
                  <a:pt x="4222745" y="1804402"/>
                  <a:pt x="4227954" y="1801222"/>
                </a:cubicBezTo>
                <a:cubicBezTo>
                  <a:pt x="4233738" y="1797678"/>
                  <a:pt x="4240613" y="1799919"/>
                  <a:pt x="4244368" y="1805159"/>
                </a:cubicBezTo>
                <a:lnTo>
                  <a:pt x="4247457" y="1809460"/>
                </a:lnTo>
                <a:cubicBezTo>
                  <a:pt x="4251242" y="1814731"/>
                  <a:pt x="4248728" y="1822697"/>
                  <a:pt x="4243520" y="1825877"/>
                </a:cubicBezTo>
                <a:close/>
                <a:moveTo>
                  <a:pt x="4252484" y="1569958"/>
                </a:moveTo>
                <a:cubicBezTo>
                  <a:pt x="4246245" y="1583982"/>
                  <a:pt x="4224441" y="1574320"/>
                  <a:pt x="4230680" y="1560265"/>
                </a:cubicBezTo>
                <a:cubicBezTo>
                  <a:pt x="4236888" y="1546241"/>
                  <a:pt x="4258692" y="1555903"/>
                  <a:pt x="4252484" y="1569958"/>
                </a:cubicBezTo>
                <a:close/>
                <a:moveTo>
                  <a:pt x="4240794" y="1525432"/>
                </a:moveTo>
                <a:lnTo>
                  <a:pt x="4231103" y="1521130"/>
                </a:lnTo>
                <a:cubicBezTo>
                  <a:pt x="4225198" y="1518526"/>
                  <a:pt x="4223260" y="1510408"/>
                  <a:pt x="4226137" y="1505016"/>
                </a:cubicBezTo>
                <a:cubicBezTo>
                  <a:pt x="4229286" y="1499049"/>
                  <a:pt x="4236373" y="1497444"/>
                  <a:pt x="4242248" y="1500049"/>
                </a:cubicBezTo>
                <a:lnTo>
                  <a:pt x="4251938" y="1504350"/>
                </a:lnTo>
                <a:cubicBezTo>
                  <a:pt x="4257844" y="1506985"/>
                  <a:pt x="4259782" y="1515072"/>
                  <a:pt x="4256905" y="1520464"/>
                </a:cubicBezTo>
                <a:cubicBezTo>
                  <a:pt x="4253755" y="1526431"/>
                  <a:pt x="4246669" y="1528037"/>
                  <a:pt x="4240794" y="1525432"/>
                </a:cubicBezTo>
                <a:close/>
                <a:moveTo>
                  <a:pt x="4259419" y="1794224"/>
                </a:moveTo>
                <a:cubicBezTo>
                  <a:pt x="4255542" y="1788803"/>
                  <a:pt x="4256027" y="1781987"/>
                  <a:pt x="4261114" y="1777444"/>
                </a:cubicBezTo>
                <a:cubicBezTo>
                  <a:pt x="4265687" y="1773324"/>
                  <a:pt x="4274257" y="1774051"/>
                  <a:pt x="4277891" y="1779140"/>
                </a:cubicBezTo>
                <a:lnTo>
                  <a:pt x="4280980" y="1783441"/>
                </a:lnTo>
                <a:cubicBezTo>
                  <a:pt x="4284886" y="1788863"/>
                  <a:pt x="4284372" y="1795678"/>
                  <a:pt x="4279284" y="1800222"/>
                </a:cubicBezTo>
                <a:cubicBezTo>
                  <a:pt x="4274681" y="1804341"/>
                  <a:pt x="4266141" y="1803614"/>
                  <a:pt x="4262507" y="1798526"/>
                </a:cubicBezTo>
                <a:lnTo>
                  <a:pt x="4259419" y="1794224"/>
                </a:lnTo>
                <a:close/>
                <a:moveTo>
                  <a:pt x="4285583" y="1919655"/>
                </a:moveTo>
                <a:cubicBezTo>
                  <a:pt x="4273106" y="1928591"/>
                  <a:pt x="4259388" y="1909084"/>
                  <a:pt x="4271895" y="1900118"/>
                </a:cubicBezTo>
                <a:cubicBezTo>
                  <a:pt x="4284372" y="1891183"/>
                  <a:pt x="4298060" y="1910720"/>
                  <a:pt x="4285583" y="1919655"/>
                </a:cubicBezTo>
                <a:close/>
                <a:moveTo>
                  <a:pt x="4303057" y="1835389"/>
                </a:moveTo>
                <a:lnTo>
                  <a:pt x="4302572" y="1835722"/>
                </a:lnTo>
                <a:cubicBezTo>
                  <a:pt x="4302300" y="1838296"/>
                  <a:pt x="4301482" y="1840780"/>
                  <a:pt x="4299513" y="1842385"/>
                </a:cubicBezTo>
                <a:cubicBezTo>
                  <a:pt x="4295153" y="1845929"/>
                  <a:pt x="4290247" y="1848716"/>
                  <a:pt x="4284372" y="1847414"/>
                </a:cubicBezTo>
                <a:cubicBezTo>
                  <a:pt x="4283796" y="1847293"/>
                  <a:pt x="4283312" y="1847020"/>
                  <a:pt x="4282767" y="1846838"/>
                </a:cubicBezTo>
                <a:cubicBezTo>
                  <a:pt x="4271471" y="1849534"/>
                  <a:pt x="4260236" y="1835025"/>
                  <a:pt x="4271168" y="1827180"/>
                </a:cubicBezTo>
                <a:cubicBezTo>
                  <a:pt x="4272198" y="1826453"/>
                  <a:pt x="4273258" y="1825938"/>
                  <a:pt x="4274318" y="1825544"/>
                </a:cubicBezTo>
                <a:cubicBezTo>
                  <a:pt x="4275196" y="1824424"/>
                  <a:pt x="4276256" y="1823394"/>
                  <a:pt x="4277467" y="1822606"/>
                </a:cubicBezTo>
                <a:cubicBezTo>
                  <a:pt x="4279254" y="1821425"/>
                  <a:pt x="4281253" y="1820970"/>
                  <a:pt x="4283251" y="1821001"/>
                </a:cubicBezTo>
                <a:cubicBezTo>
                  <a:pt x="4283948" y="1820153"/>
                  <a:pt x="4284614" y="1819274"/>
                  <a:pt x="4285492" y="1818638"/>
                </a:cubicBezTo>
                <a:lnTo>
                  <a:pt x="4289792" y="1815549"/>
                </a:lnTo>
                <a:cubicBezTo>
                  <a:pt x="4295213" y="1811671"/>
                  <a:pt x="4302602" y="1813792"/>
                  <a:pt x="4306327" y="1818850"/>
                </a:cubicBezTo>
                <a:cubicBezTo>
                  <a:pt x="4310294" y="1824151"/>
                  <a:pt x="4308114" y="1831754"/>
                  <a:pt x="4303057" y="1835389"/>
                </a:cubicBezTo>
                <a:close/>
                <a:moveTo>
                  <a:pt x="4329675" y="1931801"/>
                </a:moveTo>
                <a:cubicBezTo>
                  <a:pt x="4317259" y="1940707"/>
                  <a:pt x="4301694" y="1922624"/>
                  <a:pt x="4314140" y="1913688"/>
                </a:cubicBezTo>
                <a:cubicBezTo>
                  <a:pt x="4326556" y="1904783"/>
                  <a:pt x="4342122" y="1922866"/>
                  <a:pt x="4329675" y="1931801"/>
                </a:cubicBezTo>
                <a:close/>
                <a:moveTo>
                  <a:pt x="4339820" y="1856046"/>
                </a:moveTo>
                <a:cubicBezTo>
                  <a:pt x="4333219" y="1854411"/>
                  <a:pt x="4330069" y="1847959"/>
                  <a:pt x="4331099" y="1841598"/>
                </a:cubicBezTo>
                <a:lnTo>
                  <a:pt x="4332310" y="1834207"/>
                </a:lnTo>
                <a:cubicBezTo>
                  <a:pt x="4333370" y="1827846"/>
                  <a:pt x="4340880" y="1824060"/>
                  <a:pt x="4346755" y="1825484"/>
                </a:cubicBezTo>
                <a:cubicBezTo>
                  <a:pt x="4352812" y="1826998"/>
                  <a:pt x="4355931" y="1832572"/>
                  <a:pt x="4355598" y="1838417"/>
                </a:cubicBezTo>
                <a:cubicBezTo>
                  <a:pt x="4358384" y="1838993"/>
                  <a:pt x="4360958" y="1840417"/>
                  <a:pt x="4362593" y="1842688"/>
                </a:cubicBezTo>
                <a:lnTo>
                  <a:pt x="4365682" y="1846990"/>
                </a:lnTo>
                <a:cubicBezTo>
                  <a:pt x="4369589" y="1852442"/>
                  <a:pt x="4368619" y="1859408"/>
                  <a:pt x="4363562" y="1863740"/>
                </a:cubicBezTo>
                <a:cubicBezTo>
                  <a:pt x="4358778" y="1867799"/>
                  <a:pt x="4350480" y="1866678"/>
                  <a:pt x="4346846" y="1861589"/>
                </a:cubicBezTo>
                <a:lnTo>
                  <a:pt x="4343757" y="1857288"/>
                </a:lnTo>
                <a:cubicBezTo>
                  <a:pt x="4343515" y="1856955"/>
                  <a:pt x="4343363" y="1856622"/>
                  <a:pt x="4343152" y="1856289"/>
                </a:cubicBezTo>
                <a:cubicBezTo>
                  <a:pt x="4342031" y="1856349"/>
                  <a:pt x="4340880" y="1856319"/>
                  <a:pt x="4339820" y="1856046"/>
                </a:cubicBezTo>
                <a:close/>
                <a:moveTo>
                  <a:pt x="4345150" y="1913809"/>
                </a:moveTo>
                <a:cubicBezTo>
                  <a:pt x="4341274" y="1908387"/>
                  <a:pt x="4343545" y="1900966"/>
                  <a:pt x="4348602" y="1897301"/>
                </a:cubicBezTo>
                <a:cubicBezTo>
                  <a:pt x="4353993" y="1893424"/>
                  <a:pt x="4361473" y="1895696"/>
                  <a:pt x="4365107" y="1900754"/>
                </a:cubicBezTo>
                <a:lnTo>
                  <a:pt x="4368196" y="1905055"/>
                </a:lnTo>
                <a:cubicBezTo>
                  <a:pt x="4372072" y="1910477"/>
                  <a:pt x="4369801" y="1917929"/>
                  <a:pt x="4364744" y="1921563"/>
                </a:cubicBezTo>
                <a:cubicBezTo>
                  <a:pt x="4359383" y="1925440"/>
                  <a:pt x="4351873" y="1923199"/>
                  <a:pt x="4348239" y="1918141"/>
                </a:cubicBezTo>
                <a:lnTo>
                  <a:pt x="4345150" y="1913809"/>
                </a:lnTo>
                <a:close/>
                <a:moveTo>
                  <a:pt x="4577907" y="9682875"/>
                </a:moveTo>
                <a:cubicBezTo>
                  <a:pt x="4580935" y="9697748"/>
                  <a:pt x="4558314" y="9705684"/>
                  <a:pt x="4555255" y="9690629"/>
                </a:cubicBezTo>
                <a:cubicBezTo>
                  <a:pt x="4552257" y="9675726"/>
                  <a:pt x="4574849" y="9667791"/>
                  <a:pt x="4577907" y="9682875"/>
                </a:cubicBezTo>
                <a:close/>
                <a:moveTo>
                  <a:pt x="4585326" y="9754056"/>
                </a:moveTo>
                <a:cubicBezTo>
                  <a:pt x="4588143" y="9747574"/>
                  <a:pt x="4594169" y="9746303"/>
                  <a:pt x="4599378" y="9747968"/>
                </a:cubicBezTo>
                <a:cubicBezTo>
                  <a:pt x="4602527" y="9743333"/>
                  <a:pt x="4608130" y="9740577"/>
                  <a:pt x="4613641" y="9744121"/>
                </a:cubicBezTo>
                <a:cubicBezTo>
                  <a:pt x="4615519" y="9745333"/>
                  <a:pt x="4617548" y="9746303"/>
                  <a:pt x="4619426" y="9747484"/>
                </a:cubicBezTo>
                <a:cubicBezTo>
                  <a:pt x="4619940" y="9747726"/>
                  <a:pt x="4620455" y="9747968"/>
                  <a:pt x="4620970" y="9748149"/>
                </a:cubicBezTo>
                <a:cubicBezTo>
                  <a:pt x="4622545" y="9748635"/>
                  <a:pt x="4623968" y="9749089"/>
                  <a:pt x="4625270" y="9749846"/>
                </a:cubicBezTo>
                <a:cubicBezTo>
                  <a:pt x="4628571" y="9748453"/>
                  <a:pt x="4632538" y="9748393"/>
                  <a:pt x="4635536" y="9749816"/>
                </a:cubicBezTo>
                <a:cubicBezTo>
                  <a:pt x="4639412" y="9751664"/>
                  <a:pt x="4641260" y="9755026"/>
                  <a:pt x="4641774" y="9758721"/>
                </a:cubicBezTo>
                <a:cubicBezTo>
                  <a:pt x="4641956" y="9758025"/>
                  <a:pt x="4641895" y="9757389"/>
                  <a:pt x="4642198" y="9756661"/>
                </a:cubicBezTo>
                <a:cubicBezTo>
                  <a:pt x="4645681" y="9748665"/>
                  <a:pt x="4654372" y="9747938"/>
                  <a:pt x="4660187" y="9751270"/>
                </a:cubicBezTo>
                <a:cubicBezTo>
                  <a:pt x="4660126" y="9738427"/>
                  <a:pt x="4681052" y="9736579"/>
                  <a:pt x="4683928" y="9750694"/>
                </a:cubicBezTo>
                <a:cubicBezTo>
                  <a:pt x="4686230" y="9762114"/>
                  <a:pt x="4673208" y="9766506"/>
                  <a:pt x="4665426" y="9761448"/>
                </a:cubicBezTo>
                <a:cubicBezTo>
                  <a:pt x="4665274" y="9762507"/>
                  <a:pt x="4665244" y="9763507"/>
                  <a:pt x="4664759" y="9764658"/>
                </a:cubicBezTo>
                <a:cubicBezTo>
                  <a:pt x="4660126" y="9775320"/>
                  <a:pt x="4646105" y="9773321"/>
                  <a:pt x="4642198" y="9765567"/>
                </a:cubicBezTo>
                <a:cubicBezTo>
                  <a:pt x="4642834" y="9767778"/>
                  <a:pt x="4643016" y="9769383"/>
                  <a:pt x="4642925" y="9771594"/>
                </a:cubicBezTo>
                <a:cubicBezTo>
                  <a:pt x="4642713" y="9776653"/>
                  <a:pt x="4640472" y="9780439"/>
                  <a:pt x="4637747" y="9784528"/>
                </a:cubicBezTo>
                <a:cubicBezTo>
                  <a:pt x="4636959" y="9785740"/>
                  <a:pt x="4635657" y="9786618"/>
                  <a:pt x="4634234" y="9787314"/>
                </a:cubicBezTo>
                <a:cubicBezTo>
                  <a:pt x="4633325" y="9789435"/>
                  <a:pt x="4631993" y="9791344"/>
                  <a:pt x="4630176" y="9792646"/>
                </a:cubicBezTo>
                <a:cubicBezTo>
                  <a:pt x="4628753" y="9793676"/>
                  <a:pt x="4627268" y="9794615"/>
                  <a:pt x="4625755" y="9795524"/>
                </a:cubicBezTo>
                <a:cubicBezTo>
                  <a:pt x="4625573" y="9795978"/>
                  <a:pt x="4625422" y="9796402"/>
                  <a:pt x="4625179" y="9796826"/>
                </a:cubicBezTo>
                <a:cubicBezTo>
                  <a:pt x="4622090" y="9802157"/>
                  <a:pt x="4614216" y="9804792"/>
                  <a:pt x="4608826" y="9801218"/>
                </a:cubicBezTo>
                <a:lnTo>
                  <a:pt x="4605919" y="9799279"/>
                </a:lnTo>
                <a:cubicBezTo>
                  <a:pt x="4604889" y="9799007"/>
                  <a:pt x="4603860" y="9798673"/>
                  <a:pt x="4602830" y="9798189"/>
                </a:cubicBezTo>
                <a:cubicBezTo>
                  <a:pt x="4595047" y="9794645"/>
                  <a:pt x="4590293" y="9786436"/>
                  <a:pt x="4585145" y="9779985"/>
                </a:cubicBezTo>
                <a:cubicBezTo>
                  <a:pt x="4580754" y="9774502"/>
                  <a:pt x="4582540" y="9768777"/>
                  <a:pt x="4586598" y="9765203"/>
                </a:cubicBezTo>
                <a:cubicBezTo>
                  <a:pt x="4584387" y="9762326"/>
                  <a:pt x="4583418" y="9758449"/>
                  <a:pt x="4585326" y="9754056"/>
                </a:cubicBezTo>
                <a:close/>
                <a:moveTo>
                  <a:pt x="4634930" y="9629080"/>
                </a:moveTo>
                <a:cubicBezTo>
                  <a:pt x="4633598" y="9622507"/>
                  <a:pt x="4638564" y="9616631"/>
                  <a:pt x="4644742" y="9615298"/>
                </a:cubicBezTo>
                <a:cubicBezTo>
                  <a:pt x="4651192" y="9613905"/>
                  <a:pt x="4657280" y="9618994"/>
                  <a:pt x="4658521" y="9625112"/>
                </a:cubicBezTo>
                <a:lnTo>
                  <a:pt x="4659581" y="9630322"/>
                </a:lnTo>
                <a:cubicBezTo>
                  <a:pt x="4660913" y="9636895"/>
                  <a:pt x="4655947" y="9642772"/>
                  <a:pt x="4649769" y="9644104"/>
                </a:cubicBezTo>
                <a:cubicBezTo>
                  <a:pt x="4644651" y="9645225"/>
                  <a:pt x="4639897" y="9642226"/>
                  <a:pt x="4637474" y="9637895"/>
                </a:cubicBezTo>
                <a:cubicBezTo>
                  <a:pt x="4637535" y="9639106"/>
                  <a:pt x="4637535" y="9640317"/>
                  <a:pt x="4637080" y="9641499"/>
                </a:cubicBezTo>
                <a:cubicBezTo>
                  <a:pt x="4636778" y="9642165"/>
                  <a:pt x="4636505" y="9642893"/>
                  <a:pt x="4636324" y="9643619"/>
                </a:cubicBezTo>
                <a:lnTo>
                  <a:pt x="4636324" y="9643619"/>
                </a:lnTo>
                <a:cubicBezTo>
                  <a:pt x="4636324" y="9643710"/>
                  <a:pt x="4636354" y="9643740"/>
                  <a:pt x="4636384" y="9643861"/>
                </a:cubicBezTo>
                <a:cubicBezTo>
                  <a:pt x="4636475" y="9644044"/>
                  <a:pt x="4636505" y="9644074"/>
                  <a:pt x="4636656" y="9644407"/>
                </a:cubicBezTo>
                <a:cubicBezTo>
                  <a:pt x="4639715" y="9650374"/>
                  <a:pt x="4637626" y="9657189"/>
                  <a:pt x="4631962" y="9660672"/>
                </a:cubicBezTo>
                <a:cubicBezTo>
                  <a:pt x="4626572" y="9663974"/>
                  <a:pt x="4618578" y="9661551"/>
                  <a:pt x="4615701" y="9655977"/>
                </a:cubicBezTo>
                <a:cubicBezTo>
                  <a:pt x="4612339" y="9649495"/>
                  <a:pt x="4611249" y="9642075"/>
                  <a:pt x="4614005" y="9635138"/>
                </a:cubicBezTo>
                <a:cubicBezTo>
                  <a:pt x="4616397" y="9629110"/>
                  <a:pt x="4621908" y="9624900"/>
                  <a:pt x="4628722" y="9626748"/>
                </a:cubicBezTo>
                <a:cubicBezTo>
                  <a:pt x="4631418" y="9627475"/>
                  <a:pt x="4633870" y="9629504"/>
                  <a:pt x="4635566" y="9631988"/>
                </a:cubicBezTo>
                <a:lnTo>
                  <a:pt x="4634930" y="9629080"/>
                </a:lnTo>
                <a:close/>
                <a:moveTo>
                  <a:pt x="4748068" y="9568530"/>
                </a:moveTo>
                <a:cubicBezTo>
                  <a:pt x="4741618" y="9565138"/>
                  <a:pt x="4736440" y="9559686"/>
                  <a:pt x="4734744" y="9552446"/>
                </a:cubicBezTo>
                <a:cubicBezTo>
                  <a:pt x="4733260" y="9546147"/>
                  <a:pt x="4735349" y="9539543"/>
                  <a:pt x="4742012" y="9537151"/>
                </a:cubicBezTo>
                <a:cubicBezTo>
                  <a:pt x="4747614" y="9535151"/>
                  <a:pt x="4755821" y="9538119"/>
                  <a:pt x="4757305" y="9544420"/>
                </a:cubicBezTo>
                <a:cubicBezTo>
                  <a:pt x="4757456" y="9545146"/>
                  <a:pt x="4757638" y="9545874"/>
                  <a:pt x="4757911" y="9546600"/>
                </a:cubicBezTo>
                <a:cubicBezTo>
                  <a:pt x="4757911" y="9546600"/>
                  <a:pt x="4757911" y="9546600"/>
                  <a:pt x="4757911" y="9546600"/>
                </a:cubicBezTo>
                <a:cubicBezTo>
                  <a:pt x="4757971" y="9546661"/>
                  <a:pt x="4758001" y="9546691"/>
                  <a:pt x="4758092" y="9546752"/>
                </a:cubicBezTo>
                <a:cubicBezTo>
                  <a:pt x="4758274" y="9546843"/>
                  <a:pt x="4758304" y="9546843"/>
                  <a:pt x="4758607" y="9547025"/>
                </a:cubicBezTo>
                <a:cubicBezTo>
                  <a:pt x="4764542" y="9550145"/>
                  <a:pt x="4766753" y="9556960"/>
                  <a:pt x="4764088" y="9563048"/>
                </a:cubicBezTo>
                <a:cubicBezTo>
                  <a:pt x="4761544" y="9568834"/>
                  <a:pt x="4753580" y="9571438"/>
                  <a:pt x="4748068" y="9568530"/>
                </a:cubicBezTo>
                <a:close/>
                <a:moveTo>
                  <a:pt x="4758940" y="9579011"/>
                </a:moveTo>
                <a:cubicBezTo>
                  <a:pt x="4761999" y="9594156"/>
                  <a:pt x="4738317" y="9597518"/>
                  <a:pt x="4735259" y="9582464"/>
                </a:cubicBezTo>
                <a:cubicBezTo>
                  <a:pt x="4732230" y="9567349"/>
                  <a:pt x="4755912" y="9563987"/>
                  <a:pt x="4758940" y="9579011"/>
                </a:cubicBezTo>
                <a:close/>
                <a:moveTo>
                  <a:pt x="4736137" y="9667276"/>
                </a:moveTo>
                <a:lnTo>
                  <a:pt x="4741345" y="9666216"/>
                </a:lnTo>
                <a:cubicBezTo>
                  <a:pt x="4747705" y="9664944"/>
                  <a:pt x="4754186" y="9669063"/>
                  <a:pt x="4755548" y="9675454"/>
                </a:cubicBezTo>
                <a:cubicBezTo>
                  <a:pt x="4755791" y="9676666"/>
                  <a:pt x="4755670" y="9677878"/>
                  <a:pt x="4755548" y="9679059"/>
                </a:cubicBezTo>
                <a:cubicBezTo>
                  <a:pt x="4762483" y="9680331"/>
                  <a:pt x="4768722" y="9687176"/>
                  <a:pt x="4765057" y="9695566"/>
                </a:cubicBezTo>
                <a:cubicBezTo>
                  <a:pt x="4759667" y="9707985"/>
                  <a:pt x="4742284" y="9701715"/>
                  <a:pt x="4742284" y="9690447"/>
                </a:cubicBezTo>
                <a:lnTo>
                  <a:pt x="4741073" y="9690690"/>
                </a:lnTo>
                <a:cubicBezTo>
                  <a:pt x="4735561" y="9691811"/>
                  <a:pt x="4730141" y="9688721"/>
                  <a:pt x="4727870" y="9683723"/>
                </a:cubicBezTo>
                <a:cubicBezTo>
                  <a:pt x="4727415" y="9684753"/>
                  <a:pt x="4726688" y="9685631"/>
                  <a:pt x="4725992" y="9686510"/>
                </a:cubicBezTo>
                <a:cubicBezTo>
                  <a:pt x="4731382" y="9688781"/>
                  <a:pt x="4735349" y="9695597"/>
                  <a:pt x="4732866" y="9701261"/>
                </a:cubicBezTo>
                <a:lnTo>
                  <a:pt x="4730746" y="9706138"/>
                </a:lnTo>
                <a:cubicBezTo>
                  <a:pt x="4728172" y="9712075"/>
                  <a:pt x="4722176" y="9715892"/>
                  <a:pt x="4715605" y="9713710"/>
                </a:cubicBezTo>
                <a:cubicBezTo>
                  <a:pt x="4709851" y="9711772"/>
                  <a:pt x="4705490" y="9704472"/>
                  <a:pt x="4708064" y="9698565"/>
                </a:cubicBezTo>
                <a:lnTo>
                  <a:pt x="4710184" y="9693689"/>
                </a:lnTo>
                <a:cubicBezTo>
                  <a:pt x="4710790" y="9692325"/>
                  <a:pt x="4711607" y="9691084"/>
                  <a:pt x="4712546" y="9689963"/>
                </a:cubicBezTo>
                <a:cubicBezTo>
                  <a:pt x="4709609" y="9688751"/>
                  <a:pt x="4707095" y="9686510"/>
                  <a:pt x="4705884" y="9683420"/>
                </a:cubicBezTo>
                <a:lnTo>
                  <a:pt x="4703128" y="9676423"/>
                </a:lnTo>
                <a:cubicBezTo>
                  <a:pt x="4700736" y="9670396"/>
                  <a:pt x="4703764" y="9663278"/>
                  <a:pt x="4709790" y="9660885"/>
                </a:cubicBezTo>
                <a:cubicBezTo>
                  <a:pt x="4715786" y="9658492"/>
                  <a:pt x="4722964" y="9661551"/>
                  <a:pt x="4725326" y="9667549"/>
                </a:cubicBezTo>
                <a:lnTo>
                  <a:pt x="4727930" y="9674182"/>
                </a:lnTo>
                <a:cubicBezTo>
                  <a:pt x="4729505" y="9670820"/>
                  <a:pt x="4732351" y="9668063"/>
                  <a:pt x="4736137" y="9667276"/>
                </a:cubicBezTo>
                <a:close/>
                <a:moveTo>
                  <a:pt x="4793039" y="9712922"/>
                </a:moveTo>
                <a:cubicBezTo>
                  <a:pt x="4790071" y="9698232"/>
                  <a:pt x="4811966" y="9690478"/>
                  <a:pt x="4815479" y="9704744"/>
                </a:cubicBezTo>
                <a:cubicBezTo>
                  <a:pt x="4818023" y="9704290"/>
                  <a:pt x="4820748" y="9704441"/>
                  <a:pt x="4823261" y="9705532"/>
                </a:cubicBezTo>
                <a:lnTo>
                  <a:pt x="4833013" y="9709772"/>
                </a:lnTo>
                <a:cubicBezTo>
                  <a:pt x="4838979" y="9712347"/>
                  <a:pt x="4840947" y="9720465"/>
                  <a:pt x="4838131" y="9725917"/>
                </a:cubicBezTo>
                <a:cubicBezTo>
                  <a:pt x="4835011" y="9731915"/>
                  <a:pt x="4827925" y="9733580"/>
                  <a:pt x="4821990" y="9731006"/>
                </a:cubicBezTo>
                <a:lnTo>
                  <a:pt x="4818568" y="9729521"/>
                </a:lnTo>
                <a:cubicBezTo>
                  <a:pt x="4819204" y="9730733"/>
                  <a:pt x="4819779" y="9732036"/>
                  <a:pt x="4819961" y="9733671"/>
                </a:cubicBezTo>
                <a:cubicBezTo>
                  <a:pt x="4821293" y="9744636"/>
                  <a:pt x="4809574" y="9750149"/>
                  <a:pt x="4802184" y="9746756"/>
                </a:cubicBezTo>
                <a:lnTo>
                  <a:pt x="4802548" y="9747665"/>
                </a:lnTo>
                <a:cubicBezTo>
                  <a:pt x="4804940" y="9753723"/>
                  <a:pt x="4800034" y="9760811"/>
                  <a:pt x="4794280" y="9762447"/>
                </a:cubicBezTo>
                <a:cubicBezTo>
                  <a:pt x="4787618" y="9764325"/>
                  <a:pt x="4781895" y="9760175"/>
                  <a:pt x="4779502" y="9754177"/>
                </a:cubicBezTo>
                <a:lnTo>
                  <a:pt x="4779169" y="9753360"/>
                </a:lnTo>
                <a:cubicBezTo>
                  <a:pt x="4778200" y="9753117"/>
                  <a:pt x="4777231" y="9752966"/>
                  <a:pt x="4776292" y="9752573"/>
                </a:cubicBezTo>
                <a:lnTo>
                  <a:pt x="4771417" y="9750452"/>
                </a:lnTo>
                <a:cubicBezTo>
                  <a:pt x="4765451" y="9747878"/>
                  <a:pt x="4764028" y="9739275"/>
                  <a:pt x="4766965" y="9734126"/>
                </a:cubicBezTo>
                <a:cubicBezTo>
                  <a:pt x="4767965" y="9732399"/>
                  <a:pt x="4769297" y="9731248"/>
                  <a:pt x="4770751" y="9730340"/>
                </a:cubicBezTo>
                <a:cubicBezTo>
                  <a:pt x="4769751" y="9730340"/>
                  <a:pt x="4768813" y="9730128"/>
                  <a:pt x="4767843" y="9729885"/>
                </a:cubicBezTo>
                <a:cubicBezTo>
                  <a:pt x="4763755" y="9735610"/>
                  <a:pt x="4755306" y="9737518"/>
                  <a:pt x="4750430" y="9733248"/>
                </a:cubicBezTo>
                <a:cubicBezTo>
                  <a:pt x="4751006" y="9738578"/>
                  <a:pt x="4749098" y="9743788"/>
                  <a:pt x="4743526" y="9746059"/>
                </a:cubicBezTo>
                <a:cubicBezTo>
                  <a:pt x="4738045" y="9748301"/>
                  <a:pt x="4729656" y="9745757"/>
                  <a:pt x="4727900" y="9739547"/>
                </a:cubicBezTo>
                <a:cubicBezTo>
                  <a:pt x="4727718" y="9738790"/>
                  <a:pt x="4727476" y="9738033"/>
                  <a:pt x="4727173" y="9737307"/>
                </a:cubicBezTo>
                <a:cubicBezTo>
                  <a:pt x="4727143" y="9737215"/>
                  <a:pt x="4727143" y="9737246"/>
                  <a:pt x="4727113" y="9737155"/>
                </a:cubicBezTo>
                <a:cubicBezTo>
                  <a:pt x="4727082" y="9737124"/>
                  <a:pt x="4727052" y="9737094"/>
                  <a:pt x="4726991" y="9737063"/>
                </a:cubicBezTo>
                <a:cubicBezTo>
                  <a:pt x="4726870" y="9737003"/>
                  <a:pt x="4726749" y="9736942"/>
                  <a:pt x="4726597" y="9736852"/>
                </a:cubicBezTo>
                <a:cubicBezTo>
                  <a:pt x="4720541" y="9734005"/>
                  <a:pt x="4717997" y="9727371"/>
                  <a:pt x="4720359" y="9721101"/>
                </a:cubicBezTo>
                <a:cubicBezTo>
                  <a:pt x="4722600" y="9715195"/>
                  <a:pt x="4730443" y="9712196"/>
                  <a:pt x="4736107" y="9714861"/>
                </a:cubicBezTo>
                <a:cubicBezTo>
                  <a:pt x="4740831" y="9717102"/>
                  <a:pt x="4744404" y="9720798"/>
                  <a:pt x="4747099" y="9725160"/>
                </a:cubicBezTo>
                <a:cubicBezTo>
                  <a:pt x="4746918" y="9717072"/>
                  <a:pt x="4754125" y="9711650"/>
                  <a:pt x="4760697" y="9711893"/>
                </a:cubicBezTo>
                <a:cubicBezTo>
                  <a:pt x="4766965" y="9702837"/>
                  <a:pt x="4781259" y="9707864"/>
                  <a:pt x="4782137" y="9717709"/>
                </a:cubicBezTo>
                <a:cubicBezTo>
                  <a:pt x="4785590" y="9715588"/>
                  <a:pt x="4790071" y="9715134"/>
                  <a:pt x="4793826" y="9716770"/>
                </a:cubicBezTo>
                <a:lnTo>
                  <a:pt x="4794856" y="9717224"/>
                </a:lnTo>
                <a:cubicBezTo>
                  <a:pt x="4794069" y="9716073"/>
                  <a:pt x="4793402" y="9714680"/>
                  <a:pt x="4793039" y="9712922"/>
                </a:cubicBezTo>
                <a:close/>
                <a:moveTo>
                  <a:pt x="4799459" y="9613057"/>
                </a:moveTo>
                <a:lnTo>
                  <a:pt x="4796703" y="9606060"/>
                </a:lnTo>
                <a:cubicBezTo>
                  <a:pt x="4794311" y="9600002"/>
                  <a:pt x="4799005" y="9592884"/>
                  <a:pt x="4804789" y="9591188"/>
                </a:cubicBezTo>
                <a:cubicBezTo>
                  <a:pt x="4809725" y="9589734"/>
                  <a:pt x="4814267" y="9591611"/>
                  <a:pt x="4817265" y="9595186"/>
                </a:cubicBezTo>
                <a:cubicBezTo>
                  <a:pt x="4819082" y="9595065"/>
                  <a:pt x="4820960" y="9595216"/>
                  <a:pt x="4822838" y="9595973"/>
                </a:cubicBezTo>
                <a:cubicBezTo>
                  <a:pt x="4826835" y="9597548"/>
                  <a:pt x="4829440" y="9601759"/>
                  <a:pt x="4829833" y="9606060"/>
                </a:cubicBezTo>
                <a:cubicBezTo>
                  <a:pt x="4832619" y="9609513"/>
                  <a:pt x="4833225" y="9614693"/>
                  <a:pt x="4831620" y="9618752"/>
                </a:cubicBezTo>
                <a:cubicBezTo>
                  <a:pt x="4830196" y="9622356"/>
                  <a:pt x="4827138" y="9624355"/>
                  <a:pt x="4823686" y="9625143"/>
                </a:cubicBezTo>
                <a:cubicBezTo>
                  <a:pt x="4820718" y="9629231"/>
                  <a:pt x="4815630" y="9631715"/>
                  <a:pt x="4809634" y="9629110"/>
                </a:cubicBezTo>
                <a:lnTo>
                  <a:pt x="4806606" y="9627808"/>
                </a:lnTo>
                <a:cubicBezTo>
                  <a:pt x="4800398" y="9625112"/>
                  <a:pt x="4799035" y="9619417"/>
                  <a:pt x="4800428" y="9614390"/>
                </a:cubicBezTo>
                <a:cubicBezTo>
                  <a:pt x="4800155" y="9613905"/>
                  <a:pt x="4799671" y="9613602"/>
                  <a:pt x="4799459" y="9613057"/>
                </a:cubicBezTo>
                <a:close/>
                <a:moveTo>
                  <a:pt x="4689380" y="9819423"/>
                </a:moveTo>
                <a:cubicBezTo>
                  <a:pt x="4695436" y="9805488"/>
                  <a:pt x="4718512" y="9811941"/>
                  <a:pt x="4712364" y="9826056"/>
                </a:cubicBezTo>
                <a:cubicBezTo>
                  <a:pt x="4711668" y="9827661"/>
                  <a:pt x="4710699" y="9828933"/>
                  <a:pt x="4709609" y="9830023"/>
                </a:cubicBezTo>
                <a:lnTo>
                  <a:pt x="4709820" y="9829994"/>
                </a:lnTo>
                <a:cubicBezTo>
                  <a:pt x="4713455" y="9829266"/>
                  <a:pt x="4716755" y="9830509"/>
                  <a:pt x="4719330" y="9832689"/>
                </a:cubicBezTo>
                <a:cubicBezTo>
                  <a:pt x="4718724" y="9826722"/>
                  <a:pt x="4721934" y="9820301"/>
                  <a:pt x="4729595" y="9819392"/>
                </a:cubicBezTo>
                <a:lnTo>
                  <a:pt x="4732866" y="9818998"/>
                </a:lnTo>
                <a:cubicBezTo>
                  <a:pt x="4748159" y="9817150"/>
                  <a:pt x="4750551" y="9840959"/>
                  <a:pt x="4735289" y="9842806"/>
                </a:cubicBezTo>
                <a:lnTo>
                  <a:pt x="4732018" y="9843199"/>
                </a:lnTo>
                <a:cubicBezTo>
                  <a:pt x="4728505" y="9843624"/>
                  <a:pt x="4725780" y="9842594"/>
                  <a:pt x="4723690" y="9840898"/>
                </a:cubicBezTo>
                <a:cubicBezTo>
                  <a:pt x="4724266" y="9846864"/>
                  <a:pt x="4719723" y="9852408"/>
                  <a:pt x="4714000" y="9853559"/>
                </a:cubicBezTo>
                <a:lnTo>
                  <a:pt x="4709639" y="9854437"/>
                </a:lnTo>
                <a:cubicBezTo>
                  <a:pt x="4708246" y="9857679"/>
                  <a:pt x="4705642" y="9860374"/>
                  <a:pt x="4701886" y="9861434"/>
                </a:cubicBezTo>
                <a:cubicBezTo>
                  <a:pt x="4697041" y="9862797"/>
                  <a:pt x="4693074" y="9860889"/>
                  <a:pt x="4689077" y="9858436"/>
                </a:cubicBezTo>
                <a:cubicBezTo>
                  <a:pt x="4685957" y="9856557"/>
                  <a:pt x="4684595" y="9853195"/>
                  <a:pt x="4684504" y="9849742"/>
                </a:cubicBezTo>
                <a:cubicBezTo>
                  <a:pt x="4684353" y="9849561"/>
                  <a:pt x="4684201" y="9849348"/>
                  <a:pt x="4684050" y="9849167"/>
                </a:cubicBezTo>
                <a:cubicBezTo>
                  <a:pt x="4679901" y="9843896"/>
                  <a:pt x="4681355" y="9836506"/>
                  <a:pt x="4686260" y="9832386"/>
                </a:cubicBezTo>
                <a:cubicBezTo>
                  <a:pt x="4687744" y="9831145"/>
                  <a:pt x="4689470" y="9830538"/>
                  <a:pt x="4691287" y="9830236"/>
                </a:cubicBezTo>
                <a:cubicBezTo>
                  <a:pt x="4688653" y="9827691"/>
                  <a:pt x="4687351" y="9824056"/>
                  <a:pt x="4689380" y="9819423"/>
                </a:cubicBezTo>
                <a:close/>
                <a:moveTo>
                  <a:pt x="4712879" y="9793888"/>
                </a:moveTo>
                <a:cubicBezTo>
                  <a:pt x="4712879" y="9793857"/>
                  <a:pt x="4712879" y="9793827"/>
                  <a:pt x="4712879" y="9793797"/>
                </a:cubicBezTo>
                <a:cubicBezTo>
                  <a:pt x="4712334" y="9793342"/>
                  <a:pt x="4711789" y="9792858"/>
                  <a:pt x="4711184" y="9792434"/>
                </a:cubicBezTo>
                <a:cubicBezTo>
                  <a:pt x="4705672" y="9788618"/>
                  <a:pt x="4706278" y="9780227"/>
                  <a:pt x="4709942" y="9775563"/>
                </a:cubicBezTo>
                <a:cubicBezTo>
                  <a:pt x="4714242" y="9770110"/>
                  <a:pt x="4721692" y="9770776"/>
                  <a:pt x="4726810" y="9774320"/>
                </a:cubicBezTo>
                <a:cubicBezTo>
                  <a:pt x="4733109" y="9778683"/>
                  <a:pt x="4736167" y="9785406"/>
                  <a:pt x="4736591" y="9792585"/>
                </a:cubicBezTo>
                <a:cubicBezTo>
                  <a:pt x="4741678" y="9792585"/>
                  <a:pt x="4746342" y="9794857"/>
                  <a:pt x="4748159" y="9800309"/>
                </a:cubicBezTo>
                <a:cubicBezTo>
                  <a:pt x="4750037" y="9805882"/>
                  <a:pt x="4747009" y="9814212"/>
                  <a:pt x="4740649" y="9815485"/>
                </a:cubicBezTo>
                <a:lnTo>
                  <a:pt x="4735440" y="9816545"/>
                </a:lnTo>
                <a:cubicBezTo>
                  <a:pt x="4729081" y="9817817"/>
                  <a:pt x="4722540" y="9815817"/>
                  <a:pt x="4720268" y="9809033"/>
                </a:cubicBezTo>
                <a:cubicBezTo>
                  <a:pt x="4720178" y="9808790"/>
                  <a:pt x="4720238" y="9808487"/>
                  <a:pt x="4720178" y="9808245"/>
                </a:cubicBezTo>
                <a:cubicBezTo>
                  <a:pt x="4715030" y="9806155"/>
                  <a:pt x="4711789" y="9800763"/>
                  <a:pt x="4712697" y="9795159"/>
                </a:cubicBezTo>
                <a:cubicBezTo>
                  <a:pt x="4712758" y="9794524"/>
                  <a:pt x="4712819" y="9794191"/>
                  <a:pt x="4712849" y="9794070"/>
                </a:cubicBezTo>
                <a:lnTo>
                  <a:pt x="4712879" y="9793888"/>
                </a:lnTo>
                <a:close/>
                <a:moveTo>
                  <a:pt x="4738105" y="9867098"/>
                </a:moveTo>
                <a:cubicBezTo>
                  <a:pt x="4741224" y="9861101"/>
                  <a:pt x="4748311" y="9859375"/>
                  <a:pt x="4754216" y="9861949"/>
                </a:cubicBezTo>
                <a:lnTo>
                  <a:pt x="4759092" y="9864070"/>
                </a:lnTo>
                <a:cubicBezTo>
                  <a:pt x="4765057" y="9866644"/>
                  <a:pt x="4767086" y="9874732"/>
                  <a:pt x="4764270" y="9880184"/>
                </a:cubicBezTo>
                <a:cubicBezTo>
                  <a:pt x="4761181" y="9886181"/>
                  <a:pt x="4754065" y="9887908"/>
                  <a:pt x="4748159" y="9885333"/>
                </a:cubicBezTo>
                <a:lnTo>
                  <a:pt x="4743284" y="9883213"/>
                </a:lnTo>
                <a:cubicBezTo>
                  <a:pt x="4737348" y="9880638"/>
                  <a:pt x="4735319" y="9872581"/>
                  <a:pt x="4738105" y="9867098"/>
                </a:cubicBezTo>
                <a:close/>
                <a:moveTo>
                  <a:pt x="4761726" y="9786163"/>
                </a:moveTo>
                <a:cubicBezTo>
                  <a:pt x="4762301" y="9784831"/>
                  <a:pt x="4763149" y="9783831"/>
                  <a:pt x="4763997" y="9782892"/>
                </a:cubicBezTo>
                <a:cubicBezTo>
                  <a:pt x="4758304" y="9782863"/>
                  <a:pt x="4752308" y="9779591"/>
                  <a:pt x="4750885" y="9772624"/>
                </a:cubicBezTo>
                <a:cubicBezTo>
                  <a:pt x="4747826" y="9757540"/>
                  <a:pt x="4771720" y="9756025"/>
                  <a:pt x="4774748" y="9770897"/>
                </a:cubicBezTo>
                <a:cubicBezTo>
                  <a:pt x="4775444" y="9774290"/>
                  <a:pt x="4774627" y="9776865"/>
                  <a:pt x="4773143" y="9778864"/>
                </a:cubicBezTo>
                <a:cubicBezTo>
                  <a:pt x="4780684" y="9779106"/>
                  <a:pt x="4788012" y="9785649"/>
                  <a:pt x="4784166" y="9794463"/>
                </a:cubicBezTo>
                <a:cubicBezTo>
                  <a:pt x="4778019" y="9808579"/>
                  <a:pt x="4755578" y="9800279"/>
                  <a:pt x="4761726" y="9786163"/>
                </a:cubicBezTo>
                <a:close/>
                <a:moveTo>
                  <a:pt x="4713031" y="9760266"/>
                </a:moveTo>
                <a:cubicBezTo>
                  <a:pt x="4716089" y="9775381"/>
                  <a:pt x="4692589" y="9779893"/>
                  <a:pt x="4689531" y="9764809"/>
                </a:cubicBezTo>
                <a:cubicBezTo>
                  <a:pt x="4686472" y="9749725"/>
                  <a:pt x="4709972" y="9745151"/>
                  <a:pt x="4713031" y="9760266"/>
                </a:cubicBezTo>
                <a:close/>
                <a:moveTo>
                  <a:pt x="4679205" y="9601183"/>
                </a:moveTo>
                <a:cubicBezTo>
                  <a:pt x="4672179" y="9601698"/>
                  <a:pt x="4667697" y="9596428"/>
                  <a:pt x="4666395" y="9590097"/>
                </a:cubicBezTo>
                <a:lnTo>
                  <a:pt x="4665335" y="9584887"/>
                </a:lnTo>
                <a:cubicBezTo>
                  <a:pt x="4664032" y="9578527"/>
                  <a:pt x="4670604" y="9572499"/>
                  <a:pt x="4676388" y="9572074"/>
                </a:cubicBezTo>
                <a:cubicBezTo>
                  <a:pt x="4683414" y="9571560"/>
                  <a:pt x="4687895" y="9576830"/>
                  <a:pt x="4689198" y="9583160"/>
                </a:cubicBezTo>
                <a:lnTo>
                  <a:pt x="4690258" y="9588370"/>
                </a:lnTo>
                <a:cubicBezTo>
                  <a:pt x="4691560" y="9594761"/>
                  <a:pt x="4684988" y="9600789"/>
                  <a:pt x="4679205" y="9601183"/>
                </a:cubicBezTo>
                <a:close/>
                <a:moveTo>
                  <a:pt x="4695678" y="9621357"/>
                </a:moveTo>
                <a:cubicBezTo>
                  <a:pt x="4697707" y="9627020"/>
                  <a:pt x="4693952" y="9635108"/>
                  <a:pt x="4687805" y="9636350"/>
                </a:cubicBezTo>
                <a:lnTo>
                  <a:pt x="4682596" y="9637410"/>
                </a:lnTo>
                <a:cubicBezTo>
                  <a:pt x="4675994" y="9638742"/>
                  <a:pt x="4669998" y="9636137"/>
                  <a:pt x="4667606" y="9629535"/>
                </a:cubicBezTo>
                <a:cubicBezTo>
                  <a:pt x="4665577" y="9623870"/>
                  <a:pt x="4669332" y="9615813"/>
                  <a:pt x="4675480" y="9614572"/>
                </a:cubicBezTo>
                <a:lnTo>
                  <a:pt x="4680688" y="9613511"/>
                </a:lnTo>
                <a:cubicBezTo>
                  <a:pt x="4687290" y="9612148"/>
                  <a:pt x="4693286" y="9614753"/>
                  <a:pt x="4695678" y="9621357"/>
                </a:cubicBezTo>
                <a:close/>
                <a:moveTo>
                  <a:pt x="4669635" y="9693446"/>
                </a:moveTo>
                <a:lnTo>
                  <a:pt x="4669574" y="9693174"/>
                </a:lnTo>
                <a:cubicBezTo>
                  <a:pt x="4668242" y="9686601"/>
                  <a:pt x="4672360" y="9680603"/>
                  <a:pt x="4678720" y="9678938"/>
                </a:cubicBezTo>
                <a:cubicBezTo>
                  <a:pt x="4684897" y="9677302"/>
                  <a:pt x="4691711" y="9681936"/>
                  <a:pt x="4692953" y="9688055"/>
                </a:cubicBezTo>
                <a:lnTo>
                  <a:pt x="4694013" y="9693265"/>
                </a:lnTo>
                <a:cubicBezTo>
                  <a:pt x="4695345" y="9699838"/>
                  <a:pt x="4691227" y="9705835"/>
                  <a:pt x="4684867" y="9707501"/>
                </a:cubicBezTo>
                <a:cubicBezTo>
                  <a:pt x="4684383" y="9707622"/>
                  <a:pt x="4683898" y="9707501"/>
                  <a:pt x="4683414" y="9707531"/>
                </a:cubicBezTo>
                <a:cubicBezTo>
                  <a:pt x="4683293" y="9707925"/>
                  <a:pt x="4683384" y="9708319"/>
                  <a:pt x="4683232" y="9708682"/>
                </a:cubicBezTo>
                <a:lnTo>
                  <a:pt x="4681112" y="9713558"/>
                </a:lnTo>
                <a:cubicBezTo>
                  <a:pt x="4678447" y="9719738"/>
                  <a:pt x="4672633" y="9723009"/>
                  <a:pt x="4665970" y="9721101"/>
                </a:cubicBezTo>
                <a:cubicBezTo>
                  <a:pt x="4660126" y="9719435"/>
                  <a:pt x="4655916" y="9711711"/>
                  <a:pt x="4658430" y="9705956"/>
                </a:cubicBezTo>
                <a:lnTo>
                  <a:pt x="4660550" y="9701079"/>
                </a:lnTo>
                <a:cubicBezTo>
                  <a:pt x="4662397" y="9696930"/>
                  <a:pt x="4665698" y="9694264"/>
                  <a:pt x="4669635" y="9693446"/>
                </a:cubicBezTo>
                <a:close/>
                <a:moveTo>
                  <a:pt x="4636141" y="9714740"/>
                </a:moveTo>
                <a:cubicBezTo>
                  <a:pt x="4638504" y="9720768"/>
                  <a:pt x="4635718" y="9727856"/>
                  <a:pt x="4629661" y="9730370"/>
                </a:cubicBezTo>
                <a:cubicBezTo>
                  <a:pt x="4623756" y="9732793"/>
                  <a:pt x="4616397" y="9729885"/>
                  <a:pt x="4614035" y="9723887"/>
                </a:cubicBezTo>
                <a:cubicBezTo>
                  <a:pt x="4613126" y="9721555"/>
                  <a:pt x="4612187" y="9719223"/>
                  <a:pt x="4611279" y="9716891"/>
                </a:cubicBezTo>
                <a:cubicBezTo>
                  <a:pt x="4608917" y="9710863"/>
                  <a:pt x="4611703" y="9703775"/>
                  <a:pt x="4617760" y="9701261"/>
                </a:cubicBezTo>
                <a:cubicBezTo>
                  <a:pt x="4619334" y="9700625"/>
                  <a:pt x="4620970" y="9700382"/>
                  <a:pt x="4622635" y="9700474"/>
                </a:cubicBezTo>
                <a:cubicBezTo>
                  <a:pt x="4622484" y="9694385"/>
                  <a:pt x="4626905" y="9689478"/>
                  <a:pt x="4632780" y="9688267"/>
                </a:cubicBezTo>
                <a:lnTo>
                  <a:pt x="4637989" y="9687206"/>
                </a:lnTo>
                <a:cubicBezTo>
                  <a:pt x="4644349" y="9685934"/>
                  <a:pt x="4650617" y="9691356"/>
                  <a:pt x="4651465" y="9697445"/>
                </a:cubicBezTo>
                <a:cubicBezTo>
                  <a:pt x="4652374" y="9704139"/>
                  <a:pt x="4647558" y="9709621"/>
                  <a:pt x="4641229" y="9710893"/>
                </a:cubicBezTo>
                <a:lnTo>
                  <a:pt x="4636020" y="9711954"/>
                </a:lnTo>
                <a:cubicBezTo>
                  <a:pt x="4635687" y="9712014"/>
                  <a:pt x="4635385" y="9711893"/>
                  <a:pt x="4635051" y="9711923"/>
                </a:cubicBezTo>
                <a:cubicBezTo>
                  <a:pt x="4635385" y="9712862"/>
                  <a:pt x="4635778" y="9713831"/>
                  <a:pt x="4636141" y="9714740"/>
                </a:cubicBezTo>
                <a:close/>
                <a:moveTo>
                  <a:pt x="4597228" y="9660097"/>
                </a:moveTo>
                <a:cubicBezTo>
                  <a:pt x="4603375" y="9645951"/>
                  <a:pt x="4624725" y="9656765"/>
                  <a:pt x="4618608" y="9670820"/>
                </a:cubicBezTo>
                <a:cubicBezTo>
                  <a:pt x="4612460" y="9684965"/>
                  <a:pt x="4591110" y="9674182"/>
                  <a:pt x="4597228" y="9660097"/>
                </a:cubicBezTo>
                <a:close/>
                <a:moveTo>
                  <a:pt x="4595502" y="9621871"/>
                </a:moveTo>
                <a:cubicBezTo>
                  <a:pt x="4592443" y="9606787"/>
                  <a:pt x="4615610" y="9600729"/>
                  <a:pt x="4618668" y="9615813"/>
                </a:cubicBezTo>
                <a:cubicBezTo>
                  <a:pt x="4621697" y="9630898"/>
                  <a:pt x="4598560" y="9636955"/>
                  <a:pt x="4595502" y="9621871"/>
                </a:cubicBezTo>
                <a:close/>
                <a:moveTo>
                  <a:pt x="4647528" y="9840171"/>
                </a:moveTo>
                <a:cubicBezTo>
                  <a:pt x="4645651" y="9838081"/>
                  <a:pt x="4644984" y="9835900"/>
                  <a:pt x="4644833" y="9833749"/>
                </a:cubicBezTo>
                <a:cubicBezTo>
                  <a:pt x="4644560" y="9833931"/>
                  <a:pt x="4644379" y="9834264"/>
                  <a:pt x="4644076" y="9834385"/>
                </a:cubicBezTo>
                <a:cubicBezTo>
                  <a:pt x="4638837" y="9837081"/>
                  <a:pt x="4633386" y="9838777"/>
                  <a:pt x="4627451" y="9837263"/>
                </a:cubicBezTo>
                <a:cubicBezTo>
                  <a:pt x="4620970" y="9835597"/>
                  <a:pt x="4617245" y="9830387"/>
                  <a:pt x="4614853" y="9824511"/>
                </a:cubicBezTo>
                <a:cubicBezTo>
                  <a:pt x="4612430" y="9818483"/>
                  <a:pt x="4617154" y="9811335"/>
                  <a:pt x="4622908" y="9809639"/>
                </a:cubicBezTo>
                <a:cubicBezTo>
                  <a:pt x="4624967" y="9809002"/>
                  <a:pt x="4626905" y="9809184"/>
                  <a:pt x="4628722" y="9809608"/>
                </a:cubicBezTo>
                <a:cubicBezTo>
                  <a:pt x="4627117" y="9805731"/>
                  <a:pt x="4627208" y="9801400"/>
                  <a:pt x="4630327" y="9797674"/>
                </a:cubicBezTo>
                <a:cubicBezTo>
                  <a:pt x="4634143" y="9793130"/>
                  <a:pt x="4642713" y="9791494"/>
                  <a:pt x="4647164" y="9796190"/>
                </a:cubicBezTo>
                <a:cubicBezTo>
                  <a:pt x="4647680" y="9796765"/>
                  <a:pt x="4648225" y="9797280"/>
                  <a:pt x="4648800" y="9797764"/>
                </a:cubicBezTo>
                <a:cubicBezTo>
                  <a:pt x="4648800" y="9797764"/>
                  <a:pt x="4648800" y="9797764"/>
                  <a:pt x="4648800" y="9797764"/>
                </a:cubicBezTo>
                <a:cubicBezTo>
                  <a:pt x="4648891" y="9797764"/>
                  <a:pt x="4648921" y="9797764"/>
                  <a:pt x="4649042" y="9797795"/>
                </a:cubicBezTo>
                <a:cubicBezTo>
                  <a:pt x="4649254" y="9797795"/>
                  <a:pt x="4649285" y="9797795"/>
                  <a:pt x="4649648" y="9797764"/>
                </a:cubicBezTo>
                <a:cubicBezTo>
                  <a:pt x="4656341" y="9797462"/>
                  <a:pt x="4661670" y="9802188"/>
                  <a:pt x="4662488" y="9808790"/>
                </a:cubicBezTo>
                <a:cubicBezTo>
                  <a:pt x="4663245" y="9815091"/>
                  <a:pt x="4657703" y="9821330"/>
                  <a:pt x="4651465" y="9821634"/>
                </a:cubicBezTo>
                <a:cubicBezTo>
                  <a:pt x="4650708" y="9821663"/>
                  <a:pt x="4649981" y="9821361"/>
                  <a:pt x="4649224" y="9821330"/>
                </a:cubicBezTo>
                <a:cubicBezTo>
                  <a:pt x="4649406" y="9822148"/>
                  <a:pt x="4649466" y="9822966"/>
                  <a:pt x="4649497" y="9823845"/>
                </a:cubicBezTo>
                <a:cubicBezTo>
                  <a:pt x="4654160" y="9820301"/>
                  <a:pt x="4661156" y="9819544"/>
                  <a:pt x="4666183" y="9825147"/>
                </a:cubicBezTo>
                <a:cubicBezTo>
                  <a:pt x="4676509" y="9836687"/>
                  <a:pt x="4657764" y="9851590"/>
                  <a:pt x="4647528" y="9840171"/>
                </a:cubicBezTo>
                <a:close/>
                <a:moveTo>
                  <a:pt x="4651677" y="9874701"/>
                </a:moveTo>
                <a:lnTo>
                  <a:pt x="4649557" y="9879578"/>
                </a:lnTo>
                <a:cubicBezTo>
                  <a:pt x="4646983" y="9885514"/>
                  <a:pt x="4641047" y="9889362"/>
                  <a:pt x="4634446" y="9887181"/>
                </a:cubicBezTo>
                <a:cubicBezTo>
                  <a:pt x="4628722" y="9885272"/>
                  <a:pt x="4624270" y="9877972"/>
                  <a:pt x="4626845" y="9872066"/>
                </a:cubicBezTo>
                <a:lnTo>
                  <a:pt x="4628964" y="9867190"/>
                </a:lnTo>
                <a:cubicBezTo>
                  <a:pt x="4631539" y="9861252"/>
                  <a:pt x="4637474" y="9857406"/>
                  <a:pt x="4644076" y="9859587"/>
                </a:cubicBezTo>
                <a:cubicBezTo>
                  <a:pt x="4649799" y="9861465"/>
                  <a:pt x="4654251" y="9868765"/>
                  <a:pt x="4651677" y="9874701"/>
                </a:cubicBezTo>
                <a:close/>
                <a:moveTo>
                  <a:pt x="4585357" y="9813758"/>
                </a:moveTo>
                <a:cubicBezTo>
                  <a:pt x="4583812" y="9817271"/>
                  <a:pt x="4581389" y="9819150"/>
                  <a:pt x="4578695" y="9819786"/>
                </a:cubicBezTo>
                <a:cubicBezTo>
                  <a:pt x="4582298" y="9820452"/>
                  <a:pt x="4585508" y="9823117"/>
                  <a:pt x="4587143" y="9826480"/>
                </a:cubicBezTo>
                <a:cubicBezTo>
                  <a:pt x="4587779" y="9826329"/>
                  <a:pt x="4588385" y="9826086"/>
                  <a:pt x="4589051" y="9825995"/>
                </a:cubicBezTo>
                <a:cubicBezTo>
                  <a:pt x="4595502" y="9825299"/>
                  <a:pt x="4601679" y="9829327"/>
                  <a:pt x="4602739" y="9835961"/>
                </a:cubicBezTo>
                <a:cubicBezTo>
                  <a:pt x="4603648" y="9841776"/>
                  <a:pt x="4599590" y="9847986"/>
                  <a:pt x="4593745" y="9849288"/>
                </a:cubicBezTo>
                <a:cubicBezTo>
                  <a:pt x="4593503" y="9849469"/>
                  <a:pt x="4593260" y="9849682"/>
                  <a:pt x="4593049" y="9849924"/>
                </a:cubicBezTo>
                <a:cubicBezTo>
                  <a:pt x="4592958" y="9850015"/>
                  <a:pt x="4592928" y="9850076"/>
                  <a:pt x="4592806" y="9850197"/>
                </a:cubicBezTo>
                <a:cubicBezTo>
                  <a:pt x="4592231" y="9850984"/>
                  <a:pt x="4591595" y="9851711"/>
                  <a:pt x="4591050" y="9852499"/>
                </a:cubicBezTo>
                <a:cubicBezTo>
                  <a:pt x="4590626" y="9853105"/>
                  <a:pt x="4588506" y="9856618"/>
                  <a:pt x="4590353" y="9853407"/>
                </a:cubicBezTo>
                <a:cubicBezTo>
                  <a:pt x="4588022" y="9857497"/>
                  <a:pt x="4585629" y="9860920"/>
                  <a:pt x="4580572" y="9861707"/>
                </a:cubicBezTo>
                <a:cubicBezTo>
                  <a:pt x="4575484" y="9862524"/>
                  <a:pt x="4570791" y="9860071"/>
                  <a:pt x="4568216" y="9855800"/>
                </a:cubicBezTo>
                <a:cubicBezTo>
                  <a:pt x="4567702" y="9854922"/>
                  <a:pt x="4567278" y="9854014"/>
                  <a:pt x="4566914" y="9853044"/>
                </a:cubicBezTo>
                <a:cubicBezTo>
                  <a:pt x="4562493" y="9846532"/>
                  <a:pt x="4563099" y="9837536"/>
                  <a:pt x="4564431" y="9830115"/>
                </a:cubicBezTo>
                <a:cubicBezTo>
                  <a:pt x="4565430" y="9824420"/>
                  <a:pt x="4569579" y="9820573"/>
                  <a:pt x="4575030" y="9819876"/>
                </a:cubicBezTo>
                <a:cubicBezTo>
                  <a:pt x="4567853" y="9818786"/>
                  <a:pt x="4560827" y="9810608"/>
                  <a:pt x="4564704" y="9801673"/>
                </a:cubicBezTo>
                <a:cubicBezTo>
                  <a:pt x="4570851" y="9787587"/>
                  <a:pt x="4591413" y="9799794"/>
                  <a:pt x="4585357" y="9813758"/>
                </a:cubicBezTo>
                <a:close/>
                <a:moveTo>
                  <a:pt x="4564673" y="9877669"/>
                </a:moveTo>
                <a:cubicBezTo>
                  <a:pt x="4561554" y="9883031"/>
                  <a:pt x="4553711" y="9885545"/>
                  <a:pt x="4548320" y="9881970"/>
                </a:cubicBezTo>
                <a:lnTo>
                  <a:pt x="4542052" y="9877821"/>
                </a:lnTo>
                <a:cubicBezTo>
                  <a:pt x="4536661" y="9874247"/>
                  <a:pt x="4534329" y="9867311"/>
                  <a:pt x="4537721" y="9861465"/>
                </a:cubicBezTo>
                <a:cubicBezTo>
                  <a:pt x="4540841" y="9856104"/>
                  <a:pt x="4548714" y="9853589"/>
                  <a:pt x="4554104" y="9857133"/>
                </a:cubicBezTo>
                <a:cubicBezTo>
                  <a:pt x="4556194" y="9858526"/>
                  <a:pt x="4558283" y="9859919"/>
                  <a:pt x="4560373" y="9861283"/>
                </a:cubicBezTo>
                <a:cubicBezTo>
                  <a:pt x="4565764" y="9864857"/>
                  <a:pt x="4568095" y="9871793"/>
                  <a:pt x="4564673" y="9877669"/>
                </a:cubicBezTo>
                <a:close/>
                <a:moveTo>
                  <a:pt x="4536389" y="9626869"/>
                </a:moveTo>
                <a:lnTo>
                  <a:pt x="4538508" y="9621993"/>
                </a:lnTo>
                <a:cubicBezTo>
                  <a:pt x="4541113" y="9616025"/>
                  <a:pt x="4549925" y="9614874"/>
                  <a:pt x="4554922" y="9617843"/>
                </a:cubicBezTo>
                <a:cubicBezTo>
                  <a:pt x="4560979" y="9621447"/>
                  <a:pt x="4561645" y="9628323"/>
                  <a:pt x="4559071" y="9634260"/>
                </a:cubicBezTo>
                <a:lnTo>
                  <a:pt x="4556951" y="9639136"/>
                </a:lnTo>
                <a:cubicBezTo>
                  <a:pt x="4554347" y="9645104"/>
                  <a:pt x="4545534" y="9646255"/>
                  <a:pt x="4540537" y="9643286"/>
                </a:cubicBezTo>
                <a:cubicBezTo>
                  <a:pt x="4534481" y="9639651"/>
                  <a:pt x="4533815" y="9632806"/>
                  <a:pt x="4536389" y="9626869"/>
                </a:cubicBezTo>
                <a:close/>
                <a:moveTo>
                  <a:pt x="4527031" y="9774987"/>
                </a:moveTo>
                <a:cubicBezTo>
                  <a:pt x="4531120" y="9774926"/>
                  <a:pt x="4534239" y="9776804"/>
                  <a:pt x="4536298" y="9779591"/>
                </a:cubicBezTo>
                <a:cubicBezTo>
                  <a:pt x="4540295" y="9780621"/>
                  <a:pt x="4543596" y="9783650"/>
                  <a:pt x="4544989" y="9787860"/>
                </a:cubicBezTo>
                <a:cubicBezTo>
                  <a:pt x="4546988" y="9793918"/>
                  <a:pt x="4542779" y="9801036"/>
                  <a:pt x="4536722" y="9802611"/>
                </a:cubicBezTo>
                <a:cubicBezTo>
                  <a:pt x="4531998" y="9803884"/>
                  <a:pt x="4527334" y="9803671"/>
                  <a:pt x="4523064" y="9801279"/>
                </a:cubicBezTo>
                <a:cubicBezTo>
                  <a:pt x="4517704" y="9798280"/>
                  <a:pt x="4516039" y="9792767"/>
                  <a:pt x="4515221" y="9787133"/>
                </a:cubicBezTo>
                <a:cubicBezTo>
                  <a:pt x="4514343" y="9780712"/>
                  <a:pt x="4521187" y="9775077"/>
                  <a:pt x="4527031" y="9774987"/>
                </a:cubicBezTo>
                <a:close/>
                <a:moveTo>
                  <a:pt x="4451626" y="9972538"/>
                </a:moveTo>
                <a:cubicBezTo>
                  <a:pt x="4461044" y="9960210"/>
                  <a:pt x="4481516" y="9973174"/>
                  <a:pt x="4472067" y="9985532"/>
                </a:cubicBezTo>
                <a:cubicBezTo>
                  <a:pt x="4462619" y="9997860"/>
                  <a:pt x="4442147" y="9984896"/>
                  <a:pt x="4451626" y="9972538"/>
                </a:cubicBezTo>
                <a:close/>
                <a:moveTo>
                  <a:pt x="4420586" y="9992862"/>
                </a:moveTo>
                <a:cubicBezTo>
                  <a:pt x="4424674" y="9987501"/>
                  <a:pt x="4432608" y="9987470"/>
                  <a:pt x="4437635" y="9991318"/>
                </a:cubicBezTo>
                <a:lnTo>
                  <a:pt x="4441905" y="9994589"/>
                </a:lnTo>
                <a:cubicBezTo>
                  <a:pt x="4447296" y="9998708"/>
                  <a:pt x="4447265" y="10006584"/>
                  <a:pt x="4443450" y="10011642"/>
                </a:cubicBezTo>
                <a:cubicBezTo>
                  <a:pt x="4439361" y="10017003"/>
                  <a:pt x="4431427" y="10017034"/>
                  <a:pt x="4426400" y="10013186"/>
                </a:cubicBezTo>
                <a:lnTo>
                  <a:pt x="4422130" y="10009916"/>
                </a:lnTo>
                <a:cubicBezTo>
                  <a:pt x="4416740" y="10005766"/>
                  <a:pt x="4416740" y="9997891"/>
                  <a:pt x="4420586" y="9992862"/>
                </a:cubicBezTo>
                <a:close/>
                <a:moveTo>
                  <a:pt x="4434607" y="10052261"/>
                </a:moveTo>
                <a:cubicBezTo>
                  <a:pt x="4425158" y="10064620"/>
                  <a:pt x="4405141" y="10050989"/>
                  <a:pt x="4414620" y="10038570"/>
                </a:cubicBezTo>
                <a:cubicBezTo>
                  <a:pt x="4424068" y="10026241"/>
                  <a:pt x="4444085" y="10039872"/>
                  <a:pt x="4434607" y="10052261"/>
                </a:cubicBezTo>
                <a:close/>
                <a:moveTo>
                  <a:pt x="4466465" y="10080854"/>
                </a:moveTo>
                <a:cubicBezTo>
                  <a:pt x="4460135" y="10081188"/>
                  <a:pt x="4455442" y="10076674"/>
                  <a:pt x="4454048" y="10070919"/>
                </a:cubicBezTo>
                <a:cubicBezTo>
                  <a:pt x="4451202" y="10071192"/>
                  <a:pt x="4448265" y="10070556"/>
                  <a:pt x="4445993" y="10068829"/>
                </a:cubicBezTo>
                <a:lnTo>
                  <a:pt x="4441723" y="10065558"/>
                </a:lnTo>
                <a:cubicBezTo>
                  <a:pt x="4436333" y="10061439"/>
                  <a:pt x="4435182" y="10054381"/>
                  <a:pt x="4438846" y="10048687"/>
                </a:cubicBezTo>
                <a:cubicBezTo>
                  <a:pt x="4442299" y="10043326"/>
                  <a:pt x="4450687" y="10041962"/>
                  <a:pt x="4455714" y="10045809"/>
                </a:cubicBezTo>
                <a:lnTo>
                  <a:pt x="4459984" y="10049081"/>
                </a:lnTo>
                <a:cubicBezTo>
                  <a:pt x="4460317" y="10049323"/>
                  <a:pt x="4460560" y="10049625"/>
                  <a:pt x="4460862" y="10049868"/>
                </a:cubicBezTo>
                <a:cubicBezTo>
                  <a:pt x="4461952" y="10049475"/>
                  <a:pt x="4463043" y="10049171"/>
                  <a:pt x="4464163" y="10049110"/>
                </a:cubicBezTo>
                <a:cubicBezTo>
                  <a:pt x="4471068" y="10048747"/>
                  <a:pt x="4476034" y="10054078"/>
                  <a:pt x="4476882" y="10060561"/>
                </a:cubicBezTo>
                <a:lnTo>
                  <a:pt x="4477881" y="10068103"/>
                </a:lnTo>
                <a:cubicBezTo>
                  <a:pt x="4478760" y="10074645"/>
                  <a:pt x="4472582" y="10080522"/>
                  <a:pt x="4466465" y="10080854"/>
                </a:cubicBezTo>
                <a:close/>
                <a:moveTo>
                  <a:pt x="4477579" y="9937068"/>
                </a:moveTo>
                <a:cubicBezTo>
                  <a:pt x="4467434" y="9925740"/>
                  <a:pt x="4482908" y="9907475"/>
                  <a:pt x="4493175" y="9918924"/>
                </a:cubicBezTo>
                <a:cubicBezTo>
                  <a:pt x="4503319" y="9930223"/>
                  <a:pt x="4487845" y="9948518"/>
                  <a:pt x="4477579" y="9937068"/>
                </a:cubicBezTo>
                <a:close/>
                <a:moveTo>
                  <a:pt x="4517098" y="9986198"/>
                </a:moveTo>
                <a:cubicBezTo>
                  <a:pt x="4507620" y="9998587"/>
                  <a:pt x="4488541" y="9983684"/>
                  <a:pt x="4498020" y="9971266"/>
                </a:cubicBezTo>
                <a:cubicBezTo>
                  <a:pt x="4507498" y="9958877"/>
                  <a:pt x="4526577" y="9973810"/>
                  <a:pt x="4517098" y="9986198"/>
                </a:cubicBezTo>
                <a:close/>
                <a:moveTo>
                  <a:pt x="4513071" y="9943036"/>
                </a:moveTo>
                <a:cubicBezTo>
                  <a:pt x="4510012" y="9928012"/>
                  <a:pt x="4532997" y="9921287"/>
                  <a:pt x="4536056" y="9936341"/>
                </a:cubicBezTo>
                <a:cubicBezTo>
                  <a:pt x="4539084" y="9951396"/>
                  <a:pt x="4516099" y="9958150"/>
                  <a:pt x="4513071" y="9943036"/>
                </a:cubicBezTo>
                <a:close/>
                <a:moveTo>
                  <a:pt x="4548108" y="9928284"/>
                </a:moveTo>
                <a:cubicBezTo>
                  <a:pt x="4545474" y="9925346"/>
                  <a:pt x="4544838" y="9922257"/>
                  <a:pt x="4545504" y="9919500"/>
                </a:cubicBezTo>
                <a:cubicBezTo>
                  <a:pt x="4540841" y="9924316"/>
                  <a:pt x="4531846" y="9926043"/>
                  <a:pt x="4526002" y="9919500"/>
                </a:cubicBezTo>
                <a:cubicBezTo>
                  <a:pt x="4519248" y="9911989"/>
                  <a:pt x="4525487" y="9903628"/>
                  <a:pt x="4533421" y="9901932"/>
                </a:cubicBezTo>
                <a:lnTo>
                  <a:pt x="4528485" y="9901660"/>
                </a:lnTo>
                <a:cubicBezTo>
                  <a:pt x="4522004" y="9901295"/>
                  <a:pt x="4517068" y="9894965"/>
                  <a:pt x="4517643" y="9888695"/>
                </a:cubicBezTo>
                <a:cubicBezTo>
                  <a:pt x="4518249" y="9882092"/>
                  <a:pt x="4524185" y="9877488"/>
                  <a:pt x="4530604" y="9877851"/>
                </a:cubicBezTo>
                <a:lnTo>
                  <a:pt x="4538115" y="9878245"/>
                </a:lnTo>
                <a:cubicBezTo>
                  <a:pt x="4544595" y="9878608"/>
                  <a:pt x="4549531" y="9884939"/>
                  <a:pt x="4548956" y="9891239"/>
                </a:cubicBezTo>
                <a:cubicBezTo>
                  <a:pt x="4548472" y="9896844"/>
                  <a:pt x="4544081" y="9900993"/>
                  <a:pt x="4538812" y="9901902"/>
                </a:cubicBezTo>
                <a:cubicBezTo>
                  <a:pt x="4541264" y="9902417"/>
                  <a:pt x="4543656" y="9903658"/>
                  <a:pt x="4545655" y="9905900"/>
                </a:cubicBezTo>
                <a:cubicBezTo>
                  <a:pt x="4548290" y="9908838"/>
                  <a:pt x="4548926" y="9911897"/>
                  <a:pt x="4548290" y="9914654"/>
                </a:cubicBezTo>
                <a:cubicBezTo>
                  <a:pt x="4552923" y="9909838"/>
                  <a:pt x="4561918" y="9908111"/>
                  <a:pt x="4567762" y="9914623"/>
                </a:cubicBezTo>
                <a:cubicBezTo>
                  <a:pt x="4577998" y="9926043"/>
                  <a:pt x="4558253" y="9939643"/>
                  <a:pt x="4548108" y="9928284"/>
                </a:cubicBezTo>
                <a:close/>
                <a:moveTo>
                  <a:pt x="4597137" y="9995165"/>
                </a:moveTo>
                <a:cubicBezTo>
                  <a:pt x="4601195" y="10000828"/>
                  <a:pt x="4599196" y="10007553"/>
                  <a:pt x="4594381" y="10011884"/>
                </a:cubicBezTo>
                <a:lnTo>
                  <a:pt x="4590414" y="10015428"/>
                </a:lnTo>
                <a:cubicBezTo>
                  <a:pt x="4585569" y="10019760"/>
                  <a:pt x="4577150" y="10017488"/>
                  <a:pt x="4573698" y="10012672"/>
                </a:cubicBezTo>
                <a:cubicBezTo>
                  <a:pt x="4571093" y="10009006"/>
                  <a:pt x="4571002" y="10004918"/>
                  <a:pt x="4572577" y="10001283"/>
                </a:cubicBezTo>
                <a:cubicBezTo>
                  <a:pt x="4570670" y="10000556"/>
                  <a:pt x="4568883" y="9999405"/>
                  <a:pt x="4567520" y="9997891"/>
                </a:cubicBezTo>
                <a:cubicBezTo>
                  <a:pt x="4563068" y="9992953"/>
                  <a:pt x="4564461" y="9985230"/>
                  <a:pt x="4569125" y="9981050"/>
                </a:cubicBezTo>
                <a:lnTo>
                  <a:pt x="4573092" y="9977475"/>
                </a:lnTo>
                <a:cubicBezTo>
                  <a:pt x="4576362" y="9974536"/>
                  <a:pt x="4580814" y="9974173"/>
                  <a:pt x="4584660" y="9975597"/>
                </a:cubicBezTo>
                <a:cubicBezTo>
                  <a:pt x="4588355" y="9973931"/>
                  <a:pt x="4592746" y="9974325"/>
                  <a:pt x="4596380" y="9978384"/>
                </a:cubicBezTo>
                <a:cubicBezTo>
                  <a:pt x="4601134" y="9983684"/>
                  <a:pt x="4600074" y="9990227"/>
                  <a:pt x="4596622" y="9994619"/>
                </a:cubicBezTo>
                <a:cubicBezTo>
                  <a:pt x="4596804" y="9994801"/>
                  <a:pt x="4596985" y="9994952"/>
                  <a:pt x="4597137" y="9995165"/>
                </a:cubicBezTo>
                <a:close/>
                <a:moveTo>
                  <a:pt x="4606373" y="9946094"/>
                </a:moveTo>
                <a:lnTo>
                  <a:pt x="4603345" y="9944792"/>
                </a:lnTo>
                <a:cubicBezTo>
                  <a:pt x="4589203" y="9938643"/>
                  <a:pt x="4599196" y="9916895"/>
                  <a:pt x="4613308" y="9923044"/>
                </a:cubicBezTo>
                <a:lnTo>
                  <a:pt x="4616336" y="9924347"/>
                </a:lnTo>
                <a:cubicBezTo>
                  <a:pt x="4630479" y="9930465"/>
                  <a:pt x="4620516" y="9952213"/>
                  <a:pt x="4606373" y="9946094"/>
                </a:cubicBezTo>
                <a:close/>
                <a:moveTo>
                  <a:pt x="4618820" y="10039146"/>
                </a:moveTo>
                <a:cubicBezTo>
                  <a:pt x="4608554" y="10027695"/>
                  <a:pt x="4625422" y="10010733"/>
                  <a:pt x="4635718" y="10022183"/>
                </a:cubicBezTo>
                <a:cubicBezTo>
                  <a:pt x="4645984" y="10033633"/>
                  <a:pt x="4629085" y="10050595"/>
                  <a:pt x="4618820" y="10039146"/>
                </a:cubicBezTo>
                <a:close/>
                <a:moveTo>
                  <a:pt x="4639655" y="10071222"/>
                </a:moveTo>
                <a:cubicBezTo>
                  <a:pt x="4637777" y="10055895"/>
                  <a:pt x="4661670" y="10054412"/>
                  <a:pt x="4663518" y="10069617"/>
                </a:cubicBezTo>
                <a:cubicBezTo>
                  <a:pt x="4665395" y="10084974"/>
                  <a:pt x="4641502" y="10086458"/>
                  <a:pt x="4639655" y="10071222"/>
                </a:cubicBezTo>
                <a:close/>
                <a:moveTo>
                  <a:pt x="4676842" y="10030815"/>
                </a:moveTo>
                <a:cubicBezTo>
                  <a:pt x="4672996" y="10034359"/>
                  <a:pt x="4667364" y="10034178"/>
                  <a:pt x="4663063" y="10031694"/>
                </a:cubicBezTo>
                <a:cubicBezTo>
                  <a:pt x="4663730" y="10032724"/>
                  <a:pt x="4664366" y="10033754"/>
                  <a:pt x="4664547" y="10034995"/>
                </a:cubicBezTo>
                <a:cubicBezTo>
                  <a:pt x="4664638" y="10035753"/>
                  <a:pt x="4664789" y="10036480"/>
                  <a:pt x="4664971" y="10037206"/>
                </a:cubicBezTo>
                <a:cubicBezTo>
                  <a:pt x="4664971" y="10037206"/>
                  <a:pt x="4664971" y="10037206"/>
                  <a:pt x="4664971" y="10037206"/>
                </a:cubicBezTo>
                <a:cubicBezTo>
                  <a:pt x="4665032" y="10037267"/>
                  <a:pt x="4665062" y="10037298"/>
                  <a:pt x="4665123" y="10037388"/>
                </a:cubicBezTo>
                <a:cubicBezTo>
                  <a:pt x="4665305" y="10037479"/>
                  <a:pt x="4665335" y="10037509"/>
                  <a:pt x="4665637" y="10037722"/>
                </a:cubicBezTo>
                <a:cubicBezTo>
                  <a:pt x="4671301" y="10041296"/>
                  <a:pt x="4672966" y="10048263"/>
                  <a:pt x="4669847" y="10054109"/>
                </a:cubicBezTo>
                <a:cubicBezTo>
                  <a:pt x="4666879" y="10059712"/>
                  <a:pt x="4658733" y="10061650"/>
                  <a:pt x="4653464" y="10058319"/>
                </a:cubicBezTo>
                <a:cubicBezTo>
                  <a:pt x="4647286" y="10054441"/>
                  <a:pt x="4642562" y="10048596"/>
                  <a:pt x="4641441" y="10041236"/>
                </a:cubicBezTo>
                <a:cubicBezTo>
                  <a:pt x="4640472" y="10034814"/>
                  <a:pt x="4643076" y="10028392"/>
                  <a:pt x="4649890" y="10026575"/>
                </a:cubicBezTo>
                <a:cubicBezTo>
                  <a:pt x="4652585" y="10025848"/>
                  <a:pt x="4655735" y="10026333"/>
                  <a:pt x="4658460" y="10027635"/>
                </a:cubicBezTo>
                <a:lnTo>
                  <a:pt x="4656432" y="10025394"/>
                </a:lnTo>
                <a:cubicBezTo>
                  <a:pt x="4651949" y="10020396"/>
                  <a:pt x="4653282" y="10012793"/>
                  <a:pt x="4657915" y="10008522"/>
                </a:cubicBezTo>
                <a:cubicBezTo>
                  <a:pt x="4662791" y="10004069"/>
                  <a:pt x="4670604" y="10005342"/>
                  <a:pt x="4674783" y="10010007"/>
                </a:cubicBezTo>
                <a:lnTo>
                  <a:pt x="4678326" y="10013974"/>
                </a:lnTo>
                <a:cubicBezTo>
                  <a:pt x="4682808" y="10018942"/>
                  <a:pt x="4681506" y="10026545"/>
                  <a:pt x="4676842" y="10030815"/>
                </a:cubicBezTo>
                <a:close/>
                <a:moveTo>
                  <a:pt x="4661489" y="9963360"/>
                </a:moveTo>
                <a:cubicBezTo>
                  <a:pt x="4662942" y="9957030"/>
                  <a:pt x="4670937" y="9953879"/>
                  <a:pt x="4676630" y="9955787"/>
                </a:cubicBezTo>
                <a:cubicBezTo>
                  <a:pt x="4681203" y="9957302"/>
                  <a:pt x="4683777" y="9961028"/>
                  <a:pt x="4684413" y="9965298"/>
                </a:cubicBezTo>
                <a:cubicBezTo>
                  <a:pt x="4689228" y="9967146"/>
                  <a:pt x="4692771" y="9971357"/>
                  <a:pt x="4692438" y="9976991"/>
                </a:cubicBezTo>
                <a:cubicBezTo>
                  <a:pt x="4692075" y="9983109"/>
                  <a:pt x="4686170" y="9989076"/>
                  <a:pt x="4679780" y="9988228"/>
                </a:cubicBezTo>
                <a:cubicBezTo>
                  <a:pt x="4673935" y="9987441"/>
                  <a:pt x="4668484" y="9985714"/>
                  <a:pt x="4664517" y="9981079"/>
                </a:cubicBezTo>
                <a:cubicBezTo>
                  <a:pt x="4660156" y="9975961"/>
                  <a:pt x="4660065" y="9969509"/>
                  <a:pt x="4661489" y="9963360"/>
                </a:cubicBezTo>
                <a:close/>
                <a:moveTo>
                  <a:pt x="4705732" y="10004857"/>
                </a:moveTo>
                <a:lnTo>
                  <a:pt x="4701765" y="10008401"/>
                </a:lnTo>
                <a:cubicBezTo>
                  <a:pt x="4696768" y="10012884"/>
                  <a:pt x="4690288" y="10013702"/>
                  <a:pt x="4684867" y="10009188"/>
                </a:cubicBezTo>
                <a:cubicBezTo>
                  <a:pt x="4680234" y="10005342"/>
                  <a:pt x="4679386" y="9996497"/>
                  <a:pt x="4684080" y="9992287"/>
                </a:cubicBezTo>
                <a:lnTo>
                  <a:pt x="4688047" y="9988743"/>
                </a:lnTo>
                <a:cubicBezTo>
                  <a:pt x="4693044" y="9984260"/>
                  <a:pt x="4699524" y="9983442"/>
                  <a:pt x="4704945" y="9987956"/>
                </a:cubicBezTo>
                <a:cubicBezTo>
                  <a:pt x="4709548" y="9991802"/>
                  <a:pt x="4710396" y="10000647"/>
                  <a:pt x="4705732" y="10004857"/>
                </a:cubicBezTo>
                <a:close/>
                <a:moveTo>
                  <a:pt x="4712788" y="9908111"/>
                </a:moveTo>
                <a:cubicBezTo>
                  <a:pt x="4715635" y="9908717"/>
                  <a:pt x="4718088" y="9910443"/>
                  <a:pt x="4719875" y="9912533"/>
                </a:cubicBezTo>
                <a:cubicBezTo>
                  <a:pt x="4724932" y="9913018"/>
                  <a:pt x="4729686" y="9916169"/>
                  <a:pt x="4730474" y="9922650"/>
                </a:cubicBezTo>
                <a:cubicBezTo>
                  <a:pt x="4731655" y="9932282"/>
                  <a:pt x="4722661" y="9936766"/>
                  <a:pt x="4715363" y="9934948"/>
                </a:cubicBezTo>
                <a:cubicBezTo>
                  <a:pt x="4715120" y="9935281"/>
                  <a:pt x="4715030" y="9935675"/>
                  <a:pt x="4714757" y="9936069"/>
                </a:cubicBezTo>
                <a:cubicBezTo>
                  <a:pt x="4711698" y="9940097"/>
                  <a:pt x="4707701" y="9941914"/>
                  <a:pt x="4703098" y="9943702"/>
                </a:cubicBezTo>
                <a:cubicBezTo>
                  <a:pt x="4701765" y="9944246"/>
                  <a:pt x="4700191" y="9944217"/>
                  <a:pt x="4698616" y="9943975"/>
                </a:cubicBezTo>
                <a:cubicBezTo>
                  <a:pt x="4696678" y="9945186"/>
                  <a:pt x="4694467" y="9945973"/>
                  <a:pt x="4692257" y="9946004"/>
                </a:cubicBezTo>
                <a:cubicBezTo>
                  <a:pt x="4690500" y="9946034"/>
                  <a:pt x="4688743" y="9945973"/>
                  <a:pt x="4686987" y="9945822"/>
                </a:cubicBezTo>
                <a:cubicBezTo>
                  <a:pt x="4686593" y="9946065"/>
                  <a:pt x="4686200" y="9946367"/>
                  <a:pt x="4685745" y="9946549"/>
                </a:cubicBezTo>
                <a:cubicBezTo>
                  <a:pt x="4680143" y="9949154"/>
                  <a:pt x="4672209" y="9946822"/>
                  <a:pt x="4669847" y="9940794"/>
                </a:cubicBezTo>
                <a:lnTo>
                  <a:pt x="4668575" y="9937553"/>
                </a:lnTo>
                <a:cubicBezTo>
                  <a:pt x="4668545" y="9937523"/>
                  <a:pt x="4668514" y="9937492"/>
                  <a:pt x="4668484" y="9937432"/>
                </a:cubicBezTo>
                <a:cubicBezTo>
                  <a:pt x="4663820" y="9942217"/>
                  <a:pt x="4655008" y="9944004"/>
                  <a:pt x="4649194" y="9937492"/>
                </a:cubicBezTo>
                <a:cubicBezTo>
                  <a:pt x="4644136" y="9931828"/>
                  <a:pt x="4646408" y="9925679"/>
                  <a:pt x="4651223" y="9922287"/>
                </a:cubicBezTo>
                <a:cubicBezTo>
                  <a:pt x="4650223" y="9921742"/>
                  <a:pt x="4649315" y="9921136"/>
                  <a:pt x="4648528" y="9920378"/>
                </a:cubicBezTo>
                <a:cubicBezTo>
                  <a:pt x="4643561" y="9924286"/>
                  <a:pt x="4636445" y="9923165"/>
                  <a:pt x="4632235" y="9918682"/>
                </a:cubicBezTo>
                <a:cubicBezTo>
                  <a:pt x="4629510" y="9915804"/>
                  <a:pt x="4628874" y="9911776"/>
                  <a:pt x="4629782" y="9908111"/>
                </a:cubicBezTo>
                <a:cubicBezTo>
                  <a:pt x="4629389" y="9908747"/>
                  <a:pt x="4628874" y="9909384"/>
                  <a:pt x="4628268" y="9909928"/>
                </a:cubicBezTo>
                <a:lnTo>
                  <a:pt x="4624301" y="9913472"/>
                </a:lnTo>
                <a:cubicBezTo>
                  <a:pt x="4619486" y="9917804"/>
                  <a:pt x="4612884" y="9919470"/>
                  <a:pt x="4607433" y="9914805"/>
                </a:cubicBezTo>
                <a:cubicBezTo>
                  <a:pt x="4603072" y="9911080"/>
                  <a:pt x="4601437" y="9902689"/>
                  <a:pt x="4605889" y="9898297"/>
                </a:cubicBezTo>
                <a:cubicBezTo>
                  <a:pt x="4603284" y="9896631"/>
                  <a:pt x="4600983" y="9894602"/>
                  <a:pt x="4599560" y="9891663"/>
                </a:cubicBezTo>
                <a:cubicBezTo>
                  <a:pt x="4598621" y="9889755"/>
                  <a:pt x="4598378" y="9887817"/>
                  <a:pt x="4598378" y="9885908"/>
                </a:cubicBezTo>
                <a:cubicBezTo>
                  <a:pt x="4596016" y="9885061"/>
                  <a:pt x="4593776" y="9883667"/>
                  <a:pt x="4591989" y="9881668"/>
                </a:cubicBezTo>
                <a:lnTo>
                  <a:pt x="4588445" y="9877700"/>
                </a:lnTo>
                <a:cubicBezTo>
                  <a:pt x="4584085" y="9872853"/>
                  <a:pt x="4586720" y="9864372"/>
                  <a:pt x="4591504" y="9861071"/>
                </a:cubicBezTo>
                <a:cubicBezTo>
                  <a:pt x="4597318" y="9857072"/>
                  <a:pt x="4603829" y="9859314"/>
                  <a:pt x="4608160" y="9864130"/>
                </a:cubicBezTo>
                <a:lnTo>
                  <a:pt x="4611703" y="9868098"/>
                </a:lnTo>
                <a:cubicBezTo>
                  <a:pt x="4612369" y="9868825"/>
                  <a:pt x="4612612" y="9869795"/>
                  <a:pt x="4612975" y="9870673"/>
                </a:cubicBezTo>
                <a:cubicBezTo>
                  <a:pt x="4614792" y="9870945"/>
                  <a:pt x="4616518" y="9871460"/>
                  <a:pt x="4617881" y="9872399"/>
                </a:cubicBezTo>
                <a:cubicBezTo>
                  <a:pt x="4621272" y="9874701"/>
                  <a:pt x="4622726" y="9878003"/>
                  <a:pt x="4622847" y="9881486"/>
                </a:cubicBezTo>
                <a:cubicBezTo>
                  <a:pt x="4625300" y="9884333"/>
                  <a:pt x="4626087" y="9888271"/>
                  <a:pt x="4625300" y="9892149"/>
                </a:cubicBezTo>
                <a:cubicBezTo>
                  <a:pt x="4625845" y="9892481"/>
                  <a:pt x="4626451" y="9892633"/>
                  <a:pt x="4626966" y="9893087"/>
                </a:cubicBezTo>
                <a:cubicBezTo>
                  <a:pt x="4630115" y="9895783"/>
                  <a:pt x="4631841" y="9900993"/>
                  <a:pt x="4630872" y="9905325"/>
                </a:cubicBezTo>
                <a:cubicBezTo>
                  <a:pt x="4631539" y="9904052"/>
                  <a:pt x="4632417" y="9902841"/>
                  <a:pt x="4633507" y="9901871"/>
                </a:cubicBezTo>
                <a:lnTo>
                  <a:pt x="4637474" y="9898327"/>
                </a:lnTo>
                <a:cubicBezTo>
                  <a:pt x="4638867" y="9897055"/>
                  <a:pt x="4640503" y="9896298"/>
                  <a:pt x="4642168" y="9895874"/>
                </a:cubicBezTo>
                <a:cubicBezTo>
                  <a:pt x="4643137" y="9890361"/>
                  <a:pt x="4646014" y="9885303"/>
                  <a:pt x="4651344" y="9882031"/>
                </a:cubicBezTo>
                <a:cubicBezTo>
                  <a:pt x="4654705" y="9879972"/>
                  <a:pt x="4658218" y="9879002"/>
                  <a:pt x="4661701" y="9878851"/>
                </a:cubicBezTo>
                <a:cubicBezTo>
                  <a:pt x="4659581" y="9872914"/>
                  <a:pt x="4661610" y="9866189"/>
                  <a:pt x="4667636" y="9863403"/>
                </a:cubicBezTo>
                <a:cubicBezTo>
                  <a:pt x="4673269" y="9860798"/>
                  <a:pt x="4681143" y="9863221"/>
                  <a:pt x="4683505" y="9869249"/>
                </a:cubicBezTo>
                <a:cubicBezTo>
                  <a:pt x="4684443" y="9871581"/>
                  <a:pt x="4685352" y="9873914"/>
                  <a:pt x="4686260" y="9876246"/>
                </a:cubicBezTo>
                <a:cubicBezTo>
                  <a:pt x="4686805" y="9877609"/>
                  <a:pt x="4687017" y="9879002"/>
                  <a:pt x="4687108" y="9880396"/>
                </a:cubicBezTo>
                <a:lnTo>
                  <a:pt x="4688683" y="9882152"/>
                </a:lnTo>
                <a:cubicBezTo>
                  <a:pt x="4691318" y="9885091"/>
                  <a:pt x="4692075" y="9888786"/>
                  <a:pt x="4691499" y="9892299"/>
                </a:cubicBezTo>
                <a:cubicBezTo>
                  <a:pt x="4692408" y="9891876"/>
                  <a:pt x="4693226" y="9891452"/>
                  <a:pt x="4694164" y="9891210"/>
                </a:cubicBezTo>
                <a:cubicBezTo>
                  <a:pt x="4698555" y="9886817"/>
                  <a:pt x="4705702" y="9885182"/>
                  <a:pt x="4711032" y="9891149"/>
                </a:cubicBezTo>
                <a:cubicBezTo>
                  <a:pt x="4711062" y="9891210"/>
                  <a:pt x="4711062" y="9891239"/>
                  <a:pt x="4711093" y="9891300"/>
                </a:cubicBezTo>
                <a:cubicBezTo>
                  <a:pt x="4711184" y="9890028"/>
                  <a:pt x="4711305" y="9888756"/>
                  <a:pt x="4711941" y="9887332"/>
                </a:cubicBezTo>
                <a:cubicBezTo>
                  <a:pt x="4718058" y="9873278"/>
                  <a:pt x="4740770" y="9880820"/>
                  <a:pt x="4734622" y="9894904"/>
                </a:cubicBezTo>
                <a:cubicBezTo>
                  <a:pt x="4730565" y="9904264"/>
                  <a:pt x="4719299" y="9903931"/>
                  <a:pt x="4713939" y="9898630"/>
                </a:cubicBezTo>
                <a:cubicBezTo>
                  <a:pt x="4713970" y="9901326"/>
                  <a:pt x="4712879" y="9903689"/>
                  <a:pt x="4711244" y="9905809"/>
                </a:cubicBezTo>
                <a:cubicBezTo>
                  <a:pt x="4711789" y="9906566"/>
                  <a:pt x="4712395" y="9907294"/>
                  <a:pt x="4712788" y="9908111"/>
                </a:cubicBezTo>
                <a:close/>
                <a:moveTo>
                  <a:pt x="4783167" y="10021214"/>
                </a:moveTo>
                <a:lnTo>
                  <a:pt x="4779199" y="10024758"/>
                </a:lnTo>
                <a:cubicBezTo>
                  <a:pt x="4775020" y="10028544"/>
                  <a:pt x="4768782" y="10028574"/>
                  <a:pt x="4764300" y="10025424"/>
                </a:cubicBezTo>
                <a:cubicBezTo>
                  <a:pt x="4764421" y="10026545"/>
                  <a:pt x="4764270" y="10027666"/>
                  <a:pt x="4764088" y="10028786"/>
                </a:cubicBezTo>
                <a:cubicBezTo>
                  <a:pt x="4769872" y="10028029"/>
                  <a:pt x="4776747" y="10031875"/>
                  <a:pt x="4777473" y="10038024"/>
                </a:cubicBezTo>
                <a:lnTo>
                  <a:pt x="4778109" y="10043295"/>
                </a:lnTo>
                <a:cubicBezTo>
                  <a:pt x="4778897" y="10049746"/>
                  <a:pt x="4775657" y="10056047"/>
                  <a:pt x="4768873" y="10057470"/>
                </a:cubicBezTo>
                <a:cubicBezTo>
                  <a:pt x="4762938" y="10058713"/>
                  <a:pt x="4755457" y="10054654"/>
                  <a:pt x="4754701" y="10048232"/>
                </a:cubicBezTo>
                <a:lnTo>
                  <a:pt x="4754065" y="10042961"/>
                </a:lnTo>
                <a:cubicBezTo>
                  <a:pt x="4753883" y="10041478"/>
                  <a:pt x="4753974" y="10039963"/>
                  <a:pt x="4754216" y="10038539"/>
                </a:cubicBezTo>
                <a:cubicBezTo>
                  <a:pt x="4751067" y="10038994"/>
                  <a:pt x="4747766" y="10038328"/>
                  <a:pt x="4745161" y="10036268"/>
                </a:cubicBezTo>
                <a:lnTo>
                  <a:pt x="4739226" y="10031633"/>
                </a:lnTo>
                <a:cubicBezTo>
                  <a:pt x="4734138" y="10027635"/>
                  <a:pt x="4733109" y="10020002"/>
                  <a:pt x="4737106" y="10014853"/>
                </a:cubicBezTo>
                <a:cubicBezTo>
                  <a:pt x="4741043" y="10009764"/>
                  <a:pt x="4748795" y="10008735"/>
                  <a:pt x="4753883" y="10012733"/>
                </a:cubicBezTo>
                <a:lnTo>
                  <a:pt x="4759485" y="10017124"/>
                </a:lnTo>
                <a:cubicBezTo>
                  <a:pt x="4759122" y="10013459"/>
                  <a:pt x="4760151" y="10009643"/>
                  <a:pt x="4763028" y="10007068"/>
                </a:cubicBezTo>
                <a:lnTo>
                  <a:pt x="4766995" y="10003524"/>
                </a:lnTo>
                <a:cubicBezTo>
                  <a:pt x="4771811" y="9999193"/>
                  <a:pt x="4779502" y="9999466"/>
                  <a:pt x="4783894" y="10004282"/>
                </a:cubicBezTo>
                <a:cubicBezTo>
                  <a:pt x="4788254" y="10009037"/>
                  <a:pt x="4787951" y="10016882"/>
                  <a:pt x="4783167" y="10021214"/>
                </a:cubicBezTo>
                <a:close/>
                <a:moveTo>
                  <a:pt x="4810240" y="9930102"/>
                </a:moveTo>
                <a:cubicBezTo>
                  <a:pt x="4808059" y="9930495"/>
                  <a:pt x="4805970" y="9930405"/>
                  <a:pt x="4803971" y="9930011"/>
                </a:cubicBezTo>
                <a:cubicBezTo>
                  <a:pt x="4799580" y="9932313"/>
                  <a:pt x="4794250" y="9931404"/>
                  <a:pt x="4790192" y="9928223"/>
                </a:cubicBezTo>
                <a:lnTo>
                  <a:pt x="4784287" y="9923589"/>
                </a:lnTo>
                <a:cubicBezTo>
                  <a:pt x="4779169" y="9919591"/>
                  <a:pt x="4779593" y="9911080"/>
                  <a:pt x="4783712" y="9906657"/>
                </a:cubicBezTo>
                <a:cubicBezTo>
                  <a:pt x="4787224" y="9902901"/>
                  <a:pt x="4792130" y="9902235"/>
                  <a:pt x="4796491" y="9903810"/>
                </a:cubicBezTo>
                <a:cubicBezTo>
                  <a:pt x="4798005" y="9902780"/>
                  <a:pt x="4799701" y="9901962"/>
                  <a:pt x="4801700" y="9901660"/>
                </a:cubicBezTo>
                <a:cubicBezTo>
                  <a:pt x="4805940" y="9901024"/>
                  <a:pt x="4810330" y="9903325"/>
                  <a:pt x="4812844" y="9906808"/>
                </a:cubicBezTo>
                <a:cubicBezTo>
                  <a:pt x="4816993" y="9908383"/>
                  <a:pt x="4820142" y="9912503"/>
                  <a:pt x="4820809" y="9916865"/>
                </a:cubicBezTo>
                <a:cubicBezTo>
                  <a:pt x="4821869" y="9923589"/>
                  <a:pt x="4816388" y="9928980"/>
                  <a:pt x="4810240" y="9930102"/>
                </a:cubicBezTo>
                <a:close/>
                <a:moveTo>
                  <a:pt x="4813934" y="9865372"/>
                </a:moveTo>
                <a:lnTo>
                  <a:pt x="4803365" y="9866644"/>
                </a:lnTo>
                <a:cubicBezTo>
                  <a:pt x="4796946" y="9867432"/>
                  <a:pt x="4790677" y="9863676"/>
                  <a:pt x="4789465" y="9857012"/>
                </a:cubicBezTo>
                <a:cubicBezTo>
                  <a:pt x="4788375" y="9850923"/>
                  <a:pt x="4792676" y="9843866"/>
                  <a:pt x="4799096" y="9843109"/>
                </a:cubicBezTo>
                <a:lnTo>
                  <a:pt x="4809634" y="9841837"/>
                </a:lnTo>
                <a:cubicBezTo>
                  <a:pt x="4816084" y="9841049"/>
                  <a:pt x="4822353" y="9844805"/>
                  <a:pt x="4823534" y="9851469"/>
                </a:cubicBezTo>
                <a:cubicBezTo>
                  <a:pt x="4824685" y="9857527"/>
                  <a:pt x="4820355" y="9864585"/>
                  <a:pt x="4813934" y="9865372"/>
                </a:cubicBezTo>
                <a:close/>
                <a:moveTo>
                  <a:pt x="4815994" y="9810850"/>
                </a:moveTo>
                <a:cubicBezTo>
                  <a:pt x="4814146" y="9795614"/>
                  <a:pt x="4837707" y="9791404"/>
                  <a:pt x="4839554" y="9806731"/>
                </a:cubicBezTo>
                <a:cubicBezTo>
                  <a:pt x="4841432" y="9821966"/>
                  <a:pt x="4817871" y="9826177"/>
                  <a:pt x="4815994" y="9810850"/>
                </a:cubicBezTo>
                <a:close/>
                <a:moveTo>
                  <a:pt x="4881375" y="9681361"/>
                </a:moveTo>
                <a:cubicBezTo>
                  <a:pt x="4879255" y="9687176"/>
                  <a:pt x="4871957" y="9691054"/>
                  <a:pt x="4866021" y="9688479"/>
                </a:cubicBezTo>
                <a:lnTo>
                  <a:pt x="4856271" y="9684238"/>
                </a:lnTo>
                <a:cubicBezTo>
                  <a:pt x="4855604" y="9683965"/>
                  <a:pt x="4855119" y="9683481"/>
                  <a:pt x="4854544" y="9683087"/>
                </a:cubicBezTo>
                <a:cubicBezTo>
                  <a:pt x="4854484" y="9684632"/>
                  <a:pt x="4854363" y="9686207"/>
                  <a:pt x="4853666" y="9687842"/>
                </a:cubicBezTo>
                <a:cubicBezTo>
                  <a:pt x="4847519" y="9701927"/>
                  <a:pt x="4826986" y="9689660"/>
                  <a:pt x="4833043" y="9675696"/>
                </a:cubicBezTo>
                <a:cubicBezTo>
                  <a:pt x="4834618" y="9672061"/>
                  <a:pt x="4837131" y="9670214"/>
                  <a:pt x="4839917" y="9669669"/>
                </a:cubicBezTo>
                <a:cubicBezTo>
                  <a:pt x="4833619" y="9667458"/>
                  <a:pt x="4828289" y="9659976"/>
                  <a:pt x="4831771" y="9651949"/>
                </a:cubicBezTo>
                <a:cubicBezTo>
                  <a:pt x="4835799" y="9642680"/>
                  <a:pt x="4846004" y="9644862"/>
                  <a:pt x="4850819" y="9651374"/>
                </a:cubicBezTo>
                <a:lnTo>
                  <a:pt x="4849002" y="9646800"/>
                </a:lnTo>
                <a:cubicBezTo>
                  <a:pt x="4846640" y="9640772"/>
                  <a:pt x="4850335" y="9633624"/>
                  <a:pt x="4856271" y="9631534"/>
                </a:cubicBezTo>
                <a:cubicBezTo>
                  <a:pt x="4862509" y="9629323"/>
                  <a:pt x="4869171" y="9632806"/>
                  <a:pt x="4871533" y="9638803"/>
                </a:cubicBezTo>
                <a:lnTo>
                  <a:pt x="4874289" y="9645800"/>
                </a:lnTo>
                <a:cubicBezTo>
                  <a:pt x="4876651" y="9651828"/>
                  <a:pt x="4872956" y="9658976"/>
                  <a:pt x="4867021" y="9661066"/>
                </a:cubicBezTo>
                <a:cubicBezTo>
                  <a:pt x="4864659" y="9661914"/>
                  <a:pt x="4862297" y="9661672"/>
                  <a:pt x="4860056" y="9661036"/>
                </a:cubicBezTo>
                <a:cubicBezTo>
                  <a:pt x="4861540" y="9660975"/>
                  <a:pt x="4863054" y="9661157"/>
                  <a:pt x="4864477" y="9661793"/>
                </a:cubicBezTo>
                <a:lnTo>
                  <a:pt x="4874228" y="9666033"/>
                </a:lnTo>
                <a:cubicBezTo>
                  <a:pt x="4880194" y="9668578"/>
                  <a:pt x="4883707" y="9674969"/>
                  <a:pt x="4881375" y="9681361"/>
                </a:cubicBezTo>
                <a:close/>
                <a:moveTo>
                  <a:pt x="4890248" y="9597245"/>
                </a:moveTo>
                <a:cubicBezTo>
                  <a:pt x="4892883" y="9591127"/>
                  <a:pt x="4900514" y="9589219"/>
                  <a:pt x="4906238" y="9591703"/>
                </a:cubicBezTo>
                <a:lnTo>
                  <a:pt x="4911113" y="9593823"/>
                </a:lnTo>
                <a:cubicBezTo>
                  <a:pt x="4917261" y="9596488"/>
                  <a:pt x="4919108" y="9604061"/>
                  <a:pt x="4916625" y="9609816"/>
                </a:cubicBezTo>
                <a:cubicBezTo>
                  <a:pt x="4913990" y="9615934"/>
                  <a:pt x="4906359" y="9617843"/>
                  <a:pt x="4900635" y="9615359"/>
                </a:cubicBezTo>
                <a:lnTo>
                  <a:pt x="4895760" y="9613239"/>
                </a:lnTo>
                <a:cubicBezTo>
                  <a:pt x="4889642" y="9610573"/>
                  <a:pt x="4887765" y="9603000"/>
                  <a:pt x="4890248" y="9597245"/>
                </a:cubicBezTo>
                <a:close/>
                <a:moveTo>
                  <a:pt x="4916352" y="9703624"/>
                </a:moveTo>
                <a:lnTo>
                  <a:pt x="4914232" y="9708500"/>
                </a:lnTo>
                <a:cubicBezTo>
                  <a:pt x="4911628" y="9714467"/>
                  <a:pt x="4902815" y="9715619"/>
                  <a:pt x="4897819" y="9712650"/>
                </a:cubicBezTo>
                <a:cubicBezTo>
                  <a:pt x="4891762" y="9709046"/>
                  <a:pt x="4891096" y="9702170"/>
                  <a:pt x="4893670" y="9696233"/>
                </a:cubicBezTo>
                <a:lnTo>
                  <a:pt x="4895790" y="9691356"/>
                </a:lnTo>
                <a:cubicBezTo>
                  <a:pt x="4898394" y="9685389"/>
                  <a:pt x="4907207" y="9684238"/>
                  <a:pt x="4912204" y="9687206"/>
                </a:cubicBezTo>
                <a:cubicBezTo>
                  <a:pt x="4918260" y="9690811"/>
                  <a:pt x="4918927" y="9697687"/>
                  <a:pt x="4916352" y="9703624"/>
                </a:cubicBezTo>
                <a:close/>
                <a:moveTo>
                  <a:pt x="4917806" y="9650889"/>
                </a:moveTo>
                <a:cubicBezTo>
                  <a:pt x="4911688" y="9664974"/>
                  <a:pt x="4889249" y="9656644"/>
                  <a:pt x="4895396" y="9642528"/>
                </a:cubicBezTo>
                <a:cubicBezTo>
                  <a:pt x="4901513" y="9628444"/>
                  <a:pt x="4923954" y="9636774"/>
                  <a:pt x="4917806" y="9650889"/>
                </a:cubicBezTo>
                <a:close/>
                <a:moveTo>
                  <a:pt x="4937884" y="9578012"/>
                </a:moveTo>
                <a:cubicBezTo>
                  <a:pt x="4931766" y="9592066"/>
                  <a:pt x="4909054" y="9584524"/>
                  <a:pt x="4915202" y="9570439"/>
                </a:cubicBezTo>
                <a:cubicBezTo>
                  <a:pt x="4921319" y="9556354"/>
                  <a:pt x="4944031" y="9563896"/>
                  <a:pt x="4937884" y="9578012"/>
                </a:cubicBezTo>
                <a:close/>
                <a:moveTo>
                  <a:pt x="4966835" y="7584934"/>
                </a:moveTo>
                <a:cubicBezTo>
                  <a:pt x="4639443" y="7313869"/>
                  <a:pt x="4506136" y="6907772"/>
                  <a:pt x="4430398" y="6504098"/>
                </a:cubicBezTo>
                <a:cubicBezTo>
                  <a:pt x="4349814" y="6074647"/>
                  <a:pt x="4310960" y="5614967"/>
                  <a:pt x="4452050" y="5193028"/>
                </a:cubicBezTo>
                <a:cubicBezTo>
                  <a:pt x="4523518" y="4979363"/>
                  <a:pt x="4645469" y="4771059"/>
                  <a:pt x="4821687" y="4627303"/>
                </a:cubicBezTo>
                <a:cubicBezTo>
                  <a:pt x="4945939" y="4525953"/>
                  <a:pt x="5096114" y="4464343"/>
                  <a:pt x="5256947" y="4465615"/>
                </a:cubicBezTo>
                <a:cubicBezTo>
                  <a:pt x="5342558" y="4466282"/>
                  <a:pt x="5426503" y="4448047"/>
                  <a:pt x="5511569" y="4448471"/>
                </a:cubicBezTo>
                <a:cubicBezTo>
                  <a:pt x="5607900" y="4448956"/>
                  <a:pt x="5704655" y="4477459"/>
                  <a:pt x="5784724" y="4531314"/>
                </a:cubicBezTo>
                <a:cubicBezTo>
                  <a:pt x="5947102" y="4640479"/>
                  <a:pt x="6039012" y="4836364"/>
                  <a:pt x="6049974" y="5031734"/>
                </a:cubicBezTo>
                <a:cubicBezTo>
                  <a:pt x="6058121" y="5176823"/>
                  <a:pt x="6025354" y="5321579"/>
                  <a:pt x="5969512" y="5454915"/>
                </a:cubicBezTo>
                <a:cubicBezTo>
                  <a:pt x="5947405" y="5507741"/>
                  <a:pt x="5926934" y="5555750"/>
                  <a:pt x="5915941" y="5611999"/>
                </a:cubicBezTo>
                <a:cubicBezTo>
                  <a:pt x="5893955" y="5724465"/>
                  <a:pt x="5798472" y="5873885"/>
                  <a:pt x="5928236" y="5953972"/>
                </a:cubicBezTo>
                <a:cubicBezTo>
                  <a:pt x="6011575" y="6005405"/>
                  <a:pt x="6132072" y="6021609"/>
                  <a:pt x="6222649" y="6063531"/>
                </a:cubicBezTo>
                <a:cubicBezTo>
                  <a:pt x="6314741" y="6106179"/>
                  <a:pt x="6398686" y="6161700"/>
                  <a:pt x="6479118" y="6223280"/>
                </a:cubicBezTo>
                <a:cubicBezTo>
                  <a:pt x="6794063" y="6464448"/>
                  <a:pt x="6968343" y="6862004"/>
                  <a:pt x="6879674" y="7255713"/>
                </a:cubicBezTo>
                <a:cubicBezTo>
                  <a:pt x="6782404" y="7687556"/>
                  <a:pt x="6405893" y="7906401"/>
                  <a:pt x="5986834" y="7935116"/>
                </a:cubicBezTo>
                <a:cubicBezTo>
                  <a:pt x="5617560" y="7960407"/>
                  <a:pt x="5248620" y="7818226"/>
                  <a:pt x="4966835" y="7584934"/>
                </a:cubicBezTo>
                <a:close/>
                <a:moveTo>
                  <a:pt x="6474000" y="9471845"/>
                </a:moveTo>
                <a:cubicBezTo>
                  <a:pt x="6472455" y="9475419"/>
                  <a:pt x="6469094" y="9477570"/>
                  <a:pt x="6465430" y="9478146"/>
                </a:cubicBezTo>
                <a:cubicBezTo>
                  <a:pt x="6466187" y="9478267"/>
                  <a:pt x="6466914" y="9478479"/>
                  <a:pt x="6467640" y="9478782"/>
                </a:cubicBezTo>
                <a:lnTo>
                  <a:pt x="6472365" y="9480962"/>
                </a:lnTo>
                <a:cubicBezTo>
                  <a:pt x="6478149" y="9483628"/>
                  <a:pt x="6482207" y="9488898"/>
                  <a:pt x="6480147" y="9495623"/>
                </a:cubicBezTo>
                <a:cubicBezTo>
                  <a:pt x="6478482" y="9501105"/>
                  <a:pt x="6471274" y="9506073"/>
                  <a:pt x="6465490" y="9503407"/>
                </a:cubicBezTo>
                <a:lnTo>
                  <a:pt x="6460766" y="9501227"/>
                </a:lnTo>
                <a:cubicBezTo>
                  <a:pt x="6454982" y="9498561"/>
                  <a:pt x="6450924" y="9493291"/>
                  <a:pt x="6452984" y="9486566"/>
                </a:cubicBezTo>
                <a:cubicBezTo>
                  <a:pt x="6454195" y="9482659"/>
                  <a:pt x="6458162" y="9479084"/>
                  <a:pt x="6462462" y="9478267"/>
                </a:cubicBezTo>
                <a:cubicBezTo>
                  <a:pt x="6461039" y="9478175"/>
                  <a:pt x="6459615" y="9477843"/>
                  <a:pt x="6458313" y="9477236"/>
                </a:cubicBezTo>
                <a:lnTo>
                  <a:pt x="6453589" y="9475056"/>
                </a:lnTo>
                <a:cubicBezTo>
                  <a:pt x="6451893" y="9474299"/>
                  <a:pt x="6450591" y="9473148"/>
                  <a:pt x="6449531" y="9471784"/>
                </a:cubicBezTo>
                <a:cubicBezTo>
                  <a:pt x="6444171" y="9473056"/>
                  <a:pt x="6438508" y="9472420"/>
                  <a:pt x="6433511" y="9468937"/>
                </a:cubicBezTo>
                <a:cubicBezTo>
                  <a:pt x="6430332" y="9466696"/>
                  <a:pt x="6428091" y="9463910"/>
                  <a:pt x="6426576" y="9460789"/>
                </a:cubicBezTo>
                <a:cubicBezTo>
                  <a:pt x="6425062" y="9460911"/>
                  <a:pt x="6423488" y="9460638"/>
                  <a:pt x="6421943" y="9460183"/>
                </a:cubicBezTo>
                <a:cubicBezTo>
                  <a:pt x="6425093" y="9462879"/>
                  <a:pt x="6427213" y="9466938"/>
                  <a:pt x="6426274" y="9471966"/>
                </a:cubicBezTo>
                <a:cubicBezTo>
                  <a:pt x="6425607" y="9475662"/>
                  <a:pt x="6423669" y="9477903"/>
                  <a:pt x="6421216" y="9479084"/>
                </a:cubicBezTo>
                <a:lnTo>
                  <a:pt x="6421428" y="9479387"/>
                </a:lnTo>
                <a:cubicBezTo>
                  <a:pt x="6427818" y="9480296"/>
                  <a:pt x="6434238" y="9486111"/>
                  <a:pt x="6432724" y="9494411"/>
                </a:cubicBezTo>
                <a:cubicBezTo>
                  <a:pt x="6430907" y="9504134"/>
                  <a:pt x="6420701" y="9504316"/>
                  <a:pt x="6414645" y="9499167"/>
                </a:cubicBezTo>
                <a:lnTo>
                  <a:pt x="6417401" y="9503165"/>
                </a:lnTo>
                <a:cubicBezTo>
                  <a:pt x="6421004" y="9508405"/>
                  <a:pt x="6419036" y="9516038"/>
                  <a:pt x="6413827" y="9519370"/>
                </a:cubicBezTo>
                <a:cubicBezTo>
                  <a:pt x="6408346" y="9522853"/>
                  <a:pt x="6401199" y="9521005"/>
                  <a:pt x="6397626" y="9515796"/>
                </a:cubicBezTo>
                <a:lnTo>
                  <a:pt x="6393447" y="9509708"/>
                </a:lnTo>
                <a:cubicBezTo>
                  <a:pt x="6389843" y="9504467"/>
                  <a:pt x="6391811" y="9496834"/>
                  <a:pt x="6397020" y="9493502"/>
                </a:cubicBezTo>
                <a:cubicBezTo>
                  <a:pt x="6398716" y="9492412"/>
                  <a:pt x="6400563" y="9492381"/>
                  <a:pt x="6402411" y="9492260"/>
                </a:cubicBezTo>
                <a:cubicBezTo>
                  <a:pt x="6401865" y="9491685"/>
                  <a:pt x="6401230" y="9491170"/>
                  <a:pt x="6400775" y="9490504"/>
                </a:cubicBezTo>
                <a:lnTo>
                  <a:pt x="6396596" y="9484415"/>
                </a:lnTo>
                <a:cubicBezTo>
                  <a:pt x="6392992" y="9479176"/>
                  <a:pt x="6396293" y="9471269"/>
                  <a:pt x="6401381" y="9468543"/>
                </a:cubicBezTo>
                <a:cubicBezTo>
                  <a:pt x="6402259" y="9468059"/>
                  <a:pt x="6403137" y="9467998"/>
                  <a:pt x="6403985" y="9467756"/>
                </a:cubicBezTo>
                <a:cubicBezTo>
                  <a:pt x="6403955" y="9466817"/>
                  <a:pt x="6403682" y="9465939"/>
                  <a:pt x="6403864" y="9464909"/>
                </a:cubicBezTo>
                <a:cubicBezTo>
                  <a:pt x="6405227" y="9457518"/>
                  <a:pt x="6411465" y="9455610"/>
                  <a:pt x="6417067" y="9457336"/>
                </a:cubicBezTo>
                <a:cubicBezTo>
                  <a:pt x="6414009" y="9454034"/>
                  <a:pt x="6412797" y="9448825"/>
                  <a:pt x="6414705" y="9444706"/>
                </a:cubicBezTo>
                <a:lnTo>
                  <a:pt x="6419066" y="9435255"/>
                </a:lnTo>
                <a:cubicBezTo>
                  <a:pt x="6420883" y="9431317"/>
                  <a:pt x="6424305" y="9428894"/>
                  <a:pt x="6428182" y="9428318"/>
                </a:cubicBezTo>
                <a:cubicBezTo>
                  <a:pt x="6428242" y="9428167"/>
                  <a:pt x="6428303" y="9428015"/>
                  <a:pt x="6428363" y="9427864"/>
                </a:cubicBezTo>
                <a:cubicBezTo>
                  <a:pt x="6421216" y="9427046"/>
                  <a:pt x="6414524" y="9420110"/>
                  <a:pt x="6418430" y="9411629"/>
                </a:cubicBezTo>
                <a:cubicBezTo>
                  <a:pt x="6423155" y="9401361"/>
                  <a:pt x="6436267" y="9404177"/>
                  <a:pt x="6439961" y="9412022"/>
                </a:cubicBezTo>
                <a:cubicBezTo>
                  <a:pt x="6447320" y="9408357"/>
                  <a:pt x="6457828" y="9410599"/>
                  <a:pt x="6464551" y="9414809"/>
                </a:cubicBezTo>
                <a:cubicBezTo>
                  <a:pt x="6469276" y="9417778"/>
                  <a:pt x="6471063" y="9424441"/>
                  <a:pt x="6471577" y="9430984"/>
                </a:cubicBezTo>
                <a:cubicBezTo>
                  <a:pt x="6479421" y="9429924"/>
                  <a:pt x="6488809" y="9439253"/>
                  <a:pt x="6484266" y="9449188"/>
                </a:cubicBezTo>
                <a:cubicBezTo>
                  <a:pt x="6481147" y="9455973"/>
                  <a:pt x="6474757" y="9456307"/>
                  <a:pt x="6469790" y="9453308"/>
                </a:cubicBezTo>
                <a:cubicBezTo>
                  <a:pt x="6469700" y="9454428"/>
                  <a:pt x="6469518" y="9455488"/>
                  <a:pt x="6469124" y="9456488"/>
                </a:cubicBezTo>
                <a:cubicBezTo>
                  <a:pt x="6474636" y="9459457"/>
                  <a:pt x="6476392" y="9466302"/>
                  <a:pt x="6474000" y="9471845"/>
                </a:cubicBezTo>
                <a:close/>
                <a:moveTo>
                  <a:pt x="6447230" y="9759842"/>
                </a:moveTo>
                <a:cubicBezTo>
                  <a:pt x="6444504" y="9774472"/>
                  <a:pt x="6421034" y="9773412"/>
                  <a:pt x="6423790" y="9758600"/>
                </a:cubicBezTo>
                <a:cubicBezTo>
                  <a:pt x="6424093" y="9756903"/>
                  <a:pt x="6424759" y="9755450"/>
                  <a:pt x="6425547" y="9754177"/>
                </a:cubicBezTo>
                <a:lnTo>
                  <a:pt x="6425335" y="9754269"/>
                </a:lnTo>
                <a:cubicBezTo>
                  <a:pt x="6419339" y="9756995"/>
                  <a:pt x="6412646" y="9753693"/>
                  <a:pt x="6409951" y="9748059"/>
                </a:cubicBezTo>
                <a:cubicBezTo>
                  <a:pt x="6407165" y="9742244"/>
                  <a:pt x="6410587" y="9735217"/>
                  <a:pt x="6416159" y="9732672"/>
                </a:cubicBezTo>
                <a:lnTo>
                  <a:pt x="6420126" y="9730854"/>
                </a:lnTo>
                <a:cubicBezTo>
                  <a:pt x="6420732" y="9727431"/>
                  <a:pt x="6422640" y="9724312"/>
                  <a:pt x="6425971" y="9722464"/>
                </a:cubicBezTo>
                <a:cubicBezTo>
                  <a:pt x="6430301" y="9720101"/>
                  <a:pt x="6434480" y="9721040"/>
                  <a:pt x="6438871" y="9722494"/>
                </a:cubicBezTo>
                <a:cubicBezTo>
                  <a:pt x="6442263" y="9723615"/>
                  <a:pt x="6444292" y="9726523"/>
                  <a:pt x="6445170" y="9729794"/>
                </a:cubicBezTo>
                <a:cubicBezTo>
                  <a:pt x="6445352" y="9729946"/>
                  <a:pt x="6445534" y="9730097"/>
                  <a:pt x="6445746" y="9730249"/>
                </a:cubicBezTo>
                <a:cubicBezTo>
                  <a:pt x="6450863" y="9734368"/>
                  <a:pt x="6451106" y="9741729"/>
                  <a:pt x="6447351" y="9746756"/>
                </a:cubicBezTo>
                <a:cubicBezTo>
                  <a:pt x="6446230" y="9748271"/>
                  <a:pt x="6444686" y="9749240"/>
                  <a:pt x="6443020" y="9749907"/>
                </a:cubicBezTo>
                <a:cubicBezTo>
                  <a:pt x="6446109" y="9751785"/>
                  <a:pt x="6448138" y="9754995"/>
                  <a:pt x="6447230" y="9759842"/>
                </a:cubicBezTo>
                <a:close/>
                <a:moveTo>
                  <a:pt x="6387299" y="9697717"/>
                </a:moveTo>
                <a:cubicBezTo>
                  <a:pt x="6390024" y="9682936"/>
                  <a:pt x="6413403" y="9685147"/>
                  <a:pt x="6410647" y="9699959"/>
                </a:cubicBezTo>
                <a:cubicBezTo>
                  <a:pt x="6407922" y="9714770"/>
                  <a:pt x="6384543" y="9712559"/>
                  <a:pt x="6387299" y="9697717"/>
                </a:cubicBezTo>
                <a:close/>
                <a:moveTo>
                  <a:pt x="6434238" y="9679937"/>
                </a:moveTo>
                <a:cubicBezTo>
                  <a:pt x="6434753" y="9683481"/>
                  <a:pt x="6433572" y="9686510"/>
                  <a:pt x="6431422" y="9688691"/>
                </a:cubicBezTo>
                <a:cubicBezTo>
                  <a:pt x="6427061" y="9694083"/>
                  <a:pt x="6418461" y="9696354"/>
                  <a:pt x="6413736" y="9689782"/>
                </a:cubicBezTo>
                <a:cubicBezTo>
                  <a:pt x="6412465" y="9687994"/>
                  <a:pt x="6410980" y="9686359"/>
                  <a:pt x="6409709" y="9684571"/>
                </a:cubicBezTo>
                <a:cubicBezTo>
                  <a:pt x="6409345" y="9684148"/>
                  <a:pt x="6408951" y="9683783"/>
                  <a:pt x="6408558" y="9683390"/>
                </a:cubicBezTo>
                <a:cubicBezTo>
                  <a:pt x="6407286" y="9682390"/>
                  <a:pt x="6406196" y="9681451"/>
                  <a:pt x="6405288" y="9680270"/>
                </a:cubicBezTo>
                <a:cubicBezTo>
                  <a:pt x="6401774" y="9680331"/>
                  <a:pt x="6398140" y="9678938"/>
                  <a:pt x="6395930" y="9676545"/>
                </a:cubicBezTo>
                <a:cubicBezTo>
                  <a:pt x="6391327" y="9671516"/>
                  <a:pt x="6392478" y="9664701"/>
                  <a:pt x="6396657" y="9659946"/>
                </a:cubicBezTo>
                <a:cubicBezTo>
                  <a:pt x="6393689" y="9663307"/>
                  <a:pt x="6395324" y="9662733"/>
                  <a:pt x="6395627" y="9659855"/>
                </a:cubicBezTo>
                <a:cubicBezTo>
                  <a:pt x="6395869" y="9657523"/>
                  <a:pt x="6396293" y="9656008"/>
                  <a:pt x="6397202" y="9653979"/>
                </a:cubicBezTo>
                <a:cubicBezTo>
                  <a:pt x="6399231" y="9649465"/>
                  <a:pt x="6402653" y="9646831"/>
                  <a:pt x="6406650" y="9644104"/>
                </a:cubicBezTo>
                <a:cubicBezTo>
                  <a:pt x="6407831" y="9643316"/>
                  <a:pt x="6409315" y="9642953"/>
                  <a:pt x="6410890" y="9642832"/>
                </a:cubicBezTo>
                <a:cubicBezTo>
                  <a:pt x="6412495" y="9641257"/>
                  <a:pt x="6414403" y="9640015"/>
                  <a:pt x="6416522" y="9639470"/>
                </a:cubicBezTo>
                <a:cubicBezTo>
                  <a:pt x="6418188" y="9639045"/>
                  <a:pt x="6419884" y="9638742"/>
                  <a:pt x="6421580" y="9638470"/>
                </a:cubicBezTo>
                <a:cubicBezTo>
                  <a:pt x="6421913" y="9638137"/>
                  <a:pt x="6422216" y="9637804"/>
                  <a:pt x="6422579" y="9637501"/>
                </a:cubicBezTo>
                <a:cubicBezTo>
                  <a:pt x="6427334" y="9633775"/>
                  <a:pt x="6435449" y="9634260"/>
                  <a:pt x="6439053" y="9639470"/>
                </a:cubicBezTo>
                <a:lnTo>
                  <a:pt x="6440991" y="9642317"/>
                </a:lnTo>
                <a:cubicBezTo>
                  <a:pt x="6441839" y="9642953"/>
                  <a:pt x="6442657" y="9643619"/>
                  <a:pt x="6443414" y="9644437"/>
                </a:cubicBezTo>
                <a:cubicBezTo>
                  <a:pt x="6449198" y="9650525"/>
                  <a:pt x="6450500" y="9659734"/>
                  <a:pt x="6452832" y="9667458"/>
                </a:cubicBezTo>
                <a:cubicBezTo>
                  <a:pt x="6456345" y="9679119"/>
                  <a:pt x="6442203" y="9684723"/>
                  <a:pt x="6434299" y="9678967"/>
                </a:cubicBezTo>
                <a:cubicBezTo>
                  <a:pt x="6434268" y="9679332"/>
                  <a:pt x="6434238" y="9679634"/>
                  <a:pt x="6434238" y="9679937"/>
                </a:cubicBezTo>
                <a:close/>
                <a:moveTo>
                  <a:pt x="6386996" y="9570227"/>
                </a:moveTo>
                <a:cubicBezTo>
                  <a:pt x="6385936" y="9576588"/>
                  <a:pt x="6379122" y="9580404"/>
                  <a:pt x="6373096" y="9579284"/>
                </a:cubicBezTo>
                <a:lnTo>
                  <a:pt x="6357712" y="9576437"/>
                </a:lnTo>
                <a:cubicBezTo>
                  <a:pt x="6351232" y="9575225"/>
                  <a:pt x="6347628" y="9568682"/>
                  <a:pt x="6348658" y="9562533"/>
                </a:cubicBezTo>
                <a:cubicBezTo>
                  <a:pt x="6349597" y="9556718"/>
                  <a:pt x="6355380" y="9553234"/>
                  <a:pt x="6360953" y="9553506"/>
                </a:cubicBezTo>
                <a:cubicBezTo>
                  <a:pt x="6360953" y="9553477"/>
                  <a:pt x="6360953" y="9553477"/>
                  <a:pt x="6360953" y="9553446"/>
                </a:cubicBezTo>
                <a:cubicBezTo>
                  <a:pt x="6362134" y="9547025"/>
                  <a:pt x="6368978" y="9543511"/>
                  <a:pt x="6375004" y="9544632"/>
                </a:cubicBezTo>
                <a:lnTo>
                  <a:pt x="6380122" y="9545571"/>
                </a:lnTo>
                <a:cubicBezTo>
                  <a:pt x="6386572" y="9546783"/>
                  <a:pt x="6390024" y="9553598"/>
                  <a:pt x="6388934" y="9559625"/>
                </a:cubicBezTo>
                <a:cubicBezTo>
                  <a:pt x="6388601" y="9561534"/>
                  <a:pt x="6387632" y="9563109"/>
                  <a:pt x="6386451" y="9564442"/>
                </a:cubicBezTo>
                <a:cubicBezTo>
                  <a:pt x="6387026" y="9566289"/>
                  <a:pt x="6387299" y="9568258"/>
                  <a:pt x="6386996" y="9570227"/>
                </a:cubicBezTo>
                <a:close/>
                <a:moveTo>
                  <a:pt x="6191185" y="9754995"/>
                </a:moveTo>
                <a:cubicBezTo>
                  <a:pt x="6191881" y="9751270"/>
                  <a:pt x="6193789" y="9748968"/>
                  <a:pt x="6196212" y="9747756"/>
                </a:cubicBezTo>
                <a:cubicBezTo>
                  <a:pt x="6192639" y="9747907"/>
                  <a:pt x="6188974" y="9746090"/>
                  <a:pt x="6186673" y="9743212"/>
                </a:cubicBezTo>
                <a:cubicBezTo>
                  <a:pt x="6186097" y="9743516"/>
                  <a:pt x="6185552" y="9743879"/>
                  <a:pt x="6184947" y="9744091"/>
                </a:cubicBezTo>
                <a:cubicBezTo>
                  <a:pt x="6178950" y="9746181"/>
                  <a:pt x="6172137" y="9743698"/>
                  <a:pt x="6169684" y="9737578"/>
                </a:cubicBezTo>
                <a:cubicBezTo>
                  <a:pt x="6167534" y="9732217"/>
                  <a:pt x="6170017" y="9725372"/>
                  <a:pt x="6175316" y="9722858"/>
                </a:cubicBezTo>
                <a:cubicBezTo>
                  <a:pt x="6175498" y="9722615"/>
                  <a:pt x="6175680" y="9722373"/>
                  <a:pt x="6175862" y="9722101"/>
                </a:cubicBezTo>
                <a:cubicBezTo>
                  <a:pt x="6175922" y="9722010"/>
                  <a:pt x="6175952" y="9721949"/>
                  <a:pt x="6176043" y="9721797"/>
                </a:cubicBezTo>
                <a:cubicBezTo>
                  <a:pt x="6176407" y="9720919"/>
                  <a:pt x="6176861" y="9720072"/>
                  <a:pt x="6177224" y="9719223"/>
                </a:cubicBezTo>
                <a:cubicBezTo>
                  <a:pt x="6177497" y="9718556"/>
                  <a:pt x="6178739" y="9714740"/>
                  <a:pt x="6177709" y="9718193"/>
                </a:cubicBezTo>
                <a:cubicBezTo>
                  <a:pt x="6179041" y="9713771"/>
                  <a:pt x="6180556" y="9709985"/>
                  <a:pt x="6185219" y="9708106"/>
                </a:cubicBezTo>
                <a:cubicBezTo>
                  <a:pt x="6189913" y="9706199"/>
                  <a:pt x="6194940" y="9707501"/>
                  <a:pt x="6198332" y="9711045"/>
                </a:cubicBezTo>
                <a:cubicBezTo>
                  <a:pt x="6199028" y="9711741"/>
                  <a:pt x="6199634" y="9712529"/>
                  <a:pt x="6200179" y="9713377"/>
                </a:cubicBezTo>
                <a:cubicBezTo>
                  <a:pt x="6205872" y="9718618"/>
                  <a:pt x="6207235" y="9727371"/>
                  <a:pt x="6207629" y="9734731"/>
                </a:cubicBezTo>
                <a:cubicBezTo>
                  <a:pt x="6207931" y="9740426"/>
                  <a:pt x="6204812" y="9744970"/>
                  <a:pt x="6199755" y="9746878"/>
                </a:cubicBezTo>
                <a:cubicBezTo>
                  <a:pt x="6206841" y="9746303"/>
                  <a:pt x="6215351" y="9752573"/>
                  <a:pt x="6213625" y="9761962"/>
                </a:cubicBezTo>
                <a:cubicBezTo>
                  <a:pt x="6210839" y="9776804"/>
                  <a:pt x="6188460" y="9769656"/>
                  <a:pt x="6191185" y="9754995"/>
                </a:cubicBezTo>
                <a:close/>
                <a:moveTo>
                  <a:pt x="6204389" y="9812031"/>
                </a:moveTo>
                <a:cubicBezTo>
                  <a:pt x="6201633" y="9826934"/>
                  <a:pt x="6178618" y="9822300"/>
                  <a:pt x="6181373" y="9807488"/>
                </a:cubicBezTo>
                <a:cubicBezTo>
                  <a:pt x="6184129" y="9792585"/>
                  <a:pt x="6207144" y="9797220"/>
                  <a:pt x="6204389" y="9812031"/>
                </a:cubicBezTo>
                <a:close/>
                <a:moveTo>
                  <a:pt x="6074171" y="9761083"/>
                </a:moveTo>
                <a:cubicBezTo>
                  <a:pt x="6070688" y="9758267"/>
                  <a:pt x="6066751" y="9755571"/>
                  <a:pt x="6064601" y="9751542"/>
                </a:cubicBezTo>
                <a:cubicBezTo>
                  <a:pt x="6061452" y="9745666"/>
                  <a:pt x="6063420" y="9738457"/>
                  <a:pt x="6069325" y="9735186"/>
                </a:cubicBezTo>
                <a:cubicBezTo>
                  <a:pt x="6073625" y="9732823"/>
                  <a:pt x="6077835" y="9733762"/>
                  <a:pt x="6082226" y="9735217"/>
                </a:cubicBezTo>
                <a:cubicBezTo>
                  <a:pt x="6085617" y="9736337"/>
                  <a:pt x="6087646" y="9739245"/>
                  <a:pt x="6088525" y="9742516"/>
                </a:cubicBezTo>
                <a:cubicBezTo>
                  <a:pt x="6088706" y="9742667"/>
                  <a:pt x="6088888" y="9742819"/>
                  <a:pt x="6089100" y="9742970"/>
                </a:cubicBezTo>
                <a:cubicBezTo>
                  <a:pt x="6093521" y="9746514"/>
                  <a:pt x="6094127" y="9752421"/>
                  <a:pt x="6091826" y="9757237"/>
                </a:cubicBezTo>
                <a:lnTo>
                  <a:pt x="6098034" y="9758388"/>
                </a:lnTo>
                <a:cubicBezTo>
                  <a:pt x="6104272" y="9759539"/>
                  <a:pt x="6108542" y="9765930"/>
                  <a:pt x="6107331" y="9772140"/>
                </a:cubicBezTo>
                <a:cubicBezTo>
                  <a:pt x="6106119" y="9778410"/>
                  <a:pt x="6099821" y="9782590"/>
                  <a:pt x="6093582" y="9781438"/>
                </a:cubicBezTo>
                <a:lnTo>
                  <a:pt x="6083316" y="9779530"/>
                </a:lnTo>
                <a:cubicBezTo>
                  <a:pt x="6077078" y="9778379"/>
                  <a:pt x="6072808" y="9771988"/>
                  <a:pt x="6074019" y="9765778"/>
                </a:cubicBezTo>
                <a:cubicBezTo>
                  <a:pt x="6074292" y="9764325"/>
                  <a:pt x="6074897" y="9763023"/>
                  <a:pt x="6075654" y="9761841"/>
                </a:cubicBezTo>
                <a:cubicBezTo>
                  <a:pt x="6075170" y="9761569"/>
                  <a:pt x="6074594" y="9761448"/>
                  <a:pt x="6074171" y="9761083"/>
                </a:cubicBezTo>
                <a:close/>
                <a:moveTo>
                  <a:pt x="6033440" y="9875429"/>
                </a:moveTo>
                <a:cubicBezTo>
                  <a:pt x="6038800" y="9873641"/>
                  <a:pt x="6044190" y="9876034"/>
                  <a:pt x="6047400" y="9880668"/>
                </a:cubicBezTo>
                <a:lnTo>
                  <a:pt x="6051579" y="9886726"/>
                </a:lnTo>
                <a:cubicBezTo>
                  <a:pt x="6055183" y="9891997"/>
                  <a:pt x="6052094" y="9899872"/>
                  <a:pt x="6046946" y="9902659"/>
                </a:cubicBezTo>
                <a:cubicBezTo>
                  <a:pt x="6040980" y="9905930"/>
                  <a:pt x="6034621" y="9903264"/>
                  <a:pt x="6031017" y="9898025"/>
                </a:cubicBezTo>
                <a:lnTo>
                  <a:pt x="6029987" y="9896540"/>
                </a:lnTo>
                <a:cubicBezTo>
                  <a:pt x="6025869" y="9894510"/>
                  <a:pt x="6022871" y="9890361"/>
                  <a:pt x="6023961" y="9884515"/>
                </a:cubicBezTo>
                <a:cubicBezTo>
                  <a:pt x="6025021" y="9878821"/>
                  <a:pt x="6029048" y="9876004"/>
                  <a:pt x="6033440" y="9875429"/>
                </a:cubicBezTo>
                <a:close/>
                <a:moveTo>
                  <a:pt x="6016390" y="9877427"/>
                </a:moveTo>
                <a:cubicBezTo>
                  <a:pt x="6011030" y="9879215"/>
                  <a:pt x="6005640" y="9876822"/>
                  <a:pt x="6002430" y="9872187"/>
                </a:cubicBezTo>
                <a:lnTo>
                  <a:pt x="5998250" y="9866099"/>
                </a:lnTo>
                <a:cubicBezTo>
                  <a:pt x="5994647" y="9860859"/>
                  <a:pt x="5997766" y="9852984"/>
                  <a:pt x="6002884" y="9850166"/>
                </a:cubicBezTo>
                <a:cubicBezTo>
                  <a:pt x="6008850" y="9846895"/>
                  <a:pt x="6015240" y="9849561"/>
                  <a:pt x="6018813" y="9854801"/>
                </a:cubicBezTo>
                <a:lnTo>
                  <a:pt x="6019842" y="9856285"/>
                </a:lnTo>
                <a:cubicBezTo>
                  <a:pt x="6023961" y="9858315"/>
                  <a:pt x="6026959" y="9862464"/>
                  <a:pt x="6025869" y="9868310"/>
                </a:cubicBezTo>
                <a:cubicBezTo>
                  <a:pt x="6024809" y="9874035"/>
                  <a:pt x="6020781" y="9876882"/>
                  <a:pt x="6016390" y="9877427"/>
                </a:cubicBezTo>
                <a:close/>
                <a:moveTo>
                  <a:pt x="6034469" y="9821936"/>
                </a:moveTo>
                <a:cubicBezTo>
                  <a:pt x="6033470" y="9827418"/>
                  <a:pt x="6028746" y="9831326"/>
                  <a:pt x="6023295" y="9831538"/>
                </a:cubicBezTo>
                <a:cubicBezTo>
                  <a:pt x="6022296" y="9834810"/>
                  <a:pt x="6019994" y="9837747"/>
                  <a:pt x="6016844" y="9839201"/>
                </a:cubicBezTo>
                <a:lnTo>
                  <a:pt x="6012242" y="9841322"/>
                </a:lnTo>
                <a:cubicBezTo>
                  <a:pt x="6008426" y="9843109"/>
                  <a:pt x="6004277" y="9842170"/>
                  <a:pt x="6001188" y="9839807"/>
                </a:cubicBezTo>
                <a:cubicBezTo>
                  <a:pt x="5997342" y="9840292"/>
                  <a:pt x="5993466" y="9838717"/>
                  <a:pt x="5991285" y="9833992"/>
                </a:cubicBezTo>
                <a:cubicBezTo>
                  <a:pt x="5988439" y="9827812"/>
                  <a:pt x="5991255" y="9822148"/>
                  <a:pt x="5995616" y="9819119"/>
                </a:cubicBezTo>
                <a:cubicBezTo>
                  <a:pt x="5995525" y="9818908"/>
                  <a:pt x="5995404" y="9818695"/>
                  <a:pt x="5995313" y="9818483"/>
                </a:cubicBezTo>
                <a:cubicBezTo>
                  <a:pt x="5993193" y="9812183"/>
                  <a:pt x="5996918" y="9806610"/>
                  <a:pt x="6002490" y="9804034"/>
                </a:cubicBezTo>
                <a:lnTo>
                  <a:pt x="6007093" y="9801915"/>
                </a:lnTo>
                <a:cubicBezTo>
                  <a:pt x="6011000" y="9800098"/>
                  <a:pt x="6015542" y="9801794"/>
                  <a:pt x="6018571" y="9804762"/>
                </a:cubicBezTo>
                <a:cubicBezTo>
                  <a:pt x="6020721" y="9803611"/>
                  <a:pt x="6023143" y="9802914"/>
                  <a:pt x="6025748" y="9803369"/>
                </a:cubicBezTo>
                <a:cubicBezTo>
                  <a:pt x="6031895" y="9804368"/>
                  <a:pt x="6036589" y="9810608"/>
                  <a:pt x="6035438" y="9816818"/>
                </a:cubicBezTo>
                <a:lnTo>
                  <a:pt x="6034469" y="9821936"/>
                </a:lnTo>
                <a:close/>
                <a:moveTo>
                  <a:pt x="5995707" y="9587492"/>
                </a:moveTo>
                <a:lnTo>
                  <a:pt x="5996646" y="9582373"/>
                </a:lnTo>
                <a:cubicBezTo>
                  <a:pt x="5997796" y="9576133"/>
                  <a:pt x="6002642" y="9571135"/>
                  <a:pt x="6009395" y="9571771"/>
                </a:cubicBezTo>
                <a:cubicBezTo>
                  <a:pt x="6015300" y="9572317"/>
                  <a:pt x="6021145" y="9578314"/>
                  <a:pt x="6019994" y="9584524"/>
                </a:cubicBezTo>
                <a:lnTo>
                  <a:pt x="6019055" y="9589643"/>
                </a:lnTo>
                <a:cubicBezTo>
                  <a:pt x="6018904" y="9590400"/>
                  <a:pt x="6018540" y="9591036"/>
                  <a:pt x="6018298" y="9591763"/>
                </a:cubicBezTo>
                <a:cubicBezTo>
                  <a:pt x="6021841" y="9593974"/>
                  <a:pt x="6024325" y="9597306"/>
                  <a:pt x="6025899" y="9601274"/>
                </a:cubicBezTo>
                <a:cubicBezTo>
                  <a:pt x="6028171" y="9607029"/>
                  <a:pt x="6023052" y="9613784"/>
                  <a:pt x="6017662" y="9615147"/>
                </a:cubicBezTo>
                <a:cubicBezTo>
                  <a:pt x="6013877" y="9616086"/>
                  <a:pt x="6010576" y="9615056"/>
                  <a:pt x="6008032" y="9612905"/>
                </a:cubicBezTo>
                <a:cubicBezTo>
                  <a:pt x="6004125" y="9612845"/>
                  <a:pt x="6000371" y="9610755"/>
                  <a:pt x="5998160" y="9607150"/>
                </a:cubicBezTo>
                <a:cubicBezTo>
                  <a:pt x="5996070" y="9603757"/>
                  <a:pt x="5996525" y="9599456"/>
                  <a:pt x="5998432" y="9596034"/>
                </a:cubicBezTo>
                <a:cubicBezTo>
                  <a:pt x="5996343" y="9593732"/>
                  <a:pt x="5995131" y="9590673"/>
                  <a:pt x="5995707" y="9587492"/>
                </a:cubicBezTo>
                <a:close/>
                <a:moveTo>
                  <a:pt x="6193759" y="9322788"/>
                </a:moveTo>
                <a:cubicBezTo>
                  <a:pt x="6195485" y="9322182"/>
                  <a:pt x="6197333" y="9321910"/>
                  <a:pt x="6199331" y="9322122"/>
                </a:cubicBezTo>
                <a:cubicBezTo>
                  <a:pt x="6205479" y="9322758"/>
                  <a:pt x="6210324" y="9329422"/>
                  <a:pt x="6209204" y="9335449"/>
                </a:cubicBezTo>
                <a:lnTo>
                  <a:pt x="6207296" y="9345687"/>
                </a:lnTo>
                <a:cubicBezTo>
                  <a:pt x="6206508" y="9349958"/>
                  <a:pt x="6203783" y="9353139"/>
                  <a:pt x="6200149" y="9354653"/>
                </a:cubicBezTo>
                <a:cubicBezTo>
                  <a:pt x="6200149" y="9354805"/>
                  <a:pt x="6200088" y="9354987"/>
                  <a:pt x="6200088" y="9355138"/>
                </a:cubicBezTo>
                <a:cubicBezTo>
                  <a:pt x="6207235" y="9354169"/>
                  <a:pt x="6215381" y="9359257"/>
                  <a:pt x="6213685" y="9368435"/>
                </a:cubicBezTo>
                <a:cubicBezTo>
                  <a:pt x="6211626" y="9379552"/>
                  <a:pt x="6198210" y="9380006"/>
                  <a:pt x="6192699" y="9373342"/>
                </a:cubicBezTo>
                <a:cubicBezTo>
                  <a:pt x="6186461" y="9378673"/>
                  <a:pt x="6175710" y="9379097"/>
                  <a:pt x="6168170" y="9376644"/>
                </a:cubicBezTo>
                <a:cubicBezTo>
                  <a:pt x="6162870" y="9374917"/>
                  <a:pt x="6159479" y="9368920"/>
                  <a:pt x="6157389" y="9362711"/>
                </a:cubicBezTo>
                <a:cubicBezTo>
                  <a:pt x="6152513" y="9364649"/>
                  <a:pt x="6146154" y="9362075"/>
                  <a:pt x="6142823" y="9357167"/>
                </a:cubicBezTo>
                <a:cubicBezTo>
                  <a:pt x="6135282" y="9361226"/>
                  <a:pt x="6123199" y="9356077"/>
                  <a:pt x="6125228" y="9345082"/>
                </a:cubicBezTo>
                <a:cubicBezTo>
                  <a:pt x="6127318" y="9333723"/>
                  <a:pt x="6141248" y="9333602"/>
                  <a:pt x="6146487" y="9340781"/>
                </a:cubicBezTo>
                <a:cubicBezTo>
                  <a:pt x="6148698" y="9339963"/>
                  <a:pt x="6151211" y="9339872"/>
                  <a:pt x="6153664" y="9340629"/>
                </a:cubicBezTo>
                <a:cubicBezTo>
                  <a:pt x="6153452" y="9339539"/>
                  <a:pt x="6153391" y="9338448"/>
                  <a:pt x="6153543" y="9337388"/>
                </a:cubicBezTo>
                <a:cubicBezTo>
                  <a:pt x="6147517" y="9335873"/>
                  <a:pt x="6144125" y="9329664"/>
                  <a:pt x="6145094" y="9323727"/>
                </a:cubicBezTo>
                <a:cubicBezTo>
                  <a:pt x="6145700" y="9319910"/>
                  <a:pt x="6148455" y="9316973"/>
                  <a:pt x="6151847" y="9315519"/>
                </a:cubicBezTo>
                <a:cubicBezTo>
                  <a:pt x="6151090" y="9315580"/>
                  <a:pt x="6150302" y="9315580"/>
                  <a:pt x="6149546" y="9315428"/>
                </a:cubicBezTo>
                <a:lnTo>
                  <a:pt x="6144427" y="9314489"/>
                </a:lnTo>
                <a:cubicBezTo>
                  <a:pt x="6138159" y="9313307"/>
                  <a:pt x="6132950" y="9309188"/>
                  <a:pt x="6133283" y="9302191"/>
                </a:cubicBezTo>
                <a:cubicBezTo>
                  <a:pt x="6133586" y="9296466"/>
                  <a:pt x="6139340" y="9289893"/>
                  <a:pt x="6145579" y="9291045"/>
                </a:cubicBezTo>
                <a:lnTo>
                  <a:pt x="6150696" y="9292014"/>
                </a:lnTo>
                <a:cubicBezTo>
                  <a:pt x="6156632" y="9293104"/>
                  <a:pt x="6161477" y="9296981"/>
                  <a:pt x="6161689" y="9303342"/>
                </a:cubicBezTo>
                <a:cubicBezTo>
                  <a:pt x="6164384" y="9300525"/>
                  <a:pt x="6168291" y="9298920"/>
                  <a:pt x="6172288" y="9299647"/>
                </a:cubicBezTo>
                <a:lnTo>
                  <a:pt x="6182554" y="9301524"/>
                </a:lnTo>
                <a:cubicBezTo>
                  <a:pt x="6188793" y="9302675"/>
                  <a:pt x="6193062" y="9309067"/>
                  <a:pt x="6191851" y="9315276"/>
                </a:cubicBezTo>
                <a:cubicBezTo>
                  <a:pt x="6191518" y="9317034"/>
                  <a:pt x="6190700" y="9318548"/>
                  <a:pt x="6189671" y="9319910"/>
                </a:cubicBezTo>
                <a:cubicBezTo>
                  <a:pt x="6191003" y="9320880"/>
                  <a:pt x="6192729" y="9321546"/>
                  <a:pt x="6193759" y="9322788"/>
                </a:cubicBezTo>
                <a:close/>
                <a:moveTo>
                  <a:pt x="6286668" y="9355380"/>
                </a:moveTo>
                <a:cubicBezTo>
                  <a:pt x="6287213" y="9355865"/>
                  <a:pt x="6287697" y="9356320"/>
                  <a:pt x="6288303" y="9356743"/>
                </a:cubicBezTo>
                <a:cubicBezTo>
                  <a:pt x="6293633" y="9360590"/>
                  <a:pt x="6292876" y="9368799"/>
                  <a:pt x="6289181" y="9373311"/>
                </a:cubicBezTo>
                <a:cubicBezTo>
                  <a:pt x="6284881" y="9378582"/>
                  <a:pt x="6277583" y="9377764"/>
                  <a:pt x="6272616" y="9374191"/>
                </a:cubicBezTo>
                <a:cubicBezTo>
                  <a:pt x="6264591" y="9368405"/>
                  <a:pt x="6262108" y="9358652"/>
                  <a:pt x="6263834" y="9349262"/>
                </a:cubicBezTo>
                <a:cubicBezTo>
                  <a:pt x="6264985" y="9342992"/>
                  <a:pt x="6271557" y="9338872"/>
                  <a:pt x="6277704" y="9340145"/>
                </a:cubicBezTo>
                <a:cubicBezTo>
                  <a:pt x="6284003" y="9341417"/>
                  <a:pt x="6287970" y="9347747"/>
                  <a:pt x="6286850" y="9353986"/>
                </a:cubicBezTo>
                <a:cubicBezTo>
                  <a:pt x="6286759" y="9354623"/>
                  <a:pt x="6286698" y="9354956"/>
                  <a:pt x="6286668" y="9355047"/>
                </a:cubicBezTo>
                <a:lnTo>
                  <a:pt x="6286668" y="9355259"/>
                </a:lnTo>
                <a:cubicBezTo>
                  <a:pt x="6286668" y="9355350"/>
                  <a:pt x="6286668" y="9355350"/>
                  <a:pt x="6286668" y="9355380"/>
                </a:cubicBezTo>
                <a:close/>
                <a:moveTo>
                  <a:pt x="6432905" y="9322697"/>
                </a:moveTo>
                <a:cubicBezTo>
                  <a:pt x="6431785" y="9328270"/>
                  <a:pt x="6427667" y="9331966"/>
                  <a:pt x="6422307" y="9332542"/>
                </a:cubicBezTo>
                <a:cubicBezTo>
                  <a:pt x="6429302" y="9333723"/>
                  <a:pt x="6436055" y="9341901"/>
                  <a:pt x="6432058" y="9350564"/>
                </a:cubicBezTo>
                <a:cubicBezTo>
                  <a:pt x="6425759" y="9364286"/>
                  <a:pt x="6405832" y="9351867"/>
                  <a:pt x="6412040" y="9338327"/>
                </a:cubicBezTo>
                <a:cubicBezTo>
                  <a:pt x="6413615" y="9334905"/>
                  <a:pt x="6416038" y="9333117"/>
                  <a:pt x="6418703" y="9332542"/>
                </a:cubicBezTo>
                <a:cubicBezTo>
                  <a:pt x="6415190" y="9331845"/>
                  <a:pt x="6412101" y="9329149"/>
                  <a:pt x="6410557" y="9325817"/>
                </a:cubicBezTo>
                <a:cubicBezTo>
                  <a:pt x="6409921" y="9325938"/>
                  <a:pt x="6409315" y="9326180"/>
                  <a:pt x="6408679" y="9326241"/>
                </a:cubicBezTo>
                <a:cubicBezTo>
                  <a:pt x="6402350" y="9326817"/>
                  <a:pt x="6396354" y="9322728"/>
                  <a:pt x="6395476" y="9316185"/>
                </a:cubicBezTo>
                <a:cubicBezTo>
                  <a:pt x="6394688" y="9310460"/>
                  <a:pt x="6398776" y="9304433"/>
                  <a:pt x="6404561" y="9303282"/>
                </a:cubicBezTo>
                <a:cubicBezTo>
                  <a:pt x="6404803" y="9303100"/>
                  <a:pt x="6405045" y="9302888"/>
                  <a:pt x="6405257" y="9302706"/>
                </a:cubicBezTo>
                <a:cubicBezTo>
                  <a:pt x="6405348" y="9302615"/>
                  <a:pt x="6405378" y="9302554"/>
                  <a:pt x="6405499" y="9302433"/>
                </a:cubicBezTo>
                <a:cubicBezTo>
                  <a:pt x="6406074" y="9301676"/>
                  <a:pt x="6406711" y="9300979"/>
                  <a:pt x="6407256" y="9300222"/>
                </a:cubicBezTo>
                <a:cubicBezTo>
                  <a:pt x="6407680" y="9299647"/>
                  <a:pt x="6409830" y="9296255"/>
                  <a:pt x="6407952" y="9299344"/>
                </a:cubicBezTo>
                <a:cubicBezTo>
                  <a:pt x="6410314" y="9295376"/>
                  <a:pt x="6412707" y="9292075"/>
                  <a:pt x="6417703" y="9291378"/>
                </a:cubicBezTo>
                <a:cubicBezTo>
                  <a:pt x="6422700" y="9290681"/>
                  <a:pt x="6427273" y="9293164"/>
                  <a:pt x="6429696" y="9297436"/>
                </a:cubicBezTo>
                <a:cubicBezTo>
                  <a:pt x="6430180" y="9298284"/>
                  <a:pt x="6430574" y="9299223"/>
                  <a:pt x="6430907" y="9300162"/>
                </a:cubicBezTo>
                <a:cubicBezTo>
                  <a:pt x="6435147" y="9306644"/>
                  <a:pt x="6434359" y="9315459"/>
                  <a:pt x="6432905" y="9322697"/>
                </a:cubicBezTo>
                <a:close/>
                <a:moveTo>
                  <a:pt x="6433602" y="9178851"/>
                </a:moveTo>
                <a:lnTo>
                  <a:pt x="6435782" y="9174125"/>
                </a:lnTo>
                <a:cubicBezTo>
                  <a:pt x="6438447" y="9168340"/>
                  <a:pt x="6444232" y="9164645"/>
                  <a:pt x="6450712" y="9166856"/>
                </a:cubicBezTo>
                <a:cubicBezTo>
                  <a:pt x="6456284" y="9168764"/>
                  <a:pt x="6460615" y="9176033"/>
                  <a:pt x="6457980" y="9181788"/>
                </a:cubicBezTo>
                <a:lnTo>
                  <a:pt x="6455800" y="9186544"/>
                </a:lnTo>
                <a:cubicBezTo>
                  <a:pt x="6453135" y="9192299"/>
                  <a:pt x="6447351" y="9196025"/>
                  <a:pt x="6440870" y="9193784"/>
                </a:cubicBezTo>
                <a:cubicBezTo>
                  <a:pt x="6435268" y="9191845"/>
                  <a:pt x="6430937" y="9184606"/>
                  <a:pt x="6433602" y="9178851"/>
                </a:cubicBezTo>
                <a:close/>
                <a:moveTo>
                  <a:pt x="6407801" y="9215956"/>
                </a:moveTo>
                <a:cubicBezTo>
                  <a:pt x="6401563" y="9229556"/>
                  <a:pt x="6379244" y="9222286"/>
                  <a:pt x="6385512" y="9208595"/>
                </a:cubicBezTo>
                <a:cubicBezTo>
                  <a:pt x="6391781" y="9195025"/>
                  <a:pt x="6414100" y="9202265"/>
                  <a:pt x="6407801" y="9215956"/>
                </a:cubicBezTo>
                <a:close/>
                <a:moveTo>
                  <a:pt x="6384755" y="9432771"/>
                </a:moveTo>
                <a:cubicBezTo>
                  <a:pt x="6386966" y="9438738"/>
                  <a:pt x="6384089" y="9445614"/>
                  <a:pt x="6378093" y="9447946"/>
                </a:cubicBezTo>
                <a:cubicBezTo>
                  <a:pt x="6372248" y="9450218"/>
                  <a:pt x="6365101" y="9447219"/>
                  <a:pt x="6362891" y="9441283"/>
                </a:cubicBezTo>
                <a:lnTo>
                  <a:pt x="6360317" y="9434377"/>
                </a:lnTo>
                <a:cubicBezTo>
                  <a:pt x="6358106" y="9428409"/>
                  <a:pt x="6360983" y="9421533"/>
                  <a:pt x="6366979" y="9419171"/>
                </a:cubicBezTo>
                <a:cubicBezTo>
                  <a:pt x="6372824" y="9416899"/>
                  <a:pt x="6379970" y="9419898"/>
                  <a:pt x="6382181" y="9425835"/>
                </a:cubicBezTo>
                <a:cubicBezTo>
                  <a:pt x="6383029" y="9428167"/>
                  <a:pt x="6383907" y="9430469"/>
                  <a:pt x="6384755" y="9432771"/>
                </a:cubicBezTo>
                <a:close/>
                <a:moveTo>
                  <a:pt x="6363799" y="9465848"/>
                </a:moveTo>
                <a:lnTo>
                  <a:pt x="6362861" y="9470966"/>
                </a:lnTo>
                <a:cubicBezTo>
                  <a:pt x="6361710" y="9477236"/>
                  <a:pt x="6353533" y="9480296"/>
                  <a:pt x="6348113" y="9478539"/>
                </a:cubicBezTo>
                <a:cubicBezTo>
                  <a:pt x="6341541" y="9476419"/>
                  <a:pt x="6339361" y="9469997"/>
                  <a:pt x="6340542" y="9463788"/>
                </a:cubicBezTo>
                <a:lnTo>
                  <a:pt x="6341480" y="9458669"/>
                </a:lnTo>
                <a:cubicBezTo>
                  <a:pt x="6342632" y="9452399"/>
                  <a:pt x="6350808" y="9449340"/>
                  <a:pt x="6356228" y="9451097"/>
                </a:cubicBezTo>
                <a:cubicBezTo>
                  <a:pt x="6362800" y="9453187"/>
                  <a:pt x="6364950" y="9459607"/>
                  <a:pt x="6363799" y="9465848"/>
                </a:cubicBezTo>
                <a:close/>
                <a:moveTo>
                  <a:pt x="6372551" y="9280382"/>
                </a:moveTo>
                <a:lnTo>
                  <a:pt x="6370371" y="9285108"/>
                </a:lnTo>
                <a:cubicBezTo>
                  <a:pt x="6367706" y="9290893"/>
                  <a:pt x="6361831" y="9294558"/>
                  <a:pt x="6355411" y="9292256"/>
                </a:cubicBezTo>
                <a:cubicBezTo>
                  <a:pt x="6349839" y="9290287"/>
                  <a:pt x="6345630" y="9283048"/>
                  <a:pt x="6348264" y="9277262"/>
                </a:cubicBezTo>
                <a:lnTo>
                  <a:pt x="6350444" y="9272537"/>
                </a:lnTo>
                <a:cubicBezTo>
                  <a:pt x="6353109" y="9266752"/>
                  <a:pt x="6358984" y="9263087"/>
                  <a:pt x="6365404" y="9265389"/>
                </a:cubicBezTo>
                <a:cubicBezTo>
                  <a:pt x="6370976" y="9267358"/>
                  <a:pt x="6375186" y="9274597"/>
                  <a:pt x="6372551" y="9280382"/>
                </a:cubicBezTo>
                <a:close/>
                <a:moveTo>
                  <a:pt x="6355199" y="9393182"/>
                </a:moveTo>
                <a:cubicBezTo>
                  <a:pt x="6348930" y="9406843"/>
                  <a:pt x="6326945" y="9398604"/>
                  <a:pt x="6333243" y="9384883"/>
                </a:cubicBezTo>
                <a:cubicBezTo>
                  <a:pt x="6339512" y="9371221"/>
                  <a:pt x="6361528" y="9379431"/>
                  <a:pt x="6355199" y="9393182"/>
                </a:cubicBezTo>
                <a:close/>
                <a:moveTo>
                  <a:pt x="6333668" y="9505134"/>
                </a:moveTo>
                <a:lnTo>
                  <a:pt x="6338785" y="9506073"/>
                </a:lnTo>
                <a:cubicBezTo>
                  <a:pt x="6345266" y="9507284"/>
                  <a:pt x="6349354" y="9512888"/>
                  <a:pt x="6348688" y="9519401"/>
                </a:cubicBezTo>
                <a:cubicBezTo>
                  <a:pt x="6348052" y="9525549"/>
                  <a:pt x="6341420" y="9530426"/>
                  <a:pt x="6335363" y="9529305"/>
                </a:cubicBezTo>
                <a:lnTo>
                  <a:pt x="6330245" y="9528366"/>
                </a:lnTo>
                <a:cubicBezTo>
                  <a:pt x="6329852" y="9528305"/>
                  <a:pt x="6329488" y="9528154"/>
                  <a:pt x="6329125" y="9528063"/>
                </a:cubicBezTo>
                <a:cubicBezTo>
                  <a:pt x="6328368" y="9528881"/>
                  <a:pt x="6327550" y="9529608"/>
                  <a:pt x="6326612" y="9530153"/>
                </a:cubicBezTo>
                <a:cubicBezTo>
                  <a:pt x="6320828" y="9533485"/>
                  <a:pt x="6314165" y="9531062"/>
                  <a:pt x="6310591" y="9525852"/>
                </a:cubicBezTo>
                <a:lnTo>
                  <a:pt x="6306412" y="9519764"/>
                </a:lnTo>
                <a:cubicBezTo>
                  <a:pt x="6302809" y="9514524"/>
                  <a:pt x="6305564" y="9506709"/>
                  <a:pt x="6310713" y="9503740"/>
                </a:cubicBezTo>
                <a:cubicBezTo>
                  <a:pt x="6316043" y="9500681"/>
                  <a:pt x="6322069" y="9502499"/>
                  <a:pt x="6325794" y="9506890"/>
                </a:cubicBezTo>
                <a:cubicBezTo>
                  <a:pt x="6328126" y="9505376"/>
                  <a:pt x="6330942" y="9504619"/>
                  <a:pt x="6333668" y="9505134"/>
                </a:cubicBezTo>
                <a:close/>
                <a:moveTo>
                  <a:pt x="6331517" y="9612239"/>
                </a:moveTo>
                <a:cubicBezTo>
                  <a:pt x="6328762" y="9627112"/>
                  <a:pt x="6305747" y="9622598"/>
                  <a:pt x="6308502" y="9607726"/>
                </a:cubicBezTo>
                <a:cubicBezTo>
                  <a:pt x="6309441" y="9602576"/>
                  <a:pt x="6312893" y="9599881"/>
                  <a:pt x="6316830" y="9599002"/>
                </a:cubicBezTo>
                <a:cubicBezTo>
                  <a:pt x="6313832" y="9596851"/>
                  <a:pt x="6311773" y="9593701"/>
                  <a:pt x="6312015" y="9589340"/>
                </a:cubicBezTo>
                <a:cubicBezTo>
                  <a:pt x="6312348" y="9583585"/>
                  <a:pt x="6318162" y="9577133"/>
                  <a:pt x="6324401" y="9578284"/>
                </a:cubicBezTo>
                <a:lnTo>
                  <a:pt x="6329518" y="9579223"/>
                </a:lnTo>
                <a:cubicBezTo>
                  <a:pt x="6335787" y="9580374"/>
                  <a:pt x="6340966" y="9584614"/>
                  <a:pt x="6340572" y="9591611"/>
                </a:cubicBezTo>
                <a:cubicBezTo>
                  <a:pt x="6340269" y="9597155"/>
                  <a:pt x="6334818" y="9603182"/>
                  <a:pt x="6328853" y="9602607"/>
                </a:cubicBezTo>
                <a:cubicBezTo>
                  <a:pt x="6330972" y="9604969"/>
                  <a:pt x="6332274" y="9608150"/>
                  <a:pt x="6331517" y="9612239"/>
                </a:cubicBezTo>
                <a:close/>
                <a:moveTo>
                  <a:pt x="6313529" y="9318063"/>
                </a:moveTo>
                <a:cubicBezTo>
                  <a:pt x="6308563" y="9322092"/>
                  <a:pt x="6300810" y="9320456"/>
                  <a:pt x="6297116" y="9315549"/>
                </a:cubicBezTo>
                <a:cubicBezTo>
                  <a:pt x="6294420" y="9311975"/>
                  <a:pt x="6291301" y="9308401"/>
                  <a:pt x="6290181" y="9303979"/>
                </a:cubicBezTo>
                <a:cubicBezTo>
                  <a:pt x="6288576" y="9297527"/>
                  <a:pt x="6292240" y="9290984"/>
                  <a:pt x="6298751" y="9289288"/>
                </a:cubicBezTo>
                <a:cubicBezTo>
                  <a:pt x="6303505" y="9288046"/>
                  <a:pt x="6307351" y="9289985"/>
                  <a:pt x="6311258" y="9292468"/>
                </a:cubicBezTo>
                <a:cubicBezTo>
                  <a:pt x="6314256" y="9294376"/>
                  <a:pt x="6315558" y="9297709"/>
                  <a:pt x="6315588" y="9301071"/>
                </a:cubicBezTo>
                <a:cubicBezTo>
                  <a:pt x="6315740" y="9301252"/>
                  <a:pt x="6315891" y="9301464"/>
                  <a:pt x="6316012" y="9301646"/>
                </a:cubicBezTo>
                <a:cubicBezTo>
                  <a:pt x="6319980" y="9306916"/>
                  <a:pt x="6318405" y="9314126"/>
                  <a:pt x="6313529" y="9318063"/>
                </a:cubicBezTo>
                <a:close/>
                <a:moveTo>
                  <a:pt x="6298327" y="9447553"/>
                </a:moveTo>
                <a:cubicBezTo>
                  <a:pt x="6295571" y="9462425"/>
                  <a:pt x="6272798" y="9456821"/>
                  <a:pt x="6275524" y="9442009"/>
                </a:cubicBezTo>
                <a:cubicBezTo>
                  <a:pt x="6278310" y="9427137"/>
                  <a:pt x="6301083" y="9432741"/>
                  <a:pt x="6298327" y="9447553"/>
                </a:cubicBezTo>
                <a:close/>
                <a:moveTo>
                  <a:pt x="6265046" y="9454641"/>
                </a:moveTo>
                <a:cubicBezTo>
                  <a:pt x="6269467" y="9450279"/>
                  <a:pt x="6277643" y="9450855"/>
                  <a:pt x="6281610" y="9455519"/>
                </a:cubicBezTo>
                <a:cubicBezTo>
                  <a:pt x="6286244" y="9460971"/>
                  <a:pt x="6288939" y="9467817"/>
                  <a:pt x="6287849" y="9475056"/>
                </a:cubicBezTo>
                <a:cubicBezTo>
                  <a:pt x="6286880" y="9481356"/>
                  <a:pt x="6282580" y="9486566"/>
                  <a:pt x="6275645" y="9486324"/>
                </a:cubicBezTo>
                <a:cubicBezTo>
                  <a:pt x="6269830" y="9486082"/>
                  <a:pt x="6263441" y="9480387"/>
                  <a:pt x="6264410" y="9474116"/>
                </a:cubicBezTo>
                <a:cubicBezTo>
                  <a:pt x="6264561" y="9473390"/>
                  <a:pt x="6264622" y="9472663"/>
                  <a:pt x="6264652" y="9471905"/>
                </a:cubicBezTo>
                <a:cubicBezTo>
                  <a:pt x="6264652" y="9471905"/>
                  <a:pt x="6264652" y="9471905"/>
                  <a:pt x="6264652" y="9471905"/>
                </a:cubicBezTo>
                <a:cubicBezTo>
                  <a:pt x="6264622" y="9471815"/>
                  <a:pt x="6264591" y="9471815"/>
                  <a:pt x="6264561" y="9471694"/>
                </a:cubicBezTo>
                <a:cubicBezTo>
                  <a:pt x="6264440" y="9471542"/>
                  <a:pt x="6264410" y="9471512"/>
                  <a:pt x="6264198" y="9471239"/>
                </a:cubicBezTo>
                <a:cubicBezTo>
                  <a:pt x="6259928" y="9466211"/>
                  <a:pt x="6260412" y="9459215"/>
                  <a:pt x="6265046" y="9454641"/>
                </a:cubicBezTo>
                <a:close/>
                <a:moveTo>
                  <a:pt x="6271496" y="9554597"/>
                </a:moveTo>
                <a:cubicBezTo>
                  <a:pt x="6265106" y="9553477"/>
                  <a:pt x="6261442" y="9546631"/>
                  <a:pt x="6262562" y="9540603"/>
                </a:cubicBezTo>
                <a:lnTo>
                  <a:pt x="6263501" y="9535484"/>
                </a:lnTo>
                <a:cubicBezTo>
                  <a:pt x="6264712" y="9529033"/>
                  <a:pt x="6271405" y="9525489"/>
                  <a:pt x="6277492" y="9526579"/>
                </a:cubicBezTo>
                <a:cubicBezTo>
                  <a:pt x="6283882" y="9527700"/>
                  <a:pt x="6287546" y="9534546"/>
                  <a:pt x="6286426" y="9540543"/>
                </a:cubicBezTo>
                <a:lnTo>
                  <a:pt x="6285487" y="9545661"/>
                </a:lnTo>
                <a:cubicBezTo>
                  <a:pt x="6284306" y="9552144"/>
                  <a:pt x="6277583" y="9555657"/>
                  <a:pt x="6271496" y="9554597"/>
                </a:cubicBezTo>
                <a:close/>
                <a:moveTo>
                  <a:pt x="6286214" y="9655977"/>
                </a:moveTo>
                <a:cubicBezTo>
                  <a:pt x="6283488" y="9670668"/>
                  <a:pt x="6260049" y="9669184"/>
                  <a:pt x="6262805" y="9654311"/>
                </a:cubicBezTo>
                <a:cubicBezTo>
                  <a:pt x="6265530" y="9639651"/>
                  <a:pt x="6288970" y="9641135"/>
                  <a:pt x="6286214" y="9655977"/>
                </a:cubicBezTo>
                <a:close/>
                <a:moveTo>
                  <a:pt x="6256627" y="9256635"/>
                </a:moveTo>
                <a:cubicBezTo>
                  <a:pt x="6250752" y="9259937"/>
                  <a:pt x="6244241" y="9257362"/>
                  <a:pt x="6240637" y="9252152"/>
                </a:cubicBezTo>
                <a:lnTo>
                  <a:pt x="6236458" y="9246064"/>
                </a:lnTo>
                <a:cubicBezTo>
                  <a:pt x="6232855" y="9240824"/>
                  <a:pt x="6235822" y="9232978"/>
                  <a:pt x="6240940" y="9230101"/>
                </a:cubicBezTo>
                <a:cubicBezTo>
                  <a:pt x="6246815" y="9226800"/>
                  <a:pt x="6253326" y="9229374"/>
                  <a:pt x="6256930" y="9234584"/>
                </a:cubicBezTo>
                <a:lnTo>
                  <a:pt x="6261109" y="9240672"/>
                </a:lnTo>
                <a:cubicBezTo>
                  <a:pt x="6264743" y="9245882"/>
                  <a:pt x="6261775" y="9253757"/>
                  <a:pt x="6256627" y="9256635"/>
                </a:cubicBezTo>
                <a:close/>
                <a:moveTo>
                  <a:pt x="6245634" y="9531819"/>
                </a:moveTo>
                <a:cubicBezTo>
                  <a:pt x="6245180" y="9537877"/>
                  <a:pt x="6238639" y="9543178"/>
                  <a:pt x="6232582" y="9542057"/>
                </a:cubicBezTo>
                <a:lnTo>
                  <a:pt x="6227464" y="9541118"/>
                </a:lnTo>
                <a:cubicBezTo>
                  <a:pt x="6220983" y="9539906"/>
                  <a:pt x="6216714" y="9534727"/>
                  <a:pt x="6217229" y="9528063"/>
                </a:cubicBezTo>
                <a:cubicBezTo>
                  <a:pt x="6217683" y="9522006"/>
                  <a:pt x="6224224" y="9516704"/>
                  <a:pt x="6230281" y="9517826"/>
                </a:cubicBezTo>
                <a:lnTo>
                  <a:pt x="6235399" y="9518764"/>
                </a:lnTo>
                <a:cubicBezTo>
                  <a:pt x="6241849" y="9519976"/>
                  <a:pt x="6246119" y="9525155"/>
                  <a:pt x="6245634" y="9531819"/>
                </a:cubicBezTo>
                <a:close/>
                <a:moveTo>
                  <a:pt x="6250056" y="9200659"/>
                </a:moveTo>
                <a:cubicBezTo>
                  <a:pt x="6248844" y="9207111"/>
                  <a:pt x="6242152" y="9210655"/>
                  <a:pt x="6236065" y="9209594"/>
                </a:cubicBezTo>
                <a:cubicBezTo>
                  <a:pt x="6229675" y="9208474"/>
                  <a:pt x="6226010" y="9201628"/>
                  <a:pt x="6227131" y="9195601"/>
                </a:cubicBezTo>
                <a:lnTo>
                  <a:pt x="6228070" y="9190482"/>
                </a:lnTo>
                <a:cubicBezTo>
                  <a:pt x="6229251" y="9184030"/>
                  <a:pt x="6235974" y="9180486"/>
                  <a:pt x="6242061" y="9181546"/>
                </a:cubicBezTo>
                <a:cubicBezTo>
                  <a:pt x="6248451" y="9182667"/>
                  <a:pt x="6252115" y="9189512"/>
                  <a:pt x="6250994" y="9195540"/>
                </a:cubicBezTo>
                <a:lnTo>
                  <a:pt x="6250056" y="9200659"/>
                </a:lnTo>
                <a:close/>
                <a:moveTo>
                  <a:pt x="6244665" y="9148500"/>
                </a:moveTo>
                <a:cubicBezTo>
                  <a:pt x="6238639" y="9151711"/>
                  <a:pt x="6232370" y="9148924"/>
                  <a:pt x="6228797" y="9143684"/>
                </a:cubicBezTo>
                <a:lnTo>
                  <a:pt x="6224618" y="9137596"/>
                </a:lnTo>
                <a:cubicBezTo>
                  <a:pt x="6221014" y="9132355"/>
                  <a:pt x="6224315" y="9124450"/>
                  <a:pt x="6229433" y="9121723"/>
                </a:cubicBezTo>
                <a:cubicBezTo>
                  <a:pt x="6235429" y="9118513"/>
                  <a:pt x="6241728" y="9121300"/>
                  <a:pt x="6245301" y="9126540"/>
                </a:cubicBezTo>
                <a:lnTo>
                  <a:pt x="6249480" y="9132628"/>
                </a:lnTo>
                <a:cubicBezTo>
                  <a:pt x="6253054" y="9137868"/>
                  <a:pt x="6249753" y="9145774"/>
                  <a:pt x="6244665" y="9148500"/>
                </a:cubicBezTo>
                <a:close/>
                <a:moveTo>
                  <a:pt x="6229705" y="9417232"/>
                </a:moveTo>
                <a:lnTo>
                  <a:pt x="6228766" y="9422351"/>
                </a:lnTo>
                <a:cubicBezTo>
                  <a:pt x="6227555" y="9428833"/>
                  <a:pt x="6222770" y="9433255"/>
                  <a:pt x="6215956" y="9432892"/>
                </a:cubicBezTo>
                <a:cubicBezTo>
                  <a:pt x="6209991" y="9432589"/>
                  <a:pt x="6204298" y="9426138"/>
                  <a:pt x="6205418" y="9420079"/>
                </a:cubicBezTo>
                <a:lnTo>
                  <a:pt x="6206357" y="9414960"/>
                </a:lnTo>
                <a:cubicBezTo>
                  <a:pt x="6207568" y="9408478"/>
                  <a:pt x="6212353" y="9404056"/>
                  <a:pt x="6219167" y="9404419"/>
                </a:cubicBezTo>
                <a:cubicBezTo>
                  <a:pt x="6225102" y="9404723"/>
                  <a:pt x="6230826" y="9411174"/>
                  <a:pt x="6229705" y="9417232"/>
                </a:cubicBezTo>
                <a:close/>
                <a:moveTo>
                  <a:pt x="6220408" y="9303433"/>
                </a:moveTo>
                <a:cubicBezTo>
                  <a:pt x="6219197" y="9309915"/>
                  <a:pt x="6214321" y="9314307"/>
                  <a:pt x="6207538" y="9313913"/>
                </a:cubicBezTo>
                <a:cubicBezTo>
                  <a:pt x="6201572" y="9313580"/>
                  <a:pt x="6195939" y="9307068"/>
                  <a:pt x="6197060" y="9301040"/>
                </a:cubicBezTo>
                <a:lnTo>
                  <a:pt x="6197999" y="9295921"/>
                </a:lnTo>
                <a:cubicBezTo>
                  <a:pt x="6199210" y="9289439"/>
                  <a:pt x="6204085" y="9285047"/>
                  <a:pt x="6210869" y="9285440"/>
                </a:cubicBezTo>
                <a:cubicBezTo>
                  <a:pt x="6216835" y="9285774"/>
                  <a:pt x="6222468" y="9292256"/>
                  <a:pt x="6221347" y="9298314"/>
                </a:cubicBezTo>
                <a:lnTo>
                  <a:pt x="6220408" y="9303433"/>
                </a:lnTo>
                <a:close/>
                <a:moveTo>
                  <a:pt x="6183947" y="9435285"/>
                </a:moveTo>
                <a:lnTo>
                  <a:pt x="6183008" y="9440405"/>
                </a:lnTo>
                <a:cubicBezTo>
                  <a:pt x="6181858" y="9446675"/>
                  <a:pt x="6176982" y="9451642"/>
                  <a:pt x="6170199" y="9450976"/>
                </a:cubicBezTo>
                <a:cubicBezTo>
                  <a:pt x="6165868" y="9450551"/>
                  <a:pt x="6161689" y="9447219"/>
                  <a:pt x="6160145" y="9443039"/>
                </a:cubicBezTo>
                <a:lnTo>
                  <a:pt x="6157147" y="9442464"/>
                </a:lnTo>
                <a:cubicBezTo>
                  <a:pt x="6150666" y="9441252"/>
                  <a:pt x="6146335" y="9436224"/>
                  <a:pt x="6146790" y="9429500"/>
                </a:cubicBezTo>
                <a:cubicBezTo>
                  <a:pt x="6147183" y="9423472"/>
                  <a:pt x="6153725" y="9418020"/>
                  <a:pt x="6159751" y="9419140"/>
                </a:cubicBezTo>
                <a:lnTo>
                  <a:pt x="6164869" y="9420079"/>
                </a:lnTo>
                <a:cubicBezTo>
                  <a:pt x="6167110" y="9420504"/>
                  <a:pt x="6168957" y="9421503"/>
                  <a:pt x="6170562" y="9422745"/>
                </a:cubicBezTo>
                <a:cubicBezTo>
                  <a:pt x="6171501" y="9422594"/>
                  <a:pt x="6172349" y="9422351"/>
                  <a:pt x="6173378" y="9422442"/>
                </a:cubicBezTo>
                <a:cubicBezTo>
                  <a:pt x="6179314" y="9423048"/>
                  <a:pt x="6185098" y="9429046"/>
                  <a:pt x="6183947" y="9435285"/>
                </a:cubicBezTo>
                <a:close/>
                <a:moveTo>
                  <a:pt x="6120322" y="9239582"/>
                </a:moveTo>
                <a:lnTo>
                  <a:pt x="6115204" y="9238612"/>
                </a:lnTo>
                <a:cubicBezTo>
                  <a:pt x="6108724" y="9237401"/>
                  <a:pt x="6104544" y="9232040"/>
                  <a:pt x="6105120" y="9225436"/>
                </a:cubicBezTo>
                <a:cubicBezTo>
                  <a:pt x="6105665" y="9219348"/>
                  <a:pt x="6112237" y="9214229"/>
                  <a:pt x="6118293" y="9215350"/>
                </a:cubicBezTo>
                <a:lnTo>
                  <a:pt x="6123411" y="9216319"/>
                </a:lnTo>
                <a:cubicBezTo>
                  <a:pt x="6129892" y="9217531"/>
                  <a:pt x="6134071" y="9222892"/>
                  <a:pt x="6133495" y="9229495"/>
                </a:cubicBezTo>
                <a:cubicBezTo>
                  <a:pt x="6132950" y="9235614"/>
                  <a:pt x="6126348" y="9240702"/>
                  <a:pt x="6120322" y="9239582"/>
                </a:cubicBezTo>
                <a:close/>
                <a:moveTo>
                  <a:pt x="6110268" y="9346445"/>
                </a:moveTo>
                <a:cubicBezTo>
                  <a:pt x="6116416" y="9347445"/>
                  <a:pt x="6121110" y="9353684"/>
                  <a:pt x="6119959" y="9359924"/>
                </a:cubicBezTo>
                <a:lnTo>
                  <a:pt x="6119020" y="9365043"/>
                </a:lnTo>
                <a:cubicBezTo>
                  <a:pt x="6117869" y="9371313"/>
                  <a:pt x="6111934" y="9375795"/>
                  <a:pt x="6105544" y="9374736"/>
                </a:cubicBezTo>
                <a:cubicBezTo>
                  <a:pt x="6099396" y="9373736"/>
                  <a:pt x="6094702" y="9367496"/>
                  <a:pt x="6095854" y="9361287"/>
                </a:cubicBezTo>
                <a:lnTo>
                  <a:pt x="6096792" y="9356168"/>
                </a:lnTo>
                <a:cubicBezTo>
                  <a:pt x="6097943" y="9349898"/>
                  <a:pt x="6103879" y="9345415"/>
                  <a:pt x="6110268" y="9346445"/>
                </a:cubicBezTo>
                <a:close/>
                <a:moveTo>
                  <a:pt x="6103364" y="9397938"/>
                </a:moveTo>
                <a:lnTo>
                  <a:pt x="6104393" y="9399421"/>
                </a:lnTo>
                <a:cubicBezTo>
                  <a:pt x="6108512" y="9401482"/>
                  <a:pt x="6111510" y="9405601"/>
                  <a:pt x="6110419" y="9411447"/>
                </a:cubicBezTo>
                <a:cubicBezTo>
                  <a:pt x="6109360" y="9417142"/>
                  <a:pt x="6105332" y="9419989"/>
                  <a:pt x="6100941" y="9420534"/>
                </a:cubicBezTo>
                <a:cubicBezTo>
                  <a:pt x="6095581" y="9422321"/>
                  <a:pt x="6090190" y="9419928"/>
                  <a:pt x="6086981" y="9415294"/>
                </a:cubicBezTo>
                <a:lnTo>
                  <a:pt x="6082801" y="9409206"/>
                </a:lnTo>
                <a:cubicBezTo>
                  <a:pt x="6079198" y="9403966"/>
                  <a:pt x="6082317" y="9396059"/>
                  <a:pt x="6087435" y="9393273"/>
                </a:cubicBezTo>
                <a:cubicBezTo>
                  <a:pt x="6093400" y="9390032"/>
                  <a:pt x="6099790" y="9392728"/>
                  <a:pt x="6103364" y="9397938"/>
                </a:cubicBezTo>
                <a:close/>
                <a:moveTo>
                  <a:pt x="6086617" y="9445614"/>
                </a:moveTo>
                <a:cubicBezTo>
                  <a:pt x="6084952" y="9452035"/>
                  <a:pt x="6078562" y="9455216"/>
                  <a:pt x="6072354" y="9454065"/>
                </a:cubicBezTo>
                <a:lnTo>
                  <a:pt x="6062088" y="9452187"/>
                </a:lnTo>
                <a:cubicBezTo>
                  <a:pt x="6055819" y="9451036"/>
                  <a:pt x="6052155" y="9443736"/>
                  <a:pt x="6053638" y="9437890"/>
                </a:cubicBezTo>
                <a:cubicBezTo>
                  <a:pt x="6055304" y="9431469"/>
                  <a:pt x="6061694" y="9428288"/>
                  <a:pt x="6067932" y="9429440"/>
                </a:cubicBezTo>
                <a:lnTo>
                  <a:pt x="6078168" y="9431317"/>
                </a:lnTo>
                <a:cubicBezTo>
                  <a:pt x="6084406" y="9432498"/>
                  <a:pt x="6088131" y="9439798"/>
                  <a:pt x="6086617" y="9445614"/>
                </a:cubicBezTo>
                <a:close/>
                <a:moveTo>
                  <a:pt x="6044735" y="9481326"/>
                </a:moveTo>
                <a:cubicBezTo>
                  <a:pt x="6047491" y="9479872"/>
                  <a:pt x="6050277" y="9479781"/>
                  <a:pt x="6052851" y="9480478"/>
                </a:cubicBezTo>
                <a:cubicBezTo>
                  <a:pt x="6053033" y="9479266"/>
                  <a:pt x="6053275" y="9478024"/>
                  <a:pt x="6053760" y="9476994"/>
                </a:cubicBezTo>
                <a:cubicBezTo>
                  <a:pt x="6056667" y="9470816"/>
                  <a:pt x="6063904" y="9469815"/>
                  <a:pt x="6069598" y="9472057"/>
                </a:cubicBezTo>
                <a:cubicBezTo>
                  <a:pt x="6078804" y="9475722"/>
                  <a:pt x="6083589" y="9484567"/>
                  <a:pt x="6084225" y="9494077"/>
                </a:cubicBezTo>
                <a:cubicBezTo>
                  <a:pt x="6084648" y="9500408"/>
                  <a:pt x="6079258" y="9506043"/>
                  <a:pt x="6073020" y="9506315"/>
                </a:cubicBezTo>
                <a:cubicBezTo>
                  <a:pt x="6069749" y="9506467"/>
                  <a:pt x="6066781" y="9505194"/>
                  <a:pt x="6064571" y="9503104"/>
                </a:cubicBezTo>
                <a:cubicBezTo>
                  <a:pt x="6063420" y="9505194"/>
                  <a:pt x="6061936" y="9507072"/>
                  <a:pt x="6059998" y="9508133"/>
                </a:cubicBezTo>
                <a:cubicBezTo>
                  <a:pt x="6054002" y="9511343"/>
                  <a:pt x="6047703" y="9508557"/>
                  <a:pt x="6044130" y="9503346"/>
                </a:cubicBezTo>
                <a:lnTo>
                  <a:pt x="6039950" y="9497258"/>
                </a:lnTo>
                <a:cubicBezTo>
                  <a:pt x="6036317" y="9491958"/>
                  <a:pt x="6039617" y="9484052"/>
                  <a:pt x="6044735" y="9481326"/>
                </a:cubicBezTo>
                <a:close/>
                <a:moveTo>
                  <a:pt x="6035014" y="9403814"/>
                </a:moveTo>
                <a:lnTo>
                  <a:pt x="6035953" y="9398695"/>
                </a:lnTo>
                <a:cubicBezTo>
                  <a:pt x="6037104" y="9392455"/>
                  <a:pt x="6042010" y="9387488"/>
                  <a:pt x="6048763" y="9388154"/>
                </a:cubicBezTo>
                <a:cubicBezTo>
                  <a:pt x="6054668" y="9388729"/>
                  <a:pt x="6060452" y="9394726"/>
                  <a:pt x="6059302" y="9400967"/>
                </a:cubicBezTo>
                <a:lnTo>
                  <a:pt x="6058363" y="9406085"/>
                </a:lnTo>
                <a:cubicBezTo>
                  <a:pt x="6057212" y="9412355"/>
                  <a:pt x="6052336" y="9417293"/>
                  <a:pt x="6045553" y="9416656"/>
                </a:cubicBezTo>
                <a:cubicBezTo>
                  <a:pt x="6039648" y="9416051"/>
                  <a:pt x="6033863" y="9410054"/>
                  <a:pt x="6035014" y="9403814"/>
                </a:cubicBezTo>
                <a:close/>
                <a:moveTo>
                  <a:pt x="6065903" y="9298466"/>
                </a:moveTo>
                <a:lnTo>
                  <a:pt x="6055667" y="9296587"/>
                </a:lnTo>
                <a:cubicBezTo>
                  <a:pt x="6049217" y="9295376"/>
                  <a:pt x="6045735" y="9288561"/>
                  <a:pt x="6046825" y="9282533"/>
                </a:cubicBezTo>
                <a:cubicBezTo>
                  <a:pt x="6047975" y="9276112"/>
                  <a:pt x="6054850" y="9272567"/>
                  <a:pt x="6060876" y="9273689"/>
                </a:cubicBezTo>
                <a:lnTo>
                  <a:pt x="6071112" y="9275597"/>
                </a:lnTo>
                <a:cubicBezTo>
                  <a:pt x="6077562" y="9276809"/>
                  <a:pt x="6081045" y="9283593"/>
                  <a:pt x="6079955" y="9289651"/>
                </a:cubicBezTo>
                <a:cubicBezTo>
                  <a:pt x="6078773" y="9296042"/>
                  <a:pt x="6071930" y="9299586"/>
                  <a:pt x="6065903" y="9298466"/>
                </a:cubicBezTo>
                <a:close/>
                <a:moveTo>
                  <a:pt x="6047763" y="9320396"/>
                </a:moveTo>
                <a:cubicBezTo>
                  <a:pt x="6045008" y="9335268"/>
                  <a:pt x="6021992" y="9330754"/>
                  <a:pt x="6024748" y="9315912"/>
                </a:cubicBezTo>
                <a:cubicBezTo>
                  <a:pt x="6027474" y="9301040"/>
                  <a:pt x="6050489" y="9305553"/>
                  <a:pt x="6047763" y="9320396"/>
                </a:cubicBezTo>
                <a:close/>
                <a:moveTo>
                  <a:pt x="6026959" y="9341629"/>
                </a:moveTo>
                <a:lnTo>
                  <a:pt x="6032077" y="9342568"/>
                </a:lnTo>
                <a:cubicBezTo>
                  <a:pt x="6033863" y="9342900"/>
                  <a:pt x="6035378" y="9343658"/>
                  <a:pt x="6036680" y="9344688"/>
                </a:cubicBezTo>
                <a:cubicBezTo>
                  <a:pt x="6037710" y="9343325"/>
                  <a:pt x="6038921" y="9342174"/>
                  <a:pt x="6040344" y="9341417"/>
                </a:cubicBezTo>
                <a:cubicBezTo>
                  <a:pt x="6046340" y="9338206"/>
                  <a:pt x="6052639" y="9340962"/>
                  <a:pt x="6056243" y="9346202"/>
                </a:cubicBezTo>
                <a:lnTo>
                  <a:pt x="6060422" y="9352290"/>
                </a:lnTo>
                <a:cubicBezTo>
                  <a:pt x="6064026" y="9357531"/>
                  <a:pt x="6060755" y="9365437"/>
                  <a:pt x="6055667" y="9368193"/>
                </a:cubicBezTo>
                <a:cubicBezTo>
                  <a:pt x="6049671" y="9371404"/>
                  <a:pt x="6043373" y="9368617"/>
                  <a:pt x="6039769" y="9363407"/>
                </a:cubicBezTo>
                <a:lnTo>
                  <a:pt x="6038527" y="9361589"/>
                </a:lnTo>
                <a:cubicBezTo>
                  <a:pt x="6035741" y="9364709"/>
                  <a:pt x="6031229" y="9366255"/>
                  <a:pt x="6027080" y="9365497"/>
                </a:cubicBezTo>
                <a:lnTo>
                  <a:pt x="6021962" y="9364559"/>
                </a:lnTo>
                <a:cubicBezTo>
                  <a:pt x="6015512" y="9363347"/>
                  <a:pt x="6011969" y="9356683"/>
                  <a:pt x="6013029" y="9350594"/>
                </a:cubicBezTo>
                <a:cubicBezTo>
                  <a:pt x="6014088" y="9344203"/>
                  <a:pt x="6020963" y="9340538"/>
                  <a:pt x="6026959" y="9341629"/>
                </a:cubicBezTo>
                <a:close/>
                <a:moveTo>
                  <a:pt x="6013544" y="9418990"/>
                </a:moveTo>
                <a:lnTo>
                  <a:pt x="6012605" y="9424108"/>
                </a:lnTo>
                <a:cubicBezTo>
                  <a:pt x="6011394" y="9430590"/>
                  <a:pt x="6006609" y="9435013"/>
                  <a:pt x="5999795" y="9434649"/>
                </a:cubicBezTo>
                <a:cubicBezTo>
                  <a:pt x="5993829" y="9434346"/>
                  <a:pt x="5988136" y="9427894"/>
                  <a:pt x="5989256" y="9421837"/>
                </a:cubicBezTo>
                <a:lnTo>
                  <a:pt x="5990195" y="9416717"/>
                </a:lnTo>
                <a:cubicBezTo>
                  <a:pt x="5991407" y="9410236"/>
                  <a:pt x="5996191" y="9405813"/>
                  <a:pt x="6003005" y="9406177"/>
                </a:cubicBezTo>
                <a:cubicBezTo>
                  <a:pt x="6008971" y="9406510"/>
                  <a:pt x="6014664" y="9412931"/>
                  <a:pt x="6013544" y="9418990"/>
                </a:cubicBezTo>
                <a:close/>
                <a:moveTo>
                  <a:pt x="6009031" y="9271568"/>
                </a:moveTo>
                <a:cubicBezTo>
                  <a:pt x="6007336" y="9278019"/>
                  <a:pt x="6000946" y="9281110"/>
                  <a:pt x="5994707" y="9279958"/>
                </a:cubicBezTo>
                <a:lnTo>
                  <a:pt x="5989590" y="9279020"/>
                </a:lnTo>
                <a:cubicBezTo>
                  <a:pt x="5983321" y="9277868"/>
                  <a:pt x="5979687" y="9270508"/>
                  <a:pt x="5981201" y="9264692"/>
                </a:cubicBezTo>
                <a:cubicBezTo>
                  <a:pt x="5982897" y="9258241"/>
                  <a:pt x="5989287" y="9255150"/>
                  <a:pt x="5995525" y="9256302"/>
                </a:cubicBezTo>
                <a:lnTo>
                  <a:pt x="6000643" y="9257240"/>
                </a:lnTo>
                <a:cubicBezTo>
                  <a:pt x="6006911" y="9258392"/>
                  <a:pt x="6010576" y="9265783"/>
                  <a:pt x="6009031" y="9271568"/>
                </a:cubicBezTo>
                <a:close/>
                <a:moveTo>
                  <a:pt x="5986380" y="9297012"/>
                </a:moveTo>
                <a:lnTo>
                  <a:pt x="5991498" y="9297951"/>
                </a:lnTo>
                <a:cubicBezTo>
                  <a:pt x="5997948" y="9299162"/>
                  <a:pt x="6002248" y="9304311"/>
                  <a:pt x="6001733" y="9311006"/>
                </a:cubicBezTo>
                <a:cubicBezTo>
                  <a:pt x="6001279" y="9317034"/>
                  <a:pt x="5994707" y="9322365"/>
                  <a:pt x="5988681" y="9321243"/>
                </a:cubicBezTo>
                <a:lnTo>
                  <a:pt x="5983563" y="9320275"/>
                </a:lnTo>
                <a:cubicBezTo>
                  <a:pt x="5977113" y="9319093"/>
                  <a:pt x="5972813" y="9313913"/>
                  <a:pt x="5973327" y="9307220"/>
                </a:cubicBezTo>
                <a:cubicBezTo>
                  <a:pt x="5973782" y="9301222"/>
                  <a:pt x="5980323" y="9295890"/>
                  <a:pt x="5986380" y="9297012"/>
                </a:cubicBezTo>
                <a:close/>
                <a:moveTo>
                  <a:pt x="6008214" y="9476571"/>
                </a:moveTo>
                <a:cubicBezTo>
                  <a:pt x="6005488" y="9491351"/>
                  <a:pt x="5982140" y="9488747"/>
                  <a:pt x="5984896" y="9473874"/>
                </a:cubicBezTo>
                <a:cubicBezTo>
                  <a:pt x="5987652" y="9459093"/>
                  <a:pt x="6010969" y="9461668"/>
                  <a:pt x="6008214" y="9476571"/>
                </a:cubicBezTo>
                <a:close/>
                <a:moveTo>
                  <a:pt x="6036710" y="9657886"/>
                </a:moveTo>
                <a:lnTo>
                  <a:pt x="6035771" y="9663005"/>
                </a:lnTo>
                <a:cubicBezTo>
                  <a:pt x="6034560" y="9669487"/>
                  <a:pt x="6029684" y="9673879"/>
                  <a:pt x="6022901" y="9673485"/>
                </a:cubicBezTo>
                <a:cubicBezTo>
                  <a:pt x="6016935" y="9673152"/>
                  <a:pt x="6011303" y="9666670"/>
                  <a:pt x="6012423" y="9660612"/>
                </a:cubicBezTo>
                <a:lnTo>
                  <a:pt x="6013362" y="9655493"/>
                </a:lnTo>
                <a:cubicBezTo>
                  <a:pt x="6014573" y="9649042"/>
                  <a:pt x="6019449" y="9644618"/>
                  <a:pt x="6026232" y="9645012"/>
                </a:cubicBezTo>
                <a:cubicBezTo>
                  <a:pt x="6032198" y="9645376"/>
                  <a:pt x="6037831" y="9651858"/>
                  <a:pt x="6036710" y="9657886"/>
                </a:cubicBezTo>
                <a:close/>
                <a:moveTo>
                  <a:pt x="6010031" y="9699686"/>
                </a:moveTo>
                <a:cubicBezTo>
                  <a:pt x="6016087" y="9712832"/>
                  <a:pt x="5996888" y="9725160"/>
                  <a:pt x="5990740" y="9711862"/>
                </a:cubicBezTo>
                <a:cubicBezTo>
                  <a:pt x="5984684" y="9698717"/>
                  <a:pt x="6003883" y="9686389"/>
                  <a:pt x="6010031" y="9699686"/>
                </a:cubicBezTo>
                <a:close/>
                <a:moveTo>
                  <a:pt x="6020539" y="9682360"/>
                </a:moveTo>
                <a:cubicBezTo>
                  <a:pt x="6021084" y="9676272"/>
                  <a:pt x="6027656" y="9671153"/>
                  <a:pt x="6033712" y="9672274"/>
                </a:cubicBezTo>
                <a:lnTo>
                  <a:pt x="6038830" y="9673212"/>
                </a:lnTo>
                <a:cubicBezTo>
                  <a:pt x="6045311" y="9674424"/>
                  <a:pt x="6049490" y="9679785"/>
                  <a:pt x="6048914" y="9686389"/>
                </a:cubicBezTo>
                <a:cubicBezTo>
                  <a:pt x="6048369" y="9692477"/>
                  <a:pt x="6041767" y="9697596"/>
                  <a:pt x="6035741" y="9696475"/>
                </a:cubicBezTo>
                <a:lnTo>
                  <a:pt x="6030623" y="9695536"/>
                </a:lnTo>
                <a:cubicBezTo>
                  <a:pt x="6024143" y="9694325"/>
                  <a:pt x="6019963" y="9688964"/>
                  <a:pt x="6020539" y="9682360"/>
                </a:cubicBezTo>
                <a:close/>
                <a:moveTo>
                  <a:pt x="6045856" y="9553477"/>
                </a:moveTo>
                <a:cubicBezTo>
                  <a:pt x="6045674" y="9553325"/>
                  <a:pt x="6045492" y="9553174"/>
                  <a:pt x="6045281" y="9553022"/>
                </a:cubicBezTo>
                <a:cubicBezTo>
                  <a:pt x="6040859" y="9549478"/>
                  <a:pt x="6040254" y="9543571"/>
                  <a:pt x="6042555" y="9538726"/>
                </a:cubicBezTo>
                <a:lnTo>
                  <a:pt x="6036347" y="9537574"/>
                </a:lnTo>
                <a:cubicBezTo>
                  <a:pt x="6030078" y="9536393"/>
                  <a:pt x="6025838" y="9530032"/>
                  <a:pt x="6027050" y="9523823"/>
                </a:cubicBezTo>
                <a:cubicBezTo>
                  <a:pt x="6028261" y="9517553"/>
                  <a:pt x="6034560" y="9513373"/>
                  <a:pt x="6040798" y="9514524"/>
                </a:cubicBezTo>
                <a:lnTo>
                  <a:pt x="6051065" y="9516432"/>
                </a:lnTo>
                <a:cubicBezTo>
                  <a:pt x="6057303" y="9517582"/>
                  <a:pt x="6061573" y="9523974"/>
                  <a:pt x="6060361" y="9530184"/>
                </a:cubicBezTo>
                <a:cubicBezTo>
                  <a:pt x="6060089" y="9531638"/>
                  <a:pt x="6059483" y="9532940"/>
                  <a:pt x="6058726" y="9534121"/>
                </a:cubicBezTo>
                <a:cubicBezTo>
                  <a:pt x="6059211" y="9534394"/>
                  <a:pt x="6059786" y="9534546"/>
                  <a:pt x="6060210" y="9534878"/>
                </a:cubicBezTo>
                <a:cubicBezTo>
                  <a:pt x="6063692" y="9537695"/>
                  <a:pt x="6067629" y="9540422"/>
                  <a:pt x="6069779" y="9544420"/>
                </a:cubicBezTo>
                <a:cubicBezTo>
                  <a:pt x="6072929" y="9550296"/>
                  <a:pt x="6070961" y="9557505"/>
                  <a:pt x="6065056" y="9560777"/>
                </a:cubicBezTo>
                <a:cubicBezTo>
                  <a:pt x="6060725" y="9563169"/>
                  <a:pt x="6056546" y="9562200"/>
                  <a:pt x="6052155" y="9560746"/>
                </a:cubicBezTo>
                <a:cubicBezTo>
                  <a:pt x="6048763" y="9559625"/>
                  <a:pt x="6046734" y="9556718"/>
                  <a:pt x="6045856" y="9553477"/>
                </a:cubicBezTo>
                <a:close/>
                <a:moveTo>
                  <a:pt x="6056304" y="9589673"/>
                </a:moveTo>
                <a:cubicBezTo>
                  <a:pt x="6062179" y="9586372"/>
                  <a:pt x="6068689" y="9588946"/>
                  <a:pt x="6072293" y="9594156"/>
                </a:cubicBezTo>
                <a:cubicBezTo>
                  <a:pt x="6073686" y="9596185"/>
                  <a:pt x="6075079" y="9598215"/>
                  <a:pt x="6076472" y="9600244"/>
                </a:cubicBezTo>
                <a:cubicBezTo>
                  <a:pt x="6080076" y="9605484"/>
                  <a:pt x="6077138" y="9613329"/>
                  <a:pt x="6071990" y="9616207"/>
                </a:cubicBezTo>
                <a:cubicBezTo>
                  <a:pt x="6066115" y="9619509"/>
                  <a:pt x="6059604" y="9616933"/>
                  <a:pt x="6056001" y="9611724"/>
                </a:cubicBezTo>
                <a:lnTo>
                  <a:pt x="6051821" y="9605636"/>
                </a:lnTo>
                <a:cubicBezTo>
                  <a:pt x="6048218" y="9600426"/>
                  <a:pt x="6051186" y="9592581"/>
                  <a:pt x="6056304" y="9589673"/>
                </a:cubicBezTo>
                <a:close/>
                <a:moveTo>
                  <a:pt x="6062390" y="9679755"/>
                </a:moveTo>
                <a:cubicBezTo>
                  <a:pt x="6068265" y="9676454"/>
                  <a:pt x="6074776" y="9679028"/>
                  <a:pt x="6078380" y="9684238"/>
                </a:cubicBezTo>
                <a:lnTo>
                  <a:pt x="6082559" y="9690326"/>
                </a:lnTo>
                <a:cubicBezTo>
                  <a:pt x="6086163" y="9695566"/>
                  <a:pt x="6083225" y="9703412"/>
                  <a:pt x="6078077" y="9706289"/>
                </a:cubicBezTo>
                <a:cubicBezTo>
                  <a:pt x="6072202" y="9709591"/>
                  <a:pt x="6065691" y="9707017"/>
                  <a:pt x="6062088" y="9701806"/>
                </a:cubicBezTo>
                <a:cubicBezTo>
                  <a:pt x="6060694" y="9699777"/>
                  <a:pt x="6059302" y="9697748"/>
                  <a:pt x="6057908" y="9695718"/>
                </a:cubicBezTo>
                <a:cubicBezTo>
                  <a:pt x="6054305" y="9690508"/>
                  <a:pt x="6057273" y="9682632"/>
                  <a:pt x="6062390" y="9679755"/>
                </a:cubicBezTo>
                <a:close/>
                <a:moveTo>
                  <a:pt x="6085466" y="9609604"/>
                </a:moveTo>
                <a:cubicBezTo>
                  <a:pt x="6086011" y="9603515"/>
                  <a:pt x="6092583" y="9598396"/>
                  <a:pt x="6098639" y="9599517"/>
                </a:cubicBezTo>
                <a:lnTo>
                  <a:pt x="6103757" y="9600486"/>
                </a:lnTo>
                <a:cubicBezTo>
                  <a:pt x="6110238" y="9601667"/>
                  <a:pt x="6114417" y="9607059"/>
                  <a:pt x="6113842" y="9613663"/>
                </a:cubicBezTo>
                <a:cubicBezTo>
                  <a:pt x="6113296" y="9619751"/>
                  <a:pt x="6106725" y="9624870"/>
                  <a:pt x="6100668" y="9623749"/>
                </a:cubicBezTo>
                <a:lnTo>
                  <a:pt x="6095550" y="9622810"/>
                </a:lnTo>
                <a:cubicBezTo>
                  <a:pt x="6089070" y="9621568"/>
                  <a:pt x="6084891" y="9616207"/>
                  <a:pt x="6085466" y="9609604"/>
                </a:cubicBezTo>
                <a:close/>
                <a:moveTo>
                  <a:pt x="6108693" y="9492654"/>
                </a:moveTo>
                <a:cubicBezTo>
                  <a:pt x="6102546" y="9491655"/>
                  <a:pt x="6097852" y="9485415"/>
                  <a:pt x="6099003" y="9479176"/>
                </a:cubicBezTo>
                <a:lnTo>
                  <a:pt x="6099942" y="9474056"/>
                </a:lnTo>
                <a:cubicBezTo>
                  <a:pt x="6101092" y="9467817"/>
                  <a:pt x="6107028" y="9463334"/>
                  <a:pt x="6113418" y="9464363"/>
                </a:cubicBezTo>
                <a:cubicBezTo>
                  <a:pt x="6119565" y="9465363"/>
                  <a:pt x="6124259" y="9471603"/>
                  <a:pt x="6123108" y="9477843"/>
                </a:cubicBezTo>
                <a:lnTo>
                  <a:pt x="6122169" y="9482962"/>
                </a:lnTo>
                <a:cubicBezTo>
                  <a:pt x="6120989" y="9489201"/>
                  <a:pt x="6115083" y="9493684"/>
                  <a:pt x="6108693" y="9492654"/>
                </a:cubicBezTo>
                <a:close/>
                <a:moveTo>
                  <a:pt x="6115568" y="9441162"/>
                </a:moveTo>
                <a:lnTo>
                  <a:pt x="6114538" y="9439677"/>
                </a:lnTo>
                <a:cubicBezTo>
                  <a:pt x="6110419" y="9437618"/>
                  <a:pt x="6107421" y="9433468"/>
                  <a:pt x="6108512" y="9427621"/>
                </a:cubicBezTo>
                <a:cubicBezTo>
                  <a:pt x="6109571" y="9421927"/>
                  <a:pt x="6113569" y="9419080"/>
                  <a:pt x="6117990" y="9418535"/>
                </a:cubicBezTo>
                <a:cubicBezTo>
                  <a:pt x="6123350" y="9416748"/>
                  <a:pt x="6128741" y="9419140"/>
                  <a:pt x="6131951" y="9423775"/>
                </a:cubicBezTo>
                <a:lnTo>
                  <a:pt x="6136130" y="9429863"/>
                </a:lnTo>
                <a:cubicBezTo>
                  <a:pt x="6139734" y="9435103"/>
                  <a:pt x="6136615" y="9442979"/>
                  <a:pt x="6131497" y="9445795"/>
                </a:cubicBezTo>
                <a:cubicBezTo>
                  <a:pt x="6125561" y="9449067"/>
                  <a:pt x="6119141" y="9446371"/>
                  <a:pt x="6115568" y="9441162"/>
                </a:cubicBezTo>
                <a:close/>
                <a:moveTo>
                  <a:pt x="6132345" y="9393485"/>
                </a:moveTo>
                <a:cubicBezTo>
                  <a:pt x="6134010" y="9387033"/>
                  <a:pt x="6140400" y="9383883"/>
                  <a:pt x="6146639" y="9385034"/>
                </a:cubicBezTo>
                <a:lnTo>
                  <a:pt x="6156904" y="9386912"/>
                </a:lnTo>
                <a:cubicBezTo>
                  <a:pt x="6163173" y="9388063"/>
                  <a:pt x="6166837" y="9395363"/>
                  <a:pt x="6165353" y="9401209"/>
                </a:cubicBezTo>
                <a:cubicBezTo>
                  <a:pt x="6163688" y="9407631"/>
                  <a:pt x="6157298" y="9410811"/>
                  <a:pt x="6151090" y="9409660"/>
                </a:cubicBezTo>
                <a:lnTo>
                  <a:pt x="6140824" y="9407781"/>
                </a:lnTo>
                <a:cubicBezTo>
                  <a:pt x="6134525" y="9406600"/>
                  <a:pt x="6130831" y="9399300"/>
                  <a:pt x="6132345" y="9393485"/>
                </a:cubicBezTo>
                <a:close/>
                <a:moveTo>
                  <a:pt x="6156783" y="9492988"/>
                </a:moveTo>
                <a:lnTo>
                  <a:pt x="6161901" y="9493927"/>
                </a:lnTo>
                <a:cubicBezTo>
                  <a:pt x="6162870" y="9494108"/>
                  <a:pt x="6163688" y="9494532"/>
                  <a:pt x="6164536" y="9494896"/>
                </a:cubicBezTo>
                <a:cubicBezTo>
                  <a:pt x="6163900" y="9494260"/>
                  <a:pt x="6163203" y="9493654"/>
                  <a:pt x="6162689" y="9492897"/>
                </a:cubicBezTo>
                <a:lnTo>
                  <a:pt x="6158510" y="9486808"/>
                </a:lnTo>
                <a:cubicBezTo>
                  <a:pt x="6154906" y="9481568"/>
                  <a:pt x="6158176" y="9473663"/>
                  <a:pt x="6163294" y="9470906"/>
                </a:cubicBezTo>
                <a:cubicBezTo>
                  <a:pt x="6169290" y="9467696"/>
                  <a:pt x="6175589" y="9470451"/>
                  <a:pt x="6179193" y="9475692"/>
                </a:cubicBezTo>
                <a:lnTo>
                  <a:pt x="6180435" y="9477479"/>
                </a:lnTo>
                <a:cubicBezTo>
                  <a:pt x="6183220" y="9474360"/>
                  <a:pt x="6187733" y="9472814"/>
                  <a:pt x="6191881" y="9473572"/>
                </a:cubicBezTo>
                <a:lnTo>
                  <a:pt x="6196999" y="9474541"/>
                </a:lnTo>
                <a:cubicBezTo>
                  <a:pt x="6203450" y="9475722"/>
                  <a:pt x="6206993" y="9482416"/>
                  <a:pt x="6205963" y="9488504"/>
                </a:cubicBezTo>
                <a:cubicBezTo>
                  <a:pt x="6204873" y="9494865"/>
                  <a:pt x="6198029" y="9498561"/>
                  <a:pt x="6192002" y="9497440"/>
                </a:cubicBezTo>
                <a:lnTo>
                  <a:pt x="6186885" y="9496501"/>
                </a:lnTo>
                <a:cubicBezTo>
                  <a:pt x="6185098" y="9496167"/>
                  <a:pt x="6183584" y="9495381"/>
                  <a:pt x="6182281" y="9494381"/>
                </a:cubicBezTo>
                <a:cubicBezTo>
                  <a:pt x="6181252" y="9495744"/>
                  <a:pt x="6180010" y="9496895"/>
                  <a:pt x="6178618" y="9497652"/>
                </a:cubicBezTo>
                <a:cubicBezTo>
                  <a:pt x="6175619" y="9499288"/>
                  <a:pt x="6172531" y="9499379"/>
                  <a:pt x="6169775" y="9498440"/>
                </a:cubicBezTo>
                <a:cubicBezTo>
                  <a:pt x="6171562" y="9500681"/>
                  <a:pt x="6172531" y="9503589"/>
                  <a:pt x="6172288" y="9506890"/>
                </a:cubicBezTo>
                <a:cubicBezTo>
                  <a:pt x="6171895" y="9512918"/>
                  <a:pt x="6165353" y="9518370"/>
                  <a:pt x="6159327" y="9517250"/>
                </a:cubicBezTo>
                <a:lnTo>
                  <a:pt x="6154209" y="9516311"/>
                </a:lnTo>
                <a:cubicBezTo>
                  <a:pt x="6147729" y="9515099"/>
                  <a:pt x="6143398" y="9510071"/>
                  <a:pt x="6143852" y="9503346"/>
                </a:cubicBezTo>
                <a:cubicBezTo>
                  <a:pt x="6144216" y="9497319"/>
                  <a:pt x="6150727" y="9491866"/>
                  <a:pt x="6156783" y="9492988"/>
                </a:cubicBezTo>
                <a:close/>
                <a:moveTo>
                  <a:pt x="6194213" y="9523187"/>
                </a:moveTo>
                <a:cubicBezTo>
                  <a:pt x="6191458" y="9538059"/>
                  <a:pt x="6168442" y="9533546"/>
                  <a:pt x="6171198" y="9518704"/>
                </a:cubicBezTo>
                <a:cubicBezTo>
                  <a:pt x="6173954" y="9503801"/>
                  <a:pt x="6196969" y="9508314"/>
                  <a:pt x="6194213" y="9523187"/>
                </a:cubicBezTo>
                <a:close/>
                <a:moveTo>
                  <a:pt x="6189095" y="9580041"/>
                </a:moveTo>
                <a:cubicBezTo>
                  <a:pt x="6194031" y="9581706"/>
                  <a:pt x="6198332" y="9586643"/>
                  <a:pt x="6197363" y="9592005"/>
                </a:cubicBezTo>
                <a:lnTo>
                  <a:pt x="6196424" y="9597124"/>
                </a:lnTo>
                <a:cubicBezTo>
                  <a:pt x="6195273" y="9603394"/>
                  <a:pt x="6190549" y="9608392"/>
                  <a:pt x="6183735" y="9607816"/>
                </a:cubicBezTo>
                <a:cubicBezTo>
                  <a:pt x="6178254" y="9607332"/>
                  <a:pt x="6172924" y="9602092"/>
                  <a:pt x="6173136" y="9596336"/>
                </a:cubicBezTo>
                <a:cubicBezTo>
                  <a:pt x="6171137" y="9594065"/>
                  <a:pt x="6170017" y="9590946"/>
                  <a:pt x="6170744" y="9587037"/>
                </a:cubicBezTo>
                <a:cubicBezTo>
                  <a:pt x="6172500" y="9577345"/>
                  <a:pt x="6182797" y="9575861"/>
                  <a:pt x="6189095" y="9580041"/>
                </a:cubicBezTo>
                <a:close/>
                <a:moveTo>
                  <a:pt x="6206024" y="9692689"/>
                </a:moveTo>
                <a:cubicBezTo>
                  <a:pt x="6202450" y="9687419"/>
                  <a:pt x="6203964" y="9679997"/>
                  <a:pt x="6209204" y="9676393"/>
                </a:cubicBezTo>
                <a:cubicBezTo>
                  <a:pt x="6211233" y="9675000"/>
                  <a:pt x="6213262" y="9673606"/>
                  <a:pt x="6215291" y="9672213"/>
                </a:cubicBezTo>
                <a:cubicBezTo>
                  <a:pt x="6220529" y="9668609"/>
                  <a:pt x="6228039" y="9670153"/>
                  <a:pt x="6231583" y="9675394"/>
                </a:cubicBezTo>
                <a:cubicBezTo>
                  <a:pt x="6235156" y="9680664"/>
                  <a:pt x="6233642" y="9688085"/>
                  <a:pt x="6228433" y="9691690"/>
                </a:cubicBezTo>
                <a:lnTo>
                  <a:pt x="6222347" y="9695870"/>
                </a:lnTo>
                <a:cubicBezTo>
                  <a:pt x="6217077" y="9699474"/>
                  <a:pt x="6209567" y="9697929"/>
                  <a:pt x="6206024" y="9692689"/>
                </a:cubicBezTo>
                <a:close/>
                <a:moveTo>
                  <a:pt x="6215714" y="9651101"/>
                </a:moveTo>
                <a:cubicBezTo>
                  <a:pt x="6218440" y="9636441"/>
                  <a:pt x="6241879" y="9637591"/>
                  <a:pt x="6239154" y="9652404"/>
                </a:cubicBezTo>
                <a:cubicBezTo>
                  <a:pt x="6236428" y="9667064"/>
                  <a:pt x="6212958" y="9665943"/>
                  <a:pt x="6215714" y="9651101"/>
                </a:cubicBezTo>
                <a:close/>
                <a:moveTo>
                  <a:pt x="6235550" y="9578708"/>
                </a:moveTo>
                <a:cubicBezTo>
                  <a:pt x="6232733" y="9582161"/>
                  <a:pt x="6228039" y="9583645"/>
                  <a:pt x="6223437" y="9582797"/>
                </a:cubicBezTo>
                <a:lnTo>
                  <a:pt x="6218319" y="9581858"/>
                </a:lnTo>
                <a:cubicBezTo>
                  <a:pt x="6212050" y="9580707"/>
                  <a:pt x="6208416" y="9573346"/>
                  <a:pt x="6209930" y="9567531"/>
                </a:cubicBezTo>
                <a:cubicBezTo>
                  <a:pt x="6211626" y="9561079"/>
                  <a:pt x="6218016" y="9557990"/>
                  <a:pt x="6224254" y="9559141"/>
                </a:cubicBezTo>
                <a:lnTo>
                  <a:pt x="6229372" y="9560080"/>
                </a:lnTo>
                <a:cubicBezTo>
                  <a:pt x="6230553" y="9560291"/>
                  <a:pt x="6231583" y="9560927"/>
                  <a:pt x="6232552" y="9561534"/>
                </a:cubicBezTo>
                <a:cubicBezTo>
                  <a:pt x="6234278" y="9556203"/>
                  <a:pt x="6238790" y="9552235"/>
                  <a:pt x="6244816" y="9552871"/>
                </a:cubicBezTo>
                <a:cubicBezTo>
                  <a:pt x="6250782" y="9553506"/>
                  <a:pt x="6256385" y="9559565"/>
                  <a:pt x="6255234" y="9565804"/>
                </a:cubicBezTo>
                <a:lnTo>
                  <a:pt x="6254295" y="9570924"/>
                </a:lnTo>
                <a:cubicBezTo>
                  <a:pt x="6253145" y="9577194"/>
                  <a:pt x="6248087" y="9582071"/>
                  <a:pt x="6241395" y="9581343"/>
                </a:cubicBezTo>
                <a:cubicBezTo>
                  <a:pt x="6239245" y="9581161"/>
                  <a:pt x="6237276" y="9580071"/>
                  <a:pt x="6235550" y="9578708"/>
                </a:cubicBezTo>
                <a:close/>
                <a:moveTo>
                  <a:pt x="6244877" y="9621144"/>
                </a:moveTo>
                <a:cubicBezTo>
                  <a:pt x="6249026" y="9617116"/>
                  <a:pt x="6257960" y="9617025"/>
                  <a:pt x="6261442" y="9622083"/>
                </a:cubicBezTo>
                <a:cubicBezTo>
                  <a:pt x="6262835" y="9624113"/>
                  <a:pt x="6264228" y="9626142"/>
                  <a:pt x="6265621" y="9628171"/>
                </a:cubicBezTo>
                <a:cubicBezTo>
                  <a:pt x="6269346" y="9633624"/>
                  <a:pt x="6269709" y="9639833"/>
                  <a:pt x="6264682" y="9644740"/>
                </a:cubicBezTo>
                <a:cubicBezTo>
                  <a:pt x="6260533" y="9648769"/>
                  <a:pt x="6251600" y="9648860"/>
                  <a:pt x="6248118" y="9643771"/>
                </a:cubicBezTo>
                <a:lnTo>
                  <a:pt x="6243938" y="9637683"/>
                </a:lnTo>
                <a:cubicBezTo>
                  <a:pt x="6240183" y="9632291"/>
                  <a:pt x="6239850" y="9626051"/>
                  <a:pt x="6244877" y="9621144"/>
                </a:cubicBezTo>
                <a:close/>
                <a:moveTo>
                  <a:pt x="6273131" y="9690690"/>
                </a:moveTo>
                <a:lnTo>
                  <a:pt x="6278249" y="9691629"/>
                </a:lnTo>
                <a:cubicBezTo>
                  <a:pt x="6284518" y="9692780"/>
                  <a:pt x="6288879" y="9698928"/>
                  <a:pt x="6287758" y="9705229"/>
                </a:cubicBezTo>
                <a:cubicBezTo>
                  <a:pt x="6286668" y="9711439"/>
                  <a:pt x="6280399" y="9715921"/>
                  <a:pt x="6274161" y="9714740"/>
                </a:cubicBezTo>
                <a:lnTo>
                  <a:pt x="6269043" y="9713802"/>
                </a:lnTo>
                <a:cubicBezTo>
                  <a:pt x="6262805" y="9712650"/>
                  <a:pt x="6258414" y="9706501"/>
                  <a:pt x="6259534" y="9700201"/>
                </a:cubicBezTo>
                <a:cubicBezTo>
                  <a:pt x="6260655" y="9694022"/>
                  <a:pt x="6266893" y="9689539"/>
                  <a:pt x="6273131" y="9690690"/>
                </a:cubicBezTo>
                <a:close/>
                <a:moveTo>
                  <a:pt x="6277008" y="9606362"/>
                </a:moveTo>
                <a:cubicBezTo>
                  <a:pt x="6279763" y="9591520"/>
                  <a:pt x="6302052" y="9598912"/>
                  <a:pt x="6299326" y="9613541"/>
                </a:cubicBezTo>
                <a:cubicBezTo>
                  <a:pt x="6296601" y="9628384"/>
                  <a:pt x="6274312" y="9621023"/>
                  <a:pt x="6277008" y="9606362"/>
                </a:cubicBezTo>
                <a:close/>
                <a:moveTo>
                  <a:pt x="6320343" y="9696263"/>
                </a:moveTo>
                <a:cubicBezTo>
                  <a:pt x="6317587" y="9711105"/>
                  <a:pt x="6294511" y="9706865"/>
                  <a:pt x="6297267" y="9691993"/>
                </a:cubicBezTo>
                <a:cubicBezTo>
                  <a:pt x="6300023" y="9677120"/>
                  <a:pt x="6323099" y="9681391"/>
                  <a:pt x="6320343" y="9696263"/>
                </a:cubicBezTo>
                <a:close/>
                <a:moveTo>
                  <a:pt x="6319464" y="9671698"/>
                </a:moveTo>
                <a:cubicBezTo>
                  <a:pt x="6313317" y="9681300"/>
                  <a:pt x="6295420" y="9678665"/>
                  <a:pt x="6297843" y="9665640"/>
                </a:cubicBezTo>
                <a:cubicBezTo>
                  <a:pt x="6298085" y="9664398"/>
                  <a:pt x="6298478" y="9663338"/>
                  <a:pt x="6298993" y="9662339"/>
                </a:cubicBezTo>
                <a:cubicBezTo>
                  <a:pt x="6298842" y="9660945"/>
                  <a:pt x="6298903" y="9659492"/>
                  <a:pt x="6299205" y="9658098"/>
                </a:cubicBezTo>
                <a:cubicBezTo>
                  <a:pt x="6300174" y="9653887"/>
                  <a:pt x="6303657" y="9651071"/>
                  <a:pt x="6307654" y="9650041"/>
                </a:cubicBezTo>
                <a:cubicBezTo>
                  <a:pt x="6309653" y="9647345"/>
                  <a:pt x="6312560" y="9645498"/>
                  <a:pt x="6316618" y="9645346"/>
                </a:cubicBezTo>
                <a:cubicBezTo>
                  <a:pt x="6322432" y="9645104"/>
                  <a:pt x="6329064" y="9651010"/>
                  <a:pt x="6328307" y="9657098"/>
                </a:cubicBezTo>
                <a:cubicBezTo>
                  <a:pt x="6327611" y="9662611"/>
                  <a:pt x="6326066" y="9667912"/>
                  <a:pt x="6320979" y="9670971"/>
                </a:cubicBezTo>
                <a:cubicBezTo>
                  <a:pt x="6320494" y="9671304"/>
                  <a:pt x="6319980" y="9671456"/>
                  <a:pt x="6319464" y="9671698"/>
                </a:cubicBezTo>
                <a:close/>
                <a:moveTo>
                  <a:pt x="6322009" y="9706562"/>
                </a:moveTo>
                <a:cubicBezTo>
                  <a:pt x="6323220" y="9700110"/>
                  <a:pt x="6329125" y="9696142"/>
                  <a:pt x="6335545" y="9696930"/>
                </a:cubicBezTo>
                <a:cubicBezTo>
                  <a:pt x="6341753" y="9697687"/>
                  <a:pt x="6346265" y="9704441"/>
                  <a:pt x="6345145" y="9710469"/>
                </a:cubicBezTo>
                <a:lnTo>
                  <a:pt x="6344206" y="9715588"/>
                </a:lnTo>
                <a:cubicBezTo>
                  <a:pt x="6342995" y="9722040"/>
                  <a:pt x="6337059" y="9725977"/>
                  <a:pt x="6330670" y="9725190"/>
                </a:cubicBezTo>
                <a:cubicBezTo>
                  <a:pt x="6324431" y="9724433"/>
                  <a:pt x="6319949" y="9717678"/>
                  <a:pt x="6321039" y="9711650"/>
                </a:cubicBezTo>
                <a:lnTo>
                  <a:pt x="6322009" y="9706562"/>
                </a:lnTo>
                <a:close/>
                <a:moveTo>
                  <a:pt x="6329246" y="9638682"/>
                </a:moveTo>
                <a:cubicBezTo>
                  <a:pt x="6332002" y="9623840"/>
                  <a:pt x="6355047" y="9628292"/>
                  <a:pt x="6352261" y="9643165"/>
                </a:cubicBezTo>
                <a:cubicBezTo>
                  <a:pt x="6349536" y="9658007"/>
                  <a:pt x="6326520" y="9653524"/>
                  <a:pt x="6329246" y="9638682"/>
                </a:cubicBezTo>
                <a:close/>
                <a:moveTo>
                  <a:pt x="6389722" y="9386791"/>
                </a:moveTo>
                <a:cubicBezTo>
                  <a:pt x="6396051" y="9373009"/>
                  <a:pt x="6417219" y="9383156"/>
                  <a:pt x="6410920" y="9396847"/>
                </a:cubicBezTo>
                <a:cubicBezTo>
                  <a:pt x="6404591" y="9410629"/>
                  <a:pt x="6383423" y="9400482"/>
                  <a:pt x="6389722" y="9386791"/>
                </a:cubicBezTo>
                <a:close/>
                <a:moveTo>
                  <a:pt x="6413645" y="9626687"/>
                </a:moveTo>
                <a:cubicBezTo>
                  <a:pt x="6410890" y="9641499"/>
                  <a:pt x="6387632" y="9638500"/>
                  <a:pt x="6390388" y="9623628"/>
                </a:cubicBezTo>
                <a:cubicBezTo>
                  <a:pt x="6393113" y="9608846"/>
                  <a:pt x="6416401" y="9611815"/>
                  <a:pt x="6413645" y="9626687"/>
                </a:cubicBezTo>
                <a:close/>
                <a:moveTo>
                  <a:pt x="6395172" y="9540603"/>
                </a:moveTo>
                <a:cubicBezTo>
                  <a:pt x="6397898" y="9525821"/>
                  <a:pt x="6421277" y="9528094"/>
                  <a:pt x="6418521" y="9542935"/>
                </a:cubicBezTo>
                <a:cubicBezTo>
                  <a:pt x="6415765" y="9557748"/>
                  <a:pt x="6392417" y="9555445"/>
                  <a:pt x="6395172" y="9540603"/>
                </a:cubicBezTo>
                <a:close/>
                <a:moveTo>
                  <a:pt x="6438901" y="9601486"/>
                </a:moveTo>
                <a:lnTo>
                  <a:pt x="6436025" y="9600971"/>
                </a:lnTo>
                <a:cubicBezTo>
                  <a:pt x="6440446" y="9604848"/>
                  <a:pt x="6442051" y="9610392"/>
                  <a:pt x="6442051" y="9616176"/>
                </a:cubicBezTo>
                <a:cubicBezTo>
                  <a:pt x="6442051" y="9622538"/>
                  <a:pt x="6435147" y="9627323"/>
                  <a:pt x="6429272" y="9626778"/>
                </a:cubicBezTo>
                <a:cubicBezTo>
                  <a:pt x="6424547" y="9626324"/>
                  <a:pt x="6421307" y="9623325"/>
                  <a:pt x="6419732" y="9619417"/>
                </a:cubicBezTo>
                <a:cubicBezTo>
                  <a:pt x="6414705" y="9618721"/>
                  <a:pt x="6410405" y="9615480"/>
                  <a:pt x="6409497" y="9610027"/>
                </a:cubicBezTo>
                <a:cubicBezTo>
                  <a:pt x="6408861" y="9606302"/>
                  <a:pt x="6410466" y="9602334"/>
                  <a:pt x="6413222" y="9599608"/>
                </a:cubicBezTo>
                <a:cubicBezTo>
                  <a:pt x="6413070" y="9599396"/>
                  <a:pt x="6412828" y="9599275"/>
                  <a:pt x="6412676" y="9599033"/>
                </a:cubicBezTo>
                <a:lnTo>
                  <a:pt x="6408497" y="9592975"/>
                </a:lnTo>
                <a:cubicBezTo>
                  <a:pt x="6404894" y="9587734"/>
                  <a:pt x="6407861" y="9579859"/>
                  <a:pt x="6412979" y="9576981"/>
                </a:cubicBezTo>
                <a:cubicBezTo>
                  <a:pt x="6417067" y="9574679"/>
                  <a:pt x="6421428" y="9575346"/>
                  <a:pt x="6424941" y="9577647"/>
                </a:cubicBezTo>
                <a:cubicBezTo>
                  <a:pt x="6426970" y="9576558"/>
                  <a:pt x="6429211" y="9575861"/>
                  <a:pt x="6431543" y="9576315"/>
                </a:cubicBezTo>
                <a:lnTo>
                  <a:pt x="6441809" y="9578193"/>
                </a:lnTo>
                <a:cubicBezTo>
                  <a:pt x="6448047" y="9579374"/>
                  <a:pt x="6452832" y="9584675"/>
                  <a:pt x="6452015" y="9591309"/>
                </a:cubicBezTo>
                <a:cubicBezTo>
                  <a:pt x="6451257" y="9597306"/>
                  <a:pt x="6445140" y="9602637"/>
                  <a:pt x="6438901" y="9601486"/>
                </a:cubicBezTo>
                <a:close/>
                <a:moveTo>
                  <a:pt x="6461281" y="9243580"/>
                </a:moveTo>
                <a:cubicBezTo>
                  <a:pt x="6467489" y="9230041"/>
                  <a:pt x="6489959" y="9236886"/>
                  <a:pt x="6483690" y="9250578"/>
                </a:cubicBezTo>
                <a:cubicBezTo>
                  <a:pt x="6477452" y="9264147"/>
                  <a:pt x="6454982" y="9257301"/>
                  <a:pt x="6461281" y="9243580"/>
                </a:cubicBezTo>
                <a:close/>
                <a:moveTo>
                  <a:pt x="6490838" y="9621871"/>
                </a:moveTo>
                <a:cubicBezTo>
                  <a:pt x="6494623" y="9608544"/>
                  <a:pt x="6516457" y="9610300"/>
                  <a:pt x="6513792" y="9624688"/>
                </a:cubicBezTo>
                <a:cubicBezTo>
                  <a:pt x="6513338" y="9627202"/>
                  <a:pt x="6512127" y="9629110"/>
                  <a:pt x="6510643" y="9630655"/>
                </a:cubicBezTo>
                <a:cubicBezTo>
                  <a:pt x="6511339" y="9637743"/>
                  <a:pt x="6506100" y="9645770"/>
                  <a:pt x="6496985" y="9644074"/>
                </a:cubicBezTo>
                <a:lnTo>
                  <a:pt x="6493805" y="9643468"/>
                </a:lnTo>
                <a:cubicBezTo>
                  <a:pt x="6482025" y="9641318"/>
                  <a:pt x="6482691" y="9626566"/>
                  <a:pt x="6490838" y="9621871"/>
                </a:cubicBezTo>
                <a:close/>
                <a:moveTo>
                  <a:pt x="6491746" y="9301949"/>
                </a:moveTo>
                <a:cubicBezTo>
                  <a:pt x="6494320" y="9296194"/>
                  <a:pt x="6501497" y="9293407"/>
                  <a:pt x="6507251" y="9296042"/>
                </a:cubicBezTo>
                <a:lnTo>
                  <a:pt x="6511975" y="9298224"/>
                </a:lnTo>
                <a:cubicBezTo>
                  <a:pt x="6517759" y="9300858"/>
                  <a:pt x="6520515" y="9307886"/>
                  <a:pt x="6517880" y="9313732"/>
                </a:cubicBezTo>
                <a:cubicBezTo>
                  <a:pt x="6515306" y="9319487"/>
                  <a:pt x="6508129" y="9322273"/>
                  <a:pt x="6502375" y="9319639"/>
                </a:cubicBezTo>
                <a:lnTo>
                  <a:pt x="6497651" y="9317457"/>
                </a:lnTo>
                <a:cubicBezTo>
                  <a:pt x="6491867" y="9314822"/>
                  <a:pt x="6489111" y="9307795"/>
                  <a:pt x="6491746" y="9301949"/>
                </a:cubicBezTo>
                <a:close/>
                <a:moveTo>
                  <a:pt x="6494471" y="9244429"/>
                </a:moveTo>
                <a:lnTo>
                  <a:pt x="6491897" y="9237492"/>
                </a:lnTo>
                <a:cubicBezTo>
                  <a:pt x="6489596" y="9231313"/>
                  <a:pt x="6490807" y="9225194"/>
                  <a:pt x="6496894" y="9221681"/>
                </a:cubicBezTo>
                <a:cubicBezTo>
                  <a:pt x="6501891" y="9218773"/>
                  <a:pt x="6510582" y="9220893"/>
                  <a:pt x="6512702" y="9226679"/>
                </a:cubicBezTo>
                <a:cubicBezTo>
                  <a:pt x="6513550" y="9228980"/>
                  <a:pt x="6514428" y="9231282"/>
                  <a:pt x="6515276" y="9233585"/>
                </a:cubicBezTo>
                <a:cubicBezTo>
                  <a:pt x="6517577" y="9239763"/>
                  <a:pt x="6516366" y="9245882"/>
                  <a:pt x="6510309" y="9249396"/>
                </a:cubicBezTo>
                <a:cubicBezTo>
                  <a:pt x="6505282" y="9252334"/>
                  <a:pt x="6496591" y="9250213"/>
                  <a:pt x="6494471" y="9244429"/>
                </a:cubicBezTo>
                <a:close/>
                <a:moveTo>
                  <a:pt x="6503223" y="9182274"/>
                </a:moveTo>
                <a:cubicBezTo>
                  <a:pt x="6497621" y="9180184"/>
                  <a:pt x="6493623" y="9172944"/>
                  <a:pt x="6496288" y="9167189"/>
                </a:cubicBezTo>
                <a:lnTo>
                  <a:pt x="6498469" y="9162434"/>
                </a:lnTo>
                <a:cubicBezTo>
                  <a:pt x="6501103" y="9156679"/>
                  <a:pt x="6507221" y="9153134"/>
                  <a:pt x="6513550" y="9155497"/>
                </a:cubicBezTo>
                <a:cubicBezTo>
                  <a:pt x="6519152" y="9157557"/>
                  <a:pt x="6523150" y="9164796"/>
                  <a:pt x="6520484" y="9170581"/>
                </a:cubicBezTo>
                <a:lnTo>
                  <a:pt x="6518304" y="9175307"/>
                </a:lnTo>
                <a:cubicBezTo>
                  <a:pt x="6515640" y="9181123"/>
                  <a:pt x="6509552" y="9184606"/>
                  <a:pt x="6503223" y="9182274"/>
                </a:cubicBezTo>
                <a:close/>
                <a:moveTo>
                  <a:pt x="5950736" y="9448794"/>
                </a:moveTo>
                <a:cubicBezTo>
                  <a:pt x="5949343" y="9446765"/>
                  <a:pt x="5947950" y="9444735"/>
                  <a:pt x="5946557" y="9442706"/>
                </a:cubicBezTo>
                <a:cubicBezTo>
                  <a:pt x="5942953" y="9437466"/>
                  <a:pt x="5944044" y="9430076"/>
                  <a:pt x="5949313" y="9426349"/>
                </a:cubicBezTo>
                <a:cubicBezTo>
                  <a:pt x="5954400" y="9422715"/>
                  <a:pt x="5962092" y="9423866"/>
                  <a:pt x="5965666" y="9429075"/>
                </a:cubicBezTo>
                <a:cubicBezTo>
                  <a:pt x="5967059" y="9431105"/>
                  <a:pt x="5968452" y="9433134"/>
                  <a:pt x="5969845" y="9435164"/>
                </a:cubicBezTo>
                <a:cubicBezTo>
                  <a:pt x="5973449" y="9440405"/>
                  <a:pt x="5972358" y="9447795"/>
                  <a:pt x="5967089" y="9451520"/>
                </a:cubicBezTo>
                <a:cubicBezTo>
                  <a:pt x="5962002" y="9455185"/>
                  <a:pt x="5954340" y="9454004"/>
                  <a:pt x="5950736" y="9448794"/>
                </a:cubicBezTo>
                <a:close/>
                <a:moveTo>
                  <a:pt x="5963970" y="9647223"/>
                </a:moveTo>
                <a:cubicBezTo>
                  <a:pt x="5965696" y="9641560"/>
                  <a:pt x="5972419" y="9637501"/>
                  <a:pt x="5978203" y="9639621"/>
                </a:cubicBezTo>
                <a:lnTo>
                  <a:pt x="5984926" y="9642105"/>
                </a:lnTo>
                <a:cubicBezTo>
                  <a:pt x="5988136" y="9643286"/>
                  <a:pt x="5990559" y="9645649"/>
                  <a:pt x="5991891" y="9648556"/>
                </a:cubicBezTo>
                <a:cubicBezTo>
                  <a:pt x="5997373" y="9649284"/>
                  <a:pt x="6001975" y="9653222"/>
                  <a:pt x="6000704" y="9660278"/>
                </a:cubicBezTo>
                <a:cubicBezTo>
                  <a:pt x="5998342" y="9673091"/>
                  <a:pt x="5980262" y="9673546"/>
                  <a:pt x="5977476" y="9663641"/>
                </a:cubicBezTo>
                <a:cubicBezTo>
                  <a:pt x="5975508" y="9662914"/>
                  <a:pt x="5973540" y="9662187"/>
                  <a:pt x="5971601" y="9661490"/>
                </a:cubicBezTo>
                <a:cubicBezTo>
                  <a:pt x="5965757" y="9659310"/>
                  <a:pt x="5962092" y="9653403"/>
                  <a:pt x="5963970" y="9647223"/>
                </a:cubicBezTo>
                <a:close/>
                <a:moveTo>
                  <a:pt x="5976295" y="9730551"/>
                </a:moveTo>
                <a:lnTo>
                  <a:pt x="5986561" y="9732430"/>
                </a:lnTo>
                <a:cubicBezTo>
                  <a:pt x="5993011" y="9733641"/>
                  <a:pt x="5996494" y="9740456"/>
                  <a:pt x="5995404" y="9746484"/>
                </a:cubicBezTo>
                <a:cubicBezTo>
                  <a:pt x="5994223" y="9752875"/>
                  <a:pt x="5987379" y="9756419"/>
                  <a:pt x="5981352" y="9755328"/>
                </a:cubicBezTo>
                <a:lnTo>
                  <a:pt x="5971086" y="9753420"/>
                </a:lnTo>
                <a:cubicBezTo>
                  <a:pt x="5964636" y="9752239"/>
                  <a:pt x="5961154" y="9745423"/>
                  <a:pt x="5962274" y="9739366"/>
                </a:cubicBezTo>
                <a:cubicBezTo>
                  <a:pt x="5963425" y="9732975"/>
                  <a:pt x="5970269" y="9729461"/>
                  <a:pt x="5976295" y="9730551"/>
                </a:cubicBezTo>
                <a:close/>
                <a:moveTo>
                  <a:pt x="5926540" y="9778591"/>
                </a:moveTo>
                <a:cubicBezTo>
                  <a:pt x="5923845" y="9772806"/>
                  <a:pt x="5927176" y="9766233"/>
                  <a:pt x="5932596" y="9763628"/>
                </a:cubicBezTo>
                <a:cubicBezTo>
                  <a:pt x="5936715" y="9761690"/>
                  <a:pt x="5941348" y="9762962"/>
                  <a:pt x="5944558" y="9765839"/>
                </a:cubicBezTo>
                <a:cubicBezTo>
                  <a:pt x="5951917" y="9760599"/>
                  <a:pt x="5965332" y="9765749"/>
                  <a:pt x="5963182" y="9777289"/>
                </a:cubicBezTo>
                <a:cubicBezTo>
                  <a:pt x="5961669" y="9785497"/>
                  <a:pt x="5954067" y="9787618"/>
                  <a:pt x="5947950" y="9785558"/>
                </a:cubicBezTo>
                <a:cubicBezTo>
                  <a:pt x="5946769" y="9787043"/>
                  <a:pt x="5945376" y="9788405"/>
                  <a:pt x="5943620" y="9789223"/>
                </a:cubicBezTo>
                <a:cubicBezTo>
                  <a:pt x="5937926" y="9791949"/>
                  <a:pt x="5931173" y="9788587"/>
                  <a:pt x="5928690" y="9783165"/>
                </a:cubicBezTo>
                <a:lnTo>
                  <a:pt x="5926540" y="9778591"/>
                </a:lnTo>
                <a:close/>
                <a:moveTo>
                  <a:pt x="5942529" y="9822421"/>
                </a:moveTo>
                <a:lnTo>
                  <a:pt x="5937411" y="9821482"/>
                </a:lnTo>
                <a:cubicBezTo>
                  <a:pt x="5930961" y="9820270"/>
                  <a:pt x="5927418" y="9813606"/>
                  <a:pt x="5928448" y="9807518"/>
                </a:cubicBezTo>
                <a:cubicBezTo>
                  <a:pt x="5929538" y="9801127"/>
                  <a:pt x="5936382" y="9797432"/>
                  <a:pt x="5942408" y="9798582"/>
                </a:cubicBezTo>
                <a:lnTo>
                  <a:pt x="5947526" y="9799522"/>
                </a:lnTo>
                <a:cubicBezTo>
                  <a:pt x="5949313" y="9799854"/>
                  <a:pt x="5950827" y="9800612"/>
                  <a:pt x="5952129" y="9801642"/>
                </a:cubicBezTo>
                <a:cubicBezTo>
                  <a:pt x="5953159" y="9800279"/>
                  <a:pt x="5954400" y="9799128"/>
                  <a:pt x="5955794" y="9798371"/>
                </a:cubicBezTo>
                <a:cubicBezTo>
                  <a:pt x="5958792" y="9796765"/>
                  <a:pt x="5961880" y="9796644"/>
                  <a:pt x="5964636" y="9797583"/>
                </a:cubicBezTo>
                <a:cubicBezTo>
                  <a:pt x="5962850" y="9795342"/>
                  <a:pt x="5961880" y="9792464"/>
                  <a:pt x="5962092" y="9789133"/>
                </a:cubicBezTo>
                <a:cubicBezTo>
                  <a:pt x="5962304" y="9785891"/>
                  <a:pt x="5964363" y="9782892"/>
                  <a:pt x="5967119" y="9780923"/>
                </a:cubicBezTo>
                <a:cubicBezTo>
                  <a:pt x="5963970" y="9768686"/>
                  <a:pt x="5981958" y="9759781"/>
                  <a:pt x="5987773" y="9772351"/>
                </a:cubicBezTo>
                <a:cubicBezTo>
                  <a:pt x="5989680" y="9776501"/>
                  <a:pt x="5988893" y="9780287"/>
                  <a:pt x="5986925" y="9783286"/>
                </a:cubicBezTo>
                <a:cubicBezTo>
                  <a:pt x="5989317" y="9785618"/>
                  <a:pt x="5990771" y="9788829"/>
                  <a:pt x="5990528" y="9792706"/>
                </a:cubicBezTo>
                <a:cubicBezTo>
                  <a:pt x="5990134" y="9798734"/>
                  <a:pt x="5983594" y="9804186"/>
                  <a:pt x="5977567" y="9803066"/>
                </a:cubicBezTo>
                <a:lnTo>
                  <a:pt x="5972449" y="9802127"/>
                </a:lnTo>
                <a:cubicBezTo>
                  <a:pt x="5971480" y="9801944"/>
                  <a:pt x="5970663" y="9801521"/>
                  <a:pt x="5969815" y="9801187"/>
                </a:cubicBezTo>
                <a:cubicBezTo>
                  <a:pt x="5970451" y="9801823"/>
                  <a:pt x="5971147" y="9802430"/>
                  <a:pt x="5971662" y="9803187"/>
                </a:cubicBezTo>
                <a:lnTo>
                  <a:pt x="5975841" y="9809275"/>
                </a:lnTo>
                <a:cubicBezTo>
                  <a:pt x="5979445" y="9814515"/>
                  <a:pt x="5976174" y="9822421"/>
                  <a:pt x="5971056" y="9825147"/>
                </a:cubicBezTo>
                <a:cubicBezTo>
                  <a:pt x="5965060" y="9828358"/>
                  <a:pt x="5958761" y="9825601"/>
                  <a:pt x="5955157" y="9820361"/>
                </a:cubicBezTo>
                <a:lnTo>
                  <a:pt x="5953916" y="9818574"/>
                </a:lnTo>
                <a:cubicBezTo>
                  <a:pt x="5951190" y="9821634"/>
                  <a:pt x="5946678" y="9823178"/>
                  <a:pt x="5942529" y="9822421"/>
                </a:cubicBezTo>
                <a:close/>
                <a:moveTo>
                  <a:pt x="5963819" y="9873217"/>
                </a:moveTo>
                <a:cubicBezTo>
                  <a:pt x="5962880" y="9873339"/>
                  <a:pt x="5962032" y="9873611"/>
                  <a:pt x="5961002" y="9873520"/>
                </a:cubicBezTo>
                <a:cubicBezTo>
                  <a:pt x="5955097" y="9872945"/>
                  <a:pt x="5949313" y="9866947"/>
                  <a:pt x="5950463" y="9860707"/>
                </a:cubicBezTo>
                <a:lnTo>
                  <a:pt x="5951402" y="9855589"/>
                </a:lnTo>
                <a:cubicBezTo>
                  <a:pt x="5952553" y="9849319"/>
                  <a:pt x="5957429" y="9844381"/>
                  <a:pt x="5964212" y="9845018"/>
                </a:cubicBezTo>
                <a:cubicBezTo>
                  <a:pt x="5968543" y="9845441"/>
                  <a:pt x="5972722" y="9848773"/>
                  <a:pt x="5974236" y="9852953"/>
                </a:cubicBezTo>
                <a:lnTo>
                  <a:pt x="5977264" y="9853528"/>
                </a:lnTo>
                <a:cubicBezTo>
                  <a:pt x="5983745" y="9854740"/>
                  <a:pt x="5988075" y="9859769"/>
                  <a:pt x="5987621" y="9866493"/>
                </a:cubicBezTo>
                <a:cubicBezTo>
                  <a:pt x="5987227" y="9872520"/>
                  <a:pt x="5980686" y="9877942"/>
                  <a:pt x="5974660" y="9876822"/>
                </a:cubicBezTo>
                <a:lnTo>
                  <a:pt x="5969542" y="9875882"/>
                </a:lnTo>
                <a:cubicBezTo>
                  <a:pt x="5967271" y="9875489"/>
                  <a:pt x="5965423" y="9874459"/>
                  <a:pt x="5963819" y="9873217"/>
                </a:cubicBezTo>
                <a:close/>
                <a:moveTo>
                  <a:pt x="5962819" y="9942248"/>
                </a:moveTo>
                <a:cubicBezTo>
                  <a:pt x="5956399" y="9944277"/>
                  <a:pt x="5951100" y="9940370"/>
                  <a:pt x="5948495" y="9934797"/>
                </a:cubicBezTo>
                <a:lnTo>
                  <a:pt x="5946375" y="9930192"/>
                </a:lnTo>
                <a:cubicBezTo>
                  <a:pt x="5943771" y="9924558"/>
                  <a:pt x="5948525" y="9917562"/>
                  <a:pt x="5953825" y="9915865"/>
                </a:cubicBezTo>
                <a:cubicBezTo>
                  <a:pt x="5960245" y="9913866"/>
                  <a:pt x="5965545" y="9917743"/>
                  <a:pt x="5968119" y="9923347"/>
                </a:cubicBezTo>
                <a:lnTo>
                  <a:pt x="5970238" y="9927951"/>
                </a:lnTo>
                <a:cubicBezTo>
                  <a:pt x="5972873" y="9933554"/>
                  <a:pt x="5968119" y="9940582"/>
                  <a:pt x="5962819" y="9942248"/>
                </a:cubicBezTo>
                <a:close/>
                <a:moveTo>
                  <a:pt x="5997615" y="9959937"/>
                </a:moveTo>
                <a:cubicBezTo>
                  <a:pt x="5994889" y="9961906"/>
                  <a:pt x="5991770" y="9963300"/>
                  <a:pt x="5988257" y="9963844"/>
                </a:cubicBezTo>
                <a:cubicBezTo>
                  <a:pt x="5982140" y="9964814"/>
                  <a:pt x="5976023" y="9962421"/>
                  <a:pt x="5974206" y="9955908"/>
                </a:cubicBezTo>
                <a:cubicBezTo>
                  <a:pt x="5972692" y="9950456"/>
                  <a:pt x="5976053" y="9942823"/>
                  <a:pt x="5982140" y="9941854"/>
                </a:cubicBezTo>
                <a:cubicBezTo>
                  <a:pt x="5982897" y="9941764"/>
                  <a:pt x="5983624" y="9941612"/>
                  <a:pt x="5984351" y="9941430"/>
                </a:cubicBezTo>
                <a:cubicBezTo>
                  <a:pt x="5984442" y="9941399"/>
                  <a:pt x="5984411" y="9941399"/>
                  <a:pt x="5984502" y="9941370"/>
                </a:cubicBezTo>
                <a:cubicBezTo>
                  <a:pt x="5984532" y="9941339"/>
                  <a:pt x="5984563" y="9941309"/>
                  <a:pt x="5984623" y="9941278"/>
                </a:cubicBezTo>
                <a:cubicBezTo>
                  <a:pt x="5984684" y="9941157"/>
                  <a:pt x="5984744" y="9941067"/>
                  <a:pt x="5984865" y="9940915"/>
                </a:cubicBezTo>
                <a:cubicBezTo>
                  <a:pt x="5988257" y="9935494"/>
                  <a:pt x="5994829" y="9933827"/>
                  <a:pt x="6000461" y="9936766"/>
                </a:cubicBezTo>
                <a:cubicBezTo>
                  <a:pt x="6001309" y="9937219"/>
                  <a:pt x="6001945" y="9937977"/>
                  <a:pt x="6002611" y="9938643"/>
                </a:cubicBezTo>
                <a:cubicBezTo>
                  <a:pt x="6007002" y="9940582"/>
                  <a:pt x="6010303" y="9944762"/>
                  <a:pt x="6009183" y="9950881"/>
                </a:cubicBezTo>
                <a:cubicBezTo>
                  <a:pt x="6007911" y="9957423"/>
                  <a:pt x="6002763" y="9960058"/>
                  <a:pt x="5997615" y="9959937"/>
                </a:cubicBezTo>
                <a:close/>
                <a:moveTo>
                  <a:pt x="6050550" y="9947427"/>
                </a:moveTo>
                <a:lnTo>
                  <a:pt x="6043615" y="9949245"/>
                </a:lnTo>
                <a:cubicBezTo>
                  <a:pt x="6039920" y="9950214"/>
                  <a:pt x="6036529" y="9948699"/>
                  <a:pt x="6033773" y="9946367"/>
                </a:cubicBezTo>
                <a:cubicBezTo>
                  <a:pt x="6031229" y="9948730"/>
                  <a:pt x="6027807" y="9950123"/>
                  <a:pt x="6024112" y="9949517"/>
                </a:cubicBezTo>
                <a:cubicBezTo>
                  <a:pt x="6019419" y="9948760"/>
                  <a:pt x="6015603" y="9944943"/>
                  <a:pt x="6014573" y="9940431"/>
                </a:cubicBezTo>
                <a:cubicBezTo>
                  <a:pt x="6010121" y="9937584"/>
                  <a:pt x="6008062" y="9931616"/>
                  <a:pt x="6010061" y="9926679"/>
                </a:cubicBezTo>
                <a:cubicBezTo>
                  <a:pt x="6012090" y="9921711"/>
                  <a:pt x="6017238" y="9919137"/>
                  <a:pt x="6022296" y="9919803"/>
                </a:cubicBezTo>
                <a:cubicBezTo>
                  <a:pt x="6020206" y="9918652"/>
                  <a:pt x="6018389" y="9916865"/>
                  <a:pt x="6017178" y="9914229"/>
                </a:cubicBezTo>
                <a:cubicBezTo>
                  <a:pt x="6015603" y="9910837"/>
                  <a:pt x="6015875" y="9907869"/>
                  <a:pt x="6017238" y="9905536"/>
                </a:cubicBezTo>
                <a:cubicBezTo>
                  <a:pt x="6012575" y="9908111"/>
                  <a:pt x="6005912" y="9907626"/>
                  <a:pt x="6001763" y="9903022"/>
                </a:cubicBezTo>
                <a:cubicBezTo>
                  <a:pt x="5999856" y="9909019"/>
                  <a:pt x="5993769" y="9912018"/>
                  <a:pt x="5987773" y="9910898"/>
                </a:cubicBezTo>
                <a:lnTo>
                  <a:pt x="5977507" y="9908990"/>
                </a:lnTo>
                <a:cubicBezTo>
                  <a:pt x="5971238" y="9907838"/>
                  <a:pt x="5967574" y="9900538"/>
                  <a:pt x="5969057" y="9894723"/>
                </a:cubicBezTo>
                <a:cubicBezTo>
                  <a:pt x="5970723" y="9888271"/>
                  <a:pt x="5977113" y="9885121"/>
                  <a:pt x="5983321" y="9886272"/>
                </a:cubicBezTo>
                <a:lnTo>
                  <a:pt x="5993587" y="9888150"/>
                </a:lnTo>
                <a:cubicBezTo>
                  <a:pt x="5995979" y="9888605"/>
                  <a:pt x="5997827" y="9890059"/>
                  <a:pt x="5999311" y="9891906"/>
                </a:cubicBezTo>
                <a:cubicBezTo>
                  <a:pt x="6002884" y="9884697"/>
                  <a:pt x="6016542" y="9883061"/>
                  <a:pt x="6021205" y="9893117"/>
                </a:cubicBezTo>
                <a:cubicBezTo>
                  <a:pt x="6022780" y="9896540"/>
                  <a:pt x="6022507" y="9899509"/>
                  <a:pt x="6021145" y="9901871"/>
                </a:cubicBezTo>
                <a:cubicBezTo>
                  <a:pt x="6026747" y="9898782"/>
                  <a:pt x="6035438" y="9899721"/>
                  <a:pt x="6038921" y="9907323"/>
                </a:cubicBezTo>
                <a:cubicBezTo>
                  <a:pt x="6042948" y="9916077"/>
                  <a:pt x="6034954" y="9921953"/>
                  <a:pt x="6027232" y="9921257"/>
                </a:cubicBezTo>
                <a:lnTo>
                  <a:pt x="6027262" y="9921257"/>
                </a:lnTo>
                <a:cubicBezTo>
                  <a:pt x="6027777" y="9921257"/>
                  <a:pt x="6028292" y="9921106"/>
                  <a:pt x="6028806" y="9921196"/>
                </a:cubicBezTo>
                <a:cubicBezTo>
                  <a:pt x="6032440" y="9921802"/>
                  <a:pt x="6035408" y="9924316"/>
                  <a:pt x="6037104" y="9927466"/>
                </a:cubicBezTo>
                <a:cubicBezTo>
                  <a:pt x="6037286" y="9927376"/>
                  <a:pt x="6037467" y="9927255"/>
                  <a:pt x="6037679" y="9927194"/>
                </a:cubicBezTo>
                <a:lnTo>
                  <a:pt x="6044614" y="9925376"/>
                </a:lnTo>
                <a:cubicBezTo>
                  <a:pt x="6050580" y="9923801"/>
                  <a:pt x="6056970" y="9927436"/>
                  <a:pt x="6058575" y="9933433"/>
                </a:cubicBezTo>
                <a:cubicBezTo>
                  <a:pt x="6060210" y="9939401"/>
                  <a:pt x="6056515" y="9945883"/>
                  <a:pt x="6050550" y="9947427"/>
                </a:cubicBezTo>
                <a:close/>
                <a:moveTo>
                  <a:pt x="6066479" y="9866554"/>
                </a:moveTo>
                <a:lnTo>
                  <a:pt x="6056213" y="9864675"/>
                </a:lnTo>
                <a:cubicBezTo>
                  <a:pt x="6049944" y="9863524"/>
                  <a:pt x="6046280" y="9856225"/>
                  <a:pt x="6047763" y="9850378"/>
                </a:cubicBezTo>
                <a:cubicBezTo>
                  <a:pt x="6049429" y="9843957"/>
                  <a:pt x="6055819" y="9840777"/>
                  <a:pt x="6062027" y="9841927"/>
                </a:cubicBezTo>
                <a:lnTo>
                  <a:pt x="6072293" y="9843806"/>
                </a:lnTo>
                <a:cubicBezTo>
                  <a:pt x="6078562" y="9844987"/>
                  <a:pt x="6082226" y="9852287"/>
                  <a:pt x="6080742" y="9858102"/>
                </a:cubicBezTo>
                <a:cubicBezTo>
                  <a:pt x="6079107" y="9864524"/>
                  <a:pt x="6072717" y="9867704"/>
                  <a:pt x="6066479" y="9866554"/>
                </a:cubicBezTo>
                <a:close/>
                <a:moveTo>
                  <a:pt x="6098427" y="9897297"/>
                </a:moveTo>
                <a:cubicBezTo>
                  <a:pt x="6097277" y="9903567"/>
                  <a:pt x="6092401" y="9908505"/>
                  <a:pt x="6085617" y="9907838"/>
                </a:cubicBezTo>
                <a:cubicBezTo>
                  <a:pt x="6079712" y="9907263"/>
                  <a:pt x="6073929" y="9901266"/>
                  <a:pt x="6075079" y="9895056"/>
                </a:cubicBezTo>
                <a:lnTo>
                  <a:pt x="6076018" y="9889937"/>
                </a:lnTo>
                <a:cubicBezTo>
                  <a:pt x="6077169" y="9883667"/>
                  <a:pt x="6082044" y="9878730"/>
                  <a:pt x="6088828" y="9879365"/>
                </a:cubicBezTo>
                <a:cubicBezTo>
                  <a:pt x="6094733" y="9879941"/>
                  <a:pt x="6100517" y="9885939"/>
                  <a:pt x="6099366" y="9892178"/>
                </a:cubicBezTo>
                <a:lnTo>
                  <a:pt x="6098427" y="9897297"/>
                </a:lnTo>
                <a:close/>
                <a:moveTo>
                  <a:pt x="6109935" y="9814818"/>
                </a:moveTo>
                <a:cubicBezTo>
                  <a:pt x="6107846" y="9820573"/>
                  <a:pt x="6101092" y="9823784"/>
                  <a:pt x="6095308" y="9821663"/>
                </a:cubicBezTo>
                <a:lnTo>
                  <a:pt x="6088585" y="9819179"/>
                </a:lnTo>
                <a:cubicBezTo>
                  <a:pt x="6086708" y="9818514"/>
                  <a:pt x="6085254" y="9817241"/>
                  <a:pt x="6084013" y="9815757"/>
                </a:cubicBezTo>
                <a:cubicBezTo>
                  <a:pt x="6083195" y="9815727"/>
                  <a:pt x="6082347" y="9815757"/>
                  <a:pt x="6081529" y="9815514"/>
                </a:cubicBezTo>
                <a:cubicBezTo>
                  <a:pt x="6081348" y="9816757"/>
                  <a:pt x="6081106" y="9817968"/>
                  <a:pt x="6080621" y="9819029"/>
                </a:cubicBezTo>
                <a:cubicBezTo>
                  <a:pt x="6077714" y="9825177"/>
                  <a:pt x="6070476" y="9826207"/>
                  <a:pt x="6064783" y="9823966"/>
                </a:cubicBezTo>
                <a:cubicBezTo>
                  <a:pt x="6055577" y="9820301"/>
                  <a:pt x="6050792" y="9811456"/>
                  <a:pt x="6050156" y="9801944"/>
                </a:cubicBezTo>
                <a:cubicBezTo>
                  <a:pt x="6050126" y="9801369"/>
                  <a:pt x="6050368" y="9800885"/>
                  <a:pt x="6050398" y="9800340"/>
                </a:cubicBezTo>
                <a:cubicBezTo>
                  <a:pt x="6045190" y="9801642"/>
                  <a:pt x="6039829" y="9801854"/>
                  <a:pt x="6034863" y="9799431"/>
                </a:cubicBezTo>
                <a:cubicBezTo>
                  <a:pt x="6029291" y="9796735"/>
                  <a:pt x="6025657" y="9791252"/>
                  <a:pt x="6027898" y="9784892"/>
                </a:cubicBezTo>
                <a:cubicBezTo>
                  <a:pt x="6029775" y="9779561"/>
                  <a:pt x="6036892" y="9775199"/>
                  <a:pt x="6042434" y="9777895"/>
                </a:cubicBezTo>
                <a:cubicBezTo>
                  <a:pt x="6043100" y="9778258"/>
                  <a:pt x="6043796" y="9778561"/>
                  <a:pt x="6044493" y="9778804"/>
                </a:cubicBezTo>
                <a:cubicBezTo>
                  <a:pt x="6044584" y="9778833"/>
                  <a:pt x="6044554" y="9778804"/>
                  <a:pt x="6044614" y="9778833"/>
                </a:cubicBezTo>
                <a:cubicBezTo>
                  <a:pt x="6044675" y="9778833"/>
                  <a:pt x="6044705" y="9778833"/>
                  <a:pt x="6044765" y="9778833"/>
                </a:cubicBezTo>
                <a:cubicBezTo>
                  <a:pt x="6044887" y="9778773"/>
                  <a:pt x="6044977" y="9778743"/>
                  <a:pt x="6045159" y="9778652"/>
                </a:cubicBezTo>
                <a:cubicBezTo>
                  <a:pt x="6051034" y="9776138"/>
                  <a:pt x="6057363" y="9778561"/>
                  <a:pt x="6060301" y="9784195"/>
                </a:cubicBezTo>
                <a:cubicBezTo>
                  <a:pt x="6061209" y="9785921"/>
                  <a:pt x="6061331" y="9787830"/>
                  <a:pt x="6061179" y="9789738"/>
                </a:cubicBezTo>
                <a:cubicBezTo>
                  <a:pt x="6061240" y="9789738"/>
                  <a:pt x="6061300" y="9789708"/>
                  <a:pt x="6061361" y="9789708"/>
                </a:cubicBezTo>
                <a:cubicBezTo>
                  <a:pt x="6064631" y="9789556"/>
                  <a:pt x="6067599" y="9790858"/>
                  <a:pt x="6069810" y="9792948"/>
                </a:cubicBezTo>
                <a:cubicBezTo>
                  <a:pt x="6070961" y="9790858"/>
                  <a:pt x="6072444" y="9788950"/>
                  <a:pt x="6074383" y="9787921"/>
                </a:cubicBezTo>
                <a:cubicBezTo>
                  <a:pt x="6080409" y="9784709"/>
                  <a:pt x="6086677" y="9787496"/>
                  <a:pt x="6090251" y="9792737"/>
                </a:cubicBezTo>
                <a:lnTo>
                  <a:pt x="6093400" y="9797341"/>
                </a:lnTo>
                <a:cubicBezTo>
                  <a:pt x="6094369" y="9797401"/>
                  <a:pt x="6095369" y="9797401"/>
                  <a:pt x="6096338" y="9797764"/>
                </a:cubicBezTo>
                <a:lnTo>
                  <a:pt x="6103061" y="9800248"/>
                </a:lnTo>
                <a:cubicBezTo>
                  <a:pt x="6108906" y="9802338"/>
                  <a:pt x="6112055" y="9808972"/>
                  <a:pt x="6109935" y="9814818"/>
                </a:cubicBezTo>
                <a:close/>
                <a:moveTo>
                  <a:pt x="6108148" y="9650950"/>
                </a:moveTo>
                <a:cubicBezTo>
                  <a:pt x="6102183" y="9650617"/>
                  <a:pt x="6096550" y="9644104"/>
                  <a:pt x="6097670" y="9638077"/>
                </a:cubicBezTo>
                <a:lnTo>
                  <a:pt x="6098609" y="9632957"/>
                </a:lnTo>
                <a:cubicBezTo>
                  <a:pt x="6099821" y="9626475"/>
                  <a:pt x="6104696" y="9622083"/>
                  <a:pt x="6111479" y="9622477"/>
                </a:cubicBezTo>
                <a:cubicBezTo>
                  <a:pt x="6117445" y="9622810"/>
                  <a:pt x="6123078" y="9629323"/>
                  <a:pt x="6121958" y="9635350"/>
                </a:cubicBezTo>
                <a:lnTo>
                  <a:pt x="6121019" y="9640469"/>
                </a:lnTo>
                <a:cubicBezTo>
                  <a:pt x="6119838" y="9646952"/>
                  <a:pt x="6114932" y="9651343"/>
                  <a:pt x="6108148" y="9650950"/>
                </a:cubicBezTo>
                <a:close/>
                <a:moveTo>
                  <a:pt x="6114356" y="9711439"/>
                </a:moveTo>
                <a:lnTo>
                  <a:pt x="6115295" y="9706320"/>
                </a:lnTo>
                <a:cubicBezTo>
                  <a:pt x="6116446" y="9700080"/>
                  <a:pt x="6121291" y="9695082"/>
                  <a:pt x="6128075" y="9695718"/>
                </a:cubicBezTo>
                <a:cubicBezTo>
                  <a:pt x="6133980" y="9696263"/>
                  <a:pt x="6139825" y="9702261"/>
                  <a:pt x="6138674" y="9708470"/>
                </a:cubicBezTo>
                <a:lnTo>
                  <a:pt x="6137735" y="9713589"/>
                </a:lnTo>
                <a:cubicBezTo>
                  <a:pt x="6136584" y="9719828"/>
                  <a:pt x="6131739" y="9724827"/>
                  <a:pt x="6124956" y="9724191"/>
                </a:cubicBezTo>
                <a:cubicBezTo>
                  <a:pt x="6119081" y="9723645"/>
                  <a:pt x="6113206" y="9717678"/>
                  <a:pt x="6114356" y="9711439"/>
                </a:cubicBezTo>
                <a:close/>
                <a:moveTo>
                  <a:pt x="6144185" y="9879244"/>
                </a:moveTo>
                <a:cubicBezTo>
                  <a:pt x="6142974" y="9885727"/>
                  <a:pt x="6138189" y="9890149"/>
                  <a:pt x="6131375" y="9889786"/>
                </a:cubicBezTo>
                <a:cubicBezTo>
                  <a:pt x="6125410" y="9889483"/>
                  <a:pt x="6119717" y="9883031"/>
                  <a:pt x="6120837" y="9876973"/>
                </a:cubicBezTo>
                <a:lnTo>
                  <a:pt x="6121776" y="9871854"/>
                </a:lnTo>
                <a:cubicBezTo>
                  <a:pt x="6122987" y="9865372"/>
                  <a:pt x="6127772" y="9860949"/>
                  <a:pt x="6134586" y="9861283"/>
                </a:cubicBezTo>
                <a:cubicBezTo>
                  <a:pt x="6140551" y="9861586"/>
                  <a:pt x="6146245" y="9868037"/>
                  <a:pt x="6145124" y="9874096"/>
                </a:cubicBezTo>
                <a:lnTo>
                  <a:pt x="6144185" y="9879244"/>
                </a:lnTo>
                <a:close/>
                <a:moveTo>
                  <a:pt x="6126167" y="9819423"/>
                </a:moveTo>
                <a:cubicBezTo>
                  <a:pt x="6128892" y="9804641"/>
                  <a:pt x="6152241" y="9807246"/>
                  <a:pt x="6149485" y="9822118"/>
                </a:cubicBezTo>
                <a:cubicBezTo>
                  <a:pt x="6146760" y="9836900"/>
                  <a:pt x="6123411" y="9834295"/>
                  <a:pt x="6126167" y="9819423"/>
                </a:cubicBezTo>
                <a:close/>
                <a:moveTo>
                  <a:pt x="6133708" y="9635714"/>
                </a:moveTo>
                <a:cubicBezTo>
                  <a:pt x="6136433" y="9620992"/>
                  <a:pt x="6159872" y="9622567"/>
                  <a:pt x="6157116" y="9637380"/>
                </a:cubicBezTo>
                <a:cubicBezTo>
                  <a:pt x="6154391" y="9652100"/>
                  <a:pt x="6130982" y="9650556"/>
                  <a:pt x="6133708" y="9635714"/>
                </a:cubicBezTo>
                <a:close/>
                <a:moveTo>
                  <a:pt x="6147819" y="9563533"/>
                </a:moveTo>
                <a:cubicBezTo>
                  <a:pt x="6141369" y="9562321"/>
                  <a:pt x="6137887" y="9555506"/>
                  <a:pt x="6138977" y="9549478"/>
                </a:cubicBezTo>
                <a:cubicBezTo>
                  <a:pt x="6140158" y="9543056"/>
                  <a:pt x="6147002" y="9539512"/>
                  <a:pt x="6153028" y="9540634"/>
                </a:cubicBezTo>
                <a:lnTo>
                  <a:pt x="6163294" y="9542512"/>
                </a:lnTo>
                <a:cubicBezTo>
                  <a:pt x="6169744" y="9543723"/>
                  <a:pt x="6173227" y="9550508"/>
                  <a:pt x="6172137" y="9556566"/>
                </a:cubicBezTo>
                <a:cubicBezTo>
                  <a:pt x="6170956" y="9562957"/>
                  <a:pt x="6164112" y="9566532"/>
                  <a:pt x="6158085" y="9565411"/>
                </a:cubicBezTo>
                <a:lnTo>
                  <a:pt x="6147819" y="9563533"/>
                </a:lnTo>
                <a:close/>
                <a:moveTo>
                  <a:pt x="6185068" y="9869643"/>
                </a:moveTo>
                <a:cubicBezTo>
                  <a:pt x="6179980" y="9873278"/>
                  <a:pt x="6172288" y="9872127"/>
                  <a:pt x="6168715" y="9866886"/>
                </a:cubicBezTo>
                <a:cubicBezTo>
                  <a:pt x="6167322" y="9864857"/>
                  <a:pt x="6165929" y="9862827"/>
                  <a:pt x="6164536" y="9860798"/>
                </a:cubicBezTo>
                <a:cubicBezTo>
                  <a:pt x="6160932" y="9855558"/>
                  <a:pt x="6162022" y="9848167"/>
                  <a:pt x="6167291" y="9844442"/>
                </a:cubicBezTo>
                <a:cubicBezTo>
                  <a:pt x="6172379" y="9840807"/>
                  <a:pt x="6180071" y="9841958"/>
                  <a:pt x="6183645" y="9847198"/>
                </a:cubicBezTo>
                <a:cubicBezTo>
                  <a:pt x="6185037" y="9849198"/>
                  <a:pt x="6186431" y="9851257"/>
                  <a:pt x="6187823" y="9853256"/>
                </a:cubicBezTo>
                <a:cubicBezTo>
                  <a:pt x="6191427" y="9858496"/>
                  <a:pt x="6190337" y="9865887"/>
                  <a:pt x="6185068" y="9869643"/>
                </a:cubicBezTo>
                <a:close/>
                <a:moveTo>
                  <a:pt x="6191003" y="9898903"/>
                </a:moveTo>
                <a:cubicBezTo>
                  <a:pt x="6193759" y="9884031"/>
                  <a:pt x="6216532" y="9889634"/>
                  <a:pt x="6213806" y="9904416"/>
                </a:cubicBezTo>
                <a:cubicBezTo>
                  <a:pt x="6211020" y="9919318"/>
                  <a:pt x="6188247" y="9913685"/>
                  <a:pt x="6191003" y="9898903"/>
                </a:cubicBezTo>
                <a:close/>
                <a:moveTo>
                  <a:pt x="6283428" y="9901992"/>
                </a:moveTo>
                <a:lnTo>
                  <a:pt x="6278310" y="9901053"/>
                </a:lnTo>
                <a:cubicBezTo>
                  <a:pt x="6272041" y="9899902"/>
                  <a:pt x="6266802" y="9895783"/>
                  <a:pt x="6267166" y="9888756"/>
                </a:cubicBezTo>
                <a:cubicBezTo>
                  <a:pt x="6267378" y="9884697"/>
                  <a:pt x="6270376" y="9880245"/>
                  <a:pt x="6274312" y="9878397"/>
                </a:cubicBezTo>
                <a:cubicBezTo>
                  <a:pt x="6272889" y="9878639"/>
                  <a:pt x="6271466" y="9878669"/>
                  <a:pt x="6270043" y="9878427"/>
                </a:cubicBezTo>
                <a:lnTo>
                  <a:pt x="6264925" y="9877488"/>
                </a:lnTo>
                <a:cubicBezTo>
                  <a:pt x="6263108" y="9877154"/>
                  <a:pt x="6261533" y="9876337"/>
                  <a:pt x="6260201" y="9875307"/>
                </a:cubicBezTo>
                <a:cubicBezTo>
                  <a:pt x="6255325" y="9877851"/>
                  <a:pt x="6249692" y="9878639"/>
                  <a:pt x="6243968" y="9876458"/>
                </a:cubicBezTo>
                <a:cubicBezTo>
                  <a:pt x="6240335" y="9875064"/>
                  <a:pt x="6237458" y="9872914"/>
                  <a:pt x="6235247" y="9870279"/>
                </a:cubicBezTo>
                <a:cubicBezTo>
                  <a:pt x="6233521" y="9870884"/>
                  <a:pt x="6231643" y="9871157"/>
                  <a:pt x="6229675" y="9870945"/>
                </a:cubicBezTo>
                <a:cubicBezTo>
                  <a:pt x="6223527" y="9870309"/>
                  <a:pt x="6218682" y="9863646"/>
                  <a:pt x="6219803" y="9857618"/>
                </a:cubicBezTo>
                <a:lnTo>
                  <a:pt x="6221710" y="9847379"/>
                </a:lnTo>
                <a:cubicBezTo>
                  <a:pt x="6222498" y="9843109"/>
                  <a:pt x="6225223" y="9839929"/>
                  <a:pt x="6228857" y="9838414"/>
                </a:cubicBezTo>
                <a:cubicBezTo>
                  <a:pt x="6228857" y="9838262"/>
                  <a:pt x="6228918" y="9838081"/>
                  <a:pt x="6228918" y="9837929"/>
                </a:cubicBezTo>
                <a:cubicBezTo>
                  <a:pt x="6221771" y="9838869"/>
                  <a:pt x="6213595" y="9833780"/>
                  <a:pt x="6215321" y="9824632"/>
                </a:cubicBezTo>
                <a:cubicBezTo>
                  <a:pt x="6217380" y="9813516"/>
                  <a:pt x="6230795" y="9813061"/>
                  <a:pt x="6236307" y="9819725"/>
                </a:cubicBezTo>
                <a:cubicBezTo>
                  <a:pt x="6242545" y="9814394"/>
                  <a:pt x="6253296" y="9813940"/>
                  <a:pt x="6260836" y="9816424"/>
                </a:cubicBezTo>
                <a:cubicBezTo>
                  <a:pt x="6266136" y="9818150"/>
                  <a:pt x="6269528" y="9824147"/>
                  <a:pt x="6271587" y="9830357"/>
                </a:cubicBezTo>
                <a:cubicBezTo>
                  <a:pt x="6278916" y="9827418"/>
                  <a:pt x="6290332" y="9834143"/>
                  <a:pt x="6288333" y="9844896"/>
                </a:cubicBezTo>
                <a:cubicBezTo>
                  <a:pt x="6286971" y="9852226"/>
                  <a:pt x="6280854" y="9854135"/>
                  <a:pt x="6275312" y="9852438"/>
                </a:cubicBezTo>
                <a:cubicBezTo>
                  <a:pt x="6275493" y="9853528"/>
                  <a:pt x="6275584" y="9854619"/>
                  <a:pt x="6275433" y="9855679"/>
                </a:cubicBezTo>
                <a:cubicBezTo>
                  <a:pt x="6281459" y="9857193"/>
                  <a:pt x="6284851" y="9863373"/>
                  <a:pt x="6283882" y="9869340"/>
                </a:cubicBezTo>
                <a:cubicBezTo>
                  <a:pt x="6283276" y="9873156"/>
                  <a:pt x="6280520" y="9876094"/>
                  <a:pt x="6277129" y="9877548"/>
                </a:cubicBezTo>
                <a:cubicBezTo>
                  <a:pt x="6277886" y="9877488"/>
                  <a:pt x="6278673" y="9877488"/>
                  <a:pt x="6279430" y="9877640"/>
                </a:cubicBezTo>
                <a:lnTo>
                  <a:pt x="6284548" y="9878578"/>
                </a:lnTo>
                <a:cubicBezTo>
                  <a:pt x="6290817" y="9879759"/>
                  <a:pt x="6296026" y="9883879"/>
                  <a:pt x="6295692" y="9890876"/>
                </a:cubicBezTo>
                <a:cubicBezTo>
                  <a:pt x="6295450" y="9896571"/>
                  <a:pt x="6289666" y="9903143"/>
                  <a:pt x="6283428" y="9901992"/>
                </a:cubicBezTo>
                <a:close/>
                <a:moveTo>
                  <a:pt x="6332850" y="9825026"/>
                </a:moveTo>
                <a:cubicBezTo>
                  <a:pt x="6327611" y="9827904"/>
                  <a:pt x="6319525" y="9826177"/>
                  <a:pt x="6316921" y="9820422"/>
                </a:cubicBezTo>
                <a:lnTo>
                  <a:pt x="6314771" y="9815666"/>
                </a:lnTo>
                <a:cubicBezTo>
                  <a:pt x="6312136" y="9809881"/>
                  <a:pt x="6313468" y="9802975"/>
                  <a:pt x="6319374" y="9799733"/>
                </a:cubicBezTo>
                <a:cubicBezTo>
                  <a:pt x="6324613" y="9796856"/>
                  <a:pt x="6332699" y="9798582"/>
                  <a:pt x="6335303" y="9804338"/>
                </a:cubicBezTo>
                <a:lnTo>
                  <a:pt x="6337453" y="9809094"/>
                </a:lnTo>
                <a:cubicBezTo>
                  <a:pt x="6340087" y="9814878"/>
                  <a:pt x="6338755" y="9821784"/>
                  <a:pt x="6332850" y="9825026"/>
                </a:cubicBezTo>
                <a:close/>
                <a:moveTo>
                  <a:pt x="6352231" y="9786618"/>
                </a:moveTo>
                <a:cubicBezTo>
                  <a:pt x="6351050" y="9793069"/>
                  <a:pt x="6344357" y="9796614"/>
                  <a:pt x="6338270" y="9795553"/>
                </a:cubicBezTo>
                <a:cubicBezTo>
                  <a:pt x="6334788" y="9794948"/>
                  <a:pt x="6332214" y="9792585"/>
                  <a:pt x="6330670" y="9789617"/>
                </a:cubicBezTo>
                <a:lnTo>
                  <a:pt x="6329155" y="9789344"/>
                </a:lnTo>
                <a:cubicBezTo>
                  <a:pt x="6324340" y="9788466"/>
                  <a:pt x="6320737" y="9785437"/>
                  <a:pt x="6319374" y="9781166"/>
                </a:cubicBezTo>
                <a:cubicBezTo>
                  <a:pt x="6316921" y="9783801"/>
                  <a:pt x="6313468" y="9785589"/>
                  <a:pt x="6310016" y="9784953"/>
                </a:cubicBezTo>
                <a:lnTo>
                  <a:pt x="6304899" y="9784013"/>
                </a:lnTo>
                <a:cubicBezTo>
                  <a:pt x="6298418" y="9782802"/>
                  <a:pt x="6293906" y="9778258"/>
                  <a:pt x="6294148" y="9771383"/>
                </a:cubicBezTo>
                <a:cubicBezTo>
                  <a:pt x="6294360" y="9765476"/>
                  <a:pt x="6300750" y="9759508"/>
                  <a:pt x="6306806" y="9760629"/>
                </a:cubicBezTo>
                <a:lnTo>
                  <a:pt x="6311924" y="9761598"/>
                </a:lnTo>
                <a:cubicBezTo>
                  <a:pt x="6316891" y="9762507"/>
                  <a:pt x="6320646" y="9765445"/>
                  <a:pt x="6322039" y="9769837"/>
                </a:cubicBezTo>
                <a:cubicBezTo>
                  <a:pt x="6324582" y="9767111"/>
                  <a:pt x="6328186" y="9765355"/>
                  <a:pt x="6331760" y="9766021"/>
                </a:cubicBezTo>
                <a:lnTo>
                  <a:pt x="6336878" y="9766990"/>
                </a:lnTo>
                <a:cubicBezTo>
                  <a:pt x="6337695" y="9767142"/>
                  <a:pt x="6338361" y="9767505"/>
                  <a:pt x="6339088" y="9767778"/>
                </a:cubicBezTo>
                <a:cubicBezTo>
                  <a:pt x="6340754" y="9767384"/>
                  <a:pt x="6342510" y="9767203"/>
                  <a:pt x="6344206" y="9767505"/>
                </a:cubicBezTo>
                <a:cubicBezTo>
                  <a:pt x="6350596" y="9768626"/>
                  <a:pt x="6354260" y="9775471"/>
                  <a:pt x="6353140" y="9781469"/>
                </a:cubicBezTo>
                <a:lnTo>
                  <a:pt x="6352231" y="9786618"/>
                </a:lnTo>
                <a:close/>
                <a:moveTo>
                  <a:pt x="6352231" y="9658038"/>
                </a:moveTo>
                <a:cubicBezTo>
                  <a:pt x="6353927" y="9648890"/>
                  <a:pt x="6363163" y="9647739"/>
                  <a:pt x="6369371" y="9651616"/>
                </a:cubicBezTo>
                <a:cubicBezTo>
                  <a:pt x="6369099" y="9650404"/>
                  <a:pt x="6368887" y="9649163"/>
                  <a:pt x="6369099" y="9647920"/>
                </a:cubicBezTo>
                <a:lnTo>
                  <a:pt x="6370038" y="9642801"/>
                </a:lnTo>
                <a:cubicBezTo>
                  <a:pt x="6371249" y="9636319"/>
                  <a:pt x="6376124" y="9631928"/>
                  <a:pt x="6382908" y="9632322"/>
                </a:cubicBezTo>
                <a:cubicBezTo>
                  <a:pt x="6388874" y="9632654"/>
                  <a:pt x="6394507" y="9639136"/>
                  <a:pt x="6393386" y="9645194"/>
                </a:cubicBezTo>
                <a:lnTo>
                  <a:pt x="6392447" y="9650314"/>
                </a:lnTo>
                <a:cubicBezTo>
                  <a:pt x="6391236" y="9656765"/>
                  <a:pt x="6386361" y="9661157"/>
                  <a:pt x="6379577" y="9660794"/>
                </a:cubicBezTo>
                <a:cubicBezTo>
                  <a:pt x="6377911" y="9660703"/>
                  <a:pt x="6376306" y="9660036"/>
                  <a:pt x="6374822" y="9659127"/>
                </a:cubicBezTo>
                <a:cubicBezTo>
                  <a:pt x="6375155" y="9660643"/>
                  <a:pt x="6375216" y="9662278"/>
                  <a:pt x="6374883" y="9664065"/>
                </a:cubicBezTo>
                <a:cubicBezTo>
                  <a:pt x="6372157" y="9678907"/>
                  <a:pt x="6349475" y="9672818"/>
                  <a:pt x="6352231" y="9658038"/>
                </a:cubicBezTo>
                <a:close/>
                <a:moveTo>
                  <a:pt x="6362255" y="9718345"/>
                </a:moveTo>
                <a:cubicBezTo>
                  <a:pt x="6363890" y="9711923"/>
                  <a:pt x="6370280" y="9708713"/>
                  <a:pt x="6376518" y="9709864"/>
                </a:cubicBezTo>
                <a:lnTo>
                  <a:pt x="6381636" y="9710803"/>
                </a:lnTo>
                <a:cubicBezTo>
                  <a:pt x="6387905" y="9711954"/>
                  <a:pt x="6391630" y="9719223"/>
                  <a:pt x="6390146" y="9725069"/>
                </a:cubicBezTo>
                <a:cubicBezTo>
                  <a:pt x="6388511" y="9731490"/>
                  <a:pt x="6382120" y="9734701"/>
                  <a:pt x="6375882" y="9733550"/>
                </a:cubicBezTo>
                <a:lnTo>
                  <a:pt x="6370764" y="9732611"/>
                </a:lnTo>
                <a:cubicBezTo>
                  <a:pt x="6364496" y="9731460"/>
                  <a:pt x="6360771" y="9724191"/>
                  <a:pt x="6362255" y="9718345"/>
                </a:cubicBezTo>
                <a:close/>
                <a:moveTo>
                  <a:pt x="6376397" y="9825056"/>
                </a:moveTo>
                <a:cubicBezTo>
                  <a:pt x="6375004" y="9821966"/>
                  <a:pt x="6375186" y="9819331"/>
                  <a:pt x="6376185" y="9817089"/>
                </a:cubicBezTo>
                <a:cubicBezTo>
                  <a:pt x="6368947" y="9818543"/>
                  <a:pt x="6360499" y="9813910"/>
                  <a:pt x="6362194" y="9804610"/>
                </a:cubicBezTo>
                <a:cubicBezTo>
                  <a:pt x="6364950" y="9789769"/>
                  <a:pt x="6388207" y="9792737"/>
                  <a:pt x="6385482" y="9807578"/>
                </a:cubicBezTo>
                <a:cubicBezTo>
                  <a:pt x="6385209" y="9809002"/>
                  <a:pt x="6384634" y="9810123"/>
                  <a:pt x="6384028" y="9811213"/>
                </a:cubicBezTo>
                <a:cubicBezTo>
                  <a:pt x="6389449" y="9810002"/>
                  <a:pt x="6395930" y="9811759"/>
                  <a:pt x="6398837" y="9818150"/>
                </a:cubicBezTo>
                <a:cubicBezTo>
                  <a:pt x="6405045" y="9831902"/>
                  <a:pt x="6382545" y="9838625"/>
                  <a:pt x="6376397" y="9825056"/>
                </a:cubicBezTo>
                <a:close/>
                <a:moveTo>
                  <a:pt x="6421459" y="9811213"/>
                </a:moveTo>
                <a:cubicBezTo>
                  <a:pt x="6414493" y="9808458"/>
                  <a:pt x="6410072" y="9802672"/>
                  <a:pt x="6408073" y="9795917"/>
                </a:cubicBezTo>
                <a:cubicBezTo>
                  <a:pt x="6403228" y="9797038"/>
                  <a:pt x="6398292" y="9795917"/>
                  <a:pt x="6395294" y="9791071"/>
                </a:cubicBezTo>
                <a:cubicBezTo>
                  <a:pt x="6392266" y="9786163"/>
                  <a:pt x="6393326" y="9777531"/>
                  <a:pt x="6399109" y="9774926"/>
                </a:cubicBezTo>
                <a:lnTo>
                  <a:pt x="6403864" y="9772776"/>
                </a:lnTo>
                <a:cubicBezTo>
                  <a:pt x="6409648" y="9770140"/>
                  <a:pt x="6416341" y="9770625"/>
                  <a:pt x="6420005" y="9776562"/>
                </a:cubicBezTo>
                <a:cubicBezTo>
                  <a:pt x="6420126" y="9776774"/>
                  <a:pt x="6420157" y="9777077"/>
                  <a:pt x="6420247" y="9777289"/>
                </a:cubicBezTo>
                <a:cubicBezTo>
                  <a:pt x="6425638" y="9778137"/>
                  <a:pt x="6429938" y="9782559"/>
                  <a:pt x="6430301" y="9788102"/>
                </a:cubicBezTo>
                <a:cubicBezTo>
                  <a:pt x="6430362" y="9788739"/>
                  <a:pt x="6430392" y="9789072"/>
                  <a:pt x="6430392" y="9789193"/>
                </a:cubicBezTo>
                <a:cubicBezTo>
                  <a:pt x="6430392" y="9789254"/>
                  <a:pt x="6430422" y="9789314"/>
                  <a:pt x="6430453" y="9789404"/>
                </a:cubicBezTo>
                <a:cubicBezTo>
                  <a:pt x="6430453" y="9789435"/>
                  <a:pt x="6430483" y="9789465"/>
                  <a:pt x="6430483" y="9789496"/>
                </a:cubicBezTo>
                <a:cubicBezTo>
                  <a:pt x="6431119" y="9789798"/>
                  <a:pt x="6431724" y="9790132"/>
                  <a:pt x="6432391" y="9790405"/>
                </a:cubicBezTo>
                <a:cubicBezTo>
                  <a:pt x="6438508" y="9792827"/>
                  <a:pt x="6439780" y="9801006"/>
                  <a:pt x="6437297" y="9806246"/>
                </a:cubicBezTo>
                <a:cubicBezTo>
                  <a:pt x="6434420" y="9812455"/>
                  <a:pt x="6427152" y="9813485"/>
                  <a:pt x="6421459" y="9811213"/>
                </a:cubicBezTo>
                <a:close/>
                <a:moveTo>
                  <a:pt x="6437690" y="9821603"/>
                </a:moveTo>
                <a:cubicBezTo>
                  <a:pt x="6431422" y="9807851"/>
                  <a:pt x="6452862" y="9798310"/>
                  <a:pt x="6459131" y="9812062"/>
                </a:cubicBezTo>
                <a:cubicBezTo>
                  <a:pt x="6465399" y="9825814"/>
                  <a:pt x="6443959" y="9835355"/>
                  <a:pt x="6437690" y="9821603"/>
                </a:cubicBezTo>
                <a:close/>
                <a:moveTo>
                  <a:pt x="6458283" y="9713044"/>
                </a:moveTo>
                <a:cubicBezTo>
                  <a:pt x="6453498" y="9716770"/>
                  <a:pt x="6445413" y="9716194"/>
                  <a:pt x="6441839" y="9710984"/>
                </a:cubicBezTo>
                <a:lnTo>
                  <a:pt x="6439961" y="9708228"/>
                </a:lnTo>
                <a:cubicBezTo>
                  <a:pt x="6438236" y="9707259"/>
                  <a:pt x="6436661" y="9705865"/>
                  <a:pt x="6435571" y="9703473"/>
                </a:cubicBezTo>
                <a:cubicBezTo>
                  <a:pt x="6432845" y="9697475"/>
                  <a:pt x="6435328" y="9692053"/>
                  <a:pt x="6439417" y="9688812"/>
                </a:cubicBezTo>
                <a:cubicBezTo>
                  <a:pt x="6439568" y="9688691"/>
                  <a:pt x="6439598" y="9688539"/>
                  <a:pt x="6439749" y="9688418"/>
                </a:cubicBezTo>
                <a:cubicBezTo>
                  <a:pt x="6439871" y="9688328"/>
                  <a:pt x="6440022" y="9688297"/>
                  <a:pt x="6440143" y="9688236"/>
                </a:cubicBezTo>
                <a:cubicBezTo>
                  <a:pt x="6441234" y="9687479"/>
                  <a:pt x="6442354" y="9686964"/>
                  <a:pt x="6443596" y="9686570"/>
                </a:cubicBezTo>
                <a:cubicBezTo>
                  <a:pt x="6443717" y="9686540"/>
                  <a:pt x="6443838" y="9686480"/>
                  <a:pt x="6443959" y="9686449"/>
                </a:cubicBezTo>
                <a:cubicBezTo>
                  <a:pt x="6446321" y="9685783"/>
                  <a:pt x="6448683" y="9685873"/>
                  <a:pt x="6450894" y="9686874"/>
                </a:cubicBezTo>
                <a:cubicBezTo>
                  <a:pt x="6452984" y="9687570"/>
                  <a:pt x="6454952" y="9688660"/>
                  <a:pt x="6456254" y="9690539"/>
                </a:cubicBezTo>
                <a:lnTo>
                  <a:pt x="6460433" y="9696627"/>
                </a:lnTo>
                <a:cubicBezTo>
                  <a:pt x="6463946" y="9701806"/>
                  <a:pt x="6463552" y="9708955"/>
                  <a:pt x="6458283" y="9713044"/>
                </a:cubicBezTo>
                <a:close/>
                <a:moveTo>
                  <a:pt x="6459161" y="9545450"/>
                </a:moveTo>
                <a:cubicBezTo>
                  <a:pt x="6457435" y="9545964"/>
                  <a:pt x="6455618" y="9546207"/>
                  <a:pt x="6453649" y="9545934"/>
                </a:cubicBezTo>
                <a:cubicBezTo>
                  <a:pt x="6449501" y="9545298"/>
                  <a:pt x="6446049" y="9541845"/>
                  <a:pt x="6444746" y="9537816"/>
                </a:cubicBezTo>
                <a:cubicBezTo>
                  <a:pt x="6441324" y="9535151"/>
                  <a:pt x="6439598" y="9530335"/>
                  <a:pt x="6440234" y="9526064"/>
                </a:cubicBezTo>
                <a:cubicBezTo>
                  <a:pt x="6441234" y="9519491"/>
                  <a:pt x="6447926" y="9516038"/>
                  <a:pt x="6454013" y="9516795"/>
                </a:cubicBezTo>
                <a:cubicBezTo>
                  <a:pt x="6456163" y="9517068"/>
                  <a:pt x="6458101" y="9517795"/>
                  <a:pt x="6459857" y="9518734"/>
                </a:cubicBezTo>
                <a:cubicBezTo>
                  <a:pt x="6464612" y="9517886"/>
                  <a:pt x="6469367" y="9520279"/>
                  <a:pt x="6472213" y="9524428"/>
                </a:cubicBezTo>
                <a:lnTo>
                  <a:pt x="6476392" y="9530487"/>
                </a:lnTo>
                <a:cubicBezTo>
                  <a:pt x="6479996" y="9535726"/>
                  <a:pt x="6477089" y="9543571"/>
                  <a:pt x="6471971" y="9546479"/>
                </a:cubicBezTo>
                <a:cubicBezTo>
                  <a:pt x="6467550" y="9548994"/>
                  <a:pt x="6462795" y="9548176"/>
                  <a:pt x="6459161" y="9545450"/>
                </a:cubicBezTo>
                <a:close/>
                <a:moveTo>
                  <a:pt x="6481631" y="9711499"/>
                </a:moveTo>
                <a:cubicBezTo>
                  <a:pt x="6475726" y="9710924"/>
                  <a:pt x="6469882" y="9704956"/>
                  <a:pt x="6471032" y="9698717"/>
                </a:cubicBezTo>
                <a:lnTo>
                  <a:pt x="6471971" y="9693597"/>
                </a:lnTo>
                <a:cubicBezTo>
                  <a:pt x="6473122" y="9687327"/>
                  <a:pt x="6477967" y="9682360"/>
                  <a:pt x="6484750" y="9682996"/>
                </a:cubicBezTo>
                <a:cubicBezTo>
                  <a:pt x="6490655" y="9683541"/>
                  <a:pt x="6496500" y="9689539"/>
                  <a:pt x="6495350" y="9695748"/>
                </a:cubicBezTo>
                <a:lnTo>
                  <a:pt x="6494411" y="9700868"/>
                </a:lnTo>
                <a:cubicBezTo>
                  <a:pt x="6493260" y="9707138"/>
                  <a:pt x="6488415" y="9712135"/>
                  <a:pt x="6481631" y="9711499"/>
                </a:cubicBezTo>
                <a:close/>
                <a:moveTo>
                  <a:pt x="6512884" y="9754511"/>
                </a:moveTo>
                <a:cubicBezTo>
                  <a:pt x="6508765" y="9756843"/>
                  <a:pt x="6504374" y="9756267"/>
                  <a:pt x="6500861" y="9753935"/>
                </a:cubicBezTo>
                <a:cubicBezTo>
                  <a:pt x="6496349" y="9756238"/>
                  <a:pt x="6490959" y="9756056"/>
                  <a:pt x="6487082" y="9752118"/>
                </a:cubicBezTo>
                <a:cubicBezTo>
                  <a:pt x="6482873" y="9747847"/>
                  <a:pt x="6482388" y="9739608"/>
                  <a:pt x="6487203" y="9735519"/>
                </a:cubicBezTo>
                <a:cubicBezTo>
                  <a:pt x="6491625" y="9731763"/>
                  <a:pt x="6496440" y="9728976"/>
                  <a:pt x="6502436" y="9729097"/>
                </a:cubicBezTo>
                <a:cubicBezTo>
                  <a:pt x="6509007" y="9729249"/>
                  <a:pt x="6513732" y="9733429"/>
                  <a:pt x="6517275" y="9738517"/>
                </a:cubicBezTo>
                <a:cubicBezTo>
                  <a:pt x="6520939" y="9743727"/>
                  <a:pt x="6517971" y="9751603"/>
                  <a:pt x="6512884" y="9754511"/>
                </a:cubicBezTo>
                <a:close/>
                <a:moveTo>
                  <a:pt x="6519001" y="9686722"/>
                </a:moveTo>
                <a:cubicBezTo>
                  <a:pt x="6517456" y="9692901"/>
                  <a:pt x="6509159" y="9695506"/>
                  <a:pt x="6503829" y="9693446"/>
                </a:cubicBezTo>
                <a:cubicBezTo>
                  <a:pt x="6500074" y="9692022"/>
                  <a:pt x="6497954" y="9689175"/>
                  <a:pt x="6497076" y="9685873"/>
                </a:cubicBezTo>
                <a:cubicBezTo>
                  <a:pt x="6493836" y="9683481"/>
                  <a:pt x="6491928" y="9679543"/>
                  <a:pt x="6492200" y="9675181"/>
                </a:cubicBezTo>
                <a:cubicBezTo>
                  <a:pt x="6492594" y="9668911"/>
                  <a:pt x="6499044" y="9664004"/>
                  <a:pt x="6505131" y="9664762"/>
                </a:cubicBezTo>
                <a:cubicBezTo>
                  <a:pt x="6509886" y="9665368"/>
                  <a:pt x="6514034" y="9667245"/>
                  <a:pt x="6517063" y="9671001"/>
                </a:cubicBezTo>
                <a:cubicBezTo>
                  <a:pt x="6520818" y="9675666"/>
                  <a:pt x="6520333" y="9681270"/>
                  <a:pt x="6519001" y="9686722"/>
                </a:cubicBezTo>
                <a:close/>
                <a:moveTo>
                  <a:pt x="6520727" y="9465303"/>
                </a:moveTo>
                <a:cubicBezTo>
                  <a:pt x="6519092" y="9470966"/>
                  <a:pt x="6511430" y="9475207"/>
                  <a:pt x="6505858" y="9472633"/>
                </a:cubicBezTo>
                <a:lnTo>
                  <a:pt x="6501134" y="9470451"/>
                </a:lnTo>
                <a:cubicBezTo>
                  <a:pt x="6495138" y="9467696"/>
                  <a:pt x="6491897" y="9462183"/>
                  <a:pt x="6493805" y="9455549"/>
                </a:cubicBezTo>
                <a:cubicBezTo>
                  <a:pt x="6495440" y="9449885"/>
                  <a:pt x="6503102" y="9445644"/>
                  <a:pt x="6508705" y="9448219"/>
                </a:cubicBezTo>
                <a:lnTo>
                  <a:pt x="6513429" y="9450400"/>
                </a:lnTo>
                <a:cubicBezTo>
                  <a:pt x="6519425" y="9453187"/>
                  <a:pt x="6522665" y="9458699"/>
                  <a:pt x="6520727" y="9465303"/>
                </a:cubicBezTo>
                <a:close/>
                <a:moveTo>
                  <a:pt x="6506130" y="9258271"/>
                </a:moveTo>
                <a:cubicBezTo>
                  <a:pt x="6512369" y="9244701"/>
                  <a:pt x="6534718" y="9251880"/>
                  <a:pt x="6528419" y="9265600"/>
                </a:cubicBezTo>
                <a:cubicBezTo>
                  <a:pt x="6522211" y="9279171"/>
                  <a:pt x="6499862" y="9271993"/>
                  <a:pt x="6506130" y="9258271"/>
                </a:cubicBezTo>
                <a:close/>
                <a:moveTo>
                  <a:pt x="6547861" y="9742273"/>
                </a:moveTo>
                <a:cubicBezTo>
                  <a:pt x="6548557" y="9738578"/>
                  <a:pt x="6550465" y="9736246"/>
                  <a:pt x="6552888" y="9735034"/>
                </a:cubicBezTo>
                <a:cubicBezTo>
                  <a:pt x="6549314" y="9735186"/>
                  <a:pt x="6545650" y="9733369"/>
                  <a:pt x="6543348" y="9730521"/>
                </a:cubicBezTo>
                <a:cubicBezTo>
                  <a:pt x="6542773" y="9730793"/>
                  <a:pt x="6542258" y="9731158"/>
                  <a:pt x="6541623" y="9731400"/>
                </a:cubicBezTo>
                <a:cubicBezTo>
                  <a:pt x="6535626" y="9733490"/>
                  <a:pt x="6528813" y="9731006"/>
                  <a:pt x="6526359" y="9724888"/>
                </a:cubicBezTo>
                <a:cubicBezTo>
                  <a:pt x="6524209" y="9719526"/>
                  <a:pt x="6526693" y="9712711"/>
                  <a:pt x="6532023" y="9710166"/>
                </a:cubicBezTo>
                <a:cubicBezTo>
                  <a:pt x="6532204" y="9709924"/>
                  <a:pt x="6532386" y="9709682"/>
                  <a:pt x="6532568" y="9709439"/>
                </a:cubicBezTo>
                <a:cubicBezTo>
                  <a:pt x="6532628" y="9709349"/>
                  <a:pt x="6532659" y="9709257"/>
                  <a:pt x="6532750" y="9709107"/>
                </a:cubicBezTo>
                <a:cubicBezTo>
                  <a:pt x="6533113" y="9708228"/>
                  <a:pt x="6533567" y="9707410"/>
                  <a:pt x="6533930" y="9706531"/>
                </a:cubicBezTo>
                <a:cubicBezTo>
                  <a:pt x="6534203" y="9705865"/>
                  <a:pt x="6535444" y="9702049"/>
                  <a:pt x="6534415" y="9705532"/>
                </a:cubicBezTo>
                <a:cubicBezTo>
                  <a:pt x="6535748" y="9701110"/>
                  <a:pt x="6537261" y="9697324"/>
                  <a:pt x="6541925" y="9695415"/>
                </a:cubicBezTo>
                <a:cubicBezTo>
                  <a:pt x="6546619" y="9693507"/>
                  <a:pt x="6551646" y="9694809"/>
                  <a:pt x="6555038" y="9698353"/>
                </a:cubicBezTo>
                <a:cubicBezTo>
                  <a:pt x="6555734" y="9699050"/>
                  <a:pt x="6556340" y="9699867"/>
                  <a:pt x="6556885" y="9700686"/>
                </a:cubicBezTo>
                <a:cubicBezTo>
                  <a:pt x="6562548" y="9705926"/>
                  <a:pt x="6563941" y="9714680"/>
                  <a:pt x="6564335" y="9722040"/>
                </a:cubicBezTo>
                <a:cubicBezTo>
                  <a:pt x="6564638" y="9727735"/>
                  <a:pt x="6561519" y="9732308"/>
                  <a:pt x="6556461" y="9734186"/>
                </a:cubicBezTo>
                <a:cubicBezTo>
                  <a:pt x="6563548" y="9733611"/>
                  <a:pt x="6572087" y="9739881"/>
                  <a:pt x="6570331" y="9749271"/>
                </a:cubicBezTo>
                <a:cubicBezTo>
                  <a:pt x="6567515" y="9764082"/>
                  <a:pt x="6545135" y="9756934"/>
                  <a:pt x="6547861" y="9742273"/>
                </a:cubicBezTo>
                <a:close/>
                <a:moveTo>
                  <a:pt x="6526450" y="9547176"/>
                </a:moveTo>
                <a:cubicBezTo>
                  <a:pt x="6529206" y="9532304"/>
                  <a:pt x="6552161" y="9537120"/>
                  <a:pt x="6549435" y="9551992"/>
                </a:cubicBezTo>
                <a:cubicBezTo>
                  <a:pt x="6546680" y="9566865"/>
                  <a:pt x="6523725" y="9562018"/>
                  <a:pt x="6526450" y="9547176"/>
                </a:cubicBezTo>
                <a:close/>
                <a:moveTo>
                  <a:pt x="6554038" y="9579284"/>
                </a:moveTo>
                <a:lnTo>
                  <a:pt x="6553100" y="9584403"/>
                </a:lnTo>
                <a:cubicBezTo>
                  <a:pt x="6551949" y="9590673"/>
                  <a:pt x="6547225" y="9595670"/>
                  <a:pt x="6540411" y="9595095"/>
                </a:cubicBezTo>
                <a:cubicBezTo>
                  <a:pt x="6534536" y="9594580"/>
                  <a:pt x="6528570" y="9588643"/>
                  <a:pt x="6529721" y="9582403"/>
                </a:cubicBezTo>
                <a:lnTo>
                  <a:pt x="6530660" y="9577284"/>
                </a:lnTo>
                <a:cubicBezTo>
                  <a:pt x="6531811" y="9571014"/>
                  <a:pt x="6536535" y="9566016"/>
                  <a:pt x="6543348" y="9566592"/>
                </a:cubicBezTo>
                <a:cubicBezTo>
                  <a:pt x="6549223" y="9567076"/>
                  <a:pt x="6555189" y="9573044"/>
                  <a:pt x="6554038" y="9579284"/>
                </a:cubicBezTo>
                <a:close/>
                <a:moveTo>
                  <a:pt x="6551616" y="9504467"/>
                </a:moveTo>
                <a:cubicBezTo>
                  <a:pt x="6551858" y="9503983"/>
                  <a:pt x="6552221" y="9503710"/>
                  <a:pt x="6552494" y="9503256"/>
                </a:cubicBezTo>
                <a:lnTo>
                  <a:pt x="6549950" y="9502074"/>
                </a:lnTo>
                <a:cubicBezTo>
                  <a:pt x="6546013" y="9500257"/>
                  <a:pt x="6543984" y="9496411"/>
                  <a:pt x="6543742" y="9492412"/>
                </a:cubicBezTo>
                <a:cubicBezTo>
                  <a:pt x="6542803" y="9491564"/>
                  <a:pt x="6542379" y="9490322"/>
                  <a:pt x="6541834" y="9489171"/>
                </a:cubicBezTo>
                <a:cubicBezTo>
                  <a:pt x="6538473" y="9491049"/>
                  <a:pt x="6534294" y="9491382"/>
                  <a:pt x="6530690" y="9489807"/>
                </a:cubicBezTo>
                <a:cubicBezTo>
                  <a:pt x="6524755" y="9487171"/>
                  <a:pt x="6522877" y="9479629"/>
                  <a:pt x="6525421" y="9474056"/>
                </a:cubicBezTo>
                <a:lnTo>
                  <a:pt x="6527601" y="9469300"/>
                </a:lnTo>
                <a:cubicBezTo>
                  <a:pt x="6530327" y="9463334"/>
                  <a:pt x="6537686" y="9461547"/>
                  <a:pt x="6543348" y="9464060"/>
                </a:cubicBezTo>
                <a:cubicBezTo>
                  <a:pt x="6547437" y="9465878"/>
                  <a:pt x="6549466" y="9470058"/>
                  <a:pt x="6549557" y="9474299"/>
                </a:cubicBezTo>
                <a:cubicBezTo>
                  <a:pt x="6551737" y="9473753"/>
                  <a:pt x="6554038" y="9473663"/>
                  <a:pt x="6556188" y="9474238"/>
                </a:cubicBezTo>
                <a:cubicBezTo>
                  <a:pt x="6556279" y="9474026"/>
                  <a:pt x="6556370" y="9473784"/>
                  <a:pt x="6556492" y="9473602"/>
                </a:cubicBezTo>
                <a:cubicBezTo>
                  <a:pt x="6560004" y="9467756"/>
                  <a:pt x="6566818" y="9466908"/>
                  <a:pt x="6572572" y="9469543"/>
                </a:cubicBezTo>
                <a:lnTo>
                  <a:pt x="6577326" y="9471724"/>
                </a:lnTo>
                <a:cubicBezTo>
                  <a:pt x="6583110" y="9474360"/>
                  <a:pt x="6584352" y="9482841"/>
                  <a:pt x="6581354" y="9487808"/>
                </a:cubicBezTo>
                <a:cubicBezTo>
                  <a:pt x="6579083" y="9491595"/>
                  <a:pt x="6575419" y="9493260"/>
                  <a:pt x="6571573" y="9493260"/>
                </a:cubicBezTo>
                <a:cubicBezTo>
                  <a:pt x="6571663" y="9495259"/>
                  <a:pt x="6571330" y="9497319"/>
                  <a:pt x="6570482" y="9499137"/>
                </a:cubicBezTo>
                <a:cubicBezTo>
                  <a:pt x="6570331" y="9499500"/>
                  <a:pt x="6570028" y="9499682"/>
                  <a:pt x="6569846" y="9499984"/>
                </a:cubicBezTo>
                <a:cubicBezTo>
                  <a:pt x="6573783" y="9502681"/>
                  <a:pt x="6576115" y="9507345"/>
                  <a:pt x="6573480" y="9513039"/>
                </a:cubicBezTo>
                <a:cubicBezTo>
                  <a:pt x="6567151" y="9526761"/>
                  <a:pt x="6545317" y="9518219"/>
                  <a:pt x="6551616" y="9504467"/>
                </a:cubicBezTo>
                <a:close/>
                <a:moveTo>
                  <a:pt x="6572390" y="9638379"/>
                </a:moveTo>
                <a:cubicBezTo>
                  <a:pt x="6575115" y="9623719"/>
                  <a:pt x="6598555" y="9624870"/>
                  <a:pt x="6595829" y="9639681"/>
                </a:cubicBezTo>
                <a:cubicBezTo>
                  <a:pt x="6593104" y="9654342"/>
                  <a:pt x="6569634" y="9653222"/>
                  <a:pt x="6572390" y="9638379"/>
                </a:cubicBezTo>
                <a:close/>
                <a:moveTo>
                  <a:pt x="6581202" y="9715467"/>
                </a:moveTo>
                <a:cubicBezTo>
                  <a:pt x="6577599" y="9712044"/>
                  <a:pt x="6575267" y="9707895"/>
                  <a:pt x="6575055" y="9702866"/>
                </a:cubicBezTo>
                <a:cubicBezTo>
                  <a:pt x="6574813" y="9696627"/>
                  <a:pt x="6578689" y="9692204"/>
                  <a:pt x="6583140" y="9688509"/>
                </a:cubicBezTo>
                <a:cubicBezTo>
                  <a:pt x="6588228" y="9684269"/>
                  <a:pt x="6596798" y="9687237"/>
                  <a:pt x="6599978" y="9692265"/>
                </a:cubicBezTo>
                <a:cubicBezTo>
                  <a:pt x="6602219" y="9695779"/>
                  <a:pt x="6602250" y="9699474"/>
                  <a:pt x="6600947" y="9702776"/>
                </a:cubicBezTo>
                <a:cubicBezTo>
                  <a:pt x="6602189" y="9706773"/>
                  <a:pt x="6601341" y="9711257"/>
                  <a:pt x="6598434" y="9714740"/>
                </a:cubicBezTo>
                <a:cubicBezTo>
                  <a:pt x="6594255" y="9719738"/>
                  <a:pt x="6585806" y="9719859"/>
                  <a:pt x="6581202" y="9715467"/>
                </a:cubicBezTo>
                <a:close/>
                <a:moveTo>
                  <a:pt x="6612152" y="9766415"/>
                </a:moveTo>
                <a:cubicBezTo>
                  <a:pt x="6608246" y="9767384"/>
                  <a:pt x="6604884" y="9766293"/>
                  <a:pt x="6602280" y="9764052"/>
                </a:cubicBezTo>
                <a:cubicBezTo>
                  <a:pt x="6598252" y="9763961"/>
                  <a:pt x="6594436" y="9761811"/>
                  <a:pt x="6592165" y="9758085"/>
                </a:cubicBezTo>
                <a:cubicBezTo>
                  <a:pt x="6588894" y="9752723"/>
                  <a:pt x="6591378" y="9745000"/>
                  <a:pt x="6596798" y="9742152"/>
                </a:cubicBezTo>
                <a:cubicBezTo>
                  <a:pt x="6601038" y="9739911"/>
                  <a:pt x="6605520" y="9739063"/>
                  <a:pt x="6610153" y="9740426"/>
                </a:cubicBezTo>
                <a:cubicBezTo>
                  <a:pt x="6615907" y="9742123"/>
                  <a:pt x="6618754" y="9746999"/>
                  <a:pt x="6620752" y="9752208"/>
                </a:cubicBezTo>
                <a:cubicBezTo>
                  <a:pt x="6623023" y="9758146"/>
                  <a:pt x="6617694" y="9765052"/>
                  <a:pt x="6612152" y="9766415"/>
                </a:cubicBezTo>
                <a:close/>
                <a:moveTo>
                  <a:pt x="6669024" y="9786497"/>
                </a:moveTo>
                <a:cubicBezTo>
                  <a:pt x="6673566" y="9785497"/>
                  <a:pt x="6671840" y="9784982"/>
                  <a:pt x="6669842" y="9787224"/>
                </a:cubicBezTo>
                <a:cubicBezTo>
                  <a:pt x="6668206" y="9789011"/>
                  <a:pt x="6666904" y="9790011"/>
                  <a:pt x="6664875" y="9791131"/>
                </a:cubicBezTo>
                <a:cubicBezTo>
                  <a:pt x="6660363" y="9793645"/>
                  <a:pt x="6655911" y="9793736"/>
                  <a:pt x="6650884" y="9793555"/>
                </a:cubicBezTo>
                <a:cubicBezTo>
                  <a:pt x="6649431" y="9793524"/>
                  <a:pt x="6647947" y="9792858"/>
                  <a:pt x="6646584" y="9791980"/>
                </a:cubicBezTo>
                <a:cubicBezTo>
                  <a:pt x="6644283" y="9792312"/>
                  <a:pt x="6641890" y="9792191"/>
                  <a:pt x="6639800" y="9791344"/>
                </a:cubicBezTo>
                <a:cubicBezTo>
                  <a:pt x="6638135" y="9790647"/>
                  <a:pt x="6636530" y="9789859"/>
                  <a:pt x="6634955" y="9789041"/>
                </a:cubicBezTo>
                <a:cubicBezTo>
                  <a:pt x="6634471" y="9789102"/>
                  <a:pt x="6634017" y="9789223"/>
                  <a:pt x="6633502" y="9789223"/>
                </a:cubicBezTo>
                <a:cubicBezTo>
                  <a:pt x="6627203" y="9789404"/>
                  <a:pt x="6620722" y="9783983"/>
                  <a:pt x="6620934" y="9777380"/>
                </a:cubicBezTo>
                <a:lnTo>
                  <a:pt x="6621055" y="9773805"/>
                </a:lnTo>
                <a:cubicBezTo>
                  <a:pt x="6620752" y="9772745"/>
                  <a:pt x="6620480" y="9771685"/>
                  <a:pt x="6620329" y="9770534"/>
                </a:cubicBezTo>
                <a:cubicBezTo>
                  <a:pt x="6619238" y="9761871"/>
                  <a:pt x="6623841" y="9753360"/>
                  <a:pt x="6626658" y="9745454"/>
                </a:cubicBezTo>
                <a:cubicBezTo>
                  <a:pt x="6630927" y="9733490"/>
                  <a:pt x="6646221" y="9737578"/>
                  <a:pt x="6649279" y="9747302"/>
                </a:cubicBezTo>
                <a:cubicBezTo>
                  <a:pt x="6649491" y="9747060"/>
                  <a:pt x="6649673" y="9746787"/>
                  <a:pt x="6649885" y="9746575"/>
                </a:cubicBezTo>
                <a:cubicBezTo>
                  <a:pt x="6651641" y="9743273"/>
                  <a:pt x="6654518" y="9741487"/>
                  <a:pt x="6657668" y="9740971"/>
                </a:cubicBezTo>
                <a:cubicBezTo>
                  <a:pt x="6664451" y="9739214"/>
                  <a:pt x="6672597" y="9742455"/>
                  <a:pt x="6672961" y="9750361"/>
                </a:cubicBezTo>
                <a:cubicBezTo>
                  <a:pt x="6676988" y="9752452"/>
                  <a:pt x="6679532" y="9756328"/>
                  <a:pt x="6679350" y="9761538"/>
                </a:cubicBezTo>
                <a:cubicBezTo>
                  <a:pt x="6679290" y="9763507"/>
                  <a:pt x="6678351" y="9765384"/>
                  <a:pt x="6677140" y="9767142"/>
                </a:cubicBezTo>
                <a:cubicBezTo>
                  <a:pt x="6678563" y="9768959"/>
                  <a:pt x="6679653" y="9770958"/>
                  <a:pt x="6679896" y="9773109"/>
                </a:cubicBezTo>
                <a:cubicBezTo>
                  <a:pt x="6680622" y="9780106"/>
                  <a:pt x="6675474" y="9785103"/>
                  <a:pt x="6669024" y="9786497"/>
                </a:cubicBezTo>
                <a:close/>
                <a:moveTo>
                  <a:pt x="6708937" y="9773896"/>
                </a:moveTo>
                <a:cubicBezTo>
                  <a:pt x="6707726" y="9780348"/>
                  <a:pt x="6701064" y="9783892"/>
                  <a:pt x="6694977" y="9782832"/>
                </a:cubicBezTo>
                <a:cubicBezTo>
                  <a:pt x="6688587" y="9781711"/>
                  <a:pt x="6684923" y="9774896"/>
                  <a:pt x="6686043" y="9768868"/>
                </a:cubicBezTo>
                <a:lnTo>
                  <a:pt x="6686982" y="9763749"/>
                </a:lnTo>
                <a:cubicBezTo>
                  <a:pt x="6688193" y="9757297"/>
                  <a:pt x="6694856" y="9753723"/>
                  <a:pt x="6700942" y="9754813"/>
                </a:cubicBezTo>
                <a:cubicBezTo>
                  <a:pt x="6707332" y="9755935"/>
                  <a:pt x="6710996" y="9762750"/>
                  <a:pt x="6709876" y="9768777"/>
                </a:cubicBezTo>
                <a:lnTo>
                  <a:pt x="6708937" y="9773896"/>
                </a:lnTo>
                <a:close/>
                <a:moveTo>
                  <a:pt x="6733860" y="9758903"/>
                </a:moveTo>
                <a:cubicBezTo>
                  <a:pt x="6728530" y="9763265"/>
                  <a:pt x="6721202" y="9762022"/>
                  <a:pt x="6716690" y="9757206"/>
                </a:cubicBezTo>
                <a:lnTo>
                  <a:pt x="6712965" y="9753238"/>
                </a:lnTo>
                <a:cubicBezTo>
                  <a:pt x="6708452" y="9748393"/>
                  <a:pt x="6709816" y="9740033"/>
                  <a:pt x="6714661" y="9736064"/>
                </a:cubicBezTo>
                <a:cubicBezTo>
                  <a:pt x="6719991" y="9731672"/>
                  <a:pt x="6727349" y="9732944"/>
                  <a:pt x="6731831" y="9737760"/>
                </a:cubicBezTo>
                <a:lnTo>
                  <a:pt x="6735526" y="9741729"/>
                </a:lnTo>
                <a:cubicBezTo>
                  <a:pt x="6740068" y="9746545"/>
                  <a:pt x="6738706" y="9754934"/>
                  <a:pt x="6733860" y="9758903"/>
                </a:cubicBezTo>
                <a:close/>
                <a:moveTo>
                  <a:pt x="6746822" y="9712347"/>
                </a:moveTo>
                <a:cubicBezTo>
                  <a:pt x="6745186" y="9718769"/>
                  <a:pt x="6738796" y="9722010"/>
                  <a:pt x="6732558" y="9720858"/>
                </a:cubicBezTo>
                <a:lnTo>
                  <a:pt x="6727440" y="9719889"/>
                </a:lnTo>
                <a:cubicBezTo>
                  <a:pt x="6721172" y="9718739"/>
                  <a:pt x="6717447" y="9711468"/>
                  <a:pt x="6718931" y="9705623"/>
                </a:cubicBezTo>
                <a:cubicBezTo>
                  <a:pt x="6720566" y="9699201"/>
                  <a:pt x="6726956" y="9695991"/>
                  <a:pt x="6733194" y="9697141"/>
                </a:cubicBezTo>
                <a:lnTo>
                  <a:pt x="6738312" y="9698081"/>
                </a:lnTo>
                <a:cubicBezTo>
                  <a:pt x="6744581" y="9699262"/>
                  <a:pt x="6748305" y="9706501"/>
                  <a:pt x="6746822" y="9712347"/>
                </a:cubicBezTo>
                <a:close/>
                <a:moveTo>
                  <a:pt x="6814959" y="9700322"/>
                </a:moveTo>
                <a:cubicBezTo>
                  <a:pt x="6810174" y="9704048"/>
                  <a:pt x="6802088" y="9703473"/>
                  <a:pt x="6798485" y="9698263"/>
                </a:cubicBezTo>
                <a:cubicBezTo>
                  <a:pt x="6797091" y="9696233"/>
                  <a:pt x="6795699" y="9694204"/>
                  <a:pt x="6794306" y="9692174"/>
                </a:cubicBezTo>
                <a:cubicBezTo>
                  <a:pt x="6790702" y="9686934"/>
                  <a:pt x="6791126" y="9679785"/>
                  <a:pt x="6796395" y="9675726"/>
                </a:cubicBezTo>
                <a:cubicBezTo>
                  <a:pt x="6801180" y="9672001"/>
                  <a:pt x="6809266" y="9672576"/>
                  <a:pt x="6812839" y="9677786"/>
                </a:cubicBezTo>
                <a:lnTo>
                  <a:pt x="6817018" y="9683875"/>
                </a:lnTo>
                <a:cubicBezTo>
                  <a:pt x="6820652" y="9689085"/>
                  <a:pt x="6820228" y="9696233"/>
                  <a:pt x="6814959" y="9700322"/>
                </a:cubicBezTo>
                <a:close/>
                <a:moveTo>
                  <a:pt x="6828253" y="9655554"/>
                </a:moveTo>
                <a:cubicBezTo>
                  <a:pt x="6823256" y="9663307"/>
                  <a:pt x="6814353" y="9661703"/>
                  <a:pt x="6809447" y="9656462"/>
                </a:cubicBezTo>
                <a:cubicBezTo>
                  <a:pt x="6811022" y="9666852"/>
                  <a:pt x="6798454" y="9671789"/>
                  <a:pt x="6790974" y="9666337"/>
                </a:cubicBezTo>
                <a:cubicBezTo>
                  <a:pt x="6790974" y="9666640"/>
                  <a:pt x="6790944" y="9666942"/>
                  <a:pt x="6790914" y="9667245"/>
                </a:cubicBezTo>
                <a:cubicBezTo>
                  <a:pt x="6791277" y="9669729"/>
                  <a:pt x="6790611" y="9671819"/>
                  <a:pt x="6789551" y="9673697"/>
                </a:cubicBezTo>
                <a:cubicBezTo>
                  <a:pt x="6791701" y="9677695"/>
                  <a:pt x="6791580" y="9682663"/>
                  <a:pt x="6787219" y="9686752"/>
                </a:cubicBezTo>
                <a:cubicBezTo>
                  <a:pt x="6786795" y="9687146"/>
                  <a:pt x="6786341" y="9687237"/>
                  <a:pt x="6785917" y="9687570"/>
                </a:cubicBezTo>
                <a:lnTo>
                  <a:pt x="6787885" y="9689690"/>
                </a:lnTo>
                <a:cubicBezTo>
                  <a:pt x="6790974" y="9692992"/>
                  <a:pt x="6791399" y="9697505"/>
                  <a:pt x="6790066" y="9701443"/>
                </a:cubicBezTo>
                <a:cubicBezTo>
                  <a:pt x="6790641" y="9702654"/>
                  <a:pt x="6790550" y="9704017"/>
                  <a:pt x="6790641" y="9705320"/>
                </a:cubicBezTo>
                <a:cubicBezTo>
                  <a:pt x="6794608" y="9704835"/>
                  <a:pt x="6798787" y="9706138"/>
                  <a:pt x="6801604" y="9709107"/>
                </a:cubicBezTo>
                <a:cubicBezTo>
                  <a:pt x="6806268" y="9713983"/>
                  <a:pt x="6805117" y="9721979"/>
                  <a:pt x="6800453" y="9726311"/>
                </a:cubicBezTo>
                <a:lnTo>
                  <a:pt x="6796486" y="9730036"/>
                </a:lnTo>
                <a:cubicBezTo>
                  <a:pt x="6791489" y="9734701"/>
                  <a:pt x="6783706" y="9733550"/>
                  <a:pt x="6779255" y="9728885"/>
                </a:cubicBezTo>
                <a:cubicBezTo>
                  <a:pt x="6776045" y="9725524"/>
                  <a:pt x="6775742" y="9720708"/>
                  <a:pt x="6777317" y="9716588"/>
                </a:cubicBezTo>
                <a:cubicBezTo>
                  <a:pt x="6774985" y="9716224"/>
                  <a:pt x="6772774" y="9715406"/>
                  <a:pt x="6770897" y="9714044"/>
                </a:cubicBezTo>
                <a:cubicBezTo>
                  <a:pt x="6770715" y="9714195"/>
                  <a:pt x="6770564" y="9714407"/>
                  <a:pt x="6770352" y="9714559"/>
                </a:cubicBezTo>
                <a:cubicBezTo>
                  <a:pt x="6764658" y="9718829"/>
                  <a:pt x="6757754" y="9716921"/>
                  <a:pt x="6753272" y="9712105"/>
                </a:cubicBezTo>
                <a:lnTo>
                  <a:pt x="6749577" y="9708137"/>
                </a:lnTo>
                <a:cubicBezTo>
                  <a:pt x="6745065" y="9703290"/>
                  <a:pt x="6747185" y="9694688"/>
                  <a:pt x="6752030" y="9691054"/>
                </a:cubicBezTo>
                <a:cubicBezTo>
                  <a:pt x="6755725" y="9688297"/>
                  <a:pt x="6759904" y="9688145"/>
                  <a:pt x="6763598" y="9689660"/>
                </a:cubicBezTo>
                <a:cubicBezTo>
                  <a:pt x="6764295" y="9687692"/>
                  <a:pt x="6765446" y="9685873"/>
                  <a:pt x="6766960" y="9684420"/>
                </a:cubicBezTo>
                <a:cubicBezTo>
                  <a:pt x="6767232" y="9684148"/>
                  <a:pt x="6767596" y="9684087"/>
                  <a:pt x="6767899" y="9683844"/>
                </a:cubicBezTo>
                <a:cubicBezTo>
                  <a:pt x="6765779" y="9680634"/>
                  <a:pt x="6765143" y="9676635"/>
                  <a:pt x="6767202" y="9672910"/>
                </a:cubicBezTo>
                <a:cubicBezTo>
                  <a:pt x="6766929" y="9672547"/>
                  <a:pt x="6766627" y="9672213"/>
                  <a:pt x="6766385" y="9671850"/>
                </a:cubicBezTo>
                <a:cubicBezTo>
                  <a:pt x="6766021" y="9671425"/>
                  <a:pt x="6765627" y="9671032"/>
                  <a:pt x="6765233" y="9670638"/>
                </a:cubicBezTo>
                <a:cubicBezTo>
                  <a:pt x="6763962" y="9669639"/>
                  <a:pt x="6762872" y="9668699"/>
                  <a:pt x="6761963" y="9667518"/>
                </a:cubicBezTo>
                <a:cubicBezTo>
                  <a:pt x="6758450" y="9667579"/>
                  <a:pt x="6754816" y="9666185"/>
                  <a:pt x="6752606" y="9663793"/>
                </a:cubicBezTo>
                <a:cubicBezTo>
                  <a:pt x="6748002" y="9658764"/>
                  <a:pt x="6749153" y="9651949"/>
                  <a:pt x="6753332" y="9647194"/>
                </a:cubicBezTo>
                <a:cubicBezTo>
                  <a:pt x="6750364" y="9650556"/>
                  <a:pt x="6752000" y="9649980"/>
                  <a:pt x="6752303" y="9647102"/>
                </a:cubicBezTo>
                <a:cubicBezTo>
                  <a:pt x="6752545" y="9644770"/>
                  <a:pt x="6752969" y="9643256"/>
                  <a:pt x="6753877" y="9641226"/>
                </a:cubicBezTo>
                <a:cubicBezTo>
                  <a:pt x="6755361" y="9637985"/>
                  <a:pt x="6757663" y="9635805"/>
                  <a:pt x="6760237" y="9633745"/>
                </a:cubicBezTo>
                <a:cubicBezTo>
                  <a:pt x="6757935" y="9634047"/>
                  <a:pt x="6755573" y="9633866"/>
                  <a:pt x="6753272" y="9632594"/>
                </a:cubicBezTo>
                <a:cubicBezTo>
                  <a:pt x="6747791" y="9629625"/>
                  <a:pt x="6744762" y="9621599"/>
                  <a:pt x="6748335" y="9616055"/>
                </a:cubicBezTo>
                <a:lnTo>
                  <a:pt x="6751273" y="9611512"/>
                </a:lnTo>
                <a:cubicBezTo>
                  <a:pt x="6754847" y="9605939"/>
                  <a:pt x="6761630" y="9603243"/>
                  <a:pt x="6767808" y="9606544"/>
                </a:cubicBezTo>
                <a:cubicBezTo>
                  <a:pt x="6773289" y="9609513"/>
                  <a:pt x="6776318" y="9617540"/>
                  <a:pt x="6772744" y="9623082"/>
                </a:cubicBezTo>
                <a:lnTo>
                  <a:pt x="6769806" y="9627656"/>
                </a:lnTo>
                <a:cubicBezTo>
                  <a:pt x="6769231" y="9628565"/>
                  <a:pt x="6768444" y="9629231"/>
                  <a:pt x="6767717" y="9629988"/>
                </a:cubicBezTo>
                <a:cubicBezTo>
                  <a:pt x="6769292" y="9628474"/>
                  <a:pt x="6771139" y="9627233"/>
                  <a:pt x="6773168" y="9626748"/>
                </a:cubicBezTo>
                <a:cubicBezTo>
                  <a:pt x="6774833" y="9626324"/>
                  <a:pt x="6776529" y="9626021"/>
                  <a:pt x="6778225" y="9625748"/>
                </a:cubicBezTo>
                <a:cubicBezTo>
                  <a:pt x="6778558" y="9625415"/>
                  <a:pt x="6778861" y="9625082"/>
                  <a:pt x="6779255" y="9624779"/>
                </a:cubicBezTo>
                <a:cubicBezTo>
                  <a:pt x="6784009" y="9621023"/>
                  <a:pt x="6792125" y="9621538"/>
                  <a:pt x="6795729" y="9626748"/>
                </a:cubicBezTo>
                <a:lnTo>
                  <a:pt x="6797667" y="9629565"/>
                </a:lnTo>
                <a:cubicBezTo>
                  <a:pt x="6798485" y="9630201"/>
                  <a:pt x="6799302" y="9630867"/>
                  <a:pt x="6800089" y="9631686"/>
                </a:cubicBezTo>
                <a:cubicBezTo>
                  <a:pt x="6803572" y="9635320"/>
                  <a:pt x="6805329" y="9640075"/>
                  <a:pt x="6806782" y="9644983"/>
                </a:cubicBezTo>
                <a:cubicBezTo>
                  <a:pt x="6807115" y="9643922"/>
                  <a:pt x="6807358" y="9642862"/>
                  <a:pt x="6808024" y="9641802"/>
                </a:cubicBezTo>
                <a:cubicBezTo>
                  <a:pt x="6816533" y="9628656"/>
                  <a:pt x="6836732" y="9642347"/>
                  <a:pt x="6828253" y="9655554"/>
                </a:cubicBezTo>
                <a:close/>
                <a:moveTo>
                  <a:pt x="6839004" y="9620387"/>
                </a:moveTo>
                <a:lnTo>
                  <a:pt x="6836066" y="9624961"/>
                </a:lnTo>
                <a:cubicBezTo>
                  <a:pt x="6832493" y="9630534"/>
                  <a:pt x="6825982" y="9633503"/>
                  <a:pt x="6819653" y="9630231"/>
                </a:cubicBezTo>
                <a:cubicBezTo>
                  <a:pt x="6814202" y="9627445"/>
                  <a:pt x="6810810" y="9619357"/>
                  <a:pt x="6814353" y="9613814"/>
                </a:cubicBezTo>
                <a:lnTo>
                  <a:pt x="6817291" y="9609240"/>
                </a:lnTo>
                <a:cubicBezTo>
                  <a:pt x="6820864" y="9603667"/>
                  <a:pt x="6827375" y="9600699"/>
                  <a:pt x="6833704" y="9603970"/>
                </a:cubicBezTo>
                <a:cubicBezTo>
                  <a:pt x="6839155" y="9606756"/>
                  <a:pt x="6842577" y="9614843"/>
                  <a:pt x="6839004" y="9620387"/>
                </a:cubicBezTo>
                <a:close/>
                <a:moveTo>
                  <a:pt x="6837399" y="9440132"/>
                </a:moveTo>
                <a:cubicBezTo>
                  <a:pt x="6832432" y="9440616"/>
                  <a:pt x="6827799" y="9439647"/>
                  <a:pt x="6823862" y="9436557"/>
                </a:cubicBezTo>
                <a:cubicBezTo>
                  <a:pt x="6818986" y="9432650"/>
                  <a:pt x="6818169" y="9426835"/>
                  <a:pt x="6818290" y="9421019"/>
                </a:cubicBezTo>
                <a:cubicBezTo>
                  <a:pt x="6818411" y="9414385"/>
                  <a:pt x="6826254" y="9409842"/>
                  <a:pt x="6832129" y="9410720"/>
                </a:cubicBezTo>
                <a:cubicBezTo>
                  <a:pt x="6836248" y="9411326"/>
                  <a:pt x="6839064" y="9413719"/>
                  <a:pt x="6840699" y="9416869"/>
                </a:cubicBezTo>
                <a:cubicBezTo>
                  <a:pt x="6844545" y="9418565"/>
                  <a:pt x="6847362" y="9422139"/>
                  <a:pt x="6848089" y="9426592"/>
                </a:cubicBezTo>
                <a:cubicBezTo>
                  <a:pt x="6849149" y="9433074"/>
                  <a:pt x="6843728" y="9439525"/>
                  <a:pt x="6837399" y="9440132"/>
                </a:cubicBezTo>
                <a:close/>
                <a:moveTo>
                  <a:pt x="6875676" y="9674000"/>
                </a:moveTo>
                <a:cubicBezTo>
                  <a:pt x="6874162" y="9680179"/>
                  <a:pt x="6865865" y="9682815"/>
                  <a:pt x="6860505" y="9680755"/>
                </a:cubicBezTo>
                <a:cubicBezTo>
                  <a:pt x="6856749" y="9679301"/>
                  <a:pt x="6854630" y="9676484"/>
                  <a:pt x="6853751" y="9673152"/>
                </a:cubicBezTo>
                <a:cubicBezTo>
                  <a:pt x="6850511" y="9670759"/>
                  <a:pt x="6848603" y="9666821"/>
                  <a:pt x="6848876" y="9662460"/>
                </a:cubicBezTo>
                <a:cubicBezTo>
                  <a:pt x="6849270" y="9656220"/>
                  <a:pt x="6855720" y="9651282"/>
                  <a:pt x="6861807" y="9652040"/>
                </a:cubicBezTo>
                <a:cubicBezTo>
                  <a:pt x="6866561" y="9652646"/>
                  <a:pt x="6870710" y="9654524"/>
                  <a:pt x="6873738" y="9658280"/>
                </a:cubicBezTo>
                <a:cubicBezTo>
                  <a:pt x="6877493" y="9662944"/>
                  <a:pt x="6877009" y="9668548"/>
                  <a:pt x="6875676" y="9674000"/>
                </a:cubicBezTo>
                <a:close/>
                <a:moveTo>
                  <a:pt x="6891939" y="9597700"/>
                </a:moveTo>
                <a:cubicBezTo>
                  <a:pt x="6883035" y="9609028"/>
                  <a:pt x="6862715" y="9598730"/>
                  <a:pt x="6870953" y="9585947"/>
                </a:cubicBezTo>
                <a:cubicBezTo>
                  <a:pt x="6872406" y="9583706"/>
                  <a:pt x="6874314" y="9582373"/>
                  <a:pt x="6876343" y="9581434"/>
                </a:cubicBezTo>
                <a:cubicBezTo>
                  <a:pt x="6878463" y="9574347"/>
                  <a:pt x="6886669" y="9568682"/>
                  <a:pt x="6894785" y="9573892"/>
                </a:cubicBezTo>
                <a:lnTo>
                  <a:pt x="6897601" y="9575709"/>
                </a:lnTo>
                <a:cubicBezTo>
                  <a:pt x="6908110" y="9582464"/>
                  <a:pt x="6901660" y="9596398"/>
                  <a:pt x="6891939" y="9597700"/>
                </a:cubicBezTo>
                <a:close/>
                <a:moveTo>
                  <a:pt x="6911653" y="9545874"/>
                </a:moveTo>
                <a:cubicBezTo>
                  <a:pt x="6908807" y="9551720"/>
                  <a:pt x="6900660" y="9553931"/>
                  <a:pt x="6895118" y="9550811"/>
                </a:cubicBezTo>
                <a:cubicBezTo>
                  <a:pt x="6890788" y="9548358"/>
                  <a:pt x="6887517" y="9544904"/>
                  <a:pt x="6886094" y="9540119"/>
                </a:cubicBezTo>
                <a:cubicBezTo>
                  <a:pt x="6884307" y="9534121"/>
                  <a:pt x="6887003" y="9528881"/>
                  <a:pt x="6890424" y="9524217"/>
                </a:cubicBezTo>
                <a:cubicBezTo>
                  <a:pt x="6894331" y="9518855"/>
                  <a:pt x="6903355" y="9519643"/>
                  <a:pt x="6907686" y="9523702"/>
                </a:cubicBezTo>
                <a:cubicBezTo>
                  <a:pt x="6910714" y="9526549"/>
                  <a:pt x="6911653" y="9530123"/>
                  <a:pt x="6911199" y="9533667"/>
                </a:cubicBezTo>
                <a:cubicBezTo>
                  <a:pt x="6913349" y="9537241"/>
                  <a:pt x="6913622" y="9541784"/>
                  <a:pt x="6911653" y="9545874"/>
                </a:cubicBezTo>
                <a:close/>
                <a:moveTo>
                  <a:pt x="6916710" y="9524792"/>
                </a:moveTo>
                <a:lnTo>
                  <a:pt x="6919648" y="9520248"/>
                </a:lnTo>
                <a:cubicBezTo>
                  <a:pt x="6923221" y="9514675"/>
                  <a:pt x="6929823" y="9511798"/>
                  <a:pt x="6936122" y="9515069"/>
                </a:cubicBezTo>
                <a:cubicBezTo>
                  <a:pt x="6941573" y="9517916"/>
                  <a:pt x="6944874" y="9526004"/>
                  <a:pt x="6941300" y="9531546"/>
                </a:cubicBezTo>
                <a:lnTo>
                  <a:pt x="6938363" y="9536090"/>
                </a:lnTo>
                <a:cubicBezTo>
                  <a:pt x="6934789" y="9541663"/>
                  <a:pt x="6928188" y="9544541"/>
                  <a:pt x="6921889" y="9541270"/>
                </a:cubicBezTo>
                <a:cubicBezTo>
                  <a:pt x="6916438" y="9538423"/>
                  <a:pt x="6913167" y="9530335"/>
                  <a:pt x="6916710" y="9524792"/>
                </a:cubicBezTo>
                <a:close/>
                <a:moveTo>
                  <a:pt x="6957865" y="9649738"/>
                </a:moveTo>
                <a:cubicBezTo>
                  <a:pt x="6957926" y="9650010"/>
                  <a:pt x="6958107" y="9650223"/>
                  <a:pt x="6958168" y="9650495"/>
                </a:cubicBezTo>
                <a:lnTo>
                  <a:pt x="6959803" y="9658007"/>
                </a:lnTo>
                <a:cubicBezTo>
                  <a:pt x="6961196" y="9664458"/>
                  <a:pt x="6955261" y="9670850"/>
                  <a:pt x="6949174" y="9671607"/>
                </a:cubicBezTo>
                <a:cubicBezTo>
                  <a:pt x="6944328" y="9672213"/>
                  <a:pt x="6940392" y="9669850"/>
                  <a:pt x="6937939" y="9666246"/>
                </a:cubicBezTo>
                <a:cubicBezTo>
                  <a:pt x="6935547" y="9666488"/>
                  <a:pt x="6933154" y="9666277"/>
                  <a:pt x="6931034" y="9664944"/>
                </a:cubicBezTo>
                <a:lnTo>
                  <a:pt x="6921919" y="9659067"/>
                </a:lnTo>
                <a:cubicBezTo>
                  <a:pt x="6916347" y="9655493"/>
                  <a:pt x="6913864" y="9648466"/>
                  <a:pt x="6917255" y="9642438"/>
                </a:cubicBezTo>
                <a:cubicBezTo>
                  <a:pt x="6920344" y="9636925"/>
                  <a:pt x="6928339" y="9634229"/>
                  <a:pt x="6933881" y="9637773"/>
                </a:cubicBezTo>
                <a:lnTo>
                  <a:pt x="6936425" y="9639409"/>
                </a:lnTo>
                <a:cubicBezTo>
                  <a:pt x="6933699" y="9633897"/>
                  <a:pt x="6934335" y="9627959"/>
                  <a:pt x="6936607" y="9622386"/>
                </a:cubicBezTo>
                <a:cubicBezTo>
                  <a:pt x="6939120" y="9616237"/>
                  <a:pt x="6947660" y="9614390"/>
                  <a:pt x="6953080" y="9617237"/>
                </a:cubicBezTo>
                <a:cubicBezTo>
                  <a:pt x="6957441" y="9619509"/>
                  <a:pt x="6959410" y="9623689"/>
                  <a:pt x="6959349" y="9628080"/>
                </a:cubicBezTo>
                <a:cubicBezTo>
                  <a:pt x="6963892" y="9630716"/>
                  <a:pt x="6966768" y="9635562"/>
                  <a:pt x="6965497" y="9641166"/>
                </a:cubicBezTo>
                <a:cubicBezTo>
                  <a:pt x="6964709" y="9645012"/>
                  <a:pt x="6961590" y="9648193"/>
                  <a:pt x="6957865" y="9649738"/>
                </a:cubicBezTo>
                <a:close/>
                <a:moveTo>
                  <a:pt x="6989360" y="9635593"/>
                </a:moveTo>
                <a:cubicBezTo>
                  <a:pt x="6980880" y="9648769"/>
                  <a:pt x="6959682" y="9636713"/>
                  <a:pt x="6968161" y="9623507"/>
                </a:cubicBezTo>
                <a:cubicBezTo>
                  <a:pt x="6976641" y="9610300"/>
                  <a:pt x="6997869" y="9622386"/>
                  <a:pt x="6989360" y="9635593"/>
                </a:cubicBezTo>
                <a:close/>
                <a:moveTo>
                  <a:pt x="7039630" y="9617540"/>
                </a:moveTo>
                <a:cubicBezTo>
                  <a:pt x="7034391" y="9625687"/>
                  <a:pt x="7025034" y="9623174"/>
                  <a:pt x="7020582" y="9616964"/>
                </a:cubicBezTo>
                <a:cubicBezTo>
                  <a:pt x="7020370" y="9618237"/>
                  <a:pt x="7020097" y="9619509"/>
                  <a:pt x="7019371" y="9620629"/>
                </a:cubicBezTo>
                <a:lnTo>
                  <a:pt x="7016433" y="9625172"/>
                </a:lnTo>
                <a:cubicBezTo>
                  <a:pt x="7012708" y="9630928"/>
                  <a:pt x="7006288" y="9633230"/>
                  <a:pt x="6999928" y="9630201"/>
                </a:cubicBezTo>
                <a:cubicBezTo>
                  <a:pt x="6994326" y="9627535"/>
                  <a:pt x="6991449" y="9619054"/>
                  <a:pt x="6994901" y="9613693"/>
                </a:cubicBezTo>
                <a:lnTo>
                  <a:pt x="6997839" y="9609119"/>
                </a:lnTo>
                <a:cubicBezTo>
                  <a:pt x="7001534" y="9603364"/>
                  <a:pt x="7007984" y="9601062"/>
                  <a:pt x="7014344" y="9604091"/>
                </a:cubicBezTo>
                <a:cubicBezTo>
                  <a:pt x="7015918" y="9604848"/>
                  <a:pt x="7017190" y="9606091"/>
                  <a:pt x="7018250" y="9607574"/>
                </a:cubicBezTo>
                <a:cubicBezTo>
                  <a:pt x="7018523" y="9605999"/>
                  <a:pt x="7019098" y="9604394"/>
                  <a:pt x="7020128" y="9602789"/>
                </a:cubicBezTo>
                <a:cubicBezTo>
                  <a:pt x="7028667" y="9589582"/>
                  <a:pt x="7048079" y="9604394"/>
                  <a:pt x="7039630" y="9617540"/>
                </a:cubicBezTo>
                <a:close/>
                <a:moveTo>
                  <a:pt x="7053742" y="9555506"/>
                </a:moveTo>
                <a:cubicBezTo>
                  <a:pt x="7049654" y="9561049"/>
                  <a:pt x="7042204" y="9561624"/>
                  <a:pt x="7036692" y="9558080"/>
                </a:cubicBezTo>
                <a:lnTo>
                  <a:pt x="7032120" y="9555143"/>
                </a:lnTo>
                <a:cubicBezTo>
                  <a:pt x="7026548" y="9551568"/>
                  <a:pt x="7025821" y="9543117"/>
                  <a:pt x="7029546" y="9538089"/>
                </a:cubicBezTo>
                <a:cubicBezTo>
                  <a:pt x="7033664" y="9532546"/>
                  <a:pt x="7041084" y="9531970"/>
                  <a:pt x="7046625" y="9535545"/>
                </a:cubicBezTo>
                <a:lnTo>
                  <a:pt x="7051198" y="9538483"/>
                </a:lnTo>
                <a:cubicBezTo>
                  <a:pt x="7056770" y="9542027"/>
                  <a:pt x="7057497" y="9550477"/>
                  <a:pt x="7053742" y="9555506"/>
                </a:cubicBezTo>
                <a:close/>
                <a:moveTo>
                  <a:pt x="7057891" y="9445038"/>
                </a:moveTo>
                <a:cubicBezTo>
                  <a:pt x="7057285" y="9429348"/>
                  <a:pt x="7081602" y="9431741"/>
                  <a:pt x="7082178" y="9447219"/>
                </a:cubicBezTo>
                <a:cubicBezTo>
                  <a:pt x="7082329" y="9450733"/>
                  <a:pt x="7081088" y="9453216"/>
                  <a:pt x="7079240" y="9454974"/>
                </a:cubicBezTo>
                <a:cubicBezTo>
                  <a:pt x="7086781" y="9456428"/>
                  <a:pt x="7093110" y="9464242"/>
                  <a:pt x="7087780" y="9472481"/>
                </a:cubicBezTo>
                <a:cubicBezTo>
                  <a:pt x="7079301" y="9485688"/>
                  <a:pt x="7058042" y="9473663"/>
                  <a:pt x="7066552" y="9460456"/>
                </a:cubicBezTo>
                <a:cubicBezTo>
                  <a:pt x="7067369" y="9459184"/>
                  <a:pt x="7068369" y="9458366"/>
                  <a:pt x="7069398" y="9457518"/>
                </a:cubicBezTo>
                <a:cubicBezTo>
                  <a:pt x="7063705" y="9456549"/>
                  <a:pt x="7058163" y="9452308"/>
                  <a:pt x="7057891" y="9445038"/>
                </a:cubicBezTo>
                <a:close/>
                <a:moveTo>
                  <a:pt x="7071034" y="9586643"/>
                </a:moveTo>
                <a:cubicBezTo>
                  <a:pt x="7065340" y="9583464"/>
                  <a:pt x="7063675" y="9575225"/>
                  <a:pt x="7067127" y="9569833"/>
                </a:cubicBezTo>
                <a:lnTo>
                  <a:pt x="7070065" y="9565259"/>
                </a:lnTo>
                <a:cubicBezTo>
                  <a:pt x="7073759" y="9559534"/>
                  <a:pt x="7081027" y="9558050"/>
                  <a:pt x="7086872" y="9561352"/>
                </a:cubicBezTo>
                <a:cubicBezTo>
                  <a:pt x="7092565" y="9564532"/>
                  <a:pt x="7094231" y="9572802"/>
                  <a:pt x="7090778" y="9578162"/>
                </a:cubicBezTo>
                <a:lnTo>
                  <a:pt x="7087841" y="9582707"/>
                </a:lnTo>
                <a:cubicBezTo>
                  <a:pt x="7084146" y="9588491"/>
                  <a:pt x="7076878" y="9589945"/>
                  <a:pt x="7071034" y="9586643"/>
                </a:cubicBezTo>
                <a:close/>
                <a:moveTo>
                  <a:pt x="7105890" y="9606514"/>
                </a:moveTo>
                <a:cubicBezTo>
                  <a:pt x="7097380" y="9619720"/>
                  <a:pt x="7076848" y="9606514"/>
                  <a:pt x="7085357" y="9593278"/>
                </a:cubicBezTo>
                <a:cubicBezTo>
                  <a:pt x="7093867" y="9580102"/>
                  <a:pt x="7114399" y="9593278"/>
                  <a:pt x="7105890" y="9606514"/>
                </a:cubicBezTo>
                <a:close/>
                <a:moveTo>
                  <a:pt x="7140200" y="9531334"/>
                </a:moveTo>
                <a:cubicBezTo>
                  <a:pt x="7137687" y="9536938"/>
                  <a:pt x="7129177" y="9540149"/>
                  <a:pt x="7123787" y="9536696"/>
                </a:cubicBezTo>
                <a:lnTo>
                  <a:pt x="7119214" y="9533758"/>
                </a:lnTo>
                <a:cubicBezTo>
                  <a:pt x="7114793" y="9530910"/>
                  <a:pt x="7112340" y="9526609"/>
                  <a:pt x="7112734" y="9521824"/>
                </a:cubicBezTo>
                <a:cubicBezTo>
                  <a:pt x="7109221" y="9523429"/>
                  <a:pt x="7105072" y="9523702"/>
                  <a:pt x="7101862" y="9521672"/>
                </a:cubicBezTo>
                <a:lnTo>
                  <a:pt x="7097289" y="9518734"/>
                </a:lnTo>
                <a:cubicBezTo>
                  <a:pt x="7096562" y="9518249"/>
                  <a:pt x="7096078" y="9517643"/>
                  <a:pt x="7095472" y="9517098"/>
                </a:cubicBezTo>
                <a:cubicBezTo>
                  <a:pt x="7093716" y="9516825"/>
                  <a:pt x="7091990" y="9516280"/>
                  <a:pt x="7090445" y="9515311"/>
                </a:cubicBezTo>
                <a:cubicBezTo>
                  <a:pt x="7084722" y="9511706"/>
                  <a:pt x="7083904" y="9503680"/>
                  <a:pt x="7087326" y="9498318"/>
                </a:cubicBezTo>
                <a:lnTo>
                  <a:pt x="7090263" y="9493745"/>
                </a:lnTo>
                <a:cubicBezTo>
                  <a:pt x="7093958" y="9487990"/>
                  <a:pt x="7101771" y="9487232"/>
                  <a:pt x="7107222" y="9490625"/>
                </a:cubicBezTo>
                <a:cubicBezTo>
                  <a:pt x="7110371" y="9492594"/>
                  <a:pt x="7111886" y="9495896"/>
                  <a:pt x="7112188" y="9499348"/>
                </a:cubicBezTo>
                <a:lnTo>
                  <a:pt x="7113551" y="9500226"/>
                </a:lnTo>
                <a:cubicBezTo>
                  <a:pt x="7117821" y="9502983"/>
                  <a:pt x="7120123" y="9507315"/>
                  <a:pt x="7119729" y="9511949"/>
                </a:cubicBezTo>
                <a:cubicBezTo>
                  <a:pt x="7123151" y="9510344"/>
                  <a:pt x="7127148" y="9509980"/>
                  <a:pt x="7130237" y="9511949"/>
                </a:cubicBezTo>
                <a:lnTo>
                  <a:pt x="7134780" y="9514887"/>
                </a:lnTo>
                <a:cubicBezTo>
                  <a:pt x="7140594" y="9518643"/>
                  <a:pt x="7143138" y="9524792"/>
                  <a:pt x="7140200" y="9531334"/>
                </a:cubicBezTo>
                <a:close/>
                <a:moveTo>
                  <a:pt x="7159279" y="9437708"/>
                </a:moveTo>
                <a:lnTo>
                  <a:pt x="7154131" y="9438708"/>
                </a:lnTo>
                <a:cubicBezTo>
                  <a:pt x="7147832" y="9439919"/>
                  <a:pt x="7141957" y="9433407"/>
                  <a:pt x="7141594" y="9427652"/>
                </a:cubicBezTo>
                <a:cubicBezTo>
                  <a:pt x="7141169" y="9420715"/>
                  <a:pt x="7146378" y="9416324"/>
                  <a:pt x="7152647" y="9415142"/>
                </a:cubicBezTo>
                <a:lnTo>
                  <a:pt x="7157795" y="9414143"/>
                </a:lnTo>
                <a:cubicBezTo>
                  <a:pt x="7164094" y="9412901"/>
                  <a:pt x="7169969" y="9419443"/>
                  <a:pt x="7170302" y="9425168"/>
                </a:cubicBezTo>
                <a:cubicBezTo>
                  <a:pt x="7170726" y="9432135"/>
                  <a:pt x="7165517" y="9436527"/>
                  <a:pt x="7159279" y="9437708"/>
                </a:cubicBezTo>
                <a:close/>
                <a:moveTo>
                  <a:pt x="7154615" y="9368768"/>
                </a:moveTo>
                <a:cubicBezTo>
                  <a:pt x="7153858" y="9369071"/>
                  <a:pt x="7153252" y="9369525"/>
                  <a:pt x="7152375" y="9369677"/>
                </a:cubicBezTo>
                <a:cubicBezTo>
                  <a:pt x="7137445" y="9372554"/>
                  <a:pt x="7134325" y="9349170"/>
                  <a:pt x="7149164" y="9346293"/>
                </a:cubicBezTo>
                <a:cubicBezTo>
                  <a:pt x="7152798" y="9345597"/>
                  <a:pt x="7155706" y="9346475"/>
                  <a:pt x="7157856" y="9348202"/>
                </a:cubicBezTo>
                <a:cubicBezTo>
                  <a:pt x="7156584" y="9344688"/>
                  <a:pt x="7156614" y="9340629"/>
                  <a:pt x="7159127" y="9336752"/>
                </a:cubicBezTo>
                <a:cubicBezTo>
                  <a:pt x="7164700" y="9328089"/>
                  <a:pt x="7174602" y="9331966"/>
                  <a:pt x="7178418" y="9339296"/>
                </a:cubicBezTo>
                <a:lnTo>
                  <a:pt x="7177358" y="9334359"/>
                </a:lnTo>
                <a:cubicBezTo>
                  <a:pt x="7175965" y="9327907"/>
                  <a:pt x="7180871" y="9321304"/>
                  <a:pt x="7187200" y="9320183"/>
                </a:cubicBezTo>
                <a:cubicBezTo>
                  <a:pt x="7193832" y="9318972"/>
                  <a:pt x="7199979" y="9323575"/>
                  <a:pt x="7201373" y="9330028"/>
                </a:cubicBezTo>
                <a:lnTo>
                  <a:pt x="7203008" y="9337509"/>
                </a:lnTo>
                <a:cubicBezTo>
                  <a:pt x="7204401" y="9343991"/>
                  <a:pt x="7199495" y="9350564"/>
                  <a:pt x="7193166" y="9351715"/>
                </a:cubicBezTo>
                <a:cubicBezTo>
                  <a:pt x="7187503" y="9352745"/>
                  <a:pt x="7182264" y="9349535"/>
                  <a:pt x="7179932" y="9344597"/>
                </a:cubicBezTo>
                <a:cubicBezTo>
                  <a:pt x="7180083" y="9347141"/>
                  <a:pt x="7179508" y="9349806"/>
                  <a:pt x="7177873" y="9352412"/>
                </a:cubicBezTo>
                <a:cubicBezTo>
                  <a:pt x="7175692" y="9355774"/>
                  <a:pt x="7172846" y="9357228"/>
                  <a:pt x="7169999" y="9357349"/>
                </a:cubicBezTo>
                <a:cubicBezTo>
                  <a:pt x="7175995" y="9360621"/>
                  <a:pt x="7180114" y="9368981"/>
                  <a:pt x="7175299" y="9376492"/>
                </a:cubicBezTo>
                <a:cubicBezTo>
                  <a:pt x="7168425" y="9387094"/>
                  <a:pt x="7155342" y="9379097"/>
                  <a:pt x="7154615" y="9368768"/>
                </a:cubicBezTo>
                <a:close/>
                <a:moveTo>
                  <a:pt x="7210548" y="9562352"/>
                </a:moveTo>
                <a:cubicBezTo>
                  <a:pt x="7206914" y="9568288"/>
                  <a:pt x="7200161" y="9568894"/>
                  <a:pt x="7194347" y="9566289"/>
                </a:cubicBezTo>
                <a:lnTo>
                  <a:pt x="7189562" y="9564139"/>
                </a:lnTo>
                <a:cubicBezTo>
                  <a:pt x="7183687" y="9561534"/>
                  <a:pt x="7182627" y="9552810"/>
                  <a:pt x="7185625" y="9547903"/>
                </a:cubicBezTo>
                <a:cubicBezTo>
                  <a:pt x="7189259" y="9541967"/>
                  <a:pt x="7196043" y="9541391"/>
                  <a:pt x="7201827" y="9543965"/>
                </a:cubicBezTo>
                <a:lnTo>
                  <a:pt x="7206612" y="9546116"/>
                </a:lnTo>
                <a:cubicBezTo>
                  <a:pt x="7212456" y="9548751"/>
                  <a:pt x="7213546" y="9557444"/>
                  <a:pt x="7210548" y="9562352"/>
                </a:cubicBezTo>
                <a:close/>
                <a:moveTo>
                  <a:pt x="7245707" y="9477661"/>
                </a:moveTo>
                <a:lnTo>
                  <a:pt x="7239923" y="9486657"/>
                </a:lnTo>
                <a:cubicBezTo>
                  <a:pt x="7247433" y="9491473"/>
                  <a:pt x="7245253" y="9501256"/>
                  <a:pt x="7238924" y="9505558"/>
                </a:cubicBezTo>
                <a:cubicBezTo>
                  <a:pt x="7238802" y="9507405"/>
                  <a:pt x="7238288" y="9509283"/>
                  <a:pt x="7237046" y="9511222"/>
                </a:cubicBezTo>
                <a:cubicBezTo>
                  <a:pt x="7230687" y="9521127"/>
                  <a:pt x="7217574" y="9516250"/>
                  <a:pt x="7214939" y="9507648"/>
                </a:cubicBezTo>
                <a:cubicBezTo>
                  <a:pt x="7208913" y="9509647"/>
                  <a:pt x="7201554" y="9508042"/>
                  <a:pt x="7195619" y="9504892"/>
                </a:cubicBezTo>
                <a:cubicBezTo>
                  <a:pt x="7194226" y="9506285"/>
                  <a:pt x="7192500" y="9507466"/>
                  <a:pt x="7189986" y="9507950"/>
                </a:cubicBezTo>
                <a:cubicBezTo>
                  <a:pt x="7175087" y="9510828"/>
                  <a:pt x="7169303" y="9487929"/>
                  <a:pt x="7184202" y="9485052"/>
                </a:cubicBezTo>
                <a:cubicBezTo>
                  <a:pt x="7184565" y="9484991"/>
                  <a:pt x="7184868" y="9485081"/>
                  <a:pt x="7185232" y="9485052"/>
                </a:cubicBezTo>
                <a:cubicBezTo>
                  <a:pt x="7185232" y="9484506"/>
                  <a:pt x="7185110" y="9484022"/>
                  <a:pt x="7185141" y="9483506"/>
                </a:cubicBezTo>
                <a:cubicBezTo>
                  <a:pt x="7176904" y="9483446"/>
                  <a:pt x="7168606" y="9472451"/>
                  <a:pt x="7174723" y="9462879"/>
                </a:cubicBezTo>
                <a:cubicBezTo>
                  <a:pt x="7177237" y="9458972"/>
                  <a:pt x="7180629" y="9457821"/>
                  <a:pt x="7183929" y="9458214"/>
                </a:cubicBezTo>
                <a:cubicBezTo>
                  <a:pt x="7183627" y="9455064"/>
                  <a:pt x="7184777" y="9452157"/>
                  <a:pt x="7186806" y="9449885"/>
                </a:cubicBezTo>
                <a:cubicBezTo>
                  <a:pt x="7186383" y="9446917"/>
                  <a:pt x="7186958" y="9443766"/>
                  <a:pt x="7188593" y="9441101"/>
                </a:cubicBezTo>
                <a:cubicBezTo>
                  <a:pt x="7189714" y="9439283"/>
                  <a:pt x="7191319" y="9438011"/>
                  <a:pt x="7193105" y="9437133"/>
                </a:cubicBezTo>
                <a:cubicBezTo>
                  <a:pt x="7188654" y="9436436"/>
                  <a:pt x="7184263" y="9433347"/>
                  <a:pt x="7183415" y="9428954"/>
                </a:cubicBezTo>
                <a:lnTo>
                  <a:pt x="7182415" y="9423805"/>
                </a:lnTo>
                <a:cubicBezTo>
                  <a:pt x="7181143" y="9417293"/>
                  <a:pt x="7183748" y="9411387"/>
                  <a:pt x="7190319" y="9409114"/>
                </a:cubicBezTo>
                <a:cubicBezTo>
                  <a:pt x="7191924" y="9408539"/>
                  <a:pt x="7193681" y="9408569"/>
                  <a:pt x="7195437" y="9408872"/>
                </a:cubicBezTo>
                <a:cubicBezTo>
                  <a:pt x="7197678" y="9408509"/>
                  <a:pt x="7199979" y="9408569"/>
                  <a:pt x="7201918" y="9409842"/>
                </a:cubicBezTo>
                <a:lnTo>
                  <a:pt x="7206490" y="9412780"/>
                </a:lnTo>
                <a:cubicBezTo>
                  <a:pt x="7212063" y="9416354"/>
                  <a:pt x="7215485" y="9422382"/>
                  <a:pt x="7212365" y="9429015"/>
                </a:cubicBezTo>
                <a:cubicBezTo>
                  <a:pt x="7210548" y="9432832"/>
                  <a:pt x="7205915" y="9435952"/>
                  <a:pt x="7201403" y="9436163"/>
                </a:cubicBezTo>
                <a:cubicBezTo>
                  <a:pt x="7202856" y="9436497"/>
                  <a:pt x="7204250" y="9437012"/>
                  <a:pt x="7205521" y="9437829"/>
                </a:cubicBezTo>
                <a:lnTo>
                  <a:pt x="7210094" y="9440768"/>
                </a:lnTo>
                <a:cubicBezTo>
                  <a:pt x="7211699" y="9441828"/>
                  <a:pt x="7212910" y="9443191"/>
                  <a:pt x="7213789" y="9444735"/>
                </a:cubicBezTo>
                <a:cubicBezTo>
                  <a:pt x="7219482" y="9444191"/>
                  <a:pt x="7225236" y="9445674"/>
                  <a:pt x="7229869" y="9450037"/>
                </a:cubicBezTo>
                <a:cubicBezTo>
                  <a:pt x="7232837" y="9452793"/>
                  <a:pt x="7234745" y="9456003"/>
                  <a:pt x="7235835" y="9459426"/>
                </a:cubicBezTo>
                <a:cubicBezTo>
                  <a:pt x="7237712" y="9459517"/>
                  <a:pt x="7239650" y="9460001"/>
                  <a:pt x="7241468" y="9460971"/>
                </a:cubicBezTo>
                <a:cubicBezTo>
                  <a:pt x="7247131" y="9463970"/>
                  <a:pt x="7249160" y="9472270"/>
                  <a:pt x="7245707" y="9477661"/>
                </a:cubicBezTo>
                <a:close/>
                <a:moveTo>
                  <a:pt x="7297219" y="9475238"/>
                </a:moveTo>
                <a:cubicBezTo>
                  <a:pt x="7298491" y="9478388"/>
                  <a:pt x="7298127" y="9481841"/>
                  <a:pt x="7296704" y="9484779"/>
                </a:cubicBezTo>
                <a:cubicBezTo>
                  <a:pt x="7297552" y="9485990"/>
                  <a:pt x="7298218" y="9487323"/>
                  <a:pt x="7298551" y="9488838"/>
                </a:cubicBezTo>
                <a:cubicBezTo>
                  <a:pt x="7299097" y="9491351"/>
                  <a:pt x="7299642" y="9493835"/>
                  <a:pt x="7300187" y="9496350"/>
                </a:cubicBezTo>
                <a:cubicBezTo>
                  <a:pt x="7301580" y="9502802"/>
                  <a:pt x="7297613" y="9509495"/>
                  <a:pt x="7291102" y="9511010"/>
                </a:cubicBezTo>
                <a:cubicBezTo>
                  <a:pt x="7284773" y="9512494"/>
                  <a:pt x="7277838" y="9508344"/>
                  <a:pt x="7276445" y="9501923"/>
                </a:cubicBezTo>
                <a:cubicBezTo>
                  <a:pt x="7275900" y="9499409"/>
                  <a:pt x="7275354" y="9496925"/>
                  <a:pt x="7274810" y="9494411"/>
                </a:cubicBezTo>
                <a:cubicBezTo>
                  <a:pt x="7274719" y="9493956"/>
                  <a:pt x="7274840" y="9493533"/>
                  <a:pt x="7274779" y="9493078"/>
                </a:cubicBezTo>
                <a:cubicBezTo>
                  <a:pt x="7271993" y="9491897"/>
                  <a:pt x="7269631" y="9489716"/>
                  <a:pt x="7268420" y="9486687"/>
                </a:cubicBezTo>
                <a:cubicBezTo>
                  <a:pt x="7267784" y="9485142"/>
                  <a:pt x="7267602" y="9483506"/>
                  <a:pt x="7267662" y="9481871"/>
                </a:cubicBezTo>
                <a:cubicBezTo>
                  <a:pt x="7261666" y="9481962"/>
                  <a:pt x="7256852" y="9477570"/>
                  <a:pt x="7255731" y="9471754"/>
                </a:cubicBezTo>
                <a:lnTo>
                  <a:pt x="7254731" y="9466605"/>
                </a:lnTo>
                <a:cubicBezTo>
                  <a:pt x="7253520" y="9460304"/>
                  <a:pt x="7258941" y="9454156"/>
                  <a:pt x="7264967" y="9453398"/>
                </a:cubicBezTo>
                <a:cubicBezTo>
                  <a:pt x="7271599" y="9452580"/>
                  <a:pt x="7276960" y="9457367"/>
                  <a:pt x="7278171" y="9463637"/>
                </a:cubicBezTo>
                <a:lnTo>
                  <a:pt x="7279170" y="9468786"/>
                </a:lnTo>
                <a:cubicBezTo>
                  <a:pt x="7279231" y="9469119"/>
                  <a:pt x="7279110" y="9469422"/>
                  <a:pt x="7279140" y="9469755"/>
                </a:cubicBezTo>
                <a:cubicBezTo>
                  <a:pt x="7280079" y="9469392"/>
                  <a:pt x="7280987" y="9469058"/>
                  <a:pt x="7281926" y="9468695"/>
                </a:cubicBezTo>
                <a:cubicBezTo>
                  <a:pt x="7287831" y="9466423"/>
                  <a:pt x="7294796" y="9469240"/>
                  <a:pt x="7297219" y="9475238"/>
                </a:cubicBezTo>
                <a:close/>
                <a:moveTo>
                  <a:pt x="7288921" y="9434922"/>
                </a:moveTo>
                <a:cubicBezTo>
                  <a:pt x="7291950" y="9438708"/>
                  <a:pt x="7293070" y="9444039"/>
                  <a:pt x="7289739" y="9449249"/>
                </a:cubicBezTo>
                <a:cubicBezTo>
                  <a:pt x="7283258" y="9459336"/>
                  <a:pt x="7270358" y="9453368"/>
                  <a:pt x="7268268" y="9444191"/>
                </a:cubicBezTo>
                <a:cubicBezTo>
                  <a:pt x="7264452" y="9442312"/>
                  <a:pt x="7261909" y="9439223"/>
                  <a:pt x="7261152" y="9435437"/>
                </a:cubicBezTo>
                <a:lnTo>
                  <a:pt x="7260910" y="9435497"/>
                </a:lnTo>
                <a:cubicBezTo>
                  <a:pt x="7254429" y="9436739"/>
                  <a:pt x="7248554" y="9432619"/>
                  <a:pt x="7246949" y="9426349"/>
                </a:cubicBezTo>
                <a:cubicBezTo>
                  <a:pt x="7245374" y="9420231"/>
                  <a:pt x="7250038" y="9413537"/>
                  <a:pt x="7256094" y="9412386"/>
                </a:cubicBezTo>
                <a:lnTo>
                  <a:pt x="7261243" y="9411387"/>
                </a:lnTo>
                <a:cubicBezTo>
                  <a:pt x="7267723" y="9410144"/>
                  <a:pt x="7273598" y="9414264"/>
                  <a:pt x="7275203" y="9420534"/>
                </a:cubicBezTo>
                <a:cubicBezTo>
                  <a:pt x="7275324" y="9421019"/>
                  <a:pt x="7275173" y="9421473"/>
                  <a:pt x="7275233" y="9421958"/>
                </a:cubicBezTo>
                <a:cubicBezTo>
                  <a:pt x="7275597" y="9422048"/>
                  <a:pt x="7276021" y="9421988"/>
                  <a:pt x="7276384" y="9422139"/>
                </a:cubicBezTo>
                <a:lnTo>
                  <a:pt x="7281169" y="9424259"/>
                </a:lnTo>
                <a:cubicBezTo>
                  <a:pt x="7285802" y="9426349"/>
                  <a:pt x="7288710" y="9430257"/>
                  <a:pt x="7288921" y="9434922"/>
                </a:cubicBezTo>
                <a:close/>
                <a:moveTo>
                  <a:pt x="7301125" y="9356077"/>
                </a:moveTo>
                <a:cubicBezTo>
                  <a:pt x="7306395" y="9355532"/>
                  <a:pt x="7311513" y="9357470"/>
                  <a:pt x="7313723" y="9363013"/>
                </a:cubicBezTo>
                <a:cubicBezTo>
                  <a:pt x="7315904" y="9368435"/>
                  <a:pt x="7313299" y="9376674"/>
                  <a:pt x="7307152" y="9378340"/>
                </a:cubicBezTo>
                <a:cubicBezTo>
                  <a:pt x="7306395" y="9378522"/>
                  <a:pt x="7305638" y="9378734"/>
                  <a:pt x="7304941" y="9379037"/>
                </a:cubicBezTo>
                <a:cubicBezTo>
                  <a:pt x="7304850" y="9379067"/>
                  <a:pt x="7304881" y="9379067"/>
                  <a:pt x="7304820" y="9379097"/>
                </a:cubicBezTo>
                <a:cubicBezTo>
                  <a:pt x="7304790" y="9379128"/>
                  <a:pt x="7304760" y="9379158"/>
                  <a:pt x="7304729" y="9379218"/>
                </a:cubicBezTo>
                <a:cubicBezTo>
                  <a:pt x="7304669" y="9379339"/>
                  <a:pt x="7304639" y="9379431"/>
                  <a:pt x="7304547" y="9379612"/>
                </a:cubicBezTo>
                <a:cubicBezTo>
                  <a:pt x="7301671" y="9385580"/>
                  <a:pt x="7295099" y="9388003"/>
                  <a:pt x="7288982" y="9385609"/>
                </a:cubicBezTo>
                <a:cubicBezTo>
                  <a:pt x="7284894" y="9384005"/>
                  <a:pt x="7282380" y="9379673"/>
                  <a:pt x="7282108" y="9375311"/>
                </a:cubicBezTo>
                <a:cubicBezTo>
                  <a:pt x="7281472" y="9375524"/>
                  <a:pt x="7280896" y="9375887"/>
                  <a:pt x="7280260" y="9375977"/>
                </a:cubicBezTo>
                <a:cubicBezTo>
                  <a:pt x="7273931" y="9376826"/>
                  <a:pt x="7268874" y="9372706"/>
                  <a:pt x="7266996" y="9367012"/>
                </a:cubicBezTo>
                <a:cubicBezTo>
                  <a:pt x="7264271" y="9367496"/>
                  <a:pt x="7261424" y="9367072"/>
                  <a:pt x="7259062" y="9365709"/>
                </a:cubicBezTo>
                <a:cubicBezTo>
                  <a:pt x="7259698" y="9370858"/>
                  <a:pt x="7256882" y="9375826"/>
                  <a:pt x="7252188" y="9377916"/>
                </a:cubicBezTo>
                <a:cubicBezTo>
                  <a:pt x="7253187" y="9378371"/>
                  <a:pt x="7254066" y="9379097"/>
                  <a:pt x="7254944" y="9379794"/>
                </a:cubicBezTo>
                <a:cubicBezTo>
                  <a:pt x="7257215" y="9374493"/>
                  <a:pt x="7263968" y="9370647"/>
                  <a:pt x="7269540" y="9373130"/>
                </a:cubicBezTo>
                <a:lnTo>
                  <a:pt x="7274325" y="9375280"/>
                </a:lnTo>
                <a:cubicBezTo>
                  <a:pt x="7280170" y="9377885"/>
                  <a:pt x="7283864" y="9383823"/>
                  <a:pt x="7281623" y="9390304"/>
                </a:cubicBezTo>
                <a:cubicBezTo>
                  <a:pt x="7279655" y="9395938"/>
                  <a:pt x="7272447" y="9400209"/>
                  <a:pt x="7266602" y="9397604"/>
                </a:cubicBezTo>
                <a:lnTo>
                  <a:pt x="7261818" y="9395484"/>
                </a:lnTo>
                <a:cubicBezTo>
                  <a:pt x="7260455" y="9394878"/>
                  <a:pt x="7259244" y="9394061"/>
                  <a:pt x="7258154" y="9393122"/>
                </a:cubicBezTo>
                <a:cubicBezTo>
                  <a:pt x="7256942" y="9396029"/>
                  <a:pt x="7254701" y="9398453"/>
                  <a:pt x="7251643" y="9399634"/>
                </a:cubicBezTo>
                <a:lnTo>
                  <a:pt x="7244708" y="9402299"/>
                </a:lnTo>
                <a:cubicBezTo>
                  <a:pt x="7241861" y="9403390"/>
                  <a:pt x="7238772" y="9403208"/>
                  <a:pt x="7236077" y="9402118"/>
                </a:cubicBezTo>
                <a:cubicBezTo>
                  <a:pt x="7235956" y="9402299"/>
                  <a:pt x="7235926" y="9402512"/>
                  <a:pt x="7235804" y="9402723"/>
                </a:cubicBezTo>
                <a:lnTo>
                  <a:pt x="7232867" y="9407297"/>
                </a:lnTo>
                <a:cubicBezTo>
                  <a:pt x="7229264" y="9412870"/>
                  <a:pt x="7220209" y="9412598"/>
                  <a:pt x="7215666" y="9408782"/>
                </a:cubicBezTo>
                <a:cubicBezTo>
                  <a:pt x="7210155" y="9404147"/>
                  <a:pt x="7210609" y="9397120"/>
                  <a:pt x="7214183" y="9391577"/>
                </a:cubicBezTo>
                <a:lnTo>
                  <a:pt x="7217120" y="9387033"/>
                </a:lnTo>
                <a:cubicBezTo>
                  <a:pt x="7220088" y="9382430"/>
                  <a:pt x="7226659" y="9381975"/>
                  <a:pt x="7231474" y="9384034"/>
                </a:cubicBezTo>
                <a:cubicBezTo>
                  <a:pt x="7232716" y="9382459"/>
                  <a:pt x="7234230" y="9381066"/>
                  <a:pt x="7236198" y="9380309"/>
                </a:cubicBezTo>
                <a:lnTo>
                  <a:pt x="7242739" y="9377795"/>
                </a:lnTo>
                <a:cubicBezTo>
                  <a:pt x="7239439" y="9376220"/>
                  <a:pt x="7236743" y="9373403"/>
                  <a:pt x="7236047" y="9369677"/>
                </a:cubicBezTo>
                <a:lnTo>
                  <a:pt x="7235048" y="9364528"/>
                </a:lnTo>
                <a:cubicBezTo>
                  <a:pt x="7233836" y="9358228"/>
                  <a:pt x="7237955" y="9351896"/>
                  <a:pt x="7244284" y="9350625"/>
                </a:cubicBezTo>
                <a:cubicBezTo>
                  <a:pt x="7245465" y="9350382"/>
                  <a:pt x="7246676" y="9350534"/>
                  <a:pt x="7247827" y="9350655"/>
                </a:cubicBezTo>
                <a:cubicBezTo>
                  <a:pt x="7248402" y="9347777"/>
                  <a:pt x="7250098" y="9345173"/>
                  <a:pt x="7252309" y="9343234"/>
                </a:cubicBezTo>
                <a:cubicBezTo>
                  <a:pt x="7252612" y="9342961"/>
                  <a:pt x="7252824" y="9342598"/>
                  <a:pt x="7253157" y="9342386"/>
                </a:cubicBezTo>
                <a:cubicBezTo>
                  <a:pt x="7253641" y="9342022"/>
                  <a:pt x="7254217" y="9341901"/>
                  <a:pt x="7254762" y="9341629"/>
                </a:cubicBezTo>
                <a:cubicBezTo>
                  <a:pt x="7255913" y="9341054"/>
                  <a:pt x="7257064" y="9340599"/>
                  <a:pt x="7258335" y="9340357"/>
                </a:cubicBezTo>
                <a:cubicBezTo>
                  <a:pt x="7258335" y="9340357"/>
                  <a:pt x="7258335" y="9340357"/>
                  <a:pt x="7258366" y="9340357"/>
                </a:cubicBezTo>
                <a:cubicBezTo>
                  <a:pt x="7261212" y="9339872"/>
                  <a:pt x="7264210" y="9340174"/>
                  <a:pt x="7266602" y="9341719"/>
                </a:cubicBezTo>
                <a:lnTo>
                  <a:pt x="7271145" y="9344658"/>
                </a:lnTo>
                <a:cubicBezTo>
                  <a:pt x="7271508" y="9344869"/>
                  <a:pt x="7271781" y="9345142"/>
                  <a:pt x="7272084" y="9345384"/>
                </a:cubicBezTo>
                <a:cubicBezTo>
                  <a:pt x="7273144" y="9344900"/>
                  <a:pt x="7274204" y="9344506"/>
                  <a:pt x="7275324" y="9344354"/>
                </a:cubicBezTo>
                <a:cubicBezTo>
                  <a:pt x="7276748" y="9344173"/>
                  <a:pt x="7278080" y="9344354"/>
                  <a:pt x="7279352" y="9344627"/>
                </a:cubicBezTo>
                <a:cubicBezTo>
                  <a:pt x="7272266" y="9337994"/>
                  <a:pt x="7276929" y="9325484"/>
                  <a:pt x="7286166" y="9324757"/>
                </a:cubicBezTo>
                <a:cubicBezTo>
                  <a:pt x="7284106" y="9321335"/>
                  <a:pt x="7283682" y="9316912"/>
                  <a:pt x="7285318" y="9313217"/>
                </a:cubicBezTo>
                <a:lnTo>
                  <a:pt x="7285772" y="9312217"/>
                </a:lnTo>
                <a:cubicBezTo>
                  <a:pt x="7284621" y="9313004"/>
                  <a:pt x="7283258" y="9313671"/>
                  <a:pt x="7281502" y="9314004"/>
                </a:cubicBezTo>
                <a:cubicBezTo>
                  <a:pt x="7266996" y="9316821"/>
                  <a:pt x="7259547" y="9295133"/>
                  <a:pt x="7273628" y="9291802"/>
                </a:cubicBezTo>
                <a:cubicBezTo>
                  <a:pt x="7273204" y="9289288"/>
                  <a:pt x="7273386" y="9286622"/>
                  <a:pt x="7274506" y="9284138"/>
                </a:cubicBezTo>
                <a:lnTo>
                  <a:pt x="7278777" y="9274567"/>
                </a:lnTo>
                <a:cubicBezTo>
                  <a:pt x="7281381" y="9268721"/>
                  <a:pt x="7289406" y="9266843"/>
                  <a:pt x="7294736" y="9269659"/>
                </a:cubicBezTo>
                <a:cubicBezTo>
                  <a:pt x="7300641" y="9272810"/>
                  <a:pt x="7302216" y="9279807"/>
                  <a:pt x="7299612" y="9285622"/>
                </a:cubicBezTo>
                <a:lnTo>
                  <a:pt x="7298097" y="9288984"/>
                </a:lnTo>
                <a:cubicBezTo>
                  <a:pt x="7299278" y="9288348"/>
                  <a:pt x="7300580" y="9287834"/>
                  <a:pt x="7302216" y="9287652"/>
                </a:cubicBezTo>
                <a:cubicBezTo>
                  <a:pt x="7313027" y="9286441"/>
                  <a:pt x="7318356" y="9298041"/>
                  <a:pt x="7314935" y="9305311"/>
                </a:cubicBezTo>
                <a:lnTo>
                  <a:pt x="7315843" y="9304978"/>
                </a:lnTo>
                <a:cubicBezTo>
                  <a:pt x="7321839" y="9302675"/>
                  <a:pt x="7328774" y="9307583"/>
                  <a:pt x="7330349" y="9313247"/>
                </a:cubicBezTo>
                <a:cubicBezTo>
                  <a:pt x="7332135" y="9319850"/>
                  <a:pt x="7328017" y="9325454"/>
                  <a:pt x="7322051" y="9327755"/>
                </a:cubicBezTo>
                <a:lnTo>
                  <a:pt x="7321233" y="9328059"/>
                </a:lnTo>
                <a:cubicBezTo>
                  <a:pt x="7320991" y="9328998"/>
                  <a:pt x="7320840" y="9329967"/>
                  <a:pt x="7320446" y="9330875"/>
                </a:cubicBezTo>
                <a:lnTo>
                  <a:pt x="7318296" y="9335662"/>
                </a:lnTo>
                <a:cubicBezTo>
                  <a:pt x="7315692" y="9341507"/>
                  <a:pt x="7307212" y="9342840"/>
                  <a:pt x="7302155" y="9339902"/>
                </a:cubicBezTo>
                <a:cubicBezTo>
                  <a:pt x="7300459" y="9338903"/>
                  <a:pt x="7299339" y="9337570"/>
                  <a:pt x="7298430" y="9336116"/>
                </a:cubicBezTo>
                <a:cubicBezTo>
                  <a:pt x="7298400" y="9337116"/>
                  <a:pt x="7298188" y="9338024"/>
                  <a:pt x="7297946" y="9338993"/>
                </a:cubicBezTo>
                <a:cubicBezTo>
                  <a:pt x="7303609" y="9342961"/>
                  <a:pt x="7305395" y="9351322"/>
                  <a:pt x="7301125" y="9356077"/>
                </a:cubicBezTo>
                <a:close/>
                <a:moveTo>
                  <a:pt x="7331712" y="9416475"/>
                </a:moveTo>
                <a:cubicBezTo>
                  <a:pt x="7316812" y="9419353"/>
                  <a:pt x="7312512" y="9396151"/>
                  <a:pt x="7327442" y="9393243"/>
                </a:cubicBezTo>
                <a:cubicBezTo>
                  <a:pt x="7342371" y="9390396"/>
                  <a:pt x="7346641" y="9413598"/>
                  <a:pt x="7331712" y="9416475"/>
                </a:cubicBezTo>
                <a:close/>
                <a:moveTo>
                  <a:pt x="7363206" y="9394121"/>
                </a:moveTo>
                <a:lnTo>
                  <a:pt x="7362631" y="9393758"/>
                </a:lnTo>
                <a:cubicBezTo>
                  <a:pt x="7362358" y="9393727"/>
                  <a:pt x="7362146" y="9393909"/>
                  <a:pt x="7361874" y="9393879"/>
                </a:cubicBezTo>
                <a:cubicBezTo>
                  <a:pt x="7361238" y="9393818"/>
                  <a:pt x="7360935" y="9393758"/>
                  <a:pt x="7360814" y="9393727"/>
                </a:cubicBezTo>
                <a:lnTo>
                  <a:pt x="7360602" y="9393727"/>
                </a:lnTo>
                <a:cubicBezTo>
                  <a:pt x="7360572" y="9393727"/>
                  <a:pt x="7360541" y="9393727"/>
                  <a:pt x="7360511" y="9393727"/>
                </a:cubicBezTo>
                <a:cubicBezTo>
                  <a:pt x="7360057" y="9394273"/>
                  <a:pt x="7359572" y="9394788"/>
                  <a:pt x="7359148" y="9395393"/>
                </a:cubicBezTo>
                <a:cubicBezTo>
                  <a:pt x="7355333" y="9400815"/>
                  <a:pt x="7347065" y="9400118"/>
                  <a:pt x="7342493" y="9396484"/>
                </a:cubicBezTo>
                <a:cubicBezTo>
                  <a:pt x="7337132" y="9392213"/>
                  <a:pt x="7337859" y="9384852"/>
                  <a:pt x="7341402" y="9379825"/>
                </a:cubicBezTo>
                <a:cubicBezTo>
                  <a:pt x="7345248" y="9374372"/>
                  <a:pt x="7351032" y="9371797"/>
                  <a:pt x="7357180" y="9370919"/>
                </a:cubicBezTo>
                <a:cubicBezTo>
                  <a:pt x="7357210" y="9370919"/>
                  <a:pt x="7357210" y="9370858"/>
                  <a:pt x="7357271" y="9370828"/>
                </a:cubicBezTo>
                <a:cubicBezTo>
                  <a:pt x="7356998" y="9369253"/>
                  <a:pt x="7356665" y="9367678"/>
                  <a:pt x="7357028" y="9366163"/>
                </a:cubicBezTo>
                <a:cubicBezTo>
                  <a:pt x="7351305" y="9364922"/>
                  <a:pt x="7346278" y="9360439"/>
                  <a:pt x="7342735" y="9355290"/>
                </a:cubicBezTo>
                <a:cubicBezTo>
                  <a:pt x="7342402" y="9356773"/>
                  <a:pt x="7341856" y="9358197"/>
                  <a:pt x="7341069" y="9359469"/>
                </a:cubicBezTo>
                <a:lnTo>
                  <a:pt x="7338131" y="9364013"/>
                </a:lnTo>
                <a:cubicBezTo>
                  <a:pt x="7334437" y="9369768"/>
                  <a:pt x="7326594" y="9370525"/>
                  <a:pt x="7321143" y="9367102"/>
                </a:cubicBezTo>
                <a:cubicBezTo>
                  <a:pt x="7315449" y="9363498"/>
                  <a:pt x="7314602" y="9355471"/>
                  <a:pt x="7318054" y="9350110"/>
                </a:cubicBezTo>
                <a:lnTo>
                  <a:pt x="7320991" y="9345566"/>
                </a:lnTo>
                <a:cubicBezTo>
                  <a:pt x="7322899" y="9342598"/>
                  <a:pt x="7325927" y="9341023"/>
                  <a:pt x="7329168" y="9340599"/>
                </a:cubicBezTo>
                <a:cubicBezTo>
                  <a:pt x="7330591" y="9336782"/>
                  <a:pt x="7333559" y="9333451"/>
                  <a:pt x="7338495" y="9332481"/>
                </a:cubicBezTo>
                <a:cubicBezTo>
                  <a:pt x="7339979" y="9332208"/>
                  <a:pt x="7341251" y="9332300"/>
                  <a:pt x="7342432" y="9332511"/>
                </a:cubicBezTo>
                <a:cubicBezTo>
                  <a:pt x="7342856" y="9331785"/>
                  <a:pt x="7343068" y="9330967"/>
                  <a:pt x="7343583" y="9330239"/>
                </a:cubicBezTo>
                <a:cubicBezTo>
                  <a:pt x="7336527" y="9325999"/>
                  <a:pt x="7334922" y="9312338"/>
                  <a:pt x="7345066" y="9307189"/>
                </a:cubicBezTo>
                <a:cubicBezTo>
                  <a:pt x="7351971" y="9303706"/>
                  <a:pt x="7357422" y="9307583"/>
                  <a:pt x="7359481" y="9313217"/>
                </a:cubicBezTo>
                <a:cubicBezTo>
                  <a:pt x="7360269" y="9312368"/>
                  <a:pt x="7361116" y="9311611"/>
                  <a:pt x="7362085" y="9311066"/>
                </a:cubicBezTo>
                <a:cubicBezTo>
                  <a:pt x="7359542" y="9305130"/>
                  <a:pt x="7362540" y="9298435"/>
                  <a:pt x="7368051" y="9295467"/>
                </a:cubicBezTo>
                <a:cubicBezTo>
                  <a:pt x="7371625" y="9293558"/>
                  <a:pt x="7375743" y="9293983"/>
                  <a:pt x="7379105" y="9295890"/>
                </a:cubicBezTo>
                <a:cubicBezTo>
                  <a:pt x="7378560" y="9295285"/>
                  <a:pt x="7378105" y="9294649"/>
                  <a:pt x="7377712" y="9293922"/>
                </a:cubicBezTo>
                <a:lnTo>
                  <a:pt x="7376743" y="9292044"/>
                </a:lnTo>
                <a:cubicBezTo>
                  <a:pt x="7363024" y="9291983"/>
                  <a:pt x="7359814" y="9270538"/>
                  <a:pt x="7374381" y="9268902"/>
                </a:cubicBezTo>
                <a:cubicBezTo>
                  <a:pt x="7377409" y="9268570"/>
                  <a:pt x="7379862" y="9269417"/>
                  <a:pt x="7381921" y="9270720"/>
                </a:cubicBezTo>
                <a:cubicBezTo>
                  <a:pt x="7386857" y="9269357"/>
                  <a:pt x="7393035" y="9270599"/>
                  <a:pt x="7395397" y="9275293"/>
                </a:cubicBezTo>
                <a:lnTo>
                  <a:pt x="7397850" y="9280140"/>
                </a:lnTo>
                <a:cubicBezTo>
                  <a:pt x="7400848" y="9286047"/>
                  <a:pt x="7400727" y="9292983"/>
                  <a:pt x="7394701" y="9297133"/>
                </a:cubicBezTo>
                <a:cubicBezTo>
                  <a:pt x="7391218" y="9299526"/>
                  <a:pt x="7385646" y="9299859"/>
                  <a:pt x="7381618" y="9297738"/>
                </a:cubicBezTo>
                <a:cubicBezTo>
                  <a:pt x="7382708" y="9298738"/>
                  <a:pt x="7383647" y="9299920"/>
                  <a:pt x="7384344" y="9301252"/>
                </a:cubicBezTo>
                <a:lnTo>
                  <a:pt x="7386797" y="9306098"/>
                </a:lnTo>
                <a:cubicBezTo>
                  <a:pt x="7387675" y="9307825"/>
                  <a:pt x="7388008" y="9309612"/>
                  <a:pt x="7387978" y="9311369"/>
                </a:cubicBezTo>
                <a:cubicBezTo>
                  <a:pt x="7393156" y="9313792"/>
                  <a:pt x="7397366" y="9317972"/>
                  <a:pt x="7399183" y="9324061"/>
                </a:cubicBezTo>
                <a:cubicBezTo>
                  <a:pt x="7400333" y="9327938"/>
                  <a:pt x="7400364" y="9331663"/>
                  <a:pt x="7399546" y="9335177"/>
                </a:cubicBezTo>
                <a:cubicBezTo>
                  <a:pt x="7401121" y="9336207"/>
                  <a:pt x="7402544" y="9337600"/>
                  <a:pt x="7403634" y="9339357"/>
                </a:cubicBezTo>
                <a:cubicBezTo>
                  <a:pt x="7405360" y="9342204"/>
                  <a:pt x="7405482" y="9345748"/>
                  <a:pt x="7404482" y="9348898"/>
                </a:cubicBezTo>
                <a:cubicBezTo>
                  <a:pt x="7404179" y="9350867"/>
                  <a:pt x="7403574" y="9352806"/>
                  <a:pt x="7402423" y="9354351"/>
                </a:cubicBezTo>
                <a:cubicBezTo>
                  <a:pt x="7400030" y="9357531"/>
                  <a:pt x="7396548" y="9358863"/>
                  <a:pt x="7392974" y="9358894"/>
                </a:cubicBezTo>
                <a:lnTo>
                  <a:pt x="7389159" y="9360832"/>
                </a:lnTo>
                <a:cubicBezTo>
                  <a:pt x="7385283" y="9362771"/>
                  <a:pt x="7381134" y="9362529"/>
                  <a:pt x="7377681" y="9360711"/>
                </a:cubicBezTo>
                <a:cubicBezTo>
                  <a:pt x="7379892" y="9362075"/>
                  <a:pt x="7381709" y="9363952"/>
                  <a:pt x="7382224" y="9366557"/>
                </a:cubicBezTo>
                <a:lnTo>
                  <a:pt x="7383224" y="9371707"/>
                </a:lnTo>
                <a:cubicBezTo>
                  <a:pt x="7383980" y="9375614"/>
                  <a:pt x="7383284" y="9379431"/>
                  <a:pt x="7381164" y="9382430"/>
                </a:cubicBezTo>
                <a:cubicBezTo>
                  <a:pt x="7381406" y="9384731"/>
                  <a:pt x="7381073" y="9387124"/>
                  <a:pt x="7379892" y="9389487"/>
                </a:cubicBezTo>
                <a:cubicBezTo>
                  <a:pt x="7376985" y="9395060"/>
                  <a:pt x="7368566" y="9397604"/>
                  <a:pt x="7363206" y="9394121"/>
                </a:cubicBezTo>
                <a:close/>
                <a:moveTo>
                  <a:pt x="7424015" y="9417778"/>
                </a:moveTo>
                <a:cubicBezTo>
                  <a:pt x="7422137" y="9420836"/>
                  <a:pt x="7418806" y="9422169"/>
                  <a:pt x="7415414" y="9422200"/>
                </a:cubicBezTo>
                <a:cubicBezTo>
                  <a:pt x="7415233" y="9422351"/>
                  <a:pt x="7415051" y="9422503"/>
                  <a:pt x="7414839" y="9422655"/>
                </a:cubicBezTo>
                <a:cubicBezTo>
                  <a:pt x="7409630" y="9426713"/>
                  <a:pt x="7402332" y="9425199"/>
                  <a:pt x="7398304" y="9420322"/>
                </a:cubicBezTo>
                <a:cubicBezTo>
                  <a:pt x="7397093" y="9418868"/>
                  <a:pt x="7396518" y="9417142"/>
                  <a:pt x="7396215" y="9415324"/>
                </a:cubicBezTo>
                <a:cubicBezTo>
                  <a:pt x="7393701" y="9417899"/>
                  <a:pt x="7390067" y="9419111"/>
                  <a:pt x="7385555" y="9417111"/>
                </a:cubicBezTo>
                <a:cubicBezTo>
                  <a:pt x="7371867" y="9411023"/>
                  <a:pt x="7378439" y="9388306"/>
                  <a:pt x="7392278" y="9394484"/>
                </a:cubicBezTo>
                <a:cubicBezTo>
                  <a:pt x="7393853" y="9395181"/>
                  <a:pt x="7395094" y="9396151"/>
                  <a:pt x="7396154" y="9397241"/>
                </a:cubicBezTo>
                <a:lnTo>
                  <a:pt x="7396124" y="9397029"/>
                </a:lnTo>
                <a:cubicBezTo>
                  <a:pt x="7395428" y="9393455"/>
                  <a:pt x="7396699" y="9390183"/>
                  <a:pt x="7398880" y="9387669"/>
                </a:cubicBezTo>
                <a:cubicBezTo>
                  <a:pt x="7393005" y="9388214"/>
                  <a:pt x="7386706" y="9384973"/>
                  <a:pt x="7385858" y="9377431"/>
                </a:cubicBezTo>
                <a:lnTo>
                  <a:pt x="7385495" y="9374221"/>
                </a:lnTo>
                <a:cubicBezTo>
                  <a:pt x="7383799" y="9359106"/>
                  <a:pt x="7407299" y="9356956"/>
                  <a:pt x="7408994" y="9372040"/>
                </a:cubicBezTo>
                <a:lnTo>
                  <a:pt x="7409358" y="9375280"/>
                </a:lnTo>
                <a:cubicBezTo>
                  <a:pt x="7409751" y="9378734"/>
                  <a:pt x="7408722" y="9381429"/>
                  <a:pt x="7407026" y="9383490"/>
                </a:cubicBezTo>
                <a:cubicBezTo>
                  <a:pt x="7412901" y="9382944"/>
                  <a:pt x="7418322" y="9387488"/>
                  <a:pt x="7419412" y="9393152"/>
                </a:cubicBezTo>
                <a:lnTo>
                  <a:pt x="7420230" y="9397453"/>
                </a:lnTo>
                <a:cubicBezTo>
                  <a:pt x="7423439" y="9398846"/>
                  <a:pt x="7426044" y="9401451"/>
                  <a:pt x="7427074" y="9405147"/>
                </a:cubicBezTo>
                <a:cubicBezTo>
                  <a:pt x="7428376" y="9409963"/>
                  <a:pt x="7426468" y="9413840"/>
                  <a:pt x="7424015" y="9417778"/>
                </a:cubicBezTo>
                <a:close/>
                <a:moveTo>
                  <a:pt x="7408722" y="9298677"/>
                </a:moveTo>
                <a:cubicBezTo>
                  <a:pt x="7407995" y="9292347"/>
                  <a:pt x="7411750" y="9286168"/>
                  <a:pt x="7418352" y="9285047"/>
                </a:cubicBezTo>
                <a:cubicBezTo>
                  <a:pt x="7424348" y="9284017"/>
                  <a:pt x="7431283" y="9288318"/>
                  <a:pt x="7431980" y="9294679"/>
                </a:cubicBezTo>
                <a:lnTo>
                  <a:pt x="7433160" y="9305099"/>
                </a:lnTo>
                <a:cubicBezTo>
                  <a:pt x="7433857" y="9311460"/>
                  <a:pt x="7430132" y="9317609"/>
                  <a:pt x="7423530" y="9318759"/>
                </a:cubicBezTo>
                <a:cubicBezTo>
                  <a:pt x="7417534" y="9319789"/>
                  <a:pt x="7410599" y="9315459"/>
                  <a:pt x="7409903" y="9309127"/>
                </a:cubicBezTo>
                <a:lnTo>
                  <a:pt x="7408722" y="9298677"/>
                </a:lnTo>
                <a:close/>
                <a:moveTo>
                  <a:pt x="7451088" y="9359742"/>
                </a:moveTo>
                <a:lnTo>
                  <a:pt x="7448968" y="9364528"/>
                </a:lnTo>
                <a:cubicBezTo>
                  <a:pt x="7446364" y="9370374"/>
                  <a:pt x="7438399" y="9372312"/>
                  <a:pt x="7433039" y="9369496"/>
                </a:cubicBezTo>
                <a:cubicBezTo>
                  <a:pt x="7427134" y="9366376"/>
                  <a:pt x="7425499" y="9359378"/>
                  <a:pt x="7428073" y="9353563"/>
                </a:cubicBezTo>
                <a:lnTo>
                  <a:pt x="7430223" y="9348777"/>
                </a:lnTo>
                <a:cubicBezTo>
                  <a:pt x="7432827" y="9342931"/>
                  <a:pt x="7440791" y="9340993"/>
                  <a:pt x="7446152" y="9343840"/>
                </a:cubicBezTo>
                <a:cubicBezTo>
                  <a:pt x="7452027" y="9346899"/>
                  <a:pt x="7453692" y="9353926"/>
                  <a:pt x="7451088" y="9359742"/>
                </a:cubicBezTo>
                <a:close/>
                <a:moveTo>
                  <a:pt x="7445940" y="9249759"/>
                </a:moveTo>
                <a:cubicBezTo>
                  <a:pt x="7443426" y="9250305"/>
                  <a:pt x="7440943" y="9250849"/>
                  <a:pt x="7438460" y="9251395"/>
                </a:cubicBezTo>
                <a:cubicBezTo>
                  <a:pt x="7438339" y="9251425"/>
                  <a:pt x="7438218" y="9251395"/>
                  <a:pt x="7438097" y="9251395"/>
                </a:cubicBezTo>
                <a:cubicBezTo>
                  <a:pt x="7437279" y="9252728"/>
                  <a:pt x="7436158" y="9253878"/>
                  <a:pt x="7434705" y="9254666"/>
                </a:cubicBezTo>
                <a:cubicBezTo>
                  <a:pt x="7434008" y="9255000"/>
                  <a:pt x="7433342" y="9255394"/>
                  <a:pt x="7432706" y="9255847"/>
                </a:cubicBezTo>
                <a:lnTo>
                  <a:pt x="7432706" y="9255847"/>
                </a:lnTo>
                <a:cubicBezTo>
                  <a:pt x="7432676" y="9255938"/>
                  <a:pt x="7432645" y="9255968"/>
                  <a:pt x="7432585" y="9256090"/>
                </a:cubicBezTo>
                <a:cubicBezTo>
                  <a:pt x="7432555" y="9256272"/>
                  <a:pt x="7432555" y="9256302"/>
                  <a:pt x="7432464" y="9256696"/>
                </a:cubicBezTo>
                <a:cubicBezTo>
                  <a:pt x="7431010" y="9263360"/>
                  <a:pt x="7424893" y="9267388"/>
                  <a:pt x="7418201" y="9266419"/>
                </a:cubicBezTo>
                <a:cubicBezTo>
                  <a:pt x="7411811" y="9265510"/>
                  <a:pt x="7407117" y="9258392"/>
                  <a:pt x="7408480" y="9252152"/>
                </a:cubicBezTo>
                <a:cubicBezTo>
                  <a:pt x="7410054" y="9244882"/>
                  <a:pt x="7414022" y="9238309"/>
                  <a:pt x="7420714" y="9234705"/>
                </a:cubicBezTo>
                <a:cubicBezTo>
                  <a:pt x="7421320" y="9234372"/>
                  <a:pt x="7421956" y="9234311"/>
                  <a:pt x="7422561" y="9234069"/>
                </a:cubicBezTo>
                <a:lnTo>
                  <a:pt x="7422410" y="9232646"/>
                </a:lnTo>
                <a:cubicBezTo>
                  <a:pt x="7421683" y="9226072"/>
                  <a:pt x="7427225" y="9220741"/>
                  <a:pt x="7433372" y="9220044"/>
                </a:cubicBezTo>
                <a:cubicBezTo>
                  <a:pt x="7437945" y="9219530"/>
                  <a:pt x="7441852" y="9222165"/>
                  <a:pt x="7444093" y="9225891"/>
                </a:cubicBezTo>
                <a:cubicBezTo>
                  <a:pt x="7449453" y="9226193"/>
                  <a:pt x="7454328" y="9229980"/>
                  <a:pt x="7455449" y="9235372"/>
                </a:cubicBezTo>
                <a:cubicBezTo>
                  <a:pt x="7456781" y="9241853"/>
                  <a:pt x="7452390" y="9248365"/>
                  <a:pt x="7445940" y="9249759"/>
                </a:cubicBezTo>
                <a:close/>
                <a:moveTo>
                  <a:pt x="7493757" y="9318669"/>
                </a:moveTo>
                <a:lnTo>
                  <a:pt x="7489124" y="9324455"/>
                </a:lnTo>
                <a:cubicBezTo>
                  <a:pt x="7485126" y="9329482"/>
                  <a:pt x="7476738" y="9328967"/>
                  <a:pt x="7472438" y="9324878"/>
                </a:cubicBezTo>
                <a:cubicBezTo>
                  <a:pt x="7468774" y="9321364"/>
                  <a:pt x="7468137" y="9316548"/>
                  <a:pt x="7469743" y="9312247"/>
                </a:cubicBezTo>
                <a:cubicBezTo>
                  <a:pt x="7468743" y="9310764"/>
                  <a:pt x="7467956" y="9309097"/>
                  <a:pt x="7467683" y="9307098"/>
                </a:cubicBezTo>
                <a:cubicBezTo>
                  <a:pt x="7467047" y="9302918"/>
                  <a:pt x="7469379" y="9298587"/>
                  <a:pt x="7472862" y="9296163"/>
                </a:cubicBezTo>
                <a:cubicBezTo>
                  <a:pt x="7474436" y="9292075"/>
                  <a:pt x="7478555" y="9289015"/>
                  <a:pt x="7482855" y="9288379"/>
                </a:cubicBezTo>
                <a:cubicBezTo>
                  <a:pt x="7489487" y="9287409"/>
                  <a:pt x="7494726" y="9292862"/>
                  <a:pt x="7495786" y="9298950"/>
                </a:cubicBezTo>
                <a:cubicBezTo>
                  <a:pt x="7496149" y="9301101"/>
                  <a:pt x="7496059" y="9303191"/>
                  <a:pt x="7495635" y="9305130"/>
                </a:cubicBezTo>
                <a:cubicBezTo>
                  <a:pt x="7497845" y="9309431"/>
                  <a:pt x="7496937" y="9314671"/>
                  <a:pt x="7493757" y="9318669"/>
                </a:cubicBezTo>
                <a:close/>
                <a:moveTo>
                  <a:pt x="7538728" y="9362862"/>
                </a:moveTo>
                <a:cubicBezTo>
                  <a:pt x="7535820" y="9368526"/>
                  <a:pt x="7527463" y="9370828"/>
                  <a:pt x="7522072" y="9367375"/>
                </a:cubicBezTo>
                <a:lnTo>
                  <a:pt x="7517530" y="9364437"/>
                </a:lnTo>
                <a:cubicBezTo>
                  <a:pt x="7511776" y="9360742"/>
                  <a:pt x="7509868" y="9353896"/>
                  <a:pt x="7513017" y="9347777"/>
                </a:cubicBezTo>
                <a:cubicBezTo>
                  <a:pt x="7515924" y="9342113"/>
                  <a:pt x="7524282" y="9339811"/>
                  <a:pt x="7529673" y="9343265"/>
                </a:cubicBezTo>
                <a:lnTo>
                  <a:pt x="7534215" y="9346202"/>
                </a:lnTo>
                <a:cubicBezTo>
                  <a:pt x="7539969" y="9349928"/>
                  <a:pt x="7541877" y="9356743"/>
                  <a:pt x="7538728" y="9362862"/>
                </a:cubicBezTo>
                <a:close/>
                <a:moveTo>
                  <a:pt x="7534488" y="9213532"/>
                </a:moveTo>
                <a:cubicBezTo>
                  <a:pt x="7540878" y="9210867"/>
                  <a:pt x="7547480" y="9214199"/>
                  <a:pt x="7550447" y="9220075"/>
                </a:cubicBezTo>
                <a:lnTo>
                  <a:pt x="7552900" y="9224921"/>
                </a:lnTo>
                <a:cubicBezTo>
                  <a:pt x="7555898" y="9230828"/>
                  <a:pt x="7552082" y="9238491"/>
                  <a:pt x="7546329" y="9240885"/>
                </a:cubicBezTo>
                <a:cubicBezTo>
                  <a:pt x="7544724" y="9241551"/>
                  <a:pt x="7543058" y="9241853"/>
                  <a:pt x="7541484" y="9241793"/>
                </a:cubicBezTo>
                <a:cubicBezTo>
                  <a:pt x="7543755" y="9248457"/>
                  <a:pt x="7540121" y="9258089"/>
                  <a:pt x="7530763" y="9259149"/>
                </a:cubicBezTo>
                <a:cubicBezTo>
                  <a:pt x="7526887" y="9259574"/>
                  <a:pt x="7524070" y="9258331"/>
                  <a:pt x="7522223" y="9256211"/>
                </a:cubicBezTo>
                <a:cubicBezTo>
                  <a:pt x="7523435" y="9262693"/>
                  <a:pt x="7519680" y="9270932"/>
                  <a:pt x="7511079" y="9271901"/>
                </a:cubicBezTo>
                <a:cubicBezTo>
                  <a:pt x="7503387" y="9272779"/>
                  <a:pt x="7499874" y="9267055"/>
                  <a:pt x="7500147" y="9260997"/>
                </a:cubicBezTo>
                <a:cubicBezTo>
                  <a:pt x="7499299" y="9260815"/>
                  <a:pt x="7498572" y="9260361"/>
                  <a:pt x="7497755" y="9260027"/>
                </a:cubicBezTo>
                <a:cubicBezTo>
                  <a:pt x="7493666" y="9264632"/>
                  <a:pt x="7486126" y="9264935"/>
                  <a:pt x="7481522" y="9260997"/>
                </a:cubicBezTo>
                <a:cubicBezTo>
                  <a:pt x="7476556" y="9256756"/>
                  <a:pt x="7476253" y="9249335"/>
                  <a:pt x="7480251" y="9244368"/>
                </a:cubicBezTo>
                <a:lnTo>
                  <a:pt x="7484884" y="9238582"/>
                </a:lnTo>
                <a:cubicBezTo>
                  <a:pt x="7487004" y="9235917"/>
                  <a:pt x="7490244" y="9234675"/>
                  <a:pt x="7493484" y="9234614"/>
                </a:cubicBezTo>
                <a:cubicBezTo>
                  <a:pt x="7493787" y="9234372"/>
                  <a:pt x="7493969" y="9234069"/>
                  <a:pt x="7494272" y="9233857"/>
                </a:cubicBezTo>
                <a:cubicBezTo>
                  <a:pt x="7499572" y="9230434"/>
                  <a:pt x="7508111" y="9232494"/>
                  <a:pt x="7510988" y="9238219"/>
                </a:cubicBezTo>
                <a:lnTo>
                  <a:pt x="7513441" y="9243065"/>
                </a:lnTo>
                <a:cubicBezTo>
                  <a:pt x="7514380" y="9244943"/>
                  <a:pt x="7514743" y="9246821"/>
                  <a:pt x="7514834" y="9248699"/>
                </a:cubicBezTo>
                <a:cubicBezTo>
                  <a:pt x="7516893" y="9249123"/>
                  <a:pt x="7518711" y="9249881"/>
                  <a:pt x="7519922" y="9251243"/>
                </a:cubicBezTo>
                <a:cubicBezTo>
                  <a:pt x="7518711" y="9244761"/>
                  <a:pt x="7522466" y="9236553"/>
                  <a:pt x="7531036" y="9235583"/>
                </a:cubicBezTo>
                <a:cubicBezTo>
                  <a:pt x="7531126" y="9235583"/>
                  <a:pt x="7531187" y="9235614"/>
                  <a:pt x="7531278" y="9235614"/>
                </a:cubicBezTo>
                <a:cubicBezTo>
                  <a:pt x="7531005" y="9235160"/>
                  <a:pt x="7530612" y="9234857"/>
                  <a:pt x="7530369" y="9234372"/>
                </a:cubicBezTo>
                <a:lnTo>
                  <a:pt x="7527917" y="9229526"/>
                </a:lnTo>
                <a:cubicBezTo>
                  <a:pt x="7524949" y="9223589"/>
                  <a:pt x="7528734" y="9215925"/>
                  <a:pt x="7534488" y="9213532"/>
                </a:cubicBezTo>
                <a:close/>
                <a:moveTo>
                  <a:pt x="7475769" y="9194571"/>
                </a:moveTo>
                <a:lnTo>
                  <a:pt x="7476314" y="9194299"/>
                </a:lnTo>
                <a:cubicBezTo>
                  <a:pt x="7476980" y="9191723"/>
                  <a:pt x="7478222" y="9189361"/>
                  <a:pt x="7480463" y="9188058"/>
                </a:cubicBezTo>
                <a:cubicBezTo>
                  <a:pt x="7485429" y="9185151"/>
                  <a:pt x="7490850" y="9183091"/>
                  <a:pt x="7496543" y="9185363"/>
                </a:cubicBezTo>
                <a:cubicBezTo>
                  <a:pt x="7497088" y="9185575"/>
                  <a:pt x="7497542" y="9185908"/>
                  <a:pt x="7498057" y="9186181"/>
                </a:cubicBezTo>
                <a:cubicBezTo>
                  <a:pt x="7499359" y="9186089"/>
                  <a:pt x="7500601" y="9186241"/>
                  <a:pt x="7501813" y="9186544"/>
                </a:cubicBezTo>
                <a:cubicBezTo>
                  <a:pt x="7501813" y="9186302"/>
                  <a:pt x="7501661" y="9186029"/>
                  <a:pt x="7501661" y="9185787"/>
                </a:cubicBezTo>
                <a:cubicBezTo>
                  <a:pt x="7501782" y="9178851"/>
                  <a:pt x="7507324" y="9174882"/>
                  <a:pt x="7513653" y="9174186"/>
                </a:cubicBezTo>
                <a:lnTo>
                  <a:pt x="7518862" y="9173610"/>
                </a:lnTo>
                <a:cubicBezTo>
                  <a:pt x="7525221" y="9172884"/>
                  <a:pt x="7530582" y="9179850"/>
                  <a:pt x="7530461" y="9185605"/>
                </a:cubicBezTo>
                <a:cubicBezTo>
                  <a:pt x="7530339" y="9192542"/>
                  <a:pt x="7524797" y="9196510"/>
                  <a:pt x="7518468" y="9197206"/>
                </a:cubicBezTo>
                <a:lnTo>
                  <a:pt x="7513259" y="9197782"/>
                </a:lnTo>
                <a:cubicBezTo>
                  <a:pt x="7512957" y="9197812"/>
                  <a:pt x="7512684" y="9197630"/>
                  <a:pt x="7512351" y="9197630"/>
                </a:cubicBezTo>
                <a:cubicBezTo>
                  <a:pt x="7512957" y="9201507"/>
                  <a:pt x="7511442" y="9205475"/>
                  <a:pt x="7506658" y="9207898"/>
                </a:cubicBezTo>
                <a:cubicBezTo>
                  <a:pt x="7505507" y="9208505"/>
                  <a:pt x="7504356" y="9208807"/>
                  <a:pt x="7503205" y="9209050"/>
                </a:cubicBezTo>
                <a:cubicBezTo>
                  <a:pt x="7502145" y="9210049"/>
                  <a:pt x="7500934" y="9210927"/>
                  <a:pt x="7499572" y="9211534"/>
                </a:cubicBezTo>
                <a:cubicBezTo>
                  <a:pt x="7497573" y="9212442"/>
                  <a:pt x="7495483" y="9212593"/>
                  <a:pt x="7493454" y="9212260"/>
                </a:cubicBezTo>
                <a:cubicBezTo>
                  <a:pt x="7492637" y="9212987"/>
                  <a:pt x="7491819" y="9213774"/>
                  <a:pt x="7490820" y="9214289"/>
                </a:cubicBezTo>
                <a:lnTo>
                  <a:pt x="7485974" y="9216744"/>
                </a:lnTo>
                <a:cubicBezTo>
                  <a:pt x="7479887" y="9219833"/>
                  <a:pt x="7472741" y="9216501"/>
                  <a:pt x="7469773" y="9210806"/>
                </a:cubicBezTo>
                <a:cubicBezTo>
                  <a:pt x="7466714" y="9204778"/>
                  <a:pt x="7470076" y="9197419"/>
                  <a:pt x="7475769" y="9194571"/>
                </a:cubicBezTo>
                <a:close/>
                <a:moveTo>
                  <a:pt x="7466502" y="9157132"/>
                </a:moveTo>
                <a:cubicBezTo>
                  <a:pt x="7471014" y="9161373"/>
                  <a:pt x="7471014" y="9167704"/>
                  <a:pt x="7467895" y="9172550"/>
                </a:cubicBezTo>
                <a:cubicBezTo>
                  <a:pt x="7470015" y="9174398"/>
                  <a:pt x="7471559" y="9176882"/>
                  <a:pt x="7471862" y="9179638"/>
                </a:cubicBezTo>
                <a:lnTo>
                  <a:pt x="7472438" y="9184848"/>
                </a:lnTo>
                <a:cubicBezTo>
                  <a:pt x="7473164" y="9191421"/>
                  <a:pt x="7468986" y="9196994"/>
                  <a:pt x="7462505" y="9198266"/>
                </a:cubicBezTo>
                <a:cubicBezTo>
                  <a:pt x="7456418" y="9199448"/>
                  <a:pt x="7449786" y="9194480"/>
                  <a:pt x="7449089" y="9188331"/>
                </a:cubicBezTo>
                <a:lnTo>
                  <a:pt x="7448514" y="9183121"/>
                </a:lnTo>
                <a:cubicBezTo>
                  <a:pt x="7448484" y="9182727"/>
                  <a:pt x="7448514" y="9182364"/>
                  <a:pt x="7448484" y="9181970"/>
                </a:cubicBezTo>
                <a:cubicBezTo>
                  <a:pt x="7448423" y="9181940"/>
                  <a:pt x="7448393" y="9181909"/>
                  <a:pt x="7448332" y="9181880"/>
                </a:cubicBezTo>
                <a:cubicBezTo>
                  <a:pt x="7448211" y="9182546"/>
                  <a:pt x="7448574" y="9183212"/>
                  <a:pt x="7448362" y="9183878"/>
                </a:cubicBezTo>
                <a:lnTo>
                  <a:pt x="7445970" y="9191148"/>
                </a:lnTo>
                <a:cubicBezTo>
                  <a:pt x="7443911" y="9197448"/>
                  <a:pt x="7435704" y="9200084"/>
                  <a:pt x="7430011" y="9197691"/>
                </a:cubicBezTo>
                <a:cubicBezTo>
                  <a:pt x="7424106" y="9195207"/>
                  <a:pt x="7421834" y="9189088"/>
                  <a:pt x="7423106" y="9183242"/>
                </a:cubicBezTo>
                <a:cubicBezTo>
                  <a:pt x="7420381" y="9182213"/>
                  <a:pt x="7418019" y="9180365"/>
                  <a:pt x="7416716" y="9177790"/>
                </a:cubicBezTo>
                <a:lnTo>
                  <a:pt x="7414264" y="9172944"/>
                </a:lnTo>
                <a:cubicBezTo>
                  <a:pt x="7411175" y="9166825"/>
                  <a:pt x="7413234" y="9159919"/>
                  <a:pt x="7419049" y="9156375"/>
                </a:cubicBezTo>
                <a:cubicBezTo>
                  <a:pt x="7424530" y="9153013"/>
                  <a:pt x="7432736" y="9155467"/>
                  <a:pt x="7435613" y="9161161"/>
                </a:cubicBezTo>
                <a:lnTo>
                  <a:pt x="7438066" y="9166007"/>
                </a:lnTo>
                <a:cubicBezTo>
                  <a:pt x="7438248" y="9166371"/>
                  <a:pt x="7438369" y="9166735"/>
                  <a:pt x="7438520" y="9167129"/>
                </a:cubicBezTo>
                <a:cubicBezTo>
                  <a:pt x="7439671" y="9167250"/>
                  <a:pt x="7440791" y="9167461"/>
                  <a:pt x="7441852" y="9167886"/>
                </a:cubicBezTo>
                <a:cubicBezTo>
                  <a:pt x="7442276" y="9168067"/>
                  <a:pt x="7442336" y="9168552"/>
                  <a:pt x="7442730" y="9168764"/>
                </a:cubicBezTo>
                <a:cubicBezTo>
                  <a:pt x="7443214" y="9166886"/>
                  <a:pt x="7443972" y="9165039"/>
                  <a:pt x="7445243" y="9163463"/>
                </a:cubicBezTo>
                <a:lnTo>
                  <a:pt x="7449877" y="9157678"/>
                </a:lnTo>
                <a:cubicBezTo>
                  <a:pt x="7453814" y="9152680"/>
                  <a:pt x="7462141" y="9153044"/>
                  <a:pt x="7466502" y="9157132"/>
                </a:cubicBezTo>
                <a:close/>
                <a:moveTo>
                  <a:pt x="7455025" y="9005652"/>
                </a:moveTo>
                <a:cubicBezTo>
                  <a:pt x="7459901" y="9010499"/>
                  <a:pt x="7459053" y="9017375"/>
                  <a:pt x="7455085" y="9022343"/>
                </a:cubicBezTo>
                <a:lnTo>
                  <a:pt x="7453722" y="9024039"/>
                </a:lnTo>
                <a:cubicBezTo>
                  <a:pt x="7457538" y="9025826"/>
                  <a:pt x="7460355" y="9029703"/>
                  <a:pt x="7460809" y="9033913"/>
                </a:cubicBezTo>
                <a:lnTo>
                  <a:pt x="7461384" y="9039123"/>
                </a:lnTo>
                <a:cubicBezTo>
                  <a:pt x="7462111" y="9045696"/>
                  <a:pt x="7456720" y="9051058"/>
                  <a:pt x="7450543" y="9051815"/>
                </a:cubicBezTo>
                <a:cubicBezTo>
                  <a:pt x="7444093" y="9052633"/>
                  <a:pt x="7438551" y="9047120"/>
                  <a:pt x="7437854" y="9041001"/>
                </a:cubicBezTo>
                <a:lnTo>
                  <a:pt x="7437279" y="9035791"/>
                </a:lnTo>
                <a:cubicBezTo>
                  <a:pt x="7437067" y="9033974"/>
                  <a:pt x="7437370" y="9032308"/>
                  <a:pt x="7437976" y="9030732"/>
                </a:cubicBezTo>
                <a:cubicBezTo>
                  <a:pt x="7436370" y="9030127"/>
                  <a:pt x="7434887" y="9029309"/>
                  <a:pt x="7433766" y="9028158"/>
                </a:cubicBezTo>
                <a:cubicBezTo>
                  <a:pt x="7428921" y="9023311"/>
                  <a:pt x="7429738" y="9016436"/>
                  <a:pt x="7433736" y="9011468"/>
                </a:cubicBezTo>
                <a:lnTo>
                  <a:pt x="7438369" y="9005683"/>
                </a:lnTo>
                <a:cubicBezTo>
                  <a:pt x="7442336" y="9000715"/>
                  <a:pt x="7450907" y="9001533"/>
                  <a:pt x="7455025" y="9005652"/>
                </a:cubicBezTo>
                <a:close/>
                <a:moveTo>
                  <a:pt x="7446788" y="8955705"/>
                </a:moveTo>
                <a:cubicBezTo>
                  <a:pt x="7447636" y="8961914"/>
                  <a:pt x="7443003" y="8968275"/>
                  <a:pt x="7436673" y="8968971"/>
                </a:cubicBezTo>
                <a:lnTo>
                  <a:pt x="7431464" y="8969547"/>
                </a:lnTo>
                <a:cubicBezTo>
                  <a:pt x="7425105" y="8970274"/>
                  <a:pt x="7419049" y="8965882"/>
                  <a:pt x="7418201" y="8959431"/>
                </a:cubicBezTo>
                <a:cubicBezTo>
                  <a:pt x="7417353" y="8953221"/>
                  <a:pt x="7421986" y="8946860"/>
                  <a:pt x="7428315" y="8946163"/>
                </a:cubicBezTo>
                <a:lnTo>
                  <a:pt x="7433524" y="8945558"/>
                </a:lnTo>
                <a:cubicBezTo>
                  <a:pt x="7439853" y="8944861"/>
                  <a:pt x="7445910" y="8949252"/>
                  <a:pt x="7446788" y="8955705"/>
                </a:cubicBezTo>
                <a:close/>
                <a:moveTo>
                  <a:pt x="7431343" y="7272281"/>
                </a:moveTo>
                <a:lnTo>
                  <a:pt x="7428012" y="7271857"/>
                </a:lnTo>
                <a:cubicBezTo>
                  <a:pt x="7427013" y="7272039"/>
                  <a:pt x="7425983" y="7272190"/>
                  <a:pt x="7424893" y="7272220"/>
                </a:cubicBezTo>
                <a:cubicBezTo>
                  <a:pt x="7416716" y="7272463"/>
                  <a:pt x="7409146" y="7267405"/>
                  <a:pt x="7401999" y="7264042"/>
                </a:cubicBezTo>
                <a:cubicBezTo>
                  <a:pt x="7391218" y="7258984"/>
                  <a:pt x="7396366" y="7245050"/>
                  <a:pt x="7405754" y="7243051"/>
                </a:cubicBezTo>
                <a:cubicBezTo>
                  <a:pt x="7405542" y="7242839"/>
                  <a:pt x="7405330" y="7242627"/>
                  <a:pt x="7405118" y="7242415"/>
                </a:cubicBezTo>
                <a:cubicBezTo>
                  <a:pt x="7402211" y="7240477"/>
                  <a:pt x="7400787" y="7237629"/>
                  <a:pt x="7400576" y="7234631"/>
                </a:cubicBezTo>
                <a:cubicBezTo>
                  <a:pt x="7399516" y="7227936"/>
                  <a:pt x="7403453" y="7220212"/>
                  <a:pt x="7411326" y="7221091"/>
                </a:cubicBezTo>
                <a:cubicBezTo>
                  <a:pt x="7413446" y="7221333"/>
                  <a:pt x="7415626" y="7221303"/>
                  <a:pt x="7417716" y="7221545"/>
                </a:cubicBezTo>
                <a:cubicBezTo>
                  <a:pt x="7418261" y="7221545"/>
                  <a:pt x="7418776" y="7221515"/>
                  <a:pt x="7419321" y="7221485"/>
                </a:cubicBezTo>
                <a:cubicBezTo>
                  <a:pt x="7420865" y="7221212"/>
                  <a:pt x="7422289" y="7221030"/>
                  <a:pt x="7423712" y="7221121"/>
                </a:cubicBezTo>
                <a:cubicBezTo>
                  <a:pt x="7425953" y="7218547"/>
                  <a:pt x="7429345" y="7216790"/>
                  <a:pt x="7432524" y="7216759"/>
                </a:cubicBezTo>
                <a:cubicBezTo>
                  <a:pt x="7439187" y="7216699"/>
                  <a:pt x="7443366" y="7221970"/>
                  <a:pt x="7444123" y="7228118"/>
                </a:cubicBezTo>
                <a:cubicBezTo>
                  <a:pt x="7443608" y="7223756"/>
                  <a:pt x="7442972" y="7225332"/>
                  <a:pt x="7444880" y="7227422"/>
                </a:cubicBezTo>
                <a:cubicBezTo>
                  <a:pt x="7446424" y="7229118"/>
                  <a:pt x="7447242" y="7230420"/>
                  <a:pt x="7448120" y="7232419"/>
                </a:cubicBezTo>
                <a:cubicBezTo>
                  <a:pt x="7450059" y="7236842"/>
                  <a:pt x="7449755" y="7241052"/>
                  <a:pt x="7449120" y="7245717"/>
                </a:cubicBezTo>
                <a:cubicBezTo>
                  <a:pt x="7448938" y="7247080"/>
                  <a:pt x="7448211" y="7248382"/>
                  <a:pt x="7447272" y="7249594"/>
                </a:cubicBezTo>
                <a:cubicBezTo>
                  <a:pt x="7447393" y="7251775"/>
                  <a:pt x="7447030" y="7254016"/>
                  <a:pt x="7446031" y="7255894"/>
                </a:cubicBezTo>
                <a:cubicBezTo>
                  <a:pt x="7445243" y="7257378"/>
                  <a:pt x="7444365" y="7258832"/>
                  <a:pt x="7443457" y="7260225"/>
                </a:cubicBezTo>
                <a:cubicBezTo>
                  <a:pt x="7443487" y="7260680"/>
                  <a:pt x="7443547" y="7261134"/>
                  <a:pt x="7443517" y="7261589"/>
                </a:cubicBezTo>
                <a:cubicBezTo>
                  <a:pt x="7443124" y="7267495"/>
                  <a:pt x="7437461" y="7273069"/>
                  <a:pt x="7431343" y="7272281"/>
                </a:cubicBezTo>
                <a:close/>
                <a:moveTo>
                  <a:pt x="7457145" y="7159542"/>
                </a:moveTo>
                <a:cubicBezTo>
                  <a:pt x="7452541" y="7163570"/>
                  <a:pt x="7444698" y="7162450"/>
                  <a:pt x="7441034" y="7157694"/>
                </a:cubicBezTo>
                <a:lnTo>
                  <a:pt x="7437915" y="7153666"/>
                </a:lnTo>
                <a:cubicBezTo>
                  <a:pt x="7434008" y="7148607"/>
                  <a:pt x="7435008" y="7141701"/>
                  <a:pt x="7439762" y="7137551"/>
                </a:cubicBezTo>
                <a:cubicBezTo>
                  <a:pt x="7444365" y="7133523"/>
                  <a:pt x="7452209" y="7134643"/>
                  <a:pt x="7455873" y="7139399"/>
                </a:cubicBezTo>
                <a:lnTo>
                  <a:pt x="7458992" y="7143428"/>
                </a:lnTo>
                <a:cubicBezTo>
                  <a:pt x="7462899" y="7148516"/>
                  <a:pt x="7461899" y="7155422"/>
                  <a:pt x="7457145" y="7159542"/>
                </a:cubicBezTo>
                <a:close/>
                <a:moveTo>
                  <a:pt x="7474527" y="7197071"/>
                </a:moveTo>
                <a:cubicBezTo>
                  <a:pt x="7483551" y="7208763"/>
                  <a:pt x="7464322" y="7221273"/>
                  <a:pt x="7455358" y="7209641"/>
                </a:cubicBezTo>
                <a:cubicBezTo>
                  <a:pt x="7446364" y="7197949"/>
                  <a:pt x="7465593" y="7185440"/>
                  <a:pt x="7474527" y="7197071"/>
                </a:cubicBezTo>
                <a:close/>
                <a:moveTo>
                  <a:pt x="7475617" y="7285881"/>
                </a:moveTo>
                <a:cubicBezTo>
                  <a:pt x="7472256" y="7290425"/>
                  <a:pt x="7468289" y="7294180"/>
                  <a:pt x="7462535" y="7295362"/>
                </a:cubicBezTo>
                <a:cubicBezTo>
                  <a:pt x="7456266" y="7296664"/>
                  <a:pt x="7450846" y="7293757"/>
                  <a:pt x="7446334" y="7289698"/>
                </a:cubicBezTo>
                <a:cubicBezTo>
                  <a:pt x="7441700" y="7285548"/>
                  <a:pt x="7442730" y="7277400"/>
                  <a:pt x="7446970" y="7273492"/>
                </a:cubicBezTo>
                <a:cubicBezTo>
                  <a:pt x="7450361" y="7270343"/>
                  <a:pt x="7454661" y="7269918"/>
                  <a:pt x="7458538" y="7271372"/>
                </a:cubicBezTo>
                <a:cubicBezTo>
                  <a:pt x="7462323" y="7268192"/>
                  <a:pt x="7467471" y="7267162"/>
                  <a:pt x="7472044" y="7270039"/>
                </a:cubicBezTo>
                <a:cubicBezTo>
                  <a:pt x="7477041" y="7273190"/>
                  <a:pt x="7479312" y="7280914"/>
                  <a:pt x="7475617" y="7285881"/>
                </a:cubicBezTo>
                <a:close/>
                <a:moveTo>
                  <a:pt x="7477283" y="7052346"/>
                </a:moveTo>
                <a:cubicBezTo>
                  <a:pt x="7476163" y="7056859"/>
                  <a:pt x="7473831" y="7060706"/>
                  <a:pt x="7469834" y="7063159"/>
                </a:cubicBezTo>
                <a:cubicBezTo>
                  <a:pt x="7464837" y="7066279"/>
                  <a:pt x="7459446" y="7065128"/>
                  <a:pt x="7454359" y="7063190"/>
                </a:cubicBezTo>
                <a:cubicBezTo>
                  <a:pt x="7448544" y="7060979"/>
                  <a:pt x="7447000" y="7052618"/>
                  <a:pt x="7449604" y="7047681"/>
                </a:cubicBezTo>
                <a:cubicBezTo>
                  <a:pt x="7451451" y="7044228"/>
                  <a:pt x="7454449" y="7042471"/>
                  <a:pt x="7457781" y="7042017"/>
                </a:cubicBezTo>
                <a:cubicBezTo>
                  <a:pt x="7460476" y="7039139"/>
                  <a:pt x="7464534" y="7037776"/>
                  <a:pt x="7468713" y="7038534"/>
                </a:cubicBezTo>
                <a:cubicBezTo>
                  <a:pt x="7474739" y="7039715"/>
                  <a:pt x="7478737" y="7046530"/>
                  <a:pt x="7477283" y="7052346"/>
                </a:cubicBezTo>
                <a:close/>
                <a:moveTo>
                  <a:pt x="7485308" y="7206825"/>
                </a:moveTo>
                <a:cubicBezTo>
                  <a:pt x="7476314" y="7195133"/>
                  <a:pt x="7494575" y="7181290"/>
                  <a:pt x="7503599" y="7192982"/>
                </a:cubicBezTo>
                <a:cubicBezTo>
                  <a:pt x="7512593" y="7204704"/>
                  <a:pt x="7494332" y="7218516"/>
                  <a:pt x="7485308" y="7206825"/>
                </a:cubicBezTo>
                <a:close/>
                <a:moveTo>
                  <a:pt x="7502388" y="7118257"/>
                </a:moveTo>
                <a:lnTo>
                  <a:pt x="7498360" y="7121376"/>
                </a:lnTo>
                <a:cubicBezTo>
                  <a:pt x="7493454" y="7125163"/>
                  <a:pt x="7486126" y="7124345"/>
                  <a:pt x="7482280" y="7119438"/>
                </a:cubicBezTo>
                <a:cubicBezTo>
                  <a:pt x="7478494" y="7114591"/>
                  <a:pt x="7479312" y="7107110"/>
                  <a:pt x="7484218" y="7103354"/>
                </a:cubicBezTo>
                <a:lnTo>
                  <a:pt x="7488245" y="7100234"/>
                </a:lnTo>
                <a:cubicBezTo>
                  <a:pt x="7493151" y="7096448"/>
                  <a:pt x="7500480" y="7097235"/>
                  <a:pt x="7504326" y="7102173"/>
                </a:cubicBezTo>
                <a:cubicBezTo>
                  <a:pt x="7508111" y="7107019"/>
                  <a:pt x="7507294" y="7114470"/>
                  <a:pt x="7502388" y="7118257"/>
                </a:cubicBezTo>
                <a:close/>
                <a:moveTo>
                  <a:pt x="7489426" y="7028447"/>
                </a:moveTo>
                <a:cubicBezTo>
                  <a:pt x="7480432" y="7016755"/>
                  <a:pt x="7500207" y="7005154"/>
                  <a:pt x="7509111" y="7016694"/>
                </a:cubicBezTo>
                <a:cubicBezTo>
                  <a:pt x="7511351" y="7019603"/>
                  <a:pt x="7511806" y="7022510"/>
                  <a:pt x="7511079" y="7025055"/>
                </a:cubicBezTo>
                <a:cubicBezTo>
                  <a:pt x="7513290" y="7022359"/>
                  <a:pt x="7517015" y="7020874"/>
                  <a:pt x="7520618" y="7021056"/>
                </a:cubicBezTo>
                <a:cubicBezTo>
                  <a:pt x="7520800" y="7020451"/>
                  <a:pt x="7520861" y="7019814"/>
                  <a:pt x="7521103" y="7019239"/>
                </a:cubicBezTo>
                <a:cubicBezTo>
                  <a:pt x="7523495" y="7013514"/>
                  <a:pt x="7529734" y="7010182"/>
                  <a:pt x="7535790" y="7012363"/>
                </a:cubicBezTo>
                <a:cubicBezTo>
                  <a:pt x="7541090" y="7014302"/>
                  <a:pt x="7544451" y="7020572"/>
                  <a:pt x="7542816" y="7026084"/>
                </a:cubicBezTo>
                <a:cubicBezTo>
                  <a:pt x="7542876" y="7026387"/>
                  <a:pt x="7542937" y="7026690"/>
                  <a:pt x="7542997" y="7026963"/>
                </a:cubicBezTo>
                <a:cubicBezTo>
                  <a:pt x="7543028" y="7027084"/>
                  <a:pt x="7543058" y="7027145"/>
                  <a:pt x="7543119" y="7027296"/>
                </a:cubicBezTo>
                <a:cubicBezTo>
                  <a:pt x="7543513" y="7028114"/>
                  <a:pt x="7543815" y="7028992"/>
                  <a:pt x="7544239" y="7029810"/>
                </a:cubicBezTo>
                <a:cubicBezTo>
                  <a:pt x="7544542" y="7030446"/>
                  <a:pt x="7546511" y="7033838"/>
                  <a:pt x="7544663" y="7030810"/>
                </a:cubicBezTo>
                <a:cubicBezTo>
                  <a:pt x="7547025" y="7034656"/>
                  <a:pt x="7548782" y="7038261"/>
                  <a:pt x="7547116" y="7042865"/>
                </a:cubicBezTo>
                <a:cubicBezTo>
                  <a:pt x="7545451" y="7047530"/>
                  <a:pt x="7541211" y="7050347"/>
                  <a:pt x="7536426" y="7050498"/>
                </a:cubicBezTo>
                <a:cubicBezTo>
                  <a:pt x="7535457" y="7050528"/>
                  <a:pt x="7534488" y="7050468"/>
                  <a:pt x="7533519" y="7050316"/>
                </a:cubicBezTo>
                <a:cubicBezTo>
                  <a:pt x="7526009" y="7051013"/>
                  <a:pt x="7518741" y="7046318"/>
                  <a:pt x="7513138" y="7041805"/>
                </a:cubicBezTo>
                <a:cubicBezTo>
                  <a:pt x="7508838" y="7038322"/>
                  <a:pt x="7507506" y="7033051"/>
                  <a:pt x="7509444" y="7028174"/>
                </a:cubicBezTo>
                <a:cubicBezTo>
                  <a:pt x="7505234" y="7033748"/>
                  <a:pt x="7495120" y="7035838"/>
                  <a:pt x="7489426" y="7028447"/>
                </a:cubicBezTo>
                <a:close/>
                <a:moveTo>
                  <a:pt x="7602988" y="6941030"/>
                </a:moveTo>
                <a:cubicBezTo>
                  <a:pt x="7601898" y="6945695"/>
                  <a:pt x="7598476" y="6948148"/>
                  <a:pt x="7594540" y="6950390"/>
                </a:cubicBezTo>
                <a:cubicBezTo>
                  <a:pt x="7591511" y="6952116"/>
                  <a:pt x="7588059" y="6951722"/>
                  <a:pt x="7585152" y="6950208"/>
                </a:cubicBezTo>
                <a:cubicBezTo>
                  <a:pt x="7584909" y="6950238"/>
                  <a:pt x="7584698" y="6950269"/>
                  <a:pt x="7584455" y="6950329"/>
                </a:cubicBezTo>
                <a:cubicBezTo>
                  <a:pt x="7578126" y="6951359"/>
                  <a:pt x="7572584" y="6946725"/>
                  <a:pt x="7571403" y="6940697"/>
                </a:cubicBezTo>
                <a:cubicBezTo>
                  <a:pt x="7571040" y="6938880"/>
                  <a:pt x="7571343" y="6937153"/>
                  <a:pt x="7571918" y="6935487"/>
                </a:cubicBezTo>
                <a:cubicBezTo>
                  <a:pt x="7568587" y="6936517"/>
                  <a:pt x="7564923" y="6935911"/>
                  <a:pt x="7561985" y="6932095"/>
                </a:cubicBezTo>
                <a:cubicBezTo>
                  <a:pt x="7553112" y="6920584"/>
                  <a:pt x="7569193" y="6904197"/>
                  <a:pt x="7578187" y="6915859"/>
                </a:cubicBezTo>
                <a:cubicBezTo>
                  <a:pt x="7579217" y="6917192"/>
                  <a:pt x="7579822" y="6918585"/>
                  <a:pt x="7580246" y="6920009"/>
                </a:cubicBezTo>
                <a:lnTo>
                  <a:pt x="7580307" y="6919827"/>
                </a:lnTo>
                <a:cubicBezTo>
                  <a:pt x="7582215" y="6913678"/>
                  <a:pt x="7588998" y="6910982"/>
                  <a:pt x="7594842" y="6912679"/>
                </a:cubicBezTo>
                <a:cubicBezTo>
                  <a:pt x="7600899" y="6914436"/>
                  <a:pt x="7603776" y="6921524"/>
                  <a:pt x="7601989" y="6927218"/>
                </a:cubicBezTo>
                <a:lnTo>
                  <a:pt x="7600717" y="6931307"/>
                </a:lnTo>
                <a:cubicBezTo>
                  <a:pt x="7602807" y="6933943"/>
                  <a:pt x="7603836" y="6937365"/>
                  <a:pt x="7602988" y="6941030"/>
                </a:cubicBezTo>
                <a:close/>
                <a:moveTo>
                  <a:pt x="7644446" y="6913255"/>
                </a:moveTo>
                <a:lnTo>
                  <a:pt x="7640419" y="6916374"/>
                </a:lnTo>
                <a:cubicBezTo>
                  <a:pt x="7635482" y="6920161"/>
                  <a:pt x="7627790" y="6918131"/>
                  <a:pt x="7624520" y="6913255"/>
                </a:cubicBezTo>
                <a:cubicBezTo>
                  <a:pt x="7620916" y="6907863"/>
                  <a:pt x="7622733" y="6901108"/>
                  <a:pt x="7627639" y="6897352"/>
                </a:cubicBezTo>
                <a:lnTo>
                  <a:pt x="7631667" y="6894232"/>
                </a:lnTo>
                <a:cubicBezTo>
                  <a:pt x="7636603" y="6890446"/>
                  <a:pt x="7644295" y="6892445"/>
                  <a:pt x="7647565" y="6897352"/>
                </a:cubicBezTo>
                <a:cubicBezTo>
                  <a:pt x="7651200" y="6902713"/>
                  <a:pt x="7649352" y="6909468"/>
                  <a:pt x="7644446" y="6913255"/>
                </a:cubicBezTo>
                <a:close/>
                <a:moveTo>
                  <a:pt x="7629365" y="6944544"/>
                </a:moveTo>
                <a:cubicBezTo>
                  <a:pt x="7620402" y="6932912"/>
                  <a:pt x="7637239" y="6917343"/>
                  <a:pt x="7646233" y="6929005"/>
                </a:cubicBezTo>
                <a:cubicBezTo>
                  <a:pt x="7655197" y="6940636"/>
                  <a:pt x="7638359" y="6956206"/>
                  <a:pt x="7629365" y="6944544"/>
                </a:cubicBezTo>
                <a:close/>
                <a:moveTo>
                  <a:pt x="7629184" y="6975379"/>
                </a:moveTo>
                <a:cubicBezTo>
                  <a:pt x="7628972" y="6975167"/>
                  <a:pt x="7628759" y="6974955"/>
                  <a:pt x="7628548" y="6974743"/>
                </a:cubicBezTo>
                <a:cubicBezTo>
                  <a:pt x="7625640" y="6972804"/>
                  <a:pt x="7624217" y="6969957"/>
                  <a:pt x="7624005" y="6966958"/>
                </a:cubicBezTo>
                <a:cubicBezTo>
                  <a:pt x="7622945" y="6960264"/>
                  <a:pt x="7626882" y="6952510"/>
                  <a:pt x="7634756" y="6953389"/>
                </a:cubicBezTo>
                <a:cubicBezTo>
                  <a:pt x="7636876" y="6953631"/>
                  <a:pt x="7639056" y="6953601"/>
                  <a:pt x="7641146" y="6953873"/>
                </a:cubicBezTo>
                <a:cubicBezTo>
                  <a:pt x="7641690" y="6953873"/>
                  <a:pt x="7642205" y="6953843"/>
                  <a:pt x="7642750" y="6953812"/>
                </a:cubicBezTo>
                <a:cubicBezTo>
                  <a:pt x="7644325" y="6953540"/>
                  <a:pt x="7645718" y="6953358"/>
                  <a:pt x="7647142" y="6953449"/>
                </a:cubicBezTo>
                <a:cubicBezTo>
                  <a:pt x="7649382" y="6950874"/>
                  <a:pt x="7652774" y="6949118"/>
                  <a:pt x="7655984" y="6949087"/>
                </a:cubicBezTo>
                <a:cubicBezTo>
                  <a:pt x="7662646" y="6948996"/>
                  <a:pt x="7666826" y="6954267"/>
                  <a:pt x="7667552" y="6960416"/>
                </a:cubicBezTo>
                <a:cubicBezTo>
                  <a:pt x="7667038" y="6956054"/>
                  <a:pt x="7666402" y="6957659"/>
                  <a:pt x="7668309" y="6959749"/>
                </a:cubicBezTo>
                <a:cubicBezTo>
                  <a:pt x="7669824" y="6961415"/>
                  <a:pt x="7670641" y="6962748"/>
                  <a:pt x="7671519" y="6964747"/>
                </a:cubicBezTo>
                <a:cubicBezTo>
                  <a:pt x="7673458" y="6969170"/>
                  <a:pt x="7673155" y="6973380"/>
                  <a:pt x="7672549" y="6978044"/>
                </a:cubicBezTo>
                <a:cubicBezTo>
                  <a:pt x="7672367" y="6979407"/>
                  <a:pt x="7671641" y="6980710"/>
                  <a:pt x="7670702" y="6981922"/>
                </a:cubicBezTo>
                <a:cubicBezTo>
                  <a:pt x="7670793" y="6984102"/>
                  <a:pt x="7670460" y="6986344"/>
                  <a:pt x="7669460" y="6988222"/>
                </a:cubicBezTo>
                <a:cubicBezTo>
                  <a:pt x="7668673" y="6989706"/>
                  <a:pt x="7667795" y="6991160"/>
                  <a:pt x="7666886" y="6992553"/>
                </a:cubicBezTo>
                <a:cubicBezTo>
                  <a:pt x="7666917" y="6993008"/>
                  <a:pt x="7666947" y="6993432"/>
                  <a:pt x="7666917" y="6993916"/>
                </a:cubicBezTo>
                <a:cubicBezTo>
                  <a:pt x="7666523" y="6999823"/>
                  <a:pt x="7660860" y="7005396"/>
                  <a:pt x="7654743" y="7004609"/>
                </a:cubicBezTo>
                <a:lnTo>
                  <a:pt x="7651411" y="7004185"/>
                </a:lnTo>
                <a:cubicBezTo>
                  <a:pt x="7650412" y="7004367"/>
                  <a:pt x="7649382" y="7004518"/>
                  <a:pt x="7648292" y="7004548"/>
                </a:cubicBezTo>
                <a:cubicBezTo>
                  <a:pt x="7640116" y="7004790"/>
                  <a:pt x="7632545" y="6999732"/>
                  <a:pt x="7625398" y="6996370"/>
                </a:cubicBezTo>
                <a:cubicBezTo>
                  <a:pt x="7614678" y="6991312"/>
                  <a:pt x="7619826" y="6977378"/>
                  <a:pt x="7629184" y="6975379"/>
                </a:cubicBezTo>
                <a:close/>
                <a:moveTo>
                  <a:pt x="7681998" y="7003700"/>
                </a:moveTo>
                <a:cubicBezTo>
                  <a:pt x="7685783" y="7000520"/>
                  <a:pt x="7690931" y="6999490"/>
                  <a:pt x="7695504" y="7002398"/>
                </a:cubicBezTo>
                <a:cubicBezTo>
                  <a:pt x="7698623" y="7004367"/>
                  <a:pt x="7700440" y="7008122"/>
                  <a:pt x="7700652" y="7011878"/>
                </a:cubicBezTo>
                <a:cubicBezTo>
                  <a:pt x="7700925" y="7011878"/>
                  <a:pt x="7701167" y="7011818"/>
                  <a:pt x="7701439" y="7011848"/>
                </a:cubicBezTo>
                <a:lnTo>
                  <a:pt x="7708586" y="7012787"/>
                </a:lnTo>
                <a:cubicBezTo>
                  <a:pt x="7710555" y="7013029"/>
                  <a:pt x="7712160" y="7014090"/>
                  <a:pt x="7713583" y="7015423"/>
                </a:cubicBezTo>
                <a:cubicBezTo>
                  <a:pt x="7715127" y="7015998"/>
                  <a:pt x="7716521" y="7016846"/>
                  <a:pt x="7717581" y="7018209"/>
                </a:cubicBezTo>
                <a:lnTo>
                  <a:pt x="7720730" y="7022268"/>
                </a:lnTo>
                <a:cubicBezTo>
                  <a:pt x="7724576" y="7027236"/>
                  <a:pt x="7725181" y="7033990"/>
                  <a:pt x="7720275" y="7038624"/>
                </a:cubicBezTo>
                <a:cubicBezTo>
                  <a:pt x="7716672" y="7042017"/>
                  <a:pt x="7710282" y="7042653"/>
                  <a:pt x="7706042" y="7039775"/>
                </a:cubicBezTo>
                <a:cubicBezTo>
                  <a:pt x="7705861" y="7039957"/>
                  <a:pt x="7705891" y="7040260"/>
                  <a:pt x="7705679" y="7040412"/>
                </a:cubicBezTo>
                <a:lnTo>
                  <a:pt x="7697624" y="7046621"/>
                </a:lnTo>
                <a:cubicBezTo>
                  <a:pt x="7692718" y="7050407"/>
                  <a:pt x="7685723" y="7050407"/>
                  <a:pt x="7681452" y="7045500"/>
                </a:cubicBezTo>
                <a:cubicBezTo>
                  <a:pt x="7677576" y="7041048"/>
                  <a:pt x="7677667" y="7033112"/>
                  <a:pt x="7682573" y="7029326"/>
                </a:cubicBezTo>
                <a:lnTo>
                  <a:pt x="7684814" y="7027568"/>
                </a:lnTo>
                <a:cubicBezTo>
                  <a:pt x="7679090" y="7028235"/>
                  <a:pt x="7674033" y="7025782"/>
                  <a:pt x="7669824" y="7022025"/>
                </a:cubicBezTo>
                <a:cubicBezTo>
                  <a:pt x="7665190" y="7017876"/>
                  <a:pt x="7666220" y="7009728"/>
                  <a:pt x="7670460" y="7005821"/>
                </a:cubicBezTo>
                <a:cubicBezTo>
                  <a:pt x="7673821" y="7002700"/>
                  <a:pt x="7678121" y="7002307"/>
                  <a:pt x="7681998" y="7003700"/>
                </a:cubicBezTo>
                <a:close/>
                <a:moveTo>
                  <a:pt x="7698078" y="6979589"/>
                </a:moveTo>
                <a:cubicBezTo>
                  <a:pt x="7707072" y="6991251"/>
                  <a:pt x="7689690" y="7006214"/>
                  <a:pt x="7680696" y="6994522"/>
                </a:cubicBezTo>
                <a:cubicBezTo>
                  <a:pt x="7671701" y="6982830"/>
                  <a:pt x="7689084" y="6967898"/>
                  <a:pt x="7698078" y="6979589"/>
                </a:cubicBezTo>
                <a:close/>
                <a:moveTo>
                  <a:pt x="7727029" y="6925340"/>
                </a:moveTo>
                <a:cubicBezTo>
                  <a:pt x="7736023" y="6937032"/>
                  <a:pt x="7717762" y="6950874"/>
                  <a:pt x="7708738" y="6939182"/>
                </a:cubicBezTo>
                <a:cubicBezTo>
                  <a:pt x="7699744" y="6927460"/>
                  <a:pt x="7718035" y="6913648"/>
                  <a:pt x="7727029" y="6925340"/>
                </a:cubicBezTo>
                <a:close/>
                <a:moveTo>
                  <a:pt x="7760128" y="7124497"/>
                </a:moveTo>
                <a:lnTo>
                  <a:pt x="7764792" y="7122467"/>
                </a:lnTo>
                <a:cubicBezTo>
                  <a:pt x="7766458" y="7121740"/>
                  <a:pt x="7768153" y="7121528"/>
                  <a:pt x="7769819" y="7121649"/>
                </a:cubicBezTo>
                <a:cubicBezTo>
                  <a:pt x="7772363" y="7116924"/>
                  <a:pt x="7776542" y="7113198"/>
                  <a:pt x="7782356" y="7111865"/>
                </a:cubicBezTo>
                <a:cubicBezTo>
                  <a:pt x="7786081" y="7111017"/>
                  <a:pt x="7789564" y="7111199"/>
                  <a:pt x="7792804" y="7112138"/>
                </a:cubicBezTo>
                <a:cubicBezTo>
                  <a:pt x="7793349" y="7111381"/>
                  <a:pt x="7794197" y="7110866"/>
                  <a:pt x="7794984" y="7110260"/>
                </a:cubicBezTo>
                <a:cubicBezTo>
                  <a:pt x="7794863" y="7109836"/>
                  <a:pt x="7794863" y="7109412"/>
                  <a:pt x="7794772" y="7108988"/>
                </a:cubicBezTo>
                <a:cubicBezTo>
                  <a:pt x="7791199" y="7109079"/>
                  <a:pt x="7787534" y="7108079"/>
                  <a:pt x="7784870" y="7104596"/>
                </a:cubicBezTo>
                <a:cubicBezTo>
                  <a:pt x="7782629" y="7101688"/>
                  <a:pt x="7782266" y="7098841"/>
                  <a:pt x="7782992" y="7096297"/>
                </a:cubicBezTo>
                <a:lnTo>
                  <a:pt x="7782659" y="7096266"/>
                </a:lnTo>
                <a:cubicBezTo>
                  <a:pt x="7777814" y="7100295"/>
                  <a:pt x="7769395" y="7101203"/>
                  <a:pt x="7764368" y="7094691"/>
                </a:cubicBezTo>
                <a:cubicBezTo>
                  <a:pt x="7758463" y="7087028"/>
                  <a:pt x="7765004" y="7079485"/>
                  <a:pt x="7772696" y="7078425"/>
                </a:cubicBezTo>
                <a:lnTo>
                  <a:pt x="7768002" y="7077820"/>
                </a:lnTo>
                <a:cubicBezTo>
                  <a:pt x="7761854" y="7077032"/>
                  <a:pt x="7757585" y="7070611"/>
                  <a:pt x="7758553" y="7064644"/>
                </a:cubicBezTo>
                <a:cubicBezTo>
                  <a:pt x="7759583" y="7058374"/>
                  <a:pt x="7765580" y="7054405"/>
                  <a:pt x="7771726" y="7055193"/>
                </a:cubicBezTo>
                <a:lnTo>
                  <a:pt x="7778874" y="7056102"/>
                </a:lnTo>
                <a:cubicBezTo>
                  <a:pt x="7785021" y="7056889"/>
                  <a:pt x="7789291" y="7063311"/>
                  <a:pt x="7788322" y="7069278"/>
                </a:cubicBezTo>
                <a:cubicBezTo>
                  <a:pt x="7788019" y="7071186"/>
                  <a:pt x="7786808" y="7072579"/>
                  <a:pt x="7785687" y="7074003"/>
                </a:cubicBezTo>
                <a:cubicBezTo>
                  <a:pt x="7786474" y="7073973"/>
                  <a:pt x="7787232" y="7073851"/>
                  <a:pt x="7788019" y="7073973"/>
                </a:cubicBezTo>
                <a:lnTo>
                  <a:pt x="7795166" y="7074912"/>
                </a:lnTo>
                <a:cubicBezTo>
                  <a:pt x="7801344" y="7075699"/>
                  <a:pt x="7804917" y="7083272"/>
                  <a:pt x="7803584" y="7088754"/>
                </a:cubicBezTo>
                <a:cubicBezTo>
                  <a:pt x="7803342" y="7089693"/>
                  <a:pt x="7802858" y="7090390"/>
                  <a:pt x="7802434" y="7091177"/>
                </a:cubicBezTo>
                <a:cubicBezTo>
                  <a:pt x="7803161" y="7091783"/>
                  <a:pt x="7803978" y="7092147"/>
                  <a:pt x="7804614" y="7092965"/>
                </a:cubicBezTo>
                <a:cubicBezTo>
                  <a:pt x="7805311" y="7093873"/>
                  <a:pt x="7805553" y="7094782"/>
                  <a:pt x="7805917" y="7095691"/>
                </a:cubicBezTo>
                <a:cubicBezTo>
                  <a:pt x="7806855" y="7095660"/>
                  <a:pt x="7807763" y="7095721"/>
                  <a:pt x="7808672" y="7095842"/>
                </a:cubicBezTo>
                <a:cubicBezTo>
                  <a:pt x="7816273" y="7095115"/>
                  <a:pt x="7823602" y="7099810"/>
                  <a:pt x="7829265" y="7104384"/>
                </a:cubicBezTo>
                <a:cubicBezTo>
                  <a:pt x="7833625" y="7107897"/>
                  <a:pt x="7834958" y="7113198"/>
                  <a:pt x="7833051" y="7118135"/>
                </a:cubicBezTo>
                <a:cubicBezTo>
                  <a:pt x="7837290" y="7112532"/>
                  <a:pt x="7847495" y="7110381"/>
                  <a:pt x="7853249" y="7117833"/>
                </a:cubicBezTo>
                <a:cubicBezTo>
                  <a:pt x="7856459" y="7121952"/>
                  <a:pt x="7855944" y="7126041"/>
                  <a:pt x="7853734" y="7129161"/>
                </a:cubicBezTo>
                <a:cubicBezTo>
                  <a:pt x="7859184" y="7125647"/>
                  <a:pt x="7867361" y="7125981"/>
                  <a:pt x="7870692" y="7133644"/>
                </a:cubicBezTo>
                <a:cubicBezTo>
                  <a:pt x="7876597" y="7147214"/>
                  <a:pt x="7855399" y="7156028"/>
                  <a:pt x="7849554" y="7142489"/>
                </a:cubicBezTo>
                <a:cubicBezTo>
                  <a:pt x="7847828" y="7138490"/>
                  <a:pt x="7848586" y="7134977"/>
                  <a:pt x="7850493" y="7132251"/>
                </a:cubicBezTo>
                <a:cubicBezTo>
                  <a:pt x="7845527" y="7135431"/>
                  <a:pt x="7838077" y="7135704"/>
                  <a:pt x="7833444" y="7129736"/>
                </a:cubicBezTo>
                <a:cubicBezTo>
                  <a:pt x="7831173" y="7126798"/>
                  <a:pt x="7830719" y="7123860"/>
                  <a:pt x="7831415" y="7121286"/>
                </a:cubicBezTo>
                <a:cubicBezTo>
                  <a:pt x="7829174" y="7124012"/>
                  <a:pt x="7825419" y="7125526"/>
                  <a:pt x="7821815" y="7125345"/>
                </a:cubicBezTo>
                <a:cubicBezTo>
                  <a:pt x="7821664" y="7125981"/>
                  <a:pt x="7821573" y="7126587"/>
                  <a:pt x="7821330" y="7127192"/>
                </a:cubicBezTo>
                <a:cubicBezTo>
                  <a:pt x="7820210" y="7129918"/>
                  <a:pt x="7818182" y="7132038"/>
                  <a:pt x="7815758" y="7133371"/>
                </a:cubicBezTo>
                <a:cubicBezTo>
                  <a:pt x="7815577" y="7133735"/>
                  <a:pt x="7815577" y="7134159"/>
                  <a:pt x="7815365" y="7134492"/>
                </a:cubicBezTo>
                <a:cubicBezTo>
                  <a:pt x="7815455" y="7134613"/>
                  <a:pt x="7815486" y="7134795"/>
                  <a:pt x="7815577" y="7134916"/>
                </a:cubicBezTo>
                <a:cubicBezTo>
                  <a:pt x="7820846" y="7130252"/>
                  <a:pt x="7830234" y="7129918"/>
                  <a:pt x="7833868" y="7138278"/>
                </a:cubicBezTo>
                <a:cubicBezTo>
                  <a:pt x="7838259" y="7148425"/>
                  <a:pt x="7827629" y="7156119"/>
                  <a:pt x="7819544" y="7153696"/>
                </a:cubicBezTo>
                <a:cubicBezTo>
                  <a:pt x="7817394" y="7161420"/>
                  <a:pt x="7808945" y="7167629"/>
                  <a:pt x="7801465" y="7169749"/>
                </a:cubicBezTo>
                <a:cubicBezTo>
                  <a:pt x="7796226" y="7171234"/>
                  <a:pt x="7790230" y="7168205"/>
                  <a:pt x="7785143" y="7164328"/>
                </a:cubicBezTo>
                <a:cubicBezTo>
                  <a:pt x="7780781" y="7170688"/>
                  <a:pt x="7767881" y="7171446"/>
                  <a:pt x="7763641" y="7161692"/>
                </a:cubicBezTo>
                <a:cubicBezTo>
                  <a:pt x="7763460" y="7161299"/>
                  <a:pt x="7763550" y="7160996"/>
                  <a:pt x="7763399" y="7160602"/>
                </a:cubicBezTo>
                <a:cubicBezTo>
                  <a:pt x="7759129" y="7162086"/>
                  <a:pt x="7753859" y="7161359"/>
                  <a:pt x="7751043" y="7157725"/>
                </a:cubicBezTo>
                <a:lnTo>
                  <a:pt x="7747894" y="7153666"/>
                </a:lnTo>
                <a:cubicBezTo>
                  <a:pt x="7744048" y="7148698"/>
                  <a:pt x="7743563" y="7141883"/>
                  <a:pt x="7748469" y="7137309"/>
                </a:cubicBezTo>
                <a:cubicBezTo>
                  <a:pt x="7749741" y="7136097"/>
                  <a:pt x="7751437" y="7135370"/>
                  <a:pt x="7753193" y="7134856"/>
                </a:cubicBezTo>
                <a:cubicBezTo>
                  <a:pt x="7753284" y="7132826"/>
                  <a:pt x="7753799" y="7130827"/>
                  <a:pt x="7754919" y="7129131"/>
                </a:cubicBezTo>
                <a:cubicBezTo>
                  <a:pt x="7754345" y="7129615"/>
                  <a:pt x="7753708" y="7130009"/>
                  <a:pt x="7753012" y="7130312"/>
                </a:cubicBezTo>
                <a:lnTo>
                  <a:pt x="7748348" y="7132342"/>
                </a:lnTo>
                <a:cubicBezTo>
                  <a:pt x="7742655" y="7134825"/>
                  <a:pt x="7736144" y="7134310"/>
                  <a:pt x="7732601" y="7128434"/>
                </a:cubicBezTo>
                <a:cubicBezTo>
                  <a:pt x="7729724" y="7123648"/>
                  <a:pt x="7730814" y="7115167"/>
                  <a:pt x="7736508" y="7112683"/>
                </a:cubicBezTo>
                <a:lnTo>
                  <a:pt x="7741171" y="7110654"/>
                </a:lnTo>
                <a:cubicBezTo>
                  <a:pt x="7746864" y="7108170"/>
                  <a:pt x="7753375" y="7108685"/>
                  <a:pt x="7756918" y="7114561"/>
                </a:cubicBezTo>
                <a:cubicBezTo>
                  <a:pt x="7758977" y="7117954"/>
                  <a:pt x="7758947" y="7123224"/>
                  <a:pt x="7756767" y="7126859"/>
                </a:cubicBezTo>
                <a:cubicBezTo>
                  <a:pt x="7757706" y="7125860"/>
                  <a:pt x="7758856" y="7125041"/>
                  <a:pt x="7760128" y="7124497"/>
                </a:cubicBezTo>
                <a:close/>
                <a:moveTo>
                  <a:pt x="7789412" y="7027084"/>
                </a:moveTo>
                <a:cubicBezTo>
                  <a:pt x="7798406" y="7038685"/>
                  <a:pt x="7782174" y="7055223"/>
                  <a:pt x="7773089" y="7043471"/>
                </a:cubicBezTo>
                <a:cubicBezTo>
                  <a:pt x="7764065" y="7031870"/>
                  <a:pt x="7780297" y="7015331"/>
                  <a:pt x="7789412" y="7027084"/>
                </a:cubicBezTo>
                <a:close/>
                <a:moveTo>
                  <a:pt x="7839894" y="7027205"/>
                </a:moveTo>
                <a:lnTo>
                  <a:pt x="7843952" y="7024055"/>
                </a:lnTo>
                <a:cubicBezTo>
                  <a:pt x="7848919" y="7020208"/>
                  <a:pt x="7856278" y="7020996"/>
                  <a:pt x="7860215" y="7025963"/>
                </a:cubicBezTo>
                <a:cubicBezTo>
                  <a:pt x="7864060" y="7030840"/>
                  <a:pt x="7863242" y="7038382"/>
                  <a:pt x="7858306" y="7042229"/>
                </a:cubicBezTo>
                <a:lnTo>
                  <a:pt x="7854248" y="7045379"/>
                </a:lnTo>
                <a:cubicBezTo>
                  <a:pt x="7852068" y="7047075"/>
                  <a:pt x="7849433" y="7047711"/>
                  <a:pt x="7846829" y="7047651"/>
                </a:cubicBezTo>
                <a:lnTo>
                  <a:pt x="7849918" y="7051679"/>
                </a:lnTo>
                <a:cubicBezTo>
                  <a:pt x="7853703" y="7056617"/>
                  <a:pt x="7850614" y="7064553"/>
                  <a:pt x="7845800" y="7067370"/>
                </a:cubicBezTo>
                <a:cubicBezTo>
                  <a:pt x="7839955" y="7070762"/>
                  <a:pt x="7833898" y="7068157"/>
                  <a:pt x="7830113" y="7063250"/>
                </a:cubicBezTo>
                <a:lnTo>
                  <a:pt x="7826994" y="7059222"/>
                </a:lnTo>
                <a:cubicBezTo>
                  <a:pt x="7823208" y="7054284"/>
                  <a:pt x="7826297" y="7046348"/>
                  <a:pt x="7831112" y="7043531"/>
                </a:cubicBezTo>
                <a:cubicBezTo>
                  <a:pt x="7833201" y="7042289"/>
                  <a:pt x="7835291" y="7042077"/>
                  <a:pt x="7837351" y="7042229"/>
                </a:cubicBezTo>
                <a:cubicBezTo>
                  <a:pt x="7834474" y="7037352"/>
                  <a:pt x="7835321" y="7030749"/>
                  <a:pt x="7839894" y="7027205"/>
                </a:cubicBezTo>
                <a:close/>
                <a:moveTo>
                  <a:pt x="7899068" y="6902501"/>
                </a:moveTo>
                <a:cubicBezTo>
                  <a:pt x="7890043" y="6890779"/>
                  <a:pt x="7908334" y="6876997"/>
                  <a:pt x="7917359" y="6888659"/>
                </a:cubicBezTo>
                <a:cubicBezTo>
                  <a:pt x="7923779" y="6896958"/>
                  <a:pt x="7916359" y="6906166"/>
                  <a:pt x="7908334" y="6906712"/>
                </a:cubicBezTo>
                <a:cubicBezTo>
                  <a:pt x="7909364" y="6907318"/>
                  <a:pt x="7910515" y="6907711"/>
                  <a:pt x="7911393" y="6908620"/>
                </a:cubicBezTo>
                <a:cubicBezTo>
                  <a:pt x="7915905" y="6913315"/>
                  <a:pt x="7915148" y="6921705"/>
                  <a:pt x="7910303" y="6925825"/>
                </a:cubicBezTo>
                <a:cubicBezTo>
                  <a:pt x="7906518" y="6929035"/>
                  <a:pt x="7902156" y="6930913"/>
                  <a:pt x="7897160" y="6930580"/>
                </a:cubicBezTo>
                <a:cubicBezTo>
                  <a:pt x="7892466" y="6930277"/>
                  <a:pt x="7889286" y="6927491"/>
                  <a:pt x="7886530" y="6924219"/>
                </a:cubicBezTo>
                <a:cubicBezTo>
                  <a:pt x="7885774" y="6925491"/>
                  <a:pt x="7884804" y="6926643"/>
                  <a:pt x="7883654" y="6927521"/>
                </a:cubicBezTo>
                <a:lnTo>
                  <a:pt x="7880595" y="6929884"/>
                </a:lnTo>
                <a:cubicBezTo>
                  <a:pt x="7880080" y="6930580"/>
                  <a:pt x="7880171" y="6931610"/>
                  <a:pt x="7879474" y="6932155"/>
                </a:cubicBezTo>
                <a:lnTo>
                  <a:pt x="7875447" y="6935275"/>
                </a:lnTo>
                <a:cubicBezTo>
                  <a:pt x="7874508" y="6936002"/>
                  <a:pt x="7873388" y="6935850"/>
                  <a:pt x="7872388" y="6936275"/>
                </a:cubicBezTo>
                <a:lnTo>
                  <a:pt x="7871449" y="6937002"/>
                </a:lnTo>
                <a:cubicBezTo>
                  <a:pt x="7866332" y="6940970"/>
                  <a:pt x="7859124" y="6939334"/>
                  <a:pt x="7855278" y="6934548"/>
                </a:cubicBezTo>
                <a:cubicBezTo>
                  <a:pt x="7851281" y="6929581"/>
                  <a:pt x="7852946" y="6922069"/>
                  <a:pt x="7857731" y="6918373"/>
                </a:cubicBezTo>
                <a:lnTo>
                  <a:pt x="7869905" y="6908923"/>
                </a:lnTo>
                <a:cubicBezTo>
                  <a:pt x="7874356" y="6905470"/>
                  <a:pt x="7880231" y="6906409"/>
                  <a:pt x="7884289" y="6909832"/>
                </a:cubicBezTo>
                <a:cubicBezTo>
                  <a:pt x="7885561" y="6907650"/>
                  <a:pt x="7887197" y="6905712"/>
                  <a:pt x="7889225" y="6904712"/>
                </a:cubicBezTo>
                <a:cubicBezTo>
                  <a:pt x="7892951" y="6902865"/>
                  <a:pt x="7896645" y="6903228"/>
                  <a:pt x="7899794" y="6904864"/>
                </a:cubicBezTo>
                <a:cubicBezTo>
                  <a:pt x="7900521" y="6904712"/>
                  <a:pt x="7901248" y="6904985"/>
                  <a:pt x="7902005" y="6904985"/>
                </a:cubicBezTo>
                <a:cubicBezTo>
                  <a:pt x="7900946" y="6904319"/>
                  <a:pt x="7899946" y="6903622"/>
                  <a:pt x="7899068" y="6902501"/>
                </a:cubicBezTo>
                <a:close/>
                <a:moveTo>
                  <a:pt x="7958968" y="6929369"/>
                </a:moveTo>
                <a:cubicBezTo>
                  <a:pt x="7959331" y="6923401"/>
                  <a:pt x="7965025" y="6917767"/>
                  <a:pt x="7971233" y="6918555"/>
                </a:cubicBezTo>
                <a:lnTo>
                  <a:pt x="7974594" y="6918979"/>
                </a:lnTo>
                <a:cubicBezTo>
                  <a:pt x="7975594" y="6918798"/>
                  <a:pt x="7976654" y="6918615"/>
                  <a:pt x="7977743" y="6918585"/>
                </a:cubicBezTo>
                <a:cubicBezTo>
                  <a:pt x="7986011" y="6918313"/>
                  <a:pt x="7993642" y="6923401"/>
                  <a:pt x="8000880" y="6926764"/>
                </a:cubicBezTo>
                <a:cubicBezTo>
                  <a:pt x="8011752" y="6931822"/>
                  <a:pt x="8006603" y="6945907"/>
                  <a:pt x="7997155" y="6947967"/>
                </a:cubicBezTo>
                <a:cubicBezTo>
                  <a:pt x="7997367" y="6948179"/>
                  <a:pt x="7997579" y="6948390"/>
                  <a:pt x="7997791" y="6948603"/>
                </a:cubicBezTo>
                <a:cubicBezTo>
                  <a:pt x="8000728" y="6950541"/>
                  <a:pt x="8002182" y="6953419"/>
                  <a:pt x="8002394" y="6956448"/>
                </a:cubicBezTo>
                <a:cubicBezTo>
                  <a:pt x="8003484" y="6963202"/>
                  <a:pt x="7999547" y="6971017"/>
                  <a:pt x="7991613" y="6970169"/>
                </a:cubicBezTo>
                <a:cubicBezTo>
                  <a:pt x="7989463" y="6969957"/>
                  <a:pt x="7987283" y="6969957"/>
                  <a:pt x="7985163" y="6969715"/>
                </a:cubicBezTo>
                <a:cubicBezTo>
                  <a:pt x="7984617" y="6969715"/>
                  <a:pt x="7984073" y="6969745"/>
                  <a:pt x="7983528" y="6969775"/>
                </a:cubicBezTo>
                <a:cubicBezTo>
                  <a:pt x="7981953" y="6970048"/>
                  <a:pt x="7980530" y="6970230"/>
                  <a:pt x="7979076" y="6970139"/>
                </a:cubicBezTo>
                <a:cubicBezTo>
                  <a:pt x="7976804" y="6972774"/>
                  <a:pt x="7973413" y="6974531"/>
                  <a:pt x="7970203" y="6974561"/>
                </a:cubicBezTo>
                <a:cubicBezTo>
                  <a:pt x="7963480" y="6974652"/>
                  <a:pt x="7959241" y="6969351"/>
                  <a:pt x="7958484" y="6963172"/>
                </a:cubicBezTo>
                <a:cubicBezTo>
                  <a:pt x="7959029" y="6967564"/>
                  <a:pt x="7959665" y="6965959"/>
                  <a:pt x="7957727" y="6963869"/>
                </a:cubicBezTo>
                <a:cubicBezTo>
                  <a:pt x="7956182" y="6962172"/>
                  <a:pt x="7955334" y="6960840"/>
                  <a:pt x="7954456" y="6958841"/>
                </a:cubicBezTo>
                <a:cubicBezTo>
                  <a:pt x="7952457" y="6954388"/>
                  <a:pt x="7952790" y="6950147"/>
                  <a:pt x="7953396" y="6945422"/>
                </a:cubicBezTo>
                <a:cubicBezTo>
                  <a:pt x="7953577" y="6944029"/>
                  <a:pt x="7954305" y="6942726"/>
                  <a:pt x="7955243" y="6941484"/>
                </a:cubicBezTo>
                <a:cubicBezTo>
                  <a:pt x="7955121" y="6939273"/>
                  <a:pt x="7955486" y="6937032"/>
                  <a:pt x="7956454" y="6935154"/>
                </a:cubicBezTo>
                <a:cubicBezTo>
                  <a:pt x="7957242" y="6933639"/>
                  <a:pt x="7958120" y="6932186"/>
                  <a:pt x="7959058" y="6930762"/>
                </a:cubicBezTo>
                <a:cubicBezTo>
                  <a:pt x="7958998" y="6930277"/>
                  <a:pt x="7958937" y="6929823"/>
                  <a:pt x="7958968" y="6929369"/>
                </a:cubicBezTo>
                <a:close/>
                <a:moveTo>
                  <a:pt x="8082493" y="6928793"/>
                </a:moveTo>
                <a:cubicBezTo>
                  <a:pt x="8085491" y="6932791"/>
                  <a:pt x="8085491" y="6937062"/>
                  <a:pt x="8084068" y="6940788"/>
                </a:cubicBezTo>
                <a:cubicBezTo>
                  <a:pt x="8087733" y="6945695"/>
                  <a:pt x="8087157" y="6952813"/>
                  <a:pt x="8082281" y="6956721"/>
                </a:cubicBezTo>
                <a:cubicBezTo>
                  <a:pt x="8077527" y="6960537"/>
                  <a:pt x="8069956" y="6959871"/>
                  <a:pt x="8066171" y="6954994"/>
                </a:cubicBezTo>
                <a:lnTo>
                  <a:pt x="8063052" y="6950965"/>
                </a:lnTo>
                <a:cubicBezTo>
                  <a:pt x="8060538" y="6947724"/>
                  <a:pt x="8060659" y="6943726"/>
                  <a:pt x="8061992" y="6940061"/>
                </a:cubicBezTo>
                <a:cubicBezTo>
                  <a:pt x="8059539" y="6928793"/>
                  <a:pt x="8074316" y="6917889"/>
                  <a:pt x="8082493" y="6928793"/>
                </a:cubicBezTo>
                <a:close/>
                <a:moveTo>
                  <a:pt x="8073499" y="6968503"/>
                </a:moveTo>
                <a:cubicBezTo>
                  <a:pt x="8080373" y="6977439"/>
                  <a:pt x="8071410" y="6987616"/>
                  <a:pt x="8062749" y="6986768"/>
                </a:cubicBezTo>
                <a:cubicBezTo>
                  <a:pt x="8062506" y="6987404"/>
                  <a:pt x="8061779" y="6987737"/>
                  <a:pt x="8061416" y="6988313"/>
                </a:cubicBezTo>
                <a:cubicBezTo>
                  <a:pt x="8062718" y="6988949"/>
                  <a:pt x="8063960" y="6989979"/>
                  <a:pt x="8065111" y="6991463"/>
                </a:cubicBezTo>
                <a:cubicBezTo>
                  <a:pt x="8065383" y="6991796"/>
                  <a:pt x="8065414" y="6992160"/>
                  <a:pt x="8065625" y="6992493"/>
                </a:cubicBezTo>
                <a:cubicBezTo>
                  <a:pt x="8069501" y="6992129"/>
                  <a:pt x="8073499" y="6993735"/>
                  <a:pt x="8076073" y="6996885"/>
                </a:cubicBezTo>
                <a:cubicBezTo>
                  <a:pt x="8078466" y="6999823"/>
                  <a:pt x="8078799" y="7003731"/>
                  <a:pt x="8077648" y="7007153"/>
                </a:cubicBezTo>
                <a:cubicBezTo>
                  <a:pt x="8078072" y="7006547"/>
                  <a:pt x="8078617" y="7006002"/>
                  <a:pt x="8079223" y="7005548"/>
                </a:cubicBezTo>
                <a:lnTo>
                  <a:pt x="8083250" y="7002428"/>
                </a:lnTo>
                <a:cubicBezTo>
                  <a:pt x="8088186" y="6998642"/>
                  <a:pt x="8094607" y="6997521"/>
                  <a:pt x="8099452" y="7002368"/>
                </a:cubicBezTo>
                <a:cubicBezTo>
                  <a:pt x="8103419" y="7006305"/>
                  <a:pt x="8104448" y="7014786"/>
                  <a:pt x="8099512" y="7018572"/>
                </a:cubicBezTo>
                <a:lnTo>
                  <a:pt x="8095485" y="7021692"/>
                </a:lnTo>
                <a:cubicBezTo>
                  <a:pt x="8090821" y="7025297"/>
                  <a:pt x="8084856" y="7026296"/>
                  <a:pt x="8080101" y="7022298"/>
                </a:cubicBezTo>
                <a:cubicBezTo>
                  <a:pt x="8080404" y="7026084"/>
                  <a:pt x="8079041" y="7029992"/>
                  <a:pt x="8075861" y="7032415"/>
                </a:cubicBezTo>
                <a:lnTo>
                  <a:pt x="8067806" y="7038624"/>
                </a:lnTo>
                <a:cubicBezTo>
                  <a:pt x="8063233" y="7042168"/>
                  <a:pt x="8056601" y="7041320"/>
                  <a:pt x="8052664" y="7037231"/>
                </a:cubicBezTo>
                <a:cubicBezTo>
                  <a:pt x="8052512" y="7037201"/>
                  <a:pt x="8052391" y="7037261"/>
                  <a:pt x="8052240" y="7037231"/>
                </a:cubicBezTo>
                <a:cubicBezTo>
                  <a:pt x="8049333" y="7036565"/>
                  <a:pt x="8046729" y="7035111"/>
                  <a:pt x="8044851" y="7033112"/>
                </a:cubicBezTo>
                <a:cubicBezTo>
                  <a:pt x="8044185" y="7034656"/>
                  <a:pt x="8043246" y="7036141"/>
                  <a:pt x="8041853" y="7037382"/>
                </a:cubicBezTo>
                <a:cubicBezTo>
                  <a:pt x="8037371" y="7041441"/>
                  <a:pt x="8029377" y="7040593"/>
                  <a:pt x="8025712" y="7035868"/>
                </a:cubicBezTo>
                <a:lnTo>
                  <a:pt x="8019504" y="7027811"/>
                </a:lnTo>
                <a:cubicBezTo>
                  <a:pt x="8016930" y="7024449"/>
                  <a:pt x="8016385" y="7020390"/>
                  <a:pt x="8017656" y="7016755"/>
                </a:cubicBezTo>
                <a:cubicBezTo>
                  <a:pt x="8017566" y="7016664"/>
                  <a:pt x="8017445" y="7016513"/>
                  <a:pt x="8017354" y="7016392"/>
                </a:cubicBezTo>
                <a:cubicBezTo>
                  <a:pt x="8014295" y="7020905"/>
                  <a:pt x="8008209" y="7023328"/>
                  <a:pt x="8003030" y="7020935"/>
                </a:cubicBezTo>
                <a:cubicBezTo>
                  <a:pt x="8002213" y="7023146"/>
                  <a:pt x="8000910" y="7025236"/>
                  <a:pt x="7998942" y="7026751"/>
                </a:cubicBezTo>
                <a:lnTo>
                  <a:pt x="7994884" y="7029901"/>
                </a:lnTo>
                <a:cubicBezTo>
                  <a:pt x="7989917" y="7033748"/>
                  <a:pt x="7982165" y="7031718"/>
                  <a:pt x="7978834" y="7026781"/>
                </a:cubicBezTo>
                <a:cubicBezTo>
                  <a:pt x="7975170" y="7021359"/>
                  <a:pt x="7976986" y="7014544"/>
                  <a:pt x="7981922" y="7010727"/>
                </a:cubicBezTo>
                <a:lnTo>
                  <a:pt x="7985980" y="7007577"/>
                </a:lnTo>
                <a:cubicBezTo>
                  <a:pt x="7989312" y="7005002"/>
                  <a:pt x="7993854" y="7005215"/>
                  <a:pt x="7997548" y="7007032"/>
                </a:cubicBezTo>
                <a:cubicBezTo>
                  <a:pt x="7999426" y="7002428"/>
                  <a:pt x="8003999" y="6998914"/>
                  <a:pt x="8008935" y="6999126"/>
                </a:cubicBezTo>
                <a:cubicBezTo>
                  <a:pt x="8009117" y="6991099"/>
                  <a:pt x="8015810" y="6983012"/>
                  <a:pt x="8022532" y="6979135"/>
                </a:cubicBezTo>
                <a:cubicBezTo>
                  <a:pt x="8027257" y="6976409"/>
                  <a:pt x="8033828" y="6977863"/>
                  <a:pt x="8039703" y="6980407"/>
                </a:cubicBezTo>
                <a:cubicBezTo>
                  <a:pt x="8041459" y="6975591"/>
                  <a:pt x="8047486" y="6972653"/>
                  <a:pt x="8053240" y="6973441"/>
                </a:cubicBezTo>
                <a:cubicBezTo>
                  <a:pt x="8055208" y="6965262"/>
                  <a:pt x="8066837" y="6959840"/>
                  <a:pt x="8073499" y="6968503"/>
                </a:cubicBezTo>
                <a:close/>
                <a:moveTo>
                  <a:pt x="8177158" y="7094630"/>
                </a:moveTo>
                <a:lnTo>
                  <a:pt x="8169951" y="7095509"/>
                </a:lnTo>
                <a:cubicBezTo>
                  <a:pt x="8163501" y="7096297"/>
                  <a:pt x="8157898" y="7093752"/>
                  <a:pt x="8155899" y="7087118"/>
                </a:cubicBezTo>
                <a:cubicBezTo>
                  <a:pt x="8154265" y="7081636"/>
                  <a:pt x="8158262" y="7073821"/>
                  <a:pt x="8164288" y="7073064"/>
                </a:cubicBezTo>
                <a:cubicBezTo>
                  <a:pt x="8166710" y="7072761"/>
                  <a:pt x="8169103" y="7072458"/>
                  <a:pt x="8171496" y="7072186"/>
                </a:cubicBezTo>
                <a:cubicBezTo>
                  <a:pt x="8177945" y="7071398"/>
                  <a:pt x="8183548" y="7073942"/>
                  <a:pt x="8185547" y="7080576"/>
                </a:cubicBezTo>
                <a:cubicBezTo>
                  <a:pt x="8187183" y="7086058"/>
                  <a:pt x="8183185" y="7093903"/>
                  <a:pt x="8177158" y="7094630"/>
                </a:cubicBezTo>
                <a:close/>
                <a:moveTo>
                  <a:pt x="8168770" y="7126283"/>
                </a:moveTo>
                <a:cubicBezTo>
                  <a:pt x="8157202" y="7117227"/>
                  <a:pt x="8168891" y="7097235"/>
                  <a:pt x="8180611" y="7106383"/>
                </a:cubicBezTo>
                <a:cubicBezTo>
                  <a:pt x="8192179" y="7115439"/>
                  <a:pt x="8180490" y="7135461"/>
                  <a:pt x="8168770" y="7126283"/>
                </a:cubicBezTo>
                <a:close/>
                <a:moveTo>
                  <a:pt x="8177734" y="7005911"/>
                </a:moveTo>
                <a:lnTo>
                  <a:pt x="8174584" y="7009970"/>
                </a:lnTo>
                <a:cubicBezTo>
                  <a:pt x="8170708" y="7014907"/>
                  <a:pt x="8164651" y="7017513"/>
                  <a:pt x="8158716" y="7013968"/>
                </a:cubicBezTo>
                <a:cubicBezTo>
                  <a:pt x="8153840" y="7011060"/>
                  <a:pt x="8150842" y="7003034"/>
                  <a:pt x="8154689" y="6998127"/>
                </a:cubicBezTo>
                <a:lnTo>
                  <a:pt x="8157868" y="6994068"/>
                </a:lnTo>
                <a:cubicBezTo>
                  <a:pt x="8161714" y="6989130"/>
                  <a:pt x="8167801" y="6986496"/>
                  <a:pt x="8173737" y="6990039"/>
                </a:cubicBezTo>
                <a:cubicBezTo>
                  <a:pt x="8178582" y="6992947"/>
                  <a:pt x="8181580" y="7001004"/>
                  <a:pt x="8177734" y="7005911"/>
                </a:cubicBezTo>
                <a:close/>
                <a:moveTo>
                  <a:pt x="8153416" y="7033717"/>
                </a:moveTo>
                <a:lnTo>
                  <a:pt x="8157444" y="7030598"/>
                </a:lnTo>
                <a:cubicBezTo>
                  <a:pt x="8162531" y="7026690"/>
                  <a:pt x="8169164" y="7027145"/>
                  <a:pt x="8173585" y="7031870"/>
                </a:cubicBezTo>
                <a:cubicBezTo>
                  <a:pt x="8175220" y="7033596"/>
                  <a:pt x="8175917" y="7035989"/>
                  <a:pt x="8176068" y="7038382"/>
                </a:cubicBezTo>
                <a:cubicBezTo>
                  <a:pt x="8182337" y="7046893"/>
                  <a:pt x="8170557" y="7058252"/>
                  <a:pt x="8160291" y="7053618"/>
                </a:cubicBezTo>
                <a:cubicBezTo>
                  <a:pt x="8157323" y="7053497"/>
                  <a:pt x="8154416" y="7052315"/>
                  <a:pt x="8152114" y="7049831"/>
                </a:cubicBezTo>
                <a:cubicBezTo>
                  <a:pt x="8148086" y="7045530"/>
                  <a:pt x="8148662" y="7037382"/>
                  <a:pt x="8153416" y="7033717"/>
                </a:cubicBezTo>
                <a:close/>
                <a:moveTo>
                  <a:pt x="8152356" y="7175171"/>
                </a:moveTo>
                <a:lnTo>
                  <a:pt x="8159504" y="7176110"/>
                </a:lnTo>
                <a:cubicBezTo>
                  <a:pt x="8165681" y="7176898"/>
                  <a:pt x="8169255" y="7184470"/>
                  <a:pt x="8167922" y="7189953"/>
                </a:cubicBezTo>
                <a:cubicBezTo>
                  <a:pt x="8167680" y="7190922"/>
                  <a:pt x="8166802" y="7191225"/>
                  <a:pt x="8166347" y="7192012"/>
                </a:cubicBezTo>
                <a:cubicBezTo>
                  <a:pt x="8168043" y="7190862"/>
                  <a:pt x="8169890" y="7189983"/>
                  <a:pt x="8172041" y="7189529"/>
                </a:cubicBezTo>
                <a:cubicBezTo>
                  <a:pt x="8177855" y="7188378"/>
                  <a:pt x="8182549" y="7191376"/>
                  <a:pt x="8186668" y="7195011"/>
                </a:cubicBezTo>
                <a:cubicBezTo>
                  <a:pt x="8191362" y="7199161"/>
                  <a:pt x="8189877" y="7207612"/>
                  <a:pt x="8185637" y="7211337"/>
                </a:cubicBezTo>
                <a:cubicBezTo>
                  <a:pt x="8182670" y="7213942"/>
                  <a:pt x="8179218" y="7214518"/>
                  <a:pt x="8175917" y="7213791"/>
                </a:cubicBezTo>
                <a:cubicBezTo>
                  <a:pt x="8172343" y="7215548"/>
                  <a:pt x="8168012" y="7215396"/>
                  <a:pt x="8164349" y="7213185"/>
                </a:cubicBezTo>
                <a:cubicBezTo>
                  <a:pt x="8159079" y="7210005"/>
                  <a:pt x="8157716" y="7202129"/>
                  <a:pt x="8161139" y="7197132"/>
                </a:cubicBezTo>
                <a:cubicBezTo>
                  <a:pt x="8158928" y="7198010"/>
                  <a:pt x="8156566" y="7198676"/>
                  <a:pt x="8154052" y="7198343"/>
                </a:cubicBezTo>
                <a:lnTo>
                  <a:pt x="8146905" y="7197434"/>
                </a:lnTo>
                <a:cubicBezTo>
                  <a:pt x="8144028" y="7197071"/>
                  <a:pt x="8141818" y="7195163"/>
                  <a:pt x="8140304" y="7192739"/>
                </a:cubicBezTo>
                <a:cubicBezTo>
                  <a:pt x="8139941" y="7193436"/>
                  <a:pt x="8139910" y="7194133"/>
                  <a:pt x="8139365" y="7194829"/>
                </a:cubicBezTo>
                <a:lnTo>
                  <a:pt x="8137397" y="7197344"/>
                </a:lnTo>
                <a:cubicBezTo>
                  <a:pt x="8130129" y="7206673"/>
                  <a:pt x="8117531" y="7199343"/>
                  <a:pt x="8117137" y="7190105"/>
                </a:cubicBezTo>
                <a:cubicBezTo>
                  <a:pt x="8107204" y="7180684"/>
                  <a:pt x="8118712" y="7162419"/>
                  <a:pt x="8130068" y="7171324"/>
                </a:cubicBezTo>
                <a:cubicBezTo>
                  <a:pt x="8132067" y="7172870"/>
                  <a:pt x="8133157" y="7174808"/>
                  <a:pt x="8133853" y="7176807"/>
                </a:cubicBezTo>
                <a:cubicBezTo>
                  <a:pt x="8136306" y="7177777"/>
                  <a:pt x="8138245" y="7179715"/>
                  <a:pt x="8139728" y="7181926"/>
                </a:cubicBezTo>
                <a:cubicBezTo>
                  <a:pt x="8142060" y="7176989"/>
                  <a:pt x="8146966" y="7174475"/>
                  <a:pt x="8152356" y="7175171"/>
                </a:cubicBezTo>
                <a:close/>
                <a:moveTo>
                  <a:pt x="8285966" y="7059585"/>
                </a:moveTo>
                <a:cubicBezTo>
                  <a:pt x="8282453" y="7064674"/>
                  <a:pt x="8274519" y="7065552"/>
                  <a:pt x="8269765" y="7061827"/>
                </a:cubicBezTo>
                <a:lnTo>
                  <a:pt x="8265707" y="7058676"/>
                </a:lnTo>
                <a:cubicBezTo>
                  <a:pt x="8260619" y="7054678"/>
                  <a:pt x="8259862" y="7047711"/>
                  <a:pt x="8263465" y="7042471"/>
                </a:cubicBezTo>
                <a:cubicBezTo>
                  <a:pt x="8266978" y="7037382"/>
                  <a:pt x="8274913" y="7036504"/>
                  <a:pt x="8279667" y="7040230"/>
                </a:cubicBezTo>
                <a:lnTo>
                  <a:pt x="8283725" y="7043380"/>
                </a:lnTo>
                <a:cubicBezTo>
                  <a:pt x="8288813" y="7047348"/>
                  <a:pt x="8289570" y="7054345"/>
                  <a:pt x="8285966" y="7059585"/>
                </a:cubicBezTo>
                <a:close/>
                <a:moveTo>
                  <a:pt x="8290297" y="7135946"/>
                </a:moveTo>
                <a:cubicBezTo>
                  <a:pt x="8296535" y="7136643"/>
                  <a:pt x="8300138" y="7144427"/>
                  <a:pt x="8298806" y="7149909"/>
                </a:cubicBezTo>
                <a:cubicBezTo>
                  <a:pt x="8297868" y="7153756"/>
                  <a:pt x="8295384" y="7156210"/>
                  <a:pt x="8292235" y="7157482"/>
                </a:cubicBezTo>
                <a:cubicBezTo>
                  <a:pt x="8290326" y="7160965"/>
                  <a:pt x="8286693" y="7163328"/>
                  <a:pt x="8282392" y="7163631"/>
                </a:cubicBezTo>
                <a:cubicBezTo>
                  <a:pt x="8276245" y="7164055"/>
                  <a:pt x="8270612" y="7158361"/>
                  <a:pt x="8270582" y="7152303"/>
                </a:cubicBezTo>
                <a:cubicBezTo>
                  <a:pt x="8270552" y="7147577"/>
                  <a:pt x="8271854" y="7143276"/>
                  <a:pt x="8275155" y="7139823"/>
                </a:cubicBezTo>
                <a:cubicBezTo>
                  <a:pt x="8279273" y="7135552"/>
                  <a:pt x="8284845" y="7135310"/>
                  <a:pt x="8290297" y="7135946"/>
                </a:cubicBezTo>
                <a:close/>
                <a:moveTo>
                  <a:pt x="8264708" y="7178685"/>
                </a:moveTo>
                <a:cubicBezTo>
                  <a:pt x="8276427" y="7187863"/>
                  <a:pt x="8259983" y="7204159"/>
                  <a:pt x="8248415" y="7195102"/>
                </a:cubicBezTo>
                <a:cubicBezTo>
                  <a:pt x="8245477" y="7192800"/>
                  <a:pt x="8244327" y="7190074"/>
                  <a:pt x="8244387" y="7187409"/>
                </a:cubicBezTo>
                <a:cubicBezTo>
                  <a:pt x="8242904" y="7190619"/>
                  <a:pt x="8239633" y="7192982"/>
                  <a:pt x="8236059" y="7193709"/>
                </a:cubicBezTo>
                <a:cubicBezTo>
                  <a:pt x="8236059" y="7194345"/>
                  <a:pt x="8236120" y="7194981"/>
                  <a:pt x="8236059" y="7195617"/>
                </a:cubicBezTo>
                <a:cubicBezTo>
                  <a:pt x="8235151" y="7201827"/>
                  <a:pt x="8229882" y="7206643"/>
                  <a:pt x="8223431" y="7206007"/>
                </a:cubicBezTo>
                <a:cubicBezTo>
                  <a:pt x="8217738" y="7205431"/>
                  <a:pt x="8212923" y="7200161"/>
                  <a:pt x="8213135" y="7194375"/>
                </a:cubicBezTo>
                <a:cubicBezTo>
                  <a:pt x="8213014" y="7194102"/>
                  <a:pt x="8212862" y="7193830"/>
                  <a:pt x="8212741" y="7193558"/>
                </a:cubicBezTo>
                <a:cubicBezTo>
                  <a:pt x="8212680" y="7193466"/>
                  <a:pt x="8212620" y="7193406"/>
                  <a:pt x="8212529" y="7193254"/>
                </a:cubicBezTo>
                <a:cubicBezTo>
                  <a:pt x="8211924" y="7192528"/>
                  <a:pt x="8211409" y="7191770"/>
                  <a:pt x="8210803" y="7191043"/>
                </a:cubicBezTo>
                <a:cubicBezTo>
                  <a:pt x="8210349" y="7190498"/>
                  <a:pt x="8207563" y="7187681"/>
                  <a:pt x="8210137" y="7190165"/>
                </a:cubicBezTo>
                <a:cubicBezTo>
                  <a:pt x="8206866" y="7186984"/>
                  <a:pt x="8204262" y="7183925"/>
                  <a:pt x="8204716" y="7178988"/>
                </a:cubicBezTo>
                <a:cubicBezTo>
                  <a:pt x="8205171" y="7174020"/>
                  <a:pt x="8208622" y="7170204"/>
                  <a:pt x="8213256" y="7168871"/>
                </a:cubicBezTo>
                <a:cubicBezTo>
                  <a:pt x="8214195" y="7168598"/>
                  <a:pt x="8215164" y="7168417"/>
                  <a:pt x="8216133" y="7168326"/>
                </a:cubicBezTo>
                <a:cubicBezTo>
                  <a:pt x="8223310" y="7165751"/>
                  <a:pt x="8231578" y="7168507"/>
                  <a:pt x="8238210" y="7171537"/>
                </a:cubicBezTo>
                <a:cubicBezTo>
                  <a:pt x="8243297" y="7173869"/>
                  <a:pt x="8245902" y="7178655"/>
                  <a:pt x="8245235" y="7183956"/>
                </a:cubicBezTo>
                <a:cubicBezTo>
                  <a:pt x="8247930" y="7177504"/>
                  <a:pt x="8257288" y="7172900"/>
                  <a:pt x="8264708" y="7178685"/>
                </a:cubicBezTo>
                <a:close/>
                <a:moveTo>
                  <a:pt x="8257924" y="7391199"/>
                </a:moveTo>
                <a:cubicBezTo>
                  <a:pt x="8258347" y="7390351"/>
                  <a:pt x="8258741" y="7389473"/>
                  <a:pt x="8259347" y="7388715"/>
                </a:cubicBezTo>
                <a:lnTo>
                  <a:pt x="8262497" y="7384656"/>
                </a:lnTo>
                <a:cubicBezTo>
                  <a:pt x="8266373" y="7379689"/>
                  <a:pt x="8274762" y="7380446"/>
                  <a:pt x="8278849" y="7384445"/>
                </a:cubicBezTo>
                <a:cubicBezTo>
                  <a:pt x="8280212" y="7385777"/>
                  <a:pt x="8280969" y="7387352"/>
                  <a:pt x="8281484" y="7388928"/>
                </a:cubicBezTo>
                <a:cubicBezTo>
                  <a:pt x="8281757" y="7387988"/>
                  <a:pt x="8282150" y="7387140"/>
                  <a:pt x="8282605" y="7386292"/>
                </a:cubicBezTo>
                <a:cubicBezTo>
                  <a:pt x="8278244" y="7381082"/>
                  <a:pt x="8278486" y="7372722"/>
                  <a:pt x="8283695" y="7369209"/>
                </a:cubicBezTo>
                <a:cubicBezTo>
                  <a:pt x="8278547" y="7368452"/>
                  <a:pt x="8274155" y="7365423"/>
                  <a:pt x="8273368" y="7359637"/>
                </a:cubicBezTo>
                <a:cubicBezTo>
                  <a:pt x="8272581" y="7353943"/>
                  <a:pt x="8277003" y="7346733"/>
                  <a:pt x="8283241" y="7346612"/>
                </a:cubicBezTo>
                <a:cubicBezTo>
                  <a:pt x="8283998" y="7346612"/>
                  <a:pt x="8284755" y="7346582"/>
                  <a:pt x="8285512" y="7346491"/>
                </a:cubicBezTo>
                <a:cubicBezTo>
                  <a:pt x="8285603" y="7346491"/>
                  <a:pt x="8285573" y="7346491"/>
                  <a:pt x="8285663" y="7346461"/>
                </a:cubicBezTo>
                <a:cubicBezTo>
                  <a:pt x="8285694" y="7346431"/>
                  <a:pt x="8285724" y="7346431"/>
                  <a:pt x="8285784" y="7346370"/>
                </a:cubicBezTo>
                <a:cubicBezTo>
                  <a:pt x="8285876" y="7346279"/>
                  <a:pt x="8285936" y="7346189"/>
                  <a:pt x="8286087" y="7346037"/>
                </a:cubicBezTo>
                <a:cubicBezTo>
                  <a:pt x="8290236" y="7341039"/>
                  <a:pt x="8297050" y="7340282"/>
                  <a:pt x="8302319" y="7344008"/>
                </a:cubicBezTo>
                <a:cubicBezTo>
                  <a:pt x="8307315" y="7347552"/>
                  <a:pt x="8308224" y="7355578"/>
                  <a:pt x="8304348" y="7360243"/>
                </a:cubicBezTo>
                <a:cubicBezTo>
                  <a:pt x="8301108" y="7364120"/>
                  <a:pt x="8296777" y="7366573"/>
                  <a:pt x="8292053" y="7368027"/>
                </a:cubicBezTo>
                <a:cubicBezTo>
                  <a:pt x="8299654" y="7369815"/>
                  <a:pt x="8302985" y="7377902"/>
                  <a:pt x="8301168" y="7383960"/>
                </a:cubicBezTo>
                <a:cubicBezTo>
                  <a:pt x="8308133" y="7392047"/>
                  <a:pt x="8299957" y="7404194"/>
                  <a:pt x="8290509" y="7402618"/>
                </a:cubicBezTo>
                <a:cubicBezTo>
                  <a:pt x="8291659" y="7406344"/>
                  <a:pt x="8291023" y="7410676"/>
                  <a:pt x="8288571" y="7413796"/>
                </a:cubicBezTo>
                <a:lnTo>
                  <a:pt x="8287904" y="7414644"/>
                </a:lnTo>
                <a:cubicBezTo>
                  <a:pt x="8289176" y="7414159"/>
                  <a:pt x="8290660" y="7413887"/>
                  <a:pt x="8292386" y="7413977"/>
                </a:cubicBezTo>
                <a:cubicBezTo>
                  <a:pt x="8306862" y="7414735"/>
                  <a:pt x="8308800" y="7437149"/>
                  <a:pt x="8294597" y="7436967"/>
                </a:cubicBezTo>
                <a:cubicBezTo>
                  <a:pt x="8294415" y="7439482"/>
                  <a:pt x="8293597" y="7441965"/>
                  <a:pt x="8291962" y="7444055"/>
                </a:cubicBezTo>
                <a:lnTo>
                  <a:pt x="8285633" y="7452173"/>
                </a:lnTo>
                <a:cubicBezTo>
                  <a:pt x="8281757" y="7457110"/>
                  <a:pt x="8273702" y="7457019"/>
                  <a:pt x="8269280" y="7453051"/>
                </a:cubicBezTo>
                <a:cubicBezTo>
                  <a:pt x="8264404" y="7448659"/>
                  <a:pt x="8264556" y="7441632"/>
                  <a:pt x="8268401" y="7436695"/>
                </a:cubicBezTo>
                <a:lnTo>
                  <a:pt x="8274731" y="7428577"/>
                </a:lnTo>
                <a:cubicBezTo>
                  <a:pt x="8276548" y="7426275"/>
                  <a:pt x="8279304" y="7425154"/>
                  <a:pt x="8282150" y="7424912"/>
                </a:cubicBezTo>
                <a:cubicBezTo>
                  <a:pt x="8281999" y="7422943"/>
                  <a:pt x="8282423" y="7421065"/>
                  <a:pt x="8283180" y="7419369"/>
                </a:cubicBezTo>
                <a:cubicBezTo>
                  <a:pt x="8280666" y="7421186"/>
                  <a:pt x="8277729" y="7422095"/>
                  <a:pt x="8274701" y="7421580"/>
                </a:cubicBezTo>
                <a:cubicBezTo>
                  <a:pt x="8271460" y="7423791"/>
                  <a:pt x="8267220" y="7424155"/>
                  <a:pt x="8263072" y="7420944"/>
                </a:cubicBezTo>
                <a:cubicBezTo>
                  <a:pt x="8260649" y="7419066"/>
                  <a:pt x="8259438" y="7416703"/>
                  <a:pt x="8258893" y="7414310"/>
                </a:cubicBezTo>
                <a:lnTo>
                  <a:pt x="8257530" y="7414462"/>
                </a:lnTo>
                <a:cubicBezTo>
                  <a:pt x="8251291" y="7415219"/>
                  <a:pt x="8245841" y="7408919"/>
                  <a:pt x="8245720" y="7403133"/>
                </a:cubicBezTo>
                <a:cubicBezTo>
                  <a:pt x="8245568" y="7396439"/>
                  <a:pt x="8250838" y="7392078"/>
                  <a:pt x="8257045" y="7391290"/>
                </a:cubicBezTo>
                <a:lnTo>
                  <a:pt x="8257924" y="7391199"/>
                </a:lnTo>
                <a:close/>
                <a:moveTo>
                  <a:pt x="8268977" y="7304509"/>
                </a:moveTo>
                <a:cubicBezTo>
                  <a:pt x="8283846" y="7305297"/>
                  <a:pt x="8282392" y="7328408"/>
                  <a:pt x="8267523" y="7327591"/>
                </a:cubicBezTo>
                <a:cubicBezTo>
                  <a:pt x="8252654" y="7326773"/>
                  <a:pt x="8254078" y="7303692"/>
                  <a:pt x="8268977" y="7304509"/>
                </a:cubicBezTo>
                <a:close/>
                <a:moveTo>
                  <a:pt x="8354346" y="7269918"/>
                </a:moveTo>
                <a:lnTo>
                  <a:pt x="8354073" y="7275038"/>
                </a:lnTo>
                <a:cubicBezTo>
                  <a:pt x="8353740" y="7281308"/>
                  <a:pt x="8347138" y="7285851"/>
                  <a:pt x="8341203" y="7285154"/>
                </a:cubicBezTo>
                <a:cubicBezTo>
                  <a:pt x="8334722" y="7284367"/>
                  <a:pt x="8330755" y="7278521"/>
                  <a:pt x="8331088" y="7272281"/>
                </a:cubicBezTo>
                <a:lnTo>
                  <a:pt x="8331361" y="7267162"/>
                </a:lnTo>
                <a:cubicBezTo>
                  <a:pt x="8331361" y="7266829"/>
                  <a:pt x="8331603" y="7266586"/>
                  <a:pt x="8331633" y="7266253"/>
                </a:cubicBezTo>
                <a:cubicBezTo>
                  <a:pt x="8330664" y="7266374"/>
                  <a:pt x="8329695" y="7266495"/>
                  <a:pt x="8328726" y="7266617"/>
                </a:cubicBezTo>
                <a:cubicBezTo>
                  <a:pt x="8322518" y="7267374"/>
                  <a:pt x="8316553" y="7263042"/>
                  <a:pt x="8315674" y="7256742"/>
                </a:cubicBezTo>
                <a:cubicBezTo>
                  <a:pt x="8314826" y="7250624"/>
                  <a:pt x="8319338" y="7244444"/>
                  <a:pt x="8325547" y="7243687"/>
                </a:cubicBezTo>
                <a:lnTo>
                  <a:pt x="8332753" y="7242809"/>
                </a:lnTo>
                <a:cubicBezTo>
                  <a:pt x="8338992" y="7242052"/>
                  <a:pt x="8344927" y="7246383"/>
                  <a:pt x="8345805" y="7252683"/>
                </a:cubicBezTo>
                <a:cubicBezTo>
                  <a:pt x="8346018" y="7254319"/>
                  <a:pt x="8345836" y="7255894"/>
                  <a:pt x="8345382" y="7257439"/>
                </a:cubicBezTo>
                <a:cubicBezTo>
                  <a:pt x="8351105" y="7258802"/>
                  <a:pt x="8354649" y="7264103"/>
                  <a:pt x="8354346" y="7269918"/>
                </a:cubicBezTo>
                <a:close/>
                <a:moveTo>
                  <a:pt x="8331543" y="7289667"/>
                </a:moveTo>
                <a:lnTo>
                  <a:pt x="8335601" y="7292848"/>
                </a:lnTo>
                <a:cubicBezTo>
                  <a:pt x="8339052" y="7295543"/>
                  <a:pt x="8340748" y="7299269"/>
                  <a:pt x="8340567" y="7303177"/>
                </a:cubicBezTo>
                <a:lnTo>
                  <a:pt x="8340839" y="7303177"/>
                </a:lnTo>
                <a:cubicBezTo>
                  <a:pt x="8347290" y="7303510"/>
                  <a:pt x="8351923" y="7308841"/>
                  <a:pt x="8351953" y="7315172"/>
                </a:cubicBezTo>
                <a:cubicBezTo>
                  <a:pt x="8351983" y="7321351"/>
                  <a:pt x="8345987" y="7326621"/>
                  <a:pt x="8339961" y="7326288"/>
                </a:cubicBezTo>
                <a:lnTo>
                  <a:pt x="8334843" y="7326015"/>
                </a:lnTo>
                <a:cubicBezTo>
                  <a:pt x="8328393" y="7325652"/>
                  <a:pt x="8323759" y="7320351"/>
                  <a:pt x="8323730" y="7314020"/>
                </a:cubicBezTo>
                <a:cubicBezTo>
                  <a:pt x="8323730" y="7313536"/>
                  <a:pt x="8323972" y="7313112"/>
                  <a:pt x="8324032" y="7312657"/>
                </a:cubicBezTo>
                <a:cubicBezTo>
                  <a:pt x="8323699" y="7312476"/>
                  <a:pt x="8323305" y="7312446"/>
                  <a:pt x="8323002" y="7312203"/>
                </a:cubicBezTo>
                <a:lnTo>
                  <a:pt x="8318944" y="7309053"/>
                </a:lnTo>
                <a:cubicBezTo>
                  <a:pt x="8313826" y="7305055"/>
                  <a:pt x="8312161" y="7298845"/>
                  <a:pt x="8315553" y="7293060"/>
                </a:cubicBezTo>
                <a:cubicBezTo>
                  <a:pt x="8318520" y="7288001"/>
                  <a:pt x="8326757" y="7285942"/>
                  <a:pt x="8331543" y="7289667"/>
                </a:cubicBezTo>
                <a:close/>
                <a:moveTo>
                  <a:pt x="8326455" y="7337889"/>
                </a:moveTo>
                <a:lnTo>
                  <a:pt x="8330513" y="7341039"/>
                </a:lnTo>
                <a:cubicBezTo>
                  <a:pt x="8331664" y="7341948"/>
                  <a:pt x="8332632" y="7343008"/>
                  <a:pt x="8333420" y="7344159"/>
                </a:cubicBezTo>
                <a:cubicBezTo>
                  <a:pt x="8335237" y="7341675"/>
                  <a:pt x="8337963" y="7339888"/>
                  <a:pt x="8341142" y="7339494"/>
                </a:cubicBezTo>
                <a:lnTo>
                  <a:pt x="8348350" y="7338616"/>
                </a:lnTo>
                <a:cubicBezTo>
                  <a:pt x="8354557" y="7337859"/>
                  <a:pt x="8360493" y="7342402"/>
                  <a:pt x="8361281" y="7348642"/>
                </a:cubicBezTo>
                <a:cubicBezTo>
                  <a:pt x="8362068" y="7354821"/>
                  <a:pt x="8357465" y="7360819"/>
                  <a:pt x="8351257" y="7361576"/>
                </a:cubicBezTo>
                <a:lnTo>
                  <a:pt x="8344443" y="7362393"/>
                </a:lnTo>
                <a:cubicBezTo>
                  <a:pt x="8347229" y="7364665"/>
                  <a:pt x="8349106" y="7367997"/>
                  <a:pt x="8348895" y="7371723"/>
                </a:cubicBezTo>
                <a:lnTo>
                  <a:pt x="8348622" y="7376842"/>
                </a:lnTo>
                <a:cubicBezTo>
                  <a:pt x="8348289" y="7383112"/>
                  <a:pt x="8342838" y="7388170"/>
                  <a:pt x="8336539" y="7387867"/>
                </a:cubicBezTo>
                <a:cubicBezTo>
                  <a:pt x="8330331" y="7387595"/>
                  <a:pt x="8325182" y="7382052"/>
                  <a:pt x="8325486" y="7375812"/>
                </a:cubicBezTo>
                <a:lnTo>
                  <a:pt x="8325758" y="7370693"/>
                </a:lnTo>
                <a:cubicBezTo>
                  <a:pt x="8326061" y="7365241"/>
                  <a:pt x="8330240" y="7360940"/>
                  <a:pt x="8335480" y="7360031"/>
                </a:cubicBezTo>
                <a:cubicBezTo>
                  <a:pt x="8334631" y="7359365"/>
                  <a:pt x="8333965" y="7358486"/>
                  <a:pt x="8333299" y="7357577"/>
                </a:cubicBezTo>
                <a:cubicBezTo>
                  <a:pt x="8329876" y="7362061"/>
                  <a:pt x="8322549" y="7364120"/>
                  <a:pt x="8317824" y="7360425"/>
                </a:cubicBezTo>
                <a:lnTo>
                  <a:pt x="8313766" y="7357275"/>
                </a:lnTo>
                <a:cubicBezTo>
                  <a:pt x="8308830" y="7353428"/>
                  <a:pt x="8306710" y="7346885"/>
                  <a:pt x="8310374" y="7341282"/>
                </a:cubicBezTo>
                <a:cubicBezTo>
                  <a:pt x="8313645" y="7336374"/>
                  <a:pt x="8321518" y="7334042"/>
                  <a:pt x="8326455" y="7337889"/>
                </a:cubicBezTo>
                <a:close/>
                <a:moveTo>
                  <a:pt x="8409188" y="7286275"/>
                </a:moveTo>
                <a:cubicBezTo>
                  <a:pt x="8415669" y="7286608"/>
                  <a:pt x="8419969" y="7292696"/>
                  <a:pt x="8419727" y="7298785"/>
                </a:cubicBezTo>
                <a:cubicBezTo>
                  <a:pt x="8419454" y="7305176"/>
                  <a:pt x="8413246" y="7309629"/>
                  <a:pt x="8407189" y="7309325"/>
                </a:cubicBezTo>
                <a:lnTo>
                  <a:pt x="8402071" y="7309053"/>
                </a:lnTo>
                <a:cubicBezTo>
                  <a:pt x="8395591" y="7308720"/>
                  <a:pt x="8391291" y="7302632"/>
                  <a:pt x="8391564" y="7296543"/>
                </a:cubicBezTo>
                <a:cubicBezTo>
                  <a:pt x="8391775" y="7291485"/>
                  <a:pt x="8395743" y="7287729"/>
                  <a:pt x="8400376" y="7286517"/>
                </a:cubicBezTo>
                <a:cubicBezTo>
                  <a:pt x="8399225" y="7286275"/>
                  <a:pt x="8398074" y="7286002"/>
                  <a:pt x="8397105" y="7285275"/>
                </a:cubicBezTo>
                <a:cubicBezTo>
                  <a:pt x="8396530" y="7284821"/>
                  <a:pt x="8395924" y="7284397"/>
                  <a:pt x="8395288" y="7284034"/>
                </a:cubicBezTo>
                <a:lnTo>
                  <a:pt x="8395288" y="7284034"/>
                </a:lnTo>
                <a:cubicBezTo>
                  <a:pt x="8395197" y="7284034"/>
                  <a:pt x="8395167" y="7284034"/>
                  <a:pt x="8395046" y="7284034"/>
                </a:cubicBezTo>
                <a:cubicBezTo>
                  <a:pt x="8394865" y="7284064"/>
                  <a:pt x="8394834" y="7284094"/>
                  <a:pt x="8394471" y="7284155"/>
                </a:cubicBezTo>
                <a:cubicBezTo>
                  <a:pt x="8388142" y="7285578"/>
                  <a:pt x="8382267" y="7281974"/>
                  <a:pt x="8380389" y="7275825"/>
                </a:cubicBezTo>
                <a:cubicBezTo>
                  <a:pt x="8378602" y="7269979"/>
                  <a:pt x="8382812" y="7263073"/>
                  <a:pt x="8388717" y="7261740"/>
                </a:cubicBezTo>
                <a:cubicBezTo>
                  <a:pt x="8395591" y="7260195"/>
                  <a:pt x="8402829" y="7260952"/>
                  <a:pt x="8408613" y="7265193"/>
                </a:cubicBezTo>
                <a:cubicBezTo>
                  <a:pt x="8413671" y="7268919"/>
                  <a:pt x="8416275" y="7275068"/>
                  <a:pt x="8412883" y="7280974"/>
                </a:cubicBezTo>
                <a:cubicBezTo>
                  <a:pt x="8411551" y="7283307"/>
                  <a:pt x="8409067" y="7285124"/>
                  <a:pt x="8406311" y="7286093"/>
                </a:cubicBezTo>
                <a:lnTo>
                  <a:pt x="8409188" y="7286275"/>
                </a:lnTo>
                <a:close/>
                <a:moveTo>
                  <a:pt x="8425481" y="7251108"/>
                </a:moveTo>
                <a:cubicBezTo>
                  <a:pt x="8440319" y="7251896"/>
                  <a:pt x="8440411" y="7275068"/>
                  <a:pt x="8425542" y="7274250"/>
                </a:cubicBezTo>
                <a:cubicBezTo>
                  <a:pt x="8410702" y="7273462"/>
                  <a:pt x="8410612" y="7250321"/>
                  <a:pt x="8425481" y="7251108"/>
                </a:cubicBezTo>
                <a:close/>
                <a:moveTo>
                  <a:pt x="8418788" y="7194466"/>
                </a:moveTo>
                <a:cubicBezTo>
                  <a:pt x="8423633" y="7189680"/>
                  <a:pt x="8430235" y="7190710"/>
                  <a:pt x="8435141" y="7194557"/>
                </a:cubicBezTo>
                <a:lnTo>
                  <a:pt x="8439199" y="7197707"/>
                </a:lnTo>
                <a:cubicBezTo>
                  <a:pt x="8444135" y="7201584"/>
                  <a:pt x="8443105" y="7210126"/>
                  <a:pt x="8439108" y="7214064"/>
                </a:cubicBezTo>
                <a:cubicBezTo>
                  <a:pt x="8434263" y="7218849"/>
                  <a:pt x="8427661" y="7217820"/>
                  <a:pt x="8422755" y="7213973"/>
                </a:cubicBezTo>
                <a:lnTo>
                  <a:pt x="8418697" y="7210823"/>
                </a:lnTo>
                <a:cubicBezTo>
                  <a:pt x="8413731" y="7206946"/>
                  <a:pt x="8414760" y="7198404"/>
                  <a:pt x="8418788" y="7194466"/>
                </a:cubicBezTo>
                <a:close/>
                <a:moveTo>
                  <a:pt x="8463638" y="7629430"/>
                </a:moveTo>
                <a:lnTo>
                  <a:pt x="8462457" y="7634700"/>
                </a:lnTo>
                <a:cubicBezTo>
                  <a:pt x="8461003" y="7641122"/>
                  <a:pt x="8453250" y="7644605"/>
                  <a:pt x="8447315" y="7642818"/>
                </a:cubicBezTo>
                <a:cubicBezTo>
                  <a:pt x="8444892" y="7642091"/>
                  <a:pt x="8443166" y="7640576"/>
                  <a:pt x="8441773" y="7638850"/>
                </a:cubicBezTo>
                <a:cubicBezTo>
                  <a:pt x="8442409" y="7640243"/>
                  <a:pt x="8443348" y="7641485"/>
                  <a:pt x="8443438" y="7643212"/>
                </a:cubicBezTo>
                <a:cubicBezTo>
                  <a:pt x="8443469" y="7643787"/>
                  <a:pt x="8443378" y="7644302"/>
                  <a:pt x="8443348" y="7644847"/>
                </a:cubicBezTo>
                <a:cubicBezTo>
                  <a:pt x="8448950" y="7654600"/>
                  <a:pt x="8438502" y="7669049"/>
                  <a:pt x="8428206" y="7660992"/>
                </a:cubicBezTo>
                <a:cubicBezTo>
                  <a:pt x="8427237" y="7660235"/>
                  <a:pt x="8426480" y="7659386"/>
                  <a:pt x="8425844" y="7658508"/>
                </a:cubicBezTo>
                <a:cubicBezTo>
                  <a:pt x="8424542" y="7657993"/>
                  <a:pt x="8423331" y="7657296"/>
                  <a:pt x="8422240" y="7656388"/>
                </a:cubicBezTo>
                <a:cubicBezTo>
                  <a:pt x="8419000" y="7653601"/>
                  <a:pt x="8418121" y="7649270"/>
                  <a:pt x="8419060" y="7645332"/>
                </a:cubicBezTo>
                <a:cubicBezTo>
                  <a:pt x="8417607" y="7642364"/>
                  <a:pt x="8417334" y="7638971"/>
                  <a:pt x="8419030" y="7635336"/>
                </a:cubicBezTo>
                <a:cubicBezTo>
                  <a:pt x="8421484" y="7630157"/>
                  <a:pt x="8429660" y="7627036"/>
                  <a:pt x="8434657" y="7630459"/>
                </a:cubicBezTo>
                <a:cubicBezTo>
                  <a:pt x="8436564" y="7631762"/>
                  <a:pt x="8438200" y="7633337"/>
                  <a:pt x="8439683" y="7634973"/>
                </a:cubicBezTo>
                <a:cubicBezTo>
                  <a:pt x="8438926" y="7632671"/>
                  <a:pt x="8438654" y="7630157"/>
                  <a:pt x="8439199" y="7627642"/>
                </a:cubicBezTo>
                <a:lnTo>
                  <a:pt x="8440380" y="7622372"/>
                </a:lnTo>
                <a:cubicBezTo>
                  <a:pt x="8440653" y="7621130"/>
                  <a:pt x="8441349" y="7620130"/>
                  <a:pt x="8442015" y="7619131"/>
                </a:cubicBezTo>
                <a:cubicBezTo>
                  <a:pt x="8436564" y="7617132"/>
                  <a:pt x="8432658" y="7612285"/>
                  <a:pt x="8433566" y="7606076"/>
                </a:cubicBezTo>
                <a:cubicBezTo>
                  <a:pt x="8434475" y="7599957"/>
                  <a:pt x="8440925" y="7594354"/>
                  <a:pt x="8447346" y="7595808"/>
                </a:cubicBezTo>
                <a:lnTo>
                  <a:pt x="8452614" y="7596989"/>
                </a:lnTo>
                <a:cubicBezTo>
                  <a:pt x="8459034" y="7598443"/>
                  <a:pt x="8463910" y="7603865"/>
                  <a:pt x="8462910" y="7610771"/>
                </a:cubicBezTo>
                <a:cubicBezTo>
                  <a:pt x="8462578" y="7612952"/>
                  <a:pt x="8461397" y="7614951"/>
                  <a:pt x="8459912" y="7616708"/>
                </a:cubicBezTo>
                <a:cubicBezTo>
                  <a:pt x="8463335" y="7619797"/>
                  <a:pt x="8464727" y="7624704"/>
                  <a:pt x="8463638" y="7629430"/>
                </a:cubicBezTo>
                <a:close/>
                <a:moveTo>
                  <a:pt x="8487470" y="7443025"/>
                </a:moveTo>
                <a:lnTo>
                  <a:pt x="8489832" y="7439421"/>
                </a:lnTo>
                <a:cubicBezTo>
                  <a:pt x="8488561" y="7436240"/>
                  <a:pt x="8488500" y="7432636"/>
                  <a:pt x="8490347" y="7429334"/>
                </a:cubicBezTo>
                <a:cubicBezTo>
                  <a:pt x="8492709" y="7425094"/>
                  <a:pt x="8496706" y="7423700"/>
                  <a:pt x="8501128" y="7422610"/>
                </a:cubicBezTo>
                <a:cubicBezTo>
                  <a:pt x="8504550" y="7421792"/>
                  <a:pt x="8507760" y="7423125"/>
                  <a:pt x="8510213" y="7425396"/>
                </a:cubicBezTo>
                <a:cubicBezTo>
                  <a:pt x="8510455" y="7425427"/>
                  <a:pt x="8510667" y="7425457"/>
                  <a:pt x="8510910" y="7425488"/>
                </a:cubicBezTo>
                <a:cubicBezTo>
                  <a:pt x="8517329" y="7426215"/>
                  <a:pt x="8521418" y="7432272"/>
                  <a:pt x="8520873" y="7438451"/>
                </a:cubicBezTo>
                <a:cubicBezTo>
                  <a:pt x="8520721" y="7440299"/>
                  <a:pt x="8519934" y="7441904"/>
                  <a:pt x="8518935" y="7443358"/>
                </a:cubicBezTo>
                <a:cubicBezTo>
                  <a:pt x="8522447" y="7443298"/>
                  <a:pt x="8525839" y="7444934"/>
                  <a:pt x="8527625" y="7449447"/>
                </a:cubicBezTo>
                <a:cubicBezTo>
                  <a:pt x="8533016" y="7463108"/>
                  <a:pt x="8512848" y="7474497"/>
                  <a:pt x="8507396" y="7460654"/>
                </a:cubicBezTo>
                <a:cubicBezTo>
                  <a:pt x="8506760" y="7459079"/>
                  <a:pt x="8506549" y="7457534"/>
                  <a:pt x="8506549" y="7456050"/>
                </a:cubicBezTo>
                <a:lnTo>
                  <a:pt x="8506428" y="7456232"/>
                </a:lnTo>
                <a:cubicBezTo>
                  <a:pt x="8504459" y="7459200"/>
                  <a:pt x="8501340" y="7460654"/>
                  <a:pt x="8498070" y="7460896"/>
                </a:cubicBezTo>
                <a:cubicBezTo>
                  <a:pt x="8502552" y="7464561"/>
                  <a:pt x="8504762" y="7471135"/>
                  <a:pt x="8500159" y="7477011"/>
                </a:cubicBezTo>
                <a:lnTo>
                  <a:pt x="8498191" y="7479525"/>
                </a:lnTo>
                <a:cubicBezTo>
                  <a:pt x="8489015" y="7491247"/>
                  <a:pt x="8471087" y="7476647"/>
                  <a:pt x="8480263" y="7464925"/>
                </a:cubicBezTo>
                <a:lnTo>
                  <a:pt x="8482231" y="7462411"/>
                </a:lnTo>
                <a:cubicBezTo>
                  <a:pt x="8484351" y="7459715"/>
                  <a:pt x="8486925" y="7458564"/>
                  <a:pt x="8489500" y="7458261"/>
                </a:cubicBezTo>
                <a:cubicBezTo>
                  <a:pt x="8485018" y="7454627"/>
                  <a:pt x="8484351" y="7447751"/>
                  <a:pt x="8487470" y="7443025"/>
                </a:cubicBezTo>
                <a:close/>
                <a:moveTo>
                  <a:pt x="8513726" y="7500122"/>
                </a:moveTo>
                <a:cubicBezTo>
                  <a:pt x="8510244" y="7503575"/>
                  <a:pt x="8505519" y="7505241"/>
                  <a:pt x="8500522" y="7502757"/>
                </a:cubicBezTo>
                <a:cubicBezTo>
                  <a:pt x="8495435" y="7500243"/>
                  <a:pt x="8491801" y="7492489"/>
                  <a:pt x="8495254" y="7487279"/>
                </a:cubicBezTo>
                <a:lnTo>
                  <a:pt x="8498100" y="7482978"/>
                </a:lnTo>
                <a:cubicBezTo>
                  <a:pt x="8501552" y="7477738"/>
                  <a:pt x="8507396" y="7474678"/>
                  <a:pt x="8513574" y="7477707"/>
                </a:cubicBezTo>
                <a:cubicBezTo>
                  <a:pt x="8513787" y="7477798"/>
                  <a:pt x="8513938" y="7478041"/>
                  <a:pt x="8514181" y="7478192"/>
                </a:cubicBezTo>
                <a:cubicBezTo>
                  <a:pt x="8519117" y="7476102"/>
                  <a:pt x="8525021" y="7477556"/>
                  <a:pt x="8528232" y="7482008"/>
                </a:cubicBezTo>
                <a:cubicBezTo>
                  <a:pt x="8528625" y="7482493"/>
                  <a:pt x="8528807" y="7482766"/>
                  <a:pt x="8528868" y="7482857"/>
                </a:cubicBezTo>
                <a:cubicBezTo>
                  <a:pt x="8528898" y="7482887"/>
                  <a:pt x="8528958" y="7482948"/>
                  <a:pt x="8529019" y="7483008"/>
                </a:cubicBezTo>
                <a:cubicBezTo>
                  <a:pt x="8529050" y="7483038"/>
                  <a:pt x="8529050" y="7483038"/>
                  <a:pt x="8529079" y="7483069"/>
                </a:cubicBezTo>
                <a:cubicBezTo>
                  <a:pt x="8529776" y="7483008"/>
                  <a:pt x="8530442" y="7482978"/>
                  <a:pt x="8531169" y="7482827"/>
                </a:cubicBezTo>
                <a:cubicBezTo>
                  <a:pt x="8537529" y="7481645"/>
                  <a:pt x="8542889" y="7487824"/>
                  <a:pt x="8543554" y="7493519"/>
                </a:cubicBezTo>
                <a:cubicBezTo>
                  <a:pt x="8544342" y="7500183"/>
                  <a:pt x="8538831" y="7504847"/>
                  <a:pt x="8532895" y="7505907"/>
                </a:cubicBezTo>
                <a:cubicBezTo>
                  <a:pt x="8525658" y="7507210"/>
                  <a:pt x="8518965" y="7504726"/>
                  <a:pt x="8513726" y="7500122"/>
                </a:cubicBezTo>
                <a:close/>
                <a:moveTo>
                  <a:pt x="8502491" y="7541044"/>
                </a:moveTo>
                <a:cubicBezTo>
                  <a:pt x="8499704" y="7539196"/>
                  <a:pt x="8498494" y="7536864"/>
                  <a:pt x="8498130" y="7534501"/>
                </a:cubicBezTo>
                <a:cubicBezTo>
                  <a:pt x="8492830" y="7539499"/>
                  <a:pt x="8483352" y="7540044"/>
                  <a:pt x="8479930" y="7531411"/>
                </a:cubicBezTo>
                <a:cubicBezTo>
                  <a:pt x="8474479" y="7517569"/>
                  <a:pt x="8495465" y="7507876"/>
                  <a:pt x="8500947" y="7521719"/>
                </a:cubicBezTo>
                <a:cubicBezTo>
                  <a:pt x="8501461" y="7523021"/>
                  <a:pt x="8501552" y="7524263"/>
                  <a:pt x="8501613" y="7525505"/>
                </a:cubicBezTo>
                <a:cubicBezTo>
                  <a:pt x="8505519" y="7521658"/>
                  <a:pt x="8511848" y="7519750"/>
                  <a:pt x="8517602" y="7523566"/>
                </a:cubicBezTo>
                <a:cubicBezTo>
                  <a:pt x="8530018" y="7531744"/>
                  <a:pt x="8514725" y="7549161"/>
                  <a:pt x="8502491" y="7541044"/>
                </a:cubicBezTo>
                <a:close/>
                <a:moveTo>
                  <a:pt x="8515543" y="7385929"/>
                </a:moveTo>
                <a:lnTo>
                  <a:pt x="8513665" y="7381143"/>
                </a:lnTo>
                <a:cubicBezTo>
                  <a:pt x="8511364" y="7375327"/>
                  <a:pt x="8512787" y="7368633"/>
                  <a:pt x="8518783" y="7365604"/>
                </a:cubicBezTo>
                <a:cubicBezTo>
                  <a:pt x="8523992" y="7362969"/>
                  <a:pt x="8532017" y="7364938"/>
                  <a:pt x="8534318" y="7370723"/>
                </a:cubicBezTo>
                <a:lnTo>
                  <a:pt x="8536196" y="7375509"/>
                </a:lnTo>
                <a:cubicBezTo>
                  <a:pt x="8538497" y="7381325"/>
                  <a:pt x="8537074" y="7388049"/>
                  <a:pt x="8531078" y="7391048"/>
                </a:cubicBezTo>
                <a:cubicBezTo>
                  <a:pt x="8525870" y="7393683"/>
                  <a:pt x="8517844" y="7391745"/>
                  <a:pt x="8515543" y="7385929"/>
                </a:cubicBezTo>
                <a:close/>
                <a:moveTo>
                  <a:pt x="8487955" y="7671533"/>
                </a:moveTo>
                <a:cubicBezTo>
                  <a:pt x="8487259" y="7677197"/>
                  <a:pt x="8481626" y="7682498"/>
                  <a:pt x="8475660" y="7682043"/>
                </a:cubicBezTo>
                <a:cubicBezTo>
                  <a:pt x="8475357" y="7682285"/>
                  <a:pt x="8474963" y="7682346"/>
                  <a:pt x="8474660" y="7682558"/>
                </a:cubicBezTo>
                <a:cubicBezTo>
                  <a:pt x="8473994" y="7687071"/>
                  <a:pt x="8469997" y="7691282"/>
                  <a:pt x="8465879" y="7692312"/>
                </a:cubicBezTo>
                <a:cubicBezTo>
                  <a:pt x="8459277" y="7693977"/>
                  <a:pt x="8454129" y="7689767"/>
                  <a:pt x="8451827" y="7683952"/>
                </a:cubicBezTo>
                <a:lnTo>
                  <a:pt x="8449950" y="7679166"/>
                </a:lnTo>
                <a:cubicBezTo>
                  <a:pt x="8447648" y="7673320"/>
                  <a:pt x="8452856" y="7666505"/>
                  <a:pt x="8458338" y="7665111"/>
                </a:cubicBezTo>
                <a:cubicBezTo>
                  <a:pt x="8458702" y="7665020"/>
                  <a:pt x="8459034" y="7665111"/>
                  <a:pt x="8459428" y="7665051"/>
                </a:cubicBezTo>
                <a:cubicBezTo>
                  <a:pt x="8459459" y="7665020"/>
                  <a:pt x="8459459" y="7664929"/>
                  <a:pt x="8459488" y="7664899"/>
                </a:cubicBezTo>
                <a:cubicBezTo>
                  <a:pt x="8461397" y="7659841"/>
                  <a:pt x="8466696" y="7655570"/>
                  <a:pt x="8472177" y="7656812"/>
                </a:cubicBezTo>
                <a:lnTo>
                  <a:pt x="8477447" y="7657993"/>
                </a:lnTo>
                <a:cubicBezTo>
                  <a:pt x="8483806" y="7659416"/>
                  <a:pt x="8488833" y="7664505"/>
                  <a:pt x="8487955" y="7671533"/>
                </a:cubicBezTo>
                <a:close/>
                <a:moveTo>
                  <a:pt x="8505429" y="7651753"/>
                </a:moveTo>
                <a:cubicBezTo>
                  <a:pt x="8499977" y="7637911"/>
                  <a:pt x="8522417" y="7632247"/>
                  <a:pt x="8527838" y="7645968"/>
                </a:cubicBezTo>
                <a:cubicBezTo>
                  <a:pt x="8529231" y="7649512"/>
                  <a:pt x="8528777" y="7652510"/>
                  <a:pt x="8527262" y="7654813"/>
                </a:cubicBezTo>
                <a:cubicBezTo>
                  <a:pt x="8533108" y="7652026"/>
                  <a:pt x="8541829" y="7653480"/>
                  <a:pt x="8544948" y="7661355"/>
                </a:cubicBezTo>
                <a:cubicBezTo>
                  <a:pt x="8548521" y="7670442"/>
                  <a:pt x="8540072" y="7675925"/>
                  <a:pt x="8532320" y="7674804"/>
                </a:cubicBezTo>
                <a:lnTo>
                  <a:pt x="8536711" y="7676682"/>
                </a:lnTo>
                <a:cubicBezTo>
                  <a:pt x="8542465" y="7679196"/>
                  <a:pt x="8544797" y="7686587"/>
                  <a:pt x="8542192" y="7692100"/>
                </a:cubicBezTo>
                <a:cubicBezTo>
                  <a:pt x="8539436" y="7697885"/>
                  <a:pt x="8532501" y="7700066"/>
                  <a:pt x="8526778" y="7697582"/>
                </a:cubicBezTo>
                <a:lnTo>
                  <a:pt x="8520116" y="7694674"/>
                </a:lnTo>
                <a:cubicBezTo>
                  <a:pt x="8514362" y="7692160"/>
                  <a:pt x="8512030" y="7684769"/>
                  <a:pt x="8514634" y="7679257"/>
                </a:cubicBezTo>
                <a:cubicBezTo>
                  <a:pt x="8515664" y="7677076"/>
                  <a:pt x="8517450" y="7675592"/>
                  <a:pt x="8519389" y="7674501"/>
                </a:cubicBezTo>
                <a:cubicBezTo>
                  <a:pt x="8518420" y="7675561"/>
                  <a:pt x="8517239" y="7676440"/>
                  <a:pt x="8515876" y="7677015"/>
                </a:cubicBezTo>
                <a:lnTo>
                  <a:pt x="8506307" y="7680801"/>
                </a:lnTo>
                <a:cubicBezTo>
                  <a:pt x="8500462" y="7683104"/>
                  <a:pt x="8493708" y="7681165"/>
                  <a:pt x="8490923" y="7675198"/>
                </a:cubicBezTo>
                <a:cubicBezTo>
                  <a:pt x="8488409" y="7669776"/>
                  <a:pt x="8490710" y="7662112"/>
                  <a:pt x="8496525" y="7659841"/>
                </a:cubicBezTo>
                <a:lnTo>
                  <a:pt x="8506094" y="7656054"/>
                </a:lnTo>
                <a:cubicBezTo>
                  <a:pt x="8506731" y="7655812"/>
                  <a:pt x="8507396" y="7655812"/>
                  <a:pt x="8508063" y="7655661"/>
                </a:cubicBezTo>
                <a:cubicBezTo>
                  <a:pt x="8507033" y="7654540"/>
                  <a:pt x="8506065" y="7653389"/>
                  <a:pt x="8505429" y="7651753"/>
                </a:cubicBezTo>
                <a:close/>
                <a:moveTo>
                  <a:pt x="8549611" y="7840550"/>
                </a:moveTo>
                <a:cubicBezTo>
                  <a:pt x="8549036" y="7846730"/>
                  <a:pt x="8542102" y="7852273"/>
                  <a:pt x="8535893" y="7850879"/>
                </a:cubicBezTo>
                <a:lnTo>
                  <a:pt x="8530624" y="7849698"/>
                </a:lnTo>
                <a:cubicBezTo>
                  <a:pt x="8523962" y="7848214"/>
                  <a:pt x="8519631" y="7842974"/>
                  <a:pt x="8520298" y="7835976"/>
                </a:cubicBezTo>
                <a:cubicBezTo>
                  <a:pt x="8520873" y="7829798"/>
                  <a:pt x="8527808" y="7824224"/>
                  <a:pt x="8534016" y="7825648"/>
                </a:cubicBezTo>
                <a:lnTo>
                  <a:pt x="8539285" y="7826829"/>
                </a:lnTo>
                <a:cubicBezTo>
                  <a:pt x="8545917" y="7828344"/>
                  <a:pt x="8550278" y="7833554"/>
                  <a:pt x="8549611" y="7840550"/>
                </a:cubicBezTo>
                <a:close/>
                <a:moveTo>
                  <a:pt x="8548734" y="7829313"/>
                </a:moveTo>
                <a:lnTo>
                  <a:pt x="8549915" y="7824043"/>
                </a:lnTo>
                <a:cubicBezTo>
                  <a:pt x="8551398" y="7817379"/>
                  <a:pt x="8557122" y="7813259"/>
                  <a:pt x="8563935" y="7814107"/>
                </a:cubicBezTo>
                <a:cubicBezTo>
                  <a:pt x="8570234" y="7814895"/>
                  <a:pt x="8575262" y="7821922"/>
                  <a:pt x="8573838" y="7828131"/>
                </a:cubicBezTo>
                <a:lnTo>
                  <a:pt x="8572658" y="7833402"/>
                </a:lnTo>
                <a:cubicBezTo>
                  <a:pt x="8571173" y="7840066"/>
                  <a:pt x="8565450" y="7844186"/>
                  <a:pt x="8558636" y="7843337"/>
                </a:cubicBezTo>
                <a:cubicBezTo>
                  <a:pt x="8552367" y="7842550"/>
                  <a:pt x="8547340" y="7835522"/>
                  <a:pt x="8548734" y="7829313"/>
                </a:cubicBezTo>
                <a:close/>
                <a:moveTo>
                  <a:pt x="8349834" y="7929270"/>
                </a:moveTo>
                <a:cubicBezTo>
                  <a:pt x="8334541" y="7925816"/>
                  <a:pt x="8340234" y="7902190"/>
                  <a:pt x="8355466" y="7905613"/>
                </a:cubicBezTo>
                <a:cubicBezTo>
                  <a:pt x="8370759" y="7909067"/>
                  <a:pt x="8365066" y="7932662"/>
                  <a:pt x="8349834" y="7929270"/>
                </a:cubicBezTo>
                <a:close/>
                <a:moveTo>
                  <a:pt x="8352650" y="8065029"/>
                </a:moveTo>
                <a:lnTo>
                  <a:pt x="8347653" y="8067089"/>
                </a:lnTo>
                <a:cubicBezTo>
                  <a:pt x="8341566" y="8069603"/>
                  <a:pt x="8334480" y="8067937"/>
                  <a:pt x="8331330" y="8061698"/>
                </a:cubicBezTo>
                <a:cubicBezTo>
                  <a:pt x="8328545" y="8056154"/>
                  <a:pt x="8330664" y="8047855"/>
                  <a:pt x="8336721" y="8045371"/>
                </a:cubicBezTo>
                <a:lnTo>
                  <a:pt x="8341718" y="8043311"/>
                </a:lnTo>
                <a:cubicBezTo>
                  <a:pt x="8347804" y="8040798"/>
                  <a:pt x="8354921" y="8042463"/>
                  <a:pt x="8358040" y="8048703"/>
                </a:cubicBezTo>
                <a:cubicBezTo>
                  <a:pt x="8360826" y="8054276"/>
                  <a:pt x="8358707" y="8062545"/>
                  <a:pt x="8352650" y="8065029"/>
                </a:cubicBezTo>
                <a:close/>
                <a:moveTo>
                  <a:pt x="8362280" y="7865267"/>
                </a:moveTo>
                <a:lnTo>
                  <a:pt x="8361371" y="7866600"/>
                </a:lnTo>
                <a:cubicBezTo>
                  <a:pt x="8358010" y="7871658"/>
                  <a:pt x="8352468" y="7874687"/>
                  <a:pt x="8346472" y="7872113"/>
                </a:cubicBezTo>
                <a:cubicBezTo>
                  <a:pt x="8344988" y="7872386"/>
                  <a:pt x="8343383" y="7872446"/>
                  <a:pt x="8341597" y="7872021"/>
                </a:cubicBezTo>
                <a:cubicBezTo>
                  <a:pt x="8338992" y="7871416"/>
                  <a:pt x="8337114" y="7870114"/>
                  <a:pt x="8335570" y="7868538"/>
                </a:cubicBezTo>
                <a:lnTo>
                  <a:pt x="8334843" y="7869659"/>
                </a:lnTo>
                <a:cubicBezTo>
                  <a:pt x="8333844" y="7871174"/>
                  <a:pt x="8332511" y="7872294"/>
                  <a:pt x="8331057" y="7873112"/>
                </a:cubicBezTo>
                <a:cubicBezTo>
                  <a:pt x="8331482" y="7878504"/>
                  <a:pt x="8330028" y="7883956"/>
                  <a:pt x="8325849" y="7888288"/>
                </a:cubicBezTo>
                <a:cubicBezTo>
                  <a:pt x="8323790" y="7890407"/>
                  <a:pt x="8321367" y="7891498"/>
                  <a:pt x="8318944" y="7892558"/>
                </a:cubicBezTo>
                <a:cubicBezTo>
                  <a:pt x="8320519" y="7897616"/>
                  <a:pt x="8318914" y="7903493"/>
                  <a:pt x="8314281" y="7906431"/>
                </a:cubicBezTo>
                <a:cubicBezTo>
                  <a:pt x="8312130" y="7907794"/>
                  <a:pt x="8309981" y="7909157"/>
                  <a:pt x="8307830" y="7910520"/>
                </a:cubicBezTo>
                <a:cubicBezTo>
                  <a:pt x="8302258" y="7914034"/>
                  <a:pt x="8294657" y="7912610"/>
                  <a:pt x="8290993" y="7907037"/>
                </a:cubicBezTo>
                <a:cubicBezTo>
                  <a:pt x="8288903" y="7903856"/>
                  <a:pt x="8288753" y="7899858"/>
                  <a:pt x="8289963" y="7896345"/>
                </a:cubicBezTo>
                <a:cubicBezTo>
                  <a:pt x="8287117" y="7893982"/>
                  <a:pt x="8285421" y="7890801"/>
                  <a:pt x="8285451" y="7887379"/>
                </a:cubicBezTo>
                <a:cubicBezTo>
                  <a:pt x="8285300" y="7887318"/>
                  <a:pt x="8285179" y="7887197"/>
                  <a:pt x="8285027" y="7887137"/>
                </a:cubicBezTo>
                <a:cubicBezTo>
                  <a:pt x="8283149" y="7893982"/>
                  <a:pt x="8275367" y="7899434"/>
                  <a:pt x="8267706" y="7894345"/>
                </a:cubicBezTo>
                <a:cubicBezTo>
                  <a:pt x="8258408" y="7888196"/>
                  <a:pt x="8263163" y="7875838"/>
                  <a:pt x="8271339" y="7873415"/>
                </a:cubicBezTo>
                <a:cubicBezTo>
                  <a:pt x="8269704" y="7868296"/>
                  <a:pt x="8270946" y="7862268"/>
                  <a:pt x="8273398" y="7856998"/>
                </a:cubicBezTo>
                <a:cubicBezTo>
                  <a:pt x="8272551" y="7855120"/>
                  <a:pt x="8272036" y="7853030"/>
                  <a:pt x="8272248" y="7850637"/>
                </a:cubicBezTo>
                <a:cubicBezTo>
                  <a:pt x="8272793" y="7844488"/>
                  <a:pt x="8279698" y="7838824"/>
                  <a:pt x="8285905" y="7840248"/>
                </a:cubicBezTo>
                <a:lnTo>
                  <a:pt x="8291175" y="7841429"/>
                </a:lnTo>
                <a:cubicBezTo>
                  <a:pt x="8292719" y="7841762"/>
                  <a:pt x="8294112" y="7842367"/>
                  <a:pt x="8295384" y="7843095"/>
                </a:cubicBezTo>
                <a:cubicBezTo>
                  <a:pt x="8297382" y="7836249"/>
                  <a:pt x="8306226" y="7830555"/>
                  <a:pt x="8314250" y="7835886"/>
                </a:cubicBezTo>
                <a:cubicBezTo>
                  <a:pt x="8320368" y="7839914"/>
                  <a:pt x="8319732" y="7846215"/>
                  <a:pt x="8316067" y="7850577"/>
                </a:cubicBezTo>
                <a:cubicBezTo>
                  <a:pt x="8317127" y="7850819"/>
                  <a:pt x="8318157" y="7851182"/>
                  <a:pt x="8319065" y="7851728"/>
                </a:cubicBezTo>
                <a:cubicBezTo>
                  <a:pt x="8322760" y="7846851"/>
                  <a:pt x="8329695" y="7846154"/>
                  <a:pt x="8334722" y="7849304"/>
                </a:cubicBezTo>
                <a:cubicBezTo>
                  <a:pt x="8335146" y="7849577"/>
                  <a:pt x="8335328" y="7850031"/>
                  <a:pt x="8335691" y="7850364"/>
                </a:cubicBezTo>
                <a:cubicBezTo>
                  <a:pt x="8337963" y="7848244"/>
                  <a:pt x="8341142" y="7847093"/>
                  <a:pt x="8345261" y="7848032"/>
                </a:cubicBezTo>
                <a:cubicBezTo>
                  <a:pt x="8345805" y="7848153"/>
                  <a:pt x="8346139" y="7848487"/>
                  <a:pt x="8346623" y="7848638"/>
                </a:cubicBezTo>
                <a:cubicBezTo>
                  <a:pt x="8349955" y="7845821"/>
                  <a:pt x="8354255" y="7844670"/>
                  <a:pt x="8358828" y="7846881"/>
                </a:cubicBezTo>
                <a:cubicBezTo>
                  <a:pt x="8361826" y="7848335"/>
                  <a:pt x="8364127" y="7851667"/>
                  <a:pt x="8365005" y="7855180"/>
                </a:cubicBezTo>
                <a:cubicBezTo>
                  <a:pt x="8365308" y="7854484"/>
                  <a:pt x="8365611" y="7853818"/>
                  <a:pt x="8365913" y="7853121"/>
                </a:cubicBezTo>
                <a:cubicBezTo>
                  <a:pt x="8368427" y="7847396"/>
                  <a:pt x="8375483" y="7844730"/>
                  <a:pt x="8381176" y="7847275"/>
                </a:cubicBezTo>
                <a:cubicBezTo>
                  <a:pt x="8386900" y="7849819"/>
                  <a:pt x="8389534" y="7856816"/>
                  <a:pt x="8387051" y="7862541"/>
                </a:cubicBezTo>
                <a:lnTo>
                  <a:pt x="8384145" y="7869205"/>
                </a:lnTo>
                <a:cubicBezTo>
                  <a:pt x="8381661" y="7874960"/>
                  <a:pt x="8374575" y="7877595"/>
                  <a:pt x="8368882" y="7875081"/>
                </a:cubicBezTo>
                <a:cubicBezTo>
                  <a:pt x="8364914" y="7873264"/>
                  <a:pt x="8362583" y="7869386"/>
                  <a:pt x="8362280" y="7865267"/>
                </a:cubicBezTo>
                <a:close/>
                <a:moveTo>
                  <a:pt x="8206745" y="7809413"/>
                </a:moveTo>
                <a:cubicBezTo>
                  <a:pt x="8203626" y="7803082"/>
                  <a:pt x="8206776" y="7796661"/>
                  <a:pt x="8212317" y="7793146"/>
                </a:cubicBezTo>
                <a:lnTo>
                  <a:pt x="8218768" y="7789058"/>
                </a:lnTo>
                <a:cubicBezTo>
                  <a:pt x="8224340" y="7785544"/>
                  <a:pt x="8232364" y="7789239"/>
                  <a:pt x="8235030" y="7794631"/>
                </a:cubicBezTo>
                <a:cubicBezTo>
                  <a:pt x="8238149" y="7800962"/>
                  <a:pt x="8234999" y="7807383"/>
                  <a:pt x="8229458" y="7810896"/>
                </a:cubicBezTo>
                <a:lnTo>
                  <a:pt x="8227549" y="7812108"/>
                </a:lnTo>
                <a:cubicBezTo>
                  <a:pt x="8230668" y="7815107"/>
                  <a:pt x="8232093" y="7819832"/>
                  <a:pt x="8231123" y="7824103"/>
                </a:cubicBezTo>
                <a:lnTo>
                  <a:pt x="8229942" y="7829374"/>
                </a:lnTo>
                <a:cubicBezTo>
                  <a:pt x="8228458" y="7836007"/>
                  <a:pt x="8221402" y="7839430"/>
                  <a:pt x="8215134" y="7838097"/>
                </a:cubicBezTo>
                <a:cubicBezTo>
                  <a:pt x="8208562" y="7836704"/>
                  <a:pt x="8205019" y="7829464"/>
                  <a:pt x="8206412" y="7823286"/>
                </a:cubicBezTo>
                <a:lnTo>
                  <a:pt x="8207593" y="7818015"/>
                </a:lnTo>
                <a:cubicBezTo>
                  <a:pt x="8208017" y="7816197"/>
                  <a:pt x="8208865" y="7814653"/>
                  <a:pt x="8209986" y="7813350"/>
                </a:cubicBezTo>
                <a:cubicBezTo>
                  <a:pt x="8208622" y="7812200"/>
                  <a:pt x="8207472" y="7810896"/>
                  <a:pt x="8206745" y="7809413"/>
                </a:cubicBezTo>
                <a:close/>
                <a:moveTo>
                  <a:pt x="8079586" y="7771489"/>
                </a:moveTo>
                <a:lnTo>
                  <a:pt x="8075528" y="7768339"/>
                </a:lnTo>
                <a:cubicBezTo>
                  <a:pt x="8070592" y="7764462"/>
                  <a:pt x="8068472" y="7757919"/>
                  <a:pt x="8072136" y="7752316"/>
                </a:cubicBezTo>
                <a:cubicBezTo>
                  <a:pt x="8074468" y="7748742"/>
                  <a:pt x="8079313" y="7746591"/>
                  <a:pt x="8083644" y="7747167"/>
                </a:cubicBezTo>
                <a:lnTo>
                  <a:pt x="8085521" y="7744774"/>
                </a:lnTo>
                <a:cubicBezTo>
                  <a:pt x="8089519" y="7739655"/>
                  <a:pt x="8095909" y="7738170"/>
                  <a:pt x="8101572" y="7741623"/>
                </a:cubicBezTo>
                <a:cubicBezTo>
                  <a:pt x="8106629" y="7744743"/>
                  <a:pt x="8108446" y="7752922"/>
                  <a:pt x="8104721" y="7757677"/>
                </a:cubicBezTo>
                <a:lnTo>
                  <a:pt x="8101572" y="7761706"/>
                </a:lnTo>
                <a:cubicBezTo>
                  <a:pt x="8100178" y="7763493"/>
                  <a:pt x="8098452" y="7764644"/>
                  <a:pt x="8096635" y="7765492"/>
                </a:cubicBezTo>
                <a:cubicBezTo>
                  <a:pt x="8096333" y="7766371"/>
                  <a:pt x="8096151" y="7767249"/>
                  <a:pt x="8095606" y="7768067"/>
                </a:cubicBezTo>
                <a:cubicBezTo>
                  <a:pt x="8092365" y="7772974"/>
                  <a:pt x="8084492" y="7775336"/>
                  <a:pt x="8079586" y="7771489"/>
                </a:cubicBezTo>
                <a:close/>
                <a:moveTo>
                  <a:pt x="8090488" y="7816319"/>
                </a:moveTo>
                <a:cubicBezTo>
                  <a:pt x="8087490" y="7821377"/>
                  <a:pt x="8079252" y="7823436"/>
                  <a:pt x="8074468" y="7819681"/>
                </a:cubicBezTo>
                <a:lnTo>
                  <a:pt x="8070410" y="7816530"/>
                </a:lnTo>
                <a:cubicBezTo>
                  <a:pt x="8065292" y="7812532"/>
                  <a:pt x="8063627" y="7806323"/>
                  <a:pt x="8067018" y="7800538"/>
                </a:cubicBezTo>
                <a:cubicBezTo>
                  <a:pt x="8069986" y="7795479"/>
                  <a:pt x="8078253" y="7793419"/>
                  <a:pt x="8083008" y="7797176"/>
                </a:cubicBezTo>
                <a:lnTo>
                  <a:pt x="8087066" y="7800325"/>
                </a:lnTo>
                <a:cubicBezTo>
                  <a:pt x="8092214" y="7804324"/>
                  <a:pt x="8093879" y="7810533"/>
                  <a:pt x="8090488" y="7816319"/>
                </a:cubicBezTo>
                <a:close/>
                <a:moveTo>
                  <a:pt x="8106084" y="7732143"/>
                </a:moveTo>
                <a:cubicBezTo>
                  <a:pt x="8104600" y="7732325"/>
                  <a:pt x="8103146" y="7732052"/>
                  <a:pt x="8101814" y="7731537"/>
                </a:cubicBezTo>
                <a:cubicBezTo>
                  <a:pt x="8099360" y="7735959"/>
                  <a:pt x="8094728" y="7738534"/>
                  <a:pt x="8089277" y="7737837"/>
                </a:cubicBezTo>
                <a:cubicBezTo>
                  <a:pt x="8082978" y="7737050"/>
                  <a:pt x="8077950" y="7730023"/>
                  <a:pt x="8079374" y="7723813"/>
                </a:cubicBezTo>
                <a:lnTo>
                  <a:pt x="8080555" y="7718543"/>
                </a:lnTo>
                <a:cubicBezTo>
                  <a:pt x="8082039" y="7711879"/>
                  <a:pt x="8087762" y="7707759"/>
                  <a:pt x="8094576" y="7708608"/>
                </a:cubicBezTo>
                <a:cubicBezTo>
                  <a:pt x="8096545" y="7708850"/>
                  <a:pt x="8098271" y="7709849"/>
                  <a:pt x="8099846" y="7711121"/>
                </a:cubicBezTo>
                <a:cubicBezTo>
                  <a:pt x="8101572" y="7710062"/>
                  <a:pt x="8103449" y="7709244"/>
                  <a:pt x="8105569" y="7709001"/>
                </a:cubicBezTo>
                <a:lnTo>
                  <a:pt x="8107325" y="7708789"/>
                </a:lnTo>
                <a:cubicBezTo>
                  <a:pt x="8110989" y="7706124"/>
                  <a:pt x="8115986" y="7705397"/>
                  <a:pt x="8120590" y="7709001"/>
                </a:cubicBezTo>
                <a:cubicBezTo>
                  <a:pt x="8125071" y="7712515"/>
                  <a:pt x="8125737" y="7717331"/>
                  <a:pt x="8124223" y="7721450"/>
                </a:cubicBezTo>
                <a:cubicBezTo>
                  <a:pt x="8123345" y="7726933"/>
                  <a:pt x="8118802" y="7730568"/>
                  <a:pt x="8113291" y="7731264"/>
                </a:cubicBezTo>
                <a:lnTo>
                  <a:pt x="8106084" y="7732143"/>
                </a:lnTo>
                <a:close/>
                <a:moveTo>
                  <a:pt x="7983315" y="7758253"/>
                </a:moveTo>
                <a:cubicBezTo>
                  <a:pt x="7988403" y="7761403"/>
                  <a:pt x="7990069" y="7769551"/>
                  <a:pt x="7986313" y="7774337"/>
                </a:cubicBezTo>
                <a:lnTo>
                  <a:pt x="7983165" y="7778395"/>
                </a:lnTo>
                <a:cubicBezTo>
                  <a:pt x="7979167" y="7783484"/>
                  <a:pt x="7972686" y="7784878"/>
                  <a:pt x="7967084" y="7781394"/>
                </a:cubicBezTo>
                <a:cubicBezTo>
                  <a:pt x="7962571" y="7778608"/>
                  <a:pt x="7960996" y="7771944"/>
                  <a:pt x="7963268" y="7767128"/>
                </a:cubicBezTo>
                <a:cubicBezTo>
                  <a:pt x="7960664" y="7766613"/>
                  <a:pt x="7958180" y="7765553"/>
                  <a:pt x="7956454" y="7763674"/>
                </a:cubicBezTo>
                <a:cubicBezTo>
                  <a:pt x="7951760" y="7758616"/>
                  <a:pt x="7952638" y="7751286"/>
                  <a:pt x="7957120" y="7746500"/>
                </a:cubicBezTo>
                <a:lnTo>
                  <a:pt x="7960815" y="7742563"/>
                </a:lnTo>
                <a:cubicBezTo>
                  <a:pt x="7965327" y="7737747"/>
                  <a:pt x="7973777" y="7738685"/>
                  <a:pt x="7977985" y="7743229"/>
                </a:cubicBezTo>
                <a:cubicBezTo>
                  <a:pt x="7981619" y="7747136"/>
                  <a:pt x="7981832" y="7752406"/>
                  <a:pt x="7979712" y="7756799"/>
                </a:cubicBezTo>
                <a:cubicBezTo>
                  <a:pt x="7980893" y="7757102"/>
                  <a:pt x="7982135" y="7757526"/>
                  <a:pt x="7983315" y="7758253"/>
                </a:cubicBezTo>
                <a:close/>
                <a:moveTo>
                  <a:pt x="8029013" y="7842913"/>
                </a:moveTo>
                <a:cubicBezTo>
                  <a:pt x="8029558" y="7843458"/>
                  <a:pt x="8030164" y="7843943"/>
                  <a:pt x="8030800" y="7844367"/>
                </a:cubicBezTo>
                <a:cubicBezTo>
                  <a:pt x="8030800" y="7844367"/>
                  <a:pt x="8030800" y="7844367"/>
                  <a:pt x="8030800" y="7844367"/>
                </a:cubicBezTo>
                <a:cubicBezTo>
                  <a:pt x="8030891" y="7844367"/>
                  <a:pt x="8030921" y="7844367"/>
                  <a:pt x="8031042" y="7844397"/>
                </a:cubicBezTo>
                <a:cubicBezTo>
                  <a:pt x="8031254" y="7844367"/>
                  <a:pt x="8031284" y="7844367"/>
                  <a:pt x="8031647" y="7844307"/>
                </a:cubicBezTo>
                <a:cubicBezTo>
                  <a:pt x="8038400" y="7843398"/>
                  <a:pt x="8044215" y="7847729"/>
                  <a:pt x="8045608" y="7854333"/>
                </a:cubicBezTo>
                <a:cubicBezTo>
                  <a:pt x="8046941" y="7860633"/>
                  <a:pt x="8041884" y="7867448"/>
                  <a:pt x="8035584" y="7868296"/>
                </a:cubicBezTo>
                <a:cubicBezTo>
                  <a:pt x="8032617" y="7868690"/>
                  <a:pt x="8029709" y="7868356"/>
                  <a:pt x="8026833" y="7867902"/>
                </a:cubicBezTo>
                <a:cubicBezTo>
                  <a:pt x="8023623" y="7868811"/>
                  <a:pt x="8020019" y="7868538"/>
                  <a:pt x="8016688" y="7865933"/>
                </a:cubicBezTo>
                <a:cubicBezTo>
                  <a:pt x="8014537" y="7864237"/>
                  <a:pt x="8013538" y="7862268"/>
                  <a:pt x="8013024" y="7860269"/>
                </a:cubicBezTo>
                <a:cubicBezTo>
                  <a:pt x="8012630" y="7859724"/>
                  <a:pt x="8012085" y="7859270"/>
                  <a:pt x="8011752" y="7858694"/>
                </a:cubicBezTo>
                <a:cubicBezTo>
                  <a:pt x="8008633" y="7857998"/>
                  <a:pt x="8005785" y="7856150"/>
                  <a:pt x="8004030" y="7853332"/>
                </a:cubicBezTo>
                <a:lnTo>
                  <a:pt x="7999941" y="7846881"/>
                </a:lnTo>
                <a:cubicBezTo>
                  <a:pt x="7999547" y="7846245"/>
                  <a:pt x="7999487" y="7845579"/>
                  <a:pt x="7999215" y="7844943"/>
                </a:cubicBezTo>
                <a:cubicBezTo>
                  <a:pt x="7998639" y="7844579"/>
                  <a:pt x="7997973" y="7844609"/>
                  <a:pt x="7997427" y="7844215"/>
                </a:cubicBezTo>
                <a:cubicBezTo>
                  <a:pt x="7992370" y="7840490"/>
                  <a:pt x="7989766" y="7834341"/>
                  <a:pt x="7993158" y="7828434"/>
                </a:cubicBezTo>
                <a:cubicBezTo>
                  <a:pt x="7996004" y="7823436"/>
                  <a:pt x="8003908" y="7820468"/>
                  <a:pt x="8008935" y="7824164"/>
                </a:cubicBezTo>
                <a:cubicBezTo>
                  <a:pt x="8009511" y="7824618"/>
                  <a:pt x="8010116" y="7825011"/>
                  <a:pt x="8010752" y="7825405"/>
                </a:cubicBezTo>
                <a:lnTo>
                  <a:pt x="8010994" y="7825405"/>
                </a:lnTo>
                <a:cubicBezTo>
                  <a:pt x="8011176" y="7825376"/>
                  <a:pt x="8011207" y="7825376"/>
                  <a:pt x="8011570" y="7825284"/>
                </a:cubicBezTo>
                <a:cubicBezTo>
                  <a:pt x="8017869" y="7823861"/>
                  <a:pt x="8023774" y="7827466"/>
                  <a:pt x="8025651" y="7833614"/>
                </a:cubicBezTo>
                <a:cubicBezTo>
                  <a:pt x="8026408" y="7836068"/>
                  <a:pt x="8025924" y="7838642"/>
                  <a:pt x="8024895" y="7840974"/>
                </a:cubicBezTo>
                <a:cubicBezTo>
                  <a:pt x="8026379" y="7841217"/>
                  <a:pt x="8027832" y="7841853"/>
                  <a:pt x="8029013" y="7842913"/>
                </a:cubicBezTo>
                <a:close/>
                <a:moveTo>
                  <a:pt x="7847980" y="7703640"/>
                </a:moveTo>
                <a:cubicBezTo>
                  <a:pt x="7841741" y="7704336"/>
                  <a:pt x="7835957" y="7699642"/>
                  <a:pt x="7835200" y="7693463"/>
                </a:cubicBezTo>
                <a:lnTo>
                  <a:pt x="7834322" y="7686253"/>
                </a:lnTo>
                <a:cubicBezTo>
                  <a:pt x="7833565" y="7680014"/>
                  <a:pt x="7838350" y="7674168"/>
                  <a:pt x="7844528" y="7673471"/>
                </a:cubicBezTo>
                <a:cubicBezTo>
                  <a:pt x="7850766" y="7672775"/>
                  <a:pt x="7856550" y="7677470"/>
                  <a:pt x="7857307" y="7683648"/>
                </a:cubicBezTo>
                <a:cubicBezTo>
                  <a:pt x="7857609" y="7686072"/>
                  <a:pt x="7857882" y="7688464"/>
                  <a:pt x="7858185" y="7690858"/>
                </a:cubicBezTo>
                <a:cubicBezTo>
                  <a:pt x="7858942" y="7697067"/>
                  <a:pt x="7854158" y="7702943"/>
                  <a:pt x="7847980" y="7703640"/>
                </a:cubicBezTo>
                <a:close/>
                <a:moveTo>
                  <a:pt x="7840046" y="7760282"/>
                </a:moveTo>
                <a:cubicBezTo>
                  <a:pt x="7828447" y="7751226"/>
                  <a:pt x="7840439" y="7731386"/>
                  <a:pt x="7852159" y="7740563"/>
                </a:cubicBezTo>
                <a:cubicBezTo>
                  <a:pt x="7863757" y="7749651"/>
                  <a:pt x="7851765" y="7769460"/>
                  <a:pt x="7840046" y="7760282"/>
                </a:cubicBezTo>
                <a:close/>
                <a:moveTo>
                  <a:pt x="7791290" y="7506180"/>
                </a:moveTo>
                <a:cubicBezTo>
                  <a:pt x="7787232" y="7500849"/>
                  <a:pt x="7789654" y="7494034"/>
                  <a:pt x="7794197" y="7490096"/>
                </a:cubicBezTo>
                <a:cubicBezTo>
                  <a:pt x="7801586" y="7483735"/>
                  <a:pt x="7811489" y="7483553"/>
                  <a:pt x="7820089" y="7487339"/>
                </a:cubicBezTo>
                <a:cubicBezTo>
                  <a:pt x="7825812" y="7489854"/>
                  <a:pt x="7828296" y="7497123"/>
                  <a:pt x="7825691" y="7502727"/>
                </a:cubicBezTo>
                <a:cubicBezTo>
                  <a:pt x="7824328" y="7505635"/>
                  <a:pt x="7821876" y="7507664"/>
                  <a:pt x="7818999" y="7508633"/>
                </a:cubicBezTo>
                <a:cubicBezTo>
                  <a:pt x="7820301" y="7510572"/>
                  <a:pt x="7821270" y="7512753"/>
                  <a:pt x="7821301" y="7514934"/>
                </a:cubicBezTo>
                <a:cubicBezTo>
                  <a:pt x="7821361" y="7521658"/>
                  <a:pt x="7816062" y="7525868"/>
                  <a:pt x="7809853" y="7526626"/>
                </a:cubicBezTo>
                <a:lnTo>
                  <a:pt x="7802646" y="7527504"/>
                </a:lnTo>
                <a:cubicBezTo>
                  <a:pt x="7796407" y="7528261"/>
                  <a:pt x="7791017" y="7521779"/>
                  <a:pt x="7790956" y="7516055"/>
                </a:cubicBezTo>
                <a:cubicBezTo>
                  <a:pt x="7790926" y="7512965"/>
                  <a:pt x="7792107" y="7510511"/>
                  <a:pt x="7793894" y="7508573"/>
                </a:cubicBezTo>
                <a:cubicBezTo>
                  <a:pt x="7792925" y="7507846"/>
                  <a:pt x="7791986" y="7507119"/>
                  <a:pt x="7791290" y="7506180"/>
                </a:cubicBezTo>
                <a:close/>
                <a:moveTo>
                  <a:pt x="7886137" y="7027538"/>
                </a:moveTo>
                <a:cubicBezTo>
                  <a:pt x="7877112" y="7015816"/>
                  <a:pt x="7896070" y="7002943"/>
                  <a:pt x="7905033" y="7014544"/>
                </a:cubicBezTo>
                <a:cubicBezTo>
                  <a:pt x="7914027" y="7026266"/>
                  <a:pt x="7895100" y="7039170"/>
                  <a:pt x="7886137" y="7027538"/>
                </a:cubicBezTo>
                <a:close/>
                <a:moveTo>
                  <a:pt x="7908909" y="7093813"/>
                </a:moveTo>
                <a:cubicBezTo>
                  <a:pt x="7914755" y="7107262"/>
                  <a:pt x="7894434" y="7117893"/>
                  <a:pt x="7888559" y="7104353"/>
                </a:cubicBezTo>
                <a:cubicBezTo>
                  <a:pt x="7882715" y="7090875"/>
                  <a:pt x="7903034" y="7080243"/>
                  <a:pt x="7908909" y="7093813"/>
                </a:cubicBezTo>
                <a:close/>
                <a:moveTo>
                  <a:pt x="7884078" y="7157391"/>
                </a:moveTo>
                <a:cubicBezTo>
                  <a:pt x="7889225" y="7163995"/>
                  <a:pt x="7885561" y="7171143"/>
                  <a:pt x="7879838" y="7174172"/>
                </a:cubicBezTo>
                <a:cubicBezTo>
                  <a:pt x="7884410" y="7174141"/>
                  <a:pt x="7889104" y="7176262"/>
                  <a:pt x="7891345" y="7181472"/>
                </a:cubicBezTo>
                <a:cubicBezTo>
                  <a:pt x="7892799" y="7184864"/>
                  <a:pt x="7892526" y="7187772"/>
                  <a:pt x="7891194" y="7190074"/>
                </a:cubicBezTo>
                <a:cubicBezTo>
                  <a:pt x="7894011" y="7187984"/>
                  <a:pt x="7897977" y="7187500"/>
                  <a:pt x="7901399" y="7188529"/>
                </a:cubicBezTo>
                <a:cubicBezTo>
                  <a:pt x="7901703" y="7187984"/>
                  <a:pt x="7901945" y="7187409"/>
                  <a:pt x="7902308" y="7186863"/>
                </a:cubicBezTo>
                <a:cubicBezTo>
                  <a:pt x="7906033" y="7181896"/>
                  <a:pt x="7912907" y="7180199"/>
                  <a:pt x="7918237" y="7183804"/>
                </a:cubicBezTo>
                <a:cubicBezTo>
                  <a:pt x="7922931" y="7186954"/>
                  <a:pt x="7924627" y="7193891"/>
                  <a:pt x="7921690" y="7198828"/>
                </a:cubicBezTo>
                <a:cubicBezTo>
                  <a:pt x="7921659" y="7199131"/>
                  <a:pt x="7921659" y="7199434"/>
                  <a:pt x="7921659" y="7199706"/>
                </a:cubicBezTo>
                <a:cubicBezTo>
                  <a:pt x="7921659" y="7199828"/>
                  <a:pt x="7921690" y="7199888"/>
                  <a:pt x="7921690" y="7200070"/>
                </a:cubicBezTo>
                <a:cubicBezTo>
                  <a:pt x="7921871" y="7200978"/>
                  <a:pt x="7921961" y="7201918"/>
                  <a:pt x="7922143" y="7202796"/>
                </a:cubicBezTo>
                <a:cubicBezTo>
                  <a:pt x="7922295" y="7203493"/>
                  <a:pt x="7923355" y="7207248"/>
                  <a:pt x="7922295" y="7203887"/>
                </a:cubicBezTo>
                <a:cubicBezTo>
                  <a:pt x="7923628" y="7208218"/>
                  <a:pt x="7924475" y="7212095"/>
                  <a:pt x="7921719" y="7216184"/>
                </a:cubicBezTo>
                <a:cubicBezTo>
                  <a:pt x="7918963" y="7220273"/>
                  <a:pt x="7914148" y="7221970"/>
                  <a:pt x="7909485" y="7220970"/>
                </a:cubicBezTo>
                <a:cubicBezTo>
                  <a:pt x="7908546" y="7220788"/>
                  <a:pt x="7907607" y="7220455"/>
                  <a:pt x="7906729" y="7220091"/>
                </a:cubicBezTo>
                <a:cubicBezTo>
                  <a:pt x="7905911" y="7219970"/>
                  <a:pt x="7905185" y="7219576"/>
                  <a:pt x="7904428" y="7219334"/>
                </a:cubicBezTo>
                <a:cubicBezTo>
                  <a:pt x="7903307" y="7219546"/>
                  <a:pt x="7902187" y="7219789"/>
                  <a:pt x="7901006" y="7219637"/>
                </a:cubicBezTo>
                <a:cubicBezTo>
                  <a:pt x="7898584" y="7219334"/>
                  <a:pt x="7896191" y="7219031"/>
                  <a:pt x="7893798" y="7218728"/>
                </a:cubicBezTo>
                <a:cubicBezTo>
                  <a:pt x="7887591" y="7217941"/>
                  <a:pt x="7882866" y="7212277"/>
                  <a:pt x="7883563" y="7205977"/>
                </a:cubicBezTo>
                <a:cubicBezTo>
                  <a:pt x="7883836" y="7203583"/>
                  <a:pt x="7885017" y="7201554"/>
                  <a:pt x="7886561" y="7199767"/>
                </a:cubicBezTo>
                <a:cubicBezTo>
                  <a:pt x="7886530" y="7197313"/>
                  <a:pt x="7887287" y="7194860"/>
                  <a:pt x="7888832" y="7192709"/>
                </a:cubicBezTo>
                <a:cubicBezTo>
                  <a:pt x="7883381" y="7197041"/>
                  <a:pt x="7873054" y="7196586"/>
                  <a:pt x="7869359" y="7188045"/>
                </a:cubicBezTo>
                <a:cubicBezTo>
                  <a:pt x="7866847" y="7182289"/>
                  <a:pt x="7869511" y="7177958"/>
                  <a:pt x="7873721" y="7175777"/>
                </a:cubicBezTo>
                <a:cubicBezTo>
                  <a:pt x="7870813" y="7175656"/>
                  <a:pt x="7867907" y="7174323"/>
                  <a:pt x="7865574" y="7171355"/>
                </a:cubicBezTo>
                <a:cubicBezTo>
                  <a:pt x="7856459" y="7159542"/>
                  <a:pt x="7874963" y="7145639"/>
                  <a:pt x="7884078" y="7157391"/>
                </a:cubicBezTo>
                <a:close/>
                <a:moveTo>
                  <a:pt x="7973171" y="7111684"/>
                </a:moveTo>
                <a:cubicBezTo>
                  <a:pt x="7968991" y="7107655"/>
                  <a:pt x="7968749" y="7099053"/>
                  <a:pt x="7973564" y="7095327"/>
                </a:cubicBezTo>
                <a:lnTo>
                  <a:pt x="7977622" y="7092177"/>
                </a:lnTo>
                <a:cubicBezTo>
                  <a:pt x="7982771" y="7088179"/>
                  <a:pt x="7989069" y="7087845"/>
                  <a:pt x="7993975" y="7092571"/>
                </a:cubicBezTo>
                <a:cubicBezTo>
                  <a:pt x="7998155" y="7096599"/>
                  <a:pt x="7998397" y="7105202"/>
                  <a:pt x="7993582" y="7108927"/>
                </a:cubicBezTo>
                <a:lnTo>
                  <a:pt x="7989524" y="7112078"/>
                </a:lnTo>
                <a:cubicBezTo>
                  <a:pt x="7988888" y="7112562"/>
                  <a:pt x="7988222" y="7112805"/>
                  <a:pt x="7987586" y="7113198"/>
                </a:cubicBezTo>
                <a:cubicBezTo>
                  <a:pt x="7990432" y="7113471"/>
                  <a:pt x="7993279" y="7113925"/>
                  <a:pt x="7995792" y="7115258"/>
                </a:cubicBezTo>
                <a:cubicBezTo>
                  <a:pt x="8001546" y="7118317"/>
                  <a:pt x="8003878" y="7125224"/>
                  <a:pt x="8000880" y="7131069"/>
                </a:cubicBezTo>
                <a:cubicBezTo>
                  <a:pt x="7998669" y="7135340"/>
                  <a:pt x="7994732" y="7136854"/>
                  <a:pt x="7990402" y="7138066"/>
                </a:cubicBezTo>
                <a:cubicBezTo>
                  <a:pt x="7987040" y="7139005"/>
                  <a:pt x="7983800" y="7137763"/>
                  <a:pt x="7981317" y="7135583"/>
                </a:cubicBezTo>
                <a:lnTo>
                  <a:pt x="7980620" y="7135522"/>
                </a:lnTo>
                <a:cubicBezTo>
                  <a:pt x="7974231" y="7134977"/>
                  <a:pt x="7969991" y="7129131"/>
                  <a:pt x="7970324" y="7123012"/>
                </a:cubicBezTo>
                <a:cubicBezTo>
                  <a:pt x="7970536" y="7118953"/>
                  <a:pt x="7973322" y="7115803"/>
                  <a:pt x="7976804" y="7114107"/>
                </a:cubicBezTo>
                <a:cubicBezTo>
                  <a:pt x="7975563" y="7113532"/>
                  <a:pt x="7974321" y="7112774"/>
                  <a:pt x="7973171" y="7111684"/>
                </a:cubicBezTo>
                <a:close/>
                <a:moveTo>
                  <a:pt x="7946885" y="7052740"/>
                </a:moveTo>
                <a:lnTo>
                  <a:pt x="7943736" y="7048681"/>
                </a:lnTo>
                <a:cubicBezTo>
                  <a:pt x="7939768" y="7043561"/>
                  <a:pt x="7940767" y="7036625"/>
                  <a:pt x="7945522" y="7032415"/>
                </a:cubicBezTo>
                <a:cubicBezTo>
                  <a:pt x="7950156" y="7028326"/>
                  <a:pt x="7958090" y="7029416"/>
                  <a:pt x="7961784" y="7034202"/>
                </a:cubicBezTo>
                <a:lnTo>
                  <a:pt x="7964933" y="7038261"/>
                </a:lnTo>
                <a:cubicBezTo>
                  <a:pt x="7968901" y="7043380"/>
                  <a:pt x="7967902" y="7050347"/>
                  <a:pt x="7963147" y="7054527"/>
                </a:cubicBezTo>
                <a:cubicBezTo>
                  <a:pt x="7962056" y="7055466"/>
                  <a:pt x="7960785" y="7056102"/>
                  <a:pt x="7959423" y="7056495"/>
                </a:cubicBezTo>
                <a:cubicBezTo>
                  <a:pt x="7967599" y="7056011"/>
                  <a:pt x="7975018" y="7060039"/>
                  <a:pt x="7980045" y="7066552"/>
                </a:cubicBezTo>
                <a:cubicBezTo>
                  <a:pt x="7983831" y="7071459"/>
                  <a:pt x="7982558" y="7078971"/>
                  <a:pt x="7977653" y="7082575"/>
                </a:cubicBezTo>
                <a:cubicBezTo>
                  <a:pt x="7972596" y="7086331"/>
                  <a:pt x="7965419" y="7085089"/>
                  <a:pt x="7961633" y="7080182"/>
                </a:cubicBezTo>
                <a:cubicBezTo>
                  <a:pt x="7961240" y="7079698"/>
                  <a:pt x="7961027" y="7079455"/>
                  <a:pt x="7960996" y="7079364"/>
                </a:cubicBezTo>
                <a:cubicBezTo>
                  <a:pt x="7960936" y="7079334"/>
                  <a:pt x="7960906" y="7079273"/>
                  <a:pt x="7960846" y="7079243"/>
                </a:cubicBezTo>
                <a:cubicBezTo>
                  <a:pt x="7960815" y="7079213"/>
                  <a:pt x="7960815" y="7079213"/>
                  <a:pt x="7960785" y="7079183"/>
                </a:cubicBezTo>
                <a:cubicBezTo>
                  <a:pt x="7960088" y="7079243"/>
                  <a:pt x="7959423" y="7079334"/>
                  <a:pt x="7958726" y="7079485"/>
                </a:cubicBezTo>
                <a:cubicBezTo>
                  <a:pt x="7952457" y="7080848"/>
                  <a:pt x="7946976" y="7074942"/>
                  <a:pt x="7946098" y="7069339"/>
                </a:cubicBezTo>
                <a:cubicBezTo>
                  <a:pt x="7945128" y="7063008"/>
                  <a:pt x="7950095" y="7058374"/>
                  <a:pt x="7955697" y="7056920"/>
                </a:cubicBezTo>
                <a:cubicBezTo>
                  <a:pt x="7952275" y="7056738"/>
                  <a:pt x="7948944" y="7055375"/>
                  <a:pt x="7946885" y="7052740"/>
                </a:cubicBezTo>
                <a:close/>
                <a:moveTo>
                  <a:pt x="8000607" y="7088421"/>
                </a:moveTo>
                <a:cubicBezTo>
                  <a:pt x="7996640" y="7083302"/>
                  <a:pt x="7998427" y="7076063"/>
                  <a:pt x="8003181" y="7072277"/>
                </a:cubicBezTo>
                <a:cubicBezTo>
                  <a:pt x="8006634" y="7069520"/>
                  <a:pt x="8011207" y="7069672"/>
                  <a:pt x="8014962" y="7071519"/>
                </a:cubicBezTo>
                <a:cubicBezTo>
                  <a:pt x="8015476" y="7069369"/>
                  <a:pt x="8016446" y="7067309"/>
                  <a:pt x="8017929" y="7065703"/>
                </a:cubicBezTo>
                <a:cubicBezTo>
                  <a:pt x="8017777" y="7065522"/>
                  <a:pt x="8017627" y="7065340"/>
                  <a:pt x="8017506" y="7065128"/>
                </a:cubicBezTo>
                <a:cubicBezTo>
                  <a:pt x="8013992" y="7059403"/>
                  <a:pt x="8016385" y="7053042"/>
                  <a:pt x="8021291" y="7049226"/>
                </a:cubicBezTo>
                <a:lnTo>
                  <a:pt x="8025348" y="7046076"/>
                </a:lnTo>
                <a:cubicBezTo>
                  <a:pt x="8030315" y="7042229"/>
                  <a:pt x="8038279" y="7044985"/>
                  <a:pt x="8041248" y="7049862"/>
                </a:cubicBezTo>
                <a:cubicBezTo>
                  <a:pt x="8041338" y="7049983"/>
                  <a:pt x="8041277" y="7050135"/>
                  <a:pt x="8041369" y="7050286"/>
                </a:cubicBezTo>
                <a:cubicBezTo>
                  <a:pt x="8041762" y="7049771"/>
                  <a:pt x="8041974" y="7049195"/>
                  <a:pt x="8042458" y="7048711"/>
                </a:cubicBezTo>
                <a:cubicBezTo>
                  <a:pt x="8046608" y="7044592"/>
                  <a:pt x="8054996" y="7044743"/>
                  <a:pt x="8058660" y="7049468"/>
                </a:cubicBezTo>
                <a:lnTo>
                  <a:pt x="8061779" y="7053497"/>
                </a:lnTo>
                <a:cubicBezTo>
                  <a:pt x="8065686" y="7058585"/>
                  <a:pt x="8065716" y="7065007"/>
                  <a:pt x="8060992" y="7069702"/>
                </a:cubicBezTo>
                <a:cubicBezTo>
                  <a:pt x="8060871" y="7069823"/>
                  <a:pt x="8060689" y="7069853"/>
                  <a:pt x="8060568" y="7069975"/>
                </a:cubicBezTo>
                <a:cubicBezTo>
                  <a:pt x="8066897" y="7081394"/>
                  <a:pt x="8050938" y="7094630"/>
                  <a:pt x="8042277" y="7083453"/>
                </a:cubicBezTo>
                <a:cubicBezTo>
                  <a:pt x="8041944" y="7083029"/>
                  <a:pt x="8041884" y="7082575"/>
                  <a:pt x="8041641" y="7082151"/>
                </a:cubicBezTo>
                <a:lnTo>
                  <a:pt x="8039460" y="7083847"/>
                </a:lnTo>
                <a:cubicBezTo>
                  <a:pt x="8036069" y="7086452"/>
                  <a:pt x="8031799" y="7086482"/>
                  <a:pt x="8028165" y="7084877"/>
                </a:cubicBezTo>
                <a:cubicBezTo>
                  <a:pt x="8026954" y="7085301"/>
                  <a:pt x="8025712" y="7085119"/>
                  <a:pt x="8024440" y="7085089"/>
                </a:cubicBezTo>
                <a:cubicBezTo>
                  <a:pt x="8024561" y="7088875"/>
                  <a:pt x="8022957" y="7092692"/>
                  <a:pt x="8019898" y="7095115"/>
                </a:cubicBezTo>
                <a:cubicBezTo>
                  <a:pt x="8014901" y="7099083"/>
                  <a:pt x="8007452" y="7097296"/>
                  <a:pt x="8003757" y="7092540"/>
                </a:cubicBezTo>
                <a:lnTo>
                  <a:pt x="8000607" y="7088421"/>
                </a:lnTo>
                <a:close/>
                <a:moveTo>
                  <a:pt x="8108749" y="7115409"/>
                </a:moveTo>
                <a:lnTo>
                  <a:pt x="8112806" y="7118560"/>
                </a:lnTo>
                <a:cubicBezTo>
                  <a:pt x="8117743" y="7122406"/>
                  <a:pt x="8119983" y="7128828"/>
                  <a:pt x="8116380" y="7134522"/>
                </a:cubicBezTo>
                <a:cubicBezTo>
                  <a:pt x="8115562" y="7135795"/>
                  <a:pt x="8114412" y="7136885"/>
                  <a:pt x="8113109" y="7137763"/>
                </a:cubicBezTo>
                <a:cubicBezTo>
                  <a:pt x="8114079" y="7138430"/>
                  <a:pt x="8115017" y="7139157"/>
                  <a:pt x="8115744" y="7140096"/>
                </a:cubicBezTo>
                <a:lnTo>
                  <a:pt x="8118863" y="7144124"/>
                </a:lnTo>
                <a:cubicBezTo>
                  <a:pt x="8122770" y="7149183"/>
                  <a:pt x="8120983" y="7156392"/>
                  <a:pt x="8116228" y="7160117"/>
                </a:cubicBezTo>
                <a:cubicBezTo>
                  <a:pt x="8111262" y="7164025"/>
                  <a:pt x="8103904" y="7162238"/>
                  <a:pt x="8100239" y="7157482"/>
                </a:cubicBezTo>
                <a:lnTo>
                  <a:pt x="8097120" y="7153453"/>
                </a:lnTo>
                <a:cubicBezTo>
                  <a:pt x="8093214" y="7148395"/>
                  <a:pt x="8095000" y="7141277"/>
                  <a:pt x="8099694" y="7137521"/>
                </a:cubicBezTo>
                <a:lnTo>
                  <a:pt x="8096362" y="7134916"/>
                </a:lnTo>
                <a:cubicBezTo>
                  <a:pt x="8091426" y="7131069"/>
                  <a:pt x="8089185" y="7124648"/>
                  <a:pt x="8092820" y="7118953"/>
                </a:cubicBezTo>
                <a:cubicBezTo>
                  <a:pt x="8095878" y="7114046"/>
                  <a:pt x="8103812" y="7111563"/>
                  <a:pt x="8108749" y="7115409"/>
                </a:cubicBezTo>
                <a:close/>
                <a:moveTo>
                  <a:pt x="8096241" y="7056102"/>
                </a:moveTo>
                <a:cubicBezTo>
                  <a:pt x="8099512" y="7051195"/>
                  <a:pt x="8107355" y="7049014"/>
                  <a:pt x="8112291" y="7052861"/>
                </a:cubicBezTo>
                <a:lnTo>
                  <a:pt x="8116350" y="7056041"/>
                </a:lnTo>
                <a:cubicBezTo>
                  <a:pt x="8121286" y="7059888"/>
                  <a:pt x="8123284" y="7066552"/>
                  <a:pt x="8119590" y="7072065"/>
                </a:cubicBezTo>
                <a:cubicBezTo>
                  <a:pt x="8116320" y="7076972"/>
                  <a:pt x="8108476" y="7079152"/>
                  <a:pt x="8103540" y="7075305"/>
                </a:cubicBezTo>
                <a:lnTo>
                  <a:pt x="8099482" y="7072155"/>
                </a:lnTo>
                <a:cubicBezTo>
                  <a:pt x="8094516" y="7068278"/>
                  <a:pt x="8092547" y="7061645"/>
                  <a:pt x="8096241" y="7056102"/>
                </a:cubicBezTo>
                <a:close/>
                <a:moveTo>
                  <a:pt x="8142121" y="7266041"/>
                </a:moveTo>
                <a:cubicBezTo>
                  <a:pt x="8145452" y="7267222"/>
                  <a:pt x="8147541" y="7269646"/>
                  <a:pt x="8148480" y="7272493"/>
                </a:cubicBezTo>
                <a:cubicBezTo>
                  <a:pt x="8151175" y="7278763"/>
                  <a:pt x="8149268" y="7287335"/>
                  <a:pt x="8141364" y="7288426"/>
                </a:cubicBezTo>
                <a:cubicBezTo>
                  <a:pt x="8139244" y="7288728"/>
                  <a:pt x="8137124" y="7289304"/>
                  <a:pt x="8135004" y="7289577"/>
                </a:cubicBezTo>
                <a:cubicBezTo>
                  <a:pt x="8134489" y="7289698"/>
                  <a:pt x="8133974" y="7289879"/>
                  <a:pt x="8133429" y="7290031"/>
                </a:cubicBezTo>
                <a:cubicBezTo>
                  <a:pt x="8131976" y="7290697"/>
                  <a:pt x="8130644" y="7291212"/>
                  <a:pt x="8129220" y="7291485"/>
                </a:cubicBezTo>
                <a:cubicBezTo>
                  <a:pt x="8127676" y="7294574"/>
                  <a:pt x="8124799" y="7297149"/>
                  <a:pt x="8121679" y="7297967"/>
                </a:cubicBezTo>
                <a:cubicBezTo>
                  <a:pt x="8115199" y="7299723"/>
                  <a:pt x="8109779" y="7295604"/>
                  <a:pt x="8107507" y="7289789"/>
                </a:cubicBezTo>
                <a:cubicBezTo>
                  <a:pt x="8109112" y="7293908"/>
                  <a:pt x="8109324" y="7292212"/>
                  <a:pt x="8106962" y="7290637"/>
                </a:cubicBezTo>
                <a:cubicBezTo>
                  <a:pt x="8105054" y="7289364"/>
                  <a:pt x="8103904" y="7288274"/>
                  <a:pt x="8102571" y="7286578"/>
                </a:cubicBezTo>
                <a:cubicBezTo>
                  <a:pt x="8099543" y="7282731"/>
                  <a:pt x="8098816" y="7278551"/>
                  <a:pt x="8098240" y="7273826"/>
                </a:cubicBezTo>
                <a:cubicBezTo>
                  <a:pt x="8098089" y="7272433"/>
                  <a:pt x="8098452" y="7270979"/>
                  <a:pt x="8099089" y="7269555"/>
                </a:cubicBezTo>
                <a:cubicBezTo>
                  <a:pt x="8098422" y="7267435"/>
                  <a:pt x="8098210" y="7265163"/>
                  <a:pt x="8098725" y="7263103"/>
                </a:cubicBezTo>
                <a:cubicBezTo>
                  <a:pt x="8099118" y="7261467"/>
                  <a:pt x="8099633" y="7259832"/>
                  <a:pt x="8100178" y="7258226"/>
                </a:cubicBezTo>
                <a:cubicBezTo>
                  <a:pt x="8100057" y="7257772"/>
                  <a:pt x="8099875" y="7257378"/>
                  <a:pt x="8099785" y="7256894"/>
                </a:cubicBezTo>
                <a:cubicBezTo>
                  <a:pt x="8098695" y="7251018"/>
                  <a:pt x="8102813" y="7244172"/>
                  <a:pt x="8109021" y="7243415"/>
                </a:cubicBezTo>
                <a:lnTo>
                  <a:pt x="8112383" y="7242991"/>
                </a:lnTo>
                <a:cubicBezTo>
                  <a:pt x="8113321" y="7242536"/>
                  <a:pt x="8114260" y="7242143"/>
                  <a:pt x="8115350" y="7241840"/>
                </a:cubicBezTo>
                <a:cubicBezTo>
                  <a:pt x="8123284" y="7239537"/>
                  <a:pt x="8131946" y="7242597"/>
                  <a:pt x="8139759" y="7244111"/>
                </a:cubicBezTo>
                <a:cubicBezTo>
                  <a:pt x="8151569" y="7246353"/>
                  <a:pt x="8150024" y="7261286"/>
                  <a:pt x="8141364" y="7265557"/>
                </a:cubicBezTo>
                <a:cubicBezTo>
                  <a:pt x="8141606" y="7265738"/>
                  <a:pt x="8141879" y="7265890"/>
                  <a:pt x="8142121" y="7266041"/>
                </a:cubicBezTo>
                <a:close/>
                <a:moveTo>
                  <a:pt x="8217889" y="7291091"/>
                </a:moveTo>
                <a:cubicBezTo>
                  <a:pt x="8229458" y="7300148"/>
                  <a:pt x="8217829" y="7320169"/>
                  <a:pt x="8206110" y="7311022"/>
                </a:cubicBezTo>
                <a:cubicBezTo>
                  <a:pt x="8204777" y="7309962"/>
                  <a:pt x="8203807" y="7308750"/>
                  <a:pt x="8203051" y="7307478"/>
                </a:cubicBezTo>
                <a:lnTo>
                  <a:pt x="8203051" y="7307690"/>
                </a:lnTo>
                <a:cubicBezTo>
                  <a:pt x="8202718" y="7314142"/>
                  <a:pt x="8196751" y="7318504"/>
                  <a:pt x="8190604" y="7318322"/>
                </a:cubicBezTo>
                <a:cubicBezTo>
                  <a:pt x="8184245" y="7318110"/>
                  <a:pt x="8179641" y="7311930"/>
                  <a:pt x="8179975" y="7305872"/>
                </a:cubicBezTo>
                <a:lnTo>
                  <a:pt x="8180217" y="7301571"/>
                </a:lnTo>
                <a:cubicBezTo>
                  <a:pt x="8177522" y="7299481"/>
                  <a:pt x="8175644" y="7296392"/>
                  <a:pt x="8175554" y="7292636"/>
                </a:cubicBezTo>
                <a:cubicBezTo>
                  <a:pt x="8175462" y="7287789"/>
                  <a:pt x="8178189" y="7284518"/>
                  <a:pt x="8181458" y="7281368"/>
                </a:cubicBezTo>
                <a:cubicBezTo>
                  <a:pt x="8184002" y="7278914"/>
                  <a:pt x="8187455" y="7278430"/>
                  <a:pt x="8190695" y="7279187"/>
                </a:cubicBezTo>
                <a:cubicBezTo>
                  <a:pt x="8190907" y="7279096"/>
                  <a:pt x="8191119" y="7279005"/>
                  <a:pt x="8191331" y="7278914"/>
                </a:cubicBezTo>
                <a:cubicBezTo>
                  <a:pt x="8197266" y="7276309"/>
                  <a:pt x="8203807" y="7279460"/>
                  <a:pt x="8206503" y="7285063"/>
                </a:cubicBezTo>
                <a:cubicBezTo>
                  <a:pt x="8207320" y="7286760"/>
                  <a:pt x="8207441" y="7288516"/>
                  <a:pt x="8207291" y="7290273"/>
                </a:cubicBezTo>
                <a:cubicBezTo>
                  <a:pt x="8210318" y="7288395"/>
                  <a:pt x="8214044" y="7288092"/>
                  <a:pt x="8217889" y="7291091"/>
                </a:cubicBezTo>
                <a:close/>
                <a:moveTo>
                  <a:pt x="8216164" y="7228845"/>
                </a:moveTo>
                <a:cubicBezTo>
                  <a:pt x="8219283" y="7223181"/>
                  <a:pt x="8225097" y="7220939"/>
                  <a:pt x="8231154" y="7220152"/>
                </a:cubicBezTo>
                <a:cubicBezTo>
                  <a:pt x="8237392" y="7219334"/>
                  <a:pt x="8242934" y="7225483"/>
                  <a:pt x="8243146" y="7231299"/>
                </a:cubicBezTo>
                <a:cubicBezTo>
                  <a:pt x="8243297" y="7235963"/>
                  <a:pt x="8240784" y="7239537"/>
                  <a:pt x="8237150" y="7241567"/>
                </a:cubicBezTo>
                <a:cubicBezTo>
                  <a:pt x="8237119" y="7246565"/>
                  <a:pt x="8234484" y="7251199"/>
                  <a:pt x="8229276" y="7252804"/>
                </a:cubicBezTo>
                <a:cubicBezTo>
                  <a:pt x="8223613" y="7254531"/>
                  <a:pt x="8216224" y="7251199"/>
                  <a:pt x="8214831" y="7245111"/>
                </a:cubicBezTo>
                <a:cubicBezTo>
                  <a:pt x="8213589" y="7239507"/>
                  <a:pt x="8213316" y="7233994"/>
                  <a:pt x="8216164" y="7228845"/>
                </a:cubicBezTo>
                <a:close/>
                <a:moveTo>
                  <a:pt x="8323063" y="7570031"/>
                </a:moveTo>
                <a:lnTo>
                  <a:pt x="8323002" y="7570092"/>
                </a:lnTo>
                <a:cubicBezTo>
                  <a:pt x="8322760" y="7570394"/>
                  <a:pt x="8322488" y="7570637"/>
                  <a:pt x="8322215" y="7570909"/>
                </a:cubicBezTo>
                <a:cubicBezTo>
                  <a:pt x="8322578" y="7571939"/>
                  <a:pt x="8322851" y="7572999"/>
                  <a:pt x="8322912" y="7574060"/>
                </a:cubicBezTo>
                <a:cubicBezTo>
                  <a:pt x="8323184" y="7580663"/>
                  <a:pt x="8318036" y="7585358"/>
                  <a:pt x="8311858" y="7586115"/>
                </a:cubicBezTo>
                <a:lnTo>
                  <a:pt x="8304651" y="7586993"/>
                </a:lnTo>
                <a:cubicBezTo>
                  <a:pt x="8298413" y="7587751"/>
                  <a:pt x="8292871" y="7581784"/>
                  <a:pt x="8292598" y="7575907"/>
                </a:cubicBezTo>
                <a:cubicBezTo>
                  <a:pt x="8292325" y="7569849"/>
                  <a:pt x="8296687" y="7565427"/>
                  <a:pt x="8302198" y="7564155"/>
                </a:cubicBezTo>
                <a:cubicBezTo>
                  <a:pt x="8301986" y="7561428"/>
                  <a:pt x="8302591" y="7558612"/>
                  <a:pt x="8304287" y="7556491"/>
                </a:cubicBezTo>
                <a:lnTo>
                  <a:pt x="8307467" y="7552432"/>
                </a:lnTo>
                <a:cubicBezTo>
                  <a:pt x="8309920" y="7549283"/>
                  <a:pt x="8313433" y="7548283"/>
                  <a:pt x="8317006" y="7548343"/>
                </a:cubicBezTo>
                <a:cubicBezTo>
                  <a:pt x="8319551" y="7546526"/>
                  <a:pt x="8322821" y="7545678"/>
                  <a:pt x="8326697" y="7546526"/>
                </a:cubicBezTo>
                <a:cubicBezTo>
                  <a:pt x="8340869" y="7549767"/>
                  <a:pt x="8335994" y="7569880"/>
                  <a:pt x="8323063" y="7570031"/>
                </a:cubicBezTo>
                <a:close/>
                <a:moveTo>
                  <a:pt x="8354739" y="7558521"/>
                </a:moveTo>
                <a:cubicBezTo>
                  <a:pt x="8361220" y="7559793"/>
                  <a:pt x="8366459" y="7564458"/>
                  <a:pt x="8365884" y="7571606"/>
                </a:cubicBezTo>
                <a:cubicBezTo>
                  <a:pt x="8365429" y="7577634"/>
                  <a:pt x="8359251" y="7584025"/>
                  <a:pt x="8352832" y="7582753"/>
                </a:cubicBezTo>
                <a:cubicBezTo>
                  <a:pt x="8352074" y="7582571"/>
                  <a:pt x="8351317" y="7582480"/>
                  <a:pt x="8350560" y="7582420"/>
                </a:cubicBezTo>
                <a:lnTo>
                  <a:pt x="8350560" y="7582420"/>
                </a:lnTo>
                <a:cubicBezTo>
                  <a:pt x="8350470" y="7582450"/>
                  <a:pt x="8350439" y="7582450"/>
                  <a:pt x="8350318" y="7582511"/>
                </a:cubicBezTo>
                <a:cubicBezTo>
                  <a:pt x="8350166" y="7582632"/>
                  <a:pt x="8350136" y="7582662"/>
                  <a:pt x="8349834" y="7582874"/>
                </a:cubicBezTo>
                <a:cubicBezTo>
                  <a:pt x="8344474" y="7587084"/>
                  <a:pt x="8337266" y="7586297"/>
                  <a:pt x="8332724" y="7581299"/>
                </a:cubicBezTo>
                <a:cubicBezTo>
                  <a:pt x="8328393" y="7576543"/>
                  <a:pt x="8329301" y="7568092"/>
                  <a:pt x="8334298" y="7564185"/>
                </a:cubicBezTo>
                <a:cubicBezTo>
                  <a:pt x="8340112" y="7559611"/>
                  <a:pt x="8347320" y="7557067"/>
                  <a:pt x="8354739" y="7558521"/>
                </a:cubicBezTo>
                <a:close/>
                <a:moveTo>
                  <a:pt x="8292598" y="7616405"/>
                </a:moveTo>
                <a:lnTo>
                  <a:pt x="8296414" y="7617253"/>
                </a:lnTo>
                <a:cubicBezTo>
                  <a:pt x="8296747" y="7616617"/>
                  <a:pt x="8296959" y="7615920"/>
                  <a:pt x="8297382" y="7615345"/>
                </a:cubicBezTo>
                <a:cubicBezTo>
                  <a:pt x="8301259" y="7610286"/>
                  <a:pt x="8308921" y="7610195"/>
                  <a:pt x="8313676" y="7613921"/>
                </a:cubicBezTo>
                <a:lnTo>
                  <a:pt x="8317733" y="7617071"/>
                </a:lnTo>
                <a:cubicBezTo>
                  <a:pt x="8322821" y="7621070"/>
                  <a:pt x="8322851" y="7628521"/>
                  <a:pt x="8319157" y="7633367"/>
                </a:cubicBezTo>
                <a:cubicBezTo>
                  <a:pt x="8318884" y="7633731"/>
                  <a:pt x="8318460" y="7633882"/>
                  <a:pt x="8318157" y="7634185"/>
                </a:cubicBezTo>
                <a:cubicBezTo>
                  <a:pt x="8322276" y="7634761"/>
                  <a:pt x="8326515" y="7636669"/>
                  <a:pt x="8330210" y="7639728"/>
                </a:cubicBezTo>
                <a:cubicBezTo>
                  <a:pt x="8334813" y="7633428"/>
                  <a:pt x="8347865" y="7633095"/>
                  <a:pt x="8351832" y="7643121"/>
                </a:cubicBezTo>
                <a:cubicBezTo>
                  <a:pt x="8352680" y="7645271"/>
                  <a:pt x="8352680" y="7647119"/>
                  <a:pt x="8352347" y="7648815"/>
                </a:cubicBezTo>
                <a:cubicBezTo>
                  <a:pt x="8355163" y="7644726"/>
                  <a:pt x="8360463" y="7642727"/>
                  <a:pt x="8365399" y="7643757"/>
                </a:cubicBezTo>
                <a:cubicBezTo>
                  <a:pt x="8371970" y="7645150"/>
                  <a:pt x="8375483" y="7652389"/>
                  <a:pt x="8374121" y="7658568"/>
                </a:cubicBezTo>
                <a:lnTo>
                  <a:pt x="8372940" y="7663839"/>
                </a:lnTo>
                <a:cubicBezTo>
                  <a:pt x="8372546" y="7665686"/>
                  <a:pt x="8371667" y="7667201"/>
                  <a:pt x="8370547" y="7668504"/>
                </a:cubicBezTo>
                <a:cubicBezTo>
                  <a:pt x="8371849" y="7669564"/>
                  <a:pt x="8372909" y="7670836"/>
                  <a:pt x="8373636" y="7672229"/>
                </a:cubicBezTo>
                <a:cubicBezTo>
                  <a:pt x="8376997" y="7672593"/>
                  <a:pt x="8380087" y="7674107"/>
                  <a:pt x="8382055" y="7677651"/>
                </a:cubicBezTo>
                <a:cubicBezTo>
                  <a:pt x="8382328" y="7678166"/>
                  <a:pt x="8382388" y="7678802"/>
                  <a:pt x="8382570" y="7679378"/>
                </a:cubicBezTo>
                <a:cubicBezTo>
                  <a:pt x="8382751" y="7679378"/>
                  <a:pt x="8382902" y="7679317"/>
                  <a:pt x="8383115" y="7679347"/>
                </a:cubicBezTo>
                <a:cubicBezTo>
                  <a:pt x="8389322" y="7679983"/>
                  <a:pt x="8394713" y="7686950"/>
                  <a:pt x="8393319" y="7693190"/>
                </a:cubicBezTo>
                <a:lnTo>
                  <a:pt x="8392138" y="7698460"/>
                </a:lnTo>
                <a:cubicBezTo>
                  <a:pt x="8390655" y="7705124"/>
                  <a:pt x="8385234" y="7709395"/>
                  <a:pt x="8378299" y="7708668"/>
                </a:cubicBezTo>
                <a:cubicBezTo>
                  <a:pt x="8372606" y="7708062"/>
                  <a:pt x="8367882" y="7702186"/>
                  <a:pt x="8368155" y="7696431"/>
                </a:cubicBezTo>
                <a:cubicBezTo>
                  <a:pt x="8364884" y="7696734"/>
                  <a:pt x="8361795" y="7695795"/>
                  <a:pt x="8359372" y="7693523"/>
                </a:cubicBezTo>
                <a:cubicBezTo>
                  <a:pt x="8354103" y="7694977"/>
                  <a:pt x="8347835" y="7691887"/>
                  <a:pt x="8345534" y="7687223"/>
                </a:cubicBezTo>
                <a:cubicBezTo>
                  <a:pt x="8344867" y="7685890"/>
                  <a:pt x="8344624" y="7684527"/>
                  <a:pt x="8344503" y="7683225"/>
                </a:cubicBezTo>
                <a:cubicBezTo>
                  <a:pt x="8344413" y="7683225"/>
                  <a:pt x="8344322" y="7683255"/>
                  <a:pt x="8344231" y="7683255"/>
                </a:cubicBezTo>
                <a:cubicBezTo>
                  <a:pt x="8341505" y="7687920"/>
                  <a:pt x="8337175" y="7691554"/>
                  <a:pt x="8331270" y="7692706"/>
                </a:cubicBezTo>
                <a:cubicBezTo>
                  <a:pt x="8327485" y="7693463"/>
                  <a:pt x="8323972" y="7693160"/>
                  <a:pt x="8320732" y="7692100"/>
                </a:cubicBezTo>
                <a:cubicBezTo>
                  <a:pt x="8319611" y="7693493"/>
                  <a:pt x="8318187" y="7694704"/>
                  <a:pt x="8316431" y="7695583"/>
                </a:cubicBezTo>
                <a:cubicBezTo>
                  <a:pt x="8315795" y="7695886"/>
                  <a:pt x="8315099" y="7695855"/>
                  <a:pt x="8314433" y="7696007"/>
                </a:cubicBezTo>
                <a:cubicBezTo>
                  <a:pt x="8312070" y="7700520"/>
                  <a:pt x="8307619" y="7703277"/>
                  <a:pt x="8302047" y="7702671"/>
                </a:cubicBezTo>
                <a:cubicBezTo>
                  <a:pt x="8295838" y="7702035"/>
                  <a:pt x="8290448" y="7695068"/>
                  <a:pt x="8291841" y="7688828"/>
                </a:cubicBezTo>
                <a:lnTo>
                  <a:pt x="8293022" y="7683558"/>
                </a:lnTo>
                <a:cubicBezTo>
                  <a:pt x="8293537" y="7681256"/>
                  <a:pt x="8294657" y="7679378"/>
                  <a:pt x="8296020" y="7677772"/>
                </a:cubicBezTo>
                <a:cubicBezTo>
                  <a:pt x="8295930" y="7676803"/>
                  <a:pt x="8295687" y="7675894"/>
                  <a:pt x="8295838" y="7674865"/>
                </a:cubicBezTo>
                <a:cubicBezTo>
                  <a:pt x="8296141" y="7672744"/>
                  <a:pt x="8297232" y="7670806"/>
                  <a:pt x="8298655" y="7669049"/>
                </a:cubicBezTo>
                <a:cubicBezTo>
                  <a:pt x="8298715" y="7668958"/>
                  <a:pt x="8298685" y="7668867"/>
                  <a:pt x="8298746" y="7668776"/>
                </a:cubicBezTo>
                <a:cubicBezTo>
                  <a:pt x="8298685" y="7668655"/>
                  <a:pt x="8298625" y="7668473"/>
                  <a:pt x="8298564" y="7668322"/>
                </a:cubicBezTo>
                <a:cubicBezTo>
                  <a:pt x="8294384" y="7671775"/>
                  <a:pt x="8287935" y="7672562"/>
                  <a:pt x="8283574" y="7668958"/>
                </a:cubicBezTo>
                <a:cubicBezTo>
                  <a:pt x="8279849" y="7671139"/>
                  <a:pt x="8275336" y="7671260"/>
                  <a:pt x="8271249" y="7668716"/>
                </a:cubicBezTo>
                <a:cubicBezTo>
                  <a:pt x="8266191" y="7665565"/>
                  <a:pt x="8264525" y="7657387"/>
                  <a:pt x="8268251" y="7652632"/>
                </a:cubicBezTo>
                <a:lnTo>
                  <a:pt x="8271399" y="7648573"/>
                </a:lnTo>
                <a:cubicBezTo>
                  <a:pt x="8275397" y="7643484"/>
                  <a:pt x="8281878" y="7642091"/>
                  <a:pt x="8287480" y="7645574"/>
                </a:cubicBezTo>
                <a:cubicBezTo>
                  <a:pt x="8288843" y="7646422"/>
                  <a:pt x="8289903" y="7647664"/>
                  <a:pt x="8290751" y="7649057"/>
                </a:cubicBezTo>
                <a:cubicBezTo>
                  <a:pt x="8292265" y="7648967"/>
                  <a:pt x="8293779" y="7648755"/>
                  <a:pt x="8295172" y="7649239"/>
                </a:cubicBezTo>
                <a:cubicBezTo>
                  <a:pt x="8296383" y="7645392"/>
                  <a:pt x="8299412" y="7642273"/>
                  <a:pt x="8302864" y="7639607"/>
                </a:cubicBezTo>
                <a:cubicBezTo>
                  <a:pt x="8300411" y="7641303"/>
                  <a:pt x="8297474" y="7642242"/>
                  <a:pt x="8294628" y="7641606"/>
                </a:cubicBezTo>
                <a:lnTo>
                  <a:pt x="8289358" y="7640395"/>
                </a:lnTo>
                <a:cubicBezTo>
                  <a:pt x="8282696" y="7638911"/>
                  <a:pt x="8278305" y="7633761"/>
                  <a:pt x="8278941" y="7626734"/>
                </a:cubicBezTo>
                <a:cubicBezTo>
                  <a:pt x="8279486" y="7620676"/>
                  <a:pt x="8286390" y="7615042"/>
                  <a:pt x="8292598" y="7616405"/>
                </a:cubicBezTo>
                <a:close/>
                <a:moveTo>
                  <a:pt x="8436383" y="7578542"/>
                </a:moveTo>
                <a:cubicBezTo>
                  <a:pt x="8434989" y="7585116"/>
                  <a:pt x="8427752" y="7588629"/>
                  <a:pt x="8421544" y="7587236"/>
                </a:cubicBezTo>
                <a:lnTo>
                  <a:pt x="8416275" y="7586054"/>
                </a:lnTo>
                <a:cubicBezTo>
                  <a:pt x="8409642" y="7584570"/>
                  <a:pt x="8406250" y="7577483"/>
                  <a:pt x="8407583" y="7571213"/>
                </a:cubicBezTo>
                <a:cubicBezTo>
                  <a:pt x="8408976" y="7564639"/>
                  <a:pt x="8416214" y="7561126"/>
                  <a:pt x="8422422" y="7562519"/>
                </a:cubicBezTo>
                <a:lnTo>
                  <a:pt x="8427691" y="7563701"/>
                </a:lnTo>
                <a:cubicBezTo>
                  <a:pt x="8434323" y="7565215"/>
                  <a:pt x="8437715" y="7572303"/>
                  <a:pt x="8436383" y="7578542"/>
                </a:cubicBezTo>
                <a:close/>
                <a:moveTo>
                  <a:pt x="8446981" y="7541982"/>
                </a:moveTo>
                <a:cubicBezTo>
                  <a:pt x="8458671" y="7551130"/>
                  <a:pt x="8445437" y="7570122"/>
                  <a:pt x="8433718" y="7560914"/>
                </a:cubicBezTo>
                <a:cubicBezTo>
                  <a:pt x="8421998" y="7551796"/>
                  <a:pt x="8435232" y="7532805"/>
                  <a:pt x="8446981" y="7541982"/>
                </a:cubicBezTo>
                <a:close/>
                <a:moveTo>
                  <a:pt x="8411793" y="7604441"/>
                </a:moveTo>
                <a:cubicBezTo>
                  <a:pt x="8418031" y="7605137"/>
                  <a:pt x="8423270" y="7612134"/>
                  <a:pt x="8421877" y="7618344"/>
                </a:cubicBezTo>
                <a:lnTo>
                  <a:pt x="8420696" y="7623614"/>
                </a:lnTo>
                <a:cubicBezTo>
                  <a:pt x="8419212" y="7630247"/>
                  <a:pt x="8413671" y="7634488"/>
                  <a:pt x="8406796" y="7633700"/>
                </a:cubicBezTo>
                <a:cubicBezTo>
                  <a:pt x="8402163" y="7633155"/>
                  <a:pt x="8398074" y="7629157"/>
                  <a:pt x="8396863" y="7624583"/>
                </a:cubicBezTo>
                <a:cubicBezTo>
                  <a:pt x="8393108" y="7627976"/>
                  <a:pt x="8387596" y="7629309"/>
                  <a:pt x="8382449" y="7625280"/>
                </a:cubicBezTo>
                <a:cubicBezTo>
                  <a:pt x="8370728" y="7616102"/>
                  <a:pt x="8385144" y="7598019"/>
                  <a:pt x="8396893" y="7607197"/>
                </a:cubicBezTo>
                <a:cubicBezTo>
                  <a:pt x="8398105" y="7608166"/>
                  <a:pt x="8398892" y="7609257"/>
                  <a:pt x="8399588" y="7610347"/>
                </a:cubicBezTo>
                <a:cubicBezTo>
                  <a:pt x="8402042" y="7606258"/>
                  <a:pt x="8406493" y="7603835"/>
                  <a:pt x="8411793" y="7604441"/>
                </a:cubicBezTo>
                <a:close/>
                <a:moveTo>
                  <a:pt x="8393592" y="7732385"/>
                </a:moveTo>
                <a:cubicBezTo>
                  <a:pt x="8393319" y="7731719"/>
                  <a:pt x="8393017" y="7731052"/>
                  <a:pt x="8392654" y="7730416"/>
                </a:cubicBezTo>
                <a:lnTo>
                  <a:pt x="8392654" y="7730416"/>
                </a:lnTo>
                <a:cubicBezTo>
                  <a:pt x="8392563" y="7730356"/>
                  <a:pt x="8392563" y="7730356"/>
                  <a:pt x="8392442" y="7730295"/>
                </a:cubicBezTo>
                <a:cubicBezTo>
                  <a:pt x="8392260" y="7730235"/>
                  <a:pt x="8392230" y="7730235"/>
                  <a:pt x="8391896" y="7730113"/>
                </a:cubicBezTo>
                <a:cubicBezTo>
                  <a:pt x="8385719" y="7728175"/>
                  <a:pt x="8382478" y="7722056"/>
                  <a:pt x="8383962" y="7715816"/>
                </a:cubicBezTo>
                <a:cubicBezTo>
                  <a:pt x="8385386" y="7709849"/>
                  <a:pt x="8392502" y="7706033"/>
                  <a:pt x="8398286" y="7707881"/>
                </a:cubicBezTo>
                <a:cubicBezTo>
                  <a:pt x="8405009" y="7710031"/>
                  <a:pt x="8410854" y="7714332"/>
                  <a:pt x="8413700" y="7720966"/>
                </a:cubicBezTo>
                <a:cubicBezTo>
                  <a:pt x="8414397" y="7722571"/>
                  <a:pt x="8414760" y="7724237"/>
                  <a:pt x="8414881" y="7725903"/>
                </a:cubicBezTo>
                <a:cubicBezTo>
                  <a:pt x="8417274" y="7727781"/>
                  <a:pt x="8418970" y="7730507"/>
                  <a:pt x="8419364" y="7733657"/>
                </a:cubicBezTo>
                <a:lnTo>
                  <a:pt x="8420241" y="7740866"/>
                </a:lnTo>
                <a:cubicBezTo>
                  <a:pt x="8420998" y="7747106"/>
                  <a:pt x="8416244" y="7752952"/>
                  <a:pt x="8410036" y="7753649"/>
                </a:cubicBezTo>
                <a:cubicBezTo>
                  <a:pt x="8403798" y="7754346"/>
                  <a:pt x="8398013" y="7749651"/>
                  <a:pt x="8397256" y="7743441"/>
                </a:cubicBezTo>
                <a:cubicBezTo>
                  <a:pt x="8396954" y="7741048"/>
                  <a:pt x="8396651" y="7738625"/>
                  <a:pt x="8396378" y="7736232"/>
                </a:cubicBezTo>
                <a:cubicBezTo>
                  <a:pt x="8396378" y="7736111"/>
                  <a:pt x="8396409" y="7735989"/>
                  <a:pt x="8396409" y="7735868"/>
                </a:cubicBezTo>
                <a:cubicBezTo>
                  <a:pt x="8395197" y="7734960"/>
                  <a:pt x="8394198" y="7733809"/>
                  <a:pt x="8393592" y="7732385"/>
                </a:cubicBezTo>
                <a:close/>
                <a:moveTo>
                  <a:pt x="8400800" y="7657326"/>
                </a:moveTo>
                <a:cubicBezTo>
                  <a:pt x="8416093" y="7660749"/>
                  <a:pt x="8410521" y="7684406"/>
                  <a:pt x="8395258" y="7680983"/>
                </a:cubicBezTo>
                <a:cubicBezTo>
                  <a:pt x="8379995" y="7677530"/>
                  <a:pt x="8385568" y="7653873"/>
                  <a:pt x="8400800" y="7657326"/>
                </a:cubicBezTo>
                <a:close/>
                <a:moveTo>
                  <a:pt x="8417274" y="7700611"/>
                </a:moveTo>
                <a:lnTo>
                  <a:pt x="8419636" y="7690070"/>
                </a:lnTo>
                <a:cubicBezTo>
                  <a:pt x="8421119" y="7683436"/>
                  <a:pt x="8428327" y="7680105"/>
                  <a:pt x="8434536" y="7681498"/>
                </a:cubicBezTo>
                <a:cubicBezTo>
                  <a:pt x="8441106" y="7682952"/>
                  <a:pt x="8444498" y="7690191"/>
                  <a:pt x="8443105" y="7696401"/>
                </a:cubicBezTo>
                <a:lnTo>
                  <a:pt x="8440743" y="7706941"/>
                </a:lnTo>
                <a:cubicBezTo>
                  <a:pt x="8439259" y="7713575"/>
                  <a:pt x="8432052" y="7716907"/>
                  <a:pt x="8425874" y="7715544"/>
                </a:cubicBezTo>
                <a:cubicBezTo>
                  <a:pt x="8419273" y="7714060"/>
                  <a:pt x="8415881" y="7706790"/>
                  <a:pt x="8417274" y="7700611"/>
                </a:cubicBezTo>
                <a:close/>
                <a:moveTo>
                  <a:pt x="8347472" y="7800870"/>
                </a:moveTo>
                <a:cubicBezTo>
                  <a:pt x="8341203" y="7797630"/>
                  <a:pt x="8340445" y="7790088"/>
                  <a:pt x="8343020" y="7784271"/>
                </a:cubicBezTo>
                <a:cubicBezTo>
                  <a:pt x="8347168" y="7774912"/>
                  <a:pt x="8356496" y="7770308"/>
                  <a:pt x="8366368" y="7770006"/>
                </a:cubicBezTo>
                <a:cubicBezTo>
                  <a:pt x="8372940" y="7769823"/>
                  <a:pt x="8378542" y="7775609"/>
                  <a:pt x="8378602" y="7782060"/>
                </a:cubicBezTo>
                <a:cubicBezTo>
                  <a:pt x="8378633" y="7785453"/>
                  <a:pt x="8377179" y="7788482"/>
                  <a:pt x="8374938" y="7790693"/>
                </a:cubicBezTo>
                <a:cubicBezTo>
                  <a:pt x="8377058" y="7791965"/>
                  <a:pt x="8378965" y="7793601"/>
                  <a:pt x="8379965" y="7795630"/>
                </a:cubicBezTo>
                <a:cubicBezTo>
                  <a:pt x="8383054" y="7801992"/>
                  <a:pt x="8379904" y="7808383"/>
                  <a:pt x="8374363" y="7811896"/>
                </a:cubicBezTo>
                <a:lnTo>
                  <a:pt x="8367912" y="7815986"/>
                </a:lnTo>
                <a:cubicBezTo>
                  <a:pt x="8362341" y="7819529"/>
                  <a:pt x="8354285" y="7815773"/>
                  <a:pt x="8351680" y="7810381"/>
                </a:cubicBezTo>
                <a:cubicBezTo>
                  <a:pt x="8350257" y="7807474"/>
                  <a:pt x="8350288" y="7804597"/>
                  <a:pt x="8351105" y="7801931"/>
                </a:cubicBezTo>
                <a:cubicBezTo>
                  <a:pt x="8349803" y="7801719"/>
                  <a:pt x="8348561" y="7801416"/>
                  <a:pt x="8347472" y="7800870"/>
                </a:cubicBezTo>
                <a:close/>
                <a:moveTo>
                  <a:pt x="8336782" y="7738655"/>
                </a:moveTo>
                <a:cubicBezTo>
                  <a:pt x="8338053" y="7732325"/>
                  <a:pt x="8344685" y="7727720"/>
                  <a:pt x="8351105" y="7729144"/>
                </a:cubicBezTo>
                <a:lnTo>
                  <a:pt x="8356374" y="7730325"/>
                </a:lnTo>
                <a:cubicBezTo>
                  <a:pt x="8362794" y="7731779"/>
                  <a:pt x="8367216" y="7738079"/>
                  <a:pt x="8365884" y="7744653"/>
                </a:cubicBezTo>
                <a:cubicBezTo>
                  <a:pt x="8364611" y="7750983"/>
                  <a:pt x="8357979" y="7755587"/>
                  <a:pt x="8351590" y="7754164"/>
                </a:cubicBezTo>
                <a:lnTo>
                  <a:pt x="8346320" y="7752982"/>
                </a:lnTo>
                <a:cubicBezTo>
                  <a:pt x="8339870" y="7751528"/>
                  <a:pt x="8335449" y="7745228"/>
                  <a:pt x="8336782" y="7738655"/>
                </a:cubicBezTo>
                <a:close/>
                <a:moveTo>
                  <a:pt x="8298867" y="7784363"/>
                </a:moveTo>
                <a:lnTo>
                  <a:pt x="8301229" y="7773821"/>
                </a:lnTo>
                <a:cubicBezTo>
                  <a:pt x="8302683" y="7767401"/>
                  <a:pt x="8310374" y="7763857"/>
                  <a:pt x="8316340" y="7765643"/>
                </a:cubicBezTo>
                <a:cubicBezTo>
                  <a:pt x="8322942" y="7767612"/>
                  <a:pt x="8325940" y="7774367"/>
                  <a:pt x="8324517" y="7780758"/>
                </a:cubicBezTo>
                <a:lnTo>
                  <a:pt x="8322155" y="7791299"/>
                </a:lnTo>
                <a:cubicBezTo>
                  <a:pt x="8320701" y="7797720"/>
                  <a:pt x="8313009" y="7801264"/>
                  <a:pt x="8307043" y="7799477"/>
                </a:cubicBezTo>
                <a:cubicBezTo>
                  <a:pt x="8300442" y="7797508"/>
                  <a:pt x="8297413" y="7790754"/>
                  <a:pt x="8298867" y="7784363"/>
                </a:cubicBezTo>
                <a:close/>
                <a:moveTo>
                  <a:pt x="8298594" y="7742259"/>
                </a:moveTo>
                <a:cubicBezTo>
                  <a:pt x="8292750" y="7740957"/>
                  <a:pt x="8289963" y="7736656"/>
                  <a:pt x="8289570" y="7732082"/>
                </a:cubicBezTo>
                <a:cubicBezTo>
                  <a:pt x="8287935" y="7726479"/>
                  <a:pt x="8290630" y="7720966"/>
                  <a:pt x="8295536" y="7717846"/>
                </a:cubicBezTo>
                <a:lnTo>
                  <a:pt x="8301986" y="7713757"/>
                </a:lnTo>
                <a:cubicBezTo>
                  <a:pt x="8307558" y="7710213"/>
                  <a:pt x="8315583" y="7713757"/>
                  <a:pt x="8318278" y="7719179"/>
                </a:cubicBezTo>
                <a:cubicBezTo>
                  <a:pt x="8321428" y="7725479"/>
                  <a:pt x="8318399" y="7731991"/>
                  <a:pt x="8312858" y="7735505"/>
                </a:cubicBezTo>
                <a:lnTo>
                  <a:pt x="8311283" y="7736505"/>
                </a:lnTo>
                <a:cubicBezTo>
                  <a:pt x="8309011" y="7740685"/>
                  <a:pt x="8304621" y="7743623"/>
                  <a:pt x="8298594" y="7742259"/>
                </a:cubicBezTo>
                <a:close/>
                <a:moveTo>
                  <a:pt x="8196691" y="7689858"/>
                </a:moveTo>
                <a:cubicBezTo>
                  <a:pt x="8196600" y="7683134"/>
                  <a:pt x="8201900" y="7678924"/>
                  <a:pt x="8208108" y="7678136"/>
                </a:cubicBezTo>
                <a:lnTo>
                  <a:pt x="8210228" y="7677893"/>
                </a:lnTo>
                <a:cubicBezTo>
                  <a:pt x="8208774" y="7674047"/>
                  <a:pt x="8209471" y="7669382"/>
                  <a:pt x="8212045" y="7666111"/>
                </a:cubicBezTo>
                <a:lnTo>
                  <a:pt x="8215225" y="7662052"/>
                </a:lnTo>
                <a:cubicBezTo>
                  <a:pt x="8219222" y="7656963"/>
                  <a:pt x="8226671" y="7656903"/>
                  <a:pt x="8231517" y="7660598"/>
                </a:cubicBezTo>
                <a:cubicBezTo>
                  <a:pt x="8236574" y="7664475"/>
                  <a:pt x="8236695" y="7672139"/>
                  <a:pt x="8232971" y="7676894"/>
                </a:cubicBezTo>
                <a:lnTo>
                  <a:pt x="8229821" y="7680953"/>
                </a:lnTo>
                <a:cubicBezTo>
                  <a:pt x="8228730" y="7682346"/>
                  <a:pt x="8227338" y="7683346"/>
                  <a:pt x="8225854" y="7684012"/>
                </a:cubicBezTo>
                <a:cubicBezTo>
                  <a:pt x="8226581" y="7685526"/>
                  <a:pt x="8227035" y="7687132"/>
                  <a:pt x="8227065" y="7688707"/>
                </a:cubicBezTo>
                <a:cubicBezTo>
                  <a:pt x="8227126" y="7693372"/>
                  <a:pt x="8224491" y="7696764"/>
                  <a:pt x="8220857" y="7698703"/>
                </a:cubicBezTo>
                <a:cubicBezTo>
                  <a:pt x="8233849" y="7703549"/>
                  <a:pt x="8228549" y="7724994"/>
                  <a:pt x="8213923" y="7721693"/>
                </a:cubicBezTo>
                <a:cubicBezTo>
                  <a:pt x="8203384" y="7719330"/>
                  <a:pt x="8202808" y="7707396"/>
                  <a:pt x="8208441" y="7701308"/>
                </a:cubicBezTo>
                <a:cubicBezTo>
                  <a:pt x="8202173" y="7702035"/>
                  <a:pt x="8196751" y="7695583"/>
                  <a:pt x="8196691" y="7689858"/>
                </a:cubicBezTo>
                <a:close/>
                <a:moveTo>
                  <a:pt x="8249778" y="7570304"/>
                </a:moveTo>
                <a:cubicBezTo>
                  <a:pt x="8246416" y="7574605"/>
                  <a:pt x="8241934" y="7577119"/>
                  <a:pt x="8237059" y="7578331"/>
                </a:cubicBezTo>
                <a:cubicBezTo>
                  <a:pt x="8233152" y="7581420"/>
                  <a:pt x="8227610" y="7582480"/>
                  <a:pt x="8222613" y="7578573"/>
                </a:cubicBezTo>
                <a:cubicBezTo>
                  <a:pt x="8222189" y="7578240"/>
                  <a:pt x="8222068" y="7577846"/>
                  <a:pt x="8221705" y="7577513"/>
                </a:cubicBezTo>
                <a:cubicBezTo>
                  <a:pt x="8216527" y="7575180"/>
                  <a:pt x="8213408" y="7569304"/>
                  <a:pt x="8214770" y="7563731"/>
                </a:cubicBezTo>
                <a:cubicBezTo>
                  <a:pt x="8216345" y="7557279"/>
                  <a:pt x="8223068" y="7553402"/>
                  <a:pt x="8229458" y="7554826"/>
                </a:cubicBezTo>
                <a:cubicBezTo>
                  <a:pt x="8230094" y="7554947"/>
                  <a:pt x="8230426" y="7555007"/>
                  <a:pt x="8230547" y="7555037"/>
                </a:cubicBezTo>
                <a:cubicBezTo>
                  <a:pt x="8230639" y="7555037"/>
                  <a:pt x="8230699" y="7555037"/>
                  <a:pt x="8230790" y="7555037"/>
                </a:cubicBezTo>
                <a:cubicBezTo>
                  <a:pt x="8230820" y="7555037"/>
                  <a:pt x="8230851" y="7555037"/>
                  <a:pt x="8230881" y="7555037"/>
                </a:cubicBezTo>
                <a:cubicBezTo>
                  <a:pt x="8231365" y="7554522"/>
                  <a:pt x="8231880" y="7554008"/>
                  <a:pt x="8232364" y="7553402"/>
                </a:cubicBezTo>
                <a:cubicBezTo>
                  <a:pt x="8236543" y="7548041"/>
                  <a:pt x="8245024" y="7549131"/>
                  <a:pt x="8249535" y="7553129"/>
                </a:cubicBezTo>
                <a:cubicBezTo>
                  <a:pt x="8254805" y="7557794"/>
                  <a:pt x="8253684" y="7565306"/>
                  <a:pt x="8249778" y="7570304"/>
                </a:cubicBezTo>
                <a:close/>
                <a:moveTo>
                  <a:pt x="8257106" y="7582874"/>
                </a:moveTo>
                <a:cubicBezTo>
                  <a:pt x="8262163" y="7586600"/>
                  <a:pt x="8264768" y="7592749"/>
                  <a:pt x="8261376" y="7598655"/>
                </a:cubicBezTo>
                <a:cubicBezTo>
                  <a:pt x="8258529" y="7603653"/>
                  <a:pt x="8250626" y="7606621"/>
                  <a:pt x="8245598" y="7602926"/>
                </a:cubicBezTo>
                <a:cubicBezTo>
                  <a:pt x="8245024" y="7602472"/>
                  <a:pt x="8244417" y="7602078"/>
                  <a:pt x="8243782" y="7601684"/>
                </a:cubicBezTo>
                <a:lnTo>
                  <a:pt x="8243782" y="7601684"/>
                </a:lnTo>
                <a:cubicBezTo>
                  <a:pt x="8243691" y="7601684"/>
                  <a:pt x="8243660" y="7601684"/>
                  <a:pt x="8243539" y="7601684"/>
                </a:cubicBezTo>
                <a:cubicBezTo>
                  <a:pt x="8243357" y="7601714"/>
                  <a:pt x="8243328" y="7601745"/>
                  <a:pt x="8242964" y="7601805"/>
                </a:cubicBezTo>
                <a:cubicBezTo>
                  <a:pt x="8236665" y="7603229"/>
                  <a:pt x="8230760" y="7599624"/>
                  <a:pt x="8228882" y="7593476"/>
                </a:cubicBezTo>
                <a:cubicBezTo>
                  <a:pt x="8227096" y="7587629"/>
                  <a:pt x="8231305" y="7580723"/>
                  <a:pt x="8237210" y="7579390"/>
                </a:cubicBezTo>
                <a:cubicBezTo>
                  <a:pt x="8244054" y="7577846"/>
                  <a:pt x="8251291" y="7578603"/>
                  <a:pt x="8257106" y="7582874"/>
                </a:cubicBezTo>
                <a:close/>
                <a:moveTo>
                  <a:pt x="8229003" y="7727751"/>
                </a:moveTo>
                <a:lnTo>
                  <a:pt x="8234273" y="7728932"/>
                </a:lnTo>
                <a:cubicBezTo>
                  <a:pt x="8240693" y="7730386"/>
                  <a:pt x="8245114" y="7736686"/>
                  <a:pt x="8243782" y="7743260"/>
                </a:cubicBezTo>
                <a:cubicBezTo>
                  <a:pt x="8242510" y="7749590"/>
                  <a:pt x="8235878" y="7754225"/>
                  <a:pt x="8229458" y="7752771"/>
                </a:cubicBezTo>
                <a:lnTo>
                  <a:pt x="8224188" y="7751589"/>
                </a:lnTo>
                <a:cubicBezTo>
                  <a:pt x="8217768" y="7750166"/>
                  <a:pt x="8213347" y="7743835"/>
                  <a:pt x="8214679" y="7737262"/>
                </a:cubicBezTo>
                <a:cubicBezTo>
                  <a:pt x="8215951" y="7730931"/>
                  <a:pt x="8222583" y="7726297"/>
                  <a:pt x="8229003" y="7727751"/>
                </a:cubicBezTo>
                <a:close/>
                <a:moveTo>
                  <a:pt x="8242055" y="7704730"/>
                </a:moveTo>
                <a:cubicBezTo>
                  <a:pt x="8230305" y="7695553"/>
                  <a:pt x="8244751" y="7677470"/>
                  <a:pt x="8256470" y="7686647"/>
                </a:cubicBezTo>
                <a:cubicBezTo>
                  <a:pt x="8257590" y="7687526"/>
                  <a:pt x="8258257" y="7688525"/>
                  <a:pt x="8258923" y="7689525"/>
                </a:cubicBezTo>
                <a:cubicBezTo>
                  <a:pt x="8260982" y="7683830"/>
                  <a:pt x="8267917" y="7680741"/>
                  <a:pt x="8273489" y="7682437"/>
                </a:cubicBezTo>
                <a:cubicBezTo>
                  <a:pt x="8280091" y="7684406"/>
                  <a:pt x="8283120" y="7691160"/>
                  <a:pt x="8281666" y="7697552"/>
                </a:cubicBezTo>
                <a:lnTo>
                  <a:pt x="8279304" y="7708093"/>
                </a:lnTo>
                <a:cubicBezTo>
                  <a:pt x="8277850" y="7714514"/>
                  <a:pt x="8270158" y="7718058"/>
                  <a:pt x="8264193" y="7716271"/>
                </a:cubicBezTo>
                <a:cubicBezTo>
                  <a:pt x="8258772" y="7714665"/>
                  <a:pt x="8255956" y="7709819"/>
                  <a:pt x="8255835" y="7704609"/>
                </a:cubicBezTo>
                <a:cubicBezTo>
                  <a:pt x="8252109" y="7707547"/>
                  <a:pt x="8246901" y="7708517"/>
                  <a:pt x="8242055" y="7704730"/>
                </a:cubicBezTo>
                <a:close/>
                <a:moveTo>
                  <a:pt x="8287601" y="7531775"/>
                </a:moveTo>
                <a:cubicBezTo>
                  <a:pt x="8282756" y="7536560"/>
                  <a:pt x="8276154" y="7535531"/>
                  <a:pt x="8271249" y="7531684"/>
                </a:cubicBezTo>
                <a:lnTo>
                  <a:pt x="8267191" y="7528504"/>
                </a:lnTo>
                <a:cubicBezTo>
                  <a:pt x="8262255" y="7524657"/>
                  <a:pt x="8263284" y="7516085"/>
                  <a:pt x="8267281" y="7512147"/>
                </a:cubicBezTo>
                <a:cubicBezTo>
                  <a:pt x="8272127" y="7507361"/>
                  <a:pt x="8278728" y="7508391"/>
                  <a:pt x="8283635" y="7512238"/>
                </a:cubicBezTo>
                <a:lnTo>
                  <a:pt x="8287693" y="7515388"/>
                </a:lnTo>
                <a:cubicBezTo>
                  <a:pt x="8292659" y="7519265"/>
                  <a:pt x="8291599" y="7527807"/>
                  <a:pt x="8287601" y="7531775"/>
                </a:cubicBezTo>
                <a:close/>
                <a:moveTo>
                  <a:pt x="8267433" y="7499122"/>
                </a:moveTo>
                <a:lnTo>
                  <a:pt x="8264283" y="7503151"/>
                </a:lnTo>
                <a:cubicBezTo>
                  <a:pt x="8260407" y="7508118"/>
                  <a:pt x="8254441" y="7510784"/>
                  <a:pt x="8248445" y="7507301"/>
                </a:cubicBezTo>
                <a:cubicBezTo>
                  <a:pt x="8244963" y="7505271"/>
                  <a:pt x="8242449" y="7500606"/>
                  <a:pt x="8242661" y="7496305"/>
                </a:cubicBezTo>
                <a:cubicBezTo>
                  <a:pt x="8242237" y="7497638"/>
                  <a:pt x="8241601" y="7498941"/>
                  <a:pt x="8240753" y="7500062"/>
                </a:cubicBezTo>
                <a:lnTo>
                  <a:pt x="8237603" y="7504120"/>
                </a:lnTo>
                <a:cubicBezTo>
                  <a:pt x="8236483" y="7505544"/>
                  <a:pt x="8235091" y="7506574"/>
                  <a:pt x="8233545" y="7507270"/>
                </a:cubicBezTo>
                <a:cubicBezTo>
                  <a:pt x="8233545" y="7512692"/>
                  <a:pt x="8231668" y="7517993"/>
                  <a:pt x="8227156" y="7521991"/>
                </a:cubicBezTo>
                <a:cubicBezTo>
                  <a:pt x="8224279" y="7524536"/>
                  <a:pt x="8221100" y="7526080"/>
                  <a:pt x="8217768" y="7526807"/>
                </a:cubicBezTo>
                <a:cubicBezTo>
                  <a:pt x="8217526" y="7528594"/>
                  <a:pt x="8216890" y="7530351"/>
                  <a:pt x="8215830" y="7531987"/>
                </a:cubicBezTo>
                <a:cubicBezTo>
                  <a:pt x="8212469" y="7537045"/>
                  <a:pt x="8204443" y="7538257"/>
                  <a:pt x="8199659" y="7534531"/>
                </a:cubicBezTo>
                <a:lnTo>
                  <a:pt x="8195238" y="7531048"/>
                </a:lnTo>
                <a:cubicBezTo>
                  <a:pt x="8195691" y="7535470"/>
                  <a:pt x="8193784" y="7540105"/>
                  <a:pt x="8190120" y="7542679"/>
                </a:cubicBezTo>
                <a:cubicBezTo>
                  <a:pt x="8186334" y="7545345"/>
                  <a:pt x="8182489" y="7548435"/>
                  <a:pt x="8177855" y="7549404"/>
                </a:cubicBezTo>
                <a:cubicBezTo>
                  <a:pt x="8171102" y="7550827"/>
                  <a:pt x="8164500" y="7546768"/>
                  <a:pt x="8163016" y="7539953"/>
                </a:cubicBezTo>
                <a:cubicBezTo>
                  <a:pt x="8161926" y="7534955"/>
                  <a:pt x="8164076" y="7531078"/>
                  <a:pt x="8166802" y="7527141"/>
                </a:cubicBezTo>
                <a:cubicBezTo>
                  <a:pt x="8167770" y="7525747"/>
                  <a:pt x="8169073" y="7524838"/>
                  <a:pt x="8170466" y="7524172"/>
                </a:cubicBezTo>
                <a:cubicBezTo>
                  <a:pt x="8169890" y="7523839"/>
                  <a:pt x="8169316" y="7523869"/>
                  <a:pt x="8168770" y="7523415"/>
                </a:cubicBezTo>
                <a:cubicBezTo>
                  <a:pt x="8159988" y="7516539"/>
                  <a:pt x="8165711" y="7504605"/>
                  <a:pt x="8174070" y="7502848"/>
                </a:cubicBezTo>
                <a:cubicBezTo>
                  <a:pt x="8172253" y="7494942"/>
                  <a:pt x="8176764" y="7485371"/>
                  <a:pt x="8182337" y="7479888"/>
                </a:cubicBezTo>
                <a:cubicBezTo>
                  <a:pt x="8186274" y="7476041"/>
                  <a:pt x="8193058" y="7475829"/>
                  <a:pt x="8199417" y="7476829"/>
                </a:cubicBezTo>
                <a:cubicBezTo>
                  <a:pt x="8200204" y="7469075"/>
                  <a:pt x="8211288" y="7462169"/>
                  <a:pt x="8219767" y="7468802"/>
                </a:cubicBezTo>
                <a:cubicBezTo>
                  <a:pt x="8225551" y="7473315"/>
                  <a:pt x="8224430" y="7479555"/>
                  <a:pt x="8220403" y="7483614"/>
                </a:cubicBezTo>
                <a:cubicBezTo>
                  <a:pt x="8221463" y="7483947"/>
                  <a:pt x="8222432" y="7484371"/>
                  <a:pt x="8223280" y="7484977"/>
                </a:cubicBezTo>
                <a:cubicBezTo>
                  <a:pt x="8227368" y="7480403"/>
                  <a:pt x="8234303" y="7480282"/>
                  <a:pt x="8239088" y="7483826"/>
                </a:cubicBezTo>
                <a:cubicBezTo>
                  <a:pt x="8242176" y="7486097"/>
                  <a:pt x="8243449" y="7489823"/>
                  <a:pt x="8243206" y="7493488"/>
                </a:cubicBezTo>
                <a:cubicBezTo>
                  <a:pt x="8243478" y="7492792"/>
                  <a:pt x="8243843" y="7492125"/>
                  <a:pt x="8244327" y="7491519"/>
                </a:cubicBezTo>
                <a:lnTo>
                  <a:pt x="8247506" y="7487461"/>
                </a:lnTo>
                <a:cubicBezTo>
                  <a:pt x="8251352" y="7482523"/>
                  <a:pt x="8257348" y="7479827"/>
                  <a:pt x="8263344" y="7483341"/>
                </a:cubicBezTo>
                <a:cubicBezTo>
                  <a:pt x="8268190" y="7486158"/>
                  <a:pt x="8271309" y="7494185"/>
                  <a:pt x="8267433" y="7499122"/>
                </a:cubicBezTo>
                <a:close/>
                <a:moveTo>
                  <a:pt x="8184851" y="7635275"/>
                </a:moveTo>
                <a:cubicBezTo>
                  <a:pt x="8184275" y="7641455"/>
                  <a:pt x="8177340" y="7646998"/>
                  <a:pt x="8171132" y="7645604"/>
                </a:cubicBezTo>
                <a:lnTo>
                  <a:pt x="8165863" y="7644423"/>
                </a:lnTo>
                <a:cubicBezTo>
                  <a:pt x="8159231" y="7642939"/>
                  <a:pt x="8154870" y="7637699"/>
                  <a:pt x="8155536" y="7630702"/>
                </a:cubicBezTo>
                <a:cubicBezTo>
                  <a:pt x="8155930" y="7626522"/>
                  <a:pt x="8159322" y="7622796"/>
                  <a:pt x="8163319" y="7621160"/>
                </a:cubicBezTo>
                <a:cubicBezTo>
                  <a:pt x="8161987" y="7617919"/>
                  <a:pt x="8161987" y="7614254"/>
                  <a:pt x="8164076" y="7610741"/>
                </a:cubicBezTo>
                <a:cubicBezTo>
                  <a:pt x="8167044" y="7605682"/>
                  <a:pt x="8175312" y="7603623"/>
                  <a:pt x="8180066" y="7607348"/>
                </a:cubicBezTo>
                <a:lnTo>
                  <a:pt x="8184124" y="7610529"/>
                </a:lnTo>
                <a:cubicBezTo>
                  <a:pt x="8189242" y="7614527"/>
                  <a:pt x="8190907" y="7620736"/>
                  <a:pt x="8187515" y="7626522"/>
                </a:cubicBezTo>
                <a:cubicBezTo>
                  <a:pt x="8186728" y="7627855"/>
                  <a:pt x="8185547" y="7628945"/>
                  <a:pt x="8184185" y="7629793"/>
                </a:cubicBezTo>
                <a:cubicBezTo>
                  <a:pt x="8184729" y="7631489"/>
                  <a:pt x="8185032" y="7633276"/>
                  <a:pt x="8184851" y="7635275"/>
                </a:cubicBezTo>
                <a:close/>
                <a:moveTo>
                  <a:pt x="8170647" y="7394864"/>
                </a:moveTo>
                <a:lnTo>
                  <a:pt x="8173797" y="7390836"/>
                </a:lnTo>
                <a:cubicBezTo>
                  <a:pt x="8174312" y="7390199"/>
                  <a:pt x="8174947" y="7389776"/>
                  <a:pt x="8175493" y="7389261"/>
                </a:cubicBezTo>
                <a:cubicBezTo>
                  <a:pt x="8175917" y="7387625"/>
                  <a:pt x="8176553" y="7386050"/>
                  <a:pt x="8177613" y="7384656"/>
                </a:cubicBezTo>
                <a:cubicBezTo>
                  <a:pt x="8181489" y="7379598"/>
                  <a:pt x="8189151" y="7379507"/>
                  <a:pt x="8193905" y="7383203"/>
                </a:cubicBezTo>
                <a:lnTo>
                  <a:pt x="8197963" y="7386353"/>
                </a:lnTo>
                <a:cubicBezTo>
                  <a:pt x="8203081" y="7390351"/>
                  <a:pt x="8203112" y="7397802"/>
                  <a:pt x="8199417" y="7402649"/>
                </a:cubicBezTo>
                <a:cubicBezTo>
                  <a:pt x="8197297" y="7405435"/>
                  <a:pt x="8194057" y="7406586"/>
                  <a:pt x="8190755" y="7406586"/>
                </a:cubicBezTo>
                <a:lnTo>
                  <a:pt x="8189816" y="7407798"/>
                </a:lnTo>
                <a:cubicBezTo>
                  <a:pt x="8186849" y="7411584"/>
                  <a:pt x="8182549" y="7413372"/>
                  <a:pt x="8178218" y="7412614"/>
                </a:cubicBezTo>
                <a:cubicBezTo>
                  <a:pt x="8179430" y="7415977"/>
                  <a:pt x="8179430" y="7419793"/>
                  <a:pt x="8177280" y="7422549"/>
                </a:cubicBezTo>
                <a:lnTo>
                  <a:pt x="8174130" y="7426608"/>
                </a:lnTo>
                <a:cubicBezTo>
                  <a:pt x="8170133" y="7431727"/>
                  <a:pt x="8164076" y="7433575"/>
                  <a:pt x="8158171" y="7430243"/>
                </a:cubicBezTo>
                <a:cubicBezTo>
                  <a:pt x="8153114" y="7427365"/>
                  <a:pt x="8150812" y="7419066"/>
                  <a:pt x="8154537" y="7414280"/>
                </a:cubicBezTo>
                <a:lnTo>
                  <a:pt x="8157687" y="7410221"/>
                </a:lnTo>
                <a:cubicBezTo>
                  <a:pt x="8160745" y="7406314"/>
                  <a:pt x="8165014" y="7404345"/>
                  <a:pt x="8169497" y="7405133"/>
                </a:cubicBezTo>
                <a:cubicBezTo>
                  <a:pt x="8168346" y="7401649"/>
                  <a:pt x="8168437" y="7397711"/>
                  <a:pt x="8170647" y="7394864"/>
                </a:cubicBezTo>
                <a:close/>
                <a:moveTo>
                  <a:pt x="8162381" y="7341524"/>
                </a:moveTo>
                <a:lnTo>
                  <a:pt x="8159231" y="7345583"/>
                </a:lnTo>
                <a:cubicBezTo>
                  <a:pt x="8155354" y="7350520"/>
                  <a:pt x="8147330" y="7350490"/>
                  <a:pt x="8142908" y="7346522"/>
                </a:cubicBezTo>
                <a:cubicBezTo>
                  <a:pt x="8138032" y="7342160"/>
                  <a:pt x="8138123" y="7335102"/>
                  <a:pt x="8141969" y="7330165"/>
                </a:cubicBezTo>
                <a:lnTo>
                  <a:pt x="8145149" y="7326137"/>
                </a:lnTo>
                <a:cubicBezTo>
                  <a:pt x="8148995" y="7321169"/>
                  <a:pt x="8157050" y="7321230"/>
                  <a:pt x="8161472" y="7325197"/>
                </a:cubicBezTo>
                <a:cubicBezTo>
                  <a:pt x="8166347" y="7329529"/>
                  <a:pt x="8166226" y="7336617"/>
                  <a:pt x="8162381" y="7341524"/>
                </a:cubicBezTo>
                <a:close/>
                <a:moveTo>
                  <a:pt x="8152780" y="7527231"/>
                </a:moveTo>
                <a:cubicBezTo>
                  <a:pt x="8164561" y="7536439"/>
                  <a:pt x="8150024" y="7554432"/>
                  <a:pt x="8138305" y="7545284"/>
                </a:cubicBezTo>
                <a:cubicBezTo>
                  <a:pt x="8126555" y="7536076"/>
                  <a:pt x="8141091" y="7518054"/>
                  <a:pt x="8152780" y="7527231"/>
                </a:cubicBezTo>
                <a:close/>
                <a:moveTo>
                  <a:pt x="8123588" y="7598988"/>
                </a:moveTo>
                <a:cubicBezTo>
                  <a:pt x="8111928" y="7589871"/>
                  <a:pt x="8124829" y="7570637"/>
                  <a:pt x="8136549" y="7579815"/>
                </a:cubicBezTo>
                <a:cubicBezTo>
                  <a:pt x="8148238" y="7588962"/>
                  <a:pt x="8135338" y="7608166"/>
                  <a:pt x="8123588" y="7598988"/>
                </a:cubicBezTo>
                <a:close/>
                <a:moveTo>
                  <a:pt x="8134489" y="7377236"/>
                </a:moveTo>
                <a:cubicBezTo>
                  <a:pt x="8130976" y="7382324"/>
                  <a:pt x="8123042" y="7383203"/>
                  <a:pt x="8118287" y="7379477"/>
                </a:cubicBezTo>
                <a:lnTo>
                  <a:pt x="8114230" y="7376327"/>
                </a:lnTo>
                <a:cubicBezTo>
                  <a:pt x="8109143" y="7372329"/>
                  <a:pt x="8108385" y="7365362"/>
                  <a:pt x="8111989" y="7360122"/>
                </a:cubicBezTo>
                <a:cubicBezTo>
                  <a:pt x="8115502" y="7355033"/>
                  <a:pt x="8123436" y="7354155"/>
                  <a:pt x="8128191" y="7357881"/>
                </a:cubicBezTo>
                <a:lnTo>
                  <a:pt x="8132248" y="7361030"/>
                </a:lnTo>
                <a:cubicBezTo>
                  <a:pt x="8137336" y="7365029"/>
                  <a:pt x="8138093" y="7372026"/>
                  <a:pt x="8134489" y="7377236"/>
                </a:cubicBezTo>
                <a:close/>
                <a:moveTo>
                  <a:pt x="8120347" y="7657205"/>
                </a:moveTo>
                <a:cubicBezTo>
                  <a:pt x="8124223" y="7652268"/>
                  <a:pt x="8132279" y="7652359"/>
                  <a:pt x="8136700" y="7656327"/>
                </a:cubicBezTo>
                <a:cubicBezTo>
                  <a:pt x="8141576" y="7660719"/>
                  <a:pt x="8141424" y="7667746"/>
                  <a:pt x="8137579" y="7672684"/>
                </a:cubicBezTo>
                <a:lnTo>
                  <a:pt x="8131249" y="7680771"/>
                </a:lnTo>
                <a:cubicBezTo>
                  <a:pt x="8127373" y="7685739"/>
                  <a:pt x="8119318" y="7685617"/>
                  <a:pt x="8114896" y="7681650"/>
                </a:cubicBezTo>
                <a:cubicBezTo>
                  <a:pt x="8110021" y="7677257"/>
                  <a:pt x="8110172" y="7670230"/>
                  <a:pt x="8114018" y="7665323"/>
                </a:cubicBezTo>
                <a:lnTo>
                  <a:pt x="8120347" y="7657205"/>
                </a:lnTo>
                <a:close/>
                <a:moveTo>
                  <a:pt x="8130280" y="7705609"/>
                </a:moveTo>
                <a:cubicBezTo>
                  <a:pt x="8131158" y="7700126"/>
                  <a:pt x="8135701" y="7696461"/>
                  <a:pt x="8141243" y="7695795"/>
                </a:cubicBezTo>
                <a:lnTo>
                  <a:pt x="8148450" y="7694917"/>
                </a:lnTo>
                <a:cubicBezTo>
                  <a:pt x="8154689" y="7694159"/>
                  <a:pt x="8160139" y="7700460"/>
                  <a:pt x="8160261" y="7706245"/>
                </a:cubicBezTo>
                <a:cubicBezTo>
                  <a:pt x="8160412" y="7712939"/>
                  <a:pt x="8155142" y="7717301"/>
                  <a:pt x="8148935" y="7718058"/>
                </a:cubicBezTo>
                <a:lnTo>
                  <a:pt x="8147147" y="7718270"/>
                </a:lnTo>
                <a:cubicBezTo>
                  <a:pt x="8143483" y="7720935"/>
                  <a:pt x="8138517" y="7721663"/>
                  <a:pt x="8133884" y="7718058"/>
                </a:cubicBezTo>
                <a:cubicBezTo>
                  <a:pt x="8129402" y="7714514"/>
                  <a:pt x="8128766" y="7709728"/>
                  <a:pt x="8130280" y="7705609"/>
                </a:cubicBezTo>
                <a:close/>
                <a:moveTo>
                  <a:pt x="8184457" y="7583449"/>
                </a:moveTo>
                <a:cubicBezTo>
                  <a:pt x="8182065" y="7583722"/>
                  <a:pt x="8179641" y="7584025"/>
                  <a:pt x="8177250" y="7584328"/>
                </a:cubicBezTo>
                <a:cubicBezTo>
                  <a:pt x="8171041" y="7585085"/>
                  <a:pt x="8165075" y="7580753"/>
                  <a:pt x="8164198" y="7574453"/>
                </a:cubicBezTo>
                <a:cubicBezTo>
                  <a:pt x="8163349" y="7568335"/>
                  <a:pt x="8167862" y="7562156"/>
                  <a:pt x="8174070" y="7561398"/>
                </a:cubicBezTo>
                <a:cubicBezTo>
                  <a:pt x="8176462" y="7561096"/>
                  <a:pt x="8178884" y="7560793"/>
                  <a:pt x="8181277" y="7560520"/>
                </a:cubicBezTo>
                <a:cubicBezTo>
                  <a:pt x="8187485" y="7559763"/>
                  <a:pt x="8193451" y="7564094"/>
                  <a:pt x="8194329" y="7570394"/>
                </a:cubicBezTo>
                <a:cubicBezTo>
                  <a:pt x="8195177" y="7576483"/>
                  <a:pt x="8190665" y="7582662"/>
                  <a:pt x="8184457" y="7583449"/>
                </a:cubicBezTo>
                <a:close/>
                <a:moveTo>
                  <a:pt x="8242600" y="7382809"/>
                </a:moveTo>
                <a:cubicBezTo>
                  <a:pt x="8239270" y="7382627"/>
                  <a:pt x="8237029" y="7381234"/>
                  <a:pt x="8235544" y="7379356"/>
                </a:cubicBezTo>
                <a:cubicBezTo>
                  <a:pt x="8233516" y="7386353"/>
                  <a:pt x="8225611" y="7391623"/>
                  <a:pt x="8218283" y="7385898"/>
                </a:cubicBezTo>
                <a:cubicBezTo>
                  <a:pt x="8206563" y="7376721"/>
                  <a:pt x="8219767" y="7357729"/>
                  <a:pt x="8231486" y="7366877"/>
                </a:cubicBezTo>
                <a:cubicBezTo>
                  <a:pt x="8232607" y="7367755"/>
                  <a:pt x="8233303" y="7368785"/>
                  <a:pt x="8234000" y="7369815"/>
                </a:cubicBezTo>
                <a:cubicBezTo>
                  <a:pt x="8235423" y="7364514"/>
                  <a:pt x="8239906" y="7359667"/>
                  <a:pt x="8246780" y="7360031"/>
                </a:cubicBezTo>
                <a:cubicBezTo>
                  <a:pt x="8261618" y="7360819"/>
                  <a:pt x="8257258" y="7383566"/>
                  <a:pt x="8242600" y="7382809"/>
                </a:cubicBezTo>
                <a:close/>
                <a:moveTo>
                  <a:pt x="8222705" y="7420823"/>
                </a:moveTo>
                <a:cubicBezTo>
                  <a:pt x="8222826" y="7426729"/>
                  <a:pt x="8217647" y="7432999"/>
                  <a:pt x="8211409" y="7432666"/>
                </a:cubicBezTo>
                <a:lnTo>
                  <a:pt x="8206260" y="7432394"/>
                </a:lnTo>
                <a:cubicBezTo>
                  <a:pt x="8199992" y="7432060"/>
                  <a:pt x="8194571" y="7427759"/>
                  <a:pt x="8194420" y="7421095"/>
                </a:cubicBezTo>
                <a:cubicBezTo>
                  <a:pt x="8194299" y="7415189"/>
                  <a:pt x="8199477" y="7408919"/>
                  <a:pt x="8205716" y="7409252"/>
                </a:cubicBezTo>
                <a:lnTo>
                  <a:pt x="8210833" y="7409524"/>
                </a:lnTo>
                <a:cubicBezTo>
                  <a:pt x="8217132" y="7409858"/>
                  <a:pt x="8222553" y="7414189"/>
                  <a:pt x="8222705" y="7420823"/>
                </a:cubicBezTo>
                <a:close/>
                <a:moveTo>
                  <a:pt x="8191301" y="7238992"/>
                </a:moveTo>
                <a:cubicBezTo>
                  <a:pt x="8188151" y="7243899"/>
                  <a:pt x="8180248" y="7246292"/>
                  <a:pt x="8175312" y="7242415"/>
                </a:cubicBezTo>
                <a:lnTo>
                  <a:pt x="8171254" y="7239265"/>
                </a:lnTo>
                <a:cubicBezTo>
                  <a:pt x="8166317" y="7235418"/>
                  <a:pt x="8164167" y="7228906"/>
                  <a:pt x="8167801" y="7223272"/>
                </a:cubicBezTo>
                <a:cubicBezTo>
                  <a:pt x="8170981" y="7218365"/>
                  <a:pt x="8178854" y="7215972"/>
                  <a:pt x="8183791" y="7219819"/>
                </a:cubicBezTo>
                <a:lnTo>
                  <a:pt x="8187849" y="7222969"/>
                </a:lnTo>
                <a:cubicBezTo>
                  <a:pt x="8192814" y="7226846"/>
                  <a:pt x="8194965" y="7233328"/>
                  <a:pt x="8191301" y="7238992"/>
                </a:cubicBezTo>
                <a:close/>
                <a:moveTo>
                  <a:pt x="8168558" y="7250775"/>
                </a:moveTo>
                <a:cubicBezTo>
                  <a:pt x="8174766" y="7250018"/>
                  <a:pt x="8180822" y="7253653"/>
                  <a:pt x="8182004" y="7260104"/>
                </a:cubicBezTo>
                <a:cubicBezTo>
                  <a:pt x="8183064" y="7266011"/>
                  <a:pt x="8178884" y="7272796"/>
                  <a:pt x="8172677" y="7273553"/>
                </a:cubicBezTo>
                <a:cubicBezTo>
                  <a:pt x="8171586" y="7273674"/>
                  <a:pt x="8170496" y="7273826"/>
                  <a:pt x="8169437" y="7273947"/>
                </a:cubicBezTo>
                <a:cubicBezTo>
                  <a:pt x="8167801" y="7275007"/>
                  <a:pt x="8165863" y="7275764"/>
                  <a:pt x="8163289" y="7275643"/>
                </a:cubicBezTo>
                <a:cubicBezTo>
                  <a:pt x="8156808" y="7275280"/>
                  <a:pt x="8153205" y="7270645"/>
                  <a:pt x="8152235" y="7265587"/>
                </a:cubicBezTo>
                <a:cubicBezTo>
                  <a:pt x="8152205" y="7265436"/>
                  <a:pt x="8152084" y="7265284"/>
                  <a:pt x="8152054" y="7265102"/>
                </a:cubicBezTo>
                <a:cubicBezTo>
                  <a:pt x="8152023" y="7264951"/>
                  <a:pt x="8152084" y="7264799"/>
                  <a:pt x="8152054" y="7264648"/>
                </a:cubicBezTo>
                <a:cubicBezTo>
                  <a:pt x="8151902" y="7263376"/>
                  <a:pt x="8151962" y="7262134"/>
                  <a:pt x="8152144" y="7260862"/>
                </a:cubicBezTo>
                <a:cubicBezTo>
                  <a:pt x="8152175" y="7260741"/>
                  <a:pt x="8152175" y="7260619"/>
                  <a:pt x="8152205" y="7260498"/>
                </a:cubicBezTo>
                <a:cubicBezTo>
                  <a:pt x="8152690" y="7258136"/>
                  <a:pt x="8153871" y="7256106"/>
                  <a:pt x="8155718" y="7254622"/>
                </a:cubicBezTo>
                <a:cubicBezTo>
                  <a:pt x="8157293" y="7253108"/>
                  <a:pt x="8159110" y="7251896"/>
                  <a:pt x="8161351" y="7251623"/>
                </a:cubicBezTo>
                <a:lnTo>
                  <a:pt x="8168558" y="7250775"/>
                </a:lnTo>
                <a:close/>
                <a:moveTo>
                  <a:pt x="8136276" y="7315202"/>
                </a:moveTo>
                <a:cubicBezTo>
                  <a:pt x="8124617" y="7306085"/>
                  <a:pt x="8137185" y="7286638"/>
                  <a:pt x="8148874" y="7295816"/>
                </a:cubicBezTo>
                <a:cubicBezTo>
                  <a:pt x="8160564" y="7304934"/>
                  <a:pt x="8147996" y="7324349"/>
                  <a:pt x="8136276" y="7315202"/>
                </a:cubicBezTo>
                <a:close/>
                <a:moveTo>
                  <a:pt x="8036130" y="7325016"/>
                </a:moveTo>
                <a:cubicBezTo>
                  <a:pt x="8047849" y="7334193"/>
                  <a:pt x="8033435" y="7352277"/>
                  <a:pt x="8021685" y="7343099"/>
                </a:cubicBezTo>
                <a:cubicBezTo>
                  <a:pt x="8017596" y="7339919"/>
                  <a:pt x="8016839" y="7335678"/>
                  <a:pt x="8017869" y="7331861"/>
                </a:cubicBezTo>
                <a:cubicBezTo>
                  <a:pt x="8014629" y="7333527"/>
                  <a:pt x="8010934" y="7333891"/>
                  <a:pt x="8007239" y="7331680"/>
                </a:cubicBezTo>
                <a:cubicBezTo>
                  <a:pt x="8002364" y="7328771"/>
                  <a:pt x="7999366" y="7320745"/>
                  <a:pt x="8003212" y="7315838"/>
                </a:cubicBezTo>
                <a:lnTo>
                  <a:pt x="8006392" y="7311779"/>
                </a:lnTo>
                <a:cubicBezTo>
                  <a:pt x="8010237" y="7306842"/>
                  <a:pt x="8016325" y="7304237"/>
                  <a:pt x="8022229" y="7307750"/>
                </a:cubicBezTo>
                <a:cubicBezTo>
                  <a:pt x="8026923" y="7310567"/>
                  <a:pt x="8029740" y="7318049"/>
                  <a:pt x="8026500" y="7323017"/>
                </a:cubicBezTo>
                <a:cubicBezTo>
                  <a:pt x="8029527" y="7322138"/>
                  <a:pt x="8032890" y="7322471"/>
                  <a:pt x="8036130" y="7325016"/>
                </a:cubicBezTo>
                <a:close/>
                <a:moveTo>
                  <a:pt x="8101178" y="7310688"/>
                </a:moveTo>
                <a:cubicBezTo>
                  <a:pt x="8112898" y="7319867"/>
                  <a:pt x="8097241" y="7336920"/>
                  <a:pt x="8085582" y="7327772"/>
                </a:cubicBezTo>
                <a:cubicBezTo>
                  <a:pt x="8078344" y="7322108"/>
                  <a:pt x="8081554" y="7313505"/>
                  <a:pt x="8087793" y="7309840"/>
                </a:cubicBezTo>
                <a:cubicBezTo>
                  <a:pt x="8086612" y="7309538"/>
                  <a:pt x="8085430" y="7309144"/>
                  <a:pt x="8084462" y="7308387"/>
                </a:cubicBezTo>
                <a:lnTo>
                  <a:pt x="8080404" y="7305236"/>
                </a:lnTo>
                <a:cubicBezTo>
                  <a:pt x="8075286" y="7301238"/>
                  <a:pt x="8073681" y="7294968"/>
                  <a:pt x="8077103" y="7289213"/>
                </a:cubicBezTo>
                <a:cubicBezTo>
                  <a:pt x="8080131" y="7284155"/>
                  <a:pt x="8088368" y="7282186"/>
                  <a:pt x="8093122" y="7285911"/>
                </a:cubicBezTo>
                <a:lnTo>
                  <a:pt x="8097180" y="7289062"/>
                </a:lnTo>
                <a:cubicBezTo>
                  <a:pt x="8102298" y="7293060"/>
                  <a:pt x="8103904" y="7299330"/>
                  <a:pt x="8100482" y="7305085"/>
                </a:cubicBezTo>
                <a:cubicBezTo>
                  <a:pt x="8099633" y="7306509"/>
                  <a:pt x="8098331" y="7307599"/>
                  <a:pt x="8096848" y="7308477"/>
                </a:cubicBezTo>
                <a:cubicBezTo>
                  <a:pt x="8098301" y="7308902"/>
                  <a:pt x="8099785" y="7309598"/>
                  <a:pt x="8101178" y="7310688"/>
                </a:cubicBezTo>
                <a:close/>
                <a:moveTo>
                  <a:pt x="8072924" y="7278733"/>
                </a:moveTo>
                <a:cubicBezTo>
                  <a:pt x="8061235" y="7269585"/>
                  <a:pt x="8074468" y="7250593"/>
                  <a:pt x="8086187" y="7259771"/>
                </a:cubicBezTo>
                <a:cubicBezTo>
                  <a:pt x="8097908" y="7268919"/>
                  <a:pt x="8084674" y="7287910"/>
                  <a:pt x="8072924" y="7278733"/>
                </a:cubicBezTo>
                <a:close/>
                <a:moveTo>
                  <a:pt x="8072621" y="7320927"/>
                </a:moveTo>
                <a:cubicBezTo>
                  <a:pt x="8084341" y="7330104"/>
                  <a:pt x="8069956" y="7348188"/>
                  <a:pt x="8058206" y="7339010"/>
                </a:cubicBezTo>
                <a:cubicBezTo>
                  <a:pt x="8046487" y="7329862"/>
                  <a:pt x="8060871" y="7311749"/>
                  <a:pt x="8072621" y="7320927"/>
                </a:cubicBezTo>
                <a:close/>
                <a:moveTo>
                  <a:pt x="8053724" y="7384566"/>
                </a:moveTo>
                <a:cubicBezTo>
                  <a:pt x="8065322" y="7393622"/>
                  <a:pt x="8053330" y="7413462"/>
                  <a:pt x="8041611" y="7404285"/>
                </a:cubicBezTo>
                <a:cubicBezTo>
                  <a:pt x="8030013" y="7395198"/>
                  <a:pt x="8042005" y="7375358"/>
                  <a:pt x="8053724" y="7384566"/>
                </a:cubicBezTo>
                <a:close/>
                <a:moveTo>
                  <a:pt x="8045760" y="7441178"/>
                </a:moveTo>
                <a:cubicBezTo>
                  <a:pt x="8051998" y="7440481"/>
                  <a:pt x="8057782" y="7445176"/>
                  <a:pt x="8058539" y="7451385"/>
                </a:cubicBezTo>
                <a:lnTo>
                  <a:pt x="8059417" y="7458594"/>
                </a:lnTo>
                <a:cubicBezTo>
                  <a:pt x="8060175" y="7464804"/>
                  <a:pt x="8055420" y="7470680"/>
                  <a:pt x="8049242" y="7471377"/>
                </a:cubicBezTo>
                <a:cubicBezTo>
                  <a:pt x="8043004" y="7472073"/>
                  <a:pt x="8037220" y="7467378"/>
                  <a:pt x="8036462" y="7461169"/>
                </a:cubicBezTo>
                <a:cubicBezTo>
                  <a:pt x="8036160" y="7458746"/>
                  <a:pt x="8035857" y="7456353"/>
                  <a:pt x="8035584" y="7453960"/>
                </a:cubicBezTo>
                <a:cubicBezTo>
                  <a:pt x="8034828" y="7447781"/>
                  <a:pt x="8039581" y="7441904"/>
                  <a:pt x="8045760" y="7441178"/>
                </a:cubicBezTo>
                <a:close/>
                <a:moveTo>
                  <a:pt x="8058297" y="7363120"/>
                </a:moveTo>
                <a:cubicBezTo>
                  <a:pt x="8056843" y="7360122"/>
                  <a:pt x="8056570" y="7356760"/>
                  <a:pt x="8058297" y="7353125"/>
                </a:cubicBezTo>
                <a:cubicBezTo>
                  <a:pt x="8060719" y="7347945"/>
                  <a:pt x="8068927" y="7344826"/>
                  <a:pt x="8073923" y="7348248"/>
                </a:cubicBezTo>
                <a:cubicBezTo>
                  <a:pt x="8078405" y="7351368"/>
                  <a:pt x="8082342" y="7355154"/>
                  <a:pt x="8082705" y="7360970"/>
                </a:cubicBezTo>
                <a:cubicBezTo>
                  <a:pt x="8082736" y="7361545"/>
                  <a:pt x="8082645" y="7362061"/>
                  <a:pt x="8082615" y="7362605"/>
                </a:cubicBezTo>
                <a:cubicBezTo>
                  <a:pt x="8088217" y="7372389"/>
                  <a:pt x="8077769" y="7386838"/>
                  <a:pt x="8067473" y="7378780"/>
                </a:cubicBezTo>
                <a:cubicBezTo>
                  <a:pt x="8066503" y="7378023"/>
                  <a:pt x="8065747" y="7377175"/>
                  <a:pt x="8065080" y="7376266"/>
                </a:cubicBezTo>
                <a:cubicBezTo>
                  <a:pt x="8063778" y="7375751"/>
                  <a:pt x="8062566" y="7375055"/>
                  <a:pt x="8061477" y="7374146"/>
                </a:cubicBezTo>
                <a:cubicBezTo>
                  <a:pt x="8058236" y="7371390"/>
                  <a:pt x="8057358" y="7367058"/>
                  <a:pt x="8058297" y="7363120"/>
                </a:cubicBezTo>
                <a:close/>
                <a:moveTo>
                  <a:pt x="8078072" y="7411827"/>
                </a:moveTo>
                <a:lnTo>
                  <a:pt x="8081251" y="7407768"/>
                </a:lnTo>
                <a:cubicBezTo>
                  <a:pt x="8085098" y="7402831"/>
                  <a:pt x="8092456" y="7401801"/>
                  <a:pt x="8097453" y="7405648"/>
                </a:cubicBezTo>
                <a:cubicBezTo>
                  <a:pt x="8102389" y="7409434"/>
                  <a:pt x="8103419" y="7416946"/>
                  <a:pt x="8099573" y="7421883"/>
                </a:cubicBezTo>
                <a:lnTo>
                  <a:pt x="8096423" y="7425942"/>
                </a:lnTo>
                <a:cubicBezTo>
                  <a:pt x="8092577" y="7430879"/>
                  <a:pt x="8085188" y="7431909"/>
                  <a:pt x="8080191" y="7428062"/>
                </a:cubicBezTo>
                <a:cubicBezTo>
                  <a:pt x="8075286" y="7424246"/>
                  <a:pt x="8074256" y="7416734"/>
                  <a:pt x="8078072" y="7411827"/>
                </a:cubicBezTo>
                <a:close/>
                <a:moveTo>
                  <a:pt x="8090216" y="7391290"/>
                </a:moveTo>
                <a:cubicBezTo>
                  <a:pt x="8078495" y="7382112"/>
                  <a:pt x="8092729" y="7363878"/>
                  <a:pt x="8104479" y="7373056"/>
                </a:cubicBezTo>
                <a:cubicBezTo>
                  <a:pt x="8116198" y="7382234"/>
                  <a:pt x="8101965" y="7400468"/>
                  <a:pt x="8090216" y="7391290"/>
                </a:cubicBezTo>
                <a:close/>
                <a:moveTo>
                  <a:pt x="8093395" y="7246111"/>
                </a:moveTo>
                <a:cubicBezTo>
                  <a:pt x="8090852" y="7250018"/>
                  <a:pt x="8086763" y="7251502"/>
                  <a:pt x="8082615" y="7251108"/>
                </a:cubicBezTo>
                <a:cubicBezTo>
                  <a:pt x="8079707" y="7255167"/>
                  <a:pt x="8074923" y="7257469"/>
                  <a:pt x="8069744" y="7255773"/>
                </a:cubicBezTo>
                <a:cubicBezTo>
                  <a:pt x="8066231" y="7254622"/>
                  <a:pt x="8063475" y="7251411"/>
                  <a:pt x="8062355" y="7247776"/>
                </a:cubicBezTo>
                <a:cubicBezTo>
                  <a:pt x="8062082" y="7247807"/>
                  <a:pt x="8061871" y="7247958"/>
                  <a:pt x="8061598" y="7247988"/>
                </a:cubicBezTo>
                <a:lnTo>
                  <a:pt x="8054390" y="7248867"/>
                </a:lnTo>
                <a:cubicBezTo>
                  <a:pt x="8048152" y="7249624"/>
                  <a:pt x="8042640" y="7243475"/>
                  <a:pt x="8042458" y="7237659"/>
                </a:cubicBezTo>
                <a:cubicBezTo>
                  <a:pt x="8042308" y="7233025"/>
                  <a:pt x="8044882" y="7229512"/>
                  <a:pt x="8048485" y="7227513"/>
                </a:cubicBezTo>
                <a:cubicBezTo>
                  <a:pt x="8048454" y="7225241"/>
                  <a:pt x="8048879" y="7222969"/>
                  <a:pt x="8050332" y="7221121"/>
                </a:cubicBezTo>
                <a:lnTo>
                  <a:pt x="8056662" y="7213004"/>
                </a:lnTo>
                <a:cubicBezTo>
                  <a:pt x="8060507" y="7208067"/>
                  <a:pt x="8067352" y="7206340"/>
                  <a:pt x="8072742" y="7210065"/>
                </a:cubicBezTo>
                <a:cubicBezTo>
                  <a:pt x="8077648" y="7213458"/>
                  <a:pt x="8079525" y="7221243"/>
                  <a:pt x="8075680" y="7226180"/>
                </a:cubicBezTo>
                <a:lnTo>
                  <a:pt x="8073893" y="7228451"/>
                </a:lnTo>
                <a:cubicBezTo>
                  <a:pt x="8079313" y="7226361"/>
                  <a:pt x="8084885" y="7227482"/>
                  <a:pt x="8089943" y="7230118"/>
                </a:cubicBezTo>
                <a:cubicBezTo>
                  <a:pt x="8095515" y="7233025"/>
                  <a:pt x="8096545" y="7241264"/>
                  <a:pt x="8093395" y="7246111"/>
                </a:cubicBezTo>
                <a:close/>
                <a:moveTo>
                  <a:pt x="8081645" y="7125132"/>
                </a:moveTo>
                <a:cubicBezTo>
                  <a:pt x="8081645" y="7125981"/>
                  <a:pt x="8081797" y="7126859"/>
                  <a:pt x="8081615" y="7127646"/>
                </a:cubicBezTo>
                <a:cubicBezTo>
                  <a:pt x="8080191" y="7134068"/>
                  <a:pt x="8074074" y="7137127"/>
                  <a:pt x="8067927" y="7136340"/>
                </a:cubicBezTo>
                <a:lnTo>
                  <a:pt x="8060780" y="7135401"/>
                </a:lnTo>
                <a:cubicBezTo>
                  <a:pt x="8054602" y="7134613"/>
                  <a:pt x="8050847" y="7127344"/>
                  <a:pt x="8052089" y="7121710"/>
                </a:cubicBezTo>
                <a:cubicBezTo>
                  <a:pt x="8053421" y="7115743"/>
                  <a:pt x="8058781" y="7112835"/>
                  <a:pt x="8064444" y="7113047"/>
                </a:cubicBezTo>
                <a:cubicBezTo>
                  <a:pt x="8066746" y="7106201"/>
                  <a:pt x="8075316" y="7101113"/>
                  <a:pt x="8082766" y="7106928"/>
                </a:cubicBezTo>
                <a:cubicBezTo>
                  <a:pt x="8089852" y="7112501"/>
                  <a:pt x="8087308" y="7121104"/>
                  <a:pt x="8081645" y="7125132"/>
                </a:cubicBezTo>
                <a:close/>
                <a:moveTo>
                  <a:pt x="8008572" y="7174384"/>
                </a:moveTo>
                <a:cubicBezTo>
                  <a:pt x="8009783" y="7172627"/>
                  <a:pt x="8011297" y="7171234"/>
                  <a:pt x="8012933" y="7170174"/>
                </a:cubicBezTo>
                <a:cubicBezTo>
                  <a:pt x="8014356" y="7165600"/>
                  <a:pt x="8018626" y="7162571"/>
                  <a:pt x="8023562" y="7161965"/>
                </a:cubicBezTo>
                <a:lnTo>
                  <a:pt x="8030769" y="7161087"/>
                </a:lnTo>
                <a:cubicBezTo>
                  <a:pt x="8037008" y="7160329"/>
                  <a:pt x="8042519" y="7166418"/>
                  <a:pt x="8042731" y="7172264"/>
                </a:cubicBezTo>
                <a:cubicBezTo>
                  <a:pt x="8042913" y="7177261"/>
                  <a:pt x="8040036" y="7181047"/>
                  <a:pt x="8035978" y="7182986"/>
                </a:cubicBezTo>
                <a:cubicBezTo>
                  <a:pt x="8035645" y="7184713"/>
                  <a:pt x="8035039" y="7186409"/>
                  <a:pt x="8033889" y="7188015"/>
                </a:cubicBezTo>
                <a:cubicBezTo>
                  <a:pt x="8031436" y="7191376"/>
                  <a:pt x="8026863" y="7192800"/>
                  <a:pt x="8022744" y="7192103"/>
                </a:cubicBezTo>
                <a:cubicBezTo>
                  <a:pt x="8018838" y="7193891"/>
                  <a:pt x="8013841" y="7193224"/>
                  <a:pt x="8010419" y="7190710"/>
                </a:cubicBezTo>
                <a:cubicBezTo>
                  <a:pt x="8005059" y="7186773"/>
                  <a:pt x="8005119" y="7179351"/>
                  <a:pt x="8008572" y="7174384"/>
                </a:cubicBezTo>
                <a:close/>
                <a:moveTo>
                  <a:pt x="8015234" y="7217335"/>
                </a:moveTo>
                <a:cubicBezTo>
                  <a:pt x="8026893" y="7226482"/>
                  <a:pt x="8014265" y="7245838"/>
                  <a:pt x="8002545" y="7236690"/>
                </a:cubicBezTo>
                <a:cubicBezTo>
                  <a:pt x="7990856" y="7227573"/>
                  <a:pt x="8003515" y="7208188"/>
                  <a:pt x="8015234" y="7217335"/>
                </a:cubicBezTo>
                <a:close/>
                <a:moveTo>
                  <a:pt x="8002939" y="7246807"/>
                </a:moveTo>
                <a:cubicBezTo>
                  <a:pt x="8003302" y="7247655"/>
                  <a:pt x="8003302" y="7248473"/>
                  <a:pt x="8003484" y="7249321"/>
                </a:cubicBezTo>
                <a:cubicBezTo>
                  <a:pt x="8007542" y="7247292"/>
                  <a:pt x="8012720" y="7247988"/>
                  <a:pt x="8016325" y="7250805"/>
                </a:cubicBezTo>
                <a:cubicBezTo>
                  <a:pt x="8017838" y="7251987"/>
                  <a:pt x="8018777" y="7253531"/>
                  <a:pt x="8019413" y="7255198"/>
                </a:cubicBezTo>
                <a:cubicBezTo>
                  <a:pt x="8021291" y="7255561"/>
                  <a:pt x="8023138" y="7256197"/>
                  <a:pt x="8024712" y="7257348"/>
                </a:cubicBezTo>
                <a:cubicBezTo>
                  <a:pt x="8029800" y="7261165"/>
                  <a:pt x="8030013" y="7268858"/>
                  <a:pt x="8026287" y="7273644"/>
                </a:cubicBezTo>
                <a:lnTo>
                  <a:pt x="8016778" y="7285790"/>
                </a:lnTo>
                <a:cubicBezTo>
                  <a:pt x="8012781" y="7290879"/>
                  <a:pt x="8005422" y="7291061"/>
                  <a:pt x="8000517" y="7287365"/>
                </a:cubicBezTo>
                <a:cubicBezTo>
                  <a:pt x="7995883" y="7283882"/>
                  <a:pt x="7995459" y="7277279"/>
                  <a:pt x="7998215" y="7272493"/>
                </a:cubicBezTo>
                <a:cubicBezTo>
                  <a:pt x="7998185" y="7272493"/>
                  <a:pt x="7998185" y="7272493"/>
                  <a:pt x="7998155" y="7272463"/>
                </a:cubicBezTo>
                <a:cubicBezTo>
                  <a:pt x="7995368" y="7270312"/>
                  <a:pt x="7994248" y="7267041"/>
                  <a:pt x="7994308" y="7263769"/>
                </a:cubicBezTo>
                <a:cubicBezTo>
                  <a:pt x="7990008" y="7264921"/>
                  <a:pt x="7985405" y="7263679"/>
                  <a:pt x="7983043" y="7258226"/>
                </a:cubicBezTo>
                <a:cubicBezTo>
                  <a:pt x="7977229" y="7244808"/>
                  <a:pt x="7997064" y="7233298"/>
                  <a:pt x="8002939" y="7246807"/>
                </a:cubicBezTo>
                <a:close/>
                <a:moveTo>
                  <a:pt x="7993188" y="7301147"/>
                </a:moveTo>
                <a:lnTo>
                  <a:pt x="7995217" y="7305812"/>
                </a:lnTo>
                <a:cubicBezTo>
                  <a:pt x="7997700" y="7311506"/>
                  <a:pt x="7996610" y="7318140"/>
                  <a:pt x="7990765" y="7321411"/>
                </a:cubicBezTo>
                <a:cubicBezTo>
                  <a:pt x="7985738" y="7324198"/>
                  <a:pt x="7977653" y="7322623"/>
                  <a:pt x="7975200" y="7316958"/>
                </a:cubicBezTo>
                <a:lnTo>
                  <a:pt x="7973171" y="7312294"/>
                </a:lnTo>
                <a:cubicBezTo>
                  <a:pt x="7970687" y="7306599"/>
                  <a:pt x="7971778" y="7299936"/>
                  <a:pt x="7977622" y="7296695"/>
                </a:cubicBezTo>
                <a:cubicBezTo>
                  <a:pt x="7982650" y="7293908"/>
                  <a:pt x="7990735" y="7295483"/>
                  <a:pt x="7993188" y="7301147"/>
                </a:cubicBezTo>
                <a:close/>
                <a:moveTo>
                  <a:pt x="7978621" y="7488975"/>
                </a:moveTo>
                <a:cubicBezTo>
                  <a:pt x="7990221" y="7498062"/>
                  <a:pt x="7978198" y="7517811"/>
                  <a:pt x="7966478" y="7508664"/>
                </a:cubicBezTo>
                <a:cubicBezTo>
                  <a:pt x="7954850" y="7499577"/>
                  <a:pt x="7966902" y="7479827"/>
                  <a:pt x="7978621" y="7488975"/>
                </a:cubicBezTo>
                <a:close/>
                <a:moveTo>
                  <a:pt x="7948975" y="7622766"/>
                </a:moveTo>
                <a:cubicBezTo>
                  <a:pt x="7945946" y="7627824"/>
                  <a:pt x="7937709" y="7629793"/>
                  <a:pt x="7932954" y="7626067"/>
                </a:cubicBezTo>
                <a:lnTo>
                  <a:pt x="7928896" y="7622917"/>
                </a:lnTo>
                <a:cubicBezTo>
                  <a:pt x="7923779" y="7618919"/>
                  <a:pt x="7922174" y="7612649"/>
                  <a:pt x="7925596" y="7606894"/>
                </a:cubicBezTo>
                <a:cubicBezTo>
                  <a:pt x="7928624" y="7601836"/>
                  <a:pt x="7936861" y="7599867"/>
                  <a:pt x="7941616" y="7603592"/>
                </a:cubicBezTo>
                <a:lnTo>
                  <a:pt x="7945674" y="7606742"/>
                </a:lnTo>
                <a:cubicBezTo>
                  <a:pt x="7950792" y="7610741"/>
                  <a:pt x="7952396" y="7617011"/>
                  <a:pt x="7948975" y="7622766"/>
                </a:cubicBezTo>
                <a:close/>
                <a:moveTo>
                  <a:pt x="7953002" y="7690737"/>
                </a:moveTo>
                <a:cubicBezTo>
                  <a:pt x="7960633" y="7696703"/>
                  <a:pt x="7957211" y="7706366"/>
                  <a:pt x="7950731" y="7709971"/>
                </a:cubicBezTo>
                <a:cubicBezTo>
                  <a:pt x="7947036" y="7713545"/>
                  <a:pt x="7940738" y="7715029"/>
                  <a:pt x="7936528" y="7711758"/>
                </a:cubicBezTo>
                <a:lnTo>
                  <a:pt x="7932470" y="7708608"/>
                </a:lnTo>
                <a:cubicBezTo>
                  <a:pt x="7927534" y="7704730"/>
                  <a:pt x="7925293" y="7698339"/>
                  <a:pt x="7928896" y="7692645"/>
                </a:cubicBezTo>
                <a:cubicBezTo>
                  <a:pt x="7931804" y="7688071"/>
                  <a:pt x="7938829" y="7685799"/>
                  <a:pt x="7943765" y="7688616"/>
                </a:cubicBezTo>
                <a:cubicBezTo>
                  <a:pt x="7946673" y="7687859"/>
                  <a:pt x="7949913" y="7688313"/>
                  <a:pt x="7953002" y="7690737"/>
                </a:cubicBezTo>
                <a:close/>
                <a:moveTo>
                  <a:pt x="7948066" y="7538075"/>
                </a:moveTo>
                <a:cubicBezTo>
                  <a:pt x="7942978" y="7534077"/>
                  <a:pt x="7941343" y="7527807"/>
                  <a:pt x="7944765" y="7522052"/>
                </a:cubicBezTo>
                <a:cubicBezTo>
                  <a:pt x="7947794" y="7516993"/>
                  <a:pt x="7956000" y="7515024"/>
                  <a:pt x="7960785" y="7518750"/>
                </a:cubicBezTo>
                <a:lnTo>
                  <a:pt x="7964843" y="7521900"/>
                </a:lnTo>
                <a:cubicBezTo>
                  <a:pt x="7969961" y="7525899"/>
                  <a:pt x="7971565" y="7532169"/>
                  <a:pt x="7968144" y="7537924"/>
                </a:cubicBezTo>
                <a:cubicBezTo>
                  <a:pt x="7965115" y="7542982"/>
                  <a:pt x="7956878" y="7544951"/>
                  <a:pt x="7952123" y="7541225"/>
                </a:cubicBezTo>
                <a:lnTo>
                  <a:pt x="7948066" y="7538075"/>
                </a:lnTo>
                <a:close/>
                <a:moveTo>
                  <a:pt x="7940767" y="7454111"/>
                </a:moveTo>
                <a:cubicBezTo>
                  <a:pt x="7933136" y="7448144"/>
                  <a:pt x="7936559" y="7438451"/>
                  <a:pt x="7943039" y="7434877"/>
                </a:cubicBezTo>
                <a:cubicBezTo>
                  <a:pt x="7946763" y="7431303"/>
                  <a:pt x="7953032" y="7429789"/>
                  <a:pt x="7957242" y="7433090"/>
                </a:cubicBezTo>
                <a:lnTo>
                  <a:pt x="7961300" y="7436240"/>
                </a:lnTo>
                <a:cubicBezTo>
                  <a:pt x="7966236" y="7440087"/>
                  <a:pt x="7968477" y="7446509"/>
                  <a:pt x="7964843" y="7452203"/>
                </a:cubicBezTo>
                <a:cubicBezTo>
                  <a:pt x="7961935" y="7456777"/>
                  <a:pt x="7954910" y="7459049"/>
                  <a:pt x="7949974" y="7456232"/>
                </a:cubicBezTo>
                <a:cubicBezTo>
                  <a:pt x="7947097" y="7456959"/>
                  <a:pt x="7943857" y="7456504"/>
                  <a:pt x="7940767" y="7454111"/>
                </a:cubicBezTo>
                <a:close/>
                <a:moveTo>
                  <a:pt x="7968052" y="7389745"/>
                </a:moveTo>
                <a:cubicBezTo>
                  <a:pt x="7966871" y="7391502"/>
                  <a:pt x="7965054" y="7392744"/>
                  <a:pt x="7963056" y="7393622"/>
                </a:cubicBezTo>
                <a:cubicBezTo>
                  <a:pt x="7964782" y="7397651"/>
                  <a:pt x="7963965" y="7402437"/>
                  <a:pt x="7961118" y="7406071"/>
                </a:cubicBezTo>
                <a:lnTo>
                  <a:pt x="7957969" y="7410130"/>
                </a:lnTo>
                <a:cubicBezTo>
                  <a:pt x="7954092" y="7415068"/>
                  <a:pt x="7946006" y="7414916"/>
                  <a:pt x="7941616" y="7410948"/>
                </a:cubicBezTo>
                <a:cubicBezTo>
                  <a:pt x="7936740" y="7406526"/>
                  <a:pt x="7936952" y="7399529"/>
                  <a:pt x="7940798" y="7394592"/>
                </a:cubicBezTo>
                <a:lnTo>
                  <a:pt x="7943947" y="7390563"/>
                </a:lnTo>
                <a:cubicBezTo>
                  <a:pt x="7944674" y="7389624"/>
                  <a:pt x="7945674" y="7389019"/>
                  <a:pt x="7946673" y="7388443"/>
                </a:cubicBezTo>
                <a:cubicBezTo>
                  <a:pt x="7942827" y="7384505"/>
                  <a:pt x="7941404" y="7378750"/>
                  <a:pt x="7944704" y="7373783"/>
                </a:cubicBezTo>
                <a:cubicBezTo>
                  <a:pt x="7944856" y="7373570"/>
                  <a:pt x="7945098" y="7373449"/>
                  <a:pt x="7945250" y="7373268"/>
                </a:cubicBezTo>
                <a:cubicBezTo>
                  <a:pt x="7944099" y="7372329"/>
                  <a:pt x="7943129" y="7371147"/>
                  <a:pt x="7942524" y="7369724"/>
                </a:cubicBezTo>
                <a:lnTo>
                  <a:pt x="7940496" y="7365059"/>
                </a:lnTo>
                <a:cubicBezTo>
                  <a:pt x="7938618" y="7360758"/>
                  <a:pt x="7939799" y="7356335"/>
                  <a:pt x="7942585" y="7352882"/>
                </a:cubicBezTo>
                <a:cubicBezTo>
                  <a:pt x="7942434" y="7352792"/>
                  <a:pt x="7942251" y="7352761"/>
                  <a:pt x="7942100" y="7352640"/>
                </a:cubicBezTo>
                <a:lnTo>
                  <a:pt x="7938042" y="7349490"/>
                </a:lnTo>
                <a:cubicBezTo>
                  <a:pt x="7932954" y="7345492"/>
                  <a:pt x="7932925" y="7338040"/>
                  <a:pt x="7936619" y="7333194"/>
                </a:cubicBezTo>
                <a:cubicBezTo>
                  <a:pt x="7940496" y="7328105"/>
                  <a:pt x="7948157" y="7328045"/>
                  <a:pt x="7952911" y="7331771"/>
                </a:cubicBezTo>
                <a:lnTo>
                  <a:pt x="7956969" y="7334920"/>
                </a:lnTo>
                <a:cubicBezTo>
                  <a:pt x="7962056" y="7338919"/>
                  <a:pt x="7962087" y="7346370"/>
                  <a:pt x="7958392" y="7351217"/>
                </a:cubicBezTo>
                <a:cubicBezTo>
                  <a:pt x="7958392" y="7351217"/>
                  <a:pt x="7958363" y="7351217"/>
                  <a:pt x="7958363" y="7351247"/>
                </a:cubicBezTo>
                <a:cubicBezTo>
                  <a:pt x="7959362" y="7352125"/>
                  <a:pt x="7960240" y="7353125"/>
                  <a:pt x="7960785" y="7354367"/>
                </a:cubicBezTo>
                <a:lnTo>
                  <a:pt x="7962814" y="7359031"/>
                </a:lnTo>
                <a:cubicBezTo>
                  <a:pt x="7964601" y="7363151"/>
                  <a:pt x="7963571" y="7367361"/>
                  <a:pt x="7961088" y="7370784"/>
                </a:cubicBezTo>
                <a:lnTo>
                  <a:pt x="7964873" y="7373722"/>
                </a:lnTo>
                <a:cubicBezTo>
                  <a:pt x="7969779" y="7377569"/>
                  <a:pt x="7971747" y="7384202"/>
                  <a:pt x="7968052" y="7389745"/>
                </a:cubicBezTo>
                <a:close/>
                <a:moveTo>
                  <a:pt x="7965388" y="7283821"/>
                </a:moveTo>
                <a:lnTo>
                  <a:pt x="7962239" y="7287850"/>
                </a:lnTo>
                <a:cubicBezTo>
                  <a:pt x="7961996" y="7288153"/>
                  <a:pt x="7961724" y="7288426"/>
                  <a:pt x="7961451" y="7288668"/>
                </a:cubicBezTo>
                <a:cubicBezTo>
                  <a:pt x="7961814" y="7289698"/>
                  <a:pt x="7962087" y="7290758"/>
                  <a:pt x="7962148" y="7291818"/>
                </a:cubicBezTo>
                <a:cubicBezTo>
                  <a:pt x="7962421" y="7298421"/>
                  <a:pt x="7957272" y="7303116"/>
                  <a:pt x="7951094" y="7303843"/>
                </a:cubicBezTo>
                <a:lnTo>
                  <a:pt x="7943887" y="7304722"/>
                </a:lnTo>
                <a:cubicBezTo>
                  <a:pt x="7937648" y="7305479"/>
                  <a:pt x="7932107" y="7299512"/>
                  <a:pt x="7931834" y="7293666"/>
                </a:cubicBezTo>
                <a:cubicBezTo>
                  <a:pt x="7931592" y="7287608"/>
                  <a:pt x="7935923" y="7283185"/>
                  <a:pt x="7941434" y="7281913"/>
                </a:cubicBezTo>
                <a:cubicBezTo>
                  <a:pt x="7941222" y="7279157"/>
                  <a:pt x="7941827" y="7276370"/>
                  <a:pt x="7943523" y="7274219"/>
                </a:cubicBezTo>
                <a:lnTo>
                  <a:pt x="7946673" y="7270161"/>
                </a:lnTo>
                <a:cubicBezTo>
                  <a:pt x="7950671" y="7265072"/>
                  <a:pt x="7957424" y="7264042"/>
                  <a:pt x="7962814" y="7267586"/>
                </a:cubicBezTo>
                <a:cubicBezTo>
                  <a:pt x="7967902" y="7271039"/>
                  <a:pt x="7969113" y="7279066"/>
                  <a:pt x="7965388" y="7283821"/>
                </a:cubicBezTo>
                <a:close/>
                <a:moveTo>
                  <a:pt x="7938103" y="7515964"/>
                </a:moveTo>
                <a:cubicBezTo>
                  <a:pt x="7943190" y="7519204"/>
                  <a:pt x="7944644" y="7527292"/>
                  <a:pt x="7940919" y="7532078"/>
                </a:cubicBezTo>
                <a:lnTo>
                  <a:pt x="7937740" y="7536137"/>
                </a:lnTo>
                <a:cubicBezTo>
                  <a:pt x="7933742" y="7541256"/>
                  <a:pt x="7927140" y="7542467"/>
                  <a:pt x="7921629" y="7538954"/>
                </a:cubicBezTo>
                <a:cubicBezTo>
                  <a:pt x="7916541" y="7535712"/>
                  <a:pt x="7915087" y="7527595"/>
                  <a:pt x="7918813" y="7522840"/>
                </a:cubicBezTo>
                <a:lnTo>
                  <a:pt x="7921992" y="7518781"/>
                </a:lnTo>
                <a:cubicBezTo>
                  <a:pt x="7925990" y="7513661"/>
                  <a:pt x="7932622" y="7512450"/>
                  <a:pt x="7938103" y="7515964"/>
                </a:cubicBezTo>
                <a:close/>
                <a:moveTo>
                  <a:pt x="7854855" y="7418218"/>
                </a:moveTo>
                <a:lnTo>
                  <a:pt x="7847647" y="7419096"/>
                </a:lnTo>
                <a:cubicBezTo>
                  <a:pt x="7841409" y="7419853"/>
                  <a:pt x="7835988" y="7413402"/>
                  <a:pt x="7835928" y="7407677"/>
                </a:cubicBezTo>
                <a:cubicBezTo>
                  <a:pt x="7835836" y="7400953"/>
                  <a:pt x="7841166" y="7396712"/>
                  <a:pt x="7847344" y="7395955"/>
                </a:cubicBezTo>
                <a:lnTo>
                  <a:pt x="7849494" y="7395682"/>
                </a:lnTo>
                <a:cubicBezTo>
                  <a:pt x="7848041" y="7391835"/>
                  <a:pt x="7848737" y="7387171"/>
                  <a:pt x="7851311" y="7383899"/>
                </a:cubicBezTo>
                <a:lnTo>
                  <a:pt x="7854461" y="7379840"/>
                </a:lnTo>
                <a:cubicBezTo>
                  <a:pt x="7858458" y="7374752"/>
                  <a:pt x="7865908" y="7374691"/>
                  <a:pt x="7870753" y="7378386"/>
                </a:cubicBezTo>
                <a:cubicBezTo>
                  <a:pt x="7875841" y="7382264"/>
                  <a:pt x="7875931" y="7389927"/>
                  <a:pt x="7872207" y="7394683"/>
                </a:cubicBezTo>
                <a:lnTo>
                  <a:pt x="7869057" y="7398742"/>
                </a:lnTo>
                <a:cubicBezTo>
                  <a:pt x="7867967" y="7400135"/>
                  <a:pt x="7866604" y="7401134"/>
                  <a:pt x="7865090" y="7401801"/>
                </a:cubicBezTo>
                <a:cubicBezTo>
                  <a:pt x="7865817" y="7403315"/>
                  <a:pt x="7866271" y="7404951"/>
                  <a:pt x="7866301" y="7406496"/>
                </a:cubicBezTo>
                <a:cubicBezTo>
                  <a:pt x="7866332" y="7409858"/>
                  <a:pt x="7865030" y="7412584"/>
                  <a:pt x="7862940" y="7414583"/>
                </a:cubicBezTo>
                <a:cubicBezTo>
                  <a:pt x="7865726" y="7414038"/>
                  <a:pt x="7868694" y="7414523"/>
                  <a:pt x="7871479" y="7416219"/>
                </a:cubicBezTo>
                <a:cubicBezTo>
                  <a:pt x="7876537" y="7419339"/>
                  <a:pt x="7878354" y="7427517"/>
                  <a:pt x="7874629" y="7432272"/>
                </a:cubicBezTo>
                <a:lnTo>
                  <a:pt x="7871479" y="7436331"/>
                </a:lnTo>
                <a:cubicBezTo>
                  <a:pt x="7867482" y="7441450"/>
                  <a:pt x="7861093" y="7442935"/>
                  <a:pt x="7855429" y="7439482"/>
                </a:cubicBezTo>
                <a:cubicBezTo>
                  <a:pt x="7850342" y="7436392"/>
                  <a:pt x="7848555" y="7428183"/>
                  <a:pt x="7852280" y="7423428"/>
                </a:cubicBezTo>
                <a:lnTo>
                  <a:pt x="7855429" y="7419369"/>
                </a:lnTo>
                <a:cubicBezTo>
                  <a:pt x="7856036" y="7418612"/>
                  <a:pt x="7856762" y="7418097"/>
                  <a:pt x="7857459" y="7417491"/>
                </a:cubicBezTo>
                <a:cubicBezTo>
                  <a:pt x="7856580" y="7417733"/>
                  <a:pt x="7855763" y="7418097"/>
                  <a:pt x="7854855" y="7418218"/>
                </a:cubicBezTo>
                <a:close/>
                <a:moveTo>
                  <a:pt x="7877052" y="7278914"/>
                </a:moveTo>
                <a:cubicBezTo>
                  <a:pt x="7888802" y="7288092"/>
                  <a:pt x="7873509" y="7305449"/>
                  <a:pt x="7861819" y="7296331"/>
                </a:cubicBezTo>
                <a:cubicBezTo>
                  <a:pt x="7850069" y="7287153"/>
                  <a:pt x="7865362" y="7269797"/>
                  <a:pt x="7877052" y="7278914"/>
                </a:cubicBezTo>
                <a:close/>
                <a:moveTo>
                  <a:pt x="7868270" y="7313536"/>
                </a:moveTo>
                <a:cubicBezTo>
                  <a:pt x="7863697" y="7302965"/>
                  <a:pt x="7875023" y="7293726"/>
                  <a:pt x="7882897" y="7296907"/>
                </a:cubicBezTo>
                <a:cubicBezTo>
                  <a:pt x="7887651" y="7296907"/>
                  <a:pt x="7892344" y="7297724"/>
                  <a:pt x="7896312" y="7300663"/>
                </a:cubicBezTo>
                <a:cubicBezTo>
                  <a:pt x="7897311" y="7301390"/>
                  <a:pt x="7898129" y="7302298"/>
                  <a:pt x="7898916" y="7303207"/>
                </a:cubicBezTo>
                <a:cubicBezTo>
                  <a:pt x="7901157" y="7302238"/>
                  <a:pt x="7903580" y="7301783"/>
                  <a:pt x="7905821" y="7302662"/>
                </a:cubicBezTo>
                <a:lnTo>
                  <a:pt x="7912514" y="7305297"/>
                </a:lnTo>
                <a:cubicBezTo>
                  <a:pt x="7918510" y="7307660"/>
                  <a:pt x="7922174" y="7312506"/>
                  <a:pt x="7920781" y="7319231"/>
                </a:cubicBezTo>
                <a:cubicBezTo>
                  <a:pt x="7919630" y="7324774"/>
                  <a:pt x="7912423" y="7329711"/>
                  <a:pt x="7906820" y="7327469"/>
                </a:cubicBezTo>
                <a:cubicBezTo>
                  <a:pt x="7904580" y="7326591"/>
                  <a:pt x="7902369" y="7325712"/>
                  <a:pt x="7900128" y="7324834"/>
                </a:cubicBezTo>
                <a:cubicBezTo>
                  <a:pt x="7897947" y="7323986"/>
                  <a:pt x="7896221" y="7322684"/>
                  <a:pt x="7894798" y="7321169"/>
                </a:cubicBezTo>
                <a:cubicBezTo>
                  <a:pt x="7891497" y="7322562"/>
                  <a:pt x="7887712" y="7322835"/>
                  <a:pt x="7884804" y="7320684"/>
                </a:cubicBezTo>
                <a:cubicBezTo>
                  <a:pt x="7884229" y="7320230"/>
                  <a:pt x="7883623" y="7319806"/>
                  <a:pt x="7882987" y="7319442"/>
                </a:cubicBezTo>
                <a:cubicBezTo>
                  <a:pt x="7882987" y="7319442"/>
                  <a:pt x="7882987" y="7319442"/>
                  <a:pt x="7882987" y="7319442"/>
                </a:cubicBezTo>
                <a:lnTo>
                  <a:pt x="7882745" y="7319442"/>
                </a:lnTo>
                <a:cubicBezTo>
                  <a:pt x="7882563" y="7319473"/>
                  <a:pt x="7882533" y="7319473"/>
                  <a:pt x="7882169" y="7319564"/>
                </a:cubicBezTo>
                <a:cubicBezTo>
                  <a:pt x="7880171" y="7320018"/>
                  <a:pt x="7878293" y="7319806"/>
                  <a:pt x="7876476" y="7319321"/>
                </a:cubicBezTo>
                <a:cubicBezTo>
                  <a:pt x="7873206" y="7319291"/>
                  <a:pt x="7870087" y="7317716"/>
                  <a:pt x="7868270" y="7313536"/>
                </a:cubicBezTo>
                <a:close/>
                <a:moveTo>
                  <a:pt x="7928079" y="7279066"/>
                </a:moveTo>
                <a:cubicBezTo>
                  <a:pt x="7933863" y="7292424"/>
                  <a:pt x="7914240" y="7304297"/>
                  <a:pt x="7908365" y="7290788"/>
                </a:cubicBezTo>
                <a:cubicBezTo>
                  <a:pt x="7902581" y="7277430"/>
                  <a:pt x="7922234" y="7265557"/>
                  <a:pt x="7928079" y="7279066"/>
                </a:cubicBezTo>
                <a:close/>
                <a:moveTo>
                  <a:pt x="7880746" y="7355094"/>
                </a:moveTo>
                <a:cubicBezTo>
                  <a:pt x="7874902" y="7341584"/>
                  <a:pt x="7896978" y="7335405"/>
                  <a:pt x="7902763" y="7348763"/>
                </a:cubicBezTo>
                <a:cubicBezTo>
                  <a:pt x="7908638" y="7362272"/>
                  <a:pt x="7886561" y="7368452"/>
                  <a:pt x="7880746" y="7355094"/>
                </a:cubicBezTo>
                <a:close/>
                <a:moveTo>
                  <a:pt x="7895707" y="7404436"/>
                </a:moveTo>
                <a:cubicBezTo>
                  <a:pt x="7907456" y="7413614"/>
                  <a:pt x="7893011" y="7431697"/>
                  <a:pt x="7881291" y="7422549"/>
                </a:cubicBezTo>
                <a:cubicBezTo>
                  <a:pt x="7869541" y="7413341"/>
                  <a:pt x="7883986" y="7395289"/>
                  <a:pt x="7895707" y="7404436"/>
                </a:cubicBezTo>
                <a:close/>
                <a:moveTo>
                  <a:pt x="7892194" y="7448417"/>
                </a:moveTo>
                <a:lnTo>
                  <a:pt x="7898523" y="7440299"/>
                </a:lnTo>
                <a:cubicBezTo>
                  <a:pt x="7902520" y="7435211"/>
                  <a:pt x="7910061" y="7435271"/>
                  <a:pt x="7914815" y="7438997"/>
                </a:cubicBezTo>
                <a:cubicBezTo>
                  <a:pt x="7919873" y="7442935"/>
                  <a:pt x="7919842" y="7450537"/>
                  <a:pt x="7916117" y="7455293"/>
                </a:cubicBezTo>
                <a:lnTo>
                  <a:pt x="7909788" y="7463410"/>
                </a:lnTo>
                <a:cubicBezTo>
                  <a:pt x="7905790" y="7468499"/>
                  <a:pt x="7898250" y="7468439"/>
                  <a:pt x="7893465" y="7464713"/>
                </a:cubicBezTo>
                <a:cubicBezTo>
                  <a:pt x="7888438" y="7460775"/>
                  <a:pt x="7888468" y="7453173"/>
                  <a:pt x="7892194" y="7448417"/>
                </a:cubicBezTo>
                <a:close/>
                <a:moveTo>
                  <a:pt x="7929684" y="7379538"/>
                </a:moveTo>
                <a:lnTo>
                  <a:pt x="7926534" y="7383597"/>
                </a:lnTo>
                <a:cubicBezTo>
                  <a:pt x="7922537" y="7388685"/>
                  <a:pt x="7916057" y="7390078"/>
                  <a:pt x="7910454" y="7386595"/>
                </a:cubicBezTo>
                <a:cubicBezTo>
                  <a:pt x="7905396" y="7383445"/>
                  <a:pt x="7903731" y="7375267"/>
                  <a:pt x="7907456" y="7370511"/>
                </a:cubicBezTo>
                <a:lnTo>
                  <a:pt x="7910605" y="7366483"/>
                </a:lnTo>
                <a:cubicBezTo>
                  <a:pt x="7914603" y="7361364"/>
                  <a:pt x="7921083" y="7360001"/>
                  <a:pt x="7926686" y="7363454"/>
                </a:cubicBezTo>
                <a:cubicBezTo>
                  <a:pt x="7931773" y="7366573"/>
                  <a:pt x="7933440" y="7374752"/>
                  <a:pt x="7929684" y="7379538"/>
                </a:cubicBezTo>
                <a:close/>
                <a:moveTo>
                  <a:pt x="7926837" y="7249564"/>
                </a:moveTo>
                <a:cubicBezTo>
                  <a:pt x="7921992" y="7254350"/>
                  <a:pt x="7915390" y="7253319"/>
                  <a:pt x="7910484" y="7249473"/>
                </a:cubicBezTo>
                <a:lnTo>
                  <a:pt x="7906427" y="7246322"/>
                </a:lnTo>
                <a:cubicBezTo>
                  <a:pt x="7901460" y="7242445"/>
                  <a:pt x="7902520" y="7233904"/>
                  <a:pt x="7906518" y="7229966"/>
                </a:cubicBezTo>
                <a:cubicBezTo>
                  <a:pt x="7911363" y="7225180"/>
                  <a:pt x="7917964" y="7226210"/>
                  <a:pt x="7922871" y="7230057"/>
                </a:cubicBezTo>
                <a:lnTo>
                  <a:pt x="7926928" y="7233207"/>
                </a:lnTo>
                <a:cubicBezTo>
                  <a:pt x="7931894" y="7237054"/>
                  <a:pt x="7930835" y="7245596"/>
                  <a:pt x="7926837" y="7249564"/>
                </a:cubicBezTo>
                <a:close/>
                <a:moveTo>
                  <a:pt x="7865787" y="7263133"/>
                </a:moveTo>
                <a:cubicBezTo>
                  <a:pt x="7868270" y="7268767"/>
                  <a:pt x="7865635" y="7275795"/>
                  <a:pt x="7859972" y="7278278"/>
                </a:cubicBezTo>
                <a:lnTo>
                  <a:pt x="7855308" y="7280308"/>
                </a:lnTo>
                <a:cubicBezTo>
                  <a:pt x="7849615" y="7282792"/>
                  <a:pt x="7842711" y="7280217"/>
                  <a:pt x="7840197" y="7274492"/>
                </a:cubicBezTo>
                <a:cubicBezTo>
                  <a:pt x="7837714" y="7268858"/>
                  <a:pt x="7840349" y="7261831"/>
                  <a:pt x="7846011" y="7259377"/>
                </a:cubicBezTo>
                <a:lnTo>
                  <a:pt x="7850675" y="7257348"/>
                </a:lnTo>
                <a:cubicBezTo>
                  <a:pt x="7856338" y="7254864"/>
                  <a:pt x="7863242" y="7257439"/>
                  <a:pt x="7865787" y="7263133"/>
                </a:cubicBezTo>
                <a:close/>
                <a:moveTo>
                  <a:pt x="7838198" y="7219819"/>
                </a:moveTo>
                <a:cubicBezTo>
                  <a:pt x="7829114" y="7208127"/>
                  <a:pt x="7846314" y="7192649"/>
                  <a:pt x="7855460" y="7204431"/>
                </a:cubicBezTo>
                <a:cubicBezTo>
                  <a:pt x="7864544" y="7216123"/>
                  <a:pt x="7847344" y="7231602"/>
                  <a:pt x="7838198" y="7219819"/>
                </a:cubicBezTo>
                <a:close/>
                <a:moveTo>
                  <a:pt x="7837562" y="7321654"/>
                </a:moveTo>
                <a:cubicBezTo>
                  <a:pt x="7840439" y="7326500"/>
                  <a:pt x="7839228" y="7334920"/>
                  <a:pt x="7833565" y="7337374"/>
                </a:cubicBezTo>
                <a:lnTo>
                  <a:pt x="7828901" y="7339404"/>
                </a:lnTo>
                <a:cubicBezTo>
                  <a:pt x="7828720" y="7339494"/>
                  <a:pt x="7828538" y="7339494"/>
                  <a:pt x="7828326" y="7339555"/>
                </a:cubicBezTo>
                <a:cubicBezTo>
                  <a:pt x="7828114" y="7341130"/>
                  <a:pt x="7827629" y="7342705"/>
                  <a:pt x="7826721" y="7344310"/>
                </a:cubicBezTo>
                <a:cubicBezTo>
                  <a:pt x="7823723" y="7349369"/>
                  <a:pt x="7815486" y="7351428"/>
                  <a:pt x="7810732" y="7347673"/>
                </a:cubicBezTo>
                <a:lnTo>
                  <a:pt x="7806674" y="7344522"/>
                </a:lnTo>
                <a:cubicBezTo>
                  <a:pt x="7801556" y="7340524"/>
                  <a:pt x="7799890" y="7334315"/>
                  <a:pt x="7803282" y="7328529"/>
                </a:cubicBezTo>
                <a:cubicBezTo>
                  <a:pt x="7805220" y="7325228"/>
                  <a:pt x="7809369" y="7323441"/>
                  <a:pt x="7813366" y="7323441"/>
                </a:cubicBezTo>
                <a:cubicBezTo>
                  <a:pt x="7814274" y="7321835"/>
                  <a:pt x="7815455" y="7320442"/>
                  <a:pt x="7817182" y="7319685"/>
                </a:cubicBezTo>
                <a:lnTo>
                  <a:pt x="7821845" y="7317655"/>
                </a:lnTo>
                <a:cubicBezTo>
                  <a:pt x="7827569" y="7315202"/>
                  <a:pt x="7834080" y="7315808"/>
                  <a:pt x="7837562" y="7321654"/>
                </a:cubicBezTo>
                <a:close/>
                <a:moveTo>
                  <a:pt x="7830022" y="7465319"/>
                </a:moveTo>
                <a:cubicBezTo>
                  <a:pt x="7826327" y="7470226"/>
                  <a:pt x="7818756" y="7471498"/>
                  <a:pt x="7813820" y="7467651"/>
                </a:cubicBezTo>
                <a:lnTo>
                  <a:pt x="7809762" y="7464501"/>
                </a:lnTo>
                <a:cubicBezTo>
                  <a:pt x="7804826" y="7460654"/>
                  <a:pt x="7803584" y="7453415"/>
                  <a:pt x="7807400" y="7448296"/>
                </a:cubicBezTo>
                <a:cubicBezTo>
                  <a:pt x="7811095" y="7443358"/>
                  <a:pt x="7818666" y="7442087"/>
                  <a:pt x="7823602" y="7445933"/>
                </a:cubicBezTo>
                <a:lnTo>
                  <a:pt x="7827660" y="7449114"/>
                </a:lnTo>
                <a:cubicBezTo>
                  <a:pt x="7832626" y="7452991"/>
                  <a:pt x="7833838" y="7460200"/>
                  <a:pt x="7830022" y="7465319"/>
                </a:cubicBezTo>
                <a:close/>
                <a:moveTo>
                  <a:pt x="7801253" y="7267980"/>
                </a:moveTo>
                <a:cubicBezTo>
                  <a:pt x="7792531" y="7272372"/>
                  <a:pt x="7782871" y="7270070"/>
                  <a:pt x="7775482" y="7264284"/>
                </a:cubicBezTo>
                <a:cubicBezTo>
                  <a:pt x="7770545" y="7260437"/>
                  <a:pt x="7769940" y="7252804"/>
                  <a:pt x="7773816" y="7248018"/>
                </a:cubicBezTo>
                <a:cubicBezTo>
                  <a:pt x="7777814" y="7243081"/>
                  <a:pt x="7785172" y="7242506"/>
                  <a:pt x="7790109" y="7246353"/>
                </a:cubicBezTo>
                <a:cubicBezTo>
                  <a:pt x="7790624" y="7246716"/>
                  <a:pt x="7790866" y="7246928"/>
                  <a:pt x="7790956" y="7246989"/>
                </a:cubicBezTo>
                <a:cubicBezTo>
                  <a:pt x="7791017" y="7247019"/>
                  <a:pt x="7791078" y="7247049"/>
                  <a:pt x="7791139" y="7247080"/>
                </a:cubicBezTo>
                <a:cubicBezTo>
                  <a:pt x="7791169" y="7247080"/>
                  <a:pt x="7791199" y="7247080"/>
                  <a:pt x="7791229" y="7247110"/>
                </a:cubicBezTo>
                <a:cubicBezTo>
                  <a:pt x="7791865" y="7246868"/>
                  <a:pt x="7792531" y="7246625"/>
                  <a:pt x="7793167" y="7246292"/>
                </a:cubicBezTo>
                <a:cubicBezTo>
                  <a:pt x="7798951" y="7243384"/>
                  <a:pt x="7805795" y="7247807"/>
                  <a:pt x="7808036" y="7253077"/>
                </a:cubicBezTo>
                <a:cubicBezTo>
                  <a:pt x="7810640" y="7259256"/>
                  <a:pt x="7806643" y="7265284"/>
                  <a:pt x="7801253" y="7267980"/>
                </a:cubicBezTo>
                <a:close/>
                <a:moveTo>
                  <a:pt x="7796680" y="7291121"/>
                </a:moveTo>
                <a:cubicBezTo>
                  <a:pt x="7802555" y="7304661"/>
                  <a:pt x="7781448" y="7313596"/>
                  <a:pt x="7775573" y="7300057"/>
                </a:cubicBezTo>
                <a:cubicBezTo>
                  <a:pt x="7769698" y="7286517"/>
                  <a:pt x="7790805" y="7277582"/>
                  <a:pt x="7796680" y="7291121"/>
                </a:cubicBezTo>
                <a:close/>
                <a:moveTo>
                  <a:pt x="7775905" y="7374116"/>
                </a:moveTo>
                <a:cubicBezTo>
                  <a:pt x="7780781" y="7378508"/>
                  <a:pt x="7780630" y="7385535"/>
                  <a:pt x="7776784" y="7390442"/>
                </a:cubicBezTo>
                <a:lnTo>
                  <a:pt x="7770455" y="7398560"/>
                </a:lnTo>
                <a:cubicBezTo>
                  <a:pt x="7766579" y="7403497"/>
                  <a:pt x="7758524" y="7403406"/>
                  <a:pt x="7754101" y="7399438"/>
                </a:cubicBezTo>
                <a:cubicBezTo>
                  <a:pt x="7749226" y="7395046"/>
                  <a:pt x="7749378" y="7388019"/>
                  <a:pt x="7753224" y="7383082"/>
                </a:cubicBezTo>
                <a:lnTo>
                  <a:pt x="7759553" y="7374994"/>
                </a:lnTo>
                <a:cubicBezTo>
                  <a:pt x="7763460" y="7370057"/>
                  <a:pt x="7771515" y="7370178"/>
                  <a:pt x="7775905" y="7374116"/>
                </a:cubicBezTo>
                <a:close/>
                <a:moveTo>
                  <a:pt x="7759855" y="7426790"/>
                </a:moveTo>
                <a:cubicBezTo>
                  <a:pt x="7764338" y="7430304"/>
                  <a:pt x="7765004" y="7435120"/>
                  <a:pt x="7763490" y="7439239"/>
                </a:cubicBezTo>
                <a:cubicBezTo>
                  <a:pt x="7762611" y="7444752"/>
                  <a:pt x="7758069" y="7448387"/>
                  <a:pt x="7752528" y="7449053"/>
                </a:cubicBezTo>
                <a:lnTo>
                  <a:pt x="7745320" y="7449931"/>
                </a:lnTo>
                <a:cubicBezTo>
                  <a:pt x="7739081" y="7450689"/>
                  <a:pt x="7733631" y="7444388"/>
                  <a:pt x="7733509" y="7438603"/>
                </a:cubicBezTo>
                <a:cubicBezTo>
                  <a:pt x="7733358" y="7431909"/>
                  <a:pt x="7738627" y="7427547"/>
                  <a:pt x="7744835" y="7426790"/>
                </a:cubicBezTo>
                <a:lnTo>
                  <a:pt x="7746592" y="7426578"/>
                </a:lnTo>
                <a:cubicBezTo>
                  <a:pt x="7750256" y="7423882"/>
                  <a:pt x="7755222" y="7423185"/>
                  <a:pt x="7759855" y="7426790"/>
                </a:cubicBezTo>
                <a:close/>
                <a:moveTo>
                  <a:pt x="7756191" y="7472164"/>
                </a:moveTo>
                <a:lnTo>
                  <a:pt x="7762521" y="7464046"/>
                </a:lnTo>
                <a:cubicBezTo>
                  <a:pt x="7766367" y="7459109"/>
                  <a:pt x="7774453" y="7459200"/>
                  <a:pt x="7778843" y="7463168"/>
                </a:cubicBezTo>
                <a:cubicBezTo>
                  <a:pt x="7783719" y="7467560"/>
                  <a:pt x="7783568" y="7474588"/>
                  <a:pt x="7779721" y="7479525"/>
                </a:cubicBezTo>
                <a:lnTo>
                  <a:pt x="7773393" y="7487643"/>
                </a:lnTo>
                <a:cubicBezTo>
                  <a:pt x="7769516" y="7492580"/>
                  <a:pt x="7761461" y="7492489"/>
                  <a:pt x="7757039" y="7488491"/>
                </a:cubicBezTo>
                <a:cubicBezTo>
                  <a:pt x="7752194" y="7484098"/>
                  <a:pt x="7752346" y="7477071"/>
                  <a:pt x="7756191" y="7472164"/>
                </a:cubicBezTo>
                <a:close/>
                <a:moveTo>
                  <a:pt x="7773120" y="7435847"/>
                </a:moveTo>
                <a:cubicBezTo>
                  <a:pt x="7768638" y="7432333"/>
                  <a:pt x="7767971" y="7427517"/>
                  <a:pt x="7769486" y="7423397"/>
                </a:cubicBezTo>
                <a:cubicBezTo>
                  <a:pt x="7770122" y="7419581"/>
                  <a:pt x="7772817" y="7417097"/>
                  <a:pt x="7776087" y="7415461"/>
                </a:cubicBezTo>
                <a:cubicBezTo>
                  <a:pt x="7773786" y="7406526"/>
                  <a:pt x="7782326" y="7399317"/>
                  <a:pt x="7789564" y="7400619"/>
                </a:cubicBezTo>
                <a:cubicBezTo>
                  <a:pt x="7786687" y="7396803"/>
                  <a:pt x="7786081" y="7390957"/>
                  <a:pt x="7789049" y="7387171"/>
                </a:cubicBezTo>
                <a:lnTo>
                  <a:pt x="7792016" y="7383354"/>
                </a:lnTo>
                <a:cubicBezTo>
                  <a:pt x="7789988" y="7382082"/>
                  <a:pt x="7788201" y="7380355"/>
                  <a:pt x="7787171" y="7378114"/>
                </a:cubicBezTo>
                <a:cubicBezTo>
                  <a:pt x="7784567" y="7372389"/>
                  <a:pt x="7788019" y="7365574"/>
                  <a:pt x="7793501" y="7363181"/>
                </a:cubicBezTo>
                <a:lnTo>
                  <a:pt x="7807521" y="7357093"/>
                </a:lnTo>
                <a:cubicBezTo>
                  <a:pt x="7813427" y="7354549"/>
                  <a:pt x="7819907" y="7357881"/>
                  <a:pt x="7822451" y="7363424"/>
                </a:cubicBezTo>
                <a:cubicBezTo>
                  <a:pt x="7824662" y="7368240"/>
                  <a:pt x="7822451" y="7373692"/>
                  <a:pt x="7818424" y="7376751"/>
                </a:cubicBezTo>
                <a:cubicBezTo>
                  <a:pt x="7823178" y="7380628"/>
                  <a:pt x="7825207" y="7387019"/>
                  <a:pt x="7821603" y="7392532"/>
                </a:cubicBezTo>
                <a:cubicBezTo>
                  <a:pt x="7819271" y="7396137"/>
                  <a:pt x="7814426" y="7398257"/>
                  <a:pt x="7810096" y="7397681"/>
                </a:cubicBezTo>
                <a:lnTo>
                  <a:pt x="7808218" y="7400074"/>
                </a:lnTo>
                <a:cubicBezTo>
                  <a:pt x="7804917" y="7404315"/>
                  <a:pt x="7799981" y="7405860"/>
                  <a:pt x="7795166" y="7404375"/>
                </a:cubicBezTo>
                <a:cubicBezTo>
                  <a:pt x="7795681" y="7405072"/>
                  <a:pt x="7796286" y="7405617"/>
                  <a:pt x="7796680" y="7406556"/>
                </a:cubicBezTo>
                <a:cubicBezTo>
                  <a:pt x="7798285" y="7410282"/>
                  <a:pt x="7797830" y="7413735"/>
                  <a:pt x="7796317" y="7416613"/>
                </a:cubicBezTo>
                <a:cubicBezTo>
                  <a:pt x="7798164" y="7418733"/>
                  <a:pt x="7799405" y="7421399"/>
                  <a:pt x="7799466" y="7424033"/>
                </a:cubicBezTo>
                <a:cubicBezTo>
                  <a:pt x="7799618" y="7430728"/>
                  <a:pt x="7794348" y="7435089"/>
                  <a:pt x="7788141" y="7435847"/>
                </a:cubicBezTo>
                <a:lnTo>
                  <a:pt x="7786384" y="7436059"/>
                </a:lnTo>
                <a:cubicBezTo>
                  <a:pt x="7782719" y="7438724"/>
                  <a:pt x="7777753" y="7439451"/>
                  <a:pt x="7773120" y="7435847"/>
                </a:cubicBezTo>
                <a:close/>
                <a:moveTo>
                  <a:pt x="7818242" y="7534622"/>
                </a:moveTo>
                <a:lnTo>
                  <a:pt x="7824571" y="7526504"/>
                </a:lnTo>
                <a:cubicBezTo>
                  <a:pt x="7828417" y="7521567"/>
                  <a:pt x="7835928" y="7520780"/>
                  <a:pt x="7840833" y="7524626"/>
                </a:cubicBezTo>
                <a:cubicBezTo>
                  <a:pt x="7841984" y="7525535"/>
                  <a:pt x="7842832" y="7526656"/>
                  <a:pt x="7843528" y="7527868"/>
                </a:cubicBezTo>
                <a:cubicBezTo>
                  <a:pt x="7843983" y="7527564"/>
                  <a:pt x="7844376" y="7527141"/>
                  <a:pt x="7844861" y="7526898"/>
                </a:cubicBezTo>
                <a:cubicBezTo>
                  <a:pt x="7848919" y="7525111"/>
                  <a:pt x="7853067" y="7522930"/>
                  <a:pt x="7857549" y="7522900"/>
                </a:cubicBezTo>
                <a:cubicBezTo>
                  <a:pt x="7864121" y="7522840"/>
                  <a:pt x="7869541" y="7527837"/>
                  <a:pt x="7869693" y="7534470"/>
                </a:cubicBezTo>
                <a:cubicBezTo>
                  <a:pt x="7869784" y="7539317"/>
                  <a:pt x="7867058" y="7542558"/>
                  <a:pt x="7863788" y="7545739"/>
                </a:cubicBezTo>
                <a:cubicBezTo>
                  <a:pt x="7861274" y="7548192"/>
                  <a:pt x="7857792" y="7548646"/>
                  <a:pt x="7854551" y="7547919"/>
                </a:cubicBezTo>
                <a:cubicBezTo>
                  <a:pt x="7854340" y="7548010"/>
                  <a:pt x="7854127" y="7548101"/>
                  <a:pt x="7853916" y="7548222"/>
                </a:cubicBezTo>
                <a:cubicBezTo>
                  <a:pt x="7848798" y="7550464"/>
                  <a:pt x="7843347" y="7548283"/>
                  <a:pt x="7840197" y="7544072"/>
                </a:cubicBezTo>
                <a:lnTo>
                  <a:pt x="7836381" y="7548979"/>
                </a:lnTo>
                <a:cubicBezTo>
                  <a:pt x="7832536" y="7553917"/>
                  <a:pt x="7824995" y="7554735"/>
                  <a:pt x="7820120" y="7550857"/>
                </a:cubicBezTo>
                <a:cubicBezTo>
                  <a:pt x="7815184" y="7546980"/>
                  <a:pt x="7814366" y="7539559"/>
                  <a:pt x="7818242" y="7534622"/>
                </a:cubicBezTo>
                <a:close/>
                <a:moveTo>
                  <a:pt x="7857367" y="7604168"/>
                </a:moveTo>
                <a:cubicBezTo>
                  <a:pt x="7852431" y="7600321"/>
                  <a:pt x="7850282" y="7593808"/>
                  <a:pt x="7853916" y="7588175"/>
                </a:cubicBezTo>
                <a:cubicBezTo>
                  <a:pt x="7857095" y="7583268"/>
                  <a:pt x="7864969" y="7580875"/>
                  <a:pt x="7869905" y="7584722"/>
                </a:cubicBezTo>
                <a:lnTo>
                  <a:pt x="7873963" y="7587872"/>
                </a:lnTo>
                <a:cubicBezTo>
                  <a:pt x="7878899" y="7591718"/>
                  <a:pt x="7881049" y="7598231"/>
                  <a:pt x="7877415" y="7603865"/>
                </a:cubicBezTo>
                <a:cubicBezTo>
                  <a:pt x="7874235" y="7608772"/>
                  <a:pt x="7866332" y="7611165"/>
                  <a:pt x="7861425" y="7607318"/>
                </a:cubicBezTo>
                <a:lnTo>
                  <a:pt x="7857367" y="7604168"/>
                </a:lnTo>
                <a:close/>
                <a:moveTo>
                  <a:pt x="7864636" y="7720754"/>
                </a:moveTo>
                <a:cubicBezTo>
                  <a:pt x="7853067" y="7711697"/>
                  <a:pt x="7864757" y="7691706"/>
                  <a:pt x="7876446" y="7700853"/>
                </a:cubicBezTo>
                <a:cubicBezTo>
                  <a:pt x="7888044" y="7709910"/>
                  <a:pt x="7876355" y="7729932"/>
                  <a:pt x="7864636" y="7720754"/>
                </a:cubicBezTo>
                <a:close/>
                <a:moveTo>
                  <a:pt x="7868088" y="7732506"/>
                </a:moveTo>
                <a:lnTo>
                  <a:pt x="7875295" y="7731628"/>
                </a:lnTo>
                <a:cubicBezTo>
                  <a:pt x="7881746" y="7730840"/>
                  <a:pt x="7887348" y="7733385"/>
                  <a:pt x="7889346" y="7740018"/>
                </a:cubicBezTo>
                <a:cubicBezTo>
                  <a:pt x="7890982" y="7745471"/>
                  <a:pt x="7886984" y="7753316"/>
                  <a:pt x="7880959" y="7754073"/>
                </a:cubicBezTo>
                <a:cubicBezTo>
                  <a:pt x="7878566" y="7754346"/>
                  <a:pt x="7876144" y="7754648"/>
                  <a:pt x="7873751" y="7754951"/>
                </a:cubicBezTo>
                <a:cubicBezTo>
                  <a:pt x="7867300" y="7755739"/>
                  <a:pt x="7861698" y="7753194"/>
                  <a:pt x="7859699" y="7746561"/>
                </a:cubicBezTo>
                <a:cubicBezTo>
                  <a:pt x="7858064" y="7741109"/>
                  <a:pt x="7862061" y="7733233"/>
                  <a:pt x="7868088" y="7732506"/>
                </a:cubicBezTo>
                <a:close/>
                <a:moveTo>
                  <a:pt x="7871147" y="7791117"/>
                </a:moveTo>
                <a:cubicBezTo>
                  <a:pt x="7859427" y="7781970"/>
                  <a:pt x="7876052" y="7765825"/>
                  <a:pt x="7887591" y="7774852"/>
                </a:cubicBezTo>
                <a:cubicBezTo>
                  <a:pt x="7899310" y="7784029"/>
                  <a:pt x="7882715" y="7800144"/>
                  <a:pt x="7871147" y="7791117"/>
                </a:cubicBezTo>
                <a:close/>
                <a:moveTo>
                  <a:pt x="7871116" y="7824375"/>
                </a:moveTo>
                <a:cubicBezTo>
                  <a:pt x="7859699" y="7813683"/>
                  <a:pt x="7876476" y="7796085"/>
                  <a:pt x="7887893" y="7806808"/>
                </a:cubicBezTo>
                <a:cubicBezTo>
                  <a:pt x="7899310" y="7817469"/>
                  <a:pt x="7882533" y="7835068"/>
                  <a:pt x="7871116" y="7824375"/>
                </a:cubicBezTo>
                <a:close/>
                <a:moveTo>
                  <a:pt x="7882745" y="7851728"/>
                </a:moveTo>
                <a:cubicBezTo>
                  <a:pt x="7894101" y="7862359"/>
                  <a:pt x="7879142" y="7881532"/>
                  <a:pt x="7867755" y="7870840"/>
                </a:cubicBezTo>
                <a:cubicBezTo>
                  <a:pt x="7856399" y="7860209"/>
                  <a:pt x="7871358" y="7841035"/>
                  <a:pt x="7882745" y="7851728"/>
                </a:cubicBezTo>
                <a:close/>
                <a:moveTo>
                  <a:pt x="7885107" y="7886652"/>
                </a:moveTo>
                <a:lnTo>
                  <a:pt x="7888802" y="7882714"/>
                </a:lnTo>
                <a:cubicBezTo>
                  <a:pt x="7893465" y="7877746"/>
                  <a:pt x="7901338" y="7878534"/>
                  <a:pt x="7905972" y="7882865"/>
                </a:cubicBezTo>
                <a:cubicBezTo>
                  <a:pt x="7910908" y="7887470"/>
                  <a:pt x="7910151" y="7895436"/>
                  <a:pt x="7905821" y="7900040"/>
                </a:cubicBezTo>
                <a:lnTo>
                  <a:pt x="7902126" y="7903978"/>
                </a:lnTo>
                <a:cubicBezTo>
                  <a:pt x="7897462" y="7908975"/>
                  <a:pt x="7889589" y="7908158"/>
                  <a:pt x="7884956" y="7903826"/>
                </a:cubicBezTo>
                <a:cubicBezTo>
                  <a:pt x="7879989" y="7899253"/>
                  <a:pt x="7880777" y="7891317"/>
                  <a:pt x="7885107" y="7886652"/>
                </a:cubicBezTo>
                <a:close/>
                <a:moveTo>
                  <a:pt x="7902884" y="7566548"/>
                </a:moveTo>
                <a:cubicBezTo>
                  <a:pt x="7896645" y="7567305"/>
                  <a:pt x="7891134" y="7561156"/>
                  <a:pt x="7890952" y="7555341"/>
                </a:cubicBezTo>
                <a:cubicBezTo>
                  <a:pt x="7890740" y="7548707"/>
                  <a:pt x="7895949" y="7544163"/>
                  <a:pt x="7902156" y="7543406"/>
                </a:cubicBezTo>
                <a:lnTo>
                  <a:pt x="7909364" y="7542528"/>
                </a:lnTo>
                <a:cubicBezTo>
                  <a:pt x="7915602" y="7541771"/>
                  <a:pt x="7921114" y="7547919"/>
                  <a:pt x="7921296" y="7553735"/>
                </a:cubicBezTo>
                <a:cubicBezTo>
                  <a:pt x="7921508" y="7560369"/>
                  <a:pt x="7916299" y="7564912"/>
                  <a:pt x="7910090" y="7565670"/>
                </a:cubicBezTo>
                <a:lnTo>
                  <a:pt x="7902884" y="7566548"/>
                </a:lnTo>
                <a:close/>
                <a:moveTo>
                  <a:pt x="7927292" y="7636154"/>
                </a:moveTo>
                <a:cubicBezTo>
                  <a:pt x="7938921" y="7645241"/>
                  <a:pt x="7926868" y="7665020"/>
                  <a:pt x="7915148" y="7655842"/>
                </a:cubicBezTo>
                <a:cubicBezTo>
                  <a:pt x="7903520" y="7646786"/>
                  <a:pt x="7915572" y="7627006"/>
                  <a:pt x="7927292" y="7636154"/>
                </a:cubicBezTo>
                <a:close/>
                <a:moveTo>
                  <a:pt x="7925687" y="7755072"/>
                </a:moveTo>
                <a:cubicBezTo>
                  <a:pt x="7926868" y="7753316"/>
                  <a:pt x="7928685" y="7752104"/>
                  <a:pt x="7930684" y="7751195"/>
                </a:cubicBezTo>
                <a:cubicBezTo>
                  <a:pt x="7928957" y="7747167"/>
                  <a:pt x="7929775" y="7742381"/>
                  <a:pt x="7932622" y="7738716"/>
                </a:cubicBezTo>
                <a:lnTo>
                  <a:pt x="7935771" y="7734687"/>
                </a:lnTo>
                <a:cubicBezTo>
                  <a:pt x="7939617" y="7729719"/>
                  <a:pt x="7947733" y="7729901"/>
                  <a:pt x="7952123" y="7733869"/>
                </a:cubicBezTo>
                <a:cubicBezTo>
                  <a:pt x="7956999" y="7738292"/>
                  <a:pt x="7956788" y="7745289"/>
                  <a:pt x="7952941" y="7750226"/>
                </a:cubicBezTo>
                <a:lnTo>
                  <a:pt x="7949762" y="7754285"/>
                </a:lnTo>
                <a:cubicBezTo>
                  <a:pt x="7949035" y="7755224"/>
                  <a:pt x="7948036" y="7755829"/>
                  <a:pt x="7947036" y="7756405"/>
                </a:cubicBezTo>
                <a:cubicBezTo>
                  <a:pt x="7950913" y="7760343"/>
                  <a:pt x="7952306" y="7766098"/>
                  <a:pt x="7949004" y="7771066"/>
                </a:cubicBezTo>
                <a:cubicBezTo>
                  <a:pt x="7945734" y="7775972"/>
                  <a:pt x="7937890" y="7778123"/>
                  <a:pt x="7932954" y="7774276"/>
                </a:cubicBezTo>
                <a:lnTo>
                  <a:pt x="7928896" y="7771126"/>
                </a:lnTo>
                <a:cubicBezTo>
                  <a:pt x="7923991" y="7767249"/>
                  <a:pt x="7922022" y="7760616"/>
                  <a:pt x="7925687" y="7755072"/>
                </a:cubicBezTo>
                <a:close/>
                <a:moveTo>
                  <a:pt x="7960664" y="7791572"/>
                </a:moveTo>
                <a:cubicBezTo>
                  <a:pt x="7961603" y="7792450"/>
                  <a:pt x="7962299" y="7793419"/>
                  <a:pt x="7962905" y="7794419"/>
                </a:cubicBezTo>
                <a:cubicBezTo>
                  <a:pt x="7964207" y="7795055"/>
                  <a:pt x="7965419" y="7795903"/>
                  <a:pt x="7966478" y="7796963"/>
                </a:cubicBezTo>
                <a:cubicBezTo>
                  <a:pt x="7967992" y="7798508"/>
                  <a:pt x="7968870" y="7800447"/>
                  <a:pt x="7969234" y="7802446"/>
                </a:cubicBezTo>
                <a:cubicBezTo>
                  <a:pt x="7970203" y="7802960"/>
                  <a:pt x="7971233" y="7803446"/>
                  <a:pt x="7972020" y="7804233"/>
                </a:cubicBezTo>
                <a:lnTo>
                  <a:pt x="7975957" y="7807928"/>
                </a:lnTo>
                <a:cubicBezTo>
                  <a:pt x="7980923" y="7812563"/>
                  <a:pt x="7980257" y="7820408"/>
                  <a:pt x="7975926" y="7825103"/>
                </a:cubicBezTo>
                <a:cubicBezTo>
                  <a:pt x="7971384" y="7830070"/>
                  <a:pt x="7963389" y="7829435"/>
                  <a:pt x="7958756" y="7825103"/>
                </a:cubicBezTo>
                <a:lnTo>
                  <a:pt x="7958332" y="7824709"/>
                </a:lnTo>
                <a:cubicBezTo>
                  <a:pt x="7955697" y="7824951"/>
                  <a:pt x="7953062" y="7824618"/>
                  <a:pt x="7951064" y="7822952"/>
                </a:cubicBezTo>
                <a:cubicBezTo>
                  <a:pt x="7948430" y="7820771"/>
                  <a:pt x="7946371" y="7818136"/>
                  <a:pt x="7944886" y="7815228"/>
                </a:cubicBezTo>
                <a:cubicBezTo>
                  <a:pt x="7943402" y="7814804"/>
                  <a:pt x="7942009" y="7814107"/>
                  <a:pt x="7940798" y="7813168"/>
                </a:cubicBezTo>
                <a:lnTo>
                  <a:pt x="7936740" y="7809988"/>
                </a:lnTo>
                <a:cubicBezTo>
                  <a:pt x="7931652" y="7806020"/>
                  <a:pt x="7931622" y="7798538"/>
                  <a:pt x="7935317" y="7793692"/>
                </a:cubicBezTo>
                <a:cubicBezTo>
                  <a:pt x="7938376" y="7789724"/>
                  <a:pt x="7943705" y="7788906"/>
                  <a:pt x="7948157" y="7790512"/>
                </a:cubicBezTo>
                <a:cubicBezTo>
                  <a:pt x="7951791" y="7787998"/>
                  <a:pt x="7956394" y="7787573"/>
                  <a:pt x="7960664" y="7791572"/>
                </a:cubicBezTo>
                <a:close/>
                <a:moveTo>
                  <a:pt x="7945643" y="7895739"/>
                </a:moveTo>
                <a:cubicBezTo>
                  <a:pt x="7957030" y="7906401"/>
                  <a:pt x="7941434" y="7925029"/>
                  <a:pt x="7930017" y="7914337"/>
                </a:cubicBezTo>
                <a:cubicBezTo>
                  <a:pt x="7918600" y="7903675"/>
                  <a:pt x="7934227" y="7885047"/>
                  <a:pt x="7945643" y="7895739"/>
                </a:cubicBezTo>
                <a:close/>
                <a:moveTo>
                  <a:pt x="7942494" y="7891165"/>
                </a:moveTo>
                <a:cubicBezTo>
                  <a:pt x="7937467" y="7887197"/>
                  <a:pt x="7936952" y="7878656"/>
                  <a:pt x="7941282" y="7874021"/>
                </a:cubicBezTo>
                <a:lnTo>
                  <a:pt x="7944977" y="7870083"/>
                </a:lnTo>
                <a:cubicBezTo>
                  <a:pt x="7945250" y="7869780"/>
                  <a:pt x="7945583" y="7869538"/>
                  <a:pt x="7945885" y="7869295"/>
                </a:cubicBezTo>
                <a:cubicBezTo>
                  <a:pt x="7945583" y="7868175"/>
                  <a:pt x="7945401" y="7867054"/>
                  <a:pt x="7945461" y="7865933"/>
                </a:cubicBezTo>
                <a:cubicBezTo>
                  <a:pt x="7945764" y="7858997"/>
                  <a:pt x="7951609" y="7854575"/>
                  <a:pt x="7958150" y="7854363"/>
                </a:cubicBezTo>
                <a:lnTo>
                  <a:pt x="7965782" y="7854120"/>
                </a:lnTo>
                <a:cubicBezTo>
                  <a:pt x="7972383" y="7853908"/>
                  <a:pt x="7977653" y="7860663"/>
                  <a:pt x="7977350" y="7866812"/>
                </a:cubicBezTo>
                <a:cubicBezTo>
                  <a:pt x="7977047" y="7873172"/>
                  <a:pt x="7972111" y="7877413"/>
                  <a:pt x="7966206" y="7878201"/>
                </a:cubicBezTo>
                <a:cubicBezTo>
                  <a:pt x="7966175" y="7881078"/>
                  <a:pt x="7965267" y="7883956"/>
                  <a:pt x="7963329" y="7886046"/>
                </a:cubicBezTo>
                <a:lnTo>
                  <a:pt x="7959634" y="7889984"/>
                </a:lnTo>
                <a:cubicBezTo>
                  <a:pt x="7954971" y="7894951"/>
                  <a:pt x="7947794" y="7895375"/>
                  <a:pt x="7942494" y="7891165"/>
                </a:cubicBezTo>
                <a:close/>
                <a:moveTo>
                  <a:pt x="7978440" y="7913458"/>
                </a:moveTo>
                <a:cubicBezTo>
                  <a:pt x="7983952" y="7908915"/>
                  <a:pt x="7990765" y="7910581"/>
                  <a:pt x="7995550" y="7915064"/>
                </a:cubicBezTo>
                <a:lnTo>
                  <a:pt x="7999487" y="7918759"/>
                </a:lnTo>
                <a:cubicBezTo>
                  <a:pt x="8004302" y="7923273"/>
                  <a:pt x="8002424" y="7932086"/>
                  <a:pt x="7997882" y="7935873"/>
                </a:cubicBezTo>
                <a:cubicBezTo>
                  <a:pt x="7992370" y="7940416"/>
                  <a:pt x="7985556" y="7938720"/>
                  <a:pt x="7980772" y="7934237"/>
                </a:cubicBezTo>
                <a:lnTo>
                  <a:pt x="7976835" y="7930542"/>
                </a:lnTo>
                <a:cubicBezTo>
                  <a:pt x="7972020" y="7926059"/>
                  <a:pt x="7973898" y="7917214"/>
                  <a:pt x="7978440" y="7913458"/>
                </a:cubicBezTo>
                <a:close/>
                <a:moveTo>
                  <a:pt x="8009965" y="7788724"/>
                </a:moveTo>
                <a:lnTo>
                  <a:pt x="8006271" y="7792662"/>
                </a:lnTo>
                <a:cubicBezTo>
                  <a:pt x="8001606" y="7797630"/>
                  <a:pt x="7994702" y="7798478"/>
                  <a:pt x="7989161" y="7794328"/>
                </a:cubicBezTo>
                <a:cubicBezTo>
                  <a:pt x="7984133" y="7790541"/>
                  <a:pt x="7983165" y="7781849"/>
                  <a:pt x="7987494" y="7777214"/>
                </a:cubicBezTo>
                <a:lnTo>
                  <a:pt x="7991189" y="7773277"/>
                </a:lnTo>
                <a:cubicBezTo>
                  <a:pt x="7995852" y="7768279"/>
                  <a:pt x="8002758" y="7767461"/>
                  <a:pt x="8008299" y="7771610"/>
                </a:cubicBezTo>
                <a:cubicBezTo>
                  <a:pt x="8013327" y="7775367"/>
                  <a:pt x="8014295" y="7784090"/>
                  <a:pt x="8009965" y="7788724"/>
                </a:cubicBezTo>
                <a:close/>
                <a:moveTo>
                  <a:pt x="7971747" y="7626067"/>
                </a:moveTo>
                <a:cubicBezTo>
                  <a:pt x="7967750" y="7631186"/>
                  <a:pt x="7961148" y="7632398"/>
                  <a:pt x="7955637" y="7628884"/>
                </a:cubicBezTo>
                <a:cubicBezTo>
                  <a:pt x="7950549" y="7625643"/>
                  <a:pt x="7949096" y="7617526"/>
                  <a:pt x="7952820" y="7612770"/>
                </a:cubicBezTo>
                <a:lnTo>
                  <a:pt x="7955970" y="7608711"/>
                </a:lnTo>
                <a:cubicBezTo>
                  <a:pt x="7959967" y="7603623"/>
                  <a:pt x="7966569" y="7602411"/>
                  <a:pt x="7972081" y="7605894"/>
                </a:cubicBezTo>
                <a:cubicBezTo>
                  <a:pt x="7977169" y="7609136"/>
                  <a:pt x="7978621" y="7617253"/>
                  <a:pt x="7974897" y="7622008"/>
                </a:cubicBezTo>
                <a:lnTo>
                  <a:pt x="7971747" y="7626067"/>
                </a:lnTo>
                <a:close/>
                <a:moveTo>
                  <a:pt x="7972475" y="7591082"/>
                </a:moveTo>
                <a:cubicBezTo>
                  <a:pt x="7972262" y="7584449"/>
                  <a:pt x="7977471" y="7579905"/>
                  <a:pt x="7983679" y="7579148"/>
                </a:cubicBezTo>
                <a:lnTo>
                  <a:pt x="7990886" y="7578270"/>
                </a:lnTo>
                <a:cubicBezTo>
                  <a:pt x="7997125" y="7577513"/>
                  <a:pt x="8002636" y="7583662"/>
                  <a:pt x="8002818" y="7589477"/>
                </a:cubicBezTo>
                <a:cubicBezTo>
                  <a:pt x="8003030" y="7596111"/>
                  <a:pt x="7997821" y="7600654"/>
                  <a:pt x="7991613" y="7601411"/>
                </a:cubicBezTo>
                <a:lnTo>
                  <a:pt x="7984406" y="7602290"/>
                </a:lnTo>
                <a:cubicBezTo>
                  <a:pt x="7978168" y="7603047"/>
                  <a:pt x="7972656" y="7596898"/>
                  <a:pt x="7972475" y="7591082"/>
                </a:cubicBezTo>
                <a:close/>
                <a:moveTo>
                  <a:pt x="8022623" y="7353731"/>
                </a:moveTo>
                <a:cubicBezTo>
                  <a:pt x="8034343" y="7362909"/>
                  <a:pt x="8017717" y="7379023"/>
                  <a:pt x="8006179" y="7369996"/>
                </a:cubicBezTo>
                <a:cubicBezTo>
                  <a:pt x="7994429" y="7360819"/>
                  <a:pt x="8011055" y="7344674"/>
                  <a:pt x="8022623" y="7353731"/>
                </a:cubicBezTo>
                <a:close/>
                <a:moveTo>
                  <a:pt x="8012781" y="7390775"/>
                </a:moveTo>
                <a:cubicBezTo>
                  <a:pt x="8015204" y="7390472"/>
                  <a:pt x="8017596" y="7390169"/>
                  <a:pt x="8019989" y="7389897"/>
                </a:cubicBezTo>
                <a:cubicBezTo>
                  <a:pt x="8026439" y="7389109"/>
                  <a:pt x="8032041" y="7391654"/>
                  <a:pt x="8034040" y="7398287"/>
                </a:cubicBezTo>
                <a:cubicBezTo>
                  <a:pt x="8035675" y="7403770"/>
                  <a:pt x="8031678" y="7411584"/>
                  <a:pt x="8025651" y="7412342"/>
                </a:cubicBezTo>
                <a:lnTo>
                  <a:pt x="8018444" y="7413220"/>
                </a:lnTo>
                <a:cubicBezTo>
                  <a:pt x="8011994" y="7414008"/>
                  <a:pt x="8006392" y="7411463"/>
                  <a:pt x="8004393" y="7404830"/>
                </a:cubicBezTo>
                <a:cubicBezTo>
                  <a:pt x="8002758" y="7399347"/>
                  <a:pt x="8006785" y="7391502"/>
                  <a:pt x="8012781" y="7390775"/>
                </a:cubicBezTo>
                <a:close/>
                <a:moveTo>
                  <a:pt x="8029134" y="7424064"/>
                </a:moveTo>
                <a:cubicBezTo>
                  <a:pt x="8040702" y="7433121"/>
                  <a:pt x="8029013" y="7453112"/>
                  <a:pt x="8017324" y="7443964"/>
                </a:cubicBezTo>
                <a:cubicBezTo>
                  <a:pt x="8005725" y="7434908"/>
                  <a:pt x="8017414" y="7414916"/>
                  <a:pt x="8029134" y="7424064"/>
                </a:cubicBezTo>
                <a:close/>
                <a:moveTo>
                  <a:pt x="8016325" y="7540923"/>
                </a:moveTo>
                <a:cubicBezTo>
                  <a:pt x="8019504" y="7536016"/>
                  <a:pt x="8027408" y="7533622"/>
                  <a:pt x="8032314" y="7537470"/>
                </a:cubicBezTo>
                <a:lnTo>
                  <a:pt x="8036372" y="7540619"/>
                </a:lnTo>
                <a:cubicBezTo>
                  <a:pt x="8041308" y="7544466"/>
                  <a:pt x="8043458" y="7550979"/>
                  <a:pt x="8039824" y="7556612"/>
                </a:cubicBezTo>
                <a:cubicBezTo>
                  <a:pt x="8036644" y="7561520"/>
                  <a:pt x="8028770" y="7563912"/>
                  <a:pt x="8023834" y="7560065"/>
                </a:cubicBezTo>
                <a:lnTo>
                  <a:pt x="8019776" y="7556916"/>
                </a:lnTo>
                <a:cubicBezTo>
                  <a:pt x="8014840" y="7553069"/>
                  <a:pt x="8012690" y="7546556"/>
                  <a:pt x="8016325" y="7540923"/>
                </a:cubicBezTo>
                <a:close/>
                <a:moveTo>
                  <a:pt x="8029982" y="7599049"/>
                </a:moveTo>
                <a:cubicBezTo>
                  <a:pt x="8032496" y="7596595"/>
                  <a:pt x="8035978" y="7596111"/>
                  <a:pt x="8039218" y="7596868"/>
                </a:cubicBezTo>
                <a:cubicBezTo>
                  <a:pt x="8039431" y="7596777"/>
                  <a:pt x="8039642" y="7596656"/>
                  <a:pt x="8039854" y="7596565"/>
                </a:cubicBezTo>
                <a:cubicBezTo>
                  <a:pt x="8044972" y="7594324"/>
                  <a:pt x="8050423" y="7596504"/>
                  <a:pt x="8053572" y="7600684"/>
                </a:cubicBezTo>
                <a:lnTo>
                  <a:pt x="8057388" y="7595777"/>
                </a:lnTo>
                <a:cubicBezTo>
                  <a:pt x="8061235" y="7590840"/>
                  <a:pt x="8068745" y="7590053"/>
                  <a:pt x="8073650" y="7593899"/>
                </a:cubicBezTo>
                <a:cubicBezTo>
                  <a:pt x="8078556" y="7597807"/>
                  <a:pt x="8079344" y="7605258"/>
                  <a:pt x="8075528" y="7610165"/>
                </a:cubicBezTo>
                <a:lnTo>
                  <a:pt x="8069199" y="7618253"/>
                </a:lnTo>
                <a:cubicBezTo>
                  <a:pt x="8065353" y="7623190"/>
                  <a:pt x="8057813" y="7623977"/>
                  <a:pt x="8052937" y="7620130"/>
                </a:cubicBezTo>
                <a:cubicBezTo>
                  <a:pt x="8051786" y="7619222"/>
                  <a:pt x="8050938" y="7618101"/>
                  <a:pt x="8050242" y="7616890"/>
                </a:cubicBezTo>
                <a:cubicBezTo>
                  <a:pt x="8049787" y="7617192"/>
                  <a:pt x="8049393" y="7617617"/>
                  <a:pt x="8048879" y="7617829"/>
                </a:cubicBezTo>
                <a:cubicBezTo>
                  <a:pt x="8044851" y="7619616"/>
                  <a:pt x="8040672" y="7621797"/>
                  <a:pt x="8036190" y="7621857"/>
                </a:cubicBezTo>
                <a:cubicBezTo>
                  <a:pt x="8029619" y="7621918"/>
                  <a:pt x="8024198" y="7616920"/>
                  <a:pt x="8024046" y="7610286"/>
                </a:cubicBezTo>
                <a:cubicBezTo>
                  <a:pt x="8023956" y="7605470"/>
                  <a:pt x="8026711" y="7602199"/>
                  <a:pt x="8029982" y="7599049"/>
                </a:cubicBezTo>
                <a:close/>
                <a:moveTo>
                  <a:pt x="8071925" y="7523657"/>
                </a:moveTo>
                <a:cubicBezTo>
                  <a:pt x="8066231" y="7523082"/>
                  <a:pt x="8061416" y="7517811"/>
                  <a:pt x="8061628" y="7512026"/>
                </a:cubicBezTo>
                <a:cubicBezTo>
                  <a:pt x="8061506" y="7511753"/>
                  <a:pt x="8061356" y="7511481"/>
                  <a:pt x="8061235" y="7511208"/>
                </a:cubicBezTo>
                <a:cubicBezTo>
                  <a:pt x="8061174" y="7511117"/>
                  <a:pt x="8061113" y="7511056"/>
                  <a:pt x="8061022" y="7510905"/>
                </a:cubicBezTo>
                <a:cubicBezTo>
                  <a:pt x="8060417" y="7510178"/>
                  <a:pt x="8059902" y="7509421"/>
                  <a:pt x="8059296" y="7508694"/>
                </a:cubicBezTo>
                <a:cubicBezTo>
                  <a:pt x="8058842" y="7508149"/>
                  <a:pt x="8056056" y="7505332"/>
                  <a:pt x="8058630" y="7507816"/>
                </a:cubicBezTo>
                <a:cubicBezTo>
                  <a:pt x="8055360" y="7504635"/>
                  <a:pt x="8052755" y="7501576"/>
                  <a:pt x="8053209" y="7496639"/>
                </a:cubicBezTo>
                <a:cubicBezTo>
                  <a:pt x="8053664" y="7491671"/>
                  <a:pt x="8057116" y="7487855"/>
                  <a:pt x="8061750" y="7486491"/>
                </a:cubicBezTo>
                <a:cubicBezTo>
                  <a:pt x="8062688" y="7486219"/>
                  <a:pt x="8063657" y="7486037"/>
                  <a:pt x="8064626" y="7485946"/>
                </a:cubicBezTo>
                <a:cubicBezTo>
                  <a:pt x="8071804" y="7483371"/>
                  <a:pt x="8080070" y="7486128"/>
                  <a:pt x="8086702" y="7489157"/>
                </a:cubicBezTo>
                <a:cubicBezTo>
                  <a:pt x="8091790" y="7491489"/>
                  <a:pt x="8094394" y="7496275"/>
                  <a:pt x="8093729" y="7501576"/>
                </a:cubicBezTo>
                <a:cubicBezTo>
                  <a:pt x="8096484" y="7495124"/>
                  <a:pt x="8105842" y="7490550"/>
                  <a:pt x="8113261" y="7496336"/>
                </a:cubicBezTo>
                <a:cubicBezTo>
                  <a:pt x="8124980" y="7505513"/>
                  <a:pt x="8108537" y="7521809"/>
                  <a:pt x="8096938" y="7512753"/>
                </a:cubicBezTo>
                <a:cubicBezTo>
                  <a:pt x="8094031" y="7510451"/>
                  <a:pt x="8092850" y="7507725"/>
                  <a:pt x="8092911" y="7505059"/>
                </a:cubicBezTo>
                <a:cubicBezTo>
                  <a:pt x="8091426" y="7508270"/>
                  <a:pt x="8088156" y="7510633"/>
                  <a:pt x="8084583" y="7511359"/>
                </a:cubicBezTo>
                <a:cubicBezTo>
                  <a:pt x="8084583" y="7511996"/>
                  <a:pt x="8084643" y="7512632"/>
                  <a:pt x="8084552" y="7513268"/>
                </a:cubicBezTo>
                <a:cubicBezTo>
                  <a:pt x="8083644" y="7519477"/>
                  <a:pt x="8078374" y="7524293"/>
                  <a:pt x="8071925" y="7523657"/>
                </a:cubicBezTo>
                <a:close/>
                <a:moveTo>
                  <a:pt x="8116956" y="7754375"/>
                </a:moveTo>
                <a:lnTo>
                  <a:pt x="8123284" y="7746288"/>
                </a:lnTo>
                <a:cubicBezTo>
                  <a:pt x="8127160" y="7741321"/>
                  <a:pt x="8135216" y="7741442"/>
                  <a:pt x="8139607" y="7745410"/>
                </a:cubicBezTo>
                <a:cubicBezTo>
                  <a:pt x="8144483" y="7749801"/>
                  <a:pt x="8144332" y="7756829"/>
                  <a:pt x="8140485" y="7761767"/>
                </a:cubicBezTo>
                <a:lnTo>
                  <a:pt x="8134156" y="7769884"/>
                </a:lnTo>
                <a:cubicBezTo>
                  <a:pt x="8130280" y="7774821"/>
                  <a:pt x="8122224" y="7774730"/>
                  <a:pt x="8117803" y="7770763"/>
                </a:cubicBezTo>
                <a:cubicBezTo>
                  <a:pt x="8112958" y="7766340"/>
                  <a:pt x="8113109" y="7759283"/>
                  <a:pt x="8116956" y="7754375"/>
                </a:cubicBezTo>
                <a:close/>
                <a:moveTo>
                  <a:pt x="8137427" y="7785514"/>
                </a:moveTo>
                <a:lnTo>
                  <a:pt x="8139789" y="7774973"/>
                </a:lnTo>
                <a:cubicBezTo>
                  <a:pt x="8141273" y="7768339"/>
                  <a:pt x="8148450" y="7765007"/>
                  <a:pt x="8154658" y="7766400"/>
                </a:cubicBezTo>
                <a:cubicBezTo>
                  <a:pt x="8161260" y="7767854"/>
                  <a:pt x="8164621" y="7775094"/>
                  <a:pt x="8163228" y="7781273"/>
                </a:cubicBezTo>
                <a:lnTo>
                  <a:pt x="8160866" y="7791814"/>
                </a:lnTo>
                <a:cubicBezTo>
                  <a:pt x="8159383" y="7798448"/>
                  <a:pt x="8152175" y="7801779"/>
                  <a:pt x="8145997" y="7800386"/>
                </a:cubicBezTo>
                <a:cubicBezTo>
                  <a:pt x="8139426" y="7798962"/>
                  <a:pt x="8136064" y="7791723"/>
                  <a:pt x="8137427" y="7785514"/>
                </a:cubicBezTo>
                <a:close/>
                <a:moveTo>
                  <a:pt x="8162350" y="7674986"/>
                </a:moveTo>
                <a:cubicBezTo>
                  <a:pt x="8157414" y="7671139"/>
                  <a:pt x="8155294" y="7664596"/>
                  <a:pt x="8158958" y="7658962"/>
                </a:cubicBezTo>
                <a:cubicBezTo>
                  <a:pt x="8162016" y="7654298"/>
                  <a:pt x="8169255" y="7652117"/>
                  <a:pt x="8174191" y="7655236"/>
                </a:cubicBezTo>
                <a:cubicBezTo>
                  <a:pt x="8177098" y="7652238"/>
                  <a:pt x="8181368" y="7650572"/>
                  <a:pt x="8185608" y="7651572"/>
                </a:cubicBezTo>
                <a:cubicBezTo>
                  <a:pt x="8192028" y="7653086"/>
                  <a:pt x="8196116" y="7659780"/>
                  <a:pt x="8194692" y="7666171"/>
                </a:cubicBezTo>
                <a:lnTo>
                  <a:pt x="8192330" y="7676712"/>
                </a:lnTo>
                <a:cubicBezTo>
                  <a:pt x="8190876" y="7683134"/>
                  <a:pt x="8184124" y="7687284"/>
                  <a:pt x="8177734" y="7685799"/>
                </a:cubicBezTo>
                <a:cubicBezTo>
                  <a:pt x="8174281" y="7685011"/>
                  <a:pt x="8171617" y="7682649"/>
                  <a:pt x="8170011" y="7679711"/>
                </a:cubicBezTo>
                <a:cubicBezTo>
                  <a:pt x="8168740" y="7679408"/>
                  <a:pt x="8167498" y="7678984"/>
                  <a:pt x="8166408" y="7678136"/>
                </a:cubicBezTo>
                <a:lnTo>
                  <a:pt x="8162350" y="7674986"/>
                </a:lnTo>
                <a:close/>
                <a:moveTo>
                  <a:pt x="8168195" y="7730507"/>
                </a:moveTo>
                <a:cubicBezTo>
                  <a:pt x="8171889" y="7725600"/>
                  <a:pt x="8179460" y="7724328"/>
                  <a:pt x="8184396" y="7728175"/>
                </a:cubicBezTo>
                <a:lnTo>
                  <a:pt x="8188454" y="7731325"/>
                </a:lnTo>
                <a:cubicBezTo>
                  <a:pt x="8193390" y="7735172"/>
                  <a:pt x="8194632" y="7742411"/>
                  <a:pt x="8190786" y="7747530"/>
                </a:cubicBezTo>
                <a:cubicBezTo>
                  <a:pt x="8187091" y="7752467"/>
                  <a:pt x="8179520" y="7753739"/>
                  <a:pt x="8174584" y="7749893"/>
                </a:cubicBezTo>
                <a:lnTo>
                  <a:pt x="8170526" y="7746712"/>
                </a:lnTo>
                <a:cubicBezTo>
                  <a:pt x="8165621" y="7742835"/>
                  <a:pt x="8164379" y="7735626"/>
                  <a:pt x="8168195" y="7730507"/>
                </a:cubicBezTo>
                <a:close/>
                <a:moveTo>
                  <a:pt x="8185123" y="7761252"/>
                </a:moveTo>
                <a:cubicBezTo>
                  <a:pt x="8196843" y="7770429"/>
                  <a:pt x="8182610" y="7788664"/>
                  <a:pt x="8170860" y="7779486"/>
                </a:cubicBezTo>
                <a:cubicBezTo>
                  <a:pt x="8159140" y="7770308"/>
                  <a:pt x="8173403" y="7752074"/>
                  <a:pt x="8185123" y="7761252"/>
                </a:cubicBezTo>
                <a:close/>
                <a:moveTo>
                  <a:pt x="8185274" y="7800931"/>
                </a:moveTo>
                <a:cubicBezTo>
                  <a:pt x="8188212" y="7801567"/>
                  <a:pt x="8190150" y="7803143"/>
                  <a:pt x="8191634" y="7804960"/>
                </a:cubicBezTo>
                <a:cubicBezTo>
                  <a:pt x="8195026" y="7804142"/>
                  <a:pt x="8198750" y="7804597"/>
                  <a:pt x="8201597" y="7806868"/>
                </a:cubicBezTo>
                <a:cubicBezTo>
                  <a:pt x="8206503" y="7810775"/>
                  <a:pt x="8207291" y="7818197"/>
                  <a:pt x="8203444" y="7823134"/>
                </a:cubicBezTo>
                <a:lnTo>
                  <a:pt x="8197116" y="7831252"/>
                </a:lnTo>
                <a:cubicBezTo>
                  <a:pt x="8193269" y="7836189"/>
                  <a:pt x="8185729" y="7836977"/>
                  <a:pt x="8180853" y="7833099"/>
                </a:cubicBezTo>
                <a:cubicBezTo>
                  <a:pt x="8177824" y="7830706"/>
                  <a:pt x="8176553" y="7826951"/>
                  <a:pt x="8176795" y="7823286"/>
                </a:cubicBezTo>
                <a:cubicBezTo>
                  <a:pt x="8165590" y="7817500"/>
                  <a:pt x="8171193" y="7797781"/>
                  <a:pt x="8185274" y="7800931"/>
                </a:cubicBezTo>
                <a:close/>
                <a:moveTo>
                  <a:pt x="8227701" y="7899161"/>
                </a:moveTo>
                <a:cubicBezTo>
                  <a:pt x="8228458" y="7899343"/>
                  <a:pt x="8229216" y="7899434"/>
                  <a:pt x="8229973" y="7899495"/>
                </a:cubicBezTo>
                <a:lnTo>
                  <a:pt x="8229973" y="7899495"/>
                </a:lnTo>
                <a:cubicBezTo>
                  <a:pt x="8230063" y="7899464"/>
                  <a:pt x="8230094" y="7899464"/>
                  <a:pt x="8230215" y="7899404"/>
                </a:cubicBezTo>
                <a:cubicBezTo>
                  <a:pt x="8230366" y="7899283"/>
                  <a:pt x="8230397" y="7899253"/>
                  <a:pt x="8230699" y="7899010"/>
                </a:cubicBezTo>
                <a:cubicBezTo>
                  <a:pt x="8236059" y="7894800"/>
                  <a:pt x="8243267" y="7895587"/>
                  <a:pt x="8247809" y="7900586"/>
                </a:cubicBezTo>
                <a:cubicBezTo>
                  <a:pt x="8252140" y="7905341"/>
                  <a:pt x="8251231" y="7913791"/>
                  <a:pt x="8246234" y="7917699"/>
                </a:cubicBezTo>
                <a:cubicBezTo>
                  <a:pt x="8240420" y="7922272"/>
                  <a:pt x="8233213" y="7924817"/>
                  <a:pt x="8225793" y="7923394"/>
                </a:cubicBezTo>
                <a:cubicBezTo>
                  <a:pt x="8219312" y="7922151"/>
                  <a:pt x="8214074" y="7917456"/>
                  <a:pt x="8214649" y="7910308"/>
                </a:cubicBezTo>
                <a:cubicBezTo>
                  <a:pt x="8215134" y="7904311"/>
                  <a:pt x="8221281" y="7897920"/>
                  <a:pt x="8227701" y="7899161"/>
                </a:cubicBezTo>
                <a:close/>
                <a:moveTo>
                  <a:pt x="8252958" y="7730598"/>
                </a:moveTo>
                <a:lnTo>
                  <a:pt x="8259286" y="7722511"/>
                </a:lnTo>
                <a:cubicBezTo>
                  <a:pt x="8263284" y="7717422"/>
                  <a:pt x="8270794" y="7717482"/>
                  <a:pt x="8275579" y="7721208"/>
                </a:cubicBezTo>
                <a:cubicBezTo>
                  <a:pt x="8280666" y="7725146"/>
                  <a:pt x="8280606" y="7732749"/>
                  <a:pt x="8276881" y="7737534"/>
                </a:cubicBezTo>
                <a:lnTo>
                  <a:pt x="8274641" y="7740412"/>
                </a:lnTo>
                <a:cubicBezTo>
                  <a:pt x="8276700" y="7739473"/>
                  <a:pt x="8279092" y="7739019"/>
                  <a:pt x="8281908" y="7739655"/>
                </a:cubicBezTo>
                <a:cubicBezTo>
                  <a:pt x="8287753" y="7740957"/>
                  <a:pt x="8290539" y="7745258"/>
                  <a:pt x="8290933" y="7749832"/>
                </a:cubicBezTo>
                <a:cubicBezTo>
                  <a:pt x="8292568" y="7755435"/>
                  <a:pt x="8289903" y="7760948"/>
                  <a:pt x="8284967" y="7764068"/>
                </a:cubicBezTo>
                <a:lnTo>
                  <a:pt x="8278516" y="7768158"/>
                </a:lnTo>
                <a:cubicBezTo>
                  <a:pt x="8272945" y="7771671"/>
                  <a:pt x="8264919" y="7768158"/>
                  <a:pt x="8262194" y="7762735"/>
                </a:cubicBezTo>
                <a:cubicBezTo>
                  <a:pt x="8259711" y="7757798"/>
                  <a:pt x="8261134" y="7752771"/>
                  <a:pt x="8264495" y="7749136"/>
                </a:cubicBezTo>
                <a:cubicBezTo>
                  <a:pt x="8260982" y="7749893"/>
                  <a:pt x="8257137" y="7749196"/>
                  <a:pt x="8254229" y="7746954"/>
                </a:cubicBezTo>
                <a:cubicBezTo>
                  <a:pt x="8249203" y="7742987"/>
                  <a:pt x="8249232" y="7735384"/>
                  <a:pt x="8252958" y="7730598"/>
                </a:cubicBezTo>
                <a:close/>
                <a:moveTo>
                  <a:pt x="8269038" y="7792147"/>
                </a:moveTo>
                <a:lnTo>
                  <a:pt x="8274307" y="7793328"/>
                </a:lnTo>
                <a:cubicBezTo>
                  <a:pt x="8278426" y="7794268"/>
                  <a:pt x="8281726" y="7796872"/>
                  <a:pt x="8283452" y="7800356"/>
                </a:cubicBezTo>
                <a:cubicBezTo>
                  <a:pt x="8287480" y="7795903"/>
                  <a:pt x="8293628" y="7794843"/>
                  <a:pt x="8298867" y="7798175"/>
                </a:cubicBezTo>
                <a:cubicBezTo>
                  <a:pt x="8303954" y="7801416"/>
                  <a:pt x="8305408" y="7809534"/>
                  <a:pt x="8301683" y="7814290"/>
                </a:cubicBezTo>
                <a:lnTo>
                  <a:pt x="8298504" y="7818318"/>
                </a:lnTo>
                <a:cubicBezTo>
                  <a:pt x="8294506" y="7823436"/>
                  <a:pt x="8287904" y="7824648"/>
                  <a:pt x="8282392" y="7821135"/>
                </a:cubicBezTo>
                <a:cubicBezTo>
                  <a:pt x="8280485" y="7819923"/>
                  <a:pt x="8279304" y="7817954"/>
                  <a:pt x="8278486" y="7815804"/>
                </a:cubicBezTo>
                <a:cubicBezTo>
                  <a:pt x="8276245" y="7817166"/>
                  <a:pt x="8273671" y="7818015"/>
                  <a:pt x="8271036" y="7817409"/>
                </a:cubicBezTo>
                <a:lnTo>
                  <a:pt x="8265768" y="7816228"/>
                </a:lnTo>
                <a:cubicBezTo>
                  <a:pt x="8259347" y="7814774"/>
                  <a:pt x="8254411" y="7809534"/>
                  <a:pt x="8255349" y="7802567"/>
                </a:cubicBezTo>
                <a:cubicBezTo>
                  <a:pt x="8256228" y="7796448"/>
                  <a:pt x="8262648" y="7790693"/>
                  <a:pt x="8269038" y="7792147"/>
                </a:cubicBezTo>
                <a:close/>
                <a:moveTo>
                  <a:pt x="8385840" y="7815743"/>
                </a:moveTo>
                <a:lnTo>
                  <a:pt x="8387809" y="7807019"/>
                </a:lnTo>
                <a:cubicBezTo>
                  <a:pt x="8385689" y="7805930"/>
                  <a:pt x="8383630" y="7804566"/>
                  <a:pt x="8382357" y="7802143"/>
                </a:cubicBezTo>
                <a:cubicBezTo>
                  <a:pt x="8379572" y="7796872"/>
                  <a:pt x="8382267" y="7788966"/>
                  <a:pt x="8387899" y="7786755"/>
                </a:cubicBezTo>
                <a:lnTo>
                  <a:pt x="8392684" y="7784878"/>
                </a:lnTo>
                <a:cubicBezTo>
                  <a:pt x="8398710" y="7782485"/>
                  <a:pt x="8404979" y="7784575"/>
                  <a:pt x="8408067" y="7790451"/>
                </a:cubicBezTo>
                <a:cubicBezTo>
                  <a:pt x="8408764" y="7791753"/>
                  <a:pt x="8409127" y="7793268"/>
                  <a:pt x="8409158" y="7794782"/>
                </a:cubicBezTo>
                <a:cubicBezTo>
                  <a:pt x="8411702" y="7791784"/>
                  <a:pt x="8414336" y="7788695"/>
                  <a:pt x="8417910" y="7786968"/>
                </a:cubicBezTo>
                <a:cubicBezTo>
                  <a:pt x="8420424" y="7785725"/>
                  <a:pt x="8423118" y="7785604"/>
                  <a:pt x="8425692" y="7786059"/>
                </a:cubicBezTo>
                <a:lnTo>
                  <a:pt x="8424935" y="7784150"/>
                </a:lnTo>
                <a:cubicBezTo>
                  <a:pt x="8422573" y="7778123"/>
                  <a:pt x="8426329" y="7771671"/>
                  <a:pt x="8431961" y="7769370"/>
                </a:cubicBezTo>
                <a:cubicBezTo>
                  <a:pt x="8437897" y="7766946"/>
                  <a:pt x="8444529" y="7770763"/>
                  <a:pt x="8446739" y="7776397"/>
                </a:cubicBezTo>
                <a:lnTo>
                  <a:pt x="8446952" y="7776912"/>
                </a:lnTo>
                <a:cubicBezTo>
                  <a:pt x="8449313" y="7777790"/>
                  <a:pt x="8451433" y="7779153"/>
                  <a:pt x="8452493" y="7781364"/>
                </a:cubicBezTo>
                <a:cubicBezTo>
                  <a:pt x="8454794" y="7786332"/>
                  <a:pt x="8456279" y="7791572"/>
                  <a:pt x="8453644" y="7796782"/>
                </a:cubicBezTo>
                <a:cubicBezTo>
                  <a:pt x="8453371" y="7797297"/>
                  <a:pt x="8453038" y="7797691"/>
                  <a:pt x="8452735" y="7798144"/>
                </a:cubicBezTo>
                <a:cubicBezTo>
                  <a:pt x="8452645" y="7808383"/>
                  <a:pt x="8439229" y="7815047"/>
                  <a:pt x="8433172" y="7807080"/>
                </a:cubicBezTo>
                <a:cubicBezTo>
                  <a:pt x="8431628" y="7809624"/>
                  <a:pt x="8429236" y="7811412"/>
                  <a:pt x="8426329" y="7812048"/>
                </a:cubicBezTo>
                <a:cubicBezTo>
                  <a:pt x="8426177" y="7812229"/>
                  <a:pt x="8425995" y="7812442"/>
                  <a:pt x="8425844" y="7812623"/>
                </a:cubicBezTo>
                <a:cubicBezTo>
                  <a:pt x="8421998" y="7817045"/>
                  <a:pt x="8415851" y="7817439"/>
                  <a:pt x="8410975" y="7814865"/>
                </a:cubicBezTo>
                <a:lnTo>
                  <a:pt x="8409552" y="7821225"/>
                </a:lnTo>
                <a:cubicBezTo>
                  <a:pt x="8409431" y="7821771"/>
                  <a:pt x="8409067" y="7822195"/>
                  <a:pt x="8408885" y="7822710"/>
                </a:cubicBezTo>
                <a:lnTo>
                  <a:pt x="8409279" y="7822558"/>
                </a:lnTo>
                <a:cubicBezTo>
                  <a:pt x="8415123" y="7820256"/>
                  <a:pt x="8422028" y="7824497"/>
                  <a:pt x="8423785" y="7830131"/>
                </a:cubicBezTo>
                <a:cubicBezTo>
                  <a:pt x="8425753" y="7836401"/>
                  <a:pt x="8422028" y="7842338"/>
                  <a:pt x="8416214" y="7844640"/>
                </a:cubicBezTo>
                <a:lnTo>
                  <a:pt x="8411430" y="7846518"/>
                </a:lnTo>
                <a:cubicBezTo>
                  <a:pt x="8405584" y="7848820"/>
                  <a:pt x="8398710" y="7844579"/>
                  <a:pt x="8396924" y="7838945"/>
                </a:cubicBezTo>
                <a:cubicBezTo>
                  <a:pt x="8395985" y="7835886"/>
                  <a:pt x="8396409" y="7832918"/>
                  <a:pt x="8397742" y="7830373"/>
                </a:cubicBezTo>
                <a:cubicBezTo>
                  <a:pt x="8396803" y="7830373"/>
                  <a:pt x="8395894" y="7830524"/>
                  <a:pt x="8394986" y="7830313"/>
                </a:cubicBezTo>
                <a:cubicBezTo>
                  <a:pt x="8388505" y="7828828"/>
                  <a:pt x="8384417" y="7822134"/>
                  <a:pt x="8385840" y="7815743"/>
                </a:cubicBezTo>
                <a:close/>
                <a:moveTo>
                  <a:pt x="8543706" y="7774125"/>
                </a:moveTo>
                <a:cubicBezTo>
                  <a:pt x="8549158" y="7787907"/>
                  <a:pt x="8528474" y="7798296"/>
                  <a:pt x="8522993" y="7784453"/>
                </a:cubicBezTo>
                <a:cubicBezTo>
                  <a:pt x="8517572" y="7770672"/>
                  <a:pt x="8538255" y="7760282"/>
                  <a:pt x="8543706" y="7774125"/>
                </a:cubicBezTo>
                <a:close/>
                <a:moveTo>
                  <a:pt x="8500280" y="7820983"/>
                </a:moveTo>
                <a:cubicBezTo>
                  <a:pt x="8494799" y="7807140"/>
                  <a:pt x="8516421" y="7798872"/>
                  <a:pt x="8521902" y="7812714"/>
                </a:cubicBezTo>
                <a:cubicBezTo>
                  <a:pt x="8527354" y="7826587"/>
                  <a:pt x="8505761" y="7834856"/>
                  <a:pt x="8500280" y="7820983"/>
                </a:cubicBezTo>
                <a:close/>
                <a:moveTo>
                  <a:pt x="8535257" y="7753406"/>
                </a:moveTo>
                <a:lnTo>
                  <a:pt x="8530473" y="7755284"/>
                </a:lnTo>
                <a:cubicBezTo>
                  <a:pt x="8529715" y="7755587"/>
                  <a:pt x="8528929" y="7755527"/>
                  <a:pt x="8528171" y="7755618"/>
                </a:cubicBezTo>
                <a:cubicBezTo>
                  <a:pt x="8525718" y="7759828"/>
                  <a:pt x="8520600" y="7762796"/>
                  <a:pt x="8515906" y="7761736"/>
                </a:cubicBezTo>
                <a:lnTo>
                  <a:pt x="8510637" y="7760555"/>
                </a:lnTo>
                <a:cubicBezTo>
                  <a:pt x="8504005" y="7759041"/>
                  <a:pt x="8499644" y="7753831"/>
                  <a:pt x="8500311" y="7746803"/>
                </a:cubicBezTo>
                <a:cubicBezTo>
                  <a:pt x="8500886" y="7740624"/>
                  <a:pt x="8507820" y="7735081"/>
                  <a:pt x="8514029" y="7736474"/>
                </a:cubicBezTo>
                <a:lnTo>
                  <a:pt x="8517875" y="7737353"/>
                </a:lnTo>
                <a:cubicBezTo>
                  <a:pt x="8519238" y="7735687"/>
                  <a:pt x="8520873" y="7734203"/>
                  <a:pt x="8522872" y="7733415"/>
                </a:cubicBezTo>
                <a:lnTo>
                  <a:pt x="8527656" y="7731537"/>
                </a:lnTo>
                <a:cubicBezTo>
                  <a:pt x="8533682" y="7729144"/>
                  <a:pt x="8540133" y="7733051"/>
                  <a:pt x="8542374" y="7738685"/>
                </a:cubicBezTo>
                <a:cubicBezTo>
                  <a:pt x="8544766" y="7744683"/>
                  <a:pt x="8540860" y="7751195"/>
                  <a:pt x="8535257" y="7753406"/>
                </a:cubicBezTo>
                <a:close/>
                <a:moveTo>
                  <a:pt x="8501158" y="7758101"/>
                </a:moveTo>
                <a:lnTo>
                  <a:pt x="8499977" y="7763371"/>
                </a:lnTo>
                <a:cubicBezTo>
                  <a:pt x="8498494" y="7770035"/>
                  <a:pt x="8492770" y="7774125"/>
                  <a:pt x="8485956" y="7773277"/>
                </a:cubicBezTo>
                <a:cubicBezTo>
                  <a:pt x="8479657" y="7772489"/>
                  <a:pt x="8474630" y="7765461"/>
                  <a:pt x="8476023" y="7759252"/>
                </a:cubicBezTo>
                <a:lnTo>
                  <a:pt x="8477205" y="7753981"/>
                </a:lnTo>
                <a:cubicBezTo>
                  <a:pt x="8478688" y="7747318"/>
                  <a:pt x="8484412" y="7743229"/>
                  <a:pt x="8491225" y="7744077"/>
                </a:cubicBezTo>
                <a:cubicBezTo>
                  <a:pt x="8497524" y="7744864"/>
                  <a:pt x="8502552" y="7751891"/>
                  <a:pt x="8501158" y="7758101"/>
                </a:cubicBezTo>
                <a:close/>
                <a:moveTo>
                  <a:pt x="8459549" y="7865328"/>
                </a:moveTo>
                <a:lnTo>
                  <a:pt x="8454280" y="7864147"/>
                </a:lnTo>
                <a:cubicBezTo>
                  <a:pt x="8447860" y="7862693"/>
                  <a:pt x="8442894" y="7857512"/>
                  <a:pt x="8443832" y="7850516"/>
                </a:cubicBezTo>
                <a:cubicBezTo>
                  <a:pt x="8444619" y="7844428"/>
                  <a:pt x="8451070" y="7838612"/>
                  <a:pt x="8457460" y="7840035"/>
                </a:cubicBezTo>
                <a:lnTo>
                  <a:pt x="8462729" y="7841217"/>
                </a:lnTo>
                <a:cubicBezTo>
                  <a:pt x="8469149" y="7842671"/>
                  <a:pt x="8474115" y="7847850"/>
                  <a:pt x="8473177" y="7854847"/>
                </a:cubicBezTo>
                <a:cubicBezTo>
                  <a:pt x="8472359" y="7860935"/>
                  <a:pt x="8465969" y="7866752"/>
                  <a:pt x="8459549" y="7865328"/>
                </a:cubicBezTo>
                <a:close/>
                <a:moveTo>
                  <a:pt x="8463335" y="7990728"/>
                </a:moveTo>
                <a:cubicBezTo>
                  <a:pt x="8469694" y="7992091"/>
                  <a:pt x="8474085" y="7998785"/>
                  <a:pt x="8472632" y="8005176"/>
                </a:cubicBezTo>
                <a:lnTo>
                  <a:pt x="8471451" y="8010447"/>
                </a:lnTo>
                <a:cubicBezTo>
                  <a:pt x="8469997" y="8016868"/>
                  <a:pt x="8463486" y="8021169"/>
                  <a:pt x="8457006" y="8019776"/>
                </a:cubicBezTo>
                <a:cubicBezTo>
                  <a:pt x="8450646" y="8018382"/>
                  <a:pt x="8446255" y="8011719"/>
                  <a:pt x="8447678" y="8005327"/>
                </a:cubicBezTo>
                <a:lnTo>
                  <a:pt x="8448859" y="8000058"/>
                </a:lnTo>
                <a:cubicBezTo>
                  <a:pt x="8450344" y="7993636"/>
                  <a:pt x="8456854" y="7989335"/>
                  <a:pt x="8463335" y="7990728"/>
                </a:cubicBezTo>
                <a:close/>
                <a:moveTo>
                  <a:pt x="8464183" y="7802658"/>
                </a:moveTo>
                <a:cubicBezTo>
                  <a:pt x="8461003" y="7796448"/>
                  <a:pt x="8463910" y="7789815"/>
                  <a:pt x="8469452" y="7786301"/>
                </a:cubicBezTo>
                <a:cubicBezTo>
                  <a:pt x="8471602" y="7784938"/>
                  <a:pt x="8473752" y="7783575"/>
                  <a:pt x="8475902" y="7782212"/>
                </a:cubicBezTo>
                <a:cubicBezTo>
                  <a:pt x="8481474" y="7778698"/>
                  <a:pt x="8489469" y="7782060"/>
                  <a:pt x="8492255" y="7787483"/>
                </a:cubicBezTo>
                <a:cubicBezTo>
                  <a:pt x="8495435" y="7793692"/>
                  <a:pt x="8492527" y="7800325"/>
                  <a:pt x="8486986" y="7803839"/>
                </a:cubicBezTo>
                <a:lnTo>
                  <a:pt x="8480535" y="7807928"/>
                </a:lnTo>
                <a:cubicBezTo>
                  <a:pt x="8474994" y="7811472"/>
                  <a:pt x="8466968" y="7808110"/>
                  <a:pt x="8464183" y="7802658"/>
                </a:cubicBezTo>
                <a:close/>
                <a:moveTo>
                  <a:pt x="8481747" y="7741381"/>
                </a:moveTo>
                <a:lnTo>
                  <a:pt x="8476962" y="7743260"/>
                </a:lnTo>
                <a:cubicBezTo>
                  <a:pt x="8476598" y="7743410"/>
                  <a:pt x="8476235" y="7743471"/>
                  <a:pt x="8475872" y="7743592"/>
                </a:cubicBezTo>
                <a:cubicBezTo>
                  <a:pt x="8475660" y="7744683"/>
                  <a:pt x="8475357" y="7745713"/>
                  <a:pt x="8474873" y="7746652"/>
                </a:cubicBezTo>
                <a:cubicBezTo>
                  <a:pt x="8471783" y="7752467"/>
                  <a:pt x="8464970" y="7753921"/>
                  <a:pt x="8459246" y="7751438"/>
                </a:cubicBezTo>
                <a:lnTo>
                  <a:pt x="8452584" y="7748529"/>
                </a:lnTo>
                <a:cubicBezTo>
                  <a:pt x="8446830" y="7746015"/>
                  <a:pt x="8445043" y="7738079"/>
                  <a:pt x="8447799" y="7732870"/>
                </a:cubicBezTo>
                <a:cubicBezTo>
                  <a:pt x="8450646" y="7727508"/>
                  <a:pt x="8456642" y="7725933"/>
                  <a:pt x="8462032" y="7727630"/>
                </a:cubicBezTo>
                <a:cubicBezTo>
                  <a:pt x="8463244" y="7725146"/>
                  <a:pt x="8465182" y="7723056"/>
                  <a:pt x="8467725" y="7722056"/>
                </a:cubicBezTo>
                <a:lnTo>
                  <a:pt x="8472511" y="7720178"/>
                </a:lnTo>
                <a:cubicBezTo>
                  <a:pt x="8478537" y="7717785"/>
                  <a:pt x="8484896" y="7720360"/>
                  <a:pt x="8487743" y="7726145"/>
                </a:cubicBezTo>
                <a:cubicBezTo>
                  <a:pt x="8490378" y="7731628"/>
                  <a:pt x="8487380" y="7739170"/>
                  <a:pt x="8481747" y="7741381"/>
                </a:cubicBezTo>
                <a:close/>
                <a:moveTo>
                  <a:pt x="8409370" y="7917821"/>
                </a:moveTo>
                <a:cubicBezTo>
                  <a:pt x="8413185" y="7918668"/>
                  <a:pt x="8415517" y="7920758"/>
                  <a:pt x="8416638" y="7923333"/>
                </a:cubicBezTo>
                <a:cubicBezTo>
                  <a:pt x="8416608" y="7919607"/>
                  <a:pt x="8418667" y="7915912"/>
                  <a:pt x="8421695" y="7913610"/>
                </a:cubicBezTo>
                <a:cubicBezTo>
                  <a:pt x="8421423" y="7913004"/>
                  <a:pt x="8421059" y="7912429"/>
                  <a:pt x="8420848" y="7911793"/>
                </a:cubicBezTo>
                <a:cubicBezTo>
                  <a:pt x="8418909" y="7905492"/>
                  <a:pt x="8421756" y="7898556"/>
                  <a:pt x="8428175" y="7896254"/>
                </a:cubicBezTo>
                <a:cubicBezTo>
                  <a:pt x="8433808" y="7894224"/>
                  <a:pt x="8440804" y="7897071"/>
                  <a:pt x="8443196" y="7902676"/>
                </a:cubicBezTo>
                <a:cubicBezTo>
                  <a:pt x="8443438" y="7902887"/>
                  <a:pt x="8443681" y="7903069"/>
                  <a:pt x="8443954" y="7903281"/>
                </a:cubicBezTo>
                <a:cubicBezTo>
                  <a:pt x="8444044" y="7903341"/>
                  <a:pt x="8444135" y="7903372"/>
                  <a:pt x="8444256" y="7903462"/>
                </a:cubicBezTo>
                <a:cubicBezTo>
                  <a:pt x="8445134" y="7903887"/>
                  <a:pt x="8445982" y="7904372"/>
                  <a:pt x="8446891" y="7904766"/>
                </a:cubicBezTo>
                <a:cubicBezTo>
                  <a:pt x="8447557" y="7905068"/>
                  <a:pt x="8451494" y="7906522"/>
                  <a:pt x="8447920" y="7905280"/>
                </a:cubicBezTo>
                <a:cubicBezTo>
                  <a:pt x="8452433" y="7906825"/>
                  <a:pt x="8456309" y="7908552"/>
                  <a:pt x="8458065" y="7913458"/>
                </a:cubicBezTo>
                <a:cubicBezTo>
                  <a:pt x="8459852" y="7918396"/>
                  <a:pt x="8458308" y="7923545"/>
                  <a:pt x="8454523" y="7926938"/>
                </a:cubicBezTo>
                <a:cubicBezTo>
                  <a:pt x="8453765" y="7927634"/>
                  <a:pt x="8452917" y="7928210"/>
                  <a:pt x="8452039" y="7928755"/>
                </a:cubicBezTo>
                <a:cubicBezTo>
                  <a:pt x="8446376" y="7934419"/>
                  <a:pt x="8437291" y="7935509"/>
                  <a:pt x="8429629" y="7935630"/>
                </a:cubicBezTo>
                <a:cubicBezTo>
                  <a:pt x="8423754" y="7935691"/>
                  <a:pt x="8419152" y="7932329"/>
                  <a:pt x="8417395" y="7926998"/>
                </a:cubicBezTo>
                <a:cubicBezTo>
                  <a:pt x="8417698" y="7934359"/>
                  <a:pt x="8410884" y="7942930"/>
                  <a:pt x="8401224" y="7940780"/>
                </a:cubicBezTo>
                <a:cubicBezTo>
                  <a:pt x="8386022" y="7937296"/>
                  <a:pt x="8394289" y="7914428"/>
                  <a:pt x="8409370" y="7917821"/>
                </a:cubicBezTo>
                <a:close/>
                <a:moveTo>
                  <a:pt x="8449041" y="8053943"/>
                </a:moveTo>
                <a:lnTo>
                  <a:pt x="8454310" y="8055125"/>
                </a:lnTo>
                <a:cubicBezTo>
                  <a:pt x="8460942" y="8056609"/>
                  <a:pt x="8464788" y="8062909"/>
                  <a:pt x="8463728" y="8069512"/>
                </a:cubicBezTo>
                <a:cubicBezTo>
                  <a:pt x="8462699" y="8075904"/>
                  <a:pt x="8455552" y="8080326"/>
                  <a:pt x="8449344" y="8078933"/>
                </a:cubicBezTo>
                <a:lnTo>
                  <a:pt x="8444075" y="8077751"/>
                </a:lnTo>
                <a:cubicBezTo>
                  <a:pt x="8437442" y="8076267"/>
                  <a:pt x="8433597" y="8069966"/>
                  <a:pt x="8434657" y="8063363"/>
                </a:cubicBezTo>
                <a:cubicBezTo>
                  <a:pt x="8435717" y="8056942"/>
                  <a:pt x="8442833" y="8052550"/>
                  <a:pt x="8449041" y="8053943"/>
                </a:cubicBezTo>
                <a:close/>
                <a:moveTo>
                  <a:pt x="8460882" y="8123064"/>
                </a:moveTo>
                <a:cubicBezTo>
                  <a:pt x="8476084" y="8126487"/>
                  <a:pt x="8472874" y="8150568"/>
                  <a:pt x="8457642" y="8147145"/>
                </a:cubicBezTo>
                <a:cubicBezTo>
                  <a:pt x="8442439" y="8143753"/>
                  <a:pt x="8445650" y="8119642"/>
                  <a:pt x="8460882" y="8123064"/>
                </a:cubicBezTo>
                <a:close/>
                <a:moveTo>
                  <a:pt x="8465030" y="8053822"/>
                </a:moveTo>
                <a:cubicBezTo>
                  <a:pt x="8449768" y="8050399"/>
                  <a:pt x="8455097" y="8026682"/>
                  <a:pt x="8470360" y="8030105"/>
                </a:cubicBezTo>
                <a:cubicBezTo>
                  <a:pt x="8485623" y="8033558"/>
                  <a:pt x="8480324" y="8057275"/>
                  <a:pt x="8465030" y="8053822"/>
                </a:cubicBezTo>
                <a:close/>
                <a:moveTo>
                  <a:pt x="8473389" y="7958832"/>
                </a:moveTo>
                <a:lnTo>
                  <a:pt x="8469300" y="7952381"/>
                </a:lnTo>
                <a:cubicBezTo>
                  <a:pt x="8465787" y="7946808"/>
                  <a:pt x="8467665" y="7939084"/>
                  <a:pt x="8473237" y="7935630"/>
                </a:cubicBezTo>
                <a:cubicBezTo>
                  <a:pt x="8478839" y="7932147"/>
                  <a:pt x="8486441" y="7934025"/>
                  <a:pt x="8489954" y="7939568"/>
                </a:cubicBezTo>
                <a:cubicBezTo>
                  <a:pt x="8491317" y="7941718"/>
                  <a:pt x="8492679" y="7943869"/>
                  <a:pt x="8494042" y="7946020"/>
                </a:cubicBezTo>
                <a:cubicBezTo>
                  <a:pt x="8497555" y="7951594"/>
                  <a:pt x="8495677" y="7959287"/>
                  <a:pt x="8490136" y="7962740"/>
                </a:cubicBezTo>
                <a:cubicBezTo>
                  <a:pt x="8484503" y="7966224"/>
                  <a:pt x="8476901" y="7964376"/>
                  <a:pt x="8473389" y="7958832"/>
                </a:cubicBezTo>
                <a:close/>
                <a:moveTo>
                  <a:pt x="8497585" y="8031741"/>
                </a:moveTo>
                <a:cubicBezTo>
                  <a:pt x="8498857" y="8032013"/>
                  <a:pt x="8499947" y="8032498"/>
                  <a:pt x="8500977" y="8033043"/>
                </a:cubicBezTo>
                <a:cubicBezTo>
                  <a:pt x="8502431" y="8032952"/>
                  <a:pt x="8503914" y="8033043"/>
                  <a:pt x="8505337" y="8033437"/>
                </a:cubicBezTo>
                <a:cubicBezTo>
                  <a:pt x="8509668" y="8034618"/>
                  <a:pt x="8512454" y="8038343"/>
                  <a:pt x="8513332" y="8042494"/>
                </a:cubicBezTo>
                <a:cubicBezTo>
                  <a:pt x="8516058" y="8044644"/>
                  <a:pt x="8517814" y="8047733"/>
                  <a:pt x="8517844" y="8051974"/>
                </a:cubicBezTo>
                <a:cubicBezTo>
                  <a:pt x="8517875" y="8058002"/>
                  <a:pt x="8511515" y="8064635"/>
                  <a:pt x="8505216" y="8063606"/>
                </a:cubicBezTo>
                <a:cubicBezTo>
                  <a:pt x="8499554" y="8062666"/>
                  <a:pt x="8494102" y="8060849"/>
                  <a:pt x="8491135" y="8055488"/>
                </a:cubicBezTo>
                <a:cubicBezTo>
                  <a:pt x="8490831" y="8054942"/>
                  <a:pt x="8490710" y="8054428"/>
                  <a:pt x="8490468" y="8053882"/>
                </a:cubicBezTo>
                <a:cubicBezTo>
                  <a:pt x="8480777" y="8047128"/>
                  <a:pt x="8484200" y="8028742"/>
                  <a:pt x="8497585" y="8031741"/>
                </a:cubicBezTo>
                <a:close/>
                <a:moveTo>
                  <a:pt x="8508033" y="8020109"/>
                </a:moveTo>
                <a:cubicBezTo>
                  <a:pt x="8492952" y="8016717"/>
                  <a:pt x="8495404" y="7992515"/>
                  <a:pt x="8510667" y="7995938"/>
                </a:cubicBezTo>
                <a:cubicBezTo>
                  <a:pt x="8525779" y="7999330"/>
                  <a:pt x="8523296" y="8023502"/>
                  <a:pt x="8508033" y="8020109"/>
                </a:cubicBezTo>
                <a:close/>
                <a:moveTo>
                  <a:pt x="8513605" y="7971524"/>
                </a:moveTo>
                <a:cubicBezTo>
                  <a:pt x="8498554" y="7968132"/>
                  <a:pt x="8500643" y="7943900"/>
                  <a:pt x="8515876" y="7947323"/>
                </a:cubicBezTo>
                <a:cubicBezTo>
                  <a:pt x="8530957" y="7950685"/>
                  <a:pt x="8528837" y="7974916"/>
                  <a:pt x="8513605" y="7971524"/>
                </a:cubicBezTo>
                <a:close/>
                <a:moveTo>
                  <a:pt x="8535015" y="7863025"/>
                </a:moveTo>
                <a:cubicBezTo>
                  <a:pt x="8550126" y="7866418"/>
                  <a:pt x="8547583" y="7890620"/>
                  <a:pt x="8532350" y="7887197"/>
                </a:cubicBezTo>
                <a:cubicBezTo>
                  <a:pt x="8517239" y="7883804"/>
                  <a:pt x="8519783" y="7859602"/>
                  <a:pt x="8535015" y="7863025"/>
                </a:cubicBezTo>
                <a:close/>
                <a:moveTo>
                  <a:pt x="8536287" y="7615920"/>
                </a:moveTo>
                <a:cubicBezTo>
                  <a:pt x="8551338" y="7619282"/>
                  <a:pt x="8549248" y="7643545"/>
                  <a:pt x="8534016" y="7640122"/>
                </a:cubicBezTo>
                <a:cubicBezTo>
                  <a:pt x="8518965" y="7636729"/>
                  <a:pt x="8521055" y="7612497"/>
                  <a:pt x="8536287" y="7615920"/>
                </a:cubicBezTo>
                <a:close/>
                <a:moveTo>
                  <a:pt x="8505429" y="7707517"/>
                </a:moveTo>
                <a:cubicBezTo>
                  <a:pt x="8506852" y="7702550"/>
                  <a:pt x="8510880" y="7698733"/>
                  <a:pt x="8517511" y="7700217"/>
                </a:cubicBezTo>
                <a:cubicBezTo>
                  <a:pt x="8532622" y="7703609"/>
                  <a:pt x="8530079" y="7727811"/>
                  <a:pt x="8514846" y="7724388"/>
                </a:cubicBezTo>
                <a:cubicBezTo>
                  <a:pt x="8511697" y="7723692"/>
                  <a:pt x="8509486" y="7721935"/>
                  <a:pt x="8507851" y="7719875"/>
                </a:cubicBezTo>
                <a:cubicBezTo>
                  <a:pt x="8504398" y="7728266"/>
                  <a:pt x="8491075" y="7731598"/>
                  <a:pt x="8486865" y="7720935"/>
                </a:cubicBezTo>
                <a:cubicBezTo>
                  <a:pt x="8482020" y="7708668"/>
                  <a:pt x="8497949" y="7699763"/>
                  <a:pt x="8505429" y="7707517"/>
                </a:cubicBezTo>
                <a:close/>
                <a:moveTo>
                  <a:pt x="8454220" y="7464834"/>
                </a:moveTo>
                <a:lnTo>
                  <a:pt x="8449435" y="7466712"/>
                </a:lnTo>
                <a:cubicBezTo>
                  <a:pt x="8443590" y="7469014"/>
                  <a:pt x="8436685" y="7464895"/>
                  <a:pt x="8434899" y="7459230"/>
                </a:cubicBezTo>
                <a:cubicBezTo>
                  <a:pt x="8432900" y="7452991"/>
                  <a:pt x="8436564" y="7446963"/>
                  <a:pt x="8442379" y="7444691"/>
                </a:cubicBezTo>
                <a:lnTo>
                  <a:pt x="8447163" y="7442814"/>
                </a:lnTo>
                <a:cubicBezTo>
                  <a:pt x="8453008" y="7440511"/>
                  <a:pt x="8459912" y="7444631"/>
                  <a:pt x="8461729" y="7450295"/>
                </a:cubicBezTo>
                <a:cubicBezTo>
                  <a:pt x="8463698" y="7456504"/>
                  <a:pt x="8460033" y="7462532"/>
                  <a:pt x="8454220" y="7464834"/>
                </a:cubicBezTo>
                <a:close/>
                <a:moveTo>
                  <a:pt x="8436474" y="7508421"/>
                </a:moveTo>
                <a:lnTo>
                  <a:pt x="8430144" y="7516509"/>
                </a:lnTo>
                <a:cubicBezTo>
                  <a:pt x="8426298" y="7521446"/>
                  <a:pt x="8419454" y="7523203"/>
                  <a:pt x="8414063" y="7519477"/>
                </a:cubicBezTo>
                <a:cubicBezTo>
                  <a:pt x="8409158" y="7516085"/>
                  <a:pt x="8407280" y="7508300"/>
                  <a:pt x="8411126" y="7503393"/>
                </a:cubicBezTo>
                <a:lnTo>
                  <a:pt x="8417456" y="7495276"/>
                </a:lnTo>
                <a:cubicBezTo>
                  <a:pt x="8421302" y="7490338"/>
                  <a:pt x="8428146" y="7488581"/>
                  <a:pt x="8433536" y="7492337"/>
                </a:cubicBezTo>
                <a:cubicBezTo>
                  <a:pt x="8438442" y="7495730"/>
                  <a:pt x="8440319" y="7503484"/>
                  <a:pt x="8436474" y="7508421"/>
                </a:cubicBezTo>
                <a:close/>
                <a:moveTo>
                  <a:pt x="8412701" y="7332891"/>
                </a:moveTo>
                <a:cubicBezTo>
                  <a:pt x="8412338" y="7339373"/>
                  <a:pt x="8408461" y="7344371"/>
                  <a:pt x="8401708" y="7345007"/>
                </a:cubicBezTo>
                <a:cubicBezTo>
                  <a:pt x="8395924" y="7345552"/>
                  <a:pt x="8389292" y="7340070"/>
                  <a:pt x="8389595" y="7334012"/>
                </a:cubicBezTo>
                <a:lnTo>
                  <a:pt x="8389868" y="7328863"/>
                </a:lnTo>
                <a:cubicBezTo>
                  <a:pt x="8390200" y="7322380"/>
                  <a:pt x="8394077" y="7317383"/>
                  <a:pt x="8400861" y="7316777"/>
                </a:cubicBezTo>
                <a:cubicBezTo>
                  <a:pt x="8406644" y="7316232"/>
                  <a:pt x="8413277" y="7321714"/>
                  <a:pt x="8412974" y="7327772"/>
                </a:cubicBezTo>
                <a:lnTo>
                  <a:pt x="8412701" y="7332891"/>
                </a:lnTo>
                <a:close/>
                <a:moveTo>
                  <a:pt x="8374090" y="7260892"/>
                </a:moveTo>
                <a:cubicBezTo>
                  <a:pt x="8362341" y="7251684"/>
                  <a:pt x="8377634" y="7234328"/>
                  <a:pt x="8389322" y="7243475"/>
                </a:cubicBezTo>
                <a:cubicBezTo>
                  <a:pt x="8401072" y="7252653"/>
                  <a:pt x="8385779" y="7270009"/>
                  <a:pt x="8374090" y="7260892"/>
                </a:cubicBezTo>
                <a:close/>
                <a:moveTo>
                  <a:pt x="8373666" y="7452385"/>
                </a:moveTo>
                <a:cubicBezTo>
                  <a:pt x="8375090" y="7447841"/>
                  <a:pt x="8379359" y="7444782"/>
                  <a:pt x="8384296" y="7444177"/>
                </a:cubicBezTo>
                <a:lnTo>
                  <a:pt x="8391503" y="7443298"/>
                </a:lnTo>
                <a:cubicBezTo>
                  <a:pt x="8397742" y="7442541"/>
                  <a:pt x="8403252" y="7448629"/>
                  <a:pt x="8403465" y="7454475"/>
                </a:cubicBezTo>
                <a:cubicBezTo>
                  <a:pt x="8403646" y="7459443"/>
                  <a:pt x="8400769" y="7463259"/>
                  <a:pt x="8396682" y="7465167"/>
                </a:cubicBezTo>
                <a:cubicBezTo>
                  <a:pt x="8396348" y="7466894"/>
                  <a:pt x="8395743" y="7468620"/>
                  <a:pt x="8394592" y="7470195"/>
                </a:cubicBezTo>
                <a:cubicBezTo>
                  <a:pt x="8392138" y="7473527"/>
                  <a:pt x="8387566" y="7474981"/>
                  <a:pt x="8383448" y="7474284"/>
                </a:cubicBezTo>
                <a:cubicBezTo>
                  <a:pt x="8379541" y="7476072"/>
                  <a:pt x="8374575" y="7475375"/>
                  <a:pt x="8371122" y="7472891"/>
                </a:cubicBezTo>
                <a:cubicBezTo>
                  <a:pt x="8365823" y="7469014"/>
                  <a:pt x="8365884" y="7461593"/>
                  <a:pt x="8369305" y="7456626"/>
                </a:cubicBezTo>
                <a:cubicBezTo>
                  <a:pt x="8370547" y="7454838"/>
                  <a:pt x="8372061" y="7453475"/>
                  <a:pt x="8373666" y="7452385"/>
                </a:cubicBezTo>
                <a:close/>
                <a:moveTo>
                  <a:pt x="8377089" y="7533017"/>
                </a:moveTo>
                <a:cubicBezTo>
                  <a:pt x="8382176" y="7536954"/>
                  <a:pt x="8382115" y="7544557"/>
                  <a:pt x="8378391" y="7549343"/>
                </a:cubicBezTo>
                <a:lnTo>
                  <a:pt x="8375241" y="7553402"/>
                </a:lnTo>
                <a:cubicBezTo>
                  <a:pt x="8371244" y="7558490"/>
                  <a:pt x="8363703" y="7558430"/>
                  <a:pt x="8358918" y="7554674"/>
                </a:cubicBezTo>
                <a:cubicBezTo>
                  <a:pt x="8353861" y="7550736"/>
                  <a:pt x="8353891" y="7543134"/>
                  <a:pt x="8357616" y="7538378"/>
                </a:cubicBezTo>
                <a:lnTo>
                  <a:pt x="8360766" y="7534319"/>
                </a:lnTo>
                <a:cubicBezTo>
                  <a:pt x="8364793" y="7529200"/>
                  <a:pt x="8372303" y="7529291"/>
                  <a:pt x="8377089" y="7533017"/>
                </a:cubicBezTo>
                <a:close/>
                <a:moveTo>
                  <a:pt x="8317552" y="7460442"/>
                </a:moveTo>
                <a:cubicBezTo>
                  <a:pt x="8320550" y="7462805"/>
                  <a:pt x="8321700" y="7465622"/>
                  <a:pt x="8321549" y="7468348"/>
                </a:cubicBezTo>
                <a:cubicBezTo>
                  <a:pt x="8325153" y="7462986"/>
                  <a:pt x="8333420" y="7459806"/>
                  <a:pt x="8340112" y="7465016"/>
                </a:cubicBezTo>
                <a:cubicBezTo>
                  <a:pt x="8347804" y="7471044"/>
                  <a:pt x="8343293" y="7480070"/>
                  <a:pt x="8336024" y="7483008"/>
                </a:cubicBezTo>
                <a:lnTo>
                  <a:pt x="8340748" y="7482433"/>
                </a:lnTo>
                <a:cubicBezTo>
                  <a:pt x="8346986" y="7481675"/>
                  <a:pt x="8352740" y="7486855"/>
                  <a:pt x="8353286" y="7492943"/>
                </a:cubicBezTo>
                <a:cubicBezTo>
                  <a:pt x="8353831" y="7499304"/>
                  <a:pt x="8348955" y="7504726"/>
                  <a:pt x="8342778" y="7505483"/>
                </a:cubicBezTo>
                <a:lnTo>
                  <a:pt x="8335570" y="7506362"/>
                </a:lnTo>
                <a:cubicBezTo>
                  <a:pt x="8329362" y="7507119"/>
                  <a:pt x="8323578" y="7501909"/>
                  <a:pt x="8323033" y="7495821"/>
                </a:cubicBezTo>
                <a:cubicBezTo>
                  <a:pt x="8322549" y="7490399"/>
                  <a:pt x="8326031" y="7485734"/>
                  <a:pt x="8330907" y="7483947"/>
                </a:cubicBezTo>
                <a:cubicBezTo>
                  <a:pt x="8328484" y="7483886"/>
                  <a:pt x="8326000" y="7483099"/>
                  <a:pt x="8323730" y="7481312"/>
                </a:cubicBezTo>
                <a:cubicBezTo>
                  <a:pt x="8320732" y="7478979"/>
                  <a:pt x="8319611" y="7476163"/>
                  <a:pt x="8319762" y="7473436"/>
                </a:cubicBezTo>
                <a:cubicBezTo>
                  <a:pt x="8316159" y="7478828"/>
                  <a:pt x="8307891" y="7481978"/>
                  <a:pt x="8301229" y="7476768"/>
                </a:cubicBezTo>
                <a:cubicBezTo>
                  <a:pt x="8289479" y="7467621"/>
                  <a:pt x="8305953" y="7451355"/>
                  <a:pt x="8317552" y="7460442"/>
                </a:cubicBezTo>
                <a:close/>
                <a:moveTo>
                  <a:pt x="8251049" y="7337071"/>
                </a:moveTo>
                <a:cubicBezTo>
                  <a:pt x="8245447" y="7341887"/>
                  <a:pt x="8238421" y="7343129"/>
                  <a:pt x="8231578" y="7341826"/>
                </a:cubicBezTo>
                <a:cubicBezTo>
                  <a:pt x="8230336" y="7346582"/>
                  <a:pt x="8227096" y="7350399"/>
                  <a:pt x="8221524" y="7350792"/>
                </a:cubicBezTo>
                <a:cubicBezTo>
                  <a:pt x="8215860" y="7351186"/>
                  <a:pt x="8208804" y="7346340"/>
                  <a:pt x="8209137" y="7340100"/>
                </a:cubicBezTo>
                <a:lnTo>
                  <a:pt x="8209410" y="7334951"/>
                </a:lnTo>
                <a:cubicBezTo>
                  <a:pt x="8209743" y="7328681"/>
                  <a:pt x="8213226" y="7323077"/>
                  <a:pt x="8220100" y="7322562"/>
                </a:cubicBezTo>
                <a:cubicBezTo>
                  <a:pt x="8220343" y="7322562"/>
                  <a:pt x="8220615" y="7322653"/>
                  <a:pt x="8220857" y="7322653"/>
                </a:cubicBezTo>
                <a:cubicBezTo>
                  <a:pt x="8224067" y="7318352"/>
                  <a:pt x="8229882" y="7316626"/>
                  <a:pt x="8234909" y="7318837"/>
                </a:cubicBezTo>
                <a:cubicBezTo>
                  <a:pt x="8235484" y="7319079"/>
                  <a:pt x="8235787" y="7319200"/>
                  <a:pt x="8235878" y="7319261"/>
                </a:cubicBezTo>
                <a:cubicBezTo>
                  <a:pt x="8235938" y="7319261"/>
                  <a:pt x="8236029" y="7319291"/>
                  <a:pt x="8236090" y="7319291"/>
                </a:cubicBezTo>
                <a:cubicBezTo>
                  <a:pt x="8236120" y="7319291"/>
                  <a:pt x="8236150" y="7319291"/>
                  <a:pt x="8236180" y="7319291"/>
                </a:cubicBezTo>
                <a:cubicBezTo>
                  <a:pt x="8236756" y="7318897"/>
                  <a:pt x="8237301" y="7318504"/>
                  <a:pt x="8237847" y="7318019"/>
                </a:cubicBezTo>
                <a:cubicBezTo>
                  <a:pt x="8242752" y="7313778"/>
                  <a:pt x="8250474" y="7316383"/>
                  <a:pt x="8253926" y="7320957"/>
                </a:cubicBezTo>
                <a:cubicBezTo>
                  <a:pt x="8258015" y="7326318"/>
                  <a:pt x="8255592" y="7333103"/>
                  <a:pt x="8251049" y="7337071"/>
                </a:cubicBezTo>
                <a:close/>
                <a:moveTo>
                  <a:pt x="8237059" y="7010091"/>
                </a:moveTo>
                <a:cubicBezTo>
                  <a:pt x="8225339" y="7000914"/>
                  <a:pt x="8240995" y="6983891"/>
                  <a:pt x="8252654" y="6993008"/>
                </a:cubicBezTo>
                <a:cubicBezTo>
                  <a:pt x="8264404" y="7002185"/>
                  <a:pt x="8248748" y="7019239"/>
                  <a:pt x="8237059" y="7010091"/>
                </a:cubicBezTo>
                <a:close/>
                <a:moveTo>
                  <a:pt x="8248960" y="7087967"/>
                </a:moveTo>
                <a:cubicBezTo>
                  <a:pt x="8253866" y="7091753"/>
                  <a:pt x="8254926" y="7099265"/>
                  <a:pt x="8251080" y="7104202"/>
                </a:cubicBezTo>
                <a:lnTo>
                  <a:pt x="8247930" y="7108261"/>
                </a:lnTo>
                <a:cubicBezTo>
                  <a:pt x="8244085" y="7113198"/>
                  <a:pt x="8236695" y="7114228"/>
                  <a:pt x="8231699" y="7110381"/>
                </a:cubicBezTo>
                <a:cubicBezTo>
                  <a:pt x="8226793" y="7106595"/>
                  <a:pt x="8225732" y="7099083"/>
                  <a:pt x="8229579" y="7094146"/>
                </a:cubicBezTo>
                <a:lnTo>
                  <a:pt x="8232728" y="7090087"/>
                </a:lnTo>
                <a:cubicBezTo>
                  <a:pt x="8236604" y="7085150"/>
                  <a:pt x="8243964" y="7084120"/>
                  <a:pt x="8248960" y="7087967"/>
                </a:cubicBezTo>
                <a:close/>
                <a:moveTo>
                  <a:pt x="8209682" y="7021329"/>
                </a:moveTo>
                <a:cubicBezTo>
                  <a:pt x="8197933" y="7012151"/>
                  <a:pt x="8212348" y="6994068"/>
                  <a:pt x="8224098" y="7003246"/>
                </a:cubicBezTo>
                <a:cubicBezTo>
                  <a:pt x="8235817" y="7012423"/>
                  <a:pt x="8221432" y="7030537"/>
                  <a:pt x="8209682" y="7021329"/>
                </a:cubicBezTo>
                <a:close/>
                <a:moveTo>
                  <a:pt x="8193087" y="7086574"/>
                </a:moveTo>
                <a:cubicBezTo>
                  <a:pt x="8181489" y="7077517"/>
                  <a:pt x="8193481" y="7057677"/>
                  <a:pt x="8205201" y="7066885"/>
                </a:cubicBezTo>
                <a:cubicBezTo>
                  <a:pt x="8216799" y="7075941"/>
                  <a:pt x="8204807" y="7095751"/>
                  <a:pt x="8193087" y="7086574"/>
                </a:cubicBezTo>
                <a:close/>
                <a:moveTo>
                  <a:pt x="8117046" y="7045409"/>
                </a:moveTo>
                <a:lnTo>
                  <a:pt x="8109839" y="7044501"/>
                </a:lnTo>
                <a:cubicBezTo>
                  <a:pt x="8103631" y="7043713"/>
                  <a:pt x="8098997" y="7037867"/>
                  <a:pt x="8099754" y="7031627"/>
                </a:cubicBezTo>
                <a:cubicBezTo>
                  <a:pt x="8100512" y="7025448"/>
                  <a:pt x="8106447" y="7020753"/>
                  <a:pt x="8112625" y="7021541"/>
                </a:cubicBezTo>
                <a:lnTo>
                  <a:pt x="8119833" y="7022450"/>
                </a:lnTo>
                <a:cubicBezTo>
                  <a:pt x="8126040" y="7023237"/>
                  <a:pt x="8130674" y="7029083"/>
                  <a:pt x="8129916" y="7035323"/>
                </a:cubicBezTo>
                <a:cubicBezTo>
                  <a:pt x="8129159" y="7041502"/>
                  <a:pt x="8123254" y="7046197"/>
                  <a:pt x="8117046" y="7045409"/>
                </a:cubicBezTo>
                <a:close/>
                <a:moveTo>
                  <a:pt x="8025591" y="6963354"/>
                </a:moveTo>
                <a:cubicBezTo>
                  <a:pt x="8025016" y="6963293"/>
                  <a:pt x="8024440" y="6963202"/>
                  <a:pt x="8023865" y="6963142"/>
                </a:cubicBezTo>
                <a:lnTo>
                  <a:pt x="8022471" y="6964202"/>
                </a:lnTo>
                <a:cubicBezTo>
                  <a:pt x="8017535" y="6967988"/>
                  <a:pt x="8009843" y="6965929"/>
                  <a:pt x="8006573" y="6961022"/>
                </a:cubicBezTo>
                <a:cubicBezTo>
                  <a:pt x="8003273" y="6956085"/>
                  <a:pt x="8004696" y="6950147"/>
                  <a:pt x="8008723" y="6946240"/>
                </a:cubicBezTo>
                <a:cubicBezTo>
                  <a:pt x="8010237" y="6942939"/>
                  <a:pt x="8013266" y="6940485"/>
                  <a:pt x="8016778" y="6939698"/>
                </a:cubicBezTo>
                <a:lnTo>
                  <a:pt x="8017808" y="6938910"/>
                </a:lnTo>
                <a:cubicBezTo>
                  <a:pt x="8022744" y="6935124"/>
                  <a:pt x="8030436" y="6937183"/>
                  <a:pt x="8033706" y="6942090"/>
                </a:cubicBezTo>
                <a:cubicBezTo>
                  <a:pt x="8034071" y="6942636"/>
                  <a:pt x="8034131" y="6943241"/>
                  <a:pt x="8034403" y="6943787"/>
                </a:cubicBezTo>
                <a:cubicBezTo>
                  <a:pt x="8036704" y="6945998"/>
                  <a:pt x="8038158" y="6949027"/>
                  <a:pt x="8037916" y="6952601"/>
                </a:cubicBezTo>
                <a:cubicBezTo>
                  <a:pt x="8037492" y="6958568"/>
                  <a:pt x="8031799" y="6964111"/>
                  <a:pt x="8025591" y="6963354"/>
                </a:cubicBezTo>
                <a:close/>
                <a:moveTo>
                  <a:pt x="7966690" y="6977832"/>
                </a:moveTo>
                <a:lnTo>
                  <a:pt x="7969809" y="6981861"/>
                </a:lnTo>
                <a:cubicBezTo>
                  <a:pt x="7973746" y="6986950"/>
                  <a:pt x="7973837" y="6993341"/>
                  <a:pt x="7969113" y="6998066"/>
                </a:cubicBezTo>
                <a:cubicBezTo>
                  <a:pt x="7965025" y="7002185"/>
                  <a:pt x="7956606" y="7002125"/>
                  <a:pt x="7952911" y="6997369"/>
                </a:cubicBezTo>
                <a:lnTo>
                  <a:pt x="7949792" y="6993341"/>
                </a:lnTo>
                <a:cubicBezTo>
                  <a:pt x="7949338" y="6992735"/>
                  <a:pt x="7949096" y="6992069"/>
                  <a:pt x="7948762" y="6991463"/>
                </a:cubicBezTo>
                <a:cubicBezTo>
                  <a:pt x="7945946" y="6998793"/>
                  <a:pt x="7934348" y="7002973"/>
                  <a:pt x="7927836" y="6994613"/>
                </a:cubicBezTo>
                <a:cubicBezTo>
                  <a:pt x="7918692" y="6982830"/>
                  <a:pt x="7938072" y="6970139"/>
                  <a:pt x="7947157" y="6981861"/>
                </a:cubicBezTo>
                <a:cubicBezTo>
                  <a:pt x="7947339" y="6982103"/>
                  <a:pt x="7947339" y="6982346"/>
                  <a:pt x="7947491" y="6982558"/>
                </a:cubicBezTo>
                <a:cubicBezTo>
                  <a:pt x="7948005" y="6980649"/>
                  <a:pt x="7948853" y="6978802"/>
                  <a:pt x="7950489" y="6977166"/>
                </a:cubicBezTo>
                <a:cubicBezTo>
                  <a:pt x="7954637" y="6973016"/>
                  <a:pt x="7963026" y="6973077"/>
                  <a:pt x="7966690" y="6977832"/>
                </a:cubicBezTo>
                <a:close/>
                <a:moveTo>
                  <a:pt x="7941616" y="7119892"/>
                </a:moveTo>
                <a:cubicBezTo>
                  <a:pt x="7944281" y="7112562"/>
                  <a:pt x="7956727" y="7108594"/>
                  <a:pt x="7963299" y="7117106"/>
                </a:cubicBezTo>
                <a:cubicBezTo>
                  <a:pt x="7967780" y="7122891"/>
                  <a:pt x="7965176" y="7128646"/>
                  <a:pt x="7960301" y="7131615"/>
                </a:cubicBezTo>
                <a:cubicBezTo>
                  <a:pt x="7961240" y="7132190"/>
                  <a:pt x="7962087" y="7132857"/>
                  <a:pt x="7962784" y="7133644"/>
                </a:cubicBezTo>
                <a:cubicBezTo>
                  <a:pt x="7967841" y="7130191"/>
                  <a:pt x="7974624" y="7131766"/>
                  <a:pt x="7978379" y="7136370"/>
                </a:cubicBezTo>
                <a:cubicBezTo>
                  <a:pt x="7980802" y="7139338"/>
                  <a:pt x="7981135" y="7143276"/>
                  <a:pt x="7979984" y="7146729"/>
                </a:cubicBezTo>
                <a:cubicBezTo>
                  <a:pt x="7980409" y="7146123"/>
                  <a:pt x="7980954" y="7145578"/>
                  <a:pt x="7981559" y="7145093"/>
                </a:cubicBezTo>
                <a:lnTo>
                  <a:pt x="7985617" y="7141943"/>
                </a:lnTo>
                <a:cubicBezTo>
                  <a:pt x="7990584" y="7138096"/>
                  <a:pt x="7997034" y="7136946"/>
                  <a:pt x="8001970" y="7141822"/>
                </a:cubicBezTo>
                <a:cubicBezTo>
                  <a:pt x="8005998" y="7145790"/>
                  <a:pt x="8007028" y="7154362"/>
                  <a:pt x="8002092" y="7158179"/>
                </a:cubicBezTo>
                <a:lnTo>
                  <a:pt x="7998034" y="7161329"/>
                </a:lnTo>
                <a:cubicBezTo>
                  <a:pt x="7993067" y="7165176"/>
                  <a:pt x="7986616" y="7166327"/>
                  <a:pt x="7981680" y="7161450"/>
                </a:cubicBezTo>
                <a:cubicBezTo>
                  <a:pt x="7978834" y="7158633"/>
                  <a:pt x="7977532" y="7153484"/>
                  <a:pt x="7978742" y="7149395"/>
                </a:cubicBezTo>
                <a:cubicBezTo>
                  <a:pt x="7978016" y="7150606"/>
                  <a:pt x="7977077" y="7151697"/>
                  <a:pt x="7975957" y="7152545"/>
                </a:cubicBezTo>
                <a:lnTo>
                  <a:pt x="7971899" y="7155695"/>
                </a:lnTo>
                <a:cubicBezTo>
                  <a:pt x="7970445" y="7156816"/>
                  <a:pt x="7968840" y="7157452"/>
                  <a:pt x="7967205" y="7157755"/>
                </a:cubicBezTo>
                <a:cubicBezTo>
                  <a:pt x="7965903" y="7162995"/>
                  <a:pt x="7962753" y="7167690"/>
                  <a:pt x="7957393" y="7170446"/>
                </a:cubicBezTo>
                <a:cubicBezTo>
                  <a:pt x="7953971" y="7172233"/>
                  <a:pt x="7950519" y="7172930"/>
                  <a:pt x="7947127" y="7172809"/>
                </a:cubicBezTo>
                <a:cubicBezTo>
                  <a:pt x="7946552" y="7174172"/>
                  <a:pt x="7945583" y="7175414"/>
                  <a:pt x="7944493" y="7176595"/>
                </a:cubicBezTo>
                <a:cubicBezTo>
                  <a:pt x="7948126" y="7175111"/>
                  <a:pt x="7952427" y="7175202"/>
                  <a:pt x="7956273" y="7177958"/>
                </a:cubicBezTo>
                <a:cubicBezTo>
                  <a:pt x="7956848" y="7174838"/>
                  <a:pt x="7958513" y="7172021"/>
                  <a:pt x="7961724" y="7170265"/>
                </a:cubicBezTo>
                <a:cubicBezTo>
                  <a:pt x="7966811" y="7167508"/>
                  <a:pt x="7974806" y="7169144"/>
                  <a:pt x="7977259" y="7174838"/>
                </a:cubicBezTo>
                <a:lnTo>
                  <a:pt x="7979288" y="7179503"/>
                </a:lnTo>
                <a:cubicBezTo>
                  <a:pt x="7979954" y="7181047"/>
                  <a:pt x="7980317" y="7182683"/>
                  <a:pt x="7980409" y="7184289"/>
                </a:cubicBezTo>
                <a:cubicBezTo>
                  <a:pt x="7985769" y="7190226"/>
                  <a:pt x="7981862" y="7198010"/>
                  <a:pt x="7975170" y="7200706"/>
                </a:cubicBezTo>
                <a:lnTo>
                  <a:pt x="7979894" y="7200100"/>
                </a:lnTo>
                <a:cubicBezTo>
                  <a:pt x="7986132" y="7199343"/>
                  <a:pt x="7991886" y="7204553"/>
                  <a:pt x="7992431" y="7210611"/>
                </a:cubicBezTo>
                <a:cubicBezTo>
                  <a:pt x="7992976" y="7216971"/>
                  <a:pt x="7988101" y="7222393"/>
                  <a:pt x="7981922" y="7223150"/>
                </a:cubicBezTo>
                <a:lnTo>
                  <a:pt x="7974715" y="7224029"/>
                </a:lnTo>
                <a:cubicBezTo>
                  <a:pt x="7968477" y="7224786"/>
                  <a:pt x="7962723" y="7219607"/>
                  <a:pt x="7962178" y="7213518"/>
                </a:cubicBezTo>
                <a:cubicBezTo>
                  <a:pt x="7961996" y="7211580"/>
                  <a:pt x="7962844" y="7209914"/>
                  <a:pt x="7963571" y="7208248"/>
                </a:cubicBezTo>
                <a:cubicBezTo>
                  <a:pt x="7962814" y="7208460"/>
                  <a:pt x="7962087" y="7208793"/>
                  <a:pt x="7961300" y="7208884"/>
                </a:cubicBezTo>
                <a:lnTo>
                  <a:pt x="7954092" y="7209763"/>
                </a:lnTo>
                <a:cubicBezTo>
                  <a:pt x="7947854" y="7210520"/>
                  <a:pt x="7942463" y="7204038"/>
                  <a:pt x="7942403" y="7198313"/>
                </a:cubicBezTo>
                <a:cubicBezTo>
                  <a:pt x="7942403" y="7197344"/>
                  <a:pt x="7942706" y="7196526"/>
                  <a:pt x="7942918" y="7195678"/>
                </a:cubicBezTo>
                <a:cubicBezTo>
                  <a:pt x="7942069" y="7195284"/>
                  <a:pt x="7941191" y="7195102"/>
                  <a:pt x="7940374" y="7194466"/>
                </a:cubicBezTo>
                <a:cubicBezTo>
                  <a:pt x="7934529" y="7189892"/>
                  <a:pt x="7935710" y="7183562"/>
                  <a:pt x="7939768" y="7179503"/>
                </a:cubicBezTo>
                <a:cubicBezTo>
                  <a:pt x="7935468" y="7180684"/>
                  <a:pt x="7930381" y="7179351"/>
                  <a:pt x="7927655" y="7175808"/>
                </a:cubicBezTo>
                <a:lnTo>
                  <a:pt x="7921356" y="7167659"/>
                </a:lnTo>
                <a:cubicBezTo>
                  <a:pt x="7918752" y="7164297"/>
                  <a:pt x="7918176" y="7160178"/>
                  <a:pt x="7919449" y="7156543"/>
                </a:cubicBezTo>
                <a:cubicBezTo>
                  <a:pt x="7919357" y="7156422"/>
                  <a:pt x="7919236" y="7156301"/>
                  <a:pt x="7919145" y="7156179"/>
                </a:cubicBezTo>
                <a:cubicBezTo>
                  <a:pt x="7915178" y="7162056"/>
                  <a:pt x="7906063" y="7164721"/>
                  <a:pt x="7900430" y="7157452"/>
                </a:cubicBezTo>
                <a:cubicBezTo>
                  <a:pt x="7893587" y="7148638"/>
                  <a:pt x="7902066" y="7138460"/>
                  <a:pt x="7910576" y="7138793"/>
                </a:cubicBezTo>
                <a:cubicBezTo>
                  <a:pt x="7910757" y="7130675"/>
                  <a:pt x="7917480" y="7122497"/>
                  <a:pt x="7924233" y="7118590"/>
                </a:cubicBezTo>
                <a:cubicBezTo>
                  <a:pt x="7929017" y="7115924"/>
                  <a:pt x="7935680" y="7117378"/>
                  <a:pt x="7941616" y="7119892"/>
                </a:cubicBezTo>
                <a:close/>
                <a:moveTo>
                  <a:pt x="7902066" y="7001822"/>
                </a:moveTo>
                <a:cubicBezTo>
                  <a:pt x="7900673" y="7006517"/>
                  <a:pt x="7896130" y="7010303"/>
                  <a:pt x="7891194" y="7010152"/>
                </a:cubicBezTo>
                <a:cubicBezTo>
                  <a:pt x="7884229" y="7009970"/>
                  <a:pt x="7877475" y="7007456"/>
                  <a:pt x="7872933" y="7001943"/>
                </a:cubicBezTo>
                <a:cubicBezTo>
                  <a:pt x="7868996" y="6997127"/>
                  <a:pt x="7867997" y="6990585"/>
                  <a:pt x="7872722" y="6985738"/>
                </a:cubicBezTo>
                <a:cubicBezTo>
                  <a:pt x="7876688" y="6981649"/>
                  <a:pt x="7885017" y="6980710"/>
                  <a:pt x="7888923" y="6985526"/>
                </a:cubicBezTo>
                <a:cubicBezTo>
                  <a:pt x="7889377" y="6986102"/>
                  <a:pt x="7889861" y="6986647"/>
                  <a:pt x="7890376" y="6987162"/>
                </a:cubicBezTo>
                <a:lnTo>
                  <a:pt x="7890376" y="6987162"/>
                </a:lnTo>
                <a:cubicBezTo>
                  <a:pt x="7890467" y="6987192"/>
                  <a:pt x="7890498" y="6987192"/>
                  <a:pt x="7890589" y="6987223"/>
                </a:cubicBezTo>
                <a:cubicBezTo>
                  <a:pt x="7890770" y="6987223"/>
                  <a:pt x="7890800" y="6987223"/>
                  <a:pt x="7891163" y="6987223"/>
                </a:cubicBezTo>
                <a:cubicBezTo>
                  <a:pt x="7893253" y="6987283"/>
                  <a:pt x="7895071" y="6987980"/>
                  <a:pt x="7896706" y="6988949"/>
                </a:cubicBezTo>
                <a:cubicBezTo>
                  <a:pt x="7899219" y="6981225"/>
                  <a:pt x="7910393" y="6976318"/>
                  <a:pt x="7916935" y="6984769"/>
                </a:cubicBezTo>
                <a:cubicBezTo>
                  <a:pt x="7925020" y="6995188"/>
                  <a:pt x="7911605" y="7007274"/>
                  <a:pt x="7902066" y="7001822"/>
                </a:cubicBezTo>
                <a:close/>
                <a:moveTo>
                  <a:pt x="7854976" y="6959659"/>
                </a:moveTo>
                <a:cubicBezTo>
                  <a:pt x="7859942" y="6955812"/>
                  <a:pt x="7866453" y="6954752"/>
                  <a:pt x="7871328" y="6959659"/>
                </a:cubicBezTo>
                <a:cubicBezTo>
                  <a:pt x="7875356" y="6963657"/>
                  <a:pt x="7876294" y="6972199"/>
                  <a:pt x="7871328" y="6976015"/>
                </a:cubicBezTo>
                <a:lnTo>
                  <a:pt x="7867270" y="6979165"/>
                </a:lnTo>
                <a:cubicBezTo>
                  <a:pt x="7862304" y="6983012"/>
                  <a:pt x="7855793" y="6984042"/>
                  <a:pt x="7850918" y="6979165"/>
                </a:cubicBezTo>
                <a:cubicBezTo>
                  <a:pt x="7846890" y="6975137"/>
                  <a:pt x="7845951" y="6966625"/>
                  <a:pt x="7850918" y="6962809"/>
                </a:cubicBezTo>
                <a:lnTo>
                  <a:pt x="7854976" y="6959659"/>
                </a:lnTo>
                <a:close/>
                <a:moveTo>
                  <a:pt x="7861940" y="7095963"/>
                </a:moveTo>
                <a:cubicBezTo>
                  <a:pt x="7859791" y="7101688"/>
                  <a:pt x="7852946" y="7104929"/>
                  <a:pt x="7847192" y="7102657"/>
                </a:cubicBezTo>
                <a:cubicBezTo>
                  <a:pt x="7844951" y="7101779"/>
                  <a:pt x="7842741" y="7100900"/>
                  <a:pt x="7840500" y="7100022"/>
                </a:cubicBezTo>
                <a:cubicBezTo>
                  <a:pt x="7834716" y="7097750"/>
                  <a:pt x="7831597" y="7091177"/>
                  <a:pt x="7833807" y="7085271"/>
                </a:cubicBezTo>
                <a:cubicBezTo>
                  <a:pt x="7835957" y="7079546"/>
                  <a:pt x="7842802" y="7076305"/>
                  <a:pt x="7848555" y="7078577"/>
                </a:cubicBezTo>
                <a:cubicBezTo>
                  <a:pt x="7850797" y="7079455"/>
                  <a:pt x="7853007" y="7080334"/>
                  <a:pt x="7855248" y="7081212"/>
                </a:cubicBezTo>
                <a:cubicBezTo>
                  <a:pt x="7861032" y="7083484"/>
                  <a:pt x="7864151" y="7090057"/>
                  <a:pt x="7861940" y="7095963"/>
                </a:cubicBezTo>
                <a:close/>
                <a:moveTo>
                  <a:pt x="7761158" y="7219849"/>
                </a:moveTo>
                <a:cubicBezTo>
                  <a:pt x="7758674" y="7220273"/>
                  <a:pt x="7756100" y="7220667"/>
                  <a:pt x="7753557" y="7220879"/>
                </a:cubicBezTo>
                <a:cubicBezTo>
                  <a:pt x="7757736" y="7221152"/>
                  <a:pt x="7761854" y="7223635"/>
                  <a:pt x="7763520" y="7227482"/>
                </a:cubicBezTo>
                <a:lnTo>
                  <a:pt x="7765549" y="7232147"/>
                </a:lnTo>
                <a:cubicBezTo>
                  <a:pt x="7768092" y="7238023"/>
                  <a:pt x="7765428" y="7244475"/>
                  <a:pt x="7759826" y="7247322"/>
                </a:cubicBezTo>
                <a:cubicBezTo>
                  <a:pt x="7754374" y="7250078"/>
                  <a:pt x="7747046" y="7247080"/>
                  <a:pt x="7744654" y="7241597"/>
                </a:cubicBezTo>
                <a:lnTo>
                  <a:pt x="7742625" y="7236932"/>
                </a:lnTo>
                <a:cubicBezTo>
                  <a:pt x="7740081" y="7231056"/>
                  <a:pt x="7742746" y="7224605"/>
                  <a:pt x="7748348" y="7221757"/>
                </a:cubicBezTo>
                <a:cubicBezTo>
                  <a:pt x="7749590" y="7221121"/>
                  <a:pt x="7750922" y="7220879"/>
                  <a:pt x="7752255" y="7220818"/>
                </a:cubicBezTo>
                <a:cubicBezTo>
                  <a:pt x="7750771" y="7220849"/>
                  <a:pt x="7749287" y="7220970"/>
                  <a:pt x="7747833" y="7220637"/>
                </a:cubicBezTo>
                <a:cubicBezTo>
                  <a:pt x="7741444" y="7219092"/>
                  <a:pt x="7737416" y="7212913"/>
                  <a:pt x="7738900" y="7206431"/>
                </a:cubicBezTo>
                <a:cubicBezTo>
                  <a:pt x="7739990" y="7201705"/>
                  <a:pt x="7743442" y="7199222"/>
                  <a:pt x="7747379" y="7196950"/>
                </a:cubicBezTo>
                <a:cubicBezTo>
                  <a:pt x="7750438" y="7195193"/>
                  <a:pt x="7753890" y="7195587"/>
                  <a:pt x="7756857" y="7197101"/>
                </a:cubicBezTo>
                <a:cubicBezTo>
                  <a:pt x="7757100" y="7197071"/>
                  <a:pt x="7757312" y="7197011"/>
                  <a:pt x="7757554" y="7196980"/>
                </a:cubicBezTo>
                <a:cubicBezTo>
                  <a:pt x="7763944" y="7195890"/>
                  <a:pt x="7769546" y="7200555"/>
                  <a:pt x="7770758" y="7206643"/>
                </a:cubicBezTo>
                <a:cubicBezTo>
                  <a:pt x="7772060" y="7212822"/>
                  <a:pt x="7767093" y="7218819"/>
                  <a:pt x="7761158" y="7219849"/>
                </a:cubicBezTo>
                <a:close/>
                <a:moveTo>
                  <a:pt x="7745835" y="7295453"/>
                </a:moveTo>
                <a:cubicBezTo>
                  <a:pt x="7739960" y="7281913"/>
                  <a:pt x="7761672" y="7274492"/>
                  <a:pt x="7767487" y="7287971"/>
                </a:cubicBezTo>
                <a:cubicBezTo>
                  <a:pt x="7773362" y="7301481"/>
                  <a:pt x="7751679" y="7308932"/>
                  <a:pt x="7745835" y="7295453"/>
                </a:cubicBezTo>
                <a:close/>
                <a:moveTo>
                  <a:pt x="7698805" y="7198222"/>
                </a:moveTo>
                <a:cubicBezTo>
                  <a:pt x="7700773" y="7204583"/>
                  <a:pt x="7696927" y="7210126"/>
                  <a:pt x="7691234" y="7212579"/>
                </a:cubicBezTo>
                <a:lnTo>
                  <a:pt x="7686570" y="7214609"/>
                </a:lnTo>
                <a:cubicBezTo>
                  <a:pt x="7680877" y="7217093"/>
                  <a:pt x="7673912" y="7212489"/>
                  <a:pt x="7672216" y="7207036"/>
                </a:cubicBezTo>
                <a:cubicBezTo>
                  <a:pt x="7670944" y="7202917"/>
                  <a:pt x="7672125" y="7199161"/>
                  <a:pt x="7674639" y="7196344"/>
                </a:cubicBezTo>
                <a:cubicBezTo>
                  <a:pt x="7673125" y="7195072"/>
                  <a:pt x="7671853" y="7193527"/>
                  <a:pt x="7671065" y="7191710"/>
                </a:cubicBezTo>
                <a:cubicBezTo>
                  <a:pt x="7670914" y="7191376"/>
                  <a:pt x="7670975" y="7191043"/>
                  <a:pt x="7670884" y="7190680"/>
                </a:cubicBezTo>
                <a:cubicBezTo>
                  <a:pt x="7666341" y="7191801"/>
                  <a:pt x="7661435" y="7190438"/>
                  <a:pt x="7659013" y="7184834"/>
                </a:cubicBezTo>
                <a:cubicBezTo>
                  <a:pt x="7653138" y="7171324"/>
                  <a:pt x="7673639" y="7160996"/>
                  <a:pt x="7679484" y="7174535"/>
                </a:cubicBezTo>
                <a:cubicBezTo>
                  <a:pt x="7679696" y="7175020"/>
                  <a:pt x="7679636" y="7175474"/>
                  <a:pt x="7679787" y="7175929"/>
                </a:cubicBezTo>
                <a:lnTo>
                  <a:pt x="7682300" y="7174838"/>
                </a:lnTo>
                <a:cubicBezTo>
                  <a:pt x="7686177" y="7173142"/>
                  <a:pt x="7690295" y="7174172"/>
                  <a:pt x="7693384" y="7176625"/>
                </a:cubicBezTo>
                <a:cubicBezTo>
                  <a:pt x="7694626" y="7176504"/>
                  <a:pt x="7695807" y="7176989"/>
                  <a:pt x="7696988" y="7177322"/>
                </a:cubicBezTo>
                <a:cubicBezTo>
                  <a:pt x="7697806" y="7173657"/>
                  <a:pt x="7700288" y="7170386"/>
                  <a:pt x="7703802" y="7168811"/>
                </a:cubicBezTo>
                <a:cubicBezTo>
                  <a:pt x="7709586" y="7166236"/>
                  <a:pt x="7716278" y="7169780"/>
                  <a:pt x="7718671" y="7175262"/>
                </a:cubicBezTo>
                <a:lnTo>
                  <a:pt x="7720700" y="7179927"/>
                </a:lnTo>
                <a:cubicBezTo>
                  <a:pt x="7723243" y="7185803"/>
                  <a:pt x="7719761" y="7192316"/>
                  <a:pt x="7714249" y="7194799"/>
                </a:cubicBezTo>
                <a:cubicBezTo>
                  <a:pt x="7710252" y="7196586"/>
                  <a:pt x="7705891" y="7195344"/>
                  <a:pt x="7702742" y="7192649"/>
                </a:cubicBezTo>
                <a:cubicBezTo>
                  <a:pt x="7701712" y="7194587"/>
                  <a:pt x="7700288" y="7196314"/>
                  <a:pt x="7698471" y="7197525"/>
                </a:cubicBezTo>
                <a:cubicBezTo>
                  <a:pt x="7698623" y="7197798"/>
                  <a:pt x="7698744" y="7198010"/>
                  <a:pt x="7698805" y="7198222"/>
                </a:cubicBezTo>
                <a:close/>
                <a:moveTo>
                  <a:pt x="7618766" y="7167296"/>
                </a:moveTo>
                <a:lnTo>
                  <a:pt x="7621885" y="7171324"/>
                </a:lnTo>
                <a:cubicBezTo>
                  <a:pt x="7625671" y="7176262"/>
                  <a:pt x="7625944" y="7183107"/>
                  <a:pt x="7621038" y="7187530"/>
                </a:cubicBezTo>
                <a:cubicBezTo>
                  <a:pt x="7616677" y="7191437"/>
                  <a:pt x="7608621" y="7191589"/>
                  <a:pt x="7604836" y="7186682"/>
                </a:cubicBezTo>
                <a:lnTo>
                  <a:pt x="7601717" y="7182653"/>
                </a:lnTo>
                <a:cubicBezTo>
                  <a:pt x="7597931" y="7177746"/>
                  <a:pt x="7597659" y="7170870"/>
                  <a:pt x="7602565" y="7166478"/>
                </a:cubicBezTo>
                <a:cubicBezTo>
                  <a:pt x="7606925" y="7162571"/>
                  <a:pt x="7614981" y="7162419"/>
                  <a:pt x="7618766" y="7167296"/>
                </a:cubicBezTo>
                <a:close/>
                <a:moveTo>
                  <a:pt x="7620977" y="7107292"/>
                </a:moveTo>
                <a:cubicBezTo>
                  <a:pt x="7625156" y="7103354"/>
                  <a:pt x="7633393" y="7102900"/>
                  <a:pt x="7637178" y="7107806"/>
                </a:cubicBezTo>
                <a:lnTo>
                  <a:pt x="7640298" y="7111835"/>
                </a:lnTo>
                <a:cubicBezTo>
                  <a:pt x="7644083" y="7116772"/>
                  <a:pt x="7644658" y="7123466"/>
                  <a:pt x="7639783" y="7128040"/>
                </a:cubicBezTo>
                <a:cubicBezTo>
                  <a:pt x="7635604" y="7131978"/>
                  <a:pt x="7627367" y="7132463"/>
                  <a:pt x="7623581" y="7127525"/>
                </a:cubicBezTo>
                <a:lnTo>
                  <a:pt x="7620462" y="7123497"/>
                </a:lnTo>
                <a:cubicBezTo>
                  <a:pt x="7616677" y="7118590"/>
                  <a:pt x="7616101" y="7111865"/>
                  <a:pt x="7620977" y="7107292"/>
                </a:cubicBezTo>
                <a:close/>
                <a:moveTo>
                  <a:pt x="7614133" y="7339797"/>
                </a:moveTo>
                <a:lnTo>
                  <a:pt x="7610953" y="7343856"/>
                </a:lnTo>
                <a:cubicBezTo>
                  <a:pt x="7606956" y="7348945"/>
                  <a:pt x="7600354" y="7350156"/>
                  <a:pt x="7594842" y="7346673"/>
                </a:cubicBezTo>
                <a:cubicBezTo>
                  <a:pt x="7589755" y="7343432"/>
                  <a:pt x="7588301" y="7335314"/>
                  <a:pt x="7592026" y="7330559"/>
                </a:cubicBezTo>
                <a:lnTo>
                  <a:pt x="7595176" y="7326500"/>
                </a:lnTo>
                <a:cubicBezTo>
                  <a:pt x="7599173" y="7321381"/>
                  <a:pt x="7605775" y="7320169"/>
                  <a:pt x="7611286" y="7323683"/>
                </a:cubicBezTo>
                <a:cubicBezTo>
                  <a:pt x="7616404" y="7326924"/>
                  <a:pt x="7617888" y="7335011"/>
                  <a:pt x="7614133" y="7339797"/>
                </a:cubicBezTo>
                <a:close/>
                <a:moveTo>
                  <a:pt x="7616828" y="7407313"/>
                </a:moveTo>
                <a:lnTo>
                  <a:pt x="7623157" y="7399196"/>
                </a:lnTo>
                <a:cubicBezTo>
                  <a:pt x="7627155" y="7394107"/>
                  <a:pt x="7634695" y="7394168"/>
                  <a:pt x="7639480" y="7397894"/>
                </a:cubicBezTo>
                <a:cubicBezTo>
                  <a:pt x="7644537" y="7401831"/>
                  <a:pt x="7644507" y="7409434"/>
                  <a:pt x="7640782" y="7414189"/>
                </a:cubicBezTo>
                <a:lnTo>
                  <a:pt x="7634453" y="7422307"/>
                </a:lnTo>
                <a:cubicBezTo>
                  <a:pt x="7630455" y="7427396"/>
                  <a:pt x="7622915" y="7427335"/>
                  <a:pt x="7618130" y="7423610"/>
                </a:cubicBezTo>
                <a:cubicBezTo>
                  <a:pt x="7613073" y="7419672"/>
                  <a:pt x="7613103" y="7412069"/>
                  <a:pt x="7616828" y="7407313"/>
                </a:cubicBezTo>
                <a:close/>
                <a:moveTo>
                  <a:pt x="7634938" y="7344401"/>
                </a:moveTo>
                <a:cubicBezTo>
                  <a:pt x="7638874" y="7344583"/>
                  <a:pt x="7642569" y="7346764"/>
                  <a:pt x="7644719" y="7350429"/>
                </a:cubicBezTo>
                <a:cubicBezTo>
                  <a:pt x="7647808" y="7355699"/>
                  <a:pt x="7645264" y="7363211"/>
                  <a:pt x="7639934" y="7365907"/>
                </a:cubicBezTo>
                <a:cubicBezTo>
                  <a:pt x="7635755" y="7367997"/>
                  <a:pt x="7631364" y="7368754"/>
                  <a:pt x="7626882" y="7367361"/>
                </a:cubicBezTo>
                <a:cubicBezTo>
                  <a:pt x="7621280" y="7365604"/>
                  <a:pt x="7618615" y="7360788"/>
                  <a:pt x="7616737" y="7355669"/>
                </a:cubicBezTo>
                <a:cubicBezTo>
                  <a:pt x="7614617" y="7349823"/>
                  <a:pt x="7619917" y="7343159"/>
                  <a:pt x="7625368" y="7341917"/>
                </a:cubicBezTo>
                <a:cubicBezTo>
                  <a:pt x="7629153" y="7341069"/>
                  <a:pt x="7632424" y="7342190"/>
                  <a:pt x="7634938" y="7344401"/>
                </a:cubicBezTo>
                <a:close/>
                <a:moveTo>
                  <a:pt x="7654682" y="7245505"/>
                </a:moveTo>
                <a:cubicBezTo>
                  <a:pt x="7660466" y="7258832"/>
                  <a:pt x="7640873" y="7270766"/>
                  <a:pt x="7634998" y="7257257"/>
                </a:cubicBezTo>
                <a:cubicBezTo>
                  <a:pt x="7629214" y="7243930"/>
                  <a:pt x="7648807" y="7231995"/>
                  <a:pt x="7654682" y="7245505"/>
                </a:cubicBezTo>
                <a:close/>
                <a:moveTo>
                  <a:pt x="7651684" y="7440087"/>
                </a:moveTo>
                <a:cubicBezTo>
                  <a:pt x="7663434" y="7449265"/>
                  <a:pt x="7648989" y="7467348"/>
                  <a:pt x="7637269" y="7458170"/>
                </a:cubicBezTo>
                <a:cubicBezTo>
                  <a:pt x="7625550" y="7448993"/>
                  <a:pt x="7639995" y="7430909"/>
                  <a:pt x="7651684" y="7440087"/>
                </a:cubicBezTo>
                <a:close/>
                <a:moveTo>
                  <a:pt x="7651563" y="7301208"/>
                </a:moveTo>
                <a:cubicBezTo>
                  <a:pt x="7653440" y="7295574"/>
                  <a:pt x="7660284" y="7291636"/>
                  <a:pt x="7666038" y="7293908"/>
                </a:cubicBezTo>
                <a:lnTo>
                  <a:pt x="7672731" y="7296543"/>
                </a:lnTo>
                <a:cubicBezTo>
                  <a:pt x="7678485" y="7298815"/>
                  <a:pt x="7682058" y="7304843"/>
                  <a:pt x="7680029" y="7311022"/>
                </a:cubicBezTo>
                <a:cubicBezTo>
                  <a:pt x="7678182" y="7316656"/>
                  <a:pt x="7671308" y="7320594"/>
                  <a:pt x="7665554" y="7318322"/>
                </a:cubicBezTo>
                <a:lnTo>
                  <a:pt x="7658861" y="7315686"/>
                </a:lnTo>
                <a:cubicBezTo>
                  <a:pt x="7653077" y="7313415"/>
                  <a:pt x="7649534" y="7307387"/>
                  <a:pt x="7651563" y="7301208"/>
                </a:cubicBezTo>
                <a:close/>
                <a:moveTo>
                  <a:pt x="7679969" y="7240264"/>
                </a:moveTo>
                <a:lnTo>
                  <a:pt x="7672761" y="7241143"/>
                </a:lnTo>
                <a:cubicBezTo>
                  <a:pt x="7668461" y="7241658"/>
                  <a:pt x="7664615" y="7238811"/>
                  <a:pt x="7662525" y="7235146"/>
                </a:cubicBezTo>
                <a:cubicBezTo>
                  <a:pt x="7659346" y="7238265"/>
                  <a:pt x="7654470" y="7239962"/>
                  <a:pt x="7650473" y="7237902"/>
                </a:cubicBezTo>
                <a:cubicBezTo>
                  <a:pt x="7649807" y="7237508"/>
                  <a:pt x="7649140" y="7237205"/>
                  <a:pt x="7648413" y="7236932"/>
                </a:cubicBezTo>
                <a:cubicBezTo>
                  <a:pt x="7648323" y="7236902"/>
                  <a:pt x="7648353" y="7236932"/>
                  <a:pt x="7648292" y="7236902"/>
                </a:cubicBezTo>
                <a:cubicBezTo>
                  <a:pt x="7648232" y="7236902"/>
                  <a:pt x="7648202" y="7236902"/>
                  <a:pt x="7648141" y="7236902"/>
                </a:cubicBezTo>
                <a:cubicBezTo>
                  <a:pt x="7648020" y="7236963"/>
                  <a:pt x="7647899" y="7236993"/>
                  <a:pt x="7647747" y="7237054"/>
                </a:cubicBezTo>
                <a:cubicBezTo>
                  <a:pt x="7641781" y="7239447"/>
                  <a:pt x="7635482" y="7236872"/>
                  <a:pt x="7632666" y="7231117"/>
                </a:cubicBezTo>
                <a:cubicBezTo>
                  <a:pt x="7632303" y="7230390"/>
                  <a:pt x="7632303" y="7229572"/>
                  <a:pt x="7632151" y="7228785"/>
                </a:cubicBezTo>
                <a:cubicBezTo>
                  <a:pt x="7629396" y="7228785"/>
                  <a:pt x="7626579" y="7227997"/>
                  <a:pt x="7624399" y="7226271"/>
                </a:cubicBezTo>
                <a:lnTo>
                  <a:pt x="7620341" y="7223120"/>
                </a:lnTo>
                <a:cubicBezTo>
                  <a:pt x="7615253" y="7219153"/>
                  <a:pt x="7615223" y="7211671"/>
                  <a:pt x="7618917" y="7206825"/>
                </a:cubicBezTo>
                <a:cubicBezTo>
                  <a:pt x="7622794" y="7201766"/>
                  <a:pt x="7630455" y="7201675"/>
                  <a:pt x="7635210" y="7205401"/>
                </a:cubicBezTo>
                <a:lnTo>
                  <a:pt x="7639268" y="7208551"/>
                </a:lnTo>
                <a:cubicBezTo>
                  <a:pt x="7641448" y="7210247"/>
                  <a:pt x="7642538" y="7212640"/>
                  <a:pt x="7642963" y="7215154"/>
                </a:cubicBezTo>
                <a:cubicBezTo>
                  <a:pt x="7648232" y="7213942"/>
                  <a:pt x="7653652" y="7213852"/>
                  <a:pt x="7658588" y="7216426"/>
                </a:cubicBezTo>
                <a:cubicBezTo>
                  <a:pt x="7661011" y="7217668"/>
                  <a:pt x="7662919" y="7219516"/>
                  <a:pt x="7664221" y="7221636"/>
                </a:cubicBezTo>
                <a:cubicBezTo>
                  <a:pt x="7666250" y="7219667"/>
                  <a:pt x="7669036" y="7218365"/>
                  <a:pt x="7672065" y="7218001"/>
                </a:cubicBezTo>
                <a:lnTo>
                  <a:pt x="7679272" y="7217123"/>
                </a:lnTo>
                <a:cubicBezTo>
                  <a:pt x="7685510" y="7216366"/>
                  <a:pt x="7691022" y="7222515"/>
                  <a:pt x="7691204" y="7228330"/>
                </a:cubicBezTo>
                <a:cubicBezTo>
                  <a:pt x="7691385" y="7234994"/>
                  <a:pt x="7686177" y="7239537"/>
                  <a:pt x="7679969" y="7240264"/>
                </a:cubicBezTo>
                <a:close/>
                <a:moveTo>
                  <a:pt x="7664888" y="7128434"/>
                </a:moveTo>
                <a:cubicBezTo>
                  <a:pt x="7673912" y="7140126"/>
                  <a:pt x="7655439" y="7153696"/>
                  <a:pt x="7646415" y="7142004"/>
                </a:cubicBezTo>
                <a:cubicBezTo>
                  <a:pt x="7637390" y="7130312"/>
                  <a:pt x="7655894" y="7116742"/>
                  <a:pt x="7664888" y="7128434"/>
                </a:cubicBezTo>
                <a:close/>
                <a:moveTo>
                  <a:pt x="7707163" y="7239628"/>
                </a:moveTo>
                <a:lnTo>
                  <a:pt x="7711827" y="7237599"/>
                </a:lnTo>
                <a:cubicBezTo>
                  <a:pt x="7717520" y="7235115"/>
                  <a:pt x="7724515" y="7238962"/>
                  <a:pt x="7726484" y="7244535"/>
                </a:cubicBezTo>
                <a:cubicBezTo>
                  <a:pt x="7728664" y="7250624"/>
                  <a:pt x="7725242" y="7256712"/>
                  <a:pt x="7719549" y="7259196"/>
                </a:cubicBezTo>
                <a:lnTo>
                  <a:pt x="7714885" y="7261225"/>
                </a:lnTo>
                <a:cubicBezTo>
                  <a:pt x="7709192" y="7263709"/>
                  <a:pt x="7702227" y="7259862"/>
                  <a:pt x="7700228" y="7254289"/>
                </a:cubicBezTo>
                <a:cubicBezTo>
                  <a:pt x="7698078" y="7248201"/>
                  <a:pt x="7701500" y="7242112"/>
                  <a:pt x="7707163" y="7239628"/>
                </a:cubicBezTo>
                <a:close/>
                <a:moveTo>
                  <a:pt x="7732510" y="7162056"/>
                </a:moveTo>
                <a:lnTo>
                  <a:pt x="7737173" y="7160026"/>
                </a:lnTo>
                <a:cubicBezTo>
                  <a:pt x="7743079" y="7157482"/>
                  <a:pt x="7749226" y="7158694"/>
                  <a:pt x="7752770" y="7164418"/>
                </a:cubicBezTo>
                <a:cubicBezTo>
                  <a:pt x="7755797" y="7169325"/>
                  <a:pt x="7753890" y="7177625"/>
                  <a:pt x="7748379" y="7180018"/>
                </a:cubicBezTo>
                <a:lnTo>
                  <a:pt x="7743715" y="7182047"/>
                </a:lnTo>
                <a:cubicBezTo>
                  <a:pt x="7737810" y="7184592"/>
                  <a:pt x="7731662" y="7183380"/>
                  <a:pt x="7728119" y="7177625"/>
                </a:cubicBezTo>
                <a:cubicBezTo>
                  <a:pt x="7725090" y="7172778"/>
                  <a:pt x="7726998" y="7164479"/>
                  <a:pt x="7732510" y="7162056"/>
                </a:cubicBezTo>
                <a:close/>
                <a:moveTo>
                  <a:pt x="7738385" y="7052679"/>
                </a:moveTo>
                <a:cubicBezTo>
                  <a:pt x="7729421" y="7041048"/>
                  <a:pt x="7746319" y="7025539"/>
                  <a:pt x="7755313" y="7037231"/>
                </a:cubicBezTo>
                <a:cubicBezTo>
                  <a:pt x="7764278" y="7048862"/>
                  <a:pt x="7747379" y="7064340"/>
                  <a:pt x="7738385" y="7052679"/>
                </a:cubicBezTo>
                <a:close/>
                <a:moveTo>
                  <a:pt x="7736477" y="7079485"/>
                </a:moveTo>
                <a:cubicBezTo>
                  <a:pt x="7740596" y="7084514"/>
                  <a:pt x="7738718" y="7091602"/>
                  <a:pt x="7734236" y="7095539"/>
                </a:cubicBezTo>
                <a:cubicBezTo>
                  <a:pt x="7732631" y="7096933"/>
                  <a:pt x="7730844" y="7097872"/>
                  <a:pt x="7729027" y="7098538"/>
                </a:cubicBezTo>
                <a:cubicBezTo>
                  <a:pt x="7726544" y="7102567"/>
                  <a:pt x="7721699" y="7104444"/>
                  <a:pt x="7716823" y="7103809"/>
                </a:cubicBezTo>
                <a:lnTo>
                  <a:pt x="7709677" y="7102869"/>
                </a:lnTo>
                <a:cubicBezTo>
                  <a:pt x="7703499" y="7102082"/>
                  <a:pt x="7699713" y="7094843"/>
                  <a:pt x="7700955" y="7089208"/>
                </a:cubicBezTo>
                <a:cubicBezTo>
                  <a:pt x="7701652" y="7085998"/>
                  <a:pt x="7703741" y="7083969"/>
                  <a:pt x="7706194" y="7082484"/>
                </a:cubicBezTo>
                <a:cubicBezTo>
                  <a:pt x="7708192" y="7076457"/>
                  <a:pt x="7714370" y="7072125"/>
                  <a:pt x="7720003" y="7074276"/>
                </a:cubicBezTo>
                <a:cubicBezTo>
                  <a:pt x="7721699" y="7074276"/>
                  <a:pt x="7723456" y="7074397"/>
                  <a:pt x="7725030" y="7075093"/>
                </a:cubicBezTo>
                <a:cubicBezTo>
                  <a:pt x="7729179" y="7074367"/>
                  <a:pt x="7733812" y="7076245"/>
                  <a:pt x="7736477" y="7079485"/>
                </a:cubicBezTo>
                <a:close/>
                <a:moveTo>
                  <a:pt x="7633847" y="7053800"/>
                </a:moveTo>
                <a:cubicBezTo>
                  <a:pt x="7641055" y="7065249"/>
                  <a:pt x="7625550" y="7079970"/>
                  <a:pt x="7616828" y="7068672"/>
                </a:cubicBezTo>
                <a:cubicBezTo>
                  <a:pt x="7615284" y="7066673"/>
                  <a:pt x="7614738" y="7064553"/>
                  <a:pt x="7614527" y="7062463"/>
                </a:cubicBezTo>
                <a:cubicBezTo>
                  <a:pt x="7608924" y="7058374"/>
                  <a:pt x="7606501" y="7049317"/>
                  <a:pt x="7613709" y="7043774"/>
                </a:cubicBezTo>
                <a:lnTo>
                  <a:pt x="7616192" y="7041865"/>
                </a:lnTo>
                <a:cubicBezTo>
                  <a:pt x="7625459" y="7034686"/>
                  <a:pt x="7635725" y="7044803"/>
                  <a:pt x="7633847" y="7053800"/>
                </a:cubicBezTo>
                <a:close/>
                <a:moveTo>
                  <a:pt x="7618705" y="6973622"/>
                </a:moveTo>
                <a:cubicBezTo>
                  <a:pt x="7618524" y="6974894"/>
                  <a:pt x="7618191" y="6976076"/>
                  <a:pt x="7617676" y="6977227"/>
                </a:cubicBezTo>
                <a:cubicBezTo>
                  <a:pt x="7617615" y="6977317"/>
                  <a:pt x="7617615" y="6977439"/>
                  <a:pt x="7617555" y="6977560"/>
                </a:cubicBezTo>
                <a:cubicBezTo>
                  <a:pt x="7616525" y="6979711"/>
                  <a:pt x="7614890" y="6981376"/>
                  <a:pt x="7612740" y="6982316"/>
                </a:cubicBezTo>
                <a:cubicBezTo>
                  <a:pt x="7610862" y="6983406"/>
                  <a:pt x="7608833" y="6984133"/>
                  <a:pt x="7606623" y="6983830"/>
                </a:cubicBezTo>
                <a:lnTo>
                  <a:pt x="7599476" y="6982921"/>
                </a:lnTo>
                <a:cubicBezTo>
                  <a:pt x="7593328" y="6982133"/>
                  <a:pt x="7588392" y="6977166"/>
                  <a:pt x="7588846" y="6970654"/>
                </a:cubicBezTo>
                <a:cubicBezTo>
                  <a:pt x="7589270" y="6964747"/>
                  <a:pt x="7594963" y="6959265"/>
                  <a:pt x="7601111" y="6960052"/>
                </a:cubicBezTo>
                <a:cubicBezTo>
                  <a:pt x="7602171" y="6960174"/>
                  <a:pt x="7603261" y="6960325"/>
                  <a:pt x="7604321" y="6960476"/>
                </a:cubicBezTo>
                <a:cubicBezTo>
                  <a:pt x="7606169" y="6959840"/>
                  <a:pt x="7608197" y="6959628"/>
                  <a:pt x="7610650" y="6960386"/>
                </a:cubicBezTo>
                <a:cubicBezTo>
                  <a:pt x="7616798" y="6962324"/>
                  <a:pt x="7619099" y="6967685"/>
                  <a:pt x="7618796" y="6972744"/>
                </a:cubicBezTo>
                <a:cubicBezTo>
                  <a:pt x="7618796" y="6972926"/>
                  <a:pt x="7618857" y="6973077"/>
                  <a:pt x="7618857" y="6973259"/>
                </a:cubicBezTo>
                <a:cubicBezTo>
                  <a:pt x="7618796" y="6973350"/>
                  <a:pt x="7618705" y="6973471"/>
                  <a:pt x="7618705" y="6973622"/>
                </a:cubicBezTo>
                <a:close/>
                <a:moveTo>
                  <a:pt x="7573342" y="7016543"/>
                </a:moveTo>
                <a:cubicBezTo>
                  <a:pt x="7576824" y="7014756"/>
                  <a:pt x="7580276" y="7015059"/>
                  <a:pt x="7583274" y="7016573"/>
                </a:cubicBezTo>
                <a:cubicBezTo>
                  <a:pt x="7587120" y="7015786"/>
                  <a:pt x="7591239" y="7016967"/>
                  <a:pt x="7594237" y="7019996"/>
                </a:cubicBezTo>
                <a:cubicBezTo>
                  <a:pt x="7598537" y="7024358"/>
                  <a:pt x="7597901" y="7032264"/>
                  <a:pt x="7593359" y="7036171"/>
                </a:cubicBezTo>
                <a:cubicBezTo>
                  <a:pt x="7589846" y="7039260"/>
                  <a:pt x="7585757" y="7041048"/>
                  <a:pt x="7581063" y="7040775"/>
                </a:cubicBezTo>
                <a:cubicBezTo>
                  <a:pt x="7575189" y="7040472"/>
                  <a:pt x="7571434" y="7036444"/>
                  <a:pt x="7568375" y="7031930"/>
                </a:cubicBezTo>
                <a:cubicBezTo>
                  <a:pt x="7564832" y="7026842"/>
                  <a:pt x="7568375" y="7019087"/>
                  <a:pt x="7573342" y="7016543"/>
                </a:cubicBezTo>
                <a:close/>
                <a:moveTo>
                  <a:pt x="7574674" y="6988646"/>
                </a:moveTo>
                <a:cubicBezTo>
                  <a:pt x="7578913" y="6984708"/>
                  <a:pt x="7587090" y="6984375"/>
                  <a:pt x="7590875" y="6989282"/>
                </a:cubicBezTo>
                <a:lnTo>
                  <a:pt x="7593994" y="6993311"/>
                </a:lnTo>
                <a:cubicBezTo>
                  <a:pt x="7597780" y="6998248"/>
                  <a:pt x="7598265" y="7005002"/>
                  <a:pt x="7593359" y="7009516"/>
                </a:cubicBezTo>
                <a:cubicBezTo>
                  <a:pt x="7589119" y="7013454"/>
                  <a:pt x="7580942" y="7013817"/>
                  <a:pt x="7577157" y="7008880"/>
                </a:cubicBezTo>
                <a:lnTo>
                  <a:pt x="7574038" y="7004851"/>
                </a:lnTo>
                <a:cubicBezTo>
                  <a:pt x="7570283" y="6999914"/>
                  <a:pt x="7569798" y="6993159"/>
                  <a:pt x="7574674" y="6988646"/>
                </a:cubicBezTo>
                <a:close/>
                <a:moveTo>
                  <a:pt x="7568647" y="7102324"/>
                </a:moveTo>
                <a:cubicBezTo>
                  <a:pt x="7577521" y="7113865"/>
                  <a:pt x="7561380" y="7130161"/>
                  <a:pt x="7552416" y="7118499"/>
                </a:cubicBezTo>
                <a:cubicBezTo>
                  <a:pt x="7543513" y="7106989"/>
                  <a:pt x="7559653" y="7090663"/>
                  <a:pt x="7568647" y="7102324"/>
                </a:cubicBezTo>
                <a:close/>
                <a:moveTo>
                  <a:pt x="7552809" y="7130645"/>
                </a:moveTo>
                <a:lnTo>
                  <a:pt x="7559956" y="7131584"/>
                </a:lnTo>
                <a:cubicBezTo>
                  <a:pt x="7566346" y="7132402"/>
                  <a:pt x="7571100" y="7136219"/>
                  <a:pt x="7571373" y="7143094"/>
                </a:cubicBezTo>
                <a:cubicBezTo>
                  <a:pt x="7571615" y="7148759"/>
                  <a:pt x="7565831" y="7155271"/>
                  <a:pt x="7559865" y="7154514"/>
                </a:cubicBezTo>
                <a:cubicBezTo>
                  <a:pt x="7557473" y="7154211"/>
                  <a:pt x="7555111" y="7153878"/>
                  <a:pt x="7552719" y="7153605"/>
                </a:cubicBezTo>
                <a:cubicBezTo>
                  <a:pt x="7546329" y="7152787"/>
                  <a:pt x="7541574" y="7148971"/>
                  <a:pt x="7541302" y="7142095"/>
                </a:cubicBezTo>
                <a:cubicBezTo>
                  <a:pt x="7541090" y="7136431"/>
                  <a:pt x="7546844" y="7129858"/>
                  <a:pt x="7552809" y="7130645"/>
                </a:cubicBezTo>
                <a:close/>
                <a:moveTo>
                  <a:pt x="7519074" y="7150424"/>
                </a:moveTo>
                <a:cubicBezTo>
                  <a:pt x="7510170" y="7138854"/>
                  <a:pt x="7526554" y="7122800"/>
                  <a:pt x="7535548" y="7134492"/>
                </a:cubicBezTo>
                <a:cubicBezTo>
                  <a:pt x="7544451" y="7146033"/>
                  <a:pt x="7528068" y="7162086"/>
                  <a:pt x="7519074" y="7150424"/>
                </a:cubicBezTo>
                <a:close/>
                <a:moveTo>
                  <a:pt x="7514955" y="7320351"/>
                </a:moveTo>
                <a:cubicBezTo>
                  <a:pt x="7505991" y="7308720"/>
                  <a:pt x="7522890" y="7293211"/>
                  <a:pt x="7531884" y="7304903"/>
                </a:cubicBezTo>
                <a:cubicBezTo>
                  <a:pt x="7540847" y="7316535"/>
                  <a:pt x="7523949" y="7332043"/>
                  <a:pt x="7514955" y="7320351"/>
                </a:cubicBezTo>
                <a:close/>
                <a:moveTo>
                  <a:pt x="7543785" y="7272796"/>
                </a:moveTo>
                <a:lnTo>
                  <a:pt x="7531702" y="7282125"/>
                </a:lnTo>
                <a:cubicBezTo>
                  <a:pt x="7526615" y="7286033"/>
                  <a:pt x="7519498" y="7284367"/>
                  <a:pt x="7515682" y="7279641"/>
                </a:cubicBezTo>
                <a:cubicBezTo>
                  <a:pt x="7511745" y="7274704"/>
                  <a:pt x="7513411" y="7267283"/>
                  <a:pt x="7518165" y="7263618"/>
                </a:cubicBezTo>
                <a:lnTo>
                  <a:pt x="7530248" y="7254289"/>
                </a:lnTo>
                <a:cubicBezTo>
                  <a:pt x="7535336" y="7250381"/>
                  <a:pt x="7542453" y="7252017"/>
                  <a:pt x="7546268" y="7256772"/>
                </a:cubicBezTo>
                <a:cubicBezTo>
                  <a:pt x="7550235" y="7261710"/>
                  <a:pt x="7548540" y="7269161"/>
                  <a:pt x="7543785" y="7272796"/>
                </a:cubicBezTo>
                <a:close/>
                <a:moveTo>
                  <a:pt x="7550659" y="7228815"/>
                </a:moveTo>
                <a:lnTo>
                  <a:pt x="7546632" y="7231935"/>
                </a:lnTo>
                <a:cubicBezTo>
                  <a:pt x="7541695" y="7235721"/>
                  <a:pt x="7535245" y="7236751"/>
                  <a:pt x="7530430" y="7231904"/>
                </a:cubicBezTo>
                <a:cubicBezTo>
                  <a:pt x="7526463" y="7227906"/>
                  <a:pt x="7525555" y="7219486"/>
                  <a:pt x="7530461" y="7215700"/>
                </a:cubicBezTo>
                <a:lnTo>
                  <a:pt x="7534488" y="7212579"/>
                </a:lnTo>
                <a:cubicBezTo>
                  <a:pt x="7539394" y="7208793"/>
                  <a:pt x="7545874" y="7207763"/>
                  <a:pt x="7550690" y="7212610"/>
                </a:cubicBezTo>
                <a:cubicBezTo>
                  <a:pt x="7554687" y="7216608"/>
                  <a:pt x="7555595" y="7225029"/>
                  <a:pt x="7550659" y="7228815"/>
                </a:cubicBezTo>
                <a:close/>
                <a:moveTo>
                  <a:pt x="7560865" y="7190680"/>
                </a:moveTo>
                <a:cubicBezTo>
                  <a:pt x="7560865" y="7189408"/>
                  <a:pt x="7561198" y="7188317"/>
                  <a:pt x="7561531" y="7187257"/>
                </a:cubicBezTo>
                <a:cubicBezTo>
                  <a:pt x="7557382" y="7192891"/>
                  <a:pt x="7547116" y="7195102"/>
                  <a:pt x="7541362" y="7187621"/>
                </a:cubicBezTo>
                <a:cubicBezTo>
                  <a:pt x="7532368" y="7175959"/>
                  <a:pt x="7552295" y="7164540"/>
                  <a:pt x="7561167" y="7176080"/>
                </a:cubicBezTo>
                <a:cubicBezTo>
                  <a:pt x="7563348" y="7178897"/>
                  <a:pt x="7563772" y="7181714"/>
                  <a:pt x="7563105" y="7184198"/>
                </a:cubicBezTo>
                <a:cubicBezTo>
                  <a:pt x="7565195" y="7181351"/>
                  <a:pt x="7568496" y="7179442"/>
                  <a:pt x="7572312" y="7178988"/>
                </a:cubicBezTo>
                <a:lnTo>
                  <a:pt x="7579519" y="7178109"/>
                </a:lnTo>
                <a:cubicBezTo>
                  <a:pt x="7585757" y="7177352"/>
                  <a:pt x="7591148" y="7183834"/>
                  <a:pt x="7591209" y="7189559"/>
                </a:cubicBezTo>
                <a:cubicBezTo>
                  <a:pt x="7591209" y="7190740"/>
                  <a:pt x="7590875" y="7191710"/>
                  <a:pt x="7590603" y="7192709"/>
                </a:cubicBezTo>
                <a:cubicBezTo>
                  <a:pt x="7593086" y="7191831"/>
                  <a:pt x="7595842" y="7191649"/>
                  <a:pt x="7598416" y="7192679"/>
                </a:cubicBezTo>
                <a:lnTo>
                  <a:pt x="7605109" y="7195314"/>
                </a:lnTo>
                <a:cubicBezTo>
                  <a:pt x="7610892" y="7197586"/>
                  <a:pt x="7613890" y="7204341"/>
                  <a:pt x="7611619" y="7210156"/>
                </a:cubicBezTo>
                <a:cubicBezTo>
                  <a:pt x="7609378" y="7215911"/>
                  <a:pt x="7602534" y="7218970"/>
                  <a:pt x="7596780" y="7216669"/>
                </a:cubicBezTo>
                <a:lnTo>
                  <a:pt x="7590088" y="7214033"/>
                </a:lnTo>
                <a:cubicBezTo>
                  <a:pt x="7584667" y="7211883"/>
                  <a:pt x="7581851" y="7205825"/>
                  <a:pt x="7583396" y="7200251"/>
                </a:cubicBezTo>
                <a:cubicBezTo>
                  <a:pt x="7582245" y="7200706"/>
                  <a:pt x="7581063" y="7201069"/>
                  <a:pt x="7579792" y="7201251"/>
                </a:cubicBezTo>
                <a:lnTo>
                  <a:pt x="7572584" y="7202129"/>
                </a:lnTo>
                <a:cubicBezTo>
                  <a:pt x="7566346" y="7202887"/>
                  <a:pt x="7560925" y="7196405"/>
                  <a:pt x="7560865" y="7190680"/>
                </a:cubicBezTo>
                <a:close/>
                <a:moveTo>
                  <a:pt x="7592178" y="7468014"/>
                </a:moveTo>
                <a:lnTo>
                  <a:pt x="7589028" y="7472073"/>
                </a:lnTo>
                <a:cubicBezTo>
                  <a:pt x="7585152" y="7477011"/>
                  <a:pt x="7577066" y="7476859"/>
                  <a:pt x="7572675" y="7472861"/>
                </a:cubicBezTo>
                <a:cubicBezTo>
                  <a:pt x="7567799" y="7468439"/>
                  <a:pt x="7568011" y="7461442"/>
                  <a:pt x="7571857" y="7456504"/>
                </a:cubicBezTo>
                <a:lnTo>
                  <a:pt x="7575037" y="7452446"/>
                </a:lnTo>
                <a:cubicBezTo>
                  <a:pt x="7578913" y="7447508"/>
                  <a:pt x="7586999" y="7447660"/>
                  <a:pt x="7591360" y="7451658"/>
                </a:cubicBezTo>
                <a:cubicBezTo>
                  <a:pt x="7596236" y="7456080"/>
                  <a:pt x="7596023" y="7463077"/>
                  <a:pt x="7592178" y="7468014"/>
                </a:cubicBezTo>
                <a:close/>
                <a:moveTo>
                  <a:pt x="7625550" y="7492125"/>
                </a:moveTo>
                <a:lnTo>
                  <a:pt x="7622400" y="7496184"/>
                </a:lnTo>
                <a:cubicBezTo>
                  <a:pt x="7618403" y="7501273"/>
                  <a:pt x="7611922" y="7502666"/>
                  <a:pt x="7606320" y="7499183"/>
                </a:cubicBezTo>
                <a:cubicBezTo>
                  <a:pt x="7601232" y="7496033"/>
                  <a:pt x="7599597" y="7487855"/>
                  <a:pt x="7603322" y="7483099"/>
                </a:cubicBezTo>
                <a:lnTo>
                  <a:pt x="7606471" y="7479070"/>
                </a:lnTo>
                <a:cubicBezTo>
                  <a:pt x="7610469" y="7473952"/>
                  <a:pt x="7616949" y="7472588"/>
                  <a:pt x="7622552" y="7476041"/>
                </a:cubicBezTo>
                <a:cubicBezTo>
                  <a:pt x="7627609" y="7479191"/>
                  <a:pt x="7629275" y="7487339"/>
                  <a:pt x="7625550" y="7492125"/>
                </a:cubicBezTo>
                <a:close/>
                <a:moveTo>
                  <a:pt x="7636663" y="7561974"/>
                </a:moveTo>
                <a:cubicBezTo>
                  <a:pt x="7631606" y="7558248"/>
                  <a:pt x="7629002" y="7552099"/>
                  <a:pt x="7632394" y="7546193"/>
                </a:cubicBezTo>
                <a:cubicBezTo>
                  <a:pt x="7635240" y="7541225"/>
                  <a:pt x="7643144" y="7538227"/>
                  <a:pt x="7648171" y="7541922"/>
                </a:cubicBezTo>
                <a:cubicBezTo>
                  <a:pt x="7648746" y="7542376"/>
                  <a:pt x="7649352" y="7542770"/>
                  <a:pt x="7649988" y="7543164"/>
                </a:cubicBezTo>
                <a:lnTo>
                  <a:pt x="7650230" y="7543164"/>
                </a:lnTo>
                <a:cubicBezTo>
                  <a:pt x="7650412" y="7543134"/>
                  <a:pt x="7650442" y="7543134"/>
                  <a:pt x="7650806" y="7543043"/>
                </a:cubicBezTo>
                <a:cubicBezTo>
                  <a:pt x="7657135" y="7541619"/>
                  <a:pt x="7663010" y="7545224"/>
                  <a:pt x="7664888" y="7551373"/>
                </a:cubicBezTo>
                <a:cubicBezTo>
                  <a:pt x="7666674" y="7557218"/>
                  <a:pt x="7662465" y="7564124"/>
                  <a:pt x="7656559" y="7565457"/>
                </a:cubicBezTo>
                <a:cubicBezTo>
                  <a:pt x="7649685" y="7567002"/>
                  <a:pt x="7642448" y="7566245"/>
                  <a:pt x="7636663" y="7561974"/>
                </a:cubicBezTo>
                <a:close/>
                <a:moveTo>
                  <a:pt x="7655924" y="7583692"/>
                </a:moveTo>
                <a:cubicBezTo>
                  <a:pt x="7644174" y="7574483"/>
                  <a:pt x="7659467" y="7557127"/>
                  <a:pt x="7671156" y="7566275"/>
                </a:cubicBezTo>
                <a:cubicBezTo>
                  <a:pt x="7682906" y="7575453"/>
                  <a:pt x="7667613" y="7592839"/>
                  <a:pt x="7655924" y="7583692"/>
                </a:cubicBezTo>
                <a:close/>
                <a:moveTo>
                  <a:pt x="7685632" y="7466682"/>
                </a:moveTo>
                <a:lnTo>
                  <a:pt x="7683512" y="7466955"/>
                </a:lnTo>
                <a:cubicBezTo>
                  <a:pt x="7684965" y="7470801"/>
                  <a:pt x="7684269" y="7475466"/>
                  <a:pt x="7681695" y="7478737"/>
                </a:cubicBezTo>
                <a:lnTo>
                  <a:pt x="7678515" y="7482796"/>
                </a:lnTo>
                <a:cubicBezTo>
                  <a:pt x="7674517" y="7487885"/>
                  <a:pt x="7667068" y="7487945"/>
                  <a:pt x="7662223" y="7484250"/>
                </a:cubicBezTo>
                <a:cubicBezTo>
                  <a:pt x="7657135" y="7480373"/>
                  <a:pt x="7657044" y="7472710"/>
                  <a:pt x="7660769" y="7467954"/>
                </a:cubicBezTo>
                <a:lnTo>
                  <a:pt x="7663919" y="7463895"/>
                </a:lnTo>
                <a:cubicBezTo>
                  <a:pt x="7665009" y="7462502"/>
                  <a:pt x="7666371" y="7461502"/>
                  <a:pt x="7667886" y="7460836"/>
                </a:cubicBezTo>
                <a:cubicBezTo>
                  <a:pt x="7667159" y="7459322"/>
                  <a:pt x="7666705" y="7457716"/>
                  <a:pt x="7666674" y="7456141"/>
                </a:cubicBezTo>
                <a:cubicBezTo>
                  <a:pt x="7666583" y="7449416"/>
                  <a:pt x="7671883" y="7445176"/>
                  <a:pt x="7678091" y="7444419"/>
                </a:cubicBezTo>
                <a:lnTo>
                  <a:pt x="7685298" y="7443540"/>
                </a:lnTo>
                <a:cubicBezTo>
                  <a:pt x="7691537" y="7442783"/>
                  <a:pt x="7696958" y="7449235"/>
                  <a:pt x="7697018" y="7454959"/>
                </a:cubicBezTo>
                <a:cubicBezTo>
                  <a:pt x="7697139" y="7461684"/>
                  <a:pt x="7691840" y="7465924"/>
                  <a:pt x="7685632" y="7466682"/>
                </a:cubicBezTo>
                <a:close/>
                <a:moveTo>
                  <a:pt x="7694898" y="7346825"/>
                </a:moveTo>
                <a:cubicBezTo>
                  <a:pt x="7694626" y="7347521"/>
                  <a:pt x="7694262" y="7348188"/>
                  <a:pt x="7693778" y="7348793"/>
                </a:cubicBezTo>
                <a:lnTo>
                  <a:pt x="7690628" y="7352822"/>
                </a:lnTo>
                <a:cubicBezTo>
                  <a:pt x="7686752" y="7357759"/>
                  <a:pt x="7680756" y="7360455"/>
                  <a:pt x="7674790" y="7356941"/>
                </a:cubicBezTo>
                <a:cubicBezTo>
                  <a:pt x="7669915" y="7354094"/>
                  <a:pt x="7666796" y="7346037"/>
                  <a:pt x="7670672" y="7341130"/>
                </a:cubicBezTo>
                <a:lnTo>
                  <a:pt x="7673852" y="7337071"/>
                </a:lnTo>
                <a:cubicBezTo>
                  <a:pt x="7675396" y="7335133"/>
                  <a:pt x="7677304" y="7333679"/>
                  <a:pt x="7679363" y="7332709"/>
                </a:cubicBezTo>
                <a:cubicBezTo>
                  <a:pt x="7673942" y="7325197"/>
                  <a:pt x="7680938" y="7315353"/>
                  <a:pt x="7689599" y="7315686"/>
                </a:cubicBezTo>
                <a:cubicBezTo>
                  <a:pt x="7689447" y="7315444"/>
                  <a:pt x="7689296" y="7315172"/>
                  <a:pt x="7689144" y="7314929"/>
                </a:cubicBezTo>
                <a:cubicBezTo>
                  <a:pt x="7686782" y="7312355"/>
                  <a:pt x="7686116" y="7309235"/>
                  <a:pt x="7686661" y="7306266"/>
                </a:cubicBezTo>
                <a:cubicBezTo>
                  <a:pt x="7687176" y="7300663"/>
                  <a:pt x="7691325" y="7295513"/>
                  <a:pt x="7696927" y="7295453"/>
                </a:cubicBezTo>
                <a:cubicBezTo>
                  <a:pt x="7693535" y="7291545"/>
                  <a:pt x="7692657" y="7286366"/>
                  <a:pt x="7695565" y="7281489"/>
                </a:cubicBezTo>
                <a:cubicBezTo>
                  <a:pt x="7698593" y="7276431"/>
                  <a:pt x="7706800" y="7274462"/>
                  <a:pt x="7711584" y="7278187"/>
                </a:cubicBezTo>
                <a:lnTo>
                  <a:pt x="7715642" y="7281368"/>
                </a:lnTo>
                <a:cubicBezTo>
                  <a:pt x="7720579" y="7285215"/>
                  <a:pt x="7722153" y="7291212"/>
                  <a:pt x="7719155" y="7296785"/>
                </a:cubicBezTo>
                <a:cubicBezTo>
                  <a:pt x="7720124" y="7296755"/>
                  <a:pt x="7721123" y="7296574"/>
                  <a:pt x="7722032" y="7296785"/>
                </a:cubicBezTo>
                <a:cubicBezTo>
                  <a:pt x="7725999" y="7297755"/>
                  <a:pt x="7728422" y="7300511"/>
                  <a:pt x="7729633" y="7303843"/>
                </a:cubicBezTo>
                <a:cubicBezTo>
                  <a:pt x="7732722" y="7303298"/>
                  <a:pt x="7736053" y="7303873"/>
                  <a:pt x="7738506" y="7305782"/>
                </a:cubicBezTo>
                <a:lnTo>
                  <a:pt x="7746592" y="7312112"/>
                </a:lnTo>
                <a:cubicBezTo>
                  <a:pt x="7749953" y="7314747"/>
                  <a:pt x="7751498" y="7318594"/>
                  <a:pt x="7751164" y="7322441"/>
                </a:cubicBezTo>
                <a:cubicBezTo>
                  <a:pt x="7751286" y="7322532"/>
                  <a:pt x="7751437" y="7322653"/>
                  <a:pt x="7751558" y="7322714"/>
                </a:cubicBezTo>
                <a:cubicBezTo>
                  <a:pt x="7753980" y="7316050"/>
                  <a:pt x="7762157" y="7311234"/>
                  <a:pt x="7769395" y="7316898"/>
                </a:cubicBezTo>
                <a:cubicBezTo>
                  <a:pt x="7778177" y="7323774"/>
                  <a:pt x="7772454" y="7335739"/>
                  <a:pt x="7764095" y="7337465"/>
                </a:cubicBezTo>
                <a:cubicBezTo>
                  <a:pt x="7765912" y="7345370"/>
                  <a:pt x="7761401" y="7354942"/>
                  <a:pt x="7755797" y="7360425"/>
                </a:cubicBezTo>
                <a:cubicBezTo>
                  <a:pt x="7754253" y="7361939"/>
                  <a:pt x="7752012" y="7362545"/>
                  <a:pt x="7749771" y="7363060"/>
                </a:cubicBezTo>
                <a:cubicBezTo>
                  <a:pt x="7750831" y="7367058"/>
                  <a:pt x="7750104" y="7371662"/>
                  <a:pt x="7746834" y="7374358"/>
                </a:cubicBezTo>
                <a:cubicBezTo>
                  <a:pt x="7742443" y="7377932"/>
                  <a:pt x="7737688" y="7380598"/>
                  <a:pt x="7731844" y="7380355"/>
                </a:cubicBezTo>
                <a:cubicBezTo>
                  <a:pt x="7729573" y="7380265"/>
                  <a:pt x="7727816" y="7379204"/>
                  <a:pt x="7725969" y="7378296"/>
                </a:cubicBezTo>
                <a:cubicBezTo>
                  <a:pt x="7723304" y="7384656"/>
                  <a:pt x="7715673" y="7389109"/>
                  <a:pt x="7708617" y="7383597"/>
                </a:cubicBezTo>
                <a:cubicBezTo>
                  <a:pt x="7699653" y="7376600"/>
                  <a:pt x="7705891" y="7364362"/>
                  <a:pt x="7714552" y="7363060"/>
                </a:cubicBezTo>
                <a:cubicBezTo>
                  <a:pt x="7714855" y="7360758"/>
                  <a:pt x="7715915" y="7358517"/>
                  <a:pt x="7717671" y="7356699"/>
                </a:cubicBezTo>
                <a:cubicBezTo>
                  <a:pt x="7716642" y="7356366"/>
                  <a:pt x="7715642" y="7355942"/>
                  <a:pt x="7714794" y="7355336"/>
                </a:cubicBezTo>
                <a:cubicBezTo>
                  <a:pt x="7710736" y="7359910"/>
                  <a:pt x="7703771" y="7360061"/>
                  <a:pt x="7699017" y="7356517"/>
                </a:cubicBezTo>
                <a:cubicBezTo>
                  <a:pt x="7695928" y="7354215"/>
                  <a:pt x="7694626" y="7350459"/>
                  <a:pt x="7694898" y="7346825"/>
                </a:cubicBezTo>
                <a:close/>
                <a:moveTo>
                  <a:pt x="7725545" y="7414310"/>
                </a:moveTo>
                <a:cubicBezTo>
                  <a:pt x="7721850" y="7419248"/>
                  <a:pt x="7714279" y="7420520"/>
                  <a:pt x="7709373" y="7416673"/>
                </a:cubicBezTo>
                <a:lnTo>
                  <a:pt x="7705315" y="7413523"/>
                </a:lnTo>
                <a:cubicBezTo>
                  <a:pt x="7700379" y="7409646"/>
                  <a:pt x="7699138" y="7402437"/>
                  <a:pt x="7702954" y="7397318"/>
                </a:cubicBezTo>
                <a:cubicBezTo>
                  <a:pt x="7706648" y="7392381"/>
                  <a:pt x="7714219" y="7391109"/>
                  <a:pt x="7719155" y="7394955"/>
                </a:cubicBezTo>
                <a:lnTo>
                  <a:pt x="7723213" y="7398105"/>
                </a:lnTo>
                <a:cubicBezTo>
                  <a:pt x="7728149" y="7401982"/>
                  <a:pt x="7729360" y="7409222"/>
                  <a:pt x="7725545" y="7414310"/>
                </a:cubicBezTo>
                <a:close/>
                <a:moveTo>
                  <a:pt x="7719700" y="7583449"/>
                </a:moveTo>
                <a:cubicBezTo>
                  <a:pt x="7717308" y="7583753"/>
                  <a:pt x="7714885" y="7584055"/>
                  <a:pt x="7712493" y="7584328"/>
                </a:cubicBezTo>
                <a:cubicBezTo>
                  <a:pt x="7706285" y="7585085"/>
                  <a:pt x="7700319" y="7580753"/>
                  <a:pt x="7699440" y="7574483"/>
                </a:cubicBezTo>
                <a:cubicBezTo>
                  <a:pt x="7698593" y="7568365"/>
                  <a:pt x="7703105" y="7562186"/>
                  <a:pt x="7709313" y="7561428"/>
                </a:cubicBezTo>
                <a:cubicBezTo>
                  <a:pt x="7711706" y="7561126"/>
                  <a:pt x="7714128" y="7560823"/>
                  <a:pt x="7716521" y="7560550"/>
                </a:cubicBezTo>
                <a:cubicBezTo>
                  <a:pt x="7722729" y="7559793"/>
                  <a:pt x="7728694" y="7564124"/>
                  <a:pt x="7729573" y="7570425"/>
                </a:cubicBezTo>
                <a:cubicBezTo>
                  <a:pt x="7730390" y="7576513"/>
                  <a:pt x="7725908" y="7582662"/>
                  <a:pt x="7719700" y="7583449"/>
                </a:cubicBezTo>
                <a:close/>
                <a:moveTo>
                  <a:pt x="7729724" y="7534107"/>
                </a:moveTo>
                <a:cubicBezTo>
                  <a:pt x="7726726" y="7539166"/>
                  <a:pt x="7718489" y="7541225"/>
                  <a:pt x="7713734" y="7537500"/>
                </a:cubicBezTo>
                <a:lnTo>
                  <a:pt x="7709677" y="7534349"/>
                </a:lnTo>
                <a:cubicBezTo>
                  <a:pt x="7704559" y="7530351"/>
                  <a:pt x="7702893" y="7524142"/>
                  <a:pt x="7706285" y="7518356"/>
                </a:cubicBezTo>
                <a:cubicBezTo>
                  <a:pt x="7709252" y="7513298"/>
                  <a:pt x="7717520" y="7511238"/>
                  <a:pt x="7722274" y="7514964"/>
                </a:cubicBezTo>
                <a:lnTo>
                  <a:pt x="7726332" y="7518114"/>
                </a:lnTo>
                <a:cubicBezTo>
                  <a:pt x="7731450" y="7522112"/>
                  <a:pt x="7733115" y="7528322"/>
                  <a:pt x="7729724" y="7534107"/>
                </a:cubicBezTo>
                <a:close/>
                <a:moveTo>
                  <a:pt x="7734812" y="7485855"/>
                </a:moveTo>
                <a:cubicBezTo>
                  <a:pt x="7731602" y="7490762"/>
                  <a:pt x="7723728" y="7493094"/>
                  <a:pt x="7718792" y="7489248"/>
                </a:cubicBezTo>
                <a:lnTo>
                  <a:pt x="7714734" y="7486097"/>
                </a:lnTo>
                <a:cubicBezTo>
                  <a:pt x="7709798" y="7482251"/>
                  <a:pt x="7707708" y="7475708"/>
                  <a:pt x="7711342" y="7470104"/>
                </a:cubicBezTo>
                <a:cubicBezTo>
                  <a:pt x="7714522" y="7465198"/>
                  <a:pt x="7722426" y="7462865"/>
                  <a:pt x="7727362" y="7466712"/>
                </a:cubicBezTo>
                <a:lnTo>
                  <a:pt x="7731420" y="7469862"/>
                </a:lnTo>
                <a:cubicBezTo>
                  <a:pt x="7736356" y="7473739"/>
                  <a:pt x="7738446" y="7480252"/>
                  <a:pt x="7734812" y="7485855"/>
                </a:cubicBezTo>
                <a:close/>
                <a:moveTo>
                  <a:pt x="7740959" y="7617617"/>
                </a:moveTo>
                <a:cubicBezTo>
                  <a:pt x="7729209" y="7608408"/>
                  <a:pt x="7743745" y="7590416"/>
                  <a:pt x="7755434" y="7599564"/>
                </a:cubicBezTo>
                <a:cubicBezTo>
                  <a:pt x="7767215" y="7608772"/>
                  <a:pt x="7752678" y="7626764"/>
                  <a:pt x="7740959" y="7617617"/>
                </a:cubicBezTo>
                <a:close/>
                <a:moveTo>
                  <a:pt x="7757191" y="7565003"/>
                </a:moveTo>
                <a:cubicBezTo>
                  <a:pt x="7745532" y="7555885"/>
                  <a:pt x="7758432" y="7536652"/>
                  <a:pt x="7770152" y="7545860"/>
                </a:cubicBezTo>
                <a:cubicBezTo>
                  <a:pt x="7781841" y="7554977"/>
                  <a:pt x="7768941" y="7574181"/>
                  <a:pt x="7757191" y="7565003"/>
                </a:cubicBezTo>
                <a:close/>
                <a:moveTo>
                  <a:pt x="7796831" y="7632065"/>
                </a:moveTo>
                <a:cubicBezTo>
                  <a:pt x="7799769" y="7634337"/>
                  <a:pt x="7800920" y="7637093"/>
                  <a:pt x="7800859" y="7639759"/>
                </a:cubicBezTo>
                <a:cubicBezTo>
                  <a:pt x="7802374" y="7636548"/>
                  <a:pt x="7805614" y="7634185"/>
                  <a:pt x="7809187" y="7633458"/>
                </a:cubicBezTo>
                <a:cubicBezTo>
                  <a:pt x="7809187" y="7632822"/>
                  <a:pt x="7809127" y="7632186"/>
                  <a:pt x="7809187" y="7631550"/>
                </a:cubicBezTo>
                <a:cubicBezTo>
                  <a:pt x="7810096" y="7625340"/>
                  <a:pt x="7815365" y="7620524"/>
                  <a:pt x="7821815" y="7621160"/>
                </a:cubicBezTo>
                <a:cubicBezTo>
                  <a:pt x="7827508" y="7621736"/>
                  <a:pt x="7832323" y="7627006"/>
                  <a:pt x="7832112" y="7632822"/>
                </a:cubicBezTo>
                <a:cubicBezTo>
                  <a:pt x="7832233" y="7633095"/>
                  <a:pt x="7832384" y="7633367"/>
                  <a:pt x="7832505" y="7633640"/>
                </a:cubicBezTo>
                <a:cubicBezTo>
                  <a:pt x="7832565" y="7633731"/>
                  <a:pt x="7832626" y="7633791"/>
                  <a:pt x="7832717" y="7633943"/>
                </a:cubicBezTo>
                <a:cubicBezTo>
                  <a:pt x="7833323" y="7634670"/>
                  <a:pt x="7833838" y="7635427"/>
                  <a:pt x="7834443" y="7636154"/>
                </a:cubicBezTo>
                <a:cubicBezTo>
                  <a:pt x="7834897" y="7636699"/>
                  <a:pt x="7837683" y="7639516"/>
                  <a:pt x="7835110" y="7637032"/>
                </a:cubicBezTo>
                <a:cubicBezTo>
                  <a:pt x="7838380" y="7640213"/>
                  <a:pt x="7840985" y="7643272"/>
                  <a:pt x="7840530" y="7648209"/>
                </a:cubicBezTo>
                <a:cubicBezTo>
                  <a:pt x="7840076" y="7653177"/>
                  <a:pt x="7836623" y="7656994"/>
                  <a:pt x="7831991" y="7658357"/>
                </a:cubicBezTo>
                <a:cubicBezTo>
                  <a:pt x="7831052" y="7658629"/>
                  <a:pt x="7830082" y="7658811"/>
                  <a:pt x="7829114" y="7658902"/>
                </a:cubicBezTo>
                <a:cubicBezTo>
                  <a:pt x="7821937" y="7661446"/>
                  <a:pt x="7813669" y="7658690"/>
                  <a:pt x="7807037" y="7655661"/>
                </a:cubicBezTo>
                <a:cubicBezTo>
                  <a:pt x="7801949" y="7653329"/>
                  <a:pt x="7799345" y="7648543"/>
                  <a:pt x="7800011" y="7643242"/>
                </a:cubicBezTo>
                <a:cubicBezTo>
                  <a:pt x="7797256" y="7649693"/>
                  <a:pt x="7787898" y="7654298"/>
                  <a:pt x="7780509" y="7648482"/>
                </a:cubicBezTo>
                <a:cubicBezTo>
                  <a:pt x="7768820" y="7639274"/>
                  <a:pt x="7785264" y="7622978"/>
                  <a:pt x="7796831" y="7632065"/>
                </a:cubicBezTo>
                <a:close/>
                <a:moveTo>
                  <a:pt x="7815668" y="7733021"/>
                </a:moveTo>
                <a:lnTo>
                  <a:pt x="7812518" y="7737080"/>
                </a:lnTo>
                <a:cubicBezTo>
                  <a:pt x="7808672" y="7742017"/>
                  <a:pt x="7801283" y="7743047"/>
                  <a:pt x="7796286" y="7739200"/>
                </a:cubicBezTo>
                <a:cubicBezTo>
                  <a:pt x="7791381" y="7735414"/>
                  <a:pt x="7790321" y="7727902"/>
                  <a:pt x="7794167" y="7722965"/>
                </a:cubicBezTo>
                <a:lnTo>
                  <a:pt x="7797346" y="7718906"/>
                </a:lnTo>
                <a:cubicBezTo>
                  <a:pt x="7801193" y="7713969"/>
                  <a:pt x="7808551" y="7712939"/>
                  <a:pt x="7813578" y="7716786"/>
                </a:cubicBezTo>
                <a:cubicBezTo>
                  <a:pt x="7818453" y="7720572"/>
                  <a:pt x="7819513" y="7728084"/>
                  <a:pt x="7815668" y="7733021"/>
                </a:cubicBezTo>
                <a:close/>
                <a:moveTo>
                  <a:pt x="7776965" y="8025259"/>
                </a:moveTo>
                <a:cubicBezTo>
                  <a:pt x="7776965" y="8019231"/>
                  <a:pt x="7782598" y="8012355"/>
                  <a:pt x="7789109" y="8013113"/>
                </a:cubicBezTo>
                <a:cubicBezTo>
                  <a:pt x="7789866" y="8013234"/>
                  <a:pt x="7790624" y="8013263"/>
                  <a:pt x="7791411" y="8013263"/>
                </a:cubicBezTo>
                <a:lnTo>
                  <a:pt x="7791411" y="8013263"/>
                </a:lnTo>
                <a:cubicBezTo>
                  <a:pt x="7791502" y="8013234"/>
                  <a:pt x="7791502" y="8013203"/>
                  <a:pt x="7791623" y="8013142"/>
                </a:cubicBezTo>
                <a:cubicBezTo>
                  <a:pt x="7791774" y="8013021"/>
                  <a:pt x="7791805" y="8012991"/>
                  <a:pt x="7792077" y="8012719"/>
                </a:cubicBezTo>
                <a:cubicBezTo>
                  <a:pt x="7797074" y="8008114"/>
                  <a:pt x="7804342" y="8008326"/>
                  <a:pt x="7809248" y="8012930"/>
                </a:cubicBezTo>
                <a:cubicBezTo>
                  <a:pt x="7813942" y="8017322"/>
                  <a:pt x="7813699" y="8025803"/>
                  <a:pt x="7809036" y="8030105"/>
                </a:cubicBezTo>
                <a:cubicBezTo>
                  <a:pt x="7803584" y="8035133"/>
                  <a:pt x="7796620" y="8038222"/>
                  <a:pt x="7789109" y="8037375"/>
                </a:cubicBezTo>
                <a:cubicBezTo>
                  <a:pt x="7782568" y="8036678"/>
                  <a:pt x="7776965" y="8032438"/>
                  <a:pt x="7776965" y="8025259"/>
                </a:cubicBezTo>
                <a:close/>
                <a:moveTo>
                  <a:pt x="7788080" y="8099923"/>
                </a:moveTo>
                <a:cubicBezTo>
                  <a:pt x="7789988" y="8093017"/>
                  <a:pt x="7796528" y="8090534"/>
                  <a:pt x="7803040" y="8091442"/>
                </a:cubicBezTo>
                <a:lnTo>
                  <a:pt x="7808399" y="8092199"/>
                </a:lnTo>
                <a:cubicBezTo>
                  <a:pt x="7814941" y="8093139"/>
                  <a:pt x="7818453" y="8101438"/>
                  <a:pt x="7816879" y="8107162"/>
                </a:cubicBezTo>
                <a:cubicBezTo>
                  <a:pt x="7814971" y="8114068"/>
                  <a:pt x="7808430" y="8116552"/>
                  <a:pt x="7801919" y="8115643"/>
                </a:cubicBezTo>
                <a:lnTo>
                  <a:pt x="7796559" y="8114886"/>
                </a:lnTo>
                <a:cubicBezTo>
                  <a:pt x="7790018" y="8113947"/>
                  <a:pt x="7786505" y="8105618"/>
                  <a:pt x="7788080" y="8099923"/>
                </a:cubicBezTo>
                <a:close/>
                <a:moveTo>
                  <a:pt x="7808157" y="8194307"/>
                </a:moveTo>
                <a:cubicBezTo>
                  <a:pt x="7792683" y="8192096"/>
                  <a:pt x="7794772" y="8167863"/>
                  <a:pt x="7810217" y="8170074"/>
                </a:cubicBezTo>
                <a:cubicBezTo>
                  <a:pt x="7825661" y="8172285"/>
                  <a:pt x="7823632" y="8196487"/>
                  <a:pt x="7808157" y="8194307"/>
                </a:cubicBezTo>
                <a:close/>
                <a:moveTo>
                  <a:pt x="7818060" y="8047097"/>
                </a:moveTo>
                <a:cubicBezTo>
                  <a:pt x="7802555" y="8044886"/>
                  <a:pt x="7807400" y="8021079"/>
                  <a:pt x="7822814" y="8023259"/>
                </a:cubicBezTo>
                <a:cubicBezTo>
                  <a:pt x="7838319" y="8025501"/>
                  <a:pt x="7833474" y="8049308"/>
                  <a:pt x="7818060" y="8047097"/>
                </a:cubicBezTo>
                <a:close/>
                <a:moveTo>
                  <a:pt x="7852644" y="8116219"/>
                </a:moveTo>
                <a:cubicBezTo>
                  <a:pt x="7851674" y="8122974"/>
                  <a:pt x="7847163" y="8127851"/>
                  <a:pt x="7840015" y="8127881"/>
                </a:cubicBezTo>
                <a:cubicBezTo>
                  <a:pt x="7833898" y="8127911"/>
                  <a:pt x="7827448" y="8121550"/>
                  <a:pt x="7828357" y="8115250"/>
                </a:cubicBezTo>
                <a:lnTo>
                  <a:pt x="7829114" y="8109888"/>
                </a:lnTo>
                <a:cubicBezTo>
                  <a:pt x="7830082" y="8103134"/>
                  <a:pt x="7834595" y="8098287"/>
                  <a:pt x="7841741" y="8098227"/>
                </a:cubicBezTo>
                <a:cubicBezTo>
                  <a:pt x="7847828" y="8098227"/>
                  <a:pt x="7854279" y="8104557"/>
                  <a:pt x="7853401" y="8110858"/>
                </a:cubicBezTo>
                <a:lnTo>
                  <a:pt x="7852644" y="8116219"/>
                </a:lnTo>
                <a:close/>
                <a:moveTo>
                  <a:pt x="7870784" y="7995635"/>
                </a:moveTo>
                <a:cubicBezTo>
                  <a:pt x="7870208" y="7995726"/>
                  <a:pt x="7869753" y="7996089"/>
                  <a:pt x="7869148" y="7996120"/>
                </a:cubicBezTo>
                <a:lnTo>
                  <a:pt x="7861517" y="7996362"/>
                </a:lnTo>
                <a:cubicBezTo>
                  <a:pt x="7854915" y="7996574"/>
                  <a:pt x="7849706" y="7989668"/>
                  <a:pt x="7850039" y="7983580"/>
                </a:cubicBezTo>
                <a:cubicBezTo>
                  <a:pt x="7850311" y="7978370"/>
                  <a:pt x="7853673" y="7974644"/>
                  <a:pt x="7858125" y="7973009"/>
                </a:cubicBezTo>
                <a:cubicBezTo>
                  <a:pt x="7858640" y="7971222"/>
                  <a:pt x="7859427" y="7969495"/>
                  <a:pt x="7860759" y="7967950"/>
                </a:cubicBezTo>
                <a:cubicBezTo>
                  <a:pt x="7863636" y="7964679"/>
                  <a:pt x="7868573" y="7963588"/>
                  <a:pt x="7872812" y="7964709"/>
                </a:cubicBezTo>
                <a:cubicBezTo>
                  <a:pt x="7877052" y="7963225"/>
                  <a:pt x="7882230" y="7964376"/>
                  <a:pt x="7885592" y="7967313"/>
                </a:cubicBezTo>
                <a:cubicBezTo>
                  <a:pt x="7888559" y="7969889"/>
                  <a:pt x="7889407" y="7973523"/>
                  <a:pt x="7888983" y="7977067"/>
                </a:cubicBezTo>
                <a:cubicBezTo>
                  <a:pt x="7891891" y="7981308"/>
                  <a:pt x="7892526" y="7987032"/>
                  <a:pt x="7888015" y="7991849"/>
                </a:cubicBezTo>
                <a:lnTo>
                  <a:pt x="7885743" y="7994302"/>
                </a:lnTo>
                <a:cubicBezTo>
                  <a:pt x="7881019" y="7999361"/>
                  <a:pt x="7875144" y="7998725"/>
                  <a:pt x="7870784" y="7995635"/>
                </a:cubicBezTo>
                <a:close/>
                <a:moveTo>
                  <a:pt x="7914452" y="8091442"/>
                </a:moveTo>
                <a:cubicBezTo>
                  <a:pt x="7918449" y="8087050"/>
                  <a:pt x="7926322" y="8085596"/>
                  <a:pt x="7930895" y="8089898"/>
                </a:cubicBezTo>
                <a:lnTo>
                  <a:pt x="7934832" y="8093592"/>
                </a:lnTo>
                <a:cubicBezTo>
                  <a:pt x="7939647" y="8098076"/>
                  <a:pt x="7941222" y="8105103"/>
                  <a:pt x="7936891" y="8110646"/>
                </a:cubicBezTo>
                <a:cubicBezTo>
                  <a:pt x="7933106" y="8115492"/>
                  <a:pt x="7924627" y="8117189"/>
                  <a:pt x="7919842" y="8112706"/>
                </a:cubicBezTo>
                <a:lnTo>
                  <a:pt x="7915905" y="8109010"/>
                </a:lnTo>
                <a:cubicBezTo>
                  <a:pt x="7914784" y="8107980"/>
                  <a:pt x="7913876" y="8106768"/>
                  <a:pt x="7913149" y="8105497"/>
                </a:cubicBezTo>
                <a:cubicBezTo>
                  <a:pt x="7910999" y="8107919"/>
                  <a:pt x="7908001" y="8109525"/>
                  <a:pt x="7904640" y="8109646"/>
                </a:cubicBezTo>
                <a:lnTo>
                  <a:pt x="7897009" y="8109919"/>
                </a:lnTo>
                <a:cubicBezTo>
                  <a:pt x="7890437" y="8110131"/>
                  <a:pt x="7884653" y="8104830"/>
                  <a:pt x="7884410" y="8098227"/>
                </a:cubicBezTo>
                <a:cubicBezTo>
                  <a:pt x="7884168" y="8091684"/>
                  <a:pt x="7889528" y="8085839"/>
                  <a:pt x="7896100" y="8085596"/>
                </a:cubicBezTo>
                <a:lnTo>
                  <a:pt x="7903307" y="8085353"/>
                </a:lnTo>
                <a:cubicBezTo>
                  <a:pt x="7900612" y="8082749"/>
                  <a:pt x="7898947" y="8079083"/>
                  <a:pt x="7899522" y="8075207"/>
                </a:cubicBezTo>
                <a:lnTo>
                  <a:pt x="7900279" y="8069876"/>
                </a:lnTo>
                <a:cubicBezTo>
                  <a:pt x="7901217" y="8063363"/>
                  <a:pt x="7907365" y="8058547"/>
                  <a:pt x="7913937" y="8059456"/>
                </a:cubicBezTo>
                <a:cubicBezTo>
                  <a:pt x="7915178" y="8059608"/>
                  <a:pt x="7916299" y="8060152"/>
                  <a:pt x="7917389" y="8060698"/>
                </a:cubicBezTo>
                <a:cubicBezTo>
                  <a:pt x="7920962" y="8054489"/>
                  <a:pt x="7929654" y="8050854"/>
                  <a:pt x="7936438" y="8057215"/>
                </a:cubicBezTo>
                <a:cubicBezTo>
                  <a:pt x="7946492" y="8066635"/>
                  <a:pt x="7934560" y="8081113"/>
                  <a:pt x="7923779" y="8077266"/>
                </a:cubicBezTo>
                <a:lnTo>
                  <a:pt x="7923597" y="8078508"/>
                </a:lnTo>
                <a:cubicBezTo>
                  <a:pt x="7922779" y="8084172"/>
                  <a:pt x="7917995" y="8088292"/>
                  <a:pt x="7912453" y="8088746"/>
                </a:cubicBezTo>
                <a:cubicBezTo>
                  <a:pt x="7913240" y="8089443"/>
                  <a:pt x="7913846" y="8090442"/>
                  <a:pt x="7914452" y="8091442"/>
                </a:cubicBezTo>
                <a:close/>
                <a:moveTo>
                  <a:pt x="7937073" y="7976674"/>
                </a:moveTo>
                <a:cubicBezTo>
                  <a:pt x="7932803" y="7981974"/>
                  <a:pt x="7923839" y="7984519"/>
                  <a:pt x="7917328" y="7978430"/>
                </a:cubicBezTo>
                <a:cubicBezTo>
                  <a:pt x="7909848" y="7971433"/>
                  <a:pt x="7915390" y="7962407"/>
                  <a:pt x="7923264" y="7960014"/>
                </a:cubicBezTo>
                <a:lnTo>
                  <a:pt x="7918267" y="7960165"/>
                </a:lnTo>
                <a:cubicBezTo>
                  <a:pt x="7911696" y="7960378"/>
                  <a:pt x="7906124" y="7954410"/>
                  <a:pt x="7906124" y="7947988"/>
                </a:cubicBezTo>
                <a:cubicBezTo>
                  <a:pt x="7906124" y="7941265"/>
                  <a:pt x="7911726" y="7936085"/>
                  <a:pt x="7918298" y="7935873"/>
                </a:cubicBezTo>
                <a:lnTo>
                  <a:pt x="7925929" y="7935630"/>
                </a:lnTo>
                <a:cubicBezTo>
                  <a:pt x="7932501" y="7935419"/>
                  <a:pt x="7938072" y="7941386"/>
                  <a:pt x="7938072" y="7947777"/>
                </a:cubicBezTo>
                <a:cubicBezTo>
                  <a:pt x="7938072" y="7950322"/>
                  <a:pt x="7937043" y="7952533"/>
                  <a:pt x="7935680" y="7954441"/>
                </a:cubicBezTo>
                <a:cubicBezTo>
                  <a:pt x="7936134" y="7952987"/>
                  <a:pt x="7936831" y="7951624"/>
                  <a:pt x="7937890" y="7950472"/>
                </a:cubicBezTo>
                <a:lnTo>
                  <a:pt x="7945280" y="7942598"/>
                </a:lnTo>
                <a:cubicBezTo>
                  <a:pt x="7949762" y="7937782"/>
                  <a:pt x="7957090" y="7936600"/>
                  <a:pt x="7962390" y="7941022"/>
                </a:cubicBezTo>
                <a:cubicBezTo>
                  <a:pt x="7967205" y="7945020"/>
                  <a:pt x="7968446" y="7953350"/>
                  <a:pt x="7963965" y="7958136"/>
                </a:cubicBezTo>
                <a:lnTo>
                  <a:pt x="7956575" y="7966011"/>
                </a:lnTo>
                <a:cubicBezTo>
                  <a:pt x="7956091" y="7966556"/>
                  <a:pt x="7955455" y="7966860"/>
                  <a:pt x="7954879" y="7967284"/>
                </a:cubicBezTo>
                <a:cubicBezTo>
                  <a:pt x="7956333" y="7967859"/>
                  <a:pt x="7957787" y="7968525"/>
                  <a:pt x="7959119" y="7969768"/>
                </a:cubicBezTo>
                <a:cubicBezTo>
                  <a:pt x="7970506" y="7980429"/>
                  <a:pt x="7951760" y="7995938"/>
                  <a:pt x="7940496" y="7985367"/>
                </a:cubicBezTo>
                <a:cubicBezTo>
                  <a:pt x="7937558" y="7982580"/>
                  <a:pt x="7936649" y="7979521"/>
                  <a:pt x="7937073" y="7976674"/>
                </a:cubicBezTo>
                <a:close/>
                <a:moveTo>
                  <a:pt x="7994732" y="8065726"/>
                </a:moveTo>
                <a:lnTo>
                  <a:pt x="7991038" y="8069664"/>
                </a:lnTo>
                <a:cubicBezTo>
                  <a:pt x="7986526" y="8074480"/>
                  <a:pt x="7977804" y="8072934"/>
                  <a:pt x="7973898" y="8068361"/>
                </a:cubicBezTo>
                <a:cubicBezTo>
                  <a:pt x="7972596" y="8066847"/>
                  <a:pt x="7971959" y="8065150"/>
                  <a:pt x="7971536" y="8063454"/>
                </a:cubicBezTo>
                <a:cubicBezTo>
                  <a:pt x="7971172" y="8064393"/>
                  <a:pt x="7970687" y="8065241"/>
                  <a:pt x="7970112" y="8066089"/>
                </a:cubicBezTo>
                <a:cubicBezTo>
                  <a:pt x="7974200" y="8071935"/>
                  <a:pt x="7973140" y="8080689"/>
                  <a:pt x="7967386" y="8083870"/>
                </a:cubicBezTo>
                <a:cubicBezTo>
                  <a:pt x="7972717" y="8085142"/>
                  <a:pt x="7977017" y="8088746"/>
                  <a:pt x="7977319" y="8094835"/>
                </a:cubicBezTo>
                <a:cubicBezTo>
                  <a:pt x="7977622" y="8100832"/>
                  <a:pt x="7972293" y="8108011"/>
                  <a:pt x="7965751" y="8107556"/>
                </a:cubicBezTo>
                <a:cubicBezTo>
                  <a:pt x="7964964" y="8107465"/>
                  <a:pt x="7964146" y="8107435"/>
                  <a:pt x="7963359" y="8107496"/>
                </a:cubicBezTo>
                <a:cubicBezTo>
                  <a:pt x="7963268" y="8107496"/>
                  <a:pt x="7963299" y="8107496"/>
                  <a:pt x="7963208" y="8107496"/>
                </a:cubicBezTo>
                <a:cubicBezTo>
                  <a:pt x="7963147" y="8107526"/>
                  <a:pt x="7963116" y="8107526"/>
                  <a:pt x="7963086" y="8107556"/>
                </a:cubicBezTo>
                <a:cubicBezTo>
                  <a:pt x="7962965" y="8107648"/>
                  <a:pt x="7962905" y="8107738"/>
                  <a:pt x="7962753" y="8107890"/>
                </a:cubicBezTo>
                <a:cubicBezTo>
                  <a:pt x="7957969" y="8112706"/>
                  <a:pt x="7950731" y="8112887"/>
                  <a:pt x="7945583" y="8108495"/>
                </a:cubicBezTo>
                <a:cubicBezTo>
                  <a:pt x="7940707" y="8104346"/>
                  <a:pt x="7940496" y="8095834"/>
                  <a:pt x="7944977" y="8091321"/>
                </a:cubicBezTo>
                <a:cubicBezTo>
                  <a:pt x="7948732" y="8087535"/>
                  <a:pt x="7953487" y="8085384"/>
                  <a:pt x="7958574" y="8084324"/>
                </a:cubicBezTo>
                <a:cubicBezTo>
                  <a:pt x="7950792" y="8081749"/>
                  <a:pt x="7948066" y="8072965"/>
                  <a:pt x="7950519" y="8066786"/>
                </a:cubicBezTo>
                <a:cubicBezTo>
                  <a:pt x="7943978" y="8057699"/>
                  <a:pt x="7953669" y="8045735"/>
                  <a:pt x="7963389" y="8048279"/>
                </a:cubicBezTo>
                <a:cubicBezTo>
                  <a:pt x="7962542" y="8044250"/>
                  <a:pt x="7963601" y="8039797"/>
                  <a:pt x="7966478" y="8036768"/>
                </a:cubicBezTo>
                <a:lnTo>
                  <a:pt x="7967265" y="8035951"/>
                </a:lnTo>
                <a:cubicBezTo>
                  <a:pt x="7965872" y="8036345"/>
                  <a:pt x="7964328" y="8036496"/>
                  <a:pt x="7962511" y="8036253"/>
                </a:cubicBezTo>
                <a:cubicBezTo>
                  <a:pt x="7947430" y="8034103"/>
                  <a:pt x="7947491" y="8010477"/>
                  <a:pt x="7962329" y="8011991"/>
                </a:cubicBezTo>
                <a:cubicBezTo>
                  <a:pt x="7962753" y="8009386"/>
                  <a:pt x="7963844" y="8006872"/>
                  <a:pt x="7965751" y="8004813"/>
                </a:cubicBezTo>
                <a:lnTo>
                  <a:pt x="7973140" y="7996938"/>
                </a:lnTo>
                <a:cubicBezTo>
                  <a:pt x="7977653" y="7992121"/>
                  <a:pt x="7986071" y="7993000"/>
                  <a:pt x="7990311" y="7997543"/>
                </a:cubicBezTo>
                <a:cubicBezTo>
                  <a:pt x="7995005" y="8002601"/>
                  <a:pt x="7994187" y="8009932"/>
                  <a:pt x="7989706" y="8014717"/>
                </a:cubicBezTo>
                <a:lnTo>
                  <a:pt x="7987101" y="8017504"/>
                </a:lnTo>
                <a:cubicBezTo>
                  <a:pt x="7988464" y="8017293"/>
                  <a:pt x="7989917" y="8017201"/>
                  <a:pt x="7991552" y="8017565"/>
                </a:cubicBezTo>
                <a:cubicBezTo>
                  <a:pt x="8002485" y="8020019"/>
                  <a:pt x="8003787" y="8033104"/>
                  <a:pt x="7998003" y="8039010"/>
                </a:cubicBezTo>
                <a:lnTo>
                  <a:pt x="7999002" y="8038980"/>
                </a:lnTo>
                <a:cubicBezTo>
                  <a:pt x="8005604" y="8038768"/>
                  <a:pt x="8010722" y="8045886"/>
                  <a:pt x="8010329" y="8051913"/>
                </a:cubicBezTo>
                <a:cubicBezTo>
                  <a:pt x="8009843" y="8058911"/>
                  <a:pt x="8003938" y="8063000"/>
                  <a:pt x="7997398" y="8063242"/>
                </a:cubicBezTo>
                <a:lnTo>
                  <a:pt x="7996489" y="8063272"/>
                </a:lnTo>
                <a:cubicBezTo>
                  <a:pt x="7995913" y="8064090"/>
                  <a:pt x="7995429" y="8064999"/>
                  <a:pt x="7994732" y="8065726"/>
                </a:cubicBezTo>
                <a:close/>
                <a:moveTo>
                  <a:pt x="8021897" y="8091170"/>
                </a:moveTo>
                <a:cubicBezTo>
                  <a:pt x="8020806" y="8090140"/>
                  <a:pt x="8020170" y="8089019"/>
                  <a:pt x="8019534" y="8087868"/>
                </a:cubicBezTo>
                <a:cubicBezTo>
                  <a:pt x="8017566" y="8093290"/>
                  <a:pt x="8012418" y="8097955"/>
                  <a:pt x="8005240" y="8096925"/>
                </a:cubicBezTo>
                <a:cubicBezTo>
                  <a:pt x="7989796" y="8094714"/>
                  <a:pt x="7996459" y="8071330"/>
                  <a:pt x="8011721" y="8073510"/>
                </a:cubicBezTo>
                <a:cubicBezTo>
                  <a:pt x="8015204" y="8073995"/>
                  <a:pt x="8017414" y="8075661"/>
                  <a:pt x="8018808" y="8077751"/>
                </a:cubicBezTo>
                <a:cubicBezTo>
                  <a:pt x="8021593" y="8070633"/>
                  <a:pt x="8030345" y="8065817"/>
                  <a:pt x="8037462" y="8072511"/>
                </a:cubicBezTo>
                <a:cubicBezTo>
                  <a:pt x="8048879" y="8083173"/>
                  <a:pt x="8033283" y="8101831"/>
                  <a:pt x="8021897" y="8091170"/>
                </a:cubicBezTo>
                <a:close/>
                <a:moveTo>
                  <a:pt x="8035857" y="7958106"/>
                </a:moveTo>
                <a:cubicBezTo>
                  <a:pt x="8030194" y="7957167"/>
                  <a:pt x="8024743" y="7955349"/>
                  <a:pt x="8021775" y="7949988"/>
                </a:cubicBezTo>
                <a:cubicBezTo>
                  <a:pt x="8021472" y="7949443"/>
                  <a:pt x="8021351" y="7948928"/>
                  <a:pt x="8021109" y="7948382"/>
                </a:cubicBezTo>
                <a:cubicBezTo>
                  <a:pt x="8011388" y="7941628"/>
                  <a:pt x="8014810" y="7923211"/>
                  <a:pt x="8028225" y="7926241"/>
                </a:cubicBezTo>
                <a:cubicBezTo>
                  <a:pt x="8029498" y="7926513"/>
                  <a:pt x="8030587" y="7926998"/>
                  <a:pt x="8031617" y="7927543"/>
                </a:cubicBezTo>
                <a:cubicBezTo>
                  <a:pt x="8033071" y="7927453"/>
                  <a:pt x="8034555" y="7927543"/>
                  <a:pt x="8035978" y="7927937"/>
                </a:cubicBezTo>
                <a:cubicBezTo>
                  <a:pt x="8040309" y="7929118"/>
                  <a:pt x="8043094" y="7932843"/>
                  <a:pt x="8043973" y="7936994"/>
                </a:cubicBezTo>
                <a:cubicBezTo>
                  <a:pt x="8046698" y="7939144"/>
                  <a:pt x="8048454" y="7942234"/>
                  <a:pt x="8048485" y="7946474"/>
                </a:cubicBezTo>
                <a:cubicBezTo>
                  <a:pt x="8048515" y="7952472"/>
                  <a:pt x="8042156" y="7959136"/>
                  <a:pt x="8035857" y="7958106"/>
                </a:cubicBezTo>
                <a:close/>
                <a:moveTo>
                  <a:pt x="8046426" y="7748863"/>
                </a:moveTo>
                <a:lnTo>
                  <a:pt x="8044275" y="7749136"/>
                </a:lnTo>
                <a:cubicBezTo>
                  <a:pt x="8045729" y="7752982"/>
                  <a:pt x="8045033" y="7757647"/>
                  <a:pt x="8042458" y="7760918"/>
                </a:cubicBezTo>
                <a:lnTo>
                  <a:pt x="8039309" y="7764977"/>
                </a:lnTo>
                <a:cubicBezTo>
                  <a:pt x="8035312" y="7770066"/>
                  <a:pt x="8027862" y="7770127"/>
                  <a:pt x="8023017" y="7766431"/>
                </a:cubicBezTo>
                <a:cubicBezTo>
                  <a:pt x="8017960" y="7762554"/>
                  <a:pt x="8017838" y="7754890"/>
                  <a:pt x="8021563" y="7750135"/>
                </a:cubicBezTo>
                <a:lnTo>
                  <a:pt x="8024712" y="7746076"/>
                </a:lnTo>
                <a:cubicBezTo>
                  <a:pt x="8025803" y="7744683"/>
                  <a:pt x="8027166" y="7743683"/>
                  <a:pt x="8028680" y="7743017"/>
                </a:cubicBezTo>
                <a:cubicBezTo>
                  <a:pt x="8027953" y="7741502"/>
                  <a:pt x="8027499" y="7739867"/>
                  <a:pt x="8027468" y="7738322"/>
                </a:cubicBezTo>
                <a:cubicBezTo>
                  <a:pt x="8027438" y="7734960"/>
                  <a:pt x="8028740" y="7732203"/>
                  <a:pt x="8030830" y="7730204"/>
                </a:cubicBezTo>
                <a:cubicBezTo>
                  <a:pt x="8028044" y="7730780"/>
                  <a:pt x="8025077" y="7730265"/>
                  <a:pt x="8022260" y="7728569"/>
                </a:cubicBezTo>
                <a:cubicBezTo>
                  <a:pt x="8018263" y="7726115"/>
                  <a:pt x="8016446" y="7720602"/>
                  <a:pt x="8017596" y="7715998"/>
                </a:cubicBezTo>
                <a:cubicBezTo>
                  <a:pt x="8015718" y="7717513"/>
                  <a:pt x="8013417" y="7718573"/>
                  <a:pt x="8010479" y="7718543"/>
                </a:cubicBezTo>
                <a:cubicBezTo>
                  <a:pt x="8006997" y="7718512"/>
                  <a:pt x="8003273" y="7716392"/>
                  <a:pt x="8000880" y="7713424"/>
                </a:cubicBezTo>
                <a:cubicBezTo>
                  <a:pt x="8000910" y="7714211"/>
                  <a:pt x="8000940" y="7714999"/>
                  <a:pt x="8000940" y="7715786"/>
                </a:cubicBezTo>
                <a:cubicBezTo>
                  <a:pt x="8001032" y="7718028"/>
                  <a:pt x="8000244" y="7720057"/>
                  <a:pt x="7999184" y="7721935"/>
                </a:cubicBezTo>
                <a:cubicBezTo>
                  <a:pt x="8002879" y="7719330"/>
                  <a:pt x="8007845" y="7718664"/>
                  <a:pt x="8012448" y="7722238"/>
                </a:cubicBezTo>
                <a:cubicBezTo>
                  <a:pt x="8024198" y="7731416"/>
                  <a:pt x="8009753" y="7749499"/>
                  <a:pt x="7998034" y="7740321"/>
                </a:cubicBezTo>
                <a:cubicBezTo>
                  <a:pt x="7992704" y="7736141"/>
                  <a:pt x="7992915" y="7730235"/>
                  <a:pt x="7995671" y="7725782"/>
                </a:cubicBezTo>
                <a:cubicBezTo>
                  <a:pt x="7993763" y="7727145"/>
                  <a:pt x="7991552" y="7728175"/>
                  <a:pt x="7989100" y="7728235"/>
                </a:cubicBezTo>
                <a:cubicBezTo>
                  <a:pt x="7982498" y="7728387"/>
                  <a:pt x="7976896" y="7722934"/>
                  <a:pt x="7976654" y="7716392"/>
                </a:cubicBezTo>
                <a:lnTo>
                  <a:pt x="7976411" y="7708759"/>
                </a:lnTo>
                <a:cubicBezTo>
                  <a:pt x="7976351" y="7707032"/>
                  <a:pt x="7976714" y="7705397"/>
                  <a:pt x="7977350" y="7703882"/>
                </a:cubicBezTo>
                <a:cubicBezTo>
                  <a:pt x="7974140" y="7699702"/>
                  <a:pt x="7974352" y="7693584"/>
                  <a:pt x="7977562" y="7689464"/>
                </a:cubicBezTo>
                <a:lnTo>
                  <a:pt x="7983891" y="7681377"/>
                </a:lnTo>
                <a:cubicBezTo>
                  <a:pt x="7987888" y="7676288"/>
                  <a:pt x="7995429" y="7676349"/>
                  <a:pt x="8000214" y="7680074"/>
                </a:cubicBezTo>
                <a:cubicBezTo>
                  <a:pt x="8003878" y="7682921"/>
                  <a:pt x="8004817" y="7687707"/>
                  <a:pt x="8003666" y="7691948"/>
                </a:cubicBezTo>
                <a:cubicBezTo>
                  <a:pt x="8005634" y="7690100"/>
                  <a:pt x="8008178" y="7688889"/>
                  <a:pt x="8011449" y="7688919"/>
                </a:cubicBezTo>
                <a:cubicBezTo>
                  <a:pt x="8015688" y="7688949"/>
                  <a:pt x="8020412" y="7691887"/>
                  <a:pt x="8022471" y="7695886"/>
                </a:cubicBezTo>
                <a:cubicBezTo>
                  <a:pt x="8022139" y="7694432"/>
                  <a:pt x="8022048" y="7692948"/>
                  <a:pt x="8022260" y="7691464"/>
                </a:cubicBezTo>
                <a:lnTo>
                  <a:pt x="8023017" y="7686132"/>
                </a:lnTo>
                <a:cubicBezTo>
                  <a:pt x="8023289" y="7684224"/>
                  <a:pt x="8024046" y="7682558"/>
                  <a:pt x="8025077" y="7681135"/>
                </a:cubicBezTo>
                <a:cubicBezTo>
                  <a:pt x="8022229" y="7676197"/>
                  <a:pt x="8021169" y="7670381"/>
                  <a:pt x="8023199" y="7664384"/>
                </a:cubicBezTo>
                <a:cubicBezTo>
                  <a:pt x="8024470" y="7660568"/>
                  <a:pt x="8026590" y="7657509"/>
                  <a:pt x="8029225" y="7655085"/>
                </a:cubicBezTo>
                <a:cubicBezTo>
                  <a:pt x="8028528" y="7653329"/>
                  <a:pt x="8028165" y="7651390"/>
                  <a:pt x="8028286" y="7649360"/>
                </a:cubicBezTo>
                <a:cubicBezTo>
                  <a:pt x="8028680" y="7642969"/>
                  <a:pt x="8035373" y="7637669"/>
                  <a:pt x="8041671" y="7638577"/>
                </a:cubicBezTo>
                <a:lnTo>
                  <a:pt x="8052362" y="7640091"/>
                </a:lnTo>
                <a:cubicBezTo>
                  <a:pt x="8056783" y="7640728"/>
                  <a:pt x="8060204" y="7643423"/>
                  <a:pt x="8061931" y="7647089"/>
                </a:cubicBezTo>
                <a:cubicBezTo>
                  <a:pt x="8062113" y="7647089"/>
                  <a:pt x="8062264" y="7647119"/>
                  <a:pt x="8062445" y="7647149"/>
                </a:cubicBezTo>
                <a:cubicBezTo>
                  <a:pt x="8061264" y="7640425"/>
                  <a:pt x="8065474" y="7632974"/>
                  <a:pt x="8073469" y="7632731"/>
                </a:cubicBezTo>
                <a:cubicBezTo>
                  <a:pt x="8073135" y="7631762"/>
                  <a:pt x="8072409" y="7630853"/>
                  <a:pt x="8072409" y="7629823"/>
                </a:cubicBezTo>
                <a:cubicBezTo>
                  <a:pt x="8072348" y="7623099"/>
                  <a:pt x="8077648" y="7618889"/>
                  <a:pt x="8083856" y="7618132"/>
                </a:cubicBezTo>
                <a:lnTo>
                  <a:pt x="8091063" y="7617253"/>
                </a:lnTo>
                <a:cubicBezTo>
                  <a:pt x="8097301" y="7616496"/>
                  <a:pt x="8102692" y="7622978"/>
                  <a:pt x="8102752" y="7628672"/>
                </a:cubicBezTo>
                <a:cubicBezTo>
                  <a:pt x="8102783" y="7631762"/>
                  <a:pt x="8101602" y="7634246"/>
                  <a:pt x="8099815" y="7636184"/>
                </a:cubicBezTo>
                <a:cubicBezTo>
                  <a:pt x="8100785" y="7636881"/>
                  <a:pt x="8101753" y="7637638"/>
                  <a:pt x="8102450" y="7638577"/>
                </a:cubicBezTo>
                <a:cubicBezTo>
                  <a:pt x="8106508" y="7643939"/>
                  <a:pt x="8104085" y="7650724"/>
                  <a:pt x="8099543" y="7654692"/>
                </a:cubicBezTo>
                <a:cubicBezTo>
                  <a:pt x="8095333" y="7658326"/>
                  <a:pt x="8090276" y="7659750"/>
                  <a:pt x="8085127" y="7659750"/>
                </a:cubicBezTo>
                <a:cubicBezTo>
                  <a:pt x="8087611" y="7665838"/>
                  <a:pt x="8087702" y="7673381"/>
                  <a:pt x="8086066" y="7679257"/>
                </a:cubicBezTo>
                <a:cubicBezTo>
                  <a:pt x="8085855" y="7679983"/>
                  <a:pt x="8085037" y="7680438"/>
                  <a:pt x="8084704" y="7681135"/>
                </a:cubicBezTo>
                <a:cubicBezTo>
                  <a:pt x="8088913" y="7685133"/>
                  <a:pt x="8089913" y="7691706"/>
                  <a:pt x="8086339" y="7696492"/>
                </a:cubicBezTo>
                <a:cubicBezTo>
                  <a:pt x="8083038" y="7700914"/>
                  <a:pt x="8076740" y="7702156"/>
                  <a:pt x="8071894" y="7699672"/>
                </a:cubicBezTo>
                <a:cubicBezTo>
                  <a:pt x="8070016" y="7705185"/>
                  <a:pt x="8065080" y="7710001"/>
                  <a:pt x="8057782" y="7708971"/>
                </a:cubicBezTo>
                <a:cubicBezTo>
                  <a:pt x="8050150" y="7707881"/>
                  <a:pt x="8047940" y="7701610"/>
                  <a:pt x="8049454" y="7695825"/>
                </a:cubicBezTo>
                <a:cubicBezTo>
                  <a:pt x="8048333" y="7696067"/>
                  <a:pt x="8047213" y="7696189"/>
                  <a:pt x="8046123" y="7696098"/>
                </a:cubicBezTo>
                <a:cubicBezTo>
                  <a:pt x="8045184" y="7700611"/>
                  <a:pt x="8041641" y="7703761"/>
                  <a:pt x="8037432" y="7704942"/>
                </a:cubicBezTo>
                <a:cubicBezTo>
                  <a:pt x="8037765" y="7705094"/>
                  <a:pt x="8038068" y="7705124"/>
                  <a:pt x="8038400" y="7705336"/>
                </a:cubicBezTo>
                <a:cubicBezTo>
                  <a:pt x="8043458" y="7708426"/>
                  <a:pt x="8045275" y="7716604"/>
                  <a:pt x="8041550" y="7721390"/>
                </a:cubicBezTo>
                <a:lnTo>
                  <a:pt x="8038400" y="7725449"/>
                </a:lnTo>
                <a:cubicBezTo>
                  <a:pt x="8037795" y="7726206"/>
                  <a:pt x="8037069" y="7726721"/>
                  <a:pt x="8036372" y="7727327"/>
                </a:cubicBezTo>
                <a:cubicBezTo>
                  <a:pt x="8037220" y="7727054"/>
                  <a:pt x="8038037" y="7726721"/>
                  <a:pt x="8038946" y="7726630"/>
                </a:cubicBezTo>
                <a:lnTo>
                  <a:pt x="8046153" y="7725751"/>
                </a:lnTo>
                <a:cubicBezTo>
                  <a:pt x="8052391" y="7724994"/>
                  <a:pt x="8057813" y="7731446"/>
                  <a:pt x="8057873" y="7737171"/>
                </a:cubicBezTo>
                <a:cubicBezTo>
                  <a:pt x="8057934" y="7743896"/>
                  <a:pt x="8052604" y="7748136"/>
                  <a:pt x="8046426" y="7748863"/>
                </a:cubicBezTo>
                <a:close/>
                <a:moveTo>
                  <a:pt x="8063990" y="8047612"/>
                </a:moveTo>
                <a:cubicBezTo>
                  <a:pt x="8048788" y="8044190"/>
                  <a:pt x="8052785" y="8020230"/>
                  <a:pt x="8068048" y="8023653"/>
                </a:cubicBezTo>
                <a:cubicBezTo>
                  <a:pt x="8083281" y="8027076"/>
                  <a:pt x="8079252" y="8051066"/>
                  <a:pt x="8063990" y="8047612"/>
                </a:cubicBezTo>
                <a:close/>
                <a:moveTo>
                  <a:pt x="8082160" y="7963164"/>
                </a:moveTo>
                <a:cubicBezTo>
                  <a:pt x="8066897" y="7959741"/>
                  <a:pt x="8072469" y="7936055"/>
                  <a:pt x="8087733" y="7939507"/>
                </a:cubicBezTo>
                <a:cubicBezTo>
                  <a:pt x="8102995" y="7942961"/>
                  <a:pt x="8097453" y="7966587"/>
                  <a:pt x="8082160" y="7963164"/>
                </a:cubicBezTo>
                <a:close/>
                <a:moveTo>
                  <a:pt x="8113049" y="8078690"/>
                </a:moveTo>
                <a:cubicBezTo>
                  <a:pt x="8111596" y="8085111"/>
                  <a:pt x="8105902" y="8089837"/>
                  <a:pt x="8099118" y="8088746"/>
                </a:cubicBezTo>
                <a:cubicBezTo>
                  <a:pt x="8092911" y="8087716"/>
                  <a:pt x="8087641" y="8081173"/>
                  <a:pt x="8089064" y="8074782"/>
                </a:cubicBezTo>
                <a:lnTo>
                  <a:pt x="8091426" y="8064242"/>
                </a:lnTo>
                <a:cubicBezTo>
                  <a:pt x="8092880" y="8057820"/>
                  <a:pt x="8098573" y="8053095"/>
                  <a:pt x="8105357" y="8054185"/>
                </a:cubicBezTo>
                <a:cubicBezTo>
                  <a:pt x="8111565" y="8055215"/>
                  <a:pt x="8116835" y="8061758"/>
                  <a:pt x="8115381" y="8068149"/>
                </a:cubicBezTo>
                <a:lnTo>
                  <a:pt x="8113049" y="8078690"/>
                </a:lnTo>
                <a:close/>
                <a:moveTo>
                  <a:pt x="8150418" y="8010871"/>
                </a:moveTo>
                <a:lnTo>
                  <a:pt x="8149237" y="8016141"/>
                </a:lnTo>
                <a:cubicBezTo>
                  <a:pt x="8147754" y="8022775"/>
                  <a:pt x="8140546" y="8026076"/>
                  <a:pt x="8134338" y="8024713"/>
                </a:cubicBezTo>
                <a:cubicBezTo>
                  <a:pt x="8127736" y="8023259"/>
                  <a:pt x="8124375" y="8016020"/>
                  <a:pt x="8125768" y="8009811"/>
                </a:cubicBezTo>
                <a:lnTo>
                  <a:pt x="8126949" y="8004540"/>
                </a:lnTo>
                <a:cubicBezTo>
                  <a:pt x="8128433" y="7997907"/>
                  <a:pt x="8135641" y="7994575"/>
                  <a:pt x="8141848" y="7995968"/>
                </a:cubicBezTo>
                <a:cubicBezTo>
                  <a:pt x="8148450" y="7997453"/>
                  <a:pt x="8151812" y="8004661"/>
                  <a:pt x="8150418" y="8010871"/>
                </a:cubicBezTo>
                <a:close/>
                <a:moveTo>
                  <a:pt x="8154810" y="7938417"/>
                </a:moveTo>
                <a:cubicBezTo>
                  <a:pt x="8153719" y="7943143"/>
                  <a:pt x="8150267" y="7945627"/>
                  <a:pt x="8146331" y="7947898"/>
                </a:cubicBezTo>
                <a:cubicBezTo>
                  <a:pt x="8143272" y="7949655"/>
                  <a:pt x="8139789" y="7949261"/>
                  <a:pt x="8136851" y="7947746"/>
                </a:cubicBezTo>
                <a:cubicBezTo>
                  <a:pt x="8136609" y="7947777"/>
                  <a:pt x="8136367" y="7947807"/>
                  <a:pt x="8136155" y="7947867"/>
                </a:cubicBezTo>
                <a:cubicBezTo>
                  <a:pt x="8129766" y="7948958"/>
                  <a:pt x="8124162" y="7944294"/>
                  <a:pt x="8122952" y="7938205"/>
                </a:cubicBezTo>
                <a:cubicBezTo>
                  <a:pt x="8121710" y="7932026"/>
                  <a:pt x="8126646" y="7926029"/>
                  <a:pt x="8132612" y="7924999"/>
                </a:cubicBezTo>
                <a:cubicBezTo>
                  <a:pt x="8136972" y="7924272"/>
                  <a:pt x="8141515" y="7923151"/>
                  <a:pt x="8145906" y="7924212"/>
                </a:cubicBezTo>
                <a:cubicBezTo>
                  <a:pt x="8152266" y="7925726"/>
                  <a:pt x="8156293" y="7931935"/>
                  <a:pt x="8154810" y="7938417"/>
                </a:cubicBezTo>
                <a:close/>
                <a:moveTo>
                  <a:pt x="8158110" y="7919365"/>
                </a:moveTo>
                <a:lnTo>
                  <a:pt x="8152841" y="7918184"/>
                </a:lnTo>
                <a:cubicBezTo>
                  <a:pt x="8146209" y="7916699"/>
                  <a:pt x="8142818" y="7909611"/>
                  <a:pt x="8144149" y="7903341"/>
                </a:cubicBezTo>
                <a:cubicBezTo>
                  <a:pt x="8144241" y="7902857"/>
                  <a:pt x="8144574" y="7902554"/>
                  <a:pt x="8144725" y="7902100"/>
                </a:cubicBezTo>
                <a:cubicBezTo>
                  <a:pt x="8140546" y="7903402"/>
                  <a:pt x="8135701" y="7903493"/>
                  <a:pt x="8130795" y="7902282"/>
                </a:cubicBezTo>
                <a:cubicBezTo>
                  <a:pt x="8129250" y="7910339"/>
                  <a:pt x="8117016" y="7916518"/>
                  <a:pt x="8108749" y="7908794"/>
                </a:cubicBezTo>
                <a:cubicBezTo>
                  <a:pt x="8105417" y="7905674"/>
                  <a:pt x="8104872" y="7902221"/>
                  <a:pt x="8105750" y="7899071"/>
                </a:cubicBezTo>
                <a:cubicBezTo>
                  <a:pt x="8105085" y="7898738"/>
                  <a:pt x="8104267" y="7898949"/>
                  <a:pt x="8103661" y="7898465"/>
                </a:cubicBezTo>
                <a:cubicBezTo>
                  <a:pt x="8103146" y="7898102"/>
                  <a:pt x="8102904" y="7897889"/>
                  <a:pt x="8102813" y="7897829"/>
                </a:cubicBezTo>
                <a:cubicBezTo>
                  <a:pt x="8102752" y="7897799"/>
                  <a:pt x="8102692" y="7897768"/>
                  <a:pt x="8102631" y="7897738"/>
                </a:cubicBezTo>
                <a:cubicBezTo>
                  <a:pt x="8102602" y="7897738"/>
                  <a:pt x="8102571" y="7897708"/>
                  <a:pt x="8102541" y="7897708"/>
                </a:cubicBezTo>
                <a:cubicBezTo>
                  <a:pt x="8101905" y="7897950"/>
                  <a:pt x="8101269" y="7898192"/>
                  <a:pt x="8100603" y="7898525"/>
                </a:cubicBezTo>
                <a:cubicBezTo>
                  <a:pt x="8094818" y="7901433"/>
                  <a:pt x="8087975" y="7897011"/>
                  <a:pt x="8085734" y="7891740"/>
                </a:cubicBezTo>
                <a:cubicBezTo>
                  <a:pt x="8084280" y="7888348"/>
                  <a:pt x="8084946" y="7885076"/>
                  <a:pt x="8086642" y="7882290"/>
                </a:cubicBezTo>
                <a:cubicBezTo>
                  <a:pt x="8086673" y="7881775"/>
                  <a:pt x="8086460" y="7881290"/>
                  <a:pt x="8086551" y="7880806"/>
                </a:cubicBezTo>
                <a:cubicBezTo>
                  <a:pt x="8086218" y="7881503"/>
                  <a:pt x="8085764" y="7882169"/>
                  <a:pt x="8085188" y="7882775"/>
                </a:cubicBezTo>
                <a:lnTo>
                  <a:pt x="8081493" y="7886713"/>
                </a:lnTo>
                <a:cubicBezTo>
                  <a:pt x="8076982" y="7891529"/>
                  <a:pt x="8070471" y="7893770"/>
                  <a:pt x="8064535" y="7889560"/>
                </a:cubicBezTo>
                <a:cubicBezTo>
                  <a:pt x="8059720" y="7886106"/>
                  <a:pt x="8057206" y="7877413"/>
                  <a:pt x="8061689" y="7872597"/>
                </a:cubicBezTo>
                <a:lnTo>
                  <a:pt x="8065383" y="7868659"/>
                </a:lnTo>
                <a:cubicBezTo>
                  <a:pt x="8069895" y="7863843"/>
                  <a:pt x="8076406" y="7861602"/>
                  <a:pt x="8082342" y="7865812"/>
                </a:cubicBezTo>
                <a:cubicBezTo>
                  <a:pt x="8085794" y="7868266"/>
                  <a:pt x="8087975" y="7873354"/>
                  <a:pt x="8087399" y="7877838"/>
                </a:cubicBezTo>
                <a:cubicBezTo>
                  <a:pt x="8087975" y="7876474"/>
                  <a:pt x="8088732" y="7875172"/>
                  <a:pt x="8089761" y="7874082"/>
                </a:cubicBezTo>
                <a:lnTo>
                  <a:pt x="8093456" y="7870144"/>
                </a:lnTo>
                <a:cubicBezTo>
                  <a:pt x="8094758" y="7868750"/>
                  <a:pt x="8096333" y="7867812"/>
                  <a:pt x="8097998" y="7867236"/>
                </a:cubicBezTo>
                <a:cubicBezTo>
                  <a:pt x="8098483" y="7861571"/>
                  <a:pt x="8100966" y="7856210"/>
                  <a:pt x="8106053" y="7852424"/>
                </a:cubicBezTo>
                <a:cubicBezTo>
                  <a:pt x="8109293" y="7850001"/>
                  <a:pt x="8112777" y="7848729"/>
                  <a:pt x="8116320" y="7848274"/>
                </a:cubicBezTo>
                <a:cubicBezTo>
                  <a:pt x="8116743" y="7846426"/>
                  <a:pt x="8117561" y="7844640"/>
                  <a:pt x="8118833" y="7843034"/>
                </a:cubicBezTo>
                <a:cubicBezTo>
                  <a:pt x="8120892" y="7840460"/>
                  <a:pt x="8124162" y="7839127"/>
                  <a:pt x="8127464" y="7838975"/>
                </a:cubicBezTo>
                <a:cubicBezTo>
                  <a:pt x="8129432" y="7838581"/>
                  <a:pt x="8131401" y="7838491"/>
                  <a:pt x="8133248" y="7839036"/>
                </a:cubicBezTo>
                <a:cubicBezTo>
                  <a:pt x="8137064" y="7840187"/>
                  <a:pt x="8139486" y="7842974"/>
                  <a:pt x="8140728" y="7846305"/>
                </a:cubicBezTo>
                <a:lnTo>
                  <a:pt x="8143847" y="7849213"/>
                </a:lnTo>
                <a:cubicBezTo>
                  <a:pt x="8147118" y="7852303"/>
                  <a:pt x="8148390" y="7856453"/>
                  <a:pt x="8147662" y="7860451"/>
                </a:cubicBezTo>
                <a:cubicBezTo>
                  <a:pt x="8147783" y="7860542"/>
                  <a:pt x="8147905" y="7860663"/>
                  <a:pt x="8148056" y="7860784"/>
                </a:cubicBezTo>
                <a:cubicBezTo>
                  <a:pt x="8150449" y="7855635"/>
                  <a:pt x="8156233" y="7852000"/>
                  <a:pt x="8161956" y="7853424"/>
                </a:cubicBezTo>
                <a:cubicBezTo>
                  <a:pt x="8164500" y="7849668"/>
                  <a:pt x="8168740" y="7847548"/>
                  <a:pt x="8173766" y="7848123"/>
                </a:cubicBezTo>
                <a:cubicBezTo>
                  <a:pt x="8174039" y="7848153"/>
                  <a:pt x="8174252" y="7848335"/>
                  <a:pt x="8174524" y="7848395"/>
                </a:cubicBezTo>
                <a:cubicBezTo>
                  <a:pt x="8174675" y="7848063"/>
                  <a:pt x="8174705" y="7847729"/>
                  <a:pt x="8174887" y="7847366"/>
                </a:cubicBezTo>
                <a:cubicBezTo>
                  <a:pt x="8177916" y="7842307"/>
                  <a:pt x="8186153" y="7840338"/>
                  <a:pt x="8190907" y="7844094"/>
                </a:cubicBezTo>
                <a:lnTo>
                  <a:pt x="8194965" y="7847244"/>
                </a:lnTo>
                <a:cubicBezTo>
                  <a:pt x="8200083" y="7851242"/>
                  <a:pt x="8201688" y="7857512"/>
                  <a:pt x="8198266" y="7863268"/>
                </a:cubicBezTo>
                <a:cubicBezTo>
                  <a:pt x="8195359" y="7868175"/>
                  <a:pt x="8187606" y="7870053"/>
                  <a:pt x="8182791" y="7866812"/>
                </a:cubicBezTo>
                <a:lnTo>
                  <a:pt x="8182670" y="7867297"/>
                </a:lnTo>
                <a:cubicBezTo>
                  <a:pt x="8181187" y="7873960"/>
                  <a:pt x="8175644" y="7878170"/>
                  <a:pt x="8168770" y="7877383"/>
                </a:cubicBezTo>
                <a:cubicBezTo>
                  <a:pt x="8167104" y="7877202"/>
                  <a:pt x="8165530" y="7876505"/>
                  <a:pt x="8164106" y="7875535"/>
                </a:cubicBezTo>
                <a:cubicBezTo>
                  <a:pt x="8162744" y="7876323"/>
                  <a:pt x="8161381" y="7877171"/>
                  <a:pt x="8159806" y="7877383"/>
                </a:cubicBezTo>
                <a:cubicBezTo>
                  <a:pt x="8160624" y="7883138"/>
                  <a:pt x="8158140" y="7889378"/>
                  <a:pt x="8154507" y="7894466"/>
                </a:cubicBezTo>
                <a:cubicBezTo>
                  <a:pt x="8155991" y="7894285"/>
                  <a:pt x="8157535" y="7894285"/>
                  <a:pt x="8158989" y="7894587"/>
                </a:cubicBezTo>
                <a:lnTo>
                  <a:pt x="8164258" y="7895799"/>
                </a:lnTo>
                <a:cubicBezTo>
                  <a:pt x="8170889" y="7897284"/>
                  <a:pt x="8174281" y="7904372"/>
                  <a:pt x="8172949" y="7910611"/>
                </a:cubicBezTo>
                <a:cubicBezTo>
                  <a:pt x="8171556" y="7917245"/>
                  <a:pt x="8164319" y="7920758"/>
                  <a:pt x="8158110" y="7919365"/>
                </a:cubicBezTo>
                <a:close/>
                <a:moveTo>
                  <a:pt x="8167831" y="7970434"/>
                </a:moveTo>
                <a:lnTo>
                  <a:pt x="8169012" y="7965163"/>
                </a:lnTo>
                <a:cubicBezTo>
                  <a:pt x="8169103" y="7964739"/>
                  <a:pt x="8169255" y="7964406"/>
                  <a:pt x="8169376" y="7964013"/>
                </a:cubicBezTo>
                <a:cubicBezTo>
                  <a:pt x="8168558" y="7963194"/>
                  <a:pt x="8167831" y="7962316"/>
                  <a:pt x="8167317" y="7961347"/>
                </a:cubicBezTo>
                <a:cubicBezTo>
                  <a:pt x="8164076" y="7955198"/>
                  <a:pt x="8166862" y="7948443"/>
                  <a:pt x="8172404" y="7944930"/>
                </a:cubicBezTo>
                <a:lnTo>
                  <a:pt x="8178854" y="7940840"/>
                </a:lnTo>
                <a:cubicBezTo>
                  <a:pt x="8184427" y="7937296"/>
                  <a:pt x="8192391" y="7940477"/>
                  <a:pt x="8195268" y="7945929"/>
                </a:cubicBezTo>
                <a:cubicBezTo>
                  <a:pt x="8198236" y="7951563"/>
                  <a:pt x="8196085" y="7957712"/>
                  <a:pt x="8191422" y="7961408"/>
                </a:cubicBezTo>
                <a:cubicBezTo>
                  <a:pt x="8192875" y="7963921"/>
                  <a:pt x="8193542" y="7966829"/>
                  <a:pt x="8192906" y="7969616"/>
                </a:cubicBezTo>
                <a:lnTo>
                  <a:pt x="8191725" y="7974886"/>
                </a:lnTo>
                <a:cubicBezTo>
                  <a:pt x="8190241" y="7981550"/>
                  <a:pt x="8184275" y="7985549"/>
                  <a:pt x="8177552" y="7984609"/>
                </a:cubicBezTo>
                <a:cubicBezTo>
                  <a:pt x="8171193" y="7983701"/>
                  <a:pt x="8166439" y="7976643"/>
                  <a:pt x="8167831" y="7970434"/>
                </a:cubicBezTo>
                <a:close/>
                <a:moveTo>
                  <a:pt x="8223491" y="8066816"/>
                </a:moveTo>
                <a:cubicBezTo>
                  <a:pt x="8219585" y="8065938"/>
                  <a:pt x="8217223" y="8063757"/>
                  <a:pt x="8216164" y="8061091"/>
                </a:cubicBezTo>
                <a:cubicBezTo>
                  <a:pt x="8215164" y="8067816"/>
                  <a:pt x="8208743" y="8074540"/>
                  <a:pt x="8200053" y="8072602"/>
                </a:cubicBezTo>
                <a:cubicBezTo>
                  <a:pt x="8190060" y="8070360"/>
                  <a:pt x="8190271" y="8059758"/>
                  <a:pt x="8195843" y="8053701"/>
                </a:cubicBezTo>
                <a:lnTo>
                  <a:pt x="8191604" y="8056366"/>
                </a:lnTo>
                <a:cubicBezTo>
                  <a:pt x="8186031" y="8059879"/>
                  <a:pt x="8178218" y="8057547"/>
                  <a:pt x="8174978" y="8052035"/>
                </a:cubicBezTo>
                <a:cubicBezTo>
                  <a:pt x="8171586" y="8046219"/>
                  <a:pt x="8173766" y="8038919"/>
                  <a:pt x="8179309" y="8035406"/>
                </a:cubicBezTo>
                <a:lnTo>
                  <a:pt x="8185759" y="8031316"/>
                </a:lnTo>
                <a:cubicBezTo>
                  <a:pt x="8191331" y="8027803"/>
                  <a:pt x="8199144" y="8030135"/>
                  <a:pt x="8202384" y="8035678"/>
                </a:cubicBezTo>
                <a:cubicBezTo>
                  <a:pt x="8205261" y="8040616"/>
                  <a:pt x="8204080" y="8046613"/>
                  <a:pt x="8200264" y="8050490"/>
                </a:cubicBezTo>
                <a:cubicBezTo>
                  <a:pt x="8202597" y="8049460"/>
                  <a:pt x="8205292" y="8049097"/>
                  <a:pt x="8208259" y="8049763"/>
                </a:cubicBezTo>
                <a:cubicBezTo>
                  <a:pt x="8212166" y="8050641"/>
                  <a:pt x="8214497" y="8052792"/>
                  <a:pt x="8215588" y="8055457"/>
                </a:cubicBezTo>
                <a:cubicBezTo>
                  <a:pt x="8216587" y="8048733"/>
                  <a:pt x="8223007" y="8042009"/>
                  <a:pt x="8231668" y="8043947"/>
                </a:cubicBezTo>
                <a:cubicBezTo>
                  <a:pt x="8246901" y="8047339"/>
                  <a:pt x="8238603" y="8070179"/>
                  <a:pt x="8223491" y="8066816"/>
                </a:cubicBezTo>
                <a:close/>
                <a:moveTo>
                  <a:pt x="8247930" y="7995090"/>
                </a:moveTo>
                <a:cubicBezTo>
                  <a:pt x="8245477" y="8001814"/>
                  <a:pt x="8238755" y="8003813"/>
                  <a:pt x="8232364" y="8002359"/>
                </a:cubicBezTo>
                <a:lnTo>
                  <a:pt x="8227096" y="8001147"/>
                </a:lnTo>
                <a:cubicBezTo>
                  <a:pt x="8220645" y="7999724"/>
                  <a:pt x="8217798" y="7991122"/>
                  <a:pt x="8219828" y="7985579"/>
                </a:cubicBezTo>
                <a:cubicBezTo>
                  <a:pt x="8222281" y="7978854"/>
                  <a:pt x="8229003" y="7976885"/>
                  <a:pt x="8235393" y="7978309"/>
                </a:cubicBezTo>
                <a:lnTo>
                  <a:pt x="8240662" y="7979490"/>
                </a:lnTo>
                <a:cubicBezTo>
                  <a:pt x="8247113" y="7980975"/>
                  <a:pt x="8249960" y="7989547"/>
                  <a:pt x="8247930" y="7995090"/>
                </a:cubicBezTo>
                <a:close/>
                <a:moveTo>
                  <a:pt x="8260498" y="7911944"/>
                </a:moveTo>
                <a:cubicBezTo>
                  <a:pt x="8275791" y="7915366"/>
                  <a:pt x="8269068" y="7938750"/>
                  <a:pt x="8253897" y="7935327"/>
                </a:cubicBezTo>
                <a:cubicBezTo>
                  <a:pt x="8238603" y="7931905"/>
                  <a:pt x="8245295" y="7908521"/>
                  <a:pt x="8260498" y="7911944"/>
                </a:cubicBezTo>
                <a:close/>
                <a:moveTo>
                  <a:pt x="8312585" y="8014869"/>
                </a:moveTo>
                <a:cubicBezTo>
                  <a:pt x="8305074" y="8013173"/>
                  <a:pt x="8303349" y="8006751"/>
                  <a:pt x="8305317" y="8001118"/>
                </a:cubicBezTo>
                <a:cubicBezTo>
                  <a:pt x="8304196" y="8001269"/>
                  <a:pt x="8303046" y="8001299"/>
                  <a:pt x="8301955" y="8001118"/>
                </a:cubicBezTo>
                <a:cubicBezTo>
                  <a:pt x="8300138" y="8007296"/>
                  <a:pt x="8293597" y="8010568"/>
                  <a:pt x="8287480" y="8009326"/>
                </a:cubicBezTo>
                <a:cubicBezTo>
                  <a:pt x="8283543" y="8008539"/>
                  <a:pt x="8280637" y="8005570"/>
                  <a:pt x="8279243" y="8001996"/>
                </a:cubicBezTo>
                <a:cubicBezTo>
                  <a:pt x="8279304" y="8002784"/>
                  <a:pt x="8279243" y="8003571"/>
                  <a:pt x="8279062" y="8004388"/>
                </a:cubicBezTo>
                <a:lnTo>
                  <a:pt x="8277881" y="8009659"/>
                </a:lnTo>
                <a:cubicBezTo>
                  <a:pt x="8276427" y="8016081"/>
                  <a:pt x="8271945" y="8021352"/>
                  <a:pt x="8264708" y="8020715"/>
                </a:cubicBezTo>
                <a:cubicBezTo>
                  <a:pt x="8258802" y="8020170"/>
                  <a:pt x="8252230" y="8013960"/>
                  <a:pt x="8253684" y="8007539"/>
                </a:cubicBezTo>
                <a:lnTo>
                  <a:pt x="8254865" y="8002269"/>
                </a:lnTo>
                <a:cubicBezTo>
                  <a:pt x="8256319" y="7995847"/>
                  <a:pt x="8260771" y="7990576"/>
                  <a:pt x="8268038" y="7991212"/>
                </a:cubicBezTo>
                <a:cubicBezTo>
                  <a:pt x="8272248" y="7991606"/>
                  <a:pt x="8276730" y="7994877"/>
                  <a:pt x="8278486" y="7999028"/>
                </a:cubicBezTo>
                <a:cubicBezTo>
                  <a:pt x="8278274" y="7997543"/>
                  <a:pt x="8278305" y="7996059"/>
                  <a:pt x="8278638" y="7994605"/>
                </a:cubicBezTo>
                <a:lnTo>
                  <a:pt x="8279819" y="7989335"/>
                </a:lnTo>
                <a:cubicBezTo>
                  <a:pt x="8280243" y="7987457"/>
                  <a:pt x="8281121" y="7985881"/>
                  <a:pt x="8282271" y="7984548"/>
                </a:cubicBezTo>
                <a:cubicBezTo>
                  <a:pt x="8279819" y="7979400"/>
                  <a:pt x="8279243" y="7973523"/>
                  <a:pt x="8281726" y="7967678"/>
                </a:cubicBezTo>
                <a:cubicBezTo>
                  <a:pt x="8283301" y="7963952"/>
                  <a:pt x="8285633" y="7961104"/>
                  <a:pt x="8288480" y="7958893"/>
                </a:cubicBezTo>
                <a:cubicBezTo>
                  <a:pt x="8287935" y="7957107"/>
                  <a:pt x="8287722" y="7955138"/>
                  <a:pt x="8287995" y="7953108"/>
                </a:cubicBezTo>
                <a:cubicBezTo>
                  <a:pt x="8288903" y="7946778"/>
                  <a:pt x="8295990" y="7942022"/>
                  <a:pt x="8302198" y="7943415"/>
                </a:cubicBezTo>
                <a:lnTo>
                  <a:pt x="8312737" y="7945808"/>
                </a:lnTo>
                <a:cubicBezTo>
                  <a:pt x="8317097" y="7946778"/>
                  <a:pt x="8320307" y="7949746"/>
                  <a:pt x="8321731" y="7953532"/>
                </a:cubicBezTo>
                <a:cubicBezTo>
                  <a:pt x="8321912" y="7953532"/>
                  <a:pt x="8322063" y="7953593"/>
                  <a:pt x="8322245" y="7953623"/>
                </a:cubicBezTo>
                <a:cubicBezTo>
                  <a:pt x="8321549" y="7946202"/>
                  <a:pt x="8327121" y="7937932"/>
                  <a:pt x="8336569" y="7940083"/>
                </a:cubicBezTo>
                <a:cubicBezTo>
                  <a:pt x="8347986" y="7942628"/>
                  <a:pt x="8347925" y="7956561"/>
                  <a:pt x="8340809" y="7961983"/>
                </a:cubicBezTo>
                <a:cubicBezTo>
                  <a:pt x="8346108" y="7968646"/>
                  <a:pt x="8346108" y="7979763"/>
                  <a:pt x="8343262" y="7987487"/>
                </a:cubicBezTo>
                <a:cubicBezTo>
                  <a:pt x="8341263" y="7992908"/>
                  <a:pt x="8334934" y="7996180"/>
                  <a:pt x="8328424" y="7998089"/>
                </a:cubicBezTo>
                <a:cubicBezTo>
                  <a:pt x="8331028" y="8005813"/>
                  <a:pt x="8323608" y="8017353"/>
                  <a:pt x="8312585" y="8014869"/>
                </a:cubicBezTo>
                <a:close/>
                <a:moveTo>
                  <a:pt x="8347290" y="8116825"/>
                </a:moveTo>
                <a:cubicBezTo>
                  <a:pt x="8345836" y="8116492"/>
                  <a:pt x="8344716" y="8115825"/>
                  <a:pt x="8343595" y="8115159"/>
                </a:cubicBezTo>
                <a:cubicBezTo>
                  <a:pt x="8344624" y="8120853"/>
                  <a:pt x="8342535" y="8127457"/>
                  <a:pt x="8335843" y="8130213"/>
                </a:cubicBezTo>
                <a:cubicBezTo>
                  <a:pt x="8321397" y="8136120"/>
                  <a:pt x="8315310" y="8112585"/>
                  <a:pt x="8329574" y="8106739"/>
                </a:cubicBezTo>
                <a:cubicBezTo>
                  <a:pt x="8332814" y="8105406"/>
                  <a:pt x="8335570" y="8105708"/>
                  <a:pt x="8337811" y="8106829"/>
                </a:cubicBezTo>
                <a:cubicBezTo>
                  <a:pt x="8336600" y="8099257"/>
                  <a:pt x="8341718" y="8090715"/>
                  <a:pt x="8351257" y="8092866"/>
                </a:cubicBezTo>
                <a:cubicBezTo>
                  <a:pt x="8366489" y="8096289"/>
                  <a:pt x="8362522" y="8120278"/>
                  <a:pt x="8347290" y="8116825"/>
                </a:cubicBezTo>
                <a:close/>
                <a:moveTo>
                  <a:pt x="8375574" y="8084475"/>
                </a:moveTo>
                <a:lnTo>
                  <a:pt x="8370305" y="8083294"/>
                </a:lnTo>
                <a:cubicBezTo>
                  <a:pt x="8363673" y="8081809"/>
                  <a:pt x="8360282" y="8074753"/>
                  <a:pt x="8361613" y="8068483"/>
                </a:cubicBezTo>
                <a:cubicBezTo>
                  <a:pt x="8362371" y="8064878"/>
                  <a:pt x="8364945" y="8062303"/>
                  <a:pt x="8368064" y="8060849"/>
                </a:cubicBezTo>
                <a:lnTo>
                  <a:pt x="8368397" y="8059305"/>
                </a:lnTo>
                <a:cubicBezTo>
                  <a:pt x="8369518" y="8054337"/>
                  <a:pt x="8372788" y="8050733"/>
                  <a:pt x="8377240" y="8049490"/>
                </a:cubicBezTo>
                <a:cubicBezTo>
                  <a:pt x="8374575" y="8046855"/>
                  <a:pt x="8372879" y="8043220"/>
                  <a:pt x="8373666" y="8039646"/>
                </a:cubicBezTo>
                <a:lnTo>
                  <a:pt x="8374847" y="8034376"/>
                </a:lnTo>
                <a:cubicBezTo>
                  <a:pt x="8376361" y="8027712"/>
                  <a:pt x="8381237" y="8023229"/>
                  <a:pt x="8388353" y="8023744"/>
                </a:cubicBezTo>
                <a:cubicBezTo>
                  <a:pt x="8394440" y="8024199"/>
                  <a:pt x="8400376" y="8031044"/>
                  <a:pt x="8398983" y="8037254"/>
                </a:cubicBezTo>
                <a:lnTo>
                  <a:pt x="8397802" y="8042523"/>
                </a:lnTo>
                <a:cubicBezTo>
                  <a:pt x="8396651" y="8047612"/>
                  <a:pt x="8393471" y="8051398"/>
                  <a:pt x="8388869" y="8052671"/>
                </a:cubicBezTo>
                <a:cubicBezTo>
                  <a:pt x="8391564" y="8055397"/>
                  <a:pt x="8393259" y="8059214"/>
                  <a:pt x="8392442" y="8062878"/>
                </a:cubicBezTo>
                <a:lnTo>
                  <a:pt x="8391260" y="8068149"/>
                </a:lnTo>
                <a:cubicBezTo>
                  <a:pt x="8391079" y="8068998"/>
                  <a:pt x="8390655" y="8069664"/>
                  <a:pt x="8390352" y="8070421"/>
                </a:cubicBezTo>
                <a:cubicBezTo>
                  <a:pt x="8390686" y="8072177"/>
                  <a:pt x="8390776" y="8073965"/>
                  <a:pt x="8390413" y="8075752"/>
                </a:cubicBezTo>
                <a:cubicBezTo>
                  <a:pt x="8388990" y="8082325"/>
                  <a:pt x="8381752" y="8085839"/>
                  <a:pt x="8375574" y="8084475"/>
                </a:cubicBezTo>
                <a:close/>
                <a:moveTo>
                  <a:pt x="8433203" y="8175497"/>
                </a:moveTo>
                <a:cubicBezTo>
                  <a:pt x="8431901" y="8178949"/>
                  <a:pt x="8428812" y="8180979"/>
                  <a:pt x="8425420" y="8181736"/>
                </a:cubicBezTo>
                <a:cubicBezTo>
                  <a:pt x="8425269" y="8181918"/>
                  <a:pt x="8425117" y="8182100"/>
                  <a:pt x="8424935" y="8182312"/>
                </a:cubicBezTo>
                <a:cubicBezTo>
                  <a:pt x="8420484" y="8187461"/>
                  <a:pt x="8412853" y="8187401"/>
                  <a:pt x="8407796" y="8183311"/>
                </a:cubicBezTo>
                <a:cubicBezTo>
                  <a:pt x="8406281" y="8182070"/>
                  <a:pt x="8405342" y="8180464"/>
                  <a:pt x="8404676" y="8178707"/>
                </a:cubicBezTo>
                <a:cubicBezTo>
                  <a:pt x="8402647" y="8181827"/>
                  <a:pt x="8399255" y="8183766"/>
                  <a:pt x="8394258" y="8182675"/>
                </a:cubicBezTo>
                <a:cubicBezTo>
                  <a:pt x="8379209" y="8179283"/>
                  <a:pt x="8381237" y="8155051"/>
                  <a:pt x="8396469" y="8158473"/>
                </a:cubicBezTo>
                <a:cubicBezTo>
                  <a:pt x="8398226" y="8158867"/>
                  <a:pt x="8399649" y="8159595"/>
                  <a:pt x="8400951" y="8160473"/>
                </a:cubicBezTo>
                <a:lnTo>
                  <a:pt x="8400861" y="8160261"/>
                </a:lnTo>
                <a:cubicBezTo>
                  <a:pt x="8398286" y="8153961"/>
                  <a:pt x="8401950" y="8147145"/>
                  <a:pt x="8407886" y="8144571"/>
                </a:cubicBezTo>
                <a:cubicBezTo>
                  <a:pt x="8414003" y="8141935"/>
                  <a:pt x="8421150" y="8145722"/>
                  <a:pt x="8423573" y="8151598"/>
                </a:cubicBezTo>
                <a:lnTo>
                  <a:pt x="8425269" y="8155778"/>
                </a:lnTo>
                <a:cubicBezTo>
                  <a:pt x="8428782" y="8156535"/>
                  <a:pt x="8431961" y="8158655"/>
                  <a:pt x="8433718" y="8162169"/>
                </a:cubicBezTo>
                <a:cubicBezTo>
                  <a:pt x="8436019" y="8166712"/>
                  <a:pt x="8434868" y="8171044"/>
                  <a:pt x="8433203" y="8175497"/>
                </a:cubicBezTo>
                <a:close/>
                <a:moveTo>
                  <a:pt x="8432476" y="8124912"/>
                </a:moveTo>
                <a:cubicBezTo>
                  <a:pt x="8425874" y="8122974"/>
                  <a:pt x="8422815" y="8116219"/>
                  <a:pt x="8424239" y="8109828"/>
                </a:cubicBezTo>
                <a:lnTo>
                  <a:pt x="8425420" y="8104557"/>
                </a:lnTo>
                <a:cubicBezTo>
                  <a:pt x="8426873" y="8098136"/>
                  <a:pt x="8434505" y="8094562"/>
                  <a:pt x="8440501" y="8096318"/>
                </a:cubicBezTo>
                <a:cubicBezTo>
                  <a:pt x="8447102" y="8098258"/>
                  <a:pt x="8450161" y="8105012"/>
                  <a:pt x="8448738" y="8111403"/>
                </a:cubicBezTo>
                <a:lnTo>
                  <a:pt x="8447557" y="8116673"/>
                </a:lnTo>
                <a:cubicBezTo>
                  <a:pt x="8446134" y="8123125"/>
                  <a:pt x="8438473" y="8126700"/>
                  <a:pt x="8432476" y="8124912"/>
                </a:cubicBezTo>
                <a:close/>
                <a:moveTo>
                  <a:pt x="8469634" y="8189278"/>
                </a:moveTo>
                <a:cubicBezTo>
                  <a:pt x="8468846" y="8191399"/>
                  <a:pt x="8467665" y="8193398"/>
                  <a:pt x="8465666" y="8194670"/>
                </a:cubicBezTo>
                <a:lnTo>
                  <a:pt x="8459217" y="8198760"/>
                </a:lnTo>
                <a:cubicBezTo>
                  <a:pt x="8453644" y="8202273"/>
                  <a:pt x="8446286" y="8201576"/>
                  <a:pt x="8442258" y="8195973"/>
                </a:cubicBezTo>
                <a:cubicBezTo>
                  <a:pt x="8438594" y="8190853"/>
                  <a:pt x="8439502" y="8182524"/>
                  <a:pt x="8445043" y="8179010"/>
                </a:cubicBezTo>
                <a:cubicBezTo>
                  <a:pt x="8446013" y="8178405"/>
                  <a:pt x="8446981" y="8177769"/>
                  <a:pt x="8447951" y="8177162"/>
                </a:cubicBezTo>
                <a:cubicBezTo>
                  <a:pt x="8449041" y="8175406"/>
                  <a:pt x="8450525" y="8173831"/>
                  <a:pt x="8453038" y="8172801"/>
                </a:cubicBezTo>
                <a:cubicBezTo>
                  <a:pt x="8459338" y="8170226"/>
                  <a:pt x="8464879" y="8173013"/>
                  <a:pt x="8468059" y="8177345"/>
                </a:cubicBezTo>
                <a:cubicBezTo>
                  <a:pt x="8468180" y="8177466"/>
                  <a:pt x="8468332" y="8177556"/>
                  <a:pt x="8468453" y="8177708"/>
                </a:cubicBezTo>
                <a:cubicBezTo>
                  <a:pt x="8468543" y="8177829"/>
                  <a:pt x="8468543" y="8178011"/>
                  <a:pt x="8468634" y="8178132"/>
                </a:cubicBezTo>
                <a:cubicBezTo>
                  <a:pt x="8469361" y="8179283"/>
                  <a:pt x="8469876" y="8180495"/>
                  <a:pt x="8470239" y="8181767"/>
                </a:cubicBezTo>
                <a:cubicBezTo>
                  <a:pt x="8470270" y="8181888"/>
                  <a:pt x="8470330" y="8182009"/>
                  <a:pt x="8470360" y="8182130"/>
                </a:cubicBezTo>
                <a:cubicBezTo>
                  <a:pt x="8470966" y="8184583"/>
                  <a:pt x="8470754" y="8187007"/>
                  <a:pt x="8469634" y="8189278"/>
                </a:cubicBezTo>
                <a:close/>
                <a:moveTo>
                  <a:pt x="8519025" y="8178920"/>
                </a:moveTo>
                <a:lnTo>
                  <a:pt x="8516027" y="8180828"/>
                </a:lnTo>
                <a:cubicBezTo>
                  <a:pt x="8515331" y="8181676"/>
                  <a:pt x="8514604" y="8182493"/>
                  <a:pt x="8513756" y="8183251"/>
                </a:cubicBezTo>
                <a:cubicBezTo>
                  <a:pt x="8507246" y="8188976"/>
                  <a:pt x="8497645" y="8190006"/>
                  <a:pt x="8489560" y="8192096"/>
                </a:cubicBezTo>
                <a:cubicBezTo>
                  <a:pt x="8477356" y="8195246"/>
                  <a:pt x="8472117" y="8180403"/>
                  <a:pt x="8478386" y="8172437"/>
                </a:cubicBezTo>
                <a:lnTo>
                  <a:pt x="8477447" y="8172346"/>
                </a:lnTo>
                <a:cubicBezTo>
                  <a:pt x="8473752" y="8172740"/>
                  <a:pt x="8470663" y="8171377"/>
                  <a:pt x="8468483" y="8169075"/>
                </a:cubicBezTo>
                <a:cubicBezTo>
                  <a:pt x="8463092" y="8164350"/>
                  <a:pt x="8461063" y="8155354"/>
                  <a:pt x="8468059" y="8150749"/>
                </a:cubicBezTo>
                <a:cubicBezTo>
                  <a:pt x="8469936" y="8149477"/>
                  <a:pt x="8471693" y="8148023"/>
                  <a:pt x="8473600" y="8146782"/>
                </a:cubicBezTo>
                <a:cubicBezTo>
                  <a:pt x="8474025" y="8146419"/>
                  <a:pt x="8474449" y="8146025"/>
                  <a:pt x="8474873" y="8145631"/>
                </a:cubicBezTo>
                <a:cubicBezTo>
                  <a:pt x="8475962" y="8144358"/>
                  <a:pt x="8476992" y="8143238"/>
                  <a:pt x="8478204" y="8142360"/>
                </a:cubicBezTo>
                <a:cubicBezTo>
                  <a:pt x="8478294" y="8138725"/>
                  <a:pt x="8479869" y="8134999"/>
                  <a:pt x="8482444" y="8132818"/>
                </a:cubicBezTo>
                <a:cubicBezTo>
                  <a:pt x="8487804" y="8128244"/>
                  <a:pt x="8494799" y="8129699"/>
                  <a:pt x="8499554" y="8134211"/>
                </a:cubicBezTo>
                <a:cubicBezTo>
                  <a:pt x="8496192" y="8131031"/>
                  <a:pt x="8496737" y="8132727"/>
                  <a:pt x="8499704" y="8133151"/>
                </a:cubicBezTo>
                <a:cubicBezTo>
                  <a:pt x="8502097" y="8133485"/>
                  <a:pt x="8503641" y="8134000"/>
                  <a:pt x="8505700" y="8135029"/>
                </a:cubicBezTo>
                <a:cubicBezTo>
                  <a:pt x="8510304" y="8137331"/>
                  <a:pt x="8512878" y="8140966"/>
                  <a:pt x="8515543" y="8145176"/>
                </a:cubicBezTo>
                <a:cubicBezTo>
                  <a:pt x="8516330" y="8146419"/>
                  <a:pt x="8516603" y="8147994"/>
                  <a:pt x="8516663" y="8149598"/>
                </a:cubicBezTo>
                <a:cubicBezTo>
                  <a:pt x="8518238" y="8151295"/>
                  <a:pt x="8519449" y="8153354"/>
                  <a:pt x="8519904" y="8155536"/>
                </a:cubicBezTo>
                <a:cubicBezTo>
                  <a:pt x="8520267" y="8157292"/>
                  <a:pt x="8520540" y="8159049"/>
                  <a:pt x="8520721" y="8160836"/>
                </a:cubicBezTo>
                <a:cubicBezTo>
                  <a:pt x="8521055" y="8161199"/>
                  <a:pt x="8521387" y="8161503"/>
                  <a:pt x="8521690" y="8161927"/>
                </a:cubicBezTo>
                <a:cubicBezTo>
                  <a:pt x="8525415" y="8167016"/>
                  <a:pt x="8524567" y="8175406"/>
                  <a:pt x="8519025" y="8178920"/>
                </a:cubicBezTo>
                <a:close/>
                <a:moveTo>
                  <a:pt x="8514998" y="8131455"/>
                </a:moveTo>
                <a:lnTo>
                  <a:pt x="8509729" y="8130244"/>
                </a:lnTo>
                <a:cubicBezTo>
                  <a:pt x="8503096" y="8128759"/>
                  <a:pt x="8498705" y="8123519"/>
                  <a:pt x="8499372" y="8116522"/>
                </a:cubicBezTo>
                <a:cubicBezTo>
                  <a:pt x="8499554" y="8114796"/>
                  <a:pt x="8500280" y="8113160"/>
                  <a:pt x="8501279" y="8111676"/>
                </a:cubicBezTo>
                <a:cubicBezTo>
                  <a:pt x="8499704" y="8111949"/>
                  <a:pt x="8498009" y="8111978"/>
                  <a:pt x="8496162" y="8111555"/>
                </a:cubicBezTo>
                <a:cubicBezTo>
                  <a:pt x="8480898" y="8108132"/>
                  <a:pt x="8488106" y="8084900"/>
                  <a:pt x="8503278" y="8088323"/>
                </a:cubicBezTo>
                <a:cubicBezTo>
                  <a:pt x="8512696" y="8090442"/>
                  <a:pt x="8513514" y="8100045"/>
                  <a:pt x="8509244" y="8106315"/>
                </a:cubicBezTo>
                <a:cubicBezTo>
                  <a:pt x="8510516" y="8106072"/>
                  <a:pt x="8511818" y="8105890"/>
                  <a:pt x="8513060" y="8106193"/>
                </a:cubicBezTo>
                <a:lnTo>
                  <a:pt x="8518329" y="8107375"/>
                </a:lnTo>
                <a:cubicBezTo>
                  <a:pt x="8524961" y="8108858"/>
                  <a:pt x="8529322" y="8114099"/>
                  <a:pt x="8528656" y="8121126"/>
                </a:cubicBezTo>
                <a:cubicBezTo>
                  <a:pt x="8528141" y="8127275"/>
                  <a:pt x="8521236" y="8132849"/>
                  <a:pt x="8514998" y="8131455"/>
                </a:cubicBezTo>
                <a:close/>
                <a:moveTo>
                  <a:pt x="8518723" y="8088988"/>
                </a:moveTo>
                <a:cubicBezTo>
                  <a:pt x="8503460" y="8085566"/>
                  <a:pt x="8509002" y="8061879"/>
                  <a:pt x="8524264" y="8065332"/>
                </a:cubicBezTo>
                <a:cubicBezTo>
                  <a:pt x="8539527" y="8068754"/>
                  <a:pt x="8533986" y="8092411"/>
                  <a:pt x="8518723" y="8088988"/>
                </a:cubicBezTo>
                <a:close/>
                <a:moveTo>
                  <a:pt x="8537650" y="7999876"/>
                </a:moveTo>
                <a:cubicBezTo>
                  <a:pt x="8531866" y="8003541"/>
                  <a:pt x="8525415" y="8003631"/>
                  <a:pt x="8520540" y="7998240"/>
                </a:cubicBezTo>
                <a:cubicBezTo>
                  <a:pt x="8516512" y="7993788"/>
                  <a:pt x="8516785" y="7984548"/>
                  <a:pt x="8522175" y="7981126"/>
                </a:cubicBezTo>
                <a:lnTo>
                  <a:pt x="8528625" y="7977037"/>
                </a:lnTo>
                <a:cubicBezTo>
                  <a:pt x="8534379" y="7973372"/>
                  <a:pt x="8540860" y="7973281"/>
                  <a:pt x="8545736" y="7978672"/>
                </a:cubicBezTo>
                <a:cubicBezTo>
                  <a:pt x="8549763" y="7983125"/>
                  <a:pt x="8549490" y="7992364"/>
                  <a:pt x="8544100" y="7995786"/>
                </a:cubicBezTo>
                <a:cubicBezTo>
                  <a:pt x="8541920" y="7997150"/>
                  <a:pt x="8539800" y="7998512"/>
                  <a:pt x="8537650" y="7999876"/>
                </a:cubicBezTo>
                <a:close/>
                <a:moveTo>
                  <a:pt x="8551428" y="8035345"/>
                </a:moveTo>
                <a:cubicBezTo>
                  <a:pt x="8536196" y="8031923"/>
                  <a:pt x="8544706" y="8009144"/>
                  <a:pt x="8559756" y="8012537"/>
                </a:cubicBezTo>
                <a:cubicBezTo>
                  <a:pt x="8574989" y="8015929"/>
                  <a:pt x="8566479" y="8038737"/>
                  <a:pt x="8551428" y="8035345"/>
                </a:cubicBezTo>
                <a:close/>
                <a:moveTo>
                  <a:pt x="8590464" y="7922545"/>
                </a:moveTo>
                <a:cubicBezTo>
                  <a:pt x="8588556" y="7927604"/>
                  <a:pt x="8583286" y="7931875"/>
                  <a:pt x="8577775" y="7930632"/>
                </a:cubicBezTo>
                <a:lnTo>
                  <a:pt x="8572506" y="7929451"/>
                </a:lnTo>
                <a:cubicBezTo>
                  <a:pt x="8566086" y="7928027"/>
                  <a:pt x="8561089" y="7922939"/>
                  <a:pt x="8561937" y="7915912"/>
                </a:cubicBezTo>
                <a:cubicBezTo>
                  <a:pt x="8562633" y="7910248"/>
                  <a:pt x="8568266" y="7904947"/>
                  <a:pt x="8574231" y="7905402"/>
                </a:cubicBezTo>
                <a:cubicBezTo>
                  <a:pt x="8576685" y="7903433"/>
                  <a:pt x="8579925" y="7902372"/>
                  <a:pt x="8583953" y="7903281"/>
                </a:cubicBezTo>
                <a:cubicBezTo>
                  <a:pt x="8593886" y="7905492"/>
                  <a:pt x="8595006" y="7916184"/>
                  <a:pt x="8590464" y="7922545"/>
                </a:cubicBezTo>
                <a:close/>
                <a:moveTo>
                  <a:pt x="8590342" y="7722086"/>
                </a:moveTo>
                <a:lnTo>
                  <a:pt x="8595612" y="7723298"/>
                </a:lnTo>
                <a:cubicBezTo>
                  <a:pt x="8602031" y="7724722"/>
                  <a:pt x="8606998" y="7729932"/>
                  <a:pt x="8606060" y="7736929"/>
                </a:cubicBezTo>
                <a:cubicBezTo>
                  <a:pt x="8605242" y="7743017"/>
                  <a:pt x="8598822" y="7748833"/>
                  <a:pt x="8592432" y="7747409"/>
                </a:cubicBezTo>
                <a:lnTo>
                  <a:pt x="8587162" y="7746228"/>
                </a:lnTo>
                <a:cubicBezTo>
                  <a:pt x="8580743" y="7744774"/>
                  <a:pt x="8575777" y="7739594"/>
                  <a:pt x="8576715" y="7732597"/>
                </a:cubicBezTo>
                <a:cubicBezTo>
                  <a:pt x="8577533" y="7726479"/>
                  <a:pt x="8583953" y="7720663"/>
                  <a:pt x="8590342" y="7722086"/>
                </a:cubicBezTo>
                <a:close/>
                <a:moveTo>
                  <a:pt x="8569356" y="7779455"/>
                </a:moveTo>
                <a:cubicBezTo>
                  <a:pt x="8574928" y="7775942"/>
                  <a:pt x="8582923" y="7779304"/>
                  <a:pt x="8585710" y="7784726"/>
                </a:cubicBezTo>
                <a:cubicBezTo>
                  <a:pt x="8588889" y="7790935"/>
                  <a:pt x="8585981" y="7797569"/>
                  <a:pt x="8580440" y="7801083"/>
                </a:cubicBezTo>
                <a:lnTo>
                  <a:pt x="8573989" y="7805172"/>
                </a:lnTo>
                <a:cubicBezTo>
                  <a:pt x="8568417" y="7808685"/>
                  <a:pt x="8560422" y="7805323"/>
                  <a:pt x="8557637" y="7799902"/>
                </a:cubicBezTo>
                <a:cubicBezTo>
                  <a:pt x="8554457" y="7793692"/>
                  <a:pt x="8557364" y="7787058"/>
                  <a:pt x="8562906" y="7783545"/>
                </a:cubicBezTo>
                <a:lnTo>
                  <a:pt x="8569356" y="7779455"/>
                </a:lnTo>
                <a:close/>
                <a:moveTo>
                  <a:pt x="8576685" y="7651753"/>
                </a:moveTo>
                <a:cubicBezTo>
                  <a:pt x="8571083" y="7655236"/>
                  <a:pt x="8563451" y="7653389"/>
                  <a:pt x="8559969" y="7647846"/>
                </a:cubicBezTo>
                <a:cubicBezTo>
                  <a:pt x="8558606" y="7645695"/>
                  <a:pt x="8557243" y="7643545"/>
                  <a:pt x="8555880" y="7641394"/>
                </a:cubicBezTo>
                <a:cubicBezTo>
                  <a:pt x="8552367" y="7635821"/>
                  <a:pt x="8554245" y="7628127"/>
                  <a:pt x="8559817" y="7624674"/>
                </a:cubicBezTo>
                <a:cubicBezTo>
                  <a:pt x="8565419" y="7621191"/>
                  <a:pt x="8573021" y="7623069"/>
                  <a:pt x="8576533" y="7628582"/>
                </a:cubicBezTo>
                <a:lnTo>
                  <a:pt x="8580621" y="7635033"/>
                </a:lnTo>
                <a:cubicBezTo>
                  <a:pt x="8584104" y="7640607"/>
                  <a:pt x="8582226" y="7648330"/>
                  <a:pt x="8576685" y="7651753"/>
                </a:cubicBezTo>
                <a:close/>
                <a:moveTo>
                  <a:pt x="8610814" y="7500606"/>
                </a:moveTo>
                <a:cubicBezTo>
                  <a:pt x="8615962" y="7497759"/>
                  <a:pt x="8624108" y="7500152"/>
                  <a:pt x="8626319" y="7505786"/>
                </a:cubicBezTo>
                <a:lnTo>
                  <a:pt x="8628196" y="7510572"/>
                </a:lnTo>
                <a:cubicBezTo>
                  <a:pt x="8629802" y="7514661"/>
                  <a:pt x="8629408" y="7518750"/>
                  <a:pt x="8627258" y="7522021"/>
                </a:cubicBezTo>
                <a:lnTo>
                  <a:pt x="8627470" y="7522173"/>
                </a:lnTo>
                <a:cubicBezTo>
                  <a:pt x="8632860" y="7525747"/>
                  <a:pt x="8634162" y="7532653"/>
                  <a:pt x="8630983" y="7538136"/>
                </a:cubicBezTo>
                <a:cubicBezTo>
                  <a:pt x="8627893" y="7543497"/>
                  <a:pt x="8620050" y="7544981"/>
                  <a:pt x="8614993" y="7541649"/>
                </a:cubicBezTo>
                <a:lnTo>
                  <a:pt x="8610723" y="7538802"/>
                </a:lnTo>
                <a:cubicBezTo>
                  <a:pt x="8605332" y="7535228"/>
                  <a:pt x="8604030" y="7528322"/>
                  <a:pt x="8607210" y="7522809"/>
                </a:cubicBezTo>
                <a:cubicBezTo>
                  <a:pt x="8607453" y="7522385"/>
                  <a:pt x="8607877" y="7522173"/>
                  <a:pt x="8608179" y="7521779"/>
                </a:cubicBezTo>
                <a:cubicBezTo>
                  <a:pt x="8607998" y="7521446"/>
                  <a:pt x="8607635" y="7521204"/>
                  <a:pt x="8607513" y="7520871"/>
                </a:cubicBezTo>
                <a:lnTo>
                  <a:pt x="8605636" y="7516085"/>
                </a:lnTo>
                <a:cubicBezTo>
                  <a:pt x="8603243" y="7510087"/>
                  <a:pt x="8604939" y="7503878"/>
                  <a:pt x="8610814" y="7500606"/>
                </a:cubicBezTo>
                <a:close/>
                <a:moveTo>
                  <a:pt x="8581984" y="7539620"/>
                </a:moveTo>
                <a:cubicBezTo>
                  <a:pt x="8587223" y="7537015"/>
                  <a:pt x="8595218" y="7538984"/>
                  <a:pt x="8597489" y="7544799"/>
                </a:cubicBezTo>
                <a:lnTo>
                  <a:pt x="8599367" y="7549585"/>
                </a:lnTo>
                <a:cubicBezTo>
                  <a:pt x="8599912" y="7550948"/>
                  <a:pt x="8600185" y="7552342"/>
                  <a:pt x="8600306" y="7553735"/>
                </a:cubicBezTo>
                <a:cubicBezTo>
                  <a:pt x="8603122" y="7552524"/>
                  <a:pt x="8606393" y="7552372"/>
                  <a:pt x="8609330" y="7553644"/>
                </a:cubicBezTo>
                <a:lnTo>
                  <a:pt x="8615993" y="7556552"/>
                </a:lnTo>
                <a:cubicBezTo>
                  <a:pt x="8621746" y="7559036"/>
                  <a:pt x="8624563" y="7565972"/>
                  <a:pt x="8622079" y="7571727"/>
                </a:cubicBezTo>
                <a:cubicBezTo>
                  <a:pt x="8619627" y="7577422"/>
                  <a:pt x="8612631" y="7580299"/>
                  <a:pt x="8606907" y="7577815"/>
                </a:cubicBezTo>
                <a:lnTo>
                  <a:pt x="8601457" y="7575453"/>
                </a:lnTo>
                <a:cubicBezTo>
                  <a:pt x="8602244" y="7577543"/>
                  <a:pt x="8602698" y="7579784"/>
                  <a:pt x="8602183" y="7582086"/>
                </a:cubicBezTo>
                <a:lnTo>
                  <a:pt x="8601002" y="7587357"/>
                </a:lnTo>
                <a:cubicBezTo>
                  <a:pt x="8599548" y="7593778"/>
                  <a:pt x="8593037" y="7598080"/>
                  <a:pt x="8586557" y="7596686"/>
                </a:cubicBezTo>
                <a:cubicBezTo>
                  <a:pt x="8583256" y="7595989"/>
                  <a:pt x="8580531" y="7593808"/>
                  <a:pt x="8578835" y="7591022"/>
                </a:cubicBezTo>
                <a:cubicBezTo>
                  <a:pt x="8578714" y="7590870"/>
                  <a:pt x="8578562" y="7590780"/>
                  <a:pt x="8578441" y="7590628"/>
                </a:cubicBezTo>
                <a:cubicBezTo>
                  <a:pt x="8572839" y="7594475"/>
                  <a:pt x="8563906" y="7594112"/>
                  <a:pt x="8560635" y="7585842"/>
                </a:cubicBezTo>
                <a:cubicBezTo>
                  <a:pt x="8555820" y="7573666"/>
                  <a:pt x="8571991" y="7566033"/>
                  <a:pt x="8579683" y="7573757"/>
                </a:cubicBezTo>
                <a:lnTo>
                  <a:pt x="8580228" y="7572939"/>
                </a:lnTo>
                <a:cubicBezTo>
                  <a:pt x="8581712" y="7570697"/>
                  <a:pt x="8583953" y="7569153"/>
                  <a:pt x="8586436" y="7568274"/>
                </a:cubicBezTo>
                <a:cubicBezTo>
                  <a:pt x="8586466" y="7568274"/>
                  <a:pt x="8586496" y="7568244"/>
                  <a:pt x="8586527" y="7568244"/>
                </a:cubicBezTo>
                <a:cubicBezTo>
                  <a:pt x="8588526" y="7567547"/>
                  <a:pt x="8590646" y="7567184"/>
                  <a:pt x="8592856" y="7567638"/>
                </a:cubicBezTo>
                <a:cubicBezTo>
                  <a:pt x="8593280" y="7567729"/>
                  <a:pt x="8593613" y="7568032"/>
                  <a:pt x="8594037" y="7568183"/>
                </a:cubicBezTo>
                <a:cubicBezTo>
                  <a:pt x="8593734" y="7567275"/>
                  <a:pt x="8593583" y="7566305"/>
                  <a:pt x="8593462" y="7565306"/>
                </a:cubicBezTo>
                <a:cubicBezTo>
                  <a:pt x="8588222" y="7567426"/>
                  <a:pt x="8580864" y="7565487"/>
                  <a:pt x="8578683" y="7559914"/>
                </a:cubicBezTo>
                <a:lnTo>
                  <a:pt x="8576806" y="7555128"/>
                </a:lnTo>
                <a:cubicBezTo>
                  <a:pt x="8574504" y="7549313"/>
                  <a:pt x="8575988" y="7542619"/>
                  <a:pt x="8581984" y="7539620"/>
                </a:cubicBezTo>
                <a:close/>
                <a:moveTo>
                  <a:pt x="8567176" y="7552917"/>
                </a:moveTo>
                <a:cubicBezTo>
                  <a:pt x="8562421" y="7554644"/>
                  <a:pt x="8557424" y="7554553"/>
                  <a:pt x="8552640" y="7553402"/>
                </a:cubicBezTo>
                <a:cubicBezTo>
                  <a:pt x="8558302" y="7558794"/>
                  <a:pt x="8557061" y="7567426"/>
                  <a:pt x="8552427" y="7571757"/>
                </a:cubicBezTo>
                <a:cubicBezTo>
                  <a:pt x="8552792" y="7573787"/>
                  <a:pt x="8552216" y="7575514"/>
                  <a:pt x="8551580" y="7577179"/>
                </a:cubicBezTo>
                <a:cubicBezTo>
                  <a:pt x="8553337" y="7584843"/>
                  <a:pt x="8548824" y="7593657"/>
                  <a:pt x="8539194" y="7591507"/>
                </a:cubicBezTo>
                <a:cubicBezTo>
                  <a:pt x="8535803" y="7590749"/>
                  <a:pt x="8533410" y="7588841"/>
                  <a:pt x="8531744" y="7586509"/>
                </a:cubicBezTo>
                <a:cubicBezTo>
                  <a:pt x="8531048" y="7587539"/>
                  <a:pt x="8530170" y="7588296"/>
                  <a:pt x="8529200" y="7589083"/>
                </a:cubicBezTo>
                <a:cubicBezTo>
                  <a:pt x="8529261" y="7589114"/>
                  <a:pt x="8529322" y="7589144"/>
                  <a:pt x="8529352" y="7589205"/>
                </a:cubicBezTo>
                <a:cubicBezTo>
                  <a:pt x="8530775" y="7590780"/>
                  <a:pt x="8531441" y="7592960"/>
                  <a:pt x="8531744" y="7595262"/>
                </a:cubicBezTo>
                <a:cubicBezTo>
                  <a:pt x="8540042" y="7604137"/>
                  <a:pt x="8531139" y="7620918"/>
                  <a:pt x="8519904" y="7614133"/>
                </a:cubicBezTo>
                <a:cubicBezTo>
                  <a:pt x="8518481" y="7616193"/>
                  <a:pt x="8516512" y="7617919"/>
                  <a:pt x="8514029" y="7618919"/>
                </a:cubicBezTo>
                <a:lnTo>
                  <a:pt x="8504459" y="7622705"/>
                </a:lnTo>
                <a:cubicBezTo>
                  <a:pt x="8498615" y="7625007"/>
                  <a:pt x="8491710" y="7620827"/>
                  <a:pt x="8489923" y="7615163"/>
                </a:cubicBezTo>
                <a:cubicBezTo>
                  <a:pt x="8487955" y="7608923"/>
                  <a:pt x="8491649" y="7602926"/>
                  <a:pt x="8497464" y="7600654"/>
                </a:cubicBezTo>
                <a:lnTo>
                  <a:pt x="8500825" y="7599321"/>
                </a:lnTo>
                <a:cubicBezTo>
                  <a:pt x="8499554" y="7598958"/>
                  <a:pt x="8498312" y="7598443"/>
                  <a:pt x="8497040" y="7597444"/>
                </a:cubicBezTo>
                <a:cubicBezTo>
                  <a:pt x="8488621" y="7590870"/>
                  <a:pt x="8492861" y="7579088"/>
                  <a:pt x="8500219" y="7576362"/>
                </a:cubicBezTo>
                <a:lnTo>
                  <a:pt x="8499341" y="7575968"/>
                </a:lnTo>
                <a:cubicBezTo>
                  <a:pt x="8498494" y="7575604"/>
                  <a:pt x="8497918" y="7574908"/>
                  <a:pt x="8497282" y="7574332"/>
                </a:cubicBezTo>
                <a:cubicBezTo>
                  <a:pt x="8495132" y="7575089"/>
                  <a:pt x="8492800" y="7575544"/>
                  <a:pt x="8490136" y="7574938"/>
                </a:cubicBezTo>
                <a:cubicBezTo>
                  <a:pt x="8474902" y="7571515"/>
                  <a:pt x="8483412" y="7548707"/>
                  <a:pt x="8498433" y="7552099"/>
                </a:cubicBezTo>
                <a:cubicBezTo>
                  <a:pt x="8500643" y="7552615"/>
                  <a:pt x="8502249" y="7553584"/>
                  <a:pt x="8503490" y="7554765"/>
                </a:cubicBezTo>
                <a:cubicBezTo>
                  <a:pt x="8505852" y="7554522"/>
                  <a:pt x="8508275" y="7554765"/>
                  <a:pt x="8510607" y="7555764"/>
                </a:cubicBezTo>
                <a:lnTo>
                  <a:pt x="8511394" y="7556098"/>
                </a:lnTo>
                <a:cubicBezTo>
                  <a:pt x="8512212" y="7555583"/>
                  <a:pt x="8512969" y="7555037"/>
                  <a:pt x="8513878" y="7554674"/>
                </a:cubicBezTo>
                <a:lnTo>
                  <a:pt x="8518662" y="7552796"/>
                </a:lnTo>
                <a:cubicBezTo>
                  <a:pt x="8524506" y="7550494"/>
                  <a:pt x="8531351" y="7555371"/>
                  <a:pt x="8532865" y="7560914"/>
                </a:cubicBezTo>
                <a:cubicBezTo>
                  <a:pt x="8533379" y="7562761"/>
                  <a:pt x="8533229" y="7564488"/>
                  <a:pt x="8532865" y="7566093"/>
                </a:cubicBezTo>
                <a:cubicBezTo>
                  <a:pt x="8533561" y="7565427"/>
                  <a:pt x="8534349" y="7564912"/>
                  <a:pt x="8535167" y="7564397"/>
                </a:cubicBezTo>
                <a:cubicBezTo>
                  <a:pt x="8534046" y="7557673"/>
                  <a:pt x="8538497" y="7550585"/>
                  <a:pt x="8544766" y="7550191"/>
                </a:cubicBezTo>
                <a:cubicBezTo>
                  <a:pt x="8540708" y="7546950"/>
                  <a:pt x="8538467" y="7542073"/>
                  <a:pt x="8540708" y="7536712"/>
                </a:cubicBezTo>
                <a:cubicBezTo>
                  <a:pt x="8542919" y="7531411"/>
                  <a:pt x="8550399" y="7527413"/>
                  <a:pt x="8555820" y="7530473"/>
                </a:cubicBezTo>
                <a:cubicBezTo>
                  <a:pt x="8556485" y="7530866"/>
                  <a:pt x="8557152" y="7531230"/>
                  <a:pt x="8557849" y="7531532"/>
                </a:cubicBezTo>
                <a:cubicBezTo>
                  <a:pt x="8557939" y="7531563"/>
                  <a:pt x="8557909" y="7531532"/>
                  <a:pt x="8557970" y="7531563"/>
                </a:cubicBezTo>
                <a:cubicBezTo>
                  <a:pt x="8558031" y="7531563"/>
                  <a:pt x="8558060" y="7531563"/>
                  <a:pt x="8558121" y="7531563"/>
                </a:cubicBezTo>
                <a:cubicBezTo>
                  <a:pt x="8558242" y="7531532"/>
                  <a:pt x="8558363" y="7531502"/>
                  <a:pt x="8558545" y="7531442"/>
                </a:cubicBezTo>
                <a:cubicBezTo>
                  <a:pt x="8564632" y="7529231"/>
                  <a:pt x="8570931" y="7532048"/>
                  <a:pt x="8573566" y="7537924"/>
                </a:cubicBezTo>
                <a:cubicBezTo>
                  <a:pt x="8576170" y="7543436"/>
                  <a:pt x="8572869" y="7550857"/>
                  <a:pt x="8567176" y="7552917"/>
                </a:cubicBezTo>
                <a:close/>
                <a:moveTo>
                  <a:pt x="8564874" y="7486885"/>
                </a:moveTo>
                <a:cubicBezTo>
                  <a:pt x="8577290" y="7495094"/>
                  <a:pt x="8564359" y="7514297"/>
                  <a:pt x="8551943" y="7506059"/>
                </a:cubicBezTo>
                <a:cubicBezTo>
                  <a:pt x="8539497" y="7497850"/>
                  <a:pt x="8552458" y="7478677"/>
                  <a:pt x="8564874" y="7486885"/>
                </a:cubicBezTo>
                <a:close/>
                <a:moveTo>
                  <a:pt x="8572264" y="7436482"/>
                </a:moveTo>
                <a:cubicBezTo>
                  <a:pt x="8571537" y="7436452"/>
                  <a:pt x="8570810" y="7436452"/>
                  <a:pt x="8570083" y="7436513"/>
                </a:cubicBezTo>
                <a:cubicBezTo>
                  <a:pt x="8570083" y="7436513"/>
                  <a:pt x="8570083" y="7436513"/>
                  <a:pt x="8570083" y="7436513"/>
                </a:cubicBezTo>
                <a:cubicBezTo>
                  <a:pt x="8570023" y="7436544"/>
                  <a:pt x="8569992" y="7436574"/>
                  <a:pt x="8569902" y="7436634"/>
                </a:cubicBezTo>
                <a:cubicBezTo>
                  <a:pt x="8569781" y="7436786"/>
                  <a:pt x="8569750" y="7436816"/>
                  <a:pt x="8569508" y="7437058"/>
                </a:cubicBezTo>
                <a:cubicBezTo>
                  <a:pt x="8565147" y="7441844"/>
                  <a:pt x="8558242" y="7442268"/>
                  <a:pt x="8553185" y="7438330"/>
                </a:cubicBezTo>
                <a:cubicBezTo>
                  <a:pt x="8548370" y="7434544"/>
                  <a:pt x="8547856" y="7426487"/>
                  <a:pt x="8551943" y="7422004"/>
                </a:cubicBezTo>
                <a:cubicBezTo>
                  <a:pt x="8552458" y="7421459"/>
                  <a:pt x="8553155" y="7421186"/>
                  <a:pt x="8553670" y="7420672"/>
                </a:cubicBezTo>
                <a:cubicBezTo>
                  <a:pt x="8552973" y="7420217"/>
                  <a:pt x="8552367" y="7419732"/>
                  <a:pt x="8551762" y="7419157"/>
                </a:cubicBezTo>
                <a:cubicBezTo>
                  <a:pt x="8550975" y="7424760"/>
                  <a:pt x="8546704" y="7430061"/>
                  <a:pt x="8539467" y="7429698"/>
                </a:cubicBezTo>
                <a:cubicBezTo>
                  <a:pt x="8524567" y="7428910"/>
                  <a:pt x="8527172" y="7405890"/>
                  <a:pt x="8541981" y="7406708"/>
                </a:cubicBezTo>
                <a:cubicBezTo>
                  <a:pt x="8544706" y="7406829"/>
                  <a:pt x="8546644" y="7407889"/>
                  <a:pt x="8548249" y="7409222"/>
                </a:cubicBezTo>
                <a:cubicBezTo>
                  <a:pt x="8548309" y="7408888"/>
                  <a:pt x="8548219" y="7408586"/>
                  <a:pt x="8548309" y="7408253"/>
                </a:cubicBezTo>
                <a:cubicBezTo>
                  <a:pt x="8550036" y="7402800"/>
                  <a:pt x="8552609" y="7397924"/>
                  <a:pt x="8557697" y="7394925"/>
                </a:cubicBezTo>
                <a:cubicBezTo>
                  <a:pt x="8563269" y="7391623"/>
                  <a:pt x="8569387" y="7392623"/>
                  <a:pt x="8575019" y="7395016"/>
                </a:cubicBezTo>
                <a:cubicBezTo>
                  <a:pt x="8580803" y="7397469"/>
                  <a:pt x="8582469" y="7405587"/>
                  <a:pt x="8579713" y="7410706"/>
                </a:cubicBezTo>
                <a:cubicBezTo>
                  <a:pt x="8578744" y="7412554"/>
                  <a:pt x="8577290" y="7413765"/>
                  <a:pt x="8575746" y="7414704"/>
                </a:cubicBezTo>
                <a:cubicBezTo>
                  <a:pt x="8579501" y="7416249"/>
                  <a:pt x="8582378" y="7419278"/>
                  <a:pt x="8582802" y="7423943"/>
                </a:cubicBezTo>
                <a:cubicBezTo>
                  <a:pt x="8583286" y="7429637"/>
                  <a:pt x="8578532" y="7436604"/>
                  <a:pt x="8572264" y="7436482"/>
                </a:cubicBezTo>
                <a:close/>
                <a:moveTo>
                  <a:pt x="8605423" y="7370905"/>
                </a:moveTo>
                <a:cubicBezTo>
                  <a:pt x="8611056" y="7366725"/>
                  <a:pt x="8621444" y="7367513"/>
                  <a:pt x="8624895" y="7376266"/>
                </a:cubicBezTo>
                <a:cubicBezTo>
                  <a:pt x="8630347" y="7390109"/>
                  <a:pt x="8607937" y="7395834"/>
                  <a:pt x="8602517" y="7382173"/>
                </a:cubicBezTo>
                <a:cubicBezTo>
                  <a:pt x="8601153" y="7378720"/>
                  <a:pt x="8601517" y="7375782"/>
                  <a:pt x="8602941" y="7373480"/>
                </a:cubicBezTo>
                <a:cubicBezTo>
                  <a:pt x="8600033" y="7375479"/>
                  <a:pt x="8596006" y="7375873"/>
                  <a:pt x="8592584" y="7374691"/>
                </a:cubicBezTo>
                <a:cubicBezTo>
                  <a:pt x="8592250" y="7375237"/>
                  <a:pt x="8592008" y="7375812"/>
                  <a:pt x="8591614" y="7376327"/>
                </a:cubicBezTo>
                <a:cubicBezTo>
                  <a:pt x="8587708" y="7381234"/>
                  <a:pt x="8580713" y="7382718"/>
                  <a:pt x="8575473" y="7378871"/>
                </a:cubicBezTo>
                <a:cubicBezTo>
                  <a:pt x="8570870" y="7375509"/>
                  <a:pt x="8569356" y="7368512"/>
                  <a:pt x="8572475" y="7363635"/>
                </a:cubicBezTo>
                <a:cubicBezTo>
                  <a:pt x="8572506" y="7363332"/>
                  <a:pt x="8572536" y="7363030"/>
                  <a:pt x="8572536" y="7362727"/>
                </a:cubicBezTo>
                <a:cubicBezTo>
                  <a:pt x="8572536" y="7362605"/>
                  <a:pt x="8572536" y="7362545"/>
                  <a:pt x="8572506" y="7362363"/>
                </a:cubicBezTo>
                <a:cubicBezTo>
                  <a:pt x="8572354" y="7361455"/>
                  <a:pt x="8572293" y="7360515"/>
                  <a:pt x="8572142" y="7359607"/>
                </a:cubicBezTo>
                <a:cubicBezTo>
                  <a:pt x="8572021" y="7358910"/>
                  <a:pt x="8571052" y="7355063"/>
                  <a:pt x="8571991" y="7358517"/>
                </a:cubicBezTo>
                <a:cubicBezTo>
                  <a:pt x="8570780" y="7354094"/>
                  <a:pt x="8570083" y="7350156"/>
                  <a:pt x="8572960" y="7346128"/>
                </a:cubicBezTo>
                <a:cubicBezTo>
                  <a:pt x="8575867" y="7342069"/>
                  <a:pt x="8580773" y="7340524"/>
                  <a:pt x="8585467" y="7341705"/>
                </a:cubicBezTo>
                <a:cubicBezTo>
                  <a:pt x="8586436" y="7341948"/>
                  <a:pt x="8587344" y="7342281"/>
                  <a:pt x="8588253" y="7342705"/>
                </a:cubicBezTo>
                <a:cubicBezTo>
                  <a:pt x="8595733" y="7344129"/>
                  <a:pt x="8601487" y="7350702"/>
                  <a:pt x="8605636" y="7356669"/>
                </a:cubicBezTo>
                <a:cubicBezTo>
                  <a:pt x="8608845" y="7361242"/>
                  <a:pt x="8608634" y="7366695"/>
                  <a:pt x="8605423" y="7370905"/>
                </a:cubicBezTo>
                <a:close/>
                <a:moveTo>
                  <a:pt x="8602425" y="7316989"/>
                </a:moveTo>
                <a:cubicBezTo>
                  <a:pt x="8603970" y="7322774"/>
                  <a:pt x="8600336" y="7329892"/>
                  <a:pt x="8594189" y="7331134"/>
                </a:cubicBezTo>
                <a:cubicBezTo>
                  <a:pt x="8591827" y="7331619"/>
                  <a:pt x="8589434" y="7332103"/>
                  <a:pt x="8587072" y="7332588"/>
                </a:cubicBezTo>
                <a:cubicBezTo>
                  <a:pt x="8580924" y="7333830"/>
                  <a:pt x="8574625" y="7330710"/>
                  <a:pt x="8572929" y="7324380"/>
                </a:cubicBezTo>
                <a:cubicBezTo>
                  <a:pt x="8571385" y="7318594"/>
                  <a:pt x="8575019" y="7311476"/>
                  <a:pt x="8581166" y="7310234"/>
                </a:cubicBezTo>
                <a:lnTo>
                  <a:pt x="8588283" y="7308780"/>
                </a:lnTo>
                <a:cubicBezTo>
                  <a:pt x="8594431" y="7307508"/>
                  <a:pt x="8600760" y="7310658"/>
                  <a:pt x="8602425" y="7316989"/>
                </a:cubicBezTo>
                <a:close/>
                <a:moveTo>
                  <a:pt x="8563451" y="7244354"/>
                </a:moveTo>
                <a:cubicBezTo>
                  <a:pt x="8575806" y="7252562"/>
                  <a:pt x="8564723" y="7272856"/>
                  <a:pt x="8552337" y="7264648"/>
                </a:cubicBezTo>
                <a:cubicBezTo>
                  <a:pt x="8539982" y="7256470"/>
                  <a:pt x="8551065" y="7236145"/>
                  <a:pt x="8563451" y="7244354"/>
                </a:cubicBezTo>
                <a:close/>
                <a:moveTo>
                  <a:pt x="8549611" y="7278430"/>
                </a:moveTo>
                <a:cubicBezTo>
                  <a:pt x="8553427" y="7278642"/>
                  <a:pt x="8555971" y="7280308"/>
                  <a:pt x="8557424" y="7282640"/>
                </a:cubicBezTo>
                <a:cubicBezTo>
                  <a:pt x="8557303" y="7276158"/>
                  <a:pt x="8562270" y="7268798"/>
                  <a:pt x="8570719" y="7269282"/>
                </a:cubicBezTo>
                <a:cubicBezTo>
                  <a:pt x="8580470" y="7269797"/>
                  <a:pt x="8581954" y="7279793"/>
                  <a:pt x="8577684" y="7286336"/>
                </a:cubicBezTo>
                <a:lnTo>
                  <a:pt x="8581227" y="7283155"/>
                </a:lnTo>
                <a:cubicBezTo>
                  <a:pt x="8585891" y="7278945"/>
                  <a:pt x="8593613" y="7279914"/>
                  <a:pt x="8597520" y="7284578"/>
                </a:cubicBezTo>
                <a:cubicBezTo>
                  <a:pt x="8601608" y="7289486"/>
                  <a:pt x="8600729" y="7296695"/>
                  <a:pt x="8596066" y="7300875"/>
                </a:cubicBezTo>
                <a:lnTo>
                  <a:pt x="8590675" y="7305721"/>
                </a:lnTo>
                <a:cubicBezTo>
                  <a:pt x="8586012" y="7309931"/>
                  <a:pt x="8578289" y="7308962"/>
                  <a:pt x="8574383" y="7304297"/>
                </a:cubicBezTo>
                <a:cubicBezTo>
                  <a:pt x="8570901" y="7300117"/>
                  <a:pt x="8571052" y="7294271"/>
                  <a:pt x="8574020" y="7290061"/>
                </a:cubicBezTo>
                <a:cubicBezTo>
                  <a:pt x="8571991" y="7291394"/>
                  <a:pt x="8569538" y="7292181"/>
                  <a:pt x="8566631" y="7292030"/>
                </a:cubicBezTo>
                <a:cubicBezTo>
                  <a:pt x="8562846" y="7291818"/>
                  <a:pt x="8560301" y="7290152"/>
                  <a:pt x="8558848" y="7287850"/>
                </a:cubicBezTo>
                <a:cubicBezTo>
                  <a:pt x="8558969" y="7294302"/>
                  <a:pt x="8554033" y="7301662"/>
                  <a:pt x="8545553" y="7301208"/>
                </a:cubicBezTo>
                <a:cubicBezTo>
                  <a:pt x="8530745" y="7300420"/>
                  <a:pt x="8534925" y="7277642"/>
                  <a:pt x="8549611" y="7278430"/>
                </a:cubicBezTo>
                <a:close/>
                <a:moveTo>
                  <a:pt x="8530624" y="7338464"/>
                </a:moveTo>
                <a:cubicBezTo>
                  <a:pt x="8533531" y="7337829"/>
                  <a:pt x="8536499" y="7337616"/>
                  <a:pt x="8539497" y="7338677"/>
                </a:cubicBezTo>
                <a:cubicBezTo>
                  <a:pt x="8541435" y="7339343"/>
                  <a:pt x="8542919" y="7340494"/>
                  <a:pt x="8544221" y="7341796"/>
                </a:cubicBezTo>
                <a:cubicBezTo>
                  <a:pt x="8546431" y="7340767"/>
                  <a:pt x="8548915" y="7340191"/>
                  <a:pt x="8551489" y="7340342"/>
                </a:cubicBezTo>
                <a:lnTo>
                  <a:pt x="8556607" y="7340615"/>
                </a:lnTo>
                <a:cubicBezTo>
                  <a:pt x="8562875" y="7340948"/>
                  <a:pt x="8566933" y="7348551"/>
                  <a:pt x="8565904" y="7354094"/>
                </a:cubicBezTo>
                <a:cubicBezTo>
                  <a:pt x="8564663" y="7360788"/>
                  <a:pt x="8558667" y="7363726"/>
                  <a:pt x="8552427" y="7363393"/>
                </a:cubicBezTo>
                <a:lnTo>
                  <a:pt x="8547310" y="7363120"/>
                </a:lnTo>
                <a:cubicBezTo>
                  <a:pt x="8546341" y="7363060"/>
                  <a:pt x="8545523" y="7362575"/>
                  <a:pt x="8544675" y="7362212"/>
                </a:cubicBezTo>
                <a:cubicBezTo>
                  <a:pt x="8543252" y="7363272"/>
                  <a:pt x="8541738" y="7364090"/>
                  <a:pt x="8540163" y="7364393"/>
                </a:cubicBezTo>
                <a:cubicBezTo>
                  <a:pt x="8536287" y="7365150"/>
                  <a:pt x="8533016" y="7363878"/>
                  <a:pt x="8530533" y="7361576"/>
                </a:cubicBezTo>
                <a:cubicBezTo>
                  <a:pt x="8526899" y="7361303"/>
                  <a:pt x="8523689" y="7359183"/>
                  <a:pt x="8521569" y="7355942"/>
                </a:cubicBezTo>
                <a:cubicBezTo>
                  <a:pt x="8520964" y="7356093"/>
                  <a:pt x="8520479" y="7356396"/>
                  <a:pt x="8519783" y="7356457"/>
                </a:cubicBezTo>
                <a:cubicBezTo>
                  <a:pt x="8515785" y="7356790"/>
                  <a:pt x="8511031" y="7354427"/>
                  <a:pt x="8508729" y="7350792"/>
                </a:cubicBezTo>
                <a:cubicBezTo>
                  <a:pt x="8509153" y="7352125"/>
                  <a:pt x="8509365" y="7353549"/>
                  <a:pt x="8509305" y="7354942"/>
                </a:cubicBezTo>
                <a:lnTo>
                  <a:pt x="8509032" y="7360061"/>
                </a:lnTo>
                <a:cubicBezTo>
                  <a:pt x="8508942" y="7361878"/>
                  <a:pt x="8508366" y="7363514"/>
                  <a:pt x="8507488" y="7364968"/>
                </a:cubicBezTo>
                <a:cubicBezTo>
                  <a:pt x="8510607" y="7369390"/>
                  <a:pt x="8512091" y="7374843"/>
                  <a:pt x="8510667" y="7380719"/>
                </a:cubicBezTo>
                <a:cubicBezTo>
                  <a:pt x="8509789" y="7384445"/>
                  <a:pt x="8508063" y="7387473"/>
                  <a:pt x="8505761" y="7389988"/>
                </a:cubicBezTo>
                <a:cubicBezTo>
                  <a:pt x="8511243" y="7392593"/>
                  <a:pt x="8514483" y="7398590"/>
                  <a:pt x="8512272" y="7404587"/>
                </a:cubicBezTo>
                <a:cubicBezTo>
                  <a:pt x="8510213" y="7410221"/>
                  <a:pt x="8503157" y="7413947"/>
                  <a:pt x="8497434" y="7411463"/>
                </a:cubicBezTo>
                <a:cubicBezTo>
                  <a:pt x="8495223" y="7410494"/>
                  <a:pt x="8492982" y="7409524"/>
                  <a:pt x="8490771" y="7408555"/>
                </a:cubicBezTo>
                <a:cubicBezTo>
                  <a:pt x="8489469" y="7407980"/>
                  <a:pt x="8488348" y="7407192"/>
                  <a:pt x="8487319" y="7406314"/>
                </a:cubicBezTo>
                <a:lnTo>
                  <a:pt x="8485048" y="7406193"/>
                </a:lnTo>
                <a:cubicBezTo>
                  <a:pt x="8481232" y="7405981"/>
                  <a:pt x="8478204" y="7403981"/>
                  <a:pt x="8476205" y="7401195"/>
                </a:cubicBezTo>
                <a:cubicBezTo>
                  <a:pt x="8475872" y="7402104"/>
                  <a:pt x="8475599" y="7402952"/>
                  <a:pt x="8475115" y="7403770"/>
                </a:cubicBezTo>
                <a:cubicBezTo>
                  <a:pt x="8475115" y="7409767"/>
                  <a:pt x="8471330" y="7415764"/>
                  <a:pt x="8463638" y="7415340"/>
                </a:cubicBezTo>
                <a:cubicBezTo>
                  <a:pt x="8463577" y="7415340"/>
                  <a:pt x="8463546" y="7415310"/>
                  <a:pt x="8463486" y="7415310"/>
                </a:cubicBezTo>
                <a:cubicBezTo>
                  <a:pt x="8464304" y="7416219"/>
                  <a:pt x="8465091" y="7417188"/>
                  <a:pt x="8465636" y="7418581"/>
                </a:cubicBezTo>
                <a:cubicBezTo>
                  <a:pt x="8471087" y="7432363"/>
                  <a:pt x="8450404" y="7442753"/>
                  <a:pt x="8444953" y="7428910"/>
                </a:cubicBezTo>
                <a:cubicBezTo>
                  <a:pt x="8441349" y="7419763"/>
                  <a:pt x="8449223" y="7412281"/>
                  <a:pt x="8456551" y="7412220"/>
                </a:cubicBezTo>
                <a:cubicBezTo>
                  <a:pt x="8454673" y="7410403"/>
                  <a:pt x="8453795" y="7408040"/>
                  <a:pt x="8453463" y="7405466"/>
                </a:cubicBezTo>
                <a:cubicBezTo>
                  <a:pt x="8452584" y="7405314"/>
                  <a:pt x="8451675" y="7405223"/>
                  <a:pt x="8450858" y="7404951"/>
                </a:cubicBezTo>
                <a:cubicBezTo>
                  <a:pt x="8448496" y="7406465"/>
                  <a:pt x="8445650" y="7406980"/>
                  <a:pt x="8442984" y="7406768"/>
                </a:cubicBezTo>
                <a:cubicBezTo>
                  <a:pt x="8439199" y="7409888"/>
                  <a:pt x="8433778" y="7411009"/>
                  <a:pt x="8428812" y="7407102"/>
                </a:cubicBezTo>
                <a:cubicBezTo>
                  <a:pt x="8421423" y="7401316"/>
                  <a:pt x="8424511" y="7392108"/>
                  <a:pt x="8430720" y="7388352"/>
                </a:cubicBezTo>
                <a:cubicBezTo>
                  <a:pt x="8430659" y="7387958"/>
                  <a:pt x="8430417" y="7387625"/>
                  <a:pt x="8430357" y="7387171"/>
                </a:cubicBezTo>
                <a:cubicBezTo>
                  <a:pt x="8429690" y="7382324"/>
                  <a:pt x="8431173" y="7378356"/>
                  <a:pt x="8433082" y="7373964"/>
                </a:cubicBezTo>
                <a:cubicBezTo>
                  <a:pt x="8433657" y="7372692"/>
                  <a:pt x="8434717" y="7371632"/>
                  <a:pt x="8435959" y="7370693"/>
                </a:cubicBezTo>
                <a:cubicBezTo>
                  <a:pt x="8436474" y="7368542"/>
                  <a:pt x="8437413" y="7366483"/>
                  <a:pt x="8438896" y="7364968"/>
                </a:cubicBezTo>
                <a:cubicBezTo>
                  <a:pt x="8440077" y="7363726"/>
                  <a:pt x="8441319" y="7362575"/>
                  <a:pt x="8442621" y="7361485"/>
                </a:cubicBezTo>
                <a:cubicBezTo>
                  <a:pt x="8442712" y="7361030"/>
                  <a:pt x="8442802" y="7360576"/>
                  <a:pt x="8442954" y="7360152"/>
                </a:cubicBezTo>
                <a:cubicBezTo>
                  <a:pt x="8444983" y="7354518"/>
                  <a:pt x="8452039" y="7350702"/>
                  <a:pt x="8457763" y="7353185"/>
                </a:cubicBezTo>
                <a:lnTo>
                  <a:pt x="8460882" y="7354518"/>
                </a:lnTo>
                <a:cubicBezTo>
                  <a:pt x="8460912" y="7354518"/>
                  <a:pt x="8460972" y="7354549"/>
                  <a:pt x="8461003" y="7354549"/>
                </a:cubicBezTo>
                <a:cubicBezTo>
                  <a:pt x="8460912" y="7348096"/>
                  <a:pt x="8465697" y="7340827"/>
                  <a:pt x="8474146" y="7341282"/>
                </a:cubicBezTo>
                <a:cubicBezTo>
                  <a:pt x="8481474" y="7341675"/>
                  <a:pt x="8484109" y="7347430"/>
                  <a:pt x="8483170" y="7353064"/>
                </a:cubicBezTo>
                <a:cubicBezTo>
                  <a:pt x="8484230" y="7352731"/>
                  <a:pt x="8485260" y="7352519"/>
                  <a:pt x="8486320" y="7352519"/>
                </a:cubicBezTo>
                <a:cubicBezTo>
                  <a:pt x="8487046" y="7346431"/>
                  <a:pt x="8492648" y="7342342"/>
                  <a:pt x="8498615" y="7342493"/>
                </a:cubicBezTo>
                <a:cubicBezTo>
                  <a:pt x="8502431" y="7342614"/>
                  <a:pt x="8505640" y="7344916"/>
                  <a:pt x="8507518" y="7348066"/>
                </a:cubicBezTo>
                <a:cubicBezTo>
                  <a:pt x="8507336" y="7347339"/>
                  <a:pt x="8507275" y="7346582"/>
                  <a:pt x="8507306" y="7345795"/>
                </a:cubicBezTo>
                <a:lnTo>
                  <a:pt x="8507578" y="7340676"/>
                </a:lnTo>
                <a:cubicBezTo>
                  <a:pt x="8507912" y="7334406"/>
                  <a:pt x="8511273" y="7328771"/>
                  <a:pt x="8518178" y="7328227"/>
                </a:cubicBezTo>
                <a:cubicBezTo>
                  <a:pt x="8523780" y="7327802"/>
                  <a:pt x="8530654" y="7332407"/>
                  <a:pt x="8530624" y="7338464"/>
                </a:cubicBezTo>
                <a:close/>
                <a:moveTo>
                  <a:pt x="8498887" y="7261922"/>
                </a:moveTo>
                <a:cubicBezTo>
                  <a:pt x="8498645" y="7266193"/>
                  <a:pt x="8495859" y="7269464"/>
                  <a:pt x="8492255" y="7271130"/>
                </a:cubicBezTo>
                <a:cubicBezTo>
                  <a:pt x="8490862" y="7274795"/>
                  <a:pt x="8487591" y="7277521"/>
                  <a:pt x="8482352" y="7277249"/>
                </a:cubicBezTo>
                <a:cubicBezTo>
                  <a:pt x="8475478" y="7276885"/>
                  <a:pt x="8471723" y="7271675"/>
                  <a:pt x="8471087" y="7266314"/>
                </a:cubicBezTo>
                <a:cubicBezTo>
                  <a:pt x="8470844" y="7266314"/>
                  <a:pt x="8470602" y="7266314"/>
                  <a:pt x="8470391" y="7266284"/>
                </a:cubicBezTo>
                <a:cubicBezTo>
                  <a:pt x="8463759" y="7265193"/>
                  <a:pt x="8460519" y="7259226"/>
                  <a:pt x="8460851" y="7253017"/>
                </a:cubicBezTo>
                <a:lnTo>
                  <a:pt x="8461124" y="7247867"/>
                </a:lnTo>
                <a:cubicBezTo>
                  <a:pt x="8461457" y="7241597"/>
                  <a:pt x="8468756" y="7237387"/>
                  <a:pt x="8474388" y="7238326"/>
                </a:cubicBezTo>
                <a:cubicBezTo>
                  <a:pt x="8478688" y="7239022"/>
                  <a:pt x="8481535" y="7241779"/>
                  <a:pt x="8482928" y="7245323"/>
                </a:cubicBezTo>
                <a:cubicBezTo>
                  <a:pt x="8484745" y="7244535"/>
                  <a:pt x="8486713" y="7244081"/>
                  <a:pt x="8488712" y="7244172"/>
                </a:cubicBezTo>
                <a:cubicBezTo>
                  <a:pt x="8495132" y="7244475"/>
                  <a:pt x="8499462" y="7250745"/>
                  <a:pt x="8499130" y="7256772"/>
                </a:cubicBezTo>
                <a:lnTo>
                  <a:pt x="8498887" y="7261922"/>
                </a:lnTo>
                <a:close/>
                <a:moveTo>
                  <a:pt x="8500613" y="7304994"/>
                </a:moveTo>
                <a:cubicBezTo>
                  <a:pt x="8514483" y="7299512"/>
                  <a:pt x="8522538" y="7321230"/>
                  <a:pt x="8508669" y="7326681"/>
                </a:cubicBezTo>
                <a:lnTo>
                  <a:pt x="8505700" y="7327863"/>
                </a:lnTo>
                <a:cubicBezTo>
                  <a:pt x="8491831" y="7333345"/>
                  <a:pt x="8483775" y="7311628"/>
                  <a:pt x="8497615" y="7306176"/>
                </a:cubicBezTo>
                <a:lnTo>
                  <a:pt x="8500613" y="7304994"/>
                </a:lnTo>
                <a:close/>
                <a:moveTo>
                  <a:pt x="8472056" y="7221757"/>
                </a:moveTo>
                <a:cubicBezTo>
                  <a:pt x="8466999" y="7225453"/>
                  <a:pt x="8460367" y="7226149"/>
                  <a:pt x="8455703" y="7221121"/>
                </a:cubicBezTo>
                <a:cubicBezTo>
                  <a:pt x="8451796" y="7216911"/>
                  <a:pt x="8451282" y="7208460"/>
                  <a:pt x="8456340" y="7204765"/>
                </a:cubicBezTo>
                <a:cubicBezTo>
                  <a:pt x="8456975" y="7204341"/>
                  <a:pt x="8457581" y="7203856"/>
                  <a:pt x="8458126" y="7203341"/>
                </a:cubicBezTo>
                <a:cubicBezTo>
                  <a:pt x="8458186" y="7203281"/>
                  <a:pt x="8458156" y="7203311"/>
                  <a:pt x="8458217" y="7203250"/>
                </a:cubicBezTo>
                <a:cubicBezTo>
                  <a:pt x="8458217" y="7203220"/>
                  <a:pt x="8458247" y="7203159"/>
                  <a:pt x="8458247" y="7203099"/>
                </a:cubicBezTo>
                <a:cubicBezTo>
                  <a:pt x="8458247" y="7202977"/>
                  <a:pt x="8458278" y="7202856"/>
                  <a:pt x="8458278" y="7202675"/>
                </a:cubicBezTo>
                <a:cubicBezTo>
                  <a:pt x="8458823" y="7196223"/>
                  <a:pt x="8463970" y="7191680"/>
                  <a:pt x="8470421" y="7191710"/>
                </a:cubicBezTo>
                <a:cubicBezTo>
                  <a:pt x="8476508" y="7191740"/>
                  <a:pt x="8481868" y="7197828"/>
                  <a:pt x="8481384" y="7203856"/>
                </a:cubicBezTo>
                <a:cubicBezTo>
                  <a:pt x="8480838" y="7210914"/>
                  <a:pt x="8477840" y="7217547"/>
                  <a:pt x="8472056" y="7221757"/>
                </a:cubicBezTo>
                <a:close/>
                <a:moveTo>
                  <a:pt x="8469058" y="7142761"/>
                </a:moveTo>
                <a:cubicBezTo>
                  <a:pt x="8472056" y="7145124"/>
                  <a:pt x="8473177" y="7147941"/>
                  <a:pt x="8473025" y="7150667"/>
                </a:cubicBezTo>
                <a:cubicBezTo>
                  <a:pt x="8476629" y="7145306"/>
                  <a:pt x="8484927" y="7142125"/>
                  <a:pt x="8491589" y="7147335"/>
                </a:cubicBezTo>
                <a:cubicBezTo>
                  <a:pt x="8499281" y="7153332"/>
                  <a:pt x="8494768" y="7162359"/>
                  <a:pt x="8487501" y="7165327"/>
                </a:cubicBezTo>
                <a:lnTo>
                  <a:pt x="8492225" y="7164752"/>
                </a:lnTo>
                <a:cubicBezTo>
                  <a:pt x="8494738" y="7164449"/>
                  <a:pt x="8497071" y="7165297"/>
                  <a:pt x="8499130" y="7166600"/>
                </a:cubicBezTo>
                <a:cubicBezTo>
                  <a:pt x="8499341" y="7166357"/>
                  <a:pt x="8499432" y="7166054"/>
                  <a:pt x="8499675" y="7165842"/>
                </a:cubicBezTo>
                <a:lnTo>
                  <a:pt x="8505095" y="7160996"/>
                </a:lnTo>
                <a:cubicBezTo>
                  <a:pt x="8509758" y="7156816"/>
                  <a:pt x="8517208" y="7157119"/>
                  <a:pt x="8521418" y="7161783"/>
                </a:cubicBezTo>
                <a:cubicBezTo>
                  <a:pt x="8525597" y="7166387"/>
                  <a:pt x="8525264" y="7173929"/>
                  <a:pt x="8520630" y="7178140"/>
                </a:cubicBezTo>
                <a:lnTo>
                  <a:pt x="8515240" y="7182986"/>
                </a:lnTo>
                <a:cubicBezTo>
                  <a:pt x="8511394" y="7186439"/>
                  <a:pt x="8505761" y="7186652"/>
                  <a:pt x="8501521" y="7184107"/>
                </a:cubicBezTo>
                <a:cubicBezTo>
                  <a:pt x="8499644" y="7186046"/>
                  <a:pt x="8497131" y="7187469"/>
                  <a:pt x="8494284" y="7187832"/>
                </a:cubicBezTo>
                <a:lnTo>
                  <a:pt x="8487077" y="7188711"/>
                </a:lnTo>
                <a:cubicBezTo>
                  <a:pt x="8480838" y="7189468"/>
                  <a:pt x="8475085" y="7184289"/>
                  <a:pt x="8474539" y="7178200"/>
                </a:cubicBezTo>
                <a:cubicBezTo>
                  <a:pt x="8474055" y="7172778"/>
                  <a:pt x="8477537" y="7168114"/>
                  <a:pt x="8482383" y="7166327"/>
                </a:cubicBezTo>
                <a:cubicBezTo>
                  <a:pt x="8479960" y="7166266"/>
                  <a:pt x="8477477" y="7165479"/>
                  <a:pt x="8475206" y="7163691"/>
                </a:cubicBezTo>
                <a:cubicBezTo>
                  <a:pt x="8472208" y="7161359"/>
                  <a:pt x="8471087" y="7158542"/>
                  <a:pt x="8471238" y="7155816"/>
                </a:cubicBezTo>
                <a:cubicBezTo>
                  <a:pt x="8467635" y="7161208"/>
                  <a:pt x="8459367" y="7164358"/>
                  <a:pt x="8452705" y="7159148"/>
                </a:cubicBezTo>
                <a:cubicBezTo>
                  <a:pt x="8440955" y="7149940"/>
                  <a:pt x="8457429" y="7133674"/>
                  <a:pt x="8469058" y="7142761"/>
                </a:cubicBezTo>
                <a:close/>
                <a:moveTo>
                  <a:pt x="8443044" y="7347612"/>
                </a:moveTo>
                <a:cubicBezTo>
                  <a:pt x="8438865" y="7349702"/>
                  <a:pt x="8434565" y="7348884"/>
                  <a:pt x="8431234" y="7346431"/>
                </a:cubicBezTo>
                <a:cubicBezTo>
                  <a:pt x="8426692" y="7348460"/>
                  <a:pt x="8421392" y="7348006"/>
                  <a:pt x="8417758" y="7343916"/>
                </a:cubicBezTo>
                <a:cubicBezTo>
                  <a:pt x="8413821" y="7339494"/>
                  <a:pt x="8413761" y="7331377"/>
                  <a:pt x="8418728" y="7327591"/>
                </a:cubicBezTo>
                <a:cubicBezTo>
                  <a:pt x="8423270" y="7324107"/>
                  <a:pt x="8428175" y="7321593"/>
                  <a:pt x="8434050" y="7322017"/>
                </a:cubicBezTo>
                <a:cubicBezTo>
                  <a:pt x="8440501" y="7322502"/>
                  <a:pt x="8444953" y="7326864"/>
                  <a:pt x="8448193" y="7332043"/>
                </a:cubicBezTo>
                <a:cubicBezTo>
                  <a:pt x="8451525" y="7337404"/>
                  <a:pt x="8448224" y="7345007"/>
                  <a:pt x="8443044" y="7347612"/>
                </a:cubicBezTo>
                <a:close/>
                <a:moveTo>
                  <a:pt x="8410854" y="7071065"/>
                </a:moveTo>
                <a:lnTo>
                  <a:pt x="8414034" y="7067006"/>
                </a:lnTo>
                <a:cubicBezTo>
                  <a:pt x="8417910" y="7062038"/>
                  <a:pt x="8426298" y="7062796"/>
                  <a:pt x="8430386" y="7066794"/>
                </a:cubicBezTo>
                <a:cubicBezTo>
                  <a:pt x="8433506" y="7069853"/>
                  <a:pt x="8434263" y="7073730"/>
                  <a:pt x="8433384" y="7077456"/>
                </a:cubicBezTo>
                <a:cubicBezTo>
                  <a:pt x="8435323" y="7077820"/>
                  <a:pt x="8437200" y="7078607"/>
                  <a:pt x="8438775" y="7079849"/>
                </a:cubicBezTo>
                <a:cubicBezTo>
                  <a:pt x="8443832" y="7083787"/>
                  <a:pt x="8443832" y="7091390"/>
                  <a:pt x="8440107" y="7096145"/>
                </a:cubicBezTo>
                <a:lnTo>
                  <a:pt x="8436927" y="7100204"/>
                </a:lnTo>
                <a:cubicBezTo>
                  <a:pt x="8434293" y="7103566"/>
                  <a:pt x="8430144" y="7104657"/>
                  <a:pt x="8426237" y="7103960"/>
                </a:cubicBezTo>
                <a:cubicBezTo>
                  <a:pt x="8422997" y="7106171"/>
                  <a:pt x="8418758" y="7106535"/>
                  <a:pt x="8414609" y="7103324"/>
                </a:cubicBezTo>
                <a:cubicBezTo>
                  <a:pt x="8409188" y="7099083"/>
                  <a:pt x="8409098" y="7092661"/>
                  <a:pt x="8411611" y="7087906"/>
                </a:cubicBezTo>
                <a:cubicBezTo>
                  <a:pt x="8411430" y="7087755"/>
                  <a:pt x="8411217" y="7087633"/>
                  <a:pt x="8411065" y="7087482"/>
                </a:cubicBezTo>
                <a:cubicBezTo>
                  <a:pt x="8406221" y="7082696"/>
                  <a:pt x="8407008" y="7075972"/>
                  <a:pt x="8410854" y="7071065"/>
                </a:cubicBezTo>
                <a:close/>
                <a:moveTo>
                  <a:pt x="8395803" y="7173778"/>
                </a:moveTo>
                <a:lnTo>
                  <a:pt x="8398952" y="7169719"/>
                </a:lnTo>
                <a:cubicBezTo>
                  <a:pt x="8402799" y="7164782"/>
                  <a:pt x="8408795" y="7162086"/>
                  <a:pt x="8414791" y="7165600"/>
                </a:cubicBezTo>
                <a:cubicBezTo>
                  <a:pt x="8419667" y="7168477"/>
                  <a:pt x="8422755" y="7176504"/>
                  <a:pt x="8418909" y="7181441"/>
                </a:cubicBezTo>
                <a:lnTo>
                  <a:pt x="8415730" y="7185500"/>
                </a:lnTo>
                <a:cubicBezTo>
                  <a:pt x="8411853" y="7190438"/>
                  <a:pt x="8405887" y="7193133"/>
                  <a:pt x="8399891" y="7189620"/>
                </a:cubicBezTo>
                <a:cubicBezTo>
                  <a:pt x="8396409" y="7187590"/>
                  <a:pt x="8393895" y="7182926"/>
                  <a:pt x="8394107" y="7178625"/>
                </a:cubicBezTo>
                <a:cubicBezTo>
                  <a:pt x="8393684" y="7179957"/>
                  <a:pt x="8393048" y="7181260"/>
                  <a:pt x="8392199" y="7182380"/>
                </a:cubicBezTo>
                <a:lnTo>
                  <a:pt x="8389050" y="7186439"/>
                </a:lnTo>
                <a:cubicBezTo>
                  <a:pt x="8387930" y="7187863"/>
                  <a:pt x="8386536" y="7188893"/>
                  <a:pt x="8384992" y="7189590"/>
                </a:cubicBezTo>
                <a:cubicBezTo>
                  <a:pt x="8384992" y="7195011"/>
                  <a:pt x="8383115" y="7200312"/>
                  <a:pt x="8378602" y="7204310"/>
                </a:cubicBezTo>
                <a:cubicBezTo>
                  <a:pt x="8375725" y="7206855"/>
                  <a:pt x="8372546" y="7208399"/>
                  <a:pt x="8369215" y="7209126"/>
                </a:cubicBezTo>
                <a:cubicBezTo>
                  <a:pt x="8368972" y="7210914"/>
                  <a:pt x="8368367" y="7212670"/>
                  <a:pt x="8367277" y="7214306"/>
                </a:cubicBezTo>
                <a:cubicBezTo>
                  <a:pt x="8363915" y="7219364"/>
                  <a:pt x="8355890" y="7220576"/>
                  <a:pt x="8351105" y="7216850"/>
                </a:cubicBezTo>
                <a:lnTo>
                  <a:pt x="8342989" y="7210520"/>
                </a:lnTo>
                <a:cubicBezTo>
                  <a:pt x="8339628" y="7207884"/>
                  <a:pt x="8338084" y="7204038"/>
                  <a:pt x="8338417" y="7200191"/>
                </a:cubicBezTo>
                <a:cubicBezTo>
                  <a:pt x="8338296" y="7200130"/>
                  <a:pt x="8338144" y="7200009"/>
                  <a:pt x="8338023" y="7199918"/>
                </a:cubicBezTo>
                <a:cubicBezTo>
                  <a:pt x="8336054" y="7205340"/>
                  <a:pt x="8330301" y="7209217"/>
                  <a:pt x="8324335" y="7207582"/>
                </a:cubicBezTo>
                <a:cubicBezTo>
                  <a:pt x="8324123" y="7207824"/>
                  <a:pt x="8324032" y="7208157"/>
                  <a:pt x="8323790" y="7208339"/>
                </a:cubicBezTo>
                <a:cubicBezTo>
                  <a:pt x="8321973" y="7209974"/>
                  <a:pt x="8320186" y="7211580"/>
                  <a:pt x="8318369" y="7213216"/>
                </a:cubicBezTo>
                <a:cubicBezTo>
                  <a:pt x="8315493" y="7215790"/>
                  <a:pt x="8311767" y="7216759"/>
                  <a:pt x="8308194" y="7216214"/>
                </a:cubicBezTo>
                <a:cubicBezTo>
                  <a:pt x="8308709" y="7219001"/>
                  <a:pt x="8308043" y="7221818"/>
                  <a:pt x="8306499" y="7224211"/>
                </a:cubicBezTo>
                <a:cubicBezTo>
                  <a:pt x="8310041" y="7228300"/>
                  <a:pt x="8311283" y="7234206"/>
                  <a:pt x="8306649" y="7238508"/>
                </a:cubicBezTo>
                <a:cubicBezTo>
                  <a:pt x="8305074" y="7239992"/>
                  <a:pt x="8303651" y="7241658"/>
                  <a:pt x="8302076" y="7243112"/>
                </a:cubicBezTo>
                <a:cubicBezTo>
                  <a:pt x="8301713" y="7243536"/>
                  <a:pt x="8301380" y="7243960"/>
                  <a:pt x="8301047" y="7244384"/>
                </a:cubicBezTo>
                <a:cubicBezTo>
                  <a:pt x="8300230" y="7245747"/>
                  <a:pt x="8299442" y="7246959"/>
                  <a:pt x="8298443" y="7247988"/>
                </a:cubicBezTo>
                <a:cubicBezTo>
                  <a:pt x="8298957" y="7251411"/>
                  <a:pt x="8298049" y="7255137"/>
                  <a:pt x="8295990" y="7257620"/>
                </a:cubicBezTo>
                <a:cubicBezTo>
                  <a:pt x="8293324" y="7260801"/>
                  <a:pt x="8289721" y="7261740"/>
                  <a:pt x="8286147" y="7261316"/>
                </a:cubicBezTo>
                <a:cubicBezTo>
                  <a:pt x="8286754" y="7261649"/>
                  <a:pt x="8287359" y="7261740"/>
                  <a:pt x="8287995" y="7262225"/>
                </a:cubicBezTo>
                <a:cubicBezTo>
                  <a:pt x="8294628" y="7267405"/>
                  <a:pt x="8293203" y="7275734"/>
                  <a:pt x="8288692" y="7280368"/>
                </a:cubicBezTo>
                <a:cubicBezTo>
                  <a:pt x="8300714" y="7283428"/>
                  <a:pt x="8297382" y="7303480"/>
                  <a:pt x="8283452" y="7302723"/>
                </a:cubicBezTo>
                <a:cubicBezTo>
                  <a:pt x="8272187" y="7302117"/>
                  <a:pt x="8271249" y="7288850"/>
                  <a:pt x="8277850" y="7282792"/>
                </a:cubicBezTo>
                <a:cubicBezTo>
                  <a:pt x="8276911" y="7282398"/>
                  <a:pt x="8275972" y="7282125"/>
                  <a:pt x="8275004" y="7281398"/>
                </a:cubicBezTo>
                <a:cubicBezTo>
                  <a:pt x="8266161" y="7274462"/>
                  <a:pt x="8271430" y="7261831"/>
                  <a:pt x="8279607" y="7260074"/>
                </a:cubicBezTo>
                <a:cubicBezTo>
                  <a:pt x="8277396" y="7260104"/>
                  <a:pt x="8275822" y="7259893"/>
                  <a:pt x="8273792" y="7259287"/>
                </a:cubicBezTo>
                <a:cubicBezTo>
                  <a:pt x="8269098" y="7257863"/>
                  <a:pt x="8266131" y="7254864"/>
                  <a:pt x="8262951" y="7251320"/>
                </a:cubicBezTo>
                <a:cubicBezTo>
                  <a:pt x="8262012" y="7250260"/>
                  <a:pt x="8261497" y="7248867"/>
                  <a:pt x="8261195" y="7247352"/>
                </a:cubicBezTo>
                <a:cubicBezTo>
                  <a:pt x="8259438" y="7245989"/>
                  <a:pt x="8257984" y="7244263"/>
                  <a:pt x="8257197" y="7242294"/>
                </a:cubicBezTo>
                <a:cubicBezTo>
                  <a:pt x="8256561" y="7240719"/>
                  <a:pt x="8256046" y="7239083"/>
                  <a:pt x="8255592" y="7237447"/>
                </a:cubicBezTo>
                <a:cubicBezTo>
                  <a:pt x="8255228" y="7237175"/>
                  <a:pt x="8254865" y="7236902"/>
                  <a:pt x="8254502" y="7236599"/>
                </a:cubicBezTo>
                <a:cubicBezTo>
                  <a:pt x="8250232" y="7232419"/>
                  <a:pt x="8249687" y="7224423"/>
                  <a:pt x="8254350" y="7220243"/>
                </a:cubicBezTo>
                <a:lnTo>
                  <a:pt x="8256864" y="7217971"/>
                </a:lnTo>
                <a:cubicBezTo>
                  <a:pt x="8257379" y="7217063"/>
                  <a:pt x="8257924" y="7216184"/>
                  <a:pt x="8258620" y="7215336"/>
                </a:cubicBezTo>
                <a:cubicBezTo>
                  <a:pt x="8263829" y="7208915"/>
                  <a:pt x="8272672" y="7206431"/>
                  <a:pt x="8279940" y="7203190"/>
                </a:cubicBezTo>
                <a:cubicBezTo>
                  <a:pt x="8286147" y="7200403"/>
                  <a:pt x="8291054" y="7203462"/>
                  <a:pt x="8293416" y="7208127"/>
                </a:cubicBezTo>
                <a:cubicBezTo>
                  <a:pt x="8295202" y="7207400"/>
                  <a:pt x="8297110" y="7207067"/>
                  <a:pt x="8299109" y="7207430"/>
                </a:cubicBezTo>
                <a:cubicBezTo>
                  <a:pt x="8298321" y="7203674"/>
                  <a:pt x="8299049" y="7199615"/>
                  <a:pt x="8301955" y="7197011"/>
                </a:cubicBezTo>
                <a:lnTo>
                  <a:pt x="8307376" y="7192164"/>
                </a:lnTo>
                <a:cubicBezTo>
                  <a:pt x="8310678" y="7189196"/>
                  <a:pt x="8315128" y="7188226"/>
                  <a:pt x="8319126" y="7189438"/>
                </a:cubicBezTo>
                <a:cubicBezTo>
                  <a:pt x="8320853" y="7187439"/>
                  <a:pt x="8322912" y="7185803"/>
                  <a:pt x="8325455" y="7185288"/>
                </a:cubicBezTo>
                <a:cubicBezTo>
                  <a:pt x="8323638" y="7177383"/>
                  <a:pt x="8328151" y="7167811"/>
                  <a:pt x="8333723" y="7162328"/>
                </a:cubicBezTo>
                <a:cubicBezTo>
                  <a:pt x="8337660" y="7158482"/>
                  <a:pt x="8344443" y="7158269"/>
                  <a:pt x="8350833" y="7159269"/>
                </a:cubicBezTo>
                <a:cubicBezTo>
                  <a:pt x="8351620" y="7151515"/>
                  <a:pt x="8362704" y="7144609"/>
                  <a:pt x="8371183" y="7151242"/>
                </a:cubicBezTo>
                <a:cubicBezTo>
                  <a:pt x="8376967" y="7155756"/>
                  <a:pt x="8375846" y="7161965"/>
                  <a:pt x="8371819" y="7166054"/>
                </a:cubicBezTo>
                <a:cubicBezTo>
                  <a:pt x="8372848" y="7166387"/>
                  <a:pt x="8373848" y="7166811"/>
                  <a:pt x="8374696" y="7167417"/>
                </a:cubicBezTo>
                <a:cubicBezTo>
                  <a:pt x="8378784" y="7162843"/>
                  <a:pt x="8385719" y="7162722"/>
                  <a:pt x="8390504" y="7166236"/>
                </a:cubicBezTo>
                <a:cubicBezTo>
                  <a:pt x="8393563" y="7168538"/>
                  <a:pt x="8394865" y="7172264"/>
                  <a:pt x="8394622" y="7175898"/>
                </a:cubicBezTo>
                <a:cubicBezTo>
                  <a:pt x="8394955" y="7175081"/>
                  <a:pt x="8395318" y="7174414"/>
                  <a:pt x="8395803" y="7173778"/>
                </a:cubicBezTo>
                <a:close/>
                <a:moveTo>
                  <a:pt x="8382963" y="7049195"/>
                </a:moveTo>
                <a:cubicBezTo>
                  <a:pt x="8394683" y="7058374"/>
                  <a:pt x="8381479" y="7077365"/>
                  <a:pt x="8369760" y="7068187"/>
                </a:cubicBezTo>
                <a:cubicBezTo>
                  <a:pt x="8358040" y="7059070"/>
                  <a:pt x="8371244" y="7040048"/>
                  <a:pt x="8382963" y="7049195"/>
                </a:cubicBezTo>
                <a:close/>
                <a:moveTo>
                  <a:pt x="8357586" y="6993341"/>
                </a:moveTo>
                <a:cubicBezTo>
                  <a:pt x="8346018" y="6984284"/>
                  <a:pt x="8357647" y="6964262"/>
                  <a:pt x="8369366" y="6973410"/>
                </a:cubicBezTo>
                <a:cubicBezTo>
                  <a:pt x="8374514" y="6977439"/>
                  <a:pt x="8374907" y="6983557"/>
                  <a:pt x="8372909" y="6988403"/>
                </a:cubicBezTo>
                <a:lnTo>
                  <a:pt x="8375059" y="6987495"/>
                </a:lnTo>
                <a:cubicBezTo>
                  <a:pt x="8381358" y="6984860"/>
                  <a:pt x="8388232" y="6988495"/>
                  <a:pt x="8390836" y="6994401"/>
                </a:cubicBezTo>
                <a:cubicBezTo>
                  <a:pt x="8393563" y="7000520"/>
                  <a:pt x="8389807" y="7007728"/>
                  <a:pt x="8383932" y="7010182"/>
                </a:cubicBezTo>
                <a:lnTo>
                  <a:pt x="8368942" y="7016482"/>
                </a:lnTo>
                <a:cubicBezTo>
                  <a:pt x="8362643" y="7019118"/>
                  <a:pt x="8355769" y="7015483"/>
                  <a:pt x="8353165" y="7009576"/>
                </a:cubicBezTo>
                <a:cubicBezTo>
                  <a:pt x="8350560" y="7003731"/>
                  <a:pt x="8353952" y="6996976"/>
                  <a:pt x="8359403" y="6994250"/>
                </a:cubicBezTo>
                <a:cubicBezTo>
                  <a:pt x="8358797" y="6993916"/>
                  <a:pt x="8358222" y="6993825"/>
                  <a:pt x="8357586" y="6993341"/>
                </a:cubicBezTo>
                <a:close/>
                <a:moveTo>
                  <a:pt x="8362976" y="7039957"/>
                </a:moveTo>
                <a:cubicBezTo>
                  <a:pt x="8369033" y="7054375"/>
                  <a:pt x="8347441" y="7065703"/>
                  <a:pt x="8341355" y="7051255"/>
                </a:cubicBezTo>
                <a:cubicBezTo>
                  <a:pt x="8335328" y="7036868"/>
                  <a:pt x="8356919" y="7025509"/>
                  <a:pt x="8362976" y="7039957"/>
                </a:cubicBezTo>
                <a:close/>
                <a:moveTo>
                  <a:pt x="8329119" y="7066976"/>
                </a:moveTo>
                <a:cubicBezTo>
                  <a:pt x="8332996" y="7061887"/>
                  <a:pt x="8340658" y="7061796"/>
                  <a:pt x="8345412" y="7065522"/>
                </a:cubicBezTo>
                <a:lnTo>
                  <a:pt x="8349470" y="7068672"/>
                </a:lnTo>
                <a:cubicBezTo>
                  <a:pt x="8354557" y="7072670"/>
                  <a:pt x="8354618" y="7080121"/>
                  <a:pt x="8350923" y="7084968"/>
                </a:cubicBezTo>
                <a:cubicBezTo>
                  <a:pt x="8347047" y="7090057"/>
                  <a:pt x="8339386" y="7090148"/>
                  <a:pt x="8334631" y="7086422"/>
                </a:cubicBezTo>
                <a:lnTo>
                  <a:pt x="8330573" y="7083272"/>
                </a:lnTo>
                <a:cubicBezTo>
                  <a:pt x="8325455" y="7079273"/>
                  <a:pt x="8325426" y="7071822"/>
                  <a:pt x="8329119" y="7066976"/>
                </a:cubicBezTo>
                <a:close/>
                <a:moveTo>
                  <a:pt x="8325153" y="7088906"/>
                </a:moveTo>
                <a:cubicBezTo>
                  <a:pt x="8330210" y="7091783"/>
                  <a:pt x="8332511" y="7100083"/>
                  <a:pt x="8328787" y="7104868"/>
                </a:cubicBezTo>
                <a:lnTo>
                  <a:pt x="8325637" y="7108927"/>
                </a:lnTo>
                <a:cubicBezTo>
                  <a:pt x="8321640" y="7114046"/>
                  <a:pt x="8315583" y="7115894"/>
                  <a:pt x="8309678" y="7112562"/>
                </a:cubicBezTo>
                <a:cubicBezTo>
                  <a:pt x="8304621" y="7109685"/>
                  <a:pt x="8302319" y="7101385"/>
                  <a:pt x="8306044" y="7096599"/>
                </a:cubicBezTo>
                <a:lnTo>
                  <a:pt x="8309224" y="7092540"/>
                </a:lnTo>
                <a:cubicBezTo>
                  <a:pt x="8313221" y="7087422"/>
                  <a:pt x="8319247" y="7085543"/>
                  <a:pt x="8325153" y="7088906"/>
                </a:cubicBezTo>
                <a:close/>
                <a:moveTo>
                  <a:pt x="8310949" y="6987889"/>
                </a:moveTo>
                <a:cubicBezTo>
                  <a:pt x="8315189" y="6992432"/>
                  <a:pt x="8315462" y="7001004"/>
                  <a:pt x="8310313" y="7005094"/>
                </a:cubicBezTo>
                <a:cubicBezTo>
                  <a:pt x="8310071" y="7005275"/>
                  <a:pt x="8309799" y="7005366"/>
                  <a:pt x="8309587" y="7005548"/>
                </a:cubicBezTo>
                <a:cubicBezTo>
                  <a:pt x="8310799" y="7006032"/>
                  <a:pt x="8311980" y="7006638"/>
                  <a:pt x="8312948" y="7007486"/>
                </a:cubicBezTo>
                <a:cubicBezTo>
                  <a:pt x="8317824" y="7011848"/>
                  <a:pt x="8317733" y="7018906"/>
                  <a:pt x="8313887" y="7023813"/>
                </a:cubicBezTo>
                <a:lnTo>
                  <a:pt x="8310738" y="7027872"/>
                </a:lnTo>
                <a:cubicBezTo>
                  <a:pt x="8306862" y="7032809"/>
                  <a:pt x="8298836" y="7032779"/>
                  <a:pt x="8294415" y="7028810"/>
                </a:cubicBezTo>
                <a:cubicBezTo>
                  <a:pt x="8289539" y="7024449"/>
                  <a:pt x="8289631" y="7017391"/>
                  <a:pt x="8293476" y="7012454"/>
                </a:cubicBezTo>
                <a:lnTo>
                  <a:pt x="8294384" y="7011273"/>
                </a:lnTo>
                <a:cubicBezTo>
                  <a:pt x="8294355" y="7011273"/>
                  <a:pt x="8294355" y="7011273"/>
                  <a:pt x="8294324" y="7011273"/>
                </a:cubicBezTo>
                <a:cubicBezTo>
                  <a:pt x="8287511" y="7010909"/>
                  <a:pt x="8282726" y="7006457"/>
                  <a:pt x="8279183" y="7001065"/>
                </a:cubicBezTo>
                <a:cubicBezTo>
                  <a:pt x="8275549" y="6995522"/>
                  <a:pt x="8278820" y="6987434"/>
                  <a:pt x="8284240" y="6984587"/>
                </a:cubicBezTo>
                <a:cubicBezTo>
                  <a:pt x="8288601" y="6982285"/>
                  <a:pt x="8293113" y="6983012"/>
                  <a:pt x="8296716" y="6985526"/>
                </a:cubicBezTo>
                <a:cubicBezTo>
                  <a:pt x="8301441" y="6983345"/>
                  <a:pt x="8307043" y="6983679"/>
                  <a:pt x="8310949" y="6987889"/>
                </a:cubicBezTo>
                <a:close/>
                <a:moveTo>
                  <a:pt x="8261770" y="6921009"/>
                </a:moveTo>
                <a:cubicBezTo>
                  <a:pt x="8263890" y="6921826"/>
                  <a:pt x="8266131" y="6922402"/>
                  <a:pt x="8268220" y="6923220"/>
                </a:cubicBezTo>
                <a:cubicBezTo>
                  <a:pt x="8268766" y="6923371"/>
                  <a:pt x="8269340" y="6923492"/>
                  <a:pt x="8269886" y="6923614"/>
                </a:cubicBezTo>
                <a:cubicBezTo>
                  <a:pt x="8270068" y="6923614"/>
                  <a:pt x="8270189" y="6923674"/>
                  <a:pt x="8270370" y="6923674"/>
                </a:cubicBezTo>
                <a:cubicBezTo>
                  <a:pt x="8272338" y="6923462"/>
                  <a:pt x="8274337" y="6923432"/>
                  <a:pt x="8276336" y="6923644"/>
                </a:cubicBezTo>
                <a:cubicBezTo>
                  <a:pt x="8279031" y="6922341"/>
                  <a:pt x="8282060" y="6921645"/>
                  <a:pt x="8284755" y="6922311"/>
                </a:cubicBezTo>
                <a:cubicBezTo>
                  <a:pt x="8287389" y="6922978"/>
                  <a:pt x="8289267" y="6924492"/>
                  <a:pt x="8290720" y="6926309"/>
                </a:cubicBezTo>
                <a:cubicBezTo>
                  <a:pt x="8290872" y="6926340"/>
                  <a:pt x="8291023" y="6926370"/>
                  <a:pt x="8291205" y="6926400"/>
                </a:cubicBezTo>
                <a:cubicBezTo>
                  <a:pt x="8300895" y="6928248"/>
                  <a:pt x="8301289" y="6938334"/>
                  <a:pt x="8296444" y="6944362"/>
                </a:cubicBezTo>
                <a:cubicBezTo>
                  <a:pt x="8296566" y="6946270"/>
                  <a:pt x="8296595" y="6948179"/>
                  <a:pt x="8296172" y="6949966"/>
                </a:cubicBezTo>
                <a:cubicBezTo>
                  <a:pt x="8297928" y="6951238"/>
                  <a:pt x="8299321" y="6952813"/>
                  <a:pt x="8299957" y="6954782"/>
                </a:cubicBezTo>
                <a:cubicBezTo>
                  <a:pt x="8302652" y="6961052"/>
                  <a:pt x="8300745" y="6969624"/>
                  <a:pt x="8292840" y="6970714"/>
                </a:cubicBezTo>
                <a:cubicBezTo>
                  <a:pt x="8290691" y="6971017"/>
                  <a:pt x="8288601" y="6971562"/>
                  <a:pt x="8286481" y="6971865"/>
                </a:cubicBezTo>
                <a:cubicBezTo>
                  <a:pt x="8285936" y="6971987"/>
                  <a:pt x="8285421" y="6972168"/>
                  <a:pt x="8284906" y="6972320"/>
                </a:cubicBezTo>
                <a:cubicBezTo>
                  <a:pt x="8284209" y="6972653"/>
                  <a:pt x="8283543" y="6972804"/>
                  <a:pt x="8282878" y="6973016"/>
                </a:cubicBezTo>
                <a:cubicBezTo>
                  <a:pt x="8281303" y="6975924"/>
                  <a:pt x="8278577" y="6978075"/>
                  <a:pt x="8275397" y="6979014"/>
                </a:cubicBezTo>
                <a:cubicBezTo>
                  <a:pt x="8274641" y="6979438"/>
                  <a:pt x="8273974" y="6980043"/>
                  <a:pt x="8273187" y="6980256"/>
                </a:cubicBezTo>
                <a:cubicBezTo>
                  <a:pt x="8269008" y="6981376"/>
                  <a:pt x="8265403" y="6979922"/>
                  <a:pt x="8262678" y="6977317"/>
                </a:cubicBezTo>
                <a:cubicBezTo>
                  <a:pt x="8262405" y="6977287"/>
                  <a:pt x="8262133" y="6977287"/>
                  <a:pt x="8261831" y="6977196"/>
                </a:cubicBezTo>
                <a:cubicBezTo>
                  <a:pt x="8253351" y="6975227"/>
                  <a:pt x="8246931" y="6967958"/>
                  <a:pt x="8240511" y="6962597"/>
                </a:cubicBezTo>
                <a:cubicBezTo>
                  <a:pt x="8230790" y="6954449"/>
                  <a:pt x="8239875" y="6941515"/>
                  <a:pt x="8250050" y="6942030"/>
                </a:cubicBezTo>
                <a:cubicBezTo>
                  <a:pt x="8249899" y="6941757"/>
                  <a:pt x="8249747" y="6941484"/>
                  <a:pt x="8249566" y="6941212"/>
                </a:cubicBezTo>
                <a:cubicBezTo>
                  <a:pt x="8247083" y="6938425"/>
                  <a:pt x="8246416" y="6935124"/>
                  <a:pt x="8247022" y="6932004"/>
                </a:cubicBezTo>
                <a:cubicBezTo>
                  <a:pt x="8247779" y="6924885"/>
                  <a:pt x="8253926" y="6917979"/>
                  <a:pt x="8261770" y="6921009"/>
                </a:cubicBezTo>
                <a:close/>
                <a:moveTo>
                  <a:pt x="8206018" y="6916071"/>
                </a:moveTo>
                <a:lnTo>
                  <a:pt x="8210046" y="6912951"/>
                </a:lnTo>
                <a:cubicBezTo>
                  <a:pt x="8213529" y="6910286"/>
                  <a:pt x="8218313" y="6910650"/>
                  <a:pt x="8222039" y="6912770"/>
                </a:cubicBezTo>
                <a:cubicBezTo>
                  <a:pt x="8222826" y="6912224"/>
                  <a:pt x="8223310" y="6911437"/>
                  <a:pt x="8224219" y="6910982"/>
                </a:cubicBezTo>
                <a:cubicBezTo>
                  <a:pt x="8230033" y="6908135"/>
                  <a:pt x="8236059" y="6909650"/>
                  <a:pt x="8241480" y="6912436"/>
                </a:cubicBezTo>
                <a:cubicBezTo>
                  <a:pt x="8247052" y="6915345"/>
                  <a:pt x="8248082" y="6923553"/>
                  <a:pt x="8244932" y="6928430"/>
                </a:cubicBezTo>
                <a:cubicBezTo>
                  <a:pt x="8243812" y="6930186"/>
                  <a:pt x="8242268" y="6931277"/>
                  <a:pt x="8240662" y="6932125"/>
                </a:cubicBezTo>
                <a:cubicBezTo>
                  <a:pt x="8240814" y="6933700"/>
                  <a:pt x="8240632" y="6935366"/>
                  <a:pt x="8240057" y="6937032"/>
                </a:cubicBezTo>
                <a:cubicBezTo>
                  <a:pt x="8238028" y="6942999"/>
                  <a:pt x="8230668" y="6947119"/>
                  <a:pt x="8224582" y="6944635"/>
                </a:cubicBezTo>
                <a:lnTo>
                  <a:pt x="8217495" y="6941727"/>
                </a:lnTo>
                <a:cubicBezTo>
                  <a:pt x="8214983" y="6940697"/>
                  <a:pt x="8213074" y="6938940"/>
                  <a:pt x="8211620" y="6936850"/>
                </a:cubicBezTo>
                <a:cubicBezTo>
                  <a:pt x="8208138" y="6936487"/>
                  <a:pt x="8204716" y="6934791"/>
                  <a:pt x="8202839" y="6931913"/>
                </a:cubicBezTo>
                <a:cubicBezTo>
                  <a:pt x="8199175" y="6926521"/>
                  <a:pt x="8201113" y="6919827"/>
                  <a:pt x="8206018" y="6916071"/>
                </a:cubicBezTo>
                <a:close/>
                <a:moveTo>
                  <a:pt x="8191664" y="6972017"/>
                </a:moveTo>
                <a:cubicBezTo>
                  <a:pt x="8195843" y="6972229"/>
                  <a:pt x="8199749" y="6974591"/>
                  <a:pt x="8201991" y="6978529"/>
                </a:cubicBezTo>
                <a:cubicBezTo>
                  <a:pt x="8205231" y="6984193"/>
                  <a:pt x="8202415" y="6992129"/>
                  <a:pt x="8196722" y="6994946"/>
                </a:cubicBezTo>
                <a:cubicBezTo>
                  <a:pt x="8192270" y="6997157"/>
                  <a:pt x="8187576" y="6997884"/>
                  <a:pt x="8182821" y="6996340"/>
                </a:cubicBezTo>
                <a:cubicBezTo>
                  <a:pt x="8176886" y="6994431"/>
                  <a:pt x="8174100" y="6989252"/>
                  <a:pt x="8172162" y="6983769"/>
                </a:cubicBezTo>
                <a:cubicBezTo>
                  <a:pt x="8169951" y="6977530"/>
                  <a:pt x="8175675" y="6970533"/>
                  <a:pt x="8181489" y="6969261"/>
                </a:cubicBezTo>
                <a:cubicBezTo>
                  <a:pt x="8185547" y="6968382"/>
                  <a:pt x="8189029" y="6969624"/>
                  <a:pt x="8191664" y="6972017"/>
                </a:cubicBezTo>
                <a:close/>
                <a:moveTo>
                  <a:pt x="8176190" y="6939667"/>
                </a:moveTo>
                <a:cubicBezTo>
                  <a:pt x="8181277" y="6943484"/>
                  <a:pt x="8181489" y="6951177"/>
                  <a:pt x="8177764" y="6955963"/>
                </a:cubicBezTo>
                <a:lnTo>
                  <a:pt x="8168256" y="6968109"/>
                </a:lnTo>
                <a:cubicBezTo>
                  <a:pt x="8166953" y="6969775"/>
                  <a:pt x="8165197" y="6970745"/>
                  <a:pt x="8163380" y="6971381"/>
                </a:cubicBezTo>
                <a:lnTo>
                  <a:pt x="8159352" y="6974470"/>
                </a:lnTo>
                <a:cubicBezTo>
                  <a:pt x="8154265" y="6978378"/>
                  <a:pt x="8147057" y="6976469"/>
                  <a:pt x="8143362" y="6971714"/>
                </a:cubicBezTo>
                <a:cubicBezTo>
                  <a:pt x="8139456" y="6966686"/>
                  <a:pt x="8141364" y="6959386"/>
                  <a:pt x="8146118" y="6955751"/>
                </a:cubicBezTo>
                <a:lnTo>
                  <a:pt x="8152205" y="6951056"/>
                </a:lnTo>
                <a:lnTo>
                  <a:pt x="8159867" y="6941242"/>
                </a:lnTo>
                <a:cubicBezTo>
                  <a:pt x="8163894" y="6936123"/>
                  <a:pt x="8171254" y="6935972"/>
                  <a:pt x="8176190" y="6939667"/>
                </a:cubicBezTo>
                <a:close/>
                <a:moveTo>
                  <a:pt x="8166710" y="6899654"/>
                </a:moveTo>
                <a:cubicBezTo>
                  <a:pt x="8175493" y="6906530"/>
                  <a:pt x="8170496" y="6919221"/>
                  <a:pt x="8162502" y="6921130"/>
                </a:cubicBezTo>
                <a:cubicBezTo>
                  <a:pt x="8162410" y="6930429"/>
                  <a:pt x="8149298" y="6937668"/>
                  <a:pt x="8142030" y="6928217"/>
                </a:cubicBezTo>
                <a:cubicBezTo>
                  <a:pt x="8136033" y="6920463"/>
                  <a:pt x="8142121" y="6911922"/>
                  <a:pt x="8149479" y="6910377"/>
                </a:cubicBezTo>
                <a:cubicBezTo>
                  <a:pt x="8149025" y="6901653"/>
                  <a:pt x="8158080" y="6892930"/>
                  <a:pt x="8166710" y="6899654"/>
                </a:cubicBezTo>
                <a:close/>
                <a:moveTo>
                  <a:pt x="8102116" y="6902804"/>
                </a:moveTo>
                <a:cubicBezTo>
                  <a:pt x="8103691" y="6896353"/>
                  <a:pt x="8109808" y="6893566"/>
                  <a:pt x="8115956" y="6894353"/>
                </a:cubicBezTo>
                <a:lnTo>
                  <a:pt x="8118076" y="6894626"/>
                </a:lnTo>
                <a:cubicBezTo>
                  <a:pt x="8117622" y="6890567"/>
                  <a:pt x="8119439" y="6886266"/>
                  <a:pt x="8122710" y="6883752"/>
                </a:cubicBezTo>
                <a:lnTo>
                  <a:pt x="8126737" y="6880632"/>
                </a:lnTo>
                <a:cubicBezTo>
                  <a:pt x="8131825" y="6876725"/>
                  <a:pt x="8139002" y="6878481"/>
                  <a:pt x="8142726" y="6883237"/>
                </a:cubicBezTo>
                <a:cubicBezTo>
                  <a:pt x="8146633" y="6888204"/>
                  <a:pt x="8144846" y="6895595"/>
                  <a:pt x="8140122" y="6899230"/>
                </a:cubicBezTo>
                <a:lnTo>
                  <a:pt x="8136094" y="6902350"/>
                </a:lnTo>
                <a:cubicBezTo>
                  <a:pt x="8134702" y="6903440"/>
                  <a:pt x="8133127" y="6904046"/>
                  <a:pt x="8131552" y="6904289"/>
                </a:cubicBezTo>
                <a:cubicBezTo>
                  <a:pt x="8131885" y="6905924"/>
                  <a:pt x="8131915" y="6907590"/>
                  <a:pt x="8131552" y="6909105"/>
                </a:cubicBezTo>
                <a:cubicBezTo>
                  <a:pt x="8129977" y="6915556"/>
                  <a:pt x="8123860" y="6918343"/>
                  <a:pt x="8117713" y="6917556"/>
                </a:cubicBezTo>
                <a:lnTo>
                  <a:pt x="8110566" y="6916616"/>
                </a:lnTo>
                <a:cubicBezTo>
                  <a:pt x="8104388" y="6915859"/>
                  <a:pt x="8100785" y="6908317"/>
                  <a:pt x="8102116" y="6902804"/>
                </a:cubicBezTo>
                <a:close/>
                <a:moveTo>
                  <a:pt x="8068412" y="6884751"/>
                </a:moveTo>
                <a:lnTo>
                  <a:pt x="8073469" y="6880935"/>
                </a:lnTo>
                <a:lnTo>
                  <a:pt x="8072833" y="6880087"/>
                </a:lnTo>
                <a:cubicBezTo>
                  <a:pt x="8069048" y="6875149"/>
                  <a:pt x="8068623" y="6868365"/>
                  <a:pt x="8073499" y="6863882"/>
                </a:cubicBezTo>
                <a:cubicBezTo>
                  <a:pt x="8077769" y="6859974"/>
                  <a:pt x="8085915" y="6859641"/>
                  <a:pt x="8089700" y="6864548"/>
                </a:cubicBezTo>
                <a:lnTo>
                  <a:pt x="8092820" y="6868577"/>
                </a:lnTo>
                <a:cubicBezTo>
                  <a:pt x="8094334" y="6870546"/>
                  <a:pt x="8095152" y="6872848"/>
                  <a:pt x="8095454" y="6875149"/>
                </a:cubicBezTo>
                <a:cubicBezTo>
                  <a:pt x="8096545" y="6875876"/>
                  <a:pt x="8097574" y="6876695"/>
                  <a:pt x="8098422" y="6877754"/>
                </a:cubicBezTo>
                <a:cubicBezTo>
                  <a:pt x="8102541" y="6883025"/>
                  <a:pt x="8100663" y="6890931"/>
                  <a:pt x="8095575" y="6894747"/>
                </a:cubicBezTo>
                <a:lnTo>
                  <a:pt x="8082615" y="6904531"/>
                </a:lnTo>
                <a:cubicBezTo>
                  <a:pt x="8077163" y="6908650"/>
                  <a:pt x="8069592" y="6906802"/>
                  <a:pt x="8065595" y="6901684"/>
                </a:cubicBezTo>
                <a:cubicBezTo>
                  <a:pt x="8061446" y="6896474"/>
                  <a:pt x="8063324" y="6888568"/>
                  <a:pt x="8068412" y="6884751"/>
                </a:cubicBezTo>
                <a:close/>
                <a:moveTo>
                  <a:pt x="8059266" y="6898170"/>
                </a:moveTo>
                <a:cubicBezTo>
                  <a:pt x="8062385" y="6900957"/>
                  <a:pt x="8064051" y="6905682"/>
                  <a:pt x="8063112" y="6909559"/>
                </a:cubicBezTo>
                <a:cubicBezTo>
                  <a:pt x="8061598" y="6916011"/>
                  <a:pt x="8055481" y="6918919"/>
                  <a:pt x="8049333" y="6918131"/>
                </a:cubicBezTo>
                <a:lnTo>
                  <a:pt x="8047576" y="6917889"/>
                </a:lnTo>
                <a:cubicBezTo>
                  <a:pt x="8043397" y="6919555"/>
                  <a:pt x="8038431" y="6919040"/>
                  <a:pt x="8034888" y="6914436"/>
                </a:cubicBezTo>
                <a:cubicBezTo>
                  <a:pt x="8032041" y="6910710"/>
                  <a:pt x="8032344" y="6906954"/>
                  <a:pt x="8033767" y="6903713"/>
                </a:cubicBezTo>
                <a:cubicBezTo>
                  <a:pt x="8033283" y="6903349"/>
                  <a:pt x="8032677" y="6903228"/>
                  <a:pt x="8032223" y="6902804"/>
                </a:cubicBezTo>
                <a:cubicBezTo>
                  <a:pt x="8027862" y="6898412"/>
                  <a:pt x="8028498" y="6890446"/>
                  <a:pt x="8033041" y="6886448"/>
                </a:cubicBezTo>
                <a:cubicBezTo>
                  <a:pt x="8036583" y="6883328"/>
                  <a:pt x="8040702" y="6881511"/>
                  <a:pt x="8045456" y="6881753"/>
                </a:cubicBezTo>
                <a:cubicBezTo>
                  <a:pt x="8051362" y="6882056"/>
                  <a:pt x="8055208" y="6886114"/>
                  <a:pt x="8058297" y="6890628"/>
                </a:cubicBezTo>
                <a:cubicBezTo>
                  <a:pt x="8059902" y="6892869"/>
                  <a:pt x="8059933" y="6895565"/>
                  <a:pt x="8059266" y="6898170"/>
                </a:cubicBezTo>
                <a:close/>
                <a:moveTo>
                  <a:pt x="8028831" y="6858914"/>
                </a:moveTo>
                <a:lnTo>
                  <a:pt x="8036917" y="6852705"/>
                </a:lnTo>
                <a:cubicBezTo>
                  <a:pt x="8041853" y="6848918"/>
                  <a:pt x="8049545" y="6850978"/>
                  <a:pt x="8052816" y="6855885"/>
                </a:cubicBezTo>
                <a:cubicBezTo>
                  <a:pt x="8056419" y="6861277"/>
                  <a:pt x="8054542" y="6868001"/>
                  <a:pt x="8049635" y="6871787"/>
                </a:cubicBezTo>
                <a:lnTo>
                  <a:pt x="8041550" y="6877997"/>
                </a:lnTo>
                <a:cubicBezTo>
                  <a:pt x="8036614" y="6881783"/>
                  <a:pt x="8028922" y="6879723"/>
                  <a:pt x="8025651" y="6874816"/>
                </a:cubicBezTo>
                <a:cubicBezTo>
                  <a:pt x="8022048" y="6869425"/>
                  <a:pt x="8023925" y="6862700"/>
                  <a:pt x="8028831" y="6858914"/>
                </a:cubicBezTo>
                <a:close/>
                <a:moveTo>
                  <a:pt x="8019323" y="6891052"/>
                </a:moveTo>
                <a:cubicBezTo>
                  <a:pt x="8023199" y="6893566"/>
                  <a:pt x="8025470" y="6898715"/>
                  <a:pt x="8024773" y="6903380"/>
                </a:cubicBezTo>
                <a:cubicBezTo>
                  <a:pt x="8027499" y="6907590"/>
                  <a:pt x="8027166" y="6911982"/>
                  <a:pt x="8024864" y="6915314"/>
                </a:cubicBezTo>
                <a:cubicBezTo>
                  <a:pt x="8022653" y="6920373"/>
                  <a:pt x="8017414" y="6922735"/>
                  <a:pt x="8011933" y="6922038"/>
                </a:cubicBezTo>
                <a:lnTo>
                  <a:pt x="8004786" y="6921130"/>
                </a:lnTo>
                <a:cubicBezTo>
                  <a:pt x="8001516" y="6920705"/>
                  <a:pt x="7999033" y="6918404"/>
                  <a:pt x="7997519" y="6915526"/>
                </a:cubicBezTo>
                <a:cubicBezTo>
                  <a:pt x="7995489" y="6914405"/>
                  <a:pt x="7993461" y="6913285"/>
                  <a:pt x="7991734" y="6911679"/>
                </a:cubicBezTo>
                <a:cubicBezTo>
                  <a:pt x="7986858" y="6907227"/>
                  <a:pt x="7988070" y="6898564"/>
                  <a:pt x="7992582" y="6894444"/>
                </a:cubicBezTo>
                <a:cubicBezTo>
                  <a:pt x="7996217" y="6891173"/>
                  <a:pt x="8000819" y="6890749"/>
                  <a:pt x="8004907" y="6892324"/>
                </a:cubicBezTo>
                <a:cubicBezTo>
                  <a:pt x="8008966" y="6888962"/>
                  <a:pt x="8014477" y="6887932"/>
                  <a:pt x="8019323" y="6891052"/>
                </a:cubicBezTo>
                <a:close/>
                <a:moveTo>
                  <a:pt x="7948399" y="6860883"/>
                </a:moveTo>
                <a:cubicBezTo>
                  <a:pt x="7945310" y="6858793"/>
                  <a:pt x="7943857" y="6855764"/>
                  <a:pt x="7943675" y="6852584"/>
                </a:cubicBezTo>
                <a:cubicBezTo>
                  <a:pt x="7942645" y="6845465"/>
                  <a:pt x="7946915" y="6837287"/>
                  <a:pt x="7955243" y="6838287"/>
                </a:cubicBezTo>
                <a:cubicBezTo>
                  <a:pt x="7957514" y="6838559"/>
                  <a:pt x="7959815" y="6838589"/>
                  <a:pt x="7962056" y="6838862"/>
                </a:cubicBezTo>
                <a:cubicBezTo>
                  <a:pt x="7962632" y="6838862"/>
                  <a:pt x="7963208" y="6838862"/>
                  <a:pt x="7963783" y="6838832"/>
                </a:cubicBezTo>
                <a:cubicBezTo>
                  <a:pt x="7965448" y="6838559"/>
                  <a:pt x="7966932" y="6838378"/>
                  <a:pt x="7968477" y="6838499"/>
                </a:cubicBezTo>
                <a:cubicBezTo>
                  <a:pt x="7970900" y="6835773"/>
                  <a:pt x="7974503" y="6833955"/>
                  <a:pt x="7977925" y="6833955"/>
                </a:cubicBezTo>
                <a:cubicBezTo>
                  <a:pt x="7985011" y="6833955"/>
                  <a:pt x="7989403" y="6839620"/>
                  <a:pt x="7990129" y="6846132"/>
                </a:cubicBezTo>
                <a:cubicBezTo>
                  <a:pt x="7989645" y="6841498"/>
                  <a:pt x="7988948" y="6843163"/>
                  <a:pt x="7990947" y="6845405"/>
                </a:cubicBezTo>
                <a:cubicBezTo>
                  <a:pt x="7992552" y="6847222"/>
                  <a:pt x="7993400" y="6848616"/>
                  <a:pt x="7994308" y="6850736"/>
                </a:cubicBezTo>
                <a:cubicBezTo>
                  <a:pt x="7996277" y="6855370"/>
                  <a:pt x="7995944" y="6859732"/>
                  <a:pt x="7995247" y="6864609"/>
                </a:cubicBezTo>
                <a:lnTo>
                  <a:pt x="7996307" y="6866002"/>
                </a:lnTo>
                <a:cubicBezTo>
                  <a:pt x="8000093" y="6870939"/>
                  <a:pt x="7999487" y="6878148"/>
                  <a:pt x="7994581" y="6882116"/>
                </a:cubicBezTo>
                <a:cubicBezTo>
                  <a:pt x="7992854" y="6883509"/>
                  <a:pt x="7990584" y="6883661"/>
                  <a:pt x="7988433" y="6883873"/>
                </a:cubicBezTo>
                <a:cubicBezTo>
                  <a:pt x="7986919" y="6889235"/>
                  <a:pt x="7981741" y="6893778"/>
                  <a:pt x="7975987" y="6892960"/>
                </a:cubicBezTo>
                <a:lnTo>
                  <a:pt x="7972444" y="6892475"/>
                </a:lnTo>
                <a:cubicBezTo>
                  <a:pt x="7971384" y="6892657"/>
                  <a:pt x="7970263" y="6892809"/>
                  <a:pt x="7969113" y="6892839"/>
                </a:cubicBezTo>
                <a:cubicBezTo>
                  <a:pt x="7961996" y="6892960"/>
                  <a:pt x="7955394" y="6889386"/>
                  <a:pt x="7949125" y="6886084"/>
                </a:cubicBezTo>
                <a:cubicBezTo>
                  <a:pt x="7949247" y="6889507"/>
                  <a:pt x="7948126" y="6892960"/>
                  <a:pt x="7945461" y="6895020"/>
                </a:cubicBezTo>
                <a:lnTo>
                  <a:pt x="7944432" y="6895807"/>
                </a:lnTo>
                <a:cubicBezTo>
                  <a:pt x="7948702" y="6896353"/>
                  <a:pt x="7952699" y="6898049"/>
                  <a:pt x="7956030" y="6901017"/>
                </a:cubicBezTo>
                <a:cubicBezTo>
                  <a:pt x="7960725" y="6905197"/>
                  <a:pt x="7959694" y="6913406"/>
                  <a:pt x="7955455" y="6917374"/>
                </a:cubicBezTo>
                <a:cubicBezTo>
                  <a:pt x="7955152" y="6917646"/>
                  <a:pt x="7954789" y="6917646"/>
                  <a:pt x="7954486" y="6917889"/>
                </a:cubicBezTo>
                <a:cubicBezTo>
                  <a:pt x="7951791" y="6921160"/>
                  <a:pt x="7947915" y="6923159"/>
                  <a:pt x="7943433" y="6922584"/>
                </a:cubicBezTo>
                <a:lnTo>
                  <a:pt x="7941313" y="6922311"/>
                </a:lnTo>
                <a:cubicBezTo>
                  <a:pt x="7941767" y="6926370"/>
                  <a:pt x="7939950" y="6930671"/>
                  <a:pt x="7936680" y="6933185"/>
                </a:cubicBezTo>
                <a:lnTo>
                  <a:pt x="7932652" y="6936305"/>
                </a:lnTo>
                <a:cubicBezTo>
                  <a:pt x="7927565" y="6940213"/>
                  <a:pt x="7920387" y="6938456"/>
                  <a:pt x="7916662" y="6933700"/>
                </a:cubicBezTo>
                <a:cubicBezTo>
                  <a:pt x="7912725" y="6928733"/>
                  <a:pt x="7914542" y="6921342"/>
                  <a:pt x="7919266" y="6917707"/>
                </a:cubicBezTo>
                <a:lnTo>
                  <a:pt x="7923294" y="6914587"/>
                </a:lnTo>
                <a:cubicBezTo>
                  <a:pt x="7923839" y="6914163"/>
                  <a:pt x="7924506" y="6914103"/>
                  <a:pt x="7925111" y="6913830"/>
                </a:cubicBezTo>
                <a:cubicBezTo>
                  <a:pt x="7924324" y="6910831"/>
                  <a:pt x="7924627" y="6907590"/>
                  <a:pt x="7926505" y="6905016"/>
                </a:cubicBezTo>
                <a:cubicBezTo>
                  <a:pt x="7927897" y="6903138"/>
                  <a:pt x="7929503" y="6901502"/>
                  <a:pt x="7931198" y="6899987"/>
                </a:cubicBezTo>
                <a:cubicBezTo>
                  <a:pt x="7929109" y="6899473"/>
                  <a:pt x="7926989" y="6898958"/>
                  <a:pt x="7925262" y="6897170"/>
                </a:cubicBezTo>
                <a:cubicBezTo>
                  <a:pt x="7921175" y="6892960"/>
                  <a:pt x="7921447" y="6884661"/>
                  <a:pt x="7926201" y="6880996"/>
                </a:cubicBezTo>
                <a:lnTo>
                  <a:pt x="7930229" y="6877876"/>
                </a:lnTo>
                <a:cubicBezTo>
                  <a:pt x="7932985" y="6875755"/>
                  <a:pt x="7936104" y="6875059"/>
                  <a:pt x="7939163" y="6875422"/>
                </a:cubicBezTo>
                <a:cubicBezTo>
                  <a:pt x="7938587" y="6869425"/>
                  <a:pt x="7942676" y="6862882"/>
                  <a:pt x="7949096" y="6861610"/>
                </a:cubicBezTo>
                <a:cubicBezTo>
                  <a:pt x="7948853" y="6861337"/>
                  <a:pt x="7948641" y="6861095"/>
                  <a:pt x="7948399" y="6860883"/>
                </a:cubicBezTo>
                <a:close/>
                <a:moveTo>
                  <a:pt x="7891951" y="6848646"/>
                </a:moveTo>
                <a:lnTo>
                  <a:pt x="7900007" y="6842436"/>
                </a:lnTo>
                <a:cubicBezTo>
                  <a:pt x="7905094" y="6838529"/>
                  <a:pt x="7912302" y="6840437"/>
                  <a:pt x="7915996" y="6845193"/>
                </a:cubicBezTo>
                <a:cubicBezTo>
                  <a:pt x="7915996" y="6845193"/>
                  <a:pt x="7915996" y="6845223"/>
                  <a:pt x="7916026" y="6845253"/>
                </a:cubicBezTo>
                <a:cubicBezTo>
                  <a:pt x="7917117" y="6845042"/>
                  <a:pt x="7918206" y="6844769"/>
                  <a:pt x="7919357" y="6844920"/>
                </a:cubicBezTo>
                <a:lnTo>
                  <a:pt x="7926928" y="6845980"/>
                </a:lnTo>
                <a:cubicBezTo>
                  <a:pt x="7933469" y="6846889"/>
                  <a:pt x="7938648" y="6852250"/>
                  <a:pt x="7938072" y="6859126"/>
                </a:cubicBezTo>
                <a:cubicBezTo>
                  <a:pt x="7937558" y="6865426"/>
                  <a:pt x="7931441" y="6871182"/>
                  <a:pt x="7924930" y="6870273"/>
                </a:cubicBezTo>
                <a:lnTo>
                  <a:pt x="7917359" y="6869183"/>
                </a:lnTo>
                <a:cubicBezTo>
                  <a:pt x="7913937" y="6868698"/>
                  <a:pt x="7910939" y="6866971"/>
                  <a:pt x="7908909" y="6864488"/>
                </a:cubicBezTo>
                <a:lnTo>
                  <a:pt x="7905185" y="6867365"/>
                </a:lnTo>
                <a:cubicBezTo>
                  <a:pt x="7900097" y="6871273"/>
                  <a:pt x="7892890" y="6869364"/>
                  <a:pt x="7889225" y="6864609"/>
                </a:cubicBezTo>
                <a:cubicBezTo>
                  <a:pt x="7885288" y="6859611"/>
                  <a:pt x="7887197" y="6852281"/>
                  <a:pt x="7891951" y="6848646"/>
                </a:cubicBezTo>
                <a:close/>
                <a:moveTo>
                  <a:pt x="7886682" y="6870273"/>
                </a:moveTo>
                <a:cubicBezTo>
                  <a:pt x="7895767" y="6881995"/>
                  <a:pt x="7878748" y="6897685"/>
                  <a:pt x="7869663" y="6885933"/>
                </a:cubicBezTo>
                <a:cubicBezTo>
                  <a:pt x="7860547" y="6874241"/>
                  <a:pt x="7877567" y="6858520"/>
                  <a:pt x="7886682" y="6870273"/>
                </a:cubicBezTo>
                <a:close/>
                <a:moveTo>
                  <a:pt x="7844407" y="6839620"/>
                </a:moveTo>
                <a:cubicBezTo>
                  <a:pt x="7848313" y="6835924"/>
                  <a:pt x="7855611" y="6835470"/>
                  <a:pt x="7859669" y="6839408"/>
                </a:cubicBezTo>
                <a:cubicBezTo>
                  <a:pt x="7862637" y="6839438"/>
                  <a:pt x="7865635" y="6840679"/>
                  <a:pt x="7867997" y="6843739"/>
                </a:cubicBezTo>
                <a:cubicBezTo>
                  <a:pt x="7873842" y="6851342"/>
                  <a:pt x="7868209" y="6859793"/>
                  <a:pt x="7861062" y="6861640"/>
                </a:cubicBezTo>
                <a:cubicBezTo>
                  <a:pt x="7856641" y="6864154"/>
                  <a:pt x="7850251" y="6864063"/>
                  <a:pt x="7846981" y="6859853"/>
                </a:cubicBezTo>
                <a:lnTo>
                  <a:pt x="7843862" y="6855824"/>
                </a:lnTo>
                <a:cubicBezTo>
                  <a:pt x="7840136" y="6850918"/>
                  <a:pt x="7839561" y="6844193"/>
                  <a:pt x="7844407" y="6839620"/>
                </a:cubicBezTo>
                <a:close/>
                <a:moveTo>
                  <a:pt x="7825995" y="6898806"/>
                </a:moveTo>
                <a:cubicBezTo>
                  <a:pt x="7827539" y="6897413"/>
                  <a:pt x="7829598" y="6896686"/>
                  <a:pt x="7831748" y="6896292"/>
                </a:cubicBezTo>
                <a:cubicBezTo>
                  <a:pt x="7831082" y="6891991"/>
                  <a:pt x="7833051" y="6887599"/>
                  <a:pt x="7836684" y="6884812"/>
                </a:cubicBezTo>
                <a:lnTo>
                  <a:pt x="7840712" y="6881692"/>
                </a:lnTo>
                <a:cubicBezTo>
                  <a:pt x="7845648" y="6877906"/>
                  <a:pt x="7853370" y="6880056"/>
                  <a:pt x="7856580" y="6884933"/>
                </a:cubicBezTo>
                <a:cubicBezTo>
                  <a:pt x="7860184" y="6890355"/>
                  <a:pt x="7858246" y="6897049"/>
                  <a:pt x="7853340" y="6900805"/>
                </a:cubicBezTo>
                <a:lnTo>
                  <a:pt x="7849312" y="6903925"/>
                </a:lnTo>
                <a:cubicBezTo>
                  <a:pt x="7848373" y="6904652"/>
                  <a:pt x="7847253" y="6904985"/>
                  <a:pt x="7846163" y="6905288"/>
                </a:cubicBezTo>
                <a:cubicBezTo>
                  <a:pt x="7848888" y="6910013"/>
                  <a:pt x="7848828" y="6915889"/>
                  <a:pt x="7844436" y="6919827"/>
                </a:cubicBezTo>
                <a:cubicBezTo>
                  <a:pt x="7840076" y="6923735"/>
                  <a:pt x="7832021" y="6923886"/>
                  <a:pt x="7828236" y="6918979"/>
                </a:cubicBezTo>
                <a:lnTo>
                  <a:pt x="7825116" y="6914951"/>
                </a:lnTo>
                <a:cubicBezTo>
                  <a:pt x="7821361" y="6910074"/>
                  <a:pt x="7821119" y="6903198"/>
                  <a:pt x="7825995" y="6898806"/>
                </a:cubicBezTo>
                <a:close/>
                <a:moveTo>
                  <a:pt x="7825812" y="6938183"/>
                </a:moveTo>
                <a:cubicBezTo>
                  <a:pt x="7830779" y="6934276"/>
                  <a:pt x="7838138" y="6936093"/>
                  <a:pt x="7841802" y="6940818"/>
                </a:cubicBezTo>
                <a:lnTo>
                  <a:pt x="7844922" y="6944847"/>
                </a:lnTo>
                <a:cubicBezTo>
                  <a:pt x="7848828" y="6949905"/>
                  <a:pt x="7847041" y="6957114"/>
                  <a:pt x="7842287" y="6960840"/>
                </a:cubicBezTo>
                <a:cubicBezTo>
                  <a:pt x="7837320" y="6964747"/>
                  <a:pt x="7829961" y="6962930"/>
                  <a:pt x="7826297" y="6958205"/>
                </a:cubicBezTo>
                <a:lnTo>
                  <a:pt x="7823178" y="6954176"/>
                </a:lnTo>
                <a:cubicBezTo>
                  <a:pt x="7819271" y="6949087"/>
                  <a:pt x="7821059" y="6941909"/>
                  <a:pt x="7825812" y="6938183"/>
                </a:cubicBezTo>
                <a:close/>
                <a:moveTo>
                  <a:pt x="7804614" y="6999520"/>
                </a:moveTo>
                <a:cubicBezTo>
                  <a:pt x="7805280" y="6997582"/>
                  <a:pt x="7806250" y="6995764"/>
                  <a:pt x="7807642" y="6994340"/>
                </a:cubicBezTo>
                <a:cubicBezTo>
                  <a:pt x="7807642" y="6994310"/>
                  <a:pt x="7807642" y="6994250"/>
                  <a:pt x="7807642" y="6994189"/>
                </a:cubicBezTo>
                <a:cubicBezTo>
                  <a:pt x="7809006" y="6987798"/>
                  <a:pt x="7815092" y="6984557"/>
                  <a:pt x="7821209" y="6985344"/>
                </a:cubicBezTo>
                <a:lnTo>
                  <a:pt x="7828357" y="6986283"/>
                </a:lnTo>
                <a:cubicBezTo>
                  <a:pt x="7834534" y="6987071"/>
                  <a:pt x="7838411" y="6994159"/>
                  <a:pt x="7837199" y="6999853"/>
                </a:cubicBezTo>
                <a:cubicBezTo>
                  <a:pt x="7835957" y="7005730"/>
                  <a:pt x="7830688" y="7008910"/>
                  <a:pt x="7825086" y="7008759"/>
                </a:cubicBezTo>
                <a:cubicBezTo>
                  <a:pt x="7824631" y="7011424"/>
                  <a:pt x="7823329" y="7013968"/>
                  <a:pt x="7821209" y="7015634"/>
                </a:cubicBezTo>
                <a:lnTo>
                  <a:pt x="7817182" y="7018754"/>
                </a:lnTo>
                <a:cubicBezTo>
                  <a:pt x="7812094" y="7022662"/>
                  <a:pt x="7805341" y="7021995"/>
                  <a:pt x="7801041" y="7017270"/>
                </a:cubicBezTo>
                <a:cubicBezTo>
                  <a:pt x="7799103" y="7015150"/>
                  <a:pt x="7798346" y="7012212"/>
                  <a:pt x="7798527" y="7009304"/>
                </a:cubicBezTo>
                <a:cubicBezTo>
                  <a:pt x="7796378" y="7012696"/>
                  <a:pt x="7792804" y="7015331"/>
                  <a:pt x="7788928" y="7014847"/>
                </a:cubicBezTo>
                <a:lnTo>
                  <a:pt x="7781720" y="7013938"/>
                </a:lnTo>
                <a:cubicBezTo>
                  <a:pt x="7775270" y="7013120"/>
                  <a:pt x="7770455" y="7009274"/>
                  <a:pt x="7770152" y="7002368"/>
                </a:cubicBezTo>
                <a:cubicBezTo>
                  <a:pt x="7770122" y="7001852"/>
                  <a:pt x="7770395" y="7001337"/>
                  <a:pt x="7770455" y="7000822"/>
                </a:cubicBezTo>
                <a:cubicBezTo>
                  <a:pt x="7769880" y="7001974"/>
                  <a:pt x="7769153" y="7003034"/>
                  <a:pt x="7768244" y="7003973"/>
                </a:cubicBezTo>
                <a:cubicBezTo>
                  <a:pt x="7768244" y="7003973"/>
                  <a:pt x="7768275" y="7004003"/>
                  <a:pt x="7768275" y="7004003"/>
                </a:cubicBezTo>
                <a:cubicBezTo>
                  <a:pt x="7772181" y="7009031"/>
                  <a:pt x="7770274" y="7016301"/>
                  <a:pt x="7765519" y="7019966"/>
                </a:cubicBezTo>
                <a:lnTo>
                  <a:pt x="7761491" y="7023086"/>
                </a:lnTo>
                <a:cubicBezTo>
                  <a:pt x="7756404" y="7026993"/>
                  <a:pt x="7749196" y="7025055"/>
                  <a:pt x="7745532" y="7020329"/>
                </a:cubicBezTo>
                <a:cubicBezTo>
                  <a:pt x="7744351" y="7018815"/>
                  <a:pt x="7743866" y="7017119"/>
                  <a:pt x="7743654" y="7015362"/>
                </a:cubicBezTo>
                <a:cubicBezTo>
                  <a:pt x="7741928" y="7014544"/>
                  <a:pt x="7740323" y="7013484"/>
                  <a:pt x="7739112" y="7011969"/>
                </a:cubicBezTo>
                <a:cubicBezTo>
                  <a:pt x="7735175" y="7007062"/>
                  <a:pt x="7736840" y="6999611"/>
                  <a:pt x="7741595" y="6995946"/>
                </a:cubicBezTo>
                <a:lnTo>
                  <a:pt x="7753708" y="6986617"/>
                </a:lnTo>
                <a:cubicBezTo>
                  <a:pt x="7758796" y="6982709"/>
                  <a:pt x="7765912" y="6984345"/>
                  <a:pt x="7769728" y="6989100"/>
                </a:cubicBezTo>
                <a:cubicBezTo>
                  <a:pt x="7771605" y="6991433"/>
                  <a:pt x="7772120" y="6994280"/>
                  <a:pt x="7771697" y="6997036"/>
                </a:cubicBezTo>
                <a:cubicBezTo>
                  <a:pt x="7773725" y="6993280"/>
                  <a:pt x="7777632" y="6990251"/>
                  <a:pt x="7781751" y="6990766"/>
                </a:cubicBezTo>
                <a:cubicBezTo>
                  <a:pt x="7784143" y="6991069"/>
                  <a:pt x="7786566" y="6991372"/>
                  <a:pt x="7788957" y="6991675"/>
                </a:cubicBezTo>
                <a:cubicBezTo>
                  <a:pt x="7795408" y="6992493"/>
                  <a:pt x="7800223" y="6996309"/>
                  <a:pt x="7800526" y="7003246"/>
                </a:cubicBezTo>
                <a:cubicBezTo>
                  <a:pt x="7800526" y="7003397"/>
                  <a:pt x="7800436" y="7003518"/>
                  <a:pt x="7800436" y="7003670"/>
                </a:cubicBezTo>
                <a:cubicBezTo>
                  <a:pt x="7801041" y="7002731"/>
                  <a:pt x="7801646" y="7001762"/>
                  <a:pt x="7802555" y="7001095"/>
                </a:cubicBezTo>
                <a:lnTo>
                  <a:pt x="7804614" y="6999520"/>
                </a:lnTo>
                <a:close/>
                <a:moveTo>
                  <a:pt x="7763066" y="6930398"/>
                </a:moveTo>
                <a:cubicBezTo>
                  <a:pt x="7766185" y="6934457"/>
                  <a:pt x="7765912" y="6938728"/>
                  <a:pt x="7763974" y="6942151"/>
                </a:cubicBezTo>
                <a:cubicBezTo>
                  <a:pt x="7767487" y="6941363"/>
                  <a:pt x="7771121" y="6941909"/>
                  <a:pt x="7774149" y="6944937"/>
                </a:cubicBezTo>
                <a:cubicBezTo>
                  <a:pt x="7778116" y="6948936"/>
                  <a:pt x="7779025" y="6957387"/>
                  <a:pt x="7774119" y="6961173"/>
                </a:cubicBezTo>
                <a:lnTo>
                  <a:pt x="7770091" y="6964293"/>
                </a:lnTo>
                <a:cubicBezTo>
                  <a:pt x="7765155" y="6968079"/>
                  <a:pt x="7758705" y="6969109"/>
                  <a:pt x="7753890" y="6964262"/>
                </a:cubicBezTo>
                <a:cubicBezTo>
                  <a:pt x="7750074" y="6960416"/>
                  <a:pt x="7749226" y="6952540"/>
                  <a:pt x="7753557" y="6948573"/>
                </a:cubicBezTo>
                <a:cubicBezTo>
                  <a:pt x="7750438" y="6948633"/>
                  <a:pt x="7747288" y="6947482"/>
                  <a:pt x="7744805" y="6944271"/>
                </a:cubicBezTo>
                <a:cubicBezTo>
                  <a:pt x="7735781" y="6932519"/>
                  <a:pt x="7754072" y="6918706"/>
                  <a:pt x="7763066" y="6930398"/>
                </a:cubicBezTo>
                <a:close/>
                <a:moveTo>
                  <a:pt x="7784597" y="6908408"/>
                </a:moveTo>
                <a:cubicBezTo>
                  <a:pt x="7793591" y="6920069"/>
                  <a:pt x="7773695" y="6931489"/>
                  <a:pt x="7764822" y="6919948"/>
                </a:cubicBezTo>
                <a:cubicBezTo>
                  <a:pt x="7755797" y="6908317"/>
                  <a:pt x="7775724" y="6896898"/>
                  <a:pt x="7784597" y="6908408"/>
                </a:cubicBezTo>
                <a:close/>
                <a:moveTo>
                  <a:pt x="7780388" y="6969018"/>
                </a:moveTo>
                <a:cubicBezTo>
                  <a:pt x="7771273" y="6957265"/>
                  <a:pt x="7791320" y="6945695"/>
                  <a:pt x="7800314" y="6957296"/>
                </a:cubicBezTo>
                <a:cubicBezTo>
                  <a:pt x="7809430" y="6969048"/>
                  <a:pt x="7789382" y="6980619"/>
                  <a:pt x="7780388" y="6969018"/>
                </a:cubicBezTo>
                <a:close/>
                <a:moveTo>
                  <a:pt x="7783326" y="6886841"/>
                </a:moveTo>
                <a:lnTo>
                  <a:pt x="7776178" y="6885903"/>
                </a:lnTo>
                <a:cubicBezTo>
                  <a:pt x="7769788" y="6885085"/>
                  <a:pt x="7765034" y="6881268"/>
                  <a:pt x="7764762" y="6874422"/>
                </a:cubicBezTo>
                <a:cubicBezTo>
                  <a:pt x="7764520" y="6868758"/>
                  <a:pt x="7770303" y="6862216"/>
                  <a:pt x="7776270" y="6863003"/>
                </a:cubicBezTo>
                <a:lnTo>
                  <a:pt x="7783416" y="6863942"/>
                </a:lnTo>
                <a:cubicBezTo>
                  <a:pt x="7789806" y="6864760"/>
                  <a:pt x="7794561" y="6868577"/>
                  <a:pt x="7794832" y="6875453"/>
                </a:cubicBezTo>
                <a:cubicBezTo>
                  <a:pt x="7795045" y="6881056"/>
                  <a:pt x="7789291" y="6887599"/>
                  <a:pt x="7783326" y="6886841"/>
                </a:cubicBezTo>
                <a:close/>
                <a:moveTo>
                  <a:pt x="7792077" y="6834652"/>
                </a:moveTo>
                <a:cubicBezTo>
                  <a:pt x="7800950" y="6846192"/>
                  <a:pt x="7784839" y="6862488"/>
                  <a:pt x="7775845" y="6850827"/>
                </a:cubicBezTo>
                <a:cubicBezTo>
                  <a:pt x="7766942" y="6839316"/>
                  <a:pt x="7783083" y="6822990"/>
                  <a:pt x="7792077" y="6834652"/>
                </a:cubicBezTo>
                <a:close/>
                <a:moveTo>
                  <a:pt x="7755222" y="6810268"/>
                </a:moveTo>
                <a:cubicBezTo>
                  <a:pt x="7756010" y="6804089"/>
                  <a:pt x="7762036" y="6799637"/>
                  <a:pt x="7768153" y="6800485"/>
                </a:cubicBezTo>
                <a:cubicBezTo>
                  <a:pt x="7774331" y="6801333"/>
                  <a:pt x="7778722" y="6807270"/>
                  <a:pt x="7777935" y="6813419"/>
                </a:cubicBezTo>
                <a:lnTo>
                  <a:pt x="7776996" y="6820567"/>
                </a:lnTo>
                <a:cubicBezTo>
                  <a:pt x="7776209" y="6826716"/>
                  <a:pt x="7770182" y="6831199"/>
                  <a:pt x="7764065" y="6830351"/>
                </a:cubicBezTo>
                <a:cubicBezTo>
                  <a:pt x="7757887" y="6829503"/>
                  <a:pt x="7753496" y="6823566"/>
                  <a:pt x="7754284" y="6817417"/>
                </a:cubicBezTo>
                <a:lnTo>
                  <a:pt x="7755222" y="6810268"/>
                </a:lnTo>
                <a:close/>
                <a:moveTo>
                  <a:pt x="7758977" y="6866789"/>
                </a:moveTo>
                <a:cubicBezTo>
                  <a:pt x="7767881" y="6878330"/>
                  <a:pt x="7751498" y="6894414"/>
                  <a:pt x="7742504" y="6882722"/>
                </a:cubicBezTo>
                <a:cubicBezTo>
                  <a:pt x="7733600" y="6871182"/>
                  <a:pt x="7749983" y="6855128"/>
                  <a:pt x="7758977" y="6866789"/>
                </a:cubicBezTo>
                <a:close/>
                <a:moveTo>
                  <a:pt x="7739415" y="6962536"/>
                </a:moveTo>
                <a:cubicBezTo>
                  <a:pt x="7743260" y="6967473"/>
                  <a:pt x="7743533" y="6974410"/>
                  <a:pt x="7738627" y="6978893"/>
                </a:cubicBezTo>
                <a:cubicBezTo>
                  <a:pt x="7734236" y="6982860"/>
                  <a:pt x="7726120" y="6983043"/>
                  <a:pt x="7722274" y="6978105"/>
                </a:cubicBezTo>
                <a:lnTo>
                  <a:pt x="7719125" y="6974046"/>
                </a:lnTo>
                <a:cubicBezTo>
                  <a:pt x="7715279" y="6969078"/>
                  <a:pt x="7715006" y="6962172"/>
                  <a:pt x="7719912" y="6957690"/>
                </a:cubicBezTo>
                <a:cubicBezTo>
                  <a:pt x="7724303" y="6953722"/>
                  <a:pt x="7732419" y="6953540"/>
                  <a:pt x="7736265" y="6958477"/>
                </a:cubicBezTo>
                <a:lnTo>
                  <a:pt x="7739415" y="6962536"/>
                </a:lnTo>
                <a:close/>
                <a:moveTo>
                  <a:pt x="7732873" y="6902168"/>
                </a:moveTo>
                <a:cubicBezTo>
                  <a:pt x="7733540" y="6905379"/>
                  <a:pt x="7732964" y="6908711"/>
                  <a:pt x="7730421" y="6911770"/>
                </a:cubicBezTo>
                <a:cubicBezTo>
                  <a:pt x="7726817" y="6916162"/>
                  <a:pt x="7718186" y="6917131"/>
                  <a:pt x="7714249" y="6912588"/>
                </a:cubicBezTo>
                <a:cubicBezTo>
                  <a:pt x="7710706" y="6908499"/>
                  <a:pt x="7707859" y="6903895"/>
                  <a:pt x="7708919" y="6898200"/>
                </a:cubicBezTo>
                <a:cubicBezTo>
                  <a:pt x="7709040" y="6897655"/>
                  <a:pt x="7709252" y="6897170"/>
                  <a:pt x="7709404" y="6896656"/>
                </a:cubicBezTo>
                <a:cubicBezTo>
                  <a:pt x="7706436" y="6885903"/>
                  <a:pt x="7720003" y="6874605"/>
                  <a:pt x="7727907" y="6884872"/>
                </a:cubicBezTo>
                <a:cubicBezTo>
                  <a:pt x="7728634" y="6885842"/>
                  <a:pt x="7729148" y="6886841"/>
                  <a:pt x="7729573" y="6887871"/>
                </a:cubicBezTo>
                <a:cubicBezTo>
                  <a:pt x="7730693" y="6888659"/>
                  <a:pt x="7731692" y="6889658"/>
                  <a:pt x="7732510" y="6890779"/>
                </a:cubicBezTo>
                <a:cubicBezTo>
                  <a:pt x="7734933" y="6894263"/>
                  <a:pt x="7734721" y="6898624"/>
                  <a:pt x="7732873" y="6902168"/>
                </a:cubicBezTo>
                <a:close/>
                <a:moveTo>
                  <a:pt x="7707648" y="6835651"/>
                </a:moveTo>
                <a:lnTo>
                  <a:pt x="7711675" y="6832532"/>
                </a:lnTo>
                <a:cubicBezTo>
                  <a:pt x="7716581" y="6828745"/>
                  <a:pt x="7723910" y="6829533"/>
                  <a:pt x="7727756" y="6834470"/>
                </a:cubicBezTo>
                <a:cubicBezTo>
                  <a:pt x="7731541" y="6839316"/>
                  <a:pt x="7730723" y="6846798"/>
                  <a:pt x="7725817" y="6850554"/>
                </a:cubicBezTo>
                <a:lnTo>
                  <a:pt x="7721790" y="6853674"/>
                </a:lnTo>
                <a:cubicBezTo>
                  <a:pt x="7716884" y="6857460"/>
                  <a:pt x="7709555" y="6856673"/>
                  <a:pt x="7705709" y="6851735"/>
                </a:cubicBezTo>
                <a:cubicBezTo>
                  <a:pt x="7701894" y="6846889"/>
                  <a:pt x="7702742" y="6839438"/>
                  <a:pt x="7707648" y="6835651"/>
                </a:cubicBezTo>
                <a:close/>
                <a:moveTo>
                  <a:pt x="7709131" y="6867305"/>
                </a:moveTo>
                <a:cubicBezTo>
                  <a:pt x="7718125" y="6878996"/>
                  <a:pt x="7699986" y="6892990"/>
                  <a:pt x="7690961" y="6881298"/>
                </a:cubicBezTo>
                <a:cubicBezTo>
                  <a:pt x="7681967" y="6869606"/>
                  <a:pt x="7700107" y="6855613"/>
                  <a:pt x="7709131" y="6867305"/>
                </a:cubicBezTo>
                <a:close/>
                <a:moveTo>
                  <a:pt x="7697987" y="6929399"/>
                </a:moveTo>
                <a:cubicBezTo>
                  <a:pt x="7703529" y="6936608"/>
                  <a:pt x="7698350" y="6944089"/>
                  <a:pt x="7691476" y="6946058"/>
                </a:cubicBezTo>
                <a:cubicBezTo>
                  <a:pt x="7692536" y="6946664"/>
                  <a:pt x="7693596" y="6947300"/>
                  <a:pt x="7694323" y="6948269"/>
                </a:cubicBezTo>
                <a:lnTo>
                  <a:pt x="7697442" y="6952298"/>
                </a:lnTo>
                <a:cubicBezTo>
                  <a:pt x="7701348" y="6957387"/>
                  <a:pt x="7701379" y="6963808"/>
                  <a:pt x="7696655" y="6968473"/>
                </a:cubicBezTo>
                <a:cubicBezTo>
                  <a:pt x="7692506" y="6972592"/>
                  <a:pt x="7684117" y="6972471"/>
                  <a:pt x="7680453" y="6967715"/>
                </a:cubicBezTo>
                <a:lnTo>
                  <a:pt x="7677334" y="6963687"/>
                </a:lnTo>
                <a:cubicBezTo>
                  <a:pt x="7673397" y="6958598"/>
                  <a:pt x="7673397" y="6952177"/>
                  <a:pt x="7678091" y="6947482"/>
                </a:cubicBezTo>
                <a:cubicBezTo>
                  <a:pt x="7679242" y="6946331"/>
                  <a:pt x="7680786" y="6945604"/>
                  <a:pt x="7682421" y="6945119"/>
                </a:cubicBezTo>
                <a:cubicBezTo>
                  <a:pt x="7681119" y="6944393"/>
                  <a:pt x="7679878" y="6943362"/>
                  <a:pt x="7678788" y="6941969"/>
                </a:cubicBezTo>
                <a:cubicBezTo>
                  <a:pt x="7669794" y="6930277"/>
                  <a:pt x="7689023" y="6917767"/>
                  <a:pt x="7697987" y="6929399"/>
                </a:cubicBezTo>
                <a:close/>
                <a:moveTo>
                  <a:pt x="7663222" y="6869879"/>
                </a:moveTo>
                <a:cubicBezTo>
                  <a:pt x="7667825" y="6865851"/>
                  <a:pt x="7675669" y="6866971"/>
                  <a:pt x="7679333" y="6871727"/>
                </a:cubicBezTo>
                <a:lnTo>
                  <a:pt x="7682452" y="6875755"/>
                </a:lnTo>
                <a:cubicBezTo>
                  <a:pt x="7686358" y="6880844"/>
                  <a:pt x="7685359" y="6887720"/>
                  <a:pt x="7680604" y="6891870"/>
                </a:cubicBezTo>
                <a:cubicBezTo>
                  <a:pt x="7676002" y="6895898"/>
                  <a:pt x="7668158" y="6894778"/>
                  <a:pt x="7664494" y="6890022"/>
                </a:cubicBezTo>
                <a:lnTo>
                  <a:pt x="7661375" y="6885993"/>
                </a:lnTo>
                <a:cubicBezTo>
                  <a:pt x="7657468" y="6880905"/>
                  <a:pt x="7658467" y="6874029"/>
                  <a:pt x="7663222" y="6869879"/>
                </a:cubicBezTo>
                <a:close/>
                <a:moveTo>
                  <a:pt x="7629911" y="6825201"/>
                </a:moveTo>
                <a:cubicBezTo>
                  <a:pt x="7629577" y="6821688"/>
                  <a:pt x="7630516" y="6818023"/>
                  <a:pt x="7633242" y="6815903"/>
                </a:cubicBezTo>
                <a:lnTo>
                  <a:pt x="7637269" y="6812783"/>
                </a:lnTo>
                <a:cubicBezTo>
                  <a:pt x="7642387" y="6808845"/>
                  <a:pt x="7648625" y="6808542"/>
                  <a:pt x="7653471" y="6813207"/>
                </a:cubicBezTo>
                <a:cubicBezTo>
                  <a:pt x="7657619" y="6817205"/>
                  <a:pt x="7657801" y="6825747"/>
                  <a:pt x="7653017" y="6829412"/>
                </a:cubicBezTo>
                <a:lnTo>
                  <a:pt x="7648989" y="6832532"/>
                </a:lnTo>
                <a:cubicBezTo>
                  <a:pt x="7645082" y="6835561"/>
                  <a:pt x="7640509" y="6836378"/>
                  <a:pt x="7636391" y="6834500"/>
                </a:cubicBezTo>
                <a:cubicBezTo>
                  <a:pt x="7636694" y="6838105"/>
                  <a:pt x="7635634" y="6841891"/>
                  <a:pt x="7632817" y="6844042"/>
                </a:cubicBezTo>
                <a:lnTo>
                  <a:pt x="7628790" y="6847162"/>
                </a:lnTo>
                <a:cubicBezTo>
                  <a:pt x="7628154" y="6847647"/>
                  <a:pt x="7627427" y="6847889"/>
                  <a:pt x="7626761" y="6848252"/>
                </a:cubicBezTo>
                <a:cubicBezTo>
                  <a:pt x="7625944" y="6849737"/>
                  <a:pt x="7624944" y="6851100"/>
                  <a:pt x="7623611" y="6852160"/>
                </a:cubicBezTo>
                <a:cubicBezTo>
                  <a:pt x="7618645" y="6856067"/>
                  <a:pt x="7611286" y="6854280"/>
                  <a:pt x="7607622" y="6849554"/>
                </a:cubicBezTo>
                <a:lnTo>
                  <a:pt x="7604503" y="6845526"/>
                </a:lnTo>
                <a:cubicBezTo>
                  <a:pt x="7600596" y="6840437"/>
                  <a:pt x="7602383" y="6833289"/>
                  <a:pt x="7607107" y="6829533"/>
                </a:cubicBezTo>
                <a:cubicBezTo>
                  <a:pt x="7609832" y="6827382"/>
                  <a:pt x="7613224" y="6827049"/>
                  <a:pt x="7616374" y="6827897"/>
                </a:cubicBezTo>
                <a:lnTo>
                  <a:pt x="7617585" y="6826959"/>
                </a:lnTo>
                <a:cubicBezTo>
                  <a:pt x="7621371" y="6824050"/>
                  <a:pt x="7625913" y="6823414"/>
                  <a:pt x="7629911" y="6825201"/>
                </a:cubicBezTo>
                <a:close/>
                <a:moveTo>
                  <a:pt x="7589240" y="6806392"/>
                </a:moveTo>
                <a:cubicBezTo>
                  <a:pt x="7590573" y="6800697"/>
                  <a:pt x="7597084" y="6795942"/>
                  <a:pt x="7602988" y="6797789"/>
                </a:cubicBezTo>
                <a:lnTo>
                  <a:pt x="7607864" y="6799334"/>
                </a:lnTo>
                <a:cubicBezTo>
                  <a:pt x="7613800" y="6801181"/>
                  <a:pt x="7617949" y="6806664"/>
                  <a:pt x="7616434" y="6813085"/>
                </a:cubicBezTo>
                <a:cubicBezTo>
                  <a:pt x="7615102" y="6818780"/>
                  <a:pt x="7608591" y="6823536"/>
                  <a:pt x="7602686" y="6821688"/>
                </a:cubicBezTo>
                <a:lnTo>
                  <a:pt x="7597810" y="6820173"/>
                </a:lnTo>
                <a:cubicBezTo>
                  <a:pt x="7591905" y="6818265"/>
                  <a:pt x="7587756" y="6812813"/>
                  <a:pt x="7589240" y="6806392"/>
                </a:cubicBezTo>
                <a:close/>
                <a:moveTo>
                  <a:pt x="7560804" y="6838014"/>
                </a:moveTo>
                <a:cubicBezTo>
                  <a:pt x="7563953" y="6839014"/>
                  <a:pt x="7565771" y="6840892"/>
                  <a:pt x="7566740" y="6843073"/>
                </a:cubicBezTo>
                <a:cubicBezTo>
                  <a:pt x="7570404" y="6836833"/>
                  <a:pt x="7579307" y="6833713"/>
                  <a:pt x="7584909" y="6841043"/>
                </a:cubicBezTo>
                <a:cubicBezTo>
                  <a:pt x="7593904" y="6852705"/>
                  <a:pt x="7576582" y="6867698"/>
                  <a:pt x="7567588" y="6856037"/>
                </a:cubicBezTo>
                <a:cubicBezTo>
                  <a:pt x="7566709" y="6854916"/>
                  <a:pt x="7566316" y="6853765"/>
                  <a:pt x="7565892" y="6852614"/>
                </a:cubicBezTo>
                <a:cubicBezTo>
                  <a:pt x="7563227" y="6857339"/>
                  <a:pt x="7557715" y="6860883"/>
                  <a:pt x="7551204" y="6858854"/>
                </a:cubicBezTo>
                <a:cubicBezTo>
                  <a:pt x="7537153" y="6854401"/>
                  <a:pt x="7546904" y="6833652"/>
                  <a:pt x="7560804" y="6838014"/>
                </a:cubicBezTo>
                <a:close/>
                <a:moveTo>
                  <a:pt x="7541453" y="6879814"/>
                </a:moveTo>
                <a:cubicBezTo>
                  <a:pt x="7548024" y="6876573"/>
                  <a:pt x="7555080" y="6877118"/>
                  <a:pt x="7561319" y="6880056"/>
                </a:cubicBezTo>
                <a:cubicBezTo>
                  <a:pt x="7563681" y="6875786"/>
                  <a:pt x="7567709" y="6872938"/>
                  <a:pt x="7573160" y="6873908"/>
                </a:cubicBezTo>
                <a:cubicBezTo>
                  <a:pt x="7578701" y="6874907"/>
                  <a:pt x="7584274" y="6881298"/>
                  <a:pt x="7582426" y="6887205"/>
                </a:cubicBezTo>
                <a:lnTo>
                  <a:pt x="7580912" y="6892051"/>
                </a:lnTo>
                <a:cubicBezTo>
                  <a:pt x="7579034" y="6897988"/>
                  <a:pt x="7574311" y="6902532"/>
                  <a:pt x="7567618" y="6901320"/>
                </a:cubicBezTo>
                <a:cubicBezTo>
                  <a:pt x="7567376" y="6901290"/>
                  <a:pt x="7567163" y="6901108"/>
                  <a:pt x="7566921" y="6901048"/>
                </a:cubicBezTo>
                <a:cubicBezTo>
                  <a:pt x="7562803" y="6904410"/>
                  <a:pt x="7556776" y="6904622"/>
                  <a:pt x="7552476" y="6901259"/>
                </a:cubicBezTo>
                <a:cubicBezTo>
                  <a:pt x="7551961" y="6900896"/>
                  <a:pt x="7551719" y="6900714"/>
                  <a:pt x="7551659" y="6900623"/>
                </a:cubicBezTo>
                <a:cubicBezTo>
                  <a:pt x="7551598" y="6900593"/>
                  <a:pt x="7551538" y="6900563"/>
                  <a:pt x="7551477" y="6900532"/>
                </a:cubicBezTo>
                <a:cubicBezTo>
                  <a:pt x="7551447" y="6900502"/>
                  <a:pt x="7551416" y="6900502"/>
                  <a:pt x="7551386" y="6900502"/>
                </a:cubicBezTo>
                <a:cubicBezTo>
                  <a:pt x="7550750" y="6900744"/>
                  <a:pt x="7550114" y="6900987"/>
                  <a:pt x="7549478" y="6901290"/>
                </a:cubicBezTo>
                <a:cubicBezTo>
                  <a:pt x="7543724" y="6904137"/>
                  <a:pt x="7536971" y="6899745"/>
                  <a:pt x="7534761" y="6894535"/>
                </a:cubicBezTo>
                <a:cubicBezTo>
                  <a:pt x="7532126" y="6888417"/>
                  <a:pt x="7536093" y="6882480"/>
                  <a:pt x="7541453" y="6879814"/>
                </a:cubicBezTo>
                <a:close/>
                <a:moveTo>
                  <a:pt x="7541635" y="6966080"/>
                </a:moveTo>
                <a:cubicBezTo>
                  <a:pt x="7547480" y="6965808"/>
                  <a:pt x="7553778" y="6970805"/>
                  <a:pt x="7553597" y="6976984"/>
                </a:cubicBezTo>
                <a:cubicBezTo>
                  <a:pt x="7553445" y="6982649"/>
                  <a:pt x="7552325" y="6987980"/>
                  <a:pt x="7548328" y="6992251"/>
                </a:cubicBezTo>
                <a:cubicBezTo>
                  <a:pt x="7543936" y="6996915"/>
                  <a:pt x="7537819" y="6997642"/>
                  <a:pt x="7531823" y="6996915"/>
                </a:cubicBezTo>
                <a:cubicBezTo>
                  <a:pt x="7525645" y="6996188"/>
                  <a:pt x="7521830" y="6988888"/>
                  <a:pt x="7523041" y="6983285"/>
                </a:cubicBezTo>
                <a:cubicBezTo>
                  <a:pt x="7524040" y="6978771"/>
                  <a:pt x="7527341" y="6975954"/>
                  <a:pt x="7531308" y="6974925"/>
                </a:cubicBezTo>
                <a:cubicBezTo>
                  <a:pt x="7532580" y="6970139"/>
                  <a:pt x="7536244" y="6966352"/>
                  <a:pt x="7541635" y="6966080"/>
                </a:cubicBezTo>
                <a:close/>
                <a:moveTo>
                  <a:pt x="7523313" y="6884872"/>
                </a:moveTo>
                <a:cubicBezTo>
                  <a:pt x="7537395" y="6889295"/>
                  <a:pt x="7530339" y="6911104"/>
                  <a:pt x="7516257" y="6906681"/>
                </a:cubicBezTo>
                <a:cubicBezTo>
                  <a:pt x="7502176" y="6902259"/>
                  <a:pt x="7509232" y="6880450"/>
                  <a:pt x="7523313" y="6884872"/>
                </a:cubicBezTo>
                <a:close/>
                <a:moveTo>
                  <a:pt x="7501843" y="6904834"/>
                </a:moveTo>
                <a:cubicBezTo>
                  <a:pt x="7512502" y="6908166"/>
                  <a:pt x="7510140" y="6921130"/>
                  <a:pt x="7502327" y="6925340"/>
                </a:cubicBezTo>
                <a:cubicBezTo>
                  <a:pt x="7503145" y="6925976"/>
                  <a:pt x="7503993" y="6926461"/>
                  <a:pt x="7504720" y="6927400"/>
                </a:cubicBezTo>
                <a:cubicBezTo>
                  <a:pt x="7511503" y="6936214"/>
                  <a:pt x="7503326" y="6947058"/>
                  <a:pt x="7495059" y="6946725"/>
                </a:cubicBezTo>
                <a:cubicBezTo>
                  <a:pt x="7497209" y="6947240"/>
                  <a:pt x="7498633" y="6947815"/>
                  <a:pt x="7500449" y="6948936"/>
                </a:cubicBezTo>
                <a:cubicBezTo>
                  <a:pt x="7504599" y="6951450"/>
                  <a:pt x="7506718" y="6955085"/>
                  <a:pt x="7508899" y="6959265"/>
                </a:cubicBezTo>
                <a:cubicBezTo>
                  <a:pt x="7509535" y="6960507"/>
                  <a:pt x="7509686" y="6961961"/>
                  <a:pt x="7509595" y="6963505"/>
                </a:cubicBezTo>
                <a:cubicBezTo>
                  <a:pt x="7510928" y="6965232"/>
                  <a:pt x="7511927" y="6967261"/>
                  <a:pt x="7512199" y="6969351"/>
                </a:cubicBezTo>
                <a:cubicBezTo>
                  <a:pt x="7512411" y="6971017"/>
                  <a:pt x="7512502" y="6972714"/>
                  <a:pt x="7512563" y="6974379"/>
                </a:cubicBezTo>
                <a:cubicBezTo>
                  <a:pt x="7512836" y="6974743"/>
                  <a:pt x="7513138" y="6975076"/>
                  <a:pt x="7513380" y="6975470"/>
                </a:cubicBezTo>
                <a:cubicBezTo>
                  <a:pt x="7516439" y="6980528"/>
                  <a:pt x="7514986" y="6988343"/>
                  <a:pt x="7509504" y="6991221"/>
                </a:cubicBezTo>
                <a:lnTo>
                  <a:pt x="7506537" y="6992766"/>
                </a:lnTo>
                <a:cubicBezTo>
                  <a:pt x="7505810" y="6993492"/>
                  <a:pt x="7505053" y="6994219"/>
                  <a:pt x="7504205" y="6994856"/>
                </a:cubicBezTo>
                <a:cubicBezTo>
                  <a:pt x="7497634" y="6999762"/>
                  <a:pt x="7488548" y="6999944"/>
                  <a:pt x="7480766" y="7001277"/>
                </a:cubicBezTo>
                <a:cubicBezTo>
                  <a:pt x="7474134" y="7002428"/>
                  <a:pt x="7470166" y="6998278"/>
                  <a:pt x="7469046" y="6993220"/>
                </a:cubicBezTo>
                <a:cubicBezTo>
                  <a:pt x="7467168" y="6993492"/>
                  <a:pt x="7465230" y="6993311"/>
                  <a:pt x="7463383" y="6992493"/>
                </a:cubicBezTo>
                <a:cubicBezTo>
                  <a:pt x="7463232" y="6996279"/>
                  <a:pt x="7461536" y="7000005"/>
                  <a:pt x="7458114" y="7001822"/>
                </a:cubicBezTo>
                <a:lnTo>
                  <a:pt x="7451724" y="7005154"/>
                </a:lnTo>
                <a:cubicBezTo>
                  <a:pt x="7447848" y="7007184"/>
                  <a:pt x="7443305" y="7007032"/>
                  <a:pt x="7439762" y="7004881"/>
                </a:cubicBezTo>
                <a:cubicBezTo>
                  <a:pt x="7437612" y="7006365"/>
                  <a:pt x="7435220" y="7007426"/>
                  <a:pt x="7432645" y="7007305"/>
                </a:cubicBezTo>
                <a:cubicBezTo>
                  <a:pt x="7432464" y="7015331"/>
                  <a:pt x="7425771" y="7023419"/>
                  <a:pt x="7419049" y="7027296"/>
                </a:cubicBezTo>
                <a:cubicBezTo>
                  <a:pt x="7414324" y="7030022"/>
                  <a:pt x="7407753" y="7028568"/>
                  <a:pt x="7401878" y="7026024"/>
                </a:cubicBezTo>
                <a:cubicBezTo>
                  <a:pt x="7399213" y="7033263"/>
                  <a:pt x="7386887" y="7037170"/>
                  <a:pt x="7380377" y="7028720"/>
                </a:cubicBezTo>
                <a:cubicBezTo>
                  <a:pt x="7375955" y="7022964"/>
                  <a:pt x="7378560" y="7017270"/>
                  <a:pt x="7383405" y="7014332"/>
                </a:cubicBezTo>
                <a:cubicBezTo>
                  <a:pt x="7382497" y="7013756"/>
                  <a:pt x="7381649" y="7013090"/>
                  <a:pt x="7380982" y="7012333"/>
                </a:cubicBezTo>
                <a:cubicBezTo>
                  <a:pt x="7375955" y="7015725"/>
                  <a:pt x="7369233" y="7014150"/>
                  <a:pt x="7365538" y="7009576"/>
                </a:cubicBezTo>
                <a:cubicBezTo>
                  <a:pt x="7363145" y="7006638"/>
                  <a:pt x="7362812" y="7002731"/>
                  <a:pt x="7363963" y="6999308"/>
                </a:cubicBezTo>
                <a:cubicBezTo>
                  <a:pt x="7363539" y="6999914"/>
                  <a:pt x="7362994" y="7000459"/>
                  <a:pt x="7362389" y="7000914"/>
                </a:cubicBezTo>
                <a:lnTo>
                  <a:pt x="7358361" y="7004033"/>
                </a:lnTo>
                <a:cubicBezTo>
                  <a:pt x="7353425" y="7007820"/>
                  <a:pt x="7347004" y="7008940"/>
                  <a:pt x="7342159" y="7004124"/>
                </a:cubicBezTo>
                <a:cubicBezTo>
                  <a:pt x="7338192" y="7000186"/>
                  <a:pt x="7337162" y="6991675"/>
                  <a:pt x="7342099" y="6987889"/>
                </a:cubicBezTo>
                <a:lnTo>
                  <a:pt x="7346126" y="6984769"/>
                </a:lnTo>
                <a:cubicBezTo>
                  <a:pt x="7351062" y="6980983"/>
                  <a:pt x="7357452" y="6979862"/>
                  <a:pt x="7362328" y="6984708"/>
                </a:cubicBezTo>
                <a:cubicBezTo>
                  <a:pt x="7365144" y="6987525"/>
                  <a:pt x="7366416" y="6992614"/>
                  <a:pt x="7365174" y="6996673"/>
                </a:cubicBezTo>
                <a:cubicBezTo>
                  <a:pt x="7365901" y="6995461"/>
                  <a:pt x="7366810" y="6994401"/>
                  <a:pt x="7367930" y="6993553"/>
                </a:cubicBezTo>
                <a:lnTo>
                  <a:pt x="7371958" y="6990433"/>
                </a:lnTo>
                <a:cubicBezTo>
                  <a:pt x="7373381" y="6989313"/>
                  <a:pt x="7374986" y="6988707"/>
                  <a:pt x="7376622" y="6988434"/>
                </a:cubicBezTo>
                <a:cubicBezTo>
                  <a:pt x="7377954" y="6983224"/>
                  <a:pt x="7381073" y="6978620"/>
                  <a:pt x="7386373" y="6975864"/>
                </a:cubicBezTo>
                <a:cubicBezTo>
                  <a:pt x="7389764" y="6974107"/>
                  <a:pt x="7393187" y="6973441"/>
                  <a:pt x="7396578" y="6973562"/>
                </a:cubicBezTo>
                <a:cubicBezTo>
                  <a:pt x="7397245" y="6971926"/>
                  <a:pt x="7398274" y="6970381"/>
                  <a:pt x="7399728" y="6969078"/>
                </a:cubicBezTo>
                <a:cubicBezTo>
                  <a:pt x="7404179" y="6965020"/>
                  <a:pt x="7412205" y="6965868"/>
                  <a:pt x="7415868" y="6970593"/>
                </a:cubicBezTo>
                <a:lnTo>
                  <a:pt x="7422077" y="6978680"/>
                </a:lnTo>
                <a:cubicBezTo>
                  <a:pt x="7424651" y="6982012"/>
                  <a:pt x="7425196" y="6986102"/>
                  <a:pt x="7423924" y="6989706"/>
                </a:cubicBezTo>
                <a:cubicBezTo>
                  <a:pt x="7424015" y="6989797"/>
                  <a:pt x="7424136" y="6989949"/>
                  <a:pt x="7424227" y="6990070"/>
                </a:cubicBezTo>
                <a:cubicBezTo>
                  <a:pt x="7427437" y="6985344"/>
                  <a:pt x="7433918" y="6983043"/>
                  <a:pt x="7439247" y="6986071"/>
                </a:cubicBezTo>
                <a:cubicBezTo>
                  <a:pt x="7439520" y="6985920"/>
                  <a:pt x="7439671" y="6985617"/>
                  <a:pt x="7439944" y="6985465"/>
                </a:cubicBezTo>
                <a:cubicBezTo>
                  <a:pt x="7442064" y="6984345"/>
                  <a:pt x="7444214" y="6983224"/>
                  <a:pt x="7446334" y="6982133"/>
                </a:cubicBezTo>
                <a:cubicBezTo>
                  <a:pt x="7449725" y="6980377"/>
                  <a:pt x="7453571" y="6980347"/>
                  <a:pt x="7456842" y="6981770"/>
                </a:cubicBezTo>
                <a:cubicBezTo>
                  <a:pt x="7457054" y="6978953"/>
                  <a:pt x="7458356" y="6976439"/>
                  <a:pt x="7460415" y="6974500"/>
                </a:cubicBezTo>
                <a:cubicBezTo>
                  <a:pt x="7457993" y="6969715"/>
                  <a:pt x="7458295" y="6963748"/>
                  <a:pt x="7463777" y="6960749"/>
                </a:cubicBezTo>
                <a:cubicBezTo>
                  <a:pt x="7465654" y="6959719"/>
                  <a:pt x="7467411" y="6958477"/>
                  <a:pt x="7469288" y="6957478"/>
                </a:cubicBezTo>
                <a:cubicBezTo>
                  <a:pt x="7469743" y="6957175"/>
                  <a:pt x="7470166" y="6956842"/>
                  <a:pt x="7470560" y="6956508"/>
                </a:cubicBezTo>
                <a:cubicBezTo>
                  <a:pt x="7471681" y="6955388"/>
                  <a:pt x="7472741" y="6954449"/>
                  <a:pt x="7473952" y="6953691"/>
                </a:cubicBezTo>
                <a:cubicBezTo>
                  <a:pt x="7474315" y="6950299"/>
                  <a:pt x="7476072" y="6946906"/>
                  <a:pt x="7478676" y="6945059"/>
                </a:cubicBezTo>
                <a:cubicBezTo>
                  <a:pt x="7482007" y="6942666"/>
                  <a:pt x="7485702" y="6942666"/>
                  <a:pt x="7489033" y="6943938"/>
                </a:cubicBezTo>
                <a:cubicBezTo>
                  <a:pt x="7488518" y="6943484"/>
                  <a:pt x="7487973" y="6943241"/>
                  <a:pt x="7487488" y="6942636"/>
                </a:cubicBezTo>
                <a:cubicBezTo>
                  <a:pt x="7482401" y="6936033"/>
                  <a:pt x="7485793" y="6928369"/>
                  <a:pt x="7491274" y="6925037"/>
                </a:cubicBezTo>
                <a:cubicBezTo>
                  <a:pt x="7480523" y="6919131"/>
                  <a:pt x="7488670" y="6900714"/>
                  <a:pt x="7501843" y="6904834"/>
                </a:cubicBezTo>
                <a:close/>
                <a:moveTo>
                  <a:pt x="7471862" y="6809996"/>
                </a:moveTo>
                <a:cubicBezTo>
                  <a:pt x="7477737" y="6811783"/>
                  <a:pt x="7481341" y="6818386"/>
                  <a:pt x="7479493" y="6824293"/>
                </a:cubicBezTo>
                <a:lnTo>
                  <a:pt x="7477980" y="6829139"/>
                </a:lnTo>
                <a:cubicBezTo>
                  <a:pt x="7476374" y="6834288"/>
                  <a:pt x="7471257" y="6837378"/>
                  <a:pt x="7466018" y="6836984"/>
                </a:cubicBezTo>
                <a:cubicBezTo>
                  <a:pt x="7466684" y="6837832"/>
                  <a:pt x="7467108" y="6838862"/>
                  <a:pt x="7467501" y="6839862"/>
                </a:cubicBezTo>
                <a:cubicBezTo>
                  <a:pt x="7471893" y="6836409"/>
                  <a:pt x="7479433" y="6836227"/>
                  <a:pt x="7483037" y="6840922"/>
                </a:cubicBezTo>
                <a:lnTo>
                  <a:pt x="7486156" y="6844951"/>
                </a:lnTo>
                <a:cubicBezTo>
                  <a:pt x="7489941" y="6849858"/>
                  <a:pt x="7490365" y="6856673"/>
                  <a:pt x="7485459" y="6861156"/>
                </a:cubicBezTo>
                <a:cubicBezTo>
                  <a:pt x="7481190" y="6865063"/>
                  <a:pt x="7473043" y="6865396"/>
                  <a:pt x="7469258" y="6860489"/>
                </a:cubicBezTo>
                <a:lnTo>
                  <a:pt x="7466139" y="6856461"/>
                </a:lnTo>
                <a:cubicBezTo>
                  <a:pt x="7465261" y="6855310"/>
                  <a:pt x="7464594" y="6854038"/>
                  <a:pt x="7464110" y="6852765"/>
                </a:cubicBezTo>
                <a:cubicBezTo>
                  <a:pt x="7461748" y="6854674"/>
                  <a:pt x="7458689" y="6855734"/>
                  <a:pt x="7455540" y="6855310"/>
                </a:cubicBezTo>
                <a:lnTo>
                  <a:pt x="7448393" y="6854371"/>
                </a:lnTo>
                <a:cubicBezTo>
                  <a:pt x="7442245" y="6853583"/>
                  <a:pt x="7437672" y="6847768"/>
                  <a:pt x="7438430" y="6841588"/>
                </a:cubicBezTo>
                <a:cubicBezTo>
                  <a:pt x="7439187" y="6835470"/>
                  <a:pt x="7445092" y="6830835"/>
                  <a:pt x="7451239" y="6831623"/>
                </a:cubicBezTo>
                <a:lnTo>
                  <a:pt x="7457993" y="6832502"/>
                </a:lnTo>
                <a:cubicBezTo>
                  <a:pt x="7455873" y="6829654"/>
                  <a:pt x="7454904" y="6826019"/>
                  <a:pt x="7455994" y="6822475"/>
                </a:cubicBezTo>
                <a:lnTo>
                  <a:pt x="7457508" y="6817599"/>
                </a:lnTo>
                <a:cubicBezTo>
                  <a:pt x="7459446" y="6811692"/>
                  <a:pt x="7465897" y="6808148"/>
                  <a:pt x="7471862" y="6809996"/>
                </a:cubicBezTo>
                <a:close/>
                <a:moveTo>
                  <a:pt x="7488609" y="6660424"/>
                </a:moveTo>
                <a:lnTo>
                  <a:pt x="7484581" y="6663544"/>
                </a:lnTo>
                <a:cubicBezTo>
                  <a:pt x="7479493" y="6667452"/>
                  <a:pt x="7472286" y="6665513"/>
                  <a:pt x="7468622" y="6660788"/>
                </a:cubicBezTo>
                <a:cubicBezTo>
                  <a:pt x="7464715" y="6655730"/>
                  <a:pt x="7466653" y="6648460"/>
                  <a:pt x="7471378" y="6644825"/>
                </a:cubicBezTo>
                <a:lnTo>
                  <a:pt x="7475405" y="6641705"/>
                </a:lnTo>
                <a:cubicBezTo>
                  <a:pt x="7480493" y="6637798"/>
                  <a:pt x="7487701" y="6639736"/>
                  <a:pt x="7491365" y="6644461"/>
                </a:cubicBezTo>
                <a:cubicBezTo>
                  <a:pt x="7495271" y="6649490"/>
                  <a:pt x="7493363" y="6656759"/>
                  <a:pt x="7488609" y="6660424"/>
                </a:cubicBezTo>
                <a:close/>
                <a:moveTo>
                  <a:pt x="7491243" y="6487771"/>
                </a:moveTo>
                <a:cubicBezTo>
                  <a:pt x="7485308" y="6484046"/>
                  <a:pt x="7480766" y="6478503"/>
                  <a:pt x="7479645" y="6471446"/>
                </a:cubicBezTo>
                <a:cubicBezTo>
                  <a:pt x="7479372" y="6469719"/>
                  <a:pt x="7479463" y="6468053"/>
                  <a:pt x="7479736" y="6466417"/>
                </a:cubicBezTo>
                <a:cubicBezTo>
                  <a:pt x="7477919" y="6464055"/>
                  <a:pt x="7476950" y="6460995"/>
                  <a:pt x="7477343" y="6457875"/>
                </a:cubicBezTo>
                <a:lnTo>
                  <a:pt x="7478282" y="6450727"/>
                </a:lnTo>
                <a:cubicBezTo>
                  <a:pt x="7479070" y="6444578"/>
                  <a:pt x="7485096" y="6440095"/>
                  <a:pt x="7491213" y="6440943"/>
                </a:cubicBezTo>
                <a:cubicBezTo>
                  <a:pt x="7497391" y="6441792"/>
                  <a:pt x="7501782" y="6447758"/>
                  <a:pt x="7500995" y="6453877"/>
                </a:cubicBezTo>
                <a:cubicBezTo>
                  <a:pt x="7500692" y="6456270"/>
                  <a:pt x="7500359" y="6458633"/>
                  <a:pt x="7500056" y="6461026"/>
                </a:cubicBezTo>
                <a:cubicBezTo>
                  <a:pt x="7500056" y="6461117"/>
                  <a:pt x="7499965" y="6461238"/>
                  <a:pt x="7499935" y="6461328"/>
                </a:cubicBezTo>
                <a:cubicBezTo>
                  <a:pt x="7500874" y="6462480"/>
                  <a:pt x="7501509" y="6463843"/>
                  <a:pt x="7501752" y="6465357"/>
                </a:cubicBezTo>
                <a:cubicBezTo>
                  <a:pt x="7501843" y="6466054"/>
                  <a:pt x="7501994" y="6466781"/>
                  <a:pt x="7502176" y="6467477"/>
                </a:cubicBezTo>
                <a:cubicBezTo>
                  <a:pt x="7502176" y="6467477"/>
                  <a:pt x="7502176" y="6467477"/>
                  <a:pt x="7502176" y="6467477"/>
                </a:cubicBezTo>
                <a:cubicBezTo>
                  <a:pt x="7502236" y="6467538"/>
                  <a:pt x="7502236" y="6467568"/>
                  <a:pt x="7502327" y="6467659"/>
                </a:cubicBezTo>
                <a:cubicBezTo>
                  <a:pt x="7502478" y="6467750"/>
                  <a:pt x="7502509" y="6467780"/>
                  <a:pt x="7502812" y="6467962"/>
                </a:cubicBezTo>
                <a:cubicBezTo>
                  <a:pt x="7508263" y="6471354"/>
                  <a:pt x="7509868" y="6478018"/>
                  <a:pt x="7506900" y="6483652"/>
                </a:cubicBezTo>
                <a:cubicBezTo>
                  <a:pt x="7504084" y="6489044"/>
                  <a:pt x="7496331" y="6490922"/>
                  <a:pt x="7491243" y="6487771"/>
                </a:cubicBezTo>
                <a:close/>
                <a:moveTo>
                  <a:pt x="7548176" y="6649247"/>
                </a:moveTo>
                <a:cubicBezTo>
                  <a:pt x="7547722" y="6651943"/>
                  <a:pt x="7546420" y="6654457"/>
                  <a:pt x="7544300" y="6656123"/>
                </a:cubicBezTo>
                <a:lnTo>
                  <a:pt x="7540272" y="6659243"/>
                </a:lnTo>
                <a:cubicBezTo>
                  <a:pt x="7535184" y="6663180"/>
                  <a:pt x="7528432" y="6662484"/>
                  <a:pt x="7524131" y="6657759"/>
                </a:cubicBezTo>
                <a:cubicBezTo>
                  <a:pt x="7520073" y="6653306"/>
                  <a:pt x="7520891" y="6645279"/>
                  <a:pt x="7525615" y="6641614"/>
                </a:cubicBezTo>
                <a:lnTo>
                  <a:pt x="7529643" y="6638495"/>
                </a:lnTo>
                <a:cubicBezTo>
                  <a:pt x="7529945" y="6638252"/>
                  <a:pt x="7530278" y="6638101"/>
                  <a:pt x="7530582" y="6637889"/>
                </a:cubicBezTo>
                <a:cubicBezTo>
                  <a:pt x="7530491" y="6636798"/>
                  <a:pt x="7530491" y="6635738"/>
                  <a:pt x="7530703" y="6634708"/>
                </a:cubicBezTo>
                <a:cubicBezTo>
                  <a:pt x="7532065" y="6628317"/>
                  <a:pt x="7538152" y="6625076"/>
                  <a:pt x="7544300" y="6625863"/>
                </a:cubicBezTo>
                <a:lnTo>
                  <a:pt x="7551447" y="6626772"/>
                </a:lnTo>
                <a:cubicBezTo>
                  <a:pt x="7557594" y="6627590"/>
                  <a:pt x="7561501" y="6634678"/>
                  <a:pt x="7560290" y="6640372"/>
                </a:cubicBezTo>
                <a:cubicBezTo>
                  <a:pt x="7559048" y="6646218"/>
                  <a:pt x="7553778" y="6649399"/>
                  <a:pt x="7548176" y="6649247"/>
                </a:cubicBezTo>
                <a:close/>
                <a:moveTo>
                  <a:pt x="7582305" y="6574673"/>
                </a:moveTo>
                <a:cubicBezTo>
                  <a:pt x="7581215" y="6573522"/>
                  <a:pt x="7580488" y="6572068"/>
                  <a:pt x="7580034" y="6570524"/>
                </a:cubicBezTo>
                <a:cubicBezTo>
                  <a:pt x="7578580" y="6570251"/>
                  <a:pt x="7577066" y="6570069"/>
                  <a:pt x="7575825" y="6569251"/>
                </a:cubicBezTo>
                <a:cubicBezTo>
                  <a:pt x="7572917" y="6573916"/>
                  <a:pt x="7567376" y="6576945"/>
                  <a:pt x="7561682" y="6578460"/>
                </a:cubicBezTo>
                <a:cubicBezTo>
                  <a:pt x="7562894" y="6579217"/>
                  <a:pt x="7563984" y="6580156"/>
                  <a:pt x="7564862" y="6581277"/>
                </a:cubicBezTo>
                <a:lnTo>
                  <a:pt x="7567981" y="6585305"/>
                </a:lnTo>
                <a:cubicBezTo>
                  <a:pt x="7571888" y="6590364"/>
                  <a:pt x="7570101" y="6597542"/>
                  <a:pt x="7565347" y="6601298"/>
                </a:cubicBezTo>
                <a:cubicBezTo>
                  <a:pt x="7560380" y="6605205"/>
                  <a:pt x="7552991" y="6603419"/>
                  <a:pt x="7549357" y="6598663"/>
                </a:cubicBezTo>
                <a:lnTo>
                  <a:pt x="7546238" y="6594634"/>
                </a:lnTo>
                <a:cubicBezTo>
                  <a:pt x="7542331" y="6589576"/>
                  <a:pt x="7544118" y="6582367"/>
                  <a:pt x="7548872" y="6578641"/>
                </a:cubicBezTo>
                <a:cubicBezTo>
                  <a:pt x="7549236" y="6578369"/>
                  <a:pt x="7549660" y="6578308"/>
                  <a:pt x="7550053" y="6578096"/>
                </a:cubicBezTo>
                <a:cubicBezTo>
                  <a:pt x="7546238" y="6576521"/>
                  <a:pt x="7542665" y="6573674"/>
                  <a:pt x="7539848" y="6569827"/>
                </a:cubicBezTo>
                <a:cubicBezTo>
                  <a:pt x="7533882" y="6574734"/>
                  <a:pt x="7521284" y="6571856"/>
                  <a:pt x="7519952" y="6561255"/>
                </a:cubicBezTo>
                <a:cubicBezTo>
                  <a:pt x="7519044" y="6554046"/>
                  <a:pt x="7524192" y="6550472"/>
                  <a:pt x="7529824" y="6550411"/>
                </a:cubicBezTo>
                <a:cubicBezTo>
                  <a:pt x="7529309" y="6549442"/>
                  <a:pt x="7528946" y="6548473"/>
                  <a:pt x="7528734" y="6547413"/>
                </a:cubicBezTo>
                <a:cubicBezTo>
                  <a:pt x="7522678" y="6547806"/>
                  <a:pt x="7517681" y="6543020"/>
                  <a:pt x="7516803" y="6537205"/>
                </a:cubicBezTo>
                <a:cubicBezTo>
                  <a:pt x="7516227" y="6533449"/>
                  <a:pt x="7517923" y="6529935"/>
                  <a:pt x="7520649" y="6527542"/>
                </a:cubicBezTo>
                <a:cubicBezTo>
                  <a:pt x="7519982" y="6527845"/>
                  <a:pt x="7519255" y="6528057"/>
                  <a:pt x="7518468" y="6528148"/>
                </a:cubicBezTo>
                <a:lnTo>
                  <a:pt x="7513411" y="6528784"/>
                </a:lnTo>
                <a:cubicBezTo>
                  <a:pt x="7507263" y="6529572"/>
                  <a:pt x="7501146" y="6527270"/>
                  <a:pt x="7499390" y="6520636"/>
                </a:cubicBezTo>
                <a:cubicBezTo>
                  <a:pt x="7497966" y="6515214"/>
                  <a:pt x="7501388" y="6507369"/>
                  <a:pt x="7507536" y="6506612"/>
                </a:cubicBezTo>
                <a:lnTo>
                  <a:pt x="7512593" y="6505976"/>
                </a:lnTo>
                <a:cubicBezTo>
                  <a:pt x="7518771" y="6505188"/>
                  <a:pt x="7524858" y="6507490"/>
                  <a:pt x="7526615" y="6514124"/>
                </a:cubicBezTo>
                <a:cubicBezTo>
                  <a:pt x="7527644" y="6517971"/>
                  <a:pt x="7526160" y="6522999"/>
                  <a:pt x="7523041" y="6525876"/>
                </a:cubicBezTo>
                <a:cubicBezTo>
                  <a:pt x="7524282" y="6525240"/>
                  <a:pt x="7525615" y="6524756"/>
                  <a:pt x="7527008" y="6524604"/>
                </a:cubicBezTo>
                <a:lnTo>
                  <a:pt x="7532065" y="6523968"/>
                </a:lnTo>
                <a:cubicBezTo>
                  <a:pt x="7533852" y="6523756"/>
                  <a:pt x="7535548" y="6523998"/>
                  <a:pt x="7537123" y="6524604"/>
                </a:cubicBezTo>
                <a:cubicBezTo>
                  <a:pt x="7540908" y="6520788"/>
                  <a:pt x="7545935" y="6518365"/>
                  <a:pt x="7551901" y="6518698"/>
                </a:cubicBezTo>
                <a:cubicBezTo>
                  <a:pt x="7555717" y="6518909"/>
                  <a:pt x="7559017" y="6520061"/>
                  <a:pt x="7561864" y="6521878"/>
                </a:cubicBezTo>
                <a:cubicBezTo>
                  <a:pt x="7563288" y="6520788"/>
                  <a:pt x="7564953" y="6520000"/>
                  <a:pt x="7566830" y="6519576"/>
                </a:cubicBezTo>
                <a:cubicBezTo>
                  <a:pt x="7569889" y="6518940"/>
                  <a:pt x="7573069" y="6519940"/>
                  <a:pt x="7575552" y="6521848"/>
                </a:cubicBezTo>
                <a:cubicBezTo>
                  <a:pt x="7577218" y="6522726"/>
                  <a:pt x="7578701" y="6523847"/>
                  <a:pt x="7579701" y="6525392"/>
                </a:cubicBezTo>
                <a:cubicBezTo>
                  <a:pt x="7581760" y="6528542"/>
                  <a:pt x="7581851" y="6532025"/>
                  <a:pt x="7580730" y="6535175"/>
                </a:cubicBezTo>
                <a:lnTo>
                  <a:pt x="7581245" y="6539174"/>
                </a:lnTo>
                <a:cubicBezTo>
                  <a:pt x="7581760" y="6543384"/>
                  <a:pt x="7580186" y="6547140"/>
                  <a:pt x="7577248" y="6549624"/>
                </a:cubicBezTo>
                <a:cubicBezTo>
                  <a:pt x="7577278" y="6549775"/>
                  <a:pt x="7577309" y="6549957"/>
                  <a:pt x="7577339" y="6550109"/>
                </a:cubicBezTo>
                <a:cubicBezTo>
                  <a:pt x="7582184" y="6547806"/>
                  <a:pt x="7588574" y="6548685"/>
                  <a:pt x="7591844" y="6553168"/>
                </a:cubicBezTo>
                <a:cubicBezTo>
                  <a:pt x="7595932" y="6551986"/>
                  <a:pt x="7600324" y="6552986"/>
                  <a:pt x="7603625" y="6556439"/>
                </a:cubicBezTo>
                <a:cubicBezTo>
                  <a:pt x="7607713" y="6560710"/>
                  <a:pt x="7607319" y="6568949"/>
                  <a:pt x="7602565" y="6572614"/>
                </a:cubicBezTo>
                <a:lnTo>
                  <a:pt x="7598537" y="6575734"/>
                </a:lnTo>
                <a:cubicBezTo>
                  <a:pt x="7593389" y="6579671"/>
                  <a:pt x="7586848" y="6579399"/>
                  <a:pt x="7582305" y="6574673"/>
                </a:cubicBezTo>
                <a:close/>
                <a:moveTo>
                  <a:pt x="7595811" y="6626197"/>
                </a:moveTo>
                <a:cubicBezTo>
                  <a:pt x="7599778" y="6622108"/>
                  <a:pt x="7608107" y="6621199"/>
                  <a:pt x="7612013" y="6625984"/>
                </a:cubicBezTo>
                <a:cubicBezTo>
                  <a:pt x="7612437" y="6626560"/>
                  <a:pt x="7612921" y="6627105"/>
                  <a:pt x="7613467" y="6627620"/>
                </a:cubicBezTo>
                <a:cubicBezTo>
                  <a:pt x="7613467" y="6627620"/>
                  <a:pt x="7613467" y="6627620"/>
                  <a:pt x="7613467" y="6627620"/>
                </a:cubicBezTo>
                <a:cubicBezTo>
                  <a:pt x="7613557" y="6627620"/>
                  <a:pt x="7613588" y="6627651"/>
                  <a:pt x="7613709" y="6627681"/>
                </a:cubicBezTo>
                <a:cubicBezTo>
                  <a:pt x="7613890" y="6627681"/>
                  <a:pt x="7613921" y="6627681"/>
                  <a:pt x="7614284" y="6627681"/>
                </a:cubicBezTo>
                <a:cubicBezTo>
                  <a:pt x="7620704" y="6627862"/>
                  <a:pt x="7625459" y="6632769"/>
                  <a:pt x="7625761" y="6639130"/>
                </a:cubicBezTo>
                <a:cubicBezTo>
                  <a:pt x="7626034" y="6645188"/>
                  <a:pt x="7620311" y="6650762"/>
                  <a:pt x="7614315" y="6650610"/>
                </a:cubicBezTo>
                <a:cubicBezTo>
                  <a:pt x="7607349" y="6650429"/>
                  <a:pt x="7600596" y="6647914"/>
                  <a:pt x="7596054" y="6642402"/>
                </a:cubicBezTo>
                <a:cubicBezTo>
                  <a:pt x="7592087" y="6637616"/>
                  <a:pt x="7591087" y="6631043"/>
                  <a:pt x="7595811" y="6626197"/>
                </a:cubicBezTo>
                <a:close/>
                <a:moveTo>
                  <a:pt x="7609197" y="6667997"/>
                </a:moveTo>
                <a:cubicBezTo>
                  <a:pt x="7600172" y="6656305"/>
                  <a:pt x="7619130" y="6643401"/>
                  <a:pt x="7628094" y="6655033"/>
                </a:cubicBezTo>
                <a:cubicBezTo>
                  <a:pt x="7637088" y="6666724"/>
                  <a:pt x="7618161" y="6679658"/>
                  <a:pt x="7609197" y="6667997"/>
                </a:cubicBezTo>
                <a:close/>
                <a:moveTo>
                  <a:pt x="7664342" y="6562709"/>
                </a:moveTo>
                <a:cubicBezTo>
                  <a:pt x="7664797" y="6566768"/>
                  <a:pt x="7662980" y="6571039"/>
                  <a:pt x="7659709" y="6573583"/>
                </a:cubicBezTo>
                <a:lnTo>
                  <a:pt x="7655681" y="6576703"/>
                </a:lnTo>
                <a:cubicBezTo>
                  <a:pt x="7650594" y="6580610"/>
                  <a:pt x="7643417" y="6578823"/>
                  <a:pt x="7639692" y="6574098"/>
                </a:cubicBezTo>
                <a:cubicBezTo>
                  <a:pt x="7635785" y="6569130"/>
                  <a:pt x="7637572" y="6561739"/>
                  <a:pt x="7642296" y="6558105"/>
                </a:cubicBezTo>
                <a:lnTo>
                  <a:pt x="7646324" y="6554985"/>
                </a:lnTo>
                <a:cubicBezTo>
                  <a:pt x="7647717" y="6553895"/>
                  <a:pt x="7649292" y="6553289"/>
                  <a:pt x="7650867" y="6553016"/>
                </a:cubicBezTo>
                <a:cubicBezTo>
                  <a:pt x="7650533" y="6551380"/>
                  <a:pt x="7650503" y="6549745"/>
                  <a:pt x="7650867" y="6548230"/>
                </a:cubicBezTo>
                <a:cubicBezTo>
                  <a:pt x="7652441" y="6541748"/>
                  <a:pt x="7658558" y="6538992"/>
                  <a:pt x="7664706" y="6539780"/>
                </a:cubicBezTo>
                <a:lnTo>
                  <a:pt x="7671853" y="6540718"/>
                </a:lnTo>
                <a:cubicBezTo>
                  <a:pt x="7678031" y="6541506"/>
                  <a:pt x="7681634" y="6549048"/>
                  <a:pt x="7680302" y="6554561"/>
                </a:cubicBezTo>
                <a:cubicBezTo>
                  <a:pt x="7678727" y="6561012"/>
                  <a:pt x="7672610" y="6563799"/>
                  <a:pt x="7666462" y="6562981"/>
                </a:cubicBezTo>
                <a:lnTo>
                  <a:pt x="7664342" y="6562709"/>
                </a:lnTo>
                <a:close/>
                <a:moveTo>
                  <a:pt x="7692203" y="6638525"/>
                </a:moveTo>
                <a:cubicBezTo>
                  <a:pt x="7688084" y="6642644"/>
                  <a:pt x="7679666" y="6642614"/>
                  <a:pt x="7676002" y="6637858"/>
                </a:cubicBezTo>
                <a:lnTo>
                  <a:pt x="7672882" y="6633830"/>
                </a:lnTo>
                <a:cubicBezTo>
                  <a:pt x="7668946" y="6628741"/>
                  <a:pt x="7668885" y="6622350"/>
                  <a:pt x="7673579" y="6617624"/>
                </a:cubicBezTo>
                <a:cubicBezTo>
                  <a:pt x="7677667" y="6613505"/>
                  <a:pt x="7686086" y="6613566"/>
                  <a:pt x="7689750" y="6618321"/>
                </a:cubicBezTo>
                <a:lnTo>
                  <a:pt x="7692869" y="6622350"/>
                </a:lnTo>
                <a:cubicBezTo>
                  <a:pt x="7696806" y="6627439"/>
                  <a:pt x="7696897" y="6633830"/>
                  <a:pt x="7692203" y="6638525"/>
                </a:cubicBezTo>
                <a:close/>
                <a:moveTo>
                  <a:pt x="7708919" y="6593483"/>
                </a:moveTo>
                <a:cubicBezTo>
                  <a:pt x="7704650" y="6597391"/>
                  <a:pt x="7696503" y="6597694"/>
                  <a:pt x="7692718" y="6592817"/>
                </a:cubicBezTo>
                <a:lnTo>
                  <a:pt x="7689599" y="6588789"/>
                </a:lnTo>
                <a:cubicBezTo>
                  <a:pt x="7685813" y="6583851"/>
                  <a:pt x="7685389" y="6577067"/>
                  <a:pt x="7690265" y="6572583"/>
                </a:cubicBezTo>
                <a:cubicBezTo>
                  <a:pt x="7694535" y="6568646"/>
                  <a:pt x="7702681" y="6568343"/>
                  <a:pt x="7706466" y="6573250"/>
                </a:cubicBezTo>
                <a:lnTo>
                  <a:pt x="7709586" y="6577278"/>
                </a:lnTo>
                <a:cubicBezTo>
                  <a:pt x="7713401" y="6582216"/>
                  <a:pt x="7713825" y="6589001"/>
                  <a:pt x="7708919" y="6593483"/>
                </a:cubicBezTo>
                <a:close/>
                <a:moveTo>
                  <a:pt x="7701500" y="6520818"/>
                </a:moveTo>
                <a:lnTo>
                  <a:pt x="7698381" y="6516789"/>
                </a:lnTo>
                <a:cubicBezTo>
                  <a:pt x="7694596" y="6511852"/>
                  <a:pt x="7695201" y="6504643"/>
                  <a:pt x="7700107" y="6500675"/>
                </a:cubicBezTo>
                <a:cubicBezTo>
                  <a:pt x="7704861" y="6496858"/>
                  <a:pt x="7712432" y="6497494"/>
                  <a:pt x="7716217" y="6502401"/>
                </a:cubicBezTo>
                <a:lnTo>
                  <a:pt x="7719337" y="6506430"/>
                </a:lnTo>
                <a:cubicBezTo>
                  <a:pt x="7723122" y="6511337"/>
                  <a:pt x="7722547" y="6518577"/>
                  <a:pt x="7717611" y="6522545"/>
                </a:cubicBezTo>
                <a:cubicBezTo>
                  <a:pt x="7712886" y="6526361"/>
                  <a:pt x="7705285" y="6525725"/>
                  <a:pt x="7701500" y="6520818"/>
                </a:cubicBezTo>
                <a:close/>
                <a:moveTo>
                  <a:pt x="7719276" y="6547806"/>
                </a:moveTo>
                <a:cubicBezTo>
                  <a:pt x="7720790" y="6541355"/>
                  <a:pt x="7726908" y="6538447"/>
                  <a:pt x="7733055" y="6539234"/>
                </a:cubicBezTo>
                <a:lnTo>
                  <a:pt x="7734812" y="6539446"/>
                </a:lnTo>
                <a:cubicBezTo>
                  <a:pt x="7738990" y="6537780"/>
                  <a:pt x="7743957" y="6538295"/>
                  <a:pt x="7747500" y="6542929"/>
                </a:cubicBezTo>
                <a:cubicBezTo>
                  <a:pt x="7750952" y="6547413"/>
                  <a:pt x="7750377" y="6552198"/>
                  <a:pt x="7747924" y="6555742"/>
                </a:cubicBezTo>
                <a:cubicBezTo>
                  <a:pt x="7745713" y="6560801"/>
                  <a:pt x="7740475" y="6563194"/>
                  <a:pt x="7734993" y="6562466"/>
                </a:cubicBezTo>
                <a:lnTo>
                  <a:pt x="7727846" y="6561558"/>
                </a:lnTo>
                <a:cubicBezTo>
                  <a:pt x="7721669" y="6560770"/>
                  <a:pt x="7717974" y="6553379"/>
                  <a:pt x="7719276" y="6547806"/>
                </a:cubicBezTo>
                <a:close/>
                <a:moveTo>
                  <a:pt x="7753617" y="6598451"/>
                </a:moveTo>
                <a:lnTo>
                  <a:pt x="7745532" y="6604691"/>
                </a:lnTo>
                <a:cubicBezTo>
                  <a:pt x="7740596" y="6608477"/>
                  <a:pt x="7732904" y="6606417"/>
                  <a:pt x="7729633" y="6601510"/>
                </a:cubicBezTo>
                <a:cubicBezTo>
                  <a:pt x="7726029" y="6596119"/>
                  <a:pt x="7727907" y="6589394"/>
                  <a:pt x="7732813" y="6585608"/>
                </a:cubicBezTo>
                <a:lnTo>
                  <a:pt x="7740898" y="6579399"/>
                </a:lnTo>
                <a:cubicBezTo>
                  <a:pt x="7745835" y="6575612"/>
                  <a:pt x="7753527" y="6577672"/>
                  <a:pt x="7756797" y="6582549"/>
                </a:cubicBezTo>
                <a:cubicBezTo>
                  <a:pt x="7760370" y="6587940"/>
                  <a:pt x="7758493" y="6594665"/>
                  <a:pt x="7753617" y="6598451"/>
                </a:cubicBezTo>
                <a:close/>
                <a:moveTo>
                  <a:pt x="7786203" y="6550017"/>
                </a:moveTo>
                <a:cubicBezTo>
                  <a:pt x="7784688" y="6556469"/>
                  <a:pt x="7778571" y="6559377"/>
                  <a:pt x="7772454" y="6558590"/>
                </a:cubicBezTo>
                <a:lnTo>
                  <a:pt x="7770697" y="6558378"/>
                </a:lnTo>
                <a:cubicBezTo>
                  <a:pt x="7766518" y="6560043"/>
                  <a:pt x="7761551" y="6559528"/>
                  <a:pt x="7758009" y="6554894"/>
                </a:cubicBezTo>
                <a:cubicBezTo>
                  <a:pt x="7754556" y="6550411"/>
                  <a:pt x="7755132" y="6545625"/>
                  <a:pt x="7757585" y="6542081"/>
                </a:cubicBezTo>
                <a:cubicBezTo>
                  <a:pt x="7759795" y="6537023"/>
                  <a:pt x="7765034" y="6534630"/>
                  <a:pt x="7770516" y="6535357"/>
                </a:cubicBezTo>
                <a:lnTo>
                  <a:pt x="7777662" y="6536296"/>
                </a:lnTo>
                <a:cubicBezTo>
                  <a:pt x="7783810" y="6537053"/>
                  <a:pt x="7787505" y="6544444"/>
                  <a:pt x="7786203" y="6550017"/>
                </a:cubicBezTo>
                <a:close/>
                <a:moveTo>
                  <a:pt x="7815184" y="6525240"/>
                </a:moveTo>
                <a:cubicBezTo>
                  <a:pt x="7812064" y="6528118"/>
                  <a:pt x="7806916" y="6528996"/>
                  <a:pt x="7802858" y="6527361"/>
                </a:cubicBezTo>
                <a:lnTo>
                  <a:pt x="7800496" y="6529208"/>
                </a:lnTo>
                <a:cubicBezTo>
                  <a:pt x="7795408" y="6533116"/>
                  <a:pt x="7788897" y="6532995"/>
                  <a:pt x="7784325" y="6528269"/>
                </a:cubicBezTo>
                <a:cubicBezTo>
                  <a:pt x="7780236" y="6524059"/>
                  <a:pt x="7780509" y="6515760"/>
                  <a:pt x="7785264" y="6512094"/>
                </a:cubicBezTo>
                <a:lnTo>
                  <a:pt x="7789291" y="6508975"/>
                </a:lnTo>
                <a:cubicBezTo>
                  <a:pt x="7791047" y="6507612"/>
                  <a:pt x="7792986" y="6506945"/>
                  <a:pt x="7794954" y="6506582"/>
                </a:cubicBezTo>
                <a:cubicBezTo>
                  <a:pt x="7795469" y="6505824"/>
                  <a:pt x="7795832" y="6505006"/>
                  <a:pt x="7796559" y="6504340"/>
                </a:cubicBezTo>
                <a:cubicBezTo>
                  <a:pt x="7800828" y="6500433"/>
                  <a:pt x="7808975" y="6500130"/>
                  <a:pt x="7812760" y="6505006"/>
                </a:cubicBezTo>
                <a:lnTo>
                  <a:pt x="7815879" y="6509035"/>
                </a:lnTo>
                <a:cubicBezTo>
                  <a:pt x="7819665" y="6513972"/>
                  <a:pt x="7820059" y="6520757"/>
                  <a:pt x="7815184" y="6525240"/>
                </a:cubicBezTo>
                <a:close/>
                <a:moveTo>
                  <a:pt x="7861153" y="6505188"/>
                </a:moveTo>
                <a:lnTo>
                  <a:pt x="7859487" y="6510338"/>
                </a:lnTo>
                <a:cubicBezTo>
                  <a:pt x="7857428" y="6516638"/>
                  <a:pt x="7848859" y="6518940"/>
                  <a:pt x="7843377" y="6516456"/>
                </a:cubicBezTo>
                <a:cubicBezTo>
                  <a:pt x="7839198" y="6514578"/>
                  <a:pt x="7837048" y="6510974"/>
                  <a:pt x="7836594" y="6507006"/>
                </a:cubicBezTo>
                <a:cubicBezTo>
                  <a:pt x="7834534" y="6507339"/>
                  <a:pt x="7832384" y="6507218"/>
                  <a:pt x="7830385" y="6506582"/>
                </a:cubicBezTo>
                <a:cubicBezTo>
                  <a:pt x="7823935" y="6504522"/>
                  <a:pt x="7821240" y="6496980"/>
                  <a:pt x="7823208" y="6490922"/>
                </a:cubicBezTo>
                <a:lnTo>
                  <a:pt x="7824874" y="6485772"/>
                </a:lnTo>
                <a:cubicBezTo>
                  <a:pt x="7825298" y="6484500"/>
                  <a:pt x="7826237" y="6483682"/>
                  <a:pt x="7827024" y="6482713"/>
                </a:cubicBezTo>
                <a:cubicBezTo>
                  <a:pt x="7822966" y="6483713"/>
                  <a:pt x="7818272" y="6482804"/>
                  <a:pt x="7815758" y="6479563"/>
                </a:cubicBezTo>
                <a:lnTo>
                  <a:pt x="7812639" y="6475535"/>
                </a:lnTo>
                <a:cubicBezTo>
                  <a:pt x="7808702" y="6470446"/>
                  <a:pt x="7808612" y="6464055"/>
                  <a:pt x="7813336" y="6459329"/>
                </a:cubicBezTo>
                <a:cubicBezTo>
                  <a:pt x="7817454" y="6455210"/>
                  <a:pt x="7825873" y="6455270"/>
                  <a:pt x="7829538" y="6459996"/>
                </a:cubicBezTo>
                <a:lnTo>
                  <a:pt x="7832657" y="6464024"/>
                </a:lnTo>
                <a:cubicBezTo>
                  <a:pt x="7836170" y="6468598"/>
                  <a:pt x="7836412" y="6474141"/>
                  <a:pt x="7833051" y="6478654"/>
                </a:cubicBezTo>
                <a:cubicBezTo>
                  <a:pt x="7833444" y="6478563"/>
                  <a:pt x="7833746" y="6478260"/>
                  <a:pt x="7834140" y="6478170"/>
                </a:cubicBezTo>
                <a:cubicBezTo>
                  <a:pt x="7836563" y="6474838"/>
                  <a:pt x="7840621" y="6472930"/>
                  <a:pt x="7845890" y="6474626"/>
                </a:cubicBezTo>
                <a:cubicBezTo>
                  <a:pt x="7852795" y="6476867"/>
                  <a:pt x="7855187" y="6483168"/>
                  <a:pt x="7854400" y="6488832"/>
                </a:cubicBezTo>
                <a:cubicBezTo>
                  <a:pt x="7854642" y="6488923"/>
                  <a:pt x="7854884" y="6488953"/>
                  <a:pt x="7855097" y="6489044"/>
                </a:cubicBezTo>
                <a:cubicBezTo>
                  <a:pt x="7861517" y="6491982"/>
                  <a:pt x="7863182" y="6498918"/>
                  <a:pt x="7861153" y="6505188"/>
                </a:cubicBezTo>
                <a:close/>
                <a:moveTo>
                  <a:pt x="7832536" y="6417166"/>
                </a:moveTo>
                <a:lnTo>
                  <a:pt x="7835867" y="6416772"/>
                </a:lnTo>
                <a:cubicBezTo>
                  <a:pt x="7851463" y="6414985"/>
                  <a:pt x="7853764" y="6439247"/>
                  <a:pt x="7838168" y="6441065"/>
                </a:cubicBezTo>
                <a:lnTo>
                  <a:pt x="7834837" y="6441458"/>
                </a:lnTo>
                <a:cubicBezTo>
                  <a:pt x="7819241" y="6443246"/>
                  <a:pt x="7816940" y="6418953"/>
                  <a:pt x="7832536" y="6417166"/>
                </a:cubicBezTo>
                <a:close/>
                <a:moveTo>
                  <a:pt x="7871571" y="6411653"/>
                </a:moveTo>
                <a:cubicBezTo>
                  <a:pt x="7864212" y="6409260"/>
                  <a:pt x="7863092" y="6402687"/>
                  <a:pt x="7865604" y="6397205"/>
                </a:cubicBezTo>
                <a:cubicBezTo>
                  <a:pt x="7864454" y="6397265"/>
                  <a:pt x="7863334" y="6397174"/>
                  <a:pt x="7862243" y="6396902"/>
                </a:cubicBezTo>
                <a:cubicBezTo>
                  <a:pt x="7859851" y="6402899"/>
                  <a:pt x="7853038" y="6405534"/>
                  <a:pt x="7847011" y="6403748"/>
                </a:cubicBezTo>
                <a:cubicBezTo>
                  <a:pt x="7843134" y="6402596"/>
                  <a:pt x="7840530" y="6399355"/>
                  <a:pt x="7839470" y="6395660"/>
                </a:cubicBezTo>
                <a:cubicBezTo>
                  <a:pt x="7839440" y="6396447"/>
                  <a:pt x="7839319" y="6397235"/>
                  <a:pt x="7839076" y="6398022"/>
                </a:cubicBezTo>
                <a:lnTo>
                  <a:pt x="7837411" y="6403172"/>
                </a:lnTo>
                <a:cubicBezTo>
                  <a:pt x="7835352" y="6409472"/>
                  <a:pt x="7830385" y="6414288"/>
                  <a:pt x="7823208" y="6412956"/>
                </a:cubicBezTo>
                <a:cubicBezTo>
                  <a:pt x="7817545" y="6411925"/>
                  <a:pt x="7811973" y="6405504"/>
                  <a:pt x="7813396" y="6399446"/>
                </a:cubicBezTo>
                <a:cubicBezTo>
                  <a:pt x="7813094" y="6399325"/>
                  <a:pt x="7812791" y="6399204"/>
                  <a:pt x="7812518" y="6399052"/>
                </a:cubicBezTo>
                <a:cubicBezTo>
                  <a:pt x="7809672" y="6398840"/>
                  <a:pt x="7806916" y="6398265"/>
                  <a:pt x="7804433" y="6396569"/>
                </a:cubicBezTo>
                <a:cubicBezTo>
                  <a:pt x="7802616" y="6395327"/>
                  <a:pt x="7801435" y="6393782"/>
                  <a:pt x="7800465" y="6392116"/>
                </a:cubicBezTo>
                <a:cubicBezTo>
                  <a:pt x="7797952" y="6392570"/>
                  <a:pt x="7795257" y="6392479"/>
                  <a:pt x="7792652" y="6391631"/>
                </a:cubicBezTo>
                <a:lnTo>
                  <a:pt x="7787505" y="6389935"/>
                </a:lnTo>
                <a:cubicBezTo>
                  <a:pt x="7781206" y="6387906"/>
                  <a:pt x="7779176" y="6379061"/>
                  <a:pt x="7781720" y="6373700"/>
                </a:cubicBezTo>
                <a:cubicBezTo>
                  <a:pt x="7784809" y="6367218"/>
                  <a:pt x="7791713" y="6365885"/>
                  <a:pt x="7797952" y="6367914"/>
                </a:cubicBezTo>
                <a:lnTo>
                  <a:pt x="7803100" y="6369580"/>
                </a:lnTo>
                <a:cubicBezTo>
                  <a:pt x="7804070" y="6369914"/>
                  <a:pt x="7804765" y="6370610"/>
                  <a:pt x="7805523" y="6371216"/>
                </a:cubicBezTo>
                <a:cubicBezTo>
                  <a:pt x="7807249" y="6370519"/>
                  <a:pt x="7809036" y="6370095"/>
                  <a:pt x="7810732" y="6370216"/>
                </a:cubicBezTo>
                <a:cubicBezTo>
                  <a:pt x="7814880" y="6370519"/>
                  <a:pt x="7817878" y="6372670"/>
                  <a:pt x="7819755" y="6375699"/>
                </a:cubicBezTo>
                <a:cubicBezTo>
                  <a:pt x="7821088" y="6376184"/>
                  <a:pt x="7822148" y="6377092"/>
                  <a:pt x="7823208" y="6378001"/>
                </a:cubicBezTo>
                <a:cubicBezTo>
                  <a:pt x="7823420" y="6377970"/>
                  <a:pt x="7823602" y="6377970"/>
                  <a:pt x="7823784" y="6377910"/>
                </a:cubicBezTo>
                <a:cubicBezTo>
                  <a:pt x="7830053" y="6376547"/>
                  <a:pt x="7835534" y="6382454"/>
                  <a:pt x="7836412" y="6388057"/>
                </a:cubicBezTo>
                <a:cubicBezTo>
                  <a:pt x="7836442" y="6388269"/>
                  <a:pt x="7836351" y="6388451"/>
                  <a:pt x="7836381" y="6388663"/>
                </a:cubicBezTo>
                <a:cubicBezTo>
                  <a:pt x="7837411" y="6389905"/>
                  <a:pt x="7838532" y="6391116"/>
                  <a:pt x="7839016" y="6392600"/>
                </a:cubicBezTo>
                <a:cubicBezTo>
                  <a:pt x="7838955" y="6391116"/>
                  <a:pt x="7839107" y="6389632"/>
                  <a:pt x="7839561" y="6388209"/>
                </a:cubicBezTo>
                <a:lnTo>
                  <a:pt x="7841227" y="6383059"/>
                </a:lnTo>
                <a:cubicBezTo>
                  <a:pt x="7841832" y="6381242"/>
                  <a:pt x="7842832" y="6379728"/>
                  <a:pt x="7844104" y="6378486"/>
                </a:cubicBezTo>
                <a:cubicBezTo>
                  <a:pt x="7842135" y="6373124"/>
                  <a:pt x="7842105" y="6367188"/>
                  <a:pt x="7845133" y="6361614"/>
                </a:cubicBezTo>
                <a:cubicBezTo>
                  <a:pt x="7847041" y="6358070"/>
                  <a:pt x="7849646" y="6355435"/>
                  <a:pt x="7852644" y="6353527"/>
                </a:cubicBezTo>
                <a:cubicBezTo>
                  <a:pt x="7847768" y="6349377"/>
                  <a:pt x="7846103" y="6342380"/>
                  <a:pt x="7849979" y="6336867"/>
                </a:cubicBezTo>
                <a:cubicBezTo>
                  <a:pt x="7853612" y="6331718"/>
                  <a:pt x="7861819" y="6329840"/>
                  <a:pt x="7866968" y="6333899"/>
                </a:cubicBezTo>
                <a:cubicBezTo>
                  <a:pt x="7868966" y="6335504"/>
                  <a:pt x="7870965" y="6337079"/>
                  <a:pt x="7872964" y="6338654"/>
                </a:cubicBezTo>
                <a:cubicBezTo>
                  <a:pt x="7874114" y="6339593"/>
                  <a:pt x="7875053" y="6340714"/>
                  <a:pt x="7875841" y="6341895"/>
                </a:cubicBezTo>
                <a:lnTo>
                  <a:pt x="7878111" y="6342622"/>
                </a:lnTo>
                <a:cubicBezTo>
                  <a:pt x="7881958" y="6343894"/>
                  <a:pt x="7884471" y="6346742"/>
                  <a:pt x="7885774" y="6350164"/>
                </a:cubicBezTo>
                <a:cubicBezTo>
                  <a:pt x="7886348" y="6349316"/>
                  <a:pt x="7886863" y="6348529"/>
                  <a:pt x="7887591" y="6347832"/>
                </a:cubicBezTo>
                <a:cubicBezTo>
                  <a:pt x="7889225" y="6341744"/>
                  <a:pt x="7894707" y="6336655"/>
                  <a:pt x="7902429" y="6339169"/>
                </a:cubicBezTo>
                <a:cubicBezTo>
                  <a:pt x="7902490" y="6339199"/>
                  <a:pt x="7902490" y="6339230"/>
                  <a:pt x="7902550" y="6339260"/>
                </a:cubicBezTo>
                <a:cubicBezTo>
                  <a:pt x="7901975" y="6338109"/>
                  <a:pt x="7901430" y="6336898"/>
                  <a:pt x="7901248" y="6335322"/>
                </a:cubicBezTo>
                <a:cubicBezTo>
                  <a:pt x="7899461" y="6319814"/>
                  <a:pt x="7923324" y="6314877"/>
                  <a:pt x="7925141" y="6330445"/>
                </a:cubicBezTo>
                <a:cubicBezTo>
                  <a:pt x="7926322" y="6340744"/>
                  <a:pt x="7916268" y="6346227"/>
                  <a:pt x="7908788" y="6344288"/>
                </a:cubicBezTo>
                <a:cubicBezTo>
                  <a:pt x="7910182" y="6346651"/>
                  <a:pt x="7910454" y="6349316"/>
                  <a:pt x="7910061" y="6352012"/>
                </a:cubicBezTo>
                <a:cubicBezTo>
                  <a:pt x="7910908" y="6352406"/>
                  <a:pt x="7911817" y="6352739"/>
                  <a:pt x="7912574" y="6353254"/>
                </a:cubicBezTo>
                <a:cubicBezTo>
                  <a:pt x="7915390" y="6352345"/>
                  <a:pt x="7918419" y="6352618"/>
                  <a:pt x="7921083" y="6353557"/>
                </a:cubicBezTo>
                <a:cubicBezTo>
                  <a:pt x="7925808" y="6351406"/>
                  <a:pt x="7931592" y="6351739"/>
                  <a:pt x="7935589" y="6357071"/>
                </a:cubicBezTo>
                <a:cubicBezTo>
                  <a:pt x="7941525" y="6364946"/>
                  <a:pt x="7935892" y="6373488"/>
                  <a:pt x="7928533" y="6375608"/>
                </a:cubicBezTo>
                <a:cubicBezTo>
                  <a:pt x="7928503" y="6376032"/>
                  <a:pt x="7928624" y="6376426"/>
                  <a:pt x="7928564" y="6376880"/>
                </a:cubicBezTo>
                <a:cubicBezTo>
                  <a:pt x="7927928" y="6381999"/>
                  <a:pt x="7925323" y="6385634"/>
                  <a:pt x="7922204" y="6389572"/>
                </a:cubicBezTo>
                <a:cubicBezTo>
                  <a:pt x="7921296" y="6390723"/>
                  <a:pt x="7919902" y="6391510"/>
                  <a:pt x="7918388" y="6392086"/>
                </a:cubicBezTo>
                <a:cubicBezTo>
                  <a:pt x="7917298" y="6394146"/>
                  <a:pt x="7915754" y="6395963"/>
                  <a:pt x="7913816" y="6397144"/>
                </a:cubicBezTo>
                <a:cubicBezTo>
                  <a:pt x="7912271" y="6398053"/>
                  <a:pt x="7910697" y="6398901"/>
                  <a:pt x="7909091" y="6399658"/>
                </a:cubicBezTo>
                <a:cubicBezTo>
                  <a:pt x="7908880" y="6400082"/>
                  <a:pt x="7908667" y="6400506"/>
                  <a:pt x="7908395" y="6400930"/>
                </a:cubicBezTo>
                <a:cubicBezTo>
                  <a:pt x="7904791" y="6406080"/>
                  <a:pt x="7896585" y="6408079"/>
                  <a:pt x="7891436" y="6403990"/>
                </a:cubicBezTo>
                <a:lnTo>
                  <a:pt x="7888651" y="6401779"/>
                </a:lnTo>
                <a:cubicBezTo>
                  <a:pt x="7888620" y="6401779"/>
                  <a:pt x="7888559" y="6401748"/>
                  <a:pt x="7888529" y="6401718"/>
                </a:cubicBezTo>
                <a:cubicBezTo>
                  <a:pt x="7886894" y="6408321"/>
                  <a:pt x="7880020" y="6414409"/>
                  <a:pt x="7871571" y="6411653"/>
                </a:cubicBezTo>
                <a:close/>
                <a:moveTo>
                  <a:pt x="7877415" y="6442791"/>
                </a:moveTo>
                <a:cubicBezTo>
                  <a:pt x="7868391" y="6431069"/>
                  <a:pt x="7887348" y="6418196"/>
                  <a:pt x="7896312" y="6429827"/>
                </a:cubicBezTo>
                <a:cubicBezTo>
                  <a:pt x="7905306" y="6441549"/>
                  <a:pt x="7886379" y="6454453"/>
                  <a:pt x="7877415" y="6442791"/>
                </a:cubicBezTo>
                <a:close/>
                <a:moveTo>
                  <a:pt x="7896645" y="6516759"/>
                </a:moveTo>
                <a:cubicBezTo>
                  <a:pt x="7881746" y="6511882"/>
                  <a:pt x="7887954" y="6488317"/>
                  <a:pt x="7902884" y="6493193"/>
                </a:cubicBezTo>
                <a:cubicBezTo>
                  <a:pt x="7917753" y="6498040"/>
                  <a:pt x="7911544" y="6521605"/>
                  <a:pt x="7896645" y="6516759"/>
                </a:cubicBezTo>
                <a:close/>
                <a:moveTo>
                  <a:pt x="7909667" y="6471627"/>
                </a:moveTo>
                <a:cubicBezTo>
                  <a:pt x="7905700" y="6475716"/>
                  <a:pt x="7897372" y="6476655"/>
                  <a:pt x="7893465" y="6471839"/>
                </a:cubicBezTo>
                <a:cubicBezTo>
                  <a:pt x="7893011" y="6471263"/>
                  <a:pt x="7892526" y="6470719"/>
                  <a:pt x="7892012" y="6470204"/>
                </a:cubicBezTo>
                <a:lnTo>
                  <a:pt x="7892012" y="6470204"/>
                </a:lnTo>
                <a:cubicBezTo>
                  <a:pt x="7891921" y="6470173"/>
                  <a:pt x="7891891" y="6470173"/>
                  <a:pt x="7891800" y="6470143"/>
                </a:cubicBezTo>
                <a:cubicBezTo>
                  <a:pt x="7891618" y="6470143"/>
                  <a:pt x="7891588" y="6470143"/>
                  <a:pt x="7891224" y="6470143"/>
                </a:cubicBezTo>
                <a:cubicBezTo>
                  <a:pt x="7884804" y="6469961"/>
                  <a:pt x="7880050" y="6465054"/>
                  <a:pt x="7879747" y="6458693"/>
                </a:cubicBezTo>
                <a:cubicBezTo>
                  <a:pt x="7879474" y="6452635"/>
                  <a:pt x="7885198" y="6447062"/>
                  <a:pt x="7891194" y="6447213"/>
                </a:cubicBezTo>
                <a:cubicBezTo>
                  <a:pt x="7898159" y="6447395"/>
                  <a:pt x="7904912" y="6449909"/>
                  <a:pt x="7909455" y="6455422"/>
                </a:cubicBezTo>
                <a:cubicBezTo>
                  <a:pt x="7913391" y="6460238"/>
                  <a:pt x="7914391" y="6466781"/>
                  <a:pt x="7909667" y="6471627"/>
                </a:cubicBezTo>
                <a:close/>
                <a:moveTo>
                  <a:pt x="7924354" y="6440731"/>
                </a:moveTo>
                <a:cubicBezTo>
                  <a:pt x="7918782" y="6443033"/>
                  <a:pt x="7913119" y="6444275"/>
                  <a:pt x="7907244" y="6442215"/>
                </a:cubicBezTo>
                <a:cubicBezTo>
                  <a:pt x="7900794" y="6439974"/>
                  <a:pt x="7897462" y="6434340"/>
                  <a:pt x="7895586" y="6428191"/>
                </a:cubicBezTo>
                <a:cubicBezTo>
                  <a:pt x="7893647" y="6421861"/>
                  <a:pt x="7899068" y="6414985"/>
                  <a:pt x="7905033" y="6413773"/>
                </a:cubicBezTo>
                <a:cubicBezTo>
                  <a:pt x="7909848" y="6412774"/>
                  <a:pt x="7913998" y="6414773"/>
                  <a:pt x="7916753" y="6418196"/>
                </a:cubicBezTo>
                <a:cubicBezTo>
                  <a:pt x="7921932" y="6417378"/>
                  <a:pt x="7927200" y="6419256"/>
                  <a:pt x="7929775" y="6424405"/>
                </a:cubicBezTo>
                <a:cubicBezTo>
                  <a:pt x="7932591" y="6429948"/>
                  <a:pt x="7930442" y="6438217"/>
                  <a:pt x="7924354" y="6440731"/>
                </a:cubicBezTo>
                <a:close/>
                <a:moveTo>
                  <a:pt x="7955758" y="6442155"/>
                </a:moveTo>
                <a:lnTo>
                  <a:pt x="7954092" y="6447304"/>
                </a:lnTo>
                <a:cubicBezTo>
                  <a:pt x="7951973" y="6453817"/>
                  <a:pt x="7946673" y="6457845"/>
                  <a:pt x="7939586" y="6456664"/>
                </a:cubicBezTo>
                <a:cubicBezTo>
                  <a:pt x="7933561" y="6455634"/>
                  <a:pt x="7928260" y="6448243"/>
                  <a:pt x="7930259" y="6442155"/>
                </a:cubicBezTo>
                <a:lnTo>
                  <a:pt x="7931925" y="6437006"/>
                </a:lnTo>
                <a:cubicBezTo>
                  <a:pt x="7934045" y="6430493"/>
                  <a:pt x="7939344" y="6426465"/>
                  <a:pt x="7946431" y="6427676"/>
                </a:cubicBezTo>
                <a:cubicBezTo>
                  <a:pt x="7952457" y="6428706"/>
                  <a:pt x="7957727" y="6436066"/>
                  <a:pt x="7955758" y="6442155"/>
                </a:cubicBezTo>
                <a:close/>
                <a:moveTo>
                  <a:pt x="8038310" y="6456331"/>
                </a:moveTo>
                <a:cubicBezTo>
                  <a:pt x="8033706" y="6460450"/>
                  <a:pt x="8025046" y="6460692"/>
                  <a:pt x="8021079" y="6455422"/>
                </a:cubicBezTo>
                <a:lnTo>
                  <a:pt x="8017808" y="6451090"/>
                </a:lnTo>
                <a:cubicBezTo>
                  <a:pt x="8016869" y="6449848"/>
                  <a:pt x="8016204" y="6448516"/>
                  <a:pt x="8015688" y="6447122"/>
                </a:cubicBezTo>
                <a:cubicBezTo>
                  <a:pt x="8013145" y="6449121"/>
                  <a:pt x="8009904" y="6450212"/>
                  <a:pt x="8006543" y="6449727"/>
                </a:cubicBezTo>
                <a:lnTo>
                  <a:pt x="7998972" y="6448667"/>
                </a:lnTo>
                <a:cubicBezTo>
                  <a:pt x="7992431" y="6447758"/>
                  <a:pt x="7987646" y="6441519"/>
                  <a:pt x="7988525" y="6434946"/>
                </a:cubicBezTo>
                <a:cubicBezTo>
                  <a:pt x="7989403" y="6428464"/>
                  <a:pt x="7995731" y="6423587"/>
                  <a:pt x="8002242" y="6424526"/>
                </a:cubicBezTo>
                <a:lnTo>
                  <a:pt x="8009419" y="6425526"/>
                </a:lnTo>
                <a:cubicBezTo>
                  <a:pt x="8007209" y="6422467"/>
                  <a:pt x="8006210" y="6418589"/>
                  <a:pt x="8007421" y="6414834"/>
                </a:cubicBezTo>
                <a:lnTo>
                  <a:pt x="8009117" y="6409684"/>
                </a:lnTo>
                <a:cubicBezTo>
                  <a:pt x="8011146" y="6403384"/>
                  <a:pt x="8018081" y="6399719"/>
                  <a:pt x="8024410" y="6401718"/>
                </a:cubicBezTo>
                <a:cubicBezTo>
                  <a:pt x="8030648" y="6403687"/>
                  <a:pt x="8034403" y="6410775"/>
                  <a:pt x="8032344" y="6417014"/>
                </a:cubicBezTo>
                <a:lnTo>
                  <a:pt x="8030648" y="6422163"/>
                </a:lnTo>
                <a:cubicBezTo>
                  <a:pt x="8028862" y="6427616"/>
                  <a:pt x="8023410" y="6430857"/>
                  <a:pt x="8017869" y="6430372"/>
                </a:cubicBezTo>
                <a:cubicBezTo>
                  <a:pt x="8018565" y="6431281"/>
                  <a:pt x="8018989" y="6432371"/>
                  <a:pt x="8019413" y="6433462"/>
                </a:cubicBezTo>
                <a:cubicBezTo>
                  <a:pt x="8024138" y="6429827"/>
                  <a:pt x="8032132" y="6429706"/>
                  <a:pt x="8035948" y="6434764"/>
                </a:cubicBezTo>
                <a:lnTo>
                  <a:pt x="8039218" y="6439096"/>
                </a:lnTo>
                <a:cubicBezTo>
                  <a:pt x="8043186" y="6444366"/>
                  <a:pt x="8043549" y="6451605"/>
                  <a:pt x="8038310" y="6456331"/>
                </a:cubicBezTo>
                <a:close/>
                <a:moveTo>
                  <a:pt x="3935781" y="10094788"/>
                </a:moveTo>
                <a:cubicBezTo>
                  <a:pt x="3943625" y="10094910"/>
                  <a:pt x="3951438" y="10094970"/>
                  <a:pt x="3959251" y="10095091"/>
                </a:cubicBezTo>
                <a:cubicBezTo>
                  <a:pt x="3951468" y="10094970"/>
                  <a:pt x="3943685" y="10095031"/>
                  <a:pt x="3935902" y="10094879"/>
                </a:cubicBezTo>
                <a:cubicBezTo>
                  <a:pt x="3935902" y="10094849"/>
                  <a:pt x="3935842" y="10094849"/>
                  <a:pt x="3935781" y="10094788"/>
                </a:cubicBezTo>
                <a:close/>
                <a:moveTo>
                  <a:pt x="5437102" y="1932044"/>
                </a:moveTo>
                <a:cubicBezTo>
                  <a:pt x="5437678" y="1931862"/>
                  <a:pt x="5437981" y="1931347"/>
                  <a:pt x="5438526" y="1931074"/>
                </a:cubicBezTo>
                <a:cubicBezTo>
                  <a:pt x="5438889" y="1931589"/>
                  <a:pt x="5439283" y="1932074"/>
                  <a:pt x="5439677" y="1932589"/>
                </a:cubicBezTo>
                <a:cubicBezTo>
                  <a:pt x="5438798" y="1932407"/>
                  <a:pt x="5437950" y="1932013"/>
                  <a:pt x="5437102" y="1932044"/>
                </a:cubicBezTo>
                <a:close/>
                <a:moveTo>
                  <a:pt x="5620589" y="2229491"/>
                </a:moveTo>
                <a:cubicBezTo>
                  <a:pt x="5624677" y="2226553"/>
                  <a:pt x="5626585" y="2221616"/>
                  <a:pt x="5625646" y="2217224"/>
                </a:cubicBezTo>
                <a:cubicBezTo>
                  <a:pt x="5627645" y="2220767"/>
                  <a:pt x="5629855" y="2224160"/>
                  <a:pt x="5631854" y="2227734"/>
                </a:cubicBezTo>
                <a:cubicBezTo>
                  <a:pt x="5629673" y="2227128"/>
                  <a:pt x="5627433" y="2226916"/>
                  <a:pt x="5625222" y="2227734"/>
                </a:cubicBezTo>
                <a:lnTo>
                  <a:pt x="5620589" y="2229491"/>
                </a:lnTo>
                <a:close/>
                <a:moveTo>
                  <a:pt x="4826502" y="10082793"/>
                </a:moveTo>
                <a:cubicBezTo>
                  <a:pt x="4826502" y="10082823"/>
                  <a:pt x="4826472" y="10082823"/>
                  <a:pt x="4826472" y="10082854"/>
                </a:cubicBezTo>
                <a:cubicBezTo>
                  <a:pt x="4824049" y="10082944"/>
                  <a:pt x="4821657" y="10083005"/>
                  <a:pt x="4819234" y="10083065"/>
                </a:cubicBezTo>
                <a:cubicBezTo>
                  <a:pt x="4821687" y="10082975"/>
                  <a:pt x="4824109" y="10082884"/>
                  <a:pt x="4826502" y="10082793"/>
                </a:cubicBezTo>
                <a:close/>
                <a:moveTo>
                  <a:pt x="8248022" y="8679370"/>
                </a:moveTo>
                <a:cubicBezTo>
                  <a:pt x="8247991" y="8679854"/>
                  <a:pt x="8247688" y="8680248"/>
                  <a:pt x="8247688" y="8680732"/>
                </a:cubicBezTo>
                <a:cubicBezTo>
                  <a:pt x="8238118" y="8694121"/>
                  <a:pt x="8228670" y="8707599"/>
                  <a:pt x="8218889" y="8720775"/>
                </a:cubicBezTo>
                <a:cubicBezTo>
                  <a:pt x="8228913" y="8707267"/>
                  <a:pt x="8238239" y="8693090"/>
                  <a:pt x="8248022" y="8679370"/>
                </a:cubicBezTo>
                <a:close/>
                <a:moveTo>
                  <a:pt x="8378936" y="8477457"/>
                </a:moveTo>
                <a:cubicBezTo>
                  <a:pt x="8385113" y="8466764"/>
                  <a:pt x="8391321" y="8456193"/>
                  <a:pt x="8397438" y="8445198"/>
                </a:cubicBezTo>
                <a:cubicBezTo>
                  <a:pt x="8391321" y="8456132"/>
                  <a:pt x="8385205" y="8466885"/>
                  <a:pt x="8379057" y="8477518"/>
                </a:cubicBezTo>
                <a:cubicBezTo>
                  <a:pt x="8378996" y="8477518"/>
                  <a:pt x="8378965" y="8477487"/>
                  <a:pt x="8378936" y="8477457"/>
                </a:cubicBezTo>
                <a:close/>
                <a:moveTo>
                  <a:pt x="8082190" y="6420982"/>
                </a:moveTo>
                <a:cubicBezTo>
                  <a:pt x="8084310" y="6424587"/>
                  <a:pt x="8088943" y="6426919"/>
                  <a:pt x="8093364" y="6426828"/>
                </a:cubicBezTo>
                <a:cubicBezTo>
                  <a:pt x="8087581" y="6430372"/>
                  <a:pt x="8081827" y="6433946"/>
                  <a:pt x="8076012" y="6437460"/>
                </a:cubicBezTo>
                <a:cubicBezTo>
                  <a:pt x="8075013" y="6436703"/>
                  <a:pt x="8074287" y="6435703"/>
                  <a:pt x="8073106" y="6435188"/>
                </a:cubicBezTo>
                <a:cubicBezTo>
                  <a:pt x="8079344" y="6433038"/>
                  <a:pt x="8081887" y="6424587"/>
                  <a:pt x="8078860" y="6418074"/>
                </a:cubicBezTo>
                <a:cubicBezTo>
                  <a:pt x="8079556" y="6417347"/>
                  <a:pt x="8080222" y="6416590"/>
                  <a:pt x="8080737" y="6415712"/>
                </a:cubicBezTo>
                <a:cubicBezTo>
                  <a:pt x="8080798" y="6417438"/>
                  <a:pt x="8081161" y="6419225"/>
                  <a:pt x="8082190" y="6420982"/>
                </a:cubicBezTo>
                <a:close/>
                <a:moveTo>
                  <a:pt x="8367640" y="8497145"/>
                </a:moveTo>
                <a:cubicBezTo>
                  <a:pt x="8367670" y="8497145"/>
                  <a:pt x="8367670" y="8497145"/>
                  <a:pt x="8367640" y="8497145"/>
                </a:cubicBezTo>
                <a:cubicBezTo>
                  <a:pt x="8367428" y="8497569"/>
                  <a:pt x="8367216" y="8497963"/>
                  <a:pt x="8366973" y="8498357"/>
                </a:cubicBezTo>
                <a:cubicBezTo>
                  <a:pt x="8346291" y="8533251"/>
                  <a:pt x="8324608" y="8567266"/>
                  <a:pt x="8302440" y="8600889"/>
                </a:cubicBezTo>
                <a:cubicBezTo>
                  <a:pt x="8324608" y="8567266"/>
                  <a:pt x="8346291" y="8533190"/>
                  <a:pt x="8366943" y="8498326"/>
                </a:cubicBezTo>
                <a:cubicBezTo>
                  <a:pt x="8367216" y="8497932"/>
                  <a:pt x="8367428" y="8497509"/>
                  <a:pt x="8367640" y="8497145"/>
                </a:cubicBezTo>
                <a:close/>
                <a:moveTo>
                  <a:pt x="7942706" y="9036155"/>
                </a:moveTo>
                <a:cubicBezTo>
                  <a:pt x="7942706" y="9036488"/>
                  <a:pt x="7942524" y="9036760"/>
                  <a:pt x="7942555" y="9037063"/>
                </a:cubicBezTo>
                <a:cubicBezTo>
                  <a:pt x="7935347" y="9044121"/>
                  <a:pt x="7927988" y="9051027"/>
                  <a:pt x="7920720" y="9058024"/>
                </a:cubicBezTo>
                <a:cubicBezTo>
                  <a:pt x="7920387" y="9057933"/>
                  <a:pt x="7920084" y="9058085"/>
                  <a:pt x="7919721" y="9058024"/>
                </a:cubicBezTo>
                <a:cubicBezTo>
                  <a:pt x="7927352" y="9050693"/>
                  <a:pt x="7935135" y="9043545"/>
                  <a:pt x="7942706" y="9036155"/>
                </a:cubicBezTo>
                <a:close/>
                <a:moveTo>
                  <a:pt x="9334098" y="5221713"/>
                </a:moveTo>
                <a:cubicBezTo>
                  <a:pt x="9347362" y="5200813"/>
                  <a:pt x="9360778" y="5180004"/>
                  <a:pt x="9373618" y="5158831"/>
                </a:cubicBezTo>
                <a:cubicBezTo>
                  <a:pt x="9360748" y="5180064"/>
                  <a:pt x="9347302" y="5200934"/>
                  <a:pt x="9333977" y="5221895"/>
                </a:cubicBezTo>
                <a:cubicBezTo>
                  <a:pt x="9334008" y="5221834"/>
                  <a:pt x="9334038" y="5221773"/>
                  <a:pt x="9334098" y="5221713"/>
                </a:cubicBezTo>
                <a:close/>
                <a:moveTo>
                  <a:pt x="7955365" y="9024099"/>
                </a:moveTo>
                <a:cubicBezTo>
                  <a:pt x="7955607" y="9023857"/>
                  <a:pt x="7955849" y="9023645"/>
                  <a:pt x="7956060" y="9023433"/>
                </a:cubicBezTo>
                <a:cubicBezTo>
                  <a:pt x="7955818" y="9023645"/>
                  <a:pt x="7955607" y="9023887"/>
                  <a:pt x="7955394" y="9024099"/>
                </a:cubicBezTo>
                <a:cubicBezTo>
                  <a:pt x="7955394" y="9024069"/>
                  <a:pt x="7955394" y="9024099"/>
                  <a:pt x="7955365" y="9024099"/>
                </a:cubicBezTo>
                <a:close/>
                <a:moveTo>
                  <a:pt x="8033253" y="8943013"/>
                </a:moveTo>
                <a:cubicBezTo>
                  <a:pt x="8038734" y="8937106"/>
                  <a:pt x="8044518" y="8931533"/>
                  <a:pt x="8049939" y="8925597"/>
                </a:cubicBezTo>
                <a:cubicBezTo>
                  <a:pt x="8039673" y="8936864"/>
                  <a:pt x="8029195" y="8947920"/>
                  <a:pt x="8018747" y="8959037"/>
                </a:cubicBezTo>
                <a:cubicBezTo>
                  <a:pt x="8023683" y="8953766"/>
                  <a:pt x="8028377" y="8948284"/>
                  <a:pt x="8033253" y="8943013"/>
                </a:cubicBezTo>
                <a:close/>
                <a:moveTo>
                  <a:pt x="8018384" y="8958582"/>
                </a:moveTo>
                <a:cubicBezTo>
                  <a:pt x="8018505" y="8958703"/>
                  <a:pt x="8018595" y="8958885"/>
                  <a:pt x="8018747" y="8959037"/>
                </a:cubicBezTo>
                <a:cubicBezTo>
                  <a:pt x="8014326" y="8963732"/>
                  <a:pt x="8009965" y="8968548"/>
                  <a:pt x="8005513" y="8973212"/>
                </a:cubicBezTo>
                <a:lnTo>
                  <a:pt x="8005301" y="8972243"/>
                </a:lnTo>
                <a:cubicBezTo>
                  <a:pt x="8009662" y="8967669"/>
                  <a:pt x="8014053" y="8963156"/>
                  <a:pt x="8018384" y="8958582"/>
                </a:cubicBezTo>
                <a:close/>
                <a:moveTo>
                  <a:pt x="8205776" y="8737495"/>
                </a:moveTo>
                <a:cubicBezTo>
                  <a:pt x="8205897" y="8737405"/>
                  <a:pt x="8206079" y="8737405"/>
                  <a:pt x="8206200" y="8737314"/>
                </a:cubicBezTo>
                <a:cubicBezTo>
                  <a:pt x="8199538" y="8746128"/>
                  <a:pt x="8192814" y="8754913"/>
                  <a:pt x="8186031" y="8763636"/>
                </a:cubicBezTo>
                <a:cubicBezTo>
                  <a:pt x="8185789" y="8763576"/>
                  <a:pt x="8185547" y="8763666"/>
                  <a:pt x="8185305" y="8763636"/>
                </a:cubicBezTo>
                <a:cubicBezTo>
                  <a:pt x="8192088" y="8754882"/>
                  <a:pt x="8199114" y="8746341"/>
                  <a:pt x="8205776" y="8737495"/>
                </a:cubicBezTo>
                <a:close/>
                <a:moveTo>
                  <a:pt x="7907456" y="9069655"/>
                </a:moveTo>
                <a:cubicBezTo>
                  <a:pt x="7907456" y="9070049"/>
                  <a:pt x="7907213" y="9070352"/>
                  <a:pt x="7907244" y="9070746"/>
                </a:cubicBezTo>
                <a:cubicBezTo>
                  <a:pt x="7904428" y="9073411"/>
                  <a:pt x="7901611" y="9076107"/>
                  <a:pt x="7898795" y="9078743"/>
                </a:cubicBezTo>
                <a:cubicBezTo>
                  <a:pt x="7898765" y="9078530"/>
                  <a:pt x="7898613" y="9078349"/>
                  <a:pt x="7898553" y="9078107"/>
                </a:cubicBezTo>
                <a:cubicBezTo>
                  <a:pt x="7901551" y="9075320"/>
                  <a:pt x="7904488" y="9072473"/>
                  <a:pt x="7907456" y="9069655"/>
                </a:cubicBezTo>
                <a:close/>
                <a:moveTo>
                  <a:pt x="8069350" y="8903242"/>
                </a:moveTo>
                <a:cubicBezTo>
                  <a:pt x="8075165" y="8896730"/>
                  <a:pt x="8081191" y="8890430"/>
                  <a:pt x="8086945" y="8883827"/>
                </a:cubicBezTo>
                <a:cubicBezTo>
                  <a:pt x="8074771" y="8897760"/>
                  <a:pt x="8062597" y="8911693"/>
                  <a:pt x="8050121" y="8925384"/>
                </a:cubicBezTo>
                <a:cubicBezTo>
                  <a:pt x="8056692" y="8918175"/>
                  <a:pt x="8062839" y="8910512"/>
                  <a:pt x="8069350" y="8903242"/>
                </a:cubicBezTo>
                <a:close/>
                <a:moveTo>
                  <a:pt x="8169951" y="8783174"/>
                </a:moveTo>
                <a:cubicBezTo>
                  <a:pt x="8170163" y="8783416"/>
                  <a:pt x="8170194" y="8783748"/>
                  <a:pt x="8170405" y="8783991"/>
                </a:cubicBezTo>
                <a:cubicBezTo>
                  <a:pt x="8161563" y="8795168"/>
                  <a:pt x="8152417" y="8806042"/>
                  <a:pt x="8143393" y="8817068"/>
                </a:cubicBezTo>
                <a:cubicBezTo>
                  <a:pt x="8152478" y="8805982"/>
                  <a:pt x="8161048" y="8794441"/>
                  <a:pt x="8169951" y="8783174"/>
                </a:cubicBezTo>
                <a:close/>
                <a:moveTo>
                  <a:pt x="8391321" y="6226339"/>
                </a:moveTo>
                <a:cubicBezTo>
                  <a:pt x="8396288" y="6222674"/>
                  <a:pt x="8401133" y="6218827"/>
                  <a:pt x="8406039" y="6215101"/>
                </a:cubicBezTo>
                <a:cubicBezTo>
                  <a:pt x="8401133" y="6218767"/>
                  <a:pt x="8396469" y="6222674"/>
                  <a:pt x="8391533" y="6226339"/>
                </a:cubicBezTo>
                <a:lnTo>
                  <a:pt x="8391321" y="6226339"/>
                </a:lnTo>
                <a:cubicBezTo>
                  <a:pt x="8391321" y="6226339"/>
                  <a:pt x="8391321" y="6226339"/>
                  <a:pt x="8391321" y="6226339"/>
                </a:cubicBezTo>
                <a:close/>
                <a:moveTo>
                  <a:pt x="8520055" y="6126534"/>
                </a:moveTo>
                <a:cubicBezTo>
                  <a:pt x="8520055" y="6126625"/>
                  <a:pt x="8520055" y="6126715"/>
                  <a:pt x="8520055" y="6126806"/>
                </a:cubicBezTo>
                <a:cubicBezTo>
                  <a:pt x="8514725" y="6131108"/>
                  <a:pt x="8509184" y="6135106"/>
                  <a:pt x="8503854" y="6139347"/>
                </a:cubicBezTo>
                <a:cubicBezTo>
                  <a:pt x="8509244" y="6135075"/>
                  <a:pt x="8514695" y="6130865"/>
                  <a:pt x="8520055" y="6126534"/>
                </a:cubicBezTo>
                <a:close/>
                <a:moveTo>
                  <a:pt x="8131249" y="8831909"/>
                </a:moveTo>
                <a:cubicBezTo>
                  <a:pt x="8131249" y="8831909"/>
                  <a:pt x="8131249" y="8831879"/>
                  <a:pt x="8131249" y="8831909"/>
                </a:cubicBezTo>
                <a:cubicBezTo>
                  <a:pt x="8131249" y="8831940"/>
                  <a:pt x="8131218" y="8831940"/>
                  <a:pt x="8131189" y="8831970"/>
                </a:cubicBezTo>
                <a:cubicBezTo>
                  <a:pt x="8131218" y="8831940"/>
                  <a:pt x="8131218" y="8831940"/>
                  <a:pt x="8131249" y="8831909"/>
                </a:cubicBezTo>
                <a:close/>
                <a:moveTo>
                  <a:pt x="8118591" y="8846479"/>
                </a:moveTo>
                <a:cubicBezTo>
                  <a:pt x="8118652" y="8846479"/>
                  <a:pt x="8118712" y="8846509"/>
                  <a:pt x="8118773" y="8846509"/>
                </a:cubicBezTo>
                <a:cubicBezTo>
                  <a:pt x="8108264" y="8858958"/>
                  <a:pt x="8097787" y="8871408"/>
                  <a:pt x="8087096" y="8883645"/>
                </a:cubicBezTo>
                <a:cubicBezTo>
                  <a:pt x="8087066" y="8883433"/>
                  <a:pt x="8086884" y="8883282"/>
                  <a:pt x="8086823" y="8883069"/>
                </a:cubicBezTo>
                <a:cubicBezTo>
                  <a:pt x="8097453" y="8870923"/>
                  <a:pt x="8108173" y="8858868"/>
                  <a:pt x="8118591" y="8846479"/>
                </a:cubicBezTo>
                <a:close/>
                <a:moveTo>
                  <a:pt x="8274762" y="8641416"/>
                </a:moveTo>
                <a:cubicBezTo>
                  <a:pt x="8274943" y="8641537"/>
                  <a:pt x="8275094" y="8641719"/>
                  <a:pt x="8275276" y="8641810"/>
                </a:cubicBezTo>
                <a:cubicBezTo>
                  <a:pt x="8274701" y="8642658"/>
                  <a:pt x="8274155" y="8643536"/>
                  <a:pt x="8273580" y="8644385"/>
                </a:cubicBezTo>
                <a:cubicBezTo>
                  <a:pt x="8273277" y="8644324"/>
                  <a:pt x="8272974" y="8644445"/>
                  <a:pt x="8272672" y="8644385"/>
                </a:cubicBezTo>
                <a:cubicBezTo>
                  <a:pt x="8273338" y="8643415"/>
                  <a:pt x="8274065" y="8642416"/>
                  <a:pt x="8274762" y="8641416"/>
                </a:cubicBezTo>
                <a:close/>
                <a:moveTo>
                  <a:pt x="9519886" y="4891280"/>
                </a:moveTo>
                <a:cubicBezTo>
                  <a:pt x="9526215" y="4878346"/>
                  <a:pt x="9532817" y="4865503"/>
                  <a:pt x="9538994" y="4852509"/>
                </a:cubicBezTo>
                <a:cubicBezTo>
                  <a:pt x="9532817" y="4865503"/>
                  <a:pt x="9526306" y="4878376"/>
                  <a:pt x="9519886" y="4891280"/>
                </a:cubicBezTo>
                <a:cubicBezTo>
                  <a:pt x="9519886" y="4891280"/>
                  <a:pt x="9519886" y="4891280"/>
                  <a:pt x="9519886" y="4891280"/>
                </a:cubicBezTo>
                <a:cubicBezTo>
                  <a:pt x="9519886" y="4891280"/>
                  <a:pt x="9519886" y="4891280"/>
                  <a:pt x="9519886" y="4891280"/>
                </a:cubicBezTo>
                <a:close/>
                <a:moveTo>
                  <a:pt x="9509923" y="4911514"/>
                </a:moveTo>
                <a:cubicBezTo>
                  <a:pt x="9509923" y="4911514"/>
                  <a:pt x="9509953" y="4911483"/>
                  <a:pt x="9509984" y="4911453"/>
                </a:cubicBezTo>
                <a:cubicBezTo>
                  <a:pt x="9508196" y="4915027"/>
                  <a:pt x="9506500" y="4918631"/>
                  <a:pt x="9504683" y="4922206"/>
                </a:cubicBezTo>
                <a:cubicBezTo>
                  <a:pt x="9504683" y="4922206"/>
                  <a:pt x="9504653" y="4922206"/>
                  <a:pt x="9504653" y="4922206"/>
                </a:cubicBezTo>
                <a:cubicBezTo>
                  <a:pt x="9506410" y="4918662"/>
                  <a:pt x="9508136" y="4915057"/>
                  <a:pt x="9509923" y="4911514"/>
                </a:cubicBezTo>
                <a:close/>
                <a:moveTo>
                  <a:pt x="8841814" y="5836901"/>
                </a:moveTo>
                <a:cubicBezTo>
                  <a:pt x="8841512" y="5837477"/>
                  <a:pt x="8840905" y="5837871"/>
                  <a:pt x="8840663" y="5838477"/>
                </a:cubicBezTo>
                <a:cubicBezTo>
                  <a:pt x="8831972" y="5847230"/>
                  <a:pt x="8823069" y="5855833"/>
                  <a:pt x="8814287" y="5864495"/>
                </a:cubicBezTo>
                <a:cubicBezTo>
                  <a:pt x="8814196" y="5864435"/>
                  <a:pt x="8814075" y="5864405"/>
                  <a:pt x="8813984" y="5864344"/>
                </a:cubicBezTo>
                <a:cubicBezTo>
                  <a:pt x="8823251" y="5855197"/>
                  <a:pt x="8832639" y="5846170"/>
                  <a:pt x="8841814" y="5836901"/>
                </a:cubicBezTo>
                <a:close/>
                <a:moveTo>
                  <a:pt x="8792634" y="5885365"/>
                </a:moveTo>
                <a:cubicBezTo>
                  <a:pt x="8792786" y="5885396"/>
                  <a:pt x="8792937" y="5885365"/>
                  <a:pt x="8793089" y="5885396"/>
                </a:cubicBezTo>
                <a:cubicBezTo>
                  <a:pt x="8792483" y="5885971"/>
                  <a:pt x="8791908" y="5886577"/>
                  <a:pt x="8791301" y="5887152"/>
                </a:cubicBezTo>
                <a:cubicBezTo>
                  <a:pt x="8791695" y="5886546"/>
                  <a:pt x="8792211" y="5886123"/>
                  <a:pt x="8792513" y="5885456"/>
                </a:cubicBezTo>
                <a:lnTo>
                  <a:pt x="8792634" y="5885365"/>
                </a:lnTo>
                <a:close/>
                <a:moveTo>
                  <a:pt x="9491904" y="4947468"/>
                </a:moveTo>
                <a:cubicBezTo>
                  <a:pt x="9491935" y="4947468"/>
                  <a:pt x="9491935" y="4947498"/>
                  <a:pt x="9491935" y="4947528"/>
                </a:cubicBezTo>
                <a:cubicBezTo>
                  <a:pt x="9490965" y="4949376"/>
                  <a:pt x="9489966" y="4951194"/>
                  <a:pt x="9489027" y="4953071"/>
                </a:cubicBezTo>
                <a:cubicBezTo>
                  <a:pt x="9488997" y="4953071"/>
                  <a:pt x="9488967" y="4953041"/>
                  <a:pt x="9488937" y="4953041"/>
                </a:cubicBezTo>
                <a:cubicBezTo>
                  <a:pt x="9489905" y="4951163"/>
                  <a:pt x="9490936" y="4949346"/>
                  <a:pt x="9491904" y="4947468"/>
                </a:cubicBezTo>
                <a:close/>
                <a:moveTo>
                  <a:pt x="9742922" y="4304322"/>
                </a:moveTo>
                <a:cubicBezTo>
                  <a:pt x="9742922" y="4304322"/>
                  <a:pt x="9742952" y="4304322"/>
                  <a:pt x="9742952" y="4304322"/>
                </a:cubicBezTo>
                <a:cubicBezTo>
                  <a:pt x="9741105" y="4310985"/>
                  <a:pt x="9739046" y="4317589"/>
                  <a:pt x="9737168" y="4324252"/>
                </a:cubicBezTo>
                <a:cubicBezTo>
                  <a:pt x="9737168" y="4324252"/>
                  <a:pt x="9737137" y="4324283"/>
                  <a:pt x="9737137" y="4324283"/>
                </a:cubicBezTo>
                <a:cubicBezTo>
                  <a:pt x="9739015" y="4317619"/>
                  <a:pt x="9741074" y="4310985"/>
                  <a:pt x="9742922" y="4304322"/>
                </a:cubicBezTo>
                <a:close/>
                <a:moveTo>
                  <a:pt x="9733231" y="4337731"/>
                </a:moveTo>
                <a:cubicBezTo>
                  <a:pt x="9733231" y="4337731"/>
                  <a:pt x="9733231" y="4337762"/>
                  <a:pt x="9733231" y="4337762"/>
                </a:cubicBezTo>
                <a:cubicBezTo>
                  <a:pt x="9729203" y="4351634"/>
                  <a:pt x="9725297" y="4365537"/>
                  <a:pt x="9721148" y="4379380"/>
                </a:cubicBezTo>
                <a:cubicBezTo>
                  <a:pt x="9725327" y="4365537"/>
                  <a:pt x="9729234" y="4351604"/>
                  <a:pt x="9733231" y="4337731"/>
                </a:cubicBezTo>
                <a:close/>
                <a:moveTo>
                  <a:pt x="8786275" y="5891635"/>
                </a:moveTo>
                <a:cubicBezTo>
                  <a:pt x="8786487" y="5891514"/>
                  <a:pt x="8786790" y="5891545"/>
                  <a:pt x="8787001" y="5891423"/>
                </a:cubicBezTo>
                <a:cubicBezTo>
                  <a:pt x="8775797" y="5902267"/>
                  <a:pt x="8764501" y="5913050"/>
                  <a:pt x="8753176" y="5923743"/>
                </a:cubicBezTo>
                <a:lnTo>
                  <a:pt x="8752994" y="5923591"/>
                </a:lnTo>
                <a:cubicBezTo>
                  <a:pt x="8764168" y="5913020"/>
                  <a:pt x="8775222" y="5902328"/>
                  <a:pt x="8786275" y="5891635"/>
                </a:cubicBezTo>
                <a:close/>
                <a:moveTo>
                  <a:pt x="8913828" y="5762085"/>
                </a:moveTo>
                <a:lnTo>
                  <a:pt x="8913828" y="5762085"/>
                </a:lnTo>
                <a:cubicBezTo>
                  <a:pt x="8896052" y="5781047"/>
                  <a:pt x="8878306" y="5800008"/>
                  <a:pt x="8860136" y="5818576"/>
                </a:cubicBezTo>
                <a:cubicBezTo>
                  <a:pt x="8860136" y="5818546"/>
                  <a:pt x="8860105" y="5818546"/>
                  <a:pt x="8860105" y="5818516"/>
                </a:cubicBezTo>
                <a:cubicBezTo>
                  <a:pt x="8878245" y="5799917"/>
                  <a:pt x="8896052" y="5781017"/>
                  <a:pt x="8913828" y="5762085"/>
                </a:cubicBezTo>
                <a:close/>
                <a:moveTo>
                  <a:pt x="8932815" y="5742124"/>
                </a:moveTo>
                <a:cubicBezTo>
                  <a:pt x="8933300" y="5741609"/>
                  <a:pt x="8933815" y="5741094"/>
                  <a:pt x="8934299" y="5740549"/>
                </a:cubicBezTo>
                <a:cubicBezTo>
                  <a:pt x="8933785" y="5741094"/>
                  <a:pt x="8933239" y="5741640"/>
                  <a:pt x="8932725" y="5742185"/>
                </a:cubicBezTo>
                <a:cubicBezTo>
                  <a:pt x="8932755" y="5742185"/>
                  <a:pt x="8932786" y="5742154"/>
                  <a:pt x="8932815" y="5742124"/>
                </a:cubicBezTo>
                <a:close/>
                <a:moveTo>
                  <a:pt x="9422101" y="5075685"/>
                </a:moveTo>
                <a:lnTo>
                  <a:pt x="9422344" y="5075746"/>
                </a:lnTo>
                <a:cubicBezTo>
                  <a:pt x="9418255" y="5082954"/>
                  <a:pt x="9414258" y="5090194"/>
                  <a:pt x="9410109" y="5097342"/>
                </a:cubicBezTo>
                <a:cubicBezTo>
                  <a:pt x="9409897" y="5097342"/>
                  <a:pt x="9409685" y="5097372"/>
                  <a:pt x="9409474" y="5097403"/>
                </a:cubicBezTo>
                <a:cubicBezTo>
                  <a:pt x="9413682" y="5090164"/>
                  <a:pt x="9417953" y="5082985"/>
                  <a:pt x="9422101" y="5075685"/>
                </a:cubicBezTo>
                <a:close/>
                <a:moveTo>
                  <a:pt x="9574063" y="4775754"/>
                </a:moveTo>
                <a:cubicBezTo>
                  <a:pt x="9574093" y="4775724"/>
                  <a:pt x="9574153" y="4775724"/>
                  <a:pt x="9574214" y="4775693"/>
                </a:cubicBezTo>
                <a:cubicBezTo>
                  <a:pt x="9563948" y="4798775"/>
                  <a:pt x="9553379" y="4821764"/>
                  <a:pt x="9542568" y="4844664"/>
                </a:cubicBezTo>
                <a:cubicBezTo>
                  <a:pt x="9553379" y="4821825"/>
                  <a:pt x="9563827" y="4798805"/>
                  <a:pt x="9574063" y="4775754"/>
                </a:cubicBezTo>
                <a:close/>
                <a:moveTo>
                  <a:pt x="9468707" y="4990873"/>
                </a:moveTo>
                <a:cubicBezTo>
                  <a:pt x="9468798" y="4990934"/>
                  <a:pt x="9468828" y="4991055"/>
                  <a:pt x="9468950" y="4991146"/>
                </a:cubicBezTo>
                <a:cubicBezTo>
                  <a:pt x="9460409" y="5007169"/>
                  <a:pt x="9451779" y="5023132"/>
                  <a:pt x="9442997" y="5039004"/>
                </a:cubicBezTo>
                <a:cubicBezTo>
                  <a:pt x="9451779" y="5023072"/>
                  <a:pt x="9460138" y="5006927"/>
                  <a:pt x="9468707" y="4990873"/>
                </a:cubicBezTo>
                <a:close/>
                <a:moveTo>
                  <a:pt x="9820629" y="3949929"/>
                </a:moveTo>
                <a:cubicBezTo>
                  <a:pt x="9822385" y="3939328"/>
                  <a:pt x="9824353" y="3928756"/>
                  <a:pt x="9826019" y="3918125"/>
                </a:cubicBezTo>
                <a:cubicBezTo>
                  <a:pt x="9824353" y="3928847"/>
                  <a:pt x="9822899" y="3939570"/>
                  <a:pt x="9821144" y="3950293"/>
                </a:cubicBezTo>
                <a:cubicBezTo>
                  <a:pt x="9820992" y="3950111"/>
                  <a:pt x="9820750" y="3950111"/>
                  <a:pt x="9820629" y="3949929"/>
                </a:cubicBezTo>
                <a:close/>
                <a:moveTo>
                  <a:pt x="9674452" y="4522227"/>
                </a:moveTo>
                <a:cubicBezTo>
                  <a:pt x="9674481" y="4522379"/>
                  <a:pt x="9674481" y="4522500"/>
                  <a:pt x="9674512" y="4522651"/>
                </a:cubicBezTo>
                <a:cubicBezTo>
                  <a:pt x="9673907" y="4524408"/>
                  <a:pt x="9673240" y="4526135"/>
                  <a:pt x="9672635" y="4527861"/>
                </a:cubicBezTo>
                <a:cubicBezTo>
                  <a:pt x="9672604" y="4527831"/>
                  <a:pt x="9672543" y="4527831"/>
                  <a:pt x="9672483" y="4527800"/>
                </a:cubicBezTo>
                <a:cubicBezTo>
                  <a:pt x="9673119" y="4525953"/>
                  <a:pt x="9673785" y="4524105"/>
                  <a:pt x="9674452" y="4522227"/>
                </a:cubicBezTo>
                <a:close/>
                <a:moveTo>
                  <a:pt x="8710204" y="5963150"/>
                </a:moveTo>
                <a:cubicBezTo>
                  <a:pt x="8710294" y="5963210"/>
                  <a:pt x="8710355" y="5963332"/>
                  <a:pt x="8710415" y="5963423"/>
                </a:cubicBezTo>
                <a:cubicBezTo>
                  <a:pt x="8699846" y="5973085"/>
                  <a:pt x="8689278" y="5982778"/>
                  <a:pt x="8678618" y="5992350"/>
                </a:cubicBezTo>
                <a:cubicBezTo>
                  <a:pt x="8689278" y="5982748"/>
                  <a:pt x="8699604" y="5972812"/>
                  <a:pt x="8710204" y="5963150"/>
                </a:cubicBezTo>
                <a:close/>
                <a:moveTo>
                  <a:pt x="8630589" y="6034059"/>
                </a:moveTo>
                <a:cubicBezTo>
                  <a:pt x="8630983" y="6033907"/>
                  <a:pt x="8631406" y="6033816"/>
                  <a:pt x="8631800" y="6033665"/>
                </a:cubicBezTo>
                <a:cubicBezTo>
                  <a:pt x="8630801" y="6034543"/>
                  <a:pt x="8629771" y="6035422"/>
                  <a:pt x="8628742" y="6036300"/>
                </a:cubicBezTo>
                <a:cubicBezTo>
                  <a:pt x="8628802" y="6036058"/>
                  <a:pt x="8628802" y="6035785"/>
                  <a:pt x="8628832" y="6035573"/>
                </a:cubicBezTo>
                <a:cubicBezTo>
                  <a:pt x="8629439" y="6035058"/>
                  <a:pt x="8630013" y="6034574"/>
                  <a:pt x="8630589" y="6034059"/>
                </a:cubicBezTo>
                <a:close/>
                <a:moveTo>
                  <a:pt x="9651830" y="4585473"/>
                </a:moveTo>
                <a:lnTo>
                  <a:pt x="9651739" y="4585927"/>
                </a:lnTo>
                <a:cubicBezTo>
                  <a:pt x="9651043" y="4587805"/>
                  <a:pt x="9650437" y="4589683"/>
                  <a:pt x="9649710" y="4591561"/>
                </a:cubicBezTo>
                <a:cubicBezTo>
                  <a:pt x="9649468" y="4591773"/>
                  <a:pt x="9649408" y="4592076"/>
                  <a:pt x="9649165" y="4592288"/>
                </a:cubicBezTo>
                <a:cubicBezTo>
                  <a:pt x="9650073" y="4590016"/>
                  <a:pt x="9650982" y="4587744"/>
                  <a:pt x="9651830" y="4585473"/>
                </a:cubicBezTo>
                <a:close/>
                <a:moveTo>
                  <a:pt x="8646003" y="6020701"/>
                </a:moveTo>
                <a:cubicBezTo>
                  <a:pt x="8655906" y="6012038"/>
                  <a:pt x="8666020" y="6003587"/>
                  <a:pt x="8675832" y="5994833"/>
                </a:cubicBezTo>
                <a:cubicBezTo>
                  <a:pt x="8666475" y="6003193"/>
                  <a:pt x="8657239" y="6011644"/>
                  <a:pt x="8647820" y="6019944"/>
                </a:cubicBezTo>
                <a:cubicBezTo>
                  <a:pt x="8647123" y="6020065"/>
                  <a:pt x="8646609" y="6020489"/>
                  <a:pt x="8646003" y="6020701"/>
                </a:cubicBezTo>
                <a:close/>
                <a:moveTo>
                  <a:pt x="9578000" y="4767152"/>
                </a:moveTo>
                <a:cubicBezTo>
                  <a:pt x="9578515" y="4765940"/>
                  <a:pt x="9579089" y="4764789"/>
                  <a:pt x="9579635" y="4763578"/>
                </a:cubicBezTo>
                <a:cubicBezTo>
                  <a:pt x="9577879" y="4767606"/>
                  <a:pt x="9576031" y="4771634"/>
                  <a:pt x="9574244" y="4775633"/>
                </a:cubicBezTo>
                <a:cubicBezTo>
                  <a:pt x="9575517" y="4772816"/>
                  <a:pt x="9576758" y="4769999"/>
                  <a:pt x="9578000" y="4767152"/>
                </a:cubicBezTo>
                <a:close/>
                <a:moveTo>
                  <a:pt x="9712972" y="4406156"/>
                </a:moveTo>
                <a:cubicBezTo>
                  <a:pt x="9713941" y="4403037"/>
                  <a:pt x="9715031" y="4399947"/>
                  <a:pt x="9715970" y="4396797"/>
                </a:cubicBezTo>
                <a:cubicBezTo>
                  <a:pt x="9715001" y="4399947"/>
                  <a:pt x="9713971" y="4403037"/>
                  <a:pt x="9712972" y="4406156"/>
                </a:cubicBezTo>
                <a:cubicBezTo>
                  <a:pt x="9713002" y="4406156"/>
                  <a:pt x="9712972" y="4406156"/>
                  <a:pt x="9712972" y="4406156"/>
                </a:cubicBezTo>
                <a:close/>
                <a:moveTo>
                  <a:pt x="9683930" y="4495512"/>
                </a:moveTo>
                <a:cubicBezTo>
                  <a:pt x="9683991" y="4495512"/>
                  <a:pt x="9684021" y="4495542"/>
                  <a:pt x="9684051" y="4495542"/>
                </a:cubicBezTo>
                <a:cubicBezTo>
                  <a:pt x="9682173" y="4500994"/>
                  <a:pt x="9680266" y="4506446"/>
                  <a:pt x="9678328" y="4511898"/>
                </a:cubicBezTo>
                <a:cubicBezTo>
                  <a:pt x="9678207" y="4512050"/>
                  <a:pt x="9678086" y="4512232"/>
                  <a:pt x="9677934" y="4512383"/>
                </a:cubicBezTo>
                <a:cubicBezTo>
                  <a:pt x="9679903" y="4506719"/>
                  <a:pt x="9681992" y="4501146"/>
                  <a:pt x="9683930" y="4495512"/>
                </a:cubicBezTo>
                <a:close/>
                <a:moveTo>
                  <a:pt x="9700101" y="4446078"/>
                </a:moveTo>
                <a:cubicBezTo>
                  <a:pt x="9700132" y="4446109"/>
                  <a:pt x="9700192" y="4446139"/>
                  <a:pt x="9700222" y="4446139"/>
                </a:cubicBezTo>
                <a:cubicBezTo>
                  <a:pt x="9697558" y="4454348"/>
                  <a:pt x="9694862" y="4462556"/>
                  <a:pt x="9692137" y="4470735"/>
                </a:cubicBezTo>
                <a:cubicBezTo>
                  <a:pt x="9694893" y="4462586"/>
                  <a:pt x="9697437" y="4454317"/>
                  <a:pt x="9700101" y="4446078"/>
                </a:cubicBezTo>
                <a:close/>
                <a:moveTo>
                  <a:pt x="9789921" y="4112980"/>
                </a:moveTo>
                <a:cubicBezTo>
                  <a:pt x="9790012" y="4112556"/>
                  <a:pt x="9790133" y="4112162"/>
                  <a:pt x="9790224" y="4111738"/>
                </a:cubicBezTo>
                <a:cubicBezTo>
                  <a:pt x="9790133" y="4112162"/>
                  <a:pt x="9790012" y="4112556"/>
                  <a:pt x="9789921" y="4112980"/>
                </a:cubicBezTo>
                <a:lnTo>
                  <a:pt x="9789921" y="4112980"/>
                </a:lnTo>
                <a:close/>
                <a:moveTo>
                  <a:pt x="9784864" y="4135061"/>
                </a:moveTo>
                <a:cubicBezTo>
                  <a:pt x="9784895" y="4135061"/>
                  <a:pt x="9784895" y="4135061"/>
                  <a:pt x="9784864" y="4135061"/>
                </a:cubicBezTo>
                <a:cubicBezTo>
                  <a:pt x="9781321" y="4151024"/>
                  <a:pt x="9777808" y="4166987"/>
                  <a:pt x="9774023" y="4182919"/>
                </a:cubicBezTo>
                <a:cubicBezTo>
                  <a:pt x="9773992" y="4182950"/>
                  <a:pt x="9773932" y="4183010"/>
                  <a:pt x="9773902" y="4183041"/>
                </a:cubicBezTo>
                <a:cubicBezTo>
                  <a:pt x="9777687" y="4167078"/>
                  <a:pt x="9781321" y="4151084"/>
                  <a:pt x="9784864" y="4135061"/>
                </a:cubicBezTo>
                <a:close/>
                <a:moveTo>
                  <a:pt x="9645319" y="4602283"/>
                </a:moveTo>
                <a:cubicBezTo>
                  <a:pt x="9645350" y="4602556"/>
                  <a:pt x="9645198" y="4602768"/>
                  <a:pt x="9645258" y="4603010"/>
                </a:cubicBezTo>
                <a:cubicBezTo>
                  <a:pt x="9641473" y="4612946"/>
                  <a:pt x="9637536" y="4622820"/>
                  <a:pt x="9633629" y="4632695"/>
                </a:cubicBezTo>
                <a:cubicBezTo>
                  <a:pt x="9633629" y="4632664"/>
                  <a:pt x="9633569" y="4632664"/>
                  <a:pt x="9633569" y="4632664"/>
                </a:cubicBezTo>
                <a:cubicBezTo>
                  <a:pt x="9637506" y="4622548"/>
                  <a:pt x="9641473" y="4612431"/>
                  <a:pt x="9645319" y="4602283"/>
                </a:cubicBezTo>
                <a:close/>
                <a:moveTo>
                  <a:pt x="2356845" y="9542178"/>
                </a:moveTo>
                <a:lnTo>
                  <a:pt x="2356845" y="9542178"/>
                </a:lnTo>
                <a:cubicBezTo>
                  <a:pt x="2344853" y="9530850"/>
                  <a:pt x="2332860" y="9519551"/>
                  <a:pt x="2321141" y="9507950"/>
                </a:cubicBezTo>
                <a:cubicBezTo>
                  <a:pt x="2321141" y="9507950"/>
                  <a:pt x="2321141" y="9507950"/>
                  <a:pt x="2321141" y="9507920"/>
                </a:cubicBezTo>
                <a:cubicBezTo>
                  <a:pt x="2332891" y="9519522"/>
                  <a:pt x="2344883" y="9530850"/>
                  <a:pt x="2356845" y="9542178"/>
                </a:cubicBezTo>
                <a:close/>
                <a:moveTo>
                  <a:pt x="2417896" y="9597609"/>
                </a:moveTo>
                <a:cubicBezTo>
                  <a:pt x="2418320" y="9598094"/>
                  <a:pt x="2418834" y="9598488"/>
                  <a:pt x="2419319" y="9598881"/>
                </a:cubicBezTo>
                <a:cubicBezTo>
                  <a:pt x="2412717" y="9593065"/>
                  <a:pt x="2406055" y="9587280"/>
                  <a:pt x="2399514" y="9581374"/>
                </a:cubicBezTo>
                <a:cubicBezTo>
                  <a:pt x="2405601" y="9586826"/>
                  <a:pt x="2411778" y="9592187"/>
                  <a:pt x="2417896" y="9597609"/>
                </a:cubicBezTo>
                <a:close/>
                <a:moveTo>
                  <a:pt x="9049890" y="5608879"/>
                </a:moveTo>
                <a:cubicBezTo>
                  <a:pt x="9063336" y="5592886"/>
                  <a:pt x="9076933" y="5576983"/>
                  <a:pt x="9090106" y="5560748"/>
                </a:cubicBezTo>
                <a:cubicBezTo>
                  <a:pt x="9076842" y="5577074"/>
                  <a:pt x="9063518" y="5593280"/>
                  <a:pt x="9049981" y="5609363"/>
                </a:cubicBezTo>
                <a:cubicBezTo>
                  <a:pt x="9049981" y="5609212"/>
                  <a:pt x="9049890" y="5609060"/>
                  <a:pt x="9049890" y="5608879"/>
                </a:cubicBezTo>
                <a:close/>
                <a:moveTo>
                  <a:pt x="9850004" y="3728631"/>
                </a:moveTo>
                <a:cubicBezTo>
                  <a:pt x="9850185" y="3726662"/>
                  <a:pt x="9850457" y="3724663"/>
                  <a:pt x="9850670" y="3722694"/>
                </a:cubicBezTo>
                <a:cubicBezTo>
                  <a:pt x="9850064" y="3728722"/>
                  <a:pt x="9849549" y="3734780"/>
                  <a:pt x="9848943" y="3740807"/>
                </a:cubicBezTo>
                <a:cubicBezTo>
                  <a:pt x="9849307" y="3736749"/>
                  <a:pt x="9849700" y="3732659"/>
                  <a:pt x="9850125" y="3728600"/>
                </a:cubicBezTo>
                <a:cubicBezTo>
                  <a:pt x="9850064" y="3728600"/>
                  <a:pt x="9850034" y="3728631"/>
                  <a:pt x="9850004" y="3728631"/>
                </a:cubicBezTo>
                <a:close/>
                <a:moveTo>
                  <a:pt x="2700892" y="9806791"/>
                </a:moveTo>
                <a:cubicBezTo>
                  <a:pt x="2701498" y="9807155"/>
                  <a:pt x="2702073" y="9807488"/>
                  <a:pt x="2702679" y="9807851"/>
                </a:cubicBezTo>
                <a:cubicBezTo>
                  <a:pt x="2702104" y="9807518"/>
                  <a:pt x="2701498" y="9807185"/>
                  <a:pt x="2700923" y="9806821"/>
                </a:cubicBezTo>
                <a:cubicBezTo>
                  <a:pt x="2700892" y="9806821"/>
                  <a:pt x="2700892" y="9806821"/>
                  <a:pt x="2700892" y="9806791"/>
                </a:cubicBezTo>
                <a:close/>
                <a:moveTo>
                  <a:pt x="2101103" y="9261360"/>
                </a:moveTo>
                <a:lnTo>
                  <a:pt x="2101103" y="9261360"/>
                </a:lnTo>
                <a:cubicBezTo>
                  <a:pt x="2092836" y="9250941"/>
                  <a:pt x="2084811" y="9240370"/>
                  <a:pt x="2076695" y="9229828"/>
                </a:cubicBezTo>
                <a:cubicBezTo>
                  <a:pt x="2076695" y="9229828"/>
                  <a:pt x="2076695" y="9229828"/>
                  <a:pt x="2076695" y="9229828"/>
                </a:cubicBezTo>
                <a:cubicBezTo>
                  <a:pt x="2084811" y="9240339"/>
                  <a:pt x="2092836" y="9250910"/>
                  <a:pt x="2101103" y="9261360"/>
                </a:cubicBezTo>
                <a:close/>
                <a:moveTo>
                  <a:pt x="9803064" y="4047493"/>
                </a:moveTo>
                <a:cubicBezTo>
                  <a:pt x="9803216" y="4047553"/>
                  <a:pt x="9803367" y="4047675"/>
                  <a:pt x="9803519" y="4047735"/>
                </a:cubicBezTo>
                <a:cubicBezTo>
                  <a:pt x="9800036" y="4065637"/>
                  <a:pt x="9796129" y="4083447"/>
                  <a:pt x="9792344" y="4101288"/>
                </a:cubicBezTo>
                <a:cubicBezTo>
                  <a:pt x="9796159" y="4083417"/>
                  <a:pt x="9799582" y="4065455"/>
                  <a:pt x="9803064" y="4047493"/>
                </a:cubicBezTo>
                <a:close/>
                <a:moveTo>
                  <a:pt x="2473496" y="9645437"/>
                </a:moveTo>
                <a:cubicBezTo>
                  <a:pt x="2475343" y="9646952"/>
                  <a:pt x="2477251" y="9648435"/>
                  <a:pt x="2479098" y="9649950"/>
                </a:cubicBezTo>
                <a:cubicBezTo>
                  <a:pt x="2477221" y="9648435"/>
                  <a:pt x="2475313" y="9646981"/>
                  <a:pt x="2473496" y="9645437"/>
                </a:cubicBezTo>
                <a:cubicBezTo>
                  <a:pt x="2473465" y="9645467"/>
                  <a:pt x="2473465" y="9645437"/>
                  <a:pt x="2473496" y="9645437"/>
                </a:cubicBezTo>
                <a:close/>
                <a:moveTo>
                  <a:pt x="2684751" y="9797068"/>
                </a:moveTo>
                <a:cubicBezTo>
                  <a:pt x="2684751" y="9797068"/>
                  <a:pt x="2684721" y="9797068"/>
                  <a:pt x="2684721" y="9797068"/>
                </a:cubicBezTo>
                <a:cubicBezTo>
                  <a:pt x="2679694" y="9794100"/>
                  <a:pt x="2674637" y="9791162"/>
                  <a:pt x="2669701" y="9788042"/>
                </a:cubicBezTo>
                <a:cubicBezTo>
                  <a:pt x="2669701" y="9788042"/>
                  <a:pt x="2669701" y="9788011"/>
                  <a:pt x="2669701" y="9788011"/>
                </a:cubicBezTo>
                <a:cubicBezTo>
                  <a:pt x="2674637" y="9791131"/>
                  <a:pt x="2679755" y="9794009"/>
                  <a:pt x="2684751" y="9797068"/>
                </a:cubicBezTo>
                <a:close/>
                <a:moveTo>
                  <a:pt x="9847701" y="3749288"/>
                </a:moveTo>
                <a:cubicBezTo>
                  <a:pt x="9847853" y="3749380"/>
                  <a:pt x="9847944" y="3749531"/>
                  <a:pt x="9848095" y="3749622"/>
                </a:cubicBezTo>
                <a:cubicBezTo>
                  <a:pt x="9845703" y="3772218"/>
                  <a:pt x="9842947" y="3794784"/>
                  <a:pt x="9840131" y="3817350"/>
                </a:cubicBezTo>
                <a:cubicBezTo>
                  <a:pt x="9842978" y="3794693"/>
                  <a:pt x="9845339" y="3772006"/>
                  <a:pt x="9847701" y="3749288"/>
                </a:cubicBezTo>
                <a:close/>
                <a:moveTo>
                  <a:pt x="9817782" y="3966679"/>
                </a:moveTo>
                <a:cubicBezTo>
                  <a:pt x="9817933" y="3966528"/>
                  <a:pt x="9818085" y="3966346"/>
                  <a:pt x="9818267" y="3966225"/>
                </a:cubicBezTo>
                <a:cubicBezTo>
                  <a:pt x="9815843" y="3979946"/>
                  <a:pt x="9813391" y="3993637"/>
                  <a:pt x="9810907" y="4007328"/>
                </a:cubicBezTo>
                <a:cubicBezTo>
                  <a:pt x="9813360" y="3993789"/>
                  <a:pt x="9815480" y="3980219"/>
                  <a:pt x="9817782" y="3966679"/>
                </a:cubicBezTo>
                <a:close/>
                <a:moveTo>
                  <a:pt x="2758097" y="5568169"/>
                </a:moveTo>
                <a:cubicBezTo>
                  <a:pt x="2754978" y="5568290"/>
                  <a:pt x="2752283" y="5570198"/>
                  <a:pt x="2750103" y="5572622"/>
                </a:cubicBezTo>
                <a:cubicBezTo>
                  <a:pt x="2737081" y="5576589"/>
                  <a:pt x="2724089" y="5580800"/>
                  <a:pt x="2711128" y="5585283"/>
                </a:cubicBezTo>
                <a:cubicBezTo>
                  <a:pt x="2713187" y="5584586"/>
                  <a:pt x="2715247" y="5583890"/>
                  <a:pt x="2717336" y="5583163"/>
                </a:cubicBezTo>
                <a:cubicBezTo>
                  <a:pt x="2720183" y="5578892"/>
                  <a:pt x="2720698" y="5573076"/>
                  <a:pt x="2716700" y="5568896"/>
                </a:cubicBezTo>
                <a:cubicBezTo>
                  <a:pt x="2720516" y="5568078"/>
                  <a:pt x="2723877" y="5565625"/>
                  <a:pt x="2725482" y="5561596"/>
                </a:cubicBezTo>
                <a:cubicBezTo>
                  <a:pt x="2725634" y="5561263"/>
                  <a:pt x="2725634" y="5561233"/>
                  <a:pt x="2725694" y="5561051"/>
                </a:cubicBezTo>
                <a:cubicBezTo>
                  <a:pt x="2725785" y="5560960"/>
                  <a:pt x="2725785" y="5560930"/>
                  <a:pt x="2725846" y="5560839"/>
                </a:cubicBezTo>
                <a:lnTo>
                  <a:pt x="2725846" y="5560839"/>
                </a:lnTo>
                <a:cubicBezTo>
                  <a:pt x="2726542" y="5560506"/>
                  <a:pt x="2727239" y="5560203"/>
                  <a:pt x="2727966" y="5559991"/>
                </a:cubicBezTo>
                <a:cubicBezTo>
                  <a:pt x="2728329" y="5559870"/>
                  <a:pt x="2728541" y="5559537"/>
                  <a:pt x="2728874" y="5559355"/>
                </a:cubicBezTo>
                <a:cubicBezTo>
                  <a:pt x="2729359" y="5559779"/>
                  <a:pt x="2729480" y="5560354"/>
                  <a:pt x="2730085" y="5560687"/>
                </a:cubicBezTo>
                <a:cubicBezTo>
                  <a:pt x="2735627" y="5564019"/>
                  <a:pt x="2740836" y="5562172"/>
                  <a:pt x="2744228" y="5558476"/>
                </a:cubicBezTo>
                <a:cubicBezTo>
                  <a:pt x="2746348" y="5561627"/>
                  <a:pt x="2748619" y="5564444"/>
                  <a:pt x="2752253" y="5566261"/>
                </a:cubicBezTo>
                <a:cubicBezTo>
                  <a:pt x="2754282" y="5567321"/>
                  <a:pt x="2755796" y="5567836"/>
                  <a:pt x="2758097" y="5568169"/>
                </a:cubicBezTo>
                <a:close/>
                <a:moveTo>
                  <a:pt x="2063097" y="9212139"/>
                </a:moveTo>
                <a:cubicBezTo>
                  <a:pt x="2063097" y="9212139"/>
                  <a:pt x="2063097" y="9212139"/>
                  <a:pt x="2063097" y="9212139"/>
                </a:cubicBezTo>
                <a:cubicBezTo>
                  <a:pt x="2024789" y="9161798"/>
                  <a:pt x="1987995" y="9110577"/>
                  <a:pt x="1952836" y="9058660"/>
                </a:cubicBezTo>
                <a:cubicBezTo>
                  <a:pt x="1952836" y="9058660"/>
                  <a:pt x="1952836" y="9058660"/>
                  <a:pt x="1952836" y="9058660"/>
                </a:cubicBezTo>
                <a:cubicBezTo>
                  <a:pt x="1987995" y="9110547"/>
                  <a:pt x="2024819" y="9161798"/>
                  <a:pt x="2063097" y="9212139"/>
                </a:cubicBezTo>
                <a:close/>
                <a:moveTo>
                  <a:pt x="9398632" y="5116122"/>
                </a:moveTo>
                <a:cubicBezTo>
                  <a:pt x="9398662" y="5116304"/>
                  <a:pt x="9398632" y="5116486"/>
                  <a:pt x="9398662" y="5116667"/>
                </a:cubicBezTo>
                <a:cubicBezTo>
                  <a:pt x="9393847" y="5124876"/>
                  <a:pt x="9388972" y="5133054"/>
                  <a:pt x="9384096" y="5141202"/>
                </a:cubicBezTo>
                <a:cubicBezTo>
                  <a:pt x="9385640" y="5138597"/>
                  <a:pt x="9387184" y="5136022"/>
                  <a:pt x="9388730" y="5133418"/>
                </a:cubicBezTo>
                <a:cubicBezTo>
                  <a:pt x="9388699" y="5133387"/>
                  <a:pt x="9388669" y="5133387"/>
                  <a:pt x="9388638" y="5133357"/>
                </a:cubicBezTo>
                <a:cubicBezTo>
                  <a:pt x="9392030" y="5127632"/>
                  <a:pt x="9395270" y="5121847"/>
                  <a:pt x="9398632" y="5116122"/>
                </a:cubicBezTo>
                <a:close/>
                <a:moveTo>
                  <a:pt x="9807516" y="4025139"/>
                </a:moveTo>
                <a:cubicBezTo>
                  <a:pt x="9808152" y="4021837"/>
                  <a:pt x="9808879" y="4018536"/>
                  <a:pt x="9809484" y="4015204"/>
                </a:cubicBezTo>
                <a:cubicBezTo>
                  <a:pt x="9808879" y="4018505"/>
                  <a:pt x="9808334" y="4021837"/>
                  <a:pt x="9807698" y="4025139"/>
                </a:cubicBezTo>
                <a:cubicBezTo>
                  <a:pt x="9807637" y="4025169"/>
                  <a:pt x="9807577" y="4025169"/>
                  <a:pt x="9807516" y="4025139"/>
                </a:cubicBezTo>
                <a:close/>
                <a:moveTo>
                  <a:pt x="3189664" y="5687148"/>
                </a:moveTo>
                <a:lnTo>
                  <a:pt x="3189664" y="5687148"/>
                </a:lnTo>
                <a:cubicBezTo>
                  <a:pt x="3187756" y="5684634"/>
                  <a:pt x="3185575" y="5682180"/>
                  <a:pt x="3183577" y="5679697"/>
                </a:cubicBezTo>
                <a:cubicBezTo>
                  <a:pt x="3185545" y="5679030"/>
                  <a:pt x="3187180" y="5677728"/>
                  <a:pt x="3188361" y="5676001"/>
                </a:cubicBezTo>
                <a:cubicBezTo>
                  <a:pt x="3191450" y="5675396"/>
                  <a:pt x="3193964" y="5673427"/>
                  <a:pt x="3195690" y="5670731"/>
                </a:cubicBezTo>
                <a:cubicBezTo>
                  <a:pt x="3195629" y="5672639"/>
                  <a:pt x="3195871" y="5674608"/>
                  <a:pt x="3196780" y="5676456"/>
                </a:cubicBezTo>
                <a:cubicBezTo>
                  <a:pt x="3194115" y="5677728"/>
                  <a:pt x="3191874" y="5679818"/>
                  <a:pt x="3190996" y="5682726"/>
                </a:cubicBezTo>
                <a:lnTo>
                  <a:pt x="3189664" y="5687148"/>
                </a:lnTo>
                <a:close/>
                <a:moveTo>
                  <a:pt x="1897872" y="8975393"/>
                </a:moveTo>
                <a:cubicBezTo>
                  <a:pt x="1903626" y="8984419"/>
                  <a:pt x="1909743" y="8993325"/>
                  <a:pt x="1915618" y="9002290"/>
                </a:cubicBezTo>
                <a:cubicBezTo>
                  <a:pt x="1909773" y="8993325"/>
                  <a:pt x="1903656" y="8984419"/>
                  <a:pt x="1897872" y="8975393"/>
                </a:cubicBezTo>
                <a:cubicBezTo>
                  <a:pt x="1897902" y="8975393"/>
                  <a:pt x="1897872" y="8975393"/>
                  <a:pt x="1897872" y="8975393"/>
                </a:cubicBezTo>
                <a:close/>
                <a:moveTo>
                  <a:pt x="8939599" y="5734855"/>
                </a:moveTo>
                <a:cubicBezTo>
                  <a:pt x="8939629" y="5734825"/>
                  <a:pt x="8939660" y="5734794"/>
                  <a:pt x="8939690" y="5734733"/>
                </a:cubicBezTo>
                <a:cubicBezTo>
                  <a:pt x="8939326" y="5735127"/>
                  <a:pt x="8938993" y="5735521"/>
                  <a:pt x="8938630" y="5735915"/>
                </a:cubicBezTo>
                <a:cubicBezTo>
                  <a:pt x="8938963" y="5735582"/>
                  <a:pt x="8939266" y="5735218"/>
                  <a:pt x="8939599" y="5734855"/>
                </a:cubicBezTo>
                <a:close/>
                <a:moveTo>
                  <a:pt x="8997682" y="5669792"/>
                </a:moveTo>
                <a:cubicBezTo>
                  <a:pt x="8997743" y="5669913"/>
                  <a:pt x="8997682" y="5670065"/>
                  <a:pt x="8997773" y="5670186"/>
                </a:cubicBezTo>
                <a:cubicBezTo>
                  <a:pt x="8983358" y="5686603"/>
                  <a:pt x="8968671" y="5702717"/>
                  <a:pt x="8953983" y="5718862"/>
                </a:cubicBezTo>
                <a:cubicBezTo>
                  <a:pt x="8953983" y="5718831"/>
                  <a:pt x="8953953" y="5718831"/>
                  <a:pt x="8953953" y="5718801"/>
                </a:cubicBezTo>
                <a:cubicBezTo>
                  <a:pt x="8968671" y="5702596"/>
                  <a:pt x="8983237" y="5686239"/>
                  <a:pt x="8997682" y="5669792"/>
                </a:cubicBezTo>
                <a:close/>
                <a:moveTo>
                  <a:pt x="9037565" y="5623630"/>
                </a:moveTo>
                <a:cubicBezTo>
                  <a:pt x="9037686" y="5623600"/>
                  <a:pt x="9037807" y="5623630"/>
                  <a:pt x="9037928" y="5623600"/>
                </a:cubicBezTo>
                <a:cubicBezTo>
                  <a:pt x="9034355" y="5627810"/>
                  <a:pt x="9030721" y="5631930"/>
                  <a:pt x="9027117" y="5636140"/>
                </a:cubicBezTo>
                <a:cubicBezTo>
                  <a:pt x="9030600" y="5631960"/>
                  <a:pt x="9034052" y="5627780"/>
                  <a:pt x="9037565" y="5623630"/>
                </a:cubicBezTo>
                <a:close/>
              </a:path>
            </a:pathLst>
          </a:custGeom>
          <a:solidFill>
            <a:srgbClr val="B21E46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" name="Google Shape;109;p12"/>
          <p:cNvSpPr/>
          <p:nvPr/>
        </p:nvSpPr>
        <p:spPr>
          <a:xfrm rot="-2263484">
            <a:off x="16217242" y="5210879"/>
            <a:ext cx="9739368" cy="10108590"/>
          </a:xfrm>
          <a:custGeom>
            <a:rect b="b" l="l" r="r" t="t"/>
            <a:pathLst>
              <a:path extrusionOk="0" h="10108590" w="9739368">
                <a:moveTo>
                  <a:pt x="8503510" y="6046771"/>
                </a:moveTo>
                <a:cubicBezTo>
                  <a:pt x="8502935" y="6047255"/>
                  <a:pt x="8502360" y="6047770"/>
                  <a:pt x="8501784" y="6048285"/>
                </a:cubicBezTo>
                <a:cubicBezTo>
                  <a:pt x="8501814" y="6047952"/>
                  <a:pt x="8501875" y="6047619"/>
                  <a:pt x="8501905" y="6047286"/>
                </a:cubicBezTo>
                <a:cubicBezTo>
                  <a:pt x="8502481" y="6047255"/>
                  <a:pt x="8502996" y="6046983"/>
                  <a:pt x="8503510" y="6046771"/>
                </a:cubicBezTo>
                <a:close/>
                <a:moveTo>
                  <a:pt x="9728800" y="3672676"/>
                </a:moveTo>
                <a:cubicBezTo>
                  <a:pt x="9727194" y="3693182"/>
                  <a:pt x="9725681" y="3713719"/>
                  <a:pt x="9723712" y="3734225"/>
                </a:cubicBezTo>
                <a:cubicBezTo>
                  <a:pt x="9723682" y="3734618"/>
                  <a:pt x="9723621" y="3735012"/>
                  <a:pt x="9723591" y="3735406"/>
                </a:cubicBezTo>
                <a:cubicBezTo>
                  <a:pt x="9723378" y="3737405"/>
                  <a:pt x="9723106" y="3739374"/>
                  <a:pt x="9722925" y="3741343"/>
                </a:cubicBezTo>
                <a:cubicBezTo>
                  <a:pt x="9717686" y="3743160"/>
                  <a:pt x="9713567" y="3747946"/>
                  <a:pt x="9715354" y="3754913"/>
                </a:cubicBezTo>
                <a:cubicBezTo>
                  <a:pt x="9716232" y="3758366"/>
                  <a:pt x="9718231" y="3760638"/>
                  <a:pt x="9720623" y="3762001"/>
                </a:cubicBezTo>
                <a:cubicBezTo>
                  <a:pt x="9718231" y="3784718"/>
                  <a:pt x="9715899" y="3807405"/>
                  <a:pt x="9713052" y="3830062"/>
                </a:cubicBezTo>
                <a:cubicBezTo>
                  <a:pt x="9712901" y="3831153"/>
                  <a:pt x="9712779" y="3832243"/>
                  <a:pt x="9712658" y="3833333"/>
                </a:cubicBezTo>
                <a:cubicBezTo>
                  <a:pt x="9708782" y="3864078"/>
                  <a:pt x="9704451" y="3894761"/>
                  <a:pt x="9699758" y="3925384"/>
                </a:cubicBezTo>
                <a:cubicBezTo>
                  <a:pt x="9699485" y="3927202"/>
                  <a:pt x="9699212" y="3929050"/>
                  <a:pt x="9698940" y="3930867"/>
                </a:cubicBezTo>
                <a:cubicBezTo>
                  <a:pt x="9697274" y="3941499"/>
                  <a:pt x="9695306" y="3952070"/>
                  <a:pt x="9693550" y="3962671"/>
                </a:cubicBezTo>
                <a:cubicBezTo>
                  <a:pt x="9689582" y="3957643"/>
                  <a:pt x="9683314" y="3956250"/>
                  <a:pt x="9677651" y="3959339"/>
                </a:cubicBezTo>
                <a:lnTo>
                  <a:pt x="9672958" y="3961884"/>
                </a:lnTo>
                <a:cubicBezTo>
                  <a:pt x="9667446" y="3964913"/>
                  <a:pt x="9665658" y="3973364"/>
                  <a:pt x="9669172" y="3978452"/>
                </a:cubicBezTo>
                <a:cubicBezTo>
                  <a:pt x="9673079" y="3984086"/>
                  <a:pt x="9679832" y="3985449"/>
                  <a:pt x="9685737" y="3982239"/>
                </a:cubicBezTo>
                <a:lnTo>
                  <a:pt x="9690431" y="3979694"/>
                </a:lnTo>
                <a:cubicBezTo>
                  <a:pt x="9690552" y="3979634"/>
                  <a:pt x="9690642" y="3979513"/>
                  <a:pt x="9690733" y="3979422"/>
                </a:cubicBezTo>
                <a:cubicBezTo>
                  <a:pt x="9688432" y="3992961"/>
                  <a:pt x="9686312" y="4006562"/>
                  <a:pt x="9683859" y="4020071"/>
                </a:cubicBezTo>
                <a:cubicBezTo>
                  <a:pt x="9683375" y="4022706"/>
                  <a:pt x="9682920" y="4025341"/>
                  <a:pt x="9682436" y="4027946"/>
                </a:cubicBezTo>
                <a:cubicBezTo>
                  <a:pt x="9681830" y="4031278"/>
                  <a:pt x="9681073" y="4034580"/>
                  <a:pt x="9680467" y="4037881"/>
                </a:cubicBezTo>
                <a:cubicBezTo>
                  <a:pt x="9680406" y="4037881"/>
                  <a:pt x="9680377" y="4037881"/>
                  <a:pt x="9680316" y="4037881"/>
                </a:cubicBezTo>
                <a:cubicBezTo>
                  <a:pt x="9672624" y="4038608"/>
                  <a:pt x="9665387" y="4046423"/>
                  <a:pt x="9670202" y="4055268"/>
                </a:cubicBezTo>
                <a:cubicBezTo>
                  <a:pt x="9671685" y="4057994"/>
                  <a:pt x="9673805" y="4059387"/>
                  <a:pt x="9676046" y="4060236"/>
                </a:cubicBezTo>
                <a:cubicBezTo>
                  <a:pt x="9672564" y="4078198"/>
                  <a:pt x="9669142" y="4096159"/>
                  <a:pt x="9665356" y="4114061"/>
                </a:cubicBezTo>
                <a:cubicBezTo>
                  <a:pt x="9664629" y="4117544"/>
                  <a:pt x="9663933" y="4120997"/>
                  <a:pt x="9663175" y="4124481"/>
                </a:cubicBezTo>
                <a:cubicBezTo>
                  <a:pt x="9663085" y="4124904"/>
                  <a:pt x="9662964" y="4125298"/>
                  <a:pt x="9662873" y="4125722"/>
                </a:cubicBezTo>
                <a:lnTo>
                  <a:pt x="9662570" y="4125147"/>
                </a:lnTo>
                <a:cubicBezTo>
                  <a:pt x="9659572" y="4119634"/>
                  <a:pt x="9650911" y="4118089"/>
                  <a:pt x="9645944" y="4121664"/>
                </a:cubicBezTo>
                <a:cubicBezTo>
                  <a:pt x="9640312" y="4125722"/>
                  <a:pt x="9639252" y="4132386"/>
                  <a:pt x="9642462" y="4138293"/>
                </a:cubicBezTo>
                <a:lnTo>
                  <a:pt x="9645006" y="4142987"/>
                </a:lnTo>
                <a:cubicBezTo>
                  <a:pt x="9647338" y="4147289"/>
                  <a:pt x="9653031" y="4148894"/>
                  <a:pt x="9657816" y="4147803"/>
                </a:cubicBezTo>
                <a:cubicBezTo>
                  <a:pt x="9654242" y="4163827"/>
                  <a:pt x="9650639" y="4179820"/>
                  <a:pt x="9646823" y="4195783"/>
                </a:cubicBezTo>
                <a:cubicBezTo>
                  <a:pt x="9645763" y="4196752"/>
                  <a:pt x="9644400" y="4197328"/>
                  <a:pt x="9643794" y="4198842"/>
                </a:cubicBezTo>
                <a:cubicBezTo>
                  <a:pt x="9642674" y="4201659"/>
                  <a:pt x="9642825" y="4205112"/>
                  <a:pt x="9644006" y="4208081"/>
                </a:cubicBezTo>
                <a:cubicBezTo>
                  <a:pt x="9643038" y="4212170"/>
                  <a:pt x="9642099" y="4216259"/>
                  <a:pt x="9641100" y="4220318"/>
                </a:cubicBezTo>
                <a:cubicBezTo>
                  <a:pt x="9635709" y="4242399"/>
                  <a:pt x="9629834" y="4264359"/>
                  <a:pt x="9623989" y="4286319"/>
                </a:cubicBezTo>
                <a:cubicBezTo>
                  <a:pt x="9623898" y="4286319"/>
                  <a:pt x="9623807" y="4286319"/>
                  <a:pt x="9623717" y="4286380"/>
                </a:cubicBezTo>
                <a:lnTo>
                  <a:pt x="9620325" y="4288803"/>
                </a:lnTo>
                <a:cubicBezTo>
                  <a:pt x="9620174" y="4288834"/>
                  <a:pt x="9620052" y="4288864"/>
                  <a:pt x="9619901" y="4288924"/>
                </a:cubicBezTo>
                <a:cubicBezTo>
                  <a:pt x="9624746" y="4282715"/>
                  <a:pt x="9624322" y="4272780"/>
                  <a:pt x="9614662" y="4271174"/>
                </a:cubicBezTo>
                <a:cubicBezTo>
                  <a:pt x="9606152" y="4269751"/>
                  <a:pt x="9600308" y="4276627"/>
                  <a:pt x="9599702" y="4283170"/>
                </a:cubicBezTo>
                <a:cubicBezTo>
                  <a:pt x="9598491" y="4280655"/>
                  <a:pt x="9596128" y="4278686"/>
                  <a:pt x="9592313" y="4278050"/>
                </a:cubicBezTo>
                <a:cubicBezTo>
                  <a:pt x="9587498" y="4277263"/>
                  <a:pt x="9583652" y="4279232"/>
                  <a:pt x="9581017" y="4282170"/>
                </a:cubicBezTo>
                <a:cubicBezTo>
                  <a:pt x="9579533" y="4280989"/>
                  <a:pt x="9577898" y="4280171"/>
                  <a:pt x="9576172" y="4279868"/>
                </a:cubicBezTo>
                <a:cubicBezTo>
                  <a:pt x="9572629" y="4275143"/>
                  <a:pt x="9564998" y="4274416"/>
                  <a:pt x="9560364" y="4277566"/>
                </a:cubicBezTo>
                <a:cubicBezTo>
                  <a:pt x="9554580" y="4281503"/>
                  <a:pt x="9554065" y="4288531"/>
                  <a:pt x="9557154" y="4294256"/>
                </a:cubicBezTo>
                <a:lnTo>
                  <a:pt x="9559698" y="4298951"/>
                </a:lnTo>
                <a:cubicBezTo>
                  <a:pt x="9562363" y="4303858"/>
                  <a:pt x="9568964" y="4305008"/>
                  <a:pt x="9573961" y="4303131"/>
                </a:cubicBezTo>
                <a:cubicBezTo>
                  <a:pt x="9576959" y="4302827"/>
                  <a:pt x="9579654" y="4301253"/>
                  <a:pt x="9581835" y="4299163"/>
                </a:cubicBezTo>
                <a:cubicBezTo>
                  <a:pt x="9582925" y="4299799"/>
                  <a:pt x="9584075" y="4300405"/>
                  <a:pt x="9585621" y="4300647"/>
                </a:cubicBezTo>
                <a:cubicBezTo>
                  <a:pt x="9594129" y="4302070"/>
                  <a:pt x="9599944" y="4295225"/>
                  <a:pt x="9600580" y="4288652"/>
                </a:cubicBezTo>
                <a:cubicBezTo>
                  <a:pt x="9601761" y="4291166"/>
                  <a:pt x="9604154" y="4293104"/>
                  <a:pt x="9607969" y="4293741"/>
                </a:cubicBezTo>
                <a:cubicBezTo>
                  <a:pt x="9608969" y="4293892"/>
                  <a:pt x="9609695" y="4293408"/>
                  <a:pt x="9610604" y="4293347"/>
                </a:cubicBezTo>
                <a:lnTo>
                  <a:pt x="9608060" y="4294740"/>
                </a:lnTo>
                <a:cubicBezTo>
                  <a:pt x="9602549" y="4297739"/>
                  <a:pt x="9599369" y="4304948"/>
                  <a:pt x="9602579" y="4310824"/>
                </a:cubicBezTo>
                <a:cubicBezTo>
                  <a:pt x="9605153" y="4315489"/>
                  <a:pt x="9610665" y="4318215"/>
                  <a:pt x="9615873" y="4317064"/>
                </a:cubicBezTo>
                <a:cubicBezTo>
                  <a:pt x="9614026" y="4323727"/>
                  <a:pt x="9611967" y="4330361"/>
                  <a:pt x="9610089" y="4337025"/>
                </a:cubicBezTo>
                <a:cubicBezTo>
                  <a:pt x="9606061" y="4339933"/>
                  <a:pt x="9603790" y="4344870"/>
                  <a:pt x="9606183" y="4350443"/>
                </a:cubicBezTo>
                <a:cubicBezTo>
                  <a:pt x="9602185" y="4364316"/>
                  <a:pt x="9598279" y="4378249"/>
                  <a:pt x="9594100" y="4392092"/>
                </a:cubicBezTo>
                <a:cubicBezTo>
                  <a:pt x="9592343" y="4397908"/>
                  <a:pt x="9590708" y="4403723"/>
                  <a:pt x="9588921" y="4409539"/>
                </a:cubicBezTo>
                <a:cubicBezTo>
                  <a:pt x="9587983" y="4412659"/>
                  <a:pt x="9586892" y="4415779"/>
                  <a:pt x="9585923" y="4418898"/>
                </a:cubicBezTo>
                <a:cubicBezTo>
                  <a:pt x="9583228" y="4420080"/>
                  <a:pt x="9580624" y="4421473"/>
                  <a:pt x="9578352" y="4423442"/>
                </a:cubicBezTo>
                <a:cubicBezTo>
                  <a:pt x="9576141" y="4425381"/>
                  <a:pt x="9574960" y="4428319"/>
                  <a:pt x="9574749" y="4431287"/>
                </a:cubicBezTo>
                <a:cubicBezTo>
                  <a:pt x="9571478" y="4430833"/>
                  <a:pt x="9567996" y="4431590"/>
                  <a:pt x="9565513" y="4433407"/>
                </a:cubicBezTo>
                <a:cubicBezTo>
                  <a:pt x="9559849" y="4437648"/>
                  <a:pt x="9559789" y="4444585"/>
                  <a:pt x="9563059" y="4450219"/>
                </a:cubicBezTo>
                <a:cubicBezTo>
                  <a:pt x="9565421" y="4454247"/>
                  <a:pt x="9569056" y="4456852"/>
                  <a:pt x="9573053" y="4458821"/>
                </a:cubicBezTo>
                <a:cubicBezTo>
                  <a:pt x="9570388" y="4467029"/>
                  <a:pt x="9567844" y="4475298"/>
                  <a:pt x="9565119" y="4483507"/>
                </a:cubicBezTo>
                <a:cubicBezTo>
                  <a:pt x="9562211" y="4482356"/>
                  <a:pt x="9558880" y="4482265"/>
                  <a:pt x="9555731" y="4483780"/>
                </a:cubicBezTo>
                <a:lnTo>
                  <a:pt x="9555488" y="4483870"/>
                </a:lnTo>
                <a:cubicBezTo>
                  <a:pt x="9553763" y="4480296"/>
                  <a:pt x="9550431" y="4477782"/>
                  <a:pt x="9546010" y="4477056"/>
                </a:cubicBezTo>
                <a:lnTo>
                  <a:pt x="9540862" y="4476207"/>
                </a:lnTo>
                <a:cubicBezTo>
                  <a:pt x="9534775" y="4475177"/>
                  <a:pt x="9528415" y="4481023"/>
                  <a:pt x="9528204" y="4486990"/>
                </a:cubicBezTo>
                <a:cubicBezTo>
                  <a:pt x="9527961" y="4493836"/>
                  <a:pt x="9532473" y="4498561"/>
                  <a:pt x="9539015" y="4499651"/>
                </a:cubicBezTo>
                <a:lnTo>
                  <a:pt x="9544162" y="4500530"/>
                </a:lnTo>
                <a:cubicBezTo>
                  <a:pt x="9544556" y="4500591"/>
                  <a:pt x="9544919" y="4500409"/>
                  <a:pt x="9545313" y="4500409"/>
                </a:cubicBezTo>
                <a:cubicBezTo>
                  <a:pt x="9545495" y="4500863"/>
                  <a:pt x="9545465" y="4501378"/>
                  <a:pt x="9545707" y="4501802"/>
                </a:cubicBezTo>
                <a:cubicBezTo>
                  <a:pt x="9548039" y="4506013"/>
                  <a:pt x="9552369" y="4508436"/>
                  <a:pt x="9556882" y="4508224"/>
                </a:cubicBezTo>
                <a:cubicBezTo>
                  <a:pt x="9554973" y="4513858"/>
                  <a:pt x="9552854" y="4519461"/>
                  <a:pt x="9550916" y="4525095"/>
                </a:cubicBezTo>
                <a:cubicBezTo>
                  <a:pt x="9548856" y="4527155"/>
                  <a:pt x="9547342" y="4529820"/>
                  <a:pt x="9547131" y="4532607"/>
                </a:cubicBezTo>
                <a:cubicBezTo>
                  <a:pt x="9547070" y="4533455"/>
                  <a:pt x="9547281" y="4534212"/>
                  <a:pt x="9547433" y="4534969"/>
                </a:cubicBezTo>
                <a:cubicBezTo>
                  <a:pt x="9546767" y="4536848"/>
                  <a:pt x="9546100" y="4538695"/>
                  <a:pt x="9545465" y="4540543"/>
                </a:cubicBezTo>
                <a:cubicBezTo>
                  <a:pt x="9544193" y="4539725"/>
                  <a:pt x="9542770" y="4539119"/>
                  <a:pt x="9541256" y="4538938"/>
                </a:cubicBezTo>
                <a:cubicBezTo>
                  <a:pt x="9534744" y="4538180"/>
                  <a:pt x="9529021" y="4542179"/>
                  <a:pt x="9527719" y="4548630"/>
                </a:cubicBezTo>
                <a:cubicBezTo>
                  <a:pt x="9527688" y="4548812"/>
                  <a:pt x="9527659" y="4548933"/>
                  <a:pt x="9527628" y="4549055"/>
                </a:cubicBezTo>
                <a:cubicBezTo>
                  <a:pt x="9527598" y="4549115"/>
                  <a:pt x="9527598" y="4549145"/>
                  <a:pt x="9527567" y="4549206"/>
                </a:cubicBezTo>
                <a:cubicBezTo>
                  <a:pt x="9527507" y="4549236"/>
                  <a:pt x="9527537" y="4549236"/>
                  <a:pt x="9527446" y="4549297"/>
                </a:cubicBezTo>
                <a:cubicBezTo>
                  <a:pt x="9526810" y="4549751"/>
                  <a:pt x="9526174" y="4550175"/>
                  <a:pt x="9525477" y="4550539"/>
                </a:cubicBezTo>
                <a:cubicBezTo>
                  <a:pt x="9519967" y="4553689"/>
                  <a:pt x="9519512" y="4562291"/>
                  <a:pt x="9522965" y="4566986"/>
                </a:cubicBezTo>
                <a:cubicBezTo>
                  <a:pt x="9525992" y="4571075"/>
                  <a:pt x="9530414" y="4571681"/>
                  <a:pt x="9534744" y="4570712"/>
                </a:cubicBezTo>
                <a:cubicBezTo>
                  <a:pt x="9534260" y="4572044"/>
                  <a:pt x="9533806" y="4573377"/>
                  <a:pt x="9533321" y="4574710"/>
                </a:cubicBezTo>
                <a:cubicBezTo>
                  <a:pt x="9530838" y="4581495"/>
                  <a:pt x="9528536" y="4588310"/>
                  <a:pt x="9526023" y="4595065"/>
                </a:cubicBezTo>
                <a:cubicBezTo>
                  <a:pt x="9526598" y="4593429"/>
                  <a:pt x="9527173" y="4591763"/>
                  <a:pt x="9527780" y="4590127"/>
                </a:cubicBezTo>
                <a:cubicBezTo>
                  <a:pt x="9526598" y="4591400"/>
                  <a:pt x="9525690" y="4592884"/>
                  <a:pt x="9525387" y="4594641"/>
                </a:cubicBezTo>
                <a:lnTo>
                  <a:pt x="9524811" y="4598185"/>
                </a:lnTo>
                <a:cubicBezTo>
                  <a:pt x="9523964" y="4600456"/>
                  <a:pt x="9523025" y="4602698"/>
                  <a:pt x="9522177" y="4605000"/>
                </a:cubicBezTo>
                <a:cubicBezTo>
                  <a:pt x="9519391" y="4607726"/>
                  <a:pt x="9517847" y="4611240"/>
                  <a:pt x="9518300" y="4614995"/>
                </a:cubicBezTo>
                <a:cubicBezTo>
                  <a:pt x="9514455" y="4625143"/>
                  <a:pt x="9510487" y="4635260"/>
                  <a:pt x="9506521" y="4645376"/>
                </a:cubicBezTo>
                <a:cubicBezTo>
                  <a:pt x="9502947" y="4640500"/>
                  <a:pt x="9496678" y="4639410"/>
                  <a:pt x="9491318" y="4641984"/>
                </a:cubicBezTo>
                <a:lnTo>
                  <a:pt x="9486594" y="4644226"/>
                </a:lnTo>
                <a:cubicBezTo>
                  <a:pt x="9480871" y="4646952"/>
                  <a:pt x="9479265" y="4655069"/>
                  <a:pt x="9482263" y="4660309"/>
                </a:cubicBezTo>
                <a:cubicBezTo>
                  <a:pt x="9485625" y="4666155"/>
                  <a:pt x="9492590" y="4667367"/>
                  <a:pt x="9498344" y="4664641"/>
                </a:cubicBezTo>
                <a:lnTo>
                  <a:pt x="9499252" y="4664217"/>
                </a:lnTo>
                <a:cubicBezTo>
                  <a:pt x="9499010" y="4664823"/>
                  <a:pt x="9498799" y="4665428"/>
                  <a:pt x="9498556" y="4666004"/>
                </a:cubicBezTo>
                <a:cubicBezTo>
                  <a:pt x="9495891" y="4672728"/>
                  <a:pt x="9493377" y="4679513"/>
                  <a:pt x="9490652" y="4686238"/>
                </a:cubicBezTo>
                <a:cubicBezTo>
                  <a:pt x="9480780" y="4710591"/>
                  <a:pt x="9470453" y="4734792"/>
                  <a:pt x="9460006" y="4758934"/>
                </a:cubicBezTo>
                <a:cubicBezTo>
                  <a:pt x="9457492" y="4764719"/>
                  <a:pt x="9455160" y="4770535"/>
                  <a:pt x="9452617" y="4776290"/>
                </a:cubicBezTo>
                <a:cubicBezTo>
                  <a:pt x="9452102" y="4777501"/>
                  <a:pt x="9451526" y="4778652"/>
                  <a:pt x="9450981" y="4779864"/>
                </a:cubicBezTo>
                <a:cubicBezTo>
                  <a:pt x="9451950" y="4777622"/>
                  <a:pt x="9452949" y="4775411"/>
                  <a:pt x="9453919" y="4773170"/>
                </a:cubicBezTo>
                <a:cubicBezTo>
                  <a:pt x="9452889" y="4770201"/>
                  <a:pt x="9450557" y="4767778"/>
                  <a:pt x="9446287" y="4767082"/>
                </a:cubicBezTo>
                <a:cubicBezTo>
                  <a:pt x="9436838" y="4765506"/>
                  <a:pt x="9430721" y="4774169"/>
                  <a:pt x="9431418" y="4781257"/>
                </a:cubicBezTo>
                <a:cubicBezTo>
                  <a:pt x="9429450" y="4776199"/>
                  <a:pt x="9424786" y="4773170"/>
                  <a:pt x="9419123" y="4773594"/>
                </a:cubicBezTo>
                <a:cubicBezTo>
                  <a:pt x="9411734" y="4774109"/>
                  <a:pt x="9403013" y="4775653"/>
                  <a:pt x="9397834" y="4781439"/>
                </a:cubicBezTo>
                <a:cubicBezTo>
                  <a:pt x="9397017" y="4782014"/>
                  <a:pt x="9396229" y="4782620"/>
                  <a:pt x="9395533" y="4783317"/>
                </a:cubicBezTo>
                <a:cubicBezTo>
                  <a:pt x="9392050" y="4786770"/>
                  <a:pt x="9390839" y="4791859"/>
                  <a:pt x="9392838" y="4796523"/>
                </a:cubicBezTo>
                <a:cubicBezTo>
                  <a:pt x="9394836" y="4801158"/>
                  <a:pt x="9398652" y="4802611"/>
                  <a:pt x="9403103" y="4803884"/>
                </a:cubicBezTo>
                <a:cubicBezTo>
                  <a:pt x="9399591" y="4802884"/>
                  <a:pt x="9403467" y="4804065"/>
                  <a:pt x="9404133" y="4804338"/>
                </a:cubicBezTo>
                <a:cubicBezTo>
                  <a:pt x="9405011" y="4804671"/>
                  <a:pt x="9405859" y="4805095"/>
                  <a:pt x="9406737" y="4805459"/>
                </a:cubicBezTo>
                <a:cubicBezTo>
                  <a:pt x="9406889" y="4805519"/>
                  <a:pt x="9406949" y="4805549"/>
                  <a:pt x="9407040" y="4805610"/>
                </a:cubicBezTo>
                <a:cubicBezTo>
                  <a:pt x="9407313" y="4805792"/>
                  <a:pt x="9407555" y="4805943"/>
                  <a:pt x="9407797" y="4806155"/>
                </a:cubicBezTo>
                <a:cubicBezTo>
                  <a:pt x="9410432" y="4811426"/>
                  <a:pt x="9417306" y="4813819"/>
                  <a:pt x="9422666" y="4811547"/>
                </a:cubicBezTo>
                <a:cubicBezTo>
                  <a:pt x="9428753" y="4808972"/>
                  <a:pt x="9431115" y="4802096"/>
                  <a:pt x="9428904" y="4796130"/>
                </a:cubicBezTo>
                <a:cubicBezTo>
                  <a:pt x="9428662" y="4795494"/>
                  <a:pt x="9428299" y="4794978"/>
                  <a:pt x="9427996" y="4794403"/>
                </a:cubicBezTo>
                <a:cubicBezTo>
                  <a:pt x="9430842" y="4792040"/>
                  <a:pt x="9432599" y="4788345"/>
                  <a:pt x="9432388" y="4784740"/>
                </a:cubicBezTo>
                <a:cubicBezTo>
                  <a:pt x="9433629" y="4787164"/>
                  <a:pt x="9435991" y="4789041"/>
                  <a:pt x="9439715" y="4789647"/>
                </a:cubicBezTo>
                <a:cubicBezTo>
                  <a:pt x="9442532" y="4790132"/>
                  <a:pt x="9444925" y="4789466"/>
                  <a:pt x="9447075" y="4788436"/>
                </a:cubicBezTo>
                <a:cubicBezTo>
                  <a:pt x="9436809" y="4811487"/>
                  <a:pt x="9426361" y="4834507"/>
                  <a:pt x="9415580" y="4857376"/>
                </a:cubicBezTo>
                <a:cubicBezTo>
                  <a:pt x="9414369" y="4859981"/>
                  <a:pt x="9413218" y="4862616"/>
                  <a:pt x="9412007" y="4865221"/>
                </a:cubicBezTo>
                <a:cubicBezTo>
                  <a:pt x="9405829" y="4878215"/>
                  <a:pt x="9399227" y="4891058"/>
                  <a:pt x="9392898" y="4903992"/>
                </a:cubicBezTo>
                <a:cubicBezTo>
                  <a:pt x="9389900" y="4898903"/>
                  <a:pt x="9381996" y="4896086"/>
                  <a:pt x="9376817" y="4899782"/>
                </a:cubicBezTo>
                <a:lnTo>
                  <a:pt x="9370791" y="4904083"/>
                </a:lnTo>
                <a:cubicBezTo>
                  <a:pt x="9365613" y="4907778"/>
                  <a:pt x="9363160" y="4914351"/>
                  <a:pt x="9366582" y="4920197"/>
                </a:cubicBezTo>
                <a:cubicBezTo>
                  <a:pt x="9369580" y="4925286"/>
                  <a:pt x="9377484" y="4928133"/>
                  <a:pt x="9382692" y="4924408"/>
                </a:cubicBezTo>
                <a:cubicBezTo>
                  <a:pt x="9382784" y="4924347"/>
                  <a:pt x="9382844" y="4924286"/>
                  <a:pt x="9382934" y="4924226"/>
                </a:cubicBezTo>
                <a:cubicBezTo>
                  <a:pt x="9381148" y="4927769"/>
                  <a:pt x="9379452" y="4931374"/>
                  <a:pt x="9377666" y="4934918"/>
                </a:cubicBezTo>
                <a:cubicBezTo>
                  <a:pt x="9376363" y="4934191"/>
                  <a:pt x="9374970" y="4933706"/>
                  <a:pt x="9373487" y="4933616"/>
                </a:cubicBezTo>
                <a:cubicBezTo>
                  <a:pt x="9366855" y="4933161"/>
                  <a:pt x="9361524" y="4937432"/>
                  <a:pt x="9360465" y="4943975"/>
                </a:cubicBezTo>
                <a:lnTo>
                  <a:pt x="9359617" y="4949124"/>
                </a:lnTo>
                <a:cubicBezTo>
                  <a:pt x="9358890" y="4953395"/>
                  <a:pt x="9361373" y="4957787"/>
                  <a:pt x="9364977" y="4960210"/>
                </a:cubicBezTo>
                <a:cubicBezTo>
                  <a:pt x="9364007" y="4962088"/>
                  <a:pt x="9362978" y="4963906"/>
                  <a:pt x="9362009" y="4965783"/>
                </a:cubicBezTo>
                <a:cubicBezTo>
                  <a:pt x="9361646" y="4965662"/>
                  <a:pt x="9361312" y="4965450"/>
                  <a:pt x="9360919" y="4965420"/>
                </a:cubicBezTo>
                <a:cubicBezTo>
                  <a:pt x="9360162" y="4965359"/>
                  <a:pt x="9359526" y="4965541"/>
                  <a:pt x="9358829" y="4965571"/>
                </a:cubicBezTo>
                <a:cubicBezTo>
                  <a:pt x="9360071" y="4963845"/>
                  <a:pt x="9361009" y="4961967"/>
                  <a:pt x="9361070" y="4959937"/>
                </a:cubicBezTo>
                <a:cubicBezTo>
                  <a:pt x="9361343" y="4953122"/>
                  <a:pt x="9356830" y="4948306"/>
                  <a:pt x="9350319" y="4947216"/>
                </a:cubicBezTo>
                <a:lnTo>
                  <a:pt x="9345172" y="4946367"/>
                </a:lnTo>
                <a:cubicBezTo>
                  <a:pt x="9339084" y="4945368"/>
                  <a:pt x="9332695" y="4951123"/>
                  <a:pt x="9332452" y="4957090"/>
                </a:cubicBezTo>
                <a:cubicBezTo>
                  <a:pt x="9332180" y="4963906"/>
                  <a:pt x="9336662" y="4968722"/>
                  <a:pt x="9343173" y="4969812"/>
                </a:cubicBezTo>
                <a:lnTo>
                  <a:pt x="9348321" y="4970691"/>
                </a:lnTo>
                <a:cubicBezTo>
                  <a:pt x="9348775" y="4970751"/>
                  <a:pt x="9349230" y="4970569"/>
                  <a:pt x="9349684" y="4970569"/>
                </a:cubicBezTo>
                <a:cubicBezTo>
                  <a:pt x="9348715" y="4972023"/>
                  <a:pt x="9347897" y="4973629"/>
                  <a:pt x="9347473" y="4975507"/>
                </a:cubicBezTo>
                <a:lnTo>
                  <a:pt x="9346322" y="4980656"/>
                </a:lnTo>
                <a:cubicBezTo>
                  <a:pt x="9346171" y="4981292"/>
                  <a:pt x="9346382" y="4981928"/>
                  <a:pt x="9346382" y="4982564"/>
                </a:cubicBezTo>
                <a:cubicBezTo>
                  <a:pt x="9343052" y="4982504"/>
                  <a:pt x="9340538" y="4983715"/>
                  <a:pt x="9338873" y="4985775"/>
                </a:cubicBezTo>
                <a:cubicBezTo>
                  <a:pt x="9337267" y="4983231"/>
                  <a:pt x="9334724" y="4981262"/>
                  <a:pt x="9331635" y="4980565"/>
                </a:cubicBezTo>
                <a:lnTo>
                  <a:pt x="9321248" y="4978202"/>
                </a:lnTo>
                <a:cubicBezTo>
                  <a:pt x="9315010" y="4976809"/>
                  <a:pt x="9308468" y="4980777"/>
                  <a:pt x="9307015" y="4987047"/>
                </a:cubicBezTo>
                <a:cubicBezTo>
                  <a:pt x="9305561" y="4993287"/>
                  <a:pt x="9309619" y="4999860"/>
                  <a:pt x="9315888" y="5001283"/>
                </a:cubicBezTo>
                <a:lnTo>
                  <a:pt x="9326184" y="5003585"/>
                </a:lnTo>
                <a:cubicBezTo>
                  <a:pt x="9330636" y="5004585"/>
                  <a:pt x="9335178" y="5002767"/>
                  <a:pt x="9337964" y="4999375"/>
                </a:cubicBezTo>
                <a:cubicBezTo>
                  <a:pt x="9338812" y="5001011"/>
                  <a:pt x="9340114" y="5002374"/>
                  <a:pt x="9341659" y="5003525"/>
                </a:cubicBezTo>
                <a:cubicBezTo>
                  <a:pt x="9333119" y="5019578"/>
                  <a:pt x="9324730" y="5035753"/>
                  <a:pt x="9315918" y="5051655"/>
                </a:cubicBezTo>
                <a:cubicBezTo>
                  <a:pt x="9314101" y="5054927"/>
                  <a:pt x="9312254" y="5058168"/>
                  <a:pt x="9310437" y="5061439"/>
                </a:cubicBezTo>
                <a:lnTo>
                  <a:pt x="9308589" y="5058864"/>
                </a:lnTo>
                <a:cubicBezTo>
                  <a:pt x="9304895" y="5053685"/>
                  <a:pt x="9297445" y="5052322"/>
                  <a:pt x="9292206" y="5055987"/>
                </a:cubicBezTo>
                <a:cubicBezTo>
                  <a:pt x="9289723" y="5057714"/>
                  <a:pt x="9288178" y="5060379"/>
                  <a:pt x="9287573" y="5063226"/>
                </a:cubicBezTo>
                <a:cubicBezTo>
                  <a:pt x="9282939" y="5063711"/>
                  <a:pt x="9278790" y="5066558"/>
                  <a:pt x="9277307" y="5071435"/>
                </a:cubicBezTo>
                <a:cubicBezTo>
                  <a:pt x="9275581" y="5077250"/>
                  <a:pt x="9279033" y="5084762"/>
                  <a:pt x="9285301" y="5086186"/>
                </a:cubicBezTo>
                <a:lnTo>
                  <a:pt x="9295053" y="5088367"/>
                </a:lnTo>
                <a:cubicBezTo>
                  <a:pt x="9290904" y="5095637"/>
                  <a:pt x="9286634" y="5102845"/>
                  <a:pt x="9282424" y="5110085"/>
                </a:cubicBezTo>
                <a:cubicBezTo>
                  <a:pt x="9281728" y="5110085"/>
                  <a:pt x="9281032" y="5110054"/>
                  <a:pt x="9280365" y="5110267"/>
                </a:cubicBezTo>
                <a:cubicBezTo>
                  <a:pt x="9280154" y="5109630"/>
                  <a:pt x="9280123" y="5108904"/>
                  <a:pt x="9279760" y="5108328"/>
                </a:cubicBezTo>
                <a:lnTo>
                  <a:pt x="9275762" y="5102028"/>
                </a:lnTo>
                <a:cubicBezTo>
                  <a:pt x="9272704" y="5097212"/>
                  <a:pt x="9267344" y="5094607"/>
                  <a:pt x="9261893" y="5096212"/>
                </a:cubicBezTo>
                <a:cubicBezTo>
                  <a:pt x="9257411" y="5096606"/>
                  <a:pt x="9253232" y="5099332"/>
                  <a:pt x="9251960" y="5105026"/>
                </a:cubicBezTo>
                <a:cubicBezTo>
                  <a:pt x="9250658" y="5110903"/>
                  <a:pt x="9253504" y="5115173"/>
                  <a:pt x="9257593" y="5117415"/>
                </a:cubicBezTo>
                <a:lnTo>
                  <a:pt x="9258561" y="5118959"/>
                </a:lnTo>
                <a:cubicBezTo>
                  <a:pt x="9261408" y="5123443"/>
                  <a:pt x="9266253" y="5125987"/>
                  <a:pt x="9271311" y="5125108"/>
                </a:cubicBezTo>
                <a:cubicBezTo>
                  <a:pt x="9271160" y="5126381"/>
                  <a:pt x="9271311" y="5127623"/>
                  <a:pt x="9271583" y="5128804"/>
                </a:cubicBezTo>
                <a:cubicBezTo>
                  <a:pt x="9268222" y="5134529"/>
                  <a:pt x="9264982" y="5140314"/>
                  <a:pt x="9261590" y="5146009"/>
                </a:cubicBezTo>
                <a:cubicBezTo>
                  <a:pt x="9259924" y="5144221"/>
                  <a:pt x="9257925" y="5142768"/>
                  <a:pt x="9255503" y="5142283"/>
                </a:cubicBezTo>
                <a:cubicBezTo>
                  <a:pt x="9249083" y="5140980"/>
                  <a:pt x="9242935" y="5145312"/>
                  <a:pt x="9241543" y="5151582"/>
                </a:cubicBezTo>
                <a:lnTo>
                  <a:pt x="9240391" y="5156701"/>
                </a:lnTo>
                <a:cubicBezTo>
                  <a:pt x="9239150" y="5162214"/>
                  <a:pt x="9242603" y="5167636"/>
                  <a:pt x="9247629" y="5169786"/>
                </a:cubicBezTo>
                <a:cubicBezTo>
                  <a:pt x="9247297" y="5170362"/>
                  <a:pt x="9246963" y="5170937"/>
                  <a:pt x="9246600" y="5171513"/>
                </a:cubicBezTo>
                <a:cubicBezTo>
                  <a:pt x="9233759" y="5192685"/>
                  <a:pt x="9220344" y="5213494"/>
                  <a:pt x="9207080" y="5234395"/>
                </a:cubicBezTo>
                <a:cubicBezTo>
                  <a:pt x="9209896" y="5230820"/>
                  <a:pt x="9210563" y="5225853"/>
                  <a:pt x="9208412" y="5221461"/>
                </a:cubicBezTo>
                <a:cubicBezTo>
                  <a:pt x="9206384" y="5217311"/>
                  <a:pt x="9202537" y="5214434"/>
                  <a:pt x="9199116" y="5211465"/>
                </a:cubicBezTo>
                <a:cubicBezTo>
                  <a:pt x="9198692" y="5211102"/>
                  <a:pt x="9198116" y="5210950"/>
                  <a:pt x="9197632" y="5210647"/>
                </a:cubicBezTo>
                <a:cubicBezTo>
                  <a:pt x="9198450" y="5209466"/>
                  <a:pt x="9199116" y="5208164"/>
                  <a:pt x="9199449" y="5206740"/>
                </a:cubicBezTo>
                <a:cubicBezTo>
                  <a:pt x="9200902" y="5200530"/>
                  <a:pt x="9196844" y="5193927"/>
                  <a:pt x="9190576" y="5192504"/>
                </a:cubicBezTo>
                <a:lnTo>
                  <a:pt x="9180310" y="5190202"/>
                </a:lnTo>
                <a:cubicBezTo>
                  <a:pt x="9174072" y="5188808"/>
                  <a:pt x="9167531" y="5192776"/>
                  <a:pt x="9166077" y="5199046"/>
                </a:cubicBezTo>
                <a:cubicBezTo>
                  <a:pt x="9164623" y="5205256"/>
                  <a:pt x="9168651" y="5211859"/>
                  <a:pt x="9174919" y="5213283"/>
                </a:cubicBezTo>
                <a:lnTo>
                  <a:pt x="9181127" y="5214676"/>
                </a:lnTo>
                <a:cubicBezTo>
                  <a:pt x="9178614" y="5219431"/>
                  <a:pt x="9178977" y="5225429"/>
                  <a:pt x="9183338" y="5229185"/>
                </a:cubicBezTo>
                <a:cubicBezTo>
                  <a:pt x="9183520" y="5229336"/>
                  <a:pt x="9183702" y="5229518"/>
                  <a:pt x="9183883" y="5229670"/>
                </a:cubicBezTo>
                <a:cubicBezTo>
                  <a:pt x="9184610" y="5233001"/>
                  <a:pt x="9186579" y="5236000"/>
                  <a:pt x="9189970" y="5237272"/>
                </a:cubicBezTo>
                <a:cubicBezTo>
                  <a:pt x="9194331" y="5238908"/>
                  <a:pt x="9198540" y="5240029"/>
                  <a:pt x="9202992" y="5237817"/>
                </a:cubicBezTo>
                <a:cubicBezTo>
                  <a:pt x="9204506" y="5237060"/>
                  <a:pt x="9205748" y="5236030"/>
                  <a:pt x="9206777" y="5234879"/>
                </a:cubicBezTo>
                <a:cubicBezTo>
                  <a:pt x="9200176" y="5245238"/>
                  <a:pt x="9193846" y="5255779"/>
                  <a:pt x="9187153" y="5266078"/>
                </a:cubicBezTo>
                <a:cubicBezTo>
                  <a:pt x="9183853" y="5271167"/>
                  <a:pt x="9180462" y="5276164"/>
                  <a:pt x="9177130" y="5281223"/>
                </a:cubicBezTo>
                <a:cubicBezTo>
                  <a:pt x="9159445" y="5308090"/>
                  <a:pt x="9141426" y="5334715"/>
                  <a:pt x="9123044" y="5361067"/>
                </a:cubicBezTo>
                <a:cubicBezTo>
                  <a:pt x="9118926" y="5366974"/>
                  <a:pt x="9114868" y="5372880"/>
                  <a:pt x="9110719" y="5378726"/>
                </a:cubicBezTo>
                <a:cubicBezTo>
                  <a:pt x="9067142" y="5440396"/>
                  <a:pt x="9021686" y="5500673"/>
                  <a:pt x="8974414" y="5559466"/>
                </a:cubicBezTo>
                <a:cubicBezTo>
                  <a:pt x="8970659" y="5564131"/>
                  <a:pt x="8966874" y="5568796"/>
                  <a:pt x="8963088" y="5573430"/>
                </a:cubicBezTo>
                <a:cubicBezTo>
                  <a:pt x="8949915" y="5589665"/>
                  <a:pt x="8936318" y="5605567"/>
                  <a:pt x="8922872" y="5621560"/>
                </a:cubicBezTo>
                <a:cubicBezTo>
                  <a:pt x="8922660" y="5618895"/>
                  <a:pt x="8921782" y="5616260"/>
                  <a:pt x="8919813" y="5614473"/>
                </a:cubicBezTo>
                <a:cubicBezTo>
                  <a:pt x="8915090" y="5610202"/>
                  <a:pt x="8908306" y="5610172"/>
                  <a:pt x="8903672" y="5614563"/>
                </a:cubicBezTo>
                <a:cubicBezTo>
                  <a:pt x="8903551" y="5614685"/>
                  <a:pt x="8903461" y="5614776"/>
                  <a:pt x="8903369" y="5614867"/>
                </a:cubicBezTo>
                <a:cubicBezTo>
                  <a:pt x="8903309" y="5614897"/>
                  <a:pt x="8903279" y="5614897"/>
                  <a:pt x="8903248" y="5614927"/>
                </a:cubicBezTo>
                <a:cubicBezTo>
                  <a:pt x="8903158" y="5614927"/>
                  <a:pt x="8903188" y="5614927"/>
                  <a:pt x="8903097" y="5614927"/>
                </a:cubicBezTo>
                <a:cubicBezTo>
                  <a:pt x="8902340" y="5614927"/>
                  <a:pt x="8901613" y="5614897"/>
                  <a:pt x="8900856" y="5614806"/>
                </a:cubicBezTo>
                <a:cubicBezTo>
                  <a:pt x="8894709" y="5614200"/>
                  <a:pt x="8889560" y="5620773"/>
                  <a:pt x="8889681" y="5626437"/>
                </a:cubicBezTo>
                <a:cubicBezTo>
                  <a:pt x="8889802" y="5633192"/>
                  <a:pt x="8895163" y="5637039"/>
                  <a:pt x="8901310" y="5637645"/>
                </a:cubicBezTo>
                <a:cubicBezTo>
                  <a:pt x="8904550" y="5637947"/>
                  <a:pt x="8907640" y="5637342"/>
                  <a:pt x="8910577" y="5636312"/>
                </a:cubicBezTo>
                <a:cubicBezTo>
                  <a:pt x="8907064" y="5640462"/>
                  <a:pt x="8903612" y="5644642"/>
                  <a:pt x="8900129" y="5648791"/>
                </a:cubicBezTo>
                <a:cubicBezTo>
                  <a:pt x="8898161" y="5651184"/>
                  <a:pt x="8896192" y="5653577"/>
                  <a:pt x="8894164" y="5655940"/>
                </a:cubicBezTo>
                <a:cubicBezTo>
                  <a:pt x="8893830" y="5654395"/>
                  <a:pt x="8893315" y="5652820"/>
                  <a:pt x="8892165" y="5651427"/>
                </a:cubicBezTo>
                <a:cubicBezTo>
                  <a:pt x="8888621" y="5647034"/>
                  <a:pt x="8880476" y="5645338"/>
                  <a:pt x="8876115" y="5649730"/>
                </a:cubicBezTo>
                <a:lnTo>
                  <a:pt x="8872542" y="5653335"/>
                </a:lnTo>
                <a:cubicBezTo>
                  <a:pt x="8868211" y="5657727"/>
                  <a:pt x="8866667" y="5664239"/>
                  <a:pt x="8870846" y="5669389"/>
                </a:cubicBezTo>
                <a:cubicBezTo>
                  <a:pt x="8870997" y="5669570"/>
                  <a:pt x="8871179" y="5669691"/>
                  <a:pt x="8871361" y="5669873"/>
                </a:cubicBezTo>
                <a:cubicBezTo>
                  <a:pt x="8868877" y="5673447"/>
                  <a:pt x="8868332" y="5678203"/>
                  <a:pt x="8870694" y="5682444"/>
                </a:cubicBezTo>
                <a:cubicBezTo>
                  <a:pt x="8856249" y="5698891"/>
                  <a:pt x="8841683" y="5715247"/>
                  <a:pt x="8826965" y="5731422"/>
                </a:cubicBezTo>
                <a:cubicBezTo>
                  <a:pt x="8826541" y="5729998"/>
                  <a:pt x="8825905" y="5728544"/>
                  <a:pt x="8824512" y="5727181"/>
                </a:cubicBezTo>
                <a:cubicBezTo>
                  <a:pt x="8816971" y="5719700"/>
                  <a:pt x="8805313" y="5725182"/>
                  <a:pt x="8803647" y="5732694"/>
                </a:cubicBezTo>
                <a:cubicBezTo>
                  <a:pt x="8797530" y="5730968"/>
                  <a:pt x="8790837" y="5730392"/>
                  <a:pt x="8786537" y="5733724"/>
                </a:cubicBezTo>
                <a:cubicBezTo>
                  <a:pt x="8780420" y="5738450"/>
                  <a:pt x="8774909" y="5747325"/>
                  <a:pt x="8775787" y="5755260"/>
                </a:cubicBezTo>
                <a:cubicBezTo>
                  <a:pt x="8773242" y="5755503"/>
                  <a:pt x="8771001" y="5756866"/>
                  <a:pt x="8769094" y="5758623"/>
                </a:cubicBezTo>
                <a:cubicBezTo>
                  <a:pt x="8765308" y="5756956"/>
                  <a:pt x="8760826" y="5757411"/>
                  <a:pt x="8757253" y="5759925"/>
                </a:cubicBezTo>
                <a:lnTo>
                  <a:pt x="8751378" y="5764075"/>
                </a:lnTo>
                <a:cubicBezTo>
                  <a:pt x="8748229" y="5766316"/>
                  <a:pt x="8747078" y="5770224"/>
                  <a:pt x="8747411" y="5773979"/>
                </a:cubicBezTo>
                <a:cubicBezTo>
                  <a:pt x="8745503" y="5773404"/>
                  <a:pt x="8743595" y="5773495"/>
                  <a:pt x="8741749" y="5774010"/>
                </a:cubicBezTo>
                <a:cubicBezTo>
                  <a:pt x="8739992" y="5769163"/>
                  <a:pt x="8735509" y="5765620"/>
                  <a:pt x="8729090" y="5767619"/>
                </a:cubicBezTo>
                <a:cubicBezTo>
                  <a:pt x="8721610" y="5769981"/>
                  <a:pt x="8712646" y="5771374"/>
                  <a:pt x="8706801" y="5777069"/>
                </a:cubicBezTo>
                <a:cubicBezTo>
                  <a:pt x="8706014" y="5777827"/>
                  <a:pt x="8705378" y="5778614"/>
                  <a:pt x="8704772" y="5779462"/>
                </a:cubicBezTo>
                <a:lnTo>
                  <a:pt x="8702047" y="5781370"/>
                </a:lnTo>
                <a:cubicBezTo>
                  <a:pt x="8697020" y="5784914"/>
                  <a:pt x="8696626" y="5792820"/>
                  <a:pt x="8700321" y="5797424"/>
                </a:cubicBezTo>
                <a:cubicBezTo>
                  <a:pt x="8700624" y="5797788"/>
                  <a:pt x="8700957" y="5798060"/>
                  <a:pt x="8701290" y="5798393"/>
                </a:cubicBezTo>
                <a:cubicBezTo>
                  <a:pt x="8701562" y="5800059"/>
                  <a:pt x="8701896" y="5801695"/>
                  <a:pt x="8702320" y="5803331"/>
                </a:cubicBezTo>
                <a:cubicBezTo>
                  <a:pt x="8702864" y="5805360"/>
                  <a:pt x="8704106" y="5807238"/>
                  <a:pt x="8705650" y="5808752"/>
                </a:cubicBezTo>
                <a:cubicBezTo>
                  <a:pt x="8705771" y="5810267"/>
                  <a:pt x="8706135" y="5811721"/>
                  <a:pt x="8706922" y="5812841"/>
                </a:cubicBezTo>
                <a:cubicBezTo>
                  <a:pt x="8709647" y="5816688"/>
                  <a:pt x="8712222" y="5819990"/>
                  <a:pt x="8716643" y="5821898"/>
                </a:cubicBezTo>
                <a:cubicBezTo>
                  <a:pt x="8718581" y="5822746"/>
                  <a:pt x="8720095" y="5823170"/>
                  <a:pt x="8722246" y="5823352"/>
                </a:cubicBezTo>
                <a:cubicBezTo>
                  <a:pt x="8714039" y="5824110"/>
                  <a:pt x="8707407" y="5835923"/>
                  <a:pt x="8715280" y="5843707"/>
                </a:cubicBezTo>
                <a:cubicBezTo>
                  <a:pt x="8716129" y="5844525"/>
                  <a:pt x="8717007" y="5844919"/>
                  <a:pt x="8717885" y="5845403"/>
                </a:cubicBezTo>
                <a:cubicBezTo>
                  <a:pt x="8716461" y="5846433"/>
                  <a:pt x="8715704" y="5848008"/>
                  <a:pt x="8714857" y="5849523"/>
                </a:cubicBezTo>
                <a:cubicBezTo>
                  <a:pt x="8705681" y="5858761"/>
                  <a:pt x="8696263" y="5867787"/>
                  <a:pt x="8686996" y="5876965"/>
                </a:cubicBezTo>
                <a:cubicBezTo>
                  <a:pt x="8683514" y="5874118"/>
                  <a:pt x="8678517" y="5872694"/>
                  <a:pt x="8674549" y="5875390"/>
                </a:cubicBezTo>
                <a:cubicBezTo>
                  <a:pt x="8673944" y="5875784"/>
                  <a:pt x="8673339" y="5876087"/>
                  <a:pt x="8672763" y="5876451"/>
                </a:cubicBezTo>
                <a:cubicBezTo>
                  <a:pt x="8672732" y="5876451"/>
                  <a:pt x="8672703" y="5876451"/>
                  <a:pt x="8672672" y="5876420"/>
                </a:cubicBezTo>
                <a:cubicBezTo>
                  <a:pt x="8672611" y="5876390"/>
                  <a:pt x="8672551" y="5876390"/>
                  <a:pt x="8672460" y="5876359"/>
                </a:cubicBezTo>
                <a:cubicBezTo>
                  <a:pt x="8672369" y="5876299"/>
                  <a:pt x="8672097" y="5876147"/>
                  <a:pt x="8671551" y="5875845"/>
                </a:cubicBezTo>
                <a:cubicBezTo>
                  <a:pt x="8666888" y="5873119"/>
                  <a:pt x="8660982" y="5874118"/>
                  <a:pt x="8657349" y="5877995"/>
                </a:cubicBezTo>
                <a:cubicBezTo>
                  <a:pt x="8657107" y="5877965"/>
                  <a:pt x="8656864" y="5877814"/>
                  <a:pt x="8656622" y="5877814"/>
                </a:cubicBezTo>
                <a:cubicBezTo>
                  <a:pt x="8649839" y="5877511"/>
                  <a:pt x="8645750" y="5882630"/>
                  <a:pt x="8644721" y="5888718"/>
                </a:cubicBezTo>
                <a:lnTo>
                  <a:pt x="8643872" y="5893716"/>
                </a:lnTo>
                <a:cubicBezTo>
                  <a:pt x="8642812" y="5899804"/>
                  <a:pt x="8649173" y="5905377"/>
                  <a:pt x="8654775" y="5905620"/>
                </a:cubicBezTo>
                <a:cubicBezTo>
                  <a:pt x="8656592" y="5905711"/>
                  <a:pt x="8657954" y="5904984"/>
                  <a:pt x="8659317" y="5904287"/>
                </a:cubicBezTo>
                <a:cubicBezTo>
                  <a:pt x="8648264" y="5914979"/>
                  <a:pt x="8637210" y="5925672"/>
                  <a:pt x="8626036" y="5936243"/>
                </a:cubicBezTo>
                <a:lnTo>
                  <a:pt x="8624007" y="5934243"/>
                </a:lnTo>
                <a:cubicBezTo>
                  <a:pt x="8619767" y="5930033"/>
                  <a:pt x="8612257" y="5929246"/>
                  <a:pt x="8607866" y="5933789"/>
                </a:cubicBezTo>
                <a:cubicBezTo>
                  <a:pt x="8606685" y="5935031"/>
                  <a:pt x="8605868" y="5936485"/>
                  <a:pt x="8605261" y="5938060"/>
                </a:cubicBezTo>
                <a:cubicBezTo>
                  <a:pt x="8604626" y="5938514"/>
                  <a:pt x="8603990" y="5938848"/>
                  <a:pt x="8603414" y="5939393"/>
                </a:cubicBezTo>
                <a:lnTo>
                  <a:pt x="8599841" y="5942997"/>
                </a:lnTo>
                <a:cubicBezTo>
                  <a:pt x="8597327" y="5945512"/>
                  <a:pt x="8596782" y="5949388"/>
                  <a:pt x="8597570" y="5952902"/>
                </a:cubicBezTo>
                <a:cubicBezTo>
                  <a:pt x="8593269" y="5951630"/>
                  <a:pt x="8588848" y="5953023"/>
                  <a:pt x="8585396" y="5956537"/>
                </a:cubicBezTo>
                <a:lnTo>
                  <a:pt x="8581823" y="5960142"/>
                </a:lnTo>
                <a:cubicBezTo>
                  <a:pt x="8577734" y="5964291"/>
                  <a:pt x="8578915" y="5972227"/>
                  <a:pt x="8583215" y="5975801"/>
                </a:cubicBezTo>
                <a:cubicBezTo>
                  <a:pt x="8572647" y="5985494"/>
                  <a:pt x="8562320" y="5995429"/>
                  <a:pt x="8551630" y="6005001"/>
                </a:cubicBezTo>
                <a:cubicBezTo>
                  <a:pt x="8550691" y="6005819"/>
                  <a:pt x="8549783" y="6006667"/>
                  <a:pt x="8548844" y="6007484"/>
                </a:cubicBezTo>
                <a:cubicBezTo>
                  <a:pt x="8539033" y="6016269"/>
                  <a:pt x="8528918" y="6024689"/>
                  <a:pt x="8519015" y="6033352"/>
                </a:cubicBezTo>
                <a:cubicBezTo>
                  <a:pt x="8516108" y="6034443"/>
                  <a:pt x="8513503" y="6036230"/>
                  <a:pt x="8512111" y="6038714"/>
                </a:cubicBezTo>
                <a:cubicBezTo>
                  <a:pt x="8513352" y="6033625"/>
                  <a:pt x="8511383" y="6028627"/>
                  <a:pt x="8506660" y="6025750"/>
                </a:cubicBezTo>
                <a:cubicBezTo>
                  <a:pt x="8500512" y="6021993"/>
                  <a:pt x="8492729" y="6018328"/>
                  <a:pt x="8485400" y="6020055"/>
                </a:cubicBezTo>
                <a:cubicBezTo>
                  <a:pt x="8484432" y="6020055"/>
                  <a:pt x="8483462" y="6020085"/>
                  <a:pt x="8482523" y="6020237"/>
                </a:cubicBezTo>
                <a:cubicBezTo>
                  <a:pt x="8477829" y="6021055"/>
                  <a:pt x="8474014" y="6024387"/>
                  <a:pt x="8472985" y="6029203"/>
                </a:cubicBezTo>
                <a:cubicBezTo>
                  <a:pt x="8471955" y="6033988"/>
                  <a:pt x="8474166" y="6037290"/>
                  <a:pt x="8477012" y="6040774"/>
                </a:cubicBezTo>
                <a:cubicBezTo>
                  <a:pt x="8474771" y="6038047"/>
                  <a:pt x="8477194" y="6041137"/>
                  <a:pt x="8477558" y="6041712"/>
                </a:cubicBezTo>
                <a:cubicBezTo>
                  <a:pt x="8478073" y="6042470"/>
                  <a:pt x="8478496" y="6043287"/>
                  <a:pt x="8479011" y="6044075"/>
                </a:cubicBezTo>
                <a:cubicBezTo>
                  <a:pt x="8479072" y="6044196"/>
                  <a:pt x="8479132" y="6044287"/>
                  <a:pt x="8479162" y="6044378"/>
                </a:cubicBezTo>
                <a:cubicBezTo>
                  <a:pt x="8479254" y="6044650"/>
                  <a:pt x="8479375" y="6044954"/>
                  <a:pt x="8479465" y="6045226"/>
                </a:cubicBezTo>
                <a:cubicBezTo>
                  <a:pt x="8478587" y="6050890"/>
                  <a:pt x="8482705" y="6056615"/>
                  <a:pt x="8488217" y="6057826"/>
                </a:cubicBezTo>
                <a:cubicBezTo>
                  <a:pt x="8489126" y="6058039"/>
                  <a:pt x="8489943" y="6057917"/>
                  <a:pt x="8490821" y="6057857"/>
                </a:cubicBezTo>
                <a:cubicBezTo>
                  <a:pt x="8463325" y="6081513"/>
                  <a:pt x="8435464" y="6104746"/>
                  <a:pt x="8407300" y="6127645"/>
                </a:cubicBezTo>
                <a:cubicBezTo>
                  <a:pt x="8403454" y="6126797"/>
                  <a:pt x="8399184" y="6127463"/>
                  <a:pt x="8396338" y="6129977"/>
                </a:cubicBezTo>
                <a:cubicBezTo>
                  <a:pt x="8393431" y="6132521"/>
                  <a:pt x="8392855" y="6135823"/>
                  <a:pt x="8393127" y="6139185"/>
                </a:cubicBezTo>
                <a:cubicBezTo>
                  <a:pt x="8387767" y="6143517"/>
                  <a:pt x="8382317" y="6147727"/>
                  <a:pt x="8376926" y="6152028"/>
                </a:cubicBezTo>
                <a:cubicBezTo>
                  <a:pt x="8363814" y="6162478"/>
                  <a:pt x="8350701" y="6172959"/>
                  <a:pt x="8337468" y="6183257"/>
                </a:cubicBezTo>
                <a:cubicBezTo>
                  <a:pt x="8335287" y="6183257"/>
                  <a:pt x="8333106" y="6183681"/>
                  <a:pt x="8331199" y="6185105"/>
                </a:cubicBezTo>
                <a:lnTo>
                  <a:pt x="8322538" y="6191617"/>
                </a:lnTo>
                <a:cubicBezTo>
                  <a:pt x="8320630" y="6193071"/>
                  <a:pt x="8319630" y="6195343"/>
                  <a:pt x="8318752" y="6197554"/>
                </a:cubicBezTo>
                <a:cubicBezTo>
                  <a:pt x="8305579" y="6207640"/>
                  <a:pt x="8292375" y="6217727"/>
                  <a:pt x="8279142" y="6227753"/>
                </a:cubicBezTo>
                <a:cubicBezTo>
                  <a:pt x="8274236" y="6231479"/>
                  <a:pt x="8269390" y="6235325"/>
                  <a:pt x="8264424" y="6238991"/>
                </a:cubicBezTo>
                <a:cubicBezTo>
                  <a:pt x="8261003" y="6239021"/>
                  <a:pt x="8258247" y="6241595"/>
                  <a:pt x="8256490" y="6244685"/>
                </a:cubicBezTo>
                <a:cubicBezTo>
                  <a:pt x="8254400" y="6246230"/>
                  <a:pt x="8252251" y="6247684"/>
                  <a:pt x="8250161" y="6249229"/>
                </a:cubicBezTo>
                <a:cubicBezTo>
                  <a:pt x="8249646" y="6247775"/>
                  <a:pt x="8249192" y="6246321"/>
                  <a:pt x="8247920" y="6245048"/>
                </a:cubicBezTo>
                <a:cubicBezTo>
                  <a:pt x="8240077" y="6237264"/>
                  <a:pt x="8230234" y="6245533"/>
                  <a:pt x="8230174" y="6254438"/>
                </a:cubicBezTo>
                <a:lnTo>
                  <a:pt x="8223784" y="6259255"/>
                </a:lnTo>
                <a:cubicBezTo>
                  <a:pt x="8219999" y="6262102"/>
                  <a:pt x="8218484" y="6266918"/>
                  <a:pt x="8219302" y="6271371"/>
                </a:cubicBezTo>
                <a:cubicBezTo>
                  <a:pt x="8194137" y="6289424"/>
                  <a:pt x="8168820" y="6307295"/>
                  <a:pt x="8143322" y="6324893"/>
                </a:cubicBezTo>
                <a:cubicBezTo>
                  <a:pt x="8130512" y="6333738"/>
                  <a:pt x="8117460" y="6342249"/>
                  <a:pt x="8104559" y="6350912"/>
                </a:cubicBezTo>
                <a:cubicBezTo>
                  <a:pt x="8092112" y="6359272"/>
                  <a:pt x="8079757" y="6367814"/>
                  <a:pt x="8067189" y="6375992"/>
                </a:cubicBezTo>
                <a:cubicBezTo>
                  <a:pt x="8066857" y="6375931"/>
                  <a:pt x="8066523" y="6375841"/>
                  <a:pt x="8066160" y="6375780"/>
                </a:cubicBezTo>
                <a:cubicBezTo>
                  <a:pt x="8026308" y="6368662"/>
                  <a:pt x="7986758" y="6360120"/>
                  <a:pt x="7947480" y="6350761"/>
                </a:cubicBezTo>
                <a:cubicBezTo>
                  <a:pt x="7956171" y="6350427"/>
                  <a:pt x="7964227" y="6342219"/>
                  <a:pt x="7957746" y="6333586"/>
                </a:cubicBezTo>
                <a:cubicBezTo>
                  <a:pt x="7952386" y="6326468"/>
                  <a:pt x="7943119" y="6327437"/>
                  <a:pt x="7937971" y="6331920"/>
                </a:cubicBezTo>
                <a:cubicBezTo>
                  <a:pt x="7938879" y="6329194"/>
                  <a:pt x="7938486" y="6326014"/>
                  <a:pt x="7936063" y="6322833"/>
                </a:cubicBezTo>
                <a:cubicBezTo>
                  <a:pt x="7934216" y="6320380"/>
                  <a:pt x="7931915" y="6318926"/>
                  <a:pt x="7929461" y="6318199"/>
                </a:cubicBezTo>
                <a:cubicBezTo>
                  <a:pt x="7934882" y="6317745"/>
                  <a:pt x="7939697" y="6313928"/>
                  <a:pt x="7940696" y="6308264"/>
                </a:cubicBezTo>
                <a:cubicBezTo>
                  <a:pt x="7941817" y="6301933"/>
                  <a:pt x="7937335" y="6295057"/>
                  <a:pt x="7930794" y="6294149"/>
                </a:cubicBezTo>
                <a:lnTo>
                  <a:pt x="7923223" y="6293088"/>
                </a:lnTo>
                <a:cubicBezTo>
                  <a:pt x="7916712" y="6292180"/>
                  <a:pt x="7910292" y="6296330"/>
                  <a:pt x="7909111" y="6302963"/>
                </a:cubicBezTo>
                <a:cubicBezTo>
                  <a:pt x="7907991" y="6309294"/>
                  <a:pt x="7912473" y="6316169"/>
                  <a:pt x="7918984" y="6317078"/>
                </a:cubicBezTo>
                <a:lnTo>
                  <a:pt x="7923980" y="6317775"/>
                </a:lnTo>
                <a:cubicBezTo>
                  <a:pt x="7915773" y="6318804"/>
                  <a:pt x="7908748" y="6326741"/>
                  <a:pt x="7914926" y="6334980"/>
                </a:cubicBezTo>
                <a:cubicBezTo>
                  <a:pt x="7920286" y="6342098"/>
                  <a:pt x="7929583" y="6341129"/>
                  <a:pt x="7934731" y="6336645"/>
                </a:cubicBezTo>
                <a:cubicBezTo>
                  <a:pt x="7933822" y="6339371"/>
                  <a:pt x="7934216" y="6342552"/>
                  <a:pt x="7936609" y="6345793"/>
                </a:cubicBezTo>
                <a:cubicBezTo>
                  <a:pt x="7937638" y="6347156"/>
                  <a:pt x="7938850" y="6348095"/>
                  <a:pt x="7940091" y="6348913"/>
                </a:cubicBezTo>
                <a:cubicBezTo>
                  <a:pt x="7921254" y="6344339"/>
                  <a:pt x="7902388" y="6339796"/>
                  <a:pt x="7883734" y="6334555"/>
                </a:cubicBezTo>
                <a:cubicBezTo>
                  <a:pt x="7887852" y="6330315"/>
                  <a:pt x="7889488" y="6323530"/>
                  <a:pt x="7885460" y="6318532"/>
                </a:cubicBezTo>
                <a:cubicBezTo>
                  <a:pt x="7882644" y="6315049"/>
                  <a:pt x="7877769" y="6312989"/>
                  <a:pt x="7873286" y="6313746"/>
                </a:cubicBezTo>
                <a:cubicBezTo>
                  <a:pt x="7869288" y="6311929"/>
                  <a:pt x="7864231" y="6312141"/>
                  <a:pt x="7860840" y="6314897"/>
                </a:cubicBezTo>
                <a:cubicBezTo>
                  <a:pt x="7859234" y="6316169"/>
                  <a:pt x="7858145" y="6317775"/>
                  <a:pt x="7857357" y="6319441"/>
                </a:cubicBezTo>
                <a:cubicBezTo>
                  <a:pt x="7854208" y="6320016"/>
                  <a:pt x="7851755" y="6321955"/>
                  <a:pt x="7849877" y="6324499"/>
                </a:cubicBezTo>
                <a:cubicBezTo>
                  <a:pt x="7838763" y="6321107"/>
                  <a:pt x="7827649" y="6317714"/>
                  <a:pt x="7816626" y="6314110"/>
                </a:cubicBezTo>
                <a:cubicBezTo>
                  <a:pt x="7815808" y="6308203"/>
                  <a:pt x="7810327" y="6302751"/>
                  <a:pt x="7804089" y="6303448"/>
                </a:cubicBezTo>
                <a:lnTo>
                  <a:pt x="7798698" y="6304084"/>
                </a:lnTo>
                <a:cubicBezTo>
                  <a:pt x="7796549" y="6304326"/>
                  <a:pt x="7794640" y="6305174"/>
                  <a:pt x="7792915" y="6306295"/>
                </a:cubicBezTo>
                <a:cubicBezTo>
                  <a:pt x="7785404" y="6303720"/>
                  <a:pt x="7778045" y="6300812"/>
                  <a:pt x="7770596" y="6298116"/>
                </a:cubicBezTo>
                <a:lnTo>
                  <a:pt x="7772231" y="6296905"/>
                </a:lnTo>
                <a:cubicBezTo>
                  <a:pt x="7784768" y="6287455"/>
                  <a:pt x="7770505" y="6267705"/>
                  <a:pt x="7757967" y="6277156"/>
                </a:cubicBezTo>
                <a:lnTo>
                  <a:pt x="7755273" y="6279155"/>
                </a:lnTo>
                <a:cubicBezTo>
                  <a:pt x="7750972" y="6282396"/>
                  <a:pt x="7750003" y="6286818"/>
                  <a:pt x="7750851" y="6290877"/>
                </a:cubicBezTo>
                <a:cubicBezTo>
                  <a:pt x="7747066" y="6289454"/>
                  <a:pt x="7743250" y="6288151"/>
                  <a:pt x="7739495" y="6286728"/>
                </a:cubicBezTo>
                <a:cubicBezTo>
                  <a:pt x="7738011" y="6285667"/>
                  <a:pt x="7736315" y="6284971"/>
                  <a:pt x="7734408" y="6284850"/>
                </a:cubicBezTo>
                <a:cubicBezTo>
                  <a:pt x="7714148" y="6276944"/>
                  <a:pt x="7694191" y="6268432"/>
                  <a:pt x="7674356" y="6259709"/>
                </a:cubicBezTo>
                <a:cubicBezTo>
                  <a:pt x="7681412" y="6257044"/>
                  <a:pt x="7686317" y="6249107"/>
                  <a:pt x="7679958" y="6241929"/>
                </a:cubicBezTo>
                <a:cubicBezTo>
                  <a:pt x="7670631" y="6231388"/>
                  <a:pt x="7654399" y="6242262"/>
                  <a:pt x="7658821" y="6253106"/>
                </a:cubicBezTo>
                <a:cubicBezTo>
                  <a:pt x="7644830" y="6246745"/>
                  <a:pt x="7631172" y="6239809"/>
                  <a:pt x="7617423" y="6233024"/>
                </a:cubicBezTo>
                <a:cubicBezTo>
                  <a:pt x="7617302" y="6232933"/>
                  <a:pt x="7617181" y="6232812"/>
                  <a:pt x="7617060" y="6232721"/>
                </a:cubicBezTo>
                <a:cubicBezTo>
                  <a:pt x="7617332" y="6232539"/>
                  <a:pt x="7617696" y="6232478"/>
                  <a:pt x="7617938" y="6232266"/>
                </a:cubicBezTo>
                <a:lnTo>
                  <a:pt x="7621996" y="6228662"/>
                </a:lnTo>
                <a:cubicBezTo>
                  <a:pt x="7626932" y="6224300"/>
                  <a:pt x="7628386" y="6217000"/>
                  <a:pt x="7624146" y="6211578"/>
                </a:cubicBezTo>
                <a:cubicBezTo>
                  <a:pt x="7620300" y="6206611"/>
                  <a:pt x="7612003" y="6205036"/>
                  <a:pt x="7607036" y="6209397"/>
                </a:cubicBezTo>
                <a:lnTo>
                  <a:pt x="7602978" y="6213002"/>
                </a:lnTo>
                <a:cubicBezTo>
                  <a:pt x="7599768" y="6215819"/>
                  <a:pt x="7598284" y="6219878"/>
                  <a:pt x="7598648" y="6223846"/>
                </a:cubicBezTo>
                <a:cubicBezTo>
                  <a:pt x="7592046" y="6220484"/>
                  <a:pt x="7585444" y="6217091"/>
                  <a:pt x="7578933" y="6213608"/>
                </a:cubicBezTo>
                <a:cubicBezTo>
                  <a:pt x="7580871" y="6211548"/>
                  <a:pt x="7582022" y="6208640"/>
                  <a:pt x="7581568" y="6204854"/>
                </a:cubicBezTo>
                <a:cubicBezTo>
                  <a:pt x="7579993" y="6191042"/>
                  <a:pt x="7560673" y="6190648"/>
                  <a:pt x="7557644" y="6201704"/>
                </a:cubicBezTo>
                <a:cubicBezTo>
                  <a:pt x="7299631" y="6058523"/>
                  <a:pt x="7095704" y="5836438"/>
                  <a:pt x="7025205" y="5531448"/>
                </a:cubicBezTo>
                <a:cubicBezTo>
                  <a:pt x="6917336" y="5064832"/>
                  <a:pt x="7115661" y="4628656"/>
                  <a:pt x="7389300" y="4261845"/>
                </a:cubicBezTo>
                <a:cubicBezTo>
                  <a:pt x="7519033" y="4087951"/>
                  <a:pt x="7656034" y="3897215"/>
                  <a:pt x="7834100" y="3769573"/>
                </a:cubicBezTo>
                <a:cubicBezTo>
                  <a:pt x="8031667" y="3627937"/>
                  <a:pt x="8259336" y="3624969"/>
                  <a:pt x="8484371" y="3694363"/>
                </a:cubicBezTo>
                <a:cubicBezTo>
                  <a:pt x="8673126" y="3752550"/>
                  <a:pt x="8843772" y="3787868"/>
                  <a:pt x="9042914" y="3759002"/>
                </a:cubicBezTo>
                <a:cubicBezTo>
                  <a:pt x="9226824" y="3732347"/>
                  <a:pt x="9404133" y="3659530"/>
                  <a:pt x="9562211" y="3563905"/>
                </a:cubicBezTo>
                <a:cubicBezTo>
                  <a:pt x="9594796" y="3544186"/>
                  <a:pt x="9626594" y="3523346"/>
                  <a:pt x="9657876" y="3501750"/>
                </a:cubicBezTo>
                <a:cubicBezTo>
                  <a:pt x="9657755" y="3503325"/>
                  <a:pt x="9657089" y="3504839"/>
                  <a:pt x="9657513" y="3506444"/>
                </a:cubicBezTo>
                <a:lnTo>
                  <a:pt x="9658845" y="3511624"/>
                </a:lnTo>
                <a:cubicBezTo>
                  <a:pt x="9659905" y="3515713"/>
                  <a:pt x="9663599" y="3518288"/>
                  <a:pt x="9667627" y="3519196"/>
                </a:cubicBezTo>
                <a:cubicBezTo>
                  <a:pt x="9668990" y="3524406"/>
                  <a:pt x="9673987" y="3528919"/>
                  <a:pt x="9679589" y="3528132"/>
                </a:cubicBezTo>
                <a:lnTo>
                  <a:pt x="9684737" y="3527435"/>
                </a:lnTo>
                <a:cubicBezTo>
                  <a:pt x="9691006" y="3526557"/>
                  <a:pt x="9696033" y="3521529"/>
                  <a:pt x="9695548" y="3514926"/>
                </a:cubicBezTo>
                <a:cubicBezTo>
                  <a:pt x="9695125" y="3508928"/>
                  <a:pt x="9689340" y="3503234"/>
                  <a:pt x="9683041" y="3504112"/>
                </a:cubicBezTo>
                <a:lnTo>
                  <a:pt x="9681527" y="3504324"/>
                </a:lnTo>
                <a:cubicBezTo>
                  <a:pt x="9681497" y="3504173"/>
                  <a:pt x="9681587" y="3504051"/>
                  <a:pt x="9681558" y="3503900"/>
                </a:cubicBezTo>
                <a:lnTo>
                  <a:pt x="9680225" y="3498751"/>
                </a:lnTo>
                <a:cubicBezTo>
                  <a:pt x="9679256" y="3494934"/>
                  <a:pt x="9675925" y="3492451"/>
                  <a:pt x="9672200" y="3491390"/>
                </a:cubicBezTo>
                <a:cubicBezTo>
                  <a:pt x="9688462" y="3479941"/>
                  <a:pt x="9704572" y="3468309"/>
                  <a:pt x="9720501" y="3456405"/>
                </a:cubicBezTo>
                <a:cubicBezTo>
                  <a:pt x="9723046" y="3458041"/>
                  <a:pt x="9726134" y="3458768"/>
                  <a:pt x="9729587" y="3458283"/>
                </a:cubicBezTo>
                <a:lnTo>
                  <a:pt x="9734735" y="3457587"/>
                </a:lnTo>
                <a:cubicBezTo>
                  <a:pt x="9736522" y="3457344"/>
                  <a:pt x="9738036" y="3456345"/>
                  <a:pt x="9739368" y="3455133"/>
                </a:cubicBezTo>
                <a:cubicBezTo>
                  <a:pt x="9739035" y="3476185"/>
                  <a:pt x="9738429" y="3497206"/>
                  <a:pt x="9737733" y="3518227"/>
                </a:cubicBezTo>
                <a:cubicBezTo>
                  <a:pt x="9737552" y="3517894"/>
                  <a:pt x="9737369" y="3517500"/>
                  <a:pt x="9737097" y="3517288"/>
                </a:cubicBezTo>
                <a:cubicBezTo>
                  <a:pt x="9737339" y="3516077"/>
                  <a:pt x="9737491" y="3514805"/>
                  <a:pt x="9737309" y="3513502"/>
                </a:cubicBezTo>
                <a:lnTo>
                  <a:pt x="9736613" y="3508353"/>
                </a:lnTo>
                <a:cubicBezTo>
                  <a:pt x="9735764" y="3502295"/>
                  <a:pt x="9729405" y="3497327"/>
                  <a:pt x="9723288" y="3498569"/>
                </a:cubicBezTo>
                <a:cubicBezTo>
                  <a:pt x="9716989" y="3499841"/>
                  <a:pt x="9712598" y="3505414"/>
                  <a:pt x="9713506" y="3511897"/>
                </a:cubicBezTo>
                <a:lnTo>
                  <a:pt x="9714203" y="3517046"/>
                </a:lnTo>
                <a:cubicBezTo>
                  <a:pt x="9714536" y="3519530"/>
                  <a:pt x="9715959" y="3521680"/>
                  <a:pt x="9717746" y="3523437"/>
                </a:cubicBezTo>
                <a:cubicBezTo>
                  <a:pt x="9717686" y="3524588"/>
                  <a:pt x="9717564" y="3525709"/>
                  <a:pt x="9717897" y="3527042"/>
                </a:cubicBezTo>
                <a:cubicBezTo>
                  <a:pt x="9720320" y="3536492"/>
                  <a:pt x="9730949" y="3538673"/>
                  <a:pt x="9737279" y="3535129"/>
                </a:cubicBezTo>
                <a:cubicBezTo>
                  <a:pt x="9736945" y="3544034"/>
                  <a:pt x="9736370" y="3552939"/>
                  <a:pt x="9735977" y="3561845"/>
                </a:cubicBezTo>
                <a:cubicBezTo>
                  <a:pt x="9729435" y="3563117"/>
                  <a:pt x="9723167" y="3569326"/>
                  <a:pt x="9725316" y="3577717"/>
                </a:cubicBezTo>
                <a:cubicBezTo>
                  <a:pt x="9725923" y="3580110"/>
                  <a:pt x="9727134" y="3581685"/>
                  <a:pt x="9728496" y="3582957"/>
                </a:cubicBezTo>
                <a:cubicBezTo>
                  <a:pt x="9728496" y="3582957"/>
                  <a:pt x="9728496" y="3582957"/>
                  <a:pt x="9728496" y="3582957"/>
                </a:cubicBezTo>
                <a:cubicBezTo>
                  <a:pt x="9729072" y="3587167"/>
                  <a:pt x="9731494" y="3589651"/>
                  <a:pt x="9734402" y="3591135"/>
                </a:cubicBezTo>
                <a:cubicBezTo>
                  <a:pt x="9733342" y="3610642"/>
                  <a:pt x="9732282" y="3630149"/>
                  <a:pt x="9730889" y="3649625"/>
                </a:cubicBezTo>
                <a:lnTo>
                  <a:pt x="9728860" y="3649928"/>
                </a:lnTo>
                <a:cubicBezTo>
                  <a:pt x="9722804" y="3650746"/>
                  <a:pt x="9717534" y="3656501"/>
                  <a:pt x="9718533" y="3662862"/>
                </a:cubicBezTo>
                <a:cubicBezTo>
                  <a:pt x="9719199" y="3668041"/>
                  <a:pt x="9723499" y="3672130"/>
                  <a:pt x="9728800" y="3672676"/>
                </a:cubicBezTo>
                <a:close/>
                <a:moveTo>
                  <a:pt x="7553374" y="6156299"/>
                </a:moveTo>
                <a:cubicBezTo>
                  <a:pt x="7542987" y="6144547"/>
                  <a:pt x="7525665" y="6161721"/>
                  <a:pt x="7536052" y="6173474"/>
                </a:cubicBezTo>
                <a:cubicBezTo>
                  <a:pt x="7546440" y="6185226"/>
                  <a:pt x="7563761" y="6168052"/>
                  <a:pt x="7553374" y="6156299"/>
                </a:cubicBezTo>
                <a:close/>
                <a:moveTo>
                  <a:pt x="7851210" y="6014451"/>
                </a:moveTo>
                <a:lnTo>
                  <a:pt x="7845850" y="6015087"/>
                </a:lnTo>
                <a:cubicBezTo>
                  <a:pt x="7839521" y="6015814"/>
                  <a:pt x="7834372" y="6022660"/>
                  <a:pt x="7835644" y="6028960"/>
                </a:cubicBezTo>
                <a:cubicBezTo>
                  <a:pt x="7836977" y="6035624"/>
                  <a:pt x="7842730" y="6039955"/>
                  <a:pt x="7849514" y="6039168"/>
                </a:cubicBezTo>
                <a:lnTo>
                  <a:pt x="7854905" y="6038532"/>
                </a:lnTo>
                <a:cubicBezTo>
                  <a:pt x="7857751" y="6038199"/>
                  <a:pt x="7860325" y="6036624"/>
                  <a:pt x="7862203" y="6034412"/>
                </a:cubicBezTo>
                <a:cubicBezTo>
                  <a:pt x="7867229" y="6037623"/>
                  <a:pt x="7873771" y="6037623"/>
                  <a:pt x="7878132" y="6032928"/>
                </a:cubicBezTo>
                <a:cubicBezTo>
                  <a:pt x="7882340" y="6028415"/>
                  <a:pt x="7882705" y="6019813"/>
                  <a:pt x="7877526" y="6015723"/>
                </a:cubicBezTo>
                <a:lnTo>
                  <a:pt x="7871529" y="6010968"/>
                </a:lnTo>
                <a:cubicBezTo>
                  <a:pt x="7866382" y="6006879"/>
                  <a:pt x="7859053" y="6006485"/>
                  <a:pt x="7854298" y="6011574"/>
                </a:cubicBezTo>
                <a:cubicBezTo>
                  <a:pt x="7853541" y="6012391"/>
                  <a:pt x="7852936" y="6013391"/>
                  <a:pt x="7852451" y="6014421"/>
                </a:cubicBezTo>
                <a:cubicBezTo>
                  <a:pt x="7851997" y="6014421"/>
                  <a:pt x="7851603" y="6014391"/>
                  <a:pt x="7851210" y="6014451"/>
                </a:cubicBezTo>
                <a:close/>
                <a:moveTo>
                  <a:pt x="7824379" y="5931517"/>
                </a:moveTo>
                <a:cubicBezTo>
                  <a:pt x="7826166" y="5947117"/>
                  <a:pt x="7850422" y="5944603"/>
                  <a:pt x="7848636" y="5929004"/>
                </a:cubicBezTo>
                <a:cubicBezTo>
                  <a:pt x="7846849" y="5913404"/>
                  <a:pt x="7822592" y="5915918"/>
                  <a:pt x="7824379" y="5931517"/>
                </a:cubicBezTo>
                <a:close/>
                <a:moveTo>
                  <a:pt x="7791642" y="5964867"/>
                </a:moveTo>
                <a:cubicBezTo>
                  <a:pt x="7793430" y="5980436"/>
                  <a:pt x="7817323" y="5975498"/>
                  <a:pt x="7815536" y="5959990"/>
                </a:cubicBezTo>
                <a:cubicBezTo>
                  <a:pt x="7813749" y="5944421"/>
                  <a:pt x="7789856" y="5949358"/>
                  <a:pt x="7791642" y="5964867"/>
                </a:cubicBezTo>
                <a:close/>
                <a:moveTo>
                  <a:pt x="7783345" y="6001275"/>
                </a:moveTo>
                <a:cubicBezTo>
                  <a:pt x="7784102" y="6007606"/>
                  <a:pt x="7789614" y="6013331"/>
                  <a:pt x="7796367" y="6012543"/>
                </a:cubicBezTo>
                <a:lnTo>
                  <a:pt x="7801757" y="6011907"/>
                </a:lnTo>
                <a:cubicBezTo>
                  <a:pt x="7808086" y="6011180"/>
                  <a:pt x="7813809" y="6005607"/>
                  <a:pt x="7813023" y="5998882"/>
                </a:cubicBezTo>
                <a:cubicBezTo>
                  <a:pt x="7812265" y="5992552"/>
                  <a:pt x="7806754" y="5986827"/>
                  <a:pt x="7800001" y="5987584"/>
                </a:cubicBezTo>
                <a:lnTo>
                  <a:pt x="7794611" y="5988220"/>
                </a:lnTo>
                <a:cubicBezTo>
                  <a:pt x="7788312" y="5988978"/>
                  <a:pt x="7782558" y="5994551"/>
                  <a:pt x="7783345" y="6001275"/>
                </a:cubicBezTo>
                <a:close/>
                <a:moveTo>
                  <a:pt x="7705365" y="6056827"/>
                </a:moveTo>
                <a:lnTo>
                  <a:pt x="7711361" y="6061583"/>
                </a:lnTo>
                <a:cubicBezTo>
                  <a:pt x="7711847" y="6061946"/>
                  <a:pt x="7712422" y="6061976"/>
                  <a:pt x="7712936" y="6062279"/>
                </a:cubicBezTo>
                <a:cubicBezTo>
                  <a:pt x="7714269" y="6067428"/>
                  <a:pt x="7718357" y="6071760"/>
                  <a:pt x="7725231" y="6070972"/>
                </a:cubicBezTo>
                <a:lnTo>
                  <a:pt x="7728563" y="6070579"/>
                </a:lnTo>
                <a:cubicBezTo>
                  <a:pt x="7735164" y="6069822"/>
                  <a:pt x="7738374" y="6065036"/>
                  <a:pt x="7738919" y="6059916"/>
                </a:cubicBezTo>
                <a:cubicBezTo>
                  <a:pt x="7741554" y="6057463"/>
                  <a:pt x="7743220" y="6054131"/>
                  <a:pt x="7742645" y="6050254"/>
                </a:cubicBezTo>
                <a:cubicBezTo>
                  <a:pt x="7741978" y="6045832"/>
                  <a:pt x="7738798" y="6041561"/>
                  <a:pt x="7734589" y="6039955"/>
                </a:cubicBezTo>
                <a:cubicBezTo>
                  <a:pt x="7732076" y="6036351"/>
                  <a:pt x="7727594" y="6033988"/>
                  <a:pt x="7723263" y="6034625"/>
                </a:cubicBezTo>
                <a:cubicBezTo>
                  <a:pt x="7721234" y="6034927"/>
                  <a:pt x="7719508" y="6035745"/>
                  <a:pt x="7717964" y="6036775"/>
                </a:cubicBezTo>
                <a:cubicBezTo>
                  <a:pt x="7713512" y="6035139"/>
                  <a:pt x="7708515" y="6035806"/>
                  <a:pt x="7704912" y="6039622"/>
                </a:cubicBezTo>
                <a:cubicBezTo>
                  <a:pt x="7700672" y="6044044"/>
                  <a:pt x="7700187" y="6052708"/>
                  <a:pt x="7705365" y="6056827"/>
                </a:cubicBezTo>
                <a:close/>
                <a:moveTo>
                  <a:pt x="7658275" y="6052223"/>
                </a:moveTo>
                <a:cubicBezTo>
                  <a:pt x="7647918" y="6040531"/>
                  <a:pt x="7628749" y="6055585"/>
                  <a:pt x="7639166" y="6067368"/>
                </a:cubicBezTo>
                <a:cubicBezTo>
                  <a:pt x="7649523" y="6079060"/>
                  <a:pt x="7668693" y="6064006"/>
                  <a:pt x="7658275" y="6052223"/>
                </a:cubicBezTo>
                <a:close/>
                <a:moveTo>
                  <a:pt x="7623359" y="6041167"/>
                </a:moveTo>
                <a:cubicBezTo>
                  <a:pt x="7628568" y="6046710"/>
                  <a:pt x="7635896" y="6048861"/>
                  <a:pt x="7643316" y="6048558"/>
                </a:cubicBezTo>
                <a:cubicBezTo>
                  <a:pt x="7649675" y="6048285"/>
                  <a:pt x="7655368" y="6041954"/>
                  <a:pt x="7654641" y="6035563"/>
                </a:cubicBezTo>
                <a:cubicBezTo>
                  <a:pt x="7653885" y="6028839"/>
                  <a:pt x="7648463" y="6023962"/>
                  <a:pt x="7641649" y="6024235"/>
                </a:cubicBezTo>
                <a:cubicBezTo>
                  <a:pt x="7641286" y="6024235"/>
                  <a:pt x="7641256" y="6024235"/>
                  <a:pt x="7641044" y="6024265"/>
                </a:cubicBezTo>
                <a:cubicBezTo>
                  <a:pt x="7640923" y="6024235"/>
                  <a:pt x="7640893" y="6024235"/>
                  <a:pt x="7640802" y="6024205"/>
                </a:cubicBezTo>
                <a:lnTo>
                  <a:pt x="7640802" y="6024205"/>
                </a:lnTo>
                <a:cubicBezTo>
                  <a:pt x="7640226" y="6023690"/>
                  <a:pt x="7639651" y="6023175"/>
                  <a:pt x="7639166" y="6022569"/>
                </a:cubicBezTo>
                <a:cubicBezTo>
                  <a:pt x="7634654" y="6017783"/>
                  <a:pt x="7625903" y="6019359"/>
                  <a:pt x="7621996" y="6023993"/>
                </a:cubicBezTo>
                <a:cubicBezTo>
                  <a:pt x="7617302" y="6029445"/>
                  <a:pt x="7618816" y="6036351"/>
                  <a:pt x="7623359" y="6041167"/>
                </a:cubicBezTo>
                <a:close/>
                <a:moveTo>
                  <a:pt x="7578752" y="6105230"/>
                </a:moveTo>
                <a:lnTo>
                  <a:pt x="7582325" y="6109289"/>
                </a:lnTo>
                <a:cubicBezTo>
                  <a:pt x="7586686" y="6114226"/>
                  <a:pt x="7593318" y="6116559"/>
                  <a:pt x="7599253" y="6112500"/>
                </a:cubicBezTo>
                <a:cubicBezTo>
                  <a:pt x="7604159" y="6109168"/>
                  <a:pt x="7606854" y="6100535"/>
                  <a:pt x="7602463" y="6095568"/>
                </a:cubicBezTo>
                <a:lnTo>
                  <a:pt x="7598890" y="6091509"/>
                </a:lnTo>
                <a:cubicBezTo>
                  <a:pt x="7594529" y="6086572"/>
                  <a:pt x="7587897" y="6084240"/>
                  <a:pt x="7581961" y="6088298"/>
                </a:cubicBezTo>
                <a:cubicBezTo>
                  <a:pt x="7577056" y="6091630"/>
                  <a:pt x="7574361" y="6100263"/>
                  <a:pt x="7578752" y="6105230"/>
                </a:cubicBezTo>
                <a:close/>
                <a:moveTo>
                  <a:pt x="7596831" y="6148212"/>
                </a:moveTo>
                <a:lnTo>
                  <a:pt x="7593257" y="6144153"/>
                </a:lnTo>
                <a:cubicBezTo>
                  <a:pt x="7589048" y="6139397"/>
                  <a:pt x="7581083" y="6138004"/>
                  <a:pt x="7576087" y="6142548"/>
                </a:cubicBezTo>
                <a:cubicBezTo>
                  <a:pt x="7571332" y="6146879"/>
                  <a:pt x="7569939" y="6154572"/>
                  <a:pt x="7574482" y="6159692"/>
                </a:cubicBezTo>
                <a:lnTo>
                  <a:pt x="7576511" y="6161994"/>
                </a:lnTo>
                <a:cubicBezTo>
                  <a:pt x="7573755" y="6160661"/>
                  <a:pt x="7570545" y="6160146"/>
                  <a:pt x="7567789" y="6160873"/>
                </a:cubicBezTo>
                <a:cubicBezTo>
                  <a:pt x="7560854" y="6162690"/>
                  <a:pt x="7558159" y="6169203"/>
                  <a:pt x="7559098" y="6175745"/>
                </a:cubicBezTo>
                <a:cubicBezTo>
                  <a:pt x="7560188" y="6183257"/>
                  <a:pt x="7564973" y="6189255"/>
                  <a:pt x="7571242" y="6193253"/>
                </a:cubicBezTo>
                <a:cubicBezTo>
                  <a:pt x="7576602" y="6196706"/>
                  <a:pt x="7584899" y="6194768"/>
                  <a:pt x="7587958" y="6189073"/>
                </a:cubicBezTo>
                <a:cubicBezTo>
                  <a:pt x="7591168" y="6183136"/>
                  <a:pt x="7589532" y="6176018"/>
                  <a:pt x="7583779" y="6172353"/>
                </a:cubicBezTo>
                <a:cubicBezTo>
                  <a:pt x="7583476" y="6172141"/>
                  <a:pt x="7583446" y="6172141"/>
                  <a:pt x="7583264" y="6172020"/>
                </a:cubicBezTo>
                <a:cubicBezTo>
                  <a:pt x="7583173" y="6171929"/>
                  <a:pt x="7583173" y="6171898"/>
                  <a:pt x="7583082" y="6171838"/>
                </a:cubicBezTo>
                <a:cubicBezTo>
                  <a:pt x="7583082" y="6171838"/>
                  <a:pt x="7583082" y="6171838"/>
                  <a:pt x="7583082" y="6171838"/>
                </a:cubicBezTo>
                <a:cubicBezTo>
                  <a:pt x="7582870" y="6171080"/>
                  <a:pt x="7582749" y="6170323"/>
                  <a:pt x="7582658" y="6169566"/>
                </a:cubicBezTo>
                <a:cubicBezTo>
                  <a:pt x="7582476" y="6168294"/>
                  <a:pt x="7581840" y="6167234"/>
                  <a:pt x="7581174" y="6166174"/>
                </a:cubicBezTo>
                <a:cubicBezTo>
                  <a:pt x="7585535" y="6168748"/>
                  <a:pt x="7591259" y="6168960"/>
                  <a:pt x="7595196" y="6165386"/>
                </a:cubicBezTo>
                <a:cubicBezTo>
                  <a:pt x="7599980" y="6161055"/>
                  <a:pt x="7601373" y="6153301"/>
                  <a:pt x="7596831" y="6148212"/>
                </a:cubicBezTo>
                <a:close/>
                <a:moveTo>
                  <a:pt x="7624086" y="6121890"/>
                </a:moveTo>
                <a:cubicBezTo>
                  <a:pt x="7618604" y="6117285"/>
                  <a:pt x="7612003" y="6118043"/>
                  <a:pt x="7606854" y="6122586"/>
                </a:cubicBezTo>
                <a:lnTo>
                  <a:pt x="7602796" y="6126191"/>
                </a:lnTo>
                <a:cubicBezTo>
                  <a:pt x="7598012" y="6130431"/>
                  <a:pt x="7598799" y="6139458"/>
                  <a:pt x="7603493" y="6143426"/>
                </a:cubicBezTo>
                <a:cubicBezTo>
                  <a:pt x="7608974" y="6148030"/>
                  <a:pt x="7615576" y="6147243"/>
                  <a:pt x="7620724" y="6142729"/>
                </a:cubicBezTo>
                <a:lnTo>
                  <a:pt x="7624782" y="6139125"/>
                </a:lnTo>
                <a:cubicBezTo>
                  <a:pt x="7629597" y="6134854"/>
                  <a:pt x="7628779" y="6125828"/>
                  <a:pt x="7624086" y="6121890"/>
                </a:cubicBezTo>
                <a:close/>
                <a:moveTo>
                  <a:pt x="7659366" y="6186135"/>
                </a:moveTo>
                <a:lnTo>
                  <a:pt x="7655762" y="6182076"/>
                </a:lnTo>
                <a:cubicBezTo>
                  <a:pt x="7651522" y="6177320"/>
                  <a:pt x="7643134" y="6176684"/>
                  <a:pt x="7638530" y="6181319"/>
                </a:cubicBezTo>
                <a:cubicBezTo>
                  <a:pt x="7633807" y="6186044"/>
                  <a:pt x="7633231" y="6193435"/>
                  <a:pt x="7637743" y="6198523"/>
                </a:cubicBezTo>
                <a:lnTo>
                  <a:pt x="7637925" y="6198735"/>
                </a:lnTo>
                <a:cubicBezTo>
                  <a:pt x="7634866" y="6201492"/>
                  <a:pt x="7633322" y="6205520"/>
                  <a:pt x="7633837" y="6210124"/>
                </a:cubicBezTo>
                <a:lnTo>
                  <a:pt x="7634443" y="6215516"/>
                </a:lnTo>
                <a:cubicBezTo>
                  <a:pt x="7635169" y="6221847"/>
                  <a:pt x="7642801" y="6226542"/>
                  <a:pt x="7648827" y="6225027"/>
                </a:cubicBezTo>
                <a:cubicBezTo>
                  <a:pt x="7655701" y="6223300"/>
                  <a:pt x="7659124" y="6217454"/>
                  <a:pt x="7658336" y="6210639"/>
                </a:cubicBezTo>
                <a:lnTo>
                  <a:pt x="7657700" y="6205248"/>
                </a:lnTo>
                <a:cubicBezTo>
                  <a:pt x="7657670" y="6204854"/>
                  <a:pt x="7657367" y="6204521"/>
                  <a:pt x="7657276" y="6204127"/>
                </a:cubicBezTo>
                <a:cubicBezTo>
                  <a:pt x="7657670" y="6203824"/>
                  <a:pt x="7658185" y="6203703"/>
                  <a:pt x="7658548" y="6203339"/>
                </a:cubicBezTo>
                <a:cubicBezTo>
                  <a:pt x="7663303" y="6198614"/>
                  <a:pt x="7663878" y="6191223"/>
                  <a:pt x="7659366" y="6186135"/>
                </a:cubicBezTo>
                <a:close/>
                <a:moveTo>
                  <a:pt x="7688801" y="6193132"/>
                </a:moveTo>
                <a:cubicBezTo>
                  <a:pt x="7695736" y="6191708"/>
                  <a:pt x="7699067" y="6185317"/>
                  <a:pt x="7698309" y="6178744"/>
                </a:cubicBezTo>
                <a:lnTo>
                  <a:pt x="7697674" y="6173353"/>
                </a:lnTo>
                <a:cubicBezTo>
                  <a:pt x="7696947" y="6167083"/>
                  <a:pt x="7689982" y="6163114"/>
                  <a:pt x="7684076" y="6163872"/>
                </a:cubicBezTo>
                <a:cubicBezTo>
                  <a:pt x="7684258" y="6162720"/>
                  <a:pt x="7684440" y="6161570"/>
                  <a:pt x="7684319" y="6160449"/>
                </a:cubicBezTo>
                <a:cubicBezTo>
                  <a:pt x="7688862" y="6163690"/>
                  <a:pt x="7695190" y="6163660"/>
                  <a:pt x="7699491" y="6159843"/>
                </a:cubicBezTo>
                <a:lnTo>
                  <a:pt x="7700429" y="6159025"/>
                </a:lnTo>
                <a:cubicBezTo>
                  <a:pt x="7706183" y="6168990"/>
                  <a:pt x="7724717" y="6165628"/>
                  <a:pt x="7723111" y="6151938"/>
                </a:cubicBezTo>
                <a:cubicBezTo>
                  <a:pt x="7722051" y="6142638"/>
                  <a:pt x="7713057" y="6139821"/>
                  <a:pt x="7706304" y="6142214"/>
                </a:cubicBezTo>
                <a:cubicBezTo>
                  <a:pt x="7705820" y="6141094"/>
                  <a:pt x="7705305" y="6139973"/>
                  <a:pt x="7704457" y="6139064"/>
                </a:cubicBezTo>
                <a:cubicBezTo>
                  <a:pt x="7700005" y="6134097"/>
                  <a:pt x="7692192" y="6133794"/>
                  <a:pt x="7687226" y="6138156"/>
                </a:cubicBezTo>
                <a:lnTo>
                  <a:pt x="7683168" y="6141760"/>
                </a:lnTo>
                <a:cubicBezTo>
                  <a:pt x="7680231" y="6144365"/>
                  <a:pt x="7679140" y="6148242"/>
                  <a:pt x="7679474" y="6151998"/>
                </a:cubicBezTo>
                <a:lnTo>
                  <a:pt x="7673780" y="6147485"/>
                </a:lnTo>
                <a:cubicBezTo>
                  <a:pt x="7668632" y="6143396"/>
                  <a:pt x="7660728" y="6144365"/>
                  <a:pt x="7656670" y="6149544"/>
                </a:cubicBezTo>
                <a:cubicBezTo>
                  <a:pt x="7652582" y="6154755"/>
                  <a:pt x="7653551" y="6162569"/>
                  <a:pt x="7658730" y="6166658"/>
                </a:cubicBezTo>
                <a:lnTo>
                  <a:pt x="7664726" y="6171414"/>
                </a:lnTo>
                <a:cubicBezTo>
                  <a:pt x="7667360" y="6173504"/>
                  <a:pt x="7670722" y="6174231"/>
                  <a:pt x="7673932" y="6173776"/>
                </a:cubicBezTo>
                <a:cubicBezTo>
                  <a:pt x="7673659" y="6175230"/>
                  <a:pt x="7673568" y="6176745"/>
                  <a:pt x="7673750" y="6178259"/>
                </a:cubicBezTo>
                <a:lnTo>
                  <a:pt x="7674386" y="6183651"/>
                </a:lnTo>
                <a:cubicBezTo>
                  <a:pt x="7675174" y="6190163"/>
                  <a:pt x="7682774" y="6194374"/>
                  <a:pt x="7688801" y="6193132"/>
                </a:cubicBezTo>
                <a:close/>
                <a:moveTo>
                  <a:pt x="7710272" y="6235477"/>
                </a:moveTo>
                <a:cubicBezTo>
                  <a:pt x="7699855" y="6223725"/>
                  <a:pt x="7681472" y="6239718"/>
                  <a:pt x="7691890" y="6251470"/>
                </a:cubicBezTo>
                <a:cubicBezTo>
                  <a:pt x="7702277" y="6263253"/>
                  <a:pt x="7720689" y="6247230"/>
                  <a:pt x="7710272" y="6235477"/>
                </a:cubicBezTo>
                <a:close/>
                <a:moveTo>
                  <a:pt x="7761693" y="6252864"/>
                </a:moveTo>
                <a:cubicBezTo>
                  <a:pt x="7757272" y="6248986"/>
                  <a:pt x="7752002" y="6249380"/>
                  <a:pt x="7747520" y="6251955"/>
                </a:cubicBezTo>
                <a:cubicBezTo>
                  <a:pt x="7743462" y="6245867"/>
                  <a:pt x="7737315" y="6241474"/>
                  <a:pt x="7729562" y="6240868"/>
                </a:cubicBezTo>
                <a:cubicBezTo>
                  <a:pt x="7723232" y="6240354"/>
                  <a:pt x="7716328" y="6243564"/>
                  <a:pt x="7715329" y="6250561"/>
                </a:cubicBezTo>
                <a:cubicBezTo>
                  <a:pt x="7714481" y="6256528"/>
                  <a:pt x="7718236" y="6264252"/>
                  <a:pt x="7725049" y="6264798"/>
                </a:cubicBezTo>
                <a:cubicBezTo>
                  <a:pt x="7725807" y="6264858"/>
                  <a:pt x="7726534" y="6265010"/>
                  <a:pt x="7727261" y="6265131"/>
                </a:cubicBezTo>
                <a:cubicBezTo>
                  <a:pt x="7727291" y="6265161"/>
                  <a:pt x="7727291" y="6265192"/>
                  <a:pt x="7727321" y="6265222"/>
                </a:cubicBezTo>
                <a:cubicBezTo>
                  <a:pt x="7727351" y="6265282"/>
                  <a:pt x="7727412" y="6265343"/>
                  <a:pt x="7727442" y="6265404"/>
                </a:cubicBezTo>
                <a:cubicBezTo>
                  <a:pt x="7727473" y="6265525"/>
                  <a:pt x="7727594" y="6265828"/>
                  <a:pt x="7727836" y="6266433"/>
                </a:cubicBezTo>
                <a:cubicBezTo>
                  <a:pt x="7729895" y="6271855"/>
                  <a:pt x="7735497" y="6274945"/>
                  <a:pt x="7741100" y="6274127"/>
                </a:cubicBezTo>
                <a:cubicBezTo>
                  <a:pt x="7741282" y="6274309"/>
                  <a:pt x="7741372" y="6274611"/>
                  <a:pt x="7741585" y="6274763"/>
                </a:cubicBezTo>
                <a:cubicBezTo>
                  <a:pt x="7747035" y="6279549"/>
                  <a:pt x="7753849" y="6278004"/>
                  <a:pt x="7758785" y="6273612"/>
                </a:cubicBezTo>
                <a:lnTo>
                  <a:pt x="7762843" y="6270008"/>
                </a:lnTo>
                <a:cubicBezTo>
                  <a:pt x="7767779" y="6265706"/>
                  <a:pt x="7766205" y="6256801"/>
                  <a:pt x="7761693" y="6252864"/>
                </a:cubicBezTo>
                <a:close/>
                <a:moveTo>
                  <a:pt x="7790461" y="6229328"/>
                </a:moveTo>
                <a:cubicBezTo>
                  <a:pt x="7789341" y="6219605"/>
                  <a:pt x="7779529" y="6217576"/>
                  <a:pt x="7772776" y="6221211"/>
                </a:cubicBezTo>
                <a:cubicBezTo>
                  <a:pt x="7773079" y="6218696"/>
                  <a:pt x="7772473" y="6216000"/>
                  <a:pt x="7770142" y="6213366"/>
                </a:cubicBezTo>
                <a:cubicBezTo>
                  <a:pt x="7759876" y="6201795"/>
                  <a:pt x="7739586" y="6215334"/>
                  <a:pt x="7749973" y="6227056"/>
                </a:cubicBezTo>
                <a:cubicBezTo>
                  <a:pt x="7754788" y="6232508"/>
                  <a:pt x="7761753" y="6232266"/>
                  <a:pt x="7766780" y="6229419"/>
                </a:cubicBezTo>
                <a:cubicBezTo>
                  <a:pt x="7766508" y="6230691"/>
                  <a:pt x="7766266" y="6231963"/>
                  <a:pt x="7766447" y="6233478"/>
                </a:cubicBezTo>
                <a:cubicBezTo>
                  <a:pt x="7768234" y="6249047"/>
                  <a:pt x="7792249" y="6244897"/>
                  <a:pt x="7790461" y="6229328"/>
                </a:cubicBezTo>
                <a:close/>
                <a:moveTo>
                  <a:pt x="7803060" y="6141336"/>
                </a:moveTo>
                <a:cubicBezTo>
                  <a:pt x="7802787" y="6135096"/>
                  <a:pt x="7796881" y="6128947"/>
                  <a:pt x="7790311" y="6129704"/>
                </a:cubicBezTo>
                <a:lnTo>
                  <a:pt x="7779560" y="6130946"/>
                </a:lnTo>
                <a:cubicBezTo>
                  <a:pt x="7776773" y="6131250"/>
                  <a:pt x="7774290" y="6132491"/>
                  <a:pt x="7772292" y="6134218"/>
                </a:cubicBezTo>
                <a:cubicBezTo>
                  <a:pt x="7761904" y="6123434"/>
                  <a:pt x="7746551" y="6141457"/>
                  <a:pt x="7756665" y="6152907"/>
                </a:cubicBezTo>
                <a:cubicBezTo>
                  <a:pt x="7757877" y="6154270"/>
                  <a:pt x="7759179" y="6155148"/>
                  <a:pt x="7760481" y="6155754"/>
                </a:cubicBezTo>
                <a:lnTo>
                  <a:pt x="7759361" y="6155875"/>
                </a:lnTo>
                <a:cubicBezTo>
                  <a:pt x="7755212" y="6156360"/>
                  <a:pt x="7751487" y="6159025"/>
                  <a:pt x="7749519" y="6162690"/>
                </a:cubicBezTo>
                <a:cubicBezTo>
                  <a:pt x="7743734" y="6154451"/>
                  <a:pt x="7728533" y="6157299"/>
                  <a:pt x="7727655" y="6168506"/>
                </a:cubicBezTo>
                <a:cubicBezTo>
                  <a:pt x="7721749" y="6171626"/>
                  <a:pt x="7718145" y="6180077"/>
                  <a:pt x="7722445" y="6187135"/>
                </a:cubicBezTo>
                <a:cubicBezTo>
                  <a:pt x="7717872" y="6184651"/>
                  <a:pt x="7712815" y="6183197"/>
                  <a:pt x="7707516" y="6183651"/>
                </a:cubicBezTo>
                <a:cubicBezTo>
                  <a:pt x="7701157" y="6184196"/>
                  <a:pt x="7695797" y="6190830"/>
                  <a:pt x="7696826" y="6197160"/>
                </a:cubicBezTo>
                <a:cubicBezTo>
                  <a:pt x="7697916" y="6203854"/>
                  <a:pt x="7703549" y="6208428"/>
                  <a:pt x="7710362" y="6207853"/>
                </a:cubicBezTo>
                <a:cubicBezTo>
                  <a:pt x="7710574" y="6207853"/>
                  <a:pt x="7710666" y="6207853"/>
                  <a:pt x="7710817" y="6207823"/>
                </a:cubicBezTo>
                <a:cubicBezTo>
                  <a:pt x="7710877" y="6207823"/>
                  <a:pt x="7710908" y="6207823"/>
                  <a:pt x="7710968" y="6207853"/>
                </a:cubicBezTo>
                <a:cubicBezTo>
                  <a:pt x="7711029" y="6207883"/>
                  <a:pt x="7711029" y="6207883"/>
                  <a:pt x="7711089" y="6207944"/>
                </a:cubicBezTo>
                <a:cubicBezTo>
                  <a:pt x="7711726" y="6208428"/>
                  <a:pt x="7712331" y="6208973"/>
                  <a:pt x="7712876" y="6209549"/>
                </a:cubicBezTo>
                <a:cubicBezTo>
                  <a:pt x="7717601" y="6214153"/>
                  <a:pt x="7726291" y="6212093"/>
                  <a:pt x="7729956" y="6207338"/>
                </a:cubicBezTo>
                <a:cubicBezTo>
                  <a:pt x="7733711" y="6202461"/>
                  <a:pt x="7732742" y="6196918"/>
                  <a:pt x="7729501" y="6192495"/>
                </a:cubicBezTo>
                <a:cubicBezTo>
                  <a:pt x="7735982" y="6193798"/>
                  <a:pt x="7742463" y="6187801"/>
                  <a:pt x="7743129" y="6180652"/>
                </a:cubicBezTo>
                <a:cubicBezTo>
                  <a:pt x="7744098" y="6180380"/>
                  <a:pt x="7745036" y="6180046"/>
                  <a:pt x="7745945" y="6179562"/>
                </a:cubicBezTo>
                <a:cubicBezTo>
                  <a:pt x="7745128" y="6181137"/>
                  <a:pt x="7744522" y="6182833"/>
                  <a:pt x="7744552" y="6184862"/>
                </a:cubicBezTo>
                <a:cubicBezTo>
                  <a:pt x="7744583" y="6190890"/>
                  <a:pt x="7750245" y="6197736"/>
                  <a:pt x="7756817" y="6196979"/>
                </a:cubicBezTo>
                <a:lnTo>
                  <a:pt x="7762208" y="6196342"/>
                </a:lnTo>
                <a:cubicBezTo>
                  <a:pt x="7763237" y="6196252"/>
                  <a:pt x="7764176" y="6195858"/>
                  <a:pt x="7765145" y="6195585"/>
                </a:cubicBezTo>
                <a:lnTo>
                  <a:pt x="7765872" y="6196161"/>
                </a:lnTo>
                <a:cubicBezTo>
                  <a:pt x="7771019" y="6200250"/>
                  <a:pt x="7778197" y="6200947"/>
                  <a:pt x="7783103" y="6195888"/>
                </a:cubicBezTo>
                <a:cubicBezTo>
                  <a:pt x="7787342" y="6191526"/>
                  <a:pt x="7788039" y="6182772"/>
                  <a:pt x="7782861" y="6178653"/>
                </a:cubicBezTo>
                <a:lnTo>
                  <a:pt x="7782073" y="6178017"/>
                </a:lnTo>
                <a:cubicBezTo>
                  <a:pt x="7790311" y="6177260"/>
                  <a:pt x="7797851" y="6166416"/>
                  <a:pt x="7791068" y="6157420"/>
                </a:cubicBezTo>
                <a:cubicBezTo>
                  <a:pt x="7790038" y="6156057"/>
                  <a:pt x="7788886" y="6155178"/>
                  <a:pt x="7787705" y="6154482"/>
                </a:cubicBezTo>
                <a:lnTo>
                  <a:pt x="7791491" y="6154028"/>
                </a:lnTo>
                <a:cubicBezTo>
                  <a:pt x="7798002" y="6153331"/>
                  <a:pt x="7803392" y="6148242"/>
                  <a:pt x="7803060" y="6141336"/>
                </a:cubicBezTo>
                <a:close/>
                <a:moveTo>
                  <a:pt x="7818443" y="6079968"/>
                </a:moveTo>
                <a:cubicBezTo>
                  <a:pt x="7817262" y="6073153"/>
                  <a:pt x="7810903" y="6069306"/>
                  <a:pt x="7804331" y="6070064"/>
                </a:cubicBezTo>
                <a:lnTo>
                  <a:pt x="7793580" y="6071306"/>
                </a:lnTo>
                <a:cubicBezTo>
                  <a:pt x="7792006" y="6071487"/>
                  <a:pt x="7790582" y="6072063"/>
                  <a:pt x="7789311" y="6072881"/>
                </a:cubicBezTo>
                <a:cubicBezTo>
                  <a:pt x="7791582" y="6072305"/>
                  <a:pt x="7793793" y="6071306"/>
                  <a:pt x="7795458" y="6069367"/>
                </a:cubicBezTo>
                <a:cubicBezTo>
                  <a:pt x="7799607" y="6064460"/>
                  <a:pt x="7799244" y="6056282"/>
                  <a:pt x="7794096" y="6052193"/>
                </a:cubicBezTo>
                <a:lnTo>
                  <a:pt x="7788099" y="6047437"/>
                </a:lnTo>
                <a:cubicBezTo>
                  <a:pt x="7782951" y="6043348"/>
                  <a:pt x="7775290" y="6043681"/>
                  <a:pt x="7770929" y="6048800"/>
                </a:cubicBezTo>
                <a:cubicBezTo>
                  <a:pt x="7766780" y="6053707"/>
                  <a:pt x="7767144" y="6061885"/>
                  <a:pt x="7772292" y="6065975"/>
                </a:cubicBezTo>
                <a:lnTo>
                  <a:pt x="7776228" y="6069095"/>
                </a:lnTo>
                <a:cubicBezTo>
                  <a:pt x="7768657" y="6065823"/>
                  <a:pt x="7758543" y="6069125"/>
                  <a:pt x="7759724" y="6079332"/>
                </a:cubicBezTo>
                <a:cubicBezTo>
                  <a:pt x="7760754" y="6088207"/>
                  <a:pt x="7769264" y="6092085"/>
                  <a:pt x="7775955" y="6090812"/>
                </a:cubicBezTo>
                <a:cubicBezTo>
                  <a:pt x="7773775" y="6092721"/>
                  <a:pt x="7772504" y="6095659"/>
                  <a:pt x="7772957" y="6099657"/>
                </a:cubicBezTo>
                <a:cubicBezTo>
                  <a:pt x="7774745" y="6115074"/>
                  <a:pt x="7799123" y="6115408"/>
                  <a:pt x="7797336" y="6099839"/>
                </a:cubicBezTo>
                <a:cubicBezTo>
                  <a:pt x="7797124" y="6098021"/>
                  <a:pt x="7796428" y="6096597"/>
                  <a:pt x="7795700" y="6095204"/>
                </a:cubicBezTo>
                <a:cubicBezTo>
                  <a:pt x="7796428" y="6095234"/>
                  <a:pt x="7797094" y="6095416"/>
                  <a:pt x="7797820" y="6095326"/>
                </a:cubicBezTo>
                <a:lnTo>
                  <a:pt x="7808571" y="6094084"/>
                </a:lnTo>
                <a:cubicBezTo>
                  <a:pt x="7815082" y="6093327"/>
                  <a:pt x="7819534" y="6086178"/>
                  <a:pt x="7818443" y="6079968"/>
                </a:cubicBezTo>
                <a:close/>
                <a:moveTo>
                  <a:pt x="7835039" y="6034503"/>
                </a:moveTo>
                <a:cubicBezTo>
                  <a:pt x="7833252" y="6018904"/>
                  <a:pt x="7809207" y="6023023"/>
                  <a:pt x="7810994" y="6038562"/>
                </a:cubicBezTo>
                <a:cubicBezTo>
                  <a:pt x="7812780" y="6054161"/>
                  <a:pt x="7836825" y="6050072"/>
                  <a:pt x="7835039" y="6034503"/>
                </a:cubicBezTo>
                <a:close/>
                <a:moveTo>
                  <a:pt x="7826892" y="6227541"/>
                </a:moveTo>
                <a:cubicBezTo>
                  <a:pt x="7836341" y="6240081"/>
                  <a:pt x="7854965" y="6224361"/>
                  <a:pt x="7845546" y="6211851"/>
                </a:cubicBezTo>
                <a:cubicBezTo>
                  <a:pt x="7836129" y="6199311"/>
                  <a:pt x="7817504" y="6215001"/>
                  <a:pt x="7826892" y="6227541"/>
                </a:cubicBezTo>
                <a:close/>
                <a:moveTo>
                  <a:pt x="7854298" y="6259436"/>
                </a:moveTo>
                <a:cubicBezTo>
                  <a:pt x="7849817" y="6254166"/>
                  <a:pt x="7842397" y="6254075"/>
                  <a:pt x="7837128" y="6258043"/>
                </a:cubicBezTo>
                <a:lnTo>
                  <a:pt x="7828467" y="6264556"/>
                </a:lnTo>
                <a:cubicBezTo>
                  <a:pt x="7823198" y="6268523"/>
                  <a:pt x="7822986" y="6276944"/>
                  <a:pt x="7827074" y="6281730"/>
                </a:cubicBezTo>
                <a:cubicBezTo>
                  <a:pt x="7831556" y="6287000"/>
                  <a:pt x="7838976" y="6287091"/>
                  <a:pt x="7844244" y="6283123"/>
                </a:cubicBezTo>
                <a:lnTo>
                  <a:pt x="7852906" y="6276611"/>
                </a:lnTo>
                <a:cubicBezTo>
                  <a:pt x="7858175" y="6272673"/>
                  <a:pt x="7858356" y="6264252"/>
                  <a:pt x="7854298" y="6259436"/>
                </a:cubicBezTo>
                <a:close/>
                <a:moveTo>
                  <a:pt x="7861264" y="6087117"/>
                </a:moveTo>
                <a:lnTo>
                  <a:pt x="7860628" y="6081725"/>
                </a:lnTo>
                <a:cubicBezTo>
                  <a:pt x="7859871" y="6075182"/>
                  <a:pt x="7855783" y="6069458"/>
                  <a:pt x="7848605" y="6069367"/>
                </a:cubicBezTo>
                <a:cubicBezTo>
                  <a:pt x="7842669" y="6069306"/>
                  <a:pt x="7835492" y="6074819"/>
                  <a:pt x="7836250" y="6081392"/>
                </a:cubicBezTo>
                <a:lnTo>
                  <a:pt x="7836856" y="6086784"/>
                </a:lnTo>
                <a:cubicBezTo>
                  <a:pt x="7837612" y="6093327"/>
                  <a:pt x="7841701" y="6099021"/>
                  <a:pt x="7848878" y="6099142"/>
                </a:cubicBezTo>
                <a:cubicBezTo>
                  <a:pt x="7854844" y="6099233"/>
                  <a:pt x="7862021" y="6093690"/>
                  <a:pt x="7861264" y="6087117"/>
                </a:cubicBezTo>
                <a:close/>
                <a:moveTo>
                  <a:pt x="7883219" y="6117801"/>
                </a:moveTo>
                <a:cubicBezTo>
                  <a:pt x="7882371" y="6116559"/>
                  <a:pt x="7881311" y="6115529"/>
                  <a:pt x="7880130" y="6114651"/>
                </a:cubicBezTo>
                <a:cubicBezTo>
                  <a:pt x="7879707" y="6113560"/>
                  <a:pt x="7879192" y="6112500"/>
                  <a:pt x="7878404" y="6111470"/>
                </a:cubicBezTo>
                <a:cubicBezTo>
                  <a:pt x="7870137" y="6100475"/>
                  <a:pt x="7855540" y="6112318"/>
                  <a:pt x="7858598" y="6123798"/>
                </a:cubicBezTo>
                <a:cubicBezTo>
                  <a:pt x="7858417" y="6124343"/>
                  <a:pt x="7858175" y="6124858"/>
                  <a:pt x="7858054" y="6125434"/>
                </a:cubicBezTo>
                <a:cubicBezTo>
                  <a:pt x="7856843" y="6131461"/>
                  <a:pt x="7859810" y="6136399"/>
                  <a:pt x="7863535" y="6140790"/>
                </a:cubicBezTo>
                <a:cubicBezTo>
                  <a:pt x="7867684" y="6145667"/>
                  <a:pt x="7876859" y="6144728"/>
                  <a:pt x="7880767" y="6140124"/>
                </a:cubicBezTo>
                <a:cubicBezTo>
                  <a:pt x="7883492" y="6136883"/>
                  <a:pt x="7884128" y="6133370"/>
                  <a:pt x="7883461" y="6129947"/>
                </a:cubicBezTo>
                <a:cubicBezTo>
                  <a:pt x="7885490" y="6126191"/>
                  <a:pt x="7885763" y="6121527"/>
                  <a:pt x="7883219" y="6117801"/>
                </a:cubicBezTo>
                <a:close/>
                <a:moveTo>
                  <a:pt x="9700424" y="3570296"/>
                </a:moveTo>
                <a:cubicBezTo>
                  <a:pt x="9702544" y="3585017"/>
                  <a:pt x="9725771" y="3583684"/>
                  <a:pt x="9723742" y="3568781"/>
                </a:cubicBezTo>
                <a:cubicBezTo>
                  <a:pt x="9723621" y="3567963"/>
                  <a:pt x="9723227" y="3567388"/>
                  <a:pt x="9722985" y="3566661"/>
                </a:cubicBezTo>
                <a:cubicBezTo>
                  <a:pt x="9724711" y="3560512"/>
                  <a:pt x="9721925" y="3555332"/>
                  <a:pt x="9716504" y="3552122"/>
                </a:cubicBezTo>
                <a:cubicBezTo>
                  <a:pt x="9714324" y="3550849"/>
                  <a:pt x="9712174" y="3549577"/>
                  <a:pt x="9710024" y="3548275"/>
                </a:cubicBezTo>
                <a:cubicBezTo>
                  <a:pt x="9704603" y="3545064"/>
                  <a:pt x="9696335" y="3548972"/>
                  <a:pt x="9694216" y="3554515"/>
                </a:cubicBezTo>
                <a:cubicBezTo>
                  <a:pt x="9691672" y="3561239"/>
                  <a:pt x="9694639" y="3566873"/>
                  <a:pt x="9700424" y="3570296"/>
                </a:cubicBezTo>
                <a:close/>
                <a:moveTo>
                  <a:pt x="9639222" y="3564601"/>
                </a:moveTo>
                <a:cubicBezTo>
                  <a:pt x="9637889" y="3567327"/>
                  <a:pt x="9637677" y="3570568"/>
                  <a:pt x="9639283" y="3573779"/>
                </a:cubicBezTo>
                <a:cubicBezTo>
                  <a:pt x="9639373" y="3574082"/>
                  <a:pt x="9639433" y="3574385"/>
                  <a:pt x="9639525" y="3574657"/>
                </a:cubicBezTo>
                <a:cubicBezTo>
                  <a:pt x="9630228" y="3571659"/>
                  <a:pt x="9618599" y="3581412"/>
                  <a:pt x="9625594" y="3591347"/>
                </a:cubicBezTo>
                <a:cubicBezTo>
                  <a:pt x="9630197" y="3597920"/>
                  <a:pt x="9634346" y="3606250"/>
                  <a:pt x="9641705" y="3610188"/>
                </a:cubicBezTo>
                <a:cubicBezTo>
                  <a:pt x="9642674" y="3610733"/>
                  <a:pt x="9643673" y="3611096"/>
                  <a:pt x="9644642" y="3611429"/>
                </a:cubicBezTo>
                <a:lnTo>
                  <a:pt x="9647368" y="3613489"/>
                </a:lnTo>
                <a:cubicBezTo>
                  <a:pt x="9652395" y="3617306"/>
                  <a:pt x="9660238" y="3615246"/>
                  <a:pt x="9663569" y="3610218"/>
                </a:cubicBezTo>
                <a:cubicBezTo>
                  <a:pt x="9663842" y="3609824"/>
                  <a:pt x="9664024" y="3609400"/>
                  <a:pt x="9664206" y="3608976"/>
                </a:cubicBezTo>
                <a:cubicBezTo>
                  <a:pt x="9665750" y="3608219"/>
                  <a:pt x="9667233" y="3607371"/>
                  <a:pt x="9668687" y="3606462"/>
                </a:cubicBezTo>
                <a:cubicBezTo>
                  <a:pt x="9670504" y="3605311"/>
                  <a:pt x="9671958" y="3603524"/>
                  <a:pt x="9672958" y="3601525"/>
                </a:cubicBezTo>
                <a:cubicBezTo>
                  <a:pt x="9674410" y="3600919"/>
                  <a:pt x="9675712" y="3600131"/>
                  <a:pt x="9676561" y="3599010"/>
                </a:cubicBezTo>
                <a:cubicBezTo>
                  <a:pt x="9677833" y="3597314"/>
                  <a:pt x="9678954" y="3595679"/>
                  <a:pt x="9679892" y="3593952"/>
                </a:cubicBezTo>
                <a:cubicBezTo>
                  <a:pt x="9679953" y="3594285"/>
                  <a:pt x="9679862" y="3594558"/>
                  <a:pt x="9679953" y="3594891"/>
                </a:cubicBezTo>
                <a:cubicBezTo>
                  <a:pt x="9683768" y="3609854"/>
                  <a:pt x="9706057" y="3600798"/>
                  <a:pt x="9702271" y="3586046"/>
                </a:cubicBezTo>
                <a:cubicBezTo>
                  <a:pt x="9699546" y="3575415"/>
                  <a:pt x="9687614" y="3577020"/>
                  <a:pt x="9682254" y="3584108"/>
                </a:cubicBezTo>
                <a:cubicBezTo>
                  <a:pt x="9682224" y="3583017"/>
                  <a:pt x="9682345" y="3581957"/>
                  <a:pt x="9682073" y="3580685"/>
                </a:cubicBezTo>
                <a:cubicBezTo>
                  <a:pt x="9681437" y="3577868"/>
                  <a:pt x="9682799" y="3576808"/>
                  <a:pt x="9681073" y="3580927"/>
                </a:cubicBezTo>
                <a:cubicBezTo>
                  <a:pt x="9683526" y="3575112"/>
                  <a:pt x="9682496" y="3568296"/>
                  <a:pt x="9676561" y="3565025"/>
                </a:cubicBezTo>
                <a:cubicBezTo>
                  <a:pt x="9673714" y="3563450"/>
                  <a:pt x="9669838" y="3563268"/>
                  <a:pt x="9666537" y="3564419"/>
                </a:cubicBezTo>
                <a:cubicBezTo>
                  <a:pt x="9665326" y="3563632"/>
                  <a:pt x="9663963" y="3563087"/>
                  <a:pt x="9662449" y="3562511"/>
                </a:cubicBezTo>
                <a:cubicBezTo>
                  <a:pt x="9661965" y="3562269"/>
                  <a:pt x="9661450" y="3562026"/>
                  <a:pt x="9660995" y="3561754"/>
                </a:cubicBezTo>
                <a:cubicBezTo>
                  <a:pt x="9659239" y="3560482"/>
                  <a:pt x="9657331" y="3559391"/>
                  <a:pt x="9655575" y="3558089"/>
                </a:cubicBezTo>
                <a:cubicBezTo>
                  <a:pt x="9649094" y="3553303"/>
                  <a:pt x="9641674" y="3558149"/>
                  <a:pt x="9639222" y="3564601"/>
                </a:cubicBezTo>
                <a:close/>
                <a:moveTo>
                  <a:pt x="9612330" y="3985449"/>
                </a:moveTo>
                <a:cubicBezTo>
                  <a:pt x="9615146" y="3984420"/>
                  <a:pt x="9617539" y="3982330"/>
                  <a:pt x="9618871" y="3979119"/>
                </a:cubicBezTo>
                <a:cubicBezTo>
                  <a:pt x="9619507" y="3977635"/>
                  <a:pt x="9619749" y="3975908"/>
                  <a:pt x="9619659" y="3974151"/>
                </a:cubicBezTo>
                <a:cubicBezTo>
                  <a:pt x="9621355" y="3974121"/>
                  <a:pt x="9623081" y="3973757"/>
                  <a:pt x="9624685" y="3972879"/>
                </a:cubicBezTo>
                <a:lnTo>
                  <a:pt x="9629379" y="3970335"/>
                </a:lnTo>
                <a:cubicBezTo>
                  <a:pt x="9634891" y="3967336"/>
                  <a:pt x="9637950" y="3960006"/>
                  <a:pt x="9634739" y="3954221"/>
                </a:cubicBezTo>
                <a:cubicBezTo>
                  <a:pt x="9631651" y="3948678"/>
                  <a:pt x="9624504" y="3945679"/>
                  <a:pt x="9618629" y="3948889"/>
                </a:cubicBezTo>
                <a:lnTo>
                  <a:pt x="9613935" y="3951434"/>
                </a:lnTo>
                <a:cubicBezTo>
                  <a:pt x="9610119" y="3953494"/>
                  <a:pt x="9607546" y="3957643"/>
                  <a:pt x="9607333" y="3961914"/>
                </a:cubicBezTo>
                <a:lnTo>
                  <a:pt x="9605183" y="3961278"/>
                </a:lnTo>
                <a:cubicBezTo>
                  <a:pt x="9598975" y="3959431"/>
                  <a:pt x="9592162" y="3961278"/>
                  <a:pt x="9589466" y="3967730"/>
                </a:cubicBezTo>
                <a:cubicBezTo>
                  <a:pt x="9587165" y="3973212"/>
                  <a:pt x="9589648" y="3981603"/>
                  <a:pt x="9595917" y="3983450"/>
                </a:cubicBezTo>
                <a:lnTo>
                  <a:pt x="9603154" y="3985601"/>
                </a:lnTo>
                <a:cubicBezTo>
                  <a:pt x="9604062" y="3985874"/>
                  <a:pt x="9605001" y="3985874"/>
                  <a:pt x="9605910" y="3985995"/>
                </a:cubicBezTo>
                <a:cubicBezTo>
                  <a:pt x="9605001" y="3986267"/>
                  <a:pt x="9604093" y="3986449"/>
                  <a:pt x="9603215" y="3986934"/>
                </a:cubicBezTo>
                <a:lnTo>
                  <a:pt x="9598521" y="3989478"/>
                </a:lnTo>
                <a:cubicBezTo>
                  <a:pt x="9592979" y="3992477"/>
                  <a:pt x="9591314" y="4001019"/>
                  <a:pt x="9594887" y="4006077"/>
                </a:cubicBezTo>
                <a:cubicBezTo>
                  <a:pt x="9598854" y="4011711"/>
                  <a:pt x="9605547" y="4012953"/>
                  <a:pt x="9611483" y="4009712"/>
                </a:cubicBezTo>
                <a:lnTo>
                  <a:pt x="9616176" y="4007168"/>
                </a:lnTo>
                <a:cubicBezTo>
                  <a:pt x="9621718" y="4004138"/>
                  <a:pt x="9623383" y="3995627"/>
                  <a:pt x="9619810" y="3990569"/>
                </a:cubicBezTo>
                <a:cubicBezTo>
                  <a:pt x="9617811" y="3987782"/>
                  <a:pt x="9615177" y="3986086"/>
                  <a:pt x="9612330" y="3985449"/>
                </a:cubicBezTo>
                <a:close/>
                <a:moveTo>
                  <a:pt x="9433114" y="4479085"/>
                </a:moveTo>
                <a:cubicBezTo>
                  <a:pt x="9435386" y="4475510"/>
                  <a:pt x="9435900" y="4471088"/>
                  <a:pt x="9433477" y="4466999"/>
                </a:cubicBezTo>
                <a:cubicBezTo>
                  <a:pt x="9430479" y="4461941"/>
                  <a:pt x="9422515" y="4459124"/>
                  <a:pt x="9417367" y="4462880"/>
                </a:cubicBezTo>
                <a:cubicBezTo>
                  <a:pt x="9412340" y="4466545"/>
                  <a:pt x="9408251" y="4471361"/>
                  <a:pt x="9408221" y="4477934"/>
                </a:cubicBezTo>
                <a:cubicBezTo>
                  <a:pt x="9408191" y="4483931"/>
                  <a:pt x="9411068" y="4488747"/>
                  <a:pt x="9414913" y="4493109"/>
                </a:cubicBezTo>
                <a:cubicBezTo>
                  <a:pt x="9419093" y="4497865"/>
                  <a:pt x="9427330" y="4497259"/>
                  <a:pt x="9431539" y="4492958"/>
                </a:cubicBezTo>
                <a:cubicBezTo>
                  <a:pt x="9435415" y="4488990"/>
                  <a:pt x="9435476" y="4483568"/>
                  <a:pt x="9433114" y="4479085"/>
                </a:cubicBezTo>
                <a:close/>
                <a:moveTo>
                  <a:pt x="9427178" y="4409539"/>
                </a:moveTo>
                <a:cubicBezTo>
                  <a:pt x="9417730" y="4407964"/>
                  <a:pt x="9411613" y="4416597"/>
                  <a:pt x="9412309" y="4423715"/>
                </a:cubicBezTo>
                <a:cubicBezTo>
                  <a:pt x="9410341" y="4418687"/>
                  <a:pt x="9405677" y="4415658"/>
                  <a:pt x="9400015" y="4416051"/>
                </a:cubicBezTo>
                <a:cubicBezTo>
                  <a:pt x="9392625" y="4416566"/>
                  <a:pt x="9383904" y="4418111"/>
                  <a:pt x="9378726" y="4423897"/>
                </a:cubicBezTo>
                <a:cubicBezTo>
                  <a:pt x="9377908" y="4424472"/>
                  <a:pt x="9377120" y="4425078"/>
                  <a:pt x="9376424" y="4425774"/>
                </a:cubicBezTo>
                <a:cubicBezTo>
                  <a:pt x="9372941" y="4429258"/>
                  <a:pt x="9371730" y="4434316"/>
                  <a:pt x="9373729" y="4438981"/>
                </a:cubicBezTo>
                <a:cubicBezTo>
                  <a:pt x="9375728" y="4443615"/>
                  <a:pt x="9379543" y="4445069"/>
                  <a:pt x="9383994" y="4446341"/>
                </a:cubicBezTo>
                <a:cubicBezTo>
                  <a:pt x="9380482" y="4445342"/>
                  <a:pt x="9384358" y="4446523"/>
                  <a:pt x="9385024" y="4446796"/>
                </a:cubicBezTo>
                <a:cubicBezTo>
                  <a:pt x="9385903" y="4447129"/>
                  <a:pt x="9386750" y="4447553"/>
                  <a:pt x="9387628" y="4447916"/>
                </a:cubicBezTo>
                <a:cubicBezTo>
                  <a:pt x="9387780" y="4447977"/>
                  <a:pt x="9387841" y="4448007"/>
                  <a:pt x="9387962" y="4448068"/>
                </a:cubicBezTo>
                <a:cubicBezTo>
                  <a:pt x="9388234" y="4448250"/>
                  <a:pt x="9388477" y="4448431"/>
                  <a:pt x="9388719" y="4448613"/>
                </a:cubicBezTo>
                <a:cubicBezTo>
                  <a:pt x="9391354" y="4453884"/>
                  <a:pt x="9398228" y="4456276"/>
                  <a:pt x="9403588" y="4454005"/>
                </a:cubicBezTo>
                <a:cubicBezTo>
                  <a:pt x="9409675" y="4451430"/>
                  <a:pt x="9412067" y="4444554"/>
                  <a:pt x="9409826" y="4438587"/>
                </a:cubicBezTo>
                <a:cubicBezTo>
                  <a:pt x="9409584" y="4437951"/>
                  <a:pt x="9409221" y="4437436"/>
                  <a:pt x="9408917" y="4436860"/>
                </a:cubicBezTo>
                <a:cubicBezTo>
                  <a:pt x="9411734" y="4434498"/>
                  <a:pt x="9413521" y="4430803"/>
                  <a:pt x="9413309" y="4427198"/>
                </a:cubicBezTo>
                <a:cubicBezTo>
                  <a:pt x="9414550" y="4429621"/>
                  <a:pt x="9416912" y="4431499"/>
                  <a:pt x="9420638" y="4432105"/>
                </a:cubicBezTo>
                <a:cubicBezTo>
                  <a:pt x="9435325" y="4434589"/>
                  <a:pt x="9442108" y="4412023"/>
                  <a:pt x="9427178" y="4409539"/>
                </a:cubicBezTo>
                <a:close/>
                <a:moveTo>
                  <a:pt x="9249416" y="4773291"/>
                </a:moveTo>
                <a:cubicBezTo>
                  <a:pt x="9250052" y="4773594"/>
                  <a:pt x="9250597" y="4774018"/>
                  <a:pt x="9251324" y="4774200"/>
                </a:cubicBezTo>
                <a:cubicBezTo>
                  <a:pt x="9257169" y="4775623"/>
                  <a:pt x="9264467" y="4771837"/>
                  <a:pt x="9265527" y="4765536"/>
                </a:cubicBezTo>
                <a:lnTo>
                  <a:pt x="9266374" y="4760387"/>
                </a:lnTo>
                <a:cubicBezTo>
                  <a:pt x="9267162" y="4755753"/>
                  <a:pt x="9265557" y="4751058"/>
                  <a:pt x="9262045" y="4748301"/>
                </a:cubicBezTo>
                <a:cubicBezTo>
                  <a:pt x="9263376" y="4746515"/>
                  <a:pt x="9264436" y="4744546"/>
                  <a:pt x="9264618" y="4742395"/>
                </a:cubicBezTo>
                <a:cubicBezTo>
                  <a:pt x="9265224" y="4735671"/>
                  <a:pt x="9260227" y="4730673"/>
                  <a:pt x="9253928" y="4729643"/>
                </a:cubicBezTo>
                <a:lnTo>
                  <a:pt x="9248780" y="4728795"/>
                </a:lnTo>
                <a:cubicBezTo>
                  <a:pt x="9242511" y="4727735"/>
                  <a:pt x="9236546" y="4733490"/>
                  <a:pt x="9236031" y="4739487"/>
                </a:cubicBezTo>
                <a:cubicBezTo>
                  <a:pt x="9235486" y="4745515"/>
                  <a:pt x="9239544" y="4749998"/>
                  <a:pt x="9244904" y="4751633"/>
                </a:cubicBezTo>
                <a:cubicBezTo>
                  <a:pt x="9244299" y="4752633"/>
                  <a:pt x="9243692" y="4753663"/>
                  <a:pt x="9243481" y="4754844"/>
                </a:cubicBezTo>
                <a:lnTo>
                  <a:pt x="9242632" y="4759993"/>
                </a:lnTo>
                <a:cubicBezTo>
                  <a:pt x="9241996" y="4763689"/>
                  <a:pt x="9243026" y="4767294"/>
                  <a:pt x="9245177" y="4770050"/>
                </a:cubicBezTo>
                <a:cubicBezTo>
                  <a:pt x="9240694" y="4767384"/>
                  <a:pt x="9235092" y="4767233"/>
                  <a:pt x="9230943" y="4771080"/>
                </a:cubicBezTo>
                <a:cubicBezTo>
                  <a:pt x="9226492" y="4775199"/>
                  <a:pt x="9225583" y="4783438"/>
                  <a:pt x="9230277" y="4787830"/>
                </a:cubicBezTo>
                <a:lnTo>
                  <a:pt x="9234123" y="4791435"/>
                </a:lnTo>
                <a:cubicBezTo>
                  <a:pt x="9238787" y="4795796"/>
                  <a:pt x="9245933" y="4796644"/>
                  <a:pt x="9250869" y="4792071"/>
                </a:cubicBezTo>
                <a:cubicBezTo>
                  <a:pt x="9255321" y="4787951"/>
                  <a:pt x="9256230" y="4779712"/>
                  <a:pt x="9251505" y="4775321"/>
                </a:cubicBezTo>
                <a:lnTo>
                  <a:pt x="9249416" y="4773291"/>
                </a:lnTo>
                <a:close/>
                <a:moveTo>
                  <a:pt x="9223282" y="4951638"/>
                </a:moveTo>
                <a:cubicBezTo>
                  <a:pt x="9223736" y="4950730"/>
                  <a:pt x="9224220" y="4949820"/>
                  <a:pt x="9224402" y="4948791"/>
                </a:cubicBezTo>
                <a:lnTo>
                  <a:pt x="9225432" y="4942551"/>
                </a:lnTo>
                <a:cubicBezTo>
                  <a:pt x="9230308" y="4944792"/>
                  <a:pt x="9236212" y="4944066"/>
                  <a:pt x="9239695" y="4939583"/>
                </a:cubicBezTo>
                <a:cubicBezTo>
                  <a:pt x="9239847" y="4939401"/>
                  <a:pt x="9239998" y="4939189"/>
                  <a:pt x="9240119" y="4939007"/>
                </a:cubicBezTo>
                <a:cubicBezTo>
                  <a:pt x="9243389" y="4938098"/>
                  <a:pt x="9246237" y="4935978"/>
                  <a:pt x="9247326" y="4932585"/>
                </a:cubicBezTo>
                <a:cubicBezTo>
                  <a:pt x="9248720" y="4928163"/>
                  <a:pt x="9249598" y="4923923"/>
                  <a:pt x="9247145" y="4919652"/>
                </a:cubicBezTo>
                <a:cubicBezTo>
                  <a:pt x="9243783" y="4913776"/>
                  <a:pt x="9236515" y="4911928"/>
                  <a:pt x="9230671" y="4915199"/>
                </a:cubicBezTo>
                <a:cubicBezTo>
                  <a:pt x="9226674" y="4917440"/>
                  <a:pt x="9224039" y="4921409"/>
                  <a:pt x="9221283" y="4924952"/>
                </a:cubicBezTo>
                <a:cubicBezTo>
                  <a:pt x="9220949" y="4925407"/>
                  <a:pt x="9220799" y="4925952"/>
                  <a:pt x="9220526" y="4926467"/>
                </a:cubicBezTo>
                <a:cubicBezTo>
                  <a:pt x="9219315" y="4925710"/>
                  <a:pt x="9218012" y="4925135"/>
                  <a:pt x="9216559" y="4924862"/>
                </a:cubicBezTo>
                <a:cubicBezTo>
                  <a:pt x="9210321" y="4923771"/>
                  <a:pt x="9203991" y="4928133"/>
                  <a:pt x="9202931" y="4934433"/>
                </a:cubicBezTo>
                <a:lnTo>
                  <a:pt x="9201205" y="4944762"/>
                </a:lnTo>
                <a:cubicBezTo>
                  <a:pt x="9200963" y="4946125"/>
                  <a:pt x="9201114" y="4947519"/>
                  <a:pt x="9201356" y="4948821"/>
                </a:cubicBezTo>
                <a:cubicBezTo>
                  <a:pt x="9198358" y="4950245"/>
                  <a:pt x="9195936" y="4952698"/>
                  <a:pt x="9195179" y="4956151"/>
                </a:cubicBezTo>
                <a:cubicBezTo>
                  <a:pt x="9193846" y="4962209"/>
                  <a:pt x="9197086" y="4969236"/>
                  <a:pt x="9203568" y="4970660"/>
                </a:cubicBezTo>
                <a:lnTo>
                  <a:pt x="9213833" y="4972962"/>
                </a:lnTo>
                <a:cubicBezTo>
                  <a:pt x="9219860" y="4974325"/>
                  <a:pt x="9226945" y="4971024"/>
                  <a:pt x="9228370" y="4964572"/>
                </a:cubicBezTo>
                <a:cubicBezTo>
                  <a:pt x="9229429" y="4959726"/>
                  <a:pt x="9227431" y="4954364"/>
                  <a:pt x="9223282" y="4951638"/>
                </a:cubicBezTo>
                <a:close/>
                <a:moveTo>
                  <a:pt x="9166834" y="4933282"/>
                </a:moveTo>
                <a:cubicBezTo>
                  <a:pt x="9166167" y="4935887"/>
                  <a:pt x="9166319" y="4938674"/>
                  <a:pt x="9167833" y="4941430"/>
                </a:cubicBezTo>
                <a:cubicBezTo>
                  <a:pt x="9170680" y="4946489"/>
                  <a:pt x="9178644" y="4949669"/>
                  <a:pt x="9183853" y="4945974"/>
                </a:cubicBezTo>
                <a:lnTo>
                  <a:pt x="9189879" y="4941673"/>
                </a:lnTo>
                <a:cubicBezTo>
                  <a:pt x="9195058" y="4937977"/>
                  <a:pt x="9197753" y="4931616"/>
                  <a:pt x="9194422" y="4925649"/>
                </a:cubicBezTo>
                <a:cubicBezTo>
                  <a:pt x="9193362" y="4923741"/>
                  <a:pt x="9191424" y="4922257"/>
                  <a:pt x="9189304" y="4921166"/>
                </a:cubicBezTo>
                <a:cubicBezTo>
                  <a:pt x="9191363" y="4918895"/>
                  <a:pt x="9192605" y="4915896"/>
                  <a:pt x="9192393" y="4912624"/>
                </a:cubicBezTo>
                <a:cubicBezTo>
                  <a:pt x="9191999" y="4906385"/>
                  <a:pt x="9186275" y="4901084"/>
                  <a:pt x="9179916" y="4901630"/>
                </a:cubicBezTo>
                <a:cubicBezTo>
                  <a:pt x="9170407" y="4902417"/>
                  <a:pt x="9161625" y="4907385"/>
                  <a:pt x="9158112" y="4916683"/>
                </a:cubicBezTo>
                <a:cubicBezTo>
                  <a:pt x="9155962" y="4922408"/>
                  <a:pt x="9157112" y="4929708"/>
                  <a:pt x="9163321" y="4932495"/>
                </a:cubicBezTo>
                <a:cubicBezTo>
                  <a:pt x="9164381" y="4932919"/>
                  <a:pt x="9165592" y="4933131"/>
                  <a:pt x="9166834" y="4933282"/>
                </a:cubicBezTo>
                <a:close/>
                <a:moveTo>
                  <a:pt x="9148785" y="5150613"/>
                </a:moveTo>
                <a:cubicBezTo>
                  <a:pt x="9152146" y="5135710"/>
                  <a:pt x="9128677" y="5132196"/>
                  <a:pt x="9125346" y="5147008"/>
                </a:cubicBezTo>
                <a:cubicBezTo>
                  <a:pt x="9121985" y="5161911"/>
                  <a:pt x="9145454" y="5165425"/>
                  <a:pt x="9148785" y="5150613"/>
                </a:cubicBezTo>
                <a:close/>
                <a:moveTo>
                  <a:pt x="9130858" y="5040569"/>
                </a:moveTo>
                <a:cubicBezTo>
                  <a:pt x="9132856" y="5039146"/>
                  <a:pt x="9134855" y="5037692"/>
                  <a:pt x="9136883" y="5036268"/>
                </a:cubicBezTo>
                <a:cubicBezTo>
                  <a:pt x="9142062" y="5032573"/>
                  <a:pt x="9143092" y="5024879"/>
                  <a:pt x="9139337" y="5019821"/>
                </a:cubicBezTo>
                <a:cubicBezTo>
                  <a:pt x="9135490" y="5014641"/>
                  <a:pt x="9128071" y="5013642"/>
                  <a:pt x="9122893" y="5017367"/>
                </a:cubicBezTo>
                <a:cubicBezTo>
                  <a:pt x="9120894" y="5018791"/>
                  <a:pt x="9118865" y="5020214"/>
                  <a:pt x="9116867" y="5021668"/>
                </a:cubicBezTo>
                <a:cubicBezTo>
                  <a:pt x="9111688" y="5025364"/>
                  <a:pt x="9110658" y="5033057"/>
                  <a:pt x="9114414" y="5038116"/>
                </a:cubicBezTo>
                <a:cubicBezTo>
                  <a:pt x="9118259" y="5043296"/>
                  <a:pt x="9125679" y="5044295"/>
                  <a:pt x="9130858" y="5040569"/>
                </a:cubicBezTo>
                <a:close/>
                <a:moveTo>
                  <a:pt x="9155205" y="5097848"/>
                </a:moveTo>
                <a:lnTo>
                  <a:pt x="9156355" y="5092698"/>
                </a:lnTo>
                <a:cubicBezTo>
                  <a:pt x="9157719" y="5086640"/>
                  <a:pt x="9152207" y="5079916"/>
                  <a:pt x="9146211" y="5079371"/>
                </a:cubicBezTo>
                <a:cubicBezTo>
                  <a:pt x="9139337" y="5078765"/>
                  <a:pt x="9134340" y="5083036"/>
                  <a:pt x="9132886" y="5089518"/>
                </a:cubicBezTo>
                <a:lnTo>
                  <a:pt x="9131736" y="5094667"/>
                </a:lnTo>
                <a:cubicBezTo>
                  <a:pt x="9130372" y="5100725"/>
                  <a:pt x="9135884" y="5107450"/>
                  <a:pt x="9141880" y="5107994"/>
                </a:cubicBezTo>
                <a:cubicBezTo>
                  <a:pt x="9148725" y="5108600"/>
                  <a:pt x="9153751" y="5104330"/>
                  <a:pt x="9155205" y="5097848"/>
                </a:cubicBezTo>
                <a:close/>
                <a:moveTo>
                  <a:pt x="9136218" y="4958090"/>
                </a:moveTo>
                <a:cubicBezTo>
                  <a:pt x="9136308" y="4957969"/>
                  <a:pt x="9136460" y="4957847"/>
                  <a:pt x="9136550" y="4957726"/>
                </a:cubicBezTo>
                <a:cubicBezTo>
                  <a:pt x="9140457" y="4958393"/>
                  <a:pt x="9144515" y="4957181"/>
                  <a:pt x="9147513" y="4953970"/>
                </a:cubicBezTo>
                <a:lnTo>
                  <a:pt x="9150359" y="4950911"/>
                </a:lnTo>
                <a:cubicBezTo>
                  <a:pt x="9153600" y="4949699"/>
                  <a:pt x="9156355" y="4947337"/>
                  <a:pt x="9157476" y="4943611"/>
                </a:cubicBezTo>
                <a:cubicBezTo>
                  <a:pt x="9158021" y="4941794"/>
                  <a:pt x="9157930" y="4939855"/>
                  <a:pt x="9157537" y="4937947"/>
                </a:cubicBezTo>
                <a:cubicBezTo>
                  <a:pt x="9157415" y="4934706"/>
                  <a:pt x="9156113" y="4931526"/>
                  <a:pt x="9153570" y="4929496"/>
                </a:cubicBezTo>
                <a:cubicBezTo>
                  <a:pt x="9151995" y="4928224"/>
                  <a:pt x="9150238" y="4927467"/>
                  <a:pt x="9148452" y="4927042"/>
                </a:cubicBezTo>
                <a:cubicBezTo>
                  <a:pt x="9147997" y="4923589"/>
                  <a:pt x="9146726" y="4920197"/>
                  <a:pt x="9144394" y="4917017"/>
                </a:cubicBezTo>
                <a:cubicBezTo>
                  <a:pt x="9143152" y="4915350"/>
                  <a:pt x="9141547" y="4914381"/>
                  <a:pt x="9140033" y="4913260"/>
                </a:cubicBezTo>
                <a:cubicBezTo>
                  <a:pt x="9140639" y="4907294"/>
                  <a:pt x="9137489" y="4901447"/>
                  <a:pt x="9131311" y="4899994"/>
                </a:cubicBezTo>
                <a:cubicBezTo>
                  <a:pt x="9128677" y="4899357"/>
                  <a:pt x="9125800" y="4899933"/>
                  <a:pt x="9123287" y="4901145"/>
                </a:cubicBezTo>
                <a:lnTo>
                  <a:pt x="9123287" y="4901145"/>
                </a:lnTo>
                <a:cubicBezTo>
                  <a:pt x="9122227" y="4900145"/>
                  <a:pt x="9120985" y="4899388"/>
                  <a:pt x="9119652" y="4898843"/>
                </a:cubicBezTo>
                <a:cubicBezTo>
                  <a:pt x="9124013" y="4899418"/>
                  <a:pt x="9128980" y="4897267"/>
                  <a:pt x="9131372" y="4893905"/>
                </a:cubicBezTo>
                <a:cubicBezTo>
                  <a:pt x="9135490" y="4888120"/>
                  <a:pt x="9133280" y="4881759"/>
                  <a:pt x="9128586" y="4877367"/>
                </a:cubicBezTo>
                <a:lnTo>
                  <a:pt x="9124740" y="4873763"/>
                </a:lnTo>
                <a:cubicBezTo>
                  <a:pt x="9124468" y="4873520"/>
                  <a:pt x="9124074" y="4873490"/>
                  <a:pt x="9123771" y="4873278"/>
                </a:cubicBezTo>
                <a:cubicBezTo>
                  <a:pt x="9124074" y="4872824"/>
                  <a:pt x="9124619" y="4872581"/>
                  <a:pt x="9124862" y="4872036"/>
                </a:cubicBezTo>
                <a:lnTo>
                  <a:pt x="9126345" y="4870976"/>
                </a:lnTo>
                <a:cubicBezTo>
                  <a:pt x="9131523" y="4867281"/>
                  <a:pt x="9134098" y="4860829"/>
                  <a:pt x="9130706" y="4854922"/>
                </a:cubicBezTo>
                <a:cubicBezTo>
                  <a:pt x="9127799" y="4849834"/>
                  <a:pt x="9119834" y="4846835"/>
                  <a:pt x="9114656" y="4850561"/>
                </a:cubicBezTo>
                <a:lnTo>
                  <a:pt x="9108629" y="4854862"/>
                </a:lnTo>
                <a:cubicBezTo>
                  <a:pt x="9104026" y="4858164"/>
                  <a:pt x="9101725" y="4863646"/>
                  <a:pt x="9103602" y="4868946"/>
                </a:cubicBezTo>
                <a:cubicBezTo>
                  <a:pt x="9104026" y="4871945"/>
                  <a:pt x="9105964" y="4874338"/>
                  <a:pt x="9108660" y="4876125"/>
                </a:cubicBezTo>
                <a:cubicBezTo>
                  <a:pt x="9108539" y="4876277"/>
                  <a:pt x="9108326" y="4876368"/>
                  <a:pt x="9108205" y="4876549"/>
                </a:cubicBezTo>
                <a:cubicBezTo>
                  <a:pt x="9104087" y="4882335"/>
                  <a:pt x="9106298" y="4888696"/>
                  <a:pt x="9110992" y="4893088"/>
                </a:cubicBezTo>
                <a:lnTo>
                  <a:pt x="9114837" y="4896692"/>
                </a:lnTo>
                <a:cubicBezTo>
                  <a:pt x="9115443" y="4897237"/>
                  <a:pt x="9116079" y="4897692"/>
                  <a:pt x="9116746" y="4898025"/>
                </a:cubicBezTo>
                <a:cubicBezTo>
                  <a:pt x="9113051" y="4897419"/>
                  <a:pt x="9109114" y="4898419"/>
                  <a:pt x="9106509" y="4901357"/>
                </a:cubicBezTo>
                <a:cubicBezTo>
                  <a:pt x="9102451" y="4905900"/>
                  <a:pt x="9101967" y="4913018"/>
                  <a:pt x="9106267" y="4917592"/>
                </a:cubicBezTo>
                <a:cubicBezTo>
                  <a:pt x="9105570" y="4918410"/>
                  <a:pt x="9105056" y="4919379"/>
                  <a:pt x="9104631" y="4920409"/>
                </a:cubicBezTo>
                <a:cubicBezTo>
                  <a:pt x="9100846" y="4915956"/>
                  <a:pt x="9094578" y="4914230"/>
                  <a:pt x="9089460" y="4919743"/>
                </a:cubicBezTo>
                <a:cubicBezTo>
                  <a:pt x="9087037" y="4922348"/>
                  <a:pt x="9086371" y="4925286"/>
                  <a:pt x="9086371" y="4928224"/>
                </a:cubicBezTo>
                <a:cubicBezTo>
                  <a:pt x="9080345" y="4927679"/>
                  <a:pt x="9074833" y="4933252"/>
                  <a:pt x="9074379" y="4938977"/>
                </a:cubicBezTo>
                <a:cubicBezTo>
                  <a:pt x="9073833" y="4945792"/>
                  <a:pt x="9078891" y="4950578"/>
                  <a:pt x="9085190" y="4951638"/>
                </a:cubicBezTo>
                <a:lnTo>
                  <a:pt x="9090338" y="4952486"/>
                </a:lnTo>
                <a:cubicBezTo>
                  <a:pt x="9092155" y="4952789"/>
                  <a:pt x="9093882" y="4952395"/>
                  <a:pt x="9095516" y="4951699"/>
                </a:cubicBezTo>
                <a:cubicBezTo>
                  <a:pt x="9095698" y="4952759"/>
                  <a:pt x="9095698" y="4953849"/>
                  <a:pt x="9096002" y="4954849"/>
                </a:cubicBezTo>
                <a:cubicBezTo>
                  <a:pt x="9095577" y="4954697"/>
                  <a:pt x="9095244" y="4954364"/>
                  <a:pt x="9094790" y="4954273"/>
                </a:cubicBezTo>
                <a:cubicBezTo>
                  <a:pt x="9088703" y="4952971"/>
                  <a:pt x="9081798" y="4956273"/>
                  <a:pt x="9080315" y="4962754"/>
                </a:cubicBezTo>
                <a:lnTo>
                  <a:pt x="9079164" y="4967904"/>
                </a:lnTo>
                <a:cubicBezTo>
                  <a:pt x="9077801" y="4973931"/>
                  <a:pt x="9081223" y="4981020"/>
                  <a:pt x="9087643" y="4982382"/>
                </a:cubicBezTo>
                <a:cubicBezTo>
                  <a:pt x="9089762" y="4982837"/>
                  <a:pt x="9091944" y="4982534"/>
                  <a:pt x="9094003" y="4981928"/>
                </a:cubicBezTo>
                <a:cubicBezTo>
                  <a:pt x="9093699" y="4982806"/>
                  <a:pt x="9093306" y="4983654"/>
                  <a:pt x="9093275" y="4984563"/>
                </a:cubicBezTo>
                <a:cubicBezTo>
                  <a:pt x="9093033" y="4991409"/>
                  <a:pt x="9097576" y="4996134"/>
                  <a:pt x="9104087" y="4997194"/>
                </a:cubicBezTo>
                <a:lnTo>
                  <a:pt x="9109235" y="4998072"/>
                </a:lnTo>
                <a:cubicBezTo>
                  <a:pt x="9115322" y="4999072"/>
                  <a:pt x="9121682" y="4993226"/>
                  <a:pt x="9121893" y="4987259"/>
                </a:cubicBezTo>
                <a:cubicBezTo>
                  <a:pt x="9121924" y="4986714"/>
                  <a:pt x="9121712" y="4986320"/>
                  <a:pt x="9121682" y="4985805"/>
                </a:cubicBezTo>
                <a:cubicBezTo>
                  <a:pt x="9123377" y="4988743"/>
                  <a:pt x="9126164" y="4990985"/>
                  <a:pt x="9129888" y="4991833"/>
                </a:cubicBezTo>
                <a:lnTo>
                  <a:pt x="9135037" y="4992984"/>
                </a:lnTo>
                <a:cubicBezTo>
                  <a:pt x="9141093" y="4994347"/>
                  <a:pt x="9147907" y="4989197"/>
                  <a:pt x="9148604" y="4983140"/>
                </a:cubicBezTo>
                <a:cubicBezTo>
                  <a:pt x="9149148" y="4978233"/>
                  <a:pt x="9147058" y="4974083"/>
                  <a:pt x="9143424" y="4971629"/>
                </a:cubicBezTo>
                <a:cubicBezTo>
                  <a:pt x="9144788" y="4966086"/>
                  <a:pt x="9141244" y="4960422"/>
                  <a:pt x="9136218" y="4958090"/>
                </a:cubicBezTo>
                <a:close/>
                <a:moveTo>
                  <a:pt x="9086371" y="5067860"/>
                </a:moveTo>
                <a:cubicBezTo>
                  <a:pt x="9086462" y="5067437"/>
                  <a:pt x="9086341" y="5067133"/>
                  <a:pt x="9086401" y="5066710"/>
                </a:cubicBezTo>
                <a:cubicBezTo>
                  <a:pt x="9090369" y="5065104"/>
                  <a:pt x="9093033" y="5061500"/>
                  <a:pt x="9093821" y="5057501"/>
                </a:cubicBezTo>
                <a:cubicBezTo>
                  <a:pt x="9095153" y="5057047"/>
                  <a:pt x="9096425" y="5056441"/>
                  <a:pt x="9097454" y="5055502"/>
                </a:cubicBezTo>
                <a:cubicBezTo>
                  <a:pt x="9102330" y="5051080"/>
                  <a:pt x="9103087" y="5044022"/>
                  <a:pt x="9098969" y="5038812"/>
                </a:cubicBezTo>
                <a:cubicBezTo>
                  <a:pt x="9098757" y="5038510"/>
                  <a:pt x="9098727" y="5038510"/>
                  <a:pt x="9098606" y="5038328"/>
                </a:cubicBezTo>
                <a:cubicBezTo>
                  <a:pt x="9098575" y="5038237"/>
                  <a:pt x="9098545" y="5038206"/>
                  <a:pt x="9098514" y="5038116"/>
                </a:cubicBezTo>
                <a:cubicBezTo>
                  <a:pt x="9098514" y="5038116"/>
                  <a:pt x="9098514" y="5038116"/>
                  <a:pt x="9098514" y="5038116"/>
                </a:cubicBezTo>
                <a:cubicBezTo>
                  <a:pt x="9098575" y="5037358"/>
                  <a:pt x="9098666" y="5036632"/>
                  <a:pt x="9098848" y="5035874"/>
                </a:cubicBezTo>
                <a:cubicBezTo>
                  <a:pt x="9100060" y="5029574"/>
                  <a:pt x="9093821" y="5023607"/>
                  <a:pt x="9087946" y="5023122"/>
                </a:cubicBezTo>
                <a:cubicBezTo>
                  <a:pt x="9080981" y="5022577"/>
                  <a:pt x="9076408" y="5027696"/>
                  <a:pt x="9075197" y="5034027"/>
                </a:cubicBezTo>
                <a:cubicBezTo>
                  <a:pt x="9074379" y="5038358"/>
                  <a:pt x="9075197" y="5042447"/>
                  <a:pt x="9076710" y="5046385"/>
                </a:cubicBezTo>
                <a:cubicBezTo>
                  <a:pt x="9074258" y="5048051"/>
                  <a:pt x="9072562" y="5050565"/>
                  <a:pt x="9071714" y="5053351"/>
                </a:cubicBezTo>
                <a:cubicBezTo>
                  <a:pt x="9067959" y="5054048"/>
                  <a:pt x="9064658" y="5056441"/>
                  <a:pt x="9063537" y="5061409"/>
                </a:cubicBezTo>
                <a:cubicBezTo>
                  <a:pt x="9060237" y="5076251"/>
                  <a:pt x="9083010" y="5082793"/>
                  <a:pt x="9086371" y="5067860"/>
                </a:cubicBezTo>
                <a:close/>
                <a:moveTo>
                  <a:pt x="9069504" y="5155096"/>
                </a:moveTo>
                <a:cubicBezTo>
                  <a:pt x="9066172" y="5169968"/>
                  <a:pt x="9089218" y="5175511"/>
                  <a:pt x="9092579" y="5160578"/>
                </a:cubicBezTo>
                <a:cubicBezTo>
                  <a:pt x="9095910" y="5145706"/>
                  <a:pt x="9072865" y="5140163"/>
                  <a:pt x="9069504" y="5155096"/>
                </a:cubicBezTo>
                <a:close/>
                <a:moveTo>
                  <a:pt x="9037585" y="5146130"/>
                </a:moveTo>
                <a:cubicBezTo>
                  <a:pt x="9042885" y="5153097"/>
                  <a:pt x="9056452" y="5153157"/>
                  <a:pt x="9058965" y="5142010"/>
                </a:cubicBezTo>
                <a:cubicBezTo>
                  <a:pt x="9061024" y="5132802"/>
                  <a:pt x="9052968" y="5127350"/>
                  <a:pt x="9045731" y="5128047"/>
                </a:cubicBezTo>
                <a:cubicBezTo>
                  <a:pt x="9045762" y="5127895"/>
                  <a:pt x="9045791" y="5127713"/>
                  <a:pt x="9045822" y="5127562"/>
                </a:cubicBezTo>
                <a:cubicBezTo>
                  <a:pt x="9049547" y="5126169"/>
                  <a:pt x="9052423" y="5123079"/>
                  <a:pt x="9053393" y="5118778"/>
                </a:cubicBezTo>
                <a:lnTo>
                  <a:pt x="9055694" y="5108510"/>
                </a:lnTo>
                <a:cubicBezTo>
                  <a:pt x="9057057" y="5102451"/>
                  <a:pt x="9052423" y="5095545"/>
                  <a:pt x="9046246" y="5094667"/>
                </a:cubicBezTo>
                <a:cubicBezTo>
                  <a:pt x="9044247" y="5094395"/>
                  <a:pt x="9042369" y="5094607"/>
                  <a:pt x="9040583" y="5095152"/>
                </a:cubicBezTo>
                <a:cubicBezTo>
                  <a:pt x="9038433" y="5092395"/>
                  <a:pt x="9035647" y="5090094"/>
                  <a:pt x="9032013" y="5088579"/>
                </a:cubicBezTo>
                <a:cubicBezTo>
                  <a:pt x="9026319" y="5086156"/>
                  <a:pt x="9020596" y="5086731"/>
                  <a:pt x="9015569" y="5089124"/>
                </a:cubicBezTo>
                <a:cubicBezTo>
                  <a:pt x="9014267" y="5088003"/>
                  <a:pt x="9012723" y="5087155"/>
                  <a:pt x="9010875" y="5086731"/>
                </a:cubicBezTo>
                <a:lnTo>
                  <a:pt x="9005727" y="5085580"/>
                </a:lnTo>
                <a:cubicBezTo>
                  <a:pt x="9004304" y="5085277"/>
                  <a:pt x="9002850" y="5085247"/>
                  <a:pt x="9001427" y="5085459"/>
                </a:cubicBezTo>
                <a:cubicBezTo>
                  <a:pt x="9005485" y="5083763"/>
                  <a:pt x="9008694" y="5079371"/>
                  <a:pt x="9009028" y="5075282"/>
                </a:cubicBezTo>
                <a:cubicBezTo>
                  <a:pt x="9009664" y="5068224"/>
                  <a:pt x="9004515" y="5063862"/>
                  <a:pt x="8998247" y="5062438"/>
                </a:cubicBezTo>
                <a:lnTo>
                  <a:pt x="8993099" y="5061288"/>
                </a:lnTo>
                <a:cubicBezTo>
                  <a:pt x="8986830" y="5059894"/>
                  <a:pt x="8980773" y="5066285"/>
                  <a:pt x="8980258" y="5072040"/>
                </a:cubicBezTo>
                <a:cubicBezTo>
                  <a:pt x="8979623" y="5079098"/>
                  <a:pt x="8984771" y="5083490"/>
                  <a:pt x="8991040" y="5084883"/>
                </a:cubicBezTo>
                <a:lnTo>
                  <a:pt x="8996187" y="5086035"/>
                </a:lnTo>
                <a:cubicBezTo>
                  <a:pt x="8996975" y="5086216"/>
                  <a:pt x="8997762" y="5086277"/>
                  <a:pt x="8998519" y="5086216"/>
                </a:cubicBezTo>
                <a:cubicBezTo>
                  <a:pt x="8995037" y="5087579"/>
                  <a:pt x="8992129" y="5090427"/>
                  <a:pt x="8991373" y="5094274"/>
                </a:cubicBezTo>
                <a:cubicBezTo>
                  <a:pt x="8990191" y="5100240"/>
                  <a:pt x="8993372" y="5106632"/>
                  <a:pt x="8999398" y="5108388"/>
                </a:cubicBezTo>
                <a:cubicBezTo>
                  <a:pt x="8999216" y="5109449"/>
                  <a:pt x="8999246" y="5110569"/>
                  <a:pt x="8999398" y="5111660"/>
                </a:cubicBezTo>
                <a:cubicBezTo>
                  <a:pt x="8993886" y="5109721"/>
                  <a:pt x="8987618" y="5111417"/>
                  <a:pt x="8985952" y="5118748"/>
                </a:cubicBezTo>
                <a:cubicBezTo>
                  <a:pt x="8983529" y="5129501"/>
                  <a:pt x="8994795" y="5136770"/>
                  <a:pt x="9002335" y="5134074"/>
                </a:cubicBezTo>
                <a:cubicBezTo>
                  <a:pt x="9004213" y="5140405"/>
                  <a:pt x="9007392" y="5146614"/>
                  <a:pt x="9012692" y="5148583"/>
                </a:cubicBezTo>
                <a:cubicBezTo>
                  <a:pt x="9020202" y="5151339"/>
                  <a:pt x="9031074" y="5151309"/>
                  <a:pt x="9037585" y="5146130"/>
                </a:cubicBezTo>
                <a:close/>
                <a:moveTo>
                  <a:pt x="9028318" y="5314935"/>
                </a:moveTo>
                <a:cubicBezTo>
                  <a:pt x="9024987" y="5329808"/>
                  <a:pt x="9048638" y="5331868"/>
                  <a:pt x="9051939" y="5317147"/>
                </a:cubicBezTo>
                <a:cubicBezTo>
                  <a:pt x="9055271" y="5302305"/>
                  <a:pt x="9031619" y="5300245"/>
                  <a:pt x="9028318" y="5314935"/>
                </a:cubicBezTo>
                <a:close/>
                <a:moveTo>
                  <a:pt x="8947856" y="5365883"/>
                </a:moveTo>
                <a:cubicBezTo>
                  <a:pt x="8951853" y="5365156"/>
                  <a:pt x="8955427" y="5362582"/>
                  <a:pt x="8956608" y="5357402"/>
                </a:cubicBezTo>
                <a:cubicBezTo>
                  <a:pt x="8959939" y="5342499"/>
                  <a:pt x="8936863" y="5337077"/>
                  <a:pt x="8933531" y="5351950"/>
                </a:cubicBezTo>
                <a:cubicBezTo>
                  <a:pt x="8932593" y="5356039"/>
                  <a:pt x="8933774" y="5359341"/>
                  <a:pt x="8935894" y="5361764"/>
                </a:cubicBezTo>
                <a:cubicBezTo>
                  <a:pt x="8929898" y="5360946"/>
                  <a:pt x="8924174" y="5366822"/>
                  <a:pt x="8923629" y="5372426"/>
                </a:cubicBezTo>
                <a:cubicBezTo>
                  <a:pt x="8922963" y="5379453"/>
                  <a:pt x="8928050" y="5383936"/>
                  <a:pt x="8934319" y="5385329"/>
                </a:cubicBezTo>
                <a:lnTo>
                  <a:pt x="8939467" y="5386511"/>
                </a:lnTo>
                <a:cubicBezTo>
                  <a:pt x="8945736" y="5387904"/>
                  <a:pt x="8951823" y="5381604"/>
                  <a:pt x="8952398" y="5375818"/>
                </a:cubicBezTo>
                <a:cubicBezTo>
                  <a:pt x="8952792" y="5371426"/>
                  <a:pt x="8950824" y="5368155"/>
                  <a:pt x="8947856" y="5365883"/>
                </a:cubicBezTo>
                <a:close/>
                <a:moveTo>
                  <a:pt x="8913696" y="5319964"/>
                </a:moveTo>
                <a:cubicBezTo>
                  <a:pt x="8910365" y="5334866"/>
                  <a:pt x="8933441" y="5340258"/>
                  <a:pt x="8936772" y="5325355"/>
                </a:cubicBezTo>
                <a:cubicBezTo>
                  <a:pt x="8940134" y="5310453"/>
                  <a:pt x="8917058" y="5305031"/>
                  <a:pt x="8913696" y="5319964"/>
                </a:cubicBezTo>
                <a:close/>
                <a:moveTo>
                  <a:pt x="8726425" y="5558648"/>
                </a:moveTo>
                <a:cubicBezTo>
                  <a:pt x="8724426" y="5556679"/>
                  <a:pt x="8722155" y="5555862"/>
                  <a:pt x="8719914" y="5555529"/>
                </a:cubicBezTo>
                <a:lnTo>
                  <a:pt x="8720580" y="5554196"/>
                </a:lnTo>
                <a:cubicBezTo>
                  <a:pt x="8723366" y="5548653"/>
                  <a:pt x="8720913" y="5540868"/>
                  <a:pt x="8715099" y="5538354"/>
                </a:cubicBezTo>
                <a:cubicBezTo>
                  <a:pt x="8709133" y="5535779"/>
                  <a:pt x="8702228" y="5537900"/>
                  <a:pt x="8699261" y="5543837"/>
                </a:cubicBezTo>
                <a:lnTo>
                  <a:pt x="8696868" y="5548532"/>
                </a:lnTo>
                <a:cubicBezTo>
                  <a:pt x="8694083" y="5554075"/>
                  <a:pt x="8696535" y="5561859"/>
                  <a:pt x="8702349" y="5564373"/>
                </a:cubicBezTo>
                <a:cubicBezTo>
                  <a:pt x="8703561" y="5564918"/>
                  <a:pt x="8704833" y="5565100"/>
                  <a:pt x="8706075" y="5565252"/>
                </a:cubicBezTo>
                <a:cubicBezTo>
                  <a:pt x="8705681" y="5568008"/>
                  <a:pt x="8706468" y="5570946"/>
                  <a:pt x="8709163" y="5573612"/>
                </a:cubicBezTo>
                <a:cubicBezTo>
                  <a:pt x="8719551" y="5583880"/>
                  <a:pt x="8736873" y="5569007"/>
                  <a:pt x="8726425" y="5558648"/>
                </a:cubicBezTo>
                <a:close/>
                <a:moveTo>
                  <a:pt x="8731633" y="5624469"/>
                </a:moveTo>
                <a:lnTo>
                  <a:pt x="8735237" y="5628043"/>
                </a:lnTo>
                <a:cubicBezTo>
                  <a:pt x="8739477" y="5632253"/>
                  <a:pt x="8747351" y="5632314"/>
                  <a:pt x="8751378" y="5627709"/>
                </a:cubicBezTo>
                <a:cubicBezTo>
                  <a:pt x="8755496" y="5622984"/>
                  <a:pt x="8755588" y="5616078"/>
                  <a:pt x="8751045" y="5611565"/>
                </a:cubicBezTo>
                <a:lnTo>
                  <a:pt x="8747441" y="5607991"/>
                </a:lnTo>
                <a:cubicBezTo>
                  <a:pt x="8743201" y="5603781"/>
                  <a:pt x="8735328" y="5603720"/>
                  <a:pt x="8731301" y="5608324"/>
                </a:cubicBezTo>
                <a:cubicBezTo>
                  <a:pt x="8727182" y="5613049"/>
                  <a:pt x="8727091" y="5619985"/>
                  <a:pt x="8731633" y="5624469"/>
                </a:cubicBezTo>
                <a:close/>
                <a:moveTo>
                  <a:pt x="8618253" y="5790609"/>
                </a:moveTo>
                <a:lnTo>
                  <a:pt x="8621857" y="5794183"/>
                </a:lnTo>
                <a:cubicBezTo>
                  <a:pt x="8626248" y="5798545"/>
                  <a:pt x="8634243" y="5797091"/>
                  <a:pt x="8637937" y="5792668"/>
                </a:cubicBezTo>
                <a:cubicBezTo>
                  <a:pt x="8642147" y="5787550"/>
                  <a:pt x="8640784" y="5780946"/>
                  <a:pt x="8636393" y="5776585"/>
                </a:cubicBezTo>
                <a:lnTo>
                  <a:pt x="8632789" y="5773010"/>
                </a:lnTo>
                <a:cubicBezTo>
                  <a:pt x="8628398" y="5768679"/>
                  <a:pt x="8620403" y="5770103"/>
                  <a:pt x="8616708" y="5774555"/>
                </a:cubicBezTo>
                <a:cubicBezTo>
                  <a:pt x="8612500" y="5779613"/>
                  <a:pt x="8613862" y="5786247"/>
                  <a:pt x="8618253" y="5790609"/>
                </a:cubicBezTo>
                <a:close/>
                <a:moveTo>
                  <a:pt x="8614498" y="5764256"/>
                </a:moveTo>
                <a:cubicBezTo>
                  <a:pt x="8617829" y="5766862"/>
                  <a:pt x="8622068" y="5767498"/>
                  <a:pt x="8625763" y="5766195"/>
                </a:cubicBezTo>
                <a:cubicBezTo>
                  <a:pt x="8628913" y="5767316"/>
                  <a:pt x="8632366" y="5767134"/>
                  <a:pt x="8635575" y="5764923"/>
                </a:cubicBezTo>
                <a:cubicBezTo>
                  <a:pt x="8640148" y="5761772"/>
                  <a:pt x="8642601" y="5753655"/>
                  <a:pt x="8638452" y="5749051"/>
                </a:cubicBezTo>
                <a:cubicBezTo>
                  <a:pt x="8634818" y="5744992"/>
                  <a:pt x="8630578" y="5741539"/>
                  <a:pt x="8624734" y="5741993"/>
                </a:cubicBezTo>
                <a:cubicBezTo>
                  <a:pt x="8620070" y="5742357"/>
                  <a:pt x="8616285" y="5744689"/>
                  <a:pt x="8613195" y="5748173"/>
                </a:cubicBezTo>
                <a:cubicBezTo>
                  <a:pt x="8609259" y="5752625"/>
                  <a:pt x="8609683" y="5760531"/>
                  <a:pt x="8614498" y="5764256"/>
                </a:cubicBezTo>
                <a:close/>
                <a:moveTo>
                  <a:pt x="8651414" y="5690955"/>
                </a:moveTo>
                <a:cubicBezTo>
                  <a:pt x="8654139" y="5685291"/>
                  <a:pt x="8652503" y="5677900"/>
                  <a:pt x="8646568" y="5674901"/>
                </a:cubicBezTo>
                <a:lnTo>
                  <a:pt x="8645599" y="5674386"/>
                </a:lnTo>
                <a:cubicBezTo>
                  <a:pt x="8647052" y="5670237"/>
                  <a:pt x="8646568" y="5665269"/>
                  <a:pt x="8642722" y="5661452"/>
                </a:cubicBezTo>
                <a:cubicBezTo>
                  <a:pt x="8636211" y="5655001"/>
                  <a:pt x="8628368" y="5659726"/>
                  <a:pt x="8625945" y="5666693"/>
                </a:cubicBezTo>
                <a:cubicBezTo>
                  <a:pt x="8622008" y="5666965"/>
                  <a:pt x="8618223" y="5668843"/>
                  <a:pt x="8616437" y="5672569"/>
                </a:cubicBezTo>
                <a:cubicBezTo>
                  <a:pt x="8613710" y="5678263"/>
                  <a:pt x="8615346" y="5685624"/>
                  <a:pt x="8621251" y="5688622"/>
                </a:cubicBezTo>
                <a:lnTo>
                  <a:pt x="8635364" y="5695741"/>
                </a:lnTo>
                <a:cubicBezTo>
                  <a:pt x="8640874" y="5698588"/>
                  <a:pt x="8648566" y="5696831"/>
                  <a:pt x="8651414" y="5690955"/>
                </a:cubicBezTo>
                <a:close/>
                <a:moveTo>
                  <a:pt x="8620737" y="5639765"/>
                </a:moveTo>
                <a:cubicBezTo>
                  <a:pt x="8621918" y="5646489"/>
                  <a:pt x="8627126" y="5649639"/>
                  <a:pt x="8633546" y="5649609"/>
                </a:cubicBezTo>
                <a:lnTo>
                  <a:pt x="8640724" y="5649579"/>
                </a:lnTo>
                <a:cubicBezTo>
                  <a:pt x="8646720" y="5649549"/>
                  <a:pt x="8651535" y="5642309"/>
                  <a:pt x="8650565" y="5636766"/>
                </a:cubicBezTo>
                <a:cubicBezTo>
                  <a:pt x="8649384" y="5630042"/>
                  <a:pt x="8644176" y="5626892"/>
                  <a:pt x="8637755" y="5626922"/>
                </a:cubicBezTo>
                <a:cubicBezTo>
                  <a:pt x="8635364" y="5626922"/>
                  <a:pt x="8632971" y="5626922"/>
                  <a:pt x="8630578" y="5626952"/>
                </a:cubicBezTo>
                <a:cubicBezTo>
                  <a:pt x="8624582" y="5626982"/>
                  <a:pt x="8619737" y="5634222"/>
                  <a:pt x="8620737" y="5639765"/>
                </a:cubicBezTo>
                <a:close/>
                <a:moveTo>
                  <a:pt x="8626460" y="5605810"/>
                </a:moveTo>
                <a:cubicBezTo>
                  <a:pt x="8636756" y="5615987"/>
                  <a:pt x="8654896" y="5602084"/>
                  <a:pt x="8644448" y="5591785"/>
                </a:cubicBezTo>
                <a:cubicBezTo>
                  <a:pt x="8634182" y="5581578"/>
                  <a:pt x="8616012" y="5595481"/>
                  <a:pt x="8626460" y="5605810"/>
                </a:cubicBezTo>
                <a:close/>
                <a:moveTo>
                  <a:pt x="8649384" y="5546654"/>
                </a:moveTo>
                <a:cubicBezTo>
                  <a:pt x="8643993" y="5542504"/>
                  <a:pt x="8637725" y="5544352"/>
                  <a:pt x="8633365" y="5548774"/>
                </a:cubicBezTo>
                <a:lnTo>
                  <a:pt x="8629791" y="5552378"/>
                </a:lnTo>
                <a:cubicBezTo>
                  <a:pt x="8628610" y="5553590"/>
                  <a:pt x="8627974" y="5555074"/>
                  <a:pt x="8627641" y="5556710"/>
                </a:cubicBezTo>
                <a:cubicBezTo>
                  <a:pt x="8627369" y="5556225"/>
                  <a:pt x="8627096" y="5555741"/>
                  <a:pt x="8626884" y="5555256"/>
                </a:cubicBezTo>
                <a:cubicBezTo>
                  <a:pt x="8626157" y="5553166"/>
                  <a:pt x="8625188" y="5551167"/>
                  <a:pt x="8624461" y="5549077"/>
                </a:cubicBezTo>
                <a:cubicBezTo>
                  <a:pt x="8621766" y="5541353"/>
                  <a:pt x="8612802" y="5541141"/>
                  <a:pt x="8607018" y="5545109"/>
                </a:cubicBezTo>
                <a:cubicBezTo>
                  <a:pt x="8604323" y="5546623"/>
                  <a:pt x="8602294" y="5549228"/>
                  <a:pt x="8601779" y="5552803"/>
                </a:cubicBezTo>
                <a:cubicBezTo>
                  <a:pt x="8601689" y="5553075"/>
                  <a:pt x="8601567" y="5553378"/>
                  <a:pt x="8601476" y="5553681"/>
                </a:cubicBezTo>
                <a:cubicBezTo>
                  <a:pt x="8595450" y="5545836"/>
                  <a:pt x="8580127" y="5547260"/>
                  <a:pt x="8580217" y="5559557"/>
                </a:cubicBezTo>
                <a:cubicBezTo>
                  <a:pt x="8580248" y="5563192"/>
                  <a:pt x="8580035" y="5567039"/>
                  <a:pt x="8580096" y="5570855"/>
                </a:cubicBezTo>
                <a:cubicBezTo>
                  <a:pt x="8576311" y="5572006"/>
                  <a:pt x="8573071" y="5574914"/>
                  <a:pt x="8572101" y="5578913"/>
                </a:cubicBezTo>
                <a:cubicBezTo>
                  <a:pt x="8570618" y="5584940"/>
                  <a:pt x="8574494" y="5591210"/>
                  <a:pt x="8580490" y="5592695"/>
                </a:cubicBezTo>
                <a:lnTo>
                  <a:pt x="8587455" y="5594421"/>
                </a:lnTo>
                <a:cubicBezTo>
                  <a:pt x="8587637" y="5594451"/>
                  <a:pt x="8587819" y="5594421"/>
                  <a:pt x="8588030" y="5594421"/>
                </a:cubicBezTo>
                <a:cubicBezTo>
                  <a:pt x="8591301" y="5597722"/>
                  <a:pt x="8596752" y="5598934"/>
                  <a:pt x="8601052" y="5597207"/>
                </a:cubicBezTo>
                <a:cubicBezTo>
                  <a:pt x="8601507" y="5597026"/>
                  <a:pt x="8601900" y="5596783"/>
                  <a:pt x="8602324" y="5596571"/>
                </a:cubicBezTo>
                <a:cubicBezTo>
                  <a:pt x="8604050" y="5596814"/>
                  <a:pt x="8605776" y="5596996"/>
                  <a:pt x="8607533" y="5597056"/>
                </a:cubicBezTo>
                <a:cubicBezTo>
                  <a:pt x="8609713" y="5597147"/>
                  <a:pt x="8611954" y="5596481"/>
                  <a:pt x="8613953" y="5595390"/>
                </a:cubicBezTo>
                <a:cubicBezTo>
                  <a:pt x="8615498" y="5595723"/>
                  <a:pt x="8617042" y="5595844"/>
                  <a:pt x="8618404" y="5595390"/>
                </a:cubicBezTo>
                <a:cubicBezTo>
                  <a:pt x="8623038" y="5593875"/>
                  <a:pt x="8627096" y="5592301"/>
                  <a:pt x="8630367" y="5588514"/>
                </a:cubicBezTo>
                <a:cubicBezTo>
                  <a:pt x="8631820" y="5586788"/>
                  <a:pt x="8632698" y="5585455"/>
                  <a:pt x="8633576" y="5583274"/>
                </a:cubicBezTo>
                <a:cubicBezTo>
                  <a:pt x="8634667" y="5580578"/>
                  <a:pt x="8636423" y="5580457"/>
                  <a:pt x="8632608" y="5582880"/>
                </a:cubicBezTo>
                <a:cubicBezTo>
                  <a:pt x="8636968" y="5580124"/>
                  <a:pt x="8639603" y="5575490"/>
                  <a:pt x="8638936" y="5570552"/>
                </a:cubicBezTo>
                <a:cubicBezTo>
                  <a:pt x="8642207" y="5570401"/>
                  <a:pt x="8645387" y="5568886"/>
                  <a:pt x="8647930" y="5566342"/>
                </a:cubicBezTo>
                <a:lnTo>
                  <a:pt x="8651504" y="5562737"/>
                </a:lnTo>
                <a:cubicBezTo>
                  <a:pt x="8655835" y="5558285"/>
                  <a:pt x="8653805" y="5550076"/>
                  <a:pt x="8649384" y="5546654"/>
                </a:cubicBezTo>
                <a:close/>
                <a:moveTo>
                  <a:pt x="8531007" y="5297155"/>
                </a:moveTo>
                <a:cubicBezTo>
                  <a:pt x="8527676" y="5311967"/>
                  <a:pt x="8550328" y="5318994"/>
                  <a:pt x="8553689" y="5304092"/>
                </a:cubicBezTo>
                <a:cubicBezTo>
                  <a:pt x="8557021" y="5289280"/>
                  <a:pt x="8534368" y="5282253"/>
                  <a:pt x="8531007" y="5297155"/>
                </a:cubicBezTo>
                <a:close/>
                <a:moveTo>
                  <a:pt x="8549237" y="5155671"/>
                </a:moveTo>
                <a:cubicBezTo>
                  <a:pt x="8552569" y="5140799"/>
                  <a:pt x="8529190" y="5136921"/>
                  <a:pt x="8525859" y="5151794"/>
                </a:cubicBezTo>
                <a:cubicBezTo>
                  <a:pt x="8522497" y="5166697"/>
                  <a:pt x="8545907" y="5170543"/>
                  <a:pt x="8549237" y="5155671"/>
                </a:cubicBezTo>
                <a:close/>
                <a:moveTo>
                  <a:pt x="8576129" y="5324537"/>
                </a:moveTo>
                <a:cubicBezTo>
                  <a:pt x="8579491" y="5309635"/>
                  <a:pt x="8556385" y="5304243"/>
                  <a:pt x="8553053" y="5319115"/>
                </a:cubicBezTo>
                <a:cubicBezTo>
                  <a:pt x="8549692" y="5334018"/>
                  <a:pt x="8572768" y="5339440"/>
                  <a:pt x="8576129" y="5324537"/>
                </a:cubicBezTo>
                <a:close/>
                <a:moveTo>
                  <a:pt x="8697232" y="5565403"/>
                </a:moveTo>
                <a:cubicBezTo>
                  <a:pt x="8686784" y="5555044"/>
                  <a:pt x="8670583" y="5571128"/>
                  <a:pt x="8681031" y="5581487"/>
                </a:cubicBezTo>
                <a:cubicBezTo>
                  <a:pt x="8691478" y="5591846"/>
                  <a:pt x="8707680" y="5575732"/>
                  <a:pt x="8697232" y="5565403"/>
                </a:cubicBezTo>
                <a:close/>
                <a:moveTo>
                  <a:pt x="8670794" y="5611747"/>
                </a:moveTo>
                <a:cubicBezTo>
                  <a:pt x="8663890" y="5625377"/>
                  <a:pt x="8684967" y="5636282"/>
                  <a:pt x="8691872" y="5622621"/>
                </a:cubicBezTo>
                <a:cubicBezTo>
                  <a:pt x="8698746" y="5609020"/>
                  <a:pt x="8677699" y="5598116"/>
                  <a:pt x="8670794" y="5611747"/>
                </a:cubicBezTo>
                <a:close/>
                <a:moveTo>
                  <a:pt x="8678335" y="5519756"/>
                </a:moveTo>
                <a:lnTo>
                  <a:pt x="8673641" y="5517363"/>
                </a:lnTo>
                <a:cubicBezTo>
                  <a:pt x="8667917" y="5514486"/>
                  <a:pt x="8660801" y="5515788"/>
                  <a:pt x="8657410" y="5521543"/>
                </a:cubicBezTo>
                <a:cubicBezTo>
                  <a:pt x="8654320" y="5526783"/>
                  <a:pt x="8655865" y="5534871"/>
                  <a:pt x="8661589" y="5537779"/>
                </a:cubicBezTo>
                <a:lnTo>
                  <a:pt x="8666283" y="5540171"/>
                </a:lnTo>
                <a:cubicBezTo>
                  <a:pt x="8671976" y="5543049"/>
                  <a:pt x="8679122" y="5541747"/>
                  <a:pt x="8682514" y="5535991"/>
                </a:cubicBezTo>
                <a:cubicBezTo>
                  <a:pt x="8685633" y="5530751"/>
                  <a:pt x="8684089" y="5522664"/>
                  <a:pt x="8678335" y="5519756"/>
                </a:cubicBezTo>
                <a:close/>
                <a:moveTo>
                  <a:pt x="8671551" y="5404321"/>
                </a:moveTo>
                <a:lnTo>
                  <a:pt x="8672703" y="5399202"/>
                </a:lnTo>
                <a:cubicBezTo>
                  <a:pt x="8674096" y="5392932"/>
                  <a:pt x="8668645" y="5386632"/>
                  <a:pt x="8662649" y="5385754"/>
                </a:cubicBezTo>
                <a:cubicBezTo>
                  <a:pt x="8655895" y="5384784"/>
                  <a:pt x="8650626" y="5389540"/>
                  <a:pt x="8649233" y="5395810"/>
                </a:cubicBezTo>
                <a:lnTo>
                  <a:pt x="8648082" y="5400929"/>
                </a:lnTo>
                <a:cubicBezTo>
                  <a:pt x="8646689" y="5407199"/>
                  <a:pt x="8652140" y="5413499"/>
                  <a:pt x="8658106" y="5414377"/>
                </a:cubicBezTo>
                <a:cubicBezTo>
                  <a:pt x="8664859" y="5415347"/>
                  <a:pt x="8670159" y="5410591"/>
                  <a:pt x="8671551" y="5404321"/>
                </a:cubicBezTo>
                <a:close/>
                <a:moveTo>
                  <a:pt x="8647052" y="5447212"/>
                </a:moveTo>
                <a:cubicBezTo>
                  <a:pt x="8641602" y="5444243"/>
                  <a:pt x="8633697" y="5446757"/>
                  <a:pt x="8631123" y="5452452"/>
                </a:cubicBezTo>
                <a:cubicBezTo>
                  <a:pt x="8628701" y="5457874"/>
                  <a:pt x="8630336" y="5463690"/>
                  <a:pt x="8634878" y="5467143"/>
                </a:cubicBezTo>
                <a:cubicBezTo>
                  <a:pt x="8635030" y="5469778"/>
                  <a:pt x="8635938" y="5472443"/>
                  <a:pt x="8638270" y="5474745"/>
                </a:cubicBezTo>
                <a:cubicBezTo>
                  <a:pt x="8639785" y="5476230"/>
                  <a:pt x="8641360" y="5477017"/>
                  <a:pt x="8642964" y="5477441"/>
                </a:cubicBezTo>
                <a:cubicBezTo>
                  <a:pt x="8645992" y="5478986"/>
                  <a:pt x="8649626" y="5479471"/>
                  <a:pt x="8652624" y="5478441"/>
                </a:cubicBezTo>
                <a:cubicBezTo>
                  <a:pt x="8659257" y="5476169"/>
                  <a:pt x="8661347" y="5469656"/>
                  <a:pt x="8659953" y="5463356"/>
                </a:cubicBezTo>
                <a:cubicBezTo>
                  <a:pt x="8658378" y="5456208"/>
                  <a:pt x="8653412" y="5450665"/>
                  <a:pt x="8647052" y="5447212"/>
                </a:cubicBezTo>
                <a:close/>
                <a:moveTo>
                  <a:pt x="8662255" y="5328778"/>
                </a:moveTo>
                <a:lnTo>
                  <a:pt x="8658257" y="5322478"/>
                </a:lnTo>
                <a:cubicBezTo>
                  <a:pt x="8654926" y="5317207"/>
                  <a:pt x="8645902" y="5316935"/>
                  <a:pt x="8641571" y="5320872"/>
                </a:cubicBezTo>
                <a:cubicBezTo>
                  <a:pt x="8636302" y="5325628"/>
                  <a:pt x="8636423" y="5331928"/>
                  <a:pt x="8639966" y="5337562"/>
                </a:cubicBezTo>
                <a:lnTo>
                  <a:pt x="8643964" y="5343862"/>
                </a:lnTo>
                <a:cubicBezTo>
                  <a:pt x="8647295" y="5349103"/>
                  <a:pt x="8656319" y="5349375"/>
                  <a:pt x="8660650" y="5345468"/>
                </a:cubicBezTo>
                <a:cubicBezTo>
                  <a:pt x="8665918" y="5340713"/>
                  <a:pt x="8665828" y="5334412"/>
                  <a:pt x="8662255" y="5328778"/>
                </a:cubicBezTo>
                <a:close/>
                <a:moveTo>
                  <a:pt x="8624098" y="5392266"/>
                </a:moveTo>
                <a:cubicBezTo>
                  <a:pt x="8617981" y="5394295"/>
                  <a:pt x="8614589" y="5401171"/>
                  <a:pt x="8616587" y="5407259"/>
                </a:cubicBezTo>
                <a:lnTo>
                  <a:pt x="8618920" y="5414347"/>
                </a:lnTo>
                <a:cubicBezTo>
                  <a:pt x="8620918" y="5420435"/>
                  <a:pt x="8627853" y="5423858"/>
                  <a:pt x="8633910" y="5421859"/>
                </a:cubicBezTo>
                <a:cubicBezTo>
                  <a:pt x="8640027" y="5419830"/>
                  <a:pt x="8643419" y="5412984"/>
                  <a:pt x="8641420" y="5406865"/>
                </a:cubicBezTo>
                <a:lnTo>
                  <a:pt x="8639088" y="5399778"/>
                </a:lnTo>
                <a:cubicBezTo>
                  <a:pt x="8637089" y="5393689"/>
                  <a:pt x="8630124" y="5390266"/>
                  <a:pt x="8624098" y="5392266"/>
                </a:cubicBezTo>
                <a:close/>
                <a:moveTo>
                  <a:pt x="8611893" y="5471595"/>
                </a:moveTo>
                <a:cubicBezTo>
                  <a:pt x="8605019" y="5485195"/>
                  <a:pt x="8627459" y="5492919"/>
                  <a:pt x="8634273" y="5479471"/>
                </a:cubicBezTo>
                <a:cubicBezTo>
                  <a:pt x="8641147" y="5465870"/>
                  <a:pt x="8618707" y="5458177"/>
                  <a:pt x="8611893" y="5471595"/>
                </a:cubicBezTo>
                <a:close/>
                <a:moveTo>
                  <a:pt x="8630427" y="5524178"/>
                </a:moveTo>
                <a:cubicBezTo>
                  <a:pt x="8634818" y="5528358"/>
                  <a:pt x="8642055" y="5529055"/>
                  <a:pt x="8646568" y="5524512"/>
                </a:cubicBezTo>
                <a:lnTo>
                  <a:pt x="8657289" y="5513698"/>
                </a:lnTo>
                <a:cubicBezTo>
                  <a:pt x="8661497" y="5509458"/>
                  <a:pt x="8662164" y="5501885"/>
                  <a:pt x="8657621" y="5497554"/>
                </a:cubicBezTo>
                <a:cubicBezTo>
                  <a:pt x="8653231" y="5493374"/>
                  <a:pt x="8645992" y="5492677"/>
                  <a:pt x="8641481" y="5497220"/>
                </a:cubicBezTo>
                <a:lnTo>
                  <a:pt x="8630760" y="5508034"/>
                </a:lnTo>
                <a:cubicBezTo>
                  <a:pt x="8626551" y="5512274"/>
                  <a:pt x="8625884" y="5519847"/>
                  <a:pt x="8630427" y="5524178"/>
                </a:cubicBezTo>
                <a:close/>
                <a:moveTo>
                  <a:pt x="8691266" y="5316329"/>
                </a:moveTo>
                <a:cubicBezTo>
                  <a:pt x="8694597" y="5301457"/>
                  <a:pt x="8670946" y="5299397"/>
                  <a:pt x="8667645" y="5314118"/>
                </a:cubicBezTo>
                <a:cubicBezTo>
                  <a:pt x="8664314" y="5328990"/>
                  <a:pt x="8687966" y="5331020"/>
                  <a:pt x="8691266" y="5316329"/>
                </a:cubicBezTo>
                <a:close/>
                <a:moveTo>
                  <a:pt x="8675882" y="5194684"/>
                </a:moveTo>
                <a:cubicBezTo>
                  <a:pt x="8673732" y="5190868"/>
                  <a:pt x="8669947" y="5188505"/>
                  <a:pt x="8665889" y="5188263"/>
                </a:cubicBezTo>
                <a:cubicBezTo>
                  <a:pt x="8663345" y="5185931"/>
                  <a:pt x="8659953" y="5184689"/>
                  <a:pt x="8656016" y="5185507"/>
                </a:cubicBezTo>
                <a:cubicBezTo>
                  <a:pt x="8650354" y="5186688"/>
                  <a:pt x="8644721" y="5193442"/>
                  <a:pt x="8646810" y="5199531"/>
                </a:cubicBezTo>
                <a:cubicBezTo>
                  <a:pt x="8648658" y="5204862"/>
                  <a:pt x="8651293" y="5209920"/>
                  <a:pt x="8657076" y="5211829"/>
                </a:cubicBezTo>
                <a:cubicBezTo>
                  <a:pt x="8661679" y="5213373"/>
                  <a:pt x="8666252" y="5212677"/>
                  <a:pt x="8670613" y="5210587"/>
                </a:cubicBezTo>
                <a:cubicBezTo>
                  <a:pt x="8676185" y="5207921"/>
                  <a:pt x="8679001" y="5200197"/>
                  <a:pt x="8675882" y="5194684"/>
                </a:cubicBezTo>
                <a:close/>
                <a:moveTo>
                  <a:pt x="8639785" y="5250963"/>
                </a:moveTo>
                <a:lnTo>
                  <a:pt x="8634636" y="5249812"/>
                </a:lnTo>
                <a:cubicBezTo>
                  <a:pt x="8628398" y="5248419"/>
                  <a:pt x="8621887" y="5252690"/>
                  <a:pt x="8620555" y="5258899"/>
                </a:cubicBezTo>
                <a:cubicBezTo>
                  <a:pt x="8619192" y="5265230"/>
                  <a:pt x="8623371" y="5271590"/>
                  <a:pt x="8629639" y="5272984"/>
                </a:cubicBezTo>
                <a:lnTo>
                  <a:pt x="8634788" y="5274135"/>
                </a:lnTo>
                <a:cubicBezTo>
                  <a:pt x="8641026" y="5275528"/>
                  <a:pt x="8647537" y="5271257"/>
                  <a:pt x="8648869" y="5265048"/>
                </a:cubicBezTo>
                <a:cubicBezTo>
                  <a:pt x="8650233" y="5258748"/>
                  <a:pt x="8646053" y="5252387"/>
                  <a:pt x="8639785" y="5250963"/>
                </a:cubicBezTo>
                <a:close/>
                <a:moveTo>
                  <a:pt x="8620252" y="5308696"/>
                </a:moveTo>
                <a:cubicBezTo>
                  <a:pt x="8616890" y="5323599"/>
                  <a:pt x="8640511" y="5325991"/>
                  <a:pt x="8643812" y="5311271"/>
                </a:cubicBezTo>
                <a:cubicBezTo>
                  <a:pt x="8647174" y="5296368"/>
                  <a:pt x="8623553" y="5293975"/>
                  <a:pt x="8620252" y="5308696"/>
                </a:cubicBezTo>
                <a:close/>
                <a:moveTo>
                  <a:pt x="8605352" y="5351041"/>
                </a:moveTo>
                <a:cubicBezTo>
                  <a:pt x="8602052" y="5365732"/>
                  <a:pt x="8624279" y="5374031"/>
                  <a:pt x="8627641" y="5359159"/>
                </a:cubicBezTo>
                <a:cubicBezTo>
                  <a:pt x="8630941" y="5344468"/>
                  <a:pt x="8608714" y="5336169"/>
                  <a:pt x="8605352" y="5351041"/>
                </a:cubicBezTo>
                <a:close/>
                <a:moveTo>
                  <a:pt x="8603263" y="5520544"/>
                </a:moveTo>
                <a:cubicBezTo>
                  <a:pt x="8601264" y="5514455"/>
                  <a:pt x="8593602" y="5511608"/>
                  <a:pt x="8587879" y="5513849"/>
                </a:cubicBezTo>
                <a:cubicBezTo>
                  <a:pt x="8581610" y="5516303"/>
                  <a:pt x="8579188" y="5523118"/>
                  <a:pt x="8581187" y="5529207"/>
                </a:cubicBezTo>
                <a:lnTo>
                  <a:pt x="8583519" y="5536294"/>
                </a:lnTo>
                <a:cubicBezTo>
                  <a:pt x="8585517" y="5542383"/>
                  <a:pt x="8593179" y="5545230"/>
                  <a:pt x="8598902" y="5542989"/>
                </a:cubicBezTo>
                <a:cubicBezTo>
                  <a:pt x="8605171" y="5540505"/>
                  <a:pt x="8607593" y="5533720"/>
                  <a:pt x="8605595" y="5527601"/>
                </a:cubicBezTo>
                <a:cubicBezTo>
                  <a:pt x="8604808" y="5525269"/>
                  <a:pt x="8604050" y="5522906"/>
                  <a:pt x="8603263" y="5520544"/>
                </a:cubicBezTo>
                <a:close/>
                <a:moveTo>
                  <a:pt x="8616648" y="5191868"/>
                </a:moveTo>
                <a:cubicBezTo>
                  <a:pt x="8617163" y="5184931"/>
                  <a:pt x="8612802" y="5180145"/>
                  <a:pt x="8606291" y="5178691"/>
                </a:cubicBezTo>
                <a:lnTo>
                  <a:pt x="8601143" y="5177540"/>
                </a:lnTo>
                <a:cubicBezTo>
                  <a:pt x="8595086" y="5176177"/>
                  <a:pt x="8588394" y="5181963"/>
                  <a:pt x="8587970" y="5187899"/>
                </a:cubicBezTo>
                <a:cubicBezTo>
                  <a:pt x="8587455" y="5194836"/>
                  <a:pt x="8591816" y="5199622"/>
                  <a:pt x="8598327" y="5201076"/>
                </a:cubicBezTo>
                <a:lnTo>
                  <a:pt x="8603475" y="5202227"/>
                </a:lnTo>
                <a:cubicBezTo>
                  <a:pt x="8609531" y="5203590"/>
                  <a:pt x="8616193" y="5197805"/>
                  <a:pt x="8616648" y="5191868"/>
                </a:cubicBezTo>
                <a:close/>
                <a:moveTo>
                  <a:pt x="8581005" y="5362067"/>
                </a:moveTo>
                <a:lnTo>
                  <a:pt x="8575856" y="5360916"/>
                </a:lnTo>
                <a:cubicBezTo>
                  <a:pt x="8569588" y="5359522"/>
                  <a:pt x="8563501" y="5365792"/>
                  <a:pt x="8562926" y="5371608"/>
                </a:cubicBezTo>
                <a:cubicBezTo>
                  <a:pt x="8562260" y="5378635"/>
                  <a:pt x="8567347" y="5383118"/>
                  <a:pt x="8573616" y="5384542"/>
                </a:cubicBezTo>
                <a:lnTo>
                  <a:pt x="8578764" y="5385693"/>
                </a:lnTo>
                <a:cubicBezTo>
                  <a:pt x="8585002" y="5387086"/>
                  <a:pt x="8591120" y="5380816"/>
                  <a:pt x="8591695" y="5375000"/>
                </a:cubicBezTo>
                <a:cubicBezTo>
                  <a:pt x="8592361" y="5367973"/>
                  <a:pt x="8587273" y="5363491"/>
                  <a:pt x="8581005" y="5362067"/>
                </a:cubicBezTo>
                <a:close/>
                <a:moveTo>
                  <a:pt x="8578037" y="5237090"/>
                </a:moveTo>
                <a:cubicBezTo>
                  <a:pt x="8571617" y="5236061"/>
                  <a:pt x="8565469" y="5239816"/>
                  <a:pt x="8564016" y="5246299"/>
                </a:cubicBezTo>
                <a:lnTo>
                  <a:pt x="8562865" y="5251417"/>
                </a:lnTo>
                <a:cubicBezTo>
                  <a:pt x="8561502" y="5257476"/>
                  <a:pt x="8565802" y="5264442"/>
                  <a:pt x="8572041" y="5265442"/>
                </a:cubicBezTo>
                <a:cubicBezTo>
                  <a:pt x="8578461" y="5266472"/>
                  <a:pt x="8584608" y="5262716"/>
                  <a:pt x="8586062" y="5256264"/>
                </a:cubicBezTo>
                <a:lnTo>
                  <a:pt x="8587212" y="5251115"/>
                </a:lnTo>
                <a:cubicBezTo>
                  <a:pt x="8588576" y="5245057"/>
                  <a:pt x="8584275" y="5238090"/>
                  <a:pt x="8578037" y="5237090"/>
                </a:cubicBezTo>
                <a:close/>
                <a:moveTo>
                  <a:pt x="8573040" y="5165758"/>
                </a:moveTo>
                <a:cubicBezTo>
                  <a:pt x="8566923" y="5164455"/>
                  <a:pt x="8560049" y="5167757"/>
                  <a:pt x="8558595" y="5174269"/>
                </a:cubicBezTo>
                <a:lnTo>
                  <a:pt x="8557445" y="5179388"/>
                </a:lnTo>
                <a:cubicBezTo>
                  <a:pt x="8556082" y="5185446"/>
                  <a:pt x="8559534" y="5192473"/>
                  <a:pt x="8565954" y="5193867"/>
                </a:cubicBezTo>
                <a:cubicBezTo>
                  <a:pt x="8572071" y="5195139"/>
                  <a:pt x="8578946" y="5191837"/>
                  <a:pt x="8580399" y="5185355"/>
                </a:cubicBezTo>
                <a:lnTo>
                  <a:pt x="8581550" y="5180206"/>
                </a:lnTo>
                <a:cubicBezTo>
                  <a:pt x="8582883" y="5174178"/>
                  <a:pt x="8579430" y="5167121"/>
                  <a:pt x="8573040" y="5165758"/>
                </a:cubicBezTo>
                <a:close/>
                <a:moveTo>
                  <a:pt x="8556839" y="5679717"/>
                </a:moveTo>
                <a:lnTo>
                  <a:pt x="8560443" y="5683292"/>
                </a:lnTo>
                <a:cubicBezTo>
                  <a:pt x="8564834" y="5687623"/>
                  <a:pt x="8572889" y="5686078"/>
                  <a:pt x="8576493" y="5681625"/>
                </a:cubicBezTo>
                <a:cubicBezTo>
                  <a:pt x="8580702" y="5676476"/>
                  <a:pt x="8579248" y="5669933"/>
                  <a:pt x="8574857" y="5665572"/>
                </a:cubicBezTo>
                <a:lnTo>
                  <a:pt x="8571254" y="5661998"/>
                </a:lnTo>
                <a:cubicBezTo>
                  <a:pt x="8566862" y="5657636"/>
                  <a:pt x="8558807" y="5659181"/>
                  <a:pt x="8555204" y="5663633"/>
                </a:cubicBezTo>
                <a:cubicBezTo>
                  <a:pt x="8550994" y="5668813"/>
                  <a:pt x="8552448" y="5675355"/>
                  <a:pt x="8556839" y="5679717"/>
                </a:cubicBezTo>
                <a:close/>
                <a:moveTo>
                  <a:pt x="8570920" y="5736147"/>
                </a:moveTo>
                <a:cubicBezTo>
                  <a:pt x="8570254" y="5745265"/>
                  <a:pt x="8581731" y="5753867"/>
                  <a:pt x="8589939" y="5745598"/>
                </a:cubicBezTo>
                <a:lnTo>
                  <a:pt x="8592149" y="5743357"/>
                </a:lnTo>
                <a:cubicBezTo>
                  <a:pt x="8598509" y="5736965"/>
                  <a:pt x="8594935" y="5728333"/>
                  <a:pt x="8588848" y="5725031"/>
                </a:cubicBezTo>
                <a:cubicBezTo>
                  <a:pt x="8588364" y="5723001"/>
                  <a:pt x="8587516" y="5721002"/>
                  <a:pt x="8585760" y="5719215"/>
                </a:cubicBezTo>
                <a:cubicBezTo>
                  <a:pt x="8575645" y="5709219"/>
                  <a:pt x="8562289" y="5725818"/>
                  <a:pt x="8570920" y="5736147"/>
                </a:cubicBezTo>
                <a:close/>
                <a:moveTo>
                  <a:pt x="8600083" y="5698982"/>
                </a:moveTo>
                <a:cubicBezTo>
                  <a:pt x="8606957" y="5685382"/>
                  <a:pt x="8584972" y="5676507"/>
                  <a:pt x="8578097" y="5690077"/>
                </a:cubicBezTo>
                <a:cubicBezTo>
                  <a:pt x="8571223" y="5703707"/>
                  <a:pt x="8593239" y="5712551"/>
                  <a:pt x="8600083" y="5698982"/>
                </a:cubicBezTo>
                <a:close/>
                <a:moveTo>
                  <a:pt x="8605897" y="5627619"/>
                </a:moveTo>
                <a:cubicBezTo>
                  <a:pt x="8606564" y="5622075"/>
                  <a:pt x="8603293" y="5617714"/>
                  <a:pt x="8598630" y="5615624"/>
                </a:cubicBezTo>
                <a:cubicBezTo>
                  <a:pt x="8598236" y="5611353"/>
                  <a:pt x="8595935" y="5607536"/>
                  <a:pt x="8591483" y="5605749"/>
                </a:cubicBezTo>
                <a:cubicBezTo>
                  <a:pt x="8589787" y="5605083"/>
                  <a:pt x="8587849" y="5605022"/>
                  <a:pt x="8585910" y="5605204"/>
                </a:cubicBezTo>
                <a:cubicBezTo>
                  <a:pt x="8585760" y="5605052"/>
                  <a:pt x="8585699" y="5604840"/>
                  <a:pt x="8585547" y="5604689"/>
                </a:cubicBezTo>
                <a:lnTo>
                  <a:pt x="8581944" y="5601115"/>
                </a:lnTo>
                <a:cubicBezTo>
                  <a:pt x="8577552" y="5596783"/>
                  <a:pt x="8569649" y="5597995"/>
                  <a:pt x="8565863" y="5602418"/>
                </a:cubicBezTo>
                <a:cubicBezTo>
                  <a:pt x="8561623" y="5607415"/>
                  <a:pt x="8562775" y="5614170"/>
                  <a:pt x="8567165" y="5618501"/>
                </a:cubicBezTo>
                <a:lnTo>
                  <a:pt x="8570769" y="5622075"/>
                </a:lnTo>
                <a:cubicBezTo>
                  <a:pt x="8572222" y="5623499"/>
                  <a:pt x="8574070" y="5624135"/>
                  <a:pt x="8576008" y="5624438"/>
                </a:cubicBezTo>
                <a:cubicBezTo>
                  <a:pt x="8576493" y="5626316"/>
                  <a:pt x="8576735" y="5628285"/>
                  <a:pt x="8578068" y="5629981"/>
                </a:cubicBezTo>
                <a:cubicBezTo>
                  <a:pt x="8581731" y="5634797"/>
                  <a:pt x="8587001" y="5636826"/>
                  <a:pt x="8592755" y="5637947"/>
                </a:cubicBezTo>
                <a:cubicBezTo>
                  <a:pt x="8598993" y="5639220"/>
                  <a:pt x="8605171" y="5633646"/>
                  <a:pt x="8605897" y="5627619"/>
                </a:cubicBezTo>
                <a:close/>
                <a:moveTo>
                  <a:pt x="8675095" y="5597329"/>
                </a:moveTo>
                <a:cubicBezTo>
                  <a:pt x="8681939" y="5583789"/>
                  <a:pt x="8661710" y="5571431"/>
                  <a:pt x="8654805" y="5585061"/>
                </a:cubicBezTo>
                <a:cubicBezTo>
                  <a:pt x="8647961" y="5598601"/>
                  <a:pt x="8668221" y="5610989"/>
                  <a:pt x="8675095" y="5597329"/>
                </a:cubicBezTo>
                <a:close/>
                <a:moveTo>
                  <a:pt x="8657228" y="5643490"/>
                </a:moveTo>
                <a:cubicBezTo>
                  <a:pt x="8667645" y="5653819"/>
                  <a:pt x="8681697" y="5635797"/>
                  <a:pt x="8671370" y="5625559"/>
                </a:cubicBezTo>
                <a:cubicBezTo>
                  <a:pt x="8660953" y="5615230"/>
                  <a:pt x="8646901" y="5633252"/>
                  <a:pt x="8657228" y="5643490"/>
                </a:cubicBezTo>
                <a:close/>
                <a:moveTo>
                  <a:pt x="8674762" y="5680202"/>
                </a:moveTo>
                <a:lnTo>
                  <a:pt x="8679456" y="5682595"/>
                </a:lnTo>
                <a:cubicBezTo>
                  <a:pt x="8685179" y="5685472"/>
                  <a:pt x="8692659" y="5680868"/>
                  <a:pt x="8694597" y="5675386"/>
                </a:cubicBezTo>
                <a:cubicBezTo>
                  <a:pt x="8694991" y="5674295"/>
                  <a:pt x="8694961" y="5673326"/>
                  <a:pt x="8695051" y="5672296"/>
                </a:cubicBezTo>
                <a:cubicBezTo>
                  <a:pt x="8699443" y="5674659"/>
                  <a:pt x="8704863" y="5674689"/>
                  <a:pt x="8708467" y="5671024"/>
                </a:cubicBezTo>
                <a:lnTo>
                  <a:pt x="8712040" y="5667420"/>
                </a:lnTo>
                <a:cubicBezTo>
                  <a:pt x="8716371" y="5663027"/>
                  <a:pt x="8716219" y="5655546"/>
                  <a:pt x="8711829" y="5651275"/>
                </a:cubicBezTo>
                <a:cubicBezTo>
                  <a:pt x="8707377" y="5646913"/>
                  <a:pt x="8700048" y="5647095"/>
                  <a:pt x="8695687" y="5651487"/>
                </a:cubicBezTo>
                <a:lnTo>
                  <a:pt x="8692114" y="5655092"/>
                </a:lnTo>
                <a:cubicBezTo>
                  <a:pt x="8690357" y="5656879"/>
                  <a:pt x="8689842" y="5659302"/>
                  <a:pt x="8689540" y="5661695"/>
                </a:cubicBezTo>
                <a:cubicBezTo>
                  <a:pt x="8688843" y="5661180"/>
                  <a:pt x="8688177" y="5660635"/>
                  <a:pt x="8687390" y="5660241"/>
                </a:cubicBezTo>
                <a:lnTo>
                  <a:pt x="8682696" y="5657848"/>
                </a:lnTo>
                <a:cubicBezTo>
                  <a:pt x="8676972" y="5654940"/>
                  <a:pt x="8669492" y="5659574"/>
                  <a:pt x="8667554" y="5665057"/>
                </a:cubicBezTo>
                <a:cubicBezTo>
                  <a:pt x="8665192" y="5671721"/>
                  <a:pt x="8669038" y="5677294"/>
                  <a:pt x="8674762" y="5680202"/>
                </a:cubicBezTo>
                <a:close/>
                <a:moveTo>
                  <a:pt x="8728303" y="5490133"/>
                </a:moveTo>
                <a:cubicBezTo>
                  <a:pt x="8728787" y="5489527"/>
                  <a:pt x="8729665" y="5489496"/>
                  <a:pt x="8730059" y="5488769"/>
                </a:cubicBezTo>
                <a:lnTo>
                  <a:pt x="8732451" y="5484074"/>
                </a:lnTo>
                <a:cubicBezTo>
                  <a:pt x="8735237" y="5478531"/>
                  <a:pt x="8733632" y="5470868"/>
                  <a:pt x="8727758" y="5467991"/>
                </a:cubicBezTo>
                <a:cubicBezTo>
                  <a:pt x="8724184" y="5466234"/>
                  <a:pt x="8719914" y="5466416"/>
                  <a:pt x="8716461" y="5468172"/>
                </a:cubicBezTo>
                <a:cubicBezTo>
                  <a:pt x="8715947" y="5466991"/>
                  <a:pt x="8715553" y="5465719"/>
                  <a:pt x="8714644" y="5464840"/>
                </a:cubicBezTo>
                <a:cubicBezTo>
                  <a:pt x="8714554" y="5460781"/>
                  <a:pt x="8712646" y="5456814"/>
                  <a:pt x="8708739" y="5454815"/>
                </a:cubicBezTo>
                <a:lnTo>
                  <a:pt x="8706226" y="5453542"/>
                </a:lnTo>
                <a:cubicBezTo>
                  <a:pt x="8706528" y="5453118"/>
                  <a:pt x="8706893" y="5452876"/>
                  <a:pt x="8707164" y="5452361"/>
                </a:cubicBezTo>
                <a:cubicBezTo>
                  <a:pt x="8714039" y="5438761"/>
                  <a:pt x="8692295" y="5429280"/>
                  <a:pt x="8685421" y="5442880"/>
                </a:cubicBezTo>
                <a:cubicBezTo>
                  <a:pt x="8682575" y="5448514"/>
                  <a:pt x="8684724" y="5453330"/>
                  <a:pt x="8688601" y="5456178"/>
                </a:cubicBezTo>
                <a:cubicBezTo>
                  <a:pt x="8688389" y="5456480"/>
                  <a:pt x="8688087" y="5456662"/>
                  <a:pt x="8687905" y="5456995"/>
                </a:cubicBezTo>
                <a:cubicBezTo>
                  <a:pt x="8686996" y="5458813"/>
                  <a:pt x="8686572" y="5460873"/>
                  <a:pt x="8686602" y="5462902"/>
                </a:cubicBezTo>
                <a:cubicBezTo>
                  <a:pt x="8682696" y="5462750"/>
                  <a:pt x="8678941" y="5464295"/>
                  <a:pt x="8676518" y="5468021"/>
                </a:cubicBezTo>
                <a:cubicBezTo>
                  <a:pt x="8673308" y="5472928"/>
                  <a:pt x="8674247" y="5481530"/>
                  <a:pt x="8679971" y="5484438"/>
                </a:cubicBezTo>
                <a:lnTo>
                  <a:pt x="8684695" y="5486831"/>
                </a:lnTo>
                <a:cubicBezTo>
                  <a:pt x="8688389" y="5488709"/>
                  <a:pt x="8692508" y="5488921"/>
                  <a:pt x="8696021" y="5487437"/>
                </a:cubicBezTo>
                <a:cubicBezTo>
                  <a:pt x="8694143" y="5492647"/>
                  <a:pt x="8697081" y="5499008"/>
                  <a:pt x="8701986" y="5501249"/>
                </a:cubicBezTo>
                <a:cubicBezTo>
                  <a:pt x="8706893" y="5503490"/>
                  <a:pt x="8711829" y="5501794"/>
                  <a:pt x="8715159" y="5498129"/>
                </a:cubicBezTo>
                <a:cubicBezTo>
                  <a:pt x="8719157" y="5499038"/>
                  <a:pt x="8723366" y="5498038"/>
                  <a:pt x="8726304" y="5494494"/>
                </a:cubicBezTo>
                <a:cubicBezTo>
                  <a:pt x="8727243" y="5493252"/>
                  <a:pt x="8727879" y="5491738"/>
                  <a:pt x="8728303" y="5490133"/>
                </a:cubicBezTo>
                <a:close/>
                <a:moveTo>
                  <a:pt x="8717855" y="5389964"/>
                </a:moveTo>
                <a:cubicBezTo>
                  <a:pt x="8724729" y="5390812"/>
                  <a:pt x="8729665" y="5385905"/>
                  <a:pt x="8731088" y="5379635"/>
                </a:cubicBezTo>
                <a:lnTo>
                  <a:pt x="8732239" y="5374516"/>
                </a:lnTo>
                <a:cubicBezTo>
                  <a:pt x="8733632" y="5368246"/>
                  <a:pt x="8727848" y="5362006"/>
                  <a:pt x="8721943" y="5361279"/>
                </a:cubicBezTo>
                <a:cubicBezTo>
                  <a:pt x="8715069" y="5360431"/>
                  <a:pt x="8710133" y="5365308"/>
                  <a:pt x="8708709" y="5371578"/>
                </a:cubicBezTo>
                <a:lnTo>
                  <a:pt x="8707558" y="5376697"/>
                </a:lnTo>
                <a:cubicBezTo>
                  <a:pt x="8706135" y="5382997"/>
                  <a:pt x="8711950" y="5389237"/>
                  <a:pt x="8717855" y="5389964"/>
                </a:cubicBezTo>
                <a:close/>
                <a:moveTo>
                  <a:pt x="8734147" y="5410197"/>
                </a:moveTo>
                <a:cubicBezTo>
                  <a:pt x="8737478" y="5395295"/>
                  <a:pt x="8714493" y="5389570"/>
                  <a:pt x="8711132" y="5404473"/>
                </a:cubicBezTo>
                <a:cubicBezTo>
                  <a:pt x="8707801" y="5419345"/>
                  <a:pt x="8730816" y="5425100"/>
                  <a:pt x="8734147" y="5410197"/>
                </a:cubicBezTo>
                <a:close/>
                <a:moveTo>
                  <a:pt x="8734814" y="5245390"/>
                </a:moveTo>
                <a:cubicBezTo>
                  <a:pt x="8740264" y="5243057"/>
                  <a:pt x="8743051" y="5236242"/>
                  <a:pt x="8741082" y="5230760"/>
                </a:cubicBezTo>
                <a:cubicBezTo>
                  <a:pt x="8738841" y="5224490"/>
                  <a:pt x="8732058" y="5221703"/>
                  <a:pt x="8725910" y="5223611"/>
                </a:cubicBezTo>
                <a:cubicBezTo>
                  <a:pt x="8725274" y="5223823"/>
                  <a:pt x="8724729" y="5224187"/>
                  <a:pt x="8724124" y="5224429"/>
                </a:cubicBezTo>
                <a:cubicBezTo>
                  <a:pt x="8721913" y="5221461"/>
                  <a:pt x="8718278" y="5219462"/>
                  <a:pt x="8714644" y="5219462"/>
                </a:cubicBezTo>
                <a:cubicBezTo>
                  <a:pt x="8717158" y="5218341"/>
                  <a:pt x="8719157" y="5216069"/>
                  <a:pt x="8720005" y="5212374"/>
                </a:cubicBezTo>
                <a:cubicBezTo>
                  <a:pt x="8723306" y="5197683"/>
                  <a:pt x="8700987" y="5189596"/>
                  <a:pt x="8697655" y="5204468"/>
                </a:cubicBezTo>
                <a:cubicBezTo>
                  <a:pt x="8695536" y="5213888"/>
                  <a:pt x="8703895" y="5220522"/>
                  <a:pt x="8711072" y="5220249"/>
                </a:cubicBezTo>
                <a:cubicBezTo>
                  <a:pt x="8705893" y="5221976"/>
                  <a:pt x="8702592" y="5226489"/>
                  <a:pt x="8702652" y="5232214"/>
                </a:cubicBezTo>
                <a:cubicBezTo>
                  <a:pt x="8702743" y="5239665"/>
                  <a:pt x="8703834" y="5248540"/>
                  <a:pt x="8709345" y="5254053"/>
                </a:cubicBezTo>
                <a:cubicBezTo>
                  <a:pt x="8709860" y="5254931"/>
                  <a:pt x="8710435" y="5255749"/>
                  <a:pt x="8711132" y="5256506"/>
                </a:cubicBezTo>
                <a:cubicBezTo>
                  <a:pt x="8714433" y="5260202"/>
                  <a:pt x="8719459" y="5261716"/>
                  <a:pt x="8724274" y="5259960"/>
                </a:cubicBezTo>
                <a:cubicBezTo>
                  <a:pt x="8729060" y="5258233"/>
                  <a:pt x="8730725" y="5254477"/>
                  <a:pt x="8732239" y="5250054"/>
                </a:cubicBezTo>
                <a:cubicBezTo>
                  <a:pt x="8731058" y="5253538"/>
                  <a:pt x="8732451" y="5249691"/>
                  <a:pt x="8732754" y="5249055"/>
                </a:cubicBezTo>
                <a:cubicBezTo>
                  <a:pt x="8733147" y="5248177"/>
                  <a:pt x="8733632" y="5247328"/>
                  <a:pt x="8734026" y="5246480"/>
                </a:cubicBezTo>
                <a:cubicBezTo>
                  <a:pt x="8734117" y="5246329"/>
                  <a:pt x="8734147" y="5246268"/>
                  <a:pt x="8734207" y="5246178"/>
                </a:cubicBezTo>
                <a:cubicBezTo>
                  <a:pt x="8734420" y="5245874"/>
                  <a:pt x="8734601" y="5245632"/>
                  <a:pt x="8734814" y="5245390"/>
                </a:cubicBezTo>
                <a:close/>
                <a:moveTo>
                  <a:pt x="8755618" y="5188505"/>
                </a:moveTo>
                <a:cubicBezTo>
                  <a:pt x="8755769" y="5188051"/>
                  <a:pt x="8755830" y="5187597"/>
                  <a:pt x="8755951" y="5187142"/>
                </a:cubicBezTo>
                <a:cubicBezTo>
                  <a:pt x="8757253" y="5185991"/>
                  <a:pt x="8758525" y="5184780"/>
                  <a:pt x="8759706" y="5183508"/>
                </a:cubicBezTo>
                <a:cubicBezTo>
                  <a:pt x="8761220" y="5181902"/>
                  <a:pt x="8762159" y="5179782"/>
                  <a:pt x="8762643" y="5177571"/>
                </a:cubicBezTo>
                <a:cubicBezTo>
                  <a:pt x="8763916" y="5176601"/>
                  <a:pt x="8765005" y="5175511"/>
                  <a:pt x="8765551" y="5174208"/>
                </a:cubicBezTo>
                <a:cubicBezTo>
                  <a:pt x="8767428" y="5169695"/>
                  <a:pt x="8768912" y="5165606"/>
                  <a:pt x="8768155" y="5160639"/>
                </a:cubicBezTo>
                <a:cubicBezTo>
                  <a:pt x="8767822" y="5158458"/>
                  <a:pt x="8767367" y="5156913"/>
                  <a:pt x="8766338" y="5154883"/>
                </a:cubicBezTo>
                <a:cubicBezTo>
                  <a:pt x="8771547" y="5161699"/>
                  <a:pt x="8785599" y="5161032"/>
                  <a:pt x="8788111" y="5149795"/>
                </a:cubicBezTo>
                <a:cubicBezTo>
                  <a:pt x="8788384" y="5148583"/>
                  <a:pt x="8788232" y="5147584"/>
                  <a:pt x="8788172" y="5146554"/>
                </a:cubicBezTo>
                <a:cubicBezTo>
                  <a:pt x="8796712" y="5150007"/>
                  <a:pt x="8808553" y="5143313"/>
                  <a:pt x="8804161" y="5132620"/>
                </a:cubicBezTo>
                <a:cubicBezTo>
                  <a:pt x="8798741" y="5119384"/>
                  <a:pt x="8778694" y="5125108"/>
                  <a:pt x="8781147" y="5137588"/>
                </a:cubicBezTo>
                <a:cubicBezTo>
                  <a:pt x="8774878" y="5135437"/>
                  <a:pt x="8766550" y="5137770"/>
                  <a:pt x="8764642" y="5146190"/>
                </a:cubicBezTo>
                <a:cubicBezTo>
                  <a:pt x="8764461" y="5146978"/>
                  <a:pt x="8764642" y="5147584"/>
                  <a:pt x="8764612" y="5148280"/>
                </a:cubicBezTo>
                <a:cubicBezTo>
                  <a:pt x="8763430" y="5144767"/>
                  <a:pt x="8760978" y="5141859"/>
                  <a:pt x="8756890" y="5140768"/>
                </a:cubicBezTo>
                <a:cubicBezTo>
                  <a:pt x="8753710" y="5139920"/>
                  <a:pt x="8749834" y="5140738"/>
                  <a:pt x="8746896" y="5142707"/>
                </a:cubicBezTo>
                <a:cubicBezTo>
                  <a:pt x="8745503" y="5142222"/>
                  <a:pt x="8744050" y="5142041"/>
                  <a:pt x="8742414" y="5141889"/>
                </a:cubicBezTo>
                <a:cubicBezTo>
                  <a:pt x="8741870" y="5141768"/>
                  <a:pt x="8741324" y="5141647"/>
                  <a:pt x="8740779" y="5141495"/>
                </a:cubicBezTo>
                <a:cubicBezTo>
                  <a:pt x="8738751" y="5140678"/>
                  <a:pt x="8736569" y="5140102"/>
                  <a:pt x="8734510" y="5139284"/>
                </a:cubicBezTo>
                <a:cubicBezTo>
                  <a:pt x="8728484" y="5136891"/>
                  <a:pt x="8723578" y="5140617"/>
                  <a:pt x="8721337" y="5145706"/>
                </a:cubicBezTo>
                <a:cubicBezTo>
                  <a:pt x="8718430" y="5145342"/>
                  <a:pt x="8715553" y="5145948"/>
                  <a:pt x="8713161" y="5147644"/>
                </a:cubicBezTo>
                <a:cubicBezTo>
                  <a:pt x="8712101" y="5144100"/>
                  <a:pt x="8709557" y="5141071"/>
                  <a:pt x="8705923" y="5139526"/>
                </a:cubicBezTo>
                <a:cubicBezTo>
                  <a:pt x="8703622" y="5138588"/>
                  <a:pt x="8701350" y="5137618"/>
                  <a:pt x="8699049" y="5136649"/>
                </a:cubicBezTo>
                <a:cubicBezTo>
                  <a:pt x="8698746" y="5136528"/>
                  <a:pt x="8698413" y="5136588"/>
                  <a:pt x="8698110" y="5136498"/>
                </a:cubicBezTo>
                <a:cubicBezTo>
                  <a:pt x="8697020" y="5130228"/>
                  <a:pt x="8690903" y="5126623"/>
                  <a:pt x="8685028" y="5127168"/>
                </a:cubicBezTo>
                <a:cubicBezTo>
                  <a:pt x="8685058" y="5127017"/>
                  <a:pt x="8685089" y="5126835"/>
                  <a:pt x="8685118" y="5126684"/>
                </a:cubicBezTo>
                <a:cubicBezTo>
                  <a:pt x="8688843" y="5125290"/>
                  <a:pt x="8691720" y="5122170"/>
                  <a:pt x="8692659" y="5117900"/>
                </a:cubicBezTo>
                <a:lnTo>
                  <a:pt x="8694961" y="5107601"/>
                </a:lnTo>
                <a:cubicBezTo>
                  <a:pt x="8696324" y="5101543"/>
                  <a:pt x="8691690" y="5094637"/>
                  <a:pt x="8685512" y="5093759"/>
                </a:cubicBezTo>
                <a:cubicBezTo>
                  <a:pt x="8683514" y="5093486"/>
                  <a:pt x="8681605" y="5093698"/>
                  <a:pt x="8679849" y="5094243"/>
                </a:cubicBezTo>
                <a:cubicBezTo>
                  <a:pt x="8677699" y="5091487"/>
                  <a:pt x="8674913" y="5089215"/>
                  <a:pt x="8671279" y="5087670"/>
                </a:cubicBezTo>
                <a:cubicBezTo>
                  <a:pt x="8665586" y="5085247"/>
                  <a:pt x="8659862" y="5085822"/>
                  <a:pt x="8654835" y="5088215"/>
                </a:cubicBezTo>
                <a:cubicBezTo>
                  <a:pt x="8653533" y="5087095"/>
                  <a:pt x="8651988" y="5086247"/>
                  <a:pt x="8650141" y="5085822"/>
                </a:cubicBezTo>
                <a:lnTo>
                  <a:pt x="8644993" y="5084672"/>
                </a:lnTo>
                <a:cubicBezTo>
                  <a:pt x="8643600" y="5084368"/>
                  <a:pt x="8642116" y="5084338"/>
                  <a:pt x="8640693" y="5084550"/>
                </a:cubicBezTo>
                <a:cubicBezTo>
                  <a:pt x="8644751" y="5082824"/>
                  <a:pt x="8647961" y="5078462"/>
                  <a:pt x="8648324" y="5074373"/>
                </a:cubicBezTo>
                <a:cubicBezTo>
                  <a:pt x="8648960" y="5067316"/>
                  <a:pt x="8643812" y="5062923"/>
                  <a:pt x="8637544" y="5061530"/>
                </a:cubicBezTo>
                <a:lnTo>
                  <a:pt x="8632395" y="5060379"/>
                </a:lnTo>
                <a:cubicBezTo>
                  <a:pt x="8626126" y="5058985"/>
                  <a:pt x="8620070" y="5065407"/>
                  <a:pt x="8619556" y="5071162"/>
                </a:cubicBezTo>
                <a:cubicBezTo>
                  <a:pt x="8618920" y="5078220"/>
                  <a:pt x="8624067" y="5082582"/>
                  <a:pt x="8630336" y="5084005"/>
                </a:cubicBezTo>
                <a:lnTo>
                  <a:pt x="8635485" y="5085156"/>
                </a:lnTo>
                <a:cubicBezTo>
                  <a:pt x="8636272" y="5085338"/>
                  <a:pt x="8637059" y="5085368"/>
                  <a:pt x="8637816" y="5085338"/>
                </a:cubicBezTo>
                <a:cubicBezTo>
                  <a:pt x="8634333" y="5086701"/>
                  <a:pt x="8631427" y="5089548"/>
                  <a:pt x="8630670" y="5093395"/>
                </a:cubicBezTo>
                <a:cubicBezTo>
                  <a:pt x="8629489" y="5099362"/>
                  <a:pt x="8632668" y="5105753"/>
                  <a:pt x="8638694" y="5107510"/>
                </a:cubicBezTo>
                <a:cubicBezTo>
                  <a:pt x="8638512" y="5108570"/>
                  <a:pt x="8638543" y="5109661"/>
                  <a:pt x="8638694" y="5110781"/>
                </a:cubicBezTo>
                <a:cubicBezTo>
                  <a:pt x="8633183" y="5108873"/>
                  <a:pt x="8626914" y="5110539"/>
                  <a:pt x="8625249" y="5117869"/>
                </a:cubicBezTo>
                <a:cubicBezTo>
                  <a:pt x="8622826" y="5128622"/>
                  <a:pt x="8634091" y="5135892"/>
                  <a:pt x="8641632" y="5133196"/>
                </a:cubicBezTo>
                <a:cubicBezTo>
                  <a:pt x="8643509" y="5139526"/>
                  <a:pt x="8646689" y="5145736"/>
                  <a:pt x="8651988" y="5147705"/>
                </a:cubicBezTo>
                <a:cubicBezTo>
                  <a:pt x="8659529" y="5150461"/>
                  <a:pt x="8670370" y="5150461"/>
                  <a:pt x="8676881" y="5145281"/>
                </a:cubicBezTo>
                <a:cubicBezTo>
                  <a:pt x="8678486" y="5147402"/>
                  <a:pt x="8680909" y="5148613"/>
                  <a:pt x="8683514" y="5149340"/>
                </a:cubicBezTo>
                <a:cubicBezTo>
                  <a:pt x="8684119" y="5153581"/>
                  <a:pt x="8686996" y="5157277"/>
                  <a:pt x="8691206" y="5159033"/>
                </a:cubicBezTo>
                <a:lnTo>
                  <a:pt x="8698080" y="5161911"/>
                </a:lnTo>
                <a:cubicBezTo>
                  <a:pt x="8701805" y="5163456"/>
                  <a:pt x="8705862" y="5162335"/>
                  <a:pt x="8708982" y="5159972"/>
                </a:cubicBezTo>
                <a:cubicBezTo>
                  <a:pt x="8709526" y="5161972"/>
                  <a:pt x="8710678" y="5163607"/>
                  <a:pt x="8712131" y="5164970"/>
                </a:cubicBezTo>
                <a:cubicBezTo>
                  <a:pt x="8708861" y="5169180"/>
                  <a:pt x="8708195" y="5175087"/>
                  <a:pt x="8713494" y="5179600"/>
                </a:cubicBezTo>
                <a:cubicBezTo>
                  <a:pt x="8719702" y="5184901"/>
                  <a:pt x="8725849" y="5192019"/>
                  <a:pt x="8734086" y="5194018"/>
                </a:cubicBezTo>
                <a:cubicBezTo>
                  <a:pt x="8735177" y="5194290"/>
                  <a:pt x="8736237" y="5194412"/>
                  <a:pt x="8737297" y="5194503"/>
                </a:cubicBezTo>
                <a:lnTo>
                  <a:pt x="8740476" y="5195836"/>
                </a:lnTo>
                <a:cubicBezTo>
                  <a:pt x="8746442" y="5198289"/>
                  <a:pt x="8753620" y="5194290"/>
                  <a:pt x="8755618" y="5188505"/>
                </a:cubicBezTo>
                <a:close/>
                <a:moveTo>
                  <a:pt x="8750197" y="4877882"/>
                </a:moveTo>
                <a:cubicBezTo>
                  <a:pt x="8751257" y="4874580"/>
                  <a:pt x="8750985" y="4871006"/>
                  <a:pt x="8748592" y="4867735"/>
                </a:cubicBezTo>
                <a:cubicBezTo>
                  <a:pt x="8747623" y="4866402"/>
                  <a:pt x="8746170" y="4865342"/>
                  <a:pt x="8744564" y="4864524"/>
                </a:cubicBezTo>
                <a:cubicBezTo>
                  <a:pt x="8744534" y="4863585"/>
                  <a:pt x="8744625" y="4862616"/>
                  <a:pt x="8744261" y="4861707"/>
                </a:cubicBezTo>
                <a:lnTo>
                  <a:pt x="8742263" y="4856831"/>
                </a:lnTo>
                <a:cubicBezTo>
                  <a:pt x="8739840" y="4850924"/>
                  <a:pt x="8734480" y="4846653"/>
                  <a:pt x="8727758" y="4848440"/>
                </a:cubicBezTo>
                <a:cubicBezTo>
                  <a:pt x="8722185" y="4849925"/>
                  <a:pt x="8716916" y="4857012"/>
                  <a:pt x="8719369" y="4862949"/>
                </a:cubicBezTo>
                <a:lnTo>
                  <a:pt x="8721368" y="4867826"/>
                </a:lnTo>
                <a:cubicBezTo>
                  <a:pt x="8722367" y="4870309"/>
                  <a:pt x="8724003" y="4872339"/>
                  <a:pt x="8725910" y="4873914"/>
                </a:cubicBezTo>
                <a:cubicBezTo>
                  <a:pt x="8725274" y="4875701"/>
                  <a:pt x="8724881" y="4877549"/>
                  <a:pt x="8725123" y="4879669"/>
                </a:cubicBezTo>
                <a:cubicBezTo>
                  <a:pt x="8725455" y="4882880"/>
                  <a:pt x="8726940" y="4885545"/>
                  <a:pt x="8728847" y="4887969"/>
                </a:cubicBezTo>
                <a:cubicBezTo>
                  <a:pt x="8723245" y="4890604"/>
                  <a:pt x="8721973" y="4899025"/>
                  <a:pt x="8724820" y="4903931"/>
                </a:cubicBezTo>
                <a:cubicBezTo>
                  <a:pt x="8728363" y="4910080"/>
                  <a:pt x="8735056" y="4910716"/>
                  <a:pt x="8741021" y="4908293"/>
                </a:cubicBezTo>
                <a:lnTo>
                  <a:pt x="8745897" y="4906294"/>
                </a:lnTo>
                <a:cubicBezTo>
                  <a:pt x="8746624" y="4905991"/>
                  <a:pt x="8747320" y="4905597"/>
                  <a:pt x="8747895" y="4905113"/>
                </a:cubicBezTo>
                <a:cubicBezTo>
                  <a:pt x="8745836" y="4908233"/>
                  <a:pt x="8745079" y="4912201"/>
                  <a:pt x="8746654" y="4915805"/>
                </a:cubicBezTo>
                <a:cubicBezTo>
                  <a:pt x="8749107" y="4921378"/>
                  <a:pt x="8755375" y="4924771"/>
                  <a:pt x="8761311" y="4922772"/>
                </a:cubicBezTo>
                <a:cubicBezTo>
                  <a:pt x="8761796" y="4923741"/>
                  <a:pt x="8762431" y="4924650"/>
                  <a:pt x="8763188" y="4925437"/>
                </a:cubicBezTo>
                <a:cubicBezTo>
                  <a:pt x="8757556" y="4927042"/>
                  <a:pt x="8753407" y="4932010"/>
                  <a:pt x="8756253" y="4938947"/>
                </a:cubicBezTo>
                <a:cubicBezTo>
                  <a:pt x="8759524" y="4946973"/>
                  <a:pt x="8768367" y="4948215"/>
                  <a:pt x="8774302" y="4945308"/>
                </a:cubicBezTo>
                <a:cubicBezTo>
                  <a:pt x="8774302" y="4945338"/>
                  <a:pt x="8774302" y="4945398"/>
                  <a:pt x="8774333" y="4945429"/>
                </a:cubicBezTo>
                <a:lnTo>
                  <a:pt x="8774454" y="4948912"/>
                </a:lnTo>
                <a:cubicBezTo>
                  <a:pt x="8774666" y="4955303"/>
                  <a:pt x="8781298" y="4960149"/>
                  <a:pt x="8787385" y="4959574"/>
                </a:cubicBezTo>
                <a:cubicBezTo>
                  <a:pt x="8787869" y="4959513"/>
                  <a:pt x="8788324" y="4959392"/>
                  <a:pt x="8788778" y="4959301"/>
                </a:cubicBezTo>
                <a:cubicBezTo>
                  <a:pt x="8790353" y="4959998"/>
                  <a:pt x="8791988" y="4960664"/>
                  <a:pt x="8793623" y="4961210"/>
                </a:cubicBezTo>
                <a:cubicBezTo>
                  <a:pt x="8795682" y="4961906"/>
                  <a:pt x="8798014" y="4961876"/>
                  <a:pt x="8800225" y="4961422"/>
                </a:cubicBezTo>
                <a:cubicBezTo>
                  <a:pt x="8801618" y="4962179"/>
                  <a:pt x="8803072" y="4962694"/>
                  <a:pt x="8804526" y="4962664"/>
                </a:cubicBezTo>
                <a:cubicBezTo>
                  <a:pt x="8809401" y="4962512"/>
                  <a:pt x="8813731" y="4962118"/>
                  <a:pt x="8817941" y="4959392"/>
                </a:cubicBezTo>
                <a:cubicBezTo>
                  <a:pt x="8818335" y="4959150"/>
                  <a:pt x="8818546" y="4958786"/>
                  <a:pt x="8818880" y="4958544"/>
                </a:cubicBezTo>
                <a:cubicBezTo>
                  <a:pt x="8825087" y="4962633"/>
                  <a:pt x="8834959" y="4961452"/>
                  <a:pt x="8837079" y="4952093"/>
                </a:cubicBezTo>
                <a:cubicBezTo>
                  <a:pt x="8838503" y="4945792"/>
                  <a:pt x="8835111" y="4941279"/>
                  <a:pt x="8830538" y="4939128"/>
                </a:cubicBezTo>
                <a:cubicBezTo>
                  <a:pt x="8829570" y="4936554"/>
                  <a:pt x="8827843" y="4934131"/>
                  <a:pt x="8825391" y="4932616"/>
                </a:cubicBezTo>
                <a:cubicBezTo>
                  <a:pt x="8825299" y="4931737"/>
                  <a:pt x="8824997" y="4930859"/>
                  <a:pt x="8824724" y="4929981"/>
                </a:cubicBezTo>
                <a:cubicBezTo>
                  <a:pt x="8826965" y="4928557"/>
                  <a:pt x="8828752" y="4926679"/>
                  <a:pt x="8829630" y="4924165"/>
                </a:cubicBezTo>
                <a:cubicBezTo>
                  <a:pt x="8832900" y="4930920"/>
                  <a:pt x="8843288" y="4934948"/>
                  <a:pt x="8850162" y="4927588"/>
                </a:cubicBezTo>
                <a:cubicBezTo>
                  <a:pt x="8860579" y="4916471"/>
                  <a:pt x="8841865" y="4901872"/>
                  <a:pt x="8831508" y="4912958"/>
                </a:cubicBezTo>
                <a:cubicBezTo>
                  <a:pt x="8830448" y="4914079"/>
                  <a:pt x="8829902" y="4915260"/>
                  <a:pt x="8829418" y="4916411"/>
                </a:cubicBezTo>
                <a:cubicBezTo>
                  <a:pt x="8829388" y="4916350"/>
                  <a:pt x="8829418" y="4916320"/>
                  <a:pt x="8829418" y="4916260"/>
                </a:cubicBezTo>
                <a:cubicBezTo>
                  <a:pt x="8826420" y="4908929"/>
                  <a:pt x="8819213" y="4908081"/>
                  <a:pt x="8813641" y="4910716"/>
                </a:cubicBezTo>
                <a:cubicBezTo>
                  <a:pt x="8812671" y="4910626"/>
                  <a:pt x="8811763" y="4910716"/>
                  <a:pt x="8810794" y="4910838"/>
                </a:cubicBezTo>
                <a:cubicBezTo>
                  <a:pt x="8812490" y="4907717"/>
                  <a:pt x="8813034" y="4904053"/>
                  <a:pt x="8811551" y="4900418"/>
                </a:cubicBezTo>
                <a:lnTo>
                  <a:pt x="8810673" y="4898267"/>
                </a:lnTo>
                <a:cubicBezTo>
                  <a:pt x="8811036" y="4896935"/>
                  <a:pt x="8811309" y="4895541"/>
                  <a:pt x="8811248" y="4894087"/>
                </a:cubicBezTo>
                <a:cubicBezTo>
                  <a:pt x="8811157" y="4891603"/>
                  <a:pt x="8811096" y="4889119"/>
                  <a:pt x="8811006" y="4886636"/>
                </a:cubicBezTo>
                <a:cubicBezTo>
                  <a:pt x="8810794" y="4880245"/>
                  <a:pt x="8804222" y="4875337"/>
                  <a:pt x="8798136" y="4875913"/>
                </a:cubicBezTo>
                <a:cubicBezTo>
                  <a:pt x="8791595" y="4876519"/>
                  <a:pt x="8787445" y="4882122"/>
                  <a:pt x="8787476" y="4888362"/>
                </a:cubicBezTo>
                <a:cubicBezTo>
                  <a:pt x="8784145" y="4887363"/>
                  <a:pt x="8780571" y="4887090"/>
                  <a:pt x="8776755" y="4887908"/>
                </a:cubicBezTo>
                <a:cubicBezTo>
                  <a:pt x="8770730" y="4889180"/>
                  <a:pt x="8766338" y="4892936"/>
                  <a:pt x="8763582" y="4897783"/>
                </a:cubicBezTo>
                <a:cubicBezTo>
                  <a:pt x="8761886" y="4897631"/>
                  <a:pt x="8760100" y="4897783"/>
                  <a:pt x="8758373" y="4898509"/>
                </a:cubicBezTo>
                <a:lnTo>
                  <a:pt x="8753498" y="4900509"/>
                </a:lnTo>
                <a:cubicBezTo>
                  <a:pt x="8752166" y="4901084"/>
                  <a:pt x="8750954" y="4901872"/>
                  <a:pt x="8749894" y="4902871"/>
                </a:cubicBezTo>
                <a:cubicBezTo>
                  <a:pt x="8752256" y="4899146"/>
                  <a:pt x="8752347" y="4893724"/>
                  <a:pt x="8750318" y="4890150"/>
                </a:cubicBezTo>
                <a:cubicBezTo>
                  <a:pt x="8749955" y="4889544"/>
                  <a:pt x="8749470" y="4889211"/>
                  <a:pt x="8749047" y="4888726"/>
                </a:cubicBezTo>
                <a:cubicBezTo>
                  <a:pt x="8750985" y="4885303"/>
                  <a:pt x="8751560" y="4881365"/>
                  <a:pt x="8750197" y="4877882"/>
                </a:cubicBezTo>
                <a:close/>
                <a:moveTo>
                  <a:pt x="8794228" y="4832962"/>
                </a:moveTo>
                <a:cubicBezTo>
                  <a:pt x="8794501" y="4832144"/>
                  <a:pt x="8794714" y="4831387"/>
                  <a:pt x="8794804" y="4830539"/>
                </a:cubicBezTo>
                <a:cubicBezTo>
                  <a:pt x="8795501" y="4830811"/>
                  <a:pt x="8796076" y="4831327"/>
                  <a:pt x="8796803" y="4831569"/>
                </a:cubicBezTo>
                <a:cubicBezTo>
                  <a:pt x="8802738" y="4833386"/>
                  <a:pt x="8809976" y="4829358"/>
                  <a:pt x="8811369" y="4823239"/>
                </a:cubicBezTo>
                <a:cubicBezTo>
                  <a:pt x="8812823" y="4816818"/>
                  <a:pt x="8809401" y="4810608"/>
                  <a:pt x="8803041" y="4808700"/>
                </a:cubicBezTo>
                <a:cubicBezTo>
                  <a:pt x="8802709" y="4808579"/>
                  <a:pt x="8802678" y="4808579"/>
                  <a:pt x="8802466" y="4808518"/>
                </a:cubicBezTo>
                <a:cubicBezTo>
                  <a:pt x="8802375" y="4808458"/>
                  <a:pt x="8802345" y="4808458"/>
                  <a:pt x="8802254" y="4808397"/>
                </a:cubicBezTo>
                <a:cubicBezTo>
                  <a:pt x="8802254" y="4808397"/>
                  <a:pt x="8802254" y="4808397"/>
                  <a:pt x="8802254" y="4808397"/>
                </a:cubicBezTo>
                <a:cubicBezTo>
                  <a:pt x="8801860" y="4807761"/>
                  <a:pt x="8801528" y="4807095"/>
                  <a:pt x="8801255" y="4806398"/>
                </a:cubicBezTo>
                <a:cubicBezTo>
                  <a:pt x="8798651" y="4800552"/>
                  <a:pt x="8790110" y="4799189"/>
                  <a:pt x="8785023" y="4802188"/>
                </a:cubicBezTo>
                <a:cubicBezTo>
                  <a:pt x="8780874" y="4804641"/>
                  <a:pt x="8779359" y="4808639"/>
                  <a:pt x="8779572" y="4812789"/>
                </a:cubicBezTo>
                <a:cubicBezTo>
                  <a:pt x="8778028" y="4811759"/>
                  <a:pt x="8776271" y="4810971"/>
                  <a:pt x="8774151" y="4810881"/>
                </a:cubicBezTo>
                <a:cubicBezTo>
                  <a:pt x="8768216" y="4810578"/>
                  <a:pt x="8761432" y="4815697"/>
                  <a:pt x="8761705" y="4822118"/>
                </a:cubicBezTo>
                <a:cubicBezTo>
                  <a:pt x="8761978" y="4828388"/>
                  <a:pt x="8763734" y="4834507"/>
                  <a:pt x="8769215" y="4838202"/>
                </a:cubicBezTo>
                <a:cubicBezTo>
                  <a:pt x="8774242" y="4841565"/>
                  <a:pt x="8779874" y="4841837"/>
                  <a:pt x="8785689" y="4841050"/>
                </a:cubicBezTo>
                <a:cubicBezTo>
                  <a:pt x="8786022" y="4841019"/>
                  <a:pt x="8786265" y="4840746"/>
                  <a:pt x="8786598" y="4840686"/>
                </a:cubicBezTo>
                <a:cubicBezTo>
                  <a:pt x="8786052" y="4842746"/>
                  <a:pt x="8785931" y="4845018"/>
                  <a:pt x="8786991" y="4847592"/>
                </a:cubicBezTo>
                <a:cubicBezTo>
                  <a:pt x="8792745" y="4861647"/>
                  <a:pt x="8815185" y="4853953"/>
                  <a:pt x="8809401" y="4839808"/>
                </a:cubicBezTo>
                <a:cubicBezTo>
                  <a:pt x="8806524" y="4832871"/>
                  <a:pt x="8799771" y="4831236"/>
                  <a:pt x="8794228" y="4832962"/>
                </a:cubicBezTo>
                <a:close/>
                <a:moveTo>
                  <a:pt x="8760676" y="4866523"/>
                </a:moveTo>
                <a:lnTo>
                  <a:pt x="8757071" y="4870370"/>
                </a:lnTo>
                <a:cubicBezTo>
                  <a:pt x="8752711" y="4875035"/>
                  <a:pt x="8754436" y="4883334"/>
                  <a:pt x="8759130" y="4886999"/>
                </a:cubicBezTo>
                <a:cubicBezTo>
                  <a:pt x="8764552" y="4891240"/>
                  <a:pt x="8771395" y="4889604"/>
                  <a:pt x="8775787" y="4884939"/>
                </a:cubicBezTo>
                <a:lnTo>
                  <a:pt x="8779390" y="4881093"/>
                </a:lnTo>
                <a:cubicBezTo>
                  <a:pt x="8783782" y="4876398"/>
                  <a:pt x="8782025" y="4868129"/>
                  <a:pt x="8777331" y="4864433"/>
                </a:cubicBezTo>
                <a:cubicBezTo>
                  <a:pt x="8771880" y="4860223"/>
                  <a:pt x="8765066" y="4861828"/>
                  <a:pt x="8760676" y="4866523"/>
                </a:cubicBezTo>
                <a:close/>
                <a:moveTo>
                  <a:pt x="8831083" y="4852742"/>
                </a:moveTo>
                <a:cubicBezTo>
                  <a:pt x="8829297" y="4852438"/>
                  <a:pt x="8827450" y="4852408"/>
                  <a:pt x="8825693" y="4853074"/>
                </a:cubicBezTo>
                <a:cubicBezTo>
                  <a:pt x="8819727" y="4855316"/>
                  <a:pt x="8815942" y="4861738"/>
                  <a:pt x="8818062" y="4868008"/>
                </a:cubicBezTo>
                <a:cubicBezTo>
                  <a:pt x="8818152" y="4868219"/>
                  <a:pt x="8818213" y="4868462"/>
                  <a:pt x="8818304" y="4868674"/>
                </a:cubicBezTo>
                <a:cubicBezTo>
                  <a:pt x="8817244" y="4871915"/>
                  <a:pt x="8817426" y="4875489"/>
                  <a:pt x="8819697" y="4878306"/>
                </a:cubicBezTo>
                <a:cubicBezTo>
                  <a:pt x="8822635" y="4881941"/>
                  <a:pt x="8825693" y="4885031"/>
                  <a:pt x="8830659" y="4885364"/>
                </a:cubicBezTo>
                <a:cubicBezTo>
                  <a:pt x="8834506" y="4885606"/>
                  <a:pt x="8837836" y="4884001"/>
                  <a:pt x="8840199" y="4881396"/>
                </a:cubicBezTo>
                <a:lnTo>
                  <a:pt x="8844560" y="4882032"/>
                </a:lnTo>
                <a:cubicBezTo>
                  <a:pt x="8850283" y="4882849"/>
                  <a:pt x="8856370" y="4879184"/>
                  <a:pt x="8857823" y="4873430"/>
                </a:cubicBezTo>
                <a:cubicBezTo>
                  <a:pt x="8859217" y="4875701"/>
                  <a:pt x="8861428" y="4877579"/>
                  <a:pt x="8864849" y="4878367"/>
                </a:cubicBezTo>
                <a:lnTo>
                  <a:pt x="8868029" y="4879063"/>
                </a:lnTo>
                <a:cubicBezTo>
                  <a:pt x="8882929" y="4882395"/>
                  <a:pt x="8888592" y="4859375"/>
                  <a:pt x="8873692" y="4856043"/>
                </a:cubicBezTo>
                <a:lnTo>
                  <a:pt x="8870512" y="4855316"/>
                </a:lnTo>
                <a:cubicBezTo>
                  <a:pt x="8863063" y="4853650"/>
                  <a:pt x="8857915" y="4858587"/>
                  <a:pt x="8856521" y="4864343"/>
                </a:cubicBezTo>
                <a:cubicBezTo>
                  <a:pt x="8854856" y="4861434"/>
                  <a:pt x="8852161" y="4859193"/>
                  <a:pt x="8848527" y="4858648"/>
                </a:cubicBezTo>
                <a:lnTo>
                  <a:pt x="8848315" y="4858618"/>
                </a:lnTo>
                <a:cubicBezTo>
                  <a:pt x="8849678" y="4857951"/>
                  <a:pt x="8851010" y="4857103"/>
                  <a:pt x="8852191" y="4855831"/>
                </a:cubicBezTo>
                <a:cubicBezTo>
                  <a:pt x="8862609" y="4844715"/>
                  <a:pt x="8843197" y="4831023"/>
                  <a:pt x="8832931" y="4841988"/>
                </a:cubicBezTo>
                <a:cubicBezTo>
                  <a:pt x="8829509" y="4845684"/>
                  <a:pt x="8829478" y="4849531"/>
                  <a:pt x="8831083" y="4852742"/>
                </a:cubicBezTo>
                <a:close/>
                <a:moveTo>
                  <a:pt x="8841713" y="4660521"/>
                </a:moveTo>
                <a:cubicBezTo>
                  <a:pt x="8841713" y="4660400"/>
                  <a:pt x="8841713" y="4660370"/>
                  <a:pt x="8841743" y="4660279"/>
                </a:cubicBezTo>
                <a:cubicBezTo>
                  <a:pt x="8841743" y="4660279"/>
                  <a:pt x="8841743" y="4660279"/>
                  <a:pt x="8841743" y="4660279"/>
                </a:cubicBezTo>
                <a:cubicBezTo>
                  <a:pt x="8842167" y="4659643"/>
                  <a:pt x="8842652" y="4659067"/>
                  <a:pt x="8843167" y="4658522"/>
                </a:cubicBezTo>
                <a:cubicBezTo>
                  <a:pt x="8843984" y="4657583"/>
                  <a:pt x="8844378" y="4656432"/>
                  <a:pt x="8844742" y="4655281"/>
                </a:cubicBezTo>
                <a:cubicBezTo>
                  <a:pt x="8845559" y="4660128"/>
                  <a:pt x="8849042" y="4664520"/>
                  <a:pt x="8854190" y="4665186"/>
                </a:cubicBezTo>
                <a:cubicBezTo>
                  <a:pt x="8860398" y="4666004"/>
                  <a:pt x="8866969" y="4662157"/>
                  <a:pt x="8867908" y="4655584"/>
                </a:cubicBezTo>
                <a:lnTo>
                  <a:pt x="8868665" y="4650375"/>
                </a:lnTo>
                <a:cubicBezTo>
                  <a:pt x="8869544" y="4644226"/>
                  <a:pt x="8865546" y="4637471"/>
                  <a:pt x="8859066" y="4636623"/>
                </a:cubicBezTo>
                <a:cubicBezTo>
                  <a:pt x="8852857" y="4635805"/>
                  <a:pt x="8846256" y="4639652"/>
                  <a:pt x="8845317" y="4646225"/>
                </a:cubicBezTo>
                <a:lnTo>
                  <a:pt x="8844892" y="4649193"/>
                </a:lnTo>
                <a:cubicBezTo>
                  <a:pt x="8844136" y="4646316"/>
                  <a:pt x="8842530" y="4643589"/>
                  <a:pt x="8840260" y="4642014"/>
                </a:cubicBezTo>
                <a:cubicBezTo>
                  <a:pt x="8834536" y="4638016"/>
                  <a:pt x="8827995" y="4640136"/>
                  <a:pt x="8823755" y="4644953"/>
                </a:cubicBezTo>
                <a:cubicBezTo>
                  <a:pt x="8818880" y="4650496"/>
                  <a:pt x="8817457" y="4657795"/>
                  <a:pt x="8818425" y="4664974"/>
                </a:cubicBezTo>
                <a:cubicBezTo>
                  <a:pt x="8819243" y="4671123"/>
                  <a:pt x="8825905" y="4676060"/>
                  <a:pt x="8832053" y="4674758"/>
                </a:cubicBezTo>
                <a:cubicBezTo>
                  <a:pt x="8838503" y="4673395"/>
                  <a:pt x="8842712" y="4667700"/>
                  <a:pt x="8841834" y="4661127"/>
                </a:cubicBezTo>
                <a:cubicBezTo>
                  <a:pt x="8841743" y="4660734"/>
                  <a:pt x="8841713" y="4660703"/>
                  <a:pt x="8841713" y="4660521"/>
                </a:cubicBezTo>
                <a:close/>
                <a:moveTo>
                  <a:pt x="8843742" y="4742486"/>
                </a:moveTo>
                <a:cubicBezTo>
                  <a:pt x="8849344" y="4746484"/>
                  <a:pt x="8855825" y="4745363"/>
                  <a:pt x="8860398" y="4740487"/>
                </a:cubicBezTo>
                <a:lnTo>
                  <a:pt x="8864002" y="4736640"/>
                </a:lnTo>
                <a:cubicBezTo>
                  <a:pt x="8864274" y="4736337"/>
                  <a:pt x="8864305" y="4735944"/>
                  <a:pt x="8864547" y="4735610"/>
                </a:cubicBezTo>
                <a:cubicBezTo>
                  <a:pt x="8865031" y="4735701"/>
                  <a:pt x="8865425" y="4736004"/>
                  <a:pt x="8865909" y="4736065"/>
                </a:cubicBezTo>
                <a:cubicBezTo>
                  <a:pt x="8872390" y="4736610"/>
                  <a:pt x="8878204" y="4732369"/>
                  <a:pt x="8879174" y="4725796"/>
                </a:cubicBezTo>
                <a:lnTo>
                  <a:pt x="8879931" y="4720586"/>
                </a:lnTo>
                <a:cubicBezTo>
                  <a:pt x="8880808" y="4714437"/>
                  <a:pt x="8875963" y="4707834"/>
                  <a:pt x="8869665" y="4707319"/>
                </a:cubicBezTo>
                <a:cubicBezTo>
                  <a:pt x="8863184" y="4706804"/>
                  <a:pt x="8857339" y="4711015"/>
                  <a:pt x="8856400" y="4717588"/>
                </a:cubicBezTo>
                <a:lnTo>
                  <a:pt x="8856370" y="4717830"/>
                </a:lnTo>
                <a:cubicBezTo>
                  <a:pt x="8852403" y="4717285"/>
                  <a:pt x="8848436" y="4718678"/>
                  <a:pt x="8845347" y="4721980"/>
                </a:cubicBezTo>
                <a:lnTo>
                  <a:pt x="8841743" y="4725827"/>
                </a:lnTo>
                <a:cubicBezTo>
                  <a:pt x="8837473" y="4730401"/>
                  <a:pt x="8838836" y="4738972"/>
                  <a:pt x="8843742" y="4742486"/>
                </a:cubicBezTo>
                <a:close/>
                <a:moveTo>
                  <a:pt x="8897525" y="4728855"/>
                </a:moveTo>
                <a:cubicBezTo>
                  <a:pt x="8896284" y="4729552"/>
                  <a:pt x="8895103" y="4730461"/>
                  <a:pt x="8894073" y="4731551"/>
                </a:cubicBezTo>
                <a:lnTo>
                  <a:pt x="8890469" y="4735398"/>
                </a:lnTo>
                <a:cubicBezTo>
                  <a:pt x="8888471" y="4737519"/>
                  <a:pt x="8887865" y="4740426"/>
                  <a:pt x="8888107" y="4743273"/>
                </a:cubicBezTo>
                <a:cubicBezTo>
                  <a:pt x="8886623" y="4741910"/>
                  <a:pt x="8884927" y="4740760"/>
                  <a:pt x="8882746" y="4740426"/>
                </a:cubicBezTo>
                <a:lnTo>
                  <a:pt x="8877599" y="4739548"/>
                </a:lnTo>
                <a:cubicBezTo>
                  <a:pt x="8871542" y="4738548"/>
                  <a:pt x="8864728" y="4742335"/>
                  <a:pt x="8863729" y="4748756"/>
                </a:cubicBezTo>
                <a:cubicBezTo>
                  <a:pt x="8862790" y="4754875"/>
                  <a:pt x="8866424" y="4761539"/>
                  <a:pt x="8872935" y="4762629"/>
                </a:cubicBezTo>
                <a:lnTo>
                  <a:pt x="8878083" y="4763477"/>
                </a:lnTo>
                <a:cubicBezTo>
                  <a:pt x="8884140" y="4764477"/>
                  <a:pt x="8890953" y="4760690"/>
                  <a:pt x="8891953" y="4754269"/>
                </a:cubicBezTo>
                <a:cubicBezTo>
                  <a:pt x="8892105" y="4753300"/>
                  <a:pt x="8891953" y="4752300"/>
                  <a:pt x="8891862" y="4751300"/>
                </a:cubicBezTo>
                <a:cubicBezTo>
                  <a:pt x="8892105" y="4751512"/>
                  <a:pt x="8892226" y="4751846"/>
                  <a:pt x="8892468" y="4752027"/>
                </a:cubicBezTo>
                <a:cubicBezTo>
                  <a:pt x="8897858" y="4756268"/>
                  <a:pt x="8904732" y="4754693"/>
                  <a:pt x="8909123" y="4750028"/>
                </a:cubicBezTo>
                <a:lnTo>
                  <a:pt x="8911819" y="4747151"/>
                </a:lnTo>
                <a:cubicBezTo>
                  <a:pt x="8912061" y="4747787"/>
                  <a:pt x="8912092" y="4748423"/>
                  <a:pt x="8912455" y="4749029"/>
                </a:cubicBezTo>
                <a:cubicBezTo>
                  <a:pt x="8915422" y="4754117"/>
                  <a:pt x="8923356" y="4756934"/>
                  <a:pt x="8928535" y="4753239"/>
                </a:cubicBezTo>
                <a:lnTo>
                  <a:pt x="8929504" y="4752542"/>
                </a:lnTo>
                <a:cubicBezTo>
                  <a:pt x="8933744" y="4755904"/>
                  <a:pt x="8939861" y="4756692"/>
                  <a:pt x="8944646" y="4751573"/>
                </a:cubicBezTo>
                <a:cubicBezTo>
                  <a:pt x="8950854" y="4744940"/>
                  <a:pt x="8947280" y="4736488"/>
                  <a:pt x="8941254" y="4732975"/>
                </a:cubicBezTo>
                <a:cubicBezTo>
                  <a:pt x="8941769" y="4731915"/>
                  <a:pt x="8942283" y="4730824"/>
                  <a:pt x="8942465" y="4729613"/>
                </a:cubicBezTo>
                <a:cubicBezTo>
                  <a:pt x="8943313" y="4723191"/>
                  <a:pt x="8938650" y="4717194"/>
                  <a:pt x="8932290" y="4716285"/>
                </a:cubicBezTo>
                <a:lnTo>
                  <a:pt x="8927082" y="4715558"/>
                </a:lnTo>
                <a:cubicBezTo>
                  <a:pt x="8923296" y="4715013"/>
                  <a:pt x="8919723" y="4716649"/>
                  <a:pt x="8917179" y="4719284"/>
                </a:cubicBezTo>
                <a:lnTo>
                  <a:pt x="8916936" y="4712257"/>
                </a:lnTo>
                <a:cubicBezTo>
                  <a:pt x="8916725" y="4705865"/>
                  <a:pt x="8911001" y="4700625"/>
                  <a:pt x="8904642" y="4700868"/>
                </a:cubicBezTo>
                <a:cubicBezTo>
                  <a:pt x="8898191" y="4701110"/>
                  <a:pt x="8893013" y="4706744"/>
                  <a:pt x="8893255" y="4713166"/>
                </a:cubicBezTo>
                <a:lnTo>
                  <a:pt x="8893497" y="4720617"/>
                </a:lnTo>
                <a:cubicBezTo>
                  <a:pt x="8893588" y="4723827"/>
                  <a:pt x="8895193" y="4726765"/>
                  <a:pt x="8897525" y="4728855"/>
                </a:cubicBezTo>
                <a:close/>
                <a:moveTo>
                  <a:pt x="8910456" y="4626627"/>
                </a:moveTo>
                <a:lnTo>
                  <a:pt x="8911213" y="4621417"/>
                </a:lnTo>
                <a:cubicBezTo>
                  <a:pt x="8912121" y="4615087"/>
                  <a:pt x="8909668" y="4608695"/>
                  <a:pt x="8902946" y="4606848"/>
                </a:cubicBezTo>
                <a:cubicBezTo>
                  <a:pt x="8897373" y="4605303"/>
                  <a:pt x="8889288" y="4608726"/>
                  <a:pt x="8888349" y="4615117"/>
                </a:cubicBezTo>
                <a:lnTo>
                  <a:pt x="8887622" y="4620327"/>
                </a:lnTo>
                <a:cubicBezTo>
                  <a:pt x="8886714" y="4626657"/>
                  <a:pt x="8889167" y="4633049"/>
                  <a:pt x="8895890" y="4634926"/>
                </a:cubicBezTo>
                <a:cubicBezTo>
                  <a:pt x="8901431" y="4636441"/>
                  <a:pt x="8909547" y="4632988"/>
                  <a:pt x="8910456" y="4626627"/>
                </a:cubicBezTo>
                <a:close/>
                <a:moveTo>
                  <a:pt x="8965299" y="4618237"/>
                </a:moveTo>
                <a:lnTo>
                  <a:pt x="8960544" y="4616147"/>
                </a:lnTo>
                <a:cubicBezTo>
                  <a:pt x="8954730" y="4613602"/>
                  <a:pt x="8947553" y="4617964"/>
                  <a:pt x="8945645" y="4623598"/>
                </a:cubicBezTo>
                <a:cubicBezTo>
                  <a:pt x="8943464" y="4630080"/>
                  <a:pt x="8947219" y="4635926"/>
                  <a:pt x="8953065" y="4638500"/>
                </a:cubicBezTo>
                <a:lnTo>
                  <a:pt x="8954609" y="4639167"/>
                </a:lnTo>
                <a:cubicBezTo>
                  <a:pt x="8955911" y="4651586"/>
                  <a:pt x="8975686" y="4654676"/>
                  <a:pt x="8977685" y="4640682"/>
                </a:cubicBezTo>
                <a:cubicBezTo>
                  <a:pt x="8978381" y="4635774"/>
                  <a:pt x="8976261" y="4632109"/>
                  <a:pt x="8973173" y="4629747"/>
                </a:cubicBezTo>
                <a:cubicBezTo>
                  <a:pt x="8973173" y="4629444"/>
                  <a:pt x="8973294" y="4629141"/>
                  <a:pt x="8973263" y="4628868"/>
                </a:cubicBezTo>
                <a:cubicBezTo>
                  <a:pt x="8977715" y="4631625"/>
                  <a:pt x="8984105" y="4631382"/>
                  <a:pt x="8987739" y="4627505"/>
                </a:cubicBezTo>
                <a:cubicBezTo>
                  <a:pt x="8992221" y="4622689"/>
                  <a:pt x="8992433" y="4615601"/>
                  <a:pt x="8987950" y="4610725"/>
                </a:cubicBezTo>
                <a:cubicBezTo>
                  <a:pt x="8987708" y="4610452"/>
                  <a:pt x="8987678" y="4610422"/>
                  <a:pt x="8987557" y="4610271"/>
                </a:cubicBezTo>
                <a:cubicBezTo>
                  <a:pt x="8987497" y="4610179"/>
                  <a:pt x="8987497" y="4610149"/>
                  <a:pt x="8987436" y="4610058"/>
                </a:cubicBezTo>
                <a:cubicBezTo>
                  <a:pt x="8987436" y="4610058"/>
                  <a:pt x="8987436" y="4610058"/>
                  <a:pt x="8987436" y="4610058"/>
                </a:cubicBezTo>
                <a:cubicBezTo>
                  <a:pt x="8987436" y="4609301"/>
                  <a:pt x="8987497" y="4608574"/>
                  <a:pt x="8987587" y="4607817"/>
                </a:cubicBezTo>
                <a:cubicBezTo>
                  <a:pt x="8988314" y="4601456"/>
                  <a:pt x="8981622" y="4595943"/>
                  <a:pt x="8975716" y="4595943"/>
                </a:cubicBezTo>
                <a:cubicBezTo>
                  <a:pt x="8968721" y="4595943"/>
                  <a:pt x="8964572" y="4601426"/>
                  <a:pt x="8963876" y="4607817"/>
                </a:cubicBezTo>
                <a:cubicBezTo>
                  <a:pt x="8963512" y="4611452"/>
                  <a:pt x="8964057" y="4614965"/>
                  <a:pt x="8965299" y="4618237"/>
                </a:cubicBezTo>
                <a:close/>
                <a:moveTo>
                  <a:pt x="9004667" y="4687540"/>
                </a:moveTo>
                <a:cubicBezTo>
                  <a:pt x="9001669" y="4691781"/>
                  <a:pt x="9001063" y="4697536"/>
                  <a:pt x="9005969" y="4702110"/>
                </a:cubicBezTo>
                <a:lnTo>
                  <a:pt x="9008362" y="4704351"/>
                </a:lnTo>
                <a:cubicBezTo>
                  <a:pt x="9013086" y="4708773"/>
                  <a:pt x="9018658" y="4708137"/>
                  <a:pt x="9022806" y="4705290"/>
                </a:cubicBezTo>
                <a:cubicBezTo>
                  <a:pt x="9023473" y="4705350"/>
                  <a:pt x="9024109" y="4705139"/>
                  <a:pt x="9024775" y="4705139"/>
                </a:cubicBezTo>
                <a:cubicBezTo>
                  <a:pt x="9023564" y="4706592"/>
                  <a:pt x="9022564" y="4708258"/>
                  <a:pt x="9022171" y="4710227"/>
                </a:cubicBezTo>
                <a:cubicBezTo>
                  <a:pt x="9021020" y="4716406"/>
                  <a:pt x="9025290" y="4722919"/>
                  <a:pt x="9031589" y="4723979"/>
                </a:cubicBezTo>
                <a:cubicBezTo>
                  <a:pt x="9041037" y="4725523"/>
                  <a:pt x="9050758" y="4722889"/>
                  <a:pt x="9056421" y="4714741"/>
                </a:cubicBezTo>
                <a:cubicBezTo>
                  <a:pt x="9059934" y="4709682"/>
                  <a:pt x="9060570" y="4702352"/>
                  <a:pt x="9055240" y="4698142"/>
                </a:cubicBezTo>
                <a:cubicBezTo>
                  <a:pt x="9050667" y="4694537"/>
                  <a:pt x="9042400" y="4693901"/>
                  <a:pt x="9038645" y="4699323"/>
                </a:cubicBezTo>
                <a:cubicBezTo>
                  <a:pt x="9038221" y="4699928"/>
                  <a:pt x="9037767" y="4700474"/>
                  <a:pt x="9037312" y="4700989"/>
                </a:cubicBezTo>
                <a:cubicBezTo>
                  <a:pt x="9037282" y="4700989"/>
                  <a:pt x="9037252" y="4700989"/>
                  <a:pt x="9037222" y="4700989"/>
                </a:cubicBezTo>
                <a:lnTo>
                  <a:pt x="9037010" y="4700989"/>
                </a:lnTo>
                <a:cubicBezTo>
                  <a:pt x="9036918" y="4700959"/>
                  <a:pt x="9036586" y="4700928"/>
                  <a:pt x="9035950" y="4700838"/>
                </a:cubicBezTo>
                <a:cubicBezTo>
                  <a:pt x="9034890" y="4700686"/>
                  <a:pt x="9033890" y="4700838"/>
                  <a:pt x="9032831" y="4700928"/>
                </a:cubicBezTo>
                <a:cubicBezTo>
                  <a:pt x="9035163" y="4697687"/>
                  <a:pt x="9036223" y="4693295"/>
                  <a:pt x="9034890" y="4689509"/>
                </a:cubicBezTo>
                <a:cubicBezTo>
                  <a:pt x="9035950" y="4685389"/>
                  <a:pt x="9034920" y="4680573"/>
                  <a:pt x="9031710" y="4677756"/>
                </a:cubicBezTo>
                <a:cubicBezTo>
                  <a:pt x="9030196" y="4676454"/>
                  <a:pt x="9028500" y="4675666"/>
                  <a:pt x="9026774" y="4675182"/>
                </a:cubicBezTo>
                <a:cubicBezTo>
                  <a:pt x="9025199" y="4670850"/>
                  <a:pt x="9021565" y="4667579"/>
                  <a:pt x="9016478" y="4667306"/>
                </a:cubicBezTo>
                <a:cubicBezTo>
                  <a:pt x="9010512" y="4666973"/>
                  <a:pt x="9003789" y="4672062"/>
                  <a:pt x="9004000" y="4678513"/>
                </a:cubicBezTo>
                <a:lnTo>
                  <a:pt x="9004243" y="4685965"/>
                </a:lnTo>
                <a:cubicBezTo>
                  <a:pt x="9004213" y="4686510"/>
                  <a:pt x="9004576" y="4686965"/>
                  <a:pt x="9004667" y="4687540"/>
                </a:cubicBezTo>
                <a:close/>
                <a:moveTo>
                  <a:pt x="9188486" y="4659067"/>
                </a:moveTo>
                <a:cubicBezTo>
                  <a:pt x="9184155" y="4662884"/>
                  <a:pt x="9182429" y="4668942"/>
                  <a:pt x="9185609" y="4674243"/>
                </a:cubicBezTo>
                <a:cubicBezTo>
                  <a:pt x="9188698" y="4679362"/>
                  <a:pt x="9196572" y="4681967"/>
                  <a:pt x="9201750" y="4678271"/>
                </a:cubicBezTo>
                <a:lnTo>
                  <a:pt x="9207776" y="4673970"/>
                </a:lnTo>
                <a:cubicBezTo>
                  <a:pt x="9212955" y="4670275"/>
                  <a:pt x="9215257" y="4663581"/>
                  <a:pt x="9211804" y="4657825"/>
                </a:cubicBezTo>
                <a:cubicBezTo>
                  <a:pt x="9211229" y="4656887"/>
                  <a:pt x="9210472" y="4656069"/>
                  <a:pt x="9209654" y="4655342"/>
                </a:cubicBezTo>
                <a:cubicBezTo>
                  <a:pt x="9209745" y="4654978"/>
                  <a:pt x="9209896" y="4654615"/>
                  <a:pt x="9209957" y="4654221"/>
                </a:cubicBezTo>
                <a:lnTo>
                  <a:pt x="9210835" y="4649072"/>
                </a:lnTo>
                <a:cubicBezTo>
                  <a:pt x="9211834" y="4642984"/>
                  <a:pt x="9206868" y="4636410"/>
                  <a:pt x="9200691" y="4635896"/>
                </a:cubicBezTo>
                <a:cubicBezTo>
                  <a:pt x="9194149" y="4635320"/>
                  <a:pt x="9188607" y="4639531"/>
                  <a:pt x="9187518" y="4646043"/>
                </a:cubicBezTo>
                <a:lnTo>
                  <a:pt x="9186639" y="4651192"/>
                </a:lnTo>
                <a:cubicBezTo>
                  <a:pt x="9186154" y="4653918"/>
                  <a:pt x="9186942" y="4656735"/>
                  <a:pt x="9188486" y="4659067"/>
                </a:cubicBezTo>
                <a:close/>
                <a:moveTo>
                  <a:pt x="9280880" y="4546783"/>
                </a:moveTo>
                <a:lnTo>
                  <a:pt x="9281365" y="4543905"/>
                </a:lnTo>
                <a:cubicBezTo>
                  <a:pt x="9282395" y="4537635"/>
                  <a:pt x="9276943" y="4531608"/>
                  <a:pt x="9270917" y="4530941"/>
                </a:cubicBezTo>
                <a:cubicBezTo>
                  <a:pt x="9264285" y="4530245"/>
                  <a:pt x="9259016" y="4535121"/>
                  <a:pt x="9257986" y="4541391"/>
                </a:cubicBezTo>
                <a:lnTo>
                  <a:pt x="9256260" y="4551720"/>
                </a:lnTo>
                <a:cubicBezTo>
                  <a:pt x="9255866" y="4554083"/>
                  <a:pt x="9256593" y="4556294"/>
                  <a:pt x="9257714" y="4558323"/>
                </a:cubicBezTo>
                <a:cubicBezTo>
                  <a:pt x="9255473" y="4561897"/>
                  <a:pt x="9254867" y="4566259"/>
                  <a:pt x="9257259" y="4570318"/>
                </a:cubicBezTo>
                <a:cubicBezTo>
                  <a:pt x="9260257" y="4575407"/>
                  <a:pt x="9268162" y="4578224"/>
                  <a:pt x="9273340" y="4574528"/>
                </a:cubicBezTo>
                <a:lnTo>
                  <a:pt x="9279366" y="4570227"/>
                </a:lnTo>
                <a:cubicBezTo>
                  <a:pt x="9279578" y="4570076"/>
                  <a:pt x="9279729" y="4569833"/>
                  <a:pt x="9279941" y="4569652"/>
                </a:cubicBezTo>
                <a:cubicBezTo>
                  <a:pt x="9282727" y="4572348"/>
                  <a:pt x="9286724" y="4573892"/>
                  <a:pt x="9290450" y="4573196"/>
                </a:cubicBezTo>
                <a:cubicBezTo>
                  <a:pt x="9295901" y="4572166"/>
                  <a:pt x="9299081" y="4567804"/>
                  <a:pt x="9299686" y="4562746"/>
                </a:cubicBezTo>
                <a:cubicBezTo>
                  <a:pt x="9303592" y="4561110"/>
                  <a:pt x="9306561" y="4557778"/>
                  <a:pt x="9306894" y="4553053"/>
                </a:cubicBezTo>
                <a:cubicBezTo>
                  <a:pt x="9307347" y="4547176"/>
                  <a:pt x="9302442" y="4540331"/>
                  <a:pt x="9296052" y="4540422"/>
                </a:cubicBezTo>
                <a:cubicBezTo>
                  <a:pt x="9290238" y="4540574"/>
                  <a:pt x="9284696" y="4542270"/>
                  <a:pt x="9280880" y="4546783"/>
                </a:cubicBezTo>
                <a:close/>
                <a:moveTo>
                  <a:pt x="9318401" y="4362044"/>
                </a:moveTo>
                <a:cubicBezTo>
                  <a:pt x="9333330" y="4364559"/>
                  <a:pt x="9334421" y="4340993"/>
                  <a:pt x="9319643" y="4338539"/>
                </a:cubicBezTo>
                <a:cubicBezTo>
                  <a:pt x="9304683" y="4336055"/>
                  <a:pt x="9303623" y="4359591"/>
                  <a:pt x="9318401" y="4362044"/>
                </a:cubicBezTo>
                <a:close/>
                <a:moveTo>
                  <a:pt x="9320521" y="4272295"/>
                </a:moveTo>
                <a:cubicBezTo>
                  <a:pt x="9335390" y="4274779"/>
                  <a:pt x="9341083" y="4251940"/>
                  <a:pt x="9326153" y="4249427"/>
                </a:cubicBezTo>
                <a:cubicBezTo>
                  <a:pt x="9311284" y="4246943"/>
                  <a:pt x="9305561" y="4269811"/>
                  <a:pt x="9320521" y="4272295"/>
                </a:cubicBezTo>
                <a:close/>
                <a:moveTo>
                  <a:pt x="9316857" y="4385822"/>
                </a:moveTo>
                <a:cubicBezTo>
                  <a:pt x="9301927" y="4383308"/>
                  <a:pt x="9301201" y="4406874"/>
                  <a:pt x="9315949" y="4409327"/>
                </a:cubicBezTo>
                <a:cubicBezTo>
                  <a:pt x="9330878" y="4411841"/>
                  <a:pt x="9331605" y="4388276"/>
                  <a:pt x="9316857" y="4385822"/>
                </a:cubicBezTo>
                <a:close/>
                <a:moveTo>
                  <a:pt x="9303290" y="4468362"/>
                </a:moveTo>
                <a:cubicBezTo>
                  <a:pt x="9288814" y="4465939"/>
                  <a:pt x="9287452" y="4487869"/>
                  <a:pt x="9300867" y="4491443"/>
                </a:cubicBezTo>
                <a:cubicBezTo>
                  <a:pt x="9305712" y="4499530"/>
                  <a:pt x="9320521" y="4499955"/>
                  <a:pt x="9322489" y="4488081"/>
                </a:cubicBezTo>
                <a:lnTo>
                  <a:pt x="9323034" y="4484900"/>
                </a:lnTo>
                <a:cubicBezTo>
                  <a:pt x="9324579" y="4475723"/>
                  <a:pt x="9316433" y="4470603"/>
                  <a:pt x="9309346" y="4471451"/>
                </a:cubicBezTo>
                <a:cubicBezTo>
                  <a:pt x="9307741" y="4469998"/>
                  <a:pt x="9305834" y="4468817"/>
                  <a:pt x="9303290" y="4468362"/>
                </a:cubicBezTo>
                <a:close/>
                <a:moveTo>
                  <a:pt x="9340265" y="4607151"/>
                </a:moveTo>
                <a:cubicBezTo>
                  <a:pt x="9341174" y="4605666"/>
                  <a:pt x="9341810" y="4604031"/>
                  <a:pt x="9341840" y="4602365"/>
                </a:cubicBezTo>
                <a:cubicBezTo>
                  <a:pt x="9342113" y="4595549"/>
                  <a:pt x="9337631" y="4590733"/>
                  <a:pt x="9331120" y="4589643"/>
                </a:cubicBezTo>
                <a:lnTo>
                  <a:pt x="9325972" y="4588764"/>
                </a:lnTo>
                <a:cubicBezTo>
                  <a:pt x="9319885" y="4587765"/>
                  <a:pt x="9313495" y="4593520"/>
                  <a:pt x="9313253" y="4599518"/>
                </a:cubicBezTo>
                <a:cubicBezTo>
                  <a:pt x="9312980" y="4606333"/>
                  <a:pt x="9317462" y="4611149"/>
                  <a:pt x="9323973" y="4612239"/>
                </a:cubicBezTo>
                <a:lnTo>
                  <a:pt x="9329122" y="4613088"/>
                </a:lnTo>
                <a:cubicBezTo>
                  <a:pt x="9330363" y="4613299"/>
                  <a:pt x="9331605" y="4613057"/>
                  <a:pt x="9332816" y="4612754"/>
                </a:cubicBezTo>
                <a:cubicBezTo>
                  <a:pt x="9329030" y="4619054"/>
                  <a:pt x="9330363" y="4628323"/>
                  <a:pt x="9339569" y="4629838"/>
                </a:cubicBezTo>
                <a:cubicBezTo>
                  <a:pt x="9354438" y="4632321"/>
                  <a:pt x="9360131" y="4609483"/>
                  <a:pt x="9345201" y="4606969"/>
                </a:cubicBezTo>
                <a:cubicBezTo>
                  <a:pt x="9343415" y="4606696"/>
                  <a:pt x="9341780" y="4606818"/>
                  <a:pt x="9340265" y="4607151"/>
                </a:cubicBezTo>
                <a:close/>
                <a:moveTo>
                  <a:pt x="9324670" y="4630050"/>
                </a:moveTo>
                <a:cubicBezTo>
                  <a:pt x="9309710" y="4627566"/>
                  <a:pt x="9305652" y="4650738"/>
                  <a:pt x="9320581" y="4653252"/>
                </a:cubicBezTo>
                <a:cubicBezTo>
                  <a:pt x="9335511" y="4655735"/>
                  <a:pt x="9339599" y="4632534"/>
                  <a:pt x="9324670" y="4630050"/>
                </a:cubicBezTo>
                <a:close/>
                <a:moveTo>
                  <a:pt x="9307076" y="4568803"/>
                </a:moveTo>
                <a:cubicBezTo>
                  <a:pt x="9292115" y="4566320"/>
                  <a:pt x="9289541" y="4589704"/>
                  <a:pt x="9304441" y="4592187"/>
                </a:cubicBezTo>
                <a:cubicBezTo>
                  <a:pt x="9319370" y="4594671"/>
                  <a:pt x="9321974" y="4571287"/>
                  <a:pt x="9307076" y="4568803"/>
                </a:cubicBezTo>
                <a:close/>
                <a:moveTo>
                  <a:pt x="9188153" y="4841655"/>
                </a:moveTo>
                <a:cubicBezTo>
                  <a:pt x="9194906" y="4841988"/>
                  <a:pt x="9199873" y="4837566"/>
                  <a:pt x="9200963" y="4831054"/>
                </a:cubicBezTo>
                <a:lnTo>
                  <a:pt x="9201811" y="4825905"/>
                </a:lnTo>
                <a:cubicBezTo>
                  <a:pt x="9202810" y="4819816"/>
                  <a:pt x="9197238" y="4813365"/>
                  <a:pt x="9191211" y="4813092"/>
                </a:cubicBezTo>
                <a:cubicBezTo>
                  <a:pt x="9187881" y="4812940"/>
                  <a:pt x="9184973" y="4813940"/>
                  <a:pt x="9182763" y="4815757"/>
                </a:cubicBezTo>
                <a:cubicBezTo>
                  <a:pt x="9183671" y="4812971"/>
                  <a:pt x="9183489" y="4809881"/>
                  <a:pt x="9181824" y="4806913"/>
                </a:cubicBezTo>
                <a:cubicBezTo>
                  <a:pt x="9181036" y="4805519"/>
                  <a:pt x="9179855" y="4804308"/>
                  <a:pt x="9178463" y="4803278"/>
                </a:cubicBezTo>
                <a:cubicBezTo>
                  <a:pt x="9179462" y="4801975"/>
                  <a:pt x="9180218" y="4800431"/>
                  <a:pt x="9180522" y="4798643"/>
                </a:cubicBezTo>
                <a:lnTo>
                  <a:pt x="9181370" y="4793494"/>
                </a:lnTo>
                <a:cubicBezTo>
                  <a:pt x="9181370" y="4793434"/>
                  <a:pt x="9181370" y="4793373"/>
                  <a:pt x="9181370" y="4793282"/>
                </a:cubicBezTo>
                <a:cubicBezTo>
                  <a:pt x="9183762" y="4792979"/>
                  <a:pt x="9186064" y="4792131"/>
                  <a:pt x="9187820" y="4790223"/>
                </a:cubicBezTo>
                <a:lnTo>
                  <a:pt x="9191424" y="4786376"/>
                </a:lnTo>
                <a:cubicBezTo>
                  <a:pt x="9192150" y="4785588"/>
                  <a:pt x="9192635" y="4784589"/>
                  <a:pt x="9193149" y="4783650"/>
                </a:cubicBezTo>
                <a:cubicBezTo>
                  <a:pt x="9195118" y="4783287"/>
                  <a:pt x="9196965" y="4782439"/>
                  <a:pt x="9198480" y="4780954"/>
                </a:cubicBezTo>
                <a:cubicBezTo>
                  <a:pt x="9199510" y="4779955"/>
                  <a:pt x="9200357" y="4778743"/>
                  <a:pt x="9200993" y="4777471"/>
                </a:cubicBezTo>
                <a:cubicBezTo>
                  <a:pt x="9201962" y="4776865"/>
                  <a:pt x="9202901" y="4776199"/>
                  <a:pt x="9203749" y="4775260"/>
                </a:cubicBezTo>
                <a:cubicBezTo>
                  <a:pt x="9206868" y="4771928"/>
                  <a:pt x="9207201" y="4768354"/>
                  <a:pt x="9205990" y="4765264"/>
                </a:cubicBezTo>
                <a:cubicBezTo>
                  <a:pt x="9207686" y="4766536"/>
                  <a:pt x="9209533" y="4767536"/>
                  <a:pt x="9211623" y="4767657"/>
                </a:cubicBezTo>
                <a:cubicBezTo>
                  <a:pt x="9218316" y="4768051"/>
                  <a:pt x="9223433" y="4763659"/>
                  <a:pt x="9224523" y="4757146"/>
                </a:cubicBezTo>
                <a:lnTo>
                  <a:pt x="9225372" y="4751997"/>
                </a:lnTo>
                <a:cubicBezTo>
                  <a:pt x="9226371" y="4745909"/>
                  <a:pt x="9220949" y="4739427"/>
                  <a:pt x="9214863" y="4739093"/>
                </a:cubicBezTo>
                <a:cubicBezTo>
                  <a:pt x="9208170" y="4738700"/>
                  <a:pt x="9203052" y="4743092"/>
                  <a:pt x="9201962" y="4749604"/>
                </a:cubicBezTo>
                <a:lnTo>
                  <a:pt x="9201114" y="4754754"/>
                </a:lnTo>
                <a:cubicBezTo>
                  <a:pt x="9200812" y="4756601"/>
                  <a:pt x="9201235" y="4758418"/>
                  <a:pt x="9201962" y="4760145"/>
                </a:cubicBezTo>
                <a:cubicBezTo>
                  <a:pt x="9198298" y="4757449"/>
                  <a:pt x="9193210" y="4756268"/>
                  <a:pt x="9188638" y="4758358"/>
                </a:cubicBezTo>
                <a:cubicBezTo>
                  <a:pt x="9188092" y="4758297"/>
                  <a:pt x="9187547" y="4758146"/>
                  <a:pt x="9186972" y="4758116"/>
                </a:cubicBezTo>
                <a:cubicBezTo>
                  <a:pt x="9180976" y="4757964"/>
                  <a:pt x="9176767" y="4761629"/>
                  <a:pt x="9173193" y="4765930"/>
                </a:cubicBezTo>
                <a:cubicBezTo>
                  <a:pt x="9171589" y="4767869"/>
                  <a:pt x="9171255" y="4770444"/>
                  <a:pt x="9171497" y="4773018"/>
                </a:cubicBezTo>
                <a:lnTo>
                  <a:pt x="9171103" y="4773442"/>
                </a:lnTo>
                <a:cubicBezTo>
                  <a:pt x="9169499" y="4775169"/>
                  <a:pt x="9168591" y="4777411"/>
                  <a:pt x="9168136" y="4779743"/>
                </a:cubicBezTo>
                <a:cubicBezTo>
                  <a:pt x="9163411" y="4780500"/>
                  <a:pt x="9159172" y="4783771"/>
                  <a:pt x="9158324" y="4788860"/>
                </a:cubicBezTo>
                <a:lnTo>
                  <a:pt x="9157476" y="4794009"/>
                </a:lnTo>
                <a:cubicBezTo>
                  <a:pt x="9156780" y="4798189"/>
                  <a:pt x="9158415" y="4802702"/>
                  <a:pt x="9161595" y="4805428"/>
                </a:cubicBezTo>
                <a:lnTo>
                  <a:pt x="9159808" y="4806701"/>
                </a:lnTo>
                <a:cubicBezTo>
                  <a:pt x="9157809" y="4808124"/>
                  <a:pt x="9156386" y="4810002"/>
                  <a:pt x="9155326" y="4812062"/>
                </a:cubicBezTo>
                <a:cubicBezTo>
                  <a:pt x="9153418" y="4812153"/>
                  <a:pt x="9151541" y="4812547"/>
                  <a:pt x="9149845" y="4813637"/>
                </a:cubicBezTo>
                <a:lnTo>
                  <a:pt x="9143546" y="4817605"/>
                </a:lnTo>
                <a:cubicBezTo>
                  <a:pt x="9140790" y="4819362"/>
                  <a:pt x="9139003" y="4822118"/>
                  <a:pt x="9138337" y="4825178"/>
                </a:cubicBezTo>
                <a:cubicBezTo>
                  <a:pt x="9136854" y="4826026"/>
                  <a:pt x="9135460" y="4827086"/>
                  <a:pt x="9134279" y="4828419"/>
                </a:cubicBezTo>
                <a:cubicBezTo>
                  <a:pt x="9129404" y="4833962"/>
                  <a:pt x="9127981" y="4841261"/>
                  <a:pt x="9128949" y="4848440"/>
                </a:cubicBezTo>
                <a:cubicBezTo>
                  <a:pt x="9129798" y="4854589"/>
                  <a:pt x="9136429" y="4859527"/>
                  <a:pt x="9142577" y="4858224"/>
                </a:cubicBezTo>
                <a:cubicBezTo>
                  <a:pt x="9149027" y="4856861"/>
                  <a:pt x="9153236" y="4851197"/>
                  <a:pt x="9152358" y="4844593"/>
                </a:cubicBezTo>
                <a:cubicBezTo>
                  <a:pt x="9152328" y="4844230"/>
                  <a:pt x="9152297" y="4844199"/>
                  <a:pt x="9152297" y="4843988"/>
                </a:cubicBezTo>
                <a:cubicBezTo>
                  <a:pt x="9152297" y="4843867"/>
                  <a:pt x="9152297" y="4843836"/>
                  <a:pt x="9152328" y="4843745"/>
                </a:cubicBezTo>
                <a:cubicBezTo>
                  <a:pt x="9152328" y="4843745"/>
                  <a:pt x="9152328" y="4843745"/>
                  <a:pt x="9152328" y="4843745"/>
                </a:cubicBezTo>
                <a:cubicBezTo>
                  <a:pt x="9152752" y="4843109"/>
                  <a:pt x="9153236" y="4842534"/>
                  <a:pt x="9153751" y="4841988"/>
                </a:cubicBezTo>
                <a:cubicBezTo>
                  <a:pt x="9154811" y="4840777"/>
                  <a:pt x="9155447" y="4839383"/>
                  <a:pt x="9155750" y="4837869"/>
                </a:cubicBezTo>
                <a:cubicBezTo>
                  <a:pt x="9155841" y="4837808"/>
                  <a:pt x="9155962" y="4837808"/>
                  <a:pt x="9156083" y="4837748"/>
                </a:cubicBezTo>
                <a:lnTo>
                  <a:pt x="9162382" y="4833749"/>
                </a:lnTo>
                <a:cubicBezTo>
                  <a:pt x="9164320" y="4832508"/>
                  <a:pt x="9165592" y="4830690"/>
                  <a:pt x="9166531" y="4828722"/>
                </a:cubicBezTo>
                <a:cubicBezTo>
                  <a:pt x="9168226" y="4828661"/>
                  <a:pt x="9169922" y="4828237"/>
                  <a:pt x="9171345" y="4827207"/>
                </a:cubicBezTo>
                <a:lnTo>
                  <a:pt x="9177372" y="4822906"/>
                </a:lnTo>
                <a:cubicBezTo>
                  <a:pt x="9178129" y="4822361"/>
                  <a:pt x="9178705" y="4821664"/>
                  <a:pt x="9179340" y="4821028"/>
                </a:cubicBezTo>
                <a:cubicBezTo>
                  <a:pt x="9179008" y="4821906"/>
                  <a:pt x="9178584" y="4822724"/>
                  <a:pt x="9178432" y="4823694"/>
                </a:cubicBezTo>
                <a:lnTo>
                  <a:pt x="9177585" y="4828843"/>
                </a:lnTo>
                <a:cubicBezTo>
                  <a:pt x="9176525" y="4834901"/>
                  <a:pt x="9182096" y="4841352"/>
                  <a:pt x="9188153" y="4841655"/>
                </a:cubicBezTo>
                <a:close/>
                <a:moveTo>
                  <a:pt x="9168075" y="4863737"/>
                </a:moveTo>
                <a:lnTo>
                  <a:pt x="9162927" y="4862888"/>
                </a:lnTo>
                <a:cubicBezTo>
                  <a:pt x="9156659" y="4861828"/>
                  <a:pt x="9150511" y="4866675"/>
                  <a:pt x="9149603" y="4872854"/>
                </a:cubicBezTo>
                <a:cubicBezTo>
                  <a:pt x="9148664" y="4879275"/>
                  <a:pt x="9153267" y="4885122"/>
                  <a:pt x="9159566" y="4886181"/>
                </a:cubicBezTo>
                <a:lnTo>
                  <a:pt x="9164714" y="4887060"/>
                </a:lnTo>
                <a:cubicBezTo>
                  <a:pt x="9170982" y="4888090"/>
                  <a:pt x="9177130" y="4883274"/>
                  <a:pt x="9178038" y="4877064"/>
                </a:cubicBezTo>
                <a:cubicBezTo>
                  <a:pt x="9178977" y="4870643"/>
                  <a:pt x="9174374" y="4864797"/>
                  <a:pt x="9168075" y="4863737"/>
                </a:cubicBezTo>
                <a:close/>
                <a:moveTo>
                  <a:pt x="9106903" y="4816212"/>
                </a:moveTo>
                <a:cubicBezTo>
                  <a:pt x="9105692" y="4817847"/>
                  <a:pt x="9104692" y="4819725"/>
                  <a:pt x="9104329" y="4821967"/>
                </a:cubicBezTo>
                <a:lnTo>
                  <a:pt x="9103481" y="4827116"/>
                </a:lnTo>
                <a:cubicBezTo>
                  <a:pt x="9102482" y="4833204"/>
                  <a:pt x="9108054" y="4839656"/>
                  <a:pt x="9114080" y="4839929"/>
                </a:cubicBezTo>
                <a:cubicBezTo>
                  <a:pt x="9120833" y="4840262"/>
                  <a:pt x="9125830" y="4835839"/>
                  <a:pt x="9126890" y="4829297"/>
                </a:cubicBezTo>
                <a:lnTo>
                  <a:pt x="9127405" y="4826268"/>
                </a:lnTo>
                <a:cubicBezTo>
                  <a:pt x="9131584" y="4824663"/>
                  <a:pt x="9134855" y="4820392"/>
                  <a:pt x="9135187" y="4816060"/>
                </a:cubicBezTo>
                <a:cubicBezTo>
                  <a:pt x="9135733" y="4809275"/>
                  <a:pt x="9130676" y="4804459"/>
                  <a:pt x="9124376" y="4803399"/>
                </a:cubicBezTo>
                <a:lnTo>
                  <a:pt x="9119229" y="4802551"/>
                </a:lnTo>
                <a:cubicBezTo>
                  <a:pt x="9112960" y="4801491"/>
                  <a:pt x="9107055" y="4807428"/>
                  <a:pt x="9106570" y="4813365"/>
                </a:cubicBezTo>
                <a:cubicBezTo>
                  <a:pt x="9106479" y="4814425"/>
                  <a:pt x="9106752" y="4815303"/>
                  <a:pt x="9106903" y="4816212"/>
                </a:cubicBezTo>
                <a:close/>
                <a:moveTo>
                  <a:pt x="9202719" y="4819725"/>
                </a:moveTo>
                <a:lnTo>
                  <a:pt x="9206566" y="4823330"/>
                </a:lnTo>
                <a:cubicBezTo>
                  <a:pt x="9211108" y="4827570"/>
                  <a:pt x="9219587" y="4826601"/>
                  <a:pt x="9223252" y="4821694"/>
                </a:cubicBezTo>
                <a:cubicBezTo>
                  <a:pt x="9227310" y="4816272"/>
                  <a:pt x="9226492" y="4809548"/>
                  <a:pt x="9221646" y="4805005"/>
                </a:cubicBezTo>
                <a:lnTo>
                  <a:pt x="9217801" y="4801400"/>
                </a:lnTo>
                <a:cubicBezTo>
                  <a:pt x="9217407" y="4801037"/>
                  <a:pt x="9216831" y="4800915"/>
                  <a:pt x="9216377" y="4800612"/>
                </a:cubicBezTo>
                <a:cubicBezTo>
                  <a:pt x="9215953" y="4796009"/>
                  <a:pt x="9213136" y="4791737"/>
                  <a:pt x="9207171" y="4790708"/>
                </a:cubicBezTo>
                <a:cubicBezTo>
                  <a:pt x="9193937" y="4788497"/>
                  <a:pt x="9189273" y="4806368"/>
                  <a:pt x="9198752" y="4812213"/>
                </a:cubicBezTo>
                <a:cubicBezTo>
                  <a:pt x="9199145" y="4814970"/>
                  <a:pt x="9200448" y="4817605"/>
                  <a:pt x="9202719" y="4819725"/>
                </a:cubicBezTo>
                <a:close/>
                <a:moveTo>
                  <a:pt x="9237303" y="4712651"/>
                </a:moveTo>
                <a:cubicBezTo>
                  <a:pt x="9238242" y="4706532"/>
                  <a:pt x="9234608" y="4699868"/>
                  <a:pt x="9228097" y="4698778"/>
                </a:cubicBezTo>
                <a:lnTo>
                  <a:pt x="9222948" y="4697929"/>
                </a:lnTo>
                <a:cubicBezTo>
                  <a:pt x="9216891" y="4696930"/>
                  <a:pt x="9210078" y="4700716"/>
                  <a:pt x="9209078" y="4707138"/>
                </a:cubicBezTo>
                <a:cubicBezTo>
                  <a:pt x="9208110" y="4713287"/>
                  <a:pt x="9211774" y="4719920"/>
                  <a:pt x="9218285" y="4721010"/>
                </a:cubicBezTo>
                <a:lnTo>
                  <a:pt x="9223433" y="4721889"/>
                </a:lnTo>
                <a:cubicBezTo>
                  <a:pt x="9229490" y="4722858"/>
                  <a:pt x="9236304" y="4719072"/>
                  <a:pt x="9237303" y="4712651"/>
                </a:cubicBezTo>
                <a:close/>
                <a:moveTo>
                  <a:pt x="9223009" y="4565381"/>
                </a:moveTo>
                <a:cubicBezTo>
                  <a:pt x="9208079" y="4562897"/>
                  <a:pt x="9206202" y="4586341"/>
                  <a:pt x="9221070" y="4588825"/>
                </a:cubicBezTo>
                <a:cubicBezTo>
                  <a:pt x="9236000" y="4591339"/>
                  <a:pt x="9237878" y="4567895"/>
                  <a:pt x="9223009" y="4565381"/>
                </a:cubicBezTo>
                <a:close/>
                <a:moveTo>
                  <a:pt x="9243874" y="4635108"/>
                </a:moveTo>
                <a:cubicBezTo>
                  <a:pt x="9250052" y="4636017"/>
                  <a:pt x="9256563" y="4632291"/>
                  <a:pt x="9257653" y="4625779"/>
                </a:cubicBezTo>
                <a:lnTo>
                  <a:pt x="9260227" y="4610301"/>
                </a:lnTo>
                <a:cubicBezTo>
                  <a:pt x="9261227" y="4604243"/>
                  <a:pt x="9257290" y="4597458"/>
                  <a:pt x="9250900" y="4596519"/>
                </a:cubicBezTo>
                <a:cubicBezTo>
                  <a:pt x="9248931" y="4596246"/>
                  <a:pt x="9246963" y="4596549"/>
                  <a:pt x="9245116" y="4597155"/>
                </a:cubicBezTo>
                <a:cubicBezTo>
                  <a:pt x="9243723" y="4595974"/>
                  <a:pt x="9242179" y="4595065"/>
                  <a:pt x="9240241" y="4594732"/>
                </a:cubicBezTo>
                <a:cubicBezTo>
                  <a:pt x="9234153" y="4593732"/>
                  <a:pt x="9227400" y="4597306"/>
                  <a:pt x="9226310" y="4603819"/>
                </a:cubicBezTo>
                <a:lnTo>
                  <a:pt x="9225462" y="4608968"/>
                </a:lnTo>
                <a:cubicBezTo>
                  <a:pt x="9224462" y="4615026"/>
                  <a:pt x="9228097" y="4621841"/>
                  <a:pt x="9234547" y="4622901"/>
                </a:cubicBezTo>
                <a:cubicBezTo>
                  <a:pt x="9234577" y="4622901"/>
                  <a:pt x="9234577" y="4622901"/>
                  <a:pt x="9234608" y="4622901"/>
                </a:cubicBezTo>
                <a:cubicBezTo>
                  <a:pt x="9234456" y="4628535"/>
                  <a:pt x="9238030" y="4634260"/>
                  <a:pt x="9243874" y="4635108"/>
                </a:cubicBezTo>
                <a:close/>
                <a:moveTo>
                  <a:pt x="9276853" y="4326121"/>
                </a:moveTo>
                <a:cubicBezTo>
                  <a:pt x="9262105" y="4323667"/>
                  <a:pt x="9255110" y="4346172"/>
                  <a:pt x="9270039" y="4348656"/>
                </a:cubicBezTo>
                <a:cubicBezTo>
                  <a:pt x="9284787" y="4351110"/>
                  <a:pt x="9291782" y="4328605"/>
                  <a:pt x="9276853" y="4326121"/>
                </a:cubicBezTo>
                <a:close/>
                <a:moveTo>
                  <a:pt x="9257017" y="4428834"/>
                </a:moveTo>
                <a:cubicBezTo>
                  <a:pt x="9250748" y="4427773"/>
                  <a:pt x="9244873" y="4433892"/>
                  <a:pt x="9244480" y="4439769"/>
                </a:cubicBezTo>
                <a:cubicBezTo>
                  <a:pt x="9244026" y="4446614"/>
                  <a:pt x="9249143" y="4451248"/>
                  <a:pt x="9255412" y="4452309"/>
                </a:cubicBezTo>
                <a:lnTo>
                  <a:pt x="9260560" y="4453157"/>
                </a:lnTo>
                <a:cubicBezTo>
                  <a:pt x="9266829" y="4454217"/>
                  <a:pt x="9272704" y="4448098"/>
                  <a:pt x="9273098" y="4442222"/>
                </a:cubicBezTo>
                <a:cubicBezTo>
                  <a:pt x="9273551" y="4435376"/>
                  <a:pt x="9268434" y="4430742"/>
                  <a:pt x="9262166" y="4429682"/>
                </a:cubicBezTo>
                <a:lnTo>
                  <a:pt x="9257017" y="4428834"/>
                </a:lnTo>
                <a:close/>
                <a:moveTo>
                  <a:pt x="9245601" y="4384853"/>
                </a:moveTo>
                <a:cubicBezTo>
                  <a:pt x="9246206" y="4378098"/>
                  <a:pt x="9241209" y="4373131"/>
                  <a:pt x="9234910" y="4372070"/>
                </a:cubicBezTo>
                <a:lnTo>
                  <a:pt x="9229762" y="4371222"/>
                </a:lnTo>
                <a:cubicBezTo>
                  <a:pt x="9223494" y="4370162"/>
                  <a:pt x="9217528" y="4375917"/>
                  <a:pt x="9217013" y="4381915"/>
                </a:cubicBezTo>
                <a:cubicBezTo>
                  <a:pt x="9216407" y="4388639"/>
                  <a:pt x="9221404" y="4393637"/>
                  <a:pt x="9227703" y="4394667"/>
                </a:cubicBezTo>
                <a:lnTo>
                  <a:pt x="9232851" y="4395515"/>
                </a:lnTo>
                <a:cubicBezTo>
                  <a:pt x="9239120" y="4396575"/>
                  <a:pt x="9245085" y="4390820"/>
                  <a:pt x="9245601" y="4384853"/>
                </a:cubicBezTo>
                <a:close/>
                <a:moveTo>
                  <a:pt x="9225341" y="4457034"/>
                </a:moveTo>
                <a:cubicBezTo>
                  <a:pt x="9240270" y="4459517"/>
                  <a:pt x="9244691" y="4436406"/>
                  <a:pt x="9229732" y="4433892"/>
                </a:cubicBezTo>
                <a:cubicBezTo>
                  <a:pt x="9214802" y="4431439"/>
                  <a:pt x="9210381" y="4454550"/>
                  <a:pt x="9225341" y="4457034"/>
                </a:cubicBezTo>
                <a:close/>
                <a:moveTo>
                  <a:pt x="9209533" y="4507557"/>
                </a:moveTo>
                <a:lnTo>
                  <a:pt x="9203507" y="4511858"/>
                </a:lnTo>
                <a:cubicBezTo>
                  <a:pt x="9199389" y="4514796"/>
                  <a:pt x="9197086" y="4519613"/>
                  <a:pt x="9198025" y="4524368"/>
                </a:cubicBezTo>
                <a:cubicBezTo>
                  <a:pt x="9197086" y="4526125"/>
                  <a:pt x="9196420" y="4528094"/>
                  <a:pt x="9196178" y="4530245"/>
                </a:cubicBezTo>
                <a:cubicBezTo>
                  <a:pt x="9195512" y="4536363"/>
                  <a:pt x="9199085" y="4543027"/>
                  <a:pt x="9205687" y="4543905"/>
                </a:cubicBezTo>
                <a:cubicBezTo>
                  <a:pt x="9209987" y="4544481"/>
                  <a:pt x="9214772" y="4542664"/>
                  <a:pt x="9217377" y="4539180"/>
                </a:cubicBezTo>
                <a:cubicBezTo>
                  <a:pt x="9221404" y="4537787"/>
                  <a:pt x="9224796" y="4534273"/>
                  <a:pt x="9225341" y="4530093"/>
                </a:cubicBezTo>
                <a:cubicBezTo>
                  <a:pt x="9225614" y="4528124"/>
                  <a:pt x="9225311" y="4526307"/>
                  <a:pt x="9224765" y="4524580"/>
                </a:cubicBezTo>
                <a:cubicBezTo>
                  <a:pt x="9227461" y="4520885"/>
                  <a:pt x="9228188" y="4516069"/>
                  <a:pt x="9225614" y="4511707"/>
                </a:cubicBezTo>
                <a:cubicBezTo>
                  <a:pt x="9222616" y="4506618"/>
                  <a:pt x="9214711" y="4503862"/>
                  <a:pt x="9209533" y="4507557"/>
                </a:cubicBezTo>
                <a:close/>
                <a:moveTo>
                  <a:pt x="9171770" y="4687813"/>
                </a:moveTo>
                <a:cubicBezTo>
                  <a:pt x="9161352" y="4698959"/>
                  <a:pt x="9178493" y="4715346"/>
                  <a:pt x="9188910" y="4704200"/>
                </a:cubicBezTo>
                <a:cubicBezTo>
                  <a:pt x="9199358" y="4693022"/>
                  <a:pt x="9182187" y="4676666"/>
                  <a:pt x="9171770" y="4687813"/>
                </a:cubicBezTo>
                <a:close/>
                <a:moveTo>
                  <a:pt x="9157264" y="4697687"/>
                </a:moveTo>
                <a:cubicBezTo>
                  <a:pt x="9149996" y="4696688"/>
                  <a:pt x="9143182" y="4699535"/>
                  <a:pt x="9137792" y="4704260"/>
                </a:cubicBezTo>
                <a:cubicBezTo>
                  <a:pt x="9133189" y="4708319"/>
                  <a:pt x="9132765" y="4716527"/>
                  <a:pt x="9137217" y="4720889"/>
                </a:cubicBezTo>
                <a:cubicBezTo>
                  <a:pt x="9141880" y="4725463"/>
                  <a:pt x="9148906" y="4725827"/>
                  <a:pt x="9153842" y="4721495"/>
                </a:cubicBezTo>
                <a:cubicBezTo>
                  <a:pt x="9154114" y="4721253"/>
                  <a:pt x="9154145" y="4721253"/>
                  <a:pt x="9154296" y="4721101"/>
                </a:cubicBezTo>
                <a:cubicBezTo>
                  <a:pt x="9154417" y="4721041"/>
                  <a:pt x="9154417" y="4721041"/>
                  <a:pt x="9154508" y="4720980"/>
                </a:cubicBezTo>
                <a:lnTo>
                  <a:pt x="9154508" y="4720980"/>
                </a:lnTo>
                <a:cubicBezTo>
                  <a:pt x="9155266" y="4720980"/>
                  <a:pt x="9155992" y="4721071"/>
                  <a:pt x="9156719" y="4721192"/>
                </a:cubicBezTo>
                <a:cubicBezTo>
                  <a:pt x="9163018" y="4722040"/>
                  <a:pt x="9168620" y="4715528"/>
                  <a:pt x="9168741" y="4709682"/>
                </a:cubicBezTo>
                <a:cubicBezTo>
                  <a:pt x="9168923" y="4702776"/>
                  <a:pt x="9163594" y="4698535"/>
                  <a:pt x="9157264" y="4697687"/>
                </a:cubicBezTo>
                <a:close/>
                <a:moveTo>
                  <a:pt x="9151813" y="4622507"/>
                </a:moveTo>
                <a:lnTo>
                  <a:pt x="9146665" y="4621659"/>
                </a:lnTo>
                <a:cubicBezTo>
                  <a:pt x="9140397" y="4620599"/>
                  <a:pt x="9134006" y="4622901"/>
                  <a:pt x="9132008" y="4629535"/>
                </a:cubicBezTo>
                <a:cubicBezTo>
                  <a:pt x="9130343" y="4635017"/>
                  <a:pt x="9133552" y="4643135"/>
                  <a:pt x="9139881" y="4644195"/>
                </a:cubicBezTo>
                <a:lnTo>
                  <a:pt x="9145030" y="4645043"/>
                </a:lnTo>
                <a:cubicBezTo>
                  <a:pt x="9151298" y="4646103"/>
                  <a:pt x="9157688" y="4643801"/>
                  <a:pt x="9159687" y="4637168"/>
                </a:cubicBezTo>
                <a:cubicBezTo>
                  <a:pt x="9161352" y="4631686"/>
                  <a:pt x="9158112" y="4623538"/>
                  <a:pt x="9151813" y="4622507"/>
                </a:cubicBezTo>
                <a:close/>
                <a:moveTo>
                  <a:pt x="9126435" y="4684541"/>
                </a:moveTo>
                <a:cubicBezTo>
                  <a:pt x="9125467" y="4685602"/>
                  <a:pt x="9124952" y="4686692"/>
                  <a:pt x="9124468" y="4687783"/>
                </a:cubicBezTo>
                <a:cubicBezTo>
                  <a:pt x="9113626" y="4690478"/>
                  <a:pt x="9111203" y="4708380"/>
                  <a:pt x="9124346" y="4710591"/>
                </a:cubicBezTo>
                <a:cubicBezTo>
                  <a:pt x="9130887" y="4711681"/>
                  <a:pt x="9135400" y="4707774"/>
                  <a:pt x="9137307" y="4702928"/>
                </a:cubicBezTo>
                <a:cubicBezTo>
                  <a:pt x="9140033" y="4702685"/>
                  <a:pt x="9142789" y="4701655"/>
                  <a:pt x="9145091" y="4699171"/>
                </a:cubicBezTo>
                <a:cubicBezTo>
                  <a:pt x="9155508" y="4688055"/>
                  <a:pt x="9136793" y="4673455"/>
                  <a:pt x="9126435" y="4684541"/>
                </a:cubicBezTo>
                <a:close/>
                <a:moveTo>
                  <a:pt x="9128495" y="4607635"/>
                </a:moveTo>
                <a:cubicBezTo>
                  <a:pt x="9126042" y="4601668"/>
                  <a:pt x="9119077" y="4598881"/>
                  <a:pt x="9113141" y="4601214"/>
                </a:cubicBezTo>
                <a:cubicBezTo>
                  <a:pt x="9110840" y="4602123"/>
                  <a:pt x="9108539" y="4603001"/>
                  <a:pt x="9106237" y="4603909"/>
                </a:cubicBezTo>
                <a:cubicBezTo>
                  <a:pt x="9100331" y="4606212"/>
                  <a:pt x="9097425" y="4613451"/>
                  <a:pt x="9099817" y="4619267"/>
                </a:cubicBezTo>
                <a:cubicBezTo>
                  <a:pt x="9102270" y="4625234"/>
                  <a:pt x="9109235" y="4628020"/>
                  <a:pt x="9115171" y="4625688"/>
                </a:cubicBezTo>
                <a:cubicBezTo>
                  <a:pt x="9117472" y="4624780"/>
                  <a:pt x="9119744" y="4623901"/>
                  <a:pt x="9122045" y="4622992"/>
                </a:cubicBezTo>
                <a:cubicBezTo>
                  <a:pt x="9128010" y="4620690"/>
                  <a:pt x="9130887" y="4613451"/>
                  <a:pt x="9128495" y="4607635"/>
                </a:cubicBezTo>
                <a:close/>
                <a:moveTo>
                  <a:pt x="9094214" y="4701322"/>
                </a:moveTo>
                <a:cubicBezTo>
                  <a:pt x="9089975" y="4705865"/>
                  <a:pt x="9089218" y="4713559"/>
                  <a:pt x="9094063" y="4718073"/>
                </a:cubicBezTo>
                <a:lnTo>
                  <a:pt x="9097909" y="4721677"/>
                </a:lnTo>
                <a:cubicBezTo>
                  <a:pt x="9102421" y="4725917"/>
                  <a:pt x="9110174" y="4726644"/>
                  <a:pt x="9114686" y="4721828"/>
                </a:cubicBezTo>
                <a:cubicBezTo>
                  <a:pt x="9118926" y="4717285"/>
                  <a:pt x="9119683" y="4709591"/>
                  <a:pt x="9114837" y="4705048"/>
                </a:cubicBezTo>
                <a:lnTo>
                  <a:pt x="9110992" y="4701443"/>
                </a:lnTo>
                <a:cubicBezTo>
                  <a:pt x="9106479" y="4697263"/>
                  <a:pt x="9098727" y="4696506"/>
                  <a:pt x="9094214" y="4701322"/>
                </a:cubicBezTo>
                <a:close/>
                <a:moveTo>
                  <a:pt x="9084009" y="4745303"/>
                </a:moveTo>
                <a:cubicBezTo>
                  <a:pt x="9077559" y="4752209"/>
                  <a:pt x="9082071" y="4760599"/>
                  <a:pt x="9088885" y="4763446"/>
                </a:cubicBezTo>
                <a:cubicBezTo>
                  <a:pt x="9088158" y="4764810"/>
                  <a:pt x="9087703" y="4766324"/>
                  <a:pt x="9087643" y="4767839"/>
                </a:cubicBezTo>
                <a:cubicBezTo>
                  <a:pt x="9087401" y="4774684"/>
                  <a:pt x="9091944" y="4779410"/>
                  <a:pt x="9098454" y="4780500"/>
                </a:cubicBezTo>
                <a:lnTo>
                  <a:pt x="9103602" y="4781348"/>
                </a:lnTo>
                <a:cubicBezTo>
                  <a:pt x="9106813" y="4781893"/>
                  <a:pt x="9110053" y="4780439"/>
                  <a:pt x="9112475" y="4778137"/>
                </a:cubicBezTo>
                <a:cubicBezTo>
                  <a:pt x="9114414" y="4779622"/>
                  <a:pt x="9116775" y="4780621"/>
                  <a:pt x="9119289" y="4780651"/>
                </a:cubicBezTo>
                <a:cubicBezTo>
                  <a:pt x="9120076" y="4786407"/>
                  <a:pt x="9124195" y="4791253"/>
                  <a:pt x="9130403" y="4791525"/>
                </a:cubicBezTo>
                <a:cubicBezTo>
                  <a:pt x="9136399" y="4791798"/>
                  <a:pt x="9143001" y="4786649"/>
                  <a:pt x="9142789" y="4780227"/>
                </a:cubicBezTo>
                <a:lnTo>
                  <a:pt x="9142546" y="4772776"/>
                </a:lnTo>
                <a:cubicBezTo>
                  <a:pt x="9142335" y="4766385"/>
                  <a:pt x="9138004" y="4760690"/>
                  <a:pt x="9131251" y="4760387"/>
                </a:cubicBezTo>
                <a:cubicBezTo>
                  <a:pt x="9130161" y="4760357"/>
                  <a:pt x="9129041" y="4760508"/>
                  <a:pt x="9127981" y="4760812"/>
                </a:cubicBezTo>
                <a:cubicBezTo>
                  <a:pt x="9127708" y="4760508"/>
                  <a:pt x="9127495" y="4760206"/>
                  <a:pt x="9127193" y="4759933"/>
                </a:cubicBezTo>
                <a:lnTo>
                  <a:pt x="9123347" y="4756328"/>
                </a:lnTo>
                <a:cubicBezTo>
                  <a:pt x="9118805" y="4752088"/>
                  <a:pt x="9110506" y="4752603"/>
                  <a:pt x="9106630" y="4757510"/>
                </a:cubicBezTo>
                <a:cubicBezTo>
                  <a:pt x="9106479" y="4757722"/>
                  <a:pt x="9106570" y="4757994"/>
                  <a:pt x="9106419" y="4758207"/>
                </a:cubicBezTo>
                <a:cubicBezTo>
                  <a:pt x="9106085" y="4758146"/>
                  <a:pt x="9105813" y="4757964"/>
                  <a:pt x="9105480" y="4757903"/>
                </a:cubicBezTo>
                <a:lnTo>
                  <a:pt x="9103966" y="4757661"/>
                </a:lnTo>
                <a:cubicBezTo>
                  <a:pt x="9109265" y="4746999"/>
                  <a:pt x="9093518" y="4735125"/>
                  <a:pt x="9084009" y="4745303"/>
                </a:cubicBezTo>
                <a:close/>
                <a:moveTo>
                  <a:pt x="9096637" y="4876761"/>
                </a:moveTo>
                <a:cubicBezTo>
                  <a:pt x="9090732" y="4875762"/>
                  <a:pt x="9086643" y="4878821"/>
                  <a:pt x="9084675" y="4883032"/>
                </a:cubicBezTo>
                <a:lnTo>
                  <a:pt x="9083192" y="4884091"/>
                </a:lnTo>
                <a:cubicBezTo>
                  <a:pt x="9078013" y="4887787"/>
                  <a:pt x="9075439" y="4894239"/>
                  <a:pt x="9078830" y="4900145"/>
                </a:cubicBezTo>
                <a:cubicBezTo>
                  <a:pt x="9081738" y="4905234"/>
                  <a:pt x="9089702" y="4908233"/>
                  <a:pt x="9094881" y="4904507"/>
                </a:cubicBezTo>
                <a:lnTo>
                  <a:pt x="9100907" y="4900206"/>
                </a:lnTo>
                <a:cubicBezTo>
                  <a:pt x="9105510" y="4896935"/>
                  <a:pt x="9107812" y="4891452"/>
                  <a:pt x="9105935" y="4886121"/>
                </a:cubicBezTo>
                <a:cubicBezTo>
                  <a:pt x="9105268" y="4881699"/>
                  <a:pt x="9102361" y="4877731"/>
                  <a:pt x="9096637" y="4876761"/>
                </a:cubicBezTo>
                <a:close/>
                <a:moveTo>
                  <a:pt x="9066960" y="4597064"/>
                </a:moveTo>
                <a:cubicBezTo>
                  <a:pt x="9080799" y="4603122"/>
                  <a:pt x="9090580" y="4581707"/>
                  <a:pt x="9076650" y="4575619"/>
                </a:cubicBezTo>
                <a:cubicBezTo>
                  <a:pt x="9062811" y="4569531"/>
                  <a:pt x="9053029" y="4590946"/>
                  <a:pt x="9066960" y="4597064"/>
                </a:cubicBezTo>
                <a:close/>
                <a:moveTo>
                  <a:pt x="9077135" y="4449431"/>
                </a:moveTo>
                <a:lnTo>
                  <a:pt x="9081919" y="4451521"/>
                </a:lnTo>
                <a:cubicBezTo>
                  <a:pt x="9087552" y="4454005"/>
                  <a:pt x="9095153" y="4451127"/>
                  <a:pt x="9097333" y="4445220"/>
                </a:cubicBezTo>
                <a:cubicBezTo>
                  <a:pt x="9099574" y="4439163"/>
                  <a:pt x="9097061" y="4432469"/>
                  <a:pt x="9091035" y="4429803"/>
                </a:cubicBezTo>
                <a:lnTo>
                  <a:pt x="9086250" y="4427713"/>
                </a:lnTo>
                <a:cubicBezTo>
                  <a:pt x="9080617" y="4425229"/>
                  <a:pt x="9073017" y="4428107"/>
                  <a:pt x="9070835" y="4434013"/>
                </a:cubicBezTo>
                <a:cubicBezTo>
                  <a:pt x="9068625" y="4440071"/>
                  <a:pt x="9071108" y="4446766"/>
                  <a:pt x="9077135" y="4449431"/>
                </a:cubicBezTo>
                <a:close/>
                <a:moveTo>
                  <a:pt x="9066021" y="4653706"/>
                </a:moveTo>
                <a:cubicBezTo>
                  <a:pt x="9079921" y="4659794"/>
                  <a:pt x="9087764" y="4637592"/>
                  <a:pt x="9073955" y="4631534"/>
                </a:cubicBezTo>
                <a:cubicBezTo>
                  <a:pt x="9060086" y="4625476"/>
                  <a:pt x="9052212" y="4647679"/>
                  <a:pt x="9066021" y="4653706"/>
                </a:cubicBezTo>
                <a:close/>
                <a:moveTo>
                  <a:pt x="8997005" y="4781378"/>
                </a:moveTo>
                <a:cubicBezTo>
                  <a:pt x="8997005" y="4781287"/>
                  <a:pt x="8997096" y="4781166"/>
                  <a:pt x="8997096" y="4781075"/>
                </a:cubicBezTo>
                <a:cubicBezTo>
                  <a:pt x="8997369" y="4774260"/>
                  <a:pt x="8992887" y="4769444"/>
                  <a:pt x="8986376" y="4768354"/>
                </a:cubicBezTo>
                <a:lnTo>
                  <a:pt x="8984923" y="4768111"/>
                </a:lnTo>
                <a:cubicBezTo>
                  <a:pt x="8978624" y="4763719"/>
                  <a:pt x="8966571" y="4766567"/>
                  <a:pt x="8965087" y="4777047"/>
                </a:cubicBezTo>
                <a:cubicBezTo>
                  <a:pt x="8964844" y="4778804"/>
                  <a:pt x="8964996" y="4780318"/>
                  <a:pt x="8965389" y="4781681"/>
                </a:cubicBezTo>
                <a:lnTo>
                  <a:pt x="8964572" y="4780924"/>
                </a:lnTo>
                <a:cubicBezTo>
                  <a:pt x="8961604" y="4778137"/>
                  <a:pt x="8957273" y="4777077"/>
                  <a:pt x="8953337" y="4777925"/>
                </a:cubicBezTo>
                <a:cubicBezTo>
                  <a:pt x="8955790" y="4768445"/>
                  <a:pt x="8944131" y="4758994"/>
                  <a:pt x="8935258" y="4765355"/>
                </a:cubicBezTo>
                <a:cubicBezTo>
                  <a:pt x="8929231" y="4762932"/>
                  <a:pt x="8920692" y="4765597"/>
                  <a:pt x="8918178" y="4773231"/>
                </a:cubicBezTo>
                <a:cubicBezTo>
                  <a:pt x="8917118" y="4768263"/>
                  <a:pt x="8915029" y="4763629"/>
                  <a:pt x="8911334" y="4759963"/>
                </a:cubicBezTo>
                <a:cubicBezTo>
                  <a:pt x="8906943" y="4755571"/>
                  <a:pt x="8898646" y="4755783"/>
                  <a:pt x="8894588" y="4760569"/>
                </a:cubicBezTo>
                <a:cubicBezTo>
                  <a:pt x="8890317" y="4765597"/>
                  <a:pt x="8890469" y="4772655"/>
                  <a:pt x="8895193" y="4777319"/>
                </a:cubicBezTo>
                <a:cubicBezTo>
                  <a:pt x="8895314" y="4777441"/>
                  <a:pt x="8895405" y="4777532"/>
                  <a:pt x="8895496" y="4777622"/>
                </a:cubicBezTo>
                <a:lnTo>
                  <a:pt x="8895556" y="4777774"/>
                </a:lnTo>
                <a:cubicBezTo>
                  <a:pt x="8895556" y="4777834"/>
                  <a:pt x="8895556" y="4777804"/>
                  <a:pt x="8895556" y="4777925"/>
                </a:cubicBezTo>
                <a:cubicBezTo>
                  <a:pt x="8895587" y="4778713"/>
                  <a:pt x="8895556" y="4779470"/>
                  <a:pt x="8895496" y="4780258"/>
                </a:cubicBezTo>
                <a:cubicBezTo>
                  <a:pt x="8895072" y="4786649"/>
                  <a:pt x="8902038" y="4791798"/>
                  <a:pt x="8907913" y="4791525"/>
                </a:cubicBezTo>
                <a:cubicBezTo>
                  <a:pt x="8913878" y="4791253"/>
                  <a:pt x="8917391" y="4787043"/>
                  <a:pt x="8918602" y="4781863"/>
                </a:cubicBezTo>
                <a:cubicBezTo>
                  <a:pt x="8921721" y="4787497"/>
                  <a:pt x="8930231" y="4788497"/>
                  <a:pt x="8935955" y="4784498"/>
                </a:cubicBezTo>
                <a:cubicBezTo>
                  <a:pt x="8936772" y="4785074"/>
                  <a:pt x="8937590" y="4785558"/>
                  <a:pt x="8938528" y="4785892"/>
                </a:cubicBezTo>
                <a:cubicBezTo>
                  <a:pt x="8936863" y="4786285"/>
                  <a:pt x="8935227" y="4786891"/>
                  <a:pt x="8933744" y="4788193"/>
                </a:cubicBezTo>
                <a:cubicBezTo>
                  <a:pt x="8929292" y="4792010"/>
                  <a:pt x="8927778" y="4800521"/>
                  <a:pt x="8932471" y="4804913"/>
                </a:cubicBezTo>
                <a:lnTo>
                  <a:pt x="8936318" y="4808518"/>
                </a:lnTo>
                <a:cubicBezTo>
                  <a:pt x="8937044" y="4809185"/>
                  <a:pt x="8937923" y="4809669"/>
                  <a:pt x="8938740" y="4810184"/>
                </a:cubicBezTo>
                <a:lnTo>
                  <a:pt x="8938771" y="4811062"/>
                </a:lnTo>
                <a:cubicBezTo>
                  <a:pt x="8938983" y="4817454"/>
                  <a:pt x="8942950" y="4823209"/>
                  <a:pt x="8949824" y="4823694"/>
                </a:cubicBezTo>
                <a:cubicBezTo>
                  <a:pt x="8955729" y="4824087"/>
                  <a:pt x="8962664" y="4819089"/>
                  <a:pt x="8962452" y="4812638"/>
                </a:cubicBezTo>
                <a:lnTo>
                  <a:pt x="8962422" y="4811668"/>
                </a:lnTo>
                <a:cubicBezTo>
                  <a:pt x="8968176" y="4817302"/>
                  <a:pt x="8980955" y="4816060"/>
                  <a:pt x="8983348" y="4805368"/>
                </a:cubicBezTo>
                <a:cubicBezTo>
                  <a:pt x="8983711" y="4803763"/>
                  <a:pt x="8983621" y="4802339"/>
                  <a:pt x="8983408" y="4801006"/>
                </a:cubicBezTo>
                <a:lnTo>
                  <a:pt x="8986104" y="4803520"/>
                </a:lnTo>
                <a:cubicBezTo>
                  <a:pt x="8986133" y="4803550"/>
                  <a:pt x="8986164" y="4803550"/>
                  <a:pt x="8986194" y="4803581"/>
                </a:cubicBezTo>
                <a:cubicBezTo>
                  <a:pt x="8985770" y="4804459"/>
                  <a:pt x="8985286" y="4805338"/>
                  <a:pt x="8985104" y="4806307"/>
                </a:cubicBezTo>
                <a:lnTo>
                  <a:pt x="8983378" y="4816636"/>
                </a:lnTo>
                <a:cubicBezTo>
                  <a:pt x="8982712" y="4820664"/>
                  <a:pt x="8984408" y="4824542"/>
                  <a:pt x="8987284" y="4827207"/>
                </a:cubicBezTo>
                <a:cubicBezTo>
                  <a:pt x="8980925" y="4827540"/>
                  <a:pt x="8977139" y="4832477"/>
                  <a:pt x="8976140" y="4838445"/>
                </a:cubicBezTo>
                <a:lnTo>
                  <a:pt x="8975292" y="4843594"/>
                </a:lnTo>
                <a:cubicBezTo>
                  <a:pt x="8974232" y="4849864"/>
                  <a:pt x="8980925" y="4855558"/>
                  <a:pt x="8986679" y="4855740"/>
                </a:cubicBezTo>
                <a:cubicBezTo>
                  <a:pt x="8993704" y="4855952"/>
                  <a:pt x="8997762" y="4850652"/>
                  <a:pt x="8998822" y="4844351"/>
                </a:cubicBezTo>
                <a:lnTo>
                  <a:pt x="8999671" y="4839202"/>
                </a:lnTo>
                <a:cubicBezTo>
                  <a:pt x="8999792" y="4838414"/>
                  <a:pt x="8999821" y="4837627"/>
                  <a:pt x="8999700" y="4836870"/>
                </a:cubicBezTo>
                <a:cubicBezTo>
                  <a:pt x="9001245" y="4840262"/>
                  <a:pt x="9004213" y="4842958"/>
                  <a:pt x="9008089" y="4843503"/>
                </a:cubicBezTo>
                <a:cubicBezTo>
                  <a:pt x="9014085" y="4844351"/>
                  <a:pt x="9020233" y="4840837"/>
                  <a:pt x="9021656" y="4834780"/>
                </a:cubicBezTo>
                <a:cubicBezTo>
                  <a:pt x="9022716" y="4834901"/>
                  <a:pt x="9023806" y="4834810"/>
                  <a:pt x="9024896" y="4834597"/>
                </a:cubicBezTo>
                <a:cubicBezTo>
                  <a:pt x="9024200" y="4837081"/>
                  <a:pt x="9024321" y="4839596"/>
                  <a:pt x="9025199" y="4841807"/>
                </a:cubicBezTo>
                <a:cubicBezTo>
                  <a:pt x="9018083" y="4847198"/>
                  <a:pt x="9018446" y="4861132"/>
                  <a:pt x="9029862" y="4863040"/>
                </a:cubicBezTo>
                <a:cubicBezTo>
                  <a:pt x="9037010" y="4864221"/>
                  <a:pt x="9041219" y="4859466"/>
                  <a:pt x="9042461" y="4854014"/>
                </a:cubicBezTo>
                <a:cubicBezTo>
                  <a:pt x="9044399" y="4857891"/>
                  <a:pt x="9048638" y="4860950"/>
                  <a:pt x="9052726" y="4860950"/>
                </a:cubicBezTo>
                <a:cubicBezTo>
                  <a:pt x="9056845" y="4860950"/>
                  <a:pt x="9059873" y="4859193"/>
                  <a:pt x="9061963" y="4856528"/>
                </a:cubicBezTo>
                <a:cubicBezTo>
                  <a:pt x="9065960" y="4855680"/>
                  <a:pt x="9069533" y="4852984"/>
                  <a:pt x="9070714" y="4848834"/>
                </a:cubicBezTo>
                <a:cubicBezTo>
                  <a:pt x="9072138" y="4851832"/>
                  <a:pt x="9074651" y="4854226"/>
                  <a:pt x="9078225" y="4855074"/>
                </a:cubicBezTo>
                <a:cubicBezTo>
                  <a:pt x="9084100" y="4856467"/>
                  <a:pt x="9091337" y="4852651"/>
                  <a:pt x="9092397" y="4846350"/>
                </a:cubicBezTo>
                <a:lnTo>
                  <a:pt x="9094124" y="4836052"/>
                </a:lnTo>
                <a:cubicBezTo>
                  <a:pt x="9095153" y="4829781"/>
                  <a:pt x="9091883" y="4823421"/>
                  <a:pt x="9085402" y="4821876"/>
                </a:cubicBezTo>
                <a:cubicBezTo>
                  <a:pt x="9079527" y="4820483"/>
                  <a:pt x="9072260" y="4824299"/>
                  <a:pt x="9071229" y="4830600"/>
                </a:cubicBezTo>
                <a:lnTo>
                  <a:pt x="9070866" y="4832901"/>
                </a:lnTo>
                <a:cubicBezTo>
                  <a:pt x="9066506" y="4827328"/>
                  <a:pt x="9055664" y="4827328"/>
                  <a:pt x="9050849" y="4834265"/>
                </a:cubicBezTo>
                <a:cubicBezTo>
                  <a:pt x="9050334" y="4834476"/>
                  <a:pt x="9049819" y="4834628"/>
                  <a:pt x="9049275" y="4834901"/>
                </a:cubicBezTo>
                <a:cubicBezTo>
                  <a:pt x="9048154" y="4835507"/>
                  <a:pt x="9047729" y="4836597"/>
                  <a:pt x="9046912" y="4837415"/>
                </a:cubicBezTo>
                <a:cubicBezTo>
                  <a:pt x="9047579" y="4835052"/>
                  <a:pt x="9047850" y="4832599"/>
                  <a:pt x="9046942" y="4830478"/>
                </a:cubicBezTo>
                <a:cubicBezTo>
                  <a:pt x="9053120" y="4828267"/>
                  <a:pt x="9059086" y="4824784"/>
                  <a:pt x="9060752" y="4819422"/>
                </a:cubicBezTo>
                <a:cubicBezTo>
                  <a:pt x="9061690" y="4816393"/>
                  <a:pt x="9061963" y="4812850"/>
                  <a:pt x="9061841" y="4809336"/>
                </a:cubicBezTo>
                <a:cubicBezTo>
                  <a:pt x="9062235" y="4810093"/>
                  <a:pt x="9062448" y="4810850"/>
                  <a:pt x="9063023" y="4811577"/>
                </a:cubicBezTo>
                <a:cubicBezTo>
                  <a:pt x="9066687" y="4816030"/>
                  <a:pt x="9075318" y="4817878"/>
                  <a:pt x="9079708" y="4813152"/>
                </a:cubicBezTo>
                <a:lnTo>
                  <a:pt x="9083313" y="4809306"/>
                </a:lnTo>
                <a:cubicBezTo>
                  <a:pt x="9087703" y="4804641"/>
                  <a:pt x="9089339" y="4797977"/>
                  <a:pt x="9084887" y="4792616"/>
                </a:cubicBezTo>
                <a:cubicBezTo>
                  <a:pt x="9081223" y="4788163"/>
                  <a:pt x="9072592" y="4786316"/>
                  <a:pt x="9068202" y="4791041"/>
                </a:cubicBezTo>
                <a:lnTo>
                  <a:pt x="9064597" y="4794888"/>
                </a:lnTo>
                <a:cubicBezTo>
                  <a:pt x="9062569" y="4797038"/>
                  <a:pt x="9061236" y="4799643"/>
                  <a:pt x="9060721" y="4802309"/>
                </a:cubicBezTo>
                <a:cubicBezTo>
                  <a:pt x="9059903" y="4799552"/>
                  <a:pt x="9058814" y="4796947"/>
                  <a:pt x="9056996" y="4794888"/>
                </a:cubicBezTo>
                <a:cubicBezTo>
                  <a:pt x="9062024" y="4790587"/>
                  <a:pt x="9062750" y="4781833"/>
                  <a:pt x="9057875" y="4777047"/>
                </a:cubicBezTo>
                <a:cubicBezTo>
                  <a:pt x="9057935" y="4776986"/>
                  <a:pt x="9057996" y="4776956"/>
                  <a:pt x="9058056" y="4776895"/>
                </a:cubicBezTo>
                <a:cubicBezTo>
                  <a:pt x="9062356" y="4771746"/>
                  <a:pt x="9061206" y="4764598"/>
                  <a:pt x="9056512" y="4760206"/>
                </a:cubicBezTo>
                <a:lnTo>
                  <a:pt x="9048820" y="4753027"/>
                </a:lnTo>
                <a:cubicBezTo>
                  <a:pt x="9047700" y="4751967"/>
                  <a:pt x="9046367" y="4751270"/>
                  <a:pt x="9044974" y="4750846"/>
                </a:cubicBezTo>
                <a:cubicBezTo>
                  <a:pt x="9046851" y="4752149"/>
                  <a:pt x="9048971" y="4753179"/>
                  <a:pt x="9051455" y="4753179"/>
                </a:cubicBezTo>
                <a:cubicBezTo>
                  <a:pt x="9057693" y="4753179"/>
                  <a:pt x="9063537" y="4747757"/>
                  <a:pt x="9063326" y="4741335"/>
                </a:cubicBezTo>
                <a:lnTo>
                  <a:pt x="9063084" y="4733884"/>
                </a:lnTo>
                <a:cubicBezTo>
                  <a:pt x="9062871" y="4727492"/>
                  <a:pt x="9057783" y="4722010"/>
                  <a:pt x="9051243" y="4722010"/>
                </a:cubicBezTo>
                <a:cubicBezTo>
                  <a:pt x="9045004" y="4722010"/>
                  <a:pt x="9039160" y="4727432"/>
                  <a:pt x="9039371" y="4733854"/>
                </a:cubicBezTo>
                <a:lnTo>
                  <a:pt x="9039523" y="4738761"/>
                </a:lnTo>
                <a:cubicBezTo>
                  <a:pt x="9037191" y="4731067"/>
                  <a:pt x="9028379" y="4725645"/>
                  <a:pt x="9021535" y="4732975"/>
                </a:cubicBezTo>
                <a:cubicBezTo>
                  <a:pt x="9015600" y="4739305"/>
                  <a:pt x="9018083" y="4748059"/>
                  <a:pt x="9023261" y="4752239"/>
                </a:cubicBezTo>
                <a:cubicBezTo>
                  <a:pt x="9020475" y="4751846"/>
                  <a:pt x="9017507" y="4752724"/>
                  <a:pt x="9014812" y="4755571"/>
                </a:cubicBezTo>
                <a:cubicBezTo>
                  <a:pt x="9004486" y="4766597"/>
                  <a:pt x="9019627" y="4784892"/>
                  <a:pt x="9030014" y="4773775"/>
                </a:cubicBezTo>
                <a:cubicBezTo>
                  <a:pt x="9031226" y="4772473"/>
                  <a:pt x="9031861" y="4771049"/>
                  <a:pt x="9032407" y="4769626"/>
                </a:cubicBezTo>
                <a:cubicBezTo>
                  <a:pt x="9032831" y="4770171"/>
                  <a:pt x="9033133" y="4770807"/>
                  <a:pt x="9033648" y="4771292"/>
                </a:cubicBezTo>
                <a:lnTo>
                  <a:pt x="9041007" y="4778198"/>
                </a:lnTo>
                <a:cubicBezTo>
                  <a:pt x="9039008" y="4780924"/>
                  <a:pt x="9038069" y="4784498"/>
                  <a:pt x="9038584" y="4787860"/>
                </a:cubicBezTo>
                <a:cubicBezTo>
                  <a:pt x="9038433" y="4787860"/>
                  <a:pt x="9038251" y="4787830"/>
                  <a:pt x="9038100" y="4787800"/>
                </a:cubicBezTo>
                <a:cubicBezTo>
                  <a:pt x="9036525" y="4784195"/>
                  <a:pt x="9033285" y="4781500"/>
                  <a:pt x="9028984" y="4780803"/>
                </a:cubicBezTo>
                <a:lnTo>
                  <a:pt x="9018658" y="4779076"/>
                </a:lnTo>
                <a:cubicBezTo>
                  <a:pt x="9012602" y="4778077"/>
                  <a:pt x="9005999" y="4783044"/>
                  <a:pt x="9005454" y="4789224"/>
                </a:cubicBezTo>
                <a:cubicBezTo>
                  <a:pt x="9005394" y="4789829"/>
                  <a:pt x="9005667" y="4790374"/>
                  <a:pt x="9005696" y="4790950"/>
                </a:cubicBezTo>
                <a:cubicBezTo>
                  <a:pt x="9005181" y="4789678"/>
                  <a:pt x="9004486" y="4788436"/>
                  <a:pt x="9003426" y="4787436"/>
                </a:cubicBezTo>
                <a:lnTo>
                  <a:pt x="8997005" y="4781378"/>
                </a:lnTo>
                <a:close/>
                <a:moveTo>
                  <a:pt x="8896768" y="5310755"/>
                </a:moveTo>
                <a:cubicBezTo>
                  <a:pt x="8902885" y="5314935"/>
                  <a:pt x="8912273" y="5314118"/>
                  <a:pt x="8914332" y="5304940"/>
                </a:cubicBezTo>
                <a:cubicBezTo>
                  <a:pt x="8917663" y="5290128"/>
                  <a:pt x="8895011" y="5283101"/>
                  <a:pt x="8891650" y="5298004"/>
                </a:cubicBezTo>
                <a:cubicBezTo>
                  <a:pt x="8891256" y="5299790"/>
                  <a:pt x="8891256" y="5301457"/>
                  <a:pt x="8891529" y="5303001"/>
                </a:cubicBezTo>
                <a:cubicBezTo>
                  <a:pt x="8890075" y="5302002"/>
                  <a:pt x="8888471" y="5301275"/>
                  <a:pt x="8886804" y="5301123"/>
                </a:cubicBezTo>
                <a:cubicBezTo>
                  <a:pt x="8879961" y="5300487"/>
                  <a:pt x="8874873" y="5304728"/>
                  <a:pt x="8873420" y="5311210"/>
                </a:cubicBezTo>
                <a:lnTo>
                  <a:pt x="8872269" y="5316329"/>
                </a:lnTo>
                <a:cubicBezTo>
                  <a:pt x="8870906" y="5322387"/>
                  <a:pt x="8876357" y="5329142"/>
                  <a:pt x="8882353" y="5329717"/>
                </a:cubicBezTo>
                <a:cubicBezTo>
                  <a:pt x="8889197" y="5330353"/>
                  <a:pt x="8894285" y="5326112"/>
                  <a:pt x="8895738" y="5319630"/>
                </a:cubicBezTo>
                <a:lnTo>
                  <a:pt x="8896889" y="5314481"/>
                </a:lnTo>
                <a:cubicBezTo>
                  <a:pt x="8897192" y="5313239"/>
                  <a:pt x="8897010" y="5311997"/>
                  <a:pt x="8896768" y="5310755"/>
                </a:cubicBezTo>
                <a:close/>
                <a:moveTo>
                  <a:pt x="8869573" y="5301244"/>
                </a:moveTo>
                <a:cubicBezTo>
                  <a:pt x="8873965" y="5296610"/>
                  <a:pt x="8875388" y="5289765"/>
                  <a:pt x="8870936" y="5284524"/>
                </a:cubicBezTo>
                <a:cubicBezTo>
                  <a:pt x="8868786" y="5282011"/>
                  <a:pt x="8865183" y="5280465"/>
                  <a:pt x="8861639" y="5280405"/>
                </a:cubicBezTo>
                <a:cubicBezTo>
                  <a:pt x="8860761" y="5279193"/>
                  <a:pt x="8859701" y="5278194"/>
                  <a:pt x="8858430" y="5277133"/>
                </a:cubicBezTo>
                <a:cubicBezTo>
                  <a:pt x="8858036" y="5276740"/>
                  <a:pt x="8857672" y="5276316"/>
                  <a:pt x="8857309" y="5275892"/>
                </a:cubicBezTo>
                <a:cubicBezTo>
                  <a:pt x="8856098" y="5274044"/>
                  <a:pt x="8854674" y="5272348"/>
                  <a:pt x="8853433" y="5270500"/>
                </a:cubicBezTo>
                <a:cubicBezTo>
                  <a:pt x="8848921" y="5263685"/>
                  <a:pt x="8840169" y="5265654"/>
                  <a:pt x="8835535" y="5270924"/>
                </a:cubicBezTo>
                <a:cubicBezTo>
                  <a:pt x="8833294" y="5273075"/>
                  <a:pt x="8831961" y="5276074"/>
                  <a:pt x="8832355" y="5279678"/>
                </a:cubicBezTo>
                <a:cubicBezTo>
                  <a:pt x="8832326" y="5279981"/>
                  <a:pt x="8832295" y="5280284"/>
                  <a:pt x="8832265" y="5280587"/>
                </a:cubicBezTo>
                <a:cubicBezTo>
                  <a:pt x="8824512" y="5274468"/>
                  <a:pt x="8810007" y="5279557"/>
                  <a:pt x="8813095" y="5291491"/>
                </a:cubicBezTo>
                <a:cubicBezTo>
                  <a:pt x="8815154" y="5299397"/>
                  <a:pt x="8816124" y="5308756"/>
                  <a:pt x="8821726" y="5315117"/>
                </a:cubicBezTo>
                <a:cubicBezTo>
                  <a:pt x="8822483" y="5315966"/>
                  <a:pt x="8823271" y="5316662"/>
                  <a:pt x="8824088" y="5317359"/>
                </a:cubicBezTo>
                <a:lnTo>
                  <a:pt x="8825936" y="5320297"/>
                </a:lnTo>
                <a:cubicBezTo>
                  <a:pt x="8829357" y="5325719"/>
                  <a:pt x="8837534" y="5326537"/>
                  <a:pt x="8842501" y="5322932"/>
                </a:cubicBezTo>
                <a:cubicBezTo>
                  <a:pt x="8842894" y="5322659"/>
                  <a:pt x="8843197" y="5322296"/>
                  <a:pt x="8843561" y="5321993"/>
                </a:cubicBezTo>
                <a:cubicBezTo>
                  <a:pt x="8845286" y="5321811"/>
                  <a:pt x="8847012" y="5321539"/>
                  <a:pt x="8848708" y="5321205"/>
                </a:cubicBezTo>
                <a:cubicBezTo>
                  <a:pt x="8850859" y="5320751"/>
                  <a:pt x="8852857" y="5319570"/>
                  <a:pt x="8854523" y="5318025"/>
                </a:cubicBezTo>
                <a:cubicBezTo>
                  <a:pt x="8856098" y="5317965"/>
                  <a:pt x="8857642" y="5317692"/>
                  <a:pt x="8858853" y="5316904"/>
                </a:cubicBezTo>
                <a:cubicBezTo>
                  <a:pt x="8862972" y="5314299"/>
                  <a:pt x="8866545" y="5311786"/>
                  <a:pt x="8868756" y="5307302"/>
                </a:cubicBezTo>
                <a:cubicBezTo>
                  <a:pt x="8869755" y="5305303"/>
                  <a:pt x="8870270" y="5303759"/>
                  <a:pt x="8870603" y="5301426"/>
                </a:cubicBezTo>
                <a:cubicBezTo>
                  <a:pt x="8870997" y="5298518"/>
                  <a:pt x="8872692" y="5297973"/>
                  <a:pt x="8869573" y="5301244"/>
                </a:cubicBezTo>
                <a:close/>
                <a:moveTo>
                  <a:pt x="8865394" y="4841837"/>
                </a:moveTo>
                <a:cubicBezTo>
                  <a:pt x="8865365" y="4842079"/>
                  <a:pt x="8865213" y="4842352"/>
                  <a:pt x="8865213" y="4842594"/>
                </a:cubicBezTo>
                <a:cubicBezTo>
                  <a:pt x="8865092" y="4849652"/>
                  <a:pt x="8870512" y="4853741"/>
                  <a:pt x="8876872" y="4854619"/>
                </a:cubicBezTo>
                <a:lnTo>
                  <a:pt x="8882080" y="4855377"/>
                </a:lnTo>
                <a:cubicBezTo>
                  <a:pt x="8888410" y="4856285"/>
                  <a:pt x="8894043" y="4849531"/>
                  <a:pt x="8894103" y="4843685"/>
                </a:cubicBezTo>
                <a:cubicBezTo>
                  <a:pt x="8894194" y="4837960"/>
                  <a:pt x="8890590" y="4834325"/>
                  <a:pt x="8885866" y="4832599"/>
                </a:cubicBezTo>
                <a:cubicBezTo>
                  <a:pt x="8887834" y="4825753"/>
                  <a:pt x="8887198" y="4818453"/>
                  <a:pt x="8882777" y="4812304"/>
                </a:cubicBezTo>
                <a:cubicBezTo>
                  <a:pt x="8879174" y="4807276"/>
                  <a:pt x="8872420" y="4804186"/>
                  <a:pt x="8866606" y="4807882"/>
                </a:cubicBezTo>
                <a:cubicBezTo>
                  <a:pt x="8861639" y="4811032"/>
                  <a:pt x="8858309" y="4818665"/>
                  <a:pt x="8862185" y="4824057"/>
                </a:cubicBezTo>
                <a:cubicBezTo>
                  <a:pt x="8862609" y="4824663"/>
                  <a:pt x="8862972" y="4825299"/>
                  <a:pt x="8863335" y="4825905"/>
                </a:cubicBezTo>
                <a:cubicBezTo>
                  <a:pt x="8863335" y="4825935"/>
                  <a:pt x="8863335" y="4825965"/>
                  <a:pt x="8863305" y="4825995"/>
                </a:cubicBezTo>
                <a:cubicBezTo>
                  <a:pt x="8863275" y="4826056"/>
                  <a:pt x="8863245" y="4826116"/>
                  <a:pt x="8863245" y="4826207"/>
                </a:cubicBezTo>
                <a:cubicBezTo>
                  <a:pt x="8863184" y="4826298"/>
                  <a:pt x="8863032" y="4826601"/>
                  <a:pt x="8862730" y="4827177"/>
                </a:cubicBezTo>
                <a:cubicBezTo>
                  <a:pt x="8860065" y="4832084"/>
                  <a:pt x="8861307" y="4838202"/>
                  <a:pt x="8865394" y="4841837"/>
                </a:cubicBezTo>
                <a:close/>
                <a:moveTo>
                  <a:pt x="8924568" y="4831993"/>
                </a:moveTo>
                <a:cubicBezTo>
                  <a:pt x="8926627" y="4830660"/>
                  <a:pt x="8928232" y="4828479"/>
                  <a:pt x="8928717" y="4825087"/>
                </a:cubicBezTo>
                <a:cubicBezTo>
                  <a:pt x="8930837" y="4810184"/>
                  <a:pt x="8908034" y="4803672"/>
                  <a:pt x="8905883" y="4818756"/>
                </a:cubicBezTo>
                <a:cubicBezTo>
                  <a:pt x="8904884" y="4825753"/>
                  <a:pt x="8909426" y="4830781"/>
                  <a:pt x="8914726" y="4832690"/>
                </a:cubicBezTo>
                <a:cubicBezTo>
                  <a:pt x="8913605" y="4833326"/>
                  <a:pt x="8912515" y="4833931"/>
                  <a:pt x="8911516" y="4834991"/>
                </a:cubicBezTo>
                <a:cubicBezTo>
                  <a:pt x="8901099" y="4846138"/>
                  <a:pt x="8919298" y="4861313"/>
                  <a:pt x="8929716" y="4850167"/>
                </a:cubicBezTo>
                <a:cubicBezTo>
                  <a:pt x="8936227" y="4843230"/>
                  <a:pt x="8931533" y="4834719"/>
                  <a:pt x="8924568" y="4831993"/>
                </a:cubicBezTo>
                <a:close/>
                <a:moveTo>
                  <a:pt x="8954003" y="4876095"/>
                </a:moveTo>
                <a:cubicBezTo>
                  <a:pt x="8950672" y="4890998"/>
                  <a:pt x="8974051" y="4894905"/>
                  <a:pt x="8977382" y="4880063"/>
                </a:cubicBezTo>
                <a:cubicBezTo>
                  <a:pt x="8980713" y="4865160"/>
                  <a:pt x="8957334" y="4861253"/>
                  <a:pt x="8954003" y="4876095"/>
                </a:cubicBezTo>
                <a:close/>
                <a:moveTo>
                  <a:pt x="8975019" y="4909505"/>
                </a:moveTo>
                <a:cubicBezTo>
                  <a:pt x="8968933" y="4908505"/>
                  <a:pt x="8962180" y="4912110"/>
                  <a:pt x="8961089" y="4918592"/>
                </a:cubicBezTo>
                <a:lnTo>
                  <a:pt x="8959363" y="4928921"/>
                </a:lnTo>
                <a:cubicBezTo>
                  <a:pt x="8958364" y="4934979"/>
                  <a:pt x="8962028" y="4941794"/>
                  <a:pt x="8968479" y="4942854"/>
                </a:cubicBezTo>
                <a:cubicBezTo>
                  <a:pt x="8974566" y="4943854"/>
                  <a:pt x="8981318" y="4940249"/>
                  <a:pt x="8982409" y="4933767"/>
                </a:cubicBezTo>
                <a:lnTo>
                  <a:pt x="8984135" y="4923438"/>
                </a:lnTo>
                <a:cubicBezTo>
                  <a:pt x="8985134" y="4917380"/>
                  <a:pt x="8981470" y="4910534"/>
                  <a:pt x="8975019" y="4909505"/>
                </a:cubicBezTo>
                <a:close/>
                <a:moveTo>
                  <a:pt x="8943949" y="4989591"/>
                </a:moveTo>
                <a:lnTo>
                  <a:pt x="8943071" y="4994740"/>
                </a:lnTo>
                <a:cubicBezTo>
                  <a:pt x="8942617" y="4997436"/>
                  <a:pt x="8943101" y="5000072"/>
                  <a:pt x="8944161" y="5002404"/>
                </a:cubicBezTo>
                <a:cubicBezTo>
                  <a:pt x="8938377" y="4999799"/>
                  <a:pt x="8931412" y="5000980"/>
                  <a:pt x="8929625" y="5008856"/>
                </a:cubicBezTo>
                <a:cubicBezTo>
                  <a:pt x="8927718" y="5017337"/>
                  <a:pt x="8934288" y="5023607"/>
                  <a:pt x="8940860" y="5024607"/>
                </a:cubicBezTo>
                <a:cubicBezTo>
                  <a:pt x="8938256" y="5025667"/>
                  <a:pt x="8936136" y="5027938"/>
                  <a:pt x="8935288" y="5031755"/>
                </a:cubicBezTo>
                <a:cubicBezTo>
                  <a:pt x="8931987" y="5046506"/>
                  <a:pt x="8954275" y="5054593"/>
                  <a:pt x="8957607" y="5039752"/>
                </a:cubicBezTo>
                <a:cubicBezTo>
                  <a:pt x="8959515" y="5031300"/>
                  <a:pt x="8952944" y="5025030"/>
                  <a:pt x="8946372" y="5024031"/>
                </a:cubicBezTo>
                <a:cubicBezTo>
                  <a:pt x="8948976" y="5022971"/>
                  <a:pt x="8951066" y="5020699"/>
                  <a:pt x="8951913" y="5016883"/>
                </a:cubicBezTo>
                <a:cubicBezTo>
                  <a:pt x="8952580" y="5013975"/>
                  <a:pt x="8952186" y="5011339"/>
                  <a:pt x="8951187" y="5009068"/>
                </a:cubicBezTo>
                <a:cubicBezTo>
                  <a:pt x="8954942" y="5012794"/>
                  <a:pt x="8960817" y="5013975"/>
                  <a:pt x="8965632" y="5011127"/>
                </a:cubicBezTo>
                <a:cubicBezTo>
                  <a:pt x="8971022" y="5007978"/>
                  <a:pt x="8973294" y="5000344"/>
                  <a:pt x="8969872" y="4994892"/>
                </a:cubicBezTo>
                <a:lnTo>
                  <a:pt x="8966419" y="4989440"/>
                </a:lnTo>
                <a:cubicBezTo>
                  <a:pt x="8965389" y="4985381"/>
                  <a:pt x="8962604" y="4981958"/>
                  <a:pt x="8958122" y="4980868"/>
                </a:cubicBezTo>
                <a:cubicBezTo>
                  <a:pt x="8952307" y="4979505"/>
                  <a:pt x="8945009" y="4983321"/>
                  <a:pt x="8943949" y="4989591"/>
                </a:cubicBezTo>
                <a:close/>
                <a:moveTo>
                  <a:pt x="8958212" y="5147190"/>
                </a:moveTo>
                <a:lnTo>
                  <a:pt x="8956214" y="5142313"/>
                </a:lnTo>
                <a:cubicBezTo>
                  <a:pt x="8953791" y="5136377"/>
                  <a:pt x="8945706" y="5134317"/>
                  <a:pt x="8940285" y="5137043"/>
                </a:cubicBezTo>
                <a:cubicBezTo>
                  <a:pt x="8934198" y="5140102"/>
                  <a:pt x="8932593" y="5147038"/>
                  <a:pt x="8935016" y="5152975"/>
                </a:cubicBezTo>
                <a:lnTo>
                  <a:pt x="8937015" y="5157852"/>
                </a:lnTo>
                <a:cubicBezTo>
                  <a:pt x="8939437" y="5163789"/>
                  <a:pt x="8947522" y="5165848"/>
                  <a:pt x="8952944" y="5163122"/>
                </a:cubicBezTo>
                <a:cubicBezTo>
                  <a:pt x="8959030" y="5160033"/>
                  <a:pt x="8960636" y="5153127"/>
                  <a:pt x="8958212" y="5147190"/>
                </a:cubicBezTo>
                <a:close/>
                <a:moveTo>
                  <a:pt x="8947583" y="4916502"/>
                </a:moveTo>
                <a:cubicBezTo>
                  <a:pt x="8948673" y="4909868"/>
                  <a:pt x="8944040" y="4904295"/>
                  <a:pt x="8937802" y="4902901"/>
                </a:cubicBezTo>
                <a:lnTo>
                  <a:pt x="8927505" y="4900599"/>
                </a:lnTo>
                <a:cubicBezTo>
                  <a:pt x="8921267" y="4899206"/>
                  <a:pt x="8914877" y="4904355"/>
                  <a:pt x="8913909" y="4910383"/>
                </a:cubicBezTo>
                <a:cubicBezTo>
                  <a:pt x="8912818" y="4917017"/>
                  <a:pt x="8917421" y="4922590"/>
                  <a:pt x="8923690" y="4923983"/>
                </a:cubicBezTo>
                <a:lnTo>
                  <a:pt x="8933986" y="4926316"/>
                </a:lnTo>
                <a:cubicBezTo>
                  <a:pt x="8940224" y="4927709"/>
                  <a:pt x="8946584" y="4922530"/>
                  <a:pt x="8947583" y="4916502"/>
                </a:cubicBezTo>
                <a:close/>
                <a:moveTo>
                  <a:pt x="8900735" y="4867190"/>
                </a:moveTo>
                <a:lnTo>
                  <a:pt x="8899887" y="4872339"/>
                </a:lnTo>
                <a:cubicBezTo>
                  <a:pt x="8898858" y="4878427"/>
                  <a:pt x="8904097" y="4884970"/>
                  <a:pt x="8910244" y="4885394"/>
                </a:cubicBezTo>
                <a:cubicBezTo>
                  <a:pt x="8916876" y="4885848"/>
                  <a:pt x="8922206" y="4881547"/>
                  <a:pt x="8923266" y="4875035"/>
                </a:cubicBezTo>
                <a:lnTo>
                  <a:pt x="8924113" y="4869886"/>
                </a:lnTo>
                <a:cubicBezTo>
                  <a:pt x="8925144" y="4863797"/>
                  <a:pt x="8919905" y="4857285"/>
                  <a:pt x="8913757" y="4856861"/>
                </a:cubicBezTo>
                <a:cubicBezTo>
                  <a:pt x="8907155" y="4856376"/>
                  <a:pt x="8901825" y="4860708"/>
                  <a:pt x="8900735" y="4867190"/>
                </a:cubicBezTo>
                <a:close/>
                <a:moveTo>
                  <a:pt x="8892044" y="4954819"/>
                </a:moveTo>
                <a:cubicBezTo>
                  <a:pt x="8886744" y="4957575"/>
                  <a:pt x="8883504" y="4965359"/>
                  <a:pt x="8886956" y="4970812"/>
                </a:cubicBezTo>
                <a:lnTo>
                  <a:pt x="8890953" y="4977112"/>
                </a:lnTo>
                <a:cubicBezTo>
                  <a:pt x="8893679" y="4981443"/>
                  <a:pt x="8898373" y="4984048"/>
                  <a:pt x="8903219" y="4983352"/>
                </a:cubicBezTo>
                <a:cubicBezTo>
                  <a:pt x="8904944" y="4984381"/>
                  <a:pt x="8906853" y="4985169"/>
                  <a:pt x="8909033" y="4985532"/>
                </a:cubicBezTo>
                <a:cubicBezTo>
                  <a:pt x="8915150" y="4986532"/>
                  <a:pt x="8922054" y="4983321"/>
                  <a:pt x="8923296" y="4976718"/>
                </a:cubicBezTo>
                <a:cubicBezTo>
                  <a:pt x="8924113" y="4972417"/>
                  <a:pt x="8922539" y="4967510"/>
                  <a:pt x="8919177" y="4964693"/>
                </a:cubicBezTo>
                <a:cubicBezTo>
                  <a:pt x="8917996" y="4960574"/>
                  <a:pt x="8914665" y="4956969"/>
                  <a:pt x="8910486" y="4956182"/>
                </a:cubicBezTo>
                <a:cubicBezTo>
                  <a:pt x="8908518" y="4955788"/>
                  <a:pt x="8906670" y="4956000"/>
                  <a:pt x="8904915" y="4956454"/>
                </a:cubicBezTo>
                <a:cubicBezTo>
                  <a:pt x="8901371" y="4953486"/>
                  <a:pt x="8896556" y="4952486"/>
                  <a:pt x="8892044" y="4954819"/>
                </a:cubicBezTo>
                <a:close/>
                <a:moveTo>
                  <a:pt x="8883201" y="4906869"/>
                </a:moveTo>
                <a:lnTo>
                  <a:pt x="8879355" y="4903265"/>
                </a:lnTo>
                <a:cubicBezTo>
                  <a:pt x="8874691" y="4898903"/>
                  <a:pt x="8867484" y="4898177"/>
                  <a:pt x="8862609" y="4902750"/>
                </a:cubicBezTo>
                <a:cubicBezTo>
                  <a:pt x="8858157" y="4906900"/>
                  <a:pt x="8857370" y="4915108"/>
                  <a:pt x="8862094" y="4919500"/>
                </a:cubicBezTo>
                <a:lnTo>
                  <a:pt x="8865939" y="4923105"/>
                </a:lnTo>
                <a:cubicBezTo>
                  <a:pt x="8870603" y="4927497"/>
                  <a:pt x="8877810" y="4928224"/>
                  <a:pt x="8882686" y="4923650"/>
                </a:cubicBezTo>
                <a:cubicBezTo>
                  <a:pt x="8887138" y="4919470"/>
                  <a:pt x="8887895" y="4911262"/>
                  <a:pt x="8883201" y="4906869"/>
                </a:cubicBezTo>
                <a:close/>
                <a:moveTo>
                  <a:pt x="8844318" y="5039691"/>
                </a:moveTo>
                <a:lnTo>
                  <a:pt x="8839442" y="5041690"/>
                </a:lnTo>
                <a:cubicBezTo>
                  <a:pt x="8835898" y="5043144"/>
                  <a:pt x="8833657" y="5046355"/>
                  <a:pt x="8832779" y="5049898"/>
                </a:cubicBezTo>
                <a:lnTo>
                  <a:pt x="8828994" y="5043962"/>
                </a:lnTo>
                <a:cubicBezTo>
                  <a:pt x="8825572" y="5038540"/>
                  <a:pt x="8818001" y="5036935"/>
                  <a:pt x="8812611" y="5040357"/>
                </a:cubicBezTo>
                <a:cubicBezTo>
                  <a:pt x="8807190" y="5043841"/>
                  <a:pt x="8805585" y="5051322"/>
                  <a:pt x="8809007" y="5056744"/>
                </a:cubicBezTo>
                <a:lnTo>
                  <a:pt x="8813005" y="5063044"/>
                </a:lnTo>
                <a:cubicBezTo>
                  <a:pt x="8814761" y="5065831"/>
                  <a:pt x="8817607" y="5067558"/>
                  <a:pt x="8820697" y="5068164"/>
                </a:cubicBezTo>
                <a:cubicBezTo>
                  <a:pt x="8820000" y="5069406"/>
                  <a:pt x="8819424" y="5070769"/>
                  <a:pt x="8819091" y="5072222"/>
                </a:cubicBezTo>
                <a:lnTo>
                  <a:pt x="8817941" y="5077341"/>
                </a:lnTo>
                <a:cubicBezTo>
                  <a:pt x="8816548" y="5083611"/>
                  <a:pt x="8822150" y="5089881"/>
                  <a:pt x="8828116" y="5090669"/>
                </a:cubicBezTo>
                <a:cubicBezTo>
                  <a:pt x="8834930" y="5091578"/>
                  <a:pt x="8840047" y="5086762"/>
                  <a:pt x="8841441" y="5080522"/>
                </a:cubicBezTo>
                <a:lnTo>
                  <a:pt x="8842591" y="5075372"/>
                </a:lnTo>
                <a:cubicBezTo>
                  <a:pt x="8843924" y="5069375"/>
                  <a:pt x="8838806" y="5063499"/>
                  <a:pt x="8833143" y="5062287"/>
                </a:cubicBezTo>
                <a:cubicBezTo>
                  <a:pt x="8833688" y="5061288"/>
                  <a:pt x="8834203" y="5060318"/>
                  <a:pt x="8834445" y="5059198"/>
                </a:cubicBezTo>
                <a:cubicBezTo>
                  <a:pt x="8837565" y="5063620"/>
                  <a:pt x="8843409" y="5065619"/>
                  <a:pt x="8848587" y="5063529"/>
                </a:cubicBezTo>
                <a:lnTo>
                  <a:pt x="8853463" y="5061530"/>
                </a:lnTo>
                <a:cubicBezTo>
                  <a:pt x="8859398" y="5059077"/>
                  <a:pt x="8862275" y="5051867"/>
                  <a:pt x="8859792" y="5045991"/>
                </a:cubicBezTo>
                <a:cubicBezTo>
                  <a:pt x="8857309" y="5040054"/>
                  <a:pt x="8850253" y="5037268"/>
                  <a:pt x="8844318" y="5039691"/>
                </a:cubicBezTo>
                <a:close/>
                <a:moveTo>
                  <a:pt x="8896253" y="5143373"/>
                </a:moveTo>
                <a:cubicBezTo>
                  <a:pt x="8897344" y="5141162"/>
                  <a:pt x="8897646" y="5138497"/>
                  <a:pt x="8896344" y="5135316"/>
                </a:cubicBezTo>
                <a:cubicBezTo>
                  <a:pt x="8890620" y="5121383"/>
                  <a:pt x="8867635" y="5127319"/>
                  <a:pt x="8873450" y="5141435"/>
                </a:cubicBezTo>
                <a:cubicBezTo>
                  <a:pt x="8876115" y="5147977"/>
                  <a:pt x="8882596" y="5150007"/>
                  <a:pt x="8888137" y="5149007"/>
                </a:cubicBezTo>
                <a:cubicBezTo>
                  <a:pt x="8887501" y="5150097"/>
                  <a:pt x="8886865" y="5151188"/>
                  <a:pt x="8886532" y="5152612"/>
                </a:cubicBezTo>
                <a:cubicBezTo>
                  <a:pt x="8883201" y="5167484"/>
                  <a:pt x="8906580" y="5171361"/>
                  <a:pt x="8909911" y="5156489"/>
                </a:cubicBezTo>
                <a:cubicBezTo>
                  <a:pt x="8911970" y="5147190"/>
                  <a:pt x="8903642" y="5142192"/>
                  <a:pt x="8896253" y="5143373"/>
                </a:cubicBezTo>
                <a:close/>
                <a:moveTo>
                  <a:pt x="8826147" y="5208648"/>
                </a:moveTo>
                <a:cubicBezTo>
                  <a:pt x="8824452" y="5209284"/>
                  <a:pt x="8822877" y="5210193"/>
                  <a:pt x="8821665" y="5211677"/>
                </a:cubicBezTo>
                <a:cubicBezTo>
                  <a:pt x="8817668" y="5216615"/>
                  <a:pt x="8817638" y="5224066"/>
                  <a:pt x="8822635" y="5228428"/>
                </a:cubicBezTo>
                <a:cubicBezTo>
                  <a:pt x="8822816" y="5228579"/>
                  <a:pt x="8822998" y="5228730"/>
                  <a:pt x="8823180" y="5228912"/>
                </a:cubicBezTo>
                <a:cubicBezTo>
                  <a:pt x="8823906" y="5232244"/>
                  <a:pt x="8825875" y="5235243"/>
                  <a:pt x="8829236" y="5236515"/>
                </a:cubicBezTo>
                <a:cubicBezTo>
                  <a:pt x="8833628" y="5238151"/>
                  <a:pt x="8837807" y="5239271"/>
                  <a:pt x="8842259" y="5237030"/>
                </a:cubicBezTo>
                <a:cubicBezTo>
                  <a:pt x="8845710" y="5235303"/>
                  <a:pt x="8847740" y="5232214"/>
                  <a:pt x="8848497" y="5228791"/>
                </a:cubicBezTo>
                <a:lnTo>
                  <a:pt x="8852584" y="5227125"/>
                </a:lnTo>
                <a:cubicBezTo>
                  <a:pt x="8858309" y="5224763"/>
                  <a:pt x="8862033" y="5217796"/>
                  <a:pt x="8859429" y="5211829"/>
                </a:cubicBezTo>
                <a:cubicBezTo>
                  <a:pt x="8856915" y="5206074"/>
                  <a:pt x="8850283" y="5202469"/>
                  <a:pt x="8844136" y="5204983"/>
                </a:cubicBezTo>
                <a:lnTo>
                  <a:pt x="8843924" y="5205074"/>
                </a:lnTo>
                <a:cubicBezTo>
                  <a:pt x="8844771" y="5203802"/>
                  <a:pt x="8845499" y="5202408"/>
                  <a:pt x="8845862" y="5200682"/>
                </a:cubicBezTo>
                <a:cubicBezTo>
                  <a:pt x="8849193" y="5185809"/>
                  <a:pt x="8825542" y="5183841"/>
                  <a:pt x="8822241" y="5198532"/>
                </a:cubicBezTo>
                <a:cubicBezTo>
                  <a:pt x="8821211" y="5203348"/>
                  <a:pt x="8823119" y="5206679"/>
                  <a:pt x="8826147" y="5208648"/>
                </a:cubicBezTo>
                <a:close/>
                <a:moveTo>
                  <a:pt x="8880445" y="5263503"/>
                </a:moveTo>
                <a:cubicBezTo>
                  <a:pt x="8883776" y="5248631"/>
                  <a:pt x="8860277" y="5245511"/>
                  <a:pt x="8856945" y="5260353"/>
                </a:cubicBezTo>
                <a:cubicBezTo>
                  <a:pt x="8853584" y="5275195"/>
                  <a:pt x="8877115" y="5278315"/>
                  <a:pt x="8880445" y="5263503"/>
                </a:cubicBezTo>
                <a:close/>
                <a:moveTo>
                  <a:pt x="8886653" y="5250509"/>
                </a:moveTo>
                <a:lnTo>
                  <a:pt x="8891801" y="5251660"/>
                </a:lnTo>
                <a:cubicBezTo>
                  <a:pt x="8898040" y="5253053"/>
                  <a:pt x="8904642" y="5250054"/>
                  <a:pt x="8906519" y="5243633"/>
                </a:cubicBezTo>
                <a:cubicBezTo>
                  <a:pt x="8908245" y="5237787"/>
                  <a:pt x="8904763" y="5230336"/>
                  <a:pt x="8898494" y="5228912"/>
                </a:cubicBezTo>
                <a:lnTo>
                  <a:pt x="8893346" y="5227761"/>
                </a:lnTo>
                <a:cubicBezTo>
                  <a:pt x="8887108" y="5226368"/>
                  <a:pt x="8880506" y="5229366"/>
                  <a:pt x="8878628" y="5235788"/>
                </a:cubicBezTo>
                <a:cubicBezTo>
                  <a:pt x="8876902" y="5241634"/>
                  <a:pt x="8880384" y="5249085"/>
                  <a:pt x="8886653" y="5250509"/>
                </a:cubicBezTo>
                <a:close/>
                <a:moveTo>
                  <a:pt x="8863245" y="5163546"/>
                </a:moveTo>
                <a:cubicBezTo>
                  <a:pt x="8861457" y="5156640"/>
                  <a:pt x="8857249" y="5150673"/>
                  <a:pt x="8850314" y="5147614"/>
                </a:cubicBezTo>
                <a:cubicBezTo>
                  <a:pt x="8844650" y="5145100"/>
                  <a:pt x="8837292" y="5145857"/>
                  <a:pt x="8834112" y="5151976"/>
                </a:cubicBezTo>
                <a:cubicBezTo>
                  <a:pt x="8831417" y="5157186"/>
                  <a:pt x="8832416" y="5165485"/>
                  <a:pt x="8838473" y="5168151"/>
                </a:cubicBezTo>
                <a:cubicBezTo>
                  <a:pt x="8839139" y="5168453"/>
                  <a:pt x="8839745" y="5168817"/>
                  <a:pt x="8840381" y="5169150"/>
                </a:cubicBezTo>
                <a:cubicBezTo>
                  <a:pt x="8840381" y="5169180"/>
                  <a:pt x="8840381" y="5169211"/>
                  <a:pt x="8840411" y="5169241"/>
                </a:cubicBezTo>
                <a:cubicBezTo>
                  <a:pt x="8840411" y="5169301"/>
                  <a:pt x="8840441" y="5169362"/>
                  <a:pt x="8840471" y="5169453"/>
                </a:cubicBezTo>
                <a:cubicBezTo>
                  <a:pt x="8840471" y="5169574"/>
                  <a:pt x="8840471" y="5169907"/>
                  <a:pt x="8840502" y="5170543"/>
                </a:cubicBezTo>
                <a:cubicBezTo>
                  <a:pt x="8840653" y="5176177"/>
                  <a:pt x="8844832" y="5180812"/>
                  <a:pt x="8850223" y="5181872"/>
                </a:cubicBezTo>
                <a:cubicBezTo>
                  <a:pt x="8850314" y="5182114"/>
                  <a:pt x="8850314" y="5182417"/>
                  <a:pt x="8850465" y="5182629"/>
                </a:cubicBezTo>
                <a:cubicBezTo>
                  <a:pt x="8853947" y="5188778"/>
                  <a:pt x="8860670" y="5189535"/>
                  <a:pt x="8866636" y="5187082"/>
                </a:cubicBezTo>
                <a:lnTo>
                  <a:pt x="8871511" y="5185083"/>
                </a:lnTo>
                <a:cubicBezTo>
                  <a:pt x="8877447" y="5182629"/>
                  <a:pt x="8878840" y="5173966"/>
                  <a:pt x="8875963" y="5168908"/>
                </a:cubicBezTo>
                <a:cubicBezTo>
                  <a:pt x="8873117" y="5163940"/>
                  <a:pt x="8868181" y="5162608"/>
                  <a:pt x="8863245" y="5163546"/>
                </a:cubicBezTo>
                <a:close/>
                <a:moveTo>
                  <a:pt x="8834264" y="5136467"/>
                </a:moveTo>
                <a:cubicBezTo>
                  <a:pt x="8828479" y="5122322"/>
                  <a:pt x="8806464" y="5131136"/>
                  <a:pt x="8812247" y="5145281"/>
                </a:cubicBezTo>
                <a:cubicBezTo>
                  <a:pt x="8818062" y="5159427"/>
                  <a:pt x="8840078" y="5150613"/>
                  <a:pt x="8834264" y="5136467"/>
                </a:cubicBezTo>
                <a:close/>
                <a:moveTo>
                  <a:pt x="8806615" y="5261867"/>
                </a:moveTo>
                <a:lnTo>
                  <a:pt x="8810612" y="5268168"/>
                </a:lnTo>
                <a:cubicBezTo>
                  <a:pt x="8811853" y="5270106"/>
                  <a:pt x="8813762" y="5271288"/>
                  <a:pt x="8815882" y="5272045"/>
                </a:cubicBezTo>
                <a:cubicBezTo>
                  <a:pt x="8818062" y="5273136"/>
                  <a:pt x="8820455" y="5273317"/>
                  <a:pt x="8822846" y="5272742"/>
                </a:cubicBezTo>
                <a:cubicBezTo>
                  <a:pt x="8822967" y="5272711"/>
                  <a:pt x="8823088" y="5272651"/>
                  <a:pt x="8823210" y="5272621"/>
                </a:cubicBezTo>
                <a:cubicBezTo>
                  <a:pt x="8824452" y="5272287"/>
                  <a:pt x="8825633" y="5271773"/>
                  <a:pt x="8826753" y="5271076"/>
                </a:cubicBezTo>
                <a:cubicBezTo>
                  <a:pt x="8826874" y="5271015"/>
                  <a:pt x="8827056" y="5270985"/>
                  <a:pt x="8827177" y="5270894"/>
                </a:cubicBezTo>
                <a:cubicBezTo>
                  <a:pt x="8827329" y="5270803"/>
                  <a:pt x="8827389" y="5270621"/>
                  <a:pt x="8827540" y="5270500"/>
                </a:cubicBezTo>
                <a:cubicBezTo>
                  <a:pt x="8831780" y="5267380"/>
                  <a:pt x="8834506" y="5262019"/>
                  <a:pt x="8831961" y="5255840"/>
                </a:cubicBezTo>
                <a:cubicBezTo>
                  <a:pt x="8830962" y="5253386"/>
                  <a:pt x="8829418" y="5251933"/>
                  <a:pt x="8827722" y="5250872"/>
                </a:cubicBezTo>
                <a:cubicBezTo>
                  <a:pt x="8827117" y="5249933"/>
                  <a:pt x="8826511" y="5248995"/>
                  <a:pt x="8825936" y="5248025"/>
                </a:cubicBezTo>
                <a:cubicBezTo>
                  <a:pt x="8822514" y="5242603"/>
                  <a:pt x="8814367" y="5241725"/>
                  <a:pt x="8809401" y="5245299"/>
                </a:cubicBezTo>
                <a:cubicBezTo>
                  <a:pt x="8803889" y="5249237"/>
                  <a:pt x="8803193" y="5256446"/>
                  <a:pt x="8806615" y="5261867"/>
                </a:cubicBezTo>
                <a:close/>
                <a:moveTo>
                  <a:pt x="8919087" y="5107540"/>
                </a:moveTo>
                <a:lnTo>
                  <a:pt x="8918330" y="5106359"/>
                </a:lnTo>
                <a:cubicBezTo>
                  <a:pt x="8920328" y="5104814"/>
                  <a:pt x="8921964" y="5102634"/>
                  <a:pt x="8922660" y="5099574"/>
                </a:cubicBezTo>
                <a:cubicBezTo>
                  <a:pt x="8923842" y="5094304"/>
                  <a:pt x="8921630" y="5090548"/>
                  <a:pt x="8918148" y="5088518"/>
                </a:cubicBezTo>
                <a:cubicBezTo>
                  <a:pt x="8917330" y="5085489"/>
                  <a:pt x="8915150" y="5083157"/>
                  <a:pt x="8912394" y="5081642"/>
                </a:cubicBezTo>
                <a:cubicBezTo>
                  <a:pt x="8914302" y="5081582"/>
                  <a:pt x="8916210" y="5081158"/>
                  <a:pt x="8917967" y="5080158"/>
                </a:cubicBezTo>
                <a:cubicBezTo>
                  <a:pt x="8919419" y="5082703"/>
                  <a:pt x="8921661" y="5084762"/>
                  <a:pt x="8924598" y="5085429"/>
                </a:cubicBezTo>
                <a:lnTo>
                  <a:pt x="8934895" y="5087731"/>
                </a:lnTo>
                <a:cubicBezTo>
                  <a:pt x="8941133" y="5089124"/>
                  <a:pt x="8947734" y="5086186"/>
                  <a:pt x="8949643" y="5079765"/>
                </a:cubicBezTo>
                <a:cubicBezTo>
                  <a:pt x="8951369" y="5073949"/>
                  <a:pt x="8947916" y="5066437"/>
                  <a:pt x="8941648" y="5065013"/>
                </a:cubicBezTo>
                <a:lnTo>
                  <a:pt x="8931382" y="5062711"/>
                </a:lnTo>
                <a:cubicBezTo>
                  <a:pt x="8928717" y="5062105"/>
                  <a:pt x="8926052" y="5062469"/>
                  <a:pt x="8923629" y="5063378"/>
                </a:cubicBezTo>
                <a:cubicBezTo>
                  <a:pt x="8917542" y="5050141"/>
                  <a:pt x="8897676" y="5061772"/>
                  <a:pt x="8903309" y="5075524"/>
                </a:cubicBezTo>
                <a:cubicBezTo>
                  <a:pt x="8903976" y="5077190"/>
                  <a:pt x="8904884" y="5078402"/>
                  <a:pt x="8905914" y="5079371"/>
                </a:cubicBezTo>
                <a:lnTo>
                  <a:pt x="8904823" y="5079129"/>
                </a:lnTo>
                <a:cubicBezTo>
                  <a:pt x="8900856" y="5078250"/>
                  <a:pt x="8896586" y="5079522"/>
                  <a:pt x="8893618" y="5082248"/>
                </a:cubicBezTo>
                <a:cubicBezTo>
                  <a:pt x="8890924" y="5072798"/>
                  <a:pt x="8876084" y="5070586"/>
                  <a:pt x="8871693" y="5080582"/>
                </a:cubicBezTo>
                <a:cubicBezTo>
                  <a:pt x="8865273" y="5081552"/>
                  <a:pt x="8859247" y="5088185"/>
                  <a:pt x="8860942" y="5096030"/>
                </a:cubicBezTo>
                <a:cubicBezTo>
                  <a:pt x="8857521" y="5092274"/>
                  <a:pt x="8853372" y="5089336"/>
                  <a:pt x="8848345" y="5088034"/>
                </a:cubicBezTo>
                <a:cubicBezTo>
                  <a:pt x="8842349" y="5086489"/>
                  <a:pt x="8835293" y="5090881"/>
                  <a:pt x="8834203" y="5097030"/>
                </a:cubicBezTo>
                <a:cubicBezTo>
                  <a:pt x="8833052" y="5103542"/>
                  <a:pt x="8836777" y="5109540"/>
                  <a:pt x="8843197" y="5111175"/>
                </a:cubicBezTo>
                <a:cubicBezTo>
                  <a:pt x="8843379" y="5111205"/>
                  <a:pt x="8843500" y="5111236"/>
                  <a:pt x="8843621" y="5111266"/>
                </a:cubicBezTo>
                <a:cubicBezTo>
                  <a:pt x="8843682" y="5111296"/>
                  <a:pt x="8843711" y="5111326"/>
                  <a:pt x="8843742" y="5111357"/>
                </a:cubicBezTo>
                <a:cubicBezTo>
                  <a:pt x="8843803" y="5111417"/>
                  <a:pt x="8843772" y="5111387"/>
                  <a:pt x="8843832" y="5111478"/>
                </a:cubicBezTo>
                <a:cubicBezTo>
                  <a:pt x="8844257" y="5112114"/>
                  <a:pt x="8844620" y="5112811"/>
                  <a:pt x="8844953" y="5113538"/>
                </a:cubicBezTo>
                <a:cubicBezTo>
                  <a:pt x="8847800" y="5119263"/>
                  <a:pt x="8856461" y="5120171"/>
                  <a:pt x="8861367" y="5116960"/>
                </a:cubicBezTo>
                <a:cubicBezTo>
                  <a:pt x="8866364" y="5113689"/>
                  <a:pt x="8867242" y="5108267"/>
                  <a:pt x="8865697" y="5103179"/>
                </a:cubicBezTo>
                <a:cubicBezTo>
                  <a:pt x="8871240" y="5106450"/>
                  <a:pt x="8879113" y="5103027"/>
                  <a:pt x="8882020" y="5096666"/>
                </a:cubicBezTo>
                <a:cubicBezTo>
                  <a:pt x="8883019" y="5096727"/>
                  <a:pt x="8883989" y="5096727"/>
                  <a:pt x="8884957" y="5096575"/>
                </a:cubicBezTo>
                <a:cubicBezTo>
                  <a:pt x="8883716" y="5097757"/>
                  <a:pt x="8882625" y="5099120"/>
                  <a:pt x="8881990" y="5100998"/>
                </a:cubicBezTo>
                <a:cubicBezTo>
                  <a:pt x="8880082" y="5106541"/>
                  <a:pt x="8883080" y="5114628"/>
                  <a:pt x="8889379" y="5116052"/>
                </a:cubicBezTo>
                <a:lnTo>
                  <a:pt x="8894527" y="5117203"/>
                </a:lnTo>
                <a:cubicBezTo>
                  <a:pt x="8895496" y="5117415"/>
                  <a:pt x="8896495" y="5117385"/>
                  <a:pt x="8897465" y="5117415"/>
                </a:cubicBezTo>
                <a:lnTo>
                  <a:pt x="8897949" y="5118172"/>
                </a:lnTo>
                <a:cubicBezTo>
                  <a:pt x="8901371" y="5123564"/>
                  <a:pt x="8907730" y="5126532"/>
                  <a:pt x="8913878" y="5123443"/>
                </a:cubicBezTo>
                <a:cubicBezTo>
                  <a:pt x="8919087" y="5120807"/>
                  <a:pt x="8922539" y="5112993"/>
                  <a:pt x="8919087" y="5107540"/>
                </a:cubicBezTo>
                <a:close/>
                <a:moveTo>
                  <a:pt x="8926596" y="5194684"/>
                </a:moveTo>
                <a:cubicBezTo>
                  <a:pt x="8928323" y="5195048"/>
                  <a:pt x="8930080" y="5194957"/>
                  <a:pt x="8931776" y="5194624"/>
                </a:cubicBezTo>
                <a:cubicBezTo>
                  <a:pt x="8932502" y="5194927"/>
                  <a:pt x="8933168" y="5195321"/>
                  <a:pt x="8933986" y="5195502"/>
                </a:cubicBezTo>
                <a:lnTo>
                  <a:pt x="8939134" y="5196653"/>
                </a:lnTo>
                <a:cubicBezTo>
                  <a:pt x="8942738" y="5197471"/>
                  <a:pt x="8946432" y="5195805"/>
                  <a:pt x="8949097" y="5193170"/>
                </a:cubicBezTo>
                <a:cubicBezTo>
                  <a:pt x="8950339" y="5197653"/>
                  <a:pt x="8954033" y="5200773"/>
                  <a:pt x="8959000" y="5201893"/>
                </a:cubicBezTo>
                <a:lnTo>
                  <a:pt x="8964148" y="5203044"/>
                </a:lnTo>
                <a:cubicBezTo>
                  <a:pt x="8970204" y="5204408"/>
                  <a:pt x="8976897" y="5198622"/>
                  <a:pt x="8977321" y="5192685"/>
                </a:cubicBezTo>
                <a:cubicBezTo>
                  <a:pt x="8977836" y="5185749"/>
                  <a:pt x="8973475" y="5180963"/>
                  <a:pt x="8966964" y="5179479"/>
                </a:cubicBezTo>
                <a:lnTo>
                  <a:pt x="8961817" y="5178328"/>
                </a:lnTo>
                <a:cubicBezTo>
                  <a:pt x="8958333" y="5177571"/>
                  <a:pt x="8954790" y="5179237"/>
                  <a:pt x="8952216" y="5181811"/>
                </a:cubicBezTo>
                <a:cubicBezTo>
                  <a:pt x="8951005" y="5177449"/>
                  <a:pt x="8947492" y="5174269"/>
                  <a:pt x="8942647" y="5173179"/>
                </a:cubicBezTo>
                <a:lnTo>
                  <a:pt x="8941133" y="5172845"/>
                </a:lnTo>
                <a:cubicBezTo>
                  <a:pt x="8939710" y="5169786"/>
                  <a:pt x="8937196" y="5167302"/>
                  <a:pt x="8933683" y="5166545"/>
                </a:cubicBezTo>
                <a:cubicBezTo>
                  <a:pt x="8927566" y="5165273"/>
                  <a:pt x="8920692" y="5168574"/>
                  <a:pt x="8919238" y="5175057"/>
                </a:cubicBezTo>
                <a:lnTo>
                  <a:pt x="8918088" y="5180206"/>
                </a:lnTo>
                <a:cubicBezTo>
                  <a:pt x="8916725" y="5186264"/>
                  <a:pt x="8920177" y="5193321"/>
                  <a:pt x="8926596" y="5194684"/>
                </a:cubicBezTo>
                <a:close/>
                <a:moveTo>
                  <a:pt x="8984710" y="4959301"/>
                </a:moveTo>
                <a:lnTo>
                  <a:pt x="8989859" y="4960453"/>
                </a:lnTo>
                <a:cubicBezTo>
                  <a:pt x="8991706" y="4960876"/>
                  <a:pt x="8993614" y="4960725"/>
                  <a:pt x="8995431" y="4960301"/>
                </a:cubicBezTo>
                <a:cubicBezTo>
                  <a:pt x="8996975" y="4962270"/>
                  <a:pt x="8999125" y="4963875"/>
                  <a:pt x="9002335" y="4964420"/>
                </a:cubicBezTo>
                <a:cubicBezTo>
                  <a:pt x="9017265" y="4966904"/>
                  <a:pt x="9021383" y="4943733"/>
                  <a:pt x="9006424" y="4941249"/>
                </a:cubicBezTo>
                <a:cubicBezTo>
                  <a:pt x="9004697" y="4940946"/>
                  <a:pt x="9003153" y="4941097"/>
                  <a:pt x="9001730" y="4941400"/>
                </a:cubicBezTo>
                <a:cubicBezTo>
                  <a:pt x="9000276" y="4939583"/>
                  <a:pt x="8998459" y="4938098"/>
                  <a:pt x="8996006" y="4937553"/>
                </a:cubicBezTo>
                <a:lnTo>
                  <a:pt x="8990858" y="4936402"/>
                </a:lnTo>
                <a:cubicBezTo>
                  <a:pt x="8984831" y="4935039"/>
                  <a:pt x="8977746" y="4938311"/>
                  <a:pt x="8976321" y="4944762"/>
                </a:cubicBezTo>
                <a:cubicBezTo>
                  <a:pt x="8975019" y="4950851"/>
                  <a:pt x="8978230" y="4957847"/>
                  <a:pt x="8984710" y="4959301"/>
                </a:cubicBezTo>
                <a:close/>
                <a:moveTo>
                  <a:pt x="8984074" y="5003222"/>
                </a:moveTo>
                <a:cubicBezTo>
                  <a:pt x="8983075" y="5009310"/>
                  <a:pt x="8988496" y="5015792"/>
                  <a:pt x="8994583" y="5016125"/>
                </a:cubicBezTo>
                <a:cubicBezTo>
                  <a:pt x="9001275" y="5016519"/>
                  <a:pt x="9006393" y="5012127"/>
                  <a:pt x="9007484" y="5005615"/>
                </a:cubicBezTo>
                <a:lnTo>
                  <a:pt x="9008331" y="5000466"/>
                </a:lnTo>
                <a:cubicBezTo>
                  <a:pt x="9009331" y="4994377"/>
                  <a:pt x="9003910" y="4987895"/>
                  <a:pt x="8997823" y="4987562"/>
                </a:cubicBezTo>
                <a:cubicBezTo>
                  <a:pt x="8991130" y="4987168"/>
                  <a:pt x="8986012" y="4991560"/>
                  <a:pt x="8984923" y="4998072"/>
                </a:cubicBezTo>
                <a:lnTo>
                  <a:pt x="8984074" y="5003222"/>
                </a:lnTo>
                <a:close/>
                <a:moveTo>
                  <a:pt x="9005242" y="5055654"/>
                </a:moveTo>
                <a:cubicBezTo>
                  <a:pt x="9010663" y="5057623"/>
                  <a:pt x="9019021" y="5054866"/>
                  <a:pt x="9020444" y="5048566"/>
                </a:cubicBezTo>
                <a:lnTo>
                  <a:pt x="9021596" y="5043417"/>
                </a:lnTo>
                <a:cubicBezTo>
                  <a:pt x="9022988" y="5037177"/>
                  <a:pt x="9021081" y="5030604"/>
                  <a:pt x="9014509" y="5028211"/>
                </a:cubicBezTo>
                <a:cubicBezTo>
                  <a:pt x="9009088" y="5026242"/>
                  <a:pt x="9000730" y="5029029"/>
                  <a:pt x="8999307" y="5035299"/>
                </a:cubicBezTo>
                <a:lnTo>
                  <a:pt x="8998156" y="5040448"/>
                </a:lnTo>
                <a:cubicBezTo>
                  <a:pt x="8996763" y="5046688"/>
                  <a:pt x="8998671" y="5053261"/>
                  <a:pt x="9005242" y="5055654"/>
                </a:cubicBezTo>
                <a:close/>
                <a:moveTo>
                  <a:pt x="9024957" y="5000768"/>
                </a:moveTo>
                <a:lnTo>
                  <a:pt x="9030105" y="5001919"/>
                </a:lnTo>
                <a:cubicBezTo>
                  <a:pt x="9032831" y="5002525"/>
                  <a:pt x="9035708" y="5001889"/>
                  <a:pt x="9038130" y="5000466"/>
                </a:cubicBezTo>
                <a:cubicBezTo>
                  <a:pt x="9041733" y="5005009"/>
                  <a:pt x="9047729" y="5007129"/>
                  <a:pt x="9053241" y="5004221"/>
                </a:cubicBezTo>
                <a:cubicBezTo>
                  <a:pt x="9058571" y="5001435"/>
                  <a:pt x="9061630" y="4993650"/>
                  <a:pt x="9058208" y="4988228"/>
                </a:cubicBezTo>
                <a:lnTo>
                  <a:pt x="9054211" y="4981928"/>
                </a:lnTo>
                <a:cubicBezTo>
                  <a:pt x="9050788" y="4976506"/>
                  <a:pt x="9044187" y="4973810"/>
                  <a:pt x="9038191" y="4976961"/>
                </a:cubicBezTo>
                <a:cubicBezTo>
                  <a:pt x="9037222" y="4977475"/>
                  <a:pt x="9036373" y="4978202"/>
                  <a:pt x="9035586" y="4978990"/>
                </a:cubicBezTo>
                <a:cubicBezTo>
                  <a:pt x="9035223" y="4978868"/>
                  <a:pt x="9034859" y="4978717"/>
                  <a:pt x="9034466" y="4978626"/>
                </a:cubicBezTo>
                <a:lnTo>
                  <a:pt x="9029317" y="4977475"/>
                </a:lnTo>
                <a:cubicBezTo>
                  <a:pt x="9023261" y="4976112"/>
                  <a:pt x="9016357" y="4980777"/>
                  <a:pt x="9015479" y="4986956"/>
                </a:cubicBezTo>
                <a:cubicBezTo>
                  <a:pt x="9014569" y="4993469"/>
                  <a:pt x="9018477" y="4999284"/>
                  <a:pt x="9024957" y="5000768"/>
                </a:cubicBezTo>
                <a:close/>
                <a:moveTo>
                  <a:pt x="9047911" y="4949760"/>
                </a:moveTo>
                <a:lnTo>
                  <a:pt x="9049698" y="4948488"/>
                </a:lnTo>
                <a:cubicBezTo>
                  <a:pt x="9054846" y="4944792"/>
                  <a:pt x="9057541" y="4938432"/>
                  <a:pt x="9054211" y="4932464"/>
                </a:cubicBezTo>
                <a:cubicBezTo>
                  <a:pt x="9051364" y="4927406"/>
                  <a:pt x="9043400" y="4924256"/>
                  <a:pt x="9038191" y="4927982"/>
                </a:cubicBezTo>
                <a:lnTo>
                  <a:pt x="9032164" y="4932283"/>
                </a:lnTo>
                <a:cubicBezTo>
                  <a:pt x="9026985" y="4935978"/>
                  <a:pt x="9024321" y="4942339"/>
                  <a:pt x="9027652" y="4948306"/>
                </a:cubicBezTo>
                <a:cubicBezTo>
                  <a:pt x="9028439" y="4949699"/>
                  <a:pt x="9029620" y="4950911"/>
                  <a:pt x="9031013" y="4951941"/>
                </a:cubicBezTo>
                <a:cubicBezTo>
                  <a:pt x="9030014" y="4953243"/>
                  <a:pt x="9029257" y="4954819"/>
                  <a:pt x="9028954" y="4956575"/>
                </a:cubicBezTo>
                <a:lnTo>
                  <a:pt x="9028076" y="4961725"/>
                </a:lnTo>
                <a:cubicBezTo>
                  <a:pt x="9027077" y="4967782"/>
                  <a:pt x="9030892" y="4974598"/>
                  <a:pt x="9037312" y="4975598"/>
                </a:cubicBezTo>
                <a:cubicBezTo>
                  <a:pt x="9043429" y="4976536"/>
                  <a:pt x="9050092" y="4972871"/>
                  <a:pt x="9051152" y="4966359"/>
                </a:cubicBezTo>
                <a:lnTo>
                  <a:pt x="9052030" y="4961210"/>
                </a:lnTo>
                <a:cubicBezTo>
                  <a:pt x="9052726" y="4956999"/>
                  <a:pt x="9051092" y="4952486"/>
                  <a:pt x="9047911" y="4949760"/>
                </a:cubicBezTo>
                <a:close/>
                <a:moveTo>
                  <a:pt x="9056360" y="4888786"/>
                </a:moveTo>
                <a:cubicBezTo>
                  <a:pt x="9058148" y="4887029"/>
                  <a:pt x="9059540" y="4884849"/>
                  <a:pt x="9059903" y="4882305"/>
                </a:cubicBezTo>
                <a:cubicBezTo>
                  <a:pt x="9060842" y="4875883"/>
                  <a:pt x="9056209" y="4870037"/>
                  <a:pt x="9049940" y="4868977"/>
                </a:cubicBezTo>
                <a:lnTo>
                  <a:pt x="9044792" y="4868129"/>
                </a:lnTo>
                <a:cubicBezTo>
                  <a:pt x="9038524" y="4867068"/>
                  <a:pt x="9032346" y="4871915"/>
                  <a:pt x="9031468" y="4878094"/>
                </a:cubicBezTo>
                <a:cubicBezTo>
                  <a:pt x="9030711" y="4883243"/>
                  <a:pt x="9033648" y="4887938"/>
                  <a:pt x="9038069" y="4890150"/>
                </a:cubicBezTo>
                <a:cubicBezTo>
                  <a:pt x="9037404" y="4891240"/>
                  <a:pt x="9036737" y="4892361"/>
                  <a:pt x="9036404" y="4893845"/>
                </a:cubicBezTo>
                <a:cubicBezTo>
                  <a:pt x="9033042" y="4908748"/>
                  <a:pt x="9056149" y="4914170"/>
                  <a:pt x="9059479" y="4899297"/>
                </a:cubicBezTo>
                <a:cubicBezTo>
                  <a:pt x="9060479" y="4894754"/>
                  <a:pt x="9058935" y="4891240"/>
                  <a:pt x="9056360" y="4888786"/>
                </a:cubicBezTo>
                <a:close/>
                <a:moveTo>
                  <a:pt x="8999398" y="4674697"/>
                </a:moveTo>
                <a:cubicBezTo>
                  <a:pt x="8995340" y="4669851"/>
                  <a:pt x="8988071" y="4668427"/>
                  <a:pt x="8982893" y="4672486"/>
                </a:cubicBezTo>
                <a:lnTo>
                  <a:pt x="8982318" y="4672940"/>
                </a:lnTo>
                <a:cubicBezTo>
                  <a:pt x="8978927" y="4673031"/>
                  <a:pt x="8975656" y="4674364"/>
                  <a:pt x="8973778" y="4677423"/>
                </a:cubicBezTo>
                <a:cubicBezTo>
                  <a:pt x="8971356" y="4681361"/>
                  <a:pt x="8969478" y="4685268"/>
                  <a:pt x="8970811" y="4690024"/>
                </a:cubicBezTo>
                <a:cubicBezTo>
                  <a:pt x="8972628" y="4696536"/>
                  <a:pt x="8979229" y="4700111"/>
                  <a:pt x="8985680" y="4698354"/>
                </a:cubicBezTo>
                <a:cubicBezTo>
                  <a:pt x="8990101" y="4697172"/>
                  <a:pt x="8993644" y="4693962"/>
                  <a:pt x="8997187" y="4691205"/>
                </a:cubicBezTo>
                <a:cubicBezTo>
                  <a:pt x="9002033" y="4687389"/>
                  <a:pt x="9003516" y="4679604"/>
                  <a:pt x="8999398" y="4674697"/>
                </a:cubicBezTo>
                <a:close/>
                <a:moveTo>
                  <a:pt x="8942980" y="4460032"/>
                </a:moveTo>
                <a:cubicBezTo>
                  <a:pt x="8929110" y="4453944"/>
                  <a:pt x="8922296" y="4476510"/>
                  <a:pt x="8936015" y="4482507"/>
                </a:cubicBezTo>
                <a:cubicBezTo>
                  <a:pt x="8949885" y="4488596"/>
                  <a:pt x="8956699" y="4466060"/>
                  <a:pt x="8942980" y="4460032"/>
                </a:cubicBezTo>
                <a:close/>
                <a:moveTo>
                  <a:pt x="8922115" y="4527791"/>
                </a:moveTo>
                <a:cubicBezTo>
                  <a:pt x="8935985" y="4533849"/>
                  <a:pt x="8942435" y="4511192"/>
                  <a:pt x="8928747" y="4505194"/>
                </a:cubicBezTo>
                <a:cubicBezTo>
                  <a:pt x="8914877" y="4499137"/>
                  <a:pt x="8908397" y="4521793"/>
                  <a:pt x="8922115" y="4527791"/>
                </a:cubicBezTo>
                <a:close/>
                <a:moveTo>
                  <a:pt x="8851192" y="4791071"/>
                </a:moveTo>
                <a:cubicBezTo>
                  <a:pt x="8849042" y="4806216"/>
                  <a:pt x="8872481" y="4809760"/>
                  <a:pt x="8874631" y="4794646"/>
                </a:cubicBezTo>
                <a:cubicBezTo>
                  <a:pt x="8876811" y="4779531"/>
                  <a:pt x="8853372" y="4775956"/>
                  <a:pt x="8851192" y="4791071"/>
                </a:cubicBezTo>
                <a:close/>
                <a:moveTo>
                  <a:pt x="8795682" y="5090729"/>
                </a:moveTo>
                <a:cubicBezTo>
                  <a:pt x="8796137" y="5090578"/>
                  <a:pt x="8796652" y="5090638"/>
                  <a:pt x="8797076" y="5090427"/>
                </a:cubicBezTo>
                <a:cubicBezTo>
                  <a:pt x="8802951" y="5087579"/>
                  <a:pt x="8805828" y="5080976"/>
                  <a:pt x="8803314" y="5074857"/>
                </a:cubicBezTo>
                <a:lnTo>
                  <a:pt x="8801315" y="5069981"/>
                </a:lnTo>
                <a:cubicBezTo>
                  <a:pt x="8798953" y="5064256"/>
                  <a:pt x="8791443" y="5061015"/>
                  <a:pt x="8785749" y="5063741"/>
                </a:cubicBezTo>
                <a:cubicBezTo>
                  <a:pt x="8779905" y="5066558"/>
                  <a:pt x="8776998" y="5073161"/>
                  <a:pt x="8779511" y="5079310"/>
                </a:cubicBezTo>
                <a:lnTo>
                  <a:pt x="8779603" y="5079552"/>
                </a:lnTo>
                <a:cubicBezTo>
                  <a:pt x="8775908" y="5081097"/>
                  <a:pt x="8773213" y="5084308"/>
                  <a:pt x="8772213" y="5088700"/>
                </a:cubicBezTo>
                <a:lnTo>
                  <a:pt x="8771062" y="5093819"/>
                </a:lnTo>
                <a:cubicBezTo>
                  <a:pt x="8769699" y="5099907"/>
                  <a:pt x="8775211" y="5106632"/>
                  <a:pt x="8781207" y="5107146"/>
                </a:cubicBezTo>
                <a:cubicBezTo>
                  <a:pt x="8788082" y="5107783"/>
                  <a:pt x="8793078" y="5103482"/>
                  <a:pt x="8794532" y="5097000"/>
                </a:cubicBezTo>
                <a:lnTo>
                  <a:pt x="8795682" y="5091880"/>
                </a:lnTo>
                <a:cubicBezTo>
                  <a:pt x="8795803" y="5091487"/>
                  <a:pt x="8795622" y="5091093"/>
                  <a:pt x="8795682" y="5090729"/>
                </a:cubicBezTo>
                <a:close/>
                <a:moveTo>
                  <a:pt x="8749349" y="5103997"/>
                </a:moveTo>
                <a:cubicBezTo>
                  <a:pt x="8749652" y="5103906"/>
                  <a:pt x="8749985" y="5103997"/>
                  <a:pt x="8750318" y="5103875"/>
                </a:cubicBezTo>
                <a:lnTo>
                  <a:pt x="8755194" y="5101876"/>
                </a:lnTo>
                <a:cubicBezTo>
                  <a:pt x="8761129" y="5099423"/>
                  <a:pt x="8764794" y="5093213"/>
                  <a:pt x="8762643" y="5086852"/>
                </a:cubicBezTo>
                <a:cubicBezTo>
                  <a:pt x="8760705" y="5081097"/>
                  <a:pt x="8753589" y="5076947"/>
                  <a:pt x="8747623" y="5079401"/>
                </a:cubicBezTo>
                <a:lnTo>
                  <a:pt x="8742748" y="5081400"/>
                </a:lnTo>
                <a:cubicBezTo>
                  <a:pt x="8737236" y="5083672"/>
                  <a:pt x="8733875" y="5089275"/>
                  <a:pt x="8735146" y="5095152"/>
                </a:cubicBezTo>
                <a:cubicBezTo>
                  <a:pt x="8733541" y="5095394"/>
                  <a:pt x="8731966" y="5095909"/>
                  <a:pt x="8730573" y="5096848"/>
                </a:cubicBezTo>
                <a:cubicBezTo>
                  <a:pt x="8725123" y="5100422"/>
                  <a:pt x="8723730" y="5107843"/>
                  <a:pt x="8727182" y="5113265"/>
                </a:cubicBezTo>
                <a:lnTo>
                  <a:pt x="8731180" y="5119565"/>
                </a:lnTo>
                <a:cubicBezTo>
                  <a:pt x="8734601" y="5124957"/>
                  <a:pt x="8742293" y="5126441"/>
                  <a:pt x="8747593" y="5122958"/>
                </a:cubicBezTo>
                <a:cubicBezTo>
                  <a:pt x="8753044" y="5119384"/>
                  <a:pt x="8754436" y="5111963"/>
                  <a:pt x="8750985" y="5106541"/>
                </a:cubicBezTo>
                <a:cubicBezTo>
                  <a:pt x="8750439" y="5105693"/>
                  <a:pt x="8749894" y="5104845"/>
                  <a:pt x="8749349" y="5103997"/>
                </a:cubicBezTo>
                <a:close/>
                <a:moveTo>
                  <a:pt x="8734935" y="5026151"/>
                </a:moveTo>
                <a:cubicBezTo>
                  <a:pt x="8732815" y="5024031"/>
                  <a:pt x="8730059" y="5022547"/>
                  <a:pt x="8727303" y="5022335"/>
                </a:cubicBezTo>
                <a:cubicBezTo>
                  <a:pt x="8720338" y="5021790"/>
                  <a:pt x="8715765" y="5026909"/>
                  <a:pt x="8714554" y="5033209"/>
                </a:cubicBezTo>
                <a:cubicBezTo>
                  <a:pt x="8713161" y="5040479"/>
                  <a:pt x="8715614" y="5047476"/>
                  <a:pt x="8720095" y="5053170"/>
                </a:cubicBezTo>
                <a:cubicBezTo>
                  <a:pt x="8723911" y="5058047"/>
                  <a:pt x="8732148" y="5058925"/>
                  <a:pt x="8736812" y="5054684"/>
                </a:cubicBezTo>
                <a:cubicBezTo>
                  <a:pt x="8741657" y="5050262"/>
                  <a:pt x="8742444" y="5043205"/>
                  <a:pt x="8738326" y="5037995"/>
                </a:cubicBezTo>
                <a:cubicBezTo>
                  <a:pt x="8738114" y="5037692"/>
                  <a:pt x="8738084" y="5037692"/>
                  <a:pt x="8737963" y="5037510"/>
                </a:cubicBezTo>
                <a:cubicBezTo>
                  <a:pt x="8737902" y="5037389"/>
                  <a:pt x="8737902" y="5037389"/>
                  <a:pt x="8737872" y="5037298"/>
                </a:cubicBezTo>
                <a:cubicBezTo>
                  <a:pt x="8737872" y="5037298"/>
                  <a:pt x="8737872" y="5037298"/>
                  <a:pt x="8737872" y="5037298"/>
                </a:cubicBezTo>
                <a:cubicBezTo>
                  <a:pt x="8737933" y="5036571"/>
                  <a:pt x="8738054" y="5035814"/>
                  <a:pt x="8738205" y="5035087"/>
                </a:cubicBezTo>
                <a:cubicBezTo>
                  <a:pt x="8738447" y="5033845"/>
                  <a:pt x="8738205" y="5032663"/>
                  <a:pt x="8737933" y="5031513"/>
                </a:cubicBezTo>
                <a:cubicBezTo>
                  <a:pt x="8741082" y="5035268"/>
                  <a:pt x="8746291" y="5037298"/>
                  <a:pt x="8751075" y="5035268"/>
                </a:cubicBezTo>
                <a:cubicBezTo>
                  <a:pt x="8756829" y="5032815"/>
                  <a:pt x="8760584" y="5026182"/>
                  <a:pt x="8758041" y="5020033"/>
                </a:cubicBezTo>
                <a:lnTo>
                  <a:pt x="8756042" y="5015156"/>
                </a:lnTo>
                <a:cubicBezTo>
                  <a:pt x="8753680" y="5009431"/>
                  <a:pt x="8746836" y="5005615"/>
                  <a:pt x="8740810" y="5008189"/>
                </a:cubicBezTo>
                <a:cubicBezTo>
                  <a:pt x="8735056" y="5010643"/>
                  <a:pt x="8731330" y="5017307"/>
                  <a:pt x="8733844" y="5023425"/>
                </a:cubicBezTo>
                <a:lnTo>
                  <a:pt x="8734935" y="5026151"/>
                </a:lnTo>
                <a:close/>
                <a:moveTo>
                  <a:pt x="8702895" y="5060621"/>
                </a:moveTo>
                <a:cubicBezTo>
                  <a:pt x="8699564" y="5075463"/>
                  <a:pt x="8722367" y="5082006"/>
                  <a:pt x="8725698" y="5067073"/>
                </a:cubicBezTo>
                <a:cubicBezTo>
                  <a:pt x="8729029" y="5052231"/>
                  <a:pt x="8706256" y="5045688"/>
                  <a:pt x="8702895" y="5060621"/>
                </a:cubicBezTo>
                <a:close/>
                <a:moveTo>
                  <a:pt x="8767913" y="4996407"/>
                </a:moveTo>
                <a:cubicBezTo>
                  <a:pt x="8773606" y="4999345"/>
                  <a:pt x="8781086" y="4995710"/>
                  <a:pt x="8783479" y="4990137"/>
                </a:cubicBezTo>
                <a:cubicBezTo>
                  <a:pt x="8785659" y="4984987"/>
                  <a:pt x="8783751" y="4979899"/>
                  <a:pt x="8779874" y="4976567"/>
                </a:cubicBezTo>
                <a:cubicBezTo>
                  <a:pt x="8780692" y="4972387"/>
                  <a:pt x="8779542" y="4968055"/>
                  <a:pt x="8775787" y="4965117"/>
                </a:cubicBezTo>
                <a:cubicBezTo>
                  <a:pt x="8771093" y="4961452"/>
                  <a:pt x="8762614" y="4961755"/>
                  <a:pt x="8759130" y="4967177"/>
                </a:cubicBezTo>
                <a:cubicBezTo>
                  <a:pt x="8755769" y="4972477"/>
                  <a:pt x="8753680" y="4978505"/>
                  <a:pt x="8756072" y="4984684"/>
                </a:cubicBezTo>
                <a:cubicBezTo>
                  <a:pt x="8758222" y="4990288"/>
                  <a:pt x="8762704" y="4993741"/>
                  <a:pt x="8767913" y="4996407"/>
                </a:cubicBezTo>
                <a:close/>
                <a:moveTo>
                  <a:pt x="8765702" y="5017731"/>
                </a:moveTo>
                <a:cubicBezTo>
                  <a:pt x="8769245" y="5023728"/>
                  <a:pt x="8775574" y="5025121"/>
                  <a:pt x="8781752" y="5022607"/>
                </a:cubicBezTo>
                <a:lnTo>
                  <a:pt x="8786628" y="5020608"/>
                </a:lnTo>
                <a:cubicBezTo>
                  <a:pt x="8792382" y="5018245"/>
                  <a:pt x="8794532" y="5009674"/>
                  <a:pt x="8791503" y="5004555"/>
                </a:cubicBezTo>
                <a:cubicBezTo>
                  <a:pt x="8787961" y="4998557"/>
                  <a:pt x="8781631" y="4997164"/>
                  <a:pt x="8775453" y="4999678"/>
                </a:cubicBezTo>
                <a:lnTo>
                  <a:pt x="8770578" y="5001677"/>
                </a:lnTo>
                <a:cubicBezTo>
                  <a:pt x="8764824" y="5004040"/>
                  <a:pt x="8762674" y="5012612"/>
                  <a:pt x="8765702" y="5017731"/>
                </a:cubicBezTo>
                <a:close/>
                <a:moveTo>
                  <a:pt x="8711011" y="4930495"/>
                </a:moveTo>
                <a:lnTo>
                  <a:pt x="8713403" y="4932707"/>
                </a:lnTo>
                <a:cubicBezTo>
                  <a:pt x="8724547" y="4943127"/>
                  <a:pt x="8741082" y="4926134"/>
                  <a:pt x="8729938" y="4915714"/>
                </a:cubicBezTo>
                <a:lnTo>
                  <a:pt x="8727545" y="4913473"/>
                </a:lnTo>
                <a:cubicBezTo>
                  <a:pt x="8716401" y="4903053"/>
                  <a:pt x="8699866" y="4920046"/>
                  <a:pt x="8711011" y="4930495"/>
                </a:cubicBezTo>
                <a:close/>
                <a:moveTo>
                  <a:pt x="8694112" y="5023728"/>
                </a:moveTo>
                <a:cubicBezTo>
                  <a:pt x="8699897" y="5037843"/>
                  <a:pt x="8721276" y="5027605"/>
                  <a:pt x="8715493" y="5013490"/>
                </a:cubicBezTo>
                <a:cubicBezTo>
                  <a:pt x="8709708" y="4999405"/>
                  <a:pt x="8688329" y="5009613"/>
                  <a:pt x="8694112" y="5023728"/>
                </a:cubicBezTo>
                <a:close/>
                <a:moveTo>
                  <a:pt x="8693326" y="4959543"/>
                </a:moveTo>
                <a:cubicBezTo>
                  <a:pt x="8691266" y="4954546"/>
                  <a:pt x="8687299" y="4952729"/>
                  <a:pt x="8683301" y="4953062"/>
                </a:cubicBezTo>
                <a:cubicBezTo>
                  <a:pt x="8680182" y="4950487"/>
                  <a:pt x="8675912" y="4949306"/>
                  <a:pt x="8671885" y="4951002"/>
                </a:cubicBezTo>
                <a:lnTo>
                  <a:pt x="8667009" y="4953001"/>
                </a:lnTo>
                <a:cubicBezTo>
                  <a:pt x="8661286" y="4955364"/>
                  <a:pt x="8657410" y="4962118"/>
                  <a:pt x="8659922" y="4968176"/>
                </a:cubicBezTo>
                <a:cubicBezTo>
                  <a:pt x="8660710" y="4970054"/>
                  <a:pt x="8661982" y="4971720"/>
                  <a:pt x="8663527" y="4973053"/>
                </a:cubicBezTo>
                <a:cubicBezTo>
                  <a:pt x="8660861" y="4975900"/>
                  <a:pt x="8659559" y="4979747"/>
                  <a:pt x="8660801" y="4984048"/>
                </a:cubicBezTo>
                <a:cubicBezTo>
                  <a:pt x="8662406" y="4989712"/>
                  <a:pt x="8669523" y="4994619"/>
                  <a:pt x="8675488" y="4992166"/>
                </a:cubicBezTo>
                <a:lnTo>
                  <a:pt x="8680364" y="4990167"/>
                </a:lnTo>
                <a:cubicBezTo>
                  <a:pt x="8686299" y="4987744"/>
                  <a:pt x="8690388" y="4982110"/>
                  <a:pt x="8688480" y="4975507"/>
                </a:cubicBezTo>
                <a:cubicBezTo>
                  <a:pt x="8688419" y="4975294"/>
                  <a:pt x="8688298" y="4975052"/>
                  <a:pt x="8688208" y="4974840"/>
                </a:cubicBezTo>
                <a:cubicBezTo>
                  <a:pt x="8692871" y="4971811"/>
                  <a:pt x="8696021" y="4966086"/>
                  <a:pt x="8693326" y="4959543"/>
                </a:cubicBezTo>
                <a:close/>
                <a:moveTo>
                  <a:pt x="8653836" y="5027393"/>
                </a:moveTo>
                <a:cubicBezTo>
                  <a:pt x="8648416" y="5025424"/>
                  <a:pt x="8640057" y="5028211"/>
                  <a:pt x="8638634" y="5034481"/>
                </a:cubicBezTo>
                <a:lnTo>
                  <a:pt x="8637483" y="5039600"/>
                </a:lnTo>
                <a:cubicBezTo>
                  <a:pt x="8636090" y="5045840"/>
                  <a:pt x="8638028" y="5052413"/>
                  <a:pt x="8644569" y="5054805"/>
                </a:cubicBezTo>
                <a:cubicBezTo>
                  <a:pt x="8649990" y="5056774"/>
                  <a:pt x="8658348" y="5053988"/>
                  <a:pt x="8659741" y="5047718"/>
                </a:cubicBezTo>
                <a:lnTo>
                  <a:pt x="8660892" y="5042599"/>
                </a:lnTo>
                <a:cubicBezTo>
                  <a:pt x="8662346" y="5036359"/>
                  <a:pt x="8660408" y="5029786"/>
                  <a:pt x="8653836" y="5027393"/>
                </a:cubicBezTo>
                <a:close/>
                <a:moveTo>
                  <a:pt x="8781783" y="5204771"/>
                </a:moveTo>
                <a:cubicBezTo>
                  <a:pt x="8777997" y="5200622"/>
                  <a:pt x="8772576" y="5200258"/>
                  <a:pt x="8767943" y="5202408"/>
                </a:cubicBezTo>
                <a:cubicBezTo>
                  <a:pt x="8764461" y="5199925"/>
                  <a:pt x="8760069" y="5199168"/>
                  <a:pt x="8755800" y="5201348"/>
                </a:cubicBezTo>
                <a:cubicBezTo>
                  <a:pt x="8750530" y="5204075"/>
                  <a:pt x="8747259" y="5211950"/>
                  <a:pt x="8750743" y="5217341"/>
                </a:cubicBezTo>
                <a:cubicBezTo>
                  <a:pt x="8754134" y="5222612"/>
                  <a:pt x="8758737" y="5227004"/>
                  <a:pt x="8765369" y="5227397"/>
                </a:cubicBezTo>
                <a:cubicBezTo>
                  <a:pt x="8771395" y="5227761"/>
                  <a:pt x="8776392" y="5225126"/>
                  <a:pt x="8780995" y="5221491"/>
                </a:cubicBezTo>
                <a:cubicBezTo>
                  <a:pt x="8786052" y="5217553"/>
                  <a:pt x="8785871" y="5209254"/>
                  <a:pt x="8781783" y="5204771"/>
                </a:cubicBezTo>
                <a:close/>
                <a:moveTo>
                  <a:pt x="8748380" y="5285554"/>
                </a:moveTo>
                <a:cubicBezTo>
                  <a:pt x="8751287" y="5289462"/>
                  <a:pt x="8755406" y="5291521"/>
                  <a:pt x="8760190" y="5292309"/>
                </a:cubicBezTo>
                <a:cubicBezTo>
                  <a:pt x="8766307" y="5293309"/>
                  <a:pt x="8773000" y="5288583"/>
                  <a:pt x="8773636" y="5282283"/>
                </a:cubicBezTo>
                <a:cubicBezTo>
                  <a:pt x="8774060" y="5277891"/>
                  <a:pt x="8772303" y="5273832"/>
                  <a:pt x="8769124" y="5271318"/>
                </a:cubicBezTo>
                <a:cubicBezTo>
                  <a:pt x="8768367" y="5267926"/>
                  <a:pt x="8766307" y="5264988"/>
                  <a:pt x="8762583" y="5263382"/>
                </a:cubicBezTo>
                <a:cubicBezTo>
                  <a:pt x="8757284" y="5261110"/>
                  <a:pt x="8748804" y="5263413"/>
                  <a:pt x="8747017" y="5269592"/>
                </a:cubicBezTo>
                <a:cubicBezTo>
                  <a:pt x="8745473" y="5275013"/>
                  <a:pt x="8744776" y="5280678"/>
                  <a:pt x="8748380" y="5285554"/>
                </a:cubicBezTo>
                <a:close/>
                <a:moveTo>
                  <a:pt x="8772970" y="5336139"/>
                </a:moveTo>
                <a:cubicBezTo>
                  <a:pt x="8781358" y="5331716"/>
                  <a:pt x="8782601" y="5316844"/>
                  <a:pt x="8770790" y="5314178"/>
                </a:cubicBezTo>
                <a:lnTo>
                  <a:pt x="8767610" y="5313482"/>
                </a:lnTo>
                <a:cubicBezTo>
                  <a:pt x="8758464" y="5311422"/>
                  <a:pt x="8752862" y="5319328"/>
                  <a:pt x="8753286" y="5326506"/>
                </a:cubicBezTo>
                <a:cubicBezTo>
                  <a:pt x="8751772" y="5328051"/>
                  <a:pt x="8750470" y="5329899"/>
                  <a:pt x="8749894" y="5332413"/>
                </a:cubicBezTo>
                <a:cubicBezTo>
                  <a:pt x="8746685" y="5346831"/>
                  <a:pt x="8768640" y="5349436"/>
                  <a:pt x="8772970" y="5336139"/>
                </a:cubicBezTo>
                <a:close/>
                <a:moveTo>
                  <a:pt x="8781449" y="5274650"/>
                </a:moveTo>
                <a:cubicBezTo>
                  <a:pt x="8788263" y="5275559"/>
                  <a:pt x="8793351" y="5270712"/>
                  <a:pt x="8794744" y="5264442"/>
                </a:cubicBezTo>
                <a:lnTo>
                  <a:pt x="8795895" y="5259293"/>
                </a:lnTo>
                <a:cubicBezTo>
                  <a:pt x="8797287" y="5253053"/>
                  <a:pt x="8791624" y="5246783"/>
                  <a:pt x="8785689" y="5245995"/>
                </a:cubicBezTo>
                <a:cubicBezTo>
                  <a:pt x="8778875" y="5245087"/>
                  <a:pt x="8773788" y="5249933"/>
                  <a:pt x="8772395" y="5256203"/>
                </a:cubicBezTo>
                <a:lnTo>
                  <a:pt x="8771244" y="5261323"/>
                </a:lnTo>
                <a:cubicBezTo>
                  <a:pt x="8769851" y="5267593"/>
                  <a:pt x="8775514" y="5273863"/>
                  <a:pt x="8781449" y="5274650"/>
                </a:cubicBezTo>
                <a:close/>
                <a:moveTo>
                  <a:pt x="8784084" y="5428947"/>
                </a:moveTo>
                <a:lnTo>
                  <a:pt x="8788082" y="5435247"/>
                </a:lnTo>
                <a:cubicBezTo>
                  <a:pt x="8790807" y="5439579"/>
                  <a:pt x="8795501" y="5442184"/>
                  <a:pt x="8800376" y="5441487"/>
                </a:cubicBezTo>
                <a:cubicBezTo>
                  <a:pt x="8802102" y="5442517"/>
                  <a:pt x="8804011" y="5443304"/>
                  <a:pt x="8806191" y="5443668"/>
                </a:cubicBezTo>
                <a:cubicBezTo>
                  <a:pt x="8812308" y="5444667"/>
                  <a:pt x="8819213" y="5441456"/>
                  <a:pt x="8820455" y="5434853"/>
                </a:cubicBezTo>
                <a:cubicBezTo>
                  <a:pt x="8821272" y="5430552"/>
                  <a:pt x="8819727" y="5425645"/>
                  <a:pt x="8816366" y="5422828"/>
                </a:cubicBezTo>
                <a:cubicBezTo>
                  <a:pt x="8815185" y="5418709"/>
                  <a:pt x="8811853" y="5415104"/>
                  <a:pt x="8807674" y="5414317"/>
                </a:cubicBezTo>
                <a:cubicBezTo>
                  <a:pt x="8805707" y="5413954"/>
                  <a:pt x="8803859" y="5414135"/>
                  <a:pt x="8802102" y="5414590"/>
                </a:cubicBezTo>
                <a:cubicBezTo>
                  <a:pt x="8798559" y="5411651"/>
                  <a:pt x="8793744" y="5410682"/>
                  <a:pt x="8789232" y="5413014"/>
                </a:cubicBezTo>
                <a:cubicBezTo>
                  <a:pt x="8783872" y="5415710"/>
                  <a:pt x="8780632" y="5423494"/>
                  <a:pt x="8784084" y="5428947"/>
                </a:cubicBezTo>
                <a:close/>
                <a:moveTo>
                  <a:pt x="8820818" y="5382119"/>
                </a:moveTo>
                <a:lnTo>
                  <a:pt x="8831083" y="5384421"/>
                </a:lnTo>
                <a:cubicBezTo>
                  <a:pt x="8833446" y="5384936"/>
                  <a:pt x="8835717" y="5384330"/>
                  <a:pt x="8837807" y="5383300"/>
                </a:cubicBezTo>
                <a:cubicBezTo>
                  <a:pt x="8841259" y="5385784"/>
                  <a:pt x="8845620" y="5386602"/>
                  <a:pt x="8849859" y="5384451"/>
                </a:cubicBezTo>
                <a:cubicBezTo>
                  <a:pt x="8855159" y="5381755"/>
                  <a:pt x="8858430" y="5373941"/>
                  <a:pt x="8855007" y="5368488"/>
                </a:cubicBezTo>
                <a:lnTo>
                  <a:pt x="8851010" y="5362188"/>
                </a:lnTo>
                <a:cubicBezTo>
                  <a:pt x="8850859" y="5361976"/>
                  <a:pt x="8850646" y="5361824"/>
                  <a:pt x="8850465" y="5361582"/>
                </a:cubicBezTo>
                <a:cubicBezTo>
                  <a:pt x="8853312" y="5358947"/>
                  <a:pt x="8855129" y="5355009"/>
                  <a:pt x="8854614" y="5351223"/>
                </a:cubicBezTo>
                <a:cubicBezTo>
                  <a:pt x="8853886" y="5345650"/>
                  <a:pt x="8849647" y="5342227"/>
                  <a:pt x="8844620" y="5341348"/>
                </a:cubicBezTo>
                <a:cubicBezTo>
                  <a:pt x="8843197" y="5337320"/>
                  <a:pt x="8840017" y="5334170"/>
                  <a:pt x="8835263" y="5333533"/>
                </a:cubicBezTo>
                <a:cubicBezTo>
                  <a:pt x="8829357" y="5332746"/>
                  <a:pt x="8822211" y="5337320"/>
                  <a:pt x="8821968" y="5343741"/>
                </a:cubicBezTo>
                <a:cubicBezTo>
                  <a:pt x="8821757" y="5349587"/>
                  <a:pt x="8823149" y="5355221"/>
                  <a:pt x="8827480" y="5359341"/>
                </a:cubicBezTo>
                <a:lnTo>
                  <a:pt x="8824603" y="5358705"/>
                </a:lnTo>
                <a:cubicBezTo>
                  <a:pt x="8818365" y="5357311"/>
                  <a:pt x="8811975" y="5362460"/>
                  <a:pt x="8811006" y="5368488"/>
                </a:cubicBezTo>
                <a:cubicBezTo>
                  <a:pt x="8809946" y="5375121"/>
                  <a:pt x="8814549" y="5380695"/>
                  <a:pt x="8820818" y="5382119"/>
                </a:cubicBezTo>
                <a:close/>
                <a:moveTo>
                  <a:pt x="8866485" y="5421859"/>
                </a:moveTo>
                <a:cubicBezTo>
                  <a:pt x="8869815" y="5406987"/>
                  <a:pt x="8846316" y="5403776"/>
                  <a:pt x="8842985" y="5418618"/>
                </a:cubicBezTo>
                <a:cubicBezTo>
                  <a:pt x="8839653" y="5433460"/>
                  <a:pt x="8863153" y="5436671"/>
                  <a:pt x="8866485" y="5421859"/>
                </a:cubicBezTo>
                <a:close/>
                <a:moveTo>
                  <a:pt x="8874480" y="5338198"/>
                </a:moveTo>
                <a:cubicBezTo>
                  <a:pt x="8877841" y="5323295"/>
                  <a:pt x="8854432" y="5319358"/>
                  <a:pt x="8851101" y="5334230"/>
                </a:cubicBezTo>
                <a:cubicBezTo>
                  <a:pt x="8847769" y="5349133"/>
                  <a:pt x="8871148" y="5353040"/>
                  <a:pt x="8874480" y="5338198"/>
                </a:cubicBezTo>
                <a:close/>
                <a:moveTo>
                  <a:pt x="8881838" y="5417437"/>
                </a:moveTo>
                <a:lnTo>
                  <a:pt x="8886987" y="5418588"/>
                </a:lnTo>
                <a:cubicBezTo>
                  <a:pt x="8893013" y="5419951"/>
                  <a:pt x="8900099" y="5416680"/>
                  <a:pt x="8901523" y="5410228"/>
                </a:cubicBezTo>
                <a:cubicBezTo>
                  <a:pt x="8901523" y="5410228"/>
                  <a:pt x="8901523" y="5410197"/>
                  <a:pt x="8901523" y="5410167"/>
                </a:cubicBezTo>
                <a:cubicBezTo>
                  <a:pt x="8907155" y="5410622"/>
                  <a:pt x="8913091" y="5407350"/>
                  <a:pt x="8914272" y="5401504"/>
                </a:cubicBezTo>
                <a:cubicBezTo>
                  <a:pt x="8915543" y="5395325"/>
                  <a:pt x="8912152" y="5388570"/>
                  <a:pt x="8905671" y="5387117"/>
                </a:cubicBezTo>
                <a:lnTo>
                  <a:pt x="8890257" y="5383664"/>
                </a:lnTo>
                <a:cubicBezTo>
                  <a:pt x="8884231" y="5382300"/>
                  <a:pt x="8877175" y="5385875"/>
                  <a:pt x="8875872" y="5392266"/>
                </a:cubicBezTo>
                <a:cubicBezTo>
                  <a:pt x="8875479" y="5394235"/>
                  <a:pt x="8875690" y="5396234"/>
                  <a:pt x="8876205" y="5398112"/>
                </a:cubicBezTo>
                <a:cubicBezTo>
                  <a:pt x="8874964" y="5399445"/>
                  <a:pt x="8873934" y="5400959"/>
                  <a:pt x="8873510" y="5402898"/>
                </a:cubicBezTo>
                <a:cubicBezTo>
                  <a:pt x="8872148" y="5408955"/>
                  <a:pt x="8875358" y="5415983"/>
                  <a:pt x="8881838" y="5417437"/>
                </a:cubicBezTo>
                <a:close/>
                <a:moveTo>
                  <a:pt x="8946705" y="5257082"/>
                </a:moveTo>
                <a:lnTo>
                  <a:pt x="8947856" y="5251933"/>
                </a:lnTo>
                <a:cubicBezTo>
                  <a:pt x="8949218" y="5245874"/>
                  <a:pt x="8944918" y="5238908"/>
                  <a:pt x="8938680" y="5237908"/>
                </a:cubicBezTo>
                <a:cubicBezTo>
                  <a:pt x="8932260" y="5236848"/>
                  <a:pt x="8926112" y="5240604"/>
                  <a:pt x="8924659" y="5247086"/>
                </a:cubicBezTo>
                <a:lnTo>
                  <a:pt x="8923508" y="5252235"/>
                </a:lnTo>
                <a:cubicBezTo>
                  <a:pt x="8922146" y="5258293"/>
                  <a:pt x="8926446" y="5265260"/>
                  <a:pt x="8932684" y="5266260"/>
                </a:cubicBezTo>
                <a:cubicBezTo>
                  <a:pt x="8939104" y="5267320"/>
                  <a:pt x="8945281" y="5263564"/>
                  <a:pt x="8946705" y="5257082"/>
                </a:cubicBezTo>
                <a:close/>
                <a:moveTo>
                  <a:pt x="8971113" y="5272742"/>
                </a:moveTo>
                <a:cubicBezTo>
                  <a:pt x="8974475" y="5257839"/>
                  <a:pt x="8951338" y="5252629"/>
                  <a:pt x="8947977" y="5267532"/>
                </a:cubicBezTo>
                <a:cubicBezTo>
                  <a:pt x="8944646" y="5282465"/>
                  <a:pt x="8967782" y="5287644"/>
                  <a:pt x="8971113" y="5272742"/>
                </a:cubicBezTo>
                <a:close/>
                <a:moveTo>
                  <a:pt x="8966025" y="5351859"/>
                </a:moveTo>
                <a:cubicBezTo>
                  <a:pt x="8962725" y="5366550"/>
                  <a:pt x="8984952" y="5374849"/>
                  <a:pt x="8988314" y="5359976"/>
                </a:cubicBezTo>
                <a:cubicBezTo>
                  <a:pt x="8991615" y="5345286"/>
                  <a:pt x="8969357" y="5336987"/>
                  <a:pt x="8966025" y="5351859"/>
                </a:cubicBezTo>
                <a:close/>
                <a:moveTo>
                  <a:pt x="9004486" y="5312088"/>
                </a:moveTo>
                <a:cubicBezTo>
                  <a:pt x="9007816" y="5297186"/>
                  <a:pt x="8984226" y="5294793"/>
                  <a:pt x="8980894" y="5309513"/>
                </a:cubicBezTo>
                <a:cubicBezTo>
                  <a:pt x="8977564" y="5324416"/>
                  <a:pt x="9001184" y="5326809"/>
                  <a:pt x="9004486" y="5312088"/>
                </a:cubicBezTo>
                <a:close/>
                <a:moveTo>
                  <a:pt x="9009543" y="5265866"/>
                </a:moveTo>
                <a:cubicBezTo>
                  <a:pt x="9010906" y="5259535"/>
                  <a:pt x="9006727" y="5253174"/>
                  <a:pt x="9000458" y="5251781"/>
                </a:cubicBezTo>
                <a:lnTo>
                  <a:pt x="8995309" y="5250630"/>
                </a:lnTo>
                <a:cubicBezTo>
                  <a:pt x="8989071" y="5249237"/>
                  <a:pt x="8982561" y="5253507"/>
                  <a:pt x="8981228" y="5259717"/>
                </a:cubicBezTo>
                <a:cubicBezTo>
                  <a:pt x="8979865" y="5266017"/>
                  <a:pt x="8984044" y="5272378"/>
                  <a:pt x="8990313" y="5273802"/>
                </a:cubicBezTo>
                <a:lnTo>
                  <a:pt x="8995461" y="5274953"/>
                </a:lnTo>
                <a:cubicBezTo>
                  <a:pt x="9001699" y="5276376"/>
                  <a:pt x="9008179" y="5272105"/>
                  <a:pt x="9009543" y="5265866"/>
                </a:cubicBezTo>
                <a:close/>
                <a:moveTo>
                  <a:pt x="9071714" y="5050898"/>
                </a:moveTo>
                <a:cubicBezTo>
                  <a:pt x="9076347" y="5046839"/>
                  <a:pt x="9076741" y="5038631"/>
                  <a:pt x="9072289" y="5034269"/>
                </a:cubicBezTo>
                <a:cubicBezTo>
                  <a:pt x="9067626" y="5029695"/>
                  <a:pt x="9060600" y="5029332"/>
                  <a:pt x="9055664" y="5033663"/>
                </a:cubicBezTo>
                <a:cubicBezTo>
                  <a:pt x="9055392" y="5033905"/>
                  <a:pt x="9055361" y="5033936"/>
                  <a:pt x="9055210" y="5034057"/>
                </a:cubicBezTo>
                <a:cubicBezTo>
                  <a:pt x="9055089" y="5034117"/>
                  <a:pt x="9055089" y="5034117"/>
                  <a:pt x="9054998" y="5034178"/>
                </a:cubicBezTo>
                <a:lnTo>
                  <a:pt x="9054998" y="5034178"/>
                </a:lnTo>
                <a:cubicBezTo>
                  <a:pt x="9054241" y="5034178"/>
                  <a:pt x="9053514" y="5034087"/>
                  <a:pt x="9052787" y="5033966"/>
                </a:cubicBezTo>
                <a:cubicBezTo>
                  <a:pt x="9046488" y="5033118"/>
                  <a:pt x="9040886" y="5039630"/>
                  <a:pt x="9040765" y="5045476"/>
                </a:cubicBezTo>
                <a:cubicBezTo>
                  <a:pt x="9040613" y="5052413"/>
                  <a:pt x="9045943" y="5056653"/>
                  <a:pt x="9052273" y="5057501"/>
                </a:cubicBezTo>
                <a:cubicBezTo>
                  <a:pt x="9059510" y="5058471"/>
                  <a:pt x="9066324" y="5055624"/>
                  <a:pt x="9071714" y="5050898"/>
                </a:cubicBezTo>
                <a:close/>
                <a:moveTo>
                  <a:pt x="9250143" y="4826238"/>
                </a:moveTo>
                <a:cubicBezTo>
                  <a:pt x="9251142" y="4820180"/>
                  <a:pt x="9247478" y="4813365"/>
                  <a:pt x="9241028" y="4812304"/>
                </a:cubicBezTo>
                <a:cubicBezTo>
                  <a:pt x="9234940" y="4811305"/>
                  <a:pt x="9228188" y="4814909"/>
                  <a:pt x="9227097" y="4821391"/>
                </a:cubicBezTo>
                <a:lnTo>
                  <a:pt x="9225372" y="4831720"/>
                </a:lnTo>
                <a:cubicBezTo>
                  <a:pt x="9224372" y="4837778"/>
                  <a:pt x="9228036" y="4844593"/>
                  <a:pt x="9234487" y="4845653"/>
                </a:cubicBezTo>
                <a:cubicBezTo>
                  <a:pt x="9240573" y="4846653"/>
                  <a:pt x="9247326" y="4843049"/>
                  <a:pt x="9248417" y="4836566"/>
                </a:cubicBezTo>
                <a:lnTo>
                  <a:pt x="9250143" y="4826238"/>
                </a:lnTo>
                <a:close/>
                <a:moveTo>
                  <a:pt x="9271432" y="4671456"/>
                </a:moveTo>
                <a:cubicBezTo>
                  <a:pt x="9275823" y="4671607"/>
                  <a:pt x="9278942" y="4669517"/>
                  <a:pt x="9281032" y="4666428"/>
                </a:cubicBezTo>
                <a:cubicBezTo>
                  <a:pt x="9281971" y="4670336"/>
                  <a:pt x="9284726" y="4673758"/>
                  <a:pt x="9289905" y="4674637"/>
                </a:cubicBezTo>
                <a:cubicBezTo>
                  <a:pt x="9304865" y="4677120"/>
                  <a:pt x="9308953" y="4653949"/>
                  <a:pt x="9294024" y="4651434"/>
                </a:cubicBezTo>
                <a:cubicBezTo>
                  <a:pt x="9289935" y="4650768"/>
                  <a:pt x="9286724" y="4652071"/>
                  <a:pt x="9284423" y="4654312"/>
                </a:cubicBezTo>
                <a:cubicBezTo>
                  <a:pt x="9284908" y="4648315"/>
                  <a:pt x="9278760" y="4642953"/>
                  <a:pt x="9273188" y="4642741"/>
                </a:cubicBezTo>
                <a:cubicBezTo>
                  <a:pt x="9266193" y="4642469"/>
                  <a:pt x="9262014" y="4647769"/>
                  <a:pt x="9260984" y="4654070"/>
                </a:cubicBezTo>
                <a:lnTo>
                  <a:pt x="9260136" y="4659219"/>
                </a:lnTo>
                <a:cubicBezTo>
                  <a:pt x="9259076" y="4665520"/>
                  <a:pt x="9265648" y="4671214"/>
                  <a:pt x="9271432" y="4671456"/>
                </a:cubicBezTo>
                <a:close/>
                <a:moveTo>
                  <a:pt x="9289117" y="4706199"/>
                </a:moveTo>
                <a:cubicBezTo>
                  <a:pt x="9303835" y="4708652"/>
                  <a:pt x="9310861" y="4686147"/>
                  <a:pt x="9295931" y="4683663"/>
                </a:cubicBezTo>
                <a:cubicBezTo>
                  <a:pt x="9281183" y="4681209"/>
                  <a:pt x="9274188" y="4703715"/>
                  <a:pt x="9289117" y="4706199"/>
                </a:cubicBezTo>
                <a:close/>
                <a:moveTo>
                  <a:pt x="9304501" y="4738185"/>
                </a:moveTo>
                <a:cubicBezTo>
                  <a:pt x="9309528" y="4743152"/>
                  <a:pt x="9315767" y="4742698"/>
                  <a:pt x="9321127" y="4738851"/>
                </a:cubicBezTo>
                <a:lnTo>
                  <a:pt x="9327153" y="4734550"/>
                </a:lnTo>
                <a:cubicBezTo>
                  <a:pt x="9332180" y="4730976"/>
                  <a:pt x="9331938" y="4722010"/>
                  <a:pt x="9327820" y="4717921"/>
                </a:cubicBezTo>
                <a:cubicBezTo>
                  <a:pt x="9322823" y="4712953"/>
                  <a:pt x="9316584" y="4713408"/>
                  <a:pt x="9311194" y="4717254"/>
                </a:cubicBezTo>
                <a:cubicBezTo>
                  <a:pt x="9309195" y="4718678"/>
                  <a:pt x="9307166" y="4720132"/>
                  <a:pt x="9305167" y="4721556"/>
                </a:cubicBezTo>
                <a:cubicBezTo>
                  <a:pt x="9300141" y="4725130"/>
                  <a:pt x="9300352" y="4734096"/>
                  <a:pt x="9304501" y="4738185"/>
                </a:cubicBezTo>
                <a:close/>
                <a:moveTo>
                  <a:pt x="9335026" y="4766900"/>
                </a:moveTo>
                <a:cubicBezTo>
                  <a:pt x="9349956" y="4769383"/>
                  <a:pt x="9350683" y="4745848"/>
                  <a:pt x="9335935" y="4743364"/>
                </a:cubicBezTo>
                <a:cubicBezTo>
                  <a:pt x="9321006" y="4740881"/>
                  <a:pt x="9320278" y="4764446"/>
                  <a:pt x="9335026" y="4766900"/>
                </a:cubicBezTo>
                <a:close/>
                <a:moveTo>
                  <a:pt x="9338691" y="4696082"/>
                </a:moveTo>
                <a:cubicBezTo>
                  <a:pt x="9323762" y="4693598"/>
                  <a:pt x="9322671" y="4717133"/>
                  <a:pt x="9337449" y="4719587"/>
                </a:cubicBezTo>
                <a:cubicBezTo>
                  <a:pt x="9352379" y="4722101"/>
                  <a:pt x="9353469" y="4698565"/>
                  <a:pt x="9338691" y="4696082"/>
                </a:cubicBezTo>
                <a:close/>
                <a:moveTo>
                  <a:pt x="9353832" y="4662460"/>
                </a:moveTo>
                <a:cubicBezTo>
                  <a:pt x="9353590" y="4661945"/>
                  <a:pt x="9353409" y="4661461"/>
                  <a:pt x="9353106" y="4660946"/>
                </a:cubicBezTo>
                <a:cubicBezTo>
                  <a:pt x="9349956" y="4655918"/>
                  <a:pt x="9344596" y="4654433"/>
                  <a:pt x="9339055" y="4653858"/>
                </a:cubicBezTo>
                <a:cubicBezTo>
                  <a:pt x="9332907" y="4653191"/>
                  <a:pt x="9327123" y="4659976"/>
                  <a:pt x="9327455" y="4665792"/>
                </a:cubicBezTo>
                <a:cubicBezTo>
                  <a:pt x="9327699" y="4669881"/>
                  <a:pt x="9329576" y="4672759"/>
                  <a:pt x="9332331" y="4674697"/>
                </a:cubicBezTo>
                <a:cubicBezTo>
                  <a:pt x="9333422" y="4678665"/>
                  <a:pt x="9336328" y="4682118"/>
                  <a:pt x="9340569" y="4682997"/>
                </a:cubicBezTo>
                <a:cubicBezTo>
                  <a:pt x="9341961" y="4683299"/>
                  <a:pt x="9343415" y="4683330"/>
                  <a:pt x="9344809" y="4683148"/>
                </a:cubicBezTo>
                <a:cubicBezTo>
                  <a:pt x="9345838" y="4683633"/>
                  <a:pt x="9346897" y="4684026"/>
                  <a:pt x="9348139" y="4684239"/>
                </a:cubicBezTo>
                <a:cubicBezTo>
                  <a:pt x="9361282" y="4686480"/>
                  <a:pt x="9363584" y="4668458"/>
                  <a:pt x="9353832" y="4662460"/>
                </a:cubicBezTo>
                <a:close/>
                <a:moveTo>
                  <a:pt x="9360980" y="4576224"/>
                </a:moveTo>
                <a:cubicBezTo>
                  <a:pt x="9362130" y="4575286"/>
                  <a:pt x="9363069" y="4574165"/>
                  <a:pt x="9364038" y="4572862"/>
                </a:cubicBezTo>
                <a:cubicBezTo>
                  <a:pt x="9364401" y="4572469"/>
                  <a:pt x="9364795" y="4572075"/>
                  <a:pt x="9365219" y="4571681"/>
                </a:cubicBezTo>
                <a:cubicBezTo>
                  <a:pt x="9366976" y="4570409"/>
                  <a:pt x="9368580" y="4568864"/>
                  <a:pt x="9370367" y="4567562"/>
                </a:cubicBezTo>
                <a:cubicBezTo>
                  <a:pt x="9376878" y="4562715"/>
                  <a:pt x="9374426" y="4554143"/>
                  <a:pt x="9368974" y="4549872"/>
                </a:cubicBezTo>
                <a:cubicBezTo>
                  <a:pt x="9366734" y="4547752"/>
                  <a:pt x="9363675" y="4546601"/>
                  <a:pt x="9360131" y="4547207"/>
                </a:cubicBezTo>
                <a:cubicBezTo>
                  <a:pt x="9359828" y="4547207"/>
                  <a:pt x="9359526" y="4547176"/>
                  <a:pt x="9359192" y="4547176"/>
                </a:cubicBezTo>
                <a:cubicBezTo>
                  <a:pt x="9364856" y="4539150"/>
                  <a:pt x="9358981" y="4525065"/>
                  <a:pt x="9347321" y="4528791"/>
                </a:cubicBezTo>
                <a:cubicBezTo>
                  <a:pt x="9339630" y="4531274"/>
                  <a:pt x="9330393" y="4532728"/>
                  <a:pt x="9324397" y="4538665"/>
                </a:cubicBezTo>
                <a:cubicBezTo>
                  <a:pt x="9323610" y="4539453"/>
                  <a:pt x="9322944" y="4540270"/>
                  <a:pt x="9322308" y="4541149"/>
                </a:cubicBezTo>
                <a:lnTo>
                  <a:pt x="9319491" y="4543148"/>
                </a:lnTo>
                <a:cubicBezTo>
                  <a:pt x="9314313" y="4546843"/>
                  <a:pt x="9313950" y="4554991"/>
                  <a:pt x="9317795" y="4559686"/>
                </a:cubicBezTo>
                <a:cubicBezTo>
                  <a:pt x="9318098" y="4560080"/>
                  <a:pt x="9318461" y="4560353"/>
                  <a:pt x="9318795" y="4560686"/>
                </a:cubicBezTo>
                <a:cubicBezTo>
                  <a:pt x="9319068" y="4562382"/>
                  <a:pt x="9319431" y="4564078"/>
                  <a:pt x="9319885" y="4565744"/>
                </a:cubicBezTo>
                <a:cubicBezTo>
                  <a:pt x="9320460" y="4567834"/>
                  <a:pt x="9321732" y="4569773"/>
                  <a:pt x="9323368" y="4571348"/>
                </a:cubicBezTo>
                <a:cubicBezTo>
                  <a:pt x="9323519" y="4572923"/>
                  <a:pt x="9323883" y="4574407"/>
                  <a:pt x="9324701" y="4575558"/>
                </a:cubicBezTo>
                <a:cubicBezTo>
                  <a:pt x="9327516" y="4579496"/>
                  <a:pt x="9330182" y="4582888"/>
                  <a:pt x="9334784" y="4584857"/>
                </a:cubicBezTo>
                <a:cubicBezTo>
                  <a:pt x="9336844" y="4585736"/>
                  <a:pt x="9338358" y="4586160"/>
                  <a:pt x="9340690" y="4586341"/>
                </a:cubicBezTo>
                <a:cubicBezTo>
                  <a:pt x="9343567" y="4586584"/>
                  <a:pt x="9344202" y="4588220"/>
                  <a:pt x="9340780" y="4585311"/>
                </a:cubicBezTo>
                <a:cubicBezTo>
                  <a:pt x="9345626" y="4589401"/>
                  <a:pt x="9352470" y="4590431"/>
                  <a:pt x="9357406" y="4585736"/>
                </a:cubicBezTo>
                <a:cubicBezTo>
                  <a:pt x="9359768" y="4583434"/>
                  <a:pt x="9361070" y="4579768"/>
                  <a:pt x="9360980" y="4576224"/>
                </a:cubicBezTo>
                <a:close/>
                <a:moveTo>
                  <a:pt x="9541437" y="3952585"/>
                </a:moveTo>
                <a:lnTo>
                  <a:pt x="9534200" y="3950434"/>
                </a:lnTo>
                <a:cubicBezTo>
                  <a:pt x="9528658" y="3948799"/>
                  <a:pt x="9522844" y="3950404"/>
                  <a:pt x="9519724" y="3955281"/>
                </a:cubicBezTo>
                <a:cubicBezTo>
                  <a:pt x="9516575" y="3958552"/>
                  <a:pt x="9515212" y="3963429"/>
                  <a:pt x="9518028" y="3968608"/>
                </a:cubicBezTo>
                <a:cubicBezTo>
                  <a:pt x="9520935" y="3973970"/>
                  <a:pt x="9525992" y="3975333"/>
                  <a:pt x="9530596" y="3974303"/>
                </a:cubicBezTo>
                <a:lnTo>
                  <a:pt x="9532382" y="3974818"/>
                </a:lnTo>
                <a:cubicBezTo>
                  <a:pt x="9538591" y="3976665"/>
                  <a:pt x="9545404" y="3974666"/>
                  <a:pt x="9548039" y="3968245"/>
                </a:cubicBezTo>
                <a:cubicBezTo>
                  <a:pt x="9550279" y="3962702"/>
                  <a:pt x="9547675" y="3954432"/>
                  <a:pt x="9541437" y="3952585"/>
                </a:cubicBezTo>
                <a:close/>
                <a:moveTo>
                  <a:pt x="9545556" y="3994658"/>
                </a:moveTo>
                <a:cubicBezTo>
                  <a:pt x="9539802" y="3997929"/>
                  <a:pt x="9537985" y="4005350"/>
                  <a:pt x="9541104" y="4011075"/>
                </a:cubicBezTo>
                <a:lnTo>
                  <a:pt x="9543648" y="4015770"/>
                </a:lnTo>
                <a:cubicBezTo>
                  <a:pt x="9546737" y="4021464"/>
                  <a:pt x="9554489" y="4023372"/>
                  <a:pt x="9560031" y="4020223"/>
                </a:cubicBezTo>
                <a:cubicBezTo>
                  <a:pt x="9565785" y="4016951"/>
                  <a:pt x="9567602" y="4009530"/>
                  <a:pt x="9564483" y="4003805"/>
                </a:cubicBezTo>
                <a:lnTo>
                  <a:pt x="9561939" y="3999110"/>
                </a:lnTo>
                <a:cubicBezTo>
                  <a:pt x="9558850" y="3993416"/>
                  <a:pt x="9551097" y="3991477"/>
                  <a:pt x="9545556" y="3994658"/>
                </a:cubicBezTo>
                <a:close/>
                <a:moveTo>
                  <a:pt x="9546192" y="3910966"/>
                </a:moveTo>
                <a:cubicBezTo>
                  <a:pt x="9543648" y="3905363"/>
                  <a:pt x="9535986" y="3901940"/>
                  <a:pt x="9530263" y="3905060"/>
                </a:cubicBezTo>
                <a:lnTo>
                  <a:pt x="9520875" y="3910149"/>
                </a:lnTo>
                <a:cubicBezTo>
                  <a:pt x="9515181" y="3913238"/>
                  <a:pt x="9512123" y="3919872"/>
                  <a:pt x="9514970" y="3926051"/>
                </a:cubicBezTo>
                <a:cubicBezTo>
                  <a:pt x="9517513" y="3931654"/>
                  <a:pt x="9525175" y="3935077"/>
                  <a:pt x="9530899" y="3931958"/>
                </a:cubicBezTo>
                <a:lnTo>
                  <a:pt x="9540286" y="3926869"/>
                </a:lnTo>
                <a:cubicBezTo>
                  <a:pt x="9545950" y="3923810"/>
                  <a:pt x="9549008" y="3917176"/>
                  <a:pt x="9546192" y="3910966"/>
                </a:cubicBezTo>
                <a:close/>
                <a:moveTo>
                  <a:pt x="9506278" y="4043122"/>
                </a:moveTo>
                <a:cubicBezTo>
                  <a:pt x="9506581" y="4044272"/>
                  <a:pt x="9507187" y="4045393"/>
                  <a:pt x="9507823" y="4046484"/>
                </a:cubicBezTo>
                <a:cubicBezTo>
                  <a:pt x="9505309" y="4047574"/>
                  <a:pt x="9503159" y="4049452"/>
                  <a:pt x="9501918" y="4052390"/>
                </a:cubicBezTo>
                <a:cubicBezTo>
                  <a:pt x="9499616" y="4057842"/>
                  <a:pt x="9502069" y="4066263"/>
                  <a:pt x="9508338" y="4068111"/>
                </a:cubicBezTo>
                <a:lnTo>
                  <a:pt x="9515575" y="4070261"/>
                </a:lnTo>
                <a:cubicBezTo>
                  <a:pt x="9521784" y="4072109"/>
                  <a:pt x="9528597" y="4070292"/>
                  <a:pt x="9531292" y="4063840"/>
                </a:cubicBezTo>
                <a:cubicBezTo>
                  <a:pt x="9532170" y="4061780"/>
                  <a:pt x="9532140" y="4059296"/>
                  <a:pt x="9531686" y="4056904"/>
                </a:cubicBezTo>
                <a:cubicBezTo>
                  <a:pt x="9534805" y="4057146"/>
                  <a:pt x="9537985" y="4056237"/>
                  <a:pt x="9540498" y="4054026"/>
                </a:cubicBezTo>
                <a:cubicBezTo>
                  <a:pt x="9545283" y="4049785"/>
                  <a:pt x="9545950" y="4041849"/>
                  <a:pt x="9541498" y="4037064"/>
                </a:cubicBezTo>
                <a:cubicBezTo>
                  <a:pt x="9534865" y="4029915"/>
                  <a:pt x="9525356" y="4025947"/>
                  <a:pt x="9515696" y="4028976"/>
                </a:cubicBezTo>
                <a:cubicBezTo>
                  <a:pt x="9509731" y="4030854"/>
                  <a:pt x="9504612" y="4036337"/>
                  <a:pt x="9506278" y="4043122"/>
                </a:cubicBezTo>
                <a:close/>
                <a:moveTo>
                  <a:pt x="9512183" y="3997020"/>
                </a:moveTo>
                <a:cubicBezTo>
                  <a:pt x="9509640" y="3991417"/>
                  <a:pt x="9501978" y="3987994"/>
                  <a:pt x="9496254" y="3991114"/>
                </a:cubicBezTo>
                <a:lnTo>
                  <a:pt x="9486867" y="3996203"/>
                </a:lnTo>
                <a:cubicBezTo>
                  <a:pt x="9481174" y="3999292"/>
                  <a:pt x="9478115" y="4005926"/>
                  <a:pt x="9480932" y="4012105"/>
                </a:cubicBezTo>
                <a:cubicBezTo>
                  <a:pt x="9483475" y="4017708"/>
                  <a:pt x="9491136" y="4021131"/>
                  <a:pt x="9496861" y="4018011"/>
                </a:cubicBezTo>
                <a:lnTo>
                  <a:pt x="9506248" y="4012922"/>
                </a:lnTo>
                <a:cubicBezTo>
                  <a:pt x="9511972" y="4009833"/>
                  <a:pt x="9515030" y="4003199"/>
                  <a:pt x="9512183" y="3997020"/>
                </a:cubicBezTo>
                <a:close/>
                <a:moveTo>
                  <a:pt x="9509125" y="3954523"/>
                </a:moveTo>
                <a:cubicBezTo>
                  <a:pt x="9506218" y="3949162"/>
                  <a:pt x="9501190" y="3947799"/>
                  <a:pt x="9496557" y="3948829"/>
                </a:cubicBezTo>
                <a:lnTo>
                  <a:pt x="9494771" y="3948284"/>
                </a:lnTo>
                <a:cubicBezTo>
                  <a:pt x="9488562" y="3946436"/>
                  <a:pt x="9481748" y="3948435"/>
                  <a:pt x="9479115" y="3954857"/>
                </a:cubicBezTo>
                <a:cubicBezTo>
                  <a:pt x="9476843" y="3960400"/>
                  <a:pt x="9479447" y="3968669"/>
                  <a:pt x="9485685" y="3970517"/>
                </a:cubicBezTo>
                <a:lnTo>
                  <a:pt x="9492924" y="3972667"/>
                </a:lnTo>
                <a:cubicBezTo>
                  <a:pt x="9498465" y="3974303"/>
                  <a:pt x="9504280" y="3972698"/>
                  <a:pt x="9507399" y="3967851"/>
                </a:cubicBezTo>
                <a:cubicBezTo>
                  <a:pt x="9510579" y="3964580"/>
                  <a:pt x="9511972" y="3959703"/>
                  <a:pt x="9509125" y="3954523"/>
                </a:cubicBezTo>
                <a:close/>
                <a:moveTo>
                  <a:pt x="9486049" y="3912057"/>
                </a:moveTo>
                <a:lnTo>
                  <a:pt x="9483505" y="3907362"/>
                </a:lnTo>
                <a:cubicBezTo>
                  <a:pt x="9480417" y="3901668"/>
                  <a:pt x="9472664" y="3899729"/>
                  <a:pt x="9467122" y="3902910"/>
                </a:cubicBezTo>
                <a:cubicBezTo>
                  <a:pt x="9461369" y="3906181"/>
                  <a:pt x="9459551" y="3913571"/>
                  <a:pt x="9462671" y="3919296"/>
                </a:cubicBezTo>
                <a:lnTo>
                  <a:pt x="9465214" y="3923991"/>
                </a:lnTo>
                <a:cubicBezTo>
                  <a:pt x="9468303" y="3929685"/>
                  <a:pt x="9476056" y="3931594"/>
                  <a:pt x="9481598" y="3928444"/>
                </a:cubicBezTo>
                <a:cubicBezTo>
                  <a:pt x="9487351" y="3925173"/>
                  <a:pt x="9489169" y="3917782"/>
                  <a:pt x="9486049" y="3912057"/>
                </a:cubicBezTo>
                <a:close/>
                <a:moveTo>
                  <a:pt x="9449497" y="4085043"/>
                </a:moveTo>
                <a:cubicBezTo>
                  <a:pt x="9456886" y="4098643"/>
                  <a:pt x="9477116" y="4085679"/>
                  <a:pt x="9469756" y="4072170"/>
                </a:cubicBezTo>
                <a:cubicBezTo>
                  <a:pt x="9462398" y="4058539"/>
                  <a:pt x="9442169" y="4071534"/>
                  <a:pt x="9449497" y="4085043"/>
                </a:cubicBezTo>
                <a:close/>
                <a:moveTo>
                  <a:pt x="9437293" y="4174156"/>
                </a:moveTo>
                <a:cubicBezTo>
                  <a:pt x="9441956" y="4182758"/>
                  <a:pt x="9452767" y="4182243"/>
                  <a:pt x="9458037" y="4177215"/>
                </a:cubicBezTo>
                <a:cubicBezTo>
                  <a:pt x="9455221" y="4181971"/>
                  <a:pt x="9455705" y="4187635"/>
                  <a:pt x="9459612" y="4191936"/>
                </a:cubicBezTo>
                <a:cubicBezTo>
                  <a:pt x="9464669" y="4197570"/>
                  <a:pt x="9471392" y="4203598"/>
                  <a:pt x="9479296" y="4204113"/>
                </a:cubicBezTo>
                <a:cubicBezTo>
                  <a:pt x="9480265" y="4204416"/>
                  <a:pt x="9481264" y="4204658"/>
                  <a:pt x="9482263" y="4204779"/>
                </a:cubicBezTo>
                <a:cubicBezTo>
                  <a:pt x="9487230" y="4205415"/>
                  <a:pt x="9492075" y="4203204"/>
                  <a:pt x="9494589" y="4198660"/>
                </a:cubicBezTo>
                <a:cubicBezTo>
                  <a:pt x="9497072" y="4194147"/>
                  <a:pt x="9495861" y="4190149"/>
                  <a:pt x="9494044" y="4185787"/>
                </a:cubicBezTo>
                <a:cubicBezTo>
                  <a:pt x="9495467" y="4189240"/>
                  <a:pt x="9493984" y="4185393"/>
                  <a:pt x="9493771" y="4184667"/>
                </a:cubicBezTo>
                <a:cubicBezTo>
                  <a:pt x="9493498" y="4183727"/>
                  <a:pt x="9493287" y="4182788"/>
                  <a:pt x="9493045" y="4181850"/>
                </a:cubicBezTo>
                <a:cubicBezTo>
                  <a:pt x="9493014" y="4181698"/>
                  <a:pt x="9493014" y="4181607"/>
                  <a:pt x="9492984" y="4181486"/>
                </a:cubicBezTo>
                <a:cubicBezTo>
                  <a:pt x="9492954" y="4181153"/>
                  <a:pt x="9492954" y="4180850"/>
                  <a:pt x="9492954" y="4180547"/>
                </a:cubicBezTo>
                <a:cubicBezTo>
                  <a:pt x="9495558" y="4175125"/>
                  <a:pt x="9493135" y="4168068"/>
                  <a:pt x="9487957" y="4165190"/>
                </a:cubicBezTo>
                <a:cubicBezTo>
                  <a:pt x="9482052" y="4161919"/>
                  <a:pt x="9475057" y="4164342"/>
                  <a:pt x="9471634" y="4169854"/>
                </a:cubicBezTo>
                <a:cubicBezTo>
                  <a:pt x="9471271" y="4170430"/>
                  <a:pt x="9471089" y="4171066"/>
                  <a:pt x="9470816" y="4171672"/>
                </a:cubicBezTo>
                <a:cubicBezTo>
                  <a:pt x="9467122" y="4170885"/>
                  <a:pt x="9463034" y="4171763"/>
                  <a:pt x="9460309" y="4174217"/>
                </a:cubicBezTo>
                <a:cubicBezTo>
                  <a:pt x="9461490" y="4171702"/>
                  <a:pt x="9461490" y="4168613"/>
                  <a:pt x="9459642" y="4165220"/>
                </a:cubicBezTo>
                <a:cubicBezTo>
                  <a:pt x="9452314" y="4151862"/>
                  <a:pt x="9429904" y="4160616"/>
                  <a:pt x="9437293" y="4174156"/>
                </a:cubicBezTo>
                <a:close/>
                <a:moveTo>
                  <a:pt x="9487896" y="4224407"/>
                </a:moveTo>
                <a:cubicBezTo>
                  <a:pt x="9481719" y="4222529"/>
                  <a:pt x="9474753" y="4226133"/>
                  <a:pt x="9472906" y="4232373"/>
                </a:cubicBezTo>
                <a:lnTo>
                  <a:pt x="9471544" y="4236947"/>
                </a:lnTo>
                <a:cubicBezTo>
                  <a:pt x="9470968" y="4236765"/>
                  <a:pt x="9470544" y="4236402"/>
                  <a:pt x="9469878" y="4236311"/>
                </a:cubicBezTo>
                <a:cubicBezTo>
                  <a:pt x="9454948" y="4233827"/>
                  <a:pt x="9452404" y="4257211"/>
                  <a:pt x="9467334" y="4259725"/>
                </a:cubicBezTo>
                <a:cubicBezTo>
                  <a:pt x="9472725" y="4260634"/>
                  <a:pt x="9476449" y="4258089"/>
                  <a:pt x="9478387" y="4254424"/>
                </a:cubicBezTo>
                <a:cubicBezTo>
                  <a:pt x="9478508" y="4254454"/>
                  <a:pt x="9478600" y="4254576"/>
                  <a:pt x="9478750" y="4254606"/>
                </a:cubicBezTo>
                <a:cubicBezTo>
                  <a:pt x="9484929" y="4256484"/>
                  <a:pt x="9491894" y="4252880"/>
                  <a:pt x="9493741" y="4246640"/>
                </a:cubicBezTo>
                <a:cubicBezTo>
                  <a:pt x="9494468" y="4244216"/>
                  <a:pt x="9495165" y="4241824"/>
                  <a:pt x="9495891" y="4239400"/>
                </a:cubicBezTo>
                <a:cubicBezTo>
                  <a:pt x="9497708" y="4233161"/>
                  <a:pt x="9494135" y="4226315"/>
                  <a:pt x="9487896" y="4224407"/>
                </a:cubicBezTo>
                <a:close/>
                <a:moveTo>
                  <a:pt x="9412612" y="4063961"/>
                </a:moveTo>
                <a:cubicBezTo>
                  <a:pt x="9410190" y="4063234"/>
                  <a:pt x="9407797" y="4062537"/>
                  <a:pt x="9405375" y="4061811"/>
                </a:cubicBezTo>
                <a:cubicBezTo>
                  <a:pt x="9399166" y="4059963"/>
                  <a:pt x="9392322" y="4063991"/>
                  <a:pt x="9390597" y="4070170"/>
                </a:cubicBezTo>
                <a:cubicBezTo>
                  <a:pt x="9388840" y="4076531"/>
                  <a:pt x="9392716" y="4083104"/>
                  <a:pt x="9398955" y="4084952"/>
                </a:cubicBezTo>
                <a:lnTo>
                  <a:pt x="9406192" y="4087072"/>
                </a:lnTo>
                <a:cubicBezTo>
                  <a:pt x="9412430" y="4088920"/>
                  <a:pt x="9419275" y="4084891"/>
                  <a:pt x="9420970" y="4078712"/>
                </a:cubicBezTo>
                <a:cubicBezTo>
                  <a:pt x="9422727" y="4072412"/>
                  <a:pt x="9418850" y="4065809"/>
                  <a:pt x="9412612" y="4063961"/>
                </a:cubicBezTo>
                <a:close/>
                <a:moveTo>
                  <a:pt x="9412340" y="4128448"/>
                </a:moveTo>
                <a:cubicBezTo>
                  <a:pt x="9419699" y="4142018"/>
                  <a:pt x="9440988" y="4130872"/>
                  <a:pt x="9433569" y="4117241"/>
                </a:cubicBezTo>
                <a:cubicBezTo>
                  <a:pt x="9426210" y="4103671"/>
                  <a:pt x="9404920" y="4114818"/>
                  <a:pt x="9412340" y="4128448"/>
                </a:cubicBezTo>
                <a:close/>
                <a:moveTo>
                  <a:pt x="9420062" y="4198721"/>
                </a:moveTo>
                <a:cubicBezTo>
                  <a:pt x="9434992" y="4201235"/>
                  <a:pt x="9435628" y="4177670"/>
                  <a:pt x="9420909" y="4175186"/>
                </a:cubicBezTo>
                <a:cubicBezTo>
                  <a:pt x="9405980" y="4172702"/>
                  <a:pt x="9405345" y="4196237"/>
                  <a:pt x="9420062" y="4198721"/>
                </a:cubicBezTo>
                <a:close/>
                <a:moveTo>
                  <a:pt x="9414792" y="4267085"/>
                </a:moveTo>
                <a:cubicBezTo>
                  <a:pt x="9417972" y="4272810"/>
                  <a:pt x="9425422" y="4274870"/>
                  <a:pt x="9431115" y="4271780"/>
                </a:cubicBezTo>
                <a:lnTo>
                  <a:pt x="9435809" y="4269236"/>
                </a:lnTo>
                <a:cubicBezTo>
                  <a:pt x="9441503" y="4266146"/>
                  <a:pt x="9443622" y="4258544"/>
                  <a:pt x="9440473" y="4252910"/>
                </a:cubicBezTo>
                <a:cubicBezTo>
                  <a:pt x="9437293" y="4247185"/>
                  <a:pt x="9429874" y="4245125"/>
                  <a:pt x="9424150" y="4248245"/>
                </a:cubicBezTo>
                <a:lnTo>
                  <a:pt x="9419457" y="4250790"/>
                </a:lnTo>
                <a:cubicBezTo>
                  <a:pt x="9413793" y="4253879"/>
                  <a:pt x="9411673" y="4261451"/>
                  <a:pt x="9414792" y="4267085"/>
                </a:cubicBezTo>
                <a:close/>
                <a:moveTo>
                  <a:pt x="9439504" y="4027613"/>
                </a:moveTo>
                <a:lnTo>
                  <a:pt x="9436960" y="4022918"/>
                </a:lnTo>
                <a:cubicBezTo>
                  <a:pt x="9433961" y="4017375"/>
                  <a:pt x="9425271" y="4015951"/>
                  <a:pt x="9420335" y="4019526"/>
                </a:cubicBezTo>
                <a:cubicBezTo>
                  <a:pt x="9414702" y="4023645"/>
                  <a:pt x="9413732" y="4030248"/>
                  <a:pt x="9416943" y="4036155"/>
                </a:cubicBezTo>
                <a:lnTo>
                  <a:pt x="9419486" y="4040850"/>
                </a:lnTo>
                <a:cubicBezTo>
                  <a:pt x="9422484" y="4046393"/>
                  <a:pt x="9431176" y="4047817"/>
                  <a:pt x="9436112" y="4044242"/>
                </a:cubicBezTo>
                <a:cubicBezTo>
                  <a:pt x="9441745" y="4040153"/>
                  <a:pt x="9442713" y="4033550"/>
                  <a:pt x="9439504" y="4027613"/>
                </a:cubicBezTo>
                <a:close/>
                <a:moveTo>
                  <a:pt x="9431267" y="3939681"/>
                </a:moveTo>
                <a:lnTo>
                  <a:pt x="9424029" y="3937531"/>
                </a:lnTo>
                <a:cubicBezTo>
                  <a:pt x="9417821" y="3935683"/>
                  <a:pt x="9411007" y="3937531"/>
                  <a:pt x="9408312" y="3943982"/>
                </a:cubicBezTo>
                <a:cubicBezTo>
                  <a:pt x="9407676" y="3945467"/>
                  <a:pt x="9407434" y="3947193"/>
                  <a:pt x="9407525" y="3948950"/>
                </a:cubicBezTo>
                <a:cubicBezTo>
                  <a:pt x="9405829" y="3948950"/>
                  <a:pt x="9404102" y="3949344"/>
                  <a:pt x="9402498" y="3950222"/>
                </a:cubicBezTo>
                <a:lnTo>
                  <a:pt x="9397804" y="3952767"/>
                </a:lnTo>
                <a:cubicBezTo>
                  <a:pt x="9392292" y="3955765"/>
                  <a:pt x="9389233" y="3963096"/>
                  <a:pt x="9392474" y="3968881"/>
                </a:cubicBezTo>
                <a:cubicBezTo>
                  <a:pt x="9395563" y="3974424"/>
                  <a:pt x="9402679" y="3977453"/>
                  <a:pt x="9408585" y="3974242"/>
                </a:cubicBezTo>
                <a:lnTo>
                  <a:pt x="9413279" y="3971698"/>
                </a:lnTo>
                <a:cubicBezTo>
                  <a:pt x="9417064" y="3969638"/>
                  <a:pt x="9419668" y="3965488"/>
                  <a:pt x="9419880" y="3961217"/>
                </a:cubicBezTo>
                <a:lnTo>
                  <a:pt x="9422000" y="3961854"/>
                </a:lnTo>
                <a:cubicBezTo>
                  <a:pt x="9428209" y="3963701"/>
                  <a:pt x="9435022" y="3961854"/>
                  <a:pt x="9437717" y="3955432"/>
                </a:cubicBezTo>
                <a:cubicBezTo>
                  <a:pt x="9439988" y="3949920"/>
                  <a:pt x="9437505" y="3941529"/>
                  <a:pt x="9431267" y="3939681"/>
                </a:cubicBezTo>
                <a:close/>
                <a:moveTo>
                  <a:pt x="9400620" y="3922477"/>
                </a:moveTo>
                <a:cubicBezTo>
                  <a:pt x="9393231" y="3908907"/>
                  <a:pt x="9372033" y="3920145"/>
                  <a:pt x="9379422" y="3933744"/>
                </a:cubicBezTo>
                <a:cubicBezTo>
                  <a:pt x="9386811" y="3947345"/>
                  <a:pt x="9408009" y="3936107"/>
                  <a:pt x="9400620" y="3922477"/>
                </a:cubicBezTo>
                <a:close/>
                <a:moveTo>
                  <a:pt x="9372911" y="4241854"/>
                </a:moveTo>
                <a:lnTo>
                  <a:pt x="9372063" y="4247003"/>
                </a:lnTo>
                <a:cubicBezTo>
                  <a:pt x="9371003" y="4253273"/>
                  <a:pt x="9374365" y="4259634"/>
                  <a:pt x="9380845" y="4261149"/>
                </a:cubicBezTo>
                <a:cubicBezTo>
                  <a:pt x="9386720" y="4262542"/>
                  <a:pt x="9393927" y="4258665"/>
                  <a:pt x="9394987" y="4252365"/>
                </a:cubicBezTo>
                <a:lnTo>
                  <a:pt x="9395836" y="4247215"/>
                </a:lnTo>
                <a:cubicBezTo>
                  <a:pt x="9396895" y="4240945"/>
                  <a:pt x="9393534" y="4234584"/>
                  <a:pt x="9387053" y="4233070"/>
                </a:cubicBezTo>
                <a:cubicBezTo>
                  <a:pt x="9381178" y="4231707"/>
                  <a:pt x="9373971" y="4235554"/>
                  <a:pt x="9372911" y="4241854"/>
                </a:cubicBezTo>
                <a:close/>
                <a:moveTo>
                  <a:pt x="9359828" y="4288349"/>
                </a:moveTo>
                <a:cubicBezTo>
                  <a:pt x="9359163" y="4294771"/>
                  <a:pt x="9363220" y="4300647"/>
                  <a:pt x="9369701" y="4301737"/>
                </a:cubicBezTo>
                <a:lnTo>
                  <a:pt x="9374849" y="4302585"/>
                </a:lnTo>
                <a:cubicBezTo>
                  <a:pt x="9380906" y="4303585"/>
                  <a:pt x="9387599" y="4298951"/>
                  <a:pt x="9388234" y="4292711"/>
                </a:cubicBezTo>
                <a:cubicBezTo>
                  <a:pt x="9388901" y="4286289"/>
                  <a:pt x="9384843" y="4280383"/>
                  <a:pt x="9378362" y="4279323"/>
                </a:cubicBezTo>
                <a:lnTo>
                  <a:pt x="9373214" y="4278475"/>
                </a:lnTo>
                <a:cubicBezTo>
                  <a:pt x="9367157" y="4277475"/>
                  <a:pt x="9360495" y="4282109"/>
                  <a:pt x="9359828" y="4288349"/>
                </a:cubicBezTo>
                <a:close/>
                <a:moveTo>
                  <a:pt x="9355528" y="4345870"/>
                </a:moveTo>
                <a:lnTo>
                  <a:pt x="9354681" y="4351019"/>
                </a:lnTo>
                <a:cubicBezTo>
                  <a:pt x="9353621" y="4357289"/>
                  <a:pt x="9358224" y="4363498"/>
                  <a:pt x="9364462" y="4364498"/>
                </a:cubicBezTo>
                <a:cubicBezTo>
                  <a:pt x="9370791" y="4365497"/>
                  <a:pt x="9376878" y="4360984"/>
                  <a:pt x="9377908" y="4354714"/>
                </a:cubicBezTo>
                <a:lnTo>
                  <a:pt x="9378786" y="4349565"/>
                </a:lnTo>
                <a:cubicBezTo>
                  <a:pt x="9379815" y="4343295"/>
                  <a:pt x="9375242" y="4337086"/>
                  <a:pt x="9369004" y="4336116"/>
                </a:cubicBezTo>
                <a:cubicBezTo>
                  <a:pt x="9362645" y="4335086"/>
                  <a:pt x="9356588" y="4339599"/>
                  <a:pt x="9355528" y="4345870"/>
                </a:cubicBezTo>
                <a:close/>
                <a:moveTo>
                  <a:pt x="9349624" y="4464303"/>
                </a:moveTo>
                <a:cubicBezTo>
                  <a:pt x="9345898" y="4467393"/>
                  <a:pt x="9344112" y="4471603"/>
                  <a:pt x="9343597" y="4476359"/>
                </a:cubicBezTo>
                <a:cubicBezTo>
                  <a:pt x="9342961" y="4482477"/>
                  <a:pt x="9347988" y="4488869"/>
                  <a:pt x="9354256" y="4489141"/>
                </a:cubicBezTo>
                <a:cubicBezTo>
                  <a:pt x="9358618" y="4489323"/>
                  <a:pt x="9362555" y="4487354"/>
                  <a:pt x="9364886" y="4484083"/>
                </a:cubicBezTo>
                <a:cubicBezTo>
                  <a:pt x="9368186" y="4483143"/>
                  <a:pt x="9371003" y="4480932"/>
                  <a:pt x="9372396" y="4477177"/>
                </a:cubicBezTo>
                <a:cubicBezTo>
                  <a:pt x="9374365" y="4471785"/>
                  <a:pt x="9371609" y="4463485"/>
                  <a:pt x="9365370" y="4462062"/>
                </a:cubicBezTo>
                <a:cubicBezTo>
                  <a:pt x="9359920" y="4460820"/>
                  <a:pt x="9354256" y="4460426"/>
                  <a:pt x="9349624" y="4464303"/>
                </a:cubicBezTo>
                <a:close/>
                <a:moveTo>
                  <a:pt x="9362251" y="4496471"/>
                </a:moveTo>
                <a:cubicBezTo>
                  <a:pt x="9361737" y="4503287"/>
                  <a:pt x="9366824" y="4508042"/>
                  <a:pt x="9373123" y="4509102"/>
                </a:cubicBezTo>
                <a:lnTo>
                  <a:pt x="9378271" y="4509980"/>
                </a:lnTo>
                <a:cubicBezTo>
                  <a:pt x="9384540" y="4511010"/>
                  <a:pt x="9390445" y="4505043"/>
                  <a:pt x="9390899" y="4499137"/>
                </a:cubicBezTo>
                <a:cubicBezTo>
                  <a:pt x="9391414" y="4492322"/>
                  <a:pt x="9386326" y="4487566"/>
                  <a:pt x="9380057" y="4486506"/>
                </a:cubicBezTo>
                <a:lnTo>
                  <a:pt x="9374910" y="4485658"/>
                </a:lnTo>
                <a:cubicBezTo>
                  <a:pt x="9368611" y="4484567"/>
                  <a:pt x="9362705" y="4490534"/>
                  <a:pt x="9362251" y="4496471"/>
                </a:cubicBezTo>
                <a:close/>
                <a:moveTo>
                  <a:pt x="9378755" y="4593975"/>
                </a:moveTo>
                <a:cubicBezTo>
                  <a:pt x="9393655" y="4596458"/>
                  <a:pt x="9395472" y="4572984"/>
                  <a:pt x="9380603" y="4570500"/>
                </a:cubicBezTo>
                <a:cubicBezTo>
                  <a:pt x="9365674" y="4568016"/>
                  <a:pt x="9363886" y="4591491"/>
                  <a:pt x="9378755" y="4593975"/>
                </a:cubicBezTo>
                <a:close/>
                <a:moveTo>
                  <a:pt x="9378484" y="4661157"/>
                </a:moveTo>
                <a:cubicBezTo>
                  <a:pt x="9363523" y="4658644"/>
                  <a:pt x="9359647" y="4681876"/>
                  <a:pt x="9374607" y="4684390"/>
                </a:cubicBezTo>
                <a:cubicBezTo>
                  <a:pt x="9389537" y="4686874"/>
                  <a:pt x="9393413" y="4663641"/>
                  <a:pt x="9378484" y="4661157"/>
                </a:cubicBezTo>
                <a:close/>
                <a:moveTo>
                  <a:pt x="9391050" y="4539028"/>
                </a:moveTo>
                <a:cubicBezTo>
                  <a:pt x="9396229" y="4535333"/>
                  <a:pt x="9396653" y="4527215"/>
                  <a:pt x="9392838" y="4522490"/>
                </a:cubicBezTo>
                <a:cubicBezTo>
                  <a:pt x="9388659" y="4517311"/>
                  <a:pt x="9381482" y="4517008"/>
                  <a:pt x="9376302" y="4520703"/>
                </a:cubicBezTo>
                <a:lnTo>
                  <a:pt x="9370276" y="4525004"/>
                </a:lnTo>
                <a:cubicBezTo>
                  <a:pt x="9368399" y="4526337"/>
                  <a:pt x="9367369" y="4528306"/>
                  <a:pt x="9366703" y="4530426"/>
                </a:cubicBezTo>
                <a:cubicBezTo>
                  <a:pt x="9365764" y="4532668"/>
                  <a:pt x="9365674" y="4535030"/>
                  <a:pt x="9366400" y="4537393"/>
                </a:cubicBezTo>
                <a:cubicBezTo>
                  <a:pt x="9366431" y="4537514"/>
                  <a:pt x="9366491" y="4537605"/>
                  <a:pt x="9366521" y="4537726"/>
                </a:cubicBezTo>
                <a:cubicBezTo>
                  <a:pt x="9366945" y="4538938"/>
                  <a:pt x="9367491" y="4540089"/>
                  <a:pt x="9368247" y="4541149"/>
                </a:cubicBezTo>
                <a:cubicBezTo>
                  <a:pt x="9368338" y="4541270"/>
                  <a:pt x="9368368" y="4541422"/>
                  <a:pt x="9368459" y="4541543"/>
                </a:cubicBezTo>
                <a:cubicBezTo>
                  <a:pt x="9368580" y="4541694"/>
                  <a:pt x="9368732" y="4541724"/>
                  <a:pt x="9368853" y="4541876"/>
                </a:cubicBezTo>
                <a:cubicBezTo>
                  <a:pt x="9372154" y="4545904"/>
                  <a:pt x="9377666" y="4548328"/>
                  <a:pt x="9383601" y="4545480"/>
                </a:cubicBezTo>
                <a:cubicBezTo>
                  <a:pt x="9385963" y="4544360"/>
                  <a:pt x="9387356" y="4542754"/>
                  <a:pt x="9388295" y="4540997"/>
                </a:cubicBezTo>
                <a:cubicBezTo>
                  <a:pt x="9389233" y="4540331"/>
                  <a:pt x="9390142" y="4539695"/>
                  <a:pt x="9391050" y="4539028"/>
                </a:cubicBezTo>
                <a:close/>
                <a:moveTo>
                  <a:pt x="9435658" y="4387428"/>
                </a:moveTo>
                <a:cubicBezTo>
                  <a:pt x="9439352" y="4385065"/>
                  <a:pt x="9441442" y="4381188"/>
                  <a:pt x="9441472" y="4377159"/>
                </a:cubicBezTo>
                <a:cubicBezTo>
                  <a:pt x="9443652" y="4374494"/>
                  <a:pt x="9444682" y="4371071"/>
                  <a:pt x="9443652" y="4367193"/>
                </a:cubicBezTo>
                <a:cubicBezTo>
                  <a:pt x="9442169" y="4361650"/>
                  <a:pt x="9435173" y="4356441"/>
                  <a:pt x="9429238" y="4358864"/>
                </a:cubicBezTo>
                <a:cubicBezTo>
                  <a:pt x="9424059" y="4360954"/>
                  <a:pt x="9419184" y="4363892"/>
                  <a:pt x="9417609" y="4369708"/>
                </a:cubicBezTo>
                <a:cubicBezTo>
                  <a:pt x="9416338" y="4374373"/>
                  <a:pt x="9417276" y="4378855"/>
                  <a:pt x="9419578" y="4383065"/>
                </a:cubicBezTo>
                <a:cubicBezTo>
                  <a:pt x="9422576" y="4388457"/>
                  <a:pt x="9430358" y="4390790"/>
                  <a:pt x="9435658" y="4387428"/>
                </a:cubicBezTo>
                <a:close/>
                <a:moveTo>
                  <a:pt x="9447680" y="4317549"/>
                </a:moveTo>
                <a:lnTo>
                  <a:pt x="9448528" y="4312399"/>
                </a:lnTo>
                <a:cubicBezTo>
                  <a:pt x="9449558" y="4306311"/>
                  <a:pt x="9443441" y="4300011"/>
                  <a:pt x="9437535" y="4299889"/>
                </a:cubicBezTo>
                <a:cubicBezTo>
                  <a:pt x="9430600" y="4299768"/>
                  <a:pt x="9426149" y="4304342"/>
                  <a:pt x="9425028" y="4310885"/>
                </a:cubicBezTo>
                <a:lnTo>
                  <a:pt x="9424180" y="4316034"/>
                </a:lnTo>
                <a:cubicBezTo>
                  <a:pt x="9423151" y="4322122"/>
                  <a:pt x="9429268" y="4328422"/>
                  <a:pt x="9435173" y="4328544"/>
                </a:cubicBezTo>
                <a:cubicBezTo>
                  <a:pt x="9442108" y="4328665"/>
                  <a:pt x="9446590" y="4324061"/>
                  <a:pt x="9447680" y="4317549"/>
                </a:cubicBezTo>
                <a:close/>
                <a:moveTo>
                  <a:pt x="9467455" y="4291499"/>
                </a:moveTo>
                <a:cubicBezTo>
                  <a:pt x="9465063" y="4287077"/>
                  <a:pt x="9461338" y="4285774"/>
                  <a:pt x="9457704" y="4286229"/>
                </a:cubicBezTo>
                <a:cubicBezTo>
                  <a:pt x="9458037" y="4285471"/>
                  <a:pt x="9458521" y="4284744"/>
                  <a:pt x="9458642" y="4283866"/>
                </a:cubicBezTo>
                <a:cubicBezTo>
                  <a:pt x="9459581" y="4277717"/>
                  <a:pt x="9455917" y="4271114"/>
                  <a:pt x="9449437" y="4269993"/>
                </a:cubicBezTo>
                <a:lnTo>
                  <a:pt x="9444288" y="4269145"/>
                </a:lnTo>
                <a:cubicBezTo>
                  <a:pt x="9438232" y="4268146"/>
                  <a:pt x="9431418" y="4271932"/>
                  <a:pt x="9430419" y="4278353"/>
                </a:cubicBezTo>
                <a:cubicBezTo>
                  <a:pt x="9429480" y="4284502"/>
                  <a:pt x="9433145" y="4291136"/>
                  <a:pt x="9439655" y="4292226"/>
                </a:cubicBezTo>
                <a:lnTo>
                  <a:pt x="9444803" y="4293074"/>
                </a:lnTo>
                <a:cubicBezTo>
                  <a:pt x="9445863" y="4293256"/>
                  <a:pt x="9446984" y="4293104"/>
                  <a:pt x="9448044" y="4293014"/>
                </a:cubicBezTo>
                <a:cubicBezTo>
                  <a:pt x="9446045" y="4296527"/>
                  <a:pt x="9445379" y="4300889"/>
                  <a:pt x="9447771" y="4305281"/>
                </a:cubicBezTo>
                <a:cubicBezTo>
                  <a:pt x="9455160" y="4318851"/>
                  <a:pt x="9474753" y="4304917"/>
                  <a:pt x="9467455" y="4291499"/>
                </a:cubicBezTo>
                <a:close/>
                <a:moveTo>
                  <a:pt x="9464669" y="4347475"/>
                </a:moveTo>
                <a:cubicBezTo>
                  <a:pt x="9471938" y="4360863"/>
                  <a:pt x="9494437" y="4352352"/>
                  <a:pt x="9487079" y="4338782"/>
                </a:cubicBezTo>
                <a:cubicBezTo>
                  <a:pt x="9479780" y="4325394"/>
                  <a:pt x="9457311" y="4333905"/>
                  <a:pt x="9464669" y="4347475"/>
                </a:cubicBezTo>
                <a:close/>
                <a:moveTo>
                  <a:pt x="9489319" y="4316246"/>
                </a:moveTo>
                <a:cubicBezTo>
                  <a:pt x="9495376" y="4318033"/>
                  <a:pt x="9502432" y="4312218"/>
                  <a:pt x="9503129" y="4306341"/>
                </a:cubicBezTo>
                <a:cubicBezTo>
                  <a:pt x="9503977" y="4299193"/>
                  <a:pt x="9499676" y="4294468"/>
                  <a:pt x="9493196" y="4292529"/>
                </a:cubicBezTo>
                <a:lnTo>
                  <a:pt x="9485958" y="4290409"/>
                </a:lnTo>
                <a:cubicBezTo>
                  <a:pt x="9479902" y="4288622"/>
                  <a:pt x="9472846" y="4294437"/>
                  <a:pt x="9472149" y="4300314"/>
                </a:cubicBezTo>
                <a:cubicBezTo>
                  <a:pt x="9471301" y="4307462"/>
                  <a:pt x="9475601" y="4312187"/>
                  <a:pt x="9482082" y="4314126"/>
                </a:cubicBezTo>
                <a:lnTo>
                  <a:pt x="9489319" y="4316246"/>
                </a:lnTo>
                <a:close/>
                <a:moveTo>
                  <a:pt x="9507005" y="4263724"/>
                </a:moveTo>
                <a:cubicBezTo>
                  <a:pt x="9499646" y="4250153"/>
                  <a:pt x="9480235" y="4264359"/>
                  <a:pt x="9487533" y="4277778"/>
                </a:cubicBezTo>
                <a:cubicBezTo>
                  <a:pt x="9494892" y="4291348"/>
                  <a:pt x="9514303" y="4277111"/>
                  <a:pt x="9507005" y="4263724"/>
                </a:cubicBezTo>
                <a:close/>
                <a:moveTo>
                  <a:pt x="9513577" y="4256787"/>
                </a:moveTo>
                <a:cubicBezTo>
                  <a:pt x="9513819" y="4256848"/>
                  <a:pt x="9514061" y="4256848"/>
                  <a:pt x="9514273" y="4256908"/>
                </a:cubicBezTo>
                <a:cubicBezTo>
                  <a:pt x="9514334" y="4262421"/>
                  <a:pt x="9517513" y="4268085"/>
                  <a:pt x="9524448" y="4269236"/>
                </a:cubicBezTo>
                <a:cubicBezTo>
                  <a:pt x="9529748" y="4270115"/>
                  <a:pt x="9533321" y="4267721"/>
                  <a:pt x="9535168" y="4264178"/>
                </a:cubicBezTo>
                <a:cubicBezTo>
                  <a:pt x="9538984" y="4262905"/>
                  <a:pt x="9542194" y="4259907"/>
                  <a:pt x="9542891" y="4255636"/>
                </a:cubicBezTo>
                <a:lnTo>
                  <a:pt x="9543769" y="4250486"/>
                </a:lnTo>
                <a:cubicBezTo>
                  <a:pt x="9544769" y="4244429"/>
                  <a:pt x="9541104" y="4237613"/>
                  <a:pt x="9534654" y="4236583"/>
                </a:cubicBezTo>
                <a:cubicBezTo>
                  <a:pt x="9532655" y="4236250"/>
                  <a:pt x="9530596" y="4236462"/>
                  <a:pt x="9528658" y="4237068"/>
                </a:cubicBezTo>
                <a:cubicBezTo>
                  <a:pt x="9527659" y="4233312"/>
                  <a:pt x="9525084" y="4230223"/>
                  <a:pt x="9520814" y="4229011"/>
                </a:cubicBezTo>
                <a:cubicBezTo>
                  <a:pt x="9515212" y="4227436"/>
                  <a:pt x="9507338" y="4230859"/>
                  <a:pt x="9506308" y="4237159"/>
                </a:cubicBezTo>
                <a:lnTo>
                  <a:pt x="9505461" y="4242309"/>
                </a:lnTo>
                <a:cubicBezTo>
                  <a:pt x="9504370" y="4248518"/>
                  <a:pt x="9506975" y="4254909"/>
                  <a:pt x="9513577" y="4256787"/>
                </a:cubicBezTo>
                <a:close/>
                <a:moveTo>
                  <a:pt x="9531838" y="4194905"/>
                </a:moveTo>
                <a:cubicBezTo>
                  <a:pt x="9533048" y="4188847"/>
                  <a:pt x="9528294" y="4182122"/>
                  <a:pt x="9522147" y="4181365"/>
                </a:cubicBezTo>
                <a:cubicBezTo>
                  <a:pt x="9515636" y="4180608"/>
                  <a:pt x="9509913" y="4184606"/>
                  <a:pt x="9508610" y="4191058"/>
                </a:cubicBezTo>
                <a:cubicBezTo>
                  <a:pt x="9508580" y="4191239"/>
                  <a:pt x="9508549" y="4191360"/>
                  <a:pt x="9508519" y="4191482"/>
                </a:cubicBezTo>
                <a:cubicBezTo>
                  <a:pt x="9508489" y="4191542"/>
                  <a:pt x="9508489" y="4191573"/>
                  <a:pt x="9508459" y="4191633"/>
                </a:cubicBezTo>
                <a:cubicBezTo>
                  <a:pt x="9508398" y="4191663"/>
                  <a:pt x="9508428" y="4191663"/>
                  <a:pt x="9508338" y="4191724"/>
                </a:cubicBezTo>
                <a:cubicBezTo>
                  <a:pt x="9507702" y="4192178"/>
                  <a:pt x="9507065" y="4192602"/>
                  <a:pt x="9506369" y="4192966"/>
                </a:cubicBezTo>
                <a:cubicBezTo>
                  <a:pt x="9500858" y="4196116"/>
                  <a:pt x="9500403" y="4204718"/>
                  <a:pt x="9503856" y="4209413"/>
                </a:cubicBezTo>
                <a:cubicBezTo>
                  <a:pt x="9507974" y="4215017"/>
                  <a:pt x="9514758" y="4215078"/>
                  <a:pt x="9520299" y="4211928"/>
                </a:cubicBezTo>
                <a:cubicBezTo>
                  <a:pt x="9526659" y="4208293"/>
                  <a:pt x="9530444" y="4201932"/>
                  <a:pt x="9531838" y="4194905"/>
                </a:cubicBezTo>
                <a:close/>
                <a:moveTo>
                  <a:pt x="9531504" y="4102520"/>
                </a:moveTo>
                <a:lnTo>
                  <a:pt x="9537167" y="4099430"/>
                </a:lnTo>
                <a:cubicBezTo>
                  <a:pt x="9538439" y="4104731"/>
                  <a:pt x="9542709" y="4109063"/>
                  <a:pt x="9548524" y="4109032"/>
                </a:cubicBezTo>
                <a:cubicBezTo>
                  <a:pt x="9548766" y="4109032"/>
                  <a:pt x="9549008" y="4109032"/>
                  <a:pt x="9549250" y="4109032"/>
                </a:cubicBezTo>
                <a:cubicBezTo>
                  <a:pt x="9552036" y="4111092"/>
                  <a:pt x="9555519" y="4112062"/>
                  <a:pt x="9558941" y="4110789"/>
                </a:cubicBezTo>
                <a:cubicBezTo>
                  <a:pt x="9563362" y="4109123"/>
                  <a:pt x="9567329" y="4107155"/>
                  <a:pt x="9569206" y="4102490"/>
                </a:cubicBezTo>
                <a:cubicBezTo>
                  <a:pt x="9571811" y="4096129"/>
                  <a:pt x="9568722" y="4089101"/>
                  <a:pt x="9562454" y="4086467"/>
                </a:cubicBezTo>
                <a:cubicBezTo>
                  <a:pt x="9558153" y="4084649"/>
                  <a:pt x="9553277" y="4085012"/>
                  <a:pt x="9548705" y="4085043"/>
                </a:cubicBezTo>
                <a:cubicBezTo>
                  <a:pt x="9548130" y="4085043"/>
                  <a:pt x="9547585" y="4085285"/>
                  <a:pt x="9547039" y="4085376"/>
                </a:cubicBezTo>
                <a:cubicBezTo>
                  <a:pt x="9546888" y="4083952"/>
                  <a:pt x="9546525" y="4082529"/>
                  <a:pt x="9545798" y="4081196"/>
                </a:cubicBezTo>
                <a:cubicBezTo>
                  <a:pt x="9542770" y="4075502"/>
                  <a:pt x="9535259" y="4073139"/>
                  <a:pt x="9529566" y="4076259"/>
                </a:cubicBezTo>
                <a:lnTo>
                  <a:pt x="9520178" y="4081347"/>
                </a:lnTo>
                <a:cubicBezTo>
                  <a:pt x="9514485" y="4084467"/>
                  <a:pt x="9512183" y="4091858"/>
                  <a:pt x="9515242" y="4097613"/>
                </a:cubicBezTo>
                <a:cubicBezTo>
                  <a:pt x="9518300" y="4103308"/>
                  <a:pt x="9525781" y="4105640"/>
                  <a:pt x="9531504" y="4102520"/>
                </a:cubicBezTo>
                <a:close/>
                <a:moveTo>
                  <a:pt x="9582108" y="3947405"/>
                </a:moveTo>
                <a:cubicBezTo>
                  <a:pt x="9587922" y="3943589"/>
                  <a:pt x="9588588" y="3936471"/>
                  <a:pt x="9585500" y="3930776"/>
                </a:cubicBezTo>
                <a:lnTo>
                  <a:pt x="9582955" y="3926081"/>
                </a:lnTo>
                <a:cubicBezTo>
                  <a:pt x="9579867" y="3920387"/>
                  <a:pt x="9571387" y="3919326"/>
                  <a:pt x="9566300" y="3922689"/>
                </a:cubicBezTo>
                <a:cubicBezTo>
                  <a:pt x="9565421" y="3923264"/>
                  <a:pt x="9564906" y="3924021"/>
                  <a:pt x="9564270" y="3924718"/>
                </a:cubicBezTo>
                <a:cubicBezTo>
                  <a:pt x="9562181" y="3924748"/>
                  <a:pt x="9560061" y="3925142"/>
                  <a:pt x="9558002" y="3926263"/>
                </a:cubicBezTo>
                <a:lnTo>
                  <a:pt x="9553308" y="3928807"/>
                </a:lnTo>
                <a:cubicBezTo>
                  <a:pt x="9547767" y="3931806"/>
                  <a:pt x="9546100" y="3940348"/>
                  <a:pt x="9549644" y="3945406"/>
                </a:cubicBezTo>
                <a:cubicBezTo>
                  <a:pt x="9553611" y="3951040"/>
                  <a:pt x="9560304" y="3952282"/>
                  <a:pt x="9566239" y="3949041"/>
                </a:cubicBezTo>
                <a:lnTo>
                  <a:pt x="9568995" y="3947557"/>
                </a:lnTo>
                <a:cubicBezTo>
                  <a:pt x="9572932" y="3949889"/>
                  <a:pt x="9578383" y="3949859"/>
                  <a:pt x="9582108" y="3947405"/>
                </a:cubicBezTo>
                <a:close/>
                <a:moveTo>
                  <a:pt x="9596219" y="3789989"/>
                </a:moveTo>
                <a:cubicBezTo>
                  <a:pt x="9590557" y="3792927"/>
                  <a:pt x="9587983" y="3800469"/>
                  <a:pt x="9591102" y="3806194"/>
                </a:cubicBezTo>
                <a:cubicBezTo>
                  <a:pt x="9595765" y="3814766"/>
                  <a:pt x="9604033" y="3820914"/>
                  <a:pt x="9614147" y="3820339"/>
                </a:cubicBezTo>
                <a:cubicBezTo>
                  <a:pt x="9620385" y="3820006"/>
                  <a:pt x="9626715" y="3815917"/>
                  <a:pt x="9626745" y="3808950"/>
                </a:cubicBezTo>
                <a:cubicBezTo>
                  <a:pt x="9626775" y="3803013"/>
                  <a:pt x="9622081" y="3795986"/>
                  <a:pt x="9615359" y="3796349"/>
                </a:cubicBezTo>
                <a:cubicBezTo>
                  <a:pt x="9614602" y="3796380"/>
                  <a:pt x="9613905" y="3796349"/>
                  <a:pt x="9613178" y="3796319"/>
                </a:cubicBezTo>
                <a:cubicBezTo>
                  <a:pt x="9613148" y="3796289"/>
                  <a:pt x="9613148" y="3796289"/>
                  <a:pt x="9613117" y="3796259"/>
                </a:cubicBezTo>
                <a:cubicBezTo>
                  <a:pt x="9613056" y="3796198"/>
                  <a:pt x="9613027" y="3796138"/>
                  <a:pt x="9612966" y="3796077"/>
                </a:cubicBezTo>
                <a:cubicBezTo>
                  <a:pt x="9612935" y="3795986"/>
                  <a:pt x="9612754" y="3795683"/>
                  <a:pt x="9612421" y="3795108"/>
                </a:cubicBezTo>
                <a:cubicBezTo>
                  <a:pt x="9609302" y="3789443"/>
                  <a:pt x="9602064" y="3786960"/>
                  <a:pt x="9596219" y="3789989"/>
                </a:cubicBezTo>
                <a:close/>
                <a:moveTo>
                  <a:pt x="9627169" y="3701845"/>
                </a:moveTo>
                <a:cubicBezTo>
                  <a:pt x="9633740" y="3699513"/>
                  <a:pt x="9636072" y="3692818"/>
                  <a:pt x="9634467" y="3686518"/>
                </a:cubicBezTo>
                <a:lnTo>
                  <a:pt x="9633135" y="3681339"/>
                </a:lnTo>
                <a:cubicBezTo>
                  <a:pt x="9631530" y="3675038"/>
                  <a:pt x="9623535" y="3672009"/>
                  <a:pt x="9617811" y="3674039"/>
                </a:cubicBezTo>
                <a:cubicBezTo>
                  <a:pt x="9611240" y="3676371"/>
                  <a:pt x="9608908" y="3683065"/>
                  <a:pt x="9610513" y="3689365"/>
                </a:cubicBezTo>
                <a:lnTo>
                  <a:pt x="9611846" y="3694545"/>
                </a:lnTo>
                <a:cubicBezTo>
                  <a:pt x="9613421" y="3700815"/>
                  <a:pt x="9621445" y="3703874"/>
                  <a:pt x="9627169" y="3701845"/>
                </a:cubicBezTo>
                <a:close/>
                <a:moveTo>
                  <a:pt x="9587680" y="3895488"/>
                </a:moveTo>
                <a:lnTo>
                  <a:pt x="9590223" y="3900183"/>
                </a:lnTo>
                <a:cubicBezTo>
                  <a:pt x="9593221" y="3905727"/>
                  <a:pt x="9601913" y="3907150"/>
                  <a:pt x="9606849" y="3903576"/>
                </a:cubicBezTo>
                <a:cubicBezTo>
                  <a:pt x="9612482" y="3899487"/>
                  <a:pt x="9613450" y="3892853"/>
                  <a:pt x="9610241" y="3886947"/>
                </a:cubicBezTo>
                <a:lnTo>
                  <a:pt x="9607697" y="3882252"/>
                </a:lnTo>
                <a:cubicBezTo>
                  <a:pt x="9604698" y="3876709"/>
                  <a:pt x="9596007" y="3875285"/>
                  <a:pt x="9591041" y="3878859"/>
                </a:cubicBezTo>
                <a:cubicBezTo>
                  <a:pt x="9585439" y="3882948"/>
                  <a:pt x="9584440" y="3889551"/>
                  <a:pt x="9587680" y="3895488"/>
                </a:cubicBezTo>
                <a:close/>
                <a:moveTo>
                  <a:pt x="9587619" y="4146713"/>
                </a:moveTo>
                <a:lnTo>
                  <a:pt x="9594857" y="4148833"/>
                </a:lnTo>
                <a:cubicBezTo>
                  <a:pt x="9601064" y="4150681"/>
                  <a:pt x="9607909" y="4148530"/>
                  <a:pt x="9610452" y="4142109"/>
                </a:cubicBezTo>
                <a:cubicBezTo>
                  <a:pt x="9612663" y="4136505"/>
                  <a:pt x="9609968" y="4128357"/>
                  <a:pt x="9603730" y="4126510"/>
                </a:cubicBezTo>
                <a:lnTo>
                  <a:pt x="9596492" y="4124359"/>
                </a:lnTo>
                <a:cubicBezTo>
                  <a:pt x="9590284" y="4122512"/>
                  <a:pt x="9583440" y="4124692"/>
                  <a:pt x="9580896" y="4131083"/>
                </a:cubicBezTo>
                <a:cubicBezTo>
                  <a:pt x="9578686" y="4136717"/>
                  <a:pt x="9581381" y="4144865"/>
                  <a:pt x="9587619" y="4146713"/>
                </a:cubicBezTo>
                <a:close/>
                <a:moveTo>
                  <a:pt x="9626533" y="4000625"/>
                </a:moveTo>
                <a:cubicBezTo>
                  <a:pt x="9633922" y="4014195"/>
                  <a:pt x="9655120" y="4002957"/>
                  <a:pt x="9647731" y="3989327"/>
                </a:cubicBezTo>
                <a:cubicBezTo>
                  <a:pt x="9640372" y="3975757"/>
                  <a:pt x="9619144" y="3987025"/>
                  <a:pt x="9626533" y="4000625"/>
                </a:cubicBezTo>
                <a:close/>
                <a:moveTo>
                  <a:pt x="9609393" y="3566237"/>
                </a:moveTo>
                <a:lnTo>
                  <a:pt x="9615238" y="3570659"/>
                </a:lnTo>
                <a:cubicBezTo>
                  <a:pt x="9619810" y="3574142"/>
                  <a:pt x="9626533" y="3572658"/>
                  <a:pt x="9630288" y="3568630"/>
                </a:cubicBezTo>
                <a:cubicBezTo>
                  <a:pt x="9630742" y="3568539"/>
                  <a:pt x="9631227" y="3568599"/>
                  <a:pt x="9631681" y="3568448"/>
                </a:cubicBezTo>
                <a:cubicBezTo>
                  <a:pt x="9638283" y="3566055"/>
                  <a:pt x="9640493" y="3559361"/>
                  <a:pt x="9638858" y="3553061"/>
                </a:cubicBezTo>
                <a:lnTo>
                  <a:pt x="9637526" y="3547881"/>
                </a:lnTo>
                <a:cubicBezTo>
                  <a:pt x="9635920" y="3541581"/>
                  <a:pt x="9627804" y="3538612"/>
                  <a:pt x="9622142" y="3540702"/>
                </a:cubicBezTo>
                <a:cubicBezTo>
                  <a:pt x="9619840" y="3541520"/>
                  <a:pt x="9618750" y="3543338"/>
                  <a:pt x="9617508" y="3545034"/>
                </a:cubicBezTo>
                <a:cubicBezTo>
                  <a:pt x="9613208" y="3544549"/>
                  <a:pt x="9608575" y="3546457"/>
                  <a:pt x="9606183" y="3550032"/>
                </a:cubicBezTo>
                <a:cubicBezTo>
                  <a:pt x="9602488" y="3555545"/>
                  <a:pt x="9604335" y="3562420"/>
                  <a:pt x="9609393" y="3566237"/>
                </a:cubicBezTo>
                <a:close/>
                <a:moveTo>
                  <a:pt x="9597249" y="3615882"/>
                </a:moveTo>
                <a:cubicBezTo>
                  <a:pt x="9601064" y="3630845"/>
                  <a:pt x="9623504" y="3622213"/>
                  <a:pt x="9619689" y="3607371"/>
                </a:cubicBezTo>
                <a:cubicBezTo>
                  <a:pt x="9615873" y="3592437"/>
                  <a:pt x="9593434" y="3601070"/>
                  <a:pt x="9597249" y="3615882"/>
                </a:cubicBezTo>
                <a:close/>
                <a:moveTo>
                  <a:pt x="9592222" y="3730469"/>
                </a:moveTo>
                <a:cubicBezTo>
                  <a:pt x="9587528" y="3731014"/>
                  <a:pt x="9583197" y="3731923"/>
                  <a:pt x="9580230" y="3735982"/>
                </a:cubicBezTo>
                <a:cubicBezTo>
                  <a:pt x="9576141" y="3741555"/>
                  <a:pt x="9577414" y="3749097"/>
                  <a:pt x="9582865" y="3753186"/>
                </a:cubicBezTo>
                <a:cubicBezTo>
                  <a:pt x="9586589" y="3756003"/>
                  <a:pt x="9591375" y="3756851"/>
                  <a:pt x="9595825" y="3757942"/>
                </a:cubicBezTo>
                <a:cubicBezTo>
                  <a:pt x="9601913" y="3759456"/>
                  <a:pt x="9609120" y="3755761"/>
                  <a:pt x="9610483" y="3749339"/>
                </a:cubicBezTo>
                <a:cubicBezTo>
                  <a:pt x="9611815" y="3743039"/>
                  <a:pt x="9608424" y="3736284"/>
                  <a:pt x="9601913" y="3734679"/>
                </a:cubicBezTo>
                <a:lnTo>
                  <a:pt x="9601216" y="3734497"/>
                </a:lnTo>
                <a:cubicBezTo>
                  <a:pt x="9598975" y="3731832"/>
                  <a:pt x="9595825" y="3730045"/>
                  <a:pt x="9592222" y="3730469"/>
                </a:cubicBezTo>
                <a:close/>
                <a:moveTo>
                  <a:pt x="9557033" y="3593952"/>
                </a:moveTo>
                <a:cubicBezTo>
                  <a:pt x="9557457" y="3599495"/>
                  <a:pt x="9558759" y="3604978"/>
                  <a:pt x="9563786" y="3608219"/>
                </a:cubicBezTo>
                <a:cubicBezTo>
                  <a:pt x="9567814" y="3610824"/>
                  <a:pt x="9572356" y="3611308"/>
                  <a:pt x="9577020" y="3610369"/>
                </a:cubicBezTo>
                <a:cubicBezTo>
                  <a:pt x="9583016" y="3609158"/>
                  <a:pt x="9587589" y="3602494"/>
                  <a:pt x="9585984" y="3596466"/>
                </a:cubicBezTo>
                <a:cubicBezTo>
                  <a:pt x="9584893" y="3592286"/>
                  <a:pt x="9581835" y="3589136"/>
                  <a:pt x="9578019" y="3587894"/>
                </a:cubicBezTo>
                <a:cubicBezTo>
                  <a:pt x="9576141" y="3585017"/>
                  <a:pt x="9573235" y="3583017"/>
                  <a:pt x="9569237" y="3582836"/>
                </a:cubicBezTo>
                <a:cubicBezTo>
                  <a:pt x="9563575" y="3582563"/>
                  <a:pt x="9556519" y="3587621"/>
                  <a:pt x="9557033" y="3593952"/>
                </a:cubicBezTo>
                <a:close/>
                <a:moveTo>
                  <a:pt x="9527023" y="3797712"/>
                </a:moveTo>
                <a:lnTo>
                  <a:pt x="9524478" y="3793018"/>
                </a:lnTo>
                <a:cubicBezTo>
                  <a:pt x="9521480" y="3787505"/>
                  <a:pt x="9512819" y="3785960"/>
                  <a:pt x="9507853" y="3789534"/>
                </a:cubicBezTo>
                <a:cubicBezTo>
                  <a:pt x="9502221" y="3793593"/>
                  <a:pt x="9501161" y="3800257"/>
                  <a:pt x="9504370" y="3806163"/>
                </a:cubicBezTo>
                <a:lnTo>
                  <a:pt x="9506915" y="3810858"/>
                </a:lnTo>
                <a:cubicBezTo>
                  <a:pt x="9509913" y="3816401"/>
                  <a:pt x="9518573" y="3817916"/>
                  <a:pt x="9523539" y="3814342"/>
                </a:cubicBezTo>
                <a:cubicBezTo>
                  <a:pt x="9529172" y="3810252"/>
                  <a:pt x="9530232" y="3803619"/>
                  <a:pt x="9527023" y="3797712"/>
                </a:cubicBezTo>
                <a:close/>
                <a:moveTo>
                  <a:pt x="9502857" y="3741737"/>
                </a:moveTo>
                <a:lnTo>
                  <a:pt x="9510094" y="3743887"/>
                </a:lnTo>
                <a:cubicBezTo>
                  <a:pt x="9516302" y="3745735"/>
                  <a:pt x="9523146" y="3743554"/>
                  <a:pt x="9525690" y="3737163"/>
                </a:cubicBezTo>
                <a:cubicBezTo>
                  <a:pt x="9527901" y="3731559"/>
                  <a:pt x="9525205" y="3723411"/>
                  <a:pt x="9518967" y="3721564"/>
                </a:cubicBezTo>
                <a:cubicBezTo>
                  <a:pt x="9516544" y="3720837"/>
                  <a:pt x="9514152" y="3720140"/>
                  <a:pt x="9511730" y="3719413"/>
                </a:cubicBezTo>
                <a:cubicBezTo>
                  <a:pt x="9505521" y="3717565"/>
                  <a:pt x="9498677" y="3719746"/>
                  <a:pt x="9496133" y="3726137"/>
                </a:cubicBezTo>
                <a:cubicBezTo>
                  <a:pt x="9493892" y="3731741"/>
                  <a:pt x="9496588" y="3739889"/>
                  <a:pt x="9502857" y="3741737"/>
                </a:cubicBezTo>
                <a:close/>
                <a:moveTo>
                  <a:pt x="9460338" y="3702905"/>
                </a:moveTo>
                <a:lnTo>
                  <a:pt x="9462882" y="3707600"/>
                </a:lnTo>
                <a:cubicBezTo>
                  <a:pt x="9465880" y="3713113"/>
                  <a:pt x="9473209" y="3716202"/>
                  <a:pt x="9478994" y="3712961"/>
                </a:cubicBezTo>
                <a:cubicBezTo>
                  <a:pt x="9484504" y="3709872"/>
                  <a:pt x="9487563" y="3702754"/>
                  <a:pt x="9484353" y="3696847"/>
                </a:cubicBezTo>
                <a:lnTo>
                  <a:pt x="9481809" y="3692152"/>
                </a:lnTo>
                <a:cubicBezTo>
                  <a:pt x="9478811" y="3686639"/>
                  <a:pt x="9471483" y="3683550"/>
                  <a:pt x="9465698" y="3686791"/>
                </a:cubicBezTo>
                <a:cubicBezTo>
                  <a:pt x="9460188" y="3689880"/>
                  <a:pt x="9457129" y="3697029"/>
                  <a:pt x="9460338" y="3702905"/>
                </a:cubicBezTo>
                <a:close/>
                <a:moveTo>
                  <a:pt x="9456917" y="3852870"/>
                </a:moveTo>
                <a:cubicBezTo>
                  <a:pt x="9461156" y="3858686"/>
                  <a:pt x="9467970" y="3858595"/>
                  <a:pt x="9473693" y="3855475"/>
                </a:cubicBezTo>
                <a:lnTo>
                  <a:pt x="9478387" y="3852931"/>
                </a:lnTo>
                <a:cubicBezTo>
                  <a:pt x="9479084" y="3852537"/>
                  <a:pt x="9479720" y="3852083"/>
                  <a:pt x="9480265" y="3851507"/>
                </a:cubicBezTo>
                <a:cubicBezTo>
                  <a:pt x="9478508" y="3854870"/>
                  <a:pt x="9478206" y="3858989"/>
                  <a:pt x="9480204" y="3862412"/>
                </a:cubicBezTo>
                <a:cubicBezTo>
                  <a:pt x="9483294" y="3867743"/>
                  <a:pt x="9489956" y="3870499"/>
                  <a:pt x="9495740" y="3867834"/>
                </a:cubicBezTo>
                <a:cubicBezTo>
                  <a:pt x="9496315" y="3868742"/>
                  <a:pt x="9497072" y="3869590"/>
                  <a:pt x="9497921" y="3870317"/>
                </a:cubicBezTo>
                <a:cubicBezTo>
                  <a:pt x="9495497" y="3871317"/>
                  <a:pt x="9493559" y="3872983"/>
                  <a:pt x="9492317" y="3875073"/>
                </a:cubicBezTo>
                <a:cubicBezTo>
                  <a:pt x="9483505" y="3872741"/>
                  <a:pt x="9472543" y="3881797"/>
                  <a:pt x="9478176" y="3892156"/>
                </a:cubicBezTo>
                <a:cubicBezTo>
                  <a:pt x="9483657" y="3902243"/>
                  <a:pt x="9496557" y="3898517"/>
                  <a:pt x="9499949" y="3890430"/>
                </a:cubicBezTo>
                <a:cubicBezTo>
                  <a:pt x="9505763" y="3892187"/>
                  <a:pt x="9512486" y="3890127"/>
                  <a:pt x="9515121" y="3885432"/>
                </a:cubicBezTo>
                <a:cubicBezTo>
                  <a:pt x="9520784" y="3889007"/>
                  <a:pt x="9527325" y="3891611"/>
                  <a:pt x="9532655" y="3889582"/>
                </a:cubicBezTo>
                <a:cubicBezTo>
                  <a:pt x="9540225" y="3886674"/>
                  <a:pt x="9548493" y="3879435"/>
                  <a:pt x="9550007" y="3871135"/>
                </a:cubicBezTo>
                <a:cubicBezTo>
                  <a:pt x="9558699" y="3872922"/>
                  <a:pt x="9569056" y="3863896"/>
                  <a:pt x="9563544" y="3853718"/>
                </a:cubicBezTo>
                <a:cubicBezTo>
                  <a:pt x="9559002" y="3845328"/>
                  <a:pt x="9549220" y="3846540"/>
                  <a:pt x="9544162" y="3851901"/>
                </a:cubicBezTo>
                <a:cubicBezTo>
                  <a:pt x="9544072" y="3851780"/>
                  <a:pt x="9544011" y="3851598"/>
                  <a:pt x="9543890" y="3851477"/>
                </a:cubicBezTo>
                <a:cubicBezTo>
                  <a:pt x="9545798" y="3847933"/>
                  <a:pt x="9545919" y="3843632"/>
                  <a:pt x="9543799" y="3839755"/>
                </a:cubicBezTo>
                <a:lnTo>
                  <a:pt x="9538712" y="3830365"/>
                </a:lnTo>
                <a:cubicBezTo>
                  <a:pt x="9535714" y="3824852"/>
                  <a:pt x="9527567" y="3822671"/>
                  <a:pt x="9522268" y="3826124"/>
                </a:cubicBezTo>
                <a:cubicBezTo>
                  <a:pt x="9520572" y="3827245"/>
                  <a:pt x="9519239" y="3828669"/>
                  <a:pt x="9518271" y="3830244"/>
                </a:cubicBezTo>
                <a:cubicBezTo>
                  <a:pt x="9516635" y="3829941"/>
                  <a:pt x="9514849" y="3830516"/>
                  <a:pt x="9513153" y="3830577"/>
                </a:cubicBezTo>
                <a:cubicBezTo>
                  <a:pt x="9513092" y="3828850"/>
                  <a:pt x="9512759" y="3827094"/>
                  <a:pt x="9511881" y="3825488"/>
                </a:cubicBezTo>
                <a:cubicBezTo>
                  <a:pt x="9508853" y="3819794"/>
                  <a:pt x="9501342" y="3817431"/>
                  <a:pt x="9495618" y="3820551"/>
                </a:cubicBezTo>
                <a:lnTo>
                  <a:pt x="9486231" y="3825640"/>
                </a:lnTo>
                <a:cubicBezTo>
                  <a:pt x="9482566" y="3827639"/>
                  <a:pt x="9480507" y="3831425"/>
                  <a:pt x="9480174" y="3835423"/>
                </a:cubicBezTo>
                <a:cubicBezTo>
                  <a:pt x="9475904" y="3830486"/>
                  <a:pt x="9469575" y="3830547"/>
                  <a:pt x="9464154" y="3833515"/>
                </a:cubicBezTo>
                <a:lnTo>
                  <a:pt x="9459460" y="3836059"/>
                </a:lnTo>
                <a:cubicBezTo>
                  <a:pt x="9453827" y="3839179"/>
                  <a:pt x="9453464" y="3848115"/>
                  <a:pt x="9456917" y="3852870"/>
                </a:cubicBezTo>
                <a:close/>
                <a:moveTo>
                  <a:pt x="9445046" y="3975696"/>
                </a:moveTo>
                <a:cubicBezTo>
                  <a:pt x="9439262" y="3979513"/>
                  <a:pt x="9438565" y="3986631"/>
                  <a:pt x="9441654" y="3992355"/>
                </a:cubicBezTo>
                <a:lnTo>
                  <a:pt x="9444198" y="3997051"/>
                </a:lnTo>
                <a:cubicBezTo>
                  <a:pt x="9447286" y="4002745"/>
                  <a:pt x="9455765" y="4003775"/>
                  <a:pt x="9460823" y="4000443"/>
                </a:cubicBezTo>
                <a:cubicBezTo>
                  <a:pt x="9466637" y="3996596"/>
                  <a:pt x="9467304" y="3989508"/>
                  <a:pt x="9464215" y="3983784"/>
                </a:cubicBezTo>
                <a:lnTo>
                  <a:pt x="9461671" y="3979089"/>
                </a:lnTo>
                <a:cubicBezTo>
                  <a:pt x="9458613" y="3973394"/>
                  <a:pt x="9450134" y="3972334"/>
                  <a:pt x="9445046" y="3975696"/>
                </a:cubicBezTo>
                <a:close/>
                <a:moveTo>
                  <a:pt x="9423515" y="3663134"/>
                </a:moveTo>
                <a:lnTo>
                  <a:pt x="9430752" y="3665285"/>
                </a:lnTo>
                <a:cubicBezTo>
                  <a:pt x="9436960" y="3667133"/>
                  <a:pt x="9443773" y="3665285"/>
                  <a:pt x="9446469" y="3658863"/>
                </a:cubicBezTo>
                <a:cubicBezTo>
                  <a:pt x="9448770" y="3653411"/>
                  <a:pt x="9446318" y="3644991"/>
                  <a:pt x="9440049" y="3643143"/>
                </a:cubicBezTo>
                <a:lnTo>
                  <a:pt x="9432811" y="3640992"/>
                </a:lnTo>
                <a:cubicBezTo>
                  <a:pt x="9426603" y="3639145"/>
                  <a:pt x="9419789" y="3640962"/>
                  <a:pt x="9417094" y="3647414"/>
                </a:cubicBezTo>
                <a:cubicBezTo>
                  <a:pt x="9414823" y="3652896"/>
                  <a:pt x="9417276" y="3661287"/>
                  <a:pt x="9423515" y="3663134"/>
                </a:cubicBezTo>
                <a:close/>
                <a:moveTo>
                  <a:pt x="9385085" y="3810010"/>
                </a:moveTo>
                <a:cubicBezTo>
                  <a:pt x="9388870" y="3815644"/>
                  <a:pt x="9395684" y="3817189"/>
                  <a:pt x="9401590" y="3813978"/>
                </a:cubicBezTo>
                <a:lnTo>
                  <a:pt x="9406284" y="3811434"/>
                </a:lnTo>
                <a:cubicBezTo>
                  <a:pt x="9411794" y="3808435"/>
                  <a:pt x="9413763" y="3800105"/>
                  <a:pt x="9410250" y="3794926"/>
                </a:cubicBezTo>
                <a:cubicBezTo>
                  <a:pt x="9406465" y="3789292"/>
                  <a:pt x="9399651" y="3787717"/>
                  <a:pt x="9393746" y="3790958"/>
                </a:cubicBezTo>
                <a:lnTo>
                  <a:pt x="9389052" y="3793502"/>
                </a:lnTo>
                <a:cubicBezTo>
                  <a:pt x="9383510" y="3796501"/>
                  <a:pt x="9381572" y="3804831"/>
                  <a:pt x="9385085" y="3810010"/>
                </a:cubicBezTo>
                <a:close/>
                <a:moveTo>
                  <a:pt x="9375485" y="3892944"/>
                </a:moveTo>
                <a:cubicBezTo>
                  <a:pt x="9378513" y="3898457"/>
                  <a:pt x="9385661" y="3901637"/>
                  <a:pt x="9391565" y="3898426"/>
                </a:cubicBezTo>
                <a:lnTo>
                  <a:pt x="9400953" y="3893338"/>
                </a:lnTo>
                <a:cubicBezTo>
                  <a:pt x="9406465" y="3890339"/>
                  <a:pt x="9409645" y="3883100"/>
                  <a:pt x="9406434" y="3877254"/>
                </a:cubicBezTo>
                <a:cubicBezTo>
                  <a:pt x="9403407" y="3871741"/>
                  <a:pt x="9396259" y="3868561"/>
                  <a:pt x="9390355" y="3871771"/>
                </a:cubicBezTo>
                <a:lnTo>
                  <a:pt x="9380966" y="3876860"/>
                </a:lnTo>
                <a:cubicBezTo>
                  <a:pt x="9375455" y="3879859"/>
                  <a:pt x="9372275" y="3887098"/>
                  <a:pt x="9375485" y="3892944"/>
                </a:cubicBezTo>
                <a:close/>
                <a:moveTo>
                  <a:pt x="9373789" y="4164948"/>
                </a:moveTo>
                <a:cubicBezTo>
                  <a:pt x="9369610" y="4159738"/>
                  <a:pt x="9362433" y="4159435"/>
                  <a:pt x="9357254" y="4163161"/>
                </a:cubicBezTo>
                <a:lnTo>
                  <a:pt x="9351228" y="4167462"/>
                </a:lnTo>
                <a:cubicBezTo>
                  <a:pt x="9346050" y="4171157"/>
                  <a:pt x="9345626" y="4179275"/>
                  <a:pt x="9349441" y="4184000"/>
                </a:cubicBezTo>
                <a:cubicBezTo>
                  <a:pt x="9353621" y="4189210"/>
                  <a:pt x="9360798" y="4189483"/>
                  <a:pt x="9365976" y="4185787"/>
                </a:cubicBezTo>
                <a:cubicBezTo>
                  <a:pt x="9367975" y="4184363"/>
                  <a:pt x="9369974" y="4182909"/>
                  <a:pt x="9372002" y="4181486"/>
                </a:cubicBezTo>
                <a:cubicBezTo>
                  <a:pt x="9377151" y="4177791"/>
                  <a:pt x="9377605" y="4169703"/>
                  <a:pt x="9373789" y="4164948"/>
                </a:cubicBezTo>
                <a:close/>
                <a:moveTo>
                  <a:pt x="9353348" y="4119604"/>
                </a:moveTo>
                <a:cubicBezTo>
                  <a:pt x="9355316" y="4114212"/>
                  <a:pt x="9352561" y="4105943"/>
                  <a:pt x="9346322" y="4104489"/>
                </a:cubicBezTo>
                <a:cubicBezTo>
                  <a:pt x="9340872" y="4103247"/>
                  <a:pt x="9335208" y="4102853"/>
                  <a:pt x="9330575" y="4106730"/>
                </a:cubicBezTo>
                <a:cubicBezTo>
                  <a:pt x="9326850" y="4109820"/>
                  <a:pt x="9325064" y="4114030"/>
                  <a:pt x="9324549" y="4118786"/>
                </a:cubicBezTo>
                <a:cubicBezTo>
                  <a:pt x="9323913" y="4124904"/>
                  <a:pt x="9328940" y="4131295"/>
                  <a:pt x="9335208" y="4131568"/>
                </a:cubicBezTo>
                <a:cubicBezTo>
                  <a:pt x="9339569" y="4131780"/>
                  <a:pt x="9343506" y="4129781"/>
                  <a:pt x="9345838" y="4126510"/>
                </a:cubicBezTo>
                <a:cubicBezTo>
                  <a:pt x="9349138" y="4125571"/>
                  <a:pt x="9351955" y="4123360"/>
                  <a:pt x="9353348" y="4119604"/>
                </a:cubicBezTo>
                <a:close/>
                <a:moveTo>
                  <a:pt x="9367036" y="4050724"/>
                </a:moveTo>
                <a:cubicBezTo>
                  <a:pt x="9359678" y="4037185"/>
                  <a:pt x="9337934" y="4047423"/>
                  <a:pt x="9345353" y="4061023"/>
                </a:cubicBezTo>
                <a:cubicBezTo>
                  <a:pt x="9352712" y="4074532"/>
                  <a:pt x="9374426" y="4064324"/>
                  <a:pt x="9367036" y="4050724"/>
                </a:cubicBezTo>
                <a:close/>
                <a:moveTo>
                  <a:pt x="9357254" y="4020162"/>
                </a:moveTo>
                <a:cubicBezTo>
                  <a:pt x="9356891" y="4020101"/>
                  <a:pt x="9356861" y="4020101"/>
                  <a:pt x="9356680" y="4020040"/>
                </a:cubicBezTo>
                <a:cubicBezTo>
                  <a:pt x="9356558" y="4020010"/>
                  <a:pt x="9356528" y="4019980"/>
                  <a:pt x="9356467" y="4019950"/>
                </a:cubicBezTo>
                <a:lnTo>
                  <a:pt x="9356467" y="4019950"/>
                </a:lnTo>
                <a:cubicBezTo>
                  <a:pt x="9356013" y="4019344"/>
                  <a:pt x="9355589" y="4018677"/>
                  <a:pt x="9355255" y="4018041"/>
                </a:cubicBezTo>
                <a:cubicBezTo>
                  <a:pt x="9351986" y="4012438"/>
                  <a:pt x="9343234" y="4012014"/>
                  <a:pt x="9338448" y="4015588"/>
                </a:cubicBezTo>
                <a:cubicBezTo>
                  <a:pt x="9332756" y="4019829"/>
                  <a:pt x="9332725" y="4026765"/>
                  <a:pt x="9335996" y="4032399"/>
                </a:cubicBezTo>
                <a:cubicBezTo>
                  <a:pt x="9339781" y="4038851"/>
                  <a:pt x="9346322" y="4042576"/>
                  <a:pt x="9353530" y="4043909"/>
                </a:cubicBezTo>
                <a:cubicBezTo>
                  <a:pt x="9359707" y="4045091"/>
                  <a:pt x="9366552" y="4040244"/>
                  <a:pt x="9367278" y="4033913"/>
                </a:cubicBezTo>
                <a:cubicBezTo>
                  <a:pt x="9367975" y="4027280"/>
                  <a:pt x="9363886" y="4021404"/>
                  <a:pt x="9357254" y="4020162"/>
                </a:cubicBezTo>
                <a:close/>
                <a:moveTo>
                  <a:pt x="9341446" y="3940893"/>
                </a:moveTo>
                <a:lnTo>
                  <a:pt x="9336753" y="3943437"/>
                </a:lnTo>
                <a:cubicBezTo>
                  <a:pt x="9331241" y="3946436"/>
                  <a:pt x="9329454" y="3954887"/>
                  <a:pt x="9332967" y="3960006"/>
                </a:cubicBezTo>
                <a:cubicBezTo>
                  <a:pt x="9336874" y="3965640"/>
                  <a:pt x="9343628" y="3967003"/>
                  <a:pt x="9349532" y="3963792"/>
                </a:cubicBezTo>
                <a:lnTo>
                  <a:pt x="9354226" y="3961248"/>
                </a:lnTo>
                <a:cubicBezTo>
                  <a:pt x="9359738" y="3958249"/>
                  <a:pt x="9361524" y="3949798"/>
                  <a:pt x="9358011" y="3944679"/>
                </a:cubicBezTo>
                <a:cubicBezTo>
                  <a:pt x="9354105" y="3939045"/>
                  <a:pt x="9347352" y="3937682"/>
                  <a:pt x="9341446" y="3940893"/>
                </a:cubicBezTo>
                <a:close/>
                <a:moveTo>
                  <a:pt x="9311830" y="3921053"/>
                </a:moveTo>
                <a:cubicBezTo>
                  <a:pt x="9314343" y="3926657"/>
                  <a:pt x="9322005" y="3930140"/>
                  <a:pt x="9327728" y="3927051"/>
                </a:cubicBezTo>
                <a:lnTo>
                  <a:pt x="9332422" y="3924506"/>
                </a:lnTo>
                <a:cubicBezTo>
                  <a:pt x="9338116" y="3921416"/>
                  <a:pt x="9341235" y="3914844"/>
                  <a:pt x="9338418" y="3908604"/>
                </a:cubicBezTo>
                <a:cubicBezTo>
                  <a:pt x="9335905" y="3903031"/>
                  <a:pt x="9328243" y="3899517"/>
                  <a:pt x="9322519" y="3902637"/>
                </a:cubicBezTo>
                <a:lnTo>
                  <a:pt x="9317826" y="3905181"/>
                </a:lnTo>
                <a:cubicBezTo>
                  <a:pt x="9312102" y="3908271"/>
                  <a:pt x="9309014" y="3914844"/>
                  <a:pt x="9311830" y="3921053"/>
                </a:cubicBezTo>
                <a:close/>
                <a:moveTo>
                  <a:pt x="9298747" y="4202083"/>
                </a:moveTo>
                <a:cubicBezTo>
                  <a:pt x="9299050" y="4202477"/>
                  <a:pt x="9299413" y="4202750"/>
                  <a:pt x="9299747" y="4203083"/>
                </a:cubicBezTo>
                <a:cubicBezTo>
                  <a:pt x="9300049" y="4204779"/>
                  <a:pt x="9300383" y="4206475"/>
                  <a:pt x="9300837" y="4208141"/>
                </a:cubicBezTo>
                <a:cubicBezTo>
                  <a:pt x="9301412" y="4210231"/>
                  <a:pt x="9302684" y="4212140"/>
                  <a:pt x="9304289" y="4213715"/>
                </a:cubicBezTo>
                <a:cubicBezTo>
                  <a:pt x="9304441" y="4215289"/>
                  <a:pt x="9304804" y="4216774"/>
                  <a:pt x="9305622" y="4217925"/>
                </a:cubicBezTo>
                <a:cubicBezTo>
                  <a:pt x="9308438" y="4221863"/>
                  <a:pt x="9311103" y="4225255"/>
                  <a:pt x="9315706" y="4227224"/>
                </a:cubicBezTo>
                <a:cubicBezTo>
                  <a:pt x="9317766" y="4228102"/>
                  <a:pt x="9319279" y="4228527"/>
                  <a:pt x="9321611" y="4228708"/>
                </a:cubicBezTo>
                <a:cubicBezTo>
                  <a:pt x="9324488" y="4228950"/>
                  <a:pt x="9325124" y="4230586"/>
                  <a:pt x="9321702" y="4227678"/>
                </a:cubicBezTo>
                <a:cubicBezTo>
                  <a:pt x="9326547" y="4231767"/>
                  <a:pt x="9333391" y="4232797"/>
                  <a:pt x="9338358" y="4228102"/>
                </a:cubicBezTo>
                <a:cubicBezTo>
                  <a:pt x="9340720" y="4225861"/>
                  <a:pt x="9342053" y="4222165"/>
                  <a:pt x="9341932" y="4218652"/>
                </a:cubicBezTo>
                <a:cubicBezTo>
                  <a:pt x="9343082" y="4217713"/>
                  <a:pt x="9343991" y="4216592"/>
                  <a:pt x="9344990" y="4215320"/>
                </a:cubicBezTo>
                <a:cubicBezTo>
                  <a:pt x="9345353" y="4214896"/>
                  <a:pt x="9345747" y="4214532"/>
                  <a:pt x="9346171" y="4214139"/>
                </a:cubicBezTo>
                <a:cubicBezTo>
                  <a:pt x="9347928" y="4212867"/>
                  <a:pt x="9349532" y="4211322"/>
                  <a:pt x="9351319" y="4210019"/>
                </a:cubicBezTo>
                <a:cubicBezTo>
                  <a:pt x="9357830" y="4205173"/>
                  <a:pt x="9355377" y="4196601"/>
                  <a:pt x="9349926" y="4192330"/>
                </a:cubicBezTo>
                <a:cubicBezTo>
                  <a:pt x="9347685" y="4190210"/>
                  <a:pt x="9344627" y="4189089"/>
                  <a:pt x="9341083" y="4189664"/>
                </a:cubicBezTo>
                <a:cubicBezTo>
                  <a:pt x="9340780" y="4189664"/>
                  <a:pt x="9340478" y="4189634"/>
                  <a:pt x="9340144" y="4189634"/>
                </a:cubicBezTo>
                <a:cubicBezTo>
                  <a:pt x="9345808" y="4181577"/>
                  <a:pt x="9339933" y="4167492"/>
                  <a:pt x="9328273" y="4171218"/>
                </a:cubicBezTo>
                <a:cubicBezTo>
                  <a:pt x="9320551" y="4173702"/>
                  <a:pt x="9311345" y="4175186"/>
                  <a:pt x="9305349" y="4181092"/>
                </a:cubicBezTo>
                <a:cubicBezTo>
                  <a:pt x="9304562" y="4181880"/>
                  <a:pt x="9303896" y="4182728"/>
                  <a:pt x="9303260" y="4183576"/>
                </a:cubicBezTo>
                <a:lnTo>
                  <a:pt x="9300443" y="4185575"/>
                </a:lnTo>
                <a:cubicBezTo>
                  <a:pt x="9295265" y="4189240"/>
                  <a:pt x="9294902" y="4197388"/>
                  <a:pt x="9298747" y="4202083"/>
                </a:cubicBezTo>
                <a:close/>
                <a:moveTo>
                  <a:pt x="9301503" y="4295679"/>
                </a:moveTo>
                <a:cubicBezTo>
                  <a:pt x="9316463" y="4298193"/>
                  <a:pt x="9320521" y="4274991"/>
                  <a:pt x="9305591" y="4272507"/>
                </a:cubicBezTo>
                <a:cubicBezTo>
                  <a:pt x="9290632" y="4269993"/>
                  <a:pt x="9286574" y="4293165"/>
                  <a:pt x="9301503" y="4295679"/>
                </a:cubicBezTo>
                <a:close/>
                <a:moveTo>
                  <a:pt x="9292115" y="4359682"/>
                </a:moveTo>
                <a:cubicBezTo>
                  <a:pt x="9290116" y="4361106"/>
                  <a:pt x="9288118" y="4362559"/>
                  <a:pt x="9286119" y="4363983"/>
                </a:cubicBezTo>
                <a:cubicBezTo>
                  <a:pt x="9281093" y="4367557"/>
                  <a:pt x="9281335" y="4376523"/>
                  <a:pt x="9285453" y="4380612"/>
                </a:cubicBezTo>
                <a:cubicBezTo>
                  <a:pt x="9290450" y="4385580"/>
                  <a:pt x="9296688" y="4385125"/>
                  <a:pt x="9302079" y="4381279"/>
                </a:cubicBezTo>
                <a:lnTo>
                  <a:pt x="9308105" y="4376978"/>
                </a:lnTo>
                <a:cubicBezTo>
                  <a:pt x="9313132" y="4373373"/>
                  <a:pt x="9312890" y="4364407"/>
                  <a:pt x="9308772" y="4360348"/>
                </a:cubicBezTo>
                <a:cubicBezTo>
                  <a:pt x="9303714" y="4355411"/>
                  <a:pt x="9297475" y="4355865"/>
                  <a:pt x="9292115" y="4359682"/>
                </a:cubicBezTo>
                <a:close/>
                <a:moveTo>
                  <a:pt x="9257622" y="4206263"/>
                </a:moveTo>
                <a:cubicBezTo>
                  <a:pt x="9258319" y="4212563"/>
                  <a:pt x="9265436" y="4216774"/>
                  <a:pt x="9271341" y="4215683"/>
                </a:cubicBezTo>
                <a:cubicBezTo>
                  <a:pt x="9276792" y="4214653"/>
                  <a:pt x="9279972" y="4210292"/>
                  <a:pt x="9280578" y="4205233"/>
                </a:cubicBezTo>
                <a:cubicBezTo>
                  <a:pt x="9284484" y="4203598"/>
                  <a:pt x="9287421" y="4200266"/>
                  <a:pt x="9287785" y="4195541"/>
                </a:cubicBezTo>
                <a:cubicBezTo>
                  <a:pt x="9288239" y="4189664"/>
                  <a:pt x="9283333" y="4182819"/>
                  <a:pt x="9276943" y="4182909"/>
                </a:cubicBezTo>
                <a:cubicBezTo>
                  <a:pt x="9270735" y="4183031"/>
                  <a:pt x="9264618" y="4184636"/>
                  <a:pt x="9260802" y="4189998"/>
                </a:cubicBezTo>
                <a:cubicBezTo>
                  <a:pt x="9257351" y="4194905"/>
                  <a:pt x="9256957" y="4200508"/>
                  <a:pt x="9257622" y="4206263"/>
                </a:cubicBezTo>
                <a:close/>
                <a:moveTo>
                  <a:pt x="9241936" y="4296527"/>
                </a:moveTo>
                <a:lnTo>
                  <a:pt x="9241058" y="4301677"/>
                </a:lnTo>
                <a:cubicBezTo>
                  <a:pt x="9239998" y="4307947"/>
                  <a:pt x="9246600" y="4313671"/>
                  <a:pt x="9252354" y="4313883"/>
                </a:cubicBezTo>
                <a:cubicBezTo>
                  <a:pt x="9259349" y="4314156"/>
                  <a:pt x="9263528" y="4308855"/>
                  <a:pt x="9264557" y="4302555"/>
                </a:cubicBezTo>
                <a:lnTo>
                  <a:pt x="9265406" y="4297406"/>
                </a:lnTo>
                <a:cubicBezTo>
                  <a:pt x="9266466" y="4291105"/>
                  <a:pt x="9259894" y="4285411"/>
                  <a:pt x="9254110" y="4285169"/>
                </a:cubicBezTo>
                <a:cubicBezTo>
                  <a:pt x="9247145" y="4284926"/>
                  <a:pt x="9242996" y="4290227"/>
                  <a:pt x="9241936" y="4296527"/>
                </a:cubicBezTo>
                <a:close/>
                <a:moveTo>
                  <a:pt x="9215499" y="4263784"/>
                </a:moveTo>
                <a:cubicBezTo>
                  <a:pt x="9214500" y="4269842"/>
                  <a:pt x="9218437" y="4276627"/>
                  <a:pt x="9224826" y="4277566"/>
                </a:cubicBezTo>
                <a:cubicBezTo>
                  <a:pt x="9231003" y="4278475"/>
                  <a:pt x="9237514" y="4274749"/>
                  <a:pt x="9238605" y="4268236"/>
                </a:cubicBezTo>
                <a:lnTo>
                  <a:pt x="9241179" y="4252758"/>
                </a:lnTo>
                <a:cubicBezTo>
                  <a:pt x="9242209" y="4246700"/>
                  <a:pt x="9238272" y="4239915"/>
                  <a:pt x="9231852" y="4238977"/>
                </a:cubicBezTo>
                <a:cubicBezTo>
                  <a:pt x="9225674" y="4238068"/>
                  <a:pt x="9219163" y="4241824"/>
                  <a:pt x="9218072" y="4248306"/>
                </a:cubicBezTo>
                <a:lnTo>
                  <a:pt x="9215499" y="4263784"/>
                </a:lnTo>
                <a:close/>
                <a:moveTo>
                  <a:pt x="9214863" y="4343022"/>
                </a:moveTo>
                <a:cubicBezTo>
                  <a:pt x="9208957" y="4345355"/>
                  <a:pt x="9205929" y="4352412"/>
                  <a:pt x="9208261" y="4358289"/>
                </a:cubicBezTo>
                <a:cubicBezTo>
                  <a:pt x="9210623" y="4364255"/>
                  <a:pt x="9217588" y="4367224"/>
                  <a:pt x="9223524" y="4364892"/>
                </a:cubicBezTo>
                <a:lnTo>
                  <a:pt x="9230398" y="4362196"/>
                </a:lnTo>
                <a:cubicBezTo>
                  <a:pt x="9236334" y="4359894"/>
                  <a:pt x="9239332" y="4352806"/>
                  <a:pt x="9236999" y="4346930"/>
                </a:cubicBezTo>
                <a:cubicBezTo>
                  <a:pt x="9234638" y="4340962"/>
                  <a:pt x="9227673" y="4337994"/>
                  <a:pt x="9221707" y="4340327"/>
                </a:cubicBezTo>
                <a:lnTo>
                  <a:pt x="9214863" y="4343022"/>
                </a:lnTo>
                <a:close/>
                <a:moveTo>
                  <a:pt x="9202022" y="4231313"/>
                </a:moveTo>
                <a:cubicBezTo>
                  <a:pt x="9216952" y="4233797"/>
                  <a:pt x="9218830" y="4210322"/>
                  <a:pt x="9203961" y="4207839"/>
                </a:cubicBezTo>
                <a:cubicBezTo>
                  <a:pt x="9189031" y="4205355"/>
                  <a:pt x="9187153" y="4228829"/>
                  <a:pt x="9202022" y="4231313"/>
                </a:cubicBezTo>
                <a:close/>
                <a:moveTo>
                  <a:pt x="9162291" y="4363347"/>
                </a:moveTo>
                <a:cubicBezTo>
                  <a:pt x="9162200" y="4363529"/>
                  <a:pt x="9162170" y="4363619"/>
                  <a:pt x="9162109" y="4363740"/>
                </a:cubicBezTo>
                <a:cubicBezTo>
                  <a:pt x="9162079" y="4363771"/>
                  <a:pt x="9162049" y="4363801"/>
                  <a:pt x="9162019" y="4363862"/>
                </a:cubicBezTo>
                <a:cubicBezTo>
                  <a:pt x="9161958" y="4363892"/>
                  <a:pt x="9161958" y="4363892"/>
                  <a:pt x="9161898" y="4363923"/>
                </a:cubicBezTo>
                <a:cubicBezTo>
                  <a:pt x="9161170" y="4364225"/>
                  <a:pt x="9160444" y="4364468"/>
                  <a:pt x="9159687" y="4364619"/>
                </a:cubicBezTo>
                <a:cubicBezTo>
                  <a:pt x="9153570" y="4366315"/>
                  <a:pt x="9151026" y="4374584"/>
                  <a:pt x="9153236" y="4379976"/>
                </a:cubicBezTo>
                <a:cubicBezTo>
                  <a:pt x="9155871" y="4386397"/>
                  <a:pt x="9162412" y="4388124"/>
                  <a:pt x="9168591" y="4386428"/>
                </a:cubicBezTo>
                <a:cubicBezTo>
                  <a:pt x="9175646" y="4384459"/>
                  <a:pt x="9180855" y="4379219"/>
                  <a:pt x="9183913" y="4372737"/>
                </a:cubicBezTo>
                <a:cubicBezTo>
                  <a:pt x="9186548" y="4367163"/>
                  <a:pt x="9183610" y="4359470"/>
                  <a:pt x="9177827" y="4357228"/>
                </a:cubicBezTo>
                <a:cubicBezTo>
                  <a:pt x="9171679" y="4354896"/>
                  <a:pt x="9165107" y="4357380"/>
                  <a:pt x="9162291" y="4363347"/>
                </a:cubicBezTo>
                <a:close/>
                <a:moveTo>
                  <a:pt x="9151208" y="4361863"/>
                </a:moveTo>
                <a:cubicBezTo>
                  <a:pt x="9165047" y="4367921"/>
                  <a:pt x="9171467" y="4345234"/>
                  <a:pt x="9157779" y="4339236"/>
                </a:cubicBezTo>
                <a:cubicBezTo>
                  <a:pt x="9143910" y="4333178"/>
                  <a:pt x="9137520" y="4355865"/>
                  <a:pt x="9151208" y="4361863"/>
                </a:cubicBezTo>
                <a:close/>
                <a:moveTo>
                  <a:pt x="9147271" y="4457306"/>
                </a:moveTo>
                <a:lnTo>
                  <a:pt x="9152055" y="4459396"/>
                </a:lnTo>
                <a:cubicBezTo>
                  <a:pt x="9157688" y="4461880"/>
                  <a:pt x="9165198" y="4459851"/>
                  <a:pt x="9167742" y="4453853"/>
                </a:cubicBezTo>
                <a:cubicBezTo>
                  <a:pt x="9169286" y="4450188"/>
                  <a:pt x="9168862" y="4446008"/>
                  <a:pt x="9166924" y="4442676"/>
                </a:cubicBezTo>
                <a:cubicBezTo>
                  <a:pt x="9168045" y="4442101"/>
                  <a:pt x="9169286" y="4441646"/>
                  <a:pt x="9170135" y="4440677"/>
                </a:cubicBezTo>
                <a:cubicBezTo>
                  <a:pt x="9174162" y="4440374"/>
                  <a:pt x="9177978" y="4438254"/>
                  <a:pt x="9179734" y="4434286"/>
                </a:cubicBezTo>
                <a:lnTo>
                  <a:pt x="9180855" y="4431742"/>
                </a:lnTo>
                <a:cubicBezTo>
                  <a:pt x="9181309" y="4431984"/>
                  <a:pt x="9181551" y="4432378"/>
                  <a:pt x="9182066" y="4432590"/>
                </a:cubicBezTo>
                <a:cubicBezTo>
                  <a:pt x="9195936" y="4438678"/>
                  <a:pt x="9204142" y="4416597"/>
                  <a:pt x="9190273" y="4410508"/>
                </a:cubicBezTo>
                <a:cubicBezTo>
                  <a:pt x="9184549" y="4407994"/>
                  <a:pt x="9179886" y="4410417"/>
                  <a:pt x="9177251" y="4414386"/>
                </a:cubicBezTo>
                <a:cubicBezTo>
                  <a:pt x="9176948" y="4414204"/>
                  <a:pt x="9176736" y="4413901"/>
                  <a:pt x="9176403" y="4413749"/>
                </a:cubicBezTo>
                <a:cubicBezTo>
                  <a:pt x="9174556" y="4412962"/>
                  <a:pt x="9172497" y="4412659"/>
                  <a:pt x="9170468" y="4412780"/>
                </a:cubicBezTo>
                <a:cubicBezTo>
                  <a:pt x="9170407" y="4408903"/>
                  <a:pt x="9168681" y="4405268"/>
                  <a:pt x="9164835" y="4403057"/>
                </a:cubicBezTo>
                <a:cubicBezTo>
                  <a:pt x="9159778" y="4400149"/>
                  <a:pt x="9151329" y="4401542"/>
                  <a:pt x="9148754" y="4407419"/>
                </a:cubicBezTo>
                <a:lnTo>
                  <a:pt x="9146665" y="4412205"/>
                </a:lnTo>
                <a:cubicBezTo>
                  <a:pt x="9144121" y="4418020"/>
                  <a:pt x="9145060" y="4424835"/>
                  <a:pt x="9150995" y="4428258"/>
                </a:cubicBezTo>
                <a:cubicBezTo>
                  <a:pt x="9151208" y="4428379"/>
                  <a:pt x="9151450" y="4428440"/>
                  <a:pt x="9151662" y="4428561"/>
                </a:cubicBezTo>
                <a:cubicBezTo>
                  <a:pt x="9151147" y="4430742"/>
                  <a:pt x="9151268" y="4433014"/>
                  <a:pt x="9151844" y="4435225"/>
                </a:cubicBezTo>
                <a:cubicBezTo>
                  <a:pt x="9147604" y="4435407"/>
                  <a:pt x="9143455" y="4437497"/>
                  <a:pt x="9141699" y="4441616"/>
                </a:cubicBezTo>
                <a:cubicBezTo>
                  <a:pt x="9139306" y="4447341"/>
                  <a:pt x="9141244" y="4454671"/>
                  <a:pt x="9147271" y="4457306"/>
                </a:cubicBezTo>
                <a:close/>
                <a:moveTo>
                  <a:pt x="9134067" y="4491443"/>
                </a:moveTo>
                <a:cubicBezTo>
                  <a:pt x="9140730" y="4493260"/>
                  <a:pt x="9146211" y="4489898"/>
                  <a:pt x="9148876" y="4483840"/>
                </a:cubicBezTo>
                <a:lnTo>
                  <a:pt x="9150966" y="4479054"/>
                </a:lnTo>
                <a:cubicBezTo>
                  <a:pt x="9153449" y="4473390"/>
                  <a:pt x="9149088" y="4465787"/>
                  <a:pt x="9143364" y="4464243"/>
                </a:cubicBezTo>
                <a:cubicBezTo>
                  <a:pt x="9136702" y="4462395"/>
                  <a:pt x="9131221" y="4465787"/>
                  <a:pt x="9128555" y="4471845"/>
                </a:cubicBezTo>
                <a:lnTo>
                  <a:pt x="9126466" y="4476631"/>
                </a:lnTo>
                <a:cubicBezTo>
                  <a:pt x="9123983" y="4482265"/>
                  <a:pt x="9128374" y="4489868"/>
                  <a:pt x="9134067" y="4491443"/>
                </a:cubicBezTo>
                <a:close/>
                <a:moveTo>
                  <a:pt x="9109871" y="4514130"/>
                </a:moveTo>
                <a:cubicBezTo>
                  <a:pt x="9103329" y="4514766"/>
                  <a:pt x="9096697" y="4516675"/>
                  <a:pt x="9093791" y="4521460"/>
                </a:cubicBezTo>
                <a:cubicBezTo>
                  <a:pt x="9089672" y="4528276"/>
                  <a:pt x="9087643" y="4538847"/>
                  <a:pt x="9091429" y="4546177"/>
                </a:cubicBezTo>
                <a:cubicBezTo>
                  <a:pt x="9083645" y="4549993"/>
                  <a:pt x="9081011" y="4563230"/>
                  <a:pt x="9091429" y="4567774"/>
                </a:cubicBezTo>
                <a:cubicBezTo>
                  <a:pt x="9099999" y="4571529"/>
                  <a:pt x="9106843" y="4564715"/>
                  <a:pt x="9107539" y="4557536"/>
                </a:cubicBezTo>
                <a:cubicBezTo>
                  <a:pt x="9107690" y="4557566"/>
                  <a:pt x="9107842" y="4557657"/>
                  <a:pt x="9107994" y="4557717"/>
                </a:cubicBezTo>
                <a:cubicBezTo>
                  <a:pt x="9108629" y="4561595"/>
                  <a:pt x="9111143" y="4564987"/>
                  <a:pt x="9115110" y="4566744"/>
                </a:cubicBezTo>
                <a:lnTo>
                  <a:pt x="9124680" y="4570954"/>
                </a:lnTo>
                <a:cubicBezTo>
                  <a:pt x="9128828" y="4572771"/>
                  <a:pt x="9134037" y="4571469"/>
                  <a:pt x="9137307" y="4568349"/>
                </a:cubicBezTo>
                <a:cubicBezTo>
                  <a:pt x="9135642" y="4573983"/>
                  <a:pt x="9137671" y="4580223"/>
                  <a:pt x="9145120" y="4581465"/>
                </a:cubicBezTo>
                <a:cubicBezTo>
                  <a:pt x="9146150" y="4581646"/>
                  <a:pt x="9147029" y="4581344"/>
                  <a:pt x="9147968" y="4581283"/>
                </a:cubicBezTo>
                <a:cubicBezTo>
                  <a:pt x="9148210" y="4582161"/>
                  <a:pt x="9148300" y="4583040"/>
                  <a:pt x="9148785" y="4583888"/>
                </a:cubicBezTo>
                <a:cubicBezTo>
                  <a:pt x="9151631" y="4588947"/>
                  <a:pt x="9159596" y="4592127"/>
                  <a:pt x="9164805" y="4588431"/>
                </a:cubicBezTo>
                <a:lnTo>
                  <a:pt x="9170831" y="4584130"/>
                </a:lnTo>
                <a:cubicBezTo>
                  <a:pt x="9171497" y="4583646"/>
                  <a:pt x="9171982" y="4583040"/>
                  <a:pt x="9172557" y="4582464"/>
                </a:cubicBezTo>
                <a:cubicBezTo>
                  <a:pt x="9172709" y="4584312"/>
                  <a:pt x="9172769" y="4586190"/>
                  <a:pt x="9173890" y="4587856"/>
                </a:cubicBezTo>
                <a:cubicBezTo>
                  <a:pt x="9177312" y="4593005"/>
                  <a:pt x="9185004" y="4594853"/>
                  <a:pt x="9190182" y="4591158"/>
                </a:cubicBezTo>
                <a:lnTo>
                  <a:pt x="9196208" y="4586857"/>
                </a:lnTo>
                <a:cubicBezTo>
                  <a:pt x="9201387" y="4583161"/>
                  <a:pt x="9203113" y="4575982"/>
                  <a:pt x="9199510" y="4570530"/>
                </a:cubicBezTo>
                <a:cubicBezTo>
                  <a:pt x="9196087" y="4565350"/>
                  <a:pt x="9188396" y="4563533"/>
                  <a:pt x="9183187" y="4567228"/>
                </a:cubicBezTo>
                <a:lnTo>
                  <a:pt x="9179250" y="4570045"/>
                </a:lnTo>
                <a:cubicBezTo>
                  <a:pt x="9184307" y="4563866"/>
                  <a:pt x="9183944" y="4553628"/>
                  <a:pt x="9174162" y="4551993"/>
                </a:cubicBezTo>
                <a:cubicBezTo>
                  <a:pt x="9165835" y="4550599"/>
                  <a:pt x="9160110" y="4557142"/>
                  <a:pt x="9159293" y="4563594"/>
                </a:cubicBezTo>
                <a:lnTo>
                  <a:pt x="9158990" y="4563806"/>
                </a:lnTo>
                <a:cubicBezTo>
                  <a:pt x="9157749" y="4561383"/>
                  <a:pt x="9155477" y="4559474"/>
                  <a:pt x="9151753" y="4558868"/>
                </a:cubicBezTo>
                <a:cubicBezTo>
                  <a:pt x="9146695" y="4558020"/>
                  <a:pt x="9142668" y="4560201"/>
                  <a:pt x="9140033" y="4563412"/>
                </a:cubicBezTo>
                <a:cubicBezTo>
                  <a:pt x="9140426" y="4561837"/>
                  <a:pt x="9140699" y="4560262"/>
                  <a:pt x="9140548" y="4558747"/>
                </a:cubicBezTo>
                <a:cubicBezTo>
                  <a:pt x="9143637" y="4557172"/>
                  <a:pt x="9146393" y="4554900"/>
                  <a:pt x="9148573" y="4551629"/>
                </a:cubicBezTo>
                <a:cubicBezTo>
                  <a:pt x="9151995" y="4546571"/>
                  <a:pt x="9152540" y="4540846"/>
                  <a:pt x="9151147" y="4535515"/>
                </a:cubicBezTo>
                <a:cubicBezTo>
                  <a:pt x="9152479" y="4534455"/>
                  <a:pt x="9153600" y="4533092"/>
                  <a:pt x="9154357" y="4531395"/>
                </a:cubicBezTo>
                <a:lnTo>
                  <a:pt x="9156447" y="4526609"/>
                </a:lnTo>
                <a:cubicBezTo>
                  <a:pt x="9157022" y="4525307"/>
                  <a:pt x="9157325" y="4523883"/>
                  <a:pt x="9157385" y="4522429"/>
                </a:cubicBezTo>
                <a:cubicBezTo>
                  <a:pt x="9158293" y="4526731"/>
                  <a:pt x="9161928" y="4530638"/>
                  <a:pt x="9165864" y="4531789"/>
                </a:cubicBezTo>
                <a:cubicBezTo>
                  <a:pt x="9172648" y="4533728"/>
                  <a:pt x="9177857" y="4529548"/>
                  <a:pt x="9180431" y="4523702"/>
                </a:cubicBezTo>
                <a:lnTo>
                  <a:pt x="9182521" y="4518916"/>
                </a:lnTo>
                <a:cubicBezTo>
                  <a:pt x="9185064" y="4513100"/>
                  <a:pt x="9179976" y="4505952"/>
                  <a:pt x="9174465" y="4504377"/>
                </a:cubicBezTo>
                <a:cubicBezTo>
                  <a:pt x="9167681" y="4502438"/>
                  <a:pt x="9162473" y="4506588"/>
                  <a:pt x="9159899" y="4512434"/>
                </a:cubicBezTo>
                <a:lnTo>
                  <a:pt x="9157809" y="4517220"/>
                </a:lnTo>
                <a:cubicBezTo>
                  <a:pt x="9157506" y="4517947"/>
                  <a:pt x="9157294" y="4518704"/>
                  <a:pt x="9157204" y="4519461"/>
                </a:cubicBezTo>
                <a:cubicBezTo>
                  <a:pt x="9156538" y="4515796"/>
                  <a:pt x="9154327" y="4512464"/>
                  <a:pt x="9150723" y="4510980"/>
                </a:cubicBezTo>
                <a:cubicBezTo>
                  <a:pt x="9145120" y="4508678"/>
                  <a:pt x="9138307" y="4510586"/>
                  <a:pt x="9135460" y="4516099"/>
                </a:cubicBezTo>
                <a:cubicBezTo>
                  <a:pt x="9134461" y="4515736"/>
                  <a:pt x="9133370" y="4515554"/>
                  <a:pt x="9132281" y="4515493"/>
                </a:cubicBezTo>
                <a:cubicBezTo>
                  <a:pt x="9135187" y="4510465"/>
                  <a:pt x="9134734" y="4504074"/>
                  <a:pt x="9127889" y="4501045"/>
                </a:cubicBezTo>
                <a:cubicBezTo>
                  <a:pt x="9117866" y="4496683"/>
                  <a:pt x="9108660" y="4506285"/>
                  <a:pt x="9109871" y="4514130"/>
                </a:cubicBezTo>
                <a:close/>
                <a:moveTo>
                  <a:pt x="9110779" y="4387094"/>
                </a:moveTo>
                <a:cubicBezTo>
                  <a:pt x="9105419" y="4384307"/>
                  <a:pt x="9097485" y="4386276"/>
                  <a:pt x="9094911" y="4392153"/>
                </a:cubicBezTo>
                <a:lnTo>
                  <a:pt x="9092822" y="4396939"/>
                </a:lnTo>
                <a:cubicBezTo>
                  <a:pt x="9090277" y="4402754"/>
                  <a:pt x="9091973" y="4409721"/>
                  <a:pt x="9097879" y="4412780"/>
                </a:cubicBezTo>
                <a:cubicBezTo>
                  <a:pt x="9103239" y="4415567"/>
                  <a:pt x="9111173" y="4413598"/>
                  <a:pt x="9113747" y="4407722"/>
                </a:cubicBezTo>
                <a:lnTo>
                  <a:pt x="9115837" y="4402936"/>
                </a:lnTo>
                <a:cubicBezTo>
                  <a:pt x="9118350" y="4397151"/>
                  <a:pt x="9116685" y="4390154"/>
                  <a:pt x="9110779" y="4387094"/>
                </a:cubicBezTo>
                <a:close/>
                <a:moveTo>
                  <a:pt x="9098969" y="4311975"/>
                </a:moveTo>
                <a:lnTo>
                  <a:pt x="9092065" y="4314671"/>
                </a:lnTo>
                <a:cubicBezTo>
                  <a:pt x="9086159" y="4317003"/>
                  <a:pt x="9083737" y="4324758"/>
                  <a:pt x="9086280" y="4330270"/>
                </a:cubicBezTo>
                <a:cubicBezTo>
                  <a:pt x="9089067" y="4336359"/>
                  <a:pt x="9095941" y="4338388"/>
                  <a:pt x="9101877" y="4336055"/>
                </a:cubicBezTo>
                <a:lnTo>
                  <a:pt x="9108751" y="4333360"/>
                </a:lnTo>
                <a:cubicBezTo>
                  <a:pt x="9114686" y="4331058"/>
                  <a:pt x="9117078" y="4323304"/>
                  <a:pt x="9114535" y="4317761"/>
                </a:cubicBezTo>
                <a:cubicBezTo>
                  <a:pt x="9111810" y="4311703"/>
                  <a:pt x="9104904" y="4309673"/>
                  <a:pt x="9098969" y="4311975"/>
                </a:cubicBezTo>
                <a:close/>
                <a:moveTo>
                  <a:pt x="9085341" y="4275991"/>
                </a:moveTo>
                <a:cubicBezTo>
                  <a:pt x="9089520" y="4277263"/>
                  <a:pt x="9093821" y="4276294"/>
                  <a:pt x="9096910" y="4273658"/>
                </a:cubicBezTo>
                <a:cubicBezTo>
                  <a:pt x="9100362" y="4273568"/>
                  <a:pt x="9103602" y="4272114"/>
                  <a:pt x="9105874" y="4268782"/>
                </a:cubicBezTo>
                <a:cubicBezTo>
                  <a:pt x="9109083" y="4264026"/>
                  <a:pt x="9108447" y="4255333"/>
                  <a:pt x="9102754" y="4252425"/>
                </a:cubicBezTo>
                <a:cubicBezTo>
                  <a:pt x="9097757" y="4249881"/>
                  <a:pt x="9092367" y="4248094"/>
                  <a:pt x="9086947" y="4250729"/>
                </a:cubicBezTo>
                <a:cubicBezTo>
                  <a:pt x="9082585" y="4252819"/>
                  <a:pt x="9079800" y="4256454"/>
                  <a:pt x="9078134" y="4260937"/>
                </a:cubicBezTo>
                <a:cubicBezTo>
                  <a:pt x="9075984" y="4266752"/>
                  <a:pt x="9079315" y="4274173"/>
                  <a:pt x="9085341" y="4275991"/>
                </a:cubicBezTo>
                <a:close/>
                <a:moveTo>
                  <a:pt x="9032739" y="4335419"/>
                </a:moveTo>
                <a:cubicBezTo>
                  <a:pt x="9032952" y="4335874"/>
                  <a:pt x="9033225" y="4336238"/>
                  <a:pt x="9033467" y="4336631"/>
                </a:cubicBezTo>
                <a:cubicBezTo>
                  <a:pt x="9033315" y="4338358"/>
                  <a:pt x="9033254" y="4340084"/>
                  <a:pt x="9033285" y="4341811"/>
                </a:cubicBezTo>
                <a:cubicBezTo>
                  <a:pt x="9033315" y="4343992"/>
                  <a:pt x="9034102" y="4346172"/>
                  <a:pt x="9035284" y="4348081"/>
                </a:cubicBezTo>
                <a:cubicBezTo>
                  <a:pt x="9035041" y="4349626"/>
                  <a:pt x="9035041" y="4351170"/>
                  <a:pt x="9035556" y="4352503"/>
                </a:cubicBezTo>
                <a:cubicBezTo>
                  <a:pt x="9037312" y="4357016"/>
                  <a:pt x="9039099" y="4360954"/>
                  <a:pt x="9043036" y="4363983"/>
                </a:cubicBezTo>
                <a:cubicBezTo>
                  <a:pt x="9044792" y="4365316"/>
                  <a:pt x="9046185" y="4366103"/>
                  <a:pt x="9048396" y="4366891"/>
                </a:cubicBezTo>
                <a:cubicBezTo>
                  <a:pt x="9051121" y="4367830"/>
                  <a:pt x="9051334" y="4369556"/>
                  <a:pt x="9048729" y="4365891"/>
                </a:cubicBezTo>
                <a:cubicBezTo>
                  <a:pt x="9052423" y="4371041"/>
                  <a:pt x="9058814" y="4373736"/>
                  <a:pt x="9064749" y="4370374"/>
                </a:cubicBezTo>
                <a:cubicBezTo>
                  <a:pt x="9067595" y="4368769"/>
                  <a:pt x="9069806" y="4365528"/>
                  <a:pt x="9070533" y="4362075"/>
                </a:cubicBezTo>
                <a:cubicBezTo>
                  <a:pt x="9071866" y="4361439"/>
                  <a:pt x="9073046" y="4360591"/>
                  <a:pt x="9074319" y="4359560"/>
                </a:cubicBezTo>
                <a:cubicBezTo>
                  <a:pt x="9074772" y="4359258"/>
                  <a:pt x="9075258" y="4358985"/>
                  <a:pt x="9075742" y="4358712"/>
                </a:cubicBezTo>
                <a:cubicBezTo>
                  <a:pt x="9077770" y="4357895"/>
                  <a:pt x="9079708" y="4356804"/>
                  <a:pt x="9081738" y="4355956"/>
                </a:cubicBezTo>
                <a:cubicBezTo>
                  <a:pt x="9089248" y="4352867"/>
                  <a:pt x="9088975" y="4343961"/>
                  <a:pt x="9084705" y="4338449"/>
                </a:cubicBezTo>
                <a:cubicBezTo>
                  <a:pt x="9083071" y="4335874"/>
                  <a:pt x="9080375" y="4333996"/>
                  <a:pt x="9076802" y="4333693"/>
                </a:cubicBezTo>
                <a:cubicBezTo>
                  <a:pt x="9076499" y="4333602"/>
                  <a:pt x="9076196" y="4333542"/>
                  <a:pt x="9075923" y="4333451"/>
                </a:cubicBezTo>
                <a:cubicBezTo>
                  <a:pt x="9083373" y="4327059"/>
                  <a:pt x="9081133" y="4311945"/>
                  <a:pt x="9068928" y="4312702"/>
                </a:cubicBezTo>
                <a:cubicBezTo>
                  <a:pt x="9060842" y="4313217"/>
                  <a:pt x="9051545" y="4312399"/>
                  <a:pt x="9044308" y="4316640"/>
                </a:cubicBezTo>
                <a:cubicBezTo>
                  <a:pt x="9043339" y="4317215"/>
                  <a:pt x="9042491" y="4317851"/>
                  <a:pt x="9041673" y="4318518"/>
                </a:cubicBezTo>
                <a:lnTo>
                  <a:pt x="9038463" y="4319790"/>
                </a:lnTo>
                <a:cubicBezTo>
                  <a:pt x="9032497" y="4322092"/>
                  <a:pt x="9030166" y="4329907"/>
                  <a:pt x="9032739" y="4335419"/>
                </a:cubicBezTo>
                <a:close/>
                <a:moveTo>
                  <a:pt x="9036646" y="4408812"/>
                </a:moveTo>
                <a:cubicBezTo>
                  <a:pt x="9050456" y="4414870"/>
                  <a:pt x="9061599" y="4394121"/>
                  <a:pt x="9047700" y="4388033"/>
                </a:cubicBezTo>
                <a:cubicBezTo>
                  <a:pt x="9033890" y="4381975"/>
                  <a:pt x="9022777" y="4402724"/>
                  <a:pt x="9036646" y="4408812"/>
                </a:cubicBezTo>
                <a:close/>
                <a:moveTo>
                  <a:pt x="9029862" y="4555203"/>
                </a:moveTo>
                <a:cubicBezTo>
                  <a:pt x="9021110" y="4551356"/>
                  <a:pt x="9013025" y="4558263"/>
                  <a:pt x="9011965" y="4565290"/>
                </a:cubicBezTo>
                <a:cubicBezTo>
                  <a:pt x="9011269" y="4559929"/>
                  <a:pt x="9007514" y="4555840"/>
                  <a:pt x="9001911" y="4554840"/>
                </a:cubicBezTo>
                <a:cubicBezTo>
                  <a:pt x="8994613" y="4553537"/>
                  <a:pt x="8985770" y="4552901"/>
                  <a:pt x="8979350" y="4557233"/>
                </a:cubicBezTo>
                <a:cubicBezTo>
                  <a:pt x="8978411" y="4557566"/>
                  <a:pt x="8977503" y="4557990"/>
                  <a:pt x="8976655" y="4558505"/>
                </a:cubicBezTo>
                <a:cubicBezTo>
                  <a:pt x="8972446" y="4561019"/>
                  <a:pt x="8970023" y="4565653"/>
                  <a:pt x="8970811" y="4570651"/>
                </a:cubicBezTo>
                <a:cubicBezTo>
                  <a:pt x="8971598" y="4575649"/>
                  <a:pt x="8974929" y="4577982"/>
                  <a:pt x="8978987" y="4580283"/>
                </a:cubicBezTo>
                <a:cubicBezTo>
                  <a:pt x="8975837" y="4578466"/>
                  <a:pt x="8979290" y="4580556"/>
                  <a:pt x="8979865" y="4580980"/>
                </a:cubicBezTo>
                <a:cubicBezTo>
                  <a:pt x="8980652" y="4581525"/>
                  <a:pt x="8981349" y="4582161"/>
                  <a:pt x="8982136" y="4582707"/>
                </a:cubicBezTo>
                <a:cubicBezTo>
                  <a:pt x="8982257" y="4582798"/>
                  <a:pt x="8982318" y="4582858"/>
                  <a:pt x="8982409" y="4582949"/>
                </a:cubicBezTo>
                <a:cubicBezTo>
                  <a:pt x="8982621" y="4583191"/>
                  <a:pt x="8982833" y="4583403"/>
                  <a:pt x="8983014" y="4583646"/>
                </a:cubicBezTo>
                <a:cubicBezTo>
                  <a:pt x="8984256" y="4589401"/>
                  <a:pt x="8990374" y="4593399"/>
                  <a:pt x="8996097" y="4592521"/>
                </a:cubicBezTo>
                <a:cubicBezTo>
                  <a:pt x="9002638" y="4591521"/>
                  <a:pt x="9006605" y="4585433"/>
                  <a:pt x="9005939" y="4579102"/>
                </a:cubicBezTo>
                <a:cubicBezTo>
                  <a:pt x="9005878" y="4578436"/>
                  <a:pt x="9005636" y="4577830"/>
                  <a:pt x="9005485" y="4577224"/>
                </a:cubicBezTo>
                <a:cubicBezTo>
                  <a:pt x="9008816" y="4575619"/>
                  <a:pt x="9011421" y="4572469"/>
                  <a:pt x="9012086" y="4568925"/>
                </a:cubicBezTo>
                <a:cubicBezTo>
                  <a:pt x="9012692" y="4571560"/>
                  <a:pt x="9014540" y="4573983"/>
                  <a:pt x="9017991" y="4575498"/>
                </a:cubicBezTo>
                <a:cubicBezTo>
                  <a:pt x="9031650" y="4581495"/>
                  <a:pt x="9043732" y="4561292"/>
                  <a:pt x="9029862" y="4555203"/>
                </a:cubicBezTo>
                <a:close/>
                <a:moveTo>
                  <a:pt x="9022140" y="4405359"/>
                </a:moveTo>
                <a:cubicBezTo>
                  <a:pt x="9008271" y="4399271"/>
                  <a:pt x="8998611" y="4420746"/>
                  <a:pt x="9012510" y="4426835"/>
                </a:cubicBezTo>
                <a:cubicBezTo>
                  <a:pt x="9026380" y="4432893"/>
                  <a:pt x="9036010" y="4411417"/>
                  <a:pt x="9022140" y="4405359"/>
                </a:cubicBezTo>
                <a:close/>
                <a:moveTo>
                  <a:pt x="8991827" y="4329392"/>
                </a:moveTo>
                <a:cubicBezTo>
                  <a:pt x="8990948" y="4335692"/>
                  <a:pt x="8996823" y="4341508"/>
                  <a:pt x="9002850" y="4341871"/>
                </a:cubicBezTo>
                <a:cubicBezTo>
                  <a:pt x="9008392" y="4342235"/>
                  <a:pt x="9012541" y="4338751"/>
                  <a:pt x="9014358" y="4334026"/>
                </a:cubicBezTo>
                <a:cubicBezTo>
                  <a:pt x="9018537" y="4333390"/>
                  <a:pt x="9022232" y="4330876"/>
                  <a:pt x="9023745" y="4326393"/>
                </a:cubicBezTo>
                <a:cubicBezTo>
                  <a:pt x="9025623" y="4320789"/>
                  <a:pt x="9022534" y="4312945"/>
                  <a:pt x="9016326" y="4311491"/>
                </a:cubicBezTo>
                <a:cubicBezTo>
                  <a:pt x="9010269" y="4310097"/>
                  <a:pt x="9003940" y="4310128"/>
                  <a:pt x="8998943" y="4314398"/>
                </a:cubicBezTo>
                <a:cubicBezTo>
                  <a:pt x="8994340" y="4318306"/>
                  <a:pt x="8992615" y="4323637"/>
                  <a:pt x="8991827" y="4329392"/>
                </a:cubicBezTo>
                <a:close/>
                <a:moveTo>
                  <a:pt x="8975989" y="4475965"/>
                </a:moveTo>
                <a:lnTo>
                  <a:pt x="8973899" y="4480751"/>
                </a:lnTo>
                <a:cubicBezTo>
                  <a:pt x="8971356" y="4486566"/>
                  <a:pt x="8974293" y="4493715"/>
                  <a:pt x="8980107" y="4496198"/>
                </a:cubicBezTo>
                <a:cubicBezTo>
                  <a:pt x="8986012" y="4498713"/>
                  <a:pt x="8993008" y="4495865"/>
                  <a:pt x="8995552" y="4490019"/>
                </a:cubicBezTo>
                <a:lnTo>
                  <a:pt x="8997641" y="4485233"/>
                </a:lnTo>
                <a:cubicBezTo>
                  <a:pt x="9000185" y="4479418"/>
                  <a:pt x="8997247" y="4472270"/>
                  <a:pt x="8991463" y="4469786"/>
                </a:cubicBezTo>
                <a:cubicBezTo>
                  <a:pt x="8985528" y="4467241"/>
                  <a:pt x="8978563" y="4470119"/>
                  <a:pt x="8975989" y="4475965"/>
                </a:cubicBezTo>
                <a:close/>
                <a:moveTo>
                  <a:pt x="8969144" y="4405086"/>
                </a:moveTo>
                <a:cubicBezTo>
                  <a:pt x="8962422" y="4403087"/>
                  <a:pt x="8957092" y="4407207"/>
                  <a:pt x="8954518" y="4413053"/>
                </a:cubicBezTo>
                <a:lnTo>
                  <a:pt x="8952429" y="4417839"/>
                </a:lnTo>
                <a:cubicBezTo>
                  <a:pt x="8949885" y="4423654"/>
                  <a:pt x="8954851" y="4430833"/>
                  <a:pt x="8960393" y="4432469"/>
                </a:cubicBezTo>
                <a:cubicBezTo>
                  <a:pt x="8967116" y="4434437"/>
                  <a:pt x="8972446" y="4430348"/>
                  <a:pt x="8975019" y="4424502"/>
                </a:cubicBezTo>
                <a:lnTo>
                  <a:pt x="8977109" y="4419717"/>
                </a:lnTo>
                <a:cubicBezTo>
                  <a:pt x="8979653" y="4413870"/>
                  <a:pt x="8974687" y="4406722"/>
                  <a:pt x="8969144" y="4405086"/>
                </a:cubicBezTo>
                <a:close/>
                <a:moveTo>
                  <a:pt x="8943192" y="4360469"/>
                </a:moveTo>
                <a:lnTo>
                  <a:pt x="8936894" y="4374857"/>
                </a:lnTo>
                <a:cubicBezTo>
                  <a:pt x="8934410" y="4380491"/>
                  <a:pt x="8936590" y="4388033"/>
                  <a:pt x="8942556" y="4390517"/>
                </a:cubicBezTo>
                <a:cubicBezTo>
                  <a:pt x="8948340" y="4392910"/>
                  <a:pt x="8955548" y="4390881"/>
                  <a:pt x="8958212" y="4384853"/>
                </a:cubicBezTo>
                <a:lnTo>
                  <a:pt x="8964512" y="4370465"/>
                </a:lnTo>
                <a:cubicBezTo>
                  <a:pt x="8966995" y="4364831"/>
                  <a:pt x="8964815" y="4357289"/>
                  <a:pt x="8958848" y="4354805"/>
                </a:cubicBezTo>
                <a:cubicBezTo>
                  <a:pt x="8953065" y="4352412"/>
                  <a:pt x="8945857" y="4354442"/>
                  <a:pt x="8943192" y="4360469"/>
                </a:cubicBezTo>
                <a:close/>
                <a:moveTo>
                  <a:pt x="8931806" y="4340054"/>
                </a:moveTo>
                <a:cubicBezTo>
                  <a:pt x="8945675" y="4346112"/>
                  <a:pt x="8953246" y="4323819"/>
                  <a:pt x="8939406" y="4317791"/>
                </a:cubicBezTo>
                <a:cubicBezTo>
                  <a:pt x="8925567" y="4311703"/>
                  <a:pt x="8917996" y="4333996"/>
                  <a:pt x="8931806" y="4340054"/>
                </a:cubicBezTo>
                <a:close/>
                <a:moveTo>
                  <a:pt x="8911122" y="4473814"/>
                </a:moveTo>
                <a:cubicBezTo>
                  <a:pt x="8908821" y="4474723"/>
                  <a:pt x="8906519" y="4475601"/>
                  <a:pt x="8904218" y="4476510"/>
                </a:cubicBezTo>
                <a:cubicBezTo>
                  <a:pt x="8898464" y="4478752"/>
                  <a:pt x="8896495" y="4487505"/>
                  <a:pt x="8899493" y="4492473"/>
                </a:cubicBezTo>
                <a:cubicBezTo>
                  <a:pt x="8903127" y="4498501"/>
                  <a:pt x="8909305" y="4499591"/>
                  <a:pt x="8915453" y="4497168"/>
                </a:cubicBezTo>
                <a:lnTo>
                  <a:pt x="8922357" y="4494472"/>
                </a:lnTo>
                <a:cubicBezTo>
                  <a:pt x="8928111" y="4492231"/>
                  <a:pt x="8930080" y="4483477"/>
                  <a:pt x="8927082" y="4478509"/>
                </a:cubicBezTo>
                <a:cubicBezTo>
                  <a:pt x="8923448" y="4472512"/>
                  <a:pt x="8917270" y="4471391"/>
                  <a:pt x="8911122" y="4473814"/>
                </a:cubicBezTo>
                <a:close/>
                <a:moveTo>
                  <a:pt x="8892437" y="4457700"/>
                </a:moveTo>
                <a:cubicBezTo>
                  <a:pt x="8906125" y="4463697"/>
                  <a:pt x="8918420" y="4443615"/>
                  <a:pt x="8904550" y="4437527"/>
                </a:cubicBezTo>
                <a:cubicBezTo>
                  <a:pt x="8890863" y="4431530"/>
                  <a:pt x="8878567" y="4451642"/>
                  <a:pt x="8892437" y="4457700"/>
                </a:cubicBezTo>
                <a:close/>
                <a:moveTo>
                  <a:pt x="8888379" y="4604394"/>
                </a:moveTo>
                <a:cubicBezTo>
                  <a:pt x="8902219" y="4610452"/>
                  <a:pt x="8909094" y="4587947"/>
                  <a:pt x="8895345" y="4581919"/>
                </a:cubicBezTo>
                <a:cubicBezTo>
                  <a:pt x="8881505" y="4575861"/>
                  <a:pt x="8874631" y="4598366"/>
                  <a:pt x="8888379" y="4604394"/>
                </a:cubicBezTo>
                <a:close/>
                <a:moveTo>
                  <a:pt x="8875661" y="4657493"/>
                </a:moveTo>
                <a:cubicBezTo>
                  <a:pt x="8875690" y="4664459"/>
                  <a:pt x="8880415" y="4668851"/>
                  <a:pt x="8887017" y="4669821"/>
                </a:cubicBezTo>
                <a:lnTo>
                  <a:pt x="8892226" y="4670548"/>
                </a:lnTo>
                <a:cubicBezTo>
                  <a:pt x="8898373" y="4671426"/>
                  <a:pt x="8904581" y="4665126"/>
                  <a:pt x="8904550" y="4659189"/>
                </a:cubicBezTo>
                <a:cubicBezTo>
                  <a:pt x="8904521" y="4652222"/>
                  <a:pt x="8899796" y="4647800"/>
                  <a:pt x="8893194" y="4646861"/>
                </a:cubicBezTo>
                <a:lnTo>
                  <a:pt x="8887986" y="4646134"/>
                </a:lnTo>
                <a:cubicBezTo>
                  <a:pt x="8881808" y="4645255"/>
                  <a:pt x="8875630" y="4651555"/>
                  <a:pt x="8875661" y="4657493"/>
                </a:cubicBezTo>
                <a:close/>
                <a:moveTo>
                  <a:pt x="8864971" y="4534334"/>
                </a:moveTo>
                <a:lnTo>
                  <a:pt x="8860186" y="4532244"/>
                </a:lnTo>
                <a:cubicBezTo>
                  <a:pt x="8854372" y="4529699"/>
                  <a:pt x="8847195" y="4534152"/>
                  <a:pt x="8845347" y="4539786"/>
                </a:cubicBezTo>
                <a:cubicBezTo>
                  <a:pt x="8843227" y="4546328"/>
                  <a:pt x="8847043" y="4552083"/>
                  <a:pt x="8852887" y="4554628"/>
                </a:cubicBezTo>
                <a:lnTo>
                  <a:pt x="8857672" y="4556718"/>
                </a:lnTo>
                <a:cubicBezTo>
                  <a:pt x="8863487" y="4559262"/>
                  <a:pt x="8870664" y="4554809"/>
                  <a:pt x="8872511" y="4549176"/>
                </a:cubicBezTo>
                <a:cubicBezTo>
                  <a:pt x="8874631" y="4542664"/>
                  <a:pt x="8870815" y="4536908"/>
                  <a:pt x="8864971" y="4534334"/>
                </a:cubicBezTo>
                <a:close/>
                <a:moveTo>
                  <a:pt x="8840108" y="4491958"/>
                </a:moveTo>
                <a:lnTo>
                  <a:pt x="8844892" y="4494048"/>
                </a:lnTo>
                <a:cubicBezTo>
                  <a:pt x="8850707" y="4496592"/>
                  <a:pt x="8857915" y="4492473"/>
                  <a:pt x="8859883" y="4486809"/>
                </a:cubicBezTo>
                <a:cubicBezTo>
                  <a:pt x="8862124" y="4480417"/>
                  <a:pt x="8858490" y="4474360"/>
                  <a:pt x="8852645" y="4471815"/>
                </a:cubicBezTo>
                <a:lnTo>
                  <a:pt x="8847861" y="4469725"/>
                </a:lnTo>
                <a:cubicBezTo>
                  <a:pt x="8842046" y="4467181"/>
                  <a:pt x="8834838" y="4471300"/>
                  <a:pt x="8832870" y="4476964"/>
                </a:cubicBezTo>
                <a:cubicBezTo>
                  <a:pt x="8830630" y="4483326"/>
                  <a:pt x="8834264" y="4489383"/>
                  <a:pt x="8840108" y="4491958"/>
                </a:cubicBezTo>
                <a:close/>
                <a:moveTo>
                  <a:pt x="8810885" y="4626415"/>
                </a:moveTo>
                <a:cubicBezTo>
                  <a:pt x="8808734" y="4641530"/>
                  <a:pt x="8832355" y="4643529"/>
                  <a:pt x="8834506" y="4628444"/>
                </a:cubicBezTo>
                <a:cubicBezTo>
                  <a:pt x="8836655" y="4613330"/>
                  <a:pt x="8813034" y="4611331"/>
                  <a:pt x="8810885" y="4626415"/>
                </a:cubicBezTo>
                <a:close/>
                <a:moveTo>
                  <a:pt x="8816184" y="4679786"/>
                </a:moveTo>
                <a:cubicBezTo>
                  <a:pt x="8826572" y="4668669"/>
                  <a:pt x="8810218" y="4651495"/>
                  <a:pt x="8799771" y="4662672"/>
                </a:cubicBezTo>
                <a:cubicBezTo>
                  <a:pt x="8789414" y="4673789"/>
                  <a:pt x="8805736" y="4690963"/>
                  <a:pt x="8816184" y="4679786"/>
                </a:cubicBezTo>
                <a:close/>
                <a:moveTo>
                  <a:pt x="8794047" y="4720374"/>
                </a:moveTo>
                <a:cubicBezTo>
                  <a:pt x="8794138" y="4722858"/>
                  <a:pt x="8794199" y="4725342"/>
                  <a:pt x="8794289" y="4727826"/>
                </a:cubicBezTo>
                <a:cubicBezTo>
                  <a:pt x="8794501" y="4734217"/>
                  <a:pt x="8800407" y="4739397"/>
                  <a:pt x="8806736" y="4739093"/>
                </a:cubicBezTo>
                <a:cubicBezTo>
                  <a:pt x="8813247" y="4738761"/>
                  <a:pt x="8818183" y="4733066"/>
                  <a:pt x="8817971" y="4726644"/>
                </a:cubicBezTo>
                <a:cubicBezTo>
                  <a:pt x="8817941" y="4725645"/>
                  <a:pt x="8817910" y="4724645"/>
                  <a:pt x="8817880" y="4723646"/>
                </a:cubicBezTo>
                <a:cubicBezTo>
                  <a:pt x="8818183" y="4723706"/>
                  <a:pt x="8818456" y="4723948"/>
                  <a:pt x="8818788" y="4724009"/>
                </a:cubicBezTo>
                <a:lnTo>
                  <a:pt x="8823997" y="4724766"/>
                </a:lnTo>
                <a:cubicBezTo>
                  <a:pt x="8830327" y="4725675"/>
                  <a:pt x="8836655" y="4722162"/>
                  <a:pt x="8838049" y="4715589"/>
                </a:cubicBezTo>
                <a:cubicBezTo>
                  <a:pt x="8839321" y="4709621"/>
                  <a:pt x="8835232" y="4702443"/>
                  <a:pt x="8828873" y="4701534"/>
                </a:cubicBezTo>
                <a:lnTo>
                  <a:pt x="8823664" y="4700807"/>
                </a:lnTo>
                <a:cubicBezTo>
                  <a:pt x="8817759" y="4699959"/>
                  <a:pt x="8812005" y="4703079"/>
                  <a:pt x="8810128" y="4708803"/>
                </a:cubicBezTo>
                <a:cubicBezTo>
                  <a:pt x="8808613" y="4708198"/>
                  <a:pt x="8806978" y="4707865"/>
                  <a:pt x="8805313" y="4707955"/>
                </a:cubicBezTo>
                <a:cubicBezTo>
                  <a:pt x="8798772" y="4708258"/>
                  <a:pt x="8793836" y="4713953"/>
                  <a:pt x="8794047" y="4720374"/>
                </a:cubicBezTo>
                <a:close/>
                <a:moveTo>
                  <a:pt x="8752438" y="4628141"/>
                </a:moveTo>
                <a:cubicBezTo>
                  <a:pt x="8756103" y="4632594"/>
                  <a:pt x="8764733" y="4634442"/>
                  <a:pt x="8769124" y="4629717"/>
                </a:cubicBezTo>
                <a:lnTo>
                  <a:pt x="8772728" y="4625870"/>
                </a:lnTo>
                <a:cubicBezTo>
                  <a:pt x="8777119" y="4621205"/>
                  <a:pt x="8778754" y="4614572"/>
                  <a:pt x="8774302" y="4609180"/>
                </a:cubicBezTo>
                <a:cubicBezTo>
                  <a:pt x="8770638" y="4604727"/>
                  <a:pt x="8762007" y="4602880"/>
                  <a:pt x="8757617" y="4607605"/>
                </a:cubicBezTo>
                <a:lnTo>
                  <a:pt x="8754013" y="4611452"/>
                </a:lnTo>
                <a:cubicBezTo>
                  <a:pt x="8749652" y="4616116"/>
                  <a:pt x="8747987" y="4622750"/>
                  <a:pt x="8752438" y="4628141"/>
                </a:cubicBezTo>
                <a:close/>
                <a:moveTo>
                  <a:pt x="8750470" y="4677211"/>
                </a:moveTo>
                <a:cubicBezTo>
                  <a:pt x="8748319" y="4692295"/>
                  <a:pt x="8772061" y="4692386"/>
                  <a:pt x="8774181" y="4677484"/>
                </a:cubicBezTo>
                <a:cubicBezTo>
                  <a:pt x="8776332" y="4662430"/>
                  <a:pt x="8752620" y="4662339"/>
                  <a:pt x="8750470" y="4677211"/>
                </a:cubicBezTo>
                <a:close/>
                <a:moveTo>
                  <a:pt x="8748683" y="4770656"/>
                </a:moveTo>
                <a:cubicBezTo>
                  <a:pt x="8751348" y="4778349"/>
                  <a:pt x="8753074" y="4787618"/>
                  <a:pt x="8759161" y="4793494"/>
                </a:cubicBezTo>
                <a:cubicBezTo>
                  <a:pt x="8759979" y="4794282"/>
                  <a:pt x="8760826" y="4794918"/>
                  <a:pt x="8761675" y="4795524"/>
                </a:cubicBezTo>
                <a:lnTo>
                  <a:pt x="8763764" y="4798310"/>
                </a:lnTo>
                <a:cubicBezTo>
                  <a:pt x="8767610" y="4803429"/>
                  <a:pt x="8775817" y="4803581"/>
                  <a:pt x="8780481" y="4799613"/>
                </a:cubicBezTo>
                <a:cubicBezTo>
                  <a:pt x="8780844" y="4799280"/>
                  <a:pt x="8781147" y="4798947"/>
                  <a:pt x="8781449" y="4798583"/>
                </a:cubicBezTo>
                <a:cubicBezTo>
                  <a:pt x="8783145" y="4798250"/>
                  <a:pt x="8784871" y="4797886"/>
                  <a:pt x="8786537" y="4797372"/>
                </a:cubicBezTo>
                <a:cubicBezTo>
                  <a:pt x="8788626" y="4796766"/>
                  <a:pt x="8790535" y="4795433"/>
                  <a:pt x="8792079" y="4793736"/>
                </a:cubicBezTo>
                <a:cubicBezTo>
                  <a:pt x="8793654" y="4793555"/>
                  <a:pt x="8795138" y="4793161"/>
                  <a:pt x="8796288" y="4792313"/>
                </a:cubicBezTo>
                <a:cubicBezTo>
                  <a:pt x="8800195" y="4789375"/>
                  <a:pt x="8803556" y="4786618"/>
                  <a:pt x="8805434" y="4781954"/>
                </a:cubicBezTo>
                <a:cubicBezTo>
                  <a:pt x="8806251" y="4779924"/>
                  <a:pt x="8806615" y="4778349"/>
                  <a:pt x="8806766" y="4776078"/>
                </a:cubicBezTo>
                <a:cubicBezTo>
                  <a:pt x="8807826" y="4784589"/>
                  <a:pt x="8820273" y="4791132"/>
                  <a:pt x="8828116" y="4782711"/>
                </a:cubicBezTo>
                <a:cubicBezTo>
                  <a:pt x="8828963" y="4781802"/>
                  <a:pt x="8829328" y="4780864"/>
                  <a:pt x="8829812" y="4779924"/>
                </a:cubicBezTo>
                <a:cubicBezTo>
                  <a:pt x="8835414" y="4787224"/>
                  <a:pt x="8849042" y="4787466"/>
                  <a:pt x="8850677" y="4776017"/>
                </a:cubicBezTo>
                <a:cubicBezTo>
                  <a:pt x="8852706" y="4761872"/>
                  <a:pt x="8832507" y="4756632"/>
                  <a:pt x="8828328" y="4768657"/>
                </a:cubicBezTo>
                <a:cubicBezTo>
                  <a:pt x="8826904" y="4766991"/>
                  <a:pt x="8824966" y="4765840"/>
                  <a:pt x="8822907" y="4764992"/>
                </a:cubicBezTo>
                <a:lnTo>
                  <a:pt x="8826057" y="4762720"/>
                </a:lnTo>
                <a:cubicBezTo>
                  <a:pt x="8831235" y="4759024"/>
                  <a:pt x="8833930" y="4752694"/>
                  <a:pt x="8830599" y="4746696"/>
                </a:cubicBezTo>
                <a:cubicBezTo>
                  <a:pt x="8827753" y="4741638"/>
                  <a:pt x="8819788" y="4738457"/>
                  <a:pt x="8814580" y="4742183"/>
                </a:cubicBezTo>
                <a:lnTo>
                  <a:pt x="8808553" y="4746484"/>
                </a:lnTo>
                <a:cubicBezTo>
                  <a:pt x="8804889" y="4749089"/>
                  <a:pt x="8802617" y="4753057"/>
                  <a:pt x="8802678" y="4757237"/>
                </a:cubicBezTo>
                <a:cubicBezTo>
                  <a:pt x="8800649" y="4756238"/>
                  <a:pt x="8798438" y="4755602"/>
                  <a:pt x="8796137" y="4755723"/>
                </a:cubicBezTo>
                <a:cubicBezTo>
                  <a:pt x="8795167" y="4754602"/>
                  <a:pt x="8794017" y="4753693"/>
                  <a:pt x="8792684" y="4752724"/>
                </a:cubicBezTo>
                <a:cubicBezTo>
                  <a:pt x="8792261" y="4752330"/>
                  <a:pt x="8791867" y="4751967"/>
                  <a:pt x="8791474" y="4751573"/>
                </a:cubicBezTo>
                <a:cubicBezTo>
                  <a:pt x="8790141" y="4749816"/>
                  <a:pt x="8788566" y="4748241"/>
                  <a:pt x="8787203" y="4746484"/>
                </a:cubicBezTo>
                <a:cubicBezTo>
                  <a:pt x="8783236" y="4741395"/>
                  <a:pt x="8777089" y="4742092"/>
                  <a:pt x="8772607" y="4745363"/>
                </a:cubicBezTo>
                <a:cubicBezTo>
                  <a:pt x="8768306" y="4742092"/>
                  <a:pt x="8762249" y="4741274"/>
                  <a:pt x="8757465" y="4746394"/>
                </a:cubicBezTo>
                <a:cubicBezTo>
                  <a:pt x="8754225" y="4749847"/>
                  <a:pt x="8753862" y="4753784"/>
                  <a:pt x="8754922" y="4757298"/>
                </a:cubicBezTo>
                <a:cubicBezTo>
                  <a:pt x="8749955" y="4759327"/>
                  <a:pt x="8746381" y="4764083"/>
                  <a:pt x="8748683" y="4770656"/>
                </a:cubicBezTo>
                <a:close/>
                <a:moveTo>
                  <a:pt x="8726001" y="4804459"/>
                </a:moveTo>
                <a:cubicBezTo>
                  <a:pt x="8720671" y="4803308"/>
                  <a:pt x="8715553" y="4805519"/>
                  <a:pt x="8712706" y="4810517"/>
                </a:cubicBezTo>
                <a:cubicBezTo>
                  <a:pt x="8709012" y="4816999"/>
                  <a:pt x="8705439" y="4825208"/>
                  <a:pt x="8707407" y="4832750"/>
                </a:cubicBezTo>
                <a:cubicBezTo>
                  <a:pt x="8707407" y="4833749"/>
                  <a:pt x="8707498" y="4834749"/>
                  <a:pt x="8707709" y="4835749"/>
                </a:cubicBezTo>
                <a:cubicBezTo>
                  <a:pt x="8708679" y="4840625"/>
                  <a:pt x="8712253" y="4844472"/>
                  <a:pt x="8717279" y="4845381"/>
                </a:cubicBezTo>
                <a:cubicBezTo>
                  <a:pt x="8722276" y="4846289"/>
                  <a:pt x="8725637" y="4843897"/>
                  <a:pt x="8729181" y="4840868"/>
                </a:cubicBezTo>
                <a:cubicBezTo>
                  <a:pt x="8726394" y="4843261"/>
                  <a:pt x="8729544" y="4840686"/>
                  <a:pt x="8730120" y="4840262"/>
                </a:cubicBezTo>
                <a:cubicBezTo>
                  <a:pt x="8730907" y="4839717"/>
                  <a:pt x="8731724" y="4839232"/>
                  <a:pt x="8732511" y="4838687"/>
                </a:cubicBezTo>
                <a:cubicBezTo>
                  <a:pt x="8732663" y="4838626"/>
                  <a:pt x="8732724" y="4838566"/>
                  <a:pt x="8732815" y="4838505"/>
                </a:cubicBezTo>
                <a:cubicBezTo>
                  <a:pt x="8733118" y="4838384"/>
                  <a:pt x="8733390" y="4838263"/>
                  <a:pt x="8733693" y="4838172"/>
                </a:cubicBezTo>
                <a:cubicBezTo>
                  <a:pt x="8739598" y="4838899"/>
                  <a:pt x="8745412" y="4834446"/>
                  <a:pt x="8746502" y="4828722"/>
                </a:cubicBezTo>
                <a:cubicBezTo>
                  <a:pt x="8747745" y="4822179"/>
                  <a:pt x="8743293" y="4816333"/>
                  <a:pt x="8737055" y="4814879"/>
                </a:cubicBezTo>
                <a:cubicBezTo>
                  <a:pt x="8736418" y="4814728"/>
                  <a:pt x="8735752" y="4814758"/>
                  <a:pt x="8735116" y="4814667"/>
                </a:cubicBezTo>
                <a:cubicBezTo>
                  <a:pt x="8734692" y="4810971"/>
                  <a:pt x="8732603" y="4807428"/>
                  <a:pt x="8729453" y="4805610"/>
                </a:cubicBezTo>
                <a:cubicBezTo>
                  <a:pt x="8732179" y="4805913"/>
                  <a:pt x="8735056" y="4804974"/>
                  <a:pt x="8737660" y="4802188"/>
                </a:cubicBezTo>
                <a:cubicBezTo>
                  <a:pt x="8747956" y="4791192"/>
                  <a:pt x="8732815" y="4772927"/>
                  <a:pt x="8722397" y="4784044"/>
                </a:cubicBezTo>
                <a:cubicBezTo>
                  <a:pt x="8715826" y="4791101"/>
                  <a:pt x="8719672" y="4801067"/>
                  <a:pt x="8726001" y="4804459"/>
                </a:cubicBezTo>
                <a:close/>
                <a:moveTo>
                  <a:pt x="8683695" y="4769838"/>
                </a:moveTo>
                <a:cubicBezTo>
                  <a:pt x="8686905" y="4773503"/>
                  <a:pt x="8691175" y="4775229"/>
                  <a:pt x="8695990" y="4775623"/>
                </a:cubicBezTo>
                <a:cubicBezTo>
                  <a:pt x="8702168" y="4776138"/>
                  <a:pt x="8708467" y="4770898"/>
                  <a:pt x="8708618" y="4764567"/>
                </a:cubicBezTo>
                <a:cubicBezTo>
                  <a:pt x="8708709" y="4760145"/>
                  <a:pt x="8706620" y="4756238"/>
                  <a:pt x="8703258" y="4753966"/>
                </a:cubicBezTo>
                <a:cubicBezTo>
                  <a:pt x="8702259" y="4750664"/>
                  <a:pt x="8699958" y="4747878"/>
                  <a:pt x="8696142" y="4746575"/>
                </a:cubicBezTo>
                <a:cubicBezTo>
                  <a:pt x="8690660" y="4744727"/>
                  <a:pt x="8682393" y="4747696"/>
                  <a:pt x="8681121" y="4754027"/>
                </a:cubicBezTo>
                <a:cubicBezTo>
                  <a:pt x="8679940" y="4759600"/>
                  <a:pt x="8679698" y="4765294"/>
                  <a:pt x="8683695" y="4769838"/>
                </a:cubicBezTo>
                <a:close/>
                <a:moveTo>
                  <a:pt x="8675973" y="4847592"/>
                </a:moveTo>
                <a:lnTo>
                  <a:pt x="8680424" y="4853559"/>
                </a:lnTo>
                <a:cubicBezTo>
                  <a:pt x="8684271" y="4858678"/>
                  <a:pt x="8692447" y="4858921"/>
                  <a:pt x="8697141" y="4854983"/>
                </a:cubicBezTo>
                <a:cubicBezTo>
                  <a:pt x="8702289" y="4850621"/>
                  <a:pt x="8702410" y="4843412"/>
                  <a:pt x="8698564" y="4838263"/>
                </a:cubicBezTo>
                <a:cubicBezTo>
                  <a:pt x="8697081" y="4836264"/>
                  <a:pt x="8695596" y="4834295"/>
                  <a:pt x="8694083" y="4832296"/>
                </a:cubicBezTo>
                <a:cubicBezTo>
                  <a:pt x="8690236" y="4827177"/>
                  <a:pt x="8682060" y="4826934"/>
                  <a:pt x="8677366" y="4830872"/>
                </a:cubicBezTo>
                <a:cubicBezTo>
                  <a:pt x="8672248" y="4835234"/>
                  <a:pt x="8672127" y="4842473"/>
                  <a:pt x="8675973" y="4847592"/>
                </a:cubicBezTo>
                <a:close/>
                <a:moveTo>
                  <a:pt x="8659893" y="4867281"/>
                </a:moveTo>
                <a:cubicBezTo>
                  <a:pt x="8651928" y="4866220"/>
                  <a:pt x="8643328" y="4871976"/>
                  <a:pt x="8647143" y="4881214"/>
                </a:cubicBezTo>
                <a:cubicBezTo>
                  <a:pt x="8650444" y="4889271"/>
                  <a:pt x="8659438" y="4890634"/>
                  <a:pt x="8665374" y="4887666"/>
                </a:cubicBezTo>
                <a:cubicBezTo>
                  <a:pt x="8663829" y="4890028"/>
                  <a:pt x="8663436" y="4893118"/>
                  <a:pt x="8664919" y="4896722"/>
                </a:cubicBezTo>
                <a:cubicBezTo>
                  <a:pt x="8670643" y="4910686"/>
                  <a:pt x="8693568" y="4904568"/>
                  <a:pt x="8687783" y="4890452"/>
                </a:cubicBezTo>
                <a:cubicBezTo>
                  <a:pt x="8684482" y="4882426"/>
                  <a:pt x="8675519" y="4881063"/>
                  <a:pt x="8669583" y="4884001"/>
                </a:cubicBezTo>
                <a:cubicBezTo>
                  <a:pt x="8671098" y="4881638"/>
                  <a:pt x="8671522" y="4878579"/>
                  <a:pt x="8670038" y="4874974"/>
                </a:cubicBezTo>
                <a:cubicBezTo>
                  <a:pt x="8668917" y="4872218"/>
                  <a:pt x="8667100" y="4870279"/>
                  <a:pt x="8664980" y="4868977"/>
                </a:cubicBezTo>
                <a:cubicBezTo>
                  <a:pt x="8670189" y="4869886"/>
                  <a:pt x="8675670" y="4867462"/>
                  <a:pt x="8678002" y="4862404"/>
                </a:cubicBezTo>
                <a:cubicBezTo>
                  <a:pt x="8680606" y="4856740"/>
                  <a:pt x="8678093" y="4849167"/>
                  <a:pt x="8672187" y="4846683"/>
                </a:cubicBezTo>
                <a:lnTo>
                  <a:pt x="8665313" y="4843806"/>
                </a:lnTo>
                <a:cubicBezTo>
                  <a:pt x="8659408" y="4841322"/>
                  <a:pt x="8652322" y="4843685"/>
                  <a:pt x="8649597" y="4849621"/>
                </a:cubicBezTo>
                <a:cubicBezTo>
                  <a:pt x="8646991" y="4855316"/>
                  <a:pt x="8649505" y="4862858"/>
                  <a:pt x="8655411" y="4865342"/>
                </a:cubicBezTo>
                <a:lnTo>
                  <a:pt x="8659893" y="4867281"/>
                </a:lnTo>
                <a:close/>
                <a:moveTo>
                  <a:pt x="8627278" y="4898903"/>
                </a:moveTo>
                <a:cubicBezTo>
                  <a:pt x="8625127" y="4913987"/>
                  <a:pt x="8648809" y="4915320"/>
                  <a:pt x="8650959" y="4900267"/>
                </a:cubicBezTo>
                <a:cubicBezTo>
                  <a:pt x="8653079" y="4885182"/>
                  <a:pt x="8629428" y="4883849"/>
                  <a:pt x="8627278" y="4898903"/>
                </a:cubicBezTo>
                <a:close/>
                <a:moveTo>
                  <a:pt x="8619374" y="5008159"/>
                </a:moveTo>
                <a:cubicBezTo>
                  <a:pt x="8622160" y="5014126"/>
                  <a:pt x="8628640" y="5016943"/>
                  <a:pt x="8634849" y="5014580"/>
                </a:cubicBezTo>
                <a:cubicBezTo>
                  <a:pt x="8635030" y="5014520"/>
                  <a:pt x="8635121" y="5014490"/>
                  <a:pt x="8635272" y="5014429"/>
                </a:cubicBezTo>
                <a:cubicBezTo>
                  <a:pt x="8635333" y="5014429"/>
                  <a:pt x="8635364" y="5014429"/>
                  <a:pt x="8635424" y="5014429"/>
                </a:cubicBezTo>
                <a:cubicBezTo>
                  <a:pt x="8635485" y="5014429"/>
                  <a:pt x="8635485" y="5014429"/>
                  <a:pt x="8635575" y="5014459"/>
                </a:cubicBezTo>
                <a:cubicBezTo>
                  <a:pt x="8636302" y="5014762"/>
                  <a:pt x="8636998" y="5015096"/>
                  <a:pt x="8637665" y="5015489"/>
                </a:cubicBezTo>
                <a:cubicBezTo>
                  <a:pt x="8643298" y="5018549"/>
                  <a:pt x="8650899" y="5014338"/>
                  <a:pt x="8653079" y="5008886"/>
                </a:cubicBezTo>
                <a:cubicBezTo>
                  <a:pt x="8655683" y="5002374"/>
                  <a:pt x="8652140" y="4996528"/>
                  <a:pt x="8646477" y="4993469"/>
                </a:cubicBezTo>
                <a:cubicBezTo>
                  <a:pt x="8639996" y="4989955"/>
                  <a:pt x="8632577" y="4990106"/>
                  <a:pt x="8625794" y="4992650"/>
                </a:cubicBezTo>
                <a:cubicBezTo>
                  <a:pt x="8619979" y="4994832"/>
                  <a:pt x="8616708" y="5002465"/>
                  <a:pt x="8619374" y="5008159"/>
                </a:cubicBezTo>
                <a:close/>
                <a:moveTo>
                  <a:pt x="8596116" y="4881517"/>
                </a:moveTo>
                <a:cubicBezTo>
                  <a:pt x="8601900" y="4895632"/>
                  <a:pt x="8622402" y="4883668"/>
                  <a:pt x="8616708" y="4869764"/>
                </a:cubicBezTo>
                <a:cubicBezTo>
                  <a:pt x="8610925" y="4855649"/>
                  <a:pt x="8590393" y="4867614"/>
                  <a:pt x="8596116" y="4881517"/>
                </a:cubicBezTo>
                <a:close/>
                <a:moveTo>
                  <a:pt x="8575675" y="4989561"/>
                </a:moveTo>
                <a:lnTo>
                  <a:pt x="8582549" y="4992439"/>
                </a:lnTo>
                <a:cubicBezTo>
                  <a:pt x="8582852" y="4992560"/>
                  <a:pt x="8583185" y="4992499"/>
                  <a:pt x="8583488" y="4992620"/>
                </a:cubicBezTo>
                <a:cubicBezTo>
                  <a:pt x="8583185" y="4995104"/>
                  <a:pt x="8583427" y="4997618"/>
                  <a:pt x="8584821" y="4999799"/>
                </a:cubicBezTo>
                <a:lnTo>
                  <a:pt x="8587425" y="5003949"/>
                </a:lnTo>
                <a:cubicBezTo>
                  <a:pt x="8581520" y="4998497"/>
                  <a:pt x="8571162" y="4998285"/>
                  <a:pt x="8568982" y="5008068"/>
                </a:cubicBezTo>
                <a:cubicBezTo>
                  <a:pt x="8567075" y="5016549"/>
                  <a:pt x="8573646" y="5022819"/>
                  <a:pt x="8580217" y="5023819"/>
                </a:cubicBezTo>
                <a:cubicBezTo>
                  <a:pt x="8577613" y="5024879"/>
                  <a:pt x="8575493" y="5027151"/>
                  <a:pt x="8574646" y="5030967"/>
                </a:cubicBezTo>
                <a:cubicBezTo>
                  <a:pt x="8571344" y="5045688"/>
                  <a:pt x="8593633" y="5053806"/>
                  <a:pt x="8596964" y="5038964"/>
                </a:cubicBezTo>
                <a:cubicBezTo>
                  <a:pt x="8598872" y="5030483"/>
                  <a:pt x="8592300" y="5024243"/>
                  <a:pt x="8585760" y="5023244"/>
                </a:cubicBezTo>
                <a:cubicBezTo>
                  <a:pt x="8588333" y="5022183"/>
                  <a:pt x="8590453" y="5019912"/>
                  <a:pt x="8591301" y="5016095"/>
                </a:cubicBezTo>
                <a:cubicBezTo>
                  <a:pt x="8591967" y="5013187"/>
                  <a:pt x="8591604" y="5010552"/>
                  <a:pt x="8590575" y="5008280"/>
                </a:cubicBezTo>
                <a:cubicBezTo>
                  <a:pt x="8594329" y="5012006"/>
                  <a:pt x="8600204" y="5013157"/>
                  <a:pt x="8605019" y="5010340"/>
                </a:cubicBezTo>
                <a:cubicBezTo>
                  <a:pt x="8610410" y="5007190"/>
                  <a:pt x="8612681" y="4999557"/>
                  <a:pt x="8609259" y="4994135"/>
                </a:cubicBezTo>
                <a:lnTo>
                  <a:pt x="8605261" y="4987834"/>
                </a:lnTo>
                <a:cubicBezTo>
                  <a:pt x="8603687" y="4985351"/>
                  <a:pt x="8601295" y="4983654"/>
                  <a:pt x="8598630" y="4982776"/>
                </a:cubicBezTo>
                <a:cubicBezTo>
                  <a:pt x="8599144" y="4977718"/>
                  <a:pt x="8596450" y="4972568"/>
                  <a:pt x="8591574" y="4970539"/>
                </a:cubicBezTo>
                <a:lnTo>
                  <a:pt x="8584700" y="4967661"/>
                </a:lnTo>
                <a:cubicBezTo>
                  <a:pt x="8578794" y="4965178"/>
                  <a:pt x="8571648" y="4968207"/>
                  <a:pt x="8569224" y="4974083"/>
                </a:cubicBezTo>
                <a:cubicBezTo>
                  <a:pt x="8566772" y="4980050"/>
                  <a:pt x="8569770" y="4987107"/>
                  <a:pt x="8575675" y="4989561"/>
                </a:cubicBezTo>
                <a:close/>
                <a:moveTo>
                  <a:pt x="8528675" y="5115204"/>
                </a:moveTo>
                <a:lnTo>
                  <a:pt x="8533823" y="5116355"/>
                </a:lnTo>
                <a:cubicBezTo>
                  <a:pt x="8540062" y="5117748"/>
                  <a:pt x="8546633" y="5115506"/>
                  <a:pt x="8548874" y="5108964"/>
                </a:cubicBezTo>
                <a:cubicBezTo>
                  <a:pt x="8548935" y="5108752"/>
                  <a:pt x="8548965" y="5108479"/>
                  <a:pt x="8549026" y="5108267"/>
                </a:cubicBezTo>
                <a:cubicBezTo>
                  <a:pt x="8554568" y="5108510"/>
                  <a:pt x="8560443" y="5105632"/>
                  <a:pt x="8561987" y="5098726"/>
                </a:cubicBezTo>
                <a:cubicBezTo>
                  <a:pt x="8563168" y="5093455"/>
                  <a:pt x="8560958" y="5089700"/>
                  <a:pt x="8557474" y="5087670"/>
                </a:cubicBezTo>
                <a:cubicBezTo>
                  <a:pt x="8556414" y="5083763"/>
                  <a:pt x="8553568" y="5080370"/>
                  <a:pt x="8549298" y="5079431"/>
                </a:cubicBezTo>
                <a:lnTo>
                  <a:pt x="8544150" y="5078280"/>
                </a:lnTo>
                <a:cubicBezTo>
                  <a:pt x="8538094" y="5076917"/>
                  <a:pt x="8531038" y="5080219"/>
                  <a:pt x="8529644" y="5086671"/>
                </a:cubicBezTo>
                <a:cubicBezTo>
                  <a:pt x="8529221" y="5088670"/>
                  <a:pt x="8529311" y="5090760"/>
                  <a:pt x="8529826" y="5092728"/>
                </a:cubicBezTo>
                <a:cubicBezTo>
                  <a:pt x="8526010" y="5093547"/>
                  <a:pt x="8522740" y="5095939"/>
                  <a:pt x="8521287" y="5100180"/>
                </a:cubicBezTo>
                <a:cubicBezTo>
                  <a:pt x="8519378" y="5105723"/>
                  <a:pt x="8522376" y="5113810"/>
                  <a:pt x="8528675" y="5115204"/>
                </a:cubicBezTo>
                <a:close/>
                <a:moveTo>
                  <a:pt x="8526010" y="5249691"/>
                </a:moveTo>
                <a:lnTo>
                  <a:pt x="8531159" y="5250842"/>
                </a:lnTo>
                <a:cubicBezTo>
                  <a:pt x="8537397" y="5252235"/>
                  <a:pt x="8543969" y="5249237"/>
                  <a:pt x="8545876" y="5242815"/>
                </a:cubicBezTo>
                <a:cubicBezTo>
                  <a:pt x="8547602" y="5236969"/>
                  <a:pt x="8544120" y="5229518"/>
                  <a:pt x="8537852" y="5228094"/>
                </a:cubicBezTo>
                <a:lnTo>
                  <a:pt x="8532703" y="5226943"/>
                </a:lnTo>
                <a:cubicBezTo>
                  <a:pt x="8526465" y="5225550"/>
                  <a:pt x="8519893" y="5228549"/>
                  <a:pt x="8517986" y="5234970"/>
                </a:cubicBezTo>
                <a:cubicBezTo>
                  <a:pt x="8516259" y="5240816"/>
                  <a:pt x="8519742" y="5248268"/>
                  <a:pt x="8526010" y="5249691"/>
                </a:cubicBezTo>
                <a:close/>
                <a:moveTo>
                  <a:pt x="8523830" y="5405836"/>
                </a:moveTo>
                <a:lnTo>
                  <a:pt x="8539244" y="5409289"/>
                </a:lnTo>
                <a:cubicBezTo>
                  <a:pt x="8545301" y="5410652"/>
                  <a:pt x="8552327" y="5407047"/>
                  <a:pt x="8553629" y="5400656"/>
                </a:cubicBezTo>
                <a:cubicBezTo>
                  <a:pt x="8554901" y="5394477"/>
                  <a:pt x="8551478" y="5387722"/>
                  <a:pt x="8545029" y="5386269"/>
                </a:cubicBezTo>
                <a:lnTo>
                  <a:pt x="8529614" y="5382785"/>
                </a:lnTo>
                <a:cubicBezTo>
                  <a:pt x="8523557" y="5381452"/>
                  <a:pt x="8516532" y="5385027"/>
                  <a:pt x="8515230" y="5391418"/>
                </a:cubicBezTo>
                <a:cubicBezTo>
                  <a:pt x="8513958" y="5397627"/>
                  <a:pt x="8517350" y="5404382"/>
                  <a:pt x="8523830" y="5405836"/>
                </a:cubicBezTo>
                <a:close/>
                <a:moveTo>
                  <a:pt x="8417233" y="5577580"/>
                </a:moveTo>
                <a:lnTo>
                  <a:pt x="8419838" y="5581941"/>
                </a:lnTo>
                <a:cubicBezTo>
                  <a:pt x="8422926" y="5587030"/>
                  <a:pt x="8430558" y="5589029"/>
                  <a:pt x="8435554" y="5585576"/>
                </a:cubicBezTo>
                <a:cubicBezTo>
                  <a:pt x="8440703" y="5582002"/>
                  <a:pt x="8442489" y="5575308"/>
                  <a:pt x="8439188" y="5569825"/>
                </a:cubicBezTo>
                <a:lnTo>
                  <a:pt x="8436584" y="5565464"/>
                </a:lnTo>
                <a:cubicBezTo>
                  <a:pt x="8433495" y="5560375"/>
                  <a:pt x="8425864" y="5558376"/>
                  <a:pt x="8420867" y="5561829"/>
                </a:cubicBezTo>
                <a:cubicBezTo>
                  <a:pt x="8415719" y="5565403"/>
                  <a:pt x="8413932" y="5572097"/>
                  <a:pt x="8417233" y="5577580"/>
                </a:cubicBezTo>
                <a:close/>
                <a:moveTo>
                  <a:pt x="8428317" y="5512486"/>
                </a:moveTo>
                <a:cubicBezTo>
                  <a:pt x="8420746" y="5499946"/>
                  <a:pt x="8400335" y="5510154"/>
                  <a:pt x="8407936" y="5522755"/>
                </a:cubicBezTo>
                <a:cubicBezTo>
                  <a:pt x="8415477" y="5535264"/>
                  <a:pt x="8435888" y="5525057"/>
                  <a:pt x="8428317" y="5512486"/>
                </a:cubicBezTo>
                <a:close/>
                <a:moveTo>
                  <a:pt x="8547814" y="5435913"/>
                </a:moveTo>
                <a:cubicBezTo>
                  <a:pt x="8545301" y="5431097"/>
                  <a:pt x="8542000" y="5426705"/>
                  <a:pt x="8536246" y="5425706"/>
                </a:cubicBezTo>
                <a:cubicBezTo>
                  <a:pt x="8531643" y="5424918"/>
                  <a:pt x="8527373" y="5426251"/>
                  <a:pt x="8523557" y="5428886"/>
                </a:cubicBezTo>
                <a:cubicBezTo>
                  <a:pt x="8518652" y="5432248"/>
                  <a:pt x="8517108" y="5440003"/>
                  <a:pt x="8520863" y="5444788"/>
                </a:cubicBezTo>
                <a:cubicBezTo>
                  <a:pt x="8523467" y="5448120"/>
                  <a:pt x="8527404" y="5449787"/>
                  <a:pt x="8531310" y="5449423"/>
                </a:cubicBezTo>
                <a:cubicBezTo>
                  <a:pt x="8534096" y="5451271"/>
                  <a:pt x="8537458" y="5451937"/>
                  <a:pt x="8541122" y="5450604"/>
                </a:cubicBezTo>
                <a:cubicBezTo>
                  <a:pt x="8546331" y="5448666"/>
                  <a:pt x="8550691" y="5441396"/>
                  <a:pt x="8547814" y="5435913"/>
                </a:cubicBezTo>
                <a:close/>
                <a:moveTo>
                  <a:pt x="8542545" y="5529176"/>
                </a:moveTo>
                <a:cubicBezTo>
                  <a:pt x="8542636" y="5525723"/>
                  <a:pt x="8541364" y="5522361"/>
                  <a:pt x="8538154" y="5519877"/>
                </a:cubicBezTo>
                <a:cubicBezTo>
                  <a:pt x="8533551" y="5516364"/>
                  <a:pt x="8524769" y="5516545"/>
                  <a:pt x="8521529" y="5522088"/>
                </a:cubicBezTo>
                <a:cubicBezTo>
                  <a:pt x="8518681" y="5526965"/>
                  <a:pt x="8516622" y="5532296"/>
                  <a:pt x="8518925" y="5537900"/>
                </a:cubicBezTo>
                <a:cubicBezTo>
                  <a:pt x="8519924" y="5540323"/>
                  <a:pt x="8521437" y="5542231"/>
                  <a:pt x="8523285" y="5543867"/>
                </a:cubicBezTo>
                <a:cubicBezTo>
                  <a:pt x="8523346" y="5545775"/>
                  <a:pt x="8523739" y="5547744"/>
                  <a:pt x="8524921" y="5549682"/>
                </a:cubicBezTo>
                <a:cubicBezTo>
                  <a:pt x="8531612" y="5560799"/>
                  <a:pt x="8546210" y="5550834"/>
                  <a:pt x="8544332" y="5539778"/>
                </a:cubicBezTo>
                <a:cubicBezTo>
                  <a:pt x="8545361" y="5536022"/>
                  <a:pt x="8544786" y="5532115"/>
                  <a:pt x="8542545" y="5529176"/>
                </a:cubicBezTo>
                <a:close/>
                <a:moveTo>
                  <a:pt x="8511504" y="5480955"/>
                </a:moveTo>
                <a:lnTo>
                  <a:pt x="8504540" y="5479228"/>
                </a:lnTo>
                <a:cubicBezTo>
                  <a:pt x="8498544" y="5477744"/>
                  <a:pt x="8492306" y="5482530"/>
                  <a:pt x="8491215" y="5488345"/>
                </a:cubicBezTo>
                <a:cubicBezTo>
                  <a:pt x="8490034" y="5494707"/>
                  <a:pt x="8494334" y="5500189"/>
                  <a:pt x="8500330" y="5501673"/>
                </a:cubicBezTo>
                <a:cubicBezTo>
                  <a:pt x="8502662" y="5502249"/>
                  <a:pt x="8504964" y="5502824"/>
                  <a:pt x="8507296" y="5503399"/>
                </a:cubicBezTo>
                <a:cubicBezTo>
                  <a:pt x="8513292" y="5504884"/>
                  <a:pt x="8519530" y="5500098"/>
                  <a:pt x="8520620" y="5494282"/>
                </a:cubicBezTo>
                <a:cubicBezTo>
                  <a:pt x="8521801" y="5487921"/>
                  <a:pt x="8517501" y="5482439"/>
                  <a:pt x="8511504" y="5480955"/>
                </a:cubicBezTo>
                <a:close/>
                <a:moveTo>
                  <a:pt x="8482342" y="5417770"/>
                </a:moveTo>
                <a:cubicBezTo>
                  <a:pt x="8479011" y="5432642"/>
                  <a:pt x="8502510" y="5435853"/>
                  <a:pt x="8505842" y="5421011"/>
                </a:cubicBezTo>
                <a:cubicBezTo>
                  <a:pt x="8509173" y="5406169"/>
                  <a:pt x="8485673" y="5402958"/>
                  <a:pt x="8482342" y="5417770"/>
                </a:cubicBezTo>
                <a:close/>
                <a:moveTo>
                  <a:pt x="8494002" y="5350405"/>
                </a:moveTo>
                <a:cubicBezTo>
                  <a:pt x="8493274" y="5344862"/>
                  <a:pt x="8489035" y="5341439"/>
                  <a:pt x="8484008" y="5340530"/>
                </a:cubicBezTo>
                <a:cubicBezTo>
                  <a:pt x="8482584" y="5336532"/>
                  <a:pt x="8479404" y="5333352"/>
                  <a:pt x="8474650" y="5332746"/>
                </a:cubicBezTo>
                <a:cubicBezTo>
                  <a:pt x="8468745" y="5331959"/>
                  <a:pt x="8461598" y="5336532"/>
                  <a:pt x="8461356" y="5342954"/>
                </a:cubicBezTo>
                <a:cubicBezTo>
                  <a:pt x="8461113" y="5349224"/>
                  <a:pt x="8462386" y="5355464"/>
                  <a:pt x="8467564" y="5359583"/>
                </a:cubicBezTo>
                <a:cubicBezTo>
                  <a:pt x="8472288" y="5363369"/>
                  <a:pt x="8477921" y="5364035"/>
                  <a:pt x="8483765" y="5363733"/>
                </a:cubicBezTo>
                <a:cubicBezTo>
                  <a:pt x="8490155" y="5363339"/>
                  <a:pt x="8494789" y="5356433"/>
                  <a:pt x="8494002" y="5350405"/>
                </a:cubicBezTo>
                <a:close/>
                <a:moveTo>
                  <a:pt x="8459175" y="5453209"/>
                </a:moveTo>
                <a:cubicBezTo>
                  <a:pt x="8453179" y="5451725"/>
                  <a:pt x="8446971" y="5456601"/>
                  <a:pt x="8445911" y="5462417"/>
                </a:cubicBezTo>
                <a:cubicBezTo>
                  <a:pt x="8445821" y="5462872"/>
                  <a:pt x="8445850" y="5463326"/>
                  <a:pt x="8445821" y="5463780"/>
                </a:cubicBezTo>
                <a:cubicBezTo>
                  <a:pt x="8444761" y="5465053"/>
                  <a:pt x="8443731" y="5466385"/>
                  <a:pt x="8442762" y="5467779"/>
                </a:cubicBezTo>
                <a:cubicBezTo>
                  <a:pt x="8441581" y="5469535"/>
                  <a:pt x="8440975" y="5471686"/>
                  <a:pt x="8440854" y="5473867"/>
                </a:cubicBezTo>
                <a:cubicBezTo>
                  <a:pt x="8439794" y="5474957"/>
                  <a:pt x="8438916" y="5476169"/>
                  <a:pt x="8438583" y="5477502"/>
                </a:cubicBezTo>
                <a:cubicBezTo>
                  <a:pt x="8437463" y="5482075"/>
                  <a:pt x="8436645" y="5486195"/>
                  <a:pt x="8438068" y="5490799"/>
                </a:cubicBezTo>
                <a:cubicBezTo>
                  <a:pt x="8438704" y="5492859"/>
                  <a:pt x="8439370" y="5494252"/>
                  <a:pt x="8440703" y="5496100"/>
                </a:cubicBezTo>
                <a:cubicBezTo>
                  <a:pt x="8442338" y="5498371"/>
                  <a:pt x="8441550" y="5499856"/>
                  <a:pt x="8441521" y="5495494"/>
                </a:cubicBezTo>
                <a:cubicBezTo>
                  <a:pt x="8441550" y="5501643"/>
                  <a:pt x="8445093" y="5507337"/>
                  <a:pt x="8451696" y="5508034"/>
                </a:cubicBezTo>
                <a:cubicBezTo>
                  <a:pt x="8454845" y="5508367"/>
                  <a:pt x="8458388" y="5507004"/>
                  <a:pt x="8460932" y="5504702"/>
                </a:cubicBezTo>
                <a:cubicBezTo>
                  <a:pt x="8462325" y="5504944"/>
                  <a:pt x="8463748" y="5504944"/>
                  <a:pt x="8465323" y="5504823"/>
                </a:cubicBezTo>
                <a:cubicBezTo>
                  <a:pt x="8465868" y="5504853"/>
                  <a:pt x="8466383" y="5504884"/>
                  <a:pt x="8466928" y="5504944"/>
                </a:cubicBezTo>
                <a:cubicBezTo>
                  <a:pt x="8468987" y="5505429"/>
                  <a:pt x="8471138" y="5505641"/>
                  <a:pt x="8473227" y="5506126"/>
                </a:cubicBezTo>
                <a:cubicBezTo>
                  <a:pt x="8480888" y="5507883"/>
                  <a:pt x="8485673" y="5500643"/>
                  <a:pt x="8485400" y="5493919"/>
                </a:cubicBezTo>
                <a:cubicBezTo>
                  <a:pt x="8485552" y="5490920"/>
                  <a:pt x="8484462" y="5487952"/>
                  <a:pt x="8481797" y="5485710"/>
                </a:cubicBezTo>
                <a:cubicBezTo>
                  <a:pt x="8481615" y="5485468"/>
                  <a:pt x="8481434" y="5485256"/>
                  <a:pt x="8481252" y="5485014"/>
                </a:cubicBezTo>
                <a:cubicBezTo>
                  <a:pt x="8490731" y="5484105"/>
                  <a:pt x="8497423" y="5470898"/>
                  <a:pt x="8487309" y="5464659"/>
                </a:cubicBezTo>
                <a:cubicBezTo>
                  <a:pt x="8480646" y="5460539"/>
                  <a:pt x="8473711" y="5454663"/>
                  <a:pt x="8465595" y="5453967"/>
                </a:cubicBezTo>
                <a:cubicBezTo>
                  <a:pt x="8464506" y="5453875"/>
                  <a:pt x="8463475" y="5453936"/>
                  <a:pt x="8462476" y="5453997"/>
                </a:cubicBezTo>
                <a:lnTo>
                  <a:pt x="8459175" y="5453209"/>
                </a:lnTo>
                <a:close/>
                <a:moveTo>
                  <a:pt x="8438825" y="5642733"/>
                </a:moveTo>
                <a:cubicBezTo>
                  <a:pt x="8443095" y="5647913"/>
                  <a:pt x="8449303" y="5648307"/>
                  <a:pt x="8454815" y="5645005"/>
                </a:cubicBezTo>
                <a:lnTo>
                  <a:pt x="8459146" y="5642400"/>
                </a:lnTo>
                <a:cubicBezTo>
                  <a:pt x="8464263" y="5639310"/>
                  <a:pt x="8465050" y="5630860"/>
                  <a:pt x="8461416" y="5626407"/>
                </a:cubicBezTo>
                <a:cubicBezTo>
                  <a:pt x="8457147" y="5621227"/>
                  <a:pt x="8450938" y="5620833"/>
                  <a:pt x="8445427" y="5624135"/>
                </a:cubicBezTo>
                <a:lnTo>
                  <a:pt x="8441096" y="5626740"/>
                </a:lnTo>
                <a:cubicBezTo>
                  <a:pt x="8435948" y="5629830"/>
                  <a:pt x="8435191" y="5638281"/>
                  <a:pt x="8438825" y="5642733"/>
                </a:cubicBezTo>
                <a:close/>
                <a:moveTo>
                  <a:pt x="8469532" y="5565039"/>
                </a:moveTo>
                <a:lnTo>
                  <a:pt x="8473893" y="5562435"/>
                </a:lnTo>
                <a:cubicBezTo>
                  <a:pt x="8479162" y="5559254"/>
                  <a:pt x="8481737" y="5552772"/>
                  <a:pt x="8478768" y="5547047"/>
                </a:cubicBezTo>
                <a:cubicBezTo>
                  <a:pt x="8476074" y="5541838"/>
                  <a:pt x="8468684" y="5538960"/>
                  <a:pt x="8463385" y="5542140"/>
                </a:cubicBezTo>
                <a:lnTo>
                  <a:pt x="8459054" y="5544745"/>
                </a:lnTo>
                <a:cubicBezTo>
                  <a:pt x="8453785" y="5547926"/>
                  <a:pt x="8451211" y="5554408"/>
                  <a:pt x="8454149" y="5560132"/>
                </a:cubicBezTo>
                <a:cubicBezTo>
                  <a:pt x="8456843" y="5565373"/>
                  <a:pt x="8464233" y="5568250"/>
                  <a:pt x="8469532" y="5565039"/>
                </a:cubicBezTo>
                <a:close/>
                <a:moveTo>
                  <a:pt x="8468382" y="5623106"/>
                </a:moveTo>
                <a:lnTo>
                  <a:pt x="8471016" y="5627437"/>
                </a:lnTo>
                <a:cubicBezTo>
                  <a:pt x="8474105" y="5632556"/>
                  <a:pt x="8481161" y="5635161"/>
                  <a:pt x="8486552" y="5631859"/>
                </a:cubicBezTo>
                <a:cubicBezTo>
                  <a:pt x="8489822" y="5629830"/>
                  <a:pt x="8491851" y="5626255"/>
                  <a:pt x="8492154" y="5622530"/>
                </a:cubicBezTo>
                <a:cubicBezTo>
                  <a:pt x="8493365" y="5622712"/>
                  <a:pt x="8494607" y="5623045"/>
                  <a:pt x="8495818" y="5622742"/>
                </a:cubicBezTo>
                <a:cubicBezTo>
                  <a:pt x="8499180" y="5624771"/>
                  <a:pt x="8503389" y="5625226"/>
                  <a:pt x="8506993" y="5623045"/>
                </a:cubicBezTo>
                <a:lnTo>
                  <a:pt x="8509324" y="5621651"/>
                </a:lnTo>
                <a:cubicBezTo>
                  <a:pt x="8509537" y="5622106"/>
                  <a:pt x="8509537" y="5622560"/>
                  <a:pt x="8509809" y="5623014"/>
                </a:cubicBezTo>
                <a:cubicBezTo>
                  <a:pt x="8517379" y="5635585"/>
                  <a:pt x="8536246" y="5622712"/>
                  <a:pt x="8528675" y="5610141"/>
                </a:cubicBezTo>
                <a:cubicBezTo>
                  <a:pt x="8525526" y="5604931"/>
                  <a:pt x="8520499" y="5604235"/>
                  <a:pt x="8516198" y="5605931"/>
                </a:cubicBezTo>
                <a:cubicBezTo>
                  <a:pt x="8516048" y="5605598"/>
                  <a:pt x="8516077" y="5605265"/>
                  <a:pt x="8515866" y="5604962"/>
                </a:cubicBezTo>
                <a:cubicBezTo>
                  <a:pt x="8514836" y="5603266"/>
                  <a:pt x="8513382" y="5601902"/>
                  <a:pt x="8511717" y="5600872"/>
                </a:cubicBezTo>
                <a:cubicBezTo>
                  <a:pt x="8513837" y="5597753"/>
                  <a:pt x="8514502" y="5593906"/>
                  <a:pt x="8512685" y="5589999"/>
                </a:cubicBezTo>
                <a:cubicBezTo>
                  <a:pt x="8510323" y="5584879"/>
                  <a:pt x="8502844" y="5581245"/>
                  <a:pt x="8497544" y="5584425"/>
                </a:cubicBezTo>
                <a:lnTo>
                  <a:pt x="8493184" y="5587060"/>
                </a:lnTo>
                <a:cubicBezTo>
                  <a:pt x="8487914" y="5590241"/>
                  <a:pt x="8484825" y="5596178"/>
                  <a:pt x="8487641" y="5602205"/>
                </a:cubicBezTo>
                <a:cubicBezTo>
                  <a:pt x="8487733" y="5602418"/>
                  <a:pt x="8487884" y="5602599"/>
                  <a:pt x="8488005" y="5602811"/>
                </a:cubicBezTo>
                <a:cubicBezTo>
                  <a:pt x="8486370" y="5604235"/>
                  <a:pt x="8485189" y="5606113"/>
                  <a:pt x="8484432" y="5608172"/>
                </a:cubicBezTo>
                <a:cubicBezTo>
                  <a:pt x="8480979" y="5605931"/>
                  <a:pt x="8476527" y="5605265"/>
                  <a:pt x="8472803" y="5607567"/>
                </a:cubicBezTo>
                <a:cubicBezTo>
                  <a:pt x="8467654" y="5610747"/>
                  <a:pt x="8465081" y="5617623"/>
                  <a:pt x="8468382" y="5623106"/>
                </a:cubicBezTo>
                <a:close/>
                <a:moveTo>
                  <a:pt x="8530371" y="5666602"/>
                </a:moveTo>
                <a:cubicBezTo>
                  <a:pt x="8540789" y="5676931"/>
                  <a:pt x="8557263" y="5661119"/>
                  <a:pt x="8546815" y="5650760"/>
                </a:cubicBezTo>
                <a:cubicBezTo>
                  <a:pt x="8536367" y="5640431"/>
                  <a:pt x="8519924" y="5656273"/>
                  <a:pt x="8530371" y="5666602"/>
                </a:cubicBezTo>
                <a:close/>
                <a:moveTo>
                  <a:pt x="8548571" y="5560951"/>
                </a:moveTo>
                <a:cubicBezTo>
                  <a:pt x="8545029" y="5555680"/>
                  <a:pt x="8538457" y="5553984"/>
                  <a:pt x="8532885" y="5557104"/>
                </a:cubicBezTo>
                <a:cubicBezTo>
                  <a:pt x="8532734" y="5557194"/>
                  <a:pt x="8532643" y="5557225"/>
                  <a:pt x="8532521" y="5557315"/>
                </a:cubicBezTo>
                <a:cubicBezTo>
                  <a:pt x="8532461" y="5557315"/>
                  <a:pt x="8532430" y="5557315"/>
                  <a:pt x="8532370" y="5557346"/>
                </a:cubicBezTo>
                <a:cubicBezTo>
                  <a:pt x="8532309" y="5557346"/>
                  <a:pt x="8532309" y="5557346"/>
                  <a:pt x="8532219" y="5557315"/>
                </a:cubicBezTo>
                <a:cubicBezTo>
                  <a:pt x="8531491" y="5557164"/>
                  <a:pt x="8530765" y="5556922"/>
                  <a:pt x="8530068" y="5556649"/>
                </a:cubicBezTo>
                <a:cubicBezTo>
                  <a:pt x="8524254" y="5554589"/>
                  <a:pt x="8517652" y="5559678"/>
                  <a:pt x="8516380" y="5565191"/>
                </a:cubicBezTo>
                <a:cubicBezTo>
                  <a:pt x="8514867" y="5571764"/>
                  <a:pt x="8519075" y="5576792"/>
                  <a:pt x="8524921" y="5578882"/>
                </a:cubicBezTo>
                <a:cubicBezTo>
                  <a:pt x="8531612" y="5581275"/>
                  <a:pt x="8538669" y="5580063"/>
                  <a:pt x="8544726" y="5576640"/>
                </a:cubicBezTo>
                <a:cubicBezTo>
                  <a:pt x="8549934" y="5573702"/>
                  <a:pt x="8551903" y="5565948"/>
                  <a:pt x="8548571" y="5560951"/>
                </a:cubicBezTo>
                <a:close/>
                <a:moveTo>
                  <a:pt x="8510263" y="5283707"/>
                </a:moveTo>
                <a:cubicBezTo>
                  <a:pt x="8508113" y="5281192"/>
                  <a:pt x="8504509" y="5279648"/>
                  <a:pt x="8500966" y="5279557"/>
                </a:cubicBezTo>
                <a:cubicBezTo>
                  <a:pt x="8500088" y="5278345"/>
                  <a:pt x="8499028" y="5277376"/>
                  <a:pt x="8497787" y="5276316"/>
                </a:cubicBezTo>
                <a:cubicBezTo>
                  <a:pt x="8497393" y="5275922"/>
                  <a:pt x="8497029" y="5275498"/>
                  <a:pt x="8496666" y="5275074"/>
                </a:cubicBezTo>
                <a:cubicBezTo>
                  <a:pt x="8495454" y="5273226"/>
                  <a:pt x="8494031" y="5271530"/>
                  <a:pt x="8492820" y="5269683"/>
                </a:cubicBezTo>
                <a:cubicBezTo>
                  <a:pt x="8488308" y="5262837"/>
                  <a:pt x="8479556" y="5264836"/>
                  <a:pt x="8474923" y="5270106"/>
                </a:cubicBezTo>
                <a:cubicBezTo>
                  <a:pt x="8472682" y="5272227"/>
                  <a:pt x="8471349" y="5275226"/>
                  <a:pt x="8471743" y="5278860"/>
                </a:cubicBezTo>
                <a:cubicBezTo>
                  <a:pt x="8471712" y="5279163"/>
                  <a:pt x="8471683" y="5279496"/>
                  <a:pt x="8471652" y="5279799"/>
                </a:cubicBezTo>
                <a:cubicBezTo>
                  <a:pt x="8463869" y="5273650"/>
                  <a:pt x="8449394" y="5278769"/>
                  <a:pt x="8452483" y="5290704"/>
                </a:cubicBezTo>
                <a:cubicBezTo>
                  <a:pt x="8454542" y="5298609"/>
                  <a:pt x="8455511" y="5307969"/>
                  <a:pt x="8461113" y="5314330"/>
                </a:cubicBezTo>
                <a:cubicBezTo>
                  <a:pt x="8461871" y="5315178"/>
                  <a:pt x="8462658" y="5315875"/>
                  <a:pt x="8463475" y="5316571"/>
                </a:cubicBezTo>
                <a:lnTo>
                  <a:pt x="8465323" y="5319509"/>
                </a:lnTo>
                <a:cubicBezTo>
                  <a:pt x="8468745" y="5324931"/>
                  <a:pt x="8476921" y="5325749"/>
                  <a:pt x="8481887" y="5322145"/>
                </a:cubicBezTo>
                <a:cubicBezTo>
                  <a:pt x="8482281" y="5321842"/>
                  <a:pt x="8482615" y="5321509"/>
                  <a:pt x="8482948" y="5321205"/>
                </a:cubicBezTo>
                <a:cubicBezTo>
                  <a:pt x="8484674" y="5321024"/>
                  <a:pt x="8486400" y="5320751"/>
                  <a:pt x="8488096" y="5320388"/>
                </a:cubicBezTo>
                <a:cubicBezTo>
                  <a:pt x="8490246" y="5319933"/>
                  <a:pt x="8492245" y="5318752"/>
                  <a:pt x="8493910" y="5317238"/>
                </a:cubicBezTo>
                <a:cubicBezTo>
                  <a:pt x="8495485" y="5317177"/>
                  <a:pt x="8497029" y="5316904"/>
                  <a:pt x="8498210" y="5316117"/>
                </a:cubicBezTo>
                <a:cubicBezTo>
                  <a:pt x="8502329" y="5313512"/>
                  <a:pt x="8505902" y="5310998"/>
                  <a:pt x="8508143" y="5306515"/>
                </a:cubicBezTo>
                <a:cubicBezTo>
                  <a:pt x="8509143" y="5304516"/>
                  <a:pt x="8509658" y="5302971"/>
                  <a:pt x="8509991" y="5300669"/>
                </a:cubicBezTo>
                <a:cubicBezTo>
                  <a:pt x="8510384" y="5297791"/>
                  <a:pt x="8512050" y="5297246"/>
                  <a:pt x="8508961" y="5300517"/>
                </a:cubicBezTo>
                <a:cubicBezTo>
                  <a:pt x="8513292" y="5295792"/>
                  <a:pt x="8514715" y="5288977"/>
                  <a:pt x="8510263" y="5283707"/>
                </a:cubicBezTo>
                <a:close/>
                <a:moveTo>
                  <a:pt x="8485250" y="5199834"/>
                </a:moveTo>
                <a:cubicBezTo>
                  <a:pt x="8488580" y="5184961"/>
                  <a:pt x="8464929" y="5182993"/>
                  <a:pt x="8461629" y="5197683"/>
                </a:cubicBezTo>
                <a:cubicBezTo>
                  <a:pt x="8458297" y="5212525"/>
                  <a:pt x="8481948" y="5214494"/>
                  <a:pt x="8485250" y="5199834"/>
                </a:cubicBezTo>
                <a:close/>
                <a:moveTo>
                  <a:pt x="8473529" y="5096181"/>
                </a:moveTo>
                <a:cubicBezTo>
                  <a:pt x="8472379" y="5102664"/>
                  <a:pt x="8476104" y="5108691"/>
                  <a:pt x="8482523" y="5110327"/>
                </a:cubicBezTo>
                <a:cubicBezTo>
                  <a:pt x="8482705" y="5110388"/>
                  <a:pt x="8482826" y="5110418"/>
                  <a:pt x="8482948" y="5110448"/>
                </a:cubicBezTo>
                <a:cubicBezTo>
                  <a:pt x="8483009" y="5110478"/>
                  <a:pt x="8483039" y="5110478"/>
                  <a:pt x="8483099" y="5110509"/>
                </a:cubicBezTo>
                <a:cubicBezTo>
                  <a:pt x="8483130" y="5110569"/>
                  <a:pt x="8483130" y="5110539"/>
                  <a:pt x="8483190" y="5110630"/>
                </a:cubicBezTo>
                <a:cubicBezTo>
                  <a:pt x="8483614" y="5111296"/>
                  <a:pt x="8484008" y="5111963"/>
                  <a:pt x="8484311" y="5112690"/>
                </a:cubicBezTo>
                <a:cubicBezTo>
                  <a:pt x="8487157" y="5118415"/>
                  <a:pt x="8495818" y="5119353"/>
                  <a:pt x="8500724" y="5116112"/>
                </a:cubicBezTo>
                <a:cubicBezTo>
                  <a:pt x="8506599" y="5112296"/>
                  <a:pt x="8507023" y="5105450"/>
                  <a:pt x="8504146" y="5099695"/>
                </a:cubicBezTo>
                <a:cubicBezTo>
                  <a:pt x="8500876" y="5093092"/>
                  <a:pt x="8494697" y="5088973"/>
                  <a:pt x="8487672" y="5087155"/>
                </a:cubicBezTo>
                <a:cubicBezTo>
                  <a:pt x="8481645" y="5085641"/>
                  <a:pt x="8474589" y="5090002"/>
                  <a:pt x="8473529" y="5096181"/>
                </a:cubicBezTo>
                <a:close/>
                <a:moveTo>
                  <a:pt x="8448364" y="5055926"/>
                </a:moveTo>
                <a:lnTo>
                  <a:pt x="8452362" y="5062227"/>
                </a:lnTo>
                <a:cubicBezTo>
                  <a:pt x="8455783" y="5067648"/>
                  <a:pt x="8463354" y="5069254"/>
                  <a:pt x="8468745" y="5065831"/>
                </a:cubicBezTo>
                <a:cubicBezTo>
                  <a:pt x="8474166" y="5062348"/>
                  <a:pt x="8475770" y="5054897"/>
                  <a:pt x="8472348" y="5049444"/>
                </a:cubicBezTo>
                <a:lnTo>
                  <a:pt x="8468382" y="5043144"/>
                </a:lnTo>
                <a:cubicBezTo>
                  <a:pt x="8464959" y="5037722"/>
                  <a:pt x="8457389" y="5036117"/>
                  <a:pt x="8451998" y="5039539"/>
                </a:cubicBezTo>
                <a:cubicBezTo>
                  <a:pt x="8446517" y="5043023"/>
                  <a:pt x="8444942" y="5050504"/>
                  <a:pt x="8448364" y="5055926"/>
                </a:cubicBezTo>
                <a:close/>
                <a:moveTo>
                  <a:pt x="8445971" y="5261050"/>
                </a:moveTo>
                <a:lnTo>
                  <a:pt x="8449969" y="5267350"/>
                </a:lnTo>
                <a:cubicBezTo>
                  <a:pt x="8453392" y="5272772"/>
                  <a:pt x="8461537" y="5273650"/>
                  <a:pt x="8466504" y="5270076"/>
                </a:cubicBezTo>
                <a:cubicBezTo>
                  <a:pt x="8471985" y="5266169"/>
                  <a:pt x="8472682" y="5258960"/>
                  <a:pt x="8469229" y="5253538"/>
                </a:cubicBezTo>
                <a:cubicBezTo>
                  <a:pt x="8467897" y="5251448"/>
                  <a:pt x="8466565" y="5249327"/>
                  <a:pt x="8465232" y="5247237"/>
                </a:cubicBezTo>
                <a:cubicBezTo>
                  <a:pt x="8461810" y="5241815"/>
                  <a:pt x="8453664" y="5240937"/>
                  <a:pt x="8448698" y="5244511"/>
                </a:cubicBezTo>
                <a:cubicBezTo>
                  <a:pt x="8443217" y="5248419"/>
                  <a:pt x="8442520" y="5255628"/>
                  <a:pt x="8445971" y="5261050"/>
                </a:cubicBezTo>
                <a:close/>
                <a:moveTo>
                  <a:pt x="8418596" y="5450786"/>
                </a:moveTo>
                <a:cubicBezTo>
                  <a:pt x="8422805" y="5454148"/>
                  <a:pt x="8428014" y="5453724"/>
                  <a:pt x="8432133" y="5450998"/>
                </a:cubicBezTo>
                <a:cubicBezTo>
                  <a:pt x="8435796" y="5452846"/>
                  <a:pt x="8440097" y="5452906"/>
                  <a:pt x="8443822" y="5450210"/>
                </a:cubicBezTo>
                <a:cubicBezTo>
                  <a:pt x="8448455" y="5446818"/>
                  <a:pt x="8450394" y="5438882"/>
                  <a:pt x="8446275" y="5434248"/>
                </a:cubicBezTo>
                <a:cubicBezTo>
                  <a:pt x="8442278" y="5429734"/>
                  <a:pt x="8437220" y="5426221"/>
                  <a:pt x="8430891" y="5426826"/>
                </a:cubicBezTo>
                <a:cubicBezTo>
                  <a:pt x="8425077" y="5427372"/>
                  <a:pt x="8420746" y="5430613"/>
                  <a:pt x="8416869" y="5434732"/>
                </a:cubicBezTo>
                <a:cubicBezTo>
                  <a:pt x="8412661" y="5439245"/>
                  <a:pt x="8414053" y="5447121"/>
                  <a:pt x="8418596" y="5450786"/>
                </a:cubicBezTo>
                <a:close/>
                <a:moveTo>
                  <a:pt x="8387738" y="5284736"/>
                </a:moveTo>
                <a:cubicBezTo>
                  <a:pt x="8390644" y="5288644"/>
                  <a:pt x="8394763" y="5290704"/>
                  <a:pt x="8399548" y="5291491"/>
                </a:cubicBezTo>
                <a:cubicBezTo>
                  <a:pt x="8405665" y="5292491"/>
                  <a:pt x="8412358" y="5287766"/>
                  <a:pt x="8412993" y="5281465"/>
                </a:cubicBezTo>
                <a:cubicBezTo>
                  <a:pt x="8413448" y="5277073"/>
                  <a:pt x="8411661" y="5273014"/>
                  <a:pt x="8408482" y="5270470"/>
                </a:cubicBezTo>
                <a:cubicBezTo>
                  <a:pt x="8407725" y="5267108"/>
                  <a:pt x="8405665" y="5264140"/>
                  <a:pt x="8401940" y="5262534"/>
                </a:cubicBezTo>
                <a:cubicBezTo>
                  <a:pt x="8396640" y="5260262"/>
                  <a:pt x="8388132" y="5262564"/>
                  <a:pt x="8386375" y="5268774"/>
                </a:cubicBezTo>
                <a:cubicBezTo>
                  <a:pt x="8384800" y="5274195"/>
                  <a:pt x="8384103" y="5279860"/>
                  <a:pt x="8387738" y="5284736"/>
                </a:cubicBezTo>
                <a:close/>
                <a:moveTo>
                  <a:pt x="8398367" y="5511881"/>
                </a:moveTo>
                <a:cubicBezTo>
                  <a:pt x="8390765" y="5499280"/>
                  <a:pt x="8371112" y="5510911"/>
                  <a:pt x="8378713" y="5523482"/>
                </a:cubicBezTo>
                <a:cubicBezTo>
                  <a:pt x="8386284" y="5536083"/>
                  <a:pt x="8405937" y="5524451"/>
                  <a:pt x="8398367" y="5511881"/>
                </a:cubicBezTo>
                <a:close/>
                <a:moveTo>
                  <a:pt x="8363359" y="5409561"/>
                </a:moveTo>
                <a:cubicBezTo>
                  <a:pt x="8370930" y="5422132"/>
                  <a:pt x="8389403" y="5408713"/>
                  <a:pt x="8381863" y="5396173"/>
                </a:cubicBezTo>
                <a:cubicBezTo>
                  <a:pt x="8374292" y="5383603"/>
                  <a:pt x="8355819" y="5397021"/>
                  <a:pt x="8363359" y="5409561"/>
                </a:cubicBezTo>
                <a:close/>
                <a:moveTo>
                  <a:pt x="8343675" y="5455541"/>
                </a:moveTo>
                <a:cubicBezTo>
                  <a:pt x="8346915" y="5460660"/>
                  <a:pt x="8353760" y="5463114"/>
                  <a:pt x="8359241" y="5459812"/>
                </a:cubicBezTo>
                <a:lnTo>
                  <a:pt x="8372263" y="5451937"/>
                </a:lnTo>
                <a:cubicBezTo>
                  <a:pt x="8377381" y="5448847"/>
                  <a:pt x="8379864" y="5441699"/>
                  <a:pt x="8376532" y="5436368"/>
                </a:cubicBezTo>
                <a:cubicBezTo>
                  <a:pt x="8373292" y="5431249"/>
                  <a:pt x="8366449" y="5428795"/>
                  <a:pt x="8360967" y="5432097"/>
                </a:cubicBezTo>
                <a:lnTo>
                  <a:pt x="8347945" y="5439972"/>
                </a:lnTo>
                <a:cubicBezTo>
                  <a:pt x="8342828" y="5443062"/>
                  <a:pt x="8340314" y="5450210"/>
                  <a:pt x="8343675" y="5455541"/>
                </a:cubicBezTo>
                <a:close/>
                <a:moveTo>
                  <a:pt x="8406907" y="5814871"/>
                </a:moveTo>
                <a:cubicBezTo>
                  <a:pt x="8407209" y="5814629"/>
                  <a:pt x="8407512" y="5814417"/>
                  <a:pt x="8407785" y="5814144"/>
                </a:cubicBezTo>
                <a:lnTo>
                  <a:pt x="8411358" y="5810539"/>
                </a:lnTo>
                <a:cubicBezTo>
                  <a:pt x="8415567" y="5806299"/>
                  <a:pt x="8415295" y="5798302"/>
                  <a:pt x="8410692" y="5794425"/>
                </a:cubicBezTo>
                <a:cubicBezTo>
                  <a:pt x="8405816" y="5790306"/>
                  <a:pt x="8399063" y="5790548"/>
                  <a:pt x="8394581" y="5795092"/>
                </a:cubicBezTo>
                <a:lnTo>
                  <a:pt x="8391008" y="5798696"/>
                </a:lnTo>
                <a:cubicBezTo>
                  <a:pt x="8389130" y="5800605"/>
                  <a:pt x="8388192" y="5803270"/>
                  <a:pt x="8388101" y="5805996"/>
                </a:cubicBezTo>
                <a:cubicBezTo>
                  <a:pt x="8382559" y="5806602"/>
                  <a:pt x="8377774" y="5810418"/>
                  <a:pt x="8377320" y="5816386"/>
                </a:cubicBezTo>
                <a:cubicBezTo>
                  <a:pt x="8376896" y="5822171"/>
                  <a:pt x="8381650" y="5828653"/>
                  <a:pt x="8387859" y="5828622"/>
                </a:cubicBezTo>
                <a:lnTo>
                  <a:pt x="8395036" y="5828592"/>
                </a:lnTo>
                <a:cubicBezTo>
                  <a:pt x="8401183" y="5828592"/>
                  <a:pt x="8406786" y="5824564"/>
                  <a:pt x="8407270" y="5818051"/>
                </a:cubicBezTo>
                <a:cubicBezTo>
                  <a:pt x="8407300" y="5816991"/>
                  <a:pt x="8407149" y="5815931"/>
                  <a:pt x="8406907" y="5814871"/>
                </a:cubicBezTo>
                <a:close/>
                <a:moveTo>
                  <a:pt x="8079000" y="6071669"/>
                </a:moveTo>
                <a:cubicBezTo>
                  <a:pt x="8088751" y="6073971"/>
                  <a:pt x="8099168" y="6062097"/>
                  <a:pt x="8090417" y="6053404"/>
                </a:cubicBezTo>
                <a:cubicBezTo>
                  <a:pt x="8080606" y="6043681"/>
                  <a:pt x="8065161" y="6056706"/>
                  <a:pt x="8072307" y="6066944"/>
                </a:cubicBezTo>
                <a:cubicBezTo>
                  <a:pt x="8068856" y="6065793"/>
                  <a:pt x="8065040" y="6065944"/>
                  <a:pt x="8061921" y="6068307"/>
                </a:cubicBezTo>
                <a:lnTo>
                  <a:pt x="8053259" y="6074819"/>
                </a:lnTo>
                <a:cubicBezTo>
                  <a:pt x="8048172" y="6078636"/>
                  <a:pt x="8046052" y="6086390"/>
                  <a:pt x="8050140" y="6091781"/>
                </a:cubicBezTo>
                <a:cubicBezTo>
                  <a:pt x="8053987" y="6096870"/>
                  <a:pt x="8061648" y="6098991"/>
                  <a:pt x="8067099" y="6094901"/>
                </a:cubicBezTo>
                <a:lnTo>
                  <a:pt x="8075760" y="6088389"/>
                </a:lnTo>
                <a:cubicBezTo>
                  <a:pt x="8080787" y="6084603"/>
                  <a:pt x="8082846" y="6077061"/>
                  <a:pt x="8079000" y="6071669"/>
                </a:cubicBezTo>
                <a:close/>
                <a:moveTo>
                  <a:pt x="8085995" y="6038047"/>
                </a:moveTo>
                <a:cubicBezTo>
                  <a:pt x="8084875" y="6031808"/>
                  <a:pt x="8079515" y="6027597"/>
                  <a:pt x="8073156" y="6028263"/>
                </a:cubicBezTo>
                <a:cubicBezTo>
                  <a:pt x="8072822" y="6028294"/>
                  <a:pt x="8072792" y="6028294"/>
                  <a:pt x="8072580" y="6028324"/>
                </a:cubicBezTo>
                <a:cubicBezTo>
                  <a:pt x="8072459" y="6028294"/>
                  <a:pt x="8072428" y="6028294"/>
                  <a:pt x="8072338" y="6028294"/>
                </a:cubicBezTo>
                <a:cubicBezTo>
                  <a:pt x="8072338" y="6028294"/>
                  <a:pt x="8072338" y="6028294"/>
                  <a:pt x="8072338" y="6028294"/>
                </a:cubicBezTo>
                <a:cubicBezTo>
                  <a:pt x="8071762" y="6027870"/>
                  <a:pt x="8071217" y="6027385"/>
                  <a:pt x="8070702" y="6026900"/>
                </a:cubicBezTo>
                <a:cubicBezTo>
                  <a:pt x="8066190" y="6022690"/>
                  <a:pt x="8058105" y="6024719"/>
                  <a:pt x="8054744" y="6029263"/>
                </a:cubicBezTo>
                <a:cubicBezTo>
                  <a:pt x="8050746" y="6034655"/>
                  <a:pt x="8052593" y="6041016"/>
                  <a:pt x="8057106" y="6045226"/>
                </a:cubicBezTo>
                <a:cubicBezTo>
                  <a:pt x="8062314" y="6050072"/>
                  <a:pt x="8069309" y="6051647"/>
                  <a:pt x="8076214" y="6050920"/>
                </a:cubicBezTo>
                <a:cubicBezTo>
                  <a:pt x="8082150" y="6050254"/>
                  <a:pt x="8087086" y="6043984"/>
                  <a:pt x="8085995" y="6038047"/>
                </a:cubicBezTo>
                <a:close/>
                <a:moveTo>
                  <a:pt x="8070430" y="5988190"/>
                </a:moveTo>
                <a:cubicBezTo>
                  <a:pt x="8065766" y="5983101"/>
                  <a:pt x="8058741" y="5982526"/>
                  <a:pt x="8053259" y="5986645"/>
                </a:cubicBezTo>
                <a:lnTo>
                  <a:pt x="8048929" y="5989917"/>
                </a:lnTo>
                <a:cubicBezTo>
                  <a:pt x="8043841" y="5993763"/>
                  <a:pt x="8043115" y="6002396"/>
                  <a:pt x="8047384" y="6007091"/>
                </a:cubicBezTo>
                <a:cubicBezTo>
                  <a:pt x="8052048" y="6012149"/>
                  <a:pt x="8059074" y="6012755"/>
                  <a:pt x="8064555" y="6008605"/>
                </a:cubicBezTo>
                <a:lnTo>
                  <a:pt x="8068885" y="6005364"/>
                </a:lnTo>
                <a:cubicBezTo>
                  <a:pt x="8074003" y="6001518"/>
                  <a:pt x="8074731" y="5992885"/>
                  <a:pt x="8070430" y="5988190"/>
                </a:cubicBezTo>
                <a:close/>
                <a:moveTo>
                  <a:pt x="8031274" y="6220423"/>
                </a:moveTo>
                <a:cubicBezTo>
                  <a:pt x="8026216" y="6225512"/>
                  <a:pt x="8027186" y="6232508"/>
                  <a:pt x="8031304" y="6237658"/>
                </a:cubicBezTo>
                <a:cubicBezTo>
                  <a:pt x="8036059" y="6243564"/>
                  <a:pt x="8043205" y="6246321"/>
                  <a:pt x="8050624" y="6246594"/>
                </a:cubicBezTo>
                <a:cubicBezTo>
                  <a:pt x="8056985" y="6246836"/>
                  <a:pt x="8063162" y="6240960"/>
                  <a:pt x="8062920" y="6234508"/>
                </a:cubicBezTo>
                <a:cubicBezTo>
                  <a:pt x="8062678" y="6227753"/>
                  <a:pt x="8057681" y="6222483"/>
                  <a:pt x="8050867" y="6222210"/>
                </a:cubicBezTo>
                <a:cubicBezTo>
                  <a:pt x="8050503" y="6222210"/>
                  <a:pt x="8050473" y="6222210"/>
                  <a:pt x="8050261" y="6222180"/>
                </a:cubicBezTo>
                <a:cubicBezTo>
                  <a:pt x="8050140" y="6222149"/>
                  <a:pt x="8050110" y="6222149"/>
                  <a:pt x="8050019" y="6222119"/>
                </a:cubicBezTo>
                <a:lnTo>
                  <a:pt x="8050019" y="6222119"/>
                </a:lnTo>
                <a:cubicBezTo>
                  <a:pt x="8049474" y="6221574"/>
                  <a:pt x="8048959" y="6220999"/>
                  <a:pt x="8048504" y="6220362"/>
                </a:cubicBezTo>
                <a:cubicBezTo>
                  <a:pt x="8044386" y="6215243"/>
                  <a:pt x="8035544" y="6216122"/>
                  <a:pt x="8031274" y="6220423"/>
                </a:cubicBezTo>
                <a:close/>
                <a:moveTo>
                  <a:pt x="8045022" y="6265040"/>
                </a:moveTo>
                <a:cubicBezTo>
                  <a:pt x="8054410" y="6277519"/>
                  <a:pt x="8074731" y="6264010"/>
                  <a:pt x="8065251" y="6251440"/>
                </a:cubicBezTo>
                <a:cubicBezTo>
                  <a:pt x="8055864" y="6238961"/>
                  <a:pt x="8035544" y="6252470"/>
                  <a:pt x="8045022" y="6265040"/>
                </a:cubicBezTo>
                <a:close/>
                <a:moveTo>
                  <a:pt x="8079818" y="6117679"/>
                </a:moveTo>
                <a:cubicBezTo>
                  <a:pt x="8070369" y="6105170"/>
                  <a:pt x="8050776" y="6119618"/>
                  <a:pt x="8060225" y="6132188"/>
                </a:cubicBezTo>
                <a:cubicBezTo>
                  <a:pt x="8069643" y="6144698"/>
                  <a:pt x="8089296" y="6130250"/>
                  <a:pt x="8079818" y="6117679"/>
                </a:cubicBezTo>
                <a:close/>
                <a:moveTo>
                  <a:pt x="8078546" y="6165507"/>
                </a:moveTo>
                <a:cubicBezTo>
                  <a:pt x="8082483" y="6170596"/>
                  <a:pt x="8090084" y="6172565"/>
                  <a:pt x="8095535" y="6168476"/>
                </a:cubicBezTo>
                <a:lnTo>
                  <a:pt x="8099865" y="6165235"/>
                </a:lnTo>
                <a:cubicBezTo>
                  <a:pt x="8103378" y="6162599"/>
                  <a:pt x="8105346" y="6158025"/>
                  <a:pt x="8104922" y="6153724"/>
                </a:cubicBezTo>
                <a:lnTo>
                  <a:pt x="8107163" y="6154028"/>
                </a:lnTo>
                <a:cubicBezTo>
                  <a:pt x="8113674" y="6154936"/>
                  <a:pt x="8120215" y="6152089"/>
                  <a:pt x="8121972" y="6145213"/>
                </a:cubicBezTo>
                <a:cubicBezTo>
                  <a:pt x="8123456" y="6139367"/>
                  <a:pt x="8119701" y="6131310"/>
                  <a:pt x="8113159" y="6130401"/>
                </a:cubicBezTo>
                <a:lnTo>
                  <a:pt x="8105589" y="6129341"/>
                </a:lnTo>
                <a:cubicBezTo>
                  <a:pt x="8099078" y="6128433"/>
                  <a:pt x="8092537" y="6131280"/>
                  <a:pt x="8090781" y="6138156"/>
                </a:cubicBezTo>
                <a:cubicBezTo>
                  <a:pt x="8090387" y="6139761"/>
                  <a:pt x="8090387" y="6141518"/>
                  <a:pt x="8090720" y="6143244"/>
                </a:cubicBezTo>
                <a:cubicBezTo>
                  <a:pt x="8089024" y="6143517"/>
                  <a:pt x="8087358" y="6144153"/>
                  <a:pt x="8085874" y="6145274"/>
                </a:cubicBezTo>
                <a:lnTo>
                  <a:pt x="8081544" y="6148515"/>
                </a:lnTo>
                <a:cubicBezTo>
                  <a:pt x="8076426" y="6152331"/>
                  <a:pt x="8074427" y="6160176"/>
                  <a:pt x="8078546" y="6165507"/>
                </a:cubicBezTo>
                <a:close/>
                <a:moveTo>
                  <a:pt x="8205463" y="5723516"/>
                </a:moveTo>
                <a:cubicBezTo>
                  <a:pt x="8209611" y="5725061"/>
                  <a:pt x="8214215" y="5724486"/>
                  <a:pt x="8218576" y="5724274"/>
                </a:cubicBezTo>
                <a:cubicBezTo>
                  <a:pt x="8224541" y="5723971"/>
                  <a:pt x="8230083" y="5718640"/>
                  <a:pt x="8229568" y="5712430"/>
                </a:cubicBezTo>
                <a:cubicBezTo>
                  <a:pt x="8229084" y="5706312"/>
                  <a:pt x="8224117" y="5701102"/>
                  <a:pt x="8217758" y="5701435"/>
                </a:cubicBezTo>
                <a:cubicBezTo>
                  <a:pt x="8217516" y="5701435"/>
                  <a:pt x="8217303" y="5701435"/>
                  <a:pt x="8217061" y="5701465"/>
                </a:cubicBezTo>
                <a:cubicBezTo>
                  <a:pt x="8214336" y="5699648"/>
                  <a:pt x="8210975" y="5698860"/>
                  <a:pt x="8207764" y="5700223"/>
                </a:cubicBezTo>
                <a:cubicBezTo>
                  <a:pt x="8203646" y="5702011"/>
                  <a:pt x="8199951" y="5704010"/>
                  <a:pt x="8198347" y="5708523"/>
                </a:cubicBezTo>
                <a:cubicBezTo>
                  <a:pt x="8196135" y="5714732"/>
                  <a:pt x="8199376" y="5721275"/>
                  <a:pt x="8205463" y="5723516"/>
                </a:cubicBezTo>
                <a:close/>
                <a:moveTo>
                  <a:pt x="8199104" y="5580699"/>
                </a:moveTo>
                <a:cubicBezTo>
                  <a:pt x="8191533" y="5568129"/>
                  <a:pt x="8173484" y="5582123"/>
                  <a:pt x="8180994" y="5594572"/>
                </a:cubicBezTo>
                <a:cubicBezTo>
                  <a:pt x="8188535" y="5607142"/>
                  <a:pt x="8206613" y="5593149"/>
                  <a:pt x="8199104" y="5580699"/>
                </a:cubicBezTo>
                <a:close/>
                <a:moveTo>
                  <a:pt x="8285592" y="6051799"/>
                </a:moveTo>
                <a:cubicBezTo>
                  <a:pt x="8287167" y="6049981"/>
                  <a:pt x="8288409" y="6047952"/>
                  <a:pt x="8288651" y="6045196"/>
                </a:cubicBezTo>
                <a:cubicBezTo>
                  <a:pt x="8289287" y="6038684"/>
                  <a:pt x="8284532" y="6033140"/>
                  <a:pt x="8278112" y="6032444"/>
                </a:cubicBezTo>
                <a:cubicBezTo>
                  <a:pt x="8273691" y="6031959"/>
                  <a:pt x="8269361" y="6033655"/>
                  <a:pt x="8265211" y="6034927"/>
                </a:cubicBezTo>
                <a:cubicBezTo>
                  <a:pt x="8264697" y="6035079"/>
                  <a:pt x="8264272" y="6035473"/>
                  <a:pt x="8263788" y="6035715"/>
                </a:cubicBezTo>
                <a:cubicBezTo>
                  <a:pt x="8263243" y="6034443"/>
                  <a:pt x="8262547" y="6033231"/>
                  <a:pt x="8261517" y="6032231"/>
                </a:cubicBezTo>
                <a:cubicBezTo>
                  <a:pt x="8257187" y="6027870"/>
                  <a:pt x="8249737" y="6027809"/>
                  <a:pt x="8245376" y="6032201"/>
                </a:cubicBezTo>
                <a:lnTo>
                  <a:pt x="8238229" y="6039410"/>
                </a:lnTo>
                <a:cubicBezTo>
                  <a:pt x="8233899" y="6043802"/>
                  <a:pt x="8233808" y="6051163"/>
                  <a:pt x="8238168" y="6055555"/>
                </a:cubicBezTo>
                <a:cubicBezTo>
                  <a:pt x="8242499" y="6059916"/>
                  <a:pt x="8249949" y="6059977"/>
                  <a:pt x="8254310" y="6055585"/>
                </a:cubicBezTo>
                <a:lnTo>
                  <a:pt x="8258640" y="6051223"/>
                </a:lnTo>
                <a:cubicBezTo>
                  <a:pt x="8259155" y="6052102"/>
                  <a:pt x="8260094" y="6052496"/>
                  <a:pt x="8260790" y="6053223"/>
                </a:cubicBezTo>
                <a:cubicBezTo>
                  <a:pt x="8260487" y="6056433"/>
                  <a:pt x="8261426" y="6059705"/>
                  <a:pt x="8263637" y="6062673"/>
                </a:cubicBezTo>
                <a:lnTo>
                  <a:pt x="8266878" y="6067005"/>
                </a:lnTo>
                <a:cubicBezTo>
                  <a:pt x="8270723" y="6072123"/>
                  <a:pt x="8279687" y="6072275"/>
                  <a:pt x="8284078" y="6067913"/>
                </a:cubicBezTo>
                <a:cubicBezTo>
                  <a:pt x="8288772" y="6063248"/>
                  <a:pt x="8288924" y="6057039"/>
                  <a:pt x="8285592" y="6051799"/>
                </a:cubicBezTo>
                <a:close/>
                <a:moveTo>
                  <a:pt x="8230962" y="6030566"/>
                </a:moveTo>
                <a:cubicBezTo>
                  <a:pt x="8237109" y="6030535"/>
                  <a:pt x="8242802" y="6027022"/>
                  <a:pt x="8243528" y="6020418"/>
                </a:cubicBezTo>
                <a:cubicBezTo>
                  <a:pt x="8243772" y="6018298"/>
                  <a:pt x="8243075" y="6016057"/>
                  <a:pt x="8242015" y="6013997"/>
                </a:cubicBezTo>
                <a:cubicBezTo>
                  <a:pt x="8244922" y="6013361"/>
                  <a:pt x="8247586" y="6011664"/>
                  <a:pt x="8249253" y="6008969"/>
                </a:cubicBezTo>
                <a:cubicBezTo>
                  <a:pt x="8252432" y="6003789"/>
                  <a:pt x="8250857" y="5996398"/>
                  <a:pt x="8245527" y="5993249"/>
                </a:cubicBezTo>
                <a:cubicBezTo>
                  <a:pt x="8237532" y="5988553"/>
                  <a:pt x="8227812" y="5987554"/>
                  <a:pt x="8219817" y="5992945"/>
                </a:cubicBezTo>
                <a:cubicBezTo>
                  <a:pt x="8214881" y="5996277"/>
                  <a:pt x="8211731" y="6002699"/>
                  <a:pt x="8215093" y="6008394"/>
                </a:cubicBezTo>
                <a:cubicBezTo>
                  <a:pt x="8215668" y="6009363"/>
                  <a:pt x="8216516" y="6010241"/>
                  <a:pt x="8217424" y="6011029"/>
                </a:cubicBezTo>
                <a:cubicBezTo>
                  <a:pt x="8215456" y="6012725"/>
                  <a:pt x="8214003" y="6014996"/>
                  <a:pt x="8213669" y="6018026"/>
                </a:cubicBezTo>
                <a:cubicBezTo>
                  <a:pt x="8213064" y="6023629"/>
                  <a:pt x="8217606" y="6030626"/>
                  <a:pt x="8223814" y="6030596"/>
                </a:cubicBezTo>
                <a:lnTo>
                  <a:pt x="8230962" y="6030566"/>
                </a:lnTo>
                <a:close/>
                <a:moveTo>
                  <a:pt x="8224238" y="6084391"/>
                </a:moveTo>
                <a:cubicBezTo>
                  <a:pt x="8220816" y="6079151"/>
                  <a:pt x="8212640" y="6076849"/>
                  <a:pt x="8207370" y="6080817"/>
                </a:cubicBezTo>
                <a:lnTo>
                  <a:pt x="8198710" y="6087329"/>
                </a:lnTo>
                <a:cubicBezTo>
                  <a:pt x="8193440" y="6091297"/>
                  <a:pt x="8191381" y="6098415"/>
                  <a:pt x="8195136" y="6104200"/>
                </a:cubicBezTo>
                <a:cubicBezTo>
                  <a:pt x="8198528" y="6109441"/>
                  <a:pt x="8206734" y="6111742"/>
                  <a:pt x="8212004" y="6107775"/>
                </a:cubicBezTo>
                <a:lnTo>
                  <a:pt x="8220665" y="6101262"/>
                </a:lnTo>
                <a:cubicBezTo>
                  <a:pt x="8225934" y="6097294"/>
                  <a:pt x="8228024" y="6090176"/>
                  <a:pt x="8224238" y="6084391"/>
                </a:cubicBezTo>
                <a:close/>
                <a:moveTo>
                  <a:pt x="8289892" y="5969925"/>
                </a:moveTo>
                <a:cubicBezTo>
                  <a:pt x="8289045" y="5963958"/>
                  <a:pt x="8283260" y="5957597"/>
                  <a:pt x="8276598" y="5958990"/>
                </a:cubicBezTo>
                <a:cubicBezTo>
                  <a:pt x="8275841" y="5959142"/>
                  <a:pt x="8275114" y="5959202"/>
                  <a:pt x="8274387" y="5959294"/>
                </a:cubicBezTo>
                <a:cubicBezTo>
                  <a:pt x="8274357" y="5959263"/>
                  <a:pt x="8274357" y="5959263"/>
                  <a:pt x="8274297" y="5959233"/>
                </a:cubicBezTo>
                <a:lnTo>
                  <a:pt x="8274115" y="5959081"/>
                </a:lnTo>
                <a:cubicBezTo>
                  <a:pt x="8274055" y="5958990"/>
                  <a:pt x="8273842" y="5958718"/>
                  <a:pt x="8273448" y="5958203"/>
                </a:cubicBezTo>
                <a:cubicBezTo>
                  <a:pt x="8269482" y="5952963"/>
                  <a:pt x="8261850" y="5951539"/>
                  <a:pt x="8256430" y="5955477"/>
                </a:cubicBezTo>
                <a:cubicBezTo>
                  <a:pt x="8256369" y="5955507"/>
                  <a:pt x="8256338" y="5955598"/>
                  <a:pt x="8256278" y="5955628"/>
                </a:cubicBezTo>
                <a:lnTo>
                  <a:pt x="8253734" y="5953114"/>
                </a:lnTo>
                <a:cubicBezTo>
                  <a:pt x="8249343" y="5948783"/>
                  <a:pt x="8241773" y="5949146"/>
                  <a:pt x="8237593" y="5953538"/>
                </a:cubicBezTo>
                <a:cubicBezTo>
                  <a:pt x="8233263" y="5958112"/>
                  <a:pt x="8233626" y="5965321"/>
                  <a:pt x="8238018" y="5969683"/>
                </a:cubicBezTo>
                <a:lnTo>
                  <a:pt x="8241621" y="5973257"/>
                </a:lnTo>
                <a:cubicBezTo>
                  <a:pt x="8245316" y="5976922"/>
                  <a:pt x="8251191" y="5977043"/>
                  <a:pt x="8255491" y="5974408"/>
                </a:cubicBezTo>
                <a:cubicBezTo>
                  <a:pt x="8261456" y="5981102"/>
                  <a:pt x="8269755" y="5985161"/>
                  <a:pt x="8278930" y="5983283"/>
                </a:cubicBezTo>
                <a:cubicBezTo>
                  <a:pt x="8285168" y="5981980"/>
                  <a:pt x="8290892" y="5976952"/>
                  <a:pt x="8289892" y="5969925"/>
                </a:cubicBezTo>
                <a:close/>
                <a:moveTo>
                  <a:pt x="8268451" y="5853824"/>
                </a:moveTo>
                <a:cubicBezTo>
                  <a:pt x="8272449" y="5848553"/>
                  <a:pt x="8271541" y="5842283"/>
                  <a:pt x="8266968" y="5837740"/>
                </a:cubicBezTo>
                <a:lnTo>
                  <a:pt x="8263364" y="5834165"/>
                </a:lnTo>
                <a:cubicBezTo>
                  <a:pt x="8259125" y="5829955"/>
                  <a:pt x="8250797" y="5831016"/>
                  <a:pt x="8247284" y="5835619"/>
                </a:cubicBezTo>
                <a:cubicBezTo>
                  <a:pt x="8243257" y="5840890"/>
                  <a:pt x="8244195" y="5847190"/>
                  <a:pt x="8248738" y="5851704"/>
                </a:cubicBezTo>
                <a:lnTo>
                  <a:pt x="8252341" y="5855278"/>
                </a:lnTo>
                <a:cubicBezTo>
                  <a:pt x="8256642" y="5859488"/>
                  <a:pt x="8264939" y="5858428"/>
                  <a:pt x="8268451" y="5853824"/>
                </a:cubicBezTo>
                <a:close/>
                <a:moveTo>
                  <a:pt x="8236776" y="5882327"/>
                </a:moveTo>
                <a:cubicBezTo>
                  <a:pt x="8236140" y="5883084"/>
                  <a:pt x="8235867" y="5883932"/>
                  <a:pt x="8235473" y="5884750"/>
                </a:cubicBezTo>
                <a:cubicBezTo>
                  <a:pt x="8233596" y="5885386"/>
                  <a:pt x="8231749" y="5886295"/>
                  <a:pt x="8230204" y="5887900"/>
                </a:cubicBezTo>
                <a:lnTo>
                  <a:pt x="8226631" y="5891504"/>
                </a:lnTo>
                <a:cubicBezTo>
                  <a:pt x="8222421" y="5895776"/>
                  <a:pt x="8223239" y="5903984"/>
                  <a:pt x="8227843" y="5907619"/>
                </a:cubicBezTo>
                <a:cubicBezTo>
                  <a:pt x="8228842" y="5908376"/>
                  <a:pt x="8229902" y="5908830"/>
                  <a:pt x="8230962" y="5909254"/>
                </a:cubicBezTo>
                <a:cubicBezTo>
                  <a:pt x="8230901" y="5913798"/>
                  <a:pt x="8233203" y="5918190"/>
                  <a:pt x="8237503" y="5920522"/>
                </a:cubicBezTo>
                <a:cubicBezTo>
                  <a:pt x="8241651" y="5922794"/>
                  <a:pt x="8246618" y="5922915"/>
                  <a:pt x="8251251" y="5923339"/>
                </a:cubicBezTo>
                <a:cubicBezTo>
                  <a:pt x="8257580" y="5923945"/>
                  <a:pt x="8264272" y="5919159"/>
                  <a:pt x="8264666" y="5912526"/>
                </a:cubicBezTo>
                <a:cubicBezTo>
                  <a:pt x="8265000" y="5907467"/>
                  <a:pt x="8262334" y="5902651"/>
                  <a:pt x="8258005" y="5900410"/>
                </a:cubicBezTo>
                <a:cubicBezTo>
                  <a:pt x="8262092" y="5895351"/>
                  <a:pt x="8260821" y="5888778"/>
                  <a:pt x="8256459" y="5884447"/>
                </a:cubicBezTo>
                <a:lnTo>
                  <a:pt x="8252856" y="5880873"/>
                </a:lnTo>
                <a:cubicBezTo>
                  <a:pt x="8248465" y="5876511"/>
                  <a:pt x="8240470" y="5877874"/>
                  <a:pt x="8236776" y="5882327"/>
                </a:cubicBezTo>
                <a:close/>
                <a:moveTo>
                  <a:pt x="8222300" y="5916342"/>
                </a:moveTo>
                <a:lnTo>
                  <a:pt x="8215123" y="5916372"/>
                </a:lnTo>
                <a:cubicBezTo>
                  <a:pt x="8209642" y="5916403"/>
                  <a:pt x="8204766" y="5919462"/>
                  <a:pt x="8203252" y="5924732"/>
                </a:cubicBezTo>
                <a:cubicBezTo>
                  <a:pt x="8201284" y="5928579"/>
                  <a:pt x="8201374" y="5933365"/>
                  <a:pt x="8205372" y="5937333"/>
                </a:cubicBezTo>
                <a:cubicBezTo>
                  <a:pt x="8209490" y="5941422"/>
                  <a:pt x="8214457" y="5941271"/>
                  <a:pt x="8218333" y="5939090"/>
                </a:cubicBezTo>
                <a:lnTo>
                  <a:pt x="8220090" y="5939090"/>
                </a:lnTo>
                <a:cubicBezTo>
                  <a:pt x="8226268" y="5939060"/>
                  <a:pt x="8231901" y="5935364"/>
                  <a:pt x="8232536" y="5928821"/>
                </a:cubicBezTo>
                <a:cubicBezTo>
                  <a:pt x="8233142" y="5923127"/>
                  <a:pt x="8228508" y="5916312"/>
                  <a:pt x="8222300" y="5916342"/>
                </a:cubicBezTo>
                <a:close/>
                <a:moveTo>
                  <a:pt x="8215244" y="5877178"/>
                </a:moveTo>
                <a:cubicBezTo>
                  <a:pt x="8211399" y="5872785"/>
                  <a:pt x="8203494" y="5871756"/>
                  <a:pt x="8199134" y="5876147"/>
                </a:cubicBezTo>
                <a:lnTo>
                  <a:pt x="8191987" y="5883357"/>
                </a:lnTo>
                <a:cubicBezTo>
                  <a:pt x="8187656" y="5887749"/>
                  <a:pt x="8186687" y="5894624"/>
                  <a:pt x="8190957" y="5899471"/>
                </a:cubicBezTo>
                <a:cubicBezTo>
                  <a:pt x="8194833" y="5903893"/>
                  <a:pt x="8202707" y="5904923"/>
                  <a:pt x="8207068" y="5900500"/>
                </a:cubicBezTo>
                <a:lnTo>
                  <a:pt x="8214215" y="5893292"/>
                </a:lnTo>
                <a:cubicBezTo>
                  <a:pt x="8218576" y="5888930"/>
                  <a:pt x="8219514" y="5882054"/>
                  <a:pt x="8215244" y="5877178"/>
                </a:cubicBezTo>
                <a:close/>
                <a:moveTo>
                  <a:pt x="8180449" y="5925217"/>
                </a:moveTo>
                <a:lnTo>
                  <a:pt x="8178692" y="5925217"/>
                </a:lnTo>
                <a:cubicBezTo>
                  <a:pt x="8172545" y="5925247"/>
                  <a:pt x="8166882" y="5928943"/>
                  <a:pt x="8166246" y="5935485"/>
                </a:cubicBezTo>
                <a:cubicBezTo>
                  <a:pt x="8165701" y="5941150"/>
                  <a:pt x="8170334" y="5947965"/>
                  <a:pt x="8176512" y="5947935"/>
                </a:cubicBezTo>
                <a:lnTo>
                  <a:pt x="8183689" y="5947904"/>
                </a:lnTo>
                <a:cubicBezTo>
                  <a:pt x="8189171" y="5947874"/>
                  <a:pt x="8194047" y="5944815"/>
                  <a:pt x="8195560" y="5939544"/>
                </a:cubicBezTo>
                <a:cubicBezTo>
                  <a:pt x="8197529" y="5935697"/>
                  <a:pt x="8197438" y="5930911"/>
                  <a:pt x="8193440" y="5926944"/>
                </a:cubicBezTo>
                <a:cubicBezTo>
                  <a:pt x="8189322" y="5922855"/>
                  <a:pt x="8184356" y="5923006"/>
                  <a:pt x="8180449" y="5925217"/>
                </a:cubicBezTo>
                <a:close/>
                <a:moveTo>
                  <a:pt x="8164459" y="5973318"/>
                </a:moveTo>
                <a:cubicBezTo>
                  <a:pt x="8164035" y="5970592"/>
                  <a:pt x="8162703" y="5967956"/>
                  <a:pt x="8160583" y="5965866"/>
                </a:cubicBezTo>
                <a:lnTo>
                  <a:pt x="8156979" y="5962292"/>
                </a:lnTo>
                <a:cubicBezTo>
                  <a:pt x="8152588" y="5957931"/>
                  <a:pt x="8144593" y="5959324"/>
                  <a:pt x="8140899" y="5963746"/>
                </a:cubicBezTo>
                <a:cubicBezTo>
                  <a:pt x="8136659" y="5968835"/>
                  <a:pt x="8137992" y="5975468"/>
                  <a:pt x="8142383" y="5979830"/>
                </a:cubicBezTo>
                <a:lnTo>
                  <a:pt x="8145987" y="5983404"/>
                </a:lnTo>
                <a:cubicBezTo>
                  <a:pt x="8150378" y="5987766"/>
                  <a:pt x="8158373" y="5986373"/>
                  <a:pt x="8162067" y="5981920"/>
                </a:cubicBezTo>
                <a:cubicBezTo>
                  <a:pt x="8162976" y="5980830"/>
                  <a:pt x="8163520" y="5979648"/>
                  <a:pt x="8163944" y="5978436"/>
                </a:cubicBezTo>
                <a:cubicBezTo>
                  <a:pt x="8164217" y="5980830"/>
                  <a:pt x="8164974" y="5983192"/>
                  <a:pt x="8166610" y="5985373"/>
                </a:cubicBezTo>
                <a:lnTo>
                  <a:pt x="8169850" y="5989705"/>
                </a:lnTo>
                <a:cubicBezTo>
                  <a:pt x="8173695" y="5994793"/>
                  <a:pt x="8182599" y="5995066"/>
                  <a:pt x="8187051" y="5990704"/>
                </a:cubicBezTo>
                <a:cubicBezTo>
                  <a:pt x="8187323" y="5990462"/>
                  <a:pt x="8187414" y="5990128"/>
                  <a:pt x="8187656" y="5989856"/>
                </a:cubicBezTo>
                <a:cubicBezTo>
                  <a:pt x="8191623" y="5991522"/>
                  <a:pt x="8196529" y="5991249"/>
                  <a:pt x="8199678" y="5988099"/>
                </a:cubicBezTo>
                <a:lnTo>
                  <a:pt x="8206826" y="5980890"/>
                </a:lnTo>
                <a:cubicBezTo>
                  <a:pt x="8211156" y="5976498"/>
                  <a:pt x="8212125" y="5969622"/>
                  <a:pt x="8207855" y="5964776"/>
                </a:cubicBezTo>
                <a:cubicBezTo>
                  <a:pt x="8204009" y="5960384"/>
                  <a:pt x="8196106" y="5959354"/>
                  <a:pt x="8191744" y="5963746"/>
                </a:cubicBezTo>
                <a:lnTo>
                  <a:pt x="8185506" y="5970046"/>
                </a:lnTo>
                <a:lnTo>
                  <a:pt x="8184840" y="5969168"/>
                </a:lnTo>
                <a:cubicBezTo>
                  <a:pt x="8180994" y="5964079"/>
                  <a:pt x="8172091" y="5963837"/>
                  <a:pt x="8167639" y="5968168"/>
                </a:cubicBezTo>
                <a:cubicBezTo>
                  <a:pt x="8166034" y="5969744"/>
                  <a:pt x="8165095" y="5971500"/>
                  <a:pt x="8164459" y="5973318"/>
                </a:cubicBezTo>
                <a:close/>
                <a:moveTo>
                  <a:pt x="8189806" y="6044802"/>
                </a:moveTo>
                <a:cubicBezTo>
                  <a:pt x="8179359" y="6034443"/>
                  <a:pt x="8164490" y="6051799"/>
                  <a:pt x="8174876" y="6062097"/>
                </a:cubicBezTo>
                <a:cubicBezTo>
                  <a:pt x="8185355" y="6072456"/>
                  <a:pt x="8200193" y="6055100"/>
                  <a:pt x="8189806" y="6044802"/>
                </a:cubicBezTo>
                <a:close/>
                <a:moveTo>
                  <a:pt x="8172636" y="6061007"/>
                </a:moveTo>
                <a:cubicBezTo>
                  <a:pt x="8163188" y="6048437"/>
                  <a:pt x="8143715" y="6063127"/>
                  <a:pt x="8153164" y="6075667"/>
                </a:cubicBezTo>
                <a:cubicBezTo>
                  <a:pt x="8162612" y="6088207"/>
                  <a:pt x="8182084" y="6073547"/>
                  <a:pt x="8172636" y="6061007"/>
                </a:cubicBezTo>
                <a:close/>
                <a:moveTo>
                  <a:pt x="8160825" y="5894624"/>
                </a:moveTo>
                <a:lnTo>
                  <a:pt x="8157222" y="5891050"/>
                </a:lnTo>
                <a:cubicBezTo>
                  <a:pt x="8152830" y="5886688"/>
                  <a:pt x="8145260" y="5887082"/>
                  <a:pt x="8141080" y="5891474"/>
                </a:cubicBezTo>
                <a:cubicBezTo>
                  <a:pt x="8136750" y="5896048"/>
                  <a:pt x="8137114" y="5903257"/>
                  <a:pt x="8141505" y="5907619"/>
                </a:cubicBezTo>
                <a:lnTo>
                  <a:pt x="8145108" y="5911193"/>
                </a:lnTo>
                <a:cubicBezTo>
                  <a:pt x="8149500" y="5915524"/>
                  <a:pt x="8157070" y="5915161"/>
                  <a:pt x="8161250" y="5910769"/>
                </a:cubicBezTo>
                <a:cubicBezTo>
                  <a:pt x="8165580" y="5906195"/>
                  <a:pt x="8165216" y="5898986"/>
                  <a:pt x="8160825" y="5894624"/>
                </a:cubicBezTo>
                <a:close/>
                <a:moveTo>
                  <a:pt x="8130391" y="6010453"/>
                </a:moveTo>
                <a:cubicBezTo>
                  <a:pt x="8126363" y="6015723"/>
                  <a:pt x="8127302" y="6021993"/>
                  <a:pt x="8131844" y="6026537"/>
                </a:cubicBezTo>
                <a:lnTo>
                  <a:pt x="8135448" y="6030111"/>
                </a:lnTo>
                <a:cubicBezTo>
                  <a:pt x="8139688" y="6034321"/>
                  <a:pt x="8148015" y="6033262"/>
                  <a:pt x="8151528" y="6028657"/>
                </a:cubicBezTo>
                <a:cubicBezTo>
                  <a:pt x="8151801" y="6028324"/>
                  <a:pt x="8151831" y="6027961"/>
                  <a:pt x="8152073" y="6027628"/>
                </a:cubicBezTo>
                <a:cubicBezTo>
                  <a:pt x="8156222" y="6030263"/>
                  <a:pt x="8161824" y="6030384"/>
                  <a:pt x="8165913" y="6027294"/>
                </a:cubicBezTo>
                <a:lnTo>
                  <a:pt x="8174574" y="6020782"/>
                </a:lnTo>
                <a:cubicBezTo>
                  <a:pt x="8179843" y="6016814"/>
                  <a:pt x="8181055" y="6009030"/>
                  <a:pt x="8177118" y="6003729"/>
                </a:cubicBezTo>
                <a:cubicBezTo>
                  <a:pt x="8173211" y="5998458"/>
                  <a:pt x="8165337" y="5997216"/>
                  <a:pt x="8160068" y="6001215"/>
                </a:cubicBezTo>
                <a:lnTo>
                  <a:pt x="8151407" y="6007727"/>
                </a:lnTo>
                <a:cubicBezTo>
                  <a:pt x="8150196" y="6008636"/>
                  <a:pt x="8149258" y="6009787"/>
                  <a:pt x="8148500" y="6011029"/>
                </a:cubicBezTo>
                <a:lnTo>
                  <a:pt x="8146502" y="6009030"/>
                </a:lnTo>
                <a:cubicBezTo>
                  <a:pt x="8142201" y="6004789"/>
                  <a:pt x="8133903" y="6005849"/>
                  <a:pt x="8130391" y="6010453"/>
                </a:cubicBezTo>
                <a:close/>
                <a:moveTo>
                  <a:pt x="8117187" y="6064702"/>
                </a:moveTo>
                <a:cubicBezTo>
                  <a:pt x="8117308" y="6070972"/>
                  <a:pt x="8122668" y="6075909"/>
                  <a:pt x="8128846" y="6075879"/>
                </a:cubicBezTo>
                <a:cubicBezTo>
                  <a:pt x="8131239" y="6075879"/>
                  <a:pt x="8133631" y="6075849"/>
                  <a:pt x="8136023" y="6075849"/>
                </a:cubicBezTo>
                <a:cubicBezTo>
                  <a:pt x="8142201" y="6075819"/>
                  <a:pt x="8147319" y="6070276"/>
                  <a:pt x="8147198" y="6064187"/>
                </a:cubicBezTo>
                <a:cubicBezTo>
                  <a:pt x="8147047" y="6057917"/>
                  <a:pt x="8141716" y="6052980"/>
                  <a:pt x="8135539" y="6053010"/>
                </a:cubicBezTo>
                <a:cubicBezTo>
                  <a:pt x="8133146" y="6053010"/>
                  <a:pt x="8130754" y="6053041"/>
                  <a:pt x="8128362" y="6053041"/>
                </a:cubicBezTo>
                <a:cubicBezTo>
                  <a:pt x="8122184" y="6053071"/>
                  <a:pt x="8117066" y="6058614"/>
                  <a:pt x="8117187" y="6064702"/>
                </a:cubicBezTo>
                <a:close/>
                <a:moveTo>
                  <a:pt x="8113159" y="6229419"/>
                </a:moveTo>
                <a:lnTo>
                  <a:pt x="8116430" y="6233750"/>
                </a:lnTo>
                <a:cubicBezTo>
                  <a:pt x="8120276" y="6238839"/>
                  <a:pt x="8129240" y="6238991"/>
                  <a:pt x="8133631" y="6234659"/>
                </a:cubicBezTo>
                <a:cubicBezTo>
                  <a:pt x="8138689" y="6229692"/>
                  <a:pt x="8138658" y="6222907"/>
                  <a:pt x="8134539" y="6217454"/>
                </a:cubicBezTo>
                <a:lnTo>
                  <a:pt x="8131269" y="6213123"/>
                </a:lnTo>
                <a:cubicBezTo>
                  <a:pt x="8127423" y="6208034"/>
                  <a:pt x="8118489" y="6207853"/>
                  <a:pt x="8114068" y="6212214"/>
                </a:cubicBezTo>
                <a:cubicBezTo>
                  <a:pt x="8109041" y="6217152"/>
                  <a:pt x="8109041" y="6223937"/>
                  <a:pt x="8113159" y="6229419"/>
                </a:cubicBezTo>
                <a:close/>
                <a:moveTo>
                  <a:pt x="8151952" y="6186952"/>
                </a:moveTo>
                <a:cubicBezTo>
                  <a:pt x="8157222" y="6182227"/>
                  <a:pt x="8156828" y="6174988"/>
                  <a:pt x="8152861" y="6169717"/>
                </a:cubicBezTo>
                <a:lnTo>
                  <a:pt x="8149621" y="6165386"/>
                </a:lnTo>
                <a:cubicBezTo>
                  <a:pt x="8145653" y="6160115"/>
                  <a:pt x="8136993" y="6160328"/>
                  <a:pt x="8132390" y="6164478"/>
                </a:cubicBezTo>
                <a:cubicBezTo>
                  <a:pt x="8127150" y="6169203"/>
                  <a:pt x="8127514" y="6176442"/>
                  <a:pt x="8131481" y="6181682"/>
                </a:cubicBezTo>
                <a:lnTo>
                  <a:pt x="8134752" y="6186014"/>
                </a:lnTo>
                <a:cubicBezTo>
                  <a:pt x="8138689" y="6191284"/>
                  <a:pt x="8147349" y="6191042"/>
                  <a:pt x="8151952" y="6186952"/>
                </a:cubicBezTo>
                <a:close/>
                <a:moveTo>
                  <a:pt x="8156041" y="6113832"/>
                </a:moveTo>
                <a:cubicBezTo>
                  <a:pt x="8166216" y="6118921"/>
                  <a:pt x="8178662" y="6105170"/>
                  <a:pt x="8169184" y="6095749"/>
                </a:cubicBezTo>
                <a:cubicBezTo>
                  <a:pt x="8167185" y="6093781"/>
                  <a:pt x="8164943" y="6092993"/>
                  <a:pt x="8162733" y="6092721"/>
                </a:cubicBezTo>
                <a:lnTo>
                  <a:pt x="8160795" y="6090146"/>
                </a:lnTo>
                <a:cubicBezTo>
                  <a:pt x="8156828" y="6084875"/>
                  <a:pt x="8148772" y="6084118"/>
                  <a:pt x="8143685" y="6088116"/>
                </a:cubicBezTo>
                <a:cubicBezTo>
                  <a:pt x="8138416" y="6092266"/>
                  <a:pt x="8137689" y="6099960"/>
                  <a:pt x="8141656" y="6105230"/>
                </a:cubicBezTo>
                <a:lnTo>
                  <a:pt x="8144927" y="6109562"/>
                </a:lnTo>
                <a:cubicBezTo>
                  <a:pt x="8147501" y="6113015"/>
                  <a:pt x="8151891" y="6114347"/>
                  <a:pt x="8156041" y="6113832"/>
                </a:cubicBezTo>
                <a:close/>
                <a:moveTo>
                  <a:pt x="8172454" y="6153209"/>
                </a:moveTo>
                <a:lnTo>
                  <a:pt x="8180025" y="6154270"/>
                </a:lnTo>
                <a:cubicBezTo>
                  <a:pt x="8184991" y="6154966"/>
                  <a:pt x="8189413" y="6152816"/>
                  <a:pt x="8192199" y="6148939"/>
                </a:cubicBezTo>
                <a:cubicBezTo>
                  <a:pt x="8196772" y="6150817"/>
                  <a:pt x="8201617" y="6149635"/>
                  <a:pt x="8205039" y="6146758"/>
                </a:cubicBezTo>
                <a:cubicBezTo>
                  <a:pt x="8205978" y="6147909"/>
                  <a:pt x="8207128" y="6148272"/>
                  <a:pt x="8208219" y="6148939"/>
                </a:cubicBezTo>
                <a:cubicBezTo>
                  <a:pt x="8208855" y="6151998"/>
                  <a:pt x="8210278" y="6154815"/>
                  <a:pt x="8213306" y="6156662"/>
                </a:cubicBezTo>
                <a:cubicBezTo>
                  <a:pt x="8219454" y="6160388"/>
                  <a:pt x="8227236" y="6164053"/>
                  <a:pt x="8234565" y="6162357"/>
                </a:cubicBezTo>
                <a:cubicBezTo>
                  <a:pt x="8235534" y="6162357"/>
                  <a:pt x="8236503" y="6162327"/>
                  <a:pt x="8237442" y="6162145"/>
                </a:cubicBezTo>
                <a:cubicBezTo>
                  <a:pt x="8242136" y="6161357"/>
                  <a:pt x="8245952" y="6157995"/>
                  <a:pt x="8246981" y="6153209"/>
                </a:cubicBezTo>
                <a:cubicBezTo>
                  <a:pt x="8248011" y="6148424"/>
                  <a:pt x="8245800" y="6145122"/>
                  <a:pt x="8242954" y="6141639"/>
                </a:cubicBezTo>
                <a:cubicBezTo>
                  <a:pt x="8245195" y="6144395"/>
                  <a:pt x="8242772" y="6141306"/>
                  <a:pt x="8242408" y="6140700"/>
                </a:cubicBezTo>
                <a:cubicBezTo>
                  <a:pt x="8241894" y="6139942"/>
                  <a:pt x="8241469" y="6139125"/>
                  <a:pt x="8240955" y="6138337"/>
                </a:cubicBezTo>
                <a:cubicBezTo>
                  <a:pt x="8240895" y="6138186"/>
                  <a:pt x="8240834" y="6138125"/>
                  <a:pt x="8240803" y="6138034"/>
                </a:cubicBezTo>
                <a:cubicBezTo>
                  <a:pt x="8240682" y="6137762"/>
                  <a:pt x="8240591" y="6137459"/>
                  <a:pt x="8240501" y="6137186"/>
                </a:cubicBezTo>
                <a:cubicBezTo>
                  <a:pt x="8241379" y="6131522"/>
                  <a:pt x="8237260" y="6125797"/>
                  <a:pt x="8231749" y="6124586"/>
                </a:cubicBezTo>
                <a:cubicBezTo>
                  <a:pt x="8228478" y="6123859"/>
                  <a:pt x="8225389" y="6124707"/>
                  <a:pt x="8222906" y="6126464"/>
                </a:cubicBezTo>
                <a:lnTo>
                  <a:pt x="8218061" y="6125797"/>
                </a:lnTo>
                <a:cubicBezTo>
                  <a:pt x="8212730" y="6125070"/>
                  <a:pt x="8207855" y="6127372"/>
                  <a:pt x="8205160" y="6131855"/>
                </a:cubicBezTo>
                <a:cubicBezTo>
                  <a:pt x="8200375" y="6127796"/>
                  <a:pt x="8194349" y="6128402"/>
                  <a:pt x="8190079" y="6131310"/>
                </a:cubicBezTo>
                <a:cubicBezTo>
                  <a:pt x="8186868" y="6129250"/>
                  <a:pt x="8183326" y="6128523"/>
                  <a:pt x="8180025" y="6129796"/>
                </a:cubicBezTo>
                <a:lnTo>
                  <a:pt x="8178147" y="6129523"/>
                </a:lnTo>
                <a:cubicBezTo>
                  <a:pt x="8171636" y="6128614"/>
                  <a:pt x="8165095" y="6131613"/>
                  <a:pt x="8163430" y="6138489"/>
                </a:cubicBezTo>
                <a:cubicBezTo>
                  <a:pt x="8162067" y="6144365"/>
                  <a:pt x="8165882" y="6152301"/>
                  <a:pt x="8172454" y="6153209"/>
                </a:cubicBezTo>
                <a:close/>
                <a:moveTo>
                  <a:pt x="8250070" y="6119618"/>
                </a:moveTo>
                <a:lnTo>
                  <a:pt x="8252614" y="6117710"/>
                </a:lnTo>
                <a:cubicBezTo>
                  <a:pt x="8256884" y="6119467"/>
                  <a:pt x="8262395" y="6118618"/>
                  <a:pt x="8265757" y="6115589"/>
                </a:cubicBezTo>
                <a:cubicBezTo>
                  <a:pt x="8266968" y="6114499"/>
                  <a:pt x="8267816" y="6113227"/>
                  <a:pt x="8268482" y="6111925"/>
                </a:cubicBezTo>
                <a:cubicBezTo>
                  <a:pt x="8268512" y="6111955"/>
                  <a:pt x="8268543" y="6112015"/>
                  <a:pt x="8268573" y="6112046"/>
                </a:cubicBezTo>
                <a:lnTo>
                  <a:pt x="8272177" y="6115620"/>
                </a:lnTo>
                <a:cubicBezTo>
                  <a:pt x="8276568" y="6119981"/>
                  <a:pt x="8284563" y="6118527"/>
                  <a:pt x="8288257" y="6114105"/>
                </a:cubicBezTo>
                <a:cubicBezTo>
                  <a:pt x="8292497" y="6108986"/>
                  <a:pt x="8291104" y="6102383"/>
                  <a:pt x="8286713" y="6098021"/>
                </a:cubicBezTo>
                <a:lnTo>
                  <a:pt x="8283109" y="6094447"/>
                </a:lnTo>
                <a:cubicBezTo>
                  <a:pt x="8278718" y="6090116"/>
                  <a:pt x="8270723" y="6091539"/>
                  <a:pt x="8267028" y="6095992"/>
                </a:cubicBezTo>
                <a:cubicBezTo>
                  <a:pt x="8266574" y="6096537"/>
                  <a:pt x="8266453" y="6097113"/>
                  <a:pt x="8266120" y="6097688"/>
                </a:cubicBezTo>
                <a:lnTo>
                  <a:pt x="8263394" y="6094084"/>
                </a:lnTo>
                <a:cubicBezTo>
                  <a:pt x="8259428" y="6088813"/>
                  <a:pt x="8250767" y="6089025"/>
                  <a:pt x="8246194" y="6093175"/>
                </a:cubicBezTo>
                <a:cubicBezTo>
                  <a:pt x="8245406" y="6093871"/>
                  <a:pt x="8244982" y="6094720"/>
                  <a:pt x="8244437" y="6095538"/>
                </a:cubicBezTo>
                <a:cubicBezTo>
                  <a:pt x="8242347" y="6095901"/>
                  <a:pt x="8240288" y="6096597"/>
                  <a:pt x="8238381" y="6098052"/>
                </a:cubicBezTo>
                <a:lnTo>
                  <a:pt x="8234050" y="6101292"/>
                </a:lnTo>
                <a:cubicBezTo>
                  <a:pt x="8228963" y="6105140"/>
                  <a:pt x="8228538" y="6113954"/>
                  <a:pt x="8232869" y="6118497"/>
                </a:cubicBezTo>
                <a:cubicBezTo>
                  <a:pt x="8237714" y="6123495"/>
                  <a:pt x="8244619" y="6123738"/>
                  <a:pt x="8250070" y="6119618"/>
                </a:cubicBezTo>
                <a:close/>
                <a:moveTo>
                  <a:pt x="8301673" y="5949177"/>
                </a:moveTo>
                <a:lnTo>
                  <a:pt x="8305246" y="5945572"/>
                </a:lnTo>
                <a:cubicBezTo>
                  <a:pt x="8309455" y="5941332"/>
                  <a:pt x="8308638" y="5933093"/>
                  <a:pt x="8304004" y="5929488"/>
                </a:cubicBezTo>
                <a:cubicBezTo>
                  <a:pt x="8301461" y="5927489"/>
                  <a:pt x="8298614" y="5926671"/>
                  <a:pt x="8295798" y="5926883"/>
                </a:cubicBezTo>
                <a:cubicBezTo>
                  <a:pt x="8298069" y="5925157"/>
                  <a:pt x="8299674" y="5922642"/>
                  <a:pt x="8300038" y="5919341"/>
                </a:cubicBezTo>
                <a:cubicBezTo>
                  <a:pt x="8300188" y="5917796"/>
                  <a:pt x="8299946" y="5916191"/>
                  <a:pt x="8299401" y="5914586"/>
                </a:cubicBezTo>
                <a:cubicBezTo>
                  <a:pt x="8300946" y="5914101"/>
                  <a:pt x="8302399" y="5913313"/>
                  <a:pt x="8303641" y="5912071"/>
                </a:cubicBezTo>
                <a:lnTo>
                  <a:pt x="8307215" y="5908467"/>
                </a:lnTo>
                <a:cubicBezTo>
                  <a:pt x="8311394" y="5904226"/>
                  <a:pt x="8312211" y="5896714"/>
                  <a:pt x="8307669" y="5892323"/>
                </a:cubicBezTo>
                <a:cubicBezTo>
                  <a:pt x="8303338" y="5888142"/>
                  <a:pt x="8296009" y="5887324"/>
                  <a:pt x="8291528" y="5891868"/>
                </a:cubicBezTo>
                <a:lnTo>
                  <a:pt x="8287954" y="5895472"/>
                </a:lnTo>
                <a:cubicBezTo>
                  <a:pt x="8285077" y="5898410"/>
                  <a:pt x="8283836" y="5902894"/>
                  <a:pt x="8284835" y="5906831"/>
                </a:cubicBezTo>
                <a:lnTo>
                  <a:pt x="8282715" y="5906831"/>
                </a:lnTo>
                <a:cubicBezTo>
                  <a:pt x="8276568" y="5906862"/>
                  <a:pt x="8270875" y="5910406"/>
                  <a:pt x="8270178" y="5916978"/>
                </a:cubicBezTo>
                <a:cubicBezTo>
                  <a:pt x="8269573" y="5922612"/>
                  <a:pt x="8274145" y="5929548"/>
                  <a:pt x="8280353" y="5929518"/>
                </a:cubicBezTo>
                <a:lnTo>
                  <a:pt x="8287530" y="5929488"/>
                </a:lnTo>
                <a:cubicBezTo>
                  <a:pt x="8288439" y="5929488"/>
                  <a:pt x="8289287" y="5929246"/>
                  <a:pt x="8290134" y="5929094"/>
                </a:cubicBezTo>
                <a:cubicBezTo>
                  <a:pt x="8289377" y="5929609"/>
                  <a:pt x="8288590" y="5930033"/>
                  <a:pt x="8287924" y="5930700"/>
                </a:cubicBezTo>
                <a:lnTo>
                  <a:pt x="8284351" y="5934304"/>
                </a:lnTo>
                <a:cubicBezTo>
                  <a:pt x="8280141" y="5938575"/>
                  <a:pt x="8280959" y="5946783"/>
                  <a:pt x="8285562" y="5950419"/>
                </a:cubicBezTo>
                <a:cubicBezTo>
                  <a:pt x="8290741" y="5954417"/>
                  <a:pt x="8297161" y="5953720"/>
                  <a:pt x="8301673" y="5949177"/>
                </a:cubicBezTo>
                <a:close/>
                <a:moveTo>
                  <a:pt x="8364238" y="5884114"/>
                </a:moveTo>
                <a:cubicBezTo>
                  <a:pt x="8359151" y="5880055"/>
                  <a:pt x="8352640" y="5880661"/>
                  <a:pt x="8348127" y="5885204"/>
                </a:cubicBezTo>
                <a:lnTo>
                  <a:pt x="8344553" y="5888808"/>
                </a:lnTo>
                <a:cubicBezTo>
                  <a:pt x="8340345" y="5893080"/>
                  <a:pt x="8341040" y="5901258"/>
                  <a:pt x="8345644" y="5904923"/>
                </a:cubicBezTo>
                <a:cubicBezTo>
                  <a:pt x="8350731" y="5908982"/>
                  <a:pt x="8357242" y="5908376"/>
                  <a:pt x="8361755" y="5903832"/>
                </a:cubicBezTo>
                <a:lnTo>
                  <a:pt x="8365328" y="5900228"/>
                </a:lnTo>
                <a:cubicBezTo>
                  <a:pt x="8369537" y="5895957"/>
                  <a:pt x="8368871" y="5887779"/>
                  <a:pt x="8364238" y="5884114"/>
                </a:cubicBezTo>
                <a:close/>
                <a:moveTo>
                  <a:pt x="8367599" y="5974560"/>
                </a:moveTo>
                <a:cubicBezTo>
                  <a:pt x="8370355" y="5977286"/>
                  <a:pt x="8373444" y="5978104"/>
                  <a:pt x="8376411" y="5977710"/>
                </a:cubicBezTo>
                <a:cubicBezTo>
                  <a:pt x="8380924" y="5981042"/>
                  <a:pt x="8388071" y="5979618"/>
                  <a:pt x="8391462" y="5975468"/>
                </a:cubicBezTo>
                <a:cubicBezTo>
                  <a:pt x="8395672" y="5970319"/>
                  <a:pt x="8394218" y="5963776"/>
                  <a:pt x="8389797" y="5959415"/>
                </a:cubicBezTo>
                <a:lnTo>
                  <a:pt x="8386193" y="5955841"/>
                </a:lnTo>
                <a:cubicBezTo>
                  <a:pt x="8382438" y="5952115"/>
                  <a:pt x="8376109" y="5952872"/>
                  <a:pt x="8372051" y="5955931"/>
                </a:cubicBezTo>
                <a:cubicBezTo>
                  <a:pt x="8365268" y="5958748"/>
                  <a:pt x="8360816" y="5967835"/>
                  <a:pt x="8367599" y="5974560"/>
                </a:cubicBezTo>
                <a:close/>
                <a:moveTo>
                  <a:pt x="8320054" y="5979527"/>
                </a:moveTo>
                <a:cubicBezTo>
                  <a:pt x="8324324" y="5983707"/>
                  <a:pt x="8331683" y="5984646"/>
                  <a:pt x="8336195" y="5980133"/>
                </a:cubicBezTo>
                <a:lnTo>
                  <a:pt x="8343343" y="5972924"/>
                </a:lnTo>
                <a:cubicBezTo>
                  <a:pt x="8347522" y="5968683"/>
                  <a:pt x="8348461" y="5961232"/>
                  <a:pt x="8343948" y="5956779"/>
                </a:cubicBezTo>
                <a:cubicBezTo>
                  <a:pt x="8339678" y="5952569"/>
                  <a:pt x="8332319" y="5951660"/>
                  <a:pt x="8327807" y="5956174"/>
                </a:cubicBezTo>
                <a:lnTo>
                  <a:pt x="8320661" y="5963382"/>
                </a:lnTo>
                <a:cubicBezTo>
                  <a:pt x="8316451" y="5967623"/>
                  <a:pt x="8315543" y="5975074"/>
                  <a:pt x="8320054" y="5979527"/>
                </a:cubicBezTo>
                <a:close/>
                <a:moveTo>
                  <a:pt x="8329140" y="5920704"/>
                </a:moveTo>
                <a:cubicBezTo>
                  <a:pt x="8318722" y="5910375"/>
                  <a:pt x="8302460" y="5926399"/>
                  <a:pt x="8312938" y="5936758"/>
                </a:cubicBezTo>
                <a:cubicBezTo>
                  <a:pt x="8323356" y="5947117"/>
                  <a:pt x="8339588" y="5931063"/>
                  <a:pt x="8329140" y="5920704"/>
                </a:cubicBezTo>
                <a:close/>
                <a:moveTo>
                  <a:pt x="8332895" y="6028627"/>
                </a:moveTo>
                <a:cubicBezTo>
                  <a:pt x="8342283" y="6041106"/>
                  <a:pt x="8362572" y="6027597"/>
                  <a:pt x="8353124" y="6015057"/>
                </a:cubicBezTo>
                <a:cubicBezTo>
                  <a:pt x="8343736" y="6002547"/>
                  <a:pt x="8323416" y="6016057"/>
                  <a:pt x="8332895" y="6028627"/>
                </a:cubicBezTo>
                <a:close/>
                <a:moveTo>
                  <a:pt x="8341737" y="5819051"/>
                </a:moveTo>
                <a:cubicBezTo>
                  <a:pt x="8336529" y="5814204"/>
                  <a:pt x="8329534" y="5812629"/>
                  <a:pt x="8322628" y="5813356"/>
                </a:cubicBezTo>
                <a:cubicBezTo>
                  <a:pt x="8316693" y="5813993"/>
                  <a:pt x="8311757" y="5820262"/>
                  <a:pt x="8312847" y="5826200"/>
                </a:cubicBezTo>
                <a:cubicBezTo>
                  <a:pt x="8313968" y="5832439"/>
                  <a:pt x="8319328" y="5836649"/>
                  <a:pt x="8325687" y="5835983"/>
                </a:cubicBezTo>
                <a:cubicBezTo>
                  <a:pt x="8326020" y="5835953"/>
                  <a:pt x="8326050" y="5835953"/>
                  <a:pt x="8326263" y="5835923"/>
                </a:cubicBezTo>
                <a:cubicBezTo>
                  <a:pt x="8326384" y="5835953"/>
                  <a:pt x="8326414" y="5835953"/>
                  <a:pt x="8326505" y="5835953"/>
                </a:cubicBezTo>
                <a:lnTo>
                  <a:pt x="8326505" y="5835953"/>
                </a:lnTo>
                <a:cubicBezTo>
                  <a:pt x="8327080" y="5836377"/>
                  <a:pt x="8327625" y="5836861"/>
                  <a:pt x="8328140" y="5837346"/>
                </a:cubicBezTo>
                <a:cubicBezTo>
                  <a:pt x="8332653" y="5841556"/>
                  <a:pt x="8340738" y="5839527"/>
                  <a:pt x="8344099" y="5834983"/>
                </a:cubicBezTo>
                <a:cubicBezTo>
                  <a:pt x="8348097" y="5829622"/>
                  <a:pt x="8346249" y="5823292"/>
                  <a:pt x="8341737" y="5819051"/>
                </a:cubicBezTo>
                <a:close/>
                <a:moveTo>
                  <a:pt x="8346220" y="5677264"/>
                </a:moveTo>
                <a:cubicBezTo>
                  <a:pt x="8338649" y="5664694"/>
                  <a:pt x="8318904" y="5676173"/>
                  <a:pt x="8326536" y="5688804"/>
                </a:cubicBezTo>
                <a:cubicBezTo>
                  <a:pt x="8334106" y="5701344"/>
                  <a:pt x="8353850" y="5689864"/>
                  <a:pt x="8346220" y="5677264"/>
                </a:cubicBezTo>
                <a:close/>
                <a:moveTo>
                  <a:pt x="8308426" y="5810873"/>
                </a:moveTo>
                <a:cubicBezTo>
                  <a:pt x="8318813" y="5821171"/>
                  <a:pt x="8335802" y="5805905"/>
                  <a:pt x="8325355" y="5795546"/>
                </a:cubicBezTo>
                <a:cubicBezTo>
                  <a:pt x="8314936" y="5785247"/>
                  <a:pt x="8297948" y="5800483"/>
                  <a:pt x="8308426" y="5810873"/>
                </a:cubicBezTo>
                <a:close/>
                <a:moveTo>
                  <a:pt x="8312787" y="5720063"/>
                </a:moveTo>
                <a:cubicBezTo>
                  <a:pt x="8305185" y="5707433"/>
                  <a:pt x="8286531" y="5720639"/>
                  <a:pt x="8294102" y="5733149"/>
                </a:cubicBezTo>
                <a:cubicBezTo>
                  <a:pt x="8301673" y="5745749"/>
                  <a:pt x="8320327" y="5732573"/>
                  <a:pt x="8312787" y="5720063"/>
                </a:cubicBezTo>
                <a:close/>
                <a:moveTo>
                  <a:pt x="8307093" y="6068064"/>
                </a:moveTo>
                <a:cubicBezTo>
                  <a:pt x="8306609" y="6073759"/>
                  <a:pt x="8311303" y="6080453"/>
                  <a:pt x="8317481" y="6080423"/>
                </a:cubicBezTo>
                <a:lnTo>
                  <a:pt x="8324658" y="6080393"/>
                </a:lnTo>
                <a:cubicBezTo>
                  <a:pt x="8330805" y="6080362"/>
                  <a:pt x="8336438" y="6076546"/>
                  <a:pt x="8337013" y="6070003"/>
                </a:cubicBezTo>
                <a:cubicBezTo>
                  <a:pt x="8337498" y="6064309"/>
                  <a:pt x="8332803" y="6057615"/>
                  <a:pt x="8326626" y="6057645"/>
                </a:cubicBezTo>
                <a:cubicBezTo>
                  <a:pt x="8324233" y="6057645"/>
                  <a:pt x="8321841" y="6057675"/>
                  <a:pt x="8319449" y="6057675"/>
                </a:cubicBezTo>
                <a:cubicBezTo>
                  <a:pt x="8313301" y="6057705"/>
                  <a:pt x="8307669" y="6061552"/>
                  <a:pt x="8307093" y="6068064"/>
                </a:cubicBezTo>
                <a:close/>
                <a:moveTo>
                  <a:pt x="8339072" y="6055525"/>
                </a:moveTo>
                <a:cubicBezTo>
                  <a:pt x="8340041" y="6056312"/>
                  <a:pt x="8341223" y="6056161"/>
                  <a:pt x="8342313" y="6056615"/>
                </a:cubicBezTo>
                <a:cubicBezTo>
                  <a:pt x="8342615" y="6056736"/>
                  <a:pt x="8342949" y="6056827"/>
                  <a:pt x="8343282" y="6056948"/>
                </a:cubicBezTo>
                <a:cubicBezTo>
                  <a:pt x="8344917" y="6057493"/>
                  <a:pt x="8346431" y="6058190"/>
                  <a:pt x="8348097" y="6057947"/>
                </a:cubicBezTo>
                <a:lnTo>
                  <a:pt x="8348127" y="6057947"/>
                </a:lnTo>
                <a:cubicBezTo>
                  <a:pt x="8348127" y="6057947"/>
                  <a:pt x="8348127" y="6057947"/>
                  <a:pt x="8348127" y="6057947"/>
                </a:cubicBezTo>
                <a:cubicBezTo>
                  <a:pt x="8348672" y="6058493"/>
                  <a:pt x="8349187" y="6059068"/>
                  <a:pt x="8349641" y="6059674"/>
                </a:cubicBezTo>
                <a:cubicBezTo>
                  <a:pt x="8353760" y="6064823"/>
                  <a:pt x="8362602" y="6063945"/>
                  <a:pt x="8366872" y="6059644"/>
                </a:cubicBezTo>
                <a:cubicBezTo>
                  <a:pt x="8366902" y="6059644"/>
                  <a:pt x="8366902" y="6059583"/>
                  <a:pt x="8366933" y="6059583"/>
                </a:cubicBezTo>
                <a:lnTo>
                  <a:pt x="8368690" y="6061310"/>
                </a:lnTo>
                <a:cubicBezTo>
                  <a:pt x="8372929" y="6065520"/>
                  <a:pt x="8381227" y="6064551"/>
                  <a:pt x="8384769" y="6059947"/>
                </a:cubicBezTo>
                <a:cubicBezTo>
                  <a:pt x="8388798" y="6054707"/>
                  <a:pt x="8387919" y="6048376"/>
                  <a:pt x="8383377" y="6043863"/>
                </a:cubicBezTo>
                <a:lnTo>
                  <a:pt x="8379773" y="6040289"/>
                </a:lnTo>
                <a:cubicBezTo>
                  <a:pt x="8375836" y="6036381"/>
                  <a:pt x="8368598" y="6037078"/>
                  <a:pt x="8364722" y="6040834"/>
                </a:cubicBezTo>
                <a:cubicBezTo>
                  <a:pt x="8362996" y="6039168"/>
                  <a:pt x="8361210" y="6037623"/>
                  <a:pt x="8359120" y="6036563"/>
                </a:cubicBezTo>
                <a:cubicBezTo>
                  <a:pt x="8358696" y="6036018"/>
                  <a:pt x="8358393" y="6035352"/>
                  <a:pt x="8357848" y="6034927"/>
                </a:cubicBezTo>
                <a:cubicBezTo>
                  <a:pt x="8354275" y="6031989"/>
                  <a:pt x="8350034" y="6032171"/>
                  <a:pt x="8346159" y="6033746"/>
                </a:cubicBezTo>
                <a:cubicBezTo>
                  <a:pt x="8340314" y="6034291"/>
                  <a:pt x="8334954" y="6039562"/>
                  <a:pt x="8335166" y="6045559"/>
                </a:cubicBezTo>
                <a:cubicBezTo>
                  <a:pt x="8335166" y="6045983"/>
                  <a:pt x="8335378" y="6046286"/>
                  <a:pt x="8335409" y="6046710"/>
                </a:cubicBezTo>
                <a:cubicBezTo>
                  <a:pt x="8335378" y="6050042"/>
                  <a:pt x="8336529" y="6053435"/>
                  <a:pt x="8339072" y="6055525"/>
                </a:cubicBezTo>
                <a:close/>
                <a:moveTo>
                  <a:pt x="8400669" y="6013119"/>
                </a:moveTo>
                <a:cubicBezTo>
                  <a:pt x="8390250" y="6002790"/>
                  <a:pt x="8376169" y="6020782"/>
                  <a:pt x="8386496" y="6031020"/>
                </a:cubicBezTo>
                <a:cubicBezTo>
                  <a:pt x="8396913" y="6041349"/>
                  <a:pt x="8410994" y="6023356"/>
                  <a:pt x="8400669" y="6013119"/>
                </a:cubicBezTo>
                <a:close/>
                <a:moveTo>
                  <a:pt x="8400456" y="5898562"/>
                </a:moveTo>
                <a:lnTo>
                  <a:pt x="8396853" y="5894988"/>
                </a:lnTo>
                <a:cubicBezTo>
                  <a:pt x="8392461" y="5890656"/>
                  <a:pt x="8384527" y="5891868"/>
                  <a:pt x="8380772" y="5896290"/>
                </a:cubicBezTo>
                <a:cubicBezTo>
                  <a:pt x="8376956" y="5900773"/>
                  <a:pt x="8377684" y="5906589"/>
                  <a:pt x="8381015" y="5910890"/>
                </a:cubicBezTo>
                <a:cubicBezTo>
                  <a:pt x="8379985" y="5911344"/>
                  <a:pt x="8378925" y="5911829"/>
                  <a:pt x="8378107" y="5912647"/>
                </a:cubicBezTo>
                <a:lnTo>
                  <a:pt x="8374534" y="5916251"/>
                </a:lnTo>
                <a:cubicBezTo>
                  <a:pt x="8370204" y="5920644"/>
                  <a:pt x="8369174" y="5927489"/>
                  <a:pt x="8373444" y="5932366"/>
                </a:cubicBezTo>
                <a:cubicBezTo>
                  <a:pt x="8377260" y="5936788"/>
                  <a:pt x="8385194" y="5937879"/>
                  <a:pt x="8389555" y="5933456"/>
                </a:cubicBezTo>
                <a:lnTo>
                  <a:pt x="8393127" y="5929852"/>
                </a:lnTo>
                <a:cubicBezTo>
                  <a:pt x="8396338" y="5926610"/>
                  <a:pt x="8397700" y="5922007"/>
                  <a:pt x="8396459" y="5917857"/>
                </a:cubicBezTo>
                <a:cubicBezTo>
                  <a:pt x="8398518" y="5917221"/>
                  <a:pt x="8400456" y="5916221"/>
                  <a:pt x="8401789" y="5914646"/>
                </a:cubicBezTo>
                <a:cubicBezTo>
                  <a:pt x="8405998" y="5909648"/>
                  <a:pt x="8404848" y="5902924"/>
                  <a:pt x="8400456" y="5898562"/>
                </a:cubicBezTo>
                <a:close/>
                <a:moveTo>
                  <a:pt x="8376987" y="5871695"/>
                </a:moveTo>
                <a:lnTo>
                  <a:pt x="8380590" y="5875269"/>
                </a:lnTo>
                <a:cubicBezTo>
                  <a:pt x="8384830" y="5879479"/>
                  <a:pt x="8392340" y="5880297"/>
                  <a:pt x="8396732" y="5875754"/>
                </a:cubicBezTo>
                <a:cubicBezTo>
                  <a:pt x="8400911" y="5871452"/>
                  <a:pt x="8401758" y="5864123"/>
                  <a:pt x="8397216" y="5859609"/>
                </a:cubicBezTo>
                <a:lnTo>
                  <a:pt x="8393613" y="5856035"/>
                </a:lnTo>
                <a:cubicBezTo>
                  <a:pt x="8389372" y="5851825"/>
                  <a:pt x="8381863" y="5851007"/>
                  <a:pt x="8377471" y="5855550"/>
                </a:cubicBezTo>
                <a:cubicBezTo>
                  <a:pt x="8373292" y="5859882"/>
                  <a:pt x="8372445" y="5867212"/>
                  <a:pt x="8376987" y="5871695"/>
                </a:cubicBezTo>
                <a:close/>
                <a:moveTo>
                  <a:pt x="8379501" y="5756472"/>
                </a:moveTo>
                <a:lnTo>
                  <a:pt x="8375896" y="5752898"/>
                </a:lnTo>
                <a:cubicBezTo>
                  <a:pt x="8371536" y="5748566"/>
                  <a:pt x="8365176" y="5746779"/>
                  <a:pt x="8359877" y="5750929"/>
                </a:cubicBezTo>
                <a:cubicBezTo>
                  <a:pt x="8355486" y="5754352"/>
                  <a:pt x="8353487" y="5762591"/>
                  <a:pt x="8357878" y="5766952"/>
                </a:cubicBezTo>
                <a:lnTo>
                  <a:pt x="8361482" y="5770526"/>
                </a:lnTo>
                <a:cubicBezTo>
                  <a:pt x="8365873" y="5774858"/>
                  <a:pt x="8372203" y="5776645"/>
                  <a:pt x="8377502" y="5772495"/>
                </a:cubicBezTo>
                <a:cubicBezTo>
                  <a:pt x="8381892" y="5769073"/>
                  <a:pt x="8383891" y="5760834"/>
                  <a:pt x="8379501" y="5756472"/>
                </a:cubicBezTo>
                <a:close/>
                <a:moveTo>
                  <a:pt x="8360785" y="5717973"/>
                </a:moveTo>
                <a:lnTo>
                  <a:pt x="8353820" y="5716247"/>
                </a:lnTo>
                <a:cubicBezTo>
                  <a:pt x="8347824" y="5714763"/>
                  <a:pt x="8341495" y="5718882"/>
                  <a:pt x="8340132" y="5724819"/>
                </a:cubicBezTo>
                <a:cubicBezTo>
                  <a:pt x="8338739" y="5730938"/>
                  <a:pt x="8342676" y="5737026"/>
                  <a:pt x="8348703" y="5738510"/>
                </a:cubicBezTo>
                <a:lnTo>
                  <a:pt x="8355667" y="5740236"/>
                </a:lnTo>
                <a:cubicBezTo>
                  <a:pt x="8361663" y="5741721"/>
                  <a:pt x="8367962" y="5737601"/>
                  <a:pt x="8369355" y="5731665"/>
                </a:cubicBezTo>
                <a:cubicBezTo>
                  <a:pt x="8370749" y="5725546"/>
                  <a:pt x="8366781" y="5719458"/>
                  <a:pt x="8360785" y="5717973"/>
                </a:cubicBezTo>
                <a:close/>
                <a:moveTo>
                  <a:pt x="8334288" y="5498735"/>
                </a:moveTo>
                <a:cubicBezTo>
                  <a:pt x="8338497" y="5504066"/>
                  <a:pt x="8345008" y="5503793"/>
                  <a:pt x="8350307" y="5500613"/>
                </a:cubicBezTo>
                <a:lnTo>
                  <a:pt x="8354668" y="5498008"/>
                </a:lnTo>
                <a:cubicBezTo>
                  <a:pt x="8359938" y="5494828"/>
                  <a:pt x="8360028" y="5486377"/>
                  <a:pt x="8356546" y="5481954"/>
                </a:cubicBezTo>
                <a:cubicBezTo>
                  <a:pt x="8352337" y="5476623"/>
                  <a:pt x="8345826" y="5476896"/>
                  <a:pt x="8340496" y="5480076"/>
                </a:cubicBezTo>
                <a:lnTo>
                  <a:pt x="8336165" y="5482681"/>
                </a:lnTo>
                <a:cubicBezTo>
                  <a:pt x="8330865" y="5485892"/>
                  <a:pt x="8330805" y="5494343"/>
                  <a:pt x="8334288" y="5498735"/>
                </a:cubicBezTo>
                <a:close/>
                <a:moveTo>
                  <a:pt x="8314179" y="5560254"/>
                </a:moveTo>
                <a:cubicBezTo>
                  <a:pt x="8317450" y="5565554"/>
                  <a:pt x="8324597" y="5567190"/>
                  <a:pt x="8329897" y="5564010"/>
                </a:cubicBezTo>
                <a:lnTo>
                  <a:pt x="8334257" y="5561405"/>
                </a:lnTo>
                <a:cubicBezTo>
                  <a:pt x="8339527" y="5558225"/>
                  <a:pt x="8341192" y="5550924"/>
                  <a:pt x="8338013" y="5545684"/>
                </a:cubicBezTo>
                <a:cubicBezTo>
                  <a:pt x="8334772" y="5540384"/>
                  <a:pt x="8327595" y="5538748"/>
                  <a:pt x="8322326" y="5541928"/>
                </a:cubicBezTo>
                <a:lnTo>
                  <a:pt x="8317965" y="5544533"/>
                </a:lnTo>
                <a:cubicBezTo>
                  <a:pt x="8312666" y="5547744"/>
                  <a:pt x="8311000" y="5555044"/>
                  <a:pt x="8314179" y="5560254"/>
                </a:cubicBezTo>
                <a:close/>
                <a:moveTo>
                  <a:pt x="8300764" y="5632859"/>
                </a:moveTo>
                <a:cubicBezTo>
                  <a:pt x="8303217" y="5628224"/>
                  <a:pt x="8302520" y="5622893"/>
                  <a:pt x="8298644" y="5618956"/>
                </a:cubicBezTo>
                <a:cubicBezTo>
                  <a:pt x="8293618" y="5613837"/>
                  <a:pt x="8286955" y="5608354"/>
                  <a:pt x="8279444" y="5608203"/>
                </a:cubicBezTo>
                <a:cubicBezTo>
                  <a:pt x="8278506" y="5607961"/>
                  <a:pt x="8277568" y="5607778"/>
                  <a:pt x="8276598" y="5607688"/>
                </a:cubicBezTo>
                <a:cubicBezTo>
                  <a:pt x="8271843" y="5607324"/>
                  <a:pt x="8267331" y="5609626"/>
                  <a:pt x="8265182" y="5614018"/>
                </a:cubicBezTo>
                <a:cubicBezTo>
                  <a:pt x="8263001" y="5618411"/>
                  <a:pt x="8264333" y="5622136"/>
                  <a:pt x="8266241" y="5626225"/>
                </a:cubicBezTo>
                <a:cubicBezTo>
                  <a:pt x="8264758" y="5623014"/>
                  <a:pt x="8266302" y="5626619"/>
                  <a:pt x="8266544" y="5627286"/>
                </a:cubicBezTo>
                <a:cubicBezTo>
                  <a:pt x="8266847" y="5628164"/>
                  <a:pt x="8267059" y="5629042"/>
                  <a:pt x="8267362" y="5629920"/>
                </a:cubicBezTo>
                <a:cubicBezTo>
                  <a:pt x="8267392" y="5630072"/>
                  <a:pt x="8267422" y="5630133"/>
                  <a:pt x="8267452" y="5630254"/>
                </a:cubicBezTo>
                <a:cubicBezTo>
                  <a:pt x="8267483" y="5630557"/>
                  <a:pt x="8267513" y="5630860"/>
                  <a:pt x="8267543" y="5631132"/>
                </a:cubicBezTo>
                <a:cubicBezTo>
                  <a:pt x="8265303" y="5636403"/>
                  <a:pt x="8267907" y="5643006"/>
                  <a:pt x="8272934" y="5645520"/>
                </a:cubicBezTo>
                <a:cubicBezTo>
                  <a:pt x="8278657" y="5648367"/>
                  <a:pt x="8285229" y="5645792"/>
                  <a:pt x="8288227" y="5640401"/>
                </a:cubicBezTo>
                <a:cubicBezTo>
                  <a:pt x="8288530" y="5639826"/>
                  <a:pt x="8288682" y="5639220"/>
                  <a:pt x="8288924" y="5638644"/>
                </a:cubicBezTo>
                <a:cubicBezTo>
                  <a:pt x="8292467" y="5639250"/>
                  <a:pt x="8296312" y="5638220"/>
                  <a:pt x="8298796" y="5635767"/>
                </a:cubicBezTo>
                <a:cubicBezTo>
                  <a:pt x="8297797" y="5638220"/>
                  <a:pt x="8297918" y="5641128"/>
                  <a:pt x="8299795" y="5644278"/>
                </a:cubicBezTo>
                <a:cubicBezTo>
                  <a:pt x="8307275" y="5656727"/>
                  <a:pt x="8328170" y="5647459"/>
                  <a:pt x="8320600" y="5634888"/>
                </a:cubicBezTo>
                <a:cubicBezTo>
                  <a:pt x="8315785" y="5626922"/>
                  <a:pt x="8305549" y="5627861"/>
                  <a:pt x="8300764" y="5632859"/>
                </a:cubicBezTo>
                <a:close/>
                <a:moveTo>
                  <a:pt x="8286955" y="5524754"/>
                </a:moveTo>
                <a:cubicBezTo>
                  <a:pt x="8294526" y="5537324"/>
                  <a:pt x="8312574" y="5523270"/>
                  <a:pt x="8305064" y="5510851"/>
                </a:cubicBezTo>
                <a:cubicBezTo>
                  <a:pt x="8297463" y="5498250"/>
                  <a:pt x="8279444" y="5512305"/>
                  <a:pt x="8286955" y="5524754"/>
                </a:cubicBezTo>
                <a:close/>
                <a:moveTo>
                  <a:pt x="8266332" y="5480682"/>
                </a:moveTo>
                <a:cubicBezTo>
                  <a:pt x="8273812" y="5493101"/>
                  <a:pt x="8294799" y="5484044"/>
                  <a:pt x="8287228" y="5471504"/>
                </a:cubicBezTo>
                <a:cubicBezTo>
                  <a:pt x="8279748" y="5459085"/>
                  <a:pt x="8258762" y="5468112"/>
                  <a:pt x="8266332" y="5480682"/>
                </a:cubicBezTo>
                <a:close/>
                <a:moveTo>
                  <a:pt x="8252462" y="5512184"/>
                </a:moveTo>
                <a:cubicBezTo>
                  <a:pt x="8251978" y="5518999"/>
                  <a:pt x="8256248" y="5523300"/>
                  <a:pt x="8262455" y="5524845"/>
                </a:cubicBezTo>
                <a:lnTo>
                  <a:pt x="8269421" y="5526571"/>
                </a:lnTo>
                <a:cubicBezTo>
                  <a:pt x="8275236" y="5528025"/>
                  <a:pt x="8281686" y="5522179"/>
                  <a:pt x="8282079" y="5516576"/>
                </a:cubicBezTo>
                <a:cubicBezTo>
                  <a:pt x="8282564" y="5509760"/>
                  <a:pt x="8278294" y="5505429"/>
                  <a:pt x="8272056" y="5503914"/>
                </a:cubicBezTo>
                <a:cubicBezTo>
                  <a:pt x="8269724" y="5503339"/>
                  <a:pt x="8267422" y="5502763"/>
                  <a:pt x="8265090" y="5502188"/>
                </a:cubicBezTo>
                <a:cubicBezTo>
                  <a:pt x="8259336" y="5500734"/>
                  <a:pt x="8252887" y="5506580"/>
                  <a:pt x="8252462" y="5512184"/>
                </a:cubicBezTo>
                <a:close/>
                <a:moveTo>
                  <a:pt x="8250584" y="5552803"/>
                </a:moveTo>
                <a:cubicBezTo>
                  <a:pt x="8258155" y="5565373"/>
                  <a:pt x="8275962" y="5551046"/>
                  <a:pt x="8268482" y="5538627"/>
                </a:cubicBezTo>
                <a:cubicBezTo>
                  <a:pt x="8260911" y="5526056"/>
                  <a:pt x="8243105" y="5540384"/>
                  <a:pt x="8250584" y="5552803"/>
                </a:cubicBezTo>
                <a:close/>
                <a:moveTo>
                  <a:pt x="8243832" y="5753595"/>
                </a:moveTo>
                <a:cubicBezTo>
                  <a:pt x="8239441" y="5749263"/>
                  <a:pt x="8232172" y="5748990"/>
                  <a:pt x="8227691" y="5753352"/>
                </a:cubicBezTo>
                <a:cubicBezTo>
                  <a:pt x="8223330" y="5757592"/>
                  <a:pt x="8223027" y="5765135"/>
                  <a:pt x="8227449" y="5769497"/>
                </a:cubicBezTo>
                <a:cubicBezTo>
                  <a:pt x="8234050" y="5776009"/>
                  <a:pt x="8243226" y="5779371"/>
                  <a:pt x="8252280" y="5776069"/>
                </a:cubicBezTo>
                <a:cubicBezTo>
                  <a:pt x="8257883" y="5774040"/>
                  <a:pt x="8262516" y="5768618"/>
                  <a:pt x="8260639" y="5762257"/>
                </a:cubicBezTo>
                <a:cubicBezTo>
                  <a:pt x="8259064" y="5756835"/>
                  <a:pt x="8252856" y="5751717"/>
                  <a:pt x="8246830" y="5753897"/>
                </a:cubicBezTo>
                <a:cubicBezTo>
                  <a:pt x="8246163" y="5754139"/>
                  <a:pt x="8245497" y="5754291"/>
                  <a:pt x="8244831" y="5754473"/>
                </a:cubicBezTo>
                <a:cubicBezTo>
                  <a:pt x="8244801" y="5754473"/>
                  <a:pt x="8244771" y="5754443"/>
                  <a:pt x="8244740" y="5754443"/>
                </a:cubicBezTo>
                <a:cubicBezTo>
                  <a:pt x="8244680" y="5754412"/>
                  <a:pt x="8244619" y="5754382"/>
                  <a:pt x="8244559" y="5754322"/>
                </a:cubicBezTo>
                <a:cubicBezTo>
                  <a:pt x="8244528" y="5754231"/>
                  <a:pt x="8244316" y="5754018"/>
                  <a:pt x="8243832" y="5753595"/>
                </a:cubicBezTo>
                <a:close/>
                <a:moveTo>
                  <a:pt x="8231567" y="5644338"/>
                </a:moveTo>
                <a:cubicBezTo>
                  <a:pt x="8228387" y="5639068"/>
                  <a:pt x="8220272" y="5638493"/>
                  <a:pt x="8215607" y="5641885"/>
                </a:cubicBezTo>
                <a:cubicBezTo>
                  <a:pt x="8210278" y="5645792"/>
                  <a:pt x="8209975" y="5652547"/>
                  <a:pt x="8213155" y="5657848"/>
                </a:cubicBezTo>
                <a:lnTo>
                  <a:pt x="8215789" y="5662179"/>
                </a:lnTo>
                <a:cubicBezTo>
                  <a:pt x="8218970" y="5667450"/>
                  <a:pt x="8227085" y="5668026"/>
                  <a:pt x="8231749" y="5664633"/>
                </a:cubicBezTo>
                <a:cubicBezTo>
                  <a:pt x="8237109" y="5660725"/>
                  <a:pt x="8237382" y="5653971"/>
                  <a:pt x="8234202" y="5648670"/>
                </a:cubicBezTo>
                <a:lnTo>
                  <a:pt x="8231567" y="5644338"/>
                </a:lnTo>
                <a:close/>
                <a:moveTo>
                  <a:pt x="8205705" y="5478501"/>
                </a:moveTo>
                <a:lnTo>
                  <a:pt x="8208309" y="5482863"/>
                </a:lnTo>
                <a:cubicBezTo>
                  <a:pt x="8211489" y="5488133"/>
                  <a:pt x="8219484" y="5488891"/>
                  <a:pt x="8224238" y="5485528"/>
                </a:cubicBezTo>
                <a:cubicBezTo>
                  <a:pt x="8229598" y="5481712"/>
                  <a:pt x="8230083" y="5474897"/>
                  <a:pt x="8226904" y="5469596"/>
                </a:cubicBezTo>
                <a:lnTo>
                  <a:pt x="8224299" y="5465234"/>
                </a:lnTo>
                <a:cubicBezTo>
                  <a:pt x="8221119" y="5459964"/>
                  <a:pt x="8213124" y="5459206"/>
                  <a:pt x="8208370" y="5462569"/>
                </a:cubicBezTo>
                <a:cubicBezTo>
                  <a:pt x="8203041" y="5466385"/>
                  <a:pt x="8202526" y="5473200"/>
                  <a:pt x="8205705" y="5478501"/>
                </a:cubicBezTo>
                <a:close/>
                <a:moveTo>
                  <a:pt x="8180751" y="5535295"/>
                </a:moveTo>
                <a:lnTo>
                  <a:pt x="8183356" y="5539657"/>
                </a:lnTo>
                <a:cubicBezTo>
                  <a:pt x="8186536" y="5544927"/>
                  <a:pt x="8194742" y="5545412"/>
                  <a:pt x="8199346" y="5541989"/>
                </a:cubicBezTo>
                <a:cubicBezTo>
                  <a:pt x="8204675" y="5538021"/>
                  <a:pt x="8204857" y="5531297"/>
                  <a:pt x="8201677" y="5526026"/>
                </a:cubicBezTo>
                <a:lnTo>
                  <a:pt x="8199073" y="5521665"/>
                </a:lnTo>
                <a:cubicBezTo>
                  <a:pt x="8195893" y="5516394"/>
                  <a:pt x="8187717" y="5515909"/>
                  <a:pt x="8183114" y="5519332"/>
                </a:cubicBezTo>
                <a:cubicBezTo>
                  <a:pt x="8177753" y="5523300"/>
                  <a:pt x="8177542" y="5529994"/>
                  <a:pt x="8180751" y="5535295"/>
                </a:cubicBezTo>
                <a:close/>
                <a:moveTo>
                  <a:pt x="8147137" y="5777130"/>
                </a:moveTo>
                <a:cubicBezTo>
                  <a:pt x="8143110" y="5782370"/>
                  <a:pt x="8143988" y="5788700"/>
                  <a:pt x="8148530" y="5793214"/>
                </a:cubicBezTo>
                <a:lnTo>
                  <a:pt x="8152134" y="5796788"/>
                </a:lnTo>
                <a:cubicBezTo>
                  <a:pt x="8156374" y="5800998"/>
                  <a:pt x="8164672" y="5800029"/>
                  <a:pt x="8168214" y="5795425"/>
                </a:cubicBezTo>
                <a:cubicBezTo>
                  <a:pt x="8172243" y="5790185"/>
                  <a:pt x="8171364" y="5783854"/>
                  <a:pt x="8166821" y="5779341"/>
                </a:cubicBezTo>
                <a:lnTo>
                  <a:pt x="8163218" y="5775767"/>
                </a:lnTo>
                <a:cubicBezTo>
                  <a:pt x="8158947" y="5771526"/>
                  <a:pt x="8150650" y="5772526"/>
                  <a:pt x="8147137" y="5777130"/>
                </a:cubicBezTo>
                <a:close/>
                <a:moveTo>
                  <a:pt x="8119095" y="5722638"/>
                </a:moveTo>
                <a:cubicBezTo>
                  <a:pt x="8118610" y="5728333"/>
                  <a:pt x="8123304" y="5735027"/>
                  <a:pt x="8129482" y="5734997"/>
                </a:cubicBezTo>
                <a:lnTo>
                  <a:pt x="8136659" y="5734966"/>
                </a:lnTo>
                <a:cubicBezTo>
                  <a:pt x="8142807" y="5734936"/>
                  <a:pt x="8148440" y="5731119"/>
                  <a:pt x="8149014" y="5724577"/>
                </a:cubicBezTo>
                <a:cubicBezTo>
                  <a:pt x="8149500" y="5718852"/>
                  <a:pt x="8144806" y="5712188"/>
                  <a:pt x="8138628" y="5712219"/>
                </a:cubicBezTo>
                <a:cubicBezTo>
                  <a:pt x="8136235" y="5712219"/>
                  <a:pt x="8133843" y="5712249"/>
                  <a:pt x="8131451" y="5712249"/>
                </a:cubicBezTo>
                <a:cubicBezTo>
                  <a:pt x="8125303" y="5712249"/>
                  <a:pt x="8119670" y="5716095"/>
                  <a:pt x="8119095" y="5722638"/>
                </a:cubicBezTo>
                <a:close/>
                <a:moveTo>
                  <a:pt x="8118095" y="5848705"/>
                </a:moveTo>
                <a:cubicBezTo>
                  <a:pt x="8123547" y="5852854"/>
                  <a:pt x="8129724" y="5850886"/>
                  <a:pt x="8134085" y="5846494"/>
                </a:cubicBezTo>
                <a:lnTo>
                  <a:pt x="8137658" y="5842889"/>
                </a:lnTo>
                <a:cubicBezTo>
                  <a:pt x="8138204" y="5842344"/>
                  <a:pt x="8138628" y="5841708"/>
                  <a:pt x="8138991" y="5841072"/>
                </a:cubicBezTo>
                <a:cubicBezTo>
                  <a:pt x="8138325" y="5844615"/>
                  <a:pt x="8139173" y="5848432"/>
                  <a:pt x="8141898" y="5851037"/>
                </a:cubicBezTo>
                <a:cubicBezTo>
                  <a:pt x="8146168" y="5855066"/>
                  <a:pt x="8153012" y="5855732"/>
                  <a:pt x="8157524" y="5851704"/>
                </a:cubicBezTo>
                <a:cubicBezTo>
                  <a:pt x="8158312" y="5852370"/>
                  <a:pt x="8159220" y="5852945"/>
                  <a:pt x="8160190" y="5853369"/>
                </a:cubicBezTo>
                <a:cubicBezTo>
                  <a:pt x="8158252" y="5854944"/>
                  <a:pt x="8156949" y="5857004"/>
                  <a:pt x="8156404" y="5859246"/>
                </a:cubicBezTo>
                <a:cubicBezTo>
                  <a:pt x="8147743" y="5859518"/>
                  <a:pt x="8140233" y="5870786"/>
                  <a:pt x="8148228" y="5878692"/>
                </a:cubicBezTo>
                <a:cubicBezTo>
                  <a:pt x="8155949" y="5886355"/>
                  <a:pt x="8166700" y="5879449"/>
                  <a:pt x="8167578" y="5871150"/>
                </a:cubicBezTo>
                <a:cubicBezTo>
                  <a:pt x="8173363" y="5871150"/>
                  <a:pt x="8178905" y="5867424"/>
                  <a:pt x="8180025" y="5862456"/>
                </a:cubicBezTo>
                <a:cubicBezTo>
                  <a:pt x="8186173" y="5864183"/>
                  <a:pt x="8192835" y="5864759"/>
                  <a:pt x="8197135" y="5861427"/>
                </a:cubicBezTo>
                <a:cubicBezTo>
                  <a:pt x="8203252" y="5856701"/>
                  <a:pt x="8208764" y="5847826"/>
                  <a:pt x="8207885" y="5839891"/>
                </a:cubicBezTo>
                <a:cubicBezTo>
                  <a:pt x="8216274" y="5839133"/>
                  <a:pt x="8223270" y="5828077"/>
                  <a:pt x="8215456" y="5820323"/>
                </a:cubicBezTo>
                <a:cubicBezTo>
                  <a:pt x="8209006" y="5813932"/>
                  <a:pt x="8200436" y="5817718"/>
                  <a:pt x="8197316" y="5823988"/>
                </a:cubicBezTo>
                <a:cubicBezTo>
                  <a:pt x="8197195" y="5823897"/>
                  <a:pt x="8197074" y="5823776"/>
                  <a:pt x="8196953" y="5823655"/>
                </a:cubicBezTo>
                <a:cubicBezTo>
                  <a:pt x="8197710" y="5819899"/>
                  <a:pt x="8196651" y="5815992"/>
                  <a:pt x="8193653" y="5812993"/>
                </a:cubicBezTo>
                <a:lnTo>
                  <a:pt x="8186445" y="5805844"/>
                </a:lnTo>
                <a:cubicBezTo>
                  <a:pt x="8182205" y="5801634"/>
                  <a:pt x="8174181" y="5801877"/>
                  <a:pt x="8170304" y="5806481"/>
                </a:cubicBezTo>
                <a:cubicBezTo>
                  <a:pt x="8169062" y="5807965"/>
                  <a:pt x="8168245" y="5809631"/>
                  <a:pt x="8167791" y="5811327"/>
                </a:cubicBezTo>
                <a:cubicBezTo>
                  <a:pt x="8166216" y="5811478"/>
                  <a:pt x="8164762" y="5812508"/>
                  <a:pt x="8163218" y="5813023"/>
                </a:cubicBezTo>
                <a:cubicBezTo>
                  <a:pt x="8162703" y="5811448"/>
                  <a:pt x="8161916" y="5809964"/>
                  <a:pt x="8160674" y="5808722"/>
                </a:cubicBezTo>
                <a:cubicBezTo>
                  <a:pt x="8156343" y="5804360"/>
                  <a:pt x="8148893" y="5804300"/>
                  <a:pt x="8144533" y="5808692"/>
                </a:cubicBezTo>
                <a:lnTo>
                  <a:pt x="8137387" y="5815901"/>
                </a:lnTo>
                <a:cubicBezTo>
                  <a:pt x="8134600" y="5818718"/>
                  <a:pt x="8133752" y="5822746"/>
                  <a:pt x="8134539" y="5826472"/>
                </a:cubicBezTo>
                <a:cubicBezTo>
                  <a:pt x="8129301" y="5823140"/>
                  <a:pt x="8123547" y="5824958"/>
                  <a:pt x="8119428" y="5829107"/>
                </a:cubicBezTo>
                <a:lnTo>
                  <a:pt x="8115855" y="5832712"/>
                </a:lnTo>
                <a:cubicBezTo>
                  <a:pt x="8111525" y="5837104"/>
                  <a:pt x="8113644" y="5845343"/>
                  <a:pt x="8118095" y="5848705"/>
                </a:cubicBezTo>
                <a:close/>
                <a:moveTo>
                  <a:pt x="8111312" y="5934789"/>
                </a:moveTo>
                <a:cubicBezTo>
                  <a:pt x="8105164" y="5934819"/>
                  <a:pt x="8099472" y="5938363"/>
                  <a:pt x="8098775" y="5944936"/>
                </a:cubicBezTo>
                <a:cubicBezTo>
                  <a:pt x="8098624" y="5946481"/>
                  <a:pt x="8098866" y="5948086"/>
                  <a:pt x="8099411" y="5949692"/>
                </a:cubicBezTo>
                <a:cubicBezTo>
                  <a:pt x="8097866" y="5950176"/>
                  <a:pt x="8096413" y="5950964"/>
                  <a:pt x="8095171" y="5952205"/>
                </a:cubicBezTo>
                <a:lnTo>
                  <a:pt x="8091598" y="5955810"/>
                </a:lnTo>
                <a:cubicBezTo>
                  <a:pt x="8087389" y="5960051"/>
                  <a:pt x="8086602" y="5967563"/>
                  <a:pt x="8091144" y="5971955"/>
                </a:cubicBezTo>
                <a:cubicBezTo>
                  <a:pt x="8095474" y="5976135"/>
                  <a:pt x="8102803" y="5976952"/>
                  <a:pt x="8107284" y="5972409"/>
                </a:cubicBezTo>
                <a:lnTo>
                  <a:pt x="8110858" y="5968804"/>
                </a:lnTo>
                <a:cubicBezTo>
                  <a:pt x="8113766" y="5965866"/>
                  <a:pt x="8114976" y="5961384"/>
                  <a:pt x="8114008" y="5957446"/>
                </a:cubicBezTo>
                <a:lnTo>
                  <a:pt x="8116127" y="5957446"/>
                </a:lnTo>
                <a:cubicBezTo>
                  <a:pt x="8122275" y="5957415"/>
                  <a:pt x="8127968" y="5953872"/>
                  <a:pt x="8128664" y="5947298"/>
                </a:cubicBezTo>
                <a:cubicBezTo>
                  <a:pt x="8129270" y="5941665"/>
                  <a:pt x="8124698" y="5934728"/>
                  <a:pt x="8118520" y="5934759"/>
                </a:cubicBezTo>
                <a:lnTo>
                  <a:pt x="8111312" y="5934789"/>
                </a:lnTo>
                <a:close/>
                <a:moveTo>
                  <a:pt x="8080181" y="5711309"/>
                </a:moveTo>
                <a:lnTo>
                  <a:pt x="8083785" y="5714884"/>
                </a:lnTo>
                <a:cubicBezTo>
                  <a:pt x="8088025" y="5719094"/>
                  <a:pt x="8095535" y="5719882"/>
                  <a:pt x="8099926" y="5715368"/>
                </a:cubicBezTo>
                <a:cubicBezTo>
                  <a:pt x="8104105" y="5711037"/>
                  <a:pt x="8104953" y="5703737"/>
                  <a:pt x="8100410" y="5699224"/>
                </a:cubicBezTo>
                <a:lnTo>
                  <a:pt x="8096806" y="5695650"/>
                </a:lnTo>
                <a:cubicBezTo>
                  <a:pt x="8092567" y="5691440"/>
                  <a:pt x="8085056" y="5690621"/>
                  <a:pt x="8080666" y="5695165"/>
                </a:cubicBezTo>
                <a:cubicBezTo>
                  <a:pt x="8076486" y="5699466"/>
                  <a:pt x="8075639" y="5706797"/>
                  <a:pt x="8080181" y="5711309"/>
                </a:cubicBezTo>
                <a:close/>
                <a:moveTo>
                  <a:pt x="8059770" y="5808752"/>
                </a:moveTo>
                <a:cubicBezTo>
                  <a:pt x="8054773" y="5804663"/>
                  <a:pt x="8048172" y="5805087"/>
                  <a:pt x="8043660" y="5809661"/>
                </a:cubicBezTo>
                <a:lnTo>
                  <a:pt x="8040086" y="5813266"/>
                </a:lnTo>
                <a:cubicBezTo>
                  <a:pt x="8035877" y="5817506"/>
                  <a:pt x="8036362" y="5825624"/>
                  <a:pt x="8040995" y="5829380"/>
                </a:cubicBezTo>
                <a:cubicBezTo>
                  <a:pt x="8045992" y="5833469"/>
                  <a:pt x="8052593" y="5833045"/>
                  <a:pt x="8057106" y="5828501"/>
                </a:cubicBezTo>
                <a:lnTo>
                  <a:pt x="8060679" y="5824897"/>
                </a:lnTo>
                <a:cubicBezTo>
                  <a:pt x="8064858" y="5820626"/>
                  <a:pt x="8064373" y="5812539"/>
                  <a:pt x="8059770" y="5808752"/>
                </a:cubicBezTo>
                <a:close/>
                <a:moveTo>
                  <a:pt x="8025641" y="5672599"/>
                </a:moveTo>
                <a:cubicBezTo>
                  <a:pt x="8025035" y="5678203"/>
                  <a:pt x="8029577" y="5685200"/>
                  <a:pt x="8035786" y="5685169"/>
                </a:cubicBezTo>
                <a:lnTo>
                  <a:pt x="8042963" y="5685139"/>
                </a:lnTo>
                <a:cubicBezTo>
                  <a:pt x="8049111" y="5685109"/>
                  <a:pt x="8054804" y="5681595"/>
                  <a:pt x="8055531" y="5674992"/>
                </a:cubicBezTo>
                <a:cubicBezTo>
                  <a:pt x="8056136" y="5669389"/>
                  <a:pt x="8051594" y="5662391"/>
                  <a:pt x="8045385" y="5662422"/>
                </a:cubicBezTo>
                <a:lnTo>
                  <a:pt x="8038208" y="5662452"/>
                </a:lnTo>
                <a:cubicBezTo>
                  <a:pt x="8032031" y="5662482"/>
                  <a:pt x="8026337" y="5665996"/>
                  <a:pt x="8025641" y="5672599"/>
                </a:cubicBezTo>
                <a:close/>
                <a:moveTo>
                  <a:pt x="7977036" y="5934728"/>
                </a:moveTo>
                <a:cubicBezTo>
                  <a:pt x="7982124" y="5938848"/>
                  <a:pt x="7990058" y="5938091"/>
                  <a:pt x="7994177" y="5932911"/>
                </a:cubicBezTo>
                <a:cubicBezTo>
                  <a:pt x="7994661" y="5932275"/>
                  <a:pt x="7995146" y="5931669"/>
                  <a:pt x="7995660" y="5931033"/>
                </a:cubicBezTo>
                <a:cubicBezTo>
                  <a:pt x="7995570" y="5934849"/>
                  <a:pt x="7997024" y="5938878"/>
                  <a:pt x="7999688" y="5941180"/>
                </a:cubicBezTo>
                <a:cubicBezTo>
                  <a:pt x="8000446" y="5941846"/>
                  <a:pt x="8001263" y="5942089"/>
                  <a:pt x="8002050" y="5942513"/>
                </a:cubicBezTo>
                <a:cubicBezTo>
                  <a:pt x="8001869" y="5945299"/>
                  <a:pt x="8002626" y="5948116"/>
                  <a:pt x="8004715" y="5950509"/>
                </a:cubicBezTo>
                <a:cubicBezTo>
                  <a:pt x="8008531" y="5954901"/>
                  <a:pt x="8016465" y="5955992"/>
                  <a:pt x="8020826" y="5951600"/>
                </a:cubicBezTo>
                <a:lnTo>
                  <a:pt x="8024399" y="5947995"/>
                </a:lnTo>
                <a:cubicBezTo>
                  <a:pt x="8025006" y="5947389"/>
                  <a:pt x="8025338" y="5946662"/>
                  <a:pt x="8025823" y="5945996"/>
                </a:cubicBezTo>
                <a:cubicBezTo>
                  <a:pt x="8030153" y="5949904"/>
                  <a:pt x="8036725" y="5950842"/>
                  <a:pt x="8041509" y="5947147"/>
                </a:cubicBezTo>
                <a:cubicBezTo>
                  <a:pt x="8042297" y="5947904"/>
                  <a:pt x="8043236" y="5948571"/>
                  <a:pt x="8044235" y="5949086"/>
                </a:cubicBezTo>
                <a:cubicBezTo>
                  <a:pt x="8040964" y="5951388"/>
                  <a:pt x="8039057" y="5954932"/>
                  <a:pt x="8039510" y="5958748"/>
                </a:cubicBezTo>
                <a:cubicBezTo>
                  <a:pt x="8038693" y="5959294"/>
                  <a:pt x="8037845" y="5959717"/>
                  <a:pt x="8037119" y="5960475"/>
                </a:cubicBezTo>
                <a:lnTo>
                  <a:pt x="8033545" y="5964079"/>
                </a:lnTo>
                <a:cubicBezTo>
                  <a:pt x="8029335" y="5968320"/>
                  <a:pt x="8030032" y="5976528"/>
                  <a:pt x="8034635" y="5980194"/>
                </a:cubicBezTo>
                <a:cubicBezTo>
                  <a:pt x="8039723" y="5984252"/>
                  <a:pt x="8046234" y="5983647"/>
                  <a:pt x="8050746" y="5979103"/>
                </a:cubicBezTo>
                <a:lnTo>
                  <a:pt x="8054319" y="5975498"/>
                </a:lnTo>
                <a:cubicBezTo>
                  <a:pt x="8056318" y="5973469"/>
                  <a:pt x="8057166" y="5970531"/>
                  <a:pt x="8057045" y="5967623"/>
                </a:cubicBezTo>
                <a:cubicBezTo>
                  <a:pt x="8060648" y="5966139"/>
                  <a:pt x="8063738" y="5963534"/>
                  <a:pt x="8064706" y="5960142"/>
                </a:cubicBezTo>
                <a:cubicBezTo>
                  <a:pt x="8071126" y="5962413"/>
                  <a:pt x="8078213" y="5963474"/>
                  <a:pt x="8082997" y="5960232"/>
                </a:cubicBezTo>
                <a:cubicBezTo>
                  <a:pt x="8089842" y="5955628"/>
                  <a:pt x="8096352" y="5946541"/>
                  <a:pt x="8095959" y="5938030"/>
                </a:cubicBezTo>
                <a:cubicBezTo>
                  <a:pt x="8104953" y="5937818"/>
                  <a:pt x="8113159" y="5926520"/>
                  <a:pt x="8105377" y="5917735"/>
                </a:cubicBezTo>
                <a:cubicBezTo>
                  <a:pt x="8098957" y="5910466"/>
                  <a:pt x="8089569" y="5913919"/>
                  <a:pt x="8085784" y="5920371"/>
                </a:cubicBezTo>
                <a:cubicBezTo>
                  <a:pt x="8085663" y="5920250"/>
                  <a:pt x="8085542" y="5920129"/>
                  <a:pt x="8085420" y="5920008"/>
                </a:cubicBezTo>
                <a:cubicBezTo>
                  <a:pt x="8086510" y="5916070"/>
                  <a:pt x="8085632" y="5911799"/>
                  <a:pt x="8082665" y="5908437"/>
                </a:cubicBezTo>
                <a:lnTo>
                  <a:pt x="8077062" y="5902136"/>
                </a:lnTo>
                <a:lnTo>
                  <a:pt x="8078243" y="5900925"/>
                </a:lnTo>
                <a:cubicBezTo>
                  <a:pt x="8082422" y="5896684"/>
                  <a:pt x="8083360" y="5889233"/>
                  <a:pt x="8078849" y="5884780"/>
                </a:cubicBezTo>
                <a:cubicBezTo>
                  <a:pt x="8074579" y="5880600"/>
                  <a:pt x="8067220" y="5879661"/>
                  <a:pt x="8062708" y="5884174"/>
                </a:cubicBezTo>
                <a:lnTo>
                  <a:pt x="8055560" y="5891383"/>
                </a:lnTo>
                <a:cubicBezTo>
                  <a:pt x="8051957" y="5895018"/>
                  <a:pt x="8051018" y="5900925"/>
                  <a:pt x="8053593" y="5905347"/>
                </a:cubicBezTo>
                <a:cubicBezTo>
                  <a:pt x="8050564" y="5905680"/>
                  <a:pt x="8047536" y="5906256"/>
                  <a:pt x="8044598" y="5908043"/>
                </a:cubicBezTo>
                <a:cubicBezTo>
                  <a:pt x="8039147" y="5911314"/>
                  <a:pt x="8036180" y="5916463"/>
                  <a:pt x="8035150" y="5922067"/>
                </a:cubicBezTo>
                <a:cubicBezTo>
                  <a:pt x="8033424" y="5922491"/>
                  <a:pt x="8031789" y="5923278"/>
                  <a:pt x="8030335" y="5924551"/>
                </a:cubicBezTo>
                <a:lnTo>
                  <a:pt x="8026277" y="5928155"/>
                </a:lnTo>
                <a:cubicBezTo>
                  <a:pt x="8025399" y="5928913"/>
                  <a:pt x="8024763" y="5929942"/>
                  <a:pt x="8024127" y="5930942"/>
                </a:cubicBezTo>
                <a:cubicBezTo>
                  <a:pt x="8023915" y="5930760"/>
                  <a:pt x="8023703" y="5930609"/>
                  <a:pt x="8023491" y="5930457"/>
                </a:cubicBezTo>
                <a:cubicBezTo>
                  <a:pt x="8023975" y="5926308"/>
                  <a:pt x="8022552" y="5921704"/>
                  <a:pt x="8019645" y="5919189"/>
                </a:cubicBezTo>
                <a:cubicBezTo>
                  <a:pt x="8014134" y="5914404"/>
                  <a:pt x="8007410" y="5916039"/>
                  <a:pt x="8002444" y="5920462"/>
                </a:cubicBezTo>
                <a:lnTo>
                  <a:pt x="8001172" y="5921582"/>
                </a:lnTo>
                <a:cubicBezTo>
                  <a:pt x="8001960" y="5917281"/>
                  <a:pt x="8000657" y="5912707"/>
                  <a:pt x="7997114" y="5909800"/>
                </a:cubicBezTo>
                <a:cubicBezTo>
                  <a:pt x="7992027" y="5905680"/>
                  <a:pt x="7984093" y="5906437"/>
                  <a:pt x="7979974" y="5911617"/>
                </a:cubicBezTo>
                <a:lnTo>
                  <a:pt x="7975220" y="5917614"/>
                </a:lnTo>
                <a:cubicBezTo>
                  <a:pt x="7971131" y="5922734"/>
                  <a:pt x="7971858" y="5930548"/>
                  <a:pt x="7977036" y="5934728"/>
                </a:cubicBezTo>
                <a:close/>
                <a:moveTo>
                  <a:pt x="7929038" y="5940513"/>
                </a:moveTo>
                <a:cubicBezTo>
                  <a:pt x="7929310" y="5946753"/>
                  <a:pt x="7935155" y="5952932"/>
                  <a:pt x="7941727" y="5952175"/>
                </a:cubicBezTo>
                <a:lnTo>
                  <a:pt x="7947086" y="5951539"/>
                </a:lnTo>
                <a:cubicBezTo>
                  <a:pt x="7953627" y="5950782"/>
                  <a:pt x="7959048" y="5945784"/>
                  <a:pt x="7958745" y="5938848"/>
                </a:cubicBezTo>
                <a:cubicBezTo>
                  <a:pt x="7958503" y="5932608"/>
                  <a:pt x="7952628" y="5926429"/>
                  <a:pt x="7946056" y="5927186"/>
                </a:cubicBezTo>
                <a:lnTo>
                  <a:pt x="7940696" y="5927822"/>
                </a:lnTo>
                <a:cubicBezTo>
                  <a:pt x="7934185" y="5928579"/>
                  <a:pt x="7928765" y="5933607"/>
                  <a:pt x="7929038" y="5940513"/>
                </a:cubicBezTo>
                <a:close/>
                <a:moveTo>
                  <a:pt x="7949388" y="5970440"/>
                </a:moveTo>
                <a:lnTo>
                  <a:pt x="7943997" y="5971076"/>
                </a:lnTo>
                <a:cubicBezTo>
                  <a:pt x="7937669" y="5971803"/>
                  <a:pt x="7932762" y="5979103"/>
                  <a:pt x="7934156" y="5985222"/>
                </a:cubicBezTo>
                <a:cubicBezTo>
                  <a:pt x="7935700" y="5992007"/>
                  <a:pt x="7941514" y="5995853"/>
                  <a:pt x="7948298" y="5995066"/>
                </a:cubicBezTo>
                <a:lnTo>
                  <a:pt x="7953688" y="5994429"/>
                </a:lnTo>
                <a:cubicBezTo>
                  <a:pt x="7960017" y="5993703"/>
                  <a:pt x="7964923" y="5986403"/>
                  <a:pt x="7963530" y="5980284"/>
                </a:cubicBezTo>
                <a:cubicBezTo>
                  <a:pt x="7962016" y="5973499"/>
                  <a:pt x="7956202" y="5969653"/>
                  <a:pt x="7949388" y="5970440"/>
                </a:cubicBezTo>
                <a:close/>
                <a:moveTo>
                  <a:pt x="7890971" y="5989008"/>
                </a:moveTo>
                <a:cubicBezTo>
                  <a:pt x="7891699" y="5995339"/>
                  <a:pt x="7897422" y="6001033"/>
                  <a:pt x="7904084" y="6000185"/>
                </a:cubicBezTo>
                <a:cubicBezTo>
                  <a:pt x="7910444" y="5999397"/>
                  <a:pt x="7916046" y="5993824"/>
                  <a:pt x="7915258" y="5987039"/>
                </a:cubicBezTo>
                <a:lnTo>
                  <a:pt x="7914623" y="5981647"/>
                </a:lnTo>
                <a:cubicBezTo>
                  <a:pt x="7914502" y="5980526"/>
                  <a:pt x="7914048" y="5979527"/>
                  <a:pt x="7913624" y="5978497"/>
                </a:cubicBezTo>
                <a:cubicBezTo>
                  <a:pt x="7914623" y="5976710"/>
                  <a:pt x="7915198" y="5974711"/>
                  <a:pt x="7915047" y="5972530"/>
                </a:cubicBezTo>
                <a:cubicBezTo>
                  <a:pt x="7914956" y="5971046"/>
                  <a:pt x="7914563" y="5969592"/>
                  <a:pt x="7913987" y="5968259"/>
                </a:cubicBezTo>
                <a:cubicBezTo>
                  <a:pt x="7914169" y="5967108"/>
                  <a:pt x="7914259" y="5965897"/>
                  <a:pt x="7914108" y="5964624"/>
                </a:cubicBezTo>
                <a:cubicBezTo>
                  <a:pt x="7912533" y="5950933"/>
                  <a:pt x="7893969" y="5953781"/>
                  <a:pt x="7890790" y="5965230"/>
                </a:cubicBezTo>
                <a:cubicBezTo>
                  <a:pt x="7890366" y="5965624"/>
                  <a:pt x="7889882" y="5965927"/>
                  <a:pt x="7889488" y="5966381"/>
                </a:cubicBezTo>
                <a:cubicBezTo>
                  <a:pt x="7885399" y="5970955"/>
                  <a:pt x="7885430" y="5976740"/>
                  <a:pt x="7886429" y="5982405"/>
                </a:cubicBezTo>
                <a:cubicBezTo>
                  <a:pt x="7886884" y="5984949"/>
                  <a:pt x="7888670" y="5986918"/>
                  <a:pt x="7890850" y="5988463"/>
                </a:cubicBezTo>
                <a:lnTo>
                  <a:pt x="7890971" y="5989008"/>
                </a:lnTo>
                <a:close/>
                <a:moveTo>
                  <a:pt x="7895636" y="6174776"/>
                </a:moveTo>
                <a:cubicBezTo>
                  <a:pt x="7905083" y="6187316"/>
                  <a:pt x="7924707" y="6172838"/>
                  <a:pt x="7915258" y="6160298"/>
                </a:cubicBezTo>
                <a:cubicBezTo>
                  <a:pt x="7905840" y="6147758"/>
                  <a:pt x="7886217" y="6162236"/>
                  <a:pt x="7895636" y="6174776"/>
                </a:cubicBezTo>
                <a:close/>
                <a:moveTo>
                  <a:pt x="7919983" y="6238627"/>
                </a:moveTo>
                <a:cubicBezTo>
                  <a:pt x="7916137" y="6233539"/>
                  <a:pt x="7908475" y="6231388"/>
                  <a:pt x="7903024" y="6235507"/>
                </a:cubicBezTo>
                <a:lnTo>
                  <a:pt x="7898694" y="6238748"/>
                </a:lnTo>
                <a:cubicBezTo>
                  <a:pt x="7893606" y="6242565"/>
                  <a:pt x="7891486" y="6250289"/>
                  <a:pt x="7895575" y="6255711"/>
                </a:cubicBezTo>
                <a:cubicBezTo>
                  <a:pt x="7899421" y="6260799"/>
                  <a:pt x="7907082" y="6262920"/>
                  <a:pt x="7912533" y="6258830"/>
                </a:cubicBezTo>
                <a:lnTo>
                  <a:pt x="7916864" y="6255559"/>
                </a:lnTo>
                <a:cubicBezTo>
                  <a:pt x="7921951" y="6251743"/>
                  <a:pt x="7924071" y="6244019"/>
                  <a:pt x="7919983" y="6238627"/>
                </a:cubicBezTo>
                <a:close/>
                <a:moveTo>
                  <a:pt x="7938365" y="6067792"/>
                </a:moveTo>
                <a:cubicBezTo>
                  <a:pt x="7941575" y="6061825"/>
                  <a:pt x="7939939" y="6054737"/>
                  <a:pt x="7934185" y="6051072"/>
                </a:cubicBezTo>
                <a:cubicBezTo>
                  <a:pt x="7933883" y="6050860"/>
                  <a:pt x="7933853" y="6050860"/>
                  <a:pt x="7933671" y="6050739"/>
                </a:cubicBezTo>
                <a:cubicBezTo>
                  <a:pt x="7933580" y="6050648"/>
                  <a:pt x="7933580" y="6050648"/>
                  <a:pt x="7933490" y="6050557"/>
                </a:cubicBezTo>
                <a:cubicBezTo>
                  <a:pt x="7933490" y="6050557"/>
                  <a:pt x="7933490" y="6050557"/>
                  <a:pt x="7933490" y="6050557"/>
                </a:cubicBezTo>
                <a:cubicBezTo>
                  <a:pt x="7933277" y="6049830"/>
                  <a:pt x="7933156" y="6049073"/>
                  <a:pt x="7933065" y="6048285"/>
                </a:cubicBezTo>
                <a:cubicBezTo>
                  <a:pt x="7932823" y="6046650"/>
                  <a:pt x="7932157" y="6045196"/>
                  <a:pt x="7931187" y="6043984"/>
                </a:cubicBezTo>
                <a:cubicBezTo>
                  <a:pt x="7931218" y="6043863"/>
                  <a:pt x="7931309" y="6043772"/>
                  <a:pt x="7931309" y="6043651"/>
                </a:cubicBezTo>
                <a:lnTo>
                  <a:pt x="7932369" y="6036078"/>
                </a:lnTo>
                <a:cubicBezTo>
                  <a:pt x="7933308" y="6029566"/>
                  <a:pt x="7928675" y="6023205"/>
                  <a:pt x="7922133" y="6022206"/>
                </a:cubicBezTo>
                <a:cubicBezTo>
                  <a:pt x="7915652" y="6021236"/>
                  <a:pt x="7909202" y="6025931"/>
                  <a:pt x="7908263" y="6032444"/>
                </a:cubicBezTo>
                <a:lnTo>
                  <a:pt x="7907203" y="6040016"/>
                </a:lnTo>
                <a:cubicBezTo>
                  <a:pt x="7906749" y="6043318"/>
                  <a:pt x="7907718" y="6046589"/>
                  <a:pt x="7909656" y="6049133"/>
                </a:cubicBezTo>
                <a:cubicBezTo>
                  <a:pt x="7909354" y="6050860"/>
                  <a:pt x="7909232" y="6052647"/>
                  <a:pt x="7909505" y="6054464"/>
                </a:cubicBezTo>
                <a:cubicBezTo>
                  <a:pt x="7910595" y="6061976"/>
                  <a:pt x="7915380" y="6067943"/>
                  <a:pt x="7921619" y="6071972"/>
                </a:cubicBezTo>
                <a:cubicBezTo>
                  <a:pt x="7927008" y="6075395"/>
                  <a:pt x="7935306" y="6073486"/>
                  <a:pt x="7938365" y="6067792"/>
                </a:cubicBezTo>
                <a:close/>
                <a:moveTo>
                  <a:pt x="7961925" y="6139034"/>
                </a:moveTo>
                <a:cubicBezTo>
                  <a:pt x="7955929" y="6139034"/>
                  <a:pt x="7950418" y="6142790"/>
                  <a:pt x="7951296" y="6150483"/>
                </a:cubicBezTo>
                <a:cubicBezTo>
                  <a:pt x="7952598" y="6161751"/>
                  <a:pt x="7965983" y="6164992"/>
                  <a:pt x="7972373" y="6159813"/>
                </a:cubicBezTo>
                <a:cubicBezTo>
                  <a:pt x="7975310" y="6163932"/>
                  <a:pt x="7979096" y="6167022"/>
                  <a:pt x="7983123" y="6168718"/>
                </a:cubicBezTo>
                <a:cubicBezTo>
                  <a:pt x="7982729" y="6168960"/>
                  <a:pt x="7982245" y="6168990"/>
                  <a:pt x="7981882" y="6169294"/>
                </a:cubicBezTo>
                <a:cubicBezTo>
                  <a:pt x="7976794" y="6173201"/>
                  <a:pt x="7974795" y="6180834"/>
                  <a:pt x="7978914" y="6186286"/>
                </a:cubicBezTo>
                <a:lnTo>
                  <a:pt x="7982185" y="6190618"/>
                </a:lnTo>
                <a:cubicBezTo>
                  <a:pt x="7986000" y="6195706"/>
                  <a:pt x="7993813" y="6197706"/>
                  <a:pt x="7999173" y="6193616"/>
                </a:cubicBezTo>
                <a:cubicBezTo>
                  <a:pt x="8004261" y="6189709"/>
                  <a:pt x="8006260" y="6182076"/>
                  <a:pt x="8002171" y="6176624"/>
                </a:cubicBezTo>
                <a:lnTo>
                  <a:pt x="7998901" y="6172292"/>
                </a:lnTo>
                <a:cubicBezTo>
                  <a:pt x="7997992" y="6171080"/>
                  <a:pt x="7996841" y="6170081"/>
                  <a:pt x="7995570" y="6169263"/>
                </a:cubicBezTo>
                <a:cubicBezTo>
                  <a:pt x="8001627" y="6167718"/>
                  <a:pt x="8007562" y="6164568"/>
                  <a:pt x="8010711" y="6159631"/>
                </a:cubicBezTo>
                <a:cubicBezTo>
                  <a:pt x="8012014" y="6160509"/>
                  <a:pt x="8013619" y="6160721"/>
                  <a:pt x="8015163" y="6161024"/>
                </a:cubicBezTo>
                <a:cubicBezTo>
                  <a:pt x="8015617" y="6162690"/>
                  <a:pt x="8016375" y="6164235"/>
                  <a:pt x="8017525" y="6165477"/>
                </a:cubicBezTo>
                <a:cubicBezTo>
                  <a:pt x="8022279" y="6170536"/>
                  <a:pt x="8029245" y="6170899"/>
                  <a:pt x="8034726" y="6166779"/>
                </a:cubicBezTo>
                <a:lnTo>
                  <a:pt x="8039057" y="6163538"/>
                </a:lnTo>
                <a:cubicBezTo>
                  <a:pt x="8044144" y="6159692"/>
                  <a:pt x="8044689" y="6150938"/>
                  <a:pt x="8040389" y="6146334"/>
                </a:cubicBezTo>
                <a:cubicBezTo>
                  <a:pt x="8036906" y="6142638"/>
                  <a:pt x="8032273" y="6141518"/>
                  <a:pt x="8027912" y="6142729"/>
                </a:cubicBezTo>
                <a:cubicBezTo>
                  <a:pt x="8024460" y="6137913"/>
                  <a:pt x="8017677" y="6136944"/>
                  <a:pt x="8012498" y="6139306"/>
                </a:cubicBezTo>
                <a:cubicBezTo>
                  <a:pt x="8012468" y="6139125"/>
                  <a:pt x="8012468" y="6138943"/>
                  <a:pt x="8012438" y="6138792"/>
                </a:cubicBezTo>
                <a:cubicBezTo>
                  <a:pt x="8015587" y="6136187"/>
                  <a:pt x="8017313" y="6132188"/>
                  <a:pt x="8016798" y="6127705"/>
                </a:cubicBezTo>
                <a:lnTo>
                  <a:pt x="8016314" y="6123434"/>
                </a:lnTo>
                <a:cubicBezTo>
                  <a:pt x="8017525" y="6120072"/>
                  <a:pt x="8017495" y="6116377"/>
                  <a:pt x="8015345" y="6113015"/>
                </a:cubicBezTo>
                <a:cubicBezTo>
                  <a:pt x="8014285" y="6111379"/>
                  <a:pt x="8012710" y="6110168"/>
                  <a:pt x="8010954" y="6109229"/>
                </a:cubicBezTo>
                <a:cubicBezTo>
                  <a:pt x="8008319" y="6107169"/>
                  <a:pt x="8004958" y="6106078"/>
                  <a:pt x="8001717" y="6106714"/>
                </a:cubicBezTo>
                <a:cubicBezTo>
                  <a:pt x="7999688" y="6107108"/>
                  <a:pt x="7997901" y="6107987"/>
                  <a:pt x="7996388" y="6109108"/>
                </a:cubicBezTo>
                <a:cubicBezTo>
                  <a:pt x="7993359" y="6107169"/>
                  <a:pt x="7989877" y="6105897"/>
                  <a:pt x="7985849" y="6105624"/>
                </a:cubicBezTo>
                <a:cubicBezTo>
                  <a:pt x="7979520" y="6105200"/>
                  <a:pt x="7974129" y="6107714"/>
                  <a:pt x="7970071" y="6111712"/>
                </a:cubicBezTo>
                <a:cubicBezTo>
                  <a:pt x="7968436" y="6111076"/>
                  <a:pt x="7966619" y="6110773"/>
                  <a:pt x="7964711" y="6110985"/>
                </a:cubicBezTo>
                <a:lnTo>
                  <a:pt x="7959321" y="6111621"/>
                </a:lnTo>
                <a:cubicBezTo>
                  <a:pt x="7957837" y="6111773"/>
                  <a:pt x="7956414" y="6112258"/>
                  <a:pt x="7955111" y="6112924"/>
                </a:cubicBezTo>
                <a:cubicBezTo>
                  <a:pt x="7958473" y="6109895"/>
                  <a:pt x="7960108" y="6104564"/>
                  <a:pt x="7959048" y="6100444"/>
                </a:cubicBezTo>
                <a:cubicBezTo>
                  <a:pt x="7957262" y="6093357"/>
                  <a:pt x="7950811" y="6090873"/>
                  <a:pt x="7944240" y="6091600"/>
                </a:cubicBezTo>
                <a:lnTo>
                  <a:pt x="7938850" y="6092236"/>
                </a:lnTo>
                <a:cubicBezTo>
                  <a:pt x="7932308" y="6092993"/>
                  <a:pt x="7928553" y="6101262"/>
                  <a:pt x="7930006" y="6107048"/>
                </a:cubicBezTo>
                <a:cubicBezTo>
                  <a:pt x="7931794" y="6114105"/>
                  <a:pt x="7938244" y="6116619"/>
                  <a:pt x="7944815" y="6115862"/>
                </a:cubicBezTo>
                <a:lnTo>
                  <a:pt x="7950175" y="6115256"/>
                </a:lnTo>
                <a:cubicBezTo>
                  <a:pt x="7950993" y="6115165"/>
                  <a:pt x="7951781" y="6114953"/>
                  <a:pt x="7952507" y="6114620"/>
                </a:cubicBezTo>
                <a:cubicBezTo>
                  <a:pt x="7949569" y="6117134"/>
                  <a:pt x="7947752" y="6120860"/>
                  <a:pt x="7948298" y="6124858"/>
                </a:cubicBezTo>
                <a:cubicBezTo>
                  <a:pt x="7949176" y="6131067"/>
                  <a:pt x="7954415" y="6136187"/>
                  <a:pt x="7960865" y="6135853"/>
                </a:cubicBezTo>
                <a:cubicBezTo>
                  <a:pt x="7961017" y="6136944"/>
                  <a:pt x="7961411" y="6138004"/>
                  <a:pt x="7961925" y="6139034"/>
                </a:cubicBezTo>
                <a:close/>
                <a:moveTo>
                  <a:pt x="7976128" y="6251622"/>
                </a:moveTo>
                <a:cubicBezTo>
                  <a:pt x="7978400" y="6249895"/>
                  <a:pt x="7979823" y="6247230"/>
                  <a:pt x="7980338" y="6244382"/>
                </a:cubicBezTo>
                <a:cubicBezTo>
                  <a:pt x="7986303" y="6244594"/>
                  <a:pt x="7991936" y="6241293"/>
                  <a:pt x="7993329" y="6235053"/>
                </a:cubicBezTo>
                <a:cubicBezTo>
                  <a:pt x="7994661" y="6228995"/>
                  <a:pt x="7990634" y="6221422"/>
                  <a:pt x="7984093" y="6220514"/>
                </a:cubicBezTo>
                <a:lnTo>
                  <a:pt x="7976522" y="6219453"/>
                </a:lnTo>
                <a:cubicBezTo>
                  <a:pt x="7970011" y="6218545"/>
                  <a:pt x="7963500" y="6221907"/>
                  <a:pt x="7961985" y="6228692"/>
                </a:cubicBezTo>
                <a:cubicBezTo>
                  <a:pt x="7961743" y="6229782"/>
                  <a:pt x="7961743" y="6230934"/>
                  <a:pt x="7961834" y="6232085"/>
                </a:cubicBezTo>
                <a:cubicBezTo>
                  <a:pt x="7961501" y="6232297"/>
                  <a:pt x="7961138" y="6232478"/>
                  <a:pt x="7960804" y="6232721"/>
                </a:cubicBezTo>
                <a:lnTo>
                  <a:pt x="7956475" y="6235962"/>
                </a:lnTo>
                <a:cubicBezTo>
                  <a:pt x="7951387" y="6239809"/>
                  <a:pt x="7950448" y="6248320"/>
                  <a:pt x="7954687" y="6253106"/>
                </a:cubicBezTo>
                <a:cubicBezTo>
                  <a:pt x="7959200" y="6258194"/>
                  <a:pt x="7966377" y="6258982"/>
                  <a:pt x="7971828" y="6254893"/>
                </a:cubicBezTo>
                <a:lnTo>
                  <a:pt x="7976128" y="6251622"/>
                </a:lnTo>
                <a:close/>
                <a:moveTo>
                  <a:pt x="8001687" y="6306870"/>
                </a:moveTo>
                <a:cubicBezTo>
                  <a:pt x="8006835" y="6303932"/>
                  <a:pt x="8010227" y="6295542"/>
                  <a:pt x="8006229" y="6290241"/>
                </a:cubicBezTo>
                <a:lnTo>
                  <a:pt x="8002959" y="6285910"/>
                </a:lnTo>
                <a:cubicBezTo>
                  <a:pt x="7998992" y="6280670"/>
                  <a:pt x="7992572" y="6277792"/>
                  <a:pt x="7986334" y="6281366"/>
                </a:cubicBezTo>
                <a:cubicBezTo>
                  <a:pt x="7981185" y="6284304"/>
                  <a:pt x="7977793" y="6292695"/>
                  <a:pt x="7981761" y="6297995"/>
                </a:cubicBezTo>
                <a:lnTo>
                  <a:pt x="7985031" y="6302327"/>
                </a:lnTo>
                <a:cubicBezTo>
                  <a:pt x="7988998" y="6307567"/>
                  <a:pt x="7995418" y="6310414"/>
                  <a:pt x="8001687" y="6306870"/>
                </a:cubicBezTo>
                <a:close/>
                <a:moveTo>
                  <a:pt x="8105074" y="6322288"/>
                </a:moveTo>
                <a:cubicBezTo>
                  <a:pt x="8099229" y="6314534"/>
                  <a:pt x="8089600" y="6317230"/>
                  <a:pt x="8085329" y="6323348"/>
                </a:cubicBezTo>
                <a:cubicBezTo>
                  <a:pt x="8085208" y="6323227"/>
                  <a:pt x="8085117" y="6323075"/>
                  <a:pt x="8085027" y="6322954"/>
                </a:cubicBezTo>
                <a:cubicBezTo>
                  <a:pt x="8086419" y="6319108"/>
                  <a:pt x="8085874" y="6314776"/>
                  <a:pt x="8083179" y="6311202"/>
                </a:cubicBezTo>
                <a:lnTo>
                  <a:pt x="8076669" y="6302539"/>
                </a:lnTo>
                <a:cubicBezTo>
                  <a:pt x="8072853" y="6297450"/>
                  <a:pt x="8064343" y="6296481"/>
                  <a:pt x="8059528" y="6300722"/>
                </a:cubicBezTo>
                <a:cubicBezTo>
                  <a:pt x="8057984" y="6302085"/>
                  <a:pt x="8056893" y="6303720"/>
                  <a:pt x="8056136" y="6305477"/>
                </a:cubicBezTo>
                <a:cubicBezTo>
                  <a:pt x="8052562" y="6305326"/>
                  <a:pt x="8048898" y="6305992"/>
                  <a:pt x="8045264" y="6307809"/>
                </a:cubicBezTo>
                <a:cubicBezTo>
                  <a:pt x="8039571" y="6310657"/>
                  <a:pt x="8036210" y="6315534"/>
                  <a:pt x="8034756" y="6321077"/>
                </a:cubicBezTo>
                <a:cubicBezTo>
                  <a:pt x="8033000" y="6321349"/>
                  <a:pt x="8031304" y="6321985"/>
                  <a:pt x="8029759" y="6323136"/>
                </a:cubicBezTo>
                <a:lnTo>
                  <a:pt x="8025429" y="6326407"/>
                </a:lnTo>
                <a:cubicBezTo>
                  <a:pt x="8024248" y="6327286"/>
                  <a:pt x="8023249" y="6328437"/>
                  <a:pt x="8022461" y="6329679"/>
                </a:cubicBezTo>
                <a:cubicBezTo>
                  <a:pt x="8023824" y="6325347"/>
                  <a:pt x="8022522" y="6319925"/>
                  <a:pt x="8019554" y="6316927"/>
                </a:cubicBezTo>
                <a:cubicBezTo>
                  <a:pt x="8014436" y="6311717"/>
                  <a:pt x="8007592" y="6312838"/>
                  <a:pt x="8002323" y="6316805"/>
                </a:cubicBezTo>
                <a:lnTo>
                  <a:pt x="7997992" y="6320046"/>
                </a:lnTo>
                <a:cubicBezTo>
                  <a:pt x="7992723" y="6324015"/>
                  <a:pt x="7993692" y="6333041"/>
                  <a:pt x="7997871" y="6337281"/>
                </a:cubicBezTo>
                <a:cubicBezTo>
                  <a:pt x="8002989" y="6342492"/>
                  <a:pt x="8009833" y="6341371"/>
                  <a:pt x="8015102" y="6337403"/>
                </a:cubicBezTo>
                <a:lnTo>
                  <a:pt x="8019433" y="6334131"/>
                </a:lnTo>
                <a:cubicBezTo>
                  <a:pt x="8020099" y="6333647"/>
                  <a:pt x="8020675" y="6333071"/>
                  <a:pt x="8021129" y="6332435"/>
                </a:cubicBezTo>
                <a:cubicBezTo>
                  <a:pt x="8019857" y="6336070"/>
                  <a:pt x="8020190" y="6340219"/>
                  <a:pt x="8022673" y="6343400"/>
                </a:cubicBezTo>
                <a:cubicBezTo>
                  <a:pt x="8026550" y="6348307"/>
                  <a:pt x="8033696" y="6350064"/>
                  <a:pt x="8039057" y="6346520"/>
                </a:cubicBezTo>
                <a:cubicBezTo>
                  <a:pt x="8039783" y="6347368"/>
                  <a:pt x="8040662" y="6348095"/>
                  <a:pt x="8041630" y="6348701"/>
                </a:cubicBezTo>
                <a:cubicBezTo>
                  <a:pt x="8036452" y="6351760"/>
                  <a:pt x="8033606" y="6357788"/>
                  <a:pt x="8038269" y="6363967"/>
                </a:cubicBezTo>
                <a:cubicBezTo>
                  <a:pt x="8045083" y="6373024"/>
                  <a:pt x="8058256" y="6369025"/>
                  <a:pt x="8061164" y="6361332"/>
                </a:cubicBezTo>
                <a:cubicBezTo>
                  <a:pt x="8067371" y="6364088"/>
                  <a:pt x="8074366" y="6365724"/>
                  <a:pt x="8079394" y="6362876"/>
                </a:cubicBezTo>
                <a:cubicBezTo>
                  <a:pt x="8086571" y="6358818"/>
                  <a:pt x="8093779" y="6350306"/>
                  <a:pt x="8094081" y="6341765"/>
                </a:cubicBezTo>
                <a:cubicBezTo>
                  <a:pt x="8103045" y="6342279"/>
                  <a:pt x="8112130" y="6331648"/>
                  <a:pt x="8105074" y="6322288"/>
                </a:cubicBezTo>
                <a:close/>
                <a:moveTo>
                  <a:pt x="8123577" y="6271522"/>
                </a:moveTo>
                <a:cubicBezTo>
                  <a:pt x="8124395" y="6264888"/>
                  <a:pt x="8119519" y="6258861"/>
                  <a:pt x="8112978" y="6257922"/>
                </a:cubicBezTo>
                <a:lnTo>
                  <a:pt x="8105407" y="6256862"/>
                </a:lnTo>
                <a:cubicBezTo>
                  <a:pt x="8098896" y="6255953"/>
                  <a:pt x="8092627" y="6261012"/>
                  <a:pt x="8091810" y="6267463"/>
                </a:cubicBezTo>
                <a:cubicBezTo>
                  <a:pt x="8090992" y="6274097"/>
                  <a:pt x="8095868" y="6280124"/>
                  <a:pt x="8102409" y="6281064"/>
                </a:cubicBezTo>
                <a:lnTo>
                  <a:pt x="8109980" y="6282123"/>
                </a:lnTo>
                <a:cubicBezTo>
                  <a:pt x="8116521" y="6283063"/>
                  <a:pt x="8122789" y="6278004"/>
                  <a:pt x="8123577" y="6271522"/>
                </a:cubicBezTo>
                <a:close/>
                <a:moveTo>
                  <a:pt x="8141989" y="6308294"/>
                </a:moveTo>
                <a:cubicBezTo>
                  <a:pt x="8132571" y="6295784"/>
                  <a:pt x="8112887" y="6310172"/>
                  <a:pt x="8122336" y="6322742"/>
                </a:cubicBezTo>
                <a:cubicBezTo>
                  <a:pt x="8131754" y="6335222"/>
                  <a:pt x="8151468" y="6320864"/>
                  <a:pt x="8141989" y="6308294"/>
                </a:cubicBezTo>
                <a:close/>
                <a:moveTo>
                  <a:pt x="8171606" y="6257619"/>
                </a:moveTo>
                <a:cubicBezTo>
                  <a:pt x="8162158" y="6245048"/>
                  <a:pt x="8143806" y="6261133"/>
                  <a:pt x="8153194" y="6273582"/>
                </a:cubicBezTo>
                <a:cubicBezTo>
                  <a:pt x="8162642" y="6286152"/>
                  <a:pt x="8180994" y="6270068"/>
                  <a:pt x="8171606" y="6257619"/>
                </a:cubicBezTo>
                <a:close/>
                <a:moveTo>
                  <a:pt x="8190745" y="6199220"/>
                </a:moveTo>
                <a:lnTo>
                  <a:pt x="8199406" y="6192708"/>
                </a:lnTo>
                <a:cubicBezTo>
                  <a:pt x="8204675" y="6188770"/>
                  <a:pt x="8206734" y="6181622"/>
                  <a:pt x="8202949" y="6175836"/>
                </a:cubicBezTo>
                <a:cubicBezTo>
                  <a:pt x="8199557" y="6170596"/>
                  <a:pt x="8191381" y="6168294"/>
                  <a:pt x="8186082" y="6172262"/>
                </a:cubicBezTo>
                <a:lnTo>
                  <a:pt x="8177421" y="6178774"/>
                </a:lnTo>
                <a:cubicBezTo>
                  <a:pt x="8172151" y="6182712"/>
                  <a:pt x="8170092" y="6189861"/>
                  <a:pt x="8173847" y="6195646"/>
                </a:cubicBezTo>
                <a:cubicBezTo>
                  <a:pt x="8177300" y="6200916"/>
                  <a:pt x="8185476" y="6203218"/>
                  <a:pt x="8190745" y="6199220"/>
                </a:cubicBezTo>
                <a:close/>
                <a:moveTo>
                  <a:pt x="8238381" y="6211699"/>
                </a:moveTo>
                <a:cubicBezTo>
                  <a:pt x="8230658" y="6205490"/>
                  <a:pt x="8220514" y="6202945"/>
                  <a:pt x="8211277" y="6207429"/>
                </a:cubicBezTo>
                <a:cubicBezTo>
                  <a:pt x="8208249" y="6208882"/>
                  <a:pt x="8205735" y="6211336"/>
                  <a:pt x="8204312" y="6214274"/>
                </a:cubicBezTo>
                <a:cubicBezTo>
                  <a:pt x="8201466" y="6214365"/>
                  <a:pt x="8198618" y="6215425"/>
                  <a:pt x="8196499" y="6217576"/>
                </a:cubicBezTo>
                <a:lnTo>
                  <a:pt x="8192925" y="6221180"/>
                </a:lnTo>
                <a:cubicBezTo>
                  <a:pt x="8188595" y="6225572"/>
                  <a:pt x="8188746" y="6233054"/>
                  <a:pt x="8193137" y="6237325"/>
                </a:cubicBezTo>
                <a:cubicBezTo>
                  <a:pt x="8195470" y="6239597"/>
                  <a:pt x="8198558" y="6240475"/>
                  <a:pt x="8201647" y="6240324"/>
                </a:cubicBezTo>
                <a:cubicBezTo>
                  <a:pt x="8203010" y="6244049"/>
                  <a:pt x="8205735" y="6247260"/>
                  <a:pt x="8209703" y="6247835"/>
                </a:cubicBezTo>
                <a:lnTo>
                  <a:pt x="8217274" y="6248926"/>
                </a:lnTo>
                <a:cubicBezTo>
                  <a:pt x="8223784" y="6249834"/>
                  <a:pt x="8230355" y="6247017"/>
                  <a:pt x="8232112" y="6240111"/>
                </a:cubicBezTo>
                <a:cubicBezTo>
                  <a:pt x="8232687" y="6237900"/>
                  <a:pt x="8232293" y="6235416"/>
                  <a:pt x="8231476" y="6233084"/>
                </a:cubicBezTo>
                <a:cubicBezTo>
                  <a:pt x="8234626" y="6232872"/>
                  <a:pt x="8237714" y="6231479"/>
                  <a:pt x="8239895" y="6228874"/>
                </a:cubicBezTo>
                <a:cubicBezTo>
                  <a:pt x="8244074" y="6223876"/>
                  <a:pt x="8243528" y="6215819"/>
                  <a:pt x="8238381" y="6211699"/>
                </a:cubicBezTo>
                <a:close/>
                <a:moveTo>
                  <a:pt x="8259367" y="6197069"/>
                </a:moveTo>
                <a:cubicBezTo>
                  <a:pt x="8259367" y="6194676"/>
                  <a:pt x="8259336" y="6192284"/>
                  <a:pt x="8259336" y="6189891"/>
                </a:cubicBezTo>
                <a:cubicBezTo>
                  <a:pt x="8259336" y="6188346"/>
                  <a:pt x="8259004" y="6186892"/>
                  <a:pt x="8258428" y="6185529"/>
                </a:cubicBezTo>
                <a:cubicBezTo>
                  <a:pt x="8259367" y="6181924"/>
                  <a:pt x="8258883" y="6177987"/>
                  <a:pt x="8256520" y="6174837"/>
                </a:cubicBezTo>
                <a:lnTo>
                  <a:pt x="8253250" y="6170505"/>
                </a:lnTo>
                <a:cubicBezTo>
                  <a:pt x="8249282" y="6165235"/>
                  <a:pt x="8241227" y="6164478"/>
                  <a:pt x="8236140" y="6168476"/>
                </a:cubicBezTo>
                <a:cubicBezTo>
                  <a:pt x="8230870" y="6172626"/>
                  <a:pt x="8230144" y="6180319"/>
                  <a:pt x="8234111" y="6185589"/>
                </a:cubicBezTo>
                <a:lnTo>
                  <a:pt x="8236685" y="6189012"/>
                </a:lnTo>
                <a:cubicBezTo>
                  <a:pt x="8236654" y="6189285"/>
                  <a:pt x="8236533" y="6189497"/>
                  <a:pt x="8236533" y="6189769"/>
                </a:cubicBezTo>
                <a:lnTo>
                  <a:pt x="8236564" y="6196948"/>
                </a:lnTo>
                <a:cubicBezTo>
                  <a:pt x="8236594" y="6203128"/>
                  <a:pt x="8241712" y="6208367"/>
                  <a:pt x="8247920" y="6208398"/>
                </a:cubicBezTo>
                <a:cubicBezTo>
                  <a:pt x="8254037" y="6208458"/>
                  <a:pt x="8259397" y="6203249"/>
                  <a:pt x="8259367" y="6197069"/>
                </a:cubicBezTo>
                <a:close/>
                <a:moveTo>
                  <a:pt x="8276114" y="6209003"/>
                </a:moveTo>
                <a:cubicBezTo>
                  <a:pt x="8265697" y="6198675"/>
                  <a:pt x="8251948" y="6216940"/>
                  <a:pt x="8262244" y="6227147"/>
                </a:cubicBezTo>
                <a:cubicBezTo>
                  <a:pt x="8272661" y="6237446"/>
                  <a:pt x="8286410" y="6219211"/>
                  <a:pt x="8276114" y="6209003"/>
                </a:cubicBezTo>
                <a:close/>
                <a:moveTo>
                  <a:pt x="8310031" y="6153270"/>
                </a:moveTo>
                <a:cubicBezTo>
                  <a:pt x="8307638" y="6150756"/>
                  <a:pt x="8304761" y="6149484"/>
                  <a:pt x="8301763" y="6149272"/>
                </a:cubicBezTo>
                <a:cubicBezTo>
                  <a:pt x="8304429" y="6147818"/>
                  <a:pt x="8306518" y="6145395"/>
                  <a:pt x="8307396" y="6141942"/>
                </a:cubicBezTo>
                <a:cubicBezTo>
                  <a:pt x="8307790" y="6140336"/>
                  <a:pt x="8307790" y="6138579"/>
                  <a:pt x="8307457" y="6136853"/>
                </a:cubicBezTo>
                <a:cubicBezTo>
                  <a:pt x="8309153" y="6136580"/>
                  <a:pt x="8310818" y="6135944"/>
                  <a:pt x="8312302" y="6134824"/>
                </a:cubicBezTo>
                <a:lnTo>
                  <a:pt x="8316632" y="6131552"/>
                </a:lnTo>
                <a:cubicBezTo>
                  <a:pt x="8321720" y="6127736"/>
                  <a:pt x="8323719" y="6119891"/>
                  <a:pt x="8319601" y="6114559"/>
                </a:cubicBezTo>
                <a:cubicBezTo>
                  <a:pt x="8315664" y="6109471"/>
                  <a:pt x="8308062" y="6107502"/>
                  <a:pt x="8302612" y="6111591"/>
                </a:cubicBezTo>
                <a:lnTo>
                  <a:pt x="8298281" y="6114863"/>
                </a:lnTo>
                <a:cubicBezTo>
                  <a:pt x="8294768" y="6117498"/>
                  <a:pt x="8292800" y="6122041"/>
                  <a:pt x="8293224" y="6126373"/>
                </a:cubicBezTo>
                <a:lnTo>
                  <a:pt x="8290983" y="6126070"/>
                </a:lnTo>
                <a:cubicBezTo>
                  <a:pt x="8284472" y="6125161"/>
                  <a:pt x="8277900" y="6128008"/>
                  <a:pt x="8276174" y="6134884"/>
                </a:cubicBezTo>
                <a:cubicBezTo>
                  <a:pt x="8274691" y="6140730"/>
                  <a:pt x="8278445" y="6148757"/>
                  <a:pt x="8284987" y="6149696"/>
                </a:cubicBezTo>
                <a:lnTo>
                  <a:pt x="8292558" y="6150756"/>
                </a:lnTo>
                <a:cubicBezTo>
                  <a:pt x="8293526" y="6150877"/>
                  <a:pt x="8294435" y="6150756"/>
                  <a:pt x="8295404" y="6150756"/>
                </a:cubicBezTo>
                <a:cubicBezTo>
                  <a:pt x="8294526" y="6151180"/>
                  <a:pt x="8293647" y="6151483"/>
                  <a:pt x="8292830" y="6152089"/>
                </a:cubicBezTo>
                <a:lnTo>
                  <a:pt x="8288500" y="6155360"/>
                </a:lnTo>
                <a:cubicBezTo>
                  <a:pt x="8283381" y="6159207"/>
                  <a:pt x="8282988" y="6168021"/>
                  <a:pt x="8287318" y="6172565"/>
                </a:cubicBezTo>
                <a:cubicBezTo>
                  <a:pt x="8292133" y="6177623"/>
                  <a:pt x="8299038" y="6177865"/>
                  <a:pt x="8304519" y="6173746"/>
                </a:cubicBezTo>
                <a:lnTo>
                  <a:pt x="8308850" y="6170505"/>
                </a:lnTo>
                <a:cubicBezTo>
                  <a:pt x="8313937" y="6166628"/>
                  <a:pt x="8314362" y="6157814"/>
                  <a:pt x="8310031" y="6153270"/>
                </a:cubicBezTo>
                <a:close/>
                <a:moveTo>
                  <a:pt x="8337921" y="6147879"/>
                </a:moveTo>
                <a:cubicBezTo>
                  <a:pt x="8329624" y="6136853"/>
                  <a:pt x="8313453" y="6146758"/>
                  <a:pt x="8316148" y="6157844"/>
                </a:cubicBezTo>
                <a:cubicBezTo>
                  <a:pt x="8315179" y="6161661"/>
                  <a:pt x="8315754" y="6165931"/>
                  <a:pt x="8319207" y="6169354"/>
                </a:cubicBezTo>
                <a:cubicBezTo>
                  <a:pt x="8326020" y="6176109"/>
                  <a:pt x="8334288" y="6170687"/>
                  <a:pt x="8336347" y="6163326"/>
                </a:cubicBezTo>
                <a:cubicBezTo>
                  <a:pt x="8340374" y="6159540"/>
                  <a:pt x="8342192" y="6153573"/>
                  <a:pt x="8337921" y="6147879"/>
                </a:cubicBezTo>
                <a:close/>
                <a:moveTo>
                  <a:pt x="8381984" y="6128493"/>
                </a:moveTo>
                <a:cubicBezTo>
                  <a:pt x="8384316" y="6124161"/>
                  <a:pt x="8383982" y="6118164"/>
                  <a:pt x="8380651" y="6114620"/>
                </a:cubicBezTo>
                <a:cubicBezTo>
                  <a:pt x="8375896" y="6109562"/>
                  <a:pt x="8368932" y="6109168"/>
                  <a:pt x="8363451" y="6113288"/>
                </a:cubicBezTo>
                <a:lnTo>
                  <a:pt x="8359120" y="6116559"/>
                </a:lnTo>
                <a:cubicBezTo>
                  <a:pt x="8356546" y="6118467"/>
                  <a:pt x="8355153" y="6121648"/>
                  <a:pt x="8354941" y="6124919"/>
                </a:cubicBezTo>
                <a:cubicBezTo>
                  <a:pt x="8354910" y="6124888"/>
                  <a:pt x="8354880" y="6124797"/>
                  <a:pt x="8354820" y="6124767"/>
                </a:cubicBezTo>
                <a:lnTo>
                  <a:pt x="8351216" y="6121193"/>
                </a:lnTo>
                <a:cubicBezTo>
                  <a:pt x="8346976" y="6116983"/>
                  <a:pt x="8338678" y="6117982"/>
                  <a:pt x="8335136" y="6122586"/>
                </a:cubicBezTo>
                <a:cubicBezTo>
                  <a:pt x="8331107" y="6127827"/>
                  <a:pt x="8331956" y="6134157"/>
                  <a:pt x="8336529" y="6138670"/>
                </a:cubicBezTo>
                <a:lnTo>
                  <a:pt x="8340132" y="6142245"/>
                </a:lnTo>
                <a:cubicBezTo>
                  <a:pt x="8344372" y="6146455"/>
                  <a:pt x="8352669" y="6145486"/>
                  <a:pt x="8356213" y="6140851"/>
                </a:cubicBezTo>
                <a:cubicBezTo>
                  <a:pt x="8357787" y="6138792"/>
                  <a:pt x="8358423" y="6136550"/>
                  <a:pt x="8358575" y="6134309"/>
                </a:cubicBezTo>
                <a:cubicBezTo>
                  <a:pt x="8358757" y="6134490"/>
                  <a:pt x="8358968" y="6134581"/>
                  <a:pt x="8359180" y="6134763"/>
                </a:cubicBezTo>
                <a:cubicBezTo>
                  <a:pt x="8357455" y="6139094"/>
                  <a:pt x="8358454" y="6144668"/>
                  <a:pt x="8362057" y="6147606"/>
                </a:cubicBezTo>
                <a:cubicBezTo>
                  <a:pt x="8367054" y="6151695"/>
                  <a:pt x="8373656" y="6151271"/>
                  <a:pt x="8378168" y="6146697"/>
                </a:cubicBezTo>
                <a:lnTo>
                  <a:pt x="8381742" y="6143093"/>
                </a:lnTo>
                <a:cubicBezTo>
                  <a:pt x="8385436" y="6139276"/>
                  <a:pt x="8385284" y="6132613"/>
                  <a:pt x="8381984" y="6128493"/>
                </a:cubicBezTo>
                <a:close/>
                <a:moveTo>
                  <a:pt x="8419232" y="6093781"/>
                </a:moveTo>
                <a:lnTo>
                  <a:pt x="8415961" y="6089449"/>
                </a:lnTo>
                <a:cubicBezTo>
                  <a:pt x="8412146" y="6084361"/>
                  <a:pt x="8404302" y="6082361"/>
                  <a:pt x="8398973" y="6086451"/>
                </a:cubicBezTo>
                <a:cubicBezTo>
                  <a:pt x="8394279" y="6090055"/>
                  <a:pt x="8392461" y="6096749"/>
                  <a:pt x="8395368" y="6102050"/>
                </a:cubicBezTo>
                <a:lnTo>
                  <a:pt x="8395187" y="6102050"/>
                </a:lnTo>
                <a:cubicBezTo>
                  <a:pt x="8389040" y="6102080"/>
                  <a:pt x="8383407" y="6105927"/>
                  <a:pt x="8382831" y="6112439"/>
                </a:cubicBezTo>
                <a:cubicBezTo>
                  <a:pt x="8382347" y="6118134"/>
                  <a:pt x="8387041" y="6124828"/>
                  <a:pt x="8393219" y="6124797"/>
                </a:cubicBezTo>
                <a:cubicBezTo>
                  <a:pt x="8395611" y="6124797"/>
                  <a:pt x="8398003" y="6124767"/>
                  <a:pt x="8400396" y="6124767"/>
                </a:cubicBezTo>
                <a:cubicBezTo>
                  <a:pt x="8406544" y="6124737"/>
                  <a:pt x="8412175" y="6120921"/>
                  <a:pt x="8412751" y="6114378"/>
                </a:cubicBezTo>
                <a:cubicBezTo>
                  <a:pt x="8412812" y="6113742"/>
                  <a:pt x="8412569" y="6113075"/>
                  <a:pt x="8412509" y="6112439"/>
                </a:cubicBezTo>
                <a:cubicBezTo>
                  <a:pt x="8413811" y="6112076"/>
                  <a:pt x="8415083" y="6111621"/>
                  <a:pt x="8416233" y="6110743"/>
                </a:cubicBezTo>
                <a:cubicBezTo>
                  <a:pt x="8421321" y="6106866"/>
                  <a:pt x="8423320" y="6099233"/>
                  <a:pt x="8419232" y="6093781"/>
                </a:cubicBezTo>
                <a:close/>
                <a:moveTo>
                  <a:pt x="8427438" y="5753110"/>
                </a:moveTo>
                <a:lnTo>
                  <a:pt x="8434615" y="5753080"/>
                </a:lnTo>
                <a:cubicBezTo>
                  <a:pt x="8440793" y="5753049"/>
                  <a:pt x="8446184" y="5748324"/>
                  <a:pt x="8446365" y="5741993"/>
                </a:cubicBezTo>
                <a:cubicBezTo>
                  <a:pt x="8446547" y="5735996"/>
                  <a:pt x="8441490" y="5730211"/>
                  <a:pt x="8435312" y="5730241"/>
                </a:cubicBezTo>
                <a:lnTo>
                  <a:pt x="8430588" y="5730241"/>
                </a:lnTo>
                <a:cubicBezTo>
                  <a:pt x="8438037" y="5728212"/>
                  <a:pt x="8443489" y="5719882"/>
                  <a:pt x="8436675" y="5713097"/>
                </a:cubicBezTo>
                <a:cubicBezTo>
                  <a:pt x="8430860" y="5707342"/>
                  <a:pt x="8422654" y="5709310"/>
                  <a:pt x="8418415" y="5713975"/>
                </a:cubicBezTo>
                <a:lnTo>
                  <a:pt x="8418081" y="5713975"/>
                </a:lnTo>
                <a:cubicBezTo>
                  <a:pt x="8418444" y="5711370"/>
                  <a:pt x="8417718" y="5708583"/>
                  <a:pt x="8415113" y="5706009"/>
                </a:cubicBezTo>
                <a:cubicBezTo>
                  <a:pt x="8411570" y="5702496"/>
                  <a:pt x="8407179" y="5701980"/>
                  <a:pt x="8403273" y="5703040"/>
                </a:cubicBezTo>
                <a:cubicBezTo>
                  <a:pt x="8404484" y="5702011"/>
                  <a:pt x="8405574" y="5700920"/>
                  <a:pt x="8406271" y="5699618"/>
                </a:cubicBezTo>
                <a:cubicBezTo>
                  <a:pt x="8409602" y="5700102"/>
                  <a:pt x="8413054" y="5699830"/>
                  <a:pt x="8416627" y="5698497"/>
                </a:cubicBezTo>
                <a:cubicBezTo>
                  <a:pt x="8422200" y="5696377"/>
                  <a:pt x="8425803" y="5692167"/>
                  <a:pt x="8427711" y="5687168"/>
                </a:cubicBezTo>
                <a:cubicBezTo>
                  <a:pt x="8429347" y="5687078"/>
                  <a:pt x="8431012" y="5686624"/>
                  <a:pt x="8432556" y="5685715"/>
                </a:cubicBezTo>
                <a:lnTo>
                  <a:pt x="8436917" y="5683110"/>
                </a:lnTo>
                <a:cubicBezTo>
                  <a:pt x="8438098" y="5682383"/>
                  <a:pt x="8439128" y="5681413"/>
                  <a:pt x="8440006" y="5680323"/>
                </a:cubicBezTo>
                <a:cubicBezTo>
                  <a:pt x="8438310" y="5684230"/>
                  <a:pt x="8439007" y="5689380"/>
                  <a:pt x="8441490" y="5692500"/>
                </a:cubicBezTo>
                <a:cubicBezTo>
                  <a:pt x="8445760" y="5697831"/>
                  <a:pt x="8452240" y="5697467"/>
                  <a:pt x="8457540" y="5694257"/>
                </a:cubicBezTo>
                <a:lnTo>
                  <a:pt x="8461871" y="5691652"/>
                </a:lnTo>
                <a:cubicBezTo>
                  <a:pt x="8467170" y="5688471"/>
                  <a:pt x="8467110" y="5679960"/>
                  <a:pt x="8463627" y="5675598"/>
                </a:cubicBezTo>
                <a:cubicBezTo>
                  <a:pt x="8459357" y="5670267"/>
                  <a:pt x="8452877" y="5670630"/>
                  <a:pt x="8447577" y="5673841"/>
                </a:cubicBezTo>
                <a:lnTo>
                  <a:pt x="8443246" y="5676446"/>
                </a:lnTo>
                <a:cubicBezTo>
                  <a:pt x="8442580" y="5676840"/>
                  <a:pt x="8442005" y="5677324"/>
                  <a:pt x="8441521" y="5677870"/>
                </a:cubicBezTo>
                <a:cubicBezTo>
                  <a:pt x="8443034" y="5674598"/>
                  <a:pt x="8443156" y="5670691"/>
                  <a:pt x="8441127" y="5667510"/>
                </a:cubicBezTo>
                <a:cubicBezTo>
                  <a:pt x="8437977" y="5662543"/>
                  <a:pt x="8431527" y="5660241"/>
                  <a:pt x="8426136" y="5663027"/>
                </a:cubicBezTo>
                <a:cubicBezTo>
                  <a:pt x="8425561" y="5662179"/>
                  <a:pt x="8424804" y="5661422"/>
                  <a:pt x="8423956" y="5660756"/>
                </a:cubicBezTo>
                <a:cubicBezTo>
                  <a:pt x="8429074" y="5658424"/>
                  <a:pt x="8432314" y="5653092"/>
                  <a:pt x="8428559" y="5646883"/>
                </a:cubicBezTo>
                <a:cubicBezTo>
                  <a:pt x="8423078" y="5637796"/>
                  <a:pt x="8410420" y="5640249"/>
                  <a:pt x="8406967" y="5647125"/>
                </a:cubicBezTo>
                <a:cubicBezTo>
                  <a:pt x="8401456" y="5643975"/>
                  <a:pt x="8395096" y="5641764"/>
                  <a:pt x="8390129" y="5643945"/>
                </a:cubicBezTo>
                <a:cubicBezTo>
                  <a:pt x="8383044" y="5647034"/>
                  <a:pt x="8375503" y="5654274"/>
                  <a:pt x="8374413" y="5662210"/>
                </a:cubicBezTo>
                <a:cubicBezTo>
                  <a:pt x="8366115" y="5660877"/>
                  <a:pt x="8356637" y="5669873"/>
                  <a:pt x="8362300" y="5679293"/>
                </a:cubicBezTo>
                <a:cubicBezTo>
                  <a:pt x="8366994" y="5687078"/>
                  <a:pt x="8376200" y="5685503"/>
                  <a:pt x="8380803" y="5680202"/>
                </a:cubicBezTo>
                <a:cubicBezTo>
                  <a:pt x="8380893" y="5680323"/>
                  <a:pt x="8380984" y="5680475"/>
                  <a:pt x="8381076" y="5680596"/>
                </a:cubicBezTo>
                <a:cubicBezTo>
                  <a:pt x="8379409" y="5684049"/>
                  <a:pt x="8379501" y="5688138"/>
                  <a:pt x="8381681" y="5691742"/>
                </a:cubicBezTo>
                <a:lnTo>
                  <a:pt x="8386920" y="5700436"/>
                </a:lnTo>
                <a:cubicBezTo>
                  <a:pt x="8389190" y="5704222"/>
                  <a:pt x="8394036" y="5706100"/>
                  <a:pt x="8398367" y="5705464"/>
                </a:cubicBezTo>
                <a:cubicBezTo>
                  <a:pt x="8393915" y="5708977"/>
                  <a:pt x="8392038" y="5715066"/>
                  <a:pt x="8397216" y="5720215"/>
                </a:cubicBezTo>
                <a:cubicBezTo>
                  <a:pt x="8397942" y="5720911"/>
                  <a:pt x="8398791" y="5721184"/>
                  <a:pt x="8399578" y="5721669"/>
                </a:cubicBezTo>
                <a:cubicBezTo>
                  <a:pt x="8399275" y="5722487"/>
                  <a:pt x="8398881" y="5723244"/>
                  <a:pt x="8398760" y="5724183"/>
                </a:cubicBezTo>
                <a:cubicBezTo>
                  <a:pt x="8398155" y="5729786"/>
                  <a:pt x="8402697" y="5736783"/>
                  <a:pt x="8408905" y="5736753"/>
                </a:cubicBezTo>
                <a:lnTo>
                  <a:pt x="8416082" y="5736723"/>
                </a:lnTo>
                <a:cubicBezTo>
                  <a:pt x="8416869" y="5736723"/>
                  <a:pt x="8417627" y="5736481"/>
                  <a:pt x="8418384" y="5736360"/>
                </a:cubicBezTo>
                <a:cubicBezTo>
                  <a:pt x="8417476" y="5737904"/>
                  <a:pt x="8416476" y="5739449"/>
                  <a:pt x="8416416" y="5741388"/>
                </a:cubicBezTo>
                <a:cubicBezTo>
                  <a:pt x="8416204" y="5747385"/>
                  <a:pt x="8421261" y="5753140"/>
                  <a:pt x="8427438" y="5753110"/>
                </a:cubicBezTo>
                <a:close/>
                <a:moveTo>
                  <a:pt x="8435646" y="5933607"/>
                </a:moveTo>
                <a:cubicBezTo>
                  <a:pt x="8436856" y="5940332"/>
                  <a:pt x="8442035" y="5943482"/>
                  <a:pt x="8448455" y="5943452"/>
                </a:cubicBezTo>
                <a:lnTo>
                  <a:pt x="8455632" y="5943422"/>
                </a:lnTo>
                <a:cubicBezTo>
                  <a:pt x="8461629" y="5943391"/>
                  <a:pt x="8466444" y="5936152"/>
                  <a:pt x="8465474" y="5930609"/>
                </a:cubicBezTo>
                <a:cubicBezTo>
                  <a:pt x="8464293" y="5923884"/>
                  <a:pt x="8459085" y="5920734"/>
                  <a:pt x="8452664" y="5920765"/>
                </a:cubicBezTo>
                <a:cubicBezTo>
                  <a:pt x="8450273" y="5920765"/>
                  <a:pt x="8447880" y="5920765"/>
                  <a:pt x="8445487" y="5920795"/>
                </a:cubicBezTo>
                <a:cubicBezTo>
                  <a:pt x="8439491" y="5920856"/>
                  <a:pt x="8434676" y="5928064"/>
                  <a:pt x="8435646" y="5933607"/>
                </a:cubicBezTo>
                <a:close/>
                <a:moveTo>
                  <a:pt x="8441369" y="5899683"/>
                </a:moveTo>
                <a:cubicBezTo>
                  <a:pt x="8451665" y="5909860"/>
                  <a:pt x="8469805" y="5895987"/>
                  <a:pt x="8459388" y="5885659"/>
                </a:cubicBezTo>
                <a:cubicBezTo>
                  <a:pt x="8449091" y="5875451"/>
                  <a:pt x="8430952" y="5889324"/>
                  <a:pt x="8441369" y="5899683"/>
                </a:cubicBezTo>
                <a:close/>
                <a:moveTo>
                  <a:pt x="8475922" y="5859064"/>
                </a:moveTo>
                <a:cubicBezTo>
                  <a:pt x="8473045" y="5856217"/>
                  <a:pt x="8469774" y="5855490"/>
                  <a:pt x="8466716" y="5855944"/>
                </a:cubicBezTo>
                <a:cubicBezTo>
                  <a:pt x="8470471" y="5851461"/>
                  <a:pt x="8468593" y="5843798"/>
                  <a:pt x="8464293" y="5840496"/>
                </a:cubicBezTo>
                <a:cubicBezTo>
                  <a:pt x="8458902" y="5836346"/>
                  <a:pt x="8452634" y="5838224"/>
                  <a:pt x="8448274" y="5842617"/>
                </a:cubicBezTo>
                <a:lnTo>
                  <a:pt x="8444700" y="5846221"/>
                </a:lnTo>
                <a:cubicBezTo>
                  <a:pt x="8440340" y="5850613"/>
                  <a:pt x="8442368" y="5858822"/>
                  <a:pt x="8446820" y="5862214"/>
                </a:cubicBezTo>
                <a:cubicBezTo>
                  <a:pt x="8450181" y="5864789"/>
                  <a:pt x="8453845" y="5864849"/>
                  <a:pt x="8457237" y="5863607"/>
                </a:cubicBezTo>
                <a:cubicBezTo>
                  <a:pt x="8455783" y="5867242"/>
                  <a:pt x="8456056" y="5871483"/>
                  <a:pt x="8459690" y="5875057"/>
                </a:cubicBezTo>
                <a:cubicBezTo>
                  <a:pt x="8470138" y="5885477"/>
                  <a:pt x="8486370" y="5869393"/>
                  <a:pt x="8475922" y="5859064"/>
                </a:cubicBezTo>
                <a:close/>
                <a:moveTo>
                  <a:pt x="8472530" y="5791426"/>
                </a:moveTo>
                <a:cubicBezTo>
                  <a:pt x="8471138" y="5790094"/>
                  <a:pt x="8469381" y="5789276"/>
                  <a:pt x="8467594" y="5788700"/>
                </a:cubicBezTo>
                <a:cubicBezTo>
                  <a:pt x="8467170" y="5787004"/>
                  <a:pt x="8466444" y="5785369"/>
                  <a:pt x="8465081" y="5784036"/>
                </a:cubicBezTo>
                <a:cubicBezTo>
                  <a:pt x="8460811" y="5779856"/>
                  <a:pt x="8453452" y="5778886"/>
                  <a:pt x="8448940" y="5783430"/>
                </a:cubicBezTo>
                <a:lnTo>
                  <a:pt x="8445366" y="5787034"/>
                </a:lnTo>
                <a:cubicBezTo>
                  <a:pt x="8441157" y="5791275"/>
                  <a:pt x="8440248" y="5798696"/>
                  <a:pt x="8444761" y="5803179"/>
                </a:cubicBezTo>
                <a:cubicBezTo>
                  <a:pt x="8444761" y="5803179"/>
                  <a:pt x="8444791" y="5803179"/>
                  <a:pt x="8444791" y="5803209"/>
                </a:cubicBezTo>
                <a:cubicBezTo>
                  <a:pt x="8441550" y="5807571"/>
                  <a:pt x="8441187" y="5814083"/>
                  <a:pt x="8445336" y="5818051"/>
                </a:cubicBezTo>
                <a:cubicBezTo>
                  <a:pt x="8449727" y="5822231"/>
                  <a:pt x="8456964" y="5822928"/>
                  <a:pt x="8461477" y="5818384"/>
                </a:cubicBezTo>
                <a:lnTo>
                  <a:pt x="8472198" y="5807571"/>
                </a:lnTo>
                <a:cubicBezTo>
                  <a:pt x="8476406" y="5803331"/>
                  <a:pt x="8477073" y="5795758"/>
                  <a:pt x="8472530" y="5791426"/>
                </a:cubicBezTo>
                <a:close/>
                <a:moveTo>
                  <a:pt x="8467867" y="5751111"/>
                </a:moveTo>
                <a:cubicBezTo>
                  <a:pt x="8457450" y="5740782"/>
                  <a:pt x="8442823" y="5758319"/>
                  <a:pt x="8453210" y="5768618"/>
                </a:cubicBezTo>
                <a:cubicBezTo>
                  <a:pt x="8463596" y="5778947"/>
                  <a:pt x="8478254" y="5761440"/>
                  <a:pt x="8467867" y="5751111"/>
                </a:cubicBezTo>
                <a:close/>
                <a:moveTo>
                  <a:pt x="8451332" y="6070427"/>
                </a:moveTo>
                <a:lnTo>
                  <a:pt x="8447728" y="6066853"/>
                </a:lnTo>
                <a:cubicBezTo>
                  <a:pt x="8443338" y="6062521"/>
                  <a:pt x="8435343" y="6063945"/>
                  <a:pt x="8431648" y="6068398"/>
                </a:cubicBezTo>
                <a:cubicBezTo>
                  <a:pt x="8427409" y="6073486"/>
                  <a:pt x="8428771" y="6080120"/>
                  <a:pt x="8433192" y="6084482"/>
                </a:cubicBezTo>
                <a:lnTo>
                  <a:pt x="8436796" y="6088056"/>
                </a:lnTo>
                <a:cubicBezTo>
                  <a:pt x="8441187" y="6092417"/>
                  <a:pt x="8449182" y="6090964"/>
                  <a:pt x="8452877" y="6086541"/>
                </a:cubicBezTo>
                <a:cubicBezTo>
                  <a:pt x="8457086" y="6081392"/>
                  <a:pt x="8455723" y="6074789"/>
                  <a:pt x="8451332" y="6070427"/>
                </a:cubicBezTo>
                <a:close/>
                <a:moveTo>
                  <a:pt x="8457631" y="5955356"/>
                </a:moveTo>
                <a:cubicBezTo>
                  <a:pt x="8447214" y="5945027"/>
                  <a:pt x="8433435" y="5963261"/>
                  <a:pt x="8443761" y="5973469"/>
                </a:cubicBezTo>
                <a:cubicBezTo>
                  <a:pt x="8454179" y="5983798"/>
                  <a:pt x="8467927" y="5965533"/>
                  <a:pt x="8457631" y="5955356"/>
                </a:cubicBezTo>
                <a:close/>
                <a:moveTo>
                  <a:pt x="8483372" y="5992673"/>
                </a:moveTo>
                <a:lnTo>
                  <a:pt x="8483341" y="5985494"/>
                </a:lnTo>
                <a:cubicBezTo>
                  <a:pt x="8483311" y="5979315"/>
                  <a:pt x="8478194" y="5974045"/>
                  <a:pt x="8471985" y="5974014"/>
                </a:cubicBezTo>
                <a:cubicBezTo>
                  <a:pt x="8465837" y="5974014"/>
                  <a:pt x="8460477" y="5979194"/>
                  <a:pt x="8460508" y="5985373"/>
                </a:cubicBezTo>
                <a:cubicBezTo>
                  <a:pt x="8460508" y="5987766"/>
                  <a:pt x="8460538" y="5990159"/>
                  <a:pt x="8460538" y="5992552"/>
                </a:cubicBezTo>
                <a:cubicBezTo>
                  <a:pt x="8460569" y="5998731"/>
                  <a:pt x="8465686" y="6003971"/>
                  <a:pt x="8471894" y="6004001"/>
                </a:cubicBezTo>
                <a:cubicBezTo>
                  <a:pt x="8478042" y="6004062"/>
                  <a:pt x="8483402" y="5998852"/>
                  <a:pt x="8483372" y="5992673"/>
                </a:cubicBezTo>
                <a:close/>
                <a:moveTo>
                  <a:pt x="8486309" y="5919432"/>
                </a:moveTo>
                <a:cubicBezTo>
                  <a:pt x="8475891" y="5909103"/>
                  <a:pt x="8461840" y="5927125"/>
                  <a:pt x="8472167" y="5937364"/>
                </a:cubicBezTo>
                <a:cubicBezTo>
                  <a:pt x="8482584" y="5947692"/>
                  <a:pt x="8496635" y="5929670"/>
                  <a:pt x="8486309" y="5919432"/>
                </a:cubicBezTo>
                <a:close/>
                <a:moveTo>
                  <a:pt x="8492093" y="5719791"/>
                </a:moveTo>
                <a:cubicBezTo>
                  <a:pt x="8496303" y="5718367"/>
                  <a:pt x="8499573" y="5714975"/>
                  <a:pt x="8499967" y="5710098"/>
                </a:cubicBezTo>
                <a:cubicBezTo>
                  <a:pt x="8500451" y="5704373"/>
                  <a:pt x="8495727" y="5697740"/>
                  <a:pt x="8489550" y="5697770"/>
                </a:cubicBezTo>
                <a:lnTo>
                  <a:pt x="8482373" y="5697800"/>
                </a:lnTo>
                <a:cubicBezTo>
                  <a:pt x="8477466" y="5697800"/>
                  <a:pt x="8472924" y="5700314"/>
                  <a:pt x="8471016" y="5704616"/>
                </a:cubicBezTo>
                <a:cubicBezTo>
                  <a:pt x="8469290" y="5705494"/>
                  <a:pt x="8467685" y="5706675"/>
                  <a:pt x="8466262" y="5708250"/>
                </a:cubicBezTo>
                <a:cubicBezTo>
                  <a:pt x="8462325" y="5712703"/>
                  <a:pt x="8461416" y="5720003"/>
                  <a:pt x="8466171" y="5724395"/>
                </a:cubicBezTo>
                <a:cubicBezTo>
                  <a:pt x="8469260" y="5727242"/>
                  <a:pt x="8474044" y="5728484"/>
                  <a:pt x="8478102" y="5727212"/>
                </a:cubicBezTo>
                <a:cubicBezTo>
                  <a:pt x="8482070" y="5728363"/>
                  <a:pt x="8486702" y="5727485"/>
                  <a:pt x="8489489" y="5724486"/>
                </a:cubicBezTo>
                <a:cubicBezTo>
                  <a:pt x="8490791" y="5723062"/>
                  <a:pt x="8491578" y="5721457"/>
                  <a:pt x="8492093" y="5719791"/>
                </a:cubicBezTo>
                <a:close/>
                <a:moveTo>
                  <a:pt x="8492184" y="5774191"/>
                </a:moveTo>
                <a:cubicBezTo>
                  <a:pt x="8491699" y="5779886"/>
                  <a:pt x="8496393" y="5786580"/>
                  <a:pt x="8502571" y="5786550"/>
                </a:cubicBezTo>
                <a:lnTo>
                  <a:pt x="8509748" y="5786519"/>
                </a:lnTo>
                <a:cubicBezTo>
                  <a:pt x="8510021" y="5786519"/>
                  <a:pt x="8510233" y="5786429"/>
                  <a:pt x="8510505" y="5786398"/>
                </a:cubicBezTo>
                <a:cubicBezTo>
                  <a:pt x="8511202" y="5790094"/>
                  <a:pt x="8513503" y="5793547"/>
                  <a:pt x="8516835" y="5795092"/>
                </a:cubicBezTo>
                <a:cubicBezTo>
                  <a:pt x="8521740" y="5797333"/>
                  <a:pt x="8526676" y="5795637"/>
                  <a:pt x="8530008" y="5792002"/>
                </a:cubicBezTo>
                <a:cubicBezTo>
                  <a:pt x="8534005" y="5792880"/>
                  <a:pt x="8538215" y="5791911"/>
                  <a:pt x="8541152" y="5788367"/>
                </a:cubicBezTo>
                <a:cubicBezTo>
                  <a:pt x="8544816" y="5783945"/>
                  <a:pt x="8544756" y="5775767"/>
                  <a:pt x="8539638" y="5772283"/>
                </a:cubicBezTo>
                <a:cubicBezTo>
                  <a:pt x="8535004" y="5769133"/>
                  <a:pt x="8529675" y="5767377"/>
                  <a:pt x="8524103" y="5768800"/>
                </a:cubicBezTo>
                <a:lnTo>
                  <a:pt x="8526102" y="5766771"/>
                </a:lnTo>
                <a:cubicBezTo>
                  <a:pt x="8530431" y="5762378"/>
                  <a:pt x="8529493" y="5754564"/>
                  <a:pt x="8525072" y="5750656"/>
                </a:cubicBezTo>
                <a:cubicBezTo>
                  <a:pt x="8520227" y="5746355"/>
                  <a:pt x="8513322" y="5747294"/>
                  <a:pt x="8508961" y="5751686"/>
                </a:cubicBezTo>
                <a:lnTo>
                  <a:pt x="8501814" y="5758895"/>
                </a:lnTo>
                <a:cubicBezTo>
                  <a:pt x="8500179" y="5760531"/>
                  <a:pt x="8499512" y="5762712"/>
                  <a:pt x="8499270" y="5764953"/>
                </a:cubicBezTo>
                <a:cubicBezTo>
                  <a:pt x="8495485" y="5766498"/>
                  <a:pt x="8492577" y="5769648"/>
                  <a:pt x="8492184" y="5774191"/>
                </a:cubicBezTo>
                <a:close/>
                <a:moveTo>
                  <a:pt x="8537337" y="5849886"/>
                </a:moveTo>
                <a:cubicBezTo>
                  <a:pt x="8538881" y="5849189"/>
                  <a:pt x="8540274" y="5848281"/>
                  <a:pt x="8541273" y="5846978"/>
                </a:cubicBezTo>
                <a:cubicBezTo>
                  <a:pt x="8545301" y="5841738"/>
                  <a:pt x="8544422" y="5835407"/>
                  <a:pt x="8539880" y="5830895"/>
                </a:cubicBezTo>
                <a:lnTo>
                  <a:pt x="8536277" y="5827320"/>
                </a:lnTo>
                <a:cubicBezTo>
                  <a:pt x="8532037" y="5823110"/>
                  <a:pt x="8523739" y="5824079"/>
                  <a:pt x="8520196" y="5828713"/>
                </a:cubicBezTo>
                <a:cubicBezTo>
                  <a:pt x="8516169" y="5833954"/>
                  <a:pt x="8517047" y="5840284"/>
                  <a:pt x="8521589" y="5844798"/>
                </a:cubicBezTo>
                <a:lnTo>
                  <a:pt x="8525193" y="5848372"/>
                </a:lnTo>
                <a:cubicBezTo>
                  <a:pt x="8526071" y="5849220"/>
                  <a:pt x="8527162" y="5849735"/>
                  <a:pt x="8528312" y="5850189"/>
                </a:cubicBezTo>
                <a:cubicBezTo>
                  <a:pt x="8521771" y="5853067"/>
                  <a:pt x="8517652" y="5861124"/>
                  <a:pt x="8524072" y="5867485"/>
                </a:cubicBezTo>
                <a:cubicBezTo>
                  <a:pt x="8534460" y="5877783"/>
                  <a:pt x="8551782" y="5862881"/>
                  <a:pt x="8541334" y="5852552"/>
                </a:cubicBezTo>
                <a:cubicBezTo>
                  <a:pt x="8540092" y="5851279"/>
                  <a:pt x="8538730" y="5850431"/>
                  <a:pt x="8537337" y="5849886"/>
                </a:cubicBezTo>
                <a:close/>
                <a:moveTo>
                  <a:pt x="8517319" y="5817961"/>
                </a:moveTo>
                <a:cubicBezTo>
                  <a:pt x="8527767" y="5828320"/>
                  <a:pt x="8542909" y="5811236"/>
                  <a:pt x="8532491" y="5800938"/>
                </a:cubicBezTo>
                <a:cubicBezTo>
                  <a:pt x="8522073" y="5790548"/>
                  <a:pt x="8506932" y="5807632"/>
                  <a:pt x="8517319" y="5817961"/>
                </a:cubicBezTo>
                <a:close/>
                <a:moveTo>
                  <a:pt x="8512171" y="5859276"/>
                </a:moveTo>
                <a:cubicBezTo>
                  <a:pt x="8501723" y="5848917"/>
                  <a:pt x="8485522" y="5865001"/>
                  <a:pt x="8495940" y="5875330"/>
                </a:cubicBezTo>
                <a:cubicBezTo>
                  <a:pt x="8506387" y="5885689"/>
                  <a:pt x="8522589" y="5869605"/>
                  <a:pt x="8512171" y="5859276"/>
                </a:cubicBezTo>
                <a:close/>
                <a:moveTo>
                  <a:pt x="8500421" y="5915373"/>
                </a:moveTo>
                <a:cubicBezTo>
                  <a:pt x="8509566" y="5924460"/>
                  <a:pt x="8521498" y="5911526"/>
                  <a:pt x="8517137" y="5901288"/>
                </a:cubicBezTo>
                <a:cubicBezTo>
                  <a:pt x="8517229" y="5900743"/>
                  <a:pt x="8517379" y="5900258"/>
                  <a:pt x="8517410" y="5899683"/>
                </a:cubicBezTo>
                <a:cubicBezTo>
                  <a:pt x="8517713" y="5893928"/>
                  <a:pt x="8514291" y="5889748"/>
                  <a:pt x="8510263" y="5886204"/>
                </a:cubicBezTo>
                <a:cubicBezTo>
                  <a:pt x="8505751" y="5882236"/>
                  <a:pt x="8497363" y="5884356"/>
                  <a:pt x="8494395" y="5889172"/>
                </a:cubicBezTo>
                <a:cubicBezTo>
                  <a:pt x="8492306" y="5892534"/>
                  <a:pt x="8492184" y="5895897"/>
                  <a:pt x="8493244" y="5898986"/>
                </a:cubicBezTo>
                <a:cubicBezTo>
                  <a:pt x="8491881" y="5902742"/>
                  <a:pt x="8492245" y="5907104"/>
                  <a:pt x="8495091" y="5910193"/>
                </a:cubicBezTo>
                <a:cubicBezTo>
                  <a:pt x="8496030" y="5911223"/>
                  <a:pt x="8497150" y="5912041"/>
                  <a:pt x="8498362" y="5912707"/>
                </a:cubicBezTo>
                <a:cubicBezTo>
                  <a:pt x="8498938" y="5913586"/>
                  <a:pt x="8499573" y="5914525"/>
                  <a:pt x="8500421" y="5915373"/>
                </a:cubicBezTo>
                <a:close/>
                <a:moveTo>
                  <a:pt x="8526768" y="5945148"/>
                </a:moveTo>
                <a:cubicBezTo>
                  <a:pt x="8522316" y="5940786"/>
                  <a:pt x="8514988" y="5940968"/>
                  <a:pt x="8510626" y="5945360"/>
                </a:cubicBezTo>
                <a:lnTo>
                  <a:pt x="8507054" y="5948965"/>
                </a:lnTo>
                <a:cubicBezTo>
                  <a:pt x="8502723" y="5953357"/>
                  <a:pt x="8502874" y="5960838"/>
                  <a:pt x="8507265" y="5965109"/>
                </a:cubicBezTo>
                <a:cubicBezTo>
                  <a:pt x="8511717" y="5969471"/>
                  <a:pt x="8519046" y="5969289"/>
                  <a:pt x="8523406" y="5964897"/>
                </a:cubicBezTo>
                <a:lnTo>
                  <a:pt x="8526980" y="5961292"/>
                </a:lnTo>
                <a:cubicBezTo>
                  <a:pt x="8531310" y="5956900"/>
                  <a:pt x="8531128" y="5949419"/>
                  <a:pt x="8526768" y="5945148"/>
                </a:cubicBezTo>
                <a:close/>
                <a:moveTo>
                  <a:pt x="8537366" y="5914040"/>
                </a:moveTo>
                <a:cubicBezTo>
                  <a:pt x="8526919" y="5903681"/>
                  <a:pt x="8510869" y="5919917"/>
                  <a:pt x="8521287" y="5930245"/>
                </a:cubicBezTo>
                <a:cubicBezTo>
                  <a:pt x="8531734" y="5940604"/>
                  <a:pt x="8547814" y="5924369"/>
                  <a:pt x="8537366" y="5914040"/>
                </a:cubicBezTo>
                <a:close/>
                <a:moveTo>
                  <a:pt x="8565984" y="5905468"/>
                </a:moveTo>
                <a:lnTo>
                  <a:pt x="8562381" y="5901894"/>
                </a:lnTo>
                <a:cubicBezTo>
                  <a:pt x="8558141" y="5897683"/>
                  <a:pt x="8550267" y="5897623"/>
                  <a:pt x="8546239" y="5902227"/>
                </a:cubicBezTo>
                <a:cubicBezTo>
                  <a:pt x="8542091" y="5906953"/>
                  <a:pt x="8542031" y="5913859"/>
                  <a:pt x="8546573" y="5918372"/>
                </a:cubicBezTo>
                <a:lnTo>
                  <a:pt x="8550176" y="5921946"/>
                </a:lnTo>
                <a:cubicBezTo>
                  <a:pt x="8554416" y="5926156"/>
                  <a:pt x="8562289" y="5926217"/>
                  <a:pt x="8566318" y="5921613"/>
                </a:cubicBezTo>
                <a:cubicBezTo>
                  <a:pt x="8570436" y="5916887"/>
                  <a:pt x="8570527" y="5909951"/>
                  <a:pt x="8565984" y="5905468"/>
                </a:cubicBezTo>
                <a:close/>
                <a:moveTo>
                  <a:pt x="8571041" y="5836982"/>
                </a:moveTo>
                <a:cubicBezTo>
                  <a:pt x="8572465" y="5836892"/>
                  <a:pt x="8573828" y="5836498"/>
                  <a:pt x="8575341" y="5836044"/>
                </a:cubicBezTo>
                <a:cubicBezTo>
                  <a:pt x="8575856" y="5835953"/>
                  <a:pt x="8576401" y="5835832"/>
                  <a:pt x="8576916" y="5835771"/>
                </a:cubicBezTo>
                <a:cubicBezTo>
                  <a:pt x="8579036" y="5835741"/>
                  <a:pt x="8581156" y="5835438"/>
                  <a:pt x="8583276" y="5835377"/>
                </a:cubicBezTo>
                <a:cubicBezTo>
                  <a:pt x="8591149" y="5835196"/>
                  <a:pt x="8593996" y="5827048"/>
                  <a:pt x="8592088" y="5820566"/>
                </a:cubicBezTo>
                <a:cubicBezTo>
                  <a:pt x="8591483" y="5817627"/>
                  <a:pt x="8589726" y="5815023"/>
                  <a:pt x="8586577" y="5813508"/>
                </a:cubicBezTo>
                <a:cubicBezTo>
                  <a:pt x="8586334" y="5813326"/>
                  <a:pt x="8586092" y="5813145"/>
                  <a:pt x="8585850" y="5812963"/>
                </a:cubicBezTo>
                <a:cubicBezTo>
                  <a:pt x="8594814" y="5809782"/>
                  <a:pt x="8598054" y="5795304"/>
                  <a:pt x="8586759" y="5791760"/>
                </a:cubicBezTo>
                <a:cubicBezTo>
                  <a:pt x="8579278" y="5789397"/>
                  <a:pt x="8571133" y="5785399"/>
                  <a:pt x="8563077" y="5786732"/>
                </a:cubicBezTo>
                <a:cubicBezTo>
                  <a:pt x="8562017" y="5786913"/>
                  <a:pt x="8561018" y="5787186"/>
                  <a:pt x="8560049" y="5787519"/>
                </a:cubicBezTo>
                <a:lnTo>
                  <a:pt x="8556718" y="5787519"/>
                </a:lnTo>
                <a:cubicBezTo>
                  <a:pt x="8550539" y="5787550"/>
                  <a:pt x="8545695" y="5793820"/>
                  <a:pt x="8546089" y="5799665"/>
                </a:cubicBezTo>
                <a:cubicBezTo>
                  <a:pt x="8546118" y="5800150"/>
                  <a:pt x="8546239" y="5800574"/>
                  <a:pt x="8546331" y="5800998"/>
                </a:cubicBezTo>
                <a:cubicBezTo>
                  <a:pt x="8545604" y="5802512"/>
                  <a:pt x="8544937" y="5804058"/>
                  <a:pt x="8544362" y="5805633"/>
                </a:cubicBezTo>
                <a:cubicBezTo>
                  <a:pt x="8543635" y="5807601"/>
                  <a:pt x="8543575" y="5809843"/>
                  <a:pt x="8543969" y="5811993"/>
                </a:cubicBezTo>
                <a:cubicBezTo>
                  <a:pt x="8543212" y="5813326"/>
                  <a:pt x="8542666" y="5814689"/>
                  <a:pt x="8542666" y="5816083"/>
                </a:cubicBezTo>
                <a:cubicBezTo>
                  <a:pt x="8542696" y="5820808"/>
                  <a:pt x="8542909" y="5824958"/>
                  <a:pt x="8545452" y="5829107"/>
                </a:cubicBezTo>
                <a:cubicBezTo>
                  <a:pt x="8546573" y="5830955"/>
                  <a:pt x="8547572" y="5832136"/>
                  <a:pt x="8549298" y="5833590"/>
                </a:cubicBezTo>
                <a:cubicBezTo>
                  <a:pt x="8551448" y="5835407"/>
                  <a:pt x="8551025" y="5837013"/>
                  <a:pt x="8549934" y="5832802"/>
                </a:cubicBezTo>
                <a:cubicBezTo>
                  <a:pt x="8551478" y="5838770"/>
                  <a:pt x="8556324" y="5843435"/>
                  <a:pt x="8562865" y="5842465"/>
                </a:cubicBezTo>
                <a:cubicBezTo>
                  <a:pt x="8566075" y="5842011"/>
                  <a:pt x="8569164" y="5839830"/>
                  <a:pt x="8571041" y="5836982"/>
                </a:cubicBezTo>
                <a:close/>
                <a:moveTo>
                  <a:pt x="8575220" y="5860972"/>
                </a:moveTo>
                <a:cubicBezTo>
                  <a:pt x="8585639" y="5871301"/>
                  <a:pt x="8600204" y="5853703"/>
                  <a:pt x="8589817" y="5843404"/>
                </a:cubicBezTo>
                <a:cubicBezTo>
                  <a:pt x="8579370" y="5833106"/>
                  <a:pt x="8564834" y="5850704"/>
                  <a:pt x="8575220" y="5860972"/>
                </a:cubicBezTo>
                <a:close/>
                <a:moveTo>
                  <a:pt x="8598751" y="5873694"/>
                </a:moveTo>
                <a:cubicBezTo>
                  <a:pt x="8594875" y="5869272"/>
                  <a:pt x="8587001" y="5868303"/>
                  <a:pt x="8582640" y="5872725"/>
                </a:cubicBezTo>
                <a:lnTo>
                  <a:pt x="8579067" y="5876329"/>
                </a:lnTo>
                <a:cubicBezTo>
                  <a:pt x="8574736" y="5880721"/>
                  <a:pt x="8573828" y="5887628"/>
                  <a:pt x="8578097" y="5892444"/>
                </a:cubicBezTo>
                <a:cubicBezTo>
                  <a:pt x="8581974" y="5896835"/>
                  <a:pt x="8589847" y="5897805"/>
                  <a:pt x="8594208" y="5893413"/>
                </a:cubicBezTo>
                <a:lnTo>
                  <a:pt x="8597781" y="5889808"/>
                </a:lnTo>
                <a:cubicBezTo>
                  <a:pt x="8602112" y="5885416"/>
                  <a:pt x="8603020" y="5878510"/>
                  <a:pt x="8598751" y="5873694"/>
                </a:cubicBezTo>
                <a:close/>
                <a:moveTo>
                  <a:pt x="8626369" y="5812266"/>
                </a:moveTo>
                <a:cubicBezTo>
                  <a:pt x="8625975" y="5805814"/>
                  <a:pt x="8620464" y="5801543"/>
                  <a:pt x="8614286" y="5801574"/>
                </a:cubicBezTo>
                <a:lnTo>
                  <a:pt x="8607109" y="5801604"/>
                </a:lnTo>
                <a:cubicBezTo>
                  <a:pt x="8604898" y="5801604"/>
                  <a:pt x="8602960" y="5802604"/>
                  <a:pt x="8601264" y="5803906"/>
                </a:cubicBezTo>
                <a:cubicBezTo>
                  <a:pt x="8599265" y="5805148"/>
                  <a:pt x="8597873" y="5806965"/>
                  <a:pt x="8597145" y="5809237"/>
                </a:cubicBezTo>
                <a:cubicBezTo>
                  <a:pt x="8597116" y="5809358"/>
                  <a:pt x="8597085" y="5809449"/>
                  <a:pt x="8597055" y="5809570"/>
                </a:cubicBezTo>
                <a:cubicBezTo>
                  <a:pt x="8596692" y="5810782"/>
                  <a:pt x="8596510" y="5811993"/>
                  <a:pt x="8596510" y="5813266"/>
                </a:cubicBezTo>
                <a:cubicBezTo>
                  <a:pt x="8596510" y="5813417"/>
                  <a:pt x="8596450" y="5813568"/>
                  <a:pt x="8596450" y="5813720"/>
                </a:cubicBezTo>
                <a:cubicBezTo>
                  <a:pt x="8596450" y="5813902"/>
                  <a:pt x="8596571" y="5814023"/>
                  <a:pt x="8596571" y="5814204"/>
                </a:cubicBezTo>
                <a:cubicBezTo>
                  <a:pt x="8596934" y="5819263"/>
                  <a:pt x="8599932" y="5824231"/>
                  <a:pt x="8606261" y="5825321"/>
                </a:cubicBezTo>
                <a:cubicBezTo>
                  <a:pt x="8608774" y="5825745"/>
                  <a:pt x="8610743" y="5825230"/>
                  <a:pt x="8612500" y="5824382"/>
                </a:cubicBezTo>
                <a:cubicBezTo>
                  <a:pt x="8613589" y="5824382"/>
                  <a:pt x="8614649" y="5824382"/>
                  <a:pt x="8615740" y="5824382"/>
                </a:cubicBezTo>
                <a:cubicBezTo>
                  <a:pt x="8621857" y="5824352"/>
                  <a:pt x="8626733" y="5818172"/>
                  <a:pt x="8626369" y="5812266"/>
                </a:cubicBezTo>
                <a:close/>
                <a:moveTo>
                  <a:pt x="8657954" y="5846797"/>
                </a:moveTo>
                <a:cubicBezTo>
                  <a:pt x="8654533" y="5843404"/>
                  <a:pt x="8650838" y="5843283"/>
                  <a:pt x="8647688" y="5844737"/>
                </a:cubicBezTo>
                <a:cubicBezTo>
                  <a:pt x="8648022" y="5843041"/>
                  <a:pt x="8648112" y="5841284"/>
                  <a:pt x="8647507" y="5839527"/>
                </a:cubicBezTo>
                <a:cubicBezTo>
                  <a:pt x="8645539" y="5833742"/>
                  <a:pt x="8639451" y="5829895"/>
                  <a:pt x="8633365" y="5831773"/>
                </a:cubicBezTo>
                <a:cubicBezTo>
                  <a:pt x="8633153" y="5831833"/>
                  <a:pt x="8632910" y="5831924"/>
                  <a:pt x="8632698" y="5831985"/>
                </a:cubicBezTo>
                <a:cubicBezTo>
                  <a:pt x="8629610" y="5830895"/>
                  <a:pt x="8626157" y="5830955"/>
                  <a:pt x="8623401" y="5833075"/>
                </a:cubicBezTo>
                <a:cubicBezTo>
                  <a:pt x="8619828" y="5835801"/>
                  <a:pt x="8616769" y="5838679"/>
                  <a:pt x="8616315" y="5843435"/>
                </a:cubicBezTo>
                <a:cubicBezTo>
                  <a:pt x="8615982" y="5847130"/>
                  <a:pt x="8617436" y="5850371"/>
                  <a:pt x="8619858" y="5852764"/>
                </a:cubicBezTo>
                <a:lnTo>
                  <a:pt x="8619131" y="5856944"/>
                </a:lnTo>
                <a:cubicBezTo>
                  <a:pt x="8618132" y="5862820"/>
                  <a:pt x="8621918" y="5869423"/>
                  <a:pt x="8628095" y="5870362"/>
                </a:cubicBezTo>
                <a:cubicBezTo>
                  <a:pt x="8634091" y="5871271"/>
                  <a:pt x="8640421" y="5867697"/>
                  <a:pt x="8641510" y="5861366"/>
                </a:cubicBezTo>
                <a:lnTo>
                  <a:pt x="8641541" y="5861184"/>
                </a:lnTo>
                <a:cubicBezTo>
                  <a:pt x="8642147" y="5862517"/>
                  <a:pt x="8642934" y="5863819"/>
                  <a:pt x="8644115" y="5865001"/>
                </a:cubicBezTo>
                <a:cubicBezTo>
                  <a:pt x="8654562" y="5875269"/>
                  <a:pt x="8668251" y="5856974"/>
                  <a:pt x="8657954" y="5846797"/>
                </a:cubicBezTo>
                <a:close/>
                <a:moveTo>
                  <a:pt x="8689600" y="5791063"/>
                </a:moveTo>
                <a:cubicBezTo>
                  <a:pt x="8690055" y="5785369"/>
                  <a:pt x="8685331" y="5778675"/>
                  <a:pt x="8679153" y="5778765"/>
                </a:cubicBezTo>
                <a:cubicBezTo>
                  <a:pt x="8673126" y="5778856"/>
                  <a:pt x="8667191" y="5780371"/>
                  <a:pt x="8663466" y="5785550"/>
                </a:cubicBezTo>
                <a:cubicBezTo>
                  <a:pt x="8660074" y="5790276"/>
                  <a:pt x="8659680" y="5795698"/>
                  <a:pt x="8660287" y="5801331"/>
                </a:cubicBezTo>
                <a:cubicBezTo>
                  <a:pt x="8660922" y="5807480"/>
                  <a:pt x="8667827" y="5811570"/>
                  <a:pt x="8673550" y="5810539"/>
                </a:cubicBezTo>
                <a:cubicBezTo>
                  <a:pt x="8678849" y="5809570"/>
                  <a:pt x="8681939" y="5805360"/>
                  <a:pt x="8682575" y="5800453"/>
                </a:cubicBezTo>
                <a:cubicBezTo>
                  <a:pt x="8686360" y="5798878"/>
                  <a:pt x="8689237" y="5795667"/>
                  <a:pt x="8689600" y="5791063"/>
                </a:cubicBezTo>
                <a:close/>
                <a:moveTo>
                  <a:pt x="8717007" y="5742296"/>
                </a:moveTo>
                <a:cubicBezTo>
                  <a:pt x="8719974" y="5729968"/>
                  <a:pt x="8702986" y="5719215"/>
                  <a:pt x="8696595" y="5731846"/>
                </a:cubicBezTo>
                <a:cubicBezTo>
                  <a:pt x="8695869" y="5733300"/>
                  <a:pt x="8695536" y="5734754"/>
                  <a:pt x="8695385" y="5736208"/>
                </a:cubicBezTo>
                <a:cubicBezTo>
                  <a:pt x="8694415" y="5734633"/>
                  <a:pt x="8693416" y="5733028"/>
                  <a:pt x="8691630" y="5731937"/>
                </a:cubicBezTo>
                <a:cubicBezTo>
                  <a:pt x="8685512" y="5728212"/>
                  <a:pt x="8677699" y="5724547"/>
                  <a:pt x="8670370" y="5726243"/>
                </a:cubicBezTo>
                <a:cubicBezTo>
                  <a:pt x="8669402" y="5726243"/>
                  <a:pt x="8668432" y="5726273"/>
                  <a:pt x="8667493" y="5726454"/>
                </a:cubicBezTo>
                <a:cubicBezTo>
                  <a:pt x="8662799" y="5727272"/>
                  <a:pt x="8658984" y="5730604"/>
                  <a:pt x="8657954" y="5735390"/>
                </a:cubicBezTo>
                <a:cubicBezTo>
                  <a:pt x="8656924" y="5740176"/>
                  <a:pt x="8659135" y="5743478"/>
                  <a:pt x="8661982" y="5746961"/>
                </a:cubicBezTo>
                <a:cubicBezTo>
                  <a:pt x="8659741" y="5744205"/>
                  <a:pt x="8662164" y="5747325"/>
                  <a:pt x="8662557" y="5747900"/>
                </a:cubicBezTo>
                <a:cubicBezTo>
                  <a:pt x="8663072" y="5748657"/>
                  <a:pt x="8663496" y="5749475"/>
                  <a:pt x="8663981" y="5750263"/>
                </a:cubicBezTo>
                <a:cubicBezTo>
                  <a:pt x="8664042" y="5750414"/>
                  <a:pt x="8664102" y="5750475"/>
                  <a:pt x="8664132" y="5750596"/>
                </a:cubicBezTo>
                <a:cubicBezTo>
                  <a:pt x="8664253" y="5750868"/>
                  <a:pt x="8664345" y="5751141"/>
                  <a:pt x="8664435" y="5751444"/>
                </a:cubicBezTo>
                <a:cubicBezTo>
                  <a:pt x="8663557" y="5757108"/>
                  <a:pt x="8667675" y="5762833"/>
                  <a:pt x="8673187" y="5764045"/>
                </a:cubicBezTo>
                <a:cubicBezTo>
                  <a:pt x="8679456" y="5765408"/>
                  <a:pt x="8685179" y="5761288"/>
                  <a:pt x="8686784" y="5755321"/>
                </a:cubicBezTo>
                <a:cubicBezTo>
                  <a:pt x="8686935" y="5754685"/>
                  <a:pt x="8686935" y="5754079"/>
                  <a:pt x="8687027" y="5753443"/>
                </a:cubicBezTo>
                <a:cubicBezTo>
                  <a:pt x="8690599" y="5753140"/>
                  <a:pt x="8694052" y="5751201"/>
                  <a:pt x="8695900" y="5748233"/>
                </a:cubicBezTo>
                <a:cubicBezTo>
                  <a:pt x="8695536" y="5750838"/>
                  <a:pt x="8696353" y="5753655"/>
                  <a:pt x="8698958" y="5756229"/>
                </a:cubicBezTo>
                <a:cubicBezTo>
                  <a:pt x="8709163" y="5766346"/>
                  <a:pt x="8726849" y="5752625"/>
                  <a:pt x="8717007" y="5742296"/>
                </a:cubicBezTo>
                <a:close/>
                <a:moveTo>
                  <a:pt x="8757192" y="5724213"/>
                </a:moveTo>
                <a:lnTo>
                  <a:pt x="8754861" y="5717125"/>
                </a:lnTo>
                <a:cubicBezTo>
                  <a:pt x="8754679" y="5716520"/>
                  <a:pt x="8754164" y="5716156"/>
                  <a:pt x="8753862" y="5715641"/>
                </a:cubicBezTo>
                <a:cubicBezTo>
                  <a:pt x="8754588" y="5710583"/>
                  <a:pt x="8752135" y="5704313"/>
                  <a:pt x="8746836" y="5703071"/>
                </a:cubicBezTo>
                <a:cubicBezTo>
                  <a:pt x="8745746" y="5702828"/>
                  <a:pt x="8744686" y="5702889"/>
                  <a:pt x="8743595" y="5702738"/>
                </a:cubicBezTo>
                <a:cubicBezTo>
                  <a:pt x="8743595" y="5702738"/>
                  <a:pt x="8743595" y="5702738"/>
                  <a:pt x="8743595" y="5702738"/>
                </a:cubicBezTo>
                <a:cubicBezTo>
                  <a:pt x="8750470" y="5689107"/>
                  <a:pt x="8728181" y="5680989"/>
                  <a:pt x="8721368" y="5694468"/>
                </a:cubicBezTo>
                <a:cubicBezTo>
                  <a:pt x="8717703" y="5701738"/>
                  <a:pt x="8722367" y="5707281"/>
                  <a:pt x="8728514" y="5708977"/>
                </a:cubicBezTo>
                <a:cubicBezTo>
                  <a:pt x="8727030" y="5711340"/>
                  <a:pt x="8725941" y="5713915"/>
                  <a:pt x="8725637" y="5716822"/>
                </a:cubicBezTo>
                <a:cubicBezTo>
                  <a:pt x="8725032" y="5722063"/>
                  <a:pt x="8728847" y="5727272"/>
                  <a:pt x="8733905" y="5728696"/>
                </a:cubicBezTo>
                <a:cubicBezTo>
                  <a:pt x="8734510" y="5730574"/>
                  <a:pt x="8735146" y="5732482"/>
                  <a:pt x="8735752" y="5734391"/>
                </a:cubicBezTo>
                <a:cubicBezTo>
                  <a:pt x="8737690" y="5740297"/>
                  <a:pt x="8746381" y="5742751"/>
                  <a:pt x="8751530" y="5740025"/>
                </a:cubicBezTo>
                <a:cubicBezTo>
                  <a:pt x="8757828" y="5736662"/>
                  <a:pt x="8759282" y="5730544"/>
                  <a:pt x="8757192" y="5724213"/>
                </a:cubicBezTo>
                <a:close/>
                <a:moveTo>
                  <a:pt x="8754436" y="5643248"/>
                </a:moveTo>
                <a:lnTo>
                  <a:pt x="8749743" y="5640855"/>
                </a:lnTo>
                <a:cubicBezTo>
                  <a:pt x="8744019" y="5637947"/>
                  <a:pt x="8736691" y="5640522"/>
                  <a:pt x="8733844" y="5646217"/>
                </a:cubicBezTo>
                <a:cubicBezTo>
                  <a:pt x="8730967" y="5652002"/>
                  <a:pt x="8733481" y="5659211"/>
                  <a:pt x="8739204" y="5662088"/>
                </a:cubicBezTo>
                <a:lnTo>
                  <a:pt x="8743898" y="5664482"/>
                </a:lnTo>
                <a:cubicBezTo>
                  <a:pt x="8749591" y="5667359"/>
                  <a:pt x="8756950" y="5664815"/>
                  <a:pt x="8759767" y="5659120"/>
                </a:cubicBezTo>
                <a:cubicBezTo>
                  <a:pt x="8762674" y="5653335"/>
                  <a:pt x="8760190" y="5646156"/>
                  <a:pt x="8754436" y="5643248"/>
                </a:cubicBezTo>
                <a:close/>
                <a:moveTo>
                  <a:pt x="8763159" y="5598570"/>
                </a:moveTo>
                <a:cubicBezTo>
                  <a:pt x="8767035" y="5602962"/>
                  <a:pt x="8774909" y="5603932"/>
                  <a:pt x="8779269" y="5599540"/>
                </a:cubicBezTo>
                <a:lnTo>
                  <a:pt x="8782843" y="5595935"/>
                </a:lnTo>
                <a:cubicBezTo>
                  <a:pt x="8787173" y="5591543"/>
                  <a:pt x="8788082" y="5584637"/>
                  <a:pt x="8783811" y="5579821"/>
                </a:cubicBezTo>
                <a:cubicBezTo>
                  <a:pt x="8779935" y="5575429"/>
                  <a:pt x="8772061" y="5574460"/>
                  <a:pt x="8767701" y="5578852"/>
                </a:cubicBezTo>
                <a:lnTo>
                  <a:pt x="8764127" y="5582456"/>
                </a:lnTo>
                <a:cubicBezTo>
                  <a:pt x="8759797" y="5586818"/>
                  <a:pt x="8758888" y="5593724"/>
                  <a:pt x="8763159" y="5598570"/>
                </a:cubicBezTo>
                <a:close/>
                <a:moveTo>
                  <a:pt x="8766005" y="5711340"/>
                </a:moveTo>
                <a:cubicBezTo>
                  <a:pt x="8759130" y="5724940"/>
                  <a:pt x="8781541" y="5732724"/>
                  <a:pt x="8788354" y="5719276"/>
                </a:cubicBezTo>
                <a:cubicBezTo>
                  <a:pt x="8795228" y="5705645"/>
                  <a:pt x="8772789" y="5697891"/>
                  <a:pt x="8766005" y="5711340"/>
                </a:cubicBezTo>
                <a:close/>
                <a:moveTo>
                  <a:pt x="8786416" y="5660998"/>
                </a:moveTo>
                <a:cubicBezTo>
                  <a:pt x="8781026" y="5657030"/>
                  <a:pt x="8774878" y="5658151"/>
                  <a:pt x="8770365" y="5662725"/>
                </a:cubicBezTo>
                <a:lnTo>
                  <a:pt x="8766793" y="5666329"/>
                </a:lnTo>
                <a:cubicBezTo>
                  <a:pt x="8762583" y="5670570"/>
                  <a:pt x="8763885" y="5678960"/>
                  <a:pt x="8768488" y="5682383"/>
                </a:cubicBezTo>
                <a:cubicBezTo>
                  <a:pt x="8773878" y="5686351"/>
                  <a:pt x="8780026" y="5685230"/>
                  <a:pt x="8784539" y="5680656"/>
                </a:cubicBezTo>
                <a:lnTo>
                  <a:pt x="8788111" y="5677052"/>
                </a:lnTo>
                <a:cubicBezTo>
                  <a:pt x="8792321" y="5672811"/>
                  <a:pt x="8791019" y="5664390"/>
                  <a:pt x="8786416" y="5660998"/>
                </a:cubicBezTo>
                <a:close/>
                <a:moveTo>
                  <a:pt x="8812550" y="5643975"/>
                </a:moveTo>
                <a:lnTo>
                  <a:pt x="8808947" y="5640401"/>
                </a:lnTo>
                <a:cubicBezTo>
                  <a:pt x="8804707" y="5636191"/>
                  <a:pt x="8797197" y="5635403"/>
                  <a:pt x="8792805" y="5639947"/>
                </a:cubicBezTo>
                <a:cubicBezTo>
                  <a:pt x="8788626" y="5644278"/>
                  <a:pt x="8787809" y="5651578"/>
                  <a:pt x="8792351" y="5656091"/>
                </a:cubicBezTo>
                <a:lnTo>
                  <a:pt x="8795955" y="5659666"/>
                </a:lnTo>
                <a:cubicBezTo>
                  <a:pt x="8800195" y="5663876"/>
                  <a:pt x="8807705" y="5664663"/>
                  <a:pt x="8812096" y="5660120"/>
                </a:cubicBezTo>
                <a:cubicBezTo>
                  <a:pt x="8816275" y="5655819"/>
                  <a:pt x="8817092" y="5648488"/>
                  <a:pt x="8812550" y="5643975"/>
                </a:cubicBezTo>
                <a:close/>
                <a:moveTo>
                  <a:pt x="8857612" y="5648458"/>
                </a:moveTo>
                <a:cubicBezTo>
                  <a:pt x="8857188" y="5644066"/>
                  <a:pt x="8854372" y="5640825"/>
                  <a:pt x="8850707" y="5639129"/>
                </a:cubicBezTo>
                <a:cubicBezTo>
                  <a:pt x="8851434" y="5635676"/>
                  <a:pt x="8850828" y="5631920"/>
                  <a:pt x="8847648" y="5628739"/>
                </a:cubicBezTo>
                <a:cubicBezTo>
                  <a:pt x="8845680" y="5626771"/>
                  <a:pt x="8843530" y="5626044"/>
                  <a:pt x="8841410" y="5625832"/>
                </a:cubicBezTo>
                <a:cubicBezTo>
                  <a:pt x="8841501" y="5625680"/>
                  <a:pt x="8841622" y="5625619"/>
                  <a:pt x="8841713" y="5625468"/>
                </a:cubicBezTo>
                <a:cubicBezTo>
                  <a:pt x="8848527" y="5612019"/>
                  <a:pt x="8828842" y="5598722"/>
                  <a:pt x="8821968" y="5612322"/>
                </a:cubicBezTo>
                <a:cubicBezTo>
                  <a:pt x="8817607" y="5620924"/>
                  <a:pt x="8824088" y="5629436"/>
                  <a:pt x="8831114" y="5630890"/>
                </a:cubicBezTo>
                <a:cubicBezTo>
                  <a:pt x="8825663" y="5631283"/>
                  <a:pt x="8821363" y="5634828"/>
                  <a:pt x="8820030" y="5640431"/>
                </a:cubicBezTo>
                <a:cubicBezTo>
                  <a:pt x="8818304" y="5647670"/>
                  <a:pt x="8817153" y="5656545"/>
                  <a:pt x="8821181" y="5663270"/>
                </a:cubicBezTo>
                <a:cubicBezTo>
                  <a:pt x="8821484" y="5664239"/>
                  <a:pt x="8821847" y="5665148"/>
                  <a:pt x="8822301" y="5666057"/>
                </a:cubicBezTo>
                <a:cubicBezTo>
                  <a:pt x="8824603" y="5670448"/>
                  <a:pt x="8829115" y="5673144"/>
                  <a:pt x="8834203" y="5672629"/>
                </a:cubicBezTo>
                <a:cubicBezTo>
                  <a:pt x="8839261" y="5672115"/>
                  <a:pt x="8841804" y="5668874"/>
                  <a:pt x="8844348" y="5664966"/>
                </a:cubicBezTo>
                <a:cubicBezTo>
                  <a:pt x="8842349" y="5668056"/>
                  <a:pt x="8844650" y="5664694"/>
                  <a:pt x="8845105" y="5664118"/>
                </a:cubicBezTo>
                <a:cubicBezTo>
                  <a:pt x="8845710" y="5663391"/>
                  <a:pt x="8846377" y="5662694"/>
                  <a:pt x="8846982" y="5661937"/>
                </a:cubicBezTo>
                <a:cubicBezTo>
                  <a:pt x="8847103" y="5661816"/>
                  <a:pt x="8847164" y="5661786"/>
                  <a:pt x="8847255" y="5661695"/>
                </a:cubicBezTo>
                <a:cubicBezTo>
                  <a:pt x="8847497" y="5661513"/>
                  <a:pt x="8847740" y="5661301"/>
                  <a:pt x="8847982" y="5661119"/>
                </a:cubicBezTo>
                <a:cubicBezTo>
                  <a:pt x="8853796" y="5660210"/>
                  <a:pt x="8858188" y="5654274"/>
                  <a:pt x="8857612" y="5648458"/>
                </a:cubicBezTo>
                <a:close/>
                <a:moveTo>
                  <a:pt x="8867030" y="5453088"/>
                </a:moveTo>
                <a:lnTo>
                  <a:pt x="8863032" y="5446788"/>
                </a:lnTo>
                <a:cubicBezTo>
                  <a:pt x="8859611" y="5441396"/>
                  <a:pt x="8852463" y="5439245"/>
                  <a:pt x="8846801" y="5442547"/>
                </a:cubicBezTo>
                <a:cubicBezTo>
                  <a:pt x="8841410" y="5445697"/>
                  <a:pt x="8839139" y="5453330"/>
                  <a:pt x="8842561" y="5458783"/>
                </a:cubicBezTo>
                <a:lnTo>
                  <a:pt x="8845165" y="5462902"/>
                </a:lnTo>
                <a:cubicBezTo>
                  <a:pt x="8839230" y="5457480"/>
                  <a:pt x="8828903" y="5457238"/>
                  <a:pt x="8826723" y="5467021"/>
                </a:cubicBezTo>
                <a:cubicBezTo>
                  <a:pt x="8824845" y="5475321"/>
                  <a:pt x="8831144" y="5481439"/>
                  <a:pt x="8837534" y="5482621"/>
                </a:cubicBezTo>
                <a:lnTo>
                  <a:pt x="8837715" y="5482924"/>
                </a:lnTo>
                <a:cubicBezTo>
                  <a:pt x="8835232" y="5484044"/>
                  <a:pt x="8833173" y="5486225"/>
                  <a:pt x="8832355" y="5489921"/>
                </a:cubicBezTo>
                <a:cubicBezTo>
                  <a:pt x="8831205" y="5494979"/>
                  <a:pt x="8833204" y="5499129"/>
                  <a:pt x="8836292" y="5501946"/>
                </a:cubicBezTo>
                <a:cubicBezTo>
                  <a:pt x="8834717" y="5501431"/>
                  <a:pt x="8833143" y="5501098"/>
                  <a:pt x="8831629" y="5501188"/>
                </a:cubicBezTo>
                <a:cubicBezTo>
                  <a:pt x="8830236" y="5498008"/>
                  <a:pt x="8828055" y="5495100"/>
                  <a:pt x="8824936" y="5492707"/>
                </a:cubicBezTo>
                <a:cubicBezTo>
                  <a:pt x="8820000" y="5488951"/>
                  <a:pt x="8814307" y="5488133"/>
                  <a:pt x="8808855" y="5489194"/>
                </a:cubicBezTo>
                <a:cubicBezTo>
                  <a:pt x="8807856" y="5487800"/>
                  <a:pt x="8806554" y="5486589"/>
                  <a:pt x="8804889" y="5485741"/>
                </a:cubicBezTo>
                <a:lnTo>
                  <a:pt x="8800195" y="5483348"/>
                </a:lnTo>
                <a:cubicBezTo>
                  <a:pt x="8798893" y="5482711"/>
                  <a:pt x="8797499" y="5482318"/>
                  <a:pt x="8796046" y="5482166"/>
                </a:cubicBezTo>
                <a:cubicBezTo>
                  <a:pt x="8800407" y="5481500"/>
                  <a:pt x="8804555" y="5478047"/>
                  <a:pt x="8805918" y="5474140"/>
                </a:cubicBezTo>
                <a:cubicBezTo>
                  <a:pt x="8806100" y="5473624"/>
                  <a:pt x="8806009" y="5473170"/>
                  <a:pt x="8806130" y="5472686"/>
                </a:cubicBezTo>
                <a:cubicBezTo>
                  <a:pt x="8807705" y="5472776"/>
                  <a:pt x="8809280" y="5472807"/>
                  <a:pt x="8810764" y="5472292"/>
                </a:cubicBezTo>
                <a:cubicBezTo>
                  <a:pt x="8813913" y="5473413"/>
                  <a:pt x="8817365" y="5473231"/>
                  <a:pt x="8820545" y="5471019"/>
                </a:cubicBezTo>
                <a:cubicBezTo>
                  <a:pt x="8825118" y="5467870"/>
                  <a:pt x="8827571" y="5459752"/>
                  <a:pt x="8823422" y="5455148"/>
                </a:cubicBezTo>
                <a:cubicBezTo>
                  <a:pt x="8819788" y="5451089"/>
                  <a:pt x="8815548" y="5447605"/>
                  <a:pt x="8809704" y="5448090"/>
                </a:cubicBezTo>
                <a:cubicBezTo>
                  <a:pt x="8805040" y="5448454"/>
                  <a:pt x="8801255" y="5450786"/>
                  <a:pt x="8798165" y="5454300"/>
                </a:cubicBezTo>
                <a:cubicBezTo>
                  <a:pt x="8797227" y="5455360"/>
                  <a:pt x="8797348" y="5456905"/>
                  <a:pt x="8796894" y="5458237"/>
                </a:cubicBezTo>
                <a:lnTo>
                  <a:pt x="8793865" y="5456693"/>
                </a:lnTo>
                <a:cubicBezTo>
                  <a:pt x="8788142" y="5453815"/>
                  <a:pt x="8780662" y="5458540"/>
                  <a:pt x="8778754" y="5463992"/>
                </a:cubicBezTo>
                <a:cubicBezTo>
                  <a:pt x="8776422" y="5470717"/>
                  <a:pt x="8780329" y="5476199"/>
                  <a:pt x="8786052" y="5479107"/>
                </a:cubicBezTo>
                <a:lnTo>
                  <a:pt x="8790746" y="5481500"/>
                </a:lnTo>
                <a:cubicBezTo>
                  <a:pt x="8791474" y="5481863"/>
                  <a:pt x="8792200" y="5482106"/>
                  <a:pt x="8792957" y="5482227"/>
                </a:cubicBezTo>
                <a:cubicBezTo>
                  <a:pt x="8789232" y="5482711"/>
                  <a:pt x="8785749" y="5484741"/>
                  <a:pt x="8784053" y="5488285"/>
                </a:cubicBezTo>
                <a:cubicBezTo>
                  <a:pt x="8781449" y="5493797"/>
                  <a:pt x="8782964" y="5500764"/>
                  <a:pt x="8788384" y="5503945"/>
                </a:cubicBezTo>
                <a:cubicBezTo>
                  <a:pt x="8787961" y="5504944"/>
                  <a:pt x="8787718" y="5506004"/>
                  <a:pt x="8787597" y="5507125"/>
                </a:cubicBezTo>
                <a:cubicBezTo>
                  <a:pt x="8784720" y="5505247"/>
                  <a:pt x="8781358" y="5504702"/>
                  <a:pt x="8778330" y="5505793"/>
                </a:cubicBezTo>
                <a:cubicBezTo>
                  <a:pt x="8777815" y="5502400"/>
                  <a:pt x="8776119" y="5499250"/>
                  <a:pt x="8771729" y="5497856"/>
                </a:cubicBezTo>
                <a:cubicBezTo>
                  <a:pt x="8768942" y="5496978"/>
                  <a:pt x="8766035" y="5495918"/>
                  <a:pt x="8763128" y="5494949"/>
                </a:cubicBezTo>
                <a:cubicBezTo>
                  <a:pt x="8761886" y="5492313"/>
                  <a:pt x="8759645" y="5490133"/>
                  <a:pt x="8756647" y="5488618"/>
                </a:cubicBezTo>
                <a:lnTo>
                  <a:pt x="8751953" y="5486225"/>
                </a:lnTo>
                <a:cubicBezTo>
                  <a:pt x="8746412" y="5483408"/>
                  <a:pt x="8738507" y="5487406"/>
                  <a:pt x="8736630" y="5493040"/>
                </a:cubicBezTo>
                <a:cubicBezTo>
                  <a:pt x="8736327" y="5493919"/>
                  <a:pt x="8736358" y="5494767"/>
                  <a:pt x="8736267" y="5495585"/>
                </a:cubicBezTo>
                <a:cubicBezTo>
                  <a:pt x="8732997" y="5497887"/>
                  <a:pt x="8730816" y="5501825"/>
                  <a:pt x="8731088" y="5505762"/>
                </a:cubicBezTo>
                <a:cubicBezTo>
                  <a:pt x="8731119" y="5506247"/>
                  <a:pt x="8731240" y="5506671"/>
                  <a:pt x="8731330" y="5507095"/>
                </a:cubicBezTo>
                <a:cubicBezTo>
                  <a:pt x="8730604" y="5508610"/>
                  <a:pt x="8729938" y="5510154"/>
                  <a:pt x="8729362" y="5511729"/>
                </a:cubicBezTo>
                <a:cubicBezTo>
                  <a:pt x="8728635" y="5513698"/>
                  <a:pt x="8728574" y="5515939"/>
                  <a:pt x="8728968" y="5518090"/>
                </a:cubicBezTo>
                <a:cubicBezTo>
                  <a:pt x="8728211" y="5519392"/>
                  <a:pt x="8727666" y="5520786"/>
                  <a:pt x="8727666" y="5522179"/>
                </a:cubicBezTo>
                <a:cubicBezTo>
                  <a:pt x="8727666" y="5526874"/>
                  <a:pt x="8727909" y="5531054"/>
                  <a:pt x="8730422" y="5535174"/>
                </a:cubicBezTo>
                <a:cubicBezTo>
                  <a:pt x="8731543" y="5537021"/>
                  <a:pt x="8732542" y="5538233"/>
                  <a:pt x="8734268" y="5539657"/>
                </a:cubicBezTo>
                <a:cubicBezTo>
                  <a:pt x="8736418" y="5541474"/>
                  <a:pt x="8735995" y="5543110"/>
                  <a:pt x="8734904" y="5538900"/>
                </a:cubicBezTo>
                <a:cubicBezTo>
                  <a:pt x="8736448" y="5544866"/>
                  <a:pt x="8741294" y="5549501"/>
                  <a:pt x="8747835" y="5548532"/>
                </a:cubicBezTo>
                <a:cubicBezTo>
                  <a:pt x="8750985" y="5548077"/>
                  <a:pt x="8754104" y="5545927"/>
                  <a:pt x="8755982" y="5543049"/>
                </a:cubicBezTo>
                <a:cubicBezTo>
                  <a:pt x="8757405" y="5542958"/>
                  <a:pt x="8758767" y="5542564"/>
                  <a:pt x="8760282" y="5542110"/>
                </a:cubicBezTo>
                <a:cubicBezTo>
                  <a:pt x="8760826" y="5542019"/>
                  <a:pt x="8761341" y="5541898"/>
                  <a:pt x="8761857" y="5541838"/>
                </a:cubicBezTo>
                <a:cubicBezTo>
                  <a:pt x="8763976" y="5541807"/>
                  <a:pt x="8766096" y="5541504"/>
                  <a:pt x="8768246" y="5541444"/>
                </a:cubicBezTo>
                <a:cubicBezTo>
                  <a:pt x="8776119" y="5541262"/>
                  <a:pt x="8778966" y="5533114"/>
                  <a:pt x="8777058" y="5526632"/>
                </a:cubicBezTo>
                <a:cubicBezTo>
                  <a:pt x="8777058" y="5526632"/>
                  <a:pt x="8777028" y="5526602"/>
                  <a:pt x="8777028" y="5526602"/>
                </a:cubicBezTo>
                <a:cubicBezTo>
                  <a:pt x="8779451" y="5528480"/>
                  <a:pt x="8782176" y="5529782"/>
                  <a:pt x="8784962" y="5529540"/>
                </a:cubicBezTo>
                <a:cubicBezTo>
                  <a:pt x="8785234" y="5536143"/>
                  <a:pt x="8786809" y="5542928"/>
                  <a:pt x="8791443" y="5546108"/>
                </a:cubicBezTo>
                <a:cubicBezTo>
                  <a:pt x="8798044" y="5550622"/>
                  <a:pt x="8808584" y="5553287"/>
                  <a:pt x="8816154" y="5549864"/>
                </a:cubicBezTo>
                <a:cubicBezTo>
                  <a:pt x="8817880" y="5553953"/>
                  <a:pt x="8822150" y="5556801"/>
                  <a:pt x="8826572" y="5557285"/>
                </a:cubicBezTo>
                <a:cubicBezTo>
                  <a:pt x="8824755" y="5561617"/>
                  <a:pt x="8824936" y="5566917"/>
                  <a:pt x="8829055" y="5571037"/>
                </a:cubicBezTo>
                <a:cubicBezTo>
                  <a:pt x="8834627" y="5576550"/>
                  <a:pt x="8841047" y="5573793"/>
                  <a:pt x="8844318" y="5568553"/>
                </a:cubicBezTo>
                <a:cubicBezTo>
                  <a:pt x="8840623" y="5581063"/>
                  <a:pt x="8859429" y="5590211"/>
                  <a:pt x="8865939" y="5577337"/>
                </a:cubicBezTo>
                <a:cubicBezTo>
                  <a:pt x="8872542" y="5564252"/>
                  <a:pt x="8853523" y="5553802"/>
                  <a:pt x="8845892" y="5565131"/>
                </a:cubicBezTo>
                <a:cubicBezTo>
                  <a:pt x="8847073" y="5561132"/>
                  <a:pt x="8846528" y="5556498"/>
                  <a:pt x="8842864" y="5552893"/>
                </a:cubicBezTo>
                <a:cubicBezTo>
                  <a:pt x="8841289" y="5551349"/>
                  <a:pt x="8839684" y="5550591"/>
                  <a:pt x="8838049" y="5550228"/>
                </a:cubicBezTo>
                <a:cubicBezTo>
                  <a:pt x="8841380" y="5542201"/>
                  <a:pt x="8835353" y="5535416"/>
                  <a:pt x="8828449" y="5534356"/>
                </a:cubicBezTo>
                <a:cubicBezTo>
                  <a:pt x="8828510" y="5534204"/>
                  <a:pt x="8828600" y="5534053"/>
                  <a:pt x="8828661" y="5533901"/>
                </a:cubicBezTo>
                <a:cubicBezTo>
                  <a:pt x="8832598" y="5533447"/>
                  <a:pt x="8836171" y="5531145"/>
                  <a:pt x="8838140" y="5527238"/>
                </a:cubicBezTo>
                <a:lnTo>
                  <a:pt x="8842894" y="5517818"/>
                </a:lnTo>
                <a:cubicBezTo>
                  <a:pt x="8844953" y="5513728"/>
                  <a:pt x="8843954" y="5508428"/>
                  <a:pt x="8840986" y="5504974"/>
                </a:cubicBezTo>
                <a:cubicBezTo>
                  <a:pt x="8846559" y="5506943"/>
                  <a:pt x="8852918" y="5505247"/>
                  <a:pt x="8854583" y="5497856"/>
                </a:cubicBezTo>
                <a:cubicBezTo>
                  <a:pt x="8854825" y="5496827"/>
                  <a:pt x="8854583" y="5495948"/>
                  <a:pt x="8854583" y="5494979"/>
                </a:cubicBezTo>
                <a:cubicBezTo>
                  <a:pt x="8855461" y="5494767"/>
                  <a:pt x="8856340" y="5494737"/>
                  <a:pt x="8857249" y="5494282"/>
                </a:cubicBezTo>
                <a:cubicBezTo>
                  <a:pt x="8862517" y="5491738"/>
                  <a:pt x="8866151" y="5483863"/>
                  <a:pt x="8862699" y="5478441"/>
                </a:cubicBezTo>
                <a:lnTo>
                  <a:pt x="8858702" y="5472140"/>
                </a:lnTo>
                <a:cubicBezTo>
                  <a:pt x="8858248" y="5471444"/>
                  <a:pt x="8857642" y="5470898"/>
                  <a:pt x="8857128" y="5470293"/>
                </a:cubicBezTo>
                <a:cubicBezTo>
                  <a:pt x="8859005" y="5470262"/>
                  <a:pt x="8860882" y="5470293"/>
                  <a:pt x="8862609" y="5469263"/>
                </a:cubicBezTo>
                <a:cubicBezTo>
                  <a:pt x="8868211" y="5466143"/>
                  <a:pt x="8870482" y="5458510"/>
                  <a:pt x="8867030" y="5453088"/>
                </a:cubicBezTo>
                <a:close/>
                <a:moveTo>
                  <a:pt x="8897586" y="5530448"/>
                </a:moveTo>
                <a:cubicBezTo>
                  <a:pt x="8896798" y="5528086"/>
                  <a:pt x="8896042" y="5525723"/>
                  <a:pt x="8895254" y="5523361"/>
                </a:cubicBezTo>
                <a:cubicBezTo>
                  <a:pt x="8893255" y="5517272"/>
                  <a:pt x="8886138" y="5513971"/>
                  <a:pt x="8880173" y="5516030"/>
                </a:cubicBezTo>
                <a:cubicBezTo>
                  <a:pt x="8874025" y="5518151"/>
                  <a:pt x="8870846" y="5525027"/>
                  <a:pt x="8872874" y="5531115"/>
                </a:cubicBezTo>
                <a:cubicBezTo>
                  <a:pt x="8873662" y="5533478"/>
                  <a:pt x="8874419" y="5535840"/>
                  <a:pt x="8875206" y="5538203"/>
                </a:cubicBezTo>
                <a:cubicBezTo>
                  <a:pt x="8877205" y="5544291"/>
                  <a:pt x="8884321" y="5547592"/>
                  <a:pt x="8890288" y="5545533"/>
                </a:cubicBezTo>
                <a:cubicBezTo>
                  <a:pt x="8896434" y="5543412"/>
                  <a:pt x="8899584" y="5536537"/>
                  <a:pt x="8897586" y="5530448"/>
                </a:cubicBezTo>
                <a:close/>
                <a:moveTo>
                  <a:pt x="8902370" y="5513759"/>
                </a:moveTo>
                <a:cubicBezTo>
                  <a:pt x="8907791" y="5515728"/>
                  <a:pt x="8916149" y="5512971"/>
                  <a:pt x="8917573" y="5506671"/>
                </a:cubicBezTo>
                <a:lnTo>
                  <a:pt x="8918723" y="5501521"/>
                </a:lnTo>
                <a:cubicBezTo>
                  <a:pt x="8920116" y="5495282"/>
                  <a:pt x="8918209" y="5488709"/>
                  <a:pt x="8911637" y="5486346"/>
                </a:cubicBezTo>
                <a:cubicBezTo>
                  <a:pt x="8906217" y="5484378"/>
                  <a:pt x="8897858" y="5487134"/>
                  <a:pt x="8896434" y="5493434"/>
                </a:cubicBezTo>
                <a:lnTo>
                  <a:pt x="8895284" y="5498583"/>
                </a:lnTo>
                <a:cubicBezTo>
                  <a:pt x="8893891" y="5504823"/>
                  <a:pt x="8895799" y="5511366"/>
                  <a:pt x="8902370" y="5513759"/>
                </a:cubicBezTo>
                <a:close/>
                <a:moveTo>
                  <a:pt x="8901189" y="5572249"/>
                </a:moveTo>
                <a:cubicBezTo>
                  <a:pt x="8894285" y="5585909"/>
                  <a:pt x="8916179" y="5595027"/>
                  <a:pt x="8923024" y="5581487"/>
                </a:cubicBezTo>
                <a:cubicBezTo>
                  <a:pt x="8929928" y="5567857"/>
                  <a:pt x="8908034" y="5558709"/>
                  <a:pt x="8901189" y="5572249"/>
                </a:cubicBezTo>
                <a:close/>
                <a:moveTo>
                  <a:pt x="8955305" y="5446303"/>
                </a:moveTo>
                <a:lnTo>
                  <a:pt x="8951308" y="5440003"/>
                </a:lnTo>
                <a:cubicBezTo>
                  <a:pt x="8947886" y="5434581"/>
                  <a:pt x="8941254" y="5431885"/>
                  <a:pt x="8935288" y="5435035"/>
                </a:cubicBezTo>
                <a:cubicBezTo>
                  <a:pt x="8934319" y="5435550"/>
                  <a:pt x="8933471" y="5436277"/>
                  <a:pt x="8932654" y="5437065"/>
                </a:cubicBezTo>
                <a:cubicBezTo>
                  <a:pt x="8932290" y="5436943"/>
                  <a:pt x="8931927" y="5436792"/>
                  <a:pt x="8931533" y="5436701"/>
                </a:cubicBezTo>
                <a:lnTo>
                  <a:pt x="8926385" y="5435550"/>
                </a:lnTo>
                <a:cubicBezTo>
                  <a:pt x="8920328" y="5434187"/>
                  <a:pt x="8913423" y="5438852"/>
                  <a:pt x="8912545" y="5445031"/>
                </a:cubicBezTo>
                <a:cubicBezTo>
                  <a:pt x="8911606" y="5451573"/>
                  <a:pt x="8915543" y="5457389"/>
                  <a:pt x="8922024" y="5458873"/>
                </a:cubicBezTo>
                <a:lnTo>
                  <a:pt x="8927172" y="5460024"/>
                </a:lnTo>
                <a:cubicBezTo>
                  <a:pt x="8929898" y="5460630"/>
                  <a:pt x="8932744" y="5459994"/>
                  <a:pt x="8935198" y="5458570"/>
                </a:cubicBezTo>
                <a:cubicBezTo>
                  <a:pt x="8938801" y="5463114"/>
                  <a:pt x="8944797" y="5465234"/>
                  <a:pt x="8950309" y="5462327"/>
                </a:cubicBezTo>
                <a:cubicBezTo>
                  <a:pt x="8955669" y="5459540"/>
                  <a:pt x="8958758" y="5451755"/>
                  <a:pt x="8955305" y="5446303"/>
                </a:cubicBezTo>
                <a:close/>
                <a:moveTo>
                  <a:pt x="8959061" y="5314693"/>
                </a:moveTo>
                <a:cubicBezTo>
                  <a:pt x="8963119" y="5313845"/>
                  <a:pt x="8966722" y="5311089"/>
                  <a:pt x="8967873" y="5306879"/>
                </a:cubicBezTo>
                <a:cubicBezTo>
                  <a:pt x="8968236" y="5305485"/>
                  <a:pt x="8968357" y="5304031"/>
                  <a:pt x="8968266" y="5302607"/>
                </a:cubicBezTo>
                <a:cubicBezTo>
                  <a:pt x="8968812" y="5301608"/>
                  <a:pt x="8969266" y="5300548"/>
                  <a:pt x="8969538" y="5299306"/>
                </a:cubicBezTo>
                <a:cubicBezTo>
                  <a:pt x="8972476" y="5286221"/>
                  <a:pt x="8954518" y="5282889"/>
                  <a:pt x="8947916" y="5292370"/>
                </a:cubicBezTo>
                <a:cubicBezTo>
                  <a:pt x="8947401" y="5292582"/>
                  <a:pt x="8946856" y="5292733"/>
                  <a:pt x="8946341" y="5293005"/>
                </a:cubicBezTo>
                <a:cubicBezTo>
                  <a:pt x="8941102" y="5295883"/>
                  <a:pt x="8939316" y="5301214"/>
                  <a:pt x="8938407" y="5306727"/>
                </a:cubicBezTo>
                <a:cubicBezTo>
                  <a:pt x="8937408" y="5312876"/>
                  <a:pt x="8943889" y="5319085"/>
                  <a:pt x="8949764" y="5319055"/>
                </a:cubicBezTo>
                <a:cubicBezTo>
                  <a:pt x="8953943" y="5319085"/>
                  <a:pt x="8956941" y="5317329"/>
                  <a:pt x="8959061" y="5314693"/>
                </a:cubicBezTo>
                <a:close/>
                <a:moveTo>
                  <a:pt x="8960696" y="5519544"/>
                </a:moveTo>
                <a:cubicBezTo>
                  <a:pt x="8957365" y="5534386"/>
                  <a:pt x="8980168" y="5540929"/>
                  <a:pt x="8983499" y="5525996"/>
                </a:cubicBezTo>
                <a:cubicBezTo>
                  <a:pt x="8986830" y="5511184"/>
                  <a:pt x="8964027" y="5504611"/>
                  <a:pt x="8960696" y="5519544"/>
                </a:cubicBezTo>
                <a:close/>
                <a:moveTo>
                  <a:pt x="8996097" y="5496918"/>
                </a:moveTo>
                <a:cubicBezTo>
                  <a:pt x="8995885" y="5496645"/>
                  <a:pt x="8995855" y="5496614"/>
                  <a:pt x="8995734" y="5496463"/>
                </a:cubicBezTo>
                <a:cubicBezTo>
                  <a:pt x="8995673" y="5496342"/>
                  <a:pt x="8995673" y="5496312"/>
                  <a:pt x="8995642" y="5496251"/>
                </a:cubicBezTo>
                <a:cubicBezTo>
                  <a:pt x="8995642" y="5496251"/>
                  <a:pt x="8995642" y="5496251"/>
                  <a:pt x="8995642" y="5496251"/>
                </a:cubicBezTo>
                <a:cubicBezTo>
                  <a:pt x="8995703" y="5495494"/>
                  <a:pt x="8995794" y="5494767"/>
                  <a:pt x="8995976" y="5494040"/>
                </a:cubicBezTo>
                <a:cubicBezTo>
                  <a:pt x="8997187" y="5487740"/>
                  <a:pt x="8990948" y="5481742"/>
                  <a:pt x="8985073" y="5481288"/>
                </a:cubicBezTo>
                <a:cubicBezTo>
                  <a:pt x="8978109" y="5480742"/>
                  <a:pt x="8973536" y="5485862"/>
                  <a:pt x="8972324" y="5492162"/>
                </a:cubicBezTo>
                <a:cubicBezTo>
                  <a:pt x="8970932" y="5499401"/>
                  <a:pt x="8973415" y="5506429"/>
                  <a:pt x="8977867" y="5512123"/>
                </a:cubicBezTo>
                <a:cubicBezTo>
                  <a:pt x="8981712" y="5517000"/>
                  <a:pt x="8989919" y="5517878"/>
                  <a:pt x="8994583" y="5513638"/>
                </a:cubicBezTo>
                <a:cubicBezTo>
                  <a:pt x="8999458" y="5509185"/>
                  <a:pt x="9000215" y="5502157"/>
                  <a:pt x="8996097" y="5496918"/>
                </a:cubicBezTo>
                <a:close/>
                <a:moveTo>
                  <a:pt x="8991887" y="5412469"/>
                </a:moveTo>
                <a:cubicBezTo>
                  <a:pt x="8985770" y="5411167"/>
                  <a:pt x="8978866" y="5414468"/>
                  <a:pt x="8977412" y="5420950"/>
                </a:cubicBezTo>
                <a:lnTo>
                  <a:pt x="8976261" y="5426100"/>
                </a:lnTo>
                <a:cubicBezTo>
                  <a:pt x="8974898" y="5432127"/>
                  <a:pt x="8978351" y="5439215"/>
                  <a:pt x="8984741" y="5440578"/>
                </a:cubicBezTo>
                <a:cubicBezTo>
                  <a:pt x="8990858" y="5441881"/>
                  <a:pt x="8997762" y="5438579"/>
                  <a:pt x="8999216" y="5432097"/>
                </a:cubicBezTo>
                <a:lnTo>
                  <a:pt x="9000367" y="5426978"/>
                </a:lnTo>
                <a:cubicBezTo>
                  <a:pt x="9001730" y="5420890"/>
                  <a:pt x="8998277" y="5413832"/>
                  <a:pt x="8991887" y="5412469"/>
                </a:cubicBezTo>
                <a:close/>
                <a:moveTo>
                  <a:pt x="9004637" y="5344680"/>
                </a:moveTo>
                <a:cubicBezTo>
                  <a:pt x="9007968" y="5349951"/>
                  <a:pt x="9016992" y="5350223"/>
                  <a:pt x="9021323" y="5346286"/>
                </a:cubicBezTo>
                <a:cubicBezTo>
                  <a:pt x="9026592" y="5341530"/>
                  <a:pt x="9026471" y="5335230"/>
                  <a:pt x="9022927" y="5329596"/>
                </a:cubicBezTo>
                <a:lnTo>
                  <a:pt x="9018930" y="5323295"/>
                </a:lnTo>
                <a:cubicBezTo>
                  <a:pt x="9015600" y="5318056"/>
                  <a:pt x="9006575" y="5317783"/>
                  <a:pt x="9002244" y="5321690"/>
                </a:cubicBezTo>
                <a:cubicBezTo>
                  <a:pt x="8996975" y="5326446"/>
                  <a:pt x="8997096" y="5332746"/>
                  <a:pt x="9000639" y="5338380"/>
                </a:cubicBezTo>
                <a:cubicBezTo>
                  <a:pt x="9001972" y="5340500"/>
                  <a:pt x="9003304" y="5342590"/>
                  <a:pt x="9004637" y="5344680"/>
                </a:cubicBezTo>
                <a:close/>
                <a:moveTo>
                  <a:pt x="9045701" y="5441335"/>
                </a:moveTo>
                <a:cubicBezTo>
                  <a:pt x="9046458" y="5434611"/>
                  <a:pt x="9042340" y="5429220"/>
                  <a:pt x="9035858" y="5427766"/>
                </a:cubicBezTo>
                <a:lnTo>
                  <a:pt x="9030711" y="5426615"/>
                </a:lnTo>
                <a:cubicBezTo>
                  <a:pt x="9024654" y="5425251"/>
                  <a:pt x="9017840" y="5430370"/>
                  <a:pt x="9017144" y="5436459"/>
                </a:cubicBezTo>
                <a:cubicBezTo>
                  <a:pt x="9016387" y="5443183"/>
                  <a:pt x="9020505" y="5448575"/>
                  <a:pt x="9026985" y="5450029"/>
                </a:cubicBezTo>
                <a:lnTo>
                  <a:pt x="9032134" y="5451180"/>
                </a:lnTo>
                <a:cubicBezTo>
                  <a:pt x="9038191" y="5452543"/>
                  <a:pt x="9045004" y="5447424"/>
                  <a:pt x="9045701" y="5441335"/>
                </a:cubicBezTo>
                <a:close/>
                <a:moveTo>
                  <a:pt x="9046670" y="5386996"/>
                </a:moveTo>
                <a:lnTo>
                  <a:pt x="9041522" y="5385844"/>
                </a:lnTo>
                <a:cubicBezTo>
                  <a:pt x="9036888" y="5384814"/>
                  <a:pt x="9032104" y="5386147"/>
                  <a:pt x="9029136" y="5389509"/>
                </a:cubicBezTo>
                <a:cubicBezTo>
                  <a:pt x="9027440" y="5388055"/>
                  <a:pt x="9025472" y="5386904"/>
                  <a:pt x="9023352" y="5386602"/>
                </a:cubicBezTo>
                <a:cubicBezTo>
                  <a:pt x="9016599" y="5385602"/>
                  <a:pt x="9011329" y="5390357"/>
                  <a:pt x="9009906" y="5396628"/>
                </a:cubicBezTo>
                <a:lnTo>
                  <a:pt x="9008755" y="5401777"/>
                </a:lnTo>
                <a:cubicBezTo>
                  <a:pt x="9007363" y="5408017"/>
                  <a:pt x="9012813" y="5414347"/>
                  <a:pt x="9018779" y="5415195"/>
                </a:cubicBezTo>
                <a:cubicBezTo>
                  <a:pt x="9024836" y="5416074"/>
                  <a:pt x="9029530" y="5412257"/>
                  <a:pt x="9031498" y="5406956"/>
                </a:cubicBezTo>
                <a:cubicBezTo>
                  <a:pt x="9032467" y="5407623"/>
                  <a:pt x="9033467" y="5408289"/>
                  <a:pt x="9034648" y="5408562"/>
                </a:cubicBezTo>
                <a:lnTo>
                  <a:pt x="9039795" y="5409743"/>
                </a:lnTo>
                <a:cubicBezTo>
                  <a:pt x="9046034" y="5411137"/>
                  <a:pt x="9052636" y="5408259"/>
                  <a:pt x="9054574" y="5401807"/>
                </a:cubicBezTo>
                <a:cubicBezTo>
                  <a:pt x="9056331" y="5395961"/>
                  <a:pt x="9052939" y="5388389"/>
                  <a:pt x="9046670" y="5386996"/>
                </a:cubicBezTo>
                <a:close/>
                <a:moveTo>
                  <a:pt x="9063265" y="5275498"/>
                </a:moveTo>
                <a:cubicBezTo>
                  <a:pt x="9059903" y="5270076"/>
                  <a:pt x="9052363" y="5268259"/>
                  <a:pt x="9046942" y="5271682"/>
                </a:cubicBezTo>
                <a:lnTo>
                  <a:pt x="9040644" y="5275649"/>
                </a:lnTo>
                <a:cubicBezTo>
                  <a:pt x="9035223" y="5279072"/>
                  <a:pt x="9033406" y="5286493"/>
                  <a:pt x="9036828" y="5291976"/>
                </a:cubicBezTo>
                <a:cubicBezTo>
                  <a:pt x="9040189" y="5297398"/>
                  <a:pt x="9047729" y="5299245"/>
                  <a:pt x="9053151" y="5295792"/>
                </a:cubicBezTo>
                <a:cubicBezTo>
                  <a:pt x="9055240" y="5294460"/>
                  <a:pt x="9057360" y="5293127"/>
                  <a:pt x="9059450" y="5291794"/>
                </a:cubicBezTo>
                <a:cubicBezTo>
                  <a:pt x="9064870" y="5288432"/>
                  <a:pt x="9066687" y="5280981"/>
                  <a:pt x="9063265" y="5275498"/>
                </a:cubicBezTo>
                <a:close/>
                <a:moveTo>
                  <a:pt x="9092852" y="5374092"/>
                </a:moveTo>
                <a:cubicBezTo>
                  <a:pt x="9093306" y="5368307"/>
                  <a:pt x="9088128" y="5362763"/>
                  <a:pt x="9082585" y="5362097"/>
                </a:cubicBezTo>
                <a:cubicBezTo>
                  <a:pt x="9075711" y="5361249"/>
                  <a:pt x="9070775" y="5366125"/>
                  <a:pt x="9069352" y="5372395"/>
                </a:cubicBezTo>
                <a:lnTo>
                  <a:pt x="9068202" y="5377545"/>
                </a:lnTo>
                <a:cubicBezTo>
                  <a:pt x="9066990" y="5382906"/>
                  <a:pt x="9071139" y="5388055"/>
                  <a:pt x="9076075" y="5389934"/>
                </a:cubicBezTo>
                <a:cubicBezTo>
                  <a:pt x="9082283" y="5394356"/>
                  <a:pt x="9092731" y="5393265"/>
                  <a:pt x="9094881" y="5383603"/>
                </a:cubicBezTo>
                <a:cubicBezTo>
                  <a:pt x="9095789" y="5379695"/>
                  <a:pt x="9094790" y="5376485"/>
                  <a:pt x="9092852" y="5374092"/>
                </a:cubicBezTo>
                <a:close/>
                <a:moveTo>
                  <a:pt x="9101725" y="5231577"/>
                </a:moveTo>
                <a:cubicBezTo>
                  <a:pt x="9099484" y="5225307"/>
                  <a:pt x="9092700" y="5222551"/>
                  <a:pt x="9086553" y="5224429"/>
                </a:cubicBezTo>
                <a:cubicBezTo>
                  <a:pt x="9085917" y="5224611"/>
                  <a:pt x="9085372" y="5224974"/>
                  <a:pt x="9084766" y="5225247"/>
                </a:cubicBezTo>
                <a:cubicBezTo>
                  <a:pt x="9082525" y="5222279"/>
                  <a:pt x="9078921" y="5220279"/>
                  <a:pt x="9075287" y="5220310"/>
                </a:cubicBezTo>
                <a:cubicBezTo>
                  <a:pt x="9077801" y="5219189"/>
                  <a:pt x="9079800" y="5216917"/>
                  <a:pt x="9080647" y="5213192"/>
                </a:cubicBezTo>
                <a:cubicBezTo>
                  <a:pt x="9083949" y="5198501"/>
                  <a:pt x="9061630" y="5190414"/>
                  <a:pt x="9058298" y="5205286"/>
                </a:cubicBezTo>
                <a:cubicBezTo>
                  <a:pt x="9056179" y="5214706"/>
                  <a:pt x="9064537" y="5221370"/>
                  <a:pt x="9071744" y="5221067"/>
                </a:cubicBezTo>
                <a:cubicBezTo>
                  <a:pt x="9066566" y="5222763"/>
                  <a:pt x="9063265" y="5227276"/>
                  <a:pt x="9063326" y="5233032"/>
                </a:cubicBezTo>
                <a:cubicBezTo>
                  <a:pt x="9063416" y="5240483"/>
                  <a:pt x="9064507" y="5249388"/>
                  <a:pt x="9070019" y="5254901"/>
                </a:cubicBezTo>
                <a:cubicBezTo>
                  <a:pt x="9070533" y="5255749"/>
                  <a:pt x="9071139" y="5256567"/>
                  <a:pt x="9071805" y="5257324"/>
                </a:cubicBezTo>
                <a:cubicBezTo>
                  <a:pt x="9075106" y="5261019"/>
                  <a:pt x="9080133" y="5262534"/>
                  <a:pt x="9084948" y="5260777"/>
                </a:cubicBezTo>
                <a:cubicBezTo>
                  <a:pt x="9089702" y="5259020"/>
                  <a:pt x="9091398" y="5255264"/>
                  <a:pt x="9092912" y="5250842"/>
                </a:cubicBezTo>
                <a:cubicBezTo>
                  <a:pt x="9091731" y="5254325"/>
                  <a:pt x="9093125" y="5250509"/>
                  <a:pt x="9093427" y="5249843"/>
                </a:cubicBezTo>
                <a:cubicBezTo>
                  <a:pt x="9093821" y="5248964"/>
                  <a:pt x="9094306" y="5248146"/>
                  <a:pt x="9094699" y="5247268"/>
                </a:cubicBezTo>
                <a:cubicBezTo>
                  <a:pt x="9094790" y="5247147"/>
                  <a:pt x="9094820" y="5247056"/>
                  <a:pt x="9094881" y="5246965"/>
                </a:cubicBezTo>
                <a:cubicBezTo>
                  <a:pt x="9095063" y="5246722"/>
                  <a:pt x="9095274" y="5246480"/>
                  <a:pt x="9095456" y="5246238"/>
                </a:cubicBezTo>
                <a:cubicBezTo>
                  <a:pt x="9100938" y="5243875"/>
                  <a:pt x="9103723" y="5237060"/>
                  <a:pt x="9101725" y="5231577"/>
                </a:cubicBezTo>
                <a:close/>
                <a:moveTo>
                  <a:pt x="9108236" y="5123776"/>
                </a:moveTo>
                <a:cubicBezTo>
                  <a:pt x="9113656" y="5120201"/>
                  <a:pt x="9115079" y="5112780"/>
                  <a:pt x="9111627" y="5107359"/>
                </a:cubicBezTo>
                <a:lnTo>
                  <a:pt x="9107630" y="5101058"/>
                </a:lnTo>
                <a:cubicBezTo>
                  <a:pt x="9104208" y="5095637"/>
                  <a:pt x="9096516" y="5094182"/>
                  <a:pt x="9091216" y="5097666"/>
                </a:cubicBezTo>
                <a:cubicBezTo>
                  <a:pt x="9085765" y="5101240"/>
                  <a:pt x="9084373" y="5108661"/>
                  <a:pt x="9087825" y="5114083"/>
                </a:cubicBezTo>
                <a:lnTo>
                  <a:pt x="9091822" y="5120383"/>
                </a:lnTo>
                <a:cubicBezTo>
                  <a:pt x="9095244" y="5125775"/>
                  <a:pt x="9102936" y="5127259"/>
                  <a:pt x="9108236" y="5123776"/>
                </a:cubicBezTo>
                <a:close/>
                <a:moveTo>
                  <a:pt x="9110567" y="5333231"/>
                </a:moveTo>
                <a:cubicBezTo>
                  <a:pt x="9107237" y="5348103"/>
                  <a:pt x="9130827" y="5350557"/>
                  <a:pt x="9134128" y="5335805"/>
                </a:cubicBezTo>
                <a:cubicBezTo>
                  <a:pt x="9137489" y="5320963"/>
                  <a:pt x="9113899" y="5318479"/>
                  <a:pt x="9110567" y="5333231"/>
                </a:cubicBezTo>
                <a:close/>
                <a:moveTo>
                  <a:pt x="9156568" y="5260111"/>
                </a:moveTo>
                <a:cubicBezTo>
                  <a:pt x="9157961" y="5253841"/>
                  <a:pt x="9152297" y="5247571"/>
                  <a:pt x="9146362" y="5246814"/>
                </a:cubicBezTo>
                <a:cubicBezTo>
                  <a:pt x="9139548" y="5245905"/>
                  <a:pt x="9134461" y="5250751"/>
                  <a:pt x="9133068" y="5257021"/>
                </a:cubicBezTo>
                <a:lnTo>
                  <a:pt x="9131917" y="5262171"/>
                </a:lnTo>
                <a:cubicBezTo>
                  <a:pt x="9130524" y="5268410"/>
                  <a:pt x="9136187" y="5274680"/>
                  <a:pt x="9142122" y="5275468"/>
                </a:cubicBezTo>
                <a:cubicBezTo>
                  <a:pt x="9148936" y="5276376"/>
                  <a:pt x="9154024" y="5271530"/>
                  <a:pt x="9155416" y="5265260"/>
                </a:cubicBezTo>
                <a:lnTo>
                  <a:pt x="9156568" y="5260111"/>
                </a:lnTo>
                <a:close/>
                <a:moveTo>
                  <a:pt x="9161413" y="5001556"/>
                </a:moveTo>
                <a:cubicBezTo>
                  <a:pt x="9166834" y="5002465"/>
                  <a:pt x="9170558" y="4999920"/>
                  <a:pt x="9172406" y="4996225"/>
                </a:cubicBezTo>
                <a:cubicBezTo>
                  <a:pt x="9176433" y="5005100"/>
                  <a:pt x="9191939" y="5006554"/>
                  <a:pt x="9194664" y="4994438"/>
                </a:cubicBezTo>
                <a:cubicBezTo>
                  <a:pt x="9197753" y="4980747"/>
                  <a:pt x="9178644" y="4975264"/>
                  <a:pt x="9172920" y="4986047"/>
                </a:cubicBezTo>
                <a:cubicBezTo>
                  <a:pt x="9171618" y="4982261"/>
                  <a:pt x="9168712" y="4978990"/>
                  <a:pt x="9163715" y="4978142"/>
                </a:cubicBezTo>
                <a:cubicBezTo>
                  <a:pt x="9148725" y="4975628"/>
                  <a:pt x="9146544" y="4999072"/>
                  <a:pt x="9161413" y="5001556"/>
                </a:cubicBezTo>
                <a:close/>
                <a:moveTo>
                  <a:pt x="9182611" y="5036420"/>
                </a:moveTo>
                <a:cubicBezTo>
                  <a:pt x="9182974" y="5036117"/>
                  <a:pt x="9183460" y="5036026"/>
                  <a:pt x="9183792" y="5035723"/>
                </a:cubicBezTo>
                <a:lnTo>
                  <a:pt x="9184973" y="5037601"/>
                </a:lnTo>
                <a:cubicBezTo>
                  <a:pt x="9188396" y="5042992"/>
                  <a:pt x="9194664" y="5046052"/>
                  <a:pt x="9200841" y="5043023"/>
                </a:cubicBezTo>
                <a:cubicBezTo>
                  <a:pt x="9206111" y="5040448"/>
                  <a:pt x="9209714" y="5032603"/>
                  <a:pt x="9206263" y="5027151"/>
                </a:cubicBezTo>
                <a:lnTo>
                  <a:pt x="9202265" y="5020850"/>
                </a:lnTo>
                <a:cubicBezTo>
                  <a:pt x="9198843" y="5015428"/>
                  <a:pt x="9192575" y="5012400"/>
                  <a:pt x="9186397" y="5015398"/>
                </a:cubicBezTo>
                <a:cubicBezTo>
                  <a:pt x="9184943" y="5016095"/>
                  <a:pt x="9183671" y="5017246"/>
                  <a:pt x="9182581" y="5018579"/>
                </a:cubicBezTo>
                <a:cubicBezTo>
                  <a:pt x="9181309" y="5017488"/>
                  <a:pt x="9179795" y="5016670"/>
                  <a:pt x="9178008" y="5016247"/>
                </a:cubicBezTo>
                <a:lnTo>
                  <a:pt x="9172860" y="5015096"/>
                </a:lnTo>
                <a:cubicBezTo>
                  <a:pt x="9166834" y="5013732"/>
                  <a:pt x="9159778" y="5017186"/>
                  <a:pt x="9158415" y="5023607"/>
                </a:cubicBezTo>
                <a:cubicBezTo>
                  <a:pt x="9157204" y="5029362"/>
                  <a:pt x="9160171" y="5035602"/>
                  <a:pt x="9165895" y="5037570"/>
                </a:cubicBezTo>
                <a:cubicBezTo>
                  <a:pt x="9161170" y="5043841"/>
                  <a:pt x="9162382" y="5054775"/>
                  <a:pt x="9172497" y="5056472"/>
                </a:cubicBezTo>
                <a:cubicBezTo>
                  <a:pt x="9184791" y="5058531"/>
                  <a:pt x="9189637" y="5043265"/>
                  <a:pt x="9182611" y="5036420"/>
                </a:cubicBezTo>
                <a:close/>
                <a:moveTo>
                  <a:pt x="9178614" y="5078189"/>
                </a:moveTo>
                <a:cubicBezTo>
                  <a:pt x="9177220" y="5084429"/>
                  <a:pt x="9182823" y="5090729"/>
                  <a:pt x="9188789" y="5091517"/>
                </a:cubicBezTo>
                <a:cubicBezTo>
                  <a:pt x="9195603" y="5092456"/>
                  <a:pt x="9200720" y="5087640"/>
                  <a:pt x="9202114" y="5081370"/>
                </a:cubicBezTo>
                <a:lnTo>
                  <a:pt x="9203265" y="5076220"/>
                </a:lnTo>
                <a:cubicBezTo>
                  <a:pt x="9204657" y="5069981"/>
                  <a:pt x="9199055" y="5063680"/>
                  <a:pt x="9193089" y="5062893"/>
                </a:cubicBezTo>
                <a:cubicBezTo>
                  <a:pt x="9186275" y="5061954"/>
                  <a:pt x="9181157" y="5066770"/>
                  <a:pt x="9179765" y="5073040"/>
                </a:cubicBezTo>
                <a:lnTo>
                  <a:pt x="9178614" y="5078189"/>
                </a:lnTo>
                <a:close/>
                <a:moveTo>
                  <a:pt x="9224856" y="5171180"/>
                </a:moveTo>
                <a:cubicBezTo>
                  <a:pt x="9224584" y="5161547"/>
                  <a:pt x="9220071" y="5152430"/>
                  <a:pt x="9210956" y="5148401"/>
                </a:cubicBezTo>
                <a:cubicBezTo>
                  <a:pt x="9205293" y="5145887"/>
                  <a:pt x="9197935" y="5146644"/>
                  <a:pt x="9194755" y="5152763"/>
                </a:cubicBezTo>
                <a:cubicBezTo>
                  <a:pt x="9194209" y="5153823"/>
                  <a:pt x="9193937" y="5155035"/>
                  <a:pt x="9193695" y="5156277"/>
                </a:cubicBezTo>
                <a:cubicBezTo>
                  <a:pt x="9191121" y="5155459"/>
                  <a:pt x="9188304" y="5155459"/>
                  <a:pt x="9185458" y="5156852"/>
                </a:cubicBezTo>
                <a:cubicBezTo>
                  <a:pt x="9180189" y="5159397"/>
                  <a:pt x="9176554" y="5167272"/>
                  <a:pt x="9180007" y="5172694"/>
                </a:cubicBezTo>
                <a:lnTo>
                  <a:pt x="9184004" y="5178994"/>
                </a:lnTo>
                <a:cubicBezTo>
                  <a:pt x="9187426" y="5184386"/>
                  <a:pt x="9193664" y="5187476"/>
                  <a:pt x="9199842" y="5184446"/>
                </a:cubicBezTo>
                <a:cubicBezTo>
                  <a:pt x="9201841" y="5183477"/>
                  <a:pt x="9203416" y="5181629"/>
                  <a:pt x="9204657" y="5179539"/>
                </a:cubicBezTo>
                <a:cubicBezTo>
                  <a:pt x="9206808" y="5181751"/>
                  <a:pt x="9209775" y="5183144"/>
                  <a:pt x="9213076" y="5183114"/>
                </a:cubicBezTo>
                <a:cubicBezTo>
                  <a:pt x="9219405" y="5183083"/>
                  <a:pt x="9225038" y="5177601"/>
                  <a:pt x="9224856" y="5171180"/>
                </a:cubicBezTo>
                <a:close/>
                <a:moveTo>
                  <a:pt x="9221131" y="5107631"/>
                </a:moveTo>
                <a:lnTo>
                  <a:pt x="9210866" y="5105329"/>
                </a:lnTo>
                <a:cubicBezTo>
                  <a:pt x="9204627" y="5103936"/>
                  <a:pt x="9198025" y="5106874"/>
                  <a:pt x="9196118" y="5113295"/>
                </a:cubicBezTo>
                <a:cubicBezTo>
                  <a:pt x="9194361" y="5119111"/>
                  <a:pt x="9197814" y="5126623"/>
                  <a:pt x="9204082" y="5128047"/>
                </a:cubicBezTo>
                <a:lnTo>
                  <a:pt x="9214379" y="5130349"/>
                </a:lnTo>
                <a:cubicBezTo>
                  <a:pt x="9220617" y="5131742"/>
                  <a:pt x="9227189" y="5128804"/>
                  <a:pt x="9229126" y="5122352"/>
                </a:cubicBezTo>
                <a:cubicBezTo>
                  <a:pt x="9230853" y="5116537"/>
                  <a:pt x="9227431" y="5109025"/>
                  <a:pt x="9221131" y="5107631"/>
                </a:cubicBezTo>
                <a:close/>
                <a:moveTo>
                  <a:pt x="9254474" y="5088791"/>
                </a:moveTo>
                <a:cubicBezTo>
                  <a:pt x="9255805" y="5082915"/>
                  <a:pt x="9252929" y="5078644"/>
                  <a:pt x="9248841" y="5076402"/>
                </a:cubicBezTo>
                <a:lnTo>
                  <a:pt x="9247871" y="5074857"/>
                </a:lnTo>
                <a:cubicBezTo>
                  <a:pt x="9244449" y="5069466"/>
                  <a:pt x="9238090" y="5066497"/>
                  <a:pt x="9231973" y="5069587"/>
                </a:cubicBezTo>
                <a:cubicBezTo>
                  <a:pt x="9226674" y="5072222"/>
                  <a:pt x="9223252" y="5080067"/>
                  <a:pt x="9226674" y="5085489"/>
                </a:cubicBezTo>
                <a:lnTo>
                  <a:pt x="9230671" y="5091790"/>
                </a:lnTo>
                <a:cubicBezTo>
                  <a:pt x="9233729" y="5096606"/>
                  <a:pt x="9239089" y="5099211"/>
                  <a:pt x="9244570" y="5097635"/>
                </a:cubicBezTo>
                <a:cubicBezTo>
                  <a:pt x="9249022" y="5097212"/>
                  <a:pt x="9253201" y="5094485"/>
                  <a:pt x="9254474" y="5088791"/>
                </a:cubicBezTo>
                <a:close/>
                <a:moveTo>
                  <a:pt x="9276368" y="5035329"/>
                </a:moveTo>
                <a:cubicBezTo>
                  <a:pt x="9274369" y="5030695"/>
                  <a:pt x="9270553" y="5029241"/>
                  <a:pt x="9266102" y="5027999"/>
                </a:cubicBezTo>
                <a:cubicBezTo>
                  <a:pt x="9269615" y="5028968"/>
                  <a:pt x="9265738" y="5027787"/>
                  <a:pt x="9265072" y="5027545"/>
                </a:cubicBezTo>
                <a:cubicBezTo>
                  <a:pt x="9264194" y="5027211"/>
                  <a:pt x="9263347" y="5026787"/>
                  <a:pt x="9262498" y="5026424"/>
                </a:cubicBezTo>
                <a:cubicBezTo>
                  <a:pt x="9261893" y="5025848"/>
                  <a:pt x="9261378" y="5025243"/>
                  <a:pt x="9260681" y="5024819"/>
                </a:cubicBezTo>
                <a:cubicBezTo>
                  <a:pt x="9257714" y="5020275"/>
                  <a:pt x="9251536" y="5018215"/>
                  <a:pt x="9246539" y="5020336"/>
                </a:cubicBezTo>
                <a:cubicBezTo>
                  <a:pt x="9240452" y="5022910"/>
                  <a:pt x="9238060" y="5029786"/>
                  <a:pt x="9240301" y="5035753"/>
                </a:cubicBezTo>
                <a:cubicBezTo>
                  <a:pt x="9240543" y="5036389"/>
                  <a:pt x="9240906" y="5036904"/>
                  <a:pt x="9241209" y="5037480"/>
                </a:cubicBezTo>
                <a:cubicBezTo>
                  <a:pt x="9238393" y="5039873"/>
                  <a:pt x="9236606" y="5043568"/>
                  <a:pt x="9236818" y="5047142"/>
                </a:cubicBezTo>
                <a:cubicBezTo>
                  <a:pt x="9235576" y="5044719"/>
                  <a:pt x="9233214" y="5042841"/>
                  <a:pt x="9229490" y="5042205"/>
                </a:cubicBezTo>
                <a:cubicBezTo>
                  <a:pt x="9214742" y="5039752"/>
                  <a:pt x="9207958" y="5062317"/>
                  <a:pt x="9222888" y="5064801"/>
                </a:cubicBezTo>
                <a:cubicBezTo>
                  <a:pt x="9232336" y="5066376"/>
                  <a:pt x="9238453" y="5057714"/>
                  <a:pt x="9237757" y="5050625"/>
                </a:cubicBezTo>
                <a:cubicBezTo>
                  <a:pt x="9239726" y="5055684"/>
                  <a:pt x="9244389" y="5058713"/>
                  <a:pt x="9250052" y="5058289"/>
                </a:cubicBezTo>
                <a:cubicBezTo>
                  <a:pt x="9257441" y="5057774"/>
                  <a:pt x="9266163" y="5056229"/>
                  <a:pt x="9271341" y="5050444"/>
                </a:cubicBezTo>
                <a:cubicBezTo>
                  <a:pt x="9272159" y="5049868"/>
                  <a:pt x="9272946" y="5049262"/>
                  <a:pt x="9273643" y="5048566"/>
                </a:cubicBezTo>
                <a:cubicBezTo>
                  <a:pt x="9277125" y="5045082"/>
                  <a:pt x="9278367" y="5039994"/>
                  <a:pt x="9276368" y="5035329"/>
                </a:cubicBezTo>
                <a:close/>
                <a:moveTo>
                  <a:pt x="9270009" y="4987865"/>
                </a:moveTo>
                <a:lnTo>
                  <a:pt x="9275157" y="4988713"/>
                </a:lnTo>
                <a:cubicBezTo>
                  <a:pt x="9281425" y="4989773"/>
                  <a:pt x="9287331" y="4983776"/>
                  <a:pt x="9287785" y="4977869"/>
                </a:cubicBezTo>
                <a:cubicBezTo>
                  <a:pt x="9288299" y="4971054"/>
                  <a:pt x="9283212" y="4966298"/>
                  <a:pt x="9276913" y="4965238"/>
                </a:cubicBezTo>
                <a:lnTo>
                  <a:pt x="9271765" y="4964390"/>
                </a:lnTo>
                <a:cubicBezTo>
                  <a:pt x="9265496" y="4963330"/>
                  <a:pt x="9259591" y="4969328"/>
                  <a:pt x="9259137" y="4975234"/>
                </a:cubicBezTo>
                <a:cubicBezTo>
                  <a:pt x="9258622" y="4982049"/>
                  <a:pt x="9263710" y="4986805"/>
                  <a:pt x="9270009" y="4987865"/>
                </a:cubicBezTo>
                <a:close/>
                <a:moveTo>
                  <a:pt x="9272007" y="5022335"/>
                </a:moveTo>
                <a:cubicBezTo>
                  <a:pt x="9268646" y="5037237"/>
                  <a:pt x="9291813" y="5042447"/>
                  <a:pt x="9295144" y="5027545"/>
                </a:cubicBezTo>
                <a:cubicBezTo>
                  <a:pt x="9298474" y="5012642"/>
                  <a:pt x="9275339" y="5007462"/>
                  <a:pt x="9272007" y="5022335"/>
                </a:cubicBezTo>
                <a:close/>
                <a:moveTo>
                  <a:pt x="9302624" y="4911716"/>
                </a:moveTo>
                <a:cubicBezTo>
                  <a:pt x="9299626" y="4906627"/>
                  <a:pt x="9291721" y="4903780"/>
                  <a:pt x="9286513" y="4907506"/>
                </a:cubicBezTo>
                <a:cubicBezTo>
                  <a:pt x="9285422" y="4908263"/>
                  <a:pt x="9284363" y="4909050"/>
                  <a:pt x="9283273" y="4909838"/>
                </a:cubicBezTo>
                <a:cubicBezTo>
                  <a:pt x="9283999" y="4908626"/>
                  <a:pt x="9284544" y="4907324"/>
                  <a:pt x="9284726" y="4905961"/>
                </a:cubicBezTo>
                <a:cubicBezTo>
                  <a:pt x="9285574" y="4899297"/>
                  <a:pt x="9281546" y="4893724"/>
                  <a:pt x="9275036" y="4892270"/>
                </a:cubicBezTo>
                <a:lnTo>
                  <a:pt x="9269887" y="4891119"/>
                </a:lnTo>
                <a:cubicBezTo>
                  <a:pt x="9263831" y="4889756"/>
                  <a:pt x="9256957" y="4894662"/>
                  <a:pt x="9256199" y="4900811"/>
                </a:cubicBezTo>
                <a:cubicBezTo>
                  <a:pt x="9255382" y="4907445"/>
                  <a:pt x="9259379" y="4913049"/>
                  <a:pt x="9265890" y="4914502"/>
                </a:cubicBezTo>
                <a:lnTo>
                  <a:pt x="9271039" y="4915654"/>
                </a:lnTo>
                <a:cubicBezTo>
                  <a:pt x="9273249" y="4916169"/>
                  <a:pt x="9275490" y="4915623"/>
                  <a:pt x="9277609" y="4914684"/>
                </a:cubicBezTo>
                <a:cubicBezTo>
                  <a:pt x="9274611" y="4918410"/>
                  <a:pt x="9273643" y="4923378"/>
                  <a:pt x="9276307" y="4927951"/>
                </a:cubicBezTo>
                <a:cubicBezTo>
                  <a:pt x="9279305" y="4933070"/>
                  <a:pt x="9287210" y="4935887"/>
                  <a:pt x="9292418" y="4932162"/>
                </a:cubicBezTo>
                <a:lnTo>
                  <a:pt x="9298445" y="4927861"/>
                </a:lnTo>
                <a:cubicBezTo>
                  <a:pt x="9303562" y="4924104"/>
                  <a:pt x="9306016" y="4917532"/>
                  <a:pt x="9302624" y="4911716"/>
                </a:cubicBezTo>
                <a:close/>
                <a:moveTo>
                  <a:pt x="9358920" y="4887423"/>
                </a:moveTo>
                <a:cubicBezTo>
                  <a:pt x="9360252" y="4878064"/>
                  <a:pt x="9351804" y="4873278"/>
                  <a:pt x="9344627" y="4874550"/>
                </a:cubicBezTo>
                <a:cubicBezTo>
                  <a:pt x="9344627" y="4874399"/>
                  <a:pt x="9344657" y="4874217"/>
                  <a:pt x="9344687" y="4874066"/>
                </a:cubicBezTo>
                <a:cubicBezTo>
                  <a:pt x="9348291" y="4872369"/>
                  <a:pt x="9350895" y="4869037"/>
                  <a:pt x="9351531" y="4864706"/>
                </a:cubicBezTo>
                <a:lnTo>
                  <a:pt x="9353015" y="4854256"/>
                </a:lnTo>
                <a:cubicBezTo>
                  <a:pt x="9353893" y="4848107"/>
                  <a:pt x="9348715" y="4841595"/>
                  <a:pt x="9342476" y="4841201"/>
                </a:cubicBezTo>
                <a:cubicBezTo>
                  <a:pt x="9340478" y="4841080"/>
                  <a:pt x="9338600" y="4841443"/>
                  <a:pt x="9336874" y="4842109"/>
                </a:cubicBezTo>
                <a:cubicBezTo>
                  <a:pt x="9335814" y="4840959"/>
                  <a:pt x="9334148" y="4840383"/>
                  <a:pt x="9332816" y="4839475"/>
                </a:cubicBezTo>
                <a:cubicBezTo>
                  <a:pt x="9333119" y="4833598"/>
                  <a:pt x="9329697" y="4827147"/>
                  <a:pt x="9322308" y="4825905"/>
                </a:cubicBezTo>
                <a:cubicBezTo>
                  <a:pt x="9314010" y="4824542"/>
                  <a:pt x="9310164" y="4831175"/>
                  <a:pt x="9310740" y="4837778"/>
                </a:cubicBezTo>
                <a:cubicBezTo>
                  <a:pt x="9309498" y="4836991"/>
                  <a:pt x="9308165" y="4836294"/>
                  <a:pt x="9306590" y="4836052"/>
                </a:cubicBezTo>
                <a:lnTo>
                  <a:pt x="9301382" y="4835325"/>
                </a:lnTo>
                <a:cubicBezTo>
                  <a:pt x="9299959" y="4835113"/>
                  <a:pt x="9298505" y="4835203"/>
                  <a:pt x="9297082" y="4835537"/>
                </a:cubicBezTo>
                <a:cubicBezTo>
                  <a:pt x="9300988" y="4833507"/>
                  <a:pt x="9303835" y="4828903"/>
                  <a:pt x="9303865" y="4824784"/>
                </a:cubicBezTo>
                <a:cubicBezTo>
                  <a:pt x="9303926" y="4817696"/>
                  <a:pt x="9298474" y="4813728"/>
                  <a:pt x="9292115" y="4812819"/>
                </a:cubicBezTo>
                <a:lnTo>
                  <a:pt x="9290480" y="4812577"/>
                </a:lnTo>
                <a:cubicBezTo>
                  <a:pt x="9294145" y="4810457"/>
                  <a:pt x="9296749" y="4806580"/>
                  <a:pt x="9296628" y="4802127"/>
                </a:cubicBezTo>
                <a:cubicBezTo>
                  <a:pt x="9296507" y="4797493"/>
                  <a:pt x="9293478" y="4793404"/>
                  <a:pt x="9289390" y="4791586"/>
                </a:cubicBezTo>
                <a:cubicBezTo>
                  <a:pt x="9287361" y="4789284"/>
                  <a:pt x="9284454" y="4787739"/>
                  <a:pt x="9281183" y="4787194"/>
                </a:cubicBezTo>
                <a:lnTo>
                  <a:pt x="9276035" y="4786346"/>
                </a:lnTo>
                <a:cubicBezTo>
                  <a:pt x="9270645" y="4785437"/>
                  <a:pt x="9265769" y="4789860"/>
                  <a:pt x="9264194" y="4794827"/>
                </a:cubicBezTo>
                <a:cubicBezTo>
                  <a:pt x="9260136" y="4801188"/>
                  <a:pt x="9261801" y="4811517"/>
                  <a:pt x="9271492" y="4813122"/>
                </a:cubicBezTo>
                <a:cubicBezTo>
                  <a:pt x="9271734" y="4813152"/>
                  <a:pt x="9271886" y="4813061"/>
                  <a:pt x="9272099" y="4813092"/>
                </a:cubicBezTo>
                <a:cubicBezTo>
                  <a:pt x="9273794" y="4813940"/>
                  <a:pt x="9275611" y="4814546"/>
                  <a:pt x="9277580" y="4814485"/>
                </a:cubicBezTo>
                <a:cubicBezTo>
                  <a:pt x="9278337" y="4814455"/>
                  <a:pt x="9279124" y="4814425"/>
                  <a:pt x="9279881" y="4814425"/>
                </a:cubicBezTo>
                <a:cubicBezTo>
                  <a:pt x="9276974" y="4816787"/>
                  <a:pt x="9274915" y="4820362"/>
                  <a:pt x="9274884" y="4823784"/>
                </a:cubicBezTo>
                <a:cubicBezTo>
                  <a:pt x="9274824" y="4830872"/>
                  <a:pt x="9280275" y="4834840"/>
                  <a:pt x="9286634" y="4835749"/>
                </a:cubicBezTo>
                <a:lnTo>
                  <a:pt x="9291843" y="4836476"/>
                </a:lnTo>
                <a:cubicBezTo>
                  <a:pt x="9292630" y="4836597"/>
                  <a:pt x="9293417" y="4836566"/>
                  <a:pt x="9294174" y="4836476"/>
                </a:cubicBezTo>
                <a:cubicBezTo>
                  <a:pt x="9290813" y="4838112"/>
                  <a:pt x="9288149" y="4841171"/>
                  <a:pt x="9287694" y="4845078"/>
                </a:cubicBezTo>
                <a:cubicBezTo>
                  <a:pt x="9286997" y="4851106"/>
                  <a:pt x="9290661" y="4857224"/>
                  <a:pt x="9296809" y="4858496"/>
                </a:cubicBezTo>
                <a:cubicBezTo>
                  <a:pt x="9296718" y="4859587"/>
                  <a:pt x="9296840" y="4860677"/>
                  <a:pt x="9297082" y="4861768"/>
                </a:cubicBezTo>
                <a:cubicBezTo>
                  <a:pt x="9291419" y="4860284"/>
                  <a:pt x="9285332" y="4862465"/>
                  <a:pt x="9284242" y="4869916"/>
                </a:cubicBezTo>
                <a:cubicBezTo>
                  <a:pt x="9283726" y="4873460"/>
                  <a:pt x="9284908" y="4876277"/>
                  <a:pt x="9286634" y="4878700"/>
                </a:cubicBezTo>
                <a:cubicBezTo>
                  <a:pt x="9286513" y="4879154"/>
                  <a:pt x="9286240" y="4879548"/>
                  <a:pt x="9286150" y="4880032"/>
                </a:cubicBezTo>
                <a:lnTo>
                  <a:pt x="9285272" y="4885182"/>
                </a:lnTo>
                <a:cubicBezTo>
                  <a:pt x="9284272" y="4891270"/>
                  <a:pt x="9289511" y="4897813"/>
                  <a:pt x="9295628" y="4898207"/>
                </a:cubicBezTo>
                <a:cubicBezTo>
                  <a:pt x="9300383" y="4898540"/>
                  <a:pt x="9304410" y="4896359"/>
                  <a:pt x="9306742" y="4892724"/>
                </a:cubicBezTo>
                <a:cubicBezTo>
                  <a:pt x="9308559" y="4894966"/>
                  <a:pt x="9310679" y="4896783"/>
                  <a:pt x="9313222" y="4897510"/>
                </a:cubicBezTo>
                <a:cubicBezTo>
                  <a:pt x="9320945" y="4899661"/>
                  <a:pt x="9331756" y="4898782"/>
                  <a:pt x="9337843" y="4893118"/>
                </a:cubicBezTo>
                <a:cubicBezTo>
                  <a:pt x="9343778" y="4899751"/>
                  <a:pt x="9357315" y="4898752"/>
                  <a:pt x="9358920" y="4887423"/>
                </a:cubicBezTo>
                <a:close/>
                <a:moveTo>
                  <a:pt x="9379815" y="4759479"/>
                </a:moveTo>
                <a:lnTo>
                  <a:pt x="9375515" y="4753451"/>
                </a:lnTo>
                <a:cubicBezTo>
                  <a:pt x="9371821" y="4748301"/>
                  <a:pt x="9364371" y="4746908"/>
                  <a:pt x="9359132" y="4750574"/>
                </a:cubicBezTo>
                <a:cubicBezTo>
                  <a:pt x="9353953" y="4754208"/>
                  <a:pt x="9352530" y="4761781"/>
                  <a:pt x="9356255" y="4766960"/>
                </a:cubicBezTo>
                <a:cubicBezTo>
                  <a:pt x="9357679" y="4768959"/>
                  <a:pt x="9359102" y="4770958"/>
                  <a:pt x="9360556" y="4772988"/>
                </a:cubicBezTo>
                <a:cubicBezTo>
                  <a:pt x="9364250" y="4778168"/>
                  <a:pt x="9371699" y="4779561"/>
                  <a:pt x="9376938" y="4775896"/>
                </a:cubicBezTo>
                <a:cubicBezTo>
                  <a:pt x="9382117" y="4772261"/>
                  <a:pt x="9383510" y="4764688"/>
                  <a:pt x="9379815" y="4759479"/>
                </a:cubicBezTo>
                <a:close/>
                <a:moveTo>
                  <a:pt x="9381330" y="4854014"/>
                </a:moveTo>
                <a:cubicBezTo>
                  <a:pt x="9380815" y="4860829"/>
                  <a:pt x="9385903" y="4865584"/>
                  <a:pt x="9392171" y="4866645"/>
                </a:cubicBezTo>
                <a:lnTo>
                  <a:pt x="9397319" y="4867493"/>
                </a:lnTo>
                <a:cubicBezTo>
                  <a:pt x="9403588" y="4868553"/>
                  <a:pt x="9409493" y="4862555"/>
                  <a:pt x="9409947" y="4856649"/>
                </a:cubicBezTo>
                <a:cubicBezTo>
                  <a:pt x="9410463" y="4849834"/>
                  <a:pt x="9405375" y="4845078"/>
                  <a:pt x="9399106" y="4844018"/>
                </a:cubicBezTo>
                <a:lnTo>
                  <a:pt x="9393958" y="4843170"/>
                </a:lnTo>
                <a:cubicBezTo>
                  <a:pt x="9387659" y="4842109"/>
                  <a:pt x="9381784" y="4848077"/>
                  <a:pt x="9381330" y="4854014"/>
                </a:cubicBezTo>
                <a:close/>
                <a:moveTo>
                  <a:pt x="9397834" y="4707138"/>
                </a:moveTo>
                <a:cubicBezTo>
                  <a:pt x="9398894" y="4700868"/>
                  <a:pt x="9394291" y="4694658"/>
                  <a:pt x="9388052" y="4693658"/>
                </a:cubicBezTo>
                <a:cubicBezTo>
                  <a:pt x="9381724" y="4692659"/>
                  <a:pt x="9375636" y="4697172"/>
                  <a:pt x="9374576" y="4703442"/>
                </a:cubicBezTo>
                <a:lnTo>
                  <a:pt x="9373698" y="4708592"/>
                </a:lnTo>
                <a:cubicBezTo>
                  <a:pt x="9372669" y="4714862"/>
                  <a:pt x="9377241" y="4721071"/>
                  <a:pt x="9383480" y="4722040"/>
                </a:cubicBezTo>
                <a:cubicBezTo>
                  <a:pt x="9389809" y="4723070"/>
                  <a:pt x="9395896" y="4718557"/>
                  <a:pt x="9396956" y="4712257"/>
                </a:cubicBezTo>
                <a:lnTo>
                  <a:pt x="9397834" y="4707138"/>
                </a:lnTo>
                <a:close/>
                <a:moveTo>
                  <a:pt x="9407313" y="4650283"/>
                </a:moveTo>
                <a:cubicBezTo>
                  <a:pt x="9407979" y="4643862"/>
                  <a:pt x="9403921" y="4637986"/>
                  <a:pt x="9397440" y="4636895"/>
                </a:cubicBezTo>
                <a:lnTo>
                  <a:pt x="9392292" y="4636017"/>
                </a:lnTo>
                <a:cubicBezTo>
                  <a:pt x="9386235" y="4635017"/>
                  <a:pt x="9379573" y="4639652"/>
                  <a:pt x="9378907" y="4645922"/>
                </a:cubicBezTo>
                <a:cubicBezTo>
                  <a:pt x="9378240" y="4652343"/>
                  <a:pt x="9382299" y="4658219"/>
                  <a:pt x="9388780" y="4659310"/>
                </a:cubicBezTo>
                <a:lnTo>
                  <a:pt x="9393927" y="4660158"/>
                </a:lnTo>
                <a:cubicBezTo>
                  <a:pt x="9399984" y="4661188"/>
                  <a:pt x="9406677" y="4656554"/>
                  <a:pt x="9407313" y="4650283"/>
                </a:cubicBezTo>
                <a:close/>
                <a:moveTo>
                  <a:pt x="9414884" y="4604788"/>
                </a:moveTo>
                <a:cubicBezTo>
                  <a:pt x="9415913" y="4598518"/>
                  <a:pt x="9412582" y="4592157"/>
                  <a:pt x="9406101" y="4590643"/>
                </a:cubicBezTo>
                <a:cubicBezTo>
                  <a:pt x="9400226" y="4589279"/>
                  <a:pt x="9393019" y="4593127"/>
                  <a:pt x="9391959" y="4599427"/>
                </a:cubicBezTo>
                <a:lnTo>
                  <a:pt x="9391111" y="4604576"/>
                </a:lnTo>
                <a:cubicBezTo>
                  <a:pt x="9390051" y="4610846"/>
                  <a:pt x="9393413" y="4617207"/>
                  <a:pt x="9399893" y="4618721"/>
                </a:cubicBezTo>
                <a:cubicBezTo>
                  <a:pt x="9405768" y="4620115"/>
                  <a:pt x="9412975" y="4616237"/>
                  <a:pt x="9414035" y="4609937"/>
                </a:cubicBezTo>
                <a:lnTo>
                  <a:pt x="9414884" y="4604788"/>
                </a:lnTo>
                <a:close/>
                <a:moveTo>
                  <a:pt x="9434689" y="4554598"/>
                </a:moveTo>
                <a:cubicBezTo>
                  <a:pt x="9435991" y="4555385"/>
                  <a:pt x="9437445" y="4555991"/>
                  <a:pt x="9439141" y="4556294"/>
                </a:cubicBezTo>
                <a:cubicBezTo>
                  <a:pt x="9454040" y="4558778"/>
                  <a:pt x="9454706" y="4535242"/>
                  <a:pt x="9439988" y="4532758"/>
                </a:cubicBezTo>
                <a:cubicBezTo>
                  <a:pt x="9435113" y="4531941"/>
                  <a:pt x="9431902" y="4534031"/>
                  <a:pt x="9430147" y="4537151"/>
                </a:cubicBezTo>
                <a:cubicBezTo>
                  <a:pt x="9429419" y="4535484"/>
                  <a:pt x="9428420" y="4534000"/>
                  <a:pt x="9426906" y="4532879"/>
                </a:cubicBezTo>
                <a:cubicBezTo>
                  <a:pt x="9421788" y="4529154"/>
                  <a:pt x="9414399" y="4529548"/>
                  <a:pt x="9410371" y="4534758"/>
                </a:cubicBezTo>
                <a:cubicBezTo>
                  <a:pt x="9410220" y="4534939"/>
                  <a:pt x="9410069" y="4535121"/>
                  <a:pt x="9409917" y="4535333"/>
                </a:cubicBezTo>
                <a:cubicBezTo>
                  <a:pt x="9406677" y="4536242"/>
                  <a:pt x="9403800" y="4538362"/>
                  <a:pt x="9402710" y="4541785"/>
                </a:cubicBezTo>
                <a:cubicBezTo>
                  <a:pt x="9401347" y="4546207"/>
                  <a:pt x="9400469" y="4550448"/>
                  <a:pt x="9402921" y="4554719"/>
                </a:cubicBezTo>
                <a:cubicBezTo>
                  <a:pt x="9404830" y="4558020"/>
                  <a:pt x="9408009" y="4559899"/>
                  <a:pt x="9411431" y="4560443"/>
                </a:cubicBezTo>
                <a:lnTo>
                  <a:pt x="9413309" y="4564381"/>
                </a:lnTo>
                <a:cubicBezTo>
                  <a:pt x="9415944" y="4569954"/>
                  <a:pt x="9423060" y="4573226"/>
                  <a:pt x="9428844" y="4570318"/>
                </a:cubicBezTo>
                <a:cubicBezTo>
                  <a:pt x="9434447" y="4567532"/>
                  <a:pt x="9437626" y="4560747"/>
                  <a:pt x="9434810" y="4554779"/>
                </a:cubicBezTo>
                <a:lnTo>
                  <a:pt x="9434689" y="4554598"/>
                </a:lnTo>
                <a:close/>
                <a:moveTo>
                  <a:pt x="9477721" y="4641409"/>
                </a:moveTo>
                <a:cubicBezTo>
                  <a:pt x="9478660" y="4635260"/>
                  <a:pt x="9474996" y="4628656"/>
                  <a:pt x="9468515" y="4627536"/>
                </a:cubicBezTo>
                <a:lnTo>
                  <a:pt x="9463367" y="4626687"/>
                </a:lnTo>
                <a:cubicBezTo>
                  <a:pt x="9457311" y="4625658"/>
                  <a:pt x="9450497" y="4629474"/>
                  <a:pt x="9449497" y="4635896"/>
                </a:cubicBezTo>
                <a:cubicBezTo>
                  <a:pt x="9449225" y="4637622"/>
                  <a:pt x="9449406" y="4639379"/>
                  <a:pt x="9449830" y="4641045"/>
                </a:cubicBezTo>
                <a:cubicBezTo>
                  <a:pt x="9449588" y="4641772"/>
                  <a:pt x="9449195" y="4642469"/>
                  <a:pt x="9449074" y="4643286"/>
                </a:cubicBezTo>
                <a:lnTo>
                  <a:pt x="9448225" y="4648436"/>
                </a:lnTo>
                <a:cubicBezTo>
                  <a:pt x="9447620" y="4652040"/>
                  <a:pt x="9449467" y="4655614"/>
                  <a:pt x="9452223" y="4658129"/>
                </a:cubicBezTo>
                <a:cubicBezTo>
                  <a:pt x="9447831" y="4659613"/>
                  <a:pt x="9444954" y="4663429"/>
                  <a:pt x="9444138" y="4668427"/>
                </a:cubicBezTo>
                <a:lnTo>
                  <a:pt x="9443289" y="4673576"/>
                </a:lnTo>
                <a:cubicBezTo>
                  <a:pt x="9442260" y="4679665"/>
                  <a:pt x="9448377" y="4685965"/>
                  <a:pt x="9454282" y="4686086"/>
                </a:cubicBezTo>
                <a:cubicBezTo>
                  <a:pt x="9461187" y="4686207"/>
                  <a:pt x="9465669" y="4681634"/>
                  <a:pt x="9466758" y="4675091"/>
                </a:cubicBezTo>
                <a:lnTo>
                  <a:pt x="9467637" y="4669942"/>
                </a:lnTo>
                <a:cubicBezTo>
                  <a:pt x="9468212" y="4666458"/>
                  <a:pt x="9466365" y="4663036"/>
                  <a:pt x="9463639" y="4660612"/>
                </a:cubicBezTo>
                <a:cubicBezTo>
                  <a:pt x="9467879" y="4659189"/>
                  <a:pt x="9470847" y="4655524"/>
                  <a:pt x="9471665" y="4650647"/>
                </a:cubicBezTo>
                <a:lnTo>
                  <a:pt x="9471907" y="4649133"/>
                </a:lnTo>
                <a:cubicBezTo>
                  <a:pt x="9474844" y="4647558"/>
                  <a:pt x="9477176" y="4644922"/>
                  <a:pt x="9477721" y="4641409"/>
                </a:cubicBezTo>
                <a:close/>
                <a:moveTo>
                  <a:pt x="9470938" y="4547086"/>
                </a:moveTo>
                <a:cubicBezTo>
                  <a:pt x="9470665" y="4547782"/>
                  <a:pt x="9470363" y="4548388"/>
                  <a:pt x="9470060" y="4549024"/>
                </a:cubicBezTo>
                <a:cubicBezTo>
                  <a:pt x="9470029" y="4549024"/>
                  <a:pt x="9469999" y="4549024"/>
                  <a:pt x="9469969" y="4549055"/>
                </a:cubicBezTo>
                <a:cubicBezTo>
                  <a:pt x="9469908" y="4549085"/>
                  <a:pt x="9469817" y="4549085"/>
                  <a:pt x="9469756" y="4549115"/>
                </a:cubicBezTo>
                <a:cubicBezTo>
                  <a:pt x="9469635" y="4549115"/>
                  <a:pt x="9469333" y="4549145"/>
                  <a:pt x="9468696" y="4549206"/>
                </a:cubicBezTo>
                <a:cubicBezTo>
                  <a:pt x="9463125" y="4549691"/>
                  <a:pt x="9458763" y="4554052"/>
                  <a:pt x="9458007" y="4559474"/>
                </a:cubicBezTo>
                <a:cubicBezTo>
                  <a:pt x="9457795" y="4559595"/>
                  <a:pt x="9457492" y="4559595"/>
                  <a:pt x="9457280" y="4559747"/>
                </a:cubicBezTo>
                <a:cubicBezTo>
                  <a:pt x="9451375" y="4563533"/>
                  <a:pt x="9451012" y="4570258"/>
                  <a:pt x="9453737" y="4576013"/>
                </a:cubicBezTo>
                <a:lnTo>
                  <a:pt x="9455978" y="4580738"/>
                </a:lnTo>
                <a:cubicBezTo>
                  <a:pt x="9458703" y="4586493"/>
                  <a:pt x="9467365" y="4587401"/>
                  <a:pt x="9472240" y="4584282"/>
                </a:cubicBezTo>
                <a:cubicBezTo>
                  <a:pt x="9477025" y="4581192"/>
                  <a:pt x="9478055" y="4576224"/>
                  <a:pt x="9476874" y="4571378"/>
                </a:cubicBezTo>
                <a:cubicBezTo>
                  <a:pt x="9483626" y="4569258"/>
                  <a:pt x="9489319" y="4564715"/>
                  <a:pt x="9491985" y="4557657"/>
                </a:cubicBezTo>
                <a:cubicBezTo>
                  <a:pt x="9494165" y="4551932"/>
                  <a:pt x="9492984" y="4544662"/>
                  <a:pt x="9486776" y="4541876"/>
                </a:cubicBezTo>
                <a:cubicBezTo>
                  <a:pt x="9481416" y="4539513"/>
                  <a:pt x="9473269" y="4540937"/>
                  <a:pt x="9470938" y="4547086"/>
                </a:cubicBezTo>
                <a:close/>
                <a:moveTo>
                  <a:pt x="9502069" y="4541209"/>
                </a:moveTo>
                <a:cubicBezTo>
                  <a:pt x="9515757" y="4534697"/>
                  <a:pt x="9505824" y="4513343"/>
                  <a:pt x="9492136" y="4519855"/>
                </a:cubicBezTo>
                <a:cubicBezTo>
                  <a:pt x="9478448" y="4526398"/>
                  <a:pt x="9488381" y="4547722"/>
                  <a:pt x="9502069" y="4541209"/>
                </a:cubicBezTo>
                <a:close/>
                <a:moveTo>
                  <a:pt x="9499313" y="4580283"/>
                </a:moveTo>
                <a:cubicBezTo>
                  <a:pt x="9492984" y="4583312"/>
                  <a:pt x="9491318" y="4589825"/>
                  <a:pt x="9492651" y="4595247"/>
                </a:cubicBezTo>
                <a:cubicBezTo>
                  <a:pt x="9491530" y="4594671"/>
                  <a:pt x="9490410" y="4594096"/>
                  <a:pt x="9488987" y="4593853"/>
                </a:cubicBezTo>
                <a:cubicBezTo>
                  <a:pt x="9474057" y="4591369"/>
                  <a:pt x="9471513" y="4614753"/>
                  <a:pt x="9486442" y="4617237"/>
                </a:cubicBezTo>
                <a:cubicBezTo>
                  <a:pt x="9495770" y="4618812"/>
                  <a:pt x="9500282" y="4610240"/>
                  <a:pt x="9498677" y="4603001"/>
                </a:cubicBezTo>
                <a:cubicBezTo>
                  <a:pt x="9500919" y="4603940"/>
                  <a:pt x="9503583" y="4604122"/>
                  <a:pt x="9506672" y="4602637"/>
                </a:cubicBezTo>
                <a:cubicBezTo>
                  <a:pt x="9520117" y="4596246"/>
                  <a:pt x="9512971" y="4573771"/>
                  <a:pt x="9499313" y="4580283"/>
                </a:cubicBezTo>
                <a:close/>
                <a:moveTo>
                  <a:pt x="9553853" y="4452187"/>
                </a:moveTo>
                <a:lnTo>
                  <a:pt x="9551612" y="4447462"/>
                </a:lnTo>
                <a:cubicBezTo>
                  <a:pt x="9549069" y="4442101"/>
                  <a:pt x="9543345" y="4439072"/>
                  <a:pt x="9537561" y="4440677"/>
                </a:cubicBezTo>
                <a:cubicBezTo>
                  <a:pt x="9537227" y="4439072"/>
                  <a:pt x="9536622" y="4437557"/>
                  <a:pt x="9535623" y="4436224"/>
                </a:cubicBezTo>
                <a:cubicBezTo>
                  <a:pt x="9531777" y="4431015"/>
                  <a:pt x="9524357" y="4430045"/>
                  <a:pt x="9519179" y="4433741"/>
                </a:cubicBezTo>
                <a:cubicBezTo>
                  <a:pt x="9517180" y="4435164"/>
                  <a:pt x="9515181" y="4436618"/>
                  <a:pt x="9513153" y="4438042"/>
                </a:cubicBezTo>
                <a:cubicBezTo>
                  <a:pt x="9507974" y="4441737"/>
                  <a:pt x="9506944" y="4449461"/>
                  <a:pt x="9510700" y="4454489"/>
                </a:cubicBezTo>
                <a:cubicBezTo>
                  <a:pt x="9514545" y="4459699"/>
                  <a:pt x="9521965" y="4460669"/>
                  <a:pt x="9527144" y="4456973"/>
                </a:cubicBezTo>
                <a:lnTo>
                  <a:pt x="9529566" y="4455247"/>
                </a:lnTo>
                <a:cubicBezTo>
                  <a:pt x="9529657" y="4455549"/>
                  <a:pt x="9529597" y="4455883"/>
                  <a:pt x="9529748" y="4456185"/>
                </a:cubicBezTo>
                <a:lnTo>
                  <a:pt x="9531989" y="4460911"/>
                </a:lnTo>
                <a:cubicBezTo>
                  <a:pt x="9534715" y="4466635"/>
                  <a:pt x="9541104" y="4469937"/>
                  <a:pt x="9547281" y="4467484"/>
                </a:cubicBezTo>
                <a:cubicBezTo>
                  <a:pt x="9552914" y="4465242"/>
                  <a:pt x="9556609" y="4457942"/>
                  <a:pt x="9553853" y="4452187"/>
                </a:cubicBezTo>
                <a:close/>
                <a:moveTo>
                  <a:pt x="9569994" y="4406813"/>
                </a:moveTo>
                <a:cubicBezTo>
                  <a:pt x="9555125" y="4404329"/>
                  <a:pt x="9549886" y="4427289"/>
                  <a:pt x="9564877" y="4429773"/>
                </a:cubicBezTo>
                <a:cubicBezTo>
                  <a:pt x="9579746" y="4432257"/>
                  <a:pt x="9584985" y="4409297"/>
                  <a:pt x="9569994" y="4406813"/>
                </a:cubicBezTo>
                <a:close/>
                <a:moveTo>
                  <a:pt x="9573658" y="4357925"/>
                </a:moveTo>
                <a:cubicBezTo>
                  <a:pt x="9571933" y="4358107"/>
                  <a:pt x="9570206" y="4357834"/>
                  <a:pt x="9568511" y="4358743"/>
                </a:cubicBezTo>
                <a:lnTo>
                  <a:pt x="9563817" y="4361287"/>
                </a:lnTo>
                <a:cubicBezTo>
                  <a:pt x="9558305" y="4364286"/>
                  <a:pt x="9556519" y="4372737"/>
                  <a:pt x="9560031" y="4377826"/>
                </a:cubicBezTo>
                <a:cubicBezTo>
                  <a:pt x="9563938" y="4383459"/>
                  <a:pt x="9570660" y="4384822"/>
                  <a:pt x="9576596" y="4381612"/>
                </a:cubicBezTo>
                <a:lnTo>
                  <a:pt x="9581290" y="4379068"/>
                </a:lnTo>
                <a:cubicBezTo>
                  <a:pt x="9586287" y="4376341"/>
                  <a:pt x="9587983" y="4369283"/>
                  <a:pt x="9585711" y="4364165"/>
                </a:cubicBezTo>
                <a:cubicBezTo>
                  <a:pt x="9591919" y="4365134"/>
                  <a:pt x="9598218" y="4362892"/>
                  <a:pt x="9600217" y="4356320"/>
                </a:cubicBezTo>
                <a:cubicBezTo>
                  <a:pt x="9601882" y="4350837"/>
                  <a:pt x="9598642" y="4342689"/>
                  <a:pt x="9592343" y="4341659"/>
                </a:cubicBezTo>
                <a:lnTo>
                  <a:pt x="9587195" y="4340811"/>
                </a:lnTo>
                <a:cubicBezTo>
                  <a:pt x="9580927" y="4339751"/>
                  <a:pt x="9574537" y="4342053"/>
                  <a:pt x="9572538" y="4348687"/>
                </a:cubicBezTo>
                <a:cubicBezTo>
                  <a:pt x="9571660" y="4351504"/>
                  <a:pt x="9572144" y="4355017"/>
                  <a:pt x="9573658" y="4357925"/>
                </a:cubicBezTo>
                <a:close/>
                <a:moveTo>
                  <a:pt x="9549553" y="4320456"/>
                </a:moveTo>
                <a:lnTo>
                  <a:pt x="9544859" y="4323000"/>
                </a:lnTo>
                <a:cubicBezTo>
                  <a:pt x="9540650" y="4325303"/>
                  <a:pt x="9537894" y="4329513"/>
                  <a:pt x="9537864" y="4334056"/>
                </a:cubicBezTo>
                <a:cubicBezTo>
                  <a:pt x="9535593" y="4334087"/>
                  <a:pt x="9533351" y="4334511"/>
                  <a:pt x="9531504" y="4335692"/>
                </a:cubicBezTo>
                <a:cubicBezTo>
                  <a:pt x="9530868" y="4336086"/>
                  <a:pt x="9530535" y="4336692"/>
                  <a:pt x="9529990" y="4337176"/>
                </a:cubicBezTo>
                <a:cubicBezTo>
                  <a:pt x="9525296" y="4337813"/>
                  <a:pt x="9521087" y="4340902"/>
                  <a:pt x="9519936" y="4345779"/>
                </a:cubicBezTo>
                <a:cubicBezTo>
                  <a:pt x="9518876" y="4345688"/>
                  <a:pt x="9517786" y="4345748"/>
                  <a:pt x="9516696" y="4345961"/>
                </a:cubicBezTo>
                <a:cubicBezTo>
                  <a:pt x="9518300" y="4340387"/>
                  <a:pt x="9516272" y="4334269"/>
                  <a:pt x="9508913" y="4333027"/>
                </a:cubicBezTo>
                <a:cubicBezTo>
                  <a:pt x="9498102" y="4331209"/>
                  <a:pt x="9491560" y="4342780"/>
                  <a:pt x="9494619" y="4350080"/>
                </a:cubicBezTo>
                <a:cubicBezTo>
                  <a:pt x="9488441" y="4352291"/>
                  <a:pt x="9482476" y="4355774"/>
                  <a:pt x="9480840" y="4361136"/>
                </a:cubicBezTo>
                <a:cubicBezTo>
                  <a:pt x="9478508" y="4368739"/>
                  <a:pt x="9479144" y="4379522"/>
                  <a:pt x="9484596" y="4385701"/>
                </a:cubicBezTo>
                <a:cubicBezTo>
                  <a:pt x="9482597" y="4387428"/>
                  <a:pt x="9481506" y="4389881"/>
                  <a:pt x="9480961" y="4392516"/>
                </a:cubicBezTo>
                <a:cubicBezTo>
                  <a:pt x="9476782" y="4393364"/>
                  <a:pt x="9473300" y="4396424"/>
                  <a:pt x="9471786" y="4400664"/>
                </a:cubicBezTo>
                <a:lnTo>
                  <a:pt x="9469303" y="4407631"/>
                </a:lnTo>
                <a:cubicBezTo>
                  <a:pt x="9467970" y="4411387"/>
                  <a:pt x="9469303" y="4415355"/>
                  <a:pt x="9471846" y="4418323"/>
                </a:cubicBezTo>
                <a:cubicBezTo>
                  <a:pt x="9469878" y="4418989"/>
                  <a:pt x="9468333" y="4420201"/>
                  <a:pt x="9467092" y="4421715"/>
                </a:cubicBezTo>
                <a:cubicBezTo>
                  <a:pt x="9462731" y="4418687"/>
                  <a:pt x="9456825" y="4418354"/>
                  <a:pt x="9452646" y="4423866"/>
                </a:cubicBezTo>
                <a:cubicBezTo>
                  <a:pt x="9447741" y="4430288"/>
                  <a:pt x="9441018" y="4436800"/>
                  <a:pt x="9439504" y="4445069"/>
                </a:cubicBezTo>
                <a:cubicBezTo>
                  <a:pt x="9439292" y="4446190"/>
                  <a:pt x="9439231" y="4447250"/>
                  <a:pt x="9439201" y="4448280"/>
                </a:cubicBezTo>
                <a:lnTo>
                  <a:pt x="9438050" y="4451521"/>
                </a:lnTo>
                <a:cubicBezTo>
                  <a:pt x="9435930" y="4457518"/>
                  <a:pt x="9440291" y="4464394"/>
                  <a:pt x="9446136" y="4466060"/>
                </a:cubicBezTo>
                <a:cubicBezTo>
                  <a:pt x="9446621" y="4466181"/>
                  <a:pt x="9447075" y="4466242"/>
                  <a:pt x="9447529" y="4466302"/>
                </a:cubicBezTo>
                <a:cubicBezTo>
                  <a:pt x="9448740" y="4467544"/>
                  <a:pt x="9450012" y="4468726"/>
                  <a:pt x="9451315" y="4469846"/>
                </a:cubicBezTo>
                <a:cubicBezTo>
                  <a:pt x="9452980" y="4471240"/>
                  <a:pt x="9455130" y="4472057"/>
                  <a:pt x="9457340" y="4472421"/>
                </a:cubicBezTo>
                <a:cubicBezTo>
                  <a:pt x="9458371" y="4473633"/>
                  <a:pt x="9459521" y="4474632"/>
                  <a:pt x="9460853" y="4475117"/>
                </a:cubicBezTo>
                <a:cubicBezTo>
                  <a:pt x="9465426" y="4476752"/>
                  <a:pt x="9469575" y="4477964"/>
                  <a:pt x="9474421" y="4476964"/>
                </a:cubicBezTo>
                <a:cubicBezTo>
                  <a:pt x="9476570" y="4476510"/>
                  <a:pt x="9478055" y="4475965"/>
                  <a:pt x="9480023" y="4474844"/>
                </a:cubicBezTo>
                <a:cubicBezTo>
                  <a:pt x="9473572" y="4480387"/>
                  <a:pt x="9474996" y="4494260"/>
                  <a:pt x="9486261" y="4496138"/>
                </a:cubicBezTo>
                <a:cubicBezTo>
                  <a:pt x="9487473" y="4496320"/>
                  <a:pt x="9488441" y="4496138"/>
                  <a:pt x="9489471" y="4496017"/>
                </a:cubicBezTo>
                <a:cubicBezTo>
                  <a:pt x="9486534" y="4504650"/>
                  <a:pt x="9493832" y="4516038"/>
                  <a:pt x="9504159" y="4511101"/>
                </a:cubicBezTo>
                <a:cubicBezTo>
                  <a:pt x="9516969" y="4504983"/>
                  <a:pt x="9510185" y="4485446"/>
                  <a:pt x="9497950" y="4488565"/>
                </a:cubicBezTo>
                <a:cubicBezTo>
                  <a:pt x="9499737" y="4482235"/>
                  <a:pt x="9496951" y="4474087"/>
                  <a:pt x="9488502" y="4472693"/>
                </a:cubicBezTo>
                <a:cubicBezTo>
                  <a:pt x="9487715" y="4472572"/>
                  <a:pt x="9487139" y="4472754"/>
                  <a:pt x="9486413" y="4472754"/>
                </a:cubicBezTo>
                <a:cubicBezTo>
                  <a:pt x="9489834" y="4471391"/>
                  <a:pt x="9492590" y="4468817"/>
                  <a:pt x="9493408" y="4464667"/>
                </a:cubicBezTo>
                <a:cubicBezTo>
                  <a:pt x="9494044" y="4461456"/>
                  <a:pt x="9493045" y="4457670"/>
                  <a:pt x="9490925" y="4454853"/>
                </a:cubicBezTo>
                <a:cubicBezTo>
                  <a:pt x="9491318" y="4453429"/>
                  <a:pt x="9491439" y="4451975"/>
                  <a:pt x="9491500" y="4450370"/>
                </a:cubicBezTo>
                <a:cubicBezTo>
                  <a:pt x="9491591" y="4449825"/>
                  <a:pt x="9491681" y="4449279"/>
                  <a:pt x="9491803" y="4448734"/>
                </a:cubicBezTo>
                <a:cubicBezTo>
                  <a:pt x="9492499" y="4446675"/>
                  <a:pt x="9492954" y="4444493"/>
                  <a:pt x="9493650" y="4442434"/>
                </a:cubicBezTo>
                <a:cubicBezTo>
                  <a:pt x="9495679" y="4436316"/>
                  <a:pt x="9491712" y="4431651"/>
                  <a:pt x="9486564" y="4429742"/>
                </a:cubicBezTo>
                <a:cubicBezTo>
                  <a:pt x="9486776" y="4426835"/>
                  <a:pt x="9485989" y="4424048"/>
                  <a:pt x="9484172" y="4421776"/>
                </a:cubicBezTo>
                <a:cubicBezTo>
                  <a:pt x="9487623" y="4420534"/>
                  <a:pt x="9490500" y="4417839"/>
                  <a:pt x="9491803" y="4414143"/>
                </a:cubicBezTo>
                <a:cubicBezTo>
                  <a:pt x="9492620" y="4411811"/>
                  <a:pt x="9493438" y="4409509"/>
                  <a:pt x="9494286" y="4407176"/>
                </a:cubicBezTo>
                <a:cubicBezTo>
                  <a:pt x="9494407" y="4406874"/>
                  <a:pt x="9494316" y="4406540"/>
                  <a:pt x="9494377" y="4406237"/>
                </a:cubicBezTo>
                <a:cubicBezTo>
                  <a:pt x="9500525" y="4404784"/>
                  <a:pt x="9503765" y="4398544"/>
                  <a:pt x="9502886" y="4392728"/>
                </a:cubicBezTo>
                <a:cubicBezTo>
                  <a:pt x="9503038" y="4392728"/>
                  <a:pt x="9503220" y="4392789"/>
                  <a:pt x="9503371" y="4392789"/>
                </a:cubicBezTo>
                <a:cubicBezTo>
                  <a:pt x="9504946" y="4396393"/>
                  <a:pt x="9508186" y="4399089"/>
                  <a:pt x="9512486" y="4399786"/>
                </a:cubicBezTo>
                <a:lnTo>
                  <a:pt x="9522813" y="4401512"/>
                </a:lnTo>
                <a:cubicBezTo>
                  <a:pt x="9523782" y="4401663"/>
                  <a:pt x="9524782" y="4401452"/>
                  <a:pt x="9525750" y="4401331"/>
                </a:cubicBezTo>
                <a:cubicBezTo>
                  <a:pt x="9529293" y="4403845"/>
                  <a:pt x="9533957" y="4404784"/>
                  <a:pt x="9537955" y="4402542"/>
                </a:cubicBezTo>
                <a:cubicBezTo>
                  <a:pt x="9543466" y="4399452"/>
                  <a:pt x="9546525" y="4392334"/>
                  <a:pt x="9543315" y="4386428"/>
                </a:cubicBezTo>
                <a:lnTo>
                  <a:pt x="9540771" y="4381733"/>
                </a:lnTo>
                <a:cubicBezTo>
                  <a:pt x="9540407" y="4381036"/>
                  <a:pt x="9539772" y="4380491"/>
                  <a:pt x="9539257" y="4379885"/>
                </a:cubicBezTo>
                <a:cubicBezTo>
                  <a:pt x="9539862" y="4378825"/>
                  <a:pt x="9540832" y="4378159"/>
                  <a:pt x="9541256" y="4376947"/>
                </a:cubicBezTo>
                <a:cubicBezTo>
                  <a:pt x="9543133" y="4371707"/>
                  <a:pt x="9542376" y="4366649"/>
                  <a:pt x="9540286" y="4362135"/>
                </a:cubicBezTo>
                <a:cubicBezTo>
                  <a:pt x="9542679" y="4362135"/>
                  <a:pt x="9545041" y="4361742"/>
                  <a:pt x="9546979" y="4360500"/>
                </a:cubicBezTo>
                <a:cubicBezTo>
                  <a:pt x="9549856" y="4358622"/>
                  <a:pt x="9551218" y="4355926"/>
                  <a:pt x="9551733" y="4352958"/>
                </a:cubicBezTo>
                <a:cubicBezTo>
                  <a:pt x="9552248" y="4353048"/>
                  <a:pt x="9552703" y="4353442"/>
                  <a:pt x="9553187" y="4353442"/>
                </a:cubicBezTo>
                <a:cubicBezTo>
                  <a:pt x="9560212" y="4353684"/>
                  <a:pt x="9564270" y="4348353"/>
                  <a:pt x="9565330" y="4342053"/>
                </a:cubicBezTo>
                <a:lnTo>
                  <a:pt x="9566179" y="4336904"/>
                </a:lnTo>
                <a:cubicBezTo>
                  <a:pt x="9566360" y="4335844"/>
                  <a:pt x="9566058" y="4334875"/>
                  <a:pt x="9565815" y="4333844"/>
                </a:cubicBezTo>
                <a:cubicBezTo>
                  <a:pt x="9566421" y="4331452"/>
                  <a:pt x="9566451" y="4328907"/>
                  <a:pt x="9565300" y="4326363"/>
                </a:cubicBezTo>
                <a:cubicBezTo>
                  <a:pt x="9562908" y="4320850"/>
                  <a:pt x="9555276" y="4317367"/>
                  <a:pt x="9549553" y="4320456"/>
                </a:cubicBezTo>
                <a:close/>
                <a:moveTo>
                  <a:pt x="9568359" y="4177609"/>
                </a:moveTo>
                <a:lnTo>
                  <a:pt x="9574386" y="4173308"/>
                </a:lnTo>
                <a:cubicBezTo>
                  <a:pt x="9579564" y="4169612"/>
                  <a:pt x="9580745" y="4162010"/>
                  <a:pt x="9577050" y="4156891"/>
                </a:cubicBezTo>
                <a:cubicBezTo>
                  <a:pt x="9573295" y="4151711"/>
                  <a:pt x="9565815" y="4150529"/>
                  <a:pt x="9560637" y="4154225"/>
                </a:cubicBezTo>
                <a:lnTo>
                  <a:pt x="9554610" y="4158526"/>
                </a:lnTo>
                <a:cubicBezTo>
                  <a:pt x="9553914" y="4159041"/>
                  <a:pt x="9553460" y="4159738"/>
                  <a:pt x="9552914" y="4160374"/>
                </a:cubicBezTo>
                <a:cubicBezTo>
                  <a:pt x="9552672" y="4158557"/>
                  <a:pt x="9552218" y="4156769"/>
                  <a:pt x="9551309" y="4155103"/>
                </a:cubicBezTo>
                <a:lnTo>
                  <a:pt x="9548766" y="4150408"/>
                </a:lnTo>
                <a:cubicBezTo>
                  <a:pt x="9545677" y="4144714"/>
                  <a:pt x="9537167" y="4143714"/>
                  <a:pt x="9532110" y="4147076"/>
                </a:cubicBezTo>
                <a:cubicBezTo>
                  <a:pt x="9526295" y="4150923"/>
                  <a:pt x="9525690" y="4158011"/>
                  <a:pt x="9528779" y="4163736"/>
                </a:cubicBezTo>
                <a:lnTo>
                  <a:pt x="9531323" y="4168431"/>
                </a:lnTo>
                <a:cubicBezTo>
                  <a:pt x="9534411" y="4174126"/>
                  <a:pt x="9542921" y="4175125"/>
                  <a:pt x="9547978" y="4171763"/>
                </a:cubicBezTo>
                <a:cubicBezTo>
                  <a:pt x="9548856" y="4171157"/>
                  <a:pt x="9549401" y="4170400"/>
                  <a:pt x="9550068" y="4169673"/>
                </a:cubicBezTo>
                <a:cubicBezTo>
                  <a:pt x="9550310" y="4171551"/>
                  <a:pt x="9550825" y="4173368"/>
                  <a:pt x="9551975" y="4174943"/>
                </a:cubicBezTo>
                <a:cubicBezTo>
                  <a:pt x="9555670" y="4180153"/>
                  <a:pt x="9563181" y="4181304"/>
                  <a:pt x="9568359" y="4177609"/>
                </a:cubicBezTo>
                <a:close/>
                <a:moveTo>
                  <a:pt x="9582137" y="4223105"/>
                </a:moveTo>
                <a:cubicBezTo>
                  <a:pt x="9574779" y="4209535"/>
                  <a:pt x="9555125" y="4223407"/>
                  <a:pt x="9562454" y="4236856"/>
                </a:cubicBezTo>
                <a:cubicBezTo>
                  <a:pt x="9569813" y="4250396"/>
                  <a:pt x="9589436" y="4236553"/>
                  <a:pt x="9582137" y="4223105"/>
                </a:cubicBezTo>
                <a:close/>
                <a:moveTo>
                  <a:pt x="9608333" y="4219318"/>
                </a:moveTo>
                <a:cubicBezTo>
                  <a:pt x="9613965" y="4215259"/>
                  <a:pt x="9615025" y="4208596"/>
                  <a:pt x="9611815" y="4202689"/>
                </a:cubicBezTo>
                <a:lnTo>
                  <a:pt x="9609271" y="4197994"/>
                </a:lnTo>
                <a:cubicBezTo>
                  <a:pt x="9606273" y="4192451"/>
                  <a:pt x="9597613" y="4190936"/>
                  <a:pt x="9592646" y="4194511"/>
                </a:cubicBezTo>
                <a:cubicBezTo>
                  <a:pt x="9587013" y="4198570"/>
                  <a:pt x="9585953" y="4205233"/>
                  <a:pt x="9589163" y="4211140"/>
                </a:cubicBezTo>
                <a:lnTo>
                  <a:pt x="9591707" y="4215835"/>
                </a:lnTo>
                <a:cubicBezTo>
                  <a:pt x="9594705" y="4221378"/>
                  <a:pt x="9603367" y="4222892"/>
                  <a:pt x="9608333" y="4219318"/>
                </a:cubicBezTo>
                <a:close/>
                <a:moveTo>
                  <a:pt x="9637314" y="4212776"/>
                </a:moveTo>
                <a:cubicBezTo>
                  <a:pt x="9633529" y="4207142"/>
                  <a:pt x="9626715" y="4205566"/>
                  <a:pt x="9620809" y="4208808"/>
                </a:cubicBezTo>
                <a:lnTo>
                  <a:pt x="9616115" y="4211352"/>
                </a:lnTo>
                <a:cubicBezTo>
                  <a:pt x="9610573" y="4214351"/>
                  <a:pt x="9608635" y="4222680"/>
                  <a:pt x="9612148" y="4227860"/>
                </a:cubicBezTo>
                <a:cubicBezTo>
                  <a:pt x="9615933" y="4233494"/>
                  <a:pt x="9622747" y="4235069"/>
                  <a:pt x="9628653" y="4231858"/>
                </a:cubicBezTo>
                <a:lnTo>
                  <a:pt x="9633347" y="4229314"/>
                </a:lnTo>
                <a:cubicBezTo>
                  <a:pt x="9638858" y="4226285"/>
                  <a:pt x="9640827" y="4217985"/>
                  <a:pt x="9637314" y="4212776"/>
                </a:cubicBezTo>
                <a:close/>
                <a:moveTo>
                  <a:pt x="9642099" y="4113091"/>
                </a:moveTo>
                <a:cubicBezTo>
                  <a:pt x="9638313" y="4107457"/>
                  <a:pt x="9631499" y="4105882"/>
                  <a:pt x="9625594" y="4109123"/>
                </a:cubicBezTo>
                <a:lnTo>
                  <a:pt x="9620900" y="4111668"/>
                </a:lnTo>
                <a:cubicBezTo>
                  <a:pt x="9615389" y="4114666"/>
                  <a:pt x="9613421" y="4122996"/>
                  <a:pt x="9616933" y="4128176"/>
                </a:cubicBezTo>
                <a:cubicBezTo>
                  <a:pt x="9620719" y="4133810"/>
                  <a:pt x="9627502" y="4135384"/>
                  <a:pt x="9633437" y="4132144"/>
                </a:cubicBezTo>
                <a:lnTo>
                  <a:pt x="9638131" y="4129599"/>
                </a:lnTo>
                <a:cubicBezTo>
                  <a:pt x="9643643" y="4126601"/>
                  <a:pt x="9645581" y="4118271"/>
                  <a:pt x="9642099" y="4113091"/>
                </a:cubicBezTo>
                <a:close/>
                <a:moveTo>
                  <a:pt x="9651698" y="4030157"/>
                </a:moveTo>
                <a:cubicBezTo>
                  <a:pt x="9648670" y="4024645"/>
                  <a:pt x="9641523" y="4021464"/>
                  <a:pt x="9635618" y="4024675"/>
                </a:cubicBezTo>
                <a:lnTo>
                  <a:pt x="9626231" y="4029763"/>
                </a:lnTo>
                <a:cubicBezTo>
                  <a:pt x="9620719" y="4032763"/>
                  <a:pt x="9617539" y="4040002"/>
                  <a:pt x="9620749" y="4045848"/>
                </a:cubicBezTo>
                <a:cubicBezTo>
                  <a:pt x="9623777" y="4051361"/>
                  <a:pt x="9630924" y="4054541"/>
                  <a:pt x="9636829" y="4051330"/>
                </a:cubicBezTo>
                <a:lnTo>
                  <a:pt x="9646217" y="4046241"/>
                </a:lnTo>
                <a:cubicBezTo>
                  <a:pt x="9651728" y="4043243"/>
                  <a:pt x="9654908" y="4036003"/>
                  <a:pt x="9651698" y="4030157"/>
                </a:cubicBezTo>
                <a:close/>
                <a:moveTo>
                  <a:pt x="9663357" y="3649746"/>
                </a:moveTo>
                <a:cubicBezTo>
                  <a:pt x="9669050" y="3651594"/>
                  <a:pt x="9674441" y="3650291"/>
                  <a:pt x="9679741" y="3647959"/>
                </a:cubicBezTo>
                <a:cubicBezTo>
                  <a:pt x="9685524" y="3645445"/>
                  <a:pt x="9687402" y="3637448"/>
                  <a:pt x="9684585" y="3632178"/>
                </a:cubicBezTo>
                <a:cubicBezTo>
                  <a:pt x="9682012" y="3627301"/>
                  <a:pt x="9676924" y="3625605"/>
                  <a:pt x="9671958" y="3626483"/>
                </a:cubicBezTo>
                <a:cubicBezTo>
                  <a:pt x="9669263" y="3623273"/>
                  <a:pt x="9665235" y="3621455"/>
                  <a:pt x="9660632" y="3622516"/>
                </a:cubicBezTo>
                <a:cubicBezTo>
                  <a:pt x="9654939" y="3623818"/>
                  <a:pt x="9649881" y="3630512"/>
                  <a:pt x="9651880" y="3636540"/>
                </a:cubicBezTo>
                <a:cubicBezTo>
                  <a:pt x="9653818" y="3642416"/>
                  <a:pt x="9657150" y="3647747"/>
                  <a:pt x="9663357" y="3649746"/>
                </a:cubicBezTo>
                <a:close/>
                <a:moveTo>
                  <a:pt x="9660117" y="3872407"/>
                </a:moveTo>
                <a:cubicBezTo>
                  <a:pt x="9667476" y="3885917"/>
                  <a:pt x="9689189" y="3875709"/>
                  <a:pt x="9681800" y="3862109"/>
                </a:cubicBezTo>
                <a:cubicBezTo>
                  <a:pt x="9674471" y="3848569"/>
                  <a:pt x="9652728" y="3858777"/>
                  <a:pt x="9660117" y="3872407"/>
                </a:cubicBezTo>
                <a:close/>
                <a:moveTo>
                  <a:pt x="9669202" y="3789746"/>
                </a:moveTo>
                <a:cubicBezTo>
                  <a:pt x="9673048" y="3804770"/>
                  <a:pt x="9695821" y="3797107"/>
                  <a:pt x="9692006" y="3782204"/>
                </a:cubicBezTo>
                <a:cubicBezTo>
                  <a:pt x="9688190" y="3767211"/>
                  <a:pt x="9665416" y="3774844"/>
                  <a:pt x="9669202" y="3789746"/>
                </a:cubicBezTo>
                <a:close/>
                <a:moveTo>
                  <a:pt x="9691188" y="3890763"/>
                </a:moveTo>
                <a:cubicBezTo>
                  <a:pt x="9687402" y="3884312"/>
                  <a:pt x="9680861" y="3880616"/>
                  <a:pt x="9673653" y="3879253"/>
                </a:cubicBezTo>
                <a:cubicBezTo>
                  <a:pt x="9667476" y="3878102"/>
                  <a:pt x="9660632" y="3882918"/>
                  <a:pt x="9659905" y="3889249"/>
                </a:cubicBezTo>
                <a:cubicBezTo>
                  <a:pt x="9659148" y="3895882"/>
                  <a:pt x="9663267" y="3901758"/>
                  <a:pt x="9669899" y="3903000"/>
                </a:cubicBezTo>
                <a:cubicBezTo>
                  <a:pt x="9670262" y="3903061"/>
                  <a:pt x="9670292" y="3903061"/>
                  <a:pt x="9670474" y="3903091"/>
                </a:cubicBezTo>
                <a:cubicBezTo>
                  <a:pt x="9670595" y="3903152"/>
                  <a:pt x="9670595" y="3903152"/>
                  <a:pt x="9670686" y="3903182"/>
                </a:cubicBezTo>
                <a:cubicBezTo>
                  <a:pt x="9670686" y="3903182"/>
                  <a:pt x="9670686" y="3903182"/>
                  <a:pt x="9670686" y="3903182"/>
                </a:cubicBezTo>
                <a:cubicBezTo>
                  <a:pt x="9671140" y="3903788"/>
                  <a:pt x="9671564" y="3904424"/>
                  <a:pt x="9671927" y="3905090"/>
                </a:cubicBezTo>
                <a:cubicBezTo>
                  <a:pt x="9675198" y="3910694"/>
                  <a:pt x="9683950" y="3911118"/>
                  <a:pt x="9688735" y="3907544"/>
                </a:cubicBezTo>
                <a:cubicBezTo>
                  <a:pt x="9694428" y="3903333"/>
                  <a:pt x="9694489" y="3896367"/>
                  <a:pt x="9691188" y="3890763"/>
                </a:cubicBezTo>
                <a:close/>
                <a:moveTo>
                  <a:pt x="9725681" y="3698786"/>
                </a:moveTo>
                <a:cubicBezTo>
                  <a:pt x="9724651" y="3694787"/>
                  <a:pt x="9722016" y="3692334"/>
                  <a:pt x="9719018" y="3690819"/>
                </a:cubicBezTo>
                <a:cubicBezTo>
                  <a:pt x="9717352" y="3686397"/>
                  <a:pt x="9713597" y="3684458"/>
                  <a:pt x="9709479" y="3684549"/>
                </a:cubicBezTo>
                <a:cubicBezTo>
                  <a:pt x="9710084" y="3681793"/>
                  <a:pt x="9709903" y="3678885"/>
                  <a:pt x="9708419" y="3676038"/>
                </a:cubicBezTo>
                <a:cubicBezTo>
                  <a:pt x="9704906" y="3669344"/>
                  <a:pt x="9699849" y="3661832"/>
                  <a:pt x="9692308" y="3659409"/>
                </a:cubicBezTo>
                <a:cubicBezTo>
                  <a:pt x="9691430" y="3658863"/>
                  <a:pt x="9690552" y="3658409"/>
                  <a:pt x="9689582" y="3658046"/>
                </a:cubicBezTo>
                <a:cubicBezTo>
                  <a:pt x="9684889" y="3656228"/>
                  <a:pt x="9679649" y="3657197"/>
                  <a:pt x="9676137" y="3660984"/>
                </a:cubicBezTo>
                <a:cubicBezTo>
                  <a:pt x="9672624" y="3664740"/>
                  <a:pt x="9672836" y="3668920"/>
                  <a:pt x="9673502" y="3673615"/>
                </a:cubicBezTo>
                <a:cubicBezTo>
                  <a:pt x="9672987" y="3669919"/>
                  <a:pt x="9673472" y="3674039"/>
                  <a:pt x="9673502" y="3674766"/>
                </a:cubicBezTo>
                <a:cubicBezTo>
                  <a:pt x="9673563" y="3675735"/>
                  <a:pt x="9673502" y="3676704"/>
                  <a:pt x="9673532" y="3677673"/>
                </a:cubicBezTo>
                <a:cubicBezTo>
                  <a:pt x="9673532" y="3677825"/>
                  <a:pt x="9673532" y="3677916"/>
                  <a:pt x="9673502" y="3678037"/>
                </a:cubicBezTo>
                <a:cubicBezTo>
                  <a:pt x="9673442" y="3678340"/>
                  <a:pt x="9673381" y="3678673"/>
                  <a:pt x="9673321" y="3678946"/>
                </a:cubicBezTo>
                <a:cubicBezTo>
                  <a:pt x="9669474" y="3683580"/>
                  <a:pt x="9670081" y="3691001"/>
                  <a:pt x="9674410" y="3695060"/>
                </a:cubicBezTo>
                <a:cubicBezTo>
                  <a:pt x="9679317" y="3699694"/>
                  <a:pt x="9686705" y="3699058"/>
                  <a:pt x="9691399" y="3694515"/>
                </a:cubicBezTo>
                <a:cubicBezTo>
                  <a:pt x="9691885" y="3694030"/>
                  <a:pt x="9692217" y="3693485"/>
                  <a:pt x="9692641" y="3692970"/>
                </a:cubicBezTo>
                <a:cubicBezTo>
                  <a:pt x="9694095" y="3693697"/>
                  <a:pt x="9695730" y="3693970"/>
                  <a:pt x="9697366" y="3694121"/>
                </a:cubicBezTo>
                <a:cubicBezTo>
                  <a:pt x="9697063" y="3695454"/>
                  <a:pt x="9696881" y="3696877"/>
                  <a:pt x="9697093" y="3698452"/>
                </a:cubicBezTo>
                <a:cubicBezTo>
                  <a:pt x="9697759" y="3703359"/>
                  <a:pt x="9700787" y="3705904"/>
                  <a:pt x="9704330" y="3706812"/>
                </a:cubicBezTo>
                <a:cubicBezTo>
                  <a:pt x="9711447" y="3715718"/>
                  <a:pt x="9729011" y="3711780"/>
                  <a:pt x="9725681" y="3698786"/>
                </a:cubicBezTo>
                <a:close/>
                <a:moveTo>
                  <a:pt x="8665525" y="5898077"/>
                </a:moveTo>
                <a:cubicBezTo>
                  <a:pt x="8665525" y="5898108"/>
                  <a:pt x="8665465" y="5898138"/>
                  <a:pt x="8665434" y="5898199"/>
                </a:cubicBezTo>
                <a:lnTo>
                  <a:pt x="8665525" y="5898077"/>
                </a:lnTo>
                <a:lnTo>
                  <a:pt x="8665525" y="5898077"/>
                </a:lnTo>
                <a:close/>
                <a:moveTo>
                  <a:pt x="8805736" y="5754836"/>
                </a:moveTo>
                <a:cubicBezTo>
                  <a:pt x="8806221" y="5754322"/>
                  <a:pt x="8806736" y="5753806"/>
                  <a:pt x="8807220" y="5753261"/>
                </a:cubicBezTo>
                <a:cubicBezTo>
                  <a:pt x="8808674" y="5751717"/>
                  <a:pt x="8810097" y="5750172"/>
                  <a:pt x="8811551" y="5748627"/>
                </a:cubicBezTo>
                <a:cubicBezTo>
                  <a:pt x="8811884" y="5748263"/>
                  <a:pt x="8812187" y="5747900"/>
                  <a:pt x="8812520" y="5747567"/>
                </a:cubicBezTo>
                <a:cubicBezTo>
                  <a:pt x="8810249" y="5749990"/>
                  <a:pt x="8808008" y="5752413"/>
                  <a:pt x="8805736" y="5754836"/>
                </a:cubicBezTo>
                <a:close/>
                <a:moveTo>
                  <a:pt x="8786598" y="5771557"/>
                </a:moveTo>
                <a:cubicBezTo>
                  <a:pt x="8786477" y="5771465"/>
                  <a:pt x="8786355" y="5771344"/>
                  <a:pt x="8786265" y="5771223"/>
                </a:cubicBezTo>
                <a:cubicBezTo>
                  <a:pt x="8783721" y="5776312"/>
                  <a:pt x="8777634" y="5779432"/>
                  <a:pt x="8771971" y="5777160"/>
                </a:cubicBezTo>
                <a:cubicBezTo>
                  <a:pt x="8771729" y="5777372"/>
                  <a:pt x="8771638" y="5777675"/>
                  <a:pt x="8771365" y="5777857"/>
                </a:cubicBezTo>
                <a:cubicBezTo>
                  <a:pt x="8769427" y="5779220"/>
                  <a:pt x="8767459" y="5780613"/>
                  <a:pt x="8765520" y="5782007"/>
                </a:cubicBezTo>
                <a:cubicBezTo>
                  <a:pt x="8762401" y="5784187"/>
                  <a:pt x="8758616" y="5784702"/>
                  <a:pt x="8755194" y="5783763"/>
                </a:cubicBezTo>
                <a:cubicBezTo>
                  <a:pt x="8755375" y="5786580"/>
                  <a:pt x="8754407" y="5789215"/>
                  <a:pt x="8752620" y="5791426"/>
                </a:cubicBezTo>
                <a:cubicBezTo>
                  <a:pt x="8755648" y="5795849"/>
                  <a:pt x="8756163" y="5801755"/>
                  <a:pt x="8751136" y="5805451"/>
                </a:cubicBezTo>
                <a:cubicBezTo>
                  <a:pt x="8749410" y="5806723"/>
                  <a:pt x="8747835" y="5808177"/>
                  <a:pt x="8746139" y="5809419"/>
                </a:cubicBezTo>
                <a:cubicBezTo>
                  <a:pt x="8745746" y="5809782"/>
                  <a:pt x="8745382" y="5810146"/>
                  <a:pt x="8744989" y="5810539"/>
                </a:cubicBezTo>
                <a:cubicBezTo>
                  <a:pt x="8744019" y="5811812"/>
                  <a:pt x="8743111" y="5812872"/>
                  <a:pt x="8742020" y="5813781"/>
                </a:cubicBezTo>
                <a:cubicBezTo>
                  <a:pt x="8742112" y="5817203"/>
                  <a:pt x="8740810" y="5820747"/>
                  <a:pt x="8738507" y="5822928"/>
                </a:cubicBezTo>
                <a:cubicBezTo>
                  <a:pt x="8735540" y="5825715"/>
                  <a:pt x="8731906" y="5826230"/>
                  <a:pt x="8728424" y="5825412"/>
                </a:cubicBezTo>
                <a:cubicBezTo>
                  <a:pt x="8728999" y="5825806"/>
                  <a:pt x="8729574" y="5825987"/>
                  <a:pt x="8730120" y="5826532"/>
                </a:cubicBezTo>
                <a:cubicBezTo>
                  <a:pt x="8731603" y="5827986"/>
                  <a:pt x="8732511" y="5829592"/>
                  <a:pt x="8733057" y="5831228"/>
                </a:cubicBezTo>
                <a:cubicBezTo>
                  <a:pt x="8751227" y="5812660"/>
                  <a:pt x="8769034" y="5793759"/>
                  <a:pt x="8786780" y="5774797"/>
                </a:cubicBezTo>
                <a:cubicBezTo>
                  <a:pt x="8786598" y="5773737"/>
                  <a:pt x="8786386" y="5772647"/>
                  <a:pt x="8786598" y="5771557"/>
                </a:cubicBezTo>
                <a:close/>
                <a:moveTo>
                  <a:pt x="8526465" y="1932125"/>
                </a:moveTo>
                <a:cubicBezTo>
                  <a:pt x="8535641" y="1933518"/>
                  <a:pt x="8544211" y="1934669"/>
                  <a:pt x="8552508" y="1935820"/>
                </a:cubicBezTo>
                <a:cubicBezTo>
                  <a:pt x="8575251" y="1938546"/>
                  <a:pt x="8567075" y="1937395"/>
                  <a:pt x="8526465" y="1932125"/>
                </a:cubicBezTo>
                <a:close/>
                <a:moveTo>
                  <a:pt x="995967" y="6747316"/>
                </a:moveTo>
                <a:cubicBezTo>
                  <a:pt x="980159" y="6851241"/>
                  <a:pt x="989668" y="6963132"/>
                  <a:pt x="1032519" y="7080051"/>
                </a:cubicBezTo>
                <a:cubicBezTo>
                  <a:pt x="1145839" y="7389130"/>
                  <a:pt x="1429350" y="7480424"/>
                  <a:pt x="1730305" y="7504050"/>
                </a:cubicBezTo>
                <a:cubicBezTo>
                  <a:pt x="2004671" y="7525616"/>
                  <a:pt x="2298357" y="7572929"/>
                  <a:pt x="2570846" y="7515863"/>
                </a:cubicBezTo>
                <a:cubicBezTo>
                  <a:pt x="2894846" y="7447953"/>
                  <a:pt x="3127148" y="7172042"/>
                  <a:pt x="3128178" y="6839095"/>
                </a:cubicBezTo>
                <a:cubicBezTo>
                  <a:pt x="3128875" y="6613314"/>
                  <a:pt x="3038237" y="6391440"/>
                  <a:pt x="2895664" y="6215516"/>
                </a:cubicBezTo>
                <a:cubicBezTo>
                  <a:pt x="2895664" y="6215516"/>
                  <a:pt x="2895633" y="6215486"/>
                  <a:pt x="2895633" y="6215486"/>
                </a:cubicBezTo>
                <a:cubicBezTo>
                  <a:pt x="2859172" y="6230025"/>
                  <a:pt x="2819350" y="6239051"/>
                  <a:pt x="2776802" y="6240838"/>
                </a:cubicBezTo>
                <a:cubicBezTo>
                  <a:pt x="2347992" y="6259315"/>
                  <a:pt x="1800471" y="6128463"/>
                  <a:pt x="1575769" y="6615828"/>
                </a:cubicBezTo>
                <a:cubicBezTo>
                  <a:pt x="1545789" y="6680951"/>
                  <a:pt x="1527619" y="6747589"/>
                  <a:pt x="1510358" y="6816650"/>
                </a:cubicBezTo>
                <a:cubicBezTo>
                  <a:pt x="1503998" y="6841185"/>
                  <a:pt x="1496730" y="6866325"/>
                  <a:pt x="1490976" y="6891163"/>
                </a:cubicBezTo>
                <a:cubicBezTo>
                  <a:pt x="1454939" y="6892375"/>
                  <a:pt x="1388316" y="6875715"/>
                  <a:pt x="1342589" y="6854816"/>
                </a:cubicBezTo>
                <a:cubicBezTo>
                  <a:pt x="1325539" y="6847000"/>
                  <a:pt x="1308520" y="6838913"/>
                  <a:pt x="1291531" y="6830674"/>
                </a:cubicBezTo>
                <a:cubicBezTo>
                  <a:pt x="1289684" y="6829765"/>
                  <a:pt x="1287836" y="6828857"/>
                  <a:pt x="1285989" y="6827948"/>
                </a:cubicBezTo>
                <a:cubicBezTo>
                  <a:pt x="1270545" y="6820406"/>
                  <a:pt x="1255131" y="6812773"/>
                  <a:pt x="1239716" y="6805049"/>
                </a:cubicBezTo>
                <a:cubicBezTo>
                  <a:pt x="1238657" y="6804534"/>
                  <a:pt x="1237627" y="6803989"/>
                  <a:pt x="1236567" y="6803474"/>
                </a:cubicBezTo>
                <a:cubicBezTo>
                  <a:pt x="1216580" y="6793418"/>
                  <a:pt x="1196563" y="6783361"/>
                  <a:pt x="1176576" y="6773305"/>
                </a:cubicBezTo>
                <a:cubicBezTo>
                  <a:pt x="1167824" y="6768913"/>
                  <a:pt x="1159042" y="6764521"/>
                  <a:pt x="1150290" y="6760190"/>
                </a:cubicBezTo>
                <a:cubicBezTo>
                  <a:pt x="1142629" y="6756373"/>
                  <a:pt x="1134937" y="6752617"/>
                  <a:pt x="1127245" y="6748861"/>
                </a:cubicBezTo>
                <a:cubicBezTo>
                  <a:pt x="1117827" y="6744257"/>
                  <a:pt x="1108408" y="6739774"/>
                  <a:pt x="1098990" y="6735291"/>
                </a:cubicBezTo>
                <a:cubicBezTo>
                  <a:pt x="1091874" y="6731929"/>
                  <a:pt x="1084757" y="6728567"/>
                  <a:pt x="1077610" y="6725265"/>
                </a:cubicBezTo>
                <a:cubicBezTo>
                  <a:pt x="1067738" y="6720722"/>
                  <a:pt x="1057836" y="6716330"/>
                  <a:pt x="1047933" y="6711968"/>
                </a:cubicBezTo>
                <a:cubicBezTo>
                  <a:pt x="1041240" y="6709030"/>
                  <a:pt x="1034548" y="6706031"/>
                  <a:pt x="1027855" y="6703184"/>
                </a:cubicBezTo>
                <a:cubicBezTo>
                  <a:pt x="1017014" y="6698580"/>
                  <a:pt x="1006112" y="6694279"/>
                  <a:pt x="995210" y="6690008"/>
                </a:cubicBezTo>
                <a:cubicBezTo>
                  <a:pt x="989395" y="6687736"/>
                  <a:pt x="983611" y="6685313"/>
                  <a:pt x="977797" y="6683132"/>
                </a:cubicBezTo>
                <a:cubicBezTo>
                  <a:pt x="962988" y="6677589"/>
                  <a:pt x="948089" y="6672440"/>
                  <a:pt x="933099" y="6667624"/>
                </a:cubicBezTo>
                <a:cubicBezTo>
                  <a:pt x="931282" y="6667048"/>
                  <a:pt x="929525" y="6666321"/>
                  <a:pt x="927708" y="6665746"/>
                </a:cubicBezTo>
                <a:cubicBezTo>
                  <a:pt x="927708" y="6665746"/>
                  <a:pt x="927708" y="6665746"/>
                  <a:pt x="927739" y="6665776"/>
                </a:cubicBezTo>
                <a:cubicBezTo>
                  <a:pt x="944606" y="6696036"/>
                  <a:pt x="967077" y="6723842"/>
                  <a:pt x="995967" y="6747316"/>
                </a:cubicBezTo>
                <a:close/>
                <a:moveTo>
                  <a:pt x="453685" y="4455095"/>
                </a:moveTo>
                <a:cubicBezTo>
                  <a:pt x="776959" y="4420444"/>
                  <a:pt x="1093267" y="4297496"/>
                  <a:pt x="1287836" y="4025129"/>
                </a:cubicBezTo>
                <a:cubicBezTo>
                  <a:pt x="1385621" y="3888249"/>
                  <a:pt x="1444522" y="3727288"/>
                  <a:pt x="1452274" y="3558422"/>
                </a:cubicBezTo>
                <a:cubicBezTo>
                  <a:pt x="1455969" y="3478335"/>
                  <a:pt x="1445582" y="3395099"/>
                  <a:pt x="1423657" y="3317799"/>
                </a:cubicBezTo>
                <a:cubicBezTo>
                  <a:pt x="1429834" y="3315709"/>
                  <a:pt x="1436133" y="3313922"/>
                  <a:pt x="1442281" y="3311741"/>
                </a:cubicBezTo>
                <a:cubicBezTo>
                  <a:pt x="1551513" y="3273182"/>
                  <a:pt x="1661107" y="3225051"/>
                  <a:pt x="1759225" y="3162926"/>
                </a:cubicBezTo>
                <a:cubicBezTo>
                  <a:pt x="1951251" y="3041373"/>
                  <a:pt x="2113721" y="2871022"/>
                  <a:pt x="2203268" y="2660628"/>
                </a:cubicBezTo>
                <a:cubicBezTo>
                  <a:pt x="2386330" y="2230541"/>
                  <a:pt x="2242848" y="1700255"/>
                  <a:pt x="1882508" y="1404716"/>
                </a:cubicBezTo>
                <a:cubicBezTo>
                  <a:pt x="1741600" y="1289160"/>
                  <a:pt x="1578495" y="1208104"/>
                  <a:pt x="1405881" y="1160307"/>
                </a:cubicBezTo>
                <a:cubicBezTo>
                  <a:pt x="1405881" y="1160307"/>
                  <a:pt x="1405850" y="1160307"/>
                  <a:pt x="1405850" y="1160307"/>
                </a:cubicBezTo>
                <a:cubicBezTo>
                  <a:pt x="1405184" y="1160731"/>
                  <a:pt x="1404548" y="1161185"/>
                  <a:pt x="1403882" y="1161609"/>
                </a:cubicBezTo>
                <a:cubicBezTo>
                  <a:pt x="1382320" y="1175300"/>
                  <a:pt x="1360940" y="1189264"/>
                  <a:pt x="1339712" y="1203501"/>
                </a:cubicBezTo>
                <a:cubicBezTo>
                  <a:pt x="1338046" y="1204621"/>
                  <a:pt x="1336381" y="1205742"/>
                  <a:pt x="1334715" y="1206863"/>
                </a:cubicBezTo>
                <a:cubicBezTo>
                  <a:pt x="1313426" y="1221190"/>
                  <a:pt x="1292318" y="1235820"/>
                  <a:pt x="1271393" y="1250692"/>
                </a:cubicBezTo>
                <a:cubicBezTo>
                  <a:pt x="1270121" y="1251601"/>
                  <a:pt x="1268879" y="1252479"/>
                  <a:pt x="1267638" y="1253388"/>
                </a:cubicBezTo>
                <a:cubicBezTo>
                  <a:pt x="1246197" y="1268684"/>
                  <a:pt x="1224969" y="1284253"/>
                  <a:pt x="1203922" y="1300095"/>
                </a:cubicBezTo>
                <a:cubicBezTo>
                  <a:pt x="1203740" y="1300246"/>
                  <a:pt x="1203558" y="1300398"/>
                  <a:pt x="1203346" y="1300519"/>
                </a:cubicBezTo>
                <a:cubicBezTo>
                  <a:pt x="1051749" y="1414894"/>
                  <a:pt x="910447" y="1543778"/>
                  <a:pt x="781864" y="1684444"/>
                </a:cubicBezTo>
                <a:cubicBezTo>
                  <a:pt x="780623" y="1685777"/>
                  <a:pt x="779381" y="1687110"/>
                  <a:pt x="778170" y="1688442"/>
                </a:cubicBezTo>
                <a:cubicBezTo>
                  <a:pt x="762302" y="1705859"/>
                  <a:pt x="746706" y="1723518"/>
                  <a:pt x="731231" y="1741298"/>
                </a:cubicBezTo>
                <a:cubicBezTo>
                  <a:pt x="727930" y="1745115"/>
                  <a:pt x="724569" y="1748871"/>
                  <a:pt x="721268" y="1752718"/>
                </a:cubicBezTo>
                <a:cubicBezTo>
                  <a:pt x="707065" y="1769165"/>
                  <a:pt x="693135" y="1785825"/>
                  <a:pt x="679295" y="1802575"/>
                </a:cubicBezTo>
                <a:cubicBezTo>
                  <a:pt x="674904" y="1807906"/>
                  <a:pt x="670483" y="1813207"/>
                  <a:pt x="666122" y="1818568"/>
                </a:cubicBezTo>
                <a:cubicBezTo>
                  <a:pt x="653130" y="1834500"/>
                  <a:pt x="640321" y="1850584"/>
                  <a:pt x="627632" y="1866790"/>
                </a:cubicBezTo>
                <a:cubicBezTo>
                  <a:pt x="622666" y="1873090"/>
                  <a:pt x="617729" y="1879451"/>
                  <a:pt x="612824" y="1885812"/>
                </a:cubicBezTo>
                <a:cubicBezTo>
                  <a:pt x="600741" y="1901502"/>
                  <a:pt x="588809" y="1917283"/>
                  <a:pt x="576998" y="1933185"/>
                </a:cubicBezTo>
                <a:cubicBezTo>
                  <a:pt x="571759" y="1940243"/>
                  <a:pt x="566581" y="1947361"/>
                  <a:pt x="561403" y="1954479"/>
                </a:cubicBezTo>
                <a:cubicBezTo>
                  <a:pt x="550077" y="1970018"/>
                  <a:pt x="538872" y="1985647"/>
                  <a:pt x="527849" y="2001398"/>
                </a:cubicBezTo>
                <a:cubicBezTo>
                  <a:pt x="522489" y="2009061"/>
                  <a:pt x="517219" y="2016785"/>
                  <a:pt x="511920" y="2024479"/>
                </a:cubicBezTo>
                <a:cubicBezTo>
                  <a:pt x="501260" y="2039957"/>
                  <a:pt x="490691" y="2055496"/>
                  <a:pt x="480334" y="2071186"/>
                </a:cubicBezTo>
                <a:cubicBezTo>
                  <a:pt x="474974" y="2079334"/>
                  <a:pt x="469735" y="2087543"/>
                  <a:pt x="464436" y="2095721"/>
                </a:cubicBezTo>
                <a:cubicBezTo>
                  <a:pt x="454351" y="2111290"/>
                  <a:pt x="444297" y="2126859"/>
                  <a:pt x="434516" y="2142610"/>
                </a:cubicBezTo>
                <a:cubicBezTo>
                  <a:pt x="429368" y="2150849"/>
                  <a:pt x="424432" y="2159239"/>
                  <a:pt x="419374" y="2167538"/>
                </a:cubicBezTo>
                <a:cubicBezTo>
                  <a:pt x="409714" y="2183410"/>
                  <a:pt x="399993" y="2199313"/>
                  <a:pt x="390636" y="2215366"/>
                </a:cubicBezTo>
                <a:cubicBezTo>
                  <a:pt x="386093" y="2223151"/>
                  <a:pt x="381763" y="2231026"/>
                  <a:pt x="377311" y="2238841"/>
                </a:cubicBezTo>
                <a:cubicBezTo>
                  <a:pt x="346876" y="2292030"/>
                  <a:pt x="318107" y="2346128"/>
                  <a:pt x="291004" y="2401013"/>
                </a:cubicBezTo>
                <a:cubicBezTo>
                  <a:pt x="284826" y="2413493"/>
                  <a:pt x="278557" y="2425942"/>
                  <a:pt x="272561" y="2438512"/>
                </a:cubicBezTo>
                <a:cubicBezTo>
                  <a:pt x="266595" y="2450992"/>
                  <a:pt x="260933" y="2463622"/>
                  <a:pt x="255179" y="2476193"/>
                </a:cubicBezTo>
                <a:cubicBezTo>
                  <a:pt x="248971" y="2489732"/>
                  <a:pt x="242672" y="2503211"/>
                  <a:pt x="236676" y="2516812"/>
                </a:cubicBezTo>
                <a:cubicBezTo>
                  <a:pt x="231255" y="2529079"/>
                  <a:pt x="226107" y="2541437"/>
                  <a:pt x="220868" y="2553765"/>
                </a:cubicBezTo>
                <a:cubicBezTo>
                  <a:pt x="214841" y="2567911"/>
                  <a:pt x="208815" y="2582086"/>
                  <a:pt x="203031" y="2596323"/>
                </a:cubicBezTo>
                <a:cubicBezTo>
                  <a:pt x="198125" y="2608378"/>
                  <a:pt x="193401" y="2620555"/>
                  <a:pt x="188677" y="2632671"/>
                </a:cubicBezTo>
                <a:cubicBezTo>
                  <a:pt x="182953" y="2647331"/>
                  <a:pt x="177260" y="2661991"/>
                  <a:pt x="171748" y="2676743"/>
                </a:cubicBezTo>
                <a:cubicBezTo>
                  <a:pt x="167297" y="2688707"/>
                  <a:pt x="162997" y="2700732"/>
                  <a:pt x="158696" y="2712757"/>
                </a:cubicBezTo>
                <a:cubicBezTo>
                  <a:pt x="153306" y="2727872"/>
                  <a:pt x="148006" y="2742987"/>
                  <a:pt x="142858" y="2758162"/>
                </a:cubicBezTo>
                <a:cubicBezTo>
                  <a:pt x="138861" y="2770005"/>
                  <a:pt x="134954" y="2781879"/>
                  <a:pt x="131108" y="2793753"/>
                </a:cubicBezTo>
                <a:cubicBezTo>
                  <a:pt x="126081" y="2809322"/>
                  <a:pt x="121175" y="2824951"/>
                  <a:pt x="116421" y="2840611"/>
                </a:cubicBezTo>
                <a:cubicBezTo>
                  <a:pt x="112878" y="2852273"/>
                  <a:pt x="109365" y="2863934"/>
                  <a:pt x="105973" y="2875626"/>
                </a:cubicBezTo>
                <a:cubicBezTo>
                  <a:pt x="101310" y="2891741"/>
                  <a:pt x="96828" y="2907915"/>
                  <a:pt x="92437" y="2924120"/>
                </a:cubicBezTo>
                <a:cubicBezTo>
                  <a:pt x="89348" y="2935479"/>
                  <a:pt x="86259" y="2946808"/>
                  <a:pt x="83352" y="2958197"/>
                </a:cubicBezTo>
                <a:cubicBezTo>
                  <a:pt x="78991" y="2975129"/>
                  <a:pt x="74933" y="2992091"/>
                  <a:pt x="70905" y="3009114"/>
                </a:cubicBezTo>
                <a:cubicBezTo>
                  <a:pt x="68362" y="3019897"/>
                  <a:pt x="65727" y="3030650"/>
                  <a:pt x="63304" y="3041464"/>
                </a:cubicBezTo>
                <a:cubicBezTo>
                  <a:pt x="59246" y="3059577"/>
                  <a:pt x="55521" y="3077781"/>
                  <a:pt x="51857" y="3095955"/>
                </a:cubicBezTo>
                <a:cubicBezTo>
                  <a:pt x="49858" y="3105800"/>
                  <a:pt x="47739" y="3115583"/>
                  <a:pt x="45861" y="3125458"/>
                </a:cubicBezTo>
                <a:cubicBezTo>
                  <a:pt x="41894" y="3146297"/>
                  <a:pt x="38321" y="3167197"/>
                  <a:pt x="34838" y="3188127"/>
                </a:cubicBezTo>
                <a:cubicBezTo>
                  <a:pt x="33627" y="3195397"/>
                  <a:pt x="32264" y="3202606"/>
                  <a:pt x="31113" y="3209876"/>
                </a:cubicBezTo>
                <a:cubicBezTo>
                  <a:pt x="26631" y="3238348"/>
                  <a:pt x="22543" y="3266881"/>
                  <a:pt x="19000" y="3295536"/>
                </a:cubicBezTo>
                <a:cubicBezTo>
                  <a:pt x="15336" y="3325129"/>
                  <a:pt x="12368" y="3354874"/>
                  <a:pt x="9763" y="3384679"/>
                </a:cubicBezTo>
                <a:cubicBezTo>
                  <a:pt x="9067" y="3392827"/>
                  <a:pt x="8461" y="3400975"/>
                  <a:pt x="7825" y="3409093"/>
                </a:cubicBezTo>
                <a:cubicBezTo>
                  <a:pt x="6039" y="3431901"/>
                  <a:pt x="4585" y="3454800"/>
                  <a:pt x="3434" y="3477699"/>
                </a:cubicBezTo>
                <a:cubicBezTo>
                  <a:pt x="3010" y="3485847"/>
                  <a:pt x="2526" y="3493965"/>
                  <a:pt x="2193" y="3502113"/>
                </a:cubicBezTo>
                <a:cubicBezTo>
                  <a:pt x="1012" y="3531070"/>
                  <a:pt x="224" y="3560058"/>
                  <a:pt x="12" y="3589075"/>
                </a:cubicBezTo>
                <a:cubicBezTo>
                  <a:pt x="-48" y="3597193"/>
                  <a:pt x="133" y="3605311"/>
                  <a:pt x="164" y="3613398"/>
                </a:cubicBezTo>
                <a:cubicBezTo>
                  <a:pt x="224" y="3634571"/>
                  <a:pt x="467" y="3655774"/>
                  <a:pt x="1042" y="3676946"/>
                </a:cubicBezTo>
                <a:cubicBezTo>
                  <a:pt x="1375" y="3689244"/>
                  <a:pt x="1799" y="3701542"/>
                  <a:pt x="2284" y="3713840"/>
                </a:cubicBezTo>
                <a:cubicBezTo>
                  <a:pt x="3010" y="3731408"/>
                  <a:pt x="3949" y="3748946"/>
                  <a:pt x="5039" y="3766484"/>
                </a:cubicBezTo>
                <a:cubicBezTo>
                  <a:pt x="5827" y="3779205"/>
                  <a:pt x="6432" y="3791957"/>
                  <a:pt x="7401" y="3804679"/>
                </a:cubicBezTo>
                <a:cubicBezTo>
                  <a:pt x="9340" y="3830153"/>
                  <a:pt x="11641" y="3855627"/>
                  <a:pt x="14306" y="3881070"/>
                </a:cubicBezTo>
                <a:cubicBezTo>
                  <a:pt x="16032" y="3897639"/>
                  <a:pt x="18122" y="3914147"/>
                  <a:pt x="20151" y="3930655"/>
                </a:cubicBezTo>
                <a:cubicBezTo>
                  <a:pt x="21574" y="3942196"/>
                  <a:pt x="23028" y="3953706"/>
                  <a:pt x="24602" y="3965216"/>
                </a:cubicBezTo>
                <a:cubicBezTo>
                  <a:pt x="27085" y="3983178"/>
                  <a:pt x="29660" y="4001140"/>
                  <a:pt x="32476" y="4019071"/>
                </a:cubicBezTo>
                <a:cubicBezTo>
                  <a:pt x="33687" y="4026704"/>
                  <a:pt x="35050" y="4034277"/>
                  <a:pt x="36322" y="4041910"/>
                </a:cubicBezTo>
                <a:cubicBezTo>
                  <a:pt x="43408" y="4084195"/>
                  <a:pt x="51373" y="4126328"/>
                  <a:pt x="60518" y="4168189"/>
                </a:cubicBezTo>
                <a:cubicBezTo>
                  <a:pt x="60579" y="4168491"/>
                  <a:pt x="60639" y="4168764"/>
                  <a:pt x="60700" y="4169067"/>
                </a:cubicBezTo>
                <a:cubicBezTo>
                  <a:pt x="65454" y="4190725"/>
                  <a:pt x="70542" y="4212291"/>
                  <a:pt x="75841" y="4233797"/>
                </a:cubicBezTo>
                <a:cubicBezTo>
                  <a:pt x="76962" y="4238310"/>
                  <a:pt x="78082" y="4242823"/>
                  <a:pt x="79233" y="4247337"/>
                </a:cubicBezTo>
                <a:cubicBezTo>
                  <a:pt x="96525" y="4315913"/>
                  <a:pt x="116542" y="4383671"/>
                  <a:pt x="139406" y="4450249"/>
                </a:cubicBezTo>
                <a:cubicBezTo>
                  <a:pt x="139497" y="4450521"/>
                  <a:pt x="139588" y="4450824"/>
                  <a:pt x="139679" y="4451097"/>
                </a:cubicBezTo>
                <a:cubicBezTo>
                  <a:pt x="239916" y="4465636"/>
                  <a:pt x="344575" y="4466817"/>
                  <a:pt x="453685" y="4455095"/>
                </a:cubicBezTo>
                <a:close/>
                <a:moveTo>
                  <a:pt x="7906174" y="8955725"/>
                </a:moveTo>
                <a:cubicBezTo>
                  <a:pt x="7911655" y="8949818"/>
                  <a:pt x="7917440" y="8944245"/>
                  <a:pt x="7922860" y="8938309"/>
                </a:cubicBezTo>
                <a:cubicBezTo>
                  <a:pt x="7922921" y="8938248"/>
                  <a:pt x="7922981" y="8938157"/>
                  <a:pt x="7923042" y="8938096"/>
                </a:cubicBezTo>
                <a:cubicBezTo>
                  <a:pt x="7929613" y="8930887"/>
                  <a:pt x="7935760" y="8923254"/>
                  <a:pt x="7942271" y="8915955"/>
                </a:cubicBezTo>
                <a:cubicBezTo>
                  <a:pt x="7930340" y="8929313"/>
                  <a:pt x="7918348" y="8942610"/>
                  <a:pt x="7906174" y="8955725"/>
                </a:cubicBezTo>
                <a:close/>
                <a:moveTo>
                  <a:pt x="8004170" y="8844591"/>
                </a:moveTo>
                <a:cubicBezTo>
                  <a:pt x="8004654" y="8843985"/>
                  <a:pt x="8005140" y="8843411"/>
                  <a:pt x="8005624" y="8842804"/>
                </a:cubicBezTo>
                <a:cubicBezTo>
                  <a:pt x="8005140" y="8843411"/>
                  <a:pt x="8004654" y="8844016"/>
                  <a:pt x="8004170" y="8844591"/>
                </a:cubicBezTo>
                <a:cubicBezTo>
                  <a:pt x="8004170" y="8844621"/>
                  <a:pt x="8004170" y="8844591"/>
                  <a:pt x="8004170" y="8844591"/>
                </a:cubicBezTo>
                <a:close/>
                <a:moveTo>
                  <a:pt x="8360604" y="8266296"/>
                </a:moveTo>
                <a:cubicBezTo>
                  <a:pt x="8361936" y="8267417"/>
                  <a:pt x="8363390" y="8268417"/>
                  <a:pt x="8364722" y="8269568"/>
                </a:cubicBezTo>
                <a:cubicBezTo>
                  <a:pt x="8364722" y="8269568"/>
                  <a:pt x="8364722" y="8269568"/>
                  <a:pt x="8364753" y="8269568"/>
                </a:cubicBezTo>
                <a:cubicBezTo>
                  <a:pt x="8364661" y="8269749"/>
                  <a:pt x="8364571" y="8269900"/>
                  <a:pt x="8364511" y="8270083"/>
                </a:cubicBezTo>
                <a:cubicBezTo>
                  <a:pt x="8348188" y="8306551"/>
                  <a:pt x="8331078" y="8341931"/>
                  <a:pt x="8313544" y="8376430"/>
                </a:cubicBezTo>
                <a:lnTo>
                  <a:pt x="8311515" y="8374250"/>
                </a:lnTo>
                <a:cubicBezTo>
                  <a:pt x="8307244" y="8369615"/>
                  <a:pt x="8299189" y="8370191"/>
                  <a:pt x="8294980" y="8374553"/>
                </a:cubicBezTo>
                <a:cubicBezTo>
                  <a:pt x="8290377" y="8379338"/>
                  <a:pt x="8290983" y="8386426"/>
                  <a:pt x="8295283" y="8391090"/>
                </a:cubicBezTo>
                <a:cubicBezTo>
                  <a:pt x="8296948" y="8392877"/>
                  <a:pt x="8298614" y="8394695"/>
                  <a:pt x="8300280" y="8396482"/>
                </a:cubicBezTo>
                <a:cubicBezTo>
                  <a:pt x="8300946" y="8397178"/>
                  <a:pt x="8301824" y="8397572"/>
                  <a:pt x="8302612" y="8398027"/>
                </a:cubicBezTo>
                <a:cubicBezTo>
                  <a:pt x="8293405" y="8415746"/>
                  <a:pt x="8284048" y="8433102"/>
                  <a:pt x="8274630" y="8450186"/>
                </a:cubicBezTo>
                <a:cubicBezTo>
                  <a:pt x="8273206" y="8452761"/>
                  <a:pt x="8271783" y="8455305"/>
                  <a:pt x="8270360" y="8457879"/>
                </a:cubicBezTo>
                <a:cubicBezTo>
                  <a:pt x="8264243" y="8468875"/>
                  <a:pt x="8258034" y="8479446"/>
                  <a:pt x="8251857" y="8490138"/>
                </a:cubicBezTo>
                <a:cubicBezTo>
                  <a:pt x="8251251" y="8489836"/>
                  <a:pt x="8250797" y="8489291"/>
                  <a:pt x="8250100" y="8489169"/>
                </a:cubicBezTo>
                <a:cubicBezTo>
                  <a:pt x="8250161" y="8488806"/>
                  <a:pt x="8250373" y="8488534"/>
                  <a:pt x="8250373" y="8488140"/>
                </a:cubicBezTo>
                <a:cubicBezTo>
                  <a:pt x="8250434" y="8486140"/>
                  <a:pt x="8249979" y="8484141"/>
                  <a:pt x="8249131" y="8482324"/>
                </a:cubicBezTo>
                <a:cubicBezTo>
                  <a:pt x="8252674" y="8480870"/>
                  <a:pt x="8255430" y="8477932"/>
                  <a:pt x="8256096" y="8473570"/>
                </a:cubicBezTo>
                <a:cubicBezTo>
                  <a:pt x="8256459" y="8471177"/>
                  <a:pt x="8255733" y="8468542"/>
                  <a:pt x="8254521" y="8466239"/>
                </a:cubicBezTo>
                <a:cubicBezTo>
                  <a:pt x="8258307" y="8464967"/>
                  <a:pt x="8261547" y="8462272"/>
                  <a:pt x="8262426" y="8458122"/>
                </a:cubicBezTo>
                <a:cubicBezTo>
                  <a:pt x="8263758" y="8451852"/>
                  <a:pt x="8260366" y="8444795"/>
                  <a:pt x="8253704" y="8443310"/>
                </a:cubicBezTo>
                <a:lnTo>
                  <a:pt x="8248435" y="8442129"/>
                </a:lnTo>
                <a:cubicBezTo>
                  <a:pt x="8242226" y="8440736"/>
                  <a:pt x="8235020" y="8444249"/>
                  <a:pt x="8233626" y="8450852"/>
                </a:cubicBezTo>
                <a:cubicBezTo>
                  <a:pt x="8232900" y="8454366"/>
                  <a:pt x="8233747" y="8458031"/>
                  <a:pt x="8235716" y="8460939"/>
                </a:cubicBezTo>
                <a:cubicBezTo>
                  <a:pt x="8231718" y="8462242"/>
                  <a:pt x="8228508" y="8465210"/>
                  <a:pt x="8227782" y="8469935"/>
                </a:cubicBezTo>
                <a:cubicBezTo>
                  <a:pt x="8227751" y="8470177"/>
                  <a:pt x="8227782" y="8470419"/>
                  <a:pt x="8227751" y="8470663"/>
                </a:cubicBezTo>
                <a:cubicBezTo>
                  <a:pt x="8225540" y="8470965"/>
                  <a:pt x="8223481" y="8471904"/>
                  <a:pt x="8221664" y="8473237"/>
                </a:cubicBezTo>
                <a:cubicBezTo>
                  <a:pt x="8219969" y="8469390"/>
                  <a:pt x="8216516" y="8466300"/>
                  <a:pt x="8212064" y="8466179"/>
                </a:cubicBezTo>
                <a:cubicBezTo>
                  <a:pt x="8205917" y="8465997"/>
                  <a:pt x="8199830" y="8470450"/>
                  <a:pt x="8199557" y="8476993"/>
                </a:cubicBezTo>
                <a:lnTo>
                  <a:pt x="8199346" y="8482172"/>
                </a:lnTo>
                <a:cubicBezTo>
                  <a:pt x="8199104" y="8488261"/>
                  <a:pt x="8203706" y="8494500"/>
                  <a:pt x="8210157" y="8494682"/>
                </a:cubicBezTo>
                <a:cubicBezTo>
                  <a:pt x="8210792" y="8494712"/>
                  <a:pt x="8211338" y="8494379"/>
                  <a:pt x="8211974" y="8494289"/>
                </a:cubicBezTo>
                <a:cubicBezTo>
                  <a:pt x="8213548" y="8496590"/>
                  <a:pt x="8215880" y="8498498"/>
                  <a:pt x="8219302" y="8499255"/>
                </a:cubicBezTo>
                <a:cubicBezTo>
                  <a:pt x="8223178" y="8500134"/>
                  <a:pt x="8226328" y="8499195"/>
                  <a:pt x="8228630" y="8497317"/>
                </a:cubicBezTo>
                <a:cubicBezTo>
                  <a:pt x="8229871" y="8497953"/>
                  <a:pt x="8231113" y="8498650"/>
                  <a:pt x="8232627" y="8498711"/>
                </a:cubicBezTo>
                <a:lnTo>
                  <a:pt x="8235413" y="8498801"/>
                </a:lnTo>
                <a:cubicBezTo>
                  <a:pt x="8235322" y="8499316"/>
                  <a:pt x="8235080" y="8499680"/>
                  <a:pt x="8235080" y="8500225"/>
                </a:cubicBezTo>
                <a:cubicBezTo>
                  <a:pt x="8234899" y="8505102"/>
                  <a:pt x="8237321" y="8508191"/>
                  <a:pt x="8240622" y="8509857"/>
                </a:cubicBezTo>
                <a:cubicBezTo>
                  <a:pt x="8240409" y="8510251"/>
                  <a:pt x="8240167" y="8510645"/>
                  <a:pt x="8239956" y="8511038"/>
                </a:cubicBezTo>
                <a:cubicBezTo>
                  <a:pt x="8219272" y="8545933"/>
                  <a:pt x="8197589" y="8579978"/>
                  <a:pt x="8175452" y="8613601"/>
                </a:cubicBezTo>
                <a:cubicBezTo>
                  <a:pt x="8170818" y="8620628"/>
                  <a:pt x="8166186" y="8627655"/>
                  <a:pt x="8161461" y="8634651"/>
                </a:cubicBezTo>
                <a:cubicBezTo>
                  <a:pt x="8165852" y="8628018"/>
                  <a:pt x="8170274" y="8621415"/>
                  <a:pt x="8174665" y="8614782"/>
                </a:cubicBezTo>
                <a:cubicBezTo>
                  <a:pt x="8171970" y="8610662"/>
                  <a:pt x="8166942" y="8608724"/>
                  <a:pt x="8161916" y="8609753"/>
                </a:cubicBezTo>
                <a:lnTo>
                  <a:pt x="8151770" y="8611904"/>
                </a:lnTo>
                <a:cubicBezTo>
                  <a:pt x="8149439" y="8612389"/>
                  <a:pt x="8147652" y="8613843"/>
                  <a:pt x="8146199" y="8615660"/>
                </a:cubicBezTo>
                <a:cubicBezTo>
                  <a:pt x="8142080" y="8614873"/>
                  <a:pt x="8137840" y="8615902"/>
                  <a:pt x="8134933" y="8619567"/>
                </a:cubicBezTo>
                <a:cubicBezTo>
                  <a:pt x="8131299" y="8624172"/>
                  <a:pt x="8131541" y="8632532"/>
                  <a:pt x="8136872" y="8635984"/>
                </a:cubicBezTo>
                <a:lnTo>
                  <a:pt x="8143018" y="8639983"/>
                </a:lnTo>
                <a:cubicBezTo>
                  <a:pt x="8143261" y="8640134"/>
                  <a:pt x="8143504" y="8640164"/>
                  <a:pt x="8143746" y="8640316"/>
                </a:cubicBezTo>
                <a:cubicBezTo>
                  <a:pt x="8142262" y="8643860"/>
                  <a:pt x="8142292" y="8648131"/>
                  <a:pt x="8144261" y="8651311"/>
                </a:cubicBezTo>
                <a:cubicBezTo>
                  <a:pt x="8145138" y="8652735"/>
                  <a:pt x="8146471" y="8653401"/>
                  <a:pt x="8147773" y="8654128"/>
                </a:cubicBezTo>
                <a:cubicBezTo>
                  <a:pt x="8147076" y="8655128"/>
                  <a:pt x="8146350" y="8656097"/>
                  <a:pt x="8145684" y="8657127"/>
                </a:cubicBezTo>
                <a:cubicBezTo>
                  <a:pt x="8138446" y="8656127"/>
                  <a:pt x="8129816" y="8661671"/>
                  <a:pt x="8131814" y="8671151"/>
                </a:cubicBezTo>
                <a:cubicBezTo>
                  <a:pt x="8132117" y="8672544"/>
                  <a:pt x="8132722" y="8673635"/>
                  <a:pt x="8133329" y="8674634"/>
                </a:cubicBezTo>
                <a:cubicBezTo>
                  <a:pt x="8131602" y="8677088"/>
                  <a:pt x="8129876" y="8679542"/>
                  <a:pt x="8128149" y="8681995"/>
                </a:cubicBezTo>
                <a:cubicBezTo>
                  <a:pt x="8123456" y="8683661"/>
                  <a:pt x="8121487" y="8687629"/>
                  <a:pt x="8121064" y="8692051"/>
                </a:cubicBezTo>
                <a:cubicBezTo>
                  <a:pt x="8111282" y="8705802"/>
                  <a:pt x="8101955" y="8719948"/>
                  <a:pt x="8091901" y="8733458"/>
                </a:cubicBezTo>
                <a:cubicBezTo>
                  <a:pt x="8091507" y="8733973"/>
                  <a:pt x="8091113" y="8734457"/>
                  <a:pt x="8090720" y="8735003"/>
                </a:cubicBezTo>
                <a:cubicBezTo>
                  <a:pt x="8088540" y="8737940"/>
                  <a:pt x="8086177" y="8740697"/>
                  <a:pt x="8083967" y="8743635"/>
                </a:cubicBezTo>
                <a:cubicBezTo>
                  <a:pt x="8084270" y="8743211"/>
                  <a:pt x="8084633" y="8742817"/>
                  <a:pt x="8084724" y="8742302"/>
                </a:cubicBezTo>
                <a:cubicBezTo>
                  <a:pt x="8085087" y="8741909"/>
                  <a:pt x="8085511" y="8741545"/>
                  <a:pt x="8085844" y="8741090"/>
                </a:cubicBezTo>
                <a:cubicBezTo>
                  <a:pt x="8089357" y="8736365"/>
                  <a:pt x="8088782" y="8730853"/>
                  <a:pt x="8087328" y="8725521"/>
                </a:cubicBezTo>
                <a:cubicBezTo>
                  <a:pt x="8085723" y="8719615"/>
                  <a:pt x="8077335" y="8716677"/>
                  <a:pt x="8072096" y="8719130"/>
                </a:cubicBezTo>
                <a:cubicBezTo>
                  <a:pt x="8068401" y="8720826"/>
                  <a:pt x="8066402" y="8723613"/>
                  <a:pt x="8065615" y="8726885"/>
                </a:cubicBezTo>
                <a:cubicBezTo>
                  <a:pt x="8062344" y="8729307"/>
                  <a:pt x="8060194" y="8733245"/>
                  <a:pt x="8060891" y="8737486"/>
                </a:cubicBezTo>
                <a:cubicBezTo>
                  <a:pt x="8061133" y="8738879"/>
                  <a:pt x="8061618" y="8740243"/>
                  <a:pt x="8062284" y="8741484"/>
                </a:cubicBezTo>
                <a:cubicBezTo>
                  <a:pt x="8062223" y="8742606"/>
                  <a:pt x="8062253" y="8743726"/>
                  <a:pt x="8062495" y="8744968"/>
                </a:cubicBezTo>
                <a:cubicBezTo>
                  <a:pt x="8064343" y="8753752"/>
                  <a:pt x="8072822" y="8754145"/>
                  <a:pt x="8078818" y="8750238"/>
                </a:cubicBezTo>
                <a:cubicBezTo>
                  <a:pt x="8072126" y="8759083"/>
                  <a:pt x="8065130" y="8767625"/>
                  <a:pt x="8058316" y="8776379"/>
                </a:cubicBezTo>
                <a:cubicBezTo>
                  <a:pt x="8057014" y="8776196"/>
                  <a:pt x="8055682" y="8776075"/>
                  <a:pt x="8054319" y="8776379"/>
                </a:cubicBezTo>
                <a:lnTo>
                  <a:pt x="8049232" y="8777439"/>
                </a:lnTo>
                <a:cubicBezTo>
                  <a:pt x="8043054" y="8778741"/>
                  <a:pt x="8038966" y="8785223"/>
                  <a:pt x="8040328" y="8791372"/>
                </a:cubicBezTo>
                <a:cubicBezTo>
                  <a:pt x="8040722" y="8793220"/>
                  <a:pt x="8041813" y="8794613"/>
                  <a:pt x="8042994" y="8795946"/>
                </a:cubicBezTo>
                <a:cubicBezTo>
                  <a:pt x="8034090" y="8807183"/>
                  <a:pt x="8025520" y="8818724"/>
                  <a:pt x="8016435" y="8829810"/>
                </a:cubicBezTo>
                <a:cubicBezTo>
                  <a:pt x="8013346" y="8833596"/>
                  <a:pt x="8010258" y="8837352"/>
                  <a:pt x="8007138" y="8841138"/>
                </a:cubicBezTo>
                <a:cubicBezTo>
                  <a:pt x="8006532" y="8841592"/>
                  <a:pt x="8005714" y="8841744"/>
                  <a:pt x="8005200" y="8842259"/>
                </a:cubicBezTo>
                <a:cubicBezTo>
                  <a:pt x="8002050" y="8835777"/>
                  <a:pt x="7997569" y="8828629"/>
                  <a:pt x="7990573" y="8826024"/>
                </a:cubicBezTo>
                <a:cubicBezTo>
                  <a:pt x="7989756" y="8825479"/>
                  <a:pt x="7988907" y="8824964"/>
                  <a:pt x="7987999" y="8824570"/>
                </a:cubicBezTo>
                <a:cubicBezTo>
                  <a:pt x="7983517" y="8822631"/>
                  <a:pt x="7978400" y="8823328"/>
                  <a:pt x="7974795" y="8826841"/>
                </a:cubicBezTo>
                <a:cubicBezTo>
                  <a:pt x="7971223" y="8830356"/>
                  <a:pt x="7971252" y="8834414"/>
                  <a:pt x="7971707" y="8839018"/>
                </a:cubicBezTo>
                <a:cubicBezTo>
                  <a:pt x="7971344" y="8835414"/>
                  <a:pt x="7971646" y="8839412"/>
                  <a:pt x="7971646" y="8840139"/>
                </a:cubicBezTo>
                <a:cubicBezTo>
                  <a:pt x="7971646" y="8841077"/>
                  <a:pt x="7971555" y="8842017"/>
                  <a:pt x="7971555" y="8842956"/>
                </a:cubicBezTo>
                <a:cubicBezTo>
                  <a:pt x="7971555" y="8843107"/>
                  <a:pt x="7971525" y="8843198"/>
                  <a:pt x="7971525" y="8843319"/>
                </a:cubicBezTo>
                <a:cubicBezTo>
                  <a:pt x="7971465" y="8843622"/>
                  <a:pt x="7971404" y="8843925"/>
                  <a:pt x="7971313" y="8844228"/>
                </a:cubicBezTo>
                <a:cubicBezTo>
                  <a:pt x="7967376" y="8848559"/>
                  <a:pt x="7967679" y="8855799"/>
                  <a:pt x="7971707" y="8859949"/>
                </a:cubicBezTo>
                <a:cubicBezTo>
                  <a:pt x="7976280" y="8864643"/>
                  <a:pt x="7983517" y="8864340"/>
                  <a:pt x="7988241" y="8860130"/>
                </a:cubicBezTo>
                <a:cubicBezTo>
                  <a:pt x="7988725" y="8859676"/>
                  <a:pt x="7989090" y="8859130"/>
                  <a:pt x="7989513" y="8858677"/>
                </a:cubicBezTo>
                <a:cubicBezTo>
                  <a:pt x="7990150" y="8859009"/>
                  <a:pt x="7990906" y="8859130"/>
                  <a:pt x="7991633" y="8859282"/>
                </a:cubicBezTo>
                <a:cubicBezTo>
                  <a:pt x="7981216" y="8871640"/>
                  <a:pt x="7970495" y="8883726"/>
                  <a:pt x="7959836" y="8895902"/>
                </a:cubicBezTo>
                <a:cubicBezTo>
                  <a:pt x="7958442" y="8890208"/>
                  <a:pt x="7951205" y="8886906"/>
                  <a:pt x="7945935" y="8888239"/>
                </a:cubicBezTo>
                <a:cubicBezTo>
                  <a:pt x="7939092" y="8889966"/>
                  <a:pt x="7936639" y="8896205"/>
                  <a:pt x="7937366" y="8902566"/>
                </a:cubicBezTo>
                <a:lnTo>
                  <a:pt x="7937941" y="8907777"/>
                </a:lnTo>
                <a:cubicBezTo>
                  <a:pt x="7938032" y="8908563"/>
                  <a:pt x="7938244" y="8909321"/>
                  <a:pt x="7938547" y="8910017"/>
                </a:cubicBezTo>
                <a:cubicBezTo>
                  <a:pt x="7936123" y="8907170"/>
                  <a:pt x="7932520" y="8905383"/>
                  <a:pt x="7928644" y="8905929"/>
                </a:cubicBezTo>
                <a:cubicBezTo>
                  <a:pt x="7926434" y="8906231"/>
                  <a:pt x="7924525" y="8907231"/>
                  <a:pt x="7922800" y="8908503"/>
                </a:cubicBezTo>
                <a:cubicBezTo>
                  <a:pt x="7920528" y="8906807"/>
                  <a:pt x="7917742" y="8906019"/>
                  <a:pt x="7914835" y="8906292"/>
                </a:cubicBezTo>
                <a:cubicBezTo>
                  <a:pt x="7915531" y="8899507"/>
                  <a:pt x="7911050" y="8892086"/>
                  <a:pt x="7902298" y="8893055"/>
                </a:cubicBezTo>
                <a:cubicBezTo>
                  <a:pt x="7900602" y="8893237"/>
                  <a:pt x="7899572" y="8894115"/>
                  <a:pt x="7898300" y="8894782"/>
                </a:cubicBezTo>
                <a:cubicBezTo>
                  <a:pt x="7896302" y="8892419"/>
                  <a:pt x="7893606" y="8890753"/>
                  <a:pt x="7890335" y="8890965"/>
                </a:cubicBezTo>
                <a:cubicBezTo>
                  <a:pt x="7894545" y="8888694"/>
                  <a:pt x="7897240" y="8883847"/>
                  <a:pt x="7896604" y="8879001"/>
                </a:cubicBezTo>
                <a:cubicBezTo>
                  <a:pt x="7895757" y="8872549"/>
                  <a:pt x="7889700" y="8868157"/>
                  <a:pt x="7883340" y="8868884"/>
                </a:cubicBezTo>
                <a:lnTo>
                  <a:pt x="7878132" y="8869459"/>
                </a:lnTo>
                <a:cubicBezTo>
                  <a:pt x="7871802" y="8870156"/>
                  <a:pt x="7867169" y="8876517"/>
                  <a:pt x="7868017" y="8882726"/>
                </a:cubicBezTo>
                <a:cubicBezTo>
                  <a:pt x="7868895" y="8889178"/>
                  <a:pt x="7874952" y="8893570"/>
                  <a:pt x="7881281" y="8892843"/>
                </a:cubicBezTo>
                <a:lnTo>
                  <a:pt x="7882856" y="8892661"/>
                </a:lnTo>
                <a:cubicBezTo>
                  <a:pt x="7881251" y="8893358"/>
                  <a:pt x="7879676" y="8894176"/>
                  <a:pt x="7878374" y="8895781"/>
                </a:cubicBezTo>
                <a:cubicBezTo>
                  <a:pt x="7874164" y="8901021"/>
                  <a:pt x="7875103" y="8908413"/>
                  <a:pt x="7880221" y="8912622"/>
                </a:cubicBezTo>
                <a:cubicBezTo>
                  <a:pt x="7883734" y="8915530"/>
                  <a:pt x="7888367" y="8916530"/>
                  <a:pt x="7892638" y="8917772"/>
                </a:cubicBezTo>
                <a:cubicBezTo>
                  <a:pt x="7893091" y="8917893"/>
                  <a:pt x="7893576" y="8917863"/>
                  <a:pt x="7894061" y="8917893"/>
                </a:cubicBezTo>
                <a:cubicBezTo>
                  <a:pt x="7892638" y="8921891"/>
                  <a:pt x="7892334" y="8926132"/>
                  <a:pt x="7894727" y="8929131"/>
                </a:cubicBezTo>
                <a:cubicBezTo>
                  <a:pt x="7889367" y="8932947"/>
                  <a:pt x="7884582" y="8937975"/>
                  <a:pt x="7884460" y="8943579"/>
                </a:cubicBezTo>
                <a:cubicBezTo>
                  <a:pt x="7884400" y="8947002"/>
                  <a:pt x="7885127" y="8950788"/>
                  <a:pt x="7886398" y="8954392"/>
                </a:cubicBezTo>
                <a:cubicBezTo>
                  <a:pt x="7884794" y="8957513"/>
                  <a:pt x="7884400" y="8961238"/>
                  <a:pt x="7886005" y="8964479"/>
                </a:cubicBezTo>
                <a:cubicBezTo>
                  <a:pt x="7887307" y="8967175"/>
                  <a:pt x="7889336" y="8969265"/>
                  <a:pt x="7891395" y="8971325"/>
                </a:cubicBezTo>
                <a:cubicBezTo>
                  <a:pt x="7887065" y="8975898"/>
                  <a:pt x="7882674" y="8980442"/>
                  <a:pt x="7878313" y="8984985"/>
                </a:cubicBezTo>
                <a:lnTo>
                  <a:pt x="7878040" y="8983773"/>
                </a:lnTo>
                <a:cubicBezTo>
                  <a:pt x="7876738" y="8977595"/>
                  <a:pt x="7870046" y="8973657"/>
                  <a:pt x="7863989" y="8975050"/>
                </a:cubicBezTo>
                <a:cubicBezTo>
                  <a:pt x="7857721" y="8976504"/>
                  <a:pt x="7853966" y="8982895"/>
                  <a:pt x="7855268" y="8989105"/>
                </a:cubicBezTo>
                <a:lnTo>
                  <a:pt x="7855843" y="8991770"/>
                </a:lnTo>
                <a:lnTo>
                  <a:pt x="7853511" y="8992012"/>
                </a:lnTo>
                <a:cubicBezTo>
                  <a:pt x="7847363" y="8992709"/>
                  <a:pt x="7842821" y="9000100"/>
                  <a:pt x="7844275" y="9005885"/>
                </a:cubicBezTo>
                <a:cubicBezTo>
                  <a:pt x="7845244" y="9009793"/>
                  <a:pt x="7847849" y="9012065"/>
                  <a:pt x="7850998" y="9013488"/>
                </a:cubicBezTo>
                <a:cubicBezTo>
                  <a:pt x="7845911" y="9018637"/>
                  <a:pt x="7841095" y="9024090"/>
                  <a:pt x="7835947" y="9029208"/>
                </a:cubicBezTo>
                <a:cubicBezTo>
                  <a:pt x="7833646" y="9031511"/>
                  <a:pt x="7831374" y="9033843"/>
                  <a:pt x="7829073" y="9036145"/>
                </a:cubicBezTo>
                <a:cubicBezTo>
                  <a:pt x="7828830" y="9036387"/>
                  <a:pt x="7828588" y="9036599"/>
                  <a:pt x="7828376" y="9036811"/>
                </a:cubicBezTo>
                <a:cubicBezTo>
                  <a:pt x="7826619" y="9036509"/>
                  <a:pt x="7824803" y="9036266"/>
                  <a:pt x="7823168" y="9036781"/>
                </a:cubicBezTo>
                <a:cubicBezTo>
                  <a:pt x="7817595" y="9038447"/>
                  <a:pt x="7815506" y="9043566"/>
                  <a:pt x="7815718" y="9048867"/>
                </a:cubicBezTo>
                <a:cubicBezTo>
                  <a:pt x="7808178" y="9056288"/>
                  <a:pt x="7800365" y="9063405"/>
                  <a:pt x="7792733" y="9070736"/>
                </a:cubicBezTo>
                <a:cubicBezTo>
                  <a:pt x="7791068" y="9070433"/>
                  <a:pt x="7789401" y="9070221"/>
                  <a:pt x="7787887" y="9070736"/>
                </a:cubicBezTo>
                <a:cubicBezTo>
                  <a:pt x="7782558" y="9072614"/>
                  <a:pt x="7780468" y="9077218"/>
                  <a:pt x="7780499" y="9082367"/>
                </a:cubicBezTo>
                <a:cubicBezTo>
                  <a:pt x="7777530" y="9085185"/>
                  <a:pt x="7774593" y="9088032"/>
                  <a:pt x="7771595" y="9090848"/>
                </a:cubicBezTo>
                <a:cubicBezTo>
                  <a:pt x="7770142" y="9085457"/>
                  <a:pt x="7765417" y="9081034"/>
                  <a:pt x="7759482" y="9081701"/>
                </a:cubicBezTo>
                <a:lnTo>
                  <a:pt x="7754274" y="9082307"/>
                </a:lnTo>
                <a:cubicBezTo>
                  <a:pt x="7748155" y="9082974"/>
                  <a:pt x="7742614" y="9088516"/>
                  <a:pt x="7743432" y="9094968"/>
                </a:cubicBezTo>
                <a:cubicBezTo>
                  <a:pt x="7744189" y="9101056"/>
                  <a:pt x="7749428" y="9106387"/>
                  <a:pt x="7755878" y="9105782"/>
                </a:cubicBezTo>
                <a:cubicBezTo>
                  <a:pt x="7740615" y="9119897"/>
                  <a:pt x="7725141" y="9133799"/>
                  <a:pt x="7709575" y="9147582"/>
                </a:cubicBezTo>
                <a:cubicBezTo>
                  <a:pt x="7707789" y="9146522"/>
                  <a:pt x="7705759" y="9145765"/>
                  <a:pt x="7703095" y="9146067"/>
                </a:cubicBezTo>
                <a:cubicBezTo>
                  <a:pt x="7694524" y="9147036"/>
                  <a:pt x="7691829" y="9154972"/>
                  <a:pt x="7693677" y="9161394"/>
                </a:cubicBezTo>
                <a:cubicBezTo>
                  <a:pt x="7687923" y="9166422"/>
                  <a:pt x="7682169" y="9171450"/>
                  <a:pt x="7676355" y="9176418"/>
                </a:cubicBezTo>
                <a:cubicBezTo>
                  <a:pt x="7673962" y="9177417"/>
                  <a:pt x="7672176" y="9178932"/>
                  <a:pt x="7671085" y="9180992"/>
                </a:cubicBezTo>
                <a:cubicBezTo>
                  <a:pt x="7651674" y="9197591"/>
                  <a:pt x="7632141" y="9214068"/>
                  <a:pt x="7612275" y="9230182"/>
                </a:cubicBezTo>
                <a:cubicBezTo>
                  <a:pt x="7607854" y="9230424"/>
                  <a:pt x="7604099" y="9233786"/>
                  <a:pt x="7602463" y="9237966"/>
                </a:cubicBezTo>
                <a:cubicBezTo>
                  <a:pt x="7591531" y="9246781"/>
                  <a:pt x="7580417" y="9255383"/>
                  <a:pt x="7569455" y="9264168"/>
                </a:cubicBezTo>
                <a:cubicBezTo>
                  <a:pt x="7557553" y="9273679"/>
                  <a:pt x="7545803" y="9283341"/>
                  <a:pt x="7533660" y="9292549"/>
                </a:cubicBezTo>
                <a:cubicBezTo>
                  <a:pt x="7533448" y="9292398"/>
                  <a:pt x="7533236" y="9292247"/>
                  <a:pt x="7533024" y="9292095"/>
                </a:cubicBezTo>
                <a:cubicBezTo>
                  <a:pt x="7532085" y="9291429"/>
                  <a:pt x="7531116" y="9290732"/>
                  <a:pt x="7530147" y="9290065"/>
                </a:cubicBezTo>
                <a:cubicBezTo>
                  <a:pt x="7531843" y="9286128"/>
                  <a:pt x="7531298" y="9281705"/>
                  <a:pt x="7529329" y="9278252"/>
                </a:cubicBezTo>
                <a:cubicBezTo>
                  <a:pt x="7530571" y="9278495"/>
                  <a:pt x="7531813" y="9278767"/>
                  <a:pt x="7533236" y="9278585"/>
                </a:cubicBezTo>
                <a:cubicBezTo>
                  <a:pt x="7548317" y="9276889"/>
                  <a:pt x="7544350" y="9253627"/>
                  <a:pt x="7529269" y="9255323"/>
                </a:cubicBezTo>
                <a:cubicBezTo>
                  <a:pt x="7519851" y="9256383"/>
                  <a:pt x="7517852" y="9265864"/>
                  <a:pt x="7521365" y="9272407"/>
                </a:cubicBezTo>
                <a:cubicBezTo>
                  <a:pt x="7518942" y="9272104"/>
                  <a:pt x="7516307" y="9272679"/>
                  <a:pt x="7513764" y="9274920"/>
                </a:cubicBezTo>
                <a:cubicBezTo>
                  <a:pt x="7512976" y="9275617"/>
                  <a:pt x="7512583" y="9276435"/>
                  <a:pt x="7512007" y="9277223"/>
                </a:cubicBezTo>
                <a:cubicBezTo>
                  <a:pt x="7507859" y="9274103"/>
                  <a:pt x="7503861" y="9270801"/>
                  <a:pt x="7499803" y="9267560"/>
                </a:cubicBezTo>
                <a:cubicBezTo>
                  <a:pt x="7499319" y="9265712"/>
                  <a:pt x="7498501" y="9263895"/>
                  <a:pt x="7496926" y="9262380"/>
                </a:cubicBezTo>
                <a:cubicBezTo>
                  <a:pt x="7495049" y="9260533"/>
                  <a:pt x="7492293" y="9259503"/>
                  <a:pt x="7489476" y="9259231"/>
                </a:cubicBezTo>
                <a:cubicBezTo>
                  <a:pt x="7469944" y="9242722"/>
                  <a:pt x="7451744" y="9224640"/>
                  <a:pt x="7435058" y="9204981"/>
                </a:cubicBezTo>
                <a:cubicBezTo>
                  <a:pt x="7435118" y="9204012"/>
                  <a:pt x="7435633" y="9203194"/>
                  <a:pt x="7435512" y="9202194"/>
                </a:cubicBezTo>
                <a:lnTo>
                  <a:pt x="7434937" y="9196984"/>
                </a:lnTo>
                <a:cubicBezTo>
                  <a:pt x="7434846" y="9196197"/>
                  <a:pt x="7434634" y="9195440"/>
                  <a:pt x="7434331" y="9194743"/>
                </a:cubicBezTo>
                <a:cubicBezTo>
                  <a:pt x="7436753" y="9197591"/>
                  <a:pt x="7440357" y="9199377"/>
                  <a:pt x="7444234" y="9198832"/>
                </a:cubicBezTo>
                <a:cubicBezTo>
                  <a:pt x="7450230" y="9198014"/>
                  <a:pt x="7455196" y="9192956"/>
                  <a:pt x="7454924" y="9186716"/>
                </a:cubicBezTo>
                <a:cubicBezTo>
                  <a:pt x="7455984" y="9186534"/>
                  <a:pt x="7457013" y="9186140"/>
                  <a:pt x="7458013" y="9185656"/>
                </a:cubicBezTo>
                <a:cubicBezTo>
                  <a:pt x="7458013" y="9191472"/>
                  <a:pt x="7461616" y="9196803"/>
                  <a:pt x="7469066" y="9195985"/>
                </a:cubicBezTo>
                <a:cubicBezTo>
                  <a:pt x="7479968" y="9194743"/>
                  <a:pt x="7483147" y="9181810"/>
                  <a:pt x="7478181" y="9175600"/>
                </a:cubicBezTo>
                <a:cubicBezTo>
                  <a:pt x="7483541" y="9171783"/>
                  <a:pt x="7488326" y="9166755"/>
                  <a:pt x="7488447" y="9161152"/>
                </a:cubicBezTo>
                <a:cubicBezTo>
                  <a:pt x="7488629" y="9153155"/>
                  <a:pt x="7485055" y="9142947"/>
                  <a:pt x="7478090" y="9138494"/>
                </a:cubicBezTo>
                <a:cubicBezTo>
                  <a:pt x="7482905" y="9131256"/>
                  <a:pt x="7478574" y="9118443"/>
                  <a:pt x="7467249" y="9119715"/>
                </a:cubicBezTo>
                <a:cubicBezTo>
                  <a:pt x="7457922" y="9120775"/>
                  <a:pt x="7455408" y="9130105"/>
                  <a:pt x="7458406" y="9136707"/>
                </a:cubicBezTo>
                <a:cubicBezTo>
                  <a:pt x="7458255" y="9136738"/>
                  <a:pt x="7458073" y="9136738"/>
                  <a:pt x="7457922" y="9136768"/>
                </a:cubicBezTo>
                <a:cubicBezTo>
                  <a:pt x="7455408" y="9133709"/>
                  <a:pt x="7451532" y="9132013"/>
                  <a:pt x="7447201" y="9132497"/>
                </a:cubicBezTo>
                <a:lnTo>
                  <a:pt x="7436784" y="9133678"/>
                </a:lnTo>
                <a:cubicBezTo>
                  <a:pt x="7430636" y="9134345"/>
                  <a:pt x="7425640" y="9140978"/>
                  <a:pt x="7426820" y="9147067"/>
                </a:cubicBezTo>
                <a:cubicBezTo>
                  <a:pt x="7427214" y="9149036"/>
                  <a:pt x="7428032" y="9150762"/>
                  <a:pt x="7429092" y="9152216"/>
                </a:cubicBezTo>
                <a:cubicBezTo>
                  <a:pt x="7427184" y="9155124"/>
                  <a:pt x="7425973" y="9158516"/>
                  <a:pt x="7425670" y="9162424"/>
                </a:cubicBezTo>
                <a:cubicBezTo>
                  <a:pt x="7425246" y="9168542"/>
                  <a:pt x="7427638" y="9173782"/>
                  <a:pt x="7431515" y="9177720"/>
                </a:cubicBezTo>
                <a:cubicBezTo>
                  <a:pt x="7430879" y="9179295"/>
                  <a:pt x="7430576" y="9181052"/>
                  <a:pt x="7430788" y="9182899"/>
                </a:cubicBezTo>
                <a:lnTo>
                  <a:pt x="7431363" y="9188109"/>
                </a:lnTo>
                <a:cubicBezTo>
                  <a:pt x="7431515" y="9189533"/>
                  <a:pt x="7431999" y="9190927"/>
                  <a:pt x="7432635" y="9192199"/>
                </a:cubicBezTo>
                <a:cubicBezTo>
                  <a:pt x="7429970" y="9189231"/>
                  <a:pt x="7425549" y="9187928"/>
                  <a:pt x="7421793" y="9188412"/>
                </a:cubicBezTo>
                <a:cubicBezTo>
                  <a:pt x="7411195" y="9174691"/>
                  <a:pt x="7401353" y="9160243"/>
                  <a:pt x="7392237" y="9145129"/>
                </a:cubicBezTo>
                <a:cubicBezTo>
                  <a:pt x="7394660" y="9143220"/>
                  <a:pt x="7396205" y="9140888"/>
                  <a:pt x="7396628" y="9138283"/>
                </a:cubicBezTo>
                <a:cubicBezTo>
                  <a:pt x="7403714" y="9131498"/>
                  <a:pt x="7400716" y="9116595"/>
                  <a:pt x="7388543" y="9117988"/>
                </a:cubicBezTo>
                <a:cubicBezTo>
                  <a:pt x="7384364" y="9118473"/>
                  <a:pt x="7381820" y="9120836"/>
                  <a:pt x="7380124" y="9123683"/>
                </a:cubicBezTo>
                <a:cubicBezTo>
                  <a:pt x="7379488" y="9122441"/>
                  <a:pt x="7378822" y="9121230"/>
                  <a:pt x="7378156" y="9119987"/>
                </a:cubicBezTo>
                <a:cubicBezTo>
                  <a:pt x="7377822" y="9117200"/>
                  <a:pt x="7376611" y="9114929"/>
                  <a:pt x="7374522" y="9113142"/>
                </a:cubicBezTo>
                <a:cubicBezTo>
                  <a:pt x="7348841" y="9061467"/>
                  <a:pt x="7331641" y="9002554"/>
                  <a:pt x="7325160" y="8936370"/>
                </a:cubicBezTo>
                <a:cubicBezTo>
                  <a:pt x="7326614" y="8936945"/>
                  <a:pt x="7328188" y="8937249"/>
                  <a:pt x="7329884" y="8937187"/>
                </a:cubicBezTo>
                <a:cubicBezTo>
                  <a:pt x="7335910" y="8936915"/>
                  <a:pt x="7341876" y="8931251"/>
                  <a:pt x="7341180" y="8924890"/>
                </a:cubicBezTo>
                <a:lnTo>
                  <a:pt x="7339999" y="8914470"/>
                </a:lnTo>
                <a:cubicBezTo>
                  <a:pt x="7339302" y="8908140"/>
                  <a:pt x="7334366" y="8902900"/>
                  <a:pt x="7327704" y="8903203"/>
                </a:cubicBezTo>
                <a:cubicBezTo>
                  <a:pt x="7326038" y="8903263"/>
                  <a:pt x="7324403" y="8903839"/>
                  <a:pt x="7322889" y="8904626"/>
                </a:cubicBezTo>
                <a:cubicBezTo>
                  <a:pt x="7322192" y="8888967"/>
                  <a:pt x="7322283" y="8873578"/>
                  <a:pt x="7322858" y="8858404"/>
                </a:cubicBezTo>
                <a:cubicBezTo>
                  <a:pt x="7324797" y="8859100"/>
                  <a:pt x="7326674" y="8859949"/>
                  <a:pt x="7328976" y="8859676"/>
                </a:cubicBezTo>
                <a:lnTo>
                  <a:pt x="7334184" y="8859100"/>
                </a:lnTo>
                <a:cubicBezTo>
                  <a:pt x="7340332" y="8858404"/>
                  <a:pt x="7344874" y="8851013"/>
                  <a:pt x="7343421" y="8845197"/>
                </a:cubicBezTo>
                <a:cubicBezTo>
                  <a:pt x="7341785" y="8838534"/>
                  <a:pt x="7336122" y="8835201"/>
                  <a:pt x="7329521" y="8835959"/>
                </a:cubicBezTo>
                <a:lnTo>
                  <a:pt x="7324312" y="8836565"/>
                </a:lnTo>
                <a:cubicBezTo>
                  <a:pt x="7324221" y="8836565"/>
                  <a:pt x="7324160" y="8836625"/>
                  <a:pt x="7324070" y="8836655"/>
                </a:cubicBezTo>
                <a:cubicBezTo>
                  <a:pt x="7325402" y="8819026"/>
                  <a:pt x="7327522" y="8801731"/>
                  <a:pt x="7330490" y="8784799"/>
                </a:cubicBezTo>
                <a:cubicBezTo>
                  <a:pt x="7331762" y="8785132"/>
                  <a:pt x="7333155" y="8785375"/>
                  <a:pt x="7334760" y="8785192"/>
                </a:cubicBezTo>
                <a:cubicBezTo>
                  <a:pt x="7349144" y="8783588"/>
                  <a:pt x="7348478" y="8762112"/>
                  <a:pt x="7335093" y="8761779"/>
                </a:cubicBezTo>
                <a:cubicBezTo>
                  <a:pt x="7367738" y="8614479"/>
                  <a:pt x="7460708" y="8495591"/>
                  <a:pt x="7583294" y="8417200"/>
                </a:cubicBezTo>
                <a:cubicBezTo>
                  <a:pt x="7603644" y="8318970"/>
                  <a:pt x="7634836" y="8251151"/>
                  <a:pt x="7716752" y="8199174"/>
                </a:cubicBezTo>
                <a:cubicBezTo>
                  <a:pt x="7718024" y="8199143"/>
                  <a:pt x="7719266" y="8199507"/>
                  <a:pt x="7720568" y="8199356"/>
                </a:cubicBezTo>
                <a:cubicBezTo>
                  <a:pt x="7724868" y="8198780"/>
                  <a:pt x="7728442" y="8195326"/>
                  <a:pt x="7729925" y="8191238"/>
                </a:cubicBezTo>
                <a:cubicBezTo>
                  <a:pt x="7740131" y="8185362"/>
                  <a:pt x="7750851" y="8179607"/>
                  <a:pt x="7762571" y="8174124"/>
                </a:cubicBezTo>
                <a:cubicBezTo>
                  <a:pt x="7767174" y="8171943"/>
                  <a:pt x="7771837" y="8170065"/>
                  <a:pt x="7776501" y="8168035"/>
                </a:cubicBezTo>
                <a:cubicBezTo>
                  <a:pt x="7777198" y="8169308"/>
                  <a:pt x="7777833" y="8170640"/>
                  <a:pt x="7779014" y="8171731"/>
                </a:cubicBezTo>
                <a:lnTo>
                  <a:pt x="7782951" y="8175427"/>
                </a:lnTo>
                <a:cubicBezTo>
                  <a:pt x="7787615" y="8179788"/>
                  <a:pt x="7796428" y="8178395"/>
                  <a:pt x="7800001" y="8173367"/>
                </a:cubicBezTo>
                <a:cubicBezTo>
                  <a:pt x="7803513" y="8168429"/>
                  <a:pt x="7802969" y="8162917"/>
                  <a:pt x="7799668" y="8158464"/>
                </a:cubicBezTo>
                <a:cubicBezTo>
                  <a:pt x="7815294" y="8152467"/>
                  <a:pt x="7831011" y="8147135"/>
                  <a:pt x="7846910" y="8142683"/>
                </a:cubicBezTo>
                <a:cubicBezTo>
                  <a:pt x="7837401" y="8146984"/>
                  <a:pt x="7836856" y="8163855"/>
                  <a:pt x="7849787" y="8165703"/>
                </a:cubicBezTo>
                <a:cubicBezTo>
                  <a:pt x="7865291" y="8167914"/>
                  <a:pt x="7868925" y="8143894"/>
                  <a:pt x="7853451" y="8141683"/>
                </a:cubicBezTo>
                <a:cubicBezTo>
                  <a:pt x="7851967" y="8141471"/>
                  <a:pt x="7850725" y="8141683"/>
                  <a:pt x="7849453" y="8141925"/>
                </a:cubicBezTo>
                <a:cubicBezTo>
                  <a:pt x="7855479" y="8140290"/>
                  <a:pt x="7861597" y="8138957"/>
                  <a:pt x="7867684" y="8137503"/>
                </a:cubicBezTo>
                <a:cubicBezTo>
                  <a:pt x="7865261" y="8141168"/>
                  <a:pt x="7864413" y="8145712"/>
                  <a:pt x="7867018" y="8149862"/>
                </a:cubicBezTo>
                <a:cubicBezTo>
                  <a:pt x="7870227" y="8154951"/>
                  <a:pt x="7878071" y="8158403"/>
                  <a:pt x="7883583" y="8154405"/>
                </a:cubicBezTo>
                <a:cubicBezTo>
                  <a:pt x="7884218" y="8153951"/>
                  <a:pt x="7884824" y="8153618"/>
                  <a:pt x="7885460" y="8153254"/>
                </a:cubicBezTo>
                <a:cubicBezTo>
                  <a:pt x="7885490" y="8153254"/>
                  <a:pt x="7885521" y="8153254"/>
                  <a:pt x="7885551" y="8153254"/>
                </a:cubicBezTo>
                <a:cubicBezTo>
                  <a:pt x="7885611" y="8153284"/>
                  <a:pt x="7885703" y="8153284"/>
                  <a:pt x="7885763" y="8153315"/>
                </a:cubicBezTo>
                <a:cubicBezTo>
                  <a:pt x="7885854" y="8153376"/>
                  <a:pt x="7886156" y="8153527"/>
                  <a:pt x="7886732" y="8153829"/>
                </a:cubicBezTo>
                <a:cubicBezTo>
                  <a:pt x="7891789" y="8156616"/>
                  <a:pt x="7898058" y="8155344"/>
                  <a:pt x="7901783" y="8151134"/>
                </a:cubicBezTo>
                <a:cubicBezTo>
                  <a:pt x="7902025" y="8151164"/>
                  <a:pt x="7902298" y="8151315"/>
                  <a:pt x="7902540" y="8151315"/>
                </a:cubicBezTo>
                <a:cubicBezTo>
                  <a:pt x="7909777" y="8151437"/>
                  <a:pt x="7913956" y="8145863"/>
                  <a:pt x="7914865" y="8139351"/>
                </a:cubicBezTo>
                <a:lnTo>
                  <a:pt x="7915623" y="8134020"/>
                </a:lnTo>
                <a:cubicBezTo>
                  <a:pt x="7915894" y="8132112"/>
                  <a:pt x="7915380" y="8130355"/>
                  <a:pt x="7914532" y="8128720"/>
                </a:cubicBezTo>
                <a:cubicBezTo>
                  <a:pt x="7943029" y="8124811"/>
                  <a:pt x="7972100" y="8123176"/>
                  <a:pt x="8001869" y="8124115"/>
                </a:cubicBezTo>
                <a:cubicBezTo>
                  <a:pt x="8007531" y="8124297"/>
                  <a:pt x="8013134" y="8125084"/>
                  <a:pt x="8018797" y="8125448"/>
                </a:cubicBezTo>
                <a:cubicBezTo>
                  <a:pt x="8022219" y="8129840"/>
                  <a:pt x="8028912" y="8132233"/>
                  <a:pt x="8033879" y="8129113"/>
                </a:cubicBezTo>
                <a:lnTo>
                  <a:pt x="8037361" y="8126901"/>
                </a:lnTo>
                <a:cubicBezTo>
                  <a:pt x="8074821" y="8130628"/>
                  <a:pt x="8111888" y="8137837"/>
                  <a:pt x="8147894" y="8149044"/>
                </a:cubicBezTo>
                <a:cubicBezTo>
                  <a:pt x="8150499" y="8153708"/>
                  <a:pt x="8155889" y="8157101"/>
                  <a:pt x="8162097" y="8155768"/>
                </a:cubicBezTo>
                <a:cubicBezTo>
                  <a:pt x="8158252" y="8159281"/>
                  <a:pt x="8155254" y="8163553"/>
                  <a:pt x="8153921" y="8168702"/>
                </a:cubicBezTo>
                <a:cubicBezTo>
                  <a:pt x="8152346" y="8174851"/>
                  <a:pt x="8156828" y="8182090"/>
                  <a:pt x="8163127" y="8183211"/>
                </a:cubicBezTo>
                <a:cubicBezTo>
                  <a:pt x="8169789" y="8184392"/>
                  <a:pt x="8175936" y="8180575"/>
                  <a:pt x="8177632" y="8173972"/>
                </a:cubicBezTo>
                <a:cubicBezTo>
                  <a:pt x="8177693" y="8173790"/>
                  <a:pt x="8177724" y="8173669"/>
                  <a:pt x="8177753" y="8173518"/>
                </a:cubicBezTo>
                <a:cubicBezTo>
                  <a:pt x="8177784" y="8173458"/>
                  <a:pt x="8177814" y="8173427"/>
                  <a:pt x="8177814" y="8173397"/>
                </a:cubicBezTo>
                <a:cubicBezTo>
                  <a:pt x="8177874" y="8173337"/>
                  <a:pt x="8177874" y="8173367"/>
                  <a:pt x="8177935" y="8173306"/>
                </a:cubicBezTo>
                <a:cubicBezTo>
                  <a:pt x="8178602" y="8172852"/>
                  <a:pt x="8179298" y="8172488"/>
                  <a:pt x="8180025" y="8172155"/>
                </a:cubicBezTo>
                <a:cubicBezTo>
                  <a:pt x="8183599" y="8170368"/>
                  <a:pt x="8185143" y="8166400"/>
                  <a:pt x="8185203" y="8162402"/>
                </a:cubicBezTo>
                <a:cubicBezTo>
                  <a:pt x="8194863" y="8166127"/>
                  <a:pt x="8204343" y="8170246"/>
                  <a:pt x="8213790" y="8174457"/>
                </a:cubicBezTo>
                <a:cubicBezTo>
                  <a:pt x="8214154" y="8178031"/>
                  <a:pt x="8215759" y="8181393"/>
                  <a:pt x="8219393" y="8183272"/>
                </a:cubicBezTo>
                <a:cubicBezTo>
                  <a:pt x="8223149" y="8185210"/>
                  <a:pt x="8228417" y="8185149"/>
                  <a:pt x="8232203" y="8182847"/>
                </a:cubicBezTo>
                <a:cubicBezTo>
                  <a:pt x="8261396" y="8197084"/>
                  <a:pt x="8289377" y="8213652"/>
                  <a:pt x="8315966" y="8232251"/>
                </a:cubicBezTo>
                <a:cubicBezTo>
                  <a:pt x="8315936" y="8232462"/>
                  <a:pt x="8315754" y="8232674"/>
                  <a:pt x="8315724" y="8232887"/>
                </a:cubicBezTo>
                <a:cubicBezTo>
                  <a:pt x="8314786" y="8239883"/>
                  <a:pt x="8319782" y="8245062"/>
                  <a:pt x="8326171" y="8246517"/>
                </a:cubicBezTo>
                <a:lnTo>
                  <a:pt x="8331441" y="8247698"/>
                </a:lnTo>
                <a:cubicBezTo>
                  <a:pt x="8333167" y="8248092"/>
                  <a:pt x="8334893" y="8247880"/>
                  <a:pt x="8336498" y="8247335"/>
                </a:cubicBezTo>
                <a:cubicBezTo>
                  <a:pt x="8337800" y="8248334"/>
                  <a:pt x="8339072" y="8249394"/>
                  <a:pt x="8340405" y="8250424"/>
                </a:cubicBezTo>
                <a:cubicBezTo>
                  <a:pt x="8337498" y="8251394"/>
                  <a:pt x="8334954" y="8253241"/>
                  <a:pt x="8333500" y="8256543"/>
                </a:cubicBezTo>
                <a:cubicBezTo>
                  <a:pt x="8331168" y="8261965"/>
                  <a:pt x="8333531" y="8270658"/>
                  <a:pt x="8339859" y="8272505"/>
                </a:cubicBezTo>
                <a:cubicBezTo>
                  <a:pt x="8345432" y="8274111"/>
                  <a:pt x="8351216" y="8274838"/>
                  <a:pt x="8356213" y="8271112"/>
                </a:cubicBezTo>
                <a:cubicBezTo>
                  <a:pt x="8358181" y="8269779"/>
                  <a:pt x="8359514" y="8268114"/>
                  <a:pt x="8360604" y="8266296"/>
                </a:cubicBezTo>
                <a:close/>
                <a:moveTo>
                  <a:pt x="8271178" y="8251090"/>
                </a:moveTo>
                <a:cubicBezTo>
                  <a:pt x="8268634" y="8254634"/>
                  <a:pt x="8267846" y="8259178"/>
                  <a:pt x="8270118" y="8263540"/>
                </a:cubicBezTo>
                <a:cubicBezTo>
                  <a:pt x="8272934" y="8268932"/>
                  <a:pt x="8280959" y="8272294"/>
                  <a:pt x="8286501" y="8268719"/>
                </a:cubicBezTo>
                <a:cubicBezTo>
                  <a:pt x="8291891" y="8265236"/>
                  <a:pt x="8296403" y="8260511"/>
                  <a:pt x="8296827" y="8253726"/>
                </a:cubicBezTo>
                <a:cubicBezTo>
                  <a:pt x="8297221" y="8247517"/>
                  <a:pt x="8294496" y="8242398"/>
                  <a:pt x="8290801" y="8237703"/>
                </a:cubicBezTo>
                <a:cubicBezTo>
                  <a:pt x="8286743" y="8232553"/>
                  <a:pt x="8278234" y="8232705"/>
                  <a:pt x="8273631" y="8236915"/>
                </a:cubicBezTo>
                <a:cubicBezTo>
                  <a:pt x="8269390" y="8240761"/>
                  <a:pt x="8268967" y="8246305"/>
                  <a:pt x="8271178" y="8251090"/>
                </a:cubicBezTo>
                <a:close/>
                <a:moveTo>
                  <a:pt x="8230023" y="8235188"/>
                </a:moveTo>
                <a:cubicBezTo>
                  <a:pt x="8229417" y="8250212"/>
                  <a:pt x="8252766" y="8249121"/>
                  <a:pt x="8253371" y="8234159"/>
                </a:cubicBezTo>
                <a:cubicBezTo>
                  <a:pt x="8253976" y="8219165"/>
                  <a:pt x="8230628" y="8220225"/>
                  <a:pt x="8230023" y="8235188"/>
                </a:cubicBezTo>
                <a:close/>
                <a:moveTo>
                  <a:pt x="8212670" y="8205655"/>
                </a:moveTo>
                <a:cubicBezTo>
                  <a:pt x="8227146" y="8199719"/>
                  <a:pt x="8218121" y="8177153"/>
                  <a:pt x="8203646" y="8183090"/>
                </a:cubicBezTo>
                <a:cubicBezTo>
                  <a:pt x="8189171" y="8189027"/>
                  <a:pt x="8198195" y="8211562"/>
                  <a:pt x="8212670" y="8205655"/>
                </a:cubicBezTo>
                <a:close/>
                <a:moveTo>
                  <a:pt x="8172969" y="8268477"/>
                </a:moveTo>
                <a:cubicBezTo>
                  <a:pt x="8172121" y="8269022"/>
                  <a:pt x="8171243" y="8269568"/>
                  <a:pt x="8170395" y="8270113"/>
                </a:cubicBezTo>
                <a:cubicBezTo>
                  <a:pt x="8170304" y="8269779"/>
                  <a:pt x="8170395" y="8269447"/>
                  <a:pt x="8170244" y="8269113"/>
                </a:cubicBezTo>
                <a:lnTo>
                  <a:pt x="8168185" y="8264116"/>
                </a:lnTo>
                <a:cubicBezTo>
                  <a:pt x="8165701" y="8258027"/>
                  <a:pt x="8159312" y="8254271"/>
                  <a:pt x="8152800" y="8256482"/>
                </a:cubicBezTo>
                <a:cubicBezTo>
                  <a:pt x="8146895" y="8258451"/>
                  <a:pt x="8142655" y="8265781"/>
                  <a:pt x="8145169" y="8271869"/>
                </a:cubicBezTo>
                <a:lnTo>
                  <a:pt x="8147228" y="8276867"/>
                </a:lnTo>
                <a:cubicBezTo>
                  <a:pt x="8149348" y="8282047"/>
                  <a:pt x="8154345" y="8285167"/>
                  <a:pt x="8159796" y="8284713"/>
                </a:cubicBezTo>
                <a:cubicBezTo>
                  <a:pt x="8156677" y="8287226"/>
                  <a:pt x="8154647" y="8291376"/>
                  <a:pt x="8154950" y="8295071"/>
                </a:cubicBezTo>
                <a:cubicBezTo>
                  <a:pt x="8155556" y="8302008"/>
                  <a:pt x="8161280" y="8305461"/>
                  <a:pt x="8167609" y="8305703"/>
                </a:cubicBezTo>
                <a:lnTo>
                  <a:pt x="8172787" y="8305915"/>
                </a:lnTo>
                <a:cubicBezTo>
                  <a:pt x="8179086" y="8306157"/>
                  <a:pt x="8183901" y="8298979"/>
                  <a:pt x="8183417" y="8293254"/>
                </a:cubicBezTo>
                <a:cubicBezTo>
                  <a:pt x="8183356" y="8292406"/>
                  <a:pt x="8182993" y="8291770"/>
                  <a:pt x="8182750" y="8291012"/>
                </a:cubicBezTo>
                <a:cubicBezTo>
                  <a:pt x="8183931" y="8290255"/>
                  <a:pt x="8185113" y="8289498"/>
                  <a:pt x="8186294" y="8288741"/>
                </a:cubicBezTo>
                <a:cubicBezTo>
                  <a:pt x="8191835" y="8285228"/>
                  <a:pt x="8193350" y="8277352"/>
                  <a:pt x="8189776" y="8271930"/>
                </a:cubicBezTo>
                <a:cubicBezTo>
                  <a:pt x="8186142" y="8266387"/>
                  <a:pt x="8178541" y="8264963"/>
                  <a:pt x="8172969" y="8268477"/>
                </a:cubicBezTo>
                <a:close/>
                <a:moveTo>
                  <a:pt x="8156767" y="8222648"/>
                </a:moveTo>
                <a:cubicBezTo>
                  <a:pt x="8156616" y="8222164"/>
                  <a:pt x="8156677" y="8221649"/>
                  <a:pt x="8156464" y="8221194"/>
                </a:cubicBezTo>
                <a:cubicBezTo>
                  <a:pt x="8153558" y="8215197"/>
                  <a:pt x="8146804" y="8212229"/>
                  <a:pt x="8140506" y="8214803"/>
                </a:cubicBezTo>
                <a:lnTo>
                  <a:pt x="8135509" y="8216863"/>
                </a:lnTo>
                <a:cubicBezTo>
                  <a:pt x="8129634" y="8219286"/>
                  <a:pt x="8126302" y="8226949"/>
                  <a:pt x="8129119" y="8232795"/>
                </a:cubicBezTo>
                <a:cubicBezTo>
                  <a:pt x="8132026" y="8238823"/>
                  <a:pt x="8138779" y="8241762"/>
                  <a:pt x="8145078" y="8239186"/>
                </a:cubicBezTo>
                <a:lnTo>
                  <a:pt x="8145321" y="8239096"/>
                </a:lnTo>
                <a:cubicBezTo>
                  <a:pt x="8146895" y="8242882"/>
                  <a:pt x="8150196" y="8245669"/>
                  <a:pt x="8154708" y="8246668"/>
                </a:cubicBezTo>
                <a:lnTo>
                  <a:pt x="8159978" y="8247849"/>
                </a:lnTo>
                <a:cubicBezTo>
                  <a:pt x="8166186" y="8249243"/>
                  <a:pt x="8173090" y="8243579"/>
                  <a:pt x="8173635" y="8237430"/>
                </a:cubicBezTo>
                <a:cubicBezTo>
                  <a:pt x="8174271" y="8230403"/>
                  <a:pt x="8169880" y="8225253"/>
                  <a:pt x="8163218" y="8223770"/>
                </a:cubicBezTo>
                <a:lnTo>
                  <a:pt x="8157948" y="8222588"/>
                </a:lnTo>
                <a:cubicBezTo>
                  <a:pt x="8157555" y="8222527"/>
                  <a:pt x="8157161" y="8222679"/>
                  <a:pt x="8156767" y="8222648"/>
                </a:cubicBezTo>
                <a:close/>
                <a:moveTo>
                  <a:pt x="8067856" y="8436071"/>
                </a:moveTo>
                <a:cubicBezTo>
                  <a:pt x="8062284" y="8442129"/>
                  <a:pt x="8062072" y="8452731"/>
                  <a:pt x="8072065" y="8454972"/>
                </a:cubicBezTo>
                <a:cubicBezTo>
                  <a:pt x="8080756" y="8456911"/>
                  <a:pt x="8087176" y="8450186"/>
                  <a:pt x="8088176" y="8443462"/>
                </a:cubicBezTo>
                <a:cubicBezTo>
                  <a:pt x="8089266" y="8446127"/>
                  <a:pt x="8091598" y="8448308"/>
                  <a:pt x="8095504" y="8449187"/>
                </a:cubicBezTo>
                <a:cubicBezTo>
                  <a:pt x="8110586" y="8452579"/>
                  <a:pt x="8118913" y="8429710"/>
                  <a:pt x="8103681" y="8426317"/>
                </a:cubicBezTo>
                <a:cubicBezTo>
                  <a:pt x="8094989" y="8424379"/>
                  <a:pt x="8088600" y="8431073"/>
                  <a:pt x="8087601" y="8437797"/>
                </a:cubicBezTo>
                <a:cubicBezTo>
                  <a:pt x="8086510" y="8435132"/>
                  <a:pt x="8084178" y="8432981"/>
                  <a:pt x="8080272" y="8432103"/>
                </a:cubicBezTo>
                <a:cubicBezTo>
                  <a:pt x="8077304" y="8431437"/>
                  <a:pt x="8074579" y="8431800"/>
                  <a:pt x="8072277" y="8432830"/>
                </a:cubicBezTo>
                <a:cubicBezTo>
                  <a:pt x="8076093" y="8428983"/>
                  <a:pt x="8077304" y="8422956"/>
                  <a:pt x="8074397" y="8418018"/>
                </a:cubicBezTo>
                <a:cubicBezTo>
                  <a:pt x="8071157" y="8412505"/>
                  <a:pt x="8063344" y="8410173"/>
                  <a:pt x="8057772" y="8413687"/>
                </a:cubicBezTo>
                <a:lnTo>
                  <a:pt x="8051321" y="8417776"/>
                </a:lnTo>
                <a:cubicBezTo>
                  <a:pt x="8048777" y="8419381"/>
                  <a:pt x="8047021" y="8421834"/>
                  <a:pt x="8046113" y="8424561"/>
                </a:cubicBezTo>
                <a:cubicBezTo>
                  <a:pt x="8040904" y="8424046"/>
                  <a:pt x="8035665" y="8426802"/>
                  <a:pt x="8033575" y="8431800"/>
                </a:cubicBezTo>
                <a:lnTo>
                  <a:pt x="8030637" y="8438827"/>
                </a:lnTo>
                <a:cubicBezTo>
                  <a:pt x="8028125" y="8444885"/>
                  <a:pt x="8031183" y="8452185"/>
                  <a:pt x="8037240" y="8454700"/>
                </a:cubicBezTo>
                <a:cubicBezTo>
                  <a:pt x="8038663" y="8455305"/>
                  <a:pt x="8040177" y="8455518"/>
                  <a:pt x="8041661" y="8455518"/>
                </a:cubicBezTo>
                <a:cubicBezTo>
                  <a:pt x="8043568" y="8468148"/>
                  <a:pt x="8064070" y="8468633"/>
                  <a:pt x="8064616" y="8454427"/>
                </a:cubicBezTo>
                <a:cubicBezTo>
                  <a:pt x="8064888" y="8447763"/>
                  <a:pt x="8060376" y="8443946"/>
                  <a:pt x="8055258" y="8442947"/>
                </a:cubicBezTo>
                <a:lnTo>
                  <a:pt x="8056046" y="8441069"/>
                </a:lnTo>
                <a:cubicBezTo>
                  <a:pt x="8056167" y="8440765"/>
                  <a:pt x="8056106" y="8440433"/>
                  <a:pt x="8056227" y="8440130"/>
                </a:cubicBezTo>
                <a:cubicBezTo>
                  <a:pt x="8058741" y="8440433"/>
                  <a:pt x="8061345" y="8440191"/>
                  <a:pt x="8063586" y="8438767"/>
                </a:cubicBezTo>
                <a:lnTo>
                  <a:pt x="8067856" y="8436071"/>
                </a:lnTo>
                <a:close/>
                <a:moveTo>
                  <a:pt x="8045264" y="8605119"/>
                </a:moveTo>
                <a:cubicBezTo>
                  <a:pt x="8051260" y="8603847"/>
                  <a:pt x="8055531" y="8596880"/>
                  <a:pt x="8053774" y="8590974"/>
                </a:cubicBezTo>
                <a:cubicBezTo>
                  <a:pt x="8051927" y="8584704"/>
                  <a:pt x="8046022" y="8581100"/>
                  <a:pt x="8039602" y="8582462"/>
                </a:cubicBezTo>
                <a:lnTo>
                  <a:pt x="8034514" y="8583522"/>
                </a:lnTo>
                <a:cubicBezTo>
                  <a:pt x="8031819" y="8584098"/>
                  <a:pt x="8029517" y="8585855"/>
                  <a:pt x="8027912" y="8588096"/>
                </a:cubicBezTo>
                <a:cubicBezTo>
                  <a:pt x="8022825" y="8585491"/>
                  <a:pt x="8016586" y="8586067"/>
                  <a:pt x="8012831" y="8590913"/>
                </a:cubicBezTo>
                <a:cubicBezTo>
                  <a:pt x="8009198" y="8595609"/>
                  <a:pt x="8009621" y="8603847"/>
                  <a:pt x="8014952" y="8607331"/>
                </a:cubicBezTo>
                <a:lnTo>
                  <a:pt x="8021098" y="8611328"/>
                </a:lnTo>
                <a:cubicBezTo>
                  <a:pt x="8026398" y="8614782"/>
                  <a:pt x="8033424" y="8614479"/>
                  <a:pt x="8037512" y="8609208"/>
                </a:cubicBezTo>
                <a:cubicBezTo>
                  <a:pt x="8038148" y="8608360"/>
                  <a:pt x="8038632" y="8607360"/>
                  <a:pt x="8039026" y="8606330"/>
                </a:cubicBezTo>
                <a:cubicBezTo>
                  <a:pt x="8039420" y="8606301"/>
                  <a:pt x="8039783" y="8606270"/>
                  <a:pt x="8040177" y="8606209"/>
                </a:cubicBezTo>
                <a:lnTo>
                  <a:pt x="8045264" y="8605119"/>
                </a:lnTo>
                <a:close/>
                <a:moveTo>
                  <a:pt x="8044023" y="8696383"/>
                </a:moveTo>
                <a:cubicBezTo>
                  <a:pt x="8040964" y="8681874"/>
                  <a:pt x="8017616" y="8683540"/>
                  <a:pt x="8020735" y="8698230"/>
                </a:cubicBezTo>
                <a:cubicBezTo>
                  <a:pt x="8023794" y="8712769"/>
                  <a:pt x="8047142" y="8711104"/>
                  <a:pt x="8044023" y="8696383"/>
                </a:cubicBezTo>
                <a:close/>
                <a:moveTo>
                  <a:pt x="7939728" y="8731186"/>
                </a:moveTo>
                <a:cubicBezTo>
                  <a:pt x="7942332" y="8728218"/>
                  <a:pt x="7943816" y="8724462"/>
                  <a:pt x="7942968" y="8720311"/>
                </a:cubicBezTo>
                <a:lnTo>
                  <a:pt x="7941908" y="8715223"/>
                </a:lnTo>
                <a:cubicBezTo>
                  <a:pt x="7940788" y="8709922"/>
                  <a:pt x="7934942" y="8707014"/>
                  <a:pt x="7929764" y="8707348"/>
                </a:cubicBezTo>
                <a:cubicBezTo>
                  <a:pt x="7922406" y="8705894"/>
                  <a:pt x="7913472" y="8711164"/>
                  <a:pt x="7915501" y="8720736"/>
                </a:cubicBezTo>
                <a:cubicBezTo>
                  <a:pt x="7916318" y="8724613"/>
                  <a:pt x="7918529" y="8727067"/>
                  <a:pt x="7921225" y="8728399"/>
                </a:cubicBezTo>
                <a:cubicBezTo>
                  <a:pt x="7922466" y="8731762"/>
                  <a:pt x="7925676" y="8733973"/>
                  <a:pt x="7929159" y="8734851"/>
                </a:cubicBezTo>
                <a:cubicBezTo>
                  <a:pt x="7927100" y="8737062"/>
                  <a:pt x="7925827" y="8739970"/>
                  <a:pt x="7926161" y="8743059"/>
                </a:cubicBezTo>
                <a:lnTo>
                  <a:pt x="7926736" y="8748269"/>
                </a:lnTo>
                <a:cubicBezTo>
                  <a:pt x="7927433" y="8754600"/>
                  <a:pt x="7932308" y="8759870"/>
                  <a:pt x="7939000" y="8759597"/>
                </a:cubicBezTo>
                <a:cubicBezTo>
                  <a:pt x="7945027" y="8759386"/>
                  <a:pt x="7951023" y="8753721"/>
                  <a:pt x="7950327" y="8747330"/>
                </a:cubicBezTo>
                <a:lnTo>
                  <a:pt x="7949751" y="8742120"/>
                </a:lnTo>
                <a:cubicBezTo>
                  <a:pt x="7949115" y="8736578"/>
                  <a:pt x="7945209" y="8732094"/>
                  <a:pt x="7939728" y="8731186"/>
                </a:cubicBezTo>
                <a:close/>
                <a:moveTo>
                  <a:pt x="7813235" y="8931251"/>
                </a:moveTo>
                <a:cubicBezTo>
                  <a:pt x="7817080" y="8932008"/>
                  <a:pt x="7821320" y="8931311"/>
                  <a:pt x="7823803" y="8928191"/>
                </a:cubicBezTo>
                <a:lnTo>
                  <a:pt x="7828436" y="8922406"/>
                </a:lnTo>
                <a:cubicBezTo>
                  <a:pt x="7831980" y="8917984"/>
                  <a:pt x="7832676" y="8912047"/>
                  <a:pt x="7829406" y="8907412"/>
                </a:cubicBezTo>
                <a:cubicBezTo>
                  <a:pt x="7827589" y="8903354"/>
                  <a:pt x="7823682" y="8900295"/>
                  <a:pt x="7817898" y="8900961"/>
                </a:cubicBezTo>
                <a:cubicBezTo>
                  <a:pt x="7811933" y="8901628"/>
                  <a:pt x="7808844" y="8905716"/>
                  <a:pt x="7808086" y="8910290"/>
                </a:cubicBezTo>
                <a:lnTo>
                  <a:pt x="7806936" y="8911714"/>
                </a:lnTo>
                <a:cubicBezTo>
                  <a:pt x="7803907" y="8915500"/>
                  <a:pt x="7802817" y="8920438"/>
                  <a:pt x="7804604" y="8924678"/>
                </a:cubicBezTo>
                <a:cubicBezTo>
                  <a:pt x="7803423" y="8924496"/>
                  <a:pt x="7802242" y="8924345"/>
                  <a:pt x="7801000" y="8924618"/>
                </a:cubicBezTo>
                <a:lnTo>
                  <a:pt x="7790825" y="8926768"/>
                </a:lnTo>
                <a:cubicBezTo>
                  <a:pt x="7784859" y="8928040"/>
                  <a:pt x="7779863" y="8933887"/>
                  <a:pt x="7781225" y="8940217"/>
                </a:cubicBezTo>
                <a:cubicBezTo>
                  <a:pt x="7782497" y="8946214"/>
                  <a:pt x="7788281" y="8951151"/>
                  <a:pt x="7794671" y="8949818"/>
                </a:cubicBezTo>
                <a:lnTo>
                  <a:pt x="7804846" y="8947699"/>
                </a:lnTo>
                <a:cubicBezTo>
                  <a:pt x="7810811" y="8946426"/>
                  <a:pt x="7815808" y="8940580"/>
                  <a:pt x="7814446" y="8934219"/>
                </a:cubicBezTo>
                <a:cubicBezTo>
                  <a:pt x="7814234" y="8933129"/>
                  <a:pt x="7813719" y="8932190"/>
                  <a:pt x="7813235" y="8931251"/>
                </a:cubicBezTo>
                <a:close/>
                <a:moveTo>
                  <a:pt x="7732470" y="8880697"/>
                </a:moveTo>
                <a:cubicBezTo>
                  <a:pt x="7731106" y="8883454"/>
                  <a:pt x="7730743" y="8886664"/>
                  <a:pt x="7731834" y="8889784"/>
                </a:cubicBezTo>
                <a:cubicBezTo>
                  <a:pt x="7733923" y="8895690"/>
                  <a:pt x="7740888" y="8899234"/>
                  <a:pt x="7746884" y="8896962"/>
                </a:cubicBezTo>
                <a:cubicBezTo>
                  <a:pt x="7755848" y="8893600"/>
                  <a:pt x="7762964" y="8886391"/>
                  <a:pt x="7763782" y="8876487"/>
                </a:cubicBezTo>
                <a:cubicBezTo>
                  <a:pt x="7764297" y="8870338"/>
                  <a:pt x="7761208" y="8863674"/>
                  <a:pt x="7754424" y="8862675"/>
                </a:cubicBezTo>
                <a:cubicBezTo>
                  <a:pt x="7753274" y="8862492"/>
                  <a:pt x="7752032" y="8862644"/>
                  <a:pt x="7750790" y="8862826"/>
                </a:cubicBezTo>
                <a:cubicBezTo>
                  <a:pt x="7750700" y="8860130"/>
                  <a:pt x="7749822" y="8857465"/>
                  <a:pt x="7747581" y="8855254"/>
                </a:cubicBezTo>
                <a:cubicBezTo>
                  <a:pt x="7743462" y="8851134"/>
                  <a:pt x="7734892" y="8850256"/>
                  <a:pt x="7730895" y="8855254"/>
                </a:cubicBezTo>
                <a:lnTo>
                  <a:pt x="7726261" y="8861038"/>
                </a:lnTo>
                <a:cubicBezTo>
                  <a:pt x="7722294" y="8866036"/>
                  <a:pt x="7721416" y="8872882"/>
                  <a:pt x="7726261" y="8877729"/>
                </a:cubicBezTo>
                <a:cubicBezTo>
                  <a:pt x="7727866" y="8879304"/>
                  <a:pt x="7730138" y="8880213"/>
                  <a:pt x="7732470" y="8880697"/>
                </a:cubicBezTo>
                <a:close/>
                <a:moveTo>
                  <a:pt x="7690315" y="8900416"/>
                </a:moveTo>
                <a:cubicBezTo>
                  <a:pt x="7691708" y="8899780"/>
                  <a:pt x="7693041" y="8898931"/>
                  <a:pt x="7694191" y="8897780"/>
                </a:cubicBezTo>
                <a:cubicBezTo>
                  <a:pt x="7697431" y="8894540"/>
                  <a:pt x="7698916" y="8889966"/>
                  <a:pt x="7700581" y="8885786"/>
                </a:cubicBezTo>
                <a:cubicBezTo>
                  <a:pt x="7700793" y="8885240"/>
                  <a:pt x="7700763" y="8884665"/>
                  <a:pt x="7700884" y="8884120"/>
                </a:cubicBezTo>
                <a:cubicBezTo>
                  <a:pt x="7702246" y="8884514"/>
                  <a:pt x="7703700" y="8884725"/>
                  <a:pt x="7705154" y="8884543"/>
                </a:cubicBezTo>
                <a:cubicBezTo>
                  <a:pt x="7711483" y="8883907"/>
                  <a:pt x="7716389" y="8877941"/>
                  <a:pt x="7715662" y="8871580"/>
                </a:cubicBezTo>
                <a:lnTo>
                  <a:pt x="7714481" y="8861160"/>
                </a:lnTo>
                <a:cubicBezTo>
                  <a:pt x="7713785" y="8854829"/>
                  <a:pt x="7707879" y="8849983"/>
                  <a:pt x="7701520" y="8850649"/>
                </a:cubicBezTo>
                <a:cubicBezTo>
                  <a:pt x="7695432" y="8851285"/>
                  <a:pt x="7690769" y="8856859"/>
                  <a:pt x="7691072" y="8862947"/>
                </a:cubicBezTo>
                <a:cubicBezTo>
                  <a:pt x="7687377" y="8864522"/>
                  <a:pt x="7684197" y="8867673"/>
                  <a:pt x="7683229" y="8871913"/>
                </a:cubicBezTo>
                <a:cubicBezTo>
                  <a:pt x="7681381" y="8873064"/>
                  <a:pt x="7679686" y="8874458"/>
                  <a:pt x="7678777" y="8876699"/>
                </a:cubicBezTo>
                <a:lnTo>
                  <a:pt x="7678504" y="8877365"/>
                </a:lnTo>
                <a:cubicBezTo>
                  <a:pt x="7675628" y="8879152"/>
                  <a:pt x="7673417" y="8881938"/>
                  <a:pt x="7673326" y="8885544"/>
                </a:cubicBezTo>
                <a:cubicBezTo>
                  <a:pt x="7673326" y="8886180"/>
                  <a:pt x="7673447" y="8886785"/>
                  <a:pt x="7673447" y="8887421"/>
                </a:cubicBezTo>
                <a:cubicBezTo>
                  <a:pt x="7668996" y="8887421"/>
                  <a:pt x="7664181" y="8890208"/>
                  <a:pt x="7662515" y="8894055"/>
                </a:cubicBezTo>
                <a:cubicBezTo>
                  <a:pt x="7659760" y="8900476"/>
                  <a:pt x="7662424" y="8906080"/>
                  <a:pt x="7667936" y="8909685"/>
                </a:cubicBezTo>
                <a:cubicBezTo>
                  <a:pt x="7669995" y="8911018"/>
                  <a:pt x="7672024" y="8912350"/>
                  <a:pt x="7674083" y="8913682"/>
                </a:cubicBezTo>
                <a:cubicBezTo>
                  <a:pt x="7679201" y="8917015"/>
                  <a:pt x="7687408" y="8913561"/>
                  <a:pt x="7689709" y="8908261"/>
                </a:cubicBezTo>
                <a:cubicBezTo>
                  <a:pt x="7690981" y="8905474"/>
                  <a:pt x="7690981" y="8902839"/>
                  <a:pt x="7690315" y="8900416"/>
                </a:cubicBezTo>
                <a:close/>
                <a:moveTo>
                  <a:pt x="7649978" y="8944790"/>
                </a:moveTo>
                <a:cubicBezTo>
                  <a:pt x="7657639" y="8947941"/>
                  <a:pt x="7667845" y="8944185"/>
                  <a:pt x="7665725" y="8934098"/>
                </a:cubicBezTo>
                <a:cubicBezTo>
                  <a:pt x="7662909" y="8920740"/>
                  <a:pt x="7643134" y="8921225"/>
                  <a:pt x="7642407" y="8932856"/>
                </a:cubicBezTo>
                <a:cubicBezTo>
                  <a:pt x="7640378" y="8931978"/>
                  <a:pt x="7638198" y="8931432"/>
                  <a:pt x="7636047" y="8931887"/>
                </a:cubicBezTo>
                <a:cubicBezTo>
                  <a:pt x="7629536" y="8933250"/>
                  <a:pt x="7625570" y="8938853"/>
                  <a:pt x="7626327" y="8945426"/>
                </a:cubicBezTo>
                <a:lnTo>
                  <a:pt x="7626902" y="8950636"/>
                </a:lnTo>
                <a:cubicBezTo>
                  <a:pt x="7627598" y="8956785"/>
                  <a:pt x="7634443" y="8961632"/>
                  <a:pt x="7640468" y="8960360"/>
                </a:cubicBezTo>
                <a:cubicBezTo>
                  <a:pt x="7646980" y="8958996"/>
                  <a:pt x="7650947" y="8953393"/>
                  <a:pt x="7650190" y="8946819"/>
                </a:cubicBezTo>
                <a:lnTo>
                  <a:pt x="7649978" y="8944790"/>
                </a:lnTo>
                <a:close/>
                <a:moveTo>
                  <a:pt x="7634200" y="9069404"/>
                </a:moveTo>
                <a:cubicBezTo>
                  <a:pt x="7619119" y="9071100"/>
                  <a:pt x="7624873" y="9093999"/>
                  <a:pt x="7639772" y="9092333"/>
                </a:cubicBezTo>
                <a:cubicBezTo>
                  <a:pt x="7654853" y="9090637"/>
                  <a:pt x="7649099" y="9067737"/>
                  <a:pt x="7634200" y="9069404"/>
                </a:cubicBezTo>
                <a:close/>
                <a:moveTo>
                  <a:pt x="7644830" y="9115686"/>
                </a:moveTo>
                <a:cubicBezTo>
                  <a:pt x="7629749" y="9117382"/>
                  <a:pt x="7635139" y="9140373"/>
                  <a:pt x="7650069" y="9138707"/>
                </a:cubicBezTo>
                <a:cubicBezTo>
                  <a:pt x="7665180" y="9137011"/>
                  <a:pt x="7659760" y="9114021"/>
                  <a:pt x="7644830" y="9115686"/>
                </a:cubicBezTo>
                <a:close/>
                <a:moveTo>
                  <a:pt x="7630264" y="9009005"/>
                </a:moveTo>
                <a:cubicBezTo>
                  <a:pt x="7645344" y="9007309"/>
                  <a:pt x="7639984" y="8984319"/>
                  <a:pt x="7625055" y="8985984"/>
                </a:cubicBezTo>
                <a:cubicBezTo>
                  <a:pt x="7609974" y="8987681"/>
                  <a:pt x="7615304" y="9010671"/>
                  <a:pt x="7630264" y="9009005"/>
                </a:cubicBezTo>
                <a:close/>
                <a:moveTo>
                  <a:pt x="7621936" y="8852951"/>
                </a:moveTo>
                <a:cubicBezTo>
                  <a:pt x="7621936" y="8852951"/>
                  <a:pt x="7621936" y="8852982"/>
                  <a:pt x="7621936" y="8852982"/>
                </a:cubicBezTo>
                <a:cubicBezTo>
                  <a:pt x="7623298" y="8859706"/>
                  <a:pt x="7629506" y="8862886"/>
                  <a:pt x="7635866" y="8862160"/>
                </a:cubicBezTo>
                <a:lnTo>
                  <a:pt x="7641075" y="8861584"/>
                </a:lnTo>
                <a:cubicBezTo>
                  <a:pt x="7647403" y="8860888"/>
                  <a:pt x="7651461" y="8853496"/>
                  <a:pt x="7650251" y="8847651"/>
                </a:cubicBezTo>
                <a:cubicBezTo>
                  <a:pt x="7649675" y="8844864"/>
                  <a:pt x="7648161" y="8842804"/>
                  <a:pt x="7646222" y="8841290"/>
                </a:cubicBezTo>
                <a:cubicBezTo>
                  <a:pt x="7646222" y="8841198"/>
                  <a:pt x="7646222" y="8841108"/>
                  <a:pt x="7646222" y="8841048"/>
                </a:cubicBezTo>
                <a:cubicBezTo>
                  <a:pt x="7644860" y="8834807"/>
                  <a:pt x="7638501" y="8830840"/>
                  <a:pt x="7632292" y="8832142"/>
                </a:cubicBezTo>
                <a:lnTo>
                  <a:pt x="7627205" y="8833203"/>
                </a:lnTo>
                <a:cubicBezTo>
                  <a:pt x="7621027" y="8834505"/>
                  <a:pt x="7616969" y="8841017"/>
                  <a:pt x="7618302" y="8847136"/>
                </a:cubicBezTo>
                <a:cubicBezTo>
                  <a:pt x="7618846" y="8849498"/>
                  <a:pt x="7620240" y="8851406"/>
                  <a:pt x="7621936" y="8852951"/>
                </a:cubicBezTo>
                <a:close/>
                <a:moveTo>
                  <a:pt x="7625751" y="8920861"/>
                </a:moveTo>
                <a:cubicBezTo>
                  <a:pt x="7630022" y="8924981"/>
                  <a:pt x="7638440" y="8925527"/>
                  <a:pt x="7642437" y="8920498"/>
                </a:cubicBezTo>
                <a:cubicBezTo>
                  <a:pt x="7643982" y="8918590"/>
                  <a:pt x="7645526" y="8916652"/>
                  <a:pt x="7647071" y="8914712"/>
                </a:cubicBezTo>
                <a:cubicBezTo>
                  <a:pt x="7650583" y="8910321"/>
                  <a:pt x="7651189" y="8904414"/>
                  <a:pt x="7647949" y="8899840"/>
                </a:cubicBezTo>
                <a:cubicBezTo>
                  <a:pt x="7654853" y="8899749"/>
                  <a:pt x="7662515" y="8893510"/>
                  <a:pt x="7660637" y="8884543"/>
                </a:cubicBezTo>
                <a:cubicBezTo>
                  <a:pt x="7657518" y="8869823"/>
                  <a:pt x="7635381" y="8877335"/>
                  <a:pt x="7638440" y="8891904"/>
                </a:cubicBezTo>
                <a:cubicBezTo>
                  <a:pt x="7638712" y="8893207"/>
                  <a:pt x="7639288" y="8894115"/>
                  <a:pt x="7639833" y="8895085"/>
                </a:cubicBezTo>
                <a:cubicBezTo>
                  <a:pt x="7636199" y="8894600"/>
                  <a:pt x="7632383" y="8895448"/>
                  <a:pt x="7630051" y="8898386"/>
                </a:cubicBezTo>
                <a:lnTo>
                  <a:pt x="7625418" y="8904172"/>
                </a:lnTo>
                <a:cubicBezTo>
                  <a:pt x="7621451" y="8909139"/>
                  <a:pt x="7620876" y="8916166"/>
                  <a:pt x="7625751" y="8920861"/>
                </a:cubicBezTo>
                <a:close/>
                <a:moveTo>
                  <a:pt x="7681442" y="8853285"/>
                </a:moveTo>
                <a:cubicBezTo>
                  <a:pt x="7686681" y="8856768"/>
                  <a:pt x="7694191" y="8855344"/>
                  <a:pt x="7697643" y="8850044"/>
                </a:cubicBezTo>
                <a:cubicBezTo>
                  <a:pt x="7698976" y="8848014"/>
                  <a:pt x="7700308" y="8845954"/>
                  <a:pt x="7701641" y="8843895"/>
                </a:cubicBezTo>
                <a:cubicBezTo>
                  <a:pt x="7705093" y="8838624"/>
                  <a:pt x="7703670" y="8831203"/>
                  <a:pt x="7698401" y="8827690"/>
                </a:cubicBezTo>
                <a:cubicBezTo>
                  <a:pt x="7693162" y="8824207"/>
                  <a:pt x="7685651" y="8825660"/>
                  <a:pt x="7682199" y="8830961"/>
                </a:cubicBezTo>
                <a:lnTo>
                  <a:pt x="7678201" y="8837110"/>
                </a:lnTo>
                <a:cubicBezTo>
                  <a:pt x="7674719" y="8842350"/>
                  <a:pt x="7676142" y="8849741"/>
                  <a:pt x="7681442" y="8853285"/>
                </a:cubicBezTo>
                <a:close/>
                <a:moveTo>
                  <a:pt x="7714874" y="8772502"/>
                </a:moveTo>
                <a:cubicBezTo>
                  <a:pt x="7710301" y="8767807"/>
                  <a:pt x="7703064" y="8768079"/>
                  <a:pt x="7698340" y="8772320"/>
                </a:cubicBezTo>
                <a:cubicBezTo>
                  <a:pt x="7697856" y="8772744"/>
                  <a:pt x="7697492" y="8773289"/>
                  <a:pt x="7697068" y="8773774"/>
                </a:cubicBezTo>
                <a:cubicBezTo>
                  <a:pt x="7693858" y="8772016"/>
                  <a:pt x="7689801" y="8771714"/>
                  <a:pt x="7686560" y="8773228"/>
                </a:cubicBezTo>
                <a:cubicBezTo>
                  <a:pt x="7688347" y="8771199"/>
                  <a:pt x="7689225" y="8768322"/>
                  <a:pt x="7688437" y="8764657"/>
                </a:cubicBezTo>
                <a:cubicBezTo>
                  <a:pt x="7686499" y="8755478"/>
                  <a:pt x="7676505" y="8752873"/>
                  <a:pt x="7670177" y="8755903"/>
                </a:cubicBezTo>
                <a:cubicBezTo>
                  <a:pt x="7668450" y="8752904"/>
                  <a:pt x="7665422" y="8750814"/>
                  <a:pt x="7660668" y="8751359"/>
                </a:cubicBezTo>
                <a:cubicBezTo>
                  <a:pt x="7651129" y="8752419"/>
                  <a:pt x="7647585" y="8762475"/>
                  <a:pt x="7650220" y="8769109"/>
                </a:cubicBezTo>
                <a:cubicBezTo>
                  <a:pt x="7646919" y="8764778"/>
                  <a:pt x="7641620" y="8763141"/>
                  <a:pt x="7636229" y="8765080"/>
                </a:cubicBezTo>
                <a:cubicBezTo>
                  <a:pt x="7629264" y="8767594"/>
                  <a:pt x="7621239" y="8771472"/>
                  <a:pt x="7617847" y="8778469"/>
                </a:cubicBezTo>
                <a:cubicBezTo>
                  <a:pt x="7617211" y="8779226"/>
                  <a:pt x="7616636" y="8780044"/>
                  <a:pt x="7616152" y="8780922"/>
                </a:cubicBezTo>
                <a:cubicBezTo>
                  <a:pt x="7613759" y="8785223"/>
                  <a:pt x="7613971" y="8790463"/>
                  <a:pt x="7617181" y="8794401"/>
                </a:cubicBezTo>
                <a:cubicBezTo>
                  <a:pt x="7620361" y="8798339"/>
                  <a:pt x="7624449" y="8798702"/>
                  <a:pt x="7629112" y="8798672"/>
                </a:cubicBezTo>
                <a:cubicBezTo>
                  <a:pt x="7625449" y="8798672"/>
                  <a:pt x="7629506" y="8798762"/>
                  <a:pt x="7630233" y="8798823"/>
                </a:cubicBezTo>
                <a:cubicBezTo>
                  <a:pt x="7631172" y="8798914"/>
                  <a:pt x="7632110" y="8799096"/>
                  <a:pt x="7633049" y="8799217"/>
                </a:cubicBezTo>
                <a:cubicBezTo>
                  <a:pt x="7633201" y="8799248"/>
                  <a:pt x="7633291" y="8799248"/>
                  <a:pt x="7633413" y="8799278"/>
                </a:cubicBezTo>
                <a:cubicBezTo>
                  <a:pt x="7633715" y="8799369"/>
                  <a:pt x="7633988" y="8799490"/>
                  <a:pt x="7634291" y="8799580"/>
                </a:cubicBezTo>
                <a:cubicBezTo>
                  <a:pt x="7638258" y="8803973"/>
                  <a:pt x="7645556" y="8804367"/>
                  <a:pt x="7650099" y="8800731"/>
                </a:cubicBezTo>
                <a:cubicBezTo>
                  <a:pt x="7655277" y="8796582"/>
                  <a:pt x="7655671" y="8789282"/>
                  <a:pt x="7651886" y="8784133"/>
                </a:cubicBezTo>
                <a:cubicBezTo>
                  <a:pt x="7651492" y="8783588"/>
                  <a:pt x="7650977" y="8783194"/>
                  <a:pt x="7650522" y="8782709"/>
                </a:cubicBezTo>
                <a:cubicBezTo>
                  <a:pt x="7652612" y="8779650"/>
                  <a:pt x="7653309" y="8775621"/>
                  <a:pt x="7652097" y="8772198"/>
                </a:cubicBezTo>
                <a:cubicBezTo>
                  <a:pt x="7653945" y="8774198"/>
                  <a:pt x="7656762" y="8775349"/>
                  <a:pt x="7660516" y="8774924"/>
                </a:cubicBezTo>
                <a:cubicBezTo>
                  <a:pt x="7663514" y="8774592"/>
                  <a:pt x="7665725" y="8773228"/>
                  <a:pt x="7667542" y="8771532"/>
                </a:cubicBezTo>
                <a:cubicBezTo>
                  <a:pt x="7671418" y="8776651"/>
                  <a:pt x="7678687" y="8777893"/>
                  <a:pt x="7683653" y="8775349"/>
                </a:cubicBezTo>
                <a:cubicBezTo>
                  <a:pt x="7679716" y="8779014"/>
                  <a:pt x="7678595" y="8784405"/>
                  <a:pt x="7681018" y="8789524"/>
                </a:cubicBezTo>
                <a:cubicBezTo>
                  <a:pt x="7684168" y="8796188"/>
                  <a:pt x="7688770" y="8803700"/>
                  <a:pt x="7695978" y="8806396"/>
                </a:cubicBezTo>
                <a:cubicBezTo>
                  <a:pt x="7696796" y="8806972"/>
                  <a:pt x="7697643" y="8807456"/>
                  <a:pt x="7698552" y="8807850"/>
                </a:cubicBezTo>
                <a:cubicBezTo>
                  <a:pt x="7703003" y="8809788"/>
                  <a:pt x="7708152" y="8809122"/>
                  <a:pt x="7711755" y="8805578"/>
                </a:cubicBezTo>
                <a:cubicBezTo>
                  <a:pt x="7715329" y="8802064"/>
                  <a:pt x="7715298" y="8798005"/>
                  <a:pt x="7714845" y="8793431"/>
                </a:cubicBezTo>
                <a:cubicBezTo>
                  <a:pt x="7715208" y="8797036"/>
                  <a:pt x="7714905" y="8793038"/>
                  <a:pt x="7714905" y="8792311"/>
                </a:cubicBezTo>
                <a:cubicBezTo>
                  <a:pt x="7714905" y="8791372"/>
                  <a:pt x="7714996" y="8790433"/>
                  <a:pt x="7714996" y="8789494"/>
                </a:cubicBezTo>
                <a:cubicBezTo>
                  <a:pt x="7715026" y="8789343"/>
                  <a:pt x="7715026" y="8789251"/>
                  <a:pt x="7715026" y="8789130"/>
                </a:cubicBezTo>
                <a:cubicBezTo>
                  <a:pt x="7715087" y="8788828"/>
                  <a:pt x="7715177" y="8788525"/>
                  <a:pt x="7715238" y="8788252"/>
                </a:cubicBezTo>
                <a:cubicBezTo>
                  <a:pt x="7719205" y="8783860"/>
                  <a:pt x="7718903" y="8776621"/>
                  <a:pt x="7714874" y="8772502"/>
                </a:cubicBezTo>
                <a:close/>
                <a:moveTo>
                  <a:pt x="7634079" y="8632017"/>
                </a:moveTo>
                <a:cubicBezTo>
                  <a:pt x="7630990" y="8617356"/>
                  <a:pt x="7607884" y="8620809"/>
                  <a:pt x="7610973" y="8635591"/>
                </a:cubicBezTo>
                <a:cubicBezTo>
                  <a:pt x="7614062" y="8650221"/>
                  <a:pt x="7637168" y="8646768"/>
                  <a:pt x="7634079" y="8632017"/>
                </a:cubicBezTo>
                <a:close/>
                <a:moveTo>
                  <a:pt x="7672872" y="8657067"/>
                </a:moveTo>
                <a:cubicBezTo>
                  <a:pt x="7670813" y="8655734"/>
                  <a:pt x="7668784" y="8654401"/>
                  <a:pt x="7666724" y="8653068"/>
                </a:cubicBezTo>
                <a:cubicBezTo>
                  <a:pt x="7661425" y="8649615"/>
                  <a:pt x="7653945" y="8651463"/>
                  <a:pt x="7650614" y="8656733"/>
                </a:cubicBezTo>
                <a:cubicBezTo>
                  <a:pt x="7647192" y="8662186"/>
                  <a:pt x="7648978" y="8669394"/>
                  <a:pt x="7654278" y="8672848"/>
                </a:cubicBezTo>
                <a:cubicBezTo>
                  <a:pt x="7656337" y="8674180"/>
                  <a:pt x="7658366" y="8675513"/>
                  <a:pt x="7660426" y="8676845"/>
                </a:cubicBezTo>
                <a:cubicBezTo>
                  <a:pt x="7665725" y="8680299"/>
                  <a:pt x="7673205" y="8678451"/>
                  <a:pt x="7676536" y="8673180"/>
                </a:cubicBezTo>
                <a:cubicBezTo>
                  <a:pt x="7679958" y="8667759"/>
                  <a:pt x="7678172" y="8660519"/>
                  <a:pt x="7672872" y="8657067"/>
                </a:cubicBezTo>
                <a:close/>
                <a:moveTo>
                  <a:pt x="7677596" y="8712588"/>
                </a:moveTo>
                <a:cubicBezTo>
                  <a:pt x="7674507" y="8697897"/>
                  <a:pt x="7651553" y="8702350"/>
                  <a:pt x="7654672" y="8717132"/>
                </a:cubicBezTo>
                <a:cubicBezTo>
                  <a:pt x="7657730" y="8731822"/>
                  <a:pt x="7680685" y="8727369"/>
                  <a:pt x="7677596" y="8712588"/>
                </a:cubicBezTo>
                <a:close/>
                <a:moveTo>
                  <a:pt x="7701399" y="8686993"/>
                </a:moveTo>
                <a:cubicBezTo>
                  <a:pt x="7704518" y="8701744"/>
                  <a:pt x="7726988" y="8695262"/>
                  <a:pt x="7723899" y="8680632"/>
                </a:cubicBezTo>
                <a:cubicBezTo>
                  <a:pt x="7720810" y="8665881"/>
                  <a:pt x="7698340" y="8672363"/>
                  <a:pt x="7701399" y="8686993"/>
                </a:cubicBezTo>
                <a:close/>
                <a:moveTo>
                  <a:pt x="7708061" y="8630653"/>
                </a:moveTo>
                <a:lnTo>
                  <a:pt x="7707001" y="8625595"/>
                </a:lnTo>
                <a:cubicBezTo>
                  <a:pt x="7705730" y="8619598"/>
                  <a:pt x="7698037" y="8615812"/>
                  <a:pt x="7692434" y="8617781"/>
                </a:cubicBezTo>
                <a:cubicBezTo>
                  <a:pt x="7686045" y="8620052"/>
                  <a:pt x="7683289" y="8625928"/>
                  <a:pt x="7684652" y="8632350"/>
                </a:cubicBezTo>
                <a:lnTo>
                  <a:pt x="7685712" y="8637408"/>
                </a:lnTo>
                <a:cubicBezTo>
                  <a:pt x="7686984" y="8643405"/>
                  <a:pt x="7694676" y="8647191"/>
                  <a:pt x="7700278" y="8645193"/>
                </a:cubicBezTo>
                <a:cubicBezTo>
                  <a:pt x="7706668" y="8642982"/>
                  <a:pt x="7709393" y="8637106"/>
                  <a:pt x="7708061" y="8630653"/>
                </a:cubicBezTo>
                <a:close/>
                <a:moveTo>
                  <a:pt x="7735558" y="8611268"/>
                </a:moveTo>
                <a:cubicBezTo>
                  <a:pt x="7742038" y="8609329"/>
                  <a:pt x="7744673" y="8602878"/>
                  <a:pt x="7743341" y="8596698"/>
                </a:cubicBezTo>
                <a:lnTo>
                  <a:pt x="7742281" y="8591640"/>
                </a:lnTo>
                <a:cubicBezTo>
                  <a:pt x="7740978" y="8585461"/>
                  <a:pt x="7733378" y="8582129"/>
                  <a:pt x="7727715" y="8583856"/>
                </a:cubicBezTo>
                <a:cubicBezTo>
                  <a:pt x="7721234" y="8585794"/>
                  <a:pt x="7718600" y="8592246"/>
                  <a:pt x="7719932" y="8598425"/>
                </a:cubicBezTo>
                <a:lnTo>
                  <a:pt x="7720992" y="8603514"/>
                </a:lnTo>
                <a:cubicBezTo>
                  <a:pt x="7722294" y="8609663"/>
                  <a:pt x="7729895" y="8612965"/>
                  <a:pt x="7735558" y="8611268"/>
                </a:cubicBezTo>
                <a:close/>
                <a:moveTo>
                  <a:pt x="7724868" y="8546357"/>
                </a:moveTo>
                <a:lnTo>
                  <a:pt x="7718721" y="8542358"/>
                </a:lnTo>
                <a:cubicBezTo>
                  <a:pt x="7713451" y="8538906"/>
                  <a:pt x="7706577" y="8538723"/>
                  <a:pt x="7702277" y="8543994"/>
                </a:cubicBezTo>
                <a:cubicBezTo>
                  <a:pt x="7701278" y="8545206"/>
                  <a:pt x="7700581" y="8546751"/>
                  <a:pt x="7700157" y="8548416"/>
                </a:cubicBezTo>
                <a:cubicBezTo>
                  <a:pt x="7698582" y="8547962"/>
                  <a:pt x="7696886" y="8547811"/>
                  <a:pt x="7695100" y="8548205"/>
                </a:cubicBezTo>
                <a:lnTo>
                  <a:pt x="7690012" y="8549295"/>
                </a:lnTo>
                <a:cubicBezTo>
                  <a:pt x="7684047" y="8550537"/>
                  <a:pt x="7679140" y="8556534"/>
                  <a:pt x="7680534" y="8562835"/>
                </a:cubicBezTo>
                <a:cubicBezTo>
                  <a:pt x="7681866" y="8568862"/>
                  <a:pt x="7687681" y="8573648"/>
                  <a:pt x="7694070" y="8572315"/>
                </a:cubicBezTo>
                <a:lnTo>
                  <a:pt x="7699158" y="8571255"/>
                </a:lnTo>
                <a:cubicBezTo>
                  <a:pt x="7703276" y="8570377"/>
                  <a:pt x="7706850" y="8567227"/>
                  <a:pt x="7708212" y="8563319"/>
                </a:cubicBezTo>
                <a:lnTo>
                  <a:pt x="7710030" y="8564501"/>
                </a:lnTo>
                <a:cubicBezTo>
                  <a:pt x="7715298" y="8567953"/>
                  <a:pt x="7722173" y="8568135"/>
                  <a:pt x="7726474" y="8562864"/>
                </a:cubicBezTo>
                <a:cubicBezTo>
                  <a:pt x="7730167" y="8558352"/>
                  <a:pt x="7730198" y="8549809"/>
                  <a:pt x="7724868" y="8546357"/>
                </a:cubicBezTo>
                <a:close/>
                <a:moveTo>
                  <a:pt x="7701096" y="8521792"/>
                </a:moveTo>
                <a:cubicBezTo>
                  <a:pt x="7698007" y="8507071"/>
                  <a:pt x="7675082" y="8511645"/>
                  <a:pt x="7678172" y="8526396"/>
                </a:cubicBezTo>
                <a:cubicBezTo>
                  <a:pt x="7681291" y="8541117"/>
                  <a:pt x="7704215" y="8536543"/>
                  <a:pt x="7701096" y="8521792"/>
                </a:cubicBezTo>
                <a:close/>
                <a:moveTo>
                  <a:pt x="7711544" y="8745543"/>
                </a:moveTo>
                <a:cubicBezTo>
                  <a:pt x="7696493" y="8747239"/>
                  <a:pt x="7698734" y="8770744"/>
                  <a:pt x="7713875" y="8769018"/>
                </a:cubicBezTo>
                <a:cubicBezTo>
                  <a:pt x="7728957" y="8767352"/>
                  <a:pt x="7726685" y="8743847"/>
                  <a:pt x="7711544" y="8745543"/>
                </a:cubicBezTo>
                <a:close/>
                <a:moveTo>
                  <a:pt x="7743523" y="8912047"/>
                </a:moveTo>
                <a:lnTo>
                  <a:pt x="7744583" y="8917136"/>
                </a:lnTo>
                <a:cubicBezTo>
                  <a:pt x="7745703" y="8922436"/>
                  <a:pt x="7751518" y="8925344"/>
                  <a:pt x="7756726" y="8925012"/>
                </a:cubicBezTo>
                <a:cubicBezTo>
                  <a:pt x="7756938" y="8925041"/>
                  <a:pt x="7757180" y="8924981"/>
                  <a:pt x="7757393" y="8925012"/>
                </a:cubicBezTo>
                <a:cubicBezTo>
                  <a:pt x="7759845" y="8928585"/>
                  <a:pt x="7764145" y="8930736"/>
                  <a:pt x="7768657" y="8930221"/>
                </a:cubicBezTo>
                <a:lnTo>
                  <a:pt x="7773867" y="8929615"/>
                </a:lnTo>
                <a:cubicBezTo>
                  <a:pt x="7780196" y="8928919"/>
                  <a:pt x="7784829" y="8922557"/>
                  <a:pt x="7783981" y="8916348"/>
                </a:cubicBezTo>
                <a:cubicBezTo>
                  <a:pt x="7783134" y="8909896"/>
                  <a:pt x="7777076" y="8905535"/>
                  <a:pt x="7770717" y="8906231"/>
                </a:cubicBezTo>
                <a:lnTo>
                  <a:pt x="7768415" y="8906473"/>
                </a:lnTo>
                <a:cubicBezTo>
                  <a:pt x="7767476" y="8905414"/>
                  <a:pt x="7766447" y="8904535"/>
                  <a:pt x="7765266" y="8903929"/>
                </a:cubicBezTo>
                <a:cubicBezTo>
                  <a:pt x="7763297" y="8898538"/>
                  <a:pt x="7756393" y="8895721"/>
                  <a:pt x="7751154" y="8897387"/>
                </a:cubicBezTo>
                <a:cubicBezTo>
                  <a:pt x="7744643" y="8899446"/>
                  <a:pt x="7742190" y="8905868"/>
                  <a:pt x="7743523" y="8912047"/>
                </a:cubicBezTo>
                <a:close/>
                <a:moveTo>
                  <a:pt x="7764418" y="8860039"/>
                </a:moveTo>
                <a:cubicBezTo>
                  <a:pt x="7766266" y="8868854"/>
                  <a:pt x="7774956" y="8869581"/>
                  <a:pt x="7780952" y="8865734"/>
                </a:cubicBezTo>
                <a:lnTo>
                  <a:pt x="7781861" y="8873851"/>
                </a:lnTo>
                <a:cubicBezTo>
                  <a:pt x="7782558" y="8880182"/>
                  <a:pt x="7787494" y="8885422"/>
                  <a:pt x="7794156" y="8885150"/>
                </a:cubicBezTo>
                <a:cubicBezTo>
                  <a:pt x="7800183" y="8884908"/>
                  <a:pt x="7806148" y="8879213"/>
                  <a:pt x="7805422" y="8872852"/>
                </a:cubicBezTo>
                <a:lnTo>
                  <a:pt x="7804241" y="8862432"/>
                </a:lnTo>
                <a:cubicBezTo>
                  <a:pt x="7803544" y="8856101"/>
                  <a:pt x="7798608" y="8850861"/>
                  <a:pt x="7791945" y="8851134"/>
                </a:cubicBezTo>
                <a:cubicBezTo>
                  <a:pt x="7790038" y="8851225"/>
                  <a:pt x="7788251" y="8851952"/>
                  <a:pt x="7786585" y="8852982"/>
                </a:cubicBezTo>
                <a:cubicBezTo>
                  <a:pt x="7786585" y="8852921"/>
                  <a:pt x="7786585" y="8852830"/>
                  <a:pt x="7786585" y="8852739"/>
                </a:cubicBezTo>
                <a:cubicBezTo>
                  <a:pt x="7783526" y="8838019"/>
                  <a:pt x="7761359" y="8845470"/>
                  <a:pt x="7764418" y="8860039"/>
                </a:cubicBezTo>
                <a:close/>
                <a:moveTo>
                  <a:pt x="7779378" y="8798368"/>
                </a:moveTo>
                <a:cubicBezTo>
                  <a:pt x="7781044" y="8805032"/>
                  <a:pt x="7786676" y="8808365"/>
                  <a:pt x="7793278" y="8807608"/>
                </a:cubicBezTo>
                <a:lnTo>
                  <a:pt x="7798487" y="8807001"/>
                </a:lnTo>
                <a:cubicBezTo>
                  <a:pt x="7804634" y="8806335"/>
                  <a:pt x="7809177" y="8798914"/>
                  <a:pt x="7807723" y="8793129"/>
                </a:cubicBezTo>
                <a:cubicBezTo>
                  <a:pt x="7806088" y="8786465"/>
                  <a:pt x="7800425" y="8783133"/>
                  <a:pt x="7793823" y="8783890"/>
                </a:cubicBezTo>
                <a:lnTo>
                  <a:pt x="7788615" y="8784466"/>
                </a:lnTo>
                <a:cubicBezTo>
                  <a:pt x="7782467" y="8785132"/>
                  <a:pt x="7777924" y="8792523"/>
                  <a:pt x="7779378" y="8798368"/>
                </a:cubicBezTo>
                <a:close/>
                <a:moveTo>
                  <a:pt x="7812114" y="8856465"/>
                </a:moveTo>
                <a:cubicBezTo>
                  <a:pt x="7816959" y="8854769"/>
                  <a:pt x="7819019" y="8850710"/>
                  <a:pt x="7819503" y="8846166"/>
                </a:cubicBezTo>
                <a:cubicBezTo>
                  <a:pt x="7820957" y="8846439"/>
                  <a:pt x="7822471" y="8846530"/>
                  <a:pt x="7823986" y="8846348"/>
                </a:cubicBezTo>
                <a:lnTo>
                  <a:pt x="7829194" y="8845772"/>
                </a:lnTo>
                <a:cubicBezTo>
                  <a:pt x="7835523" y="8845076"/>
                  <a:pt x="7839611" y="8837715"/>
                  <a:pt x="7838430" y="8831870"/>
                </a:cubicBezTo>
                <a:cubicBezTo>
                  <a:pt x="7837098" y="8825175"/>
                  <a:pt x="7830890" y="8821904"/>
                  <a:pt x="7824530" y="8822631"/>
                </a:cubicBezTo>
                <a:lnTo>
                  <a:pt x="7819321" y="8823237"/>
                </a:lnTo>
                <a:cubicBezTo>
                  <a:pt x="7815748" y="8823631"/>
                  <a:pt x="7813023" y="8826205"/>
                  <a:pt x="7811448" y="8829386"/>
                </a:cubicBezTo>
                <a:cubicBezTo>
                  <a:pt x="7809116" y="8828568"/>
                  <a:pt x="7806603" y="8828235"/>
                  <a:pt x="7804392" y="8828992"/>
                </a:cubicBezTo>
                <a:cubicBezTo>
                  <a:pt x="7798002" y="8831203"/>
                  <a:pt x="7795155" y="8837110"/>
                  <a:pt x="7796518" y="8843532"/>
                </a:cubicBezTo>
                <a:lnTo>
                  <a:pt x="7797578" y="8848590"/>
                </a:lnTo>
                <a:cubicBezTo>
                  <a:pt x="7798850" y="8854587"/>
                  <a:pt x="7806482" y="8858433"/>
                  <a:pt x="7812114" y="8856465"/>
                </a:cubicBezTo>
                <a:close/>
                <a:moveTo>
                  <a:pt x="7813023" y="8783012"/>
                </a:moveTo>
                <a:lnTo>
                  <a:pt x="7819170" y="8787010"/>
                </a:lnTo>
                <a:cubicBezTo>
                  <a:pt x="7824470" y="8790463"/>
                  <a:pt x="7831434" y="8790342"/>
                  <a:pt x="7835584" y="8785102"/>
                </a:cubicBezTo>
                <a:cubicBezTo>
                  <a:pt x="7839218" y="8780498"/>
                  <a:pt x="7838976" y="8772137"/>
                  <a:pt x="7833675" y="8768685"/>
                </a:cubicBezTo>
                <a:cubicBezTo>
                  <a:pt x="7831616" y="8767352"/>
                  <a:pt x="7829588" y="8766019"/>
                  <a:pt x="7827528" y="8764657"/>
                </a:cubicBezTo>
                <a:cubicBezTo>
                  <a:pt x="7822229" y="8761203"/>
                  <a:pt x="7815263" y="8761324"/>
                  <a:pt x="7811115" y="8766595"/>
                </a:cubicBezTo>
                <a:cubicBezTo>
                  <a:pt x="7807450" y="8771199"/>
                  <a:pt x="7807723" y="8779559"/>
                  <a:pt x="7813023" y="8783012"/>
                </a:cubicBezTo>
                <a:close/>
                <a:moveTo>
                  <a:pt x="7841670" y="8720039"/>
                </a:moveTo>
                <a:cubicBezTo>
                  <a:pt x="7839915" y="8713315"/>
                  <a:pt x="7833615" y="8710679"/>
                  <a:pt x="7827286" y="8711588"/>
                </a:cubicBezTo>
                <a:cubicBezTo>
                  <a:pt x="7820018" y="8712618"/>
                  <a:pt x="7814203" y="8717253"/>
                  <a:pt x="7810297" y="8723281"/>
                </a:cubicBezTo>
                <a:cubicBezTo>
                  <a:pt x="7810024" y="8723704"/>
                  <a:pt x="7809995" y="8724219"/>
                  <a:pt x="7809782" y="8724704"/>
                </a:cubicBezTo>
                <a:cubicBezTo>
                  <a:pt x="7809601" y="8724280"/>
                  <a:pt x="7809570" y="8723795"/>
                  <a:pt x="7809328" y="8723402"/>
                </a:cubicBezTo>
                <a:cubicBezTo>
                  <a:pt x="7810661" y="8716465"/>
                  <a:pt x="7806724" y="8708529"/>
                  <a:pt x="7797699" y="8709529"/>
                </a:cubicBezTo>
                <a:cubicBezTo>
                  <a:pt x="7795519" y="8709771"/>
                  <a:pt x="7793793" y="8710589"/>
                  <a:pt x="7792278" y="8711588"/>
                </a:cubicBezTo>
                <a:cubicBezTo>
                  <a:pt x="7792249" y="8711134"/>
                  <a:pt x="7792370" y="8710710"/>
                  <a:pt x="7792278" y="8710255"/>
                </a:cubicBezTo>
                <a:cubicBezTo>
                  <a:pt x="7791037" y="8704077"/>
                  <a:pt x="7784707" y="8699805"/>
                  <a:pt x="7778500" y="8701108"/>
                </a:cubicBezTo>
                <a:lnTo>
                  <a:pt x="7768325" y="8703259"/>
                </a:lnTo>
                <a:cubicBezTo>
                  <a:pt x="7762147" y="8704561"/>
                  <a:pt x="7757938" y="8710831"/>
                  <a:pt x="7759179" y="8717040"/>
                </a:cubicBezTo>
                <a:cubicBezTo>
                  <a:pt x="7760421" y="8723220"/>
                  <a:pt x="7766750" y="8727461"/>
                  <a:pt x="7772957" y="8726158"/>
                </a:cubicBezTo>
                <a:lnTo>
                  <a:pt x="7779105" y="8724885"/>
                </a:lnTo>
                <a:cubicBezTo>
                  <a:pt x="7778803" y="8730187"/>
                  <a:pt x="7781619" y="8735396"/>
                  <a:pt x="7787009" y="8737002"/>
                </a:cubicBezTo>
                <a:cubicBezTo>
                  <a:pt x="7787252" y="8737062"/>
                  <a:pt x="7787463" y="8737123"/>
                  <a:pt x="7787705" y="8737214"/>
                </a:cubicBezTo>
                <a:cubicBezTo>
                  <a:pt x="7789735" y="8739879"/>
                  <a:pt x="7792702" y="8741787"/>
                  <a:pt x="7796246" y="8741545"/>
                </a:cubicBezTo>
                <a:cubicBezTo>
                  <a:pt x="7800849" y="8741212"/>
                  <a:pt x="7805088" y="8740485"/>
                  <a:pt x="7808147" y="8736668"/>
                </a:cubicBezTo>
                <a:cubicBezTo>
                  <a:pt x="7808844" y="8735790"/>
                  <a:pt x="7809207" y="8734790"/>
                  <a:pt x="7809631" y="8733791"/>
                </a:cubicBezTo>
                <a:cubicBezTo>
                  <a:pt x="7810569" y="8736153"/>
                  <a:pt x="7811993" y="8738274"/>
                  <a:pt x="7814234" y="8739486"/>
                </a:cubicBezTo>
                <a:cubicBezTo>
                  <a:pt x="7819988" y="8742635"/>
                  <a:pt x="7826862" y="8741060"/>
                  <a:pt x="7830435" y="8735487"/>
                </a:cubicBezTo>
                <a:cubicBezTo>
                  <a:pt x="7830648" y="8735184"/>
                  <a:pt x="7830648" y="8735154"/>
                  <a:pt x="7830738" y="8735003"/>
                </a:cubicBezTo>
                <a:cubicBezTo>
                  <a:pt x="7830829" y="8734912"/>
                  <a:pt x="7830860" y="8734912"/>
                  <a:pt x="7830920" y="8734851"/>
                </a:cubicBezTo>
                <a:lnTo>
                  <a:pt x="7830920" y="8734851"/>
                </a:lnTo>
                <a:cubicBezTo>
                  <a:pt x="7831647" y="8734669"/>
                  <a:pt x="7832373" y="8734518"/>
                  <a:pt x="7833130" y="8734427"/>
                </a:cubicBezTo>
                <a:cubicBezTo>
                  <a:pt x="7839521" y="8733518"/>
                  <a:pt x="7843124" y="8725734"/>
                  <a:pt x="7841670" y="8720039"/>
                </a:cubicBezTo>
                <a:close/>
                <a:moveTo>
                  <a:pt x="7766508" y="8667304"/>
                </a:moveTo>
                <a:cubicBezTo>
                  <a:pt x="7763873" y="8667638"/>
                  <a:pt x="7761330" y="8668758"/>
                  <a:pt x="7759361" y="8671182"/>
                </a:cubicBezTo>
                <a:cubicBezTo>
                  <a:pt x="7755697" y="8675635"/>
                  <a:pt x="7755636" y="8684176"/>
                  <a:pt x="7760965" y="8687629"/>
                </a:cubicBezTo>
                <a:lnTo>
                  <a:pt x="7767113" y="8691658"/>
                </a:lnTo>
                <a:cubicBezTo>
                  <a:pt x="7772413" y="8695081"/>
                  <a:pt x="7779257" y="8695292"/>
                  <a:pt x="7783557" y="8690052"/>
                </a:cubicBezTo>
                <a:cubicBezTo>
                  <a:pt x="7784950" y="8688356"/>
                  <a:pt x="7785616" y="8686054"/>
                  <a:pt x="7785859" y="8683691"/>
                </a:cubicBezTo>
                <a:cubicBezTo>
                  <a:pt x="7788705" y="8684781"/>
                  <a:pt x="7791915" y="8684842"/>
                  <a:pt x="7794882" y="8683479"/>
                </a:cubicBezTo>
                <a:cubicBezTo>
                  <a:pt x="7800515" y="8680844"/>
                  <a:pt x="7803332" y="8673635"/>
                  <a:pt x="7800546" y="8667940"/>
                </a:cubicBezTo>
                <a:cubicBezTo>
                  <a:pt x="7796367" y="8659399"/>
                  <a:pt x="7788584" y="8653068"/>
                  <a:pt x="7778742" y="8653219"/>
                </a:cubicBezTo>
                <a:cubicBezTo>
                  <a:pt x="7772655" y="8653280"/>
                  <a:pt x="7766356" y="8656975"/>
                  <a:pt x="7766023" y="8663761"/>
                </a:cubicBezTo>
                <a:cubicBezTo>
                  <a:pt x="7765962" y="8664881"/>
                  <a:pt x="7766205" y="8666093"/>
                  <a:pt x="7766508" y="8667304"/>
                </a:cubicBezTo>
                <a:close/>
                <a:moveTo>
                  <a:pt x="7900783" y="8290741"/>
                </a:moveTo>
                <a:cubicBezTo>
                  <a:pt x="7903236" y="8293588"/>
                  <a:pt x="7900602" y="8290376"/>
                  <a:pt x="7900147" y="8289771"/>
                </a:cubicBezTo>
                <a:cubicBezTo>
                  <a:pt x="7899572" y="8288983"/>
                  <a:pt x="7899087" y="8288105"/>
                  <a:pt x="7898542" y="8287318"/>
                </a:cubicBezTo>
                <a:cubicBezTo>
                  <a:pt x="7898482" y="8287166"/>
                  <a:pt x="7898421" y="8287105"/>
                  <a:pt x="7898361" y="8286984"/>
                </a:cubicBezTo>
                <a:cubicBezTo>
                  <a:pt x="7898240" y="8286682"/>
                  <a:pt x="7898119" y="8286378"/>
                  <a:pt x="7898027" y="8286106"/>
                </a:cubicBezTo>
                <a:cubicBezTo>
                  <a:pt x="7898785" y="8280047"/>
                  <a:pt x="7894242" y="8274080"/>
                  <a:pt x="7888337" y="8272960"/>
                </a:cubicBezTo>
                <a:cubicBezTo>
                  <a:pt x="7881645" y="8271688"/>
                  <a:pt x="7875679" y="8276232"/>
                  <a:pt x="7874134" y="8282653"/>
                </a:cubicBezTo>
                <a:cubicBezTo>
                  <a:pt x="7873983" y="8283319"/>
                  <a:pt x="7874013" y="8283985"/>
                  <a:pt x="7873922" y="8284652"/>
                </a:cubicBezTo>
                <a:cubicBezTo>
                  <a:pt x="7870137" y="8285076"/>
                  <a:pt x="7866503" y="8287226"/>
                  <a:pt x="7864625" y="8290437"/>
                </a:cubicBezTo>
                <a:cubicBezTo>
                  <a:pt x="7864959" y="8287650"/>
                  <a:pt x="7863989" y="8284682"/>
                  <a:pt x="7861143" y="8282016"/>
                </a:cubicBezTo>
                <a:cubicBezTo>
                  <a:pt x="7849877" y="8271476"/>
                  <a:pt x="7831163" y="8287014"/>
                  <a:pt x="7842548" y="8297676"/>
                </a:cubicBezTo>
                <a:cubicBezTo>
                  <a:pt x="7849756" y="8304431"/>
                  <a:pt x="7859992" y="8300494"/>
                  <a:pt x="7863444" y="8293981"/>
                </a:cubicBezTo>
                <a:cubicBezTo>
                  <a:pt x="7862263" y="8299464"/>
                  <a:pt x="7864534" y="8304704"/>
                  <a:pt x="7869652" y="8307611"/>
                </a:cubicBezTo>
                <a:cubicBezTo>
                  <a:pt x="7876284" y="8311398"/>
                  <a:pt x="7884673" y="8315063"/>
                  <a:pt x="7892425" y="8313034"/>
                </a:cubicBezTo>
                <a:cubicBezTo>
                  <a:pt x="7893455" y="8313034"/>
                  <a:pt x="7894484" y="8312943"/>
                  <a:pt x="7895484" y="8312730"/>
                </a:cubicBezTo>
                <a:cubicBezTo>
                  <a:pt x="7900450" y="8311731"/>
                  <a:pt x="7904417" y="8308066"/>
                  <a:pt x="7905356" y="8302916"/>
                </a:cubicBezTo>
                <a:cubicBezTo>
                  <a:pt x="7906356" y="8297828"/>
                  <a:pt x="7903902" y="8294375"/>
                  <a:pt x="7900783" y="8290741"/>
                </a:cubicBezTo>
                <a:close/>
                <a:moveTo>
                  <a:pt x="7944996" y="8351865"/>
                </a:moveTo>
                <a:cubicBezTo>
                  <a:pt x="7942574" y="8350320"/>
                  <a:pt x="7939425" y="8349896"/>
                  <a:pt x="7935730" y="8351411"/>
                </a:cubicBezTo>
                <a:cubicBezTo>
                  <a:pt x="7932914" y="8352562"/>
                  <a:pt x="7930915" y="8354440"/>
                  <a:pt x="7929583" y="8356590"/>
                </a:cubicBezTo>
                <a:cubicBezTo>
                  <a:pt x="7930521" y="8351229"/>
                  <a:pt x="7928038" y="8345625"/>
                  <a:pt x="7922829" y="8343233"/>
                </a:cubicBezTo>
                <a:cubicBezTo>
                  <a:pt x="7917015" y="8340567"/>
                  <a:pt x="7909262" y="8343142"/>
                  <a:pt x="7906719" y="8349200"/>
                </a:cubicBezTo>
                <a:lnTo>
                  <a:pt x="7903781" y="8356227"/>
                </a:lnTo>
                <a:cubicBezTo>
                  <a:pt x="7901238" y="8362285"/>
                  <a:pt x="7903630" y="8369524"/>
                  <a:pt x="7909748" y="8372342"/>
                </a:cubicBezTo>
                <a:cubicBezTo>
                  <a:pt x="7915562" y="8375007"/>
                  <a:pt x="7923314" y="8372432"/>
                  <a:pt x="7925858" y="8366374"/>
                </a:cubicBezTo>
                <a:lnTo>
                  <a:pt x="7927796" y="8361770"/>
                </a:lnTo>
                <a:cubicBezTo>
                  <a:pt x="7926706" y="8369948"/>
                  <a:pt x="7932581" y="8378733"/>
                  <a:pt x="7942090" y="8374855"/>
                </a:cubicBezTo>
                <a:cubicBezTo>
                  <a:pt x="7950327" y="8371463"/>
                  <a:pt x="7951720" y="8362255"/>
                  <a:pt x="7948722" y="8356166"/>
                </a:cubicBezTo>
                <a:cubicBezTo>
                  <a:pt x="7951144" y="8357741"/>
                  <a:pt x="7954294" y="8358165"/>
                  <a:pt x="7958019" y="8356651"/>
                </a:cubicBezTo>
                <a:cubicBezTo>
                  <a:pt x="7972312" y="8350775"/>
                  <a:pt x="7966043" y="8327270"/>
                  <a:pt x="7951599" y="8333206"/>
                </a:cubicBezTo>
                <a:cubicBezTo>
                  <a:pt x="7943392" y="8336599"/>
                  <a:pt x="7941998" y="8345807"/>
                  <a:pt x="7944996" y="8351865"/>
                </a:cubicBezTo>
                <a:close/>
                <a:moveTo>
                  <a:pt x="7946178" y="8410961"/>
                </a:moveTo>
                <a:cubicBezTo>
                  <a:pt x="7945724" y="8407659"/>
                  <a:pt x="7944270" y="8404599"/>
                  <a:pt x="7941120" y="8402752"/>
                </a:cubicBezTo>
                <a:lnTo>
                  <a:pt x="7940485" y="8402388"/>
                </a:lnTo>
                <a:cubicBezTo>
                  <a:pt x="7939182" y="8399299"/>
                  <a:pt x="7936760" y="8396725"/>
                  <a:pt x="7933247" y="8396089"/>
                </a:cubicBezTo>
                <a:cubicBezTo>
                  <a:pt x="7928735" y="8395270"/>
                  <a:pt x="7924435" y="8394938"/>
                  <a:pt x="7920528" y="8397906"/>
                </a:cubicBezTo>
                <a:cubicBezTo>
                  <a:pt x="7915168" y="8401934"/>
                  <a:pt x="7914259" y="8409355"/>
                  <a:pt x="7918196" y="8414686"/>
                </a:cubicBezTo>
                <a:cubicBezTo>
                  <a:pt x="7920073" y="8417231"/>
                  <a:pt x="7922739" y="8418987"/>
                  <a:pt x="7925464" y="8420623"/>
                </a:cubicBezTo>
                <a:cubicBezTo>
                  <a:pt x="7928402" y="8426075"/>
                  <a:pt x="7935094" y="8430134"/>
                  <a:pt x="7942392" y="8427136"/>
                </a:cubicBezTo>
                <a:cubicBezTo>
                  <a:pt x="7950236" y="8423955"/>
                  <a:pt x="7950084" y="8416382"/>
                  <a:pt x="7946178" y="8410961"/>
                </a:cubicBezTo>
                <a:close/>
                <a:moveTo>
                  <a:pt x="7936457" y="8464028"/>
                </a:moveTo>
                <a:cubicBezTo>
                  <a:pt x="7935760" y="8463847"/>
                  <a:pt x="7935094" y="8463605"/>
                  <a:pt x="7934428" y="8463392"/>
                </a:cubicBezTo>
                <a:cubicBezTo>
                  <a:pt x="7934428" y="8463362"/>
                  <a:pt x="7934398" y="8463362"/>
                  <a:pt x="7934398" y="8463302"/>
                </a:cubicBezTo>
                <a:cubicBezTo>
                  <a:pt x="7934368" y="8463241"/>
                  <a:pt x="7934337" y="8463181"/>
                  <a:pt x="7934307" y="8463090"/>
                </a:cubicBezTo>
                <a:cubicBezTo>
                  <a:pt x="7934307" y="8462999"/>
                  <a:pt x="7934216" y="8462666"/>
                  <a:pt x="7934064" y="8462059"/>
                </a:cubicBezTo>
                <a:cubicBezTo>
                  <a:pt x="7932762" y="8455881"/>
                  <a:pt x="7926706" y="8451549"/>
                  <a:pt x="7920407" y="8452761"/>
                </a:cubicBezTo>
                <a:cubicBezTo>
                  <a:pt x="7914290" y="8453942"/>
                  <a:pt x="7909777" y="8460242"/>
                  <a:pt x="7911110" y="8466422"/>
                </a:cubicBezTo>
                <a:cubicBezTo>
                  <a:pt x="7913078" y="8475721"/>
                  <a:pt x="7919044" y="8483747"/>
                  <a:pt x="7928644" y="8486050"/>
                </a:cubicBezTo>
                <a:cubicBezTo>
                  <a:pt x="7934579" y="8487473"/>
                  <a:pt x="7941575" y="8485414"/>
                  <a:pt x="7943573" y="8478962"/>
                </a:cubicBezTo>
                <a:cubicBezTo>
                  <a:pt x="7945269" y="8473418"/>
                  <a:pt x="7942847" y="8465543"/>
                  <a:pt x="7936457" y="8464028"/>
                </a:cubicBezTo>
                <a:close/>
                <a:moveTo>
                  <a:pt x="7880978" y="8639498"/>
                </a:moveTo>
                <a:cubicBezTo>
                  <a:pt x="7883886" y="8639317"/>
                  <a:pt x="7886671" y="8638044"/>
                  <a:pt x="7888852" y="8635439"/>
                </a:cubicBezTo>
                <a:cubicBezTo>
                  <a:pt x="7889851" y="8634198"/>
                  <a:pt x="7890548" y="8632683"/>
                  <a:pt x="7890971" y="8631017"/>
                </a:cubicBezTo>
                <a:cubicBezTo>
                  <a:pt x="7892546" y="8631472"/>
                  <a:pt x="7894242" y="8631623"/>
                  <a:pt x="7896029" y="8631229"/>
                </a:cubicBezTo>
                <a:lnTo>
                  <a:pt x="7901117" y="8630169"/>
                </a:lnTo>
                <a:cubicBezTo>
                  <a:pt x="7907082" y="8628897"/>
                  <a:pt x="7911988" y="8622929"/>
                  <a:pt x="7910595" y="8616629"/>
                </a:cubicBezTo>
                <a:cubicBezTo>
                  <a:pt x="7909262" y="8610602"/>
                  <a:pt x="7903448" y="8605816"/>
                  <a:pt x="7897059" y="8607148"/>
                </a:cubicBezTo>
                <a:lnTo>
                  <a:pt x="7891971" y="8608209"/>
                </a:lnTo>
                <a:cubicBezTo>
                  <a:pt x="7887852" y="8609087"/>
                  <a:pt x="7884279" y="8612237"/>
                  <a:pt x="7882886" y="8616144"/>
                </a:cubicBezTo>
                <a:lnTo>
                  <a:pt x="7881069" y="8614963"/>
                </a:lnTo>
                <a:cubicBezTo>
                  <a:pt x="7875770" y="8611511"/>
                  <a:pt x="7868925" y="8611328"/>
                  <a:pt x="7864625" y="8616599"/>
                </a:cubicBezTo>
                <a:cubicBezTo>
                  <a:pt x="7860961" y="8621052"/>
                  <a:pt x="7860931" y="8629593"/>
                  <a:pt x="7866261" y="8633047"/>
                </a:cubicBezTo>
                <a:lnTo>
                  <a:pt x="7872408" y="8637075"/>
                </a:lnTo>
                <a:cubicBezTo>
                  <a:pt x="7873196" y="8637590"/>
                  <a:pt x="7874043" y="8637832"/>
                  <a:pt x="7874861" y="8638195"/>
                </a:cubicBezTo>
                <a:cubicBezTo>
                  <a:pt x="7873953" y="8638195"/>
                  <a:pt x="7873044" y="8638135"/>
                  <a:pt x="7872075" y="8638317"/>
                </a:cubicBezTo>
                <a:lnTo>
                  <a:pt x="7866987" y="8639407"/>
                </a:lnTo>
                <a:cubicBezTo>
                  <a:pt x="7860991" y="8640679"/>
                  <a:pt x="7857054" y="8648161"/>
                  <a:pt x="7858963" y="8653855"/>
                </a:cubicBezTo>
                <a:cubicBezTo>
                  <a:pt x="7861112" y="8660217"/>
                  <a:pt x="7866987" y="8663216"/>
                  <a:pt x="7873407" y="8661883"/>
                </a:cubicBezTo>
                <a:lnTo>
                  <a:pt x="7878495" y="8660822"/>
                </a:lnTo>
                <a:cubicBezTo>
                  <a:pt x="7884491" y="8659550"/>
                  <a:pt x="7888428" y="8652068"/>
                  <a:pt x="7886520" y="8646374"/>
                </a:cubicBezTo>
                <a:cubicBezTo>
                  <a:pt x="7885460" y="8643194"/>
                  <a:pt x="7883461" y="8640892"/>
                  <a:pt x="7880978" y="8639498"/>
                </a:cubicBezTo>
                <a:close/>
                <a:moveTo>
                  <a:pt x="7884128" y="8553838"/>
                </a:moveTo>
                <a:cubicBezTo>
                  <a:pt x="7885399" y="8559835"/>
                  <a:pt x="7893091" y="8563592"/>
                  <a:pt x="7898694" y="8561623"/>
                </a:cubicBezTo>
                <a:cubicBezTo>
                  <a:pt x="7905114" y="8559351"/>
                  <a:pt x="7907839" y="8553475"/>
                  <a:pt x="7906507" y="8547053"/>
                </a:cubicBezTo>
                <a:lnTo>
                  <a:pt x="7905447" y="8541964"/>
                </a:lnTo>
                <a:cubicBezTo>
                  <a:pt x="7904175" y="8535967"/>
                  <a:pt x="7896483" y="8532181"/>
                  <a:pt x="7890881" y="8534150"/>
                </a:cubicBezTo>
                <a:cubicBezTo>
                  <a:pt x="7884491" y="8536422"/>
                  <a:pt x="7881735" y="8542298"/>
                  <a:pt x="7883098" y="8548720"/>
                </a:cubicBezTo>
                <a:lnTo>
                  <a:pt x="7884128" y="8553838"/>
                </a:lnTo>
                <a:close/>
                <a:moveTo>
                  <a:pt x="7915229" y="8323574"/>
                </a:moveTo>
                <a:cubicBezTo>
                  <a:pt x="7910777" y="8318304"/>
                  <a:pt x="7903357" y="8318182"/>
                  <a:pt x="7898119" y="8322120"/>
                </a:cubicBezTo>
                <a:cubicBezTo>
                  <a:pt x="7896089" y="8323635"/>
                  <a:pt x="7894030" y="8325180"/>
                  <a:pt x="7892001" y="8326694"/>
                </a:cubicBezTo>
                <a:cubicBezTo>
                  <a:pt x="7886763" y="8330632"/>
                  <a:pt x="7886490" y="8338992"/>
                  <a:pt x="7890548" y="8343808"/>
                </a:cubicBezTo>
                <a:cubicBezTo>
                  <a:pt x="7895000" y="8349079"/>
                  <a:pt x="7902388" y="8349200"/>
                  <a:pt x="7907658" y="8345232"/>
                </a:cubicBezTo>
                <a:lnTo>
                  <a:pt x="7913775" y="8340658"/>
                </a:lnTo>
                <a:cubicBezTo>
                  <a:pt x="7919044" y="8336750"/>
                  <a:pt x="7919286" y="8328390"/>
                  <a:pt x="7915229" y="8323574"/>
                </a:cubicBezTo>
                <a:close/>
                <a:moveTo>
                  <a:pt x="7869349" y="8383791"/>
                </a:moveTo>
                <a:cubicBezTo>
                  <a:pt x="7872983" y="8379187"/>
                  <a:pt x="7872741" y="8370827"/>
                  <a:pt x="7867411" y="8367374"/>
                </a:cubicBezTo>
                <a:cubicBezTo>
                  <a:pt x="7865352" y="8366041"/>
                  <a:pt x="7863323" y="8364708"/>
                  <a:pt x="7861264" y="8363345"/>
                </a:cubicBezTo>
                <a:cubicBezTo>
                  <a:pt x="7855994" y="8359892"/>
                  <a:pt x="7848999" y="8360013"/>
                  <a:pt x="7844851" y="8365284"/>
                </a:cubicBezTo>
                <a:cubicBezTo>
                  <a:pt x="7841217" y="8369887"/>
                  <a:pt x="7841459" y="8378218"/>
                  <a:pt x="7846789" y="8381701"/>
                </a:cubicBezTo>
                <a:lnTo>
                  <a:pt x="7852936" y="8385699"/>
                </a:lnTo>
                <a:cubicBezTo>
                  <a:pt x="7858235" y="8389183"/>
                  <a:pt x="7865201" y="8389061"/>
                  <a:pt x="7869349" y="8383791"/>
                </a:cubicBezTo>
                <a:close/>
                <a:moveTo>
                  <a:pt x="7852663" y="8435556"/>
                </a:moveTo>
                <a:cubicBezTo>
                  <a:pt x="7851392" y="8429558"/>
                  <a:pt x="7843760" y="8425712"/>
                  <a:pt x="7838127" y="8427681"/>
                </a:cubicBezTo>
                <a:cubicBezTo>
                  <a:pt x="7831737" y="8429892"/>
                  <a:pt x="7828891" y="8435799"/>
                  <a:pt x="7830254" y="8442220"/>
                </a:cubicBezTo>
                <a:lnTo>
                  <a:pt x="7831313" y="8447308"/>
                </a:lnTo>
                <a:cubicBezTo>
                  <a:pt x="7832586" y="8453306"/>
                  <a:pt x="7840217" y="8457122"/>
                  <a:pt x="7845850" y="8455184"/>
                </a:cubicBezTo>
                <a:cubicBezTo>
                  <a:pt x="7852239" y="8452973"/>
                  <a:pt x="7855086" y="8447066"/>
                  <a:pt x="7853723" y="8440644"/>
                </a:cubicBezTo>
                <a:lnTo>
                  <a:pt x="7852663" y="8435556"/>
                </a:lnTo>
                <a:close/>
                <a:moveTo>
                  <a:pt x="7833433" y="8320848"/>
                </a:moveTo>
                <a:cubicBezTo>
                  <a:pt x="7832071" y="8316032"/>
                  <a:pt x="7827771" y="8311943"/>
                  <a:pt x="7822653" y="8311852"/>
                </a:cubicBezTo>
                <a:cubicBezTo>
                  <a:pt x="7818140" y="8311762"/>
                  <a:pt x="7814143" y="8313881"/>
                  <a:pt x="7811811" y="8317365"/>
                </a:cubicBezTo>
                <a:cubicBezTo>
                  <a:pt x="7808420" y="8318395"/>
                  <a:pt x="7805573" y="8320727"/>
                  <a:pt x="7804241" y="8324665"/>
                </a:cubicBezTo>
                <a:cubicBezTo>
                  <a:pt x="7802332" y="8330269"/>
                  <a:pt x="7805391" y="8338750"/>
                  <a:pt x="7811842" y="8340083"/>
                </a:cubicBezTo>
                <a:cubicBezTo>
                  <a:pt x="7814537" y="8340627"/>
                  <a:pt x="7817232" y="8340900"/>
                  <a:pt x="7819836" y="8340688"/>
                </a:cubicBezTo>
                <a:cubicBezTo>
                  <a:pt x="7821835" y="8345717"/>
                  <a:pt x="7826984" y="8349533"/>
                  <a:pt x="7832586" y="8348291"/>
                </a:cubicBezTo>
                <a:cubicBezTo>
                  <a:pt x="7838582" y="8346958"/>
                  <a:pt x="7843427" y="8341143"/>
                  <a:pt x="7842064" y="8334751"/>
                </a:cubicBezTo>
                <a:lnTo>
                  <a:pt x="7841004" y="8329662"/>
                </a:lnTo>
                <a:cubicBezTo>
                  <a:pt x="7840157" y="8325664"/>
                  <a:pt x="7837159" y="8322333"/>
                  <a:pt x="7833433" y="8320848"/>
                </a:cubicBezTo>
                <a:close/>
                <a:moveTo>
                  <a:pt x="7799577" y="8462817"/>
                </a:moveTo>
                <a:cubicBezTo>
                  <a:pt x="7796972" y="8457032"/>
                  <a:pt x="7791037" y="8455305"/>
                  <a:pt x="7785162" y="8456547"/>
                </a:cubicBezTo>
                <a:lnTo>
                  <a:pt x="7780075" y="8457607"/>
                </a:lnTo>
                <a:cubicBezTo>
                  <a:pt x="7773896" y="8458910"/>
                  <a:pt x="7771050" y="8467148"/>
                  <a:pt x="7772957" y="8472540"/>
                </a:cubicBezTo>
                <a:cubicBezTo>
                  <a:pt x="7775290" y="8479144"/>
                  <a:pt x="7781680" y="8480961"/>
                  <a:pt x="7787887" y="8479628"/>
                </a:cubicBezTo>
                <a:lnTo>
                  <a:pt x="7792975" y="8478568"/>
                </a:lnTo>
                <a:cubicBezTo>
                  <a:pt x="7793762" y="8478416"/>
                  <a:pt x="7794459" y="8478144"/>
                  <a:pt x="7795126" y="8477780"/>
                </a:cubicBezTo>
                <a:cubicBezTo>
                  <a:pt x="7792551" y="8480416"/>
                  <a:pt x="7791128" y="8484171"/>
                  <a:pt x="7792006" y="8487927"/>
                </a:cubicBezTo>
                <a:cubicBezTo>
                  <a:pt x="7793399" y="8493773"/>
                  <a:pt x="7798850" y="8498196"/>
                  <a:pt x="7804967" y="8497317"/>
                </a:cubicBezTo>
                <a:cubicBezTo>
                  <a:pt x="7805270" y="8498347"/>
                  <a:pt x="7805724" y="8499316"/>
                  <a:pt x="7806330" y="8500256"/>
                </a:cubicBezTo>
                <a:cubicBezTo>
                  <a:pt x="7803786" y="8500498"/>
                  <a:pt x="7801515" y="8501527"/>
                  <a:pt x="7799789" y="8503133"/>
                </a:cubicBezTo>
                <a:cubicBezTo>
                  <a:pt x="7792249" y="8498498"/>
                  <a:pt x="7779469" y="8503890"/>
                  <a:pt x="7781830" y="8515128"/>
                </a:cubicBezTo>
                <a:cubicBezTo>
                  <a:pt x="7784133" y="8526032"/>
                  <a:pt x="7797185" y="8526183"/>
                  <a:pt x="7802605" y="8519581"/>
                </a:cubicBezTo>
                <a:cubicBezTo>
                  <a:pt x="7807542" y="8522821"/>
                  <a:pt x="7814385" y="8522760"/>
                  <a:pt x="7818140" y="8519126"/>
                </a:cubicBezTo>
                <a:cubicBezTo>
                  <a:pt x="7822411" y="8524063"/>
                  <a:pt x="7827801" y="8528304"/>
                  <a:pt x="7833343" y="8527880"/>
                </a:cubicBezTo>
                <a:cubicBezTo>
                  <a:pt x="7841217" y="8527274"/>
                  <a:pt x="7850968" y="8522821"/>
                  <a:pt x="7854692" y="8515522"/>
                </a:cubicBezTo>
                <a:cubicBezTo>
                  <a:pt x="7862293" y="8519581"/>
                  <a:pt x="7874498" y="8514098"/>
                  <a:pt x="7872165" y="8503042"/>
                </a:cubicBezTo>
                <a:cubicBezTo>
                  <a:pt x="7870258" y="8493955"/>
                  <a:pt x="7860809" y="8492349"/>
                  <a:pt x="7854571" y="8495954"/>
                </a:cubicBezTo>
                <a:cubicBezTo>
                  <a:pt x="7854540" y="8495803"/>
                  <a:pt x="7854511" y="8495621"/>
                  <a:pt x="7854450" y="8495469"/>
                </a:cubicBezTo>
                <a:cubicBezTo>
                  <a:pt x="7857206" y="8492714"/>
                  <a:pt x="7858508" y="8488715"/>
                  <a:pt x="7857630" y="8484504"/>
                </a:cubicBezTo>
                <a:lnTo>
                  <a:pt x="7855479" y="8474327"/>
                </a:lnTo>
                <a:cubicBezTo>
                  <a:pt x="7854208" y="8468329"/>
                  <a:pt x="7847242" y="8464059"/>
                  <a:pt x="7841338" y="8465786"/>
                </a:cubicBezTo>
                <a:cubicBezTo>
                  <a:pt x="7839429" y="8466361"/>
                  <a:pt x="7837825" y="8467300"/>
                  <a:pt x="7836462" y="8468512"/>
                </a:cubicBezTo>
                <a:cubicBezTo>
                  <a:pt x="7835039" y="8467754"/>
                  <a:pt x="7833222" y="8467815"/>
                  <a:pt x="7831616" y="8467391"/>
                </a:cubicBezTo>
                <a:cubicBezTo>
                  <a:pt x="7832041" y="8465755"/>
                  <a:pt x="7832222" y="8464028"/>
                  <a:pt x="7831859" y="8462303"/>
                </a:cubicBezTo>
                <a:cubicBezTo>
                  <a:pt x="7830617" y="8456123"/>
                  <a:pt x="7824288" y="8451882"/>
                  <a:pt x="7818080" y="8453184"/>
                </a:cubicBezTo>
                <a:lnTo>
                  <a:pt x="7807935" y="8455335"/>
                </a:lnTo>
                <a:cubicBezTo>
                  <a:pt x="7803968" y="8456214"/>
                  <a:pt x="7801000" y="8459182"/>
                  <a:pt x="7799577" y="8462817"/>
                </a:cubicBezTo>
                <a:close/>
                <a:moveTo>
                  <a:pt x="7807450" y="8643526"/>
                </a:moveTo>
                <a:lnTo>
                  <a:pt x="7808510" y="8648585"/>
                </a:lnTo>
                <a:cubicBezTo>
                  <a:pt x="7809812" y="8654764"/>
                  <a:pt x="7816505" y="8658732"/>
                  <a:pt x="7822561" y="8657309"/>
                </a:cubicBezTo>
                <a:cubicBezTo>
                  <a:pt x="7828830" y="8655855"/>
                  <a:pt x="7832586" y="8649464"/>
                  <a:pt x="7831284" y="8643255"/>
                </a:cubicBezTo>
                <a:lnTo>
                  <a:pt x="7830224" y="8638195"/>
                </a:lnTo>
                <a:cubicBezTo>
                  <a:pt x="7828922" y="8632017"/>
                  <a:pt x="7822229" y="8628079"/>
                  <a:pt x="7816172" y="8629472"/>
                </a:cubicBezTo>
                <a:cubicBezTo>
                  <a:pt x="7809873" y="8630957"/>
                  <a:pt x="7806148" y="8637348"/>
                  <a:pt x="7807450" y="8643526"/>
                </a:cubicBezTo>
                <a:close/>
                <a:moveTo>
                  <a:pt x="7807874" y="8606330"/>
                </a:moveTo>
                <a:lnTo>
                  <a:pt x="7809388" y="8607331"/>
                </a:lnTo>
                <a:cubicBezTo>
                  <a:pt x="7814688" y="8610783"/>
                  <a:pt x="7821593" y="8610814"/>
                  <a:pt x="7825832" y="8605543"/>
                </a:cubicBezTo>
                <a:cubicBezTo>
                  <a:pt x="7829496" y="8601000"/>
                  <a:pt x="7829375" y="8592579"/>
                  <a:pt x="7824046" y="8589095"/>
                </a:cubicBezTo>
                <a:lnTo>
                  <a:pt x="7817898" y="8585097"/>
                </a:lnTo>
                <a:cubicBezTo>
                  <a:pt x="7813204" y="8582038"/>
                  <a:pt x="7807299" y="8581887"/>
                  <a:pt x="7803060" y="8585552"/>
                </a:cubicBezTo>
                <a:cubicBezTo>
                  <a:pt x="7799213" y="8587733"/>
                  <a:pt x="7796579" y="8591882"/>
                  <a:pt x="7797759" y="8597547"/>
                </a:cubicBezTo>
                <a:cubicBezTo>
                  <a:pt x="7798971" y="8603332"/>
                  <a:pt x="7803302" y="8605998"/>
                  <a:pt x="7807874" y="8606330"/>
                </a:cubicBezTo>
                <a:close/>
                <a:moveTo>
                  <a:pt x="7840036" y="8551627"/>
                </a:moveTo>
                <a:cubicBezTo>
                  <a:pt x="7839218" y="8545690"/>
                  <a:pt x="7833040" y="8540360"/>
                  <a:pt x="7826832" y="8541662"/>
                </a:cubicBezTo>
                <a:lnTo>
                  <a:pt x="7816657" y="8543812"/>
                </a:lnTo>
                <a:cubicBezTo>
                  <a:pt x="7810479" y="8545115"/>
                  <a:pt x="7805785" y="8550445"/>
                  <a:pt x="7806693" y="8557019"/>
                </a:cubicBezTo>
                <a:cubicBezTo>
                  <a:pt x="7807511" y="8562956"/>
                  <a:pt x="7813688" y="8568287"/>
                  <a:pt x="7819897" y="8566984"/>
                </a:cubicBezTo>
                <a:lnTo>
                  <a:pt x="7830072" y="8564833"/>
                </a:lnTo>
                <a:cubicBezTo>
                  <a:pt x="7836250" y="8563531"/>
                  <a:pt x="7840944" y="8558200"/>
                  <a:pt x="7840036" y="8551627"/>
                </a:cubicBezTo>
                <a:close/>
                <a:moveTo>
                  <a:pt x="7768567" y="8522064"/>
                </a:moveTo>
                <a:cubicBezTo>
                  <a:pt x="7762298" y="8523518"/>
                  <a:pt x="7758543" y="8529909"/>
                  <a:pt x="7759845" y="8536119"/>
                </a:cubicBezTo>
                <a:lnTo>
                  <a:pt x="7760905" y="8541177"/>
                </a:lnTo>
                <a:cubicBezTo>
                  <a:pt x="7762208" y="8547356"/>
                  <a:pt x="7768900" y="8551294"/>
                  <a:pt x="7774956" y="8549901"/>
                </a:cubicBezTo>
                <a:cubicBezTo>
                  <a:pt x="7781225" y="8548447"/>
                  <a:pt x="7784980" y="8542056"/>
                  <a:pt x="7783678" y="8535846"/>
                </a:cubicBezTo>
                <a:lnTo>
                  <a:pt x="7782618" y="8530788"/>
                </a:lnTo>
                <a:cubicBezTo>
                  <a:pt x="7781316" y="8524608"/>
                  <a:pt x="7774624" y="8520670"/>
                  <a:pt x="7768567" y="8522064"/>
                </a:cubicBezTo>
                <a:close/>
                <a:moveTo>
                  <a:pt x="7767083" y="8590307"/>
                </a:moveTo>
                <a:lnTo>
                  <a:pt x="7773230" y="8594305"/>
                </a:lnTo>
                <a:cubicBezTo>
                  <a:pt x="7777924" y="8597395"/>
                  <a:pt x="7783829" y="8597516"/>
                  <a:pt x="7788069" y="8593851"/>
                </a:cubicBezTo>
                <a:cubicBezTo>
                  <a:pt x="7791915" y="8591671"/>
                  <a:pt x="7794550" y="8587520"/>
                  <a:pt x="7793369" y="8581857"/>
                </a:cubicBezTo>
                <a:cubicBezTo>
                  <a:pt x="7792157" y="8576071"/>
                  <a:pt x="7787827" y="8573375"/>
                  <a:pt x="7783255" y="8573042"/>
                </a:cubicBezTo>
                <a:lnTo>
                  <a:pt x="7781740" y="8572043"/>
                </a:lnTo>
                <a:cubicBezTo>
                  <a:pt x="7776471" y="8568589"/>
                  <a:pt x="7769566" y="8568559"/>
                  <a:pt x="7765327" y="8573829"/>
                </a:cubicBezTo>
                <a:cubicBezTo>
                  <a:pt x="7761662" y="8578403"/>
                  <a:pt x="7761783" y="8586855"/>
                  <a:pt x="7767083" y="8590307"/>
                </a:cubicBezTo>
                <a:close/>
                <a:moveTo>
                  <a:pt x="7848151" y="8592731"/>
                </a:moveTo>
                <a:lnTo>
                  <a:pt x="7851149" y="8592094"/>
                </a:lnTo>
                <a:cubicBezTo>
                  <a:pt x="7854147" y="8595365"/>
                  <a:pt x="7859265" y="8596850"/>
                  <a:pt x="7863413" y="8595609"/>
                </a:cubicBezTo>
                <a:cubicBezTo>
                  <a:pt x="7869895" y="8593669"/>
                  <a:pt x="7872499" y="8587249"/>
                  <a:pt x="7871197" y="8581039"/>
                </a:cubicBezTo>
                <a:lnTo>
                  <a:pt x="7870137" y="8575980"/>
                </a:lnTo>
                <a:cubicBezTo>
                  <a:pt x="7868835" y="8569801"/>
                  <a:pt x="7861233" y="8566469"/>
                  <a:pt x="7855571" y="8568195"/>
                </a:cubicBezTo>
                <a:cubicBezTo>
                  <a:pt x="7854601" y="8568498"/>
                  <a:pt x="7853905" y="8569044"/>
                  <a:pt x="7853088" y="8569528"/>
                </a:cubicBezTo>
                <a:cubicBezTo>
                  <a:pt x="7851119" y="8568983"/>
                  <a:pt x="7849030" y="8568771"/>
                  <a:pt x="7846819" y="8569226"/>
                </a:cubicBezTo>
                <a:lnTo>
                  <a:pt x="7841731" y="8570285"/>
                </a:lnTo>
                <a:cubicBezTo>
                  <a:pt x="7835735" y="8571558"/>
                  <a:pt x="7831798" y="8579039"/>
                  <a:pt x="7833706" y="8584765"/>
                </a:cubicBezTo>
                <a:cubicBezTo>
                  <a:pt x="7835826" y="8591064"/>
                  <a:pt x="7841731" y="8594063"/>
                  <a:pt x="7848151" y="8592731"/>
                </a:cubicBezTo>
                <a:close/>
                <a:moveTo>
                  <a:pt x="7845517" y="8773864"/>
                </a:moveTo>
                <a:cubicBezTo>
                  <a:pt x="7847485" y="8780165"/>
                  <a:pt x="7853390" y="8783527"/>
                  <a:pt x="7859810" y="8782164"/>
                </a:cubicBezTo>
                <a:lnTo>
                  <a:pt x="7864898" y="8781104"/>
                </a:lnTo>
                <a:cubicBezTo>
                  <a:pt x="7870894" y="8779831"/>
                  <a:pt x="7875013" y="8772623"/>
                  <a:pt x="7873196" y="8766807"/>
                </a:cubicBezTo>
                <a:cubicBezTo>
                  <a:pt x="7871227" y="8760506"/>
                  <a:pt x="7865322" y="8757144"/>
                  <a:pt x="7858902" y="8758508"/>
                </a:cubicBezTo>
                <a:lnTo>
                  <a:pt x="7853814" y="8759568"/>
                </a:lnTo>
                <a:cubicBezTo>
                  <a:pt x="7847818" y="8760840"/>
                  <a:pt x="7843700" y="8768079"/>
                  <a:pt x="7845517" y="8773864"/>
                </a:cubicBezTo>
                <a:close/>
                <a:moveTo>
                  <a:pt x="7885490" y="8707771"/>
                </a:moveTo>
                <a:lnTo>
                  <a:pt x="7895636" y="8705621"/>
                </a:lnTo>
                <a:cubicBezTo>
                  <a:pt x="7901601" y="8704349"/>
                  <a:pt x="7906598" y="8698503"/>
                  <a:pt x="7905235" y="8692173"/>
                </a:cubicBezTo>
                <a:cubicBezTo>
                  <a:pt x="7903963" y="8686175"/>
                  <a:pt x="7898179" y="8681238"/>
                  <a:pt x="7891789" y="8682570"/>
                </a:cubicBezTo>
                <a:lnTo>
                  <a:pt x="7881614" y="8684721"/>
                </a:lnTo>
                <a:cubicBezTo>
                  <a:pt x="7875649" y="8685993"/>
                  <a:pt x="7870652" y="8691839"/>
                  <a:pt x="7872015" y="8698170"/>
                </a:cubicBezTo>
                <a:cubicBezTo>
                  <a:pt x="7873317" y="8704167"/>
                  <a:pt x="7879071" y="8709135"/>
                  <a:pt x="7885490" y="8707771"/>
                </a:cubicBezTo>
                <a:close/>
                <a:moveTo>
                  <a:pt x="7912927" y="8653008"/>
                </a:moveTo>
                <a:cubicBezTo>
                  <a:pt x="7909838" y="8638287"/>
                  <a:pt x="7886913" y="8642861"/>
                  <a:pt x="7890003" y="8657612"/>
                </a:cubicBezTo>
                <a:cubicBezTo>
                  <a:pt x="7893122" y="8672333"/>
                  <a:pt x="7916015" y="8667759"/>
                  <a:pt x="7912927" y="8653008"/>
                </a:cubicBezTo>
                <a:close/>
                <a:moveTo>
                  <a:pt x="7899844" y="8779650"/>
                </a:moveTo>
                <a:cubicBezTo>
                  <a:pt x="7902934" y="8794340"/>
                  <a:pt x="7925101" y="8786889"/>
                  <a:pt x="7922042" y="8772320"/>
                </a:cubicBezTo>
                <a:cubicBezTo>
                  <a:pt x="7918953" y="8757599"/>
                  <a:pt x="7896786" y="8765050"/>
                  <a:pt x="7899844" y="8779650"/>
                </a:cubicBezTo>
                <a:close/>
                <a:moveTo>
                  <a:pt x="7950327" y="8656945"/>
                </a:moveTo>
                <a:lnTo>
                  <a:pt x="7955415" y="8655855"/>
                </a:lnTo>
                <a:cubicBezTo>
                  <a:pt x="7961411" y="8654583"/>
                  <a:pt x="7965438" y="8647191"/>
                  <a:pt x="7963560" y="8641467"/>
                </a:cubicBezTo>
                <a:cubicBezTo>
                  <a:pt x="7961501" y="8635137"/>
                  <a:pt x="7955596" y="8631986"/>
                  <a:pt x="7949176" y="8633319"/>
                </a:cubicBezTo>
                <a:lnTo>
                  <a:pt x="7944088" y="8634380"/>
                </a:lnTo>
                <a:cubicBezTo>
                  <a:pt x="7938092" y="8635652"/>
                  <a:pt x="7934064" y="8643042"/>
                  <a:pt x="7935942" y="8648767"/>
                </a:cubicBezTo>
                <a:cubicBezTo>
                  <a:pt x="7938032" y="8655128"/>
                  <a:pt x="7943937" y="8658308"/>
                  <a:pt x="7950327" y="8656945"/>
                </a:cubicBezTo>
                <a:close/>
                <a:moveTo>
                  <a:pt x="7973948" y="8588187"/>
                </a:moveTo>
                <a:cubicBezTo>
                  <a:pt x="7980428" y="8585824"/>
                  <a:pt x="7982427" y="8579342"/>
                  <a:pt x="7980912" y="8573193"/>
                </a:cubicBezTo>
                <a:cubicBezTo>
                  <a:pt x="7979187" y="8566136"/>
                  <a:pt x="7974099" y="8560835"/>
                  <a:pt x="7967770" y="8557564"/>
                </a:cubicBezTo>
                <a:cubicBezTo>
                  <a:pt x="7962350" y="8554747"/>
                  <a:pt x="7954597" y="8557352"/>
                  <a:pt x="7952174" y="8563047"/>
                </a:cubicBezTo>
                <a:cubicBezTo>
                  <a:pt x="7949630" y="8569013"/>
                  <a:pt x="7951841" y="8575647"/>
                  <a:pt x="7957655" y="8578645"/>
                </a:cubicBezTo>
                <a:cubicBezTo>
                  <a:pt x="7957958" y="8578797"/>
                  <a:pt x="7957988" y="8578827"/>
                  <a:pt x="7958170" y="8578918"/>
                </a:cubicBezTo>
                <a:cubicBezTo>
                  <a:pt x="7958261" y="8578979"/>
                  <a:pt x="7958292" y="8579010"/>
                  <a:pt x="7958352" y="8579070"/>
                </a:cubicBezTo>
                <a:cubicBezTo>
                  <a:pt x="7958624" y="8579767"/>
                  <a:pt x="7958806" y="8580464"/>
                  <a:pt x="7958958" y="8581190"/>
                </a:cubicBezTo>
                <a:cubicBezTo>
                  <a:pt x="7960441" y="8587339"/>
                  <a:pt x="7968496" y="8590156"/>
                  <a:pt x="7973948" y="8588187"/>
                </a:cubicBezTo>
                <a:close/>
                <a:moveTo>
                  <a:pt x="7957049" y="8547387"/>
                </a:moveTo>
                <a:cubicBezTo>
                  <a:pt x="7960138" y="8562047"/>
                  <a:pt x="7983244" y="8558594"/>
                  <a:pt x="7980156" y="8543812"/>
                </a:cubicBezTo>
                <a:cubicBezTo>
                  <a:pt x="7977067" y="8529182"/>
                  <a:pt x="7953961" y="8532666"/>
                  <a:pt x="7957049" y="8547387"/>
                </a:cubicBezTo>
                <a:close/>
                <a:moveTo>
                  <a:pt x="7984910" y="8366889"/>
                </a:moveTo>
                <a:lnTo>
                  <a:pt x="7985122" y="8361709"/>
                </a:lnTo>
                <a:cubicBezTo>
                  <a:pt x="7985364" y="8355409"/>
                  <a:pt x="7978763" y="8350351"/>
                  <a:pt x="7972857" y="8350623"/>
                </a:cubicBezTo>
                <a:cubicBezTo>
                  <a:pt x="7966074" y="8350956"/>
                  <a:pt x="7962016" y="8356560"/>
                  <a:pt x="7961774" y="8362891"/>
                </a:cubicBezTo>
                <a:lnTo>
                  <a:pt x="7961562" y="8368070"/>
                </a:lnTo>
                <a:cubicBezTo>
                  <a:pt x="7961532" y="8369191"/>
                  <a:pt x="7961895" y="8370160"/>
                  <a:pt x="7962258" y="8371190"/>
                </a:cubicBezTo>
                <a:cubicBezTo>
                  <a:pt x="7962016" y="8371160"/>
                  <a:pt x="7961895" y="8371009"/>
                  <a:pt x="7961653" y="8370978"/>
                </a:cubicBezTo>
                <a:cubicBezTo>
                  <a:pt x="7946208" y="8368767"/>
                  <a:pt x="7944815" y="8393029"/>
                  <a:pt x="7960230" y="8395240"/>
                </a:cubicBezTo>
                <a:cubicBezTo>
                  <a:pt x="7970556" y="8396725"/>
                  <a:pt x="7974432" y="8386456"/>
                  <a:pt x="7971373" y="8378793"/>
                </a:cubicBezTo>
                <a:cubicBezTo>
                  <a:pt x="7972191" y="8378944"/>
                  <a:pt x="7973009" y="8379217"/>
                  <a:pt x="7973827" y="8379187"/>
                </a:cubicBezTo>
                <a:cubicBezTo>
                  <a:pt x="7980610" y="8378823"/>
                  <a:pt x="7984668" y="8373220"/>
                  <a:pt x="7984910" y="8366889"/>
                </a:cubicBezTo>
                <a:close/>
                <a:moveTo>
                  <a:pt x="7981427" y="8638074"/>
                </a:moveTo>
                <a:lnTo>
                  <a:pt x="7982487" y="8643163"/>
                </a:lnTo>
                <a:cubicBezTo>
                  <a:pt x="7983760" y="8649131"/>
                  <a:pt x="7989725" y="8654068"/>
                  <a:pt x="7996025" y="8652644"/>
                </a:cubicBezTo>
                <a:cubicBezTo>
                  <a:pt x="8002021" y="8651311"/>
                  <a:pt x="8006865" y="8645526"/>
                  <a:pt x="8005533" y="8639104"/>
                </a:cubicBezTo>
                <a:lnTo>
                  <a:pt x="8004473" y="8634015"/>
                </a:lnTo>
                <a:cubicBezTo>
                  <a:pt x="8003202" y="8628049"/>
                  <a:pt x="7997235" y="8623142"/>
                  <a:pt x="7990937" y="8624535"/>
                </a:cubicBezTo>
                <a:cubicBezTo>
                  <a:pt x="7984910" y="8625868"/>
                  <a:pt x="7980095" y="8631653"/>
                  <a:pt x="7981427" y="8638074"/>
                </a:cubicBezTo>
                <a:close/>
                <a:moveTo>
                  <a:pt x="8011923" y="8472207"/>
                </a:moveTo>
                <a:cubicBezTo>
                  <a:pt x="8012528" y="8457122"/>
                  <a:pt x="7989150" y="8457910"/>
                  <a:pt x="7988544" y="8472874"/>
                </a:cubicBezTo>
                <a:cubicBezTo>
                  <a:pt x="7987938" y="8487927"/>
                  <a:pt x="8011317" y="8487170"/>
                  <a:pt x="8011923" y="8472207"/>
                </a:cubicBezTo>
                <a:close/>
                <a:moveTo>
                  <a:pt x="8076183" y="8292134"/>
                </a:moveTo>
                <a:cubicBezTo>
                  <a:pt x="8076790" y="8277110"/>
                  <a:pt x="8053501" y="8279351"/>
                  <a:pt x="8052896" y="8294163"/>
                </a:cubicBezTo>
                <a:cubicBezTo>
                  <a:pt x="8052320" y="8309186"/>
                  <a:pt x="8075609" y="8306945"/>
                  <a:pt x="8076183" y="8292134"/>
                </a:cubicBezTo>
                <a:close/>
                <a:moveTo>
                  <a:pt x="8088146" y="8326755"/>
                </a:moveTo>
                <a:cubicBezTo>
                  <a:pt x="8102591" y="8320818"/>
                  <a:pt x="8092112" y="8298888"/>
                  <a:pt x="8077668" y="8304825"/>
                </a:cubicBezTo>
                <a:cubicBezTo>
                  <a:pt x="8063192" y="8310731"/>
                  <a:pt x="8073671" y="8332661"/>
                  <a:pt x="8088146" y="8326755"/>
                </a:cubicBezTo>
                <a:close/>
                <a:moveTo>
                  <a:pt x="8038663" y="8332540"/>
                </a:moveTo>
                <a:cubicBezTo>
                  <a:pt x="8038421" y="8332601"/>
                  <a:pt x="8038208" y="8332722"/>
                  <a:pt x="8037966" y="8332813"/>
                </a:cubicBezTo>
                <a:cubicBezTo>
                  <a:pt x="8034938" y="8328027"/>
                  <a:pt x="8029063" y="8324756"/>
                  <a:pt x="8022340" y="8327512"/>
                </a:cubicBezTo>
                <a:cubicBezTo>
                  <a:pt x="8017222" y="8329602"/>
                  <a:pt x="8015375" y="8333692"/>
                  <a:pt x="8015708" y="8337780"/>
                </a:cubicBezTo>
                <a:cubicBezTo>
                  <a:pt x="8013043" y="8340961"/>
                  <a:pt x="8011862" y="8345353"/>
                  <a:pt x="8013558" y="8349503"/>
                </a:cubicBezTo>
                <a:lnTo>
                  <a:pt x="8015617" y="8354500"/>
                </a:lnTo>
                <a:cubicBezTo>
                  <a:pt x="8017343" y="8358680"/>
                  <a:pt x="8021371" y="8361800"/>
                  <a:pt x="8025792" y="8362376"/>
                </a:cubicBezTo>
                <a:cubicBezTo>
                  <a:pt x="8025520" y="8363496"/>
                  <a:pt x="8025096" y="8364526"/>
                  <a:pt x="8024914" y="8365768"/>
                </a:cubicBezTo>
                <a:cubicBezTo>
                  <a:pt x="8025459" y="8362164"/>
                  <a:pt x="8024763" y="8366132"/>
                  <a:pt x="8024612" y="8366829"/>
                </a:cubicBezTo>
                <a:cubicBezTo>
                  <a:pt x="8024369" y="8367737"/>
                  <a:pt x="8024067" y="8368646"/>
                  <a:pt x="8023824" y="8369524"/>
                </a:cubicBezTo>
                <a:cubicBezTo>
                  <a:pt x="8023763" y="8369676"/>
                  <a:pt x="8023733" y="8369766"/>
                  <a:pt x="8023703" y="8369858"/>
                </a:cubicBezTo>
                <a:cubicBezTo>
                  <a:pt x="8023581" y="8370131"/>
                  <a:pt x="8023431" y="8370402"/>
                  <a:pt x="8023279" y="8370675"/>
                </a:cubicBezTo>
                <a:cubicBezTo>
                  <a:pt x="8018403" y="8373917"/>
                  <a:pt x="8016919" y="8381004"/>
                  <a:pt x="8019796" y="8386002"/>
                </a:cubicBezTo>
                <a:cubicBezTo>
                  <a:pt x="8023097" y="8391696"/>
                  <a:pt x="8030153" y="8393150"/>
                  <a:pt x="8035786" y="8390242"/>
                </a:cubicBezTo>
                <a:cubicBezTo>
                  <a:pt x="8036362" y="8389940"/>
                  <a:pt x="8036846" y="8389485"/>
                  <a:pt x="8037361" y="8389122"/>
                </a:cubicBezTo>
                <a:cubicBezTo>
                  <a:pt x="8040056" y="8391636"/>
                  <a:pt x="8043902" y="8392908"/>
                  <a:pt x="8047415" y="8392241"/>
                </a:cubicBezTo>
                <a:cubicBezTo>
                  <a:pt x="8045174" y="8393756"/>
                  <a:pt x="8043629" y="8396331"/>
                  <a:pt x="8043478" y="8400086"/>
                </a:cubicBezTo>
                <a:cubicBezTo>
                  <a:pt x="8042902" y="8414807"/>
                  <a:pt x="8065554" y="8418685"/>
                  <a:pt x="8066493" y="8404055"/>
                </a:cubicBezTo>
                <a:cubicBezTo>
                  <a:pt x="8068431" y="8404267"/>
                  <a:pt x="8070369" y="8404176"/>
                  <a:pt x="8072156" y="8403358"/>
                </a:cubicBezTo>
                <a:cubicBezTo>
                  <a:pt x="8078303" y="8400480"/>
                  <a:pt x="8081150" y="8393847"/>
                  <a:pt x="8078758" y="8387487"/>
                </a:cubicBezTo>
                <a:cubicBezTo>
                  <a:pt x="8078697" y="8387304"/>
                  <a:pt x="8078667" y="8387183"/>
                  <a:pt x="8078607" y="8387062"/>
                </a:cubicBezTo>
                <a:cubicBezTo>
                  <a:pt x="8078607" y="8387001"/>
                  <a:pt x="8078607" y="8386972"/>
                  <a:pt x="8078607" y="8386911"/>
                </a:cubicBezTo>
                <a:cubicBezTo>
                  <a:pt x="8078637" y="8386820"/>
                  <a:pt x="8078607" y="8386850"/>
                  <a:pt x="8078637" y="8386759"/>
                </a:cubicBezTo>
                <a:cubicBezTo>
                  <a:pt x="8078939" y="8386033"/>
                  <a:pt x="8079303" y="8385305"/>
                  <a:pt x="8079697" y="8384609"/>
                </a:cubicBezTo>
                <a:cubicBezTo>
                  <a:pt x="8082846" y="8378854"/>
                  <a:pt x="8078546" y="8371039"/>
                  <a:pt x="8072943" y="8368798"/>
                </a:cubicBezTo>
                <a:cubicBezTo>
                  <a:pt x="8066281" y="8366132"/>
                  <a:pt x="8060285" y="8369766"/>
                  <a:pt x="8057135" y="8375552"/>
                </a:cubicBezTo>
                <a:cubicBezTo>
                  <a:pt x="8056833" y="8376128"/>
                  <a:pt x="8056924" y="8376793"/>
                  <a:pt x="8056651" y="8377400"/>
                </a:cubicBezTo>
                <a:cubicBezTo>
                  <a:pt x="8055410" y="8371311"/>
                  <a:pt x="8052866" y="8364920"/>
                  <a:pt x="8048414" y="8360376"/>
                </a:cubicBezTo>
                <a:cubicBezTo>
                  <a:pt x="8053744" y="8358226"/>
                  <a:pt x="8058105" y="8351592"/>
                  <a:pt x="8055743" y="8345867"/>
                </a:cubicBezTo>
                <a:lnTo>
                  <a:pt x="8053683" y="8340870"/>
                </a:lnTo>
                <a:cubicBezTo>
                  <a:pt x="8051231" y="8334781"/>
                  <a:pt x="8045477" y="8330572"/>
                  <a:pt x="8038663" y="8332540"/>
                </a:cubicBezTo>
                <a:close/>
                <a:moveTo>
                  <a:pt x="8024096" y="8537724"/>
                </a:moveTo>
                <a:lnTo>
                  <a:pt x="8025156" y="8542813"/>
                </a:lnTo>
                <a:cubicBezTo>
                  <a:pt x="8026458" y="8548992"/>
                  <a:pt x="8030850" y="8554081"/>
                  <a:pt x="8037724" y="8553536"/>
                </a:cubicBezTo>
                <a:cubicBezTo>
                  <a:pt x="8043417" y="8553081"/>
                  <a:pt x="8049747" y="8547174"/>
                  <a:pt x="8048444" y="8540935"/>
                </a:cubicBezTo>
                <a:lnTo>
                  <a:pt x="8047384" y="8535876"/>
                </a:lnTo>
                <a:cubicBezTo>
                  <a:pt x="8046082" y="8529697"/>
                  <a:pt x="8041691" y="8524608"/>
                  <a:pt x="8034817" y="8525154"/>
                </a:cubicBezTo>
                <a:cubicBezTo>
                  <a:pt x="8029154" y="8525578"/>
                  <a:pt x="8022794" y="8531485"/>
                  <a:pt x="8024096" y="8537724"/>
                </a:cubicBezTo>
                <a:close/>
                <a:moveTo>
                  <a:pt x="8054137" y="8497469"/>
                </a:moveTo>
                <a:cubicBezTo>
                  <a:pt x="8052472" y="8495651"/>
                  <a:pt x="8050807" y="8493864"/>
                  <a:pt x="8049141" y="8492077"/>
                </a:cubicBezTo>
                <a:cubicBezTo>
                  <a:pt x="8044871" y="8487443"/>
                  <a:pt x="8037119" y="8487382"/>
                  <a:pt x="8032606" y="8491683"/>
                </a:cubicBezTo>
                <a:cubicBezTo>
                  <a:pt x="8027973" y="8496106"/>
                  <a:pt x="8027943" y="8503557"/>
                  <a:pt x="8032243" y="8508191"/>
                </a:cubicBezTo>
                <a:cubicBezTo>
                  <a:pt x="8033908" y="8510009"/>
                  <a:pt x="8035574" y="8511795"/>
                  <a:pt x="8037240" y="8513583"/>
                </a:cubicBezTo>
                <a:cubicBezTo>
                  <a:pt x="8041509" y="8518217"/>
                  <a:pt x="8049232" y="8518278"/>
                  <a:pt x="8053774" y="8513977"/>
                </a:cubicBezTo>
                <a:cubicBezTo>
                  <a:pt x="8058408" y="8509555"/>
                  <a:pt x="8058437" y="8502103"/>
                  <a:pt x="8054137" y="8497469"/>
                </a:cubicBezTo>
                <a:close/>
                <a:moveTo>
                  <a:pt x="8119973" y="8377490"/>
                </a:moveTo>
                <a:cubicBezTo>
                  <a:pt x="8122002" y="8371948"/>
                  <a:pt x="8119155" y="8363375"/>
                  <a:pt x="8112706" y="8361921"/>
                </a:cubicBezTo>
                <a:lnTo>
                  <a:pt x="8107436" y="8360740"/>
                </a:lnTo>
                <a:cubicBezTo>
                  <a:pt x="8101046" y="8359316"/>
                  <a:pt x="8094323" y="8361285"/>
                  <a:pt x="8091870" y="8368010"/>
                </a:cubicBezTo>
                <a:cubicBezTo>
                  <a:pt x="8089842" y="8373553"/>
                  <a:pt x="8092688" y="8382125"/>
                  <a:pt x="8099139" y="8383579"/>
                </a:cubicBezTo>
                <a:lnTo>
                  <a:pt x="8104408" y="8384760"/>
                </a:lnTo>
                <a:cubicBezTo>
                  <a:pt x="8110797" y="8386214"/>
                  <a:pt x="8117521" y="8384215"/>
                  <a:pt x="8119973" y="8377490"/>
                </a:cubicBezTo>
                <a:close/>
                <a:moveTo>
                  <a:pt x="8131662" y="8337296"/>
                </a:moveTo>
                <a:cubicBezTo>
                  <a:pt x="8131875" y="8330935"/>
                  <a:pt x="8126666" y="8325482"/>
                  <a:pt x="8120337" y="8325240"/>
                </a:cubicBezTo>
                <a:lnTo>
                  <a:pt x="8115158" y="8325028"/>
                </a:lnTo>
                <a:cubicBezTo>
                  <a:pt x="8108859" y="8324786"/>
                  <a:pt x="8103318" y="8330087"/>
                  <a:pt x="8103105" y="8336357"/>
                </a:cubicBezTo>
                <a:cubicBezTo>
                  <a:pt x="8102894" y="8342717"/>
                  <a:pt x="8108102" y="8348170"/>
                  <a:pt x="8114431" y="8348412"/>
                </a:cubicBezTo>
                <a:lnTo>
                  <a:pt x="8119610" y="8348624"/>
                </a:lnTo>
                <a:cubicBezTo>
                  <a:pt x="8125939" y="8348866"/>
                  <a:pt x="8131451" y="8343566"/>
                  <a:pt x="8131662" y="8337296"/>
                </a:cubicBezTo>
                <a:close/>
                <a:moveTo>
                  <a:pt x="8132511" y="8294345"/>
                </a:moveTo>
                <a:cubicBezTo>
                  <a:pt x="8117308" y="8290922"/>
                  <a:pt x="8110616" y="8314306"/>
                  <a:pt x="8125879" y="8317729"/>
                </a:cubicBezTo>
                <a:cubicBezTo>
                  <a:pt x="8141111" y="8321152"/>
                  <a:pt x="8147804" y="8297798"/>
                  <a:pt x="8132511" y="8294345"/>
                </a:cubicBezTo>
                <a:close/>
                <a:moveTo>
                  <a:pt x="8130027" y="8245245"/>
                </a:moveTo>
                <a:cubicBezTo>
                  <a:pt x="8130633" y="8230432"/>
                  <a:pt x="8107588" y="8226313"/>
                  <a:pt x="8106982" y="8241337"/>
                </a:cubicBezTo>
                <a:cubicBezTo>
                  <a:pt x="8106407" y="8256179"/>
                  <a:pt x="8129452" y="8260268"/>
                  <a:pt x="8130027" y="8245245"/>
                </a:cubicBezTo>
                <a:close/>
                <a:moveTo>
                  <a:pt x="8114976" y="8184605"/>
                </a:moveTo>
                <a:lnTo>
                  <a:pt x="8108859" y="8188451"/>
                </a:lnTo>
                <a:cubicBezTo>
                  <a:pt x="8103318" y="8191965"/>
                  <a:pt x="8101652" y="8199750"/>
                  <a:pt x="8105164" y="8205232"/>
                </a:cubicBezTo>
                <a:cubicBezTo>
                  <a:pt x="8108738" y="8210805"/>
                  <a:pt x="8116400" y="8212440"/>
                  <a:pt x="8121942" y="8208927"/>
                </a:cubicBezTo>
                <a:lnTo>
                  <a:pt x="8128392" y="8204838"/>
                </a:lnTo>
                <a:cubicBezTo>
                  <a:pt x="8131239" y="8203020"/>
                  <a:pt x="8133025" y="8200113"/>
                  <a:pt x="8133631" y="8196932"/>
                </a:cubicBezTo>
                <a:cubicBezTo>
                  <a:pt x="8134903" y="8197660"/>
                  <a:pt x="8136296" y="8198235"/>
                  <a:pt x="8137780" y="8198568"/>
                </a:cubicBezTo>
                <a:lnTo>
                  <a:pt x="8143049" y="8199750"/>
                </a:lnTo>
                <a:cubicBezTo>
                  <a:pt x="8149439" y="8201173"/>
                  <a:pt x="8155889" y="8195418"/>
                  <a:pt x="8156707" y="8189329"/>
                </a:cubicBezTo>
                <a:cubicBezTo>
                  <a:pt x="8157645" y="8182363"/>
                  <a:pt x="8152709" y="8177123"/>
                  <a:pt x="8146289" y="8175669"/>
                </a:cubicBezTo>
                <a:lnTo>
                  <a:pt x="8141020" y="8174487"/>
                </a:lnTo>
                <a:cubicBezTo>
                  <a:pt x="8134873" y="8173124"/>
                  <a:pt x="8128846" y="8178364"/>
                  <a:pt x="8127635" y="8184150"/>
                </a:cubicBezTo>
                <a:cubicBezTo>
                  <a:pt x="8126636" y="8183604"/>
                  <a:pt x="8125606" y="8183059"/>
                  <a:pt x="8124485" y="8182817"/>
                </a:cubicBezTo>
                <a:cubicBezTo>
                  <a:pt x="8129028" y="8179607"/>
                  <a:pt x="8131087" y="8173639"/>
                  <a:pt x="8128907" y="8168338"/>
                </a:cubicBezTo>
                <a:lnTo>
                  <a:pt x="8126847" y="8163340"/>
                </a:lnTo>
                <a:cubicBezTo>
                  <a:pt x="8124364" y="8157283"/>
                  <a:pt x="8116945" y="8154315"/>
                  <a:pt x="8110949" y="8156859"/>
                </a:cubicBezTo>
                <a:cubicBezTo>
                  <a:pt x="8104832" y="8159403"/>
                  <a:pt x="8101955" y="8166673"/>
                  <a:pt x="8104469" y="8172761"/>
                </a:cubicBezTo>
                <a:lnTo>
                  <a:pt x="8106528" y="8177759"/>
                </a:lnTo>
                <a:cubicBezTo>
                  <a:pt x="8108041" y="8181424"/>
                  <a:pt x="8111312" y="8183726"/>
                  <a:pt x="8114976" y="8184605"/>
                </a:cubicBezTo>
                <a:close/>
                <a:moveTo>
                  <a:pt x="8093869" y="8259057"/>
                </a:moveTo>
                <a:cubicBezTo>
                  <a:pt x="8089721" y="8254574"/>
                  <a:pt x="8080908" y="8255906"/>
                  <a:pt x="8077395" y="8260480"/>
                </a:cubicBezTo>
                <a:cubicBezTo>
                  <a:pt x="8075941" y="8262358"/>
                  <a:pt x="8075336" y="8264266"/>
                  <a:pt x="8075063" y="8266206"/>
                </a:cubicBezTo>
                <a:cubicBezTo>
                  <a:pt x="8071823" y="8269476"/>
                  <a:pt x="8070248" y="8274384"/>
                  <a:pt x="8072156" y="8278867"/>
                </a:cubicBezTo>
                <a:cubicBezTo>
                  <a:pt x="8074670" y="8284773"/>
                  <a:pt x="8081483" y="8288589"/>
                  <a:pt x="8087783" y="8286015"/>
                </a:cubicBezTo>
                <a:lnTo>
                  <a:pt x="8090538" y="8284864"/>
                </a:lnTo>
                <a:cubicBezTo>
                  <a:pt x="8090538" y="8284864"/>
                  <a:pt x="8090568" y="8284864"/>
                  <a:pt x="8090599" y="8284864"/>
                </a:cubicBezTo>
                <a:cubicBezTo>
                  <a:pt x="8088448" y="8287014"/>
                  <a:pt x="8086904" y="8289832"/>
                  <a:pt x="8086692" y="8292648"/>
                </a:cubicBezTo>
                <a:cubicBezTo>
                  <a:pt x="8086116" y="8299797"/>
                  <a:pt x="8091386" y="8304461"/>
                  <a:pt x="8097837" y="8305703"/>
                </a:cubicBezTo>
                <a:cubicBezTo>
                  <a:pt x="8105256" y="8307127"/>
                  <a:pt x="8112464" y="8304613"/>
                  <a:pt x="8118277" y="8300009"/>
                </a:cubicBezTo>
                <a:cubicBezTo>
                  <a:pt x="8120882" y="8297979"/>
                  <a:pt x="8122305" y="8294677"/>
                  <a:pt x="8122517" y="8291346"/>
                </a:cubicBezTo>
                <a:cubicBezTo>
                  <a:pt x="8122729" y="8290528"/>
                  <a:pt x="8123062" y="8289801"/>
                  <a:pt x="8123123" y="8288862"/>
                </a:cubicBezTo>
                <a:cubicBezTo>
                  <a:pt x="8123426" y="8280926"/>
                  <a:pt x="8117127" y="8277836"/>
                  <a:pt x="8110979" y="8278745"/>
                </a:cubicBezTo>
                <a:cubicBezTo>
                  <a:pt x="8108133" y="8278624"/>
                  <a:pt x="8105256" y="8279382"/>
                  <a:pt x="8102742" y="8281351"/>
                </a:cubicBezTo>
                <a:cubicBezTo>
                  <a:pt x="8102439" y="8281562"/>
                  <a:pt x="8102439" y="8281593"/>
                  <a:pt x="8102258" y="8281714"/>
                </a:cubicBezTo>
                <a:cubicBezTo>
                  <a:pt x="8102137" y="8281774"/>
                  <a:pt x="8102106" y="8281774"/>
                  <a:pt x="8102045" y="8281805"/>
                </a:cubicBezTo>
                <a:cubicBezTo>
                  <a:pt x="8102045" y="8281805"/>
                  <a:pt x="8102045" y="8281805"/>
                  <a:pt x="8102045" y="8281805"/>
                </a:cubicBezTo>
                <a:cubicBezTo>
                  <a:pt x="8101288" y="8281744"/>
                  <a:pt x="8100532" y="8281622"/>
                  <a:pt x="8099775" y="8281441"/>
                </a:cubicBezTo>
                <a:cubicBezTo>
                  <a:pt x="8099683" y="8281441"/>
                  <a:pt x="8099593" y="8281472"/>
                  <a:pt x="8099502" y="8281441"/>
                </a:cubicBezTo>
                <a:cubicBezTo>
                  <a:pt x="8099744" y="8281199"/>
                  <a:pt x="8100107" y="8281078"/>
                  <a:pt x="8100289" y="8280805"/>
                </a:cubicBezTo>
                <a:cubicBezTo>
                  <a:pt x="8104559" y="8275231"/>
                  <a:pt x="8103318" y="8269143"/>
                  <a:pt x="8098866" y="8264327"/>
                </a:cubicBezTo>
                <a:cubicBezTo>
                  <a:pt x="8097200" y="8262662"/>
                  <a:pt x="8095535" y="8260874"/>
                  <a:pt x="8093869" y="8259057"/>
                </a:cubicBezTo>
                <a:close/>
                <a:moveTo>
                  <a:pt x="8068462" y="8226919"/>
                </a:moveTo>
                <a:cubicBezTo>
                  <a:pt x="8062314" y="8230584"/>
                  <a:pt x="8060891" y="8237036"/>
                  <a:pt x="8063465" y="8243366"/>
                </a:cubicBezTo>
                <a:lnTo>
                  <a:pt x="8065524" y="8248364"/>
                </a:lnTo>
                <a:cubicBezTo>
                  <a:pt x="8067947" y="8254241"/>
                  <a:pt x="8076699" y="8256482"/>
                  <a:pt x="8081968" y="8253362"/>
                </a:cubicBezTo>
                <a:cubicBezTo>
                  <a:pt x="8088115" y="8249697"/>
                  <a:pt x="8089539" y="8243245"/>
                  <a:pt x="8086965" y="8236915"/>
                </a:cubicBezTo>
                <a:lnTo>
                  <a:pt x="8084935" y="8231917"/>
                </a:lnTo>
                <a:cubicBezTo>
                  <a:pt x="8082483" y="8226010"/>
                  <a:pt x="8073731" y="8223799"/>
                  <a:pt x="8068462" y="8226919"/>
                </a:cubicBezTo>
                <a:close/>
                <a:moveTo>
                  <a:pt x="8056167" y="8210532"/>
                </a:moveTo>
                <a:cubicBezTo>
                  <a:pt x="8055925" y="8216833"/>
                  <a:pt x="8062314" y="8221982"/>
                  <a:pt x="8068280" y="8221770"/>
                </a:cubicBezTo>
                <a:cubicBezTo>
                  <a:pt x="8075002" y="8221528"/>
                  <a:pt x="8079273" y="8215984"/>
                  <a:pt x="8079515" y="8209654"/>
                </a:cubicBezTo>
                <a:lnTo>
                  <a:pt x="8079727" y="8204474"/>
                </a:lnTo>
                <a:cubicBezTo>
                  <a:pt x="8079969" y="8198174"/>
                  <a:pt x="8073579" y="8193025"/>
                  <a:pt x="8067614" y="8193236"/>
                </a:cubicBezTo>
                <a:cubicBezTo>
                  <a:pt x="8060891" y="8193480"/>
                  <a:pt x="8056621" y="8199022"/>
                  <a:pt x="8056378" y="8205353"/>
                </a:cubicBezTo>
                <a:lnTo>
                  <a:pt x="8056167" y="8210532"/>
                </a:lnTo>
                <a:close/>
                <a:moveTo>
                  <a:pt x="8028064" y="8243064"/>
                </a:moveTo>
                <a:cubicBezTo>
                  <a:pt x="8024309" y="8247849"/>
                  <a:pt x="8024612" y="8256573"/>
                  <a:pt x="8030184" y="8260117"/>
                </a:cubicBezTo>
                <a:cubicBezTo>
                  <a:pt x="8035604" y="8263570"/>
                  <a:pt x="8041752" y="8265690"/>
                  <a:pt x="8048112" y="8263267"/>
                </a:cubicBezTo>
                <a:cubicBezTo>
                  <a:pt x="8053895" y="8261026"/>
                  <a:pt x="8057408" y="8256421"/>
                  <a:pt x="8060164" y="8251121"/>
                </a:cubicBezTo>
                <a:cubicBezTo>
                  <a:pt x="8063162" y="8245275"/>
                  <a:pt x="8059468" y="8237612"/>
                  <a:pt x="8053744" y="8235188"/>
                </a:cubicBezTo>
                <a:cubicBezTo>
                  <a:pt x="8048475" y="8232947"/>
                  <a:pt x="8043236" y="8234916"/>
                  <a:pt x="8039844" y="8238884"/>
                </a:cubicBezTo>
                <a:cubicBezTo>
                  <a:pt x="8035513" y="8238005"/>
                  <a:pt x="8031092" y="8239186"/>
                  <a:pt x="8028064" y="8243064"/>
                </a:cubicBezTo>
                <a:close/>
                <a:moveTo>
                  <a:pt x="7964196" y="8154012"/>
                </a:moveTo>
                <a:cubicBezTo>
                  <a:pt x="7968467" y="8158555"/>
                  <a:pt x="7976854" y="8159373"/>
                  <a:pt x="7981367" y="8154557"/>
                </a:cubicBezTo>
                <a:lnTo>
                  <a:pt x="7985062" y="8150619"/>
                </a:lnTo>
                <a:cubicBezTo>
                  <a:pt x="7989543" y="8145833"/>
                  <a:pt x="7990300" y="8138442"/>
                  <a:pt x="7985606" y="8133444"/>
                </a:cubicBezTo>
                <a:cubicBezTo>
                  <a:pt x="7981337" y="8128901"/>
                  <a:pt x="7972948" y="8128083"/>
                  <a:pt x="7968436" y="8132900"/>
                </a:cubicBezTo>
                <a:lnTo>
                  <a:pt x="7964741" y="8136837"/>
                </a:lnTo>
                <a:cubicBezTo>
                  <a:pt x="7960260" y="8141623"/>
                  <a:pt x="7959502" y="8149013"/>
                  <a:pt x="7964196" y="8154012"/>
                </a:cubicBezTo>
                <a:close/>
                <a:moveTo>
                  <a:pt x="7947631" y="8206988"/>
                </a:moveTo>
                <a:cubicBezTo>
                  <a:pt x="7941060" y="8207200"/>
                  <a:pt x="7936063" y="8213925"/>
                  <a:pt x="7936639" y="8220195"/>
                </a:cubicBezTo>
                <a:cubicBezTo>
                  <a:pt x="7937244" y="8226919"/>
                  <a:pt x="7942998" y="8231129"/>
                  <a:pt x="7949388" y="8231129"/>
                </a:cubicBezTo>
                <a:cubicBezTo>
                  <a:pt x="7948359" y="8234522"/>
                  <a:pt x="7948086" y="8238187"/>
                  <a:pt x="7948904" y="8242125"/>
                </a:cubicBezTo>
                <a:cubicBezTo>
                  <a:pt x="7950206" y="8248334"/>
                  <a:pt x="7954082" y="8252817"/>
                  <a:pt x="7959018" y="8255604"/>
                </a:cubicBezTo>
                <a:cubicBezTo>
                  <a:pt x="7958836" y="8257360"/>
                  <a:pt x="7959048" y="8259178"/>
                  <a:pt x="7959775" y="8260935"/>
                </a:cubicBezTo>
                <a:lnTo>
                  <a:pt x="7961834" y="8265933"/>
                </a:lnTo>
                <a:cubicBezTo>
                  <a:pt x="7962410" y="8267296"/>
                  <a:pt x="7963228" y="8268538"/>
                  <a:pt x="7964257" y="8269628"/>
                </a:cubicBezTo>
                <a:cubicBezTo>
                  <a:pt x="7960441" y="8267205"/>
                  <a:pt x="7954869" y="8267114"/>
                  <a:pt x="7951236" y="8269204"/>
                </a:cubicBezTo>
                <a:cubicBezTo>
                  <a:pt x="7950600" y="8269568"/>
                  <a:pt x="7950297" y="8270083"/>
                  <a:pt x="7949782" y="8270476"/>
                </a:cubicBezTo>
                <a:cubicBezTo>
                  <a:pt x="7946329" y="8268386"/>
                  <a:pt x="7942302" y="8267810"/>
                  <a:pt x="7938758" y="8269174"/>
                </a:cubicBezTo>
                <a:cubicBezTo>
                  <a:pt x="7935367" y="8268083"/>
                  <a:pt x="7931702" y="8268356"/>
                  <a:pt x="7928372" y="8270840"/>
                </a:cubicBezTo>
                <a:cubicBezTo>
                  <a:pt x="7927008" y="8271839"/>
                  <a:pt x="7925919" y="8273323"/>
                  <a:pt x="7925070" y="8274959"/>
                </a:cubicBezTo>
                <a:cubicBezTo>
                  <a:pt x="7924102" y="8274989"/>
                  <a:pt x="7923132" y="8274899"/>
                  <a:pt x="7922163" y="8275292"/>
                </a:cubicBezTo>
                <a:lnTo>
                  <a:pt x="7917167" y="8277352"/>
                </a:lnTo>
                <a:cubicBezTo>
                  <a:pt x="7911110" y="8279836"/>
                  <a:pt x="7906719" y="8285318"/>
                  <a:pt x="7908567" y="8292224"/>
                </a:cubicBezTo>
                <a:cubicBezTo>
                  <a:pt x="7910080" y="8297919"/>
                  <a:pt x="7917348" y="8303341"/>
                  <a:pt x="7923436" y="8300826"/>
                </a:cubicBezTo>
                <a:lnTo>
                  <a:pt x="7928432" y="8298797"/>
                </a:lnTo>
                <a:cubicBezTo>
                  <a:pt x="7930976" y="8297737"/>
                  <a:pt x="7933065" y="8296102"/>
                  <a:pt x="7934671" y="8294133"/>
                </a:cubicBezTo>
                <a:cubicBezTo>
                  <a:pt x="7936488" y="8294769"/>
                  <a:pt x="7938426" y="8295192"/>
                  <a:pt x="7940575" y="8294950"/>
                </a:cubicBezTo>
                <a:cubicBezTo>
                  <a:pt x="7943876" y="8294587"/>
                  <a:pt x="7946602" y="8293073"/>
                  <a:pt x="7949085" y="8291134"/>
                </a:cubicBezTo>
                <a:cubicBezTo>
                  <a:pt x="7951781" y="8296889"/>
                  <a:pt x="7960381" y="8298161"/>
                  <a:pt x="7965438" y="8295284"/>
                </a:cubicBezTo>
                <a:cubicBezTo>
                  <a:pt x="7967860" y="8293890"/>
                  <a:pt x="7969254" y="8291922"/>
                  <a:pt x="7970132" y="8289771"/>
                </a:cubicBezTo>
                <a:cubicBezTo>
                  <a:pt x="7970102" y="8290104"/>
                  <a:pt x="7969920" y="8290347"/>
                  <a:pt x="7969920" y="8290649"/>
                </a:cubicBezTo>
                <a:cubicBezTo>
                  <a:pt x="7969798" y="8293769"/>
                  <a:pt x="7970858" y="8296010"/>
                  <a:pt x="7972373" y="8297676"/>
                </a:cubicBezTo>
                <a:cubicBezTo>
                  <a:pt x="7969617" y="8308187"/>
                  <a:pt x="7983517" y="8319122"/>
                  <a:pt x="7992633" y="8309369"/>
                </a:cubicBezTo>
                <a:lnTo>
                  <a:pt x="7994903" y="8306915"/>
                </a:lnTo>
                <a:cubicBezTo>
                  <a:pt x="8000627" y="8300797"/>
                  <a:pt x="7998205" y="8293224"/>
                  <a:pt x="7993177" y="8289135"/>
                </a:cubicBezTo>
                <a:cubicBezTo>
                  <a:pt x="7993177" y="8289074"/>
                  <a:pt x="7993208" y="8289014"/>
                  <a:pt x="7993208" y="8288953"/>
                </a:cubicBezTo>
                <a:cubicBezTo>
                  <a:pt x="7993722" y="8275686"/>
                  <a:pt x="7975644" y="8275596"/>
                  <a:pt x="7971010" y="8285985"/>
                </a:cubicBezTo>
                <a:cubicBezTo>
                  <a:pt x="7971162" y="8283562"/>
                  <a:pt x="7970858" y="8281048"/>
                  <a:pt x="7969859" y="8278624"/>
                </a:cubicBezTo>
                <a:lnTo>
                  <a:pt x="7967800" y="8273627"/>
                </a:lnTo>
                <a:cubicBezTo>
                  <a:pt x="7967497" y="8272869"/>
                  <a:pt x="7967073" y="8272173"/>
                  <a:pt x="7966589" y="8271566"/>
                </a:cubicBezTo>
                <a:cubicBezTo>
                  <a:pt x="7969769" y="8273687"/>
                  <a:pt x="7973856" y="8274474"/>
                  <a:pt x="7977551" y="8272839"/>
                </a:cubicBezTo>
                <a:cubicBezTo>
                  <a:pt x="7983244" y="8270325"/>
                  <a:pt x="7986758" y="8263934"/>
                  <a:pt x="7984698" y="8257815"/>
                </a:cubicBezTo>
                <a:cubicBezTo>
                  <a:pt x="7985698" y="8257330"/>
                  <a:pt x="7986606" y="8256664"/>
                  <a:pt x="7987454" y="8255877"/>
                </a:cubicBezTo>
                <a:cubicBezTo>
                  <a:pt x="7989090" y="8261632"/>
                  <a:pt x="7994177" y="8265933"/>
                  <a:pt x="8001293" y="8262994"/>
                </a:cubicBezTo>
                <a:cubicBezTo>
                  <a:pt x="8005654" y="8261208"/>
                  <a:pt x="8007925" y="8257815"/>
                  <a:pt x="8008804" y="8254150"/>
                </a:cubicBezTo>
                <a:cubicBezTo>
                  <a:pt x="8010832" y="8255301"/>
                  <a:pt x="8013043" y="8256088"/>
                  <a:pt x="8015223" y="8255967"/>
                </a:cubicBezTo>
                <a:cubicBezTo>
                  <a:pt x="8022037" y="8255574"/>
                  <a:pt x="8025944" y="8249970"/>
                  <a:pt x="8026216" y="8243639"/>
                </a:cubicBezTo>
                <a:lnTo>
                  <a:pt x="8026429" y="8238460"/>
                </a:lnTo>
                <a:cubicBezTo>
                  <a:pt x="8026550" y="8235188"/>
                  <a:pt x="8024793" y="8232311"/>
                  <a:pt x="8022279" y="8230282"/>
                </a:cubicBezTo>
                <a:cubicBezTo>
                  <a:pt x="8022219" y="8230100"/>
                  <a:pt x="8022189" y="8229888"/>
                  <a:pt x="8022158" y="8229675"/>
                </a:cubicBezTo>
                <a:cubicBezTo>
                  <a:pt x="8022886" y="8228040"/>
                  <a:pt x="8023552" y="8226404"/>
                  <a:pt x="8024127" y="8224708"/>
                </a:cubicBezTo>
                <a:cubicBezTo>
                  <a:pt x="8024824" y="8222588"/>
                  <a:pt x="8024824" y="8220195"/>
                  <a:pt x="8024339" y="8217923"/>
                </a:cubicBezTo>
                <a:cubicBezTo>
                  <a:pt x="8025127" y="8216499"/>
                  <a:pt x="8025641" y="8215016"/>
                  <a:pt x="8025611" y="8213531"/>
                </a:cubicBezTo>
                <a:cubicBezTo>
                  <a:pt x="8025459" y="8208533"/>
                  <a:pt x="8025066" y="8204080"/>
                  <a:pt x="8022279" y="8199779"/>
                </a:cubicBezTo>
                <a:cubicBezTo>
                  <a:pt x="8022007" y="8199385"/>
                  <a:pt x="8021674" y="8199174"/>
                  <a:pt x="8021401" y="8198810"/>
                </a:cubicBezTo>
                <a:cubicBezTo>
                  <a:pt x="8025611" y="8192449"/>
                  <a:pt x="8024399" y="8182333"/>
                  <a:pt x="8014769" y="8180182"/>
                </a:cubicBezTo>
                <a:cubicBezTo>
                  <a:pt x="8008289" y="8178728"/>
                  <a:pt x="8003655" y="8182211"/>
                  <a:pt x="8001475" y="8186876"/>
                </a:cubicBezTo>
                <a:cubicBezTo>
                  <a:pt x="7998840" y="8187875"/>
                  <a:pt x="7996357" y="8189663"/>
                  <a:pt x="7994813" y="8192147"/>
                </a:cubicBezTo>
                <a:cubicBezTo>
                  <a:pt x="7993904" y="8192237"/>
                  <a:pt x="7992996" y="8192570"/>
                  <a:pt x="7992117" y="8192813"/>
                </a:cubicBezTo>
                <a:cubicBezTo>
                  <a:pt x="7990664" y="8190510"/>
                  <a:pt x="7988725" y="8188663"/>
                  <a:pt x="7986152" y="8187784"/>
                </a:cubicBezTo>
                <a:cubicBezTo>
                  <a:pt x="7993087" y="8184423"/>
                  <a:pt x="7997206" y="8173790"/>
                  <a:pt x="7989664" y="8166703"/>
                </a:cubicBezTo>
                <a:cubicBezTo>
                  <a:pt x="7978279" y="8156041"/>
                  <a:pt x="7963318" y="8175184"/>
                  <a:pt x="7974674" y="8185846"/>
                </a:cubicBezTo>
                <a:cubicBezTo>
                  <a:pt x="7975825" y="8186906"/>
                  <a:pt x="7977006" y="8187481"/>
                  <a:pt x="7978187" y="8187997"/>
                </a:cubicBezTo>
                <a:cubicBezTo>
                  <a:pt x="7978127" y="8188027"/>
                  <a:pt x="7978097" y="8187997"/>
                  <a:pt x="7978036" y="8187997"/>
                </a:cubicBezTo>
                <a:cubicBezTo>
                  <a:pt x="7970526" y="8191086"/>
                  <a:pt x="7969677" y="8198477"/>
                  <a:pt x="7972343" y="8204172"/>
                </a:cubicBezTo>
                <a:cubicBezTo>
                  <a:pt x="7972252" y="8205171"/>
                  <a:pt x="7972343" y="8206110"/>
                  <a:pt x="7972464" y="8207109"/>
                </a:cubicBezTo>
                <a:cubicBezTo>
                  <a:pt x="7969314" y="8205353"/>
                  <a:pt x="7965529" y="8204808"/>
                  <a:pt x="7961804" y="8206352"/>
                </a:cubicBezTo>
                <a:lnTo>
                  <a:pt x="7959594" y="8207261"/>
                </a:lnTo>
                <a:cubicBezTo>
                  <a:pt x="7958231" y="8206867"/>
                  <a:pt x="7956777" y="8206625"/>
                  <a:pt x="7955323" y="8206656"/>
                </a:cubicBezTo>
                <a:cubicBezTo>
                  <a:pt x="7952719" y="8206806"/>
                  <a:pt x="7950175" y="8206898"/>
                  <a:pt x="7947631" y="8206988"/>
                </a:cubicBezTo>
                <a:close/>
                <a:moveTo>
                  <a:pt x="7927069" y="8258482"/>
                </a:moveTo>
                <a:lnTo>
                  <a:pt x="7931006" y="8262176"/>
                </a:lnTo>
                <a:cubicBezTo>
                  <a:pt x="7935791" y="8266660"/>
                  <a:pt x="7944270" y="8264873"/>
                  <a:pt x="7948055" y="8260057"/>
                </a:cubicBezTo>
                <a:cubicBezTo>
                  <a:pt x="7952386" y="8254483"/>
                  <a:pt x="7950750" y="8247486"/>
                  <a:pt x="7945935" y="8243003"/>
                </a:cubicBezTo>
                <a:lnTo>
                  <a:pt x="7941998" y="8239308"/>
                </a:lnTo>
                <a:cubicBezTo>
                  <a:pt x="7937214" y="8234825"/>
                  <a:pt x="7928735" y="8236581"/>
                  <a:pt x="7924949" y="8241428"/>
                </a:cubicBezTo>
                <a:cubicBezTo>
                  <a:pt x="7920619" y="8247002"/>
                  <a:pt x="7922254" y="8253998"/>
                  <a:pt x="7927069" y="8258482"/>
                </a:cubicBezTo>
                <a:close/>
                <a:moveTo>
                  <a:pt x="7901995" y="8184423"/>
                </a:moveTo>
                <a:cubicBezTo>
                  <a:pt x="7905719" y="8187906"/>
                  <a:pt x="7909656" y="8187936"/>
                  <a:pt x="7912988" y="8186301"/>
                </a:cubicBezTo>
                <a:cubicBezTo>
                  <a:pt x="7912685" y="8188148"/>
                  <a:pt x="7912654" y="8189996"/>
                  <a:pt x="7913320" y="8191843"/>
                </a:cubicBezTo>
                <a:cubicBezTo>
                  <a:pt x="7915592" y="8197962"/>
                  <a:pt x="7922163" y="8201869"/>
                  <a:pt x="7928614" y="8199689"/>
                </a:cubicBezTo>
                <a:cubicBezTo>
                  <a:pt x="7928856" y="8199598"/>
                  <a:pt x="7929068" y="8199537"/>
                  <a:pt x="7929310" y="8199446"/>
                </a:cubicBezTo>
                <a:cubicBezTo>
                  <a:pt x="7932641" y="8200536"/>
                  <a:pt x="7936306" y="8200355"/>
                  <a:pt x="7939182" y="8198023"/>
                </a:cubicBezTo>
                <a:cubicBezTo>
                  <a:pt x="7942907" y="8194994"/>
                  <a:pt x="7946087" y="8191874"/>
                  <a:pt x="7946421" y="8186785"/>
                </a:cubicBezTo>
                <a:cubicBezTo>
                  <a:pt x="7946692" y="8182847"/>
                  <a:pt x="7945027" y="8179424"/>
                  <a:pt x="7942363" y="8177002"/>
                </a:cubicBezTo>
                <a:lnTo>
                  <a:pt x="7942998" y="8172518"/>
                </a:lnTo>
                <a:cubicBezTo>
                  <a:pt x="7943846" y="8166642"/>
                  <a:pt x="7940091" y="8160403"/>
                  <a:pt x="7934185" y="8158949"/>
                </a:cubicBezTo>
                <a:cubicBezTo>
                  <a:pt x="7936517" y="8157525"/>
                  <a:pt x="7938426" y="8155253"/>
                  <a:pt x="7939243" y="8151739"/>
                </a:cubicBezTo>
                <a:lnTo>
                  <a:pt x="7939970" y="8148499"/>
                </a:lnTo>
                <a:cubicBezTo>
                  <a:pt x="7943392" y="8133232"/>
                  <a:pt x="7919801" y="8127417"/>
                  <a:pt x="7916379" y="8142713"/>
                </a:cubicBezTo>
                <a:lnTo>
                  <a:pt x="7915652" y="8145984"/>
                </a:lnTo>
                <a:cubicBezTo>
                  <a:pt x="7913927" y="8153618"/>
                  <a:pt x="7918984" y="8158888"/>
                  <a:pt x="7924889" y="8160342"/>
                </a:cubicBezTo>
                <a:cubicBezTo>
                  <a:pt x="7921890" y="8162038"/>
                  <a:pt x="7919589" y="8164794"/>
                  <a:pt x="7919044" y="8168521"/>
                </a:cubicBezTo>
                <a:lnTo>
                  <a:pt x="7919014" y="8168732"/>
                </a:lnTo>
                <a:cubicBezTo>
                  <a:pt x="7918348" y="8167339"/>
                  <a:pt x="7917469" y="8165976"/>
                  <a:pt x="7916167" y="8164764"/>
                </a:cubicBezTo>
                <a:cubicBezTo>
                  <a:pt x="7904751" y="8154012"/>
                  <a:pt x="7890729" y="8173882"/>
                  <a:pt x="7901995" y="8184423"/>
                </a:cubicBezTo>
                <a:close/>
                <a:moveTo>
                  <a:pt x="7861112" y="8233523"/>
                </a:moveTo>
                <a:cubicBezTo>
                  <a:pt x="7863595" y="8237763"/>
                  <a:pt x="7867715" y="8239338"/>
                  <a:pt x="7871954" y="8239126"/>
                </a:cubicBezTo>
                <a:cubicBezTo>
                  <a:pt x="7870924" y="8240732"/>
                  <a:pt x="7870106" y="8242519"/>
                  <a:pt x="7869985" y="8244699"/>
                </a:cubicBezTo>
                <a:cubicBezTo>
                  <a:pt x="7869682" y="8250788"/>
                  <a:pt x="7874892" y="8257754"/>
                  <a:pt x="7881493" y="8257452"/>
                </a:cubicBezTo>
                <a:cubicBezTo>
                  <a:pt x="7887913" y="8257179"/>
                  <a:pt x="7894182" y="8255391"/>
                  <a:pt x="7897967" y="8249757"/>
                </a:cubicBezTo>
                <a:cubicBezTo>
                  <a:pt x="7901450" y="8244609"/>
                  <a:pt x="7901692" y="8238823"/>
                  <a:pt x="7900874" y="8232887"/>
                </a:cubicBezTo>
                <a:cubicBezTo>
                  <a:pt x="7900844" y="8232522"/>
                  <a:pt x="7900572" y="8232280"/>
                  <a:pt x="7900511" y="8231947"/>
                </a:cubicBezTo>
                <a:cubicBezTo>
                  <a:pt x="7902631" y="8232522"/>
                  <a:pt x="7904932" y="8232614"/>
                  <a:pt x="7907567" y="8231554"/>
                </a:cubicBezTo>
                <a:cubicBezTo>
                  <a:pt x="7921982" y="8225647"/>
                  <a:pt x="7914108" y="8202657"/>
                  <a:pt x="7899602" y="8208594"/>
                </a:cubicBezTo>
                <a:cubicBezTo>
                  <a:pt x="7892577" y="8211472"/>
                  <a:pt x="7890911" y="8218438"/>
                  <a:pt x="7892667" y="8224102"/>
                </a:cubicBezTo>
                <a:cubicBezTo>
                  <a:pt x="7891820" y="8223830"/>
                  <a:pt x="7891032" y="8223618"/>
                  <a:pt x="7890184" y="8223497"/>
                </a:cubicBezTo>
                <a:cubicBezTo>
                  <a:pt x="7890457" y="8222769"/>
                  <a:pt x="7891002" y="8222194"/>
                  <a:pt x="7891244" y="8221467"/>
                </a:cubicBezTo>
                <a:cubicBezTo>
                  <a:pt x="7893091" y="8215379"/>
                  <a:pt x="7889003" y="8207958"/>
                  <a:pt x="7882734" y="8206535"/>
                </a:cubicBezTo>
                <a:cubicBezTo>
                  <a:pt x="7876163" y="8205050"/>
                  <a:pt x="7869804" y="8208533"/>
                  <a:pt x="7867805" y="8215045"/>
                </a:cubicBezTo>
                <a:cubicBezTo>
                  <a:pt x="7867684" y="8215409"/>
                  <a:pt x="7867684" y="8215439"/>
                  <a:pt x="7867623" y="8215621"/>
                </a:cubicBezTo>
                <a:cubicBezTo>
                  <a:pt x="7867563" y="8215712"/>
                  <a:pt x="7867532" y="8215742"/>
                  <a:pt x="7867502" y="8215833"/>
                </a:cubicBezTo>
                <a:lnTo>
                  <a:pt x="7867502" y="8215833"/>
                </a:lnTo>
                <a:cubicBezTo>
                  <a:pt x="7866836" y="8216227"/>
                  <a:pt x="7866169" y="8216560"/>
                  <a:pt x="7865443" y="8216863"/>
                </a:cubicBezTo>
                <a:cubicBezTo>
                  <a:pt x="7859447" y="8219559"/>
                  <a:pt x="7858054" y="8228313"/>
                  <a:pt x="7861112" y="8233523"/>
                </a:cubicBezTo>
                <a:close/>
                <a:moveTo>
                  <a:pt x="7802999" y="8246214"/>
                </a:moveTo>
                <a:cubicBezTo>
                  <a:pt x="7799637" y="8250606"/>
                  <a:pt x="7798819" y="8256815"/>
                  <a:pt x="7804028" y="8261723"/>
                </a:cubicBezTo>
                <a:cubicBezTo>
                  <a:pt x="7807571" y="8265054"/>
                  <a:pt x="7811599" y="8265448"/>
                  <a:pt x="7815203" y="8264358"/>
                </a:cubicBezTo>
                <a:cubicBezTo>
                  <a:pt x="7817232" y="8269447"/>
                  <a:pt x="7822108" y="8273112"/>
                  <a:pt x="7828861" y="8270749"/>
                </a:cubicBezTo>
                <a:cubicBezTo>
                  <a:pt x="7836765" y="8268023"/>
                  <a:pt x="7846243" y="8266266"/>
                  <a:pt x="7852270" y="8260026"/>
                </a:cubicBezTo>
                <a:cubicBezTo>
                  <a:pt x="7853057" y="8259178"/>
                  <a:pt x="7853723" y="8258300"/>
                  <a:pt x="7854359" y="8257421"/>
                </a:cubicBezTo>
                <a:lnTo>
                  <a:pt x="7857206" y="8255301"/>
                </a:lnTo>
                <a:cubicBezTo>
                  <a:pt x="7862475" y="8251363"/>
                  <a:pt x="7862627" y="8242943"/>
                  <a:pt x="7858569" y="8238187"/>
                </a:cubicBezTo>
                <a:cubicBezTo>
                  <a:pt x="7858235" y="8237793"/>
                  <a:pt x="7857872" y="8237521"/>
                  <a:pt x="7857509" y="8237188"/>
                </a:cubicBezTo>
                <a:cubicBezTo>
                  <a:pt x="7857175" y="8235431"/>
                  <a:pt x="7856782" y="8233704"/>
                  <a:pt x="7856267" y="8231978"/>
                </a:cubicBezTo>
                <a:cubicBezTo>
                  <a:pt x="7855631" y="8229827"/>
                  <a:pt x="7854269" y="8227889"/>
                  <a:pt x="7852542" y="8226283"/>
                </a:cubicBezTo>
                <a:cubicBezTo>
                  <a:pt x="7852360" y="8224648"/>
                  <a:pt x="7851936" y="8223133"/>
                  <a:pt x="7851058" y="8221951"/>
                </a:cubicBezTo>
                <a:cubicBezTo>
                  <a:pt x="7848060" y="8217923"/>
                  <a:pt x="7845214" y="8214501"/>
                  <a:pt x="7840429" y="8212592"/>
                </a:cubicBezTo>
                <a:cubicBezTo>
                  <a:pt x="7838340" y="8211744"/>
                  <a:pt x="7836734" y="8211351"/>
                  <a:pt x="7834403" y="8211229"/>
                </a:cubicBezTo>
                <a:cubicBezTo>
                  <a:pt x="7843124" y="8210139"/>
                  <a:pt x="7849817" y="8197387"/>
                  <a:pt x="7841186" y="8189329"/>
                </a:cubicBezTo>
                <a:cubicBezTo>
                  <a:pt x="7840278" y="8188481"/>
                  <a:pt x="7839308" y="8188088"/>
                  <a:pt x="7838340" y="8187603"/>
                </a:cubicBezTo>
                <a:cubicBezTo>
                  <a:pt x="7845819" y="8181848"/>
                  <a:pt x="7846061" y="8167914"/>
                  <a:pt x="7834311" y="8166218"/>
                </a:cubicBezTo>
                <a:cubicBezTo>
                  <a:pt x="7819806" y="8164158"/>
                  <a:pt x="7814476" y="8184816"/>
                  <a:pt x="7826771" y="8189117"/>
                </a:cubicBezTo>
                <a:cubicBezTo>
                  <a:pt x="7821623" y="8193540"/>
                  <a:pt x="7819352" y="8202142"/>
                  <a:pt x="7825802" y="8208170"/>
                </a:cubicBezTo>
                <a:cubicBezTo>
                  <a:pt x="7826408" y="8208746"/>
                  <a:pt x="7827013" y="8208896"/>
                  <a:pt x="7827619" y="8209290"/>
                </a:cubicBezTo>
                <a:cubicBezTo>
                  <a:pt x="7823894" y="8208533"/>
                  <a:pt x="7820049" y="8209169"/>
                  <a:pt x="7816990" y="8212229"/>
                </a:cubicBezTo>
                <a:cubicBezTo>
                  <a:pt x="7814597" y="8214622"/>
                  <a:pt x="7813325" y="8218438"/>
                  <a:pt x="7813507" y="8222073"/>
                </a:cubicBezTo>
                <a:cubicBezTo>
                  <a:pt x="7812357" y="8223073"/>
                  <a:pt x="7811418" y="8224254"/>
                  <a:pt x="7810448" y="8225616"/>
                </a:cubicBezTo>
                <a:cubicBezTo>
                  <a:pt x="7810055" y="8226041"/>
                  <a:pt x="7809691" y="8226465"/>
                  <a:pt x="7809267" y="8226859"/>
                </a:cubicBezTo>
                <a:cubicBezTo>
                  <a:pt x="7807481" y="8228221"/>
                  <a:pt x="7805846" y="8229857"/>
                  <a:pt x="7804059" y="8231250"/>
                </a:cubicBezTo>
                <a:cubicBezTo>
                  <a:pt x="7798911" y="8235340"/>
                  <a:pt x="7799637" y="8241610"/>
                  <a:pt x="7802999" y="8246214"/>
                </a:cubicBezTo>
                <a:close/>
                <a:moveTo>
                  <a:pt x="7793096" y="8269870"/>
                </a:moveTo>
                <a:cubicBezTo>
                  <a:pt x="7789432" y="8274323"/>
                  <a:pt x="7789372" y="8282865"/>
                  <a:pt x="7794701" y="8286317"/>
                </a:cubicBezTo>
                <a:lnTo>
                  <a:pt x="7800849" y="8290347"/>
                </a:lnTo>
                <a:cubicBezTo>
                  <a:pt x="7806148" y="8293799"/>
                  <a:pt x="7812993" y="8293981"/>
                  <a:pt x="7817293" y="8288741"/>
                </a:cubicBezTo>
                <a:cubicBezTo>
                  <a:pt x="7820957" y="8284288"/>
                  <a:pt x="7821017" y="8275746"/>
                  <a:pt x="7815687" y="8272294"/>
                </a:cubicBezTo>
                <a:lnTo>
                  <a:pt x="7809540" y="8268265"/>
                </a:lnTo>
                <a:cubicBezTo>
                  <a:pt x="7804271" y="8264842"/>
                  <a:pt x="7797427" y="8264631"/>
                  <a:pt x="7793096" y="8269870"/>
                </a:cubicBezTo>
                <a:close/>
                <a:moveTo>
                  <a:pt x="7757272" y="8193933"/>
                </a:moveTo>
                <a:cubicBezTo>
                  <a:pt x="7756393" y="8199992"/>
                  <a:pt x="7759603" y="8205868"/>
                  <a:pt x="7765478" y="8207806"/>
                </a:cubicBezTo>
                <a:cubicBezTo>
                  <a:pt x="7764842" y="8209351"/>
                  <a:pt x="7764509" y="8211017"/>
                  <a:pt x="7764599" y="8212744"/>
                </a:cubicBezTo>
                <a:cubicBezTo>
                  <a:pt x="7764933" y="8219407"/>
                  <a:pt x="7770747" y="8224496"/>
                  <a:pt x="7777349" y="8224254"/>
                </a:cubicBezTo>
                <a:cubicBezTo>
                  <a:pt x="7779892" y="8224193"/>
                  <a:pt x="7782437" y="8224102"/>
                  <a:pt x="7784980" y="8224012"/>
                </a:cubicBezTo>
                <a:cubicBezTo>
                  <a:pt x="7791552" y="8223799"/>
                  <a:pt x="7796821" y="8217742"/>
                  <a:pt x="7796518" y="8211259"/>
                </a:cubicBezTo>
                <a:cubicBezTo>
                  <a:pt x="7796186" y="8204595"/>
                  <a:pt x="7790340" y="8199507"/>
                  <a:pt x="7783769" y="8199750"/>
                </a:cubicBezTo>
                <a:cubicBezTo>
                  <a:pt x="7782740" y="8199779"/>
                  <a:pt x="7781709" y="8199810"/>
                  <a:pt x="7780710" y="8199840"/>
                </a:cubicBezTo>
                <a:cubicBezTo>
                  <a:pt x="7780801" y="8199507"/>
                  <a:pt x="7781044" y="8199234"/>
                  <a:pt x="7781074" y="8198901"/>
                </a:cubicBezTo>
                <a:lnTo>
                  <a:pt x="7781830" y="8193570"/>
                </a:lnTo>
                <a:cubicBezTo>
                  <a:pt x="7782769" y="8187088"/>
                  <a:pt x="7779166" y="8180606"/>
                  <a:pt x="7772443" y="8179182"/>
                </a:cubicBezTo>
                <a:cubicBezTo>
                  <a:pt x="7766326" y="8177910"/>
                  <a:pt x="7758997" y="8182060"/>
                  <a:pt x="7758059" y="8188572"/>
                </a:cubicBezTo>
                <a:lnTo>
                  <a:pt x="7757272" y="8193933"/>
                </a:lnTo>
                <a:close/>
                <a:moveTo>
                  <a:pt x="7751063" y="8627776"/>
                </a:moveTo>
                <a:cubicBezTo>
                  <a:pt x="7751881" y="8633713"/>
                  <a:pt x="7758059" y="8639044"/>
                  <a:pt x="7764267" y="8637742"/>
                </a:cubicBezTo>
                <a:lnTo>
                  <a:pt x="7774442" y="8635591"/>
                </a:lnTo>
                <a:cubicBezTo>
                  <a:pt x="7780620" y="8634288"/>
                  <a:pt x="7785314" y="8628957"/>
                  <a:pt x="7784405" y="8622384"/>
                </a:cubicBezTo>
                <a:cubicBezTo>
                  <a:pt x="7783587" y="8616448"/>
                  <a:pt x="7777409" y="8611117"/>
                  <a:pt x="7771202" y="8612419"/>
                </a:cubicBezTo>
                <a:lnTo>
                  <a:pt x="7761026" y="8614569"/>
                </a:lnTo>
                <a:cubicBezTo>
                  <a:pt x="7754848" y="8615872"/>
                  <a:pt x="7750154" y="8621203"/>
                  <a:pt x="7751063" y="8627776"/>
                </a:cubicBezTo>
                <a:close/>
                <a:moveTo>
                  <a:pt x="7753577" y="8771805"/>
                </a:moveTo>
                <a:cubicBezTo>
                  <a:pt x="7754152" y="8772229"/>
                  <a:pt x="7754788" y="8772381"/>
                  <a:pt x="7755394" y="8772683"/>
                </a:cubicBezTo>
                <a:cubicBezTo>
                  <a:pt x="7753546" y="8775530"/>
                  <a:pt x="7752607" y="8778893"/>
                  <a:pt x="7753365" y="8782466"/>
                </a:cubicBezTo>
                <a:lnTo>
                  <a:pt x="7754424" y="8787555"/>
                </a:lnTo>
                <a:cubicBezTo>
                  <a:pt x="7755726" y="8793735"/>
                  <a:pt x="7763389" y="8797036"/>
                  <a:pt x="7769021" y="8795310"/>
                </a:cubicBezTo>
                <a:cubicBezTo>
                  <a:pt x="7775502" y="8793310"/>
                  <a:pt x="7778076" y="8786889"/>
                  <a:pt x="7776773" y="8780710"/>
                </a:cubicBezTo>
                <a:lnTo>
                  <a:pt x="7775713" y="8775621"/>
                </a:lnTo>
                <a:cubicBezTo>
                  <a:pt x="7775108" y="8772744"/>
                  <a:pt x="7773049" y="8770562"/>
                  <a:pt x="7770535" y="8769169"/>
                </a:cubicBezTo>
                <a:cubicBezTo>
                  <a:pt x="7771928" y="8767413"/>
                  <a:pt x="7773351" y="8765656"/>
                  <a:pt x="7774745" y="8763899"/>
                </a:cubicBezTo>
                <a:cubicBezTo>
                  <a:pt x="7778711" y="8758901"/>
                  <a:pt x="7777591" y="8751208"/>
                  <a:pt x="7772594" y="8747361"/>
                </a:cubicBezTo>
                <a:cubicBezTo>
                  <a:pt x="7767476" y="8743393"/>
                  <a:pt x="7760027" y="8744483"/>
                  <a:pt x="7756060" y="8749481"/>
                </a:cubicBezTo>
                <a:cubicBezTo>
                  <a:pt x="7754516" y="8751419"/>
                  <a:pt x="7752971" y="8753327"/>
                  <a:pt x="7751426" y="8755267"/>
                </a:cubicBezTo>
                <a:cubicBezTo>
                  <a:pt x="7747490" y="8760234"/>
                  <a:pt x="7748610" y="8767957"/>
                  <a:pt x="7753577" y="8771805"/>
                </a:cubicBezTo>
                <a:close/>
                <a:moveTo>
                  <a:pt x="7737284" y="8795461"/>
                </a:moveTo>
                <a:cubicBezTo>
                  <a:pt x="7722173" y="8797158"/>
                  <a:pt x="7726503" y="8820359"/>
                  <a:pt x="7741524" y="8818694"/>
                </a:cubicBezTo>
                <a:cubicBezTo>
                  <a:pt x="7756636" y="8816997"/>
                  <a:pt x="7752305" y="8793796"/>
                  <a:pt x="7737284" y="8795461"/>
                </a:cubicBezTo>
                <a:close/>
                <a:moveTo>
                  <a:pt x="7745612" y="8405538"/>
                </a:moveTo>
                <a:cubicBezTo>
                  <a:pt x="7743644" y="8399239"/>
                  <a:pt x="7737738" y="8395876"/>
                  <a:pt x="7731318" y="8397239"/>
                </a:cubicBezTo>
                <a:lnTo>
                  <a:pt x="7726230" y="8398300"/>
                </a:lnTo>
                <a:cubicBezTo>
                  <a:pt x="7720234" y="8399572"/>
                  <a:pt x="7716116" y="8406781"/>
                  <a:pt x="7717933" y="8412596"/>
                </a:cubicBezTo>
                <a:cubicBezTo>
                  <a:pt x="7719902" y="8418897"/>
                  <a:pt x="7725807" y="8422259"/>
                  <a:pt x="7732227" y="8420896"/>
                </a:cubicBezTo>
                <a:lnTo>
                  <a:pt x="7737315" y="8419836"/>
                </a:lnTo>
                <a:cubicBezTo>
                  <a:pt x="7743280" y="8418564"/>
                  <a:pt x="7747429" y="8411355"/>
                  <a:pt x="7745612" y="8405538"/>
                </a:cubicBezTo>
                <a:close/>
                <a:moveTo>
                  <a:pt x="7733408" y="8244609"/>
                </a:moveTo>
                <a:cubicBezTo>
                  <a:pt x="7717964" y="8242398"/>
                  <a:pt x="7717843" y="8266721"/>
                  <a:pt x="7733105" y="8268901"/>
                </a:cubicBezTo>
                <a:cubicBezTo>
                  <a:pt x="7748580" y="8271112"/>
                  <a:pt x="7748671" y="8246789"/>
                  <a:pt x="7733408" y="8244609"/>
                </a:cubicBezTo>
                <a:close/>
                <a:moveTo>
                  <a:pt x="7718206" y="8218378"/>
                </a:moveTo>
                <a:cubicBezTo>
                  <a:pt x="7729562" y="8229039"/>
                  <a:pt x="7747187" y="8212259"/>
                  <a:pt x="7735740" y="8201567"/>
                </a:cubicBezTo>
                <a:cubicBezTo>
                  <a:pt x="7724384" y="8190904"/>
                  <a:pt x="7706789" y="8207655"/>
                  <a:pt x="7718206" y="8218378"/>
                </a:cubicBezTo>
                <a:close/>
                <a:moveTo>
                  <a:pt x="7685893" y="8487261"/>
                </a:moveTo>
                <a:cubicBezTo>
                  <a:pt x="7687166" y="8493228"/>
                  <a:pt x="7692949" y="8498196"/>
                  <a:pt x="7699339" y="8496833"/>
                </a:cubicBezTo>
                <a:lnTo>
                  <a:pt x="7709515" y="8494712"/>
                </a:lnTo>
                <a:cubicBezTo>
                  <a:pt x="7715481" y="8493440"/>
                  <a:pt x="7720478" y="8487594"/>
                  <a:pt x="7719114" y="8481234"/>
                </a:cubicBezTo>
                <a:cubicBezTo>
                  <a:pt x="7717843" y="8475266"/>
                  <a:pt x="7712058" y="8470298"/>
                  <a:pt x="7705669" y="8471631"/>
                </a:cubicBezTo>
                <a:lnTo>
                  <a:pt x="7695493" y="8473782"/>
                </a:lnTo>
                <a:cubicBezTo>
                  <a:pt x="7689497" y="8475024"/>
                  <a:pt x="7684500" y="8480900"/>
                  <a:pt x="7685893" y="8487261"/>
                </a:cubicBezTo>
                <a:close/>
                <a:moveTo>
                  <a:pt x="7661788" y="8261571"/>
                </a:moveTo>
                <a:lnTo>
                  <a:pt x="7665725" y="8265267"/>
                </a:lnTo>
                <a:cubicBezTo>
                  <a:pt x="7670509" y="8269719"/>
                  <a:pt x="7677323" y="8271445"/>
                  <a:pt x="7682835" y="8266871"/>
                </a:cubicBezTo>
                <a:cubicBezTo>
                  <a:pt x="7687408" y="8263116"/>
                  <a:pt x="7689285" y="8254271"/>
                  <a:pt x="7684470" y="8249757"/>
                </a:cubicBezTo>
                <a:lnTo>
                  <a:pt x="7680534" y="8246063"/>
                </a:lnTo>
                <a:cubicBezTo>
                  <a:pt x="7675749" y="8241579"/>
                  <a:pt x="7668965" y="8239883"/>
                  <a:pt x="7663424" y="8244427"/>
                </a:cubicBezTo>
                <a:cubicBezTo>
                  <a:pt x="7658851" y="8248243"/>
                  <a:pt x="7656973" y="8257058"/>
                  <a:pt x="7661788" y="8261571"/>
                </a:cubicBezTo>
                <a:close/>
                <a:moveTo>
                  <a:pt x="7640772" y="8522458"/>
                </a:moveTo>
                <a:lnTo>
                  <a:pt x="7635684" y="8523548"/>
                </a:lnTo>
                <a:cubicBezTo>
                  <a:pt x="7629688" y="8524821"/>
                  <a:pt x="7625660" y="8532211"/>
                  <a:pt x="7627538" y="8537936"/>
                </a:cubicBezTo>
                <a:cubicBezTo>
                  <a:pt x="7629597" y="8544267"/>
                  <a:pt x="7635503" y="8547417"/>
                  <a:pt x="7641922" y="8546084"/>
                </a:cubicBezTo>
                <a:lnTo>
                  <a:pt x="7647010" y="8545024"/>
                </a:lnTo>
                <a:cubicBezTo>
                  <a:pt x="7653006" y="8543752"/>
                  <a:pt x="7657034" y="8536361"/>
                  <a:pt x="7655156" y="8530636"/>
                </a:cubicBezTo>
                <a:cubicBezTo>
                  <a:pt x="7653097" y="8524275"/>
                  <a:pt x="7647192" y="8521125"/>
                  <a:pt x="7640772" y="8522458"/>
                </a:cubicBezTo>
                <a:close/>
                <a:moveTo>
                  <a:pt x="7618695" y="8495712"/>
                </a:moveTo>
                <a:cubicBezTo>
                  <a:pt x="7619482" y="8501618"/>
                  <a:pt x="7625660" y="8507040"/>
                  <a:pt x="7631838" y="8505738"/>
                </a:cubicBezTo>
                <a:lnTo>
                  <a:pt x="7636926" y="8504678"/>
                </a:lnTo>
                <a:cubicBezTo>
                  <a:pt x="7643103" y="8503375"/>
                  <a:pt x="7647828" y="8498105"/>
                  <a:pt x="7646950" y="8491502"/>
                </a:cubicBezTo>
                <a:cubicBezTo>
                  <a:pt x="7646162" y="8485595"/>
                  <a:pt x="7639984" y="8480173"/>
                  <a:pt x="7633776" y="8481476"/>
                </a:cubicBezTo>
                <a:lnTo>
                  <a:pt x="7628689" y="8482566"/>
                </a:lnTo>
                <a:cubicBezTo>
                  <a:pt x="7622511" y="8483839"/>
                  <a:pt x="7617786" y="8489139"/>
                  <a:pt x="7618695" y="8495712"/>
                </a:cubicBezTo>
                <a:close/>
                <a:moveTo>
                  <a:pt x="7610186" y="8606240"/>
                </a:moveTo>
                <a:cubicBezTo>
                  <a:pt x="7611912" y="8613297"/>
                  <a:pt x="7617000" y="8618598"/>
                  <a:pt x="7623329" y="8621869"/>
                </a:cubicBezTo>
                <a:cubicBezTo>
                  <a:pt x="7628749" y="8624687"/>
                  <a:pt x="7636502" y="8622082"/>
                  <a:pt x="7638924" y="8616387"/>
                </a:cubicBezTo>
                <a:cubicBezTo>
                  <a:pt x="7641468" y="8610420"/>
                  <a:pt x="7639258" y="8603787"/>
                  <a:pt x="7633443" y="8600788"/>
                </a:cubicBezTo>
                <a:cubicBezTo>
                  <a:pt x="7633141" y="8600636"/>
                  <a:pt x="7633110" y="8600606"/>
                  <a:pt x="7632928" y="8600515"/>
                </a:cubicBezTo>
                <a:cubicBezTo>
                  <a:pt x="7632838" y="8600454"/>
                  <a:pt x="7632807" y="8600425"/>
                  <a:pt x="7632747" y="8600364"/>
                </a:cubicBezTo>
                <a:cubicBezTo>
                  <a:pt x="7632747" y="8600364"/>
                  <a:pt x="7632747" y="8600364"/>
                  <a:pt x="7632747" y="8600364"/>
                </a:cubicBezTo>
                <a:cubicBezTo>
                  <a:pt x="7632474" y="8599667"/>
                  <a:pt x="7632292" y="8598971"/>
                  <a:pt x="7632141" y="8598243"/>
                </a:cubicBezTo>
                <a:cubicBezTo>
                  <a:pt x="7630657" y="8592094"/>
                  <a:pt x="7622602" y="8589278"/>
                  <a:pt x="7617151" y="8591277"/>
                </a:cubicBezTo>
                <a:cubicBezTo>
                  <a:pt x="7610700" y="8593609"/>
                  <a:pt x="7608702" y="8600060"/>
                  <a:pt x="7610186" y="8606240"/>
                </a:cubicBezTo>
                <a:close/>
                <a:moveTo>
                  <a:pt x="7602917" y="8965812"/>
                </a:moveTo>
                <a:cubicBezTo>
                  <a:pt x="7604523" y="8972445"/>
                  <a:pt x="7610186" y="8975898"/>
                  <a:pt x="7616757" y="8975141"/>
                </a:cubicBezTo>
                <a:lnTo>
                  <a:pt x="7621966" y="8974535"/>
                </a:lnTo>
                <a:cubicBezTo>
                  <a:pt x="7628113" y="8973869"/>
                  <a:pt x="7632716" y="8966538"/>
                  <a:pt x="7631293" y="8960693"/>
                </a:cubicBezTo>
                <a:cubicBezTo>
                  <a:pt x="7629688" y="8954059"/>
                  <a:pt x="7624025" y="8950636"/>
                  <a:pt x="7617454" y="8951364"/>
                </a:cubicBezTo>
                <a:lnTo>
                  <a:pt x="7612245" y="8951939"/>
                </a:lnTo>
                <a:cubicBezTo>
                  <a:pt x="7606098" y="8952666"/>
                  <a:pt x="7601494" y="8959966"/>
                  <a:pt x="7602917" y="8965812"/>
                </a:cubicBezTo>
                <a:close/>
                <a:moveTo>
                  <a:pt x="7574149" y="8709619"/>
                </a:moveTo>
                <a:lnTo>
                  <a:pt x="7574724" y="8714829"/>
                </a:lnTo>
                <a:cubicBezTo>
                  <a:pt x="7575421" y="8721160"/>
                  <a:pt x="7581568" y="8725885"/>
                  <a:pt x="7587867" y="8725127"/>
                </a:cubicBezTo>
                <a:cubicBezTo>
                  <a:pt x="7594257" y="8724370"/>
                  <a:pt x="7598890" y="8718343"/>
                  <a:pt x="7598163" y="8711982"/>
                </a:cubicBezTo>
                <a:lnTo>
                  <a:pt x="7597588" y="8706772"/>
                </a:lnTo>
                <a:cubicBezTo>
                  <a:pt x="7596891" y="8700442"/>
                  <a:pt x="7590744" y="8695717"/>
                  <a:pt x="7584445" y="8696474"/>
                </a:cubicBezTo>
                <a:cubicBezTo>
                  <a:pt x="7578085" y="8697261"/>
                  <a:pt x="7573452" y="8703259"/>
                  <a:pt x="7574149" y="8709619"/>
                </a:cubicBezTo>
                <a:close/>
                <a:moveTo>
                  <a:pt x="7561853" y="8930221"/>
                </a:moveTo>
                <a:cubicBezTo>
                  <a:pt x="7557584" y="8926101"/>
                  <a:pt x="7549165" y="8925556"/>
                  <a:pt x="7545167" y="8930585"/>
                </a:cubicBezTo>
                <a:cubicBezTo>
                  <a:pt x="7543623" y="8932493"/>
                  <a:pt x="7542078" y="8934431"/>
                  <a:pt x="7540534" y="8936370"/>
                </a:cubicBezTo>
                <a:cubicBezTo>
                  <a:pt x="7536567" y="8941337"/>
                  <a:pt x="7535992" y="8948365"/>
                  <a:pt x="7540898" y="8953060"/>
                </a:cubicBezTo>
                <a:cubicBezTo>
                  <a:pt x="7545167" y="8957148"/>
                  <a:pt x="7553586" y="8957694"/>
                  <a:pt x="7557584" y="8952696"/>
                </a:cubicBezTo>
                <a:lnTo>
                  <a:pt x="7562217" y="8946911"/>
                </a:lnTo>
                <a:cubicBezTo>
                  <a:pt x="7566154" y="8941913"/>
                  <a:pt x="7566729" y="8934886"/>
                  <a:pt x="7561853" y="8930221"/>
                </a:cubicBezTo>
                <a:close/>
                <a:moveTo>
                  <a:pt x="7551739" y="8988892"/>
                </a:moveTo>
                <a:lnTo>
                  <a:pt x="7546530" y="8989468"/>
                </a:lnTo>
                <a:cubicBezTo>
                  <a:pt x="7540201" y="8990164"/>
                  <a:pt x="7536143" y="8997556"/>
                  <a:pt x="7537355" y="9003401"/>
                </a:cubicBezTo>
                <a:cubicBezTo>
                  <a:pt x="7538717" y="9010126"/>
                  <a:pt x="7544925" y="9013306"/>
                  <a:pt x="7551285" y="9012610"/>
                </a:cubicBezTo>
                <a:lnTo>
                  <a:pt x="7556494" y="9012004"/>
                </a:lnTo>
                <a:cubicBezTo>
                  <a:pt x="7562823" y="9011308"/>
                  <a:pt x="7566880" y="9003916"/>
                  <a:pt x="7565669" y="8998071"/>
                </a:cubicBezTo>
                <a:cubicBezTo>
                  <a:pt x="7564307" y="8991376"/>
                  <a:pt x="7558098" y="8988166"/>
                  <a:pt x="7551739" y="8988892"/>
                </a:cubicBezTo>
                <a:close/>
                <a:moveTo>
                  <a:pt x="7561248" y="8905595"/>
                </a:moveTo>
                <a:lnTo>
                  <a:pt x="7560642" y="8900385"/>
                </a:lnTo>
                <a:cubicBezTo>
                  <a:pt x="7559976" y="8894236"/>
                  <a:pt x="7553102" y="8889390"/>
                  <a:pt x="7547105" y="8890663"/>
                </a:cubicBezTo>
                <a:cubicBezTo>
                  <a:pt x="7540565" y="8892025"/>
                  <a:pt x="7536628" y="8897629"/>
                  <a:pt x="7537355" y="8904202"/>
                </a:cubicBezTo>
                <a:lnTo>
                  <a:pt x="7537930" y="8909412"/>
                </a:lnTo>
                <a:cubicBezTo>
                  <a:pt x="7538626" y="8915561"/>
                  <a:pt x="7545470" y="8920407"/>
                  <a:pt x="7551497" y="8919135"/>
                </a:cubicBezTo>
                <a:cubicBezTo>
                  <a:pt x="7558038" y="8917772"/>
                  <a:pt x="7562005" y="8912199"/>
                  <a:pt x="7561248" y="8905595"/>
                </a:cubicBezTo>
                <a:close/>
                <a:moveTo>
                  <a:pt x="7562580" y="8865097"/>
                </a:moveTo>
                <a:cubicBezTo>
                  <a:pt x="7577661" y="8863401"/>
                  <a:pt x="7572301" y="8840411"/>
                  <a:pt x="7557372" y="8842078"/>
                </a:cubicBezTo>
                <a:cubicBezTo>
                  <a:pt x="7542291" y="8843774"/>
                  <a:pt x="7547621" y="8866764"/>
                  <a:pt x="7562580" y="8865097"/>
                </a:cubicBezTo>
                <a:close/>
                <a:moveTo>
                  <a:pt x="7547832" y="8758719"/>
                </a:moveTo>
                <a:cubicBezTo>
                  <a:pt x="7532751" y="8760415"/>
                  <a:pt x="7538536" y="8783315"/>
                  <a:pt x="7553405" y="8781649"/>
                </a:cubicBezTo>
                <a:cubicBezTo>
                  <a:pt x="7568486" y="8779983"/>
                  <a:pt x="7562701" y="8757054"/>
                  <a:pt x="7547832" y="8758719"/>
                </a:cubicBezTo>
                <a:close/>
                <a:moveTo>
                  <a:pt x="7542775" y="8735366"/>
                </a:moveTo>
                <a:cubicBezTo>
                  <a:pt x="7557856" y="8733670"/>
                  <a:pt x="7552466" y="8710679"/>
                  <a:pt x="7537536" y="8712345"/>
                </a:cubicBezTo>
                <a:cubicBezTo>
                  <a:pt x="7522425" y="8714072"/>
                  <a:pt x="7527846" y="8737062"/>
                  <a:pt x="7542775" y="8735366"/>
                </a:cubicBezTo>
                <a:close/>
                <a:moveTo>
                  <a:pt x="7516065" y="8762354"/>
                </a:moveTo>
                <a:cubicBezTo>
                  <a:pt x="7522243" y="8765746"/>
                  <a:pt x="7528148" y="8763627"/>
                  <a:pt x="7532297" y="8758447"/>
                </a:cubicBezTo>
                <a:lnTo>
                  <a:pt x="7536930" y="8752662"/>
                </a:lnTo>
                <a:cubicBezTo>
                  <a:pt x="7540776" y="8747815"/>
                  <a:pt x="7538111" y="8739243"/>
                  <a:pt x="7532994" y="8736426"/>
                </a:cubicBezTo>
                <a:cubicBezTo>
                  <a:pt x="7526816" y="8733034"/>
                  <a:pt x="7520911" y="8735154"/>
                  <a:pt x="7516762" y="8740333"/>
                </a:cubicBezTo>
                <a:cubicBezTo>
                  <a:pt x="7515217" y="8742272"/>
                  <a:pt x="7513673" y="8744181"/>
                  <a:pt x="7512128" y="8746119"/>
                </a:cubicBezTo>
                <a:cubicBezTo>
                  <a:pt x="7508282" y="8750966"/>
                  <a:pt x="7510978" y="8759537"/>
                  <a:pt x="7516065" y="8762354"/>
                </a:cubicBezTo>
                <a:close/>
                <a:moveTo>
                  <a:pt x="7507101" y="8816028"/>
                </a:moveTo>
                <a:lnTo>
                  <a:pt x="7501893" y="8816604"/>
                </a:lnTo>
                <a:cubicBezTo>
                  <a:pt x="7496472" y="8817240"/>
                  <a:pt x="7492959" y="8822813"/>
                  <a:pt x="7492808" y="8828053"/>
                </a:cubicBezTo>
                <a:cubicBezTo>
                  <a:pt x="7490628" y="8835322"/>
                  <a:pt x="7495079" y="8844804"/>
                  <a:pt x="7504891" y="8843713"/>
                </a:cubicBezTo>
                <a:cubicBezTo>
                  <a:pt x="7508858" y="8843259"/>
                  <a:pt x="7511523" y="8841290"/>
                  <a:pt x="7513158" y="8838685"/>
                </a:cubicBezTo>
                <a:cubicBezTo>
                  <a:pt x="7518761" y="8837201"/>
                  <a:pt x="7522273" y="8830537"/>
                  <a:pt x="7521123" y="8825145"/>
                </a:cubicBezTo>
                <a:cubicBezTo>
                  <a:pt x="7519669" y="8818390"/>
                  <a:pt x="7513461" y="8815332"/>
                  <a:pt x="7507101" y="8816028"/>
                </a:cubicBezTo>
                <a:close/>
                <a:moveTo>
                  <a:pt x="7492474" y="8735729"/>
                </a:moveTo>
                <a:cubicBezTo>
                  <a:pt x="7507344" y="8734063"/>
                  <a:pt x="7507949" y="8710437"/>
                  <a:pt x="7492868" y="8712133"/>
                </a:cubicBezTo>
                <a:cubicBezTo>
                  <a:pt x="7477999" y="8713799"/>
                  <a:pt x="7477394" y="8737396"/>
                  <a:pt x="7492474" y="8735729"/>
                </a:cubicBezTo>
                <a:close/>
                <a:moveTo>
                  <a:pt x="7487811" y="8862160"/>
                </a:moveTo>
                <a:cubicBezTo>
                  <a:pt x="7487115" y="8856041"/>
                  <a:pt x="7481724" y="8850467"/>
                  <a:pt x="7475213" y="8851225"/>
                </a:cubicBezTo>
                <a:cubicBezTo>
                  <a:pt x="7469066" y="8851921"/>
                  <a:pt x="7463554" y="8857283"/>
                  <a:pt x="7464281" y="8863825"/>
                </a:cubicBezTo>
                <a:lnTo>
                  <a:pt x="7465462" y="8874245"/>
                </a:lnTo>
                <a:cubicBezTo>
                  <a:pt x="7466159" y="8880363"/>
                  <a:pt x="7471549" y="8885937"/>
                  <a:pt x="7478060" y="8885180"/>
                </a:cubicBezTo>
                <a:cubicBezTo>
                  <a:pt x="7484207" y="8884483"/>
                  <a:pt x="7489749" y="8879152"/>
                  <a:pt x="7488992" y="8872579"/>
                </a:cubicBezTo>
                <a:lnTo>
                  <a:pt x="7487811" y="8862160"/>
                </a:lnTo>
                <a:close/>
                <a:moveTo>
                  <a:pt x="7450442" y="8782345"/>
                </a:moveTo>
                <a:cubicBezTo>
                  <a:pt x="7451592" y="8788343"/>
                  <a:pt x="7456710" y="8791523"/>
                  <a:pt x="7462343" y="8791645"/>
                </a:cubicBezTo>
                <a:cubicBezTo>
                  <a:pt x="7462040" y="8792795"/>
                  <a:pt x="7461737" y="8793917"/>
                  <a:pt x="7461859" y="8795128"/>
                </a:cubicBezTo>
                <a:lnTo>
                  <a:pt x="7462434" y="8800337"/>
                </a:lnTo>
                <a:cubicBezTo>
                  <a:pt x="7463130" y="8806668"/>
                  <a:pt x="7468006" y="8811909"/>
                  <a:pt x="7474699" y="8811667"/>
                </a:cubicBezTo>
                <a:cubicBezTo>
                  <a:pt x="7480725" y="8811424"/>
                  <a:pt x="7486751" y="8805760"/>
                  <a:pt x="7486024" y="8799399"/>
                </a:cubicBezTo>
                <a:lnTo>
                  <a:pt x="7485449" y="8794189"/>
                </a:lnTo>
                <a:cubicBezTo>
                  <a:pt x="7484904" y="8789494"/>
                  <a:pt x="7482118" y="8785405"/>
                  <a:pt x="7477969" y="8783709"/>
                </a:cubicBezTo>
                <a:cubicBezTo>
                  <a:pt x="7478787" y="8781619"/>
                  <a:pt x="7479241" y="8779408"/>
                  <a:pt x="7478847" y="8777318"/>
                </a:cubicBezTo>
                <a:cubicBezTo>
                  <a:pt x="7477575" y="8770654"/>
                  <a:pt x="7471397" y="8767231"/>
                  <a:pt x="7465038" y="8767928"/>
                </a:cubicBezTo>
                <a:lnTo>
                  <a:pt x="7459830" y="8768533"/>
                </a:lnTo>
                <a:cubicBezTo>
                  <a:pt x="7453500" y="8769260"/>
                  <a:pt x="7449321" y="8776409"/>
                  <a:pt x="7450442" y="8782345"/>
                </a:cubicBezTo>
                <a:close/>
                <a:moveTo>
                  <a:pt x="7436602" y="8839715"/>
                </a:moveTo>
                <a:cubicBezTo>
                  <a:pt x="7421521" y="8841411"/>
                  <a:pt x="7423914" y="8864886"/>
                  <a:pt x="7439025" y="8863189"/>
                </a:cubicBezTo>
                <a:cubicBezTo>
                  <a:pt x="7454106" y="8861493"/>
                  <a:pt x="7451713" y="8838019"/>
                  <a:pt x="7436602" y="8839715"/>
                </a:cubicBezTo>
                <a:close/>
                <a:moveTo>
                  <a:pt x="7434603" y="8816149"/>
                </a:moveTo>
                <a:cubicBezTo>
                  <a:pt x="7441175" y="8814695"/>
                  <a:pt x="7444900" y="8809062"/>
                  <a:pt x="7444173" y="8802488"/>
                </a:cubicBezTo>
                <a:lnTo>
                  <a:pt x="7443567" y="8797279"/>
                </a:lnTo>
                <a:cubicBezTo>
                  <a:pt x="7442901" y="8791130"/>
                  <a:pt x="7435845" y="8786374"/>
                  <a:pt x="7429910" y="8787707"/>
                </a:cubicBezTo>
                <a:cubicBezTo>
                  <a:pt x="7423338" y="8789161"/>
                  <a:pt x="7419613" y="8794795"/>
                  <a:pt x="7420340" y="8801398"/>
                </a:cubicBezTo>
                <a:lnTo>
                  <a:pt x="7420915" y="8806607"/>
                </a:lnTo>
                <a:cubicBezTo>
                  <a:pt x="7421612" y="8812727"/>
                  <a:pt x="7428668" y="8817482"/>
                  <a:pt x="7434603" y="8816149"/>
                </a:cubicBezTo>
                <a:close/>
                <a:moveTo>
                  <a:pt x="7415525" y="8758568"/>
                </a:moveTo>
                <a:cubicBezTo>
                  <a:pt x="7416282" y="8764747"/>
                  <a:pt x="7421642" y="8770139"/>
                  <a:pt x="7428184" y="8769411"/>
                </a:cubicBezTo>
                <a:lnTo>
                  <a:pt x="7433392" y="8768806"/>
                </a:lnTo>
                <a:cubicBezTo>
                  <a:pt x="7439509" y="8768140"/>
                  <a:pt x="7445051" y="8762596"/>
                  <a:pt x="7444234" y="8756145"/>
                </a:cubicBezTo>
                <a:cubicBezTo>
                  <a:pt x="7443476" y="8749965"/>
                  <a:pt x="7438116" y="8744544"/>
                  <a:pt x="7431545" y="8745301"/>
                </a:cubicBezTo>
                <a:lnTo>
                  <a:pt x="7426336" y="8745877"/>
                </a:lnTo>
                <a:cubicBezTo>
                  <a:pt x="7420280" y="8746573"/>
                  <a:pt x="7414738" y="8752086"/>
                  <a:pt x="7415525" y="8758568"/>
                </a:cubicBezTo>
                <a:close/>
                <a:moveTo>
                  <a:pt x="7388997" y="8851255"/>
                </a:moveTo>
                <a:lnTo>
                  <a:pt x="7389572" y="8856465"/>
                </a:lnTo>
                <a:cubicBezTo>
                  <a:pt x="7390057" y="8860706"/>
                  <a:pt x="7392873" y="8864582"/>
                  <a:pt x="7396659" y="8866340"/>
                </a:cubicBezTo>
                <a:lnTo>
                  <a:pt x="7395296" y="8868066"/>
                </a:lnTo>
                <a:cubicBezTo>
                  <a:pt x="7391329" y="8873034"/>
                  <a:pt x="7390481" y="8879940"/>
                  <a:pt x="7395326" y="8884756"/>
                </a:cubicBezTo>
                <a:cubicBezTo>
                  <a:pt x="7399445" y="8888875"/>
                  <a:pt x="7408015" y="8889724"/>
                  <a:pt x="7412012" y="8884725"/>
                </a:cubicBezTo>
                <a:lnTo>
                  <a:pt x="7416645" y="8878940"/>
                </a:lnTo>
                <a:cubicBezTo>
                  <a:pt x="7417221" y="8878213"/>
                  <a:pt x="7417584" y="8877365"/>
                  <a:pt x="7418039" y="8876548"/>
                </a:cubicBezTo>
                <a:cubicBezTo>
                  <a:pt x="7417948" y="8877487"/>
                  <a:pt x="7417796" y="8878395"/>
                  <a:pt x="7417887" y="8879364"/>
                </a:cubicBezTo>
                <a:lnTo>
                  <a:pt x="7418493" y="8884574"/>
                </a:lnTo>
                <a:cubicBezTo>
                  <a:pt x="7419189" y="8890723"/>
                  <a:pt x="7426336" y="8895387"/>
                  <a:pt x="7432241" y="8894025"/>
                </a:cubicBezTo>
                <a:cubicBezTo>
                  <a:pt x="7438843" y="8892480"/>
                  <a:pt x="7442447" y="8886877"/>
                  <a:pt x="7441690" y="8880273"/>
                </a:cubicBezTo>
                <a:lnTo>
                  <a:pt x="7441084" y="8875063"/>
                </a:lnTo>
                <a:cubicBezTo>
                  <a:pt x="7440418" y="8868914"/>
                  <a:pt x="7433241" y="8864250"/>
                  <a:pt x="7427336" y="8865612"/>
                </a:cubicBezTo>
                <a:cubicBezTo>
                  <a:pt x="7424065" y="8866370"/>
                  <a:pt x="7421551" y="8868126"/>
                  <a:pt x="7419916" y="8870520"/>
                </a:cubicBezTo>
                <a:cubicBezTo>
                  <a:pt x="7420007" y="8867581"/>
                  <a:pt x="7419008" y="8864643"/>
                  <a:pt x="7416585" y="8862220"/>
                </a:cubicBezTo>
                <a:cubicBezTo>
                  <a:pt x="7415464" y="8861099"/>
                  <a:pt x="7413981" y="8860252"/>
                  <a:pt x="7412376" y="8859676"/>
                </a:cubicBezTo>
                <a:cubicBezTo>
                  <a:pt x="7412981" y="8858131"/>
                  <a:pt x="7413284" y="8856435"/>
                  <a:pt x="7413072" y="8854618"/>
                </a:cubicBezTo>
                <a:lnTo>
                  <a:pt x="7412497" y="8849408"/>
                </a:lnTo>
                <a:cubicBezTo>
                  <a:pt x="7411800" y="8843289"/>
                  <a:pt x="7406259" y="8837776"/>
                  <a:pt x="7399808" y="8838564"/>
                </a:cubicBezTo>
                <a:cubicBezTo>
                  <a:pt x="7393661" y="8839321"/>
                  <a:pt x="7388240" y="8844682"/>
                  <a:pt x="7388997" y="8851255"/>
                </a:cubicBezTo>
                <a:close/>
                <a:moveTo>
                  <a:pt x="7418947" y="8920832"/>
                </a:moveTo>
                <a:lnTo>
                  <a:pt x="7413738" y="8921437"/>
                </a:lnTo>
                <a:cubicBezTo>
                  <a:pt x="7407409" y="8922134"/>
                  <a:pt x="7402776" y="8928495"/>
                  <a:pt x="7403624" y="8934704"/>
                </a:cubicBezTo>
                <a:cubicBezTo>
                  <a:pt x="7404472" y="8941156"/>
                  <a:pt x="7410528" y="8945517"/>
                  <a:pt x="7416888" y="8944821"/>
                </a:cubicBezTo>
                <a:lnTo>
                  <a:pt x="7422097" y="8944245"/>
                </a:lnTo>
                <a:cubicBezTo>
                  <a:pt x="7428426" y="8943549"/>
                  <a:pt x="7433059" y="8937187"/>
                  <a:pt x="7432211" y="8930978"/>
                </a:cubicBezTo>
                <a:cubicBezTo>
                  <a:pt x="7431363" y="8924526"/>
                  <a:pt x="7425307" y="8920135"/>
                  <a:pt x="7418947" y="8920832"/>
                </a:cubicBezTo>
                <a:close/>
                <a:moveTo>
                  <a:pt x="7382153" y="8978231"/>
                </a:moveTo>
                <a:lnTo>
                  <a:pt x="7383334" y="8988650"/>
                </a:lnTo>
                <a:cubicBezTo>
                  <a:pt x="7384030" y="8994981"/>
                  <a:pt x="7388966" y="9000221"/>
                  <a:pt x="7395629" y="8999949"/>
                </a:cubicBezTo>
                <a:cubicBezTo>
                  <a:pt x="7401655" y="8999706"/>
                  <a:pt x="7407621" y="8994012"/>
                  <a:pt x="7406924" y="8987651"/>
                </a:cubicBezTo>
                <a:lnTo>
                  <a:pt x="7405743" y="8977231"/>
                </a:lnTo>
                <a:cubicBezTo>
                  <a:pt x="7405047" y="8970931"/>
                  <a:pt x="7400111" y="8965691"/>
                  <a:pt x="7393449" y="8965963"/>
                </a:cubicBezTo>
                <a:cubicBezTo>
                  <a:pt x="7387362" y="8966205"/>
                  <a:pt x="7381426" y="8971900"/>
                  <a:pt x="7382153" y="8978231"/>
                </a:cubicBezTo>
                <a:close/>
                <a:moveTo>
                  <a:pt x="7349992" y="8791554"/>
                </a:moveTo>
                <a:cubicBezTo>
                  <a:pt x="7355746" y="8794704"/>
                  <a:pt x="7362620" y="8793129"/>
                  <a:pt x="7366194" y="8787555"/>
                </a:cubicBezTo>
                <a:cubicBezTo>
                  <a:pt x="7366406" y="8787253"/>
                  <a:pt x="7366406" y="8787222"/>
                  <a:pt x="7366497" y="8787071"/>
                </a:cubicBezTo>
                <a:cubicBezTo>
                  <a:pt x="7366587" y="8786980"/>
                  <a:pt x="7366618" y="8786980"/>
                  <a:pt x="7366678" y="8786889"/>
                </a:cubicBezTo>
                <a:lnTo>
                  <a:pt x="7366678" y="8786889"/>
                </a:lnTo>
                <a:cubicBezTo>
                  <a:pt x="7367405" y="8786707"/>
                  <a:pt x="7368132" y="8786556"/>
                  <a:pt x="7368889" y="8786495"/>
                </a:cubicBezTo>
                <a:cubicBezTo>
                  <a:pt x="7375188" y="8785586"/>
                  <a:pt x="7378822" y="8777772"/>
                  <a:pt x="7377338" y="8772108"/>
                </a:cubicBezTo>
                <a:cubicBezTo>
                  <a:pt x="7375582" y="8765383"/>
                  <a:pt x="7369283" y="8762748"/>
                  <a:pt x="7362953" y="8763656"/>
                </a:cubicBezTo>
                <a:cubicBezTo>
                  <a:pt x="7355685" y="8764717"/>
                  <a:pt x="7349871" y="8769321"/>
                  <a:pt x="7345995" y="8775349"/>
                </a:cubicBezTo>
                <a:cubicBezTo>
                  <a:pt x="7342664" y="8780528"/>
                  <a:pt x="7344511" y="8788555"/>
                  <a:pt x="7349992" y="8791554"/>
                </a:cubicBezTo>
                <a:close/>
                <a:moveTo>
                  <a:pt x="7369434" y="8895933"/>
                </a:moveTo>
                <a:cubicBezTo>
                  <a:pt x="7373007" y="8893237"/>
                  <a:pt x="7375006" y="8888239"/>
                  <a:pt x="7374158" y="8883938"/>
                </a:cubicBezTo>
                <a:cubicBezTo>
                  <a:pt x="7372826" y="8877244"/>
                  <a:pt x="7366618" y="8873972"/>
                  <a:pt x="7360258" y="8874700"/>
                </a:cubicBezTo>
                <a:lnTo>
                  <a:pt x="7355049" y="8875275"/>
                </a:lnTo>
                <a:cubicBezTo>
                  <a:pt x="7348720" y="8875972"/>
                  <a:pt x="7344632" y="8883332"/>
                  <a:pt x="7345813" y="8889178"/>
                </a:cubicBezTo>
                <a:cubicBezTo>
                  <a:pt x="7346025" y="8890177"/>
                  <a:pt x="7346510" y="8890965"/>
                  <a:pt x="7346903" y="8891783"/>
                </a:cubicBezTo>
                <a:cubicBezTo>
                  <a:pt x="7346176" y="8893691"/>
                  <a:pt x="7345753" y="8895781"/>
                  <a:pt x="7345995" y="8898053"/>
                </a:cubicBezTo>
                <a:lnTo>
                  <a:pt x="7346570" y="8903263"/>
                </a:lnTo>
                <a:cubicBezTo>
                  <a:pt x="7347267" y="8909412"/>
                  <a:pt x="7354414" y="8914076"/>
                  <a:pt x="7360319" y="8912714"/>
                </a:cubicBezTo>
                <a:cubicBezTo>
                  <a:pt x="7366920" y="8911169"/>
                  <a:pt x="7370524" y="8905535"/>
                  <a:pt x="7369767" y="8898962"/>
                </a:cubicBezTo>
                <a:lnTo>
                  <a:pt x="7369434" y="8895933"/>
                </a:lnTo>
                <a:close/>
                <a:moveTo>
                  <a:pt x="7342815" y="8980442"/>
                </a:moveTo>
                <a:cubicBezTo>
                  <a:pt x="7347024" y="8984561"/>
                  <a:pt x="7355504" y="8985258"/>
                  <a:pt x="7359501" y="8980260"/>
                </a:cubicBezTo>
                <a:lnTo>
                  <a:pt x="7364134" y="8974475"/>
                </a:lnTo>
                <a:cubicBezTo>
                  <a:pt x="7367678" y="8970053"/>
                  <a:pt x="7368374" y="8964146"/>
                  <a:pt x="7365103" y="8959511"/>
                </a:cubicBezTo>
                <a:cubicBezTo>
                  <a:pt x="7363287" y="8955423"/>
                  <a:pt x="7359380" y="8952393"/>
                  <a:pt x="7353596" y="8953060"/>
                </a:cubicBezTo>
                <a:cubicBezTo>
                  <a:pt x="7347630" y="8953726"/>
                  <a:pt x="7344541" y="8957784"/>
                  <a:pt x="7343784" y="8962389"/>
                </a:cubicBezTo>
                <a:lnTo>
                  <a:pt x="7342633" y="8963812"/>
                </a:lnTo>
                <a:cubicBezTo>
                  <a:pt x="7338666" y="8968720"/>
                  <a:pt x="7337939" y="8975656"/>
                  <a:pt x="7342815" y="8980442"/>
                </a:cubicBezTo>
                <a:close/>
                <a:moveTo>
                  <a:pt x="7377520" y="9013942"/>
                </a:moveTo>
                <a:cubicBezTo>
                  <a:pt x="7376187" y="9007218"/>
                  <a:pt x="7369979" y="9003977"/>
                  <a:pt x="7363620" y="9004704"/>
                </a:cubicBezTo>
                <a:lnTo>
                  <a:pt x="7358411" y="9005280"/>
                </a:lnTo>
                <a:cubicBezTo>
                  <a:pt x="7352082" y="9005976"/>
                  <a:pt x="7347993" y="9013337"/>
                  <a:pt x="7349174" y="9019182"/>
                </a:cubicBezTo>
                <a:cubicBezTo>
                  <a:pt x="7350507" y="9025877"/>
                  <a:pt x="7356715" y="9029148"/>
                  <a:pt x="7363074" y="9028421"/>
                </a:cubicBezTo>
                <a:lnTo>
                  <a:pt x="7368283" y="9027815"/>
                </a:lnTo>
                <a:cubicBezTo>
                  <a:pt x="7374612" y="9027118"/>
                  <a:pt x="7378701" y="9019818"/>
                  <a:pt x="7377520" y="9013942"/>
                </a:cubicBezTo>
                <a:close/>
                <a:moveTo>
                  <a:pt x="7379549" y="8940793"/>
                </a:moveTo>
                <a:lnTo>
                  <a:pt x="7380669" y="8939369"/>
                </a:lnTo>
                <a:cubicBezTo>
                  <a:pt x="7384636" y="8934371"/>
                  <a:pt x="7385363" y="8927434"/>
                  <a:pt x="7380457" y="8922678"/>
                </a:cubicBezTo>
                <a:cubicBezTo>
                  <a:pt x="7376248" y="8918559"/>
                  <a:pt x="7367768" y="8917863"/>
                  <a:pt x="7363771" y="8922861"/>
                </a:cubicBezTo>
                <a:lnTo>
                  <a:pt x="7359137" y="8928646"/>
                </a:lnTo>
                <a:cubicBezTo>
                  <a:pt x="7355595" y="8933068"/>
                  <a:pt x="7354898" y="8938975"/>
                  <a:pt x="7358168" y="8943609"/>
                </a:cubicBezTo>
                <a:cubicBezTo>
                  <a:pt x="7360016" y="8947699"/>
                  <a:pt x="7363892" y="8950728"/>
                  <a:pt x="7369676" y="8950091"/>
                </a:cubicBezTo>
                <a:cubicBezTo>
                  <a:pt x="7375672" y="8949455"/>
                  <a:pt x="7378761" y="8945366"/>
                  <a:pt x="7379549" y="8940793"/>
                </a:cubicBezTo>
                <a:close/>
                <a:moveTo>
                  <a:pt x="7408227" y="9052713"/>
                </a:moveTo>
                <a:cubicBezTo>
                  <a:pt x="7406591" y="9046049"/>
                  <a:pt x="7400928" y="9042718"/>
                  <a:pt x="7394357" y="9043475"/>
                </a:cubicBezTo>
                <a:lnTo>
                  <a:pt x="7389149" y="9044081"/>
                </a:lnTo>
                <a:cubicBezTo>
                  <a:pt x="7383001" y="9044747"/>
                  <a:pt x="7378458" y="9052138"/>
                  <a:pt x="7379912" y="9057953"/>
                </a:cubicBezTo>
                <a:cubicBezTo>
                  <a:pt x="7381547" y="9064617"/>
                  <a:pt x="7387210" y="9067950"/>
                  <a:pt x="7393782" y="9067192"/>
                </a:cubicBezTo>
                <a:lnTo>
                  <a:pt x="7398990" y="9066617"/>
                </a:lnTo>
                <a:cubicBezTo>
                  <a:pt x="7405138" y="9065920"/>
                  <a:pt x="7409680" y="9058529"/>
                  <a:pt x="7408227" y="9052713"/>
                </a:cubicBezTo>
                <a:close/>
                <a:moveTo>
                  <a:pt x="7434028" y="9079247"/>
                </a:moveTo>
                <a:cubicBezTo>
                  <a:pt x="7428910" y="9075280"/>
                  <a:pt x="7421461" y="9076400"/>
                  <a:pt x="7417493" y="9081368"/>
                </a:cubicBezTo>
                <a:cubicBezTo>
                  <a:pt x="7415949" y="9083306"/>
                  <a:pt x="7414405" y="9085245"/>
                  <a:pt x="7412860" y="9087154"/>
                </a:cubicBezTo>
                <a:cubicBezTo>
                  <a:pt x="7408893" y="9092151"/>
                  <a:pt x="7410014" y="9099844"/>
                  <a:pt x="7415010" y="9103692"/>
                </a:cubicBezTo>
                <a:cubicBezTo>
                  <a:pt x="7420128" y="9107660"/>
                  <a:pt x="7427578" y="9106569"/>
                  <a:pt x="7431545" y="9101571"/>
                </a:cubicBezTo>
                <a:cubicBezTo>
                  <a:pt x="7433089" y="9099633"/>
                  <a:pt x="7434634" y="9097725"/>
                  <a:pt x="7436178" y="9095785"/>
                </a:cubicBezTo>
                <a:cubicBezTo>
                  <a:pt x="7440145" y="9090819"/>
                  <a:pt x="7438995" y="9083095"/>
                  <a:pt x="7434028" y="9079247"/>
                </a:cubicBezTo>
                <a:close/>
                <a:moveTo>
                  <a:pt x="7446081" y="9032389"/>
                </a:moveTo>
                <a:cubicBezTo>
                  <a:pt x="7430970" y="9034085"/>
                  <a:pt x="7435300" y="9057287"/>
                  <a:pt x="7450290" y="9055621"/>
                </a:cubicBezTo>
                <a:cubicBezTo>
                  <a:pt x="7465432" y="9053925"/>
                  <a:pt x="7461101" y="9030693"/>
                  <a:pt x="7446081" y="9032389"/>
                </a:cubicBezTo>
                <a:close/>
                <a:moveTo>
                  <a:pt x="7461313" y="8973323"/>
                </a:moveTo>
                <a:cubicBezTo>
                  <a:pt x="7459739" y="8971779"/>
                  <a:pt x="7457497" y="8970870"/>
                  <a:pt x="7455136" y="8970386"/>
                </a:cubicBezTo>
                <a:cubicBezTo>
                  <a:pt x="7456498" y="8967629"/>
                  <a:pt x="7456862" y="8964419"/>
                  <a:pt x="7455772" y="8961299"/>
                </a:cubicBezTo>
                <a:cubicBezTo>
                  <a:pt x="7453682" y="8955392"/>
                  <a:pt x="7446686" y="8951848"/>
                  <a:pt x="7440720" y="8954090"/>
                </a:cubicBezTo>
                <a:cubicBezTo>
                  <a:pt x="7431757" y="8957482"/>
                  <a:pt x="7424640" y="8964661"/>
                  <a:pt x="7423792" y="8974596"/>
                </a:cubicBezTo>
                <a:cubicBezTo>
                  <a:pt x="7423278" y="8980745"/>
                  <a:pt x="7426397" y="8987409"/>
                  <a:pt x="7433150" y="8988408"/>
                </a:cubicBezTo>
                <a:cubicBezTo>
                  <a:pt x="7434301" y="8988590"/>
                  <a:pt x="7435542" y="8988439"/>
                  <a:pt x="7436784" y="8988256"/>
                </a:cubicBezTo>
                <a:cubicBezTo>
                  <a:pt x="7436845" y="8990952"/>
                  <a:pt x="7437753" y="8993618"/>
                  <a:pt x="7439994" y="8995829"/>
                </a:cubicBezTo>
                <a:cubicBezTo>
                  <a:pt x="7444113" y="8999949"/>
                  <a:pt x="7452682" y="9000827"/>
                  <a:pt x="7456680" y="8995829"/>
                </a:cubicBezTo>
                <a:lnTo>
                  <a:pt x="7461313" y="8990043"/>
                </a:lnTo>
                <a:cubicBezTo>
                  <a:pt x="7465280" y="8985046"/>
                  <a:pt x="7466159" y="8978170"/>
                  <a:pt x="7461313" y="8973323"/>
                </a:cubicBezTo>
                <a:close/>
                <a:moveTo>
                  <a:pt x="7473699" y="9082034"/>
                </a:moveTo>
                <a:cubicBezTo>
                  <a:pt x="7458648" y="9083731"/>
                  <a:pt x="7460889" y="9107236"/>
                  <a:pt x="7476031" y="9105509"/>
                </a:cubicBezTo>
                <a:cubicBezTo>
                  <a:pt x="7491112" y="9103813"/>
                  <a:pt x="7488841" y="9080338"/>
                  <a:pt x="7473699" y="9082034"/>
                </a:cubicBezTo>
                <a:close/>
                <a:moveTo>
                  <a:pt x="7495867" y="8981139"/>
                </a:moveTo>
                <a:cubicBezTo>
                  <a:pt x="7501166" y="8981956"/>
                  <a:pt x="7506678" y="8979654"/>
                  <a:pt x="7508797" y="8974354"/>
                </a:cubicBezTo>
                <a:lnTo>
                  <a:pt x="7509070" y="8973687"/>
                </a:lnTo>
                <a:cubicBezTo>
                  <a:pt x="7511977" y="8971900"/>
                  <a:pt x="7514157" y="8969114"/>
                  <a:pt x="7514248" y="8965509"/>
                </a:cubicBezTo>
                <a:cubicBezTo>
                  <a:pt x="7514369" y="8960875"/>
                  <a:pt x="7514067" y="8956543"/>
                  <a:pt x="7510493" y="8953060"/>
                </a:cubicBezTo>
                <a:cubicBezTo>
                  <a:pt x="7505648" y="8948335"/>
                  <a:pt x="7498107" y="8948546"/>
                  <a:pt x="7493383" y="8953272"/>
                </a:cubicBezTo>
                <a:cubicBezTo>
                  <a:pt x="7490143" y="8956512"/>
                  <a:pt x="7488659" y="8961086"/>
                  <a:pt x="7486993" y="8965266"/>
                </a:cubicBezTo>
                <a:cubicBezTo>
                  <a:pt x="7486782" y="8965781"/>
                  <a:pt x="7486812" y="8966388"/>
                  <a:pt x="7486691" y="8966932"/>
                </a:cubicBezTo>
                <a:cubicBezTo>
                  <a:pt x="7485328" y="8966538"/>
                  <a:pt x="7483905" y="8966327"/>
                  <a:pt x="7482421" y="8966509"/>
                </a:cubicBezTo>
                <a:cubicBezTo>
                  <a:pt x="7476122" y="8967145"/>
                  <a:pt x="7471186" y="8973112"/>
                  <a:pt x="7471913" y="8979472"/>
                </a:cubicBezTo>
                <a:lnTo>
                  <a:pt x="7473093" y="8989893"/>
                </a:lnTo>
                <a:cubicBezTo>
                  <a:pt x="7473790" y="8996223"/>
                  <a:pt x="7479695" y="9001069"/>
                  <a:pt x="7486055" y="9000403"/>
                </a:cubicBezTo>
                <a:cubicBezTo>
                  <a:pt x="7492384" y="8999767"/>
                  <a:pt x="7497290" y="8993800"/>
                  <a:pt x="7496563" y="8987438"/>
                </a:cubicBezTo>
                <a:lnTo>
                  <a:pt x="7495867" y="8981139"/>
                </a:lnTo>
                <a:close/>
                <a:moveTo>
                  <a:pt x="7521456" y="9212584"/>
                </a:moveTo>
                <a:cubicBezTo>
                  <a:pt x="7516611" y="9207859"/>
                  <a:pt x="7509585" y="9208586"/>
                  <a:pt x="7504770" y="9212796"/>
                </a:cubicBezTo>
                <a:lnTo>
                  <a:pt x="7500833" y="9216280"/>
                </a:lnTo>
                <a:cubicBezTo>
                  <a:pt x="7496048" y="9220489"/>
                  <a:pt x="7496745" y="9228759"/>
                  <a:pt x="7501045" y="9232969"/>
                </a:cubicBezTo>
                <a:cubicBezTo>
                  <a:pt x="7505890" y="9237695"/>
                  <a:pt x="7512946" y="9236967"/>
                  <a:pt x="7517731" y="9232757"/>
                </a:cubicBezTo>
                <a:lnTo>
                  <a:pt x="7521668" y="9229304"/>
                </a:lnTo>
                <a:cubicBezTo>
                  <a:pt x="7526483" y="9225063"/>
                  <a:pt x="7525756" y="9216764"/>
                  <a:pt x="7521456" y="9212584"/>
                </a:cubicBezTo>
                <a:close/>
                <a:moveTo>
                  <a:pt x="7559734" y="9227123"/>
                </a:moveTo>
                <a:cubicBezTo>
                  <a:pt x="7559522" y="9225366"/>
                  <a:pt x="7558855" y="9223761"/>
                  <a:pt x="7558007" y="9222246"/>
                </a:cubicBezTo>
                <a:cubicBezTo>
                  <a:pt x="7558038" y="9221459"/>
                  <a:pt x="7558220" y="9220702"/>
                  <a:pt x="7558129" y="9219884"/>
                </a:cubicBezTo>
                <a:lnTo>
                  <a:pt x="7557553" y="9214674"/>
                </a:lnTo>
                <a:cubicBezTo>
                  <a:pt x="7557159" y="9211009"/>
                  <a:pt x="7554404" y="9208070"/>
                  <a:pt x="7551042" y="9206435"/>
                </a:cubicBezTo>
                <a:cubicBezTo>
                  <a:pt x="7554888" y="9203830"/>
                  <a:pt x="7556584" y="9199347"/>
                  <a:pt x="7556039" y="9194289"/>
                </a:cubicBezTo>
                <a:lnTo>
                  <a:pt x="7555464" y="9189079"/>
                </a:lnTo>
                <a:cubicBezTo>
                  <a:pt x="7554767" y="9182930"/>
                  <a:pt x="7547166" y="9178538"/>
                  <a:pt x="7541443" y="9180052"/>
                </a:cubicBezTo>
                <a:cubicBezTo>
                  <a:pt x="7534750" y="9181839"/>
                  <a:pt x="7531661" y="9187504"/>
                  <a:pt x="7532418" y="9194077"/>
                </a:cubicBezTo>
                <a:lnTo>
                  <a:pt x="7532994" y="9199287"/>
                </a:lnTo>
                <a:cubicBezTo>
                  <a:pt x="7533388" y="9202831"/>
                  <a:pt x="7536113" y="9205586"/>
                  <a:pt x="7539384" y="9207192"/>
                </a:cubicBezTo>
                <a:cubicBezTo>
                  <a:pt x="7535689" y="9209737"/>
                  <a:pt x="7533811" y="9214098"/>
                  <a:pt x="7534357" y="9219006"/>
                </a:cubicBezTo>
                <a:lnTo>
                  <a:pt x="7534538" y="9220550"/>
                </a:lnTo>
                <a:cubicBezTo>
                  <a:pt x="7532115" y="9222913"/>
                  <a:pt x="7530601" y="9226063"/>
                  <a:pt x="7531025" y="9229607"/>
                </a:cubicBezTo>
                <a:cubicBezTo>
                  <a:pt x="7531782" y="9235786"/>
                  <a:pt x="7537142" y="9241178"/>
                  <a:pt x="7543714" y="9240450"/>
                </a:cubicBezTo>
                <a:lnTo>
                  <a:pt x="7548923" y="9239845"/>
                </a:lnTo>
                <a:cubicBezTo>
                  <a:pt x="7555009" y="9239148"/>
                  <a:pt x="7560521" y="9233605"/>
                  <a:pt x="7559734" y="9227123"/>
                </a:cubicBezTo>
                <a:close/>
                <a:moveTo>
                  <a:pt x="7570424" y="9056651"/>
                </a:moveTo>
                <a:cubicBezTo>
                  <a:pt x="7567244" y="9052713"/>
                  <a:pt x="7563156" y="9052350"/>
                  <a:pt x="7558492" y="9052380"/>
                </a:cubicBezTo>
                <a:cubicBezTo>
                  <a:pt x="7562156" y="9052380"/>
                  <a:pt x="7558098" y="9052290"/>
                  <a:pt x="7557372" y="9052229"/>
                </a:cubicBezTo>
                <a:cubicBezTo>
                  <a:pt x="7556433" y="9052138"/>
                  <a:pt x="7555494" y="9051956"/>
                  <a:pt x="7554525" y="9051835"/>
                </a:cubicBezTo>
                <a:cubicBezTo>
                  <a:pt x="7554374" y="9051805"/>
                  <a:pt x="7554283" y="9051805"/>
                  <a:pt x="7554161" y="9051775"/>
                </a:cubicBezTo>
                <a:cubicBezTo>
                  <a:pt x="7553859" y="9051683"/>
                  <a:pt x="7553586" y="9051562"/>
                  <a:pt x="7553284" y="9051472"/>
                </a:cubicBezTo>
                <a:cubicBezTo>
                  <a:pt x="7549286" y="9047080"/>
                  <a:pt x="7541988" y="9046686"/>
                  <a:pt x="7537476" y="9050321"/>
                </a:cubicBezTo>
                <a:cubicBezTo>
                  <a:pt x="7532327" y="9054470"/>
                  <a:pt x="7531903" y="9061770"/>
                  <a:pt x="7535689" y="9066920"/>
                </a:cubicBezTo>
                <a:cubicBezTo>
                  <a:pt x="7536082" y="9067464"/>
                  <a:pt x="7536597" y="9067858"/>
                  <a:pt x="7537021" y="9068343"/>
                </a:cubicBezTo>
                <a:cubicBezTo>
                  <a:pt x="7534932" y="9071402"/>
                  <a:pt x="7534235" y="9075431"/>
                  <a:pt x="7535447" y="9078854"/>
                </a:cubicBezTo>
                <a:cubicBezTo>
                  <a:pt x="7533599" y="9076854"/>
                  <a:pt x="7530783" y="9075703"/>
                  <a:pt x="7527028" y="9076128"/>
                </a:cubicBezTo>
                <a:cubicBezTo>
                  <a:pt x="7512128" y="9077793"/>
                  <a:pt x="7511795" y="9101419"/>
                  <a:pt x="7526876" y="9099723"/>
                </a:cubicBezTo>
                <a:cubicBezTo>
                  <a:pt x="7536416" y="9098663"/>
                  <a:pt x="7539959" y="9088607"/>
                  <a:pt x="7537355" y="9081973"/>
                </a:cubicBezTo>
                <a:cubicBezTo>
                  <a:pt x="7540655" y="9086305"/>
                  <a:pt x="7545955" y="9087941"/>
                  <a:pt x="7551315" y="9086002"/>
                </a:cubicBezTo>
                <a:cubicBezTo>
                  <a:pt x="7558311" y="9083488"/>
                  <a:pt x="7566305" y="9079611"/>
                  <a:pt x="7569697" y="9072614"/>
                </a:cubicBezTo>
                <a:cubicBezTo>
                  <a:pt x="7570333" y="9071857"/>
                  <a:pt x="7570908" y="9071039"/>
                  <a:pt x="7571393" y="9070161"/>
                </a:cubicBezTo>
                <a:cubicBezTo>
                  <a:pt x="7573846" y="9065829"/>
                  <a:pt x="7573634" y="9060589"/>
                  <a:pt x="7570424" y="9056651"/>
                </a:cubicBezTo>
                <a:close/>
                <a:moveTo>
                  <a:pt x="7584687" y="8885240"/>
                </a:moveTo>
                <a:cubicBezTo>
                  <a:pt x="7583082" y="8878607"/>
                  <a:pt x="7577419" y="8875184"/>
                  <a:pt x="7570848" y="8875912"/>
                </a:cubicBezTo>
                <a:lnTo>
                  <a:pt x="7565639" y="8876517"/>
                </a:lnTo>
                <a:cubicBezTo>
                  <a:pt x="7559492" y="8877184"/>
                  <a:pt x="7554919" y="8884514"/>
                  <a:pt x="7556312" y="8890360"/>
                </a:cubicBezTo>
                <a:cubicBezTo>
                  <a:pt x="7557917" y="8896993"/>
                  <a:pt x="7563580" y="8900416"/>
                  <a:pt x="7570151" y="8899688"/>
                </a:cubicBezTo>
                <a:lnTo>
                  <a:pt x="7575360" y="8899113"/>
                </a:lnTo>
                <a:cubicBezTo>
                  <a:pt x="7581507" y="8898386"/>
                  <a:pt x="7586111" y="8891086"/>
                  <a:pt x="7584687" y="8885240"/>
                </a:cubicBezTo>
                <a:close/>
                <a:moveTo>
                  <a:pt x="7596286" y="8778832"/>
                </a:moveTo>
                <a:cubicBezTo>
                  <a:pt x="7600283" y="8773895"/>
                  <a:pt x="7599556" y="8766201"/>
                  <a:pt x="7594590" y="8762233"/>
                </a:cubicBezTo>
                <a:lnTo>
                  <a:pt x="7588806" y="8757599"/>
                </a:lnTo>
                <a:cubicBezTo>
                  <a:pt x="7583839" y="8753631"/>
                  <a:pt x="7576269" y="8754328"/>
                  <a:pt x="7572211" y="8759326"/>
                </a:cubicBezTo>
                <a:cubicBezTo>
                  <a:pt x="7568213" y="8764263"/>
                  <a:pt x="7568909" y="8771956"/>
                  <a:pt x="7573906" y="8775924"/>
                </a:cubicBezTo>
                <a:cubicBezTo>
                  <a:pt x="7575844" y="8777469"/>
                  <a:pt x="7577782" y="8779014"/>
                  <a:pt x="7579690" y="8780559"/>
                </a:cubicBezTo>
                <a:cubicBezTo>
                  <a:pt x="7584657" y="8784496"/>
                  <a:pt x="7592228" y="8783799"/>
                  <a:pt x="7596286" y="8778832"/>
                </a:cubicBezTo>
                <a:close/>
                <a:moveTo>
                  <a:pt x="7593045" y="9088850"/>
                </a:moveTo>
                <a:lnTo>
                  <a:pt x="7598829" y="9093453"/>
                </a:lnTo>
                <a:cubicBezTo>
                  <a:pt x="7603826" y="9097422"/>
                  <a:pt x="7611397" y="9096725"/>
                  <a:pt x="7615425" y="9091757"/>
                </a:cubicBezTo>
                <a:cubicBezTo>
                  <a:pt x="7619422" y="9086820"/>
                  <a:pt x="7618725" y="9079126"/>
                  <a:pt x="7613729" y="9075158"/>
                </a:cubicBezTo>
                <a:cubicBezTo>
                  <a:pt x="7611790" y="9073613"/>
                  <a:pt x="7609883" y="9072069"/>
                  <a:pt x="7607945" y="9070524"/>
                </a:cubicBezTo>
                <a:cubicBezTo>
                  <a:pt x="7602948" y="9066556"/>
                  <a:pt x="7595377" y="9067253"/>
                  <a:pt x="7591350" y="9072220"/>
                </a:cubicBezTo>
                <a:cubicBezTo>
                  <a:pt x="7587322" y="9077157"/>
                  <a:pt x="7588049" y="9084851"/>
                  <a:pt x="7593045" y="9088850"/>
                </a:cubicBezTo>
                <a:close/>
                <a:moveTo>
                  <a:pt x="7603130" y="9154578"/>
                </a:moveTo>
                <a:cubicBezTo>
                  <a:pt x="7609519" y="9153821"/>
                  <a:pt x="7614153" y="9147794"/>
                  <a:pt x="7613426" y="9141433"/>
                </a:cubicBezTo>
                <a:lnTo>
                  <a:pt x="7612850" y="9136223"/>
                </a:lnTo>
                <a:cubicBezTo>
                  <a:pt x="7612154" y="9129892"/>
                  <a:pt x="7606007" y="9125167"/>
                  <a:pt x="7599738" y="9125925"/>
                </a:cubicBezTo>
                <a:cubicBezTo>
                  <a:pt x="7593348" y="9126682"/>
                  <a:pt x="7588715" y="9132710"/>
                  <a:pt x="7589442" y="9139070"/>
                </a:cubicBezTo>
                <a:lnTo>
                  <a:pt x="7590047" y="9144280"/>
                </a:lnTo>
                <a:cubicBezTo>
                  <a:pt x="7590713" y="9150611"/>
                  <a:pt x="7596861" y="9155335"/>
                  <a:pt x="7603130" y="9154578"/>
                </a:cubicBezTo>
                <a:close/>
                <a:moveTo>
                  <a:pt x="7625085" y="9198105"/>
                </a:moveTo>
                <a:cubicBezTo>
                  <a:pt x="7623965" y="9191745"/>
                  <a:pt x="7618453" y="9187171"/>
                  <a:pt x="7611881" y="9187898"/>
                </a:cubicBezTo>
                <a:lnTo>
                  <a:pt x="7606673" y="9188503"/>
                </a:lnTo>
                <a:cubicBezTo>
                  <a:pt x="7600555" y="9189169"/>
                  <a:pt x="7595377" y="9195470"/>
                  <a:pt x="7596467" y="9201710"/>
                </a:cubicBezTo>
                <a:cubicBezTo>
                  <a:pt x="7597588" y="9208101"/>
                  <a:pt x="7603100" y="9212644"/>
                  <a:pt x="7609671" y="9211917"/>
                </a:cubicBezTo>
                <a:lnTo>
                  <a:pt x="7614879" y="9211312"/>
                </a:lnTo>
                <a:cubicBezTo>
                  <a:pt x="7620997" y="9210646"/>
                  <a:pt x="7626145" y="9204314"/>
                  <a:pt x="7625085" y="9198105"/>
                </a:cubicBezTo>
                <a:close/>
                <a:moveTo>
                  <a:pt x="7618665" y="9159880"/>
                </a:moveTo>
                <a:cubicBezTo>
                  <a:pt x="7603554" y="9161576"/>
                  <a:pt x="7606188" y="9185020"/>
                  <a:pt x="7621300" y="9183324"/>
                </a:cubicBezTo>
                <a:cubicBezTo>
                  <a:pt x="7636411" y="9181628"/>
                  <a:pt x="7633776" y="9158153"/>
                  <a:pt x="7618665" y="9159880"/>
                </a:cubicBezTo>
                <a:close/>
                <a:moveTo>
                  <a:pt x="7669207" y="9164847"/>
                </a:moveTo>
                <a:cubicBezTo>
                  <a:pt x="7667845" y="9160970"/>
                  <a:pt x="7665241" y="9158698"/>
                  <a:pt x="7662061" y="9157577"/>
                </a:cubicBezTo>
                <a:cubicBezTo>
                  <a:pt x="7659941" y="9154033"/>
                  <a:pt x="7656186" y="9151520"/>
                  <a:pt x="7651855" y="9151822"/>
                </a:cubicBezTo>
                <a:cubicBezTo>
                  <a:pt x="7650432" y="9151913"/>
                  <a:pt x="7649009" y="9152307"/>
                  <a:pt x="7647706" y="9152852"/>
                </a:cubicBezTo>
                <a:cubicBezTo>
                  <a:pt x="7646586" y="9152671"/>
                  <a:pt x="7645435" y="9152579"/>
                  <a:pt x="7644194" y="9152731"/>
                </a:cubicBezTo>
                <a:cubicBezTo>
                  <a:pt x="7630930" y="9154215"/>
                  <a:pt x="7633655" y="9172207"/>
                  <a:pt x="7644708" y="9175327"/>
                </a:cubicBezTo>
                <a:cubicBezTo>
                  <a:pt x="7645072" y="9175751"/>
                  <a:pt x="7645375" y="9176206"/>
                  <a:pt x="7645829" y="9176600"/>
                </a:cubicBezTo>
                <a:cubicBezTo>
                  <a:pt x="7650251" y="9180567"/>
                  <a:pt x="7655823" y="9180537"/>
                  <a:pt x="7661304" y="9179599"/>
                </a:cubicBezTo>
                <a:cubicBezTo>
                  <a:pt x="7667390" y="9178477"/>
                  <a:pt x="7671116" y="9170359"/>
                  <a:pt x="7669207" y="9164847"/>
                </a:cubicBezTo>
                <a:close/>
                <a:moveTo>
                  <a:pt x="7671539" y="9088729"/>
                </a:moveTo>
                <a:cubicBezTo>
                  <a:pt x="7665362" y="9085336"/>
                  <a:pt x="7659456" y="9087456"/>
                  <a:pt x="7655308" y="9092636"/>
                </a:cubicBezTo>
                <a:lnTo>
                  <a:pt x="7650674" y="9098421"/>
                </a:lnTo>
                <a:cubicBezTo>
                  <a:pt x="7646798" y="9103267"/>
                  <a:pt x="7649493" y="9111840"/>
                  <a:pt x="7654580" y="9114657"/>
                </a:cubicBezTo>
                <a:cubicBezTo>
                  <a:pt x="7660759" y="9118049"/>
                  <a:pt x="7666664" y="9115928"/>
                  <a:pt x="7670813" y="9110749"/>
                </a:cubicBezTo>
                <a:cubicBezTo>
                  <a:pt x="7672357" y="9108811"/>
                  <a:pt x="7673901" y="9106872"/>
                  <a:pt x="7675446" y="9104964"/>
                </a:cubicBezTo>
                <a:cubicBezTo>
                  <a:pt x="7679322" y="9100117"/>
                  <a:pt x="7676627" y="9091545"/>
                  <a:pt x="7671539" y="9088729"/>
                </a:cubicBezTo>
                <a:close/>
                <a:moveTo>
                  <a:pt x="7680503" y="9035024"/>
                </a:moveTo>
                <a:lnTo>
                  <a:pt x="7685712" y="9034448"/>
                </a:lnTo>
                <a:cubicBezTo>
                  <a:pt x="7691163" y="9033812"/>
                  <a:pt x="7694645" y="9028239"/>
                  <a:pt x="7694797" y="9022999"/>
                </a:cubicBezTo>
                <a:cubicBezTo>
                  <a:pt x="7696978" y="9015730"/>
                  <a:pt x="7692556" y="9006249"/>
                  <a:pt x="7682714" y="9007339"/>
                </a:cubicBezTo>
                <a:cubicBezTo>
                  <a:pt x="7678747" y="9007793"/>
                  <a:pt x="7676082" y="9009762"/>
                  <a:pt x="7674446" y="9012367"/>
                </a:cubicBezTo>
                <a:cubicBezTo>
                  <a:pt x="7668844" y="9013852"/>
                  <a:pt x="7665331" y="9020515"/>
                  <a:pt x="7666482" y="9025907"/>
                </a:cubicBezTo>
                <a:cubicBezTo>
                  <a:pt x="7667936" y="9032692"/>
                  <a:pt x="7674143" y="9035751"/>
                  <a:pt x="7680503" y="9035024"/>
                </a:cubicBezTo>
                <a:close/>
                <a:moveTo>
                  <a:pt x="7695130" y="9115353"/>
                </a:moveTo>
                <a:cubicBezTo>
                  <a:pt x="7680261" y="9117019"/>
                  <a:pt x="7679686" y="9140645"/>
                  <a:pt x="7694737" y="9138949"/>
                </a:cubicBezTo>
                <a:cubicBezTo>
                  <a:pt x="7709636" y="9137283"/>
                  <a:pt x="7710211" y="9113657"/>
                  <a:pt x="7695130" y="9115353"/>
                </a:cubicBezTo>
                <a:close/>
                <a:moveTo>
                  <a:pt x="7737163" y="9068737"/>
                </a:moveTo>
                <a:cubicBezTo>
                  <a:pt x="7736891" y="9067343"/>
                  <a:pt x="7735831" y="9066617"/>
                  <a:pt x="7735164" y="9065526"/>
                </a:cubicBezTo>
                <a:cubicBezTo>
                  <a:pt x="7735649" y="9060740"/>
                  <a:pt x="7733408" y="9056106"/>
                  <a:pt x="7728835" y="9053744"/>
                </a:cubicBezTo>
                <a:cubicBezTo>
                  <a:pt x="7728533" y="9053562"/>
                  <a:pt x="7728502" y="9053562"/>
                  <a:pt x="7728320" y="9053471"/>
                </a:cubicBezTo>
                <a:cubicBezTo>
                  <a:pt x="7728229" y="9053410"/>
                  <a:pt x="7728199" y="9053380"/>
                  <a:pt x="7728139" y="9053320"/>
                </a:cubicBezTo>
                <a:cubicBezTo>
                  <a:pt x="7728139" y="9053320"/>
                  <a:pt x="7728139" y="9053320"/>
                  <a:pt x="7728139" y="9053320"/>
                </a:cubicBezTo>
                <a:cubicBezTo>
                  <a:pt x="7727897" y="9052623"/>
                  <a:pt x="7727684" y="9051926"/>
                  <a:pt x="7727533" y="9051199"/>
                </a:cubicBezTo>
                <a:cubicBezTo>
                  <a:pt x="7727018" y="9049079"/>
                  <a:pt x="7725595" y="9047534"/>
                  <a:pt x="7723869" y="9046262"/>
                </a:cubicBezTo>
                <a:cubicBezTo>
                  <a:pt x="7721901" y="9042142"/>
                  <a:pt x="7717933" y="9039264"/>
                  <a:pt x="7712907" y="9039447"/>
                </a:cubicBezTo>
                <a:cubicBezTo>
                  <a:pt x="7706880" y="9039689"/>
                  <a:pt x="7700854" y="9045353"/>
                  <a:pt x="7701580" y="9051714"/>
                </a:cubicBezTo>
                <a:lnTo>
                  <a:pt x="7702156" y="9056924"/>
                </a:lnTo>
                <a:cubicBezTo>
                  <a:pt x="7702671" y="9061619"/>
                  <a:pt x="7705487" y="9065708"/>
                  <a:pt x="7709636" y="9067404"/>
                </a:cubicBezTo>
                <a:cubicBezTo>
                  <a:pt x="7708818" y="9069494"/>
                  <a:pt x="7708363" y="9071705"/>
                  <a:pt x="7708757" y="9073795"/>
                </a:cubicBezTo>
                <a:cubicBezTo>
                  <a:pt x="7709060" y="9075371"/>
                  <a:pt x="7709666" y="9076703"/>
                  <a:pt x="7710453" y="9077914"/>
                </a:cubicBezTo>
                <a:cubicBezTo>
                  <a:pt x="7707303" y="9080065"/>
                  <a:pt x="7705275" y="9083610"/>
                  <a:pt x="7706304" y="9088607"/>
                </a:cubicBezTo>
                <a:cubicBezTo>
                  <a:pt x="7709393" y="9103267"/>
                  <a:pt x="7732499" y="9099815"/>
                  <a:pt x="7729411" y="9085033"/>
                </a:cubicBezTo>
                <a:cubicBezTo>
                  <a:pt x="7729199" y="9084003"/>
                  <a:pt x="7728684" y="9083276"/>
                  <a:pt x="7728290" y="9082428"/>
                </a:cubicBezTo>
                <a:cubicBezTo>
                  <a:pt x="7734316" y="9081277"/>
                  <a:pt x="7738253" y="9074462"/>
                  <a:pt x="7737163" y="9068737"/>
                </a:cubicBezTo>
                <a:close/>
                <a:moveTo>
                  <a:pt x="7751003" y="9011368"/>
                </a:moveTo>
                <a:cubicBezTo>
                  <a:pt x="7765236" y="9009762"/>
                  <a:pt x="7763752" y="8989044"/>
                  <a:pt x="7750882" y="8988105"/>
                </a:cubicBezTo>
                <a:cubicBezTo>
                  <a:pt x="7751093" y="8986560"/>
                  <a:pt x="7751003" y="8985016"/>
                  <a:pt x="7750548" y="8983562"/>
                </a:cubicBezTo>
                <a:cubicBezTo>
                  <a:pt x="7748489" y="8977231"/>
                  <a:pt x="7742584" y="8974081"/>
                  <a:pt x="7736163" y="8975413"/>
                </a:cubicBezTo>
                <a:lnTo>
                  <a:pt x="7731076" y="8976504"/>
                </a:lnTo>
                <a:cubicBezTo>
                  <a:pt x="7727109" y="8977322"/>
                  <a:pt x="7724171" y="8980926"/>
                  <a:pt x="7723082" y="8984864"/>
                </a:cubicBezTo>
                <a:lnTo>
                  <a:pt x="7722173" y="8976838"/>
                </a:lnTo>
                <a:cubicBezTo>
                  <a:pt x="7721840" y="8973930"/>
                  <a:pt x="7720386" y="8971173"/>
                  <a:pt x="7718327" y="8969143"/>
                </a:cubicBezTo>
                <a:cubicBezTo>
                  <a:pt x="7721870" y="8966720"/>
                  <a:pt x="7724050" y="8962965"/>
                  <a:pt x="7723718" y="8958542"/>
                </a:cubicBezTo>
                <a:cubicBezTo>
                  <a:pt x="7724868" y="8958724"/>
                  <a:pt x="7726019" y="8958936"/>
                  <a:pt x="7727200" y="8958664"/>
                </a:cubicBezTo>
                <a:lnTo>
                  <a:pt x="7732287" y="8957603"/>
                </a:lnTo>
                <a:cubicBezTo>
                  <a:pt x="7738466" y="8956301"/>
                  <a:pt x="7743190" y="8951030"/>
                  <a:pt x="7742281" y="8944427"/>
                </a:cubicBezTo>
                <a:cubicBezTo>
                  <a:pt x="7741494" y="8938520"/>
                  <a:pt x="7735316" y="8933099"/>
                  <a:pt x="7729138" y="8934401"/>
                </a:cubicBezTo>
                <a:lnTo>
                  <a:pt x="7724050" y="8935491"/>
                </a:lnTo>
                <a:cubicBezTo>
                  <a:pt x="7719478" y="8936461"/>
                  <a:pt x="7715723" y="8939611"/>
                  <a:pt x="7714451" y="8943851"/>
                </a:cubicBezTo>
                <a:cubicBezTo>
                  <a:pt x="7712331" y="8943246"/>
                  <a:pt x="7710120" y="8943004"/>
                  <a:pt x="7708061" y="8943609"/>
                </a:cubicBezTo>
                <a:cubicBezTo>
                  <a:pt x="7701611" y="8945487"/>
                  <a:pt x="7698824" y="8951908"/>
                  <a:pt x="7700126" y="8958118"/>
                </a:cubicBezTo>
                <a:lnTo>
                  <a:pt x="7701186" y="8963207"/>
                </a:lnTo>
                <a:cubicBezTo>
                  <a:pt x="7701580" y="8965145"/>
                  <a:pt x="7702731" y="8966690"/>
                  <a:pt x="7704124" y="8968023"/>
                </a:cubicBezTo>
                <a:cubicBezTo>
                  <a:pt x="7700641" y="8970295"/>
                  <a:pt x="7698128" y="8974051"/>
                  <a:pt x="7698643" y="8978503"/>
                </a:cubicBezTo>
                <a:lnTo>
                  <a:pt x="7699006" y="8981654"/>
                </a:lnTo>
                <a:cubicBezTo>
                  <a:pt x="7696584" y="8979896"/>
                  <a:pt x="7693586" y="8979018"/>
                  <a:pt x="7690466" y="8979715"/>
                </a:cubicBezTo>
                <a:cubicBezTo>
                  <a:pt x="7684470" y="8981047"/>
                  <a:pt x="7679625" y="8986833"/>
                  <a:pt x="7680957" y="8993255"/>
                </a:cubicBezTo>
                <a:lnTo>
                  <a:pt x="7682017" y="8998343"/>
                </a:lnTo>
                <a:cubicBezTo>
                  <a:pt x="7683289" y="9004310"/>
                  <a:pt x="7689255" y="9009247"/>
                  <a:pt x="7695554" y="9007824"/>
                </a:cubicBezTo>
                <a:cubicBezTo>
                  <a:pt x="7700490" y="9006734"/>
                  <a:pt x="7704427" y="9002583"/>
                  <a:pt x="7705002" y="8997616"/>
                </a:cubicBezTo>
                <a:cubicBezTo>
                  <a:pt x="7707122" y="8999191"/>
                  <a:pt x="7709606" y="9000191"/>
                  <a:pt x="7712422" y="8999857"/>
                </a:cubicBezTo>
                <a:cubicBezTo>
                  <a:pt x="7717358" y="8999282"/>
                  <a:pt x="7721749" y="8995647"/>
                  <a:pt x="7722960" y="8990892"/>
                </a:cubicBezTo>
                <a:cubicBezTo>
                  <a:pt x="7725020" y="8997222"/>
                  <a:pt x="7730924" y="9000372"/>
                  <a:pt x="7737345" y="8999039"/>
                </a:cubicBezTo>
                <a:lnTo>
                  <a:pt x="7738647" y="8998768"/>
                </a:lnTo>
                <a:cubicBezTo>
                  <a:pt x="7738223" y="9005340"/>
                  <a:pt x="7742524" y="9012307"/>
                  <a:pt x="7751003" y="9011368"/>
                </a:cubicBezTo>
                <a:close/>
                <a:moveTo>
                  <a:pt x="7767265" y="9049685"/>
                </a:moveTo>
                <a:lnTo>
                  <a:pt x="7766689" y="9044474"/>
                </a:lnTo>
                <a:cubicBezTo>
                  <a:pt x="7765993" y="9038326"/>
                  <a:pt x="7758967" y="9033570"/>
                  <a:pt x="7753001" y="9034903"/>
                </a:cubicBezTo>
                <a:cubicBezTo>
                  <a:pt x="7746430" y="9036357"/>
                  <a:pt x="7742705" y="9041991"/>
                  <a:pt x="7743432" y="9048564"/>
                </a:cubicBezTo>
                <a:lnTo>
                  <a:pt x="7744007" y="9053773"/>
                </a:lnTo>
                <a:cubicBezTo>
                  <a:pt x="7744704" y="9059922"/>
                  <a:pt x="7751729" y="9064678"/>
                  <a:pt x="7757665" y="9063345"/>
                </a:cubicBezTo>
                <a:cubicBezTo>
                  <a:pt x="7764267" y="9061891"/>
                  <a:pt x="7767992" y="9056257"/>
                  <a:pt x="7767265" y="9049685"/>
                </a:cubicBezTo>
                <a:close/>
                <a:moveTo>
                  <a:pt x="7841822" y="8961874"/>
                </a:moveTo>
                <a:cubicBezTo>
                  <a:pt x="7841640" y="8960875"/>
                  <a:pt x="7841125" y="8960087"/>
                  <a:pt x="7840732" y="8959269"/>
                </a:cubicBezTo>
                <a:cubicBezTo>
                  <a:pt x="7841459" y="8957361"/>
                  <a:pt x="7841882" y="8955271"/>
                  <a:pt x="7841640" y="8952999"/>
                </a:cubicBezTo>
                <a:lnTo>
                  <a:pt x="7841065" y="8947789"/>
                </a:lnTo>
                <a:cubicBezTo>
                  <a:pt x="7840368" y="8941640"/>
                  <a:pt x="7833222" y="8936976"/>
                  <a:pt x="7827316" y="8938338"/>
                </a:cubicBezTo>
                <a:cubicBezTo>
                  <a:pt x="7820715" y="8939884"/>
                  <a:pt x="7817111" y="8945517"/>
                  <a:pt x="7817868" y="8952090"/>
                </a:cubicBezTo>
                <a:lnTo>
                  <a:pt x="7818201" y="8955150"/>
                </a:lnTo>
                <a:cubicBezTo>
                  <a:pt x="7814627" y="8957845"/>
                  <a:pt x="7812629" y="8962844"/>
                  <a:pt x="7813477" y="8967145"/>
                </a:cubicBezTo>
                <a:cubicBezTo>
                  <a:pt x="7813749" y="8968538"/>
                  <a:pt x="7814355" y="8969659"/>
                  <a:pt x="7814991" y="8970749"/>
                </a:cubicBezTo>
                <a:cubicBezTo>
                  <a:pt x="7814325" y="8970779"/>
                  <a:pt x="7813749" y="8970355"/>
                  <a:pt x="7813053" y="8970507"/>
                </a:cubicBezTo>
                <a:lnTo>
                  <a:pt x="7807965" y="8971567"/>
                </a:lnTo>
                <a:cubicBezTo>
                  <a:pt x="7801969" y="8972839"/>
                  <a:pt x="7798032" y="8980351"/>
                  <a:pt x="7799940" y="8986045"/>
                </a:cubicBezTo>
                <a:cubicBezTo>
                  <a:pt x="7801000" y="8989196"/>
                  <a:pt x="7802969" y="8991497"/>
                  <a:pt x="7805482" y="8992891"/>
                </a:cubicBezTo>
                <a:cubicBezTo>
                  <a:pt x="7802817" y="8993042"/>
                  <a:pt x="7800304" y="8994254"/>
                  <a:pt x="7798214" y="8996465"/>
                </a:cubicBezTo>
                <a:lnTo>
                  <a:pt x="7798002" y="8994648"/>
                </a:lnTo>
                <a:cubicBezTo>
                  <a:pt x="7797609" y="8990982"/>
                  <a:pt x="7795247" y="8987863"/>
                  <a:pt x="7792218" y="8985863"/>
                </a:cubicBezTo>
                <a:cubicBezTo>
                  <a:pt x="7795398" y="8983562"/>
                  <a:pt x="7797488" y="8979836"/>
                  <a:pt x="7796428" y="8974777"/>
                </a:cubicBezTo>
                <a:cubicBezTo>
                  <a:pt x="7796155" y="8973505"/>
                  <a:pt x="7795579" y="8972566"/>
                  <a:pt x="7795065" y="8971597"/>
                </a:cubicBezTo>
                <a:cubicBezTo>
                  <a:pt x="7794611" y="8969719"/>
                  <a:pt x="7793793" y="8967932"/>
                  <a:pt x="7792218" y="8966388"/>
                </a:cubicBezTo>
                <a:cubicBezTo>
                  <a:pt x="7788099" y="8962268"/>
                  <a:pt x="7779529" y="8961420"/>
                  <a:pt x="7775532" y="8966417"/>
                </a:cubicBezTo>
                <a:lnTo>
                  <a:pt x="7770898" y="8972203"/>
                </a:lnTo>
                <a:cubicBezTo>
                  <a:pt x="7770324" y="8972929"/>
                  <a:pt x="7769959" y="8973778"/>
                  <a:pt x="7769506" y="8974566"/>
                </a:cubicBezTo>
                <a:cubicBezTo>
                  <a:pt x="7769566" y="8973657"/>
                  <a:pt x="7769748" y="8972748"/>
                  <a:pt x="7769657" y="8971749"/>
                </a:cubicBezTo>
                <a:lnTo>
                  <a:pt x="7769081" y="8966538"/>
                </a:lnTo>
                <a:cubicBezTo>
                  <a:pt x="7768385" y="8960390"/>
                  <a:pt x="7761238" y="8955725"/>
                  <a:pt x="7755333" y="8957088"/>
                </a:cubicBezTo>
                <a:cubicBezTo>
                  <a:pt x="7748731" y="8958633"/>
                  <a:pt x="7745128" y="8964237"/>
                  <a:pt x="7745885" y="8970839"/>
                </a:cubicBezTo>
                <a:lnTo>
                  <a:pt x="7746460" y="8976050"/>
                </a:lnTo>
                <a:cubicBezTo>
                  <a:pt x="7747156" y="8982198"/>
                  <a:pt x="7754303" y="8986863"/>
                  <a:pt x="7760209" y="8985500"/>
                </a:cubicBezTo>
                <a:cubicBezTo>
                  <a:pt x="7763479" y="8984743"/>
                  <a:pt x="7765993" y="8982986"/>
                  <a:pt x="7767628" y="8980593"/>
                </a:cubicBezTo>
                <a:cubicBezTo>
                  <a:pt x="7767537" y="8983531"/>
                  <a:pt x="7768536" y="8986470"/>
                  <a:pt x="7770959" y="8988892"/>
                </a:cubicBezTo>
                <a:cubicBezTo>
                  <a:pt x="7772080" y="8990014"/>
                  <a:pt x="7773564" y="8990861"/>
                  <a:pt x="7775169" y="8991437"/>
                </a:cubicBezTo>
                <a:cubicBezTo>
                  <a:pt x="7774563" y="8992982"/>
                  <a:pt x="7774260" y="8994678"/>
                  <a:pt x="7774472" y="8996495"/>
                </a:cubicBezTo>
                <a:lnTo>
                  <a:pt x="7775047" y="9001705"/>
                </a:lnTo>
                <a:cubicBezTo>
                  <a:pt x="7775290" y="9003886"/>
                  <a:pt x="7776320" y="9005855"/>
                  <a:pt x="7777591" y="9007612"/>
                </a:cubicBezTo>
                <a:cubicBezTo>
                  <a:pt x="7776016" y="9009975"/>
                  <a:pt x="7775199" y="9012822"/>
                  <a:pt x="7775865" y="9015759"/>
                </a:cubicBezTo>
                <a:cubicBezTo>
                  <a:pt x="7777198" y="9021787"/>
                  <a:pt x="7783012" y="9026574"/>
                  <a:pt x="7789401" y="9025241"/>
                </a:cubicBezTo>
                <a:lnTo>
                  <a:pt x="7794490" y="9024180"/>
                </a:lnTo>
                <a:cubicBezTo>
                  <a:pt x="7798608" y="9023302"/>
                  <a:pt x="7802182" y="9020183"/>
                  <a:pt x="7803574" y="9016245"/>
                </a:cubicBezTo>
                <a:lnTo>
                  <a:pt x="7805391" y="9017426"/>
                </a:lnTo>
                <a:cubicBezTo>
                  <a:pt x="7810661" y="9020879"/>
                  <a:pt x="7817535" y="9021061"/>
                  <a:pt x="7821835" y="9015790"/>
                </a:cubicBezTo>
                <a:cubicBezTo>
                  <a:pt x="7825499" y="9011337"/>
                  <a:pt x="7825530" y="9002796"/>
                  <a:pt x="7820200" y="8999343"/>
                </a:cubicBezTo>
                <a:lnTo>
                  <a:pt x="7814053" y="8995314"/>
                </a:lnTo>
                <a:cubicBezTo>
                  <a:pt x="7813265" y="8994799"/>
                  <a:pt x="7812417" y="8994557"/>
                  <a:pt x="7811569" y="8994194"/>
                </a:cubicBezTo>
                <a:cubicBezTo>
                  <a:pt x="7812507" y="8994194"/>
                  <a:pt x="7813417" y="8994254"/>
                  <a:pt x="7814355" y="8994073"/>
                </a:cubicBezTo>
                <a:lnTo>
                  <a:pt x="7819442" y="8992982"/>
                </a:lnTo>
                <a:cubicBezTo>
                  <a:pt x="7825438" y="8991710"/>
                  <a:pt x="7829375" y="8984228"/>
                  <a:pt x="7827468" y="8978534"/>
                </a:cubicBezTo>
                <a:cubicBezTo>
                  <a:pt x="7827134" y="8977534"/>
                  <a:pt x="7826196" y="8977170"/>
                  <a:pt x="7825681" y="8976322"/>
                </a:cubicBezTo>
                <a:cubicBezTo>
                  <a:pt x="7826226" y="8976322"/>
                  <a:pt x="7826771" y="8976473"/>
                  <a:pt x="7827316" y="8976383"/>
                </a:cubicBezTo>
                <a:lnTo>
                  <a:pt x="7832525" y="8975807"/>
                </a:lnTo>
                <a:cubicBezTo>
                  <a:pt x="7838915" y="8975080"/>
                  <a:pt x="7843003" y="8967750"/>
                  <a:pt x="7841822" y="8961874"/>
                </a:cubicBezTo>
                <a:close/>
                <a:moveTo>
                  <a:pt x="7844972" y="8887330"/>
                </a:moveTo>
                <a:cubicBezTo>
                  <a:pt x="7848938" y="8882363"/>
                  <a:pt x="7849665" y="8875426"/>
                  <a:pt x="7844790" y="8870641"/>
                </a:cubicBezTo>
                <a:cubicBezTo>
                  <a:pt x="7843336" y="8869248"/>
                  <a:pt x="7841367" y="8868399"/>
                  <a:pt x="7839278" y="8867884"/>
                </a:cubicBezTo>
                <a:cubicBezTo>
                  <a:pt x="7841125" y="8865097"/>
                  <a:pt x="7841974" y="8861614"/>
                  <a:pt x="7840974" y="8858464"/>
                </a:cubicBezTo>
                <a:cubicBezTo>
                  <a:pt x="7839005" y="8852163"/>
                  <a:pt x="7833101" y="8848801"/>
                  <a:pt x="7826680" y="8850165"/>
                </a:cubicBezTo>
                <a:lnTo>
                  <a:pt x="7821593" y="8851225"/>
                </a:lnTo>
                <a:cubicBezTo>
                  <a:pt x="7815597" y="8852497"/>
                  <a:pt x="7811478" y="8859706"/>
                  <a:pt x="7813295" y="8865522"/>
                </a:cubicBezTo>
                <a:cubicBezTo>
                  <a:pt x="7815052" y="8871156"/>
                  <a:pt x="7820018" y="8874245"/>
                  <a:pt x="7825651" y="8873882"/>
                </a:cubicBezTo>
                <a:lnTo>
                  <a:pt x="7823470" y="8876608"/>
                </a:lnTo>
                <a:cubicBezTo>
                  <a:pt x="7819928" y="8881030"/>
                  <a:pt x="7819231" y="8886937"/>
                  <a:pt x="7822501" y="8891571"/>
                </a:cubicBezTo>
                <a:cubicBezTo>
                  <a:pt x="7824318" y="8895660"/>
                  <a:pt x="7828225" y="8898689"/>
                  <a:pt x="7834009" y="8898023"/>
                </a:cubicBezTo>
                <a:cubicBezTo>
                  <a:pt x="7839975" y="8897356"/>
                  <a:pt x="7843063" y="8893297"/>
                  <a:pt x="7843821" y="8888694"/>
                </a:cubicBezTo>
                <a:lnTo>
                  <a:pt x="7844972" y="8887330"/>
                </a:lnTo>
                <a:close/>
                <a:moveTo>
                  <a:pt x="7857721" y="8913895"/>
                </a:moveTo>
                <a:cubicBezTo>
                  <a:pt x="7851694" y="8914137"/>
                  <a:pt x="7845728" y="8919831"/>
                  <a:pt x="7846455" y="8926192"/>
                </a:cubicBezTo>
                <a:lnTo>
                  <a:pt x="7847636" y="8936613"/>
                </a:lnTo>
                <a:cubicBezTo>
                  <a:pt x="7848333" y="8942943"/>
                  <a:pt x="7853269" y="8948183"/>
                  <a:pt x="7859931" y="8947880"/>
                </a:cubicBezTo>
                <a:cubicBezTo>
                  <a:pt x="7865958" y="8947638"/>
                  <a:pt x="7871923" y="8941943"/>
                  <a:pt x="7871197" y="8935583"/>
                </a:cubicBezTo>
                <a:lnTo>
                  <a:pt x="7870016" y="8925162"/>
                </a:lnTo>
                <a:cubicBezTo>
                  <a:pt x="7869288" y="8918863"/>
                  <a:pt x="7864383" y="8913622"/>
                  <a:pt x="7857721" y="8913895"/>
                </a:cubicBezTo>
                <a:close/>
                <a:moveTo>
                  <a:pt x="7873438" y="8849347"/>
                </a:moveTo>
                <a:lnTo>
                  <a:pt x="7867290" y="8845349"/>
                </a:lnTo>
                <a:cubicBezTo>
                  <a:pt x="7862021" y="8841895"/>
                  <a:pt x="7855026" y="8842017"/>
                  <a:pt x="7850877" y="8847257"/>
                </a:cubicBezTo>
                <a:cubicBezTo>
                  <a:pt x="7847242" y="8851861"/>
                  <a:pt x="7847485" y="8860221"/>
                  <a:pt x="7852815" y="8863674"/>
                </a:cubicBezTo>
                <a:cubicBezTo>
                  <a:pt x="7854874" y="8865007"/>
                  <a:pt x="7856903" y="8866340"/>
                  <a:pt x="7858963" y="8867673"/>
                </a:cubicBezTo>
                <a:cubicBezTo>
                  <a:pt x="7864262" y="8871125"/>
                  <a:pt x="7871227" y="8871004"/>
                  <a:pt x="7875376" y="8865734"/>
                </a:cubicBezTo>
                <a:cubicBezTo>
                  <a:pt x="7879010" y="8861160"/>
                  <a:pt x="7878737" y="8852800"/>
                  <a:pt x="7873438" y="8849347"/>
                </a:cubicBezTo>
                <a:close/>
                <a:moveTo>
                  <a:pt x="7889972" y="8788828"/>
                </a:moveTo>
                <a:lnTo>
                  <a:pt x="7888912" y="8783769"/>
                </a:lnTo>
                <a:cubicBezTo>
                  <a:pt x="7887641" y="8777772"/>
                  <a:pt x="7880009" y="8773925"/>
                  <a:pt x="7874376" y="8775894"/>
                </a:cubicBezTo>
                <a:cubicBezTo>
                  <a:pt x="7869288" y="8777650"/>
                  <a:pt x="7867199" y="8781982"/>
                  <a:pt x="7866927" y="8786829"/>
                </a:cubicBezTo>
                <a:cubicBezTo>
                  <a:pt x="7865988" y="8786677"/>
                  <a:pt x="7865109" y="8786404"/>
                  <a:pt x="7864141" y="8786525"/>
                </a:cubicBezTo>
                <a:cubicBezTo>
                  <a:pt x="7857963" y="8787282"/>
                  <a:pt x="7852573" y="8792644"/>
                  <a:pt x="7853299" y="8799217"/>
                </a:cubicBezTo>
                <a:lnTo>
                  <a:pt x="7853905" y="8804427"/>
                </a:lnTo>
                <a:cubicBezTo>
                  <a:pt x="7854390" y="8808637"/>
                  <a:pt x="7857175" y="8812545"/>
                  <a:pt x="7860991" y="8814301"/>
                </a:cubicBezTo>
                <a:lnTo>
                  <a:pt x="7859628" y="8816028"/>
                </a:lnTo>
                <a:cubicBezTo>
                  <a:pt x="7855661" y="8820995"/>
                  <a:pt x="7854813" y="8827872"/>
                  <a:pt x="7859659" y="8832717"/>
                </a:cubicBezTo>
                <a:cubicBezTo>
                  <a:pt x="7863778" y="8836837"/>
                  <a:pt x="7872347" y="8837685"/>
                  <a:pt x="7876344" y="8832688"/>
                </a:cubicBezTo>
                <a:lnTo>
                  <a:pt x="7880978" y="8826902"/>
                </a:lnTo>
                <a:cubicBezTo>
                  <a:pt x="7884946" y="8821935"/>
                  <a:pt x="7885793" y="8815059"/>
                  <a:pt x="7880948" y="8810213"/>
                </a:cubicBezTo>
                <a:cubicBezTo>
                  <a:pt x="7879797" y="8809062"/>
                  <a:pt x="7878343" y="8808244"/>
                  <a:pt x="7876709" y="8807638"/>
                </a:cubicBezTo>
                <a:cubicBezTo>
                  <a:pt x="7877193" y="8806426"/>
                  <a:pt x="7877253" y="8805093"/>
                  <a:pt x="7877253" y="8803730"/>
                </a:cubicBezTo>
                <a:cubicBezTo>
                  <a:pt x="7878919" y="8803973"/>
                  <a:pt x="7880585" y="8803942"/>
                  <a:pt x="7882098" y="8803428"/>
                </a:cubicBezTo>
                <a:cubicBezTo>
                  <a:pt x="7888488" y="8801155"/>
                  <a:pt x="7891335" y="8795249"/>
                  <a:pt x="7889972" y="8788828"/>
                </a:cubicBezTo>
                <a:close/>
                <a:moveTo>
                  <a:pt x="7898906" y="8764111"/>
                </a:moveTo>
                <a:cubicBezTo>
                  <a:pt x="7905477" y="8762627"/>
                  <a:pt x="7909202" y="8757023"/>
                  <a:pt x="7908475" y="8750420"/>
                </a:cubicBezTo>
                <a:lnTo>
                  <a:pt x="7907900" y="8745210"/>
                </a:lnTo>
                <a:cubicBezTo>
                  <a:pt x="7907203" y="8739061"/>
                  <a:pt x="7900178" y="8734306"/>
                  <a:pt x="7894212" y="8735639"/>
                </a:cubicBezTo>
                <a:cubicBezTo>
                  <a:pt x="7887641" y="8737093"/>
                  <a:pt x="7883915" y="8742727"/>
                  <a:pt x="7884643" y="8749299"/>
                </a:cubicBezTo>
                <a:lnTo>
                  <a:pt x="7885217" y="8754509"/>
                </a:lnTo>
                <a:cubicBezTo>
                  <a:pt x="7885914" y="8760688"/>
                  <a:pt x="7892940" y="8765444"/>
                  <a:pt x="7898906" y="8764111"/>
                </a:cubicBezTo>
                <a:close/>
                <a:moveTo>
                  <a:pt x="7903327" y="8811121"/>
                </a:moveTo>
                <a:cubicBezTo>
                  <a:pt x="7918408" y="8809425"/>
                  <a:pt x="7916015" y="8785950"/>
                  <a:pt x="7900904" y="8787647"/>
                </a:cubicBezTo>
                <a:cubicBezTo>
                  <a:pt x="7885824" y="8789343"/>
                  <a:pt x="7888186" y="8812817"/>
                  <a:pt x="7903327" y="8811121"/>
                </a:cubicBezTo>
                <a:close/>
                <a:moveTo>
                  <a:pt x="7933096" y="8849862"/>
                </a:moveTo>
                <a:lnTo>
                  <a:pt x="7932036" y="8844773"/>
                </a:lnTo>
                <a:cubicBezTo>
                  <a:pt x="7930734" y="8838594"/>
                  <a:pt x="7923071" y="8835322"/>
                  <a:pt x="7917440" y="8837018"/>
                </a:cubicBezTo>
                <a:cubicBezTo>
                  <a:pt x="7910958" y="8839018"/>
                  <a:pt x="7908384" y="8845440"/>
                  <a:pt x="7909687" y="8851619"/>
                </a:cubicBezTo>
                <a:lnTo>
                  <a:pt x="7910747" y="8856708"/>
                </a:lnTo>
                <a:cubicBezTo>
                  <a:pt x="7912049" y="8862886"/>
                  <a:pt x="7919710" y="8866158"/>
                  <a:pt x="7925343" y="8864432"/>
                </a:cubicBezTo>
                <a:cubicBezTo>
                  <a:pt x="7931854" y="8862492"/>
                  <a:pt x="7934398" y="8856072"/>
                  <a:pt x="7933096" y="8849862"/>
                </a:cubicBezTo>
                <a:close/>
                <a:moveTo>
                  <a:pt x="7953264" y="8820511"/>
                </a:moveTo>
                <a:lnTo>
                  <a:pt x="7952083" y="8810091"/>
                </a:lnTo>
                <a:cubicBezTo>
                  <a:pt x="7951417" y="8803973"/>
                  <a:pt x="7945996" y="8798399"/>
                  <a:pt x="7939486" y="8799156"/>
                </a:cubicBezTo>
                <a:cubicBezTo>
                  <a:pt x="7933338" y="8799853"/>
                  <a:pt x="7927796" y="8805184"/>
                  <a:pt x="7928553" y="8811757"/>
                </a:cubicBezTo>
                <a:lnTo>
                  <a:pt x="7929734" y="8822177"/>
                </a:lnTo>
                <a:cubicBezTo>
                  <a:pt x="7930431" y="8828295"/>
                  <a:pt x="7935821" y="8833869"/>
                  <a:pt x="7942332" y="8833111"/>
                </a:cubicBezTo>
                <a:cubicBezTo>
                  <a:pt x="7948449" y="8832445"/>
                  <a:pt x="7954021" y="8827084"/>
                  <a:pt x="7953264" y="8820511"/>
                </a:cubicBezTo>
                <a:close/>
                <a:moveTo>
                  <a:pt x="7986364" y="8674241"/>
                </a:moveTo>
                <a:lnTo>
                  <a:pt x="7985304" y="8669182"/>
                </a:lnTo>
                <a:cubicBezTo>
                  <a:pt x="7984002" y="8663003"/>
                  <a:pt x="7976522" y="8659581"/>
                  <a:pt x="7970798" y="8661247"/>
                </a:cubicBezTo>
                <a:cubicBezTo>
                  <a:pt x="7965014" y="8662943"/>
                  <a:pt x="7962350" y="8668274"/>
                  <a:pt x="7962773" y="8673847"/>
                </a:cubicBezTo>
                <a:cubicBezTo>
                  <a:pt x="7961622" y="8673666"/>
                  <a:pt x="7960472" y="8673453"/>
                  <a:pt x="7959291" y="8673726"/>
                </a:cubicBezTo>
                <a:lnTo>
                  <a:pt x="7954203" y="8674786"/>
                </a:lnTo>
                <a:cubicBezTo>
                  <a:pt x="7948025" y="8676088"/>
                  <a:pt x="7943301" y="8681359"/>
                  <a:pt x="7944210" y="8687962"/>
                </a:cubicBezTo>
                <a:cubicBezTo>
                  <a:pt x="7944996" y="8693869"/>
                  <a:pt x="7951144" y="8699290"/>
                  <a:pt x="7957383" y="8697988"/>
                </a:cubicBezTo>
                <a:lnTo>
                  <a:pt x="7962471" y="8696898"/>
                </a:lnTo>
                <a:cubicBezTo>
                  <a:pt x="7967043" y="8695928"/>
                  <a:pt x="7970798" y="8692778"/>
                  <a:pt x="7972070" y="8688538"/>
                </a:cubicBezTo>
                <a:cubicBezTo>
                  <a:pt x="7974190" y="8689143"/>
                  <a:pt x="7976431" y="8689386"/>
                  <a:pt x="7978460" y="8688780"/>
                </a:cubicBezTo>
                <a:cubicBezTo>
                  <a:pt x="7984880" y="8686871"/>
                  <a:pt x="7987666" y="8680420"/>
                  <a:pt x="7986364" y="8674241"/>
                </a:cubicBezTo>
                <a:close/>
                <a:moveTo>
                  <a:pt x="7981216" y="8762688"/>
                </a:moveTo>
                <a:cubicBezTo>
                  <a:pt x="7984304" y="8777378"/>
                  <a:pt x="8006350" y="8769533"/>
                  <a:pt x="8003292" y="8754994"/>
                </a:cubicBezTo>
                <a:cubicBezTo>
                  <a:pt x="8000204" y="8740303"/>
                  <a:pt x="7978157" y="8748179"/>
                  <a:pt x="7981216" y="8762688"/>
                </a:cubicBezTo>
                <a:close/>
                <a:moveTo>
                  <a:pt x="8005048" y="8779074"/>
                </a:moveTo>
                <a:cubicBezTo>
                  <a:pt x="7999810" y="8775591"/>
                  <a:pt x="7992299" y="8777014"/>
                  <a:pt x="7988847" y="8782315"/>
                </a:cubicBezTo>
                <a:cubicBezTo>
                  <a:pt x="7987515" y="8784375"/>
                  <a:pt x="7986182" y="8786404"/>
                  <a:pt x="7984849" y="8788464"/>
                </a:cubicBezTo>
                <a:cubicBezTo>
                  <a:pt x="7981398" y="8793765"/>
                  <a:pt x="7982821" y="8801155"/>
                  <a:pt x="7988090" y="8804669"/>
                </a:cubicBezTo>
                <a:cubicBezTo>
                  <a:pt x="7993329" y="8808153"/>
                  <a:pt x="8000839" y="8806699"/>
                  <a:pt x="8004291" y="8801398"/>
                </a:cubicBezTo>
                <a:lnTo>
                  <a:pt x="8008319" y="8795249"/>
                </a:lnTo>
                <a:cubicBezTo>
                  <a:pt x="8011741" y="8790009"/>
                  <a:pt x="8010318" y="8782618"/>
                  <a:pt x="8005048" y="8779074"/>
                </a:cubicBezTo>
                <a:close/>
                <a:moveTo>
                  <a:pt x="8018494" y="8722644"/>
                </a:moveTo>
                <a:cubicBezTo>
                  <a:pt x="8016435" y="8721312"/>
                  <a:pt x="8014406" y="8719979"/>
                  <a:pt x="8012347" y="8718646"/>
                </a:cubicBezTo>
                <a:cubicBezTo>
                  <a:pt x="8007199" y="8715314"/>
                  <a:pt x="7999023" y="8718767"/>
                  <a:pt x="7996720" y="8724068"/>
                </a:cubicBezTo>
                <a:cubicBezTo>
                  <a:pt x="7993935" y="8730489"/>
                  <a:pt x="7996630" y="8736092"/>
                  <a:pt x="8002111" y="8739697"/>
                </a:cubicBezTo>
                <a:lnTo>
                  <a:pt x="8008259" y="8743695"/>
                </a:lnTo>
                <a:cubicBezTo>
                  <a:pt x="8013406" y="8747058"/>
                  <a:pt x="8021583" y="8743605"/>
                  <a:pt x="8023885" y="8738304"/>
                </a:cubicBezTo>
                <a:cubicBezTo>
                  <a:pt x="8026671" y="8731852"/>
                  <a:pt x="8024006" y="8726249"/>
                  <a:pt x="8018494" y="8722644"/>
                </a:cubicBezTo>
                <a:close/>
                <a:moveTo>
                  <a:pt x="8048020" y="8740455"/>
                </a:moveTo>
                <a:cubicBezTo>
                  <a:pt x="8044932" y="8725734"/>
                  <a:pt x="8022764" y="8733245"/>
                  <a:pt x="8025823" y="8747815"/>
                </a:cubicBezTo>
                <a:cubicBezTo>
                  <a:pt x="8028942" y="8762536"/>
                  <a:pt x="8051079" y="8755024"/>
                  <a:pt x="8048020" y="8740455"/>
                </a:cubicBezTo>
                <a:close/>
                <a:moveTo>
                  <a:pt x="8067039" y="8675149"/>
                </a:moveTo>
                <a:cubicBezTo>
                  <a:pt x="8072762" y="8673422"/>
                  <a:pt x="8075487" y="8665820"/>
                  <a:pt x="8073671" y="8660580"/>
                </a:cubicBezTo>
                <a:cubicBezTo>
                  <a:pt x="8071399" y="8654007"/>
                  <a:pt x="8065009" y="8652068"/>
                  <a:pt x="8058802" y="8653371"/>
                </a:cubicBezTo>
                <a:lnTo>
                  <a:pt x="8053714" y="8654431"/>
                </a:lnTo>
                <a:cubicBezTo>
                  <a:pt x="8047536" y="8655734"/>
                  <a:pt x="8044628" y="8663882"/>
                  <a:pt x="8046506" y="8669303"/>
                </a:cubicBezTo>
                <a:cubicBezTo>
                  <a:pt x="8047930" y="8673422"/>
                  <a:pt x="8051018" y="8675543"/>
                  <a:pt x="8054622" y="8676361"/>
                </a:cubicBezTo>
                <a:cubicBezTo>
                  <a:pt x="8051352" y="8678633"/>
                  <a:pt x="8049201" y="8682419"/>
                  <a:pt x="8050261" y="8687538"/>
                </a:cubicBezTo>
                <a:cubicBezTo>
                  <a:pt x="8053380" y="8702259"/>
                  <a:pt x="8076275" y="8697685"/>
                  <a:pt x="8073185" y="8682964"/>
                </a:cubicBezTo>
                <a:cubicBezTo>
                  <a:pt x="8072307" y="8678935"/>
                  <a:pt x="8069915" y="8676482"/>
                  <a:pt x="8067039" y="8675149"/>
                </a:cubicBezTo>
                <a:close/>
                <a:moveTo>
                  <a:pt x="8104014" y="8703562"/>
                </a:moveTo>
                <a:cubicBezTo>
                  <a:pt x="8100895" y="8688840"/>
                  <a:pt x="8078001" y="8693444"/>
                  <a:pt x="8081090" y="8708165"/>
                </a:cubicBezTo>
                <a:cubicBezTo>
                  <a:pt x="8084178" y="8722887"/>
                  <a:pt x="8107133" y="8718282"/>
                  <a:pt x="8104014" y="8703562"/>
                </a:cubicBezTo>
                <a:close/>
                <a:moveTo>
                  <a:pt x="8108344" y="8623233"/>
                </a:moveTo>
                <a:cubicBezTo>
                  <a:pt x="8107891" y="8621294"/>
                  <a:pt x="8106891" y="8619598"/>
                  <a:pt x="8105650" y="8618113"/>
                </a:cubicBezTo>
                <a:cubicBezTo>
                  <a:pt x="8106224" y="8616417"/>
                  <a:pt x="8106528" y="8614630"/>
                  <a:pt x="8106103" y="8612722"/>
                </a:cubicBezTo>
                <a:cubicBezTo>
                  <a:pt x="8104832" y="8606755"/>
                  <a:pt x="8099078" y="8601787"/>
                  <a:pt x="8092658" y="8603120"/>
                </a:cubicBezTo>
                <a:lnTo>
                  <a:pt x="8087570" y="8604180"/>
                </a:lnTo>
                <a:cubicBezTo>
                  <a:pt x="8081605" y="8605452"/>
                  <a:pt x="8076608" y="8611268"/>
                  <a:pt x="8077971" y="8617629"/>
                </a:cubicBezTo>
                <a:cubicBezTo>
                  <a:pt x="8077971" y="8617629"/>
                  <a:pt x="8078001" y="8617660"/>
                  <a:pt x="8078001" y="8617689"/>
                </a:cubicBezTo>
                <a:cubicBezTo>
                  <a:pt x="8072762" y="8619567"/>
                  <a:pt x="8068795" y="8624959"/>
                  <a:pt x="8070097" y="8630684"/>
                </a:cubicBezTo>
                <a:cubicBezTo>
                  <a:pt x="8071489" y="8636741"/>
                  <a:pt x="8077304" y="8641407"/>
                  <a:pt x="8083694" y="8640074"/>
                </a:cubicBezTo>
                <a:lnTo>
                  <a:pt x="8098926" y="8636863"/>
                </a:lnTo>
                <a:cubicBezTo>
                  <a:pt x="8104953" y="8635591"/>
                  <a:pt x="8109798" y="8629472"/>
                  <a:pt x="8108344" y="8623233"/>
                </a:cubicBezTo>
                <a:close/>
                <a:moveTo>
                  <a:pt x="8191775" y="8475872"/>
                </a:moveTo>
                <a:cubicBezTo>
                  <a:pt x="8191048" y="8469026"/>
                  <a:pt x="8185960" y="8465179"/>
                  <a:pt x="8179389" y="8464937"/>
                </a:cubicBezTo>
                <a:lnTo>
                  <a:pt x="8174210" y="8464725"/>
                </a:lnTo>
                <a:cubicBezTo>
                  <a:pt x="8172787" y="8464664"/>
                  <a:pt x="8171455" y="8465058"/>
                  <a:pt x="8170153" y="8465664"/>
                </a:cubicBezTo>
                <a:cubicBezTo>
                  <a:pt x="8168669" y="8464301"/>
                  <a:pt x="8167367" y="8462726"/>
                  <a:pt x="8164974" y="8462180"/>
                </a:cubicBezTo>
                <a:cubicBezTo>
                  <a:pt x="8159584" y="8460970"/>
                  <a:pt x="8155738" y="8463241"/>
                  <a:pt x="8153618" y="8466785"/>
                </a:cubicBezTo>
                <a:cubicBezTo>
                  <a:pt x="8152437" y="8467119"/>
                  <a:pt x="8151498" y="8467906"/>
                  <a:pt x="8150468" y="8468542"/>
                </a:cubicBezTo>
                <a:cubicBezTo>
                  <a:pt x="8147076" y="8462303"/>
                  <a:pt x="8138749" y="8459879"/>
                  <a:pt x="8133480" y="8462908"/>
                </a:cubicBezTo>
                <a:cubicBezTo>
                  <a:pt x="8130542" y="8457092"/>
                  <a:pt x="8126363" y="8451640"/>
                  <a:pt x="8120882" y="8450701"/>
                </a:cubicBezTo>
                <a:cubicBezTo>
                  <a:pt x="8113099" y="8449369"/>
                  <a:pt x="8102560" y="8451307"/>
                  <a:pt x="8097170" y="8457456"/>
                </a:cubicBezTo>
                <a:cubicBezTo>
                  <a:pt x="8090810" y="8451640"/>
                  <a:pt x="8077637" y="8454003"/>
                  <a:pt x="8077183" y="8465271"/>
                </a:cubicBezTo>
                <a:cubicBezTo>
                  <a:pt x="8076820" y="8474570"/>
                  <a:pt x="8085602" y="8478416"/>
                  <a:pt x="8092506" y="8476478"/>
                </a:cubicBezTo>
                <a:cubicBezTo>
                  <a:pt x="8092506" y="8476629"/>
                  <a:pt x="8092506" y="8476811"/>
                  <a:pt x="8092506" y="8476962"/>
                </a:cubicBezTo>
                <a:cubicBezTo>
                  <a:pt x="8089145" y="8478962"/>
                  <a:pt x="8086904" y="8482506"/>
                  <a:pt x="8086752" y="8486807"/>
                </a:cubicBezTo>
                <a:lnTo>
                  <a:pt x="8086329" y="8497196"/>
                </a:lnTo>
                <a:cubicBezTo>
                  <a:pt x="8086147" y="8501679"/>
                  <a:pt x="8089235" y="8506041"/>
                  <a:pt x="8093293" y="8507919"/>
                </a:cubicBezTo>
                <a:cubicBezTo>
                  <a:pt x="8087479" y="8508433"/>
                  <a:pt x="8082452" y="8512553"/>
                  <a:pt x="8083997" y="8519884"/>
                </a:cubicBezTo>
                <a:cubicBezTo>
                  <a:pt x="8084209" y="8520913"/>
                  <a:pt x="8084785" y="8521610"/>
                  <a:pt x="8085208" y="8522458"/>
                </a:cubicBezTo>
                <a:cubicBezTo>
                  <a:pt x="8084481" y="8523003"/>
                  <a:pt x="8083725" y="8523397"/>
                  <a:pt x="8083089" y="8524154"/>
                </a:cubicBezTo>
                <a:cubicBezTo>
                  <a:pt x="8079424" y="8528607"/>
                  <a:pt x="8079363" y="8537148"/>
                  <a:pt x="8084693" y="8540602"/>
                </a:cubicBezTo>
                <a:lnTo>
                  <a:pt x="8090841" y="8544600"/>
                </a:lnTo>
                <a:cubicBezTo>
                  <a:pt x="8091507" y="8545054"/>
                  <a:pt x="8092294" y="8545266"/>
                  <a:pt x="8093021" y="8545600"/>
                </a:cubicBezTo>
                <a:cubicBezTo>
                  <a:pt x="8091386" y="8546387"/>
                  <a:pt x="8089660" y="8547144"/>
                  <a:pt x="8088509" y="8548749"/>
                </a:cubicBezTo>
                <a:cubicBezTo>
                  <a:pt x="8084966" y="8553808"/>
                  <a:pt x="8086056" y="8561562"/>
                  <a:pt x="8091355" y="8565046"/>
                </a:cubicBezTo>
                <a:lnTo>
                  <a:pt x="8097503" y="8569074"/>
                </a:lnTo>
                <a:cubicBezTo>
                  <a:pt x="8099047" y="8570074"/>
                  <a:pt x="8100864" y="8569892"/>
                  <a:pt x="8102621" y="8570164"/>
                </a:cubicBezTo>
                <a:cubicBezTo>
                  <a:pt x="8102833" y="8571831"/>
                  <a:pt x="8103347" y="8573466"/>
                  <a:pt x="8104286" y="8574920"/>
                </a:cubicBezTo>
                <a:cubicBezTo>
                  <a:pt x="8105861" y="8577373"/>
                  <a:pt x="8108254" y="8578918"/>
                  <a:pt x="8110889" y="8579736"/>
                </a:cubicBezTo>
                <a:cubicBezTo>
                  <a:pt x="8106558" y="8582099"/>
                  <a:pt x="8103347" y="8586703"/>
                  <a:pt x="8104620" y="8592822"/>
                </a:cubicBezTo>
                <a:cubicBezTo>
                  <a:pt x="8107709" y="8607512"/>
                  <a:pt x="8130118" y="8600788"/>
                  <a:pt x="8127029" y="8586127"/>
                </a:cubicBezTo>
                <a:cubicBezTo>
                  <a:pt x="8126181" y="8582038"/>
                  <a:pt x="8123759" y="8579767"/>
                  <a:pt x="8120882" y="8578676"/>
                </a:cubicBezTo>
                <a:cubicBezTo>
                  <a:pt x="8120943" y="8578645"/>
                  <a:pt x="8121003" y="8578645"/>
                  <a:pt x="8121064" y="8578616"/>
                </a:cubicBezTo>
                <a:lnTo>
                  <a:pt x="8127514" y="8574526"/>
                </a:lnTo>
                <a:cubicBezTo>
                  <a:pt x="8133056" y="8571013"/>
                  <a:pt x="8134721" y="8563229"/>
                  <a:pt x="8131208" y="8557746"/>
                </a:cubicBezTo>
                <a:cubicBezTo>
                  <a:pt x="8127665" y="8552172"/>
                  <a:pt x="8119973" y="8550537"/>
                  <a:pt x="8114431" y="8554050"/>
                </a:cubicBezTo>
                <a:lnTo>
                  <a:pt x="8114431" y="8554050"/>
                </a:lnTo>
                <a:cubicBezTo>
                  <a:pt x="8113614" y="8552445"/>
                  <a:pt x="8112524" y="8550960"/>
                  <a:pt x="8110949" y="8549931"/>
                </a:cubicBezTo>
                <a:lnTo>
                  <a:pt x="8106891" y="8547296"/>
                </a:lnTo>
                <a:cubicBezTo>
                  <a:pt x="8114431" y="8549749"/>
                  <a:pt x="8123789" y="8545690"/>
                  <a:pt x="8121760" y="8536058"/>
                </a:cubicBezTo>
                <a:cubicBezTo>
                  <a:pt x="8120034" y="8527849"/>
                  <a:pt x="8111918" y="8524942"/>
                  <a:pt x="8105679" y="8526517"/>
                </a:cubicBezTo>
                <a:lnTo>
                  <a:pt x="8105377" y="8526335"/>
                </a:lnTo>
                <a:cubicBezTo>
                  <a:pt x="8107163" y="8524336"/>
                  <a:pt x="8108102" y="8521519"/>
                  <a:pt x="8107315" y="8517854"/>
                </a:cubicBezTo>
                <a:cubicBezTo>
                  <a:pt x="8106255" y="8512856"/>
                  <a:pt x="8102803" y="8509949"/>
                  <a:pt x="8098866" y="8508646"/>
                </a:cubicBezTo>
                <a:cubicBezTo>
                  <a:pt x="8100471" y="8508464"/>
                  <a:pt x="8102016" y="8508131"/>
                  <a:pt x="8103347" y="8507434"/>
                </a:cubicBezTo>
                <a:cubicBezTo>
                  <a:pt x="8105922" y="8509736"/>
                  <a:pt x="8109041" y="8511432"/>
                  <a:pt x="8112827" y="8512281"/>
                </a:cubicBezTo>
                <a:cubicBezTo>
                  <a:pt x="8118762" y="8513614"/>
                  <a:pt x="8124243" y="8512039"/>
                  <a:pt x="8128664" y="8508858"/>
                </a:cubicBezTo>
                <a:cubicBezTo>
                  <a:pt x="8130118" y="8509705"/>
                  <a:pt x="8131783" y="8510251"/>
                  <a:pt x="8133631" y="8510312"/>
                </a:cubicBezTo>
                <a:lnTo>
                  <a:pt x="8138810" y="8510523"/>
                </a:lnTo>
                <a:cubicBezTo>
                  <a:pt x="8140233" y="8510584"/>
                  <a:pt x="8141656" y="8510342"/>
                  <a:pt x="8143018" y="8509888"/>
                </a:cubicBezTo>
                <a:cubicBezTo>
                  <a:pt x="8139385" y="8512281"/>
                  <a:pt x="8137053" y="8517066"/>
                  <a:pt x="8137447" y="8521125"/>
                </a:cubicBezTo>
                <a:cubicBezTo>
                  <a:pt x="8138082" y="8528092"/>
                  <a:pt x="8143836" y="8531424"/>
                  <a:pt x="8150166" y="8531666"/>
                </a:cubicBezTo>
                <a:lnTo>
                  <a:pt x="8155344" y="8531878"/>
                </a:lnTo>
                <a:cubicBezTo>
                  <a:pt x="8155647" y="8531878"/>
                  <a:pt x="8155889" y="8531696"/>
                  <a:pt x="8156162" y="8531666"/>
                </a:cubicBezTo>
                <a:cubicBezTo>
                  <a:pt x="8154981" y="8533817"/>
                  <a:pt x="8153679" y="8535907"/>
                  <a:pt x="8153072" y="8538330"/>
                </a:cubicBezTo>
                <a:cubicBezTo>
                  <a:pt x="8152195" y="8541722"/>
                  <a:pt x="8153285" y="8545327"/>
                  <a:pt x="8155375" y="8548174"/>
                </a:cubicBezTo>
                <a:cubicBezTo>
                  <a:pt x="8153558" y="8548023"/>
                  <a:pt x="8151680" y="8548053"/>
                  <a:pt x="8149772" y="8548568"/>
                </a:cubicBezTo>
                <a:cubicBezTo>
                  <a:pt x="8143897" y="8550174"/>
                  <a:pt x="8139021" y="8555868"/>
                  <a:pt x="8140596" y="8562319"/>
                </a:cubicBezTo>
                <a:cubicBezTo>
                  <a:pt x="8141626" y="8566499"/>
                  <a:pt x="8145017" y="8570256"/>
                  <a:pt x="8149227" y="8571437"/>
                </a:cubicBezTo>
                <a:cubicBezTo>
                  <a:pt x="8151952" y="8574617"/>
                  <a:pt x="8156435" y="8576495"/>
                  <a:pt x="8160522" y="8575496"/>
                </a:cubicBezTo>
                <a:cubicBezTo>
                  <a:pt x="8162431" y="8575011"/>
                  <a:pt x="8164005" y="8574102"/>
                  <a:pt x="8165398" y="8572982"/>
                </a:cubicBezTo>
                <a:cubicBezTo>
                  <a:pt x="8169789" y="8574163"/>
                  <a:pt x="8174483" y="8573072"/>
                  <a:pt x="8177602" y="8569134"/>
                </a:cubicBezTo>
                <a:cubicBezTo>
                  <a:pt x="8181237" y="8564501"/>
                  <a:pt x="8180933" y="8556171"/>
                  <a:pt x="8175634" y="8552718"/>
                </a:cubicBezTo>
                <a:lnTo>
                  <a:pt x="8172151" y="8550445"/>
                </a:lnTo>
                <a:cubicBezTo>
                  <a:pt x="8174332" y="8548810"/>
                  <a:pt x="8176058" y="8546538"/>
                  <a:pt x="8176815" y="8543600"/>
                </a:cubicBezTo>
                <a:cubicBezTo>
                  <a:pt x="8176845" y="8543418"/>
                  <a:pt x="8176875" y="8543297"/>
                  <a:pt x="8176936" y="8543146"/>
                </a:cubicBezTo>
                <a:cubicBezTo>
                  <a:pt x="8176966" y="8543086"/>
                  <a:pt x="8176966" y="8543055"/>
                  <a:pt x="8176996" y="8543025"/>
                </a:cubicBezTo>
                <a:cubicBezTo>
                  <a:pt x="8177057" y="8542964"/>
                  <a:pt x="8177027" y="8542994"/>
                  <a:pt x="8177118" y="8542934"/>
                </a:cubicBezTo>
                <a:cubicBezTo>
                  <a:pt x="8177784" y="8542479"/>
                  <a:pt x="8178481" y="8542116"/>
                  <a:pt x="8179238" y="8541783"/>
                </a:cubicBezTo>
                <a:cubicBezTo>
                  <a:pt x="8185113" y="8538845"/>
                  <a:pt x="8186052" y="8530000"/>
                  <a:pt x="8182750" y="8524972"/>
                </a:cubicBezTo>
                <a:cubicBezTo>
                  <a:pt x="8178813" y="8518945"/>
                  <a:pt x="8171818" y="8518520"/>
                  <a:pt x="8165943" y="8521458"/>
                </a:cubicBezTo>
                <a:cubicBezTo>
                  <a:pt x="8165792" y="8521519"/>
                  <a:pt x="8165731" y="8521671"/>
                  <a:pt x="8165580" y="8521761"/>
                </a:cubicBezTo>
                <a:cubicBezTo>
                  <a:pt x="8165731" y="8520883"/>
                  <a:pt x="8165974" y="8520005"/>
                  <a:pt x="8165882" y="8519156"/>
                </a:cubicBezTo>
                <a:cubicBezTo>
                  <a:pt x="8165247" y="8512189"/>
                  <a:pt x="8159493" y="8508858"/>
                  <a:pt x="8153164" y="8508616"/>
                </a:cubicBezTo>
                <a:lnTo>
                  <a:pt x="8147985" y="8508403"/>
                </a:lnTo>
                <a:cubicBezTo>
                  <a:pt x="8147198" y="8508373"/>
                  <a:pt x="8146441" y="8508464"/>
                  <a:pt x="8145714" y="8508646"/>
                </a:cubicBezTo>
                <a:cubicBezTo>
                  <a:pt x="8148864" y="8506707"/>
                  <a:pt x="8151135" y="8503435"/>
                  <a:pt x="8151196" y="8499559"/>
                </a:cubicBezTo>
                <a:cubicBezTo>
                  <a:pt x="8151226" y="8497559"/>
                  <a:pt x="8150620" y="8495682"/>
                  <a:pt x="8149802" y="8493955"/>
                </a:cubicBezTo>
                <a:cubicBezTo>
                  <a:pt x="8150681" y="8494470"/>
                  <a:pt x="8151528" y="8495046"/>
                  <a:pt x="8152588" y="8495288"/>
                </a:cubicBezTo>
                <a:cubicBezTo>
                  <a:pt x="8154647" y="8495742"/>
                  <a:pt x="8156767" y="8495621"/>
                  <a:pt x="8158797" y="8495106"/>
                </a:cubicBezTo>
                <a:cubicBezTo>
                  <a:pt x="8159644" y="8499013"/>
                  <a:pt x="8162097" y="8502376"/>
                  <a:pt x="8166428" y="8503860"/>
                </a:cubicBezTo>
                <a:cubicBezTo>
                  <a:pt x="8172121" y="8505798"/>
                  <a:pt x="8180419" y="8502739"/>
                  <a:pt x="8181872" y="8496287"/>
                </a:cubicBezTo>
                <a:lnTo>
                  <a:pt x="8183054" y="8491017"/>
                </a:lnTo>
                <a:cubicBezTo>
                  <a:pt x="8183296" y="8489896"/>
                  <a:pt x="8182781" y="8488897"/>
                  <a:pt x="8182781" y="8487776"/>
                </a:cubicBezTo>
                <a:cubicBezTo>
                  <a:pt x="8188020" y="8486716"/>
                  <a:pt x="8192320" y="8481052"/>
                  <a:pt x="8191775" y="8475872"/>
                </a:cubicBezTo>
                <a:close/>
                <a:moveTo>
                  <a:pt x="8204857" y="8409779"/>
                </a:moveTo>
                <a:cubicBezTo>
                  <a:pt x="8205100" y="8403661"/>
                  <a:pt x="8199709" y="8397693"/>
                  <a:pt x="8193471" y="8397814"/>
                </a:cubicBezTo>
                <a:cubicBezTo>
                  <a:pt x="8187051" y="8397936"/>
                  <a:pt x="8181751" y="8402661"/>
                  <a:pt x="8181509" y="8409204"/>
                </a:cubicBezTo>
                <a:lnTo>
                  <a:pt x="8181297" y="8414384"/>
                </a:lnTo>
                <a:cubicBezTo>
                  <a:pt x="8181055" y="8420502"/>
                  <a:pt x="8186445" y="8426469"/>
                  <a:pt x="8192683" y="8426348"/>
                </a:cubicBezTo>
                <a:cubicBezTo>
                  <a:pt x="8199104" y="8426227"/>
                  <a:pt x="8204403" y="8421471"/>
                  <a:pt x="8204645" y="8414959"/>
                </a:cubicBezTo>
                <a:lnTo>
                  <a:pt x="8204857" y="8409779"/>
                </a:lnTo>
                <a:close/>
                <a:moveTo>
                  <a:pt x="8270996" y="8419654"/>
                </a:moveTo>
                <a:cubicBezTo>
                  <a:pt x="8272388" y="8413445"/>
                  <a:pt x="8266484" y="8406599"/>
                  <a:pt x="8260396" y="8406145"/>
                </a:cubicBezTo>
                <a:cubicBezTo>
                  <a:pt x="8255672" y="8405781"/>
                  <a:pt x="8252069" y="8407780"/>
                  <a:pt x="8249646" y="8411021"/>
                </a:cubicBezTo>
                <a:cubicBezTo>
                  <a:pt x="8247829" y="8407720"/>
                  <a:pt x="8244771" y="8405085"/>
                  <a:pt x="8240895" y="8404933"/>
                </a:cubicBezTo>
                <a:lnTo>
                  <a:pt x="8235716" y="8404721"/>
                </a:lnTo>
                <a:cubicBezTo>
                  <a:pt x="8229417" y="8404478"/>
                  <a:pt x="8223572" y="8408537"/>
                  <a:pt x="8222876" y="8415110"/>
                </a:cubicBezTo>
                <a:cubicBezTo>
                  <a:pt x="8222240" y="8421077"/>
                  <a:pt x="8226934" y="8427711"/>
                  <a:pt x="8233293" y="8427954"/>
                </a:cubicBezTo>
                <a:lnTo>
                  <a:pt x="8238471" y="8428165"/>
                </a:lnTo>
                <a:cubicBezTo>
                  <a:pt x="8241197" y="8428256"/>
                  <a:pt x="8243741" y="8427439"/>
                  <a:pt x="8245921" y="8426075"/>
                </a:cubicBezTo>
                <a:cubicBezTo>
                  <a:pt x="8247042" y="8430891"/>
                  <a:pt x="8251584" y="8435162"/>
                  <a:pt x="8256338" y="8435526"/>
                </a:cubicBezTo>
                <a:cubicBezTo>
                  <a:pt x="8263455" y="8436071"/>
                  <a:pt x="8268361" y="8431588"/>
                  <a:pt x="8269845" y="8424924"/>
                </a:cubicBezTo>
                <a:lnTo>
                  <a:pt x="8270996" y="8419654"/>
                </a:lnTo>
                <a:close/>
                <a:moveTo>
                  <a:pt x="8304943" y="8352138"/>
                </a:moveTo>
                <a:cubicBezTo>
                  <a:pt x="8301552" y="8344838"/>
                  <a:pt x="8298947" y="8335932"/>
                  <a:pt x="8292375" y="8330784"/>
                </a:cubicBezTo>
                <a:cubicBezTo>
                  <a:pt x="8291498" y="8330087"/>
                  <a:pt x="8290589" y="8329541"/>
                  <a:pt x="8289681" y="8329026"/>
                </a:cubicBezTo>
                <a:lnTo>
                  <a:pt x="8287349" y="8326513"/>
                </a:lnTo>
                <a:cubicBezTo>
                  <a:pt x="8283078" y="8321878"/>
                  <a:pt x="8274993" y="8322545"/>
                  <a:pt x="8270844" y="8326907"/>
                </a:cubicBezTo>
                <a:cubicBezTo>
                  <a:pt x="8270511" y="8327239"/>
                  <a:pt x="8270269" y="8327633"/>
                  <a:pt x="8269966" y="8327997"/>
                </a:cubicBezTo>
                <a:cubicBezTo>
                  <a:pt x="8268330" y="8328511"/>
                  <a:pt x="8266696" y="8329057"/>
                  <a:pt x="8265121" y="8329693"/>
                </a:cubicBezTo>
                <a:cubicBezTo>
                  <a:pt x="8263122" y="8330511"/>
                  <a:pt x="8261396" y="8332025"/>
                  <a:pt x="8260064" y="8333813"/>
                </a:cubicBezTo>
                <a:cubicBezTo>
                  <a:pt x="8258519" y="8334145"/>
                  <a:pt x="8257095" y="8334691"/>
                  <a:pt x="8256066" y="8335661"/>
                </a:cubicBezTo>
                <a:cubicBezTo>
                  <a:pt x="8252523" y="8338901"/>
                  <a:pt x="8249524" y="8341991"/>
                  <a:pt x="8248162" y="8346747"/>
                </a:cubicBezTo>
                <a:cubicBezTo>
                  <a:pt x="8247526" y="8348866"/>
                  <a:pt x="8247314" y="8350441"/>
                  <a:pt x="8247435" y="8352744"/>
                </a:cubicBezTo>
                <a:cubicBezTo>
                  <a:pt x="8247557" y="8355622"/>
                  <a:pt x="8246042" y="8356439"/>
                  <a:pt x="8248465" y="8352713"/>
                </a:cubicBezTo>
                <a:cubicBezTo>
                  <a:pt x="8245013" y="8357984"/>
                  <a:pt x="8244861" y="8364860"/>
                  <a:pt x="8250100" y="8369161"/>
                </a:cubicBezTo>
                <a:cubicBezTo>
                  <a:pt x="8251948" y="8370675"/>
                  <a:pt x="8254491" y="8371281"/>
                  <a:pt x="8257095" y="8371402"/>
                </a:cubicBezTo>
                <a:cubicBezTo>
                  <a:pt x="8259246" y="8373765"/>
                  <a:pt x="8262092" y="8375279"/>
                  <a:pt x="8265151" y="8375400"/>
                </a:cubicBezTo>
                <a:cubicBezTo>
                  <a:pt x="8266574" y="8376854"/>
                  <a:pt x="8268149" y="8378187"/>
                  <a:pt x="8269542" y="8379671"/>
                </a:cubicBezTo>
                <a:cubicBezTo>
                  <a:pt x="8275114" y="8385487"/>
                  <a:pt x="8283260" y="8382004"/>
                  <a:pt x="8286804" y="8376067"/>
                </a:cubicBezTo>
                <a:cubicBezTo>
                  <a:pt x="8288590" y="8373614"/>
                  <a:pt x="8289347" y="8370463"/>
                  <a:pt x="8288348" y="8367040"/>
                </a:cubicBezTo>
                <a:cubicBezTo>
                  <a:pt x="8288317" y="8366737"/>
                  <a:pt x="8288288" y="8366435"/>
                  <a:pt x="8288257" y="8366132"/>
                </a:cubicBezTo>
                <a:cubicBezTo>
                  <a:pt x="8296888" y="8370675"/>
                  <a:pt x="8310061" y="8363133"/>
                  <a:pt x="8304943" y="8352138"/>
                </a:cubicBezTo>
                <a:close/>
                <a:moveTo>
                  <a:pt x="8330139" y="8295829"/>
                </a:moveTo>
                <a:cubicBezTo>
                  <a:pt x="8328353" y="8290922"/>
                  <a:pt x="8324506" y="8289195"/>
                  <a:pt x="8319964" y="8287650"/>
                </a:cubicBezTo>
                <a:cubicBezTo>
                  <a:pt x="8323537" y="8288862"/>
                  <a:pt x="8319630" y="8287439"/>
                  <a:pt x="8318934" y="8287105"/>
                </a:cubicBezTo>
                <a:cubicBezTo>
                  <a:pt x="8318026" y="8286711"/>
                  <a:pt x="8317177" y="8286196"/>
                  <a:pt x="8316299" y="8285803"/>
                </a:cubicBezTo>
                <a:cubicBezTo>
                  <a:pt x="8316148" y="8285712"/>
                  <a:pt x="8316088" y="8285681"/>
                  <a:pt x="8315966" y="8285621"/>
                </a:cubicBezTo>
                <a:cubicBezTo>
                  <a:pt x="8315724" y="8285439"/>
                  <a:pt x="8315451" y="8285228"/>
                  <a:pt x="8315209" y="8285015"/>
                </a:cubicBezTo>
                <a:cubicBezTo>
                  <a:pt x="8312817" y="8279411"/>
                  <a:pt x="8305852" y="8276564"/>
                  <a:pt x="8300188" y="8278594"/>
                </a:cubicBezTo>
                <a:cubicBezTo>
                  <a:pt x="8293769" y="8280896"/>
                  <a:pt x="8290922" y="8287863"/>
                  <a:pt x="8292860" y="8294133"/>
                </a:cubicBezTo>
                <a:cubicBezTo>
                  <a:pt x="8293072" y="8294799"/>
                  <a:pt x="8293436" y="8295344"/>
                  <a:pt x="8293708" y="8295950"/>
                </a:cubicBezTo>
                <a:cubicBezTo>
                  <a:pt x="8290649" y="8298252"/>
                  <a:pt x="8288621" y="8301948"/>
                  <a:pt x="8288651" y="8305673"/>
                </a:cubicBezTo>
                <a:cubicBezTo>
                  <a:pt x="8288288" y="8304825"/>
                  <a:pt x="8287561" y="8304189"/>
                  <a:pt x="8286925" y="8303462"/>
                </a:cubicBezTo>
                <a:cubicBezTo>
                  <a:pt x="8286925" y="8303310"/>
                  <a:pt x="8287015" y="8303159"/>
                  <a:pt x="8286985" y="8302977"/>
                </a:cubicBezTo>
                <a:cubicBezTo>
                  <a:pt x="8286107" y="8296859"/>
                  <a:pt x="8283775" y="8291012"/>
                  <a:pt x="8277991" y="8287954"/>
                </a:cubicBezTo>
                <a:cubicBezTo>
                  <a:pt x="8272903" y="8285258"/>
                  <a:pt x="8267543" y="8285530"/>
                  <a:pt x="8262123" y="8286772"/>
                </a:cubicBezTo>
                <a:cubicBezTo>
                  <a:pt x="8262244" y="8286409"/>
                  <a:pt x="8262455" y="8286075"/>
                  <a:pt x="8262547" y="8285712"/>
                </a:cubicBezTo>
                <a:cubicBezTo>
                  <a:pt x="8262820" y="8284592"/>
                  <a:pt x="8262941" y="8283501"/>
                  <a:pt x="8263031" y="8282410"/>
                </a:cubicBezTo>
                <a:lnTo>
                  <a:pt x="8264394" y="8279139"/>
                </a:lnTo>
                <a:cubicBezTo>
                  <a:pt x="8266938" y="8273081"/>
                  <a:pt x="8262820" y="8265751"/>
                  <a:pt x="8256884" y="8263691"/>
                </a:cubicBezTo>
                <a:cubicBezTo>
                  <a:pt x="8256399" y="8263540"/>
                  <a:pt x="8255945" y="8263479"/>
                  <a:pt x="8255460" y="8263358"/>
                </a:cubicBezTo>
                <a:cubicBezTo>
                  <a:pt x="8254279" y="8262026"/>
                  <a:pt x="8253068" y="8260722"/>
                  <a:pt x="8251766" y="8259511"/>
                </a:cubicBezTo>
                <a:cubicBezTo>
                  <a:pt x="8250131" y="8257967"/>
                  <a:pt x="8247951" y="8256997"/>
                  <a:pt x="8245679" y="8256482"/>
                </a:cubicBezTo>
                <a:cubicBezTo>
                  <a:pt x="8244710" y="8255180"/>
                  <a:pt x="8243559" y="8254059"/>
                  <a:pt x="8242226" y="8253514"/>
                </a:cubicBezTo>
                <a:cubicBezTo>
                  <a:pt x="8237593" y="8251576"/>
                  <a:pt x="8233414" y="8250061"/>
                  <a:pt x="8228327" y="8250818"/>
                </a:cubicBezTo>
                <a:cubicBezTo>
                  <a:pt x="8226086" y="8251151"/>
                  <a:pt x="8224541" y="8251636"/>
                  <a:pt x="8222452" y="8252696"/>
                </a:cubicBezTo>
                <a:cubicBezTo>
                  <a:pt x="8229417" y="8247335"/>
                  <a:pt x="8228751" y="8232977"/>
                  <a:pt x="8217243" y="8230372"/>
                </a:cubicBezTo>
                <a:cubicBezTo>
                  <a:pt x="8216001" y="8230100"/>
                  <a:pt x="8215002" y="8230251"/>
                  <a:pt x="8213912" y="8230311"/>
                </a:cubicBezTo>
                <a:cubicBezTo>
                  <a:pt x="8217455" y="8221557"/>
                  <a:pt x="8210581" y="8209412"/>
                  <a:pt x="8199618" y="8213894"/>
                </a:cubicBezTo>
                <a:cubicBezTo>
                  <a:pt x="8186052" y="8219467"/>
                  <a:pt x="8191926" y="8239974"/>
                  <a:pt x="8204706" y="8237460"/>
                </a:cubicBezTo>
                <a:cubicBezTo>
                  <a:pt x="8202828" y="8242972"/>
                  <a:pt x="8204585" y="8249757"/>
                  <a:pt x="8210460" y="8252908"/>
                </a:cubicBezTo>
                <a:lnTo>
                  <a:pt x="8199649" y="8252484"/>
                </a:lnTo>
                <a:cubicBezTo>
                  <a:pt x="8193561" y="8252241"/>
                  <a:pt x="8187354" y="8256967"/>
                  <a:pt x="8187233" y="8263388"/>
                </a:cubicBezTo>
                <a:cubicBezTo>
                  <a:pt x="8187112" y="8269598"/>
                  <a:pt x="8191593" y="8275535"/>
                  <a:pt x="8198134" y="8275807"/>
                </a:cubicBezTo>
                <a:lnTo>
                  <a:pt x="8209309" y="8276261"/>
                </a:lnTo>
                <a:cubicBezTo>
                  <a:pt x="8209279" y="8276595"/>
                  <a:pt x="8209158" y="8276867"/>
                  <a:pt x="8209127" y="8277200"/>
                </a:cubicBezTo>
                <a:cubicBezTo>
                  <a:pt x="8209006" y="8277776"/>
                  <a:pt x="8208885" y="8278322"/>
                  <a:pt x="8208733" y="8278867"/>
                </a:cubicBezTo>
                <a:cubicBezTo>
                  <a:pt x="8207885" y="8280957"/>
                  <a:pt x="8207310" y="8283198"/>
                  <a:pt x="8206462" y="8285288"/>
                </a:cubicBezTo>
                <a:cubicBezTo>
                  <a:pt x="8204009" y="8291467"/>
                  <a:pt x="8207825" y="8296496"/>
                  <a:pt x="8213034" y="8298767"/>
                </a:cubicBezTo>
                <a:cubicBezTo>
                  <a:pt x="8212670" y="8301766"/>
                  <a:pt x="8213276" y="8304704"/>
                  <a:pt x="8215033" y="8307127"/>
                </a:cubicBezTo>
                <a:cubicBezTo>
                  <a:pt x="8211399" y="8308218"/>
                  <a:pt x="8208279" y="8310823"/>
                  <a:pt x="8206734" y="8314548"/>
                </a:cubicBezTo>
                <a:cubicBezTo>
                  <a:pt x="8205766" y="8316880"/>
                  <a:pt x="8204766" y="8319243"/>
                  <a:pt x="8203797" y="8321575"/>
                </a:cubicBezTo>
                <a:cubicBezTo>
                  <a:pt x="8203676" y="8321878"/>
                  <a:pt x="8203736" y="8322212"/>
                  <a:pt x="8203646" y="8322545"/>
                </a:cubicBezTo>
                <a:cubicBezTo>
                  <a:pt x="8198952" y="8323363"/>
                  <a:pt x="8195742" y="8326997"/>
                  <a:pt x="8194561" y="8331237"/>
                </a:cubicBezTo>
                <a:cubicBezTo>
                  <a:pt x="8192956" y="8330693"/>
                  <a:pt x="8191320" y="8330541"/>
                  <a:pt x="8189624" y="8330632"/>
                </a:cubicBezTo>
                <a:cubicBezTo>
                  <a:pt x="8188201" y="8329512"/>
                  <a:pt x="8186566" y="8328572"/>
                  <a:pt x="8184598" y="8328118"/>
                </a:cubicBezTo>
                <a:lnTo>
                  <a:pt x="8174059" y="8325755"/>
                </a:lnTo>
                <a:cubicBezTo>
                  <a:pt x="8167851" y="8324362"/>
                  <a:pt x="8160764" y="8329087"/>
                  <a:pt x="8159856" y="8335448"/>
                </a:cubicBezTo>
                <a:cubicBezTo>
                  <a:pt x="8159554" y="8337478"/>
                  <a:pt x="8159796" y="8339447"/>
                  <a:pt x="8160341" y="8341234"/>
                </a:cubicBezTo>
                <a:cubicBezTo>
                  <a:pt x="8157524" y="8343445"/>
                  <a:pt x="8155193" y="8346292"/>
                  <a:pt x="8153587" y="8350018"/>
                </a:cubicBezTo>
                <a:cubicBezTo>
                  <a:pt x="8151104" y="8355833"/>
                  <a:pt x="8151710" y="8361740"/>
                  <a:pt x="8154133" y="8366889"/>
                </a:cubicBezTo>
                <a:cubicBezTo>
                  <a:pt x="8152982" y="8368222"/>
                  <a:pt x="8152104" y="8369827"/>
                  <a:pt x="8151680" y="8371675"/>
                </a:cubicBezTo>
                <a:lnTo>
                  <a:pt x="8150499" y="8376945"/>
                </a:lnTo>
                <a:cubicBezTo>
                  <a:pt x="8150166" y="8378399"/>
                  <a:pt x="8150166" y="8379914"/>
                  <a:pt x="8150378" y="8381367"/>
                </a:cubicBezTo>
                <a:cubicBezTo>
                  <a:pt x="8148622" y="8377218"/>
                  <a:pt x="8144139" y="8373917"/>
                  <a:pt x="8139930" y="8373553"/>
                </a:cubicBezTo>
                <a:cubicBezTo>
                  <a:pt x="8132693" y="8372917"/>
                  <a:pt x="8128210" y="8378157"/>
                  <a:pt x="8126757" y="8384609"/>
                </a:cubicBezTo>
                <a:lnTo>
                  <a:pt x="8125576" y="8389879"/>
                </a:lnTo>
                <a:cubicBezTo>
                  <a:pt x="8124122" y="8396300"/>
                  <a:pt x="8130694" y="8402510"/>
                  <a:pt x="8136629" y="8403055"/>
                </a:cubicBezTo>
                <a:cubicBezTo>
                  <a:pt x="8143867" y="8403691"/>
                  <a:pt x="8148349" y="8398451"/>
                  <a:pt x="8149802" y="8391999"/>
                </a:cubicBezTo>
                <a:lnTo>
                  <a:pt x="8150983" y="8386729"/>
                </a:lnTo>
                <a:cubicBezTo>
                  <a:pt x="8151165" y="8385941"/>
                  <a:pt x="8151226" y="8385124"/>
                  <a:pt x="8151165" y="8384336"/>
                </a:cubicBezTo>
                <a:cubicBezTo>
                  <a:pt x="8152558" y="8387910"/>
                  <a:pt x="8155465" y="8390879"/>
                  <a:pt x="8159402" y="8391666"/>
                </a:cubicBezTo>
                <a:cubicBezTo>
                  <a:pt x="8165519" y="8392877"/>
                  <a:pt x="8172061" y="8389636"/>
                  <a:pt x="8173877" y="8383457"/>
                </a:cubicBezTo>
                <a:cubicBezTo>
                  <a:pt x="8174968" y="8383609"/>
                  <a:pt x="8176088" y="8383609"/>
                  <a:pt x="8177239" y="8383457"/>
                </a:cubicBezTo>
                <a:cubicBezTo>
                  <a:pt x="8175270" y="8389122"/>
                  <a:pt x="8176996" y="8395513"/>
                  <a:pt x="8184507" y="8397239"/>
                </a:cubicBezTo>
                <a:cubicBezTo>
                  <a:pt x="8195530" y="8399723"/>
                  <a:pt x="8202949" y="8388183"/>
                  <a:pt x="8200224" y="8380459"/>
                </a:cubicBezTo>
                <a:cubicBezTo>
                  <a:pt x="8206734" y="8378551"/>
                  <a:pt x="8213095" y="8375279"/>
                  <a:pt x="8215062" y="8369858"/>
                </a:cubicBezTo>
                <a:cubicBezTo>
                  <a:pt x="8215093" y="8369766"/>
                  <a:pt x="8215093" y="8369645"/>
                  <a:pt x="8215123" y="8369555"/>
                </a:cubicBezTo>
                <a:cubicBezTo>
                  <a:pt x="8221029" y="8370402"/>
                  <a:pt x="8227176" y="8367404"/>
                  <a:pt x="8227478" y="8359741"/>
                </a:cubicBezTo>
                <a:cubicBezTo>
                  <a:pt x="8227812" y="8351290"/>
                  <a:pt x="8220604" y="8346928"/>
                  <a:pt x="8214124" y="8347231"/>
                </a:cubicBezTo>
                <a:cubicBezTo>
                  <a:pt x="8213609" y="8346261"/>
                  <a:pt x="8213245" y="8345171"/>
                  <a:pt x="8212580" y="8344323"/>
                </a:cubicBezTo>
                <a:cubicBezTo>
                  <a:pt x="8214760" y="8342657"/>
                  <a:pt x="8216001" y="8340173"/>
                  <a:pt x="8216728" y="8337507"/>
                </a:cubicBezTo>
                <a:cubicBezTo>
                  <a:pt x="8221059" y="8336871"/>
                  <a:pt x="8224874" y="8333934"/>
                  <a:pt x="8226661" y="8329633"/>
                </a:cubicBezTo>
                <a:lnTo>
                  <a:pt x="8229598" y="8322575"/>
                </a:lnTo>
                <a:cubicBezTo>
                  <a:pt x="8231173" y="8318789"/>
                  <a:pt x="8230023" y="8314609"/>
                  <a:pt x="8227599" y="8311398"/>
                </a:cubicBezTo>
                <a:cubicBezTo>
                  <a:pt x="8229659" y="8310823"/>
                  <a:pt x="8231325" y="8309641"/>
                  <a:pt x="8232687" y="8308157"/>
                </a:cubicBezTo>
                <a:cubicBezTo>
                  <a:pt x="8237018" y="8311519"/>
                  <a:pt x="8243075" y="8312216"/>
                  <a:pt x="8247708" y="8306794"/>
                </a:cubicBezTo>
                <a:cubicBezTo>
                  <a:pt x="8249616" y="8304553"/>
                  <a:pt x="8251706" y="8302311"/>
                  <a:pt x="8253765" y="8299979"/>
                </a:cubicBezTo>
                <a:cubicBezTo>
                  <a:pt x="8253855" y="8300494"/>
                  <a:pt x="8253765" y="8301008"/>
                  <a:pt x="8253916" y="8301493"/>
                </a:cubicBezTo>
                <a:cubicBezTo>
                  <a:pt x="8255612" y="8306733"/>
                  <a:pt x="8260306" y="8309338"/>
                  <a:pt x="8265363" y="8309308"/>
                </a:cubicBezTo>
                <a:cubicBezTo>
                  <a:pt x="8265453" y="8309459"/>
                  <a:pt x="8265636" y="8309551"/>
                  <a:pt x="8265726" y="8309701"/>
                </a:cubicBezTo>
                <a:cubicBezTo>
                  <a:pt x="8264030" y="8315275"/>
                  <a:pt x="8265847" y="8321394"/>
                  <a:pt x="8273176" y="8323059"/>
                </a:cubicBezTo>
                <a:cubicBezTo>
                  <a:pt x="8282807" y="8325210"/>
                  <a:pt x="8289620" y="8316668"/>
                  <a:pt x="8289317" y="8309278"/>
                </a:cubicBezTo>
                <a:cubicBezTo>
                  <a:pt x="8291073" y="8314578"/>
                  <a:pt x="8295677" y="8317971"/>
                  <a:pt x="8301582" y="8317910"/>
                </a:cubicBezTo>
                <a:cubicBezTo>
                  <a:pt x="8309213" y="8317819"/>
                  <a:pt x="8318328" y="8316699"/>
                  <a:pt x="8323991" y="8311034"/>
                </a:cubicBezTo>
                <a:cubicBezTo>
                  <a:pt x="8324869" y="8310489"/>
                  <a:pt x="8325718" y="8309914"/>
                  <a:pt x="8326475" y="8309217"/>
                </a:cubicBezTo>
                <a:cubicBezTo>
                  <a:pt x="8330381" y="8305915"/>
                  <a:pt x="8331925" y="8300736"/>
                  <a:pt x="8330139" y="8295829"/>
                </a:cubicBezTo>
                <a:close/>
                <a:moveTo>
                  <a:pt x="3410085" y="3090503"/>
                </a:moveTo>
                <a:cubicBezTo>
                  <a:pt x="3614617" y="3171892"/>
                  <a:pt x="3859306" y="3095380"/>
                  <a:pt x="3972262" y="2901706"/>
                </a:cubicBezTo>
                <a:cubicBezTo>
                  <a:pt x="4082372" y="2712909"/>
                  <a:pt x="4025107" y="2478404"/>
                  <a:pt x="3841954" y="2361848"/>
                </a:cubicBezTo>
                <a:cubicBezTo>
                  <a:pt x="3725333" y="2287638"/>
                  <a:pt x="3557473" y="2275401"/>
                  <a:pt x="3434069" y="2343281"/>
                </a:cubicBezTo>
                <a:cubicBezTo>
                  <a:pt x="3384889" y="2344068"/>
                  <a:pt x="3334801" y="2350399"/>
                  <a:pt x="3280321" y="2359183"/>
                </a:cubicBezTo>
                <a:cubicBezTo>
                  <a:pt x="3171968" y="2376660"/>
                  <a:pt x="3078786" y="2512632"/>
                  <a:pt x="3086509" y="2619131"/>
                </a:cubicBezTo>
                <a:cubicBezTo>
                  <a:pt x="3101287" y="2822498"/>
                  <a:pt x="3215909" y="3013264"/>
                  <a:pt x="3410085" y="3090503"/>
                </a:cubicBezTo>
                <a:close/>
                <a:moveTo>
                  <a:pt x="8921539" y="2626794"/>
                </a:moveTo>
                <a:cubicBezTo>
                  <a:pt x="9012329" y="2506755"/>
                  <a:pt x="9020263" y="2366755"/>
                  <a:pt x="8912970" y="2250957"/>
                </a:cubicBezTo>
                <a:lnTo>
                  <a:pt x="8759676" y="2085543"/>
                </a:lnTo>
                <a:cubicBezTo>
                  <a:pt x="8742112" y="2034959"/>
                  <a:pt x="8699987" y="1985829"/>
                  <a:pt x="8654291" y="1962990"/>
                </a:cubicBezTo>
                <a:cubicBezTo>
                  <a:pt x="8618314" y="1944998"/>
                  <a:pt x="8588666" y="1940788"/>
                  <a:pt x="8552538" y="1935851"/>
                </a:cubicBezTo>
                <a:cubicBezTo>
                  <a:pt x="8541818" y="1934548"/>
                  <a:pt x="8524829" y="1932488"/>
                  <a:pt x="8499998" y="1929399"/>
                </a:cubicBezTo>
                <a:cubicBezTo>
                  <a:pt x="8474226" y="1928339"/>
                  <a:pt x="8449818" y="1932428"/>
                  <a:pt x="8426681" y="1941666"/>
                </a:cubicBezTo>
                <a:cubicBezTo>
                  <a:pt x="8396853" y="1950662"/>
                  <a:pt x="8350973" y="1968927"/>
                  <a:pt x="8329776" y="1981891"/>
                </a:cubicBezTo>
                <a:cubicBezTo>
                  <a:pt x="8095596" y="2124830"/>
                  <a:pt x="8078637" y="2476587"/>
                  <a:pt x="8268058" y="2659386"/>
                </a:cubicBezTo>
                <a:cubicBezTo>
                  <a:pt x="8439522" y="2824830"/>
                  <a:pt x="8772395" y="2823982"/>
                  <a:pt x="8921539" y="2626794"/>
                </a:cubicBezTo>
                <a:close/>
                <a:moveTo>
                  <a:pt x="3207944" y="10053220"/>
                </a:moveTo>
                <a:cubicBezTo>
                  <a:pt x="3215575" y="10054644"/>
                  <a:pt x="3223177" y="10056249"/>
                  <a:pt x="3230808" y="10057613"/>
                </a:cubicBezTo>
                <a:cubicBezTo>
                  <a:pt x="3233624" y="10058128"/>
                  <a:pt x="3236441" y="10058672"/>
                  <a:pt x="3239287" y="10059187"/>
                </a:cubicBezTo>
                <a:cubicBezTo>
                  <a:pt x="3228840" y="10057219"/>
                  <a:pt x="3218392" y="10055220"/>
                  <a:pt x="3207944" y="10053220"/>
                </a:cubicBezTo>
                <a:close/>
                <a:moveTo>
                  <a:pt x="3909182" y="10108439"/>
                </a:moveTo>
                <a:cubicBezTo>
                  <a:pt x="3909122" y="10108500"/>
                  <a:pt x="3909061" y="10108530"/>
                  <a:pt x="3909001" y="10108590"/>
                </a:cubicBezTo>
                <a:cubicBezTo>
                  <a:pt x="3908637" y="10108590"/>
                  <a:pt x="3908274" y="10108590"/>
                  <a:pt x="3907910" y="10108590"/>
                </a:cubicBezTo>
                <a:cubicBezTo>
                  <a:pt x="3907517" y="10104229"/>
                  <a:pt x="3905064" y="10100534"/>
                  <a:pt x="3901460" y="10098565"/>
                </a:cubicBezTo>
                <a:cubicBezTo>
                  <a:pt x="3900097" y="10095293"/>
                  <a:pt x="3897493" y="10092719"/>
                  <a:pt x="3893466" y="10091780"/>
                </a:cubicBezTo>
                <a:cubicBezTo>
                  <a:pt x="3887712" y="10090447"/>
                  <a:pt x="3879596" y="10094294"/>
                  <a:pt x="3878960" y="10100866"/>
                </a:cubicBezTo>
                <a:cubicBezTo>
                  <a:pt x="3878687" y="10103411"/>
                  <a:pt x="3878748" y="10105925"/>
                  <a:pt x="3879141" y="10108379"/>
                </a:cubicBezTo>
                <a:cubicBezTo>
                  <a:pt x="3863515" y="10108258"/>
                  <a:pt x="3847859" y="10108015"/>
                  <a:pt x="3832233" y="10107803"/>
                </a:cubicBezTo>
                <a:cubicBezTo>
                  <a:pt x="3824419" y="10107682"/>
                  <a:pt x="3816576" y="10107651"/>
                  <a:pt x="3808763" y="10107500"/>
                </a:cubicBezTo>
                <a:cubicBezTo>
                  <a:pt x="3804372" y="10103198"/>
                  <a:pt x="3796317" y="10102290"/>
                  <a:pt x="3791260" y="10107167"/>
                </a:cubicBezTo>
                <a:cubicBezTo>
                  <a:pt x="3761824" y="10106561"/>
                  <a:pt x="3732389" y="10105803"/>
                  <a:pt x="3702984" y="10104714"/>
                </a:cubicBezTo>
                <a:cubicBezTo>
                  <a:pt x="3696443" y="10104471"/>
                  <a:pt x="3689902" y="10104259"/>
                  <a:pt x="3683391" y="10103986"/>
                </a:cubicBezTo>
                <a:cubicBezTo>
                  <a:pt x="3673367" y="10103592"/>
                  <a:pt x="3663343" y="10103048"/>
                  <a:pt x="3653319" y="10102593"/>
                </a:cubicBezTo>
                <a:cubicBezTo>
                  <a:pt x="3655348" y="10099170"/>
                  <a:pt x="3655530" y="10095051"/>
                  <a:pt x="3653864" y="10090871"/>
                </a:cubicBezTo>
                <a:cubicBezTo>
                  <a:pt x="3652956" y="10088568"/>
                  <a:pt x="3652047" y="10086267"/>
                  <a:pt x="3651139" y="10083934"/>
                </a:cubicBezTo>
                <a:cubicBezTo>
                  <a:pt x="3648868" y="10078179"/>
                  <a:pt x="3640055" y="10076210"/>
                  <a:pt x="3635059" y="10079270"/>
                </a:cubicBezTo>
                <a:cubicBezTo>
                  <a:pt x="3629002" y="10082965"/>
                  <a:pt x="3627942" y="10089144"/>
                  <a:pt x="3630365" y="10095324"/>
                </a:cubicBezTo>
                <a:lnTo>
                  <a:pt x="3632848" y="10101623"/>
                </a:lnTo>
                <a:cubicBezTo>
                  <a:pt x="3630516" y="10101502"/>
                  <a:pt x="3628154" y="10101412"/>
                  <a:pt x="3625822" y="10101291"/>
                </a:cubicBezTo>
                <a:cubicBezTo>
                  <a:pt x="3624732" y="10101230"/>
                  <a:pt x="3623642" y="10101169"/>
                  <a:pt x="3622552" y="10101108"/>
                </a:cubicBezTo>
                <a:cubicBezTo>
                  <a:pt x="3619584" y="10093718"/>
                  <a:pt x="3606986" y="10091810"/>
                  <a:pt x="3601202" y="10099837"/>
                </a:cubicBezTo>
                <a:cubicBezTo>
                  <a:pt x="3598961" y="10099685"/>
                  <a:pt x="3596720" y="10099564"/>
                  <a:pt x="3594479" y="10099443"/>
                </a:cubicBezTo>
                <a:cubicBezTo>
                  <a:pt x="3568133" y="10097837"/>
                  <a:pt x="3541817" y="10095960"/>
                  <a:pt x="3515531" y="10093809"/>
                </a:cubicBezTo>
                <a:cubicBezTo>
                  <a:pt x="3499087" y="10092477"/>
                  <a:pt x="3482673" y="10091144"/>
                  <a:pt x="3466260" y="10089599"/>
                </a:cubicBezTo>
                <a:cubicBezTo>
                  <a:pt x="3452087" y="10088236"/>
                  <a:pt x="3437975" y="10086691"/>
                  <a:pt x="3423864" y="10085146"/>
                </a:cubicBezTo>
                <a:cubicBezTo>
                  <a:pt x="3407813" y="10083420"/>
                  <a:pt x="3391793" y="10081541"/>
                  <a:pt x="3375804" y="10079543"/>
                </a:cubicBezTo>
                <a:cubicBezTo>
                  <a:pt x="3362691" y="10077907"/>
                  <a:pt x="3349609" y="10076271"/>
                  <a:pt x="3336527" y="10074484"/>
                </a:cubicBezTo>
                <a:cubicBezTo>
                  <a:pt x="3311028" y="10070970"/>
                  <a:pt x="3285621" y="10067124"/>
                  <a:pt x="3260243" y="10062883"/>
                </a:cubicBezTo>
                <a:cubicBezTo>
                  <a:pt x="3257911" y="10062489"/>
                  <a:pt x="3255610" y="10062126"/>
                  <a:pt x="3253278" y="10061732"/>
                </a:cubicBezTo>
                <a:cubicBezTo>
                  <a:pt x="3252915" y="10060126"/>
                  <a:pt x="3252339" y="10058522"/>
                  <a:pt x="3250946" y="10056946"/>
                </a:cubicBezTo>
                <a:cubicBezTo>
                  <a:pt x="3244980" y="10050222"/>
                  <a:pt x="3235744" y="10051948"/>
                  <a:pt x="3230959" y="10056885"/>
                </a:cubicBezTo>
                <a:cubicBezTo>
                  <a:pt x="3231626" y="10054038"/>
                  <a:pt x="3230990" y="10050888"/>
                  <a:pt x="3228325" y="10047889"/>
                </a:cubicBezTo>
                <a:cubicBezTo>
                  <a:pt x="3220633" y="10039226"/>
                  <a:pt x="3207520" y="10044618"/>
                  <a:pt x="3205522" y="10052796"/>
                </a:cubicBezTo>
                <a:cubicBezTo>
                  <a:pt x="3192893" y="10050404"/>
                  <a:pt x="3180265" y="10048132"/>
                  <a:pt x="3167698" y="10045527"/>
                </a:cubicBezTo>
                <a:cubicBezTo>
                  <a:pt x="3156917" y="10043316"/>
                  <a:pt x="3146136" y="10040953"/>
                  <a:pt x="3135386" y="10038560"/>
                </a:cubicBezTo>
                <a:cubicBezTo>
                  <a:pt x="3114611" y="10033956"/>
                  <a:pt x="3093897" y="10029049"/>
                  <a:pt x="3073275" y="10023839"/>
                </a:cubicBezTo>
                <a:cubicBezTo>
                  <a:pt x="3065643" y="10021931"/>
                  <a:pt x="3058012" y="10020144"/>
                  <a:pt x="3050381" y="10018145"/>
                </a:cubicBezTo>
                <a:cubicBezTo>
                  <a:pt x="3050411" y="10013329"/>
                  <a:pt x="3047988" y="10008089"/>
                  <a:pt x="3043234" y="10006665"/>
                </a:cubicBezTo>
                <a:cubicBezTo>
                  <a:pt x="3037631" y="10004969"/>
                  <a:pt x="3031817" y="10004151"/>
                  <a:pt x="3026699" y="10007846"/>
                </a:cubicBezTo>
                <a:cubicBezTo>
                  <a:pt x="3025609" y="10008634"/>
                  <a:pt x="3024973" y="10009754"/>
                  <a:pt x="3024125" y="10010724"/>
                </a:cubicBezTo>
                <a:cubicBezTo>
                  <a:pt x="3004380" y="10005241"/>
                  <a:pt x="2984666" y="9999819"/>
                  <a:pt x="2965042" y="9993762"/>
                </a:cubicBezTo>
                <a:cubicBezTo>
                  <a:pt x="2956896" y="9991247"/>
                  <a:pt x="2948811" y="9988460"/>
                  <a:pt x="2940664" y="9985825"/>
                </a:cubicBezTo>
                <a:cubicBezTo>
                  <a:pt x="2919557" y="9978980"/>
                  <a:pt x="2898541" y="9971801"/>
                  <a:pt x="2877615" y="9964198"/>
                </a:cubicBezTo>
                <a:cubicBezTo>
                  <a:pt x="2873103" y="9962563"/>
                  <a:pt x="2868560" y="9960896"/>
                  <a:pt x="2864048" y="9959200"/>
                </a:cubicBezTo>
                <a:cubicBezTo>
                  <a:pt x="2863412" y="9957595"/>
                  <a:pt x="2862625" y="9956050"/>
                  <a:pt x="2861413" y="9954687"/>
                </a:cubicBezTo>
                <a:lnTo>
                  <a:pt x="2857810" y="9950598"/>
                </a:lnTo>
                <a:cubicBezTo>
                  <a:pt x="2853691" y="9945964"/>
                  <a:pt x="2845939" y="9946781"/>
                  <a:pt x="2841487" y="9950567"/>
                </a:cubicBezTo>
                <a:cubicBezTo>
                  <a:pt x="2839216" y="9949689"/>
                  <a:pt x="2836944" y="9948690"/>
                  <a:pt x="2834673" y="9947812"/>
                </a:cubicBezTo>
                <a:cubicBezTo>
                  <a:pt x="2835824" y="9944358"/>
                  <a:pt x="2835551" y="9940482"/>
                  <a:pt x="2832372" y="9936877"/>
                </a:cubicBezTo>
                <a:cubicBezTo>
                  <a:pt x="2826012" y="9929728"/>
                  <a:pt x="2816715" y="9932788"/>
                  <a:pt x="2812657" y="9938906"/>
                </a:cubicBezTo>
                <a:cubicBezTo>
                  <a:pt x="2798848" y="9933363"/>
                  <a:pt x="2784948" y="9928123"/>
                  <a:pt x="2771230" y="9922156"/>
                </a:cubicBezTo>
                <a:cubicBezTo>
                  <a:pt x="2769867" y="9921550"/>
                  <a:pt x="2768504" y="9921065"/>
                  <a:pt x="2767142" y="9920460"/>
                </a:cubicBezTo>
                <a:cubicBezTo>
                  <a:pt x="2759389" y="9917067"/>
                  <a:pt x="2751939" y="9913221"/>
                  <a:pt x="2744248" y="9909706"/>
                </a:cubicBezTo>
                <a:cubicBezTo>
                  <a:pt x="2744005" y="9907950"/>
                  <a:pt x="2743490" y="9906254"/>
                  <a:pt x="2742491" y="9904890"/>
                </a:cubicBezTo>
                <a:cubicBezTo>
                  <a:pt x="2740795" y="9902528"/>
                  <a:pt x="2738645" y="9901196"/>
                  <a:pt x="2736374" y="9900408"/>
                </a:cubicBezTo>
                <a:lnTo>
                  <a:pt x="2736495" y="9899984"/>
                </a:lnTo>
                <a:cubicBezTo>
                  <a:pt x="2738070" y="9893896"/>
                  <a:pt x="2734829" y="9886595"/>
                  <a:pt x="2728379" y="9884990"/>
                </a:cubicBezTo>
                <a:cubicBezTo>
                  <a:pt x="2722231" y="9883446"/>
                  <a:pt x="2715085" y="9886566"/>
                  <a:pt x="2713389" y="9893108"/>
                </a:cubicBezTo>
                <a:lnTo>
                  <a:pt x="2712904" y="9894986"/>
                </a:lnTo>
                <a:cubicBezTo>
                  <a:pt x="2707060" y="9892169"/>
                  <a:pt x="2701064" y="9889594"/>
                  <a:pt x="2695249" y="9886717"/>
                </a:cubicBezTo>
                <a:cubicBezTo>
                  <a:pt x="2695552" y="9880538"/>
                  <a:pt x="2691857" y="9875509"/>
                  <a:pt x="2685771" y="9873904"/>
                </a:cubicBezTo>
                <a:lnTo>
                  <a:pt x="2680592" y="9872541"/>
                </a:lnTo>
                <a:cubicBezTo>
                  <a:pt x="2677533" y="9871753"/>
                  <a:pt x="2674233" y="9872631"/>
                  <a:pt x="2671568" y="9874449"/>
                </a:cubicBezTo>
                <a:cubicBezTo>
                  <a:pt x="2664330" y="9870693"/>
                  <a:pt x="2657214" y="9866726"/>
                  <a:pt x="2650006" y="9862909"/>
                </a:cubicBezTo>
                <a:cubicBezTo>
                  <a:pt x="2643525" y="9859455"/>
                  <a:pt x="2637015" y="9856063"/>
                  <a:pt x="2630595" y="9852519"/>
                </a:cubicBezTo>
                <a:cubicBezTo>
                  <a:pt x="2628414" y="9851308"/>
                  <a:pt x="2626203" y="9850217"/>
                  <a:pt x="2624053" y="9849005"/>
                </a:cubicBezTo>
                <a:cubicBezTo>
                  <a:pt x="2625719" y="9849066"/>
                  <a:pt x="2627415" y="9848824"/>
                  <a:pt x="2629141" y="9848037"/>
                </a:cubicBezTo>
                <a:cubicBezTo>
                  <a:pt x="2630625" y="9847370"/>
                  <a:pt x="2631988" y="9846279"/>
                  <a:pt x="2633138" y="9844946"/>
                </a:cubicBezTo>
                <a:cubicBezTo>
                  <a:pt x="2634410" y="9846098"/>
                  <a:pt x="2635894" y="9846976"/>
                  <a:pt x="2637711" y="9847461"/>
                </a:cubicBezTo>
                <a:lnTo>
                  <a:pt x="2642890" y="9848794"/>
                </a:lnTo>
                <a:cubicBezTo>
                  <a:pt x="2648976" y="9850399"/>
                  <a:pt x="2656275" y="9847128"/>
                  <a:pt x="2657880" y="9840645"/>
                </a:cubicBezTo>
                <a:cubicBezTo>
                  <a:pt x="2659424" y="9834467"/>
                  <a:pt x="2656275" y="9827379"/>
                  <a:pt x="2649734" y="9825652"/>
                </a:cubicBezTo>
                <a:lnTo>
                  <a:pt x="2644555" y="9824289"/>
                </a:lnTo>
                <a:cubicBezTo>
                  <a:pt x="2640346" y="9823199"/>
                  <a:pt x="2635622" y="9824471"/>
                  <a:pt x="2632533" y="9827440"/>
                </a:cubicBezTo>
                <a:lnTo>
                  <a:pt x="2631412" y="9825531"/>
                </a:lnTo>
                <a:cubicBezTo>
                  <a:pt x="2628293" y="9820261"/>
                  <a:pt x="2622570" y="9817201"/>
                  <a:pt x="2616573" y="9819230"/>
                </a:cubicBezTo>
                <a:cubicBezTo>
                  <a:pt x="2617512" y="9816172"/>
                  <a:pt x="2617330" y="9812810"/>
                  <a:pt x="2615786" y="9809871"/>
                </a:cubicBezTo>
                <a:cubicBezTo>
                  <a:pt x="2612667" y="9803964"/>
                  <a:pt x="2605096" y="9801693"/>
                  <a:pt x="2599221" y="9804782"/>
                </a:cubicBezTo>
                <a:lnTo>
                  <a:pt x="2594376" y="9807297"/>
                </a:lnTo>
                <a:cubicBezTo>
                  <a:pt x="2588501" y="9810355"/>
                  <a:pt x="2586199" y="9818049"/>
                  <a:pt x="2589288" y="9823865"/>
                </a:cubicBezTo>
                <a:cubicBezTo>
                  <a:pt x="2592407" y="9829772"/>
                  <a:pt x="2599978" y="9832043"/>
                  <a:pt x="2605853" y="9828954"/>
                </a:cubicBezTo>
                <a:lnTo>
                  <a:pt x="2608942" y="9827348"/>
                </a:lnTo>
                <a:cubicBezTo>
                  <a:pt x="2608094" y="9830045"/>
                  <a:pt x="2607973" y="9832922"/>
                  <a:pt x="2609427" y="9835406"/>
                </a:cubicBezTo>
                <a:lnTo>
                  <a:pt x="2613242" y="9841948"/>
                </a:lnTo>
                <a:cubicBezTo>
                  <a:pt x="2613727" y="9842766"/>
                  <a:pt x="2614363" y="9843371"/>
                  <a:pt x="2614968" y="9844068"/>
                </a:cubicBezTo>
                <a:cubicBezTo>
                  <a:pt x="2601704" y="9836557"/>
                  <a:pt x="2588743" y="9828499"/>
                  <a:pt x="2575691" y="9820594"/>
                </a:cubicBezTo>
                <a:cubicBezTo>
                  <a:pt x="2575085" y="9820230"/>
                  <a:pt x="2574510" y="9819897"/>
                  <a:pt x="2573904" y="9819534"/>
                </a:cubicBezTo>
                <a:cubicBezTo>
                  <a:pt x="2573329" y="9814657"/>
                  <a:pt x="2569725" y="9810234"/>
                  <a:pt x="2564819" y="9809053"/>
                </a:cubicBezTo>
                <a:cubicBezTo>
                  <a:pt x="2562336" y="9808447"/>
                  <a:pt x="2559944" y="9808932"/>
                  <a:pt x="2557733" y="9809811"/>
                </a:cubicBezTo>
                <a:cubicBezTo>
                  <a:pt x="2552736" y="9806721"/>
                  <a:pt x="2547618" y="9803874"/>
                  <a:pt x="2542652" y="9800754"/>
                </a:cubicBezTo>
                <a:cubicBezTo>
                  <a:pt x="2542410" y="9799694"/>
                  <a:pt x="2542289" y="9798633"/>
                  <a:pt x="2541713" y="9797544"/>
                </a:cubicBezTo>
                <a:cubicBezTo>
                  <a:pt x="2540199" y="9794605"/>
                  <a:pt x="2538049" y="9793151"/>
                  <a:pt x="2535778" y="9792424"/>
                </a:cubicBezTo>
                <a:cubicBezTo>
                  <a:pt x="2537050" y="9791182"/>
                  <a:pt x="2538110" y="9789728"/>
                  <a:pt x="2538715" y="9787881"/>
                </a:cubicBezTo>
                <a:cubicBezTo>
                  <a:pt x="2539200" y="9786427"/>
                  <a:pt x="2539351" y="9784881"/>
                  <a:pt x="2539230" y="9783337"/>
                </a:cubicBezTo>
                <a:lnTo>
                  <a:pt x="2543561" y="9784700"/>
                </a:lnTo>
                <a:cubicBezTo>
                  <a:pt x="2549708" y="9786639"/>
                  <a:pt x="2557006" y="9780823"/>
                  <a:pt x="2557824" y="9774826"/>
                </a:cubicBezTo>
                <a:cubicBezTo>
                  <a:pt x="2558551" y="9769586"/>
                  <a:pt x="2556461" y="9765587"/>
                  <a:pt x="2552797" y="9762982"/>
                </a:cubicBezTo>
                <a:cubicBezTo>
                  <a:pt x="2553645" y="9762952"/>
                  <a:pt x="2554372" y="9763437"/>
                  <a:pt x="2555250" y="9763224"/>
                </a:cubicBezTo>
                <a:cubicBezTo>
                  <a:pt x="2559792" y="9762982"/>
                  <a:pt x="2564123" y="9760377"/>
                  <a:pt x="2565637" y="9754622"/>
                </a:cubicBezTo>
                <a:cubicBezTo>
                  <a:pt x="2567182" y="9748686"/>
                  <a:pt x="2564426" y="9744233"/>
                  <a:pt x="2560338" y="9741840"/>
                </a:cubicBezTo>
                <a:lnTo>
                  <a:pt x="2560156" y="9741507"/>
                </a:lnTo>
                <a:cubicBezTo>
                  <a:pt x="2566000" y="9739447"/>
                  <a:pt x="2570058" y="9733904"/>
                  <a:pt x="2566394" y="9726846"/>
                </a:cubicBezTo>
                <a:cubicBezTo>
                  <a:pt x="2559368" y="9713307"/>
                  <a:pt x="2537140" y="9721001"/>
                  <a:pt x="2543167" y="9734509"/>
                </a:cubicBezTo>
                <a:cubicBezTo>
                  <a:pt x="2537867" y="9737145"/>
                  <a:pt x="2534264" y="9744748"/>
                  <a:pt x="2537504" y="9750290"/>
                </a:cubicBezTo>
                <a:lnTo>
                  <a:pt x="2541320" y="9756833"/>
                </a:lnTo>
                <a:cubicBezTo>
                  <a:pt x="2541956" y="9757924"/>
                  <a:pt x="2543076" y="9758408"/>
                  <a:pt x="2543894" y="9759287"/>
                </a:cubicBezTo>
                <a:cubicBezTo>
                  <a:pt x="2542804" y="9758954"/>
                  <a:pt x="2541683" y="9758590"/>
                  <a:pt x="2540593" y="9758257"/>
                </a:cubicBezTo>
                <a:cubicBezTo>
                  <a:pt x="2534476" y="9756318"/>
                  <a:pt x="2527147" y="9762104"/>
                  <a:pt x="2526329" y="9768101"/>
                </a:cubicBezTo>
                <a:cubicBezTo>
                  <a:pt x="2526178" y="9769313"/>
                  <a:pt x="2526329" y="9770343"/>
                  <a:pt x="2526451" y="9771403"/>
                </a:cubicBezTo>
                <a:lnTo>
                  <a:pt x="2520697" y="9769919"/>
                </a:lnTo>
                <a:cubicBezTo>
                  <a:pt x="2514761" y="9768374"/>
                  <a:pt x="2508523" y="9770858"/>
                  <a:pt x="2506009" y="9776552"/>
                </a:cubicBezTo>
                <a:cubicBezTo>
                  <a:pt x="2496682" y="9770343"/>
                  <a:pt x="2487385" y="9764073"/>
                  <a:pt x="2478088" y="9757803"/>
                </a:cubicBezTo>
                <a:cubicBezTo>
                  <a:pt x="2473728" y="9754864"/>
                  <a:pt x="2469306" y="9752048"/>
                  <a:pt x="2465006" y="9749018"/>
                </a:cubicBezTo>
                <a:cubicBezTo>
                  <a:pt x="2463431" y="9745111"/>
                  <a:pt x="2459918" y="9741809"/>
                  <a:pt x="2455891" y="9741294"/>
                </a:cubicBezTo>
                <a:cubicBezTo>
                  <a:pt x="2455436" y="9741234"/>
                  <a:pt x="2455043" y="9741355"/>
                  <a:pt x="2454619" y="9741355"/>
                </a:cubicBezTo>
                <a:cubicBezTo>
                  <a:pt x="2453619" y="9740658"/>
                  <a:pt x="2452681" y="9739901"/>
                  <a:pt x="2451681" y="9739175"/>
                </a:cubicBezTo>
                <a:cubicBezTo>
                  <a:pt x="2442172" y="9732329"/>
                  <a:pt x="2432754" y="9725332"/>
                  <a:pt x="2423366" y="9718335"/>
                </a:cubicBezTo>
                <a:cubicBezTo>
                  <a:pt x="2419278" y="9715276"/>
                  <a:pt x="2415099" y="9712337"/>
                  <a:pt x="2411011" y="9709248"/>
                </a:cubicBezTo>
                <a:cubicBezTo>
                  <a:pt x="2412101" y="9705704"/>
                  <a:pt x="2411738" y="9701797"/>
                  <a:pt x="2409315" y="9698464"/>
                </a:cubicBezTo>
                <a:cubicBezTo>
                  <a:pt x="2409103" y="9698162"/>
                  <a:pt x="2409073" y="9698132"/>
                  <a:pt x="2408952" y="9697980"/>
                </a:cubicBezTo>
                <a:cubicBezTo>
                  <a:pt x="2408921" y="9697859"/>
                  <a:pt x="2408891" y="9697859"/>
                  <a:pt x="2408861" y="9697768"/>
                </a:cubicBezTo>
                <a:lnTo>
                  <a:pt x="2408861" y="9697768"/>
                </a:lnTo>
                <a:cubicBezTo>
                  <a:pt x="2408952" y="9697011"/>
                  <a:pt x="2409073" y="9696253"/>
                  <a:pt x="2409285" y="9695527"/>
                </a:cubicBezTo>
                <a:cubicBezTo>
                  <a:pt x="2410738" y="9689196"/>
                  <a:pt x="2404591" y="9682866"/>
                  <a:pt x="2398655" y="9682199"/>
                </a:cubicBezTo>
                <a:cubicBezTo>
                  <a:pt x="2392599" y="9681533"/>
                  <a:pt x="2388329" y="9685259"/>
                  <a:pt x="2386300" y="9690317"/>
                </a:cubicBezTo>
                <a:cubicBezTo>
                  <a:pt x="2374762" y="9681290"/>
                  <a:pt x="2363406" y="9672022"/>
                  <a:pt x="2352049" y="9662753"/>
                </a:cubicBezTo>
                <a:cubicBezTo>
                  <a:pt x="2350202" y="9661239"/>
                  <a:pt x="2348294" y="9659754"/>
                  <a:pt x="2346447" y="9658239"/>
                </a:cubicBezTo>
                <a:cubicBezTo>
                  <a:pt x="2347234" y="9657997"/>
                  <a:pt x="2348082" y="9657845"/>
                  <a:pt x="2348809" y="9657422"/>
                </a:cubicBezTo>
                <a:cubicBezTo>
                  <a:pt x="2352292" y="9662177"/>
                  <a:pt x="2358318" y="9664509"/>
                  <a:pt x="2364011" y="9661754"/>
                </a:cubicBezTo>
                <a:cubicBezTo>
                  <a:pt x="2369523" y="9659088"/>
                  <a:pt x="2372915" y="9651273"/>
                  <a:pt x="2369614" y="9645639"/>
                </a:cubicBezTo>
                <a:lnTo>
                  <a:pt x="2365768" y="9639096"/>
                </a:lnTo>
                <a:cubicBezTo>
                  <a:pt x="2362467" y="9633462"/>
                  <a:pt x="2355865" y="9630494"/>
                  <a:pt x="2349657" y="9633493"/>
                </a:cubicBezTo>
                <a:cubicBezTo>
                  <a:pt x="2348658" y="9633977"/>
                  <a:pt x="2347780" y="9634674"/>
                  <a:pt x="2346932" y="9635462"/>
                </a:cubicBezTo>
                <a:cubicBezTo>
                  <a:pt x="2346568" y="9635341"/>
                  <a:pt x="2346205" y="9635158"/>
                  <a:pt x="2345811" y="9635037"/>
                </a:cubicBezTo>
                <a:lnTo>
                  <a:pt x="2340633" y="9633704"/>
                </a:lnTo>
                <a:cubicBezTo>
                  <a:pt x="2334818" y="9632190"/>
                  <a:pt x="2328186" y="9636249"/>
                  <a:pt x="2326612" y="9642035"/>
                </a:cubicBezTo>
                <a:cubicBezTo>
                  <a:pt x="2319495" y="9636038"/>
                  <a:pt x="2312712" y="9629616"/>
                  <a:pt x="2305656" y="9623497"/>
                </a:cubicBezTo>
                <a:cubicBezTo>
                  <a:pt x="2301295" y="9619711"/>
                  <a:pt x="2297025" y="9615864"/>
                  <a:pt x="2292725" y="9612047"/>
                </a:cubicBezTo>
                <a:cubicBezTo>
                  <a:pt x="2293694" y="9612714"/>
                  <a:pt x="2294693" y="9613411"/>
                  <a:pt x="2295935" y="9613714"/>
                </a:cubicBezTo>
                <a:lnTo>
                  <a:pt x="2301113" y="9615076"/>
                </a:lnTo>
                <a:cubicBezTo>
                  <a:pt x="2307200" y="9616652"/>
                  <a:pt x="2314498" y="9613562"/>
                  <a:pt x="2316164" y="9607080"/>
                </a:cubicBezTo>
                <a:cubicBezTo>
                  <a:pt x="2317739" y="9600961"/>
                  <a:pt x="2314710" y="9593722"/>
                  <a:pt x="2308169" y="9592026"/>
                </a:cubicBezTo>
                <a:lnTo>
                  <a:pt x="2302991" y="9590663"/>
                </a:lnTo>
                <a:cubicBezTo>
                  <a:pt x="2296904" y="9589088"/>
                  <a:pt x="2289606" y="9592177"/>
                  <a:pt x="2287940" y="9598660"/>
                </a:cubicBezTo>
                <a:cubicBezTo>
                  <a:pt x="2286880" y="9602749"/>
                  <a:pt x="2288061" y="9607262"/>
                  <a:pt x="2290817" y="9610351"/>
                </a:cubicBezTo>
                <a:cubicBezTo>
                  <a:pt x="2284700" y="9604930"/>
                  <a:pt x="2278522" y="9599599"/>
                  <a:pt x="2272465" y="9594116"/>
                </a:cubicBezTo>
                <a:cubicBezTo>
                  <a:pt x="2266136" y="9588361"/>
                  <a:pt x="2259534" y="9582908"/>
                  <a:pt x="2253266" y="9577093"/>
                </a:cubicBezTo>
                <a:cubicBezTo>
                  <a:pt x="2256445" y="9575366"/>
                  <a:pt x="2258989" y="9572398"/>
                  <a:pt x="2259686" y="9568915"/>
                </a:cubicBezTo>
                <a:cubicBezTo>
                  <a:pt x="2261018" y="9562190"/>
                  <a:pt x="2256536" y="9556375"/>
                  <a:pt x="2250207" y="9554739"/>
                </a:cubicBezTo>
                <a:lnTo>
                  <a:pt x="2239850" y="9552043"/>
                </a:lnTo>
                <a:cubicBezTo>
                  <a:pt x="2236186" y="9551074"/>
                  <a:pt x="2232582" y="9552497"/>
                  <a:pt x="2229796" y="9554921"/>
                </a:cubicBezTo>
                <a:cubicBezTo>
                  <a:pt x="2217834" y="9543562"/>
                  <a:pt x="2205812" y="9532263"/>
                  <a:pt x="2194092" y="9520663"/>
                </a:cubicBezTo>
                <a:cubicBezTo>
                  <a:pt x="2196454" y="9514635"/>
                  <a:pt x="2194728" y="9507033"/>
                  <a:pt x="2186673" y="9504912"/>
                </a:cubicBezTo>
                <a:lnTo>
                  <a:pt x="2183463" y="9504094"/>
                </a:lnTo>
                <a:cubicBezTo>
                  <a:pt x="2181343" y="9503519"/>
                  <a:pt x="2179435" y="9503640"/>
                  <a:pt x="2177679" y="9504034"/>
                </a:cubicBezTo>
                <a:cubicBezTo>
                  <a:pt x="2155511" y="9481680"/>
                  <a:pt x="2133738" y="9458932"/>
                  <a:pt x="2112388" y="9435761"/>
                </a:cubicBezTo>
                <a:cubicBezTo>
                  <a:pt x="2115477" y="9433458"/>
                  <a:pt x="2118172" y="9431035"/>
                  <a:pt x="2119838" y="9427278"/>
                </a:cubicBezTo>
                <a:cubicBezTo>
                  <a:pt x="2120746" y="9425249"/>
                  <a:pt x="2121170" y="9423674"/>
                  <a:pt x="2121412" y="9421373"/>
                </a:cubicBezTo>
                <a:cubicBezTo>
                  <a:pt x="2122200" y="9430065"/>
                  <a:pt x="2134616" y="9437123"/>
                  <a:pt x="2142883" y="9428854"/>
                </a:cubicBezTo>
                <a:cubicBezTo>
                  <a:pt x="2143761" y="9427975"/>
                  <a:pt x="2144185" y="9427007"/>
                  <a:pt x="2144700" y="9426098"/>
                </a:cubicBezTo>
                <a:cubicBezTo>
                  <a:pt x="2150151" y="9433700"/>
                  <a:pt x="2163991" y="9434397"/>
                  <a:pt x="2166050" y="9422856"/>
                </a:cubicBezTo>
                <a:cubicBezTo>
                  <a:pt x="2168594" y="9408529"/>
                  <a:pt x="2148274" y="9402532"/>
                  <a:pt x="2143580" y="9414617"/>
                </a:cubicBezTo>
                <a:cubicBezTo>
                  <a:pt x="2139371" y="9409347"/>
                  <a:pt x="2130952" y="9406833"/>
                  <a:pt x="2124713" y="9413013"/>
                </a:cubicBezTo>
                <a:cubicBezTo>
                  <a:pt x="2124138" y="9413588"/>
                  <a:pt x="2123956" y="9414194"/>
                  <a:pt x="2123532" y="9414799"/>
                </a:cubicBezTo>
                <a:cubicBezTo>
                  <a:pt x="2124441" y="9411134"/>
                  <a:pt x="2123926" y="9407288"/>
                  <a:pt x="2120989" y="9404138"/>
                </a:cubicBezTo>
                <a:cubicBezTo>
                  <a:pt x="2118717" y="9401684"/>
                  <a:pt x="2114962" y="9400290"/>
                  <a:pt x="2111358" y="9400351"/>
                </a:cubicBezTo>
                <a:cubicBezTo>
                  <a:pt x="2110420" y="9399170"/>
                  <a:pt x="2109269" y="9398200"/>
                  <a:pt x="2107967" y="9397201"/>
                </a:cubicBezTo>
                <a:cubicBezTo>
                  <a:pt x="2107573" y="9396807"/>
                  <a:pt x="2107149" y="9396414"/>
                  <a:pt x="2106786" y="9395989"/>
                </a:cubicBezTo>
                <a:cubicBezTo>
                  <a:pt x="2105483" y="9394172"/>
                  <a:pt x="2103939" y="9392506"/>
                  <a:pt x="2102607" y="9390689"/>
                </a:cubicBezTo>
                <a:cubicBezTo>
                  <a:pt x="2098730" y="9385358"/>
                  <a:pt x="2092492" y="9385873"/>
                  <a:pt x="2087798" y="9389022"/>
                </a:cubicBezTo>
                <a:cubicBezTo>
                  <a:pt x="2083558" y="9385539"/>
                  <a:pt x="2077411" y="9384509"/>
                  <a:pt x="2072384" y="9389538"/>
                </a:cubicBezTo>
                <a:cubicBezTo>
                  <a:pt x="2071990" y="9389932"/>
                  <a:pt x="2071960" y="9390386"/>
                  <a:pt x="2071657" y="9390810"/>
                </a:cubicBezTo>
                <a:cubicBezTo>
                  <a:pt x="2043494" y="9358854"/>
                  <a:pt x="2016178" y="9326231"/>
                  <a:pt x="1989499" y="9293094"/>
                </a:cubicBezTo>
                <a:cubicBezTo>
                  <a:pt x="1995313" y="9294669"/>
                  <a:pt x="2001975" y="9289006"/>
                  <a:pt x="2002551" y="9283341"/>
                </a:cubicBezTo>
                <a:cubicBezTo>
                  <a:pt x="2003247" y="9276435"/>
                  <a:pt x="1999038" y="9271982"/>
                  <a:pt x="1992769" y="9270225"/>
                </a:cubicBezTo>
                <a:cubicBezTo>
                  <a:pt x="1990438" y="9269589"/>
                  <a:pt x="1988106" y="9268953"/>
                  <a:pt x="1985774" y="9268287"/>
                </a:cubicBezTo>
                <a:cubicBezTo>
                  <a:pt x="1981322" y="9267045"/>
                  <a:pt x="1976416" y="9270104"/>
                  <a:pt x="1974054" y="9274133"/>
                </a:cubicBezTo>
                <a:cubicBezTo>
                  <a:pt x="1965787" y="9263713"/>
                  <a:pt x="1957762" y="9253111"/>
                  <a:pt x="1949646" y="9242601"/>
                </a:cubicBezTo>
                <a:cubicBezTo>
                  <a:pt x="1950040" y="9239814"/>
                  <a:pt x="1949495" y="9236846"/>
                  <a:pt x="1948011" y="9234211"/>
                </a:cubicBezTo>
                <a:lnTo>
                  <a:pt x="1945497" y="9229758"/>
                </a:lnTo>
                <a:cubicBezTo>
                  <a:pt x="1943620" y="9226426"/>
                  <a:pt x="1939864" y="9224972"/>
                  <a:pt x="1936109" y="9224942"/>
                </a:cubicBezTo>
                <a:cubicBezTo>
                  <a:pt x="1897831" y="9174600"/>
                  <a:pt x="1861007" y="9123380"/>
                  <a:pt x="1825848" y="9071463"/>
                </a:cubicBezTo>
                <a:cubicBezTo>
                  <a:pt x="1829300" y="9073281"/>
                  <a:pt x="1833147" y="9074401"/>
                  <a:pt x="1837386" y="9074068"/>
                </a:cubicBezTo>
                <a:cubicBezTo>
                  <a:pt x="1843382" y="9073644"/>
                  <a:pt x="1849408" y="9069615"/>
                  <a:pt x="1849318" y="9062921"/>
                </a:cubicBezTo>
                <a:cubicBezTo>
                  <a:pt x="1849257" y="9057196"/>
                  <a:pt x="1844624" y="9050502"/>
                  <a:pt x="1838174" y="9050957"/>
                </a:cubicBezTo>
                <a:cubicBezTo>
                  <a:pt x="1837447" y="9051017"/>
                  <a:pt x="1836780" y="9050987"/>
                  <a:pt x="1836084" y="9050957"/>
                </a:cubicBezTo>
                <a:cubicBezTo>
                  <a:pt x="1836054" y="9050926"/>
                  <a:pt x="1836054" y="9050926"/>
                  <a:pt x="1836023" y="9050896"/>
                </a:cubicBezTo>
                <a:cubicBezTo>
                  <a:pt x="1835993" y="9050836"/>
                  <a:pt x="1835932" y="9050805"/>
                  <a:pt x="1835872" y="9050744"/>
                </a:cubicBezTo>
                <a:cubicBezTo>
                  <a:pt x="1835842" y="9050654"/>
                  <a:pt x="1835660" y="9050350"/>
                  <a:pt x="1835357" y="9049836"/>
                </a:cubicBezTo>
                <a:cubicBezTo>
                  <a:pt x="1832268" y="9044414"/>
                  <a:pt x="1825273" y="9042142"/>
                  <a:pt x="1819701" y="9045171"/>
                </a:cubicBezTo>
                <a:cubicBezTo>
                  <a:pt x="1816521" y="9046898"/>
                  <a:pt x="1814643" y="9050169"/>
                  <a:pt x="1814068" y="9053622"/>
                </a:cubicBezTo>
                <a:cubicBezTo>
                  <a:pt x="1805498" y="9040810"/>
                  <a:pt x="1797049" y="9027967"/>
                  <a:pt x="1788660" y="9015123"/>
                </a:cubicBezTo>
                <a:cubicBezTo>
                  <a:pt x="1782785" y="9006158"/>
                  <a:pt x="1776668" y="8997222"/>
                  <a:pt x="1770914" y="8988226"/>
                </a:cubicBezTo>
                <a:lnTo>
                  <a:pt x="1770914" y="8988226"/>
                </a:lnTo>
                <a:cubicBezTo>
                  <a:pt x="1755198" y="8963601"/>
                  <a:pt x="1739965" y="8938672"/>
                  <a:pt x="1725066" y="8913561"/>
                </a:cubicBezTo>
                <a:cubicBezTo>
                  <a:pt x="1722552" y="8909321"/>
                  <a:pt x="1720160" y="8904990"/>
                  <a:pt x="1717646" y="8900749"/>
                </a:cubicBezTo>
                <a:cubicBezTo>
                  <a:pt x="1620861" y="8735790"/>
                  <a:pt x="1538339" y="8562562"/>
                  <a:pt x="1436315" y="8400783"/>
                </a:cubicBezTo>
                <a:lnTo>
                  <a:pt x="1436194" y="8400601"/>
                </a:lnTo>
                <a:cubicBezTo>
                  <a:pt x="1507057" y="8254695"/>
                  <a:pt x="1577374" y="8110363"/>
                  <a:pt x="1704231" y="7999684"/>
                </a:cubicBezTo>
                <a:cubicBezTo>
                  <a:pt x="1944225" y="7790260"/>
                  <a:pt x="2287667" y="7787140"/>
                  <a:pt x="2590530" y="7790653"/>
                </a:cubicBezTo>
                <a:cubicBezTo>
                  <a:pt x="2895845" y="7794197"/>
                  <a:pt x="3209640" y="7829485"/>
                  <a:pt x="3505689" y="7905574"/>
                </a:cubicBezTo>
                <a:cubicBezTo>
                  <a:pt x="3744078" y="7966850"/>
                  <a:pt x="3991825" y="8069381"/>
                  <a:pt x="4166166" y="8249121"/>
                </a:cubicBezTo>
                <a:cubicBezTo>
                  <a:pt x="4377088" y="8466604"/>
                  <a:pt x="4468847" y="8770896"/>
                  <a:pt x="4442319" y="9070645"/>
                </a:cubicBezTo>
                <a:cubicBezTo>
                  <a:pt x="4414125" y="9389295"/>
                  <a:pt x="4283725" y="9688621"/>
                  <a:pt x="4082190" y="9930364"/>
                </a:cubicBezTo>
                <a:cubicBezTo>
                  <a:pt x="4078980" y="9931909"/>
                  <a:pt x="4076467" y="9934544"/>
                  <a:pt x="4075922" y="9937998"/>
                </a:cubicBezTo>
                <a:cubicBezTo>
                  <a:pt x="4068260" y="9947084"/>
                  <a:pt x="4060447" y="9956020"/>
                  <a:pt x="4052604" y="9964925"/>
                </a:cubicBezTo>
                <a:cubicBezTo>
                  <a:pt x="4051241" y="9964198"/>
                  <a:pt x="4049697" y="9963744"/>
                  <a:pt x="4048001" y="9963714"/>
                </a:cubicBezTo>
                <a:cubicBezTo>
                  <a:pt x="4041611" y="9963501"/>
                  <a:pt x="4035312" y="9968106"/>
                  <a:pt x="4035009" y="9974860"/>
                </a:cubicBezTo>
                <a:lnTo>
                  <a:pt x="4034888" y="9977920"/>
                </a:lnTo>
                <a:cubicBezTo>
                  <a:pt x="4033828" y="9975073"/>
                  <a:pt x="4031890" y="9972468"/>
                  <a:pt x="4029437" y="9971104"/>
                </a:cubicBezTo>
                <a:cubicBezTo>
                  <a:pt x="4023199" y="9967621"/>
                  <a:pt x="4016779" y="9970407"/>
                  <a:pt x="4012963" y="9975739"/>
                </a:cubicBezTo>
                <a:cubicBezTo>
                  <a:pt x="4008572" y="9981858"/>
                  <a:pt x="4007876" y="9989430"/>
                  <a:pt x="4009571" y="9996609"/>
                </a:cubicBezTo>
                <a:cubicBezTo>
                  <a:pt x="4010449" y="10000274"/>
                  <a:pt x="4013417" y="10003060"/>
                  <a:pt x="4016930" y="10004514"/>
                </a:cubicBezTo>
                <a:cubicBezTo>
                  <a:pt x="3982619" y="10040650"/>
                  <a:pt x="3946703" y="10075392"/>
                  <a:pt x="3909182" y="10108439"/>
                </a:cubicBezTo>
                <a:close/>
                <a:moveTo>
                  <a:pt x="1824152" y="8991710"/>
                </a:moveTo>
                <a:cubicBezTo>
                  <a:pt x="1823910" y="8991679"/>
                  <a:pt x="1823698" y="8991618"/>
                  <a:pt x="1823456" y="8991558"/>
                </a:cubicBezTo>
                <a:cubicBezTo>
                  <a:pt x="1821275" y="8989044"/>
                  <a:pt x="1818247" y="8987348"/>
                  <a:pt x="1814734" y="8987772"/>
                </a:cubicBezTo>
                <a:cubicBezTo>
                  <a:pt x="1810222" y="8988378"/>
                  <a:pt x="1806073" y="8989317"/>
                  <a:pt x="1803287" y="8993285"/>
                </a:cubicBezTo>
                <a:cubicBezTo>
                  <a:pt x="1799441" y="8998707"/>
                  <a:pt x="1800804" y="9005946"/>
                  <a:pt x="1806104" y="9009793"/>
                </a:cubicBezTo>
                <a:cubicBezTo>
                  <a:pt x="1809738" y="9012428"/>
                  <a:pt x="1814371" y="9013155"/>
                  <a:pt x="1818671" y="9014155"/>
                </a:cubicBezTo>
                <a:cubicBezTo>
                  <a:pt x="1824546" y="9015488"/>
                  <a:pt x="1831420" y="9011823"/>
                  <a:pt x="1832632" y="9005643"/>
                </a:cubicBezTo>
                <a:cubicBezTo>
                  <a:pt x="1833843" y="8999615"/>
                  <a:pt x="1830481" y="8993164"/>
                  <a:pt x="1824152" y="8991710"/>
                </a:cubicBezTo>
                <a:close/>
                <a:moveTo>
                  <a:pt x="1882417" y="9123320"/>
                </a:moveTo>
                <a:cubicBezTo>
                  <a:pt x="1889715" y="9136223"/>
                  <a:pt x="1910459" y="9126015"/>
                  <a:pt x="1903131" y="9113051"/>
                </a:cubicBezTo>
                <a:cubicBezTo>
                  <a:pt x="1895833" y="9100148"/>
                  <a:pt x="1875089" y="9110325"/>
                  <a:pt x="1882417" y="9123320"/>
                </a:cubicBezTo>
                <a:close/>
                <a:moveTo>
                  <a:pt x="1912610" y="9140494"/>
                </a:moveTo>
                <a:cubicBezTo>
                  <a:pt x="1908885" y="9134314"/>
                  <a:pt x="1902495" y="9130892"/>
                  <a:pt x="1895560" y="9129680"/>
                </a:cubicBezTo>
                <a:cubicBezTo>
                  <a:pt x="1889594" y="9128651"/>
                  <a:pt x="1883083" y="9133436"/>
                  <a:pt x="1882508" y="9139524"/>
                </a:cubicBezTo>
                <a:cubicBezTo>
                  <a:pt x="1881872" y="9145886"/>
                  <a:pt x="1885960" y="9151520"/>
                  <a:pt x="1892320" y="9152579"/>
                </a:cubicBezTo>
                <a:cubicBezTo>
                  <a:pt x="1892653" y="9152640"/>
                  <a:pt x="1892683" y="9152640"/>
                  <a:pt x="1892895" y="9152671"/>
                </a:cubicBezTo>
                <a:cubicBezTo>
                  <a:pt x="1893016" y="9152731"/>
                  <a:pt x="1893016" y="9152731"/>
                  <a:pt x="1893107" y="9152761"/>
                </a:cubicBezTo>
                <a:cubicBezTo>
                  <a:pt x="1893107" y="9152761"/>
                  <a:pt x="1893107" y="9152761"/>
                  <a:pt x="1893107" y="9152761"/>
                </a:cubicBezTo>
                <a:cubicBezTo>
                  <a:pt x="1893561" y="9153337"/>
                  <a:pt x="1893955" y="9153942"/>
                  <a:pt x="1894319" y="9154578"/>
                </a:cubicBezTo>
                <a:cubicBezTo>
                  <a:pt x="1897559" y="9159940"/>
                  <a:pt x="1905978" y="9160182"/>
                  <a:pt x="1910520" y="9156668"/>
                </a:cubicBezTo>
                <a:cubicBezTo>
                  <a:pt x="1915941" y="9152519"/>
                  <a:pt x="1915880" y="9145855"/>
                  <a:pt x="1912610" y="9140494"/>
                </a:cubicBezTo>
                <a:close/>
                <a:moveTo>
                  <a:pt x="1955521" y="9195288"/>
                </a:moveTo>
                <a:lnTo>
                  <a:pt x="1953008" y="9190806"/>
                </a:lnTo>
                <a:cubicBezTo>
                  <a:pt x="1950040" y="9185565"/>
                  <a:pt x="1942923" y="9182688"/>
                  <a:pt x="1937412" y="9185898"/>
                </a:cubicBezTo>
                <a:cubicBezTo>
                  <a:pt x="1932142" y="9188958"/>
                  <a:pt x="1929326" y="9195864"/>
                  <a:pt x="1932506" y="9201498"/>
                </a:cubicBezTo>
                <a:lnTo>
                  <a:pt x="1935019" y="9205951"/>
                </a:lnTo>
                <a:cubicBezTo>
                  <a:pt x="1937987" y="9211191"/>
                  <a:pt x="1945104" y="9214068"/>
                  <a:pt x="1950615" y="9210857"/>
                </a:cubicBezTo>
                <a:cubicBezTo>
                  <a:pt x="1955884" y="9207828"/>
                  <a:pt x="1958701" y="9200922"/>
                  <a:pt x="1955521" y="9195288"/>
                </a:cubicBezTo>
                <a:close/>
                <a:moveTo>
                  <a:pt x="2008941" y="9237755"/>
                </a:moveTo>
                <a:cubicBezTo>
                  <a:pt x="2001733" y="9225003"/>
                  <a:pt x="1980232" y="9233544"/>
                  <a:pt x="1987530" y="9246478"/>
                </a:cubicBezTo>
                <a:cubicBezTo>
                  <a:pt x="1994768" y="9259260"/>
                  <a:pt x="2016269" y="9250719"/>
                  <a:pt x="2008941" y="9237755"/>
                </a:cubicBezTo>
                <a:close/>
                <a:moveTo>
                  <a:pt x="2025869" y="9278101"/>
                </a:moveTo>
                <a:cubicBezTo>
                  <a:pt x="2018540" y="9265167"/>
                  <a:pt x="1999916" y="9278858"/>
                  <a:pt x="2007154" y="9291671"/>
                </a:cubicBezTo>
                <a:cubicBezTo>
                  <a:pt x="2014482" y="9304635"/>
                  <a:pt x="2033137" y="9290944"/>
                  <a:pt x="2025869" y="9278101"/>
                </a:cubicBezTo>
                <a:close/>
                <a:moveTo>
                  <a:pt x="2058242" y="9314328"/>
                </a:moveTo>
                <a:cubicBezTo>
                  <a:pt x="2055092" y="9308846"/>
                  <a:pt x="2047915" y="9306998"/>
                  <a:pt x="2042464" y="9310087"/>
                </a:cubicBezTo>
                <a:lnTo>
                  <a:pt x="2037982" y="9312601"/>
                </a:lnTo>
                <a:cubicBezTo>
                  <a:pt x="2032562" y="9315691"/>
                  <a:pt x="2030654" y="9323021"/>
                  <a:pt x="2033743" y="9328382"/>
                </a:cubicBezTo>
                <a:cubicBezTo>
                  <a:pt x="2036892" y="9333865"/>
                  <a:pt x="2044099" y="9335713"/>
                  <a:pt x="2049520" y="9332622"/>
                </a:cubicBezTo>
                <a:lnTo>
                  <a:pt x="2054002" y="9330109"/>
                </a:lnTo>
                <a:cubicBezTo>
                  <a:pt x="2059423" y="9327049"/>
                  <a:pt x="2061330" y="9319689"/>
                  <a:pt x="2058242" y="9314328"/>
                </a:cubicBezTo>
                <a:close/>
                <a:moveTo>
                  <a:pt x="2091705" y="9319992"/>
                </a:moveTo>
                <a:cubicBezTo>
                  <a:pt x="2094430" y="9304726"/>
                  <a:pt x="2070294" y="9303817"/>
                  <a:pt x="2067629" y="9318871"/>
                </a:cubicBezTo>
                <a:cubicBezTo>
                  <a:pt x="2064904" y="9334137"/>
                  <a:pt x="2089040" y="9335046"/>
                  <a:pt x="2091705" y="9319992"/>
                </a:cubicBezTo>
                <a:close/>
                <a:moveTo>
                  <a:pt x="2094188" y="9250537"/>
                </a:moveTo>
                <a:cubicBezTo>
                  <a:pt x="2090614" y="9245873"/>
                  <a:pt x="2081923" y="9243722"/>
                  <a:pt x="2077259" y="9248356"/>
                </a:cubicBezTo>
                <a:lnTo>
                  <a:pt x="2073474" y="9252143"/>
                </a:lnTo>
                <a:cubicBezTo>
                  <a:pt x="2068871" y="9256747"/>
                  <a:pt x="2066963" y="9263440"/>
                  <a:pt x="2071294" y="9269074"/>
                </a:cubicBezTo>
                <a:cubicBezTo>
                  <a:pt x="2074867" y="9273709"/>
                  <a:pt x="2083589" y="9275890"/>
                  <a:pt x="2088222" y="9271256"/>
                </a:cubicBezTo>
                <a:lnTo>
                  <a:pt x="2092007" y="9267470"/>
                </a:lnTo>
                <a:cubicBezTo>
                  <a:pt x="2096610" y="9262865"/>
                  <a:pt x="2098518" y="9256171"/>
                  <a:pt x="2094188" y="9250537"/>
                </a:cubicBezTo>
                <a:close/>
                <a:moveTo>
                  <a:pt x="2783888" y="9758894"/>
                </a:moveTo>
                <a:cubicBezTo>
                  <a:pt x="2782162" y="9765648"/>
                  <a:pt x="2786432" y="9771797"/>
                  <a:pt x="2792761" y="9773795"/>
                </a:cubicBezTo>
                <a:cubicBezTo>
                  <a:pt x="2795214" y="9774553"/>
                  <a:pt x="2797667" y="9775341"/>
                  <a:pt x="2800120" y="9776129"/>
                </a:cubicBezTo>
                <a:cubicBezTo>
                  <a:pt x="2806419" y="9778127"/>
                  <a:pt x="2813445" y="9773432"/>
                  <a:pt x="2815019" y="9767283"/>
                </a:cubicBezTo>
                <a:cubicBezTo>
                  <a:pt x="2816745" y="9760529"/>
                  <a:pt x="2812476" y="9754380"/>
                  <a:pt x="2806146" y="9752380"/>
                </a:cubicBezTo>
                <a:lnTo>
                  <a:pt x="2798787" y="9750048"/>
                </a:lnTo>
                <a:cubicBezTo>
                  <a:pt x="2792489" y="9748050"/>
                  <a:pt x="2785463" y="9752745"/>
                  <a:pt x="2783888" y="9758894"/>
                </a:cubicBezTo>
                <a:close/>
                <a:moveTo>
                  <a:pt x="2815837" y="9826985"/>
                </a:moveTo>
                <a:cubicBezTo>
                  <a:pt x="2823105" y="9840979"/>
                  <a:pt x="2843122" y="9826773"/>
                  <a:pt x="2835945" y="9812960"/>
                </a:cubicBezTo>
                <a:cubicBezTo>
                  <a:pt x="2828677" y="9798967"/>
                  <a:pt x="2808660" y="9813173"/>
                  <a:pt x="2815837" y="9826985"/>
                </a:cubicBezTo>
                <a:close/>
                <a:moveTo>
                  <a:pt x="2757784" y="9657724"/>
                </a:moveTo>
                <a:cubicBezTo>
                  <a:pt x="2758602" y="9662359"/>
                  <a:pt x="2761539" y="9666267"/>
                  <a:pt x="2764053" y="9670114"/>
                </a:cubicBezTo>
                <a:cubicBezTo>
                  <a:pt x="2767475" y="9675384"/>
                  <a:pt x="2775288" y="9677656"/>
                  <a:pt x="2780678" y="9673900"/>
                </a:cubicBezTo>
                <a:cubicBezTo>
                  <a:pt x="2785978" y="9670204"/>
                  <a:pt x="2788128" y="9662935"/>
                  <a:pt x="2784463" y="9657270"/>
                </a:cubicBezTo>
                <a:cubicBezTo>
                  <a:pt x="2784312" y="9657088"/>
                  <a:pt x="2784191" y="9656877"/>
                  <a:pt x="2784070" y="9656665"/>
                </a:cubicBezTo>
                <a:cubicBezTo>
                  <a:pt x="2784282" y="9653212"/>
                  <a:pt x="2783222" y="9649729"/>
                  <a:pt x="2780285" y="9647517"/>
                </a:cubicBezTo>
                <a:cubicBezTo>
                  <a:pt x="2776469" y="9644700"/>
                  <a:pt x="2772683" y="9642398"/>
                  <a:pt x="2767687" y="9643337"/>
                </a:cubicBezTo>
                <a:cubicBezTo>
                  <a:pt x="2760843" y="9644579"/>
                  <a:pt x="2756603" y="9651000"/>
                  <a:pt x="2757784" y="9657724"/>
                </a:cubicBezTo>
                <a:close/>
                <a:moveTo>
                  <a:pt x="2708634" y="9713640"/>
                </a:moveTo>
                <a:cubicBezTo>
                  <a:pt x="2712904" y="9717547"/>
                  <a:pt x="2718537" y="9717457"/>
                  <a:pt x="2723110" y="9714821"/>
                </a:cubicBezTo>
                <a:cubicBezTo>
                  <a:pt x="2724352" y="9715549"/>
                  <a:pt x="2725744" y="9715699"/>
                  <a:pt x="2727107" y="9716003"/>
                </a:cubicBezTo>
                <a:cubicBezTo>
                  <a:pt x="2728167" y="9720728"/>
                  <a:pt x="2730559" y="9725060"/>
                  <a:pt x="2734587" y="9728452"/>
                </a:cubicBezTo>
                <a:cubicBezTo>
                  <a:pt x="2735223" y="9728967"/>
                  <a:pt x="2735980" y="9729300"/>
                  <a:pt x="2736677" y="9729724"/>
                </a:cubicBezTo>
                <a:cubicBezTo>
                  <a:pt x="2735526" y="9730965"/>
                  <a:pt x="2734405" y="9732208"/>
                  <a:pt x="2733346" y="9733541"/>
                </a:cubicBezTo>
                <a:cubicBezTo>
                  <a:pt x="2731953" y="9735328"/>
                  <a:pt x="2731165" y="9737600"/>
                  <a:pt x="2730862" y="9739932"/>
                </a:cubicBezTo>
                <a:cubicBezTo>
                  <a:pt x="2729651" y="9741022"/>
                  <a:pt x="2728621" y="9742264"/>
                  <a:pt x="2728167" y="9743688"/>
                </a:cubicBezTo>
                <a:cubicBezTo>
                  <a:pt x="2726623" y="9748504"/>
                  <a:pt x="2725502" y="9752866"/>
                  <a:pt x="2726713" y="9757893"/>
                </a:cubicBezTo>
                <a:cubicBezTo>
                  <a:pt x="2727258" y="9760135"/>
                  <a:pt x="2727864" y="9761680"/>
                  <a:pt x="2729166" y="9763739"/>
                </a:cubicBezTo>
                <a:cubicBezTo>
                  <a:pt x="2730771" y="9766284"/>
                  <a:pt x="2729802" y="9767829"/>
                  <a:pt x="2730075" y="9763164"/>
                </a:cubicBezTo>
                <a:cubicBezTo>
                  <a:pt x="2729681" y="9769767"/>
                  <a:pt x="2733103" y="9776129"/>
                  <a:pt x="2740129" y="9777279"/>
                </a:cubicBezTo>
                <a:cubicBezTo>
                  <a:pt x="2743490" y="9777854"/>
                  <a:pt x="2747397" y="9776643"/>
                  <a:pt x="2750244" y="9774341"/>
                </a:cubicBezTo>
                <a:cubicBezTo>
                  <a:pt x="2751728" y="9774704"/>
                  <a:pt x="2753242" y="9774796"/>
                  <a:pt x="2754937" y="9774796"/>
                </a:cubicBezTo>
                <a:cubicBezTo>
                  <a:pt x="2755513" y="9774856"/>
                  <a:pt x="2756088" y="9774947"/>
                  <a:pt x="2756633" y="9775038"/>
                </a:cubicBezTo>
                <a:cubicBezTo>
                  <a:pt x="2758814" y="9775674"/>
                  <a:pt x="2761085" y="9776098"/>
                  <a:pt x="2763296" y="9776734"/>
                </a:cubicBezTo>
                <a:cubicBezTo>
                  <a:pt x="2771411" y="9779127"/>
                  <a:pt x="2777014" y="9771705"/>
                  <a:pt x="2777165" y="9764497"/>
                </a:cubicBezTo>
                <a:cubicBezTo>
                  <a:pt x="2777529" y="9761316"/>
                  <a:pt x="2776560" y="9758045"/>
                  <a:pt x="2773864" y="9755440"/>
                </a:cubicBezTo>
                <a:cubicBezTo>
                  <a:pt x="2773683" y="9755167"/>
                  <a:pt x="2773501" y="9754925"/>
                  <a:pt x="2773319" y="9754653"/>
                </a:cubicBezTo>
                <a:cubicBezTo>
                  <a:pt x="2783555" y="9754320"/>
                  <a:pt x="2791610" y="9740628"/>
                  <a:pt x="2781223" y="9733238"/>
                </a:cubicBezTo>
                <a:cubicBezTo>
                  <a:pt x="2774349" y="9728361"/>
                  <a:pt x="2767354" y="9721606"/>
                  <a:pt x="2758662" y="9720304"/>
                </a:cubicBezTo>
                <a:cubicBezTo>
                  <a:pt x="2757511" y="9720122"/>
                  <a:pt x="2756391" y="9720092"/>
                  <a:pt x="2755301" y="9720122"/>
                </a:cubicBezTo>
                <a:lnTo>
                  <a:pt x="2755180" y="9720092"/>
                </a:lnTo>
                <a:cubicBezTo>
                  <a:pt x="2755361" y="9716942"/>
                  <a:pt x="2754423" y="9713822"/>
                  <a:pt x="2751879" y="9711701"/>
                </a:cubicBezTo>
                <a:cubicBezTo>
                  <a:pt x="2751304" y="9711217"/>
                  <a:pt x="2750819" y="9710702"/>
                  <a:pt x="2750304" y="9710187"/>
                </a:cubicBezTo>
                <a:cubicBezTo>
                  <a:pt x="2750304" y="9710126"/>
                  <a:pt x="2750304" y="9710126"/>
                  <a:pt x="2750304" y="9710066"/>
                </a:cubicBezTo>
                <a:cubicBezTo>
                  <a:pt x="2750304" y="9710005"/>
                  <a:pt x="2750304" y="9709915"/>
                  <a:pt x="2750304" y="9709854"/>
                </a:cubicBezTo>
                <a:cubicBezTo>
                  <a:pt x="2750334" y="9709763"/>
                  <a:pt x="2750425" y="9709429"/>
                  <a:pt x="2750577" y="9708793"/>
                </a:cubicBezTo>
                <a:cubicBezTo>
                  <a:pt x="2752212" y="9702494"/>
                  <a:pt x="2748608" y="9695708"/>
                  <a:pt x="2742249" y="9693921"/>
                </a:cubicBezTo>
                <a:cubicBezTo>
                  <a:pt x="2740008" y="9693285"/>
                  <a:pt x="2737736" y="9693588"/>
                  <a:pt x="2735556" y="9694255"/>
                </a:cubicBezTo>
                <a:cubicBezTo>
                  <a:pt x="2732164" y="9691135"/>
                  <a:pt x="2728349" y="9688681"/>
                  <a:pt x="2723382" y="9688832"/>
                </a:cubicBezTo>
                <a:cubicBezTo>
                  <a:pt x="2717114" y="9689014"/>
                  <a:pt x="2712238" y="9692194"/>
                  <a:pt x="2707817" y="9696374"/>
                </a:cubicBezTo>
                <a:cubicBezTo>
                  <a:pt x="2703062" y="9700858"/>
                  <a:pt x="2704031" y="9709429"/>
                  <a:pt x="2708634" y="9713640"/>
                </a:cubicBezTo>
                <a:close/>
                <a:moveTo>
                  <a:pt x="2732588" y="9798119"/>
                </a:moveTo>
                <a:cubicBezTo>
                  <a:pt x="2728682" y="9813081"/>
                  <a:pt x="2751636" y="9820503"/>
                  <a:pt x="2755543" y="9805479"/>
                </a:cubicBezTo>
                <a:cubicBezTo>
                  <a:pt x="2759450" y="9790516"/>
                  <a:pt x="2736495" y="9783064"/>
                  <a:pt x="2732588" y="9798119"/>
                </a:cubicBezTo>
                <a:close/>
                <a:moveTo>
                  <a:pt x="2586714" y="9464535"/>
                </a:moveTo>
                <a:cubicBezTo>
                  <a:pt x="2586654" y="9471017"/>
                  <a:pt x="2592105" y="9476682"/>
                  <a:pt x="2598646" y="9476712"/>
                </a:cubicBezTo>
                <a:lnTo>
                  <a:pt x="2600978" y="9476712"/>
                </a:lnTo>
                <a:cubicBezTo>
                  <a:pt x="2597949" y="9479014"/>
                  <a:pt x="2595739" y="9482588"/>
                  <a:pt x="2595587" y="9486072"/>
                </a:cubicBezTo>
                <a:cubicBezTo>
                  <a:pt x="2595284" y="9493281"/>
                  <a:pt x="2600675" y="9497491"/>
                  <a:pt x="2607125" y="9498642"/>
                </a:cubicBezTo>
                <a:lnTo>
                  <a:pt x="2612394" y="9499581"/>
                </a:lnTo>
                <a:cubicBezTo>
                  <a:pt x="2613212" y="9499733"/>
                  <a:pt x="2613999" y="9499733"/>
                  <a:pt x="2614756" y="9499641"/>
                </a:cubicBezTo>
                <a:cubicBezTo>
                  <a:pt x="2611274" y="9501186"/>
                  <a:pt x="2608458" y="9504185"/>
                  <a:pt x="2607882" y="9508153"/>
                </a:cubicBezTo>
                <a:cubicBezTo>
                  <a:pt x="2606943" y="9514271"/>
                  <a:pt x="2610456" y="9520602"/>
                  <a:pt x="2616664" y="9522117"/>
                </a:cubicBezTo>
                <a:cubicBezTo>
                  <a:pt x="2616543" y="9523207"/>
                  <a:pt x="2616634" y="9524328"/>
                  <a:pt x="2616816" y="9525449"/>
                </a:cubicBezTo>
                <a:cubicBezTo>
                  <a:pt x="2611122" y="9523753"/>
                  <a:pt x="2604823" y="9525751"/>
                  <a:pt x="2603491" y="9533264"/>
                </a:cubicBezTo>
                <a:cubicBezTo>
                  <a:pt x="2601523" y="9544319"/>
                  <a:pt x="2613303" y="9551165"/>
                  <a:pt x="2620813" y="9548105"/>
                </a:cubicBezTo>
                <a:cubicBezTo>
                  <a:pt x="2623024" y="9554466"/>
                  <a:pt x="2626537" y="9560615"/>
                  <a:pt x="2631988" y="9562342"/>
                </a:cubicBezTo>
                <a:cubicBezTo>
                  <a:pt x="2639770" y="9564826"/>
                  <a:pt x="2650794" y="9564280"/>
                  <a:pt x="2657183" y="9558738"/>
                </a:cubicBezTo>
                <a:cubicBezTo>
                  <a:pt x="2662876" y="9565583"/>
                  <a:pt x="2676655" y="9565008"/>
                  <a:pt x="2678684" y="9553557"/>
                </a:cubicBezTo>
                <a:cubicBezTo>
                  <a:pt x="2680350" y="9544108"/>
                  <a:pt x="2671931" y="9538958"/>
                  <a:pt x="2664602" y="9539988"/>
                </a:cubicBezTo>
                <a:cubicBezTo>
                  <a:pt x="2664602" y="9539836"/>
                  <a:pt x="2664663" y="9539655"/>
                  <a:pt x="2664663" y="9539473"/>
                </a:cubicBezTo>
                <a:cubicBezTo>
                  <a:pt x="2668388" y="9537898"/>
                  <a:pt x="2671144" y="9534597"/>
                  <a:pt x="2671931" y="9530204"/>
                </a:cubicBezTo>
                <a:lnTo>
                  <a:pt x="2673809" y="9519633"/>
                </a:lnTo>
                <a:cubicBezTo>
                  <a:pt x="2674899" y="9513424"/>
                  <a:pt x="2669872" y="9506608"/>
                  <a:pt x="2663573" y="9506003"/>
                </a:cubicBezTo>
                <a:cubicBezTo>
                  <a:pt x="2661544" y="9505790"/>
                  <a:pt x="2659606" y="9506093"/>
                  <a:pt x="2657849" y="9506729"/>
                </a:cubicBezTo>
                <a:cubicBezTo>
                  <a:pt x="2655548" y="9504034"/>
                  <a:pt x="2652580" y="9501823"/>
                  <a:pt x="2648825" y="9500429"/>
                </a:cubicBezTo>
                <a:cubicBezTo>
                  <a:pt x="2642950" y="9498248"/>
                  <a:pt x="2637136" y="9499096"/>
                  <a:pt x="2632139" y="9501731"/>
                </a:cubicBezTo>
                <a:cubicBezTo>
                  <a:pt x="2630776" y="9500642"/>
                  <a:pt x="2629141" y="9499854"/>
                  <a:pt x="2627263" y="9499520"/>
                </a:cubicBezTo>
                <a:lnTo>
                  <a:pt x="2621994" y="9498581"/>
                </a:lnTo>
                <a:cubicBezTo>
                  <a:pt x="2620541" y="9498339"/>
                  <a:pt x="2619057" y="9498369"/>
                  <a:pt x="2617603" y="9498642"/>
                </a:cubicBezTo>
                <a:cubicBezTo>
                  <a:pt x="2621661" y="9496734"/>
                  <a:pt x="2624689" y="9492130"/>
                  <a:pt x="2624871" y="9487950"/>
                </a:cubicBezTo>
                <a:cubicBezTo>
                  <a:pt x="2625174" y="9480741"/>
                  <a:pt x="2619783" y="9476530"/>
                  <a:pt x="2613333" y="9475379"/>
                </a:cubicBezTo>
                <a:lnTo>
                  <a:pt x="2611668" y="9475076"/>
                </a:lnTo>
                <a:cubicBezTo>
                  <a:pt x="2615453" y="9473078"/>
                  <a:pt x="2618239" y="9469230"/>
                  <a:pt x="2618299" y="9464687"/>
                </a:cubicBezTo>
                <a:cubicBezTo>
                  <a:pt x="2618360" y="9458205"/>
                  <a:pt x="2612909" y="9452510"/>
                  <a:pt x="2606368" y="9452510"/>
                </a:cubicBezTo>
                <a:lnTo>
                  <a:pt x="2598797" y="9452510"/>
                </a:lnTo>
                <a:cubicBezTo>
                  <a:pt x="2592377" y="9452602"/>
                  <a:pt x="2586775" y="9457962"/>
                  <a:pt x="2586714" y="9464535"/>
                </a:cubicBezTo>
                <a:close/>
                <a:moveTo>
                  <a:pt x="2585715" y="9687682"/>
                </a:moveTo>
                <a:cubicBezTo>
                  <a:pt x="2581808" y="9702736"/>
                  <a:pt x="2605126" y="9708793"/>
                  <a:pt x="2609063" y="9693769"/>
                </a:cubicBezTo>
                <a:cubicBezTo>
                  <a:pt x="2612940" y="9678746"/>
                  <a:pt x="2589621" y="9672688"/>
                  <a:pt x="2585715" y="9687682"/>
                </a:cubicBezTo>
                <a:close/>
                <a:moveTo>
                  <a:pt x="2573874" y="9563583"/>
                </a:moveTo>
                <a:cubicBezTo>
                  <a:pt x="2572784" y="9570308"/>
                  <a:pt x="2576690" y="9576123"/>
                  <a:pt x="2583232" y="9577850"/>
                </a:cubicBezTo>
                <a:lnTo>
                  <a:pt x="2588410" y="9579183"/>
                </a:lnTo>
                <a:cubicBezTo>
                  <a:pt x="2594527" y="9580789"/>
                  <a:pt x="2601674" y="9576033"/>
                  <a:pt x="2602643" y="9569824"/>
                </a:cubicBezTo>
                <a:cubicBezTo>
                  <a:pt x="2603733" y="9563099"/>
                  <a:pt x="2599827" y="9557284"/>
                  <a:pt x="2593286" y="9555557"/>
                </a:cubicBezTo>
                <a:lnTo>
                  <a:pt x="2588107" y="9554224"/>
                </a:lnTo>
                <a:cubicBezTo>
                  <a:pt x="2582020" y="9552618"/>
                  <a:pt x="2574873" y="9557374"/>
                  <a:pt x="2573874" y="9563583"/>
                </a:cubicBezTo>
                <a:close/>
                <a:moveTo>
                  <a:pt x="2512278" y="9361459"/>
                </a:moveTo>
                <a:cubicBezTo>
                  <a:pt x="2523271" y="9350494"/>
                  <a:pt x="2506403" y="9333229"/>
                  <a:pt x="2495410" y="9344224"/>
                </a:cubicBezTo>
                <a:cubicBezTo>
                  <a:pt x="2484448" y="9355189"/>
                  <a:pt x="2501285" y="9372454"/>
                  <a:pt x="2512278" y="9361459"/>
                </a:cubicBezTo>
                <a:close/>
                <a:moveTo>
                  <a:pt x="2491171" y="9448209"/>
                </a:moveTo>
                <a:cubicBezTo>
                  <a:pt x="2495713" y="9452662"/>
                  <a:pt x="2503435" y="9453570"/>
                  <a:pt x="2508220" y="9448815"/>
                </a:cubicBezTo>
                <a:lnTo>
                  <a:pt x="2512006" y="9445029"/>
                </a:lnTo>
                <a:cubicBezTo>
                  <a:pt x="2512793" y="9444271"/>
                  <a:pt x="2513308" y="9443272"/>
                  <a:pt x="2513853" y="9442302"/>
                </a:cubicBezTo>
                <a:cubicBezTo>
                  <a:pt x="2515851" y="9442000"/>
                  <a:pt x="2517759" y="9441212"/>
                  <a:pt x="2519364" y="9439758"/>
                </a:cubicBezTo>
                <a:cubicBezTo>
                  <a:pt x="2520455" y="9438759"/>
                  <a:pt x="2521333" y="9437578"/>
                  <a:pt x="2522029" y="9436305"/>
                </a:cubicBezTo>
                <a:cubicBezTo>
                  <a:pt x="2523029" y="9435730"/>
                  <a:pt x="2523998" y="9435064"/>
                  <a:pt x="2524906" y="9434185"/>
                </a:cubicBezTo>
                <a:cubicBezTo>
                  <a:pt x="2534536" y="9424552"/>
                  <a:pt x="2520939" y="9411922"/>
                  <a:pt x="2510128" y="9416465"/>
                </a:cubicBezTo>
                <a:cubicBezTo>
                  <a:pt x="2509553" y="9416375"/>
                  <a:pt x="2509038" y="9416223"/>
                  <a:pt x="2508432" y="9416163"/>
                </a:cubicBezTo>
                <a:cubicBezTo>
                  <a:pt x="2502375" y="9415799"/>
                  <a:pt x="2497924" y="9419404"/>
                  <a:pt x="2494169" y="9423644"/>
                </a:cubicBezTo>
                <a:cubicBezTo>
                  <a:pt x="2492473" y="9425553"/>
                  <a:pt x="2492019" y="9428158"/>
                  <a:pt x="2492200" y="9430793"/>
                </a:cubicBezTo>
                <a:lnTo>
                  <a:pt x="2491776" y="9431216"/>
                </a:lnTo>
                <a:cubicBezTo>
                  <a:pt x="2487325" y="9435609"/>
                  <a:pt x="2486416" y="9443545"/>
                  <a:pt x="2491171" y="9448209"/>
                </a:cubicBezTo>
                <a:close/>
                <a:moveTo>
                  <a:pt x="2484811" y="9650364"/>
                </a:moveTo>
                <a:cubicBezTo>
                  <a:pt x="2480905" y="9665358"/>
                  <a:pt x="2504162" y="9671688"/>
                  <a:pt x="2508069" y="9656665"/>
                </a:cubicBezTo>
                <a:cubicBezTo>
                  <a:pt x="2511975" y="9641641"/>
                  <a:pt x="2488718" y="9635310"/>
                  <a:pt x="2484811" y="9650364"/>
                </a:cubicBezTo>
                <a:close/>
                <a:moveTo>
                  <a:pt x="2468761" y="9471260"/>
                </a:moveTo>
                <a:lnTo>
                  <a:pt x="2462220" y="9475076"/>
                </a:lnTo>
                <a:cubicBezTo>
                  <a:pt x="2459373" y="9476772"/>
                  <a:pt x="2457435" y="9479529"/>
                  <a:pt x="2456648" y="9482588"/>
                </a:cubicBezTo>
                <a:cubicBezTo>
                  <a:pt x="2455103" y="9483407"/>
                  <a:pt x="2453680" y="9484436"/>
                  <a:pt x="2452408" y="9485768"/>
                </a:cubicBezTo>
                <a:cubicBezTo>
                  <a:pt x="2447260" y="9491221"/>
                  <a:pt x="2445564" y="9498612"/>
                  <a:pt x="2446291" y="9505911"/>
                </a:cubicBezTo>
                <a:cubicBezTo>
                  <a:pt x="2446927" y="9512212"/>
                  <a:pt x="2453529" y="9517422"/>
                  <a:pt x="2459797" y="9516331"/>
                </a:cubicBezTo>
                <a:cubicBezTo>
                  <a:pt x="2466399" y="9515150"/>
                  <a:pt x="2470881" y="9509516"/>
                  <a:pt x="2470215" y="9502822"/>
                </a:cubicBezTo>
                <a:cubicBezTo>
                  <a:pt x="2470184" y="9502459"/>
                  <a:pt x="2470184" y="9502428"/>
                  <a:pt x="2470154" y="9502217"/>
                </a:cubicBezTo>
                <a:cubicBezTo>
                  <a:pt x="2470184" y="9502095"/>
                  <a:pt x="2470184" y="9502065"/>
                  <a:pt x="2470184" y="9501974"/>
                </a:cubicBezTo>
                <a:cubicBezTo>
                  <a:pt x="2470184" y="9501974"/>
                  <a:pt x="2470184" y="9501974"/>
                  <a:pt x="2470184" y="9501974"/>
                </a:cubicBezTo>
                <a:cubicBezTo>
                  <a:pt x="2470639" y="9501338"/>
                  <a:pt x="2471123" y="9500763"/>
                  <a:pt x="2471699" y="9500248"/>
                </a:cubicBezTo>
                <a:cubicBezTo>
                  <a:pt x="2472819" y="9499066"/>
                  <a:pt x="2473515" y="9497643"/>
                  <a:pt x="2473879" y="9496128"/>
                </a:cubicBezTo>
                <a:cubicBezTo>
                  <a:pt x="2474000" y="9496068"/>
                  <a:pt x="2474121" y="9496097"/>
                  <a:pt x="2474212" y="9496007"/>
                </a:cubicBezTo>
                <a:cubicBezTo>
                  <a:pt x="2476392" y="9494735"/>
                  <a:pt x="2478573" y="9493463"/>
                  <a:pt x="2480753" y="9492190"/>
                </a:cubicBezTo>
                <a:cubicBezTo>
                  <a:pt x="2486386" y="9488889"/>
                  <a:pt x="2488475" y="9481438"/>
                  <a:pt x="2485205" y="9475743"/>
                </a:cubicBezTo>
                <a:cubicBezTo>
                  <a:pt x="2481995" y="9470108"/>
                  <a:pt x="2474424" y="9467958"/>
                  <a:pt x="2468761" y="9471260"/>
                </a:cubicBezTo>
                <a:close/>
                <a:moveTo>
                  <a:pt x="2467913" y="9354855"/>
                </a:moveTo>
                <a:cubicBezTo>
                  <a:pt x="2478876" y="9343891"/>
                  <a:pt x="2460373" y="9328413"/>
                  <a:pt x="2449440" y="9339347"/>
                </a:cubicBezTo>
                <a:cubicBezTo>
                  <a:pt x="2438478" y="9350282"/>
                  <a:pt x="2456981" y="9365760"/>
                  <a:pt x="2467913" y="9354855"/>
                </a:cubicBezTo>
                <a:close/>
                <a:moveTo>
                  <a:pt x="2443838" y="9412194"/>
                </a:moveTo>
                <a:cubicBezTo>
                  <a:pt x="2439386" y="9407711"/>
                  <a:pt x="2430907" y="9407953"/>
                  <a:pt x="2426788" y="9412800"/>
                </a:cubicBezTo>
                <a:cubicBezTo>
                  <a:pt x="2422428" y="9417919"/>
                  <a:pt x="2422609" y="9425038"/>
                  <a:pt x="2427394" y="9429823"/>
                </a:cubicBezTo>
                <a:lnTo>
                  <a:pt x="2431179" y="9433610"/>
                </a:lnTo>
                <a:cubicBezTo>
                  <a:pt x="2433178" y="9435609"/>
                  <a:pt x="2435995" y="9436639"/>
                  <a:pt x="2438841" y="9436760"/>
                </a:cubicBezTo>
                <a:cubicBezTo>
                  <a:pt x="2439447" y="9442636"/>
                  <a:pt x="2443475" y="9447694"/>
                  <a:pt x="2449774" y="9448179"/>
                </a:cubicBezTo>
                <a:cubicBezTo>
                  <a:pt x="2455860" y="9448664"/>
                  <a:pt x="2462735" y="9443666"/>
                  <a:pt x="2462765" y="9437123"/>
                </a:cubicBezTo>
                <a:lnTo>
                  <a:pt x="2462765" y="9429551"/>
                </a:lnTo>
                <a:cubicBezTo>
                  <a:pt x="2462765" y="9423038"/>
                  <a:pt x="2458556" y="9417132"/>
                  <a:pt x="2451711" y="9416557"/>
                </a:cubicBezTo>
                <a:cubicBezTo>
                  <a:pt x="2450591" y="9416465"/>
                  <a:pt x="2449471" y="9416617"/>
                  <a:pt x="2448350" y="9416889"/>
                </a:cubicBezTo>
                <a:cubicBezTo>
                  <a:pt x="2448108" y="9416586"/>
                  <a:pt x="2447866" y="9416253"/>
                  <a:pt x="2447593" y="9415981"/>
                </a:cubicBezTo>
                <a:lnTo>
                  <a:pt x="2443838" y="9412194"/>
                </a:lnTo>
                <a:close/>
                <a:moveTo>
                  <a:pt x="2415432" y="9372303"/>
                </a:moveTo>
                <a:lnTo>
                  <a:pt x="2419218" y="9376089"/>
                </a:lnTo>
                <a:cubicBezTo>
                  <a:pt x="2423669" y="9380541"/>
                  <a:pt x="2431513" y="9381572"/>
                  <a:pt x="2436237" y="9376816"/>
                </a:cubicBezTo>
                <a:cubicBezTo>
                  <a:pt x="2440688" y="9372333"/>
                  <a:pt x="2441748" y="9364548"/>
                  <a:pt x="2436964" y="9359793"/>
                </a:cubicBezTo>
                <a:lnTo>
                  <a:pt x="2433178" y="9356006"/>
                </a:lnTo>
                <a:cubicBezTo>
                  <a:pt x="2428727" y="9351554"/>
                  <a:pt x="2420883" y="9350524"/>
                  <a:pt x="2416159" y="9355280"/>
                </a:cubicBezTo>
                <a:cubicBezTo>
                  <a:pt x="2411677" y="9359732"/>
                  <a:pt x="2410648" y="9367547"/>
                  <a:pt x="2415432" y="9372303"/>
                </a:cubicBezTo>
                <a:close/>
                <a:moveTo>
                  <a:pt x="2422125" y="9415769"/>
                </a:moveTo>
                <a:cubicBezTo>
                  <a:pt x="2433118" y="9404804"/>
                  <a:pt x="2415160" y="9388689"/>
                  <a:pt x="2404197" y="9399624"/>
                </a:cubicBezTo>
                <a:cubicBezTo>
                  <a:pt x="2393235" y="9410589"/>
                  <a:pt x="2411193" y="9426703"/>
                  <a:pt x="2422125" y="9415769"/>
                </a:cubicBezTo>
                <a:close/>
                <a:moveTo>
                  <a:pt x="2286941" y="9255747"/>
                </a:moveTo>
                <a:cubicBezTo>
                  <a:pt x="2285850" y="9263168"/>
                  <a:pt x="2288697" y="9270196"/>
                  <a:pt x="2293482" y="9275769"/>
                </a:cubicBezTo>
                <a:cubicBezTo>
                  <a:pt x="2297600" y="9280554"/>
                  <a:pt x="2305989" y="9281069"/>
                  <a:pt x="2310501" y="9276556"/>
                </a:cubicBezTo>
                <a:cubicBezTo>
                  <a:pt x="2315225" y="9271831"/>
                  <a:pt x="2315679" y="9264622"/>
                  <a:pt x="2311288" y="9259533"/>
                </a:cubicBezTo>
                <a:cubicBezTo>
                  <a:pt x="2311046" y="9259260"/>
                  <a:pt x="2311016" y="9259231"/>
                  <a:pt x="2310895" y="9259079"/>
                </a:cubicBezTo>
                <a:lnTo>
                  <a:pt x="2310773" y="9258866"/>
                </a:lnTo>
                <a:cubicBezTo>
                  <a:pt x="2310773" y="9258866"/>
                  <a:pt x="2310773" y="9258866"/>
                  <a:pt x="2310773" y="9258866"/>
                </a:cubicBezTo>
                <a:cubicBezTo>
                  <a:pt x="2310804" y="9258109"/>
                  <a:pt x="2310864" y="9257352"/>
                  <a:pt x="2311016" y="9256595"/>
                </a:cubicBezTo>
                <a:cubicBezTo>
                  <a:pt x="2311955" y="9250143"/>
                  <a:pt x="2305353" y="9244358"/>
                  <a:pt x="2299357" y="9244146"/>
                </a:cubicBezTo>
                <a:cubicBezTo>
                  <a:pt x="2292270" y="9243843"/>
                  <a:pt x="2287879" y="9249265"/>
                  <a:pt x="2286941" y="9255747"/>
                </a:cubicBezTo>
                <a:close/>
                <a:moveTo>
                  <a:pt x="2276341" y="9284098"/>
                </a:moveTo>
                <a:cubicBezTo>
                  <a:pt x="2273646" y="9299304"/>
                  <a:pt x="2297086" y="9304938"/>
                  <a:pt x="2299811" y="9289611"/>
                </a:cubicBezTo>
                <a:cubicBezTo>
                  <a:pt x="2302506" y="9274376"/>
                  <a:pt x="2279067" y="9268772"/>
                  <a:pt x="2276341" y="9284098"/>
                </a:cubicBezTo>
                <a:close/>
                <a:moveTo>
                  <a:pt x="2235580" y="9367335"/>
                </a:moveTo>
                <a:lnTo>
                  <a:pt x="2235580" y="9360186"/>
                </a:lnTo>
                <a:cubicBezTo>
                  <a:pt x="2235580" y="9353674"/>
                  <a:pt x="2229948" y="9348161"/>
                  <a:pt x="2223467" y="9348192"/>
                </a:cubicBezTo>
                <a:cubicBezTo>
                  <a:pt x="2216895" y="9348192"/>
                  <a:pt x="2211475" y="9353766"/>
                  <a:pt x="2211475" y="9360278"/>
                </a:cubicBezTo>
                <a:lnTo>
                  <a:pt x="2211475" y="9367850"/>
                </a:lnTo>
                <a:cubicBezTo>
                  <a:pt x="2211475" y="9371182"/>
                  <a:pt x="2212989" y="9374241"/>
                  <a:pt x="2215290" y="9376453"/>
                </a:cubicBezTo>
                <a:cubicBezTo>
                  <a:pt x="2214019" y="9377119"/>
                  <a:pt x="2212777" y="9377997"/>
                  <a:pt x="2211717" y="9379057"/>
                </a:cubicBezTo>
                <a:lnTo>
                  <a:pt x="2207932" y="9382844"/>
                </a:lnTo>
                <a:cubicBezTo>
                  <a:pt x="2203329" y="9387448"/>
                  <a:pt x="2204722" y="9395899"/>
                  <a:pt x="2209415" y="9399837"/>
                </a:cubicBezTo>
                <a:cubicBezTo>
                  <a:pt x="2214745" y="9404319"/>
                  <a:pt x="2221771" y="9402987"/>
                  <a:pt x="2226405" y="9398352"/>
                </a:cubicBezTo>
                <a:lnTo>
                  <a:pt x="2230190" y="9394566"/>
                </a:lnTo>
                <a:cubicBezTo>
                  <a:pt x="2234611" y="9390144"/>
                  <a:pt x="2233400" y="9382329"/>
                  <a:pt x="2229190" y="9378209"/>
                </a:cubicBezTo>
                <a:cubicBezTo>
                  <a:pt x="2230190" y="9377634"/>
                  <a:pt x="2231189" y="9377089"/>
                  <a:pt x="2232007" y="9376270"/>
                </a:cubicBezTo>
                <a:cubicBezTo>
                  <a:pt x="2232279" y="9381783"/>
                  <a:pt x="2236216" y="9386690"/>
                  <a:pt x="2241788" y="9387690"/>
                </a:cubicBezTo>
                <a:lnTo>
                  <a:pt x="2243000" y="9387902"/>
                </a:lnTo>
                <a:cubicBezTo>
                  <a:pt x="2238821" y="9398473"/>
                  <a:pt x="2252781" y="9410771"/>
                  <a:pt x="2262441" y="9401139"/>
                </a:cubicBezTo>
                <a:cubicBezTo>
                  <a:pt x="2268983" y="9394596"/>
                  <a:pt x="2265651" y="9385902"/>
                  <a:pt x="2259625" y="9382116"/>
                </a:cubicBezTo>
                <a:cubicBezTo>
                  <a:pt x="2260200" y="9381057"/>
                  <a:pt x="2260746" y="9379966"/>
                  <a:pt x="2260958" y="9378754"/>
                </a:cubicBezTo>
                <a:cubicBezTo>
                  <a:pt x="2262048" y="9372273"/>
                  <a:pt x="2257505" y="9366003"/>
                  <a:pt x="2251085" y="9364852"/>
                </a:cubicBezTo>
                <a:lnTo>
                  <a:pt x="2245816" y="9363913"/>
                </a:lnTo>
                <a:cubicBezTo>
                  <a:pt x="2241940" y="9363246"/>
                  <a:pt x="2238275" y="9364760"/>
                  <a:pt x="2235580" y="9367335"/>
                </a:cubicBezTo>
                <a:close/>
                <a:moveTo>
                  <a:pt x="2208961" y="9265773"/>
                </a:moveTo>
                <a:cubicBezTo>
                  <a:pt x="2207810" y="9272165"/>
                  <a:pt x="2210082" y="9278767"/>
                  <a:pt x="2216865" y="9280888"/>
                </a:cubicBezTo>
                <a:cubicBezTo>
                  <a:pt x="2222468" y="9282644"/>
                  <a:pt x="2230826" y="9279434"/>
                  <a:pt x="2231977" y="9272982"/>
                </a:cubicBezTo>
                <a:lnTo>
                  <a:pt x="2232915" y="9267712"/>
                </a:lnTo>
                <a:cubicBezTo>
                  <a:pt x="2234066" y="9261321"/>
                  <a:pt x="2231795" y="9254717"/>
                  <a:pt x="2225011" y="9252596"/>
                </a:cubicBezTo>
                <a:cubicBezTo>
                  <a:pt x="2219409" y="9250840"/>
                  <a:pt x="2211051" y="9254050"/>
                  <a:pt x="2209900" y="9260503"/>
                </a:cubicBezTo>
                <a:lnTo>
                  <a:pt x="2208961" y="9265773"/>
                </a:lnTo>
                <a:close/>
                <a:moveTo>
                  <a:pt x="2195515" y="9303181"/>
                </a:moveTo>
                <a:cubicBezTo>
                  <a:pt x="2195304" y="9310269"/>
                  <a:pt x="2199967" y="9314903"/>
                  <a:pt x="2206630" y="9316084"/>
                </a:cubicBezTo>
                <a:lnTo>
                  <a:pt x="2211899" y="9317024"/>
                </a:lnTo>
                <a:cubicBezTo>
                  <a:pt x="2218137" y="9318144"/>
                  <a:pt x="2224648" y="9311965"/>
                  <a:pt x="2224830" y="9305877"/>
                </a:cubicBezTo>
                <a:cubicBezTo>
                  <a:pt x="2225042" y="9298789"/>
                  <a:pt x="2220378" y="9294155"/>
                  <a:pt x="2213716" y="9292973"/>
                </a:cubicBezTo>
                <a:lnTo>
                  <a:pt x="2208446" y="9292034"/>
                </a:lnTo>
                <a:cubicBezTo>
                  <a:pt x="2202208" y="9290944"/>
                  <a:pt x="2195697" y="9297123"/>
                  <a:pt x="2195515" y="9303181"/>
                </a:cubicBezTo>
                <a:close/>
                <a:moveTo>
                  <a:pt x="2160024" y="9286188"/>
                </a:moveTo>
                <a:cubicBezTo>
                  <a:pt x="2154330" y="9281918"/>
                  <a:pt x="2147638" y="9283826"/>
                  <a:pt x="2143156" y="9288612"/>
                </a:cubicBezTo>
                <a:cubicBezTo>
                  <a:pt x="2138008" y="9294064"/>
                  <a:pt x="2136312" y="9301454"/>
                  <a:pt x="2137039" y="9308754"/>
                </a:cubicBezTo>
                <a:cubicBezTo>
                  <a:pt x="2137675" y="9315055"/>
                  <a:pt x="2144276" y="9320264"/>
                  <a:pt x="2150545" y="9319174"/>
                </a:cubicBezTo>
                <a:cubicBezTo>
                  <a:pt x="2157147" y="9317993"/>
                  <a:pt x="2161629" y="9312389"/>
                  <a:pt x="2160962" y="9305665"/>
                </a:cubicBezTo>
                <a:cubicBezTo>
                  <a:pt x="2160932" y="9305302"/>
                  <a:pt x="2160932" y="9305271"/>
                  <a:pt x="2160902" y="9305059"/>
                </a:cubicBezTo>
                <a:cubicBezTo>
                  <a:pt x="2160902" y="9304938"/>
                  <a:pt x="2160902" y="9304908"/>
                  <a:pt x="2160932" y="9304816"/>
                </a:cubicBezTo>
                <a:cubicBezTo>
                  <a:pt x="2160932" y="9304816"/>
                  <a:pt x="2160932" y="9304816"/>
                  <a:pt x="2160932" y="9304816"/>
                </a:cubicBezTo>
                <a:cubicBezTo>
                  <a:pt x="2161386" y="9304180"/>
                  <a:pt x="2161871" y="9303605"/>
                  <a:pt x="2162446" y="9303090"/>
                </a:cubicBezTo>
                <a:cubicBezTo>
                  <a:pt x="2163325" y="9302151"/>
                  <a:pt x="2163749" y="9301000"/>
                  <a:pt x="2164142" y="9299850"/>
                </a:cubicBezTo>
                <a:cubicBezTo>
                  <a:pt x="2164808" y="9304816"/>
                  <a:pt x="2168170" y="9309360"/>
                  <a:pt x="2173379" y="9310239"/>
                </a:cubicBezTo>
                <a:cubicBezTo>
                  <a:pt x="2179647" y="9311268"/>
                  <a:pt x="2186491" y="9307603"/>
                  <a:pt x="2187672" y="9300939"/>
                </a:cubicBezTo>
                <a:lnTo>
                  <a:pt x="2188611" y="9295670"/>
                </a:lnTo>
                <a:cubicBezTo>
                  <a:pt x="2189701" y="9289460"/>
                  <a:pt x="2185885" y="9282463"/>
                  <a:pt x="2179314" y="9281372"/>
                </a:cubicBezTo>
                <a:cubicBezTo>
                  <a:pt x="2173045" y="9280342"/>
                  <a:pt x="2166201" y="9284008"/>
                  <a:pt x="2165020" y="9290671"/>
                </a:cubicBezTo>
                <a:lnTo>
                  <a:pt x="2164475" y="9293670"/>
                </a:lnTo>
                <a:cubicBezTo>
                  <a:pt x="2163839" y="9290702"/>
                  <a:pt x="2162295" y="9287884"/>
                  <a:pt x="2160024" y="9286188"/>
                </a:cubicBezTo>
                <a:close/>
                <a:moveTo>
                  <a:pt x="2130740" y="9269317"/>
                </a:moveTo>
                <a:cubicBezTo>
                  <a:pt x="2128014" y="9284583"/>
                  <a:pt x="2151968" y="9287460"/>
                  <a:pt x="2154694" y="9272194"/>
                </a:cubicBezTo>
                <a:cubicBezTo>
                  <a:pt x="2157389" y="9256928"/>
                  <a:pt x="2133465" y="9254050"/>
                  <a:pt x="2130740" y="9269317"/>
                </a:cubicBezTo>
                <a:close/>
                <a:moveTo>
                  <a:pt x="2134313" y="9323747"/>
                </a:moveTo>
                <a:cubicBezTo>
                  <a:pt x="2145245" y="9312813"/>
                  <a:pt x="2129226" y="9294790"/>
                  <a:pt x="2118233" y="9305786"/>
                </a:cubicBezTo>
                <a:cubicBezTo>
                  <a:pt x="2107300" y="9316720"/>
                  <a:pt x="2123320" y="9334743"/>
                  <a:pt x="2134313" y="9323747"/>
                </a:cubicBezTo>
                <a:close/>
                <a:moveTo>
                  <a:pt x="2146426" y="9346284"/>
                </a:moveTo>
                <a:lnTo>
                  <a:pt x="2141157" y="9345345"/>
                </a:lnTo>
                <a:cubicBezTo>
                  <a:pt x="2135191" y="9344284"/>
                  <a:pt x="2129256" y="9347252"/>
                  <a:pt x="2127136" y="9353008"/>
                </a:cubicBezTo>
                <a:cubicBezTo>
                  <a:pt x="2125622" y="9352341"/>
                  <a:pt x="2123987" y="9351918"/>
                  <a:pt x="2122260" y="9351947"/>
                </a:cubicBezTo>
                <a:cubicBezTo>
                  <a:pt x="2115628" y="9352039"/>
                  <a:pt x="2110420" y="9357673"/>
                  <a:pt x="2110389" y="9364185"/>
                </a:cubicBezTo>
                <a:cubicBezTo>
                  <a:pt x="2110389" y="9366699"/>
                  <a:pt x="2110389" y="9369243"/>
                  <a:pt x="2110389" y="9371758"/>
                </a:cubicBezTo>
                <a:cubicBezTo>
                  <a:pt x="2110389" y="9378270"/>
                  <a:pt x="2116204" y="9383722"/>
                  <a:pt x="2122654" y="9383631"/>
                </a:cubicBezTo>
                <a:cubicBezTo>
                  <a:pt x="2129286" y="9383540"/>
                  <a:pt x="2134495" y="9377936"/>
                  <a:pt x="2134525" y="9371394"/>
                </a:cubicBezTo>
                <a:lnTo>
                  <a:pt x="2134525" y="9368365"/>
                </a:lnTo>
                <a:cubicBezTo>
                  <a:pt x="2134858" y="9368456"/>
                  <a:pt x="2135101" y="9368698"/>
                  <a:pt x="2135434" y="9368759"/>
                </a:cubicBezTo>
                <a:lnTo>
                  <a:pt x="2140703" y="9369698"/>
                </a:lnTo>
                <a:cubicBezTo>
                  <a:pt x="2147123" y="9370849"/>
                  <a:pt x="2153664" y="9367486"/>
                  <a:pt x="2155300" y="9360853"/>
                </a:cubicBezTo>
                <a:cubicBezTo>
                  <a:pt x="2156753" y="9354855"/>
                  <a:pt x="2152877" y="9347435"/>
                  <a:pt x="2146426" y="9346284"/>
                </a:cubicBezTo>
                <a:close/>
                <a:moveTo>
                  <a:pt x="2177134" y="9386993"/>
                </a:moveTo>
                <a:lnTo>
                  <a:pt x="2180919" y="9383207"/>
                </a:lnTo>
                <a:cubicBezTo>
                  <a:pt x="2181192" y="9382934"/>
                  <a:pt x="2181252" y="9382510"/>
                  <a:pt x="2181525" y="9382177"/>
                </a:cubicBezTo>
                <a:cubicBezTo>
                  <a:pt x="2182009" y="9382298"/>
                  <a:pt x="2182403" y="9382631"/>
                  <a:pt x="2182887" y="9382692"/>
                </a:cubicBezTo>
                <a:cubicBezTo>
                  <a:pt x="2189459" y="9383449"/>
                  <a:pt x="2195515" y="9379361"/>
                  <a:pt x="2196727" y="9372697"/>
                </a:cubicBezTo>
                <a:lnTo>
                  <a:pt x="2197666" y="9367426"/>
                </a:lnTo>
                <a:cubicBezTo>
                  <a:pt x="2198756" y="9361216"/>
                  <a:pt x="2194092" y="9354310"/>
                  <a:pt x="2187703" y="9353584"/>
                </a:cubicBezTo>
                <a:cubicBezTo>
                  <a:pt x="2181131" y="9352826"/>
                  <a:pt x="2175044" y="9356915"/>
                  <a:pt x="2173863" y="9363579"/>
                </a:cubicBezTo>
                <a:lnTo>
                  <a:pt x="2173803" y="9363852"/>
                </a:lnTo>
                <a:cubicBezTo>
                  <a:pt x="2169775" y="9363155"/>
                  <a:pt x="2165717" y="9364458"/>
                  <a:pt x="2162477" y="9367668"/>
                </a:cubicBezTo>
                <a:lnTo>
                  <a:pt x="2158691" y="9371454"/>
                </a:lnTo>
                <a:cubicBezTo>
                  <a:pt x="2154209" y="9375907"/>
                  <a:pt x="2155300" y="9384721"/>
                  <a:pt x="2160145" y="9388447"/>
                </a:cubicBezTo>
                <a:cubicBezTo>
                  <a:pt x="2165686" y="9392718"/>
                  <a:pt x="2172319" y="9391749"/>
                  <a:pt x="2177134" y="9386993"/>
                </a:cubicBezTo>
                <a:close/>
                <a:moveTo>
                  <a:pt x="2189762" y="9442515"/>
                </a:moveTo>
                <a:cubicBezTo>
                  <a:pt x="2192487" y="9427218"/>
                  <a:pt x="2168776" y="9422796"/>
                  <a:pt x="2166050" y="9438093"/>
                </a:cubicBezTo>
                <a:cubicBezTo>
                  <a:pt x="2163325" y="9453388"/>
                  <a:pt x="2187036" y="9457812"/>
                  <a:pt x="2189762" y="9442515"/>
                </a:cubicBezTo>
                <a:close/>
                <a:moveTo>
                  <a:pt x="2207871" y="9493069"/>
                </a:moveTo>
                <a:cubicBezTo>
                  <a:pt x="2208174" y="9487253"/>
                  <a:pt x="2204631" y="9483436"/>
                  <a:pt x="2199876" y="9481528"/>
                </a:cubicBezTo>
                <a:cubicBezTo>
                  <a:pt x="2202117" y="9474622"/>
                  <a:pt x="2201724" y="9467171"/>
                  <a:pt x="2197454" y="9460780"/>
                </a:cubicBezTo>
                <a:cubicBezTo>
                  <a:pt x="2193971" y="9455570"/>
                  <a:pt x="2187218" y="9452177"/>
                  <a:pt x="2181192" y="9455721"/>
                </a:cubicBezTo>
                <a:cubicBezTo>
                  <a:pt x="2176043" y="9458750"/>
                  <a:pt x="2172379" y="9466383"/>
                  <a:pt x="2176134" y="9472017"/>
                </a:cubicBezTo>
                <a:cubicBezTo>
                  <a:pt x="2176558" y="9472653"/>
                  <a:pt x="2176861" y="9473289"/>
                  <a:pt x="2177225" y="9473895"/>
                </a:cubicBezTo>
                <a:lnTo>
                  <a:pt x="2177194" y="9473986"/>
                </a:lnTo>
                <a:cubicBezTo>
                  <a:pt x="2177164" y="9474046"/>
                  <a:pt x="2177134" y="9474138"/>
                  <a:pt x="2177103" y="9474198"/>
                </a:cubicBezTo>
                <a:cubicBezTo>
                  <a:pt x="2177043" y="9474288"/>
                  <a:pt x="2176861" y="9474592"/>
                  <a:pt x="2176558" y="9475168"/>
                </a:cubicBezTo>
                <a:cubicBezTo>
                  <a:pt x="2173651" y="9480074"/>
                  <a:pt x="2174681" y="9486344"/>
                  <a:pt x="2178739" y="9490191"/>
                </a:cubicBezTo>
                <a:cubicBezTo>
                  <a:pt x="2178708" y="9490434"/>
                  <a:pt x="2178557" y="9490706"/>
                  <a:pt x="2178527" y="9490949"/>
                </a:cubicBezTo>
                <a:cubicBezTo>
                  <a:pt x="2178163" y="9498127"/>
                  <a:pt x="2183554" y="9502459"/>
                  <a:pt x="2189974" y="9503579"/>
                </a:cubicBezTo>
                <a:lnTo>
                  <a:pt x="2195243" y="9504518"/>
                </a:lnTo>
                <a:cubicBezTo>
                  <a:pt x="2201663" y="9505669"/>
                  <a:pt x="2207568" y="9498975"/>
                  <a:pt x="2207871" y="9493069"/>
                </a:cubicBezTo>
                <a:close/>
                <a:moveTo>
                  <a:pt x="2239214" y="9482195"/>
                </a:moveTo>
                <a:cubicBezTo>
                  <a:pt x="2241364" y="9480892"/>
                  <a:pt x="2243060" y="9478741"/>
                  <a:pt x="2243666" y="9475319"/>
                </a:cubicBezTo>
                <a:cubicBezTo>
                  <a:pt x="2246331" y="9460234"/>
                  <a:pt x="2223376" y="9452844"/>
                  <a:pt x="2220651" y="9468110"/>
                </a:cubicBezTo>
                <a:cubicBezTo>
                  <a:pt x="2219379" y="9475168"/>
                  <a:pt x="2223830" y="9480437"/>
                  <a:pt x="2229160" y="9482588"/>
                </a:cubicBezTo>
                <a:cubicBezTo>
                  <a:pt x="2228009" y="9483194"/>
                  <a:pt x="2226859" y="9483770"/>
                  <a:pt x="2225799" y="9484830"/>
                </a:cubicBezTo>
                <a:cubicBezTo>
                  <a:pt x="2214836" y="9495795"/>
                  <a:pt x="2232794" y="9511849"/>
                  <a:pt x="2243787" y="9500913"/>
                </a:cubicBezTo>
                <a:cubicBezTo>
                  <a:pt x="2250631" y="9494038"/>
                  <a:pt x="2246179" y="9485193"/>
                  <a:pt x="2239214" y="9482195"/>
                </a:cubicBezTo>
                <a:close/>
                <a:moveTo>
                  <a:pt x="2267559" y="9528023"/>
                </a:moveTo>
                <a:cubicBezTo>
                  <a:pt x="2263653" y="9543047"/>
                  <a:pt x="2287274" y="9547863"/>
                  <a:pt x="2291180" y="9532870"/>
                </a:cubicBezTo>
                <a:cubicBezTo>
                  <a:pt x="2295117" y="9517846"/>
                  <a:pt x="2271466" y="9513060"/>
                  <a:pt x="2267559" y="9528023"/>
                </a:cubicBezTo>
                <a:close/>
                <a:moveTo>
                  <a:pt x="2320888" y="9439607"/>
                </a:moveTo>
                <a:lnTo>
                  <a:pt x="2313317" y="9432034"/>
                </a:lnTo>
                <a:cubicBezTo>
                  <a:pt x="2311349" y="9430065"/>
                  <a:pt x="2308866" y="9428915"/>
                  <a:pt x="2306322" y="9428400"/>
                </a:cubicBezTo>
                <a:cubicBezTo>
                  <a:pt x="2308290" y="9413739"/>
                  <a:pt x="2284881" y="9412891"/>
                  <a:pt x="2282247" y="9427764"/>
                </a:cubicBezTo>
                <a:cubicBezTo>
                  <a:pt x="2281914" y="9429551"/>
                  <a:pt x="2282035" y="9431095"/>
                  <a:pt x="2282368" y="9432489"/>
                </a:cubicBezTo>
                <a:lnTo>
                  <a:pt x="2281580" y="9431702"/>
                </a:lnTo>
                <a:cubicBezTo>
                  <a:pt x="2278643" y="9428763"/>
                  <a:pt x="2274282" y="9427551"/>
                  <a:pt x="2270255" y="9428279"/>
                </a:cubicBezTo>
                <a:cubicBezTo>
                  <a:pt x="2273101" y="9418707"/>
                  <a:pt x="2261563" y="9408711"/>
                  <a:pt x="2252327" y="9414890"/>
                </a:cubicBezTo>
                <a:cubicBezTo>
                  <a:pt x="2246270" y="9412225"/>
                  <a:pt x="2237488" y="9414648"/>
                  <a:pt x="2234672" y="9422281"/>
                </a:cubicBezTo>
                <a:cubicBezTo>
                  <a:pt x="2233763" y="9417223"/>
                  <a:pt x="2231795" y="9412406"/>
                  <a:pt x="2228191" y="9408560"/>
                </a:cubicBezTo>
                <a:cubicBezTo>
                  <a:pt x="2223861" y="9403986"/>
                  <a:pt x="2215411" y="9403895"/>
                  <a:pt x="2211142" y="9408590"/>
                </a:cubicBezTo>
                <a:cubicBezTo>
                  <a:pt x="2206630" y="9413558"/>
                  <a:pt x="2206539" y="9420706"/>
                  <a:pt x="2211172" y="9425643"/>
                </a:cubicBezTo>
                <a:cubicBezTo>
                  <a:pt x="2211293" y="9425795"/>
                  <a:pt x="2211384" y="9425855"/>
                  <a:pt x="2211475" y="9425976"/>
                </a:cubicBezTo>
                <a:cubicBezTo>
                  <a:pt x="2211505" y="9426037"/>
                  <a:pt x="2211505" y="9426068"/>
                  <a:pt x="2211535" y="9426098"/>
                </a:cubicBezTo>
                <a:cubicBezTo>
                  <a:pt x="2211535" y="9426189"/>
                  <a:pt x="2211535" y="9426158"/>
                  <a:pt x="2211535" y="9426249"/>
                </a:cubicBezTo>
                <a:cubicBezTo>
                  <a:pt x="2211535" y="9427036"/>
                  <a:pt x="2211505" y="9427854"/>
                  <a:pt x="2211384" y="9428642"/>
                </a:cubicBezTo>
                <a:cubicBezTo>
                  <a:pt x="2210718" y="9435124"/>
                  <a:pt x="2217653" y="9440637"/>
                  <a:pt x="2223618" y="9440546"/>
                </a:cubicBezTo>
                <a:cubicBezTo>
                  <a:pt x="2229675" y="9440455"/>
                  <a:pt x="2233400" y="9436305"/>
                  <a:pt x="2234823" y="9431095"/>
                </a:cubicBezTo>
                <a:cubicBezTo>
                  <a:pt x="2237791" y="9436911"/>
                  <a:pt x="2246422" y="9438243"/>
                  <a:pt x="2252387" y="9434397"/>
                </a:cubicBezTo>
                <a:cubicBezTo>
                  <a:pt x="2253205" y="9435003"/>
                  <a:pt x="2254023" y="9435517"/>
                  <a:pt x="2254962" y="9435911"/>
                </a:cubicBezTo>
                <a:cubicBezTo>
                  <a:pt x="2253266" y="9436245"/>
                  <a:pt x="2251570" y="9436820"/>
                  <a:pt x="2249995" y="9438062"/>
                </a:cubicBezTo>
                <a:cubicBezTo>
                  <a:pt x="2245332" y="9441787"/>
                  <a:pt x="2243514" y="9450390"/>
                  <a:pt x="2248117" y="9455025"/>
                </a:cubicBezTo>
                <a:lnTo>
                  <a:pt x="2251903" y="9458811"/>
                </a:lnTo>
                <a:cubicBezTo>
                  <a:pt x="2252630" y="9459508"/>
                  <a:pt x="2253478" y="9460023"/>
                  <a:pt x="2254295" y="9460598"/>
                </a:cubicBezTo>
                <a:lnTo>
                  <a:pt x="2254295" y="9461506"/>
                </a:lnTo>
                <a:cubicBezTo>
                  <a:pt x="2254295" y="9468018"/>
                  <a:pt x="2258141" y="9474017"/>
                  <a:pt x="2265076" y="9474713"/>
                </a:cubicBezTo>
                <a:cubicBezTo>
                  <a:pt x="2271072" y="9475319"/>
                  <a:pt x="2278280" y="9470473"/>
                  <a:pt x="2278280" y="9463930"/>
                </a:cubicBezTo>
                <a:lnTo>
                  <a:pt x="2278280" y="9462930"/>
                </a:lnTo>
                <a:cubicBezTo>
                  <a:pt x="2283942" y="9468867"/>
                  <a:pt x="2296964" y="9468018"/>
                  <a:pt x="2299750" y="9457236"/>
                </a:cubicBezTo>
                <a:cubicBezTo>
                  <a:pt x="2300174" y="9455600"/>
                  <a:pt x="2300144" y="9454176"/>
                  <a:pt x="2299993" y="9452813"/>
                </a:cubicBezTo>
                <a:lnTo>
                  <a:pt x="2302658" y="9455478"/>
                </a:lnTo>
                <a:cubicBezTo>
                  <a:pt x="2307261" y="9460083"/>
                  <a:pt x="2314529" y="9461143"/>
                  <a:pt x="2319677" y="9456660"/>
                </a:cubicBezTo>
                <a:cubicBezTo>
                  <a:pt x="2324371" y="9452571"/>
                  <a:pt x="2325521" y="9444211"/>
                  <a:pt x="2320888" y="9439607"/>
                </a:cubicBezTo>
                <a:close/>
                <a:moveTo>
                  <a:pt x="2328762" y="9355370"/>
                </a:moveTo>
                <a:cubicBezTo>
                  <a:pt x="2333395" y="9360005"/>
                  <a:pt x="2339088" y="9359581"/>
                  <a:pt x="2343389" y="9356824"/>
                </a:cubicBezTo>
                <a:cubicBezTo>
                  <a:pt x="2346901" y="9357370"/>
                  <a:pt x="2350505" y="9356643"/>
                  <a:pt x="2353170" y="9353766"/>
                </a:cubicBezTo>
                <a:cubicBezTo>
                  <a:pt x="2356198" y="9350524"/>
                  <a:pt x="2357531" y="9345466"/>
                  <a:pt x="2356198" y="9341195"/>
                </a:cubicBezTo>
                <a:cubicBezTo>
                  <a:pt x="2357440" y="9337015"/>
                  <a:pt x="2356531" y="9332108"/>
                  <a:pt x="2353382" y="9329139"/>
                </a:cubicBezTo>
                <a:cubicBezTo>
                  <a:pt x="2351898" y="9327746"/>
                  <a:pt x="2350202" y="9326898"/>
                  <a:pt x="2348446" y="9326353"/>
                </a:cubicBezTo>
                <a:cubicBezTo>
                  <a:pt x="2346992" y="9321901"/>
                  <a:pt x="2343389" y="9318447"/>
                  <a:pt x="2338240" y="9317993"/>
                </a:cubicBezTo>
                <a:cubicBezTo>
                  <a:pt x="2332184" y="9317448"/>
                  <a:pt x="2325188" y="9322385"/>
                  <a:pt x="2325158" y="9328928"/>
                </a:cubicBezTo>
                <a:lnTo>
                  <a:pt x="2325158" y="9336500"/>
                </a:lnTo>
                <a:cubicBezTo>
                  <a:pt x="2325158" y="9337075"/>
                  <a:pt x="2325521" y="9337560"/>
                  <a:pt x="2325582" y="9338135"/>
                </a:cubicBezTo>
                <a:cubicBezTo>
                  <a:pt x="2322402" y="9342346"/>
                  <a:pt x="2321585" y="9348161"/>
                  <a:pt x="2326400" y="9353008"/>
                </a:cubicBezTo>
                <a:lnTo>
                  <a:pt x="2328762" y="9355370"/>
                </a:lnTo>
                <a:close/>
                <a:moveTo>
                  <a:pt x="2350929" y="9422523"/>
                </a:moveTo>
                <a:cubicBezTo>
                  <a:pt x="2351353" y="9423098"/>
                  <a:pt x="2351625" y="9423735"/>
                  <a:pt x="2352140" y="9424250"/>
                </a:cubicBezTo>
                <a:lnTo>
                  <a:pt x="2359711" y="9431823"/>
                </a:lnTo>
                <a:cubicBezTo>
                  <a:pt x="2364314" y="9436426"/>
                  <a:pt x="2372581" y="9435488"/>
                  <a:pt x="2376730" y="9430823"/>
                </a:cubicBezTo>
                <a:cubicBezTo>
                  <a:pt x="2381273" y="9425734"/>
                  <a:pt x="2380334" y="9418434"/>
                  <a:pt x="2375731" y="9413800"/>
                </a:cubicBezTo>
                <a:lnTo>
                  <a:pt x="2368160" y="9406228"/>
                </a:lnTo>
                <a:cubicBezTo>
                  <a:pt x="2367070" y="9405137"/>
                  <a:pt x="2365738" y="9404380"/>
                  <a:pt x="2364314" y="9403895"/>
                </a:cubicBezTo>
                <a:cubicBezTo>
                  <a:pt x="2366161" y="9405319"/>
                  <a:pt x="2368312" y="9406409"/>
                  <a:pt x="2370825" y="9406500"/>
                </a:cubicBezTo>
                <a:cubicBezTo>
                  <a:pt x="2377185" y="9406743"/>
                  <a:pt x="2383302" y="9401412"/>
                  <a:pt x="2383302" y="9394869"/>
                </a:cubicBezTo>
                <a:lnTo>
                  <a:pt x="2383302" y="9387296"/>
                </a:lnTo>
                <a:cubicBezTo>
                  <a:pt x="2383302" y="9380784"/>
                  <a:pt x="2378335" y="9375059"/>
                  <a:pt x="2371673" y="9374816"/>
                </a:cubicBezTo>
                <a:cubicBezTo>
                  <a:pt x="2365314" y="9374605"/>
                  <a:pt x="2359196" y="9379905"/>
                  <a:pt x="2359196" y="9386448"/>
                </a:cubicBezTo>
                <a:lnTo>
                  <a:pt x="2359196" y="9391415"/>
                </a:lnTo>
                <a:cubicBezTo>
                  <a:pt x="2357076" y="9383510"/>
                  <a:pt x="2348325" y="9377725"/>
                  <a:pt x="2341117" y="9384903"/>
                </a:cubicBezTo>
                <a:cubicBezTo>
                  <a:pt x="2334879" y="9391143"/>
                  <a:pt x="2337090" y="9400109"/>
                  <a:pt x="2342207" y="9404531"/>
                </a:cubicBezTo>
                <a:cubicBezTo>
                  <a:pt x="2339391" y="9404017"/>
                  <a:pt x="2336333" y="9404834"/>
                  <a:pt x="2333516" y="9407651"/>
                </a:cubicBezTo>
                <a:cubicBezTo>
                  <a:pt x="2322644" y="9418495"/>
                  <a:pt x="2337393" y="9437607"/>
                  <a:pt x="2348355" y="9426673"/>
                </a:cubicBezTo>
                <a:cubicBezTo>
                  <a:pt x="2349597" y="9425401"/>
                  <a:pt x="2350293" y="9423947"/>
                  <a:pt x="2350929" y="9422523"/>
                </a:cubicBezTo>
                <a:close/>
                <a:moveTo>
                  <a:pt x="2350687" y="9548924"/>
                </a:moveTo>
                <a:cubicBezTo>
                  <a:pt x="2346780" y="9563977"/>
                  <a:pt x="2370038" y="9570278"/>
                  <a:pt x="2373944" y="9555254"/>
                </a:cubicBezTo>
                <a:cubicBezTo>
                  <a:pt x="2377881" y="9540230"/>
                  <a:pt x="2354593" y="9533900"/>
                  <a:pt x="2350687" y="9548924"/>
                </a:cubicBezTo>
                <a:close/>
                <a:moveTo>
                  <a:pt x="2367403" y="9488889"/>
                </a:moveTo>
                <a:cubicBezTo>
                  <a:pt x="2366858" y="9489101"/>
                  <a:pt x="2366343" y="9489222"/>
                  <a:pt x="2365798" y="9489494"/>
                </a:cubicBezTo>
                <a:cubicBezTo>
                  <a:pt x="2360377" y="9492251"/>
                  <a:pt x="2358379" y="9497612"/>
                  <a:pt x="2357289" y="9503185"/>
                </a:cubicBezTo>
                <a:cubicBezTo>
                  <a:pt x="2356047" y="9509395"/>
                  <a:pt x="2362437" y="9515937"/>
                  <a:pt x="2368402" y="9516119"/>
                </a:cubicBezTo>
                <a:cubicBezTo>
                  <a:pt x="2372581" y="9516240"/>
                  <a:pt x="2375701" y="9514575"/>
                  <a:pt x="2377942" y="9511939"/>
                </a:cubicBezTo>
                <a:cubicBezTo>
                  <a:pt x="2382090" y="9511213"/>
                  <a:pt x="2385876" y="9508547"/>
                  <a:pt x="2387178" y="9504307"/>
                </a:cubicBezTo>
                <a:cubicBezTo>
                  <a:pt x="2387602" y="9502913"/>
                  <a:pt x="2387784" y="9501429"/>
                  <a:pt x="2387723" y="9499975"/>
                </a:cubicBezTo>
                <a:cubicBezTo>
                  <a:pt x="2388299" y="9498975"/>
                  <a:pt x="2388813" y="9497915"/>
                  <a:pt x="2389116" y="9496673"/>
                </a:cubicBezTo>
                <a:cubicBezTo>
                  <a:pt x="2392569" y="9483497"/>
                  <a:pt x="2374429" y="9479469"/>
                  <a:pt x="2367403" y="9488889"/>
                </a:cubicBezTo>
                <a:close/>
                <a:moveTo>
                  <a:pt x="2397505" y="9468412"/>
                </a:moveTo>
                <a:lnTo>
                  <a:pt x="2401290" y="9464626"/>
                </a:lnTo>
                <a:cubicBezTo>
                  <a:pt x="2405893" y="9460023"/>
                  <a:pt x="2407801" y="9453328"/>
                  <a:pt x="2403470" y="9447694"/>
                </a:cubicBezTo>
                <a:cubicBezTo>
                  <a:pt x="2399897" y="9443030"/>
                  <a:pt x="2391175" y="9440879"/>
                  <a:pt x="2386542" y="9445514"/>
                </a:cubicBezTo>
                <a:lnTo>
                  <a:pt x="2382757" y="9449300"/>
                </a:lnTo>
                <a:cubicBezTo>
                  <a:pt x="2378154" y="9453904"/>
                  <a:pt x="2376246" y="9460598"/>
                  <a:pt x="2380576" y="9466232"/>
                </a:cubicBezTo>
                <a:cubicBezTo>
                  <a:pt x="2384180" y="9470866"/>
                  <a:pt x="2392871" y="9473017"/>
                  <a:pt x="2397505" y="9468412"/>
                </a:cubicBezTo>
                <a:close/>
                <a:moveTo>
                  <a:pt x="2472001" y="9603748"/>
                </a:moveTo>
                <a:cubicBezTo>
                  <a:pt x="2472637" y="9601931"/>
                  <a:pt x="2472577" y="9599962"/>
                  <a:pt x="2472274" y="9598024"/>
                </a:cubicBezTo>
                <a:cubicBezTo>
                  <a:pt x="2472244" y="9594722"/>
                  <a:pt x="2471032" y="9591420"/>
                  <a:pt x="2468549" y="9589300"/>
                </a:cubicBezTo>
                <a:cubicBezTo>
                  <a:pt x="2466974" y="9587997"/>
                  <a:pt x="2465248" y="9587119"/>
                  <a:pt x="2463431" y="9586634"/>
                </a:cubicBezTo>
                <a:cubicBezTo>
                  <a:pt x="2463098" y="9583090"/>
                  <a:pt x="2461917" y="9579607"/>
                  <a:pt x="2459646" y="9576305"/>
                </a:cubicBezTo>
                <a:cubicBezTo>
                  <a:pt x="2456072" y="9571126"/>
                  <a:pt x="2450833" y="9568491"/>
                  <a:pt x="2445231" y="9567824"/>
                </a:cubicBezTo>
                <a:cubicBezTo>
                  <a:pt x="2444716" y="9566158"/>
                  <a:pt x="2443838" y="9564583"/>
                  <a:pt x="2442505" y="9563220"/>
                </a:cubicBezTo>
                <a:lnTo>
                  <a:pt x="2438720" y="9559434"/>
                </a:lnTo>
                <a:cubicBezTo>
                  <a:pt x="2437690" y="9558404"/>
                  <a:pt x="2436419" y="9557586"/>
                  <a:pt x="2435086" y="9556980"/>
                </a:cubicBezTo>
                <a:cubicBezTo>
                  <a:pt x="2439507" y="9557707"/>
                  <a:pt x="2444625" y="9555708"/>
                  <a:pt x="2447169" y="9552376"/>
                </a:cubicBezTo>
                <a:cubicBezTo>
                  <a:pt x="2451560" y="9546651"/>
                  <a:pt x="2449531" y="9540109"/>
                  <a:pt x="2444928" y="9535475"/>
                </a:cubicBezTo>
                <a:lnTo>
                  <a:pt x="2441143" y="9531689"/>
                </a:lnTo>
                <a:cubicBezTo>
                  <a:pt x="2436540" y="9527084"/>
                  <a:pt x="2427818" y="9529265"/>
                  <a:pt x="2424245" y="9533960"/>
                </a:cubicBezTo>
                <a:cubicBezTo>
                  <a:pt x="2419854" y="9539685"/>
                  <a:pt x="2421883" y="9546227"/>
                  <a:pt x="2426486" y="9550862"/>
                </a:cubicBezTo>
                <a:lnTo>
                  <a:pt x="2430271" y="9554648"/>
                </a:lnTo>
                <a:cubicBezTo>
                  <a:pt x="2430846" y="9555224"/>
                  <a:pt x="2431482" y="9555708"/>
                  <a:pt x="2432179" y="9556072"/>
                </a:cubicBezTo>
                <a:cubicBezTo>
                  <a:pt x="2428424" y="9555345"/>
                  <a:pt x="2424426" y="9556193"/>
                  <a:pt x="2421671" y="9559101"/>
                </a:cubicBezTo>
                <a:cubicBezTo>
                  <a:pt x="2417401" y="9563583"/>
                  <a:pt x="2416644" y="9570792"/>
                  <a:pt x="2420853" y="9575579"/>
                </a:cubicBezTo>
                <a:cubicBezTo>
                  <a:pt x="2420126" y="9576396"/>
                  <a:pt x="2419551" y="9577366"/>
                  <a:pt x="2419066" y="9578395"/>
                </a:cubicBezTo>
                <a:cubicBezTo>
                  <a:pt x="2415372" y="9573731"/>
                  <a:pt x="2409073" y="9571793"/>
                  <a:pt x="2403652" y="9577184"/>
                </a:cubicBezTo>
                <a:cubicBezTo>
                  <a:pt x="2395718" y="9585120"/>
                  <a:pt x="2401441" y="9597478"/>
                  <a:pt x="2409345" y="9599265"/>
                </a:cubicBezTo>
                <a:cubicBezTo>
                  <a:pt x="2407983" y="9604081"/>
                  <a:pt x="2407892" y="9608897"/>
                  <a:pt x="2409043" y="9613077"/>
                </a:cubicBezTo>
                <a:cubicBezTo>
                  <a:pt x="2408619" y="9612926"/>
                  <a:pt x="2408316" y="9612562"/>
                  <a:pt x="2407831" y="9612441"/>
                </a:cubicBezTo>
                <a:cubicBezTo>
                  <a:pt x="2401684" y="9610927"/>
                  <a:pt x="2394537" y="9614047"/>
                  <a:pt x="2392841" y="9620559"/>
                </a:cubicBezTo>
                <a:lnTo>
                  <a:pt x="2391478" y="9625738"/>
                </a:lnTo>
                <a:cubicBezTo>
                  <a:pt x="2389903" y="9631827"/>
                  <a:pt x="2393144" y="9639127"/>
                  <a:pt x="2399594" y="9640732"/>
                </a:cubicBezTo>
                <a:cubicBezTo>
                  <a:pt x="2405772" y="9642277"/>
                  <a:pt x="2412888" y="9639127"/>
                  <a:pt x="2414584" y="9632615"/>
                </a:cubicBezTo>
                <a:lnTo>
                  <a:pt x="2415917" y="9627434"/>
                </a:lnTo>
                <a:cubicBezTo>
                  <a:pt x="2416280" y="9626011"/>
                  <a:pt x="2416371" y="9624466"/>
                  <a:pt x="2416220" y="9623012"/>
                </a:cubicBezTo>
                <a:cubicBezTo>
                  <a:pt x="2421126" y="9626769"/>
                  <a:pt x="2427243" y="9629434"/>
                  <a:pt x="2432966" y="9628828"/>
                </a:cubicBezTo>
                <a:cubicBezTo>
                  <a:pt x="2433087" y="9630373"/>
                  <a:pt x="2433905" y="9631766"/>
                  <a:pt x="2434632" y="9633160"/>
                </a:cubicBezTo>
                <a:cubicBezTo>
                  <a:pt x="2433632" y="9634523"/>
                  <a:pt x="2432876" y="9636067"/>
                  <a:pt x="2432633" y="9637734"/>
                </a:cubicBezTo>
                <a:cubicBezTo>
                  <a:pt x="2431634" y="9644548"/>
                  <a:pt x="2435631" y="9650182"/>
                  <a:pt x="2442172" y="9651879"/>
                </a:cubicBezTo>
                <a:lnTo>
                  <a:pt x="2447351" y="9653212"/>
                </a:lnTo>
                <a:cubicBezTo>
                  <a:pt x="2453468" y="9654817"/>
                  <a:pt x="2460584" y="9649850"/>
                  <a:pt x="2461493" y="9643701"/>
                </a:cubicBezTo>
                <a:cubicBezTo>
                  <a:pt x="2462220" y="9638733"/>
                  <a:pt x="2460252" y="9634432"/>
                  <a:pt x="2456617" y="9631797"/>
                </a:cubicBezTo>
                <a:cubicBezTo>
                  <a:pt x="2458223" y="9626162"/>
                  <a:pt x="2454831" y="9620317"/>
                  <a:pt x="2449804" y="9617742"/>
                </a:cubicBezTo>
                <a:cubicBezTo>
                  <a:pt x="2449925" y="9617621"/>
                  <a:pt x="2450046" y="9617500"/>
                  <a:pt x="2450137" y="9617378"/>
                </a:cubicBezTo>
                <a:cubicBezTo>
                  <a:pt x="2454074" y="9618196"/>
                  <a:pt x="2458253" y="9617106"/>
                  <a:pt x="2461402" y="9613956"/>
                </a:cubicBezTo>
                <a:lnTo>
                  <a:pt x="2464400" y="9610957"/>
                </a:lnTo>
                <a:cubicBezTo>
                  <a:pt x="2467883" y="9609806"/>
                  <a:pt x="2470730" y="9607473"/>
                  <a:pt x="2472001" y="9603748"/>
                </a:cubicBezTo>
                <a:close/>
                <a:moveTo>
                  <a:pt x="2513974" y="9740053"/>
                </a:moveTo>
                <a:cubicBezTo>
                  <a:pt x="2515609" y="9733752"/>
                  <a:pt x="2510128" y="9727179"/>
                  <a:pt x="2504102" y="9726149"/>
                </a:cubicBezTo>
                <a:cubicBezTo>
                  <a:pt x="2503829" y="9726120"/>
                  <a:pt x="2503587" y="9726210"/>
                  <a:pt x="2503344" y="9726180"/>
                </a:cubicBezTo>
                <a:cubicBezTo>
                  <a:pt x="2503193" y="9724302"/>
                  <a:pt x="2502769" y="9722424"/>
                  <a:pt x="2501861" y="9720637"/>
                </a:cubicBezTo>
                <a:lnTo>
                  <a:pt x="2499347" y="9715791"/>
                </a:lnTo>
                <a:cubicBezTo>
                  <a:pt x="2496288" y="9709915"/>
                  <a:pt x="2487779" y="9708551"/>
                  <a:pt x="2482449" y="9711853"/>
                </a:cubicBezTo>
                <a:cubicBezTo>
                  <a:pt x="2476453" y="9715578"/>
                  <a:pt x="2475454" y="9722848"/>
                  <a:pt x="2478512" y="9728754"/>
                </a:cubicBezTo>
                <a:lnTo>
                  <a:pt x="2481026" y="9733601"/>
                </a:lnTo>
                <a:cubicBezTo>
                  <a:pt x="2482691" y="9736782"/>
                  <a:pt x="2485962" y="9738538"/>
                  <a:pt x="2489444" y="9739054"/>
                </a:cubicBezTo>
                <a:lnTo>
                  <a:pt x="2488869" y="9741234"/>
                </a:lnTo>
                <a:cubicBezTo>
                  <a:pt x="2487234" y="9747535"/>
                  <a:pt x="2492715" y="9754107"/>
                  <a:pt x="2498741" y="9755137"/>
                </a:cubicBezTo>
                <a:cubicBezTo>
                  <a:pt x="2505616" y="9756318"/>
                  <a:pt x="2511006" y="9751593"/>
                  <a:pt x="2512641" y="9745263"/>
                </a:cubicBezTo>
                <a:lnTo>
                  <a:pt x="2513974" y="9740053"/>
                </a:lnTo>
                <a:close/>
                <a:moveTo>
                  <a:pt x="2518728" y="9690256"/>
                </a:moveTo>
                <a:lnTo>
                  <a:pt x="2514882" y="9683744"/>
                </a:lnTo>
                <a:cubicBezTo>
                  <a:pt x="2511582" y="9678110"/>
                  <a:pt x="2505343" y="9674809"/>
                  <a:pt x="2498953" y="9677656"/>
                </a:cubicBezTo>
                <a:cubicBezTo>
                  <a:pt x="2497469" y="9678322"/>
                  <a:pt x="2496107" y="9679443"/>
                  <a:pt x="2494956" y="9680745"/>
                </a:cubicBezTo>
                <a:cubicBezTo>
                  <a:pt x="2493714" y="9679594"/>
                  <a:pt x="2492200" y="9678685"/>
                  <a:pt x="2490413" y="9678231"/>
                </a:cubicBezTo>
                <a:lnTo>
                  <a:pt x="2485235" y="9676868"/>
                </a:lnTo>
                <a:cubicBezTo>
                  <a:pt x="2479148" y="9675293"/>
                  <a:pt x="2471850" y="9678564"/>
                  <a:pt x="2470245" y="9685016"/>
                </a:cubicBezTo>
                <a:cubicBezTo>
                  <a:pt x="2468701" y="9691195"/>
                  <a:pt x="2471850" y="9698283"/>
                  <a:pt x="2478391" y="9700010"/>
                </a:cubicBezTo>
                <a:lnTo>
                  <a:pt x="2483570" y="9701342"/>
                </a:lnTo>
                <a:cubicBezTo>
                  <a:pt x="2487779" y="9702463"/>
                  <a:pt x="2492503" y="9701191"/>
                  <a:pt x="2495592" y="9698192"/>
                </a:cubicBezTo>
                <a:lnTo>
                  <a:pt x="2496712" y="9700131"/>
                </a:lnTo>
                <a:cubicBezTo>
                  <a:pt x="2500013" y="9705735"/>
                  <a:pt x="2506252" y="9709066"/>
                  <a:pt x="2512641" y="9706188"/>
                </a:cubicBezTo>
                <a:cubicBezTo>
                  <a:pt x="2518092" y="9703766"/>
                  <a:pt x="2522029" y="9695920"/>
                  <a:pt x="2518728" y="9690256"/>
                </a:cubicBezTo>
                <a:close/>
                <a:moveTo>
                  <a:pt x="2535354" y="9612441"/>
                </a:moveTo>
                <a:lnTo>
                  <a:pt x="2524997" y="9609746"/>
                </a:lnTo>
                <a:cubicBezTo>
                  <a:pt x="2518910" y="9608140"/>
                  <a:pt x="2511612" y="9611260"/>
                  <a:pt x="2509946" y="9617742"/>
                </a:cubicBezTo>
                <a:cubicBezTo>
                  <a:pt x="2508371" y="9623861"/>
                  <a:pt x="2511430" y="9631100"/>
                  <a:pt x="2517941" y="9632796"/>
                </a:cubicBezTo>
                <a:lnTo>
                  <a:pt x="2528298" y="9635492"/>
                </a:lnTo>
                <a:cubicBezTo>
                  <a:pt x="2534385" y="9637097"/>
                  <a:pt x="2541683" y="9633977"/>
                  <a:pt x="2543349" y="9627465"/>
                </a:cubicBezTo>
                <a:cubicBezTo>
                  <a:pt x="2544923" y="9621377"/>
                  <a:pt x="2541865" y="9614137"/>
                  <a:pt x="2535354" y="9612441"/>
                </a:cubicBezTo>
                <a:close/>
                <a:moveTo>
                  <a:pt x="2542046" y="9465081"/>
                </a:moveTo>
                <a:lnTo>
                  <a:pt x="2538261" y="9461295"/>
                </a:lnTo>
                <a:cubicBezTo>
                  <a:pt x="2533809" y="9456842"/>
                  <a:pt x="2525148" y="9457508"/>
                  <a:pt x="2521242" y="9462355"/>
                </a:cubicBezTo>
                <a:cubicBezTo>
                  <a:pt x="2516942" y="9467716"/>
                  <a:pt x="2517517" y="9474592"/>
                  <a:pt x="2522302" y="9479377"/>
                </a:cubicBezTo>
                <a:lnTo>
                  <a:pt x="2526087" y="9483163"/>
                </a:lnTo>
                <a:cubicBezTo>
                  <a:pt x="2530539" y="9487616"/>
                  <a:pt x="2539200" y="9486950"/>
                  <a:pt x="2543106" y="9482104"/>
                </a:cubicBezTo>
                <a:cubicBezTo>
                  <a:pt x="2547437" y="9476743"/>
                  <a:pt x="2546831" y="9469837"/>
                  <a:pt x="2542046" y="9465081"/>
                </a:cubicBezTo>
                <a:close/>
                <a:moveTo>
                  <a:pt x="2551495" y="9447906"/>
                </a:moveTo>
                <a:lnTo>
                  <a:pt x="2555280" y="9451692"/>
                </a:lnTo>
                <a:cubicBezTo>
                  <a:pt x="2559883" y="9456296"/>
                  <a:pt x="2567091" y="9457418"/>
                  <a:pt x="2572299" y="9452935"/>
                </a:cubicBezTo>
                <a:cubicBezTo>
                  <a:pt x="2576963" y="9448906"/>
                  <a:pt x="2578174" y="9440546"/>
                  <a:pt x="2573541" y="9435911"/>
                </a:cubicBezTo>
                <a:lnTo>
                  <a:pt x="2569756" y="9432125"/>
                </a:lnTo>
                <a:cubicBezTo>
                  <a:pt x="2565153" y="9427522"/>
                  <a:pt x="2557945" y="9426400"/>
                  <a:pt x="2552736" y="9430884"/>
                </a:cubicBezTo>
                <a:cubicBezTo>
                  <a:pt x="2548073" y="9434942"/>
                  <a:pt x="2546862" y="9443303"/>
                  <a:pt x="2551495" y="9447906"/>
                </a:cubicBezTo>
                <a:close/>
                <a:moveTo>
                  <a:pt x="2577841" y="9707673"/>
                </a:moveTo>
                <a:lnTo>
                  <a:pt x="2579204" y="9702494"/>
                </a:lnTo>
                <a:cubicBezTo>
                  <a:pt x="2580839" y="9696193"/>
                  <a:pt x="2576478" y="9689468"/>
                  <a:pt x="2570270" y="9687985"/>
                </a:cubicBezTo>
                <a:cubicBezTo>
                  <a:pt x="2563790" y="9686439"/>
                  <a:pt x="2557400" y="9690619"/>
                  <a:pt x="2555765" y="9696920"/>
                </a:cubicBezTo>
                <a:lnTo>
                  <a:pt x="2554432" y="9702100"/>
                </a:lnTo>
                <a:cubicBezTo>
                  <a:pt x="2552797" y="9708400"/>
                  <a:pt x="2557158" y="9715124"/>
                  <a:pt x="2563366" y="9716608"/>
                </a:cubicBezTo>
                <a:cubicBezTo>
                  <a:pt x="2569786" y="9718154"/>
                  <a:pt x="2576176" y="9714003"/>
                  <a:pt x="2577841" y="9707673"/>
                </a:cubicBezTo>
                <a:close/>
                <a:moveTo>
                  <a:pt x="2590590" y="9775371"/>
                </a:moveTo>
                <a:lnTo>
                  <a:pt x="2586744" y="9768828"/>
                </a:lnTo>
                <a:cubicBezTo>
                  <a:pt x="2583807" y="9763831"/>
                  <a:pt x="2578447" y="9761013"/>
                  <a:pt x="2572844" y="9762437"/>
                </a:cubicBezTo>
                <a:cubicBezTo>
                  <a:pt x="2568272" y="9762680"/>
                  <a:pt x="2563941" y="9765314"/>
                  <a:pt x="2562457" y="9771069"/>
                </a:cubicBezTo>
                <a:cubicBezTo>
                  <a:pt x="2562336" y="9771494"/>
                  <a:pt x="2562609" y="9771766"/>
                  <a:pt x="2562548" y="9772160"/>
                </a:cubicBezTo>
                <a:cubicBezTo>
                  <a:pt x="2560762" y="9775583"/>
                  <a:pt x="2560247" y="9779733"/>
                  <a:pt x="2562427" y="9783943"/>
                </a:cubicBezTo>
                <a:cubicBezTo>
                  <a:pt x="2564789" y="9788487"/>
                  <a:pt x="2568514" y="9789880"/>
                  <a:pt x="2572239" y="9789516"/>
                </a:cubicBezTo>
                <a:cubicBezTo>
                  <a:pt x="2575661" y="9792333"/>
                  <a:pt x="2580143" y="9793454"/>
                  <a:pt x="2584685" y="9791395"/>
                </a:cubicBezTo>
                <a:cubicBezTo>
                  <a:pt x="2590136" y="9788850"/>
                  <a:pt x="2593891" y="9781005"/>
                  <a:pt x="2590590" y="9775371"/>
                </a:cubicBezTo>
                <a:close/>
                <a:moveTo>
                  <a:pt x="2639195" y="9784458"/>
                </a:moveTo>
                <a:cubicBezTo>
                  <a:pt x="2640830" y="9778158"/>
                  <a:pt x="2635349" y="9771584"/>
                  <a:pt x="2629323" y="9770555"/>
                </a:cubicBezTo>
                <a:cubicBezTo>
                  <a:pt x="2628293" y="9770373"/>
                  <a:pt x="2627385" y="9770555"/>
                  <a:pt x="2626416" y="9770646"/>
                </a:cubicBezTo>
                <a:cubicBezTo>
                  <a:pt x="2624841" y="9769252"/>
                  <a:pt x="2623024" y="9768101"/>
                  <a:pt x="2620752" y="9767496"/>
                </a:cubicBezTo>
                <a:lnTo>
                  <a:pt x="2615574" y="9766132"/>
                </a:lnTo>
                <a:cubicBezTo>
                  <a:pt x="2609457" y="9764557"/>
                  <a:pt x="2602371" y="9769646"/>
                  <a:pt x="2601523" y="9775795"/>
                </a:cubicBezTo>
                <a:cubicBezTo>
                  <a:pt x="2600554" y="9782641"/>
                  <a:pt x="2604612" y="9788153"/>
                  <a:pt x="2611183" y="9789849"/>
                </a:cubicBezTo>
                <a:lnTo>
                  <a:pt x="2614242" y="9790637"/>
                </a:lnTo>
                <a:cubicBezTo>
                  <a:pt x="2615514" y="9795060"/>
                  <a:pt x="2619541" y="9798785"/>
                  <a:pt x="2623932" y="9799512"/>
                </a:cubicBezTo>
                <a:cubicBezTo>
                  <a:pt x="2630807" y="9800693"/>
                  <a:pt x="2636197" y="9795968"/>
                  <a:pt x="2637832" y="9789637"/>
                </a:cubicBezTo>
                <a:lnTo>
                  <a:pt x="2639195" y="9784458"/>
                </a:lnTo>
                <a:close/>
                <a:moveTo>
                  <a:pt x="2639952" y="9742840"/>
                </a:moveTo>
                <a:cubicBezTo>
                  <a:pt x="2635803" y="9736812"/>
                  <a:pt x="2628777" y="9736660"/>
                  <a:pt x="2622903" y="9739719"/>
                </a:cubicBezTo>
                <a:lnTo>
                  <a:pt x="2622236" y="9740083"/>
                </a:lnTo>
                <a:cubicBezTo>
                  <a:pt x="2620995" y="9736721"/>
                  <a:pt x="2618572" y="9733843"/>
                  <a:pt x="2615029" y="9732934"/>
                </a:cubicBezTo>
                <a:lnTo>
                  <a:pt x="2604672" y="9730239"/>
                </a:lnTo>
                <a:cubicBezTo>
                  <a:pt x="2598373" y="9728604"/>
                  <a:pt x="2591590" y="9731359"/>
                  <a:pt x="2589409" y="9737842"/>
                </a:cubicBezTo>
                <a:cubicBezTo>
                  <a:pt x="2587441" y="9743688"/>
                  <a:pt x="2590681" y="9751442"/>
                  <a:pt x="2597011" y="9753108"/>
                </a:cubicBezTo>
                <a:lnTo>
                  <a:pt x="2607367" y="9755803"/>
                </a:lnTo>
                <a:cubicBezTo>
                  <a:pt x="2609457" y="9756349"/>
                  <a:pt x="2611516" y="9756228"/>
                  <a:pt x="2613545" y="9755834"/>
                </a:cubicBezTo>
                <a:cubicBezTo>
                  <a:pt x="2613909" y="9757106"/>
                  <a:pt x="2614302" y="9758348"/>
                  <a:pt x="2614999" y="9759317"/>
                </a:cubicBezTo>
                <a:cubicBezTo>
                  <a:pt x="2619147" y="9765345"/>
                  <a:pt x="2626143" y="9765496"/>
                  <a:pt x="2632048" y="9762437"/>
                </a:cubicBezTo>
                <a:lnTo>
                  <a:pt x="2636894" y="9759923"/>
                </a:lnTo>
                <a:cubicBezTo>
                  <a:pt x="2642738" y="9756833"/>
                  <a:pt x="2643374" y="9747777"/>
                  <a:pt x="2639952" y="9742840"/>
                </a:cubicBezTo>
                <a:close/>
                <a:moveTo>
                  <a:pt x="2658879" y="9711701"/>
                </a:moveTo>
                <a:cubicBezTo>
                  <a:pt x="2664572" y="9708764"/>
                  <a:pt x="2667752" y="9701221"/>
                  <a:pt x="2664512" y="9695315"/>
                </a:cubicBezTo>
                <a:cubicBezTo>
                  <a:pt x="2661393" y="9689589"/>
                  <a:pt x="2654216" y="9686500"/>
                  <a:pt x="2648128" y="9689650"/>
                </a:cubicBezTo>
                <a:lnTo>
                  <a:pt x="2633623" y="9697192"/>
                </a:lnTo>
                <a:cubicBezTo>
                  <a:pt x="2627930" y="9700161"/>
                  <a:pt x="2624750" y="9707673"/>
                  <a:pt x="2627960" y="9713609"/>
                </a:cubicBezTo>
                <a:cubicBezTo>
                  <a:pt x="2631079" y="9719335"/>
                  <a:pt x="2638256" y="9722424"/>
                  <a:pt x="2644373" y="9719274"/>
                </a:cubicBezTo>
                <a:lnTo>
                  <a:pt x="2658879" y="9711701"/>
                </a:lnTo>
                <a:close/>
                <a:moveTo>
                  <a:pt x="2687406" y="9769344"/>
                </a:moveTo>
                <a:cubicBezTo>
                  <a:pt x="2689011" y="9763224"/>
                  <a:pt x="2683621" y="9756197"/>
                  <a:pt x="2677533" y="9755440"/>
                </a:cubicBezTo>
                <a:cubicBezTo>
                  <a:pt x="2670599" y="9754592"/>
                  <a:pt x="2665329" y="9758742"/>
                  <a:pt x="2663634" y="9765314"/>
                </a:cubicBezTo>
                <a:lnTo>
                  <a:pt x="2662271" y="9770494"/>
                </a:lnTo>
                <a:cubicBezTo>
                  <a:pt x="2661817" y="9772220"/>
                  <a:pt x="2662028" y="9773947"/>
                  <a:pt x="2662543" y="9775643"/>
                </a:cubicBezTo>
                <a:cubicBezTo>
                  <a:pt x="2659485" y="9778915"/>
                  <a:pt x="2658152" y="9783671"/>
                  <a:pt x="2660848" y="9788850"/>
                </a:cubicBezTo>
                <a:cubicBezTo>
                  <a:pt x="2667752" y="9802147"/>
                  <a:pt x="2687466" y="9792788"/>
                  <a:pt x="2683318" y="9779854"/>
                </a:cubicBezTo>
                <a:cubicBezTo>
                  <a:pt x="2684499" y="9778340"/>
                  <a:pt x="2685498" y="9776613"/>
                  <a:pt x="2686043" y="9774553"/>
                </a:cubicBezTo>
                <a:lnTo>
                  <a:pt x="2687406" y="9769344"/>
                </a:lnTo>
                <a:close/>
                <a:moveTo>
                  <a:pt x="2677897" y="9632857"/>
                </a:moveTo>
                <a:cubicBezTo>
                  <a:pt x="2670962" y="9631948"/>
                  <a:pt x="2665632" y="9636098"/>
                  <a:pt x="2663936" y="9642640"/>
                </a:cubicBezTo>
                <a:lnTo>
                  <a:pt x="2662846" y="9646820"/>
                </a:lnTo>
                <a:cubicBezTo>
                  <a:pt x="2659485" y="9647153"/>
                  <a:pt x="2656153" y="9648820"/>
                  <a:pt x="2653822" y="9651606"/>
                </a:cubicBezTo>
                <a:cubicBezTo>
                  <a:pt x="2652247" y="9649577"/>
                  <a:pt x="2650248" y="9647911"/>
                  <a:pt x="2647644" y="9647214"/>
                </a:cubicBezTo>
                <a:lnTo>
                  <a:pt x="2637287" y="9644519"/>
                </a:lnTo>
                <a:cubicBezTo>
                  <a:pt x="2630988" y="9642883"/>
                  <a:pt x="2624205" y="9646730"/>
                  <a:pt x="2622509" y="9653029"/>
                </a:cubicBezTo>
                <a:cubicBezTo>
                  <a:pt x="2620813" y="9659299"/>
                  <a:pt x="2624720" y="9666176"/>
                  <a:pt x="2631019" y="9667811"/>
                </a:cubicBezTo>
                <a:lnTo>
                  <a:pt x="2641406" y="9670508"/>
                </a:lnTo>
                <a:cubicBezTo>
                  <a:pt x="2645797" y="9671658"/>
                  <a:pt x="2650309" y="9670022"/>
                  <a:pt x="2653277" y="9666872"/>
                </a:cubicBezTo>
                <a:cubicBezTo>
                  <a:pt x="2659303" y="9675596"/>
                  <a:pt x="2671447" y="9670598"/>
                  <a:pt x="2673960" y="9661693"/>
                </a:cubicBezTo>
                <a:cubicBezTo>
                  <a:pt x="2680077" y="9661783"/>
                  <a:pt x="2684771" y="9657997"/>
                  <a:pt x="2686346" y="9651970"/>
                </a:cubicBezTo>
                <a:lnTo>
                  <a:pt x="2687678" y="9646790"/>
                </a:lnTo>
                <a:cubicBezTo>
                  <a:pt x="2689253" y="9640732"/>
                  <a:pt x="2683984" y="9633644"/>
                  <a:pt x="2677897" y="9632857"/>
                </a:cubicBezTo>
                <a:close/>
                <a:moveTo>
                  <a:pt x="2714812" y="9780459"/>
                </a:moveTo>
                <a:cubicBezTo>
                  <a:pt x="2707575" y="9766526"/>
                  <a:pt x="2684983" y="9776037"/>
                  <a:pt x="2692251" y="9790062"/>
                </a:cubicBezTo>
                <a:cubicBezTo>
                  <a:pt x="2699459" y="9803995"/>
                  <a:pt x="2722080" y="9794453"/>
                  <a:pt x="2714812" y="9780459"/>
                </a:cubicBezTo>
                <a:close/>
                <a:moveTo>
                  <a:pt x="2722595" y="9842706"/>
                </a:moveTo>
                <a:lnTo>
                  <a:pt x="2720081" y="9837859"/>
                </a:lnTo>
                <a:cubicBezTo>
                  <a:pt x="2717144" y="9832164"/>
                  <a:pt x="2709089" y="9829530"/>
                  <a:pt x="2703486" y="9832861"/>
                </a:cubicBezTo>
                <a:cubicBezTo>
                  <a:pt x="2697702" y="9836315"/>
                  <a:pt x="2695340" y="9843371"/>
                  <a:pt x="2698490" y="9849460"/>
                </a:cubicBezTo>
                <a:lnTo>
                  <a:pt x="2701003" y="9854307"/>
                </a:lnTo>
                <a:cubicBezTo>
                  <a:pt x="2703941" y="9860001"/>
                  <a:pt x="2711996" y="9862667"/>
                  <a:pt x="2717598" y="9859304"/>
                </a:cubicBezTo>
                <a:cubicBezTo>
                  <a:pt x="2723382" y="9855851"/>
                  <a:pt x="2725744" y="9848794"/>
                  <a:pt x="2722595" y="9842706"/>
                </a:cubicBezTo>
                <a:close/>
                <a:moveTo>
                  <a:pt x="2755422" y="9839646"/>
                </a:moveTo>
                <a:lnTo>
                  <a:pt x="2760267" y="9837132"/>
                </a:lnTo>
                <a:cubicBezTo>
                  <a:pt x="2766142" y="9834073"/>
                  <a:pt x="2769352" y="9827318"/>
                  <a:pt x="2766566" y="9820957"/>
                </a:cubicBezTo>
                <a:cubicBezTo>
                  <a:pt x="2764053" y="9815202"/>
                  <a:pt x="2756300" y="9811598"/>
                  <a:pt x="2750425" y="9814657"/>
                </a:cubicBezTo>
                <a:lnTo>
                  <a:pt x="2745580" y="9817171"/>
                </a:lnTo>
                <a:cubicBezTo>
                  <a:pt x="2744066" y="9817958"/>
                  <a:pt x="2742733" y="9819019"/>
                  <a:pt x="2741643" y="9820230"/>
                </a:cubicBezTo>
                <a:cubicBezTo>
                  <a:pt x="2740704" y="9817505"/>
                  <a:pt x="2739584" y="9814808"/>
                  <a:pt x="2737858" y="9812445"/>
                </a:cubicBezTo>
                <a:cubicBezTo>
                  <a:pt x="2734133" y="9807357"/>
                  <a:pt x="2725805" y="9806175"/>
                  <a:pt x="2720929" y="9810326"/>
                </a:cubicBezTo>
                <a:cubicBezTo>
                  <a:pt x="2715842" y="9814657"/>
                  <a:pt x="2714812" y="9821775"/>
                  <a:pt x="2718809" y="9827258"/>
                </a:cubicBezTo>
                <a:cubicBezTo>
                  <a:pt x="2719022" y="9827561"/>
                  <a:pt x="2719052" y="9827590"/>
                  <a:pt x="2719143" y="9827742"/>
                </a:cubicBezTo>
                <a:cubicBezTo>
                  <a:pt x="2719173" y="9827863"/>
                  <a:pt x="2719203" y="9827863"/>
                  <a:pt x="2719233" y="9827955"/>
                </a:cubicBezTo>
                <a:cubicBezTo>
                  <a:pt x="2719233" y="9827955"/>
                  <a:pt x="2719233" y="9827955"/>
                  <a:pt x="2719233" y="9827955"/>
                </a:cubicBezTo>
                <a:cubicBezTo>
                  <a:pt x="2719143" y="9828712"/>
                  <a:pt x="2719022" y="9829469"/>
                  <a:pt x="2718809" y="9830195"/>
                </a:cubicBezTo>
                <a:cubicBezTo>
                  <a:pt x="2717356" y="9836526"/>
                  <a:pt x="2723473" y="9842856"/>
                  <a:pt x="2729439" y="9843523"/>
                </a:cubicBezTo>
                <a:cubicBezTo>
                  <a:pt x="2735132" y="9844159"/>
                  <a:pt x="2739251" y="9840949"/>
                  <a:pt x="2741431" y="9836375"/>
                </a:cubicBezTo>
                <a:cubicBezTo>
                  <a:pt x="2744883" y="9840191"/>
                  <a:pt x="2750667" y="9842130"/>
                  <a:pt x="2755422" y="9839646"/>
                </a:cubicBezTo>
                <a:close/>
                <a:moveTo>
                  <a:pt x="2815686" y="9892017"/>
                </a:moveTo>
                <a:cubicBezTo>
                  <a:pt x="2812657" y="9886232"/>
                  <a:pt x="2807327" y="9885111"/>
                  <a:pt x="2802573" y="9886656"/>
                </a:cubicBezTo>
                <a:cubicBezTo>
                  <a:pt x="2802422" y="9886293"/>
                  <a:pt x="2802482" y="9885930"/>
                  <a:pt x="2802300" y="9885565"/>
                </a:cubicBezTo>
                <a:cubicBezTo>
                  <a:pt x="2801331" y="9883688"/>
                  <a:pt x="2799847" y="9882113"/>
                  <a:pt x="2798152" y="9880901"/>
                </a:cubicBezTo>
                <a:cubicBezTo>
                  <a:pt x="2800635" y="9877720"/>
                  <a:pt x="2801634" y="9873632"/>
                  <a:pt x="2799938" y="9869331"/>
                </a:cubicBezTo>
                <a:cubicBezTo>
                  <a:pt x="2797758" y="9863666"/>
                  <a:pt x="2789975" y="9859244"/>
                  <a:pt x="2784070" y="9862333"/>
                </a:cubicBezTo>
                <a:lnTo>
                  <a:pt x="2779225" y="9864847"/>
                </a:lnTo>
                <a:cubicBezTo>
                  <a:pt x="2773350" y="9867907"/>
                  <a:pt x="2769655" y="9874055"/>
                  <a:pt x="2772229" y="9880719"/>
                </a:cubicBezTo>
                <a:cubicBezTo>
                  <a:pt x="2772320" y="9880931"/>
                  <a:pt x="2772471" y="9881143"/>
                  <a:pt x="2772562" y="9881385"/>
                </a:cubicBezTo>
                <a:cubicBezTo>
                  <a:pt x="2770715" y="9882779"/>
                  <a:pt x="2769322" y="9884748"/>
                  <a:pt x="2768353" y="9886898"/>
                </a:cubicBezTo>
                <a:cubicBezTo>
                  <a:pt x="2764810" y="9884263"/>
                  <a:pt x="2760055" y="9883264"/>
                  <a:pt x="2755937" y="9885475"/>
                </a:cubicBezTo>
                <a:cubicBezTo>
                  <a:pt x="2750244" y="9888534"/>
                  <a:pt x="2747003" y="9895713"/>
                  <a:pt x="2750153" y="9901832"/>
                </a:cubicBezTo>
                <a:lnTo>
                  <a:pt x="2752666" y="9906678"/>
                </a:lnTo>
                <a:cubicBezTo>
                  <a:pt x="2755604" y="9912372"/>
                  <a:pt x="2763053" y="9915644"/>
                  <a:pt x="2769019" y="9912433"/>
                </a:cubicBezTo>
                <a:cubicBezTo>
                  <a:pt x="2772653" y="9910494"/>
                  <a:pt x="2775076" y="9906799"/>
                  <a:pt x="2775682" y="9902861"/>
                </a:cubicBezTo>
                <a:cubicBezTo>
                  <a:pt x="2776984" y="9903134"/>
                  <a:pt x="2778256" y="9903558"/>
                  <a:pt x="2779588" y="9903346"/>
                </a:cubicBezTo>
                <a:cubicBezTo>
                  <a:pt x="2783071" y="9905739"/>
                  <a:pt x="2787522" y="9906526"/>
                  <a:pt x="2791550" y="9904436"/>
                </a:cubicBezTo>
                <a:lnTo>
                  <a:pt x="2794124" y="9903104"/>
                </a:lnTo>
                <a:cubicBezTo>
                  <a:pt x="2794306" y="9903618"/>
                  <a:pt x="2794275" y="9904103"/>
                  <a:pt x="2794548" y="9904588"/>
                </a:cubicBezTo>
                <a:cubicBezTo>
                  <a:pt x="2801876" y="9918552"/>
                  <a:pt x="2822954" y="9906012"/>
                  <a:pt x="2815686" y="9892017"/>
                </a:cubicBezTo>
                <a:close/>
                <a:moveTo>
                  <a:pt x="2840397" y="9840676"/>
                </a:moveTo>
                <a:cubicBezTo>
                  <a:pt x="2836975" y="9834769"/>
                  <a:pt x="2830040" y="9832498"/>
                  <a:pt x="2823862" y="9835466"/>
                </a:cubicBezTo>
                <a:cubicBezTo>
                  <a:pt x="2823680" y="9835557"/>
                  <a:pt x="2823589" y="9835587"/>
                  <a:pt x="2823438" y="9835648"/>
                </a:cubicBezTo>
                <a:cubicBezTo>
                  <a:pt x="2823378" y="9835648"/>
                  <a:pt x="2823347" y="9835678"/>
                  <a:pt x="2823287" y="9835678"/>
                </a:cubicBezTo>
                <a:cubicBezTo>
                  <a:pt x="2823196" y="9835678"/>
                  <a:pt x="2823226" y="9835678"/>
                  <a:pt x="2823135" y="9835648"/>
                </a:cubicBezTo>
                <a:cubicBezTo>
                  <a:pt x="2822378" y="9835406"/>
                  <a:pt x="2821621" y="9835103"/>
                  <a:pt x="2820894" y="9834769"/>
                </a:cubicBezTo>
                <a:cubicBezTo>
                  <a:pt x="2814807" y="9832164"/>
                  <a:pt x="2807358" y="9837193"/>
                  <a:pt x="2805632" y="9842978"/>
                </a:cubicBezTo>
                <a:cubicBezTo>
                  <a:pt x="2803542" y="9849914"/>
                  <a:pt x="2807751" y="9855609"/>
                  <a:pt x="2813838" y="9858245"/>
                </a:cubicBezTo>
                <a:cubicBezTo>
                  <a:pt x="2820834" y="9861273"/>
                  <a:pt x="2828495" y="9860425"/>
                  <a:pt x="2835218" y="9857184"/>
                </a:cubicBezTo>
                <a:cubicBezTo>
                  <a:pt x="2840972" y="9854428"/>
                  <a:pt x="2843667" y="9846249"/>
                  <a:pt x="2840397" y="9840676"/>
                </a:cubicBezTo>
                <a:close/>
                <a:moveTo>
                  <a:pt x="2848149" y="9706552"/>
                </a:moveTo>
                <a:cubicBezTo>
                  <a:pt x="2845757" y="9701221"/>
                  <a:pt x="2842547" y="9696284"/>
                  <a:pt x="2836460" y="9694830"/>
                </a:cubicBezTo>
                <a:cubicBezTo>
                  <a:pt x="2831554" y="9693679"/>
                  <a:pt x="2826921" y="9694799"/>
                  <a:pt x="2822620" y="9697344"/>
                </a:cubicBezTo>
                <a:cubicBezTo>
                  <a:pt x="2817109" y="9700615"/>
                  <a:pt x="2814959" y="9708824"/>
                  <a:pt x="2818653" y="9714246"/>
                </a:cubicBezTo>
                <a:cubicBezTo>
                  <a:pt x="2821227" y="9718002"/>
                  <a:pt x="2825316" y="9720031"/>
                  <a:pt x="2829525" y="9719940"/>
                </a:cubicBezTo>
                <a:cubicBezTo>
                  <a:pt x="2832372" y="9722121"/>
                  <a:pt x="2835975" y="9723091"/>
                  <a:pt x="2839973" y="9721848"/>
                </a:cubicBezTo>
                <a:cubicBezTo>
                  <a:pt x="2845696" y="9720122"/>
                  <a:pt x="2850875" y="9712641"/>
                  <a:pt x="2848149" y="9706552"/>
                </a:cubicBezTo>
                <a:close/>
                <a:moveTo>
                  <a:pt x="3040024" y="9794090"/>
                </a:moveTo>
                <a:cubicBezTo>
                  <a:pt x="3040024" y="9794605"/>
                  <a:pt x="3040114" y="9795060"/>
                  <a:pt x="3040175" y="9795544"/>
                </a:cubicBezTo>
                <a:cubicBezTo>
                  <a:pt x="3039297" y="9797089"/>
                  <a:pt x="3038449" y="9798694"/>
                  <a:pt x="3037722" y="9800360"/>
                </a:cubicBezTo>
                <a:cubicBezTo>
                  <a:pt x="3036814" y="9802420"/>
                  <a:pt x="3036602" y="9804813"/>
                  <a:pt x="3036874" y="9807176"/>
                </a:cubicBezTo>
                <a:cubicBezTo>
                  <a:pt x="3035966" y="9808538"/>
                  <a:pt x="3035269" y="9809992"/>
                  <a:pt x="3035178" y="9811477"/>
                </a:cubicBezTo>
                <a:cubicBezTo>
                  <a:pt x="3034876" y="9816535"/>
                  <a:pt x="3034845" y="9821018"/>
                  <a:pt x="3037268" y="9825621"/>
                </a:cubicBezTo>
                <a:cubicBezTo>
                  <a:pt x="3038358" y="9827651"/>
                  <a:pt x="3039327" y="9829014"/>
                  <a:pt x="3041084" y="9830681"/>
                </a:cubicBezTo>
                <a:cubicBezTo>
                  <a:pt x="3043264" y="9832771"/>
                  <a:pt x="3042689" y="9834496"/>
                  <a:pt x="3041841" y="9829893"/>
                </a:cubicBezTo>
                <a:cubicBezTo>
                  <a:pt x="3043082" y="9836375"/>
                  <a:pt x="3047958" y="9841706"/>
                  <a:pt x="3055044" y="9841131"/>
                </a:cubicBezTo>
                <a:cubicBezTo>
                  <a:pt x="3058436" y="9840858"/>
                  <a:pt x="3061918" y="9838737"/>
                  <a:pt x="3064129" y="9835799"/>
                </a:cubicBezTo>
                <a:cubicBezTo>
                  <a:pt x="3065674" y="9835799"/>
                  <a:pt x="3067158" y="9835497"/>
                  <a:pt x="3068793" y="9835103"/>
                </a:cubicBezTo>
                <a:cubicBezTo>
                  <a:pt x="3069368" y="9835012"/>
                  <a:pt x="3069943" y="9834951"/>
                  <a:pt x="3070519" y="9834921"/>
                </a:cubicBezTo>
                <a:cubicBezTo>
                  <a:pt x="3072790" y="9835012"/>
                  <a:pt x="3075092" y="9834861"/>
                  <a:pt x="3077393" y="9834921"/>
                </a:cubicBezTo>
                <a:cubicBezTo>
                  <a:pt x="3085842" y="9835284"/>
                  <a:pt x="3089476" y="9826712"/>
                  <a:pt x="3087841" y="9819655"/>
                </a:cubicBezTo>
                <a:cubicBezTo>
                  <a:pt x="3087417" y="9816475"/>
                  <a:pt x="3085691" y="9813536"/>
                  <a:pt x="3082420" y="9811688"/>
                </a:cubicBezTo>
                <a:cubicBezTo>
                  <a:pt x="3082178" y="9811477"/>
                  <a:pt x="3081936" y="9811264"/>
                  <a:pt x="3081693" y="9811052"/>
                </a:cubicBezTo>
                <a:cubicBezTo>
                  <a:pt x="3091536" y="9808236"/>
                  <a:pt x="3095987" y="9792970"/>
                  <a:pt x="3084116" y="9788365"/>
                </a:cubicBezTo>
                <a:cubicBezTo>
                  <a:pt x="3076242" y="9785306"/>
                  <a:pt x="3067793" y="9780490"/>
                  <a:pt x="3059072" y="9781368"/>
                </a:cubicBezTo>
                <a:cubicBezTo>
                  <a:pt x="3057921" y="9781489"/>
                  <a:pt x="3056831" y="9781732"/>
                  <a:pt x="3055771" y="9782005"/>
                </a:cubicBezTo>
                <a:lnTo>
                  <a:pt x="3052198" y="9781792"/>
                </a:lnTo>
                <a:cubicBezTo>
                  <a:pt x="3045626" y="9781398"/>
                  <a:pt x="3039993" y="9787759"/>
                  <a:pt x="3040024" y="9794090"/>
                </a:cubicBezTo>
                <a:close/>
                <a:moveTo>
                  <a:pt x="3074092" y="9874904"/>
                </a:moveTo>
                <a:lnTo>
                  <a:pt x="3070004" y="9878538"/>
                </a:lnTo>
                <a:cubicBezTo>
                  <a:pt x="3065068" y="9882931"/>
                  <a:pt x="3063614" y="9890291"/>
                  <a:pt x="3067854" y="9895743"/>
                </a:cubicBezTo>
                <a:cubicBezTo>
                  <a:pt x="3071700" y="9900710"/>
                  <a:pt x="3080088" y="9902316"/>
                  <a:pt x="3085055" y="9897894"/>
                </a:cubicBezTo>
                <a:lnTo>
                  <a:pt x="3089143" y="9894259"/>
                </a:lnTo>
                <a:cubicBezTo>
                  <a:pt x="3094110" y="9889866"/>
                  <a:pt x="3095533" y="9882537"/>
                  <a:pt x="3091293" y="9877055"/>
                </a:cubicBezTo>
                <a:cubicBezTo>
                  <a:pt x="3087447" y="9872057"/>
                  <a:pt x="3079089" y="9870481"/>
                  <a:pt x="3074092" y="9874904"/>
                </a:cubicBezTo>
                <a:close/>
                <a:moveTo>
                  <a:pt x="3008923" y="9787184"/>
                </a:moveTo>
                <a:cubicBezTo>
                  <a:pt x="3014010" y="9789910"/>
                  <a:pt x="3019461" y="9788456"/>
                  <a:pt x="3023247" y="9784760"/>
                </a:cubicBezTo>
                <a:cubicBezTo>
                  <a:pt x="3027486" y="9786003"/>
                  <a:pt x="3032059" y="9785246"/>
                  <a:pt x="3035451" y="9781611"/>
                </a:cubicBezTo>
                <a:cubicBezTo>
                  <a:pt x="3039660" y="9777128"/>
                  <a:pt x="3040175" y="9768343"/>
                  <a:pt x="3034906" y="9764285"/>
                </a:cubicBezTo>
                <a:cubicBezTo>
                  <a:pt x="3029788" y="9760317"/>
                  <a:pt x="3023792" y="9757591"/>
                  <a:pt x="3017190" y="9759469"/>
                </a:cubicBezTo>
                <a:cubicBezTo>
                  <a:pt x="3011164" y="9761165"/>
                  <a:pt x="3007197" y="9765466"/>
                  <a:pt x="3003956" y="9770555"/>
                </a:cubicBezTo>
                <a:cubicBezTo>
                  <a:pt x="3000383" y="9776129"/>
                  <a:pt x="3003381" y="9784185"/>
                  <a:pt x="3008923" y="9787184"/>
                </a:cubicBezTo>
                <a:close/>
                <a:moveTo>
                  <a:pt x="2942481" y="9754441"/>
                </a:moveTo>
                <a:cubicBezTo>
                  <a:pt x="2952929" y="9766223"/>
                  <a:pt x="2969827" y="9748443"/>
                  <a:pt x="2959410" y="9736691"/>
                </a:cubicBezTo>
                <a:cubicBezTo>
                  <a:pt x="2948932" y="9724877"/>
                  <a:pt x="2932064" y="9742688"/>
                  <a:pt x="2942481" y="9754441"/>
                </a:cubicBezTo>
                <a:close/>
                <a:moveTo>
                  <a:pt x="2930701" y="9806872"/>
                </a:moveTo>
                <a:cubicBezTo>
                  <a:pt x="2935123" y="9811658"/>
                  <a:pt x="2942845" y="9812900"/>
                  <a:pt x="2947963" y="9808326"/>
                </a:cubicBezTo>
                <a:lnTo>
                  <a:pt x="2960197" y="9797483"/>
                </a:lnTo>
                <a:cubicBezTo>
                  <a:pt x="2964982" y="9793242"/>
                  <a:pt x="2966224" y="9785154"/>
                  <a:pt x="2961651" y="9780217"/>
                </a:cubicBezTo>
                <a:cubicBezTo>
                  <a:pt x="2957229" y="9775432"/>
                  <a:pt x="2949507" y="9774189"/>
                  <a:pt x="2944359" y="9778763"/>
                </a:cubicBezTo>
                <a:lnTo>
                  <a:pt x="2932125" y="9789607"/>
                </a:lnTo>
                <a:cubicBezTo>
                  <a:pt x="2927370" y="9793848"/>
                  <a:pt x="2926128" y="9801905"/>
                  <a:pt x="2930701" y="9806872"/>
                </a:cubicBezTo>
                <a:close/>
                <a:moveTo>
                  <a:pt x="2920829" y="9894108"/>
                </a:moveTo>
                <a:cubicBezTo>
                  <a:pt x="2931155" y="9905739"/>
                  <a:pt x="2951566" y="9892108"/>
                  <a:pt x="2941088" y="9880295"/>
                </a:cubicBezTo>
                <a:cubicBezTo>
                  <a:pt x="2930762" y="9868664"/>
                  <a:pt x="2910351" y="9882324"/>
                  <a:pt x="2920829" y="9894108"/>
                </a:cubicBezTo>
                <a:close/>
                <a:moveTo>
                  <a:pt x="2877009" y="9890110"/>
                </a:moveTo>
                <a:lnTo>
                  <a:pt x="2873405" y="9886051"/>
                </a:lnTo>
                <a:cubicBezTo>
                  <a:pt x="2868984" y="9881083"/>
                  <a:pt x="2860414" y="9881840"/>
                  <a:pt x="2856053" y="9886353"/>
                </a:cubicBezTo>
                <a:cubicBezTo>
                  <a:pt x="2851147" y="9891412"/>
                  <a:pt x="2851965" y="9898741"/>
                  <a:pt x="2856356" y="9903709"/>
                </a:cubicBezTo>
                <a:lnTo>
                  <a:pt x="2859960" y="9907798"/>
                </a:lnTo>
                <a:cubicBezTo>
                  <a:pt x="2864351" y="9912736"/>
                  <a:pt x="2872951" y="9911978"/>
                  <a:pt x="2877312" y="9907495"/>
                </a:cubicBezTo>
                <a:cubicBezTo>
                  <a:pt x="2882218" y="9902377"/>
                  <a:pt x="2881430" y="9895076"/>
                  <a:pt x="2877009" y="9890110"/>
                </a:cubicBezTo>
                <a:close/>
                <a:moveTo>
                  <a:pt x="2887124" y="9855761"/>
                </a:moveTo>
                <a:lnTo>
                  <a:pt x="2879765" y="9853428"/>
                </a:lnTo>
                <a:cubicBezTo>
                  <a:pt x="2873466" y="9851429"/>
                  <a:pt x="2866380" y="9855185"/>
                  <a:pt x="2864411" y="9861485"/>
                </a:cubicBezTo>
                <a:cubicBezTo>
                  <a:pt x="2862413" y="9867846"/>
                  <a:pt x="2866138" y="9874813"/>
                  <a:pt x="2872467" y="9876842"/>
                </a:cubicBezTo>
                <a:lnTo>
                  <a:pt x="2879825" y="9879174"/>
                </a:lnTo>
                <a:cubicBezTo>
                  <a:pt x="2886124" y="9881174"/>
                  <a:pt x="2893211" y="9877418"/>
                  <a:pt x="2895179" y="9871117"/>
                </a:cubicBezTo>
                <a:cubicBezTo>
                  <a:pt x="2897147" y="9864757"/>
                  <a:pt x="2893453" y="9857759"/>
                  <a:pt x="2887124" y="9855761"/>
                </a:cubicBezTo>
                <a:close/>
                <a:moveTo>
                  <a:pt x="2934456" y="9954899"/>
                </a:moveTo>
                <a:cubicBezTo>
                  <a:pt x="2924009" y="9943117"/>
                  <a:pt x="2907989" y="9961745"/>
                  <a:pt x="2918346" y="9973376"/>
                </a:cubicBezTo>
                <a:cubicBezTo>
                  <a:pt x="2928794" y="9985189"/>
                  <a:pt x="2944783" y="9966530"/>
                  <a:pt x="2934456" y="9954899"/>
                </a:cubicBezTo>
                <a:close/>
                <a:moveTo>
                  <a:pt x="2944510" y="9928941"/>
                </a:moveTo>
                <a:cubicBezTo>
                  <a:pt x="2943693" y="9921641"/>
                  <a:pt x="2938333" y="9917916"/>
                  <a:pt x="2931458" y="9917522"/>
                </a:cubicBezTo>
                <a:cubicBezTo>
                  <a:pt x="2928884" y="9917370"/>
                  <a:pt x="2926341" y="9917219"/>
                  <a:pt x="2923766" y="9917067"/>
                </a:cubicBezTo>
                <a:cubicBezTo>
                  <a:pt x="2917346" y="9916673"/>
                  <a:pt x="2911683" y="9924094"/>
                  <a:pt x="2912350" y="9930122"/>
                </a:cubicBezTo>
                <a:cubicBezTo>
                  <a:pt x="2913167" y="9937422"/>
                  <a:pt x="2918527" y="9941148"/>
                  <a:pt x="2925402" y="9941542"/>
                </a:cubicBezTo>
                <a:lnTo>
                  <a:pt x="2933094" y="9941996"/>
                </a:lnTo>
                <a:cubicBezTo>
                  <a:pt x="2939514" y="9942389"/>
                  <a:pt x="2945207" y="9934938"/>
                  <a:pt x="2944510" y="9928941"/>
                </a:cubicBezTo>
                <a:close/>
                <a:moveTo>
                  <a:pt x="2946539" y="9853185"/>
                </a:moveTo>
                <a:lnTo>
                  <a:pt x="2950628" y="9849551"/>
                </a:lnTo>
                <a:cubicBezTo>
                  <a:pt x="2955594" y="9845159"/>
                  <a:pt x="2953989" y="9836223"/>
                  <a:pt x="2949447" y="9832256"/>
                </a:cubicBezTo>
                <a:cubicBezTo>
                  <a:pt x="2943965" y="9827440"/>
                  <a:pt x="2937121" y="9829014"/>
                  <a:pt x="2932155" y="9833437"/>
                </a:cubicBezTo>
                <a:lnTo>
                  <a:pt x="2928067" y="9837041"/>
                </a:lnTo>
                <a:cubicBezTo>
                  <a:pt x="2923100" y="9841463"/>
                  <a:pt x="2924705" y="9850369"/>
                  <a:pt x="2929217" y="9854337"/>
                </a:cubicBezTo>
                <a:cubicBezTo>
                  <a:pt x="2934729" y="9859153"/>
                  <a:pt x="2941573" y="9857608"/>
                  <a:pt x="2946539" y="9853185"/>
                </a:cubicBezTo>
                <a:close/>
                <a:moveTo>
                  <a:pt x="2967647" y="9918400"/>
                </a:moveTo>
                <a:cubicBezTo>
                  <a:pt x="2957169" y="9906587"/>
                  <a:pt x="2940876" y="9924972"/>
                  <a:pt x="2951264" y="9936634"/>
                </a:cubicBezTo>
                <a:cubicBezTo>
                  <a:pt x="2961711" y="9948417"/>
                  <a:pt x="2978004" y="9930062"/>
                  <a:pt x="2967647" y="9918400"/>
                </a:cubicBezTo>
                <a:close/>
                <a:moveTo>
                  <a:pt x="2981002" y="9871784"/>
                </a:moveTo>
                <a:cubicBezTo>
                  <a:pt x="2991480" y="9883596"/>
                  <a:pt x="3009983" y="9867452"/>
                  <a:pt x="2999475" y="9855669"/>
                </a:cubicBezTo>
                <a:cubicBezTo>
                  <a:pt x="2988997" y="9843826"/>
                  <a:pt x="2970524" y="9859941"/>
                  <a:pt x="2981002" y="9871784"/>
                </a:cubicBezTo>
                <a:close/>
                <a:moveTo>
                  <a:pt x="3009256" y="9948721"/>
                </a:moveTo>
                <a:cubicBezTo>
                  <a:pt x="3004774" y="9943753"/>
                  <a:pt x="2996900" y="9943419"/>
                  <a:pt x="2991934" y="9947841"/>
                </a:cubicBezTo>
                <a:lnTo>
                  <a:pt x="2987846" y="9951447"/>
                </a:lnTo>
                <a:cubicBezTo>
                  <a:pt x="2982909" y="9955869"/>
                  <a:pt x="2982546" y="9963895"/>
                  <a:pt x="2986967" y="9968772"/>
                </a:cubicBezTo>
                <a:cubicBezTo>
                  <a:pt x="2991449" y="9973740"/>
                  <a:pt x="2999323" y="9974043"/>
                  <a:pt x="3004289" y="9969650"/>
                </a:cubicBezTo>
                <a:lnTo>
                  <a:pt x="3008378" y="9966016"/>
                </a:lnTo>
                <a:cubicBezTo>
                  <a:pt x="3013314" y="9961654"/>
                  <a:pt x="3013647" y="9953597"/>
                  <a:pt x="3009256" y="9948721"/>
                </a:cubicBezTo>
                <a:close/>
                <a:moveTo>
                  <a:pt x="3031241" y="9850399"/>
                </a:moveTo>
                <a:cubicBezTo>
                  <a:pt x="3020824" y="9838647"/>
                  <a:pt x="3001231" y="9853428"/>
                  <a:pt x="3011709" y="9865241"/>
                </a:cubicBezTo>
                <a:cubicBezTo>
                  <a:pt x="3022126" y="9876994"/>
                  <a:pt x="3041720" y="9862242"/>
                  <a:pt x="3031241" y="9850399"/>
                </a:cubicBezTo>
                <a:close/>
                <a:moveTo>
                  <a:pt x="3054014" y="9908859"/>
                </a:moveTo>
                <a:lnTo>
                  <a:pt x="3050411" y="9904769"/>
                </a:lnTo>
                <a:cubicBezTo>
                  <a:pt x="3046141" y="9899984"/>
                  <a:pt x="3037722" y="9899378"/>
                  <a:pt x="3033089" y="9904012"/>
                </a:cubicBezTo>
                <a:cubicBezTo>
                  <a:pt x="3028334" y="9908768"/>
                  <a:pt x="3027759" y="9916189"/>
                  <a:pt x="3032332" y="9921338"/>
                </a:cubicBezTo>
                <a:lnTo>
                  <a:pt x="3035935" y="9925427"/>
                </a:lnTo>
                <a:cubicBezTo>
                  <a:pt x="3040205" y="9930213"/>
                  <a:pt x="3048624" y="9930819"/>
                  <a:pt x="3053258" y="9926184"/>
                </a:cubicBezTo>
                <a:cubicBezTo>
                  <a:pt x="3058012" y="9921429"/>
                  <a:pt x="3058557" y="9914007"/>
                  <a:pt x="3054014" y="9908859"/>
                </a:cubicBezTo>
                <a:close/>
                <a:moveTo>
                  <a:pt x="3088537" y="9964259"/>
                </a:moveTo>
                <a:cubicBezTo>
                  <a:pt x="3083026" y="9959624"/>
                  <a:pt x="3076363" y="9960412"/>
                  <a:pt x="3071215" y="9964986"/>
                </a:cubicBezTo>
                <a:lnTo>
                  <a:pt x="3067127" y="9968620"/>
                </a:lnTo>
                <a:cubicBezTo>
                  <a:pt x="3062312" y="9972891"/>
                  <a:pt x="3063130" y="9981979"/>
                  <a:pt x="3067854" y="9985946"/>
                </a:cubicBezTo>
                <a:cubicBezTo>
                  <a:pt x="3073365" y="9990581"/>
                  <a:pt x="3080028" y="9989793"/>
                  <a:pt x="3085176" y="9985220"/>
                </a:cubicBezTo>
                <a:lnTo>
                  <a:pt x="3089264" y="9981615"/>
                </a:lnTo>
                <a:cubicBezTo>
                  <a:pt x="3094079" y="9977314"/>
                  <a:pt x="3093231" y="9968227"/>
                  <a:pt x="3088537" y="9964259"/>
                </a:cubicBezTo>
                <a:close/>
                <a:moveTo>
                  <a:pt x="3117730" y="9947812"/>
                </a:moveTo>
                <a:lnTo>
                  <a:pt x="3114127" y="9943722"/>
                </a:lnTo>
                <a:cubicBezTo>
                  <a:pt x="3109857" y="9938937"/>
                  <a:pt x="3101862" y="9937573"/>
                  <a:pt x="3096865" y="9942117"/>
                </a:cubicBezTo>
                <a:cubicBezTo>
                  <a:pt x="3092081" y="9946479"/>
                  <a:pt x="3090718" y="9954233"/>
                  <a:pt x="3095260" y="9959382"/>
                </a:cubicBezTo>
                <a:lnTo>
                  <a:pt x="3098864" y="9963441"/>
                </a:lnTo>
                <a:cubicBezTo>
                  <a:pt x="3103104" y="9968227"/>
                  <a:pt x="3111098" y="9969621"/>
                  <a:pt x="3116125" y="9965047"/>
                </a:cubicBezTo>
                <a:cubicBezTo>
                  <a:pt x="3120910" y="9960745"/>
                  <a:pt x="3122273" y="9952961"/>
                  <a:pt x="3117730" y="9947812"/>
                </a:cubicBezTo>
                <a:close/>
                <a:moveTo>
                  <a:pt x="3125150" y="9813112"/>
                </a:moveTo>
                <a:cubicBezTo>
                  <a:pt x="3125150" y="9806146"/>
                  <a:pt x="3119547" y="9801208"/>
                  <a:pt x="3112915" y="9800814"/>
                </a:cubicBezTo>
                <a:lnTo>
                  <a:pt x="3105223" y="9800360"/>
                </a:lnTo>
                <a:cubicBezTo>
                  <a:pt x="3098622" y="9799966"/>
                  <a:pt x="3092959" y="9806267"/>
                  <a:pt x="3092928" y="9812597"/>
                </a:cubicBezTo>
                <a:cubicBezTo>
                  <a:pt x="3092928" y="9819534"/>
                  <a:pt x="3098531" y="9824501"/>
                  <a:pt x="3105163" y="9824895"/>
                </a:cubicBezTo>
                <a:cubicBezTo>
                  <a:pt x="3107707" y="9825046"/>
                  <a:pt x="3110281" y="9825198"/>
                  <a:pt x="3112855" y="9825350"/>
                </a:cubicBezTo>
                <a:cubicBezTo>
                  <a:pt x="3119487" y="9825743"/>
                  <a:pt x="3125150" y="9819443"/>
                  <a:pt x="3125150" y="9813112"/>
                </a:cubicBezTo>
                <a:close/>
                <a:moveTo>
                  <a:pt x="3138263" y="9762952"/>
                </a:moveTo>
                <a:cubicBezTo>
                  <a:pt x="3143380" y="9759862"/>
                  <a:pt x="3146560" y="9751351"/>
                  <a:pt x="3142442" y="9746110"/>
                </a:cubicBezTo>
                <a:cubicBezTo>
                  <a:pt x="3138838" y="9741537"/>
                  <a:pt x="3134507" y="9737508"/>
                  <a:pt x="3128239" y="9737600"/>
                </a:cubicBezTo>
                <a:cubicBezTo>
                  <a:pt x="3123212" y="9737660"/>
                  <a:pt x="3118972" y="9739901"/>
                  <a:pt x="3115459" y="9743445"/>
                </a:cubicBezTo>
                <a:cubicBezTo>
                  <a:pt x="3110917" y="9747958"/>
                  <a:pt x="3110826" y="9756439"/>
                  <a:pt x="3115732" y="9760771"/>
                </a:cubicBezTo>
                <a:cubicBezTo>
                  <a:pt x="3119154" y="9763800"/>
                  <a:pt x="3123605" y="9764770"/>
                  <a:pt x="3127693" y="9763618"/>
                </a:cubicBezTo>
                <a:cubicBezTo>
                  <a:pt x="3130964" y="9765072"/>
                  <a:pt x="3134659" y="9765133"/>
                  <a:pt x="3138263" y="9762952"/>
                </a:cubicBezTo>
                <a:close/>
                <a:moveTo>
                  <a:pt x="3156372" y="9933908"/>
                </a:moveTo>
                <a:cubicBezTo>
                  <a:pt x="3145894" y="9922096"/>
                  <a:pt x="3128511" y="9939421"/>
                  <a:pt x="3138989" y="9951204"/>
                </a:cubicBezTo>
                <a:cubicBezTo>
                  <a:pt x="3149437" y="9962986"/>
                  <a:pt x="3166820" y="9945691"/>
                  <a:pt x="3156372" y="9933908"/>
                </a:cubicBezTo>
                <a:close/>
                <a:moveTo>
                  <a:pt x="3156644" y="9852277"/>
                </a:moveTo>
                <a:cubicBezTo>
                  <a:pt x="3146197" y="9840495"/>
                  <a:pt x="3130237" y="9859153"/>
                  <a:pt x="3140564" y="9870785"/>
                </a:cubicBezTo>
                <a:cubicBezTo>
                  <a:pt x="3151042" y="9882567"/>
                  <a:pt x="3167001" y="9863908"/>
                  <a:pt x="3156644" y="9852277"/>
                </a:cubicBezTo>
                <a:close/>
                <a:moveTo>
                  <a:pt x="3208701" y="9976466"/>
                </a:moveTo>
                <a:cubicBezTo>
                  <a:pt x="3207308" y="9974891"/>
                  <a:pt x="3205491" y="9973709"/>
                  <a:pt x="3203523" y="9972952"/>
                </a:cubicBezTo>
                <a:cubicBezTo>
                  <a:pt x="3205158" y="9969256"/>
                  <a:pt x="3205098" y="9965047"/>
                  <a:pt x="3202433" y="9961290"/>
                </a:cubicBezTo>
                <a:cubicBezTo>
                  <a:pt x="3198920" y="9956323"/>
                  <a:pt x="3190319" y="9953960"/>
                  <a:pt x="3185323" y="9958383"/>
                </a:cubicBezTo>
                <a:lnTo>
                  <a:pt x="3181234" y="9962018"/>
                </a:lnTo>
                <a:cubicBezTo>
                  <a:pt x="3176298" y="9966409"/>
                  <a:pt x="3174209" y="9973285"/>
                  <a:pt x="3178327" y="9979101"/>
                </a:cubicBezTo>
                <a:cubicBezTo>
                  <a:pt x="3178478" y="9979313"/>
                  <a:pt x="3178660" y="9979464"/>
                  <a:pt x="3178842" y="9979676"/>
                </a:cubicBezTo>
                <a:cubicBezTo>
                  <a:pt x="3175299" y="9984159"/>
                  <a:pt x="3174148" y="9990854"/>
                  <a:pt x="3179024" y="9996336"/>
                </a:cubicBezTo>
                <a:cubicBezTo>
                  <a:pt x="3182718" y="10000516"/>
                  <a:pt x="3187230" y="10000910"/>
                  <a:pt x="3191016" y="9999244"/>
                </a:cubicBezTo>
                <a:cubicBezTo>
                  <a:pt x="3194953" y="10000697"/>
                  <a:pt x="3199495" y="10000395"/>
                  <a:pt x="3202887" y="9997366"/>
                </a:cubicBezTo>
                <a:lnTo>
                  <a:pt x="3206975" y="9993762"/>
                </a:lnTo>
                <a:cubicBezTo>
                  <a:pt x="3211760" y="9989461"/>
                  <a:pt x="3213244" y="9981524"/>
                  <a:pt x="3208701" y="9976466"/>
                </a:cubicBezTo>
                <a:close/>
                <a:moveTo>
                  <a:pt x="3234654" y="9923549"/>
                </a:moveTo>
                <a:cubicBezTo>
                  <a:pt x="3229899" y="9918673"/>
                  <a:pt x="3222601" y="9918158"/>
                  <a:pt x="3217332" y="9922550"/>
                </a:cubicBezTo>
                <a:cubicBezTo>
                  <a:pt x="3217180" y="9922671"/>
                  <a:pt x="3217090" y="9922732"/>
                  <a:pt x="3216969" y="9922853"/>
                </a:cubicBezTo>
                <a:cubicBezTo>
                  <a:pt x="3216908" y="9922882"/>
                  <a:pt x="3216878" y="9922882"/>
                  <a:pt x="3216817" y="9922913"/>
                </a:cubicBezTo>
                <a:cubicBezTo>
                  <a:pt x="3216726" y="9922913"/>
                  <a:pt x="3216756" y="9922913"/>
                  <a:pt x="3216666" y="9922913"/>
                </a:cubicBezTo>
                <a:cubicBezTo>
                  <a:pt x="3215848" y="9922882"/>
                  <a:pt x="3215061" y="9922761"/>
                  <a:pt x="3214273" y="9922611"/>
                </a:cubicBezTo>
                <a:cubicBezTo>
                  <a:pt x="3207732" y="9921550"/>
                  <a:pt x="3201736" y="9928244"/>
                  <a:pt x="3201464" y="9934333"/>
                </a:cubicBezTo>
                <a:cubicBezTo>
                  <a:pt x="3201161" y="9941571"/>
                  <a:pt x="3206612" y="9946055"/>
                  <a:pt x="3213153" y="9947115"/>
                </a:cubicBezTo>
                <a:cubicBezTo>
                  <a:pt x="3220663" y="9948356"/>
                  <a:pt x="3227901" y="9945661"/>
                  <a:pt x="3233624" y="9940845"/>
                </a:cubicBezTo>
                <a:cubicBezTo>
                  <a:pt x="3238591" y="9936786"/>
                  <a:pt x="3239166" y="9928184"/>
                  <a:pt x="3234654" y="9923549"/>
                </a:cubicBezTo>
                <a:close/>
                <a:moveTo>
                  <a:pt x="3295220" y="9939664"/>
                </a:moveTo>
                <a:cubicBezTo>
                  <a:pt x="3295584" y="9933000"/>
                  <a:pt x="3290284" y="9927154"/>
                  <a:pt x="3283652" y="9926760"/>
                </a:cubicBezTo>
                <a:lnTo>
                  <a:pt x="3275960" y="9926305"/>
                </a:lnTo>
                <a:cubicBezTo>
                  <a:pt x="3269358" y="9925912"/>
                  <a:pt x="3263423" y="9931303"/>
                  <a:pt x="3263029" y="9937877"/>
                </a:cubicBezTo>
                <a:cubicBezTo>
                  <a:pt x="3262666" y="9944541"/>
                  <a:pt x="3267965" y="9950386"/>
                  <a:pt x="3274598" y="9950780"/>
                </a:cubicBezTo>
                <a:lnTo>
                  <a:pt x="3282289" y="9951234"/>
                </a:lnTo>
                <a:cubicBezTo>
                  <a:pt x="3288891" y="9951628"/>
                  <a:pt x="3294857" y="9946266"/>
                  <a:pt x="3295220" y="9939664"/>
                </a:cubicBezTo>
                <a:close/>
                <a:moveTo>
                  <a:pt x="3358603" y="10000425"/>
                </a:moveTo>
                <a:lnTo>
                  <a:pt x="3362934" y="10006452"/>
                </a:lnTo>
                <a:cubicBezTo>
                  <a:pt x="3366659" y="10011633"/>
                  <a:pt x="3373048" y="10014328"/>
                  <a:pt x="3379044" y="10010966"/>
                </a:cubicBezTo>
                <a:cubicBezTo>
                  <a:pt x="3384132" y="10008089"/>
                  <a:pt x="3387281" y="10000061"/>
                  <a:pt x="3383557" y="9994821"/>
                </a:cubicBezTo>
                <a:lnTo>
                  <a:pt x="3379196" y="9988794"/>
                </a:lnTo>
                <a:cubicBezTo>
                  <a:pt x="3375471" y="9983614"/>
                  <a:pt x="3369081" y="9980918"/>
                  <a:pt x="3363085" y="9984311"/>
                </a:cubicBezTo>
                <a:cubicBezTo>
                  <a:pt x="3357997" y="9987158"/>
                  <a:pt x="3354848" y="9995215"/>
                  <a:pt x="3358603" y="10000425"/>
                </a:cubicBezTo>
                <a:close/>
                <a:moveTo>
                  <a:pt x="3386494" y="10058218"/>
                </a:moveTo>
                <a:cubicBezTo>
                  <a:pt x="3387493" y="10052130"/>
                  <a:pt x="3383647" y="10045285"/>
                  <a:pt x="3377197" y="10044315"/>
                </a:cubicBezTo>
                <a:cubicBezTo>
                  <a:pt x="3371019" y="10043377"/>
                  <a:pt x="3364357" y="10047071"/>
                  <a:pt x="3363297" y="10053614"/>
                </a:cubicBezTo>
                <a:lnTo>
                  <a:pt x="3362449" y="10058794"/>
                </a:lnTo>
                <a:cubicBezTo>
                  <a:pt x="3361450" y="10064882"/>
                  <a:pt x="3365296" y="10071727"/>
                  <a:pt x="3371746" y="10072697"/>
                </a:cubicBezTo>
                <a:cubicBezTo>
                  <a:pt x="3377893" y="10073636"/>
                  <a:pt x="3384586" y="10069910"/>
                  <a:pt x="3385646" y="10063367"/>
                </a:cubicBezTo>
                <a:lnTo>
                  <a:pt x="3386494" y="10058218"/>
                </a:lnTo>
                <a:close/>
                <a:moveTo>
                  <a:pt x="3522435" y="10068517"/>
                </a:moveTo>
                <a:cubicBezTo>
                  <a:pt x="3516379" y="10082450"/>
                  <a:pt x="3539061" y="10089296"/>
                  <a:pt x="3545057" y="10075453"/>
                </a:cubicBezTo>
                <a:cubicBezTo>
                  <a:pt x="3551083" y="10061490"/>
                  <a:pt x="3528431" y="10054674"/>
                  <a:pt x="3522435" y="10068517"/>
                </a:cubicBezTo>
                <a:close/>
                <a:moveTo>
                  <a:pt x="3587211" y="10024990"/>
                </a:moveTo>
                <a:cubicBezTo>
                  <a:pt x="3580640" y="10022870"/>
                  <a:pt x="3574886" y="10026747"/>
                  <a:pt x="3572312" y="10032623"/>
                </a:cubicBezTo>
                <a:lnTo>
                  <a:pt x="3570222" y="10037470"/>
                </a:lnTo>
                <a:cubicBezTo>
                  <a:pt x="3567679" y="10043316"/>
                  <a:pt x="3572191" y="10050555"/>
                  <a:pt x="3577854" y="10052373"/>
                </a:cubicBezTo>
                <a:cubicBezTo>
                  <a:pt x="3584425" y="10054463"/>
                  <a:pt x="3590179" y="10050615"/>
                  <a:pt x="3592753" y="10044739"/>
                </a:cubicBezTo>
                <a:lnTo>
                  <a:pt x="3594843" y="10039893"/>
                </a:lnTo>
                <a:cubicBezTo>
                  <a:pt x="3597386" y="10034016"/>
                  <a:pt x="3592874" y="10026808"/>
                  <a:pt x="3587211" y="10024990"/>
                </a:cubicBezTo>
                <a:close/>
                <a:moveTo>
                  <a:pt x="3650321" y="10012178"/>
                </a:moveTo>
                <a:cubicBezTo>
                  <a:pt x="3643901" y="10009966"/>
                  <a:pt x="3637814" y="10013631"/>
                  <a:pt x="3635271" y="10019507"/>
                </a:cubicBezTo>
                <a:lnTo>
                  <a:pt x="3633181" y="10024354"/>
                </a:lnTo>
                <a:cubicBezTo>
                  <a:pt x="3630637" y="10030201"/>
                  <a:pt x="3634816" y="10037439"/>
                  <a:pt x="3640510" y="10039408"/>
                </a:cubicBezTo>
                <a:cubicBezTo>
                  <a:pt x="3646930" y="10041619"/>
                  <a:pt x="3653016" y="10037954"/>
                  <a:pt x="3655561" y="10032078"/>
                </a:cubicBezTo>
                <a:lnTo>
                  <a:pt x="3657650" y="10027262"/>
                </a:lnTo>
                <a:cubicBezTo>
                  <a:pt x="3660194" y="10021355"/>
                  <a:pt x="3656045" y="10014176"/>
                  <a:pt x="3650321" y="10012178"/>
                </a:cubicBezTo>
                <a:close/>
                <a:moveTo>
                  <a:pt x="3669915" y="10072030"/>
                </a:moveTo>
                <a:cubicBezTo>
                  <a:pt x="3663949" y="10085813"/>
                  <a:pt x="3684208" y="10098080"/>
                  <a:pt x="3690235" y="10084117"/>
                </a:cubicBezTo>
                <a:cubicBezTo>
                  <a:pt x="3696231" y="10070334"/>
                  <a:pt x="3675971" y="10058067"/>
                  <a:pt x="3669915" y="10072030"/>
                </a:cubicBezTo>
                <a:close/>
                <a:moveTo>
                  <a:pt x="3997943" y="9958049"/>
                </a:moveTo>
                <a:cubicBezTo>
                  <a:pt x="3997276" y="9973619"/>
                  <a:pt x="4021503" y="9973255"/>
                  <a:pt x="4022169" y="9957717"/>
                </a:cubicBezTo>
                <a:cubicBezTo>
                  <a:pt x="4022835" y="9942178"/>
                  <a:pt x="3998609" y="9942480"/>
                  <a:pt x="3997943" y="9958049"/>
                </a:cubicBezTo>
                <a:close/>
                <a:moveTo>
                  <a:pt x="4008754" y="10011754"/>
                </a:moveTo>
                <a:cubicBezTo>
                  <a:pt x="4018202" y="9999425"/>
                  <a:pt x="3999851" y="9983614"/>
                  <a:pt x="3990372" y="9996002"/>
                </a:cubicBezTo>
                <a:cubicBezTo>
                  <a:pt x="3980924" y="10008331"/>
                  <a:pt x="3999275" y="10024142"/>
                  <a:pt x="4008754" y="10011754"/>
                </a:cubicBezTo>
                <a:close/>
                <a:moveTo>
                  <a:pt x="3938739" y="9965712"/>
                </a:moveTo>
                <a:cubicBezTo>
                  <a:pt x="3942918" y="9969863"/>
                  <a:pt x="3951851" y="9970862"/>
                  <a:pt x="3955849" y="9965652"/>
                </a:cubicBezTo>
                <a:lnTo>
                  <a:pt x="3959120" y="9961351"/>
                </a:lnTo>
                <a:cubicBezTo>
                  <a:pt x="3963087" y="9956172"/>
                  <a:pt x="3964116" y="9949265"/>
                  <a:pt x="3959029" y="9944237"/>
                </a:cubicBezTo>
                <a:cubicBezTo>
                  <a:pt x="3954849" y="9940088"/>
                  <a:pt x="3945916" y="9939088"/>
                  <a:pt x="3941918" y="9944328"/>
                </a:cubicBezTo>
                <a:lnTo>
                  <a:pt x="3938648" y="9948599"/>
                </a:lnTo>
                <a:cubicBezTo>
                  <a:pt x="3934681" y="9953779"/>
                  <a:pt x="3933681" y="9960685"/>
                  <a:pt x="3938739" y="9965712"/>
                </a:cubicBezTo>
                <a:close/>
                <a:moveTo>
                  <a:pt x="3965842" y="10013662"/>
                </a:moveTo>
                <a:cubicBezTo>
                  <a:pt x="3966508" y="9998123"/>
                  <a:pt x="3942373" y="10000395"/>
                  <a:pt x="3941706" y="10015782"/>
                </a:cubicBezTo>
                <a:cubicBezTo>
                  <a:pt x="3941040" y="10031321"/>
                  <a:pt x="3965176" y="10029019"/>
                  <a:pt x="3965842" y="10013662"/>
                </a:cubicBezTo>
                <a:close/>
                <a:moveTo>
                  <a:pt x="2843031" y="9951174"/>
                </a:moveTo>
                <a:cubicBezTo>
                  <a:pt x="2845605" y="9952143"/>
                  <a:pt x="2848149" y="9953324"/>
                  <a:pt x="2850723" y="9954294"/>
                </a:cubicBezTo>
                <a:cubicBezTo>
                  <a:pt x="2851450" y="9954566"/>
                  <a:pt x="2852207" y="9954839"/>
                  <a:pt x="2852934" y="9955112"/>
                </a:cubicBezTo>
                <a:cubicBezTo>
                  <a:pt x="2849663" y="9953779"/>
                  <a:pt x="2846363" y="9952446"/>
                  <a:pt x="2843031" y="9951174"/>
                </a:cubicBezTo>
                <a:close/>
                <a:moveTo>
                  <a:pt x="4028286" y="4120906"/>
                </a:moveTo>
                <a:cubicBezTo>
                  <a:pt x="4079949" y="4349383"/>
                  <a:pt x="4014144" y="4582707"/>
                  <a:pt x="3879111" y="4769565"/>
                </a:cubicBezTo>
                <a:cubicBezTo>
                  <a:pt x="3746895" y="4952516"/>
                  <a:pt x="3550387" y="5087519"/>
                  <a:pt x="3351123" y="5189868"/>
                </a:cubicBezTo>
                <a:cubicBezTo>
                  <a:pt x="3267208" y="5232971"/>
                  <a:pt x="3178630" y="5252265"/>
                  <a:pt x="3094473" y="5248661"/>
                </a:cubicBezTo>
                <a:cubicBezTo>
                  <a:pt x="3093110" y="5245390"/>
                  <a:pt x="3090536" y="5242603"/>
                  <a:pt x="3087084" y="5241725"/>
                </a:cubicBezTo>
                <a:cubicBezTo>
                  <a:pt x="3081451" y="5240301"/>
                  <a:pt x="3076091" y="5242785"/>
                  <a:pt x="3073365" y="5247631"/>
                </a:cubicBezTo>
                <a:cubicBezTo>
                  <a:pt x="3046565" y="5245208"/>
                  <a:pt x="3020491" y="5240029"/>
                  <a:pt x="2995114" y="5232729"/>
                </a:cubicBezTo>
                <a:cubicBezTo>
                  <a:pt x="2994417" y="5228155"/>
                  <a:pt x="2991571" y="5223823"/>
                  <a:pt x="2986120" y="5222158"/>
                </a:cubicBezTo>
                <a:cubicBezTo>
                  <a:pt x="2980578" y="5220461"/>
                  <a:pt x="2976611" y="5222794"/>
                  <a:pt x="2974582" y="5226580"/>
                </a:cubicBezTo>
                <a:cubicBezTo>
                  <a:pt x="2963347" y="5222703"/>
                  <a:pt x="2952324" y="5218341"/>
                  <a:pt x="2941482" y="5213464"/>
                </a:cubicBezTo>
                <a:cubicBezTo>
                  <a:pt x="2941815" y="5210768"/>
                  <a:pt x="2941482" y="5207951"/>
                  <a:pt x="2940089" y="5205649"/>
                </a:cubicBezTo>
                <a:cubicBezTo>
                  <a:pt x="2936576" y="5199864"/>
                  <a:pt x="2929399" y="5198622"/>
                  <a:pt x="2923675" y="5201681"/>
                </a:cubicBezTo>
                <a:lnTo>
                  <a:pt x="2921071" y="5203044"/>
                </a:lnTo>
                <a:cubicBezTo>
                  <a:pt x="2833159" y="5156883"/>
                  <a:pt x="2761691" y="5076524"/>
                  <a:pt x="2723837" y="4960362"/>
                </a:cubicBezTo>
                <a:cubicBezTo>
                  <a:pt x="2655185" y="4749756"/>
                  <a:pt x="2688708" y="4490353"/>
                  <a:pt x="2810659" y="4306584"/>
                </a:cubicBezTo>
                <a:cubicBezTo>
                  <a:pt x="2813021" y="4303040"/>
                  <a:pt x="2815686" y="4299738"/>
                  <a:pt x="2818108" y="4296255"/>
                </a:cubicBezTo>
                <a:cubicBezTo>
                  <a:pt x="2948599" y="4034731"/>
                  <a:pt x="3192530" y="3822914"/>
                  <a:pt x="3476132" y="3760880"/>
                </a:cubicBezTo>
                <a:cubicBezTo>
                  <a:pt x="3745653" y="3701906"/>
                  <a:pt x="3967993" y="3854294"/>
                  <a:pt x="4028286" y="4120906"/>
                </a:cubicBezTo>
                <a:close/>
                <a:moveTo>
                  <a:pt x="2920466" y="5141223"/>
                </a:moveTo>
                <a:cubicBezTo>
                  <a:pt x="2915136" y="5139254"/>
                  <a:pt x="2909503" y="5138103"/>
                  <a:pt x="2904355" y="5141374"/>
                </a:cubicBezTo>
                <a:cubicBezTo>
                  <a:pt x="2900206" y="5143979"/>
                  <a:pt x="2897844" y="5147977"/>
                  <a:pt x="2896693" y="5152733"/>
                </a:cubicBezTo>
                <a:cubicBezTo>
                  <a:pt x="2895240" y="5158791"/>
                  <a:pt x="2899479" y="5165879"/>
                  <a:pt x="2905748" y="5167000"/>
                </a:cubicBezTo>
                <a:cubicBezTo>
                  <a:pt x="2910109" y="5167757"/>
                  <a:pt x="2914318" y="5166303"/>
                  <a:pt x="2917104" y="5163274"/>
                </a:cubicBezTo>
                <a:cubicBezTo>
                  <a:pt x="2920556" y="5162789"/>
                  <a:pt x="2923675" y="5160941"/>
                  <a:pt x="2925553" y="5157337"/>
                </a:cubicBezTo>
                <a:cubicBezTo>
                  <a:pt x="2928218" y="5152188"/>
                  <a:pt x="2926552" y="5143464"/>
                  <a:pt x="2920466" y="5141223"/>
                </a:cubicBezTo>
                <a:close/>
                <a:moveTo>
                  <a:pt x="3145561" y="5224338"/>
                </a:moveTo>
                <a:cubicBezTo>
                  <a:pt x="3142472" y="5218614"/>
                  <a:pt x="3135113" y="5216463"/>
                  <a:pt x="3129390" y="5219492"/>
                </a:cubicBezTo>
                <a:lnTo>
                  <a:pt x="3122757" y="5223036"/>
                </a:lnTo>
                <a:cubicBezTo>
                  <a:pt x="3117064" y="5226065"/>
                  <a:pt x="3114884" y="5233546"/>
                  <a:pt x="3117912" y="5239211"/>
                </a:cubicBezTo>
                <a:cubicBezTo>
                  <a:pt x="3121001" y="5244936"/>
                  <a:pt x="3128360" y="5247086"/>
                  <a:pt x="3134083" y="5244057"/>
                </a:cubicBezTo>
                <a:lnTo>
                  <a:pt x="3140715" y="5240513"/>
                </a:lnTo>
                <a:cubicBezTo>
                  <a:pt x="3146409" y="5237484"/>
                  <a:pt x="3148619" y="5230002"/>
                  <a:pt x="3145561" y="5224338"/>
                </a:cubicBezTo>
                <a:close/>
                <a:moveTo>
                  <a:pt x="7049038" y="3598617"/>
                </a:moveTo>
                <a:cubicBezTo>
                  <a:pt x="7141704" y="3486392"/>
                  <a:pt x="7133588" y="3355782"/>
                  <a:pt x="7041013" y="3246254"/>
                </a:cubicBezTo>
                <a:lnTo>
                  <a:pt x="6977236" y="3170802"/>
                </a:lnTo>
                <a:cubicBezTo>
                  <a:pt x="6977932" y="3143268"/>
                  <a:pt x="6975055" y="3115432"/>
                  <a:pt x="6969120" y="3085020"/>
                </a:cubicBezTo>
                <a:cubicBezTo>
                  <a:pt x="6952828" y="3001693"/>
                  <a:pt x="6855134" y="2933722"/>
                  <a:pt x="6772158" y="2938084"/>
                </a:cubicBezTo>
                <a:cubicBezTo>
                  <a:pt x="6504152" y="2952139"/>
                  <a:pt x="6351706" y="3297535"/>
                  <a:pt x="6486617" y="3519287"/>
                </a:cubicBezTo>
                <a:cubicBezTo>
                  <a:pt x="6600240" y="3706146"/>
                  <a:pt x="6894411" y="3785899"/>
                  <a:pt x="7049038" y="3598617"/>
                </a:cubicBezTo>
                <a:close/>
                <a:moveTo>
                  <a:pt x="4722953" y="9944873"/>
                </a:moveTo>
                <a:cubicBezTo>
                  <a:pt x="4722711" y="9944691"/>
                  <a:pt x="4722620" y="9944389"/>
                  <a:pt x="4722378" y="9944176"/>
                </a:cubicBezTo>
                <a:cubicBezTo>
                  <a:pt x="4722136" y="9945085"/>
                  <a:pt x="4721924" y="9945994"/>
                  <a:pt x="4721711" y="9946903"/>
                </a:cubicBezTo>
                <a:cubicBezTo>
                  <a:pt x="4723438" y="9946963"/>
                  <a:pt x="4725194" y="9947236"/>
                  <a:pt x="4726860" y="9947933"/>
                </a:cubicBezTo>
                <a:lnTo>
                  <a:pt x="4722953" y="9944873"/>
                </a:lnTo>
                <a:close/>
                <a:moveTo>
                  <a:pt x="4710809" y="10033229"/>
                </a:moveTo>
                <a:lnTo>
                  <a:pt x="4711930" y="10033108"/>
                </a:lnTo>
                <a:cubicBezTo>
                  <a:pt x="4710628" y="10032502"/>
                  <a:pt x="4709356" y="10031654"/>
                  <a:pt x="4708145" y="10030322"/>
                </a:cubicBezTo>
                <a:cubicBezTo>
                  <a:pt x="4705692" y="10027565"/>
                  <a:pt x="4704753" y="10024445"/>
                  <a:pt x="4704874" y="10021416"/>
                </a:cubicBezTo>
                <a:cubicBezTo>
                  <a:pt x="4703632" y="10027535"/>
                  <a:pt x="4702058" y="10033653"/>
                  <a:pt x="4700907" y="10039772"/>
                </a:cubicBezTo>
                <a:cubicBezTo>
                  <a:pt x="4700968" y="10039863"/>
                  <a:pt x="4701119" y="10039863"/>
                  <a:pt x="4701180" y="10039984"/>
                </a:cubicBezTo>
                <a:cubicBezTo>
                  <a:pt x="4703118" y="10036379"/>
                  <a:pt x="4706751" y="10033714"/>
                  <a:pt x="4710809" y="10033229"/>
                </a:cubicBezTo>
                <a:close/>
                <a:moveTo>
                  <a:pt x="5159698" y="10071031"/>
                </a:moveTo>
                <a:cubicBezTo>
                  <a:pt x="5145222" y="10072121"/>
                  <a:pt x="5130747" y="10073030"/>
                  <a:pt x="5116302" y="10074090"/>
                </a:cubicBezTo>
                <a:cubicBezTo>
                  <a:pt x="5094437" y="10075665"/>
                  <a:pt x="5072543" y="10077301"/>
                  <a:pt x="5050648" y="10078694"/>
                </a:cubicBezTo>
                <a:cubicBezTo>
                  <a:pt x="5052101" y="10074363"/>
                  <a:pt x="5051072" y="10069425"/>
                  <a:pt x="5047559" y="10065973"/>
                </a:cubicBezTo>
                <a:cubicBezTo>
                  <a:pt x="5044228" y="10062731"/>
                  <a:pt x="5039595" y="10061277"/>
                  <a:pt x="5035355" y="10059611"/>
                </a:cubicBezTo>
                <a:cubicBezTo>
                  <a:pt x="5034810" y="10059400"/>
                  <a:pt x="5034235" y="10059460"/>
                  <a:pt x="5033659" y="10059339"/>
                </a:cubicBezTo>
                <a:cubicBezTo>
                  <a:pt x="5034022" y="10057946"/>
                  <a:pt x="5034235" y="10056492"/>
                  <a:pt x="5034052" y="10054978"/>
                </a:cubicBezTo>
                <a:cubicBezTo>
                  <a:pt x="5033326" y="10048586"/>
                  <a:pt x="5027239" y="10043649"/>
                  <a:pt x="5020819" y="10044436"/>
                </a:cubicBezTo>
                <a:lnTo>
                  <a:pt x="5010250" y="10045709"/>
                </a:lnTo>
                <a:cubicBezTo>
                  <a:pt x="5003830" y="10046496"/>
                  <a:pt x="4998985" y="10052494"/>
                  <a:pt x="4999712" y="10058975"/>
                </a:cubicBezTo>
                <a:cubicBezTo>
                  <a:pt x="5000439" y="10065367"/>
                  <a:pt x="5006525" y="10070304"/>
                  <a:pt x="5012945" y="10069516"/>
                </a:cubicBezTo>
                <a:lnTo>
                  <a:pt x="5019335" y="10068759"/>
                </a:lnTo>
                <a:cubicBezTo>
                  <a:pt x="5018669" y="10073363"/>
                  <a:pt x="5020789" y="10077695"/>
                  <a:pt x="5024665" y="10080269"/>
                </a:cubicBezTo>
                <a:cubicBezTo>
                  <a:pt x="5016670" y="10080754"/>
                  <a:pt x="5008645" y="10080996"/>
                  <a:pt x="5000650" y="10081481"/>
                </a:cubicBezTo>
                <a:cubicBezTo>
                  <a:pt x="4942627" y="10084904"/>
                  <a:pt x="4884575" y="10087751"/>
                  <a:pt x="4826522" y="10090265"/>
                </a:cubicBezTo>
                <a:cubicBezTo>
                  <a:pt x="4813530" y="10090841"/>
                  <a:pt x="4800569" y="10091719"/>
                  <a:pt x="4787578" y="10092234"/>
                </a:cubicBezTo>
                <a:cubicBezTo>
                  <a:pt x="4788849" y="10088054"/>
                  <a:pt x="4787699" y="10083389"/>
                  <a:pt x="4784580" y="10079937"/>
                </a:cubicBezTo>
                <a:lnTo>
                  <a:pt x="4781036" y="10075968"/>
                </a:lnTo>
                <a:cubicBezTo>
                  <a:pt x="4776706" y="10071152"/>
                  <a:pt x="4768348" y="10071940"/>
                  <a:pt x="4764108" y="10076362"/>
                </a:cubicBezTo>
                <a:cubicBezTo>
                  <a:pt x="4759414" y="10081269"/>
                  <a:pt x="4760171" y="10088297"/>
                  <a:pt x="4764380" y="10093113"/>
                </a:cubicBezTo>
                <a:cubicBezTo>
                  <a:pt x="4757900" y="10093355"/>
                  <a:pt x="4751419" y="10093597"/>
                  <a:pt x="4744939" y="10093839"/>
                </a:cubicBezTo>
                <a:cubicBezTo>
                  <a:pt x="4737974" y="10094112"/>
                  <a:pt x="4731039" y="10094385"/>
                  <a:pt x="4724074" y="10094627"/>
                </a:cubicBezTo>
                <a:cubicBezTo>
                  <a:pt x="4723801" y="10092961"/>
                  <a:pt x="4723226" y="10091265"/>
                  <a:pt x="4721742" y="10089599"/>
                </a:cubicBezTo>
                <a:cubicBezTo>
                  <a:pt x="4713868" y="10080815"/>
                  <a:pt x="4700332" y="10086994"/>
                  <a:pt x="4699423" y="10095566"/>
                </a:cubicBezTo>
                <a:cubicBezTo>
                  <a:pt x="4697001" y="10095656"/>
                  <a:pt x="4694578" y="10095747"/>
                  <a:pt x="4692155" y="10095839"/>
                </a:cubicBezTo>
                <a:lnTo>
                  <a:pt x="4691852" y="10095839"/>
                </a:lnTo>
                <a:cubicBezTo>
                  <a:pt x="4693276" y="10085298"/>
                  <a:pt x="4695244" y="10074726"/>
                  <a:pt x="4696970" y="10064185"/>
                </a:cubicBezTo>
                <a:cubicBezTo>
                  <a:pt x="4698242" y="10069365"/>
                  <a:pt x="4702936" y="10074303"/>
                  <a:pt x="4708538" y="10073636"/>
                </a:cubicBezTo>
                <a:lnTo>
                  <a:pt x="4713807" y="10073000"/>
                </a:lnTo>
                <a:cubicBezTo>
                  <a:pt x="4714807" y="10072879"/>
                  <a:pt x="4715715" y="10072515"/>
                  <a:pt x="4716684" y="10072212"/>
                </a:cubicBezTo>
                <a:lnTo>
                  <a:pt x="4717381" y="10072787"/>
                </a:lnTo>
                <a:cubicBezTo>
                  <a:pt x="4722469" y="10076756"/>
                  <a:pt x="4729494" y="10077422"/>
                  <a:pt x="4734309" y="10072424"/>
                </a:cubicBezTo>
                <a:cubicBezTo>
                  <a:pt x="4738428" y="10068123"/>
                  <a:pt x="4739064" y="10059521"/>
                  <a:pt x="4733946" y="10055492"/>
                </a:cubicBezTo>
                <a:lnTo>
                  <a:pt x="4732826" y="10054614"/>
                </a:lnTo>
                <a:cubicBezTo>
                  <a:pt x="4734188" y="10052463"/>
                  <a:pt x="4735036" y="10049858"/>
                  <a:pt x="4734642" y="10046708"/>
                </a:cubicBezTo>
                <a:cubicBezTo>
                  <a:pt x="4733976" y="10041287"/>
                  <a:pt x="4730615" y="10038469"/>
                  <a:pt x="4726617" y="10037712"/>
                </a:cubicBezTo>
                <a:cubicBezTo>
                  <a:pt x="4724801" y="10035138"/>
                  <a:pt x="4721954" y="10033623"/>
                  <a:pt x="4718804" y="10033138"/>
                </a:cubicBezTo>
                <a:cubicBezTo>
                  <a:pt x="4720591" y="10032441"/>
                  <a:pt x="4722287" y="10031381"/>
                  <a:pt x="4723619" y="10029836"/>
                </a:cubicBezTo>
                <a:cubicBezTo>
                  <a:pt x="4725861" y="10031745"/>
                  <a:pt x="4728707" y="10032987"/>
                  <a:pt x="4731735" y="10032593"/>
                </a:cubicBezTo>
                <a:lnTo>
                  <a:pt x="4742304" y="10031321"/>
                </a:lnTo>
                <a:cubicBezTo>
                  <a:pt x="4748724" y="10030564"/>
                  <a:pt x="4753963" y="10025505"/>
                  <a:pt x="4753630" y="10018750"/>
                </a:cubicBezTo>
                <a:cubicBezTo>
                  <a:pt x="4753297" y="10012632"/>
                  <a:pt x="4747482" y="10006635"/>
                  <a:pt x="4741032" y="10007422"/>
                </a:cubicBezTo>
                <a:lnTo>
                  <a:pt x="4730494" y="10008694"/>
                </a:lnTo>
                <a:cubicBezTo>
                  <a:pt x="4727738" y="10009028"/>
                  <a:pt x="4725345" y="10010269"/>
                  <a:pt x="4723377" y="10011935"/>
                </a:cubicBezTo>
                <a:cubicBezTo>
                  <a:pt x="4716988" y="10005363"/>
                  <a:pt x="4708750" y="10009815"/>
                  <a:pt x="4705904" y="10016812"/>
                </a:cubicBezTo>
                <a:cubicBezTo>
                  <a:pt x="4709295" y="10000334"/>
                  <a:pt x="4712596" y="9983856"/>
                  <a:pt x="4716563" y="9967409"/>
                </a:cubicBezTo>
                <a:cubicBezTo>
                  <a:pt x="4719622" y="9969287"/>
                  <a:pt x="4723377" y="9969953"/>
                  <a:pt x="4726678" y="9969287"/>
                </a:cubicBezTo>
                <a:cubicBezTo>
                  <a:pt x="4724558" y="9971165"/>
                  <a:pt x="4723317" y="9974072"/>
                  <a:pt x="4723801" y="9977980"/>
                </a:cubicBezTo>
                <a:cubicBezTo>
                  <a:pt x="4725648" y="9993125"/>
                  <a:pt x="4749572" y="9993276"/>
                  <a:pt x="4747725" y="9978010"/>
                </a:cubicBezTo>
                <a:cubicBezTo>
                  <a:pt x="4746665" y="9969317"/>
                  <a:pt x="4738307" y="9965591"/>
                  <a:pt x="4731735" y="9966864"/>
                </a:cubicBezTo>
                <a:cubicBezTo>
                  <a:pt x="4733855" y="9964986"/>
                  <a:pt x="4735067" y="9962108"/>
                  <a:pt x="4734612" y="9958201"/>
                </a:cubicBezTo>
                <a:cubicBezTo>
                  <a:pt x="4734249" y="9955202"/>
                  <a:pt x="4733007" y="9952840"/>
                  <a:pt x="4731281" y="9951022"/>
                </a:cubicBezTo>
                <a:cubicBezTo>
                  <a:pt x="4736126" y="9953294"/>
                  <a:pt x="4742092" y="9952415"/>
                  <a:pt x="4745696" y="9948114"/>
                </a:cubicBezTo>
                <a:cubicBezTo>
                  <a:pt x="4749754" y="9943298"/>
                  <a:pt x="4749330" y="9935272"/>
                  <a:pt x="4744242" y="9931242"/>
                </a:cubicBezTo>
                <a:lnTo>
                  <a:pt x="4738337" y="9926609"/>
                </a:lnTo>
                <a:cubicBezTo>
                  <a:pt x="4735127" y="9924094"/>
                  <a:pt x="4731009" y="9923519"/>
                  <a:pt x="4727314" y="9924549"/>
                </a:cubicBezTo>
                <a:cubicBezTo>
                  <a:pt x="4730494" y="9912705"/>
                  <a:pt x="4734007" y="9900953"/>
                  <a:pt x="4737428" y="9889200"/>
                </a:cubicBezTo>
                <a:cubicBezTo>
                  <a:pt x="4739761" y="9891412"/>
                  <a:pt x="4742819" y="9892775"/>
                  <a:pt x="4746271" y="9892350"/>
                </a:cubicBezTo>
                <a:lnTo>
                  <a:pt x="4751540" y="9891714"/>
                </a:lnTo>
                <a:cubicBezTo>
                  <a:pt x="4757749" y="9890988"/>
                  <a:pt x="4763351" y="9885444"/>
                  <a:pt x="4762533" y="9878841"/>
                </a:cubicBezTo>
                <a:cubicBezTo>
                  <a:pt x="4761776" y="9872631"/>
                  <a:pt x="4756325" y="9867058"/>
                  <a:pt x="4749663" y="9867877"/>
                </a:cubicBezTo>
                <a:lnTo>
                  <a:pt x="4744394" y="9868512"/>
                </a:lnTo>
                <a:cubicBezTo>
                  <a:pt x="4744000" y="9868543"/>
                  <a:pt x="4743667" y="9868785"/>
                  <a:pt x="4743273" y="9868845"/>
                </a:cubicBezTo>
                <a:cubicBezTo>
                  <a:pt x="4752752" y="9837526"/>
                  <a:pt x="4763018" y="9806690"/>
                  <a:pt x="4773647" y="9776310"/>
                </a:cubicBezTo>
                <a:cubicBezTo>
                  <a:pt x="4775040" y="9776371"/>
                  <a:pt x="4776403" y="9776310"/>
                  <a:pt x="4777645" y="9775885"/>
                </a:cubicBezTo>
                <a:cubicBezTo>
                  <a:pt x="4781551" y="9774492"/>
                  <a:pt x="4783823" y="9771797"/>
                  <a:pt x="4784943" y="9768556"/>
                </a:cubicBezTo>
                <a:cubicBezTo>
                  <a:pt x="4788486" y="9766375"/>
                  <a:pt x="4791030" y="9762558"/>
                  <a:pt x="4790697" y="9758166"/>
                </a:cubicBezTo>
                <a:cubicBezTo>
                  <a:pt x="4790576" y="9756712"/>
                  <a:pt x="4790212" y="9755288"/>
                  <a:pt x="4789637" y="9753956"/>
                </a:cubicBezTo>
                <a:cubicBezTo>
                  <a:pt x="4789819" y="9752835"/>
                  <a:pt x="4789879" y="9751654"/>
                  <a:pt x="4789728" y="9750412"/>
                </a:cubicBezTo>
                <a:cubicBezTo>
                  <a:pt x="4789304" y="9746807"/>
                  <a:pt x="4787578" y="9744566"/>
                  <a:pt x="4785397" y="9743142"/>
                </a:cubicBezTo>
                <a:cubicBezTo>
                  <a:pt x="4793483" y="9720909"/>
                  <a:pt x="4801690" y="9699101"/>
                  <a:pt x="4809987" y="9677625"/>
                </a:cubicBezTo>
                <a:cubicBezTo>
                  <a:pt x="4811289" y="9677595"/>
                  <a:pt x="4812592" y="9677383"/>
                  <a:pt x="4813833" y="9676959"/>
                </a:cubicBezTo>
                <a:cubicBezTo>
                  <a:pt x="4816528" y="9682138"/>
                  <a:pt x="4822070" y="9685349"/>
                  <a:pt x="4828096" y="9683532"/>
                </a:cubicBezTo>
                <a:cubicBezTo>
                  <a:pt x="4833911" y="9681744"/>
                  <a:pt x="4838423" y="9674657"/>
                  <a:pt x="4836061" y="9668599"/>
                </a:cubicBezTo>
                <a:lnTo>
                  <a:pt x="4833305" y="9661602"/>
                </a:lnTo>
                <a:cubicBezTo>
                  <a:pt x="4831064" y="9655907"/>
                  <a:pt x="4825462" y="9652212"/>
                  <a:pt x="4819314" y="9653544"/>
                </a:cubicBezTo>
                <a:cubicBezTo>
                  <a:pt x="4820071" y="9651606"/>
                  <a:pt x="4820829" y="9649577"/>
                  <a:pt x="4821586" y="9647638"/>
                </a:cubicBezTo>
                <a:cubicBezTo>
                  <a:pt x="4829399" y="9627859"/>
                  <a:pt x="4837545" y="9607625"/>
                  <a:pt x="4845903" y="9587240"/>
                </a:cubicBezTo>
                <a:cubicBezTo>
                  <a:pt x="4849265" y="9586694"/>
                  <a:pt x="4852414" y="9584787"/>
                  <a:pt x="4854201" y="9580697"/>
                </a:cubicBezTo>
                <a:cubicBezTo>
                  <a:pt x="4856048" y="9576426"/>
                  <a:pt x="4855200" y="9572671"/>
                  <a:pt x="4853141" y="9569732"/>
                </a:cubicBezTo>
                <a:cubicBezTo>
                  <a:pt x="4924548" y="9398413"/>
                  <a:pt x="5017337" y="9213189"/>
                  <a:pt x="5146555" y="9086608"/>
                </a:cubicBezTo>
                <a:cubicBezTo>
                  <a:pt x="5342003" y="8895176"/>
                  <a:pt x="5669667" y="8924890"/>
                  <a:pt x="5770480" y="9200407"/>
                </a:cubicBezTo>
                <a:cubicBezTo>
                  <a:pt x="5789074" y="9251234"/>
                  <a:pt x="5802035" y="9307724"/>
                  <a:pt x="5809939" y="9367335"/>
                </a:cubicBezTo>
                <a:cubicBezTo>
                  <a:pt x="5806790" y="9369334"/>
                  <a:pt x="5804670" y="9372757"/>
                  <a:pt x="5804034" y="9376755"/>
                </a:cubicBezTo>
                <a:cubicBezTo>
                  <a:pt x="5802913" y="9383964"/>
                  <a:pt x="5805639" y="9390810"/>
                  <a:pt x="5810272" y="9396292"/>
                </a:cubicBezTo>
                <a:cubicBezTo>
                  <a:pt x="5811211" y="9397382"/>
                  <a:pt x="5812392" y="9398170"/>
                  <a:pt x="5813664" y="9398807"/>
                </a:cubicBezTo>
                <a:cubicBezTo>
                  <a:pt x="5813694" y="9399230"/>
                  <a:pt x="5813724" y="9399654"/>
                  <a:pt x="5813785" y="9400079"/>
                </a:cubicBezTo>
                <a:cubicBezTo>
                  <a:pt x="5808122" y="9393536"/>
                  <a:pt x="5795555" y="9393415"/>
                  <a:pt x="5793556" y="9404259"/>
                </a:cubicBezTo>
                <a:cubicBezTo>
                  <a:pt x="5791072" y="9417646"/>
                  <a:pt x="5809334" y="9423342"/>
                  <a:pt x="5814936" y="9413315"/>
                </a:cubicBezTo>
                <a:cubicBezTo>
                  <a:pt x="5817055" y="9438093"/>
                  <a:pt x="5818570" y="9463173"/>
                  <a:pt x="5818933" y="9488707"/>
                </a:cubicBezTo>
                <a:cubicBezTo>
                  <a:pt x="5812695" y="9486162"/>
                  <a:pt x="5804549" y="9488131"/>
                  <a:pt x="5802974" y="9496673"/>
                </a:cubicBezTo>
                <a:cubicBezTo>
                  <a:pt x="5801096" y="9506851"/>
                  <a:pt x="5811272" y="9512030"/>
                  <a:pt x="5818782" y="9509577"/>
                </a:cubicBezTo>
                <a:cubicBezTo>
                  <a:pt x="5818721" y="9527236"/>
                  <a:pt x="5818237" y="9544955"/>
                  <a:pt x="5817328" y="9562797"/>
                </a:cubicBezTo>
                <a:cubicBezTo>
                  <a:pt x="5815420" y="9561645"/>
                  <a:pt x="5813331" y="9560828"/>
                  <a:pt x="5811150" y="9560918"/>
                </a:cubicBezTo>
                <a:cubicBezTo>
                  <a:pt x="5813573" y="9559737"/>
                  <a:pt x="5815481" y="9557405"/>
                  <a:pt x="5816177" y="9553709"/>
                </a:cubicBezTo>
                <a:cubicBezTo>
                  <a:pt x="5818903" y="9539048"/>
                  <a:pt x="5796524" y="9531900"/>
                  <a:pt x="5793768" y="9546742"/>
                </a:cubicBezTo>
                <a:cubicBezTo>
                  <a:pt x="5792042" y="9556133"/>
                  <a:pt x="5800551" y="9562403"/>
                  <a:pt x="5807638" y="9561857"/>
                </a:cubicBezTo>
                <a:cubicBezTo>
                  <a:pt x="5802580" y="9563735"/>
                  <a:pt x="5799491" y="9568309"/>
                  <a:pt x="5799764" y="9573973"/>
                </a:cubicBezTo>
                <a:cubicBezTo>
                  <a:pt x="5800127" y="9581364"/>
                  <a:pt x="5801520" y="9590087"/>
                  <a:pt x="5807214" y="9595358"/>
                </a:cubicBezTo>
                <a:cubicBezTo>
                  <a:pt x="5807759" y="9596176"/>
                  <a:pt x="5808364" y="9596963"/>
                  <a:pt x="5809061" y="9597690"/>
                </a:cubicBezTo>
                <a:cubicBezTo>
                  <a:pt x="5810696" y="9599386"/>
                  <a:pt x="5812755" y="9600537"/>
                  <a:pt x="5814966" y="9601082"/>
                </a:cubicBezTo>
                <a:cubicBezTo>
                  <a:pt x="5814361" y="9608292"/>
                  <a:pt x="5813513" y="9615561"/>
                  <a:pt x="5812786" y="9622770"/>
                </a:cubicBezTo>
                <a:cubicBezTo>
                  <a:pt x="5812543" y="9622770"/>
                  <a:pt x="5812332" y="9622710"/>
                  <a:pt x="5812089" y="9622710"/>
                </a:cubicBezTo>
                <a:lnTo>
                  <a:pt x="5808940" y="9621558"/>
                </a:lnTo>
                <a:cubicBezTo>
                  <a:pt x="5807001" y="9620832"/>
                  <a:pt x="5804972" y="9621014"/>
                  <a:pt x="5803034" y="9621558"/>
                </a:cubicBezTo>
                <a:cubicBezTo>
                  <a:pt x="5802883" y="9619650"/>
                  <a:pt x="5802429" y="9617712"/>
                  <a:pt x="5801309" y="9616016"/>
                </a:cubicBezTo>
                <a:cubicBezTo>
                  <a:pt x="5800400" y="9614683"/>
                  <a:pt x="5799219" y="9613592"/>
                  <a:pt x="5797886" y="9612775"/>
                </a:cubicBezTo>
                <a:cubicBezTo>
                  <a:pt x="5800006" y="9609261"/>
                  <a:pt x="5800642" y="9604717"/>
                  <a:pt x="5798219" y="9601295"/>
                </a:cubicBezTo>
                <a:cubicBezTo>
                  <a:pt x="5794737" y="9596387"/>
                  <a:pt x="5790103" y="9592359"/>
                  <a:pt x="5783744" y="9592238"/>
                </a:cubicBezTo>
                <a:cubicBezTo>
                  <a:pt x="5777930" y="9592117"/>
                  <a:pt x="5773236" y="9594873"/>
                  <a:pt x="5768966" y="9598538"/>
                </a:cubicBezTo>
                <a:cubicBezTo>
                  <a:pt x="5764302" y="9602536"/>
                  <a:pt x="5764817" y="9610533"/>
                  <a:pt x="5768936" y="9614683"/>
                </a:cubicBezTo>
                <a:cubicBezTo>
                  <a:pt x="5771782" y="9617560"/>
                  <a:pt x="5775386" y="9617833"/>
                  <a:pt x="5778899" y="9617106"/>
                </a:cubicBezTo>
                <a:cubicBezTo>
                  <a:pt x="5773751" y="9620711"/>
                  <a:pt x="5772236" y="9628071"/>
                  <a:pt x="5775780" y="9633311"/>
                </a:cubicBezTo>
                <a:cubicBezTo>
                  <a:pt x="5778778" y="9637763"/>
                  <a:pt x="5784653" y="9639339"/>
                  <a:pt x="5789559" y="9637521"/>
                </a:cubicBezTo>
                <a:cubicBezTo>
                  <a:pt x="5789225" y="9638370"/>
                  <a:pt x="5788620" y="9639096"/>
                  <a:pt x="5788438" y="9640036"/>
                </a:cubicBezTo>
                <a:cubicBezTo>
                  <a:pt x="5787257" y="9641004"/>
                  <a:pt x="5786257" y="9642126"/>
                  <a:pt x="5785773" y="9643397"/>
                </a:cubicBezTo>
                <a:cubicBezTo>
                  <a:pt x="5785380" y="9644488"/>
                  <a:pt x="5785167" y="9645518"/>
                  <a:pt x="5784834" y="9646548"/>
                </a:cubicBezTo>
                <a:cubicBezTo>
                  <a:pt x="5778445" y="9644669"/>
                  <a:pt x="5769753" y="9647699"/>
                  <a:pt x="5768178" y="9656301"/>
                </a:cubicBezTo>
                <a:cubicBezTo>
                  <a:pt x="5766059" y="9667690"/>
                  <a:pt x="5779353" y="9670901"/>
                  <a:pt x="5786893" y="9665176"/>
                </a:cubicBezTo>
                <a:cubicBezTo>
                  <a:pt x="5787530" y="9669901"/>
                  <a:pt x="5790316" y="9674021"/>
                  <a:pt x="5795494" y="9675111"/>
                </a:cubicBezTo>
                <a:cubicBezTo>
                  <a:pt x="5798613" y="9675777"/>
                  <a:pt x="5802278" y="9674838"/>
                  <a:pt x="5805033" y="9672840"/>
                </a:cubicBezTo>
                <a:cubicBezTo>
                  <a:pt x="5805548" y="9672990"/>
                  <a:pt x="5806123" y="9672990"/>
                  <a:pt x="5806668" y="9673082"/>
                </a:cubicBezTo>
                <a:cubicBezTo>
                  <a:pt x="5804821" y="9685924"/>
                  <a:pt x="5802944" y="9698768"/>
                  <a:pt x="5800672" y="9711580"/>
                </a:cubicBezTo>
                <a:lnTo>
                  <a:pt x="5798765" y="9712458"/>
                </a:lnTo>
                <a:cubicBezTo>
                  <a:pt x="5793162" y="9715033"/>
                  <a:pt x="5789922" y="9721182"/>
                  <a:pt x="5792223" y="9727210"/>
                </a:cubicBezTo>
                <a:cubicBezTo>
                  <a:pt x="5792466" y="9727846"/>
                  <a:pt x="5792980" y="9728331"/>
                  <a:pt x="5793344" y="9728906"/>
                </a:cubicBezTo>
                <a:cubicBezTo>
                  <a:pt x="5792102" y="9727907"/>
                  <a:pt x="5790679" y="9727150"/>
                  <a:pt x="5789043" y="9726846"/>
                </a:cubicBezTo>
                <a:lnTo>
                  <a:pt x="5783926" y="9725907"/>
                </a:lnTo>
                <a:cubicBezTo>
                  <a:pt x="5779868" y="9725150"/>
                  <a:pt x="5775961" y="9726514"/>
                  <a:pt x="5773115" y="9729118"/>
                </a:cubicBezTo>
                <a:cubicBezTo>
                  <a:pt x="5770026" y="9724787"/>
                  <a:pt x="5763818" y="9722666"/>
                  <a:pt x="5759003" y="9725241"/>
                </a:cubicBezTo>
                <a:cubicBezTo>
                  <a:pt x="5754278" y="9727786"/>
                  <a:pt x="5752007" y="9732844"/>
                  <a:pt x="5753037" y="9737902"/>
                </a:cubicBezTo>
                <a:lnTo>
                  <a:pt x="5752098" y="9742900"/>
                </a:lnTo>
                <a:cubicBezTo>
                  <a:pt x="5750947" y="9749140"/>
                  <a:pt x="5756580" y="9755167"/>
                  <a:pt x="5762516" y="9755803"/>
                </a:cubicBezTo>
                <a:cubicBezTo>
                  <a:pt x="5768512" y="9756439"/>
                  <a:pt x="5772993" y="9752532"/>
                  <a:pt x="5774750" y="9747262"/>
                </a:cubicBezTo>
                <a:cubicBezTo>
                  <a:pt x="5774780" y="9747232"/>
                  <a:pt x="5774780" y="9747201"/>
                  <a:pt x="5774811" y="9747171"/>
                </a:cubicBezTo>
                <a:cubicBezTo>
                  <a:pt x="5775780" y="9747807"/>
                  <a:pt x="5776779" y="9748413"/>
                  <a:pt x="5777990" y="9748625"/>
                </a:cubicBezTo>
                <a:lnTo>
                  <a:pt x="5783108" y="9749594"/>
                </a:lnTo>
                <a:cubicBezTo>
                  <a:pt x="5787166" y="9750351"/>
                  <a:pt x="5791133" y="9749140"/>
                  <a:pt x="5793980" y="9746535"/>
                </a:cubicBezTo>
                <a:cubicBezTo>
                  <a:pt x="5792163" y="9755410"/>
                  <a:pt x="5790164" y="9764224"/>
                  <a:pt x="5788135" y="9773069"/>
                </a:cubicBezTo>
                <a:cubicBezTo>
                  <a:pt x="5786349" y="9770312"/>
                  <a:pt x="5783532" y="9768283"/>
                  <a:pt x="5779898" y="9767617"/>
                </a:cubicBezTo>
                <a:lnTo>
                  <a:pt x="5774780" y="9766647"/>
                </a:lnTo>
                <a:cubicBezTo>
                  <a:pt x="5768724" y="9765527"/>
                  <a:pt x="5762182" y="9770858"/>
                  <a:pt x="5761728" y="9776886"/>
                </a:cubicBezTo>
                <a:cubicBezTo>
                  <a:pt x="5761213" y="9783579"/>
                  <a:pt x="5765514" y="9788759"/>
                  <a:pt x="5771964" y="9789941"/>
                </a:cubicBezTo>
                <a:lnTo>
                  <a:pt x="5775053" y="9790516"/>
                </a:lnTo>
                <a:lnTo>
                  <a:pt x="5771964" y="9791939"/>
                </a:lnTo>
                <a:cubicBezTo>
                  <a:pt x="5766543" y="9794453"/>
                  <a:pt x="5764817" y="9802783"/>
                  <a:pt x="5767966" y="9807569"/>
                </a:cubicBezTo>
                <a:cubicBezTo>
                  <a:pt x="5770601" y="9811598"/>
                  <a:pt x="5774568" y="9812566"/>
                  <a:pt x="5778687" y="9812203"/>
                </a:cubicBezTo>
                <a:cubicBezTo>
                  <a:pt x="5774114" y="9829348"/>
                  <a:pt x="5769208" y="9846400"/>
                  <a:pt x="5763878" y="9863242"/>
                </a:cubicBezTo>
                <a:cubicBezTo>
                  <a:pt x="5757367" y="9866119"/>
                  <a:pt x="5750887" y="9871632"/>
                  <a:pt x="5749161" y="9878387"/>
                </a:cubicBezTo>
                <a:cubicBezTo>
                  <a:pt x="5746678" y="9877720"/>
                  <a:pt x="5744134" y="9878205"/>
                  <a:pt x="5741711" y="9879174"/>
                </a:cubicBezTo>
                <a:cubicBezTo>
                  <a:pt x="5738774" y="9876297"/>
                  <a:pt x="5734413" y="9875146"/>
                  <a:pt x="5730173" y="9876267"/>
                </a:cubicBezTo>
                <a:lnTo>
                  <a:pt x="5723238" y="9878114"/>
                </a:lnTo>
                <a:cubicBezTo>
                  <a:pt x="5719513" y="9879084"/>
                  <a:pt x="5717060" y="9882355"/>
                  <a:pt x="5716061" y="9885990"/>
                </a:cubicBezTo>
                <a:cubicBezTo>
                  <a:pt x="5714456" y="9884778"/>
                  <a:pt x="5712639" y="9884203"/>
                  <a:pt x="5710731" y="9884051"/>
                </a:cubicBezTo>
                <a:cubicBezTo>
                  <a:pt x="5710762" y="9878902"/>
                  <a:pt x="5707824" y="9873995"/>
                  <a:pt x="5701131" y="9873632"/>
                </a:cubicBezTo>
                <a:cubicBezTo>
                  <a:pt x="5693288" y="9873207"/>
                  <a:pt x="5684415" y="9871390"/>
                  <a:pt x="5676966" y="9874692"/>
                </a:cubicBezTo>
                <a:cubicBezTo>
                  <a:pt x="5675966" y="9875115"/>
                  <a:pt x="5675088" y="9875661"/>
                  <a:pt x="5674240" y="9876206"/>
                </a:cubicBezTo>
                <a:lnTo>
                  <a:pt x="5671030" y="9877055"/>
                </a:lnTo>
                <a:cubicBezTo>
                  <a:pt x="5665064" y="9878629"/>
                  <a:pt x="5661945" y="9885899"/>
                  <a:pt x="5663792" y="9891472"/>
                </a:cubicBezTo>
                <a:cubicBezTo>
                  <a:pt x="5663944" y="9891927"/>
                  <a:pt x="5664156" y="9892321"/>
                  <a:pt x="5664337" y="9892744"/>
                </a:cubicBezTo>
                <a:cubicBezTo>
                  <a:pt x="5664035" y="9894380"/>
                  <a:pt x="5663732" y="9896015"/>
                  <a:pt x="5663580" y="9897712"/>
                </a:cubicBezTo>
                <a:cubicBezTo>
                  <a:pt x="5663368" y="9899802"/>
                  <a:pt x="5663883" y="9901983"/>
                  <a:pt x="5664791" y="9903982"/>
                </a:cubicBezTo>
                <a:cubicBezTo>
                  <a:pt x="5664398" y="9905466"/>
                  <a:pt x="5664216" y="9906920"/>
                  <a:pt x="5664549" y="9908283"/>
                </a:cubicBezTo>
                <a:cubicBezTo>
                  <a:pt x="5665760" y="9912827"/>
                  <a:pt x="5667033" y="9916794"/>
                  <a:pt x="5670485" y="9920156"/>
                </a:cubicBezTo>
                <a:cubicBezTo>
                  <a:pt x="5671999" y="9921641"/>
                  <a:pt x="5673271" y="9922550"/>
                  <a:pt x="5675239" y="9923489"/>
                </a:cubicBezTo>
                <a:cubicBezTo>
                  <a:pt x="5667275" y="9921338"/>
                  <a:pt x="5656948" y="9930062"/>
                  <a:pt x="5661581" y="9940117"/>
                </a:cubicBezTo>
                <a:cubicBezTo>
                  <a:pt x="5662066" y="9941208"/>
                  <a:pt x="5662793" y="9941875"/>
                  <a:pt x="5663429" y="9942632"/>
                </a:cubicBezTo>
                <a:cubicBezTo>
                  <a:pt x="5654889" y="9944994"/>
                  <a:pt x="5649741" y="9957050"/>
                  <a:pt x="5659371" y="9962654"/>
                </a:cubicBezTo>
                <a:cubicBezTo>
                  <a:pt x="5671242" y="9969590"/>
                  <a:pt x="5683204" y="9953506"/>
                  <a:pt x="5674028" y="9945388"/>
                </a:cubicBezTo>
                <a:cubicBezTo>
                  <a:pt x="5680085" y="9943359"/>
                  <a:pt x="5685081" y="9936695"/>
                  <a:pt x="5681599" y="9929152"/>
                </a:cubicBezTo>
                <a:cubicBezTo>
                  <a:pt x="5681266" y="9928456"/>
                  <a:pt x="5680781" y="9928093"/>
                  <a:pt x="5680387" y="9927517"/>
                </a:cubicBezTo>
                <a:cubicBezTo>
                  <a:pt x="5683355" y="9929486"/>
                  <a:pt x="5686929" y="9930304"/>
                  <a:pt x="5690684" y="9928729"/>
                </a:cubicBezTo>
                <a:cubicBezTo>
                  <a:pt x="5693621" y="9927487"/>
                  <a:pt x="5696074" y="9924609"/>
                  <a:pt x="5697195" y="9921368"/>
                </a:cubicBezTo>
                <a:cubicBezTo>
                  <a:pt x="5698557" y="9920914"/>
                  <a:pt x="5699769" y="9920217"/>
                  <a:pt x="5701131" y="9919399"/>
                </a:cubicBezTo>
                <a:cubicBezTo>
                  <a:pt x="5701616" y="9919157"/>
                  <a:pt x="5702101" y="9918945"/>
                  <a:pt x="5702585" y="9918733"/>
                </a:cubicBezTo>
                <a:cubicBezTo>
                  <a:pt x="5704614" y="9918158"/>
                  <a:pt x="5706613" y="9917340"/>
                  <a:pt x="5708641" y="9916764"/>
                </a:cubicBezTo>
                <a:cubicBezTo>
                  <a:pt x="5714638" y="9915068"/>
                  <a:pt x="5716212" y="9909343"/>
                  <a:pt x="5714941" y="9904133"/>
                </a:cubicBezTo>
                <a:cubicBezTo>
                  <a:pt x="5717363" y="9902710"/>
                  <a:pt x="5719210" y="9900559"/>
                  <a:pt x="5720028" y="9897863"/>
                </a:cubicBezTo>
                <a:cubicBezTo>
                  <a:pt x="5722905" y="9899953"/>
                  <a:pt x="5726630" y="9900802"/>
                  <a:pt x="5730294" y="9899832"/>
                </a:cubicBezTo>
                <a:cubicBezTo>
                  <a:pt x="5732596" y="9899227"/>
                  <a:pt x="5734928" y="9898591"/>
                  <a:pt x="5737229" y="9897984"/>
                </a:cubicBezTo>
                <a:cubicBezTo>
                  <a:pt x="5737532" y="9897924"/>
                  <a:pt x="5737744" y="9897652"/>
                  <a:pt x="5738047" y="9897530"/>
                </a:cubicBezTo>
                <a:cubicBezTo>
                  <a:pt x="5742044" y="9901196"/>
                  <a:pt x="5747798" y="9900802"/>
                  <a:pt x="5751947" y="9897984"/>
                </a:cubicBezTo>
                <a:cubicBezTo>
                  <a:pt x="5747283" y="9911160"/>
                  <a:pt x="5742347" y="9924125"/>
                  <a:pt x="5737229" y="9937028"/>
                </a:cubicBezTo>
                <a:cubicBezTo>
                  <a:pt x="5736381" y="9936180"/>
                  <a:pt x="5735715" y="9935211"/>
                  <a:pt x="5734716" y="9934484"/>
                </a:cubicBezTo>
                <a:cubicBezTo>
                  <a:pt x="5733020" y="9933242"/>
                  <a:pt x="5731021" y="9932545"/>
                  <a:pt x="5729022" y="9932091"/>
                </a:cubicBezTo>
                <a:cubicBezTo>
                  <a:pt x="5726963" y="9931334"/>
                  <a:pt x="5724874" y="9930577"/>
                  <a:pt x="5722814" y="9929819"/>
                </a:cubicBezTo>
                <a:cubicBezTo>
                  <a:pt x="5717030" y="9927699"/>
                  <a:pt x="5710307" y="9931092"/>
                  <a:pt x="5708278" y="9936816"/>
                </a:cubicBezTo>
                <a:cubicBezTo>
                  <a:pt x="5706219" y="9942723"/>
                  <a:pt x="5709489" y="9949205"/>
                  <a:pt x="5715274" y="9951325"/>
                </a:cubicBezTo>
                <a:cubicBezTo>
                  <a:pt x="5716182" y="9951658"/>
                  <a:pt x="5717091" y="9951992"/>
                  <a:pt x="5717969" y="9952325"/>
                </a:cubicBezTo>
                <a:cubicBezTo>
                  <a:pt x="5717787" y="9952567"/>
                  <a:pt x="5717484" y="9952718"/>
                  <a:pt x="5717333" y="9952991"/>
                </a:cubicBezTo>
                <a:lnTo>
                  <a:pt x="5714789" y="9957383"/>
                </a:lnTo>
                <a:cubicBezTo>
                  <a:pt x="5711670" y="9962714"/>
                  <a:pt x="5712518" y="9969621"/>
                  <a:pt x="5717878" y="9973225"/>
                </a:cubicBezTo>
                <a:cubicBezTo>
                  <a:pt x="5718938" y="9973951"/>
                  <a:pt x="5720180" y="9974376"/>
                  <a:pt x="5721482" y="9974679"/>
                </a:cubicBezTo>
                <a:cubicBezTo>
                  <a:pt x="5718756" y="9980797"/>
                  <a:pt x="5715910" y="9986825"/>
                  <a:pt x="5713063" y="9992883"/>
                </a:cubicBezTo>
                <a:cubicBezTo>
                  <a:pt x="5712276" y="9991307"/>
                  <a:pt x="5711185" y="9989884"/>
                  <a:pt x="5709429" y="9988885"/>
                </a:cubicBezTo>
                <a:lnTo>
                  <a:pt x="5709217" y="9988764"/>
                </a:lnTo>
                <a:cubicBezTo>
                  <a:pt x="5711155" y="9985431"/>
                  <a:pt x="5711337" y="9981373"/>
                  <a:pt x="5709520" y="9977435"/>
                </a:cubicBezTo>
                <a:lnTo>
                  <a:pt x="5707400" y="9972831"/>
                </a:lnTo>
                <a:cubicBezTo>
                  <a:pt x="5704887" y="9967409"/>
                  <a:pt x="5696740" y="9965501"/>
                  <a:pt x="5691835" y="9968590"/>
                </a:cubicBezTo>
                <a:cubicBezTo>
                  <a:pt x="5686232" y="9972134"/>
                  <a:pt x="5684900" y="9978344"/>
                  <a:pt x="5687595" y="9984159"/>
                </a:cubicBezTo>
                <a:lnTo>
                  <a:pt x="5689714" y="9988764"/>
                </a:lnTo>
                <a:cubicBezTo>
                  <a:pt x="5689866" y="9989096"/>
                  <a:pt x="5690230" y="9989309"/>
                  <a:pt x="5690411" y="9989611"/>
                </a:cubicBezTo>
                <a:cubicBezTo>
                  <a:pt x="5690139" y="9989975"/>
                  <a:pt x="5689745" y="9990248"/>
                  <a:pt x="5689503" y="9990671"/>
                </a:cubicBezTo>
                <a:cubicBezTo>
                  <a:pt x="5687898" y="9993883"/>
                  <a:pt x="5688110" y="9997245"/>
                  <a:pt x="5689321" y="10000334"/>
                </a:cubicBezTo>
                <a:cubicBezTo>
                  <a:pt x="5689321" y="10002666"/>
                  <a:pt x="5689805" y="10005029"/>
                  <a:pt x="5691350" y="10007059"/>
                </a:cubicBezTo>
                <a:cubicBezTo>
                  <a:pt x="5691501" y="10007240"/>
                  <a:pt x="5691653" y="10007453"/>
                  <a:pt x="5691774" y="10007634"/>
                </a:cubicBezTo>
                <a:cubicBezTo>
                  <a:pt x="5691804" y="10009543"/>
                  <a:pt x="5692410" y="10011329"/>
                  <a:pt x="5693349" y="10012966"/>
                </a:cubicBezTo>
                <a:cubicBezTo>
                  <a:pt x="5689563" y="10013510"/>
                  <a:pt x="5685747" y="10013995"/>
                  <a:pt x="5681962" y="10014540"/>
                </a:cubicBezTo>
                <a:lnTo>
                  <a:pt x="5681205" y="10012874"/>
                </a:lnTo>
                <a:cubicBezTo>
                  <a:pt x="5678631" y="10007270"/>
                  <a:pt x="5670636" y="10005787"/>
                  <a:pt x="5665639" y="10008634"/>
                </a:cubicBezTo>
                <a:cubicBezTo>
                  <a:pt x="5662097" y="10010663"/>
                  <a:pt x="5660582" y="10013995"/>
                  <a:pt x="5660370" y="10017569"/>
                </a:cubicBezTo>
                <a:cubicBezTo>
                  <a:pt x="5659038" y="10017751"/>
                  <a:pt x="5657705" y="10017932"/>
                  <a:pt x="5656373" y="10018114"/>
                </a:cubicBezTo>
                <a:cubicBezTo>
                  <a:pt x="5658372" y="10014873"/>
                  <a:pt x="5659099" y="10010784"/>
                  <a:pt x="5657342" y="10007392"/>
                </a:cubicBezTo>
                <a:cubicBezTo>
                  <a:pt x="5654404" y="10001758"/>
                  <a:pt x="5648075" y="9999365"/>
                  <a:pt x="5642200" y="10001849"/>
                </a:cubicBezTo>
                <a:cubicBezTo>
                  <a:pt x="5642018" y="10001909"/>
                  <a:pt x="5641928" y="10001940"/>
                  <a:pt x="5641806" y="10002001"/>
                </a:cubicBezTo>
                <a:cubicBezTo>
                  <a:pt x="5641746" y="10002001"/>
                  <a:pt x="5641716" y="10002001"/>
                  <a:pt x="5641655" y="10002001"/>
                </a:cubicBezTo>
                <a:cubicBezTo>
                  <a:pt x="5641595" y="10002001"/>
                  <a:pt x="5641595" y="10002001"/>
                  <a:pt x="5641504" y="10001970"/>
                </a:cubicBezTo>
                <a:cubicBezTo>
                  <a:pt x="5640807" y="10001728"/>
                  <a:pt x="5640111" y="10001394"/>
                  <a:pt x="5639445" y="10001061"/>
                </a:cubicBezTo>
                <a:cubicBezTo>
                  <a:pt x="5633903" y="9998365"/>
                  <a:pt x="5626786" y="10002727"/>
                  <a:pt x="5624908" y="10008028"/>
                </a:cubicBezTo>
                <a:cubicBezTo>
                  <a:pt x="5623001" y="10013450"/>
                  <a:pt x="5625484" y="10018114"/>
                  <a:pt x="5629663" y="10021083"/>
                </a:cubicBezTo>
                <a:cubicBezTo>
                  <a:pt x="5628633" y="10021204"/>
                  <a:pt x="5627755" y="10021718"/>
                  <a:pt x="5626877" y="10022204"/>
                </a:cubicBezTo>
                <a:cubicBezTo>
                  <a:pt x="5620306" y="10023112"/>
                  <a:pt x="5613734" y="10024052"/>
                  <a:pt x="5607162" y="10024930"/>
                </a:cubicBezTo>
                <a:cubicBezTo>
                  <a:pt x="5606133" y="10024930"/>
                  <a:pt x="5605073" y="10024627"/>
                  <a:pt x="5604074" y="10025081"/>
                </a:cubicBezTo>
                <a:lnTo>
                  <a:pt x="5603226" y="10025475"/>
                </a:lnTo>
                <a:cubicBezTo>
                  <a:pt x="5586661" y="10027686"/>
                  <a:pt x="5570096" y="10029836"/>
                  <a:pt x="5553531" y="10031897"/>
                </a:cubicBezTo>
                <a:cubicBezTo>
                  <a:pt x="5552835" y="10028534"/>
                  <a:pt x="5550775" y="10025475"/>
                  <a:pt x="5547565" y="10023597"/>
                </a:cubicBezTo>
                <a:lnTo>
                  <a:pt x="5543174" y="10021053"/>
                </a:lnTo>
                <a:cubicBezTo>
                  <a:pt x="5537844" y="10017963"/>
                  <a:pt x="5530485" y="10021113"/>
                  <a:pt x="5527942" y="10026353"/>
                </a:cubicBezTo>
                <a:cubicBezTo>
                  <a:pt x="5526518" y="10029321"/>
                  <a:pt x="5526609" y="10032320"/>
                  <a:pt x="5527639" y="10035017"/>
                </a:cubicBezTo>
                <a:cubicBezTo>
                  <a:pt x="5486484" y="10040044"/>
                  <a:pt x="5445269" y="10044709"/>
                  <a:pt x="5404023" y="10049040"/>
                </a:cubicBezTo>
                <a:cubicBezTo>
                  <a:pt x="5405567" y="10045254"/>
                  <a:pt x="5405537" y="10041074"/>
                  <a:pt x="5402721" y="10037530"/>
                </a:cubicBezTo>
                <a:cubicBezTo>
                  <a:pt x="5398269" y="10031897"/>
                  <a:pt x="5392273" y="10025748"/>
                  <a:pt x="5384823" y="10024778"/>
                </a:cubicBezTo>
                <a:cubicBezTo>
                  <a:pt x="5383915" y="10024415"/>
                  <a:pt x="5383006" y="10024142"/>
                  <a:pt x="5382037" y="10023960"/>
                </a:cubicBezTo>
                <a:cubicBezTo>
                  <a:pt x="5377343" y="10023082"/>
                  <a:pt x="5372619" y="10024869"/>
                  <a:pt x="5369984" y="10029019"/>
                </a:cubicBezTo>
                <a:cubicBezTo>
                  <a:pt x="5367350" y="10033138"/>
                  <a:pt x="5368258" y="10037015"/>
                  <a:pt x="5369712" y="10041256"/>
                </a:cubicBezTo>
                <a:cubicBezTo>
                  <a:pt x="5368592" y="10037924"/>
                  <a:pt x="5369742" y="10041650"/>
                  <a:pt x="5369894" y="10042346"/>
                </a:cubicBezTo>
                <a:cubicBezTo>
                  <a:pt x="5370105" y="10043225"/>
                  <a:pt x="5370227" y="10044164"/>
                  <a:pt x="5370408" y="10045042"/>
                </a:cubicBezTo>
                <a:cubicBezTo>
                  <a:pt x="5370439" y="10045194"/>
                  <a:pt x="5370439" y="10045254"/>
                  <a:pt x="5370439" y="10045375"/>
                </a:cubicBezTo>
                <a:cubicBezTo>
                  <a:pt x="5370439" y="10045678"/>
                  <a:pt x="5370439" y="10045981"/>
                  <a:pt x="5370439" y="10046284"/>
                </a:cubicBezTo>
                <a:cubicBezTo>
                  <a:pt x="5369348" y="10048222"/>
                  <a:pt x="5369227" y="10050434"/>
                  <a:pt x="5369470" y="10052615"/>
                </a:cubicBezTo>
                <a:cubicBezTo>
                  <a:pt x="5357538" y="10053827"/>
                  <a:pt x="5345637" y="10055159"/>
                  <a:pt x="5333705" y="10056310"/>
                </a:cubicBezTo>
                <a:lnTo>
                  <a:pt x="5333311" y="10055431"/>
                </a:lnTo>
                <a:cubicBezTo>
                  <a:pt x="5330738" y="10049828"/>
                  <a:pt x="5322712" y="10048374"/>
                  <a:pt x="5317715" y="10051251"/>
                </a:cubicBezTo>
                <a:cubicBezTo>
                  <a:pt x="5314809" y="10052918"/>
                  <a:pt x="5313173" y="10055462"/>
                  <a:pt x="5312537" y="10058278"/>
                </a:cubicBezTo>
                <a:cubicBezTo>
                  <a:pt x="5305390" y="10058945"/>
                  <a:pt x="5298213" y="10059521"/>
                  <a:pt x="5291067" y="10060157"/>
                </a:cubicBezTo>
                <a:cubicBezTo>
                  <a:pt x="5286615" y="10048616"/>
                  <a:pt x="5267567" y="10048980"/>
                  <a:pt x="5268293" y="10062156"/>
                </a:cubicBezTo>
                <a:cubicBezTo>
                  <a:pt x="5240403" y="10064609"/>
                  <a:pt x="5212482" y="10067063"/>
                  <a:pt x="5184560" y="10069243"/>
                </a:cubicBezTo>
                <a:cubicBezTo>
                  <a:pt x="5182349" y="10066185"/>
                  <a:pt x="5178443" y="10064277"/>
                  <a:pt x="5174628" y="10064216"/>
                </a:cubicBezTo>
                <a:cubicBezTo>
                  <a:pt x="5168753" y="10062519"/>
                  <a:pt x="5161939" y="10065155"/>
                  <a:pt x="5159698" y="10071031"/>
                </a:cubicBezTo>
                <a:close/>
                <a:moveTo>
                  <a:pt x="5191828" y="9979525"/>
                </a:moveTo>
                <a:cubicBezTo>
                  <a:pt x="5194675" y="9973619"/>
                  <a:pt x="5192191" y="9966773"/>
                  <a:pt x="5186408" y="9963895"/>
                </a:cubicBezTo>
                <a:cubicBezTo>
                  <a:pt x="5182441" y="9961926"/>
                  <a:pt x="5177807" y="9961957"/>
                  <a:pt x="5173477" y="9961684"/>
                </a:cubicBezTo>
                <a:cubicBezTo>
                  <a:pt x="5172932" y="9961654"/>
                  <a:pt x="5172416" y="9961866"/>
                  <a:pt x="5171872" y="9961926"/>
                </a:cubicBezTo>
                <a:cubicBezTo>
                  <a:pt x="5171811" y="9960564"/>
                  <a:pt x="5171569" y="9959171"/>
                  <a:pt x="5170963" y="9957868"/>
                </a:cubicBezTo>
                <a:cubicBezTo>
                  <a:pt x="5168449" y="9952264"/>
                  <a:pt x="5161484" y="9949599"/>
                  <a:pt x="5155852" y="9952173"/>
                </a:cubicBezTo>
                <a:lnTo>
                  <a:pt x="5146646" y="9956414"/>
                </a:lnTo>
                <a:cubicBezTo>
                  <a:pt x="5144586" y="9957383"/>
                  <a:pt x="5143103" y="9959019"/>
                  <a:pt x="5141952" y="9960867"/>
                </a:cubicBezTo>
                <a:cubicBezTo>
                  <a:pt x="5138893" y="9962078"/>
                  <a:pt x="5136137" y="9964047"/>
                  <a:pt x="5134805" y="9967045"/>
                </a:cubicBezTo>
                <a:lnTo>
                  <a:pt x="5133049" y="9965683"/>
                </a:lnTo>
                <a:cubicBezTo>
                  <a:pt x="5127961" y="9961714"/>
                  <a:pt x="5120996" y="9960896"/>
                  <a:pt x="5116120" y="9965895"/>
                </a:cubicBezTo>
                <a:cubicBezTo>
                  <a:pt x="5112002" y="9970136"/>
                  <a:pt x="5111214" y="9978798"/>
                  <a:pt x="5116332" y="9982826"/>
                </a:cubicBezTo>
                <a:lnTo>
                  <a:pt x="5122237" y="9987461"/>
                </a:lnTo>
                <a:cubicBezTo>
                  <a:pt x="5122995" y="9988067"/>
                  <a:pt x="5123843" y="9988400"/>
                  <a:pt x="5124660" y="9988854"/>
                </a:cubicBezTo>
                <a:cubicBezTo>
                  <a:pt x="5123721" y="9988794"/>
                  <a:pt x="5122813" y="9988612"/>
                  <a:pt x="5121814" y="9988733"/>
                </a:cubicBezTo>
                <a:lnTo>
                  <a:pt x="5116544" y="9989369"/>
                </a:lnTo>
                <a:cubicBezTo>
                  <a:pt x="5110306" y="9990126"/>
                  <a:pt x="5105642" y="9997427"/>
                  <a:pt x="5107096" y="10003394"/>
                </a:cubicBezTo>
                <a:cubicBezTo>
                  <a:pt x="5108701" y="10010057"/>
                  <a:pt x="5114455" y="10013662"/>
                  <a:pt x="5121117" y="10012844"/>
                </a:cubicBezTo>
                <a:lnTo>
                  <a:pt x="5126386" y="10012208"/>
                </a:lnTo>
                <a:cubicBezTo>
                  <a:pt x="5132624" y="10011451"/>
                  <a:pt x="5137288" y="10004151"/>
                  <a:pt x="5135835" y="9998184"/>
                </a:cubicBezTo>
                <a:cubicBezTo>
                  <a:pt x="5135047" y="9994882"/>
                  <a:pt x="5133230" y="9992338"/>
                  <a:pt x="5130777" y="9990702"/>
                </a:cubicBezTo>
                <a:cubicBezTo>
                  <a:pt x="5133776" y="9990793"/>
                  <a:pt x="5136743" y="9989732"/>
                  <a:pt x="5139166" y="9987249"/>
                </a:cubicBezTo>
                <a:cubicBezTo>
                  <a:pt x="5140316" y="9986068"/>
                  <a:pt x="5141134" y="9984584"/>
                  <a:pt x="5141710" y="9982947"/>
                </a:cubicBezTo>
                <a:cubicBezTo>
                  <a:pt x="5143284" y="9983554"/>
                  <a:pt x="5145010" y="9983826"/>
                  <a:pt x="5146828" y="9983614"/>
                </a:cubicBezTo>
                <a:lnTo>
                  <a:pt x="5152097" y="9982978"/>
                </a:lnTo>
                <a:cubicBezTo>
                  <a:pt x="5156427" y="9982463"/>
                  <a:pt x="5160273" y="9979464"/>
                  <a:pt x="5161999" y="9975527"/>
                </a:cubicBezTo>
                <a:cubicBezTo>
                  <a:pt x="5163150" y="9980221"/>
                  <a:pt x="5166603" y="9984159"/>
                  <a:pt x="5171751" y="9984462"/>
                </a:cubicBezTo>
                <a:cubicBezTo>
                  <a:pt x="5171993" y="9984462"/>
                  <a:pt x="5172205" y="9984493"/>
                  <a:pt x="5172447" y="9984493"/>
                </a:cubicBezTo>
                <a:cubicBezTo>
                  <a:pt x="5174960" y="9986613"/>
                  <a:pt x="5178201" y="9987734"/>
                  <a:pt x="5181532" y="9986734"/>
                </a:cubicBezTo>
                <a:cubicBezTo>
                  <a:pt x="5185862" y="9985431"/>
                  <a:pt x="5189739" y="9983826"/>
                  <a:pt x="5191828" y="9979525"/>
                </a:cubicBezTo>
                <a:close/>
                <a:moveTo>
                  <a:pt x="5025906" y="9935453"/>
                </a:moveTo>
                <a:cubicBezTo>
                  <a:pt x="5025392" y="9936210"/>
                  <a:pt x="5024786" y="9936938"/>
                  <a:pt x="5024483" y="9937846"/>
                </a:cubicBezTo>
                <a:cubicBezTo>
                  <a:pt x="5022424" y="9943753"/>
                  <a:pt x="5025695" y="9950265"/>
                  <a:pt x="5031479" y="9952386"/>
                </a:cubicBezTo>
                <a:cubicBezTo>
                  <a:pt x="5033720" y="9953203"/>
                  <a:pt x="5035960" y="9954051"/>
                  <a:pt x="5038202" y="9954869"/>
                </a:cubicBezTo>
                <a:cubicBezTo>
                  <a:pt x="5043985" y="9956989"/>
                  <a:pt x="5050739" y="9953597"/>
                  <a:pt x="5052737" y="9947872"/>
                </a:cubicBezTo>
                <a:cubicBezTo>
                  <a:pt x="5052798" y="9947660"/>
                  <a:pt x="5052768" y="9947448"/>
                  <a:pt x="5052828" y="9947236"/>
                </a:cubicBezTo>
                <a:cubicBezTo>
                  <a:pt x="5054554" y="9948963"/>
                  <a:pt x="5056765" y="9950023"/>
                  <a:pt x="5059158" y="9950386"/>
                </a:cubicBezTo>
                <a:lnTo>
                  <a:pt x="5060611" y="9951537"/>
                </a:lnTo>
                <a:cubicBezTo>
                  <a:pt x="5065699" y="9955505"/>
                  <a:pt x="5072724" y="9956172"/>
                  <a:pt x="5077539" y="9951174"/>
                </a:cubicBezTo>
                <a:cubicBezTo>
                  <a:pt x="5077933" y="9950750"/>
                  <a:pt x="5078145" y="9950144"/>
                  <a:pt x="5078478" y="9949659"/>
                </a:cubicBezTo>
                <a:cubicBezTo>
                  <a:pt x="5078297" y="9951537"/>
                  <a:pt x="5078448" y="9953506"/>
                  <a:pt x="5079417" y="9955596"/>
                </a:cubicBezTo>
                <a:cubicBezTo>
                  <a:pt x="5085595" y="9968954"/>
                  <a:pt x="5105551" y="9957898"/>
                  <a:pt x="5099434" y="9944631"/>
                </a:cubicBezTo>
                <a:cubicBezTo>
                  <a:pt x="5095285" y="9935666"/>
                  <a:pt x="5085050" y="9937816"/>
                  <a:pt x="5080537" y="9944176"/>
                </a:cubicBezTo>
                <a:cubicBezTo>
                  <a:pt x="5081022" y="9940451"/>
                  <a:pt x="5080174" y="9936604"/>
                  <a:pt x="5077176" y="9934272"/>
                </a:cubicBezTo>
                <a:lnTo>
                  <a:pt x="5071271" y="9929638"/>
                </a:lnTo>
                <a:cubicBezTo>
                  <a:pt x="5066758" y="9926094"/>
                  <a:pt x="5060762" y="9925427"/>
                  <a:pt x="5056099" y="9928789"/>
                </a:cubicBezTo>
                <a:cubicBezTo>
                  <a:pt x="5053040" y="9930183"/>
                  <a:pt x="5051133" y="9933121"/>
                  <a:pt x="5050375" y="9936755"/>
                </a:cubicBezTo>
                <a:cubicBezTo>
                  <a:pt x="5049103" y="9935332"/>
                  <a:pt x="5047650" y="9934060"/>
                  <a:pt x="5045742" y="9933363"/>
                </a:cubicBezTo>
                <a:lnTo>
                  <a:pt x="5043864" y="9932667"/>
                </a:lnTo>
                <a:cubicBezTo>
                  <a:pt x="5045712" y="9930516"/>
                  <a:pt x="5047014" y="9927880"/>
                  <a:pt x="5046560" y="9924215"/>
                </a:cubicBezTo>
                <a:cubicBezTo>
                  <a:pt x="5045833" y="9918187"/>
                  <a:pt x="5041654" y="9915068"/>
                  <a:pt x="5037020" y="9914341"/>
                </a:cubicBezTo>
                <a:lnTo>
                  <a:pt x="5035567" y="9913190"/>
                </a:lnTo>
                <a:cubicBezTo>
                  <a:pt x="5030479" y="9909222"/>
                  <a:pt x="5023454" y="9908555"/>
                  <a:pt x="5018639" y="9913554"/>
                </a:cubicBezTo>
                <a:cubicBezTo>
                  <a:pt x="5014520" y="9917855"/>
                  <a:pt x="5013884" y="9926457"/>
                  <a:pt x="5019002" y="9930485"/>
                </a:cubicBezTo>
                <a:lnTo>
                  <a:pt x="5024907" y="9935120"/>
                </a:lnTo>
                <a:cubicBezTo>
                  <a:pt x="5025210" y="9935301"/>
                  <a:pt x="5025604" y="9935241"/>
                  <a:pt x="5025906" y="9935453"/>
                </a:cubicBezTo>
                <a:close/>
                <a:moveTo>
                  <a:pt x="5063518" y="9813991"/>
                </a:moveTo>
                <a:cubicBezTo>
                  <a:pt x="5057946" y="9812264"/>
                  <a:pt x="5051889" y="9813657"/>
                  <a:pt x="5049073" y="9819291"/>
                </a:cubicBezTo>
                <a:cubicBezTo>
                  <a:pt x="5048377" y="9820684"/>
                  <a:pt x="5048043" y="9822290"/>
                  <a:pt x="5048013" y="9823956"/>
                </a:cubicBezTo>
                <a:cubicBezTo>
                  <a:pt x="5046408" y="9823865"/>
                  <a:pt x="5044743" y="9824107"/>
                  <a:pt x="5043168" y="9824864"/>
                </a:cubicBezTo>
                <a:lnTo>
                  <a:pt x="5038565" y="9826985"/>
                </a:lnTo>
                <a:cubicBezTo>
                  <a:pt x="5033174" y="9829499"/>
                  <a:pt x="5029783" y="9836254"/>
                  <a:pt x="5032508" y="9841948"/>
                </a:cubicBezTo>
                <a:cubicBezTo>
                  <a:pt x="5034265" y="9845674"/>
                  <a:pt x="5037929" y="9848218"/>
                  <a:pt x="5041896" y="9848703"/>
                </a:cubicBezTo>
                <a:cubicBezTo>
                  <a:pt x="5041018" y="9850520"/>
                  <a:pt x="5040473" y="9852549"/>
                  <a:pt x="5040775" y="9855064"/>
                </a:cubicBezTo>
                <a:cubicBezTo>
                  <a:pt x="5042623" y="9870391"/>
                  <a:pt x="5066395" y="9867483"/>
                  <a:pt x="5064548" y="9852186"/>
                </a:cubicBezTo>
                <a:cubicBezTo>
                  <a:pt x="5063881" y="9846643"/>
                  <a:pt x="5060278" y="9843553"/>
                  <a:pt x="5056129" y="9842493"/>
                </a:cubicBezTo>
                <a:cubicBezTo>
                  <a:pt x="5057613" y="9840706"/>
                  <a:pt x="5058733" y="9838647"/>
                  <a:pt x="5058976" y="9836315"/>
                </a:cubicBezTo>
                <a:lnTo>
                  <a:pt x="5060974" y="9837041"/>
                </a:lnTo>
                <a:cubicBezTo>
                  <a:pt x="5066758" y="9839162"/>
                  <a:pt x="5073300" y="9837829"/>
                  <a:pt x="5076268" y="9831922"/>
                </a:cubicBezTo>
                <a:cubicBezTo>
                  <a:pt x="5077994" y="9828439"/>
                  <a:pt x="5077539" y="9823623"/>
                  <a:pt x="5075268" y="9820200"/>
                </a:cubicBezTo>
                <a:cubicBezTo>
                  <a:pt x="5075299" y="9820200"/>
                  <a:pt x="5075359" y="9820200"/>
                  <a:pt x="5075389" y="9820200"/>
                </a:cubicBezTo>
                <a:lnTo>
                  <a:pt x="5085958" y="9818928"/>
                </a:lnTo>
                <a:cubicBezTo>
                  <a:pt x="5092378" y="9818140"/>
                  <a:pt x="5097224" y="9812143"/>
                  <a:pt x="5096497" y="9805660"/>
                </a:cubicBezTo>
                <a:cubicBezTo>
                  <a:pt x="5095770" y="9799269"/>
                  <a:pt x="5089683" y="9794332"/>
                  <a:pt x="5083263" y="9795120"/>
                </a:cubicBezTo>
                <a:lnTo>
                  <a:pt x="5072724" y="9796392"/>
                </a:lnTo>
                <a:cubicBezTo>
                  <a:pt x="5066304" y="9797179"/>
                  <a:pt x="5061459" y="9803177"/>
                  <a:pt x="5062186" y="9809659"/>
                </a:cubicBezTo>
                <a:cubicBezTo>
                  <a:pt x="5062277" y="9811204"/>
                  <a:pt x="5062791" y="9812658"/>
                  <a:pt x="5063518" y="9813991"/>
                </a:cubicBezTo>
                <a:close/>
                <a:moveTo>
                  <a:pt x="5120451" y="9786366"/>
                </a:moveTo>
                <a:cubicBezTo>
                  <a:pt x="5120451" y="9786033"/>
                  <a:pt x="5120693" y="9785791"/>
                  <a:pt x="5120632" y="9785457"/>
                </a:cubicBezTo>
                <a:lnTo>
                  <a:pt x="5119997" y="9780187"/>
                </a:lnTo>
                <a:cubicBezTo>
                  <a:pt x="5119239" y="9773947"/>
                  <a:pt x="5111790" y="9769373"/>
                  <a:pt x="5105885" y="9770858"/>
                </a:cubicBezTo>
                <a:cubicBezTo>
                  <a:pt x="5099162" y="9772554"/>
                  <a:pt x="5095770" y="9778309"/>
                  <a:pt x="5096557" y="9784973"/>
                </a:cubicBezTo>
                <a:lnTo>
                  <a:pt x="5097193" y="9790243"/>
                </a:lnTo>
                <a:cubicBezTo>
                  <a:pt x="5097526" y="9793030"/>
                  <a:pt x="5099343" y="9795393"/>
                  <a:pt x="5101614" y="9797150"/>
                </a:cubicBezTo>
                <a:cubicBezTo>
                  <a:pt x="5101796" y="9797846"/>
                  <a:pt x="5101826" y="9798573"/>
                  <a:pt x="5102129" y="9799240"/>
                </a:cubicBezTo>
                <a:lnTo>
                  <a:pt x="5104249" y="9803843"/>
                </a:lnTo>
                <a:cubicBezTo>
                  <a:pt x="5106823" y="9809447"/>
                  <a:pt x="5114061" y="9811749"/>
                  <a:pt x="5119512" y="9809083"/>
                </a:cubicBezTo>
                <a:cubicBezTo>
                  <a:pt x="5125175" y="9806327"/>
                  <a:pt x="5127325" y="9799421"/>
                  <a:pt x="5124751" y="9793817"/>
                </a:cubicBezTo>
                <a:lnTo>
                  <a:pt x="5122631" y="9789213"/>
                </a:lnTo>
                <a:cubicBezTo>
                  <a:pt x="5122116" y="9788123"/>
                  <a:pt x="5121299" y="9787215"/>
                  <a:pt x="5120451" y="9786366"/>
                </a:cubicBezTo>
                <a:close/>
                <a:moveTo>
                  <a:pt x="5174749" y="9835678"/>
                </a:moveTo>
                <a:lnTo>
                  <a:pt x="5168026" y="9833194"/>
                </a:lnTo>
                <a:cubicBezTo>
                  <a:pt x="5162878" y="9831317"/>
                  <a:pt x="5157245" y="9832467"/>
                  <a:pt x="5154005" y="9836859"/>
                </a:cubicBezTo>
                <a:cubicBezTo>
                  <a:pt x="5150825" y="9839798"/>
                  <a:pt x="5149220" y="9844310"/>
                  <a:pt x="5151582" y="9849399"/>
                </a:cubicBezTo>
                <a:cubicBezTo>
                  <a:pt x="5154005" y="9854670"/>
                  <a:pt x="5158699" y="9856276"/>
                  <a:pt x="5163120" y="9855579"/>
                </a:cubicBezTo>
                <a:lnTo>
                  <a:pt x="5164785" y="9856184"/>
                </a:lnTo>
                <a:cubicBezTo>
                  <a:pt x="5170570" y="9858305"/>
                  <a:pt x="5177141" y="9856851"/>
                  <a:pt x="5180018" y="9850914"/>
                </a:cubicBezTo>
                <a:cubicBezTo>
                  <a:pt x="5182501" y="9845826"/>
                  <a:pt x="5180563" y="9837829"/>
                  <a:pt x="5174749" y="9835678"/>
                </a:cubicBezTo>
                <a:close/>
                <a:moveTo>
                  <a:pt x="5176051" y="9875812"/>
                </a:moveTo>
                <a:cubicBezTo>
                  <a:pt x="5170388" y="9878569"/>
                  <a:pt x="5168207" y="9885475"/>
                  <a:pt x="5170812" y="9891078"/>
                </a:cubicBezTo>
                <a:lnTo>
                  <a:pt x="5172932" y="9895683"/>
                </a:lnTo>
                <a:cubicBezTo>
                  <a:pt x="5175506" y="9901286"/>
                  <a:pt x="5182743" y="9903588"/>
                  <a:pt x="5188194" y="9900923"/>
                </a:cubicBezTo>
                <a:cubicBezTo>
                  <a:pt x="5193857" y="9898166"/>
                  <a:pt x="5196007" y="9891260"/>
                  <a:pt x="5193433" y="9885657"/>
                </a:cubicBezTo>
                <a:lnTo>
                  <a:pt x="5191313" y="9881053"/>
                </a:lnTo>
                <a:cubicBezTo>
                  <a:pt x="5188739" y="9875479"/>
                  <a:pt x="5181502" y="9873146"/>
                  <a:pt x="5176051" y="9875812"/>
                </a:cubicBezTo>
                <a:close/>
                <a:moveTo>
                  <a:pt x="5175233" y="9811264"/>
                </a:moveTo>
                <a:cubicBezTo>
                  <a:pt x="5180835" y="9808690"/>
                  <a:pt x="5184106" y="9802571"/>
                  <a:pt x="5181835" y="9796543"/>
                </a:cubicBezTo>
                <a:cubicBezTo>
                  <a:pt x="5179745" y="9791091"/>
                  <a:pt x="5172720" y="9787365"/>
                  <a:pt x="5167117" y="9789941"/>
                </a:cubicBezTo>
                <a:lnTo>
                  <a:pt x="5157911" y="9794211"/>
                </a:lnTo>
                <a:cubicBezTo>
                  <a:pt x="5152309" y="9796786"/>
                  <a:pt x="5149008" y="9802904"/>
                  <a:pt x="5151309" y="9808932"/>
                </a:cubicBezTo>
                <a:cubicBezTo>
                  <a:pt x="5153399" y="9814385"/>
                  <a:pt x="5160424" y="9818110"/>
                  <a:pt x="5166027" y="9815536"/>
                </a:cubicBezTo>
                <a:lnTo>
                  <a:pt x="5175233" y="9811264"/>
                </a:lnTo>
                <a:close/>
                <a:moveTo>
                  <a:pt x="5150189" y="9884142"/>
                </a:moveTo>
                <a:cubicBezTo>
                  <a:pt x="5143466" y="9885869"/>
                  <a:pt x="5140135" y="9891654"/>
                  <a:pt x="5140953" y="9898318"/>
                </a:cubicBezTo>
                <a:lnTo>
                  <a:pt x="5141588" y="9903588"/>
                </a:lnTo>
                <a:cubicBezTo>
                  <a:pt x="5141770" y="9905011"/>
                  <a:pt x="5142376" y="9906344"/>
                  <a:pt x="5143163" y="9907526"/>
                </a:cubicBezTo>
                <a:cubicBezTo>
                  <a:pt x="5138499" y="9909556"/>
                  <a:pt x="5134835" y="9913796"/>
                  <a:pt x="5135804" y="9919339"/>
                </a:cubicBezTo>
                <a:cubicBezTo>
                  <a:pt x="5136016" y="9920460"/>
                  <a:pt x="5136501" y="9921550"/>
                  <a:pt x="5137046" y="9922640"/>
                </a:cubicBezTo>
                <a:cubicBezTo>
                  <a:pt x="5134593" y="9923519"/>
                  <a:pt x="5132443" y="9925155"/>
                  <a:pt x="5131080" y="9927880"/>
                </a:cubicBezTo>
                <a:cubicBezTo>
                  <a:pt x="5128566" y="9932939"/>
                  <a:pt x="5130383" y="9941057"/>
                  <a:pt x="5136198" y="9943177"/>
                </a:cubicBezTo>
                <a:lnTo>
                  <a:pt x="5142921" y="9945661"/>
                </a:lnTo>
                <a:cubicBezTo>
                  <a:pt x="5148675" y="9947781"/>
                  <a:pt x="5155246" y="9946479"/>
                  <a:pt x="5158214" y="9940542"/>
                </a:cubicBezTo>
                <a:cubicBezTo>
                  <a:pt x="5159153" y="9938634"/>
                  <a:pt x="5159304" y="9936302"/>
                  <a:pt x="5159032" y="9933999"/>
                </a:cubicBezTo>
                <a:cubicBezTo>
                  <a:pt x="5161969" y="9934423"/>
                  <a:pt x="5165058" y="9933757"/>
                  <a:pt x="5167541" y="9931818"/>
                </a:cubicBezTo>
                <a:cubicBezTo>
                  <a:pt x="5172326" y="9928093"/>
                  <a:pt x="5173446" y="9920611"/>
                  <a:pt x="5169570" y="9915826"/>
                </a:cubicBezTo>
                <a:cubicBezTo>
                  <a:pt x="5167238" y="9912948"/>
                  <a:pt x="5164331" y="9910737"/>
                  <a:pt x="5161242" y="9909010"/>
                </a:cubicBezTo>
                <a:cubicBezTo>
                  <a:pt x="5163847" y="9906314"/>
                  <a:pt x="5165512" y="9902892"/>
                  <a:pt x="5164997" y="9898681"/>
                </a:cubicBezTo>
                <a:lnTo>
                  <a:pt x="5164361" y="9893411"/>
                </a:lnTo>
                <a:cubicBezTo>
                  <a:pt x="5163604" y="9887140"/>
                  <a:pt x="5156094" y="9882628"/>
                  <a:pt x="5150189" y="9884142"/>
                </a:cubicBezTo>
                <a:close/>
                <a:moveTo>
                  <a:pt x="5144284" y="9875994"/>
                </a:moveTo>
                <a:cubicBezTo>
                  <a:pt x="5142194" y="9870541"/>
                  <a:pt x="5135168" y="9866816"/>
                  <a:pt x="5129566" y="9869391"/>
                </a:cubicBezTo>
                <a:lnTo>
                  <a:pt x="5120360" y="9873661"/>
                </a:lnTo>
                <a:cubicBezTo>
                  <a:pt x="5114757" y="9876237"/>
                  <a:pt x="5111456" y="9882355"/>
                  <a:pt x="5113758" y="9888383"/>
                </a:cubicBezTo>
                <a:cubicBezTo>
                  <a:pt x="5115848" y="9893835"/>
                  <a:pt x="5122874" y="9897560"/>
                  <a:pt x="5128476" y="9894986"/>
                </a:cubicBezTo>
                <a:lnTo>
                  <a:pt x="5137682" y="9890715"/>
                </a:lnTo>
                <a:cubicBezTo>
                  <a:pt x="5143284" y="9888170"/>
                  <a:pt x="5146585" y="9882052"/>
                  <a:pt x="5144284" y="9875994"/>
                </a:cubicBezTo>
                <a:close/>
                <a:moveTo>
                  <a:pt x="5144011" y="9835527"/>
                </a:moveTo>
                <a:cubicBezTo>
                  <a:pt x="5141588" y="9830256"/>
                  <a:pt x="5136895" y="9828651"/>
                  <a:pt x="5132473" y="9829348"/>
                </a:cubicBezTo>
                <a:lnTo>
                  <a:pt x="5130838" y="9828742"/>
                </a:lnTo>
                <a:cubicBezTo>
                  <a:pt x="5125054" y="9826622"/>
                  <a:pt x="5118482" y="9828076"/>
                  <a:pt x="5115605" y="9834012"/>
                </a:cubicBezTo>
                <a:cubicBezTo>
                  <a:pt x="5113092" y="9839131"/>
                  <a:pt x="5115060" y="9847128"/>
                  <a:pt x="5120875" y="9849248"/>
                </a:cubicBezTo>
                <a:lnTo>
                  <a:pt x="5127597" y="9851731"/>
                </a:lnTo>
                <a:cubicBezTo>
                  <a:pt x="5132746" y="9853610"/>
                  <a:pt x="5138378" y="9852459"/>
                  <a:pt x="5141619" y="9848037"/>
                </a:cubicBezTo>
                <a:cubicBezTo>
                  <a:pt x="5144768" y="9845129"/>
                  <a:pt x="5146373" y="9840616"/>
                  <a:pt x="5144011" y="9835527"/>
                </a:cubicBezTo>
                <a:close/>
                <a:moveTo>
                  <a:pt x="5081961" y="9851641"/>
                </a:moveTo>
                <a:cubicBezTo>
                  <a:pt x="5076237" y="9854912"/>
                  <a:pt x="5075147" y="9861606"/>
                  <a:pt x="5077721" y="9867210"/>
                </a:cubicBezTo>
                <a:lnTo>
                  <a:pt x="5079841" y="9871814"/>
                </a:lnTo>
                <a:cubicBezTo>
                  <a:pt x="5082415" y="9877418"/>
                  <a:pt x="5090379" y="9878902"/>
                  <a:pt x="5095406" y="9876054"/>
                </a:cubicBezTo>
                <a:cubicBezTo>
                  <a:pt x="5101130" y="9872783"/>
                  <a:pt x="5102251" y="9866089"/>
                  <a:pt x="5099646" y="9860485"/>
                </a:cubicBezTo>
                <a:lnTo>
                  <a:pt x="5097526" y="9855882"/>
                </a:lnTo>
                <a:cubicBezTo>
                  <a:pt x="5094922" y="9850308"/>
                  <a:pt x="5086988" y="9848794"/>
                  <a:pt x="5081961" y="9851641"/>
                </a:cubicBezTo>
                <a:close/>
                <a:moveTo>
                  <a:pt x="5084262" y="9886111"/>
                </a:moveTo>
                <a:lnTo>
                  <a:pt x="5073693" y="9887383"/>
                </a:lnTo>
                <a:cubicBezTo>
                  <a:pt x="5070604" y="9887747"/>
                  <a:pt x="5067849" y="9889170"/>
                  <a:pt x="5065789" y="9891199"/>
                </a:cubicBezTo>
                <a:cubicBezTo>
                  <a:pt x="5062489" y="9889897"/>
                  <a:pt x="5058612" y="9889837"/>
                  <a:pt x="5055766" y="9891654"/>
                </a:cubicBezTo>
                <a:cubicBezTo>
                  <a:pt x="5050164" y="9895198"/>
                  <a:pt x="5048831" y="9901407"/>
                  <a:pt x="5051526" y="9907223"/>
                </a:cubicBezTo>
                <a:lnTo>
                  <a:pt x="5053646" y="9911827"/>
                </a:lnTo>
                <a:cubicBezTo>
                  <a:pt x="5056160" y="9917279"/>
                  <a:pt x="5064306" y="9919188"/>
                  <a:pt x="5069212" y="9916068"/>
                </a:cubicBezTo>
                <a:cubicBezTo>
                  <a:pt x="5071241" y="9914795"/>
                  <a:pt x="5072089" y="9912887"/>
                  <a:pt x="5072997" y="9911039"/>
                </a:cubicBezTo>
                <a:cubicBezTo>
                  <a:pt x="5073663" y="9911100"/>
                  <a:pt x="5074269" y="9911373"/>
                  <a:pt x="5074935" y="9911281"/>
                </a:cubicBezTo>
                <a:lnTo>
                  <a:pt x="5085474" y="9910010"/>
                </a:lnTo>
                <a:cubicBezTo>
                  <a:pt x="5091894" y="9909222"/>
                  <a:pt x="5097133" y="9904194"/>
                  <a:pt x="5096799" y="9897439"/>
                </a:cubicBezTo>
                <a:cubicBezTo>
                  <a:pt x="5096527" y="9891321"/>
                  <a:pt x="5090712" y="9885323"/>
                  <a:pt x="5084262" y="9886111"/>
                </a:cubicBezTo>
                <a:close/>
                <a:moveTo>
                  <a:pt x="5043138" y="9798452"/>
                </a:moveTo>
                <a:cubicBezTo>
                  <a:pt x="5036990" y="9785154"/>
                  <a:pt x="5016185" y="9794484"/>
                  <a:pt x="5022333" y="9807842"/>
                </a:cubicBezTo>
                <a:cubicBezTo>
                  <a:pt x="5028481" y="9821139"/>
                  <a:pt x="5049285" y="9811809"/>
                  <a:pt x="5043138" y="9798452"/>
                </a:cubicBezTo>
                <a:close/>
                <a:moveTo>
                  <a:pt x="5051405" y="9755924"/>
                </a:moveTo>
                <a:cubicBezTo>
                  <a:pt x="5048891" y="9750503"/>
                  <a:pt x="5042290" y="9747050"/>
                  <a:pt x="5036506" y="9749715"/>
                </a:cubicBezTo>
                <a:lnTo>
                  <a:pt x="5027300" y="9753956"/>
                </a:lnTo>
                <a:cubicBezTo>
                  <a:pt x="5021879" y="9756470"/>
                  <a:pt x="5018427" y="9763134"/>
                  <a:pt x="5021091" y="9768858"/>
                </a:cubicBezTo>
                <a:cubicBezTo>
                  <a:pt x="5023605" y="9774281"/>
                  <a:pt x="5030207" y="9777733"/>
                  <a:pt x="5035991" y="9775068"/>
                </a:cubicBezTo>
                <a:lnTo>
                  <a:pt x="5045197" y="9770797"/>
                </a:lnTo>
                <a:cubicBezTo>
                  <a:pt x="5050618" y="9768313"/>
                  <a:pt x="5054070" y="9761680"/>
                  <a:pt x="5051405" y="9755924"/>
                </a:cubicBezTo>
                <a:close/>
                <a:moveTo>
                  <a:pt x="5016428" y="9874510"/>
                </a:moveTo>
                <a:lnTo>
                  <a:pt x="5017064" y="9879781"/>
                </a:lnTo>
                <a:cubicBezTo>
                  <a:pt x="5017851" y="9886201"/>
                  <a:pt x="5024332" y="9890806"/>
                  <a:pt x="5030631" y="9889927"/>
                </a:cubicBezTo>
                <a:cubicBezTo>
                  <a:pt x="5037141" y="9888988"/>
                  <a:pt x="5041533" y="9882809"/>
                  <a:pt x="5040745" y="9876358"/>
                </a:cubicBezTo>
                <a:lnTo>
                  <a:pt x="5040109" y="9871087"/>
                </a:lnTo>
                <a:cubicBezTo>
                  <a:pt x="5039322" y="9864696"/>
                  <a:pt x="5032841" y="9860062"/>
                  <a:pt x="5026543" y="9860970"/>
                </a:cubicBezTo>
                <a:cubicBezTo>
                  <a:pt x="5020031" y="9861879"/>
                  <a:pt x="5015641" y="9868058"/>
                  <a:pt x="5016428" y="9874510"/>
                </a:cubicBezTo>
                <a:close/>
                <a:moveTo>
                  <a:pt x="5101463" y="9940057"/>
                </a:moveTo>
                <a:lnTo>
                  <a:pt x="5104582" y="9939664"/>
                </a:lnTo>
                <a:cubicBezTo>
                  <a:pt x="5107338" y="9943268"/>
                  <a:pt x="5112456" y="9945237"/>
                  <a:pt x="5116787" y="9944328"/>
                </a:cubicBezTo>
                <a:cubicBezTo>
                  <a:pt x="5123570" y="9942904"/>
                  <a:pt x="5126810" y="9936574"/>
                  <a:pt x="5126023" y="9930153"/>
                </a:cubicBezTo>
                <a:lnTo>
                  <a:pt x="5125387" y="9924882"/>
                </a:lnTo>
                <a:cubicBezTo>
                  <a:pt x="5124599" y="9918460"/>
                  <a:pt x="5117150" y="9914401"/>
                  <a:pt x="5111214" y="9915644"/>
                </a:cubicBezTo>
                <a:cubicBezTo>
                  <a:pt x="5110215" y="9915855"/>
                  <a:pt x="5109428" y="9916370"/>
                  <a:pt x="5108580" y="9916794"/>
                </a:cubicBezTo>
                <a:cubicBezTo>
                  <a:pt x="5106641" y="9916097"/>
                  <a:pt x="5104522" y="9915674"/>
                  <a:pt x="5102220" y="9915947"/>
                </a:cubicBezTo>
                <a:lnTo>
                  <a:pt x="5096951" y="9916583"/>
                </a:lnTo>
                <a:cubicBezTo>
                  <a:pt x="5090712" y="9917340"/>
                  <a:pt x="5086049" y="9924640"/>
                  <a:pt x="5087503" y="9930606"/>
                </a:cubicBezTo>
                <a:cubicBezTo>
                  <a:pt x="5089047" y="9937301"/>
                  <a:pt x="5094801" y="9940875"/>
                  <a:pt x="5101463" y="9940057"/>
                </a:cubicBezTo>
                <a:close/>
                <a:moveTo>
                  <a:pt x="5235164" y="10035440"/>
                </a:moveTo>
                <a:lnTo>
                  <a:pt x="5234528" y="10030170"/>
                </a:lnTo>
                <a:cubicBezTo>
                  <a:pt x="5234013" y="10025869"/>
                  <a:pt x="5230470" y="10022749"/>
                  <a:pt x="5226442" y="10021416"/>
                </a:cubicBezTo>
                <a:cubicBezTo>
                  <a:pt x="5227047" y="10020719"/>
                  <a:pt x="5228017" y="10020568"/>
                  <a:pt x="5228441" y="10019659"/>
                </a:cubicBezTo>
                <a:cubicBezTo>
                  <a:pt x="5230893" y="10014480"/>
                  <a:pt x="5228834" y="10006574"/>
                  <a:pt x="5223020" y="10004454"/>
                </a:cubicBezTo>
                <a:cubicBezTo>
                  <a:pt x="5220779" y="10003636"/>
                  <a:pt x="5218538" y="10002787"/>
                  <a:pt x="5216297" y="10001970"/>
                </a:cubicBezTo>
                <a:cubicBezTo>
                  <a:pt x="5215782" y="10001788"/>
                  <a:pt x="5215298" y="10002030"/>
                  <a:pt x="5214783" y="10001909"/>
                </a:cubicBezTo>
                <a:cubicBezTo>
                  <a:pt x="5214753" y="10001273"/>
                  <a:pt x="5214934" y="10000637"/>
                  <a:pt x="5214783" y="10000032"/>
                </a:cubicBezTo>
                <a:cubicBezTo>
                  <a:pt x="5213238" y="9993368"/>
                  <a:pt x="5207485" y="9989642"/>
                  <a:pt x="5200822" y="9990460"/>
                </a:cubicBezTo>
                <a:lnTo>
                  <a:pt x="5195553" y="9991096"/>
                </a:lnTo>
                <a:cubicBezTo>
                  <a:pt x="5189345" y="9991853"/>
                  <a:pt x="5184560" y="9999032"/>
                  <a:pt x="5185984" y="10005029"/>
                </a:cubicBezTo>
                <a:cubicBezTo>
                  <a:pt x="5187528" y="10011693"/>
                  <a:pt x="5193282" y="10015419"/>
                  <a:pt x="5199944" y="10014601"/>
                </a:cubicBezTo>
                <a:lnTo>
                  <a:pt x="5200489" y="10014540"/>
                </a:lnTo>
                <a:cubicBezTo>
                  <a:pt x="5201155" y="10018054"/>
                  <a:pt x="5203093" y="10021325"/>
                  <a:pt x="5206516" y="10022567"/>
                </a:cubicBezTo>
                <a:lnTo>
                  <a:pt x="5213238" y="10025051"/>
                </a:lnTo>
                <a:cubicBezTo>
                  <a:pt x="5213390" y="10025081"/>
                  <a:pt x="5213541" y="10025020"/>
                  <a:pt x="5213693" y="10025051"/>
                </a:cubicBezTo>
                <a:cubicBezTo>
                  <a:pt x="5212057" y="10027231"/>
                  <a:pt x="5211149" y="10029988"/>
                  <a:pt x="5211118" y="10032896"/>
                </a:cubicBezTo>
                <a:cubicBezTo>
                  <a:pt x="5209968" y="10032593"/>
                  <a:pt x="5208817" y="10032291"/>
                  <a:pt x="5207576" y="10032441"/>
                </a:cubicBezTo>
                <a:lnTo>
                  <a:pt x="5202306" y="10033077"/>
                </a:lnTo>
                <a:cubicBezTo>
                  <a:pt x="5195886" y="10033865"/>
                  <a:pt x="5190617" y="10038832"/>
                  <a:pt x="5190950" y="10045617"/>
                </a:cubicBezTo>
                <a:cubicBezTo>
                  <a:pt x="5191253" y="10051706"/>
                  <a:pt x="5197037" y="10057764"/>
                  <a:pt x="5203487" y="10056976"/>
                </a:cubicBezTo>
                <a:lnTo>
                  <a:pt x="5208757" y="10056340"/>
                </a:lnTo>
                <a:cubicBezTo>
                  <a:pt x="5213511" y="10055765"/>
                  <a:pt x="5217599" y="10052887"/>
                  <a:pt x="5219295" y="10048677"/>
                </a:cubicBezTo>
                <a:cubicBezTo>
                  <a:pt x="5221415" y="10049465"/>
                  <a:pt x="5223656" y="10049918"/>
                  <a:pt x="5225776" y="10049495"/>
                </a:cubicBezTo>
                <a:cubicBezTo>
                  <a:pt x="5232529" y="10048193"/>
                  <a:pt x="5235951" y="10041892"/>
                  <a:pt x="5235164" y="10035440"/>
                </a:cubicBezTo>
                <a:close/>
                <a:moveTo>
                  <a:pt x="5214389" y="9935393"/>
                </a:moveTo>
                <a:cubicBezTo>
                  <a:pt x="5214692" y="9935605"/>
                  <a:pt x="5214722" y="9935605"/>
                  <a:pt x="5214904" y="9935726"/>
                </a:cubicBezTo>
                <a:cubicBezTo>
                  <a:pt x="5214995" y="9935816"/>
                  <a:pt x="5214995" y="9935847"/>
                  <a:pt x="5215055" y="9935908"/>
                </a:cubicBezTo>
                <a:cubicBezTo>
                  <a:pt x="5215055" y="9935908"/>
                  <a:pt x="5215055" y="9935908"/>
                  <a:pt x="5215055" y="9935908"/>
                </a:cubicBezTo>
                <a:cubicBezTo>
                  <a:pt x="5215267" y="9936634"/>
                  <a:pt x="5215389" y="9937362"/>
                  <a:pt x="5215480" y="9938119"/>
                </a:cubicBezTo>
                <a:cubicBezTo>
                  <a:pt x="5216449" y="9944510"/>
                  <a:pt x="5224413" y="9948114"/>
                  <a:pt x="5230136" y="9946570"/>
                </a:cubicBezTo>
                <a:cubicBezTo>
                  <a:pt x="5236950" y="9944722"/>
                  <a:pt x="5239555" y="9938331"/>
                  <a:pt x="5238586" y="9931909"/>
                </a:cubicBezTo>
                <a:cubicBezTo>
                  <a:pt x="5237465" y="9924549"/>
                  <a:pt x="5232741" y="9918703"/>
                  <a:pt x="5226563" y="9914826"/>
                </a:cubicBezTo>
                <a:cubicBezTo>
                  <a:pt x="5221264" y="9911494"/>
                  <a:pt x="5213147" y="9913433"/>
                  <a:pt x="5210180" y="9919036"/>
                </a:cubicBezTo>
                <a:cubicBezTo>
                  <a:pt x="5207061" y="9924851"/>
                  <a:pt x="5208726" y="9931818"/>
                  <a:pt x="5214389" y="9935393"/>
                </a:cubicBezTo>
                <a:close/>
                <a:moveTo>
                  <a:pt x="5255453" y="10009482"/>
                </a:moveTo>
                <a:cubicBezTo>
                  <a:pt x="5260874" y="10006967"/>
                  <a:pt x="5263236" y="9999214"/>
                  <a:pt x="5260238" y="9994094"/>
                </a:cubicBezTo>
                <a:cubicBezTo>
                  <a:pt x="5258603" y="9991278"/>
                  <a:pt x="5256150" y="9989400"/>
                  <a:pt x="5253394" y="9988581"/>
                </a:cubicBezTo>
                <a:cubicBezTo>
                  <a:pt x="5251001" y="9986189"/>
                  <a:pt x="5247822" y="9984705"/>
                  <a:pt x="5244249" y="9985189"/>
                </a:cubicBezTo>
                <a:cubicBezTo>
                  <a:pt x="5238010" y="9986007"/>
                  <a:pt x="5232559" y="9991490"/>
                  <a:pt x="5233377" y="9998153"/>
                </a:cubicBezTo>
                <a:lnTo>
                  <a:pt x="5234013" y="10003424"/>
                </a:lnTo>
                <a:cubicBezTo>
                  <a:pt x="5234770" y="10009633"/>
                  <a:pt x="5240403" y="10015177"/>
                  <a:pt x="5246974" y="10014298"/>
                </a:cubicBezTo>
                <a:cubicBezTo>
                  <a:pt x="5250275" y="10013874"/>
                  <a:pt x="5253273" y="10012086"/>
                  <a:pt x="5255332" y="10009573"/>
                </a:cubicBezTo>
                <a:lnTo>
                  <a:pt x="5255453" y="10009482"/>
                </a:lnTo>
                <a:close/>
                <a:moveTo>
                  <a:pt x="5254484" y="9692165"/>
                </a:moveTo>
                <a:cubicBezTo>
                  <a:pt x="5253757" y="9692165"/>
                  <a:pt x="5253091" y="9692073"/>
                  <a:pt x="5252425" y="9692013"/>
                </a:cubicBezTo>
                <a:cubicBezTo>
                  <a:pt x="5252395" y="9691983"/>
                  <a:pt x="5252395" y="9691983"/>
                  <a:pt x="5252365" y="9691952"/>
                </a:cubicBezTo>
                <a:cubicBezTo>
                  <a:pt x="5252334" y="9691892"/>
                  <a:pt x="5252274" y="9691831"/>
                  <a:pt x="5252243" y="9691771"/>
                </a:cubicBezTo>
                <a:cubicBezTo>
                  <a:pt x="5252213" y="9691679"/>
                  <a:pt x="5252092" y="9691377"/>
                  <a:pt x="5251789" y="9690832"/>
                </a:cubicBezTo>
                <a:cubicBezTo>
                  <a:pt x="5249185" y="9685228"/>
                  <a:pt x="5242492" y="9682441"/>
                  <a:pt x="5236768" y="9684956"/>
                </a:cubicBezTo>
                <a:cubicBezTo>
                  <a:pt x="5231197" y="9687409"/>
                  <a:pt x="5228289" y="9694376"/>
                  <a:pt x="5230893" y="9699979"/>
                </a:cubicBezTo>
                <a:cubicBezTo>
                  <a:pt x="5234800" y="9708400"/>
                  <a:pt x="5242250" y="9714731"/>
                  <a:pt x="5251849" y="9714821"/>
                </a:cubicBezTo>
                <a:cubicBezTo>
                  <a:pt x="5257815" y="9714882"/>
                  <a:pt x="5264024" y="9711429"/>
                  <a:pt x="5264508" y="9704795"/>
                </a:cubicBezTo>
                <a:cubicBezTo>
                  <a:pt x="5264901" y="9699192"/>
                  <a:pt x="5260874" y="9692225"/>
                  <a:pt x="5254484" y="9692165"/>
                </a:cubicBezTo>
                <a:close/>
                <a:moveTo>
                  <a:pt x="5257452" y="9595419"/>
                </a:moveTo>
                <a:cubicBezTo>
                  <a:pt x="5258572" y="9601476"/>
                  <a:pt x="5265992" y="9604869"/>
                  <a:pt x="5271534" y="9603293"/>
                </a:cubicBezTo>
                <a:cubicBezTo>
                  <a:pt x="5277923" y="9601507"/>
                  <a:pt x="5280558" y="9595298"/>
                  <a:pt x="5279407" y="9589209"/>
                </a:cubicBezTo>
                <a:lnTo>
                  <a:pt x="5278469" y="9584211"/>
                </a:lnTo>
                <a:cubicBezTo>
                  <a:pt x="5277318" y="9578153"/>
                  <a:pt x="5269928" y="9574761"/>
                  <a:pt x="5264387" y="9576336"/>
                </a:cubicBezTo>
                <a:cubicBezTo>
                  <a:pt x="5258027" y="9578153"/>
                  <a:pt x="5255363" y="9584362"/>
                  <a:pt x="5256513" y="9590421"/>
                </a:cubicBezTo>
                <a:lnTo>
                  <a:pt x="5257452" y="9595419"/>
                </a:lnTo>
                <a:close/>
                <a:moveTo>
                  <a:pt x="5252455" y="9886505"/>
                </a:moveTo>
                <a:cubicBezTo>
                  <a:pt x="5258603" y="9899802"/>
                  <a:pt x="5279407" y="9890473"/>
                  <a:pt x="5273260" y="9877115"/>
                </a:cubicBezTo>
                <a:cubicBezTo>
                  <a:pt x="5267113" y="9863787"/>
                  <a:pt x="5246278" y="9873146"/>
                  <a:pt x="5252455" y="9886505"/>
                </a:cubicBezTo>
                <a:close/>
                <a:moveTo>
                  <a:pt x="5250366" y="9914099"/>
                </a:moveTo>
                <a:cubicBezTo>
                  <a:pt x="5244945" y="9916613"/>
                  <a:pt x="5241493" y="9923247"/>
                  <a:pt x="5244158" y="9929002"/>
                </a:cubicBezTo>
                <a:cubicBezTo>
                  <a:pt x="5246671" y="9934423"/>
                  <a:pt x="5253273" y="9937877"/>
                  <a:pt x="5259057" y="9935211"/>
                </a:cubicBezTo>
                <a:lnTo>
                  <a:pt x="5268263" y="9930971"/>
                </a:lnTo>
                <a:cubicBezTo>
                  <a:pt x="5273653" y="9928456"/>
                  <a:pt x="5277136" y="9921793"/>
                  <a:pt x="5274441" y="9916068"/>
                </a:cubicBezTo>
                <a:cubicBezTo>
                  <a:pt x="5271927" y="9910646"/>
                  <a:pt x="5265326" y="9907193"/>
                  <a:pt x="5259542" y="9909858"/>
                </a:cubicBezTo>
                <a:lnTo>
                  <a:pt x="5250366" y="9914099"/>
                </a:lnTo>
                <a:close/>
                <a:moveTo>
                  <a:pt x="5281013" y="10011360"/>
                </a:moveTo>
                <a:lnTo>
                  <a:pt x="5278892" y="10006756"/>
                </a:lnTo>
                <a:cubicBezTo>
                  <a:pt x="5276379" y="10001334"/>
                  <a:pt x="5268263" y="9999335"/>
                  <a:pt x="5263357" y="10002424"/>
                </a:cubicBezTo>
                <a:cubicBezTo>
                  <a:pt x="5257755" y="10005938"/>
                  <a:pt x="5256362" y="10012147"/>
                  <a:pt x="5259027" y="10017963"/>
                </a:cubicBezTo>
                <a:lnTo>
                  <a:pt x="5261147" y="10022567"/>
                </a:lnTo>
                <a:cubicBezTo>
                  <a:pt x="5263660" y="10027989"/>
                  <a:pt x="5271776" y="10029988"/>
                  <a:pt x="5276682" y="10026899"/>
                </a:cubicBezTo>
                <a:cubicBezTo>
                  <a:pt x="5282284" y="10023385"/>
                  <a:pt x="5283677" y="10017146"/>
                  <a:pt x="5281013" y="10011360"/>
                </a:cubicBezTo>
                <a:close/>
                <a:moveTo>
                  <a:pt x="5307934" y="9988642"/>
                </a:moveTo>
                <a:cubicBezTo>
                  <a:pt x="5301786" y="9975345"/>
                  <a:pt x="5282315" y="9987249"/>
                  <a:pt x="5288401" y="10000455"/>
                </a:cubicBezTo>
                <a:cubicBezTo>
                  <a:pt x="5294549" y="10013752"/>
                  <a:pt x="5314021" y="10001849"/>
                  <a:pt x="5307934" y="9988642"/>
                </a:cubicBezTo>
                <a:close/>
                <a:moveTo>
                  <a:pt x="5316474" y="9934605"/>
                </a:moveTo>
                <a:lnTo>
                  <a:pt x="5314354" y="9930001"/>
                </a:lnTo>
                <a:cubicBezTo>
                  <a:pt x="5312144" y="9925185"/>
                  <a:pt x="5305966" y="9923700"/>
                  <a:pt x="5301090" y="9925155"/>
                </a:cubicBezTo>
                <a:cubicBezTo>
                  <a:pt x="5293761" y="9925366"/>
                  <a:pt x="5286433" y="9932333"/>
                  <a:pt x="5290430" y="9940996"/>
                </a:cubicBezTo>
                <a:cubicBezTo>
                  <a:pt x="5292036" y="9944510"/>
                  <a:pt x="5294700" y="9946358"/>
                  <a:pt x="5297577" y="9947054"/>
                </a:cubicBezTo>
                <a:cubicBezTo>
                  <a:pt x="5300636" y="9951749"/>
                  <a:pt x="5307813" y="9952930"/>
                  <a:pt x="5312446" y="9950204"/>
                </a:cubicBezTo>
                <a:cubicBezTo>
                  <a:pt x="5318170" y="9946842"/>
                  <a:pt x="5319078" y="9940209"/>
                  <a:pt x="5316474" y="9934605"/>
                </a:cubicBezTo>
                <a:close/>
                <a:moveTo>
                  <a:pt x="5320562" y="9786335"/>
                </a:moveTo>
                <a:cubicBezTo>
                  <a:pt x="5317382" y="9779975"/>
                  <a:pt x="5311386" y="9776068"/>
                  <a:pt x="5304663" y="9774341"/>
                </a:cubicBezTo>
                <a:cubicBezTo>
                  <a:pt x="5298880" y="9772857"/>
                  <a:pt x="5292096" y="9777007"/>
                  <a:pt x="5291006" y="9782943"/>
                </a:cubicBezTo>
                <a:cubicBezTo>
                  <a:pt x="5289885" y="9789183"/>
                  <a:pt x="5293428" y="9794999"/>
                  <a:pt x="5299606" y="9796604"/>
                </a:cubicBezTo>
                <a:cubicBezTo>
                  <a:pt x="5299940" y="9796695"/>
                  <a:pt x="5299970" y="9796695"/>
                  <a:pt x="5300151" y="9796725"/>
                </a:cubicBezTo>
                <a:cubicBezTo>
                  <a:pt x="5300242" y="9796786"/>
                  <a:pt x="5300272" y="9796786"/>
                  <a:pt x="5300363" y="9796847"/>
                </a:cubicBezTo>
                <a:lnTo>
                  <a:pt x="5300363" y="9796847"/>
                </a:lnTo>
                <a:cubicBezTo>
                  <a:pt x="5300757" y="9797452"/>
                  <a:pt x="5301090" y="9798088"/>
                  <a:pt x="5301393" y="9798724"/>
                </a:cubicBezTo>
                <a:cubicBezTo>
                  <a:pt x="5304149" y="9804237"/>
                  <a:pt x="5312416" y="9805176"/>
                  <a:pt x="5317171" y="9802087"/>
                </a:cubicBezTo>
                <a:cubicBezTo>
                  <a:pt x="5322834" y="9798452"/>
                  <a:pt x="5323318" y="9791879"/>
                  <a:pt x="5320562" y="9786335"/>
                </a:cubicBezTo>
                <a:close/>
                <a:moveTo>
                  <a:pt x="5318897" y="9855124"/>
                </a:moveTo>
                <a:cubicBezTo>
                  <a:pt x="5315535" y="9849520"/>
                  <a:pt x="5309236" y="9847824"/>
                  <a:pt x="5303422" y="9850520"/>
                </a:cubicBezTo>
                <a:lnTo>
                  <a:pt x="5298819" y="9852641"/>
                </a:lnTo>
                <a:cubicBezTo>
                  <a:pt x="5293398" y="9855154"/>
                  <a:pt x="5291188" y="9863061"/>
                  <a:pt x="5294216" y="9868119"/>
                </a:cubicBezTo>
                <a:cubicBezTo>
                  <a:pt x="5297577" y="9873692"/>
                  <a:pt x="5303876" y="9875418"/>
                  <a:pt x="5309690" y="9872723"/>
                </a:cubicBezTo>
                <a:lnTo>
                  <a:pt x="5314294" y="9870602"/>
                </a:lnTo>
                <a:cubicBezTo>
                  <a:pt x="5319714" y="9868058"/>
                  <a:pt x="5321955" y="9860183"/>
                  <a:pt x="5318897" y="9855124"/>
                </a:cubicBezTo>
                <a:close/>
                <a:moveTo>
                  <a:pt x="5347757" y="9881295"/>
                </a:moveTo>
                <a:lnTo>
                  <a:pt x="5345637" y="9876690"/>
                </a:lnTo>
                <a:cubicBezTo>
                  <a:pt x="5343063" y="9871087"/>
                  <a:pt x="5335189" y="9869452"/>
                  <a:pt x="5330101" y="9872299"/>
                </a:cubicBezTo>
                <a:cubicBezTo>
                  <a:pt x="5324984" y="9875176"/>
                  <a:pt x="5323590" y="9880841"/>
                  <a:pt x="5325226" y="9886051"/>
                </a:cubicBezTo>
                <a:cubicBezTo>
                  <a:pt x="5324075" y="9886111"/>
                  <a:pt x="5322955" y="9886172"/>
                  <a:pt x="5321865" y="9886687"/>
                </a:cubicBezTo>
                <a:lnTo>
                  <a:pt x="5317261" y="9888806"/>
                </a:lnTo>
                <a:cubicBezTo>
                  <a:pt x="5311659" y="9891382"/>
                  <a:pt x="5308328" y="9897439"/>
                  <a:pt x="5310599" y="9903497"/>
                </a:cubicBezTo>
                <a:cubicBezTo>
                  <a:pt x="5312658" y="9908949"/>
                  <a:pt x="5319684" y="9912736"/>
                  <a:pt x="5325286" y="9910131"/>
                </a:cubicBezTo>
                <a:lnTo>
                  <a:pt x="5329890" y="9908010"/>
                </a:lnTo>
                <a:cubicBezTo>
                  <a:pt x="5334038" y="9906102"/>
                  <a:pt x="5336915" y="9902285"/>
                  <a:pt x="5337218" y="9897954"/>
                </a:cubicBezTo>
                <a:cubicBezTo>
                  <a:pt x="5339368" y="9898045"/>
                  <a:pt x="5341518" y="9897833"/>
                  <a:pt x="5343335" y="9896803"/>
                </a:cubicBezTo>
                <a:cubicBezTo>
                  <a:pt x="5349089" y="9893653"/>
                  <a:pt x="5350330" y="9886929"/>
                  <a:pt x="5347757" y="9881295"/>
                </a:cubicBezTo>
                <a:close/>
                <a:moveTo>
                  <a:pt x="5317140" y="9580485"/>
                </a:moveTo>
                <a:cubicBezTo>
                  <a:pt x="5317140" y="9581425"/>
                  <a:pt x="5317019" y="9582333"/>
                  <a:pt x="5316989" y="9583242"/>
                </a:cubicBezTo>
                <a:cubicBezTo>
                  <a:pt x="5316959" y="9583393"/>
                  <a:pt x="5316959" y="9583454"/>
                  <a:pt x="5316959" y="9583575"/>
                </a:cubicBezTo>
                <a:cubicBezTo>
                  <a:pt x="5316898" y="9583878"/>
                  <a:pt x="5316807" y="9584151"/>
                  <a:pt x="5316716" y="9584454"/>
                </a:cubicBezTo>
                <a:cubicBezTo>
                  <a:pt x="5312780" y="9588603"/>
                  <a:pt x="5312901" y="9595661"/>
                  <a:pt x="5316747" y="9599780"/>
                </a:cubicBezTo>
                <a:cubicBezTo>
                  <a:pt x="5321138" y="9604475"/>
                  <a:pt x="5328163" y="9604323"/>
                  <a:pt x="5332888" y="9600325"/>
                </a:cubicBezTo>
                <a:cubicBezTo>
                  <a:pt x="5333372" y="9599901"/>
                  <a:pt x="5333705" y="9599386"/>
                  <a:pt x="5334159" y="9598932"/>
                </a:cubicBezTo>
                <a:cubicBezTo>
                  <a:pt x="5337248" y="9600719"/>
                  <a:pt x="5341215" y="9601082"/>
                  <a:pt x="5344425" y="9599689"/>
                </a:cubicBezTo>
                <a:cubicBezTo>
                  <a:pt x="5342639" y="9601628"/>
                  <a:pt x="5341700" y="9604415"/>
                  <a:pt x="5342396" y="9608019"/>
                </a:cubicBezTo>
                <a:cubicBezTo>
                  <a:pt x="5345061" y="9622286"/>
                  <a:pt x="5367865" y="9620922"/>
                  <a:pt x="5365139" y="9606505"/>
                </a:cubicBezTo>
                <a:cubicBezTo>
                  <a:pt x="5363443" y="9597388"/>
                  <a:pt x="5353510" y="9594691"/>
                  <a:pt x="5347272" y="9597659"/>
                </a:cubicBezTo>
                <a:cubicBezTo>
                  <a:pt x="5351209" y="9594176"/>
                  <a:pt x="5352420" y="9588936"/>
                  <a:pt x="5350149" y="9583878"/>
                </a:cubicBezTo>
                <a:cubicBezTo>
                  <a:pt x="5347242" y="9577335"/>
                  <a:pt x="5342911" y="9569884"/>
                  <a:pt x="5335916" y="9567098"/>
                </a:cubicBezTo>
                <a:cubicBezTo>
                  <a:pt x="5335128" y="9566522"/>
                  <a:pt x="5334311" y="9566037"/>
                  <a:pt x="5333402" y="9565613"/>
                </a:cubicBezTo>
                <a:cubicBezTo>
                  <a:pt x="5329072" y="9563614"/>
                  <a:pt x="5324045" y="9564190"/>
                  <a:pt x="5320471" y="9567552"/>
                </a:cubicBezTo>
                <a:cubicBezTo>
                  <a:pt x="5316898" y="9570913"/>
                  <a:pt x="5316868" y="9574882"/>
                  <a:pt x="5317201" y="9579365"/>
                </a:cubicBezTo>
                <a:cubicBezTo>
                  <a:pt x="5316959" y="9575881"/>
                  <a:pt x="5317171" y="9579788"/>
                  <a:pt x="5317140" y="9580485"/>
                </a:cubicBezTo>
                <a:close/>
                <a:moveTo>
                  <a:pt x="5373709" y="9698343"/>
                </a:moveTo>
                <a:cubicBezTo>
                  <a:pt x="5371741" y="9697011"/>
                  <a:pt x="5369773" y="9695648"/>
                  <a:pt x="5367804" y="9694284"/>
                </a:cubicBezTo>
                <a:cubicBezTo>
                  <a:pt x="5362717" y="9690801"/>
                  <a:pt x="5355357" y="9692437"/>
                  <a:pt x="5351996" y="9697526"/>
                </a:cubicBezTo>
                <a:cubicBezTo>
                  <a:pt x="5348544" y="9702765"/>
                  <a:pt x="5350119" y="9709854"/>
                  <a:pt x="5355236" y="9713337"/>
                </a:cubicBezTo>
                <a:cubicBezTo>
                  <a:pt x="5357205" y="9714670"/>
                  <a:pt x="5359173" y="9716033"/>
                  <a:pt x="5361142" y="9717396"/>
                </a:cubicBezTo>
                <a:cubicBezTo>
                  <a:pt x="5366229" y="9720880"/>
                  <a:pt x="5373588" y="9719243"/>
                  <a:pt x="5376950" y="9714155"/>
                </a:cubicBezTo>
                <a:cubicBezTo>
                  <a:pt x="5380402" y="9708914"/>
                  <a:pt x="5378827" y="9701827"/>
                  <a:pt x="5373709" y="9698343"/>
                </a:cubicBezTo>
                <a:close/>
                <a:moveTo>
                  <a:pt x="5377798" y="9740931"/>
                </a:moveTo>
                <a:lnTo>
                  <a:pt x="5375678" y="9736327"/>
                </a:lnTo>
                <a:cubicBezTo>
                  <a:pt x="5373104" y="9730723"/>
                  <a:pt x="5367774" y="9726877"/>
                  <a:pt x="5361354" y="9728875"/>
                </a:cubicBezTo>
                <a:cubicBezTo>
                  <a:pt x="5356054" y="9730542"/>
                  <a:pt x="5351300" y="9737569"/>
                  <a:pt x="5353904" y="9743203"/>
                </a:cubicBezTo>
                <a:lnTo>
                  <a:pt x="5356024" y="9747807"/>
                </a:lnTo>
                <a:cubicBezTo>
                  <a:pt x="5358598" y="9753411"/>
                  <a:pt x="5363898" y="9757257"/>
                  <a:pt x="5370317" y="9755258"/>
                </a:cubicBezTo>
                <a:cubicBezTo>
                  <a:pt x="5375617" y="9753592"/>
                  <a:pt x="5380371" y="9746565"/>
                  <a:pt x="5377798" y="9740931"/>
                </a:cubicBezTo>
                <a:close/>
                <a:moveTo>
                  <a:pt x="5374315" y="9655119"/>
                </a:moveTo>
                <a:cubicBezTo>
                  <a:pt x="5371620" y="9640702"/>
                  <a:pt x="5349119" y="9644579"/>
                  <a:pt x="5351845" y="9659057"/>
                </a:cubicBezTo>
                <a:cubicBezTo>
                  <a:pt x="5354540" y="9673476"/>
                  <a:pt x="5377040" y="9669598"/>
                  <a:pt x="5374315" y="9655119"/>
                </a:cubicBezTo>
                <a:close/>
                <a:moveTo>
                  <a:pt x="5358325" y="9843705"/>
                </a:moveTo>
                <a:lnTo>
                  <a:pt x="5356205" y="9839101"/>
                </a:lnTo>
                <a:cubicBezTo>
                  <a:pt x="5353692" y="9833679"/>
                  <a:pt x="5346969" y="9830287"/>
                  <a:pt x="5341276" y="9833013"/>
                </a:cubicBezTo>
                <a:cubicBezTo>
                  <a:pt x="5335855" y="9835587"/>
                  <a:pt x="5332494" y="9842160"/>
                  <a:pt x="5335189" y="9847945"/>
                </a:cubicBezTo>
                <a:lnTo>
                  <a:pt x="5337309" y="9852549"/>
                </a:lnTo>
                <a:cubicBezTo>
                  <a:pt x="5339792" y="9857941"/>
                  <a:pt x="5346545" y="9861334"/>
                  <a:pt x="5352238" y="9858638"/>
                </a:cubicBezTo>
                <a:cubicBezTo>
                  <a:pt x="5357659" y="9856063"/>
                  <a:pt x="5361021" y="9849520"/>
                  <a:pt x="5358325" y="9843705"/>
                </a:cubicBezTo>
                <a:close/>
                <a:moveTo>
                  <a:pt x="5360384" y="9811385"/>
                </a:moveTo>
                <a:lnTo>
                  <a:pt x="5367107" y="9813869"/>
                </a:lnTo>
                <a:cubicBezTo>
                  <a:pt x="5372892" y="9815989"/>
                  <a:pt x="5379524" y="9814203"/>
                  <a:pt x="5382249" y="9808296"/>
                </a:cubicBezTo>
                <a:cubicBezTo>
                  <a:pt x="5382703" y="9807327"/>
                  <a:pt x="5382915" y="9806296"/>
                  <a:pt x="5383067" y="9805207"/>
                </a:cubicBezTo>
                <a:cubicBezTo>
                  <a:pt x="5383430" y="9805086"/>
                  <a:pt x="5383763" y="9804994"/>
                  <a:pt x="5384127" y="9804843"/>
                </a:cubicBezTo>
                <a:lnTo>
                  <a:pt x="5388730" y="9802723"/>
                </a:lnTo>
                <a:cubicBezTo>
                  <a:pt x="5394150" y="9800209"/>
                  <a:pt x="5396694" y="9792636"/>
                  <a:pt x="5393757" y="9787396"/>
                </a:cubicBezTo>
                <a:cubicBezTo>
                  <a:pt x="5390607" y="9781823"/>
                  <a:pt x="5384248" y="9779702"/>
                  <a:pt x="5378434" y="9782368"/>
                </a:cubicBezTo>
                <a:lnTo>
                  <a:pt x="5373830" y="9784489"/>
                </a:lnTo>
                <a:cubicBezTo>
                  <a:pt x="5371408" y="9785609"/>
                  <a:pt x="5369591" y="9787790"/>
                  <a:pt x="5368561" y="9790273"/>
                </a:cubicBezTo>
                <a:cubicBezTo>
                  <a:pt x="5363140" y="9788911"/>
                  <a:pt x="5357326" y="9790819"/>
                  <a:pt x="5354843" y="9796240"/>
                </a:cubicBezTo>
                <a:cubicBezTo>
                  <a:pt x="5352359" y="9801511"/>
                  <a:pt x="5354570" y="9809266"/>
                  <a:pt x="5360384" y="9811385"/>
                </a:cubicBezTo>
                <a:close/>
                <a:moveTo>
                  <a:pt x="5508863" y="9803026"/>
                </a:moveTo>
                <a:lnTo>
                  <a:pt x="5511437" y="9801845"/>
                </a:lnTo>
                <a:cubicBezTo>
                  <a:pt x="5517040" y="9799269"/>
                  <a:pt x="5518887" y="9791606"/>
                  <a:pt x="5516101" y="9786397"/>
                </a:cubicBezTo>
                <a:cubicBezTo>
                  <a:pt x="5513042" y="9780702"/>
                  <a:pt x="5506259" y="9779157"/>
                  <a:pt x="5500656" y="9781732"/>
                </a:cubicBezTo>
                <a:lnTo>
                  <a:pt x="5491450" y="9785972"/>
                </a:lnTo>
                <a:cubicBezTo>
                  <a:pt x="5489331" y="9786942"/>
                  <a:pt x="5487968" y="9788759"/>
                  <a:pt x="5486969" y="9790758"/>
                </a:cubicBezTo>
                <a:cubicBezTo>
                  <a:pt x="5482880" y="9790909"/>
                  <a:pt x="5479065" y="9792818"/>
                  <a:pt x="5477096" y="9796937"/>
                </a:cubicBezTo>
                <a:cubicBezTo>
                  <a:pt x="5474643" y="9802116"/>
                  <a:pt x="5476702" y="9809992"/>
                  <a:pt x="5482517" y="9812143"/>
                </a:cubicBezTo>
                <a:lnTo>
                  <a:pt x="5489240" y="9814627"/>
                </a:lnTo>
                <a:cubicBezTo>
                  <a:pt x="5489482" y="9814718"/>
                  <a:pt x="5489754" y="9814687"/>
                  <a:pt x="5489997" y="9814779"/>
                </a:cubicBezTo>
                <a:cubicBezTo>
                  <a:pt x="5489361" y="9818473"/>
                  <a:pt x="5490300" y="9822532"/>
                  <a:pt x="5492874" y="9825107"/>
                </a:cubicBezTo>
                <a:cubicBezTo>
                  <a:pt x="5496659" y="9828923"/>
                  <a:pt x="5501898" y="9829075"/>
                  <a:pt x="5506289" y="9826803"/>
                </a:cubicBezTo>
                <a:cubicBezTo>
                  <a:pt x="5509741" y="9829044"/>
                  <a:pt x="5514012" y="9829590"/>
                  <a:pt x="5518009" y="9827288"/>
                </a:cubicBezTo>
                <a:cubicBezTo>
                  <a:pt x="5522975" y="9824440"/>
                  <a:pt x="5525762" y="9816747"/>
                  <a:pt x="5522188" y="9811719"/>
                </a:cubicBezTo>
                <a:cubicBezTo>
                  <a:pt x="5518948" y="9807145"/>
                  <a:pt x="5514587" y="9803631"/>
                  <a:pt x="5508863" y="9803026"/>
                </a:cubicBezTo>
                <a:close/>
                <a:moveTo>
                  <a:pt x="5505532" y="9836042"/>
                </a:moveTo>
                <a:cubicBezTo>
                  <a:pt x="5499385" y="9822714"/>
                  <a:pt x="5479216" y="9833407"/>
                  <a:pt x="5485363" y="9846704"/>
                </a:cubicBezTo>
                <a:cubicBezTo>
                  <a:pt x="5491541" y="9860031"/>
                  <a:pt x="5511679" y="9849339"/>
                  <a:pt x="5505532" y="9836042"/>
                </a:cubicBezTo>
                <a:close/>
                <a:moveTo>
                  <a:pt x="5501353" y="9724453"/>
                </a:moveTo>
                <a:lnTo>
                  <a:pt x="5494630" y="9721969"/>
                </a:lnTo>
                <a:cubicBezTo>
                  <a:pt x="5490027" y="9720273"/>
                  <a:pt x="5484909" y="9721031"/>
                  <a:pt x="5481608" y="9724393"/>
                </a:cubicBezTo>
                <a:cubicBezTo>
                  <a:pt x="5479700" y="9724605"/>
                  <a:pt x="5477762" y="9725120"/>
                  <a:pt x="5475915" y="9726120"/>
                </a:cubicBezTo>
                <a:cubicBezTo>
                  <a:pt x="5470676" y="9728936"/>
                  <a:pt x="5467254" y="9735418"/>
                  <a:pt x="5470192" y="9741204"/>
                </a:cubicBezTo>
                <a:cubicBezTo>
                  <a:pt x="5472069" y="9744960"/>
                  <a:pt x="5476158" y="9747777"/>
                  <a:pt x="5480367" y="9747989"/>
                </a:cubicBezTo>
                <a:cubicBezTo>
                  <a:pt x="5483667" y="9750442"/>
                  <a:pt x="5488331" y="9751260"/>
                  <a:pt x="5491996" y="9749412"/>
                </a:cubicBezTo>
                <a:cubicBezTo>
                  <a:pt x="5493721" y="9748565"/>
                  <a:pt x="5495024" y="9747322"/>
                  <a:pt x="5496084" y="9745960"/>
                </a:cubicBezTo>
                <a:cubicBezTo>
                  <a:pt x="5500505" y="9746110"/>
                  <a:pt x="5504745" y="9744081"/>
                  <a:pt x="5506835" y="9739629"/>
                </a:cubicBezTo>
                <a:cubicBezTo>
                  <a:pt x="5509257" y="9734419"/>
                  <a:pt x="5507167" y="9726604"/>
                  <a:pt x="5501353" y="9724453"/>
                </a:cubicBezTo>
                <a:close/>
                <a:moveTo>
                  <a:pt x="5499930" y="9647760"/>
                </a:moveTo>
                <a:cubicBezTo>
                  <a:pt x="5497749" y="9641429"/>
                  <a:pt x="5492056" y="9638885"/>
                  <a:pt x="5485757" y="9640066"/>
                </a:cubicBezTo>
                <a:lnTo>
                  <a:pt x="5480760" y="9641004"/>
                </a:lnTo>
                <a:cubicBezTo>
                  <a:pt x="5474885" y="9642126"/>
                  <a:pt x="5471191" y="9649758"/>
                  <a:pt x="5473038" y="9655180"/>
                </a:cubicBezTo>
                <a:cubicBezTo>
                  <a:pt x="5475219" y="9661511"/>
                  <a:pt x="5480912" y="9664086"/>
                  <a:pt x="5487211" y="9662905"/>
                </a:cubicBezTo>
                <a:lnTo>
                  <a:pt x="5492208" y="9661965"/>
                </a:lnTo>
                <a:cubicBezTo>
                  <a:pt x="5498113" y="9660845"/>
                  <a:pt x="5501807" y="9653212"/>
                  <a:pt x="5499930" y="9647760"/>
                </a:cubicBezTo>
                <a:close/>
                <a:moveTo>
                  <a:pt x="5498931" y="9587059"/>
                </a:moveTo>
                <a:lnTo>
                  <a:pt x="5497992" y="9582061"/>
                </a:lnTo>
                <a:cubicBezTo>
                  <a:pt x="5496902" y="9576215"/>
                  <a:pt x="5490451" y="9571671"/>
                  <a:pt x="5484546" y="9573155"/>
                </a:cubicBezTo>
                <a:cubicBezTo>
                  <a:pt x="5478459" y="9574670"/>
                  <a:pt x="5474462" y="9580334"/>
                  <a:pt x="5475642" y="9586604"/>
                </a:cubicBezTo>
                <a:lnTo>
                  <a:pt x="5476581" y="9591602"/>
                </a:lnTo>
                <a:cubicBezTo>
                  <a:pt x="5477671" y="9597448"/>
                  <a:pt x="5484122" y="9601991"/>
                  <a:pt x="5490027" y="9600507"/>
                </a:cubicBezTo>
                <a:cubicBezTo>
                  <a:pt x="5496114" y="9598992"/>
                  <a:pt x="5500112" y="9593329"/>
                  <a:pt x="5498931" y="9587059"/>
                </a:cubicBezTo>
                <a:close/>
                <a:moveTo>
                  <a:pt x="5480942" y="9518482"/>
                </a:moveTo>
                <a:cubicBezTo>
                  <a:pt x="5478247" y="9504034"/>
                  <a:pt x="5455777" y="9508032"/>
                  <a:pt x="5458472" y="9522480"/>
                </a:cubicBezTo>
                <a:cubicBezTo>
                  <a:pt x="5461167" y="9536929"/>
                  <a:pt x="5483637" y="9532930"/>
                  <a:pt x="5480942" y="9518482"/>
                </a:cubicBezTo>
                <a:close/>
                <a:moveTo>
                  <a:pt x="5441695" y="9648153"/>
                </a:moveTo>
                <a:cubicBezTo>
                  <a:pt x="5437637" y="9643246"/>
                  <a:pt x="5432459" y="9639006"/>
                  <a:pt x="5427038" y="9639278"/>
                </a:cubicBezTo>
                <a:cubicBezTo>
                  <a:pt x="5419346" y="9639702"/>
                  <a:pt x="5409746" y="9643852"/>
                  <a:pt x="5405961" y="9650879"/>
                </a:cubicBezTo>
                <a:cubicBezTo>
                  <a:pt x="5398632" y="9646730"/>
                  <a:pt x="5386610" y="9651848"/>
                  <a:pt x="5388639" y="9662662"/>
                </a:cubicBezTo>
                <a:cubicBezTo>
                  <a:pt x="5390304" y="9671567"/>
                  <a:pt x="5399511" y="9673355"/>
                  <a:pt x="5405658" y="9669992"/>
                </a:cubicBezTo>
                <a:cubicBezTo>
                  <a:pt x="5405688" y="9670143"/>
                  <a:pt x="5405719" y="9670295"/>
                  <a:pt x="5405749" y="9670447"/>
                </a:cubicBezTo>
                <a:cubicBezTo>
                  <a:pt x="5402993" y="9673082"/>
                  <a:pt x="5401630" y="9676928"/>
                  <a:pt x="5402418" y="9681079"/>
                </a:cubicBezTo>
                <a:lnTo>
                  <a:pt x="5404295" y="9691043"/>
                </a:lnTo>
                <a:cubicBezTo>
                  <a:pt x="5405113" y="9695375"/>
                  <a:pt x="5408989" y="9698798"/>
                  <a:pt x="5413290" y="9699737"/>
                </a:cubicBezTo>
                <a:cubicBezTo>
                  <a:pt x="5407869" y="9701494"/>
                  <a:pt x="5403992" y="9706522"/>
                  <a:pt x="5407051" y="9713125"/>
                </a:cubicBezTo>
                <a:cubicBezTo>
                  <a:pt x="5407475" y="9714064"/>
                  <a:pt x="5408171" y="9714579"/>
                  <a:pt x="5408747" y="9715336"/>
                </a:cubicBezTo>
                <a:cubicBezTo>
                  <a:pt x="5408171" y="9716003"/>
                  <a:pt x="5407536" y="9716578"/>
                  <a:pt x="5407111" y="9717426"/>
                </a:cubicBezTo>
                <a:cubicBezTo>
                  <a:pt x="5404598" y="9722484"/>
                  <a:pt x="5406415" y="9730602"/>
                  <a:pt x="5412199" y="9732723"/>
                </a:cubicBezTo>
                <a:lnTo>
                  <a:pt x="5418922" y="9735206"/>
                </a:lnTo>
                <a:cubicBezTo>
                  <a:pt x="5419679" y="9735479"/>
                  <a:pt x="5420436" y="9735539"/>
                  <a:pt x="5421193" y="9735691"/>
                </a:cubicBezTo>
                <a:cubicBezTo>
                  <a:pt x="5419800" y="9736812"/>
                  <a:pt x="5418317" y="9737902"/>
                  <a:pt x="5417590" y="9739690"/>
                </a:cubicBezTo>
                <a:cubicBezTo>
                  <a:pt x="5415319" y="9745263"/>
                  <a:pt x="5418044" y="9752411"/>
                  <a:pt x="5423858" y="9754562"/>
                </a:cubicBezTo>
                <a:lnTo>
                  <a:pt x="5430581" y="9757046"/>
                </a:lnTo>
                <a:cubicBezTo>
                  <a:pt x="5436365" y="9759165"/>
                  <a:pt x="5443058" y="9756621"/>
                  <a:pt x="5445450" y="9750776"/>
                </a:cubicBezTo>
                <a:cubicBezTo>
                  <a:pt x="5447721" y="9745202"/>
                  <a:pt x="5444996" y="9738054"/>
                  <a:pt x="5439182" y="9735903"/>
                </a:cubicBezTo>
                <a:lnTo>
                  <a:pt x="5434760" y="9734267"/>
                </a:lnTo>
                <a:cubicBezTo>
                  <a:pt x="5442452" y="9734964"/>
                  <a:pt x="5450477" y="9729088"/>
                  <a:pt x="5446450" y="9720334"/>
                </a:cubicBezTo>
                <a:cubicBezTo>
                  <a:pt x="5443027" y="9712913"/>
                  <a:pt x="5434669" y="9711913"/>
                  <a:pt x="5429067" y="9714761"/>
                </a:cubicBezTo>
                <a:lnTo>
                  <a:pt x="5428734" y="9714639"/>
                </a:lnTo>
                <a:cubicBezTo>
                  <a:pt x="5430006" y="9712337"/>
                  <a:pt x="5430279" y="9709460"/>
                  <a:pt x="5428734" y="9706158"/>
                </a:cubicBezTo>
                <a:cubicBezTo>
                  <a:pt x="5426644" y="9701645"/>
                  <a:pt x="5422708" y="9699616"/>
                  <a:pt x="5418680" y="9699252"/>
                </a:cubicBezTo>
                <a:cubicBezTo>
                  <a:pt x="5420163" y="9698707"/>
                  <a:pt x="5421557" y="9698071"/>
                  <a:pt x="5422708" y="9697102"/>
                </a:cubicBezTo>
                <a:cubicBezTo>
                  <a:pt x="5425645" y="9698737"/>
                  <a:pt x="5429006" y="9699676"/>
                  <a:pt x="5432792" y="9699646"/>
                </a:cubicBezTo>
                <a:cubicBezTo>
                  <a:pt x="5438727" y="9699616"/>
                  <a:pt x="5443603" y="9696920"/>
                  <a:pt x="5447116" y="9692922"/>
                </a:cubicBezTo>
                <a:cubicBezTo>
                  <a:pt x="5448690" y="9693406"/>
                  <a:pt x="5450386" y="9693558"/>
                  <a:pt x="5452173" y="9693255"/>
                </a:cubicBezTo>
                <a:lnTo>
                  <a:pt x="5457170" y="9692315"/>
                </a:lnTo>
                <a:cubicBezTo>
                  <a:pt x="5458533" y="9692044"/>
                  <a:pt x="5459835" y="9691529"/>
                  <a:pt x="5461016" y="9690801"/>
                </a:cubicBezTo>
                <a:cubicBezTo>
                  <a:pt x="5458079" y="9693861"/>
                  <a:pt x="5456927" y="9698950"/>
                  <a:pt x="5458169" y="9702705"/>
                </a:cubicBezTo>
                <a:cubicBezTo>
                  <a:pt x="5460319" y="9709187"/>
                  <a:pt x="5466497" y="9711096"/>
                  <a:pt x="5472584" y="9709975"/>
                </a:cubicBezTo>
                <a:lnTo>
                  <a:pt x="5477581" y="9709036"/>
                </a:lnTo>
                <a:cubicBezTo>
                  <a:pt x="5483637" y="9707885"/>
                  <a:pt x="5486575" y="9699918"/>
                  <a:pt x="5484849" y="9694618"/>
                </a:cubicBezTo>
                <a:cubicBezTo>
                  <a:pt x="5482698" y="9688135"/>
                  <a:pt x="5476521" y="9686227"/>
                  <a:pt x="5470434" y="9687349"/>
                </a:cubicBezTo>
                <a:lnTo>
                  <a:pt x="5465437" y="9688287"/>
                </a:lnTo>
                <a:cubicBezTo>
                  <a:pt x="5464680" y="9688439"/>
                  <a:pt x="5463984" y="9688681"/>
                  <a:pt x="5463317" y="9689014"/>
                </a:cubicBezTo>
                <a:cubicBezTo>
                  <a:pt x="5465891" y="9686470"/>
                  <a:pt x="5467345" y="9682866"/>
                  <a:pt x="5466558" y="9679170"/>
                </a:cubicBezTo>
                <a:cubicBezTo>
                  <a:pt x="5465346" y="9673445"/>
                  <a:pt x="5460107" y="9668992"/>
                  <a:pt x="5454111" y="9669720"/>
                </a:cubicBezTo>
                <a:cubicBezTo>
                  <a:pt x="5453869" y="9668720"/>
                  <a:pt x="5453415" y="9667751"/>
                  <a:pt x="5452869" y="9666812"/>
                </a:cubicBezTo>
                <a:cubicBezTo>
                  <a:pt x="5458472" y="9666418"/>
                  <a:pt x="5463378" y="9662541"/>
                  <a:pt x="5462046" y="9655453"/>
                </a:cubicBezTo>
                <a:cubicBezTo>
                  <a:pt x="5460017" y="9645063"/>
                  <a:pt x="5447328" y="9642944"/>
                  <a:pt x="5441695" y="9648153"/>
                </a:cubicBezTo>
                <a:close/>
                <a:moveTo>
                  <a:pt x="5422617" y="9807508"/>
                </a:moveTo>
                <a:cubicBezTo>
                  <a:pt x="5418044" y="9810447"/>
                  <a:pt x="5415440" y="9816444"/>
                  <a:pt x="5417923" y="9821593"/>
                </a:cubicBezTo>
                <a:cubicBezTo>
                  <a:pt x="5420557" y="9827046"/>
                  <a:pt x="5427098" y="9830226"/>
                  <a:pt x="5432913" y="9827530"/>
                </a:cubicBezTo>
                <a:lnTo>
                  <a:pt x="5446722" y="9821170"/>
                </a:lnTo>
                <a:cubicBezTo>
                  <a:pt x="5452143" y="9818655"/>
                  <a:pt x="5455413" y="9811809"/>
                  <a:pt x="5452658" y="9806175"/>
                </a:cubicBezTo>
                <a:cubicBezTo>
                  <a:pt x="5451810" y="9804419"/>
                  <a:pt x="5450477" y="9803026"/>
                  <a:pt x="5448993" y="9801874"/>
                </a:cubicBezTo>
                <a:cubicBezTo>
                  <a:pt x="5449175" y="9800118"/>
                  <a:pt x="5449054" y="9798361"/>
                  <a:pt x="5448267" y="9796634"/>
                </a:cubicBezTo>
                <a:cubicBezTo>
                  <a:pt x="5445753" y="9791212"/>
                  <a:pt x="5439182" y="9787759"/>
                  <a:pt x="5433367" y="9790425"/>
                </a:cubicBezTo>
                <a:lnTo>
                  <a:pt x="5428764" y="9792545"/>
                </a:lnTo>
                <a:cubicBezTo>
                  <a:pt x="5423344" y="9795060"/>
                  <a:pt x="5419891" y="9801693"/>
                  <a:pt x="5422556" y="9807448"/>
                </a:cubicBezTo>
                <a:cubicBezTo>
                  <a:pt x="5422586" y="9807478"/>
                  <a:pt x="5422617" y="9807508"/>
                  <a:pt x="5422617" y="9807508"/>
                </a:cubicBezTo>
                <a:close/>
                <a:moveTo>
                  <a:pt x="5442543" y="9778097"/>
                </a:moveTo>
                <a:cubicBezTo>
                  <a:pt x="5448690" y="9791395"/>
                  <a:pt x="5468526" y="9780096"/>
                  <a:pt x="5462379" y="9766829"/>
                </a:cubicBezTo>
                <a:cubicBezTo>
                  <a:pt x="5456231" y="9753502"/>
                  <a:pt x="5436426" y="9764799"/>
                  <a:pt x="5442543" y="9778097"/>
                </a:cubicBezTo>
                <a:close/>
                <a:moveTo>
                  <a:pt x="5434518" y="9914129"/>
                </a:moveTo>
                <a:cubicBezTo>
                  <a:pt x="5431944" y="9917158"/>
                  <a:pt x="5430763" y="9921368"/>
                  <a:pt x="5432338" y="9925276"/>
                </a:cubicBezTo>
                <a:cubicBezTo>
                  <a:pt x="5432852" y="9926548"/>
                  <a:pt x="5433609" y="9927729"/>
                  <a:pt x="5434548" y="9928759"/>
                </a:cubicBezTo>
                <a:cubicBezTo>
                  <a:pt x="5434730" y="9929849"/>
                  <a:pt x="5435002" y="9930910"/>
                  <a:pt x="5435487" y="9932030"/>
                </a:cubicBezTo>
                <a:cubicBezTo>
                  <a:pt x="5440908" y="9943722"/>
                  <a:pt x="5456564" y="9935787"/>
                  <a:pt x="5456049" y="9924670"/>
                </a:cubicBezTo>
                <a:cubicBezTo>
                  <a:pt x="5456322" y="9924186"/>
                  <a:pt x="5456625" y="9923792"/>
                  <a:pt x="5456867" y="9923276"/>
                </a:cubicBezTo>
                <a:cubicBezTo>
                  <a:pt x="5459169" y="9918006"/>
                  <a:pt x="5457442" y="9912887"/>
                  <a:pt x="5454898" y="9908131"/>
                </a:cubicBezTo>
                <a:cubicBezTo>
                  <a:pt x="5452052" y="9902861"/>
                  <a:pt x="5443482" y="9901892"/>
                  <a:pt x="5439000" y="9905376"/>
                </a:cubicBezTo>
                <a:cubicBezTo>
                  <a:pt x="5435850" y="9907768"/>
                  <a:pt x="5434579" y="9910888"/>
                  <a:pt x="5434518" y="9914129"/>
                </a:cubicBezTo>
                <a:close/>
                <a:moveTo>
                  <a:pt x="5466104" y="9883567"/>
                </a:moveTo>
                <a:cubicBezTo>
                  <a:pt x="5459925" y="9870239"/>
                  <a:pt x="5439152" y="9879599"/>
                  <a:pt x="5445299" y="9892957"/>
                </a:cubicBezTo>
                <a:cubicBezTo>
                  <a:pt x="5451446" y="9906314"/>
                  <a:pt x="5472251" y="9896924"/>
                  <a:pt x="5466104" y="9883567"/>
                </a:cubicBezTo>
                <a:close/>
                <a:moveTo>
                  <a:pt x="5381462" y="9954476"/>
                </a:moveTo>
                <a:cubicBezTo>
                  <a:pt x="5375314" y="9941148"/>
                  <a:pt x="5356054" y="9953445"/>
                  <a:pt x="5362141" y="9966591"/>
                </a:cubicBezTo>
                <a:cubicBezTo>
                  <a:pt x="5368288" y="9979889"/>
                  <a:pt x="5387549" y="9967621"/>
                  <a:pt x="5381462" y="9954476"/>
                </a:cubicBezTo>
                <a:close/>
                <a:moveTo>
                  <a:pt x="5388366" y="9976981"/>
                </a:moveTo>
                <a:cubicBezTo>
                  <a:pt x="5382643" y="9974800"/>
                  <a:pt x="5375799" y="9977799"/>
                  <a:pt x="5373649" y="9983614"/>
                </a:cubicBezTo>
                <a:cubicBezTo>
                  <a:pt x="5372831" y="9985855"/>
                  <a:pt x="5372013" y="9988097"/>
                  <a:pt x="5371165" y="9990339"/>
                </a:cubicBezTo>
                <a:cubicBezTo>
                  <a:pt x="5369046" y="9996124"/>
                  <a:pt x="5371983" y="10002879"/>
                  <a:pt x="5377798" y="10005059"/>
                </a:cubicBezTo>
                <a:cubicBezTo>
                  <a:pt x="5383521" y="10007240"/>
                  <a:pt x="5390365" y="10004241"/>
                  <a:pt x="5392515" y="9998426"/>
                </a:cubicBezTo>
                <a:lnTo>
                  <a:pt x="5394998" y="9991672"/>
                </a:lnTo>
                <a:cubicBezTo>
                  <a:pt x="5397118" y="9985916"/>
                  <a:pt x="5394150" y="9979161"/>
                  <a:pt x="5388366" y="9976981"/>
                </a:cubicBezTo>
                <a:close/>
                <a:moveTo>
                  <a:pt x="5388881" y="9920369"/>
                </a:moveTo>
                <a:cubicBezTo>
                  <a:pt x="5386640" y="9919551"/>
                  <a:pt x="5384399" y="9918703"/>
                  <a:pt x="5382158" y="9917885"/>
                </a:cubicBezTo>
                <a:cubicBezTo>
                  <a:pt x="5376556" y="9915826"/>
                  <a:pt x="5369500" y="9920914"/>
                  <a:pt x="5368470" y="9926426"/>
                </a:cubicBezTo>
                <a:cubicBezTo>
                  <a:pt x="5367229" y="9933151"/>
                  <a:pt x="5370984" y="9937906"/>
                  <a:pt x="5377010" y="9940117"/>
                </a:cubicBezTo>
                <a:lnTo>
                  <a:pt x="5383733" y="9942601"/>
                </a:lnTo>
                <a:cubicBezTo>
                  <a:pt x="5389366" y="9944662"/>
                  <a:pt x="5396392" y="9939602"/>
                  <a:pt x="5397421" y="9934060"/>
                </a:cubicBezTo>
                <a:cubicBezTo>
                  <a:pt x="5398663" y="9927335"/>
                  <a:pt x="5394877" y="9922580"/>
                  <a:pt x="5388881" y="9920369"/>
                </a:cubicBezTo>
                <a:close/>
                <a:moveTo>
                  <a:pt x="5407445" y="9889806"/>
                </a:moveTo>
                <a:cubicBezTo>
                  <a:pt x="5401388" y="9876661"/>
                  <a:pt x="5379554" y="9883324"/>
                  <a:pt x="5385671" y="9896651"/>
                </a:cubicBezTo>
                <a:cubicBezTo>
                  <a:pt x="5391758" y="9909798"/>
                  <a:pt x="5413592" y="9903134"/>
                  <a:pt x="5407445" y="9889806"/>
                </a:cubicBezTo>
                <a:close/>
                <a:moveTo>
                  <a:pt x="5420830" y="9930879"/>
                </a:moveTo>
                <a:cubicBezTo>
                  <a:pt x="5414682" y="9917552"/>
                  <a:pt x="5395240" y="9929546"/>
                  <a:pt x="5401328" y="9942723"/>
                </a:cubicBezTo>
                <a:cubicBezTo>
                  <a:pt x="5407475" y="9956050"/>
                  <a:pt x="5426947" y="9944055"/>
                  <a:pt x="5420830" y="9930879"/>
                </a:cubicBezTo>
                <a:close/>
                <a:moveTo>
                  <a:pt x="5432217" y="9870693"/>
                </a:moveTo>
                <a:cubicBezTo>
                  <a:pt x="5430521" y="9867028"/>
                  <a:pt x="5427704" y="9865211"/>
                  <a:pt x="5424676" y="9864575"/>
                </a:cubicBezTo>
                <a:cubicBezTo>
                  <a:pt x="5429733" y="9861697"/>
                  <a:pt x="5430672" y="9853852"/>
                  <a:pt x="5427825" y="9849278"/>
                </a:cubicBezTo>
                <a:cubicBezTo>
                  <a:pt x="5424222" y="9843523"/>
                  <a:pt x="5417711" y="9843069"/>
                  <a:pt x="5412108" y="9845643"/>
                </a:cubicBezTo>
                <a:lnTo>
                  <a:pt x="5407505" y="9847764"/>
                </a:lnTo>
                <a:cubicBezTo>
                  <a:pt x="5401903" y="9850338"/>
                  <a:pt x="5400904" y="9858729"/>
                  <a:pt x="5403902" y="9863484"/>
                </a:cubicBezTo>
                <a:cubicBezTo>
                  <a:pt x="5406142" y="9867089"/>
                  <a:pt x="5409565" y="9868422"/>
                  <a:pt x="5413138" y="9868451"/>
                </a:cubicBezTo>
                <a:cubicBezTo>
                  <a:pt x="5410503" y="9871329"/>
                  <a:pt x="5409292" y="9875418"/>
                  <a:pt x="5411442" y="9880053"/>
                </a:cubicBezTo>
                <a:cubicBezTo>
                  <a:pt x="5417559" y="9893411"/>
                  <a:pt x="5438394" y="9884051"/>
                  <a:pt x="5432217" y="9870693"/>
                </a:cubicBezTo>
                <a:close/>
                <a:moveTo>
                  <a:pt x="5449750" y="9969075"/>
                </a:moveTo>
                <a:cubicBezTo>
                  <a:pt x="5447086" y="9963441"/>
                  <a:pt x="5440181" y="9961048"/>
                  <a:pt x="5434579" y="9963622"/>
                </a:cubicBezTo>
                <a:lnTo>
                  <a:pt x="5429975" y="9965743"/>
                </a:lnTo>
                <a:cubicBezTo>
                  <a:pt x="5424373" y="9968317"/>
                  <a:pt x="5421920" y="9975405"/>
                  <a:pt x="5424525" y="9980918"/>
                </a:cubicBezTo>
                <a:cubicBezTo>
                  <a:pt x="5427190" y="9986552"/>
                  <a:pt x="5434094" y="9988946"/>
                  <a:pt x="5439696" y="9986370"/>
                </a:cubicBezTo>
                <a:lnTo>
                  <a:pt x="5444300" y="9984250"/>
                </a:lnTo>
                <a:cubicBezTo>
                  <a:pt x="5449902" y="9981706"/>
                  <a:pt x="5452355" y="9974648"/>
                  <a:pt x="5449750" y="9969075"/>
                </a:cubicBezTo>
                <a:close/>
                <a:moveTo>
                  <a:pt x="5470555" y="9943661"/>
                </a:moveTo>
                <a:cubicBezTo>
                  <a:pt x="5464377" y="9930304"/>
                  <a:pt x="5443694" y="9939875"/>
                  <a:pt x="5449841" y="9953233"/>
                </a:cubicBezTo>
                <a:cubicBezTo>
                  <a:pt x="5455989" y="9966591"/>
                  <a:pt x="5476702" y="9956989"/>
                  <a:pt x="5470555" y="9943661"/>
                </a:cubicBezTo>
                <a:close/>
                <a:moveTo>
                  <a:pt x="5474371" y="9895410"/>
                </a:moveTo>
                <a:cubicBezTo>
                  <a:pt x="5480488" y="9908677"/>
                  <a:pt x="5501898" y="9900771"/>
                  <a:pt x="5495750" y="9887444"/>
                </a:cubicBezTo>
                <a:cubicBezTo>
                  <a:pt x="5495024" y="9885838"/>
                  <a:pt x="5494025" y="9884566"/>
                  <a:pt x="5492904" y="9883567"/>
                </a:cubicBezTo>
                <a:cubicBezTo>
                  <a:pt x="5494600" y="9883475"/>
                  <a:pt x="5496235" y="9883082"/>
                  <a:pt x="5497628" y="9882234"/>
                </a:cubicBezTo>
                <a:cubicBezTo>
                  <a:pt x="5503231" y="9878720"/>
                  <a:pt x="5504623" y="9872481"/>
                  <a:pt x="5501959" y="9866665"/>
                </a:cubicBezTo>
                <a:lnTo>
                  <a:pt x="5499839" y="9862060"/>
                </a:lnTo>
                <a:cubicBezTo>
                  <a:pt x="5497325" y="9856639"/>
                  <a:pt x="5489210" y="9854639"/>
                  <a:pt x="5484304" y="9857730"/>
                </a:cubicBezTo>
                <a:cubicBezTo>
                  <a:pt x="5478701" y="9861243"/>
                  <a:pt x="5477308" y="9867483"/>
                  <a:pt x="5479973" y="9873298"/>
                </a:cubicBezTo>
                <a:lnTo>
                  <a:pt x="5482093" y="9877902"/>
                </a:lnTo>
                <a:cubicBezTo>
                  <a:pt x="5482608" y="9879023"/>
                  <a:pt x="5483456" y="9879871"/>
                  <a:pt x="5484364" y="9880689"/>
                </a:cubicBezTo>
                <a:cubicBezTo>
                  <a:pt x="5477278" y="9881083"/>
                  <a:pt x="5470585" y="9887201"/>
                  <a:pt x="5474371" y="9895410"/>
                </a:cubicBezTo>
                <a:close/>
                <a:moveTo>
                  <a:pt x="5494994" y="9960867"/>
                </a:moveTo>
                <a:cubicBezTo>
                  <a:pt x="5500505" y="9957898"/>
                  <a:pt x="5503019" y="9951416"/>
                  <a:pt x="5500323" y="9945630"/>
                </a:cubicBezTo>
                <a:lnTo>
                  <a:pt x="5498204" y="9941027"/>
                </a:lnTo>
                <a:cubicBezTo>
                  <a:pt x="5495690" y="9935605"/>
                  <a:pt x="5488331" y="9932818"/>
                  <a:pt x="5482971" y="9935695"/>
                </a:cubicBezTo>
                <a:cubicBezTo>
                  <a:pt x="5477460" y="9938664"/>
                  <a:pt x="5474946" y="9945115"/>
                  <a:pt x="5477641" y="9950932"/>
                </a:cubicBezTo>
                <a:lnTo>
                  <a:pt x="5479761" y="9955535"/>
                </a:lnTo>
                <a:cubicBezTo>
                  <a:pt x="5482275" y="9960927"/>
                  <a:pt x="5489633" y="9963744"/>
                  <a:pt x="5494994" y="9960867"/>
                </a:cubicBezTo>
                <a:close/>
                <a:moveTo>
                  <a:pt x="5546596" y="9997456"/>
                </a:moveTo>
                <a:lnTo>
                  <a:pt x="5544476" y="9992853"/>
                </a:lnTo>
                <a:cubicBezTo>
                  <a:pt x="5541963" y="9987431"/>
                  <a:pt x="5535240" y="9984069"/>
                  <a:pt x="5529547" y="9986795"/>
                </a:cubicBezTo>
                <a:cubicBezTo>
                  <a:pt x="5528002" y="9987521"/>
                  <a:pt x="5526731" y="9988612"/>
                  <a:pt x="5525610" y="9989884"/>
                </a:cubicBezTo>
                <a:cubicBezTo>
                  <a:pt x="5524883" y="9990097"/>
                  <a:pt x="5524126" y="9990157"/>
                  <a:pt x="5523399" y="9990490"/>
                </a:cubicBezTo>
                <a:lnTo>
                  <a:pt x="5518796" y="9992610"/>
                </a:lnTo>
                <a:cubicBezTo>
                  <a:pt x="5515586" y="9994094"/>
                  <a:pt x="5513708" y="9997517"/>
                  <a:pt x="5513224" y="10001091"/>
                </a:cubicBezTo>
                <a:cubicBezTo>
                  <a:pt x="5509650" y="9998396"/>
                  <a:pt x="5505017" y="9998153"/>
                  <a:pt x="5500566" y="10000243"/>
                </a:cubicBezTo>
                <a:lnTo>
                  <a:pt x="5495963" y="10002364"/>
                </a:lnTo>
                <a:cubicBezTo>
                  <a:pt x="5490542" y="10004877"/>
                  <a:pt x="5488816" y="10013177"/>
                  <a:pt x="5491965" y="10017993"/>
                </a:cubicBezTo>
                <a:cubicBezTo>
                  <a:pt x="5495629" y="10023627"/>
                  <a:pt x="5501777" y="10024688"/>
                  <a:pt x="5507591" y="10021991"/>
                </a:cubicBezTo>
                <a:lnTo>
                  <a:pt x="5512194" y="10019872"/>
                </a:lnTo>
                <a:cubicBezTo>
                  <a:pt x="5515314" y="10018448"/>
                  <a:pt x="5517010" y="10015085"/>
                  <a:pt x="5517494" y="10011602"/>
                </a:cubicBezTo>
                <a:cubicBezTo>
                  <a:pt x="5520977" y="10014207"/>
                  <a:pt x="5525519" y="10014601"/>
                  <a:pt x="5529850" y="10012601"/>
                </a:cubicBezTo>
                <a:lnTo>
                  <a:pt x="5531212" y="10011965"/>
                </a:lnTo>
                <a:cubicBezTo>
                  <a:pt x="5534089" y="10013450"/>
                  <a:pt x="5537450" y="10013904"/>
                  <a:pt x="5540570" y="10012420"/>
                </a:cubicBezTo>
                <a:cubicBezTo>
                  <a:pt x="5545960" y="10009845"/>
                  <a:pt x="5549291" y="10003273"/>
                  <a:pt x="5546596" y="9997456"/>
                </a:cubicBezTo>
                <a:close/>
                <a:moveTo>
                  <a:pt x="5522763" y="9922913"/>
                </a:moveTo>
                <a:cubicBezTo>
                  <a:pt x="5517161" y="9925488"/>
                  <a:pt x="5513921" y="9931667"/>
                  <a:pt x="5516222" y="9937664"/>
                </a:cubicBezTo>
                <a:cubicBezTo>
                  <a:pt x="5518312" y="9943147"/>
                  <a:pt x="5525337" y="9946812"/>
                  <a:pt x="5530970" y="9944207"/>
                </a:cubicBezTo>
                <a:lnTo>
                  <a:pt x="5535573" y="9942086"/>
                </a:lnTo>
                <a:cubicBezTo>
                  <a:pt x="5541175" y="9939512"/>
                  <a:pt x="5544416" y="9933332"/>
                  <a:pt x="5542114" y="9927335"/>
                </a:cubicBezTo>
                <a:cubicBezTo>
                  <a:pt x="5539994" y="9921853"/>
                  <a:pt x="5532969" y="9918187"/>
                  <a:pt x="5527366" y="9920793"/>
                </a:cubicBezTo>
                <a:lnTo>
                  <a:pt x="5522763" y="9922913"/>
                </a:lnTo>
                <a:close/>
                <a:moveTo>
                  <a:pt x="5524520" y="9907223"/>
                </a:moveTo>
                <a:cubicBezTo>
                  <a:pt x="5530667" y="9920521"/>
                  <a:pt x="5550442" y="9909162"/>
                  <a:pt x="5544325" y="9895894"/>
                </a:cubicBezTo>
                <a:cubicBezTo>
                  <a:pt x="5538177" y="9882567"/>
                  <a:pt x="5518402" y="9893956"/>
                  <a:pt x="5524520" y="9907223"/>
                </a:cubicBezTo>
                <a:close/>
                <a:moveTo>
                  <a:pt x="5551320" y="9865998"/>
                </a:moveTo>
                <a:cubicBezTo>
                  <a:pt x="5560829" y="9866119"/>
                  <a:pt x="5568915" y="9853731"/>
                  <a:pt x="5559588" y="9846431"/>
                </a:cubicBezTo>
                <a:cubicBezTo>
                  <a:pt x="5553410" y="9841584"/>
                  <a:pt x="5547171" y="9835042"/>
                  <a:pt x="5539177" y="9833437"/>
                </a:cubicBezTo>
                <a:cubicBezTo>
                  <a:pt x="5538117" y="9833224"/>
                  <a:pt x="5537087" y="9833164"/>
                  <a:pt x="5536058" y="9833103"/>
                </a:cubicBezTo>
                <a:lnTo>
                  <a:pt x="5532908" y="9831952"/>
                </a:lnTo>
                <a:cubicBezTo>
                  <a:pt x="5527124" y="9829832"/>
                  <a:pt x="5520401" y="9833982"/>
                  <a:pt x="5518705" y="9839616"/>
                </a:cubicBezTo>
                <a:cubicBezTo>
                  <a:pt x="5518584" y="9840070"/>
                  <a:pt x="5518523" y="9840524"/>
                  <a:pt x="5518463" y="9840949"/>
                </a:cubicBezTo>
                <a:cubicBezTo>
                  <a:pt x="5517252" y="9842099"/>
                  <a:pt x="5516071" y="9843311"/>
                  <a:pt x="5514981" y="9844583"/>
                </a:cubicBezTo>
                <a:cubicBezTo>
                  <a:pt x="5513618" y="9846189"/>
                  <a:pt x="5512770" y="9848279"/>
                  <a:pt x="5512406" y="9850399"/>
                </a:cubicBezTo>
                <a:cubicBezTo>
                  <a:pt x="5511225" y="9851368"/>
                  <a:pt x="5510226" y="9852459"/>
                  <a:pt x="5509741" y="9853761"/>
                </a:cubicBezTo>
                <a:cubicBezTo>
                  <a:pt x="5508106" y="9858184"/>
                  <a:pt x="5506865" y="9862152"/>
                  <a:pt x="5507804" y="9866907"/>
                </a:cubicBezTo>
                <a:cubicBezTo>
                  <a:pt x="5508227" y="9869027"/>
                  <a:pt x="5508712" y="9870512"/>
                  <a:pt x="5509833" y="9872481"/>
                </a:cubicBezTo>
                <a:cubicBezTo>
                  <a:pt x="5511195" y="9874934"/>
                  <a:pt x="5510256" y="9876297"/>
                  <a:pt x="5510710" y="9871965"/>
                </a:cubicBezTo>
                <a:cubicBezTo>
                  <a:pt x="5510075" y="9878084"/>
                  <a:pt x="5512982" y="9884142"/>
                  <a:pt x="5519462" y="9885536"/>
                </a:cubicBezTo>
                <a:cubicBezTo>
                  <a:pt x="5522581" y="9886201"/>
                  <a:pt x="5526246" y="9885263"/>
                  <a:pt x="5529002" y="9883233"/>
                </a:cubicBezTo>
                <a:cubicBezTo>
                  <a:pt x="5530364" y="9883627"/>
                  <a:pt x="5531788" y="9883779"/>
                  <a:pt x="5533362" y="9883869"/>
                </a:cubicBezTo>
                <a:cubicBezTo>
                  <a:pt x="5533908" y="9883961"/>
                  <a:pt x="5534422" y="9884051"/>
                  <a:pt x="5534937" y="9884172"/>
                </a:cubicBezTo>
                <a:cubicBezTo>
                  <a:pt x="5536936" y="9884869"/>
                  <a:pt x="5539025" y="9885354"/>
                  <a:pt x="5541054" y="9886051"/>
                </a:cubicBezTo>
                <a:cubicBezTo>
                  <a:pt x="5548474" y="9888625"/>
                  <a:pt x="5554016" y="9881992"/>
                  <a:pt x="5554470" y="9875267"/>
                </a:cubicBezTo>
                <a:cubicBezTo>
                  <a:pt x="5554954" y="9872299"/>
                  <a:pt x="5554197" y="9869239"/>
                  <a:pt x="5551775" y="9866726"/>
                </a:cubicBezTo>
                <a:cubicBezTo>
                  <a:pt x="5551623" y="9866483"/>
                  <a:pt x="5551472" y="9866240"/>
                  <a:pt x="5551320" y="9865998"/>
                </a:cubicBezTo>
                <a:close/>
                <a:moveTo>
                  <a:pt x="5569218" y="9915098"/>
                </a:moveTo>
                <a:lnTo>
                  <a:pt x="5567068" y="9918763"/>
                </a:lnTo>
                <a:cubicBezTo>
                  <a:pt x="5564070" y="9923913"/>
                  <a:pt x="5565311" y="9931425"/>
                  <a:pt x="5570793" y="9934484"/>
                </a:cubicBezTo>
                <a:cubicBezTo>
                  <a:pt x="5576092" y="9937422"/>
                  <a:pt x="5583269" y="9936302"/>
                  <a:pt x="5586479" y="9930758"/>
                </a:cubicBezTo>
                <a:lnTo>
                  <a:pt x="5586570" y="9930577"/>
                </a:lnTo>
                <a:cubicBezTo>
                  <a:pt x="5586661" y="9932030"/>
                  <a:pt x="5586933" y="9933545"/>
                  <a:pt x="5587660" y="9935059"/>
                </a:cubicBezTo>
                <a:cubicBezTo>
                  <a:pt x="5593808" y="9948356"/>
                  <a:pt x="5613037" y="9936029"/>
                  <a:pt x="5606951" y="9922882"/>
                </a:cubicBezTo>
                <a:cubicBezTo>
                  <a:pt x="5604952" y="9918521"/>
                  <a:pt x="5601530" y="9917128"/>
                  <a:pt x="5598047" y="9917370"/>
                </a:cubicBezTo>
                <a:cubicBezTo>
                  <a:pt x="5598986" y="9915886"/>
                  <a:pt x="5599652" y="9914251"/>
                  <a:pt x="5599713" y="9912433"/>
                </a:cubicBezTo>
                <a:cubicBezTo>
                  <a:pt x="5599895" y="9906314"/>
                  <a:pt x="5595534" y="9900589"/>
                  <a:pt x="5589174" y="9900226"/>
                </a:cubicBezTo>
                <a:cubicBezTo>
                  <a:pt x="5588932" y="9900226"/>
                  <a:pt x="5588720" y="9900195"/>
                  <a:pt x="5588478" y="9900195"/>
                </a:cubicBezTo>
                <a:cubicBezTo>
                  <a:pt x="5585964" y="9898105"/>
                  <a:pt x="5582724" y="9896955"/>
                  <a:pt x="5579393" y="9897954"/>
                </a:cubicBezTo>
                <a:cubicBezTo>
                  <a:pt x="5575093" y="9899256"/>
                  <a:pt x="5571216" y="9900862"/>
                  <a:pt x="5569127" y="9905194"/>
                </a:cubicBezTo>
                <a:cubicBezTo>
                  <a:pt x="5567522" y="9908465"/>
                  <a:pt x="5567764" y="9912039"/>
                  <a:pt x="5569218" y="9915098"/>
                </a:cubicBezTo>
                <a:close/>
                <a:moveTo>
                  <a:pt x="5611312" y="9849581"/>
                </a:moveTo>
                <a:lnTo>
                  <a:pt x="5609191" y="9844977"/>
                </a:lnTo>
                <a:cubicBezTo>
                  <a:pt x="5606618" y="9839373"/>
                  <a:pt x="5598593" y="9837919"/>
                  <a:pt x="5593626" y="9840766"/>
                </a:cubicBezTo>
                <a:cubicBezTo>
                  <a:pt x="5587872" y="9844068"/>
                  <a:pt x="5586843" y="9850763"/>
                  <a:pt x="5589447" y="9856366"/>
                </a:cubicBezTo>
                <a:lnTo>
                  <a:pt x="5591567" y="9860970"/>
                </a:lnTo>
                <a:cubicBezTo>
                  <a:pt x="5594141" y="9866574"/>
                  <a:pt x="5602166" y="9868028"/>
                  <a:pt x="5607132" y="9865151"/>
                </a:cubicBezTo>
                <a:cubicBezTo>
                  <a:pt x="5612886" y="9861849"/>
                  <a:pt x="5613916" y="9855185"/>
                  <a:pt x="5611312" y="9849581"/>
                </a:cubicBezTo>
                <a:close/>
                <a:moveTo>
                  <a:pt x="5564130" y="9788850"/>
                </a:moveTo>
                <a:cubicBezTo>
                  <a:pt x="5560314" y="9797150"/>
                  <a:pt x="5568037" y="9809235"/>
                  <a:pt x="5578636" y="9804358"/>
                </a:cubicBezTo>
                <a:lnTo>
                  <a:pt x="5581483" y="9803056"/>
                </a:lnTo>
                <a:cubicBezTo>
                  <a:pt x="5589659" y="9799269"/>
                  <a:pt x="5589326" y="9789941"/>
                  <a:pt x="5584783" y="9784731"/>
                </a:cubicBezTo>
                <a:cubicBezTo>
                  <a:pt x="5585056" y="9782670"/>
                  <a:pt x="5584965" y="9780490"/>
                  <a:pt x="5583905" y="9778219"/>
                </a:cubicBezTo>
                <a:cubicBezTo>
                  <a:pt x="5577939" y="9765285"/>
                  <a:pt x="5559648" y="9776129"/>
                  <a:pt x="5564130" y="9788850"/>
                </a:cubicBezTo>
                <a:close/>
                <a:moveTo>
                  <a:pt x="5588417" y="9739750"/>
                </a:moveTo>
                <a:cubicBezTo>
                  <a:pt x="5594141" y="9736388"/>
                  <a:pt x="5595079" y="9729754"/>
                  <a:pt x="5592506" y="9724120"/>
                </a:cubicBezTo>
                <a:lnTo>
                  <a:pt x="5590386" y="9719516"/>
                </a:lnTo>
                <a:cubicBezTo>
                  <a:pt x="5587812" y="9713913"/>
                  <a:pt x="5579726" y="9712550"/>
                  <a:pt x="5574760" y="9715457"/>
                </a:cubicBezTo>
                <a:cubicBezTo>
                  <a:pt x="5569036" y="9718819"/>
                  <a:pt x="5568097" y="9725453"/>
                  <a:pt x="5570702" y="9731057"/>
                </a:cubicBezTo>
                <a:lnTo>
                  <a:pt x="5572821" y="9735660"/>
                </a:lnTo>
                <a:cubicBezTo>
                  <a:pt x="5575365" y="9741265"/>
                  <a:pt x="5583451" y="9742658"/>
                  <a:pt x="5588417" y="9739750"/>
                </a:cubicBezTo>
                <a:close/>
                <a:moveTo>
                  <a:pt x="5614612" y="9838344"/>
                </a:moveTo>
                <a:cubicBezTo>
                  <a:pt x="5620003" y="9836980"/>
                  <a:pt x="5625120" y="9830256"/>
                  <a:pt x="5622849" y="9824471"/>
                </a:cubicBezTo>
                <a:cubicBezTo>
                  <a:pt x="5620881" y="9819412"/>
                  <a:pt x="5618095" y="9814687"/>
                  <a:pt x="5612462" y="9813081"/>
                </a:cubicBezTo>
                <a:cubicBezTo>
                  <a:pt x="5607950" y="9811809"/>
                  <a:pt x="5603589" y="9812628"/>
                  <a:pt x="5599501" y="9814839"/>
                </a:cubicBezTo>
                <a:cubicBezTo>
                  <a:pt x="5594231" y="9817655"/>
                  <a:pt x="5591900" y="9825168"/>
                  <a:pt x="5595079" y="9830347"/>
                </a:cubicBezTo>
                <a:cubicBezTo>
                  <a:pt x="5597290" y="9833952"/>
                  <a:pt x="5601045" y="9836042"/>
                  <a:pt x="5604952" y="9836102"/>
                </a:cubicBezTo>
                <a:cubicBezTo>
                  <a:pt x="5607526" y="9838283"/>
                  <a:pt x="5610827" y="9839313"/>
                  <a:pt x="5614612" y="9838344"/>
                </a:cubicBezTo>
                <a:close/>
                <a:moveTo>
                  <a:pt x="5604407" y="9616955"/>
                </a:moveTo>
                <a:cubicBezTo>
                  <a:pt x="5602953" y="9610775"/>
                  <a:pt x="5597381" y="9606868"/>
                  <a:pt x="5591082" y="9607867"/>
                </a:cubicBezTo>
                <a:cubicBezTo>
                  <a:pt x="5590900" y="9607867"/>
                  <a:pt x="5590779" y="9607898"/>
                  <a:pt x="5590658" y="9607928"/>
                </a:cubicBezTo>
                <a:cubicBezTo>
                  <a:pt x="5590598" y="9607928"/>
                  <a:pt x="5590568" y="9607928"/>
                  <a:pt x="5590507" y="9607928"/>
                </a:cubicBezTo>
                <a:cubicBezTo>
                  <a:pt x="5590446" y="9607898"/>
                  <a:pt x="5590477" y="9607898"/>
                  <a:pt x="5590386" y="9607867"/>
                </a:cubicBezTo>
                <a:cubicBezTo>
                  <a:pt x="5589750" y="9607444"/>
                  <a:pt x="5589174" y="9606989"/>
                  <a:pt x="5588629" y="9606474"/>
                </a:cubicBezTo>
                <a:cubicBezTo>
                  <a:pt x="5583905" y="9602506"/>
                  <a:pt x="5575941" y="9604960"/>
                  <a:pt x="5572821" y="9609685"/>
                </a:cubicBezTo>
                <a:cubicBezTo>
                  <a:pt x="5569097" y="9615319"/>
                  <a:pt x="5571307" y="9621498"/>
                  <a:pt x="5576031" y="9625496"/>
                </a:cubicBezTo>
                <a:cubicBezTo>
                  <a:pt x="5581452" y="9630070"/>
                  <a:pt x="5588478" y="9631372"/>
                  <a:pt x="5595352" y="9630312"/>
                </a:cubicBezTo>
                <a:cubicBezTo>
                  <a:pt x="5601227" y="9629374"/>
                  <a:pt x="5605800" y="9622831"/>
                  <a:pt x="5604407" y="9616955"/>
                </a:cubicBezTo>
                <a:close/>
                <a:moveTo>
                  <a:pt x="5550442" y="9709550"/>
                </a:moveTo>
                <a:cubicBezTo>
                  <a:pt x="5556590" y="9722878"/>
                  <a:pt x="5577546" y="9713791"/>
                  <a:pt x="5571368" y="9700464"/>
                </a:cubicBezTo>
                <a:cubicBezTo>
                  <a:pt x="5565220" y="9687136"/>
                  <a:pt x="5544295" y="9696224"/>
                  <a:pt x="5550442" y="9709550"/>
                </a:cubicBezTo>
                <a:close/>
                <a:moveTo>
                  <a:pt x="5566038" y="9884687"/>
                </a:moveTo>
                <a:cubicBezTo>
                  <a:pt x="5568249" y="9885959"/>
                  <a:pt x="5570277" y="9886172"/>
                  <a:pt x="5572216" y="9885990"/>
                </a:cubicBezTo>
                <a:cubicBezTo>
                  <a:pt x="5573215" y="9886353"/>
                  <a:pt x="5574245" y="9886717"/>
                  <a:pt x="5575244" y="9887110"/>
                </a:cubicBezTo>
                <a:cubicBezTo>
                  <a:pt x="5581028" y="9889231"/>
                  <a:pt x="5587751" y="9885172"/>
                  <a:pt x="5589477" y="9879538"/>
                </a:cubicBezTo>
                <a:cubicBezTo>
                  <a:pt x="5591355" y="9873328"/>
                  <a:pt x="5587660" y="9867422"/>
                  <a:pt x="5581876" y="9865302"/>
                </a:cubicBezTo>
                <a:lnTo>
                  <a:pt x="5575153" y="9862818"/>
                </a:lnTo>
                <a:cubicBezTo>
                  <a:pt x="5573064" y="9862060"/>
                  <a:pt x="5570914" y="9862303"/>
                  <a:pt x="5568854" y="9862909"/>
                </a:cubicBezTo>
                <a:cubicBezTo>
                  <a:pt x="5566553" y="9863363"/>
                  <a:pt x="5564615" y="9864605"/>
                  <a:pt x="5563131" y="9866453"/>
                </a:cubicBezTo>
                <a:cubicBezTo>
                  <a:pt x="5563040" y="9866544"/>
                  <a:pt x="5563010" y="9866665"/>
                  <a:pt x="5562919" y="9866755"/>
                </a:cubicBezTo>
                <a:cubicBezTo>
                  <a:pt x="5562162" y="9867755"/>
                  <a:pt x="5561556" y="9868816"/>
                  <a:pt x="5561132" y="9870027"/>
                </a:cubicBezTo>
                <a:cubicBezTo>
                  <a:pt x="5561071" y="9870148"/>
                  <a:pt x="5560950" y="9870269"/>
                  <a:pt x="5560920" y="9870420"/>
                </a:cubicBezTo>
                <a:cubicBezTo>
                  <a:pt x="5560860" y="9870572"/>
                  <a:pt x="5560920" y="9870754"/>
                  <a:pt x="5560890" y="9870906"/>
                </a:cubicBezTo>
                <a:cubicBezTo>
                  <a:pt x="5559436" y="9875722"/>
                  <a:pt x="5560496" y="9881446"/>
                  <a:pt x="5566038" y="9884687"/>
                </a:cubicBezTo>
                <a:close/>
                <a:moveTo>
                  <a:pt x="5601257" y="9996367"/>
                </a:moveTo>
                <a:cubicBezTo>
                  <a:pt x="5595383" y="9992944"/>
                  <a:pt x="5589265" y="9995155"/>
                  <a:pt x="5585631" y="9999183"/>
                </a:cubicBezTo>
                <a:cubicBezTo>
                  <a:pt x="5585480" y="9997971"/>
                  <a:pt x="5585328" y="9996760"/>
                  <a:pt x="5584753" y="9995487"/>
                </a:cubicBezTo>
                <a:cubicBezTo>
                  <a:pt x="5578606" y="9982160"/>
                  <a:pt x="5558467" y="9992913"/>
                  <a:pt x="5564615" y="10006210"/>
                </a:cubicBezTo>
                <a:cubicBezTo>
                  <a:pt x="5568461" y="10014540"/>
                  <a:pt x="5577758" y="10013480"/>
                  <a:pt x="5582694" y="10008240"/>
                </a:cubicBezTo>
                <a:cubicBezTo>
                  <a:pt x="5583148" y="10010572"/>
                  <a:pt x="5584511" y="10012783"/>
                  <a:pt x="5587357" y="10014449"/>
                </a:cubicBezTo>
                <a:cubicBezTo>
                  <a:pt x="5599864" y="10021749"/>
                  <a:pt x="5613946" y="10003726"/>
                  <a:pt x="5601257" y="9996367"/>
                </a:cubicBezTo>
                <a:close/>
                <a:moveTo>
                  <a:pt x="5625151" y="9965319"/>
                </a:moveTo>
                <a:cubicBezTo>
                  <a:pt x="5624182" y="9959746"/>
                  <a:pt x="5618549" y="9953990"/>
                  <a:pt x="5612341" y="9955505"/>
                </a:cubicBezTo>
                <a:cubicBezTo>
                  <a:pt x="5611645" y="9955656"/>
                  <a:pt x="5610978" y="9955748"/>
                  <a:pt x="5610312" y="9955838"/>
                </a:cubicBezTo>
                <a:cubicBezTo>
                  <a:pt x="5610282" y="9955838"/>
                  <a:pt x="5610282" y="9955808"/>
                  <a:pt x="5610221" y="9955808"/>
                </a:cubicBezTo>
                <a:cubicBezTo>
                  <a:pt x="5610160" y="9955748"/>
                  <a:pt x="5610100" y="9955717"/>
                  <a:pt x="5610039" y="9955656"/>
                </a:cubicBezTo>
                <a:cubicBezTo>
                  <a:pt x="5610009" y="9955566"/>
                  <a:pt x="5609797" y="9955323"/>
                  <a:pt x="5609373" y="9954869"/>
                </a:cubicBezTo>
                <a:cubicBezTo>
                  <a:pt x="5605981" y="9950659"/>
                  <a:pt x="5600076" y="9949568"/>
                  <a:pt x="5595322" y="9951900"/>
                </a:cubicBezTo>
                <a:cubicBezTo>
                  <a:pt x="5595110" y="9951779"/>
                  <a:pt x="5594928" y="9951568"/>
                  <a:pt x="5594716" y="9951447"/>
                </a:cubicBezTo>
                <a:cubicBezTo>
                  <a:pt x="5588448" y="9948781"/>
                  <a:pt x="5582875" y="9952143"/>
                  <a:pt x="5579756" y="9957504"/>
                </a:cubicBezTo>
                <a:lnTo>
                  <a:pt x="5577212" y="9961897"/>
                </a:lnTo>
                <a:cubicBezTo>
                  <a:pt x="5574093" y="9967227"/>
                  <a:pt x="5578121" y="9974648"/>
                  <a:pt x="5583269" y="9976859"/>
                </a:cubicBezTo>
                <a:cubicBezTo>
                  <a:pt x="5588326" y="9979010"/>
                  <a:pt x="5592899" y="9977132"/>
                  <a:pt x="5596139" y="9973528"/>
                </a:cubicBezTo>
                <a:cubicBezTo>
                  <a:pt x="5601530" y="9977768"/>
                  <a:pt x="5608283" y="9979858"/>
                  <a:pt x="5615370" y="9978131"/>
                </a:cubicBezTo>
                <a:cubicBezTo>
                  <a:pt x="5621123" y="9976708"/>
                  <a:pt x="5626332" y="9971832"/>
                  <a:pt x="5625151" y="9965319"/>
                </a:cubicBezTo>
                <a:close/>
                <a:moveTo>
                  <a:pt x="5645743" y="9957625"/>
                </a:moveTo>
                <a:cubicBezTo>
                  <a:pt x="5633055" y="9950204"/>
                  <a:pt x="5621396" y="9969832"/>
                  <a:pt x="5634084" y="9977223"/>
                </a:cubicBezTo>
                <a:cubicBezTo>
                  <a:pt x="5646773" y="9984644"/>
                  <a:pt x="5658432" y="9965047"/>
                  <a:pt x="5645743" y="9957625"/>
                </a:cubicBezTo>
                <a:close/>
                <a:moveTo>
                  <a:pt x="5650589" y="9866574"/>
                </a:moveTo>
                <a:cubicBezTo>
                  <a:pt x="5644895" y="9864544"/>
                  <a:pt x="5638808" y="9863908"/>
                  <a:pt x="5633539" y="9867452"/>
                </a:cubicBezTo>
                <a:cubicBezTo>
                  <a:pt x="5628694" y="9870693"/>
                  <a:pt x="5626453" y="9875661"/>
                  <a:pt x="5625030" y="9881113"/>
                </a:cubicBezTo>
                <a:cubicBezTo>
                  <a:pt x="5623485" y="9887080"/>
                  <a:pt x="5628512" y="9893320"/>
                  <a:pt x="5634236" y="9894380"/>
                </a:cubicBezTo>
                <a:cubicBezTo>
                  <a:pt x="5639535" y="9895319"/>
                  <a:pt x="5643896" y="9892442"/>
                  <a:pt x="5646198" y="9888080"/>
                </a:cubicBezTo>
                <a:cubicBezTo>
                  <a:pt x="5650286" y="9887928"/>
                  <a:pt x="5654102" y="9885930"/>
                  <a:pt x="5656070" y="9881779"/>
                </a:cubicBezTo>
                <a:cubicBezTo>
                  <a:pt x="5658493" y="9876569"/>
                  <a:pt x="5656403" y="9868664"/>
                  <a:pt x="5650589" y="9866574"/>
                </a:cubicBezTo>
                <a:close/>
                <a:moveTo>
                  <a:pt x="5638112" y="9756137"/>
                </a:moveTo>
                <a:cubicBezTo>
                  <a:pt x="5644260" y="9769434"/>
                  <a:pt x="5663520" y="9757167"/>
                  <a:pt x="5657433" y="9744020"/>
                </a:cubicBezTo>
                <a:cubicBezTo>
                  <a:pt x="5651316" y="9730694"/>
                  <a:pt x="5632055" y="9742991"/>
                  <a:pt x="5638112" y="9756137"/>
                </a:cubicBezTo>
                <a:close/>
                <a:moveTo>
                  <a:pt x="5698678" y="9845340"/>
                </a:moveTo>
                <a:cubicBezTo>
                  <a:pt x="5694802" y="9836920"/>
                  <a:pt x="5684506" y="9836738"/>
                  <a:pt x="5679206" y="9841160"/>
                </a:cubicBezTo>
                <a:cubicBezTo>
                  <a:pt x="5682174" y="9836830"/>
                  <a:pt x="5682053" y="9831438"/>
                  <a:pt x="5678631" y="9827106"/>
                </a:cubicBezTo>
                <a:cubicBezTo>
                  <a:pt x="5674210" y="9821441"/>
                  <a:pt x="5668183" y="9815293"/>
                  <a:pt x="5660733" y="9814324"/>
                </a:cubicBezTo>
                <a:cubicBezTo>
                  <a:pt x="5659825" y="9813960"/>
                  <a:pt x="5658916" y="9813688"/>
                  <a:pt x="5657947" y="9813506"/>
                </a:cubicBezTo>
                <a:cubicBezTo>
                  <a:pt x="5653254" y="9812597"/>
                  <a:pt x="5648529" y="9814414"/>
                  <a:pt x="5645895" y="9818565"/>
                </a:cubicBezTo>
                <a:cubicBezTo>
                  <a:pt x="5643260" y="9822684"/>
                  <a:pt x="5644169" y="9826561"/>
                  <a:pt x="5645622" y="9830802"/>
                </a:cubicBezTo>
                <a:cubicBezTo>
                  <a:pt x="5644502" y="9827440"/>
                  <a:pt x="5645653" y="9831195"/>
                  <a:pt x="5645834" y="9831862"/>
                </a:cubicBezTo>
                <a:cubicBezTo>
                  <a:pt x="5646046" y="9832771"/>
                  <a:pt x="5646168" y="9833679"/>
                  <a:pt x="5646349" y="9834557"/>
                </a:cubicBezTo>
                <a:cubicBezTo>
                  <a:pt x="5646349" y="9834709"/>
                  <a:pt x="5646379" y="9834800"/>
                  <a:pt x="5646379" y="9834921"/>
                </a:cubicBezTo>
                <a:cubicBezTo>
                  <a:pt x="5646379" y="9835224"/>
                  <a:pt x="5646379" y="9835527"/>
                  <a:pt x="5646379" y="9835799"/>
                </a:cubicBezTo>
                <a:cubicBezTo>
                  <a:pt x="5643563" y="9840797"/>
                  <a:pt x="5645441" y="9847612"/>
                  <a:pt x="5650165" y="9850672"/>
                </a:cubicBezTo>
                <a:cubicBezTo>
                  <a:pt x="5655555" y="9854155"/>
                  <a:pt x="5662339" y="9852307"/>
                  <a:pt x="5665942" y="9847249"/>
                </a:cubicBezTo>
                <a:cubicBezTo>
                  <a:pt x="5666306" y="9846734"/>
                  <a:pt x="5666518" y="9846128"/>
                  <a:pt x="5666820" y="9845583"/>
                </a:cubicBezTo>
                <a:cubicBezTo>
                  <a:pt x="5670273" y="9846552"/>
                  <a:pt x="5674179" y="9845977"/>
                  <a:pt x="5676935" y="9843826"/>
                </a:cubicBezTo>
                <a:cubicBezTo>
                  <a:pt x="5675663" y="9846128"/>
                  <a:pt x="5675451" y="9849066"/>
                  <a:pt x="5676996" y="9852398"/>
                </a:cubicBezTo>
                <a:cubicBezTo>
                  <a:pt x="5683052" y="9865544"/>
                  <a:pt x="5704826" y="9858668"/>
                  <a:pt x="5698678" y="9845340"/>
                </a:cubicBezTo>
                <a:close/>
                <a:moveTo>
                  <a:pt x="5677329" y="9732268"/>
                </a:moveTo>
                <a:cubicBezTo>
                  <a:pt x="5683476" y="9745595"/>
                  <a:pt x="5702918" y="9733601"/>
                  <a:pt x="5696831" y="9720425"/>
                </a:cubicBezTo>
                <a:cubicBezTo>
                  <a:pt x="5690684" y="9707097"/>
                  <a:pt x="5671242" y="9719062"/>
                  <a:pt x="5677329" y="9732268"/>
                </a:cubicBezTo>
                <a:close/>
                <a:moveTo>
                  <a:pt x="5715667" y="9775946"/>
                </a:moveTo>
                <a:lnTo>
                  <a:pt x="5720270" y="9773826"/>
                </a:lnTo>
                <a:cubicBezTo>
                  <a:pt x="5720573" y="9773674"/>
                  <a:pt x="5720785" y="9773402"/>
                  <a:pt x="5721058" y="9773220"/>
                </a:cubicBezTo>
                <a:cubicBezTo>
                  <a:pt x="5722057" y="9777522"/>
                  <a:pt x="5725176" y="9781338"/>
                  <a:pt x="5729780" y="9782126"/>
                </a:cubicBezTo>
                <a:cubicBezTo>
                  <a:pt x="5735866" y="9783185"/>
                  <a:pt x="5742559" y="9779642"/>
                  <a:pt x="5743770" y="9773190"/>
                </a:cubicBezTo>
                <a:lnTo>
                  <a:pt x="5744709" y="9768071"/>
                </a:lnTo>
                <a:cubicBezTo>
                  <a:pt x="5745830" y="9762043"/>
                  <a:pt x="5742165" y="9755198"/>
                  <a:pt x="5735776" y="9754077"/>
                </a:cubicBezTo>
                <a:cubicBezTo>
                  <a:pt x="5731808" y="9753411"/>
                  <a:pt x="5727720" y="9754804"/>
                  <a:pt x="5724904" y="9757591"/>
                </a:cubicBezTo>
                <a:cubicBezTo>
                  <a:pt x="5721876" y="9752805"/>
                  <a:pt x="5715698" y="9750776"/>
                  <a:pt x="5710519" y="9753198"/>
                </a:cubicBezTo>
                <a:lnTo>
                  <a:pt x="5705916" y="9755319"/>
                </a:lnTo>
                <a:cubicBezTo>
                  <a:pt x="5700314" y="9757893"/>
                  <a:pt x="5697861" y="9764981"/>
                  <a:pt x="5700465" y="9770524"/>
                </a:cubicBezTo>
                <a:cubicBezTo>
                  <a:pt x="5703160" y="9776129"/>
                  <a:pt x="5710065" y="9778551"/>
                  <a:pt x="5715667" y="9775946"/>
                </a:cubicBezTo>
                <a:close/>
                <a:moveTo>
                  <a:pt x="5730294" y="9702312"/>
                </a:moveTo>
                <a:cubicBezTo>
                  <a:pt x="5733020" y="9687682"/>
                  <a:pt x="5710701" y="9680291"/>
                  <a:pt x="5707976" y="9695133"/>
                </a:cubicBezTo>
                <a:cubicBezTo>
                  <a:pt x="5705250" y="9709763"/>
                  <a:pt x="5727538" y="9717153"/>
                  <a:pt x="5730294" y="9702312"/>
                </a:cubicBezTo>
                <a:close/>
                <a:moveTo>
                  <a:pt x="5731778" y="9866695"/>
                </a:moveTo>
                <a:cubicBezTo>
                  <a:pt x="5734503" y="9851913"/>
                  <a:pt x="5711731" y="9846279"/>
                  <a:pt x="5708975" y="9861182"/>
                </a:cubicBezTo>
                <a:cubicBezTo>
                  <a:pt x="5706219" y="9875964"/>
                  <a:pt x="5729022" y="9881567"/>
                  <a:pt x="5731778" y="9866695"/>
                </a:cubicBezTo>
                <a:close/>
                <a:moveTo>
                  <a:pt x="5743134" y="9837465"/>
                </a:moveTo>
                <a:cubicBezTo>
                  <a:pt x="5742892" y="9837193"/>
                  <a:pt x="5742892" y="9837162"/>
                  <a:pt x="5742771" y="9837011"/>
                </a:cubicBezTo>
                <a:lnTo>
                  <a:pt x="5742680" y="9836799"/>
                </a:lnTo>
                <a:cubicBezTo>
                  <a:pt x="5742680" y="9836799"/>
                  <a:pt x="5742680" y="9836799"/>
                  <a:pt x="5742680" y="9836799"/>
                </a:cubicBezTo>
                <a:cubicBezTo>
                  <a:pt x="5742710" y="9836072"/>
                  <a:pt x="5742801" y="9835314"/>
                  <a:pt x="5742953" y="9834588"/>
                </a:cubicBezTo>
                <a:cubicBezTo>
                  <a:pt x="5743013" y="9834133"/>
                  <a:pt x="5742801" y="9833739"/>
                  <a:pt x="5742801" y="9833285"/>
                </a:cubicBezTo>
                <a:cubicBezTo>
                  <a:pt x="5745072" y="9828802"/>
                  <a:pt x="5744860" y="9822290"/>
                  <a:pt x="5740439" y="9819351"/>
                </a:cubicBezTo>
                <a:cubicBezTo>
                  <a:pt x="5735927" y="9816353"/>
                  <a:pt x="5730930" y="9814051"/>
                  <a:pt x="5725418" y="9815959"/>
                </a:cubicBezTo>
                <a:cubicBezTo>
                  <a:pt x="5720997" y="9817505"/>
                  <a:pt x="5717908" y="9820684"/>
                  <a:pt x="5715789" y="9824834"/>
                </a:cubicBezTo>
                <a:cubicBezTo>
                  <a:pt x="5713275" y="9829772"/>
                  <a:pt x="5715274" y="9836436"/>
                  <a:pt x="5720028" y="9839343"/>
                </a:cubicBezTo>
                <a:cubicBezTo>
                  <a:pt x="5720634" y="9844402"/>
                  <a:pt x="5722360" y="9849218"/>
                  <a:pt x="5725722" y="9853185"/>
                </a:cubicBezTo>
                <a:cubicBezTo>
                  <a:pt x="5729689" y="9857880"/>
                  <a:pt x="5737865" y="9858426"/>
                  <a:pt x="5742286" y="9854064"/>
                </a:cubicBezTo>
                <a:cubicBezTo>
                  <a:pt x="5746889" y="9849460"/>
                  <a:pt x="5747404" y="9842463"/>
                  <a:pt x="5743134" y="9837465"/>
                </a:cubicBezTo>
                <a:close/>
                <a:moveTo>
                  <a:pt x="5742650" y="9663934"/>
                </a:moveTo>
                <a:cubicBezTo>
                  <a:pt x="5740893" y="9665661"/>
                  <a:pt x="5739985" y="9667569"/>
                  <a:pt x="5739470" y="9669538"/>
                </a:cubicBezTo>
                <a:cubicBezTo>
                  <a:pt x="5731536" y="9661996"/>
                  <a:pt x="5715819" y="9670658"/>
                  <a:pt x="5721270" y="9682502"/>
                </a:cubicBezTo>
                <a:cubicBezTo>
                  <a:pt x="5725994" y="9692709"/>
                  <a:pt x="5739197" y="9689560"/>
                  <a:pt x="5742407" y="9681563"/>
                </a:cubicBezTo>
                <a:cubicBezTo>
                  <a:pt x="5743558" y="9683229"/>
                  <a:pt x="5744709" y="9684925"/>
                  <a:pt x="5745890" y="9686621"/>
                </a:cubicBezTo>
                <a:cubicBezTo>
                  <a:pt x="5747949" y="9689589"/>
                  <a:pt x="5751826" y="9690619"/>
                  <a:pt x="5755551" y="9690286"/>
                </a:cubicBezTo>
                <a:cubicBezTo>
                  <a:pt x="5763969" y="9694739"/>
                  <a:pt x="5776718" y="9687743"/>
                  <a:pt x="5771782" y="9677020"/>
                </a:cubicBezTo>
                <a:cubicBezTo>
                  <a:pt x="5769905" y="9672961"/>
                  <a:pt x="5766604" y="9671083"/>
                  <a:pt x="5763091" y="9670537"/>
                </a:cubicBezTo>
                <a:lnTo>
                  <a:pt x="5759245" y="9664934"/>
                </a:lnTo>
                <a:cubicBezTo>
                  <a:pt x="5755732" y="9659814"/>
                  <a:pt x="5746799" y="9659906"/>
                  <a:pt x="5742650" y="9663934"/>
                </a:cubicBezTo>
                <a:close/>
                <a:moveTo>
                  <a:pt x="5744497" y="9654362"/>
                </a:moveTo>
                <a:cubicBezTo>
                  <a:pt x="5747253" y="9639521"/>
                  <a:pt x="5723814" y="9638006"/>
                  <a:pt x="5721088" y="9652697"/>
                </a:cubicBezTo>
                <a:cubicBezTo>
                  <a:pt x="5718332" y="9667538"/>
                  <a:pt x="5741772" y="9669053"/>
                  <a:pt x="5744497" y="9654362"/>
                </a:cubicBezTo>
                <a:close/>
                <a:moveTo>
                  <a:pt x="5718514" y="9567642"/>
                </a:moveTo>
                <a:cubicBezTo>
                  <a:pt x="5724662" y="9580940"/>
                  <a:pt x="5744497" y="9569642"/>
                  <a:pt x="5738380" y="9556375"/>
                </a:cubicBezTo>
                <a:cubicBezTo>
                  <a:pt x="5732232" y="9543047"/>
                  <a:pt x="5712397" y="9554375"/>
                  <a:pt x="5718514" y="9567642"/>
                </a:cubicBezTo>
                <a:close/>
                <a:moveTo>
                  <a:pt x="5693924" y="9611169"/>
                </a:moveTo>
                <a:cubicBezTo>
                  <a:pt x="5696589" y="9616621"/>
                  <a:pt x="5703130" y="9619802"/>
                  <a:pt x="5708914" y="9617106"/>
                </a:cubicBezTo>
                <a:lnTo>
                  <a:pt x="5721179" y="9611442"/>
                </a:lnTo>
                <a:cubicBezTo>
                  <a:pt x="5722875" y="9614258"/>
                  <a:pt x="5725631" y="9616440"/>
                  <a:pt x="5729053" y="9617045"/>
                </a:cubicBezTo>
                <a:lnTo>
                  <a:pt x="5734170" y="9617985"/>
                </a:lnTo>
                <a:cubicBezTo>
                  <a:pt x="5740409" y="9619135"/>
                  <a:pt x="5746678" y="9614683"/>
                  <a:pt x="5747768" y="9608474"/>
                </a:cubicBezTo>
                <a:cubicBezTo>
                  <a:pt x="5748888" y="9602173"/>
                  <a:pt x="5744497" y="9596024"/>
                  <a:pt x="5738259" y="9594873"/>
                </a:cubicBezTo>
                <a:lnTo>
                  <a:pt x="5733141" y="9593934"/>
                </a:lnTo>
                <a:cubicBezTo>
                  <a:pt x="5731263" y="9593601"/>
                  <a:pt x="5729476" y="9593873"/>
                  <a:pt x="5727751" y="9594449"/>
                </a:cubicBezTo>
                <a:cubicBezTo>
                  <a:pt x="5724753" y="9589906"/>
                  <a:pt x="5718999" y="9587361"/>
                  <a:pt x="5713699" y="9589815"/>
                </a:cubicBezTo>
                <a:lnTo>
                  <a:pt x="5699890" y="9596176"/>
                </a:lnTo>
                <a:cubicBezTo>
                  <a:pt x="5694469" y="9598660"/>
                  <a:pt x="5691168" y="9605505"/>
                  <a:pt x="5693924" y="9611169"/>
                </a:cubicBezTo>
                <a:close/>
                <a:moveTo>
                  <a:pt x="5679873" y="9653060"/>
                </a:moveTo>
                <a:cubicBezTo>
                  <a:pt x="5683476" y="9658815"/>
                  <a:pt x="5689987" y="9659299"/>
                  <a:pt x="5695589" y="9656695"/>
                </a:cubicBezTo>
                <a:lnTo>
                  <a:pt x="5700193" y="9654575"/>
                </a:lnTo>
                <a:cubicBezTo>
                  <a:pt x="5705795" y="9652000"/>
                  <a:pt x="5706795" y="9643610"/>
                  <a:pt x="5703827" y="9638824"/>
                </a:cubicBezTo>
                <a:cubicBezTo>
                  <a:pt x="5700223" y="9633068"/>
                  <a:pt x="5693712" y="9632615"/>
                  <a:pt x="5688110" y="9635189"/>
                </a:cubicBezTo>
                <a:lnTo>
                  <a:pt x="5683507" y="9637310"/>
                </a:lnTo>
                <a:cubicBezTo>
                  <a:pt x="5677874" y="9639914"/>
                  <a:pt x="5676905" y="9648305"/>
                  <a:pt x="5679873" y="9653060"/>
                </a:cubicBezTo>
                <a:close/>
                <a:moveTo>
                  <a:pt x="5661672" y="9686197"/>
                </a:moveTo>
                <a:cubicBezTo>
                  <a:pt x="5667729" y="9699343"/>
                  <a:pt x="5689593" y="9692680"/>
                  <a:pt x="5683446" y="9679352"/>
                </a:cubicBezTo>
                <a:cubicBezTo>
                  <a:pt x="5677359" y="9666205"/>
                  <a:pt x="5655525" y="9672900"/>
                  <a:pt x="5661672" y="9686197"/>
                </a:cubicBezTo>
                <a:close/>
                <a:moveTo>
                  <a:pt x="5644441" y="9715972"/>
                </a:moveTo>
                <a:cubicBezTo>
                  <a:pt x="5643200" y="9722697"/>
                  <a:pt x="5646955" y="9727452"/>
                  <a:pt x="5652981" y="9729663"/>
                </a:cubicBezTo>
                <a:lnTo>
                  <a:pt x="5659704" y="9732147"/>
                </a:lnTo>
                <a:cubicBezTo>
                  <a:pt x="5665306" y="9734207"/>
                  <a:pt x="5672362" y="9729118"/>
                  <a:pt x="5673392" y="9723606"/>
                </a:cubicBezTo>
                <a:cubicBezTo>
                  <a:pt x="5674633" y="9716881"/>
                  <a:pt x="5670878" y="9712126"/>
                  <a:pt x="5664852" y="9709915"/>
                </a:cubicBezTo>
                <a:cubicBezTo>
                  <a:pt x="5662611" y="9709097"/>
                  <a:pt x="5660370" y="9708278"/>
                  <a:pt x="5658129" y="9707431"/>
                </a:cubicBezTo>
                <a:cubicBezTo>
                  <a:pt x="5652527" y="9705370"/>
                  <a:pt x="5645471" y="9710460"/>
                  <a:pt x="5644441" y="9715972"/>
                </a:cubicBezTo>
                <a:close/>
                <a:moveTo>
                  <a:pt x="5619064" y="9498521"/>
                </a:moveTo>
                <a:cubicBezTo>
                  <a:pt x="5620336" y="9502549"/>
                  <a:pt x="5623455" y="9505458"/>
                  <a:pt x="5627241" y="9506518"/>
                </a:cubicBezTo>
                <a:cubicBezTo>
                  <a:pt x="5629179" y="9509213"/>
                  <a:pt x="5632116" y="9511031"/>
                  <a:pt x="5636022" y="9511031"/>
                </a:cubicBezTo>
                <a:cubicBezTo>
                  <a:pt x="5641595" y="9511031"/>
                  <a:pt x="5648197" y="9505760"/>
                  <a:pt x="5647409" y="9499611"/>
                </a:cubicBezTo>
                <a:cubicBezTo>
                  <a:pt x="5646712" y="9494220"/>
                  <a:pt x="5645198" y="9488949"/>
                  <a:pt x="5640141" y="9486011"/>
                </a:cubicBezTo>
                <a:cubicBezTo>
                  <a:pt x="5636083" y="9483649"/>
                  <a:pt x="5631662" y="9483407"/>
                  <a:pt x="5627150" y="9484527"/>
                </a:cubicBezTo>
                <a:cubicBezTo>
                  <a:pt x="5621335" y="9486011"/>
                  <a:pt x="5617217" y="9492705"/>
                  <a:pt x="5619064" y="9498521"/>
                </a:cubicBezTo>
                <a:close/>
                <a:moveTo>
                  <a:pt x="5623243" y="9657816"/>
                </a:moveTo>
                <a:lnTo>
                  <a:pt x="5629148" y="9661875"/>
                </a:lnTo>
                <a:cubicBezTo>
                  <a:pt x="5634236" y="9665358"/>
                  <a:pt x="5641534" y="9663904"/>
                  <a:pt x="5644986" y="9658815"/>
                </a:cubicBezTo>
                <a:cubicBezTo>
                  <a:pt x="5648469" y="9653666"/>
                  <a:pt x="5647046" y="9646457"/>
                  <a:pt x="5641928" y="9642973"/>
                </a:cubicBezTo>
                <a:lnTo>
                  <a:pt x="5635992" y="9638914"/>
                </a:lnTo>
                <a:cubicBezTo>
                  <a:pt x="5630905" y="9635431"/>
                  <a:pt x="5623606" y="9636885"/>
                  <a:pt x="5620154" y="9641974"/>
                </a:cubicBezTo>
                <a:cubicBezTo>
                  <a:pt x="5616732" y="9647124"/>
                  <a:pt x="5618155" y="9654332"/>
                  <a:pt x="5623243" y="9657816"/>
                </a:cubicBezTo>
                <a:close/>
                <a:moveTo>
                  <a:pt x="5606072" y="9661844"/>
                </a:moveTo>
                <a:cubicBezTo>
                  <a:pt x="5600349" y="9665025"/>
                  <a:pt x="5599077" y="9671779"/>
                  <a:pt x="5601681" y="9677383"/>
                </a:cubicBezTo>
                <a:lnTo>
                  <a:pt x="5603801" y="9681987"/>
                </a:lnTo>
                <a:cubicBezTo>
                  <a:pt x="5606375" y="9687591"/>
                  <a:pt x="5614249" y="9689226"/>
                  <a:pt x="5619337" y="9686410"/>
                </a:cubicBezTo>
                <a:cubicBezTo>
                  <a:pt x="5625060" y="9683229"/>
                  <a:pt x="5626332" y="9676474"/>
                  <a:pt x="5623727" y="9670871"/>
                </a:cubicBezTo>
                <a:lnTo>
                  <a:pt x="5621608" y="9666267"/>
                </a:lnTo>
                <a:cubicBezTo>
                  <a:pt x="5619033" y="9660663"/>
                  <a:pt x="5611160" y="9659027"/>
                  <a:pt x="5606072" y="9661844"/>
                </a:cubicBezTo>
                <a:close/>
                <a:moveTo>
                  <a:pt x="5586206" y="9598175"/>
                </a:moveTo>
                <a:cubicBezTo>
                  <a:pt x="5588902" y="9612593"/>
                  <a:pt x="5610554" y="9605323"/>
                  <a:pt x="5607889" y="9591118"/>
                </a:cubicBezTo>
                <a:cubicBezTo>
                  <a:pt x="5605224" y="9576669"/>
                  <a:pt x="5583542" y="9583939"/>
                  <a:pt x="5586206" y="9598175"/>
                </a:cubicBezTo>
                <a:close/>
                <a:moveTo>
                  <a:pt x="5576092" y="9528932"/>
                </a:moveTo>
                <a:cubicBezTo>
                  <a:pt x="5572761" y="9534475"/>
                  <a:pt x="5574881" y="9541109"/>
                  <a:pt x="5579968" y="9544592"/>
                </a:cubicBezTo>
                <a:cubicBezTo>
                  <a:pt x="5581937" y="9545925"/>
                  <a:pt x="5583905" y="9547287"/>
                  <a:pt x="5585904" y="9548651"/>
                </a:cubicBezTo>
                <a:cubicBezTo>
                  <a:pt x="5590991" y="9552134"/>
                  <a:pt x="5598502" y="9549832"/>
                  <a:pt x="5601560" y="9544774"/>
                </a:cubicBezTo>
                <a:cubicBezTo>
                  <a:pt x="5604891" y="9539231"/>
                  <a:pt x="5602772" y="9532597"/>
                  <a:pt x="5597684" y="9529113"/>
                </a:cubicBezTo>
                <a:lnTo>
                  <a:pt x="5591779" y="9525085"/>
                </a:lnTo>
                <a:cubicBezTo>
                  <a:pt x="5586661" y="9521571"/>
                  <a:pt x="5579120" y="9523874"/>
                  <a:pt x="5576092" y="9528932"/>
                </a:cubicBezTo>
                <a:close/>
                <a:moveTo>
                  <a:pt x="5542720" y="9488797"/>
                </a:moveTo>
                <a:cubicBezTo>
                  <a:pt x="5542477" y="9489222"/>
                  <a:pt x="5542326" y="9489616"/>
                  <a:pt x="5542144" y="9490040"/>
                </a:cubicBezTo>
                <a:cubicBezTo>
                  <a:pt x="5540691" y="9490858"/>
                  <a:pt x="5539268" y="9491736"/>
                  <a:pt x="5537905" y="9492705"/>
                </a:cubicBezTo>
                <a:cubicBezTo>
                  <a:pt x="5536179" y="9493917"/>
                  <a:pt x="5534877" y="9495734"/>
                  <a:pt x="5533968" y="9497733"/>
                </a:cubicBezTo>
                <a:cubicBezTo>
                  <a:pt x="5532575" y="9498369"/>
                  <a:pt x="5531364" y="9499217"/>
                  <a:pt x="5530576" y="9500338"/>
                </a:cubicBezTo>
                <a:cubicBezTo>
                  <a:pt x="5527912" y="9504215"/>
                  <a:pt x="5525731" y="9507790"/>
                  <a:pt x="5525458" y="9512606"/>
                </a:cubicBezTo>
                <a:cubicBezTo>
                  <a:pt x="5525337" y="9514756"/>
                  <a:pt x="5525458" y="9516331"/>
                  <a:pt x="5526064" y="9518482"/>
                </a:cubicBezTo>
                <a:cubicBezTo>
                  <a:pt x="5526791" y="9521177"/>
                  <a:pt x="5525549" y="9522299"/>
                  <a:pt x="5527033" y="9518209"/>
                </a:cubicBezTo>
                <a:cubicBezTo>
                  <a:pt x="5524914" y="9523964"/>
                  <a:pt x="5526246" y="9530567"/>
                  <a:pt x="5532181" y="9533475"/>
                </a:cubicBezTo>
                <a:cubicBezTo>
                  <a:pt x="5535028" y="9534899"/>
                  <a:pt x="5538814" y="9534868"/>
                  <a:pt x="5541963" y="9533596"/>
                </a:cubicBezTo>
                <a:cubicBezTo>
                  <a:pt x="5543204" y="9534324"/>
                  <a:pt x="5544537" y="9534808"/>
                  <a:pt x="5546021" y="9535262"/>
                </a:cubicBezTo>
                <a:cubicBezTo>
                  <a:pt x="5546505" y="9535475"/>
                  <a:pt x="5546990" y="9535686"/>
                  <a:pt x="5547474" y="9535929"/>
                </a:cubicBezTo>
                <a:cubicBezTo>
                  <a:pt x="5549231" y="9537110"/>
                  <a:pt x="5551169" y="9538080"/>
                  <a:pt x="5552956" y="9539231"/>
                </a:cubicBezTo>
                <a:cubicBezTo>
                  <a:pt x="5559527" y="9543562"/>
                  <a:pt x="5566523" y="9538473"/>
                  <a:pt x="5568612" y="9532052"/>
                </a:cubicBezTo>
                <a:cubicBezTo>
                  <a:pt x="5569793" y="9529295"/>
                  <a:pt x="5569823" y="9526145"/>
                  <a:pt x="5568097" y="9523116"/>
                </a:cubicBezTo>
                <a:cubicBezTo>
                  <a:pt x="5568006" y="9522844"/>
                  <a:pt x="5567916" y="9522541"/>
                  <a:pt x="5567825" y="9522268"/>
                </a:cubicBezTo>
                <a:cubicBezTo>
                  <a:pt x="5577031" y="9524752"/>
                  <a:pt x="5587902" y="9514696"/>
                  <a:pt x="5580635" y="9505336"/>
                </a:cubicBezTo>
                <a:cubicBezTo>
                  <a:pt x="5575820" y="9499126"/>
                  <a:pt x="5571398" y="9491221"/>
                  <a:pt x="5564039" y="9487737"/>
                </a:cubicBezTo>
                <a:cubicBezTo>
                  <a:pt x="5563070" y="9487283"/>
                  <a:pt x="5562071" y="9486950"/>
                  <a:pt x="5561102" y="9486647"/>
                </a:cubicBezTo>
                <a:lnTo>
                  <a:pt x="5558346" y="9484769"/>
                </a:lnTo>
                <a:cubicBezTo>
                  <a:pt x="5553289" y="9481377"/>
                  <a:pt x="5545748" y="9483739"/>
                  <a:pt x="5542720" y="9488797"/>
                </a:cubicBezTo>
                <a:close/>
                <a:moveTo>
                  <a:pt x="5521249" y="9468383"/>
                </a:moveTo>
                <a:cubicBezTo>
                  <a:pt x="5524005" y="9473017"/>
                  <a:pt x="5529032" y="9474440"/>
                  <a:pt x="5533847" y="9473320"/>
                </a:cubicBezTo>
                <a:cubicBezTo>
                  <a:pt x="5536633" y="9476318"/>
                  <a:pt x="5540631" y="9477894"/>
                  <a:pt x="5545082" y="9476651"/>
                </a:cubicBezTo>
                <a:cubicBezTo>
                  <a:pt x="5550594" y="9475107"/>
                  <a:pt x="5555197" y="9468352"/>
                  <a:pt x="5552956" y="9462566"/>
                </a:cubicBezTo>
                <a:cubicBezTo>
                  <a:pt x="5550775" y="9456932"/>
                  <a:pt x="5547293" y="9451905"/>
                  <a:pt x="5541145" y="9450239"/>
                </a:cubicBezTo>
                <a:cubicBezTo>
                  <a:pt x="5535512" y="9448724"/>
                  <a:pt x="5530304" y="9450239"/>
                  <a:pt x="5525277" y="9452752"/>
                </a:cubicBezTo>
                <a:cubicBezTo>
                  <a:pt x="5519705" y="9455478"/>
                  <a:pt x="5518251" y="9463385"/>
                  <a:pt x="5521249" y="9468383"/>
                </a:cubicBezTo>
                <a:close/>
                <a:moveTo>
                  <a:pt x="5516313" y="9583242"/>
                </a:moveTo>
                <a:cubicBezTo>
                  <a:pt x="5517010" y="9589057"/>
                  <a:pt x="5522915" y="9594358"/>
                  <a:pt x="5529002" y="9593208"/>
                </a:cubicBezTo>
                <a:lnTo>
                  <a:pt x="5533998" y="9592268"/>
                </a:lnTo>
                <a:cubicBezTo>
                  <a:pt x="5540055" y="9591118"/>
                  <a:pt x="5544719" y="9585968"/>
                  <a:pt x="5543962" y="9579577"/>
                </a:cubicBezTo>
                <a:cubicBezTo>
                  <a:pt x="5543265" y="9573761"/>
                  <a:pt x="5537360" y="9568491"/>
                  <a:pt x="5531273" y="9569611"/>
                </a:cubicBezTo>
                <a:lnTo>
                  <a:pt x="5526276" y="9570550"/>
                </a:lnTo>
                <a:cubicBezTo>
                  <a:pt x="5520189" y="9571671"/>
                  <a:pt x="5515525" y="9576820"/>
                  <a:pt x="5516313" y="9583242"/>
                </a:cubicBezTo>
                <a:close/>
                <a:moveTo>
                  <a:pt x="5507621" y="9647124"/>
                </a:moveTo>
                <a:lnTo>
                  <a:pt x="5508560" y="9652121"/>
                </a:lnTo>
                <a:cubicBezTo>
                  <a:pt x="5509650" y="9657967"/>
                  <a:pt x="5515374" y="9662905"/>
                  <a:pt x="5521552" y="9661662"/>
                </a:cubicBezTo>
                <a:cubicBezTo>
                  <a:pt x="5525307" y="9660905"/>
                  <a:pt x="5528456" y="9658270"/>
                  <a:pt x="5530062" y="9654908"/>
                </a:cubicBezTo>
                <a:cubicBezTo>
                  <a:pt x="5531152" y="9655513"/>
                  <a:pt x="5532151" y="9656241"/>
                  <a:pt x="5533393" y="9656392"/>
                </a:cubicBezTo>
                <a:cubicBezTo>
                  <a:pt x="5535846" y="9659451"/>
                  <a:pt x="5539631" y="9661360"/>
                  <a:pt x="5543750" y="9660602"/>
                </a:cubicBezTo>
                <a:lnTo>
                  <a:pt x="5546414" y="9660087"/>
                </a:lnTo>
                <a:cubicBezTo>
                  <a:pt x="5546445" y="9660572"/>
                  <a:pt x="5546293" y="9660996"/>
                  <a:pt x="5546414" y="9661511"/>
                </a:cubicBezTo>
                <a:cubicBezTo>
                  <a:pt x="5549110" y="9675929"/>
                  <a:pt x="5571277" y="9670447"/>
                  <a:pt x="5568582" y="9656028"/>
                </a:cubicBezTo>
                <a:cubicBezTo>
                  <a:pt x="5567461" y="9650061"/>
                  <a:pt x="5563010" y="9647638"/>
                  <a:pt x="5558346" y="9647729"/>
                </a:cubicBezTo>
                <a:cubicBezTo>
                  <a:pt x="5558316" y="9647366"/>
                  <a:pt x="5558467" y="9647063"/>
                  <a:pt x="5558376" y="9646699"/>
                </a:cubicBezTo>
                <a:cubicBezTo>
                  <a:pt x="5558013" y="9644761"/>
                  <a:pt x="5557104" y="9642944"/>
                  <a:pt x="5555923" y="9641429"/>
                </a:cubicBezTo>
                <a:cubicBezTo>
                  <a:pt x="5558982" y="9639248"/>
                  <a:pt x="5560981" y="9635886"/>
                  <a:pt x="5560648" y="9631585"/>
                </a:cubicBezTo>
                <a:cubicBezTo>
                  <a:pt x="5560223" y="9625951"/>
                  <a:pt x="5554500" y="9619923"/>
                  <a:pt x="5548383" y="9621074"/>
                </a:cubicBezTo>
                <a:lnTo>
                  <a:pt x="5543386" y="9622013"/>
                </a:lnTo>
                <a:cubicBezTo>
                  <a:pt x="5537329" y="9623164"/>
                  <a:pt x="5532393" y="9627647"/>
                  <a:pt x="5532878" y="9634250"/>
                </a:cubicBezTo>
                <a:cubicBezTo>
                  <a:pt x="5532878" y="9634492"/>
                  <a:pt x="5532969" y="9634705"/>
                  <a:pt x="5532999" y="9634947"/>
                </a:cubicBezTo>
                <a:cubicBezTo>
                  <a:pt x="5530970" y="9635704"/>
                  <a:pt x="5529214" y="9637067"/>
                  <a:pt x="5527760" y="9638733"/>
                </a:cubicBezTo>
                <a:cubicBezTo>
                  <a:pt x="5525307" y="9635431"/>
                  <a:pt x="5521370" y="9633251"/>
                  <a:pt x="5517070" y="9634098"/>
                </a:cubicBezTo>
                <a:cubicBezTo>
                  <a:pt x="5511256" y="9635310"/>
                  <a:pt x="5506441" y="9640854"/>
                  <a:pt x="5507621" y="9647124"/>
                </a:cubicBezTo>
                <a:close/>
                <a:moveTo>
                  <a:pt x="5486060" y="9532021"/>
                </a:moveTo>
                <a:cubicBezTo>
                  <a:pt x="5488755" y="9546379"/>
                  <a:pt x="5511437" y="9543986"/>
                  <a:pt x="5508742" y="9529538"/>
                </a:cubicBezTo>
                <a:cubicBezTo>
                  <a:pt x="5506077" y="9515180"/>
                  <a:pt x="5483365" y="9517573"/>
                  <a:pt x="5486060" y="9532021"/>
                </a:cubicBezTo>
                <a:close/>
                <a:moveTo>
                  <a:pt x="5483910" y="9410468"/>
                </a:moveTo>
                <a:cubicBezTo>
                  <a:pt x="5486605" y="9424886"/>
                  <a:pt x="5508591" y="9418768"/>
                  <a:pt x="5505896" y="9404410"/>
                </a:cubicBezTo>
                <a:cubicBezTo>
                  <a:pt x="5503200" y="9389992"/>
                  <a:pt x="5481215" y="9396080"/>
                  <a:pt x="5483910" y="9410468"/>
                </a:cubicBezTo>
                <a:close/>
                <a:moveTo>
                  <a:pt x="5449417" y="9446634"/>
                </a:moveTo>
                <a:cubicBezTo>
                  <a:pt x="5450659" y="9452571"/>
                  <a:pt x="5456231" y="9457236"/>
                  <a:pt x="5462500" y="9456085"/>
                </a:cubicBezTo>
                <a:lnTo>
                  <a:pt x="5477460" y="9453267"/>
                </a:lnTo>
                <a:cubicBezTo>
                  <a:pt x="5483304" y="9452177"/>
                  <a:pt x="5488180" y="9446332"/>
                  <a:pt x="5486908" y="9440183"/>
                </a:cubicBezTo>
                <a:cubicBezTo>
                  <a:pt x="5485666" y="9434245"/>
                  <a:pt x="5480094" y="9429551"/>
                  <a:pt x="5473825" y="9430732"/>
                </a:cubicBezTo>
                <a:lnTo>
                  <a:pt x="5458865" y="9433548"/>
                </a:lnTo>
                <a:cubicBezTo>
                  <a:pt x="5452991" y="9434639"/>
                  <a:pt x="5448146" y="9440485"/>
                  <a:pt x="5449417" y="9446634"/>
                </a:cubicBezTo>
                <a:close/>
                <a:moveTo>
                  <a:pt x="5425524" y="9483830"/>
                </a:moveTo>
                <a:cubicBezTo>
                  <a:pt x="5427613" y="9490313"/>
                  <a:pt x="5433791" y="9492311"/>
                  <a:pt x="5439878" y="9491191"/>
                </a:cubicBezTo>
                <a:lnTo>
                  <a:pt x="5444875" y="9490252"/>
                </a:lnTo>
                <a:cubicBezTo>
                  <a:pt x="5450931" y="9489101"/>
                  <a:pt x="5453960" y="9481225"/>
                  <a:pt x="5452234" y="9475894"/>
                </a:cubicBezTo>
                <a:cubicBezTo>
                  <a:pt x="5450144" y="9469412"/>
                  <a:pt x="5443966" y="9467382"/>
                  <a:pt x="5437879" y="9468533"/>
                </a:cubicBezTo>
                <a:lnTo>
                  <a:pt x="5432883" y="9469473"/>
                </a:lnTo>
                <a:cubicBezTo>
                  <a:pt x="5426826" y="9470594"/>
                  <a:pt x="5423798" y="9478499"/>
                  <a:pt x="5425524" y="9483830"/>
                </a:cubicBezTo>
                <a:close/>
                <a:moveTo>
                  <a:pt x="5394211" y="9520996"/>
                </a:moveTo>
                <a:cubicBezTo>
                  <a:pt x="5388154" y="9522147"/>
                  <a:pt x="5384036" y="9528387"/>
                  <a:pt x="5385217" y="9534384"/>
                </a:cubicBezTo>
                <a:cubicBezTo>
                  <a:pt x="5386428" y="9540502"/>
                  <a:pt x="5392546" y="9544501"/>
                  <a:pt x="5398602" y="9543380"/>
                </a:cubicBezTo>
                <a:lnTo>
                  <a:pt x="5403599" y="9542441"/>
                </a:lnTo>
                <a:cubicBezTo>
                  <a:pt x="5409655" y="9541290"/>
                  <a:pt x="5413774" y="9535050"/>
                  <a:pt x="5412593" y="9529053"/>
                </a:cubicBezTo>
                <a:cubicBezTo>
                  <a:pt x="5411382" y="9522935"/>
                  <a:pt x="5405264" y="9518936"/>
                  <a:pt x="5399208" y="9520057"/>
                </a:cubicBezTo>
                <a:lnTo>
                  <a:pt x="5394211" y="9520996"/>
                </a:lnTo>
                <a:close/>
                <a:moveTo>
                  <a:pt x="5372104" y="9491615"/>
                </a:moveTo>
                <a:cubicBezTo>
                  <a:pt x="5374800" y="9506063"/>
                  <a:pt x="5396603" y="9499187"/>
                  <a:pt x="5393908" y="9484921"/>
                </a:cubicBezTo>
                <a:cubicBezTo>
                  <a:pt x="5391213" y="9470473"/>
                  <a:pt x="5369439" y="9477348"/>
                  <a:pt x="5372104" y="9491615"/>
                </a:cubicBezTo>
                <a:close/>
                <a:moveTo>
                  <a:pt x="5368198" y="9443151"/>
                </a:moveTo>
                <a:cubicBezTo>
                  <a:pt x="5370863" y="9457387"/>
                  <a:pt x="5393666" y="9456266"/>
                  <a:pt x="5390971" y="9441848"/>
                </a:cubicBezTo>
                <a:cubicBezTo>
                  <a:pt x="5388306" y="9427582"/>
                  <a:pt x="5365503" y="9428733"/>
                  <a:pt x="5368198" y="9443151"/>
                </a:cubicBezTo>
                <a:close/>
                <a:moveTo>
                  <a:pt x="5349150" y="9483163"/>
                </a:moveTo>
                <a:lnTo>
                  <a:pt x="5355055" y="9487222"/>
                </a:lnTo>
                <a:cubicBezTo>
                  <a:pt x="5359991" y="9490585"/>
                  <a:pt x="5368077" y="9487404"/>
                  <a:pt x="5370408" y="9482285"/>
                </a:cubicBezTo>
                <a:cubicBezTo>
                  <a:pt x="5373255" y="9476076"/>
                  <a:pt x="5370772" y="9470533"/>
                  <a:pt x="5365472" y="9466929"/>
                </a:cubicBezTo>
                <a:cubicBezTo>
                  <a:pt x="5363504" y="9465596"/>
                  <a:pt x="5361536" y="9464232"/>
                  <a:pt x="5359567" y="9462870"/>
                </a:cubicBezTo>
                <a:cubicBezTo>
                  <a:pt x="5354631" y="9459508"/>
                  <a:pt x="5346545" y="9462688"/>
                  <a:pt x="5344213" y="9467807"/>
                </a:cubicBezTo>
                <a:cubicBezTo>
                  <a:pt x="5341367" y="9474017"/>
                  <a:pt x="5343850" y="9479529"/>
                  <a:pt x="5349150" y="9483163"/>
                </a:cubicBezTo>
                <a:close/>
                <a:moveTo>
                  <a:pt x="5328254" y="9505185"/>
                </a:moveTo>
                <a:cubicBezTo>
                  <a:pt x="5330949" y="9519602"/>
                  <a:pt x="5352632" y="9512394"/>
                  <a:pt x="5349967" y="9498158"/>
                </a:cubicBezTo>
                <a:cubicBezTo>
                  <a:pt x="5347242" y="9483739"/>
                  <a:pt x="5325589" y="9490918"/>
                  <a:pt x="5328254" y="9505185"/>
                </a:cubicBezTo>
                <a:close/>
                <a:moveTo>
                  <a:pt x="5312204" y="9419919"/>
                </a:moveTo>
                <a:lnTo>
                  <a:pt x="5313143" y="9424917"/>
                </a:lnTo>
                <a:cubicBezTo>
                  <a:pt x="5314294" y="9430974"/>
                  <a:pt x="5321501" y="9434488"/>
                  <a:pt x="5327134" y="9432974"/>
                </a:cubicBezTo>
                <a:cubicBezTo>
                  <a:pt x="5333463" y="9431277"/>
                  <a:pt x="5336340" y="9425067"/>
                  <a:pt x="5335189" y="9419010"/>
                </a:cubicBezTo>
                <a:lnTo>
                  <a:pt x="5334250" y="9414012"/>
                </a:lnTo>
                <a:cubicBezTo>
                  <a:pt x="5333130" y="9407953"/>
                  <a:pt x="5325892" y="9404440"/>
                  <a:pt x="5320290" y="9405955"/>
                </a:cubicBezTo>
                <a:cubicBezTo>
                  <a:pt x="5313930" y="9407621"/>
                  <a:pt x="5311053" y="9413830"/>
                  <a:pt x="5312204" y="9419919"/>
                </a:cubicBezTo>
                <a:close/>
                <a:moveTo>
                  <a:pt x="5305966" y="9689226"/>
                </a:moveTo>
                <a:cubicBezTo>
                  <a:pt x="5308661" y="9703705"/>
                  <a:pt x="5330738" y="9697859"/>
                  <a:pt x="5328042" y="9683501"/>
                </a:cubicBezTo>
                <a:cubicBezTo>
                  <a:pt x="5325317" y="9669053"/>
                  <a:pt x="5303271" y="9674869"/>
                  <a:pt x="5305966" y="9689226"/>
                </a:cubicBezTo>
                <a:close/>
                <a:moveTo>
                  <a:pt x="5292217" y="9767010"/>
                </a:moveTo>
                <a:cubicBezTo>
                  <a:pt x="5298365" y="9780278"/>
                  <a:pt x="5319593" y="9771949"/>
                  <a:pt x="5313415" y="9758590"/>
                </a:cubicBezTo>
                <a:cubicBezTo>
                  <a:pt x="5307298" y="9745323"/>
                  <a:pt x="5286040" y="9753653"/>
                  <a:pt x="5292217" y="9767010"/>
                </a:cubicBezTo>
                <a:close/>
                <a:moveTo>
                  <a:pt x="5268990" y="9464354"/>
                </a:moveTo>
                <a:lnTo>
                  <a:pt x="5269928" y="9469351"/>
                </a:lnTo>
                <a:cubicBezTo>
                  <a:pt x="5271080" y="9475410"/>
                  <a:pt x="5278559" y="9478741"/>
                  <a:pt x="5284071" y="9477106"/>
                </a:cubicBezTo>
                <a:cubicBezTo>
                  <a:pt x="5290461" y="9475228"/>
                  <a:pt x="5292974" y="9469049"/>
                  <a:pt x="5291823" y="9462960"/>
                </a:cubicBezTo>
                <a:lnTo>
                  <a:pt x="5290885" y="9457962"/>
                </a:lnTo>
                <a:cubicBezTo>
                  <a:pt x="5289734" y="9451905"/>
                  <a:pt x="5282254" y="9448572"/>
                  <a:pt x="5276742" y="9450209"/>
                </a:cubicBezTo>
                <a:cubicBezTo>
                  <a:pt x="5270353" y="9452086"/>
                  <a:pt x="5267839" y="9458296"/>
                  <a:pt x="5268990" y="9464354"/>
                </a:cubicBezTo>
                <a:close/>
                <a:moveTo>
                  <a:pt x="5248488" y="9519967"/>
                </a:moveTo>
                <a:cubicBezTo>
                  <a:pt x="5251184" y="9534384"/>
                  <a:pt x="5272987" y="9527569"/>
                  <a:pt x="5270292" y="9513303"/>
                </a:cubicBezTo>
                <a:cubicBezTo>
                  <a:pt x="5267597" y="9498854"/>
                  <a:pt x="5245793" y="9505669"/>
                  <a:pt x="5248488" y="9519967"/>
                </a:cubicBezTo>
                <a:close/>
                <a:moveTo>
                  <a:pt x="5226351" y="9649214"/>
                </a:moveTo>
                <a:cubicBezTo>
                  <a:pt x="5229713" y="9652121"/>
                  <a:pt x="5234225" y="9653212"/>
                  <a:pt x="5238343" y="9654514"/>
                </a:cubicBezTo>
                <a:cubicBezTo>
                  <a:pt x="5244036" y="9656331"/>
                  <a:pt x="5251062" y="9653242"/>
                  <a:pt x="5252758" y="9647274"/>
                </a:cubicBezTo>
                <a:cubicBezTo>
                  <a:pt x="5254424" y="9641398"/>
                  <a:pt x="5251607" y="9634765"/>
                  <a:pt x="5245520" y="9632826"/>
                </a:cubicBezTo>
                <a:cubicBezTo>
                  <a:pt x="5245309" y="9632766"/>
                  <a:pt x="5245066" y="9632705"/>
                  <a:pt x="5244854" y="9632615"/>
                </a:cubicBezTo>
                <a:cubicBezTo>
                  <a:pt x="5242946" y="9629949"/>
                  <a:pt x="5240069" y="9628041"/>
                  <a:pt x="5236617" y="9628222"/>
                </a:cubicBezTo>
                <a:cubicBezTo>
                  <a:pt x="5232135" y="9628435"/>
                  <a:pt x="5227986" y="9629040"/>
                  <a:pt x="5224897" y="9632705"/>
                </a:cubicBezTo>
                <a:cubicBezTo>
                  <a:pt x="5220688" y="9637763"/>
                  <a:pt x="5221445" y="9645003"/>
                  <a:pt x="5226351" y="9649214"/>
                </a:cubicBezTo>
                <a:close/>
                <a:moveTo>
                  <a:pt x="5222111" y="9784428"/>
                </a:moveTo>
                <a:lnTo>
                  <a:pt x="5224231" y="9789032"/>
                </a:lnTo>
                <a:cubicBezTo>
                  <a:pt x="5226745" y="9794453"/>
                  <a:pt x="5234891" y="9796362"/>
                  <a:pt x="5239797" y="9793272"/>
                </a:cubicBezTo>
                <a:cubicBezTo>
                  <a:pt x="5245399" y="9789728"/>
                  <a:pt x="5246732" y="9783549"/>
                  <a:pt x="5244036" y="9777703"/>
                </a:cubicBezTo>
                <a:lnTo>
                  <a:pt x="5241917" y="9773099"/>
                </a:lnTo>
                <a:cubicBezTo>
                  <a:pt x="5239403" y="9767646"/>
                  <a:pt x="5231257" y="9765739"/>
                  <a:pt x="5226351" y="9768858"/>
                </a:cubicBezTo>
                <a:cubicBezTo>
                  <a:pt x="5220749" y="9772402"/>
                  <a:pt x="5219416" y="9778612"/>
                  <a:pt x="5222111" y="9784428"/>
                </a:cubicBezTo>
                <a:close/>
                <a:moveTo>
                  <a:pt x="5219356" y="9853004"/>
                </a:moveTo>
                <a:cubicBezTo>
                  <a:pt x="5216842" y="9858062"/>
                  <a:pt x="5218689" y="9866150"/>
                  <a:pt x="5224474" y="9868301"/>
                </a:cubicBezTo>
                <a:lnTo>
                  <a:pt x="5231197" y="9870785"/>
                </a:lnTo>
                <a:cubicBezTo>
                  <a:pt x="5232044" y="9871087"/>
                  <a:pt x="5232922" y="9871178"/>
                  <a:pt x="5233801" y="9871329"/>
                </a:cubicBezTo>
                <a:cubicBezTo>
                  <a:pt x="5232922" y="9871542"/>
                  <a:pt x="5232044" y="9871663"/>
                  <a:pt x="5231166" y="9872057"/>
                </a:cubicBezTo>
                <a:lnTo>
                  <a:pt x="5226563" y="9874177"/>
                </a:lnTo>
                <a:cubicBezTo>
                  <a:pt x="5221142" y="9876690"/>
                  <a:pt x="5219022" y="9884687"/>
                  <a:pt x="5222081" y="9889685"/>
                </a:cubicBezTo>
                <a:cubicBezTo>
                  <a:pt x="5222747" y="9890806"/>
                  <a:pt x="5223898" y="9890988"/>
                  <a:pt x="5224776" y="9891775"/>
                </a:cubicBezTo>
                <a:cubicBezTo>
                  <a:pt x="5219780" y="9892986"/>
                  <a:pt x="5215722" y="9896833"/>
                  <a:pt x="5216509" y="9903497"/>
                </a:cubicBezTo>
                <a:cubicBezTo>
                  <a:pt x="5218357" y="9918703"/>
                  <a:pt x="5242250" y="9917219"/>
                  <a:pt x="5240372" y="9901892"/>
                </a:cubicBezTo>
                <a:cubicBezTo>
                  <a:pt x="5239948" y="9898499"/>
                  <a:pt x="5238343" y="9896046"/>
                  <a:pt x="5236254" y="9894290"/>
                </a:cubicBezTo>
                <a:cubicBezTo>
                  <a:pt x="5236708" y="9894138"/>
                  <a:pt x="5237132" y="9894350"/>
                  <a:pt x="5237556" y="9894168"/>
                </a:cubicBezTo>
                <a:lnTo>
                  <a:pt x="5242159" y="9892048"/>
                </a:lnTo>
                <a:cubicBezTo>
                  <a:pt x="5247580" y="9889534"/>
                  <a:pt x="5249699" y="9881567"/>
                  <a:pt x="5246641" y="9876539"/>
                </a:cubicBezTo>
                <a:cubicBezTo>
                  <a:pt x="5244945" y="9873783"/>
                  <a:pt x="5242553" y="9872026"/>
                  <a:pt x="5239888" y="9871238"/>
                </a:cubicBezTo>
                <a:cubicBezTo>
                  <a:pt x="5242613" y="9870451"/>
                  <a:pt x="5245005" y="9868634"/>
                  <a:pt x="5246490" y="9865635"/>
                </a:cubicBezTo>
                <a:cubicBezTo>
                  <a:pt x="5247186" y="9864242"/>
                  <a:pt x="5247519" y="9862636"/>
                  <a:pt x="5247549" y="9860970"/>
                </a:cubicBezTo>
                <a:cubicBezTo>
                  <a:pt x="5249155" y="9861061"/>
                  <a:pt x="5250820" y="9860819"/>
                  <a:pt x="5252395" y="9860091"/>
                </a:cubicBezTo>
                <a:lnTo>
                  <a:pt x="5256998" y="9857972"/>
                </a:lnTo>
                <a:cubicBezTo>
                  <a:pt x="5262418" y="9855458"/>
                  <a:pt x="5265780" y="9848703"/>
                  <a:pt x="5263055" y="9843008"/>
                </a:cubicBezTo>
                <a:cubicBezTo>
                  <a:pt x="5260480" y="9837587"/>
                  <a:pt x="5253909" y="9834254"/>
                  <a:pt x="5248094" y="9836951"/>
                </a:cubicBezTo>
                <a:lnTo>
                  <a:pt x="5243491" y="9839070"/>
                </a:lnTo>
                <a:cubicBezTo>
                  <a:pt x="5239767" y="9840797"/>
                  <a:pt x="5237041" y="9844583"/>
                  <a:pt x="5236587" y="9848612"/>
                </a:cubicBezTo>
                <a:lnTo>
                  <a:pt x="5234588" y="9847885"/>
                </a:lnTo>
                <a:cubicBezTo>
                  <a:pt x="5228865" y="9845734"/>
                  <a:pt x="5222293" y="9847067"/>
                  <a:pt x="5219356" y="9853004"/>
                </a:cubicBezTo>
                <a:close/>
                <a:moveTo>
                  <a:pt x="5217872" y="9817716"/>
                </a:moveTo>
                <a:lnTo>
                  <a:pt x="5215752" y="9813112"/>
                </a:lnTo>
                <a:cubicBezTo>
                  <a:pt x="5213178" y="9807508"/>
                  <a:pt x="5205213" y="9806025"/>
                  <a:pt x="5200186" y="9808872"/>
                </a:cubicBezTo>
                <a:cubicBezTo>
                  <a:pt x="5199732" y="9809114"/>
                  <a:pt x="5199460" y="9809508"/>
                  <a:pt x="5199126" y="9809811"/>
                </a:cubicBezTo>
                <a:cubicBezTo>
                  <a:pt x="5196825" y="9805843"/>
                  <a:pt x="5192434" y="9803238"/>
                  <a:pt x="5187589" y="9803722"/>
                </a:cubicBezTo>
                <a:cubicBezTo>
                  <a:pt x="5181259" y="9804358"/>
                  <a:pt x="5176111" y="9810386"/>
                  <a:pt x="5176899" y="9816838"/>
                </a:cubicBezTo>
                <a:cubicBezTo>
                  <a:pt x="5178080" y="9826470"/>
                  <a:pt x="5183470" y="9835193"/>
                  <a:pt x="5193039" y="9838405"/>
                </a:cubicBezTo>
                <a:cubicBezTo>
                  <a:pt x="5198127" y="9840101"/>
                  <a:pt x="5204093" y="9839041"/>
                  <a:pt x="5207364" y="9834648"/>
                </a:cubicBezTo>
                <a:cubicBezTo>
                  <a:pt x="5209574" y="9834769"/>
                  <a:pt x="5211785" y="9834346"/>
                  <a:pt x="5213632" y="9833285"/>
                </a:cubicBezTo>
                <a:cubicBezTo>
                  <a:pt x="5219356" y="9830014"/>
                  <a:pt x="5220446" y="9823320"/>
                  <a:pt x="5217872" y="9817716"/>
                </a:cubicBezTo>
                <a:close/>
                <a:moveTo>
                  <a:pt x="5151218" y="9633402"/>
                </a:moveTo>
                <a:lnTo>
                  <a:pt x="5157941" y="9635886"/>
                </a:lnTo>
                <a:cubicBezTo>
                  <a:pt x="5163726" y="9638006"/>
                  <a:pt x="5170327" y="9636401"/>
                  <a:pt x="5173143" y="9630464"/>
                </a:cubicBezTo>
                <a:cubicBezTo>
                  <a:pt x="5175597" y="9625284"/>
                  <a:pt x="5173537" y="9617378"/>
                  <a:pt x="5167723" y="9615259"/>
                </a:cubicBezTo>
                <a:lnTo>
                  <a:pt x="5161000" y="9612775"/>
                </a:lnTo>
                <a:cubicBezTo>
                  <a:pt x="5155216" y="9610654"/>
                  <a:pt x="5148614" y="9612260"/>
                  <a:pt x="5145798" y="9618196"/>
                </a:cubicBezTo>
                <a:cubicBezTo>
                  <a:pt x="5143345" y="9623376"/>
                  <a:pt x="5145404" y="9631282"/>
                  <a:pt x="5151218" y="9633402"/>
                </a:cubicBezTo>
                <a:close/>
                <a:moveTo>
                  <a:pt x="5170660" y="9687985"/>
                </a:moveTo>
                <a:lnTo>
                  <a:pt x="5168541" y="9683380"/>
                </a:lnTo>
                <a:cubicBezTo>
                  <a:pt x="5166027" y="9677928"/>
                  <a:pt x="5157941" y="9675960"/>
                  <a:pt x="5153005" y="9679049"/>
                </a:cubicBezTo>
                <a:cubicBezTo>
                  <a:pt x="5147403" y="9682562"/>
                  <a:pt x="5146010" y="9688772"/>
                  <a:pt x="5148675" y="9694588"/>
                </a:cubicBezTo>
                <a:lnTo>
                  <a:pt x="5150795" y="9699192"/>
                </a:lnTo>
                <a:cubicBezTo>
                  <a:pt x="5153308" y="9704613"/>
                  <a:pt x="5161424" y="9706613"/>
                  <a:pt x="5166330" y="9703523"/>
                </a:cubicBezTo>
                <a:cubicBezTo>
                  <a:pt x="5171932" y="9700010"/>
                  <a:pt x="5173355" y="9693800"/>
                  <a:pt x="5170660" y="9687985"/>
                </a:cubicBezTo>
                <a:close/>
                <a:moveTo>
                  <a:pt x="5113304" y="9593995"/>
                </a:moveTo>
                <a:lnTo>
                  <a:pt x="5115424" y="9598599"/>
                </a:lnTo>
                <a:cubicBezTo>
                  <a:pt x="5117937" y="9604021"/>
                  <a:pt x="5124660" y="9607413"/>
                  <a:pt x="5130353" y="9604687"/>
                </a:cubicBezTo>
                <a:cubicBezTo>
                  <a:pt x="5135774" y="9602112"/>
                  <a:pt x="5139105" y="9595540"/>
                  <a:pt x="5136440" y="9589724"/>
                </a:cubicBezTo>
                <a:lnTo>
                  <a:pt x="5134320" y="9585120"/>
                </a:lnTo>
                <a:cubicBezTo>
                  <a:pt x="5131807" y="9579698"/>
                  <a:pt x="5125084" y="9576305"/>
                  <a:pt x="5119391" y="9579031"/>
                </a:cubicBezTo>
                <a:cubicBezTo>
                  <a:pt x="5113970" y="9581636"/>
                  <a:pt x="5110639" y="9588209"/>
                  <a:pt x="5113304" y="9593995"/>
                </a:cubicBezTo>
                <a:close/>
                <a:moveTo>
                  <a:pt x="5104310" y="9720183"/>
                </a:moveTo>
                <a:cubicBezTo>
                  <a:pt x="5098707" y="9722757"/>
                  <a:pt x="5097829" y="9731238"/>
                  <a:pt x="5100797" y="9735933"/>
                </a:cubicBezTo>
                <a:cubicBezTo>
                  <a:pt x="5104461" y="9741688"/>
                  <a:pt x="5110942" y="9742052"/>
                  <a:pt x="5116544" y="9739447"/>
                </a:cubicBezTo>
                <a:lnTo>
                  <a:pt x="5121147" y="9737327"/>
                </a:lnTo>
                <a:cubicBezTo>
                  <a:pt x="5121844" y="9736993"/>
                  <a:pt x="5122480" y="9736599"/>
                  <a:pt x="5123025" y="9736085"/>
                </a:cubicBezTo>
                <a:cubicBezTo>
                  <a:pt x="5121147" y="9739175"/>
                  <a:pt x="5120602" y="9743021"/>
                  <a:pt x="5122268" y="9746414"/>
                </a:cubicBezTo>
                <a:cubicBezTo>
                  <a:pt x="5124842" y="9751684"/>
                  <a:pt x="5131020" y="9754683"/>
                  <a:pt x="5136652" y="9752532"/>
                </a:cubicBezTo>
                <a:cubicBezTo>
                  <a:pt x="5137137" y="9753441"/>
                  <a:pt x="5137803" y="9754259"/>
                  <a:pt x="5138560" y="9755016"/>
                </a:cubicBezTo>
                <a:cubicBezTo>
                  <a:pt x="5136198" y="9755803"/>
                  <a:pt x="5134260" y="9757288"/>
                  <a:pt x="5132958" y="9759196"/>
                </a:cubicBezTo>
                <a:cubicBezTo>
                  <a:pt x="5124751" y="9756439"/>
                  <a:pt x="5113788" y="9764346"/>
                  <a:pt x="5118482" y="9774523"/>
                </a:cubicBezTo>
                <a:cubicBezTo>
                  <a:pt x="5123055" y="9784397"/>
                  <a:pt x="5135501" y="9781702"/>
                  <a:pt x="5139226" y="9774220"/>
                </a:cubicBezTo>
                <a:cubicBezTo>
                  <a:pt x="5144647" y="9776250"/>
                  <a:pt x="5151128" y="9774704"/>
                  <a:pt x="5153914" y="9770433"/>
                </a:cubicBezTo>
                <a:cubicBezTo>
                  <a:pt x="5159062" y="9774189"/>
                  <a:pt x="5165118" y="9777067"/>
                  <a:pt x="5170297" y="9775462"/>
                </a:cubicBezTo>
                <a:cubicBezTo>
                  <a:pt x="5177111" y="9773342"/>
                  <a:pt x="5184500" y="9767677"/>
                  <a:pt x="5187134" y="9760711"/>
                </a:cubicBezTo>
                <a:cubicBezTo>
                  <a:pt x="5187437" y="9762073"/>
                  <a:pt x="5187861" y="9763467"/>
                  <a:pt x="5188649" y="9764739"/>
                </a:cubicBezTo>
                <a:cubicBezTo>
                  <a:pt x="5191071" y="9768707"/>
                  <a:pt x="5195220" y="9771252"/>
                  <a:pt x="5198945" y="9773917"/>
                </a:cubicBezTo>
                <a:cubicBezTo>
                  <a:pt x="5204032" y="9777552"/>
                  <a:pt x="5212057" y="9776765"/>
                  <a:pt x="5215661" y="9771342"/>
                </a:cubicBezTo>
                <a:cubicBezTo>
                  <a:pt x="5219204" y="9766011"/>
                  <a:pt x="5218538" y="9758500"/>
                  <a:pt x="5213087" y="9754622"/>
                </a:cubicBezTo>
                <a:lnTo>
                  <a:pt x="5212482" y="9754199"/>
                </a:lnTo>
                <a:cubicBezTo>
                  <a:pt x="5211422" y="9750927"/>
                  <a:pt x="5209180" y="9748079"/>
                  <a:pt x="5205668" y="9747141"/>
                </a:cubicBezTo>
                <a:cubicBezTo>
                  <a:pt x="5204487" y="9746838"/>
                  <a:pt x="5203397" y="9746777"/>
                  <a:pt x="5202245" y="9746565"/>
                </a:cubicBezTo>
                <a:cubicBezTo>
                  <a:pt x="5202094" y="9745505"/>
                  <a:pt x="5202337" y="9744536"/>
                  <a:pt x="5201822" y="9743415"/>
                </a:cubicBezTo>
                <a:cubicBezTo>
                  <a:pt x="5198006" y="9735176"/>
                  <a:pt x="5188679" y="9735721"/>
                  <a:pt x="5183531" y="9740507"/>
                </a:cubicBezTo>
                <a:cubicBezTo>
                  <a:pt x="5183440" y="9740356"/>
                  <a:pt x="5183379" y="9740205"/>
                  <a:pt x="5183318" y="9740083"/>
                </a:cubicBezTo>
                <a:cubicBezTo>
                  <a:pt x="5185347" y="9736842"/>
                  <a:pt x="5185711" y="9732784"/>
                  <a:pt x="5183955" y="9728967"/>
                </a:cubicBezTo>
                <a:lnTo>
                  <a:pt x="5179715" y="9719758"/>
                </a:lnTo>
                <a:cubicBezTo>
                  <a:pt x="5177201" y="9714337"/>
                  <a:pt x="5169631" y="9711762"/>
                  <a:pt x="5164391" y="9714700"/>
                </a:cubicBezTo>
                <a:cubicBezTo>
                  <a:pt x="5162696" y="9715639"/>
                  <a:pt x="5161363" y="9716942"/>
                  <a:pt x="5160364" y="9718365"/>
                </a:cubicBezTo>
                <a:cubicBezTo>
                  <a:pt x="5158850" y="9717971"/>
                  <a:pt x="5157124" y="9718396"/>
                  <a:pt x="5155488" y="9718365"/>
                </a:cubicBezTo>
                <a:cubicBezTo>
                  <a:pt x="5155549" y="9716700"/>
                  <a:pt x="5155337" y="9715063"/>
                  <a:pt x="5154610" y="9713459"/>
                </a:cubicBezTo>
                <a:cubicBezTo>
                  <a:pt x="5152097" y="9707854"/>
                  <a:pt x="5145132" y="9705189"/>
                  <a:pt x="5139499" y="9707764"/>
                </a:cubicBezTo>
                <a:lnTo>
                  <a:pt x="5130293" y="9712005"/>
                </a:lnTo>
                <a:cubicBezTo>
                  <a:pt x="5126689" y="9713670"/>
                  <a:pt x="5124509" y="9717153"/>
                  <a:pt x="5123964" y="9720880"/>
                </a:cubicBezTo>
                <a:cubicBezTo>
                  <a:pt x="5120239" y="9715942"/>
                  <a:pt x="5114212" y="9715609"/>
                  <a:pt x="5108883" y="9718062"/>
                </a:cubicBezTo>
                <a:lnTo>
                  <a:pt x="5104310" y="9720183"/>
                </a:lnTo>
                <a:close/>
                <a:moveTo>
                  <a:pt x="5080870" y="9554012"/>
                </a:moveTo>
                <a:lnTo>
                  <a:pt x="5087593" y="9556496"/>
                </a:lnTo>
                <a:cubicBezTo>
                  <a:pt x="5093378" y="9558617"/>
                  <a:pt x="5099919" y="9557314"/>
                  <a:pt x="5102887" y="9551407"/>
                </a:cubicBezTo>
                <a:cubicBezTo>
                  <a:pt x="5105400" y="9546348"/>
                  <a:pt x="5103583" y="9538231"/>
                  <a:pt x="5097768" y="9536080"/>
                </a:cubicBezTo>
                <a:lnTo>
                  <a:pt x="5091046" y="9533596"/>
                </a:lnTo>
                <a:cubicBezTo>
                  <a:pt x="5085262" y="9531476"/>
                  <a:pt x="5078720" y="9532778"/>
                  <a:pt x="5075753" y="9538685"/>
                </a:cubicBezTo>
                <a:cubicBezTo>
                  <a:pt x="5073239" y="9543743"/>
                  <a:pt x="5075056" y="9551861"/>
                  <a:pt x="5080870" y="9554012"/>
                </a:cubicBezTo>
                <a:close/>
                <a:moveTo>
                  <a:pt x="4960404" y="9648699"/>
                </a:moveTo>
                <a:cubicBezTo>
                  <a:pt x="4962706" y="9654696"/>
                  <a:pt x="4969822" y="9657967"/>
                  <a:pt x="4975848" y="9655605"/>
                </a:cubicBezTo>
                <a:cubicBezTo>
                  <a:pt x="4976575" y="9655332"/>
                  <a:pt x="4977302" y="9655029"/>
                  <a:pt x="4978029" y="9654756"/>
                </a:cubicBezTo>
                <a:cubicBezTo>
                  <a:pt x="4976091" y="9657967"/>
                  <a:pt x="4975333" y="9662086"/>
                  <a:pt x="4976454" y="9665358"/>
                </a:cubicBezTo>
                <a:cubicBezTo>
                  <a:pt x="4978786" y="9672143"/>
                  <a:pt x="4985327" y="9674051"/>
                  <a:pt x="4991687" y="9672748"/>
                </a:cubicBezTo>
                <a:lnTo>
                  <a:pt x="4996895" y="9671688"/>
                </a:lnTo>
                <a:cubicBezTo>
                  <a:pt x="4997683" y="9671537"/>
                  <a:pt x="4998440" y="9671265"/>
                  <a:pt x="4999106" y="9670901"/>
                </a:cubicBezTo>
                <a:cubicBezTo>
                  <a:pt x="4996441" y="9673597"/>
                  <a:pt x="4994957" y="9677414"/>
                  <a:pt x="4995835" y="9681260"/>
                </a:cubicBezTo>
                <a:cubicBezTo>
                  <a:pt x="4997198" y="9687257"/>
                  <a:pt x="5002770" y="9691831"/>
                  <a:pt x="5009039" y="9690953"/>
                </a:cubicBezTo>
                <a:cubicBezTo>
                  <a:pt x="5009311" y="9692013"/>
                  <a:pt x="5009796" y="9693012"/>
                  <a:pt x="5010402" y="9693952"/>
                </a:cubicBezTo>
                <a:cubicBezTo>
                  <a:pt x="5004527" y="9694466"/>
                  <a:pt x="4999469" y="9698585"/>
                  <a:pt x="5000953" y="9706037"/>
                </a:cubicBezTo>
                <a:cubicBezTo>
                  <a:pt x="5003164" y="9716942"/>
                  <a:pt x="5016519" y="9719001"/>
                  <a:pt x="5022333" y="9713428"/>
                </a:cubicBezTo>
                <a:cubicBezTo>
                  <a:pt x="5026664" y="9718486"/>
                  <a:pt x="5032145" y="9722878"/>
                  <a:pt x="5037838" y="9722515"/>
                </a:cubicBezTo>
                <a:cubicBezTo>
                  <a:pt x="5045924" y="9721969"/>
                  <a:pt x="5055917" y="9717457"/>
                  <a:pt x="5059763" y="9710036"/>
                </a:cubicBezTo>
                <a:cubicBezTo>
                  <a:pt x="5067516" y="9714276"/>
                  <a:pt x="5080023" y="9708733"/>
                  <a:pt x="5077751" y="9697405"/>
                </a:cubicBezTo>
                <a:cubicBezTo>
                  <a:pt x="5075874" y="9688075"/>
                  <a:pt x="5066214" y="9686379"/>
                  <a:pt x="5059793" y="9690014"/>
                </a:cubicBezTo>
                <a:cubicBezTo>
                  <a:pt x="5059763" y="9689862"/>
                  <a:pt x="5059733" y="9689681"/>
                  <a:pt x="5059672" y="9689529"/>
                </a:cubicBezTo>
                <a:cubicBezTo>
                  <a:pt x="5062519" y="9686712"/>
                  <a:pt x="5063881" y="9682653"/>
                  <a:pt x="5063003" y="9678322"/>
                </a:cubicBezTo>
                <a:lnTo>
                  <a:pt x="5060883" y="9667902"/>
                </a:lnTo>
                <a:cubicBezTo>
                  <a:pt x="5059642" y="9661754"/>
                  <a:pt x="5052525" y="9657301"/>
                  <a:pt x="5046469" y="9659057"/>
                </a:cubicBezTo>
                <a:cubicBezTo>
                  <a:pt x="5044531" y="9659633"/>
                  <a:pt x="5042865" y="9660602"/>
                  <a:pt x="5041472" y="9661814"/>
                </a:cubicBezTo>
                <a:cubicBezTo>
                  <a:pt x="5038353" y="9660148"/>
                  <a:pt x="5034840" y="9659209"/>
                  <a:pt x="5030873" y="9659299"/>
                </a:cubicBezTo>
                <a:cubicBezTo>
                  <a:pt x="5024635" y="9659421"/>
                  <a:pt x="5019577" y="9662329"/>
                  <a:pt x="5015943" y="9666570"/>
                </a:cubicBezTo>
                <a:cubicBezTo>
                  <a:pt x="5014278" y="9666084"/>
                  <a:pt x="5012491" y="9665934"/>
                  <a:pt x="5010644" y="9666328"/>
                </a:cubicBezTo>
                <a:lnTo>
                  <a:pt x="5005435" y="9667387"/>
                </a:lnTo>
                <a:cubicBezTo>
                  <a:pt x="5004012" y="9667690"/>
                  <a:pt x="5002649" y="9668266"/>
                  <a:pt x="5001408" y="9669053"/>
                </a:cubicBezTo>
                <a:cubicBezTo>
                  <a:pt x="5004436" y="9665812"/>
                  <a:pt x="5005587" y="9660451"/>
                  <a:pt x="5004224" y="9656513"/>
                </a:cubicBezTo>
                <a:cubicBezTo>
                  <a:pt x="5001892" y="9649729"/>
                  <a:pt x="4995350" y="9647820"/>
                  <a:pt x="4988991" y="9649122"/>
                </a:cubicBezTo>
                <a:lnTo>
                  <a:pt x="4987356" y="9649456"/>
                </a:lnTo>
                <a:cubicBezTo>
                  <a:pt x="4990142" y="9646215"/>
                  <a:pt x="4991293" y="9641671"/>
                  <a:pt x="4989688" y="9637461"/>
                </a:cubicBezTo>
                <a:cubicBezTo>
                  <a:pt x="4987386" y="9631433"/>
                  <a:pt x="4980270" y="9628192"/>
                  <a:pt x="4974243" y="9630555"/>
                </a:cubicBezTo>
                <a:lnTo>
                  <a:pt x="4967248" y="9633311"/>
                </a:lnTo>
                <a:cubicBezTo>
                  <a:pt x="4961282" y="9635613"/>
                  <a:pt x="4958072" y="9642610"/>
                  <a:pt x="4960404" y="9648699"/>
                </a:cubicBezTo>
                <a:close/>
                <a:moveTo>
                  <a:pt x="4999651" y="9730329"/>
                </a:moveTo>
                <a:lnTo>
                  <a:pt x="4994382" y="9730965"/>
                </a:lnTo>
                <a:cubicBezTo>
                  <a:pt x="4988143" y="9731723"/>
                  <a:pt x="4983298" y="9738689"/>
                  <a:pt x="4984631" y="9744808"/>
                </a:cubicBezTo>
                <a:cubicBezTo>
                  <a:pt x="4986084" y="9751412"/>
                  <a:pt x="4991808" y="9755349"/>
                  <a:pt x="4998470" y="9754562"/>
                </a:cubicBezTo>
                <a:lnTo>
                  <a:pt x="5003739" y="9753926"/>
                </a:lnTo>
                <a:cubicBezTo>
                  <a:pt x="5009947" y="9753168"/>
                  <a:pt x="5014823" y="9746202"/>
                  <a:pt x="5013491" y="9740083"/>
                </a:cubicBezTo>
                <a:cubicBezTo>
                  <a:pt x="5012037" y="9733449"/>
                  <a:pt x="5006313" y="9729512"/>
                  <a:pt x="4999651" y="9730329"/>
                </a:cubicBezTo>
                <a:close/>
                <a:moveTo>
                  <a:pt x="4959011" y="9791606"/>
                </a:moveTo>
                <a:cubicBezTo>
                  <a:pt x="4961070" y="9797058"/>
                  <a:pt x="4968096" y="9800875"/>
                  <a:pt x="4973698" y="9798270"/>
                </a:cubicBezTo>
                <a:lnTo>
                  <a:pt x="4978301" y="9796150"/>
                </a:lnTo>
                <a:cubicBezTo>
                  <a:pt x="4983904" y="9793575"/>
                  <a:pt x="4987235" y="9787517"/>
                  <a:pt x="4984933" y="9781429"/>
                </a:cubicBezTo>
                <a:cubicBezTo>
                  <a:pt x="4982874" y="9775977"/>
                  <a:pt x="4975848" y="9772191"/>
                  <a:pt x="4970246" y="9774796"/>
                </a:cubicBezTo>
                <a:lnTo>
                  <a:pt x="4965643" y="9776916"/>
                </a:lnTo>
                <a:cubicBezTo>
                  <a:pt x="4960071" y="9779490"/>
                  <a:pt x="4956740" y="9785518"/>
                  <a:pt x="4959011" y="9791606"/>
                </a:cubicBezTo>
                <a:close/>
                <a:moveTo>
                  <a:pt x="4945323" y="9818110"/>
                </a:moveTo>
                <a:cubicBezTo>
                  <a:pt x="4946110" y="9824319"/>
                  <a:pt x="4951561" y="9829893"/>
                  <a:pt x="4958193" y="9829075"/>
                </a:cubicBezTo>
                <a:lnTo>
                  <a:pt x="4968762" y="9827803"/>
                </a:lnTo>
                <a:cubicBezTo>
                  <a:pt x="4971275" y="9827500"/>
                  <a:pt x="4973547" y="9826258"/>
                  <a:pt x="4975454" y="9824653"/>
                </a:cubicBezTo>
                <a:cubicBezTo>
                  <a:pt x="4975454" y="9826501"/>
                  <a:pt x="4975758" y="9828287"/>
                  <a:pt x="4976696" y="9829832"/>
                </a:cubicBezTo>
                <a:cubicBezTo>
                  <a:pt x="4980058" y="9835436"/>
                  <a:pt x="4986356" y="9837132"/>
                  <a:pt x="4992141" y="9834436"/>
                </a:cubicBezTo>
                <a:lnTo>
                  <a:pt x="4996744" y="9832316"/>
                </a:lnTo>
                <a:cubicBezTo>
                  <a:pt x="5002164" y="9829801"/>
                  <a:pt x="5004375" y="9821896"/>
                  <a:pt x="5001347" y="9816838"/>
                </a:cubicBezTo>
                <a:cubicBezTo>
                  <a:pt x="4997985" y="9811264"/>
                  <a:pt x="4991687" y="9809538"/>
                  <a:pt x="4985902" y="9812234"/>
                </a:cubicBezTo>
                <a:lnTo>
                  <a:pt x="4981299" y="9814354"/>
                </a:lnTo>
                <a:cubicBezTo>
                  <a:pt x="4980664" y="9814657"/>
                  <a:pt x="4980209" y="9815232"/>
                  <a:pt x="4979664" y="9815657"/>
                </a:cubicBezTo>
                <a:cubicBezTo>
                  <a:pt x="4979664" y="9815384"/>
                  <a:pt x="4979785" y="9815171"/>
                  <a:pt x="4979755" y="9814900"/>
                </a:cubicBezTo>
                <a:cubicBezTo>
                  <a:pt x="4978967" y="9808659"/>
                  <a:pt x="4973517" y="9803117"/>
                  <a:pt x="4966885" y="9803904"/>
                </a:cubicBezTo>
                <a:lnTo>
                  <a:pt x="4956346" y="9805176"/>
                </a:lnTo>
                <a:cubicBezTo>
                  <a:pt x="4950077" y="9805964"/>
                  <a:pt x="4944475" y="9811507"/>
                  <a:pt x="4945323" y="9818110"/>
                </a:cubicBezTo>
                <a:close/>
                <a:moveTo>
                  <a:pt x="4933997" y="9857336"/>
                </a:moveTo>
                <a:cubicBezTo>
                  <a:pt x="4935844" y="9872602"/>
                  <a:pt x="4959617" y="9869967"/>
                  <a:pt x="4957769" y="9854670"/>
                </a:cubicBezTo>
                <a:cubicBezTo>
                  <a:pt x="4955922" y="9839404"/>
                  <a:pt x="4932150" y="9842039"/>
                  <a:pt x="4933997" y="9857336"/>
                </a:cubicBezTo>
                <a:close/>
                <a:moveTo>
                  <a:pt x="4921854" y="9646184"/>
                </a:moveTo>
                <a:lnTo>
                  <a:pt x="4926729" y="9648305"/>
                </a:lnTo>
                <a:cubicBezTo>
                  <a:pt x="4932664" y="9650879"/>
                  <a:pt x="4939721" y="9649274"/>
                  <a:pt x="4942870" y="9643246"/>
                </a:cubicBezTo>
                <a:cubicBezTo>
                  <a:pt x="4945717" y="9637824"/>
                  <a:pt x="4943779" y="9629676"/>
                  <a:pt x="4937813" y="9627102"/>
                </a:cubicBezTo>
                <a:lnTo>
                  <a:pt x="4932937" y="9624981"/>
                </a:lnTo>
                <a:cubicBezTo>
                  <a:pt x="4927002" y="9622407"/>
                  <a:pt x="4919946" y="9624012"/>
                  <a:pt x="4916796" y="9630039"/>
                </a:cubicBezTo>
                <a:cubicBezTo>
                  <a:pt x="4913950" y="9635431"/>
                  <a:pt x="4915888" y="9643580"/>
                  <a:pt x="4921854" y="9646184"/>
                </a:cubicBezTo>
                <a:close/>
                <a:moveTo>
                  <a:pt x="4860863" y="9651940"/>
                </a:moveTo>
                <a:lnTo>
                  <a:pt x="4860621" y="9652485"/>
                </a:lnTo>
                <a:cubicBezTo>
                  <a:pt x="4858138" y="9658210"/>
                  <a:pt x="4860197" y="9665842"/>
                  <a:pt x="4866284" y="9668418"/>
                </a:cubicBezTo>
                <a:cubicBezTo>
                  <a:pt x="4872098" y="9670871"/>
                  <a:pt x="4879548" y="9668902"/>
                  <a:pt x="4882243" y="9662753"/>
                </a:cubicBezTo>
                <a:lnTo>
                  <a:pt x="4884363" y="9657876"/>
                </a:lnTo>
                <a:cubicBezTo>
                  <a:pt x="4884787" y="9656877"/>
                  <a:pt x="4884908" y="9655786"/>
                  <a:pt x="4885090" y="9654696"/>
                </a:cubicBezTo>
                <a:cubicBezTo>
                  <a:pt x="4886815" y="9653666"/>
                  <a:pt x="4888300" y="9652242"/>
                  <a:pt x="4889238" y="9650303"/>
                </a:cubicBezTo>
                <a:cubicBezTo>
                  <a:pt x="4889874" y="9649001"/>
                  <a:pt x="4890268" y="9647577"/>
                  <a:pt x="4890450" y="9646154"/>
                </a:cubicBezTo>
                <a:cubicBezTo>
                  <a:pt x="4891177" y="9645276"/>
                  <a:pt x="4891812" y="9644306"/>
                  <a:pt x="4892327" y="9643125"/>
                </a:cubicBezTo>
                <a:cubicBezTo>
                  <a:pt x="4897717" y="9630736"/>
                  <a:pt x="4880547" y="9624012"/>
                  <a:pt x="4872219" y="9632160"/>
                </a:cubicBezTo>
                <a:cubicBezTo>
                  <a:pt x="4871674" y="9632281"/>
                  <a:pt x="4871099" y="9632311"/>
                  <a:pt x="4870554" y="9632494"/>
                </a:cubicBezTo>
                <a:cubicBezTo>
                  <a:pt x="4864830" y="9634371"/>
                  <a:pt x="4862044" y="9639308"/>
                  <a:pt x="4860106" y="9644579"/>
                </a:cubicBezTo>
                <a:cubicBezTo>
                  <a:pt x="4859228" y="9647032"/>
                  <a:pt x="4859773" y="9649577"/>
                  <a:pt x="4860863" y="9651940"/>
                </a:cubicBezTo>
                <a:close/>
                <a:moveTo>
                  <a:pt x="4845903" y="9738023"/>
                </a:moveTo>
                <a:cubicBezTo>
                  <a:pt x="4848780" y="9743597"/>
                  <a:pt x="4856775" y="9746020"/>
                  <a:pt x="4862165" y="9742718"/>
                </a:cubicBezTo>
                <a:cubicBezTo>
                  <a:pt x="4867828" y="9739235"/>
                  <a:pt x="4869917" y="9732419"/>
                  <a:pt x="4866859" y="9726453"/>
                </a:cubicBezTo>
                <a:cubicBezTo>
                  <a:pt x="4866708" y="9726120"/>
                  <a:pt x="4866677" y="9726089"/>
                  <a:pt x="4866586" y="9725907"/>
                </a:cubicBezTo>
                <a:cubicBezTo>
                  <a:pt x="4866556" y="9725786"/>
                  <a:pt x="4866556" y="9725756"/>
                  <a:pt x="4866526" y="9725665"/>
                </a:cubicBezTo>
                <a:cubicBezTo>
                  <a:pt x="4866526" y="9725665"/>
                  <a:pt x="4866526" y="9725665"/>
                  <a:pt x="4866526" y="9725665"/>
                </a:cubicBezTo>
                <a:cubicBezTo>
                  <a:pt x="4866738" y="9724938"/>
                  <a:pt x="4866980" y="9724241"/>
                  <a:pt x="4867283" y="9723545"/>
                </a:cubicBezTo>
                <a:cubicBezTo>
                  <a:pt x="4867888" y="9722061"/>
                  <a:pt x="4868010" y="9720486"/>
                  <a:pt x="4867798" y="9718971"/>
                </a:cubicBezTo>
                <a:cubicBezTo>
                  <a:pt x="4867858" y="9718880"/>
                  <a:pt x="4868010" y="9718850"/>
                  <a:pt x="4868070" y="9718729"/>
                </a:cubicBezTo>
                <a:cubicBezTo>
                  <a:pt x="4869615" y="9716760"/>
                  <a:pt x="4871159" y="9714791"/>
                  <a:pt x="4872704" y="9712822"/>
                </a:cubicBezTo>
                <a:cubicBezTo>
                  <a:pt x="4876701" y="9707733"/>
                  <a:pt x="4875883" y="9700070"/>
                  <a:pt x="4870826" y="9696011"/>
                </a:cubicBezTo>
                <a:cubicBezTo>
                  <a:pt x="4865799" y="9692013"/>
                  <a:pt x="4858016" y="9692801"/>
                  <a:pt x="4854019" y="9697889"/>
                </a:cubicBezTo>
                <a:lnTo>
                  <a:pt x="4849386" y="9703826"/>
                </a:lnTo>
                <a:cubicBezTo>
                  <a:pt x="4847357" y="9706401"/>
                  <a:pt x="4846600" y="9709672"/>
                  <a:pt x="4846963" y="9712762"/>
                </a:cubicBezTo>
                <a:cubicBezTo>
                  <a:pt x="4845842" y="9714064"/>
                  <a:pt x="4844873" y="9715549"/>
                  <a:pt x="4844207" y="9717214"/>
                </a:cubicBezTo>
                <a:cubicBezTo>
                  <a:pt x="4841421" y="9724120"/>
                  <a:pt x="4842542" y="9731572"/>
                  <a:pt x="4845903" y="9738023"/>
                </a:cubicBezTo>
                <a:close/>
                <a:moveTo>
                  <a:pt x="4845782" y="9837617"/>
                </a:moveTo>
                <a:cubicBezTo>
                  <a:pt x="4846267" y="9842585"/>
                  <a:pt x="4847962" y="9847036"/>
                  <a:pt x="4850536" y="9850490"/>
                </a:cubicBezTo>
                <a:cubicBezTo>
                  <a:pt x="4850082" y="9850490"/>
                  <a:pt x="4849658" y="9850308"/>
                  <a:pt x="4849204" y="9850369"/>
                </a:cubicBezTo>
                <a:cubicBezTo>
                  <a:pt x="4842965" y="9851187"/>
                  <a:pt x="4837515" y="9856669"/>
                  <a:pt x="4838332" y="9863333"/>
                </a:cubicBezTo>
                <a:lnTo>
                  <a:pt x="4838968" y="9868603"/>
                </a:lnTo>
                <a:cubicBezTo>
                  <a:pt x="4839725" y="9874813"/>
                  <a:pt x="4845358" y="9880356"/>
                  <a:pt x="4851929" y="9879477"/>
                </a:cubicBezTo>
                <a:cubicBezTo>
                  <a:pt x="4858168" y="9878659"/>
                  <a:pt x="4863619" y="9873177"/>
                  <a:pt x="4862801" y="9866513"/>
                </a:cubicBezTo>
                <a:lnTo>
                  <a:pt x="4862165" y="9861243"/>
                </a:lnTo>
                <a:cubicBezTo>
                  <a:pt x="4861983" y="9859759"/>
                  <a:pt x="4861499" y="9858335"/>
                  <a:pt x="4860802" y="9857033"/>
                </a:cubicBezTo>
                <a:cubicBezTo>
                  <a:pt x="4866708" y="9858698"/>
                  <a:pt x="4873309" y="9858941"/>
                  <a:pt x="4878397" y="9856305"/>
                </a:cubicBezTo>
                <a:cubicBezTo>
                  <a:pt x="4879094" y="9857669"/>
                  <a:pt x="4880335" y="9858668"/>
                  <a:pt x="4881516" y="9859668"/>
                </a:cubicBezTo>
                <a:cubicBezTo>
                  <a:pt x="4881092" y="9861303"/>
                  <a:pt x="4880971" y="9862999"/>
                  <a:pt x="4881334" y="9864605"/>
                </a:cubicBezTo>
                <a:cubicBezTo>
                  <a:pt x="4882879" y="9871269"/>
                  <a:pt x="4888633" y="9874994"/>
                  <a:pt x="4895265" y="9874177"/>
                </a:cubicBezTo>
                <a:lnTo>
                  <a:pt x="4900534" y="9873540"/>
                </a:lnTo>
                <a:cubicBezTo>
                  <a:pt x="4906772" y="9872783"/>
                  <a:pt x="4911527" y="9865604"/>
                  <a:pt x="4910104" y="9859607"/>
                </a:cubicBezTo>
                <a:cubicBezTo>
                  <a:pt x="4908983" y="9854761"/>
                  <a:pt x="4905591" y="9851520"/>
                  <a:pt x="4901261" y="9850399"/>
                </a:cubicBezTo>
                <a:cubicBezTo>
                  <a:pt x="4900685" y="9844614"/>
                  <a:pt x="4895416" y="9840434"/>
                  <a:pt x="4889844" y="9839919"/>
                </a:cubicBezTo>
                <a:cubicBezTo>
                  <a:pt x="4889904" y="9839767"/>
                  <a:pt x="4889996" y="9839616"/>
                  <a:pt x="4890026" y="9839464"/>
                </a:cubicBezTo>
                <a:cubicBezTo>
                  <a:pt x="4893963" y="9838798"/>
                  <a:pt x="4897415" y="9836254"/>
                  <a:pt x="4899171" y="9832195"/>
                </a:cubicBezTo>
                <a:lnTo>
                  <a:pt x="4900837" y="9828348"/>
                </a:lnTo>
                <a:cubicBezTo>
                  <a:pt x="4903532" y="9826107"/>
                  <a:pt x="4905319" y="9822926"/>
                  <a:pt x="4905137" y="9818988"/>
                </a:cubicBezTo>
                <a:cubicBezTo>
                  <a:pt x="4905046" y="9817111"/>
                  <a:pt x="4904289" y="9815293"/>
                  <a:pt x="4903290" y="9813597"/>
                </a:cubicBezTo>
                <a:cubicBezTo>
                  <a:pt x="4902079" y="9810568"/>
                  <a:pt x="4899746" y="9807963"/>
                  <a:pt x="4896658" y="9806903"/>
                </a:cubicBezTo>
                <a:cubicBezTo>
                  <a:pt x="4894750" y="9806236"/>
                  <a:pt x="4892812" y="9806085"/>
                  <a:pt x="4890965" y="9806296"/>
                </a:cubicBezTo>
                <a:cubicBezTo>
                  <a:pt x="4889359" y="9803147"/>
                  <a:pt x="4887028" y="9800360"/>
                  <a:pt x="4883727" y="9798149"/>
                </a:cubicBezTo>
                <a:cubicBezTo>
                  <a:pt x="4878548" y="9794666"/>
                  <a:pt x="4872734" y="9794150"/>
                  <a:pt x="4867313" y="9795575"/>
                </a:cubicBezTo>
                <a:cubicBezTo>
                  <a:pt x="4866223" y="9794242"/>
                  <a:pt x="4864860" y="9793060"/>
                  <a:pt x="4863134" y="9792333"/>
                </a:cubicBezTo>
                <a:lnTo>
                  <a:pt x="4858259" y="9790213"/>
                </a:lnTo>
                <a:cubicBezTo>
                  <a:pt x="4856926" y="9789637"/>
                  <a:pt x="4855473" y="9789334"/>
                  <a:pt x="4854019" y="9789274"/>
                </a:cubicBezTo>
                <a:cubicBezTo>
                  <a:pt x="4858380" y="9788335"/>
                  <a:pt x="4862377" y="9784610"/>
                  <a:pt x="4863498" y="9780611"/>
                </a:cubicBezTo>
                <a:cubicBezTo>
                  <a:pt x="4865466" y="9773705"/>
                  <a:pt x="4861227" y="9768404"/>
                  <a:pt x="4855261" y="9765829"/>
                </a:cubicBezTo>
                <a:lnTo>
                  <a:pt x="4850385" y="9763710"/>
                </a:lnTo>
                <a:cubicBezTo>
                  <a:pt x="4844450" y="9761134"/>
                  <a:pt x="4837212" y="9766314"/>
                  <a:pt x="4835607" y="9771949"/>
                </a:cubicBezTo>
                <a:cubicBezTo>
                  <a:pt x="4833638" y="9778855"/>
                  <a:pt x="4837908" y="9784155"/>
                  <a:pt x="4843844" y="9786729"/>
                </a:cubicBezTo>
                <a:lnTo>
                  <a:pt x="4848719" y="9788850"/>
                </a:lnTo>
                <a:cubicBezTo>
                  <a:pt x="4849446" y="9789183"/>
                  <a:pt x="4850234" y="9789365"/>
                  <a:pt x="4850990" y="9789486"/>
                </a:cubicBezTo>
                <a:cubicBezTo>
                  <a:pt x="4847266" y="9790152"/>
                  <a:pt x="4843874" y="9792424"/>
                  <a:pt x="4842390" y="9796119"/>
                </a:cubicBezTo>
                <a:cubicBezTo>
                  <a:pt x="4840088" y="9801814"/>
                  <a:pt x="4842027" y="9808751"/>
                  <a:pt x="4847659" y="9811628"/>
                </a:cubicBezTo>
                <a:cubicBezTo>
                  <a:pt x="4847296" y="9812658"/>
                  <a:pt x="4847114" y="9813748"/>
                  <a:pt x="4847054" y="9814869"/>
                </a:cubicBezTo>
                <a:cubicBezTo>
                  <a:pt x="4841966" y="9811901"/>
                  <a:pt x="4835425" y="9812385"/>
                  <a:pt x="4832397" y="9819351"/>
                </a:cubicBezTo>
                <a:cubicBezTo>
                  <a:pt x="4828036" y="9829530"/>
                  <a:pt x="4837817" y="9838859"/>
                  <a:pt x="4845782" y="9837617"/>
                </a:cubicBezTo>
                <a:close/>
                <a:moveTo>
                  <a:pt x="4800084" y="9893835"/>
                </a:moveTo>
                <a:lnTo>
                  <a:pt x="4794815" y="9894471"/>
                </a:lnTo>
                <a:cubicBezTo>
                  <a:pt x="4788607" y="9895228"/>
                  <a:pt x="4783611" y="9901983"/>
                  <a:pt x="4784882" y="9908162"/>
                </a:cubicBezTo>
                <a:cubicBezTo>
                  <a:pt x="4786215" y="9914704"/>
                  <a:pt x="4791908" y="9918884"/>
                  <a:pt x="4798571" y="9918097"/>
                </a:cubicBezTo>
                <a:lnTo>
                  <a:pt x="4803840" y="9917461"/>
                </a:lnTo>
                <a:cubicBezTo>
                  <a:pt x="4806626" y="9917128"/>
                  <a:pt x="4809139" y="9915553"/>
                  <a:pt x="4810986" y="9913371"/>
                </a:cubicBezTo>
                <a:cubicBezTo>
                  <a:pt x="4815953" y="9916491"/>
                  <a:pt x="4822373" y="9916462"/>
                  <a:pt x="4826613" y="9911827"/>
                </a:cubicBezTo>
                <a:cubicBezTo>
                  <a:pt x="4830731" y="9907345"/>
                  <a:pt x="4831034" y="9898924"/>
                  <a:pt x="4825916" y="9894895"/>
                </a:cubicBezTo>
                <a:lnTo>
                  <a:pt x="4819980" y="9890260"/>
                </a:lnTo>
                <a:cubicBezTo>
                  <a:pt x="4814893" y="9886293"/>
                  <a:pt x="4807686" y="9885930"/>
                  <a:pt x="4803082" y="9890957"/>
                </a:cubicBezTo>
                <a:cubicBezTo>
                  <a:pt x="4802325" y="9891775"/>
                  <a:pt x="4801750" y="9892744"/>
                  <a:pt x="4801265" y="9893774"/>
                </a:cubicBezTo>
                <a:cubicBezTo>
                  <a:pt x="4800872" y="9893804"/>
                  <a:pt x="4800478" y="9893774"/>
                  <a:pt x="4800084" y="9893835"/>
                </a:cubicBezTo>
                <a:close/>
                <a:moveTo>
                  <a:pt x="4809775" y="9959776"/>
                </a:moveTo>
                <a:cubicBezTo>
                  <a:pt x="4808988" y="9953385"/>
                  <a:pt x="4804960" y="9947781"/>
                  <a:pt x="4797904" y="9947720"/>
                </a:cubicBezTo>
                <a:cubicBezTo>
                  <a:pt x="4792090" y="9947690"/>
                  <a:pt x="4785064" y="9953143"/>
                  <a:pt x="4785851" y="9959624"/>
                </a:cubicBezTo>
                <a:lnTo>
                  <a:pt x="4786487" y="9964895"/>
                </a:lnTo>
                <a:cubicBezTo>
                  <a:pt x="4787275" y="9971286"/>
                  <a:pt x="4791302" y="9976890"/>
                  <a:pt x="4798358" y="9976950"/>
                </a:cubicBezTo>
                <a:cubicBezTo>
                  <a:pt x="4804173" y="9976981"/>
                  <a:pt x="4811198" y="9971498"/>
                  <a:pt x="4810411" y="9965047"/>
                </a:cubicBezTo>
                <a:lnTo>
                  <a:pt x="4809775" y="9959776"/>
                </a:lnTo>
                <a:close/>
                <a:moveTo>
                  <a:pt x="4797056" y="9809932"/>
                </a:moveTo>
                <a:cubicBezTo>
                  <a:pt x="4795209" y="9794635"/>
                  <a:pt x="4771406" y="9797271"/>
                  <a:pt x="4773284" y="9812566"/>
                </a:cubicBezTo>
                <a:cubicBezTo>
                  <a:pt x="4775131" y="9827863"/>
                  <a:pt x="4798903" y="9825228"/>
                  <a:pt x="4797056" y="9809932"/>
                </a:cubicBezTo>
                <a:close/>
                <a:moveTo>
                  <a:pt x="4878639" y="10040893"/>
                </a:moveTo>
                <a:cubicBezTo>
                  <a:pt x="4877488" y="10031442"/>
                  <a:pt x="4867979" y="10028958"/>
                  <a:pt x="4861317" y="10032078"/>
                </a:cubicBezTo>
                <a:cubicBezTo>
                  <a:pt x="4861287" y="10031926"/>
                  <a:pt x="4861287" y="10031745"/>
                  <a:pt x="4861257" y="10031594"/>
                </a:cubicBezTo>
                <a:cubicBezTo>
                  <a:pt x="4864315" y="10029019"/>
                  <a:pt x="4866011" y="10025081"/>
                  <a:pt x="4865466" y="10020689"/>
                </a:cubicBezTo>
                <a:lnTo>
                  <a:pt x="4864194" y="10010118"/>
                </a:lnTo>
                <a:cubicBezTo>
                  <a:pt x="4863437" y="10003909"/>
                  <a:pt x="4856684" y="9998880"/>
                  <a:pt x="4850506" y="10000153"/>
                </a:cubicBezTo>
                <a:cubicBezTo>
                  <a:pt x="4848507" y="10000576"/>
                  <a:pt x="4846781" y="10001425"/>
                  <a:pt x="4845298" y="10002515"/>
                </a:cubicBezTo>
                <a:cubicBezTo>
                  <a:pt x="4842330" y="10000637"/>
                  <a:pt x="4838907" y="9999395"/>
                  <a:pt x="4834910" y="9999153"/>
                </a:cubicBezTo>
                <a:cubicBezTo>
                  <a:pt x="4828702" y="9998789"/>
                  <a:pt x="4823433" y="10001273"/>
                  <a:pt x="4819466" y="10005241"/>
                </a:cubicBezTo>
                <a:cubicBezTo>
                  <a:pt x="4817861" y="10004606"/>
                  <a:pt x="4816074" y="10004333"/>
                  <a:pt x="4814196" y="10004575"/>
                </a:cubicBezTo>
                <a:lnTo>
                  <a:pt x="4808927" y="10005211"/>
                </a:lnTo>
                <a:cubicBezTo>
                  <a:pt x="4807474" y="10005393"/>
                  <a:pt x="4806080" y="10005847"/>
                  <a:pt x="4804778" y="10006544"/>
                </a:cubicBezTo>
                <a:cubicBezTo>
                  <a:pt x="4808049" y="10003545"/>
                  <a:pt x="4809624" y="9998305"/>
                  <a:pt x="4808594" y="9994277"/>
                </a:cubicBezTo>
                <a:cubicBezTo>
                  <a:pt x="4806777" y="9987340"/>
                  <a:pt x="4800448" y="9984916"/>
                  <a:pt x="4793998" y="9985704"/>
                </a:cubicBezTo>
                <a:lnTo>
                  <a:pt x="4788728" y="9986340"/>
                </a:lnTo>
                <a:cubicBezTo>
                  <a:pt x="4782308" y="9987127"/>
                  <a:pt x="4778705" y="9995276"/>
                  <a:pt x="4780158" y="10000940"/>
                </a:cubicBezTo>
                <a:cubicBezTo>
                  <a:pt x="4781945" y="10007877"/>
                  <a:pt x="4788304" y="10010300"/>
                  <a:pt x="4794755" y="10009512"/>
                </a:cubicBezTo>
                <a:lnTo>
                  <a:pt x="4800024" y="10008876"/>
                </a:lnTo>
                <a:cubicBezTo>
                  <a:pt x="4800811" y="10008786"/>
                  <a:pt x="4801599" y="10008573"/>
                  <a:pt x="4802295" y="10008240"/>
                </a:cubicBezTo>
                <a:cubicBezTo>
                  <a:pt x="4799449" y="10010724"/>
                  <a:pt x="4797632" y="10014389"/>
                  <a:pt x="4798207" y="10018326"/>
                </a:cubicBezTo>
                <a:cubicBezTo>
                  <a:pt x="4799115" y="10024415"/>
                  <a:pt x="4804294" y="10029382"/>
                  <a:pt x="4810593" y="10029049"/>
                </a:cubicBezTo>
                <a:cubicBezTo>
                  <a:pt x="4810775" y="10030109"/>
                  <a:pt x="4811198" y="10031139"/>
                  <a:pt x="4811713" y="10032169"/>
                </a:cubicBezTo>
                <a:cubicBezTo>
                  <a:pt x="4805808" y="10032199"/>
                  <a:pt x="4800448" y="10035955"/>
                  <a:pt x="4801356" y="10043467"/>
                </a:cubicBezTo>
                <a:cubicBezTo>
                  <a:pt x="4802689" y="10054523"/>
                  <a:pt x="4815862" y="10057613"/>
                  <a:pt x="4822100" y="10052494"/>
                </a:cubicBezTo>
                <a:cubicBezTo>
                  <a:pt x="4826037" y="10057885"/>
                  <a:pt x="4831155" y="10062702"/>
                  <a:pt x="4836818" y="10062762"/>
                </a:cubicBezTo>
                <a:cubicBezTo>
                  <a:pt x="4844934" y="10062852"/>
                  <a:pt x="4855230" y="10059158"/>
                  <a:pt x="4859682" y="10052039"/>
                </a:cubicBezTo>
                <a:cubicBezTo>
                  <a:pt x="4867102" y="10056885"/>
                  <a:pt x="4880032" y="10052342"/>
                  <a:pt x="4878639" y="10040893"/>
                </a:cubicBezTo>
                <a:close/>
                <a:moveTo>
                  <a:pt x="4879638" y="9961139"/>
                </a:moveTo>
                <a:cubicBezTo>
                  <a:pt x="4877791" y="9945934"/>
                  <a:pt x="4853898" y="9947418"/>
                  <a:pt x="4855775" y="9962744"/>
                </a:cubicBezTo>
                <a:cubicBezTo>
                  <a:pt x="4857623" y="9977950"/>
                  <a:pt x="4881516" y="9976466"/>
                  <a:pt x="4879638" y="9961139"/>
                </a:cubicBezTo>
                <a:close/>
                <a:moveTo>
                  <a:pt x="4881788" y="9929244"/>
                </a:moveTo>
                <a:cubicBezTo>
                  <a:pt x="4881486" y="9929031"/>
                  <a:pt x="4881456" y="9929031"/>
                  <a:pt x="4881274" y="9928910"/>
                </a:cubicBezTo>
                <a:cubicBezTo>
                  <a:pt x="4881183" y="9928820"/>
                  <a:pt x="4881183" y="9928820"/>
                  <a:pt x="4881123" y="9928729"/>
                </a:cubicBezTo>
                <a:cubicBezTo>
                  <a:pt x="4881123" y="9928729"/>
                  <a:pt x="4881123" y="9928729"/>
                  <a:pt x="4881123" y="9928729"/>
                </a:cubicBezTo>
                <a:cubicBezTo>
                  <a:pt x="4880910" y="9928002"/>
                  <a:pt x="4880789" y="9927275"/>
                  <a:pt x="4880698" y="9926518"/>
                </a:cubicBezTo>
                <a:cubicBezTo>
                  <a:pt x="4879729" y="9920127"/>
                  <a:pt x="4871765" y="9916522"/>
                  <a:pt x="4866041" y="9918066"/>
                </a:cubicBezTo>
                <a:cubicBezTo>
                  <a:pt x="4859228" y="9919914"/>
                  <a:pt x="4856623" y="9926305"/>
                  <a:pt x="4857592" y="9932727"/>
                </a:cubicBezTo>
                <a:cubicBezTo>
                  <a:pt x="4858713" y="9940088"/>
                  <a:pt x="4863437" y="9945934"/>
                  <a:pt x="4869615" y="9949810"/>
                </a:cubicBezTo>
                <a:cubicBezTo>
                  <a:pt x="4874914" y="9953143"/>
                  <a:pt x="4883030" y="9951204"/>
                  <a:pt x="4885998" y="9945600"/>
                </a:cubicBezTo>
                <a:cubicBezTo>
                  <a:pt x="4889117" y="9939785"/>
                  <a:pt x="4887452" y="9932818"/>
                  <a:pt x="4881788" y="9929244"/>
                </a:cubicBezTo>
                <a:close/>
                <a:moveTo>
                  <a:pt x="4916887" y="10047192"/>
                </a:moveTo>
                <a:cubicBezTo>
                  <a:pt x="4915040" y="10031926"/>
                  <a:pt x="4891237" y="10034441"/>
                  <a:pt x="4893115" y="10049768"/>
                </a:cubicBezTo>
                <a:cubicBezTo>
                  <a:pt x="4894932" y="10065003"/>
                  <a:pt x="4918734" y="10062519"/>
                  <a:pt x="4916887" y="10047192"/>
                </a:cubicBezTo>
                <a:close/>
                <a:moveTo>
                  <a:pt x="4916978" y="9990126"/>
                </a:moveTo>
                <a:cubicBezTo>
                  <a:pt x="4915009" y="9988581"/>
                  <a:pt x="4913041" y="9987037"/>
                  <a:pt x="4911073" y="9985492"/>
                </a:cubicBezTo>
                <a:cubicBezTo>
                  <a:pt x="4905985" y="9981494"/>
                  <a:pt x="4898172" y="9982705"/>
                  <a:pt x="4894326" y="9987794"/>
                </a:cubicBezTo>
                <a:cubicBezTo>
                  <a:pt x="4890359" y="9993034"/>
                  <a:pt x="4891540" y="10000547"/>
                  <a:pt x="4896658" y="10004575"/>
                </a:cubicBezTo>
                <a:cubicBezTo>
                  <a:pt x="4898626" y="10006120"/>
                  <a:pt x="4900594" y="10007664"/>
                  <a:pt x="4902563" y="10009209"/>
                </a:cubicBezTo>
                <a:cubicBezTo>
                  <a:pt x="4907650" y="10013208"/>
                  <a:pt x="4915464" y="10011996"/>
                  <a:pt x="4919310" y="10006877"/>
                </a:cubicBezTo>
                <a:cubicBezTo>
                  <a:pt x="4923277" y="10001667"/>
                  <a:pt x="4922096" y="9994125"/>
                  <a:pt x="4916978" y="9990126"/>
                </a:cubicBezTo>
                <a:close/>
                <a:moveTo>
                  <a:pt x="4919370" y="9665448"/>
                </a:moveTo>
                <a:lnTo>
                  <a:pt x="4914494" y="9663329"/>
                </a:lnTo>
                <a:cubicBezTo>
                  <a:pt x="4908741" y="9660815"/>
                  <a:pt x="4901019" y="9664601"/>
                  <a:pt x="4899171" y="9670508"/>
                </a:cubicBezTo>
                <a:cubicBezTo>
                  <a:pt x="4897142" y="9677020"/>
                  <a:pt x="4900201" y="9683138"/>
                  <a:pt x="4906348" y="9685834"/>
                </a:cubicBezTo>
                <a:lnTo>
                  <a:pt x="4911224" y="9687954"/>
                </a:lnTo>
                <a:cubicBezTo>
                  <a:pt x="4916978" y="9690469"/>
                  <a:pt x="4924700" y="9686682"/>
                  <a:pt x="4926547" y="9680776"/>
                </a:cubicBezTo>
                <a:cubicBezTo>
                  <a:pt x="4928606" y="9674263"/>
                  <a:pt x="4925517" y="9668114"/>
                  <a:pt x="4919370" y="9665448"/>
                </a:cubicBezTo>
                <a:close/>
                <a:moveTo>
                  <a:pt x="4945959" y="9980494"/>
                </a:moveTo>
                <a:cubicBezTo>
                  <a:pt x="4952682" y="9978767"/>
                  <a:pt x="4956013" y="9972983"/>
                  <a:pt x="4955195" y="9966319"/>
                </a:cubicBezTo>
                <a:lnTo>
                  <a:pt x="4954559" y="9961048"/>
                </a:lnTo>
                <a:cubicBezTo>
                  <a:pt x="4953802" y="9954808"/>
                  <a:pt x="4946292" y="9950296"/>
                  <a:pt x="4940387" y="9951810"/>
                </a:cubicBezTo>
                <a:cubicBezTo>
                  <a:pt x="4933664" y="9953537"/>
                  <a:pt x="4930333" y="9959321"/>
                  <a:pt x="4931150" y="9965985"/>
                </a:cubicBezTo>
                <a:lnTo>
                  <a:pt x="4931786" y="9971256"/>
                </a:lnTo>
                <a:cubicBezTo>
                  <a:pt x="4932573" y="9977495"/>
                  <a:pt x="4940084" y="9982009"/>
                  <a:pt x="4945959" y="9980494"/>
                </a:cubicBezTo>
                <a:close/>
                <a:moveTo>
                  <a:pt x="4966945" y="10018690"/>
                </a:moveTo>
                <a:cubicBezTo>
                  <a:pt x="4965098" y="10003363"/>
                  <a:pt x="4941598" y="10007967"/>
                  <a:pt x="4943445" y="10023173"/>
                </a:cubicBezTo>
                <a:cubicBezTo>
                  <a:pt x="4945323" y="10038500"/>
                  <a:pt x="4968792" y="10033926"/>
                  <a:pt x="4966945" y="10018690"/>
                </a:cubicBezTo>
                <a:close/>
                <a:moveTo>
                  <a:pt x="4976969" y="9900862"/>
                </a:moveTo>
                <a:cubicBezTo>
                  <a:pt x="4980360" y="9905678"/>
                  <a:pt x="4985175" y="9909131"/>
                  <a:pt x="4990929" y="9910615"/>
                </a:cubicBezTo>
                <a:cubicBezTo>
                  <a:pt x="4996714" y="9912100"/>
                  <a:pt x="5003497" y="9907950"/>
                  <a:pt x="5004587" y="9902013"/>
                </a:cubicBezTo>
                <a:cubicBezTo>
                  <a:pt x="5005708" y="9895773"/>
                  <a:pt x="5002164" y="9889958"/>
                  <a:pt x="4995987" y="9888352"/>
                </a:cubicBezTo>
                <a:cubicBezTo>
                  <a:pt x="4995654" y="9888262"/>
                  <a:pt x="4995623" y="9888262"/>
                  <a:pt x="4995442" y="9888201"/>
                </a:cubicBezTo>
                <a:cubicBezTo>
                  <a:pt x="4995320" y="9888141"/>
                  <a:pt x="4995320" y="9888141"/>
                  <a:pt x="4995229" y="9888080"/>
                </a:cubicBezTo>
                <a:lnTo>
                  <a:pt x="4995229" y="9888080"/>
                </a:lnTo>
                <a:cubicBezTo>
                  <a:pt x="4994836" y="9887474"/>
                  <a:pt x="4994473" y="9886838"/>
                  <a:pt x="4994200" y="9886201"/>
                </a:cubicBezTo>
                <a:cubicBezTo>
                  <a:pt x="4991747" y="9881264"/>
                  <a:pt x="4984964" y="9880174"/>
                  <a:pt x="4980118" y="9882173"/>
                </a:cubicBezTo>
                <a:cubicBezTo>
                  <a:pt x="4979997" y="9882082"/>
                  <a:pt x="4979997" y="9881931"/>
                  <a:pt x="4979876" y="9881840"/>
                </a:cubicBezTo>
                <a:lnTo>
                  <a:pt x="4973941" y="9877205"/>
                </a:lnTo>
                <a:cubicBezTo>
                  <a:pt x="4968853" y="9873207"/>
                  <a:pt x="4961888" y="9872420"/>
                  <a:pt x="4957012" y="9877387"/>
                </a:cubicBezTo>
                <a:cubicBezTo>
                  <a:pt x="4955892" y="9878569"/>
                  <a:pt x="4955014" y="9880053"/>
                  <a:pt x="4954438" y="9881689"/>
                </a:cubicBezTo>
                <a:cubicBezTo>
                  <a:pt x="4952863" y="9881083"/>
                  <a:pt x="4951137" y="9880810"/>
                  <a:pt x="4949320" y="9881022"/>
                </a:cubicBezTo>
                <a:lnTo>
                  <a:pt x="4944051" y="9881658"/>
                </a:lnTo>
                <a:cubicBezTo>
                  <a:pt x="4937843" y="9882415"/>
                  <a:pt x="4932301" y="9888080"/>
                  <a:pt x="4933179" y="9894622"/>
                </a:cubicBezTo>
                <a:cubicBezTo>
                  <a:pt x="4934027" y="9900892"/>
                  <a:pt x="4939508" y="9906284"/>
                  <a:pt x="4946140" y="9905497"/>
                </a:cubicBezTo>
                <a:lnTo>
                  <a:pt x="4951410" y="9904861"/>
                </a:lnTo>
                <a:cubicBezTo>
                  <a:pt x="4955680" y="9904315"/>
                  <a:pt x="4959617" y="9901438"/>
                  <a:pt x="4961373" y="9897560"/>
                </a:cubicBezTo>
                <a:lnTo>
                  <a:pt x="4963129" y="9898924"/>
                </a:lnTo>
                <a:cubicBezTo>
                  <a:pt x="4967218" y="9902164"/>
                  <a:pt x="4972487" y="9903134"/>
                  <a:pt x="4976969" y="9900862"/>
                </a:cubicBezTo>
                <a:close/>
                <a:moveTo>
                  <a:pt x="4994230" y="9934817"/>
                </a:moveTo>
                <a:lnTo>
                  <a:pt x="4993988" y="9932879"/>
                </a:lnTo>
                <a:cubicBezTo>
                  <a:pt x="5000862" y="9932061"/>
                  <a:pt x="5007040" y="9925942"/>
                  <a:pt x="5003345" y="9917945"/>
                </a:cubicBezTo>
                <a:cubicBezTo>
                  <a:pt x="4998227" y="9906859"/>
                  <a:pt x="4982783" y="9910918"/>
                  <a:pt x="4981329" y="9920308"/>
                </a:cubicBezTo>
                <a:cubicBezTo>
                  <a:pt x="4980694" y="9920308"/>
                  <a:pt x="4980027" y="9920187"/>
                  <a:pt x="4979422" y="9920308"/>
                </a:cubicBezTo>
                <a:cubicBezTo>
                  <a:pt x="4972638" y="9921732"/>
                  <a:pt x="4969398" y="9928063"/>
                  <a:pt x="4970185" y="9934484"/>
                </a:cubicBezTo>
                <a:lnTo>
                  <a:pt x="4970821" y="9939754"/>
                </a:lnTo>
                <a:cubicBezTo>
                  <a:pt x="4971609" y="9946176"/>
                  <a:pt x="4979058" y="9950235"/>
                  <a:pt x="4984994" y="9948993"/>
                </a:cubicBezTo>
                <a:cubicBezTo>
                  <a:pt x="4991777" y="9947569"/>
                  <a:pt x="4995018" y="9941239"/>
                  <a:pt x="4994230" y="9934817"/>
                </a:cubicBezTo>
                <a:close/>
                <a:moveTo>
                  <a:pt x="5011916" y="9978525"/>
                </a:moveTo>
                <a:lnTo>
                  <a:pt x="5022454" y="9977253"/>
                </a:lnTo>
                <a:cubicBezTo>
                  <a:pt x="5028874" y="9976496"/>
                  <a:pt x="5034113" y="9971468"/>
                  <a:pt x="5033780" y="9964683"/>
                </a:cubicBezTo>
                <a:cubicBezTo>
                  <a:pt x="5033477" y="9958564"/>
                  <a:pt x="5027663" y="9952567"/>
                  <a:pt x="5021212" y="9953354"/>
                </a:cubicBezTo>
                <a:lnTo>
                  <a:pt x="5010644" y="9954626"/>
                </a:lnTo>
                <a:cubicBezTo>
                  <a:pt x="5004224" y="9955414"/>
                  <a:pt x="4998985" y="9960443"/>
                  <a:pt x="4999318" y="9967197"/>
                </a:cubicBezTo>
                <a:cubicBezTo>
                  <a:pt x="4999651" y="9973315"/>
                  <a:pt x="5005465" y="9979313"/>
                  <a:pt x="5011916" y="9978525"/>
                </a:cubicBezTo>
                <a:close/>
                <a:moveTo>
                  <a:pt x="5046257" y="10012511"/>
                </a:moveTo>
                <a:cubicBezTo>
                  <a:pt x="5042744" y="10003454"/>
                  <a:pt x="5035385" y="9996306"/>
                  <a:pt x="5025331" y="9995548"/>
                </a:cubicBezTo>
                <a:cubicBezTo>
                  <a:pt x="5019123" y="9995094"/>
                  <a:pt x="5012370" y="9998305"/>
                  <a:pt x="5011431" y="10005180"/>
                </a:cubicBezTo>
                <a:cubicBezTo>
                  <a:pt x="5011279" y="10006362"/>
                  <a:pt x="5011431" y="10007634"/>
                  <a:pt x="5011613" y="10008876"/>
                </a:cubicBezTo>
                <a:cubicBezTo>
                  <a:pt x="5008887" y="10008967"/>
                  <a:pt x="5006192" y="10009906"/>
                  <a:pt x="5003981" y="10012178"/>
                </a:cubicBezTo>
                <a:cubicBezTo>
                  <a:pt x="4999863" y="10016418"/>
                  <a:pt x="4999045" y="10025111"/>
                  <a:pt x="5004163" y="10029110"/>
                </a:cubicBezTo>
                <a:lnTo>
                  <a:pt x="5010068" y="10033744"/>
                </a:lnTo>
                <a:cubicBezTo>
                  <a:pt x="5015156" y="10037712"/>
                  <a:pt x="5022121" y="10038530"/>
                  <a:pt x="5026997" y="10033562"/>
                </a:cubicBezTo>
                <a:cubicBezTo>
                  <a:pt x="5028571" y="10031957"/>
                  <a:pt x="5029450" y="10029685"/>
                  <a:pt x="5029934" y="10027292"/>
                </a:cubicBezTo>
                <a:cubicBezTo>
                  <a:pt x="5032720" y="10028655"/>
                  <a:pt x="5036021" y="10028989"/>
                  <a:pt x="5039140" y="10027867"/>
                </a:cubicBezTo>
                <a:cubicBezTo>
                  <a:pt x="5045076" y="10025687"/>
                  <a:pt x="5048589" y="10018569"/>
                  <a:pt x="5046257" y="10012511"/>
                </a:cubicBezTo>
                <a:close/>
                <a:moveTo>
                  <a:pt x="5058249" y="9998638"/>
                </a:moveTo>
                <a:cubicBezTo>
                  <a:pt x="5060823" y="10002151"/>
                  <a:pt x="5065214" y="10004333"/>
                  <a:pt x="5069605" y="10003697"/>
                </a:cubicBezTo>
                <a:cubicBezTo>
                  <a:pt x="5076147" y="10002758"/>
                  <a:pt x="5080507" y="9996578"/>
                  <a:pt x="5079750" y="9990157"/>
                </a:cubicBezTo>
                <a:lnTo>
                  <a:pt x="5079114" y="9984887"/>
                </a:lnTo>
                <a:cubicBezTo>
                  <a:pt x="5078327" y="9978465"/>
                  <a:pt x="5071846" y="9973861"/>
                  <a:pt x="5065577" y="9974739"/>
                </a:cubicBezTo>
                <a:cubicBezTo>
                  <a:pt x="5062065" y="9975254"/>
                  <a:pt x="5059279" y="9977314"/>
                  <a:pt x="5057462" y="9980100"/>
                </a:cubicBezTo>
                <a:cubicBezTo>
                  <a:pt x="5049164" y="9975709"/>
                  <a:pt x="5036475" y="9983614"/>
                  <a:pt x="5041502" y="9994458"/>
                </a:cubicBezTo>
                <a:cubicBezTo>
                  <a:pt x="5044924" y="10001879"/>
                  <a:pt x="5052919" y="10002091"/>
                  <a:pt x="5058249" y="9998638"/>
                </a:cubicBezTo>
                <a:close/>
                <a:moveTo>
                  <a:pt x="5115393" y="10053856"/>
                </a:moveTo>
                <a:cubicBezTo>
                  <a:pt x="5116514" y="10057189"/>
                  <a:pt x="5115363" y="10053462"/>
                  <a:pt x="5115181" y="10052766"/>
                </a:cubicBezTo>
                <a:cubicBezTo>
                  <a:pt x="5114970" y="10051887"/>
                  <a:pt x="5114849" y="10050949"/>
                  <a:pt x="5114666" y="10050070"/>
                </a:cubicBezTo>
                <a:cubicBezTo>
                  <a:pt x="5114666" y="10049918"/>
                  <a:pt x="5114636" y="10049828"/>
                  <a:pt x="5114636" y="10049707"/>
                </a:cubicBezTo>
                <a:cubicBezTo>
                  <a:pt x="5114636" y="10049404"/>
                  <a:pt x="5114636" y="10049101"/>
                  <a:pt x="5114636" y="10048829"/>
                </a:cubicBezTo>
                <a:cubicBezTo>
                  <a:pt x="5117453" y="10043830"/>
                  <a:pt x="5115575" y="10037015"/>
                  <a:pt x="5110851" y="10033956"/>
                </a:cubicBezTo>
                <a:cubicBezTo>
                  <a:pt x="5105460" y="10030503"/>
                  <a:pt x="5098677" y="10032351"/>
                  <a:pt x="5095074" y="10037379"/>
                </a:cubicBezTo>
                <a:cubicBezTo>
                  <a:pt x="5094710" y="10037924"/>
                  <a:pt x="5094498" y="10038500"/>
                  <a:pt x="5094195" y="10039045"/>
                </a:cubicBezTo>
                <a:cubicBezTo>
                  <a:pt x="5090743" y="10038075"/>
                  <a:pt x="5086836" y="10038682"/>
                  <a:pt x="5084081" y="10040801"/>
                </a:cubicBezTo>
                <a:cubicBezTo>
                  <a:pt x="5085352" y="10038500"/>
                  <a:pt x="5085564" y="10035561"/>
                  <a:pt x="5084020" y="10032260"/>
                </a:cubicBezTo>
                <a:cubicBezTo>
                  <a:pt x="5077933" y="10019084"/>
                  <a:pt x="5056160" y="10025960"/>
                  <a:pt x="5062307" y="10039287"/>
                </a:cubicBezTo>
                <a:cubicBezTo>
                  <a:pt x="5066183" y="10047707"/>
                  <a:pt x="5076479" y="10047920"/>
                  <a:pt x="5081779" y="10043467"/>
                </a:cubicBezTo>
                <a:cubicBezTo>
                  <a:pt x="5078811" y="10047828"/>
                  <a:pt x="5078932" y="10053190"/>
                  <a:pt x="5082354" y="10057521"/>
                </a:cubicBezTo>
                <a:cubicBezTo>
                  <a:pt x="5086776" y="10063155"/>
                  <a:pt x="5092802" y="10069304"/>
                  <a:pt x="5100252" y="10070274"/>
                </a:cubicBezTo>
                <a:cubicBezTo>
                  <a:pt x="5101160" y="10070637"/>
                  <a:pt x="5102069" y="10070910"/>
                  <a:pt x="5103038" y="10071091"/>
                </a:cubicBezTo>
                <a:cubicBezTo>
                  <a:pt x="5107732" y="10071970"/>
                  <a:pt x="5112456" y="10070183"/>
                  <a:pt x="5115091" y="10066033"/>
                </a:cubicBezTo>
                <a:cubicBezTo>
                  <a:pt x="5117725" y="10061974"/>
                  <a:pt x="5116817" y="10058128"/>
                  <a:pt x="5115393" y="10053856"/>
                </a:cubicBezTo>
                <a:close/>
                <a:moveTo>
                  <a:pt x="5150855" y="10046556"/>
                </a:moveTo>
                <a:cubicBezTo>
                  <a:pt x="5150068" y="10040347"/>
                  <a:pt x="5144617" y="10034773"/>
                  <a:pt x="5137985" y="10035592"/>
                </a:cubicBezTo>
                <a:lnTo>
                  <a:pt x="5127446" y="10036863"/>
                </a:lnTo>
                <a:cubicBezTo>
                  <a:pt x="5121238" y="10037591"/>
                  <a:pt x="5115635" y="10043164"/>
                  <a:pt x="5116453" y="10049737"/>
                </a:cubicBezTo>
                <a:cubicBezTo>
                  <a:pt x="5117241" y="10055977"/>
                  <a:pt x="5122691" y="10061520"/>
                  <a:pt x="5129324" y="10060733"/>
                </a:cubicBezTo>
                <a:lnTo>
                  <a:pt x="5139893" y="10059460"/>
                </a:lnTo>
                <a:cubicBezTo>
                  <a:pt x="5146070" y="10058672"/>
                  <a:pt x="5151673" y="10053130"/>
                  <a:pt x="5150855" y="10046556"/>
                </a:cubicBezTo>
                <a:close/>
                <a:moveTo>
                  <a:pt x="5167359" y="10043891"/>
                </a:moveTo>
                <a:cubicBezTo>
                  <a:pt x="5173113" y="10040590"/>
                  <a:pt x="5174143" y="10033926"/>
                  <a:pt x="5171539" y="10028292"/>
                </a:cubicBezTo>
                <a:lnTo>
                  <a:pt x="5169418" y="10023687"/>
                </a:lnTo>
                <a:cubicBezTo>
                  <a:pt x="5167178" y="10018842"/>
                  <a:pt x="5161000" y="10017296"/>
                  <a:pt x="5156094" y="10018781"/>
                </a:cubicBezTo>
                <a:cubicBezTo>
                  <a:pt x="5160001" y="10016842"/>
                  <a:pt x="5162847" y="10012935"/>
                  <a:pt x="5162151" y="10007301"/>
                </a:cubicBezTo>
                <a:cubicBezTo>
                  <a:pt x="5160303" y="9992035"/>
                  <a:pt x="5136531" y="9994670"/>
                  <a:pt x="5138378" y="10009966"/>
                </a:cubicBezTo>
                <a:cubicBezTo>
                  <a:pt x="5139438" y="10018811"/>
                  <a:pt x="5147797" y="10021476"/>
                  <a:pt x="5154337" y="10019357"/>
                </a:cubicBezTo>
                <a:cubicBezTo>
                  <a:pt x="5154186" y="10019417"/>
                  <a:pt x="5153974" y="10019417"/>
                  <a:pt x="5153823" y="10019507"/>
                </a:cubicBezTo>
                <a:cubicBezTo>
                  <a:pt x="5148099" y="10022809"/>
                  <a:pt x="5147039" y="10029473"/>
                  <a:pt x="5149644" y="10035107"/>
                </a:cubicBezTo>
                <a:lnTo>
                  <a:pt x="5151764" y="10039711"/>
                </a:lnTo>
                <a:cubicBezTo>
                  <a:pt x="5154368" y="10045285"/>
                  <a:pt x="5162363" y="10046739"/>
                  <a:pt x="5167359" y="10043891"/>
                </a:cubicBezTo>
                <a:close/>
                <a:moveTo>
                  <a:pt x="5796433" y="9733662"/>
                </a:moveTo>
                <a:cubicBezTo>
                  <a:pt x="5796524" y="9733147"/>
                  <a:pt x="5796614" y="9732662"/>
                  <a:pt x="5796736" y="9732147"/>
                </a:cubicBezTo>
                <a:cubicBezTo>
                  <a:pt x="5796372" y="9731905"/>
                  <a:pt x="5795918" y="9731844"/>
                  <a:pt x="5795585" y="9731572"/>
                </a:cubicBezTo>
                <a:cubicBezTo>
                  <a:pt x="5795978" y="9732238"/>
                  <a:pt x="5796099" y="9732965"/>
                  <a:pt x="5796433" y="9733662"/>
                </a:cubicBezTo>
                <a:close/>
                <a:moveTo>
                  <a:pt x="6752565" y="7268425"/>
                </a:moveTo>
                <a:cubicBezTo>
                  <a:pt x="6841234" y="6874716"/>
                  <a:pt x="6666954" y="6477161"/>
                  <a:pt x="6352009" y="6235992"/>
                </a:cubicBezTo>
                <a:cubicBezTo>
                  <a:pt x="6271607" y="6174412"/>
                  <a:pt x="6187631" y="6118891"/>
                  <a:pt x="6095540" y="6076243"/>
                </a:cubicBezTo>
                <a:cubicBezTo>
                  <a:pt x="6004963" y="6034291"/>
                  <a:pt x="5884466" y="6018086"/>
                  <a:pt x="5801126" y="5966684"/>
                </a:cubicBezTo>
                <a:cubicBezTo>
                  <a:pt x="5671333" y="5886628"/>
                  <a:pt x="5766846" y="5737177"/>
                  <a:pt x="5788832" y="5624711"/>
                </a:cubicBezTo>
                <a:cubicBezTo>
                  <a:pt x="5799824" y="5568462"/>
                  <a:pt x="5820296" y="5520453"/>
                  <a:pt x="5842403" y="5467627"/>
                </a:cubicBezTo>
                <a:cubicBezTo>
                  <a:pt x="5898245" y="5334291"/>
                  <a:pt x="5931011" y="5189535"/>
                  <a:pt x="5922865" y="5044446"/>
                </a:cubicBezTo>
                <a:cubicBezTo>
                  <a:pt x="5911903" y="4849076"/>
                  <a:pt x="5819993" y="4653191"/>
                  <a:pt x="5657614" y="4544027"/>
                </a:cubicBezTo>
                <a:cubicBezTo>
                  <a:pt x="5577546" y="4490201"/>
                  <a:pt x="5480791" y="4461668"/>
                  <a:pt x="5384460" y="4461184"/>
                </a:cubicBezTo>
                <a:cubicBezTo>
                  <a:pt x="5299394" y="4460759"/>
                  <a:pt x="5215449" y="4479024"/>
                  <a:pt x="5129839" y="4478327"/>
                </a:cubicBezTo>
                <a:cubicBezTo>
                  <a:pt x="4969004" y="4477056"/>
                  <a:pt x="4818830" y="4538665"/>
                  <a:pt x="4694578" y="4640015"/>
                </a:cubicBezTo>
                <a:cubicBezTo>
                  <a:pt x="4518390" y="4783741"/>
                  <a:pt x="4396409" y="4992045"/>
                  <a:pt x="4324941" y="5205740"/>
                </a:cubicBezTo>
                <a:cubicBezTo>
                  <a:pt x="4183851" y="5627679"/>
                  <a:pt x="4222705" y="6087359"/>
                  <a:pt x="4303288" y="6516810"/>
                </a:cubicBezTo>
                <a:cubicBezTo>
                  <a:pt x="4379057" y="6920484"/>
                  <a:pt x="4512364" y="7326551"/>
                  <a:pt x="4839725" y="7597646"/>
                </a:cubicBezTo>
                <a:cubicBezTo>
                  <a:pt x="5121510" y="7830969"/>
                  <a:pt x="5490451" y="7973120"/>
                  <a:pt x="5859694" y="7947858"/>
                </a:cubicBezTo>
                <a:cubicBezTo>
                  <a:pt x="6278784" y="7919113"/>
                  <a:pt x="6655295" y="7700298"/>
                  <a:pt x="6752565" y="7268425"/>
                </a:cubicBezTo>
                <a:close/>
                <a:moveTo>
                  <a:pt x="6147052" y="602063"/>
                </a:moveTo>
                <a:cubicBezTo>
                  <a:pt x="6127671" y="492717"/>
                  <a:pt x="6126762" y="388822"/>
                  <a:pt x="6144629" y="275538"/>
                </a:cubicBezTo>
                <a:cubicBezTo>
                  <a:pt x="6170673" y="111366"/>
                  <a:pt x="6332385" y="5352"/>
                  <a:pt x="6490767" y="202"/>
                </a:cubicBezTo>
                <a:cubicBezTo>
                  <a:pt x="6529529" y="-1009"/>
                  <a:pt x="6567988" y="3231"/>
                  <a:pt x="6605237" y="12621"/>
                </a:cubicBezTo>
                <a:cubicBezTo>
                  <a:pt x="6626435" y="86832"/>
                  <a:pt x="6627646" y="166797"/>
                  <a:pt x="6606146" y="241916"/>
                </a:cubicBezTo>
                <a:cubicBezTo>
                  <a:pt x="6580465" y="332210"/>
                  <a:pt x="6518112" y="416689"/>
                  <a:pt x="6437650" y="472786"/>
                </a:cubicBezTo>
                <a:cubicBezTo>
                  <a:pt x="6437650" y="471605"/>
                  <a:pt x="6437650" y="470423"/>
                  <a:pt x="6437165" y="469303"/>
                </a:cubicBezTo>
                <a:lnTo>
                  <a:pt x="6434137" y="462336"/>
                </a:lnTo>
                <a:cubicBezTo>
                  <a:pt x="6431532" y="456339"/>
                  <a:pt x="6425688" y="452280"/>
                  <a:pt x="6418995" y="454370"/>
                </a:cubicBezTo>
                <a:cubicBezTo>
                  <a:pt x="6417420" y="454854"/>
                  <a:pt x="6415936" y="455793"/>
                  <a:pt x="6414634" y="456975"/>
                </a:cubicBezTo>
                <a:cubicBezTo>
                  <a:pt x="6413514" y="455672"/>
                  <a:pt x="6412121" y="454582"/>
                  <a:pt x="6410395" y="453915"/>
                </a:cubicBezTo>
                <a:lnTo>
                  <a:pt x="6405398" y="451946"/>
                </a:lnTo>
                <a:cubicBezTo>
                  <a:pt x="6399523" y="449614"/>
                  <a:pt x="6391861" y="452007"/>
                  <a:pt x="6389499" y="458247"/>
                </a:cubicBezTo>
                <a:cubicBezTo>
                  <a:pt x="6387228" y="464214"/>
                  <a:pt x="6389499" y="471665"/>
                  <a:pt x="6395798" y="474149"/>
                </a:cubicBezTo>
                <a:lnTo>
                  <a:pt x="6400795" y="476118"/>
                </a:lnTo>
                <a:cubicBezTo>
                  <a:pt x="6404853" y="477723"/>
                  <a:pt x="6409728" y="477027"/>
                  <a:pt x="6413151" y="474422"/>
                </a:cubicBezTo>
                <a:lnTo>
                  <a:pt x="6414059" y="476481"/>
                </a:lnTo>
                <a:cubicBezTo>
                  <a:pt x="6415603" y="480025"/>
                  <a:pt x="6418359" y="482691"/>
                  <a:pt x="6421690" y="484024"/>
                </a:cubicBezTo>
                <a:cubicBezTo>
                  <a:pt x="6409426" y="491747"/>
                  <a:pt x="6396858" y="498835"/>
                  <a:pt x="6383897" y="505136"/>
                </a:cubicBezTo>
                <a:cubicBezTo>
                  <a:pt x="6380021" y="508407"/>
                  <a:pt x="6375932" y="511315"/>
                  <a:pt x="6371965" y="514404"/>
                </a:cubicBezTo>
                <a:cubicBezTo>
                  <a:pt x="6370875" y="513586"/>
                  <a:pt x="6369694" y="512860"/>
                  <a:pt x="6368422" y="512557"/>
                </a:cubicBezTo>
                <a:cubicBezTo>
                  <a:pt x="6361578" y="510860"/>
                  <a:pt x="6355855" y="514404"/>
                  <a:pt x="6353371" y="520705"/>
                </a:cubicBezTo>
                <a:lnTo>
                  <a:pt x="6351403" y="525733"/>
                </a:lnTo>
                <a:cubicBezTo>
                  <a:pt x="6350858" y="527066"/>
                  <a:pt x="6350767" y="528550"/>
                  <a:pt x="6350888" y="529973"/>
                </a:cubicBezTo>
                <a:cubicBezTo>
                  <a:pt x="6343863" y="534789"/>
                  <a:pt x="6336776" y="539575"/>
                  <a:pt x="6329478" y="543937"/>
                </a:cubicBezTo>
                <a:cubicBezTo>
                  <a:pt x="6330326" y="541181"/>
                  <a:pt x="6330326" y="538182"/>
                  <a:pt x="6329115" y="535395"/>
                </a:cubicBezTo>
                <a:cubicBezTo>
                  <a:pt x="6328115" y="533063"/>
                  <a:pt x="6327086" y="530731"/>
                  <a:pt x="6326086" y="528429"/>
                </a:cubicBezTo>
                <a:cubicBezTo>
                  <a:pt x="6323482" y="522431"/>
                  <a:pt x="6315941" y="519735"/>
                  <a:pt x="6310066" y="522431"/>
                </a:cubicBezTo>
                <a:cubicBezTo>
                  <a:pt x="6304010" y="525188"/>
                  <a:pt x="6301466" y="532457"/>
                  <a:pt x="6304070" y="538455"/>
                </a:cubicBezTo>
                <a:lnTo>
                  <a:pt x="6307099" y="545421"/>
                </a:lnTo>
                <a:cubicBezTo>
                  <a:pt x="6308552" y="548783"/>
                  <a:pt x="6311611" y="550934"/>
                  <a:pt x="6315003" y="551873"/>
                </a:cubicBezTo>
                <a:cubicBezTo>
                  <a:pt x="6262643" y="580315"/>
                  <a:pt x="6205256" y="597278"/>
                  <a:pt x="6147052" y="602063"/>
                </a:cubicBezTo>
                <a:close/>
                <a:moveTo>
                  <a:pt x="6514963" y="364984"/>
                </a:moveTo>
                <a:lnTo>
                  <a:pt x="6519959" y="366953"/>
                </a:lnTo>
                <a:cubicBezTo>
                  <a:pt x="6525865" y="369285"/>
                  <a:pt x="6533527" y="365408"/>
                  <a:pt x="6535283" y="359320"/>
                </a:cubicBezTo>
                <a:cubicBezTo>
                  <a:pt x="6537160" y="352747"/>
                  <a:pt x="6533981" y="346477"/>
                  <a:pt x="6527682" y="343993"/>
                </a:cubicBezTo>
                <a:lnTo>
                  <a:pt x="6522685" y="342024"/>
                </a:lnTo>
                <a:cubicBezTo>
                  <a:pt x="6516780" y="339692"/>
                  <a:pt x="6509088" y="343569"/>
                  <a:pt x="6507361" y="349627"/>
                </a:cubicBezTo>
                <a:cubicBezTo>
                  <a:pt x="6505454" y="356230"/>
                  <a:pt x="6508634" y="362500"/>
                  <a:pt x="6514963" y="364984"/>
                </a:cubicBezTo>
                <a:close/>
                <a:moveTo>
                  <a:pt x="6443282" y="411903"/>
                </a:moveTo>
                <a:lnTo>
                  <a:pt x="6453276" y="415841"/>
                </a:lnTo>
                <a:cubicBezTo>
                  <a:pt x="6459151" y="418143"/>
                  <a:pt x="6466812" y="415932"/>
                  <a:pt x="6469235" y="409662"/>
                </a:cubicBezTo>
                <a:cubicBezTo>
                  <a:pt x="6471536" y="403755"/>
                  <a:pt x="6469356" y="396183"/>
                  <a:pt x="6463057" y="393699"/>
                </a:cubicBezTo>
                <a:lnTo>
                  <a:pt x="6453034" y="389761"/>
                </a:lnTo>
                <a:cubicBezTo>
                  <a:pt x="6447159" y="387429"/>
                  <a:pt x="6439497" y="389670"/>
                  <a:pt x="6437074" y="395940"/>
                </a:cubicBezTo>
                <a:cubicBezTo>
                  <a:pt x="6434803" y="401847"/>
                  <a:pt x="6436953" y="409419"/>
                  <a:pt x="6443282" y="411903"/>
                </a:cubicBezTo>
                <a:close/>
                <a:moveTo>
                  <a:pt x="6430563" y="434499"/>
                </a:moveTo>
                <a:cubicBezTo>
                  <a:pt x="6436257" y="420021"/>
                  <a:pt x="6413847" y="410904"/>
                  <a:pt x="6408123" y="425443"/>
                </a:cubicBezTo>
                <a:cubicBezTo>
                  <a:pt x="6402430" y="439891"/>
                  <a:pt x="6424870" y="449008"/>
                  <a:pt x="6430563" y="434499"/>
                </a:cubicBezTo>
                <a:close/>
                <a:moveTo>
                  <a:pt x="6379839" y="381129"/>
                </a:moveTo>
                <a:lnTo>
                  <a:pt x="6384836" y="383097"/>
                </a:lnTo>
                <a:cubicBezTo>
                  <a:pt x="6390922" y="385490"/>
                  <a:pt x="6398009" y="383612"/>
                  <a:pt x="6400976" y="377403"/>
                </a:cubicBezTo>
                <a:cubicBezTo>
                  <a:pt x="6403672" y="371830"/>
                  <a:pt x="6401401" y="363651"/>
                  <a:pt x="6395314" y="361258"/>
                </a:cubicBezTo>
                <a:lnTo>
                  <a:pt x="6390317" y="359290"/>
                </a:lnTo>
                <a:cubicBezTo>
                  <a:pt x="6384230" y="356897"/>
                  <a:pt x="6377144" y="358775"/>
                  <a:pt x="6374176" y="364984"/>
                </a:cubicBezTo>
                <a:cubicBezTo>
                  <a:pt x="6371481" y="370527"/>
                  <a:pt x="6373722" y="378705"/>
                  <a:pt x="6379839" y="381129"/>
                </a:cubicBezTo>
                <a:close/>
                <a:moveTo>
                  <a:pt x="6365606" y="421778"/>
                </a:moveTo>
                <a:lnTo>
                  <a:pt x="6370603" y="423747"/>
                </a:lnTo>
                <a:cubicBezTo>
                  <a:pt x="6376508" y="426079"/>
                  <a:pt x="6384200" y="421959"/>
                  <a:pt x="6385835" y="415962"/>
                </a:cubicBezTo>
                <a:cubicBezTo>
                  <a:pt x="6387652" y="409298"/>
                  <a:pt x="6384351" y="403210"/>
                  <a:pt x="6378022" y="400726"/>
                </a:cubicBezTo>
                <a:lnTo>
                  <a:pt x="6373025" y="398757"/>
                </a:lnTo>
                <a:cubicBezTo>
                  <a:pt x="6367120" y="396425"/>
                  <a:pt x="6359459" y="400544"/>
                  <a:pt x="6357793" y="406572"/>
                </a:cubicBezTo>
                <a:cubicBezTo>
                  <a:pt x="6355976" y="413175"/>
                  <a:pt x="6359276" y="419294"/>
                  <a:pt x="6365606" y="421778"/>
                </a:cubicBezTo>
                <a:close/>
                <a:moveTo>
                  <a:pt x="6306341" y="476693"/>
                </a:moveTo>
                <a:cubicBezTo>
                  <a:pt x="6309430" y="482236"/>
                  <a:pt x="6317607" y="484387"/>
                  <a:pt x="6322937" y="480873"/>
                </a:cubicBezTo>
                <a:cubicBezTo>
                  <a:pt x="6328539" y="477148"/>
                  <a:pt x="6330417" y="470151"/>
                  <a:pt x="6327086" y="464274"/>
                </a:cubicBezTo>
                <a:cubicBezTo>
                  <a:pt x="6326904" y="463941"/>
                  <a:pt x="6326874" y="463911"/>
                  <a:pt x="6326783" y="463729"/>
                </a:cubicBezTo>
                <a:cubicBezTo>
                  <a:pt x="6326753" y="463608"/>
                  <a:pt x="6326753" y="463578"/>
                  <a:pt x="6326722" y="463487"/>
                </a:cubicBezTo>
                <a:lnTo>
                  <a:pt x="6326722" y="463487"/>
                </a:lnTo>
                <a:cubicBezTo>
                  <a:pt x="6326904" y="462760"/>
                  <a:pt x="6327116" y="462003"/>
                  <a:pt x="6327419" y="461306"/>
                </a:cubicBezTo>
                <a:cubicBezTo>
                  <a:pt x="6329630" y="455157"/>
                  <a:pt x="6324269" y="448130"/>
                  <a:pt x="6318424" y="446737"/>
                </a:cubicBezTo>
                <a:cubicBezTo>
                  <a:pt x="6311490" y="445101"/>
                  <a:pt x="6306069" y="449554"/>
                  <a:pt x="6303858" y="455733"/>
                </a:cubicBezTo>
                <a:cubicBezTo>
                  <a:pt x="6301314" y="462790"/>
                  <a:pt x="6302708" y="470272"/>
                  <a:pt x="6306341" y="476693"/>
                </a:cubicBezTo>
                <a:close/>
                <a:moveTo>
                  <a:pt x="6309824" y="491596"/>
                </a:moveTo>
                <a:cubicBezTo>
                  <a:pt x="6315517" y="477148"/>
                  <a:pt x="6293532" y="466970"/>
                  <a:pt x="6287808" y="481509"/>
                </a:cubicBezTo>
                <a:cubicBezTo>
                  <a:pt x="6282145" y="495927"/>
                  <a:pt x="6304101" y="506105"/>
                  <a:pt x="6309824" y="491596"/>
                </a:cubicBezTo>
                <a:close/>
              </a:path>
            </a:pathLst>
          </a:custGeom>
          <a:solidFill>
            <a:srgbClr val="FF609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0" name="Google Shape;110;p12"/>
          <p:cNvSpPr/>
          <p:nvPr/>
        </p:nvSpPr>
        <p:spPr>
          <a:xfrm rot="-2263484">
            <a:off x="16959494" y="5225692"/>
            <a:ext cx="9002724" cy="9840208"/>
          </a:xfrm>
          <a:custGeom>
            <a:rect b="b" l="l" r="r" t="t"/>
            <a:pathLst>
              <a:path extrusionOk="0" h="9840208" w="9002724">
                <a:moveTo>
                  <a:pt x="1321113" y="9045765"/>
                </a:moveTo>
                <a:cubicBezTo>
                  <a:pt x="1324202" y="9051126"/>
                  <a:pt x="1322325" y="9058486"/>
                  <a:pt x="1316874" y="9061546"/>
                </a:cubicBezTo>
                <a:lnTo>
                  <a:pt x="1312392" y="9064059"/>
                </a:lnTo>
                <a:cubicBezTo>
                  <a:pt x="1306941" y="9067149"/>
                  <a:pt x="1299764" y="9065301"/>
                  <a:pt x="1296614" y="9059819"/>
                </a:cubicBezTo>
                <a:cubicBezTo>
                  <a:pt x="1293525" y="9054457"/>
                  <a:pt x="1295403" y="9047097"/>
                  <a:pt x="1300854" y="9044038"/>
                </a:cubicBezTo>
                <a:lnTo>
                  <a:pt x="1305336" y="9041524"/>
                </a:lnTo>
                <a:cubicBezTo>
                  <a:pt x="1310756" y="9038434"/>
                  <a:pt x="1317964" y="9040282"/>
                  <a:pt x="1321113" y="9045765"/>
                </a:cubicBezTo>
                <a:close/>
                <a:moveTo>
                  <a:pt x="1210822" y="8965557"/>
                </a:moveTo>
                <a:lnTo>
                  <a:pt x="1208308" y="8961104"/>
                </a:lnTo>
                <a:cubicBezTo>
                  <a:pt x="1206431" y="8957772"/>
                  <a:pt x="1202676" y="8956318"/>
                  <a:pt x="1198920" y="8956288"/>
                </a:cubicBezTo>
                <a:cubicBezTo>
                  <a:pt x="1198920" y="8956288"/>
                  <a:pt x="1198920" y="8956288"/>
                  <a:pt x="1198920" y="8956288"/>
                </a:cubicBezTo>
                <a:lnTo>
                  <a:pt x="1198920" y="8956288"/>
                </a:lnTo>
                <a:cubicBezTo>
                  <a:pt x="1203433" y="8962195"/>
                  <a:pt x="1207975" y="8968100"/>
                  <a:pt x="1212518" y="8973977"/>
                </a:cubicBezTo>
                <a:lnTo>
                  <a:pt x="1212518" y="8973977"/>
                </a:lnTo>
                <a:cubicBezTo>
                  <a:pt x="1212518" y="8973977"/>
                  <a:pt x="1212518" y="8973977"/>
                  <a:pt x="1212518" y="8973977"/>
                </a:cubicBezTo>
                <a:cubicBezTo>
                  <a:pt x="1212881" y="8971160"/>
                  <a:pt x="1212336" y="8968192"/>
                  <a:pt x="1210822" y="8965557"/>
                </a:cubicBezTo>
                <a:close/>
                <a:moveTo>
                  <a:pt x="1270025" y="9023138"/>
                </a:moveTo>
                <a:cubicBezTo>
                  <a:pt x="1277354" y="9036072"/>
                  <a:pt x="1295978" y="9022381"/>
                  <a:pt x="1288741" y="9009568"/>
                </a:cubicBezTo>
                <a:cubicBezTo>
                  <a:pt x="1281442" y="8996604"/>
                  <a:pt x="1262788" y="9010325"/>
                  <a:pt x="1270025" y="9023138"/>
                </a:cubicBezTo>
                <a:close/>
                <a:moveTo>
                  <a:pt x="1265362" y="9014717"/>
                </a:moveTo>
                <a:cubicBezTo>
                  <a:pt x="1266058" y="9007811"/>
                  <a:pt x="1261849" y="9003358"/>
                  <a:pt x="1255580" y="9001602"/>
                </a:cubicBezTo>
                <a:cubicBezTo>
                  <a:pt x="1253249" y="9000966"/>
                  <a:pt x="1250917" y="9000330"/>
                  <a:pt x="1248585" y="8999663"/>
                </a:cubicBezTo>
                <a:cubicBezTo>
                  <a:pt x="1244133" y="8998421"/>
                  <a:pt x="1239227" y="9001481"/>
                  <a:pt x="1236866" y="9005509"/>
                </a:cubicBezTo>
                <a:lnTo>
                  <a:pt x="1236866" y="9005509"/>
                </a:lnTo>
                <a:cubicBezTo>
                  <a:pt x="1236866" y="9005509"/>
                  <a:pt x="1236866" y="9005509"/>
                  <a:pt x="1236866" y="9005509"/>
                </a:cubicBezTo>
                <a:cubicBezTo>
                  <a:pt x="1240166" y="9009658"/>
                  <a:pt x="1243528" y="9013717"/>
                  <a:pt x="1246889" y="9017807"/>
                </a:cubicBezTo>
                <a:cubicBezTo>
                  <a:pt x="1248706" y="9020018"/>
                  <a:pt x="1250493" y="9022229"/>
                  <a:pt x="1252280" y="9024440"/>
                </a:cubicBezTo>
                <a:lnTo>
                  <a:pt x="1252280" y="9024440"/>
                </a:lnTo>
                <a:cubicBezTo>
                  <a:pt x="1258124" y="9026046"/>
                  <a:pt x="1264787" y="9020381"/>
                  <a:pt x="1265362" y="9014717"/>
                </a:cubicBezTo>
                <a:close/>
                <a:moveTo>
                  <a:pt x="1271812" y="8969191"/>
                </a:moveTo>
                <a:cubicBezTo>
                  <a:pt x="1264605" y="8956439"/>
                  <a:pt x="1243104" y="8964981"/>
                  <a:pt x="1250402" y="8977914"/>
                </a:cubicBezTo>
                <a:cubicBezTo>
                  <a:pt x="1257640" y="8990697"/>
                  <a:pt x="1279141" y="8982156"/>
                  <a:pt x="1271812" y="8969191"/>
                </a:cubicBezTo>
                <a:close/>
                <a:moveTo>
                  <a:pt x="1166003" y="8844487"/>
                </a:moveTo>
                <a:cubicBezTo>
                  <a:pt x="1158704" y="8831584"/>
                  <a:pt x="1137960" y="8841761"/>
                  <a:pt x="1145289" y="8854756"/>
                </a:cubicBezTo>
                <a:cubicBezTo>
                  <a:pt x="1152587" y="8867660"/>
                  <a:pt x="1173331" y="8857452"/>
                  <a:pt x="1166003" y="8844487"/>
                </a:cubicBezTo>
                <a:close/>
                <a:moveTo>
                  <a:pt x="1215879" y="8922242"/>
                </a:moveTo>
                <a:cubicBezTo>
                  <a:pt x="1212911" y="8917002"/>
                  <a:pt x="1205795" y="8914124"/>
                  <a:pt x="1200283" y="8917335"/>
                </a:cubicBezTo>
                <a:cubicBezTo>
                  <a:pt x="1195014" y="8920394"/>
                  <a:pt x="1192198" y="8927300"/>
                  <a:pt x="1195377" y="8932934"/>
                </a:cubicBezTo>
                <a:lnTo>
                  <a:pt x="1197891" y="8937387"/>
                </a:lnTo>
                <a:cubicBezTo>
                  <a:pt x="1200859" y="8942627"/>
                  <a:pt x="1207975" y="8945505"/>
                  <a:pt x="1213487" y="8942294"/>
                </a:cubicBezTo>
                <a:cubicBezTo>
                  <a:pt x="1218756" y="8939235"/>
                  <a:pt x="1221572" y="8932328"/>
                  <a:pt x="1218393" y="8926695"/>
                </a:cubicBezTo>
                <a:lnTo>
                  <a:pt x="1215879" y="8922242"/>
                </a:lnTo>
                <a:close/>
                <a:moveTo>
                  <a:pt x="1100197" y="8805414"/>
                </a:moveTo>
                <a:cubicBezTo>
                  <a:pt x="1106193" y="8804990"/>
                  <a:pt x="1112220" y="8800961"/>
                  <a:pt x="1112129" y="8794267"/>
                </a:cubicBezTo>
                <a:cubicBezTo>
                  <a:pt x="1112068" y="8788542"/>
                  <a:pt x="1107435" y="8781848"/>
                  <a:pt x="1100984" y="8782303"/>
                </a:cubicBezTo>
                <a:cubicBezTo>
                  <a:pt x="1100258" y="8782363"/>
                  <a:pt x="1099592" y="8782332"/>
                  <a:pt x="1098895" y="8782303"/>
                </a:cubicBezTo>
                <a:cubicBezTo>
                  <a:pt x="1098865" y="8782272"/>
                  <a:pt x="1098865" y="8782272"/>
                  <a:pt x="1098834" y="8782242"/>
                </a:cubicBezTo>
                <a:cubicBezTo>
                  <a:pt x="1098804" y="8782181"/>
                  <a:pt x="1098744" y="8782151"/>
                  <a:pt x="1098683" y="8782090"/>
                </a:cubicBezTo>
                <a:cubicBezTo>
                  <a:pt x="1098653" y="8782000"/>
                  <a:pt x="1098471" y="8781696"/>
                  <a:pt x="1098168" y="8781181"/>
                </a:cubicBezTo>
                <a:cubicBezTo>
                  <a:pt x="1095079" y="8775760"/>
                  <a:pt x="1088084" y="8773488"/>
                  <a:pt x="1082512" y="8776517"/>
                </a:cubicBezTo>
                <a:cubicBezTo>
                  <a:pt x="1079332" y="8778244"/>
                  <a:pt x="1077454" y="8781515"/>
                  <a:pt x="1076879" y="8784968"/>
                </a:cubicBezTo>
                <a:cubicBezTo>
                  <a:pt x="1076879" y="8785058"/>
                  <a:pt x="1076788" y="8785150"/>
                  <a:pt x="1076788" y="8785271"/>
                </a:cubicBezTo>
                <a:cubicBezTo>
                  <a:pt x="1080574" y="8790965"/>
                  <a:pt x="1084450" y="8796599"/>
                  <a:pt x="1088296" y="8802264"/>
                </a:cubicBezTo>
                <a:cubicBezTo>
                  <a:pt x="1088387" y="8802385"/>
                  <a:pt x="1088478" y="8802506"/>
                  <a:pt x="1088568" y="8802627"/>
                </a:cubicBezTo>
                <a:cubicBezTo>
                  <a:pt x="1088599" y="8802687"/>
                  <a:pt x="1088659" y="8802748"/>
                  <a:pt x="1088690" y="8802808"/>
                </a:cubicBezTo>
                <a:cubicBezTo>
                  <a:pt x="1088690" y="8802808"/>
                  <a:pt x="1088690" y="8802808"/>
                  <a:pt x="1088690" y="8802808"/>
                </a:cubicBezTo>
                <a:cubicBezTo>
                  <a:pt x="1088690" y="8802808"/>
                  <a:pt x="1088690" y="8802808"/>
                  <a:pt x="1088690" y="8802808"/>
                </a:cubicBezTo>
                <a:cubicBezTo>
                  <a:pt x="1092112" y="8804596"/>
                  <a:pt x="1095927" y="8805716"/>
                  <a:pt x="1100197" y="8805414"/>
                </a:cubicBezTo>
                <a:close/>
                <a:moveTo>
                  <a:pt x="1087024" y="8723146"/>
                </a:moveTo>
                <a:cubicBezTo>
                  <a:pt x="1086782" y="8723116"/>
                  <a:pt x="1086570" y="8723055"/>
                  <a:pt x="1086328" y="8722995"/>
                </a:cubicBezTo>
                <a:cubicBezTo>
                  <a:pt x="1084147" y="8720481"/>
                  <a:pt x="1081119" y="8718784"/>
                  <a:pt x="1077606" y="8719209"/>
                </a:cubicBezTo>
                <a:cubicBezTo>
                  <a:pt x="1073094" y="8719814"/>
                  <a:pt x="1068945" y="8720753"/>
                  <a:pt x="1066159" y="8724722"/>
                </a:cubicBezTo>
                <a:cubicBezTo>
                  <a:pt x="1062313" y="8730143"/>
                  <a:pt x="1063676" y="8737383"/>
                  <a:pt x="1068975" y="8741229"/>
                </a:cubicBezTo>
                <a:cubicBezTo>
                  <a:pt x="1072609" y="8743864"/>
                  <a:pt x="1077243" y="8744591"/>
                  <a:pt x="1081543" y="8745591"/>
                </a:cubicBezTo>
                <a:cubicBezTo>
                  <a:pt x="1087418" y="8746924"/>
                  <a:pt x="1094292" y="8743259"/>
                  <a:pt x="1095503" y="8737080"/>
                </a:cubicBezTo>
                <a:cubicBezTo>
                  <a:pt x="1096715" y="8731052"/>
                  <a:pt x="1093353" y="8724600"/>
                  <a:pt x="1087024" y="8723146"/>
                </a:cubicBezTo>
                <a:close/>
                <a:moveTo>
                  <a:pt x="1158432" y="8861117"/>
                </a:moveTo>
                <a:cubicBezTo>
                  <a:pt x="1152466" y="8860087"/>
                  <a:pt x="1145955" y="8864873"/>
                  <a:pt x="1145380" y="8870961"/>
                </a:cubicBezTo>
                <a:cubicBezTo>
                  <a:pt x="1144744" y="8877322"/>
                  <a:pt x="1148832" y="8882956"/>
                  <a:pt x="1155191" y="8884015"/>
                </a:cubicBezTo>
                <a:cubicBezTo>
                  <a:pt x="1155525" y="8884077"/>
                  <a:pt x="1155555" y="8884077"/>
                  <a:pt x="1155767" y="8884107"/>
                </a:cubicBezTo>
                <a:cubicBezTo>
                  <a:pt x="1155888" y="8884167"/>
                  <a:pt x="1155888" y="8884167"/>
                  <a:pt x="1155979" y="8884198"/>
                </a:cubicBezTo>
                <a:cubicBezTo>
                  <a:pt x="1155979" y="8884198"/>
                  <a:pt x="1155979" y="8884198"/>
                  <a:pt x="1155979" y="8884198"/>
                </a:cubicBezTo>
                <a:cubicBezTo>
                  <a:pt x="1156433" y="8884773"/>
                  <a:pt x="1156827" y="8885379"/>
                  <a:pt x="1157190" y="8886015"/>
                </a:cubicBezTo>
                <a:cubicBezTo>
                  <a:pt x="1160431" y="8891376"/>
                  <a:pt x="1168849" y="8891618"/>
                  <a:pt x="1173392" y="8888105"/>
                </a:cubicBezTo>
                <a:cubicBezTo>
                  <a:pt x="1178782" y="8883925"/>
                  <a:pt x="1178752" y="8877261"/>
                  <a:pt x="1175481" y="8871900"/>
                </a:cubicBezTo>
                <a:cubicBezTo>
                  <a:pt x="1171757" y="8865751"/>
                  <a:pt x="1165397" y="8862329"/>
                  <a:pt x="1158432" y="8861117"/>
                </a:cubicBezTo>
                <a:close/>
                <a:moveTo>
                  <a:pt x="1563985" y="9346453"/>
                </a:moveTo>
                <a:cubicBezTo>
                  <a:pt x="1570072" y="9348027"/>
                  <a:pt x="1577370" y="9344938"/>
                  <a:pt x="1579035" y="9338456"/>
                </a:cubicBezTo>
                <a:cubicBezTo>
                  <a:pt x="1580610" y="9332338"/>
                  <a:pt x="1577582" y="9325098"/>
                  <a:pt x="1571041" y="9323402"/>
                </a:cubicBezTo>
                <a:lnTo>
                  <a:pt x="1565862" y="9322039"/>
                </a:lnTo>
                <a:cubicBezTo>
                  <a:pt x="1559775" y="9320464"/>
                  <a:pt x="1552477" y="9323553"/>
                  <a:pt x="1550812" y="9330035"/>
                </a:cubicBezTo>
                <a:cubicBezTo>
                  <a:pt x="1549752" y="9334124"/>
                  <a:pt x="1550933" y="9338637"/>
                  <a:pt x="1553688" y="9341727"/>
                </a:cubicBezTo>
                <a:cubicBezTo>
                  <a:pt x="1554112" y="9342212"/>
                  <a:pt x="1554627" y="9342606"/>
                  <a:pt x="1555112" y="9342999"/>
                </a:cubicBezTo>
                <a:cubicBezTo>
                  <a:pt x="1555263" y="9343120"/>
                  <a:pt x="1555415" y="9343303"/>
                  <a:pt x="1555566" y="9343393"/>
                </a:cubicBezTo>
                <a:cubicBezTo>
                  <a:pt x="1556535" y="9344060"/>
                  <a:pt x="1557534" y="9344757"/>
                  <a:pt x="1558776" y="9345059"/>
                </a:cubicBezTo>
                <a:lnTo>
                  <a:pt x="1563985" y="9346453"/>
                </a:lnTo>
                <a:close/>
                <a:moveTo>
                  <a:pt x="1777754" y="9415180"/>
                </a:moveTo>
                <a:cubicBezTo>
                  <a:pt x="1774453" y="9409546"/>
                  <a:pt x="1768215" y="9406245"/>
                  <a:pt x="1761825" y="9409092"/>
                </a:cubicBezTo>
                <a:cubicBezTo>
                  <a:pt x="1760341" y="9409759"/>
                  <a:pt x="1758978" y="9410879"/>
                  <a:pt x="1757828" y="9412181"/>
                </a:cubicBezTo>
                <a:cubicBezTo>
                  <a:pt x="1756586" y="9411031"/>
                  <a:pt x="1755072" y="9410122"/>
                  <a:pt x="1753285" y="9409667"/>
                </a:cubicBezTo>
                <a:lnTo>
                  <a:pt x="1748107" y="9408305"/>
                </a:lnTo>
                <a:cubicBezTo>
                  <a:pt x="1742020" y="9406730"/>
                  <a:pt x="1734721" y="9410001"/>
                  <a:pt x="1733116" y="9416452"/>
                </a:cubicBezTo>
                <a:cubicBezTo>
                  <a:pt x="1731572" y="9422632"/>
                  <a:pt x="1734721" y="9429720"/>
                  <a:pt x="1741263" y="9431446"/>
                </a:cubicBezTo>
                <a:lnTo>
                  <a:pt x="1746441" y="9432778"/>
                </a:lnTo>
                <a:cubicBezTo>
                  <a:pt x="1750650" y="9433900"/>
                  <a:pt x="1755375" y="9432628"/>
                  <a:pt x="1758464" y="9429628"/>
                </a:cubicBezTo>
                <a:lnTo>
                  <a:pt x="1759584" y="9431567"/>
                </a:lnTo>
                <a:cubicBezTo>
                  <a:pt x="1762885" y="9437171"/>
                  <a:pt x="1769123" y="9440503"/>
                  <a:pt x="1775513" y="9437625"/>
                </a:cubicBezTo>
                <a:cubicBezTo>
                  <a:pt x="1780964" y="9435172"/>
                  <a:pt x="1784901" y="9427326"/>
                  <a:pt x="1781570" y="9421692"/>
                </a:cubicBezTo>
                <a:lnTo>
                  <a:pt x="1777754" y="9415180"/>
                </a:lnTo>
                <a:close/>
                <a:moveTo>
                  <a:pt x="1611651" y="9388767"/>
                </a:moveTo>
                <a:cubicBezTo>
                  <a:pt x="1615133" y="9393523"/>
                  <a:pt x="1621159" y="9395855"/>
                  <a:pt x="1626853" y="9393099"/>
                </a:cubicBezTo>
                <a:cubicBezTo>
                  <a:pt x="1632364" y="9390434"/>
                  <a:pt x="1635756" y="9382619"/>
                  <a:pt x="1632455" y="9376985"/>
                </a:cubicBezTo>
                <a:lnTo>
                  <a:pt x="1628609" y="9370442"/>
                </a:lnTo>
                <a:cubicBezTo>
                  <a:pt x="1625308" y="9364808"/>
                  <a:pt x="1618706" y="9361840"/>
                  <a:pt x="1612499" y="9364839"/>
                </a:cubicBezTo>
                <a:cubicBezTo>
                  <a:pt x="1611499" y="9365323"/>
                  <a:pt x="1610621" y="9366020"/>
                  <a:pt x="1609773" y="9366808"/>
                </a:cubicBezTo>
                <a:cubicBezTo>
                  <a:pt x="1609409" y="9366686"/>
                  <a:pt x="1609046" y="9366504"/>
                  <a:pt x="1608652" y="9366383"/>
                </a:cubicBezTo>
                <a:lnTo>
                  <a:pt x="1603474" y="9365050"/>
                </a:lnTo>
                <a:cubicBezTo>
                  <a:pt x="1597660" y="9363536"/>
                  <a:pt x="1591028" y="9367595"/>
                  <a:pt x="1589453" y="9373380"/>
                </a:cubicBezTo>
                <a:cubicBezTo>
                  <a:pt x="1589453" y="9373380"/>
                  <a:pt x="1589453" y="9373380"/>
                  <a:pt x="1589453" y="9373380"/>
                </a:cubicBezTo>
                <a:cubicBezTo>
                  <a:pt x="1589574" y="9373471"/>
                  <a:pt x="1589695" y="9373562"/>
                  <a:pt x="1589816" y="9373653"/>
                </a:cubicBezTo>
                <a:cubicBezTo>
                  <a:pt x="1595328" y="9378317"/>
                  <a:pt x="1600991" y="9382740"/>
                  <a:pt x="1606563" y="9387344"/>
                </a:cubicBezTo>
                <a:cubicBezTo>
                  <a:pt x="1607350" y="9387979"/>
                  <a:pt x="1608138" y="9388616"/>
                  <a:pt x="1608925" y="9389252"/>
                </a:cubicBezTo>
                <a:cubicBezTo>
                  <a:pt x="1609046" y="9389343"/>
                  <a:pt x="1609167" y="9389434"/>
                  <a:pt x="1609288" y="9389555"/>
                </a:cubicBezTo>
                <a:lnTo>
                  <a:pt x="1609288" y="9389555"/>
                </a:lnTo>
                <a:cubicBezTo>
                  <a:pt x="1609288" y="9389555"/>
                  <a:pt x="1609288" y="9389555"/>
                  <a:pt x="1609319" y="9389555"/>
                </a:cubicBezTo>
                <a:cubicBezTo>
                  <a:pt x="1610076" y="9389343"/>
                  <a:pt x="1610893" y="9389191"/>
                  <a:pt x="1611651" y="9388767"/>
                </a:cubicBezTo>
                <a:close/>
                <a:moveTo>
                  <a:pt x="1940769" y="9364293"/>
                </a:moveTo>
                <a:cubicBezTo>
                  <a:pt x="1933834" y="9363385"/>
                  <a:pt x="1928504" y="9367534"/>
                  <a:pt x="1926808" y="9374077"/>
                </a:cubicBezTo>
                <a:lnTo>
                  <a:pt x="1925718" y="9378257"/>
                </a:lnTo>
                <a:cubicBezTo>
                  <a:pt x="1922356" y="9378590"/>
                  <a:pt x="1919025" y="9380256"/>
                  <a:pt x="1916693" y="9383042"/>
                </a:cubicBezTo>
                <a:cubicBezTo>
                  <a:pt x="1915119" y="9381013"/>
                  <a:pt x="1913120" y="9379348"/>
                  <a:pt x="1910516" y="9378651"/>
                </a:cubicBezTo>
                <a:lnTo>
                  <a:pt x="1900159" y="9375955"/>
                </a:lnTo>
                <a:cubicBezTo>
                  <a:pt x="1893860" y="9374319"/>
                  <a:pt x="1887076" y="9378166"/>
                  <a:pt x="1885380" y="9384466"/>
                </a:cubicBezTo>
                <a:cubicBezTo>
                  <a:pt x="1883685" y="9390736"/>
                  <a:pt x="1887591" y="9397612"/>
                  <a:pt x="1893890" y="9399248"/>
                </a:cubicBezTo>
                <a:lnTo>
                  <a:pt x="1904277" y="9401944"/>
                </a:lnTo>
                <a:cubicBezTo>
                  <a:pt x="1908668" y="9403095"/>
                  <a:pt x="1913180" y="9401459"/>
                  <a:pt x="1916148" y="9398308"/>
                </a:cubicBezTo>
                <a:cubicBezTo>
                  <a:pt x="1922175" y="9407033"/>
                  <a:pt x="1934318" y="9402035"/>
                  <a:pt x="1936832" y="9393129"/>
                </a:cubicBezTo>
                <a:cubicBezTo>
                  <a:pt x="1942949" y="9393220"/>
                  <a:pt x="1947643" y="9389434"/>
                  <a:pt x="1949218" y="9383407"/>
                </a:cubicBezTo>
                <a:lnTo>
                  <a:pt x="1950550" y="9378226"/>
                </a:lnTo>
                <a:cubicBezTo>
                  <a:pt x="1952125" y="9372169"/>
                  <a:pt x="1946856" y="9365081"/>
                  <a:pt x="1940769" y="9364293"/>
                </a:cubicBezTo>
                <a:close/>
                <a:moveTo>
                  <a:pt x="1530431" y="9259460"/>
                </a:moveTo>
                <a:cubicBezTo>
                  <a:pt x="1526524" y="9274484"/>
                  <a:pt x="1550145" y="9279300"/>
                  <a:pt x="1554052" y="9264306"/>
                </a:cubicBezTo>
                <a:cubicBezTo>
                  <a:pt x="1557989" y="9249282"/>
                  <a:pt x="1534338" y="9244496"/>
                  <a:pt x="1530431" y="9259460"/>
                </a:cubicBezTo>
                <a:close/>
                <a:moveTo>
                  <a:pt x="1613558" y="9280360"/>
                </a:moveTo>
                <a:cubicBezTo>
                  <a:pt x="1609652" y="9295413"/>
                  <a:pt x="1632909" y="9301714"/>
                  <a:pt x="1636816" y="9286690"/>
                </a:cubicBezTo>
                <a:cubicBezTo>
                  <a:pt x="1640753" y="9271666"/>
                  <a:pt x="1617465" y="9265336"/>
                  <a:pt x="1613558" y="9280360"/>
                </a:cubicBezTo>
                <a:close/>
                <a:moveTo>
                  <a:pt x="1849616" y="9500264"/>
                </a:moveTo>
                <a:cubicBezTo>
                  <a:pt x="1846678" y="9495267"/>
                  <a:pt x="1841319" y="9492450"/>
                  <a:pt x="1835716" y="9493873"/>
                </a:cubicBezTo>
                <a:cubicBezTo>
                  <a:pt x="1831143" y="9494116"/>
                  <a:pt x="1826813" y="9496751"/>
                  <a:pt x="1825329" y="9502506"/>
                </a:cubicBezTo>
                <a:cubicBezTo>
                  <a:pt x="1825208" y="9502930"/>
                  <a:pt x="1825480" y="9503203"/>
                  <a:pt x="1825420" y="9503597"/>
                </a:cubicBezTo>
                <a:cubicBezTo>
                  <a:pt x="1823633" y="9507020"/>
                  <a:pt x="1823118" y="9511169"/>
                  <a:pt x="1825299" y="9515380"/>
                </a:cubicBezTo>
                <a:cubicBezTo>
                  <a:pt x="1827661" y="9519923"/>
                  <a:pt x="1831386" y="9521316"/>
                  <a:pt x="1835110" y="9520953"/>
                </a:cubicBezTo>
                <a:cubicBezTo>
                  <a:pt x="1838532" y="9523769"/>
                  <a:pt x="1843014" y="9524891"/>
                  <a:pt x="1847557" y="9522831"/>
                </a:cubicBezTo>
                <a:cubicBezTo>
                  <a:pt x="1853038" y="9520317"/>
                  <a:pt x="1856793" y="9512472"/>
                  <a:pt x="1853492" y="9506838"/>
                </a:cubicBezTo>
                <a:lnTo>
                  <a:pt x="1849616" y="9500264"/>
                </a:lnTo>
                <a:close/>
                <a:moveTo>
                  <a:pt x="1630275" y="9220325"/>
                </a:moveTo>
                <a:cubicBezTo>
                  <a:pt x="1629730" y="9220537"/>
                  <a:pt x="1629215" y="9220658"/>
                  <a:pt x="1628670" y="9220931"/>
                </a:cubicBezTo>
                <a:cubicBezTo>
                  <a:pt x="1623249" y="9223687"/>
                  <a:pt x="1621250" y="9229049"/>
                  <a:pt x="1620160" y="9234622"/>
                </a:cubicBezTo>
                <a:cubicBezTo>
                  <a:pt x="1618919" y="9240832"/>
                  <a:pt x="1625308" y="9247374"/>
                  <a:pt x="1631274" y="9247556"/>
                </a:cubicBezTo>
                <a:cubicBezTo>
                  <a:pt x="1635453" y="9247677"/>
                  <a:pt x="1638572" y="9246011"/>
                  <a:pt x="1640813" y="9243376"/>
                </a:cubicBezTo>
                <a:cubicBezTo>
                  <a:pt x="1644962" y="9242649"/>
                  <a:pt x="1648748" y="9239983"/>
                  <a:pt x="1650050" y="9235743"/>
                </a:cubicBezTo>
                <a:cubicBezTo>
                  <a:pt x="1650474" y="9234349"/>
                  <a:pt x="1650655" y="9232866"/>
                  <a:pt x="1650595" y="9231412"/>
                </a:cubicBezTo>
                <a:cubicBezTo>
                  <a:pt x="1651170" y="9230411"/>
                  <a:pt x="1651685" y="9229351"/>
                  <a:pt x="1651988" y="9228110"/>
                </a:cubicBezTo>
                <a:cubicBezTo>
                  <a:pt x="1655440" y="9214934"/>
                  <a:pt x="1637301" y="9210905"/>
                  <a:pt x="1630275" y="9220325"/>
                </a:cubicBezTo>
                <a:close/>
                <a:moveTo>
                  <a:pt x="1522527" y="9300321"/>
                </a:moveTo>
                <a:cubicBezTo>
                  <a:pt x="1523859" y="9293596"/>
                  <a:pt x="1519377" y="9287781"/>
                  <a:pt x="1513048" y="9286145"/>
                </a:cubicBezTo>
                <a:lnTo>
                  <a:pt x="1502692" y="9283449"/>
                </a:lnTo>
                <a:cubicBezTo>
                  <a:pt x="1499027" y="9282481"/>
                  <a:pt x="1495423" y="9283904"/>
                  <a:pt x="1492638" y="9286327"/>
                </a:cubicBezTo>
                <a:lnTo>
                  <a:pt x="1492638" y="9286327"/>
                </a:lnTo>
                <a:cubicBezTo>
                  <a:pt x="1494939" y="9288507"/>
                  <a:pt x="1497271" y="9290658"/>
                  <a:pt x="1499572" y="9292870"/>
                </a:cubicBezTo>
                <a:cubicBezTo>
                  <a:pt x="1505084" y="9298110"/>
                  <a:pt x="1510565" y="9303350"/>
                  <a:pt x="1516137" y="9308499"/>
                </a:cubicBezTo>
                <a:cubicBezTo>
                  <a:pt x="1516137" y="9308499"/>
                  <a:pt x="1516137" y="9308499"/>
                  <a:pt x="1516137" y="9308499"/>
                </a:cubicBezTo>
                <a:cubicBezTo>
                  <a:pt x="1519287" y="9306772"/>
                  <a:pt x="1521830" y="9303804"/>
                  <a:pt x="1522527" y="9300321"/>
                </a:cubicBezTo>
                <a:close/>
                <a:moveTo>
                  <a:pt x="1770940" y="9388071"/>
                </a:moveTo>
                <a:cubicBezTo>
                  <a:pt x="1774847" y="9373078"/>
                  <a:pt x="1751589" y="9366747"/>
                  <a:pt x="1747683" y="9381770"/>
                </a:cubicBezTo>
                <a:cubicBezTo>
                  <a:pt x="1743776" y="9396794"/>
                  <a:pt x="1767034" y="9403124"/>
                  <a:pt x="1770940" y="9388071"/>
                </a:cubicBezTo>
                <a:close/>
                <a:moveTo>
                  <a:pt x="1836746" y="9295020"/>
                </a:moveTo>
                <a:cubicBezTo>
                  <a:pt x="1835655" y="9301744"/>
                  <a:pt x="1839562" y="9307560"/>
                  <a:pt x="1846103" y="9309286"/>
                </a:cubicBezTo>
                <a:lnTo>
                  <a:pt x="1851282" y="9310619"/>
                </a:lnTo>
                <a:cubicBezTo>
                  <a:pt x="1857399" y="9312225"/>
                  <a:pt x="1864546" y="9307469"/>
                  <a:pt x="1865515" y="9301260"/>
                </a:cubicBezTo>
                <a:cubicBezTo>
                  <a:pt x="1866605" y="9294535"/>
                  <a:pt x="1862698" y="9288720"/>
                  <a:pt x="1856157" y="9286993"/>
                </a:cubicBezTo>
                <a:lnTo>
                  <a:pt x="1850979" y="9285660"/>
                </a:lnTo>
                <a:cubicBezTo>
                  <a:pt x="1844892" y="9284055"/>
                  <a:pt x="1837745" y="9288811"/>
                  <a:pt x="1836746" y="9295020"/>
                </a:cubicBezTo>
                <a:close/>
                <a:moveTo>
                  <a:pt x="1798225" y="9343878"/>
                </a:moveTo>
                <a:lnTo>
                  <a:pt x="1787869" y="9341182"/>
                </a:lnTo>
                <a:cubicBezTo>
                  <a:pt x="1781782" y="9339576"/>
                  <a:pt x="1774483" y="9342696"/>
                  <a:pt x="1772818" y="9349179"/>
                </a:cubicBezTo>
                <a:cubicBezTo>
                  <a:pt x="1771243" y="9355297"/>
                  <a:pt x="1774302" y="9362536"/>
                  <a:pt x="1780813" y="9364232"/>
                </a:cubicBezTo>
                <a:lnTo>
                  <a:pt x="1791169" y="9366929"/>
                </a:lnTo>
                <a:cubicBezTo>
                  <a:pt x="1797256" y="9368533"/>
                  <a:pt x="1804555" y="9365414"/>
                  <a:pt x="1806220" y="9358901"/>
                </a:cubicBezTo>
                <a:cubicBezTo>
                  <a:pt x="1807795" y="9352813"/>
                  <a:pt x="1804736" y="9345574"/>
                  <a:pt x="1798225" y="9343878"/>
                </a:cubicBezTo>
                <a:close/>
                <a:moveTo>
                  <a:pt x="1672156" y="9429871"/>
                </a:moveTo>
                <a:cubicBezTo>
                  <a:pt x="1671944" y="9429568"/>
                  <a:pt x="1671914" y="9429538"/>
                  <a:pt x="1671793" y="9429386"/>
                </a:cubicBezTo>
                <a:cubicBezTo>
                  <a:pt x="1671763" y="9429265"/>
                  <a:pt x="1671732" y="9429265"/>
                  <a:pt x="1671702" y="9429174"/>
                </a:cubicBezTo>
                <a:lnTo>
                  <a:pt x="1671702" y="9429174"/>
                </a:lnTo>
                <a:cubicBezTo>
                  <a:pt x="1671793" y="9428417"/>
                  <a:pt x="1671914" y="9427660"/>
                  <a:pt x="1672126" y="9426933"/>
                </a:cubicBezTo>
                <a:cubicBezTo>
                  <a:pt x="1673580" y="9420603"/>
                  <a:pt x="1667432" y="9414271"/>
                  <a:pt x="1661497" y="9413605"/>
                </a:cubicBezTo>
                <a:cubicBezTo>
                  <a:pt x="1655440" y="9412939"/>
                  <a:pt x="1651170" y="9416665"/>
                  <a:pt x="1649141" y="9421723"/>
                </a:cubicBezTo>
                <a:cubicBezTo>
                  <a:pt x="1649141" y="9421723"/>
                  <a:pt x="1649141" y="9421723"/>
                  <a:pt x="1649141" y="9421753"/>
                </a:cubicBezTo>
                <a:cubicBezTo>
                  <a:pt x="1649383" y="9421935"/>
                  <a:pt x="1649595" y="9422117"/>
                  <a:pt x="1649838" y="9422299"/>
                </a:cubicBezTo>
                <a:cubicBezTo>
                  <a:pt x="1651836" y="9423843"/>
                  <a:pt x="1653835" y="9425358"/>
                  <a:pt x="1655834" y="9426902"/>
                </a:cubicBezTo>
                <a:cubicBezTo>
                  <a:pt x="1656742" y="9427599"/>
                  <a:pt x="1657651" y="9428296"/>
                  <a:pt x="1658529" y="9428963"/>
                </a:cubicBezTo>
                <a:cubicBezTo>
                  <a:pt x="1663344" y="9432688"/>
                  <a:pt x="1668159" y="9436414"/>
                  <a:pt x="1673004" y="9440078"/>
                </a:cubicBezTo>
                <a:cubicBezTo>
                  <a:pt x="1673307" y="9440291"/>
                  <a:pt x="1673580" y="9440503"/>
                  <a:pt x="1673852" y="9440715"/>
                </a:cubicBezTo>
                <a:lnTo>
                  <a:pt x="1673852" y="9440685"/>
                </a:lnTo>
                <a:cubicBezTo>
                  <a:pt x="1674942" y="9437080"/>
                  <a:pt x="1674579" y="9433203"/>
                  <a:pt x="1672156" y="9429871"/>
                </a:cubicBezTo>
                <a:close/>
                <a:moveTo>
                  <a:pt x="1766973" y="9457586"/>
                </a:moveTo>
                <a:cubicBezTo>
                  <a:pt x="1766701" y="9457556"/>
                  <a:pt x="1766458" y="9457647"/>
                  <a:pt x="1766216" y="9457616"/>
                </a:cubicBezTo>
                <a:cubicBezTo>
                  <a:pt x="1766065" y="9455738"/>
                  <a:pt x="1765641" y="9453861"/>
                  <a:pt x="1764732" y="9452074"/>
                </a:cubicBezTo>
                <a:lnTo>
                  <a:pt x="1762219" y="9447227"/>
                </a:lnTo>
                <a:cubicBezTo>
                  <a:pt x="1759160" y="9441351"/>
                  <a:pt x="1750650" y="9439988"/>
                  <a:pt x="1745321" y="9443289"/>
                </a:cubicBezTo>
                <a:cubicBezTo>
                  <a:pt x="1739325" y="9447015"/>
                  <a:pt x="1738325" y="9454285"/>
                  <a:pt x="1741384" y="9460191"/>
                </a:cubicBezTo>
                <a:lnTo>
                  <a:pt x="1743897" y="9465037"/>
                </a:lnTo>
                <a:cubicBezTo>
                  <a:pt x="1745563" y="9468218"/>
                  <a:pt x="1748834" y="9469974"/>
                  <a:pt x="1752316" y="9470490"/>
                </a:cubicBezTo>
                <a:lnTo>
                  <a:pt x="1751741" y="9472671"/>
                </a:lnTo>
                <a:cubicBezTo>
                  <a:pt x="1750105" y="9478971"/>
                  <a:pt x="1755587" y="9485544"/>
                  <a:pt x="1761613" y="9486573"/>
                </a:cubicBezTo>
                <a:cubicBezTo>
                  <a:pt x="1768487" y="9487755"/>
                  <a:pt x="1773878" y="9483029"/>
                  <a:pt x="1775513" y="9476699"/>
                </a:cubicBezTo>
                <a:lnTo>
                  <a:pt x="1776876" y="9471520"/>
                </a:lnTo>
                <a:cubicBezTo>
                  <a:pt x="1778511" y="9465189"/>
                  <a:pt x="1772999" y="9458616"/>
                  <a:pt x="1766973" y="9457586"/>
                </a:cubicBezTo>
                <a:close/>
                <a:moveTo>
                  <a:pt x="1840713" y="9439109"/>
                </a:moveTo>
                <a:lnTo>
                  <a:pt x="1842075" y="9433930"/>
                </a:lnTo>
                <a:cubicBezTo>
                  <a:pt x="1843711" y="9427630"/>
                  <a:pt x="1839350" y="9420905"/>
                  <a:pt x="1833142" y="9419421"/>
                </a:cubicBezTo>
                <a:cubicBezTo>
                  <a:pt x="1826661" y="9417876"/>
                  <a:pt x="1820272" y="9422056"/>
                  <a:pt x="1818636" y="9428356"/>
                </a:cubicBezTo>
                <a:lnTo>
                  <a:pt x="1817304" y="9433536"/>
                </a:lnTo>
                <a:cubicBezTo>
                  <a:pt x="1815669" y="9439836"/>
                  <a:pt x="1820029" y="9446561"/>
                  <a:pt x="1826237" y="9448044"/>
                </a:cubicBezTo>
                <a:cubicBezTo>
                  <a:pt x="1832657" y="9449590"/>
                  <a:pt x="1839047" y="9445440"/>
                  <a:pt x="1840713" y="9439109"/>
                </a:cubicBezTo>
                <a:close/>
                <a:moveTo>
                  <a:pt x="1682089" y="9107526"/>
                </a:moveTo>
                <a:cubicBezTo>
                  <a:pt x="1686541" y="9111978"/>
                  <a:pt x="1694384" y="9113008"/>
                  <a:pt x="1699109" y="9108252"/>
                </a:cubicBezTo>
                <a:cubicBezTo>
                  <a:pt x="1703560" y="9103769"/>
                  <a:pt x="1704620" y="9095985"/>
                  <a:pt x="1699835" y="9091229"/>
                </a:cubicBezTo>
                <a:lnTo>
                  <a:pt x="1696050" y="9087443"/>
                </a:lnTo>
                <a:cubicBezTo>
                  <a:pt x="1691598" y="9082990"/>
                  <a:pt x="1683755" y="9081960"/>
                  <a:pt x="1679031" y="9086716"/>
                </a:cubicBezTo>
                <a:cubicBezTo>
                  <a:pt x="1674579" y="9091169"/>
                  <a:pt x="1673519" y="9098984"/>
                  <a:pt x="1678304" y="9103740"/>
                </a:cubicBezTo>
                <a:lnTo>
                  <a:pt x="1682089" y="9107526"/>
                </a:lnTo>
                <a:close/>
                <a:moveTo>
                  <a:pt x="1664162" y="9196062"/>
                </a:moveTo>
                <a:cubicBezTo>
                  <a:pt x="1668765" y="9191459"/>
                  <a:pt x="1670673" y="9184765"/>
                  <a:pt x="1666342" y="9179131"/>
                </a:cubicBezTo>
                <a:cubicBezTo>
                  <a:pt x="1662769" y="9174466"/>
                  <a:pt x="1654047" y="9172315"/>
                  <a:pt x="1649414" y="9176950"/>
                </a:cubicBezTo>
                <a:lnTo>
                  <a:pt x="1645628" y="9180736"/>
                </a:lnTo>
                <a:cubicBezTo>
                  <a:pt x="1641025" y="9185341"/>
                  <a:pt x="1639117" y="9192034"/>
                  <a:pt x="1643448" y="9197668"/>
                </a:cubicBezTo>
                <a:cubicBezTo>
                  <a:pt x="1647021" y="9202303"/>
                  <a:pt x="1655743" y="9204484"/>
                  <a:pt x="1660346" y="9199849"/>
                </a:cubicBezTo>
                <a:lnTo>
                  <a:pt x="1664162" y="9196062"/>
                </a:lnTo>
                <a:close/>
                <a:moveTo>
                  <a:pt x="1606260" y="9088261"/>
                </a:moveTo>
                <a:cubicBezTo>
                  <a:pt x="1609773" y="9088806"/>
                  <a:pt x="1613377" y="9088080"/>
                  <a:pt x="1616042" y="9085202"/>
                </a:cubicBezTo>
                <a:cubicBezTo>
                  <a:pt x="1619070" y="9081960"/>
                  <a:pt x="1620402" y="9076902"/>
                  <a:pt x="1619070" y="9072632"/>
                </a:cubicBezTo>
                <a:cubicBezTo>
                  <a:pt x="1620311" y="9068452"/>
                  <a:pt x="1619403" y="9063544"/>
                  <a:pt x="1616254" y="9060576"/>
                </a:cubicBezTo>
                <a:cubicBezTo>
                  <a:pt x="1614770" y="9059183"/>
                  <a:pt x="1613074" y="9058334"/>
                  <a:pt x="1611317" y="9057790"/>
                </a:cubicBezTo>
                <a:cubicBezTo>
                  <a:pt x="1609864" y="9053337"/>
                  <a:pt x="1606260" y="9049884"/>
                  <a:pt x="1601112" y="9049430"/>
                </a:cubicBezTo>
                <a:cubicBezTo>
                  <a:pt x="1595055" y="9048884"/>
                  <a:pt x="1588060" y="9053821"/>
                  <a:pt x="1588030" y="9060364"/>
                </a:cubicBezTo>
                <a:lnTo>
                  <a:pt x="1588030" y="9067937"/>
                </a:lnTo>
                <a:cubicBezTo>
                  <a:pt x="1588030" y="9068512"/>
                  <a:pt x="1588393" y="9068997"/>
                  <a:pt x="1588453" y="9069572"/>
                </a:cubicBezTo>
                <a:cubicBezTo>
                  <a:pt x="1585274" y="9073782"/>
                  <a:pt x="1584456" y="9079598"/>
                  <a:pt x="1589271" y="9084444"/>
                </a:cubicBezTo>
                <a:lnTo>
                  <a:pt x="1591633" y="9086807"/>
                </a:lnTo>
                <a:cubicBezTo>
                  <a:pt x="1596267" y="9091442"/>
                  <a:pt x="1601960" y="9090987"/>
                  <a:pt x="1606260" y="9088261"/>
                </a:cubicBezTo>
                <a:close/>
                <a:moveTo>
                  <a:pt x="1615012" y="9155687"/>
                </a:moveTo>
                <a:lnTo>
                  <a:pt x="1622583" y="9163259"/>
                </a:lnTo>
                <a:cubicBezTo>
                  <a:pt x="1627186" y="9167863"/>
                  <a:pt x="1635453" y="9166924"/>
                  <a:pt x="1639602" y="9162259"/>
                </a:cubicBezTo>
                <a:cubicBezTo>
                  <a:pt x="1644144" y="9157170"/>
                  <a:pt x="1643206" y="9149871"/>
                  <a:pt x="1638603" y="9145237"/>
                </a:cubicBezTo>
                <a:lnTo>
                  <a:pt x="1631032" y="9137664"/>
                </a:lnTo>
                <a:cubicBezTo>
                  <a:pt x="1629942" y="9136573"/>
                  <a:pt x="1628609" y="9135816"/>
                  <a:pt x="1627186" y="9135332"/>
                </a:cubicBezTo>
                <a:cubicBezTo>
                  <a:pt x="1629033" y="9136755"/>
                  <a:pt x="1631183" y="9137845"/>
                  <a:pt x="1633697" y="9137937"/>
                </a:cubicBezTo>
                <a:cubicBezTo>
                  <a:pt x="1640056" y="9138179"/>
                  <a:pt x="1646173" y="9132848"/>
                  <a:pt x="1646173" y="9126305"/>
                </a:cubicBezTo>
                <a:lnTo>
                  <a:pt x="1646173" y="9118733"/>
                </a:lnTo>
                <a:cubicBezTo>
                  <a:pt x="1646173" y="9112221"/>
                  <a:pt x="1641207" y="9106495"/>
                  <a:pt x="1634545" y="9106253"/>
                </a:cubicBezTo>
                <a:cubicBezTo>
                  <a:pt x="1628185" y="9106041"/>
                  <a:pt x="1622068" y="9111342"/>
                  <a:pt x="1622068" y="9117884"/>
                </a:cubicBezTo>
                <a:lnTo>
                  <a:pt x="1622068" y="9122852"/>
                </a:lnTo>
                <a:cubicBezTo>
                  <a:pt x="1619948" y="9114947"/>
                  <a:pt x="1611196" y="9109161"/>
                  <a:pt x="1603989" y="9116340"/>
                </a:cubicBezTo>
                <a:cubicBezTo>
                  <a:pt x="1597751" y="9122579"/>
                  <a:pt x="1599961" y="9131546"/>
                  <a:pt x="1605079" y="9135968"/>
                </a:cubicBezTo>
                <a:cubicBezTo>
                  <a:pt x="1602263" y="9135453"/>
                  <a:pt x="1599204" y="9136270"/>
                  <a:pt x="1596388" y="9139088"/>
                </a:cubicBezTo>
                <a:cubicBezTo>
                  <a:pt x="1585516" y="9149932"/>
                  <a:pt x="1600264" y="9169044"/>
                  <a:pt x="1611227" y="9158109"/>
                </a:cubicBezTo>
                <a:cubicBezTo>
                  <a:pt x="1612499" y="9156838"/>
                  <a:pt x="1613195" y="9155414"/>
                  <a:pt x="1613801" y="9153990"/>
                </a:cubicBezTo>
                <a:cubicBezTo>
                  <a:pt x="1614225" y="9154535"/>
                  <a:pt x="1614497" y="9155172"/>
                  <a:pt x="1615012" y="9155687"/>
                </a:cubicBezTo>
                <a:close/>
                <a:moveTo>
                  <a:pt x="1689660" y="9144236"/>
                </a:moveTo>
                <a:cubicBezTo>
                  <a:pt x="1685299" y="9149356"/>
                  <a:pt x="1685481" y="9156474"/>
                  <a:pt x="1690266" y="9161260"/>
                </a:cubicBezTo>
                <a:lnTo>
                  <a:pt x="1694051" y="9165046"/>
                </a:lnTo>
                <a:cubicBezTo>
                  <a:pt x="1696050" y="9167045"/>
                  <a:pt x="1698866" y="9168075"/>
                  <a:pt x="1701713" y="9168196"/>
                </a:cubicBezTo>
                <a:cubicBezTo>
                  <a:pt x="1702318" y="9174073"/>
                  <a:pt x="1706346" y="9179131"/>
                  <a:pt x="1712645" y="9179615"/>
                </a:cubicBezTo>
                <a:cubicBezTo>
                  <a:pt x="1718732" y="9180100"/>
                  <a:pt x="1725606" y="9175102"/>
                  <a:pt x="1725637" y="9168560"/>
                </a:cubicBezTo>
                <a:lnTo>
                  <a:pt x="1725637" y="9160987"/>
                </a:lnTo>
                <a:cubicBezTo>
                  <a:pt x="1725637" y="9154475"/>
                  <a:pt x="1721427" y="9148568"/>
                  <a:pt x="1714583" y="9147993"/>
                </a:cubicBezTo>
                <a:cubicBezTo>
                  <a:pt x="1713463" y="9147902"/>
                  <a:pt x="1712342" y="9148053"/>
                  <a:pt x="1711222" y="9148326"/>
                </a:cubicBezTo>
                <a:cubicBezTo>
                  <a:pt x="1710980" y="9148023"/>
                  <a:pt x="1710737" y="9147690"/>
                  <a:pt x="1710465" y="9147417"/>
                </a:cubicBezTo>
                <a:lnTo>
                  <a:pt x="1706679" y="9143631"/>
                </a:lnTo>
                <a:cubicBezTo>
                  <a:pt x="1702258" y="9139148"/>
                  <a:pt x="1693779" y="9139390"/>
                  <a:pt x="1689660" y="9144236"/>
                </a:cubicBezTo>
                <a:close/>
                <a:moveTo>
                  <a:pt x="1801133" y="9192731"/>
                </a:moveTo>
                <a:cubicBezTo>
                  <a:pt x="1796681" y="9188278"/>
                  <a:pt x="1788020" y="9188945"/>
                  <a:pt x="1784114" y="9193791"/>
                </a:cubicBezTo>
                <a:cubicBezTo>
                  <a:pt x="1779813" y="9199153"/>
                  <a:pt x="1780389" y="9206028"/>
                  <a:pt x="1785173" y="9210814"/>
                </a:cubicBezTo>
                <a:lnTo>
                  <a:pt x="1788959" y="9214600"/>
                </a:lnTo>
                <a:cubicBezTo>
                  <a:pt x="1793410" y="9219053"/>
                  <a:pt x="1802071" y="9218386"/>
                  <a:pt x="1805978" y="9213541"/>
                </a:cubicBezTo>
                <a:cubicBezTo>
                  <a:pt x="1810308" y="9208179"/>
                  <a:pt x="1809703" y="9201303"/>
                  <a:pt x="1804918" y="9196517"/>
                </a:cubicBezTo>
                <a:lnTo>
                  <a:pt x="1801133" y="9192731"/>
                </a:lnTo>
                <a:close/>
                <a:moveTo>
                  <a:pt x="1576189" y="9163440"/>
                </a:moveTo>
                <a:cubicBezTo>
                  <a:pt x="1574221" y="9161471"/>
                  <a:pt x="1571737" y="9160321"/>
                  <a:pt x="1569194" y="9159806"/>
                </a:cubicBezTo>
                <a:cubicBezTo>
                  <a:pt x="1571162" y="9145145"/>
                  <a:pt x="1547753" y="9144297"/>
                  <a:pt x="1545118" y="9159170"/>
                </a:cubicBezTo>
                <a:cubicBezTo>
                  <a:pt x="1544785" y="9160957"/>
                  <a:pt x="1544906" y="9162501"/>
                  <a:pt x="1545239" y="9163895"/>
                </a:cubicBezTo>
                <a:lnTo>
                  <a:pt x="1544452" y="9163108"/>
                </a:lnTo>
                <a:cubicBezTo>
                  <a:pt x="1541515" y="9160169"/>
                  <a:pt x="1537154" y="9158958"/>
                  <a:pt x="1533126" y="9159685"/>
                </a:cubicBezTo>
                <a:cubicBezTo>
                  <a:pt x="1535973" y="9150113"/>
                  <a:pt x="1524435" y="9140117"/>
                  <a:pt x="1515198" y="9146297"/>
                </a:cubicBezTo>
                <a:cubicBezTo>
                  <a:pt x="1509142" y="9143631"/>
                  <a:pt x="1500360" y="9146054"/>
                  <a:pt x="1497543" y="9153687"/>
                </a:cubicBezTo>
                <a:cubicBezTo>
                  <a:pt x="1496635" y="9148629"/>
                  <a:pt x="1494666" y="9143813"/>
                  <a:pt x="1491063" y="9139966"/>
                </a:cubicBezTo>
                <a:cubicBezTo>
                  <a:pt x="1486732" y="9135392"/>
                  <a:pt x="1478283" y="9135301"/>
                  <a:pt x="1474013" y="9139996"/>
                </a:cubicBezTo>
                <a:cubicBezTo>
                  <a:pt x="1469501" y="9144964"/>
                  <a:pt x="1469410" y="9152112"/>
                  <a:pt x="1474043" y="9157049"/>
                </a:cubicBezTo>
                <a:cubicBezTo>
                  <a:pt x="1474165" y="9157201"/>
                  <a:pt x="1474256" y="9157262"/>
                  <a:pt x="1474346" y="9157383"/>
                </a:cubicBezTo>
                <a:cubicBezTo>
                  <a:pt x="1474377" y="9157443"/>
                  <a:pt x="1474377" y="9157474"/>
                  <a:pt x="1474407" y="9157504"/>
                </a:cubicBezTo>
                <a:cubicBezTo>
                  <a:pt x="1474407" y="9157595"/>
                  <a:pt x="1474407" y="9157564"/>
                  <a:pt x="1474407" y="9157656"/>
                </a:cubicBezTo>
                <a:cubicBezTo>
                  <a:pt x="1474407" y="9158443"/>
                  <a:pt x="1474377" y="9159260"/>
                  <a:pt x="1474256" y="9160048"/>
                </a:cubicBezTo>
                <a:cubicBezTo>
                  <a:pt x="1473589" y="9166531"/>
                  <a:pt x="1480524" y="9172043"/>
                  <a:pt x="1486490" y="9171952"/>
                </a:cubicBezTo>
                <a:cubicBezTo>
                  <a:pt x="1492547" y="9171861"/>
                  <a:pt x="1496271" y="9167712"/>
                  <a:pt x="1497695" y="9162501"/>
                </a:cubicBezTo>
                <a:cubicBezTo>
                  <a:pt x="1500663" y="9168317"/>
                  <a:pt x="1509293" y="9169650"/>
                  <a:pt x="1515259" y="9165803"/>
                </a:cubicBezTo>
                <a:cubicBezTo>
                  <a:pt x="1516077" y="9166409"/>
                  <a:pt x="1516894" y="9166924"/>
                  <a:pt x="1517833" y="9167318"/>
                </a:cubicBezTo>
                <a:cubicBezTo>
                  <a:pt x="1516137" y="9167651"/>
                  <a:pt x="1514441" y="9168227"/>
                  <a:pt x="1512867" y="9169468"/>
                </a:cubicBezTo>
                <a:cubicBezTo>
                  <a:pt x="1508203" y="9173194"/>
                  <a:pt x="1506386" y="9181797"/>
                  <a:pt x="1510989" y="9186430"/>
                </a:cubicBezTo>
                <a:lnTo>
                  <a:pt x="1514774" y="9190217"/>
                </a:lnTo>
                <a:cubicBezTo>
                  <a:pt x="1515501" y="9190914"/>
                  <a:pt x="1516349" y="9191429"/>
                  <a:pt x="1517167" y="9192004"/>
                </a:cubicBezTo>
                <a:lnTo>
                  <a:pt x="1517167" y="9192913"/>
                </a:lnTo>
                <a:cubicBezTo>
                  <a:pt x="1517167" y="9199425"/>
                  <a:pt x="1521013" y="9205423"/>
                  <a:pt x="1527948" y="9206119"/>
                </a:cubicBezTo>
                <a:cubicBezTo>
                  <a:pt x="1533944" y="9206725"/>
                  <a:pt x="1541151" y="9201879"/>
                  <a:pt x="1541151" y="9195336"/>
                </a:cubicBezTo>
                <a:lnTo>
                  <a:pt x="1541151" y="9194337"/>
                </a:lnTo>
                <a:cubicBezTo>
                  <a:pt x="1546814" y="9200273"/>
                  <a:pt x="1559836" y="9199425"/>
                  <a:pt x="1562622" y="9188642"/>
                </a:cubicBezTo>
                <a:cubicBezTo>
                  <a:pt x="1563046" y="9187006"/>
                  <a:pt x="1563016" y="9185583"/>
                  <a:pt x="1562864" y="9184219"/>
                </a:cubicBezTo>
                <a:lnTo>
                  <a:pt x="1565529" y="9186885"/>
                </a:lnTo>
                <a:cubicBezTo>
                  <a:pt x="1570132" y="9191489"/>
                  <a:pt x="1577400" y="9192549"/>
                  <a:pt x="1582548" y="9188067"/>
                </a:cubicBezTo>
                <a:cubicBezTo>
                  <a:pt x="1587212" y="9184008"/>
                  <a:pt x="1588332" y="9175678"/>
                  <a:pt x="1583729" y="9171043"/>
                </a:cubicBezTo>
                <a:lnTo>
                  <a:pt x="1576189" y="9163440"/>
                </a:lnTo>
                <a:close/>
                <a:moveTo>
                  <a:pt x="1861517" y="9208149"/>
                </a:moveTo>
                <a:lnTo>
                  <a:pt x="1863849" y="9208149"/>
                </a:lnTo>
                <a:cubicBezTo>
                  <a:pt x="1860821" y="9210450"/>
                  <a:pt x="1858610" y="9214025"/>
                  <a:pt x="1858459" y="9217508"/>
                </a:cubicBezTo>
                <a:cubicBezTo>
                  <a:pt x="1858156" y="9224717"/>
                  <a:pt x="1863546" y="9228928"/>
                  <a:pt x="1869997" y="9230079"/>
                </a:cubicBezTo>
                <a:lnTo>
                  <a:pt x="1875266" y="9231018"/>
                </a:lnTo>
                <a:cubicBezTo>
                  <a:pt x="1876084" y="9231169"/>
                  <a:pt x="1876871" y="9231169"/>
                  <a:pt x="1877628" y="9231078"/>
                </a:cubicBezTo>
                <a:cubicBezTo>
                  <a:pt x="1874146" y="9232622"/>
                  <a:pt x="1871329" y="9235621"/>
                  <a:pt x="1870754" y="9239589"/>
                </a:cubicBezTo>
                <a:cubicBezTo>
                  <a:pt x="1869815" y="9245708"/>
                  <a:pt x="1873328" y="9252039"/>
                  <a:pt x="1879536" y="9253553"/>
                </a:cubicBezTo>
                <a:cubicBezTo>
                  <a:pt x="1879415" y="9254644"/>
                  <a:pt x="1879505" y="9255764"/>
                  <a:pt x="1879687" y="9256885"/>
                </a:cubicBezTo>
                <a:cubicBezTo>
                  <a:pt x="1873994" y="9255189"/>
                  <a:pt x="1867695" y="9257188"/>
                  <a:pt x="1866363" y="9264700"/>
                </a:cubicBezTo>
                <a:cubicBezTo>
                  <a:pt x="1864394" y="9275756"/>
                  <a:pt x="1876174" y="9282602"/>
                  <a:pt x="1883685" y="9279542"/>
                </a:cubicBezTo>
                <a:cubicBezTo>
                  <a:pt x="1885895" y="9285903"/>
                  <a:pt x="1889408" y="9292051"/>
                  <a:pt x="1894859" y="9293778"/>
                </a:cubicBezTo>
                <a:cubicBezTo>
                  <a:pt x="1902642" y="9296262"/>
                  <a:pt x="1913665" y="9295717"/>
                  <a:pt x="1920055" y="9290174"/>
                </a:cubicBezTo>
                <a:cubicBezTo>
                  <a:pt x="1925748" y="9297019"/>
                  <a:pt x="1939527" y="9296444"/>
                  <a:pt x="1941556" y="9284994"/>
                </a:cubicBezTo>
                <a:cubicBezTo>
                  <a:pt x="1943222" y="9275544"/>
                  <a:pt x="1934803" y="9270394"/>
                  <a:pt x="1927474" y="9271424"/>
                </a:cubicBezTo>
                <a:cubicBezTo>
                  <a:pt x="1927474" y="9271272"/>
                  <a:pt x="1927535" y="9271091"/>
                  <a:pt x="1927535" y="9270909"/>
                </a:cubicBezTo>
                <a:cubicBezTo>
                  <a:pt x="1931260" y="9269334"/>
                  <a:pt x="1934015" y="9266033"/>
                  <a:pt x="1934803" y="9261640"/>
                </a:cubicBezTo>
                <a:lnTo>
                  <a:pt x="1936680" y="9251069"/>
                </a:lnTo>
                <a:cubicBezTo>
                  <a:pt x="1937771" y="9244860"/>
                  <a:pt x="1932743" y="9238045"/>
                  <a:pt x="1926445" y="9237439"/>
                </a:cubicBezTo>
                <a:cubicBezTo>
                  <a:pt x="1924416" y="9237227"/>
                  <a:pt x="1922478" y="9237530"/>
                  <a:pt x="1920721" y="9238166"/>
                </a:cubicBezTo>
                <a:cubicBezTo>
                  <a:pt x="1918420" y="9235470"/>
                  <a:pt x="1915452" y="9233259"/>
                  <a:pt x="1911697" y="9231865"/>
                </a:cubicBezTo>
                <a:cubicBezTo>
                  <a:pt x="1905822" y="9229685"/>
                  <a:pt x="1900007" y="9230532"/>
                  <a:pt x="1895011" y="9233168"/>
                </a:cubicBezTo>
                <a:cubicBezTo>
                  <a:pt x="1893648" y="9232078"/>
                  <a:pt x="1892013" y="9231290"/>
                  <a:pt x="1890135" y="9230957"/>
                </a:cubicBezTo>
                <a:lnTo>
                  <a:pt x="1884866" y="9230018"/>
                </a:lnTo>
                <a:cubicBezTo>
                  <a:pt x="1883412" y="9229775"/>
                  <a:pt x="1881928" y="9229806"/>
                  <a:pt x="1880475" y="9230079"/>
                </a:cubicBezTo>
                <a:cubicBezTo>
                  <a:pt x="1884533" y="9228171"/>
                  <a:pt x="1887561" y="9223566"/>
                  <a:pt x="1887743" y="9219386"/>
                </a:cubicBezTo>
                <a:cubicBezTo>
                  <a:pt x="1888046" y="9212177"/>
                  <a:pt x="1882655" y="9207967"/>
                  <a:pt x="1876205" y="9206816"/>
                </a:cubicBezTo>
                <a:lnTo>
                  <a:pt x="1874539" y="9206513"/>
                </a:lnTo>
                <a:cubicBezTo>
                  <a:pt x="1878325" y="9204514"/>
                  <a:pt x="1881111" y="9200667"/>
                  <a:pt x="1881171" y="9196123"/>
                </a:cubicBezTo>
                <a:cubicBezTo>
                  <a:pt x="1881232" y="9189642"/>
                  <a:pt x="1875781" y="9183947"/>
                  <a:pt x="1869240" y="9183947"/>
                </a:cubicBezTo>
                <a:lnTo>
                  <a:pt x="1861669" y="9183947"/>
                </a:lnTo>
                <a:cubicBezTo>
                  <a:pt x="1855158" y="9183947"/>
                  <a:pt x="1849555" y="9189339"/>
                  <a:pt x="1849495" y="9195912"/>
                </a:cubicBezTo>
                <a:cubicBezTo>
                  <a:pt x="1849525" y="9202454"/>
                  <a:pt x="1854976" y="9208149"/>
                  <a:pt x="1861517" y="9208149"/>
                </a:cubicBezTo>
                <a:close/>
                <a:moveTo>
                  <a:pt x="1684996" y="9147206"/>
                </a:moveTo>
                <a:cubicBezTo>
                  <a:pt x="1695989" y="9136241"/>
                  <a:pt x="1678031" y="9120126"/>
                  <a:pt x="1667069" y="9131060"/>
                </a:cubicBezTo>
                <a:cubicBezTo>
                  <a:pt x="1656106" y="9142025"/>
                  <a:pt x="1674064" y="9158140"/>
                  <a:pt x="1684996" y="9147206"/>
                </a:cubicBezTo>
                <a:close/>
                <a:moveTo>
                  <a:pt x="1775150" y="9092896"/>
                </a:moveTo>
                <a:cubicBezTo>
                  <a:pt x="1786142" y="9081931"/>
                  <a:pt x="1769275" y="9064665"/>
                  <a:pt x="1758282" y="9075661"/>
                </a:cubicBezTo>
                <a:cubicBezTo>
                  <a:pt x="1747319" y="9086626"/>
                  <a:pt x="1764157" y="9103890"/>
                  <a:pt x="1775150" y="9092896"/>
                </a:cubicBezTo>
                <a:close/>
                <a:moveTo>
                  <a:pt x="1835141" y="9184371"/>
                </a:moveTo>
                <a:cubicBezTo>
                  <a:pt x="1839804" y="9180343"/>
                  <a:pt x="1841016" y="9171983"/>
                  <a:pt x="1836382" y="9167348"/>
                </a:cubicBezTo>
                <a:lnTo>
                  <a:pt x="1832597" y="9163561"/>
                </a:lnTo>
                <a:cubicBezTo>
                  <a:pt x="1827994" y="9158958"/>
                  <a:pt x="1820786" y="9157837"/>
                  <a:pt x="1815578" y="9162320"/>
                </a:cubicBezTo>
                <a:cubicBezTo>
                  <a:pt x="1810914" y="9166348"/>
                  <a:pt x="1809703" y="9174708"/>
                  <a:pt x="1814336" y="9179342"/>
                </a:cubicBezTo>
                <a:lnTo>
                  <a:pt x="1818121" y="9183129"/>
                </a:lnTo>
                <a:cubicBezTo>
                  <a:pt x="1822755" y="9187763"/>
                  <a:pt x="1829962" y="9188854"/>
                  <a:pt x="1835141" y="9184371"/>
                </a:cubicBezTo>
                <a:close/>
                <a:moveTo>
                  <a:pt x="1730785" y="9086292"/>
                </a:moveTo>
                <a:cubicBezTo>
                  <a:pt x="1741747" y="9075327"/>
                  <a:pt x="1723244" y="9059849"/>
                  <a:pt x="1712312" y="9070784"/>
                </a:cubicBezTo>
                <a:cubicBezTo>
                  <a:pt x="1701349" y="9081718"/>
                  <a:pt x="1719852" y="9097197"/>
                  <a:pt x="1730785" y="9086292"/>
                </a:cubicBezTo>
                <a:close/>
                <a:moveTo>
                  <a:pt x="1771092" y="9180252"/>
                </a:moveTo>
                <a:lnTo>
                  <a:pt x="1774877" y="9176466"/>
                </a:lnTo>
                <a:cubicBezTo>
                  <a:pt x="1775665" y="9175708"/>
                  <a:pt x="1776179" y="9174708"/>
                  <a:pt x="1776724" y="9173739"/>
                </a:cubicBezTo>
                <a:cubicBezTo>
                  <a:pt x="1778723" y="9173437"/>
                  <a:pt x="1780631" y="9172649"/>
                  <a:pt x="1782236" y="9171195"/>
                </a:cubicBezTo>
                <a:cubicBezTo>
                  <a:pt x="1783326" y="9170196"/>
                  <a:pt x="1784204" y="9169014"/>
                  <a:pt x="1784901" y="9167741"/>
                </a:cubicBezTo>
                <a:cubicBezTo>
                  <a:pt x="1785900" y="9167167"/>
                  <a:pt x="1786869" y="9166500"/>
                  <a:pt x="1787778" y="9165622"/>
                </a:cubicBezTo>
                <a:cubicBezTo>
                  <a:pt x="1797408" y="9155989"/>
                  <a:pt x="1783811" y="9143358"/>
                  <a:pt x="1772999" y="9147902"/>
                </a:cubicBezTo>
                <a:cubicBezTo>
                  <a:pt x="1772424" y="9147811"/>
                  <a:pt x="1771909" y="9147659"/>
                  <a:pt x="1771304" y="9147599"/>
                </a:cubicBezTo>
                <a:cubicBezTo>
                  <a:pt x="1765247" y="9147235"/>
                  <a:pt x="1760795" y="9150840"/>
                  <a:pt x="1757040" y="9155080"/>
                </a:cubicBezTo>
                <a:cubicBezTo>
                  <a:pt x="1755344" y="9156989"/>
                  <a:pt x="1754890" y="9159594"/>
                  <a:pt x="1755072" y="9162229"/>
                </a:cubicBezTo>
                <a:lnTo>
                  <a:pt x="1754648" y="9162653"/>
                </a:lnTo>
                <a:cubicBezTo>
                  <a:pt x="1750196" y="9167075"/>
                  <a:pt x="1749288" y="9175041"/>
                  <a:pt x="1754042" y="9179676"/>
                </a:cubicBezTo>
                <a:cubicBezTo>
                  <a:pt x="1758585" y="9184098"/>
                  <a:pt x="1766337" y="9185007"/>
                  <a:pt x="1771092" y="9180252"/>
                </a:cubicBezTo>
                <a:close/>
                <a:moveTo>
                  <a:pt x="1725122" y="9206543"/>
                </a:moveTo>
                <a:cubicBezTo>
                  <a:pt x="1722275" y="9208239"/>
                  <a:pt x="1720337" y="9210996"/>
                  <a:pt x="1719550" y="9214055"/>
                </a:cubicBezTo>
                <a:cubicBezTo>
                  <a:pt x="1718005" y="9214873"/>
                  <a:pt x="1716582" y="9215902"/>
                  <a:pt x="1715310" y="9217235"/>
                </a:cubicBezTo>
                <a:cubicBezTo>
                  <a:pt x="1710162" y="9222687"/>
                  <a:pt x="1708466" y="9230079"/>
                  <a:pt x="1709193" y="9237378"/>
                </a:cubicBezTo>
                <a:cubicBezTo>
                  <a:pt x="1709829" y="9243679"/>
                  <a:pt x="1716431" y="9248889"/>
                  <a:pt x="1722699" y="9247798"/>
                </a:cubicBezTo>
                <a:cubicBezTo>
                  <a:pt x="1729301" y="9246617"/>
                  <a:pt x="1733783" y="9240983"/>
                  <a:pt x="1733116" y="9234289"/>
                </a:cubicBezTo>
                <a:cubicBezTo>
                  <a:pt x="1733086" y="9233925"/>
                  <a:pt x="1733086" y="9233895"/>
                  <a:pt x="1733056" y="9233683"/>
                </a:cubicBezTo>
                <a:cubicBezTo>
                  <a:pt x="1733086" y="9233562"/>
                  <a:pt x="1733086" y="9233531"/>
                  <a:pt x="1733086" y="9233441"/>
                </a:cubicBezTo>
                <a:cubicBezTo>
                  <a:pt x="1733086" y="9233441"/>
                  <a:pt x="1733086" y="9233441"/>
                  <a:pt x="1733086" y="9233441"/>
                </a:cubicBezTo>
                <a:cubicBezTo>
                  <a:pt x="1733540" y="9232805"/>
                  <a:pt x="1734025" y="9232229"/>
                  <a:pt x="1734600" y="9231714"/>
                </a:cubicBezTo>
                <a:cubicBezTo>
                  <a:pt x="1735721" y="9230532"/>
                  <a:pt x="1736417" y="9229109"/>
                  <a:pt x="1736781" y="9227595"/>
                </a:cubicBezTo>
                <a:cubicBezTo>
                  <a:pt x="1736902" y="9227534"/>
                  <a:pt x="1737023" y="9227564"/>
                  <a:pt x="1737114" y="9227474"/>
                </a:cubicBezTo>
                <a:cubicBezTo>
                  <a:pt x="1739294" y="9226202"/>
                  <a:pt x="1741475" y="9224929"/>
                  <a:pt x="1743655" y="9223657"/>
                </a:cubicBezTo>
                <a:cubicBezTo>
                  <a:pt x="1749288" y="9220355"/>
                  <a:pt x="1751377" y="9212904"/>
                  <a:pt x="1748107" y="9207210"/>
                </a:cubicBezTo>
                <a:cubicBezTo>
                  <a:pt x="1744897" y="9201575"/>
                  <a:pt x="1737296" y="9199455"/>
                  <a:pt x="1731663" y="9202757"/>
                </a:cubicBezTo>
                <a:lnTo>
                  <a:pt x="1725122" y="9206543"/>
                </a:lnTo>
                <a:close/>
                <a:moveTo>
                  <a:pt x="1397185" y="9055184"/>
                </a:moveTo>
                <a:cubicBezTo>
                  <a:pt x="1408117" y="9044250"/>
                  <a:pt x="1392097" y="9026227"/>
                  <a:pt x="1381104" y="9037222"/>
                </a:cubicBezTo>
                <a:cubicBezTo>
                  <a:pt x="1370172" y="9048157"/>
                  <a:pt x="1386192" y="9066179"/>
                  <a:pt x="1397185" y="9055184"/>
                </a:cubicBezTo>
                <a:close/>
                <a:moveTo>
                  <a:pt x="1340161" y="8979793"/>
                </a:moveTo>
                <a:lnTo>
                  <a:pt x="1336376" y="8983579"/>
                </a:lnTo>
                <a:cubicBezTo>
                  <a:pt x="1331773" y="8988183"/>
                  <a:pt x="1329865" y="8994877"/>
                  <a:pt x="1334196" y="9000511"/>
                </a:cubicBezTo>
                <a:cubicBezTo>
                  <a:pt x="1337769" y="9005146"/>
                  <a:pt x="1346491" y="9007326"/>
                  <a:pt x="1351124" y="9002692"/>
                </a:cubicBezTo>
                <a:lnTo>
                  <a:pt x="1354909" y="8998906"/>
                </a:lnTo>
                <a:cubicBezTo>
                  <a:pt x="1359512" y="8994302"/>
                  <a:pt x="1361420" y="8987607"/>
                  <a:pt x="1357090" y="8981973"/>
                </a:cubicBezTo>
                <a:cubicBezTo>
                  <a:pt x="1353486" y="8977309"/>
                  <a:pt x="1344795" y="8975158"/>
                  <a:pt x="1340161" y="8979793"/>
                </a:cubicBezTo>
                <a:close/>
                <a:moveTo>
                  <a:pt x="1735145" y="9329430"/>
                </a:moveTo>
                <a:cubicBezTo>
                  <a:pt x="1735115" y="9326128"/>
                  <a:pt x="1733904" y="9322827"/>
                  <a:pt x="1731421" y="9320706"/>
                </a:cubicBezTo>
                <a:cubicBezTo>
                  <a:pt x="1729846" y="9319404"/>
                  <a:pt x="1728120" y="9318525"/>
                  <a:pt x="1726303" y="9318040"/>
                </a:cubicBezTo>
                <a:cubicBezTo>
                  <a:pt x="1725970" y="9314496"/>
                  <a:pt x="1724789" y="9311013"/>
                  <a:pt x="1722517" y="9307711"/>
                </a:cubicBezTo>
                <a:cubicBezTo>
                  <a:pt x="1718944" y="9302532"/>
                  <a:pt x="1713705" y="9299897"/>
                  <a:pt x="1708103" y="9299230"/>
                </a:cubicBezTo>
                <a:cubicBezTo>
                  <a:pt x="1707588" y="9297564"/>
                  <a:pt x="1706710" y="9295989"/>
                  <a:pt x="1705377" y="9294626"/>
                </a:cubicBezTo>
                <a:lnTo>
                  <a:pt x="1701592" y="9290840"/>
                </a:lnTo>
                <a:cubicBezTo>
                  <a:pt x="1700562" y="9289810"/>
                  <a:pt x="1699290" y="9288993"/>
                  <a:pt x="1697958" y="9288386"/>
                </a:cubicBezTo>
                <a:cubicBezTo>
                  <a:pt x="1702379" y="9289114"/>
                  <a:pt x="1707497" y="9287114"/>
                  <a:pt x="1710041" y="9283783"/>
                </a:cubicBezTo>
                <a:cubicBezTo>
                  <a:pt x="1714432" y="9278057"/>
                  <a:pt x="1712403" y="9271516"/>
                  <a:pt x="1707800" y="9266881"/>
                </a:cubicBezTo>
                <a:lnTo>
                  <a:pt x="1704014" y="9263095"/>
                </a:lnTo>
                <a:cubicBezTo>
                  <a:pt x="1699411" y="9258490"/>
                  <a:pt x="1690690" y="9260672"/>
                  <a:pt x="1687116" y="9265367"/>
                </a:cubicBezTo>
                <a:cubicBezTo>
                  <a:pt x="1682725" y="9271091"/>
                  <a:pt x="1684754" y="9277634"/>
                  <a:pt x="1689357" y="9282268"/>
                </a:cubicBezTo>
                <a:lnTo>
                  <a:pt x="1693143" y="9286054"/>
                </a:lnTo>
                <a:cubicBezTo>
                  <a:pt x="1693718" y="9286630"/>
                  <a:pt x="1694354" y="9287114"/>
                  <a:pt x="1695051" y="9287478"/>
                </a:cubicBezTo>
                <a:cubicBezTo>
                  <a:pt x="1691295" y="9286751"/>
                  <a:pt x="1687298" y="9287599"/>
                  <a:pt x="1684542" y="9290507"/>
                </a:cubicBezTo>
                <a:cubicBezTo>
                  <a:pt x="1680272" y="9294990"/>
                  <a:pt x="1679515" y="9302198"/>
                  <a:pt x="1683725" y="9306985"/>
                </a:cubicBezTo>
                <a:cubicBezTo>
                  <a:pt x="1682998" y="9307803"/>
                  <a:pt x="1682422" y="9308772"/>
                  <a:pt x="1681938" y="9309801"/>
                </a:cubicBezTo>
                <a:cubicBezTo>
                  <a:pt x="1678243" y="9305137"/>
                  <a:pt x="1671944" y="9303199"/>
                  <a:pt x="1666524" y="9308590"/>
                </a:cubicBezTo>
                <a:cubicBezTo>
                  <a:pt x="1658589" y="9316526"/>
                  <a:pt x="1664313" y="9328884"/>
                  <a:pt x="1672217" y="9330671"/>
                </a:cubicBezTo>
                <a:cubicBezTo>
                  <a:pt x="1670854" y="9335488"/>
                  <a:pt x="1670763" y="9340304"/>
                  <a:pt x="1671914" y="9344484"/>
                </a:cubicBezTo>
                <a:cubicBezTo>
                  <a:pt x="1671490" y="9344332"/>
                  <a:pt x="1671187" y="9343969"/>
                  <a:pt x="1670703" y="9343847"/>
                </a:cubicBezTo>
                <a:cubicBezTo>
                  <a:pt x="1664555" y="9342333"/>
                  <a:pt x="1657408" y="9345453"/>
                  <a:pt x="1655713" y="9351965"/>
                </a:cubicBezTo>
                <a:lnTo>
                  <a:pt x="1654350" y="9357145"/>
                </a:lnTo>
                <a:cubicBezTo>
                  <a:pt x="1652775" y="9363233"/>
                  <a:pt x="1656015" y="9370533"/>
                  <a:pt x="1662466" y="9372138"/>
                </a:cubicBezTo>
                <a:cubicBezTo>
                  <a:pt x="1668644" y="9373683"/>
                  <a:pt x="1675760" y="9370533"/>
                  <a:pt x="1677456" y="9364021"/>
                </a:cubicBezTo>
                <a:lnTo>
                  <a:pt x="1678788" y="9358841"/>
                </a:lnTo>
                <a:cubicBezTo>
                  <a:pt x="1679152" y="9357418"/>
                  <a:pt x="1679243" y="9355872"/>
                  <a:pt x="1679091" y="9354419"/>
                </a:cubicBezTo>
                <a:cubicBezTo>
                  <a:pt x="1683997" y="9358175"/>
                  <a:pt x="1690114" y="9360840"/>
                  <a:pt x="1695838" y="9360234"/>
                </a:cubicBezTo>
                <a:cubicBezTo>
                  <a:pt x="1695959" y="9361779"/>
                  <a:pt x="1696777" y="9363172"/>
                  <a:pt x="1697504" y="9364566"/>
                </a:cubicBezTo>
                <a:cubicBezTo>
                  <a:pt x="1696504" y="9365929"/>
                  <a:pt x="1695747" y="9367474"/>
                  <a:pt x="1695505" y="9369140"/>
                </a:cubicBezTo>
                <a:cubicBezTo>
                  <a:pt x="1694505" y="9375955"/>
                  <a:pt x="1698503" y="9381588"/>
                  <a:pt x="1705044" y="9383285"/>
                </a:cubicBezTo>
                <a:lnTo>
                  <a:pt x="1710222" y="9384618"/>
                </a:lnTo>
                <a:cubicBezTo>
                  <a:pt x="1716339" y="9386223"/>
                  <a:pt x="1723456" y="9381256"/>
                  <a:pt x="1724365" y="9375107"/>
                </a:cubicBezTo>
                <a:cubicBezTo>
                  <a:pt x="1725091" y="9370139"/>
                  <a:pt x="1723123" y="9365838"/>
                  <a:pt x="1719489" y="9363203"/>
                </a:cubicBezTo>
                <a:cubicBezTo>
                  <a:pt x="1721094" y="9357568"/>
                  <a:pt x="1717702" y="9351723"/>
                  <a:pt x="1712675" y="9349148"/>
                </a:cubicBezTo>
                <a:cubicBezTo>
                  <a:pt x="1712796" y="9349027"/>
                  <a:pt x="1712918" y="9348906"/>
                  <a:pt x="1713009" y="9348785"/>
                </a:cubicBezTo>
                <a:cubicBezTo>
                  <a:pt x="1716945" y="9349602"/>
                  <a:pt x="1721124" y="9348512"/>
                  <a:pt x="1724274" y="9345362"/>
                </a:cubicBezTo>
                <a:lnTo>
                  <a:pt x="1727272" y="9342363"/>
                </a:lnTo>
                <a:cubicBezTo>
                  <a:pt x="1730633" y="9341242"/>
                  <a:pt x="1733480" y="9338940"/>
                  <a:pt x="1734752" y="9335215"/>
                </a:cubicBezTo>
                <a:cubicBezTo>
                  <a:pt x="1735509" y="9333367"/>
                  <a:pt x="1735479" y="9331398"/>
                  <a:pt x="1735145" y="9329430"/>
                </a:cubicBezTo>
                <a:close/>
                <a:moveTo>
                  <a:pt x="1462748" y="9212965"/>
                </a:moveTo>
                <a:cubicBezTo>
                  <a:pt x="1464989" y="9206059"/>
                  <a:pt x="1464595" y="9198607"/>
                  <a:pt x="1460325" y="9192216"/>
                </a:cubicBezTo>
                <a:cubicBezTo>
                  <a:pt x="1456843" y="9187006"/>
                  <a:pt x="1450089" y="9183614"/>
                  <a:pt x="1444063" y="9187158"/>
                </a:cubicBezTo>
                <a:cubicBezTo>
                  <a:pt x="1438915" y="9190186"/>
                  <a:pt x="1435251" y="9197820"/>
                  <a:pt x="1439006" y="9203454"/>
                </a:cubicBezTo>
                <a:cubicBezTo>
                  <a:pt x="1439430" y="9204090"/>
                  <a:pt x="1439733" y="9204726"/>
                  <a:pt x="1440096" y="9205331"/>
                </a:cubicBezTo>
                <a:lnTo>
                  <a:pt x="1440066" y="9205423"/>
                </a:lnTo>
                <a:cubicBezTo>
                  <a:pt x="1440036" y="9205483"/>
                  <a:pt x="1440005" y="9205574"/>
                  <a:pt x="1439975" y="9205634"/>
                </a:cubicBezTo>
                <a:cubicBezTo>
                  <a:pt x="1439914" y="9205725"/>
                  <a:pt x="1439733" y="9206028"/>
                  <a:pt x="1439430" y="9206604"/>
                </a:cubicBezTo>
                <a:cubicBezTo>
                  <a:pt x="1436523" y="9211511"/>
                  <a:pt x="1437552" y="9217781"/>
                  <a:pt x="1441610" y="9221628"/>
                </a:cubicBezTo>
                <a:cubicBezTo>
                  <a:pt x="1441580" y="9221870"/>
                  <a:pt x="1441429" y="9222143"/>
                  <a:pt x="1441398" y="9222385"/>
                </a:cubicBezTo>
                <a:cubicBezTo>
                  <a:pt x="1441035" y="9229564"/>
                  <a:pt x="1446425" y="9233895"/>
                  <a:pt x="1452845" y="9235016"/>
                </a:cubicBezTo>
                <a:lnTo>
                  <a:pt x="1458115" y="9235955"/>
                </a:lnTo>
                <a:cubicBezTo>
                  <a:pt x="1464535" y="9237106"/>
                  <a:pt x="1470440" y="9230411"/>
                  <a:pt x="1470743" y="9224506"/>
                </a:cubicBezTo>
                <a:cubicBezTo>
                  <a:pt x="1471045" y="9218689"/>
                  <a:pt x="1467502" y="9214843"/>
                  <a:pt x="1462748" y="9212965"/>
                </a:cubicBezTo>
                <a:close/>
                <a:moveTo>
                  <a:pt x="1409298" y="9077720"/>
                </a:moveTo>
                <a:lnTo>
                  <a:pt x="1404029" y="9076781"/>
                </a:lnTo>
                <a:cubicBezTo>
                  <a:pt x="1398063" y="9075721"/>
                  <a:pt x="1392128" y="9078689"/>
                  <a:pt x="1390008" y="9084444"/>
                </a:cubicBezTo>
                <a:cubicBezTo>
                  <a:pt x="1388493" y="9083778"/>
                  <a:pt x="1386858" y="9083354"/>
                  <a:pt x="1385132" y="9083384"/>
                </a:cubicBezTo>
                <a:cubicBezTo>
                  <a:pt x="1378500" y="9083475"/>
                  <a:pt x="1373291" y="9089109"/>
                  <a:pt x="1373261" y="9095622"/>
                </a:cubicBezTo>
                <a:cubicBezTo>
                  <a:pt x="1373261" y="9098135"/>
                  <a:pt x="1373261" y="9100680"/>
                  <a:pt x="1373261" y="9103194"/>
                </a:cubicBezTo>
                <a:cubicBezTo>
                  <a:pt x="1373261" y="9109706"/>
                  <a:pt x="1379075" y="9115158"/>
                  <a:pt x="1385526" y="9115068"/>
                </a:cubicBezTo>
                <a:cubicBezTo>
                  <a:pt x="1392158" y="9114976"/>
                  <a:pt x="1397366" y="9109373"/>
                  <a:pt x="1397397" y="9102831"/>
                </a:cubicBezTo>
                <a:lnTo>
                  <a:pt x="1397397" y="9099802"/>
                </a:lnTo>
                <a:cubicBezTo>
                  <a:pt x="1397730" y="9099892"/>
                  <a:pt x="1397972" y="9100134"/>
                  <a:pt x="1398305" y="9100196"/>
                </a:cubicBezTo>
                <a:lnTo>
                  <a:pt x="1403575" y="9101135"/>
                </a:lnTo>
                <a:cubicBezTo>
                  <a:pt x="1409995" y="9102286"/>
                  <a:pt x="1416536" y="9098923"/>
                  <a:pt x="1418171" y="9092289"/>
                </a:cubicBezTo>
                <a:cubicBezTo>
                  <a:pt x="1419625" y="9086292"/>
                  <a:pt x="1415748" y="9078871"/>
                  <a:pt x="1409298" y="9077720"/>
                </a:cubicBezTo>
                <a:close/>
                <a:moveTo>
                  <a:pt x="1449514" y="9236318"/>
                </a:moveTo>
                <a:lnTo>
                  <a:pt x="1446304" y="9235500"/>
                </a:lnTo>
                <a:cubicBezTo>
                  <a:pt x="1444184" y="9234925"/>
                  <a:pt x="1442276" y="9235046"/>
                  <a:pt x="1440520" y="9235440"/>
                </a:cubicBezTo>
                <a:cubicBezTo>
                  <a:pt x="1440520" y="9235440"/>
                  <a:pt x="1440520" y="9235440"/>
                  <a:pt x="1440490" y="9235440"/>
                </a:cubicBezTo>
                <a:cubicBezTo>
                  <a:pt x="1443427" y="9238408"/>
                  <a:pt x="1446365" y="9241376"/>
                  <a:pt x="1449302" y="9244345"/>
                </a:cubicBezTo>
                <a:cubicBezTo>
                  <a:pt x="1451816" y="9246950"/>
                  <a:pt x="1454360" y="9249555"/>
                  <a:pt x="1456934" y="9252099"/>
                </a:cubicBezTo>
                <a:lnTo>
                  <a:pt x="1456934" y="9252099"/>
                </a:lnTo>
                <a:cubicBezTo>
                  <a:pt x="1456934" y="9252099"/>
                  <a:pt x="1456934" y="9252099"/>
                  <a:pt x="1456934" y="9252069"/>
                </a:cubicBezTo>
                <a:cubicBezTo>
                  <a:pt x="1459296" y="9246042"/>
                  <a:pt x="1457569" y="9238439"/>
                  <a:pt x="1449514" y="9236318"/>
                </a:cubicBezTo>
                <a:close/>
                <a:moveTo>
                  <a:pt x="1406028" y="9020048"/>
                </a:moveTo>
                <a:cubicBezTo>
                  <a:pt x="1400879" y="9025500"/>
                  <a:pt x="1399183" y="9032891"/>
                  <a:pt x="1399910" y="9040191"/>
                </a:cubicBezTo>
                <a:cubicBezTo>
                  <a:pt x="1400546" y="9046491"/>
                  <a:pt x="1407148" y="9051701"/>
                  <a:pt x="1413416" y="9050610"/>
                </a:cubicBezTo>
                <a:cubicBezTo>
                  <a:pt x="1420018" y="9049430"/>
                  <a:pt x="1424500" y="9043825"/>
                  <a:pt x="1423834" y="9037101"/>
                </a:cubicBezTo>
                <a:cubicBezTo>
                  <a:pt x="1423804" y="9036738"/>
                  <a:pt x="1423804" y="9036708"/>
                  <a:pt x="1423773" y="9036496"/>
                </a:cubicBezTo>
                <a:cubicBezTo>
                  <a:pt x="1423773" y="9036375"/>
                  <a:pt x="1423773" y="9036344"/>
                  <a:pt x="1423804" y="9036253"/>
                </a:cubicBezTo>
                <a:cubicBezTo>
                  <a:pt x="1423804" y="9036253"/>
                  <a:pt x="1423804" y="9036253"/>
                  <a:pt x="1423804" y="9036253"/>
                </a:cubicBezTo>
                <a:cubicBezTo>
                  <a:pt x="1424258" y="9035617"/>
                  <a:pt x="1424742" y="9035042"/>
                  <a:pt x="1425318" y="9034527"/>
                </a:cubicBezTo>
                <a:cubicBezTo>
                  <a:pt x="1426196" y="9033588"/>
                  <a:pt x="1426620" y="9032437"/>
                  <a:pt x="1427014" y="9031286"/>
                </a:cubicBezTo>
                <a:cubicBezTo>
                  <a:pt x="1427680" y="9036253"/>
                  <a:pt x="1431041" y="9040797"/>
                  <a:pt x="1436250" y="9041675"/>
                </a:cubicBezTo>
                <a:cubicBezTo>
                  <a:pt x="1442519" y="9042705"/>
                  <a:pt x="1449363" y="9039040"/>
                  <a:pt x="1450544" y="9032376"/>
                </a:cubicBezTo>
                <a:lnTo>
                  <a:pt x="1451483" y="9027106"/>
                </a:lnTo>
                <a:cubicBezTo>
                  <a:pt x="1452573" y="9020896"/>
                  <a:pt x="1448757" y="9013899"/>
                  <a:pt x="1442186" y="9012809"/>
                </a:cubicBezTo>
                <a:cubicBezTo>
                  <a:pt x="1435917" y="9011779"/>
                  <a:pt x="1429073" y="9015444"/>
                  <a:pt x="1427892" y="9022108"/>
                </a:cubicBezTo>
                <a:lnTo>
                  <a:pt x="1427347" y="9025107"/>
                </a:lnTo>
                <a:cubicBezTo>
                  <a:pt x="1426681" y="9022138"/>
                  <a:pt x="1425136" y="9019351"/>
                  <a:pt x="1422865" y="9017655"/>
                </a:cubicBezTo>
                <a:cubicBezTo>
                  <a:pt x="1417232" y="9013354"/>
                  <a:pt x="1410509" y="9015293"/>
                  <a:pt x="1406028" y="9020048"/>
                </a:cubicBezTo>
                <a:close/>
                <a:moveTo>
                  <a:pt x="1562683" y="9021048"/>
                </a:moveTo>
                <a:cubicBezTo>
                  <a:pt x="1565378" y="9005842"/>
                  <a:pt x="1541939" y="9000209"/>
                  <a:pt x="1539213" y="9015535"/>
                </a:cubicBezTo>
                <a:cubicBezTo>
                  <a:pt x="1536518" y="9030741"/>
                  <a:pt x="1559957" y="9036375"/>
                  <a:pt x="1562683" y="9021048"/>
                </a:cubicBezTo>
                <a:close/>
                <a:moveTo>
                  <a:pt x="1440005" y="9118430"/>
                </a:moveTo>
                <a:lnTo>
                  <a:pt x="1443791" y="9114643"/>
                </a:lnTo>
                <a:cubicBezTo>
                  <a:pt x="1444063" y="9114371"/>
                  <a:pt x="1444124" y="9113947"/>
                  <a:pt x="1444396" y="9113614"/>
                </a:cubicBezTo>
                <a:cubicBezTo>
                  <a:pt x="1444881" y="9113735"/>
                  <a:pt x="1445275" y="9114068"/>
                  <a:pt x="1445759" y="9114129"/>
                </a:cubicBezTo>
                <a:cubicBezTo>
                  <a:pt x="1452331" y="9114886"/>
                  <a:pt x="1458387" y="9110797"/>
                  <a:pt x="1459598" y="9104133"/>
                </a:cubicBezTo>
                <a:lnTo>
                  <a:pt x="1460537" y="9098863"/>
                </a:lnTo>
                <a:cubicBezTo>
                  <a:pt x="1461627" y="9092653"/>
                  <a:pt x="1456964" y="9085747"/>
                  <a:pt x="1450574" y="9085020"/>
                </a:cubicBezTo>
                <a:cubicBezTo>
                  <a:pt x="1444003" y="9084263"/>
                  <a:pt x="1437916" y="9088351"/>
                  <a:pt x="1436735" y="9095015"/>
                </a:cubicBezTo>
                <a:lnTo>
                  <a:pt x="1436674" y="9095288"/>
                </a:lnTo>
                <a:cubicBezTo>
                  <a:pt x="1432646" y="9094592"/>
                  <a:pt x="1428588" y="9095894"/>
                  <a:pt x="1425348" y="9099105"/>
                </a:cubicBezTo>
                <a:lnTo>
                  <a:pt x="1421563" y="9102891"/>
                </a:lnTo>
                <a:cubicBezTo>
                  <a:pt x="1417081" y="9107344"/>
                  <a:pt x="1418171" y="9116158"/>
                  <a:pt x="1423016" y="9119884"/>
                </a:cubicBezTo>
                <a:cubicBezTo>
                  <a:pt x="1428558" y="9124154"/>
                  <a:pt x="1435190" y="9123186"/>
                  <a:pt x="1440005" y="9118430"/>
                </a:cubicBezTo>
                <a:close/>
                <a:moveTo>
                  <a:pt x="1479707" y="9012324"/>
                </a:moveTo>
                <a:cubicBezTo>
                  <a:pt x="1485309" y="9014081"/>
                  <a:pt x="1493667" y="9010870"/>
                  <a:pt x="1494818" y="9004418"/>
                </a:cubicBezTo>
                <a:lnTo>
                  <a:pt x="1495757" y="8999148"/>
                </a:lnTo>
                <a:cubicBezTo>
                  <a:pt x="1496907" y="8992757"/>
                  <a:pt x="1494636" y="8986153"/>
                  <a:pt x="1487853" y="8984033"/>
                </a:cubicBezTo>
                <a:cubicBezTo>
                  <a:pt x="1482250" y="8982277"/>
                  <a:pt x="1473892" y="8985487"/>
                  <a:pt x="1472741" y="8991939"/>
                </a:cubicBezTo>
                <a:lnTo>
                  <a:pt x="1471803" y="8997210"/>
                </a:lnTo>
                <a:cubicBezTo>
                  <a:pt x="1470682" y="9003631"/>
                  <a:pt x="1472953" y="9010204"/>
                  <a:pt x="1479707" y="9012324"/>
                </a:cubicBezTo>
                <a:close/>
                <a:moveTo>
                  <a:pt x="1469531" y="9047521"/>
                </a:moveTo>
                <a:lnTo>
                  <a:pt x="1474801" y="9048460"/>
                </a:lnTo>
                <a:cubicBezTo>
                  <a:pt x="1481039" y="9049580"/>
                  <a:pt x="1487550" y="9043402"/>
                  <a:pt x="1487732" y="9037313"/>
                </a:cubicBezTo>
                <a:cubicBezTo>
                  <a:pt x="1487943" y="9030226"/>
                  <a:pt x="1483280" y="9025591"/>
                  <a:pt x="1476618" y="9024410"/>
                </a:cubicBezTo>
                <a:lnTo>
                  <a:pt x="1471348" y="9023470"/>
                </a:lnTo>
                <a:cubicBezTo>
                  <a:pt x="1465110" y="9022350"/>
                  <a:pt x="1458629" y="9028530"/>
                  <a:pt x="1458448" y="9034587"/>
                </a:cubicBezTo>
                <a:cubicBezTo>
                  <a:pt x="1458175" y="9041675"/>
                  <a:pt x="1462869" y="9046340"/>
                  <a:pt x="1469531" y="9047521"/>
                </a:cubicBezTo>
                <a:close/>
                <a:moveTo>
                  <a:pt x="1330501" y="9050308"/>
                </a:moveTo>
                <a:cubicBezTo>
                  <a:pt x="1327806" y="9065543"/>
                  <a:pt x="1351911" y="9066483"/>
                  <a:pt x="1354576" y="9051428"/>
                </a:cubicBezTo>
                <a:cubicBezTo>
                  <a:pt x="1357302" y="9036162"/>
                  <a:pt x="1333166" y="9035253"/>
                  <a:pt x="1330501" y="9050308"/>
                </a:cubicBezTo>
                <a:close/>
                <a:moveTo>
                  <a:pt x="1417565" y="9003661"/>
                </a:moveTo>
                <a:cubicBezTo>
                  <a:pt x="1420261" y="8988395"/>
                  <a:pt x="1396337" y="8985517"/>
                  <a:pt x="1393611" y="9000784"/>
                </a:cubicBezTo>
                <a:cubicBezTo>
                  <a:pt x="1390916" y="9016050"/>
                  <a:pt x="1414870" y="9018897"/>
                  <a:pt x="1417565" y="9003661"/>
                </a:cubicBezTo>
                <a:close/>
                <a:moveTo>
                  <a:pt x="1382709" y="9158685"/>
                </a:moveTo>
                <a:cubicBezTo>
                  <a:pt x="1383618" y="9156655"/>
                  <a:pt x="1384042" y="9155080"/>
                  <a:pt x="1384284" y="9152779"/>
                </a:cubicBezTo>
                <a:cubicBezTo>
                  <a:pt x="1385071" y="9161471"/>
                  <a:pt x="1397487" y="9168529"/>
                  <a:pt x="1405755" y="9160260"/>
                </a:cubicBezTo>
                <a:cubicBezTo>
                  <a:pt x="1406633" y="9159381"/>
                  <a:pt x="1407057" y="9158413"/>
                  <a:pt x="1407572" y="9157504"/>
                </a:cubicBezTo>
                <a:cubicBezTo>
                  <a:pt x="1413023" y="9165107"/>
                  <a:pt x="1426862" y="9165803"/>
                  <a:pt x="1428922" y="9154263"/>
                </a:cubicBezTo>
                <a:cubicBezTo>
                  <a:pt x="1431465" y="9139935"/>
                  <a:pt x="1411145" y="9133938"/>
                  <a:pt x="1406451" y="9146024"/>
                </a:cubicBezTo>
                <a:cubicBezTo>
                  <a:pt x="1402242" y="9140753"/>
                  <a:pt x="1393823" y="9138239"/>
                  <a:pt x="1387585" y="9144419"/>
                </a:cubicBezTo>
                <a:cubicBezTo>
                  <a:pt x="1387009" y="9144994"/>
                  <a:pt x="1386828" y="9145600"/>
                  <a:pt x="1386404" y="9146205"/>
                </a:cubicBezTo>
                <a:cubicBezTo>
                  <a:pt x="1387312" y="9142540"/>
                  <a:pt x="1386798" y="9138694"/>
                  <a:pt x="1383860" y="9135544"/>
                </a:cubicBezTo>
                <a:cubicBezTo>
                  <a:pt x="1381589" y="9133090"/>
                  <a:pt x="1377834" y="9131696"/>
                  <a:pt x="1374230" y="9131757"/>
                </a:cubicBezTo>
                <a:cubicBezTo>
                  <a:pt x="1373291" y="9130576"/>
                  <a:pt x="1372140" y="9129606"/>
                  <a:pt x="1370838" y="9128607"/>
                </a:cubicBezTo>
                <a:cubicBezTo>
                  <a:pt x="1370445" y="9128213"/>
                  <a:pt x="1370021" y="9127820"/>
                  <a:pt x="1369657" y="9127395"/>
                </a:cubicBezTo>
                <a:cubicBezTo>
                  <a:pt x="1368355" y="9125578"/>
                  <a:pt x="1366811" y="9123912"/>
                  <a:pt x="1365478" y="9122095"/>
                </a:cubicBezTo>
                <a:cubicBezTo>
                  <a:pt x="1361602" y="9116764"/>
                  <a:pt x="1355364" y="9117279"/>
                  <a:pt x="1350670" y="9120429"/>
                </a:cubicBezTo>
                <a:cubicBezTo>
                  <a:pt x="1346430" y="9116945"/>
                  <a:pt x="1340282" y="9115915"/>
                  <a:pt x="1335255" y="9120944"/>
                </a:cubicBezTo>
                <a:cubicBezTo>
                  <a:pt x="1334862" y="9121338"/>
                  <a:pt x="1334832" y="9121792"/>
                  <a:pt x="1334529" y="9122216"/>
                </a:cubicBezTo>
                <a:lnTo>
                  <a:pt x="1334529" y="9122216"/>
                </a:lnTo>
                <a:cubicBezTo>
                  <a:pt x="1334650" y="9122337"/>
                  <a:pt x="1334771" y="9122458"/>
                  <a:pt x="1334862" y="9122579"/>
                </a:cubicBezTo>
                <a:cubicBezTo>
                  <a:pt x="1337527" y="9125578"/>
                  <a:pt x="1340252" y="9128517"/>
                  <a:pt x="1342948" y="9131485"/>
                </a:cubicBezTo>
                <a:cubicBezTo>
                  <a:pt x="1344855" y="9133605"/>
                  <a:pt x="1346763" y="9135695"/>
                  <a:pt x="1348671" y="9137816"/>
                </a:cubicBezTo>
                <a:cubicBezTo>
                  <a:pt x="1357150" y="9147206"/>
                  <a:pt x="1365599" y="9156655"/>
                  <a:pt x="1374170" y="9165955"/>
                </a:cubicBezTo>
                <a:cubicBezTo>
                  <a:pt x="1374533" y="9166379"/>
                  <a:pt x="1374896" y="9166773"/>
                  <a:pt x="1375290" y="9167197"/>
                </a:cubicBezTo>
                <a:cubicBezTo>
                  <a:pt x="1375290" y="9167197"/>
                  <a:pt x="1375290" y="9167197"/>
                  <a:pt x="1375290" y="9167197"/>
                </a:cubicBezTo>
                <a:cubicBezTo>
                  <a:pt x="1378318" y="9164864"/>
                  <a:pt x="1381044" y="9162441"/>
                  <a:pt x="1382709" y="9158685"/>
                </a:cubicBezTo>
                <a:close/>
                <a:moveTo>
                  <a:pt x="1502086" y="9213631"/>
                </a:moveTo>
                <a:cubicBezTo>
                  <a:pt x="1504236" y="9212329"/>
                  <a:pt x="1505932" y="9210178"/>
                  <a:pt x="1506538" y="9206756"/>
                </a:cubicBezTo>
                <a:cubicBezTo>
                  <a:pt x="1509202" y="9191671"/>
                  <a:pt x="1486248" y="9184280"/>
                  <a:pt x="1483522" y="9199546"/>
                </a:cubicBezTo>
                <a:cubicBezTo>
                  <a:pt x="1482250" y="9206604"/>
                  <a:pt x="1486702" y="9211874"/>
                  <a:pt x="1492032" y="9214025"/>
                </a:cubicBezTo>
                <a:cubicBezTo>
                  <a:pt x="1490881" y="9214630"/>
                  <a:pt x="1489730" y="9215206"/>
                  <a:pt x="1488670" y="9216267"/>
                </a:cubicBezTo>
                <a:cubicBezTo>
                  <a:pt x="1477708" y="9227232"/>
                  <a:pt x="1495666" y="9243285"/>
                  <a:pt x="1506659" y="9232350"/>
                </a:cubicBezTo>
                <a:cubicBezTo>
                  <a:pt x="1513503" y="9225474"/>
                  <a:pt x="1509051" y="9216630"/>
                  <a:pt x="1502086" y="9213631"/>
                </a:cubicBezTo>
                <a:close/>
                <a:moveTo>
                  <a:pt x="1452633" y="9173951"/>
                </a:moveTo>
                <a:cubicBezTo>
                  <a:pt x="1455359" y="9158655"/>
                  <a:pt x="1431647" y="9154233"/>
                  <a:pt x="1428922" y="9169529"/>
                </a:cubicBezTo>
                <a:cubicBezTo>
                  <a:pt x="1426196" y="9184825"/>
                  <a:pt x="1449908" y="9189248"/>
                  <a:pt x="1452633" y="9173951"/>
                </a:cubicBezTo>
                <a:close/>
                <a:moveTo>
                  <a:pt x="1573373" y="9007962"/>
                </a:moveTo>
                <a:cubicBezTo>
                  <a:pt x="1578097" y="9003237"/>
                  <a:pt x="1578551" y="8996029"/>
                  <a:pt x="1574160" y="8990940"/>
                </a:cubicBezTo>
                <a:cubicBezTo>
                  <a:pt x="1573918" y="8990667"/>
                  <a:pt x="1573887" y="8990637"/>
                  <a:pt x="1573766" y="8990485"/>
                </a:cubicBezTo>
                <a:lnTo>
                  <a:pt x="1573645" y="8990273"/>
                </a:lnTo>
                <a:cubicBezTo>
                  <a:pt x="1573645" y="8990273"/>
                  <a:pt x="1573645" y="8990273"/>
                  <a:pt x="1573645" y="8990273"/>
                </a:cubicBezTo>
                <a:cubicBezTo>
                  <a:pt x="1573675" y="8989515"/>
                  <a:pt x="1573736" y="8988758"/>
                  <a:pt x="1573887" y="8988001"/>
                </a:cubicBezTo>
                <a:cubicBezTo>
                  <a:pt x="1574826" y="8981549"/>
                  <a:pt x="1568224" y="8975764"/>
                  <a:pt x="1562228" y="8975552"/>
                </a:cubicBezTo>
                <a:cubicBezTo>
                  <a:pt x="1555112" y="8975310"/>
                  <a:pt x="1550721" y="8980732"/>
                  <a:pt x="1549782" y="8987214"/>
                </a:cubicBezTo>
                <a:cubicBezTo>
                  <a:pt x="1548692" y="8994635"/>
                  <a:pt x="1551538" y="9001662"/>
                  <a:pt x="1556323" y="9007236"/>
                </a:cubicBezTo>
                <a:cubicBezTo>
                  <a:pt x="1560472" y="9011961"/>
                  <a:pt x="1568860" y="9012476"/>
                  <a:pt x="1573373" y="9007962"/>
                </a:cubicBezTo>
                <a:close/>
                <a:moveTo>
                  <a:pt x="1486339" y="9079598"/>
                </a:moveTo>
                <a:cubicBezTo>
                  <a:pt x="1479767" y="9079598"/>
                  <a:pt x="1474346" y="9085172"/>
                  <a:pt x="1474346" y="9091684"/>
                </a:cubicBezTo>
                <a:lnTo>
                  <a:pt x="1474346" y="9099256"/>
                </a:lnTo>
                <a:cubicBezTo>
                  <a:pt x="1474346" y="9102588"/>
                  <a:pt x="1475861" y="9105647"/>
                  <a:pt x="1478162" y="9107859"/>
                </a:cubicBezTo>
                <a:cubicBezTo>
                  <a:pt x="1476890" y="9108525"/>
                  <a:pt x="1475649" y="9109403"/>
                  <a:pt x="1474589" y="9110463"/>
                </a:cubicBezTo>
                <a:lnTo>
                  <a:pt x="1470803" y="9114250"/>
                </a:lnTo>
                <a:cubicBezTo>
                  <a:pt x="1466200" y="9118854"/>
                  <a:pt x="1467593" y="9127305"/>
                  <a:pt x="1472287" y="9131243"/>
                </a:cubicBezTo>
                <a:cubicBezTo>
                  <a:pt x="1477617" y="9135726"/>
                  <a:pt x="1484643" y="9134393"/>
                  <a:pt x="1489276" y="9129758"/>
                </a:cubicBezTo>
                <a:lnTo>
                  <a:pt x="1493062" y="9125972"/>
                </a:lnTo>
                <a:cubicBezTo>
                  <a:pt x="1497483" y="9121549"/>
                  <a:pt x="1496271" y="9113735"/>
                  <a:pt x="1492062" y="9109616"/>
                </a:cubicBezTo>
                <a:cubicBezTo>
                  <a:pt x="1493062" y="9109040"/>
                  <a:pt x="1494061" y="9108495"/>
                  <a:pt x="1494878" y="9107676"/>
                </a:cubicBezTo>
                <a:cubicBezTo>
                  <a:pt x="1495151" y="9113189"/>
                  <a:pt x="1499088" y="9118097"/>
                  <a:pt x="1504660" y="9119096"/>
                </a:cubicBezTo>
                <a:lnTo>
                  <a:pt x="1505871" y="9119308"/>
                </a:lnTo>
                <a:cubicBezTo>
                  <a:pt x="1501692" y="9129879"/>
                  <a:pt x="1515653" y="9142177"/>
                  <a:pt x="1525313" y="9132545"/>
                </a:cubicBezTo>
                <a:cubicBezTo>
                  <a:pt x="1531854" y="9126002"/>
                  <a:pt x="1528523" y="9117309"/>
                  <a:pt x="1522497" y="9113523"/>
                </a:cubicBezTo>
                <a:cubicBezTo>
                  <a:pt x="1523072" y="9112463"/>
                  <a:pt x="1523617" y="9111372"/>
                  <a:pt x="1523829" y="9110160"/>
                </a:cubicBezTo>
                <a:cubicBezTo>
                  <a:pt x="1524919" y="9103679"/>
                  <a:pt x="1520377" y="9097409"/>
                  <a:pt x="1513957" y="9096258"/>
                </a:cubicBezTo>
                <a:lnTo>
                  <a:pt x="1508688" y="9095318"/>
                </a:lnTo>
                <a:cubicBezTo>
                  <a:pt x="1504872" y="9094652"/>
                  <a:pt x="1501177" y="9096167"/>
                  <a:pt x="1498482" y="9098741"/>
                </a:cubicBezTo>
                <a:lnTo>
                  <a:pt x="1498482" y="9091593"/>
                </a:lnTo>
                <a:cubicBezTo>
                  <a:pt x="1498452" y="9085111"/>
                  <a:pt x="1492819" y="9079568"/>
                  <a:pt x="1486339" y="9079598"/>
                </a:cubicBezTo>
                <a:close/>
                <a:moveTo>
                  <a:pt x="1995460" y="9529555"/>
                </a:moveTo>
                <a:cubicBezTo>
                  <a:pt x="1991554" y="9544518"/>
                  <a:pt x="2014508" y="9551940"/>
                  <a:pt x="2018415" y="9536916"/>
                </a:cubicBezTo>
                <a:cubicBezTo>
                  <a:pt x="2022321" y="9521952"/>
                  <a:pt x="1999366" y="9514501"/>
                  <a:pt x="1995460" y="9529555"/>
                </a:cubicBezTo>
                <a:close/>
                <a:moveTo>
                  <a:pt x="1895949" y="9576353"/>
                </a:moveTo>
                <a:cubicBezTo>
                  <a:pt x="1897221" y="9577504"/>
                  <a:pt x="1898705" y="9578382"/>
                  <a:pt x="1900522" y="9578867"/>
                </a:cubicBezTo>
                <a:lnTo>
                  <a:pt x="1905701" y="9580200"/>
                </a:lnTo>
                <a:cubicBezTo>
                  <a:pt x="1911787" y="9581805"/>
                  <a:pt x="1919086" y="9578534"/>
                  <a:pt x="1920691" y="9572052"/>
                </a:cubicBezTo>
                <a:cubicBezTo>
                  <a:pt x="1922235" y="9565873"/>
                  <a:pt x="1919086" y="9558785"/>
                  <a:pt x="1912545" y="9557058"/>
                </a:cubicBezTo>
                <a:lnTo>
                  <a:pt x="1907366" y="9555695"/>
                </a:lnTo>
                <a:cubicBezTo>
                  <a:pt x="1903157" y="9554605"/>
                  <a:pt x="1898433" y="9555877"/>
                  <a:pt x="1895344" y="9558846"/>
                </a:cubicBezTo>
                <a:lnTo>
                  <a:pt x="1894223" y="9556937"/>
                </a:lnTo>
                <a:cubicBezTo>
                  <a:pt x="1891104" y="9551667"/>
                  <a:pt x="1885380" y="9548607"/>
                  <a:pt x="1879384" y="9550637"/>
                </a:cubicBezTo>
                <a:cubicBezTo>
                  <a:pt x="1880323" y="9547578"/>
                  <a:pt x="1880142" y="9544216"/>
                  <a:pt x="1878597" y="9541277"/>
                </a:cubicBezTo>
                <a:cubicBezTo>
                  <a:pt x="1875478" y="9535371"/>
                  <a:pt x="1867907" y="9533099"/>
                  <a:pt x="1862032" y="9536188"/>
                </a:cubicBezTo>
                <a:lnTo>
                  <a:pt x="1857187" y="9538703"/>
                </a:lnTo>
                <a:cubicBezTo>
                  <a:pt x="1851312" y="9541762"/>
                  <a:pt x="1849010" y="9549456"/>
                  <a:pt x="1852099" y="9555271"/>
                </a:cubicBezTo>
                <a:cubicBezTo>
                  <a:pt x="1855219" y="9561178"/>
                  <a:pt x="1862789" y="9563449"/>
                  <a:pt x="1868664" y="9560360"/>
                </a:cubicBezTo>
                <a:lnTo>
                  <a:pt x="1871753" y="9558754"/>
                </a:lnTo>
                <a:cubicBezTo>
                  <a:pt x="1870905" y="9561451"/>
                  <a:pt x="1870784" y="9564328"/>
                  <a:pt x="1872238" y="9566812"/>
                </a:cubicBezTo>
                <a:lnTo>
                  <a:pt x="1876053" y="9573355"/>
                </a:lnTo>
                <a:cubicBezTo>
                  <a:pt x="1876538" y="9574172"/>
                  <a:pt x="1877174" y="9574778"/>
                  <a:pt x="1877779" y="9575474"/>
                </a:cubicBezTo>
                <a:cubicBezTo>
                  <a:pt x="1877779" y="9575474"/>
                  <a:pt x="1877810" y="9575505"/>
                  <a:pt x="1877810" y="9575535"/>
                </a:cubicBezTo>
                <a:lnTo>
                  <a:pt x="1877810" y="9575535"/>
                </a:lnTo>
                <a:cubicBezTo>
                  <a:pt x="1880777" y="9577232"/>
                  <a:pt x="1883897" y="9578716"/>
                  <a:pt x="1886864" y="9580382"/>
                </a:cubicBezTo>
                <a:cubicBezTo>
                  <a:pt x="1886864" y="9580382"/>
                  <a:pt x="1886895" y="9580382"/>
                  <a:pt x="1886895" y="9580382"/>
                </a:cubicBezTo>
                <a:cubicBezTo>
                  <a:pt x="1888560" y="9580442"/>
                  <a:pt x="1890256" y="9580200"/>
                  <a:pt x="1891982" y="9579412"/>
                </a:cubicBezTo>
                <a:cubicBezTo>
                  <a:pt x="1893466" y="9578746"/>
                  <a:pt x="1894799" y="9577656"/>
                  <a:pt x="1895949" y="9576353"/>
                </a:cubicBezTo>
                <a:close/>
                <a:moveTo>
                  <a:pt x="1948612" y="9605280"/>
                </a:moveTo>
                <a:lnTo>
                  <a:pt x="1943433" y="9603917"/>
                </a:lnTo>
                <a:cubicBezTo>
                  <a:pt x="1940375" y="9603130"/>
                  <a:pt x="1937074" y="9604008"/>
                  <a:pt x="1934409" y="9605825"/>
                </a:cubicBezTo>
                <a:cubicBezTo>
                  <a:pt x="1934409" y="9605825"/>
                  <a:pt x="1934379" y="9605825"/>
                  <a:pt x="1934379" y="9605825"/>
                </a:cubicBezTo>
                <a:cubicBezTo>
                  <a:pt x="1934954" y="9606128"/>
                  <a:pt x="1935530" y="9606431"/>
                  <a:pt x="1936105" y="9606703"/>
                </a:cubicBezTo>
                <a:cubicBezTo>
                  <a:pt x="1943191" y="9610369"/>
                  <a:pt x="1950187" y="9614124"/>
                  <a:pt x="1957333" y="9617699"/>
                </a:cubicBezTo>
                <a:cubicBezTo>
                  <a:pt x="1957576" y="9617820"/>
                  <a:pt x="1957818" y="9617972"/>
                  <a:pt x="1958090" y="9618093"/>
                </a:cubicBezTo>
                <a:cubicBezTo>
                  <a:pt x="1958121" y="9618093"/>
                  <a:pt x="1958121" y="9618123"/>
                  <a:pt x="1958151" y="9618123"/>
                </a:cubicBezTo>
                <a:cubicBezTo>
                  <a:pt x="1958151" y="9618123"/>
                  <a:pt x="1958151" y="9618123"/>
                  <a:pt x="1958151" y="9618123"/>
                </a:cubicBezTo>
                <a:cubicBezTo>
                  <a:pt x="1958151" y="9618123"/>
                  <a:pt x="1958151" y="9618093"/>
                  <a:pt x="1958151" y="9618093"/>
                </a:cubicBezTo>
                <a:cubicBezTo>
                  <a:pt x="1958424" y="9611884"/>
                  <a:pt x="1954699" y="9606855"/>
                  <a:pt x="1948612" y="9605280"/>
                </a:cubicBezTo>
                <a:close/>
                <a:moveTo>
                  <a:pt x="1848586" y="9419118"/>
                </a:moveTo>
                <a:cubicBezTo>
                  <a:pt x="1844680" y="9434172"/>
                  <a:pt x="1867998" y="9440230"/>
                  <a:pt x="1871935" y="9425206"/>
                </a:cubicBezTo>
                <a:cubicBezTo>
                  <a:pt x="1875811" y="9410182"/>
                  <a:pt x="1852493" y="9404125"/>
                  <a:pt x="1848586" y="9419118"/>
                </a:cubicBezTo>
                <a:close/>
                <a:moveTo>
                  <a:pt x="1892194" y="9501991"/>
                </a:moveTo>
                <a:cubicBezTo>
                  <a:pt x="1891165" y="9501810"/>
                  <a:pt x="1890256" y="9501991"/>
                  <a:pt x="1889287" y="9502083"/>
                </a:cubicBezTo>
                <a:cubicBezTo>
                  <a:pt x="1887712" y="9500689"/>
                  <a:pt x="1885895" y="9499538"/>
                  <a:pt x="1883624" y="9498932"/>
                </a:cubicBezTo>
                <a:lnTo>
                  <a:pt x="1878446" y="9497569"/>
                </a:lnTo>
                <a:cubicBezTo>
                  <a:pt x="1872328" y="9495994"/>
                  <a:pt x="1865242" y="9501082"/>
                  <a:pt x="1864394" y="9507231"/>
                </a:cubicBezTo>
                <a:cubicBezTo>
                  <a:pt x="1863425" y="9514077"/>
                  <a:pt x="1867483" y="9519589"/>
                  <a:pt x="1874055" y="9521286"/>
                </a:cubicBezTo>
                <a:lnTo>
                  <a:pt x="1877113" y="9522073"/>
                </a:lnTo>
                <a:cubicBezTo>
                  <a:pt x="1878385" y="9526496"/>
                  <a:pt x="1882413" y="9530221"/>
                  <a:pt x="1886804" y="9530948"/>
                </a:cubicBezTo>
                <a:cubicBezTo>
                  <a:pt x="1893678" y="9532129"/>
                  <a:pt x="1899069" y="9527405"/>
                  <a:pt x="1900704" y="9521074"/>
                </a:cubicBezTo>
                <a:lnTo>
                  <a:pt x="1902067" y="9515895"/>
                </a:lnTo>
                <a:cubicBezTo>
                  <a:pt x="1903702" y="9509594"/>
                  <a:pt x="1898221" y="9502991"/>
                  <a:pt x="1892194" y="9501991"/>
                </a:cubicBezTo>
                <a:close/>
                <a:moveTo>
                  <a:pt x="2043519" y="9405336"/>
                </a:moveTo>
                <a:cubicBezTo>
                  <a:pt x="2048819" y="9401641"/>
                  <a:pt x="2050969" y="9394372"/>
                  <a:pt x="2047305" y="9388707"/>
                </a:cubicBezTo>
                <a:cubicBezTo>
                  <a:pt x="2047153" y="9388525"/>
                  <a:pt x="2047032" y="9388313"/>
                  <a:pt x="2046911" y="9388102"/>
                </a:cubicBezTo>
                <a:cubicBezTo>
                  <a:pt x="2047123" y="9384648"/>
                  <a:pt x="2046063" y="9381165"/>
                  <a:pt x="2043126" y="9378954"/>
                </a:cubicBezTo>
                <a:cubicBezTo>
                  <a:pt x="2039310" y="9376136"/>
                  <a:pt x="2035525" y="9373835"/>
                  <a:pt x="2030528" y="9374774"/>
                </a:cubicBezTo>
                <a:cubicBezTo>
                  <a:pt x="2023714" y="9376046"/>
                  <a:pt x="2019475" y="9382437"/>
                  <a:pt x="2020656" y="9389191"/>
                </a:cubicBezTo>
                <a:cubicBezTo>
                  <a:pt x="2021473" y="9393826"/>
                  <a:pt x="2024411" y="9397733"/>
                  <a:pt x="2026924" y="9401580"/>
                </a:cubicBezTo>
                <a:cubicBezTo>
                  <a:pt x="2030316" y="9406851"/>
                  <a:pt x="2038129" y="9409092"/>
                  <a:pt x="2043519" y="9405336"/>
                </a:cubicBezTo>
                <a:close/>
                <a:moveTo>
                  <a:pt x="1827600" y="9540460"/>
                </a:moveTo>
                <a:cubicBezTo>
                  <a:pt x="1825117" y="9539853"/>
                  <a:pt x="1822724" y="9540339"/>
                  <a:pt x="1820514" y="9541217"/>
                </a:cubicBezTo>
                <a:cubicBezTo>
                  <a:pt x="1820514" y="9541217"/>
                  <a:pt x="1820484" y="9541217"/>
                  <a:pt x="1820484" y="9541217"/>
                </a:cubicBezTo>
                <a:cubicBezTo>
                  <a:pt x="1824451" y="9543670"/>
                  <a:pt x="1828448" y="9546033"/>
                  <a:pt x="1832446" y="9548426"/>
                </a:cubicBezTo>
                <a:cubicBezTo>
                  <a:pt x="1833869" y="9549274"/>
                  <a:pt x="1835262" y="9550122"/>
                  <a:pt x="1836685" y="9550970"/>
                </a:cubicBezTo>
                <a:cubicBezTo>
                  <a:pt x="1836685" y="9550970"/>
                  <a:pt x="1836685" y="9550970"/>
                  <a:pt x="1836685" y="9550970"/>
                </a:cubicBezTo>
                <a:cubicBezTo>
                  <a:pt x="1836685" y="9550970"/>
                  <a:pt x="1836685" y="9550939"/>
                  <a:pt x="1836655" y="9550939"/>
                </a:cubicBezTo>
                <a:cubicBezTo>
                  <a:pt x="1836079" y="9546063"/>
                  <a:pt x="1832506" y="9541641"/>
                  <a:pt x="1827600" y="9540460"/>
                </a:cubicBezTo>
                <a:close/>
                <a:moveTo>
                  <a:pt x="1982953" y="9569296"/>
                </a:moveTo>
                <a:cubicBezTo>
                  <a:pt x="1980016" y="9563601"/>
                  <a:pt x="1971960" y="9560966"/>
                  <a:pt x="1966358" y="9564298"/>
                </a:cubicBezTo>
                <a:cubicBezTo>
                  <a:pt x="1960574" y="9567751"/>
                  <a:pt x="1958212" y="9574808"/>
                  <a:pt x="1961361" y="9580897"/>
                </a:cubicBezTo>
                <a:lnTo>
                  <a:pt x="1963875" y="9585743"/>
                </a:lnTo>
                <a:cubicBezTo>
                  <a:pt x="1966812" y="9591437"/>
                  <a:pt x="1974867" y="9594103"/>
                  <a:pt x="1980470" y="9590740"/>
                </a:cubicBezTo>
                <a:cubicBezTo>
                  <a:pt x="1986254" y="9587288"/>
                  <a:pt x="1988616" y="9580230"/>
                  <a:pt x="1985466" y="9574142"/>
                </a:cubicBezTo>
                <a:lnTo>
                  <a:pt x="1982953" y="9569296"/>
                </a:lnTo>
                <a:close/>
                <a:moveTo>
                  <a:pt x="2007119" y="9641143"/>
                </a:moveTo>
                <a:cubicBezTo>
                  <a:pt x="2007119" y="9641143"/>
                  <a:pt x="2007119" y="9641113"/>
                  <a:pt x="2007119" y="9641113"/>
                </a:cubicBezTo>
                <a:cubicBezTo>
                  <a:pt x="2006877" y="9639356"/>
                  <a:pt x="2006362" y="9637660"/>
                  <a:pt x="2005363" y="9636297"/>
                </a:cubicBezTo>
                <a:cubicBezTo>
                  <a:pt x="2003667" y="9633935"/>
                  <a:pt x="2001517" y="9632602"/>
                  <a:pt x="1999245" y="9631814"/>
                </a:cubicBezTo>
                <a:lnTo>
                  <a:pt x="1999366" y="9631390"/>
                </a:lnTo>
                <a:cubicBezTo>
                  <a:pt x="2000941" y="9625302"/>
                  <a:pt x="1997701" y="9618002"/>
                  <a:pt x="1991251" y="9616396"/>
                </a:cubicBezTo>
                <a:cubicBezTo>
                  <a:pt x="1985103" y="9614852"/>
                  <a:pt x="1977956" y="9617972"/>
                  <a:pt x="1976260" y="9624514"/>
                </a:cubicBezTo>
                <a:lnTo>
                  <a:pt x="1975776" y="9626392"/>
                </a:lnTo>
                <a:lnTo>
                  <a:pt x="1975776" y="9626422"/>
                </a:lnTo>
                <a:cubicBezTo>
                  <a:pt x="1986133" y="9631420"/>
                  <a:pt x="1996611" y="9636327"/>
                  <a:pt x="2007119" y="9641143"/>
                </a:cubicBezTo>
                <a:close/>
                <a:moveTo>
                  <a:pt x="2078709" y="9558421"/>
                </a:moveTo>
                <a:cubicBezTo>
                  <a:pt x="2085977" y="9572416"/>
                  <a:pt x="2105994" y="9558210"/>
                  <a:pt x="2098817" y="9544397"/>
                </a:cubicBezTo>
                <a:cubicBezTo>
                  <a:pt x="2091549" y="9530404"/>
                  <a:pt x="2071531" y="9544609"/>
                  <a:pt x="2078709" y="9558421"/>
                </a:cubicBezTo>
                <a:close/>
                <a:moveTo>
                  <a:pt x="2086734" y="9566903"/>
                </a:moveTo>
                <a:cubicBezTo>
                  <a:pt x="2086552" y="9566993"/>
                  <a:pt x="2086461" y="9567024"/>
                  <a:pt x="2086310" y="9567085"/>
                </a:cubicBezTo>
                <a:cubicBezTo>
                  <a:pt x="2086249" y="9567085"/>
                  <a:pt x="2086219" y="9567114"/>
                  <a:pt x="2086158" y="9567114"/>
                </a:cubicBezTo>
                <a:cubicBezTo>
                  <a:pt x="2086068" y="9567114"/>
                  <a:pt x="2086098" y="9567114"/>
                  <a:pt x="2086007" y="9567085"/>
                </a:cubicBezTo>
                <a:cubicBezTo>
                  <a:pt x="2085250" y="9566842"/>
                  <a:pt x="2084493" y="9566539"/>
                  <a:pt x="2083766" y="9566206"/>
                </a:cubicBezTo>
                <a:cubicBezTo>
                  <a:pt x="2077679" y="9563601"/>
                  <a:pt x="2070229" y="9568629"/>
                  <a:pt x="2068503" y="9574415"/>
                </a:cubicBezTo>
                <a:cubicBezTo>
                  <a:pt x="2066414" y="9581351"/>
                  <a:pt x="2070623" y="9587046"/>
                  <a:pt x="2076710" y="9589681"/>
                </a:cubicBezTo>
                <a:cubicBezTo>
                  <a:pt x="2083705" y="9592709"/>
                  <a:pt x="2091367" y="9591862"/>
                  <a:pt x="2098090" y="9588621"/>
                </a:cubicBezTo>
                <a:cubicBezTo>
                  <a:pt x="2103874" y="9585834"/>
                  <a:pt x="2106539" y="9577656"/>
                  <a:pt x="2103299" y="9572082"/>
                </a:cubicBezTo>
                <a:cubicBezTo>
                  <a:pt x="2099846" y="9566176"/>
                  <a:pt x="2092911" y="9563934"/>
                  <a:pt x="2086734" y="9566903"/>
                </a:cubicBezTo>
                <a:close/>
                <a:moveTo>
                  <a:pt x="1977684" y="9511896"/>
                </a:moveTo>
                <a:cubicBezTo>
                  <a:pt x="1970446" y="9497963"/>
                  <a:pt x="1947855" y="9507474"/>
                  <a:pt x="1955123" y="9521498"/>
                </a:cubicBezTo>
                <a:cubicBezTo>
                  <a:pt x="1962330" y="9535431"/>
                  <a:pt x="1984952" y="9525890"/>
                  <a:pt x="1977684" y="9511896"/>
                </a:cubicBezTo>
                <a:close/>
                <a:moveTo>
                  <a:pt x="2065444" y="9618093"/>
                </a:moveTo>
                <a:cubicBezTo>
                  <a:pt x="2065293" y="9617729"/>
                  <a:pt x="2065354" y="9617366"/>
                  <a:pt x="2065172" y="9617002"/>
                </a:cubicBezTo>
                <a:cubicBezTo>
                  <a:pt x="2064203" y="9615124"/>
                  <a:pt x="2062719" y="9613549"/>
                  <a:pt x="2061023" y="9612337"/>
                </a:cubicBezTo>
                <a:cubicBezTo>
                  <a:pt x="2063506" y="9609157"/>
                  <a:pt x="2064506" y="9605068"/>
                  <a:pt x="2062810" y="9600767"/>
                </a:cubicBezTo>
                <a:cubicBezTo>
                  <a:pt x="2060630" y="9595102"/>
                  <a:pt x="2052847" y="9590680"/>
                  <a:pt x="2046942" y="9593770"/>
                </a:cubicBezTo>
                <a:lnTo>
                  <a:pt x="2042096" y="9596284"/>
                </a:lnTo>
                <a:cubicBezTo>
                  <a:pt x="2036221" y="9599343"/>
                  <a:pt x="2032527" y="9605492"/>
                  <a:pt x="2035101" y="9612155"/>
                </a:cubicBezTo>
                <a:cubicBezTo>
                  <a:pt x="2035192" y="9612368"/>
                  <a:pt x="2035343" y="9612580"/>
                  <a:pt x="2035434" y="9612822"/>
                </a:cubicBezTo>
                <a:cubicBezTo>
                  <a:pt x="2033587" y="9614216"/>
                  <a:pt x="2032193" y="9616185"/>
                  <a:pt x="2031224" y="9618335"/>
                </a:cubicBezTo>
                <a:cubicBezTo>
                  <a:pt x="2027681" y="9615699"/>
                  <a:pt x="2022927" y="9614700"/>
                  <a:pt x="2018808" y="9616911"/>
                </a:cubicBezTo>
                <a:cubicBezTo>
                  <a:pt x="2013115" y="9619971"/>
                  <a:pt x="2009875" y="9627150"/>
                  <a:pt x="2013024" y="9633268"/>
                </a:cubicBezTo>
                <a:lnTo>
                  <a:pt x="2015538" y="9638115"/>
                </a:lnTo>
                <a:cubicBezTo>
                  <a:pt x="2018475" y="9643809"/>
                  <a:pt x="2025925" y="9647080"/>
                  <a:pt x="2031891" y="9643870"/>
                </a:cubicBezTo>
                <a:cubicBezTo>
                  <a:pt x="2035525" y="9641930"/>
                  <a:pt x="2037947" y="9638236"/>
                  <a:pt x="2038553" y="9634298"/>
                </a:cubicBezTo>
                <a:cubicBezTo>
                  <a:pt x="2039855" y="9634571"/>
                  <a:pt x="2041127" y="9634995"/>
                  <a:pt x="2042460" y="9634782"/>
                </a:cubicBezTo>
                <a:cubicBezTo>
                  <a:pt x="2045942" y="9637175"/>
                  <a:pt x="2050394" y="9637963"/>
                  <a:pt x="2054421" y="9635873"/>
                </a:cubicBezTo>
                <a:lnTo>
                  <a:pt x="2056995" y="9634540"/>
                </a:lnTo>
                <a:cubicBezTo>
                  <a:pt x="2057177" y="9635055"/>
                  <a:pt x="2057147" y="9635539"/>
                  <a:pt x="2057419" y="9636025"/>
                </a:cubicBezTo>
                <a:cubicBezTo>
                  <a:pt x="2064688" y="9650018"/>
                  <a:pt x="2085795" y="9637508"/>
                  <a:pt x="2078527" y="9623514"/>
                </a:cubicBezTo>
                <a:cubicBezTo>
                  <a:pt x="2075559" y="9617668"/>
                  <a:pt x="2070199" y="9616578"/>
                  <a:pt x="2065444" y="9618093"/>
                </a:cubicBezTo>
                <a:close/>
                <a:moveTo>
                  <a:pt x="1804524" y="9528950"/>
                </a:moveTo>
                <a:cubicBezTo>
                  <a:pt x="1803010" y="9526011"/>
                  <a:pt x="1800860" y="9524557"/>
                  <a:pt x="1798589" y="9523830"/>
                </a:cubicBezTo>
                <a:cubicBezTo>
                  <a:pt x="1799861" y="9522588"/>
                  <a:pt x="1800921" y="9521135"/>
                  <a:pt x="1801526" y="9519287"/>
                </a:cubicBezTo>
                <a:cubicBezTo>
                  <a:pt x="1802011" y="9517833"/>
                  <a:pt x="1802162" y="9516288"/>
                  <a:pt x="1802041" y="9514744"/>
                </a:cubicBezTo>
                <a:lnTo>
                  <a:pt x="1806372" y="9516106"/>
                </a:lnTo>
                <a:cubicBezTo>
                  <a:pt x="1812519" y="9518045"/>
                  <a:pt x="1819817" y="9512229"/>
                  <a:pt x="1820635" y="9506232"/>
                </a:cubicBezTo>
                <a:cubicBezTo>
                  <a:pt x="1821362" y="9500992"/>
                  <a:pt x="1819272" y="9496994"/>
                  <a:pt x="1815608" y="9494388"/>
                </a:cubicBezTo>
                <a:cubicBezTo>
                  <a:pt x="1816456" y="9494358"/>
                  <a:pt x="1817183" y="9494843"/>
                  <a:pt x="1818061" y="9494631"/>
                </a:cubicBezTo>
                <a:cubicBezTo>
                  <a:pt x="1822603" y="9494388"/>
                  <a:pt x="1826934" y="9491783"/>
                  <a:pt x="1828448" y="9486028"/>
                </a:cubicBezTo>
                <a:cubicBezTo>
                  <a:pt x="1829993" y="9480092"/>
                  <a:pt x="1827237" y="9475639"/>
                  <a:pt x="1823148" y="9473246"/>
                </a:cubicBezTo>
                <a:lnTo>
                  <a:pt x="1822967" y="9472913"/>
                </a:lnTo>
                <a:cubicBezTo>
                  <a:pt x="1828812" y="9470853"/>
                  <a:pt x="1832870" y="9465310"/>
                  <a:pt x="1829205" y="9458252"/>
                </a:cubicBezTo>
                <a:cubicBezTo>
                  <a:pt x="1822179" y="9444713"/>
                  <a:pt x="1799952" y="9452407"/>
                  <a:pt x="1805978" y="9465916"/>
                </a:cubicBezTo>
                <a:cubicBezTo>
                  <a:pt x="1800678" y="9468551"/>
                  <a:pt x="1797075" y="9476154"/>
                  <a:pt x="1800315" y="9481697"/>
                </a:cubicBezTo>
                <a:lnTo>
                  <a:pt x="1804131" y="9488240"/>
                </a:lnTo>
                <a:cubicBezTo>
                  <a:pt x="1804767" y="9489330"/>
                  <a:pt x="1805887" y="9489814"/>
                  <a:pt x="1806705" y="9490693"/>
                </a:cubicBezTo>
                <a:cubicBezTo>
                  <a:pt x="1805615" y="9490360"/>
                  <a:pt x="1804494" y="9489996"/>
                  <a:pt x="1803404" y="9489664"/>
                </a:cubicBezTo>
                <a:cubicBezTo>
                  <a:pt x="1797287" y="9487724"/>
                  <a:pt x="1789958" y="9493510"/>
                  <a:pt x="1789141" y="9499507"/>
                </a:cubicBezTo>
                <a:cubicBezTo>
                  <a:pt x="1788989" y="9500719"/>
                  <a:pt x="1789141" y="9501749"/>
                  <a:pt x="1789262" y="9502809"/>
                </a:cubicBezTo>
                <a:lnTo>
                  <a:pt x="1783508" y="9501325"/>
                </a:lnTo>
                <a:cubicBezTo>
                  <a:pt x="1777572" y="9499780"/>
                  <a:pt x="1771334" y="9502264"/>
                  <a:pt x="1768820" y="9507959"/>
                </a:cubicBezTo>
                <a:cubicBezTo>
                  <a:pt x="1768820" y="9507959"/>
                  <a:pt x="1768820" y="9507959"/>
                  <a:pt x="1768820" y="9507988"/>
                </a:cubicBezTo>
                <a:cubicBezTo>
                  <a:pt x="1770062" y="9508806"/>
                  <a:pt x="1771334" y="9509625"/>
                  <a:pt x="1772575" y="9510472"/>
                </a:cubicBezTo>
                <a:cubicBezTo>
                  <a:pt x="1782963" y="9517349"/>
                  <a:pt x="1793198" y="9524376"/>
                  <a:pt x="1803707" y="9531070"/>
                </a:cubicBezTo>
                <a:cubicBezTo>
                  <a:pt x="1804070" y="9531312"/>
                  <a:pt x="1804434" y="9531554"/>
                  <a:pt x="1804797" y="9531766"/>
                </a:cubicBezTo>
                <a:cubicBezTo>
                  <a:pt x="1804979" y="9531887"/>
                  <a:pt x="1805160" y="9532008"/>
                  <a:pt x="1805372" y="9532129"/>
                </a:cubicBezTo>
                <a:lnTo>
                  <a:pt x="1805463" y="9532190"/>
                </a:lnTo>
                <a:cubicBezTo>
                  <a:pt x="1805463" y="9532190"/>
                  <a:pt x="1805463" y="9532190"/>
                  <a:pt x="1805463" y="9532190"/>
                </a:cubicBezTo>
                <a:cubicBezTo>
                  <a:pt x="1805463" y="9532190"/>
                  <a:pt x="1805463" y="9532160"/>
                  <a:pt x="1805463" y="9532160"/>
                </a:cubicBezTo>
                <a:cubicBezTo>
                  <a:pt x="1805221" y="9531100"/>
                  <a:pt x="1805100" y="9530039"/>
                  <a:pt x="1804524" y="9528950"/>
                </a:cubicBezTo>
                <a:close/>
                <a:moveTo>
                  <a:pt x="2095213" y="9668283"/>
                </a:moveTo>
                <a:cubicBezTo>
                  <a:pt x="2088853" y="9661134"/>
                  <a:pt x="2079557" y="9664194"/>
                  <a:pt x="2075498" y="9670312"/>
                </a:cubicBezTo>
                <a:lnTo>
                  <a:pt x="2075498" y="9670312"/>
                </a:lnTo>
                <a:cubicBezTo>
                  <a:pt x="2082827" y="9673281"/>
                  <a:pt x="2090156" y="9676340"/>
                  <a:pt x="2097545" y="9679218"/>
                </a:cubicBezTo>
                <a:cubicBezTo>
                  <a:pt x="2097545" y="9679218"/>
                  <a:pt x="2097545" y="9679218"/>
                  <a:pt x="2097545" y="9679218"/>
                </a:cubicBezTo>
                <a:cubicBezTo>
                  <a:pt x="2098696" y="9675764"/>
                  <a:pt x="2098423" y="9671888"/>
                  <a:pt x="2095213" y="9668283"/>
                </a:cubicBezTo>
                <a:close/>
                <a:moveTo>
                  <a:pt x="2149995" y="9587197"/>
                </a:moveTo>
                <a:lnTo>
                  <a:pt x="2142637" y="9584864"/>
                </a:lnTo>
                <a:cubicBezTo>
                  <a:pt x="2136338" y="9582866"/>
                  <a:pt x="2129251" y="9586621"/>
                  <a:pt x="2127283" y="9592922"/>
                </a:cubicBezTo>
                <a:cubicBezTo>
                  <a:pt x="2125284" y="9599282"/>
                  <a:pt x="2129009" y="9606250"/>
                  <a:pt x="2135338" y="9608279"/>
                </a:cubicBezTo>
                <a:lnTo>
                  <a:pt x="2142697" y="9610611"/>
                </a:lnTo>
                <a:cubicBezTo>
                  <a:pt x="2148996" y="9612610"/>
                  <a:pt x="2156082" y="9608854"/>
                  <a:pt x="2158051" y="9602554"/>
                </a:cubicBezTo>
                <a:cubicBezTo>
                  <a:pt x="2160019" y="9596193"/>
                  <a:pt x="2156325" y="9589196"/>
                  <a:pt x="2149995" y="9587197"/>
                </a:cubicBezTo>
                <a:close/>
                <a:moveTo>
                  <a:pt x="2099332" y="9426266"/>
                </a:moveTo>
                <a:cubicBezTo>
                  <a:pt x="2094426" y="9425115"/>
                  <a:pt x="2089792" y="9426236"/>
                  <a:pt x="2085492" y="9428780"/>
                </a:cubicBezTo>
                <a:cubicBezTo>
                  <a:pt x="2079980" y="9432052"/>
                  <a:pt x="2077830" y="9440260"/>
                  <a:pt x="2081525" y="9445683"/>
                </a:cubicBezTo>
                <a:cubicBezTo>
                  <a:pt x="2084099" y="9449438"/>
                  <a:pt x="2088187" y="9451467"/>
                  <a:pt x="2092397" y="9451377"/>
                </a:cubicBezTo>
                <a:cubicBezTo>
                  <a:pt x="2095243" y="9453557"/>
                  <a:pt x="2098847" y="9454527"/>
                  <a:pt x="2102844" y="9453285"/>
                </a:cubicBezTo>
                <a:cubicBezTo>
                  <a:pt x="2108568" y="9451559"/>
                  <a:pt x="2113746" y="9444077"/>
                  <a:pt x="2111021" y="9437988"/>
                </a:cubicBezTo>
                <a:cubicBezTo>
                  <a:pt x="2108659" y="9432688"/>
                  <a:pt x="2105449" y="9427720"/>
                  <a:pt x="2099332" y="9426266"/>
                </a:cubicBezTo>
                <a:close/>
                <a:moveTo>
                  <a:pt x="2046760" y="9490330"/>
                </a:moveTo>
                <a:cubicBezTo>
                  <a:pt x="2045034" y="9497084"/>
                  <a:pt x="2049304" y="9503233"/>
                  <a:pt x="2055633" y="9505232"/>
                </a:cubicBezTo>
                <a:cubicBezTo>
                  <a:pt x="2058086" y="9505990"/>
                  <a:pt x="2060539" y="9506777"/>
                  <a:pt x="2062992" y="9507565"/>
                </a:cubicBezTo>
                <a:cubicBezTo>
                  <a:pt x="2069291" y="9509564"/>
                  <a:pt x="2076316" y="9504869"/>
                  <a:pt x="2077891" y="9498720"/>
                </a:cubicBezTo>
                <a:cubicBezTo>
                  <a:pt x="2079617" y="9491965"/>
                  <a:pt x="2075347" y="9485816"/>
                  <a:pt x="2069018" y="9483817"/>
                </a:cubicBezTo>
                <a:lnTo>
                  <a:pt x="2061659" y="9481485"/>
                </a:lnTo>
                <a:cubicBezTo>
                  <a:pt x="2055360" y="9479486"/>
                  <a:pt x="2048335" y="9484181"/>
                  <a:pt x="2046760" y="9490330"/>
                </a:cubicBezTo>
                <a:close/>
                <a:moveTo>
                  <a:pt x="2023109" y="9568568"/>
                </a:moveTo>
                <a:cubicBezTo>
                  <a:pt x="2028984" y="9565510"/>
                  <a:pt x="2032193" y="9558754"/>
                  <a:pt x="2029408" y="9552394"/>
                </a:cubicBezTo>
                <a:cubicBezTo>
                  <a:pt x="2026894" y="9546638"/>
                  <a:pt x="2019141" y="9543034"/>
                  <a:pt x="2013266" y="9546093"/>
                </a:cubicBezTo>
                <a:lnTo>
                  <a:pt x="2008421" y="9548607"/>
                </a:lnTo>
                <a:cubicBezTo>
                  <a:pt x="2006907" y="9549395"/>
                  <a:pt x="2005575" y="9550455"/>
                  <a:pt x="2004485" y="9551667"/>
                </a:cubicBezTo>
                <a:cubicBezTo>
                  <a:pt x="2003546" y="9548941"/>
                  <a:pt x="2002425" y="9546245"/>
                  <a:pt x="2000699" y="9543882"/>
                </a:cubicBezTo>
                <a:cubicBezTo>
                  <a:pt x="1996974" y="9538793"/>
                  <a:pt x="1988646" y="9537612"/>
                  <a:pt x="1983771" y="9541762"/>
                </a:cubicBezTo>
                <a:cubicBezTo>
                  <a:pt x="1978683" y="9546093"/>
                  <a:pt x="1977654" y="9553212"/>
                  <a:pt x="1981651" y="9558694"/>
                </a:cubicBezTo>
                <a:cubicBezTo>
                  <a:pt x="1981863" y="9558997"/>
                  <a:pt x="1981893" y="9559027"/>
                  <a:pt x="1981984" y="9559178"/>
                </a:cubicBezTo>
                <a:cubicBezTo>
                  <a:pt x="1982014" y="9559300"/>
                  <a:pt x="1982045" y="9559300"/>
                  <a:pt x="1982075" y="9559391"/>
                </a:cubicBezTo>
                <a:cubicBezTo>
                  <a:pt x="1982075" y="9559391"/>
                  <a:pt x="1982075" y="9559391"/>
                  <a:pt x="1982075" y="9559391"/>
                </a:cubicBezTo>
                <a:cubicBezTo>
                  <a:pt x="1981984" y="9560148"/>
                  <a:pt x="1981863" y="9560905"/>
                  <a:pt x="1981651" y="9561632"/>
                </a:cubicBezTo>
                <a:cubicBezTo>
                  <a:pt x="1980197" y="9567963"/>
                  <a:pt x="1986314" y="9574293"/>
                  <a:pt x="1992280" y="9574959"/>
                </a:cubicBezTo>
                <a:cubicBezTo>
                  <a:pt x="1997974" y="9575595"/>
                  <a:pt x="2002092" y="9572385"/>
                  <a:pt x="2004272" y="9567811"/>
                </a:cubicBezTo>
                <a:cubicBezTo>
                  <a:pt x="2007725" y="9571597"/>
                  <a:pt x="2013509" y="9573536"/>
                  <a:pt x="2018263" y="9571052"/>
                </a:cubicBezTo>
                <a:lnTo>
                  <a:pt x="2023109" y="9568568"/>
                </a:lnTo>
                <a:close/>
                <a:moveTo>
                  <a:pt x="1985981" y="9446258"/>
                </a:moveTo>
                <a:cubicBezTo>
                  <a:pt x="1987223" y="9446985"/>
                  <a:pt x="1988616" y="9447136"/>
                  <a:pt x="1989979" y="9447439"/>
                </a:cubicBezTo>
                <a:cubicBezTo>
                  <a:pt x="1991039" y="9452164"/>
                  <a:pt x="1993431" y="9456496"/>
                  <a:pt x="1997459" y="9459889"/>
                </a:cubicBezTo>
                <a:cubicBezTo>
                  <a:pt x="1998095" y="9460403"/>
                  <a:pt x="1998852" y="9460736"/>
                  <a:pt x="1999548" y="9461160"/>
                </a:cubicBezTo>
                <a:cubicBezTo>
                  <a:pt x="1998397" y="9462402"/>
                  <a:pt x="1997277" y="9463644"/>
                  <a:pt x="1996217" y="9464977"/>
                </a:cubicBezTo>
                <a:cubicBezTo>
                  <a:pt x="1994824" y="9466764"/>
                  <a:pt x="1994037" y="9469036"/>
                  <a:pt x="1993734" y="9471368"/>
                </a:cubicBezTo>
                <a:cubicBezTo>
                  <a:pt x="1992523" y="9472458"/>
                  <a:pt x="1991493" y="9473701"/>
                  <a:pt x="1991039" y="9475124"/>
                </a:cubicBezTo>
                <a:cubicBezTo>
                  <a:pt x="1989494" y="9479940"/>
                  <a:pt x="1988374" y="9484302"/>
                  <a:pt x="1989585" y="9489330"/>
                </a:cubicBezTo>
                <a:cubicBezTo>
                  <a:pt x="1990130" y="9491571"/>
                  <a:pt x="1990736" y="9493116"/>
                  <a:pt x="1992038" y="9495176"/>
                </a:cubicBezTo>
                <a:cubicBezTo>
                  <a:pt x="1993643" y="9497720"/>
                  <a:pt x="1992674" y="9499265"/>
                  <a:pt x="1992946" y="9494601"/>
                </a:cubicBezTo>
                <a:cubicBezTo>
                  <a:pt x="1992553" y="9501203"/>
                  <a:pt x="1995975" y="9507565"/>
                  <a:pt x="2003001" y="9508716"/>
                </a:cubicBezTo>
                <a:cubicBezTo>
                  <a:pt x="2006362" y="9509291"/>
                  <a:pt x="2010268" y="9508080"/>
                  <a:pt x="2013115" y="9505777"/>
                </a:cubicBezTo>
                <a:cubicBezTo>
                  <a:pt x="2014599" y="9506141"/>
                  <a:pt x="2016113" y="9506232"/>
                  <a:pt x="2017809" y="9506232"/>
                </a:cubicBezTo>
                <a:cubicBezTo>
                  <a:pt x="2018385" y="9506292"/>
                  <a:pt x="2018960" y="9506384"/>
                  <a:pt x="2019505" y="9506474"/>
                </a:cubicBezTo>
                <a:cubicBezTo>
                  <a:pt x="2021685" y="9507110"/>
                  <a:pt x="2023957" y="9507535"/>
                  <a:pt x="2026167" y="9508170"/>
                </a:cubicBezTo>
                <a:cubicBezTo>
                  <a:pt x="2034283" y="9510564"/>
                  <a:pt x="2039886" y="9503142"/>
                  <a:pt x="2040037" y="9495934"/>
                </a:cubicBezTo>
                <a:cubicBezTo>
                  <a:pt x="2040400" y="9492753"/>
                  <a:pt x="2039431" y="9489481"/>
                  <a:pt x="2036736" y="9486877"/>
                </a:cubicBezTo>
                <a:cubicBezTo>
                  <a:pt x="2036554" y="9486604"/>
                  <a:pt x="2036373" y="9486362"/>
                  <a:pt x="2036191" y="9486089"/>
                </a:cubicBezTo>
                <a:cubicBezTo>
                  <a:pt x="2046427" y="9485756"/>
                  <a:pt x="2054482" y="9472064"/>
                  <a:pt x="2044095" y="9464674"/>
                </a:cubicBezTo>
                <a:cubicBezTo>
                  <a:pt x="2037221" y="9459797"/>
                  <a:pt x="2030225" y="9453043"/>
                  <a:pt x="2021534" y="9451740"/>
                </a:cubicBezTo>
                <a:cubicBezTo>
                  <a:pt x="2020383" y="9451559"/>
                  <a:pt x="2019263" y="9451528"/>
                  <a:pt x="2018172" y="9451559"/>
                </a:cubicBezTo>
                <a:lnTo>
                  <a:pt x="2018051" y="9451528"/>
                </a:lnTo>
                <a:cubicBezTo>
                  <a:pt x="2018233" y="9448378"/>
                  <a:pt x="2017294" y="9445258"/>
                  <a:pt x="2014750" y="9443138"/>
                </a:cubicBezTo>
                <a:cubicBezTo>
                  <a:pt x="2014175" y="9442654"/>
                  <a:pt x="2013690" y="9442139"/>
                  <a:pt x="2013176" y="9441624"/>
                </a:cubicBezTo>
                <a:cubicBezTo>
                  <a:pt x="2013176" y="9441563"/>
                  <a:pt x="2013176" y="9441563"/>
                  <a:pt x="2013176" y="9441503"/>
                </a:cubicBezTo>
                <a:cubicBezTo>
                  <a:pt x="2013176" y="9441442"/>
                  <a:pt x="2013176" y="9441351"/>
                  <a:pt x="2013176" y="9441290"/>
                </a:cubicBezTo>
                <a:cubicBezTo>
                  <a:pt x="2013206" y="9441199"/>
                  <a:pt x="2013297" y="9440866"/>
                  <a:pt x="2013448" y="9440230"/>
                </a:cubicBezTo>
                <a:cubicBezTo>
                  <a:pt x="2015084" y="9433930"/>
                  <a:pt x="2011480" y="9427144"/>
                  <a:pt x="2005120" y="9425358"/>
                </a:cubicBezTo>
                <a:cubicBezTo>
                  <a:pt x="2002879" y="9424722"/>
                  <a:pt x="2000608" y="9425025"/>
                  <a:pt x="1998428" y="9425691"/>
                </a:cubicBezTo>
                <a:cubicBezTo>
                  <a:pt x="1995036" y="9422571"/>
                  <a:pt x="1991220" y="9420117"/>
                  <a:pt x="1986254" y="9420269"/>
                </a:cubicBezTo>
                <a:cubicBezTo>
                  <a:pt x="1979985" y="9420451"/>
                  <a:pt x="1975110" y="9423631"/>
                  <a:pt x="1970688" y="9427811"/>
                </a:cubicBezTo>
                <a:cubicBezTo>
                  <a:pt x="1965873" y="9432325"/>
                  <a:pt x="1966812" y="9440896"/>
                  <a:pt x="1971445" y="9445137"/>
                </a:cubicBezTo>
                <a:cubicBezTo>
                  <a:pt x="1975776" y="9449014"/>
                  <a:pt x="1981409" y="9448893"/>
                  <a:pt x="1985981" y="9446258"/>
                </a:cubicBezTo>
                <a:close/>
                <a:moveTo>
                  <a:pt x="1940435" y="9486877"/>
                </a:moveTo>
                <a:cubicBezTo>
                  <a:pt x="1933501" y="9486028"/>
                  <a:pt x="1928231" y="9490178"/>
                  <a:pt x="1926535" y="9496751"/>
                </a:cubicBezTo>
                <a:lnTo>
                  <a:pt x="1925173" y="9501931"/>
                </a:lnTo>
                <a:cubicBezTo>
                  <a:pt x="1924718" y="9503657"/>
                  <a:pt x="1924930" y="9505383"/>
                  <a:pt x="1925445" y="9507080"/>
                </a:cubicBezTo>
                <a:cubicBezTo>
                  <a:pt x="1922387" y="9510351"/>
                  <a:pt x="1921054" y="9515107"/>
                  <a:pt x="1923749" y="9520286"/>
                </a:cubicBezTo>
                <a:cubicBezTo>
                  <a:pt x="1930654" y="9533583"/>
                  <a:pt x="1950368" y="9524224"/>
                  <a:pt x="1946220" y="9511290"/>
                </a:cubicBezTo>
                <a:cubicBezTo>
                  <a:pt x="1947401" y="9509776"/>
                  <a:pt x="1948400" y="9508049"/>
                  <a:pt x="1948945" y="9505990"/>
                </a:cubicBezTo>
                <a:lnTo>
                  <a:pt x="1950308" y="9500810"/>
                </a:lnTo>
                <a:cubicBezTo>
                  <a:pt x="1951882" y="9494661"/>
                  <a:pt x="1946492" y="9487634"/>
                  <a:pt x="1940435" y="9486877"/>
                </a:cubicBezTo>
                <a:close/>
                <a:moveTo>
                  <a:pt x="1718762" y="9472701"/>
                </a:moveTo>
                <a:cubicBezTo>
                  <a:pt x="1718308" y="9472640"/>
                  <a:pt x="1717914" y="9472761"/>
                  <a:pt x="1717490" y="9472761"/>
                </a:cubicBezTo>
                <a:cubicBezTo>
                  <a:pt x="1717490" y="9472761"/>
                  <a:pt x="1717460" y="9472761"/>
                  <a:pt x="1717460" y="9472761"/>
                </a:cubicBezTo>
                <a:cubicBezTo>
                  <a:pt x="1720973" y="9475276"/>
                  <a:pt x="1724395" y="9477971"/>
                  <a:pt x="1727938" y="9480455"/>
                </a:cubicBezTo>
                <a:cubicBezTo>
                  <a:pt x="1727938" y="9480424"/>
                  <a:pt x="1727908" y="9480424"/>
                  <a:pt x="1727908" y="9480395"/>
                </a:cubicBezTo>
                <a:cubicBezTo>
                  <a:pt x="1726272" y="9476517"/>
                  <a:pt x="1722790" y="9473216"/>
                  <a:pt x="1718762" y="9472701"/>
                </a:cubicBezTo>
                <a:close/>
                <a:moveTo>
                  <a:pt x="1885774" y="9471156"/>
                </a:moveTo>
                <a:lnTo>
                  <a:pt x="1885108" y="9471520"/>
                </a:lnTo>
                <a:cubicBezTo>
                  <a:pt x="1883866" y="9468157"/>
                  <a:pt x="1881444" y="9465279"/>
                  <a:pt x="1877901" y="9464371"/>
                </a:cubicBezTo>
                <a:lnTo>
                  <a:pt x="1867544" y="9461675"/>
                </a:lnTo>
                <a:cubicBezTo>
                  <a:pt x="1861245" y="9460040"/>
                  <a:pt x="1854461" y="9462796"/>
                  <a:pt x="1852281" y="9469278"/>
                </a:cubicBezTo>
                <a:cubicBezTo>
                  <a:pt x="1850313" y="9475124"/>
                  <a:pt x="1853553" y="9482879"/>
                  <a:pt x="1859882" y="9484544"/>
                </a:cubicBezTo>
                <a:lnTo>
                  <a:pt x="1870239" y="9487240"/>
                </a:lnTo>
                <a:cubicBezTo>
                  <a:pt x="1872328" y="9487785"/>
                  <a:pt x="1874388" y="9487664"/>
                  <a:pt x="1876417" y="9487270"/>
                </a:cubicBezTo>
                <a:cubicBezTo>
                  <a:pt x="1876780" y="9488542"/>
                  <a:pt x="1877174" y="9489785"/>
                  <a:pt x="1877870" y="9490753"/>
                </a:cubicBezTo>
                <a:cubicBezTo>
                  <a:pt x="1882019" y="9496781"/>
                  <a:pt x="1889015" y="9496933"/>
                  <a:pt x="1894920" y="9493873"/>
                </a:cubicBezTo>
                <a:lnTo>
                  <a:pt x="1899765" y="9491360"/>
                </a:lnTo>
                <a:cubicBezTo>
                  <a:pt x="1905640" y="9488300"/>
                  <a:pt x="1906306" y="9479274"/>
                  <a:pt x="1902884" y="9474306"/>
                </a:cubicBezTo>
                <a:cubicBezTo>
                  <a:pt x="1898675" y="9468249"/>
                  <a:pt x="1891679" y="9468097"/>
                  <a:pt x="1885774" y="9471156"/>
                </a:cubicBezTo>
                <a:close/>
                <a:moveTo>
                  <a:pt x="1927383" y="9426751"/>
                </a:moveTo>
                <a:cubicBezTo>
                  <a:pt x="1924264" y="9421026"/>
                  <a:pt x="1917087" y="9417937"/>
                  <a:pt x="1911000" y="9421087"/>
                </a:cubicBezTo>
                <a:lnTo>
                  <a:pt x="1896495" y="9428629"/>
                </a:lnTo>
                <a:cubicBezTo>
                  <a:pt x="1890801" y="9431597"/>
                  <a:pt x="1887622" y="9439109"/>
                  <a:pt x="1890831" y="9445046"/>
                </a:cubicBezTo>
                <a:cubicBezTo>
                  <a:pt x="1893951" y="9450771"/>
                  <a:pt x="1901128" y="9453861"/>
                  <a:pt x="1907245" y="9450710"/>
                </a:cubicBezTo>
                <a:lnTo>
                  <a:pt x="1921751" y="9443168"/>
                </a:lnTo>
                <a:cubicBezTo>
                  <a:pt x="1927444" y="9440200"/>
                  <a:pt x="1930624" y="9432688"/>
                  <a:pt x="1927383" y="9426751"/>
                </a:cubicBezTo>
                <a:close/>
                <a:moveTo>
                  <a:pt x="2466394" y="9704358"/>
                </a:moveTo>
                <a:cubicBezTo>
                  <a:pt x="2468030" y="9700663"/>
                  <a:pt x="2467969" y="9696453"/>
                  <a:pt x="2465304" y="9692697"/>
                </a:cubicBezTo>
                <a:cubicBezTo>
                  <a:pt x="2461791" y="9687730"/>
                  <a:pt x="2453191" y="9685367"/>
                  <a:pt x="2448194" y="9689789"/>
                </a:cubicBezTo>
                <a:lnTo>
                  <a:pt x="2444106" y="9693424"/>
                </a:lnTo>
                <a:cubicBezTo>
                  <a:pt x="2439170" y="9697815"/>
                  <a:pt x="2437080" y="9704692"/>
                  <a:pt x="2441199" y="9710507"/>
                </a:cubicBezTo>
                <a:cubicBezTo>
                  <a:pt x="2441350" y="9710720"/>
                  <a:pt x="2441532" y="9710870"/>
                  <a:pt x="2441714" y="9711083"/>
                </a:cubicBezTo>
                <a:cubicBezTo>
                  <a:pt x="2438171" y="9715565"/>
                  <a:pt x="2437020" y="9722260"/>
                  <a:pt x="2441895" y="9727742"/>
                </a:cubicBezTo>
                <a:cubicBezTo>
                  <a:pt x="2445590" y="9731922"/>
                  <a:pt x="2450102" y="9732316"/>
                  <a:pt x="2453887" y="9730650"/>
                </a:cubicBezTo>
                <a:cubicBezTo>
                  <a:pt x="2457824" y="9732104"/>
                  <a:pt x="2462367" y="9731801"/>
                  <a:pt x="2465758" y="9728772"/>
                </a:cubicBezTo>
                <a:lnTo>
                  <a:pt x="2469847" y="9725168"/>
                </a:lnTo>
                <a:cubicBezTo>
                  <a:pt x="2474631" y="9720897"/>
                  <a:pt x="2476115" y="9712991"/>
                  <a:pt x="2471573" y="9707902"/>
                </a:cubicBezTo>
                <a:cubicBezTo>
                  <a:pt x="2470180" y="9706297"/>
                  <a:pt x="2468363" y="9705146"/>
                  <a:pt x="2466394" y="9704358"/>
                </a:cubicBezTo>
                <a:close/>
                <a:moveTo>
                  <a:pt x="2313252" y="9636206"/>
                </a:moveTo>
                <a:cubicBezTo>
                  <a:pt x="2308982" y="9631420"/>
                  <a:pt x="2300564" y="9630815"/>
                  <a:pt x="2295930" y="9635449"/>
                </a:cubicBezTo>
                <a:cubicBezTo>
                  <a:pt x="2291176" y="9640205"/>
                  <a:pt x="2290600" y="9647625"/>
                  <a:pt x="2295173" y="9652774"/>
                </a:cubicBezTo>
                <a:lnTo>
                  <a:pt x="2298777" y="9656864"/>
                </a:lnTo>
                <a:cubicBezTo>
                  <a:pt x="2303047" y="9661649"/>
                  <a:pt x="2311465" y="9662256"/>
                  <a:pt x="2316099" y="9657621"/>
                </a:cubicBezTo>
                <a:cubicBezTo>
                  <a:pt x="2320853" y="9652866"/>
                  <a:pt x="2321429" y="9645444"/>
                  <a:pt x="2316856" y="9640295"/>
                </a:cubicBezTo>
                <a:lnTo>
                  <a:pt x="2313252" y="9636206"/>
                </a:lnTo>
                <a:close/>
                <a:moveTo>
                  <a:pt x="2376968" y="9675159"/>
                </a:moveTo>
                <a:cubicBezTo>
                  <a:pt x="2372698" y="9670373"/>
                  <a:pt x="2364703" y="9669010"/>
                  <a:pt x="2359707" y="9673553"/>
                </a:cubicBezTo>
                <a:cubicBezTo>
                  <a:pt x="2354922" y="9677915"/>
                  <a:pt x="2353559" y="9685669"/>
                  <a:pt x="2358102" y="9690819"/>
                </a:cubicBezTo>
                <a:lnTo>
                  <a:pt x="2361705" y="9694878"/>
                </a:lnTo>
                <a:cubicBezTo>
                  <a:pt x="2365945" y="9699663"/>
                  <a:pt x="2373940" y="9701057"/>
                  <a:pt x="2378967" y="9696483"/>
                </a:cubicBezTo>
                <a:cubicBezTo>
                  <a:pt x="2383751" y="9692121"/>
                  <a:pt x="2385114" y="9684367"/>
                  <a:pt x="2380572" y="9679218"/>
                </a:cubicBezTo>
                <a:lnTo>
                  <a:pt x="2376968" y="9675159"/>
                </a:lnTo>
                <a:close/>
                <a:moveTo>
                  <a:pt x="2254806" y="9679278"/>
                </a:moveTo>
                <a:lnTo>
                  <a:pt x="2250717" y="9682883"/>
                </a:lnTo>
                <a:cubicBezTo>
                  <a:pt x="2245781" y="9687305"/>
                  <a:pt x="2245418" y="9695332"/>
                  <a:pt x="2249839" y="9700209"/>
                </a:cubicBezTo>
                <a:cubicBezTo>
                  <a:pt x="2254321" y="9705176"/>
                  <a:pt x="2262195" y="9705479"/>
                  <a:pt x="2267161" y="9701087"/>
                </a:cubicBezTo>
                <a:lnTo>
                  <a:pt x="2271249" y="9697452"/>
                </a:lnTo>
                <a:cubicBezTo>
                  <a:pt x="2276216" y="9693060"/>
                  <a:pt x="2276549" y="9685003"/>
                  <a:pt x="2272128" y="9680127"/>
                </a:cubicBezTo>
                <a:cubicBezTo>
                  <a:pt x="2267646" y="9675189"/>
                  <a:pt x="2259772" y="9674856"/>
                  <a:pt x="2254806" y="9679278"/>
                </a:cubicBezTo>
                <a:close/>
                <a:moveTo>
                  <a:pt x="2513788" y="9788383"/>
                </a:moveTo>
                <a:cubicBezTo>
                  <a:pt x="2507822" y="9781658"/>
                  <a:pt x="2498585" y="9783385"/>
                  <a:pt x="2493801" y="9788322"/>
                </a:cubicBezTo>
                <a:cubicBezTo>
                  <a:pt x="2494467" y="9785475"/>
                  <a:pt x="2493831" y="9782325"/>
                  <a:pt x="2491166" y="9779326"/>
                </a:cubicBezTo>
                <a:cubicBezTo>
                  <a:pt x="2483474" y="9770663"/>
                  <a:pt x="2470361" y="9776055"/>
                  <a:pt x="2468363" y="9784232"/>
                </a:cubicBezTo>
                <a:cubicBezTo>
                  <a:pt x="2469180" y="9784384"/>
                  <a:pt x="2469998" y="9784536"/>
                  <a:pt x="2470816" y="9784687"/>
                </a:cubicBezTo>
                <a:cubicBezTo>
                  <a:pt x="2481263" y="9786687"/>
                  <a:pt x="2491711" y="9788685"/>
                  <a:pt x="2502159" y="9790654"/>
                </a:cubicBezTo>
                <a:cubicBezTo>
                  <a:pt x="2506792" y="9791533"/>
                  <a:pt x="2511395" y="9792502"/>
                  <a:pt x="2516029" y="9793289"/>
                </a:cubicBezTo>
                <a:cubicBezTo>
                  <a:pt x="2516059" y="9793289"/>
                  <a:pt x="2516119" y="9793289"/>
                  <a:pt x="2516150" y="9793320"/>
                </a:cubicBezTo>
                <a:cubicBezTo>
                  <a:pt x="2516150" y="9793320"/>
                  <a:pt x="2516150" y="9793320"/>
                  <a:pt x="2516150" y="9793320"/>
                </a:cubicBezTo>
                <a:cubicBezTo>
                  <a:pt x="2516150" y="9793289"/>
                  <a:pt x="2516119" y="9793259"/>
                  <a:pt x="2516119" y="9793229"/>
                </a:cubicBezTo>
                <a:cubicBezTo>
                  <a:pt x="2515756" y="9791593"/>
                  <a:pt x="2515211" y="9789988"/>
                  <a:pt x="2513788" y="9788383"/>
                </a:cubicBezTo>
                <a:close/>
                <a:moveTo>
                  <a:pt x="2334057" y="9696422"/>
                </a:moveTo>
                <a:lnTo>
                  <a:pt x="2329968" y="9700057"/>
                </a:lnTo>
                <a:cubicBezTo>
                  <a:pt x="2325154" y="9704328"/>
                  <a:pt x="2325971" y="9713415"/>
                  <a:pt x="2330695" y="9717383"/>
                </a:cubicBezTo>
                <a:cubicBezTo>
                  <a:pt x="2336207" y="9722017"/>
                  <a:pt x="2342869" y="9721230"/>
                  <a:pt x="2348017" y="9716656"/>
                </a:cubicBezTo>
                <a:lnTo>
                  <a:pt x="2352106" y="9713052"/>
                </a:lnTo>
                <a:cubicBezTo>
                  <a:pt x="2356920" y="9708780"/>
                  <a:pt x="2356103" y="9699694"/>
                  <a:pt x="2351379" y="9695725"/>
                </a:cubicBezTo>
                <a:cubicBezTo>
                  <a:pt x="2345867" y="9691061"/>
                  <a:pt x="2339235" y="9691849"/>
                  <a:pt x="2334057" y="9696422"/>
                </a:cubicBezTo>
                <a:close/>
                <a:moveTo>
                  <a:pt x="2403436" y="9602221"/>
                </a:moveTo>
                <a:cubicBezTo>
                  <a:pt x="2413914" y="9614003"/>
                  <a:pt x="2429843" y="9595345"/>
                  <a:pt x="2419516" y="9583713"/>
                </a:cubicBezTo>
                <a:cubicBezTo>
                  <a:pt x="2409068" y="9571931"/>
                  <a:pt x="2393109" y="9590590"/>
                  <a:pt x="2403436" y="9602221"/>
                </a:cubicBezTo>
                <a:close/>
                <a:moveTo>
                  <a:pt x="2480204" y="9654017"/>
                </a:moveTo>
                <a:cubicBezTo>
                  <a:pt x="2480052" y="9654138"/>
                  <a:pt x="2479961" y="9654198"/>
                  <a:pt x="2479840" y="9654319"/>
                </a:cubicBezTo>
                <a:cubicBezTo>
                  <a:pt x="2479780" y="9654349"/>
                  <a:pt x="2479749" y="9654349"/>
                  <a:pt x="2479689" y="9654380"/>
                </a:cubicBezTo>
                <a:cubicBezTo>
                  <a:pt x="2479598" y="9654380"/>
                  <a:pt x="2479628" y="9654380"/>
                  <a:pt x="2479537" y="9654380"/>
                </a:cubicBezTo>
                <a:cubicBezTo>
                  <a:pt x="2478720" y="9654349"/>
                  <a:pt x="2477932" y="9654228"/>
                  <a:pt x="2477145" y="9654077"/>
                </a:cubicBezTo>
                <a:cubicBezTo>
                  <a:pt x="2470604" y="9653016"/>
                  <a:pt x="2464608" y="9659711"/>
                  <a:pt x="2464335" y="9665800"/>
                </a:cubicBezTo>
                <a:cubicBezTo>
                  <a:pt x="2464032" y="9673038"/>
                  <a:pt x="2469483" y="9677522"/>
                  <a:pt x="2476025" y="9678582"/>
                </a:cubicBezTo>
                <a:cubicBezTo>
                  <a:pt x="2483535" y="9679823"/>
                  <a:pt x="2490772" y="9677128"/>
                  <a:pt x="2496496" y="9672312"/>
                </a:cubicBezTo>
                <a:cubicBezTo>
                  <a:pt x="2501432" y="9668192"/>
                  <a:pt x="2502007" y="9659620"/>
                  <a:pt x="2497495" y="9654985"/>
                </a:cubicBezTo>
                <a:cubicBezTo>
                  <a:pt x="2492771" y="9650109"/>
                  <a:pt x="2485473" y="9649594"/>
                  <a:pt x="2480204" y="9654017"/>
                </a:cubicBezTo>
                <a:close/>
                <a:moveTo>
                  <a:pt x="2136277" y="9617487"/>
                </a:moveTo>
                <a:cubicBezTo>
                  <a:pt x="2131856" y="9612520"/>
                  <a:pt x="2123286" y="9613277"/>
                  <a:pt x="2118925" y="9617789"/>
                </a:cubicBezTo>
                <a:cubicBezTo>
                  <a:pt x="2114019" y="9622849"/>
                  <a:pt x="2114837" y="9630178"/>
                  <a:pt x="2119228" y="9635145"/>
                </a:cubicBezTo>
                <a:lnTo>
                  <a:pt x="2122831" y="9639235"/>
                </a:lnTo>
                <a:cubicBezTo>
                  <a:pt x="2127222" y="9644172"/>
                  <a:pt x="2135823" y="9643415"/>
                  <a:pt x="2140184" y="9638932"/>
                </a:cubicBezTo>
                <a:cubicBezTo>
                  <a:pt x="2145090" y="9633874"/>
                  <a:pt x="2144272" y="9626543"/>
                  <a:pt x="2139881" y="9621576"/>
                </a:cubicBezTo>
                <a:lnTo>
                  <a:pt x="2136277" y="9617487"/>
                </a:lnTo>
                <a:close/>
                <a:moveTo>
                  <a:pt x="2294113" y="9581836"/>
                </a:moveTo>
                <a:cubicBezTo>
                  <a:pt x="2283696" y="9570083"/>
                  <a:pt x="2264103" y="9584864"/>
                  <a:pt x="2274581" y="9596678"/>
                </a:cubicBezTo>
                <a:cubicBezTo>
                  <a:pt x="2284998" y="9608430"/>
                  <a:pt x="2304591" y="9593679"/>
                  <a:pt x="2294113" y="9581836"/>
                </a:cubicBezTo>
                <a:close/>
                <a:moveTo>
                  <a:pt x="2401831" y="9682641"/>
                </a:moveTo>
                <a:cubicBezTo>
                  <a:pt x="2412309" y="9694453"/>
                  <a:pt x="2429691" y="9677128"/>
                  <a:pt x="2419213" y="9665345"/>
                </a:cubicBezTo>
                <a:cubicBezTo>
                  <a:pt x="2408766" y="9653532"/>
                  <a:pt x="2391383" y="9670827"/>
                  <a:pt x="2401831" y="9682641"/>
                </a:cubicBezTo>
                <a:close/>
                <a:moveTo>
                  <a:pt x="2214105" y="9668071"/>
                </a:moveTo>
                <a:cubicBezTo>
                  <a:pt x="2224583" y="9679884"/>
                  <a:pt x="2240875" y="9661499"/>
                  <a:pt x="2230488" y="9649837"/>
                </a:cubicBezTo>
                <a:cubicBezTo>
                  <a:pt x="2220040" y="9638023"/>
                  <a:pt x="2203748" y="9656379"/>
                  <a:pt x="2214105" y="9668071"/>
                </a:cubicBezTo>
                <a:close/>
                <a:moveTo>
                  <a:pt x="2271794" y="9518621"/>
                </a:moveTo>
                <a:cubicBezTo>
                  <a:pt x="2276882" y="9521347"/>
                  <a:pt x="2282333" y="9519892"/>
                  <a:pt x="2286118" y="9516197"/>
                </a:cubicBezTo>
                <a:cubicBezTo>
                  <a:pt x="2290358" y="9517439"/>
                  <a:pt x="2294931" y="9516682"/>
                  <a:pt x="2298323" y="9513047"/>
                </a:cubicBezTo>
                <a:cubicBezTo>
                  <a:pt x="2302532" y="9508564"/>
                  <a:pt x="2303047" y="9499780"/>
                  <a:pt x="2297778" y="9495721"/>
                </a:cubicBezTo>
                <a:cubicBezTo>
                  <a:pt x="2292660" y="9491754"/>
                  <a:pt x="2286663" y="9489028"/>
                  <a:pt x="2280062" y="9490905"/>
                </a:cubicBezTo>
                <a:cubicBezTo>
                  <a:pt x="2274035" y="9492601"/>
                  <a:pt x="2270068" y="9496902"/>
                  <a:pt x="2266828" y="9501991"/>
                </a:cubicBezTo>
                <a:cubicBezTo>
                  <a:pt x="2263255" y="9507565"/>
                  <a:pt x="2266253" y="9515622"/>
                  <a:pt x="2271794" y="9518621"/>
                </a:cubicBezTo>
                <a:close/>
                <a:moveTo>
                  <a:pt x="2181187" y="9704813"/>
                </a:moveTo>
                <a:cubicBezTo>
                  <a:pt x="2191635" y="9716625"/>
                  <a:pt x="2207655" y="9697967"/>
                  <a:pt x="2197298" y="9686336"/>
                </a:cubicBezTo>
                <a:cubicBezTo>
                  <a:pt x="2186850" y="9674553"/>
                  <a:pt x="2170860" y="9693181"/>
                  <a:pt x="2181187" y="9704813"/>
                </a:cubicBezTo>
                <a:close/>
                <a:moveTo>
                  <a:pt x="2546494" y="9658197"/>
                </a:moveTo>
                <a:lnTo>
                  <a:pt x="2538802" y="9657742"/>
                </a:lnTo>
                <a:cubicBezTo>
                  <a:pt x="2532200" y="9657348"/>
                  <a:pt x="2526264" y="9662740"/>
                  <a:pt x="2525871" y="9669313"/>
                </a:cubicBezTo>
                <a:cubicBezTo>
                  <a:pt x="2525507" y="9675977"/>
                  <a:pt x="2530807" y="9681823"/>
                  <a:pt x="2537439" y="9682217"/>
                </a:cubicBezTo>
                <a:lnTo>
                  <a:pt x="2545131" y="9682670"/>
                </a:lnTo>
                <a:cubicBezTo>
                  <a:pt x="2551733" y="9683064"/>
                  <a:pt x="2557698" y="9677673"/>
                  <a:pt x="2558062" y="9671100"/>
                </a:cubicBezTo>
                <a:cubicBezTo>
                  <a:pt x="2558425" y="9664436"/>
                  <a:pt x="2553126" y="9658590"/>
                  <a:pt x="2546494" y="9658197"/>
                </a:cubicBezTo>
                <a:close/>
                <a:moveTo>
                  <a:pt x="2405313" y="9477577"/>
                </a:moveTo>
                <a:cubicBezTo>
                  <a:pt x="2401709" y="9473004"/>
                  <a:pt x="2397379" y="9468975"/>
                  <a:pt x="2391110" y="9469066"/>
                </a:cubicBezTo>
                <a:cubicBezTo>
                  <a:pt x="2386083" y="9469127"/>
                  <a:pt x="2381844" y="9471368"/>
                  <a:pt x="2378331" y="9474912"/>
                </a:cubicBezTo>
                <a:cubicBezTo>
                  <a:pt x="2373788" y="9479425"/>
                  <a:pt x="2373697" y="9487906"/>
                  <a:pt x="2378603" y="9492238"/>
                </a:cubicBezTo>
                <a:cubicBezTo>
                  <a:pt x="2382025" y="9495267"/>
                  <a:pt x="2386477" y="9496236"/>
                  <a:pt x="2390565" y="9495085"/>
                </a:cubicBezTo>
                <a:cubicBezTo>
                  <a:pt x="2393866" y="9496478"/>
                  <a:pt x="2397561" y="9496539"/>
                  <a:pt x="2401164" y="9494388"/>
                </a:cubicBezTo>
                <a:cubicBezTo>
                  <a:pt x="2406252" y="9491329"/>
                  <a:pt x="2409432" y="9482787"/>
                  <a:pt x="2405313" y="9477577"/>
                </a:cubicBezTo>
                <a:close/>
                <a:moveTo>
                  <a:pt x="2194360" y="9648958"/>
                </a:moveTo>
                <a:cubicBezTo>
                  <a:pt x="2191786" y="9648807"/>
                  <a:pt x="2189242" y="9648655"/>
                  <a:pt x="2186668" y="9648504"/>
                </a:cubicBezTo>
                <a:cubicBezTo>
                  <a:pt x="2180248" y="9648110"/>
                  <a:pt x="2174585" y="9655531"/>
                  <a:pt x="2175252" y="9661559"/>
                </a:cubicBezTo>
                <a:cubicBezTo>
                  <a:pt x="2176069" y="9668858"/>
                  <a:pt x="2181429" y="9672585"/>
                  <a:pt x="2188304" y="9672978"/>
                </a:cubicBezTo>
                <a:lnTo>
                  <a:pt x="2195996" y="9673432"/>
                </a:lnTo>
                <a:cubicBezTo>
                  <a:pt x="2202416" y="9673826"/>
                  <a:pt x="2208079" y="9666405"/>
                  <a:pt x="2207412" y="9660377"/>
                </a:cubicBezTo>
                <a:cubicBezTo>
                  <a:pt x="2206564" y="9653077"/>
                  <a:pt x="2201234" y="9649352"/>
                  <a:pt x="2194360" y="9648958"/>
                </a:cubicBezTo>
                <a:close/>
                <a:moveTo>
                  <a:pt x="2375787" y="9532250"/>
                </a:moveTo>
                <a:lnTo>
                  <a:pt x="2368095" y="9531797"/>
                </a:lnTo>
                <a:cubicBezTo>
                  <a:pt x="2361493" y="9531403"/>
                  <a:pt x="2355830" y="9537703"/>
                  <a:pt x="2355800" y="9544033"/>
                </a:cubicBezTo>
                <a:cubicBezTo>
                  <a:pt x="2355800" y="9550970"/>
                  <a:pt x="2361402" y="9555938"/>
                  <a:pt x="2368035" y="9556331"/>
                </a:cubicBezTo>
                <a:cubicBezTo>
                  <a:pt x="2370578" y="9556483"/>
                  <a:pt x="2373152" y="9556635"/>
                  <a:pt x="2375726" y="9556786"/>
                </a:cubicBezTo>
                <a:cubicBezTo>
                  <a:pt x="2382328" y="9557180"/>
                  <a:pt x="2387991" y="9550879"/>
                  <a:pt x="2388021" y="9544548"/>
                </a:cubicBezTo>
                <a:cubicBezTo>
                  <a:pt x="2388052" y="9537582"/>
                  <a:pt x="2382419" y="9532644"/>
                  <a:pt x="2375787" y="9532250"/>
                </a:cubicBezTo>
                <a:close/>
                <a:moveTo>
                  <a:pt x="2336964" y="9606340"/>
                </a:moveTo>
                <a:lnTo>
                  <a:pt x="2332876" y="9609975"/>
                </a:lnTo>
                <a:cubicBezTo>
                  <a:pt x="2327940" y="9614367"/>
                  <a:pt x="2326486" y="9621727"/>
                  <a:pt x="2330726" y="9627179"/>
                </a:cubicBezTo>
                <a:cubicBezTo>
                  <a:pt x="2334572" y="9632147"/>
                  <a:pt x="2342960" y="9633752"/>
                  <a:pt x="2347926" y="9629330"/>
                </a:cubicBezTo>
                <a:lnTo>
                  <a:pt x="2352015" y="9625696"/>
                </a:lnTo>
                <a:cubicBezTo>
                  <a:pt x="2356981" y="9621303"/>
                  <a:pt x="2358404" y="9613974"/>
                  <a:pt x="2354165" y="9608491"/>
                </a:cubicBezTo>
                <a:cubicBezTo>
                  <a:pt x="2350319" y="9603493"/>
                  <a:pt x="2341961" y="9601918"/>
                  <a:pt x="2336964" y="9606340"/>
                </a:cubicBezTo>
                <a:close/>
                <a:moveTo>
                  <a:pt x="2300594" y="9531797"/>
                </a:moveTo>
                <a:cubicBezTo>
                  <a:pt x="2299685" y="9533856"/>
                  <a:pt x="2299473" y="9536249"/>
                  <a:pt x="2299746" y="9538612"/>
                </a:cubicBezTo>
                <a:cubicBezTo>
                  <a:pt x="2298837" y="9539975"/>
                  <a:pt x="2298141" y="9541429"/>
                  <a:pt x="2298050" y="9542913"/>
                </a:cubicBezTo>
                <a:cubicBezTo>
                  <a:pt x="2297747" y="9547971"/>
                  <a:pt x="2297717" y="9552455"/>
                  <a:pt x="2300139" y="9557058"/>
                </a:cubicBezTo>
                <a:cubicBezTo>
                  <a:pt x="2301230" y="9559088"/>
                  <a:pt x="2302199" y="9560450"/>
                  <a:pt x="2303955" y="9562117"/>
                </a:cubicBezTo>
                <a:cubicBezTo>
                  <a:pt x="2306136" y="9564207"/>
                  <a:pt x="2305560" y="9565933"/>
                  <a:pt x="2304712" y="9561329"/>
                </a:cubicBezTo>
                <a:cubicBezTo>
                  <a:pt x="2305954" y="9567811"/>
                  <a:pt x="2310830" y="9573142"/>
                  <a:pt x="2317916" y="9572567"/>
                </a:cubicBezTo>
                <a:cubicBezTo>
                  <a:pt x="2321308" y="9572294"/>
                  <a:pt x="2324790" y="9570174"/>
                  <a:pt x="2327001" y="9567235"/>
                </a:cubicBezTo>
                <a:cubicBezTo>
                  <a:pt x="2328545" y="9567235"/>
                  <a:pt x="2330029" y="9566933"/>
                  <a:pt x="2331664" y="9566539"/>
                </a:cubicBezTo>
                <a:cubicBezTo>
                  <a:pt x="2332240" y="9566449"/>
                  <a:pt x="2332815" y="9566388"/>
                  <a:pt x="2333391" y="9566357"/>
                </a:cubicBezTo>
                <a:cubicBezTo>
                  <a:pt x="2335662" y="9566449"/>
                  <a:pt x="2337963" y="9566297"/>
                  <a:pt x="2340265" y="9566357"/>
                </a:cubicBezTo>
                <a:cubicBezTo>
                  <a:pt x="2348714" y="9566720"/>
                  <a:pt x="2352348" y="9558149"/>
                  <a:pt x="2350713" y="9551091"/>
                </a:cubicBezTo>
                <a:cubicBezTo>
                  <a:pt x="2350289" y="9547911"/>
                  <a:pt x="2348563" y="9544973"/>
                  <a:pt x="2345292" y="9543125"/>
                </a:cubicBezTo>
                <a:cubicBezTo>
                  <a:pt x="2345050" y="9542913"/>
                  <a:pt x="2344807" y="9542701"/>
                  <a:pt x="2344565" y="9542489"/>
                </a:cubicBezTo>
                <a:cubicBezTo>
                  <a:pt x="2354407" y="9539672"/>
                  <a:pt x="2358859" y="9524406"/>
                  <a:pt x="2346988" y="9519802"/>
                </a:cubicBezTo>
                <a:cubicBezTo>
                  <a:pt x="2339114" y="9516742"/>
                  <a:pt x="2330665" y="9511926"/>
                  <a:pt x="2321943" y="9512804"/>
                </a:cubicBezTo>
                <a:cubicBezTo>
                  <a:pt x="2320793" y="9512925"/>
                  <a:pt x="2319703" y="9513169"/>
                  <a:pt x="2318643" y="9513441"/>
                </a:cubicBezTo>
                <a:lnTo>
                  <a:pt x="2315069" y="9513229"/>
                </a:lnTo>
                <a:cubicBezTo>
                  <a:pt x="2308437" y="9512835"/>
                  <a:pt x="2302835" y="9519196"/>
                  <a:pt x="2302865" y="9525527"/>
                </a:cubicBezTo>
                <a:cubicBezTo>
                  <a:pt x="2302865" y="9526041"/>
                  <a:pt x="2302956" y="9526496"/>
                  <a:pt x="2303016" y="9526981"/>
                </a:cubicBezTo>
                <a:cubicBezTo>
                  <a:pt x="2302168" y="9528556"/>
                  <a:pt x="2301321" y="9530160"/>
                  <a:pt x="2300594" y="9531797"/>
                </a:cubicBezTo>
                <a:close/>
                <a:moveTo>
                  <a:pt x="2203960" y="9611732"/>
                </a:moveTo>
                <a:cubicBezTo>
                  <a:pt x="2193633" y="9600101"/>
                  <a:pt x="2173223" y="9613730"/>
                  <a:pt x="2183701" y="9625544"/>
                </a:cubicBezTo>
                <a:cubicBezTo>
                  <a:pt x="2194027" y="9637175"/>
                  <a:pt x="2214438" y="9623514"/>
                  <a:pt x="2203960" y="9611732"/>
                </a:cubicBezTo>
                <a:close/>
                <a:moveTo>
                  <a:pt x="2262346" y="9587076"/>
                </a:moveTo>
                <a:cubicBezTo>
                  <a:pt x="2251868" y="9575263"/>
                  <a:pt x="2233365" y="9591377"/>
                  <a:pt x="2243873" y="9603190"/>
                </a:cubicBezTo>
                <a:cubicBezTo>
                  <a:pt x="2254351" y="9615003"/>
                  <a:pt x="2272854" y="9598889"/>
                  <a:pt x="2262346" y="9587076"/>
                </a:cubicBezTo>
                <a:close/>
                <a:moveTo>
                  <a:pt x="2124285" y="9686093"/>
                </a:moveTo>
                <a:lnTo>
                  <a:pt x="2120681" y="9682004"/>
                </a:lnTo>
                <a:cubicBezTo>
                  <a:pt x="2116563" y="9677370"/>
                  <a:pt x="2108810" y="9678188"/>
                  <a:pt x="2104359" y="9681974"/>
                </a:cubicBezTo>
                <a:cubicBezTo>
                  <a:pt x="2104359" y="9681974"/>
                  <a:pt x="2104359" y="9681974"/>
                  <a:pt x="2104359" y="9681974"/>
                </a:cubicBezTo>
                <a:cubicBezTo>
                  <a:pt x="2104873" y="9682186"/>
                  <a:pt x="2105419" y="9682398"/>
                  <a:pt x="2105933" y="9682610"/>
                </a:cubicBezTo>
                <a:cubicBezTo>
                  <a:pt x="2109265" y="9683882"/>
                  <a:pt x="2112565" y="9685215"/>
                  <a:pt x="2115866" y="9686548"/>
                </a:cubicBezTo>
                <a:cubicBezTo>
                  <a:pt x="2119621" y="9688093"/>
                  <a:pt x="2123407" y="9689637"/>
                  <a:pt x="2127192" y="9691030"/>
                </a:cubicBezTo>
                <a:lnTo>
                  <a:pt x="2127192" y="9691030"/>
                </a:lnTo>
                <a:cubicBezTo>
                  <a:pt x="2127131" y="9690879"/>
                  <a:pt x="2127010" y="9690758"/>
                  <a:pt x="2126950" y="9690607"/>
                </a:cubicBezTo>
                <a:cubicBezTo>
                  <a:pt x="2126284" y="9689032"/>
                  <a:pt x="2125496" y="9687457"/>
                  <a:pt x="2124285" y="9686093"/>
                </a:cubicBezTo>
                <a:close/>
                <a:moveTo>
                  <a:pt x="2212318" y="9563692"/>
                </a:moveTo>
                <a:cubicBezTo>
                  <a:pt x="2206837" y="9558876"/>
                  <a:pt x="2199993" y="9560450"/>
                  <a:pt x="2195027" y="9564874"/>
                </a:cubicBezTo>
                <a:lnTo>
                  <a:pt x="2190938" y="9568478"/>
                </a:lnTo>
                <a:cubicBezTo>
                  <a:pt x="2185972" y="9572900"/>
                  <a:pt x="2187577" y="9581805"/>
                  <a:pt x="2192089" y="9585774"/>
                </a:cubicBezTo>
                <a:cubicBezTo>
                  <a:pt x="2197601" y="9590590"/>
                  <a:pt x="2204414" y="9589015"/>
                  <a:pt x="2209381" y="9584622"/>
                </a:cubicBezTo>
                <a:lnTo>
                  <a:pt x="2213469" y="9580987"/>
                </a:lnTo>
                <a:cubicBezTo>
                  <a:pt x="2218435" y="9576626"/>
                  <a:pt x="2216861" y="9567660"/>
                  <a:pt x="2212318" y="9563692"/>
                </a:cubicBezTo>
                <a:close/>
                <a:moveTo>
                  <a:pt x="2210834" y="9539763"/>
                </a:moveTo>
                <a:lnTo>
                  <a:pt x="2223069" y="9528919"/>
                </a:lnTo>
                <a:cubicBezTo>
                  <a:pt x="2227854" y="9524678"/>
                  <a:pt x="2229095" y="9516591"/>
                  <a:pt x="2224522" y="9511654"/>
                </a:cubicBezTo>
                <a:cubicBezTo>
                  <a:pt x="2220101" y="9506868"/>
                  <a:pt x="2212379" y="9505626"/>
                  <a:pt x="2207231" y="9510199"/>
                </a:cubicBezTo>
                <a:lnTo>
                  <a:pt x="2194996" y="9521043"/>
                </a:lnTo>
                <a:cubicBezTo>
                  <a:pt x="2190211" y="9525315"/>
                  <a:pt x="2188970" y="9533372"/>
                  <a:pt x="2193543" y="9538339"/>
                </a:cubicBezTo>
                <a:cubicBezTo>
                  <a:pt x="2197964" y="9543094"/>
                  <a:pt x="2205716" y="9544337"/>
                  <a:pt x="2210834" y="9539763"/>
                </a:cubicBezTo>
                <a:close/>
                <a:moveTo>
                  <a:pt x="2222281" y="9468127"/>
                </a:moveTo>
                <a:cubicBezTo>
                  <a:pt x="2211834" y="9456344"/>
                  <a:pt x="2194936" y="9474125"/>
                  <a:pt x="2205353" y="9485877"/>
                </a:cubicBezTo>
                <a:cubicBezTo>
                  <a:pt x="2215831" y="9497659"/>
                  <a:pt x="2232699" y="9479880"/>
                  <a:pt x="2222281" y="9468127"/>
                </a:cubicBezTo>
                <a:close/>
                <a:moveTo>
                  <a:pt x="2306075" y="9738071"/>
                </a:moveTo>
                <a:cubicBezTo>
                  <a:pt x="2300473" y="9736375"/>
                  <a:pt x="2294658" y="9735557"/>
                  <a:pt x="2289540" y="9739252"/>
                </a:cubicBezTo>
                <a:cubicBezTo>
                  <a:pt x="2288450" y="9740040"/>
                  <a:pt x="2287814" y="9741160"/>
                  <a:pt x="2286966" y="9742130"/>
                </a:cubicBezTo>
                <a:cubicBezTo>
                  <a:pt x="2294991" y="9744372"/>
                  <a:pt x="2302956" y="9746855"/>
                  <a:pt x="2311011" y="9749036"/>
                </a:cubicBezTo>
                <a:cubicBezTo>
                  <a:pt x="2311738" y="9749248"/>
                  <a:pt x="2312495" y="9749460"/>
                  <a:pt x="2313222" y="9749672"/>
                </a:cubicBezTo>
                <a:cubicBezTo>
                  <a:pt x="2313222" y="9749641"/>
                  <a:pt x="2313192" y="9749612"/>
                  <a:pt x="2313192" y="9749581"/>
                </a:cubicBezTo>
                <a:cubicBezTo>
                  <a:pt x="2313252" y="9744735"/>
                  <a:pt x="2310799" y="9739495"/>
                  <a:pt x="2306075" y="9738071"/>
                </a:cubicBezTo>
                <a:close/>
                <a:moveTo>
                  <a:pt x="2913193" y="9743614"/>
                </a:moveTo>
                <a:cubicBezTo>
                  <a:pt x="2906773" y="9741402"/>
                  <a:pt x="2900686" y="9745068"/>
                  <a:pt x="2898142" y="9750944"/>
                </a:cubicBezTo>
                <a:lnTo>
                  <a:pt x="2896053" y="9755790"/>
                </a:lnTo>
                <a:cubicBezTo>
                  <a:pt x="2893509" y="9761637"/>
                  <a:pt x="2897688" y="9768876"/>
                  <a:pt x="2903381" y="9770845"/>
                </a:cubicBezTo>
                <a:cubicBezTo>
                  <a:pt x="2909801" y="9773056"/>
                  <a:pt x="2915888" y="9769391"/>
                  <a:pt x="2918432" y="9763514"/>
                </a:cubicBezTo>
                <a:lnTo>
                  <a:pt x="2920521" y="9758698"/>
                </a:lnTo>
                <a:cubicBezTo>
                  <a:pt x="2923066" y="9752792"/>
                  <a:pt x="2918917" y="9745613"/>
                  <a:pt x="2913193" y="9743614"/>
                </a:cubicBezTo>
                <a:close/>
                <a:moveTo>
                  <a:pt x="2641946" y="9742403"/>
                </a:moveTo>
                <a:cubicBezTo>
                  <a:pt x="2647034" y="9739525"/>
                  <a:pt x="2650183" y="9731498"/>
                  <a:pt x="2646458" y="9726257"/>
                </a:cubicBezTo>
                <a:lnTo>
                  <a:pt x="2642098" y="9720231"/>
                </a:lnTo>
                <a:cubicBezTo>
                  <a:pt x="2638373" y="9715050"/>
                  <a:pt x="2631983" y="9712355"/>
                  <a:pt x="2625987" y="9715747"/>
                </a:cubicBezTo>
                <a:cubicBezTo>
                  <a:pt x="2620899" y="9718625"/>
                  <a:pt x="2617750" y="9726651"/>
                  <a:pt x="2621505" y="9731862"/>
                </a:cubicBezTo>
                <a:lnTo>
                  <a:pt x="2625836" y="9737889"/>
                </a:lnTo>
                <a:cubicBezTo>
                  <a:pt x="2629560" y="9743069"/>
                  <a:pt x="2635950" y="9745765"/>
                  <a:pt x="2641946" y="9742403"/>
                </a:cubicBezTo>
                <a:close/>
                <a:moveTo>
                  <a:pt x="2864013" y="9831304"/>
                </a:moveTo>
                <a:cubicBezTo>
                  <a:pt x="2871130" y="9831728"/>
                  <a:pt x="2878246" y="9832182"/>
                  <a:pt x="2885393" y="9832575"/>
                </a:cubicBezTo>
                <a:lnTo>
                  <a:pt x="2885393" y="9832575"/>
                </a:lnTo>
                <a:cubicBezTo>
                  <a:pt x="2882425" y="9825185"/>
                  <a:pt x="2869828" y="9823247"/>
                  <a:pt x="2864013" y="9831304"/>
                </a:cubicBezTo>
                <a:close/>
                <a:moveTo>
                  <a:pt x="2785307" y="9799953"/>
                </a:moveTo>
                <a:cubicBezTo>
                  <a:pt x="2779250" y="9813886"/>
                  <a:pt x="2801933" y="9820732"/>
                  <a:pt x="2807929" y="9806890"/>
                </a:cubicBezTo>
                <a:cubicBezTo>
                  <a:pt x="2813955" y="9792926"/>
                  <a:pt x="2791303" y="9786111"/>
                  <a:pt x="2785307" y="9799953"/>
                </a:cubicBezTo>
                <a:close/>
                <a:moveTo>
                  <a:pt x="2916676" y="9822307"/>
                </a:moveTo>
                <a:cubicBezTo>
                  <a:pt x="2915767" y="9820005"/>
                  <a:pt x="2914859" y="9817703"/>
                  <a:pt x="2913950" y="9815371"/>
                </a:cubicBezTo>
                <a:cubicBezTo>
                  <a:pt x="2911679" y="9809616"/>
                  <a:pt x="2902867" y="9807647"/>
                  <a:pt x="2897870" y="9810707"/>
                </a:cubicBezTo>
                <a:cubicBezTo>
                  <a:pt x="2891813" y="9814401"/>
                  <a:pt x="2890753" y="9820581"/>
                  <a:pt x="2893176" y="9826760"/>
                </a:cubicBezTo>
                <a:lnTo>
                  <a:pt x="2895659" y="9833060"/>
                </a:lnTo>
                <a:lnTo>
                  <a:pt x="2895689" y="9833151"/>
                </a:lnTo>
                <a:cubicBezTo>
                  <a:pt x="2895932" y="9833151"/>
                  <a:pt x="2896204" y="9833182"/>
                  <a:pt x="2896446" y="9833182"/>
                </a:cubicBezTo>
                <a:cubicBezTo>
                  <a:pt x="2902867" y="9833515"/>
                  <a:pt x="2909287" y="9833999"/>
                  <a:pt x="2915707" y="9834302"/>
                </a:cubicBezTo>
                <a:lnTo>
                  <a:pt x="2916009" y="9834333"/>
                </a:lnTo>
                <a:cubicBezTo>
                  <a:pt x="2916009" y="9834333"/>
                  <a:pt x="2916009" y="9834333"/>
                  <a:pt x="2916009" y="9834333"/>
                </a:cubicBezTo>
                <a:cubicBezTo>
                  <a:pt x="2916070" y="9834241"/>
                  <a:pt x="2916040" y="9834120"/>
                  <a:pt x="2916100" y="9834029"/>
                </a:cubicBezTo>
                <a:cubicBezTo>
                  <a:pt x="2918160" y="9830637"/>
                  <a:pt x="2918311" y="9826518"/>
                  <a:pt x="2916676" y="9822307"/>
                </a:cubicBezTo>
                <a:close/>
                <a:moveTo>
                  <a:pt x="2932786" y="9803467"/>
                </a:moveTo>
                <a:cubicBezTo>
                  <a:pt x="2926820" y="9817249"/>
                  <a:pt x="2947080" y="9829517"/>
                  <a:pt x="2953106" y="9815553"/>
                </a:cubicBezTo>
                <a:cubicBezTo>
                  <a:pt x="2959102" y="9801771"/>
                  <a:pt x="2938843" y="9789503"/>
                  <a:pt x="2932786" y="9803467"/>
                </a:cubicBezTo>
                <a:close/>
                <a:moveTo>
                  <a:pt x="2850083" y="9756426"/>
                </a:moveTo>
                <a:cubicBezTo>
                  <a:pt x="2843511" y="9754307"/>
                  <a:pt x="2837758" y="9758184"/>
                  <a:pt x="2835184" y="9764060"/>
                </a:cubicBezTo>
                <a:lnTo>
                  <a:pt x="2833094" y="9768906"/>
                </a:lnTo>
                <a:cubicBezTo>
                  <a:pt x="2830550" y="9774752"/>
                  <a:pt x="2835062" y="9781992"/>
                  <a:pt x="2840725" y="9783809"/>
                </a:cubicBezTo>
                <a:cubicBezTo>
                  <a:pt x="2847297" y="9785899"/>
                  <a:pt x="2853051" y="9782052"/>
                  <a:pt x="2855625" y="9776176"/>
                </a:cubicBezTo>
                <a:lnTo>
                  <a:pt x="2857714" y="9771329"/>
                </a:lnTo>
                <a:cubicBezTo>
                  <a:pt x="2860258" y="9765453"/>
                  <a:pt x="2855746" y="9758245"/>
                  <a:pt x="2850083" y="9756426"/>
                </a:cubicBezTo>
                <a:close/>
                <a:moveTo>
                  <a:pt x="3054071" y="9838603"/>
                </a:moveTo>
                <a:cubicBezTo>
                  <a:pt x="3054010" y="9838634"/>
                  <a:pt x="3053949" y="9838634"/>
                  <a:pt x="3053919" y="9838694"/>
                </a:cubicBezTo>
                <a:cubicBezTo>
                  <a:pt x="3053919" y="9838694"/>
                  <a:pt x="3053919" y="9838694"/>
                  <a:pt x="3053919" y="9838694"/>
                </a:cubicBezTo>
                <a:cubicBezTo>
                  <a:pt x="3059855" y="9838815"/>
                  <a:pt x="3065790" y="9838907"/>
                  <a:pt x="3071726" y="9839028"/>
                </a:cubicBezTo>
                <a:cubicBezTo>
                  <a:pt x="3071726" y="9839028"/>
                  <a:pt x="3071726" y="9839028"/>
                  <a:pt x="3071726" y="9839028"/>
                </a:cubicBezTo>
                <a:cubicBezTo>
                  <a:pt x="3071695" y="9838997"/>
                  <a:pt x="3071635" y="9838997"/>
                  <a:pt x="3071574" y="9838936"/>
                </a:cubicBezTo>
                <a:cubicBezTo>
                  <a:pt x="3067213" y="9834665"/>
                  <a:pt x="3059128" y="9833726"/>
                  <a:pt x="3054071" y="9838603"/>
                </a:cubicBezTo>
                <a:close/>
                <a:moveTo>
                  <a:pt x="2640069" y="9775751"/>
                </a:moveTo>
                <a:cubicBezTo>
                  <a:pt x="2633891" y="9774813"/>
                  <a:pt x="2627229" y="9778508"/>
                  <a:pt x="2626169" y="9785051"/>
                </a:cubicBezTo>
                <a:lnTo>
                  <a:pt x="2625321" y="9790231"/>
                </a:lnTo>
                <a:cubicBezTo>
                  <a:pt x="2624321" y="9796319"/>
                  <a:pt x="2628167" y="9803164"/>
                  <a:pt x="2634618" y="9804133"/>
                </a:cubicBezTo>
                <a:cubicBezTo>
                  <a:pt x="2640765" y="9805073"/>
                  <a:pt x="2647458" y="9801346"/>
                  <a:pt x="2648518" y="9794804"/>
                </a:cubicBezTo>
                <a:lnTo>
                  <a:pt x="2649366" y="9789624"/>
                </a:lnTo>
                <a:cubicBezTo>
                  <a:pt x="2650365" y="9783567"/>
                  <a:pt x="2646519" y="9776751"/>
                  <a:pt x="2640069" y="9775751"/>
                </a:cubicBezTo>
                <a:close/>
                <a:moveTo>
                  <a:pt x="3562193" y="9757305"/>
                </a:moveTo>
                <a:cubicBezTo>
                  <a:pt x="3567220" y="9761152"/>
                  <a:pt x="3575154" y="9761121"/>
                  <a:pt x="3579242" y="9755761"/>
                </a:cubicBezTo>
                <a:cubicBezTo>
                  <a:pt x="3583088" y="9750702"/>
                  <a:pt x="3583088" y="9742827"/>
                  <a:pt x="3577698" y="9738707"/>
                </a:cubicBezTo>
                <a:lnTo>
                  <a:pt x="3573428" y="9735436"/>
                </a:lnTo>
                <a:cubicBezTo>
                  <a:pt x="3568401" y="9731589"/>
                  <a:pt x="3560466" y="9731619"/>
                  <a:pt x="3556378" y="9736980"/>
                </a:cubicBezTo>
                <a:cubicBezTo>
                  <a:pt x="3552532" y="9742039"/>
                  <a:pt x="3552532" y="9749914"/>
                  <a:pt x="3557923" y="9754034"/>
                </a:cubicBezTo>
                <a:lnTo>
                  <a:pt x="3562193" y="9757305"/>
                </a:lnTo>
                <a:close/>
                <a:moveTo>
                  <a:pt x="3538935" y="9830789"/>
                </a:moveTo>
                <a:lnTo>
                  <a:pt x="3535665" y="9835059"/>
                </a:lnTo>
                <a:cubicBezTo>
                  <a:pt x="3535362" y="9835423"/>
                  <a:pt x="3535241" y="9835877"/>
                  <a:pt x="3534968" y="9836271"/>
                </a:cubicBezTo>
                <a:cubicBezTo>
                  <a:pt x="3536089" y="9836241"/>
                  <a:pt x="3537209" y="9836241"/>
                  <a:pt x="3538330" y="9836210"/>
                </a:cubicBezTo>
                <a:cubicBezTo>
                  <a:pt x="3545204" y="9836089"/>
                  <a:pt x="3552048" y="9835998"/>
                  <a:pt x="3558922" y="9835877"/>
                </a:cubicBezTo>
                <a:cubicBezTo>
                  <a:pt x="3558438" y="9834060"/>
                  <a:pt x="3557620" y="9832272"/>
                  <a:pt x="3556045" y="9830728"/>
                </a:cubicBezTo>
                <a:cubicBezTo>
                  <a:pt x="3551897" y="9826548"/>
                  <a:pt x="3542933" y="9825548"/>
                  <a:pt x="3538935" y="9830789"/>
                </a:cubicBezTo>
                <a:close/>
                <a:moveTo>
                  <a:pt x="3493480" y="9743917"/>
                </a:moveTo>
                <a:cubicBezTo>
                  <a:pt x="3496054" y="9740282"/>
                  <a:pt x="3496720" y="9735072"/>
                  <a:pt x="3494812" y="9730983"/>
                </a:cubicBezTo>
                <a:cubicBezTo>
                  <a:pt x="3495479" y="9726651"/>
                  <a:pt x="3493934" y="9721896"/>
                  <a:pt x="3490391" y="9719382"/>
                </a:cubicBezTo>
                <a:cubicBezTo>
                  <a:pt x="3488726" y="9718170"/>
                  <a:pt x="3486939" y="9717565"/>
                  <a:pt x="3485122" y="9717232"/>
                </a:cubicBezTo>
                <a:cubicBezTo>
                  <a:pt x="3483062" y="9712991"/>
                  <a:pt x="3479035" y="9710023"/>
                  <a:pt x="3473857" y="9710265"/>
                </a:cubicBezTo>
                <a:cubicBezTo>
                  <a:pt x="3467770" y="9710538"/>
                  <a:pt x="3461441" y="9716383"/>
                  <a:pt x="3462289" y="9722896"/>
                </a:cubicBezTo>
                <a:lnTo>
                  <a:pt x="3463288" y="9730438"/>
                </a:lnTo>
                <a:cubicBezTo>
                  <a:pt x="3463379" y="9731044"/>
                  <a:pt x="3463803" y="9731438"/>
                  <a:pt x="3463924" y="9732013"/>
                </a:cubicBezTo>
                <a:cubicBezTo>
                  <a:pt x="3461320" y="9736617"/>
                  <a:pt x="3461259" y="9742554"/>
                  <a:pt x="3466710" y="9746704"/>
                </a:cubicBezTo>
                <a:lnTo>
                  <a:pt x="3469345" y="9748733"/>
                </a:lnTo>
                <a:cubicBezTo>
                  <a:pt x="3474583" y="9752732"/>
                  <a:pt x="3480186" y="9751520"/>
                  <a:pt x="3484122" y="9748218"/>
                </a:cubicBezTo>
                <a:cubicBezTo>
                  <a:pt x="3487726" y="9748309"/>
                  <a:pt x="3491209" y="9747098"/>
                  <a:pt x="3493480" y="9743917"/>
                </a:cubicBezTo>
                <a:close/>
                <a:moveTo>
                  <a:pt x="3515375" y="9794108"/>
                </a:moveTo>
                <a:cubicBezTo>
                  <a:pt x="3514133" y="9793168"/>
                  <a:pt x="3512710" y="9792593"/>
                  <a:pt x="3511226" y="9792290"/>
                </a:cubicBezTo>
                <a:cubicBezTo>
                  <a:pt x="3513255" y="9793472"/>
                  <a:pt x="3515526" y="9794259"/>
                  <a:pt x="3518070" y="9794017"/>
                </a:cubicBezTo>
                <a:cubicBezTo>
                  <a:pt x="3524430" y="9793380"/>
                  <a:pt x="3529790" y="9787292"/>
                  <a:pt x="3528942" y="9780780"/>
                </a:cubicBezTo>
                <a:lnTo>
                  <a:pt x="3527942" y="9773238"/>
                </a:lnTo>
                <a:cubicBezTo>
                  <a:pt x="3527064" y="9766755"/>
                  <a:pt x="3521371" y="9761728"/>
                  <a:pt x="3514709" y="9762394"/>
                </a:cubicBezTo>
                <a:cubicBezTo>
                  <a:pt x="3508349" y="9763030"/>
                  <a:pt x="3502989" y="9769118"/>
                  <a:pt x="3503837" y="9775630"/>
                </a:cubicBezTo>
                <a:lnTo>
                  <a:pt x="3504503" y="9780598"/>
                </a:lnTo>
                <a:cubicBezTo>
                  <a:pt x="3501354" y="9773025"/>
                  <a:pt x="3491845" y="9768422"/>
                  <a:pt x="3485637" y="9776539"/>
                </a:cubicBezTo>
                <a:cubicBezTo>
                  <a:pt x="3480247" y="9783567"/>
                  <a:pt x="3483668" y="9792229"/>
                  <a:pt x="3489331" y="9795925"/>
                </a:cubicBezTo>
                <a:cubicBezTo>
                  <a:pt x="3486455" y="9795804"/>
                  <a:pt x="3483517" y="9797016"/>
                  <a:pt x="3481094" y="9800196"/>
                </a:cubicBezTo>
                <a:cubicBezTo>
                  <a:pt x="3471737" y="9812432"/>
                  <a:pt x="3488937" y="9829517"/>
                  <a:pt x="3498386" y="9817158"/>
                </a:cubicBezTo>
                <a:cubicBezTo>
                  <a:pt x="3499476" y="9815734"/>
                  <a:pt x="3499991" y="9814190"/>
                  <a:pt x="3500415" y="9812705"/>
                </a:cubicBezTo>
                <a:cubicBezTo>
                  <a:pt x="3500899" y="9813220"/>
                  <a:pt x="3501263" y="9813826"/>
                  <a:pt x="3501838" y="9814251"/>
                </a:cubicBezTo>
                <a:lnTo>
                  <a:pt x="3510378" y="9820792"/>
                </a:lnTo>
                <a:cubicBezTo>
                  <a:pt x="3515587" y="9824761"/>
                  <a:pt x="3523672" y="9822701"/>
                  <a:pt x="3527185" y="9817521"/>
                </a:cubicBezTo>
                <a:cubicBezTo>
                  <a:pt x="3531032" y="9811827"/>
                  <a:pt x="3529124" y="9804709"/>
                  <a:pt x="3523915" y="9800710"/>
                </a:cubicBezTo>
                <a:lnTo>
                  <a:pt x="3515375" y="9794108"/>
                </a:lnTo>
                <a:close/>
                <a:moveTo>
                  <a:pt x="3599956" y="9793259"/>
                </a:moveTo>
                <a:cubicBezTo>
                  <a:pt x="3598836" y="9793320"/>
                  <a:pt x="3597745" y="9793623"/>
                  <a:pt x="3596655" y="9794017"/>
                </a:cubicBezTo>
                <a:cubicBezTo>
                  <a:pt x="3596352" y="9793744"/>
                  <a:pt x="3596110" y="9793441"/>
                  <a:pt x="3595777" y="9793229"/>
                </a:cubicBezTo>
                <a:lnTo>
                  <a:pt x="3591507" y="9789958"/>
                </a:lnTo>
                <a:cubicBezTo>
                  <a:pt x="3586449" y="9786111"/>
                  <a:pt x="3578091" y="9787474"/>
                  <a:pt x="3574639" y="9792836"/>
                </a:cubicBezTo>
                <a:cubicBezTo>
                  <a:pt x="3570975" y="9798530"/>
                  <a:pt x="3572126" y="9805587"/>
                  <a:pt x="3577516" y="9809706"/>
                </a:cubicBezTo>
                <a:lnTo>
                  <a:pt x="3581786" y="9812978"/>
                </a:lnTo>
                <a:cubicBezTo>
                  <a:pt x="3584057" y="9814705"/>
                  <a:pt x="3586995" y="9815340"/>
                  <a:pt x="3589841" y="9815068"/>
                </a:cubicBezTo>
                <a:cubicBezTo>
                  <a:pt x="3591234" y="9820823"/>
                  <a:pt x="3595898" y="9825337"/>
                  <a:pt x="3602257" y="9825003"/>
                </a:cubicBezTo>
                <a:cubicBezTo>
                  <a:pt x="3608405" y="9824670"/>
                  <a:pt x="3614553" y="9818794"/>
                  <a:pt x="3613705" y="9812282"/>
                </a:cubicBezTo>
                <a:lnTo>
                  <a:pt x="3612705" y="9804739"/>
                </a:lnTo>
                <a:cubicBezTo>
                  <a:pt x="3611827" y="9798227"/>
                  <a:pt x="3606861" y="9792896"/>
                  <a:pt x="3599956" y="9793259"/>
                </a:cubicBezTo>
                <a:close/>
                <a:moveTo>
                  <a:pt x="3692047" y="9826245"/>
                </a:moveTo>
                <a:cubicBezTo>
                  <a:pt x="3687020" y="9822398"/>
                  <a:pt x="3678480" y="9824246"/>
                  <a:pt x="3675240" y="9829577"/>
                </a:cubicBezTo>
                <a:cubicBezTo>
                  <a:pt x="3674362" y="9831031"/>
                  <a:pt x="3673817" y="9832545"/>
                  <a:pt x="3673514" y="9834029"/>
                </a:cubicBezTo>
                <a:lnTo>
                  <a:pt x="3685809" y="9833818"/>
                </a:lnTo>
                <a:cubicBezTo>
                  <a:pt x="3690473" y="9833757"/>
                  <a:pt x="3695167" y="9833666"/>
                  <a:pt x="3699830" y="9833605"/>
                </a:cubicBezTo>
                <a:cubicBezTo>
                  <a:pt x="3699830" y="9833605"/>
                  <a:pt x="3699830" y="9833605"/>
                  <a:pt x="3699830" y="9833605"/>
                </a:cubicBezTo>
                <a:cubicBezTo>
                  <a:pt x="3698952" y="9832122"/>
                  <a:pt x="3697831" y="9830698"/>
                  <a:pt x="3696317" y="9829546"/>
                </a:cubicBezTo>
                <a:lnTo>
                  <a:pt x="3692047" y="9826245"/>
                </a:lnTo>
                <a:close/>
                <a:moveTo>
                  <a:pt x="3464226" y="9827093"/>
                </a:moveTo>
                <a:cubicBezTo>
                  <a:pt x="3462016" y="9825397"/>
                  <a:pt x="3459381" y="9824579"/>
                  <a:pt x="3456777" y="9824398"/>
                </a:cubicBezTo>
                <a:cubicBezTo>
                  <a:pt x="3456777" y="9809525"/>
                  <a:pt x="3433398" y="9811796"/>
                  <a:pt x="3432732" y="9826972"/>
                </a:cubicBezTo>
                <a:cubicBezTo>
                  <a:pt x="3432641" y="9828789"/>
                  <a:pt x="3432974" y="9830304"/>
                  <a:pt x="3433489" y="9831667"/>
                </a:cubicBezTo>
                <a:lnTo>
                  <a:pt x="3432581" y="9830970"/>
                </a:lnTo>
                <a:cubicBezTo>
                  <a:pt x="3429280" y="9828456"/>
                  <a:pt x="3424768" y="9827820"/>
                  <a:pt x="3420861" y="9829062"/>
                </a:cubicBezTo>
                <a:cubicBezTo>
                  <a:pt x="3422405" y="9819157"/>
                  <a:pt x="3409596" y="9810736"/>
                  <a:pt x="3401237" y="9818127"/>
                </a:cubicBezTo>
                <a:cubicBezTo>
                  <a:pt x="3394878" y="9816280"/>
                  <a:pt x="3386459" y="9819854"/>
                  <a:pt x="3384673" y="9827850"/>
                </a:cubicBezTo>
                <a:cubicBezTo>
                  <a:pt x="3383098" y="9822913"/>
                  <a:pt x="3380493" y="9818400"/>
                  <a:pt x="3376405" y="9815068"/>
                </a:cubicBezTo>
                <a:cubicBezTo>
                  <a:pt x="3371499" y="9811070"/>
                  <a:pt x="3363081" y="9812100"/>
                  <a:pt x="3359447" y="9817370"/>
                </a:cubicBezTo>
                <a:cubicBezTo>
                  <a:pt x="3355600" y="9822913"/>
                  <a:pt x="3356479" y="9830061"/>
                  <a:pt x="3361748" y="9834333"/>
                </a:cubicBezTo>
                <a:cubicBezTo>
                  <a:pt x="3361900" y="9834454"/>
                  <a:pt x="3361991" y="9834544"/>
                  <a:pt x="3362081" y="9834635"/>
                </a:cubicBezTo>
                <a:cubicBezTo>
                  <a:pt x="3362112" y="9834696"/>
                  <a:pt x="3362142" y="9834726"/>
                  <a:pt x="3362172" y="9834756"/>
                </a:cubicBezTo>
                <a:cubicBezTo>
                  <a:pt x="3362172" y="9834817"/>
                  <a:pt x="3362172" y="9834787"/>
                  <a:pt x="3362202" y="9834908"/>
                </a:cubicBezTo>
                <a:cubicBezTo>
                  <a:pt x="3362323" y="9835695"/>
                  <a:pt x="3362354" y="9836483"/>
                  <a:pt x="3362354" y="9837301"/>
                </a:cubicBezTo>
                <a:cubicBezTo>
                  <a:pt x="3362354" y="9837937"/>
                  <a:pt x="3362747" y="9838392"/>
                  <a:pt x="3362869" y="9838967"/>
                </a:cubicBezTo>
                <a:lnTo>
                  <a:pt x="3362869" y="9838967"/>
                </a:lnTo>
                <a:cubicBezTo>
                  <a:pt x="3365624" y="9838936"/>
                  <a:pt x="3368410" y="9838876"/>
                  <a:pt x="3371166" y="9838845"/>
                </a:cubicBezTo>
                <a:cubicBezTo>
                  <a:pt x="3375830" y="9838785"/>
                  <a:pt x="3380463" y="9838724"/>
                  <a:pt x="3385127" y="9838664"/>
                </a:cubicBezTo>
                <a:cubicBezTo>
                  <a:pt x="3385339" y="9837937"/>
                  <a:pt x="3385884" y="9837362"/>
                  <a:pt x="3385975" y="9836574"/>
                </a:cubicBezTo>
                <a:cubicBezTo>
                  <a:pt x="3386610" y="9837483"/>
                  <a:pt x="3387519" y="9837998"/>
                  <a:pt x="3388367" y="9838603"/>
                </a:cubicBezTo>
                <a:cubicBezTo>
                  <a:pt x="3393000" y="9838542"/>
                  <a:pt x="3397664" y="9838482"/>
                  <a:pt x="3402267" y="9838421"/>
                </a:cubicBezTo>
                <a:cubicBezTo>
                  <a:pt x="3402782" y="9838088"/>
                  <a:pt x="3403387" y="9837937"/>
                  <a:pt x="3403872" y="9837513"/>
                </a:cubicBezTo>
                <a:cubicBezTo>
                  <a:pt x="3404538" y="9837846"/>
                  <a:pt x="3405204" y="9838119"/>
                  <a:pt x="3405901" y="9838361"/>
                </a:cubicBezTo>
                <a:lnTo>
                  <a:pt x="3405901" y="9838361"/>
                </a:lnTo>
                <a:cubicBezTo>
                  <a:pt x="3406598" y="9838361"/>
                  <a:pt x="3407324" y="9838331"/>
                  <a:pt x="3408021" y="9838331"/>
                </a:cubicBezTo>
                <a:cubicBezTo>
                  <a:pt x="3428189" y="9838027"/>
                  <a:pt x="3448297" y="9837695"/>
                  <a:pt x="3468406" y="9837362"/>
                </a:cubicBezTo>
                <a:lnTo>
                  <a:pt x="3475613" y="9837240"/>
                </a:lnTo>
                <a:cubicBezTo>
                  <a:pt x="3475613" y="9837240"/>
                  <a:pt x="3475613" y="9837240"/>
                  <a:pt x="3475613" y="9837240"/>
                </a:cubicBezTo>
                <a:cubicBezTo>
                  <a:pt x="3474947" y="9835847"/>
                  <a:pt x="3474008" y="9834605"/>
                  <a:pt x="3472766" y="9833636"/>
                </a:cubicBezTo>
                <a:lnTo>
                  <a:pt x="3464226" y="9827093"/>
                </a:lnTo>
                <a:close/>
                <a:moveTo>
                  <a:pt x="3550413" y="9782718"/>
                </a:moveTo>
                <a:cubicBezTo>
                  <a:pt x="3540934" y="9795107"/>
                  <a:pt x="3560951" y="9808738"/>
                  <a:pt x="3570399" y="9796409"/>
                </a:cubicBezTo>
                <a:cubicBezTo>
                  <a:pt x="3579878" y="9784021"/>
                  <a:pt x="3559861" y="9770390"/>
                  <a:pt x="3550413" y="9782718"/>
                </a:cubicBezTo>
                <a:close/>
                <a:moveTo>
                  <a:pt x="3633813" y="9715444"/>
                </a:moveTo>
                <a:cubicBezTo>
                  <a:pt x="3624334" y="9727833"/>
                  <a:pt x="3643413" y="9742735"/>
                  <a:pt x="3652891" y="9730377"/>
                </a:cubicBezTo>
                <a:cubicBezTo>
                  <a:pt x="3662370" y="9717958"/>
                  <a:pt x="3643291" y="9703025"/>
                  <a:pt x="3633813" y="9715444"/>
                </a:cubicBezTo>
                <a:close/>
                <a:moveTo>
                  <a:pt x="3607860" y="9729680"/>
                </a:moveTo>
                <a:cubicBezTo>
                  <a:pt x="3617308" y="9717322"/>
                  <a:pt x="3596837" y="9704389"/>
                  <a:pt x="3587419" y="9716686"/>
                </a:cubicBezTo>
                <a:cubicBezTo>
                  <a:pt x="3577940" y="9729044"/>
                  <a:pt x="3598411" y="9742009"/>
                  <a:pt x="3607860" y="9729680"/>
                </a:cubicBezTo>
                <a:close/>
                <a:moveTo>
                  <a:pt x="3657918" y="9819975"/>
                </a:moveTo>
                <a:cubicBezTo>
                  <a:pt x="3658826" y="9819339"/>
                  <a:pt x="3659765" y="9818763"/>
                  <a:pt x="3660492" y="9817824"/>
                </a:cubicBezTo>
                <a:lnTo>
                  <a:pt x="3663763" y="9813554"/>
                </a:lnTo>
                <a:cubicBezTo>
                  <a:pt x="3664429" y="9812675"/>
                  <a:pt x="3664823" y="9811615"/>
                  <a:pt x="3665247" y="9810585"/>
                </a:cubicBezTo>
                <a:cubicBezTo>
                  <a:pt x="3667184" y="9810010"/>
                  <a:pt x="3669002" y="9808980"/>
                  <a:pt x="3670395" y="9807314"/>
                </a:cubicBezTo>
                <a:cubicBezTo>
                  <a:pt x="3671334" y="9806193"/>
                  <a:pt x="3672060" y="9804890"/>
                  <a:pt x="3672575" y="9803528"/>
                </a:cubicBezTo>
                <a:cubicBezTo>
                  <a:pt x="3673484" y="9802831"/>
                  <a:pt x="3674362" y="9802043"/>
                  <a:pt x="3675149" y="9801014"/>
                </a:cubicBezTo>
                <a:cubicBezTo>
                  <a:pt x="3677905" y="9797439"/>
                  <a:pt x="3677935" y="9793895"/>
                  <a:pt x="3676573" y="9790927"/>
                </a:cubicBezTo>
                <a:cubicBezTo>
                  <a:pt x="3677057" y="9791927"/>
                  <a:pt x="3677481" y="9792926"/>
                  <a:pt x="3678269" y="9793744"/>
                </a:cubicBezTo>
                <a:cubicBezTo>
                  <a:pt x="3682932" y="9798469"/>
                  <a:pt x="3690048" y="9798954"/>
                  <a:pt x="3695167" y="9794622"/>
                </a:cubicBezTo>
                <a:cubicBezTo>
                  <a:pt x="3695318" y="9794501"/>
                  <a:pt x="3695409" y="9794410"/>
                  <a:pt x="3695500" y="9794319"/>
                </a:cubicBezTo>
                <a:cubicBezTo>
                  <a:pt x="3695560" y="9794289"/>
                  <a:pt x="3695590" y="9794289"/>
                  <a:pt x="3695651" y="9794259"/>
                </a:cubicBezTo>
                <a:cubicBezTo>
                  <a:pt x="3695742" y="9794259"/>
                  <a:pt x="3695711" y="9794259"/>
                  <a:pt x="3695802" y="9794259"/>
                </a:cubicBezTo>
                <a:cubicBezTo>
                  <a:pt x="3696590" y="9794289"/>
                  <a:pt x="3697377" y="9794380"/>
                  <a:pt x="3698134" y="9794532"/>
                </a:cubicBezTo>
                <a:cubicBezTo>
                  <a:pt x="3699618" y="9794774"/>
                  <a:pt x="3701072" y="9794532"/>
                  <a:pt x="3702434" y="9794017"/>
                </a:cubicBezTo>
                <a:cubicBezTo>
                  <a:pt x="3702434" y="9794017"/>
                  <a:pt x="3702404" y="9794017"/>
                  <a:pt x="3702404" y="9794047"/>
                </a:cubicBezTo>
                <a:cubicBezTo>
                  <a:pt x="3698286" y="9798651"/>
                  <a:pt x="3698225" y="9807163"/>
                  <a:pt x="3703434" y="9811130"/>
                </a:cubicBezTo>
                <a:lnTo>
                  <a:pt x="3705584" y="9812766"/>
                </a:lnTo>
                <a:lnTo>
                  <a:pt x="3706159" y="9817491"/>
                </a:lnTo>
                <a:cubicBezTo>
                  <a:pt x="3706946" y="9823883"/>
                  <a:pt x="3710974" y="9829486"/>
                  <a:pt x="3718030" y="9829546"/>
                </a:cubicBezTo>
                <a:cubicBezTo>
                  <a:pt x="3723844" y="9829577"/>
                  <a:pt x="3730870" y="9824125"/>
                  <a:pt x="3730083" y="9817643"/>
                </a:cubicBezTo>
                <a:lnTo>
                  <a:pt x="3729447" y="9812372"/>
                </a:lnTo>
                <a:cubicBezTo>
                  <a:pt x="3729175" y="9810252"/>
                  <a:pt x="3728448" y="9808344"/>
                  <a:pt x="3727479" y="9806587"/>
                </a:cubicBezTo>
                <a:cubicBezTo>
                  <a:pt x="3727933" y="9802740"/>
                  <a:pt x="3726934" y="9798681"/>
                  <a:pt x="3723754" y="9796258"/>
                </a:cubicBezTo>
                <a:lnTo>
                  <a:pt x="3719484" y="9792986"/>
                </a:lnTo>
                <a:cubicBezTo>
                  <a:pt x="3715789" y="9790170"/>
                  <a:pt x="3711035" y="9789382"/>
                  <a:pt x="3706916" y="9790988"/>
                </a:cubicBezTo>
                <a:cubicBezTo>
                  <a:pt x="3709006" y="9788746"/>
                  <a:pt x="3710429" y="9785838"/>
                  <a:pt x="3710550" y="9783022"/>
                </a:cubicBezTo>
                <a:cubicBezTo>
                  <a:pt x="3710823" y="9775964"/>
                  <a:pt x="3705493" y="9771602"/>
                  <a:pt x="3699073" y="9770572"/>
                </a:cubicBezTo>
                <a:cubicBezTo>
                  <a:pt x="3691744" y="9769421"/>
                  <a:pt x="3684719" y="9772086"/>
                  <a:pt x="3679116" y="9776782"/>
                </a:cubicBezTo>
                <a:cubicBezTo>
                  <a:pt x="3675634" y="9779720"/>
                  <a:pt x="3674453" y="9784960"/>
                  <a:pt x="3675785" y="9789352"/>
                </a:cubicBezTo>
                <a:cubicBezTo>
                  <a:pt x="3673332" y="9785778"/>
                  <a:pt x="3668608" y="9783536"/>
                  <a:pt x="3663853" y="9783748"/>
                </a:cubicBezTo>
                <a:lnTo>
                  <a:pt x="3657978" y="9779144"/>
                </a:lnTo>
                <a:cubicBezTo>
                  <a:pt x="3655647" y="9777297"/>
                  <a:pt x="3652800" y="9776509"/>
                  <a:pt x="3649984" y="9776569"/>
                </a:cubicBezTo>
                <a:cubicBezTo>
                  <a:pt x="3648742" y="9771571"/>
                  <a:pt x="3644472" y="9767604"/>
                  <a:pt x="3639142" y="9767301"/>
                </a:cubicBezTo>
                <a:lnTo>
                  <a:pt x="3631632" y="9766907"/>
                </a:lnTo>
                <a:cubicBezTo>
                  <a:pt x="3625182" y="9766544"/>
                  <a:pt x="3619398" y="9771844"/>
                  <a:pt x="3619095" y="9778266"/>
                </a:cubicBezTo>
                <a:cubicBezTo>
                  <a:pt x="3618762" y="9784748"/>
                  <a:pt x="3623970" y="9790442"/>
                  <a:pt x="3630451" y="9790806"/>
                </a:cubicBezTo>
                <a:lnTo>
                  <a:pt x="3637961" y="9791230"/>
                </a:lnTo>
                <a:cubicBezTo>
                  <a:pt x="3638294" y="9791230"/>
                  <a:pt x="3638597" y="9791109"/>
                  <a:pt x="3638900" y="9791078"/>
                </a:cubicBezTo>
                <a:cubicBezTo>
                  <a:pt x="3639415" y="9793320"/>
                  <a:pt x="3640536" y="9795349"/>
                  <a:pt x="3642292" y="9796955"/>
                </a:cubicBezTo>
                <a:cubicBezTo>
                  <a:pt x="3642080" y="9797833"/>
                  <a:pt x="3641959" y="9798712"/>
                  <a:pt x="3641989" y="9799621"/>
                </a:cubicBezTo>
                <a:cubicBezTo>
                  <a:pt x="3635599" y="9799075"/>
                  <a:pt x="3629361" y="9802558"/>
                  <a:pt x="3630330" y="9810646"/>
                </a:cubicBezTo>
                <a:cubicBezTo>
                  <a:pt x="3631390" y="9819369"/>
                  <a:pt x="3639748" y="9823095"/>
                  <a:pt x="3646320" y="9821823"/>
                </a:cubicBezTo>
                <a:cubicBezTo>
                  <a:pt x="3644200" y="9823701"/>
                  <a:pt x="3642958" y="9826609"/>
                  <a:pt x="3643443" y="9830516"/>
                </a:cubicBezTo>
                <a:cubicBezTo>
                  <a:pt x="3643624" y="9832000"/>
                  <a:pt x="3644169" y="9833211"/>
                  <a:pt x="3644715" y="9834423"/>
                </a:cubicBezTo>
                <a:cubicBezTo>
                  <a:pt x="3647288" y="9834393"/>
                  <a:pt x="3649893" y="9834333"/>
                  <a:pt x="3652497" y="9834302"/>
                </a:cubicBezTo>
                <a:cubicBezTo>
                  <a:pt x="3657343" y="9834212"/>
                  <a:pt x="3662218" y="9834151"/>
                  <a:pt x="3667063" y="9834060"/>
                </a:cubicBezTo>
                <a:lnTo>
                  <a:pt x="3667063" y="9834060"/>
                </a:lnTo>
                <a:cubicBezTo>
                  <a:pt x="3667276" y="9832939"/>
                  <a:pt x="3667518" y="9831879"/>
                  <a:pt x="3667367" y="9830546"/>
                </a:cubicBezTo>
                <a:cubicBezTo>
                  <a:pt x="3666700" y="9824700"/>
                  <a:pt x="3662521" y="9821278"/>
                  <a:pt x="3657918" y="9819975"/>
                </a:cubicBezTo>
                <a:close/>
                <a:moveTo>
                  <a:pt x="3271625" y="9743190"/>
                </a:moveTo>
                <a:cubicBezTo>
                  <a:pt x="3281073" y="9730862"/>
                  <a:pt x="3262722" y="9715050"/>
                  <a:pt x="3253243" y="9727439"/>
                </a:cubicBezTo>
                <a:cubicBezTo>
                  <a:pt x="3243795" y="9739767"/>
                  <a:pt x="3262146" y="9755579"/>
                  <a:pt x="3271625" y="9743190"/>
                </a:cubicBezTo>
                <a:close/>
                <a:moveTo>
                  <a:pt x="3218751" y="9697058"/>
                </a:moveTo>
                <a:lnTo>
                  <a:pt x="3222021" y="9692757"/>
                </a:lnTo>
                <a:cubicBezTo>
                  <a:pt x="3225988" y="9687578"/>
                  <a:pt x="3227018" y="9680672"/>
                  <a:pt x="3221931" y="9675643"/>
                </a:cubicBezTo>
                <a:cubicBezTo>
                  <a:pt x="3217752" y="9671494"/>
                  <a:pt x="3208818" y="9670495"/>
                  <a:pt x="3204821" y="9675734"/>
                </a:cubicBezTo>
                <a:lnTo>
                  <a:pt x="3201550" y="9680005"/>
                </a:lnTo>
                <a:cubicBezTo>
                  <a:pt x="3197583" y="9685185"/>
                  <a:pt x="3196553" y="9692091"/>
                  <a:pt x="3201641" y="9697119"/>
                </a:cubicBezTo>
                <a:cubicBezTo>
                  <a:pt x="3205790" y="9701299"/>
                  <a:pt x="3214754" y="9702299"/>
                  <a:pt x="3218751" y="9697058"/>
                </a:cubicBezTo>
                <a:close/>
                <a:moveTo>
                  <a:pt x="3286676" y="9763999"/>
                </a:moveTo>
                <a:lnTo>
                  <a:pt x="3281316" y="9763757"/>
                </a:lnTo>
                <a:cubicBezTo>
                  <a:pt x="3275229" y="9763484"/>
                  <a:pt x="3269717" y="9767241"/>
                  <a:pt x="3268385" y="9773268"/>
                </a:cubicBezTo>
                <a:cubicBezTo>
                  <a:pt x="3266780" y="9772814"/>
                  <a:pt x="3265114" y="9772632"/>
                  <a:pt x="3263419" y="9772874"/>
                </a:cubicBezTo>
                <a:cubicBezTo>
                  <a:pt x="3256847" y="9773874"/>
                  <a:pt x="3252365" y="9780144"/>
                  <a:pt x="3253243" y="9786656"/>
                </a:cubicBezTo>
                <a:lnTo>
                  <a:pt x="3254242" y="9794198"/>
                </a:lnTo>
                <a:cubicBezTo>
                  <a:pt x="3255090" y="9800680"/>
                  <a:pt x="3261632" y="9805345"/>
                  <a:pt x="3268021" y="9804376"/>
                </a:cubicBezTo>
                <a:cubicBezTo>
                  <a:pt x="3274593" y="9803407"/>
                  <a:pt x="3279075" y="9797106"/>
                  <a:pt x="3278197" y="9790594"/>
                </a:cubicBezTo>
                <a:cubicBezTo>
                  <a:pt x="3278075" y="9789594"/>
                  <a:pt x="3277924" y="9788595"/>
                  <a:pt x="3277803" y="9787565"/>
                </a:cubicBezTo>
                <a:cubicBezTo>
                  <a:pt x="3278136" y="9787625"/>
                  <a:pt x="3278409" y="9787838"/>
                  <a:pt x="3278742" y="9787838"/>
                </a:cubicBezTo>
                <a:lnTo>
                  <a:pt x="3284102" y="9788080"/>
                </a:lnTo>
                <a:cubicBezTo>
                  <a:pt x="3290643" y="9788352"/>
                  <a:pt x="3296700" y="9784142"/>
                  <a:pt x="3297427" y="9777357"/>
                </a:cubicBezTo>
                <a:cubicBezTo>
                  <a:pt x="3298093" y="9771148"/>
                  <a:pt x="3293248" y="9764271"/>
                  <a:pt x="3286676" y="9763999"/>
                </a:cubicBezTo>
                <a:close/>
                <a:moveTo>
                  <a:pt x="3297820" y="9706146"/>
                </a:moveTo>
                <a:lnTo>
                  <a:pt x="3297699" y="9709205"/>
                </a:lnTo>
                <a:cubicBezTo>
                  <a:pt x="3296639" y="9706358"/>
                  <a:pt x="3294701" y="9703753"/>
                  <a:pt x="3292248" y="9702389"/>
                </a:cubicBezTo>
                <a:cubicBezTo>
                  <a:pt x="3286010" y="9698906"/>
                  <a:pt x="3279590" y="9701693"/>
                  <a:pt x="3275774" y="9707024"/>
                </a:cubicBezTo>
                <a:cubicBezTo>
                  <a:pt x="3271383" y="9713142"/>
                  <a:pt x="3270687" y="9720715"/>
                  <a:pt x="3272383" y="9727894"/>
                </a:cubicBezTo>
                <a:cubicBezTo>
                  <a:pt x="3273261" y="9731559"/>
                  <a:pt x="3276228" y="9734346"/>
                  <a:pt x="3279741" y="9735799"/>
                </a:cubicBezTo>
                <a:cubicBezTo>
                  <a:pt x="3282133" y="9736769"/>
                  <a:pt x="3284738" y="9737223"/>
                  <a:pt x="3287221" y="9736436"/>
                </a:cubicBezTo>
                <a:cubicBezTo>
                  <a:pt x="3293611" y="9734406"/>
                  <a:pt x="3297336" y="9728197"/>
                  <a:pt x="3295761" y="9721593"/>
                </a:cubicBezTo>
                <a:cubicBezTo>
                  <a:pt x="3295700" y="9721230"/>
                  <a:pt x="3295670" y="9721199"/>
                  <a:pt x="3295640" y="9720988"/>
                </a:cubicBezTo>
                <a:lnTo>
                  <a:pt x="3295640" y="9720745"/>
                </a:lnTo>
                <a:cubicBezTo>
                  <a:pt x="3295640" y="9720745"/>
                  <a:pt x="3295640" y="9720745"/>
                  <a:pt x="3295640" y="9720745"/>
                </a:cubicBezTo>
                <a:cubicBezTo>
                  <a:pt x="3296003" y="9720079"/>
                  <a:pt x="3296427" y="9719443"/>
                  <a:pt x="3296912" y="9718837"/>
                </a:cubicBezTo>
                <a:cubicBezTo>
                  <a:pt x="3297669" y="9717807"/>
                  <a:pt x="3297941" y="9716596"/>
                  <a:pt x="3298184" y="9715384"/>
                </a:cubicBezTo>
                <a:cubicBezTo>
                  <a:pt x="3299516" y="9720231"/>
                  <a:pt x="3303453" y="9724319"/>
                  <a:pt x="3308752" y="9724501"/>
                </a:cubicBezTo>
                <a:cubicBezTo>
                  <a:pt x="3315142" y="9724683"/>
                  <a:pt x="3321441" y="9720109"/>
                  <a:pt x="3321744" y="9713354"/>
                </a:cubicBezTo>
                <a:lnTo>
                  <a:pt x="3321986" y="9707963"/>
                </a:lnTo>
                <a:cubicBezTo>
                  <a:pt x="3322198" y="9703207"/>
                  <a:pt x="3319564" y="9698391"/>
                  <a:pt x="3315415" y="9696211"/>
                </a:cubicBezTo>
                <a:cubicBezTo>
                  <a:pt x="3314052" y="9695483"/>
                  <a:pt x="3312508" y="9695029"/>
                  <a:pt x="3310812" y="9694999"/>
                </a:cubicBezTo>
                <a:cubicBezTo>
                  <a:pt x="3304422" y="9694787"/>
                  <a:pt x="3298093" y="9699361"/>
                  <a:pt x="3297820" y="9706146"/>
                </a:cubicBezTo>
                <a:close/>
                <a:moveTo>
                  <a:pt x="3407718" y="9684760"/>
                </a:moveTo>
                <a:cubicBezTo>
                  <a:pt x="3407052" y="9700270"/>
                  <a:pt x="3431127" y="9702723"/>
                  <a:pt x="3431824" y="9687123"/>
                </a:cubicBezTo>
                <a:cubicBezTo>
                  <a:pt x="3432490" y="9671615"/>
                  <a:pt x="3408384" y="9669162"/>
                  <a:pt x="3407718" y="9684760"/>
                </a:cubicBezTo>
                <a:close/>
                <a:moveTo>
                  <a:pt x="3328709" y="9765787"/>
                </a:moveTo>
                <a:cubicBezTo>
                  <a:pt x="3322077" y="9765908"/>
                  <a:pt x="3316566" y="9770784"/>
                  <a:pt x="3316263" y="9777569"/>
                </a:cubicBezTo>
                <a:lnTo>
                  <a:pt x="3316263" y="9777841"/>
                </a:lnTo>
                <a:cubicBezTo>
                  <a:pt x="3312175" y="9777691"/>
                  <a:pt x="3308298" y="9779508"/>
                  <a:pt x="3305482" y="9783173"/>
                </a:cubicBezTo>
                <a:lnTo>
                  <a:pt x="3302211" y="9787444"/>
                </a:lnTo>
                <a:cubicBezTo>
                  <a:pt x="3298365" y="9792502"/>
                  <a:pt x="3300606" y="9801104"/>
                  <a:pt x="3305936" y="9804164"/>
                </a:cubicBezTo>
                <a:cubicBezTo>
                  <a:pt x="3312023" y="9807677"/>
                  <a:pt x="3318504" y="9805860"/>
                  <a:pt x="3322652" y="9800438"/>
                </a:cubicBezTo>
                <a:lnTo>
                  <a:pt x="3325923" y="9796167"/>
                </a:lnTo>
                <a:cubicBezTo>
                  <a:pt x="3326165" y="9795834"/>
                  <a:pt x="3326196" y="9795410"/>
                  <a:pt x="3326377" y="9795076"/>
                </a:cubicBezTo>
                <a:cubicBezTo>
                  <a:pt x="3326862" y="9795137"/>
                  <a:pt x="3327316" y="9795410"/>
                  <a:pt x="3327831" y="9795380"/>
                </a:cubicBezTo>
                <a:cubicBezTo>
                  <a:pt x="3334463" y="9795258"/>
                  <a:pt x="3339975" y="9790381"/>
                  <a:pt x="3340277" y="9783596"/>
                </a:cubicBezTo>
                <a:lnTo>
                  <a:pt x="3340489" y="9778235"/>
                </a:lnTo>
                <a:cubicBezTo>
                  <a:pt x="3340762" y="9771874"/>
                  <a:pt x="3335190" y="9765665"/>
                  <a:pt x="3328709" y="9765787"/>
                </a:cubicBezTo>
                <a:close/>
                <a:moveTo>
                  <a:pt x="3338702" y="9669283"/>
                </a:moveTo>
                <a:cubicBezTo>
                  <a:pt x="3338672" y="9669586"/>
                  <a:pt x="3338430" y="9669828"/>
                  <a:pt x="3338430" y="9670130"/>
                </a:cubicBezTo>
                <a:lnTo>
                  <a:pt x="3338188" y="9675522"/>
                </a:lnTo>
                <a:cubicBezTo>
                  <a:pt x="3337915" y="9682034"/>
                  <a:pt x="3341035" y="9688274"/>
                  <a:pt x="3348060" y="9689516"/>
                </a:cubicBezTo>
                <a:cubicBezTo>
                  <a:pt x="3353875" y="9690516"/>
                  <a:pt x="3361778" y="9686214"/>
                  <a:pt x="3362051" y="9679642"/>
                </a:cubicBezTo>
                <a:lnTo>
                  <a:pt x="3362293" y="9674250"/>
                </a:lnTo>
                <a:cubicBezTo>
                  <a:pt x="3362566" y="9667738"/>
                  <a:pt x="3359447" y="9661468"/>
                  <a:pt x="3352421" y="9660256"/>
                </a:cubicBezTo>
                <a:cubicBezTo>
                  <a:pt x="3350029" y="9659832"/>
                  <a:pt x="3347364" y="9660498"/>
                  <a:pt x="3344971" y="9661649"/>
                </a:cubicBezTo>
                <a:cubicBezTo>
                  <a:pt x="3341761" y="9663224"/>
                  <a:pt x="3339248" y="9665860"/>
                  <a:pt x="3338702" y="9669283"/>
                </a:cubicBezTo>
                <a:close/>
                <a:moveTo>
                  <a:pt x="3359356" y="9713325"/>
                </a:moveTo>
                <a:cubicBezTo>
                  <a:pt x="3358629" y="9706267"/>
                  <a:pt x="3353360" y="9702238"/>
                  <a:pt x="3346546" y="9701966"/>
                </a:cubicBezTo>
                <a:lnTo>
                  <a:pt x="3341186" y="9701753"/>
                </a:lnTo>
                <a:cubicBezTo>
                  <a:pt x="3334826" y="9701481"/>
                  <a:pt x="3329194" y="9708508"/>
                  <a:pt x="3329829" y="9714535"/>
                </a:cubicBezTo>
                <a:cubicBezTo>
                  <a:pt x="3330556" y="9721624"/>
                  <a:pt x="3335825" y="9725622"/>
                  <a:pt x="3342639" y="9725894"/>
                </a:cubicBezTo>
                <a:lnTo>
                  <a:pt x="3348000" y="9726136"/>
                </a:lnTo>
                <a:cubicBezTo>
                  <a:pt x="3354329" y="9726409"/>
                  <a:pt x="3359992" y="9719382"/>
                  <a:pt x="3359356" y="9713325"/>
                </a:cubicBezTo>
                <a:close/>
                <a:moveTo>
                  <a:pt x="3204578" y="9747219"/>
                </a:moveTo>
                <a:cubicBezTo>
                  <a:pt x="3203912" y="9762757"/>
                  <a:pt x="3228048" y="9760485"/>
                  <a:pt x="3228714" y="9745098"/>
                </a:cubicBezTo>
                <a:cubicBezTo>
                  <a:pt x="3229380" y="9729559"/>
                  <a:pt x="3205244" y="9731862"/>
                  <a:pt x="3204578" y="9747219"/>
                </a:cubicBezTo>
                <a:close/>
                <a:moveTo>
                  <a:pt x="3285041" y="9689153"/>
                </a:moveTo>
                <a:cubicBezTo>
                  <a:pt x="3285707" y="9673584"/>
                  <a:pt x="3261481" y="9673947"/>
                  <a:pt x="3260814" y="9689486"/>
                </a:cubicBezTo>
                <a:cubicBezTo>
                  <a:pt x="3260148" y="9705025"/>
                  <a:pt x="3284375" y="9704721"/>
                  <a:pt x="3285041" y="9689153"/>
                </a:cubicBezTo>
                <a:close/>
                <a:moveTo>
                  <a:pt x="3164332" y="9830001"/>
                </a:moveTo>
                <a:cubicBezTo>
                  <a:pt x="3162969" y="9826730"/>
                  <a:pt x="3160365" y="9824155"/>
                  <a:pt x="3156337" y="9823216"/>
                </a:cubicBezTo>
                <a:cubicBezTo>
                  <a:pt x="3150583" y="9821883"/>
                  <a:pt x="3142467" y="9825730"/>
                  <a:pt x="3141831" y="9832303"/>
                </a:cubicBezTo>
                <a:cubicBezTo>
                  <a:pt x="3141559" y="9834848"/>
                  <a:pt x="3141619" y="9837362"/>
                  <a:pt x="3142013" y="9839815"/>
                </a:cubicBezTo>
                <a:cubicBezTo>
                  <a:pt x="3142013" y="9839875"/>
                  <a:pt x="3142013" y="9839906"/>
                  <a:pt x="3142013" y="9839967"/>
                </a:cubicBezTo>
                <a:cubicBezTo>
                  <a:pt x="3151613" y="9840027"/>
                  <a:pt x="3161213" y="9840027"/>
                  <a:pt x="3170813" y="9840057"/>
                </a:cubicBezTo>
                <a:cubicBezTo>
                  <a:pt x="3170813" y="9840057"/>
                  <a:pt x="3170813" y="9840027"/>
                  <a:pt x="3170813" y="9840027"/>
                </a:cubicBezTo>
                <a:cubicBezTo>
                  <a:pt x="3170388" y="9835666"/>
                  <a:pt x="3167936" y="9831970"/>
                  <a:pt x="3164332" y="9830001"/>
                </a:cubicBezTo>
                <a:close/>
                <a:moveTo>
                  <a:pt x="3292914" y="9832303"/>
                </a:moveTo>
                <a:cubicBezTo>
                  <a:pt x="3288008" y="9827608"/>
                  <a:pt x="3279287" y="9826215"/>
                  <a:pt x="3273927" y="9833242"/>
                </a:cubicBezTo>
                <a:cubicBezTo>
                  <a:pt x="3273442" y="9833878"/>
                  <a:pt x="3273321" y="9834514"/>
                  <a:pt x="3272988" y="9835150"/>
                </a:cubicBezTo>
                <a:cubicBezTo>
                  <a:pt x="3273382" y="9831394"/>
                  <a:pt x="3272383" y="9827638"/>
                  <a:pt x="3269021" y="9824882"/>
                </a:cubicBezTo>
                <a:cubicBezTo>
                  <a:pt x="3266417" y="9822732"/>
                  <a:pt x="3262510" y="9821853"/>
                  <a:pt x="3258937" y="9822398"/>
                </a:cubicBezTo>
                <a:cubicBezTo>
                  <a:pt x="3257846" y="9821338"/>
                  <a:pt x="3256575" y="9820521"/>
                  <a:pt x="3255121" y="9819703"/>
                </a:cubicBezTo>
                <a:cubicBezTo>
                  <a:pt x="3254667" y="9819369"/>
                  <a:pt x="3254212" y="9819036"/>
                  <a:pt x="3253788" y="9818673"/>
                </a:cubicBezTo>
                <a:cubicBezTo>
                  <a:pt x="3252244" y="9817037"/>
                  <a:pt x="3250488" y="9815553"/>
                  <a:pt x="3248943" y="9813947"/>
                </a:cubicBezTo>
                <a:cubicBezTo>
                  <a:pt x="3244370" y="9809162"/>
                  <a:pt x="3238223" y="9810494"/>
                  <a:pt x="3233983" y="9814280"/>
                </a:cubicBezTo>
                <a:cubicBezTo>
                  <a:pt x="3229289" y="9811373"/>
                  <a:pt x="3223051" y="9811160"/>
                  <a:pt x="3218721" y="9816825"/>
                </a:cubicBezTo>
                <a:cubicBezTo>
                  <a:pt x="3215783" y="9820671"/>
                  <a:pt x="3215783" y="9824700"/>
                  <a:pt x="3217206" y="9828184"/>
                </a:cubicBezTo>
                <a:cubicBezTo>
                  <a:pt x="3212936" y="9830395"/>
                  <a:pt x="3210241" y="9834787"/>
                  <a:pt x="3211665" y="9840209"/>
                </a:cubicBezTo>
                <a:cubicBezTo>
                  <a:pt x="3211665" y="9840209"/>
                  <a:pt x="3211665" y="9840209"/>
                  <a:pt x="3211665" y="9840209"/>
                </a:cubicBezTo>
                <a:cubicBezTo>
                  <a:pt x="3211937" y="9840209"/>
                  <a:pt x="3212179" y="9840209"/>
                  <a:pt x="3212421" y="9840209"/>
                </a:cubicBezTo>
                <a:cubicBezTo>
                  <a:pt x="3245339" y="9840148"/>
                  <a:pt x="3278227" y="9839936"/>
                  <a:pt x="3311115" y="9839573"/>
                </a:cubicBezTo>
                <a:cubicBezTo>
                  <a:pt x="3312629" y="9839573"/>
                  <a:pt x="3314143" y="9839573"/>
                  <a:pt x="3315627" y="9839542"/>
                </a:cubicBezTo>
                <a:cubicBezTo>
                  <a:pt x="3315627" y="9839542"/>
                  <a:pt x="3315627" y="9839542"/>
                  <a:pt x="3315627" y="9839542"/>
                </a:cubicBezTo>
                <a:cubicBezTo>
                  <a:pt x="3315808" y="9838785"/>
                  <a:pt x="3316354" y="9838361"/>
                  <a:pt x="3316384" y="9837513"/>
                </a:cubicBezTo>
                <a:cubicBezTo>
                  <a:pt x="3316989" y="9822943"/>
                  <a:pt x="3295973" y="9819672"/>
                  <a:pt x="3292914" y="9832303"/>
                </a:cubicBezTo>
                <a:close/>
                <a:moveTo>
                  <a:pt x="3438789" y="9655228"/>
                </a:moveTo>
                <a:cubicBezTo>
                  <a:pt x="3438728" y="9655106"/>
                  <a:pt x="3438698" y="9655106"/>
                  <a:pt x="3438668" y="9655016"/>
                </a:cubicBezTo>
                <a:cubicBezTo>
                  <a:pt x="3438668" y="9655016"/>
                  <a:pt x="3438668" y="9655016"/>
                  <a:pt x="3438668" y="9655016"/>
                </a:cubicBezTo>
                <a:cubicBezTo>
                  <a:pt x="3438577" y="9654259"/>
                  <a:pt x="3438577" y="9653502"/>
                  <a:pt x="3438607" y="9652714"/>
                </a:cubicBezTo>
                <a:cubicBezTo>
                  <a:pt x="3438698" y="9646171"/>
                  <a:pt x="3431339" y="9641264"/>
                  <a:pt x="3425343" y="9641870"/>
                </a:cubicBezTo>
                <a:cubicBezTo>
                  <a:pt x="3418256" y="9642597"/>
                  <a:pt x="3414593" y="9648565"/>
                  <a:pt x="3414501" y="9655137"/>
                </a:cubicBezTo>
                <a:cubicBezTo>
                  <a:pt x="3414410" y="9662679"/>
                  <a:pt x="3418166" y="9669283"/>
                  <a:pt x="3423677" y="9674189"/>
                </a:cubicBezTo>
                <a:cubicBezTo>
                  <a:pt x="3428401" y="9678400"/>
                  <a:pt x="3436851" y="9677794"/>
                  <a:pt x="3440727" y="9672706"/>
                </a:cubicBezTo>
                <a:cubicBezTo>
                  <a:pt x="3444815" y="9667375"/>
                  <a:pt x="3444300" y="9660135"/>
                  <a:pt x="3439243" y="9655652"/>
                </a:cubicBezTo>
                <a:cubicBezTo>
                  <a:pt x="3438970" y="9655379"/>
                  <a:pt x="3438940" y="9655379"/>
                  <a:pt x="3438789" y="9655228"/>
                </a:cubicBezTo>
                <a:close/>
                <a:moveTo>
                  <a:pt x="3404114" y="9784597"/>
                </a:moveTo>
                <a:cubicBezTo>
                  <a:pt x="3404538" y="9783445"/>
                  <a:pt x="3404932" y="9782294"/>
                  <a:pt x="3404993" y="9781053"/>
                </a:cubicBezTo>
                <a:cubicBezTo>
                  <a:pt x="3405235" y="9774449"/>
                  <a:pt x="3399875" y="9768816"/>
                  <a:pt x="3393303" y="9768543"/>
                </a:cubicBezTo>
                <a:lnTo>
                  <a:pt x="3387943" y="9768300"/>
                </a:lnTo>
                <a:cubicBezTo>
                  <a:pt x="3384037" y="9768149"/>
                  <a:pt x="3380584" y="9770148"/>
                  <a:pt x="3378252" y="9773086"/>
                </a:cubicBezTo>
                <a:lnTo>
                  <a:pt x="3377314" y="9765968"/>
                </a:lnTo>
                <a:cubicBezTo>
                  <a:pt x="3376435" y="9759486"/>
                  <a:pt x="3370106" y="9754730"/>
                  <a:pt x="3363656" y="9755609"/>
                </a:cubicBezTo>
                <a:cubicBezTo>
                  <a:pt x="3357115" y="9756518"/>
                  <a:pt x="3352451" y="9762757"/>
                  <a:pt x="3353299" y="9769270"/>
                </a:cubicBezTo>
                <a:lnTo>
                  <a:pt x="3354298" y="9776812"/>
                </a:lnTo>
                <a:cubicBezTo>
                  <a:pt x="3354752" y="9780144"/>
                  <a:pt x="3356630" y="9782991"/>
                  <a:pt x="3359235" y="9784869"/>
                </a:cubicBezTo>
                <a:cubicBezTo>
                  <a:pt x="3358054" y="9785717"/>
                  <a:pt x="3356933" y="9786747"/>
                  <a:pt x="3356025" y="9787959"/>
                </a:cubicBezTo>
                <a:lnTo>
                  <a:pt x="3352754" y="9792229"/>
                </a:lnTo>
                <a:cubicBezTo>
                  <a:pt x="3348787" y="9797409"/>
                  <a:pt x="3351300" y="9805647"/>
                  <a:pt x="3356479" y="9808949"/>
                </a:cubicBezTo>
                <a:cubicBezTo>
                  <a:pt x="3362384" y="9812736"/>
                  <a:pt x="3369198" y="9810434"/>
                  <a:pt x="3373195" y="9805224"/>
                </a:cubicBezTo>
                <a:lnTo>
                  <a:pt x="3376466" y="9800953"/>
                </a:lnTo>
                <a:cubicBezTo>
                  <a:pt x="3380281" y="9795985"/>
                  <a:pt x="3378041" y="9788322"/>
                  <a:pt x="3373316" y="9784808"/>
                </a:cubicBezTo>
                <a:cubicBezTo>
                  <a:pt x="3374255" y="9784111"/>
                  <a:pt x="3375164" y="9783415"/>
                  <a:pt x="3375860" y="9782507"/>
                </a:cubicBezTo>
                <a:cubicBezTo>
                  <a:pt x="3376860" y="9787959"/>
                  <a:pt x="3381432" y="9792321"/>
                  <a:pt x="3387125" y="9792563"/>
                </a:cubicBezTo>
                <a:lnTo>
                  <a:pt x="3388367" y="9792623"/>
                </a:lnTo>
                <a:cubicBezTo>
                  <a:pt x="3385611" y="9803709"/>
                  <a:pt x="3401147" y="9814069"/>
                  <a:pt x="3409474" y="9803194"/>
                </a:cubicBezTo>
                <a:cubicBezTo>
                  <a:pt x="3415077" y="9795773"/>
                  <a:pt x="3410625" y="9787534"/>
                  <a:pt x="3404114" y="9784597"/>
                </a:cubicBezTo>
                <a:close/>
                <a:moveTo>
                  <a:pt x="4118647" y="9694150"/>
                </a:moveTo>
                <a:cubicBezTo>
                  <a:pt x="4120494" y="9709356"/>
                  <a:pt x="4144388" y="9707902"/>
                  <a:pt x="4142510" y="9692546"/>
                </a:cubicBezTo>
                <a:cubicBezTo>
                  <a:pt x="4140663" y="9677340"/>
                  <a:pt x="4116769" y="9678855"/>
                  <a:pt x="4118647" y="9694150"/>
                </a:cubicBezTo>
                <a:close/>
                <a:moveTo>
                  <a:pt x="4014442" y="9623091"/>
                </a:moveTo>
                <a:cubicBezTo>
                  <a:pt x="4020651" y="9622363"/>
                  <a:pt x="4026253" y="9616821"/>
                  <a:pt x="4025435" y="9610217"/>
                </a:cubicBezTo>
                <a:cubicBezTo>
                  <a:pt x="4024678" y="9604008"/>
                  <a:pt x="4019227" y="9598435"/>
                  <a:pt x="4012565" y="9599252"/>
                </a:cubicBezTo>
                <a:lnTo>
                  <a:pt x="4007295" y="9599888"/>
                </a:lnTo>
                <a:cubicBezTo>
                  <a:pt x="4006902" y="9599918"/>
                  <a:pt x="4006569" y="9600161"/>
                  <a:pt x="4006175" y="9600222"/>
                </a:cubicBezTo>
                <a:cubicBezTo>
                  <a:pt x="4000451" y="9601463"/>
                  <a:pt x="3995515" y="9606552"/>
                  <a:pt x="3996303" y="9612731"/>
                </a:cubicBezTo>
                <a:cubicBezTo>
                  <a:pt x="3996666" y="9615699"/>
                  <a:pt x="3998180" y="9618517"/>
                  <a:pt x="4000300" y="9620576"/>
                </a:cubicBezTo>
                <a:cubicBezTo>
                  <a:pt x="4002632" y="9622788"/>
                  <a:pt x="4005691" y="9624151"/>
                  <a:pt x="4009143" y="9623727"/>
                </a:cubicBezTo>
                <a:lnTo>
                  <a:pt x="4014442" y="9623091"/>
                </a:lnTo>
                <a:close/>
                <a:moveTo>
                  <a:pt x="4060776" y="9679157"/>
                </a:moveTo>
                <a:cubicBezTo>
                  <a:pt x="4054961" y="9679126"/>
                  <a:pt x="4047935" y="9684579"/>
                  <a:pt x="4048723" y="9691061"/>
                </a:cubicBezTo>
                <a:lnTo>
                  <a:pt x="4049359" y="9696332"/>
                </a:lnTo>
                <a:cubicBezTo>
                  <a:pt x="4050146" y="9702723"/>
                  <a:pt x="4054174" y="9708326"/>
                  <a:pt x="4061230" y="9708387"/>
                </a:cubicBezTo>
                <a:cubicBezTo>
                  <a:pt x="4067044" y="9708417"/>
                  <a:pt x="4074070" y="9702935"/>
                  <a:pt x="4073283" y="9696483"/>
                </a:cubicBezTo>
                <a:lnTo>
                  <a:pt x="4072647" y="9691213"/>
                </a:lnTo>
                <a:cubicBezTo>
                  <a:pt x="4071889" y="9684821"/>
                  <a:pt x="4067832" y="9679218"/>
                  <a:pt x="4060776" y="9679157"/>
                </a:cubicBezTo>
                <a:close/>
                <a:moveTo>
                  <a:pt x="4206317" y="9754640"/>
                </a:moveTo>
                <a:cubicBezTo>
                  <a:pt x="4208195" y="9769967"/>
                  <a:pt x="4231664" y="9765362"/>
                  <a:pt x="4229817" y="9750156"/>
                </a:cubicBezTo>
                <a:cubicBezTo>
                  <a:pt x="4227969" y="9734800"/>
                  <a:pt x="4204470" y="9739434"/>
                  <a:pt x="4206317" y="9754640"/>
                </a:cubicBezTo>
                <a:close/>
                <a:moveTo>
                  <a:pt x="4253801" y="9642051"/>
                </a:moveTo>
                <a:cubicBezTo>
                  <a:pt x="4259585" y="9643536"/>
                  <a:pt x="4266369" y="9639387"/>
                  <a:pt x="4267459" y="9633449"/>
                </a:cubicBezTo>
                <a:cubicBezTo>
                  <a:pt x="4268579" y="9627210"/>
                  <a:pt x="4265036" y="9621394"/>
                  <a:pt x="4258858" y="9619789"/>
                </a:cubicBezTo>
                <a:cubicBezTo>
                  <a:pt x="4258525" y="9619698"/>
                  <a:pt x="4258495" y="9619698"/>
                  <a:pt x="4258313" y="9619637"/>
                </a:cubicBezTo>
                <a:cubicBezTo>
                  <a:pt x="4258192" y="9619577"/>
                  <a:pt x="4258192" y="9619577"/>
                  <a:pt x="4258101" y="9619516"/>
                </a:cubicBezTo>
                <a:lnTo>
                  <a:pt x="4258101" y="9619516"/>
                </a:lnTo>
                <a:cubicBezTo>
                  <a:pt x="4257707" y="9618911"/>
                  <a:pt x="4257344" y="9618275"/>
                  <a:pt x="4257072" y="9617638"/>
                </a:cubicBezTo>
                <a:cubicBezTo>
                  <a:pt x="4254619" y="9612701"/>
                  <a:pt x="4247835" y="9611611"/>
                  <a:pt x="4242990" y="9613609"/>
                </a:cubicBezTo>
                <a:cubicBezTo>
                  <a:pt x="4242869" y="9613519"/>
                  <a:pt x="4242869" y="9613367"/>
                  <a:pt x="4242748" y="9613277"/>
                </a:cubicBezTo>
                <a:lnTo>
                  <a:pt x="4236812" y="9608642"/>
                </a:lnTo>
                <a:cubicBezTo>
                  <a:pt x="4231724" y="9604644"/>
                  <a:pt x="4224759" y="9603856"/>
                  <a:pt x="4219884" y="9608824"/>
                </a:cubicBezTo>
                <a:cubicBezTo>
                  <a:pt x="4218763" y="9610005"/>
                  <a:pt x="4217885" y="9611490"/>
                  <a:pt x="4217310" y="9613125"/>
                </a:cubicBezTo>
                <a:cubicBezTo>
                  <a:pt x="4215735" y="9612520"/>
                  <a:pt x="4214009" y="9612247"/>
                  <a:pt x="4212192" y="9612459"/>
                </a:cubicBezTo>
                <a:lnTo>
                  <a:pt x="4206922" y="9613095"/>
                </a:lnTo>
                <a:cubicBezTo>
                  <a:pt x="4200715" y="9613852"/>
                  <a:pt x="4195173" y="9619516"/>
                  <a:pt x="4196051" y="9626059"/>
                </a:cubicBezTo>
                <a:cubicBezTo>
                  <a:pt x="4196899" y="9632329"/>
                  <a:pt x="4202380" y="9637721"/>
                  <a:pt x="4209012" y="9636933"/>
                </a:cubicBezTo>
                <a:lnTo>
                  <a:pt x="4214282" y="9636297"/>
                </a:lnTo>
                <a:cubicBezTo>
                  <a:pt x="4218551" y="9635752"/>
                  <a:pt x="4222488" y="9632874"/>
                  <a:pt x="4224245" y="9628997"/>
                </a:cubicBezTo>
                <a:lnTo>
                  <a:pt x="4226001" y="9630360"/>
                </a:lnTo>
                <a:cubicBezTo>
                  <a:pt x="4230089" y="9633570"/>
                  <a:pt x="4235389" y="9634540"/>
                  <a:pt x="4239840" y="9632238"/>
                </a:cubicBezTo>
                <a:cubicBezTo>
                  <a:pt x="4243202" y="9637114"/>
                  <a:pt x="4248047" y="9640568"/>
                  <a:pt x="4253801" y="9642051"/>
                </a:cubicBezTo>
                <a:close/>
                <a:moveTo>
                  <a:pt x="3948637" y="9650987"/>
                </a:moveTo>
                <a:cubicBezTo>
                  <a:pt x="3946123" y="9647474"/>
                  <a:pt x="3941732" y="9645172"/>
                  <a:pt x="3937493" y="9645838"/>
                </a:cubicBezTo>
                <a:cubicBezTo>
                  <a:pt x="3935494" y="9646141"/>
                  <a:pt x="3933798" y="9646959"/>
                  <a:pt x="3932284" y="9647989"/>
                </a:cubicBezTo>
                <a:cubicBezTo>
                  <a:pt x="3927923" y="9646414"/>
                  <a:pt x="3923017" y="9647080"/>
                  <a:pt x="3919504" y="9650836"/>
                </a:cubicBezTo>
                <a:cubicBezTo>
                  <a:pt x="3915386" y="9655258"/>
                  <a:pt x="3914962" y="9663739"/>
                  <a:pt x="3920080" y="9667768"/>
                </a:cubicBezTo>
                <a:lnTo>
                  <a:pt x="3925985" y="9672402"/>
                </a:lnTo>
                <a:cubicBezTo>
                  <a:pt x="3930043" y="9675583"/>
                  <a:pt x="3935373" y="9676461"/>
                  <a:pt x="3939764" y="9674189"/>
                </a:cubicBezTo>
                <a:cubicBezTo>
                  <a:pt x="3941732" y="9674583"/>
                  <a:pt x="3943852" y="9674704"/>
                  <a:pt x="3946033" y="9674281"/>
                </a:cubicBezTo>
                <a:cubicBezTo>
                  <a:pt x="3952180" y="9673160"/>
                  <a:pt x="3957661" y="9667768"/>
                  <a:pt x="3956601" y="9661074"/>
                </a:cubicBezTo>
                <a:cubicBezTo>
                  <a:pt x="3955935" y="9656712"/>
                  <a:pt x="3952786" y="9652563"/>
                  <a:pt x="3948637" y="9650987"/>
                </a:cubicBezTo>
                <a:close/>
                <a:moveTo>
                  <a:pt x="3989549" y="9700663"/>
                </a:moveTo>
                <a:cubicBezTo>
                  <a:pt x="3987430" y="9702541"/>
                  <a:pt x="3986188" y="9705449"/>
                  <a:pt x="3986673" y="9709356"/>
                </a:cubicBezTo>
                <a:cubicBezTo>
                  <a:pt x="3988520" y="9724501"/>
                  <a:pt x="4012444" y="9724653"/>
                  <a:pt x="4010597" y="9709387"/>
                </a:cubicBezTo>
                <a:cubicBezTo>
                  <a:pt x="4009537" y="9700693"/>
                  <a:pt x="4001178" y="9696968"/>
                  <a:pt x="3994607" y="9698240"/>
                </a:cubicBezTo>
                <a:cubicBezTo>
                  <a:pt x="3996727" y="9696361"/>
                  <a:pt x="3997938" y="9693485"/>
                  <a:pt x="3997484" y="9689576"/>
                </a:cubicBezTo>
                <a:cubicBezTo>
                  <a:pt x="3997120" y="9686578"/>
                  <a:pt x="3995879" y="9684216"/>
                  <a:pt x="3994153" y="9682398"/>
                </a:cubicBezTo>
                <a:cubicBezTo>
                  <a:pt x="3998998" y="9684670"/>
                  <a:pt x="4004964" y="9683792"/>
                  <a:pt x="4008568" y="9679491"/>
                </a:cubicBezTo>
                <a:cubicBezTo>
                  <a:pt x="4012626" y="9674675"/>
                  <a:pt x="4012201" y="9666647"/>
                  <a:pt x="4007114" y="9662619"/>
                </a:cubicBezTo>
                <a:lnTo>
                  <a:pt x="4001208" y="9657984"/>
                </a:lnTo>
                <a:cubicBezTo>
                  <a:pt x="3997999" y="9655471"/>
                  <a:pt x="3993880" y="9654895"/>
                  <a:pt x="3990185" y="9655925"/>
                </a:cubicBezTo>
                <a:cubicBezTo>
                  <a:pt x="3988005" y="9656531"/>
                  <a:pt x="3985916" y="9657561"/>
                  <a:pt x="3984341" y="9659438"/>
                </a:cubicBezTo>
                <a:cubicBezTo>
                  <a:pt x="3980495" y="9664042"/>
                  <a:pt x="3980798" y="9671433"/>
                  <a:pt x="3985219" y="9675583"/>
                </a:cubicBezTo>
                <a:cubicBezTo>
                  <a:pt x="3985461" y="9675795"/>
                  <a:pt x="3985552" y="9676098"/>
                  <a:pt x="3985795" y="9676279"/>
                </a:cubicBezTo>
                <a:lnTo>
                  <a:pt x="3989671" y="9679339"/>
                </a:lnTo>
                <a:cubicBezTo>
                  <a:pt x="3988035" y="9678642"/>
                  <a:pt x="3986249" y="9678400"/>
                  <a:pt x="3984522" y="9678309"/>
                </a:cubicBezTo>
                <a:cubicBezTo>
                  <a:pt x="3978375" y="9678067"/>
                  <a:pt x="3972560" y="9681671"/>
                  <a:pt x="3973499" y="9689486"/>
                </a:cubicBezTo>
                <a:cubicBezTo>
                  <a:pt x="3974014" y="9693817"/>
                  <a:pt x="3976346" y="9696877"/>
                  <a:pt x="3979374" y="9698755"/>
                </a:cubicBezTo>
                <a:cubicBezTo>
                  <a:pt x="3982493" y="9700663"/>
                  <a:pt x="3986249" y="9701329"/>
                  <a:pt x="3989549" y="9700663"/>
                </a:cubicBezTo>
                <a:close/>
                <a:moveTo>
                  <a:pt x="4218097" y="9697786"/>
                </a:moveTo>
                <a:lnTo>
                  <a:pt x="4217461" y="9692515"/>
                </a:lnTo>
                <a:cubicBezTo>
                  <a:pt x="4216704" y="9686275"/>
                  <a:pt x="4209194" y="9681762"/>
                  <a:pt x="4203289" y="9683277"/>
                </a:cubicBezTo>
                <a:cubicBezTo>
                  <a:pt x="4196566" y="9685003"/>
                  <a:pt x="4193234" y="9690788"/>
                  <a:pt x="4194052" y="9697452"/>
                </a:cubicBezTo>
                <a:lnTo>
                  <a:pt x="4194688" y="9702723"/>
                </a:lnTo>
                <a:cubicBezTo>
                  <a:pt x="4195445" y="9708962"/>
                  <a:pt x="4202955" y="9713475"/>
                  <a:pt x="4208861" y="9711961"/>
                </a:cubicBezTo>
                <a:cubicBezTo>
                  <a:pt x="4215584" y="9710204"/>
                  <a:pt x="4218915" y="9704450"/>
                  <a:pt x="4218097" y="9697786"/>
                </a:cubicBezTo>
                <a:close/>
                <a:moveTo>
                  <a:pt x="4124189" y="9763514"/>
                </a:moveTo>
                <a:cubicBezTo>
                  <a:pt x="4124159" y="9763363"/>
                  <a:pt x="4124159" y="9763182"/>
                  <a:pt x="4124128" y="9763030"/>
                </a:cubicBezTo>
                <a:cubicBezTo>
                  <a:pt x="4127187" y="9760456"/>
                  <a:pt x="4128883" y="9756518"/>
                  <a:pt x="4128338" y="9752125"/>
                </a:cubicBezTo>
                <a:lnTo>
                  <a:pt x="4127066" y="9741554"/>
                </a:lnTo>
                <a:cubicBezTo>
                  <a:pt x="4126309" y="9735345"/>
                  <a:pt x="4119555" y="9730316"/>
                  <a:pt x="4113378" y="9731589"/>
                </a:cubicBezTo>
                <a:cubicBezTo>
                  <a:pt x="4111379" y="9732013"/>
                  <a:pt x="4109653" y="9732861"/>
                  <a:pt x="4108169" y="9733952"/>
                </a:cubicBezTo>
                <a:cubicBezTo>
                  <a:pt x="4105201" y="9732074"/>
                  <a:pt x="4101779" y="9730831"/>
                  <a:pt x="4097782" y="9730589"/>
                </a:cubicBezTo>
                <a:cubicBezTo>
                  <a:pt x="4091574" y="9730226"/>
                  <a:pt x="4086305" y="9732710"/>
                  <a:pt x="4082337" y="9736678"/>
                </a:cubicBezTo>
                <a:cubicBezTo>
                  <a:pt x="4080732" y="9736042"/>
                  <a:pt x="4078945" y="9735769"/>
                  <a:pt x="4077068" y="9736011"/>
                </a:cubicBezTo>
                <a:lnTo>
                  <a:pt x="4071799" y="9736647"/>
                </a:lnTo>
                <a:cubicBezTo>
                  <a:pt x="4070345" y="9736830"/>
                  <a:pt x="4068952" y="9737283"/>
                  <a:pt x="4067650" y="9737980"/>
                </a:cubicBezTo>
                <a:cubicBezTo>
                  <a:pt x="4070920" y="9734982"/>
                  <a:pt x="4072495" y="9729741"/>
                  <a:pt x="4071466" y="9725713"/>
                </a:cubicBezTo>
                <a:cubicBezTo>
                  <a:pt x="4069649" y="9718777"/>
                  <a:pt x="4063320" y="9716353"/>
                  <a:pt x="4056869" y="9717140"/>
                </a:cubicBezTo>
                <a:lnTo>
                  <a:pt x="4051600" y="9717776"/>
                </a:lnTo>
                <a:cubicBezTo>
                  <a:pt x="4045180" y="9718564"/>
                  <a:pt x="4041576" y="9726712"/>
                  <a:pt x="4043030" y="9732377"/>
                </a:cubicBezTo>
                <a:cubicBezTo>
                  <a:pt x="4044816" y="9739313"/>
                  <a:pt x="4051176" y="9741736"/>
                  <a:pt x="4057626" y="9740949"/>
                </a:cubicBezTo>
                <a:lnTo>
                  <a:pt x="4062895" y="9740313"/>
                </a:lnTo>
                <a:cubicBezTo>
                  <a:pt x="4063683" y="9740222"/>
                  <a:pt x="4064470" y="9740009"/>
                  <a:pt x="4065167" y="9739677"/>
                </a:cubicBezTo>
                <a:cubicBezTo>
                  <a:pt x="4062320" y="9742160"/>
                  <a:pt x="4060503" y="9745826"/>
                  <a:pt x="4061078" y="9749762"/>
                </a:cubicBezTo>
                <a:cubicBezTo>
                  <a:pt x="4061987" y="9755851"/>
                  <a:pt x="4067165" y="9760819"/>
                  <a:pt x="4073464" y="9760485"/>
                </a:cubicBezTo>
                <a:cubicBezTo>
                  <a:pt x="4073646" y="9761546"/>
                  <a:pt x="4074070" y="9762575"/>
                  <a:pt x="4074585" y="9763605"/>
                </a:cubicBezTo>
                <a:cubicBezTo>
                  <a:pt x="4068680" y="9763636"/>
                  <a:pt x="4063320" y="9767391"/>
                  <a:pt x="4064228" y="9774904"/>
                </a:cubicBezTo>
                <a:cubicBezTo>
                  <a:pt x="4065560" y="9785959"/>
                  <a:pt x="4078734" y="9789049"/>
                  <a:pt x="4084972" y="9783930"/>
                </a:cubicBezTo>
                <a:cubicBezTo>
                  <a:pt x="4088909" y="9789321"/>
                  <a:pt x="4094027" y="9794138"/>
                  <a:pt x="4099690" y="9794198"/>
                </a:cubicBezTo>
                <a:cubicBezTo>
                  <a:pt x="4107805" y="9794289"/>
                  <a:pt x="4118102" y="9790594"/>
                  <a:pt x="4122553" y="9783475"/>
                </a:cubicBezTo>
                <a:cubicBezTo>
                  <a:pt x="4129943" y="9788322"/>
                  <a:pt x="4142874" y="9783779"/>
                  <a:pt x="4141480" y="9772329"/>
                </a:cubicBezTo>
                <a:cubicBezTo>
                  <a:pt x="4140360" y="9762878"/>
                  <a:pt x="4130851" y="9760425"/>
                  <a:pt x="4124189" y="9763514"/>
                </a:cubicBezTo>
                <a:close/>
                <a:moveTo>
                  <a:pt x="4047754" y="9639598"/>
                </a:moveTo>
                <a:cubicBezTo>
                  <a:pt x="4049086" y="9646141"/>
                  <a:pt x="4054780" y="9650321"/>
                  <a:pt x="4061442" y="9649533"/>
                </a:cubicBezTo>
                <a:lnTo>
                  <a:pt x="4066711" y="9648897"/>
                </a:lnTo>
                <a:cubicBezTo>
                  <a:pt x="4069497" y="9648565"/>
                  <a:pt x="4072011" y="9646990"/>
                  <a:pt x="4073858" y="9644808"/>
                </a:cubicBezTo>
                <a:cubicBezTo>
                  <a:pt x="4078824" y="9647928"/>
                  <a:pt x="4085245" y="9647898"/>
                  <a:pt x="4089484" y="9643263"/>
                </a:cubicBezTo>
                <a:cubicBezTo>
                  <a:pt x="4093603" y="9638781"/>
                  <a:pt x="4093905" y="9630360"/>
                  <a:pt x="4088788" y="9626332"/>
                </a:cubicBezTo>
                <a:lnTo>
                  <a:pt x="4082852" y="9621697"/>
                </a:lnTo>
                <a:cubicBezTo>
                  <a:pt x="4077764" y="9617729"/>
                  <a:pt x="4070557" y="9617366"/>
                  <a:pt x="4065954" y="9622394"/>
                </a:cubicBezTo>
                <a:cubicBezTo>
                  <a:pt x="4065197" y="9623212"/>
                  <a:pt x="4064622" y="9624181"/>
                  <a:pt x="4064137" y="9625210"/>
                </a:cubicBezTo>
                <a:cubicBezTo>
                  <a:pt x="4063743" y="9625210"/>
                  <a:pt x="4063350" y="9625210"/>
                  <a:pt x="4062956" y="9625241"/>
                </a:cubicBezTo>
                <a:lnTo>
                  <a:pt x="4057687" y="9625877"/>
                </a:lnTo>
                <a:cubicBezTo>
                  <a:pt x="4051449" y="9626635"/>
                  <a:pt x="4046482" y="9633420"/>
                  <a:pt x="4047754" y="9639598"/>
                </a:cubicBezTo>
                <a:close/>
                <a:moveTo>
                  <a:pt x="4155956" y="9781204"/>
                </a:moveTo>
                <a:cubicBezTo>
                  <a:pt x="4157803" y="9796440"/>
                  <a:pt x="4181606" y="9793956"/>
                  <a:pt x="4179728" y="9778629"/>
                </a:cubicBezTo>
                <a:cubicBezTo>
                  <a:pt x="4177911" y="9763363"/>
                  <a:pt x="4154109" y="9765847"/>
                  <a:pt x="4155956" y="9781204"/>
                </a:cubicBezTo>
                <a:close/>
                <a:moveTo>
                  <a:pt x="3971440" y="9805012"/>
                </a:moveTo>
                <a:lnTo>
                  <a:pt x="3976710" y="9804376"/>
                </a:lnTo>
                <a:cubicBezTo>
                  <a:pt x="3977709" y="9804254"/>
                  <a:pt x="3978617" y="9803891"/>
                  <a:pt x="3979586" y="9803588"/>
                </a:cubicBezTo>
                <a:lnTo>
                  <a:pt x="3980283" y="9804164"/>
                </a:lnTo>
                <a:cubicBezTo>
                  <a:pt x="3985370" y="9808131"/>
                  <a:pt x="3992396" y="9808798"/>
                  <a:pt x="3997211" y="9803801"/>
                </a:cubicBezTo>
                <a:cubicBezTo>
                  <a:pt x="4001330" y="9799499"/>
                  <a:pt x="4001966" y="9790896"/>
                  <a:pt x="3996848" y="9786868"/>
                </a:cubicBezTo>
                <a:lnTo>
                  <a:pt x="3995727" y="9785990"/>
                </a:lnTo>
                <a:cubicBezTo>
                  <a:pt x="3997090" y="9783839"/>
                  <a:pt x="3997938" y="9781234"/>
                  <a:pt x="3997544" y="9778084"/>
                </a:cubicBezTo>
                <a:cubicBezTo>
                  <a:pt x="3996878" y="9772662"/>
                  <a:pt x="3993517" y="9769845"/>
                  <a:pt x="3989519" y="9769087"/>
                </a:cubicBezTo>
                <a:cubicBezTo>
                  <a:pt x="3987702" y="9766513"/>
                  <a:pt x="3984856" y="9764999"/>
                  <a:pt x="3981706" y="9764514"/>
                </a:cubicBezTo>
                <a:cubicBezTo>
                  <a:pt x="3983493" y="9763818"/>
                  <a:pt x="3985189" y="9762757"/>
                  <a:pt x="3986521" y="9761213"/>
                </a:cubicBezTo>
                <a:cubicBezTo>
                  <a:pt x="3988762" y="9763121"/>
                  <a:pt x="3991609" y="9764363"/>
                  <a:pt x="3994637" y="9763969"/>
                </a:cubicBezTo>
                <a:lnTo>
                  <a:pt x="4005206" y="9762696"/>
                </a:lnTo>
                <a:cubicBezTo>
                  <a:pt x="4011626" y="9761939"/>
                  <a:pt x="4016865" y="9756881"/>
                  <a:pt x="4016532" y="9750127"/>
                </a:cubicBezTo>
                <a:cubicBezTo>
                  <a:pt x="4016199" y="9744008"/>
                  <a:pt x="4010384" y="9738010"/>
                  <a:pt x="4003934" y="9738798"/>
                </a:cubicBezTo>
                <a:lnTo>
                  <a:pt x="3993395" y="9740070"/>
                </a:lnTo>
                <a:cubicBezTo>
                  <a:pt x="3990640" y="9740403"/>
                  <a:pt x="3988247" y="9741646"/>
                  <a:pt x="3986279" y="9743311"/>
                </a:cubicBezTo>
                <a:cubicBezTo>
                  <a:pt x="3979889" y="9736738"/>
                  <a:pt x="3971652" y="9741191"/>
                  <a:pt x="3968806" y="9748188"/>
                </a:cubicBezTo>
                <a:cubicBezTo>
                  <a:pt x="3968200" y="9749641"/>
                  <a:pt x="3967867" y="9751247"/>
                  <a:pt x="3967806" y="9752853"/>
                </a:cubicBezTo>
                <a:cubicBezTo>
                  <a:pt x="3967685" y="9755882"/>
                  <a:pt x="3968624" y="9759002"/>
                  <a:pt x="3971077" y="9761758"/>
                </a:cubicBezTo>
                <a:cubicBezTo>
                  <a:pt x="3972288" y="9763090"/>
                  <a:pt x="3973560" y="9763939"/>
                  <a:pt x="3974862" y="9764544"/>
                </a:cubicBezTo>
                <a:lnTo>
                  <a:pt x="3973742" y="9764665"/>
                </a:lnTo>
                <a:cubicBezTo>
                  <a:pt x="3969653" y="9765151"/>
                  <a:pt x="3966050" y="9767816"/>
                  <a:pt x="3964142" y="9771421"/>
                </a:cubicBezTo>
                <a:cubicBezTo>
                  <a:pt x="3964081" y="9771329"/>
                  <a:pt x="3963930" y="9771329"/>
                  <a:pt x="3963870" y="9771208"/>
                </a:cubicBezTo>
                <a:cubicBezTo>
                  <a:pt x="3957995" y="9763514"/>
                  <a:pt x="3943519" y="9766392"/>
                  <a:pt x="3942731" y="9777236"/>
                </a:cubicBezTo>
                <a:cubicBezTo>
                  <a:pt x="3936948" y="9780356"/>
                  <a:pt x="3933465" y="9788685"/>
                  <a:pt x="3937735" y="9795562"/>
                </a:cubicBezTo>
                <a:cubicBezTo>
                  <a:pt x="3933223" y="9793138"/>
                  <a:pt x="3928256" y="9791775"/>
                  <a:pt x="3923048" y="9792229"/>
                </a:cubicBezTo>
                <a:cubicBezTo>
                  <a:pt x="3916809" y="9792805"/>
                  <a:pt x="3911600" y="9799348"/>
                  <a:pt x="3912630" y="9805557"/>
                </a:cubicBezTo>
                <a:cubicBezTo>
                  <a:pt x="3913750" y="9812130"/>
                  <a:pt x="3919293" y="9816583"/>
                  <a:pt x="3925985" y="9815976"/>
                </a:cubicBezTo>
                <a:cubicBezTo>
                  <a:pt x="3926167" y="9815976"/>
                  <a:pt x="3926288" y="9815947"/>
                  <a:pt x="3926439" y="9815947"/>
                </a:cubicBezTo>
                <a:cubicBezTo>
                  <a:pt x="3926500" y="9815947"/>
                  <a:pt x="3926530" y="9815947"/>
                  <a:pt x="3926591" y="9815947"/>
                </a:cubicBezTo>
                <a:cubicBezTo>
                  <a:pt x="3926651" y="9816007"/>
                  <a:pt x="3926651" y="9815976"/>
                  <a:pt x="3926712" y="9816037"/>
                </a:cubicBezTo>
                <a:cubicBezTo>
                  <a:pt x="3927348" y="9816522"/>
                  <a:pt x="3927923" y="9817037"/>
                  <a:pt x="3928468" y="9817613"/>
                </a:cubicBezTo>
                <a:cubicBezTo>
                  <a:pt x="3933132" y="9822065"/>
                  <a:pt x="3941641" y="9820035"/>
                  <a:pt x="3945215" y="9815310"/>
                </a:cubicBezTo>
                <a:cubicBezTo>
                  <a:pt x="3948849" y="9810524"/>
                  <a:pt x="3947880" y="9805073"/>
                  <a:pt x="3944670" y="9800771"/>
                </a:cubicBezTo>
                <a:cubicBezTo>
                  <a:pt x="3951029" y="9802013"/>
                  <a:pt x="3957358" y="9796076"/>
                  <a:pt x="3957964" y="9789079"/>
                </a:cubicBezTo>
                <a:cubicBezTo>
                  <a:pt x="3958933" y="9788806"/>
                  <a:pt x="3959842" y="9788473"/>
                  <a:pt x="3960720" y="9787989"/>
                </a:cubicBezTo>
                <a:cubicBezTo>
                  <a:pt x="3959933" y="9789534"/>
                  <a:pt x="3959357" y="9791199"/>
                  <a:pt x="3959387" y="9793199"/>
                </a:cubicBezTo>
                <a:cubicBezTo>
                  <a:pt x="3959387" y="9793986"/>
                  <a:pt x="3959721" y="9794774"/>
                  <a:pt x="3959933" y="9795591"/>
                </a:cubicBezTo>
                <a:cubicBezTo>
                  <a:pt x="3961144" y="9800771"/>
                  <a:pt x="3965868" y="9805678"/>
                  <a:pt x="3971440" y="9805012"/>
                </a:cubicBezTo>
                <a:close/>
                <a:moveTo>
                  <a:pt x="4288173" y="9726985"/>
                </a:moveTo>
                <a:cubicBezTo>
                  <a:pt x="4281965" y="9726530"/>
                  <a:pt x="4275211" y="9729741"/>
                  <a:pt x="4274273" y="9736617"/>
                </a:cubicBezTo>
                <a:cubicBezTo>
                  <a:pt x="4274121" y="9737798"/>
                  <a:pt x="4274273" y="9739070"/>
                  <a:pt x="4274454" y="9740313"/>
                </a:cubicBezTo>
                <a:cubicBezTo>
                  <a:pt x="4271729" y="9740403"/>
                  <a:pt x="4269034" y="9741342"/>
                  <a:pt x="4266823" y="9743614"/>
                </a:cubicBezTo>
                <a:cubicBezTo>
                  <a:pt x="4262704" y="9747855"/>
                  <a:pt x="4261887" y="9756547"/>
                  <a:pt x="4267005" y="9760546"/>
                </a:cubicBezTo>
                <a:lnTo>
                  <a:pt x="4272910" y="9765180"/>
                </a:lnTo>
                <a:cubicBezTo>
                  <a:pt x="4277997" y="9769149"/>
                  <a:pt x="4284963" y="9769967"/>
                  <a:pt x="4289838" y="9764999"/>
                </a:cubicBezTo>
                <a:cubicBezTo>
                  <a:pt x="4291413" y="9763393"/>
                  <a:pt x="4292291" y="9761121"/>
                  <a:pt x="4292776" y="9758729"/>
                </a:cubicBezTo>
                <a:cubicBezTo>
                  <a:pt x="4295561" y="9760091"/>
                  <a:pt x="4298863" y="9760425"/>
                  <a:pt x="4301982" y="9759304"/>
                </a:cubicBezTo>
                <a:cubicBezTo>
                  <a:pt x="4307978" y="9757123"/>
                  <a:pt x="4311490" y="9750006"/>
                  <a:pt x="4309159" y="9743978"/>
                </a:cubicBezTo>
                <a:cubicBezTo>
                  <a:pt x="4305615" y="9734890"/>
                  <a:pt x="4298257" y="9727742"/>
                  <a:pt x="4288173" y="9726985"/>
                </a:cubicBezTo>
                <a:close/>
                <a:moveTo>
                  <a:pt x="3951787" y="9554998"/>
                </a:moveTo>
                <a:cubicBezTo>
                  <a:pt x="3953633" y="9570295"/>
                  <a:pt x="3977194" y="9566115"/>
                  <a:pt x="3975347" y="9550879"/>
                </a:cubicBezTo>
                <a:cubicBezTo>
                  <a:pt x="3973499" y="9535583"/>
                  <a:pt x="3949939" y="9539763"/>
                  <a:pt x="3951787" y="9554998"/>
                </a:cubicBezTo>
                <a:close/>
                <a:moveTo>
                  <a:pt x="4059928" y="9541369"/>
                </a:moveTo>
                <a:cubicBezTo>
                  <a:pt x="4058080" y="9526072"/>
                  <a:pt x="4034278" y="9528707"/>
                  <a:pt x="4036155" y="9544003"/>
                </a:cubicBezTo>
                <a:cubicBezTo>
                  <a:pt x="4038003" y="9559300"/>
                  <a:pt x="4061775" y="9556664"/>
                  <a:pt x="4059928" y="9541369"/>
                </a:cubicBezTo>
                <a:close/>
                <a:moveTo>
                  <a:pt x="4173944" y="9716929"/>
                </a:moveTo>
                <a:cubicBezTo>
                  <a:pt x="4168857" y="9712931"/>
                  <a:pt x="4161043" y="9714142"/>
                  <a:pt x="4157197" y="9719230"/>
                </a:cubicBezTo>
                <a:cubicBezTo>
                  <a:pt x="4153230" y="9724471"/>
                  <a:pt x="4154411" y="9731983"/>
                  <a:pt x="4159529" y="9736011"/>
                </a:cubicBezTo>
                <a:cubicBezTo>
                  <a:pt x="4161497" y="9737556"/>
                  <a:pt x="4163466" y="9739101"/>
                  <a:pt x="4165434" y="9740645"/>
                </a:cubicBezTo>
                <a:cubicBezTo>
                  <a:pt x="4170522" y="9744644"/>
                  <a:pt x="4178335" y="9743432"/>
                  <a:pt x="4182181" y="9738313"/>
                </a:cubicBezTo>
                <a:cubicBezTo>
                  <a:pt x="4186148" y="9733073"/>
                  <a:pt x="4184967" y="9725561"/>
                  <a:pt x="4179849" y="9721563"/>
                </a:cubicBezTo>
                <a:cubicBezTo>
                  <a:pt x="4177881" y="9720018"/>
                  <a:pt x="4175913" y="9718473"/>
                  <a:pt x="4173944" y="9716929"/>
                </a:cubicBezTo>
                <a:close/>
                <a:moveTo>
                  <a:pt x="4047845" y="9499932"/>
                </a:moveTo>
                <a:cubicBezTo>
                  <a:pt x="4051388" y="9497751"/>
                  <a:pt x="4053932" y="9493934"/>
                  <a:pt x="4053599" y="9489542"/>
                </a:cubicBezTo>
                <a:cubicBezTo>
                  <a:pt x="4053478" y="9488088"/>
                  <a:pt x="4053114" y="9486665"/>
                  <a:pt x="4052539" y="9485332"/>
                </a:cubicBezTo>
                <a:cubicBezTo>
                  <a:pt x="4052720" y="9484211"/>
                  <a:pt x="4052781" y="9483029"/>
                  <a:pt x="4052630" y="9481788"/>
                </a:cubicBezTo>
                <a:cubicBezTo>
                  <a:pt x="4052205" y="9478184"/>
                  <a:pt x="4050480" y="9475942"/>
                  <a:pt x="4048299" y="9474519"/>
                </a:cubicBezTo>
                <a:cubicBezTo>
                  <a:pt x="4042273" y="9470671"/>
                  <a:pt x="4031976" y="9474246"/>
                  <a:pt x="4029735" y="9482485"/>
                </a:cubicBezTo>
                <a:cubicBezTo>
                  <a:pt x="4029311" y="9482879"/>
                  <a:pt x="4028857" y="9483181"/>
                  <a:pt x="4028464" y="9483636"/>
                </a:cubicBezTo>
                <a:cubicBezTo>
                  <a:pt x="4024466" y="9488149"/>
                  <a:pt x="4024557" y="9493813"/>
                  <a:pt x="4025587" y="9499386"/>
                </a:cubicBezTo>
                <a:cubicBezTo>
                  <a:pt x="4026465" y="9504202"/>
                  <a:pt x="4031643" y="9507413"/>
                  <a:pt x="4036549" y="9507686"/>
                </a:cubicBezTo>
                <a:cubicBezTo>
                  <a:pt x="4037942" y="9507746"/>
                  <a:pt x="4039305" y="9507686"/>
                  <a:pt x="4040547" y="9507262"/>
                </a:cubicBezTo>
                <a:cubicBezTo>
                  <a:pt x="4044423" y="9505838"/>
                  <a:pt x="4046694" y="9503172"/>
                  <a:pt x="4047845" y="9499932"/>
                </a:cubicBezTo>
                <a:close/>
                <a:moveTo>
                  <a:pt x="3945457" y="9585955"/>
                </a:moveTo>
                <a:lnTo>
                  <a:pt x="3934919" y="9587227"/>
                </a:lnTo>
                <a:cubicBezTo>
                  <a:pt x="3928499" y="9588014"/>
                  <a:pt x="3924198" y="9595042"/>
                  <a:pt x="3925289" y="9601130"/>
                </a:cubicBezTo>
                <a:cubicBezTo>
                  <a:pt x="3926500" y="9607794"/>
                  <a:pt x="3932768" y="9611550"/>
                  <a:pt x="3939189" y="9610762"/>
                </a:cubicBezTo>
                <a:lnTo>
                  <a:pt x="3949757" y="9609490"/>
                </a:lnTo>
                <a:cubicBezTo>
                  <a:pt x="3956177" y="9608733"/>
                  <a:pt x="3960478" y="9601676"/>
                  <a:pt x="3959387" y="9595587"/>
                </a:cubicBezTo>
                <a:cubicBezTo>
                  <a:pt x="3958146" y="9588923"/>
                  <a:pt x="3951877" y="9585167"/>
                  <a:pt x="3945457" y="9585955"/>
                </a:cubicBezTo>
                <a:close/>
                <a:moveTo>
                  <a:pt x="4196869" y="9588772"/>
                </a:moveTo>
                <a:cubicBezTo>
                  <a:pt x="4198716" y="9604038"/>
                  <a:pt x="4222488" y="9601403"/>
                  <a:pt x="4220641" y="9586106"/>
                </a:cubicBezTo>
                <a:cubicBezTo>
                  <a:pt x="4218794" y="9570840"/>
                  <a:pt x="4195021" y="9573476"/>
                  <a:pt x="4196869" y="9588772"/>
                </a:cubicBezTo>
                <a:close/>
                <a:moveTo>
                  <a:pt x="4257253" y="9462402"/>
                </a:moveTo>
                <a:cubicBezTo>
                  <a:pt x="4251015" y="9463160"/>
                  <a:pt x="4246170" y="9470126"/>
                  <a:pt x="4247502" y="9476244"/>
                </a:cubicBezTo>
                <a:cubicBezTo>
                  <a:pt x="4248956" y="9482848"/>
                  <a:pt x="4254679" y="9486786"/>
                  <a:pt x="4261342" y="9485998"/>
                </a:cubicBezTo>
                <a:lnTo>
                  <a:pt x="4266611" y="9485362"/>
                </a:lnTo>
                <a:cubicBezTo>
                  <a:pt x="4272819" y="9484604"/>
                  <a:pt x="4277694" y="9477638"/>
                  <a:pt x="4276362" y="9471520"/>
                </a:cubicBezTo>
                <a:cubicBezTo>
                  <a:pt x="4274909" y="9464916"/>
                  <a:pt x="4269185" y="9460978"/>
                  <a:pt x="4262523" y="9461766"/>
                </a:cubicBezTo>
                <a:lnTo>
                  <a:pt x="4257253" y="9462402"/>
                </a:lnTo>
                <a:close/>
                <a:moveTo>
                  <a:pt x="4144660" y="9660680"/>
                </a:moveTo>
                <a:cubicBezTo>
                  <a:pt x="4144357" y="9660468"/>
                  <a:pt x="4144327" y="9660468"/>
                  <a:pt x="4144145" y="9660347"/>
                </a:cubicBezTo>
                <a:cubicBezTo>
                  <a:pt x="4144055" y="9660256"/>
                  <a:pt x="4144055" y="9660256"/>
                  <a:pt x="4143994" y="9660166"/>
                </a:cubicBezTo>
                <a:cubicBezTo>
                  <a:pt x="4143994" y="9660166"/>
                  <a:pt x="4143994" y="9660166"/>
                  <a:pt x="4143994" y="9660166"/>
                </a:cubicBezTo>
                <a:cubicBezTo>
                  <a:pt x="4143782" y="9659438"/>
                  <a:pt x="4143661" y="9658712"/>
                  <a:pt x="4143570" y="9657954"/>
                </a:cubicBezTo>
                <a:cubicBezTo>
                  <a:pt x="4142601" y="9651563"/>
                  <a:pt x="4134636" y="9647958"/>
                  <a:pt x="4128913" y="9649503"/>
                </a:cubicBezTo>
                <a:cubicBezTo>
                  <a:pt x="4122099" y="9651351"/>
                  <a:pt x="4119495" y="9657742"/>
                  <a:pt x="4120464" y="9664163"/>
                </a:cubicBezTo>
                <a:cubicBezTo>
                  <a:pt x="4121584" y="9671524"/>
                  <a:pt x="4126309" y="9677370"/>
                  <a:pt x="4132486" y="9681247"/>
                </a:cubicBezTo>
                <a:cubicBezTo>
                  <a:pt x="4137786" y="9684579"/>
                  <a:pt x="4145902" y="9682641"/>
                  <a:pt x="4148870" y="9677036"/>
                </a:cubicBezTo>
                <a:cubicBezTo>
                  <a:pt x="4151989" y="9671221"/>
                  <a:pt x="4150323" y="9664254"/>
                  <a:pt x="4144660" y="9660680"/>
                </a:cubicBezTo>
                <a:close/>
                <a:moveTo>
                  <a:pt x="4266217" y="9649352"/>
                </a:moveTo>
                <a:cubicBezTo>
                  <a:pt x="4261099" y="9638265"/>
                  <a:pt x="4245655" y="9642324"/>
                  <a:pt x="4244201" y="9651714"/>
                </a:cubicBezTo>
                <a:cubicBezTo>
                  <a:pt x="4243565" y="9651714"/>
                  <a:pt x="4242899" y="9651593"/>
                  <a:pt x="4242294" y="9651714"/>
                </a:cubicBezTo>
                <a:cubicBezTo>
                  <a:pt x="4235510" y="9653138"/>
                  <a:pt x="4232270" y="9659469"/>
                  <a:pt x="4233057" y="9665890"/>
                </a:cubicBezTo>
                <a:lnTo>
                  <a:pt x="4233693" y="9671161"/>
                </a:lnTo>
                <a:cubicBezTo>
                  <a:pt x="4234480" y="9677582"/>
                  <a:pt x="4241930" y="9681641"/>
                  <a:pt x="4247865" y="9680399"/>
                </a:cubicBezTo>
                <a:cubicBezTo>
                  <a:pt x="4254649" y="9678976"/>
                  <a:pt x="4257889" y="9672675"/>
                  <a:pt x="4257102" y="9666223"/>
                </a:cubicBezTo>
                <a:lnTo>
                  <a:pt x="4256859" y="9664285"/>
                </a:lnTo>
                <a:cubicBezTo>
                  <a:pt x="4263734" y="9663497"/>
                  <a:pt x="4269942" y="9657379"/>
                  <a:pt x="4266217" y="9649352"/>
                </a:cubicBezTo>
                <a:close/>
                <a:moveTo>
                  <a:pt x="4279300" y="9605946"/>
                </a:moveTo>
                <a:lnTo>
                  <a:pt x="4279936" y="9611217"/>
                </a:lnTo>
                <a:cubicBezTo>
                  <a:pt x="4280723" y="9617638"/>
                  <a:pt x="4287203" y="9622242"/>
                  <a:pt x="4293502" y="9621364"/>
                </a:cubicBezTo>
                <a:cubicBezTo>
                  <a:pt x="4300013" y="9620425"/>
                  <a:pt x="4304404" y="9614245"/>
                  <a:pt x="4303617" y="9607794"/>
                </a:cubicBezTo>
                <a:lnTo>
                  <a:pt x="4302981" y="9602523"/>
                </a:lnTo>
                <a:cubicBezTo>
                  <a:pt x="4302194" y="9596132"/>
                  <a:pt x="4295713" y="9591498"/>
                  <a:pt x="4289414" y="9592407"/>
                </a:cubicBezTo>
                <a:cubicBezTo>
                  <a:pt x="4282903" y="9593316"/>
                  <a:pt x="4278512" y="9599494"/>
                  <a:pt x="4279300" y="9605946"/>
                </a:cubicBezTo>
                <a:close/>
                <a:moveTo>
                  <a:pt x="3775447" y="9815371"/>
                </a:moveTo>
                <a:cubicBezTo>
                  <a:pt x="3777294" y="9830576"/>
                  <a:pt x="3801188" y="9829123"/>
                  <a:pt x="3799310" y="9813765"/>
                </a:cubicBezTo>
                <a:cubicBezTo>
                  <a:pt x="3797463" y="9798560"/>
                  <a:pt x="3773569" y="9800074"/>
                  <a:pt x="3775447" y="9815371"/>
                </a:cubicBezTo>
                <a:close/>
                <a:moveTo>
                  <a:pt x="3810576" y="9754155"/>
                </a:moveTo>
                <a:cubicBezTo>
                  <a:pt x="3806396" y="9749491"/>
                  <a:pt x="3798584" y="9748218"/>
                  <a:pt x="3793708" y="9752671"/>
                </a:cubicBezTo>
                <a:cubicBezTo>
                  <a:pt x="3789075" y="9756941"/>
                  <a:pt x="3787742" y="9764544"/>
                  <a:pt x="3792224" y="9769542"/>
                </a:cubicBezTo>
                <a:lnTo>
                  <a:pt x="3794253" y="9771784"/>
                </a:lnTo>
                <a:cubicBezTo>
                  <a:pt x="3791527" y="9770481"/>
                  <a:pt x="3788378" y="9769996"/>
                  <a:pt x="3785683" y="9770724"/>
                </a:cubicBezTo>
                <a:cubicBezTo>
                  <a:pt x="3778869" y="9772571"/>
                  <a:pt x="3776265" y="9778963"/>
                  <a:pt x="3777234" y="9785384"/>
                </a:cubicBezTo>
                <a:cubicBezTo>
                  <a:pt x="3778354" y="9792744"/>
                  <a:pt x="3783079" y="9798590"/>
                  <a:pt x="3789256" y="9802468"/>
                </a:cubicBezTo>
                <a:cubicBezTo>
                  <a:pt x="3794556" y="9805799"/>
                  <a:pt x="3802672" y="9803861"/>
                  <a:pt x="3805640" y="9798257"/>
                </a:cubicBezTo>
                <a:cubicBezTo>
                  <a:pt x="3808759" y="9792411"/>
                  <a:pt x="3807093" y="9785444"/>
                  <a:pt x="3801430" y="9781871"/>
                </a:cubicBezTo>
                <a:cubicBezTo>
                  <a:pt x="3801127" y="9781658"/>
                  <a:pt x="3801097" y="9781658"/>
                  <a:pt x="3800915" y="9781537"/>
                </a:cubicBezTo>
                <a:cubicBezTo>
                  <a:pt x="3800825" y="9781446"/>
                  <a:pt x="3800825" y="9781446"/>
                  <a:pt x="3800764" y="9781355"/>
                </a:cubicBezTo>
                <a:cubicBezTo>
                  <a:pt x="3800764" y="9781355"/>
                  <a:pt x="3800764" y="9781355"/>
                  <a:pt x="3800764" y="9781355"/>
                </a:cubicBezTo>
                <a:cubicBezTo>
                  <a:pt x="3800552" y="9780628"/>
                  <a:pt x="3800431" y="9779902"/>
                  <a:pt x="3800340" y="9779144"/>
                </a:cubicBezTo>
                <a:cubicBezTo>
                  <a:pt x="3800158" y="9777872"/>
                  <a:pt x="3799522" y="9776842"/>
                  <a:pt x="3798856" y="9775843"/>
                </a:cubicBezTo>
                <a:cubicBezTo>
                  <a:pt x="3803126" y="9778327"/>
                  <a:pt x="3808759" y="9778508"/>
                  <a:pt x="3812635" y="9774964"/>
                </a:cubicBezTo>
                <a:cubicBezTo>
                  <a:pt x="3817298" y="9770693"/>
                  <a:pt x="3818601" y="9763090"/>
                  <a:pt x="3814119" y="9758123"/>
                </a:cubicBezTo>
                <a:lnTo>
                  <a:pt x="3810576" y="9754155"/>
                </a:lnTo>
                <a:close/>
                <a:moveTo>
                  <a:pt x="3801975" y="9569356"/>
                </a:moveTo>
                <a:cubicBezTo>
                  <a:pt x="3796979" y="9563752"/>
                  <a:pt x="3789983" y="9564509"/>
                  <a:pt x="3785289" y="9568053"/>
                </a:cubicBezTo>
                <a:cubicBezTo>
                  <a:pt x="3785259" y="9567175"/>
                  <a:pt x="3785198" y="9566357"/>
                  <a:pt x="3785017" y="9565539"/>
                </a:cubicBezTo>
                <a:cubicBezTo>
                  <a:pt x="3785774" y="9565539"/>
                  <a:pt x="3786500" y="9565873"/>
                  <a:pt x="3787258" y="9565842"/>
                </a:cubicBezTo>
                <a:cubicBezTo>
                  <a:pt x="3793496" y="9565539"/>
                  <a:pt x="3799038" y="9559300"/>
                  <a:pt x="3798281" y="9553000"/>
                </a:cubicBezTo>
                <a:cubicBezTo>
                  <a:pt x="3797493" y="9546396"/>
                  <a:pt x="3792133" y="9541641"/>
                  <a:pt x="3785440" y="9541974"/>
                </a:cubicBezTo>
                <a:cubicBezTo>
                  <a:pt x="3785077" y="9541974"/>
                  <a:pt x="3785047" y="9541974"/>
                  <a:pt x="3784835" y="9542004"/>
                </a:cubicBezTo>
                <a:cubicBezTo>
                  <a:pt x="3784714" y="9541974"/>
                  <a:pt x="3784684" y="9541974"/>
                  <a:pt x="3784593" y="9541974"/>
                </a:cubicBezTo>
                <a:cubicBezTo>
                  <a:pt x="3784593" y="9541974"/>
                  <a:pt x="3784593" y="9541974"/>
                  <a:pt x="3784593" y="9541974"/>
                </a:cubicBezTo>
                <a:cubicBezTo>
                  <a:pt x="3784017" y="9541490"/>
                  <a:pt x="3783472" y="9540975"/>
                  <a:pt x="3782957" y="9540399"/>
                </a:cubicBezTo>
                <a:cubicBezTo>
                  <a:pt x="3778506" y="9535704"/>
                  <a:pt x="3769936" y="9537310"/>
                  <a:pt x="3766120" y="9541883"/>
                </a:cubicBezTo>
                <a:cubicBezTo>
                  <a:pt x="3763001" y="9545609"/>
                  <a:pt x="3762910" y="9549940"/>
                  <a:pt x="3764515" y="9553817"/>
                </a:cubicBezTo>
                <a:cubicBezTo>
                  <a:pt x="3762698" y="9553394"/>
                  <a:pt x="3760760" y="9553212"/>
                  <a:pt x="3758700" y="9553848"/>
                </a:cubicBezTo>
                <a:cubicBezTo>
                  <a:pt x="3752947" y="9555544"/>
                  <a:pt x="3748223" y="9562692"/>
                  <a:pt x="3750645" y="9568720"/>
                </a:cubicBezTo>
                <a:cubicBezTo>
                  <a:pt x="3753007" y="9574596"/>
                  <a:pt x="3756762" y="9579806"/>
                  <a:pt x="3763243" y="9581472"/>
                </a:cubicBezTo>
                <a:cubicBezTo>
                  <a:pt x="3769148" y="9582987"/>
                  <a:pt x="3774599" y="9581321"/>
                  <a:pt x="3779869" y="9578594"/>
                </a:cubicBezTo>
                <a:cubicBezTo>
                  <a:pt x="3780171" y="9578443"/>
                  <a:pt x="3780323" y="9578110"/>
                  <a:pt x="3780626" y="9577958"/>
                </a:cubicBezTo>
                <a:cubicBezTo>
                  <a:pt x="3780807" y="9580109"/>
                  <a:pt x="3781443" y="9582290"/>
                  <a:pt x="3783321" y="9584380"/>
                </a:cubicBezTo>
                <a:cubicBezTo>
                  <a:pt x="3793556" y="9595738"/>
                  <a:pt x="3812302" y="9580836"/>
                  <a:pt x="3801975" y="9569356"/>
                </a:cubicBezTo>
                <a:close/>
                <a:moveTo>
                  <a:pt x="3732173" y="9722532"/>
                </a:moveTo>
                <a:cubicBezTo>
                  <a:pt x="3728538" y="9718473"/>
                  <a:pt x="3724148" y="9718110"/>
                  <a:pt x="3720453" y="9719745"/>
                </a:cubicBezTo>
                <a:cubicBezTo>
                  <a:pt x="3716607" y="9718322"/>
                  <a:pt x="3712155" y="9718685"/>
                  <a:pt x="3708884" y="9721624"/>
                </a:cubicBezTo>
                <a:lnTo>
                  <a:pt x="3704917" y="9725198"/>
                </a:lnTo>
                <a:cubicBezTo>
                  <a:pt x="3700254" y="9729378"/>
                  <a:pt x="3698861" y="9737101"/>
                  <a:pt x="3703313" y="9742039"/>
                </a:cubicBezTo>
                <a:cubicBezTo>
                  <a:pt x="3704675" y="9743584"/>
                  <a:pt x="3706462" y="9744704"/>
                  <a:pt x="3708370" y="9745432"/>
                </a:cubicBezTo>
                <a:cubicBezTo>
                  <a:pt x="3706795" y="9749066"/>
                  <a:pt x="3706856" y="9753155"/>
                  <a:pt x="3709490" y="9756820"/>
                </a:cubicBezTo>
                <a:cubicBezTo>
                  <a:pt x="3712942" y="9761637"/>
                  <a:pt x="3721361" y="9763908"/>
                  <a:pt x="3726207" y="9759577"/>
                </a:cubicBezTo>
                <a:lnTo>
                  <a:pt x="3730174" y="9756033"/>
                </a:lnTo>
                <a:cubicBezTo>
                  <a:pt x="3734989" y="9751702"/>
                  <a:pt x="3736988" y="9744977"/>
                  <a:pt x="3732930" y="9739313"/>
                </a:cubicBezTo>
                <a:cubicBezTo>
                  <a:pt x="3732778" y="9739131"/>
                  <a:pt x="3732596" y="9738949"/>
                  <a:pt x="3732445" y="9738768"/>
                </a:cubicBezTo>
                <a:cubicBezTo>
                  <a:pt x="3735867" y="9734375"/>
                  <a:pt x="3736927" y="9727833"/>
                  <a:pt x="3732173" y="9722532"/>
                </a:cubicBezTo>
                <a:close/>
                <a:moveTo>
                  <a:pt x="3874262" y="9813705"/>
                </a:moveTo>
                <a:cubicBezTo>
                  <a:pt x="3874201" y="9813311"/>
                  <a:pt x="3873928" y="9813008"/>
                  <a:pt x="3873837" y="9812614"/>
                </a:cubicBezTo>
                <a:cubicBezTo>
                  <a:pt x="3874231" y="9812311"/>
                  <a:pt x="3874716" y="9812190"/>
                  <a:pt x="3875079" y="9811857"/>
                </a:cubicBezTo>
                <a:cubicBezTo>
                  <a:pt x="3879682" y="9807163"/>
                  <a:pt x="3880197" y="9799923"/>
                  <a:pt x="3875715" y="9794926"/>
                </a:cubicBezTo>
                <a:lnTo>
                  <a:pt x="3872172" y="9790957"/>
                </a:lnTo>
                <a:cubicBezTo>
                  <a:pt x="3867993" y="9786293"/>
                  <a:pt x="3859756" y="9785748"/>
                  <a:pt x="3855274" y="9790321"/>
                </a:cubicBezTo>
                <a:cubicBezTo>
                  <a:pt x="3850640" y="9794986"/>
                  <a:pt x="3850156" y="9802255"/>
                  <a:pt x="3854608" y="9807223"/>
                </a:cubicBezTo>
                <a:lnTo>
                  <a:pt x="3854789" y="9807435"/>
                </a:lnTo>
                <a:cubicBezTo>
                  <a:pt x="3851791" y="9810131"/>
                  <a:pt x="3850308" y="9814129"/>
                  <a:pt x="3850852" y="9818642"/>
                </a:cubicBezTo>
                <a:lnTo>
                  <a:pt x="3851488" y="9823913"/>
                </a:lnTo>
                <a:cubicBezTo>
                  <a:pt x="3851791" y="9826427"/>
                  <a:pt x="3853366" y="9828517"/>
                  <a:pt x="3855304" y="9830183"/>
                </a:cubicBezTo>
                <a:lnTo>
                  <a:pt x="3855304" y="9830183"/>
                </a:lnTo>
                <a:cubicBezTo>
                  <a:pt x="3860362" y="9830061"/>
                  <a:pt x="3865419" y="9829910"/>
                  <a:pt x="3870446" y="9829759"/>
                </a:cubicBezTo>
                <a:cubicBezTo>
                  <a:pt x="3870446" y="9829759"/>
                  <a:pt x="3870446" y="9829759"/>
                  <a:pt x="3870446" y="9829759"/>
                </a:cubicBezTo>
                <a:cubicBezTo>
                  <a:pt x="3873444" y="9827033"/>
                  <a:pt x="3875412" y="9823489"/>
                  <a:pt x="3874867" y="9818975"/>
                </a:cubicBezTo>
                <a:lnTo>
                  <a:pt x="3874262" y="9813705"/>
                </a:lnTo>
                <a:close/>
                <a:moveTo>
                  <a:pt x="3703525" y="9658742"/>
                </a:moveTo>
                <a:cubicBezTo>
                  <a:pt x="3697680" y="9652230"/>
                  <a:pt x="3688686" y="9653956"/>
                  <a:pt x="3684052" y="9658772"/>
                </a:cubicBezTo>
                <a:cubicBezTo>
                  <a:pt x="3684688" y="9656016"/>
                  <a:pt x="3684052" y="9652956"/>
                  <a:pt x="3681418" y="9650018"/>
                </a:cubicBezTo>
                <a:cubicBezTo>
                  <a:pt x="3679419" y="9647777"/>
                  <a:pt x="3677027" y="9646535"/>
                  <a:pt x="3674574" y="9646020"/>
                </a:cubicBezTo>
                <a:cubicBezTo>
                  <a:pt x="3679843" y="9645111"/>
                  <a:pt x="3684234" y="9640962"/>
                  <a:pt x="3684719" y="9635358"/>
                </a:cubicBezTo>
                <a:cubicBezTo>
                  <a:pt x="3685294" y="9629058"/>
                  <a:pt x="3680328" y="9622726"/>
                  <a:pt x="3673877" y="9622363"/>
                </a:cubicBezTo>
                <a:lnTo>
                  <a:pt x="3666367" y="9621969"/>
                </a:lnTo>
                <a:cubicBezTo>
                  <a:pt x="3659917" y="9621606"/>
                  <a:pt x="3653981" y="9626241"/>
                  <a:pt x="3653406" y="9632813"/>
                </a:cubicBezTo>
                <a:cubicBezTo>
                  <a:pt x="3652830" y="9639083"/>
                  <a:pt x="3657797" y="9645444"/>
                  <a:pt x="3664247" y="9645778"/>
                </a:cubicBezTo>
                <a:lnTo>
                  <a:pt x="3669183" y="9646050"/>
                </a:lnTo>
                <a:cubicBezTo>
                  <a:pt x="3661249" y="9647747"/>
                  <a:pt x="3655011" y="9656107"/>
                  <a:pt x="3661764" y="9663618"/>
                </a:cubicBezTo>
                <a:cubicBezTo>
                  <a:pt x="3667609" y="9670161"/>
                  <a:pt x="3676603" y="9668405"/>
                  <a:pt x="3681267" y="9663618"/>
                </a:cubicBezTo>
                <a:cubicBezTo>
                  <a:pt x="3680630" y="9666375"/>
                  <a:pt x="3681267" y="9669434"/>
                  <a:pt x="3683871" y="9672402"/>
                </a:cubicBezTo>
                <a:cubicBezTo>
                  <a:pt x="3694046" y="9683792"/>
                  <a:pt x="3713790" y="9670191"/>
                  <a:pt x="3703525" y="9658742"/>
                </a:cubicBezTo>
                <a:close/>
                <a:moveTo>
                  <a:pt x="3823810" y="9732892"/>
                </a:moveTo>
                <a:lnTo>
                  <a:pt x="3819842" y="9736436"/>
                </a:lnTo>
                <a:cubicBezTo>
                  <a:pt x="3815148" y="9740645"/>
                  <a:pt x="3816027" y="9749491"/>
                  <a:pt x="3820630" y="9753337"/>
                </a:cubicBezTo>
                <a:cubicBezTo>
                  <a:pt x="3826020" y="9757820"/>
                  <a:pt x="3832531" y="9757033"/>
                  <a:pt x="3837528" y="9752549"/>
                </a:cubicBezTo>
                <a:lnTo>
                  <a:pt x="3841495" y="9749005"/>
                </a:lnTo>
                <a:cubicBezTo>
                  <a:pt x="3846189" y="9744796"/>
                  <a:pt x="3845311" y="9735950"/>
                  <a:pt x="3840708" y="9732104"/>
                </a:cubicBezTo>
                <a:cubicBezTo>
                  <a:pt x="3835317" y="9727590"/>
                  <a:pt x="3828837" y="9728409"/>
                  <a:pt x="3823810" y="9732892"/>
                </a:cubicBezTo>
                <a:close/>
                <a:moveTo>
                  <a:pt x="3628967" y="9663073"/>
                </a:moveTo>
                <a:cubicBezTo>
                  <a:pt x="3618701" y="9651623"/>
                  <a:pt x="3603226" y="9669919"/>
                  <a:pt x="3613371" y="9681216"/>
                </a:cubicBezTo>
                <a:cubicBezTo>
                  <a:pt x="3623638" y="9692667"/>
                  <a:pt x="3639112" y="9674371"/>
                  <a:pt x="3628967" y="9663073"/>
                </a:cubicBezTo>
                <a:close/>
                <a:moveTo>
                  <a:pt x="4047451" y="9811343"/>
                </a:moveTo>
                <a:lnTo>
                  <a:pt x="4043908" y="9807374"/>
                </a:lnTo>
                <a:cubicBezTo>
                  <a:pt x="4039578" y="9802558"/>
                  <a:pt x="4031219" y="9803346"/>
                  <a:pt x="4026980" y="9807768"/>
                </a:cubicBezTo>
                <a:cubicBezTo>
                  <a:pt x="4022285" y="9812675"/>
                  <a:pt x="4023043" y="9819703"/>
                  <a:pt x="4027252" y="9824519"/>
                </a:cubicBezTo>
                <a:cubicBezTo>
                  <a:pt x="4027282" y="9824579"/>
                  <a:pt x="4027312" y="9824640"/>
                  <a:pt x="4027373" y="9824700"/>
                </a:cubicBezTo>
                <a:lnTo>
                  <a:pt x="4027434" y="9824761"/>
                </a:lnTo>
                <a:cubicBezTo>
                  <a:pt x="4035095" y="9824488"/>
                  <a:pt x="4042787" y="9824125"/>
                  <a:pt x="4050449" y="9823791"/>
                </a:cubicBezTo>
                <a:cubicBezTo>
                  <a:pt x="4050449" y="9823731"/>
                  <a:pt x="4050449" y="9823701"/>
                  <a:pt x="4050449" y="9823640"/>
                </a:cubicBezTo>
                <a:cubicBezTo>
                  <a:pt x="4051751" y="9819430"/>
                  <a:pt x="4050570" y="9814795"/>
                  <a:pt x="4047451" y="9811343"/>
                </a:cubicBezTo>
                <a:close/>
                <a:moveTo>
                  <a:pt x="3754612" y="9783294"/>
                </a:moveTo>
                <a:cubicBezTo>
                  <a:pt x="3764878" y="9794744"/>
                  <a:pt x="3781777" y="9777781"/>
                  <a:pt x="3771510" y="9766332"/>
                </a:cubicBezTo>
                <a:cubicBezTo>
                  <a:pt x="3761214" y="9754882"/>
                  <a:pt x="3744346" y="9771844"/>
                  <a:pt x="3754612" y="9783294"/>
                </a:cubicBezTo>
                <a:close/>
                <a:moveTo>
                  <a:pt x="3841131" y="9820127"/>
                </a:moveTo>
                <a:cubicBezTo>
                  <a:pt x="3837346" y="9815280"/>
                  <a:pt x="3829169" y="9813796"/>
                  <a:pt x="3824324" y="9818127"/>
                </a:cubicBezTo>
                <a:lnTo>
                  <a:pt x="3820357" y="9821672"/>
                </a:lnTo>
                <a:cubicBezTo>
                  <a:pt x="3817571" y="9824185"/>
                  <a:pt x="3816602" y="9827638"/>
                  <a:pt x="3816602" y="9831121"/>
                </a:cubicBezTo>
                <a:cubicBezTo>
                  <a:pt x="3816602" y="9831152"/>
                  <a:pt x="3816602" y="9831182"/>
                  <a:pt x="3816602" y="9831213"/>
                </a:cubicBezTo>
                <a:cubicBezTo>
                  <a:pt x="3825384" y="9831000"/>
                  <a:pt x="3834166" y="9830758"/>
                  <a:pt x="3842918" y="9830546"/>
                </a:cubicBezTo>
                <a:cubicBezTo>
                  <a:pt x="3842918" y="9830546"/>
                  <a:pt x="3842918" y="9830516"/>
                  <a:pt x="3842918" y="9830485"/>
                </a:cubicBezTo>
                <a:cubicBezTo>
                  <a:pt x="3843917" y="9827033"/>
                  <a:pt x="3843585" y="9823276"/>
                  <a:pt x="3841131" y="9820127"/>
                </a:cubicBezTo>
                <a:close/>
                <a:moveTo>
                  <a:pt x="3767089" y="9830274"/>
                </a:moveTo>
                <a:cubicBezTo>
                  <a:pt x="3770602" y="9827759"/>
                  <a:pt x="3772843" y="9823549"/>
                  <a:pt x="3772298" y="9819036"/>
                </a:cubicBezTo>
                <a:cubicBezTo>
                  <a:pt x="3771510" y="9812584"/>
                  <a:pt x="3765302" y="9807647"/>
                  <a:pt x="3758792" y="9808495"/>
                </a:cubicBezTo>
                <a:lnTo>
                  <a:pt x="3751251" y="9809495"/>
                </a:lnTo>
                <a:cubicBezTo>
                  <a:pt x="3744770" y="9810342"/>
                  <a:pt x="3739925" y="9816462"/>
                  <a:pt x="3740712" y="9823004"/>
                </a:cubicBezTo>
                <a:cubicBezTo>
                  <a:pt x="3741257" y="9827456"/>
                  <a:pt x="3744467" y="9831031"/>
                  <a:pt x="3748465" y="9832636"/>
                </a:cubicBezTo>
                <a:cubicBezTo>
                  <a:pt x="3748465" y="9832636"/>
                  <a:pt x="3748465" y="9832636"/>
                  <a:pt x="3748465" y="9832636"/>
                </a:cubicBezTo>
                <a:cubicBezTo>
                  <a:pt x="3754128" y="9832515"/>
                  <a:pt x="3759791" y="9832394"/>
                  <a:pt x="3765454" y="9832272"/>
                </a:cubicBezTo>
                <a:cubicBezTo>
                  <a:pt x="3768724" y="9832212"/>
                  <a:pt x="3772025" y="9832122"/>
                  <a:pt x="3775296" y="9832061"/>
                </a:cubicBezTo>
                <a:cubicBezTo>
                  <a:pt x="3775265" y="9832061"/>
                  <a:pt x="3775265" y="9832061"/>
                  <a:pt x="3775235" y="9832061"/>
                </a:cubicBezTo>
                <a:cubicBezTo>
                  <a:pt x="3773267" y="9831121"/>
                  <a:pt x="3771086" y="9830425"/>
                  <a:pt x="3768724" y="9830334"/>
                </a:cubicBezTo>
                <a:lnTo>
                  <a:pt x="3767089" y="9830274"/>
                </a:lnTo>
                <a:close/>
                <a:moveTo>
                  <a:pt x="3984614" y="9820975"/>
                </a:moveTo>
                <a:cubicBezTo>
                  <a:pt x="3976740" y="9812190"/>
                  <a:pt x="3963203" y="9818370"/>
                  <a:pt x="3962295" y="9826941"/>
                </a:cubicBezTo>
                <a:cubicBezTo>
                  <a:pt x="3962295" y="9826972"/>
                  <a:pt x="3962264" y="9826972"/>
                  <a:pt x="3962264" y="9827002"/>
                </a:cubicBezTo>
                <a:cubicBezTo>
                  <a:pt x="3962264" y="9827002"/>
                  <a:pt x="3962264" y="9827002"/>
                  <a:pt x="3962264" y="9827002"/>
                </a:cubicBezTo>
                <a:cubicBezTo>
                  <a:pt x="3970501" y="9826730"/>
                  <a:pt x="3978769" y="9826427"/>
                  <a:pt x="3987036" y="9826154"/>
                </a:cubicBezTo>
                <a:lnTo>
                  <a:pt x="3987036" y="9826154"/>
                </a:lnTo>
                <a:cubicBezTo>
                  <a:pt x="3987036" y="9826124"/>
                  <a:pt x="3987006" y="9826063"/>
                  <a:pt x="3986976" y="9826033"/>
                </a:cubicBezTo>
                <a:cubicBezTo>
                  <a:pt x="3986703" y="9824336"/>
                  <a:pt x="3986128" y="9822671"/>
                  <a:pt x="3984614" y="9820975"/>
                </a:cubicBezTo>
                <a:close/>
                <a:moveTo>
                  <a:pt x="3902818" y="9747672"/>
                </a:moveTo>
                <a:lnTo>
                  <a:pt x="3898851" y="9751217"/>
                </a:lnTo>
                <a:cubicBezTo>
                  <a:pt x="3895974" y="9753792"/>
                  <a:pt x="3894914" y="9757608"/>
                  <a:pt x="3895308" y="9761273"/>
                </a:cubicBezTo>
                <a:lnTo>
                  <a:pt x="3889706" y="9756881"/>
                </a:lnTo>
                <a:cubicBezTo>
                  <a:pt x="3884618" y="9752883"/>
                  <a:pt x="3876866" y="9753913"/>
                  <a:pt x="3872929" y="9759002"/>
                </a:cubicBezTo>
                <a:cubicBezTo>
                  <a:pt x="3868931" y="9764150"/>
                  <a:pt x="3869931" y="9771784"/>
                  <a:pt x="3875048" y="9775782"/>
                </a:cubicBezTo>
                <a:lnTo>
                  <a:pt x="3880984" y="9780417"/>
                </a:lnTo>
                <a:cubicBezTo>
                  <a:pt x="3883589" y="9782446"/>
                  <a:pt x="3886889" y="9783143"/>
                  <a:pt x="3890039" y="9782688"/>
                </a:cubicBezTo>
                <a:cubicBezTo>
                  <a:pt x="3889796" y="9784111"/>
                  <a:pt x="3889706" y="9785596"/>
                  <a:pt x="3889887" y="9787110"/>
                </a:cubicBezTo>
                <a:lnTo>
                  <a:pt x="3890523" y="9792381"/>
                </a:lnTo>
                <a:cubicBezTo>
                  <a:pt x="3891311" y="9798802"/>
                  <a:pt x="3898760" y="9802861"/>
                  <a:pt x="3904696" y="9801619"/>
                </a:cubicBezTo>
                <a:cubicBezTo>
                  <a:pt x="3911479" y="9800196"/>
                  <a:pt x="3914720" y="9793895"/>
                  <a:pt x="3913932" y="9787444"/>
                </a:cubicBezTo>
                <a:lnTo>
                  <a:pt x="3913296" y="9782173"/>
                </a:lnTo>
                <a:cubicBezTo>
                  <a:pt x="3912570" y="9776024"/>
                  <a:pt x="3905695" y="9772178"/>
                  <a:pt x="3899911" y="9772935"/>
                </a:cubicBezTo>
                <a:cubicBezTo>
                  <a:pt x="3900093" y="9771814"/>
                  <a:pt x="3900244" y="9770693"/>
                  <a:pt x="3900123" y="9769573"/>
                </a:cubicBezTo>
                <a:cubicBezTo>
                  <a:pt x="3904605" y="9772723"/>
                  <a:pt x="3910843" y="9772662"/>
                  <a:pt x="3915023" y="9768906"/>
                </a:cubicBezTo>
                <a:lnTo>
                  <a:pt x="3918990" y="9765362"/>
                </a:lnTo>
                <a:cubicBezTo>
                  <a:pt x="3923804" y="9761061"/>
                  <a:pt x="3924077" y="9753216"/>
                  <a:pt x="3919747" y="9748460"/>
                </a:cubicBezTo>
                <a:cubicBezTo>
                  <a:pt x="3915325" y="9743614"/>
                  <a:pt x="3907633" y="9743342"/>
                  <a:pt x="3902818" y="9747672"/>
                </a:cubicBezTo>
                <a:close/>
                <a:moveTo>
                  <a:pt x="4036458" y="9359508"/>
                </a:moveTo>
                <a:cubicBezTo>
                  <a:pt x="4042182" y="9362021"/>
                  <a:pt x="4049813" y="9360113"/>
                  <a:pt x="4052448" y="9353964"/>
                </a:cubicBezTo>
                <a:cubicBezTo>
                  <a:pt x="4054931" y="9348240"/>
                  <a:pt x="4053084" y="9340667"/>
                  <a:pt x="4046936" y="9337972"/>
                </a:cubicBezTo>
                <a:lnTo>
                  <a:pt x="4042061" y="9335851"/>
                </a:lnTo>
                <a:cubicBezTo>
                  <a:pt x="4036337" y="9333337"/>
                  <a:pt x="4028706" y="9335245"/>
                  <a:pt x="4026071" y="9341394"/>
                </a:cubicBezTo>
                <a:cubicBezTo>
                  <a:pt x="4023588" y="9347118"/>
                  <a:pt x="4025466" y="9354691"/>
                  <a:pt x="4031613" y="9357387"/>
                </a:cubicBezTo>
                <a:lnTo>
                  <a:pt x="4036458" y="9359508"/>
                </a:lnTo>
                <a:close/>
                <a:moveTo>
                  <a:pt x="4047996" y="9431355"/>
                </a:moveTo>
                <a:cubicBezTo>
                  <a:pt x="4042999" y="9428356"/>
                  <a:pt x="4034187" y="9429538"/>
                  <a:pt x="4031583" y="9435504"/>
                </a:cubicBezTo>
                <a:lnTo>
                  <a:pt x="4029463" y="9440381"/>
                </a:lnTo>
                <a:cubicBezTo>
                  <a:pt x="4026889" y="9446288"/>
                  <a:pt x="4027555" y="9453164"/>
                  <a:pt x="4033612" y="9456798"/>
                </a:cubicBezTo>
                <a:cubicBezTo>
                  <a:pt x="4038608" y="9459797"/>
                  <a:pt x="4047421" y="9458616"/>
                  <a:pt x="4050025" y="9452649"/>
                </a:cubicBezTo>
                <a:lnTo>
                  <a:pt x="4052145" y="9447773"/>
                </a:lnTo>
                <a:cubicBezTo>
                  <a:pt x="4054719" y="9441835"/>
                  <a:pt x="4054053" y="9434960"/>
                  <a:pt x="4047996" y="9431355"/>
                </a:cubicBezTo>
                <a:close/>
                <a:moveTo>
                  <a:pt x="3942399" y="9372017"/>
                </a:moveTo>
                <a:lnTo>
                  <a:pt x="3945427" y="9373320"/>
                </a:lnTo>
                <a:cubicBezTo>
                  <a:pt x="3951393" y="9375925"/>
                  <a:pt x="3956480" y="9373441"/>
                  <a:pt x="3959478" y="9369351"/>
                </a:cubicBezTo>
                <a:cubicBezTo>
                  <a:pt x="3962900" y="9368564"/>
                  <a:pt x="3965989" y="9366564"/>
                  <a:pt x="3967412" y="9362960"/>
                </a:cubicBezTo>
                <a:cubicBezTo>
                  <a:pt x="3969018" y="9358871"/>
                  <a:pt x="3968412" y="9353692"/>
                  <a:pt x="3965626" y="9350269"/>
                </a:cubicBezTo>
                <a:cubicBezTo>
                  <a:pt x="3965232" y="9345968"/>
                  <a:pt x="3962628" y="9341758"/>
                  <a:pt x="3958630" y="9340183"/>
                </a:cubicBezTo>
                <a:cubicBezTo>
                  <a:pt x="3956753" y="9339455"/>
                  <a:pt x="3954875" y="9339274"/>
                  <a:pt x="3953058" y="9339395"/>
                </a:cubicBezTo>
                <a:cubicBezTo>
                  <a:pt x="3950091" y="9335821"/>
                  <a:pt x="3945518" y="9333913"/>
                  <a:pt x="3940581" y="9335396"/>
                </a:cubicBezTo>
                <a:cubicBezTo>
                  <a:pt x="3934797" y="9337093"/>
                  <a:pt x="3930134" y="9344211"/>
                  <a:pt x="3932496" y="9350269"/>
                </a:cubicBezTo>
                <a:lnTo>
                  <a:pt x="3935252" y="9357266"/>
                </a:lnTo>
                <a:cubicBezTo>
                  <a:pt x="3935464" y="9357812"/>
                  <a:pt x="3935979" y="9358114"/>
                  <a:pt x="3936221" y="9358629"/>
                </a:cubicBezTo>
                <a:cubicBezTo>
                  <a:pt x="3934797" y="9363596"/>
                  <a:pt x="3936191" y="9369291"/>
                  <a:pt x="3942399" y="9372017"/>
                </a:cubicBezTo>
                <a:close/>
                <a:moveTo>
                  <a:pt x="4010051" y="9410152"/>
                </a:moveTo>
                <a:lnTo>
                  <a:pt x="4000300" y="9405911"/>
                </a:lnTo>
                <a:cubicBezTo>
                  <a:pt x="3998877" y="9405275"/>
                  <a:pt x="3997393" y="9405093"/>
                  <a:pt x="3995879" y="9405154"/>
                </a:cubicBezTo>
                <a:cubicBezTo>
                  <a:pt x="3998089" y="9405790"/>
                  <a:pt x="4000482" y="9406033"/>
                  <a:pt x="4002844" y="9405185"/>
                </a:cubicBezTo>
                <a:cubicBezTo>
                  <a:pt x="4008779" y="9403095"/>
                  <a:pt x="4012504" y="9395946"/>
                  <a:pt x="4010112" y="9389919"/>
                </a:cubicBezTo>
                <a:lnTo>
                  <a:pt x="4007356" y="9382921"/>
                </a:lnTo>
                <a:cubicBezTo>
                  <a:pt x="4004994" y="9376924"/>
                  <a:pt x="3998332" y="9373441"/>
                  <a:pt x="3992093" y="9375652"/>
                </a:cubicBezTo>
                <a:cubicBezTo>
                  <a:pt x="3986158" y="9377742"/>
                  <a:pt x="3982433" y="9384890"/>
                  <a:pt x="3984825" y="9390918"/>
                </a:cubicBezTo>
                <a:lnTo>
                  <a:pt x="3986643" y="9395492"/>
                </a:lnTo>
                <a:cubicBezTo>
                  <a:pt x="3981797" y="9388980"/>
                  <a:pt x="3971591" y="9386799"/>
                  <a:pt x="3967594" y="9396068"/>
                </a:cubicBezTo>
                <a:cubicBezTo>
                  <a:pt x="3964112" y="9404125"/>
                  <a:pt x="3969411" y="9411576"/>
                  <a:pt x="3975741" y="9413787"/>
                </a:cubicBezTo>
                <a:cubicBezTo>
                  <a:pt x="3972954" y="9414362"/>
                  <a:pt x="3970410" y="9416210"/>
                  <a:pt x="3968866" y="9419815"/>
                </a:cubicBezTo>
                <a:cubicBezTo>
                  <a:pt x="3962779" y="9433779"/>
                  <a:pt x="3983341" y="9446076"/>
                  <a:pt x="3989489" y="9431961"/>
                </a:cubicBezTo>
                <a:cubicBezTo>
                  <a:pt x="3990185" y="9430325"/>
                  <a:pt x="3990337" y="9428750"/>
                  <a:pt x="3990367" y="9427205"/>
                </a:cubicBezTo>
                <a:cubicBezTo>
                  <a:pt x="3990973" y="9427569"/>
                  <a:pt x="3991457" y="9428054"/>
                  <a:pt x="3992093" y="9428356"/>
                </a:cubicBezTo>
                <a:lnTo>
                  <a:pt x="4001845" y="9432597"/>
                </a:lnTo>
                <a:cubicBezTo>
                  <a:pt x="4007780" y="9435172"/>
                  <a:pt x="4015078" y="9431295"/>
                  <a:pt x="4017198" y="9425479"/>
                </a:cubicBezTo>
                <a:cubicBezTo>
                  <a:pt x="4019500" y="9419118"/>
                  <a:pt x="4015987" y="9412727"/>
                  <a:pt x="4010051" y="9410152"/>
                </a:cubicBezTo>
                <a:close/>
                <a:moveTo>
                  <a:pt x="4090938" y="9414907"/>
                </a:moveTo>
                <a:cubicBezTo>
                  <a:pt x="4096752" y="9413121"/>
                  <a:pt x="4101264" y="9406033"/>
                  <a:pt x="4098902" y="9399975"/>
                </a:cubicBezTo>
                <a:lnTo>
                  <a:pt x="4096147" y="9392978"/>
                </a:lnTo>
                <a:cubicBezTo>
                  <a:pt x="4093905" y="9387283"/>
                  <a:pt x="4088303" y="9383588"/>
                  <a:pt x="4082156" y="9384921"/>
                </a:cubicBezTo>
                <a:cubicBezTo>
                  <a:pt x="4081853" y="9384981"/>
                  <a:pt x="4081520" y="9384921"/>
                  <a:pt x="4081217" y="9385011"/>
                </a:cubicBezTo>
                <a:cubicBezTo>
                  <a:pt x="4080157" y="9385345"/>
                  <a:pt x="4079188" y="9385889"/>
                  <a:pt x="4078249" y="9386526"/>
                </a:cubicBezTo>
                <a:cubicBezTo>
                  <a:pt x="4077916" y="9386344"/>
                  <a:pt x="4077583" y="9386102"/>
                  <a:pt x="4077220" y="9385950"/>
                </a:cubicBezTo>
                <a:lnTo>
                  <a:pt x="4072344" y="9383830"/>
                </a:lnTo>
                <a:cubicBezTo>
                  <a:pt x="4066620" y="9381317"/>
                  <a:pt x="4058868" y="9384618"/>
                  <a:pt x="4056839" y="9390615"/>
                </a:cubicBezTo>
                <a:cubicBezTo>
                  <a:pt x="4054658" y="9396946"/>
                  <a:pt x="4057445" y="9403428"/>
                  <a:pt x="4063592" y="9406124"/>
                </a:cubicBezTo>
                <a:lnTo>
                  <a:pt x="4068468" y="9408244"/>
                </a:lnTo>
                <a:cubicBezTo>
                  <a:pt x="4069861" y="9408850"/>
                  <a:pt x="4071345" y="9409031"/>
                  <a:pt x="4072859" y="9409001"/>
                </a:cubicBezTo>
                <a:cubicBezTo>
                  <a:pt x="4074161" y="9408971"/>
                  <a:pt x="4075463" y="9408759"/>
                  <a:pt x="4076705" y="9408335"/>
                </a:cubicBezTo>
                <a:cubicBezTo>
                  <a:pt x="4079400" y="9413514"/>
                  <a:pt x="4084941" y="9416725"/>
                  <a:pt x="4090938" y="9414907"/>
                </a:cubicBezTo>
                <a:close/>
                <a:moveTo>
                  <a:pt x="4182242" y="9396885"/>
                </a:moveTo>
                <a:lnTo>
                  <a:pt x="4177366" y="9394765"/>
                </a:lnTo>
                <a:cubicBezTo>
                  <a:pt x="4171612" y="9392251"/>
                  <a:pt x="4163890" y="9396037"/>
                  <a:pt x="4162043" y="9401944"/>
                </a:cubicBezTo>
                <a:cubicBezTo>
                  <a:pt x="4160014" y="9408456"/>
                  <a:pt x="4163072" y="9414575"/>
                  <a:pt x="4169220" y="9417270"/>
                </a:cubicBezTo>
                <a:lnTo>
                  <a:pt x="4174095" y="9419391"/>
                </a:lnTo>
                <a:cubicBezTo>
                  <a:pt x="4179849" y="9421905"/>
                  <a:pt x="4187572" y="9418119"/>
                  <a:pt x="4189419" y="9412212"/>
                </a:cubicBezTo>
                <a:cubicBezTo>
                  <a:pt x="4191478" y="9405700"/>
                  <a:pt x="4188389" y="9399551"/>
                  <a:pt x="4182242" y="9396885"/>
                </a:cubicBezTo>
                <a:close/>
                <a:moveTo>
                  <a:pt x="3917960" y="9461887"/>
                </a:moveTo>
                <a:cubicBezTo>
                  <a:pt x="3917082" y="9452013"/>
                  <a:pt x="3902788" y="9446985"/>
                  <a:pt x="3896519" y="9456072"/>
                </a:cubicBezTo>
                <a:cubicBezTo>
                  <a:pt x="3889978" y="9455830"/>
                  <a:pt x="3882741" y="9461251"/>
                  <a:pt x="3882922" y="9469338"/>
                </a:cubicBezTo>
                <a:cubicBezTo>
                  <a:pt x="3880258" y="9464977"/>
                  <a:pt x="3876684" y="9461251"/>
                  <a:pt x="3871929" y="9459040"/>
                </a:cubicBezTo>
                <a:cubicBezTo>
                  <a:pt x="3866267" y="9456375"/>
                  <a:pt x="3858454" y="9459374"/>
                  <a:pt x="3856182" y="9465279"/>
                </a:cubicBezTo>
                <a:cubicBezTo>
                  <a:pt x="3853820" y="9471520"/>
                  <a:pt x="3856364" y="9478153"/>
                  <a:pt x="3862421" y="9481031"/>
                </a:cubicBezTo>
                <a:cubicBezTo>
                  <a:pt x="3862602" y="9481121"/>
                  <a:pt x="3862693" y="9481152"/>
                  <a:pt x="3862814" y="9481243"/>
                </a:cubicBezTo>
                <a:cubicBezTo>
                  <a:pt x="3862875" y="9481273"/>
                  <a:pt x="3862905" y="9481304"/>
                  <a:pt x="3862935" y="9481333"/>
                </a:cubicBezTo>
                <a:cubicBezTo>
                  <a:pt x="3862966" y="9481425"/>
                  <a:pt x="3862966" y="9481394"/>
                  <a:pt x="3862996" y="9481485"/>
                </a:cubicBezTo>
                <a:cubicBezTo>
                  <a:pt x="3863299" y="9482212"/>
                  <a:pt x="3863541" y="9482969"/>
                  <a:pt x="3863723" y="9483726"/>
                </a:cubicBezTo>
                <a:cubicBezTo>
                  <a:pt x="3865479" y="9489936"/>
                  <a:pt x="3873837" y="9492511"/>
                  <a:pt x="3879349" y="9490239"/>
                </a:cubicBezTo>
                <a:cubicBezTo>
                  <a:pt x="3884921" y="9487937"/>
                  <a:pt x="3886829" y="9482758"/>
                  <a:pt x="3886254" y="9477426"/>
                </a:cubicBezTo>
                <a:cubicBezTo>
                  <a:pt x="3891129" y="9481727"/>
                  <a:pt x="3899578" y="9479819"/>
                  <a:pt x="3903666" y="9474064"/>
                </a:cubicBezTo>
                <a:cubicBezTo>
                  <a:pt x="3904635" y="9474306"/>
                  <a:pt x="3905574" y="9474519"/>
                  <a:pt x="3906573" y="9474519"/>
                </a:cubicBezTo>
                <a:cubicBezTo>
                  <a:pt x="3905120" y="9475457"/>
                  <a:pt x="3903757" y="9476609"/>
                  <a:pt x="3902788" y="9478305"/>
                </a:cubicBezTo>
                <a:cubicBezTo>
                  <a:pt x="3899850" y="9483454"/>
                  <a:pt x="3901274" y="9492056"/>
                  <a:pt x="3907240" y="9494631"/>
                </a:cubicBezTo>
                <a:lnTo>
                  <a:pt x="3912116" y="9496751"/>
                </a:lnTo>
                <a:cubicBezTo>
                  <a:pt x="3913054" y="9497145"/>
                  <a:pt x="3914023" y="9497296"/>
                  <a:pt x="3914992" y="9497538"/>
                </a:cubicBezTo>
                <a:lnTo>
                  <a:pt x="3915325" y="9498356"/>
                </a:lnTo>
                <a:cubicBezTo>
                  <a:pt x="3917687" y="9504354"/>
                  <a:pt x="3923441" y="9508503"/>
                  <a:pt x="3930104" y="9506626"/>
                </a:cubicBezTo>
                <a:cubicBezTo>
                  <a:pt x="3935858" y="9504990"/>
                  <a:pt x="3940763" y="9497903"/>
                  <a:pt x="3938371" y="9491844"/>
                </a:cubicBezTo>
                <a:lnTo>
                  <a:pt x="3938008" y="9490936"/>
                </a:lnTo>
                <a:cubicBezTo>
                  <a:pt x="3945397" y="9494328"/>
                  <a:pt x="3957116" y="9488845"/>
                  <a:pt x="3955784" y="9477850"/>
                </a:cubicBezTo>
                <a:cubicBezTo>
                  <a:pt x="3955572" y="9476184"/>
                  <a:pt x="3955027" y="9474882"/>
                  <a:pt x="3954391" y="9473701"/>
                </a:cubicBezTo>
                <a:lnTo>
                  <a:pt x="3957813" y="9475185"/>
                </a:lnTo>
                <a:cubicBezTo>
                  <a:pt x="3963748" y="9477759"/>
                  <a:pt x="3970804" y="9476094"/>
                  <a:pt x="3973954" y="9470096"/>
                </a:cubicBezTo>
                <a:cubicBezTo>
                  <a:pt x="3976800" y="9464643"/>
                  <a:pt x="3974802" y="9456556"/>
                  <a:pt x="3968836" y="9453951"/>
                </a:cubicBezTo>
                <a:lnTo>
                  <a:pt x="3959085" y="9449711"/>
                </a:lnTo>
                <a:cubicBezTo>
                  <a:pt x="3956571" y="9448590"/>
                  <a:pt x="3953846" y="9448438"/>
                  <a:pt x="3951302" y="9448924"/>
                </a:cubicBezTo>
                <a:cubicBezTo>
                  <a:pt x="3947789" y="9434657"/>
                  <a:pt x="3925864" y="9442411"/>
                  <a:pt x="3928862" y="9457102"/>
                </a:cubicBezTo>
                <a:cubicBezTo>
                  <a:pt x="3929225" y="9458859"/>
                  <a:pt x="3929892" y="9460252"/>
                  <a:pt x="3930709" y="9461403"/>
                </a:cubicBezTo>
                <a:lnTo>
                  <a:pt x="3929679" y="9460949"/>
                </a:lnTo>
                <a:cubicBezTo>
                  <a:pt x="3925864" y="9459313"/>
                  <a:pt x="3921382" y="9459767"/>
                  <a:pt x="3917960" y="9461887"/>
                </a:cubicBezTo>
                <a:close/>
                <a:moveTo>
                  <a:pt x="4238720" y="9387011"/>
                </a:moveTo>
                <a:cubicBezTo>
                  <a:pt x="4239447" y="9386738"/>
                  <a:pt x="4240174" y="9386435"/>
                  <a:pt x="4240900" y="9386162"/>
                </a:cubicBezTo>
                <a:cubicBezTo>
                  <a:pt x="4238962" y="9389373"/>
                  <a:pt x="4238205" y="9393492"/>
                  <a:pt x="4239326" y="9396764"/>
                </a:cubicBezTo>
                <a:cubicBezTo>
                  <a:pt x="4241657" y="9403549"/>
                  <a:pt x="4248199" y="9405458"/>
                  <a:pt x="4254558" y="9404155"/>
                </a:cubicBezTo>
                <a:lnTo>
                  <a:pt x="4259767" y="9403095"/>
                </a:lnTo>
                <a:cubicBezTo>
                  <a:pt x="4260554" y="9402943"/>
                  <a:pt x="4261311" y="9402671"/>
                  <a:pt x="4261978" y="9402307"/>
                </a:cubicBezTo>
                <a:cubicBezTo>
                  <a:pt x="4259313" y="9405003"/>
                  <a:pt x="4257829" y="9408820"/>
                  <a:pt x="4258707" y="9412666"/>
                </a:cubicBezTo>
                <a:cubicBezTo>
                  <a:pt x="4260070" y="9418663"/>
                  <a:pt x="4265642" y="9423237"/>
                  <a:pt x="4271911" y="9422359"/>
                </a:cubicBezTo>
                <a:cubicBezTo>
                  <a:pt x="4272183" y="9423419"/>
                  <a:pt x="4272667" y="9424418"/>
                  <a:pt x="4273273" y="9425358"/>
                </a:cubicBezTo>
                <a:cubicBezTo>
                  <a:pt x="4267398" y="9425872"/>
                  <a:pt x="4262341" y="9429992"/>
                  <a:pt x="4263825" y="9437444"/>
                </a:cubicBezTo>
                <a:cubicBezTo>
                  <a:pt x="4266036" y="9448348"/>
                  <a:pt x="4279390" y="9450407"/>
                  <a:pt x="4285205" y="9444834"/>
                </a:cubicBezTo>
                <a:cubicBezTo>
                  <a:pt x="4289535" y="9449892"/>
                  <a:pt x="4295017" y="9454285"/>
                  <a:pt x="4300710" y="9453921"/>
                </a:cubicBezTo>
                <a:cubicBezTo>
                  <a:pt x="4308796" y="9453376"/>
                  <a:pt x="4318789" y="9448863"/>
                  <a:pt x="4322635" y="9441442"/>
                </a:cubicBezTo>
                <a:cubicBezTo>
                  <a:pt x="4330387" y="9445683"/>
                  <a:pt x="4342894" y="9440139"/>
                  <a:pt x="4340623" y="9428811"/>
                </a:cubicBezTo>
                <a:cubicBezTo>
                  <a:pt x="4338746" y="9419481"/>
                  <a:pt x="4329085" y="9417785"/>
                  <a:pt x="4322665" y="9421420"/>
                </a:cubicBezTo>
                <a:cubicBezTo>
                  <a:pt x="4322635" y="9421269"/>
                  <a:pt x="4322605" y="9421087"/>
                  <a:pt x="4322544" y="9420935"/>
                </a:cubicBezTo>
                <a:cubicBezTo>
                  <a:pt x="4325390" y="9418119"/>
                  <a:pt x="4326753" y="9414060"/>
                  <a:pt x="4325875" y="9409728"/>
                </a:cubicBezTo>
                <a:lnTo>
                  <a:pt x="4323755" y="9399309"/>
                </a:lnTo>
                <a:cubicBezTo>
                  <a:pt x="4322513" y="9393160"/>
                  <a:pt x="4315397" y="9388707"/>
                  <a:pt x="4309340" y="9390463"/>
                </a:cubicBezTo>
                <a:cubicBezTo>
                  <a:pt x="4307402" y="9391039"/>
                  <a:pt x="4305737" y="9392009"/>
                  <a:pt x="4304344" y="9393220"/>
                </a:cubicBezTo>
                <a:cubicBezTo>
                  <a:pt x="4301225" y="9391554"/>
                  <a:pt x="4297712" y="9390615"/>
                  <a:pt x="4293745" y="9390706"/>
                </a:cubicBezTo>
                <a:cubicBezTo>
                  <a:pt x="4287506" y="9390827"/>
                  <a:pt x="4282449" y="9393735"/>
                  <a:pt x="4278815" y="9397976"/>
                </a:cubicBezTo>
                <a:cubicBezTo>
                  <a:pt x="4277149" y="9397491"/>
                  <a:pt x="4275363" y="9397340"/>
                  <a:pt x="4273515" y="9397733"/>
                </a:cubicBezTo>
                <a:lnTo>
                  <a:pt x="4268307" y="9398794"/>
                </a:lnTo>
                <a:cubicBezTo>
                  <a:pt x="4266883" y="9399096"/>
                  <a:pt x="4265521" y="9399672"/>
                  <a:pt x="4264279" y="9400459"/>
                </a:cubicBezTo>
                <a:cubicBezTo>
                  <a:pt x="4267307" y="9397219"/>
                  <a:pt x="4268458" y="9391857"/>
                  <a:pt x="4267096" y="9387919"/>
                </a:cubicBezTo>
                <a:cubicBezTo>
                  <a:pt x="4264763" y="9381134"/>
                  <a:pt x="4258222" y="9379227"/>
                  <a:pt x="4251863" y="9380529"/>
                </a:cubicBezTo>
                <a:lnTo>
                  <a:pt x="4250228" y="9380862"/>
                </a:lnTo>
                <a:cubicBezTo>
                  <a:pt x="4253014" y="9377621"/>
                  <a:pt x="4254165" y="9373078"/>
                  <a:pt x="4252559" y="9368867"/>
                </a:cubicBezTo>
                <a:cubicBezTo>
                  <a:pt x="4250258" y="9362839"/>
                  <a:pt x="4243142" y="9359598"/>
                  <a:pt x="4237115" y="9361961"/>
                </a:cubicBezTo>
                <a:lnTo>
                  <a:pt x="4230120" y="9364718"/>
                </a:lnTo>
                <a:cubicBezTo>
                  <a:pt x="4224124" y="9367080"/>
                  <a:pt x="4220913" y="9374107"/>
                  <a:pt x="4223215" y="9380165"/>
                </a:cubicBezTo>
                <a:cubicBezTo>
                  <a:pt x="4225577" y="9386133"/>
                  <a:pt x="4232694" y="9389404"/>
                  <a:pt x="4238720" y="9387011"/>
                </a:cubicBezTo>
                <a:close/>
                <a:moveTo>
                  <a:pt x="4031189" y="9386677"/>
                </a:moveTo>
                <a:cubicBezTo>
                  <a:pt x="4025041" y="9400792"/>
                  <a:pt x="4047481" y="9409152"/>
                  <a:pt x="4053599" y="9395037"/>
                </a:cubicBezTo>
                <a:cubicBezTo>
                  <a:pt x="4059746" y="9380923"/>
                  <a:pt x="4037306" y="9372592"/>
                  <a:pt x="4031189" y="9386677"/>
                </a:cubicBezTo>
                <a:close/>
                <a:moveTo>
                  <a:pt x="4117042" y="9312104"/>
                </a:moveTo>
                <a:cubicBezTo>
                  <a:pt x="4118889" y="9307832"/>
                  <a:pt x="4118041" y="9304077"/>
                  <a:pt x="4115982" y="9301139"/>
                </a:cubicBezTo>
                <a:cubicBezTo>
                  <a:pt x="4111258" y="9294354"/>
                  <a:pt x="4099478" y="9292476"/>
                  <a:pt x="4095208" y="9302350"/>
                </a:cubicBezTo>
                <a:cubicBezTo>
                  <a:pt x="4090847" y="9312377"/>
                  <a:pt x="4100538" y="9320009"/>
                  <a:pt x="4108744" y="9318676"/>
                </a:cubicBezTo>
                <a:cubicBezTo>
                  <a:pt x="4112106" y="9318101"/>
                  <a:pt x="4115255" y="9316192"/>
                  <a:pt x="4117042" y="9312104"/>
                </a:cubicBezTo>
                <a:close/>
                <a:moveTo>
                  <a:pt x="3828231" y="9721109"/>
                </a:moveTo>
                <a:cubicBezTo>
                  <a:pt x="3828564" y="9715475"/>
                  <a:pt x="3825021" y="9711264"/>
                  <a:pt x="3820206" y="9709416"/>
                </a:cubicBezTo>
                <a:cubicBezTo>
                  <a:pt x="3819570" y="9705146"/>
                  <a:pt x="3817026" y="9701420"/>
                  <a:pt x="3812423" y="9699905"/>
                </a:cubicBezTo>
                <a:cubicBezTo>
                  <a:pt x="3806730" y="9698028"/>
                  <a:pt x="3798765" y="9701178"/>
                  <a:pt x="3797281" y="9707478"/>
                </a:cubicBezTo>
                <a:cubicBezTo>
                  <a:pt x="3795858" y="9713657"/>
                  <a:pt x="3795949" y="9720079"/>
                  <a:pt x="3800279" y="9725137"/>
                </a:cubicBezTo>
                <a:cubicBezTo>
                  <a:pt x="3804246" y="9729772"/>
                  <a:pt x="3809698" y="9731498"/>
                  <a:pt x="3815542" y="9732285"/>
                </a:cubicBezTo>
                <a:cubicBezTo>
                  <a:pt x="3821962" y="9733224"/>
                  <a:pt x="3827837" y="9727227"/>
                  <a:pt x="3828231" y="9721109"/>
                </a:cubicBezTo>
                <a:close/>
                <a:moveTo>
                  <a:pt x="4184725" y="9377621"/>
                </a:moveTo>
                <a:lnTo>
                  <a:pt x="4189601" y="9379741"/>
                </a:lnTo>
                <a:cubicBezTo>
                  <a:pt x="4195536" y="9382316"/>
                  <a:pt x="4202592" y="9380710"/>
                  <a:pt x="4205742" y="9374682"/>
                </a:cubicBezTo>
                <a:cubicBezTo>
                  <a:pt x="4208588" y="9369261"/>
                  <a:pt x="4206650" y="9361113"/>
                  <a:pt x="4200684" y="9358538"/>
                </a:cubicBezTo>
                <a:lnTo>
                  <a:pt x="4195809" y="9356418"/>
                </a:lnTo>
                <a:cubicBezTo>
                  <a:pt x="4189873" y="9353843"/>
                  <a:pt x="4182817" y="9355449"/>
                  <a:pt x="4179668" y="9361476"/>
                </a:cubicBezTo>
                <a:cubicBezTo>
                  <a:pt x="4176821" y="9366868"/>
                  <a:pt x="4178759" y="9375016"/>
                  <a:pt x="4184725" y="9377621"/>
                </a:cubicBezTo>
                <a:close/>
                <a:moveTo>
                  <a:pt x="4050994" y="9314557"/>
                </a:moveTo>
                <a:cubicBezTo>
                  <a:pt x="4044877" y="9328642"/>
                  <a:pt x="4067559" y="9336214"/>
                  <a:pt x="4073676" y="9322130"/>
                </a:cubicBezTo>
                <a:cubicBezTo>
                  <a:pt x="4079824" y="9308045"/>
                  <a:pt x="4057111" y="9300502"/>
                  <a:pt x="4050994" y="9314557"/>
                </a:cubicBezTo>
                <a:close/>
                <a:moveTo>
                  <a:pt x="4129155" y="9399854"/>
                </a:moveTo>
                <a:cubicBezTo>
                  <a:pt x="4134970" y="9402307"/>
                  <a:pt x="4142419" y="9400338"/>
                  <a:pt x="4145115" y="9394189"/>
                </a:cubicBezTo>
                <a:lnTo>
                  <a:pt x="4147234" y="9389312"/>
                </a:lnTo>
                <a:cubicBezTo>
                  <a:pt x="4147658" y="9388313"/>
                  <a:pt x="4147780" y="9387222"/>
                  <a:pt x="4147961" y="9386133"/>
                </a:cubicBezTo>
                <a:cubicBezTo>
                  <a:pt x="4149687" y="9385103"/>
                  <a:pt x="4151171" y="9383678"/>
                  <a:pt x="4152110" y="9381740"/>
                </a:cubicBezTo>
                <a:cubicBezTo>
                  <a:pt x="4152746" y="9380438"/>
                  <a:pt x="4153140" y="9379014"/>
                  <a:pt x="4153321" y="9377590"/>
                </a:cubicBezTo>
                <a:cubicBezTo>
                  <a:pt x="4154048" y="9376712"/>
                  <a:pt x="4154684" y="9375743"/>
                  <a:pt x="4155199" y="9374561"/>
                </a:cubicBezTo>
                <a:cubicBezTo>
                  <a:pt x="4160589" y="9362173"/>
                  <a:pt x="4143418" y="9355449"/>
                  <a:pt x="4135091" y="9363596"/>
                </a:cubicBezTo>
                <a:cubicBezTo>
                  <a:pt x="4134545" y="9363717"/>
                  <a:pt x="4133970" y="9363748"/>
                  <a:pt x="4133425" y="9363930"/>
                </a:cubicBezTo>
                <a:cubicBezTo>
                  <a:pt x="4127701" y="9365807"/>
                  <a:pt x="4124916" y="9370745"/>
                  <a:pt x="4122978" y="9376015"/>
                </a:cubicBezTo>
                <a:cubicBezTo>
                  <a:pt x="4122099" y="9378408"/>
                  <a:pt x="4122644" y="9380983"/>
                  <a:pt x="4123765" y="9383315"/>
                </a:cubicBezTo>
                <a:lnTo>
                  <a:pt x="4123522" y="9383860"/>
                </a:lnTo>
                <a:cubicBezTo>
                  <a:pt x="4121009" y="9389646"/>
                  <a:pt x="4123068" y="9397279"/>
                  <a:pt x="4129155" y="9399854"/>
                </a:cubicBezTo>
                <a:close/>
                <a:moveTo>
                  <a:pt x="3879076" y="9627361"/>
                </a:moveTo>
                <a:lnTo>
                  <a:pt x="3883952" y="9629482"/>
                </a:lnTo>
                <a:cubicBezTo>
                  <a:pt x="3889887" y="9632056"/>
                  <a:pt x="3896974" y="9630329"/>
                  <a:pt x="3900063" y="9624332"/>
                </a:cubicBezTo>
                <a:cubicBezTo>
                  <a:pt x="3902879" y="9618850"/>
                  <a:pt x="3900850" y="9610793"/>
                  <a:pt x="3894884" y="9608218"/>
                </a:cubicBezTo>
                <a:lnTo>
                  <a:pt x="3890008" y="9606098"/>
                </a:lnTo>
                <a:cubicBezTo>
                  <a:pt x="3884073" y="9603524"/>
                  <a:pt x="3876987" y="9605249"/>
                  <a:pt x="3873898" y="9611247"/>
                </a:cubicBezTo>
                <a:cubicBezTo>
                  <a:pt x="3871112" y="9616729"/>
                  <a:pt x="3873141" y="9624787"/>
                  <a:pt x="3879076" y="9627361"/>
                </a:cubicBezTo>
                <a:close/>
                <a:moveTo>
                  <a:pt x="3870446" y="9639053"/>
                </a:moveTo>
                <a:cubicBezTo>
                  <a:pt x="3876563" y="9624968"/>
                  <a:pt x="3853881" y="9617396"/>
                  <a:pt x="3847764" y="9631480"/>
                </a:cubicBezTo>
                <a:cubicBezTo>
                  <a:pt x="3847127" y="9632905"/>
                  <a:pt x="3847006" y="9634177"/>
                  <a:pt x="3846916" y="9635449"/>
                </a:cubicBezTo>
                <a:cubicBezTo>
                  <a:pt x="3846885" y="9635418"/>
                  <a:pt x="3846885" y="9635358"/>
                  <a:pt x="3846855" y="9635297"/>
                </a:cubicBezTo>
                <a:cubicBezTo>
                  <a:pt x="3841525" y="9629361"/>
                  <a:pt x="3834378" y="9630996"/>
                  <a:pt x="3829987" y="9635358"/>
                </a:cubicBezTo>
                <a:cubicBezTo>
                  <a:pt x="3829048" y="9635600"/>
                  <a:pt x="3828200" y="9635994"/>
                  <a:pt x="3827322" y="9636448"/>
                </a:cubicBezTo>
                <a:cubicBezTo>
                  <a:pt x="3827898" y="9632934"/>
                  <a:pt x="3827171" y="9629240"/>
                  <a:pt x="3824506" y="9626301"/>
                </a:cubicBezTo>
                <a:lnTo>
                  <a:pt x="3822931" y="9624545"/>
                </a:lnTo>
                <a:cubicBezTo>
                  <a:pt x="3822840" y="9623151"/>
                  <a:pt x="3822598" y="9621758"/>
                  <a:pt x="3822083" y="9620394"/>
                </a:cubicBezTo>
                <a:cubicBezTo>
                  <a:pt x="3821175" y="9618062"/>
                  <a:pt x="3820236" y="9615730"/>
                  <a:pt x="3819327" y="9613398"/>
                </a:cubicBezTo>
                <a:cubicBezTo>
                  <a:pt x="3816965" y="9607370"/>
                  <a:pt x="3809062" y="9604947"/>
                  <a:pt x="3803459" y="9607552"/>
                </a:cubicBezTo>
                <a:cubicBezTo>
                  <a:pt x="3797433" y="9610308"/>
                  <a:pt x="3795404" y="9617063"/>
                  <a:pt x="3797524" y="9622999"/>
                </a:cubicBezTo>
                <a:cubicBezTo>
                  <a:pt x="3794041" y="9623151"/>
                  <a:pt x="3790528" y="9624120"/>
                  <a:pt x="3787167" y="9626180"/>
                </a:cubicBezTo>
                <a:cubicBezTo>
                  <a:pt x="3781837" y="9629421"/>
                  <a:pt x="3778960" y="9634479"/>
                  <a:pt x="3777991" y="9640022"/>
                </a:cubicBezTo>
                <a:cubicBezTo>
                  <a:pt x="3776295" y="9640447"/>
                  <a:pt x="3774690" y="9641234"/>
                  <a:pt x="3773297" y="9642476"/>
                </a:cubicBezTo>
                <a:lnTo>
                  <a:pt x="3769330" y="9646020"/>
                </a:lnTo>
                <a:cubicBezTo>
                  <a:pt x="3768240" y="9646990"/>
                  <a:pt x="3767361" y="9648200"/>
                  <a:pt x="3766695" y="9649473"/>
                </a:cubicBezTo>
                <a:cubicBezTo>
                  <a:pt x="3767664" y="9645142"/>
                  <a:pt x="3765938" y="9639961"/>
                  <a:pt x="3762789" y="9637235"/>
                </a:cubicBezTo>
                <a:cubicBezTo>
                  <a:pt x="3762244" y="9636782"/>
                  <a:pt x="3761668" y="9636630"/>
                  <a:pt x="3761123" y="9636297"/>
                </a:cubicBezTo>
                <a:cubicBezTo>
                  <a:pt x="3761941" y="9632419"/>
                  <a:pt x="3761123" y="9628482"/>
                  <a:pt x="3758670" y="9625635"/>
                </a:cubicBezTo>
                <a:cubicBezTo>
                  <a:pt x="3758579" y="9622121"/>
                  <a:pt x="3757096" y="9618819"/>
                  <a:pt x="3753704" y="9616548"/>
                </a:cubicBezTo>
                <a:cubicBezTo>
                  <a:pt x="3752311" y="9615609"/>
                  <a:pt x="3750585" y="9615094"/>
                  <a:pt x="3748798" y="9614821"/>
                </a:cubicBezTo>
                <a:cubicBezTo>
                  <a:pt x="3748434" y="9613943"/>
                  <a:pt x="3748223" y="9612973"/>
                  <a:pt x="3747526" y="9612247"/>
                </a:cubicBezTo>
                <a:lnTo>
                  <a:pt x="3743983" y="9608279"/>
                </a:lnTo>
                <a:cubicBezTo>
                  <a:pt x="3739683" y="9603463"/>
                  <a:pt x="3733142" y="9601221"/>
                  <a:pt x="3727327" y="9605220"/>
                </a:cubicBezTo>
                <a:cubicBezTo>
                  <a:pt x="3722542" y="9608521"/>
                  <a:pt x="3719908" y="9617032"/>
                  <a:pt x="3724269" y="9621848"/>
                </a:cubicBezTo>
                <a:lnTo>
                  <a:pt x="3727811" y="9625817"/>
                </a:lnTo>
                <a:cubicBezTo>
                  <a:pt x="3729598" y="9627815"/>
                  <a:pt x="3731839" y="9629209"/>
                  <a:pt x="3734202" y="9630057"/>
                </a:cubicBezTo>
                <a:cubicBezTo>
                  <a:pt x="3734202" y="9631966"/>
                  <a:pt x="3734444" y="9633874"/>
                  <a:pt x="3735382" y="9635812"/>
                </a:cubicBezTo>
                <a:cubicBezTo>
                  <a:pt x="3736806" y="9638751"/>
                  <a:pt x="3739107" y="9640780"/>
                  <a:pt x="3741711" y="9642445"/>
                </a:cubicBezTo>
                <a:cubicBezTo>
                  <a:pt x="3737290" y="9646868"/>
                  <a:pt x="3738926" y="9655258"/>
                  <a:pt x="3743256" y="9658954"/>
                </a:cubicBezTo>
                <a:cubicBezTo>
                  <a:pt x="3748707" y="9663618"/>
                  <a:pt x="3755279" y="9661952"/>
                  <a:pt x="3760124" y="9657621"/>
                </a:cubicBezTo>
                <a:lnTo>
                  <a:pt x="3764091" y="9654077"/>
                </a:lnTo>
                <a:cubicBezTo>
                  <a:pt x="3764697" y="9653532"/>
                  <a:pt x="3765211" y="9652926"/>
                  <a:pt x="3765605" y="9652259"/>
                </a:cubicBezTo>
                <a:cubicBezTo>
                  <a:pt x="3764697" y="9655925"/>
                  <a:pt x="3765333" y="9659953"/>
                  <a:pt x="3768058" y="9662831"/>
                </a:cubicBezTo>
                <a:cubicBezTo>
                  <a:pt x="3772267" y="9667314"/>
                  <a:pt x="3779384" y="9668434"/>
                  <a:pt x="3784350" y="9664527"/>
                </a:cubicBezTo>
                <a:cubicBezTo>
                  <a:pt x="3785138" y="9665285"/>
                  <a:pt x="3786046" y="9665890"/>
                  <a:pt x="3787046" y="9666436"/>
                </a:cubicBezTo>
                <a:cubicBezTo>
                  <a:pt x="3782231" y="9669828"/>
                  <a:pt x="3779959" y="9675977"/>
                  <a:pt x="3785017" y="9681641"/>
                </a:cubicBezTo>
                <a:cubicBezTo>
                  <a:pt x="3790861" y="9688153"/>
                  <a:pt x="3799644" y="9686336"/>
                  <a:pt x="3804307" y="9681581"/>
                </a:cubicBezTo>
                <a:cubicBezTo>
                  <a:pt x="3804337" y="9681610"/>
                  <a:pt x="3804367" y="9681641"/>
                  <a:pt x="3804398" y="9681702"/>
                </a:cubicBezTo>
                <a:lnTo>
                  <a:pt x="3805670" y="9684943"/>
                </a:lnTo>
                <a:cubicBezTo>
                  <a:pt x="3808032" y="9690970"/>
                  <a:pt x="3815996" y="9693303"/>
                  <a:pt x="3821569" y="9690698"/>
                </a:cubicBezTo>
                <a:cubicBezTo>
                  <a:pt x="3822023" y="9690485"/>
                  <a:pt x="3822386" y="9690213"/>
                  <a:pt x="3822810" y="9689970"/>
                </a:cubicBezTo>
                <a:cubicBezTo>
                  <a:pt x="3824567" y="9690122"/>
                  <a:pt x="3826323" y="9690183"/>
                  <a:pt x="3828079" y="9690152"/>
                </a:cubicBezTo>
                <a:cubicBezTo>
                  <a:pt x="3830290" y="9690122"/>
                  <a:pt x="3832501" y="9689334"/>
                  <a:pt x="3834439" y="9688123"/>
                </a:cubicBezTo>
                <a:cubicBezTo>
                  <a:pt x="3836014" y="9688365"/>
                  <a:pt x="3837588" y="9688395"/>
                  <a:pt x="3838921" y="9687851"/>
                </a:cubicBezTo>
                <a:cubicBezTo>
                  <a:pt x="3843524" y="9686033"/>
                  <a:pt x="3847491" y="9684216"/>
                  <a:pt x="3850580" y="9680217"/>
                </a:cubicBezTo>
                <a:cubicBezTo>
                  <a:pt x="3850852" y="9679854"/>
                  <a:pt x="3850943" y="9679460"/>
                  <a:pt x="3851185" y="9679097"/>
                </a:cubicBezTo>
                <a:cubicBezTo>
                  <a:pt x="3858484" y="9680914"/>
                  <a:pt x="3867448" y="9676431"/>
                  <a:pt x="3866297" y="9666799"/>
                </a:cubicBezTo>
                <a:cubicBezTo>
                  <a:pt x="3865510" y="9660317"/>
                  <a:pt x="3860755" y="9657167"/>
                  <a:pt x="3855698" y="9656682"/>
                </a:cubicBezTo>
                <a:cubicBezTo>
                  <a:pt x="3853911" y="9654562"/>
                  <a:pt x="3851428" y="9652866"/>
                  <a:pt x="3848612" y="9652259"/>
                </a:cubicBezTo>
                <a:cubicBezTo>
                  <a:pt x="3848218" y="9651442"/>
                  <a:pt x="3847612" y="9650715"/>
                  <a:pt x="3847097" y="9649958"/>
                </a:cubicBezTo>
                <a:cubicBezTo>
                  <a:pt x="3848733" y="9647837"/>
                  <a:pt x="3849823" y="9645474"/>
                  <a:pt x="3849792" y="9642779"/>
                </a:cubicBezTo>
                <a:cubicBezTo>
                  <a:pt x="3855122" y="9648079"/>
                  <a:pt x="3866388" y="9648413"/>
                  <a:pt x="3870446" y="9639053"/>
                </a:cubicBezTo>
                <a:close/>
                <a:moveTo>
                  <a:pt x="4125037" y="9474154"/>
                </a:moveTo>
                <a:cubicBezTo>
                  <a:pt x="4130699" y="9470671"/>
                  <a:pt x="4132789" y="9463856"/>
                  <a:pt x="4129730" y="9457889"/>
                </a:cubicBezTo>
                <a:cubicBezTo>
                  <a:pt x="4129579" y="9457556"/>
                  <a:pt x="4129549" y="9457526"/>
                  <a:pt x="4129458" y="9457344"/>
                </a:cubicBezTo>
                <a:cubicBezTo>
                  <a:pt x="4129428" y="9457223"/>
                  <a:pt x="4129428" y="9457192"/>
                  <a:pt x="4129397" y="9457102"/>
                </a:cubicBezTo>
                <a:cubicBezTo>
                  <a:pt x="4129397" y="9457102"/>
                  <a:pt x="4129397" y="9457102"/>
                  <a:pt x="4129397" y="9457102"/>
                </a:cubicBezTo>
                <a:cubicBezTo>
                  <a:pt x="4129609" y="9456375"/>
                  <a:pt x="4129852" y="9455678"/>
                  <a:pt x="4130155" y="9454981"/>
                </a:cubicBezTo>
                <a:cubicBezTo>
                  <a:pt x="4130760" y="9453497"/>
                  <a:pt x="4130882" y="9451922"/>
                  <a:pt x="4130669" y="9450407"/>
                </a:cubicBezTo>
                <a:cubicBezTo>
                  <a:pt x="4130730" y="9450317"/>
                  <a:pt x="4130882" y="9450286"/>
                  <a:pt x="4130942" y="9450165"/>
                </a:cubicBezTo>
                <a:cubicBezTo>
                  <a:pt x="4132486" y="9448196"/>
                  <a:pt x="4134031" y="9446227"/>
                  <a:pt x="4135575" y="9444258"/>
                </a:cubicBezTo>
                <a:cubicBezTo>
                  <a:pt x="4139572" y="9439170"/>
                  <a:pt x="4138755" y="9431506"/>
                  <a:pt x="4133697" y="9427448"/>
                </a:cubicBezTo>
                <a:cubicBezTo>
                  <a:pt x="4128670" y="9423450"/>
                  <a:pt x="4120888" y="9424237"/>
                  <a:pt x="4116890" y="9429326"/>
                </a:cubicBezTo>
                <a:lnTo>
                  <a:pt x="4112257" y="9435262"/>
                </a:lnTo>
                <a:cubicBezTo>
                  <a:pt x="4110228" y="9437838"/>
                  <a:pt x="4109471" y="9441109"/>
                  <a:pt x="4109834" y="9444198"/>
                </a:cubicBezTo>
                <a:cubicBezTo>
                  <a:pt x="4108714" y="9445501"/>
                  <a:pt x="4107745" y="9446985"/>
                  <a:pt x="4107079" y="9448651"/>
                </a:cubicBezTo>
                <a:cubicBezTo>
                  <a:pt x="4104323" y="9455587"/>
                  <a:pt x="4105443" y="9463008"/>
                  <a:pt x="4108774" y="9469490"/>
                </a:cubicBezTo>
                <a:cubicBezTo>
                  <a:pt x="4111651" y="9475033"/>
                  <a:pt x="4119616" y="9477487"/>
                  <a:pt x="4125037" y="9474154"/>
                </a:cubicBezTo>
                <a:close/>
                <a:moveTo>
                  <a:pt x="3752159" y="9668465"/>
                </a:moveTo>
                <a:lnTo>
                  <a:pt x="3749131" y="9667162"/>
                </a:lnTo>
                <a:cubicBezTo>
                  <a:pt x="3735019" y="9661013"/>
                  <a:pt x="3725026" y="9682762"/>
                  <a:pt x="3739168" y="9688911"/>
                </a:cubicBezTo>
                <a:lnTo>
                  <a:pt x="3742196" y="9690213"/>
                </a:lnTo>
                <a:cubicBezTo>
                  <a:pt x="3756308" y="9696361"/>
                  <a:pt x="3766271" y="9674614"/>
                  <a:pt x="3752159" y="9668465"/>
                </a:cubicBezTo>
                <a:close/>
                <a:moveTo>
                  <a:pt x="3754400" y="9414968"/>
                </a:moveTo>
                <a:cubicBezTo>
                  <a:pt x="3760517" y="9400913"/>
                  <a:pt x="3739168" y="9390100"/>
                  <a:pt x="3733021" y="9404246"/>
                </a:cubicBezTo>
                <a:cubicBezTo>
                  <a:pt x="3726903" y="9418330"/>
                  <a:pt x="3748253" y="9429113"/>
                  <a:pt x="3754400" y="9414968"/>
                </a:cubicBezTo>
                <a:close/>
                <a:moveTo>
                  <a:pt x="3700496" y="9545821"/>
                </a:moveTo>
                <a:cubicBezTo>
                  <a:pt x="3696620" y="9554726"/>
                  <a:pt x="3703646" y="9562934"/>
                  <a:pt x="3710823" y="9564025"/>
                </a:cubicBezTo>
                <a:cubicBezTo>
                  <a:pt x="3705372" y="9564722"/>
                  <a:pt x="3701223" y="9568568"/>
                  <a:pt x="3700224" y="9574263"/>
                </a:cubicBezTo>
                <a:cubicBezTo>
                  <a:pt x="3698891" y="9581684"/>
                  <a:pt x="3698286" y="9590680"/>
                  <a:pt x="3702707" y="9597192"/>
                </a:cubicBezTo>
                <a:cubicBezTo>
                  <a:pt x="3703071" y="9598162"/>
                  <a:pt x="3703494" y="9599071"/>
                  <a:pt x="3704009" y="9599949"/>
                </a:cubicBezTo>
                <a:cubicBezTo>
                  <a:pt x="3706583" y="9604250"/>
                  <a:pt x="3711277" y="9606703"/>
                  <a:pt x="3716365" y="9605856"/>
                </a:cubicBezTo>
                <a:cubicBezTo>
                  <a:pt x="3721422" y="9605038"/>
                  <a:pt x="3723814" y="9601645"/>
                  <a:pt x="3726146" y="9597556"/>
                </a:cubicBezTo>
                <a:cubicBezTo>
                  <a:pt x="3724299" y="9600767"/>
                  <a:pt x="3726419" y="9597253"/>
                  <a:pt x="3726842" y="9596647"/>
                </a:cubicBezTo>
                <a:cubicBezTo>
                  <a:pt x="3727388" y="9595860"/>
                  <a:pt x="3728024" y="9595133"/>
                  <a:pt x="3728599" y="9594345"/>
                </a:cubicBezTo>
                <a:cubicBezTo>
                  <a:pt x="3728720" y="9594224"/>
                  <a:pt x="3728750" y="9594163"/>
                  <a:pt x="3728841" y="9594073"/>
                </a:cubicBezTo>
                <a:cubicBezTo>
                  <a:pt x="3729084" y="9593861"/>
                  <a:pt x="3729296" y="9593648"/>
                  <a:pt x="3729538" y="9593437"/>
                </a:cubicBezTo>
                <a:cubicBezTo>
                  <a:pt x="3735382" y="9592165"/>
                  <a:pt x="3739440" y="9585924"/>
                  <a:pt x="3738532" y="9580109"/>
                </a:cubicBezTo>
                <a:cubicBezTo>
                  <a:pt x="3737502" y="9573476"/>
                  <a:pt x="3731294" y="9569417"/>
                  <a:pt x="3724844" y="9570143"/>
                </a:cubicBezTo>
                <a:cubicBezTo>
                  <a:pt x="3724178" y="9570204"/>
                  <a:pt x="3723572" y="9570477"/>
                  <a:pt x="3722936" y="9570629"/>
                </a:cubicBezTo>
                <a:cubicBezTo>
                  <a:pt x="3721301" y="9567266"/>
                  <a:pt x="3718091" y="9564601"/>
                  <a:pt x="3714487" y="9563934"/>
                </a:cubicBezTo>
                <a:cubicBezTo>
                  <a:pt x="3717182" y="9563298"/>
                  <a:pt x="3719605" y="9561420"/>
                  <a:pt x="3721150" y="9557907"/>
                </a:cubicBezTo>
                <a:cubicBezTo>
                  <a:pt x="3727206" y="9543943"/>
                  <a:pt x="3706644" y="9531736"/>
                  <a:pt x="3700496" y="9545821"/>
                </a:cubicBezTo>
                <a:close/>
                <a:moveTo>
                  <a:pt x="3676330" y="9387435"/>
                </a:moveTo>
                <a:cubicBezTo>
                  <a:pt x="3681327" y="9390434"/>
                  <a:pt x="3690140" y="9389252"/>
                  <a:pt x="3692744" y="9383285"/>
                </a:cubicBezTo>
                <a:lnTo>
                  <a:pt x="3694863" y="9378408"/>
                </a:lnTo>
                <a:cubicBezTo>
                  <a:pt x="3697438" y="9372502"/>
                  <a:pt x="3696771" y="9365626"/>
                  <a:pt x="3690715" y="9361992"/>
                </a:cubicBezTo>
                <a:cubicBezTo>
                  <a:pt x="3685718" y="9358992"/>
                  <a:pt x="3676905" y="9360173"/>
                  <a:pt x="3674301" y="9366141"/>
                </a:cubicBezTo>
                <a:lnTo>
                  <a:pt x="3672181" y="9371017"/>
                </a:lnTo>
                <a:cubicBezTo>
                  <a:pt x="3669607" y="9376954"/>
                  <a:pt x="3670274" y="9383799"/>
                  <a:pt x="3676330" y="9387435"/>
                </a:cubicBezTo>
                <a:close/>
                <a:moveTo>
                  <a:pt x="4108653" y="9569054"/>
                </a:moveTo>
                <a:cubicBezTo>
                  <a:pt x="4109138" y="9574021"/>
                  <a:pt x="4110834" y="9578473"/>
                  <a:pt x="4113408" y="9581926"/>
                </a:cubicBezTo>
                <a:cubicBezTo>
                  <a:pt x="4112954" y="9581926"/>
                  <a:pt x="4112530" y="9581744"/>
                  <a:pt x="4112076" y="9581805"/>
                </a:cubicBezTo>
                <a:cubicBezTo>
                  <a:pt x="4105837" y="9582623"/>
                  <a:pt x="4100386" y="9588106"/>
                  <a:pt x="4101204" y="9594770"/>
                </a:cubicBezTo>
                <a:lnTo>
                  <a:pt x="4101840" y="9600040"/>
                </a:lnTo>
                <a:cubicBezTo>
                  <a:pt x="4102597" y="9606250"/>
                  <a:pt x="4108230" y="9611792"/>
                  <a:pt x="4114801" y="9610914"/>
                </a:cubicBezTo>
                <a:cubicBezTo>
                  <a:pt x="4121039" y="9610096"/>
                  <a:pt x="4126490" y="9604613"/>
                  <a:pt x="4125672" y="9597950"/>
                </a:cubicBezTo>
                <a:lnTo>
                  <a:pt x="4125037" y="9592680"/>
                </a:lnTo>
                <a:cubicBezTo>
                  <a:pt x="4124855" y="9591195"/>
                  <a:pt x="4124370" y="9589772"/>
                  <a:pt x="4123674" y="9588469"/>
                </a:cubicBezTo>
                <a:cubicBezTo>
                  <a:pt x="4129579" y="9590135"/>
                  <a:pt x="4136181" y="9590377"/>
                  <a:pt x="4141268" y="9587742"/>
                </a:cubicBezTo>
                <a:cubicBezTo>
                  <a:pt x="4141965" y="9589105"/>
                  <a:pt x="4143207" y="9590104"/>
                  <a:pt x="4144388" y="9591105"/>
                </a:cubicBezTo>
                <a:cubicBezTo>
                  <a:pt x="4143964" y="9592740"/>
                  <a:pt x="4143843" y="9594436"/>
                  <a:pt x="4144206" y="9596042"/>
                </a:cubicBezTo>
                <a:cubicBezTo>
                  <a:pt x="4145750" y="9602705"/>
                  <a:pt x="4151504" y="9606431"/>
                  <a:pt x="4158136" y="9605614"/>
                </a:cubicBezTo>
                <a:lnTo>
                  <a:pt x="4163405" y="9604977"/>
                </a:lnTo>
                <a:cubicBezTo>
                  <a:pt x="4169644" y="9604220"/>
                  <a:pt x="4174398" y="9597041"/>
                  <a:pt x="4172975" y="9591044"/>
                </a:cubicBezTo>
                <a:cubicBezTo>
                  <a:pt x="4171855" y="9586197"/>
                  <a:pt x="4168463" y="9582956"/>
                  <a:pt x="4164132" y="9581836"/>
                </a:cubicBezTo>
                <a:cubicBezTo>
                  <a:pt x="4163557" y="9576050"/>
                  <a:pt x="4158288" y="9571870"/>
                  <a:pt x="4152716" y="9571355"/>
                </a:cubicBezTo>
                <a:cubicBezTo>
                  <a:pt x="4152776" y="9571204"/>
                  <a:pt x="4152867" y="9571052"/>
                  <a:pt x="4152897" y="9570900"/>
                </a:cubicBezTo>
                <a:cubicBezTo>
                  <a:pt x="4156834" y="9570235"/>
                  <a:pt x="4160286" y="9567690"/>
                  <a:pt x="4162043" y="9563631"/>
                </a:cubicBezTo>
                <a:lnTo>
                  <a:pt x="4163709" y="9559785"/>
                </a:lnTo>
                <a:cubicBezTo>
                  <a:pt x="4166403" y="9557543"/>
                  <a:pt x="4168190" y="9554362"/>
                  <a:pt x="4168009" y="9550425"/>
                </a:cubicBezTo>
                <a:cubicBezTo>
                  <a:pt x="4167918" y="9548547"/>
                  <a:pt x="4167161" y="9546730"/>
                  <a:pt x="4166161" y="9545034"/>
                </a:cubicBezTo>
                <a:cubicBezTo>
                  <a:pt x="4164950" y="9542004"/>
                  <a:pt x="4162618" y="9539400"/>
                  <a:pt x="4159529" y="9538339"/>
                </a:cubicBezTo>
                <a:cubicBezTo>
                  <a:pt x="4157621" y="9537673"/>
                  <a:pt x="4155683" y="9537521"/>
                  <a:pt x="4153836" y="9537733"/>
                </a:cubicBezTo>
                <a:cubicBezTo>
                  <a:pt x="4152231" y="9534584"/>
                  <a:pt x="4149899" y="9531797"/>
                  <a:pt x="4146598" y="9529585"/>
                </a:cubicBezTo>
                <a:cubicBezTo>
                  <a:pt x="4141420" y="9526102"/>
                  <a:pt x="4135605" y="9525587"/>
                  <a:pt x="4130185" y="9527011"/>
                </a:cubicBezTo>
                <a:cubicBezTo>
                  <a:pt x="4129095" y="9525678"/>
                  <a:pt x="4127732" y="9524497"/>
                  <a:pt x="4126006" y="9523769"/>
                </a:cubicBezTo>
                <a:lnTo>
                  <a:pt x="4121130" y="9521650"/>
                </a:lnTo>
                <a:cubicBezTo>
                  <a:pt x="4119797" y="9521074"/>
                  <a:pt x="4118344" y="9520771"/>
                  <a:pt x="4116890" y="9520711"/>
                </a:cubicBezTo>
                <a:cubicBezTo>
                  <a:pt x="4121251" y="9519771"/>
                  <a:pt x="4125249" y="9516046"/>
                  <a:pt x="4126369" y="9512047"/>
                </a:cubicBezTo>
                <a:cubicBezTo>
                  <a:pt x="4128338" y="9505141"/>
                  <a:pt x="4124098" y="9499841"/>
                  <a:pt x="4118132" y="9497266"/>
                </a:cubicBezTo>
                <a:lnTo>
                  <a:pt x="4113257" y="9495146"/>
                </a:lnTo>
                <a:cubicBezTo>
                  <a:pt x="4107321" y="9492571"/>
                  <a:pt x="4100083" y="9497751"/>
                  <a:pt x="4098478" y="9503385"/>
                </a:cubicBezTo>
                <a:cubicBezTo>
                  <a:pt x="4096510" y="9510291"/>
                  <a:pt x="4100780" y="9515591"/>
                  <a:pt x="4106715" y="9518166"/>
                </a:cubicBezTo>
                <a:lnTo>
                  <a:pt x="4111591" y="9520286"/>
                </a:lnTo>
                <a:cubicBezTo>
                  <a:pt x="4112318" y="9520620"/>
                  <a:pt x="4113105" y="9520801"/>
                  <a:pt x="4113862" y="9520922"/>
                </a:cubicBezTo>
                <a:cubicBezTo>
                  <a:pt x="4110137" y="9521589"/>
                  <a:pt x="4106745" y="9523861"/>
                  <a:pt x="4105262" y="9527556"/>
                </a:cubicBezTo>
                <a:cubicBezTo>
                  <a:pt x="4102960" y="9533251"/>
                  <a:pt x="4104898" y="9540187"/>
                  <a:pt x="4110531" y="9543065"/>
                </a:cubicBezTo>
                <a:cubicBezTo>
                  <a:pt x="4110168" y="9544094"/>
                  <a:pt x="4109986" y="9545184"/>
                  <a:pt x="4109925" y="9546306"/>
                </a:cubicBezTo>
                <a:cubicBezTo>
                  <a:pt x="4104838" y="9543337"/>
                  <a:pt x="4098297" y="9543822"/>
                  <a:pt x="4095268" y="9550788"/>
                </a:cubicBezTo>
                <a:cubicBezTo>
                  <a:pt x="4090907" y="9560966"/>
                  <a:pt x="4100689" y="9570295"/>
                  <a:pt x="4108653" y="9569054"/>
                </a:cubicBezTo>
                <a:close/>
                <a:moveTo>
                  <a:pt x="3764757" y="9611308"/>
                </a:moveTo>
                <a:lnTo>
                  <a:pt x="3762637" y="9616185"/>
                </a:lnTo>
                <a:cubicBezTo>
                  <a:pt x="3760063" y="9622091"/>
                  <a:pt x="3764515" y="9629390"/>
                  <a:pt x="3770238" y="9631299"/>
                </a:cubicBezTo>
                <a:cubicBezTo>
                  <a:pt x="3776840" y="9633480"/>
                  <a:pt x="3782776" y="9629633"/>
                  <a:pt x="3785350" y="9623696"/>
                </a:cubicBezTo>
                <a:lnTo>
                  <a:pt x="3787469" y="9618819"/>
                </a:lnTo>
                <a:cubicBezTo>
                  <a:pt x="3790044" y="9612883"/>
                  <a:pt x="3785592" y="9605583"/>
                  <a:pt x="3779869" y="9603674"/>
                </a:cubicBezTo>
                <a:cubicBezTo>
                  <a:pt x="3773267" y="9601524"/>
                  <a:pt x="3767331" y="9605370"/>
                  <a:pt x="3764757" y="9611308"/>
                </a:cubicBezTo>
                <a:close/>
                <a:moveTo>
                  <a:pt x="3856000" y="9552424"/>
                </a:moveTo>
                <a:cubicBezTo>
                  <a:pt x="3856061" y="9552666"/>
                  <a:pt x="3856000" y="9552969"/>
                  <a:pt x="3856091" y="9553212"/>
                </a:cubicBezTo>
                <a:cubicBezTo>
                  <a:pt x="3858363" y="9559966"/>
                  <a:pt x="3864904" y="9561996"/>
                  <a:pt x="3871263" y="9560723"/>
                </a:cubicBezTo>
                <a:lnTo>
                  <a:pt x="3876472" y="9559663"/>
                </a:lnTo>
                <a:cubicBezTo>
                  <a:pt x="3882801" y="9558391"/>
                  <a:pt x="3885860" y="9550061"/>
                  <a:pt x="3883982" y="9544488"/>
                </a:cubicBezTo>
                <a:cubicBezTo>
                  <a:pt x="3882135" y="9539006"/>
                  <a:pt x="3877471" y="9536764"/>
                  <a:pt x="3872414" y="9536764"/>
                </a:cubicBezTo>
                <a:cubicBezTo>
                  <a:pt x="3871960" y="9529585"/>
                  <a:pt x="3868901" y="9522861"/>
                  <a:pt x="3862633" y="9518499"/>
                </a:cubicBezTo>
                <a:cubicBezTo>
                  <a:pt x="3857515" y="9514955"/>
                  <a:pt x="3850065" y="9514289"/>
                  <a:pt x="3845765" y="9519741"/>
                </a:cubicBezTo>
                <a:cubicBezTo>
                  <a:pt x="3842100" y="9524406"/>
                  <a:pt x="3841495" y="9532796"/>
                  <a:pt x="3847006" y="9536613"/>
                </a:cubicBezTo>
                <a:cubicBezTo>
                  <a:pt x="3847612" y="9537037"/>
                  <a:pt x="3848157" y="9537521"/>
                  <a:pt x="3848702" y="9537976"/>
                </a:cubicBezTo>
                <a:cubicBezTo>
                  <a:pt x="3848702" y="9538006"/>
                  <a:pt x="3848702" y="9538036"/>
                  <a:pt x="3848702" y="9538067"/>
                </a:cubicBezTo>
                <a:lnTo>
                  <a:pt x="3848702" y="9538278"/>
                </a:lnTo>
                <a:cubicBezTo>
                  <a:pt x="3848672" y="9538370"/>
                  <a:pt x="3848612" y="9538703"/>
                  <a:pt x="3848551" y="9539369"/>
                </a:cubicBezTo>
                <a:cubicBezTo>
                  <a:pt x="3847612" y="9544942"/>
                  <a:pt x="3850852" y="9550334"/>
                  <a:pt x="3856000" y="9552424"/>
                </a:cubicBezTo>
                <a:close/>
                <a:moveTo>
                  <a:pt x="3776992" y="9455073"/>
                </a:moveTo>
                <a:cubicBezTo>
                  <a:pt x="3783321" y="9453800"/>
                  <a:pt x="3788136" y="9448317"/>
                  <a:pt x="3787227" y="9441624"/>
                </a:cubicBezTo>
                <a:cubicBezTo>
                  <a:pt x="3786410" y="9435535"/>
                  <a:pt x="3780141" y="9430083"/>
                  <a:pt x="3773752" y="9431385"/>
                </a:cubicBezTo>
                <a:lnTo>
                  <a:pt x="3768542" y="9432446"/>
                </a:lnTo>
                <a:cubicBezTo>
                  <a:pt x="3762637" y="9433657"/>
                  <a:pt x="3758246" y="9438564"/>
                  <a:pt x="3758398" y="9444652"/>
                </a:cubicBezTo>
                <a:cubicBezTo>
                  <a:pt x="3756762" y="9444592"/>
                  <a:pt x="3755097" y="9444804"/>
                  <a:pt x="3753522" y="9445440"/>
                </a:cubicBezTo>
                <a:cubicBezTo>
                  <a:pt x="3747435" y="9447954"/>
                  <a:pt x="3744649" y="9455042"/>
                  <a:pt x="3747042" y="9461070"/>
                </a:cubicBezTo>
                <a:cubicBezTo>
                  <a:pt x="3747950" y="9463402"/>
                  <a:pt x="3748889" y="9465734"/>
                  <a:pt x="3749797" y="9468066"/>
                </a:cubicBezTo>
                <a:cubicBezTo>
                  <a:pt x="3752159" y="9474094"/>
                  <a:pt x="3759518" y="9476972"/>
                  <a:pt x="3765423" y="9474548"/>
                </a:cubicBezTo>
                <a:cubicBezTo>
                  <a:pt x="3771480" y="9472035"/>
                  <a:pt x="3774266" y="9464947"/>
                  <a:pt x="3771904" y="9458919"/>
                </a:cubicBezTo>
                <a:cubicBezTo>
                  <a:pt x="3771540" y="9457980"/>
                  <a:pt x="3771177" y="9457041"/>
                  <a:pt x="3770784" y="9456102"/>
                </a:cubicBezTo>
                <a:cubicBezTo>
                  <a:pt x="3771117" y="9456072"/>
                  <a:pt x="3771419" y="9456193"/>
                  <a:pt x="3771753" y="9456132"/>
                </a:cubicBezTo>
                <a:lnTo>
                  <a:pt x="3776992" y="9455073"/>
                </a:lnTo>
                <a:close/>
                <a:moveTo>
                  <a:pt x="3819812" y="9593316"/>
                </a:moveTo>
                <a:cubicBezTo>
                  <a:pt x="3819963" y="9593497"/>
                  <a:pt x="3820115" y="9593679"/>
                  <a:pt x="3820266" y="9593891"/>
                </a:cubicBezTo>
                <a:cubicBezTo>
                  <a:pt x="3820357" y="9597344"/>
                  <a:pt x="3821720" y="9600676"/>
                  <a:pt x="3824839" y="9602584"/>
                </a:cubicBezTo>
                <a:cubicBezTo>
                  <a:pt x="3828867" y="9605038"/>
                  <a:pt x="3832804" y="9606946"/>
                  <a:pt x="3837649" y="9605583"/>
                </a:cubicBezTo>
                <a:cubicBezTo>
                  <a:pt x="3841404" y="9604523"/>
                  <a:pt x="3844008" y="9601827"/>
                  <a:pt x="3845402" y="9598586"/>
                </a:cubicBezTo>
                <a:lnTo>
                  <a:pt x="3849762" y="9597707"/>
                </a:lnTo>
                <a:cubicBezTo>
                  <a:pt x="3855486" y="9596557"/>
                  <a:pt x="3860028" y="9591013"/>
                  <a:pt x="3859453" y="9585046"/>
                </a:cubicBezTo>
                <a:cubicBezTo>
                  <a:pt x="3861542" y="9586742"/>
                  <a:pt x="3864298" y="9587772"/>
                  <a:pt x="3867781" y="9587348"/>
                </a:cubicBezTo>
                <a:lnTo>
                  <a:pt x="3871051" y="9586954"/>
                </a:lnTo>
                <a:cubicBezTo>
                  <a:pt x="3886344" y="9585107"/>
                  <a:pt x="3883922" y="9561299"/>
                  <a:pt x="3868629" y="9563147"/>
                </a:cubicBezTo>
                <a:lnTo>
                  <a:pt x="3865358" y="9563541"/>
                </a:lnTo>
                <a:cubicBezTo>
                  <a:pt x="3857696" y="9564480"/>
                  <a:pt x="3854487" y="9570900"/>
                  <a:pt x="3855092" y="9576838"/>
                </a:cubicBezTo>
                <a:cubicBezTo>
                  <a:pt x="3852518" y="9574627"/>
                  <a:pt x="3849187" y="9573384"/>
                  <a:pt x="3845583" y="9574142"/>
                </a:cubicBezTo>
                <a:lnTo>
                  <a:pt x="3845371" y="9574172"/>
                </a:lnTo>
                <a:cubicBezTo>
                  <a:pt x="3846461" y="9573082"/>
                  <a:pt x="3847431" y="9571809"/>
                  <a:pt x="3848127" y="9570204"/>
                </a:cubicBezTo>
                <a:cubicBezTo>
                  <a:pt x="3854244" y="9556089"/>
                  <a:pt x="3831198" y="9549637"/>
                  <a:pt x="3825142" y="9563571"/>
                </a:cubicBezTo>
                <a:cubicBezTo>
                  <a:pt x="3823143" y="9568174"/>
                  <a:pt x="3824415" y="9571840"/>
                  <a:pt x="3827019" y="9574384"/>
                </a:cubicBezTo>
                <a:cubicBezTo>
                  <a:pt x="3825202" y="9574687"/>
                  <a:pt x="3823477" y="9575293"/>
                  <a:pt x="3821992" y="9576535"/>
                </a:cubicBezTo>
                <a:cubicBezTo>
                  <a:pt x="3817117" y="9580654"/>
                  <a:pt x="3815694" y="9588075"/>
                  <a:pt x="3819812" y="9593316"/>
                </a:cubicBezTo>
                <a:close/>
                <a:moveTo>
                  <a:pt x="3764485" y="9370927"/>
                </a:moveTo>
                <a:cubicBezTo>
                  <a:pt x="3757671" y="9369048"/>
                  <a:pt x="3752190" y="9373289"/>
                  <a:pt x="3749767" y="9379317"/>
                </a:cubicBezTo>
                <a:cubicBezTo>
                  <a:pt x="3747011" y="9386223"/>
                  <a:pt x="3748132" y="9393675"/>
                  <a:pt x="3751463" y="9400156"/>
                </a:cubicBezTo>
                <a:cubicBezTo>
                  <a:pt x="3754340" y="9405730"/>
                  <a:pt x="3762334" y="9408153"/>
                  <a:pt x="3767725" y="9404851"/>
                </a:cubicBezTo>
                <a:cubicBezTo>
                  <a:pt x="3773388" y="9401368"/>
                  <a:pt x="3775477" y="9394553"/>
                  <a:pt x="3772419" y="9388586"/>
                </a:cubicBezTo>
                <a:cubicBezTo>
                  <a:pt x="3772267" y="9388252"/>
                  <a:pt x="3772237" y="9388223"/>
                  <a:pt x="3772146" y="9388040"/>
                </a:cubicBezTo>
                <a:cubicBezTo>
                  <a:pt x="3772116" y="9387919"/>
                  <a:pt x="3772116" y="9387889"/>
                  <a:pt x="3772086" y="9387798"/>
                </a:cubicBezTo>
                <a:lnTo>
                  <a:pt x="3772086" y="9387798"/>
                </a:lnTo>
                <a:cubicBezTo>
                  <a:pt x="3772267" y="9387071"/>
                  <a:pt x="3772540" y="9386344"/>
                  <a:pt x="3772843" y="9385678"/>
                </a:cubicBezTo>
                <a:cubicBezTo>
                  <a:pt x="3773327" y="9384496"/>
                  <a:pt x="3773297" y="9383285"/>
                  <a:pt x="3773236" y="9382074"/>
                </a:cubicBezTo>
                <a:cubicBezTo>
                  <a:pt x="3775659" y="9386405"/>
                  <a:pt x="3780444" y="9389404"/>
                  <a:pt x="3785531" y="9388283"/>
                </a:cubicBezTo>
                <a:cubicBezTo>
                  <a:pt x="3791709" y="9386950"/>
                  <a:pt x="3796676" y="9381073"/>
                  <a:pt x="3795343" y="9374501"/>
                </a:cubicBezTo>
                <a:lnTo>
                  <a:pt x="3794283" y="9369291"/>
                </a:lnTo>
                <a:cubicBezTo>
                  <a:pt x="3793042" y="9363142"/>
                  <a:pt x="3786955" y="9358083"/>
                  <a:pt x="3780504" y="9359477"/>
                </a:cubicBezTo>
                <a:cubicBezTo>
                  <a:pt x="3774327" y="9360810"/>
                  <a:pt x="3769360" y="9366686"/>
                  <a:pt x="3770693" y="9373259"/>
                </a:cubicBezTo>
                <a:lnTo>
                  <a:pt x="3771298" y="9376227"/>
                </a:lnTo>
                <a:cubicBezTo>
                  <a:pt x="3769633" y="9373683"/>
                  <a:pt x="3767180" y="9371654"/>
                  <a:pt x="3764485" y="9370927"/>
                </a:cubicBezTo>
                <a:close/>
                <a:moveTo>
                  <a:pt x="3871081" y="9326613"/>
                </a:moveTo>
                <a:cubicBezTo>
                  <a:pt x="3874140" y="9341666"/>
                  <a:pt x="3897822" y="9338274"/>
                  <a:pt x="3894763" y="9323159"/>
                </a:cubicBezTo>
                <a:cubicBezTo>
                  <a:pt x="3891704" y="9308136"/>
                  <a:pt x="3868023" y="9311498"/>
                  <a:pt x="3871081" y="9326613"/>
                </a:cubicBezTo>
                <a:close/>
                <a:moveTo>
                  <a:pt x="3796373" y="9445258"/>
                </a:moveTo>
                <a:lnTo>
                  <a:pt x="3794253" y="9450134"/>
                </a:lnTo>
                <a:cubicBezTo>
                  <a:pt x="3791740" y="9455890"/>
                  <a:pt x="3795949" y="9463614"/>
                  <a:pt x="3801794" y="9465279"/>
                </a:cubicBezTo>
                <a:cubicBezTo>
                  <a:pt x="3808456" y="9467188"/>
                  <a:pt x="3814270" y="9463917"/>
                  <a:pt x="3816935" y="9457737"/>
                </a:cubicBezTo>
                <a:lnTo>
                  <a:pt x="3819055" y="9452861"/>
                </a:lnTo>
                <a:cubicBezTo>
                  <a:pt x="3819206" y="9452497"/>
                  <a:pt x="3819115" y="9452103"/>
                  <a:pt x="3819237" y="9451710"/>
                </a:cubicBezTo>
                <a:cubicBezTo>
                  <a:pt x="3819721" y="9451680"/>
                  <a:pt x="3820206" y="9451801"/>
                  <a:pt x="3820690" y="9451680"/>
                </a:cubicBezTo>
                <a:cubicBezTo>
                  <a:pt x="3827019" y="9449984"/>
                  <a:pt x="3831138" y="9444016"/>
                  <a:pt x="3829836" y="9437444"/>
                </a:cubicBezTo>
                <a:lnTo>
                  <a:pt x="3828776" y="9432234"/>
                </a:lnTo>
                <a:cubicBezTo>
                  <a:pt x="3827534" y="9426115"/>
                  <a:pt x="3820690" y="9421481"/>
                  <a:pt x="3814543" y="9423116"/>
                </a:cubicBezTo>
                <a:cubicBezTo>
                  <a:pt x="3808183" y="9424812"/>
                  <a:pt x="3804095" y="9430780"/>
                  <a:pt x="3805397" y="9437352"/>
                </a:cubicBezTo>
                <a:lnTo>
                  <a:pt x="3805458" y="9437625"/>
                </a:lnTo>
                <a:cubicBezTo>
                  <a:pt x="3801491" y="9438412"/>
                  <a:pt x="3798190" y="9441078"/>
                  <a:pt x="3796373" y="9445258"/>
                </a:cubicBezTo>
                <a:close/>
                <a:moveTo>
                  <a:pt x="3812211" y="9316253"/>
                </a:moveTo>
                <a:cubicBezTo>
                  <a:pt x="3806396" y="9316678"/>
                  <a:pt x="3799856" y="9322675"/>
                  <a:pt x="3801158" y="9329066"/>
                </a:cubicBezTo>
                <a:lnTo>
                  <a:pt x="3802217" y="9334276"/>
                </a:lnTo>
                <a:cubicBezTo>
                  <a:pt x="3803489" y="9340606"/>
                  <a:pt x="3807971" y="9345846"/>
                  <a:pt x="3815027" y="9345362"/>
                </a:cubicBezTo>
                <a:cubicBezTo>
                  <a:pt x="3820842" y="9344938"/>
                  <a:pt x="3827383" y="9338940"/>
                  <a:pt x="3826081" y="9332580"/>
                </a:cubicBezTo>
                <a:lnTo>
                  <a:pt x="3825021" y="9327370"/>
                </a:lnTo>
                <a:cubicBezTo>
                  <a:pt x="3823719" y="9321008"/>
                  <a:pt x="3819237" y="9315739"/>
                  <a:pt x="3812211" y="9316253"/>
                </a:cubicBezTo>
                <a:close/>
                <a:moveTo>
                  <a:pt x="3811272" y="9358690"/>
                </a:moveTo>
                <a:cubicBezTo>
                  <a:pt x="3805125" y="9359931"/>
                  <a:pt x="3801369" y="9368019"/>
                  <a:pt x="3803398" y="9373653"/>
                </a:cubicBezTo>
                <a:cubicBezTo>
                  <a:pt x="3805791" y="9380286"/>
                  <a:pt x="3811787" y="9382861"/>
                  <a:pt x="3818389" y="9381528"/>
                </a:cubicBezTo>
                <a:lnTo>
                  <a:pt x="3823598" y="9380468"/>
                </a:lnTo>
                <a:cubicBezTo>
                  <a:pt x="3829745" y="9379227"/>
                  <a:pt x="3833500" y="9371138"/>
                  <a:pt x="3831471" y="9365475"/>
                </a:cubicBezTo>
                <a:cubicBezTo>
                  <a:pt x="3829079" y="9358871"/>
                  <a:pt x="3823083" y="9356266"/>
                  <a:pt x="3816481" y="9357599"/>
                </a:cubicBezTo>
                <a:lnTo>
                  <a:pt x="3811272" y="9358690"/>
                </a:lnTo>
                <a:close/>
                <a:moveTo>
                  <a:pt x="3691048" y="9434747"/>
                </a:moveTo>
                <a:cubicBezTo>
                  <a:pt x="3694107" y="9449832"/>
                  <a:pt x="3716698" y="9441866"/>
                  <a:pt x="3713700" y="9426994"/>
                </a:cubicBezTo>
                <a:cubicBezTo>
                  <a:pt x="3710641" y="9411939"/>
                  <a:pt x="3688050" y="9419875"/>
                  <a:pt x="3691048" y="9434747"/>
                </a:cubicBezTo>
                <a:close/>
                <a:moveTo>
                  <a:pt x="3731294" y="9366020"/>
                </a:moveTo>
                <a:cubicBezTo>
                  <a:pt x="3734353" y="9381104"/>
                  <a:pt x="3757489" y="9375016"/>
                  <a:pt x="3754461" y="9359962"/>
                </a:cubicBezTo>
                <a:cubicBezTo>
                  <a:pt x="3751402" y="9344878"/>
                  <a:pt x="3728236" y="9350935"/>
                  <a:pt x="3731294" y="9366020"/>
                </a:cubicBezTo>
                <a:close/>
                <a:moveTo>
                  <a:pt x="3672545" y="9546759"/>
                </a:moveTo>
                <a:cubicBezTo>
                  <a:pt x="3678601" y="9545155"/>
                  <a:pt x="3682811" y="9538036"/>
                  <a:pt x="3680812" y="9532008"/>
                </a:cubicBezTo>
                <a:cubicBezTo>
                  <a:pt x="3679419" y="9527799"/>
                  <a:pt x="3676118" y="9524769"/>
                  <a:pt x="3672121" y="9523740"/>
                </a:cubicBezTo>
                <a:cubicBezTo>
                  <a:pt x="3670031" y="9520953"/>
                  <a:pt x="3666942" y="9519074"/>
                  <a:pt x="3662854" y="9519135"/>
                </a:cubicBezTo>
                <a:cubicBezTo>
                  <a:pt x="3657009" y="9519226"/>
                  <a:pt x="3650165" y="9524830"/>
                  <a:pt x="3651074" y="9531282"/>
                </a:cubicBezTo>
                <a:cubicBezTo>
                  <a:pt x="3651861" y="9536945"/>
                  <a:pt x="3653557" y="9542429"/>
                  <a:pt x="3658917" y="9545427"/>
                </a:cubicBezTo>
                <a:cubicBezTo>
                  <a:pt x="3663157" y="9547820"/>
                  <a:pt x="3667821" y="9548032"/>
                  <a:pt x="3672545" y="9546759"/>
                </a:cubicBezTo>
                <a:close/>
                <a:moveTo>
                  <a:pt x="3689897" y="9601282"/>
                </a:moveTo>
                <a:cubicBezTo>
                  <a:pt x="3684507" y="9597707"/>
                  <a:pt x="3676663" y="9600252"/>
                  <a:pt x="3673514" y="9605614"/>
                </a:cubicBezTo>
                <a:cubicBezTo>
                  <a:pt x="3670092" y="9611459"/>
                  <a:pt x="3672424" y="9618396"/>
                  <a:pt x="3677844" y="9621969"/>
                </a:cubicBezTo>
                <a:lnTo>
                  <a:pt x="3684113" y="9626119"/>
                </a:lnTo>
                <a:cubicBezTo>
                  <a:pt x="3689503" y="9629694"/>
                  <a:pt x="3697347" y="9627179"/>
                  <a:pt x="3700466" y="9621818"/>
                </a:cubicBezTo>
                <a:cubicBezTo>
                  <a:pt x="3703888" y="9615942"/>
                  <a:pt x="3701556" y="9609036"/>
                  <a:pt x="3696166" y="9605431"/>
                </a:cubicBezTo>
                <a:cubicBezTo>
                  <a:pt x="3694046" y="9604068"/>
                  <a:pt x="3691986" y="9602675"/>
                  <a:pt x="3689897" y="9601282"/>
                </a:cubicBezTo>
                <a:close/>
                <a:moveTo>
                  <a:pt x="3720937" y="9524224"/>
                </a:moveTo>
                <a:cubicBezTo>
                  <a:pt x="3726086" y="9530646"/>
                  <a:pt x="3730840" y="9538885"/>
                  <a:pt x="3738623" y="9542429"/>
                </a:cubicBezTo>
                <a:cubicBezTo>
                  <a:pt x="3739652" y="9542913"/>
                  <a:pt x="3740682" y="9543215"/>
                  <a:pt x="3741711" y="9543519"/>
                </a:cubicBezTo>
                <a:lnTo>
                  <a:pt x="3744619" y="9545457"/>
                </a:lnTo>
                <a:cubicBezTo>
                  <a:pt x="3750009" y="9549032"/>
                  <a:pt x="3757883" y="9546396"/>
                  <a:pt x="3760972" y="9541065"/>
                </a:cubicBezTo>
                <a:cubicBezTo>
                  <a:pt x="3761214" y="9540641"/>
                  <a:pt x="3761365" y="9540187"/>
                  <a:pt x="3761547" y="9539763"/>
                </a:cubicBezTo>
                <a:cubicBezTo>
                  <a:pt x="3763061" y="9538885"/>
                  <a:pt x="3764545" y="9537915"/>
                  <a:pt x="3765969" y="9536885"/>
                </a:cubicBezTo>
                <a:cubicBezTo>
                  <a:pt x="3767755" y="9535583"/>
                  <a:pt x="3769118" y="9533675"/>
                  <a:pt x="3770027" y="9531554"/>
                </a:cubicBezTo>
                <a:cubicBezTo>
                  <a:pt x="3771480" y="9530857"/>
                  <a:pt x="3772752" y="9529979"/>
                  <a:pt x="3773539" y="9528767"/>
                </a:cubicBezTo>
                <a:cubicBezTo>
                  <a:pt x="3776265" y="9524648"/>
                  <a:pt x="3778506" y="9520892"/>
                  <a:pt x="3778718" y="9515834"/>
                </a:cubicBezTo>
                <a:cubicBezTo>
                  <a:pt x="3778809" y="9513622"/>
                  <a:pt x="3778627" y="9512017"/>
                  <a:pt x="3777991" y="9509806"/>
                </a:cubicBezTo>
                <a:cubicBezTo>
                  <a:pt x="3781867" y="9517530"/>
                  <a:pt x="3795919" y="9519529"/>
                  <a:pt x="3800552" y="9508897"/>
                </a:cubicBezTo>
                <a:cubicBezTo>
                  <a:pt x="3801036" y="9507746"/>
                  <a:pt x="3801097" y="9506747"/>
                  <a:pt x="3801218" y="9505687"/>
                </a:cubicBezTo>
                <a:cubicBezTo>
                  <a:pt x="3809031" y="9510745"/>
                  <a:pt x="3822053" y="9506323"/>
                  <a:pt x="3819721" y="9494933"/>
                </a:cubicBezTo>
                <a:cubicBezTo>
                  <a:pt x="3816844" y="9480789"/>
                  <a:pt x="3795919" y="9482636"/>
                  <a:pt x="3795979" y="9495509"/>
                </a:cubicBezTo>
                <a:cubicBezTo>
                  <a:pt x="3790165" y="9492177"/>
                  <a:pt x="3781473" y="9492904"/>
                  <a:pt x="3777991" y="9500901"/>
                </a:cubicBezTo>
                <a:cubicBezTo>
                  <a:pt x="3777688" y="9501628"/>
                  <a:pt x="3777719" y="9502264"/>
                  <a:pt x="3777567" y="9502961"/>
                </a:cubicBezTo>
                <a:cubicBezTo>
                  <a:pt x="3777052" y="9499265"/>
                  <a:pt x="3775205" y="9495903"/>
                  <a:pt x="3771329" y="9494055"/>
                </a:cubicBezTo>
                <a:cubicBezTo>
                  <a:pt x="3768331" y="9492632"/>
                  <a:pt x="3764363" y="9492692"/>
                  <a:pt x="3761063" y="9494086"/>
                </a:cubicBezTo>
                <a:cubicBezTo>
                  <a:pt x="3759761" y="9493358"/>
                  <a:pt x="3758367" y="9492874"/>
                  <a:pt x="3756762" y="9492390"/>
                </a:cubicBezTo>
                <a:cubicBezTo>
                  <a:pt x="3756248" y="9492177"/>
                  <a:pt x="3755733" y="9491965"/>
                  <a:pt x="3755218" y="9491723"/>
                </a:cubicBezTo>
                <a:cubicBezTo>
                  <a:pt x="3753340" y="9490511"/>
                  <a:pt x="3751311" y="9489542"/>
                  <a:pt x="3749434" y="9488361"/>
                </a:cubicBezTo>
                <a:cubicBezTo>
                  <a:pt x="3743923" y="9484848"/>
                  <a:pt x="3738350" y="9487603"/>
                  <a:pt x="3735171" y="9492207"/>
                </a:cubicBezTo>
                <a:cubicBezTo>
                  <a:pt x="3729992" y="9490542"/>
                  <a:pt x="3723935" y="9491814"/>
                  <a:pt x="3721119" y="9498296"/>
                </a:cubicBezTo>
                <a:cubicBezTo>
                  <a:pt x="3719211" y="9502688"/>
                  <a:pt x="3720180" y="9506534"/>
                  <a:pt x="3722391" y="9509533"/>
                </a:cubicBezTo>
                <a:cubicBezTo>
                  <a:pt x="3718333" y="9512986"/>
                  <a:pt x="3716546" y="9518711"/>
                  <a:pt x="3720937" y="9524224"/>
                </a:cubicBezTo>
                <a:close/>
                <a:moveTo>
                  <a:pt x="3919959" y="9538612"/>
                </a:moveTo>
                <a:cubicBezTo>
                  <a:pt x="3923804" y="9529767"/>
                  <a:pt x="3916476" y="9523254"/>
                  <a:pt x="3908935" y="9523012"/>
                </a:cubicBezTo>
                <a:cubicBezTo>
                  <a:pt x="3910420" y="9521043"/>
                  <a:pt x="3911237" y="9518438"/>
                  <a:pt x="3910541" y="9515046"/>
                </a:cubicBezTo>
                <a:cubicBezTo>
                  <a:pt x="3907512" y="9500143"/>
                  <a:pt x="3883619" y="9501689"/>
                  <a:pt x="3886677" y="9516773"/>
                </a:cubicBezTo>
                <a:cubicBezTo>
                  <a:pt x="3888101" y="9523740"/>
                  <a:pt x="3894127" y="9527011"/>
                  <a:pt x="3899790" y="9527041"/>
                </a:cubicBezTo>
                <a:cubicBezTo>
                  <a:pt x="3898942" y="9527980"/>
                  <a:pt x="3898094" y="9528950"/>
                  <a:pt x="3897519" y="9530312"/>
                </a:cubicBezTo>
                <a:cubicBezTo>
                  <a:pt x="3891371" y="9544427"/>
                  <a:pt x="3913811" y="9552727"/>
                  <a:pt x="3919959" y="9538612"/>
                </a:cubicBezTo>
                <a:close/>
                <a:moveTo>
                  <a:pt x="3825323" y="9508958"/>
                </a:moveTo>
                <a:cubicBezTo>
                  <a:pt x="3828382" y="9524073"/>
                  <a:pt x="3851882" y="9519529"/>
                  <a:pt x="3848823" y="9504415"/>
                </a:cubicBezTo>
                <a:cubicBezTo>
                  <a:pt x="3845765" y="9489299"/>
                  <a:pt x="3822265" y="9493844"/>
                  <a:pt x="3825323" y="9508958"/>
                </a:cubicBezTo>
                <a:close/>
                <a:moveTo>
                  <a:pt x="3648863" y="9687184"/>
                </a:moveTo>
                <a:cubicBezTo>
                  <a:pt x="3651922" y="9702268"/>
                  <a:pt x="3674877" y="9695544"/>
                  <a:pt x="3671848" y="9680490"/>
                </a:cubicBezTo>
                <a:cubicBezTo>
                  <a:pt x="3668790" y="9665435"/>
                  <a:pt x="3645805" y="9672160"/>
                  <a:pt x="3648863" y="9687184"/>
                </a:cubicBezTo>
                <a:close/>
                <a:moveTo>
                  <a:pt x="3899850" y="9307196"/>
                </a:moveTo>
                <a:cubicBezTo>
                  <a:pt x="3902516" y="9301109"/>
                  <a:pt x="3900305" y="9294293"/>
                  <a:pt x="3894369" y="9291173"/>
                </a:cubicBezTo>
                <a:cubicBezTo>
                  <a:pt x="3894036" y="9290991"/>
                  <a:pt x="3894036" y="9290991"/>
                  <a:pt x="3893854" y="9290901"/>
                </a:cubicBezTo>
                <a:cubicBezTo>
                  <a:pt x="3893764" y="9290840"/>
                  <a:pt x="3893733" y="9290810"/>
                  <a:pt x="3893673" y="9290749"/>
                </a:cubicBezTo>
                <a:cubicBezTo>
                  <a:pt x="3893673" y="9290749"/>
                  <a:pt x="3893673" y="9290749"/>
                  <a:pt x="3893673" y="9290749"/>
                </a:cubicBezTo>
                <a:cubicBezTo>
                  <a:pt x="3893431" y="9290053"/>
                  <a:pt x="3893219" y="9289326"/>
                  <a:pt x="3893067" y="9288568"/>
                </a:cubicBezTo>
                <a:cubicBezTo>
                  <a:pt x="3891583" y="9282268"/>
                  <a:pt x="3883377" y="9279300"/>
                  <a:pt x="3877774" y="9281299"/>
                </a:cubicBezTo>
                <a:cubicBezTo>
                  <a:pt x="3871142" y="9283691"/>
                  <a:pt x="3869052" y="9290265"/>
                  <a:pt x="3870506" y="9296595"/>
                </a:cubicBezTo>
                <a:cubicBezTo>
                  <a:pt x="3872202" y="9303865"/>
                  <a:pt x="3877381" y="9309286"/>
                  <a:pt x="3883831" y="9312679"/>
                </a:cubicBezTo>
                <a:cubicBezTo>
                  <a:pt x="3889373" y="9315587"/>
                  <a:pt x="3897337" y="9312982"/>
                  <a:pt x="3899850" y="9307196"/>
                </a:cubicBezTo>
                <a:close/>
                <a:moveTo>
                  <a:pt x="3863753" y="9418330"/>
                </a:moveTo>
                <a:lnTo>
                  <a:pt x="3861148" y="9411697"/>
                </a:lnTo>
                <a:cubicBezTo>
                  <a:pt x="3858787" y="9405700"/>
                  <a:pt x="3851579" y="9402640"/>
                  <a:pt x="3845613" y="9405033"/>
                </a:cubicBezTo>
                <a:cubicBezTo>
                  <a:pt x="3839557" y="9407456"/>
                  <a:pt x="3836559" y="9414544"/>
                  <a:pt x="3838951" y="9420572"/>
                </a:cubicBezTo>
                <a:lnTo>
                  <a:pt x="3841707" y="9427569"/>
                </a:lnTo>
                <a:cubicBezTo>
                  <a:pt x="3842918" y="9430659"/>
                  <a:pt x="3845432" y="9432930"/>
                  <a:pt x="3848369" y="9434111"/>
                </a:cubicBezTo>
                <a:cubicBezTo>
                  <a:pt x="3847431" y="9435202"/>
                  <a:pt x="3846613" y="9436444"/>
                  <a:pt x="3846007" y="9437838"/>
                </a:cubicBezTo>
                <a:lnTo>
                  <a:pt x="3843887" y="9442714"/>
                </a:lnTo>
                <a:cubicBezTo>
                  <a:pt x="3841313" y="9448651"/>
                  <a:pt x="3845674" y="9455951"/>
                  <a:pt x="3851428" y="9457859"/>
                </a:cubicBezTo>
                <a:cubicBezTo>
                  <a:pt x="3857999" y="9460070"/>
                  <a:pt x="3863995" y="9456254"/>
                  <a:pt x="3866569" y="9450286"/>
                </a:cubicBezTo>
                <a:lnTo>
                  <a:pt x="3868689" y="9445410"/>
                </a:lnTo>
                <a:cubicBezTo>
                  <a:pt x="3871172" y="9439715"/>
                  <a:pt x="3867205" y="9432930"/>
                  <a:pt x="3861815" y="9430659"/>
                </a:cubicBezTo>
                <a:cubicBezTo>
                  <a:pt x="3862542" y="9429780"/>
                  <a:pt x="3863269" y="9428902"/>
                  <a:pt x="3863692" y="9427872"/>
                </a:cubicBezTo>
                <a:cubicBezTo>
                  <a:pt x="3865964" y="9432870"/>
                  <a:pt x="3871354" y="9435959"/>
                  <a:pt x="3876896" y="9434839"/>
                </a:cubicBezTo>
                <a:lnTo>
                  <a:pt x="3878107" y="9434596"/>
                </a:lnTo>
                <a:cubicBezTo>
                  <a:pt x="3878077" y="9445864"/>
                  <a:pt x="3895460" y="9452134"/>
                  <a:pt x="3900880" y="9439715"/>
                </a:cubicBezTo>
                <a:cubicBezTo>
                  <a:pt x="3904545" y="9431324"/>
                  <a:pt x="3898306" y="9424479"/>
                  <a:pt x="3891371" y="9423207"/>
                </a:cubicBezTo>
                <a:cubicBezTo>
                  <a:pt x="3891493" y="9421996"/>
                  <a:pt x="3891614" y="9420814"/>
                  <a:pt x="3891371" y="9419602"/>
                </a:cubicBezTo>
                <a:cubicBezTo>
                  <a:pt x="3890008" y="9413242"/>
                  <a:pt x="3883528" y="9409092"/>
                  <a:pt x="3877169" y="9410364"/>
                </a:cubicBezTo>
                <a:lnTo>
                  <a:pt x="3871960" y="9411424"/>
                </a:lnTo>
                <a:cubicBezTo>
                  <a:pt x="3868144" y="9412212"/>
                  <a:pt x="3865298" y="9414968"/>
                  <a:pt x="3863753" y="9418330"/>
                </a:cubicBezTo>
                <a:close/>
                <a:moveTo>
                  <a:pt x="4489314" y="9752853"/>
                </a:moveTo>
                <a:cubicBezTo>
                  <a:pt x="4489919" y="9752156"/>
                  <a:pt x="4490889" y="9752004"/>
                  <a:pt x="4491312" y="9751095"/>
                </a:cubicBezTo>
                <a:cubicBezTo>
                  <a:pt x="4493765" y="9745916"/>
                  <a:pt x="4491706" y="9738010"/>
                  <a:pt x="4485892" y="9735890"/>
                </a:cubicBezTo>
                <a:cubicBezTo>
                  <a:pt x="4483650" y="9735072"/>
                  <a:pt x="4481410" y="9734224"/>
                  <a:pt x="4479169" y="9733407"/>
                </a:cubicBezTo>
                <a:cubicBezTo>
                  <a:pt x="4478654" y="9733224"/>
                  <a:pt x="4478169" y="9733467"/>
                  <a:pt x="4477654" y="9733346"/>
                </a:cubicBezTo>
                <a:cubicBezTo>
                  <a:pt x="4477624" y="9732710"/>
                  <a:pt x="4477806" y="9732074"/>
                  <a:pt x="4477654" y="9731468"/>
                </a:cubicBezTo>
                <a:cubicBezTo>
                  <a:pt x="4476110" y="9724804"/>
                  <a:pt x="4470356" y="9721078"/>
                  <a:pt x="4463694" y="9721896"/>
                </a:cubicBezTo>
                <a:lnTo>
                  <a:pt x="4458425" y="9722532"/>
                </a:lnTo>
                <a:cubicBezTo>
                  <a:pt x="4452217" y="9723289"/>
                  <a:pt x="4447432" y="9730468"/>
                  <a:pt x="4448855" y="9736465"/>
                </a:cubicBezTo>
                <a:cubicBezTo>
                  <a:pt x="4450400" y="9743129"/>
                  <a:pt x="4456154" y="9746855"/>
                  <a:pt x="4462816" y="9746037"/>
                </a:cubicBezTo>
                <a:lnTo>
                  <a:pt x="4463361" y="9745976"/>
                </a:lnTo>
                <a:cubicBezTo>
                  <a:pt x="4464027" y="9749491"/>
                  <a:pt x="4465965" y="9752761"/>
                  <a:pt x="4469387" y="9754004"/>
                </a:cubicBezTo>
                <a:lnTo>
                  <a:pt x="4476110" y="9756487"/>
                </a:lnTo>
                <a:cubicBezTo>
                  <a:pt x="4476262" y="9756518"/>
                  <a:pt x="4476413" y="9756457"/>
                  <a:pt x="4476564" y="9756487"/>
                </a:cubicBezTo>
                <a:cubicBezTo>
                  <a:pt x="4474929" y="9758668"/>
                  <a:pt x="4474021" y="9761424"/>
                  <a:pt x="4473990" y="9764333"/>
                </a:cubicBezTo>
                <a:cubicBezTo>
                  <a:pt x="4472840" y="9764029"/>
                  <a:pt x="4471689" y="9763727"/>
                  <a:pt x="4470447" y="9763878"/>
                </a:cubicBezTo>
                <a:lnTo>
                  <a:pt x="4465178" y="9764514"/>
                </a:lnTo>
                <a:cubicBezTo>
                  <a:pt x="4458758" y="9765301"/>
                  <a:pt x="4453489" y="9770269"/>
                  <a:pt x="4453821" y="9777054"/>
                </a:cubicBezTo>
                <a:cubicBezTo>
                  <a:pt x="4454125" y="9783143"/>
                  <a:pt x="4459909" y="9789200"/>
                  <a:pt x="4466359" y="9788412"/>
                </a:cubicBezTo>
                <a:lnTo>
                  <a:pt x="4471628" y="9787777"/>
                </a:lnTo>
                <a:cubicBezTo>
                  <a:pt x="4476383" y="9787202"/>
                  <a:pt x="4480471" y="9784324"/>
                  <a:pt x="4482167" y="9780113"/>
                </a:cubicBezTo>
                <a:cubicBezTo>
                  <a:pt x="4484287" y="9780901"/>
                  <a:pt x="4486527" y="9781355"/>
                  <a:pt x="4488647" y="9780932"/>
                </a:cubicBezTo>
                <a:cubicBezTo>
                  <a:pt x="4495400" y="9779599"/>
                  <a:pt x="4498792" y="9773298"/>
                  <a:pt x="4498035" y="9766847"/>
                </a:cubicBezTo>
                <a:lnTo>
                  <a:pt x="4497399" y="9761576"/>
                </a:lnTo>
                <a:cubicBezTo>
                  <a:pt x="4496885" y="9757305"/>
                  <a:pt x="4493372" y="9754186"/>
                  <a:pt x="4489314" y="9752853"/>
                </a:cubicBezTo>
                <a:close/>
                <a:moveTo>
                  <a:pt x="4531044" y="9793562"/>
                </a:moveTo>
                <a:cubicBezTo>
                  <a:pt x="4531044" y="9793593"/>
                  <a:pt x="4531044" y="9793593"/>
                  <a:pt x="4531044" y="9793623"/>
                </a:cubicBezTo>
                <a:cubicBezTo>
                  <a:pt x="4531044" y="9793714"/>
                  <a:pt x="4531014" y="9793804"/>
                  <a:pt x="4531014" y="9793925"/>
                </a:cubicBezTo>
                <a:cubicBezTo>
                  <a:pt x="4538675" y="9793259"/>
                  <a:pt x="4546337" y="9792532"/>
                  <a:pt x="4553999" y="9791835"/>
                </a:cubicBezTo>
                <a:cubicBezTo>
                  <a:pt x="4553968" y="9791775"/>
                  <a:pt x="4553938" y="9791714"/>
                  <a:pt x="4553908" y="9791654"/>
                </a:cubicBezTo>
                <a:cubicBezTo>
                  <a:pt x="4553877" y="9791624"/>
                  <a:pt x="4553877" y="9791593"/>
                  <a:pt x="4553847" y="9791563"/>
                </a:cubicBezTo>
                <a:cubicBezTo>
                  <a:pt x="4549365" y="9780023"/>
                  <a:pt x="4530347" y="9780417"/>
                  <a:pt x="4531044" y="9793562"/>
                </a:cubicBezTo>
                <a:close/>
                <a:moveTo>
                  <a:pt x="4523110" y="9725531"/>
                </a:moveTo>
                <a:cubicBezTo>
                  <a:pt x="4521474" y="9722714"/>
                  <a:pt x="4519022" y="9720836"/>
                  <a:pt x="4516266" y="9720018"/>
                </a:cubicBezTo>
                <a:cubicBezTo>
                  <a:pt x="4513873" y="9717626"/>
                  <a:pt x="4510694" y="9716141"/>
                  <a:pt x="4507120" y="9716625"/>
                </a:cubicBezTo>
                <a:cubicBezTo>
                  <a:pt x="4500882" y="9717444"/>
                  <a:pt x="4495431" y="9722926"/>
                  <a:pt x="4496248" y="9729590"/>
                </a:cubicBezTo>
                <a:lnTo>
                  <a:pt x="4496885" y="9734861"/>
                </a:lnTo>
                <a:cubicBezTo>
                  <a:pt x="4497641" y="9741070"/>
                  <a:pt x="4503274" y="9746613"/>
                  <a:pt x="4509846" y="9745734"/>
                </a:cubicBezTo>
                <a:cubicBezTo>
                  <a:pt x="4513147" y="9745311"/>
                  <a:pt x="4516145" y="9743523"/>
                  <a:pt x="4518204" y="9741010"/>
                </a:cubicBezTo>
                <a:lnTo>
                  <a:pt x="4518355" y="9740949"/>
                </a:lnTo>
                <a:cubicBezTo>
                  <a:pt x="4523746" y="9738404"/>
                  <a:pt x="4526108" y="9730650"/>
                  <a:pt x="4523110" y="9725531"/>
                </a:cubicBezTo>
                <a:close/>
                <a:moveTo>
                  <a:pt x="4311945" y="9550728"/>
                </a:moveTo>
                <a:cubicBezTo>
                  <a:pt x="4311248" y="9552121"/>
                  <a:pt x="4310915" y="9553726"/>
                  <a:pt x="4310885" y="9555392"/>
                </a:cubicBezTo>
                <a:cubicBezTo>
                  <a:pt x="4309280" y="9555302"/>
                  <a:pt x="4307614" y="9555544"/>
                  <a:pt x="4306040" y="9556301"/>
                </a:cubicBezTo>
                <a:lnTo>
                  <a:pt x="4301436" y="9558421"/>
                </a:lnTo>
                <a:cubicBezTo>
                  <a:pt x="4296046" y="9560936"/>
                  <a:pt x="4292654" y="9567690"/>
                  <a:pt x="4295380" y="9573384"/>
                </a:cubicBezTo>
                <a:cubicBezTo>
                  <a:pt x="4297136" y="9577110"/>
                  <a:pt x="4300801" y="9579654"/>
                  <a:pt x="4304768" y="9580140"/>
                </a:cubicBezTo>
                <a:cubicBezTo>
                  <a:pt x="4303890" y="9581957"/>
                  <a:pt x="4303344" y="9583986"/>
                  <a:pt x="4303647" y="9586500"/>
                </a:cubicBezTo>
                <a:cubicBezTo>
                  <a:pt x="4305494" y="9601827"/>
                  <a:pt x="4329267" y="9598919"/>
                  <a:pt x="4327419" y="9583623"/>
                </a:cubicBezTo>
                <a:cubicBezTo>
                  <a:pt x="4326753" y="9578079"/>
                  <a:pt x="4323150" y="9574990"/>
                  <a:pt x="4319001" y="9573930"/>
                </a:cubicBezTo>
                <a:cubicBezTo>
                  <a:pt x="4320484" y="9572143"/>
                  <a:pt x="4321605" y="9570083"/>
                  <a:pt x="4321848" y="9567751"/>
                </a:cubicBezTo>
                <a:lnTo>
                  <a:pt x="4323846" y="9568478"/>
                </a:lnTo>
                <a:cubicBezTo>
                  <a:pt x="4329630" y="9570598"/>
                  <a:pt x="4336171" y="9569265"/>
                  <a:pt x="4339139" y="9563358"/>
                </a:cubicBezTo>
                <a:cubicBezTo>
                  <a:pt x="4340865" y="9559875"/>
                  <a:pt x="4340411" y="9555059"/>
                  <a:pt x="4338140" y="9551636"/>
                </a:cubicBezTo>
                <a:cubicBezTo>
                  <a:pt x="4338170" y="9551636"/>
                  <a:pt x="4338231" y="9551636"/>
                  <a:pt x="4338261" y="9551636"/>
                </a:cubicBezTo>
                <a:lnTo>
                  <a:pt x="4348830" y="9550365"/>
                </a:lnTo>
                <a:cubicBezTo>
                  <a:pt x="4355250" y="9549577"/>
                  <a:pt x="4360095" y="9543580"/>
                  <a:pt x="4359368" y="9537097"/>
                </a:cubicBezTo>
                <a:cubicBezTo>
                  <a:pt x="4358642" y="9530706"/>
                  <a:pt x="4352555" y="9525769"/>
                  <a:pt x="4346134" y="9526556"/>
                </a:cubicBezTo>
                <a:lnTo>
                  <a:pt x="4335596" y="9527828"/>
                </a:lnTo>
                <a:cubicBezTo>
                  <a:pt x="4329176" y="9528616"/>
                  <a:pt x="4324331" y="9534613"/>
                  <a:pt x="4325057" y="9541096"/>
                </a:cubicBezTo>
                <a:cubicBezTo>
                  <a:pt x="4325239" y="9542640"/>
                  <a:pt x="4325754" y="9544094"/>
                  <a:pt x="4326481" y="9545397"/>
                </a:cubicBezTo>
                <a:cubicBezTo>
                  <a:pt x="4320818" y="9543701"/>
                  <a:pt x="4314761" y="9545094"/>
                  <a:pt x="4311945" y="9550728"/>
                </a:cubicBezTo>
                <a:close/>
                <a:moveTo>
                  <a:pt x="4310431" y="9797379"/>
                </a:moveTo>
                <a:cubicBezTo>
                  <a:pt x="4307100" y="9794138"/>
                  <a:pt x="4302466" y="9792684"/>
                  <a:pt x="4298227" y="9791017"/>
                </a:cubicBezTo>
                <a:cubicBezTo>
                  <a:pt x="4297681" y="9790806"/>
                  <a:pt x="4297106" y="9790867"/>
                  <a:pt x="4296531" y="9790746"/>
                </a:cubicBezTo>
                <a:cubicBezTo>
                  <a:pt x="4296894" y="9789352"/>
                  <a:pt x="4297106" y="9787898"/>
                  <a:pt x="4296924" y="9786383"/>
                </a:cubicBezTo>
                <a:cubicBezTo>
                  <a:pt x="4296198" y="9779992"/>
                  <a:pt x="4290111" y="9775055"/>
                  <a:pt x="4283690" y="9775843"/>
                </a:cubicBezTo>
                <a:lnTo>
                  <a:pt x="4273122" y="9777115"/>
                </a:lnTo>
                <a:cubicBezTo>
                  <a:pt x="4266702" y="9777902"/>
                  <a:pt x="4261856" y="9783900"/>
                  <a:pt x="4262583" y="9790381"/>
                </a:cubicBezTo>
                <a:cubicBezTo>
                  <a:pt x="4263310" y="9796773"/>
                  <a:pt x="4269397" y="9801711"/>
                  <a:pt x="4275817" y="9800923"/>
                </a:cubicBezTo>
                <a:lnTo>
                  <a:pt x="4282207" y="9800165"/>
                </a:lnTo>
                <a:cubicBezTo>
                  <a:pt x="4281540" y="9804769"/>
                  <a:pt x="4283660" y="9809101"/>
                  <a:pt x="4287536" y="9811675"/>
                </a:cubicBezTo>
                <a:cubicBezTo>
                  <a:pt x="4287597" y="9811706"/>
                  <a:pt x="4287627" y="9811796"/>
                  <a:pt x="4287688" y="9811857"/>
                </a:cubicBezTo>
                <a:cubicBezTo>
                  <a:pt x="4296288" y="9811343"/>
                  <a:pt x="4304889" y="9810858"/>
                  <a:pt x="4313459" y="9810282"/>
                </a:cubicBezTo>
                <a:cubicBezTo>
                  <a:pt x="4313459" y="9810221"/>
                  <a:pt x="4313459" y="9810161"/>
                  <a:pt x="4313459" y="9810131"/>
                </a:cubicBezTo>
                <a:cubicBezTo>
                  <a:pt x="4314973" y="9805769"/>
                  <a:pt x="4313944" y="9800831"/>
                  <a:pt x="4310431" y="9797379"/>
                </a:cubicBezTo>
                <a:close/>
                <a:moveTo>
                  <a:pt x="4463028" y="9540308"/>
                </a:moveTo>
                <a:cubicBezTo>
                  <a:pt x="4462573" y="9540550"/>
                  <a:pt x="4462301" y="9540944"/>
                  <a:pt x="4461968" y="9541247"/>
                </a:cubicBezTo>
                <a:cubicBezTo>
                  <a:pt x="4459666" y="9537279"/>
                  <a:pt x="4455275" y="9534674"/>
                  <a:pt x="4450430" y="9535159"/>
                </a:cubicBezTo>
                <a:cubicBezTo>
                  <a:pt x="4444101" y="9535795"/>
                  <a:pt x="4438952" y="9541822"/>
                  <a:pt x="4439740" y="9548275"/>
                </a:cubicBezTo>
                <a:cubicBezTo>
                  <a:pt x="4440921" y="9557907"/>
                  <a:pt x="4446312" y="9566630"/>
                  <a:pt x="4455881" y="9569841"/>
                </a:cubicBezTo>
                <a:cubicBezTo>
                  <a:pt x="4460969" y="9571537"/>
                  <a:pt x="4466935" y="9570477"/>
                  <a:pt x="4470205" y="9566084"/>
                </a:cubicBezTo>
                <a:cubicBezTo>
                  <a:pt x="4472416" y="9566206"/>
                  <a:pt x="4474626" y="9565782"/>
                  <a:pt x="4476473" y="9564722"/>
                </a:cubicBezTo>
                <a:cubicBezTo>
                  <a:pt x="4482197" y="9561451"/>
                  <a:pt x="4483318" y="9554756"/>
                  <a:pt x="4480713" y="9549153"/>
                </a:cubicBezTo>
                <a:lnTo>
                  <a:pt x="4478593" y="9544548"/>
                </a:lnTo>
                <a:cubicBezTo>
                  <a:pt x="4476019" y="9538945"/>
                  <a:pt x="4468055" y="9537461"/>
                  <a:pt x="4463028" y="9540308"/>
                </a:cubicBezTo>
                <a:close/>
                <a:moveTo>
                  <a:pt x="4274787" y="9709962"/>
                </a:moveTo>
                <a:lnTo>
                  <a:pt x="4285326" y="9708690"/>
                </a:lnTo>
                <a:cubicBezTo>
                  <a:pt x="4291746" y="9707933"/>
                  <a:pt x="4296985" y="9702904"/>
                  <a:pt x="4296652" y="9696119"/>
                </a:cubicBezTo>
                <a:cubicBezTo>
                  <a:pt x="4296349" y="9690001"/>
                  <a:pt x="4290534" y="9684003"/>
                  <a:pt x="4284084" y="9684791"/>
                </a:cubicBezTo>
                <a:lnTo>
                  <a:pt x="4273515" y="9686063"/>
                </a:lnTo>
                <a:cubicBezTo>
                  <a:pt x="4267096" y="9686850"/>
                  <a:pt x="4261856" y="9691879"/>
                  <a:pt x="4262190" y="9698633"/>
                </a:cubicBezTo>
                <a:cubicBezTo>
                  <a:pt x="4262523" y="9704752"/>
                  <a:pt x="4268337" y="9710749"/>
                  <a:pt x="4274787" y="9709962"/>
                </a:cubicBezTo>
                <a:close/>
                <a:moveTo>
                  <a:pt x="4382868" y="9511623"/>
                </a:moveTo>
                <a:cubicBezTo>
                  <a:pt x="4382111" y="9505383"/>
                  <a:pt x="4374661" y="9500810"/>
                  <a:pt x="4368756" y="9502294"/>
                </a:cubicBezTo>
                <a:cubicBezTo>
                  <a:pt x="4362033" y="9503990"/>
                  <a:pt x="4358642" y="9509746"/>
                  <a:pt x="4359429" y="9516409"/>
                </a:cubicBezTo>
                <a:lnTo>
                  <a:pt x="4360065" y="9521679"/>
                </a:lnTo>
                <a:cubicBezTo>
                  <a:pt x="4360398" y="9524466"/>
                  <a:pt x="4362215" y="9526829"/>
                  <a:pt x="4364486" y="9528586"/>
                </a:cubicBezTo>
                <a:cubicBezTo>
                  <a:pt x="4364668" y="9529282"/>
                  <a:pt x="4364698" y="9530010"/>
                  <a:pt x="4365001" y="9530676"/>
                </a:cubicBezTo>
                <a:lnTo>
                  <a:pt x="4367121" y="9535280"/>
                </a:lnTo>
                <a:cubicBezTo>
                  <a:pt x="4369695" y="9540883"/>
                  <a:pt x="4376933" y="9543186"/>
                  <a:pt x="4382384" y="9540520"/>
                </a:cubicBezTo>
                <a:cubicBezTo>
                  <a:pt x="4388046" y="9537763"/>
                  <a:pt x="4390196" y="9530857"/>
                  <a:pt x="4387623" y="9525254"/>
                </a:cubicBezTo>
                <a:lnTo>
                  <a:pt x="4385503" y="9520650"/>
                </a:lnTo>
                <a:cubicBezTo>
                  <a:pt x="4384988" y="9519529"/>
                  <a:pt x="4384170" y="9518621"/>
                  <a:pt x="4383323" y="9517772"/>
                </a:cubicBezTo>
                <a:cubicBezTo>
                  <a:pt x="4383323" y="9517439"/>
                  <a:pt x="4383565" y="9517197"/>
                  <a:pt x="4383504" y="9516863"/>
                </a:cubicBezTo>
                <a:lnTo>
                  <a:pt x="4382868" y="9511623"/>
                </a:lnTo>
                <a:close/>
                <a:moveTo>
                  <a:pt x="4367424" y="9671130"/>
                </a:moveTo>
                <a:cubicBezTo>
                  <a:pt x="4370179" y="9674735"/>
                  <a:pt x="4375297" y="9676704"/>
                  <a:pt x="4379628" y="9675795"/>
                </a:cubicBezTo>
                <a:cubicBezTo>
                  <a:pt x="4386411" y="9674371"/>
                  <a:pt x="4389652" y="9668040"/>
                  <a:pt x="4388864" y="9661620"/>
                </a:cubicBezTo>
                <a:lnTo>
                  <a:pt x="4388228" y="9656349"/>
                </a:lnTo>
                <a:cubicBezTo>
                  <a:pt x="4387441" y="9649927"/>
                  <a:pt x="4379991" y="9645868"/>
                  <a:pt x="4374056" y="9647111"/>
                </a:cubicBezTo>
                <a:cubicBezTo>
                  <a:pt x="4373056" y="9647322"/>
                  <a:pt x="4372269" y="9647837"/>
                  <a:pt x="4371421" y="9648261"/>
                </a:cubicBezTo>
                <a:cubicBezTo>
                  <a:pt x="4369483" y="9647564"/>
                  <a:pt x="4367363" y="9647140"/>
                  <a:pt x="4365061" y="9647413"/>
                </a:cubicBezTo>
                <a:lnTo>
                  <a:pt x="4359792" y="9648050"/>
                </a:lnTo>
                <a:cubicBezTo>
                  <a:pt x="4353554" y="9648807"/>
                  <a:pt x="4348890" y="9656107"/>
                  <a:pt x="4350344" y="9662073"/>
                </a:cubicBezTo>
                <a:cubicBezTo>
                  <a:pt x="4351949" y="9668768"/>
                  <a:pt x="4357703" y="9672341"/>
                  <a:pt x="4364365" y="9671524"/>
                </a:cubicBezTo>
                <a:lnTo>
                  <a:pt x="4367424" y="9671130"/>
                </a:lnTo>
                <a:close/>
                <a:moveTo>
                  <a:pt x="4363669" y="9467369"/>
                </a:moveTo>
                <a:cubicBezTo>
                  <a:pt x="4367333" y="9473125"/>
                  <a:pt x="4373813" y="9473489"/>
                  <a:pt x="4379416" y="9470883"/>
                </a:cubicBezTo>
                <a:lnTo>
                  <a:pt x="4384019" y="9468763"/>
                </a:lnTo>
                <a:cubicBezTo>
                  <a:pt x="4384715" y="9468430"/>
                  <a:pt x="4385352" y="9468036"/>
                  <a:pt x="4385896" y="9467521"/>
                </a:cubicBezTo>
                <a:cubicBezTo>
                  <a:pt x="4384019" y="9470611"/>
                  <a:pt x="4383474" y="9474458"/>
                  <a:pt x="4385139" y="9477850"/>
                </a:cubicBezTo>
                <a:cubicBezTo>
                  <a:pt x="4387713" y="9483121"/>
                  <a:pt x="4393891" y="9486120"/>
                  <a:pt x="4399524" y="9483968"/>
                </a:cubicBezTo>
                <a:cubicBezTo>
                  <a:pt x="4400008" y="9484877"/>
                  <a:pt x="4400675" y="9485695"/>
                  <a:pt x="4401432" y="9486452"/>
                </a:cubicBezTo>
                <a:cubicBezTo>
                  <a:pt x="4399069" y="9487240"/>
                  <a:pt x="4397131" y="9488724"/>
                  <a:pt x="4395829" y="9490632"/>
                </a:cubicBezTo>
                <a:cubicBezTo>
                  <a:pt x="4387623" y="9487876"/>
                  <a:pt x="4376660" y="9495782"/>
                  <a:pt x="4381354" y="9505959"/>
                </a:cubicBezTo>
                <a:cubicBezTo>
                  <a:pt x="4385927" y="9515834"/>
                  <a:pt x="4398373" y="9513138"/>
                  <a:pt x="4402098" y="9505656"/>
                </a:cubicBezTo>
                <a:cubicBezTo>
                  <a:pt x="4407519" y="9507686"/>
                  <a:pt x="4413999" y="9506141"/>
                  <a:pt x="4416785" y="9501870"/>
                </a:cubicBezTo>
                <a:cubicBezTo>
                  <a:pt x="4421933" y="9505626"/>
                  <a:pt x="4427990" y="9508503"/>
                  <a:pt x="4433169" y="9506899"/>
                </a:cubicBezTo>
                <a:cubicBezTo>
                  <a:pt x="4439982" y="9504778"/>
                  <a:pt x="4447371" y="9499113"/>
                  <a:pt x="4450006" y="9492147"/>
                </a:cubicBezTo>
                <a:cubicBezTo>
                  <a:pt x="4450309" y="9493510"/>
                  <a:pt x="4450733" y="9494904"/>
                  <a:pt x="4451520" y="9496176"/>
                </a:cubicBezTo>
                <a:cubicBezTo>
                  <a:pt x="4453943" y="9500143"/>
                  <a:pt x="4458092" y="9502688"/>
                  <a:pt x="4461816" y="9505353"/>
                </a:cubicBezTo>
                <a:cubicBezTo>
                  <a:pt x="4466904" y="9508989"/>
                  <a:pt x="4474929" y="9508201"/>
                  <a:pt x="4478533" y="9502779"/>
                </a:cubicBezTo>
                <a:cubicBezTo>
                  <a:pt x="4482076" y="9497448"/>
                  <a:pt x="4481410" y="9489936"/>
                  <a:pt x="4475959" y="9486058"/>
                </a:cubicBezTo>
                <a:lnTo>
                  <a:pt x="4475353" y="9485635"/>
                </a:lnTo>
                <a:cubicBezTo>
                  <a:pt x="4474293" y="9482364"/>
                  <a:pt x="4472052" y="9479516"/>
                  <a:pt x="4468539" y="9478578"/>
                </a:cubicBezTo>
                <a:cubicBezTo>
                  <a:pt x="4467358" y="9478274"/>
                  <a:pt x="4466268" y="9478213"/>
                  <a:pt x="4465117" y="9478002"/>
                </a:cubicBezTo>
                <a:cubicBezTo>
                  <a:pt x="4464966" y="9476941"/>
                  <a:pt x="4465208" y="9475973"/>
                  <a:pt x="4464693" y="9474851"/>
                </a:cubicBezTo>
                <a:cubicBezTo>
                  <a:pt x="4460878" y="9466612"/>
                  <a:pt x="4451550" y="9467158"/>
                  <a:pt x="4446402" y="9471943"/>
                </a:cubicBezTo>
                <a:cubicBezTo>
                  <a:pt x="4446312" y="9471793"/>
                  <a:pt x="4446251" y="9471641"/>
                  <a:pt x="4446190" y="9471520"/>
                </a:cubicBezTo>
                <a:cubicBezTo>
                  <a:pt x="4448219" y="9468278"/>
                  <a:pt x="4448583" y="9464220"/>
                  <a:pt x="4446826" y="9460403"/>
                </a:cubicBezTo>
                <a:lnTo>
                  <a:pt x="4442587" y="9451195"/>
                </a:lnTo>
                <a:cubicBezTo>
                  <a:pt x="4440073" y="9445773"/>
                  <a:pt x="4432502" y="9443199"/>
                  <a:pt x="4427263" y="9446137"/>
                </a:cubicBezTo>
                <a:cubicBezTo>
                  <a:pt x="4425567" y="9447076"/>
                  <a:pt x="4424235" y="9448378"/>
                  <a:pt x="4423236" y="9449802"/>
                </a:cubicBezTo>
                <a:cubicBezTo>
                  <a:pt x="4421721" y="9449408"/>
                  <a:pt x="4419995" y="9449832"/>
                  <a:pt x="4418360" y="9449802"/>
                </a:cubicBezTo>
                <a:cubicBezTo>
                  <a:pt x="4418421" y="9448136"/>
                  <a:pt x="4418209" y="9446500"/>
                  <a:pt x="4417482" y="9444895"/>
                </a:cubicBezTo>
                <a:cubicBezTo>
                  <a:pt x="4414968" y="9439291"/>
                  <a:pt x="4408003" y="9436626"/>
                  <a:pt x="4402371" y="9439200"/>
                </a:cubicBezTo>
                <a:lnTo>
                  <a:pt x="4393164" y="9443441"/>
                </a:lnTo>
                <a:cubicBezTo>
                  <a:pt x="4389561" y="9445107"/>
                  <a:pt x="4387381" y="9448590"/>
                  <a:pt x="4386835" y="9452316"/>
                </a:cubicBezTo>
                <a:cubicBezTo>
                  <a:pt x="4383110" y="9447379"/>
                  <a:pt x="4377084" y="9447045"/>
                  <a:pt x="4371754" y="9449499"/>
                </a:cubicBezTo>
                <a:lnTo>
                  <a:pt x="4367151" y="9451619"/>
                </a:lnTo>
                <a:cubicBezTo>
                  <a:pt x="4361579" y="9454193"/>
                  <a:pt x="4360671" y="9462645"/>
                  <a:pt x="4363669" y="9467369"/>
                </a:cubicBezTo>
                <a:close/>
                <a:moveTo>
                  <a:pt x="4400856" y="9766997"/>
                </a:moveTo>
                <a:lnTo>
                  <a:pt x="4390318" y="9768270"/>
                </a:lnTo>
                <a:cubicBezTo>
                  <a:pt x="4384110" y="9768997"/>
                  <a:pt x="4378507" y="9774570"/>
                  <a:pt x="4379325" y="9781143"/>
                </a:cubicBezTo>
                <a:cubicBezTo>
                  <a:pt x="4380112" y="9787383"/>
                  <a:pt x="4385563" y="9792926"/>
                  <a:pt x="4392195" y="9792139"/>
                </a:cubicBezTo>
                <a:lnTo>
                  <a:pt x="4402764" y="9790867"/>
                </a:lnTo>
                <a:cubicBezTo>
                  <a:pt x="4408972" y="9790109"/>
                  <a:pt x="4414575" y="9784566"/>
                  <a:pt x="4413727" y="9777993"/>
                </a:cubicBezTo>
                <a:cubicBezTo>
                  <a:pt x="4412939" y="9771753"/>
                  <a:pt x="4407488" y="9766180"/>
                  <a:pt x="4400856" y="9766997"/>
                </a:cubicBezTo>
                <a:close/>
                <a:moveTo>
                  <a:pt x="4477261" y="9666829"/>
                </a:moveTo>
                <a:cubicBezTo>
                  <a:pt x="4477564" y="9667041"/>
                  <a:pt x="4477594" y="9667041"/>
                  <a:pt x="4477776" y="9667162"/>
                </a:cubicBezTo>
                <a:cubicBezTo>
                  <a:pt x="4477867" y="9667253"/>
                  <a:pt x="4477867" y="9667283"/>
                  <a:pt x="4477927" y="9667344"/>
                </a:cubicBezTo>
                <a:cubicBezTo>
                  <a:pt x="4477927" y="9667344"/>
                  <a:pt x="4477927" y="9667344"/>
                  <a:pt x="4477927" y="9667344"/>
                </a:cubicBezTo>
                <a:cubicBezTo>
                  <a:pt x="4478139" y="9668071"/>
                  <a:pt x="4478260" y="9668798"/>
                  <a:pt x="4478351" y="9669555"/>
                </a:cubicBezTo>
                <a:cubicBezTo>
                  <a:pt x="4479320" y="9675946"/>
                  <a:pt x="4487285" y="9679551"/>
                  <a:pt x="4493008" y="9678006"/>
                </a:cubicBezTo>
                <a:cubicBezTo>
                  <a:pt x="4499822" y="9676158"/>
                  <a:pt x="4502426" y="9669767"/>
                  <a:pt x="4501457" y="9663345"/>
                </a:cubicBezTo>
                <a:cubicBezTo>
                  <a:pt x="4500337" y="9655986"/>
                  <a:pt x="4495612" y="9650140"/>
                  <a:pt x="4489435" y="9646262"/>
                </a:cubicBezTo>
                <a:cubicBezTo>
                  <a:pt x="4484135" y="9642931"/>
                  <a:pt x="4476019" y="9644869"/>
                  <a:pt x="4473052" y="9650473"/>
                </a:cubicBezTo>
                <a:cubicBezTo>
                  <a:pt x="4469933" y="9656288"/>
                  <a:pt x="4471598" y="9663255"/>
                  <a:pt x="4477261" y="9666829"/>
                </a:cubicBezTo>
                <a:close/>
                <a:moveTo>
                  <a:pt x="4665501" y="9768997"/>
                </a:moveTo>
                <a:cubicBezTo>
                  <a:pt x="4661050" y="9763363"/>
                  <a:pt x="4655054" y="9757214"/>
                  <a:pt x="4647604" y="9756245"/>
                </a:cubicBezTo>
                <a:cubicBezTo>
                  <a:pt x="4646695" y="9755882"/>
                  <a:pt x="4645787" y="9755609"/>
                  <a:pt x="4644818" y="9755427"/>
                </a:cubicBezTo>
                <a:cubicBezTo>
                  <a:pt x="4640124" y="9754549"/>
                  <a:pt x="4635400" y="9756336"/>
                  <a:pt x="4632765" y="9760485"/>
                </a:cubicBezTo>
                <a:cubicBezTo>
                  <a:pt x="4630131" y="9764605"/>
                  <a:pt x="4631039" y="9768482"/>
                  <a:pt x="4632493" y="9772723"/>
                </a:cubicBezTo>
                <a:cubicBezTo>
                  <a:pt x="4631372" y="9769391"/>
                  <a:pt x="4632523" y="9773117"/>
                  <a:pt x="4632674" y="9773813"/>
                </a:cubicBezTo>
                <a:cubicBezTo>
                  <a:pt x="4632886" y="9774692"/>
                  <a:pt x="4633008" y="9775630"/>
                  <a:pt x="4633189" y="9776509"/>
                </a:cubicBezTo>
                <a:cubicBezTo>
                  <a:pt x="4633220" y="9776660"/>
                  <a:pt x="4633220" y="9776721"/>
                  <a:pt x="4633220" y="9776842"/>
                </a:cubicBezTo>
                <a:cubicBezTo>
                  <a:pt x="4633220" y="9777145"/>
                  <a:pt x="4633220" y="9777448"/>
                  <a:pt x="4633220" y="9777751"/>
                </a:cubicBezTo>
                <a:cubicBezTo>
                  <a:pt x="4632129" y="9779689"/>
                  <a:pt x="4632008" y="9781900"/>
                  <a:pt x="4632251" y="9784082"/>
                </a:cubicBezTo>
                <a:cubicBezTo>
                  <a:pt x="4632251" y="9784203"/>
                  <a:pt x="4632190" y="9784324"/>
                  <a:pt x="4632190" y="9784476"/>
                </a:cubicBezTo>
                <a:cubicBezTo>
                  <a:pt x="4632190" y="9784476"/>
                  <a:pt x="4632190" y="9784476"/>
                  <a:pt x="4632190" y="9784476"/>
                </a:cubicBezTo>
                <a:cubicBezTo>
                  <a:pt x="4632372" y="9784445"/>
                  <a:pt x="4632553" y="9784445"/>
                  <a:pt x="4632735" y="9784415"/>
                </a:cubicBezTo>
                <a:cubicBezTo>
                  <a:pt x="4644061" y="9783264"/>
                  <a:pt x="4655417" y="9782021"/>
                  <a:pt x="4666743" y="9780810"/>
                </a:cubicBezTo>
                <a:cubicBezTo>
                  <a:pt x="4666773" y="9780749"/>
                  <a:pt x="4666773" y="9780659"/>
                  <a:pt x="4666773" y="9780598"/>
                </a:cubicBezTo>
                <a:cubicBezTo>
                  <a:pt x="4666773" y="9780568"/>
                  <a:pt x="4666773" y="9780538"/>
                  <a:pt x="4666773" y="9780507"/>
                </a:cubicBezTo>
                <a:cubicBezTo>
                  <a:pt x="4668318" y="9776690"/>
                  <a:pt x="4668287" y="9772541"/>
                  <a:pt x="4665501" y="9768997"/>
                </a:cubicBezTo>
                <a:close/>
                <a:moveTo>
                  <a:pt x="4757865" y="9692303"/>
                </a:moveTo>
                <a:cubicBezTo>
                  <a:pt x="4763377" y="9689334"/>
                  <a:pt x="4765890" y="9682853"/>
                  <a:pt x="4763195" y="9677067"/>
                </a:cubicBezTo>
                <a:lnTo>
                  <a:pt x="4761075" y="9672463"/>
                </a:lnTo>
                <a:cubicBezTo>
                  <a:pt x="4758562" y="9667041"/>
                  <a:pt x="4751203" y="9664254"/>
                  <a:pt x="4745843" y="9667132"/>
                </a:cubicBezTo>
                <a:cubicBezTo>
                  <a:pt x="4740331" y="9670101"/>
                  <a:pt x="4737818" y="9676552"/>
                  <a:pt x="4740513" y="9682368"/>
                </a:cubicBezTo>
                <a:lnTo>
                  <a:pt x="4742633" y="9686972"/>
                </a:lnTo>
                <a:cubicBezTo>
                  <a:pt x="4745146" y="9692363"/>
                  <a:pt x="4752505" y="9695181"/>
                  <a:pt x="4757865" y="9692303"/>
                </a:cubicBezTo>
                <a:close/>
                <a:moveTo>
                  <a:pt x="4697420" y="9695089"/>
                </a:moveTo>
                <a:lnTo>
                  <a:pt x="4692817" y="9697210"/>
                </a:lnTo>
                <a:cubicBezTo>
                  <a:pt x="4687214" y="9699784"/>
                  <a:pt x="4684762" y="9706872"/>
                  <a:pt x="4687366" y="9712385"/>
                </a:cubicBezTo>
                <a:cubicBezTo>
                  <a:pt x="4690031" y="9718019"/>
                  <a:pt x="4696936" y="9720412"/>
                  <a:pt x="4702538" y="9717837"/>
                </a:cubicBezTo>
                <a:lnTo>
                  <a:pt x="4707141" y="9715717"/>
                </a:lnTo>
                <a:cubicBezTo>
                  <a:pt x="4712743" y="9713142"/>
                  <a:pt x="4715196" y="9706085"/>
                  <a:pt x="4712592" y="9700541"/>
                </a:cubicBezTo>
                <a:cubicBezTo>
                  <a:pt x="4709957" y="9694908"/>
                  <a:pt x="4703022" y="9692484"/>
                  <a:pt x="4697420" y="9695089"/>
                </a:cubicBezTo>
                <a:close/>
                <a:moveTo>
                  <a:pt x="4596092" y="9786868"/>
                </a:moveTo>
                <a:cubicBezTo>
                  <a:pt x="4593518" y="9781264"/>
                  <a:pt x="4585493" y="9779810"/>
                  <a:pt x="4580497" y="9782688"/>
                </a:cubicBezTo>
                <a:cubicBezTo>
                  <a:pt x="4577589" y="9784354"/>
                  <a:pt x="4575954" y="9786898"/>
                  <a:pt x="4575318" y="9789715"/>
                </a:cubicBezTo>
                <a:cubicBezTo>
                  <a:pt x="4575318" y="9789745"/>
                  <a:pt x="4575288" y="9789776"/>
                  <a:pt x="4575257" y="9789837"/>
                </a:cubicBezTo>
                <a:cubicBezTo>
                  <a:pt x="4582344" y="9789170"/>
                  <a:pt x="4589430" y="9788504"/>
                  <a:pt x="4596516" y="9787838"/>
                </a:cubicBezTo>
                <a:lnTo>
                  <a:pt x="4596486" y="9787777"/>
                </a:lnTo>
                <a:lnTo>
                  <a:pt x="4596092" y="9786868"/>
                </a:lnTo>
                <a:close/>
                <a:moveTo>
                  <a:pt x="4833664" y="9665890"/>
                </a:moveTo>
                <a:cubicBezTo>
                  <a:pt x="4838964" y="9668828"/>
                  <a:pt x="4846141" y="9667708"/>
                  <a:pt x="4849351" y="9662164"/>
                </a:cubicBezTo>
                <a:lnTo>
                  <a:pt x="4849442" y="9661983"/>
                </a:lnTo>
                <a:cubicBezTo>
                  <a:pt x="4849532" y="9663437"/>
                  <a:pt x="4849805" y="9664951"/>
                  <a:pt x="4850532" y="9666465"/>
                </a:cubicBezTo>
                <a:cubicBezTo>
                  <a:pt x="4856679" y="9679763"/>
                  <a:pt x="4875909" y="9667435"/>
                  <a:pt x="4869823" y="9654289"/>
                </a:cubicBezTo>
                <a:cubicBezTo>
                  <a:pt x="4867824" y="9649927"/>
                  <a:pt x="4864402" y="9648534"/>
                  <a:pt x="4860919" y="9648776"/>
                </a:cubicBezTo>
                <a:cubicBezTo>
                  <a:pt x="4861858" y="9647292"/>
                  <a:pt x="4862524" y="9645657"/>
                  <a:pt x="4862584" y="9643839"/>
                </a:cubicBezTo>
                <a:cubicBezTo>
                  <a:pt x="4862766" y="9637721"/>
                  <a:pt x="4858405" y="9631995"/>
                  <a:pt x="4852046" y="9631632"/>
                </a:cubicBezTo>
                <a:cubicBezTo>
                  <a:pt x="4851804" y="9631632"/>
                  <a:pt x="4851592" y="9631601"/>
                  <a:pt x="4851350" y="9631601"/>
                </a:cubicBezTo>
                <a:cubicBezTo>
                  <a:pt x="4848836" y="9629512"/>
                  <a:pt x="4845596" y="9628361"/>
                  <a:pt x="4842265" y="9629361"/>
                </a:cubicBezTo>
                <a:cubicBezTo>
                  <a:pt x="4837964" y="9630663"/>
                  <a:pt x="4834088" y="9632268"/>
                  <a:pt x="4831999" y="9636600"/>
                </a:cubicBezTo>
                <a:cubicBezTo>
                  <a:pt x="4830394" y="9639932"/>
                  <a:pt x="4830636" y="9643506"/>
                  <a:pt x="4832059" y="9646565"/>
                </a:cubicBezTo>
                <a:lnTo>
                  <a:pt x="4829909" y="9650230"/>
                </a:lnTo>
                <a:cubicBezTo>
                  <a:pt x="4826941" y="9655350"/>
                  <a:pt x="4828183" y="9662831"/>
                  <a:pt x="4833664" y="9665890"/>
                </a:cubicBezTo>
                <a:close/>
                <a:moveTo>
                  <a:pt x="4869944" y="9756336"/>
                </a:moveTo>
                <a:cubicBezTo>
                  <a:pt x="4868914" y="9756336"/>
                  <a:pt x="4867854" y="9756033"/>
                  <a:pt x="4866855" y="9756487"/>
                </a:cubicBezTo>
                <a:lnTo>
                  <a:pt x="4866007" y="9756881"/>
                </a:lnTo>
                <a:lnTo>
                  <a:pt x="4865280" y="9757214"/>
                </a:lnTo>
                <a:lnTo>
                  <a:pt x="4865280" y="9757214"/>
                </a:lnTo>
                <a:cubicBezTo>
                  <a:pt x="4865976" y="9757123"/>
                  <a:pt x="4866703" y="9757002"/>
                  <a:pt x="4867400" y="9756912"/>
                </a:cubicBezTo>
                <a:cubicBezTo>
                  <a:pt x="4869156" y="9756669"/>
                  <a:pt x="4870913" y="9756426"/>
                  <a:pt x="4872669" y="9756184"/>
                </a:cubicBezTo>
                <a:cubicBezTo>
                  <a:pt x="4871760" y="9756003"/>
                  <a:pt x="4870852" y="9756336"/>
                  <a:pt x="4869944" y="9756336"/>
                </a:cubicBezTo>
                <a:close/>
                <a:moveTo>
                  <a:pt x="4920123" y="9738768"/>
                </a:moveTo>
                <a:cubicBezTo>
                  <a:pt x="4917185" y="9733134"/>
                  <a:pt x="4910856" y="9730741"/>
                  <a:pt x="4904981" y="9733224"/>
                </a:cubicBezTo>
                <a:cubicBezTo>
                  <a:pt x="4904800" y="9733286"/>
                  <a:pt x="4904709" y="9733315"/>
                  <a:pt x="4904587" y="9733376"/>
                </a:cubicBezTo>
                <a:cubicBezTo>
                  <a:pt x="4904527" y="9733376"/>
                  <a:pt x="4904496" y="9733376"/>
                  <a:pt x="4904436" y="9733376"/>
                </a:cubicBezTo>
                <a:cubicBezTo>
                  <a:pt x="4904375" y="9733376"/>
                  <a:pt x="4904375" y="9733376"/>
                  <a:pt x="4904284" y="9733346"/>
                </a:cubicBezTo>
                <a:cubicBezTo>
                  <a:pt x="4903588" y="9733103"/>
                  <a:pt x="4902892" y="9732771"/>
                  <a:pt x="4902225" y="9732437"/>
                </a:cubicBezTo>
                <a:cubicBezTo>
                  <a:pt x="4896684" y="9729741"/>
                  <a:pt x="4889567" y="9734103"/>
                  <a:pt x="4887689" y="9739404"/>
                </a:cubicBezTo>
                <a:cubicBezTo>
                  <a:pt x="4885782" y="9744825"/>
                  <a:pt x="4888265" y="9749491"/>
                  <a:pt x="4892444" y="9752459"/>
                </a:cubicBezTo>
                <a:cubicBezTo>
                  <a:pt x="4891414" y="9752580"/>
                  <a:pt x="4890536" y="9753095"/>
                  <a:pt x="4889658" y="9753579"/>
                </a:cubicBezTo>
                <a:cubicBezTo>
                  <a:pt x="4889325" y="9753761"/>
                  <a:pt x="4888901" y="9753792"/>
                  <a:pt x="4888567" y="9754004"/>
                </a:cubicBezTo>
                <a:cubicBezTo>
                  <a:pt x="4888567" y="9754004"/>
                  <a:pt x="4888567" y="9754004"/>
                  <a:pt x="4888537" y="9754004"/>
                </a:cubicBezTo>
                <a:cubicBezTo>
                  <a:pt x="4898682" y="9752611"/>
                  <a:pt x="4908857" y="9751278"/>
                  <a:pt x="4919033" y="9749824"/>
                </a:cubicBezTo>
                <a:cubicBezTo>
                  <a:pt x="4919033" y="9749824"/>
                  <a:pt x="4919033" y="9749824"/>
                  <a:pt x="4919033" y="9749824"/>
                </a:cubicBezTo>
                <a:cubicBezTo>
                  <a:pt x="4919093" y="9749702"/>
                  <a:pt x="4919093" y="9749551"/>
                  <a:pt x="4919184" y="9749460"/>
                </a:cubicBezTo>
                <a:cubicBezTo>
                  <a:pt x="4921152" y="9746249"/>
                  <a:pt x="4921879" y="9742160"/>
                  <a:pt x="4920123" y="9738768"/>
                </a:cubicBezTo>
                <a:close/>
                <a:moveTo>
                  <a:pt x="4664199" y="9674129"/>
                </a:moveTo>
                <a:cubicBezTo>
                  <a:pt x="4670347" y="9687457"/>
                  <a:pt x="4689789" y="9675492"/>
                  <a:pt x="4683701" y="9662285"/>
                </a:cubicBezTo>
                <a:cubicBezTo>
                  <a:pt x="4677554" y="9648988"/>
                  <a:pt x="4658112" y="9660953"/>
                  <a:pt x="4664199" y="9674129"/>
                </a:cubicBezTo>
                <a:close/>
                <a:moveTo>
                  <a:pt x="4644333" y="9685912"/>
                </a:moveTo>
                <a:cubicBezTo>
                  <a:pt x="4638186" y="9672585"/>
                  <a:pt x="4618926" y="9684882"/>
                  <a:pt x="4625013" y="9698028"/>
                </a:cubicBezTo>
                <a:cubicBezTo>
                  <a:pt x="4631160" y="9711325"/>
                  <a:pt x="4650420" y="9699058"/>
                  <a:pt x="4644333" y="9685912"/>
                </a:cubicBezTo>
                <a:close/>
                <a:moveTo>
                  <a:pt x="4551273" y="9731892"/>
                </a:moveTo>
                <a:cubicBezTo>
                  <a:pt x="4557421" y="9745189"/>
                  <a:pt x="4576893" y="9733286"/>
                  <a:pt x="4570806" y="9720079"/>
                </a:cubicBezTo>
                <a:cubicBezTo>
                  <a:pt x="4564658" y="9706751"/>
                  <a:pt x="4545186" y="9718685"/>
                  <a:pt x="4551273" y="9731892"/>
                </a:cubicBezTo>
                <a:close/>
                <a:moveTo>
                  <a:pt x="4885751" y="9555938"/>
                </a:moveTo>
                <a:cubicBezTo>
                  <a:pt x="4883783" y="9550879"/>
                  <a:pt x="4880997" y="9546154"/>
                  <a:pt x="4875364" y="9544548"/>
                </a:cubicBezTo>
                <a:cubicBezTo>
                  <a:pt x="4870852" y="9543276"/>
                  <a:pt x="4866491" y="9544094"/>
                  <a:pt x="4862403" y="9546306"/>
                </a:cubicBezTo>
                <a:cubicBezTo>
                  <a:pt x="4857134" y="9549122"/>
                  <a:pt x="4854802" y="9556635"/>
                  <a:pt x="4857982" y="9561814"/>
                </a:cubicBezTo>
                <a:cubicBezTo>
                  <a:pt x="4860192" y="9565418"/>
                  <a:pt x="4863948" y="9567508"/>
                  <a:pt x="4867854" y="9567569"/>
                </a:cubicBezTo>
                <a:cubicBezTo>
                  <a:pt x="4870398" y="9569719"/>
                  <a:pt x="4873698" y="9570750"/>
                  <a:pt x="4877484" y="9569811"/>
                </a:cubicBezTo>
                <a:cubicBezTo>
                  <a:pt x="4882875" y="9568447"/>
                  <a:pt x="4887992" y="9561693"/>
                  <a:pt x="4885751" y="9555938"/>
                </a:cubicBezTo>
                <a:close/>
                <a:moveTo>
                  <a:pt x="4651753" y="9651806"/>
                </a:moveTo>
                <a:cubicBezTo>
                  <a:pt x="4649512" y="9650987"/>
                  <a:pt x="4647271" y="9650140"/>
                  <a:pt x="4645030" y="9649322"/>
                </a:cubicBezTo>
                <a:cubicBezTo>
                  <a:pt x="4639428" y="9647262"/>
                  <a:pt x="4632372" y="9652351"/>
                  <a:pt x="4631342" y="9657863"/>
                </a:cubicBezTo>
                <a:cubicBezTo>
                  <a:pt x="4630101" y="9664588"/>
                  <a:pt x="4633855" y="9669343"/>
                  <a:pt x="4639882" y="9671554"/>
                </a:cubicBezTo>
                <a:lnTo>
                  <a:pt x="4646605" y="9674038"/>
                </a:lnTo>
                <a:cubicBezTo>
                  <a:pt x="4652237" y="9676098"/>
                  <a:pt x="4659263" y="9671039"/>
                  <a:pt x="4660293" y="9665496"/>
                </a:cubicBezTo>
                <a:cubicBezTo>
                  <a:pt x="4661534" y="9658772"/>
                  <a:pt x="4657749" y="9654017"/>
                  <a:pt x="4651753" y="9651806"/>
                </a:cubicBezTo>
                <a:close/>
                <a:moveTo>
                  <a:pt x="4779094" y="9669101"/>
                </a:moveTo>
                <a:cubicBezTo>
                  <a:pt x="4781183" y="9674583"/>
                  <a:pt x="4788209" y="9678248"/>
                  <a:pt x="4793842" y="9675643"/>
                </a:cubicBezTo>
                <a:lnTo>
                  <a:pt x="4798445" y="9673523"/>
                </a:lnTo>
                <a:cubicBezTo>
                  <a:pt x="4804047" y="9670948"/>
                  <a:pt x="4807288" y="9664769"/>
                  <a:pt x="4804986" y="9658772"/>
                </a:cubicBezTo>
                <a:cubicBezTo>
                  <a:pt x="4802866" y="9653289"/>
                  <a:pt x="4795840" y="9649624"/>
                  <a:pt x="4790238" y="9652230"/>
                </a:cubicBezTo>
                <a:lnTo>
                  <a:pt x="4785635" y="9654349"/>
                </a:lnTo>
                <a:cubicBezTo>
                  <a:pt x="4780032" y="9656925"/>
                  <a:pt x="4776762" y="9663103"/>
                  <a:pt x="4779094" y="9669101"/>
                </a:cubicBezTo>
                <a:close/>
                <a:moveTo>
                  <a:pt x="4822459" y="9577867"/>
                </a:moveTo>
                <a:cubicBezTo>
                  <a:pt x="4816282" y="9573021"/>
                  <a:pt x="4810043" y="9566478"/>
                  <a:pt x="4802048" y="9564874"/>
                </a:cubicBezTo>
                <a:cubicBezTo>
                  <a:pt x="4800988" y="9564661"/>
                  <a:pt x="4799959" y="9564601"/>
                  <a:pt x="4798929" y="9564540"/>
                </a:cubicBezTo>
                <a:lnTo>
                  <a:pt x="4795780" y="9563389"/>
                </a:lnTo>
                <a:cubicBezTo>
                  <a:pt x="4789996" y="9561268"/>
                  <a:pt x="4783273" y="9565418"/>
                  <a:pt x="4781577" y="9571052"/>
                </a:cubicBezTo>
                <a:cubicBezTo>
                  <a:pt x="4781456" y="9571507"/>
                  <a:pt x="4781395" y="9571961"/>
                  <a:pt x="4781335" y="9572385"/>
                </a:cubicBezTo>
                <a:cubicBezTo>
                  <a:pt x="4780123" y="9573536"/>
                  <a:pt x="4778942" y="9574748"/>
                  <a:pt x="4777852" y="9576020"/>
                </a:cubicBezTo>
                <a:cubicBezTo>
                  <a:pt x="4776490" y="9577625"/>
                  <a:pt x="4775642" y="9579715"/>
                  <a:pt x="4775278" y="9581836"/>
                </a:cubicBezTo>
                <a:cubicBezTo>
                  <a:pt x="4774097" y="9582805"/>
                  <a:pt x="4773098" y="9583895"/>
                  <a:pt x="4772613" y="9585198"/>
                </a:cubicBezTo>
                <a:cubicBezTo>
                  <a:pt x="4770978" y="9589620"/>
                  <a:pt x="4769736" y="9593588"/>
                  <a:pt x="4770675" y="9598343"/>
                </a:cubicBezTo>
                <a:cubicBezTo>
                  <a:pt x="4771099" y="9600464"/>
                  <a:pt x="4771584" y="9601948"/>
                  <a:pt x="4772704" y="9603917"/>
                </a:cubicBezTo>
                <a:cubicBezTo>
                  <a:pt x="4774067" y="9606371"/>
                  <a:pt x="4773128" y="9607733"/>
                  <a:pt x="4773582" y="9603402"/>
                </a:cubicBezTo>
                <a:cubicBezTo>
                  <a:pt x="4772946" y="9609521"/>
                  <a:pt x="4775853" y="9615578"/>
                  <a:pt x="4782334" y="9616972"/>
                </a:cubicBezTo>
                <a:cubicBezTo>
                  <a:pt x="4785453" y="9617638"/>
                  <a:pt x="4789117" y="9616700"/>
                  <a:pt x="4791873" y="9614670"/>
                </a:cubicBezTo>
                <a:cubicBezTo>
                  <a:pt x="4793236" y="9615063"/>
                  <a:pt x="4794659" y="9615215"/>
                  <a:pt x="4796234" y="9615306"/>
                </a:cubicBezTo>
                <a:cubicBezTo>
                  <a:pt x="4796779" y="9615397"/>
                  <a:pt x="4797294" y="9615488"/>
                  <a:pt x="4797809" y="9615609"/>
                </a:cubicBezTo>
                <a:cubicBezTo>
                  <a:pt x="4799807" y="9616306"/>
                  <a:pt x="4801897" y="9616790"/>
                  <a:pt x="4803926" y="9617487"/>
                </a:cubicBezTo>
                <a:cubicBezTo>
                  <a:pt x="4811346" y="9620062"/>
                  <a:pt x="4816887" y="9613428"/>
                  <a:pt x="4817342" y="9606703"/>
                </a:cubicBezTo>
                <a:cubicBezTo>
                  <a:pt x="4817826" y="9603735"/>
                  <a:pt x="4817069" y="9600676"/>
                  <a:pt x="4814646" y="9598162"/>
                </a:cubicBezTo>
                <a:cubicBezTo>
                  <a:pt x="4814495" y="9597919"/>
                  <a:pt x="4814344" y="9597647"/>
                  <a:pt x="4814162" y="9597404"/>
                </a:cubicBezTo>
                <a:cubicBezTo>
                  <a:pt x="4823701" y="9597556"/>
                  <a:pt x="4831786" y="9585167"/>
                  <a:pt x="4822459" y="9577867"/>
                </a:cubicBezTo>
                <a:close/>
                <a:moveTo>
                  <a:pt x="4670316" y="9621243"/>
                </a:moveTo>
                <a:cubicBezTo>
                  <a:pt x="4664260" y="9608097"/>
                  <a:pt x="4642426" y="9614760"/>
                  <a:pt x="4648543" y="9628088"/>
                </a:cubicBezTo>
                <a:cubicBezTo>
                  <a:pt x="4654630" y="9641234"/>
                  <a:pt x="4676464" y="9634571"/>
                  <a:pt x="4670316" y="9621243"/>
                </a:cubicBezTo>
                <a:close/>
                <a:moveTo>
                  <a:pt x="4728975" y="9615003"/>
                </a:moveTo>
                <a:cubicBezTo>
                  <a:pt x="4722797" y="9601676"/>
                  <a:pt x="4702023" y="9611035"/>
                  <a:pt x="4708170" y="9624393"/>
                </a:cubicBezTo>
                <a:cubicBezTo>
                  <a:pt x="4714318" y="9637750"/>
                  <a:pt x="4735122" y="9628361"/>
                  <a:pt x="4728975" y="9615003"/>
                </a:cubicBezTo>
                <a:close/>
                <a:moveTo>
                  <a:pt x="4680795" y="9553060"/>
                </a:moveTo>
                <a:cubicBezTo>
                  <a:pt x="4683429" y="9558512"/>
                  <a:pt x="4689970" y="9561693"/>
                  <a:pt x="4695785" y="9558997"/>
                </a:cubicBezTo>
                <a:lnTo>
                  <a:pt x="4709594" y="9552636"/>
                </a:lnTo>
                <a:cubicBezTo>
                  <a:pt x="4715014" y="9550122"/>
                  <a:pt x="4718285" y="9543276"/>
                  <a:pt x="4715529" y="9537642"/>
                </a:cubicBezTo>
                <a:cubicBezTo>
                  <a:pt x="4714682" y="9535886"/>
                  <a:pt x="4713349" y="9534492"/>
                  <a:pt x="4711865" y="9533341"/>
                </a:cubicBezTo>
                <a:cubicBezTo>
                  <a:pt x="4712047" y="9531585"/>
                  <a:pt x="4711926" y="9529828"/>
                  <a:pt x="4711138" y="9528101"/>
                </a:cubicBezTo>
                <a:cubicBezTo>
                  <a:pt x="4708625" y="9522679"/>
                  <a:pt x="4702053" y="9519226"/>
                  <a:pt x="4696239" y="9521892"/>
                </a:cubicBezTo>
                <a:lnTo>
                  <a:pt x="4691636" y="9524012"/>
                </a:lnTo>
                <a:cubicBezTo>
                  <a:pt x="4686215" y="9526526"/>
                  <a:pt x="4682763" y="9533159"/>
                  <a:pt x="4685428" y="9538914"/>
                </a:cubicBezTo>
                <a:cubicBezTo>
                  <a:pt x="4685428" y="9538914"/>
                  <a:pt x="4685458" y="9538945"/>
                  <a:pt x="4685458" y="9538945"/>
                </a:cubicBezTo>
                <a:cubicBezTo>
                  <a:pt x="4680916" y="9541913"/>
                  <a:pt x="4678311" y="9547911"/>
                  <a:pt x="4680795" y="9553060"/>
                </a:cubicBezTo>
                <a:close/>
                <a:moveTo>
                  <a:pt x="4725250" y="9498266"/>
                </a:moveTo>
                <a:cubicBezTo>
                  <a:pt x="4719103" y="9484969"/>
                  <a:pt x="4699267" y="9496266"/>
                  <a:pt x="4705415" y="9509533"/>
                </a:cubicBezTo>
                <a:cubicBezTo>
                  <a:pt x="4711562" y="9522831"/>
                  <a:pt x="4731397" y="9511532"/>
                  <a:pt x="4725250" y="9498266"/>
                </a:cubicBezTo>
                <a:close/>
                <a:moveTo>
                  <a:pt x="4555089" y="9498447"/>
                </a:moveTo>
                <a:cubicBezTo>
                  <a:pt x="4561236" y="9511715"/>
                  <a:pt x="4582465" y="9503385"/>
                  <a:pt x="4576287" y="9490027"/>
                </a:cubicBezTo>
                <a:cubicBezTo>
                  <a:pt x="4570170" y="9476759"/>
                  <a:pt x="4548911" y="9485090"/>
                  <a:pt x="4555089" y="9498447"/>
                </a:cubicBezTo>
                <a:close/>
                <a:moveTo>
                  <a:pt x="4579830" y="9315011"/>
                </a:moveTo>
                <a:cubicBezTo>
                  <a:pt x="4579770" y="9315314"/>
                  <a:pt x="4579679" y="9315587"/>
                  <a:pt x="4579588" y="9315890"/>
                </a:cubicBezTo>
                <a:cubicBezTo>
                  <a:pt x="4575651" y="9320040"/>
                  <a:pt x="4575772" y="9327097"/>
                  <a:pt x="4579618" y="9331216"/>
                </a:cubicBezTo>
                <a:cubicBezTo>
                  <a:pt x="4584009" y="9335911"/>
                  <a:pt x="4591035" y="9335760"/>
                  <a:pt x="4595759" y="9331762"/>
                </a:cubicBezTo>
                <a:cubicBezTo>
                  <a:pt x="4596244" y="9331337"/>
                  <a:pt x="4596577" y="9330823"/>
                  <a:pt x="4597031" y="9330369"/>
                </a:cubicBezTo>
                <a:cubicBezTo>
                  <a:pt x="4600120" y="9332156"/>
                  <a:pt x="4604087" y="9332519"/>
                  <a:pt x="4607297" y="9331126"/>
                </a:cubicBezTo>
                <a:cubicBezTo>
                  <a:pt x="4605510" y="9333064"/>
                  <a:pt x="4604572" y="9335851"/>
                  <a:pt x="4605268" y="9339455"/>
                </a:cubicBezTo>
                <a:cubicBezTo>
                  <a:pt x="4607933" y="9353722"/>
                  <a:pt x="4630736" y="9352359"/>
                  <a:pt x="4628011" y="9337941"/>
                </a:cubicBezTo>
                <a:cubicBezTo>
                  <a:pt x="4626315" y="9328824"/>
                  <a:pt x="4616382" y="9326128"/>
                  <a:pt x="4610144" y="9329096"/>
                </a:cubicBezTo>
                <a:cubicBezTo>
                  <a:pt x="4614080" y="9325613"/>
                  <a:pt x="4615292" y="9320373"/>
                  <a:pt x="4613020" y="9315314"/>
                </a:cubicBezTo>
                <a:cubicBezTo>
                  <a:pt x="4610113" y="9308772"/>
                  <a:pt x="4605783" y="9301320"/>
                  <a:pt x="4598787" y="9298534"/>
                </a:cubicBezTo>
                <a:cubicBezTo>
                  <a:pt x="4598000" y="9297958"/>
                  <a:pt x="4597182" y="9297474"/>
                  <a:pt x="4596274" y="9297050"/>
                </a:cubicBezTo>
                <a:cubicBezTo>
                  <a:pt x="4591943" y="9295050"/>
                  <a:pt x="4586916" y="9295626"/>
                  <a:pt x="4583343" y="9298988"/>
                </a:cubicBezTo>
                <a:cubicBezTo>
                  <a:pt x="4579770" y="9302350"/>
                  <a:pt x="4579739" y="9306318"/>
                  <a:pt x="4580072" y="9310802"/>
                </a:cubicBezTo>
                <a:cubicBezTo>
                  <a:pt x="4579800" y="9307288"/>
                  <a:pt x="4580012" y="9311195"/>
                  <a:pt x="4580012" y="9311891"/>
                </a:cubicBezTo>
                <a:cubicBezTo>
                  <a:pt x="4580012" y="9312831"/>
                  <a:pt x="4579891" y="9313739"/>
                  <a:pt x="4579860" y="9314648"/>
                </a:cubicBezTo>
                <a:cubicBezTo>
                  <a:pt x="4579830" y="9314830"/>
                  <a:pt x="4579830" y="9314890"/>
                  <a:pt x="4579830" y="9315011"/>
                </a:cubicBezTo>
                <a:close/>
                <a:moveTo>
                  <a:pt x="4619077" y="9570537"/>
                </a:moveTo>
                <a:cubicBezTo>
                  <a:pt x="4616564" y="9565116"/>
                  <a:pt x="4609841" y="9561723"/>
                  <a:pt x="4604148" y="9564449"/>
                </a:cubicBezTo>
                <a:cubicBezTo>
                  <a:pt x="4598727" y="9567024"/>
                  <a:pt x="4595366" y="9573597"/>
                  <a:pt x="4598060" y="9579382"/>
                </a:cubicBezTo>
                <a:lnTo>
                  <a:pt x="4600181" y="9583986"/>
                </a:lnTo>
                <a:cubicBezTo>
                  <a:pt x="4602664" y="9589378"/>
                  <a:pt x="4609417" y="9592770"/>
                  <a:pt x="4615110" y="9590075"/>
                </a:cubicBezTo>
                <a:cubicBezTo>
                  <a:pt x="4620531" y="9587499"/>
                  <a:pt x="4623892" y="9580927"/>
                  <a:pt x="4621197" y="9575141"/>
                </a:cubicBezTo>
                <a:lnTo>
                  <a:pt x="4619077" y="9570537"/>
                </a:lnTo>
                <a:close/>
                <a:moveTo>
                  <a:pt x="4747418" y="9304622"/>
                </a:moveTo>
                <a:cubicBezTo>
                  <a:pt x="4741330" y="9306136"/>
                  <a:pt x="4737333" y="9311801"/>
                  <a:pt x="4738514" y="9318071"/>
                </a:cubicBezTo>
                <a:lnTo>
                  <a:pt x="4739453" y="9323069"/>
                </a:lnTo>
                <a:cubicBezTo>
                  <a:pt x="4740543" y="9328915"/>
                  <a:pt x="4746994" y="9333458"/>
                  <a:pt x="4752899" y="9331973"/>
                </a:cubicBezTo>
                <a:cubicBezTo>
                  <a:pt x="4758986" y="9330459"/>
                  <a:pt x="4762983" y="9324795"/>
                  <a:pt x="4761802" y="9318525"/>
                </a:cubicBezTo>
                <a:lnTo>
                  <a:pt x="4760863" y="9313528"/>
                </a:lnTo>
                <a:cubicBezTo>
                  <a:pt x="4759773" y="9307651"/>
                  <a:pt x="4753323" y="9303138"/>
                  <a:pt x="4747418" y="9304622"/>
                </a:cubicBezTo>
                <a:close/>
                <a:moveTo>
                  <a:pt x="4624226" y="9460312"/>
                </a:moveTo>
                <a:cubicBezTo>
                  <a:pt x="4618926" y="9461979"/>
                  <a:pt x="4614172" y="9469006"/>
                  <a:pt x="4616776" y="9474640"/>
                </a:cubicBezTo>
                <a:lnTo>
                  <a:pt x="4618895" y="9479243"/>
                </a:lnTo>
                <a:cubicBezTo>
                  <a:pt x="4621470" y="9484848"/>
                  <a:pt x="4626769" y="9488694"/>
                  <a:pt x="4633189" y="9486694"/>
                </a:cubicBezTo>
                <a:cubicBezTo>
                  <a:pt x="4638489" y="9485029"/>
                  <a:pt x="4643243" y="9478002"/>
                  <a:pt x="4640639" y="9472368"/>
                </a:cubicBezTo>
                <a:lnTo>
                  <a:pt x="4638519" y="9467763"/>
                </a:lnTo>
                <a:cubicBezTo>
                  <a:pt x="4635945" y="9462190"/>
                  <a:pt x="4630645" y="9458313"/>
                  <a:pt x="4624226" y="9460312"/>
                </a:cubicBezTo>
                <a:close/>
                <a:moveTo>
                  <a:pt x="4590914" y="9414938"/>
                </a:moveTo>
                <a:cubicBezTo>
                  <a:pt x="4588188" y="9400459"/>
                  <a:pt x="4566142" y="9406305"/>
                  <a:pt x="4568837" y="9420663"/>
                </a:cubicBezTo>
                <a:cubicBezTo>
                  <a:pt x="4571533" y="9435141"/>
                  <a:pt x="4593609" y="9429295"/>
                  <a:pt x="4590914" y="9414938"/>
                </a:cubicBezTo>
                <a:close/>
                <a:moveTo>
                  <a:pt x="4487345" y="9599737"/>
                </a:moveTo>
                <a:lnTo>
                  <a:pt x="4494068" y="9602221"/>
                </a:lnTo>
                <a:cubicBezTo>
                  <a:pt x="4494916" y="9602523"/>
                  <a:pt x="4495794" y="9602615"/>
                  <a:pt x="4496672" y="9602766"/>
                </a:cubicBezTo>
                <a:cubicBezTo>
                  <a:pt x="4495794" y="9602978"/>
                  <a:pt x="4494916" y="9603099"/>
                  <a:pt x="4494038" y="9603493"/>
                </a:cubicBezTo>
                <a:lnTo>
                  <a:pt x="4489435" y="9605614"/>
                </a:lnTo>
                <a:cubicBezTo>
                  <a:pt x="4484014" y="9608127"/>
                  <a:pt x="4481894" y="9616124"/>
                  <a:pt x="4484953" y="9621122"/>
                </a:cubicBezTo>
                <a:cubicBezTo>
                  <a:pt x="4485619" y="9622242"/>
                  <a:pt x="4486770" y="9622424"/>
                  <a:pt x="4487648" y="9623212"/>
                </a:cubicBezTo>
                <a:cubicBezTo>
                  <a:pt x="4482651" y="9624423"/>
                  <a:pt x="4478593" y="9628270"/>
                  <a:pt x="4479381" y="9634934"/>
                </a:cubicBezTo>
                <a:cubicBezTo>
                  <a:pt x="4481228" y="9650140"/>
                  <a:pt x="4505121" y="9648655"/>
                  <a:pt x="4503244" y="9633328"/>
                </a:cubicBezTo>
                <a:cubicBezTo>
                  <a:pt x="4502820" y="9629936"/>
                  <a:pt x="4501215" y="9627482"/>
                  <a:pt x="4499125" y="9625726"/>
                </a:cubicBezTo>
                <a:cubicBezTo>
                  <a:pt x="4499579" y="9625574"/>
                  <a:pt x="4500004" y="9625786"/>
                  <a:pt x="4500427" y="9625604"/>
                </a:cubicBezTo>
                <a:lnTo>
                  <a:pt x="4505031" y="9623484"/>
                </a:lnTo>
                <a:cubicBezTo>
                  <a:pt x="4510451" y="9620970"/>
                  <a:pt x="4512571" y="9613004"/>
                  <a:pt x="4509512" y="9607975"/>
                </a:cubicBezTo>
                <a:cubicBezTo>
                  <a:pt x="4507817" y="9605220"/>
                  <a:pt x="4505424" y="9603463"/>
                  <a:pt x="4502760" y="9602675"/>
                </a:cubicBezTo>
                <a:cubicBezTo>
                  <a:pt x="4505485" y="9601887"/>
                  <a:pt x="4507877" y="9600070"/>
                  <a:pt x="4509361" y="9597071"/>
                </a:cubicBezTo>
                <a:cubicBezTo>
                  <a:pt x="4510058" y="9595678"/>
                  <a:pt x="4510391" y="9594073"/>
                  <a:pt x="4510421" y="9592407"/>
                </a:cubicBezTo>
                <a:cubicBezTo>
                  <a:pt x="4512026" y="9592498"/>
                  <a:pt x="4513692" y="9592255"/>
                  <a:pt x="4515266" y="9591528"/>
                </a:cubicBezTo>
                <a:lnTo>
                  <a:pt x="4519870" y="9589408"/>
                </a:lnTo>
                <a:cubicBezTo>
                  <a:pt x="4525290" y="9586894"/>
                  <a:pt x="4528652" y="9580140"/>
                  <a:pt x="4525926" y="9574445"/>
                </a:cubicBezTo>
                <a:cubicBezTo>
                  <a:pt x="4523352" y="9569023"/>
                  <a:pt x="4516781" y="9565691"/>
                  <a:pt x="4510966" y="9568387"/>
                </a:cubicBezTo>
                <a:lnTo>
                  <a:pt x="4506363" y="9570507"/>
                </a:lnTo>
                <a:cubicBezTo>
                  <a:pt x="4502638" y="9572233"/>
                  <a:pt x="4499913" y="9576020"/>
                  <a:pt x="4499458" y="9580048"/>
                </a:cubicBezTo>
                <a:lnTo>
                  <a:pt x="4497460" y="9579322"/>
                </a:lnTo>
                <a:cubicBezTo>
                  <a:pt x="4491675" y="9577201"/>
                  <a:pt x="4485135" y="9578534"/>
                  <a:pt x="4482167" y="9584470"/>
                </a:cubicBezTo>
                <a:cubicBezTo>
                  <a:pt x="4479714" y="9589499"/>
                  <a:pt x="4481531" y="9597586"/>
                  <a:pt x="4487345" y="9599737"/>
                </a:cubicBezTo>
                <a:close/>
                <a:moveTo>
                  <a:pt x="4764224" y="9455890"/>
                </a:moveTo>
                <a:lnTo>
                  <a:pt x="4757502" y="9453406"/>
                </a:lnTo>
                <a:cubicBezTo>
                  <a:pt x="4752899" y="9451710"/>
                  <a:pt x="4747781" y="9452468"/>
                  <a:pt x="4744480" y="9455830"/>
                </a:cubicBezTo>
                <a:cubicBezTo>
                  <a:pt x="4742572" y="9456041"/>
                  <a:pt x="4740634" y="9456556"/>
                  <a:pt x="4738787" y="9457556"/>
                </a:cubicBezTo>
                <a:cubicBezTo>
                  <a:pt x="4733548" y="9460373"/>
                  <a:pt x="4730126" y="9466855"/>
                  <a:pt x="4733063" y="9472640"/>
                </a:cubicBezTo>
                <a:cubicBezTo>
                  <a:pt x="4734941" y="9476396"/>
                  <a:pt x="4739029" y="9479213"/>
                  <a:pt x="4743238" y="9479425"/>
                </a:cubicBezTo>
                <a:cubicBezTo>
                  <a:pt x="4746539" y="9481878"/>
                  <a:pt x="4751203" y="9482697"/>
                  <a:pt x="4754867" y="9480849"/>
                </a:cubicBezTo>
                <a:cubicBezTo>
                  <a:pt x="4756593" y="9480001"/>
                  <a:pt x="4757895" y="9478759"/>
                  <a:pt x="4758955" y="9477396"/>
                </a:cubicBezTo>
                <a:cubicBezTo>
                  <a:pt x="4763377" y="9477547"/>
                  <a:pt x="4767617" y="9475518"/>
                  <a:pt x="4769706" y="9471065"/>
                </a:cubicBezTo>
                <a:cubicBezTo>
                  <a:pt x="4772128" y="9465855"/>
                  <a:pt x="4770039" y="9458041"/>
                  <a:pt x="4764224" y="9455890"/>
                </a:cubicBezTo>
                <a:close/>
                <a:moveTo>
                  <a:pt x="4648089" y="9265820"/>
                </a:moveTo>
                <a:cubicBezTo>
                  <a:pt x="4649300" y="9271939"/>
                  <a:pt x="4655417" y="9275938"/>
                  <a:pt x="4661474" y="9274817"/>
                </a:cubicBezTo>
                <a:lnTo>
                  <a:pt x="4666470" y="9273877"/>
                </a:lnTo>
                <a:cubicBezTo>
                  <a:pt x="4672527" y="9272726"/>
                  <a:pt x="4676645" y="9266487"/>
                  <a:pt x="4675464" y="9260490"/>
                </a:cubicBezTo>
                <a:cubicBezTo>
                  <a:pt x="4674253" y="9254371"/>
                  <a:pt x="4668136" y="9250372"/>
                  <a:pt x="4662080" y="9251494"/>
                </a:cubicBezTo>
                <a:lnTo>
                  <a:pt x="4657083" y="9252433"/>
                </a:lnTo>
                <a:cubicBezTo>
                  <a:pt x="4651026" y="9253584"/>
                  <a:pt x="4646907" y="9259823"/>
                  <a:pt x="4648089" y="9265820"/>
                </a:cubicBezTo>
                <a:close/>
                <a:moveTo>
                  <a:pt x="4487103" y="9520468"/>
                </a:moveTo>
                <a:cubicBezTo>
                  <a:pt x="4489616" y="9525890"/>
                  <a:pt x="4497763" y="9527799"/>
                  <a:pt x="4502669" y="9524708"/>
                </a:cubicBezTo>
                <a:cubicBezTo>
                  <a:pt x="4508271" y="9521164"/>
                  <a:pt x="4509603" y="9514986"/>
                  <a:pt x="4506908" y="9509139"/>
                </a:cubicBezTo>
                <a:lnTo>
                  <a:pt x="4504789" y="9504536"/>
                </a:lnTo>
                <a:cubicBezTo>
                  <a:pt x="4502275" y="9499083"/>
                  <a:pt x="4494129" y="9497175"/>
                  <a:pt x="4489223" y="9500295"/>
                </a:cubicBezTo>
                <a:cubicBezTo>
                  <a:pt x="4483620" y="9503839"/>
                  <a:pt x="4482288" y="9510049"/>
                  <a:pt x="4484983" y="9515864"/>
                </a:cubicBezTo>
                <a:lnTo>
                  <a:pt x="4487103" y="9520468"/>
                </a:lnTo>
                <a:close/>
                <a:moveTo>
                  <a:pt x="4748659" y="9371502"/>
                </a:moveTo>
                <a:lnTo>
                  <a:pt x="4743663" y="9372441"/>
                </a:lnTo>
                <a:cubicBezTo>
                  <a:pt x="4737788" y="9373562"/>
                  <a:pt x="4734093" y="9381195"/>
                  <a:pt x="4735940" y="9386617"/>
                </a:cubicBezTo>
                <a:cubicBezTo>
                  <a:pt x="4738120" y="9392947"/>
                  <a:pt x="4743814" y="9395522"/>
                  <a:pt x="4750113" y="9394341"/>
                </a:cubicBezTo>
                <a:lnTo>
                  <a:pt x="4755109" y="9393402"/>
                </a:lnTo>
                <a:cubicBezTo>
                  <a:pt x="4760984" y="9392282"/>
                  <a:pt x="4764679" y="9384648"/>
                  <a:pt x="4762801" y="9379227"/>
                </a:cubicBezTo>
                <a:cubicBezTo>
                  <a:pt x="4760621" y="9372865"/>
                  <a:pt x="4754958" y="9370321"/>
                  <a:pt x="4748659" y="9371502"/>
                </a:cubicBezTo>
                <a:close/>
                <a:moveTo>
                  <a:pt x="4704567" y="9379590"/>
                </a:moveTo>
                <a:cubicBezTo>
                  <a:pt x="4700509" y="9374682"/>
                  <a:pt x="4695330" y="9370442"/>
                  <a:pt x="4689910" y="9370715"/>
                </a:cubicBezTo>
                <a:cubicBezTo>
                  <a:pt x="4682218" y="9371138"/>
                  <a:pt x="4672618" y="9375289"/>
                  <a:pt x="4668833" y="9382316"/>
                </a:cubicBezTo>
                <a:cubicBezTo>
                  <a:pt x="4661504" y="9378166"/>
                  <a:pt x="4649482" y="9383285"/>
                  <a:pt x="4651511" y="9394099"/>
                </a:cubicBezTo>
                <a:cubicBezTo>
                  <a:pt x="4653176" y="9403003"/>
                  <a:pt x="4662382" y="9404791"/>
                  <a:pt x="4668530" y="9401428"/>
                </a:cubicBezTo>
                <a:cubicBezTo>
                  <a:pt x="4668560" y="9401580"/>
                  <a:pt x="4668590" y="9401731"/>
                  <a:pt x="4668620" y="9401883"/>
                </a:cubicBezTo>
                <a:cubicBezTo>
                  <a:pt x="4665865" y="9404518"/>
                  <a:pt x="4664502" y="9408365"/>
                  <a:pt x="4665289" y="9412515"/>
                </a:cubicBezTo>
                <a:lnTo>
                  <a:pt x="4667167" y="9422480"/>
                </a:lnTo>
                <a:cubicBezTo>
                  <a:pt x="4667985" y="9426812"/>
                  <a:pt x="4671861" y="9430235"/>
                  <a:pt x="4676161" y="9431174"/>
                </a:cubicBezTo>
                <a:cubicBezTo>
                  <a:pt x="4670740" y="9432930"/>
                  <a:pt x="4666864" y="9437959"/>
                  <a:pt x="4669923" y="9444561"/>
                </a:cubicBezTo>
                <a:cubicBezTo>
                  <a:pt x="4670347" y="9445501"/>
                  <a:pt x="4671043" y="9446015"/>
                  <a:pt x="4671618" y="9446773"/>
                </a:cubicBezTo>
                <a:cubicBezTo>
                  <a:pt x="4671043" y="9447439"/>
                  <a:pt x="4670407" y="9448015"/>
                  <a:pt x="4669983" y="9448863"/>
                </a:cubicBezTo>
                <a:cubicBezTo>
                  <a:pt x="4667470" y="9453921"/>
                  <a:pt x="4669287" y="9462039"/>
                  <a:pt x="4675071" y="9464159"/>
                </a:cubicBezTo>
                <a:lnTo>
                  <a:pt x="4681794" y="9466643"/>
                </a:lnTo>
                <a:cubicBezTo>
                  <a:pt x="4682551" y="9466916"/>
                  <a:pt x="4683308" y="9466976"/>
                  <a:pt x="4684065" y="9467127"/>
                </a:cubicBezTo>
                <a:cubicBezTo>
                  <a:pt x="4682672" y="9468249"/>
                  <a:pt x="4681188" y="9469338"/>
                  <a:pt x="4680461" y="9471126"/>
                </a:cubicBezTo>
                <a:cubicBezTo>
                  <a:pt x="4678190" y="9476699"/>
                  <a:pt x="4680916" y="9483847"/>
                  <a:pt x="4686730" y="9485998"/>
                </a:cubicBezTo>
                <a:lnTo>
                  <a:pt x="4693453" y="9488482"/>
                </a:lnTo>
                <a:cubicBezTo>
                  <a:pt x="4699237" y="9490602"/>
                  <a:pt x="4705930" y="9488058"/>
                  <a:pt x="4708322" y="9482212"/>
                </a:cubicBezTo>
                <a:cubicBezTo>
                  <a:pt x="4710593" y="9476638"/>
                  <a:pt x="4707868" y="9469490"/>
                  <a:pt x="4702053" y="9467340"/>
                </a:cubicBezTo>
                <a:lnTo>
                  <a:pt x="4697632" y="9465704"/>
                </a:lnTo>
                <a:cubicBezTo>
                  <a:pt x="4705324" y="9466401"/>
                  <a:pt x="4713349" y="9460524"/>
                  <a:pt x="4709321" y="9451771"/>
                </a:cubicBezTo>
                <a:cubicBezTo>
                  <a:pt x="4705899" y="9444350"/>
                  <a:pt x="4697541" y="9443350"/>
                  <a:pt x="4691939" y="9446198"/>
                </a:cubicBezTo>
                <a:lnTo>
                  <a:pt x="4691605" y="9446076"/>
                </a:lnTo>
                <a:cubicBezTo>
                  <a:pt x="4692878" y="9443774"/>
                  <a:pt x="4693150" y="9440896"/>
                  <a:pt x="4691605" y="9437594"/>
                </a:cubicBezTo>
                <a:cubicBezTo>
                  <a:pt x="4689516" y="9433082"/>
                  <a:pt x="4685579" y="9431053"/>
                  <a:pt x="4681551" y="9430688"/>
                </a:cubicBezTo>
                <a:cubicBezTo>
                  <a:pt x="4683035" y="9430144"/>
                  <a:pt x="4684428" y="9429507"/>
                  <a:pt x="4685579" y="9428538"/>
                </a:cubicBezTo>
                <a:cubicBezTo>
                  <a:pt x="4688516" y="9430174"/>
                  <a:pt x="4691878" y="9431113"/>
                  <a:pt x="4695663" y="9431082"/>
                </a:cubicBezTo>
                <a:cubicBezTo>
                  <a:pt x="4701599" y="9431053"/>
                  <a:pt x="4706474" y="9428356"/>
                  <a:pt x="4709988" y="9424358"/>
                </a:cubicBezTo>
                <a:cubicBezTo>
                  <a:pt x="4711562" y="9424843"/>
                  <a:pt x="4713258" y="9424994"/>
                  <a:pt x="4715045" y="9424691"/>
                </a:cubicBezTo>
                <a:lnTo>
                  <a:pt x="4720041" y="9423752"/>
                </a:lnTo>
                <a:cubicBezTo>
                  <a:pt x="4721404" y="9423480"/>
                  <a:pt x="4722707" y="9422965"/>
                  <a:pt x="4723888" y="9422238"/>
                </a:cubicBezTo>
                <a:cubicBezTo>
                  <a:pt x="4720950" y="9425297"/>
                  <a:pt x="4719799" y="9430386"/>
                  <a:pt x="4721041" y="9434142"/>
                </a:cubicBezTo>
                <a:cubicBezTo>
                  <a:pt x="4723191" y="9440624"/>
                  <a:pt x="4729369" y="9442532"/>
                  <a:pt x="4735456" y="9441411"/>
                </a:cubicBezTo>
                <a:lnTo>
                  <a:pt x="4740452" y="9440472"/>
                </a:lnTo>
                <a:cubicBezTo>
                  <a:pt x="4746509" y="9439321"/>
                  <a:pt x="4749447" y="9431355"/>
                  <a:pt x="4747720" y="9426055"/>
                </a:cubicBezTo>
                <a:cubicBezTo>
                  <a:pt x="4745570" y="9419572"/>
                  <a:pt x="4739392" y="9417664"/>
                  <a:pt x="4733305" y="9418785"/>
                </a:cubicBezTo>
                <a:lnTo>
                  <a:pt x="4728309" y="9419723"/>
                </a:lnTo>
                <a:cubicBezTo>
                  <a:pt x="4727552" y="9419875"/>
                  <a:pt x="4726855" y="9420117"/>
                  <a:pt x="4726189" y="9420451"/>
                </a:cubicBezTo>
                <a:cubicBezTo>
                  <a:pt x="4728763" y="9417906"/>
                  <a:pt x="4730217" y="9414302"/>
                  <a:pt x="4729429" y="9410606"/>
                </a:cubicBezTo>
                <a:cubicBezTo>
                  <a:pt x="4728218" y="9404882"/>
                  <a:pt x="4722979" y="9400429"/>
                  <a:pt x="4716983" y="9401156"/>
                </a:cubicBezTo>
                <a:cubicBezTo>
                  <a:pt x="4716741" y="9400156"/>
                  <a:pt x="4716286" y="9399188"/>
                  <a:pt x="4715741" y="9398248"/>
                </a:cubicBezTo>
                <a:cubicBezTo>
                  <a:pt x="4721344" y="9397855"/>
                  <a:pt x="4726249" y="9393978"/>
                  <a:pt x="4724917" y="9386890"/>
                </a:cubicBezTo>
                <a:cubicBezTo>
                  <a:pt x="4722888" y="9376500"/>
                  <a:pt x="4710199" y="9374380"/>
                  <a:pt x="4704567" y="9379590"/>
                </a:cubicBezTo>
                <a:close/>
                <a:moveTo>
                  <a:pt x="4645121" y="9539732"/>
                </a:moveTo>
                <a:cubicBezTo>
                  <a:pt x="4645575" y="9538764"/>
                  <a:pt x="4645787" y="9537733"/>
                  <a:pt x="4645938" y="9536643"/>
                </a:cubicBezTo>
                <a:cubicBezTo>
                  <a:pt x="4646302" y="9536522"/>
                  <a:pt x="4646635" y="9536430"/>
                  <a:pt x="4646999" y="9536280"/>
                </a:cubicBezTo>
                <a:lnTo>
                  <a:pt x="4651601" y="9534159"/>
                </a:lnTo>
                <a:cubicBezTo>
                  <a:pt x="4657022" y="9531645"/>
                  <a:pt x="4659566" y="9524073"/>
                  <a:pt x="4656628" y="9518832"/>
                </a:cubicBezTo>
                <a:cubicBezTo>
                  <a:pt x="4653479" y="9513259"/>
                  <a:pt x="4647120" y="9511139"/>
                  <a:pt x="4641305" y="9513805"/>
                </a:cubicBezTo>
                <a:lnTo>
                  <a:pt x="4636702" y="9515925"/>
                </a:lnTo>
                <a:cubicBezTo>
                  <a:pt x="4634280" y="9517045"/>
                  <a:pt x="4632462" y="9519226"/>
                  <a:pt x="4631433" y="9521710"/>
                </a:cubicBezTo>
                <a:cubicBezTo>
                  <a:pt x="4626012" y="9520347"/>
                  <a:pt x="4620198" y="9522255"/>
                  <a:pt x="4617714" y="9527677"/>
                </a:cubicBezTo>
                <a:cubicBezTo>
                  <a:pt x="4615292" y="9532947"/>
                  <a:pt x="4617503" y="9540672"/>
                  <a:pt x="4623287" y="9542822"/>
                </a:cubicBezTo>
                <a:lnTo>
                  <a:pt x="4630009" y="9545305"/>
                </a:lnTo>
                <a:cubicBezTo>
                  <a:pt x="4635763" y="9547426"/>
                  <a:pt x="4642395" y="9545639"/>
                  <a:pt x="4645121" y="9539732"/>
                </a:cubicBezTo>
                <a:close/>
                <a:moveTo>
                  <a:pt x="4614716" y="9390494"/>
                </a:moveTo>
                <a:cubicBezTo>
                  <a:pt x="4617412" y="9404912"/>
                  <a:pt x="4639912" y="9401034"/>
                  <a:pt x="4637187" y="9386556"/>
                </a:cubicBezTo>
                <a:cubicBezTo>
                  <a:pt x="4634491" y="9372169"/>
                  <a:pt x="4611991" y="9376015"/>
                  <a:pt x="4614716" y="9390494"/>
                </a:cubicBezTo>
                <a:close/>
                <a:moveTo>
                  <a:pt x="4534375" y="9334730"/>
                </a:moveTo>
                <a:cubicBezTo>
                  <a:pt x="4540765" y="9332943"/>
                  <a:pt x="4543399" y="9326734"/>
                  <a:pt x="4542249" y="9320645"/>
                </a:cubicBezTo>
                <a:lnTo>
                  <a:pt x="4541310" y="9315647"/>
                </a:lnTo>
                <a:cubicBezTo>
                  <a:pt x="4540159" y="9309590"/>
                  <a:pt x="4532770" y="9306197"/>
                  <a:pt x="4527228" y="9307772"/>
                </a:cubicBezTo>
                <a:cubicBezTo>
                  <a:pt x="4520869" y="9309590"/>
                  <a:pt x="4518204" y="9315799"/>
                  <a:pt x="4519354" y="9321857"/>
                </a:cubicBezTo>
                <a:lnTo>
                  <a:pt x="4520293" y="9326855"/>
                </a:lnTo>
                <a:cubicBezTo>
                  <a:pt x="4521444" y="9332913"/>
                  <a:pt x="4528864" y="9336305"/>
                  <a:pt x="4534375" y="9334730"/>
                </a:cubicBezTo>
                <a:close/>
                <a:moveTo>
                  <a:pt x="4566324" y="9581926"/>
                </a:moveTo>
                <a:lnTo>
                  <a:pt x="4561721" y="9584047"/>
                </a:lnTo>
                <a:cubicBezTo>
                  <a:pt x="4556300" y="9586560"/>
                  <a:pt x="4554089" y="9594466"/>
                  <a:pt x="4557118" y="9599525"/>
                </a:cubicBezTo>
                <a:cubicBezTo>
                  <a:pt x="4560479" y="9605098"/>
                  <a:pt x="4566778" y="9606824"/>
                  <a:pt x="4572593" y="9604129"/>
                </a:cubicBezTo>
                <a:lnTo>
                  <a:pt x="4577195" y="9602008"/>
                </a:lnTo>
                <a:cubicBezTo>
                  <a:pt x="4582616" y="9599494"/>
                  <a:pt x="4584827" y="9591589"/>
                  <a:pt x="4581799" y="9586531"/>
                </a:cubicBezTo>
                <a:cubicBezTo>
                  <a:pt x="4578437" y="9580957"/>
                  <a:pt x="4572138" y="9579261"/>
                  <a:pt x="4566324" y="9581926"/>
                </a:cubicBezTo>
                <a:close/>
                <a:moveTo>
                  <a:pt x="4849078" y="9329612"/>
                </a:moveTo>
                <a:cubicBezTo>
                  <a:pt x="4851773" y="9344029"/>
                  <a:pt x="4873426" y="9336760"/>
                  <a:pt x="4870761" y="9322554"/>
                </a:cubicBezTo>
                <a:cubicBezTo>
                  <a:pt x="4868096" y="9308105"/>
                  <a:pt x="4846413" y="9315375"/>
                  <a:pt x="4849078" y="9329612"/>
                </a:cubicBezTo>
                <a:close/>
                <a:moveTo>
                  <a:pt x="4867279" y="9348391"/>
                </a:moveTo>
                <a:cubicBezTo>
                  <a:pt x="4865825" y="9342212"/>
                  <a:pt x="4860253" y="9338304"/>
                  <a:pt x="4853954" y="9339304"/>
                </a:cubicBezTo>
                <a:cubicBezTo>
                  <a:pt x="4853772" y="9339304"/>
                  <a:pt x="4853651" y="9339334"/>
                  <a:pt x="4853530" y="9339365"/>
                </a:cubicBezTo>
                <a:cubicBezTo>
                  <a:pt x="4853469" y="9339365"/>
                  <a:pt x="4853439" y="9339365"/>
                  <a:pt x="4853378" y="9339365"/>
                </a:cubicBezTo>
                <a:cubicBezTo>
                  <a:pt x="4853318" y="9339334"/>
                  <a:pt x="4853348" y="9339334"/>
                  <a:pt x="4853257" y="9339304"/>
                </a:cubicBezTo>
                <a:cubicBezTo>
                  <a:pt x="4852621" y="9338880"/>
                  <a:pt x="4852046" y="9338426"/>
                  <a:pt x="4851501" y="9337911"/>
                </a:cubicBezTo>
                <a:cubicBezTo>
                  <a:pt x="4846777" y="9333942"/>
                  <a:pt x="4838812" y="9336397"/>
                  <a:pt x="4835693" y="9341121"/>
                </a:cubicBezTo>
                <a:cubicBezTo>
                  <a:pt x="4831968" y="9346755"/>
                  <a:pt x="4834179" y="9352935"/>
                  <a:pt x="4838903" y="9356932"/>
                </a:cubicBezTo>
                <a:cubicBezTo>
                  <a:pt x="4844324" y="9361506"/>
                  <a:pt x="4851350" y="9362809"/>
                  <a:pt x="4858224" y="9361748"/>
                </a:cubicBezTo>
                <a:cubicBezTo>
                  <a:pt x="4864099" y="9360810"/>
                  <a:pt x="4868671" y="9354268"/>
                  <a:pt x="4867279" y="9348391"/>
                </a:cubicBezTo>
                <a:close/>
                <a:moveTo>
                  <a:pt x="4589975" y="9164380"/>
                </a:moveTo>
                <a:cubicBezTo>
                  <a:pt x="4596304" y="9162683"/>
                  <a:pt x="4599181" y="9156474"/>
                  <a:pt x="4598030" y="9150416"/>
                </a:cubicBezTo>
                <a:lnTo>
                  <a:pt x="4597091" y="9145418"/>
                </a:lnTo>
                <a:cubicBezTo>
                  <a:pt x="4595971" y="9139360"/>
                  <a:pt x="4588733" y="9135847"/>
                  <a:pt x="4583131" y="9137361"/>
                </a:cubicBezTo>
                <a:cubicBezTo>
                  <a:pt x="4576802" y="9139057"/>
                  <a:pt x="4573925" y="9145266"/>
                  <a:pt x="4575076" y="9151325"/>
                </a:cubicBezTo>
                <a:lnTo>
                  <a:pt x="4576014" y="9156323"/>
                </a:lnTo>
                <a:cubicBezTo>
                  <a:pt x="4577135" y="9162380"/>
                  <a:pt x="4584373" y="9165894"/>
                  <a:pt x="4589975" y="9164380"/>
                </a:cubicBezTo>
                <a:close/>
                <a:moveTo>
                  <a:pt x="4515297" y="9423450"/>
                </a:moveTo>
                <a:cubicBezTo>
                  <a:pt x="4515266" y="9423419"/>
                  <a:pt x="4515266" y="9423419"/>
                  <a:pt x="4515236" y="9423389"/>
                </a:cubicBezTo>
                <a:cubicBezTo>
                  <a:pt x="4515206" y="9423329"/>
                  <a:pt x="4515145" y="9423268"/>
                  <a:pt x="4515115" y="9423207"/>
                </a:cubicBezTo>
                <a:cubicBezTo>
                  <a:pt x="4515085" y="9423116"/>
                  <a:pt x="4514964" y="9422814"/>
                  <a:pt x="4514661" y="9422268"/>
                </a:cubicBezTo>
                <a:cubicBezTo>
                  <a:pt x="4512056" y="9416665"/>
                  <a:pt x="4505364" y="9413878"/>
                  <a:pt x="4499640" y="9416392"/>
                </a:cubicBezTo>
                <a:cubicBezTo>
                  <a:pt x="4494068" y="9418845"/>
                  <a:pt x="4491161" y="9425812"/>
                  <a:pt x="4493765" y="9431416"/>
                </a:cubicBezTo>
                <a:cubicBezTo>
                  <a:pt x="4497672" y="9439836"/>
                  <a:pt x="4505121" y="9446167"/>
                  <a:pt x="4514721" y="9446258"/>
                </a:cubicBezTo>
                <a:cubicBezTo>
                  <a:pt x="4520687" y="9446319"/>
                  <a:pt x="4526895" y="9442865"/>
                  <a:pt x="4527379" y="9436232"/>
                </a:cubicBezTo>
                <a:cubicBezTo>
                  <a:pt x="4527773" y="9430598"/>
                  <a:pt x="4523776" y="9423631"/>
                  <a:pt x="4517356" y="9423601"/>
                </a:cubicBezTo>
                <a:cubicBezTo>
                  <a:pt x="4516629" y="9423601"/>
                  <a:pt x="4515963" y="9423510"/>
                  <a:pt x="4515297" y="9423450"/>
                </a:cubicBezTo>
                <a:close/>
                <a:moveTo>
                  <a:pt x="4651238" y="9708417"/>
                </a:moveTo>
                <a:cubicBezTo>
                  <a:pt x="4645514" y="9706236"/>
                  <a:pt x="4638670" y="9709235"/>
                  <a:pt x="4636520" y="9715050"/>
                </a:cubicBezTo>
                <a:cubicBezTo>
                  <a:pt x="4635703" y="9717292"/>
                  <a:pt x="4634885" y="9719534"/>
                  <a:pt x="4634037" y="9721775"/>
                </a:cubicBezTo>
                <a:cubicBezTo>
                  <a:pt x="4631917" y="9727561"/>
                  <a:pt x="4634855" y="9734315"/>
                  <a:pt x="4640669" y="9736496"/>
                </a:cubicBezTo>
                <a:cubicBezTo>
                  <a:pt x="4646393" y="9738676"/>
                  <a:pt x="4653237" y="9735678"/>
                  <a:pt x="4655387" y="9729863"/>
                </a:cubicBezTo>
                <a:lnTo>
                  <a:pt x="4657870" y="9723108"/>
                </a:lnTo>
                <a:cubicBezTo>
                  <a:pt x="4659990" y="9717353"/>
                  <a:pt x="4657022" y="9710598"/>
                  <a:pt x="4651238" y="9708417"/>
                </a:cubicBezTo>
                <a:close/>
                <a:moveTo>
                  <a:pt x="4748932" y="9263458"/>
                </a:moveTo>
                <a:cubicBezTo>
                  <a:pt x="4751627" y="9277815"/>
                  <a:pt x="4774309" y="9275423"/>
                  <a:pt x="4771614" y="9260974"/>
                </a:cubicBezTo>
                <a:cubicBezTo>
                  <a:pt x="4768949" y="9246617"/>
                  <a:pt x="4746236" y="9249010"/>
                  <a:pt x="4748932" y="9263458"/>
                </a:cubicBezTo>
                <a:close/>
                <a:moveTo>
                  <a:pt x="4748235" y="9578110"/>
                </a:moveTo>
                <a:cubicBezTo>
                  <a:pt x="4754413" y="9591437"/>
                  <a:pt x="4774551" y="9580776"/>
                  <a:pt x="4768404" y="9567448"/>
                </a:cubicBezTo>
                <a:cubicBezTo>
                  <a:pt x="4762256" y="9554120"/>
                  <a:pt x="4742088" y="9564813"/>
                  <a:pt x="4748235" y="9578110"/>
                </a:cubicBezTo>
                <a:close/>
                <a:moveTo>
                  <a:pt x="4695088" y="9602130"/>
                </a:moveTo>
                <a:cubicBezTo>
                  <a:pt x="4693392" y="9598464"/>
                  <a:pt x="4690576" y="9596647"/>
                  <a:pt x="4687547" y="9596011"/>
                </a:cubicBezTo>
                <a:cubicBezTo>
                  <a:pt x="4692605" y="9593134"/>
                  <a:pt x="4693543" y="9585288"/>
                  <a:pt x="4690697" y="9580715"/>
                </a:cubicBezTo>
                <a:cubicBezTo>
                  <a:pt x="4687093" y="9574959"/>
                  <a:pt x="4680582" y="9574506"/>
                  <a:pt x="4674980" y="9577080"/>
                </a:cubicBezTo>
                <a:lnTo>
                  <a:pt x="4670377" y="9579200"/>
                </a:lnTo>
                <a:cubicBezTo>
                  <a:pt x="4664774" y="9581775"/>
                  <a:pt x="4663775" y="9590165"/>
                  <a:pt x="4666773" y="9594920"/>
                </a:cubicBezTo>
                <a:cubicBezTo>
                  <a:pt x="4669014" y="9598525"/>
                  <a:pt x="4672436" y="9599858"/>
                  <a:pt x="4676010" y="9599888"/>
                </a:cubicBezTo>
                <a:cubicBezTo>
                  <a:pt x="4673375" y="9602766"/>
                  <a:pt x="4672164" y="9606855"/>
                  <a:pt x="4674314" y="9611490"/>
                </a:cubicBezTo>
                <a:cubicBezTo>
                  <a:pt x="4680431" y="9624847"/>
                  <a:pt x="4701266" y="9615488"/>
                  <a:pt x="4695088" y="9602130"/>
                </a:cubicBezTo>
                <a:close/>
                <a:moveTo>
                  <a:pt x="4771432" y="9383557"/>
                </a:moveTo>
                <a:cubicBezTo>
                  <a:pt x="4772522" y="9389404"/>
                  <a:pt x="4778246" y="9394341"/>
                  <a:pt x="4784424" y="9393099"/>
                </a:cubicBezTo>
                <a:cubicBezTo>
                  <a:pt x="4788179" y="9392342"/>
                  <a:pt x="4791328" y="9389706"/>
                  <a:pt x="4792933" y="9386344"/>
                </a:cubicBezTo>
                <a:cubicBezTo>
                  <a:pt x="4794023" y="9386950"/>
                  <a:pt x="4795023" y="9387677"/>
                  <a:pt x="4796265" y="9387829"/>
                </a:cubicBezTo>
                <a:cubicBezTo>
                  <a:pt x="4798717" y="9390888"/>
                  <a:pt x="4802503" y="9392796"/>
                  <a:pt x="4806621" y="9392038"/>
                </a:cubicBezTo>
                <a:lnTo>
                  <a:pt x="4809286" y="9391524"/>
                </a:lnTo>
                <a:cubicBezTo>
                  <a:pt x="4809317" y="9392009"/>
                  <a:pt x="4809165" y="9392432"/>
                  <a:pt x="4809286" y="9392947"/>
                </a:cubicBezTo>
                <a:cubicBezTo>
                  <a:pt x="4811981" y="9407365"/>
                  <a:pt x="4834149" y="9401883"/>
                  <a:pt x="4831453" y="9387465"/>
                </a:cubicBezTo>
                <a:cubicBezTo>
                  <a:pt x="4830333" y="9381498"/>
                  <a:pt x="4825881" y="9379075"/>
                  <a:pt x="4821218" y="9379166"/>
                </a:cubicBezTo>
                <a:cubicBezTo>
                  <a:pt x="4821188" y="9378802"/>
                  <a:pt x="4821339" y="9378499"/>
                  <a:pt x="4821248" y="9378136"/>
                </a:cubicBezTo>
                <a:cubicBezTo>
                  <a:pt x="4820884" y="9376197"/>
                  <a:pt x="4819976" y="9374380"/>
                  <a:pt x="4818795" y="9372865"/>
                </a:cubicBezTo>
                <a:cubicBezTo>
                  <a:pt x="4821854" y="9370684"/>
                  <a:pt x="4823852" y="9367322"/>
                  <a:pt x="4823519" y="9363021"/>
                </a:cubicBezTo>
                <a:cubicBezTo>
                  <a:pt x="4823095" y="9357387"/>
                  <a:pt x="4817372" y="9351359"/>
                  <a:pt x="4811255" y="9352510"/>
                </a:cubicBezTo>
                <a:lnTo>
                  <a:pt x="4806258" y="9353449"/>
                </a:lnTo>
                <a:cubicBezTo>
                  <a:pt x="4800201" y="9354600"/>
                  <a:pt x="4795265" y="9359084"/>
                  <a:pt x="4795749" y="9365686"/>
                </a:cubicBezTo>
                <a:cubicBezTo>
                  <a:pt x="4795749" y="9365929"/>
                  <a:pt x="4795840" y="9366141"/>
                  <a:pt x="4795871" y="9366383"/>
                </a:cubicBezTo>
                <a:cubicBezTo>
                  <a:pt x="4793842" y="9367140"/>
                  <a:pt x="4792085" y="9368504"/>
                  <a:pt x="4790632" y="9370170"/>
                </a:cubicBezTo>
                <a:cubicBezTo>
                  <a:pt x="4788179" y="9366868"/>
                  <a:pt x="4784242" y="9364687"/>
                  <a:pt x="4779942" y="9365535"/>
                </a:cubicBezTo>
                <a:cubicBezTo>
                  <a:pt x="4774036" y="9366716"/>
                  <a:pt x="4769221" y="9372260"/>
                  <a:pt x="4770403" y="9378560"/>
                </a:cubicBezTo>
                <a:lnTo>
                  <a:pt x="4771432" y="9383557"/>
                </a:lnTo>
                <a:close/>
                <a:moveTo>
                  <a:pt x="4343742" y="9285449"/>
                </a:moveTo>
                <a:lnTo>
                  <a:pt x="4350465" y="9287932"/>
                </a:lnTo>
                <a:cubicBezTo>
                  <a:pt x="4356249" y="9290053"/>
                  <a:pt x="4362790" y="9288751"/>
                  <a:pt x="4365758" y="9282844"/>
                </a:cubicBezTo>
                <a:cubicBezTo>
                  <a:pt x="4368271" y="9277785"/>
                  <a:pt x="4366455" y="9269668"/>
                  <a:pt x="4360640" y="9267517"/>
                </a:cubicBezTo>
                <a:lnTo>
                  <a:pt x="4353917" y="9265033"/>
                </a:lnTo>
                <a:cubicBezTo>
                  <a:pt x="4348133" y="9262912"/>
                  <a:pt x="4341592" y="9264215"/>
                  <a:pt x="4338625" y="9270122"/>
                </a:cubicBezTo>
                <a:cubicBezTo>
                  <a:pt x="4336111" y="9275180"/>
                  <a:pt x="4337928" y="9283298"/>
                  <a:pt x="4343742" y="9285449"/>
                </a:cubicBezTo>
                <a:close/>
                <a:moveTo>
                  <a:pt x="4634976" y="9223051"/>
                </a:moveTo>
                <a:cubicBezTo>
                  <a:pt x="4637671" y="9237499"/>
                  <a:pt x="4659475" y="9230624"/>
                  <a:pt x="4656780" y="9216357"/>
                </a:cubicBezTo>
                <a:cubicBezTo>
                  <a:pt x="4654085" y="9201909"/>
                  <a:pt x="4632311" y="9208785"/>
                  <a:pt x="4634976" y="9223051"/>
                </a:cubicBezTo>
                <a:close/>
                <a:moveTo>
                  <a:pt x="4414090" y="9364839"/>
                </a:moveTo>
                <a:lnTo>
                  <a:pt x="4420813" y="9367322"/>
                </a:lnTo>
                <a:cubicBezTo>
                  <a:pt x="4426597" y="9369442"/>
                  <a:pt x="4433199" y="9367837"/>
                  <a:pt x="4436015" y="9361900"/>
                </a:cubicBezTo>
                <a:cubicBezTo>
                  <a:pt x="4438468" y="9356721"/>
                  <a:pt x="4436409" y="9348815"/>
                  <a:pt x="4430594" y="9346695"/>
                </a:cubicBezTo>
                <a:lnTo>
                  <a:pt x="4423871" y="9344211"/>
                </a:lnTo>
                <a:cubicBezTo>
                  <a:pt x="4418087" y="9342091"/>
                  <a:pt x="4411486" y="9343696"/>
                  <a:pt x="4408669" y="9349633"/>
                </a:cubicBezTo>
                <a:cubicBezTo>
                  <a:pt x="4406217" y="9354813"/>
                  <a:pt x="4408276" y="9362718"/>
                  <a:pt x="4414090" y="9364839"/>
                </a:cubicBezTo>
                <a:close/>
                <a:moveTo>
                  <a:pt x="4796688" y="9204756"/>
                </a:moveTo>
                <a:cubicBezTo>
                  <a:pt x="4799474" y="9207755"/>
                  <a:pt x="4803472" y="9209330"/>
                  <a:pt x="4807923" y="9208088"/>
                </a:cubicBezTo>
                <a:cubicBezTo>
                  <a:pt x="4813435" y="9206543"/>
                  <a:pt x="4818038" y="9199789"/>
                  <a:pt x="4815797" y="9194003"/>
                </a:cubicBezTo>
                <a:cubicBezTo>
                  <a:pt x="4813617" y="9188369"/>
                  <a:pt x="4810134" y="9183341"/>
                  <a:pt x="4803986" y="9181676"/>
                </a:cubicBezTo>
                <a:cubicBezTo>
                  <a:pt x="4798354" y="9180160"/>
                  <a:pt x="4793145" y="9181676"/>
                  <a:pt x="4788118" y="9184189"/>
                </a:cubicBezTo>
                <a:cubicBezTo>
                  <a:pt x="4782607" y="9186915"/>
                  <a:pt x="4781153" y="9194821"/>
                  <a:pt x="4784121" y="9199819"/>
                </a:cubicBezTo>
                <a:cubicBezTo>
                  <a:pt x="4786846" y="9204453"/>
                  <a:pt x="4791903" y="9205877"/>
                  <a:pt x="4796688" y="9204756"/>
                </a:cubicBezTo>
                <a:close/>
                <a:moveTo>
                  <a:pt x="4591126" y="9236621"/>
                </a:moveTo>
                <a:cubicBezTo>
                  <a:pt x="4593821" y="9251039"/>
                  <a:pt x="4615504" y="9243831"/>
                  <a:pt x="4612839" y="9229594"/>
                </a:cubicBezTo>
                <a:cubicBezTo>
                  <a:pt x="4610113" y="9215176"/>
                  <a:pt x="4588461" y="9222354"/>
                  <a:pt x="4591126" y="9236621"/>
                </a:cubicBezTo>
                <a:close/>
                <a:moveTo>
                  <a:pt x="4533164" y="9244739"/>
                </a:moveTo>
                <a:cubicBezTo>
                  <a:pt x="4530468" y="9230321"/>
                  <a:pt x="4508665" y="9237106"/>
                  <a:pt x="4511360" y="9251403"/>
                </a:cubicBezTo>
                <a:cubicBezTo>
                  <a:pt x="4514055" y="9265790"/>
                  <a:pt x="4535829" y="9259005"/>
                  <a:pt x="4533164" y="9244739"/>
                </a:cubicBezTo>
                <a:close/>
                <a:moveTo>
                  <a:pt x="4813314" y="9440987"/>
                </a:moveTo>
                <a:cubicBezTo>
                  <a:pt x="4819461" y="9454315"/>
                  <a:pt x="4840417" y="9445228"/>
                  <a:pt x="4834240" y="9431900"/>
                </a:cubicBezTo>
                <a:cubicBezTo>
                  <a:pt x="4828092" y="9418573"/>
                  <a:pt x="4807167" y="9427660"/>
                  <a:pt x="4813314" y="9440987"/>
                </a:cubicBezTo>
                <a:close/>
                <a:moveTo>
                  <a:pt x="4892050" y="9393311"/>
                </a:moveTo>
                <a:cubicBezTo>
                  <a:pt x="4897138" y="9396794"/>
                  <a:pt x="4904436" y="9395340"/>
                  <a:pt x="4907888" y="9390252"/>
                </a:cubicBezTo>
                <a:cubicBezTo>
                  <a:pt x="4911371" y="9385103"/>
                  <a:pt x="4909948" y="9377894"/>
                  <a:pt x="4904830" y="9374410"/>
                </a:cubicBezTo>
                <a:lnTo>
                  <a:pt x="4898894" y="9370351"/>
                </a:lnTo>
                <a:cubicBezTo>
                  <a:pt x="4893807" y="9366868"/>
                  <a:pt x="4886508" y="9368322"/>
                  <a:pt x="4883056" y="9373410"/>
                </a:cubicBezTo>
                <a:cubicBezTo>
                  <a:pt x="4879573" y="9378560"/>
                  <a:pt x="4880997" y="9385768"/>
                  <a:pt x="4886115" y="9389252"/>
                </a:cubicBezTo>
                <a:lnTo>
                  <a:pt x="4892050" y="9393311"/>
                </a:lnTo>
                <a:close/>
                <a:moveTo>
                  <a:pt x="4890082" y="9237954"/>
                </a:moveTo>
                <a:cubicBezTo>
                  <a:pt x="4892020" y="9240650"/>
                  <a:pt x="4894957" y="9242467"/>
                  <a:pt x="4898864" y="9242467"/>
                </a:cubicBezTo>
                <a:cubicBezTo>
                  <a:pt x="4904436" y="9242467"/>
                  <a:pt x="4911038" y="9237196"/>
                  <a:pt x="4910250" y="9231047"/>
                </a:cubicBezTo>
                <a:cubicBezTo>
                  <a:pt x="4909554" y="9225656"/>
                  <a:pt x="4908040" y="9220386"/>
                  <a:pt x="4902982" y="9217448"/>
                </a:cubicBezTo>
                <a:cubicBezTo>
                  <a:pt x="4898925" y="9215085"/>
                  <a:pt x="4894503" y="9214843"/>
                  <a:pt x="4889991" y="9215963"/>
                </a:cubicBezTo>
                <a:cubicBezTo>
                  <a:pt x="4884207" y="9217417"/>
                  <a:pt x="4880088" y="9224141"/>
                  <a:pt x="4881905" y="9229927"/>
                </a:cubicBezTo>
                <a:cubicBezTo>
                  <a:pt x="4883207" y="9234016"/>
                  <a:pt x="4886296" y="9236924"/>
                  <a:pt x="4890082" y="9237954"/>
                </a:cubicBezTo>
                <a:close/>
                <a:moveTo>
                  <a:pt x="4636581" y="9429780"/>
                </a:moveTo>
                <a:cubicBezTo>
                  <a:pt x="4634612" y="9428448"/>
                  <a:pt x="4632644" y="9427084"/>
                  <a:pt x="4630676" y="9425721"/>
                </a:cubicBezTo>
                <a:cubicBezTo>
                  <a:pt x="4625588" y="9422238"/>
                  <a:pt x="4618229" y="9423874"/>
                  <a:pt x="4614868" y="9428963"/>
                </a:cubicBezTo>
                <a:cubicBezTo>
                  <a:pt x="4611416" y="9434202"/>
                  <a:pt x="4612990" y="9441290"/>
                  <a:pt x="4618108" y="9444773"/>
                </a:cubicBezTo>
                <a:cubicBezTo>
                  <a:pt x="4620077" y="9446106"/>
                  <a:pt x="4622045" y="9447470"/>
                  <a:pt x="4624013" y="9448832"/>
                </a:cubicBezTo>
                <a:cubicBezTo>
                  <a:pt x="4629101" y="9452316"/>
                  <a:pt x="4636460" y="9450680"/>
                  <a:pt x="4639821" y="9445591"/>
                </a:cubicBezTo>
                <a:cubicBezTo>
                  <a:pt x="4643274" y="9440351"/>
                  <a:pt x="4641699" y="9433264"/>
                  <a:pt x="4636581" y="9429780"/>
                </a:cubicBezTo>
                <a:close/>
                <a:moveTo>
                  <a:pt x="4612021" y="9214600"/>
                </a:moveTo>
                <a:lnTo>
                  <a:pt x="4617926" y="9218659"/>
                </a:lnTo>
                <a:cubicBezTo>
                  <a:pt x="4622862" y="9222022"/>
                  <a:pt x="4630948" y="9218841"/>
                  <a:pt x="4633280" y="9213722"/>
                </a:cubicBezTo>
                <a:cubicBezTo>
                  <a:pt x="4636127" y="9207513"/>
                  <a:pt x="4633643" y="9201969"/>
                  <a:pt x="4628344" y="9198365"/>
                </a:cubicBezTo>
                <a:cubicBezTo>
                  <a:pt x="4626376" y="9197032"/>
                  <a:pt x="4624407" y="9195669"/>
                  <a:pt x="4622439" y="9194306"/>
                </a:cubicBezTo>
                <a:cubicBezTo>
                  <a:pt x="4617503" y="9190944"/>
                  <a:pt x="4609417" y="9194124"/>
                  <a:pt x="4607085" y="9199243"/>
                </a:cubicBezTo>
                <a:cubicBezTo>
                  <a:pt x="4604239" y="9205453"/>
                  <a:pt x="4606722" y="9210965"/>
                  <a:pt x="4612021" y="9214600"/>
                </a:cubicBezTo>
                <a:close/>
                <a:moveTo>
                  <a:pt x="4392438" y="9600827"/>
                </a:moveTo>
                <a:lnTo>
                  <a:pt x="4383231" y="9605098"/>
                </a:lnTo>
                <a:cubicBezTo>
                  <a:pt x="4377629" y="9607673"/>
                  <a:pt x="4374328" y="9613791"/>
                  <a:pt x="4376630" y="9619819"/>
                </a:cubicBezTo>
                <a:cubicBezTo>
                  <a:pt x="4378719" y="9625271"/>
                  <a:pt x="4385745" y="9628997"/>
                  <a:pt x="4391348" y="9626422"/>
                </a:cubicBezTo>
                <a:lnTo>
                  <a:pt x="4400554" y="9622152"/>
                </a:lnTo>
                <a:cubicBezTo>
                  <a:pt x="4406156" y="9619577"/>
                  <a:pt x="4409457" y="9613458"/>
                  <a:pt x="4407155" y="9607431"/>
                </a:cubicBezTo>
                <a:cubicBezTo>
                  <a:pt x="4405066" y="9601978"/>
                  <a:pt x="4398040" y="9598253"/>
                  <a:pt x="4392438" y="9600827"/>
                </a:cubicBezTo>
                <a:close/>
                <a:moveTo>
                  <a:pt x="4608478" y="9608157"/>
                </a:moveTo>
                <a:cubicBezTo>
                  <a:pt x="4605904" y="9602554"/>
                  <a:pt x="4598030" y="9600919"/>
                  <a:pt x="4592943" y="9603766"/>
                </a:cubicBezTo>
                <a:cubicBezTo>
                  <a:pt x="4587825" y="9606643"/>
                  <a:pt x="4586432" y="9612307"/>
                  <a:pt x="4588067" y="9617517"/>
                </a:cubicBezTo>
                <a:cubicBezTo>
                  <a:pt x="4586916" y="9617578"/>
                  <a:pt x="4585796" y="9617638"/>
                  <a:pt x="4584706" y="9618154"/>
                </a:cubicBezTo>
                <a:lnTo>
                  <a:pt x="4580103" y="9620273"/>
                </a:lnTo>
                <a:cubicBezTo>
                  <a:pt x="4574500" y="9622849"/>
                  <a:pt x="4571169" y="9628906"/>
                  <a:pt x="4573441" y="9634964"/>
                </a:cubicBezTo>
                <a:cubicBezTo>
                  <a:pt x="4575500" y="9640416"/>
                  <a:pt x="4582525" y="9644203"/>
                  <a:pt x="4588128" y="9641598"/>
                </a:cubicBezTo>
                <a:lnTo>
                  <a:pt x="4592731" y="9639477"/>
                </a:lnTo>
                <a:cubicBezTo>
                  <a:pt x="4596880" y="9637569"/>
                  <a:pt x="4599756" y="9633752"/>
                  <a:pt x="4600059" y="9629421"/>
                </a:cubicBezTo>
                <a:cubicBezTo>
                  <a:pt x="4602210" y="9629512"/>
                  <a:pt x="4604360" y="9629300"/>
                  <a:pt x="4606177" y="9628270"/>
                </a:cubicBezTo>
                <a:cubicBezTo>
                  <a:pt x="4611900" y="9625089"/>
                  <a:pt x="4613172" y="9618365"/>
                  <a:pt x="4610568" y="9612731"/>
                </a:cubicBezTo>
                <a:lnTo>
                  <a:pt x="4608478" y="9608157"/>
                </a:lnTo>
                <a:close/>
                <a:moveTo>
                  <a:pt x="4841477" y="9535765"/>
                </a:moveTo>
                <a:lnTo>
                  <a:pt x="4844324" y="9534462"/>
                </a:lnTo>
                <a:cubicBezTo>
                  <a:pt x="4852500" y="9530676"/>
                  <a:pt x="4852167" y="9521347"/>
                  <a:pt x="4847625" y="9516137"/>
                </a:cubicBezTo>
                <a:cubicBezTo>
                  <a:pt x="4847897" y="9514077"/>
                  <a:pt x="4847806" y="9511896"/>
                  <a:pt x="4846746" y="9509625"/>
                </a:cubicBezTo>
                <a:cubicBezTo>
                  <a:pt x="4840781" y="9496721"/>
                  <a:pt x="4822490" y="9507565"/>
                  <a:pt x="4826941" y="9520286"/>
                </a:cubicBezTo>
                <a:cubicBezTo>
                  <a:pt x="4823156" y="9528586"/>
                  <a:pt x="4830908" y="9540672"/>
                  <a:pt x="4841477" y="9535765"/>
                </a:cubicBezTo>
                <a:close/>
                <a:moveTo>
                  <a:pt x="4807197" y="9627331"/>
                </a:moveTo>
                <a:cubicBezTo>
                  <a:pt x="4801049" y="9614034"/>
                  <a:pt x="4781274" y="9625392"/>
                  <a:pt x="4787392" y="9638659"/>
                </a:cubicBezTo>
                <a:cubicBezTo>
                  <a:pt x="4793539" y="9651957"/>
                  <a:pt x="4813314" y="9640598"/>
                  <a:pt x="4807197" y="9627331"/>
                </a:cubicBezTo>
                <a:close/>
                <a:moveTo>
                  <a:pt x="4695209" y="9656712"/>
                </a:moveTo>
                <a:cubicBezTo>
                  <a:pt x="4695724" y="9657984"/>
                  <a:pt x="4696481" y="9659165"/>
                  <a:pt x="4697420" y="9660195"/>
                </a:cubicBezTo>
                <a:cubicBezTo>
                  <a:pt x="4697601" y="9661286"/>
                  <a:pt x="4697874" y="9662346"/>
                  <a:pt x="4698359" y="9663466"/>
                </a:cubicBezTo>
                <a:cubicBezTo>
                  <a:pt x="4703780" y="9675159"/>
                  <a:pt x="4719436" y="9667223"/>
                  <a:pt x="4718921" y="9656107"/>
                </a:cubicBezTo>
                <a:cubicBezTo>
                  <a:pt x="4719193" y="9655622"/>
                  <a:pt x="4719496" y="9655228"/>
                  <a:pt x="4719739" y="9654713"/>
                </a:cubicBezTo>
                <a:cubicBezTo>
                  <a:pt x="4722040" y="9649443"/>
                  <a:pt x="4720314" y="9644324"/>
                  <a:pt x="4717770" y="9639568"/>
                </a:cubicBezTo>
                <a:cubicBezTo>
                  <a:pt x="4714924" y="9634298"/>
                  <a:pt x="4706353" y="9633328"/>
                  <a:pt x="4701872" y="9636812"/>
                </a:cubicBezTo>
                <a:cubicBezTo>
                  <a:pt x="4698722" y="9639235"/>
                  <a:pt x="4697450" y="9642324"/>
                  <a:pt x="4697390" y="9645596"/>
                </a:cubicBezTo>
                <a:cubicBezTo>
                  <a:pt x="4694785" y="9648594"/>
                  <a:pt x="4693604" y="9652805"/>
                  <a:pt x="4695209" y="9656712"/>
                </a:cubicBezTo>
                <a:close/>
                <a:moveTo>
                  <a:pt x="4838964" y="9260369"/>
                </a:moveTo>
                <a:cubicBezTo>
                  <a:pt x="4835632" y="9265911"/>
                  <a:pt x="4837752" y="9272545"/>
                  <a:pt x="4842840" y="9276028"/>
                </a:cubicBezTo>
                <a:cubicBezTo>
                  <a:pt x="4844808" y="9277361"/>
                  <a:pt x="4846777" y="9278724"/>
                  <a:pt x="4848775" y="9280087"/>
                </a:cubicBezTo>
                <a:cubicBezTo>
                  <a:pt x="4853863" y="9283570"/>
                  <a:pt x="4861373" y="9281269"/>
                  <a:pt x="4864432" y="9276210"/>
                </a:cubicBezTo>
                <a:cubicBezTo>
                  <a:pt x="4867763" y="9270667"/>
                  <a:pt x="4865643" y="9264034"/>
                  <a:pt x="4860556" y="9260550"/>
                </a:cubicBezTo>
                <a:lnTo>
                  <a:pt x="4854650" y="9256521"/>
                </a:lnTo>
                <a:cubicBezTo>
                  <a:pt x="4849532" y="9253008"/>
                  <a:pt x="4841992" y="9255310"/>
                  <a:pt x="4838964" y="9260369"/>
                </a:cubicBezTo>
                <a:close/>
                <a:moveTo>
                  <a:pt x="4791873" y="9324614"/>
                </a:moveTo>
                <a:lnTo>
                  <a:pt x="4796870" y="9323674"/>
                </a:lnTo>
                <a:cubicBezTo>
                  <a:pt x="4802927" y="9322524"/>
                  <a:pt x="4807590" y="9317374"/>
                  <a:pt x="4806833" y="9310983"/>
                </a:cubicBezTo>
                <a:cubicBezTo>
                  <a:pt x="4806137" y="9305167"/>
                  <a:pt x="4800232" y="9299897"/>
                  <a:pt x="4794144" y="9301018"/>
                </a:cubicBezTo>
                <a:lnTo>
                  <a:pt x="4789148" y="9301956"/>
                </a:lnTo>
                <a:cubicBezTo>
                  <a:pt x="4783091" y="9303108"/>
                  <a:pt x="4778428" y="9308257"/>
                  <a:pt x="4779184" y="9314648"/>
                </a:cubicBezTo>
                <a:cubicBezTo>
                  <a:pt x="4779851" y="9320494"/>
                  <a:pt x="4785786" y="9325764"/>
                  <a:pt x="4791873" y="9324614"/>
                </a:cubicBezTo>
                <a:close/>
                <a:moveTo>
                  <a:pt x="4805592" y="9220234"/>
                </a:moveTo>
                <a:cubicBezTo>
                  <a:pt x="4805349" y="9220658"/>
                  <a:pt x="4805198" y="9221052"/>
                  <a:pt x="4805016" y="9221476"/>
                </a:cubicBezTo>
                <a:cubicBezTo>
                  <a:pt x="4803563" y="9222294"/>
                  <a:pt x="4802139" y="9223173"/>
                  <a:pt x="4800776" y="9224141"/>
                </a:cubicBezTo>
                <a:cubicBezTo>
                  <a:pt x="4799050" y="9225353"/>
                  <a:pt x="4797748" y="9227170"/>
                  <a:pt x="4796840" y="9229170"/>
                </a:cubicBezTo>
                <a:cubicBezTo>
                  <a:pt x="4795447" y="9229806"/>
                  <a:pt x="4794236" y="9230654"/>
                  <a:pt x="4793448" y="9231775"/>
                </a:cubicBezTo>
                <a:cubicBezTo>
                  <a:pt x="4790783" y="9235652"/>
                  <a:pt x="4788603" y="9239226"/>
                  <a:pt x="4788330" y="9244042"/>
                </a:cubicBezTo>
                <a:cubicBezTo>
                  <a:pt x="4788209" y="9246192"/>
                  <a:pt x="4788330" y="9247767"/>
                  <a:pt x="4788936" y="9249918"/>
                </a:cubicBezTo>
                <a:cubicBezTo>
                  <a:pt x="4789663" y="9252614"/>
                  <a:pt x="4788421" y="9253735"/>
                  <a:pt x="4789905" y="9249646"/>
                </a:cubicBezTo>
                <a:cubicBezTo>
                  <a:pt x="4787785" y="9255401"/>
                  <a:pt x="4789117" y="9262004"/>
                  <a:pt x="4795053" y="9264912"/>
                </a:cubicBezTo>
                <a:cubicBezTo>
                  <a:pt x="4797900" y="9266335"/>
                  <a:pt x="4801685" y="9266305"/>
                  <a:pt x="4804834" y="9265033"/>
                </a:cubicBezTo>
                <a:cubicBezTo>
                  <a:pt x="4806076" y="9265760"/>
                  <a:pt x="4807409" y="9266245"/>
                  <a:pt x="4808892" y="9266699"/>
                </a:cubicBezTo>
                <a:cubicBezTo>
                  <a:pt x="4809377" y="9266911"/>
                  <a:pt x="4809861" y="9267123"/>
                  <a:pt x="4810346" y="9267365"/>
                </a:cubicBezTo>
                <a:cubicBezTo>
                  <a:pt x="4812103" y="9268546"/>
                  <a:pt x="4814040" y="9269516"/>
                  <a:pt x="4815827" y="9270667"/>
                </a:cubicBezTo>
                <a:cubicBezTo>
                  <a:pt x="4822399" y="9274999"/>
                  <a:pt x="4829394" y="9269910"/>
                  <a:pt x="4831484" y="9263488"/>
                </a:cubicBezTo>
                <a:cubicBezTo>
                  <a:pt x="4832665" y="9260732"/>
                  <a:pt x="4832695" y="9257582"/>
                  <a:pt x="4830969" y="9254552"/>
                </a:cubicBezTo>
                <a:cubicBezTo>
                  <a:pt x="4830878" y="9254281"/>
                  <a:pt x="4830787" y="9253977"/>
                  <a:pt x="4830696" y="9253705"/>
                </a:cubicBezTo>
                <a:cubicBezTo>
                  <a:pt x="4839902" y="9256188"/>
                  <a:pt x="4850774" y="9246132"/>
                  <a:pt x="4843506" y="9236773"/>
                </a:cubicBezTo>
                <a:cubicBezTo>
                  <a:pt x="4838691" y="9230563"/>
                  <a:pt x="4834270" y="9222658"/>
                  <a:pt x="4826911" y="9219174"/>
                </a:cubicBezTo>
                <a:cubicBezTo>
                  <a:pt x="4825942" y="9218720"/>
                  <a:pt x="4824942" y="9218386"/>
                  <a:pt x="4823973" y="9218084"/>
                </a:cubicBezTo>
                <a:lnTo>
                  <a:pt x="4821218" y="9216206"/>
                </a:lnTo>
                <a:cubicBezTo>
                  <a:pt x="4816161" y="9212813"/>
                  <a:pt x="4808620" y="9215176"/>
                  <a:pt x="4805592" y="9220234"/>
                </a:cubicBezTo>
                <a:close/>
                <a:moveTo>
                  <a:pt x="4653842" y="9173285"/>
                </a:moveTo>
                <a:cubicBezTo>
                  <a:pt x="4651178" y="9159049"/>
                  <a:pt x="4628374" y="9160169"/>
                  <a:pt x="4631070" y="9174587"/>
                </a:cubicBezTo>
                <a:cubicBezTo>
                  <a:pt x="4633734" y="9188793"/>
                  <a:pt x="4656537" y="9187702"/>
                  <a:pt x="4653842" y="9173285"/>
                </a:cubicBezTo>
                <a:close/>
                <a:moveTo>
                  <a:pt x="4721344" y="9253947"/>
                </a:moveTo>
                <a:cubicBezTo>
                  <a:pt x="4724039" y="9268395"/>
                  <a:pt x="4746509" y="9264397"/>
                  <a:pt x="4743814" y="9249949"/>
                </a:cubicBezTo>
                <a:cubicBezTo>
                  <a:pt x="4741088" y="9235500"/>
                  <a:pt x="4718618" y="9239499"/>
                  <a:pt x="4721344" y="9253947"/>
                </a:cubicBezTo>
                <a:close/>
                <a:moveTo>
                  <a:pt x="4515327" y="9617941"/>
                </a:moveTo>
                <a:cubicBezTo>
                  <a:pt x="4521474" y="9631238"/>
                  <a:pt x="4542279" y="9621909"/>
                  <a:pt x="4536131" y="9608551"/>
                </a:cubicBezTo>
                <a:cubicBezTo>
                  <a:pt x="4529984" y="9595224"/>
                  <a:pt x="4509149" y="9604583"/>
                  <a:pt x="4515327" y="9617941"/>
                </a:cubicBezTo>
                <a:close/>
                <a:moveTo>
                  <a:pt x="4437620" y="9567114"/>
                </a:moveTo>
                <a:lnTo>
                  <a:pt x="4430897" y="9564630"/>
                </a:lnTo>
                <a:cubicBezTo>
                  <a:pt x="4425749" y="9562753"/>
                  <a:pt x="4420117" y="9563904"/>
                  <a:pt x="4416876" y="9568296"/>
                </a:cubicBezTo>
                <a:cubicBezTo>
                  <a:pt x="4413696" y="9571234"/>
                  <a:pt x="4412091" y="9575747"/>
                  <a:pt x="4414454" y="9580836"/>
                </a:cubicBezTo>
                <a:cubicBezTo>
                  <a:pt x="4416876" y="9586106"/>
                  <a:pt x="4421570" y="9587712"/>
                  <a:pt x="4425991" y="9587015"/>
                </a:cubicBezTo>
                <a:lnTo>
                  <a:pt x="4427657" y="9587621"/>
                </a:lnTo>
                <a:cubicBezTo>
                  <a:pt x="4433441" y="9589741"/>
                  <a:pt x="4440013" y="9588287"/>
                  <a:pt x="4442889" y="9582351"/>
                </a:cubicBezTo>
                <a:cubicBezTo>
                  <a:pt x="4445373" y="9577262"/>
                  <a:pt x="4443435" y="9569265"/>
                  <a:pt x="4437620" y="9567114"/>
                </a:cubicBezTo>
                <a:close/>
                <a:moveTo>
                  <a:pt x="4415846" y="9410485"/>
                </a:moveTo>
                <a:cubicBezTo>
                  <a:pt x="4410244" y="9413999"/>
                  <a:pt x="4408851" y="9420209"/>
                  <a:pt x="4411516" y="9426024"/>
                </a:cubicBezTo>
                <a:lnTo>
                  <a:pt x="4413636" y="9430628"/>
                </a:lnTo>
                <a:cubicBezTo>
                  <a:pt x="4416150" y="9436050"/>
                  <a:pt x="4424265" y="9438049"/>
                  <a:pt x="4429171" y="9434960"/>
                </a:cubicBezTo>
                <a:cubicBezTo>
                  <a:pt x="4434773" y="9431446"/>
                  <a:pt x="4436167" y="9425236"/>
                  <a:pt x="4433502" y="9419421"/>
                </a:cubicBezTo>
                <a:lnTo>
                  <a:pt x="4431382" y="9414817"/>
                </a:lnTo>
                <a:cubicBezTo>
                  <a:pt x="4428898" y="9409365"/>
                  <a:pt x="4420783" y="9407396"/>
                  <a:pt x="4415846" y="9410485"/>
                </a:cubicBezTo>
                <a:close/>
                <a:moveTo>
                  <a:pt x="4501215" y="9385981"/>
                </a:moveTo>
                <a:cubicBezTo>
                  <a:pt x="4506908" y="9387798"/>
                  <a:pt x="4513934" y="9384709"/>
                  <a:pt x="4515630" y="9378741"/>
                </a:cubicBezTo>
                <a:cubicBezTo>
                  <a:pt x="4517295" y="9372865"/>
                  <a:pt x="4514479" y="9366232"/>
                  <a:pt x="4508392" y="9364293"/>
                </a:cubicBezTo>
                <a:cubicBezTo>
                  <a:pt x="4508180" y="9364232"/>
                  <a:pt x="4507938" y="9364172"/>
                  <a:pt x="4507726" y="9364082"/>
                </a:cubicBezTo>
                <a:cubicBezTo>
                  <a:pt x="4505818" y="9361416"/>
                  <a:pt x="4502941" y="9359508"/>
                  <a:pt x="4499489" y="9359689"/>
                </a:cubicBezTo>
                <a:cubicBezTo>
                  <a:pt x="4495007" y="9359902"/>
                  <a:pt x="4490858" y="9360507"/>
                  <a:pt x="4487769" y="9364172"/>
                </a:cubicBezTo>
                <a:cubicBezTo>
                  <a:pt x="4483560" y="9369200"/>
                  <a:pt x="4484287" y="9376440"/>
                  <a:pt x="4489223" y="9380650"/>
                </a:cubicBezTo>
                <a:cubicBezTo>
                  <a:pt x="4492584" y="9383557"/>
                  <a:pt x="4497066" y="9384648"/>
                  <a:pt x="4501215" y="9385981"/>
                </a:cubicBezTo>
                <a:close/>
                <a:moveTo>
                  <a:pt x="4546943" y="9208542"/>
                </a:moveTo>
                <a:cubicBezTo>
                  <a:pt x="4553332" y="9206664"/>
                  <a:pt x="4555846" y="9200486"/>
                  <a:pt x="4554695" y="9194397"/>
                </a:cubicBezTo>
                <a:lnTo>
                  <a:pt x="4553756" y="9189399"/>
                </a:lnTo>
                <a:cubicBezTo>
                  <a:pt x="4552606" y="9183341"/>
                  <a:pt x="4545126" y="9180009"/>
                  <a:pt x="4539614" y="9181645"/>
                </a:cubicBezTo>
                <a:cubicBezTo>
                  <a:pt x="4533224" y="9183522"/>
                  <a:pt x="4530711" y="9189702"/>
                  <a:pt x="4531831" y="9195791"/>
                </a:cubicBezTo>
                <a:lnTo>
                  <a:pt x="4532770" y="9200788"/>
                </a:lnTo>
                <a:cubicBezTo>
                  <a:pt x="4533921" y="9206846"/>
                  <a:pt x="4541431" y="9210148"/>
                  <a:pt x="4546943" y="9208542"/>
                </a:cubicBezTo>
                <a:close/>
                <a:moveTo>
                  <a:pt x="4507060" y="9660438"/>
                </a:moveTo>
                <a:cubicBezTo>
                  <a:pt x="4509573" y="9665860"/>
                  <a:pt x="4516175" y="9669313"/>
                  <a:pt x="4521959" y="9666647"/>
                </a:cubicBezTo>
                <a:lnTo>
                  <a:pt x="4531165" y="9662407"/>
                </a:lnTo>
                <a:cubicBezTo>
                  <a:pt x="4536556" y="9659893"/>
                  <a:pt x="4540038" y="9653229"/>
                  <a:pt x="4537343" y="9647504"/>
                </a:cubicBezTo>
                <a:cubicBezTo>
                  <a:pt x="4534829" y="9642082"/>
                  <a:pt x="4528227" y="9638629"/>
                  <a:pt x="4522443" y="9641294"/>
                </a:cubicBezTo>
                <a:lnTo>
                  <a:pt x="4513237" y="9645566"/>
                </a:lnTo>
                <a:cubicBezTo>
                  <a:pt x="4507847" y="9648050"/>
                  <a:pt x="4504364" y="9654713"/>
                  <a:pt x="4507060" y="9660438"/>
                </a:cubicBezTo>
                <a:close/>
                <a:moveTo>
                  <a:pt x="4702750" y="9222627"/>
                </a:moveTo>
                <a:lnTo>
                  <a:pt x="4707747" y="9221688"/>
                </a:lnTo>
                <a:cubicBezTo>
                  <a:pt x="4713803" y="9220537"/>
                  <a:pt x="4716832" y="9212661"/>
                  <a:pt x="4715105" y="9207331"/>
                </a:cubicBezTo>
                <a:cubicBezTo>
                  <a:pt x="4713016" y="9200849"/>
                  <a:pt x="4706838" y="9198819"/>
                  <a:pt x="4700751" y="9199970"/>
                </a:cubicBezTo>
                <a:lnTo>
                  <a:pt x="4695755" y="9200909"/>
                </a:lnTo>
                <a:cubicBezTo>
                  <a:pt x="4689698" y="9202060"/>
                  <a:pt x="4686669" y="9209936"/>
                  <a:pt x="4688395" y="9215266"/>
                </a:cubicBezTo>
                <a:cubicBezTo>
                  <a:pt x="4690485" y="9221749"/>
                  <a:pt x="4696663" y="9223748"/>
                  <a:pt x="4702750" y="9222627"/>
                </a:cubicBezTo>
                <a:close/>
                <a:moveTo>
                  <a:pt x="4725371" y="9187521"/>
                </a:moveTo>
                <a:lnTo>
                  <a:pt x="4740331" y="9184704"/>
                </a:lnTo>
                <a:cubicBezTo>
                  <a:pt x="4746176" y="9183614"/>
                  <a:pt x="4751051" y="9177768"/>
                  <a:pt x="4749780" y="9171619"/>
                </a:cubicBezTo>
                <a:cubicBezTo>
                  <a:pt x="4748538" y="9165682"/>
                  <a:pt x="4742966" y="9160987"/>
                  <a:pt x="4736697" y="9162168"/>
                </a:cubicBezTo>
                <a:lnTo>
                  <a:pt x="4721737" y="9164985"/>
                </a:lnTo>
                <a:cubicBezTo>
                  <a:pt x="4715863" y="9166076"/>
                  <a:pt x="4711017" y="9171921"/>
                  <a:pt x="4712289" y="9178070"/>
                </a:cubicBezTo>
                <a:cubicBezTo>
                  <a:pt x="4713530" y="9184008"/>
                  <a:pt x="4719072" y="9188672"/>
                  <a:pt x="4725371" y="9187521"/>
                </a:cubicBezTo>
                <a:close/>
                <a:moveTo>
                  <a:pt x="4768797" y="9135847"/>
                </a:moveTo>
                <a:cubicBezTo>
                  <a:pt x="4766102" y="9121428"/>
                  <a:pt x="4744117" y="9127547"/>
                  <a:pt x="4746812" y="9141904"/>
                </a:cubicBezTo>
                <a:cubicBezTo>
                  <a:pt x="4749507" y="9156323"/>
                  <a:pt x="4771493" y="9150204"/>
                  <a:pt x="4768797" y="9135847"/>
                </a:cubicBezTo>
                <a:close/>
                <a:moveTo>
                  <a:pt x="4583434" y="9517772"/>
                </a:moveTo>
                <a:cubicBezTo>
                  <a:pt x="4580254" y="9511411"/>
                  <a:pt x="4574258" y="9507504"/>
                  <a:pt x="4567535" y="9505777"/>
                </a:cubicBezTo>
                <a:cubicBezTo>
                  <a:pt x="4561751" y="9504294"/>
                  <a:pt x="4554968" y="9508443"/>
                  <a:pt x="4553877" y="9514380"/>
                </a:cubicBezTo>
                <a:cubicBezTo>
                  <a:pt x="4552757" y="9520620"/>
                  <a:pt x="4556300" y="9526435"/>
                  <a:pt x="4562478" y="9528041"/>
                </a:cubicBezTo>
                <a:cubicBezTo>
                  <a:pt x="4562811" y="9528131"/>
                  <a:pt x="4562841" y="9528131"/>
                  <a:pt x="4563023" y="9528162"/>
                </a:cubicBezTo>
                <a:cubicBezTo>
                  <a:pt x="4563114" y="9528222"/>
                  <a:pt x="4563144" y="9528222"/>
                  <a:pt x="4563235" y="9528283"/>
                </a:cubicBezTo>
                <a:lnTo>
                  <a:pt x="4563235" y="9528283"/>
                </a:lnTo>
                <a:cubicBezTo>
                  <a:pt x="4563629" y="9528889"/>
                  <a:pt x="4563962" y="9529524"/>
                  <a:pt x="4564264" y="9530160"/>
                </a:cubicBezTo>
                <a:cubicBezTo>
                  <a:pt x="4567020" y="9535673"/>
                  <a:pt x="4575288" y="9536613"/>
                  <a:pt x="4580042" y="9533523"/>
                </a:cubicBezTo>
                <a:cubicBezTo>
                  <a:pt x="4585705" y="9529889"/>
                  <a:pt x="4586189" y="9523315"/>
                  <a:pt x="4583434" y="9517772"/>
                </a:cubicBezTo>
                <a:close/>
                <a:moveTo>
                  <a:pt x="5020512" y="9698180"/>
                </a:moveTo>
                <a:cubicBezTo>
                  <a:pt x="5026629" y="9711446"/>
                  <a:pt x="5047888" y="9703117"/>
                  <a:pt x="5041710" y="9689759"/>
                </a:cubicBezTo>
                <a:cubicBezTo>
                  <a:pt x="5035562" y="9676461"/>
                  <a:pt x="5014334" y="9684791"/>
                  <a:pt x="5020512" y="9698180"/>
                </a:cubicBezTo>
                <a:close/>
                <a:moveTo>
                  <a:pt x="4942048" y="9572597"/>
                </a:moveTo>
                <a:cubicBezTo>
                  <a:pt x="4945015" y="9568266"/>
                  <a:pt x="4944894" y="9562874"/>
                  <a:pt x="4941473" y="9558542"/>
                </a:cubicBezTo>
                <a:cubicBezTo>
                  <a:pt x="4937051" y="9552878"/>
                  <a:pt x="4931025" y="9546730"/>
                  <a:pt x="4923575" y="9545760"/>
                </a:cubicBezTo>
                <a:cubicBezTo>
                  <a:pt x="4922667" y="9545397"/>
                  <a:pt x="4921758" y="9545124"/>
                  <a:pt x="4920789" y="9544942"/>
                </a:cubicBezTo>
                <a:cubicBezTo>
                  <a:pt x="4916095" y="9544033"/>
                  <a:pt x="4911371" y="9545851"/>
                  <a:pt x="4908736" y="9550001"/>
                </a:cubicBezTo>
                <a:cubicBezTo>
                  <a:pt x="4906102" y="9554120"/>
                  <a:pt x="4907010" y="9557997"/>
                  <a:pt x="4908463" y="9562238"/>
                </a:cubicBezTo>
                <a:cubicBezTo>
                  <a:pt x="4907343" y="9558876"/>
                  <a:pt x="4908494" y="9562632"/>
                  <a:pt x="4908676" y="9563298"/>
                </a:cubicBezTo>
                <a:cubicBezTo>
                  <a:pt x="4908888" y="9564207"/>
                  <a:pt x="4909009" y="9565116"/>
                  <a:pt x="4909190" y="9565994"/>
                </a:cubicBezTo>
                <a:cubicBezTo>
                  <a:pt x="4909190" y="9566145"/>
                  <a:pt x="4909221" y="9566236"/>
                  <a:pt x="4909221" y="9566357"/>
                </a:cubicBezTo>
                <a:cubicBezTo>
                  <a:pt x="4909221" y="9566660"/>
                  <a:pt x="4909221" y="9566964"/>
                  <a:pt x="4909221" y="9567235"/>
                </a:cubicBezTo>
                <a:cubicBezTo>
                  <a:pt x="4906404" y="9572233"/>
                  <a:pt x="4908282" y="9579049"/>
                  <a:pt x="4913006" y="9582109"/>
                </a:cubicBezTo>
                <a:cubicBezTo>
                  <a:pt x="4918396" y="9585592"/>
                  <a:pt x="4925180" y="9583744"/>
                  <a:pt x="4928784" y="9578686"/>
                </a:cubicBezTo>
                <a:cubicBezTo>
                  <a:pt x="4929147" y="9578171"/>
                  <a:pt x="4929359" y="9577564"/>
                  <a:pt x="4929662" y="9577020"/>
                </a:cubicBezTo>
                <a:cubicBezTo>
                  <a:pt x="4933114" y="9577989"/>
                  <a:pt x="4937021" y="9577414"/>
                  <a:pt x="4939777" y="9575263"/>
                </a:cubicBezTo>
                <a:cubicBezTo>
                  <a:pt x="4938505" y="9577564"/>
                  <a:pt x="4938292" y="9580503"/>
                  <a:pt x="4939837" y="9583834"/>
                </a:cubicBezTo>
                <a:cubicBezTo>
                  <a:pt x="4945924" y="9597010"/>
                  <a:pt x="4967698" y="9590104"/>
                  <a:pt x="4961520" y="9576777"/>
                </a:cubicBezTo>
                <a:cubicBezTo>
                  <a:pt x="4957644" y="9568357"/>
                  <a:pt x="4947378" y="9568174"/>
                  <a:pt x="4942048" y="9572597"/>
                </a:cubicBezTo>
                <a:close/>
                <a:moveTo>
                  <a:pt x="5103942" y="9667496"/>
                </a:moveTo>
                <a:cubicBezTo>
                  <a:pt x="5101368" y="9661891"/>
                  <a:pt x="5096038" y="9658015"/>
                  <a:pt x="5089648" y="9660014"/>
                </a:cubicBezTo>
                <a:cubicBezTo>
                  <a:pt x="5084349" y="9661680"/>
                  <a:pt x="5079594" y="9668707"/>
                  <a:pt x="5082198" y="9674341"/>
                </a:cubicBezTo>
                <a:lnTo>
                  <a:pt x="5084318" y="9678945"/>
                </a:lnTo>
                <a:cubicBezTo>
                  <a:pt x="5086893" y="9684549"/>
                  <a:pt x="5092222" y="9688426"/>
                  <a:pt x="5098643" y="9686397"/>
                </a:cubicBezTo>
                <a:cubicBezTo>
                  <a:pt x="5103942" y="9684731"/>
                  <a:pt x="5108696" y="9677703"/>
                  <a:pt x="5106092" y="9672099"/>
                </a:cubicBezTo>
                <a:lnTo>
                  <a:pt x="5103942" y="9667496"/>
                </a:lnTo>
                <a:close/>
                <a:moveTo>
                  <a:pt x="5079382" y="9533402"/>
                </a:moveTo>
                <a:cubicBezTo>
                  <a:pt x="5081139" y="9532584"/>
                  <a:pt x="5082531" y="9531221"/>
                  <a:pt x="5083713" y="9529737"/>
                </a:cubicBezTo>
                <a:cubicBezTo>
                  <a:pt x="5089830" y="9531797"/>
                  <a:pt x="5097431" y="9529646"/>
                  <a:pt x="5098945" y="9521468"/>
                </a:cubicBezTo>
                <a:cubicBezTo>
                  <a:pt x="5101095" y="9509897"/>
                  <a:pt x="5087680" y="9504748"/>
                  <a:pt x="5080321" y="9510018"/>
                </a:cubicBezTo>
                <a:cubicBezTo>
                  <a:pt x="5077111" y="9507141"/>
                  <a:pt x="5072477" y="9505869"/>
                  <a:pt x="5068359" y="9507807"/>
                </a:cubicBezTo>
                <a:cubicBezTo>
                  <a:pt x="5062939" y="9510382"/>
                  <a:pt x="5059607" y="9516955"/>
                  <a:pt x="5062302" y="9522770"/>
                </a:cubicBezTo>
                <a:lnTo>
                  <a:pt x="5064422" y="9527374"/>
                </a:lnTo>
                <a:cubicBezTo>
                  <a:pt x="5066936" y="9532736"/>
                  <a:pt x="5073689" y="9536128"/>
                  <a:pt x="5079382" y="9533402"/>
                </a:cubicBezTo>
                <a:close/>
                <a:moveTo>
                  <a:pt x="4978539" y="9507383"/>
                </a:moveTo>
                <a:lnTo>
                  <a:pt x="4983142" y="9505262"/>
                </a:lnTo>
                <a:cubicBezTo>
                  <a:pt x="4983445" y="9505111"/>
                  <a:pt x="4983657" y="9504838"/>
                  <a:pt x="4983929" y="9504657"/>
                </a:cubicBezTo>
                <a:cubicBezTo>
                  <a:pt x="4984929" y="9508958"/>
                  <a:pt x="4988048" y="9512775"/>
                  <a:pt x="4992651" y="9513562"/>
                </a:cubicBezTo>
                <a:cubicBezTo>
                  <a:pt x="4998738" y="9514622"/>
                  <a:pt x="5005431" y="9511079"/>
                  <a:pt x="5006642" y="9504626"/>
                </a:cubicBezTo>
                <a:lnTo>
                  <a:pt x="5007581" y="9499507"/>
                </a:lnTo>
                <a:cubicBezTo>
                  <a:pt x="5008701" y="9493479"/>
                  <a:pt x="5005037" y="9486634"/>
                  <a:pt x="4998647" y="9485513"/>
                </a:cubicBezTo>
                <a:cubicBezTo>
                  <a:pt x="4994680" y="9484848"/>
                  <a:pt x="4990592" y="9486241"/>
                  <a:pt x="4987775" y="9489028"/>
                </a:cubicBezTo>
                <a:cubicBezTo>
                  <a:pt x="4984747" y="9484241"/>
                  <a:pt x="4978569" y="9482212"/>
                  <a:pt x="4973391" y="9484635"/>
                </a:cubicBezTo>
                <a:lnTo>
                  <a:pt x="4968788" y="9486755"/>
                </a:lnTo>
                <a:cubicBezTo>
                  <a:pt x="4963185" y="9489330"/>
                  <a:pt x="4960733" y="9496418"/>
                  <a:pt x="4963337" y="9501961"/>
                </a:cubicBezTo>
                <a:cubicBezTo>
                  <a:pt x="4966032" y="9507565"/>
                  <a:pt x="4972937" y="9509988"/>
                  <a:pt x="4978539" y="9507383"/>
                </a:cubicBezTo>
                <a:close/>
                <a:moveTo>
                  <a:pt x="5180437" y="9669555"/>
                </a:moveTo>
                <a:lnTo>
                  <a:pt x="5173503" y="9671373"/>
                </a:lnTo>
                <a:cubicBezTo>
                  <a:pt x="5173291" y="9671433"/>
                  <a:pt x="5173109" y="9671554"/>
                  <a:pt x="5172927" y="9671645"/>
                </a:cubicBezTo>
                <a:cubicBezTo>
                  <a:pt x="5171231" y="9668495"/>
                  <a:pt x="5168264" y="9665950"/>
                  <a:pt x="5164629" y="9665375"/>
                </a:cubicBezTo>
                <a:cubicBezTo>
                  <a:pt x="5164084" y="9665285"/>
                  <a:pt x="5163600" y="9665435"/>
                  <a:pt x="5163085" y="9665435"/>
                </a:cubicBezTo>
                <a:lnTo>
                  <a:pt x="5163055" y="9665435"/>
                </a:lnTo>
                <a:cubicBezTo>
                  <a:pt x="5170747" y="9666102"/>
                  <a:pt x="5178772" y="9660226"/>
                  <a:pt x="5174744" y="9651502"/>
                </a:cubicBezTo>
                <a:cubicBezTo>
                  <a:pt x="5171231" y="9643930"/>
                  <a:pt x="5162540" y="9642960"/>
                  <a:pt x="5156968" y="9646050"/>
                </a:cubicBezTo>
                <a:cubicBezTo>
                  <a:pt x="5158331" y="9643718"/>
                  <a:pt x="5158633" y="9640749"/>
                  <a:pt x="5157028" y="9637297"/>
                </a:cubicBezTo>
                <a:cubicBezTo>
                  <a:pt x="5152395" y="9627240"/>
                  <a:pt x="5138707" y="9628875"/>
                  <a:pt x="5135133" y="9636085"/>
                </a:cubicBezTo>
                <a:cubicBezTo>
                  <a:pt x="5133650" y="9634267"/>
                  <a:pt x="5131802" y="9632783"/>
                  <a:pt x="5129410" y="9632329"/>
                </a:cubicBezTo>
                <a:lnTo>
                  <a:pt x="5119144" y="9630451"/>
                </a:lnTo>
                <a:cubicBezTo>
                  <a:pt x="5112906" y="9629300"/>
                  <a:pt x="5106516" y="9632450"/>
                  <a:pt x="5104881" y="9638902"/>
                </a:cubicBezTo>
                <a:cubicBezTo>
                  <a:pt x="5103366" y="9644717"/>
                  <a:pt x="5107061" y="9652017"/>
                  <a:pt x="5113330" y="9653168"/>
                </a:cubicBezTo>
                <a:lnTo>
                  <a:pt x="5123596" y="9655077"/>
                </a:lnTo>
                <a:cubicBezTo>
                  <a:pt x="5129592" y="9656197"/>
                  <a:pt x="5135679" y="9653199"/>
                  <a:pt x="5137587" y="9647201"/>
                </a:cubicBezTo>
                <a:cubicBezTo>
                  <a:pt x="5141735" y="9651775"/>
                  <a:pt x="5148398" y="9652259"/>
                  <a:pt x="5153061" y="9649715"/>
                </a:cubicBezTo>
                <a:cubicBezTo>
                  <a:pt x="5151699" y="9652048"/>
                  <a:pt x="5151426" y="9655016"/>
                  <a:pt x="5153001" y="9658408"/>
                </a:cubicBezTo>
                <a:cubicBezTo>
                  <a:pt x="5154212" y="9661013"/>
                  <a:pt x="5156029" y="9662831"/>
                  <a:pt x="5158118" y="9663981"/>
                </a:cubicBezTo>
                <a:cubicBezTo>
                  <a:pt x="5153061" y="9663316"/>
                  <a:pt x="5147913" y="9665860"/>
                  <a:pt x="5145884" y="9670858"/>
                </a:cubicBezTo>
                <a:cubicBezTo>
                  <a:pt x="5143885" y="9675795"/>
                  <a:pt x="5145914" y="9681732"/>
                  <a:pt x="5150397" y="9684609"/>
                </a:cubicBezTo>
                <a:cubicBezTo>
                  <a:pt x="5151456" y="9689123"/>
                  <a:pt x="5155241" y="9692939"/>
                  <a:pt x="5159935" y="9693696"/>
                </a:cubicBezTo>
                <a:cubicBezTo>
                  <a:pt x="5163630" y="9694302"/>
                  <a:pt x="5167052" y="9692909"/>
                  <a:pt x="5169596" y="9690546"/>
                </a:cubicBezTo>
                <a:cubicBezTo>
                  <a:pt x="5172352" y="9692909"/>
                  <a:pt x="5175743" y="9694393"/>
                  <a:pt x="5179438" y="9693424"/>
                </a:cubicBezTo>
                <a:lnTo>
                  <a:pt x="5186373" y="9691606"/>
                </a:lnTo>
                <a:cubicBezTo>
                  <a:pt x="5192339" y="9690031"/>
                  <a:pt x="5196033" y="9683549"/>
                  <a:pt x="5194428" y="9677643"/>
                </a:cubicBezTo>
                <a:cubicBezTo>
                  <a:pt x="5192793" y="9671615"/>
                  <a:pt x="5186403" y="9667980"/>
                  <a:pt x="5180437" y="9669555"/>
                </a:cubicBezTo>
                <a:close/>
                <a:moveTo>
                  <a:pt x="5042739" y="9499023"/>
                </a:moveTo>
                <a:lnTo>
                  <a:pt x="5037622" y="9498053"/>
                </a:lnTo>
                <a:cubicBezTo>
                  <a:pt x="5031565" y="9496933"/>
                  <a:pt x="5025024" y="9502264"/>
                  <a:pt x="5024569" y="9508292"/>
                </a:cubicBezTo>
                <a:cubicBezTo>
                  <a:pt x="5024055" y="9514986"/>
                  <a:pt x="5028355" y="9520165"/>
                  <a:pt x="5034805" y="9521347"/>
                </a:cubicBezTo>
                <a:lnTo>
                  <a:pt x="5037894" y="9521922"/>
                </a:lnTo>
                <a:lnTo>
                  <a:pt x="5034805" y="9523346"/>
                </a:lnTo>
                <a:cubicBezTo>
                  <a:pt x="5029385" y="9525859"/>
                  <a:pt x="5027658" y="9534190"/>
                  <a:pt x="5030808" y="9538975"/>
                </a:cubicBezTo>
                <a:cubicBezTo>
                  <a:pt x="5033443" y="9543004"/>
                  <a:pt x="5037410" y="9543973"/>
                  <a:pt x="5041528" y="9543609"/>
                </a:cubicBezTo>
                <a:cubicBezTo>
                  <a:pt x="5043164" y="9543488"/>
                  <a:pt x="5044768" y="9543731"/>
                  <a:pt x="5046434" y="9542973"/>
                </a:cubicBezTo>
                <a:lnTo>
                  <a:pt x="5051037" y="9540854"/>
                </a:lnTo>
                <a:cubicBezTo>
                  <a:pt x="5056458" y="9538339"/>
                  <a:pt x="5058184" y="9530039"/>
                  <a:pt x="5055035" y="9525223"/>
                </a:cubicBezTo>
                <a:cubicBezTo>
                  <a:pt x="5053187" y="9522437"/>
                  <a:pt x="5050764" y="9520771"/>
                  <a:pt x="5048039" y="9520135"/>
                </a:cubicBezTo>
                <a:cubicBezTo>
                  <a:pt x="5050734" y="9518196"/>
                  <a:pt x="5052733" y="9515259"/>
                  <a:pt x="5052975" y="9512047"/>
                </a:cubicBezTo>
                <a:cubicBezTo>
                  <a:pt x="5053187" y="9509139"/>
                  <a:pt x="5052370" y="9506595"/>
                  <a:pt x="5050977" y="9504475"/>
                </a:cubicBezTo>
                <a:cubicBezTo>
                  <a:pt x="5049190" y="9501718"/>
                  <a:pt x="5046373" y="9499689"/>
                  <a:pt x="5042739" y="9499023"/>
                </a:cubicBezTo>
                <a:close/>
                <a:moveTo>
                  <a:pt x="4874183" y="9581018"/>
                </a:moveTo>
                <a:lnTo>
                  <a:pt x="4872063" y="9576413"/>
                </a:lnTo>
                <a:cubicBezTo>
                  <a:pt x="4869489" y="9570810"/>
                  <a:pt x="4861464" y="9569356"/>
                  <a:pt x="4856498" y="9572203"/>
                </a:cubicBezTo>
                <a:cubicBezTo>
                  <a:pt x="4850744" y="9575505"/>
                  <a:pt x="4849714" y="9582199"/>
                  <a:pt x="4852319" y="9587803"/>
                </a:cubicBezTo>
                <a:lnTo>
                  <a:pt x="4854438" y="9592407"/>
                </a:lnTo>
                <a:cubicBezTo>
                  <a:pt x="4857013" y="9598011"/>
                  <a:pt x="4865038" y="9599465"/>
                  <a:pt x="4870004" y="9596587"/>
                </a:cubicBezTo>
                <a:cubicBezTo>
                  <a:pt x="4875758" y="9593285"/>
                  <a:pt x="4876788" y="9586621"/>
                  <a:pt x="4874183" y="9581018"/>
                </a:cubicBezTo>
                <a:close/>
                <a:moveTo>
                  <a:pt x="5126533" y="9456011"/>
                </a:moveTo>
                <a:cubicBezTo>
                  <a:pt x="5132681" y="9469309"/>
                  <a:pt x="5151910" y="9456980"/>
                  <a:pt x="5145824" y="9443835"/>
                </a:cubicBezTo>
                <a:cubicBezTo>
                  <a:pt x="5139676" y="9430538"/>
                  <a:pt x="5120476" y="9442865"/>
                  <a:pt x="5126533" y="9456011"/>
                </a:cubicBezTo>
                <a:close/>
                <a:moveTo>
                  <a:pt x="4864553" y="9408820"/>
                </a:moveTo>
                <a:lnTo>
                  <a:pt x="4866673" y="9413424"/>
                </a:lnTo>
                <a:cubicBezTo>
                  <a:pt x="4869247" y="9419027"/>
                  <a:pt x="4877121" y="9420663"/>
                  <a:pt x="4882208" y="9417846"/>
                </a:cubicBezTo>
                <a:cubicBezTo>
                  <a:pt x="4887932" y="9414665"/>
                  <a:pt x="4889204" y="9407911"/>
                  <a:pt x="4886599" y="9402307"/>
                </a:cubicBezTo>
                <a:lnTo>
                  <a:pt x="4884479" y="9397703"/>
                </a:lnTo>
                <a:cubicBezTo>
                  <a:pt x="4881905" y="9392099"/>
                  <a:pt x="4874032" y="9390494"/>
                  <a:pt x="4868944" y="9393311"/>
                </a:cubicBezTo>
                <a:cubicBezTo>
                  <a:pt x="4863221" y="9396491"/>
                  <a:pt x="4861979" y="9403216"/>
                  <a:pt x="4864553" y="9408820"/>
                </a:cubicBezTo>
                <a:close/>
                <a:moveTo>
                  <a:pt x="4712713" y="9684670"/>
                </a:moveTo>
                <a:cubicBezTo>
                  <a:pt x="4718861" y="9697997"/>
                  <a:pt x="4739574" y="9688456"/>
                  <a:pt x="4733426" y="9675098"/>
                </a:cubicBezTo>
                <a:cubicBezTo>
                  <a:pt x="4727249" y="9661741"/>
                  <a:pt x="4706565" y="9671342"/>
                  <a:pt x="4712713" y="9684670"/>
                </a:cubicBezTo>
                <a:close/>
                <a:moveTo>
                  <a:pt x="4959703" y="9451861"/>
                </a:moveTo>
                <a:cubicBezTo>
                  <a:pt x="4953556" y="9438534"/>
                  <a:pt x="4934113" y="9450499"/>
                  <a:pt x="4940200" y="9463704"/>
                </a:cubicBezTo>
                <a:cubicBezTo>
                  <a:pt x="4946348" y="9477002"/>
                  <a:pt x="4965790" y="9465037"/>
                  <a:pt x="4959703" y="9451861"/>
                </a:cubicBezTo>
                <a:close/>
                <a:moveTo>
                  <a:pt x="4779003" y="9517833"/>
                </a:moveTo>
                <a:cubicBezTo>
                  <a:pt x="4775944" y="9512139"/>
                  <a:pt x="4769161" y="9510593"/>
                  <a:pt x="4763559" y="9513169"/>
                </a:cubicBezTo>
                <a:lnTo>
                  <a:pt x="4754352" y="9517409"/>
                </a:lnTo>
                <a:cubicBezTo>
                  <a:pt x="4752232" y="9518378"/>
                  <a:pt x="4750870" y="9520196"/>
                  <a:pt x="4749870" y="9522194"/>
                </a:cubicBezTo>
                <a:cubicBezTo>
                  <a:pt x="4745782" y="9522346"/>
                  <a:pt x="4741967" y="9524255"/>
                  <a:pt x="4739998" y="9528374"/>
                </a:cubicBezTo>
                <a:cubicBezTo>
                  <a:pt x="4737545" y="9533553"/>
                  <a:pt x="4739605" y="9541429"/>
                  <a:pt x="4745419" y="9543580"/>
                </a:cubicBezTo>
                <a:lnTo>
                  <a:pt x="4752142" y="9546063"/>
                </a:lnTo>
                <a:cubicBezTo>
                  <a:pt x="4752384" y="9546154"/>
                  <a:pt x="4752657" y="9546123"/>
                  <a:pt x="4752899" y="9546215"/>
                </a:cubicBezTo>
                <a:cubicBezTo>
                  <a:pt x="4752263" y="9549910"/>
                  <a:pt x="4753201" y="9553969"/>
                  <a:pt x="4755776" y="9556543"/>
                </a:cubicBezTo>
                <a:cubicBezTo>
                  <a:pt x="4759561" y="9560360"/>
                  <a:pt x="4764800" y="9560511"/>
                  <a:pt x="4769191" y="9558239"/>
                </a:cubicBezTo>
                <a:cubicBezTo>
                  <a:pt x="4772644" y="9560481"/>
                  <a:pt x="4776913" y="9561026"/>
                  <a:pt x="4780911" y="9558725"/>
                </a:cubicBezTo>
                <a:cubicBezTo>
                  <a:pt x="4785877" y="9555877"/>
                  <a:pt x="4788663" y="9548183"/>
                  <a:pt x="4785090" y="9543155"/>
                </a:cubicBezTo>
                <a:cubicBezTo>
                  <a:pt x="4781849" y="9538582"/>
                  <a:pt x="4777489" y="9535068"/>
                  <a:pt x="4771765" y="9534462"/>
                </a:cubicBezTo>
                <a:lnTo>
                  <a:pt x="4774340" y="9533281"/>
                </a:lnTo>
                <a:cubicBezTo>
                  <a:pt x="4779911" y="9530676"/>
                  <a:pt x="4781759" y="9523043"/>
                  <a:pt x="4779003" y="9517833"/>
                </a:cubicBezTo>
                <a:close/>
                <a:moveTo>
                  <a:pt x="4920335" y="9475457"/>
                </a:moveTo>
                <a:cubicBezTo>
                  <a:pt x="4914187" y="9462160"/>
                  <a:pt x="4894927" y="9474427"/>
                  <a:pt x="4901014" y="9487574"/>
                </a:cubicBezTo>
                <a:cubicBezTo>
                  <a:pt x="4907131" y="9500901"/>
                  <a:pt x="4926391" y="9488603"/>
                  <a:pt x="4920335" y="9475457"/>
                </a:cubicBezTo>
                <a:close/>
                <a:moveTo>
                  <a:pt x="5238884" y="9544337"/>
                </a:moveTo>
                <a:lnTo>
                  <a:pt x="5232161" y="9541853"/>
                </a:lnTo>
                <a:cubicBezTo>
                  <a:pt x="5231192" y="9541490"/>
                  <a:pt x="5230223" y="9541490"/>
                  <a:pt x="5229224" y="9541429"/>
                </a:cubicBezTo>
                <a:lnTo>
                  <a:pt x="5226074" y="9536824"/>
                </a:lnTo>
                <a:cubicBezTo>
                  <a:pt x="5222501" y="9531614"/>
                  <a:pt x="5216202" y="9528798"/>
                  <a:pt x="5210206" y="9532008"/>
                </a:cubicBezTo>
                <a:cubicBezTo>
                  <a:pt x="5208268" y="9533038"/>
                  <a:pt x="5206753" y="9534947"/>
                  <a:pt x="5205633" y="9537037"/>
                </a:cubicBezTo>
                <a:cubicBezTo>
                  <a:pt x="5203422" y="9534947"/>
                  <a:pt x="5200455" y="9533644"/>
                  <a:pt x="5197184" y="9533796"/>
                </a:cubicBezTo>
                <a:cubicBezTo>
                  <a:pt x="5197124" y="9533796"/>
                  <a:pt x="5197063" y="9533826"/>
                  <a:pt x="5197002" y="9533826"/>
                </a:cubicBezTo>
                <a:cubicBezTo>
                  <a:pt x="5197184" y="9531918"/>
                  <a:pt x="5197032" y="9530010"/>
                  <a:pt x="5196124" y="9528283"/>
                </a:cubicBezTo>
                <a:cubicBezTo>
                  <a:pt x="5193187" y="9522649"/>
                  <a:pt x="5186857" y="9520226"/>
                  <a:pt x="5180982" y="9522740"/>
                </a:cubicBezTo>
                <a:cubicBezTo>
                  <a:pt x="5180801" y="9522801"/>
                  <a:pt x="5180710" y="9522861"/>
                  <a:pt x="5180589" y="9522922"/>
                </a:cubicBezTo>
                <a:cubicBezTo>
                  <a:pt x="5180528" y="9522922"/>
                  <a:pt x="5180498" y="9522922"/>
                  <a:pt x="5180437" y="9522922"/>
                </a:cubicBezTo>
                <a:cubicBezTo>
                  <a:pt x="5180377" y="9522891"/>
                  <a:pt x="5180377" y="9522922"/>
                  <a:pt x="5180316" y="9522891"/>
                </a:cubicBezTo>
                <a:cubicBezTo>
                  <a:pt x="5179620" y="9522649"/>
                  <a:pt x="5178923" y="9522346"/>
                  <a:pt x="5178257" y="9521983"/>
                </a:cubicBezTo>
                <a:cubicBezTo>
                  <a:pt x="5172715" y="9519287"/>
                  <a:pt x="5165599" y="9523648"/>
                  <a:pt x="5163721" y="9528980"/>
                </a:cubicBezTo>
                <a:cubicBezTo>
                  <a:pt x="5161480" y="9535341"/>
                  <a:pt x="5165144" y="9540823"/>
                  <a:pt x="5170686" y="9543519"/>
                </a:cubicBezTo>
                <a:cubicBezTo>
                  <a:pt x="5175653" y="9545942"/>
                  <a:pt x="5181043" y="9545730"/>
                  <a:pt x="5186222" y="9544427"/>
                </a:cubicBezTo>
                <a:cubicBezTo>
                  <a:pt x="5186161" y="9544973"/>
                  <a:pt x="5185918" y="9545488"/>
                  <a:pt x="5185979" y="9546033"/>
                </a:cubicBezTo>
                <a:cubicBezTo>
                  <a:pt x="5186615" y="9555544"/>
                  <a:pt x="5191400" y="9564388"/>
                  <a:pt x="5200606" y="9568053"/>
                </a:cubicBezTo>
                <a:cubicBezTo>
                  <a:pt x="5206299" y="9570295"/>
                  <a:pt x="5213537" y="9569296"/>
                  <a:pt x="5216444" y="9563116"/>
                </a:cubicBezTo>
                <a:cubicBezTo>
                  <a:pt x="5216928" y="9562056"/>
                  <a:pt x="5217171" y="9560844"/>
                  <a:pt x="5217353" y="9559603"/>
                </a:cubicBezTo>
                <a:cubicBezTo>
                  <a:pt x="5218170" y="9559814"/>
                  <a:pt x="5218988" y="9559785"/>
                  <a:pt x="5219836" y="9559845"/>
                </a:cubicBezTo>
                <a:cubicBezTo>
                  <a:pt x="5221078" y="9561299"/>
                  <a:pt x="5222531" y="9562571"/>
                  <a:pt x="5224409" y="9563268"/>
                </a:cubicBezTo>
                <a:lnTo>
                  <a:pt x="5231132" y="9565752"/>
                </a:lnTo>
                <a:cubicBezTo>
                  <a:pt x="5236916" y="9567872"/>
                  <a:pt x="5243638" y="9564691"/>
                  <a:pt x="5245758" y="9558906"/>
                </a:cubicBezTo>
                <a:cubicBezTo>
                  <a:pt x="5247848" y="9553121"/>
                  <a:pt x="5244698" y="9546487"/>
                  <a:pt x="5238884" y="9544337"/>
                </a:cubicBezTo>
                <a:close/>
                <a:moveTo>
                  <a:pt x="5133983" y="9351359"/>
                </a:moveTo>
                <a:cubicBezTo>
                  <a:pt x="5136193" y="9354964"/>
                  <a:pt x="5139949" y="9357054"/>
                  <a:pt x="5143855" y="9357115"/>
                </a:cubicBezTo>
                <a:cubicBezTo>
                  <a:pt x="5146399" y="9359265"/>
                  <a:pt x="5149700" y="9360295"/>
                  <a:pt x="5153485" y="9359356"/>
                </a:cubicBezTo>
                <a:cubicBezTo>
                  <a:pt x="5158876" y="9357993"/>
                  <a:pt x="5163993" y="9351238"/>
                  <a:pt x="5161722" y="9345483"/>
                </a:cubicBezTo>
                <a:cubicBezTo>
                  <a:pt x="5160147" y="9341515"/>
                  <a:pt x="5157664" y="9338153"/>
                  <a:pt x="5154121" y="9335972"/>
                </a:cubicBezTo>
                <a:cubicBezTo>
                  <a:pt x="5154364" y="9335245"/>
                  <a:pt x="5154727" y="9334609"/>
                  <a:pt x="5154878" y="9333852"/>
                </a:cubicBezTo>
                <a:lnTo>
                  <a:pt x="5155817" y="9328733"/>
                </a:lnTo>
                <a:cubicBezTo>
                  <a:pt x="5156968" y="9322493"/>
                  <a:pt x="5151123" y="9316526"/>
                  <a:pt x="5145218" y="9315981"/>
                </a:cubicBezTo>
                <a:cubicBezTo>
                  <a:pt x="5138435" y="9315345"/>
                  <a:pt x="5133620" y="9320343"/>
                  <a:pt x="5132469" y="9326582"/>
                </a:cubicBezTo>
                <a:lnTo>
                  <a:pt x="5131530" y="9331702"/>
                </a:lnTo>
                <a:cubicBezTo>
                  <a:pt x="5130954" y="9334851"/>
                  <a:pt x="5132166" y="9337941"/>
                  <a:pt x="5134285" y="9340304"/>
                </a:cubicBezTo>
                <a:cubicBezTo>
                  <a:pt x="5132347" y="9343666"/>
                  <a:pt x="5131863" y="9347967"/>
                  <a:pt x="5133983" y="9351359"/>
                </a:cubicBezTo>
                <a:close/>
                <a:moveTo>
                  <a:pt x="4907313" y="9447409"/>
                </a:moveTo>
                <a:cubicBezTo>
                  <a:pt x="4906071" y="9454133"/>
                  <a:pt x="4909827" y="9458888"/>
                  <a:pt x="4915853" y="9461099"/>
                </a:cubicBezTo>
                <a:lnTo>
                  <a:pt x="4922576" y="9463583"/>
                </a:lnTo>
                <a:cubicBezTo>
                  <a:pt x="4928178" y="9465644"/>
                  <a:pt x="4935234" y="9460555"/>
                  <a:pt x="4936264" y="9455042"/>
                </a:cubicBezTo>
                <a:cubicBezTo>
                  <a:pt x="4937505" y="9448317"/>
                  <a:pt x="4933750" y="9443562"/>
                  <a:pt x="4927724" y="9441351"/>
                </a:cubicBezTo>
                <a:cubicBezTo>
                  <a:pt x="4925483" y="9440533"/>
                  <a:pt x="4923242" y="9439715"/>
                  <a:pt x="4921001" y="9438867"/>
                </a:cubicBezTo>
                <a:cubicBezTo>
                  <a:pt x="4915398" y="9436807"/>
                  <a:pt x="4908342" y="9441896"/>
                  <a:pt x="4907313" y="9447409"/>
                </a:cubicBezTo>
                <a:close/>
                <a:moveTo>
                  <a:pt x="5107364" y="9405608"/>
                </a:moveTo>
                <a:cubicBezTo>
                  <a:pt x="5109332" y="9406305"/>
                  <a:pt x="5111301" y="9407033"/>
                  <a:pt x="5113239" y="9407759"/>
                </a:cubicBezTo>
                <a:cubicBezTo>
                  <a:pt x="5116055" y="9417664"/>
                  <a:pt x="5134104" y="9417210"/>
                  <a:pt x="5136466" y="9404397"/>
                </a:cubicBezTo>
                <a:cubicBezTo>
                  <a:pt x="5137768" y="9397370"/>
                  <a:pt x="5133135" y="9393432"/>
                  <a:pt x="5127654" y="9392675"/>
                </a:cubicBezTo>
                <a:cubicBezTo>
                  <a:pt x="5126321" y="9389767"/>
                  <a:pt x="5123899" y="9387405"/>
                  <a:pt x="5120689" y="9386223"/>
                </a:cubicBezTo>
                <a:lnTo>
                  <a:pt x="5113966" y="9383739"/>
                </a:lnTo>
                <a:cubicBezTo>
                  <a:pt x="5108181" y="9381619"/>
                  <a:pt x="5101458" y="9385678"/>
                  <a:pt x="5099733" y="9391342"/>
                </a:cubicBezTo>
                <a:cubicBezTo>
                  <a:pt x="5097885" y="9397551"/>
                  <a:pt x="5101549" y="9403458"/>
                  <a:pt x="5107364" y="9405608"/>
                </a:cubicBezTo>
                <a:close/>
                <a:moveTo>
                  <a:pt x="5055065" y="9458646"/>
                </a:moveTo>
                <a:cubicBezTo>
                  <a:pt x="5055307" y="9459282"/>
                  <a:pt x="5055822" y="9459767"/>
                  <a:pt x="5056185" y="9460342"/>
                </a:cubicBezTo>
                <a:cubicBezTo>
                  <a:pt x="5054944" y="9459343"/>
                  <a:pt x="5053520" y="9458586"/>
                  <a:pt x="5051885" y="9458283"/>
                </a:cubicBezTo>
                <a:lnTo>
                  <a:pt x="5046767" y="9457344"/>
                </a:lnTo>
                <a:cubicBezTo>
                  <a:pt x="5042709" y="9456587"/>
                  <a:pt x="5038802" y="9457950"/>
                  <a:pt x="5035956" y="9460555"/>
                </a:cubicBezTo>
                <a:cubicBezTo>
                  <a:pt x="5032867" y="9456223"/>
                  <a:pt x="5026659" y="9454103"/>
                  <a:pt x="5021844" y="9456677"/>
                </a:cubicBezTo>
                <a:cubicBezTo>
                  <a:pt x="5017120" y="9459222"/>
                  <a:pt x="5014848" y="9464280"/>
                  <a:pt x="5015878" y="9469338"/>
                </a:cubicBezTo>
                <a:lnTo>
                  <a:pt x="5014939" y="9474336"/>
                </a:lnTo>
                <a:cubicBezTo>
                  <a:pt x="5013789" y="9480576"/>
                  <a:pt x="5019421" y="9486604"/>
                  <a:pt x="5025357" y="9487240"/>
                </a:cubicBezTo>
                <a:cubicBezTo>
                  <a:pt x="5031353" y="9487876"/>
                  <a:pt x="5035835" y="9483968"/>
                  <a:pt x="5037591" y="9478699"/>
                </a:cubicBezTo>
                <a:cubicBezTo>
                  <a:pt x="5037622" y="9478668"/>
                  <a:pt x="5037622" y="9478638"/>
                  <a:pt x="5037652" y="9478607"/>
                </a:cubicBezTo>
                <a:cubicBezTo>
                  <a:pt x="5038621" y="9479243"/>
                  <a:pt x="5039620" y="9479849"/>
                  <a:pt x="5040831" y="9480061"/>
                </a:cubicBezTo>
                <a:lnTo>
                  <a:pt x="5045950" y="9481031"/>
                </a:lnTo>
                <a:cubicBezTo>
                  <a:pt x="5050008" y="9481788"/>
                  <a:pt x="5053975" y="9480576"/>
                  <a:pt x="5056821" y="9477971"/>
                </a:cubicBezTo>
                <a:cubicBezTo>
                  <a:pt x="5058366" y="9476578"/>
                  <a:pt x="5059668" y="9474882"/>
                  <a:pt x="5060273" y="9472640"/>
                </a:cubicBezTo>
                <a:cubicBezTo>
                  <a:pt x="5060910" y="9470156"/>
                  <a:pt x="5060364" y="9467582"/>
                  <a:pt x="5059304" y="9465158"/>
                </a:cubicBezTo>
                <a:cubicBezTo>
                  <a:pt x="5059002" y="9464462"/>
                  <a:pt x="5058850" y="9463704"/>
                  <a:pt x="5058426" y="9463068"/>
                </a:cubicBezTo>
                <a:cubicBezTo>
                  <a:pt x="5058759" y="9463341"/>
                  <a:pt x="5059214" y="9463402"/>
                  <a:pt x="5059577" y="9463644"/>
                </a:cubicBezTo>
                <a:cubicBezTo>
                  <a:pt x="5062605" y="9465734"/>
                  <a:pt x="5066391" y="9466825"/>
                  <a:pt x="5069813" y="9465250"/>
                </a:cubicBezTo>
                <a:lnTo>
                  <a:pt x="5074416" y="9463129"/>
                </a:lnTo>
                <a:cubicBezTo>
                  <a:pt x="5076384" y="9462221"/>
                  <a:pt x="5077898" y="9460767"/>
                  <a:pt x="5079140" y="9459161"/>
                </a:cubicBezTo>
                <a:cubicBezTo>
                  <a:pt x="5079776" y="9459524"/>
                  <a:pt x="5080412" y="9459918"/>
                  <a:pt x="5081078" y="9460161"/>
                </a:cubicBezTo>
                <a:cubicBezTo>
                  <a:pt x="5087377" y="9464341"/>
                  <a:pt x="5097643" y="9462857"/>
                  <a:pt x="5099429" y="9453194"/>
                </a:cubicBezTo>
                <a:cubicBezTo>
                  <a:pt x="5100156" y="9449287"/>
                  <a:pt x="5099036" y="9446167"/>
                  <a:pt x="5097037" y="9443864"/>
                </a:cubicBezTo>
                <a:cubicBezTo>
                  <a:pt x="5097249" y="9438110"/>
                  <a:pt x="5091920" y="9432839"/>
                  <a:pt x="5086438" y="9432385"/>
                </a:cubicBezTo>
                <a:cubicBezTo>
                  <a:pt x="5080079" y="9431840"/>
                  <a:pt x="5075687" y="9436232"/>
                  <a:pt x="5074143" y="9441896"/>
                </a:cubicBezTo>
                <a:cubicBezTo>
                  <a:pt x="5071599" y="9440866"/>
                  <a:pt x="5068753" y="9440624"/>
                  <a:pt x="5066179" y="9441835"/>
                </a:cubicBezTo>
                <a:lnTo>
                  <a:pt x="5063483" y="9443077"/>
                </a:lnTo>
                <a:lnTo>
                  <a:pt x="5061575" y="9443956"/>
                </a:lnTo>
                <a:cubicBezTo>
                  <a:pt x="5056034" y="9446500"/>
                  <a:pt x="5052763" y="9452618"/>
                  <a:pt x="5055065" y="9458646"/>
                </a:cubicBezTo>
                <a:close/>
                <a:moveTo>
                  <a:pt x="5071781" y="9352965"/>
                </a:moveTo>
                <a:cubicBezTo>
                  <a:pt x="5069843" y="9352238"/>
                  <a:pt x="5067814" y="9352420"/>
                  <a:pt x="5065876" y="9352965"/>
                </a:cubicBezTo>
                <a:cubicBezTo>
                  <a:pt x="5065724" y="9351056"/>
                  <a:pt x="5065270" y="9349118"/>
                  <a:pt x="5064150" y="9347422"/>
                </a:cubicBezTo>
                <a:cubicBezTo>
                  <a:pt x="5063241" y="9346089"/>
                  <a:pt x="5062060" y="9344999"/>
                  <a:pt x="5060727" y="9344181"/>
                </a:cubicBezTo>
                <a:cubicBezTo>
                  <a:pt x="5062848" y="9340667"/>
                  <a:pt x="5063483" y="9336124"/>
                  <a:pt x="5061061" y="9332701"/>
                </a:cubicBezTo>
                <a:cubicBezTo>
                  <a:pt x="5057578" y="9327793"/>
                  <a:pt x="5052945" y="9323765"/>
                  <a:pt x="5046585" y="9323644"/>
                </a:cubicBezTo>
                <a:cubicBezTo>
                  <a:pt x="5040771" y="9323523"/>
                  <a:pt x="5036077" y="9326279"/>
                  <a:pt x="5031807" y="9329944"/>
                </a:cubicBezTo>
                <a:cubicBezTo>
                  <a:pt x="5027144" y="9333942"/>
                  <a:pt x="5027658" y="9341939"/>
                  <a:pt x="5031777" y="9346089"/>
                </a:cubicBezTo>
                <a:cubicBezTo>
                  <a:pt x="5034623" y="9348966"/>
                  <a:pt x="5038227" y="9349239"/>
                  <a:pt x="5041740" y="9348512"/>
                </a:cubicBezTo>
                <a:cubicBezTo>
                  <a:pt x="5036592" y="9352116"/>
                  <a:pt x="5035078" y="9359477"/>
                  <a:pt x="5038621" y="9364718"/>
                </a:cubicBezTo>
                <a:cubicBezTo>
                  <a:pt x="5041619" y="9369170"/>
                  <a:pt x="5047494" y="9370745"/>
                  <a:pt x="5052400" y="9368927"/>
                </a:cubicBezTo>
                <a:cubicBezTo>
                  <a:pt x="5052067" y="9369776"/>
                  <a:pt x="5051461" y="9370502"/>
                  <a:pt x="5051279" y="9371441"/>
                </a:cubicBezTo>
                <a:cubicBezTo>
                  <a:pt x="5050098" y="9372411"/>
                  <a:pt x="5049099" y="9373531"/>
                  <a:pt x="5048614" y="9374803"/>
                </a:cubicBezTo>
                <a:cubicBezTo>
                  <a:pt x="5048221" y="9375894"/>
                  <a:pt x="5048009" y="9376924"/>
                  <a:pt x="5047675" y="9377954"/>
                </a:cubicBezTo>
                <a:cubicBezTo>
                  <a:pt x="5041286" y="9376076"/>
                  <a:pt x="5032595" y="9379105"/>
                  <a:pt x="5031020" y="9387708"/>
                </a:cubicBezTo>
                <a:cubicBezTo>
                  <a:pt x="5028900" y="9399096"/>
                  <a:pt x="5042194" y="9402307"/>
                  <a:pt x="5049735" y="9396583"/>
                </a:cubicBezTo>
                <a:cubicBezTo>
                  <a:pt x="5050371" y="9401307"/>
                  <a:pt x="5053157" y="9405427"/>
                  <a:pt x="5058335" y="9406517"/>
                </a:cubicBezTo>
                <a:cubicBezTo>
                  <a:pt x="5061454" y="9407183"/>
                  <a:pt x="5065119" y="9406245"/>
                  <a:pt x="5067875" y="9404246"/>
                </a:cubicBezTo>
                <a:cubicBezTo>
                  <a:pt x="5068389" y="9404397"/>
                  <a:pt x="5068965" y="9404397"/>
                  <a:pt x="5069510" y="9404488"/>
                </a:cubicBezTo>
                <a:cubicBezTo>
                  <a:pt x="5070388" y="9404640"/>
                  <a:pt x="5071236" y="9404821"/>
                  <a:pt x="5072235" y="9404882"/>
                </a:cubicBezTo>
                <a:cubicBezTo>
                  <a:pt x="5072781" y="9404943"/>
                  <a:pt x="5073295" y="9405033"/>
                  <a:pt x="5073810" y="9405185"/>
                </a:cubicBezTo>
                <a:cubicBezTo>
                  <a:pt x="5075809" y="9405881"/>
                  <a:pt x="5077898" y="9406336"/>
                  <a:pt x="5079927" y="9407062"/>
                </a:cubicBezTo>
                <a:cubicBezTo>
                  <a:pt x="5087347" y="9409638"/>
                  <a:pt x="5092889" y="9403003"/>
                  <a:pt x="5093343" y="9396279"/>
                </a:cubicBezTo>
                <a:cubicBezTo>
                  <a:pt x="5093827" y="9393341"/>
                  <a:pt x="5093070" y="9390282"/>
                  <a:pt x="5090678" y="9387737"/>
                </a:cubicBezTo>
                <a:cubicBezTo>
                  <a:pt x="5090526" y="9387495"/>
                  <a:pt x="5090375" y="9387222"/>
                  <a:pt x="5090193" y="9386980"/>
                </a:cubicBezTo>
                <a:cubicBezTo>
                  <a:pt x="5099702" y="9387132"/>
                  <a:pt x="5107788" y="9374743"/>
                  <a:pt x="5098460" y="9367444"/>
                </a:cubicBezTo>
                <a:cubicBezTo>
                  <a:pt x="5092283" y="9362597"/>
                  <a:pt x="5086045" y="9356024"/>
                  <a:pt x="5078050" y="9354449"/>
                </a:cubicBezTo>
                <a:cubicBezTo>
                  <a:pt x="5077232" y="9354297"/>
                  <a:pt x="5076445" y="9354237"/>
                  <a:pt x="5075627" y="9354206"/>
                </a:cubicBezTo>
                <a:cubicBezTo>
                  <a:pt x="5075385" y="9354206"/>
                  <a:pt x="5075173" y="9354146"/>
                  <a:pt x="5074931" y="9354146"/>
                </a:cubicBezTo>
                <a:lnTo>
                  <a:pt x="5071781" y="9352965"/>
                </a:lnTo>
                <a:close/>
                <a:moveTo>
                  <a:pt x="4946317" y="9410788"/>
                </a:moveTo>
                <a:cubicBezTo>
                  <a:pt x="4940261" y="9397642"/>
                  <a:pt x="4918396" y="9404306"/>
                  <a:pt x="4924544" y="9417633"/>
                </a:cubicBezTo>
                <a:cubicBezTo>
                  <a:pt x="4930601" y="9430780"/>
                  <a:pt x="4952465" y="9424116"/>
                  <a:pt x="4946317" y="9410788"/>
                </a:cubicBezTo>
                <a:close/>
                <a:moveTo>
                  <a:pt x="4758653" y="9618911"/>
                </a:moveTo>
                <a:cubicBezTo>
                  <a:pt x="4757926" y="9617305"/>
                  <a:pt x="4756926" y="9616033"/>
                  <a:pt x="4755806" y="9615033"/>
                </a:cubicBezTo>
                <a:cubicBezTo>
                  <a:pt x="4757502" y="9614942"/>
                  <a:pt x="4759137" y="9614549"/>
                  <a:pt x="4760530" y="9613701"/>
                </a:cubicBezTo>
                <a:cubicBezTo>
                  <a:pt x="4766132" y="9610187"/>
                  <a:pt x="4767526" y="9603947"/>
                  <a:pt x="4764861" y="9598132"/>
                </a:cubicBezTo>
                <a:lnTo>
                  <a:pt x="4762741" y="9593527"/>
                </a:lnTo>
                <a:cubicBezTo>
                  <a:pt x="4760227" y="9588106"/>
                  <a:pt x="4752111" y="9586106"/>
                  <a:pt x="4747205" y="9589196"/>
                </a:cubicBezTo>
                <a:cubicBezTo>
                  <a:pt x="4741603" y="9592709"/>
                  <a:pt x="4740210" y="9598950"/>
                  <a:pt x="4742875" y="9604765"/>
                </a:cubicBezTo>
                <a:lnTo>
                  <a:pt x="4744995" y="9609369"/>
                </a:lnTo>
                <a:cubicBezTo>
                  <a:pt x="4745510" y="9610490"/>
                  <a:pt x="4746357" y="9611338"/>
                  <a:pt x="4747266" y="9612155"/>
                </a:cubicBezTo>
                <a:cubicBezTo>
                  <a:pt x="4740149" y="9612549"/>
                  <a:pt x="4733457" y="9618668"/>
                  <a:pt x="4737272" y="9626877"/>
                </a:cubicBezTo>
                <a:cubicBezTo>
                  <a:pt x="4743390" y="9640113"/>
                  <a:pt x="4764800" y="9632238"/>
                  <a:pt x="4758653" y="9618911"/>
                </a:cubicBezTo>
                <a:close/>
                <a:moveTo>
                  <a:pt x="4807348" y="9724319"/>
                </a:moveTo>
                <a:cubicBezTo>
                  <a:pt x="4804834" y="9718898"/>
                  <a:pt x="4798111" y="9715536"/>
                  <a:pt x="4792419" y="9718262"/>
                </a:cubicBezTo>
                <a:cubicBezTo>
                  <a:pt x="4790874" y="9718988"/>
                  <a:pt x="4789602" y="9720079"/>
                  <a:pt x="4788482" y="9721351"/>
                </a:cubicBezTo>
                <a:cubicBezTo>
                  <a:pt x="4787755" y="9721563"/>
                  <a:pt x="4786998" y="9721624"/>
                  <a:pt x="4786271" y="9721956"/>
                </a:cubicBezTo>
                <a:lnTo>
                  <a:pt x="4781668" y="9724077"/>
                </a:lnTo>
                <a:cubicBezTo>
                  <a:pt x="4778458" y="9725561"/>
                  <a:pt x="4776580" y="9728984"/>
                  <a:pt x="4776096" y="9732558"/>
                </a:cubicBezTo>
                <a:cubicBezTo>
                  <a:pt x="4772522" y="9729863"/>
                  <a:pt x="4767889" y="9729620"/>
                  <a:pt x="4763438" y="9731710"/>
                </a:cubicBezTo>
                <a:lnTo>
                  <a:pt x="4758834" y="9733830"/>
                </a:lnTo>
                <a:cubicBezTo>
                  <a:pt x="4753414" y="9736344"/>
                  <a:pt x="4751688" y="9744644"/>
                  <a:pt x="4754837" y="9749460"/>
                </a:cubicBezTo>
                <a:cubicBezTo>
                  <a:pt x="4758501" y="9755094"/>
                  <a:pt x="4764649" y="9756155"/>
                  <a:pt x="4770463" y="9753458"/>
                </a:cubicBezTo>
                <a:lnTo>
                  <a:pt x="4775066" y="9751338"/>
                </a:lnTo>
                <a:cubicBezTo>
                  <a:pt x="4778185" y="9749914"/>
                  <a:pt x="4779881" y="9746552"/>
                  <a:pt x="4780366" y="9743069"/>
                </a:cubicBezTo>
                <a:cubicBezTo>
                  <a:pt x="4783848" y="9745674"/>
                  <a:pt x="4788391" y="9746068"/>
                  <a:pt x="4792721" y="9744068"/>
                </a:cubicBezTo>
                <a:lnTo>
                  <a:pt x="4794084" y="9743432"/>
                </a:lnTo>
                <a:cubicBezTo>
                  <a:pt x="4796961" y="9744917"/>
                  <a:pt x="4800322" y="9745371"/>
                  <a:pt x="4803442" y="9743886"/>
                </a:cubicBezTo>
                <a:cubicBezTo>
                  <a:pt x="4808862" y="9741312"/>
                  <a:pt x="4812194" y="9734740"/>
                  <a:pt x="4809498" y="9728923"/>
                </a:cubicBezTo>
                <a:lnTo>
                  <a:pt x="4807348" y="9724319"/>
                </a:lnTo>
                <a:close/>
                <a:moveTo>
                  <a:pt x="4855347" y="9455557"/>
                </a:moveTo>
                <a:lnTo>
                  <a:pt x="4853227" y="9450953"/>
                </a:lnTo>
                <a:cubicBezTo>
                  <a:pt x="4850653" y="9445349"/>
                  <a:pt x="4842567" y="9443986"/>
                  <a:pt x="4837601" y="9446894"/>
                </a:cubicBezTo>
                <a:cubicBezTo>
                  <a:pt x="4831877" y="9450256"/>
                  <a:pt x="4830938" y="9456890"/>
                  <a:pt x="4833543" y="9462493"/>
                </a:cubicBezTo>
                <a:lnTo>
                  <a:pt x="4835663" y="9467097"/>
                </a:lnTo>
                <a:cubicBezTo>
                  <a:pt x="4838237" y="9472701"/>
                  <a:pt x="4846323" y="9474064"/>
                  <a:pt x="4851289" y="9471186"/>
                </a:cubicBezTo>
                <a:cubicBezTo>
                  <a:pt x="4857013" y="9467824"/>
                  <a:pt x="4857951" y="9461191"/>
                  <a:pt x="4855347" y="9455557"/>
                </a:cubicBezTo>
                <a:close/>
                <a:moveTo>
                  <a:pt x="4958461" y="9388102"/>
                </a:moveTo>
                <a:lnTo>
                  <a:pt x="4963064" y="9385981"/>
                </a:lnTo>
                <a:cubicBezTo>
                  <a:pt x="4968667" y="9383407"/>
                  <a:pt x="4969666" y="9375016"/>
                  <a:pt x="4966698" y="9370230"/>
                </a:cubicBezTo>
                <a:cubicBezTo>
                  <a:pt x="4963094" y="9364475"/>
                  <a:pt x="4956584" y="9364021"/>
                  <a:pt x="4950981" y="9366595"/>
                </a:cubicBezTo>
                <a:lnTo>
                  <a:pt x="4946378" y="9368715"/>
                </a:lnTo>
                <a:cubicBezTo>
                  <a:pt x="4940776" y="9371290"/>
                  <a:pt x="4939807" y="9379680"/>
                  <a:pt x="4942775" y="9384436"/>
                </a:cubicBezTo>
                <a:cubicBezTo>
                  <a:pt x="4946348" y="9390252"/>
                  <a:pt x="4952829" y="9390706"/>
                  <a:pt x="4958461" y="9388102"/>
                </a:cubicBezTo>
                <a:close/>
                <a:moveTo>
                  <a:pt x="5001252" y="9287811"/>
                </a:moveTo>
                <a:cubicBezTo>
                  <a:pt x="4995104" y="9274514"/>
                  <a:pt x="4975269" y="9285812"/>
                  <a:pt x="4981386" y="9299079"/>
                </a:cubicBezTo>
                <a:cubicBezTo>
                  <a:pt x="4987563" y="9312377"/>
                  <a:pt x="5007369" y="9301078"/>
                  <a:pt x="5001252" y="9287811"/>
                </a:cubicBezTo>
                <a:close/>
                <a:moveTo>
                  <a:pt x="5048826" y="9717474"/>
                </a:moveTo>
                <a:cubicBezTo>
                  <a:pt x="5045647" y="9711143"/>
                  <a:pt x="5039650" y="9707205"/>
                  <a:pt x="5032928" y="9705479"/>
                </a:cubicBezTo>
                <a:cubicBezTo>
                  <a:pt x="5027144" y="9703995"/>
                  <a:pt x="5020360" y="9708144"/>
                  <a:pt x="5019270" y="9714082"/>
                </a:cubicBezTo>
                <a:cubicBezTo>
                  <a:pt x="5018150" y="9720321"/>
                  <a:pt x="5021693" y="9726136"/>
                  <a:pt x="5027870" y="9727742"/>
                </a:cubicBezTo>
                <a:cubicBezTo>
                  <a:pt x="5028204" y="9727833"/>
                  <a:pt x="5028234" y="9727833"/>
                  <a:pt x="5028416" y="9727863"/>
                </a:cubicBezTo>
                <a:cubicBezTo>
                  <a:pt x="5028506" y="9727924"/>
                  <a:pt x="5028537" y="9727924"/>
                  <a:pt x="5028627" y="9727984"/>
                </a:cubicBezTo>
                <a:lnTo>
                  <a:pt x="5028627" y="9727984"/>
                </a:lnTo>
                <a:cubicBezTo>
                  <a:pt x="5029021" y="9728591"/>
                  <a:pt x="5029385" y="9729227"/>
                  <a:pt x="5029657" y="9729863"/>
                </a:cubicBezTo>
                <a:cubicBezTo>
                  <a:pt x="5030202" y="9730953"/>
                  <a:pt x="5031081" y="9731710"/>
                  <a:pt x="5031959" y="9732437"/>
                </a:cubicBezTo>
                <a:cubicBezTo>
                  <a:pt x="5028930" y="9731770"/>
                  <a:pt x="5025962" y="9732650"/>
                  <a:pt x="5023358" y="9734254"/>
                </a:cubicBezTo>
                <a:cubicBezTo>
                  <a:pt x="5023358" y="9734254"/>
                  <a:pt x="5023358" y="9734254"/>
                  <a:pt x="5023328" y="9734254"/>
                </a:cubicBezTo>
                <a:cubicBezTo>
                  <a:pt x="5023752" y="9734194"/>
                  <a:pt x="5024176" y="9734133"/>
                  <a:pt x="5024600" y="9734043"/>
                </a:cubicBezTo>
                <a:cubicBezTo>
                  <a:pt x="5032534" y="9732771"/>
                  <a:pt x="5040468" y="9731559"/>
                  <a:pt x="5048402" y="9730287"/>
                </a:cubicBezTo>
                <a:cubicBezTo>
                  <a:pt x="5048433" y="9730256"/>
                  <a:pt x="5048433" y="9730166"/>
                  <a:pt x="5048463" y="9730135"/>
                </a:cubicBezTo>
                <a:cubicBezTo>
                  <a:pt x="5051037" y="9726501"/>
                  <a:pt x="5050946" y="9721714"/>
                  <a:pt x="5048826" y="9717474"/>
                </a:cubicBezTo>
                <a:close/>
                <a:moveTo>
                  <a:pt x="5092071" y="9715565"/>
                </a:moveTo>
                <a:cubicBezTo>
                  <a:pt x="5085833" y="9714414"/>
                  <a:pt x="5079533" y="9718625"/>
                  <a:pt x="5078322" y="9724864"/>
                </a:cubicBezTo>
                <a:cubicBezTo>
                  <a:pt x="5078292" y="9724986"/>
                  <a:pt x="5078352" y="9725137"/>
                  <a:pt x="5078322" y="9725258"/>
                </a:cubicBezTo>
                <a:cubicBezTo>
                  <a:pt x="5078322" y="9725258"/>
                  <a:pt x="5078322" y="9725258"/>
                  <a:pt x="5078322" y="9725258"/>
                </a:cubicBezTo>
                <a:cubicBezTo>
                  <a:pt x="5088043" y="9723623"/>
                  <a:pt x="5097795" y="9721987"/>
                  <a:pt x="5107515" y="9720291"/>
                </a:cubicBezTo>
                <a:cubicBezTo>
                  <a:pt x="5106031" y="9718958"/>
                  <a:pt x="5104366" y="9717807"/>
                  <a:pt x="5102306" y="9717444"/>
                </a:cubicBezTo>
                <a:lnTo>
                  <a:pt x="5092071" y="9715565"/>
                </a:lnTo>
                <a:close/>
                <a:moveTo>
                  <a:pt x="4810346" y="9755033"/>
                </a:moveTo>
                <a:lnTo>
                  <a:pt x="4805955" y="9752489"/>
                </a:lnTo>
                <a:cubicBezTo>
                  <a:pt x="4800625" y="9749399"/>
                  <a:pt x="4793267" y="9752549"/>
                  <a:pt x="4790722" y="9757790"/>
                </a:cubicBezTo>
                <a:cubicBezTo>
                  <a:pt x="4789299" y="9760758"/>
                  <a:pt x="4789390" y="9763757"/>
                  <a:pt x="4790420" y="9766453"/>
                </a:cubicBezTo>
                <a:cubicBezTo>
                  <a:pt x="4790450" y="9766544"/>
                  <a:pt x="4790450" y="9766634"/>
                  <a:pt x="4790480" y="9766726"/>
                </a:cubicBezTo>
                <a:cubicBezTo>
                  <a:pt x="4790480" y="9766726"/>
                  <a:pt x="4790480" y="9766726"/>
                  <a:pt x="4790480" y="9766726"/>
                </a:cubicBezTo>
                <a:cubicBezTo>
                  <a:pt x="4798142" y="9765787"/>
                  <a:pt x="4805834" y="9764847"/>
                  <a:pt x="4813496" y="9763908"/>
                </a:cubicBezTo>
                <a:cubicBezTo>
                  <a:pt x="4814465" y="9763787"/>
                  <a:pt x="4815434" y="9763666"/>
                  <a:pt x="4816403" y="9763545"/>
                </a:cubicBezTo>
                <a:cubicBezTo>
                  <a:pt x="4816403" y="9763545"/>
                  <a:pt x="4816403" y="9763545"/>
                  <a:pt x="4816403" y="9763514"/>
                </a:cubicBezTo>
                <a:cubicBezTo>
                  <a:pt x="4816372" y="9763454"/>
                  <a:pt x="4816342" y="9763393"/>
                  <a:pt x="4816312" y="9763303"/>
                </a:cubicBezTo>
                <a:cubicBezTo>
                  <a:pt x="4815615" y="9759970"/>
                  <a:pt x="4813556" y="9756912"/>
                  <a:pt x="4810346" y="9755033"/>
                </a:cubicBezTo>
                <a:close/>
                <a:moveTo>
                  <a:pt x="5055246" y="9728257"/>
                </a:moveTo>
                <a:cubicBezTo>
                  <a:pt x="5054853" y="9728499"/>
                  <a:pt x="5054610" y="9728893"/>
                  <a:pt x="5054277" y="9729227"/>
                </a:cubicBezTo>
                <a:cubicBezTo>
                  <a:pt x="5054217" y="9729257"/>
                  <a:pt x="5054187" y="9729317"/>
                  <a:pt x="5054126" y="9729378"/>
                </a:cubicBezTo>
                <a:cubicBezTo>
                  <a:pt x="5061091" y="9728226"/>
                  <a:pt x="5068026" y="9726985"/>
                  <a:pt x="5074991" y="9725834"/>
                </a:cubicBezTo>
                <a:lnTo>
                  <a:pt x="5074991" y="9725804"/>
                </a:lnTo>
                <a:cubicBezTo>
                  <a:pt x="5076293" y="9721169"/>
                  <a:pt x="5075324" y="9715868"/>
                  <a:pt x="5069994" y="9712749"/>
                </a:cubicBezTo>
                <a:cubicBezTo>
                  <a:pt x="5059486" y="9706661"/>
                  <a:pt x="5050795" y="9719443"/>
                  <a:pt x="5055246" y="9728257"/>
                </a:cubicBezTo>
                <a:close/>
                <a:moveTo>
                  <a:pt x="4913460" y="9598011"/>
                </a:moveTo>
                <a:cubicBezTo>
                  <a:pt x="4907767" y="9595981"/>
                  <a:pt x="4901680" y="9595345"/>
                  <a:pt x="4896411" y="9598889"/>
                </a:cubicBezTo>
                <a:cubicBezTo>
                  <a:pt x="4891565" y="9602130"/>
                  <a:pt x="4889325" y="9607097"/>
                  <a:pt x="4887902" y="9612549"/>
                </a:cubicBezTo>
                <a:cubicBezTo>
                  <a:pt x="4886357" y="9618517"/>
                  <a:pt x="4891384" y="9624756"/>
                  <a:pt x="4897107" y="9625817"/>
                </a:cubicBezTo>
                <a:cubicBezTo>
                  <a:pt x="4902407" y="9626756"/>
                  <a:pt x="4906768" y="9623878"/>
                  <a:pt x="4909069" y="9619516"/>
                </a:cubicBezTo>
                <a:cubicBezTo>
                  <a:pt x="4913158" y="9619365"/>
                  <a:pt x="4916973" y="9617366"/>
                  <a:pt x="4918942" y="9613216"/>
                </a:cubicBezTo>
                <a:cubicBezTo>
                  <a:pt x="4921364" y="9608006"/>
                  <a:pt x="4919275" y="9600101"/>
                  <a:pt x="4913460" y="9598011"/>
                </a:cubicBezTo>
                <a:close/>
                <a:moveTo>
                  <a:pt x="4991833" y="9663528"/>
                </a:moveTo>
                <a:cubicBezTo>
                  <a:pt x="4989774" y="9662770"/>
                  <a:pt x="4987685" y="9662013"/>
                  <a:pt x="4985625" y="9661255"/>
                </a:cubicBezTo>
                <a:cubicBezTo>
                  <a:pt x="4979841" y="9659136"/>
                  <a:pt x="4973118" y="9662528"/>
                  <a:pt x="4971089" y="9668253"/>
                </a:cubicBezTo>
                <a:cubicBezTo>
                  <a:pt x="4969030" y="9674160"/>
                  <a:pt x="4972301" y="9680641"/>
                  <a:pt x="4978085" y="9682762"/>
                </a:cubicBezTo>
                <a:cubicBezTo>
                  <a:pt x="4978993" y="9683095"/>
                  <a:pt x="4979902" y="9683428"/>
                  <a:pt x="4980780" y="9683761"/>
                </a:cubicBezTo>
                <a:cubicBezTo>
                  <a:pt x="4980598" y="9684003"/>
                  <a:pt x="4980296" y="9684155"/>
                  <a:pt x="4980144" y="9684428"/>
                </a:cubicBezTo>
                <a:lnTo>
                  <a:pt x="4977600" y="9688819"/>
                </a:lnTo>
                <a:cubicBezTo>
                  <a:pt x="4974481" y="9694150"/>
                  <a:pt x="4975329" y="9701057"/>
                  <a:pt x="4980689" y="9704661"/>
                </a:cubicBezTo>
                <a:cubicBezTo>
                  <a:pt x="4981749" y="9705388"/>
                  <a:pt x="4982991" y="9705812"/>
                  <a:pt x="4984293" y="9706115"/>
                </a:cubicBezTo>
                <a:cubicBezTo>
                  <a:pt x="4988805" y="9707205"/>
                  <a:pt x="4994104" y="9705752"/>
                  <a:pt x="4996527" y="9701572"/>
                </a:cubicBezTo>
                <a:lnTo>
                  <a:pt x="4997617" y="9699724"/>
                </a:lnTo>
                <a:cubicBezTo>
                  <a:pt x="5001857" y="9698633"/>
                  <a:pt x="5005521" y="9695332"/>
                  <a:pt x="5006339" y="9690849"/>
                </a:cubicBezTo>
                <a:cubicBezTo>
                  <a:pt x="5007853" y="9682641"/>
                  <a:pt x="5005885" y="9674341"/>
                  <a:pt x="5000070" y="9668465"/>
                </a:cubicBezTo>
                <a:cubicBezTo>
                  <a:pt x="4999223" y="9667617"/>
                  <a:pt x="4998556" y="9666647"/>
                  <a:pt x="4997557" y="9665921"/>
                </a:cubicBezTo>
                <a:cubicBezTo>
                  <a:pt x="4995861" y="9664678"/>
                  <a:pt x="4993862" y="9663952"/>
                  <a:pt x="4991833" y="9663528"/>
                </a:cubicBezTo>
                <a:close/>
                <a:moveTo>
                  <a:pt x="5011972" y="9609823"/>
                </a:moveTo>
                <a:cubicBezTo>
                  <a:pt x="5009489" y="9609157"/>
                  <a:pt x="5006945" y="9609642"/>
                  <a:pt x="5004522" y="9610611"/>
                </a:cubicBezTo>
                <a:cubicBezTo>
                  <a:pt x="5001585" y="9607733"/>
                  <a:pt x="4997224" y="9606582"/>
                  <a:pt x="4992984" y="9607704"/>
                </a:cubicBezTo>
                <a:lnTo>
                  <a:pt x="4986049" y="9609550"/>
                </a:lnTo>
                <a:cubicBezTo>
                  <a:pt x="4982325" y="9610520"/>
                  <a:pt x="4979871" y="9613791"/>
                  <a:pt x="4978872" y="9617426"/>
                </a:cubicBezTo>
                <a:cubicBezTo>
                  <a:pt x="4977267" y="9616214"/>
                  <a:pt x="4975450" y="9615639"/>
                  <a:pt x="4973542" y="9615488"/>
                </a:cubicBezTo>
                <a:cubicBezTo>
                  <a:pt x="4973573" y="9610338"/>
                  <a:pt x="4970635" y="9605431"/>
                  <a:pt x="4963942" y="9605068"/>
                </a:cubicBezTo>
                <a:cubicBezTo>
                  <a:pt x="4956099" y="9604644"/>
                  <a:pt x="4947226" y="9602827"/>
                  <a:pt x="4939777" y="9606128"/>
                </a:cubicBezTo>
                <a:cubicBezTo>
                  <a:pt x="4938777" y="9606552"/>
                  <a:pt x="4937899" y="9607097"/>
                  <a:pt x="4937051" y="9607643"/>
                </a:cubicBezTo>
                <a:lnTo>
                  <a:pt x="4933841" y="9608491"/>
                </a:lnTo>
                <a:cubicBezTo>
                  <a:pt x="4927875" y="9610065"/>
                  <a:pt x="4924756" y="9617336"/>
                  <a:pt x="4926604" y="9622909"/>
                </a:cubicBezTo>
                <a:cubicBezTo>
                  <a:pt x="4926755" y="9623363"/>
                  <a:pt x="4926967" y="9623757"/>
                  <a:pt x="4927148" y="9624181"/>
                </a:cubicBezTo>
                <a:cubicBezTo>
                  <a:pt x="4926846" y="9625817"/>
                  <a:pt x="4926543" y="9627452"/>
                  <a:pt x="4926391" y="9629148"/>
                </a:cubicBezTo>
                <a:cubicBezTo>
                  <a:pt x="4926179" y="9631238"/>
                  <a:pt x="4926694" y="9633420"/>
                  <a:pt x="4927603" y="9635418"/>
                </a:cubicBezTo>
                <a:cubicBezTo>
                  <a:pt x="4927209" y="9636903"/>
                  <a:pt x="4927027" y="9638357"/>
                  <a:pt x="4927360" y="9639719"/>
                </a:cubicBezTo>
                <a:cubicBezTo>
                  <a:pt x="4928572" y="9644264"/>
                  <a:pt x="4929844" y="9648231"/>
                  <a:pt x="4933296" y="9651593"/>
                </a:cubicBezTo>
                <a:cubicBezTo>
                  <a:pt x="4934810" y="9653077"/>
                  <a:pt x="4936082" y="9653986"/>
                  <a:pt x="4938050" y="9654925"/>
                </a:cubicBezTo>
                <a:cubicBezTo>
                  <a:pt x="4930086" y="9652774"/>
                  <a:pt x="4919759" y="9661499"/>
                  <a:pt x="4924392" y="9671554"/>
                </a:cubicBezTo>
                <a:cubicBezTo>
                  <a:pt x="4924877" y="9672645"/>
                  <a:pt x="4925604" y="9673311"/>
                  <a:pt x="4926240" y="9674068"/>
                </a:cubicBezTo>
                <a:cubicBezTo>
                  <a:pt x="4917700" y="9676431"/>
                  <a:pt x="4912552" y="9688487"/>
                  <a:pt x="4922182" y="9694090"/>
                </a:cubicBezTo>
                <a:cubicBezTo>
                  <a:pt x="4934053" y="9701027"/>
                  <a:pt x="4946015" y="9684943"/>
                  <a:pt x="4936839" y="9676825"/>
                </a:cubicBezTo>
                <a:cubicBezTo>
                  <a:pt x="4942896" y="9674796"/>
                  <a:pt x="4947892" y="9668132"/>
                  <a:pt x="4944410" y="9660589"/>
                </a:cubicBezTo>
                <a:cubicBezTo>
                  <a:pt x="4944077" y="9659893"/>
                  <a:pt x="4943592" y="9659530"/>
                  <a:pt x="4943198" y="9658954"/>
                </a:cubicBezTo>
                <a:cubicBezTo>
                  <a:pt x="4946166" y="9660923"/>
                  <a:pt x="4949740" y="9661741"/>
                  <a:pt x="4953495" y="9660166"/>
                </a:cubicBezTo>
                <a:cubicBezTo>
                  <a:pt x="4956432" y="9658923"/>
                  <a:pt x="4958885" y="9656046"/>
                  <a:pt x="4960006" y="9652805"/>
                </a:cubicBezTo>
                <a:cubicBezTo>
                  <a:pt x="4961369" y="9652351"/>
                  <a:pt x="4962580" y="9651654"/>
                  <a:pt x="4963942" y="9650836"/>
                </a:cubicBezTo>
                <a:cubicBezTo>
                  <a:pt x="4964427" y="9650594"/>
                  <a:pt x="4964912" y="9650382"/>
                  <a:pt x="4965396" y="9650169"/>
                </a:cubicBezTo>
                <a:cubicBezTo>
                  <a:pt x="4967425" y="9649594"/>
                  <a:pt x="4969424" y="9648776"/>
                  <a:pt x="4971453" y="9648200"/>
                </a:cubicBezTo>
                <a:cubicBezTo>
                  <a:pt x="4977449" y="9646504"/>
                  <a:pt x="4979023" y="9640780"/>
                  <a:pt x="4977752" y="9635570"/>
                </a:cubicBezTo>
                <a:cubicBezTo>
                  <a:pt x="4980174" y="9634146"/>
                  <a:pt x="4982021" y="9631995"/>
                  <a:pt x="4982839" y="9629300"/>
                </a:cubicBezTo>
                <a:cubicBezTo>
                  <a:pt x="4985716" y="9631390"/>
                  <a:pt x="4989441" y="9632238"/>
                  <a:pt x="4993105" y="9631269"/>
                </a:cubicBezTo>
                <a:cubicBezTo>
                  <a:pt x="4995407" y="9630663"/>
                  <a:pt x="4997739" y="9630027"/>
                  <a:pt x="5000040" y="9629421"/>
                </a:cubicBezTo>
                <a:cubicBezTo>
                  <a:pt x="5000343" y="9629361"/>
                  <a:pt x="5000555" y="9629088"/>
                  <a:pt x="5000858" y="9628967"/>
                </a:cubicBezTo>
                <a:cubicBezTo>
                  <a:pt x="5004855" y="9632632"/>
                  <a:pt x="5010609" y="9632238"/>
                  <a:pt x="5014758" y="9629421"/>
                </a:cubicBezTo>
                <a:cubicBezTo>
                  <a:pt x="5015273" y="9629088"/>
                  <a:pt x="5015848" y="9628846"/>
                  <a:pt x="5016302" y="9628422"/>
                </a:cubicBezTo>
                <a:cubicBezTo>
                  <a:pt x="5016363" y="9628573"/>
                  <a:pt x="5016423" y="9628725"/>
                  <a:pt x="5016514" y="9628846"/>
                </a:cubicBezTo>
                <a:cubicBezTo>
                  <a:pt x="5014485" y="9632087"/>
                  <a:pt x="5014122" y="9636146"/>
                  <a:pt x="5015878" y="9639961"/>
                </a:cubicBezTo>
                <a:lnTo>
                  <a:pt x="5020118" y="9649170"/>
                </a:lnTo>
                <a:cubicBezTo>
                  <a:pt x="5022631" y="9654592"/>
                  <a:pt x="5030202" y="9657167"/>
                  <a:pt x="5035441" y="9654198"/>
                </a:cubicBezTo>
                <a:cubicBezTo>
                  <a:pt x="5037137" y="9653260"/>
                  <a:pt x="5038470" y="9651987"/>
                  <a:pt x="5039469" y="9650533"/>
                </a:cubicBezTo>
                <a:cubicBezTo>
                  <a:pt x="5042709" y="9651381"/>
                  <a:pt x="5046192" y="9651502"/>
                  <a:pt x="5049887" y="9650533"/>
                </a:cubicBezTo>
                <a:cubicBezTo>
                  <a:pt x="5055640" y="9649049"/>
                  <a:pt x="5059698" y="9645263"/>
                  <a:pt x="5062121" y="9640507"/>
                </a:cubicBezTo>
                <a:cubicBezTo>
                  <a:pt x="5063756" y="9640568"/>
                  <a:pt x="5065452" y="9640326"/>
                  <a:pt x="5067087" y="9639568"/>
                </a:cubicBezTo>
                <a:lnTo>
                  <a:pt x="5071690" y="9637448"/>
                </a:lnTo>
                <a:cubicBezTo>
                  <a:pt x="5072962" y="9636842"/>
                  <a:pt x="5074083" y="9636025"/>
                  <a:pt x="5075052" y="9635024"/>
                </a:cubicBezTo>
                <a:cubicBezTo>
                  <a:pt x="5072962" y="9638720"/>
                  <a:pt x="5073053" y="9643930"/>
                  <a:pt x="5075203" y="9647262"/>
                </a:cubicBezTo>
                <a:cubicBezTo>
                  <a:pt x="5078868" y="9653016"/>
                  <a:pt x="5085318" y="9653381"/>
                  <a:pt x="5090950" y="9650776"/>
                </a:cubicBezTo>
                <a:lnTo>
                  <a:pt x="5095553" y="9648655"/>
                </a:lnTo>
                <a:cubicBezTo>
                  <a:pt x="5101156" y="9646081"/>
                  <a:pt x="5102034" y="9637629"/>
                  <a:pt x="5099066" y="9632905"/>
                </a:cubicBezTo>
                <a:cubicBezTo>
                  <a:pt x="5095402" y="9627150"/>
                  <a:pt x="5088921" y="9626816"/>
                  <a:pt x="5083319" y="9629390"/>
                </a:cubicBezTo>
                <a:lnTo>
                  <a:pt x="5078716" y="9631511"/>
                </a:lnTo>
                <a:cubicBezTo>
                  <a:pt x="5078020" y="9631845"/>
                  <a:pt x="5077383" y="9632238"/>
                  <a:pt x="5076839" y="9632753"/>
                </a:cubicBezTo>
                <a:cubicBezTo>
                  <a:pt x="5078716" y="9629663"/>
                  <a:pt x="5079261" y="9625817"/>
                  <a:pt x="5077595" y="9622424"/>
                </a:cubicBezTo>
                <a:cubicBezTo>
                  <a:pt x="5075203" y="9617547"/>
                  <a:pt x="5069722" y="9614791"/>
                  <a:pt x="5064452" y="9616124"/>
                </a:cubicBezTo>
                <a:cubicBezTo>
                  <a:pt x="5064150" y="9615003"/>
                  <a:pt x="5063604" y="9613974"/>
                  <a:pt x="5062969" y="9612973"/>
                </a:cubicBezTo>
                <a:cubicBezTo>
                  <a:pt x="5067329" y="9610793"/>
                  <a:pt x="5070085" y="9606371"/>
                  <a:pt x="5067390" y="9600554"/>
                </a:cubicBezTo>
                <a:cubicBezTo>
                  <a:pt x="5062939" y="9590922"/>
                  <a:pt x="5050098" y="9591983"/>
                  <a:pt x="5045919" y="9598435"/>
                </a:cubicBezTo>
                <a:cubicBezTo>
                  <a:pt x="5040771" y="9594678"/>
                  <a:pt x="5034714" y="9591801"/>
                  <a:pt x="5029536" y="9593406"/>
                </a:cubicBezTo>
                <a:cubicBezTo>
                  <a:pt x="5028567" y="9593709"/>
                  <a:pt x="5027598" y="9594224"/>
                  <a:pt x="5026629" y="9594678"/>
                </a:cubicBezTo>
                <a:cubicBezTo>
                  <a:pt x="5020179" y="9597556"/>
                  <a:pt x="5013698" y="9603069"/>
                  <a:pt x="5011972" y="9609823"/>
                </a:cubicBezTo>
                <a:close/>
                <a:moveTo>
                  <a:pt x="4864129" y="9727803"/>
                </a:moveTo>
                <a:cubicBezTo>
                  <a:pt x="4858254" y="9724380"/>
                  <a:pt x="4852137" y="9726591"/>
                  <a:pt x="4848503" y="9730620"/>
                </a:cubicBezTo>
                <a:cubicBezTo>
                  <a:pt x="4848352" y="9729408"/>
                  <a:pt x="4848200" y="9728197"/>
                  <a:pt x="4847625" y="9726924"/>
                </a:cubicBezTo>
                <a:cubicBezTo>
                  <a:pt x="4841477" y="9713596"/>
                  <a:pt x="4821339" y="9724350"/>
                  <a:pt x="4827486" y="9737647"/>
                </a:cubicBezTo>
                <a:cubicBezTo>
                  <a:pt x="4831332" y="9745976"/>
                  <a:pt x="4840629" y="9744917"/>
                  <a:pt x="4845565" y="9739677"/>
                </a:cubicBezTo>
                <a:cubicBezTo>
                  <a:pt x="4846020" y="9742009"/>
                  <a:pt x="4847382" y="9744220"/>
                  <a:pt x="4850229" y="9745886"/>
                </a:cubicBezTo>
                <a:cubicBezTo>
                  <a:pt x="4862736" y="9753185"/>
                  <a:pt x="4876818" y="9735163"/>
                  <a:pt x="4864129" y="9727803"/>
                </a:cubicBezTo>
                <a:close/>
                <a:moveTo>
                  <a:pt x="4908615" y="9689062"/>
                </a:moveTo>
                <a:cubicBezTo>
                  <a:pt x="4895927" y="9681641"/>
                  <a:pt x="4884267" y="9701269"/>
                  <a:pt x="4896956" y="9708659"/>
                </a:cubicBezTo>
                <a:cubicBezTo>
                  <a:pt x="4909645" y="9716080"/>
                  <a:pt x="4921304" y="9696483"/>
                  <a:pt x="4908615" y="9689062"/>
                </a:cubicBezTo>
                <a:close/>
                <a:moveTo>
                  <a:pt x="4875243" y="9686942"/>
                </a:moveTo>
                <a:cubicBezTo>
                  <a:pt x="4874546" y="9687093"/>
                  <a:pt x="4873880" y="9687184"/>
                  <a:pt x="4873214" y="9687275"/>
                </a:cubicBezTo>
                <a:cubicBezTo>
                  <a:pt x="4873184" y="9687275"/>
                  <a:pt x="4873184" y="9687244"/>
                  <a:pt x="4873123" y="9687244"/>
                </a:cubicBezTo>
                <a:cubicBezTo>
                  <a:pt x="4873063" y="9687184"/>
                  <a:pt x="4873002" y="9687154"/>
                  <a:pt x="4872942" y="9687093"/>
                </a:cubicBezTo>
                <a:cubicBezTo>
                  <a:pt x="4872911" y="9687002"/>
                  <a:pt x="4872699" y="9686760"/>
                  <a:pt x="4872275" y="9686306"/>
                </a:cubicBezTo>
                <a:cubicBezTo>
                  <a:pt x="4868884" y="9682095"/>
                  <a:pt x="4862978" y="9681005"/>
                  <a:pt x="4858224" y="9683337"/>
                </a:cubicBezTo>
                <a:cubicBezTo>
                  <a:pt x="4858012" y="9683216"/>
                  <a:pt x="4857830" y="9683004"/>
                  <a:pt x="4857618" y="9682883"/>
                </a:cubicBezTo>
                <a:cubicBezTo>
                  <a:pt x="4851350" y="9680217"/>
                  <a:pt x="4845777" y="9683579"/>
                  <a:pt x="4842658" y="9688940"/>
                </a:cubicBezTo>
                <a:lnTo>
                  <a:pt x="4840115" y="9693333"/>
                </a:lnTo>
                <a:cubicBezTo>
                  <a:pt x="4836996" y="9698664"/>
                  <a:pt x="4841023" y="9706085"/>
                  <a:pt x="4846171" y="9708296"/>
                </a:cubicBezTo>
                <a:cubicBezTo>
                  <a:pt x="4851228" y="9710447"/>
                  <a:pt x="4855801" y="9708569"/>
                  <a:pt x="4859042" y="9704964"/>
                </a:cubicBezTo>
                <a:cubicBezTo>
                  <a:pt x="4864432" y="9709205"/>
                  <a:pt x="4871185" y="9711295"/>
                  <a:pt x="4878271" y="9709568"/>
                </a:cubicBezTo>
                <a:cubicBezTo>
                  <a:pt x="4884055" y="9708175"/>
                  <a:pt x="4889234" y="9703268"/>
                  <a:pt x="4888083" y="9696755"/>
                </a:cubicBezTo>
                <a:cubicBezTo>
                  <a:pt x="4887054" y="9691182"/>
                  <a:pt x="4881451" y="9685427"/>
                  <a:pt x="4875243" y="9686942"/>
                </a:cubicBezTo>
                <a:close/>
                <a:moveTo>
                  <a:pt x="4835057" y="9617426"/>
                </a:moveTo>
                <a:cubicBezTo>
                  <a:pt x="4836057" y="9617789"/>
                  <a:pt x="4837086" y="9618154"/>
                  <a:pt x="4838086" y="9618546"/>
                </a:cubicBezTo>
                <a:cubicBezTo>
                  <a:pt x="4843869" y="9620667"/>
                  <a:pt x="4850592" y="9616608"/>
                  <a:pt x="4852319" y="9610974"/>
                </a:cubicBezTo>
                <a:cubicBezTo>
                  <a:pt x="4854196" y="9604765"/>
                  <a:pt x="4850502" y="9598858"/>
                  <a:pt x="4844717" y="9596739"/>
                </a:cubicBezTo>
                <a:lnTo>
                  <a:pt x="4837995" y="9594255"/>
                </a:lnTo>
                <a:cubicBezTo>
                  <a:pt x="4835905" y="9593497"/>
                  <a:pt x="4833755" y="9593739"/>
                  <a:pt x="4831696" y="9594345"/>
                </a:cubicBezTo>
                <a:cubicBezTo>
                  <a:pt x="4829394" y="9594799"/>
                  <a:pt x="4827456" y="9596042"/>
                  <a:pt x="4825972" y="9597889"/>
                </a:cubicBezTo>
                <a:cubicBezTo>
                  <a:pt x="4825881" y="9597980"/>
                  <a:pt x="4825851" y="9598101"/>
                  <a:pt x="4825760" y="9598192"/>
                </a:cubicBezTo>
                <a:cubicBezTo>
                  <a:pt x="4825003" y="9599192"/>
                  <a:pt x="4824398" y="9600252"/>
                  <a:pt x="4823973" y="9601463"/>
                </a:cubicBezTo>
                <a:cubicBezTo>
                  <a:pt x="4823913" y="9601584"/>
                  <a:pt x="4823792" y="9601705"/>
                  <a:pt x="4823761" y="9601857"/>
                </a:cubicBezTo>
                <a:cubicBezTo>
                  <a:pt x="4823701" y="9602008"/>
                  <a:pt x="4823761" y="9602191"/>
                  <a:pt x="4823731" y="9602342"/>
                </a:cubicBezTo>
                <a:cubicBezTo>
                  <a:pt x="4822308" y="9607188"/>
                  <a:pt x="4823368" y="9612913"/>
                  <a:pt x="4828909" y="9616154"/>
                </a:cubicBezTo>
                <a:cubicBezTo>
                  <a:pt x="4831090" y="9617396"/>
                  <a:pt x="4833149" y="9617608"/>
                  <a:pt x="4835057" y="9617426"/>
                </a:cubicBezTo>
                <a:close/>
                <a:moveTo>
                  <a:pt x="4944016" y="9744280"/>
                </a:moveTo>
                <a:cubicBezTo>
                  <a:pt x="4941442" y="9738676"/>
                  <a:pt x="4933447" y="9737193"/>
                  <a:pt x="4928450" y="9740040"/>
                </a:cubicBezTo>
                <a:cubicBezTo>
                  <a:pt x="4924908" y="9742069"/>
                  <a:pt x="4923393" y="9745401"/>
                  <a:pt x="4923181" y="9748975"/>
                </a:cubicBezTo>
                <a:cubicBezTo>
                  <a:pt x="4923181" y="9749097"/>
                  <a:pt x="4923090" y="9749218"/>
                  <a:pt x="4923090" y="9749339"/>
                </a:cubicBezTo>
                <a:lnTo>
                  <a:pt x="4923090" y="9749339"/>
                </a:lnTo>
                <a:cubicBezTo>
                  <a:pt x="4930177" y="9748339"/>
                  <a:pt x="4937293" y="9747401"/>
                  <a:pt x="4944349" y="9746370"/>
                </a:cubicBezTo>
                <a:cubicBezTo>
                  <a:pt x="4944531" y="9746340"/>
                  <a:pt x="4944743" y="9746310"/>
                  <a:pt x="4944955" y="9746279"/>
                </a:cubicBezTo>
                <a:lnTo>
                  <a:pt x="4944955" y="9746279"/>
                </a:lnTo>
                <a:lnTo>
                  <a:pt x="4944804" y="9745976"/>
                </a:lnTo>
                <a:lnTo>
                  <a:pt x="4944016" y="9744280"/>
                </a:lnTo>
                <a:close/>
                <a:moveTo>
                  <a:pt x="4433683" y="9622515"/>
                </a:moveTo>
                <a:lnTo>
                  <a:pt x="4435803" y="9627119"/>
                </a:lnTo>
                <a:cubicBezTo>
                  <a:pt x="4438377" y="9632723"/>
                  <a:pt x="4445615" y="9635024"/>
                  <a:pt x="4451066" y="9632359"/>
                </a:cubicBezTo>
                <a:cubicBezTo>
                  <a:pt x="4456729" y="9629603"/>
                  <a:pt x="4458879" y="9622697"/>
                  <a:pt x="4456305" y="9617093"/>
                </a:cubicBezTo>
                <a:lnTo>
                  <a:pt x="4454185" y="9612489"/>
                </a:lnTo>
                <a:cubicBezTo>
                  <a:pt x="4451611" y="9606885"/>
                  <a:pt x="4444373" y="9604583"/>
                  <a:pt x="4438922" y="9607249"/>
                </a:cubicBezTo>
                <a:cubicBezTo>
                  <a:pt x="4433260" y="9610036"/>
                  <a:pt x="4431109" y="9616911"/>
                  <a:pt x="4433683" y="9622515"/>
                </a:cubicBezTo>
                <a:close/>
                <a:moveTo>
                  <a:pt x="4378053" y="9784232"/>
                </a:moveTo>
                <a:cubicBezTo>
                  <a:pt x="4377841" y="9783354"/>
                  <a:pt x="4377720" y="9782415"/>
                  <a:pt x="4377538" y="9781537"/>
                </a:cubicBezTo>
                <a:cubicBezTo>
                  <a:pt x="4377538" y="9781385"/>
                  <a:pt x="4377508" y="9781295"/>
                  <a:pt x="4377508" y="9781174"/>
                </a:cubicBezTo>
                <a:cubicBezTo>
                  <a:pt x="4377508" y="9780871"/>
                  <a:pt x="4377508" y="9780568"/>
                  <a:pt x="4377508" y="9780296"/>
                </a:cubicBezTo>
                <a:cubicBezTo>
                  <a:pt x="4380324" y="9775297"/>
                  <a:pt x="4378447" y="9768482"/>
                  <a:pt x="4373723" y="9765423"/>
                </a:cubicBezTo>
                <a:cubicBezTo>
                  <a:pt x="4368332" y="9761970"/>
                  <a:pt x="4361549" y="9763818"/>
                  <a:pt x="4357945" y="9768845"/>
                </a:cubicBezTo>
                <a:cubicBezTo>
                  <a:pt x="4357582" y="9769391"/>
                  <a:pt x="4357369" y="9769967"/>
                  <a:pt x="4357067" y="9770512"/>
                </a:cubicBezTo>
                <a:cubicBezTo>
                  <a:pt x="4353615" y="9769542"/>
                  <a:pt x="4349708" y="9770148"/>
                  <a:pt x="4346952" y="9772268"/>
                </a:cubicBezTo>
                <a:cubicBezTo>
                  <a:pt x="4348224" y="9769967"/>
                  <a:pt x="4348436" y="9767028"/>
                  <a:pt x="4346892" y="9763727"/>
                </a:cubicBezTo>
                <a:cubicBezTo>
                  <a:pt x="4340805" y="9750550"/>
                  <a:pt x="4319031" y="9757426"/>
                  <a:pt x="4325179" y="9770754"/>
                </a:cubicBezTo>
                <a:cubicBezTo>
                  <a:pt x="4329055" y="9779174"/>
                  <a:pt x="4339351" y="9779387"/>
                  <a:pt x="4344651" y="9774934"/>
                </a:cubicBezTo>
                <a:cubicBezTo>
                  <a:pt x="4341683" y="9779295"/>
                  <a:pt x="4341804" y="9784657"/>
                  <a:pt x="4345226" y="9788988"/>
                </a:cubicBezTo>
                <a:cubicBezTo>
                  <a:pt x="4349648" y="9794622"/>
                  <a:pt x="4355674" y="9800771"/>
                  <a:pt x="4363123" y="9801740"/>
                </a:cubicBezTo>
                <a:cubicBezTo>
                  <a:pt x="4364032" y="9802104"/>
                  <a:pt x="4364940" y="9802376"/>
                  <a:pt x="4365909" y="9802558"/>
                </a:cubicBezTo>
                <a:cubicBezTo>
                  <a:pt x="4370604" y="9803436"/>
                  <a:pt x="4375328" y="9801650"/>
                  <a:pt x="4377962" y="9797500"/>
                </a:cubicBezTo>
                <a:cubicBezTo>
                  <a:pt x="4380597" y="9793380"/>
                  <a:pt x="4379688" y="9789503"/>
                  <a:pt x="4378235" y="9785263"/>
                </a:cubicBezTo>
                <a:cubicBezTo>
                  <a:pt x="4379386" y="9788656"/>
                  <a:pt x="4378235" y="9784929"/>
                  <a:pt x="4378053" y="9784232"/>
                </a:cubicBezTo>
                <a:close/>
                <a:moveTo>
                  <a:pt x="4378326" y="9330035"/>
                </a:moveTo>
                <a:cubicBezTo>
                  <a:pt x="4380839" y="9335457"/>
                  <a:pt x="4387562" y="9338850"/>
                  <a:pt x="4393255" y="9336124"/>
                </a:cubicBezTo>
                <a:cubicBezTo>
                  <a:pt x="4398676" y="9333549"/>
                  <a:pt x="4402007" y="9326976"/>
                  <a:pt x="4399342" y="9321160"/>
                </a:cubicBezTo>
                <a:lnTo>
                  <a:pt x="4397222" y="9316557"/>
                </a:lnTo>
                <a:cubicBezTo>
                  <a:pt x="4394709" y="9311134"/>
                  <a:pt x="4387986" y="9307742"/>
                  <a:pt x="4382293" y="9310468"/>
                </a:cubicBezTo>
                <a:cubicBezTo>
                  <a:pt x="4376872" y="9313042"/>
                  <a:pt x="4373541" y="9319615"/>
                  <a:pt x="4376206" y="9325432"/>
                </a:cubicBezTo>
                <a:lnTo>
                  <a:pt x="4378326" y="9330035"/>
                </a:lnTo>
                <a:close/>
                <a:moveTo>
                  <a:pt x="4347134" y="9617547"/>
                </a:moveTo>
                <a:lnTo>
                  <a:pt x="4336565" y="9618819"/>
                </a:lnTo>
                <a:cubicBezTo>
                  <a:pt x="4333476" y="9619183"/>
                  <a:pt x="4330721" y="9620607"/>
                  <a:pt x="4328661" y="9622636"/>
                </a:cubicBezTo>
                <a:cubicBezTo>
                  <a:pt x="4325360" y="9621333"/>
                  <a:pt x="4321484" y="9621273"/>
                  <a:pt x="4318638" y="9623091"/>
                </a:cubicBezTo>
                <a:cubicBezTo>
                  <a:pt x="4313035" y="9626635"/>
                  <a:pt x="4311703" y="9632844"/>
                  <a:pt x="4314398" y="9638659"/>
                </a:cubicBezTo>
                <a:lnTo>
                  <a:pt x="4316517" y="9643263"/>
                </a:lnTo>
                <a:cubicBezTo>
                  <a:pt x="4319031" y="9648715"/>
                  <a:pt x="4327177" y="9650624"/>
                  <a:pt x="4332083" y="9647504"/>
                </a:cubicBezTo>
                <a:cubicBezTo>
                  <a:pt x="4334112" y="9646232"/>
                  <a:pt x="4334960" y="9644324"/>
                  <a:pt x="4335869" y="9642476"/>
                </a:cubicBezTo>
                <a:cubicBezTo>
                  <a:pt x="4336535" y="9642537"/>
                  <a:pt x="4337140" y="9642809"/>
                  <a:pt x="4337807" y="9642718"/>
                </a:cubicBezTo>
                <a:lnTo>
                  <a:pt x="4348345" y="9641446"/>
                </a:lnTo>
                <a:cubicBezTo>
                  <a:pt x="4354765" y="9640658"/>
                  <a:pt x="4360004" y="9635631"/>
                  <a:pt x="4359671" y="9628875"/>
                </a:cubicBezTo>
                <a:cubicBezTo>
                  <a:pt x="4359399" y="9622757"/>
                  <a:pt x="4353584" y="9616760"/>
                  <a:pt x="4347134" y="9617547"/>
                </a:cubicBezTo>
                <a:close/>
                <a:moveTo>
                  <a:pt x="4342622" y="9721563"/>
                </a:moveTo>
                <a:lnTo>
                  <a:pt x="4341986" y="9716293"/>
                </a:lnTo>
                <a:cubicBezTo>
                  <a:pt x="4341198" y="9709871"/>
                  <a:pt x="4334718" y="9705267"/>
                  <a:pt x="4328449" y="9706146"/>
                </a:cubicBezTo>
                <a:cubicBezTo>
                  <a:pt x="4324936" y="9706661"/>
                  <a:pt x="4322150" y="9708720"/>
                  <a:pt x="4320333" y="9711506"/>
                </a:cubicBezTo>
                <a:cubicBezTo>
                  <a:pt x="4312036" y="9707115"/>
                  <a:pt x="4299347" y="9715021"/>
                  <a:pt x="4304374" y="9725865"/>
                </a:cubicBezTo>
                <a:cubicBezTo>
                  <a:pt x="4307826" y="9733315"/>
                  <a:pt x="4315791" y="9733528"/>
                  <a:pt x="4321151" y="9730074"/>
                </a:cubicBezTo>
                <a:cubicBezTo>
                  <a:pt x="4323725" y="9733588"/>
                  <a:pt x="4328116" y="9735769"/>
                  <a:pt x="4332507" y="9735133"/>
                </a:cubicBezTo>
                <a:cubicBezTo>
                  <a:pt x="4339018" y="9734194"/>
                  <a:pt x="4343409" y="9728015"/>
                  <a:pt x="4342622" y="9721563"/>
                </a:cubicBezTo>
                <a:close/>
                <a:moveTo>
                  <a:pt x="4430231" y="9775328"/>
                </a:moveTo>
                <a:cubicBezTo>
                  <a:pt x="4435985" y="9772026"/>
                  <a:pt x="4437015" y="9765362"/>
                  <a:pt x="4434410" y="9759728"/>
                </a:cubicBezTo>
                <a:lnTo>
                  <a:pt x="4432290" y="9755124"/>
                </a:lnTo>
                <a:cubicBezTo>
                  <a:pt x="4430049" y="9750278"/>
                  <a:pt x="4423871" y="9748733"/>
                  <a:pt x="4418966" y="9750217"/>
                </a:cubicBezTo>
                <a:cubicBezTo>
                  <a:pt x="4422872" y="9748279"/>
                  <a:pt x="4425719" y="9744372"/>
                  <a:pt x="4425022" y="9738737"/>
                </a:cubicBezTo>
                <a:cubicBezTo>
                  <a:pt x="4423175" y="9723471"/>
                  <a:pt x="4399403" y="9726107"/>
                  <a:pt x="4401250" y="9741402"/>
                </a:cubicBezTo>
                <a:cubicBezTo>
                  <a:pt x="4402310" y="9750248"/>
                  <a:pt x="4410668" y="9752913"/>
                  <a:pt x="4417209" y="9750793"/>
                </a:cubicBezTo>
                <a:cubicBezTo>
                  <a:pt x="4417058" y="9750853"/>
                  <a:pt x="4416846" y="9750853"/>
                  <a:pt x="4416694" y="9750944"/>
                </a:cubicBezTo>
                <a:cubicBezTo>
                  <a:pt x="4410971" y="9754246"/>
                  <a:pt x="4409911" y="9760910"/>
                  <a:pt x="4412515" y="9766544"/>
                </a:cubicBezTo>
                <a:lnTo>
                  <a:pt x="4414635" y="9771148"/>
                </a:lnTo>
                <a:cubicBezTo>
                  <a:pt x="4417240" y="9776721"/>
                  <a:pt x="4425235" y="9778175"/>
                  <a:pt x="4430231" y="9775328"/>
                </a:cubicBezTo>
                <a:close/>
                <a:moveTo>
                  <a:pt x="4221065" y="9560511"/>
                </a:moveTo>
                <a:lnTo>
                  <a:pt x="4231634" y="9559239"/>
                </a:lnTo>
                <a:cubicBezTo>
                  <a:pt x="4234147" y="9558936"/>
                  <a:pt x="4236419" y="9557695"/>
                  <a:pt x="4238326" y="9556089"/>
                </a:cubicBezTo>
                <a:cubicBezTo>
                  <a:pt x="4238326" y="9557937"/>
                  <a:pt x="4238629" y="9559724"/>
                  <a:pt x="4239568" y="9561268"/>
                </a:cubicBezTo>
                <a:cubicBezTo>
                  <a:pt x="4242929" y="9566872"/>
                  <a:pt x="4249228" y="9568568"/>
                  <a:pt x="4255013" y="9565873"/>
                </a:cubicBezTo>
                <a:lnTo>
                  <a:pt x="4259615" y="9563752"/>
                </a:lnTo>
                <a:cubicBezTo>
                  <a:pt x="4265036" y="9561238"/>
                  <a:pt x="4267247" y="9553333"/>
                  <a:pt x="4264219" y="9548275"/>
                </a:cubicBezTo>
                <a:cubicBezTo>
                  <a:pt x="4260857" y="9542701"/>
                  <a:pt x="4254558" y="9540975"/>
                  <a:pt x="4248774" y="9543670"/>
                </a:cubicBezTo>
                <a:lnTo>
                  <a:pt x="4244171" y="9545791"/>
                </a:lnTo>
                <a:cubicBezTo>
                  <a:pt x="4243535" y="9546093"/>
                  <a:pt x="4243081" y="9546669"/>
                  <a:pt x="4242536" y="9547093"/>
                </a:cubicBezTo>
                <a:cubicBezTo>
                  <a:pt x="4242536" y="9546820"/>
                  <a:pt x="4242657" y="9546608"/>
                  <a:pt x="4242626" y="9546336"/>
                </a:cubicBezTo>
                <a:cubicBezTo>
                  <a:pt x="4241839" y="9540096"/>
                  <a:pt x="4236388" y="9534553"/>
                  <a:pt x="4229756" y="9535341"/>
                </a:cubicBezTo>
                <a:lnTo>
                  <a:pt x="4219218" y="9536613"/>
                </a:lnTo>
                <a:cubicBezTo>
                  <a:pt x="4213009" y="9537370"/>
                  <a:pt x="4207407" y="9542913"/>
                  <a:pt x="4208225" y="9549485"/>
                </a:cubicBezTo>
                <a:cubicBezTo>
                  <a:pt x="4208951" y="9555755"/>
                  <a:pt x="4214433" y="9561329"/>
                  <a:pt x="4221065" y="9560511"/>
                </a:cubicBezTo>
                <a:close/>
                <a:moveTo>
                  <a:pt x="4577226" y="9661407"/>
                </a:moveTo>
                <a:cubicBezTo>
                  <a:pt x="4575015" y="9656591"/>
                  <a:pt x="4568837" y="9655106"/>
                  <a:pt x="4563962" y="9656560"/>
                </a:cubicBezTo>
                <a:cubicBezTo>
                  <a:pt x="4556633" y="9656773"/>
                  <a:pt x="4549305" y="9663739"/>
                  <a:pt x="4553302" y="9672402"/>
                </a:cubicBezTo>
                <a:cubicBezTo>
                  <a:pt x="4554907" y="9675916"/>
                  <a:pt x="4557572" y="9677764"/>
                  <a:pt x="4560449" y="9678461"/>
                </a:cubicBezTo>
                <a:cubicBezTo>
                  <a:pt x="4563508" y="9683156"/>
                  <a:pt x="4570685" y="9684337"/>
                  <a:pt x="4575318" y="9681610"/>
                </a:cubicBezTo>
                <a:cubicBezTo>
                  <a:pt x="4581041" y="9678248"/>
                  <a:pt x="4581980" y="9671615"/>
                  <a:pt x="4579376" y="9666011"/>
                </a:cubicBezTo>
                <a:lnTo>
                  <a:pt x="4577226" y="9661407"/>
                </a:lnTo>
                <a:close/>
                <a:moveTo>
                  <a:pt x="4403824" y="9629724"/>
                </a:moveTo>
                <a:lnTo>
                  <a:pt x="4404460" y="9634995"/>
                </a:lnTo>
                <a:cubicBezTo>
                  <a:pt x="4404642" y="9636418"/>
                  <a:pt x="4405248" y="9637750"/>
                  <a:pt x="4406035" y="9638932"/>
                </a:cubicBezTo>
                <a:cubicBezTo>
                  <a:pt x="4401371" y="9640962"/>
                  <a:pt x="4397707" y="9645202"/>
                  <a:pt x="4398676" y="9650745"/>
                </a:cubicBezTo>
                <a:cubicBezTo>
                  <a:pt x="4398888" y="9651866"/>
                  <a:pt x="4399373" y="9652956"/>
                  <a:pt x="4399917" y="9654047"/>
                </a:cubicBezTo>
                <a:cubicBezTo>
                  <a:pt x="4397465" y="9654925"/>
                  <a:pt x="4395315" y="9656560"/>
                  <a:pt x="4393952" y="9659286"/>
                </a:cubicBezTo>
                <a:cubicBezTo>
                  <a:pt x="4391438" y="9664346"/>
                  <a:pt x="4393255" y="9672463"/>
                  <a:pt x="4399069" y="9674583"/>
                </a:cubicBezTo>
                <a:lnTo>
                  <a:pt x="4405792" y="9677067"/>
                </a:lnTo>
                <a:cubicBezTo>
                  <a:pt x="4411546" y="9679187"/>
                  <a:pt x="4418118" y="9677885"/>
                  <a:pt x="4421086" y="9671948"/>
                </a:cubicBezTo>
                <a:cubicBezTo>
                  <a:pt x="4422024" y="9670040"/>
                  <a:pt x="4422176" y="9667708"/>
                  <a:pt x="4421903" y="9665406"/>
                </a:cubicBezTo>
                <a:cubicBezTo>
                  <a:pt x="4424841" y="9665829"/>
                  <a:pt x="4427929" y="9665163"/>
                  <a:pt x="4430413" y="9663224"/>
                </a:cubicBezTo>
                <a:cubicBezTo>
                  <a:pt x="4435198" y="9659499"/>
                  <a:pt x="4436318" y="9652017"/>
                  <a:pt x="4432442" y="9647232"/>
                </a:cubicBezTo>
                <a:cubicBezTo>
                  <a:pt x="4430110" y="9644354"/>
                  <a:pt x="4427203" y="9642143"/>
                  <a:pt x="4424114" y="9640416"/>
                </a:cubicBezTo>
                <a:cubicBezTo>
                  <a:pt x="4426718" y="9637721"/>
                  <a:pt x="4428384" y="9634298"/>
                  <a:pt x="4427869" y="9630087"/>
                </a:cubicBezTo>
                <a:lnTo>
                  <a:pt x="4427233" y="9624817"/>
                </a:lnTo>
                <a:cubicBezTo>
                  <a:pt x="4426476" y="9618577"/>
                  <a:pt x="4418966" y="9614064"/>
                  <a:pt x="4413060" y="9615578"/>
                </a:cubicBezTo>
                <a:cubicBezTo>
                  <a:pt x="4406338" y="9617305"/>
                  <a:pt x="4403006" y="9623060"/>
                  <a:pt x="4403824" y="9629724"/>
                </a:cubicBezTo>
                <a:close/>
                <a:moveTo>
                  <a:pt x="4437378" y="9795622"/>
                </a:moveTo>
                <a:cubicBezTo>
                  <a:pt x="4431624" y="9793956"/>
                  <a:pt x="4424810" y="9796591"/>
                  <a:pt x="4422539" y="9802468"/>
                </a:cubicBezTo>
                <a:cubicBezTo>
                  <a:pt x="4422509" y="9802558"/>
                  <a:pt x="4422418" y="9802649"/>
                  <a:pt x="4422358" y="9802770"/>
                </a:cubicBezTo>
                <a:cubicBezTo>
                  <a:pt x="4422358" y="9802770"/>
                  <a:pt x="4422358" y="9802770"/>
                  <a:pt x="4422358" y="9802770"/>
                </a:cubicBezTo>
                <a:cubicBezTo>
                  <a:pt x="4422630" y="9802740"/>
                  <a:pt x="4422902" y="9802740"/>
                  <a:pt x="4423206" y="9802710"/>
                </a:cubicBezTo>
                <a:cubicBezTo>
                  <a:pt x="4431079" y="9802104"/>
                  <a:pt x="4438983" y="9801498"/>
                  <a:pt x="4446856" y="9800892"/>
                </a:cubicBezTo>
                <a:lnTo>
                  <a:pt x="4447523" y="9800862"/>
                </a:lnTo>
                <a:cubicBezTo>
                  <a:pt x="4447523" y="9800862"/>
                  <a:pt x="4447523" y="9800862"/>
                  <a:pt x="4447523" y="9800862"/>
                </a:cubicBezTo>
                <a:cubicBezTo>
                  <a:pt x="4447462" y="9800802"/>
                  <a:pt x="4447371" y="9800771"/>
                  <a:pt x="4447311" y="9800680"/>
                </a:cubicBezTo>
                <a:cubicBezTo>
                  <a:pt x="4445131" y="9797591"/>
                  <a:pt x="4441194" y="9795683"/>
                  <a:pt x="4437378" y="9795622"/>
                </a:cubicBezTo>
                <a:close/>
                <a:moveTo>
                  <a:pt x="4294350" y="9683822"/>
                </a:moveTo>
                <a:cubicBezTo>
                  <a:pt x="4296591" y="9684639"/>
                  <a:pt x="4298832" y="9685488"/>
                  <a:pt x="4301073" y="9686306"/>
                </a:cubicBezTo>
                <a:cubicBezTo>
                  <a:pt x="4306857" y="9688426"/>
                  <a:pt x="4313610" y="9685033"/>
                  <a:pt x="4315609" y="9679308"/>
                </a:cubicBezTo>
                <a:cubicBezTo>
                  <a:pt x="4315670" y="9679097"/>
                  <a:pt x="4315639" y="9678884"/>
                  <a:pt x="4315700" y="9678672"/>
                </a:cubicBezTo>
                <a:cubicBezTo>
                  <a:pt x="4317426" y="9680399"/>
                  <a:pt x="4319637" y="9681459"/>
                  <a:pt x="4322029" y="9681823"/>
                </a:cubicBezTo>
                <a:lnTo>
                  <a:pt x="4323483" y="9682974"/>
                </a:lnTo>
                <a:cubicBezTo>
                  <a:pt x="4328570" y="9686942"/>
                  <a:pt x="4335596" y="9687608"/>
                  <a:pt x="4340411" y="9682610"/>
                </a:cubicBezTo>
                <a:cubicBezTo>
                  <a:pt x="4340805" y="9682186"/>
                  <a:pt x="4341017" y="9681581"/>
                  <a:pt x="4341350" y="9681095"/>
                </a:cubicBezTo>
                <a:cubicBezTo>
                  <a:pt x="4341168" y="9682974"/>
                  <a:pt x="4341319" y="9684943"/>
                  <a:pt x="4342288" y="9687033"/>
                </a:cubicBezTo>
                <a:cubicBezTo>
                  <a:pt x="4348466" y="9700391"/>
                  <a:pt x="4368423" y="9689334"/>
                  <a:pt x="4362306" y="9676068"/>
                </a:cubicBezTo>
                <a:cubicBezTo>
                  <a:pt x="4358157" y="9667102"/>
                  <a:pt x="4347921" y="9669252"/>
                  <a:pt x="4343409" y="9675613"/>
                </a:cubicBezTo>
                <a:cubicBezTo>
                  <a:pt x="4343894" y="9671888"/>
                  <a:pt x="4343046" y="9668040"/>
                  <a:pt x="4340048" y="9665708"/>
                </a:cubicBezTo>
                <a:lnTo>
                  <a:pt x="4334142" y="9661074"/>
                </a:lnTo>
                <a:cubicBezTo>
                  <a:pt x="4329630" y="9657530"/>
                  <a:pt x="4323634" y="9656864"/>
                  <a:pt x="4318971" y="9660226"/>
                </a:cubicBezTo>
                <a:cubicBezTo>
                  <a:pt x="4315912" y="9661620"/>
                  <a:pt x="4314004" y="9664557"/>
                  <a:pt x="4313247" y="9668192"/>
                </a:cubicBezTo>
                <a:cubicBezTo>
                  <a:pt x="4311975" y="9666768"/>
                  <a:pt x="4310521" y="9665496"/>
                  <a:pt x="4308613" y="9664799"/>
                </a:cubicBezTo>
                <a:lnTo>
                  <a:pt x="4306736" y="9664103"/>
                </a:lnTo>
                <a:cubicBezTo>
                  <a:pt x="4308583" y="9661952"/>
                  <a:pt x="4309886" y="9659317"/>
                  <a:pt x="4309431" y="9655652"/>
                </a:cubicBezTo>
                <a:cubicBezTo>
                  <a:pt x="4308705" y="9649624"/>
                  <a:pt x="4304525" y="9646504"/>
                  <a:pt x="4299892" y="9645778"/>
                </a:cubicBezTo>
                <a:lnTo>
                  <a:pt x="4298438" y="9644627"/>
                </a:lnTo>
                <a:cubicBezTo>
                  <a:pt x="4293351" y="9640658"/>
                  <a:pt x="4286325" y="9639992"/>
                  <a:pt x="4281510" y="9644990"/>
                </a:cubicBezTo>
                <a:cubicBezTo>
                  <a:pt x="4277392" y="9649291"/>
                  <a:pt x="4276756" y="9657893"/>
                  <a:pt x="4281874" y="9661922"/>
                </a:cubicBezTo>
                <a:lnTo>
                  <a:pt x="4287779" y="9666557"/>
                </a:lnTo>
                <a:cubicBezTo>
                  <a:pt x="4288082" y="9666799"/>
                  <a:pt x="4288475" y="9666738"/>
                  <a:pt x="4288778" y="9666950"/>
                </a:cubicBezTo>
                <a:cubicBezTo>
                  <a:pt x="4288263" y="9667708"/>
                  <a:pt x="4287657" y="9668434"/>
                  <a:pt x="4287355" y="9669343"/>
                </a:cubicBezTo>
                <a:cubicBezTo>
                  <a:pt x="4285265" y="9675189"/>
                  <a:pt x="4288566" y="9681671"/>
                  <a:pt x="4294350" y="9683822"/>
                </a:cubicBezTo>
                <a:close/>
                <a:moveTo>
                  <a:pt x="4444706" y="9527980"/>
                </a:moveTo>
                <a:cubicBezTo>
                  <a:pt x="4442617" y="9522528"/>
                  <a:pt x="4435591" y="9518802"/>
                  <a:pt x="4429989" y="9521377"/>
                </a:cubicBezTo>
                <a:lnTo>
                  <a:pt x="4420783" y="9525648"/>
                </a:lnTo>
                <a:cubicBezTo>
                  <a:pt x="4415181" y="9528222"/>
                  <a:pt x="4411879" y="9534340"/>
                  <a:pt x="4414181" y="9540368"/>
                </a:cubicBezTo>
                <a:cubicBezTo>
                  <a:pt x="4416271" y="9545821"/>
                  <a:pt x="4423296" y="9549546"/>
                  <a:pt x="4428898" y="9546972"/>
                </a:cubicBezTo>
                <a:lnTo>
                  <a:pt x="4438105" y="9542701"/>
                </a:lnTo>
                <a:cubicBezTo>
                  <a:pt x="4443677" y="9540126"/>
                  <a:pt x="4446978" y="9534038"/>
                  <a:pt x="4444706" y="9527980"/>
                </a:cubicBezTo>
                <a:close/>
                <a:moveTo>
                  <a:pt x="4236600" y="9529676"/>
                </a:moveTo>
                <a:lnTo>
                  <a:pt x="4241203" y="9527556"/>
                </a:lnTo>
                <a:cubicBezTo>
                  <a:pt x="4246805" y="9524981"/>
                  <a:pt x="4250137" y="9518924"/>
                  <a:pt x="4247835" y="9512835"/>
                </a:cubicBezTo>
                <a:cubicBezTo>
                  <a:pt x="4245776" y="9507383"/>
                  <a:pt x="4238750" y="9503597"/>
                  <a:pt x="4233148" y="9506202"/>
                </a:cubicBezTo>
                <a:lnTo>
                  <a:pt x="4228545" y="9508322"/>
                </a:lnTo>
                <a:cubicBezTo>
                  <a:pt x="4222942" y="9510896"/>
                  <a:pt x="4219611" y="9516955"/>
                  <a:pt x="4221882" y="9523012"/>
                </a:cubicBezTo>
                <a:cubicBezTo>
                  <a:pt x="4223942" y="9528495"/>
                  <a:pt x="4230967" y="9532281"/>
                  <a:pt x="4236600" y="9529676"/>
                </a:cubicBezTo>
                <a:close/>
                <a:moveTo>
                  <a:pt x="4306009" y="9529889"/>
                </a:moveTo>
                <a:cubicBezTo>
                  <a:pt x="4299862" y="9516591"/>
                  <a:pt x="4279057" y="9525920"/>
                  <a:pt x="4285205" y="9539278"/>
                </a:cubicBezTo>
                <a:cubicBezTo>
                  <a:pt x="4291352" y="9552576"/>
                  <a:pt x="4312157" y="9543246"/>
                  <a:pt x="4306009" y="9529889"/>
                </a:cubicBezTo>
                <a:close/>
                <a:moveTo>
                  <a:pt x="4395315" y="9560784"/>
                </a:moveTo>
                <a:lnTo>
                  <a:pt x="4393679" y="9560179"/>
                </a:lnTo>
                <a:cubicBezTo>
                  <a:pt x="4387895" y="9558058"/>
                  <a:pt x="4381324" y="9559512"/>
                  <a:pt x="4378447" y="9565448"/>
                </a:cubicBezTo>
                <a:cubicBezTo>
                  <a:pt x="4375933" y="9570568"/>
                  <a:pt x="4377902" y="9578564"/>
                  <a:pt x="4383716" y="9580684"/>
                </a:cubicBezTo>
                <a:lnTo>
                  <a:pt x="4390439" y="9583168"/>
                </a:lnTo>
                <a:cubicBezTo>
                  <a:pt x="4395587" y="9585046"/>
                  <a:pt x="4401220" y="9583895"/>
                  <a:pt x="4404460" y="9579473"/>
                </a:cubicBezTo>
                <a:cubicBezTo>
                  <a:pt x="4407640" y="9576535"/>
                  <a:pt x="4409245" y="9572022"/>
                  <a:pt x="4406883" y="9566933"/>
                </a:cubicBezTo>
                <a:cubicBezTo>
                  <a:pt x="4404430" y="9561693"/>
                  <a:pt x="4399766" y="9560087"/>
                  <a:pt x="4395315" y="9560784"/>
                </a:cubicBezTo>
                <a:close/>
                <a:moveTo>
                  <a:pt x="4541764" y="9738192"/>
                </a:moveTo>
                <a:cubicBezTo>
                  <a:pt x="4539251" y="9732771"/>
                  <a:pt x="4531135" y="9730771"/>
                  <a:pt x="4526229" y="9733860"/>
                </a:cubicBezTo>
                <a:cubicBezTo>
                  <a:pt x="4520627" y="9737374"/>
                  <a:pt x="4519233" y="9743584"/>
                  <a:pt x="4521898" y="9749399"/>
                </a:cubicBezTo>
                <a:lnTo>
                  <a:pt x="4524018" y="9754004"/>
                </a:lnTo>
                <a:cubicBezTo>
                  <a:pt x="4526532" y="9759425"/>
                  <a:pt x="4534648" y="9761424"/>
                  <a:pt x="4539554" y="9758335"/>
                </a:cubicBezTo>
                <a:cubicBezTo>
                  <a:pt x="4545156" y="9754822"/>
                  <a:pt x="4546549" y="9748582"/>
                  <a:pt x="4543884" y="9742796"/>
                </a:cubicBezTo>
                <a:lnTo>
                  <a:pt x="4541764" y="9738192"/>
                </a:lnTo>
                <a:close/>
                <a:moveTo>
                  <a:pt x="4454700" y="9710962"/>
                </a:moveTo>
                <a:cubicBezTo>
                  <a:pt x="4457546" y="9705055"/>
                  <a:pt x="4455063" y="9698209"/>
                  <a:pt x="4449279" y="9695332"/>
                </a:cubicBezTo>
                <a:cubicBezTo>
                  <a:pt x="4445312" y="9693363"/>
                  <a:pt x="4440679" y="9693393"/>
                  <a:pt x="4436348" y="9693120"/>
                </a:cubicBezTo>
                <a:cubicBezTo>
                  <a:pt x="4435803" y="9693091"/>
                  <a:pt x="4435288" y="9693303"/>
                  <a:pt x="4434743" y="9693363"/>
                </a:cubicBezTo>
                <a:cubicBezTo>
                  <a:pt x="4434683" y="9692000"/>
                  <a:pt x="4434440" y="9690607"/>
                  <a:pt x="4433835" y="9689305"/>
                </a:cubicBezTo>
                <a:cubicBezTo>
                  <a:pt x="4431321" y="9683700"/>
                  <a:pt x="4424356" y="9681035"/>
                  <a:pt x="4418723" y="9683610"/>
                </a:cubicBezTo>
                <a:lnTo>
                  <a:pt x="4409517" y="9687851"/>
                </a:lnTo>
                <a:cubicBezTo>
                  <a:pt x="4407458" y="9688819"/>
                  <a:pt x="4405974" y="9690455"/>
                  <a:pt x="4404823" y="9692303"/>
                </a:cubicBezTo>
                <a:cubicBezTo>
                  <a:pt x="4401765" y="9693514"/>
                  <a:pt x="4399009" y="9695483"/>
                  <a:pt x="4397677" y="9698482"/>
                </a:cubicBezTo>
                <a:lnTo>
                  <a:pt x="4395920" y="9697119"/>
                </a:lnTo>
                <a:cubicBezTo>
                  <a:pt x="4390833" y="9693151"/>
                  <a:pt x="4383867" y="9692333"/>
                  <a:pt x="4378992" y="9697331"/>
                </a:cubicBezTo>
                <a:cubicBezTo>
                  <a:pt x="4374873" y="9701572"/>
                  <a:pt x="4374086" y="9710234"/>
                  <a:pt x="4379204" y="9714263"/>
                </a:cubicBezTo>
                <a:lnTo>
                  <a:pt x="4385109" y="9718898"/>
                </a:lnTo>
                <a:cubicBezTo>
                  <a:pt x="4385866" y="9719503"/>
                  <a:pt x="4386714" y="9719837"/>
                  <a:pt x="4387532" y="9720291"/>
                </a:cubicBezTo>
                <a:cubicBezTo>
                  <a:pt x="4386593" y="9720231"/>
                  <a:pt x="4385684" y="9720048"/>
                  <a:pt x="4384685" y="9720170"/>
                </a:cubicBezTo>
                <a:lnTo>
                  <a:pt x="4379416" y="9720806"/>
                </a:lnTo>
                <a:cubicBezTo>
                  <a:pt x="4373177" y="9721563"/>
                  <a:pt x="4368514" y="9728863"/>
                  <a:pt x="4369967" y="9734830"/>
                </a:cubicBezTo>
                <a:cubicBezTo>
                  <a:pt x="4371573" y="9741494"/>
                  <a:pt x="4377326" y="9745098"/>
                  <a:pt x="4383988" y="9744280"/>
                </a:cubicBezTo>
                <a:lnTo>
                  <a:pt x="4389258" y="9743644"/>
                </a:lnTo>
                <a:cubicBezTo>
                  <a:pt x="4395496" y="9742887"/>
                  <a:pt x="4400160" y="9735587"/>
                  <a:pt x="4398706" y="9729620"/>
                </a:cubicBezTo>
                <a:cubicBezTo>
                  <a:pt x="4397919" y="9726318"/>
                  <a:pt x="4396102" y="9723775"/>
                  <a:pt x="4393649" y="9722138"/>
                </a:cubicBezTo>
                <a:cubicBezTo>
                  <a:pt x="4396647" y="9722229"/>
                  <a:pt x="4399615" y="9721169"/>
                  <a:pt x="4402037" y="9718685"/>
                </a:cubicBezTo>
                <a:cubicBezTo>
                  <a:pt x="4403188" y="9717505"/>
                  <a:pt x="4404006" y="9716020"/>
                  <a:pt x="4404581" y="9714384"/>
                </a:cubicBezTo>
                <a:cubicBezTo>
                  <a:pt x="4406156" y="9714990"/>
                  <a:pt x="4407882" y="9715263"/>
                  <a:pt x="4409699" y="9715050"/>
                </a:cubicBezTo>
                <a:lnTo>
                  <a:pt x="4414968" y="9714414"/>
                </a:lnTo>
                <a:cubicBezTo>
                  <a:pt x="4419299" y="9713900"/>
                  <a:pt x="4423145" y="9710901"/>
                  <a:pt x="4424871" y="9706963"/>
                </a:cubicBezTo>
                <a:cubicBezTo>
                  <a:pt x="4426021" y="9711658"/>
                  <a:pt x="4429474" y="9715596"/>
                  <a:pt x="4434622" y="9715899"/>
                </a:cubicBezTo>
                <a:cubicBezTo>
                  <a:pt x="4434864" y="9715899"/>
                  <a:pt x="4435077" y="9715929"/>
                  <a:pt x="4435319" y="9715929"/>
                </a:cubicBezTo>
                <a:cubicBezTo>
                  <a:pt x="4437832" y="9718049"/>
                  <a:pt x="4441073" y="9719170"/>
                  <a:pt x="4444404" y="9718170"/>
                </a:cubicBezTo>
                <a:cubicBezTo>
                  <a:pt x="4448734" y="9716868"/>
                  <a:pt x="4452610" y="9715263"/>
                  <a:pt x="4454700" y="9710962"/>
                </a:cubicBezTo>
                <a:close/>
                <a:moveTo>
                  <a:pt x="4299377" y="9481182"/>
                </a:moveTo>
                <a:lnTo>
                  <a:pt x="4290171" y="9485423"/>
                </a:lnTo>
                <a:cubicBezTo>
                  <a:pt x="4284750" y="9487937"/>
                  <a:pt x="4281298" y="9494601"/>
                  <a:pt x="4283963" y="9500325"/>
                </a:cubicBezTo>
                <a:cubicBezTo>
                  <a:pt x="4286477" y="9505747"/>
                  <a:pt x="4293078" y="9509200"/>
                  <a:pt x="4298863" y="9506534"/>
                </a:cubicBezTo>
                <a:lnTo>
                  <a:pt x="4308069" y="9502264"/>
                </a:lnTo>
                <a:cubicBezTo>
                  <a:pt x="4313459" y="9499749"/>
                  <a:pt x="4316942" y="9493116"/>
                  <a:pt x="4314277" y="9487361"/>
                </a:cubicBezTo>
                <a:cubicBezTo>
                  <a:pt x="4311733" y="9481970"/>
                  <a:pt x="4305161" y="9478486"/>
                  <a:pt x="4299377" y="9481182"/>
                </a:cubicBezTo>
                <a:close/>
                <a:moveTo>
                  <a:pt x="4344832" y="9583077"/>
                </a:moveTo>
                <a:cubicBezTo>
                  <a:pt x="4339109" y="9586349"/>
                  <a:pt x="4338019" y="9593043"/>
                  <a:pt x="4340593" y="9598647"/>
                </a:cubicBezTo>
                <a:lnTo>
                  <a:pt x="4342713" y="9603251"/>
                </a:lnTo>
                <a:cubicBezTo>
                  <a:pt x="4345286" y="9608854"/>
                  <a:pt x="4353251" y="9610338"/>
                  <a:pt x="4358278" y="9607491"/>
                </a:cubicBezTo>
                <a:cubicBezTo>
                  <a:pt x="4364002" y="9604220"/>
                  <a:pt x="4365122" y="9597525"/>
                  <a:pt x="4362518" y="9591922"/>
                </a:cubicBezTo>
                <a:lnTo>
                  <a:pt x="4360398" y="9587318"/>
                </a:lnTo>
                <a:cubicBezTo>
                  <a:pt x="4357794" y="9581744"/>
                  <a:pt x="4349859" y="9580230"/>
                  <a:pt x="4344832" y="9583077"/>
                </a:cubicBezTo>
                <a:close/>
                <a:moveTo>
                  <a:pt x="5326796" y="9643052"/>
                </a:moveTo>
                <a:cubicBezTo>
                  <a:pt x="5324040" y="9657833"/>
                  <a:pt x="5346844" y="9663466"/>
                  <a:pt x="5349599" y="9648565"/>
                </a:cubicBezTo>
                <a:cubicBezTo>
                  <a:pt x="5352325" y="9633783"/>
                  <a:pt x="5329522" y="9628179"/>
                  <a:pt x="5326796" y="9643052"/>
                </a:cubicBezTo>
                <a:close/>
                <a:moveTo>
                  <a:pt x="5349357" y="9506111"/>
                </a:moveTo>
                <a:cubicBezTo>
                  <a:pt x="5351083" y="9496721"/>
                  <a:pt x="5342574" y="9490451"/>
                  <a:pt x="5335488" y="9491026"/>
                </a:cubicBezTo>
                <a:cubicBezTo>
                  <a:pt x="5340545" y="9489149"/>
                  <a:pt x="5343634" y="9484575"/>
                  <a:pt x="5343361" y="9478880"/>
                </a:cubicBezTo>
                <a:cubicBezTo>
                  <a:pt x="5342998" y="9471520"/>
                  <a:pt x="5341605" y="9462766"/>
                  <a:pt x="5335911" y="9457526"/>
                </a:cubicBezTo>
                <a:cubicBezTo>
                  <a:pt x="5335366" y="9456677"/>
                  <a:pt x="5334761" y="9455890"/>
                  <a:pt x="5334064" y="9455194"/>
                </a:cubicBezTo>
                <a:cubicBezTo>
                  <a:pt x="5330672" y="9451650"/>
                  <a:pt x="5325615" y="9450347"/>
                  <a:pt x="5320951" y="9452255"/>
                </a:cubicBezTo>
                <a:cubicBezTo>
                  <a:pt x="5316288" y="9454133"/>
                  <a:pt x="5314774" y="9457950"/>
                  <a:pt x="5313441" y="9462342"/>
                </a:cubicBezTo>
                <a:cubicBezTo>
                  <a:pt x="5314471" y="9458859"/>
                  <a:pt x="5313229" y="9462705"/>
                  <a:pt x="5312957" y="9463372"/>
                </a:cubicBezTo>
                <a:cubicBezTo>
                  <a:pt x="5312593" y="9464250"/>
                  <a:pt x="5312169" y="9465098"/>
                  <a:pt x="5311776" y="9465946"/>
                </a:cubicBezTo>
                <a:cubicBezTo>
                  <a:pt x="5311685" y="9466098"/>
                  <a:pt x="5311655" y="9466159"/>
                  <a:pt x="5311594" y="9466249"/>
                </a:cubicBezTo>
                <a:cubicBezTo>
                  <a:pt x="5311412" y="9466522"/>
                  <a:pt x="5311230" y="9466764"/>
                  <a:pt x="5311049" y="9467006"/>
                </a:cubicBezTo>
                <a:cubicBezTo>
                  <a:pt x="5305749" y="9469520"/>
                  <a:pt x="5303236" y="9476365"/>
                  <a:pt x="5305416" y="9481727"/>
                </a:cubicBezTo>
                <a:cubicBezTo>
                  <a:pt x="5307869" y="9487846"/>
                  <a:pt x="5314683" y="9490330"/>
                  <a:pt x="5320679" y="9488240"/>
                </a:cubicBezTo>
                <a:cubicBezTo>
                  <a:pt x="5321315" y="9488027"/>
                  <a:pt x="5321830" y="9487634"/>
                  <a:pt x="5322405" y="9487361"/>
                </a:cubicBezTo>
                <a:cubicBezTo>
                  <a:pt x="5324707" y="9490239"/>
                  <a:pt x="5328371" y="9492056"/>
                  <a:pt x="5331944" y="9491904"/>
                </a:cubicBezTo>
                <a:cubicBezTo>
                  <a:pt x="5329522" y="9493116"/>
                  <a:pt x="5327614" y="9495419"/>
                  <a:pt x="5326917" y="9499144"/>
                </a:cubicBezTo>
                <a:cubicBezTo>
                  <a:pt x="5324252" y="9513805"/>
                  <a:pt x="5346632" y="9520953"/>
                  <a:pt x="5349357" y="9506111"/>
                </a:cubicBezTo>
                <a:close/>
                <a:moveTo>
                  <a:pt x="5466462" y="9469369"/>
                </a:moveTo>
                <a:cubicBezTo>
                  <a:pt x="5472852" y="9470156"/>
                  <a:pt x="5478788" y="9466219"/>
                  <a:pt x="5479999" y="9459767"/>
                </a:cubicBezTo>
                <a:lnTo>
                  <a:pt x="5480938" y="9454648"/>
                </a:lnTo>
                <a:cubicBezTo>
                  <a:pt x="5482058" y="9448620"/>
                  <a:pt x="5477546" y="9441896"/>
                  <a:pt x="5471338" y="9441109"/>
                </a:cubicBezTo>
                <a:cubicBezTo>
                  <a:pt x="5464948" y="9440321"/>
                  <a:pt x="5459013" y="9444258"/>
                  <a:pt x="5457802" y="9450741"/>
                </a:cubicBezTo>
                <a:lnTo>
                  <a:pt x="5456863" y="9455860"/>
                </a:lnTo>
                <a:cubicBezTo>
                  <a:pt x="5455712" y="9461857"/>
                  <a:pt x="5460224" y="9468612"/>
                  <a:pt x="5466462" y="9469369"/>
                </a:cubicBezTo>
                <a:close/>
                <a:moveTo>
                  <a:pt x="5407471" y="9652108"/>
                </a:moveTo>
                <a:cubicBezTo>
                  <a:pt x="5402050" y="9650351"/>
                  <a:pt x="5393873" y="9653410"/>
                  <a:pt x="5392723" y="9659680"/>
                </a:cubicBezTo>
                <a:lnTo>
                  <a:pt x="5392087" y="9663195"/>
                </a:lnTo>
                <a:lnTo>
                  <a:pt x="5392087" y="9663255"/>
                </a:lnTo>
                <a:cubicBezTo>
                  <a:pt x="5399446" y="9661528"/>
                  <a:pt x="5406834" y="9659893"/>
                  <a:pt x="5414194" y="9658136"/>
                </a:cubicBezTo>
                <a:cubicBezTo>
                  <a:pt x="5414194" y="9658136"/>
                  <a:pt x="5414194" y="9658136"/>
                  <a:pt x="5414194" y="9658136"/>
                </a:cubicBezTo>
                <a:cubicBezTo>
                  <a:pt x="5412982" y="9655410"/>
                  <a:pt x="5410832" y="9653168"/>
                  <a:pt x="5407471" y="9652108"/>
                </a:cubicBezTo>
                <a:close/>
                <a:moveTo>
                  <a:pt x="5261960" y="9563571"/>
                </a:moveTo>
                <a:cubicBezTo>
                  <a:pt x="5259204" y="9578443"/>
                  <a:pt x="5282522" y="9581048"/>
                  <a:pt x="5285278" y="9566267"/>
                </a:cubicBezTo>
                <a:cubicBezTo>
                  <a:pt x="5288034" y="9551394"/>
                  <a:pt x="5264685" y="9548789"/>
                  <a:pt x="5261960" y="9563571"/>
                </a:cubicBezTo>
                <a:close/>
                <a:moveTo>
                  <a:pt x="5248241" y="9675553"/>
                </a:moveTo>
                <a:lnTo>
                  <a:pt x="5243124" y="9674614"/>
                </a:lnTo>
                <a:cubicBezTo>
                  <a:pt x="5238975" y="9673856"/>
                  <a:pt x="5234463" y="9675401"/>
                  <a:pt x="5231676" y="9678521"/>
                </a:cubicBezTo>
                <a:lnTo>
                  <a:pt x="5230435" y="9676704"/>
                </a:lnTo>
                <a:cubicBezTo>
                  <a:pt x="5226861" y="9671494"/>
                  <a:pt x="5220532" y="9668707"/>
                  <a:pt x="5214536" y="9671948"/>
                </a:cubicBezTo>
                <a:cubicBezTo>
                  <a:pt x="5209418" y="9674675"/>
                  <a:pt x="5206148" y="9682610"/>
                  <a:pt x="5209782" y="9687820"/>
                </a:cubicBezTo>
                <a:lnTo>
                  <a:pt x="5213961" y="9693908"/>
                </a:lnTo>
                <a:cubicBezTo>
                  <a:pt x="5215868" y="9696695"/>
                  <a:pt x="5218564" y="9698633"/>
                  <a:pt x="5221562" y="9699482"/>
                </a:cubicBezTo>
                <a:cubicBezTo>
                  <a:pt x="5221592" y="9699482"/>
                  <a:pt x="5221592" y="9699512"/>
                  <a:pt x="5221622" y="9699542"/>
                </a:cubicBezTo>
                <a:cubicBezTo>
                  <a:pt x="5224681" y="9698967"/>
                  <a:pt x="5227740" y="9698422"/>
                  <a:pt x="5230798" y="9697815"/>
                </a:cubicBezTo>
                <a:cubicBezTo>
                  <a:pt x="5230798" y="9697815"/>
                  <a:pt x="5230828" y="9697786"/>
                  <a:pt x="5230828" y="9697786"/>
                </a:cubicBezTo>
                <a:cubicBezTo>
                  <a:pt x="5231767" y="9697089"/>
                  <a:pt x="5232736" y="9696392"/>
                  <a:pt x="5233493" y="9695393"/>
                </a:cubicBezTo>
                <a:cubicBezTo>
                  <a:pt x="5234341" y="9696059"/>
                  <a:pt x="5235401" y="9696361"/>
                  <a:pt x="5236431" y="9696755"/>
                </a:cubicBezTo>
                <a:lnTo>
                  <a:pt x="5236431" y="9696755"/>
                </a:lnTo>
                <a:cubicBezTo>
                  <a:pt x="5238127" y="9696422"/>
                  <a:pt x="5239853" y="9696119"/>
                  <a:pt x="5241549" y="9695786"/>
                </a:cubicBezTo>
                <a:cubicBezTo>
                  <a:pt x="5246273" y="9694847"/>
                  <a:pt x="5251028" y="9693787"/>
                  <a:pt x="5255782" y="9692848"/>
                </a:cubicBezTo>
                <a:lnTo>
                  <a:pt x="5255782" y="9692848"/>
                </a:lnTo>
                <a:cubicBezTo>
                  <a:pt x="5256388" y="9691818"/>
                  <a:pt x="5256993" y="9690758"/>
                  <a:pt x="5257205" y="9689516"/>
                </a:cubicBezTo>
                <a:cubicBezTo>
                  <a:pt x="5258235" y="9683428"/>
                  <a:pt x="5254692" y="9676765"/>
                  <a:pt x="5248241" y="9675553"/>
                </a:cubicBezTo>
                <a:close/>
                <a:moveTo>
                  <a:pt x="5404866" y="9457980"/>
                </a:moveTo>
                <a:lnTo>
                  <a:pt x="5409984" y="9458919"/>
                </a:lnTo>
                <a:cubicBezTo>
                  <a:pt x="5416223" y="9460070"/>
                  <a:pt x="5422491" y="9455617"/>
                  <a:pt x="5423581" y="9449408"/>
                </a:cubicBezTo>
                <a:cubicBezTo>
                  <a:pt x="5424702" y="9443107"/>
                  <a:pt x="5420311" y="9436958"/>
                  <a:pt x="5414073" y="9435808"/>
                </a:cubicBezTo>
                <a:lnTo>
                  <a:pt x="5408954" y="9434868"/>
                </a:lnTo>
                <a:cubicBezTo>
                  <a:pt x="5402716" y="9433718"/>
                  <a:pt x="5396448" y="9438170"/>
                  <a:pt x="5395357" y="9444379"/>
                </a:cubicBezTo>
                <a:cubicBezTo>
                  <a:pt x="5394237" y="9450680"/>
                  <a:pt x="5398598" y="9456829"/>
                  <a:pt x="5404866" y="9457980"/>
                </a:cubicBezTo>
                <a:close/>
                <a:moveTo>
                  <a:pt x="5270378" y="9605462"/>
                </a:moveTo>
                <a:cubicBezTo>
                  <a:pt x="5263565" y="9605128"/>
                  <a:pt x="5258780" y="9609521"/>
                  <a:pt x="5257568" y="9616033"/>
                </a:cubicBezTo>
                <a:lnTo>
                  <a:pt x="5256630" y="9621152"/>
                </a:lnTo>
                <a:cubicBezTo>
                  <a:pt x="5255509" y="9627210"/>
                  <a:pt x="5261233" y="9633662"/>
                  <a:pt x="5267168" y="9633964"/>
                </a:cubicBezTo>
                <a:cubicBezTo>
                  <a:pt x="5273982" y="9634328"/>
                  <a:pt x="5278767" y="9629905"/>
                  <a:pt x="5279978" y="9623423"/>
                </a:cubicBezTo>
                <a:lnTo>
                  <a:pt x="5280917" y="9618304"/>
                </a:lnTo>
                <a:cubicBezTo>
                  <a:pt x="5282038" y="9612216"/>
                  <a:pt x="5276344" y="9605764"/>
                  <a:pt x="5270378" y="9605462"/>
                </a:cubicBezTo>
                <a:close/>
                <a:moveTo>
                  <a:pt x="5420402" y="9622697"/>
                </a:moveTo>
                <a:lnTo>
                  <a:pt x="5415284" y="9621758"/>
                </a:lnTo>
                <a:cubicBezTo>
                  <a:pt x="5414496" y="9621606"/>
                  <a:pt x="5413739" y="9621606"/>
                  <a:pt x="5412982" y="9621667"/>
                </a:cubicBezTo>
                <a:cubicBezTo>
                  <a:pt x="5416374" y="9620183"/>
                  <a:pt x="5419130" y="9617275"/>
                  <a:pt x="5419735" y="9613458"/>
                </a:cubicBezTo>
                <a:cubicBezTo>
                  <a:pt x="5420674" y="9607491"/>
                  <a:pt x="5417313" y="9601311"/>
                  <a:pt x="5411286" y="9599797"/>
                </a:cubicBezTo>
                <a:cubicBezTo>
                  <a:pt x="5411407" y="9598737"/>
                  <a:pt x="5411347" y="9597647"/>
                  <a:pt x="5411165" y="9596557"/>
                </a:cubicBezTo>
                <a:cubicBezTo>
                  <a:pt x="5416707" y="9598253"/>
                  <a:pt x="5422824" y="9596345"/>
                  <a:pt x="5424187" y="9589015"/>
                </a:cubicBezTo>
                <a:cubicBezTo>
                  <a:pt x="5426186" y="9578292"/>
                  <a:pt x="5414769" y="9571537"/>
                  <a:pt x="5407440" y="9574475"/>
                </a:cubicBezTo>
                <a:cubicBezTo>
                  <a:pt x="5405351" y="9568266"/>
                  <a:pt x="5401989" y="9562269"/>
                  <a:pt x="5396690" y="9560542"/>
                </a:cubicBezTo>
                <a:cubicBezTo>
                  <a:pt x="5389149" y="9558058"/>
                  <a:pt x="5378399" y="9558512"/>
                  <a:pt x="5372160" y="9563843"/>
                </a:cubicBezTo>
                <a:cubicBezTo>
                  <a:pt x="5366679" y="9557149"/>
                  <a:pt x="5353233" y="9557603"/>
                  <a:pt x="5351174" y="9568750"/>
                </a:cubicBezTo>
                <a:cubicBezTo>
                  <a:pt x="5349478" y="9577928"/>
                  <a:pt x="5357655" y="9583017"/>
                  <a:pt x="5364771" y="9582048"/>
                </a:cubicBezTo>
                <a:cubicBezTo>
                  <a:pt x="5364741" y="9582199"/>
                  <a:pt x="5364711" y="9582380"/>
                  <a:pt x="5364711" y="9582532"/>
                </a:cubicBezTo>
                <a:cubicBezTo>
                  <a:pt x="5361077" y="9584047"/>
                  <a:pt x="5358351" y="9587227"/>
                  <a:pt x="5357564" y="9591498"/>
                </a:cubicBezTo>
                <a:lnTo>
                  <a:pt x="5355656" y="9601736"/>
                </a:lnTo>
                <a:cubicBezTo>
                  <a:pt x="5354536" y="9607764"/>
                  <a:pt x="5359381" y="9614427"/>
                  <a:pt x="5365528" y="9615063"/>
                </a:cubicBezTo>
                <a:cubicBezTo>
                  <a:pt x="5367497" y="9615276"/>
                  <a:pt x="5369374" y="9615003"/>
                  <a:pt x="5371100" y="9614397"/>
                </a:cubicBezTo>
                <a:cubicBezTo>
                  <a:pt x="5373311" y="9617032"/>
                  <a:pt x="5376188" y="9619183"/>
                  <a:pt x="5379822" y="9620576"/>
                </a:cubicBezTo>
                <a:cubicBezTo>
                  <a:pt x="5385546" y="9622757"/>
                  <a:pt x="5391178" y="9621969"/>
                  <a:pt x="5396054" y="9619426"/>
                </a:cubicBezTo>
                <a:cubicBezTo>
                  <a:pt x="5397386" y="9620486"/>
                  <a:pt x="5398961" y="9621273"/>
                  <a:pt x="5400778" y="9621606"/>
                </a:cubicBezTo>
                <a:lnTo>
                  <a:pt x="5405896" y="9622545"/>
                </a:lnTo>
                <a:cubicBezTo>
                  <a:pt x="5407289" y="9622788"/>
                  <a:pt x="5408742" y="9622757"/>
                  <a:pt x="5410166" y="9622515"/>
                </a:cubicBezTo>
                <a:cubicBezTo>
                  <a:pt x="5406229" y="9624363"/>
                  <a:pt x="5403231" y="9628815"/>
                  <a:pt x="5403019" y="9632874"/>
                </a:cubicBezTo>
                <a:cubicBezTo>
                  <a:pt x="5402655" y="9639901"/>
                  <a:pt x="5407894" y="9644020"/>
                  <a:pt x="5414163" y="9645172"/>
                </a:cubicBezTo>
                <a:lnTo>
                  <a:pt x="5419281" y="9646110"/>
                </a:lnTo>
                <a:cubicBezTo>
                  <a:pt x="5425519" y="9647262"/>
                  <a:pt x="5431304" y="9640689"/>
                  <a:pt x="5431576" y="9634964"/>
                </a:cubicBezTo>
                <a:cubicBezTo>
                  <a:pt x="5431879" y="9627967"/>
                  <a:pt x="5426640" y="9623848"/>
                  <a:pt x="5420402" y="9622697"/>
                </a:cubicBezTo>
                <a:close/>
                <a:moveTo>
                  <a:pt x="5317166" y="9551606"/>
                </a:moveTo>
                <a:cubicBezTo>
                  <a:pt x="5314410" y="9566418"/>
                  <a:pt x="5337426" y="9571083"/>
                  <a:pt x="5340181" y="9556149"/>
                </a:cubicBezTo>
                <a:cubicBezTo>
                  <a:pt x="5342937" y="9541369"/>
                  <a:pt x="5319922" y="9536734"/>
                  <a:pt x="5317166" y="9551606"/>
                </a:cubicBezTo>
                <a:close/>
                <a:moveTo>
                  <a:pt x="5273528" y="9457768"/>
                </a:moveTo>
                <a:lnTo>
                  <a:pt x="5274467" y="9452649"/>
                </a:lnTo>
                <a:cubicBezTo>
                  <a:pt x="5275617" y="9446409"/>
                  <a:pt x="5269773" y="9440442"/>
                  <a:pt x="5263868" y="9439897"/>
                </a:cubicBezTo>
                <a:cubicBezTo>
                  <a:pt x="5257084" y="9439261"/>
                  <a:pt x="5252239" y="9444258"/>
                  <a:pt x="5251088" y="9450499"/>
                </a:cubicBezTo>
                <a:lnTo>
                  <a:pt x="5250149" y="9455617"/>
                </a:lnTo>
                <a:cubicBezTo>
                  <a:pt x="5248999" y="9461857"/>
                  <a:pt x="5254843" y="9467824"/>
                  <a:pt x="5260748" y="9468370"/>
                </a:cubicBezTo>
                <a:cubicBezTo>
                  <a:pt x="5267532" y="9468975"/>
                  <a:pt x="5272377" y="9464008"/>
                  <a:pt x="5273528" y="9457768"/>
                </a:cubicBezTo>
                <a:close/>
                <a:moveTo>
                  <a:pt x="5581569" y="9474398"/>
                </a:moveTo>
                <a:cubicBezTo>
                  <a:pt x="5581387" y="9474246"/>
                  <a:pt x="5581206" y="9474094"/>
                  <a:pt x="5580993" y="9473943"/>
                </a:cubicBezTo>
                <a:cubicBezTo>
                  <a:pt x="5580146" y="9470671"/>
                  <a:pt x="5578086" y="9467763"/>
                  <a:pt x="5574694" y="9466643"/>
                </a:cubicBezTo>
                <a:cubicBezTo>
                  <a:pt x="5570304" y="9465189"/>
                  <a:pt x="5566094" y="9464250"/>
                  <a:pt x="5561794" y="9466612"/>
                </a:cubicBezTo>
                <a:cubicBezTo>
                  <a:pt x="5558463" y="9468460"/>
                  <a:pt x="5556555" y="9471611"/>
                  <a:pt x="5555949" y="9475003"/>
                </a:cubicBezTo>
                <a:lnTo>
                  <a:pt x="5551982" y="9476820"/>
                </a:lnTo>
                <a:cubicBezTo>
                  <a:pt x="5546410" y="9479365"/>
                  <a:pt x="5542988" y="9486392"/>
                  <a:pt x="5545774" y="9492207"/>
                </a:cubicBezTo>
                <a:cubicBezTo>
                  <a:pt x="5548469" y="9497842"/>
                  <a:pt x="5555192" y="9501113"/>
                  <a:pt x="5561158" y="9498417"/>
                </a:cubicBezTo>
                <a:lnTo>
                  <a:pt x="5561370" y="9498326"/>
                </a:lnTo>
                <a:cubicBezTo>
                  <a:pt x="5560583" y="9499599"/>
                  <a:pt x="5559916" y="9501022"/>
                  <a:pt x="5559614" y="9502748"/>
                </a:cubicBezTo>
                <a:cubicBezTo>
                  <a:pt x="5556858" y="9517560"/>
                  <a:pt x="5580327" y="9518621"/>
                  <a:pt x="5583052" y="9503990"/>
                </a:cubicBezTo>
                <a:cubicBezTo>
                  <a:pt x="5583961" y="9499144"/>
                  <a:pt x="5581902" y="9495903"/>
                  <a:pt x="5578843" y="9494086"/>
                </a:cubicBezTo>
                <a:cubicBezTo>
                  <a:pt x="5580509" y="9493389"/>
                  <a:pt x="5582023" y="9492420"/>
                  <a:pt x="5583174" y="9490936"/>
                </a:cubicBezTo>
                <a:cubicBezTo>
                  <a:pt x="5586929" y="9485877"/>
                  <a:pt x="5586687" y="9478517"/>
                  <a:pt x="5581569" y="9474398"/>
                </a:cubicBezTo>
                <a:close/>
                <a:moveTo>
                  <a:pt x="5548651" y="9606824"/>
                </a:moveTo>
                <a:cubicBezTo>
                  <a:pt x="5552164" y="9610399"/>
                  <a:pt x="5556404" y="9613156"/>
                  <a:pt x="5561400" y="9614245"/>
                </a:cubicBezTo>
                <a:cubicBezTo>
                  <a:pt x="5567396" y="9615548"/>
                  <a:pt x="5574210" y="9610974"/>
                  <a:pt x="5575058" y="9604826"/>
                </a:cubicBezTo>
                <a:cubicBezTo>
                  <a:pt x="5575936" y="9598343"/>
                  <a:pt x="5572060" y="9592559"/>
                  <a:pt x="5565610" y="9591165"/>
                </a:cubicBezTo>
                <a:cubicBezTo>
                  <a:pt x="5565428" y="9591134"/>
                  <a:pt x="5565307" y="9591105"/>
                  <a:pt x="5565185" y="9591074"/>
                </a:cubicBezTo>
                <a:lnTo>
                  <a:pt x="5565064" y="9591013"/>
                </a:lnTo>
                <a:cubicBezTo>
                  <a:pt x="5565004" y="9590953"/>
                  <a:pt x="5565034" y="9590983"/>
                  <a:pt x="5564973" y="9590892"/>
                </a:cubicBezTo>
                <a:cubicBezTo>
                  <a:pt x="5564519" y="9590256"/>
                  <a:pt x="5564125" y="9589620"/>
                  <a:pt x="5563793" y="9588923"/>
                </a:cubicBezTo>
                <a:cubicBezTo>
                  <a:pt x="5560734" y="9583350"/>
                  <a:pt x="5552164" y="9582774"/>
                  <a:pt x="5547440" y="9586137"/>
                </a:cubicBezTo>
                <a:cubicBezTo>
                  <a:pt x="5542625" y="9589560"/>
                  <a:pt x="5541928" y="9594951"/>
                  <a:pt x="5543685" y="9599918"/>
                </a:cubicBezTo>
                <a:cubicBezTo>
                  <a:pt x="5538082" y="9596889"/>
                  <a:pt x="5530421" y="9600585"/>
                  <a:pt x="5527786" y="9606946"/>
                </a:cubicBezTo>
                <a:cubicBezTo>
                  <a:pt x="5526817" y="9606946"/>
                  <a:pt x="5525848" y="9606946"/>
                  <a:pt x="5524909" y="9607158"/>
                </a:cubicBezTo>
                <a:cubicBezTo>
                  <a:pt x="5526090" y="9605946"/>
                  <a:pt x="5527119" y="9604553"/>
                  <a:pt x="5527695" y="9602675"/>
                </a:cubicBezTo>
                <a:cubicBezTo>
                  <a:pt x="5529360" y="9597102"/>
                  <a:pt x="5526090" y="9589226"/>
                  <a:pt x="5519821" y="9588075"/>
                </a:cubicBezTo>
                <a:lnTo>
                  <a:pt x="5514704" y="9587136"/>
                </a:lnTo>
                <a:cubicBezTo>
                  <a:pt x="5513734" y="9586954"/>
                  <a:pt x="5512765" y="9587015"/>
                  <a:pt x="5511796" y="9587015"/>
                </a:cubicBezTo>
                <a:lnTo>
                  <a:pt x="5511281" y="9586289"/>
                </a:lnTo>
                <a:cubicBezTo>
                  <a:pt x="5507708" y="9581078"/>
                  <a:pt x="5501288" y="9578382"/>
                  <a:pt x="5495352" y="9581654"/>
                </a:cubicBezTo>
                <a:cubicBezTo>
                  <a:pt x="5490235" y="9584470"/>
                  <a:pt x="5487115" y="9592346"/>
                  <a:pt x="5490719" y="9597586"/>
                </a:cubicBezTo>
                <a:lnTo>
                  <a:pt x="5491506" y="9598737"/>
                </a:lnTo>
                <a:cubicBezTo>
                  <a:pt x="5489599" y="9600343"/>
                  <a:pt x="5488054" y="9602523"/>
                  <a:pt x="5487479" y="9605614"/>
                </a:cubicBezTo>
                <a:cubicBezTo>
                  <a:pt x="5486510" y="9610853"/>
                  <a:pt x="5488842" y="9614488"/>
                  <a:pt x="5492354" y="9616366"/>
                </a:cubicBezTo>
                <a:cubicBezTo>
                  <a:pt x="5493293" y="9619334"/>
                  <a:pt x="5495504" y="9621546"/>
                  <a:pt x="5498320" y="9622970"/>
                </a:cubicBezTo>
                <a:cubicBezTo>
                  <a:pt x="5496442" y="9623091"/>
                  <a:pt x="5494565" y="9623575"/>
                  <a:pt x="5492839" y="9624666"/>
                </a:cubicBezTo>
                <a:cubicBezTo>
                  <a:pt x="5491294" y="9622182"/>
                  <a:pt x="5489023" y="9620243"/>
                  <a:pt x="5486086" y="9619698"/>
                </a:cubicBezTo>
                <a:lnTo>
                  <a:pt x="5475820" y="9617820"/>
                </a:lnTo>
                <a:cubicBezTo>
                  <a:pt x="5469581" y="9616669"/>
                  <a:pt x="5463192" y="9619819"/>
                  <a:pt x="5461526" y="9626271"/>
                </a:cubicBezTo>
                <a:cubicBezTo>
                  <a:pt x="5460012" y="9632087"/>
                  <a:pt x="5463706" y="9639387"/>
                  <a:pt x="5469975" y="9640568"/>
                </a:cubicBezTo>
                <a:lnTo>
                  <a:pt x="5478121" y="9642082"/>
                </a:lnTo>
                <a:lnTo>
                  <a:pt x="5478606" y="9642174"/>
                </a:lnTo>
                <a:cubicBezTo>
                  <a:pt x="5488478" y="9639659"/>
                  <a:pt x="5498381" y="9637085"/>
                  <a:pt x="5508253" y="9634479"/>
                </a:cubicBezTo>
                <a:cubicBezTo>
                  <a:pt x="5508344" y="9634449"/>
                  <a:pt x="5508435" y="9634449"/>
                  <a:pt x="5508526" y="9634419"/>
                </a:cubicBezTo>
                <a:lnTo>
                  <a:pt x="5508526" y="9634419"/>
                </a:lnTo>
                <a:cubicBezTo>
                  <a:pt x="5508586" y="9632571"/>
                  <a:pt x="5508374" y="9630693"/>
                  <a:pt x="5507466" y="9628754"/>
                </a:cubicBezTo>
                <a:cubicBezTo>
                  <a:pt x="5506739" y="9627150"/>
                  <a:pt x="5505800" y="9625968"/>
                  <a:pt x="5504740" y="9625060"/>
                </a:cubicBezTo>
                <a:lnTo>
                  <a:pt x="5505831" y="9625241"/>
                </a:lnTo>
                <a:cubicBezTo>
                  <a:pt x="5509798" y="9625968"/>
                  <a:pt x="5513977" y="9624545"/>
                  <a:pt x="5516793" y="9621758"/>
                </a:cubicBezTo>
                <a:cubicBezTo>
                  <a:pt x="5518277" y="9626332"/>
                  <a:pt x="5522668" y="9629027"/>
                  <a:pt x="5527180" y="9629361"/>
                </a:cubicBezTo>
                <a:lnTo>
                  <a:pt x="5527180" y="9629361"/>
                </a:lnTo>
                <a:cubicBezTo>
                  <a:pt x="5529573" y="9628725"/>
                  <a:pt x="5531965" y="9628058"/>
                  <a:pt x="5534388" y="9627422"/>
                </a:cubicBezTo>
                <a:lnTo>
                  <a:pt x="5534388" y="9627422"/>
                </a:lnTo>
                <a:cubicBezTo>
                  <a:pt x="5536114" y="9626301"/>
                  <a:pt x="5537658" y="9624847"/>
                  <a:pt x="5538536" y="9622605"/>
                </a:cubicBezTo>
                <a:cubicBezTo>
                  <a:pt x="5544926" y="9621273"/>
                  <a:pt x="5550619" y="9614488"/>
                  <a:pt x="5548651" y="9606824"/>
                </a:cubicBezTo>
                <a:close/>
                <a:moveTo>
                  <a:pt x="5155635" y="9600464"/>
                </a:moveTo>
                <a:lnTo>
                  <a:pt x="5154606" y="9598979"/>
                </a:lnTo>
                <a:cubicBezTo>
                  <a:pt x="5151032" y="9593770"/>
                  <a:pt x="5144612" y="9591074"/>
                  <a:pt x="5138677" y="9594345"/>
                </a:cubicBezTo>
                <a:cubicBezTo>
                  <a:pt x="5133559" y="9597162"/>
                  <a:pt x="5130440" y="9605038"/>
                  <a:pt x="5134043" y="9610278"/>
                </a:cubicBezTo>
                <a:lnTo>
                  <a:pt x="5138222" y="9616366"/>
                </a:lnTo>
                <a:cubicBezTo>
                  <a:pt x="5141402" y="9621001"/>
                  <a:pt x="5146823" y="9623393"/>
                  <a:pt x="5152183" y="9621606"/>
                </a:cubicBezTo>
                <a:cubicBezTo>
                  <a:pt x="5156604" y="9621030"/>
                  <a:pt x="5160602" y="9618214"/>
                  <a:pt x="5161662" y="9612520"/>
                </a:cubicBezTo>
                <a:cubicBezTo>
                  <a:pt x="5162752" y="9606643"/>
                  <a:pt x="5159754" y="9602493"/>
                  <a:pt x="5155635" y="9600464"/>
                </a:cubicBezTo>
                <a:close/>
                <a:moveTo>
                  <a:pt x="5398598" y="9398491"/>
                </a:moveTo>
                <a:cubicBezTo>
                  <a:pt x="5395842" y="9413332"/>
                  <a:pt x="5419281" y="9414847"/>
                  <a:pt x="5422007" y="9400156"/>
                </a:cubicBezTo>
                <a:cubicBezTo>
                  <a:pt x="5424762" y="9385284"/>
                  <a:pt x="5401323" y="9383799"/>
                  <a:pt x="5398598" y="9398491"/>
                </a:cubicBezTo>
                <a:close/>
                <a:moveTo>
                  <a:pt x="5191793" y="9355872"/>
                </a:moveTo>
                <a:cubicBezTo>
                  <a:pt x="5195367" y="9361082"/>
                  <a:pt x="5201878" y="9363657"/>
                  <a:pt x="5207783" y="9360355"/>
                </a:cubicBezTo>
                <a:cubicBezTo>
                  <a:pt x="5212931" y="9357478"/>
                  <a:pt x="5215868" y="9349633"/>
                  <a:pt x="5212265" y="9344392"/>
                </a:cubicBezTo>
                <a:cubicBezTo>
                  <a:pt x="5210872" y="9342363"/>
                  <a:pt x="5209479" y="9340333"/>
                  <a:pt x="5208086" y="9338304"/>
                </a:cubicBezTo>
                <a:cubicBezTo>
                  <a:pt x="5204512" y="9333095"/>
                  <a:pt x="5198001" y="9330520"/>
                  <a:pt x="5192096" y="9333821"/>
                </a:cubicBezTo>
                <a:cubicBezTo>
                  <a:pt x="5186948" y="9336699"/>
                  <a:pt x="5184011" y="9344544"/>
                  <a:pt x="5187614" y="9349784"/>
                </a:cubicBezTo>
                <a:lnTo>
                  <a:pt x="5191793" y="9355872"/>
                </a:lnTo>
                <a:close/>
                <a:moveTo>
                  <a:pt x="5374946" y="9396552"/>
                </a:moveTo>
                <a:cubicBezTo>
                  <a:pt x="5377672" y="9381709"/>
                  <a:pt x="5354232" y="9380589"/>
                  <a:pt x="5351507" y="9395250"/>
                </a:cubicBezTo>
                <a:cubicBezTo>
                  <a:pt x="5348751" y="9410091"/>
                  <a:pt x="5372221" y="9411213"/>
                  <a:pt x="5374946" y="9396552"/>
                </a:cubicBezTo>
                <a:close/>
                <a:moveTo>
                  <a:pt x="5269500" y="9379863"/>
                </a:moveTo>
                <a:cubicBezTo>
                  <a:pt x="5266775" y="9394674"/>
                  <a:pt x="5290184" y="9396249"/>
                  <a:pt x="5292909" y="9381528"/>
                </a:cubicBezTo>
                <a:cubicBezTo>
                  <a:pt x="5295635" y="9366716"/>
                  <a:pt x="5272226" y="9365171"/>
                  <a:pt x="5269500" y="9379863"/>
                </a:cubicBezTo>
                <a:close/>
                <a:moveTo>
                  <a:pt x="5640924" y="9408880"/>
                </a:moveTo>
                <a:cubicBezTo>
                  <a:pt x="5634837" y="9408123"/>
                  <a:pt x="5628387" y="9413030"/>
                  <a:pt x="5627993" y="9419300"/>
                </a:cubicBezTo>
                <a:cubicBezTo>
                  <a:pt x="5627720" y="9423661"/>
                  <a:pt x="5629628" y="9427599"/>
                  <a:pt x="5632869" y="9429992"/>
                </a:cubicBezTo>
                <a:cubicBezTo>
                  <a:pt x="5633747" y="9433293"/>
                  <a:pt x="5635897" y="9436141"/>
                  <a:pt x="5639622" y="9437565"/>
                </a:cubicBezTo>
                <a:cubicBezTo>
                  <a:pt x="5644952" y="9439624"/>
                  <a:pt x="5653249" y="9437019"/>
                  <a:pt x="5654794" y="9430840"/>
                </a:cubicBezTo>
                <a:cubicBezTo>
                  <a:pt x="5656126" y="9425419"/>
                  <a:pt x="5656610" y="9419784"/>
                  <a:pt x="5652856" y="9415090"/>
                </a:cubicBezTo>
                <a:cubicBezTo>
                  <a:pt x="5649827" y="9411363"/>
                  <a:pt x="5645678" y="9409486"/>
                  <a:pt x="5640924" y="9408880"/>
                </a:cubicBezTo>
                <a:close/>
                <a:moveTo>
                  <a:pt x="5319437" y="9591347"/>
                </a:moveTo>
                <a:cubicBezTo>
                  <a:pt x="5315834" y="9586106"/>
                  <a:pt x="5308172" y="9584956"/>
                  <a:pt x="5303084" y="9588590"/>
                </a:cubicBezTo>
                <a:cubicBezTo>
                  <a:pt x="5297845" y="9592315"/>
                  <a:pt x="5296755" y="9599707"/>
                  <a:pt x="5300328" y="9604947"/>
                </a:cubicBezTo>
                <a:cubicBezTo>
                  <a:pt x="5301722" y="9606976"/>
                  <a:pt x="5303115" y="9609006"/>
                  <a:pt x="5304507" y="9611035"/>
                </a:cubicBezTo>
                <a:cubicBezTo>
                  <a:pt x="5308081" y="9616245"/>
                  <a:pt x="5315773" y="9617396"/>
                  <a:pt x="5320861" y="9613791"/>
                </a:cubicBezTo>
                <a:cubicBezTo>
                  <a:pt x="5326099" y="9610036"/>
                  <a:pt x="5327220" y="9602644"/>
                  <a:pt x="5323616" y="9597404"/>
                </a:cubicBezTo>
                <a:cubicBezTo>
                  <a:pt x="5322223" y="9595406"/>
                  <a:pt x="5320830" y="9593346"/>
                  <a:pt x="5319437" y="9591347"/>
                </a:cubicBezTo>
                <a:close/>
                <a:moveTo>
                  <a:pt x="5383880" y="9387950"/>
                </a:moveTo>
                <a:cubicBezTo>
                  <a:pt x="5387363" y="9393008"/>
                  <a:pt x="5396296" y="9392947"/>
                  <a:pt x="5400445" y="9388919"/>
                </a:cubicBezTo>
                <a:cubicBezTo>
                  <a:pt x="5405472" y="9384012"/>
                  <a:pt x="5405139" y="9377773"/>
                  <a:pt x="5401384" y="9372350"/>
                </a:cubicBezTo>
                <a:cubicBezTo>
                  <a:pt x="5399990" y="9370321"/>
                  <a:pt x="5398598" y="9368322"/>
                  <a:pt x="5397205" y="9366262"/>
                </a:cubicBezTo>
                <a:cubicBezTo>
                  <a:pt x="5393722" y="9361204"/>
                  <a:pt x="5384788" y="9361264"/>
                  <a:pt x="5380640" y="9365323"/>
                </a:cubicBezTo>
                <a:cubicBezTo>
                  <a:pt x="5375613" y="9370230"/>
                  <a:pt x="5375946" y="9376470"/>
                  <a:pt x="5379701" y="9381892"/>
                </a:cubicBezTo>
                <a:lnTo>
                  <a:pt x="5383880" y="9387950"/>
                </a:lnTo>
                <a:close/>
                <a:moveTo>
                  <a:pt x="5506557" y="9476759"/>
                </a:moveTo>
                <a:lnTo>
                  <a:pt x="5511675" y="9477698"/>
                </a:lnTo>
                <a:cubicBezTo>
                  <a:pt x="5517913" y="9478849"/>
                  <a:pt x="5524303" y="9475639"/>
                  <a:pt x="5525939" y="9469217"/>
                </a:cubicBezTo>
                <a:cubicBezTo>
                  <a:pt x="5527423" y="9463372"/>
                  <a:pt x="5523698" y="9456102"/>
                  <a:pt x="5517429" y="9454951"/>
                </a:cubicBezTo>
                <a:lnTo>
                  <a:pt x="5512311" y="9454012"/>
                </a:lnTo>
                <a:cubicBezTo>
                  <a:pt x="5506073" y="9452861"/>
                  <a:pt x="5499683" y="9456072"/>
                  <a:pt x="5498048" y="9462493"/>
                </a:cubicBezTo>
                <a:cubicBezTo>
                  <a:pt x="5496564" y="9468339"/>
                  <a:pt x="5500289" y="9475608"/>
                  <a:pt x="5506557" y="9476759"/>
                </a:cubicBezTo>
                <a:close/>
                <a:moveTo>
                  <a:pt x="5588625" y="9411667"/>
                </a:moveTo>
                <a:cubicBezTo>
                  <a:pt x="5586293" y="9403943"/>
                  <a:pt x="5584991" y="9394704"/>
                  <a:pt x="5579207" y="9388646"/>
                </a:cubicBezTo>
                <a:cubicBezTo>
                  <a:pt x="5578450" y="9387829"/>
                  <a:pt x="5577632" y="9387162"/>
                  <a:pt x="5576784" y="9386526"/>
                </a:cubicBezTo>
                <a:lnTo>
                  <a:pt x="5574846" y="9383678"/>
                </a:lnTo>
                <a:cubicBezTo>
                  <a:pt x="5571242" y="9378469"/>
                  <a:pt x="5563126" y="9377984"/>
                  <a:pt x="5558372" y="9381709"/>
                </a:cubicBezTo>
                <a:cubicBezTo>
                  <a:pt x="5557978" y="9382013"/>
                  <a:pt x="5557706" y="9382346"/>
                  <a:pt x="5557373" y="9382679"/>
                </a:cubicBezTo>
                <a:cubicBezTo>
                  <a:pt x="5555677" y="9382952"/>
                  <a:pt x="5553981" y="9383255"/>
                  <a:pt x="5552315" y="9383678"/>
                </a:cubicBezTo>
                <a:cubicBezTo>
                  <a:pt x="5550225" y="9384224"/>
                  <a:pt x="5548288" y="9385466"/>
                  <a:pt x="5546683" y="9387041"/>
                </a:cubicBezTo>
                <a:cubicBezTo>
                  <a:pt x="5545108" y="9387162"/>
                  <a:pt x="5543624" y="9387495"/>
                  <a:pt x="5542443" y="9388313"/>
                </a:cubicBezTo>
                <a:cubicBezTo>
                  <a:pt x="5538446" y="9391039"/>
                  <a:pt x="5535054" y="9393675"/>
                  <a:pt x="5532994" y="9398187"/>
                </a:cubicBezTo>
                <a:cubicBezTo>
                  <a:pt x="5532086" y="9400217"/>
                  <a:pt x="5531632" y="9401731"/>
                  <a:pt x="5531420" y="9404064"/>
                </a:cubicBezTo>
                <a:cubicBezTo>
                  <a:pt x="5531117" y="9406941"/>
                  <a:pt x="5529512" y="9407517"/>
                  <a:pt x="5532450" y="9404155"/>
                </a:cubicBezTo>
                <a:cubicBezTo>
                  <a:pt x="5528270" y="9408910"/>
                  <a:pt x="5527119" y="9415726"/>
                  <a:pt x="5531723" y="9420753"/>
                </a:cubicBezTo>
                <a:cubicBezTo>
                  <a:pt x="5533933" y="9423146"/>
                  <a:pt x="5537567" y="9424539"/>
                  <a:pt x="5541080" y="9424479"/>
                </a:cubicBezTo>
                <a:cubicBezTo>
                  <a:pt x="5541989" y="9425630"/>
                  <a:pt x="5543079" y="9426569"/>
                  <a:pt x="5544351" y="9427599"/>
                </a:cubicBezTo>
                <a:cubicBezTo>
                  <a:pt x="5544744" y="9427993"/>
                  <a:pt x="5545138" y="9428356"/>
                  <a:pt x="5545502" y="9428780"/>
                </a:cubicBezTo>
                <a:cubicBezTo>
                  <a:pt x="5546773" y="9430567"/>
                  <a:pt x="5548257" y="9432203"/>
                  <a:pt x="5549529" y="9433990"/>
                </a:cubicBezTo>
                <a:cubicBezTo>
                  <a:pt x="5554253" y="9440564"/>
                  <a:pt x="5562823" y="9438291"/>
                  <a:pt x="5567215" y="9432900"/>
                </a:cubicBezTo>
                <a:cubicBezTo>
                  <a:pt x="5569365" y="9430719"/>
                  <a:pt x="5570546" y="9427690"/>
                  <a:pt x="5570031" y="9424146"/>
                </a:cubicBezTo>
                <a:cubicBezTo>
                  <a:pt x="5570031" y="9423843"/>
                  <a:pt x="5570061" y="9423510"/>
                  <a:pt x="5570091" y="9423237"/>
                </a:cubicBezTo>
                <a:cubicBezTo>
                  <a:pt x="5577995" y="9428963"/>
                  <a:pt x="5592138" y="9423358"/>
                  <a:pt x="5588625" y="9411667"/>
                </a:cubicBezTo>
                <a:close/>
                <a:moveTo>
                  <a:pt x="5435150" y="9357720"/>
                </a:moveTo>
                <a:cubicBezTo>
                  <a:pt x="5437875" y="9343090"/>
                  <a:pt x="5415556" y="9335700"/>
                  <a:pt x="5412831" y="9350541"/>
                </a:cubicBezTo>
                <a:cubicBezTo>
                  <a:pt x="5410105" y="9365171"/>
                  <a:pt x="5432394" y="9372532"/>
                  <a:pt x="5435150" y="9357720"/>
                </a:cubicBezTo>
                <a:close/>
                <a:moveTo>
                  <a:pt x="5488085" y="9387314"/>
                </a:moveTo>
                <a:cubicBezTo>
                  <a:pt x="5490840" y="9372441"/>
                  <a:pt x="5467795" y="9367989"/>
                  <a:pt x="5465069" y="9382831"/>
                </a:cubicBezTo>
                <a:cubicBezTo>
                  <a:pt x="5462313" y="9397672"/>
                  <a:pt x="5485329" y="9402156"/>
                  <a:pt x="5488085" y="9387314"/>
                </a:cubicBezTo>
                <a:close/>
                <a:moveTo>
                  <a:pt x="5165780" y="9640719"/>
                </a:moveTo>
                <a:lnTo>
                  <a:pt x="5166810" y="9642203"/>
                </a:lnTo>
                <a:cubicBezTo>
                  <a:pt x="5170414" y="9647413"/>
                  <a:pt x="5176803" y="9650109"/>
                  <a:pt x="5182739" y="9646838"/>
                </a:cubicBezTo>
                <a:cubicBezTo>
                  <a:pt x="5187887" y="9644020"/>
                  <a:pt x="5190976" y="9636146"/>
                  <a:pt x="5187372" y="9630905"/>
                </a:cubicBezTo>
                <a:lnTo>
                  <a:pt x="5183193" y="9624847"/>
                </a:lnTo>
                <a:cubicBezTo>
                  <a:pt x="5180013" y="9620213"/>
                  <a:pt x="5174593" y="9617820"/>
                  <a:pt x="5169232" y="9619607"/>
                </a:cubicBezTo>
                <a:cubicBezTo>
                  <a:pt x="5164811" y="9620183"/>
                  <a:pt x="5160783" y="9622999"/>
                  <a:pt x="5159754" y="9628694"/>
                </a:cubicBezTo>
                <a:cubicBezTo>
                  <a:pt x="5158664" y="9634540"/>
                  <a:pt x="5161662" y="9638659"/>
                  <a:pt x="5165780" y="9640719"/>
                </a:cubicBezTo>
                <a:close/>
                <a:moveTo>
                  <a:pt x="5149155" y="9399641"/>
                </a:moveTo>
                <a:lnTo>
                  <a:pt x="5148216" y="9404761"/>
                </a:lnTo>
                <a:cubicBezTo>
                  <a:pt x="5147095" y="9410819"/>
                  <a:pt x="5152728" y="9417301"/>
                  <a:pt x="5158694" y="9417633"/>
                </a:cubicBezTo>
                <a:cubicBezTo>
                  <a:pt x="5165477" y="9418027"/>
                  <a:pt x="5170353" y="9413636"/>
                  <a:pt x="5171564" y="9407154"/>
                </a:cubicBezTo>
                <a:lnTo>
                  <a:pt x="5172503" y="9402035"/>
                </a:lnTo>
                <a:cubicBezTo>
                  <a:pt x="5173624" y="9395976"/>
                  <a:pt x="5167991" y="9389495"/>
                  <a:pt x="5162025" y="9389161"/>
                </a:cubicBezTo>
                <a:cubicBezTo>
                  <a:pt x="5155241" y="9388767"/>
                  <a:pt x="5150366" y="9393190"/>
                  <a:pt x="5149155" y="9399641"/>
                </a:cubicBezTo>
                <a:close/>
                <a:moveTo>
                  <a:pt x="5515915" y="9289719"/>
                </a:moveTo>
                <a:lnTo>
                  <a:pt x="5510797" y="9288780"/>
                </a:lnTo>
                <a:cubicBezTo>
                  <a:pt x="5504771" y="9287660"/>
                  <a:pt x="5497896" y="9291173"/>
                  <a:pt x="5496746" y="9297595"/>
                </a:cubicBezTo>
                <a:cubicBezTo>
                  <a:pt x="5496746" y="9297595"/>
                  <a:pt x="5496746" y="9297625"/>
                  <a:pt x="5496746" y="9297655"/>
                </a:cubicBezTo>
                <a:cubicBezTo>
                  <a:pt x="5491173" y="9297413"/>
                  <a:pt x="5485389" y="9300866"/>
                  <a:pt x="5484450" y="9306682"/>
                </a:cubicBezTo>
                <a:cubicBezTo>
                  <a:pt x="5483451" y="9312831"/>
                  <a:pt x="5487025" y="9319373"/>
                  <a:pt x="5493505" y="9320585"/>
                </a:cubicBezTo>
                <a:lnTo>
                  <a:pt x="5508889" y="9323432"/>
                </a:lnTo>
                <a:cubicBezTo>
                  <a:pt x="5514915" y="9324553"/>
                  <a:pt x="5521729" y="9320737"/>
                  <a:pt x="5522789" y="9314375"/>
                </a:cubicBezTo>
                <a:cubicBezTo>
                  <a:pt x="5523092" y="9312406"/>
                  <a:pt x="5522819" y="9310468"/>
                  <a:pt x="5522244" y="9308590"/>
                </a:cubicBezTo>
                <a:cubicBezTo>
                  <a:pt x="5523425" y="9307257"/>
                  <a:pt x="5524394" y="9305682"/>
                  <a:pt x="5524727" y="9303773"/>
                </a:cubicBezTo>
                <a:cubicBezTo>
                  <a:pt x="5525848" y="9297747"/>
                  <a:pt x="5522395" y="9290901"/>
                  <a:pt x="5515915" y="9289719"/>
                </a:cubicBezTo>
                <a:close/>
                <a:moveTo>
                  <a:pt x="5554314" y="9287084"/>
                </a:moveTo>
                <a:cubicBezTo>
                  <a:pt x="5557070" y="9272242"/>
                  <a:pt x="5533691" y="9269970"/>
                  <a:pt x="5530965" y="9284752"/>
                </a:cubicBezTo>
                <a:cubicBezTo>
                  <a:pt x="5528210" y="9299593"/>
                  <a:pt x="5551558" y="9301896"/>
                  <a:pt x="5554314" y="9287084"/>
                </a:cubicBezTo>
                <a:close/>
                <a:moveTo>
                  <a:pt x="5316288" y="9655682"/>
                </a:moveTo>
                <a:cubicBezTo>
                  <a:pt x="5311655" y="9660256"/>
                  <a:pt x="5311170" y="9667253"/>
                  <a:pt x="5315409" y="9672251"/>
                </a:cubicBezTo>
                <a:cubicBezTo>
                  <a:pt x="5315652" y="9672524"/>
                  <a:pt x="5315652" y="9672554"/>
                  <a:pt x="5315773" y="9672706"/>
                </a:cubicBezTo>
                <a:cubicBezTo>
                  <a:pt x="5315834" y="9672796"/>
                  <a:pt x="5315834" y="9672827"/>
                  <a:pt x="5315864" y="9672917"/>
                </a:cubicBezTo>
                <a:cubicBezTo>
                  <a:pt x="5315864" y="9672917"/>
                  <a:pt x="5315864" y="9672917"/>
                  <a:pt x="5315864" y="9672917"/>
                </a:cubicBezTo>
                <a:cubicBezTo>
                  <a:pt x="5315834" y="9673644"/>
                  <a:pt x="5315743" y="9674402"/>
                  <a:pt x="5315591" y="9675128"/>
                </a:cubicBezTo>
                <a:cubicBezTo>
                  <a:pt x="5315319" y="9676946"/>
                  <a:pt x="5315773" y="9678642"/>
                  <a:pt x="5316530" y="9680278"/>
                </a:cubicBezTo>
                <a:cubicBezTo>
                  <a:pt x="5316530" y="9680278"/>
                  <a:pt x="5316530" y="9680278"/>
                  <a:pt x="5316530" y="9680278"/>
                </a:cubicBezTo>
                <a:lnTo>
                  <a:pt x="5317015" y="9680157"/>
                </a:lnTo>
                <a:cubicBezTo>
                  <a:pt x="5324282" y="9678582"/>
                  <a:pt x="5331581" y="9676976"/>
                  <a:pt x="5338849" y="9675371"/>
                </a:cubicBezTo>
                <a:lnTo>
                  <a:pt x="5338970" y="9675340"/>
                </a:lnTo>
                <a:lnTo>
                  <a:pt x="5338970" y="9675340"/>
                </a:lnTo>
                <a:cubicBezTo>
                  <a:pt x="5339788" y="9668405"/>
                  <a:pt x="5337274" y="9661801"/>
                  <a:pt x="5332822" y="9656560"/>
                </a:cubicBezTo>
                <a:cubicBezTo>
                  <a:pt x="5328886" y="9651896"/>
                  <a:pt x="5320709" y="9651320"/>
                  <a:pt x="5316288" y="9655682"/>
                </a:cubicBezTo>
                <a:close/>
                <a:moveTo>
                  <a:pt x="5224620" y="9623484"/>
                </a:moveTo>
                <a:cubicBezTo>
                  <a:pt x="5217867" y="9622849"/>
                  <a:pt x="5212961" y="9627786"/>
                  <a:pt x="5211811" y="9634056"/>
                </a:cubicBezTo>
                <a:lnTo>
                  <a:pt x="5210872" y="9639174"/>
                </a:lnTo>
                <a:cubicBezTo>
                  <a:pt x="5209721" y="9645414"/>
                  <a:pt x="5215505" y="9651412"/>
                  <a:pt x="5221410" y="9651957"/>
                </a:cubicBezTo>
                <a:cubicBezTo>
                  <a:pt x="5228164" y="9652623"/>
                  <a:pt x="5233070" y="9647656"/>
                  <a:pt x="5234220" y="9641416"/>
                </a:cubicBezTo>
                <a:lnTo>
                  <a:pt x="5235159" y="9636297"/>
                </a:lnTo>
                <a:cubicBezTo>
                  <a:pt x="5236340" y="9630087"/>
                  <a:pt x="5230556" y="9624059"/>
                  <a:pt x="5224620" y="9623484"/>
                </a:cubicBezTo>
                <a:close/>
                <a:moveTo>
                  <a:pt x="5411347" y="9186158"/>
                </a:moveTo>
                <a:cubicBezTo>
                  <a:pt x="5408621" y="9200939"/>
                  <a:pt x="5431394" y="9206574"/>
                  <a:pt x="5434150" y="9191701"/>
                </a:cubicBezTo>
                <a:cubicBezTo>
                  <a:pt x="5436876" y="9176889"/>
                  <a:pt x="5414103" y="9171286"/>
                  <a:pt x="5411347" y="9186158"/>
                </a:cubicBezTo>
                <a:close/>
                <a:moveTo>
                  <a:pt x="5565489" y="9041585"/>
                </a:moveTo>
                <a:cubicBezTo>
                  <a:pt x="5563066" y="9037313"/>
                  <a:pt x="5558493" y="9034829"/>
                  <a:pt x="5553496" y="9035526"/>
                </a:cubicBezTo>
                <a:cubicBezTo>
                  <a:pt x="5548500" y="9036223"/>
                  <a:pt x="5546107" y="9039524"/>
                  <a:pt x="5543745" y="9043492"/>
                </a:cubicBezTo>
                <a:cubicBezTo>
                  <a:pt x="5545623" y="9040373"/>
                  <a:pt x="5543473" y="9043796"/>
                  <a:pt x="5543048" y="9044371"/>
                </a:cubicBezTo>
                <a:cubicBezTo>
                  <a:pt x="5542473" y="9045128"/>
                  <a:pt x="5541837" y="9045825"/>
                  <a:pt x="5541292" y="9046582"/>
                </a:cubicBezTo>
                <a:cubicBezTo>
                  <a:pt x="5541171" y="9046703"/>
                  <a:pt x="5541141" y="9046764"/>
                  <a:pt x="5541050" y="9046854"/>
                </a:cubicBezTo>
                <a:cubicBezTo>
                  <a:pt x="5540808" y="9047037"/>
                  <a:pt x="5540596" y="9047248"/>
                  <a:pt x="5540353" y="9047430"/>
                </a:cubicBezTo>
                <a:cubicBezTo>
                  <a:pt x="5534600" y="9048581"/>
                  <a:pt x="5530511" y="9054578"/>
                  <a:pt x="5531268" y="9060334"/>
                </a:cubicBezTo>
                <a:cubicBezTo>
                  <a:pt x="5532146" y="9066846"/>
                  <a:pt x="5538143" y="9070935"/>
                  <a:pt x="5544472" y="9070390"/>
                </a:cubicBezTo>
                <a:cubicBezTo>
                  <a:pt x="5545138" y="9070329"/>
                  <a:pt x="5545744" y="9070087"/>
                  <a:pt x="5546350" y="9069966"/>
                </a:cubicBezTo>
                <a:cubicBezTo>
                  <a:pt x="5547894" y="9073298"/>
                  <a:pt x="5550983" y="9075994"/>
                  <a:pt x="5554496" y="9076690"/>
                </a:cubicBezTo>
                <a:cubicBezTo>
                  <a:pt x="5551831" y="9077265"/>
                  <a:pt x="5549408" y="9079053"/>
                  <a:pt x="5547833" y="9082475"/>
                </a:cubicBezTo>
                <a:cubicBezTo>
                  <a:pt x="5541625" y="9096045"/>
                  <a:pt x="5561552" y="9108434"/>
                  <a:pt x="5567850" y="9094713"/>
                </a:cubicBezTo>
                <a:cubicBezTo>
                  <a:pt x="5571818" y="9086019"/>
                  <a:pt x="5565095" y="9077872"/>
                  <a:pt x="5558099" y="9076690"/>
                </a:cubicBezTo>
                <a:cubicBezTo>
                  <a:pt x="5563460" y="9076084"/>
                  <a:pt x="5567578" y="9072419"/>
                  <a:pt x="5568698" y="9066846"/>
                </a:cubicBezTo>
                <a:cubicBezTo>
                  <a:pt x="5570122" y="9059607"/>
                  <a:pt x="5570909" y="9050792"/>
                  <a:pt x="5566700" y="9044311"/>
                </a:cubicBezTo>
                <a:cubicBezTo>
                  <a:pt x="5566397" y="9043371"/>
                  <a:pt x="5566003" y="9042432"/>
                  <a:pt x="5565489" y="9041585"/>
                </a:cubicBezTo>
                <a:close/>
                <a:moveTo>
                  <a:pt x="5421280" y="9289810"/>
                </a:moveTo>
                <a:lnTo>
                  <a:pt x="5422219" y="9284692"/>
                </a:lnTo>
                <a:cubicBezTo>
                  <a:pt x="5423339" y="9278664"/>
                  <a:pt x="5419675" y="9271818"/>
                  <a:pt x="5413285" y="9270728"/>
                </a:cubicBezTo>
                <a:cubicBezTo>
                  <a:pt x="5407198" y="9269668"/>
                  <a:pt x="5400505" y="9273212"/>
                  <a:pt x="5399294" y="9279633"/>
                </a:cubicBezTo>
                <a:lnTo>
                  <a:pt x="5398355" y="9284752"/>
                </a:lnTo>
                <a:cubicBezTo>
                  <a:pt x="5397235" y="9290780"/>
                  <a:pt x="5400899" y="9297625"/>
                  <a:pt x="5407289" y="9298746"/>
                </a:cubicBezTo>
                <a:cubicBezTo>
                  <a:pt x="5413376" y="9299806"/>
                  <a:pt x="5420099" y="9296293"/>
                  <a:pt x="5421280" y="9289810"/>
                </a:cubicBezTo>
                <a:close/>
                <a:moveTo>
                  <a:pt x="5676295" y="9163895"/>
                </a:moveTo>
                <a:cubicBezTo>
                  <a:pt x="5677566" y="9164380"/>
                  <a:pt x="5678839" y="9164562"/>
                  <a:pt x="5680141" y="9164652"/>
                </a:cubicBezTo>
                <a:cubicBezTo>
                  <a:pt x="5680958" y="9165288"/>
                  <a:pt x="5681625" y="9166045"/>
                  <a:pt x="5682563" y="9166591"/>
                </a:cubicBezTo>
                <a:cubicBezTo>
                  <a:pt x="5688135" y="9169710"/>
                  <a:pt x="5696251" y="9167530"/>
                  <a:pt x="5699098" y="9161654"/>
                </a:cubicBezTo>
                <a:cubicBezTo>
                  <a:pt x="5701066" y="9157564"/>
                  <a:pt x="5700794" y="9153021"/>
                  <a:pt x="5698614" y="9149446"/>
                </a:cubicBezTo>
                <a:cubicBezTo>
                  <a:pt x="5699068" y="9145903"/>
                  <a:pt x="5698129" y="9142329"/>
                  <a:pt x="5695101" y="9139481"/>
                </a:cubicBezTo>
                <a:cubicBezTo>
                  <a:pt x="5691830" y="9136391"/>
                  <a:pt x="5685925" y="9135211"/>
                  <a:pt x="5681503" y="9137119"/>
                </a:cubicBezTo>
                <a:cubicBezTo>
                  <a:pt x="5677688" y="9137664"/>
                  <a:pt x="5674205" y="9139814"/>
                  <a:pt x="5672418" y="9143692"/>
                </a:cubicBezTo>
                <a:lnTo>
                  <a:pt x="5670238" y="9148416"/>
                </a:lnTo>
                <a:cubicBezTo>
                  <a:pt x="5667725" y="9153990"/>
                  <a:pt x="5670450" y="9161623"/>
                  <a:pt x="5676295" y="9163895"/>
                </a:cubicBezTo>
                <a:close/>
                <a:moveTo>
                  <a:pt x="5477273" y="9202787"/>
                </a:moveTo>
                <a:lnTo>
                  <a:pt x="5476335" y="9207907"/>
                </a:lnTo>
                <a:cubicBezTo>
                  <a:pt x="5475184" y="9214146"/>
                  <a:pt x="5477334" y="9220537"/>
                  <a:pt x="5483906" y="9222658"/>
                </a:cubicBezTo>
                <a:cubicBezTo>
                  <a:pt x="5489356" y="9224414"/>
                  <a:pt x="5497502" y="9221355"/>
                  <a:pt x="5498654" y="9215085"/>
                </a:cubicBezTo>
                <a:lnTo>
                  <a:pt x="5499592" y="9209966"/>
                </a:lnTo>
                <a:cubicBezTo>
                  <a:pt x="5500743" y="9203726"/>
                  <a:pt x="5498593" y="9197335"/>
                  <a:pt x="5492021" y="9195184"/>
                </a:cubicBezTo>
                <a:cubicBezTo>
                  <a:pt x="5486570" y="9193458"/>
                  <a:pt x="5478424" y="9196517"/>
                  <a:pt x="5477273" y="9202787"/>
                </a:cubicBezTo>
                <a:close/>
                <a:moveTo>
                  <a:pt x="5469067" y="9129031"/>
                </a:moveTo>
                <a:cubicBezTo>
                  <a:pt x="5462768" y="9142783"/>
                  <a:pt x="5484754" y="9150992"/>
                  <a:pt x="5491022" y="9137330"/>
                </a:cubicBezTo>
                <a:cubicBezTo>
                  <a:pt x="5497321" y="9123579"/>
                  <a:pt x="5475305" y="9115370"/>
                  <a:pt x="5469067" y="9129031"/>
                </a:cubicBezTo>
                <a:close/>
                <a:moveTo>
                  <a:pt x="5289972" y="9260459"/>
                </a:moveTo>
                <a:lnTo>
                  <a:pt x="5295090" y="9261398"/>
                </a:lnTo>
                <a:cubicBezTo>
                  <a:pt x="5301146" y="9262519"/>
                  <a:pt x="5307657" y="9257067"/>
                  <a:pt x="5308051" y="9251039"/>
                </a:cubicBezTo>
                <a:cubicBezTo>
                  <a:pt x="5308263" y="9247738"/>
                  <a:pt x="5307324" y="9244799"/>
                  <a:pt x="5305537" y="9242588"/>
                </a:cubicBezTo>
                <a:cubicBezTo>
                  <a:pt x="5308323" y="9243527"/>
                  <a:pt x="5311382" y="9243437"/>
                  <a:pt x="5314380" y="9241801"/>
                </a:cubicBezTo>
                <a:cubicBezTo>
                  <a:pt x="5315773" y="9241074"/>
                  <a:pt x="5317015" y="9239893"/>
                  <a:pt x="5318044" y="9238529"/>
                </a:cubicBezTo>
                <a:cubicBezTo>
                  <a:pt x="5319346" y="9239559"/>
                  <a:pt x="5320861" y="9240316"/>
                  <a:pt x="5322647" y="9240650"/>
                </a:cubicBezTo>
                <a:lnTo>
                  <a:pt x="5327765" y="9241589"/>
                </a:lnTo>
                <a:cubicBezTo>
                  <a:pt x="5333792" y="9242709"/>
                  <a:pt x="5340636" y="9239014"/>
                  <a:pt x="5341726" y="9232653"/>
                </a:cubicBezTo>
                <a:cubicBezTo>
                  <a:pt x="5342786" y="9226535"/>
                  <a:pt x="5339242" y="9219871"/>
                  <a:pt x="5332762" y="9218689"/>
                </a:cubicBezTo>
                <a:lnTo>
                  <a:pt x="5327644" y="9217721"/>
                </a:lnTo>
                <a:cubicBezTo>
                  <a:pt x="5323495" y="9216963"/>
                  <a:pt x="5318983" y="9218508"/>
                  <a:pt x="5316197" y="9221628"/>
                </a:cubicBezTo>
                <a:lnTo>
                  <a:pt x="5314955" y="9219840"/>
                </a:lnTo>
                <a:cubicBezTo>
                  <a:pt x="5311351" y="9214630"/>
                  <a:pt x="5305053" y="9211844"/>
                  <a:pt x="5299057" y="9215055"/>
                </a:cubicBezTo>
                <a:cubicBezTo>
                  <a:pt x="5293939" y="9217811"/>
                  <a:pt x="5290668" y="9225716"/>
                  <a:pt x="5294272" y="9230957"/>
                </a:cubicBezTo>
                <a:lnTo>
                  <a:pt x="5298451" y="9237046"/>
                </a:lnTo>
                <a:cubicBezTo>
                  <a:pt x="5298966" y="9237803"/>
                  <a:pt x="5299663" y="9238378"/>
                  <a:pt x="5300298" y="9239044"/>
                </a:cubicBezTo>
                <a:cubicBezTo>
                  <a:pt x="5299450" y="9238681"/>
                  <a:pt x="5298633" y="9238287"/>
                  <a:pt x="5297664" y="9238075"/>
                </a:cubicBezTo>
                <a:lnTo>
                  <a:pt x="5292546" y="9237136"/>
                </a:lnTo>
                <a:cubicBezTo>
                  <a:pt x="5286489" y="9236015"/>
                  <a:pt x="5279978" y="9241468"/>
                  <a:pt x="5279584" y="9247495"/>
                </a:cubicBezTo>
                <a:cubicBezTo>
                  <a:pt x="5279161" y="9254220"/>
                  <a:pt x="5283491" y="9259247"/>
                  <a:pt x="5289972" y="9260459"/>
                </a:cubicBezTo>
                <a:close/>
                <a:moveTo>
                  <a:pt x="5612185" y="9274665"/>
                </a:moveTo>
                <a:lnTo>
                  <a:pt x="5608006" y="9268607"/>
                </a:lnTo>
                <a:cubicBezTo>
                  <a:pt x="5605160" y="9264427"/>
                  <a:pt x="5600405" y="9262034"/>
                  <a:pt x="5595650" y="9262912"/>
                </a:cubicBezTo>
                <a:cubicBezTo>
                  <a:pt x="5593894" y="9261974"/>
                  <a:pt x="5591986" y="9261247"/>
                  <a:pt x="5589806" y="9260974"/>
                </a:cubicBezTo>
                <a:cubicBezTo>
                  <a:pt x="5583719" y="9260217"/>
                  <a:pt x="5577026" y="9263640"/>
                  <a:pt x="5576027" y="9270243"/>
                </a:cubicBezTo>
                <a:cubicBezTo>
                  <a:pt x="5575391" y="9274514"/>
                  <a:pt x="5577117" y="9279300"/>
                  <a:pt x="5580539" y="9281995"/>
                </a:cubicBezTo>
                <a:cubicBezTo>
                  <a:pt x="5581841" y="9286024"/>
                  <a:pt x="5585294" y="9289477"/>
                  <a:pt x="5589442" y="9290113"/>
                </a:cubicBezTo>
                <a:cubicBezTo>
                  <a:pt x="5591411" y="9290416"/>
                  <a:pt x="5593228" y="9290144"/>
                  <a:pt x="5594954" y="9289629"/>
                </a:cubicBezTo>
                <a:cubicBezTo>
                  <a:pt x="5598588" y="9292385"/>
                  <a:pt x="5603343" y="9293202"/>
                  <a:pt x="5607733" y="9290719"/>
                </a:cubicBezTo>
                <a:cubicBezTo>
                  <a:pt x="5612881" y="9287750"/>
                  <a:pt x="5615789" y="9279905"/>
                  <a:pt x="5612185" y="9274665"/>
                </a:cubicBezTo>
                <a:close/>
                <a:moveTo>
                  <a:pt x="5633444" y="9061606"/>
                </a:moveTo>
                <a:lnTo>
                  <a:pt x="5638168" y="9063787"/>
                </a:lnTo>
                <a:cubicBezTo>
                  <a:pt x="5643922" y="9066422"/>
                  <a:pt x="5651099" y="9063636"/>
                  <a:pt x="5653673" y="9057880"/>
                </a:cubicBezTo>
                <a:cubicBezTo>
                  <a:pt x="5656308" y="9052064"/>
                  <a:pt x="5653552" y="9045037"/>
                  <a:pt x="5647768" y="9042372"/>
                </a:cubicBezTo>
                <a:lnTo>
                  <a:pt x="5643044" y="9040191"/>
                </a:lnTo>
                <a:cubicBezTo>
                  <a:pt x="5637290" y="9037555"/>
                  <a:pt x="5630113" y="9040342"/>
                  <a:pt x="5627539" y="9046097"/>
                </a:cubicBezTo>
                <a:cubicBezTo>
                  <a:pt x="5624904" y="9051943"/>
                  <a:pt x="5627660" y="9058970"/>
                  <a:pt x="5633444" y="9061606"/>
                </a:cubicBezTo>
                <a:close/>
                <a:moveTo>
                  <a:pt x="5342150" y="9159109"/>
                </a:moveTo>
                <a:lnTo>
                  <a:pt x="5341211" y="9164228"/>
                </a:lnTo>
                <a:cubicBezTo>
                  <a:pt x="5340090" y="9170286"/>
                  <a:pt x="5345814" y="9176737"/>
                  <a:pt x="5351749" y="9177041"/>
                </a:cubicBezTo>
                <a:cubicBezTo>
                  <a:pt x="5358563" y="9177404"/>
                  <a:pt x="5363348" y="9172982"/>
                  <a:pt x="5364559" y="9166500"/>
                </a:cubicBezTo>
                <a:lnTo>
                  <a:pt x="5365498" y="9161381"/>
                </a:lnTo>
                <a:cubicBezTo>
                  <a:pt x="5366619" y="9155322"/>
                  <a:pt x="5360895" y="9148871"/>
                  <a:pt x="5354959" y="9148568"/>
                </a:cubicBezTo>
                <a:cubicBezTo>
                  <a:pt x="5348146" y="9148235"/>
                  <a:pt x="5343331" y="9152658"/>
                  <a:pt x="5342150" y="9159109"/>
                </a:cubicBezTo>
                <a:close/>
                <a:moveTo>
                  <a:pt x="5649222" y="9194579"/>
                </a:moveTo>
                <a:lnTo>
                  <a:pt x="5644497" y="9192397"/>
                </a:lnTo>
                <a:cubicBezTo>
                  <a:pt x="5638895" y="9189823"/>
                  <a:pt x="5631264" y="9194064"/>
                  <a:pt x="5629598" y="9199728"/>
                </a:cubicBezTo>
                <a:cubicBezTo>
                  <a:pt x="5627660" y="9206362"/>
                  <a:pt x="5630931" y="9211874"/>
                  <a:pt x="5636927" y="9214630"/>
                </a:cubicBezTo>
                <a:lnTo>
                  <a:pt x="5641651" y="9216812"/>
                </a:lnTo>
                <a:cubicBezTo>
                  <a:pt x="5647253" y="9219386"/>
                  <a:pt x="5654885" y="9215145"/>
                  <a:pt x="5656520" y="9209482"/>
                </a:cubicBezTo>
                <a:cubicBezTo>
                  <a:pt x="5658458" y="9202847"/>
                  <a:pt x="5655218" y="9197335"/>
                  <a:pt x="5649222" y="9194579"/>
                </a:cubicBezTo>
                <a:close/>
                <a:moveTo>
                  <a:pt x="5620089" y="9193367"/>
                </a:moveTo>
                <a:cubicBezTo>
                  <a:pt x="5624631" y="9183462"/>
                  <a:pt x="5615244" y="9174133"/>
                  <a:pt x="5607400" y="9175163"/>
                </a:cubicBezTo>
                <a:cubicBezTo>
                  <a:pt x="5606885" y="9168621"/>
                  <a:pt x="5605099" y="9161957"/>
                  <a:pt x="5600375" y="9158988"/>
                </a:cubicBezTo>
                <a:cubicBezTo>
                  <a:pt x="5593652" y="9154748"/>
                  <a:pt x="5583144" y="9152536"/>
                  <a:pt x="5575785" y="9156202"/>
                </a:cubicBezTo>
                <a:cubicBezTo>
                  <a:pt x="5572090" y="9148387"/>
                  <a:pt x="5558977" y="9145539"/>
                  <a:pt x="5554253" y="9155808"/>
                </a:cubicBezTo>
                <a:cubicBezTo>
                  <a:pt x="5550347" y="9164289"/>
                  <a:pt x="5557039" y="9171225"/>
                  <a:pt x="5564186" y="9172043"/>
                </a:cubicBezTo>
                <a:cubicBezTo>
                  <a:pt x="5564125" y="9172194"/>
                  <a:pt x="5564065" y="9172346"/>
                  <a:pt x="5564004" y="9172497"/>
                </a:cubicBezTo>
                <a:cubicBezTo>
                  <a:pt x="5560128" y="9173103"/>
                  <a:pt x="5556706" y="9175527"/>
                  <a:pt x="5554889" y="9179434"/>
                </a:cubicBezTo>
                <a:lnTo>
                  <a:pt x="5550529" y="9188884"/>
                </a:lnTo>
                <a:cubicBezTo>
                  <a:pt x="5548651" y="9193004"/>
                  <a:pt x="5549832" y="9198214"/>
                  <a:pt x="5552891" y="9201515"/>
                </a:cubicBezTo>
                <a:cubicBezTo>
                  <a:pt x="5547319" y="9199758"/>
                  <a:pt x="5541080" y="9201667"/>
                  <a:pt x="5539687" y="9209088"/>
                </a:cubicBezTo>
                <a:cubicBezTo>
                  <a:pt x="5539506" y="9210118"/>
                  <a:pt x="5539778" y="9210996"/>
                  <a:pt x="5539808" y="9211935"/>
                </a:cubicBezTo>
                <a:cubicBezTo>
                  <a:pt x="5538930" y="9212177"/>
                  <a:pt x="5538052" y="9212238"/>
                  <a:pt x="5537204" y="9212723"/>
                </a:cubicBezTo>
                <a:cubicBezTo>
                  <a:pt x="5532116" y="9215448"/>
                  <a:pt x="5528785" y="9223354"/>
                  <a:pt x="5532419" y="9228594"/>
                </a:cubicBezTo>
                <a:lnTo>
                  <a:pt x="5536598" y="9234683"/>
                </a:lnTo>
                <a:cubicBezTo>
                  <a:pt x="5537052" y="9235349"/>
                  <a:pt x="5537688" y="9235864"/>
                  <a:pt x="5538233" y="9236439"/>
                </a:cubicBezTo>
                <a:cubicBezTo>
                  <a:pt x="5536386" y="9236560"/>
                  <a:pt x="5534509" y="9236591"/>
                  <a:pt x="5532843" y="9237682"/>
                </a:cubicBezTo>
                <a:cubicBezTo>
                  <a:pt x="5527635" y="9241013"/>
                  <a:pt x="5525666" y="9248647"/>
                  <a:pt x="5529269" y="9253887"/>
                </a:cubicBezTo>
                <a:lnTo>
                  <a:pt x="5533449" y="9259975"/>
                </a:lnTo>
                <a:cubicBezTo>
                  <a:pt x="5537022" y="9265185"/>
                  <a:pt x="5544169" y="9267032"/>
                  <a:pt x="5549650" y="9263549"/>
                </a:cubicBezTo>
                <a:cubicBezTo>
                  <a:pt x="5554859" y="9260217"/>
                  <a:pt x="5556827" y="9252584"/>
                  <a:pt x="5553223" y="9247344"/>
                </a:cubicBezTo>
                <a:lnTo>
                  <a:pt x="5550468" y="9243345"/>
                </a:lnTo>
                <a:cubicBezTo>
                  <a:pt x="5556525" y="9248495"/>
                  <a:pt x="5566760" y="9248343"/>
                  <a:pt x="5568547" y="9238590"/>
                </a:cubicBezTo>
                <a:cubicBezTo>
                  <a:pt x="5570091" y="9230321"/>
                  <a:pt x="5563641" y="9224506"/>
                  <a:pt x="5557251" y="9223566"/>
                </a:cubicBezTo>
                <a:lnTo>
                  <a:pt x="5557039" y="9223263"/>
                </a:lnTo>
                <a:cubicBezTo>
                  <a:pt x="5559462" y="9222082"/>
                  <a:pt x="5561400" y="9219811"/>
                  <a:pt x="5562096" y="9216145"/>
                </a:cubicBezTo>
                <a:cubicBezTo>
                  <a:pt x="5563035" y="9211117"/>
                  <a:pt x="5560916" y="9207058"/>
                  <a:pt x="5557766" y="9204362"/>
                </a:cubicBezTo>
                <a:cubicBezTo>
                  <a:pt x="5559311" y="9204816"/>
                  <a:pt x="5560885" y="9205089"/>
                  <a:pt x="5562400" y="9204968"/>
                </a:cubicBezTo>
                <a:cubicBezTo>
                  <a:pt x="5563914" y="9208088"/>
                  <a:pt x="5566154" y="9210844"/>
                  <a:pt x="5569335" y="9213116"/>
                </a:cubicBezTo>
                <a:cubicBezTo>
                  <a:pt x="5574362" y="9216630"/>
                  <a:pt x="5580024" y="9217235"/>
                  <a:pt x="5585354" y="9215963"/>
                </a:cubicBezTo>
                <a:cubicBezTo>
                  <a:pt x="5586384" y="9217296"/>
                  <a:pt x="5587716" y="9218478"/>
                  <a:pt x="5589412" y="9219235"/>
                </a:cubicBezTo>
                <a:lnTo>
                  <a:pt x="5594137" y="9221415"/>
                </a:lnTo>
                <a:cubicBezTo>
                  <a:pt x="5595439" y="9222022"/>
                  <a:pt x="5596831" y="9222324"/>
                  <a:pt x="5598285" y="9222445"/>
                </a:cubicBezTo>
                <a:cubicBezTo>
                  <a:pt x="5593985" y="9223263"/>
                  <a:pt x="5590018" y="9226838"/>
                  <a:pt x="5588806" y="9230745"/>
                </a:cubicBezTo>
                <a:cubicBezTo>
                  <a:pt x="5586747" y="9237469"/>
                  <a:pt x="5590805" y="9242740"/>
                  <a:pt x="5596589" y="9245405"/>
                </a:cubicBezTo>
                <a:lnTo>
                  <a:pt x="5601314" y="9247586"/>
                </a:lnTo>
                <a:cubicBezTo>
                  <a:pt x="5607067" y="9250222"/>
                  <a:pt x="5614275" y="9245284"/>
                  <a:pt x="5615971" y="9239801"/>
                </a:cubicBezTo>
                <a:cubicBezTo>
                  <a:pt x="5618030" y="9233077"/>
                  <a:pt x="5613972" y="9227806"/>
                  <a:pt x="5608188" y="9225141"/>
                </a:cubicBezTo>
                <a:lnTo>
                  <a:pt x="5603464" y="9222960"/>
                </a:lnTo>
                <a:cubicBezTo>
                  <a:pt x="5602737" y="9222627"/>
                  <a:pt x="5602010" y="9222416"/>
                  <a:pt x="5601253" y="9222324"/>
                </a:cubicBezTo>
                <a:cubicBezTo>
                  <a:pt x="5604917" y="9221719"/>
                  <a:pt x="5608279" y="9219568"/>
                  <a:pt x="5609823" y="9216024"/>
                </a:cubicBezTo>
                <a:cubicBezTo>
                  <a:pt x="5612216" y="9210481"/>
                  <a:pt x="5610429" y="9203635"/>
                  <a:pt x="5604978" y="9200697"/>
                </a:cubicBezTo>
                <a:cubicBezTo>
                  <a:pt x="5605371" y="9199698"/>
                  <a:pt x="5605553" y="9198638"/>
                  <a:pt x="5605644" y="9197517"/>
                </a:cubicBezTo>
                <a:cubicBezTo>
                  <a:pt x="5610580" y="9200486"/>
                  <a:pt x="5616970" y="9200152"/>
                  <a:pt x="5620089" y="9193367"/>
                </a:cubicBezTo>
                <a:close/>
                <a:moveTo>
                  <a:pt x="5446506" y="9247889"/>
                </a:moveTo>
                <a:cubicBezTo>
                  <a:pt x="5441357" y="9250858"/>
                  <a:pt x="5438602" y="9258672"/>
                  <a:pt x="5442205" y="9263913"/>
                </a:cubicBezTo>
                <a:lnTo>
                  <a:pt x="5446384" y="9270001"/>
                </a:lnTo>
                <a:cubicBezTo>
                  <a:pt x="5449958" y="9275210"/>
                  <a:pt x="5456620" y="9277634"/>
                  <a:pt x="5462404" y="9274302"/>
                </a:cubicBezTo>
                <a:cubicBezTo>
                  <a:pt x="5463343" y="9273756"/>
                  <a:pt x="5464161" y="9273030"/>
                  <a:pt x="5464918" y="9272212"/>
                </a:cubicBezTo>
                <a:cubicBezTo>
                  <a:pt x="5465281" y="9272302"/>
                  <a:pt x="5465644" y="9272454"/>
                  <a:pt x="5466038" y="9272515"/>
                </a:cubicBezTo>
                <a:lnTo>
                  <a:pt x="5471156" y="9273454"/>
                </a:lnTo>
                <a:cubicBezTo>
                  <a:pt x="5477183" y="9274574"/>
                  <a:pt x="5483845" y="9269697"/>
                  <a:pt x="5484481" y="9263549"/>
                </a:cubicBezTo>
                <a:cubicBezTo>
                  <a:pt x="5485147" y="9257036"/>
                  <a:pt x="5481059" y="9251433"/>
                  <a:pt x="5474578" y="9250222"/>
                </a:cubicBezTo>
                <a:lnTo>
                  <a:pt x="5469460" y="9249282"/>
                </a:lnTo>
                <a:cubicBezTo>
                  <a:pt x="5466735" y="9248768"/>
                  <a:pt x="5463949" y="9249525"/>
                  <a:pt x="5461587" y="9251009"/>
                </a:cubicBezTo>
                <a:cubicBezTo>
                  <a:pt x="5457832" y="9246647"/>
                  <a:pt x="5451836" y="9244799"/>
                  <a:pt x="5446506" y="9247889"/>
                </a:cubicBezTo>
                <a:close/>
                <a:moveTo>
                  <a:pt x="5546713" y="9140996"/>
                </a:moveTo>
                <a:cubicBezTo>
                  <a:pt x="5553012" y="9127305"/>
                  <a:pt x="5531844" y="9117158"/>
                  <a:pt x="5525515" y="9130939"/>
                </a:cubicBezTo>
                <a:cubicBezTo>
                  <a:pt x="5519216" y="9144630"/>
                  <a:pt x="5540384" y="9154778"/>
                  <a:pt x="5546713" y="9140996"/>
                </a:cubicBezTo>
                <a:close/>
                <a:moveTo>
                  <a:pt x="5501197" y="9009537"/>
                </a:moveTo>
                <a:cubicBezTo>
                  <a:pt x="5494777" y="9007265"/>
                  <a:pt x="5488872" y="9010901"/>
                  <a:pt x="5486237" y="9016686"/>
                </a:cubicBezTo>
                <a:lnTo>
                  <a:pt x="5484057" y="9021411"/>
                </a:lnTo>
                <a:cubicBezTo>
                  <a:pt x="5481422" y="9027166"/>
                  <a:pt x="5485632" y="9034406"/>
                  <a:pt x="5491204" y="9036404"/>
                </a:cubicBezTo>
                <a:cubicBezTo>
                  <a:pt x="5497624" y="9038676"/>
                  <a:pt x="5503529" y="9035042"/>
                  <a:pt x="5506163" y="9029256"/>
                </a:cubicBezTo>
                <a:lnTo>
                  <a:pt x="5508344" y="9024531"/>
                </a:lnTo>
                <a:cubicBezTo>
                  <a:pt x="5510979" y="9018746"/>
                  <a:pt x="5506769" y="9011506"/>
                  <a:pt x="5501197" y="9009537"/>
                </a:cubicBezTo>
                <a:close/>
                <a:moveTo>
                  <a:pt x="5371161" y="9262912"/>
                </a:moveTo>
                <a:lnTo>
                  <a:pt x="5366043" y="9261974"/>
                </a:lnTo>
                <a:cubicBezTo>
                  <a:pt x="5360017" y="9260853"/>
                  <a:pt x="5353445" y="9266184"/>
                  <a:pt x="5352991" y="9272212"/>
                </a:cubicBezTo>
                <a:cubicBezTo>
                  <a:pt x="5352476" y="9278875"/>
                  <a:pt x="5356776" y="9284085"/>
                  <a:pt x="5363227" y="9285267"/>
                </a:cubicBezTo>
                <a:lnTo>
                  <a:pt x="5368345" y="9286206"/>
                </a:lnTo>
                <a:cubicBezTo>
                  <a:pt x="5374401" y="9287326"/>
                  <a:pt x="5380942" y="9281995"/>
                  <a:pt x="5381397" y="9275967"/>
                </a:cubicBezTo>
                <a:cubicBezTo>
                  <a:pt x="5381911" y="9269304"/>
                  <a:pt x="5377642" y="9264124"/>
                  <a:pt x="5371161" y="9262912"/>
                </a:cubicBezTo>
                <a:close/>
                <a:moveTo>
                  <a:pt x="5656247" y="8914760"/>
                </a:moveTo>
                <a:cubicBezTo>
                  <a:pt x="5658882" y="8909005"/>
                  <a:pt x="5654915" y="8901766"/>
                  <a:pt x="5649312" y="8899676"/>
                </a:cubicBezTo>
                <a:cubicBezTo>
                  <a:pt x="5642983" y="8897314"/>
                  <a:pt x="5636896" y="8900857"/>
                  <a:pt x="5634231" y="8906612"/>
                </a:cubicBezTo>
                <a:lnTo>
                  <a:pt x="5632051" y="8911368"/>
                </a:lnTo>
                <a:cubicBezTo>
                  <a:pt x="5629416" y="8917123"/>
                  <a:pt x="5633383" y="8924362"/>
                  <a:pt x="5638986" y="8926452"/>
                </a:cubicBezTo>
                <a:cubicBezTo>
                  <a:pt x="5645315" y="8928785"/>
                  <a:pt x="5651402" y="8925271"/>
                  <a:pt x="5654067" y="8919516"/>
                </a:cubicBezTo>
                <a:lnTo>
                  <a:pt x="5656247" y="8914760"/>
                </a:lnTo>
                <a:close/>
                <a:moveTo>
                  <a:pt x="5422612" y="9098166"/>
                </a:moveTo>
                <a:cubicBezTo>
                  <a:pt x="5423763" y="9091926"/>
                  <a:pt x="5419765" y="9085596"/>
                  <a:pt x="5413467" y="9084323"/>
                </a:cubicBezTo>
                <a:cubicBezTo>
                  <a:pt x="5407350" y="9083051"/>
                  <a:pt x="5400748" y="9087201"/>
                  <a:pt x="5399597" y="9093440"/>
                </a:cubicBezTo>
                <a:cubicBezTo>
                  <a:pt x="5397871" y="9102831"/>
                  <a:pt x="5400354" y="9112553"/>
                  <a:pt x="5408379" y="9118370"/>
                </a:cubicBezTo>
                <a:cubicBezTo>
                  <a:pt x="5413346" y="9121943"/>
                  <a:pt x="5420644" y="9122761"/>
                  <a:pt x="5424944" y="9117491"/>
                </a:cubicBezTo>
                <a:cubicBezTo>
                  <a:pt x="5428638" y="9113008"/>
                  <a:pt x="5429365" y="9104769"/>
                  <a:pt x="5424066" y="9100922"/>
                </a:cubicBezTo>
                <a:cubicBezTo>
                  <a:pt x="5423460" y="9100468"/>
                  <a:pt x="5422945" y="9100013"/>
                  <a:pt x="5422430" y="9099560"/>
                </a:cubicBezTo>
                <a:cubicBezTo>
                  <a:pt x="5422430" y="9099529"/>
                  <a:pt x="5422430" y="9099529"/>
                  <a:pt x="5422430" y="9099468"/>
                </a:cubicBezTo>
                <a:lnTo>
                  <a:pt x="5422430" y="9099256"/>
                </a:lnTo>
                <a:cubicBezTo>
                  <a:pt x="5422461" y="9099105"/>
                  <a:pt x="5422521" y="9098802"/>
                  <a:pt x="5422612" y="9098166"/>
                </a:cubicBezTo>
                <a:close/>
                <a:moveTo>
                  <a:pt x="5358109" y="9440018"/>
                </a:moveTo>
                <a:lnTo>
                  <a:pt x="5364196" y="9435838"/>
                </a:lnTo>
                <a:cubicBezTo>
                  <a:pt x="5369405" y="9432234"/>
                  <a:pt x="5370919" y="9424843"/>
                  <a:pt x="5367345" y="9419542"/>
                </a:cubicBezTo>
                <a:cubicBezTo>
                  <a:pt x="5363832" y="9414302"/>
                  <a:pt x="5356292" y="9412757"/>
                  <a:pt x="5351053" y="9416362"/>
                </a:cubicBezTo>
                <a:cubicBezTo>
                  <a:pt x="5349024" y="9417755"/>
                  <a:pt x="5346995" y="9419149"/>
                  <a:pt x="5344966" y="9420542"/>
                </a:cubicBezTo>
                <a:cubicBezTo>
                  <a:pt x="5339757" y="9424146"/>
                  <a:pt x="5338243" y="9431537"/>
                  <a:pt x="5341786" y="9436837"/>
                </a:cubicBezTo>
                <a:cubicBezTo>
                  <a:pt x="5345360" y="9442078"/>
                  <a:pt x="5352870" y="9443622"/>
                  <a:pt x="5358109" y="9440018"/>
                </a:cubicBezTo>
                <a:close/>
                <a:moveTo>
                  <a:pt x="5713634" y="9104042"/>
                </a:moveTo>
                <a:cubicBezTo>
                  <a:pt x="5707365" y="9117703"/>
                  <a:pt x="5727837" y="9129183"/>
                  <a:pt x="5734136" y="9115431"/>
                </a:cubicBezTo>
                <a:cubicBezTo>
                  <a:pt x="5740404" y="9101771"/>
                  <a:pt x="5719933" y="9090320"/>
                  <a:pt x="5713634" y="9104042"/>
                </a:cubicBezTo>
                <a:close/>
                <a:moveTo>
                  <a:pt x="5526181" y="9367807"/>
                </a:moveTo>
                <a:cubicBezTo>
                  <a:pt x="5523425" y="9382679"/>
                  <a:pt x="5546683" y="9385678"/>
                  <a:pt x="5549438" y="9370867"/>
                </a:cubicBezTo>
                <a:cubicBezTo>
                  <a:pt x="5552194" y="9355964"/>
                  <a:pt x="5528906" y="9352995"/>
                  <a:pt x="5526181" y="9367807"/>
                </a:cubicBezTo>
                <a:close/>
                <a:moveTo>
                  <a:pt x="5476335" y="9335790"/>
                </a:moveTo>
                <a:cubicBezTo>
                  <a:pt x="5476729" y="9328824"/>
                  <a:pt x="5471550" y="9324553"/>
                  <a:pt x="5465281" y="9323402"/>
                </a:cubicBezTo>
                <a:lnTo>
                  <a:pt x="5460163" y="9322463"/>
                </a:lnTo>
                <a:cubicBezTo>
                  <a:pt x="5453925" y="9321312"/>
                  <a:pt x="5448111" y="9327764"/>
                  <a:pt x="5447777" y="9333519"/>
                </a:cubicBezTo>
                <a:cubicBezTo>
                  <a:pt x="5447535" y="9337880"/>
                  <a:pt x="5449594" y="9341030"/>
                  <a:pt x="5452592" y="9343181"/>
                </a:cubicBezTo>
                <a:cubicBezTo>
                  <a:pt x="5448686" y="9344029"/>
                  <a:pt x="5445234" y="9346725"/>
                  <a:pt x="5444265" y="9351905"/>
                </a:cubicBezTo>
                <a:cubicBezTo>
                  <a:pt x="5441509" y="9366777"/>
                  <a:pt x="5464554" y="9371290"/>
                  <a:pt x="5467280" y="9356418"/>
                </a:cubicBezTo>
                <a:cubicBezTo>
                  <a:pt x="5468037" y="9352329"/>
                  <a:pt x="5466765" y="9349148"/>
                  <a:pt x="5464585" y="9346816"/>
                </a:cubicBezTo>
                <a:cubicBezTo>
                  <a:pt x="5470581" y="9347361"/>
                  <a:pt x="5476002" y="9341334"/>
                  <a:pt x="5476335" y="9335790"/>
                </a:cubicBezTo>
                <a:close/>
                <a:moveTo>
                  <a:pt x="5705609" y="9244163"/>
                </a:moveTo>
                <a:cubicBezTo>
                  <a:pt x="5705791" y="9243831"/>
                  <a:pt x="5706093" y="9243648"/>
                  <a:pt x="5706245" y="9243316"/>
                </a:cubicBezTo>
                <a:cubicBezTo>
                  <a:pt x="5707093" y="9241468"/>
                  <a:pt x="5707426" y="9239438"/>
                  <a:pt x="5707335" y="9237439"/>
                </a:cubicBezTo>
                <a:cubicBezTo>
                  <a:pt x="5711181" y="9237439"/>
                  <a:pt x="5714845" y="9235773"/>
                  <a:pt x="5717116" y="9231986"/>
                </a:cubicBezTo>
                <a:cubicBezTo>
                  <a:pt x="5720114" y="9226989"/>
                  <a:pt x="5718873" y="9218538"/>
                  <a:pt x="5713089" y="9215902"/>
                </a:cubicBezTo>
                <a:lnTo>
                  <a:pt x="5708334" y="9213722"/>
                </a:lnTo>
                <a:cubicBezTo>
                  <a:pt x="5702581" y="9211086"/>
                  <a:pt x="5695767" y="9211904"/>
                  <a:pt x="5692254" y="9217781"/>
                </a:cubicBezTo>
                <a:cubicBezTo>
                  <a:pt x="5692133" y="9217992"/>
                  <a:pt x="5692072" y="9218235"/>
                  <a:pt x="5691951" y="9218417"/>
                </a:cubicBezTo>
                <a:cubicBezTo>
                  <a:pt x="5689801" y="9217842"/>
                  <a:pt x="5687499" y="9217932"/>
                  <a:pt x="5685319" y="9218478"/>
                </a:cubicBezTo>
                <a:cubicBezTo>
                  <a:pt x="5685228" y="9214237"/>
                  <a:pt x="5683199" y="9210057"/>
                  <a:pt x="5679111" y="9208239"/>
                </a:cubicBezTo>
                <a:cubicBezTo>
                  <a:pt x="5673448" y="9205725"/>
                  <a:pt x="5666120" y="9207513"/>
                  <a:pt x="5663364" y="9213480"/>
                </a:cubicBezTo>
                <a:lnTo>
                  <a:pt x="5661183" y="9218235"/>
                </a:lnTo>
                <a:cubicBezTo>
                  <a:pt x="5658639" y="9223809"/>
                  <a:pt x="5660517" y="9231320"/>
                  <a:pt x="5666453" y="9233986"/>
                </a:cubicBezTo>
                <a:cubicBezTo>
                  <a:pt x="5670056" y="9235592"/>
                  <a:pt x="5674235" y="9235258"/>
                  <a:pt x="5677597" y="9233350"/>
                </a:cubicBezTo>
                <a:cubicBezTo>
                  <a:pt x="5678142" y="9234501"/>
                  <a:pt x="5678566" y="9235743"/>
                  <a:pt x="5679505" y="9236591"/>
                </a:cubicBezTo>
                <a:cubicBezTo>
                  <a:pt x="5679747" y="9240619"/>
                  <a:pt x="5681776" y="9244466"/>
                  <a:pt x="5685713" y="9246253"/>
                </a:cubicBezTo>
                <a:lnTo>
                  <a:pt x="5688256" y="9247435"/>
                </a:lnTo>
                <a:cubicBezTo>
                  <a:pt x="5687984" y="9247889"/>
                  <a:pt x="5687621" y="9248132"/>
                  <a:pt x="5687378" y="9248647"/>
                </a:cubicBezTo>
                <a:cubicBezTo>
                  <a:pt x="5681079" y="9262368"/>
                  <a:pt x="5702944" y="9270940"/>
                  <a:pt x="5709212" y="9257218"/>
                </a:cubicBezTo>
                <a:cubicBezTo>
                  <a:pt x="5711847" y="9251524"/>
                  <a:pt x="5709546" y="9246859"/>
                  <a:pt x="5705609" y="9244163"/>
                </a:cubicBezTo>
                <a:close/>
                <a:moveTo>
                  <a:pt x="5381063" y="8870689"/>
                </a:moveTo>
                <a:cubicBezTo>
                  <a:pt x="5377460" y="8865478"/>
                  <a:pt x="5371191" y="8862661"/>
                  <a:pt x="5365195" y="8865872"/>
                </a:cubicBezTo>
                <a:cubicBezTo>
                  <a:pt x="5360077" y="8868599"/>
                  <a:pt x="5356776" y="8876504"/>
                  <a:pt x="5360380" y="8881744"/>
                </a:cubicBezTo>
                <a:lnTo>
                  <a:pt x="5364559" y="8887832"/>
                </a:lnTo>
                <a:cubicBezTo>
                  <a:pt x="5368132" y="8893042"/>
                  <a:pt x="5374432" y="8895860"/>
                  <a:pt x="5380428" y="8892648"/>
                </a:cubicBezTo>
                <a:cubicBezTo>
                  <a:pt x="5385546" y="8889922"/>
                  <a:pt x="5388846" y="8882017"/>
                  <a:pt x="5385243" y="8876777"/>
                </a:cubicBezTo>
                <a:lnTo>
                  <a:pt x="5381063" y="8870689"/>
                </a:lnTo>
                <a:close/>
                <a:moveTo>
                  <a:pt x="5664242" y="9009749"/>
                </a:moveTo>
                <a:cubicBezTo>
                  <a:pt x="5670541" y="8996029"/>
                  <a:pt x="5648192" y="8988850"/>
                  <a:pt x="5641954" y="9002420"/>
                </a:cubicBezTo>
                <a:cubicBezTo>
                  <a:pt x="5635654" y="9016141"/>
                  <a:pt x="5658004" y="9023320"/>
                  <a:pt x="5664242" y="9009749"/>
                </a:cubicBezTo>
                <a:close/>
                <a:moveTo>
                  <a:pt x="5392753" y="8978733"/>
                </a:moveTo>
                <a:cubicBezTo>
                  <a:pt x="5389149" y="8973523"/>
                  <a:pt x="5382638" y="8970948"/>
                  <a:pt x="5376763" y="8974249"/>
                </a:cubicBezTo>
                <a:cubicBezTo>
                  <a:pt x="5371615" y="8977127"/>
                  <a:pt x="5368678" y="8984972"/>
                  <a:pt x="5372282" y="8990212"/>
                </a:cubicBezTo>
                <a:lnTo>
                  <a:pt x="5376461" y="8996300"/>
                </a:lnTo>
                <a:cubicBezTo>
                  <a:pt x="5380034" y="9001511"/>
                  <a:pt x="5386575" y="9004085"/>
                  <a:pt x="5392450" y="9000784"/>
                </a:cubicBezTo>
                <a:cubicBezTo>
                  <a:pt x="5397598" y="8997906"/>
                  <a:pt x="5400536" y="8990061"/>
                  <a:pt x="5396932" y="8984820"/>
                </a:cubicBezTo>
                <a:lnTo>
                  <a:pt x="5392753" y="8978733"/>
                </a:lnTo>
                <a:close/>
                <a:moveTo>
                  <a:pt x="5788585" y="9083142"/>
                </a:moveTo>
                <a:cubicBezTo>
                  <a:pt x="5789130" y="9087322"/>
                  <a:pt x="5791583" y="9091017"/>
                  <a:pt x="5796035" y="9092593"/>
                </a:cubicBezTo>
                <a:cubicBezTo>
                  <a:pt x="5801576" y="9094561"/>
                  <a:pt x="5809450" y="9091623"/>
                  <a:pt x="5811025" y="9085444"/>
                </a:cubicBezTo>
                <a:cubicBezTo>
                  <a:pt x="5812539" y="9079416"/>
                  <a:pt x="5812599" y="9073116"/>
                  <a:pt x="5808420" y="9068058"/>
                </a:cubicBezTo>
                <a:cubicBezTo>
                  <a:pt x="5804605" y="9063453"/>
                  <a:pt x="5799336" y="9061636"/>
                  <a:pt x="5793582" y="9060727"/>
                </a:cubicBezTo>
                <a:cubicBezTo>
                  <a:pt x="5787313" y="9059758"/>
                  <a:pt x="5781438" y="9065513"/>
                  <a:pt x="5780953" y="9071481"/>
                </a:cubicBezTo>
                <a:cubicBezTo>
                  <a:pt x="5780499" y="9077023"/>
                  <a:pt x="5783891" y="9081234"/>
                  <a:pt x="5788585" y="9083142"/>
                </a:cubicBezTo>
                <a:close/>
                <a:moveTo>
                  <a:pt x="5619483" y="8994756"/>
                </a:moveTo>
                <a:cubicBezTo>
                  <a:pt x="5625782" y="8981034"/>
                  <a:pt x="5603312" y="8974189"/>
                  <a:pt x="5597074" y="8987759"/>
                </a:cubicBezTo>
                <a:cubicBezTo>
                  <a:pt x="5590775" y="9001450"/>
                  <a:pt x="5613245" y="9008296"/>
                  <a:pt x="5619483" y="8994756"/>
                </a:cubicBezTo>
                <a:close/>
                <a:moveTo>
                  <a:pt x="5521335" y="8952744"/>
                </a:moveTo>
                <a:cubicBezTo>
                  <a:pt x="5515037" y="8966435"/>
                  <a:pt x="5537386" y="8973674"/>
                  <a:pt x="5543624" y="8960105"/>
                </a:cubicBezTo>
                <a:cubicBezTo>
                  <a:pt x="5549892" y="8946414"/>
                  <a:pt x="5527574" y="8939174"/>
                  <a:pt x="5521335" y="8952744"/>
                </a:cubicBezTo>
                <a:close/>
                <a:moveTo>
                  <a:pt x="5662243" y="9291325"/>
                </a:moveTo>
                <a:cubicBezTo>
                  <a:pt x="5659487" y="9306167"/>
                  <a:pt x="5682472" y="9310983"/>
                  <a:pt x="5685228" y="9296141"/>
                </a:cubicBezTo>
                <a:cubicBezTo>
                  <a:pt x="5687984" y="9281299"/>
                  <a:pt x="5664999" y="9276453"/>
                  <a:pt x="5662243" y="9291325"/>
                </a:cubicBezTo>
                <a:close/>
                <a:moveTo>
                  <a:pt x="5502802" y="9163350"/>
                </a:moveTo>
                <a:cubicBezTo>
                  <a:pt x="5496806" y="9165712"/>
                  <a:pt x="5493929" y="9172588"/>
                  <a:pt x="5496140" y="9178556"/>
                </a:cubicBezTo>
                <a:lnTo>
                  <a:pt x="5498714" y="9185462"/>
                </a:lnTo>
                <a:cubicBezTo>
                  <a:pt x="5500925" y="9191398"/>
                  <a:pt x="5508071" y="9194397"/>
                  <a:pt x="5513916" y="9192126"/>
                </a:cubicBezTo>
                <a:cubicBezTo>
                  <a:pt x="5519912" y="9189792"/>
                  <a:pt x="5522789" y="9182886"/>
                  <a:pt x="5520579" y="9176950"/>
                </a:cubicBezTo>
                <a:cubicBezTo>
                  <a:pt x="5519731" y="9174647"/>
                  <a:pt x="5518883" y="9172346"/>
                  <a:pt x="5518035" y="9170014"/>
                </a:cubicBezTo>
                <a:cubicBezTo>
                  <a:pt x="5515763" y="9164076"/>
                  <a:pt x="5508617" y="9161078"/>
                  <a:pt x="5502802" y="9163350"/>
                </a:cubicBezTo>
                <a:close/>
                <a:moveTo>
                  <a:pt x="5646072" y="8993574"/>
                </a:moveTo>
                <a:cubicBezTo>
                  <a:pt x="5652159" y="8990061"/>
                  <a:pt x="5653340" y="8983942"/>
                  <a:pt x="5651039" y="8977763"/>
                </a:cubicBezTo>
                <a:cubicBezTo>
                  <a:pt x="5650191" y="8975461"/>
                  <a:pt x="5649343" y="8973159"/>
                  <a:pt x="5648464" y="8970857"/>
                </a:cubicBezTo>
                <a:cubicBezTo>
                  <a:pt x="5646314" y="8965072"/>
                  <a:pt x="5637653" y="8962952"/>
                  <a:pt x="5632656" y="8965860"/>
                </a:cubicBezTo>
                <a:cubicBezTo>
                  <a:pt x="5626570" y="8969373"/>
                  <a:pt x="5625389" y="8975492"/>
                  <a:pt x="5627660" y="8981671"/>
                </a:cubicBezTo>
                <a:lnTo>
                  <a:pt x="5630234" y="8988607"/>
                </a:lnTo>
                <a:cubicBezTo>
                  <a:pt x="5632384" y="8994362"/>
                  <a:pt x="5641075" y="8996482"/>
                  <a:pt x="5646072" y="8993574"/>
                </a:cubicBezTo>
                <a:close/>
                <a:moveTo>
                  <a:pt x="5203725" y="9173588"/>
                </a:moveTo>
                <a:cubicBezTo>
                  <a:pt x="5197487" y="9172436"/>
                  <a:pt x="5191097" y="9175587"/>
                  <a:pt x="5189431" y="9182039"/>
                </a:cubicBezTo>
                <a:cubicBezTo>
                  <a:pt x="5187917" y="9187854"/>
                  <a:pt x="5191612" y="9195184"/>
                  <a:pt x="5197880" y="9196335"/>
                </a:cubicBezTo>
                <a:lnTo>
                  <a:pt x="5208147" y="9198214"/>
                </a:lnTo>
                <a:cubicBezTo>
                  <a:pt x="5214385" y="9199364"/>
                  <a:pt x="5220774" y="9196214"/>
                  <a:pt x="5222410" y="9189763"/>
                </a:cubicBezTo>
                <a:cubicBezTo>
                  <a:pt x="5223924" y="9183947"/>
                  <a:pt x="5220230" y="9176616"/>
                  <a:pt x="5213961" y="9175466"/>
                </a:cubicBezTo>
                <a:lnTo>
                  <a:pt x="5203725" y="9173588"/>
                </a:lnTo>
                <a:close/>
                <a:moveTo>
                  <a:pt x="5390057" y="9315103"/>
                </a:moveTo>
                <a:lnTo>
                  <a:pt x="5390996" y="9309983"/>
                </a:lnTo>
                <a:cubicBezTo>
                  <a:pt x="5392147" y="9303744"/>
                  <a:pt x="5386515" y="9297716"/>
                  <a:pt x="5380579" y="9297050"/>
                </a:cubicBezTo>
                <a:cubicBezTo>
                  <a:pt x="5374553" y="9296414"/>
                  <a:pt x="5370040" y="9300381"/>
                  <a:pt x="5368315" y="9305713"/>
                </a:cubicBezTo>
                <a:cubicBezTo>
                  <a:pt x="5367315" y="9305076"/>
                  <a:pt x="5366316" y="9304470"/>
                  <a:pt x="5365134" y="9304259"/>
                </a:cubicBezTo>
                <a:lnTo>
                  <a:pt x="5360017" y="9303320"/>
                </a:lnTo>
                <a:cubicBezTo>
                  <a:pt x="5353778" y="9302169"/>
                  <a:pt x="5347389" y="9305258"/>
                  <a:pt x="5345693" y="9311710"/>
                </a:cubicBezTo>
                <a:cubicBezTo>
                  <a:pt x="5344178" y="9317495"/>
                  <a:pt x="5347813" y="9324886"/>
                  <a:pt x="5354081" y="9326037"/>
                </a:cubicBezTo>
                <a:lnTo>
                  <a:pt x="5359199" y="9326976"/>
                </a:lnTo>
                <a:cubicBezTo>
                  <a:pt x="5363802" y="9327824"/>
                  <a:pt x="5368496" y="9326340"/>
                  <a:pt x="5371313" y="9322887"/>
                </a:cubicBezTo>
                <a:cubicBezTo>
                  <a:pt x="5373069" y="9324250"/>
                  <a:pt x="5375007" y="9325340"/>
                  <a:pt x="5377127" y="9325553"/>
                </a:cubicBezTo>
                <a:cubicBezTo>
                  <a:pt x="5383880" y="9326249"/>
                  <a:pt x="5388907" y="9321342"/>
                  <a:pt x="5390057" y="9315103"/>
                </a:cubicBezTo>
                <a:close/>
                <a:moveTo>
                  <a:pt x="5629628" y="9387647"/>
                </a:moveTo>
                <a:lnTo>
                  <a:pt x="5632808" y="9388252"/>
                </a:lnTo>
                <a:cubicBezTo>
                  <a:pt x="5641923" y="9389948"/>
                  <a:pt x="5647193" y="9381922"/>
                  <a:pt x="5646466" y="9374834"/>
                </a:cubicBezTo>
                <a:cubicBezTo>
                  <a:pt x="5647920" y="9373259"/>
                  <a:pt x="5649131" y="9371381"/>
                  <a:pt x="5649615" y="9368867"/>
                </a:cubicBezTo>
                <a:cubicBezTo>
                  <a:pt x="5652280" y="9354479"/>
                  <a:pt x="5630446" y="9352723"/>
                  <a:pt x="5626660" y="9366050"/>
                </a:cubicBezTo>
                <a:cubicBezTo>
                  <a:pt x="5618484" y="9370715"/>
                  <a:pt x="5617818" y="9385466"/>
                  <a:pt x="5629628" y="9387647"/>
                </a:cubicBezTo>
                <a:close/>
                <a:moveTo>
                  <a:pt x="5523092" y="9441866"/>
                </a:moveTo>
                <a:cubicBezTo>
                  <a:pt x="5520336" y="9456708"/>
                  <a:pt x="5543715" y="9458888"/>
                  <a:pt x="5546440" y="9444108"/>
                </a:cubicBezTo>
                <a:cubicBezTo>
                  <a:pt x="5549196" y="9429295"/>
                  <a:pt x="5525817" y="9427115"/>
                  <a:pt x="5523092" y="9441866"/>
                </a:cubicBezTo>
                <a:close/>
                <a:moveTo>
                  <a:pt x="5464100" y="9401278"/>
                </a:moveTo>
                <a:cubicBezTo>
                  <a:pt x="5464857" y="9395158"/>
                  <a:pt x="5458225" y="9389282"/>
                  <a:pt x="5452411" y="9389525"/>
                </a:cubicBezTo>
                <a:cubicBezTo>
                  <a:pt x="5448323" y="9389676"/>
                  <a:pt x="5445415" y="9391524"/>
                  <a:pt x="5443447" y="9394220"/>
                </a:cubicBezTo>
                <a:cubicBezTo>
                  <a:pt x="5439480" y="9395219"/>
                  <a:pt x="5435998" y="9398036"/>
                  <a:pt x="5434998" y="9402277"/>
                </a:cubicBezTo>
                <a:cubicBezTo>
                  <a:pt x="5434695" y="9403670"/>
                  <a:pt x="5434634" y="9405093"/>
                  <a:pt x="5434786" y="9406517"/>
                </a:cubicBezTo>
                <a:cubicBezTo>
                  <a:pt x="5434302" y="9407517"/>
                  <a:pt x="5433878" y="9408607"/>
                  <a:pt x="5433635" y="9409819"/>
                </a:cubicBezTo>
                <a:cubicBezTo>
                  <a:pt x="5431213" y="9422843"/>
                  <a:pt x="5449110" y="9425479"/>
                  <a:pt x="5455257" y="9415877"/>
                </a:cubicBezTo>
                <a:cubicBezTo>
                  <a:pt x="5455772" y="9415635"/>
                  <a:pt x="5456287" y="9415483"/>
                  <a:pt x="5456772" y="9415180"/>
                </a:cubicBezTo>
                <a:cubicBezTo>
                  <a:pt x="5461829" y="9412091"/>
                  <a:pt x="5463404" y="9406760"/>
                  <a:pt x="5464100" y="9401278"/>
                </a:cubicBezTo>
                <a:close/>
                <a:moveTo>
                  <a:pt x="5803000" y="9183341"/>
                </a:moveTo>
                <a:cubicBezTo>
                  <a:pt x="5809087" y="9180675"/>
                  <a:pt x="5811237" y="9173860"/>
                  <a:pt x="5809026" y="9167893"/>
                </a:cubicBezTo>
                <a:lnTo>
                  <a:pt x="5806452" y="9160957"/>
                </a:lnTo>
                <a:cubicBezTo>
                  <a:pt x="5804241" y="9155020"/>
                  <a:pt x="5796580" y="9152475"/>
                  <a:pt x="5791007" y="9154899"/>
                </a:cubicBezTo>
                <a:cubicBezTo>
                  <a:pt x="5784920" y="9157564"/>
                  <a:pt x="5782770" y="9164410"/>
                  <a:pt x="5784981" y="9170377"/>
                </a:cubicBezTo>
                <a:cubicBezTo>
                  <a:pt x="5785829" y="9172679"/>
                  <a:pt x="5786677" y="9174981"/>
                  <a:pt x="5787555" y="9177283"/>
                </a:cubicBezTo>
                <a:cubicBezTo>
                  <a:pt x="5789766" y="9183251"/>
                  <a:pt x="5797428" y="9185764"/>
                  <a:pt x="5803000" y="9183341"/>
                </a:cubicBezTo>
                <a:close/>
                <a:moveTo>
                  <a:pt x="5713331" y="9180888"/>
                </a:moveTo>
                <a:lnTo>
                  <a:pt x="5718055" y="9183069"/>
                </a:lnTo>
                <a:cubicBezTo>
                  <a:pt x="5723809" y="9185704"/>
                  <a:pt x="5730805" y="9184159"/>
                  <a:pt x="5733954" y="9178313"/>
                </a:cubicBezTo>
                <a:cubicBezTo>
                  <a:pt x="5736831" y="9173012"/>
                  <a:pt x="5734984" y="9165076"/>
                  <a:pt x="5729199" y="9162411"/>
                </a:cubicBezTo>
                <a:lnTo>
                  <a:pt x="5724476" y="9160230"/>
                </a:lnTo>
                <a:cubicBezTo>
                  <a:pt x="5718722" y="9157595"/>
                  <a:pt x="5711726" y="9159139"/>
                  <a:pt x="5708577" y="9164985"/>
                </a:cubicBezTo>
                <a:cubicBezTo>
                  <a:pt x="5705730" y="9170286"/>
                  <a:pt x="5707547" y="9178222"/>
                  <a:pt x="5713331" y="9180888"/>
                </a:cubicBezTo>
                <a:close/>
                <a:moveTo>
                  <a:pt x="5775745" y="9097863"/>
                </a:moveTo>
                <a:cubicBezTo>
                  <a:pt x="5774412" y="9099923"/>
                  <a:pt x="5774049" y="9101861"/>
                  <a:pt x="5774049" y="9103709"/>
                </a:cubicBezTo>
                <a:cubicBezTo>
                  <a:pt x="5772565" y="9103467"/>
                  <a:pt x="5771081" y="9103406"/>
                  <a:pt x="5769809" y="9103890"/>
                </a:cubicBezTo>
                <a:cubicBezTo>
                  <a:pt x="5765267" y="9105557"/>
                  <a:pt x="5761330" y="9107253"/>
                  <a:pt x="5758241" y="9111160"/>
                </a:cubicBezTo>
                <a:cubicBezTo>
                  <a:pt x="5756848" y="9112886"/>
                  <a:pt x="5756061" y="9114280"/>
                  <a:pt x="5755274" y="9116461"/>
                </a:cubicBezTo>
                <a:cubicBezTo>
                  <a:pt x="5754274" y="9119156"/>
                  <a:pt x="5752548" y="9119338"/>
                  <a:pt x="5756243" y="9116824"/>
                </a:cubicBezTo>
                <a:cubicBezTo>
                  <a:pt x="5751034" y="9120399"/>
                  <a:pt x="5748248" y="9126729"/>
                  <a:pt x="5751488" y="9132727"/>
                </a:cubicBezTo>
                <a:cubicBezTo>
                  <a:pt x="5753063" y="9135604"/>
                  <a:pt x="5756243" y="9137816"/>
                  <a:pt x="5759664" y="9138633"/>
                </a:cubicBezTo>
                <a:cubicBezTo>
                  <a:pt x="5760270" y="9139966"/>
                  <a:pt x="5761118" y="9141147"/>
                  <a:pt x="5762087" y="9142450"/>
                </a:cubicBezTo>
                <a:cubicBezTo>
                  <a:pt x="5762390" y="9142904"/>
                  <a:pt x="5762662" y="9143389"/>
                  <a:pt x="5762905" y="9143873"/>
                </a:cubicBezTo>
                <a:cubicBezTo>
                  <a:pt x="5763692" y="9145903"/>
                  <a:pt x="5764722" y="9147872"/>
                  <a:pt x="5765539" y="9149901"/>
                </a:cubicBezTo>
                <a:cubicBezTo>
                  <a:pt x="5768477" y="9157443"/>
                  <a:pt x="5777380" y="9157322"/>
                  <a:pt x="5782952" y="9153172"/>
                </a:cubicBezTo>
                <a:cubicBezTo>
                  <a:pt x="5785557" y="9151567"/>
                  <a:pt x="5787464" y="9148931"/>
                  <a:pt x="5787828" y="9145358"/>
                </a:cubicBezTo>
                <a:cubicBezTo>
                  <a:pt x="5787918" y="9145055"/>
                  <a:pt x="5788009" y="9144782"/>
                  <a:pt x="5788101" y="9144480"/>
                </a:cubicBezTo>
                <a:cubicBezTo>
                  <a:pt x="5794369" y="9152022"/>
                  <a:pt x="5809450" y="9150053"/>
                  <a:pt x="5808905" y="9137876"/>
                </a:cubicBezTo>
                <a:cubicBezTo>
                  <a:pt x="5808541" y="9129819"/>
                  <a:pt x="5809541" y="9120550"/>
                  <a:pt x="5805392" y="9113250"/>
                </a:cubicBezTo>
                <a:cubicBezTo>
                  <a:pt x="5804847" y="9112281"/>
                  <a:pt x="5804211" y="9111433"/>
                  <a:pt x="5803575" y="9110615"/>
                </a:cubicBezTo>
                <a:lnTo>
                  <a:pt x="5802364" y="9107404"/>
                </a:lnTo>
                <a:cubicBezTo>
                  <a:pt x="5801788" y="9105859"/>
                  <a:pt x="5800849" y="9104587"/>
                  <a:pt x="5799668" y="9103557"/>
                </a:cubicBezTo>
                <a:cubicBezTo>
                  <a:pt x="5800940" y="9092896"/>
                  <a:pt x="5783073" y="9086474"/>
                  <a:pt x="5775745" y="9097863"/>
                </a:cubicBezTo>
                <a:close/>
                <a:moveTo>
                  <a:pt x="5687348" y="8971827"/>
                </a:moveTo>
                <a:cubicBezTo>
                  <a:pt x="5693556" y="8958287"/>
                  <a:pt x="5673751" y="8945686"/>
                  <a:pt x="5667452" y="8959408"/>
                </a:cubicBezTo>
                <a:cubicBezTo>
                  <a:pt x="5661244" y="8972917"/>
                  <a:pt x="5681049" y="8985517"/>
                  <a:pt x="5687348" y="8971827"/>
                </a:cubicBezTo>
                <a:close/>
                <a:moveTo>
                  <a:pt x="5717328" y="9089624"/>
                </a:moveTo>
                <a:cubicBezTo>
                  <a:pt x="5723628" y="9075872"/>
                  <a:pt x="5702399" y="9065907"/>
                  <a:pt x="5696100" y="9079628"/>
                </a:cubicBezTo>
                <a:cubicBezTo>
                  <a:pt x="5689801" y="9093380"/>
                  <a:pt x="5711030" y="9103375"/>
                  <a:pt x="5717328" y="9089624"/>
                </a:cubicBezTo>
                <a:close/>
                <a:moveTo>
                  <a:pt x="5330006" y="9267336"/>
                </a:moveTo>
                <a:cubicBezTo>
                  <a:pt x="5332762" y="9252493"/>
                  <a:pt x="5309747" y="9247980"/>
                  <a:pt x="5306991" y="9262852"/>
                </a:cubicBezTo>
                <a:cubicBezTo>
                  <a:pt x="5304235" y="9277664"/>
                  <a:pt x="5327280" y="9282208"/>
                  <a:pt x="5330006" y="9267336"/>
                </a:cubicBezTo>
                <a:close/>
                <a:moveTo>
                  <a:pt x="5267290" y="9189944"/>
                </a:moveTo>
                <a:cubicBezTo>
                  <a:pt x="5272407" y="9187127"/>
                  <a:pt x="5275526" y="9179252"/>
                  <a:pt x="5271923" y="9174012"/>
                </a:cubicBezTo>
                <a:lnTo>
                  <a:pt x="5267744" y="9167924"/>
                </a:lnTo>
                <a:cubicBezTo>
                  <a:pt x="5264564" y="9163289"/>
                  <a:pt x="5259143" y="9160896"/>
                  <a:pt x="5253783" y="9162683"/>
                </a:cubicBezTo>
                <a:cubicBezTo>
                  <a:pt x="5249362" y="9163229"/>
                  <a:pt x="5245364" y="9166076"/>
                  <a:pt x="5244305" y="9171770"/>
                </a:cubicBezTo>
                <a:cubicBezTo>
                  <a:pt x="5243214" y="9177617"/>
                  <a:pt x="5246182" y="9181766"/>
                  <a:pt x="5250331" y="9183826"/>
                </a:cubicBezTo>
                <a:lnTo>
                  <a:pt x="5251361" y="9185310"/>
                </a:lnTo>
                <a:cubicBezTo>
                  <a:pt x="5254934" y="9190520"/>
                  <a:pt x="5261354" y="9193215"/>
                  <a:pt x="5267290" y="9189944"/>
                </a:cubicBezTo>
                <a:close/>
                <a:moveTo>
                  <a:pt x="5346692" y="9029589"/>
                </a:moveTo>
                <a:cubicBezTo>
                  <a:pt x="5339909" y="9029196"/>
                  <a:pt x="5335033" y="9033588"/>
                  <a:pt x="5333822" y="9040069"/>
                </a:cubicBezTo>
                <a:lnTo>
                  <a:pt x="5332883" y="9045189"/>
                </a:lnTo>
                <a:cubicBezTo>
                  <a:pt x="5331763" y="9051217"/>
                  <a:pt x="5337395" y="9057729"/>
                  <a:pt x="5343361" y="9058062"/>
                </a:cubicBezTo>
                <a:cubicBezTo>
                  <a:pt x="5350144" y="9058455"/>
                  <a:pt x="5355020" y="9054064"/>
                  <a:pt x="5356231" y="9047582"/>
                </a:cubicBezTo>
                <a:lnTo>
                  <a:pt x="5357170" y="9042463"/>
                </a:lnTo>
                <a:cubicBezTo>
                  <a:pt x="5358291" y="9036404"/>
                  <a:pt x="5352658" y="9029923"/>
                  <a:pt x="5346692" y="9029589"/>
                </a:cubicBezTo>
                <a:close/>
                <a:moveTo>
                  <a:pt x="5306385" y="9166924"/>
                </a:moveTo>
                <a:cubicBezTo>
                  <a:pt x="5304780" y="9165651"/>
                  <a:pt x="5302933" y="9164652"/>
                  <a:pt x="5300692" y="9164258"/>
                </a:cubicBezTo>
                <a:lnTo>
                  <a:pt x="5295574" y="9163319"/>
                </a:lnTo>
                <a:cubicBezTo>
                  <a:pt x="5289517" y="9162199"/>
                  <a:pt x="5283007" y="9167651"/>
                  <a:pt x="5282613" y="9173679"/>
                </a:cubicBezTo>
                <a:cubicBezTo>
                  <a:pt x="5282159" y="9180403"/>
                  <a:pt x="5286489" y="9185431"/>
                  <a:pt x="5292970" y="9186643"/>
                </a:cubicBezTo>
                <a:lnTo>
                  <a:pt x="5295968" y="9187218"/>
                </a:lnTo>
                <a:cubicBezTo>
                  <a:pt x="5297512" y="9191398"/>
                  <a:pt x="5301691" y="9194760"/>
                  <a:pt x="5306022" y="9195154"/>
                </a:cubicBezTo>
                <a:cubicBezTo>
                  <a:pt x="5312775" y="9195820"/>
                  <a:pt x="5317681" y="9190853"/>
                  <a:pt x="5318832" y="9184583"/>
                </a:cubicBezTo>
                <a:lnTo>
                  <a:pt x="5319770" y="9179464"/>
                </a:lnTo>
                <a:cubicBezTo>
                  <a:pt x="5320921" y="9173224"/>
                  <a:pt x="5315137" y="9167227"/>
                  <a:pt x="5309201" y="9166652"/>
                </a:cubicBezTo>
                <a:cubicBezTo>
                  <a:pt x="5308172" y="9166531"/>
                  <a:pt x="5307294" y="9166773"/>
                  <a:pt x="5306385" y="9166924"/>
                </a:cubicBezTo>
                <a:close/>
                <a:moveTo>
                  <a:pt x="5451381" y="9045250"/>
                </a:moveTo>
                <a:cubicBezTo>
                  <a:pt x="5451351" y="9041887"/>
                  <a:pt x="5450079" y="9038555"/>
                  <a:pt x="5447051" y="9036647"/>
                </a:cubicBezTo>
                <a:cubicBezTo>
                  <a:pt x="5443144" y="9034163"/>
                  <a:pt x="5439298" y="9032224"/>
                  <a:pt x="5434544" y="9033467"/>
                </a:cubicBezTo>
                <a:cubicBezTo>
                  <a:pt x="5428033" y="9035193"/>
                  <a:pt x="5424338" y="9041706"/>
                  <a:pt x="5425974" y="9048157"/>
                </a:cubicBezTo>
                <a:cubicBezTo>
                  <a:pt x="5427094" y="9052579"/>
                  <a:pt x="5430213" y="9056184"/>
                  <a:pt x="5432909" y="9059728"/>
                </a:cubicBezTo>
                <a:cubicBezTo>
                  <a:pt x="5436603" y="9064635"/>
                  <a:pt x="5444325" y="9066240"/>
                  <a:pt x="5449322" y="9062242"/>
                </a:cubicBezTo>
                <a:cubicBezTo>
                  <a:pt x="5454198" y="9058305"/>
                  <a:pt x="5455772" y="9051065"/>
                  <a:pt x="5451805" y="9045825"/>
                </a:cubicBezTo>
                <a:cubicBezTo>
                  <a:pt x="5451654" y="9045613"/>
                  <a:pt x="5451502" y="9045431"/>
                  <a:pt x="5451381" y="9045250"/>
                </a:cubicBezTo>
                <a:close/>
                <a:moveTo>
                  <a:pt x="5576633" y="8937932"/>
                </a:moveTo>
                <a:cubicBezTo>
                  <a:pt x="5583113" y="8940173"/>
                  <a:pt x="5588897" y="8936448"/>
                  <a:pt x="5591562" y="8930693"/>
                </a:cubicBezTo>
                <a:lnTo>
                  <a:pt x="5593743" y="8925937"/>
                </a:lnTo>
                <a:cubicBezTo>
                  <a:pt x="5596377" y="8920182"/>
                  <a:pt x="5592047" y="8912943"/>
                  <a:pt x="5586475" y="8911004"/>
                </a:cubicBezTo>
                <a:cubicBezTo>
                  <a:pt x="5579994" y="8908763"/>
                  <a:pt x="5574210" y="8912488"/>
                  <a:pt x="5571545" y="8918274"/>
                </a:cubicBezTo>
                <a:lnTo>
                  <a:pt x="5569365" y="8922999"/>
                </a:lnTo>
                <a:cubicBezTo>
                  <a:pt x="5566730" y="8928754"/>
                  <a:pt x="5571060" y="8935993"/>
                  <a:pt x="5576633" y="8937932"/>
                </a:cubicBezTo>
                <a:close/>
                <a:moveTo>
                  <a:pt x="5249634" y="9357781"/>
                </a:moveTo>
                <a:cubicBezTo>
                  <a:pt x="5250210" y="9351177"/>
                  <a:pt x="5246031" y="9345786"/>
                  <a:pt x="5239550" y="9344605"/>
                </a:cubicBezTo>
                <a:lnTo>
                  <a:pt x="5234432" y="9343635"/>
                </a:lnTo>
                <a:cubicBezTo>
                  <a:pt x="5228406" y="9342515"/>
                  <a:pt x="5221804" y="9347633"/>
                  <a:pt x="5221259" y="9353722"/>
                </a:cubicBezTo>
                <a:cubicBezTo>
                  <a:pt x="5220684" y="9360325"/>
                  <a:pt x="5224863" y="9365717"/>
                  <a:pt x="5231343" y="9366898"/>
                </a:cubicBezTo>
                <a:lnTo>
                  <a:pt x="5236461" y="9367837"/>
                </a:lnTo>
                <a:cubicBezTo>
                  <a:pt x="5242518" y="9368988"/>
                  <a:pt x="5249120" y="9363869"/>
                  <a:pt x="5249634" y="9357781"/>
                </a:cubicBezTo>
                <a:close/>
                <a:moveTo>
                  <a:pt x="5307930" y="9300745"/>
                </a:moveTo>
                <a:cubicBezTo>
                  <a:pt x="5309020" y="9294687"/>
                  <a:pt x="5305537" y="9287902"/>
                  <a:pt x="5299087" y="9286690"/>
                </a:cubicBezTo>
                <a:lnTo>
                  <a:pt x="5288821" y="9284813"/>
                </a:lnTo>
                <a:cubicBezTo>
                  <a:pt x="5282795" y="9283691"/>
                  <a:pt x="5275920" y="9287235"/>
                  <a:pt x="5274770" y="9293657"/>
                </a:cubicBezTo>
                <a:cubicBezTo>
                  <a:pt x="5273679" y="9299685"/>
                  <a:pt x="5277162" y="9306500"/>
                  <a:pt x="5283612" y="9307711"/>
                </a:cubicBezTo>
                <a:lnTo>
                  <a:pt x="5293878" y="9309590"/>
                </a:lnTo>
                <a:cubicBezTo>
                  <a:pt x="5299905" y="9310680"/>
                  <a:pt x="5306749" y="9307136"/>
                  <a:pt x="5307930" y="9300745"/>
                </a:cubicBezTo>
                <a:close/>
                <a:moveTo>
                  <a:pt x="5710848" y="9022077"/>
                </a:moveTo>
                <a:lnTo>
                  <a:pt x="5706124" y="9019897"/>
                </a:lnTo>
                <a:cubicBezTo>
                  <a:pt x="5700370" y="9017261"/>
                  <a:pt x="5693162" y="9022077"/>
                  <a:pt x="5691406" y="9027590"/>
                </a:cubicBezTo>
                <a:cubicBezTo>
                  <a:pt x="5689316" y="9034254"/>
                  <a:pt x="5693314" y="9039645"/>
                  <a:pt x="5699098" y="9042281"/>
                </a:cubicBezTo>
                <a:lnTo>
                  <a:pt x="5703822" y="9044462"/>
                </a:lnTo>
                <a:cubicBezTo>
                  <a:pt x="5709576" y="9047097"/>
                  <a:pt x="5716814" y="9042281"/>
                  <a:pt x="5718540" y="9036798"/>
                </a:cubicBezTo>
                <a:cubicBezTo>
                  <a:pt x="5720629" y="9030134"/>
                  <a:pt x="5716632" y="9024743"/>
                  <a:pt x="5710848" y="9022077"/>
                </a:cubicBezTo>
                <a:close/>
                <a:moveTo>
                  <a:pt x="5749247" y="9005175"/>
                </a:moveTo>
                <a:cubicBezTo>
                  <a:pt x="5743675" y="9002631"/>
                  <a:pt x="5736134" y="9004631"/>
                  <a:pt x="5733560" y="9010567"/>
                </a:cubicBezTo>
                <a:cubicBezTo>
                  <a:pt x="5731077" y="9016292"/>
                  <a:pt x="5732955" y="9023531"/>
                  <a:pt x="5738951" y="9026288"/>
                </a:cubicBezTo>
                <a:lnTo>
                  <a:pt x="5753153" y="9032800"/>
                </a:lnTo>
                <a:cubicBezTo>
                  <a:pt x="5758726" y="9035344"/>
                  <a:pt x="5766266" y="9033346"/>
                  <a:pt x="5768840" y="9027408"/>
                </a:cubicBezTo>
                <a:cubicBezTo>
                  <a:pt x="5771324" y="9021714"/>
                  <a:pt x="5769446" y="9014444"/>
                  <a:pt x="5763480" y="9011718"/>
                </a:cubicBezTo>
                <a:lnTo>
                  <a:pt x="5749247" y="9005175"/>
                </a:lnTo>
                <a:close/>
                <a:moveTo>
                  <a:pt x="5806089" y="9008690"/>
                </a:moveTo>
                <a:cubicBezTo>
                  <a:pt x="5812388" y="8994968"/>
                  <a:pt x="5790311" y="8987032"/>
                  <a:pt x="5784012" y="9000723"/>
                </a:cubicBezTo>
                <a:cubicBezTo>
                  <a:pt x="5777713" y="9014414"/>
                  <a:pt x="5799790" y="9022350"/>
                  <a:pt x="5806089" y="9008690"/>
                </a:cubicBezTo>
                <a:close/>
                <a:moveTo>
                  <a:pt x="5399960" y="9215387"/>
                </a:moveTo>
                <a:cubicBezTo>
                  <a:pt x="5400203" y="9215660"/>
                  <a:pt x="5400203" y="9215691"/>
                  <a:pt x="5400324" y="9215842"/>
                </a:cubicBezTo>
                <a:cubicBezTo>
                  <a:pt x="5400384" y="9215963"/>
                  <a:pt x="5400384" y="9215963"/>
                  <a:pt x="5400415" y="9216054"/>
                </a:cubicBezTo>
                <a:cubicBezTo>
                  <a:pt x="5400415" y="9216054"/>
                  <a:pt x="5400415" y="9216054"/>
                  <a:pt x="5400415" y="9216054"/>
                </a:cubicBezTo>
                <a:cubicBezTo>
                  <a:pt x="5400384" y="9216781"/>
                  <a:pt x="5400294" y="9217508"/>
                  <a:pt x="5400172" y="9218265"/>
                </a:cubicBezTo>
                <a:cubicBezTo>
                  <a:pt x="5399203" y="9224535"/>
                  <a:pt x="5405593" y="9230230"/>
                  <a:pt x="5411407" y="9230472"/>
                </a:cubicBezTo>
                <a:cubicBezTo>
                  <a:pt x="5418342" y="9230745"/>
                  <a:pt x="5422642" y="9225505"/>
                  <a:pt x="5423611" y="9219204"/>
                </a:cubicBezTo>
                <a:cubicBezTo>
                  <a:pt x="5424732" y="9211995"/>
                  <a:pt x="5422007" y="9205150"/>
                  <a:pt x="5417373" y="9199668"/>
                </a:cubicBezTo>
                <a:cubicBezTo>
                  <a:pt x="5413406" y="9195003"/>
                  <a:pt x="5405230" y="9194427"/>
                  <a:pt x="5400808" y="9198789"/>
                </a:cubicBezTo>
                <a:cubicBezTo>
                  <a:pt x="5396205" y="9203363"/>
                  <a:pt x="5395721" y="9210360"/>
                  <a:pt x="5399960" y="9215387"/>
                </a:cubicBezTo>
                <a:close/>
                <a:moveTo>
                  <a:pt x="5692163" y="9478305"/>
                </a:moveTo>
                <a:cubicBezTo>
                  <a:pt x="5697220" y="9476427"/>
                  <a:pt x="5700339" y="9471853"/>
                  <a:pt x="5700037" y="9466159"/>
                </a:cubicBezTo>
                <a:cubicBezTo>
                  <a:pt x="5699674" y="9458798"/>
                  <a:pt x="5698280" y="9450044"/>
                  <a:pt x="5692587" y="9444804"/>
                </a:cubicBezTo>
                <a:cubicBezTo>
                  <a:pt x="5692042" y="9443986"/>
                  <a:pt x="5691436" y="9443168"/>
                  <a:pt x="5690740" y="9442471"/>
                </a:cubicBezTo>
                <a:cubicBezTo>
                  <a:pt x="5687348" y="9438927"/>
                  <a:pt x="5682291" y="9437625"/>
                  <a:pt x="5677627" y="9439534"/>
                </a:cubicBezTo>
                <a:cubicBezTo>
                  <a:pt x="5672964" y="9441411"/>
                  <a:pt x="5671449" y="9445228"/>
                  <a:pt x="5670117" y="9449650"/>
                </a:cubicBezTo>
                <a:cubicBezTo>
                  <a:pt x="5671147" y="9446167"/>
                  <a:pt x="5669905" y="9449984"/>
                  <a:pt x="5669632" y="9450649"/>
                </a:cubicBezTo>
                <a:cubicBezTo>
                  <a:pt x="5669269" y="9451528"/>
                  <a:pt x="5668845" y="9452376"/>
                  <a:pt x="5668451" y="9453225"/>
                </a:cubicBezTo>
                <a:cubicBezTo>
                  <a:pt x="5668391" y="9453376"/>
                  <a:pt x="5668330" y="9453436"/>
                  <a:pt x="5668270" y="9453557"/>
                </a:cubicBezTo>
                <a:cubicBezTo>
                  <a:pt x="5668088" y="9453800"/>
                  <a:pt x="5667906" y="9454042"/>
                  <a:pt x="5667725" y="9454285"/>
                </a:cubicBezTo>
                <a:cubicBezTo>
                  <a:pt x="5662395" y="9456798"/>
                  <a:pt x="5659912" y="9463644"/>
                  <a:pt x="5662062" y="9469006"/>
                </a:cubicBezTo>
                <a:cubicBezTo>
                  <a:pt x="5664514" y="9475124"/>
                  <a:pt x="5671328" y="9477608"/>
                  <a:pt x="5677324" y="9475518"/>
                </a:cubicBezTo>
                <a:cubicBezTo>
                  <a:pt x="5677960" y="9475306"/>
                  <a:pt x="5678475" y="9474912"/>
                  <a:pt x="5679051" y="9474640"/>
                </a:cubicBezTo>
                <a:cubicBezTo>
                  <a:pt x="5681352" y="9477487"/>
                  <a:pt x="5685016" y="9479335"/>
                  <a:pt x="5688590" y="9479152"/>
                </a:cubicBezTo>
                <a:cubicBezTo>
                  <a:pt x="5686167" y="9480364"/>
                  <a:pt x="5684259" y="9482697"/>
                  <a:pt x="5683563" y="9486392"/>
                </a:cubicBezTo>
                <a:cubicBezTo>
                  <a:pt x="5680837" y="9501052"/>
                  <a:pt x="5703216" y="9508201"/>
                  <a:pt x="5705972" y="9493358"/>
                </a:cubicBezTo>
                <a:cubicBezTo>
                  <a:pt x="5707789" y="9483999"/>
                  <a:pt x="5699280" y="9477729"/>
                  <a:pt x="5692163" y="9478305"/>
                </a:cubicBezTo>
                <a:close/>
                <a:moveTo>
                  <a:pt x="5836735" y="9498962"/>
                </a:moveTo>
                <a:cubicBezTo>
                  <a:pt x="5830648" y="9497903"/>
                  <a:pt x="5823956" y="9501446"/>
                  <a:pt x="5822774" y="9507898"/>
                </a:cubicBezTo>
                <a:lnTo>
                  <a:pt x="5821836" y="9513017"/>
                </a:lnTo>
                <a:cubicBezTo>
                  <a:pt x="5820715" y="9519045"/>
                  <a:pt x="5824380" y="9525890"/>
                  <a:pt x="5830769" y="9526981"/>
                </a:cubicBezTo>
                <a:cubicBezTo>
                  <a:pt x="5836857" y="9528041"/>
                  <a:pt x="5843549" y="9524497"/>
                  <a:pt x="5844730" y="9518045"/>
                </a:cubicBezTo>
                <a:lnTo>
                  <a:pt x="5845669" y="9512925"/>
                </a:lnTo>
                <a:cubicBezTo>
                  <a:pt x="5846789" y="9506899"/>
                  <a:pt x="5843125" y="9500053"/>
                  <a:pt x="5836735" y="9498962"/>
                </a:cubicBezTo>
                <a:close/>
                <a:moveTo>
                  <a:pt x="5761542" y="9445258"/>
                </a:moveTo>
                <a:lnTo>
                  <a:pt x="5766660" y="9446198"/>
                </a:lnTo>
                <a:cubicBezTo>
                  <a:pt x="5772898" y="9447348"/>
                  <a:pt x="5779167" y="9442896"/>
                  <a:pt x="5780257" y="9436686"/>
                </a:cubicBezTo>
                <a:cubicBezTo>
                  <a:pt x="5781378" y="9430386"/>
                  <a:pt x="5776986" y="9424268"/>
                  <a:pt x="5770748" y="9423086"/>
                </a:cubicBezTo>
                <a:lnTo>
                  <a:pt x="5765630" y="9422147"/>
                </a:lnTo>
                <a:cubicBezTo>
                  <a:pt x="5759392" y="9420996"/>
                  <a:pt x="5753123" y="9425479"/>
                  <a:pt x="5752033" y="9431658"/>
                </a:cubicBezTo>
                <a:cubicBezTo>
                  <a:pt x="5750912" y="9437959"/>
                  <a:pt x="5755274" y="9444108"/>
                  <a:pt x="5761542" y="9445258"/>
                </a:cubicBezTo>
                <a:close/>
                <a:moveTo>
                  <a:pt x="5630204" y="9445046"/>
                </a:moveTo>
                <a:lnTo>
                  <a:pt x="5631143" y="9439928"/>
                </a:lnTo>
                <a:cubicBezTo>
                  <a:pt x="5632293" y="9433687"/>
                  <a:pt x="5626448" y="9427720"/>
                  <a:pt x="5620543" y="9427175"/>
                </a:cubicBezTo>
                <a:cubicBezTo>
                  <a:pt x="5613760" y="9426539"/>
                  <a:pt x="5608945" y="9431537"/>
                  <a:pt x="5607764" y="9437777"/>
                </a:cubicBezTo>
                <a:lnTo>
                  <a:pt x="5606825" y="9442896"/>
                </a:lnTo>
                <a:cubicBezTo>
                  <a:pt x="5605674" y="9449135"/>
                  <a:pt x="5611519" y="9455102"/>
                  <a:pt x="5617424" y="9455678"/>
                </a:cubicBezTo>
                <a:cubicBezTo>
                  <a:pt x="5624208" y="9456283"/>
                  <a:pt x="5629053" y="9451286"/>
                  <a:pt x="5630204" y="9445046"/>
                </a:cubicBezTo>
                <a:close/>
                <a:moveTo>
                  <a:pt x="5724354" y="9294777"/>
                </a:moveTo>
                <a:lnTo>
                  <a:pt x="5723416" y="9299897"/>
                </a:lnTo>
                <a:cubicBezTo>
                  <a:pt x="5722264" y="9306136"/>
                  <a:pt x="5727897" y="9312164"/>
                  <a:pt x="5733833" y="9312831"/>
                </a:cubicBezTo>
                <a:cubicBezTo>
                  <a:pt x="5740526" y="9313528"/>
                  <a:pt x="5745583" y="9308651"/>
                  <a:pt x="5746733" y="9302380"/>
                </a:cubicBezTo>
                <a:lnTo>
                  <a:pt x="5747672" y="9297261"/>
                </a:lnTo>
                <a:cubicBezTo>
                  <a:pt x="5748823" y="9291022"/>
                  <a:pt x="5743220" y="9284994"/>
                  <a:pt x="5737255" y="9284358"/>
                </a:cubicBezTo>
                <a:cubicBezTo>
                  <a:pt x="5730562" y="9283631"/>
                  <a:pt x="5725535" y="9288507"/>
                  <a:pt x="5724354" y="9294777"/>
                </a:cubicBezTo>
                <a:close/>
                <a:moveTo>
                  <a:pt x="5456136" y="9440412"/>
                </a:moveTo>
                <a:cubicBezTo>
                  <a:pt x="5458892" y="9425540"/>
                  <a:pt x="5435815" y="9421269"/>
                  <a:pt x="5433060" y="9436141"/>
                </a:cubicBezTo>
                <a:cubicBezTo>
                  <a:pt x="5430304" y="9451014"/>
                  <a:pt x="5453410" y="9455254"/>
                  <a:pt x="5456136" y="9440412"/>
                </a:cubicBezTo>
                <a:close/>
                <a:moveTo>
                  <a:pt x="5861083" y="9436837"/>
                </a:moveTo>
                <a:cubicBezTo>
                  <a:pt x="5868290" y="9436958"/>
                  <a:pt x="5872621" y="9431416"/>
                  <a:pt x="5873499" y="9424873"/>
                </a:cubicBezTo>
                <a:cubicBezTo>
                  <a:pt x="5874528" y="9417361"/>
                  <a:pt x="5871652" y="9410243"/>
                  <a:pt x="5866746" y="9404670"/>
                </a:cubicBezTo>
                <a:cubicBezTo>
                  <a:pt x="5865777" y="9403549"/>
                  <a:pt x="5864535" y="9402761"/>
                  <a:pt x="5863172" y="9402125"/>
                </a:cubicBezTo>
                <a:cubicBezTo>
                  <a:pt x="5865141" y="9400763"/>
                  <a:pt x="5866776" y="9398702"/>
                  <a:pt x="5867351" y="9395492"/>
                </a:cubicBezTo>
                <a:cubicBezTo>
                  <a:pt x="5870077" y="9380710"/>
                  <a:pt x="5847425" y="9374622"/>
                  <a:pt x="5844669" y="9389464"/>
                </a:cubicBezTo>
                <a:cubicBezTo>
                  <a:pt x="5843488" y="9395886"/>
                  <a:pt x="5847153" y="9400490"/>
                  <a:pt x="5851816" y="9402640"/>
                </a:cubicBezTo>
                <a:cubicBezTo>
                  <a:pt x="5851029" y="9403095"/>
                  <a:pt x="5850120" y="9403458"/>
                  <a:pt x="5849484" y="9404125"/>
                </a:cubicBezTo>
                <a:cubicBezTo>
                  <a:pt x="5844730" y="9409001"/>
                  <a:pt x="5844427" y="9416240"/>
                  <a:pt x="5848939" y="9421390"/>
                </a:cubicBezTo>
                <a:cubicBezTo>
                  <a:pt x="5849061" y="9421541"/>
                  <a:pt x="5849151" y="9421632"/>
                  <a:pt x="5849242" y="9421753"/>
                </a:cubicBezTo>
                <a:cubicBezTo>
                  <a:pt x="5849272" y="9421784"/>
                  <a:pt x="5849303" y="9421844"/>
                  <a:pt x="5849303" y="9421874"/>
                </a:cubicBezTo>
                <a:cubicBezTo>
                  <a:pt x="5849303" y="9421965"/>
                  <a:pt x="5849303" y="9421935"/>
                  <a:pt x="5849303" y="9422026"/>
                </a:cubicBezTo>
                <a:cubicBezTo>
                  <a:pt x="5849272" y="9422814"/>
                  <a:pt x="5849212" y="9423631"/>
                  <a:pt x="5849061" y="9424418"/>
                </a:cubicBezTo>
                <a:cubicBezTo>
                  <a:pt x="5848213" y="9430961"/>
                  <a:pt x="5855026" y="9436747"/>
                  <a:pt x="5861083" y="9436837"/>
                </a:cubicBezTo>
                <a:close/>
                <a:moveTo>
                  <a:pt x="5755274" y="9385768"/>
                </a:moveTo>
                <a:cubicBezTo>
                  <a:pt x="5752518" y="9400611"/>
                  <a:pt x="5775957" y="9402125"/>
                  <a:pt x="5778682" y="9387435"/>
                </a:cubicBezTo>
                <a:cubicBezTo>
                  <a:pt x="5781438" y="9372563"/>
                  <a:pt x="5757999" y="9371078"/>
                  <a:pt x="5755274" y="9385768"/>
                </a:cubicBezTo>
                <a:close/>
                <a:moveTo>
                  <a:pt x="5577602" y="9322341"/>
                </a:moveTo>
                <a:lnTo>
                  <a:pt x="5567336" y="9320464"/>
                </a:lnTo>
                <a:cubicBezTo>
                  <a:pt x="5565004" y="9320040"/>
                  <a:pt x="5562763" y="9320706"/>
                  <a:pt x="5560734" y="9321796"/>
                </a:cubicBezTo>
                <a:cubicBezTo>
                  <a:pt x="5557221" y="9319494"/>
                  <a:pt x="5552891" y="9318828"/>
                  <a:pt x="5548772" y="9321130"/>
                </a:cubicBezTo>
                <a:cubicBezTo>
                  <a:pt x="5543624" y="9324007"/>
                  <a:pt x="5540687" y="9331852"/>
                  <a:pt x="5544290" y="9337123"/>
                </a:cubicBezTo>
                <a:lnTo>
                  <a:pt x="5548469" y="9343181"/>
                </a:lnTo>
                <a:cubicBezTo>
                  <a:pt x="5548621" y="9343424"/>
                  <a:pt x="5548863" y="9343545"/>
                  <a:pt x="5549014" y="9343756"/>
                </a:cubicBezTo>
                <a:cubicBezTo>
                  <a:pt x="5546289" y="9346482"/>
                  <a:pt x="5544654" y="9350451"/>
                  <a:pt x="5545289" y="9354176"/>
                </a:cubicBezTo>
                <a:cubicBezTo>
                  <a:pt x="5546228" y="9359629"/>
                  <a:pt x="5550529" y="9362870"/>
                  <a:pt x="5555525" y="9363566"/>
                </a:cubicBezTo>
                <a:cubicBezTo>
                  <a:pt x="5557100" y="9367474"/>
                  <a:pt x="5560340" y="9370502"/>
                  <a:pt x="5565064" y="9370927"/>
                </a:cubicBezTo>
                <a:cubicBezTo>
                  <a:pt x="5570909" y="9371472"/>
                  <a:pt x="5577844" y="9366686"/>
                  <a:pt x="5577844" y="9360325"/>
                </a:cubicBezTo>
                <a:cubicBezTo>
                  <a:pt x="5577844" y="9354540"/>
                  <a:pt x="5576269" y="9348997"/>
                  <a:pt x="5571818" y="9345120"/>
                </a:cubicBezTo>
                <a:lnTo>
                  <a:pt x="5574694" y="9345635"/>
                </a:lnTo>
                <a:cubicBezTo>
                  <a:pt x="5580933" y="9346786"/>
                  <a:pt x="5587020" y="9341455"/>
                  <a:pt x="5587777" y="9335457"/>
                </a:cubicBezTo>
                <a:cubicBezTo>
                  <a:pt x="5588625" y="9328824"/>
                  <a:pt x="5583840" y="9323523"/>
                  <a:pt x="5577602" y="9322341"/>
                </a:cubicBezTo>
                <a:close/>
                <a:moveTo>
                  <a:pt x="5912231" y="9350814"/>
                </a:moveTo>
                <a:cubicBezTo>
                  <a:pt x="5913806" y="9354752"/>
                  <a:pt x="5917046" y="9357751"/>
                  <a:pt x="5921771" y="9358175"/>
                </a:cubicBezTo>
                <a:cubicBezTo>
                  <a:pt x="5927615" y="9358750"/>
                  <a:pt x="5934550" y="9353964"/>
                  <a:pt x="5934550" y="9347573"/>
                </a:cubicBezTo>
                <a:cubicBezTo>
                  <a:pt x="5934550" y="9341364"/>
                  <a:pt x="5933066" y="9335245"/>
                  <a:pt x="5927767" y="9331368"/>
                </a:cubicBezTo>
                <a:cubicBezTo>
                  <a:pt x="5922951" y="9327824"/>
                  <a:pt x="5917379" y="9327340"/>
                  <a:pt x="5911595" y="9327885"/>
                </a:cubicBezTo>
                <a:cubicBezTo>
                  <a:pt x="5905296" y="9328490"/>
                  <a:pt x="5900966" y="9335488"/>
                  <a:pt x="5901965" y="9341394"/>
                </a:cubicBezTo>
                <a:cubicBezTo>
                  <a:pt x="5902904" y="9346907"/>
                  <a:pt x="5907234" y="9350148"/>
                  <a:pt x="5912231" y="9350814"/>
                </a:cubicBezTo>
                <a:close/>
                <a:moveTo>
                  <a:pt x="5731622" y="9383830"/>
                </a:moveTo>
                <a:cubicBezTo>
                  <a:pt x="5734378" y="9368988"/>
                  <a:pt x="5710908" y="9367868"/>
                  <a:pt x="5708183" y="9382528"/>
                </a:cubicBezTo>
                <a:cubicBezTo>
                  <a:pt x="5705427" y="9397370"/>
                  <a:pt x="5728897" y="9398491"/>
                  <a:pt x="5731622" y="9383830"/>
                </a:cubicBezTo>
                <a:close/>
                <a:moveTo>
                  <a:pt x="5997600" y="9396189"/>
                </a:moveTo>
                <a:cubicBezTo>
                  <a:pt x="5991513" y="9395431"/>
                  <a:pt x="5985063" y="9400369"/>
                  <a:pt x="5984669" y="9406608"/>
                </a:cubicBezTo>
                <a:cubicBezTo>
                  <a:pt x="5984396" y="9410970"/>
                  <a:pt x="5986304" y="9414907"/>
                  <a:pt x="5989544" y="9417301"/>
                </a:cubicBezTo>
                <a:cubicBezTo>
                  <a:pt x="5990423" y="9420632"/>
                  <a:pt x="5992542" y="9423450"/>
                  <a:pt x="5996298" y="9424904"/>
                </a:cubicBezTo>
                <a:cubicBezTo>
                  <a:pt x="6001627" y="9426963"/>
                  <a:pt x="6009925" y="9424328"/>
                  <a:pt x="6011469" y="9418148"/>
                </a:cubicBezTo>
                <a:cubicBezTo>
                  <a:pt x="6012802" y="9412727"/>
                  <a:pt x="6013286" y="9407093"/>
                  <a:pt x="6009531" y="9402398"/>
                </a:cubicBezTo>
                <a:cubicBezTo>
                  <a:pt x="6006503" y="9398673"/>
                  <a:pt x="6002354" y="9396764"/>
                  <a:pt x="5997600" y="9396189"/>
                </a:cubicBezTo>
                <a:close/>
                <a:moveTo>
                  <a:pt x="5740586" y="9375228"/>
                </a:moveTo>
                <a:cubicBezTo>
                  <a:pt x="5744068" y="9380286"/>
                  <a:pt x="5753002" y="9380226"/>
                  <a:pt x="5757151" y="9376167"/>
                </a:cubicBezTo>
                <a:cubicBezTo>
                  <a:pt x="5762178" y="9371260"/>
                  <a:pt x="5761845" y="9365020"/>
                  <a:pt x="5758089" y="9359598"/>
                </a:cubicBezTo>
                <a:cubicBezTo>
                  <a:pt x="5756697" y="9357568"/>
                  <a:pt x="5755304" y="9355539"/>
                  <a:pt x="5753911" y="9353510"/>
                </a:cubicBezTo>
                <a:cubicBezTo>
                  <a:pt x="5750428" y="9348451"/>
                  <a:pt x="5741495" y="9348512"/>
                  <a:pt x="5737346" y="9352541"/>
                </a:cubicBezTo>
                <a:cubicBezTo>
                  <a:pt x="5732319" y="9357447"/>
                  <a:pt x="5732652" y="9363688"/>
                  <a:pt x="5736407" y="9369109"/>
                </a:cubicBezTo>
                <a:lnTo>
                  <a:pt x="5740586" y="9375228"/>
                </a:lnTo>
                <a:close/>
                <a:moveTo>
                  <a:pt x="5948662" y="9421935"/>
                </a:moveTo>
                <a:cubicBezTo>
                  <a:pt x="5945058" y="9416725"/>
                  <a:pt x="5937003" y="9416150"/>
                  <a:pt x="5932218" y="9419875"/>
                </a:cubicBezTo>
                <a:cubicBezTo>
                  <a:pt x="5926949" y="9423964"/>
                  <a:pt x="5926525" y="9431113"/>
                  <a:pt x="5930128" y="9436322"/>
                </a:cubicBezTo>
                <a:cubicBezTo>
                  <a:pt x="5931522" y="9438352"/>
                  <a:pt x="5932915" y="9440381"/>
                  <a:pt x="5934308" y="9442411"/>
                </a:cubicBezTo>
                <a:cubicBezTo>
                  <a:pt x="5937911" y="9447621"/>
                  <a:pt x="5945967" y="9448196"/>
                  <a:pt x="5950782" y="9444471"/>
                </a:cubicBezTo>
                <a:cubicBezTo>
                  <a:pt x="5956051" y="9440381"/>
                  <a:pt x="5956445" y="9433233"/>
                  <a:pt x="5952841" y="9428023"/>
                </a:cubicBezTo>
                <a:lnTo>
                  <a:pt x="5948662" y="9421935"/>
                </a:lnTo>
                <a:close/>
                <a:moveTo>
                  <a:pt x="5874105" y="9442260"/>
                </a:moveTo>
                <a:lnTo>
                  <a:pt x="5868987" y="9441321"/>
                </a:lnTo>
                <a:cubicBezTo>
                  <a:pt x="5862749" y="9440170"/>
                  <a:pt x="5856359" y="9443380"/>
                  <a:pt x="5854724" y="9449802"/>
                </a:cubicBezTo>
                <a:cubicBezTo>
                  <a:pt x="5853240" y="9455647"/>
                  <a:pt x="5856965" y="9462918"/>
                  <a:pt x="5863233" y="9464069"/>
                </a:cubicBezTo>
                <a:lnTo>
                  <a:pt x="5868351" y="9465037"/>
                </a:lnTo>
                <a:cubicBezTo>
                  <a:pt x="5874589" y="9466188"/>
                  <a:pt x="5880979" y="9462978"/>
                  <a:pt x="5882615" y="9456526"/>
                </a:cubicBezTo>
                <a:cubicBezTo>
                  <a:pt x="5884098" y="9450649"/>
                  <a:pt x="5880373" y="9443411"/>
                  <a:pt x="5874105" y="9442260"/>
                </a:cubicBezTo>
                <a:close/>
                <a:moveTo>
                  <a:pt x="5821745" y="9370109"/>
                </a:moveTo>
                <a:cubicBezTo>
                  <a:pt x="5818989" y="9384951"/>
                  <a:pt x="5842035" y="9389434"/>
                  <a:pt x="5844791" y="9374561"/>
                </a:cubicBezTo>
                <a:cubicBezTo>
                  <a:pt x="5847516" y="9359719"/>
                  <a:pt x="5824470" y="9355236"/>
                  <a:pt x="5821745" y="9370109"/>
                </a:cubicBezTo>
                <a:close/>
                <a:moveTo>
                  <a:pt x="5510706" y="9408213"/>
                </a:moveTo>
                <a:cubicBezTo>
                  <a:pt x="5511039" y="9406426"/>
                  <a:pt x="5510979" y="9404791"/>
                  <a:pt x="5510646" y="9403276"/>
                </a:cubicBezTo>
                <a:cubicBezTo>
                  <a:pt x="5512129" y="9404185"/>
                  <a:pt x="5513734" y="9404851"/>
                  <a:pt x="5515400" y="9404943"/>
                </a:cubicBezTo>
                <a:cubicBezTo>
                  <a:pt x="5522183" y="9405336"/>
                  <a:pt x="5527059" y="9400944"/>
                  <a:pt x="5528270" y="9394462"/>
                </a:cubicBezTo>
                <a:lnTo>
                  <a:pt x="5529209" y="9389343"/>
                </a:lnTo>
                <a:cubicBezTo>
                  <a:pt x="5530329" y="9383285"/>
                  <a:pt x="5524697" y="9376803"/>
                  <a:pt x="5518731" y="9376470"/>
                </a:cubicBezTo>
                <a:cubicBezTo>
                  <a:pt x="5511948" y="9376076"/>
                  <a:pt x="5507072" y="9380468"/>
                  <a:pt x="5505861" y="9386950"/>
                </a:cubicBezTo>
                <a:lnTo>
                  <a:pt x="5504922" y="9392069"/>
                </a:lnTo>
                <a:cubicBezTo>
                  <a:pt x="5504680" y="9393311"/>
                  <a:pt x="5504922" y="9394553"/>
                  <a:pt x="5505194" y="9395765"/>
                </a:cubicBezTo>
                <a:cubicBezTo>
                  <a:pt x="5498986" y="9391888"/>
                  <a:pt x="5489750" y="9393039"/>
                  <a:pt x="5488054" y="9402186"/>
                </a:cubicBezTo>
                <a:cubicBezTo>
                  <a:pt x="5485268" y="9416967"/>
                  <a:pt x="5507950" y="9423056"/>
                  <a:pt x="5510706" y="9408213"/>
                </a:cubicBezTo>
                <a:close/>
                <a:moveTo>
                  <a:pt x="5480029" y="9511654"/>
                </a:moveTo>
                <a:cubicBezTo>
                  <a:pt x="5478303" y="9511351"/>
                  <a:pt x="5476577" y="9511532"/>
                  <a:pt x="5474911" y="9511926"/>
                </a:cubicBezTo>
                <a:cubicBezTo>
                  <a:pt x="5474184" y="9511654"/>
                  <a:pt x="5473518" y="9511290"/>
                  <a:pt x="5472701" y="9511139"/>
                </a:cubicBezTo>
                <a:lnTo>
                  <a:pt x="5467583" y="9510170"/>
                </a:lnTo>
                <a:cubicBezTo>
                  <a:pt x="5464009" y="9509503"/>
                  <a:pt x="5460406" y="9511290"/>
                  <a:pt x="5457862" y="9513986"/>
                </a:cubicBezTo>
                <a:cubicBezTo>
                  <a:pt x="5456469" y="9509564"/>
                  <a:pt x="5452713" y="9506655"/>
                  <a:pt x="5447747" y="9505747"/>
                </a:cubicBezTo>
                <a:lnTo>
                  <a:pt x="5442629" y="9504778"/>
                </a:lnTo>
                <a:cubicBezTo>
                  <a:pt x="5436573" y="9503657"/>
                  <a:pt x="5430213" y="9509625"/>
                  <a:pt x="5429971" y="9515531"/>
                </a:cubicBezTo>
                <a:cubicBezTo>
                  <a:pt x="5429729" y="9522437"/>
                  <a:pt x="5434241" y="9526981"/>
                  <a:pt x="5440721" y="9528162"/>
                </a:cubicBezTo>
                <a:lnTo>
                  <a:pt x="5445840" y="9529101"/>
                </a:lnTo>
                <a:cubicBezTo>
                  <a:pt x="5449322" y="9529737"/>
                  <a:pt x="5452744" y="9527949"/>
                  <a:pt x="5455197" y="9525315"/>
                </a:cubicBezTo>
                <a:cubicBezTo>
                  <a:pt x="5456560" y="9529555"/>
                  <a:pt x="5460163" y="9532584"/>
                  <a:pt x="5464979" y="9533493"/>
                </a:cubicBezTo>
                <a:lnTo>
                  <a:pt x="5466492" y="9533766"/>
                </a:lnTo>
                <a:cubicBezTo>
                  <a:pt x="5468037" y="9536734"/>
                  <a:pt x="5470581" y="9539096"/>
                  <a:pt x="5474094" y="9539702"/>
                </a:cubicBezTo>
                <a:cubicBezTo>
                  <a:pt x="5480181" y="9540762"/>
                  <a:pt x="5486873" y="9537218"/>
                  <a:pt x="5488054" y="9530767"/>
                </a:cubicBezTo>
                <a:lnTo>
                  <a:pt x="5488993" y="9525648"/>
                </a:lnTo>
                <a:cubicBezTo>
                  <a:pt x="5490113" y="9519620"/>
                  <a:pt x="5486419" y="9512775"/>
                  <a:pt x="5480029" y="9511654"/>
                </a:cubicBezTo>
                <a:close/>
                <a:moveTo>
                  <a:pt x="5666453" y="9321402"/>
                </a:moveTo>
                <a:lnTo>
                  <a:pt x="5665514" y="9326521"/>
                </a:lnTo>
                <a:cubicBezTo>
                  <a:pt x="5664363" y="9332761"/>
                  <a:pt x="5670329" y="9338698"/>
                  <a:pt x="5676204" y="9339213"/>
                </a:cubicBezTo>
                <a:cubicBezTo>
                  <a:pt x="5683018" y="9339789"/>
                  <a:pt x="5687742" y="9334791"/>
                  <a:pt x="5688893" y="9328521"/>
                </a:cubicBezTo>
                <a:lnTo>
                  <a:pt x="5689831" y="9323402"/>
                </a:lnTo>
                <a:cubicBezTo>
                  <a:pt x="5690982" y="9317162"/>
                  <a:pt x="5685016" y="9311195"/>
                  <a:pt x="5679141" y="9310710"/>
                </a:cubicBezTo>
                <a:cubicBezTo>
                  <a:pt x="5672297" y="9310135"/>
                  <a:pt x="5667603" y="9315163"/>
                  <a:pt x="5666453" y="9321402"/>
                </a:cubicBezTo>
                <a:close/>
                <a:moveTo>
                  <a:pt x="5815507" y="9333155"/>
                </a:moveTo>
                <a:lnTo>
                  <a:pt x="5820624" y="9334094"/>
                </a:lnTo>
                <a:cubicBezTo>
                  <a:pt x="5826863" y="9335245"/>
                  <a:pt x="5832677" y="9328794"/>
                  <a:pt x="5833011" y="9323038"/>
                </a:cubicBezTo>
                <a:cubicBezTo>
                  <a:pt x="5833041" y="9322251"/>
                  <a:pt x="5832798" y="9321645"/>
                  <a:pt x="5832707" y="9320918"/>
                </a:cubicBezTo>
                <a:cubicBezTo>
                  <a:pt x="5835342" y="9319646"/>
                  <a:pt x="5837644" y="9317647"/>
                  <a:pt x="5838794" y="9315254"/>
                </a:cubicBezTo>
                <a:cubicBezTo>
                  <a:pt x="5841944" y="9308681"/>
                  <a:pt x="5838613" y="9302563"/>
                  <a:pt x="5833041" y="9298988"/>
                </a:cubicBezTo>
                <a:lnTo>
                  <a:pt x="5828468" y="9296050"/>
                </a:lnTo>
                <a:cubicBezTo>
                  <a:pt x="5822926" y="9292476"/>
                  <a:pt x="5814780" y="9296414"/>
                  <a:pt x="5812206" y="9301805"/>
                </a:cubicBezTo>
                <a:cubicBezTo>
                  <a:pt x="5810722" y="9304895"/>
                  <a:pt x="5810782" y="9307832"/>
                  <a:pt x="5811721" y="9310529"/>
                </a:cubicBezTo>
                <a:cubicBezTo>
                  <a:pt x="5807754" y="9312346"/>
                  <a:pt x="5804695" y="9316678"/>
                  <a:pt x="5804453" y="9320766"/>
                </a:cubicBezTo>
                <a:cubicBezTo>
                  <a:pt x="5804060" y="9327764"/>
                  <a:pt x="5809238" y="9332004"/>
                  <a:pt x="5815507" y="9333155"/>
                </a:cubicBezTo>
                <a:close/>
                <a:moveTo>
                  <a:pt x="5879434" y="9299200"/>
                </a:moveTo>
                <a:cubicBezTo>
                  <a:pt x="5879283" y="9293869"/>
                  <a:pt x="5876043" y="9288780"/>
                  <a:pt x="5870440" y="9287750"/>
                </a:cubicBezTo>
                <a:lnTo>
                  <a:pt x="5855057" y="9284903"/>
                </a:lnTo>
                <a:cubicBezTo>
                  <a:pt x="5849030" y="9283783"/>
                  <a:pt x="5842216" y="9287599"/>
                  <a:pt x="5841157" y="9293960"/>
                </a:cubicBezTo>
                <a:cubicBezTo>
                  <a:pt x="5840157" y="9300109"/>
                  <a:pt x="5843761" y="9306651"/>
                  <a:pt x="5850211" y="9307863"/>
                </a:cubicBezTo>
                <a:lnTo>
                  <a:pt x="5859841" y="9309650"/>
                </a:lnTo>
                <a:cubicBezTo>
                  <a:pt x="5863475" y="9317253"/>
                  <a:pt x="5873469" y="9321494"/>
                  <a:pt x="5879132" y="9312709"/>
                </a:cubicBezTo>
                <a:cubicBezTo>
                  <a:pt x="5882099" y="9308075"/>
                  <a:pt x="5881585" y="9303138"/>
                  <a:pt x="5879434" y="9299200"/>
                </a:cubicBezTo>
                <a:close/>
                <a:moveTo>
                  <a:pt x="5627085" y="9592740"/>
                </a:moveTo>
                <a:cubicBezTo>
                  <a:pt x="5620271" y="9592376"/>
                  <a:pt x="5615486" y="9596799"/>
                  <a:pt x="5614275" y="9603280"/>
                </a:cubicBezTo>
                <a:lnTo>
                  <a:pt x="5613972" y="9604947"/>
                </a:lnTo>
                <a:lnTo>
                  <a:pt x="5613972" y="9604947"/>
                </a:lnTo>
                <a:cubicBezTo>
                  <a:pt x="5621270" y="9602827"/>
                  <a:pt x="5628599" y="9600676"/>
                  <a:pt x="5635897" y="9598525"/>
                </a:cubicBezTo>
                <a:cubicBezTo>
                  <a:pt x="5635897" y="9598525"/>
                  <a:pt x="5635897" y="9598525"/>
                  <a:pt x="5635897" y="9598525"/>
                </a:cubicBezTo>
                <a:cubicBezTo>
                  <a:pt x="5633898" y="9595406"/>
                  <a:pt x="5630627" y="9592952"/>
                  <a:pt x="5627085" y="9592740"/>
                </a:cubicBezTo>
                <a:close/>
                <a:moveTo>
                  <a:pt x="5471096" y="9548486"/>
                </a:moveTo>
                <a:cubicBezTo>
                  <a:pt x="5468461" y="9542731"/>
                  <a:pt x="5460406" y="9540975"/>
                  <a:pt x="5455167" y="9543882"/>
                </a:cubicBezTo>
                <a:cubicBezTo>
                  <a:pt x="5449261" y="9547124"/>
                  <a:pt x="5447929" y="9554030"/>
                  <a:pt x="5450563" y="9559814"/>
                </a:cubicBezTo>
                <a:lnTo>
                  <a:pt x="5452713" y="9564570"/>
                </a:lnTo>
                <a:cubicBezTo>
                  <a:pt x="5455348" y="9570325"/>
                  <a:pt x="5463404" y="9572082"/>
                  <a:pt x="5468642" y="9569175"/>
                </a:cubicBezTo>
                <a:cubicBezTo>
                  <a:pt x="5474548" y="9565933"/>
                  <a:pt x="5475880" y="9559027"/>
                  <a:pt x="5473246" y="9553242"/>
                </a:cubicBezTo>
                <a:lnTo>
                  <a:pt x="5471096" y="9548486"/>
                </a:lnTo>
                <a:close/>
                <a:moveTo>
                  <a:pt x="5638229" y="9473246"/>
                </a:moveTo>
                <a:cubicBezTo>
                  <a:pt x="5632233" y="9473125"/>
                  <a:pt x="5627418" y="9475912"/>
                  <a:pt x="5622996" y="9479667"/>
                </a:cubicBezTo>
                <a:cubicBezTo>
                  <a:pt x="5618181" y="9483757"/>
                  <a:pt x="5618666" y="9491996"/>
                  <a:pt x="5622875" y="9496266"/>
                </a:cubicBezTo>
                <a:cubicBezTo>
                  <a:pt x="5626751" y="9500204"/>
                  <a:pt x="5632142" y="9500386"/>
                  <a:pt x="5636654" y="9498084"/>
                </a:cubicBezTo>
                <a:cubicBezTo>
                  <a:pt x="5640167" y="9500416"/>
                  <a:pt x="5644558" y="9500992"/>
                  <a:pt x="5648676" y="9498660"/>
                </a:cubicBezTo>
                <a:cubicBezTo>
                  <a:pt x="5653794" y="9495752"/>
                  <a:pt x="5656732" y="9487876"/>
                  <a:pt x="5653068" y="9482666"/>
                </a:cubicBezTo>
                <a:cubicBezTo>
                  <a:pt x="5649494" y="9477577"/>
                  <a:pt x="5644770" y="9473397"/>
                  <a:pt x="5638229" y="9473246"/>
                </a:cubicBezTo>
                <a:close/>
                <a:moveTo>
                  <a:pt x="5756515" y="9496357"/>
                </a:moveTo>
                <a:cubicBezTo>
                  <a:pt x="5754516" y="9491147"/>
                  <a:pt x="5751670" y="9486271"/>
                  <a:pt x="5745916" y="9484575"/>
                </a:cubicBezTo>
                <a:cubicBezTo>
                  <a:pt x="5741282" y="9483211"/>
                  <a:pt x="5736801" y="9484060"/>
                  <a:pt x="5732561" y="9486301"/>
                </a:cubicBezTo>
                <a:cubicBezTo>
                  <a:pt x="5727140" y="9489178"/>
                  <a:pt x="5724687" y="9496902"/>
                  <a:pt x="5727928" y="9502233"/>
                </a:cubicBezTo>
                <a:cubicBezTo>
                  <a:pt x="5730199" y="9505959"/>
                  <a:pt x="5734014" y="9508109"/>
                  <a:pt x="5738042" y="9508201"/>
                </a:cubicBezTo>
                <a:cubicBezTo>
                  <a:pt x="5740647" y="9510412"/>
                  <a:pt x="5744038" y="9511502"/>
                  <a:pt x="5747914" y="9510564"/>
                </a:cubicBezTo>
                <a:cubicBezTo>
                  <a:pt x="5753487" y="9509200"/>
                  <a:pt x="5758816" y="9502294"/>
                  <a:pt x="5756515" y="9496357"/>
                </a:cubicBezTo>
                <a:close/>
                <a:moveTo>
                  <a:pt x="5676113" y="9578625"/>
                </a:moveTo>
                <a:cubicBezTo>
                  <a:pt x="5672539" y="9573415"/>
                  <a:pt x="5664848" y="9572233"/>
                  <a:pt x="5659760" y="9575868"/>
                </a:cubicBezTo>
                <a:cubicBezTo>
                  <a:pt x="5654521" y="9579625"/>
                  <a:pt x="5653401" y="9586985"/>
                  <a:pt x="5657004" y="9592225"/>
                </a:cubicBezTo>
                <a:cubicBezTo>
                  <a:pt x="5657035" y="9592255"/>
                  <a:pt x="5657035" y="9592286"/>
                  <a:pt x="5657065" y="9592346"/>
                </a:cubicBezTo>
                <a:cubicBezTo>
                  <a:pt x="5657065" y="9592346"/>
                  <a:pt x="5657065" y="9592346"/>
                  <a:pt x="5657065" y="9592346"/>
                </a:cubicBezTo>
                <a:cubicBezTo>
                  <a:pt x="5657156" y="9592315"/>
                  <a:pt x="5657247" y="9592286"/>
                  <a:pt x="5657337" y="9592255"/>
                </a:cubicBezTo>
                <a:cubicBezTo>
                  <a:pt x="5665060" y="9589923"/>
                  <a:pt x="5672721" y="9587409"/>
                  <a:pt x="5680413" y="9585046"/>
                </a:cubicBezTo>
                <a:cubicBezTo>
                  <a:pt x="5680383" y="9585016"/>
                  <a:pt x="5680383" y="9584956"/>
                  <a:pt x="5680353" y="9584895"/>
                </a:cubicBezTo>
                <a:cubicBezTo>
                  <a:pt x="5680322" y="9584834"/>
                  <a:pt x="5680322" y="9584773"/>
                  <a:pt x="5680262" y="9584713"/>
                </a:cubicBezTo>
                <a:cubicBezTo>
                  <a:pt x="5678899" y="9582683"/>
                  <a:pt x="5677506" y="9580654"/>
                  <a:pt x="5676113" y="9578625"/>
                </a:cubicBezTo>
                <a:close/>
                <a:moveTo>
                  <a:pt x="5519791" y="9555392"/>
                </a:moveTo>
                <a:cubicBezTo>
                  <a:pt x="5520396" y="9554302"/>
                  <a:pt x="5520972" y="9553181"/>
                  <a:pt x="5521244" y="9551758"/>
                </a:cubicBezTo>
                <a:cubicBezTo>
                  <a:pt x="5524000" y="9536916"/>
                  <a:pt x="5500713" y="9533977"/>
                  <a:pt x="5497957" y="9548789"/>
                </a:cubicBezTo>
                <a:cubicBezTo>
                  <a:pt x="5496231" y="9558058"/>
                  <a:pt x="5504680" y="9562692"/>
                  <a:pt x="5511948" y="9561268"/>
                </a:cubicBezTo>
                <a:cubicBezTo>
                  <a:pt x="5510979" y="9563480"/>
                  <a:pt x="5510767" y="9566145"/>
                  <a:pt x="5512160" y="9569235"/>
                </a:cubicBezTo>
                <a:cubicBezTo>
                  <a:pt x="5518337" y="9582805"/>
                  <a:pt x="5540838" y="9576050"/>
                  <a:pt x="5534569" y="9562329"/>
                </a:cubicBezTo>
                <a:cubicBezTo>
                  <a:pt x="5531692" y="9555938"/>
                  <a:pt x="5525242" y="9554180"/>
                  <a:pt x="5519791" y="9555392"/>
                </a:cubicBezTo>
                <a:close/>
                <a:moveTo>
                  <a:pt x="5573483" y="9565752"/>
                </a:moveTo>
                <a:cubicBezTo>
                  <a:pt x="5579752" y="9579504"/>
                  <a:pt x="5601192" y="9569962"/>
                  <a:pt x="5594924" y="9556210"/>
                </a:cubicBezTo>
                <a:cubicBezTo>
                  <a:pt x="5588685" y="9542458"/>
                  <a:pt x="5567245" y="9552000"/>
                  <a:pt x="5573483" y="9565752"/>
                </a:cubicBezTo>
                <a:close/>
                <a:moveTo>
                  <a:pt x="5568184" y="9534613"/>
                </a:moveTo>
                <a:cubicBezTo>
                  <a:pt x="5567487" y="9534340"/>
                  <a:pt x="5566881" y="9534008"/>
                  <a:pt x="5566276" y="9533705"/>
                </a:cubicBezTo>
                <a:cubicBezTo>
                  <a:pt x="5566276" y="9533675"/>
                  <a:pt x="5566246" y="9533644"/>
                  <a:pt x="5566246" y="9533614"/>
                </a:cubicBezTo>
                <a:cubicBezTo>
                  <a:pt x="5566246" y="9533553"/>
                  <a:pt x="5566215" y="9533493"/>
                  <a:pt x="5566185" y="9533402"/>
                </a:cubicBezTo>
                <a:cubicBezTo>
                  <a:pt x="5566185" y="9533311"/>
                  <a:pt x="5566185" y="9532947"/>
                  <a:pt x="5566094" y="9532311"/>
                </a:cubicBezTo>
                <a:cubicBezTo>
                  <a:pt x="5565731" y="9526768"/>
                  <a:pt x="5561431" y="9522316"/>
                  <a:pt x="5556040" y="9521498"/>
                </a:cubicBezTo>
                <a:cubicBezTo>
                  <a:pt x="5555919" y="9521256"/>
                  <a:pt x="5555919" y="9520983"/>
                  <a:pt x="5555798" y="9520771"/>
                </a:cubicBezTo>
                <a:cubicBezTo>
                  <a:pt x="5552133" y="9514834"/>
                  <a:pt x="5545441" y="9514350"/>
                  <a:pt x="5539657" y="9516984"/>
                </a:cubicBezTo>
                <a:lnTo>
                  <a:pt x="5534902" y="9519135"/>
                </a:lnTo>
                <a:cubicBezTo>
                  <a:pt x="5529118" y="9521740"/>
                  <a:pt x="5528058" y="9530373"/>
                  <a:pt x="5531087" y="9535280"/>
                </a:cubicBezTo>
                <a:cubicBezTo>
                  <a:pt x="5534054" y="9540096"/>
                  <a:pt x="5539021" y="9541217"/>
                  <a:pt x="5543866" y="9540126"/>
                </a:cubicBezTo>
                <a:cubicBezTo>
                  <a:pt x="5545895" y="9546881"/>
                  <a:pt x="5550286" y="9552666"/>
                  <a:pt x="5557251" y="9555423"/>
                </a:cubicBezTo>
                <a:cubicBezTo>
                  <a:pt x="5562944" y="9557695"/>
                  <a:pt x="5570213" y="9556664"/>
                  <a:pt x="5573089" y="9550486"/>
                </a:cubicBezTo>
                <a:cubicBezTo>
                  <a:pt x="5575573" y="9545184"/>
                  <a:pt x="5574271" y="9537037"/>
                  <a:pt x="5568184" y="9534613"/>
                </a:cubicBezTo>
                <a:close/>
                <a:moveTo>
                  <a:pt x="5591986" y="9434657"/>
                </a:moveTo>
                <a:cubicBezTo>
                  <a:pt x="5590684" y="9432778"/>
                  <a:pt x="5588746" y="9431689"/>
                  <a:pt x="5586626" y="9430992"/>
                </a:cubicBezTo>
                <a:cubicBezTo>
                  <a:pt x="5584416" y="9430022"/>
                  <a:pt x="5582053" y="9429901"/>
                  <a:pt x="5579691" y="9430567"/>
                </a:cubicBezTo>
                <a:cubicBezTo>
                  <a:pt x="5579570" y="9430598"/>
                  <a:pt x="5579449" y="9430659"/>
                  <a:pt x="5579328" y="9430688"/>
                </a:cubicBezTo>
                <a:cubicBezTo>
                  <a:pt x="5578116" y="9431082"/>
                  <a:pt x="5576966" y="9431597"/>
                  <a:pt x="5575875" y="9432355"/>
                </a:cubicBezTo>
                <a:cubicBezTo>
                  <a:pt x="5575754" y="9432415"/>
                  <a:pt x="5575573" y="9432446"/>
                  <a:pt x="5575482" y="9432536"/>
                </a:cubicBezTo>
                <a:cubicBezTo>
                  <a:pt x="5575331" y="9432628"/>
                  <a:pt x="5575270" y="9432809"/>
                  <a:pt x="5575149" y="9432930"/>
                </a:cubicBezTo>
                <a:cubicBezTo>
                  <a:pt x="5571091" y="9436141"/>
                  <a:pt x="5568577" y="9441593"/>
                  <a:pt x="5571303" y="9447591"/>
                </a:cubicBezTo>
                <a:cubicBezTo>
                  <a:pt x="5572393" y="9449984"/>
                  <a:pt x="5573968" y="9451377"/>
                  <a:pt x="5575694" y="9452346"/>
                </a:cubicBezTo>
                <a:lnTo>
                  <a:pt x="5577571" y="9455102"/>
                </a:lnTo>
                <a:cubicBezTo>
                  <a:pt x="5581145" y="9460312"/>
                  <a:pt x="5589231" y="9460888"/>
                  <a:pt x="5594015" y="9457163"/>
                </a:cubicBezTo>
                <a:cubicBezTo>
                  <a:pt x="5599285" y="9453073"/>
                  <a:pt x="5599678" y="9445925"/>
                  <a:pt x="5596105" y="9440715"/>
                </a:cubicBezTo>
                <a:lnTo>
                  <a:pt x="5591986" y="9434657"/>
                </a:lnTo>
                <a:close/>
                <a:moveTo>
                  <a:pt x="5569758" y="9617729"/>
                </a:moveTo>
                <a:cubicBezTo>
                  <a:pt x="5569758" y="9617760"/>
                  <a:pt x="5569758" y="9617760"/>
                  <a:pt x="5569758" y="9617729"/>
                </a:cubicBezTo>
                <a:lnTo>
                  <a:pt x="5570213" y="9617608"/>
                </a:lnTo>
                <a:cubicBezTo>
                  <a:pt x="5575482" y="9616124"/>
                  <a:pt x="5580751" y="9614639"/>
                  <a:pt x="5586020" y="9613125"/>
                </a:cubicBezTo>
                <a:cubicBezTo>
                  <a:pt x="5586233" y="9613064"/>
                  <a:pt x="5586414" y="9613004"/>
                  <a:pt x="5586626" y="9612943"/>
                </a:cubicBezTo>
                <a:cubicBezTo>
                  <a:pt x="5586626" y="9612943"/>
                  <a:pt x="5586626" y="9612943"/>
                  <a:pt x="5586626" y="9612943"/>
                </a:cubicBezTo>
                <a:cubicBezTo>
                  <a:pt x="5584991" y="9611792"/>
                  <a:pt x="5583204" y="9610944"/>
                  <a:pt x="5581296" y="9610732"/>
                </a:cubicBezTo>
                <a:cubicBezTo>
                  <a:pt x="5575936" y="9610247"/>
                  <a:pt x="5571848" y="9613337"/>
                  <a:pt x="5569758" y="9617729"/>
                </a:cubicBezTo>
                <a:close/>
                <a:moveTo>
                  <a:pt x="5257932" y="9227080"/>
                </a:moveTo>
                <a:lnTo>
                  <a:pt x="5258871" y="9221961"/>
                </a:lnTo>
                <a:cubicBezTo>
                  <a:pt x="5260022" y="9215721"/>
                  <a:pt x="5255328" y="9209482"/>
                  <a:pt x="5249180" y="9208481"/>
                </a:cubicBezTo>
                <a:cubicBezTo>
                  <a:pt x="5242790" y="9207452"/>
                  <a:pt x="5236885" y="9211935"/>
                  <a:pt x="5235704" y="9218174"/>
                </a:cubicBezTo>
                <a:lnTo>
                  <a:pt x="5234765" y="9223294"/>
                </a:lnTo>
                <a:cubicBezTo>
                  <a:pt x="5233614" y="9229533"/>
                  <a:pt x="5238309" y="9235773"/>
                  <a:pt x="5244456" y="9236773"/>
                </a:cubicBezTo>
                <a:cubicBezTo>
                  <a:pt x="5250876" y="9237832"/>
                  <a:pt x="5256781" y="9233350"/>
                  <a:pt x="5257932" y="9227080"/>
                </a:cubicBezTo>
                <a:close/>
                <a:moveTo>
                  <a:pt x="5056397" y="9135695"/>
                </a:moveTo>
                <a:cubicBezTo>
                  <a:pt x="5053914" y="9149083"/>
                  <a:pt x="5072175" y="9154778"/>
                  <a:pt x="5077777" y="9144751"/>
                </a:cubicBezTo>
                <a:cubicBezTo>
                  <a:pt x="5078352" y="9143692"/>
                  <a:pt x="5078958" y="9142632"/>
                  <a:pt x="5079200" y="9141208"/>
                </a:cubicBezTo>
                <a:cubicBezTo>
                  <a:pt x="5079927" y="9137179"/>
                  <a:pt x="5078716" y="9133938"/>
                  <a:pt x="5076626" y="9131515"/>
                </a:cubicBezTo>
                <a:cubicBezTo>
                  <a:pt x="5070964" y="9124972"/>
                  <a:pt x="5058396" y="9124882"/>
                  <a:pt x="5056397" y="9135695"/>
                </a:cubicBezTo>
                <a:close/>
                <a:moveTo>
                  <a:pt x="5079019" y="9285145"/>
                </a:moveTo>
                <a:cubicBezTo>
                  <a:pt x="5081744" y="9270485"/>
                  <a:pt x="5059365" y="9263337"/>
                  <a:pt x="5056609" y="9278178"/>
                </a:cubicBezTo>
                <a:cubicBezTo>
                  <a:pt x="5054883" y="9287569"/>
                  <a:pt x="5063393" y="9293839"/>
                  <a:pt x="5070479" y="9293294"/>
                </a:cubicBezTo>
                <a:cubicBezTo>
                  <a:pt x="5065422" y="9295171"/>
                  <a:pt x="5062333" y="9299745"/>
                  <a:pt x="5062605" y="9305410"/>
                </a:cubicBezTo>
                <a:cubicBezTo>
                  <a:pt x="5062969" y="9312800"/>
                  <a:pt x="5064362" y="9321523"/>
                  <a:pt x="5070055" y="9326794"/>
                </a:cubicBezTo>
                <a:cubicBezTo>
                  <a:pt x="5070600" y="9327612"/>
                  <a:pt x="5071206" y="9328400"/>
                  <a:pt x="5071902" y="9329126"/>
                </a:cubicBezTo>
                <a:cubicBezTo>
                  <a:pt x="5073537" y="9330823"/>
                  <a:pt x="5075597" y="9331973"/>
                  <a:pt x="5077808" y="9332519"/>
                </a:cubicBezTo>
                <a:cubicBezTo>
                  <a:pt x="5080139" y="9333125"/>
                  <a:pt x="5082622" y="9333034"/>
                  <a:pt x="5085045" y="9332065"/>
                </a:cubicBezTo>
                <a:cubicBezTo>
                  <a:pt x="5089709" y="9330156"/>
                  <a:pt x="5091223" y="9326370"/>
                  <a:pt x="5092555" y="9321948"/>
                </a:cubicBezTo>
                <a:cubicBezTo>
                  <a:pt x="5091526" y="9325432"/>
                  <a:pt x="5092768" y="9321615"/>
                  <a:pt x="5093040" y="9320918"/>
                </a:cubicBezTo>
                <a:cubicBezTo>
                  <a:pt x="5093403" y="9320040"/>
                  <a:pt x="5093827" y="9319191"/>
                  <a:pt x="5094221" y="9318344"/>
                </a:cubicBezTo>
                <a:cubicBezTo>
                  <a:pt x="5094312" y="9318222"/>
                  <a:pt x="5094342" y="9318131"/>
                  <a:pt x="5094403" y="9318040"/>
                </a:cubicBezTo>
                <a:cubicBezTo>
                  <a:pt x="5094584" y="9317798"/>
                  <a:pt x="5094766" y="9317525"/>
                  <a:pt x="5094948" y="9317314"/>
                </a:cubicBezTo>
                <a:cubicBezTo>
                  <a:pt x="5100247" y="9314799"/>
                  <a:pt x="5102761" y="9307954"/>
                  <a:pt x="5100580" y="9302592"/>
                </a:cubicBezTo>
                <a:cubicBezTo>
                  <a:pt x="5098127" y="9296474"/>
                  <a:pt x="5091314" y="9293990"/>
                  <a:pt x="5085318" y="9296110"/>
                </a:cubicBezTo>
                <a:cubicBezTo>
                  <a:pt x="5084682" y="9296323"/>
                  <a:pt x="5084167" y="9296686"/>
                  <a:pt x="5083591" y="9296989"/>
                </a:cubicBezTo>
                <a:cubicBezTo>
                  <a:pt x="5082683" y="9295868"/>
                  <a:pt x="5081441" y="9295050"/>
                  <a:pt x="5080200" y="9294324"/>
                </a:cubicBezTo>
                <a:cubicBezTo>
                  <a:pt x="5078292" y="9293173"/>
                  <a:pt x="5076202" y="9292355"/>
                  <a:pt x="5074022" y="9292445"/>
                </a:cubicBezTo>
                <a:cubicBezTo>
                  <a:pt x="5076414" y="9291173"/>
                  <a:pt x="5078322" y="9288841"/>
                  <a:pt x="5079019" y="9285145"/>
                </a:cubicBezTo>
                <a:close/>
                <a:moveTo>
                  <a:pt x="5377884" y="8925664"/>
                </a:moveTo>
                <a:cubicBezTo>
                  <a:pt x="5371797" y="8924605"/>
                  <a:pt x="5365104" y="8928148"/>
                  <a:pt x="5363893" y="8934600"/>
                </a:cubicBezTo>
                <a:lnTo>
                  <a:pt x="5362954" y="8939719"/>
                </a:lnTo>
                <a:cubicBezTo>
                  <a:pt x="5361834" y="8945747"/>
                  <a:pt x="5365498" y="8952592"/>
                  <a:pt x="5371888" y="8953713"/>
                </a:cubicBezTo>
                <a:cubicBezTo>
                  <a:pt x="5377975" y="8954774"/>
                  <a:pt x="5384667" y="8951230"/>
                  <a:pt x="5385879" y="8944777"/>
                </a:cubicBezTo>
                <a:lnTo>
                  <a:pt x="5386817" y="8939658"/>
                </a:lnTo>
                <a:cubicBezTo>
                  <a:pt x="5387907" y="8933661"/>
                  <a:pt x="5384244" y="8926785"/>
                  <a:pt x="5377884" y="8925664"/>
                </a:cubicBezTo>
                <a:close/>
                <a:moveTo>
                  <a:pt x="5144006" y="9220719"/>
                </a:moveTo>
                <a:cubicBezTo>
                  <a:pt x="5146762" y="9205846"/>
                  <a:pt x="5123444" y="9203241"/>
                  <a:pt x="5120689" y="9218023"/>
                </a:cubicBezTo>
                <a:cubicBezTo>
                  <a:pt x="5117963" y="9232895"/>
                  <a:pt x="5141281" y="9235470"/>
                  <a:pt x="5144006" y="9220719"/>
                </a:cubicBezTo>
                <a:close/>
                <a:moveTo>
                  <a:pt x="5148791" y="9094743"/>
                </a:moveTo>
                <a:cubicBezTo>
                  <a:pt x="5147731" y="9100862"/>
                  <a:pt x="5151305" y="9107526"/>
                  <a:pt x="5157725" y="9108707"/>
                </a:cubicBezTo>
                <a:lnTo>
                  <a:pt x="5162843" y="9109645"/>
                </a:lnTo>
                <a:cubicBezTo>
                  <a:pt x="5166991" y="9110403"/>
                  <a:pt x="5171504" y="9108858"/>
                  <a:pt x="5174290" y="9105738"/>
                </a:cubicBezTo>
                <a:lnTo>
                  <a:pt x="5175531" y="9107555"/>
                </a:lnTo>
                <a:cubicBezTo>
                  <a:pt x="5179105" y="9112765"/>
                  <a:pt x="5185404" y="9115552"/>
                  <a:pt x="5191430" y="9112342"/>
                </a:cubicBezTo>
                <a:cubicBezTo>
                  <a:pt x="5196548" y="9109585"/>
                  <a:pt x="5199818" y="9101679"/>
                  <a:pt x="5196185" y="9096439"/>
                </a:cubicBezTo>
                <a:lnTo>
                  <a:pt x="5192005" y="9090351"/>
                </a:lnTo>
                <a:cubicBezTo>
                  <a:pt x="5188402" y="9085141"/>
                  <a:pt x="5182103" y="9082354"/>
                  <a:pt x="5176107" y="9085565"/>
                </a:cubicBezTo>
                <a:cubicBezTo>
                  <a:pt x="5174714" y="9086322"/>
                  <a:pt x="5173472" y="9087473"/>
                  <a:pt x="5172443" y="9088837"/>
                </a:cubicBezTo>
                <a:cubicBezTo>
                  <a:pt x="5171140" y="9087807"/>
                  <a:pt x="5169596" y="9087019"/>
                  <a:pt x="5167839" y="9086716"/>
                </a:cubicBezTo>
                <a:lnTo>
                  <a:pt x="5162722" y="9085777"/>
                </a:lnTo>
                <a:cubicBezTo>
                  <a:pt x="5156756" y="9084686"/>
                  <a:pt x="5149881" y="9088351"/>
                  <a:pt x="5148791" y="9094743"/>
                </a:cubicBezTo>
                <a:close/>
                <a:moveTo>
                  <a:pt x="4971786" y="9348543"/>
                </a:moveTo>
                <a:lnTo>
                  <a:pt x="4984050" y="9342878"/>
                </a:lnTo>
                <a:cubicBezTo>
                  <a:pt x="4985746" y="9345695"/>
                  <a:pt x="4988502" y="9347876"/>
                  <a:pt x="4991924" y="9348482"/>
                </a:cubicBezTo>
                <a:lnTo>
                  <a:pt x="4997042" y="9349421"/>
                </a:lnTo>
                <a:cubicBezTo>
                  <a:pt x="5003281" y="9350572"/>
                  <a:pt x="5009549" y="9346119"/>
                  <a:pt x="5010639" y="9339910"/>
                </a:cubicBezTo>
                <a:cubicBezTo>
                  <a:pt x="5011760" y="9333610"/>
                  <a:pt x="5007369" y="9327461"/>
                  <a:pt x="5001130" y="9326310"/>
                </a:cubicBezTo>
                <a:lnTo>
                  <a:pt x="4996012" y="9325371"/>
                </a:lnTo>
                <a:cubicBezTo>
                  <a:pt x="4994135" y="9325038"/>
                  <a:pt x="4992348" y="9325310"/>
                  <a:pt x="4990622" y="9325885"/>
                </a:cubicBezTo>
                <a:cubicBezTo>
                  <a:pt x="4987624" y="9321342"/>
                  <a:pt x="4981870" y="9318797"/>
                  <a:pt x="4976571" y="9321252"/>
                </a:cubicBezTo>
                <a:lnTo>
                  <a:pt x="4962762" y="9327612"/>
                </a:lnTo>
                <a:cubicBezTo>
                  <a:pt x="4957341" y="9330127"/>
                  <a:pt x="4954070" y="9336972"/>
                  <a:pt x="4956796" y="9342606"/>
                </a:cubicBezTo>
                <a:cubicBezTo>
                  <a:pt x="4959431" y="9348058"/>
                  <a:pt x="4965971" y="9351238"/>
                  <a:pt x="4971786" y="9348543"/>
                </a:cubicBezTo>
                <a:close/>
                <a:moveTo>
                  <a:pt x="5138798" y="9150325"/>
                </a:moveTo>
                <a:cubicBezTo>
                  <a:pt x="5131984" y="9149962"/>
                  <a:pt x="5127199" y="9154384"/>
                  <a:pt x="5125988" y="9160866"/>
                </a:cubicBezTo>
                <a:lnTo>
                  <a:pt x="5125049" y="9165985"/>
                </a:lnTo>
                <a:cubicBezTo>
                  <a:pt x="5123929" y="9172043"/>
                  <a:pt x="5129652" y="9178495"/>
                  <a:pt x="5135588" y="9178798"/>
                </a:cubicBezTo>
                <a:cubicBezTo>
                  <a:pt x="5142402" y="9179161"/>
                  <a:pt x="5147186" y="9174739"/>
                  <a:pt x="5148398" y="9168256"/>
                </a:cubicBezTo>
                <a:lnTo>
                  <a:pt x="5149336" y="9163138"/>
                </a:lnTo>
                <a:cubicBezTo>
                  <a:pt x="5150457" y="9157080"/>
                  <a:pt x="5144764" y="9150658"/>
                  <a:pt x="5138798" y="9150325"/>
                </a:cubicBezTo>
                <a:close/>
                <a:moveTo>
                  <a:pt x="5318347" y="9045643"/>
                </a:moveTo>
                <a:lnTo>
                  <a:pt x="5308081" y="9043765"/>
                </a:lnTo>
                <a:cubicBezTo>
                  <a:pt x="5304053" y="9043038"/>
                  <a:pt x="5300177" y="9044643"/>
                  <a:pt x="5297482" y="9047461"/>
                </a:cubicBezTo>
                <a:cubicBezTo>
                  <a:pt x="5297270" y="9041099"/>
                  <a:pt x="5292424" y="9037253"/>
                  <a:pt x="5286489" y="9036132"/>
                </a:cubicBezTo>
                <a:lnTo>
                  <a:pt x="5281371" y="9035163"/>
                </a:lnTo>
                <a:cubicBezTo>
                  <a:pt x="5275133" y="9034012"/>
                  <a:pt x="5269349" y="9040584"/>
                  <a:pt x="5269076" y="9046309"/>
                </a:cubicBezTo>
                <a:cubicBezTo>
                  <a:pt x="5268713" y="9053307"/>
                  <a:pt x="5273952" y="9057456"/>
                  <a:pt x="5280220" y="9058607"/>
                </a:cubicBezTo>
                <a:lnTo>
                  <a:pt x="5285338" y="9059546"/>
                </a:lnTo>
                <a:cubicBezTo>
                  <a:pt x="5286126" y="9059698"/>
                  <a:pt x="5286883" y="9059698"/>
                  <a:pt x="5287640" y="9059637"/>
                </a:cubicBezTo>
                <a:cubicBezTo>
                  <a:pt x="5284248" y="9061121"/>
                  <a:pt x="5281492" y="9064029"/>
                  <a:pt x="5280887" y="9067845"/>
                </a:cubicBezTo>
                <a:cubicBezTo>
                  <a:pt x="5279948" y="9073782"/>
                  <a:pt x="5283340" y="9079991"/>
                  <a:pt x="5289336" y="9081506"/>
                </a:cubicBezTo>
                <a:cubicBezTo>
                  <a:pt x="5289215" y="9082567"/>
                  <a:pt x="5289275" y="9083657"/>
                  <a:pt x="5289457" y="9084747"/>
                </a:cubicBezTo>
                <a:cubicBezTo>
                  <a:pt x="5287004" y="9083990"/>
                  <a:pt x="5284490" y="9084111"/>
                  <a:pt x="5282280" y="9084899"/>
                </a:cubicBezTo>
                <a:cubicBezTo>
                  <a:pt x="5277041" y="9077720"/>
                  <a:pt x="5263141" y="9077841"/>
                  <a:pt x="5261021" y="9089200"/>
                </a:cubicBezTo>
                <a:cubicBezTo>
                  <a:pt x="5258992" y="9100196"/>
                  <a:pt x="5271075" y="9105344"/>
                  <a:pt x="5278615" y="9101285"/>
                </a:cubicBezTo>
                <a:cubicBezTo>
                  <a:pt x="5281977" y="9106193"/>
                  <a:pt x="5288336" y="9108767"/>
                  <a:pt x="5293182" y="9106829"/>
                </a:cubicBezTo>
                <a:cubicBezTo>
                  <a:pt x="5295271" y="9113038"/>
                  <a:pt x="5298663" y="9119035"/>
                  <a:pt x="5303963" y="9120762"/>
                </a:cubicBezTo>
                <a:cubicBezTo>
                  <a:pt x="5311503" y="9123215"/>
                  <a:pt x="5322253" y="9122792"/>
                  <a:pt x="5328492" y="9117460"/>
                </a:cubicBezTo>
                <a:cubicBezTo>
                  <a:pt x="5333973" y="9124154"/>
                  <a:pt x="5347419" y="9123701"/>
                  <a:pt x="5349478" y="9112553"/>
                </a:cubicBezTo>
                <a:cubicBezTo>
                  <a:pt x="5351174" y="9103375"/>
                  <a:pt x="5343028" y="9098287"/>
                  <a:pt x="5335881" y="9099256"/>
                </a:cubicBezTo>
                <a:cubicBezTo>
                  <a:pt x="5335881" y="9099105"/>
                  <a:pt x="5335942" y="9098923"/>
                  <a:pt x="5335942" y="9098772"/>
                </a:cubicBezTo>
                <a:cubicBezTo>
                  <a:pt x="5339576" y="9097257"/>
                  <a:pt x="5342301" y="9094077"/>
                  <a:pt x="5343088" y="9089806"/>
                </a:cubicBezTo>
                <a:lnTo>
                  <a:pt x="5344996" y="9079568"/>
                </a:lnTo>
                <a:cubicBezTo>
                  <a:pt x="5346117" y="9073540"/>
                  <a:pt x="5341271" y="9066876"/>
                  <a:pt x="5335124" y="9066240"/>
                </a:cubicBezTo>
                <a:cubicBezTo>
                  <a:pt x="5333155" y="9066028"/>
                  <a:pt x="5331278" y="9066300"/>
                  <a:pt x="5329552" y="9066907"/>
                </a:cubicBezTo>
                <a:cubicBezTo>
                  <a:pt x="5328522" y="9065665"/>
                  <a:pt x="5326796" y="9064998"/>
                  <a:pt x="5325464" y="9063999"/>
                </a:cubicBezTo>
                <a:cubicBezTo>
                  <a:pt x="5326493" y="9062635"/>
                  <a:pt x="5327280" y="9061121"/>
                  <a:pt x="5327644" y="9059364"/>
                </a:cubicBezTo>
                <a:cubicBezTo>
                  <a:pt x="5328855" y="9053185"/>
                  <a:pt x="5324586" y="9046794"/>
                  <a:pt x="5318347" y="9045643"/>
                </a:cubicBezTo>
                <a:close/>
                <a:moveTo>
                  <a:pt x="5065785" y="9228110"/>
                </a:moveTo>
                <a:cubicBezTo>
                  <a:pt x="5063908" y="9238287"/>
                  <a:pt x="5074083" y="9243466"/>
                  <a:pt x="5081593" y="9241013"/>
                </a:cubicBezTo>
                <a:cubicBezTo>
                  <a:pt x="5085015" y="9239893"/>
                  <a:pt x="5087922" y="9237348"/>
                  <a:pt x="5088800" y="9232683"/>
                </a:cubicBezTo>
                <a:cubicBezTo>
                  <a:pt x="5089981" y="9226352"/>
                  <a:pt x="5086377" y="9222051"/>
                  <a:pt x="5081744" y="9220174"/>
                </a:cubicBezTo>
                <a:cubicBezTo>
                  <a:pt x="5075536" y="9217599"/>
                  <a:pt x="5067360" y="9219568"/>
                  <a:pt x="5065785" y="9228110"/>
                </a:cubicBezTo>
                <a:close/>
                <a:moveTo>
                  <a:pt x="5109120" y="9051428"/>
                </a:moveTo>
                <a:cubicBezTo>
                  <a:pt x="5108606" y="9058092"/>
                  <a:pt x="5112906" y="9063302"/>
                  <a:pt x="5119356" y="9064483"/>
                </a:cubicBezTo>
                <a:lnTo>
                  <a:pt x="5124474" y="9065453"/>
                </a:lnTo>
                <a:cubicBezTo>
                  <a:pt x="5130500" y="9066573"/>
                  <a:pt x="5137072" y="9061242"/>
                  <a:pt x="5137526" y="9055214"/>
                </a:cubicBezTo>
                <a:cubicBezTo>
                  <a:pt x="5138010" y="9048520"/>
                  <a:pt x="5133741" y="9043341"/>
                  <a:pt x="5127290" y="9042160"/>
                </a:cubicBezTo>
                <a:lnTo>
                  <a:pt x="5122172" y="9041220"/>
                </a:lnTo>
                <a:cubicBezTo>
                  <a:pt x="5116116" y="9040039"/>
                  <a:pt x="5109575" y="9045371"/>
                  <a:pt x="5109120" y="9051428"/>
                </a:cubicBezTo>
                <a:close/>
                <a:moveTo>
                  <a:pt x="5308899" y="9340455"/>
                </a:moveTo>
                <a:cubicBezTo>
                  <a:pt x="5308687" y="9346210"/>
                  <a:pt x="5314017" y="9351481"/>
                  <a:pt x="5319498" y="9351935"/>
                </a:cubicBezTo>
                <a:cubicBezTo>
                  <a:pt x="5326311" y="9352510"/>
                  <a:pt x="5331036" y="9347512"/>
                  <a:pt x="5332186" y="9341242"/>
                </a:cubicBezTo>
                <a:lnTo>
                  <a:pt x="5333125" y="9336124"/>
                </a:lnTo>
                <a:cubicBezTo>
                  <a:pt x="5334124" y="9330762"/>
                  <a:pt x="5329824" y="9325855"/>
                  <a:pt x="5324858" y="9324159"/>
                </a:cubicBezTo>
                <a:cubicBezTo>
                  <a:pt x="5318559" y="9320009"/>
                  <a:pt x="5308263" y="9321494"/>
                  <a:pt x="5306476" y="9331126"/>
                </a:cubicBezTo>
                <a:cubicBezTo>
                  <a:pt x="5305780" y="9335064"/>
                  <a:pt x="5306900" y="9338183"/>
                  <a:pt x="5308899" y="9340455"/>
                </a:cubicBezTo>
                <a:close/>
                <a:moveTo>
                  <a:pt x="5179892" y="9247435"/>
                </a:moveTo>
                <a:cubicBezTo>
                  <a:pt x="5183496" y="9252644"/>
                  <a:pt x="5189764" y="9255461"/>
                  <a:pt x="5195760" y="9252220"/>
                </a:cubicBezTo>
                <a:cubicBezTo>
                  <a:pt x="5197699" y="9251190"/>
                  <a:pt x="5199213" y="9249313"/>
                  <a:pt x="5200333" y="9247192"/>
                </a:cubicBezTo>
                <a:cubicBezTo>
                  <a:pt x="5202544" y="9249282"/>
                  <a:pt x="5205512" y="9250554"/>
                  <a:pt x="5208782" y="9250403"/>
                </a:cubicBezTo>
                <a:cubicBezTo>
                  <a:pt x="5215021" y="9250130"/>
                  <a:pt x="5220411" y="9244496"/>
                  <a:pt x="5219987" y="9238166"/>
                </a:cubicBezTo>
                <a:cubicBezTo>
                  <a:pt x="5219351" y="9228655"/>
                  <a:pt x="5214566" y="9219811"/>
                  <a:pt x="5205360" y="9216145"/>
                </a:cubicBezTo>
                <a:cubicBezTo>
                  <a:pt x="5199667" y="9213873"/>
                  <a:pt x="5192430" y="9214903"/>
                  <a:pt x="5189522" y="9221083"/>
                </a:cubicBezTo>
                <a:cubicBezTo>
                  <a:pt x="5189038" y="9222143"/>
                  <a:pt x="5188795" y="9223354"/>
                  <a:pt x="5188614" y="9224566"/>
                </a:cubicBezTo>
                <a:cubicBezTo>
                  <a:pt x="5186039" y="9223869"/>
                  <a:pt x="5183254" y="9223960"/>
                  <a:pt x="5180498" y="9225414"/>
                </a:cubicBezTo>
                <a:cubicBezTo>
                  <a:pt x="5175380" y="9228140"/>
                  <a:pt x="5172079" y="9236076"/>
                  <a:pt x="5175713" y="9241316"/>
                </a:cubicBezTo>
                <a:lnTo>
                  <a:pt x="5179892" y="9247435"/>
                </a:lnTo>
                <a:close/>
                <a:moveTo>
                  <a:pt x="5007369" y="9385799"/>
                </a:moveTo>
                <a:cubicBezTo>
                  <a:pt x="5010125" y="9370957"/>
                  <a:pt x="4986685" y="9369442"/>
                  <a:pt x="4983960" y="9384133"/>
                </a:cubicBezTo>
                <a:cubicBezTo>
                  <a:pt x="4981204" y="9398975"/>
                  <a:pt x="5004643" y="9400490"/>
                  <a:pt x="5007369" y="9385799"/>
                </a:cubicBezTo>
                <a:close/>
                <a:moveTo>
                  <a:pt x="5197880" y="9445954"/>
                </a:moveTo>
                <a:cubicBezTo>
                  <a:pt x="5201454" y="9451165"/>
                  <a:pt x="5207995" y="9453740"/>
                  <a:pt x="5213870" y="9450438"/>
                </a:cubicBezTo>
                <a:cubicBezTo>
                  <a:pt x="5219018" y="9447560"/>
                  <a:pt x="5221955" y="9439715"/>
                  <a:pt x="5218352" y="9434475"/>
                </a:cubicBezTo>
                <a:lnTo>
                  <a:pt x="5214173" y="9428387"/>
                </a:lnTo>
                <a:cubicBezTo>
                  <a:pt x="5210599" y="9423177"/>
                  <a:pt x="5204089" y="9420603"/>
                  <a:pt x="5198183" y="9423903"/>
                </a:cubicBezTo>
                <a:cubicBezTo>
                  <a:pt x="5193065" y="9426781"/>
                  <a:pt x="5190097" y="9434626"/>
                  <a:pt x="5193701" y="9439867"/>
                </a:cubicBezTo>
                <a:cubicBezTo>
                  <a:pt x="5195094" y="9441896"/>
                  <a:pt x="5196518" y="9443925"/>
                  <a:pt x="5197880" y="9445954"/>
                </a:cubicBezTo>
                <a:close/>
                <a:moveTo>
                  <a:pt x="5105638" y="9179313"/>
                </a:moveTo>
                <a:cubicBezTo>
                  <a:pt x="5104245" y="9177283"/>
                  <a:pt x="5102852" y="9175254"/>
                  <a:pt x="5101458" y="9173224"/>
                </a:cubicBezTo>
                <a:cubicBezTo>
                  <a:pt x="5097885" y="9168014"/>
                  <a:pt x="5090193" y="9166863"/>
                  <a:pt x="5085106" y="9170498"/>
                </a:cubicBezTo>
                <a:cubicBezTo>
                  <a:pt x="5079867" y="9174224"/>
                  <a:pt x="5078746" y="9181614"/>
                  <a:pt x="5082350" y="9186855"/>
                </a:cubicBezTo>
                <a:cubicBezTo>
                  <a:pt x="5083743" y="9188884"/>
                  <a:pt x="5085136" y="9190914"/>
                  <a:pt x="5086529" y="9192943"/>
                </a:cubicBezTo>
                <a:cubicBezTo>
                  <a:pt x="5090133" y="9198152"/>
                  <a:pt x="5097795" y="9199304"/>
                  <a:pt x="5102882" y="9195669"/>
                </a:cubicBezTo>
                <a:cubicBezTo>
                  <a:pt x="5108151" y="9191943"/>
                  <a:pt x="5109241" y="9184553"/>
                  <a:pt x="5105638" y="9179313"/>
                </a:cubicBezTo>
                <a:close/>
                <a:moveTo>
                  <a:pt x="5002342" y="9400974"/>
                </a:moveTo>
                <a:cubicBezTo>
                  <a:pt x="4994408" y="9393432"/>
                  <a:pt x="4978690" y="9402095"/>
                  <a:pt x="4984141" y="9413939"/>
                </a:cubicBezTo>
                <a:cubicBezTo>
                  <a:pt x="4988866" y="9424146"/>
                  <a:pt x="5002069" y="9420996"/>
                  <a:pt x="5005279" y="9413000"/>
                </a:cubicBezTo>
                <a:cubicBezTo>
                  <a:pt x="5006430" y="9414665"/>
                  <a:pt x="5007581" y="9416362"/>
                  <a:pt x="5008762" y="9418058"/>
                </a:cubicBezTo>
                <a:cubicBezTo>
                  <a:pt x="5010821" y="9421026"/>
                  <a:pt x="5014697" y="9422056"/>
                  <a:pt x="5018422" y="9421723"/>
                </a:cubicBezTo>
                <a:cubicBezTo>
                  <a:pt x="5026841" y="9426176"/>
                  <a:pt x="5039590" y="9419179"/>
                  <a:pt x="5034654" y="9408456"/>
                </a:cubicBezTo>
                <a:cubicBezTo>
                  <a:pt x="5032776" y="9404397"/>
                  <a:pt x="5029475" y="9402519"/>
                  <a:pt x="5025962" y="9401974"/>
                </a:cubicBezTo>
                <a:lnTo>
                  <a:pt x="5022117" y="9396370"/>
                </a:lnTo>
                <a:cubicBezTo>
                  <a:pt x="5018634" y="9391312"/>
                  <a:pt x="5009700" y="9391372"/>
                  <a:pt x="5005552" y="9395401"/>
                </a:cubicBezTo>
                <a:cubicBezTo>
                  <a:pt x="5003765" y="9397098"/>
                  <a:pt x="5002856" y="9399005"/>
                  <a:pt x="5002342" y="9400974"/>
                </a:cubicBezTo>
                <a:close/>
                <a:moveTo>
                  <a:pt x="5286822" y="9153808"/>
                </a:moveTo>
                <a:cubicBezTo>
                  <a:pt x="5293061" y="9154959"/>
                  <a:pt x="5299450" y="9151809"/>
                  <a:pt x="5301086" y="9145358"/>
                </a:cubicBezTo>
                <a:cubicBezTo>
                  <a:pt x="5302600" y="9139542"/>
                  <a:pt x="5298905" y="9132211"/>
                  <a:pt x="5292637" y="9131060"/>
                </a:cubicBezTo>
                <a:lnTo>
                  <a:pt x="5282370" y="9129183"/>
                </a:lnTo>
                <a:cubicBezTo>
                  <a:pt x="5276132" y="9128031"/>
                  <a:pt x="5269743" y="9131181"/>
                  <a:pt x="5268077" y="9137634"/>
                </a:cubicBezTo>
                <a:cubicBezTo>
                  <a:pt x="5266593" y="9143449"/>
                  <a:pt x="5270257" y="9150749"/>
                  <a:pt x="5276526" y="9151930"/>
                </a:cubicBezTo>
                <a:lnTo>
                  <a:pt x="5286822" y="9153808"/>
                </a:lnTo>
                <a:close/>
                <a:moveTo>
                  <a:pt x="5136436" y="9001389"/>
                </a:moveTo>
                <a:lnTo>
                  <a:pt x="5131318" y="9000451"/>
                </a:lnTo>
                <a:cubicBezTo>
                  <a:pt x="5125079" y="8999299"/>
                  <a:pt x="5118690" y="9002389"/>
                  <a:pt x="5116994" y="9008840"/>
                </a:cubicBezTo>
                <a:cubicBezTo>
                  <a:pt x="5115480" y="9014626"/>
                  <a:pt x="5119114" y="9022016"/>
                  <a:pt x="5125382" y="9023168"/>
                </a:cubicBezTo>
                <a:lnTo>
                  <a:pt x="5130500" y="9024106"/>
                </a:lnTo>
                <a:cubicBezTo>
                  <a:pt x="5136739" y="9025258"/>
                  <a:pt x="5143128" y="9022168"/>
                  <a:pt x="5144824" y="9015717"/>
                </a:cubicBezTo>
                <a:cubicBezTo>
                  <a:pt x="5146369" y="9009931"/>
                  <a:pt x="5142704" y="9002541"/>
                  <a:pt x="5136436" y="9001389"/>
                </a:cubicBezTo>
                <a:close/>
                <a:moveTo>
                  <a:pt x="4993166" y="9433748"/>
                </a:moveTo>
                <a:cubicBezTo>
                  <a:pt x="4995891" y="9419118"/>
                  <a:pt x="4973573" y="9411728"/>
                  <a:pt x="4970847" y="9426569"/>
                </a:cubicBezTo>
                <a:cubicBezTo>
                  <a:pt x="4968121" y="9441199"/>
                  <a:pt x="4990410" y="9448590"/>
                  <a:pt x="4993166" y="9433748"/>
                </a:cubicBezTo>
                <a:close/>
                <a:moveTo>
                  <a:pt x="5160511" y="9060061"/>
                </a:moveTo>
                <a:cubicBezTo>
                  <a:pt x="5157755" y="9074903"/>
                  <a:pt x="5180770" y="9079416"/>
                  <a:pt x="5183526" y="9064544"/>
                </a:cubicBezTo>
                <a:cubicBezTo>
                  <a:pt x="5186282" y="9049701"/>
                  <a:pt x="5163267" y="9045189"/>
                  <a:pt x="5160511" y="9060061"/>
                </a:cubicBezTo>
                <a:close/>
                <a:moveTo>
                  <a:pt x="5223228" y="9137452"/>
                </a:moveTo>
                <a:cubicBezTo>
                  <a:pt x="5218110" y="9140269"/>
                  <a:pt x="5214990" y="9148144"/>
                  <a:pt x="5218594" y="9153384"/>
                </a:cubicBezTo>
                <a:lnTo>
                  <a:pt x="5222773" y="9159473"/>
                </a:lnTo>
                <a:cubicBezTo>
                  <a:pt x="5225953" y="9164107"/>
                  <a:pt x="5231374" y="9166500"/>
                  <a:pt x="5236734" y="9164713"/>
                </a:cubicBezTo>
                <a:cubicBezTo>
                  <a:pt x="5241155" y="9164137"/>
                  <a:pt x="5245183" y="9161321"/>
                  <a:pt x="5246212" y="9155626"/>
                </a:cubicBezTo>
                <a:cubicBezTo>
                  <a:pt x="5247303" y="9149780"/>
                  <a:pt x="5244305" y="9145630"/>
                  <a:pt x="5240186" y="9143600"/>
                </a:cubicBezTo>
                <a:lnTo>
                  <a:pt x="5239157" y="9142117"/>
                </a:lnTo>
                <a:cubicBezTo>
                  <a:pt x="5235583" y="9136877"/>
                  <a:pt x="5229193" y="9134180"/>
                  <a:pt x="5223228" y="9137452"/>
                </a:cubicBezTo>
                <a:close/>
                <a:moveTo>
                  <a:pt x="5256812" y="9384618"/>
                </a:moveTo>
                <a:lnTo>
                  <a:pt x="5257750" y="9379498"/>
                </a:lnTo>
                <a:cubicBezTo>
                  <a:pt x="5258871" y="9373471"/>
                  <a:pt x="5253238" y="9366958"/>
                  <a:pt x="5247272" y="9366625"/>
                </a:cubicBezTo>
                <a:cubicBezTo>
                  <a:pt x="5240489" y="9366232"/>
                  <a:pt x="5235613" y="9370623"/>
                  <a:pt x="5234402" y="9377106"/>
                </a:cubicBezTo>
                <a:lnTo>
                  <a:pt x="5233463" y="9382225"/>
                </a:lnTo>
                <a:cubicBezTo>
                  <a:pt x="5232343" y="9388252"/>
                  <a:pt x="5237976" y="9394765"/>
                  <a:pt x="5243941" y="9395098"/>
                </a:cubicBezTo>
                <a:cubicBezTo>
                  <a:pt x="5250724" y="9395492"/>
                  <a:pt x="5255630" y="9391100"/>
                  <a:pt x="5256812" y="9384618"/>
                </a:cubicBezTo>
                <a:close/>
                <a:moveTo>
                  <a:pt x="5200848" y="9304925"/>
                </a:moveTo>
                <a:cubicBezTo>
                  <a:pt x="5206753" y="9301683"/>
                  <a:pt x="5208722" y="9294445"/>
                  <a:pt x="5205572" y="9288568"/>
                </a:cubicBezTo>
                <a:cubicBezTo>
                  <a:pt x="5203422" y="9284571"/>
                  <a:pt x="5199516" y="9281844"/>
                  <a:pt x="5196003" y="9279027"/>
                </a:cubicBezTo>
                <a:cubicBezTo>
                  <a:pt x="5195579" y="9278694"/>
                  <a:pt x="5195003" y="9278543"/>
                  <a:pt x="5194519" y="9278270"/>
                </a:cubicBezTo>
                <a:cubicBezTo>
                  <a:pt x="5195276" y="9277058"/>
                  <a:pt x="5195882" y="9275756"/>
                  <a:pt x="5196154" y="9274332"/>
                </a:cubicBezTo>
                <a:cubicBezTo>
                  <a:pt x="5197366" y="9268122"/>
                  <a:pt x="5193096" y="9261731"/>
                  <a:pt x="5186857" y="9260580"/>
                </a:cubicBezTo>
                <a:lnTo>
                  <a:pt x="5176591" y="9258672"/>
                </a:lnTo>
                <a:cubicBezTo>
                  <a:pt x="5170353" y="9257521"/>
                  <a:pt x="5164054" y="9261731"/>
                  <a:pt x="5162843" y="9267972"/>
                </a:cubicBezTo>
                <a:cubicBezTo>
                  <a:pt x="5161631" y="9274181"/>
                  <a:pt x="5165901" y="9280572"/>
                  <a:pt x="5172139" y="9281723"/>
                </a:cubicBezTo>
                <a:lnTo>
                  <a:pt x="5178348" y="9282874"/>
                </a:lnTo>
                <a:cubicBezTo>
                  <a:pt x="5176046" y="9287690"/>
                  <a:pt x="5176652" y="9293596"/>
                  <a:pt x="5181073" y="9297171"/>
                </a:cubicBezTo>
                <a:cubicBezTo>
                  <a:pt x="5181255" y="9297322"/>
                  <a:pt x="5181437" y="9297474"/>
                  <a:pt x="5181649" y="9297625"/>
                </a:cubicBezTo>
                <a:cubicBezTo>
                  <a:pt x="5182497" y="9300866"/>
                  <a:pt x="5184556" y="9303773"/>
                  <a:pt x="5187947" y="9304895"/>
                </a:cubicBezTo>
                <a:cubicBezTo>
                  <a:pt x="5192339" y="9306349"/>
                  <a:pt x="5196548" y="9307288"/>
                  <a:pt x="5200848" y="9304925"/>
                </a:cubicBezTo>
                <a:close/>
                <a:moveTo>
                  <a:pt x="5259204" y="8960468"/>
                </a:moveTo>
                <a:lnTo>
                  <a:pt x="5254086" y="8959498"/>
                </a:lnTo>
                <a:cubicBezTo>
                  <a:pt x="5248060" y="8958378"/>
                  <a:pt x="5241458" y="8963497"/>
                  <a:pt x="5240913" y="8969585"/>
                </a:cubicBezTo>
                <a:cubicBezTo>
                  <a:pt x="5240337" y="8976189"/>
                  <a:pt x="5244516" y="8981580"/>
                  <a:pt x="5250997" y="8982761"/>
                </a:cubicBezTo>
                <a:lnTo>
                  <a:pt x="5256115" y="8983731"/>
                </a:lnTo>
                <a:cubicBezTo>
                  <a:pt x="5262141" y="8984851"/>
                  <a:pt x="5268743" y="8979732"/>
                  <a:pt x="5269288" y="8973644"/>
                </a:cubicBezTo>
                <a:cubicBezTo>
                  <a:pt x="5269864" y="8967041"/>
                  <a:pt x="5265654" y="8961680"/>
                  <a:pt x="5259204" y="8960468"/>
                </a:cubicBezTo>
                <a:close/>
                <a:moveTo>
                  <a:pt x="5206905" y="9019715"/>
                </a:moveTo>
                <a:lnTo>
                  <a:pt x="5196669" y="9017807"/>
                </a:lnTo>
                <a:cubicBezTo>
                  <a:pt x="5190643" y="9016686"/>
                  <a:pt x="5183768" y="9020230"/>
                  <a:pt x="5182618" y="9026651"/>
                </a:cubicBezTo>
                <a:cubicBezTo>
                  <a:pt x="5181528" y="9032679"/>
                  <a:pt x="5184980" y="9039495"/>
                  <a:pt x="5191460" y="9040705"/>
                </a:cubicBezTo>
                <a:lnTo>
                  <a:pt x="5201696" y="9042584"/>
                </a:lnTo>
                <a:cubicBezTo>
                  <a:pt x="5207722" y="9043704"/>
                  <a:pt x="5214597" y="9040161"/>
                  <a:pt x="5215747" y="9033739"/>
                </a:cubicBezTo>
                <a:cubicBezTo>
                  <a:pt x="5216838" y="9027712"/>
                  <a:pt x="5213355" y="9020927"/>
                  <a:pt x="5206905" y="9019715"/>
                </a:cubicBezTo>
                <a:close/>
                <a:moveTo>
                  <a:pt x="5073114" y="9127698"/>
                </a:moveTo>
                <a:cubicBezTo>
                  <a:pt x="5074052" y="9128789"/>
                  <a:pt x="5075233" y="9129577"/>
                  <a:pt x="5076505" y="9130213"/>
                </a:cubicBezTo>
                <a:cubicBezTo>
                  <a:pt x="5080715" y="9132303"/>
                  <a:pt x="5086287" y="9131909"/>
                  <a:pt x="5089679" y="9128547"/>
                </a:cubicBezTo>
                <a:cubicBezTo>
                  <a:pt x="5094312" y="9123973"/>
                  <a:pt x="5094796" y="9117006"/>
                  <a:pt x="5090556" y="9111978"/>
                </a:cubicBezTo>
                <a:cubicBezTo>
                  <a:pt x="5090314" y="9111706"/>
                  <a:pt x="5090314" y="9111675"/>
                  <a:pt x="5090193" y="9111524"/>
                </a:cubicBezTo>
                <a:cubicBezTo>
                  <a:pt x="5090133" y="9111403"/>
                  <a:pt x="5090133" y="9111403"/>
                  <a:pt x="5090102" y="9111312"/>
                </a:cubicBezTo>
                <a:cubicBezTo>
                  <a:pt x="5090102" y="9111312"/>
                  <a:pt x="5090102" y="9111312"/>
                  <a:pt x="5090102" y="9111312"/>
                </a:cubicBezTo>
                <a:cubicBezTo>
                  <a:pt x="5090133" y="9110585"/>
                  <a:pt x="5090193" y="9109827"/>
                  <a:pt x="5090345" y="9109100"/>
                </a:cubicBezTo>
                <a:cubicBezTo>
                  <a:pt x="5091314" y="9102831"/>
                  <a:pt x="5084924" y="9097136"/>
                  <a:pt x="5079079" y="9096894"/>
                </a:cubicBezTo>
                <a:cubicBezTo>
                  <a:pt x="5076566" y="9096803"/>
                  <a:pt x="5074567" y="9097591"/>
                  <a:pt x="5072781" y="9098711"/>
                </a:cubicBezTo>
                <a:cubicBezTo>
                  <a:pt x="5069631" y="9100710"/>
                  <a:pt x="5067511" y="9104133"/>
                  <a:pt x="5066875" y="9108131"/>
                </a:cubicBezTo>
                <a:cubicBezTo>
                  <a:pt x="5065785" y="9115401"/>
                  <a:pt x="5068480" y="9122246"/>
                  <a:pt x="5073114" y="9127698"/>
                </a:cubicBezTo>
                <a:close/>
                <a:moveTo>
                  <a:pt x="5194156" y="9150204"/>
                </a:moveTo>
                <a:lnTo>
                  <a:pt x="5195094" y="9145085"/>
                </a:lnTo>
                <a:cubicBezTo>
                  <a:pt x="5196245" y="9138845"/>
                  <a:pt x="5190461" y="9132848"/>
                  <a:pt x="5184556" y="9132272"/>
                </a:cubicBezTo>
                <a:cubicBezTo>
                  <a:pt x="5177803" y="9131606"/>
                  <a:pt x="5172897" y="9136573"/>
                  <a:pt x="5171746" y="9142813"/>
                </a:cubicBezTo>
                <a:lnTo>
                  <a:pt x="5170807" y="9147932"/>
                </a:lnTo>
                <a:cubicBezTo>
                  <a:pt x="5169656" y="9154172"/>
                  <a:pt x="5175441" y="9160169"/>
                  <a:pt x="5181346" y="9160745"/>
                </a:cubicBezTo>
                <a:cubicBezTo>
                  <a:pt x="5188099" y="9161442"/>
                  <a:pt x="5193005" y="9156474"/>
                  <a:pt x="5194156" y="9150204"/>
                </a:cubicBezTo>
                <a:close/>
                <a:moveTo>
                  <a:pt x="5232585" y="9100317"/>
                </a:moveTo>
                <a:lnTo>
                  <a:pt x="5231646" y="9105436"/>
                </a:lnTo>
                <a:cubicBezTo>
                  <a:pt x="5230495" y="9111675"/>
                  <a:pt x="5235189" y="9117884"/>
                  <a:pt x="5241337" y="9118885"/>
                </a:cubicBezTo>
                <a:cubicBezTo>
                  <a:pt x="5247726" y="9119944"/>
                  <a:pt x="5253632" y="9115431"/>
                  <a:pt x="5254813" y="9109192"/>
                </a:cubicBezTo>
                <a:lnTo>
                  <a:pt x="5255751" y="9104072"/>
                </a:lnTo>
                <a:cubicBezTo>
                  <a:pt x="5256903" y="9097833"/>
                  <a:pt x="5252209" y="9091593"/>
                  <a:pt x="5246061" y="9090593"/>
                </a:cubicBezTo>
                <a:cubicBezTo>
                  <a:pt x="5239671" y="9089563"/>
                  <a:pt x="5233736" y="9094047"/>
                  <a:pt x="5232585" y="9100317"/>
                </a:cubicBezTo>
                <a:close/>
                <a:moveTo>
                  <a:pt x="4971846" y="9592588"/>
                </a:moveTo>
                <a:cubicBezTo>
                  <a:pt x="4969121" y="9607370"/>
                  <a:pt x="4991894" y="9612973"/>
                  <a:pt x="4994650" y="9598101"/>
                </a:cubicBezTo>
                <a:cubicBezTo>
                  <a:pt x="4997375" y="9583319"/>
                  <a:pt x="4974602" y="9577716"/>
                  <a:pt x="4971846" y="9592588"/>
                </a:cubicBezTo>
                <a:close/>
                <a:moveTo>
                  <a:pt x="5091011" y="9564449"/>
                </a:moveTo>
                <a:cubicBezTo>
                  <a:pt x="5094584" y="9569659"/>
                  <a:pt x="5100883" y="9572446"/>
                  <a:pt x="5106910" y="9569235"/>
                </a:cubicBezTo>
                <a:cubicBezTo>
                  <a:pt x="5112027" y="9566509"/>
                  <a:pt x="5115298" y="9558573"/>
                  <a:pt x="5111695" y="9553363"/>
                </a:cubicBezTo>
                <a:lnTo>
                  <a:pt x="5107515" y="9547274"/>
                </a:lnTo>
                <a:cubicBezTo>
                  <a:pt x="5107000" y="9546517"/>
                  <a:pt x="5106304" y="9545942"/>
                  <a:pt x="5105668" y="9545276"/>
                </a:cubicBezTo>
                <a:cubicBezTo>
                  <a:pt x="5106546" y="9545609"/>
                  <a:pt x="5107333" y="9546033"/>
                  <a:pt x="5108303" y="9546215"/>
                </a:cubicBezTo>
                <a:lnTo>
                  <a:pt x="5113420" y="9547153"/>
                </a:lnTo>
                <a:cubicBezTo>
                  <a:pt x="5119477" y="9548275"/>
                  <a:pt x="5125988" y="9542822"/>
                  <a:pt x="5126382" y="9536795"/>
                </a:cubicBezTo>
                <a:cubicBezTo>
                  <a:pt x="5126654" y="9532917"/>
                  <a:pt x="5125201" y="9529737"/>
                  <a:pt x="5122778" y="9527374"/>
                </a:cubicBezTo>
                <a:cubicBezTo>
                  <a:pt x="5124747" y="9524376"/>
                  <a:pt x="5125534" y="9520589"/>
                  <a:pt x="5123626" y="9516440"/>
                </a:cubicBezTo>
                <a:cubicBezTo>
                  <a:pt x="5117812" y="9503839"/>
                  <a:pt x="5099823" y="9512744"/>
                  <a:pt x="5102973" y="9525012"/>
                </a:cubicBezTo>
                <a:cubicBezTo>
                  <a:pt x="5100217" y="9526981"/>
                  <a:pt x="5098158" y="9529979"/>
                  <a:pt x="5097946" y="9533220"/>
                </a:cubicBezTo>
                <a:cubicBezTo>
                  <a:pt x="5097734" y="9536553"/>
                  <a:pt x="5098673" y="9539460"/>
                  <a:pt x="5100489" y="9541671"/>
                </a:cubicBezTo>
                <a:cubicBezTo>
                  <a:pt x="5097704" y="9540732"/>
                  <a:pt x="5094645" y="9540854"/>
                  <a:pt x="5091647" y="9542458"/>
                </a:cubicBezTo>
                <a:cubicBezTo>
                  <a:pt x="5090254" y="9543215"/>
                  <a:pt x="5089012" y="9544367"/>
                  <a:pt x="5087983" y="9545730"/>
                </a:cubicBezTo>
                <a:cubicBezTo>
                  <a:pt x="5086681" y="9544700"/>
                  <a:pt x="5085166" y="9543912"/>
                  <a:pt x="5083379" y="9543609"/>
                </a:cubicBezTo>
                <a:lnTo>
                  <a:pt x="5078262" y="9542671"/>
                </a:lnTo>
                <a:cubicBezTo>
                  <a:pt x="5072235" y="9541550"/>
                  <a:pt x="5065391" y="9545215"/>
                  <a:pt x="5064301" y="9551606"/>
                </a:cubicBezTo>
                <a:cubicBezTo>
                  <a:pt x="5063241" y="9557695"/>
                  <a:pt x="5066784" y="9564388"/>
                  <a:pt x="5073265" y="9565570"/>
                </a:cubicBezTo>
                <a:lnTo>
                  <a:pt x="5078383" y="9566509"/>
                </a:lnTo>
                <a:cubicBezTo>
                  <a:pt x="5082531" y="9567266"/>
                  <a:pt x="5087044" y="9565721"/>
                  <a:pt x="5089830" y="9562601"/>
                </a:cubicBezTo>
                <a:lnTo>
                  <a:pt x="5091011" y="9564449"/>
                </a:lnTo>
                <a:close/>
                <a:moveTo>
                  <a:pt x="5138374" y="9682791"/>
                </a:moveTo>
                <a:cubicBezTo>
                  <a:pt x="5137708" y="9682126"/>
                  <a:pt x="5137072" y="9681368"/>
                  <a:pt x="5136224" y="9680914"/>
                </a:cubicBezTo>
                <a:cubicBezTo>
                  <a:pt x="5130591" y="9677975"/>
                  <a:pt x="5124020" y="9679642"/>
                  <a:pt x="5120628" y="9685064"/>
                </a:cubicBezTo>
                <a:cubicBezTo>
                  <a:pt x="5120537" y="9685215"/>
                  <a:pt x="5120476" y="9685306"/>
                  <a:pt x="5120385" y="9685427"/>
                </a:cubicBezTo>
                <a:cubicBezTo>
                  <a:pt x="5120355" y="9685457"/>
                  <a:pt x="5120325" y="9685488"/>
                  <a:pt x="5120264" y="9685518"/>
                </a:cubicBezTo>
                <a:cubicBezTo>
                  <a:pt x="5120174" y="9685548"/>
                  <a:pt x="5120204" y="9685548"/>
                  <a:pt x="5120113" y="9685578"/>
                </a:cubicBezTo>
                <a:cubicBezTo>
                  <a:pt x="5119386" y="9685761"/>
                  <a:pt x="5118660" y="9685912"/>
                  <a:pt x="5117902" y="9686003"/>
                </a:cubicBezTo>
                <a:cubicBezTo>
                  <a:pt x="5111816" y="9686972"/>
                  <a:pt x="5108454" y="9694605"/>
                  <a:pt x="5109968" y="9700057"/>
                </a:cubicBezTo>
                <a:cubicBezTo>
                  <a:pt x="5111785" y="9706569"/>
                  <a:pt x="5117902" y="9708932"/>
                  <a:pt x="5124020" y="9707993"/>
                </a:cubicBezTo>
                <a:cubicBezTo>
                  <a:pt x="5127502" y="9707448"/>
                  <a:pt x="5130652" y="9706054"/>
                  <a:pt x="5133377" y="9704085"/>
                </a:cubicBezTo>
                <a:cubicBezTo>
                  <a:pt x="5138525" y="9704237"/>
                  <a:pt x="5143674" y="9701572"/>
                  <a:pt x="5144885" y="9695029"/>
                </a:cubicBezTo>
                <a:cubicBezTo>
                  <a:pt x="5146066" y="9688911"/>
                  <a:pt x="5142765" y="9684731"/>
                  <a:pt x="5138374" y="9682791"/>
                </a:cubicBezTo>
                <a:close/>
                <a:moveTo>
                  <a:pt x="5219079" y="9523679"/>
                </a:moveTo>
                <a:lnTo>
                  <a:pt x="5229345" y="9525587"/>
                </a:lnTo>
                <a:cubicBezTo>
                  <a:pt x="5235583" y="9526738"/>
                  <a:pt x="5241882" y="9522528"/>
                  <a:pt x="5243093" y="9516288"/>
                </a:cubicBezTo>
                <a:cubicBezTo>
                  <a:pt x="5244305" y="9510078"/>
                  <a:pt x="5240035" y="9503687"/>
                  <a:pt x="5233796" y="9502536"/>
                </a:cubicBezTo>
                <a:lnTo>
                  <a:pt x="5227588" y="9501386"/>
                </a:lnTo>
                <a:cubicBezTo>
                  <a:pt x="5229890" y="9496570"/>
                  <a:pt x="5229314" y="9490663"/>
                  <a:pt x="5224863" y="9487119"/>
                </a:cubicBezTo>
                <a:cubicBezTo>
                  <a:pt x="5224681" y="9486967"/>
                  <a:pt x="5224499" y="9486816"/>
                  <a:pt x="5224287" y="9486665"/>
                </a:cubicBezTo>
                <a:cubicBezTo>
                  <a:pt x="5223439" y="9483394"/>
                  <a:pt x="5221380" y="9480485"/>
                  <a:pt x="5217988" y="9479365"/>
                </a:cubicBezTo>
                <a:cubicBezTo>
                  <a:pt x="5213597" y="9477911"/>
                  <a:pt x="5209388" y="9476972"/>
                  <a:pt x="5205088" y="9479335"/>
                </a:cubicBezTo>
                <a:cubicBezTo>
                  <a:pt x="5199183" y="9482575"/>
                  <a:pt x="5197214" y="9489814"/>
                  <a:pt x="5200364" y="9495690"/>
                </a:cubicBezTo>
                <a:cubicBezTo>
                  <a:pt x="5202514" y="9499720"/>
                  <a:pt x="5206420" y="9502415"/>
                  <a:pt x="5209933" y="9505232"/>
                </a:cubicBezTo>
                <a:cubicBezTo>
                  <a:pt x="5210357" y="9505596"/>
                  <a:pt x="5210932" y="9505717"/>
                  <a:pt x="5211417" y="9505990"/>
                </a:cubicBezTo>
                <a:cubicBezTo>
                  <a:pt x="5210660" y="9507171"/>
                  <a:pt x="5210054" y="9508474"/>
                  <a:pt x="5209782" y="9509927"/>
                </a:cubicBezTo>
                <a:cubicBezTo>
                  <a:pt x="5208601" y="9516137"/>
                  <a:pt x="5212840" y="9522528"/>
                  <a:pt x="5219079" y="9523679"/>
                </a:cubicBezTo>
                <a:close/>
                <a:moveTo>
                  <a:pt x="5216535" y="9602251"/>
                </a:moveTo>
                <a:cubicBezTo>
                  <a:pt x="5218049" y="9596435"/>
                  <a:pt x="5214355" y="9589136"/>
                  <a:pt x="5208086" y="9587954"/>
                </a:cubicBezTo>
                <a:lnTo>
                  <a:pt x="5197820" y="9586076"/>
                </a:lnTo>
                <a:cubicBezTo>
                  <a:pt x="5191582" y="9584925"/>
                  <a:pt x="5185192" y="9588075"/>
                  <a:pt x="5183556" y="9594527"/>
                </a:cubicBezTo>
                <a:cubicBezTo>
                  <a:pt x="5182042" y="9600343"/>
                  <a:pt x="5185737" y="9607673"/>
                  <a:pt x="5192005" y="9608824"/>
                </a:cubicBezTo>
                <a:lnTo>
                  <a:pt x="5202272" y="9610702"/>
                </a:lnTo>
                <a:cubicBezTo>
                  <a:pt x="5208510" y="9611853"/>
                  <a:pt x="5214899" y="9608672"/>
                  <a:pt x="5216535" y="9602251"/>
                </a:cubicBezTo>
                <a:close/>
                <a:moveTo>
                  <a:pt x="5110422" y="9620970"/>
                </a:moveTo>
                <a:cubicBezTo>
                  <a:pt x="5116479" y="9622091"/>
                  <a:pt x="5122990" y="9616639"/>
                  <a:pt x="5123383" y="9610641"/>
                </a:cubicBezTo>
                <a:cubicBezTo>
                  <a:pt x="5123838" y="9603917"/>
                  <a:pt x="5119508" y="9598858"/>
                  <a:pt x="5113027" y="9597677"/>
                </a:cubicBezTo>
                <a:lnTo>
                  <a:pt x="5109999" y="9597102"/>
                </a:lnTo>
                <a:cubicBezTo>
                  <a:pt x="5108454" y="9592922"/>
                  <a:pt x="5104275" y="9589589"/>
                  <a:pt x="5099975" y="9589166"/>
                </a:cubicBezTo>
                <a:cubicBezTo>
                  <a:pt x="5093222" y="9588529"/>
                  <a:pt x="5088316" y="9593467"/>
                  <a:pt x="5087165" y="9599737"/>
                </a:cubicBezTo>
                <a:lnTo>
                  <a:pt x="5086226" y="9604856"/>
                </a:lnTo>
                <a:cubicBezTo>
                  <a:pt x="5085075" y="9611096"/>
                  <a:pt x="5090860" y="9617093"/>
                  <a:pt x="5096765" y="9617668"/>
                </a:cubicBezTo>
                <a:cubicBezTo>
                  <a:pt x="5097764" y="9617760"/>
                  <a:pt x="5098643" y="9617517"/>
                  <a:pt x="5099581" y="9617366"/>
                </a:cubicBezTo>
                <a:cubicBezTo>
                  <a:pt x="5101186" y="9618607"/>
                  <a:pt x="5103033" y="9619607"/>
                  <a:pt x="5105274" y="9620031"/>
                </a:cubicBezTo>
                <a:lnTo>
                  <a:pt x="5110422" y="9620970"/>
                </a:lnTo>
                <a:close/>
                <a:moveTo>
                  <a:pt x="4977206" y="9730195"/>
                </a:moveTo>
                <a:cubicBezTo>
                  <a:pt x="4977206" y="9728076"/>
                  <a:pt x="4976752" y="9726076"/>
                  <a:pt x="4975874" y="9724289"/>
                </a:cubicBezTo>
                <a:cubicBezTo>
                  <a:pt x="4975087" y="9722714"/>
                  <a:pt x="4973996" y="9721291"/>
                  <a:pt x="4972240" y="9720291"/>
                </a:cubicBezTo>
                <a:lnTo>
                  <a:pt x="4972028" y="9720170"/>
                </a:lnTo>
                <a:cubicBezTo>
                  <a:pt x="4973966" y="9716838"/>
                  <a:pt x="4974148" y="9712779"/>
                  <a:pt x="4972331" y="9708841"/>
                </a:cubicBezTo>
                <a:lnTo>
                  <a:pt x="4970211" y="9704237"/>
                </a:lnTo>
                <a:cubicBezTo>
                  <a:pt x="4967698" y="9698816"/>
                  <a:pt x="4959552" y="9696907"/>
                  <a:pt x="4954646" y="9699997"/>
                </a:cubicBezTo>
                <a:cubicBezTo>
                  <a:pt x="4949043" y="9703540"/>
                  <a:pt x="4947711" y="9709750"/>
                  <a:pt x="4950406" y="9715565"/>
                </a:cubicBezTo>
                <a:lnTo>
                  <a:pt x="4952526" y="9720170"/>
                </a:lnTo>
                <a:cubicBezTo>
                  <a:pt x="4952677" y="9720503"/>
                  <a:pt x="4953040" y="9720715"/>
                  <a:pt x="4953222" y="9721018"/>
                </a:cubicBezTo>
                <a:cubicBezTo>
                  <a:pt x="4952950" y="9721381"/>
                  <a:pt x="4952556" y="9721654"/>
                  <a:pt x="4952314" y="9722078"/>
                </a:cubicBezTo>
                <a:cubicBezTo>
                  <a:pt x="4950709" y="9725289"/>
                  <a:pt x="4950921" y="9728651"/>
                  <a:pt x="4952132" y="9731741"/>
                </a:cubicBezTo>
                <a:cubicBezTo>
                  <a:pt x="4952132" y="9734073"/>
                  <a:pt x="4952617" y="9736436"/>
                  <a:pt x="4954161" y="9738465"/>
                </a:cubicBezTo>
                <a:cubicBezTo>
                  <a:pt x="4954312" y="9738647"/>
                  <a:pt x="4954464" y="9738859"/>
                  <a:pt x="4954585" y="9739041"/>
                </a:cubicBezTo>
                <a:cubicBezTo>
                  <a:pt x="4954615" y="9740949"/>
                  <a:pt x="4955221" y="9742735"/>
                  <a:pt x="4956160" y="9744372"/>
                </a:cubicBezTo>
                <a:cubicBezTo>
                  <a:pt x="4956190" y="9744432"/>
                  <a:pt x="4956160" y="9744493"/>
                  <a:pt x="4956220" y="9744553"/>
                </a:cubicBezTo>
                <a:lnTo>
                  <a:pt x="4956220" y="9744553"/>
                </a:lnTo>
                <a:cubicBezTo>
                  <a:pt x="4964245" y="9743371"/>
                  <a:pt x="4972240" y="9742069"/>
                  <a:pt x="4980265" y="9740888"/>
                </a:cubicBezTo>
                <a:cubicBezTo>
                  <a:pt x="4980265" y="9740888"/>
                  <a:pt x="4980265" y="9740888"/>
                  <a:pt x="4980265" y="9740888"/>
                </a:cubicBezTo>
                <a:cubicBezTo>
                  <a:pt x="4980477" y="9739343"/>
                  <a:pt x="4980417" y="9737738"/>
                  <a:pt x="4980023" y="9736163"/>
                </a:cubicBezTo>
                <a:cubicBezTo>
                  <a:pt x="4979478" y="9733982"/>
                  <a:pt x="4978418" y="9732043"/>
                  <a:pt x="4977206" y="9730195"/>
                </a:cubicBezTo>
                <a:close/>
                <a:moveTo>
                  <a:pt x="5171534" y="9440624"/>
                </a:moveTo>
                <a:cubicBezTo>
                  <a:pt x="5177560" y="9441745"/>
                  <a:pt x="5184162" y="9436626"/>
                  <a:pt x="5184707" y="9430538"/>
                </a:cubicBezTo>
                <a:cubicBezTo>
                  <a:pt x="5185283" y="9423934"/>
                  <a:pt x="5181103" y="9418542"/>
                  <a:pt x="5174623" y="9417361"/>
                </a:cubicBezTo>
                <a:lnTo>
                  <a:pt x="5169505" y="9416423"/>
                </a:lnTo>
                <a:cubicBezTo>
                  <a:pt x="5163449" y="9415301"/>
                  <a:pt x="5156877" y="9420420"/>
                  <a:pt x="5156332" y="9426508"/>
                </a:cubicBezTo>
                <a:cubicBezTo>
                  <a:pt x="5155756" y="9433112"/>
                  <a:pt x="5159935" y="9438503"/>
                  <a:pt x="5166416" y="9439684"/>
                </a:cubicBezTo>
                <a:lnTo>
                  <a:pt x="5171534" y="9440624"/>
                </a:lnTo>
                <a:close/>
                <a:moveTo>
                  <a:pt x="5106879" y="9497599"/>
                </a:moveTo>
                <a:lnTo>
                  <a:pt x="5117145" y="9499507"/>
                </a:lnTo>
                <a:cubicBezTo>
                  <a:pt x="5123172" y="9500629"/>
                  <a:pt x="5130046" y="9497084"/>
                  <a:pt x="5131197" y="9490663"/>
                </a:cubicBezTo>
                <a:cubicBezTo>
                  <a:pt x="5132287" y="9484604"/>
                  <a:pt x="5128804" y="9477790"/>
                  <a:pt x="5122354" y="9476609"/>
                </a:cubicBezTo>
                <a:lnTo>
                  <a:pt x="5112088" y="9474730"/>
                </a:lnTo>
                <a:cubicBezTo>
                  <a:pt x="5106062" y="9473610"/>
                  <a:pt x="5099187" y="9477153"/>
                  <a:pt x="5098037" y="9483575"/>
                </a:cubicBezTo>
                <a:cubicBezTo>
                  <a:pt x="5096947" y="9489603"/>
                  <a:pt x="5100429" y="9496418"/>
                  <a:pt x="5106879" y="9497599"/>
                </a:cubicBezTo>
                <a:close/>
                <a:moveTo>
                  <a:pt x="5005642" y="9568447"/>
                </a:moveTo>
                <a:lnTo>
                  <a:pt x="5005552" y="9568235"/>
                </a:lnTo>
                <a:cubicBezTo>
                  <a:pt x="5005552" y="9568235"/>
                  <a:pt x="5005552" y="9568235"/>
                  <a:pt x="5005552" y="9568235"/>
                </a:cubicBezTo>
                <a:cubicBezTo>
                  <a:pt x="5005582" y="9567508"/>
                  <a:pt x="5005673" y="9566751"/>
                  <a:pt x="5005824" y="9566024"/>
                </a:cubicBezTo>
                <a:cubicBezTo>
                  <a:pt x="5005885" y="9565570"/>
                  <a:pt x="5005673" y="9565176"/>
                  <a:pt x="5005673" y="9564722"/>
                </a:cubicBezTo>
                <a:cubicBezTo>
                  <a:pt x="5007944" y="9560239"/>
                  <a:pt x="5007732" y="9553726"/>
                  <a:pt x="5003311" y="9550788"/>
                </a:cubicBezTo>
                <a:cubicBezTo>
                  <a:pt x="4998798" y="9547789"/>
                  <a:pt x="4993802" y="9545488"/>
                  <a:pt x="4988290" y="9547395"/>
                </a:cubicBezTo>
                <a:cubicBezTo>
                  <a:pt x="4983869" y="9548941"/>
                  <a:pt x="4980780" y="9552121"/>
                  <a:pt x="4978660" y="9556270"/>
                </a:cubicBezTo>
                <a:cubicBezTo>
                  <a:pt x="4976146" y="9561208"/>
                  <a:pt x="4978145" y="9567872"/>
                  <a:pt x="4982900" y="9570779"/>
                </a:cubicBezTo>
                <a:cubicBezTo>
                  <a:pt x="4983506" y="9575838"/>
                  <a:pt x="4985232" y="9580654"/>
                  <a:pt x="4988593" y="9584622"/>
                </a:cubicBezTo>
                <a:cubicBezTo>
                  <a:pt x="4992560" y="9589317"/>
                  <a:pt x="5000737" y="9589862"/>
                  <a:pt x="5005158" y="9585501"/>
                </a:cubicBezTo>
                <a:cubicBezTo>
                  <a:pt x="5009791" y="9580927"/>
                  <a:pt x="5010276" y="9573930"/>
                  <a:pt x="5006036" y="9568932"/>
                </a:cubicBezTo>
                <a:cubicBezTo>
                  <a:pt x="5005794" y="9568629"/>
                  <a:pt x="5005764" y="9568599"/>
                  <a:pt x="5005642" y="9568447"/>
                </a:cubicBezTo>
                <a:close/>
                <a:moveTo>
                  <a:pt x="5161510" y="9547487"/>
                </a:moveTo>
                <a:cubicBezTo>
                  <a:pt x="5158906" y="9547063"/>
                  <a:pt x="5156483" y="9547729"/>
                  <a:pt x="5154333" y="9548880"/>
                </a:cubicBezTo>
                <a:cubicBezTo>
                  <a:pt x="5151305" y="9545912"/>
                  <a:pt x="5146793" y="9544216"/>
                  <a:pt x="5142856" y="9546033"/>
                </a:cubicBezTo>
                <a:lnTo>
                  <a:pt x="5138253" y="9548153"/>
                </a:lnTo>
                <a:cubicBezTo>
                  <a:pt x="5132650" y="9550728"/>
                  <a:pt x="5128956" y="9556301"/>
                  <a:pt x="5131076" y="9562601"/>
                </a:cubicBezTo>
                <a:cubicBezTo>
                  <a:pt x="5131136" y="9562813"/>
                  <a:pt x="5131287" y="9563026"/>
                  <a:pt x="5131378" y="9563237"/>
                </a:cubicBezTo>
                <a:cubicBezTo>
                  <a:pt x="5126987" y="9566297"/>
                  <a:pt x="5124201" y="9571961"/>
                  <a:pt x="5127048" y="9578110"/>
                </a:cubicBezTo>
                <a:cubicBezTo>
                  <a:pt x="5129228" y="9582835"/>
                  <a:pt x="5133105" y="9584410"/>
                  <a:pt x="5136951" y="9583926"/>
                </a:cubicBezTo>
                <a:cubicBezTo>
                  <a:pt x="5140070" y="9586289"/>
                  <a:pt x="5144188" y="9587227"/>
                  <a:pt x="5148004" y="9585440"/>
                </a:cubicBezTo>
                <a:lnTo>
                  <a:pt x="5152607" y="9583319"/>
                </a:lnTo>
                <a:cubicBezTo>
                  <a:pt x="5155756" y="9581865"/>
                  <a:pt x="5158058" y="9578928"/>
                  <a:pt x="5159057" y="9575656"/>
                </a:cubicBezTo>
                <a:cubicBezTo>
                  <a:pt x="5164508" y="9575445"/>
                  <a:pt x="5169232" y="9571537"/>
                  <a:pt x="5170232" y="9566055"/>
                </a:cubicBezTo>
                <a:lnTo>
                  <a:pt x="5171170" y="9560936"/>
                </a:lnTo>
                <a:cubicBezTo>
                  <a:pt x="5172352" y="9554726"/>
                  <a:pt x="5167658" y="9548486"/>
                  <a:pt x="5161510" y="9547487"/>
                </a:cubicBezTo>
                <a:close/>
                <a:moveTo>
                  <a:pt x="6379713" y="9032558"/>
                </a:moveTo>
                <a:cubicBezTo>
                  <a:pt x="6374353" y="9029105"/>
                  <a:pt x="6366389" y="9029771"/>
                  <a:pt x="6362724" y="9035496"/>
                </a:cubicBezTo>
                <a:cubicBezTo>
                  <a:pt x="6359272" y="9040888"/>
                  <a:pt x="6359908" y="9048793"/>
                  <a:pt x="6365662" y="9052519"/>
                </a:cubicBezTo>
                <a:lnTo>
                  <a:pt x="6370235" y="9055457"/>
                </a:lnTo>
                <a:cubicBezTo>
                  <a:pt x="6375595" y="9058910"/>
                  <a:pt x="6383559" y="9058244"/>
                  <a:pt x="6387224" y="9052519"/>
                </a:cubicBezTo>
                <a:cubicBezTo>
                  <a:pt x="6390676" y="9047127"/>
                  <a:pt x="6390040" y="9039222"/>
                  <a:pt x="6384286" y="9035496"/>
                </a:cubicBezTo>
                <a:lnTo>
                  <a:pt x="6379713" y="9032558"/>
                </a:lnTo>
                <a:close/>
                <a:moveTo>
                  <a:pt x="6223633" y="9326885"/>
                </a:moveTo>
                <a:lnTo>
                  <a:pt x="6226571" y="9322341"/>
                </a:lnTo>
                <a:cubicBezTo>
                  <a:pt x="6230024" y="9316980"/>
                  <a:pt x="6228327" y="9308712"/>
                  <a:pt x="6222664" y="9305531"/>
                </a:cubicBezTo>
                <a:cubicBezTo>
                  <a:pt x="6216820" y="9302259"/>
                  <a:pt x="6209552" y="9303713"/>
                  <a:pt x="6205857" y="9309438"/>
                </a:cubicBezTo>
                <a:lnTo>
                  <a:pt x="6202920" y="9314012"/>
                </a:lnTo>
                <a:cubicBezTo>
                  <a:pt x="6199468" y="9319373"/>
                  <a:pt x="6201164" y="9327643"/>
                  <a:pt x="6206826" y="9330823"/>
                </a:cubicBezTo>
                <a:cubicBezTo>
                  <a:pt x="6212671" y="9334094"/>
                  <a:pt x="6219939" y="9332640"/>
                  <a:pt x="6223633" y="9326885"/>
                </a:cubicBezTo>
                <a:close/>
                <a:moveTo>
                  <a:pt x="6540790" y="9178070"/>
                </a:moveTo>
                <a:cubicBezTo>
                  <a:pt x="6539154" y="9178222"/>
                  <a:pt x="6537489" y="9178858"/>
                  <a:pt x="6535975" y="9179767"/>
                </a:cubicBezTo>
                <a:cubicBezTo>
                  <a:pt x="6535127" y="9178283"/>
                  <a:pt x="6533976" y="9176920"/>
                  <a:pt x="6532401" y="9175920"/>
                </a:cubicBezTo>
                <a:lnTo>
                  <a:pt x="6527829" y="9172982"/>
                </a:lnTo>
                <a:cubicBezTo>
                  <a:pt x="6522469" y="9169529"/>
                  <a:pt x="6514413" y="9170377"/>
                  <a:pt x="6510840" y="9176102"/>
                </a:cubicBezTo>
                <a:cubicBezTo>
                  <a:pt x="6508629" y="9179676"/>
                  <a:pt x="6508387" y="9184159"/>
                  <a:pt x="6509931" y="9187915"/>
                </a:cubicBezTo>
                <a:cubicBezTo>
                  <a:pt x="6503844" y="9188975"/>
                  <a:pt x="6499453" y="9193912"/>
                  <a:pt x="6499696" y="9200243"/>
                </a:cubicBezTo>
                <a:cubicBezTo>
                  <a:pt x="6499696" y="9200607"/>
                  <a:pt x="6499696" y="9200636"/>
                  <a:pt x="6499696" y="9200818"/>
                </a:cubicBezTo>
                <a:cubicBezTo>
                  <a:pt x="6499665" y="9200939"/>
                  <a:pt x="6499665" y="9200970"/>
                  <a:pt x="6499665" y="9201061"/>
                </a:cubicBezTo>
                <a:cubicBezTo>
                  <a:pt x="6499665" y="9201061"/>
                  <a:pt x="6499665" y="9201061"/>
                  <a:pt x="6499665" y="9201061"/>
                </a:cubicBezTo>
                <a:cubicBezTo>
                  <a:pt x="6499180" y="9201636"/>
                  <a:pt x="6498666" y="9202182"/>
                  <a:pt x="6498090" y="9202666"/>
                </a:cubicBezTo>
                <a:cubicBezTo>
                  <a:pt x="6493427" y="9207027"/>
                  <a:pt x="6494941" y="9215479"/>
                  <a:pt x="6499393" y="9219295"/>
                </a:cubicBezTo>
                <a:cubicBezTo>
                  <a:pt x="6500786" y="9220507"/>
                  <a:pt x="6502330" y="9220931"/>
                  <a:pt x="6503875" y="9221294"/>
                </a:cubicBezTo>
                <a:lnTo>
                  <a:pt x="6503875" y="9221294"/>
                </a:lnTo>
                <a:cubicBezTo>
                  <a:pt x="6503905" y="9221294"/>
                  <a:pt x="6503905" y="9221264"/>
                  <a:pt x="6503935" y="9221234"/>
                </a:cubicBezTo>
                <a:cubicBezTo>
                  <a:pt x="6520833" y="9211117"/>
                  <a:pt x="6537640" y="9200849"/>
                  <a:pt x="6554357" y="9190429"/>
                </a:cubicBezTo>
                <a:lnTo>
                  <a:pt x="6554478" y="9190368"/>
                </a:lnTo>
                <a:lnTo>
                  <a:pt x="6554478" y="9190368"/>
                </a:lnTo>
                <a:lnTo>
                  <a:pt x="6554175" y="9188914"/>
                </a:lnTo>
                <a:cubicBezTo>
                  <a:pt x="6552812" y="9182493"/>
                  <a:pt x="6547846" y="9177313"/>
                  <a:pt x="6540790" y="9178070"/>
                </a:cubicBezTo>
                <a:close/>
                <a:moveTo>
                  <a:pt x="6283231" y="9051065"/>
                </a:moveTo>
                <a:cubicBezTo>
                  <a:pt x="6288349" y="9053943"/>
                  <a:pt x="6295284" y="9053397"/>
                  <a:pt x="6299130" y="9048642"/>
                </a:cubicBezTo>
                <a:cubicBezTo>
                  <a:pt x="6301946" y="9052671"/>
                  <a:pt x="6307215" y="9055336"/>
                  <a:pt x="6312000" y="9053488"/>
                </a:cubicBezTo>
                <a:lnTo>
                  <a:pt x="6318935" y="9050853"/>
                </a:lnTo>
                <a:cubicBezTo>
                  <a:pt x="6319480" y="9050641"/>
                  <a:pt x="6319783" y="9050156"/>
                  <a:pt x="6320267" y="9049884"/>
                </a:cubicBezTo>
                <a:cubicBezTo>
                  <a:pt x="6325234" y="9051307"/>
                  <a:pt x="6330836" y="9050005"/>
                  <a:pt x="6333562" y="9043917"/>
                </a:cubicBezTo>
                <a:lnTo>
                  <a:pt x="6334864" y="9040948"/>
                </a:lnTo>
                <a:cubicBezTo>
                  <a:pt x="6337468" y="9035072"/>
                  <a:pt x="6335076" y="9030044"/>
                  <a:pt x="6331078" y="9027076"/>
                </a:cubicBezTo>
                <a:cubicBezTo>
                  <a:pt x="6330322" y="9023683"/>
                  <a:pt x="6328383" y="9020654"/>
                  <a:pt x="6324870" y="9019200"/>
                </a:cubicBezTo>
                <a:cubicBezTo>
                  <a:pt x="6320843" y="9017565"/>
                  <a:pt x="6315755" y="9018109"/>
                  <a:pt x="6312333" y="9020836"/>
                </a:cubicBezTo>
                <a:cubicBezTo>
                  <a:pt x="6308093" y="9021169"/>
                  <a:pt x="6303914" y="9023743"/>
                  <a:pt x="6302309" y="9027651"/>
                </a:cubicBezTo>
                <a:cubicBezTo>
                  <a:pt x="6301553" y="9029498"/>
                  <a:pt x="6301370" y="9031346"/>
                  <a:pt x="6301492" y="9033133"/>
                </a:cubicBezTo>
                <a:cubicBezTo>
                  <a:pt x="6301007" y="9033527"/>
                  <a:pt x="6300856" y="9034133"/>
                  <a:pt x="6300462" y="9034557"/>
                </a:cubicBezTo>
                <a:cubicBezTo>
                  <a:pt x="6300462" y="9034557"/>
                  <a:pt x="6300462" y="9034527"/>
                  <a:pt x="6300462" y="9034496"/>
                </a:cubicBezTo>
                <a:cubicBezTo>
                  <a:pt x="6300795" y="9030105"/>
                  <a:pt x="6298827" y="9025439"/>
                  <a:pt x="6295072" y="9023168"/>
                </a:cubicBezTo>
                <a:cubicBezTo>
                  <a:pt x="6293315" y="9022108"/>
                  <a:pt x="6291438" y="9021653"/>
                  <a:pt x="6289591" y="9021472"/>
                </a:cubicBezTo>
                <a:cubicBezTo>
                  <a:pt x="6287168" y="9017383"/>
                  <a:pt x="6282898" y="9014717"/>
                  <a:pt x="6277689" y="9015383"/>
                </a:cubicBezTo>
                <a:cubicBezTo>
                  <a:pt x="6271602" y="9016141"/>
                  <a:pt x="6265727" y="9022562"/>
                  <a:pt x="6267120" y="9029014"/>
                </a:cubicBezTo>
                <a:lnTo>
                  <a:pt x="6268756" y="9036525"/>
                </a:lnTo>
                <a:cubicBezTo>
                  <a:pt x="6269876" y="9041645"/>
                  <a:pt x="6273480" y="9045825"/>
                  <a:pt x="6278416" y="9046885"/>
                </a:cubicBezTo>
                <a:cubicBezTo>
                  <a:pt x="6279658" y="9048520"/>
                  <a:pt x="6281262" y="9049945"/>
                  <a:pt x="6283231" y="9051065"/>
                </a:cubicBezTo>
                <a:close/>
                <a:moveTo>
                  <a:pt x="6272874" y="9337850"/>
                </a:moveTo>
                <a:cubicBezTo>
                  <a:pt x="6267332" y="9334276"/>
                  <a:pt x="6259549" y="9336124"/>
                  <a:pt x="6256037" y="9341636"/>
                </a:cubicBezTo>
                <a:cubicBezTo>
                  <a:pt x="6253251" y="9346059"/>
                  <a:pt x="6253947" y="9351571"/>
                  <a:pt x="6256976" y="9355509"/>
                </a:cubicBezTo>
                <a:cubicBezTo>
                  <a:pt x="6257036" y="9355600"/>
                  <a:pt x="6257036" y="9355722"/>
                  <a:pt x="6257097" y="9355812"/>
                </a:cubicBezTo>
                <a:cubicBezTo>
                  <a:pt x="6265001" y="9351905"/>
                  <a:pt x="6272904" y="9347997"/>
                  <a:pt x="6280778" y="9344029"/>
                </a:cubicBezTo>
                <a:cubicBezTo>
                  <a:pt x="6280657" y="9343847"/>
                  <a:pt x="6280445" y="9343726"/>
                  <a:pt x="6280293" y="9343575"/>
                </a:cubicBezTo>
                <a:cubicBezTo>
                  <a:pt x="6279476" y="9342515"/>
                  <a:pt x="6278568" y="9341545"/>
                  <a:pt x="6277416" y="9340788"/>
                </a:cubicBezTo>
                <a:lnTo>
                  <a:pt x="6272874" y="9337850"/>
                </a:lnTo>
                <a:close/>
                <a:moveTo>
                  <a:pt x="6305732" y="9101558"/>
                </a:moveTo>
                <a:cubicBezTo>
                  <a:pt x="6308608" y="9101437"/>
                  <a:pt x="6311455" y="9099983"/>
                  <a:pt x="6313605" y="9096621"/>
                </a:cubicBezTo>
                <a:cubicBezTo>
                  <a:pt x="6315270" y="9094047"/>
                  <a:pt x="6315846" y="9091350"/>
                  <a:pt x="6315664" y="9088806"/>
                </a:cubicBezTo>
                <a:cubicBezTo>
                  <a:pt x="6317966" y="9093743"/>
                  <a:pt x="6323235" y="9096955"/>
                  <a:pt x="6328898" y="9095924"/>
                </a:cubicBezTo>
                <a:cubicBezTo>
                  <a:pt x="6335227" y="9094773"/>
                  <a:pt x="6340133" y="9088201"/>
                  <a:pt x="6338740" y="9081718"/>
                </a:cubicBezTo>
                <a:lnTo>
                  <a:pt x="6337105" y="9074237"/>
                </a:lnTo>
                <a:cubicBezTo>
                  <a:pt x="6335712" y="9067785"/>
                  <a:pt x="6329564" y="9063211"/>
                  <a:pt x="6322932" y="9064393"/>
                </a:cubicBezTo>
                <a:cubicBezTo>
                  <a:pt x="6316603" y="9065543"/>
                  <a:pt x="6311697" y="9072117"/>
                  <a:pt x="6313090" y="9078568"/>
                </a:cubicBezTo>
                <a:lnTo>
                  <a:pt x="6314150" y="9083506"/>
                </a:lnTo>
                <a:cubicBezTo>
                  <a:pt x="6310365" y="9076145"/>
                  <a:pt x="6300432" y="9072298"/>
                  <a:pt x="6294860" y="9080961"/>
                </a:cubicBezTo>
                <a:cubicBezTo>
                  <a:pt x="6292376" y="9084838"/>
                  <a:pt x="6292316" y="9088897"/>
                  <a:pt x="6293588" y="9092410"/>
                </a:cubicBezTo>
                <a:cubicBezTo>
                  <a:pt x="6291438" y="9090685"/>
                  <a:pt x="6288531" y="9089806"/>
                  <a:pt x="6284897" y="9090502"/>
                </a:cubicBezTo>
                <a:cubicBezTo>
                  <a:pt x="6270058" y="9093380"/>
                  <a:pt x="6273147" y="9116764"/>
                  <a:pt x="6288107" y="9113886"/>
                </a:cubicBezTo>
                <a:cubicBezTo>
                  <a:pt x="6288985" y="9113735"/>
                  <a:pt x="6289591" y="9113250"/>
                  <a:pt x="6290347" y="9112978"/>
                </a:cubicBezTo>
                <a:cubicBezTo>
                  <a:pt x="6291074" y="9123276"/>
                  <a:pt x="6304187" y="9131303"/>
                  <a:pt x="6310970" y="9120731"/>
                </a:cubicBezTo>
                <a:cubicBezTo>
                  <a:pt x="6315846" y="9113189"/>
                  <a:pt x="6311728" y="9104799"/>
                  <a:pt x="6305732" y="9101558"/>
                </a:cubicBezTo>
                <a:close/>
                <a:moveTo>
                  <a:pt x="6377261" y="9205059"/>
                </a:moveTo>
                <a:cubicBezTo>
                  <a:pt x="6375443" y="9204090"/>
                  <a:pt x="6373505" y="9203605"/>
                  <a:pt x="6371628" y="9203514"/>
                </a:cubicBezTo>
                <a:cubicBezTo>
                  <a:pt x="6370538" y="9200092"/>
                  <a:pt x="6368630" y="9196881"/>
                  <a:pt x="6365662" y="9194124"/>
                </a:cubicBezTo>
                <a:cubicBezTo>
                  <a:pt x="6361028" y="9189763"/>
                  <a:pt x="6355275" y="9188309"/>
                  <a:pt x="6349582" y="9188824"/>
                </a:cubicBezTo>
                <a:cubicBezTo>
                  <a:pt x="6348703" y="9187279"/>
                  <a:pt x="6347522" y="9185916"/>
                  <a:pt x="6345887" y="9184855"/>
                </a:cubicBezTo>
                <a:lnTo>
                  <a:pt x="6341314" y="9181918"/>
                </a:lnTo>
                <a:cubicBezTo>
                  <a:pt x="6340072" y="9181130"/>
                  <a:pt x="6338649" y="9180585"/>
                  <a:pt x="6337195" y="9180252"/>
                </a:cubicBezTo>
                <a:cubicBezTo>
                  <a:pt x="6341708" y="9180039"/>
                  <a:pt x="6346372" y="9176950"/>
                  <a:pt x="6348158" y="9173103"/>
                </a:cubicBezTo>
                <a:cubicBezTo>
                  <a:pt x="6351278" y="9166470"/>
                  <a:pt x="6347855" y="9160442"/>
                  <a:pt x="6342283" y="9156868"/>
                </a:cubicBezTo>
                <a:lnTo>
                  <a:pt x="6337711" y="9153929"/>
                </a:lnTo>
                <a:cubicBezTo>
                  <a:pt x="6335742" y="9152658"/>
                  <a:pt x="6333471" y="9152597"/>
                  <a:pt x="6331230" y="9152961"/>
                </a:cubicBezTo>
                <a:cubicBezTo>
                  <a:pt x="6329474" y="9152658"/>
                  <a:pt x="6327687" y="9152658"/>
                  <a:pt x="6326112" y="9153203"/>
                </a:cubicBezTo>
                <a:cubicBezTo>
                  <a:pt x="6319571" y="9155505"/>
                  <a:pt x="6316966" y="9161381"/>
                  <a:pt x="6318208" y="9167893"/>
                </a:cubicBezTo>
                <a:lnTo>
                  <a:pt x="6319207" y="9173043"/>
                </a:lnTo>
                <a:cubicBezTo>
                  <a:pt x="6320055" y="9177434"/>
                  <a:pt x="6324416" y="9180524"/>
                  <a:pt x="6328898" y="9181221"/>
                </a:cubicBezTo>
                <a:cubicBezTo>
                  <a:pt x="6327081" y="9182099"/>
                  <a:pt x="6325476" y="9183372"/>
                  <a:pt x="6324386" y="9185189"/>
                </a:cubicBezTo>
                <a:cubicBezTo>
                  <a:pt x="6322781" y="9187854"/>
                  <a:pt x="6322175" y="9191004"/>
                  <a:pt x="6322599" y="9193972"/>
                </a:cubicBezTo>
                <a:cubicBezTo>
                  <a:pt x="6320540" y="9196245"/>
                  <a:pt x="6319420" y="9199153"/>
                  <a:pt x="6319722" y="9202303"/>
                </a:cubicBezTo>
                <a:cubicBezTo>
                  <a:pt x="6316391" y="9201939"/>
                  <a:pt x="6313030" y="9203060"/>
                  <a:pt x="6310516" y="9206967"/>
                </a:cubicBezTo>
                <a:cubicBezTo>
                  <a:pt x="6304369" y="9216509"/>
                  <a:pt x="6312697" y="9227504"/>
                  <a:pt x="6320934" y="9227595"/>
                </a:cubicBezTo>
                <a:cubicBezTo>
                  <a:pt x="6320903" y="9228110"/>
                  <a:pt x="6321055" y="9228594"/>
                  <a:pt x="6321024" y="9229139"/>
                </a:cubicBezTo>
                <a:cubicBezTo>
                  <a:pt x="6320661" y="9229170"/>
                  <a:pt x="6320358" y="9229079"/>
                  <a:pt x="6319995" y="9229139"/>
                </a:cubicBezTo>
                <a:cubicBezTo>
                  <a:pt x="6305095" y="9232017"/>
                  <a:pt x="6310880" y="9254917"/>
                  <a:pt x="6325779" y="9252039"/>
                </a:cubicBezTo>
                <a:cubicBezTo>
                  <a:pt x="6328293" y="9251554"/>
                  <a:pt x="6329988" y="9250372"/>
                  <a:pt x="6331412" y="9248979"/>
                </a:cubicBezTo>
                <a:cubicBezTo>
                  <a:pt x="6337378" y="9252130"/>
                  <a:pt x="6344706" y="9253735"/>
                  <a:pt x="6350732" y="9251736"/>
                </a:cubicBezTo>
                <a:cubicBezTo>
                  <a:pt x="6353367" y="9260338"/>
                  <a:pt x="6366480" y="9265185"/>
                  <a:pt x="6372839" y="9255310"/>
                </a:cubicBezTo>
                <a:cubicBezTo>
                  <a:pt x="6374081" y="9253401"/>
                  <a:pt x="6374595" y="9251494"/>
                  <a:pt x="6374717" y="9249646"/>
                </a:cubicBezTo>
                <a:cubicBezTo>
                  <a:pt x="6381046" y="9245345"/>
                  <a:pt x="6383226" y="9235561"/>
                  <a:pt x="6375716" y="9230745"/>
                </a:cubicBezTo>
                <a:lnTo>
                  <a:pt x="6381500" y="9221749"/>
                </a:lnTo>
                <a:cubicBezTo>
                  <a:pt x="6384952" y="9216418"/>
                  <a:pt x="6382923" y="9208118"/>
                  <a:pt x="6377261" y="9205059"/>
                </a:cubicBezTo>
                <a:close/>
                <a:moveTo>
                  <a:pt x="6124093" y="9226231"/>
                </a:moveTo>
                <a:cubicBezTo>
                  <a:pt x="6121306" y="9230532"/>
                  <a:pt x="6122003" y="9234440"/>
                  <a:pt x="6124244" y="9237409"/>
                </a:cubicBezTo>
                <a:cubicBezTo>
                  <a:pt x="6122367" y="9237409"/>
                  <a:pt x="6120519" y="9237742"/>
                  <a:pt x="6118854" y="9238742"/>
                </a:cubicBezTo>
                <a:cubicBezTo>
                  <a:pt x="6113221" y="9242104"/>
                  <a:pt x="6110556" y="9249313"/>
                  <a:pt x="6113887" y="9255280"/>
                </a:cubicBezTo>
                <a:cubicBezTo>
                  <a:pt x="6114008" y="9255492"/>
                  <a:pt x="6114129" y="9255704"/>
                  <a:pt x="6114250" y="9255916"/>
                </a:cubicBezTo>
                <a:cubicBezTo>
                  <a:pt x="6113796" y="9259399"/>
                  <a:pt x="6114614" y="9262973"/>
                  <a:pt x="6117431" y="9265396"/>
                </a:cubicBezTo>
                <a:cubicBezTo>
                  <a:pt x="6121064" y="9268546"/>
                  <a:pt x="6124759" y="9271091"/>
                  <a:pt x="6129846" y="9270515"/>
                </a:cubicBezTo>
                <a:cubicBezTo>
                  <a:pt x="6133783" y="9270062"/>
                  <a:pt x="6136872" y="9267789"/>
                  <a:pt x="6138780" y="9264760"/>
                </a:cubicBezTo>
                <a:lnTo>
                  <a:pt x="6143323" y="9264579"/>
                </a:lnTo>
                <a:cubicBezTo>
                  <a:pt x="6149682" y="9264336"/>
                  <a:pt x="6155739" y="9258914"/>
                  <a:pt x="6155345" y="9252220"/>
                </a:cubicBezTo>
                <a:cubicBezTo>
                  <a:pt x="6154981" y="9245769"/>
                  <a:pt x="6149803" y="9239922"/>
                  <a:pt x="6142989" y="9240195"/>
                </a:cubicBezTo>
                <a:lnTo>
                  <a:pt x="6142777" y="9240195"/>
                </a:lnTo>
                <a:cubicBezTo>
                  <a:pt x="6144049" y="9239286"/>
                  <a:pt x="6145230" y="9238166"/>
                  <a:pt x="6146199" y="9236652"/>
                </a:cubicBezTo>
                <a:cubicBezTo>
                  <a:pt x="6154618" y="9223475"/>
                  <a:pt x="6132451" y="9213207"/>
                  <a:pt x="6124093" y="9226231"/>
                </a:cubicBezTo>
                <a:close/>
                <a:moveTo>
                  <a:pt x="6289166" y="9156474"/>
                </a:moveTo>
                <a:cubicBezTo>
                  <a:pt x="6292891" y="9151446"/>
                  <a:pt x="6292225" y="9142965"/>
                  <a:pt x="6286653" y="9139390"/>
                </a:cubicBezTo>
                <a:lnTo>
                  <a:pt x="6277538" y="9133515"/>
                </a:lnTo>
                <a:cubicBezTo>
                  <a:pt x="6275176" y="9132000"/>
                  <a:pt x="6272480" y="9131394"/>
                  <a:pt x="6269816" y="9131425"/>
                </a:cubicBezTo>
                <a:cubicBezTo>
                  <a:pt x="6268604" y="9116491"/>
                  <a:pt x="6245286" y="9120702"/>
                  <a:pt x="6245862" y="9135968"/>
                </a:cubicBezTo>
                <a:cubicBezTo>
                  <a:pt x="6245922" y="9137816"/>
                  <a:pt x="6246376" y="9139299"/>
                  <a:pt x="6247012" y="9140602"/>
                </a:cubicBezTo>
                <a:lnTo>
                  <a:pt x="6246043" y="9139966"/>
                </a:lnTo>
                <a:cubicBezTo>
                  <a:pt x="6242500" y="9137694"/>
                  <a:pt x="6237927" y="9137452"/>
                  <a:pt x="6234112" y="9138997"/>
                </a:cubicBezTo>
                <a:cubicBezTo>
                  <a:pt x="6234839" y="9128941"/>
                  <a:pt x="6221272" y="9121519"/>
                  <a:pt x="6213489" y="9129606"/>
                </a:cubicBezTo>
                <a:cubicBezTo>
                  <a:pt x="6206917" y="9128304"/>
                  <a:pt x="6198771" y="9132575"/>
                  <a:pt x="6197620" y="9140723"/>
                </a:cubicBezTo>
                <a:cubicBezTo>
                  <a:pt x="6195652" y="9135907"/>
                  <a:pt x="6192654" y="9131575"/>
                  <a:pt x="6188263" y="9128547"/>
                </a:cubicBezTo>
                <a:cubicBezTo>
                  <a:pt x="6182993" y="9124942"/>
                  <a:pt x="6174635" y="9126669"/>
                  <a:pt x="6171395" y="9132242"/>
                </a:cubicBezTo>
                <a:cubicBezTo>
                  <a:pt x="6168003" y="9138118"/>
                  <a:pt x="6169457" y="9145237"/>
                  <a:pt x="6175090" y="9149113"/>
                </a:cubicBezTo>
                <a:cubicBezTo>
                  <a:pt x="6175241" y="9149235"/>
                  <a:pt x="6175332" y="9149296"/>
                  <a:pt x="6175453" y="9149386"/>
                </a:cubicBezTo>
                <a:cubicBezTo>
                  <a:pt x="6175483" y="9149417"/>
                  <a:pt x="6175514" y="9149446"/>
                  <a:pt x="6175544" y="9149507"/>
                </a:cubicBezTo>
                <a:cubicBezTo>
                  <a:pt x="6175574" y="9149598"/>
                  <a:pt x="6175544" y="9149568"/>
                  <a:pt x="6175574" y="9149659"/>
                </a:cubicBezTo>
                <a:cubicBezTo>
                  <a:pt x="6175756" y="9150446"/>
                  <a:pt x="6175877" y="9151234"/>
                  <a:pt x="6175937" y="9152052"/>
                </a:cubicBezTo>
                <a:cubicBezTo>
                  <a:pt x="6176664" y="9158594"/>
                  <a:pt x="6184689" y="9162562"/>
                  <a:pt x="6190595" y="9161169"/>
                </a:cubicBezTo>
                <a:cubicBezTo>
                  <a:pt x="6196591" y="9159775"/>
                  <a:pt x="6199377" y="9154869"/>
                  <a:pt x="6199649" y="9149386"/>
                </a:cubicBezTo>
                <a:cubicBezTo>
                  <a:pt x="6203858" y="9154505"/>
                  <a:pt x="6212671" y="9153960"/>
                  <a:pt x="6217728" y="9148871"/>
                </a:cubicBezTo>
                <a:cubicBezTo>
                  <a:pt x="6218667" y="9149265"/>
                  <a:pt x="6219606" y="9149628"/>
                  <a:pt x="6220605" y="9149810"/>
                </a:cubicBezTo>
                <a:cubicBezTo>
                  <a:pt x="6219000" y="9150506"/>
                  <a:pt x="6217456" y="9151446"/>
                  <a:pt x="6216154" y="9153021"/>
                </a:cubicBezTo>
                <a:cubicBezTo>
                  <a:pt x="6212338" y="9157716"/>
                  <a:pt x="6212399" y="9166591"/>
                  <a:pt x="6217971" y="9170196"/>
                </a:cubicBezTo>
                <a:lnTo>
                  <a:pt x="6222513" y="9173133"/>
                </a:lnTo>
                <a:cubicBezTo>
                  <a:pt x="6223391" y="9173709"/>
                  <a:pt x="6224360" y="9174012"/>
                  <a:pt x="6225269" y="9174405"/>
                </a:cubicBezTo>
                <a:lnTo>
                  <a:pt x="6225451" y="9175284"/>
                </a:lnTo>
                <a:cubicBezTo>
                  <a:pt x="6226844" y="9181736"/>
                  <a:pt x="6231931" y="9186824"/>
                  <a:pt x="6238957" y="9186037"/>
                </a:cubicBezTo>
                <a:cubicBezTo>
                  <a:pt x="6245014" y="9185341"/>
                  <a:pt x="6251101" y="9179010"/>
                  <a:pt x="6249708" y="9172528"/>
                </a:cubicBezTo>
                <a:lnTo>
                  <a:pt x="6249405" y="9171134"/>
                </a:lnTo>
                <a:cubicBezTo>
                  <a:pt x="6251888" y="9170346"/>
                  <a:pt x="6254220" y="9168832"/>
                  <a:pt x="6255976" y="9166076"/>
                </a:cubicBezTo>
                <a:cubicBezTo>
                  <a:pt x="6258974" y="9161411"/>
                  <a:pt x="6258156" y="9156989"/>
                  <a:pt x="6255522" y="9153808"/>
                </a:cubicBezTo>
                <a:cubicBezTo>
                  <a:pt x="6255795" y="9150598"/>
                  <a:pt x="6254522" y="9147538"/>
                  <a:pt x="6252372" y="9145116"/>
                </a:cubicBezTo>
                <a:cubicBezTo>
                  <a:pt x="6254250" y="9145721"/>
                  <a:pt x="6256218" y="9145994"/>
                  <a:pt x="6258308" y="9145630"/>
                </a:cubicBezTo>
                <a:cubicBezTo>
                  <a:pt x="6258823" y="9148629"/>
                  <a:pt x="6260246" y="9151415"/>
                  <a:pt x="6262881" y="9153082"/>
                </a:cubicBezTo>
                <a:lnTo>
                  <a:pt x="6271996" y="9158958"/>
                </a:lnTo>
                <a:cubicBezTo>
                  <a:pt x="6277629" y="9162562"/>
                  <a:pt x="6285048" y="9162047"/>
                  <a:pt x="6289166" y="9156474"/>
                </a:cubicBezTo>
                <a:close/>
                <a:moveTo>
                  <a:pt x="6438736" y="9007478"/>
                </a:moveTo>
                <a:cubicBezTo>
                  <a:pt x="6430226" y="9020714"/>
                  <a:pt x="6450637" y="9034103"/>
                  <a:pt x="6459116" y="9020896"/>
                </a:cubicBezTo>
                <a:cubicBezTo>
                  <a:pt x="6467626" y="9007690"/>
                  <a:pt x="6447245" y="8994271"/>
                  <a:pt x="6438736" y="9007478"/>
                </a:cubicBezTo>
                <a:close/>
                <a:moveTo>
                  <a:pt x="6043448" y="9267850"/>
                </a:moveTo>
                <a:cubicBezTo>
                  <a:pt x="6039118" y="9263761"/>
                  <a:pt x="6030094" y="9263004"/>
                  <a:pt x="6026187" y="9268365"/>
                </a:cubicBezTo>
                <a:cubicBezTo>
                  <a:pt x="6022765" y="9273060"/>
                  <a:pt x="6020070" y="9278270"/>
                  <a:pt x="6021857" y="9284267"/>
                </a:cubicBezTo>
                <a:cubicBezTo>
                  <a:pt x="6023280" y="9289053"/>
                  <a:pt x="6026550" y="9292506"/>
                  <a:pt x="6030881" y="9294960"/>
                </a:cubicBezTo>
                <a:cubicBezTo>
                  <a:pt x="6036453" y="9298079"/>
                  <a:pt x="6044569" y="9295899"/>
                  <a:pt x="6047415" y="9290022"/>
                </a:cubicBezTo>
                <a:cubicBezTo>
                  <a:pt x="6049384" y="9285933"/>
                  <a:pt x="6049111" y="9281390"/>
                  <a:pt x="6046931" y="9277815"/>
                </a:cubicBezTo>
                <a:cubicBezTo>
                  <a:pt x="6047415" y="9274271"/>
                  <a:pt x="6046477" y="9270697"/>
                  <a:pt x="6043448" y="9267850"/>
                </a:cubicBezTo>
                <a:close/>
                <a:moveTo>
                  <a:pt x="6417658" y="9212844"/>
                </a:moveTo>
                <a:cubicBezTo>
                  <a:pt x="6416719" y="9213207"/>
                  <a:pt x="6415811" y="9213541"/>
                  <a:pt x="6414872" y="9213904"/>
                </a:cubicBezTo>
                <a:cubicBezTo>
                  <a:pt x="6414842" y="9213570"/>
                  <a:pt x="6414993" y="9213268"/>
                  <a:pt x="6414903" y="9212934"/>
                </a:cubicBezTo>
                <a:lnTo>
                  <a:pt x="6413903" y="9207785"/>
                </a:lnTo>
                <a:cubicBezTo>
                  <a:pt x="6412692" y="9201515"/>
                  <a:pt x="6407332" y="9196729"/>
                  <a:pt x="6400699" y="9197547"/>
                </a:cubicBezTo>
                <a:cubicBezTo>
                  <a:pt x="6394673" y="9198304"/>
                  <a:pt x="6389253" y="9204453"/>
                  <a:pt x="6390464" y="9210754"/>
                </a:cubicBezTo>
                <a:lnTo>
                  <a:pt x="6391463" y="9215902"/>
                </a:lnTo>
                <a:cubicBezTo>
                  <a:pt x="6392584" y="9221719"/>
                  <a:pt x="6397399" y="9226110"/>
                  <a:pt x="6403395" y="9226020"/>
                </a:cubicBezTo>
                <a:cubicBezTo>
                  <a:pt x="6403304" y="9227655"/>
                  <a:pt x="6403516" y="9229291"/>
                  <a:pt x="6404152" y="9230836"/>
                </a:cubicBezTo>
                <a:cubicBezTo>
                  <a:pt x="6405363" y="9233865"/>
                  <a:pt x="6407725" y="9236045"/>
                  <a:pt x="6410511" y="9237227"/>
                </a:cubicBezTo>
                <a:cubicBezTo>
                  <a:pt x="6410542" y="9237682"/>
                  <a:pt x="6410451" y="9238105"/>
                  <a:pt x="6410542" y="9238560"/>
                </a:cubicBezTo>
                <a:cubicBezTo>
                  <a:pt x="6411087" y="9241074"/>
                  <a:pt x="6411632" y="9243558"/>
                  <a:pt x="6412177" y="9246071"/>
                </a:cubicBezTo>
                <a:cubicBezTo>
                  <a:pt x="6413570" y="9252493"/>
                  <a:pt x="6420505" y="9256642"/>
                  <a:pt x="6426834" y="9255159"/>
                </a:cubicBezTo>
                <a:cubicBezTo>
                  <a:pt x="6433375" y="9253614"/>
                  <a:pt x="6437342" y="9246950"/>
                  <a:pt x="6435919" y="9240498"/>
                </a:cubicBezTo>
                <a:cubicBezTo>
                  <a:pt x="6435374" y="9237984"/>
                  <a:pt x="6434829" y="9235500"/>
                  <a:pt x="6434284" y="9232987"/>
                </a:cubicBezTo>
                <a:cubicBezTo>
                  <a:pt x="6433951" y="9231502"/>
                  <a:pt x="6433284" y="9230139"/>
                  <a:pt x="6432436" y="9228928"/>
                </a:cubicBezTo>
                <a:cubicBezTo>
                  <a:pt x="6433860" y="9225989"/>
                  <a:pt x="6434223" y="9222506"/>
                  <a:pt x="6432951" y="9219386"/>
                </a:cubicBezTo>
                <a:cubicBezTo>
                  <a:pt x="6430589" y="9213389"/>
                  <a:pt x="6423624" y="9210571"/>
                  <a:pt x="6417658" y="9212844"/>
                </a:cubicBezTo>
                <a:close/>
                <a:moveTo>
                  <a:pt x="6182418" y="9279663"/>
                </a:moveTo>
                <a:cubicBezTo>
                  <a:pt x="6176876" y="9276088"/>
                  <a:pt x="6169457" y="9276664"/>
                  <a:pt x="6165339" y="9282208"/>
                </a:cubicBezTo>
                <a:cubicBezTo>
                  <a:pt x="6161614" y="9287266"/>
                  <a:pt x="6162341" y="9295686"/>
                  <a:pt x="6167912" y="9299261"/>
                </a:cubicBezTo>
                <a:lnTo>
                  <a:pt x="6172485" y="9302198"/>
                </a:lnTo>
                <a:cubicBezTo>
                  <a:pt x="6178027" y="9305742"/>
                  <a:pt x="6185447" y="9305167"/>
                  <a:pt x="6189535" y="9299624"/>
                </a:cubicBezTo>
                <a:cubicBezTo>
                  <a:pt x="6193260" y="9294596"/>
                  <a:pt x="6192533" y="9286145"/>
                  <a:pt x="6186991" y="9282571"/>
                </a:cubicBezTo>
                <a:lnTo>
                  <a:pt x="6182418" y="9279663"/>
                </a:lnTo>
                <a:close/>
                <a:moveTo>
                  <a:pt x="6140658" y="9326613"/>
                </a:moveTo>
                <a:cubicBezTo>
                  <a:pt x="6139477" y="9323432"/>
                  <a:pt x="6136539" y="9320645"/>
                  <a:pt x="6133117" y="9319312"/>
                </a:cubicBezTo>
                <a:cubicBezTo>
                  <a:pt x="6132693" y="9317859"/>
                  <a:pt x="6131996" y="9316496"/>
                  <a:pt x="6131179" y="9315042"/>
                </a:cubicBezTo>
                <a:cubicBezTo>
                  <a:pt x="6130937" y="9314496"/>
                  <a:pt x="6130725" y="9313981"/>
                  <a:pt x="6130543" y="9313436"/>
                </a:cubicBezTo>
                <a:cubicBezTo>
                  <a:pt x="6130028" y="9311225"/>
                  <a:pt x="6129241" y="9309044"/>
                  <a:pt x="6128726" y="9306833"/>
                </a:cubicBezTo>
                <a:cubicBezTo>
                  <a:pt x="6126788" y="9298655"/>
                  <a:pt x="6117612" y="9297474"/>
                  <a:pt x="6111283" y="9300926"/>
                </a:cubicBezTo>
                <a:cubicBezTo>
                  <a:pt x="6108345" y="9302198"/>
                  <a:pt x="6106014" y="9304622"/>
                  <a:pt x="6105105" y="9308257"/>
                </a:cubicBezTo>
                <a:cubicBezTo>
                  <a:pt x="6104954" y="9308560"/>
                  <a:pt x="6104833" y="9308833"/>
                  <a:pt x="6104712" y="9309105"/>
                </a:cubicBezTo>
                <a:cubicBezTo>
                  <a:pt x="6099351" y="9300442"/>
                  <a:pt x="6083544" y="9300260"/>
                  <a:pt x="6082332" y="9312892"/>
                </a:cubicBezTo>
                <a:cubicBezTo>
                  <a:pt x="6081514" y="9321252"/>
                  <a:pt x="6079152" y="9330641"/>
                  <a:pt x="6082332" y="9338758"/>
                </a:cubicBezTo>
                <a:cubicBezTo>
                  <a:pt x="6082756" y="9339849"/>
                  <a:pt x="6083271" y="9340819"/>
                  <a:pt x="6083846" y="9341758"/>
                </a:cubicBezTo>
                <a:lnTo>
                  <a:pt x="6084604" y="9345241"/>
                </a:lnTo>
                <a:cubicBezTo>
                  <a:pt x="6085996" y="9351663"/>
                  <a:pt x="6093628" y="9355357"/>
                  <a:pt x="6099685" y="9353632"/>
                </a:cubicBezTo>
                <a:cubicBezTo>
                  <a:pt x="6100169" y="9353510"/>
                  <a:pt x="6100593" y="9353267"/>
                  <a:pt x="6101047" y="9353086"/>
                </a:cubicBezTo>
                <a:cubicBezTo>
                  <a:pt x="6102773" y="9353510"/>
                  <a:pt x="6104530" y="9353874"/>
                  <a:pt x="6106316" y="9354146"/>
                </a:cubicBezTo>
                <a:cubicBezTo>
                  <a:pt x="6108527" y="9354479"/>
                  <a:pt x="6110889" y="9354025"/>
                  <a:pt x="6113039" y="9353117"/>
                </a:cubicBezTo>
                <a:cubicBezTo>
                  <a:pt x="6114614" y="9353632"/>
                  <a:pt x="6116158" y="9353874"/>
                  <a:pt x="6117612" y="9353571"/>
                </a:cubicBezTo>
                <a:cubicBezTo>
                  <a:pt x="6122518" y="9352510"/>
                  <a:pt x="6126848" y="9351329"/>
                  <a:pt x="6130573" y="9347785"/>
                </a:cubicBezTo>
                <a:cubicBezTo>
                  <a:pt x="6132239" y="9346210"/>
                  <a:pt x="6133299" y="9344907"/>
                  <a:pt x="6134419" y="9342757"/>
                </a:cubicBezTo>
                <a:cubicBezTo>
                  <a:pt x="6135843" y="9340122"/>
                  <a:pt x="6137629" y="9340183"/>
                  <a:pt x="6133450" y="9342242"/>
                </a:cubicBezTo>
                <a:cubicBezTo>
                  <a:pt x="6139325" y="9339365"/>
                  <a:pt x="6143141" y="9333246"/>
                  <a:pt x="6140658" y="9326613"/>
                </a:cubicBezTo>
                <a:close/>
                <a:moveTo>
                  <a:pt x="6169487" y="9375985"/>
                </a:moveTo>
                <a:cubicBezTo>
                  <a:pt x="6164279" y="9384103"/>
                  <a:pt x="6169941" y="9392190"/>
                  <a:pt x="6177058" y="9394280"/>
                </a:cubicBezTo>
                <a:cubicBezTo>
                  <a:pt x="6181510" y="9392190"/>
                  <a:pt x="6185991" y="9390100"/>
                  <a:pt x="6190443" y="9388010"/>
                </a:cubicBezTo>
                <a:lnTo>
                  <a:pt x="6190443" y="9388010"/>
                </a:lnTo>
                <a:cubicBezTo>
                  <a:pt x="6196712" y="9375228"/>
                  <a:pt x="6177694" y="9363233"/>
                  <a:pt x="6169487" y="9375985"/>
                </a:cubicBezTo>
                <a:close/>
                <a:moveTo>
                  <a:pt x="6670008" y="9090351"/>
                </a:moveTo>
                <a:lnTo>
                  <a:pt x="6665466" y="9087413"/>
                </a:lnTo>
                <a:cubicBezTo>
                  <a:pt x="6660075" y="9083960"/>
                  <a:pt x="6651717" y="9086261"/>
                  <a:pt x="6648810" y="9091926"/>
                </a:cubicBezTo>
                <a:cubicBezTo>
                  <a:pt x="6645661" y="9098044"/>
                  <a:pt x="6647568" y="9104890"/>
                  <a:pt x="6653322" y="9108585"/>
                </a:cubicBezTo>
                <a:lnTo>
                  <a:pt x="6657865" y="9111524"/>
                </a:lnTo>
                <a:cubicBezTo>
                  <a:pt x="6663255" y="9114976"/>
                  <a:pt x="6671613" y="9112675"/>
                  <a:pt x="6674521" y="9107011"/>
                </a:cubicBezTo>
                <a:cubicBezTo>
                  <a:pt x="6677670" y="9100892"/>
                  <a:pt x="6675762" y="9094077"/>
                  <a:pt x="6670008" y="9090351"/>
                </a:cubicBezTo>
                <a:close/>
                <a:moveTo>
                  <a:pt x="5883492" y="9516258"/>
                </a:moveTo>
                <a:cubicBezTo>
                  <a:pt x="5886278" y="9515228"/>
                  <a:pt x="5889095" y="9514258"/>
                  <a:pt x="5891881" y="9513198"/>
                </a:cubicBezTo>
                <a:cubicBezTo>
                  <a:pt x="5888913" y="9513108"/>
                  <a:pt x="5885945" y="9514137"/>
                  <a:pt x="5883492" y="9516258"/>
                </a:cubicBezTo>
                <a:cubicBezTo>
                  <a:pt x="5883492" y="9516258"/>
                  <a:pt x="5883492" y="9516258"/>
                  <a:pt x="5883492" y="9516258"/>
                </a:cubicBezTo>
                <a:close/>
                <a:moveTo>
                  <a:pt x="6038997" y="9440927"/>
                </a:moveTo>
                <a:cubicBezTo>
                  <a:pt x="6039300" y="9436535"/>
                  <a:pt x="6037361" y="9431870"/>
                  <a:pt x="6033606" y="9429628"/>
                </a:cubicBezTo>
                <a:cubicBezTo>
                  <a:pt x="6031850" y="9428569"/>
                  <a:pt x="6029973" y="9428084"/>
                  <a:pt x="6028125" y="9427902"/>
                </a:cubicBezTo>
                <a:cubicBezTo>
                  <a:pt x="6025702" y="9423813"/>
                  <a:pt x="6021433" y="9421147"/>
                  <a:pt x="6016224" y="9421813"/>
                </a:cubicBezTo>
                <a:cubicBezTo>
                  <a:pt x="6010137" y="9422601"/>
                  <a:pt x="6004232" y="9428992"/>
                  <a:pt x="6005655" y="9435475"/>
                </a:cubicBezTo>
                <a:lnTo>
                  <a:pt x="6007290" y="9442956"/>
                </a:lnTo>
                <a:cubicBezTo>
                  <a:pt x="6008411" y="9448075"/>
                  <a:pt x="6012015" y="9452286"/>
                  <a:pt x="6016951" y="9453315"/>
                </a:cubicBezTo>
                <a:cubicBezTo>
                  <a:pt x="6018253" y="9454921"/>
                  <a:pt x="6019827" y="9456375"/>
                  <a:pt x="6021796" y="9457465"/>
                </a:cubicBezTo>
                <a:cubicBezTo>
                  <a:pt x="6024098" y="9458767"/>
                  <a:pt x="6026762" y="9459222"/>
                  <a:pt x="6029367" y="9459101"/>
                </a:cubicBezTo>
                <a:lnTo>
                  <a:pt x="6029367" y="9459101"/>
                </a:lnTo>
                <a:cubicBezTo>
                  <a:pt x="6031820" y="9458071"/>
                  <a:pt x="6034242" y="9457102"/>
                  <a:pt x="6036695" y="9456072"/>
                </a:cubicBezTo>
                <a:cubicBezTo>
                  <a:pt x="6036695" y="9456072"/>
                  <a:pt x="6036695" y="9456072"/>
                  <a:pt x="6036695" y="9456072"/>
                </a:cubicBezTo>
                <a:cubicBezTo>
                  <a:pt x="6037392" y="9455405"/>
                  <a:pt x="6038179" y="9454860"/>
                  <a:pt x="6038694" y="9453982"/>
                </a:cubicBezTo>
                <a:cubicBezTo>
                  <a:pt x="6040996" y="9450165"/>
                  <a:pt x="6041238" y="9444865"/>
                  <a:pt x="6038997" y="9440927"/>
                </a:cubicBezTo>
                <a:close/>
                <a:moveTo>
                  <a:pt x="5954507" y="9479577"/>
                </a:moveTo>
                <a:cubicBezTo>
                  <a:pt x="5950146" y="9474912"/>
                  <a:pt x="5941121" y="9475942"/>
                  <a:pt x="5937306" y="9480758"/>
                </a:cubicBezTo>
                <a:cubicBezTo>
                  <a:pt x="5936973" y="9481182"/>
                  <a:pt x="5936851" y="9481636"/>
                  <a:pt x="5936579" y="9482061"/>
                </a:cubicBezTo>
                <a:cubicBezTo>
                  <a:pt x="5930553" y="9477275"/>
                  <a:pt x="5918227" y="9479577"/>
                  <a:pt x="5916289" y="9490027"/>
                </a:cubicBezTo>
                <a:cubicBezTo>
                  <a:pt x="5915138" y="9496145"/>
                  <a:pt x="5918500" y="9499841"/>
                  <a:pt x="5922982" y="9501113"/>
                </a:cubicBezTo>
                <a:cubicBezTo>
                  <a:pt x="5923163" y="9501173"/>
                  <a:pt x="5923315" y="9501264"/>
                  <a:pt x="5923497" y="9501325"/>
                </a:cubicBezTo>
                <a:cubicBezTo>
                  <a:pt x="5935882" y="9496600"/>
                  <a:pt x="5948208" y="9491783"/>
                  <a:pt x="5960563" y="9486938"/>
                </a:cubicBezTo>
                <a:cubicBezTo>
                  <a:pt x="5960503" y="9486816"/>
                  <a:pt x="5960382" y="9486694"/>
                  <a:pt x="5960321" y="9486573"/>
                </a:cubicBezTo>
                <a:cubicBezTo>
                  <a:pt x="5959715" y="9485544"/>
                  <a:pt x="5959079" y="9484483"/>
                  <a:pt x="5958201" y="9483545"/>
                </a:cubicBezTo>
                <a:lnTo>
                  <a:pt x="5954507" y="9479577"/>
                </a:lnTo>
                <a:close/>
                <a:moveTo>
                  <a:pt x="5988273" y="9467552"/>
                </a:moveTo>
                <a:cubicBezTo>
                  <a:pt x="5985910" y="9470429"/>
                  <a:pt x="5985396" y="9473579"/>
                  <a:pt x="5985910" y="9476609"/>
                </a:cubicBezTo>
                <a:cubicBezTo>
                  <a:pt x="5985940" y="9476759"/>
                  <a:pt x="5985880" y="9476941"/>
                  <a:pt x="5985910" y="9477093"/>
                </a:cubicBezTo>
                <a:cubicBezTo>
                  <a:pt x="5993148" y="9474215"/>
                  <a:pt x="6000325" y="9471126"/>
                  <a:pt x="6007533" y="9468188"/>
                </a:cubicBezTo>
                <a:cubicBezTo>
                  <a:pt x="6007563" y="9468188"/>
                  <a:pt x="6007563" y="9468157"/>
                  <a:pt x="6007593" y="9468157"/>
                </a:cubicBezTo>
                <a:lnTo>
                  <a:pt x="6005413" y="9465825"/>
                </a:lnTo>
                <a:cubicBezTo>
                  <a:pt x="6000931" y="9461009"/>
                  <a:pt x="5992058" y="9462947"/>
                  <a:pt x="5988273" y="9467552"/>
                </a:cubicBezTo>
                <a:close/>
                <a:moveTo>
                  <a:pt x="5824168" y="9415816"/>
                </a:moveTo>
                <a:cubicBezTo>
                  <a:pt x="5819565" y="9420117"/>
                  <a:pt x="5819989" y="9425115"/>
                  <a:pt x="5822714" y="9428932"/>
                </a:cubicBezTo>
                <a:cubicBezTo>
                  <a:pt x="5818626" y="9430174"/>
                  <a:pt x="5815325" y="9433385"/>
                  <a:pt x="5814477" y="9437988"/>
                </a:cubicBezTo>
                <a:lnTo>
                  <a:pt x="5813538" y="9443107"/>
                </a:lnTo>
                <a:cubicBezTo>
                  <a:pt x="5812418" y="9449135"/>
                  <a:pt x="5816930" y="9455860"/>
                  <a:pt x="5823138" y="9456648"/>
                </a:cubicBezTo>
                <a:cubicBezTo>
                  <a:pt x="5829528" y="9457434"/>
                  <a:pt x="5835463" y="9453497"/>
                  <a:pt x="5836674" y="9447045"/>
                </a:cubicBezTo>
                <a:lnTo>
                  <a:pt x="5837613" y="9441926"/>
                </a:lnTo>
                <a:cubicBezTo>
                  <a:pt x="5838068" y="9439413"/>
                  <a:pt x="5837401" y="9436807"/>
                  <a:pt x="5836160" y="9434536"/>
                </a:cubicBezTo>
                <a:cubicBezTo>
                  <a:pt x="5838552" y="9434142"/>
                  <a:pt x="5840914" y="9433324"/>
                  <a:pt x="5843004" y="9431385"/>
                </a:cubicBezTo>
                <a:cubicBezTo>
                  <a:pt x="5854451" y="9420632"/>
                  <a:pt x="5835463" y="9405245"/>
                  <a:pt x="5824168" y="9415816"/>
                </a:cubicBezTo>
                <a:close/>
                <a:moveTo>
                  <a:pt x="6103954" y="9367655"/>
                </a:moveTo>
                <a:cubicBezTo>
                  <a:pt x="6095445" y="9380862"/>
                  <a:pt x="6116673" y="9392917"/>
                  <a:pt x="6125152" y="9379741"/>
                </a:cubicBezTo>
                <a:cubicBezTo>
                  <a:pt x="6133662" y="9366535"/>
                  <a:pt x="6112434" y="9354449"/>
                  <a:pt x="6103954" y="9367655"/>
                </a:cubicBezTo>
                <a:close/>
                <a:moveTo>
                  <a:pt x="5943817" y="9386041"/>
                </a:moveTo>
                <a:cubicBezTo>
                  <a:pt x="5943120" y="9387101"/>
                  <a:pt x="5942908" y="9388162"/>
                  <a:pt x="5942575" y="9389222"/>
                </a:cubicBezTo>
                <a:cubicBezTo>
                  <a:pt x="5941152" y="9384315"/>
                  <a:pt x="5939365" y="9379559"/>
                  <a:pt x="5935882" y="9375925"/>
                </a:cubicBezTo>
                <a:cubicBezTo>
                  <a:pt x="5935125" y="9375137"/>
                  <a:pt x="5934308" y="9374440"/>
                  <a:pt x="5933460" y="9373804"/>
                </a:cubicBezTo>
                <a:lnTo>
                  <a:pt x="5931522" y="9370988"/>
                </a:lnTo>
                <a:cubicBezTo>
                  <a:pt x="5927918" y="9365778"/>
                  <a:pt x="5919832" y="9365262"/>
                  <a:pt x="5915048" y="9369019"/>
                </a:cubicBezTo>
                <a:cubicBezTo>
                  <a:pt x="5914654" y="9369321"/>
                  <a:pt x="5914351" y="9369655"/>
                  <a:pt x="5914018" y="9369987"/>
                </a:cubicBezTo>
                <a:cubicBezTo>
                  <a:pt x="5912322" y="9370230"/>
                  <a:pt x="5910626" y="9370563"/>
                  <a:pt x="5908961" y="9370988"/>
                </a:cubicBezTo>
                <a:cubicBezTo>
                  <a:pt x="5906932" y="9371502"/>
                  <a:pt x="5905084" y="9372713"/>
                  <a:pt x="5903510" y="9374228"/>
                </a:cubicBezTo>
                <a:cubicBezTo>
                  <a:pt x="5904236" y="9373501"/>
                  <a:pt x="5905024" y="9372805"/>
                  <a:pt x="5905599" y="9371896"/>
                </a:cubicBezTo>
                <a:lnTo>
                  <a:pt x="5908537" y="9367322"/>
                </a:lnTo>
                <a:cubicBezTo>
                  <a:pt x="5912110" y="9361779"/>
                  <a:pt x="5909082" y="9353753"/>
                  <a:pt x="5903601" y="9350784"/>
                </a:cubicBezTo>
                <a:cubicBezTo>
                  <a:pt x="5897423" y="9347452"/>
                  <a:pt x="5890640" y="9350178"/>
                  <a:pt x="5887066" y="9355751"/>
                </a:cubicBezTo>
                <a:lnTo>
                  <a:pt x="5884128" y="9360295"/>
                </a:lnTo>
                <a:cubicBezTo>
                  <a:pt x="5880555" y="9365838"/>
                  <a:pt x="5883583" y="9373865"/>
                  <a:pt x="5889065" y="9376833"/>
                </a:cubicBezTo>
                <a:cubicBezTo>
                  <a:pt x="5891396" y="9378105"/>
                  <a:pt x="5893759" y="9378257"/>
                  <a:pt x="5896030" y="9377984"/>
                </a:cubicBezTo>
                <a:cubicBezTo>
                  <a:pt x="5893455" y="9380013"/>
                  <a:pt x="5891124" y="9382225"/>
                  <a:pt x="5889670" y="9385466"/>
                </a:cubicBezTo>
                <a:cubicBezTo>
                  <a:pt x="5888762" y="9387495"/>
                  <a:pt x="5888307" y="9389010"/>
                  <a:pt x="5888096" y="9391342"/>
                </a:cubicBezTo>
                <a:cubicBezTo>
                  <a:pt x="5887793" y="9394220"/>
                  <a:pt x="5886188" y="9394795"/>
                  <a:pt x="5889125" y="9391433"/>
                </a:cubicBezTo>
                <a:cubicBezTo>
                  <a:pt x="5884946" y="9396189"/>
                  <a:pt x="5883795" y="9403003"/>
                  <a:pt x="5888398" y="9408032"/>
                </a:cubicBezTo>
                <a:cubicBezTo>
                  <a:pt x="5890609" y="9410425"/>
                  <a:pt x="5894243" y="9411818"/>
                  <a:pt x="5897756" y="9411757"/>
                </a:cubicBezTo>
                <a:cubicBezTo>
                  <a:pt x="5898665" y="9412909"/>
                  <a:pt x="5899785" y="9413878"/>
                  <a:pt x="5901026" y="9414877"/>
                </a:cubicBezTo>
                <a:cubicBezTo>
                  <a:pt x="5901420" y="9415271"/>
                  <a:pt x="5901814" y="9415665"/>
                  <a:pt x="5902177" y="9416089"/>
                </a:cubicBezTo>
                <a:cubicBezTo>
                  <a:pt x="5902450" y="9416452"/>
                  <a:pt x="5902722" y="9416786"/>
                  <a:pt x="5902995" y="9417149"/>
                </a:cubicBezTo>
                <a:cubicBezTo>
                  <a:pt x="5900966" y="9420875"/>
                  <a:pt x="5901572" y="9424843"/>
                  <a:pt x="5903692" y="9428084"/>
                </a:cubicBezTo>
                <a:cubicBezTo>
                  <a:pt x="5903388" y="9428326"/>
                  <a:pt x="5903025" y="9428387"/>
                  <a:pt x="5902753" y="9428659"/>
                </a:cubicBezTo>
                <a:cubicBezTo>
                  <a:pt x="5901208" y="9430113"/>
                  <a:pt x="5900088" y="9431931"/>
                  <a:pt x="5899391" y="9433900"/>
                </a:cubicBezTo>
                <a:cubicBezTo>
                  <a:pt x="5895667" y="9432385"/>
                  <a:pt x="5891487" y="9432536"/>
                  <a:pt x="5887823" y="9435293"/>
                </a:cubicBezTo>
                <a:cubicBezTo>
                  <a:pt x="5882978" y="9438927"/>
                  <a:pt x="5880858" y="9447530"/>
                  <a:pt x="5885370" y="9452376"/>
                </a:cubicBezTo>
                <a:lnTo>
                  <a:pt x="5889065" y="9456344"/>
                </a:lnTo>
                <a:cubicBezTo>
                  <a:pt x="5893547" y="9461160"/>
                  <a:pt x="5900451" y="9463068"/>
                  <a:pt x="5906144" y="9458798"/>
                </a:cubicBezTo>
                <a:cubicBezTo>
                  <a:pt x="5906326" y="9458646"/>
                  <a:pt x="5906508" y="9458434"/>
                  <a:pt x="5906690" y="9458283"/>
                </a:cubicBezTo>
                <a:cubicBezTo>
                  <a:pt x="5908537" y="9459676"/>
                  <a:pt x="5910778" y="9460494"/>
                  <a:pt x="5913109" y="9460828"/>
                </a:cubicBezTo>
                <a:cubicBezTo>
                  <a:pt x="5911535" y="9464947"/>
                  <a:pt x="5911838" y="9469732"/>
                  <a:pt x="5915048" y="9473125"/>
                </a:cubicBezTo>
                <a:cubicBezTo>
                  <a:pt x="5919499" y="9477790"/>
                  <a:pt x="5927282" y="9478941"/>
                  <a:pt x="5932279" y="9474276"/>
                </a:cubicBezTo>
                <a:lnTo>
                  <a:pt x="5936246" y="9470550"/>
                </a:lnTo>
                <a:cubicBezTo>
                  <a:pt x="5940909" y="9466188"/>
                  <a:pt x="5942060" y="9458222"/>
                  <a:pt x="5937397" y="9453346"/>
                </a:cubicBezTo>
                <a:cubicBezTo>
                  <a:pt x="5934550" y="9450378"/>
                  <a:pt x="5930401" y="9449045"/>
                  <a:pt x="5926434" y="9449560"/>
                </a:cubicBezTo>
                <a:cubicBezTo>
                  <a:pt x="5926343" y="9448257"/>
                  <a:pt x="5926434" y="9446894"/>
                  <a:pt x="5925859" y="9445683"/>
                </a:cubicBezTo>
                <a:cubicBezTo>
                  <a:pt x="5927221" y="9441745"/>
                  <a:pt x="5926767" y="9437231"/>
                  <a:pt x="5923678" y="9433930"/>
                </a:cubicBezTo>
                <a:lnTo>
                  <a:pt x="5921710" y="9431810"/>
                </a:lnTo>
                <a:cubicBezTo>
                  <a:pt x="5922134" y="9431476"/>
                  <a:pt x="5922588" y="9431385"/>
                  <a:pt x="5923012" y="9430992"/>
                </a:cubicBezTo>
                <a:cubicBezTo>
                  <a:pt x="5927373" y="9426902"/>
                  <a:pt x="5927494" y="9421935"/>
                  <a:pt x="5925344" y="9417937"/>
                </a:cubicBezTo>
                <a:cubicBezTo>
                  <a:pt x="5926404" y="9416058"/>
                  <a:pt x="5927100" y="9413968"/>
                  <a:pt x="5926707" y="9411485"/>
                </a:cubicBezTo>
                <a:cubicBezTo>
                  <a:pt x="5926737" y="9411182"/>
                  <a:pt x="5926737" y="9410879"/>
                  <a:pt x="5926767" y="9410576"/>
                </a:cubicBezTo>
                <a:cubicBezTo>
                  <a:pt x="5934247" y="9416029"/>
                  <a:pt x="5946815" y="9411121"/>
                  <a:pt x="5945240" y="9400702"/>
                </a:cubicBezTo>
                <a:cubicBezTo>
                  <a:pt x="5950115" y="9405942"/>
                  <a:pt x="5959049" y="9407577"/>
                  <a:pt x="5964046" y="9399793"/>
                </a:cubicBezTo>
                <a:cubicBezTo>
                  <a:pt x="5972525" y="9386496"/>
                  <a:pt x="5952326" y="9372805"/>
                  <a:pt x="5943817" y="9386041"/>
                </a:cubicBezTo>
                <a:close/>
                <a:moveTo>
                  <a:pt x="5875831" y="9355993"/>
                </a:moveTo>
                <a:cubicBezTo>
                  <a:pt x="5876043" y="9349421"/>
                  <a:pt x="5870531" y="9343635"/>
                  <a:pt x="5863990" y="9343424"/>
                </a:cubicBezTo>
                <a:cubicBezTo>
                  <a:pt x="5857358" y="9343242"/>
                  <a:pt x="5851665" y="9348664"/>
                  <a:pt x="5851422" y="9355267"/>
                </a:cubicBezTo>
                <a:lnTo>
                  <a:pt x="5851150" y="9362930"/>
                </a:lnTo>
                <a:cubicBezTo>
                  <a:pt x="5850938" y="9369503"/>
                  <a:pt x="5856449" y="9375289"/>
                  <a:pt x="5862991" y="9375500"/>
                </a:cubicBezTo>
                <a:cubicBezTo>
                  <a:pt x="5869623" y="9375683"/>
                  <a:pt x="5875316" y="9370260"/>
                  <a:pt x="5875558" y="9363657"/>
                </a:cubicBezTo>
                <a:lnTo>
                  <a:pt x="5875831" y="9355993"/>
                </a:lnTo>
                <a:close/>
                <a:moveTo>
                  <a:pt x="5736740" y="9446924"/>
                </a:moveTo>
                <a:cubicBezTo>
                  <a:pt x="5738072" y="9443622"/>
                  <a:pt x="5738012" y="9439928"/>
                  <a:pt x="5735771" y="9436414"/>
                </a:cubicBezTo>
                <a:cubicBezTo>
                  <a:pt x="5732591" y="9431385"/>
                  <a:pt x="5724021" y="9428448"/>
                  <a:pt x="5718933" y="9432657"/>
                </a:cubicBezTo>
                <a:cubicBezTo>
                  <a:pt x="5714482" y="9436383"/>
                  <a:pt x="5710575" y="9440775"/>
                  <a:pt x="5710848" y="9447015"/>
                </a:cubicBezTo>
                <a:cubicBezTo>
                  <a:pt x="5711060" y="9452043"/>
                  <a:pt x="5713391" y="9456162"/>
                  <a:pt x="5716995" y="9459616"/>
                </a:cubicBezTo>
                <a:cubicBezTo>
                  <a:pt x="5721629" y="9464008"/>
                  <a:pt x="5730047" y="9463886"/>
                  <a:pt x="5734226" y="9458888"/>
                </a:cubicBezTo>
                <a:cubicBezTo>
                  <a:pt x="5737134" y="9455436"/>
                  <a:pt x="5737982" y="9450953"/>
                  <a:pt x="5736740" y="9446924"/>
                </a:cubicBezTo>
                <a:close/>
                <a:moveTo>
                  <a:pt x="6030578" y="9318040"/>
                </a:moveTo>
                <a:cubicBezTo>
                  <a:pt x="6022462" y="9312831"/>
                  <a:pt x="6014256" y="9318465"/>
                  <a:pt x="6012136" y="9325582"/>
                </a:cubicBezTo>
                <a:cubicBezTo>
                  <a:pt x="6010107" y="9326521"/>
                  <a:pt x="6008199" y="9327854"/>
                  <a:pt x="6006745" y="9330096"/>
                </a:cubicBezTo>
                <a:cubicBezTo>
                  <a:pt x="5998508" y="9342878"/>
                  <a:pt x="6018828" y="9353177"/>
                  <a:pt x="6027731" y="9341849"/>
                </a:cubicBezTo>
                <a:cubicBezTo>
                  <a:pt x="6037422" y="9340546"/>
                  <a:pt x="6043873" y="9326613"/>
                  <a:pt x="6033394" y="9319858"/>
                </a:cubicBezTo>
                <a:lnTo>
                  <a:pt x="6030578" y="9318040"/>
                </a:lnTo>
                <a:close/>
                <a:moveTo>
                  <a:pt x="6157314" y="9309650"/>
                </a:moveTo>
                <a:cubicBezTo>
                  <a:pt x="6165793" y="9296444"/>
                  <a:pt x="6144170" y="9285115"/>
                  <a:pt x="6135721" y="9298291"/>
                </a:cubicBezTo>
                <a:cubicBezTo>
                  <a:pt x="6127212" y="9311468"/>
                  <a:pt x="6148864" y="9322796"/>
                  <a:pt x="6157314" y="9309650"/>
                </a:cubicBezTo>
                <a:close/>
                <a:moveTo>
                  <a:pt x="6212338" y="9361446"/>
                </a:moveTo>
                <a:cubicBezTo>
                  <a:pt x="6211762" y="9361476"/>
                  <a:pt x="6211187" y="9361446"/>
                  <a:pt x="6210612" y="9361506"/>
                </a:cubicBezTo>
                <a:cubicBezTo>
                  <a:pt x="6204525" y="9362445"/>
                  <a:pt x="6200921" y="9366958"/>
                  <a:pt x="6198105" y="9371987"/>
                </a:cubicBezTo>
                <a:cubicBezTo>
                  <a:pt x="6196076" y="9375591"/>
                  <a:pt x="6197227" y="9380165"/>
                  <a:pt x="6199679" y="9383618"/>
                </a:cubicBezTo>
                <a:cubicBezTo>
                  <a:pt x="6199679" y="9383618"/>
                  <a:pt x="6199679" y="9383649"/>
                  <a:pt x="6199679" y="9383649"/>
                </a:cubicBezTo>
                <a:cubicBezTo>
                  <a:pt x="6210581" y="9378499"/>
                  <a:pt x="6221544" y="9373410"/>
                  <a:pt x="6232385" y="9368140"/>
                </a:cubicBezTo>
                <a:cubicBezTo>
                  <a:pt x="6232385" y="9368140"/>
                  <a:pt x="6232385" y="9368140"/>
                  <a:pt x="6232416" y="9368140"/>
                </a:cubicBezTo>
                <a:cubicBezTo>
                  <a:pt x="6230872" y="9360628"/>
                  <a:pt x="6219757" y="9356236"/>
                  <a:pt x="6212338" y="9361446"/>
                </a:cubicBezTo>
                <a:close/>
                <a:moveTo>
                  <a:pt x="5786344" y="9480243"/>
                </a:moveTo>
                <a:cubicBezTo>
                  <a:pt x="5793279" y="9480061"/>
                  <a:pt x="5798033" y="9474336"/>
                  <a:pt x="5798245" y="9467734"/>
                </a:cubicBezTo>
                <a:cubicBezTo>
                  <a:pt x="5798336" y="9465189"/>
                  <a:pt x="5798427" y="9462645"/>
                  <a:pt x="5798518" y="9460070"/>
                </a:cubicBezTo>
                <a:cubicBezTo>
                  <a:pt x="5798730" y="9453497"/>
                  <a:pt x="5792340" y="9448015"/>
                  <a:pt x="5786011" y="9448166"/>
                </a:cubicBezTo>
                <a:cubicBezTo>
                  <a:pt x="5779076" y="9448317"/>
                  <a:pt x="5774322" y="9454042"/>
                  <a:pt x="5774109" y="9460676"/>
                </a:cubicBezTo>
                <a:lnTo>
                  <a:pt x="5773837" y="9468339"/>
                </a:lnTo>
                <a:cubicBezTo>
                  <a:pt x="5773625" y="9474912"/>
                  <a:pt x="5780015" y="9480395"/>
                  <a:pt x="5786344" y="9480243"/>
                </a:cubicBezTo>
                <a:close/>
                <a:moveTo>
                  <a:pt x="5867654" y="9481909"/>
                </a:moveTo>
                <a:cubicBezTo>
                  <a:pt x="5863172" y="9477093"/>
                  <a:pt x="5855814" y="9475851"/>
                  <a:pt x="5850484" y="9480213"/>
                </a:cubicBezTo>
                <a:cubicBezTo>
                  <a:pt x="5845638" y="9484181"/>
                  <a:pt x="5844276" y="9492541"/>
                  <a:pt x="5848788" y="9497387"/>
                </a:cubicBezTo>
                <a:lnTo>
                  <a:pt x="5852513" y="9501355"/>
                </a:lnTo>
                <a:cubicBezTo>
                  <a:pt x="5856995" y="9506171"/>
                  <a:pt x="5864353" y="9507413"/>
                  <a:pt x="5869684" y="9503051"/>
                </a:cubicBezTo>
                <a:cubicBezTo>
                  <a:pt x="5874528" y="9499083"/>
                  <a:pt x="5875922" y="9490693"/>
                  <a:pt x="5871379" y="9485877"/>
                </a:cubicBezTo>
                <a:lnTo>
                  <a:pt x="5867654" y="9481909"/>
                </a:lnTo>
                <a:close/>
                <a:moveTo>
                  <a:pt x="5815143" y="9505656"/>
                </a:moveTo>
                <a:cubicBezTo>
                  <a:pt x="5815325" y="9500446"/>
                  <a:pt x="5812811" y="9496600"/>
                  <a:pt x="5808753" y="9494480"/>
                </a:cubicBezTo>
                <a:cubicBezTo>
                  <a:pt x="5808390" y="9486604"/>
                  <a:pt x="5800244" y="9483363"/>
                  <a:pt x="5793461" y="9485090"/>
                </a:cubicBezTo>
                <a:cubicBezTo>
                  <a:pt x="5790311" y="9485605"/>
                  <a:pt x="5787434" y="9487391"/>
                  <a:pt x="5785678" y="9490693"/>
                </a:cubicBezTo>
                <a:cubicBezTo>
                  <a:pt x="5785466" y="9490936"/>
                  <a:pt x="5785284" y="9491178"/>
                  <a:pt x="5785072" y="9491420"/>
                </a:cubicBezTo>
                <a:cubicBezTo>
                  <a:pt x="5782013" y="9481697"/>
                  <a:pt x="5766720" y="9477638"/>
                  <a:pt x="5762451" y="9489572"/>
                </a:cubicBezTo>
                <a:cubicBezTo>
                  <a:pt x="5759604" y="9497478"/>
                  <a:pt x="5755031" y="9505990"/>
                  <a:pt x="5756121" y="9514652"/>
                </a:cubicBezTo>
                <a:cubicBezTo>
                  <a:pt x="5756273" y="9515803"/>
                  <a:pt x="5756515" y="9516863"/>
                  <a:pt x="5756848" y="9517924"/>
                </a:cubicBezTo>
                <a:lnTo>
                  <a:pt x="5756727" y="9521498"/>
                </a:lnTo>
                <a:cubicBezTo>
                  <a:pt x="5756515" y="9528101"/>
                  <a:pt x="5762995" y="9533523"/>
                  <a:pt x="5769295" y="9533341"/>
                </a:cubicBezTo>
                <a:cubicBezTo>
                  <a:pt x="5769809" y="9533341"/>
                  <a:pt x="5770264" y="9533220"/>
                  <a:pt x="5770748" y="9533159"/>
                </a:cubicBezTo>
                <a:cubicBezTo>
                  <a:pt x="5772323" y="9533977"/>
                  <a:pt x="5773928" y="9534765"/>
                  <a:pt x="5775593" y="9535462"/>
                </a:cubicBezTo>
                <a:cubicBezTo>
                  <a:pt x="5777683" y="9536309"/>
                  <a:pt x="5780075" y="9536461"/>
                  <a:pt x="5782377" y="9536098"/>
                </a:cubicBezTo>
                <a:cubicBezTo>
                  <a:pt x="5783739" y="9536976"/>
                  <a:pt x="5785224" y="9537612"/>
                  <a:pt x="5786677" y="9537673"/>
                </a:cubicBezTo>
                <a:cubicBezTo>
                  <a:pt x="5791704" y="9537855"/>
                  <a:pt x="5796186" y="9537763"/>
                  <a:pt x="5800668" y="9535249"/>
                </a:cubicBezTo>
                <a:cubicBezTo>
                  <a:pt x="5802697" y="9534129"/>
                  <a:pt x="5803999" y="9533130"/>
                  <a:pt x="5805634" y="9531342"/>
                </a:cubicBezTo>
                <a:cubicBezTo>
                  <a:pt x="5807663" y="9529101"/>
                  <a:pt x="5809389" y="9529616"/>
                  <a:pt x="5804817" y="9530615"/>
                </a:cubicBezTo>
                <a:cubicBezTo>
                  <a:pt x="5811237" y="9529222"/>
                  <a:pt x="5816415" y="9524224"/>
                  <a:pt x="5815658" y="9517197"/>
                </a:cubicBezTo>
                <a:cubicBezTo>
                  <a:pt x="5815446" y="9515076"/>
                  <a:pt x="5814326" y="9513047"/>
                  <a:pt x="5812902" y="9511229"/>
                </a:cubicBezTo>
                <a:cubicBezTo>
                  <a:pt x="5814144" y="9509533"/>
                  <a:pt x="5815083" y="9507656"/>
                  <a:pt x="5815143" y="9505656"/>
                </a:cubicBezTo>
                <a:close/>
                <a:moveTo>
                  <a:pt x="5756969" y="9538249"/>
                </a:moveTo>
                <a:cubicBezTo>
                  <a:pt x="5752427" y="9534159"/>
                  <a:pt x="5743675" y="9533887"/>
                  <a:pt x="5739738" y="9539217"/>
                </a:cubicBezTo>
                <a:cubicBezTo>
                  <a:pt x="5737800" y="9541822"/>
                  <a:pt x="5736225" y="9544669"/>
                  <a:pt x="5735377" y="9547699"/>
                </a:cubicBezTo>
                <a:cubicBezTo>
                  <a:pt x="5732924" y="9548456"/>
                  <a:pt x="5730623" y="9549516"/>
                  <a:pt x="5728776" y="9551091"/>
                </a:cubicBezTo>
                <a:cubicBezTo>
                  <a:pt x="5727110" y="9549062"/>
                  <a:pt x="5724657" y="9547941"/>
                  <a:pt x="5722053" y="9547335"/>
                </a:cubicBezTo>
                <a:cubicBezTo>
                  <a:pt x="5721295" y="9543155"/>
                  <a:pt x="5718297" y="9539611"/>
                  <a:pt x="5714088" y="9538036"/>
                </a:cubicBezTo>
                <a:lnTo>
                  <a:pt x="5707214" y="9535462"/>
                </a:lnTo>
                <a:cubicBezTo>
                  <a:pt x="5703489" y="9534069"/>
                  <a:pt x="5699522" y="9535341"/>
                  <a:pt x="5696493" y="9537794"/>
                </a:cubicBezTo>
                <a:cubicBezTo>
                  <a:pt x="5695858" y="9535825"/>
                  <a:pt x="5694677" y="9534280"/>
                  <a:pt x="5693193" y="9533008"/>
                </a:cubicBezTo>
                <a:cubicBezTo>
                  <a:pt x="5696282" y="9528707"/>
                  <a:pt x="5696706" y="9522831"/>
                  <a:pt x="5691315" y="9518560"/>
                </a:cubicBezTo>
                <a:cubicBezTo>
                  <a:pt x="5684986" y="9513562"/>
                  <a:pt x="5678627" y="9506747"/>
                  <a:pt x="5670389" y="9505111"/>
                </a:cubicBezTo>
                <a:cubicBezTo>
                  <a:pt x="5669299" y="9504899"/>
                  <a:pt x="5668239" y="9504809"/>
                  <a:pt x="5667179" y="9504748"/>
                </a:cubicBezTo>
                <a:lnTo>
                  <a:pt x="5663970" y="9503536"/>
                </a:lnTo>
                <a:cubicBezTo>
                  <a:pt x="5658034" y="9501295"/>
                  <a:pt x="5651099" y="9505535"/>
                  <a:pt x="5649343" y="9511351"/>
                </a:cubicBezTo>
                <a:cubicBezTo>
                  <a:pt x="5649191" y="9511805"/>
                  <a:pt x="5649161" y="9512260"/>
                  <a:pt x="5649070" y="9512714"/>
                </a:cubicBezTo>
                <a:cubicBezTo>
                  <a:pt x="5647829" y="9513895"/>
                  <a:pt x="5646617" y="9515138"/>
                  <a:pt x="5645466" y="9516440"/>
                </a:cubicBezTo>
                <a:cubicBezTo>
                  <a:pt x="5644043" y="9518075"/>
                  <a:pt x="5643195" y="9520226"/>
                  <a:pt x="5642771" y="9522437"/>
                </a:cubicBezTo>
                <a:cubicBezTo>
                  <a:pt x="5641560" y="9523437"/>
                  <a:pt x="5640530" y="9524557"/>
                  <a:pt x="5640016" y="9525890"/>
                </a:cubicBezTo>
                <a:cubicBezTo>
                  <a:pt x="5638320" y="9530404"/>
                  <a:pt x="5637018" y="9534523"/>
                  <a:pt x="5637926" y="9539400"/>
                </a:cubicBezTo>
                <a:cubicBezTo>
                  <a:pt x="5638320" y="9541550"/>
                  <a:pt x="5638865" y="9543034"/>
                  <a:pt x="5639955" y="9545034"/>
                </a:cubicBezTo>
                <a:cubicBezTo>
                  <a:pt x="5634534" y="9538491"/>
                  <a:pt x="5620695" y="9539702"/>
                  <a:pt x="5618605" y="9550879"/>
                </a:cubicBezTo>
                <a:cubicBezTo>
                  <a:pt x="5618393" y="9552090"/>
                  <a:pt x="5618575" y="9553060"/>
                  <a:pt x="5618666" y="9554090"/>
                </a:cubicBezTo>
                <a:cubicBezTo>
                  <a:pt x="5610096" y="9551001"/>
                  <a:pt x="5598618" y="9558058"/>
                  <a:pt x="5603373" y="9568478"/>
                </a:cubicBezTo>
                <a:cubicBezTo>
                  <a:pt x="5609218" y="9581351"/>
                  <a:pt x="5628810" y="9574930"/>
                  <a:pt x="5625934" y="9562692"/>
                </a:cubicBezTo>
                <a:cubicBezTo>
                  <a:pt x="5632233" y="9564570"/>
                  <a:pt x="5640379" y="9561965"/>
                  <a:pt x="5641923" y="9553544"/>
                </a:cubicBezTo>
                <a:cubicBezTo>
                  <a:pt x="5642075" y="9552787"/>
                  <a:pt x="5641863" y="9552182"/>
                  <a:pt x="5641893" y="9551485"/>
                </a:cubicBezTo>
                <a:cubicBezTo>
                  <a:pt x="5643195" y="9554908"/>
                  <a:pt x="5645708" y="9557724"/>
                  <a:pt x="5649827" y="9558603"/>
                </a:cubicBezTo>
                <a:cubicBezTo>
                  <a:pt x="5653007" y="9559300"/>
                  <a:pt x="5656793" y="9558360"/>
                  <a:pt x="5659639" y="9556301"/>
                </a:cubicBezTo>
                <a:cubicBezTo>
                  <a:pt x="5661032" y="9556725"/>
                  <a:pt x="5662485" y="9556877"/>
                  <a:pt x="5664091" y="9556967"/>
                </a:cubicBezTo>
                <a:cubicBezTo>
                  <a:pt x="5664635" y="9557058"/>
                  <a:pt x="5665181" y="9557149"/>
                  <a:pt x="5665726" y="9557271"/>
                </a:cubicBezTo>
                <a:cubicBezTo>
                  <a:pt x="5667785" y="9557997"/>
                  <a:pt x="5669935" y="9558512"/>
                  <a:pt x="5671995" y="9559209"/>
                </a:cubicBezTo>
                <a:cubicBezTo>
                  <a:pt x="5678021" y="9561360"/>
                  <a:pt x="5682745" y="9557482"/>
                  <a:pt x="5684774" y="9552363"/>
                </a:cubicBezTo>
                <a:cubicBezTo>
                  <a:pt x="5687651" y="9552606"/>
                  <a:pt x="5690467" y="9551909"/>
                  <a:pt x="5692769" y="9550122"/>
                </a:cubicBezTo>
                <a:cubicBezTo>
                  <a:pt x="5693950" y="9553575"/>
                  <a:pt x="5696585" y="9556483"/>
                  <a:pt x="5700249" y="9557876"/>
                </a:cubicBezTo>
                <a:cubicBezTo>
                  <a:pt x="5702550" y="9558725"/>
                  <a:pt x="5704852" y="9559603"/>
                  <a:pt x="5707153" y="9560450"/>
                </a:cubicBezTo>
                <a:cubicBezTo>
                  <a:pt x="5707456" y="9560572"/>
                  <a:pt x="5707789" y="9560481"/>
                  <a:pt x="5708092" y="9560572"/>
                </a:cubicBezTo>
                <a:cubicBezTo>
                  <a:pt x="5709424" y="9566720"/>
                  <a:pt x="5715602" y="9570053"/>
                  <a:pt x="5721386" y="9569296"/>
                </a:cubicBezTo>
                <a:cubicBezTo>
                  <a:pt x="5721386" y="9569447"/>
                  <a:pt x="5721326" y="9569629"/>
                  <a:pt x="5721326" y="9569780"/>
                </a:cubicBezTo>
                <a:cubicBezTo>
                  <a:pt x="5719660" y="9570477"/>
                  <a:pt x="5718358" y="9571719"/>
                  <a:pt x="5717177" y="9573112"/>
                </a:cubicBezTo>
                <a:cubicBezTo>
                  <a:pt x="5716995" y="9573324"/>
                  <a:pt x="5716693" y="9573415"/>
                  <a:pt x="5716511" y="9573657"/>
                </a:cubicBezTo>
                <a:cubicBezTo>
                  <a:pt x="5732197" y="9568629"/>
                  <a:pt x="5747854" y="9563571"/>
                  <a:pt x="5763480" y="9558360"/>
                </a:cubicBezTo>
                <a:cubicBezTo>
                  <a:pt x="5763480" y="9558360"/>
                  <a:pt x="5763480" y="9558331"/>
                  <a:pt x="5763480" y="9558331"/>
                </a:cubicBezTo>
                <a:cubicBezTo>
                  <a:pt x="5763359" y="9555362"/>
                  <a:pt x="5762602" y="9552515"/>
                  <a:pt x="5760391" y="9550334"/>
                </a:cubicBezTo>
                <a:cubicBezTo>
                  <a:pt x="5761512" y="9546063"/>
                  <a:pt x="5760634" y="9541550"/>
                  <a:pt x="5756969" y="9538249"/>
                </a:cubicBezTo>
                <a:close/>
                <a:moveTo>
                  <a:pt x="6057409" y="9050732"/>
                </a:moveTo>
                <a:cubicBezTo>
                  <a:pt x="6048960" y="9063908"/>
                  <a:pt x="6068675" y="9078295"/>
                  <a:pt x="6077184" y="9065029"/>
                </a:cubicBezTo>
                <a:cubicBezTo>
                  <a:pt x="6085663" y="9051883"/>
                  <a:pt x="6065949" y="9037495"/>
                  <a:pt x="6057409" y="9050732"/>
                </a:cubicBezTo>
                <a:close/>
                <a:moveTo>
                  <a:pt x="6019676" y="9243406"/>
                </a:moveTo>
                <a:cubicBezTo>
                  <a:pt x="6020373" y="9242709"/>
                  <a:pt x="6021130" y="9242073"/>
                  <a:pt x="6021826" y="9241376"/>
                </a:cubicBezTo>
                <a:cubicBezTo>
                  <a:pt x="6021948" y="9241286"/>
                  <a:pt x="6022008" y="9241226"/>
                  <a:pt x="6022129" y="9241134"/>
                </a:cubicBezTo>
                <a:cubicBezTo>
                  <a:pt x="6022402" y="9240953"/>
                  <a:pt x="6022674" y="9240801"/>
                  <a:pt x="6022947" y="9240619"/>
                </a:cubicBezTo>
                <a:cubicBezTo>
                  <a:pt x="6029064" y="9240286"/>
                  <a:pt x="6034152" y="9234683"/>
                  <a:pt x="6034182" y="9228655"/>
                </a:cubicBezTo>
                <a:cubicBezTo>
                  <a:pt x="6034212" y="9221809"/>
                  <a:pt x="6028640" y="9216720"/>
                  <a:pt x="6022038" y="9216388"/>
                </a:cubicBezTo>
                <a:cubicBezTo>
                  <a:pt x="6021342" y="9216357"/>
                  <a:pt x="6020706" y="9216509"/>
                  <a:pt x="6020040" y="9216539"/>
                </a:cubicBezTo>
                <a:cubicBezTo>
                  <a:pt x="6018950" y="9212874"/>
                  <a:pt x="6016163" y="9209663"/>
                  <a:pt x="6012620" y="9208421"/>
                </a:cubicBezTo>
                <a:cubicBezTo>
                  <a:pt x="6015436" y="9208239"/>
                  <a:pt x="6018192" y="9206725"/>
                  <a:pt x="6020312" y="9203423"/>
                </a:cubicBezTo>
                <a:cubicBezTo>
                  <a:pt x="6028700" y="9190368"/>
                  <a:pt x="6009986" y="9174678"/>
                  <a:pt x="6001506" y="9187885"/>
                </a:cubicBezTo>
                <a:cubicBezTo>
                  <a:pt x="5996146" y="9196214"/>
                  <a:pt x="6001869" y="9205604"/>
                  <a:pt x="6008926" y="9207876"/>
                </a:cubicBezTo>
                <a:cubicBezTo>
                  <a:pt x="6003323" y="9207694"/>
                  <a:pt x="5998508" y="9210905"/>
                  <a:pt x="5996570" y="9216478"/>
                </a:cubicBezTo>
                <a:cubicBezTo>
                  <a:pt x="5994026" y="9223718"/>
                  <a:pt x="5991936" y="9232683"/>
                  <a:pt x="5995298" y="9239953"/>
                </a:cubicBezTo>
                <a:cubicBezTo>
                  <a:pt x="5995510" y="9240983"/>
                  <a:pt x="5995783" y="9241983"/>
                  <a:pt x="5996146" y="9242951"/>
                </a:cubicBezTo>
                <a:cubicBezTo>
                  <a:pt x="5998024" y="9247677"/>
                  <a:pt x="6002384" y="9250918"/>
                  <a:pt x="6007623" y="9250948"/>
                </a:cubicBezTo>
                <a:cubicBezTo>
                  <a:pt x="6012862" y="9250948"/>
                  <a:pt x="6015830" y="9247919"/>
                  <a:pt x="6018828" y="9244163"/>
                </a:cubicBezTo>
                <a:cubicBezTo>
                  <a:pt x="6016466" y="9247162"/>
                  <a:pt x="6019161" y="9243952"/>
                  <a:pt x="6019676" y="9243406"/>
                </a:cubicBezTo>
                <a:close/>
                <a:moveTo>
                  <a:pt x="5902298" y="9014596"/>
                </a:moveTo>
                <a:lnTo>
                  <a:pt x="5897726" y="9011658"/>
                </a:lnTo>
                <a:cubicBezTo>
                  <a:pt x="5892365" y="9008204"/>
                  <a:pt x="5884371" y="9008901"/>
                  <a:pt x="5880737" y="9014626"/>
                </a:cubicBezTo>
                <a:cubicBezTo>
                  <a:pt x="5879616" y="9016413"/>
                  <a:pt x="5878950" y="9018443"/>
                  <a:pt x="5878768" y="9020533"/>
                </a:cubicBezTo>
                <a:cubicBezTo>
                  <a:pt x="5874801" y="9019957"/>
                  <a:pt x="5870774" y="9021169"/>
                  <a:pt x="5867897" y="9024713"/>
                </a:cubicBezTo>
                <a:cubicBezTo>
                  <a:pt x="5864111" y="9029408"/>
                  <a:pt x="5864142" y="9038283"/>
                  <a:pt x="5869714" y="9041887"/>
                </a:cubicBezTo>
                <a:lnTo>
                  <a:pt x="5874286" y="9044825"/>
                </a:lnTo>
                <a:cubicBezTo>
                  <a:pt x="5879828" y="9048399"/>
                  <a:pt x="5886975" y="9048551"/>
                  <a:pt x="5891457" y="9043008"/>
                </a:cubicBezTo>
                <a:cubicBezTo>
                  <a:pt x="5891609" y="9042826"/>
                  <a:pt x="5891730" y="9042584"/>
                  <a:pt x="5891851" y="9042372"/>
                </a:cubicBezTo>
                <a:cubicBezTo>
                  <a:pt x="5897120" y="9044583"/>
                  <a:pt x="5903813" y="9043856"/>
                  <a:pt x="5907749" y="9037737"/>
                </a:cubicBezTo>
                <a:cubicBezTo>
                  <a:pt x="5910747" y="9033073"/>
                  <a:pt x="5909930" y="9028651"/>
                  <a:pt x="5907295" y="9025470"/>
                </a:cubicBezTo>
                <a:cubicBezTo>
                  <a:pt x="5907628" y="9021320"/>
                  <a:pt x="5906084" y="9017019"/>
                  <a:pt x="5902298" y="9014596"/>
                </a:cubicBezTo>
                <a:close/>
                <a:moveTo>
                  <a:pt x="5845154" y="9154929"/>
                </a:moveTo>
                <a:cubicBezTo>
                  <a:pt x="5843822" y="9159079"/>
                  <a:pt x="5844699" y="9163380"/>
                  <a:pt x="5847274" y="9166500"/>
                </a:cubicBezTo>
                <a:cubicBezTo>
                  <a:pt x="5847304" y="9169923"/>
                  <a:pt x="5848697" y="9173194"/>
                  <a:pt x="5851968" y="9175527"/>
                </a:cubicBezTo>
                <a:cubicBezTo>
                  <a:pt x="5854784" y="9177525"/>
                  <a:pt x="5858993" y="9177919"/>
                  <a:pt x="5862627" y="9176829"/>
                </a:cubicBezTo>
                <a:cubicBezTo>
                  <a:pt x="5860659" y="9177768"/>
                  <a:pt x="5858842" y="9179071"/>
                  <a:pt x="5857509" y="9181100"/>
                </a:cubicBezTo>
                <a:lnTo>
                  <a:pt x="5854572" y="9185673"/>
                </a:lnTo>
                <a:cubicBezTo>
                  <a:pt x="5851120" y="9191035"/>
                  <a:pt x="5852816" y="9199304"/>
                  <a:pt x="5858478" y="9202484"/>
                </a:cubicBezTo>
                <a:cubicBezTo>
                  <a:pt x="5864323" y="9205755"/>
                  <a:pt x="5871591" y="9204332"/>
                  <a:pt x="5875286" y="9198577"/>
                </a:cubicBezTo>
                <a:lnTo>
                  <a:pt x="5878223" y="9194033"/>
                </a:lnTo>
                <a:cubicBezTo>
                  <a:pt x="5881676" y="9188672"/>
                  <a:pt x="5879980" y="9180403"/>
                  <a:pt x="5874317" y="9177223"/>
                </a:cubicBezTo>
                <a:cubicBezTo>
                  <a:pt x="5871470" y="9175648"/>
                  <a:pt x="5868321" y="9175193"/>
                  <a:pt x="5865383" y="9175799"/>
                </a:cubicBezTo>
                <a:cubicBezTo>
                  <a:pt x="5866564" y="9175041"/>
                  <a:pt x="5867624" y="9174073"/>
                  <a:pt x="5868321" y="9172770"/>
                </a:cubicBezTo>
                <a:cubicBezTo>
                  <a:pt x="5870955" y="9167833"/>
                  <a:pt x="5872803" y="9162501"/>
                  <a:pt x="5870289" y="9157019"/>
                </a:cubicBezTo>
                <a:cubicBezTo>
                  <a:pt x="5868290" y="9152627"/>
                  <a:pt x="5864717" y="9149810"/>
                  <a:pt x="5860235" y="9148084"/>
                </a:cubicBezTo>
                <a:cubicBezTo>
                  <a:pt x="5854511" y="9145751"/>
                  <a:pt x="5847062" y="9148962"/>
                  <a:pt x="5845154" y="9154929"/>
                </a:cubicBezTo>
                <a:close/>
                <a:moveTo>
                  <a:pt x="6004565" y="9002752"/>
                </a:moveTo>
                <a:lnTo>
                  <a:pt x="6001627" y="9007296"/>
                </a:lnTo>
                <a:cubicBezTo>
                  <a:pt x="5998054" y="9012839"/>
                  <a:pt x="5997600" y="9019866"/>
                  <a:pt x="6003111" y="9024500"/>
                </a:cubicBezTo>
                <a:cubicBezTo>
                  <a:pt x="6007654" y="9028317"/>
                  <a:pt x="6016708" y="9028590"/>
                  <a:pt x="6020312" y="9023017"/>
                </a:cubicBezTo>
                <a:lnTo>
                  <a:pt x="6023250" y="9018443"/>
                </a:lnTo>
                <a:cubicBezTo>
                  <a:pt x="6026823" y="9012899"/>
                  <a:pt x="6027277" y="9005872"/>
                  <a:pt x="6021765" y="9001238"/>
                </a:cubicBezTo>
                <a:cubicBezTo>
                  <a:pt x="6017223" y="8997422"/>
                  <a:pt x="6008138" y="8997179"/>
                  <a:pt x="6004565" y="9002752"/>
                </a:cubicBezTo>
                <a:close/>
                <a:moveTo>
                  <a:pt x="5894879" y="9127971"/>
                </a:moveTo>
                <a:lnTo>
                  <a:pt x="5897817" y="9123428"/>
                </a:lnTo>
                <a:cubicBezTo>
                  <a:pt x="5901269" y="9118066"/>
                  <a:pt x="5900421" y="9110039"/>
                  <a:pt x="5894697" y="9106435"/>
                </a:cubicBezTo>
                <a:cubicBezTo>
                  <a:pt x="5889246" y="9103012"/>
                  <a:pt x="5881433" y="9103800"/>
                  <a:pt x="5877709" y="9109555"/>
                </a:cubicBezTo>
                <a:lnTo>
                  <a:pt x="5874771" y="9114098"/>
                </a:lnTo>
                <a:cubicBezTo>
                  <a:pt x="5871319" y="9119459"/>
                  <a:pt x="5872167" y="9127487"/>
                  <a:pt x="5877890" y="9131091"/>
                </a:cubicBezTo>
                <a:cubicBezTo>
                  <a:pt x="5883341" y="9134514"/>
                  <a:pt x="5891184" y="9133726"/>
                  <a:pt x="5894879" y="9127971"/>
                </a:cubicBezTo>
                <a:close/>
                <a:moveTo>
                  <a:pt x="5907719" y="9213268"/>
                </a:moveTo>
                <a:cubicBezTo>
                  <a:pt x="5904146" y="9218901"/>
                  <a:pt x="5905963" y="9226535"/>
                  <a:pt x="5911505" y="9230109"/>
                </a:cubicBezTo>
                <a:lnTo>
                  <a:pt x="5916077" y="9233047"/>
                </a:lnTo>
                <a:cubicBezTo>
                  <a:pt x="5921619" y="9236621"/>
                  <a:pt x="5929402" y="9234773"/>
                  <a:pt x="5932915" y="9229230"/>
                </a:cubicBezTo>
                <a:cubicBezTo>
                  <a:pt x="5936458" y="9223597"/>
                  <a:pt x="5934671" y="9215963"/>
                  <a:pt x="5929099" y="9212389"/>
                </a:cubicBezTo>
                <a:lnTo>
                  <a:pt x="5924526" y="9209451"/>
                </a:lnTo>
                <a:cubicBezTo>
                  <a:pt x="5919015" y="9205907"/>
                  <a:pt x="5911232" y="9207755"/>
                  <a:pt x="5907719" y="9213268"/>
                </a:cubicBezTo>
                <a:close/>
                <a:moveTo>
                  <a:pt x="5962683" y="8992333"/>
                </a:moveTo>
                <a:cubicBezTo>
                  <a:pt x="5967528" y="8984820"/>
                  <a:pt x="5963380" y="8976460"/>
                  <a:pt x="5957384" y="8973189"/>
                </a:cubicBezTo>
                <a:cubicBezTo>
                  <a:pt x="5960261" y="8973068"/>
                  <a:pt x="5963107" y="8971615"/>
                  <a:pt x="5965257" y="8968252"/>
                </a:cubicBezTo>
                <a:cubicBezTo>
                  <a:pt x="5966923" y="8965678"/>
                  <a:pt x="5967498" y="8962982"/>
                  <a:pt x="5967317" y="8960437"/>
                </a:cubicBezTo>
                <a:cubicBezTo>
                  <a:pt x="5969618" y="8965374"/>
                  <a:pt x="5974887" y="8968586"/>
                  <a:pt x="5980550" y="8967525"/>
                </a:cubicBezTo>
                <a:cubicBezTo>
                  <a:pt x="5986879" y="8966375"/>
                  <a:pt x="5991785" y="8959801"/>
                  <a:pt x="5990362" y="8953349"/>
                </a:cubicBezTo>
                <a:lnTo>
                  <a:pt x="5988727" y="8945838"/>
                </a:lnTo>
                <a:cubicBezTo>
                  <a:pt x="5988091" y="8942870"/>
                  <a:pt x="5986365" y="8940386"/>
                  <a:pt x="5984124" y="8938598"/>
                </a:cubicBezTo>
                <a:cubicBezTo>
                  <a:pt x="5986395" y="8933874"/>
                  <a:pt x="5985638" y="8927967"/>
                  <a:pt x="5981640" y="8924271"/>
                </a:cubicBezTo>
                <a:lnTo>
                  <a:pt x="5976008" y="8919061"/>
                </a:lnTo>
                <a:cubicBezTo>
                  <a:pt x="5971163" y="8914578"/>
                  <a:pt x="5963198" y="8914972"/>
                  <a:pt x="5958777" y="8919788"/>
                </a:cubicBezTo>
                <a:cubicBezTo>
                  <a:pt x="5954295" y="8924695"/>
                  <a:pt x="5954688" y="8932541"/>
                  <a:pt x="5959534" y="8937023"/>
                </a:cubicBezTo>
                <a:lnTo>
                  <a:pt x="5965166" y="8942234"/>
                </a:lnTo>
                <a:cubicBezTo>
                  <a:pt x="5965409" y="8942445"/>
                  <a:pt x="5965742" y="8942536"/>
                  <a:pt x="5966014" y="8942718"/>
                </a:cubicBezTo>
                <a:cubicBezTo>
                  <a:pt x="5964833" y="8945020"/>
                  <a:pt x="5964197" y="8947534"/>
                  <a:pt x="5964742" y="8950169"/>
                </a:cubicBezTo>
                <a:lnTo>
                  <a:pt x="5965802" y="8955076"/>
                </a:lnTo>
                <a:cubicBezTo>
                  <a:pt x="5962017" y="8947716"/>
                  <a:pt x="5952084" y="8943869"/>
                  <a:pt x="5946512" y="8952532"/>
                </a:cubicBezTo>
                <a:cubicBezTo>
                  <a:pt x="5941667" y="8960074"/>
                  <a:pt x="5945815" y="8968434"/>
                  <a:pt x="5951811" y="8971705"/>
                </a:cubicBezTo>
                <a:cubicBezTo>
                  <a:pt x="5948934" y="8971827"/>
                  <a:pt x="5946057" y="8973281"/>
                  <a:pt x="5943877" y="8976673"/>
                </a:cubicBezTo>
                <a:cubicBezTo>
                  <a:pt x="5935519" y="8989788"/>
                  <a:pt x="5954204" y="9005509"/>
                  <a:pt x="5962683" y="8992333"/>
                </a:cubicBezTo>
                <a:close/>
                <a:moveTo>
                  <a:pt x="5922285" y="9130697"/>
                </a:moveTo>
                <a:lnTo>
                  <a:pt x="5917713" y="9127759"/>
                </a:lnTo>
                <a:cubicBezTo>
                  <a:pt x="5912322" y="9124306"/>
                  <a:pt x="5903843" y="9127547"/>
                  <a:pt x="5901299" y="9133121"/>
                </a:cubicBezTo>
                <a:cubicBezTo>
                  <a:pt x="5898331" y="9139663"/>
                  <a:pt x="5900875" y="9145812"/>
                  <a:pt x="5906659" y="9149538"/>
                </a:cubicBezTo>
                <a:lnTo>
                  <a:pt x="5911232" y="9152475"/>
                </a:lnTo>
                <a:cubicBezTo>
                  <a:pt x="5916622" y="9155929"/>
                  <a:pt x="5925102" y="9152718"/>
                  <a:pt x="5927646" y="9147114"/>
                </a:cubicBezTo>
                <a:cubicBezTo>
                  <a:pt x="5930583" y="9140571"/>
                  <a:pt x="5928039" y="9134423"/>
                  <a:pt x="5922285" y="9130697"/>
                </a:cubicBezTo>
                <a:close/>
                <a:moveTo>
                  <a:pt x="6057682" y="9285418"/>
                </a:moveTo>
                <a:cubicBezTo>
                  <a:pt x="6063950" y="9288690"/>
                  <a:pt x="6070582" y="9285812"/>
                  <a:pt x="6074156" y="9280239"/>
                </a:cubicBezTo>
                <a:lnTo>
                  <a:pt x="6077093" y="9275695"/>
                </a:lnTo>
                <a:cubicBezTo>
                  <a:pt x="6080667" y="9270152"/>
                  <a:pt x="6077396" y="9262065"/>
                  <a:pt x="6071915" y="9259218"/>
                </a:cubicBezTo>
                <a:cubicBezTo>
                  <a:pt x="6065646" y="9255946"/>
                  <a:pt x="6059014" y="9258824"/>
                  <a:pt x="6055440" y="9264397"/>
                </a:cubicBezTo>
                <a:lnTo>
                  <a:pt x="6052503" y="9268940"/>
                </a:lnTo>
                <a:cubicBezTo>
                  <a:pt x="6048960" y="9274484"/>
                  <a:pt x="6052231" y="9282571"/>
                  <a:pt x="6057682" y="9285418"/>
                </a:cubicBezTo>
                <a:close/>
                <a:moveTo>
                  <a:pt x="5839976" y="9000269"/>
                </a:moveTo>
                <a:cubicBezTo>
                  <a:pt x="5834706" y="8996634"/>
                  <a:pt x="5826348" y="8998390"/>
                  <a:pt x="5823108" y="9003964"/>
                </a:cubicBezTo>
                <a:cubicBezTo>
                  <a:pt x="5819716" y="9009841"/>
                  <a:pt x="5821170" y="9016958"/>
                  <a:pt x="5826802" y="9020836"/>
                </a:cubicBezTo>
                <a:cubicBezTo>
                  <a:pt x="5826954" y="9020957"/>
                  <a:pt x="5827075" y="9021017"/>
                  <a:pt x="5827166" y="9021108"/>
                </a:cubicBezTo>
                <a:cubicBezTo>
                  <a:pt x="5827196" y="9021138"/>
                  <a:pt x="5827226" y="9021169"/>
                  <a:pt x="5827257" y="9021230"/>
                </a:cubicBezTo>
                <a:cubicBezTo>
                  <a:pt x="5827287" y="9021290"/>
                  <a:pt x="5827257" y="9021290"/>
                  <a:pt x="5827287" y="9021380"/>
                </a:cubicBezTo>
                <a:cubicBezTo>
                  <a:pt x="5827468" y="9022168"/>
                  <a:pt x="5827590" y="9022956"/>
                  <a:pt x="5827650" y="9023774"/>
                </a:cubicBezTo>
                <a:cubicBezTo>
                  <a:pt x="5828377" y="9030316"/>
                  <a:pt x="5836432" y="9034285"/>
                  <a:pt x="5842307" y="9032891"/>
                </a:cubicBezTo>
                <a:cubicBezTo>
                  <a:pt x="5849333" y="9031256"/>
                  <a:pt x="5852180" y="9024803"/>
                  <a:pt x="5851422" y="9018230"/>
                </a:cubicBezTo>
                <a:cubicBezTo>
                  <a:pt x="5850635" y="9010688"/>
                  <a:pt x="5846123" y="9004479"/>
                  <a:pt x="5839976" y="9000269"/>
                </a:cubicBezTo>
                <a:close/>
                <a:moveTo>
                  <a:pt x="6221150" y="9337456"/>
                </a:moveTo>
                <a:cubicBezTo>
                  <a:pt x="6212641" y="9350693"/>
                  <a:pt x="6233173" y="9363900"/>
                  <a:pt x="6241682" y="9350693"/>
                </a:cubicBezTo>
                <a:cubicBezTo>
                  <a:pt x="6250192" y="9337426"/>
                  <a:pt x="6229660" y="9324250"/>
                  <a:pt x="6221150" y="9337456"/>
                </a:cubicBezTo>
                <a:close/>
                <a:moveTo>
                  <a:pt x="5807633" y="9218599"/>
                </a:moveTo>
                <a:cubicBezTo>
                  <a:pt x="5799184" y="9231744"/>
                  <a:pt x="5818595" y="9246556"/>
                  <a:pt x="5827105" y="9233319"/>
                </a:cubicBezTo>
                <a:cubicBezTo>
                  <a:pt x="5835554" y="9220174"/>
                  <a:pt x="5816143" y="9205362"/>
                  <a:pt x="5807633" y="9218599"/>
                </a:cubicBezTo>
                <a:close/>
                <a:moveTo>
                  <a:pt x="5854027" y="9076236"/>
                </a:moveTo>
                <a:cubicBezTo>
                  <a:pt x="5845517" y="9089442"/>
                  <a:pt x="5866776" y="9101467"/>
                  <a:pt x="5875255" y="9088261"/>
                </a:cubicBezTo>
                <a:cubicBezTo>
                  <a:pt x="5883765" y="9075054"/>
                  <a:pt x="5862506" y="9063060"/>
                  <a:pt x="5854027" y="9076236"/>
                </a:cubicBezTo>
                <a:close/>
                <a:moveTo>
                  <a:pt x="6088934" y="9361416"/>
                </a:moveTo>
                <a:cubicBezTo>
                  <a:pt x="6083513" y="9358569"/>
                  <a:pt x="6074973" y="9360446"/>
                  <a:pt x="6072460" y="9366564"/>
                </a:cubicBezTo>
                <a:cubicBezTo>
                  <a:pt x="6070188" y="9372138"/>
                  <a:pt x="6069552" y="9378075"/>
                  <a:pt x="6072278" y="9383588"/>
                </a:cubicBezTo>
                <a:lnTo>
                  <a:pt x="6069734" y="9381953"/>
                </a:lnTo>
                <a:cubicBezTo>
                  <a:pt x="6064192" y="9378378"/>
                  <a:pt x="6056198" y="9381104"/>
                  <a:pt x="6053109" y="9386617"/>
                </a:cubicBezTo>
                <a:cubicBezTo>
                  <a:pt x="6049717" y="9392645"/>
                  <a:pt x="6052200" y="9399672"/>
                  <a:pt x="6057773" y="9403246"/>
                </a:cubicBezTo>
                <a:lnTo>
                  <a:pt x="6066888" y="9409123"/>
                </a:lnTo>
                <a:cubicBezTo>
                  <a:pt x="6068977" y="9410455"/>
                  <a:pt x="6071400" y="9410667"/>
                  <a:pt x="6073792" y="9410425"/>
                </a:cubicBezTo>
                <a:cubicBezTo>
                  <a:pt x="6076275" y="9414029"/>
                  <a:pt x="6080182" y="9416392"/>
                  <a:pt x="6085027" y="9415786"/>
                </a:cubicBezTo>
                <a:cubicBezTo>
                  <a:pt x="6091114" y="9415029"/>
                  <a:pt x="6097050" y="9408637"/>
                  <a:pt x="6095657" y="9402186"/>
                </a:cubicBezTo>
                <a:lnTo>
                  <a:pt x="6094021" y="9394674"/>
                </a:lnTo>
                <a:cubicBezTo>
                  <a:pt x="6093961" y="9394401"/>
                  <a:pt x="6093779" y="9394159"/>
                  <a:pt x="6093719" y="9393917"/>
                </a:cubicBezTo>
                <a:cubicBezTo>
                  <a:pt x="6097413" y="9392372"/>
                  <a:pt x="6100533" y="9389191"/>
                  <a:pt x="6101410" y="9385375"/>
                </a:cubicBezTo>
                <a:cubicBezTo>
                  <a:pt x="6102683" y="9379741"/>
                  <a:pt x="6099806" y="9374925"/>
                  <a:pt x="6095263" y="9372290"/>
                </a:cubicBezTo>
                <a:cubicBezTo>
                  <a:pt x="6095233" y="9367837"/>
                  <a:pt x="6093294" y="9363688"/>
                  <a:pt x="6088934" y="9361416"/>
                </a:cubicBezTo>
                <a:close/>
                <a:moveTo>
                  <a:pt x="5955748" y="9293809"/>
                </a:moveTo>
                <a:cubicBezTo>
                  <a:pt x="5964228" y="9280602"/>
                  <a:pt x="5942090" y="9270273"/>
                  <a:pt x="5933702" y="9283298"/>
                </a:cubicBezTo>
                <a:cubicBezTo>
                  <a:pt x="5925223" y="9296504"/>
                  <a:pt x="5947360" y="9306833"/>
                  <a:pt x="5955748" y="9293809"/>
                </a:cubicBezTo>
                <a:close/>
                <a:moveTo>
                  <a:pt x="5836857" y="8950865"/>
                </a:moveTo>
                <a:cubicBezTo>
                  <a:pt x="5835463" y="8944445"/>
                  <a:pt x="5828710" y="8940173"/>
                  <a:pt x="5822290" y="8941597"/>
                </a:cubicBezTo>
                <a:cubicBezTo>
                  <a:pt x="5815809" y="8943021"/>
                  <a:pt x="5811630" y="8949715"/>
                  <a:pt x="5813024" y="8956167"/>
                </a:cubicBezTo>
                <a:lnTo>
                  <a:pt x="5814659" y="8963649"/>
                </a:lnTo>
                <a:cubicBezTo>
                  <a:pt x="5816052" y="8970100"/>
                  <a:pt x="5822805" y="8974341"/>
                  <a:pt x="5829225" y="8972917"/>
                </a:cubicBezTo>
                <a:cubicBezTo>
                  <a:pt x="5835705" y="8971493"/>
                  <a:pt x="5839885" y="8964830"/>
                  <a:pt x="5838492" y="8958378"/>
                </a:cubicBezTo>
                <a:lnTo>
                  <a:pt x="5836857" y="8950865"/>
                </a:lnTo>
                <a:close/>
                <a:moveTo>
                  <a:pt x="5898695" y="9296201"/>
                </a:moveTo>
                <a:cubicBezTo>
                  <a:pt x="5899240" y="9298715"/>
                  <a:pt x="5899785" y="9301199"/>
                  <a:pt x="5900330" y="9303713"/>
                </a:cubicBezTo>
                <a:cubicBezTo>
                  <a:pt x="5901693" y="9309983"/>
                  <a:pt x="5910323" y="9313436"/>
                  <a:pt x="5915896" y="9311165"/>
                </a:cubicBezTo>
                <a:cubicBezTo>
                  <a:pt x="5922679" y="9308439"/>
                  <a:pt x="5924799" y="9302290"/>
                  <a:pt x="5923345" y="9295596"/>
                </a:cubicBezTo>
                <a:lnTo>
                  <a:pt x="5921710" y="9288084"/>
                </a:lnTo>
                <a:cubicBezTo>
                  <a:pt x="5920469" y="9282389"/>
                  <a:pt x="5913321" y="9279239"/>
                  <a:pt x="5907810" y="9280390"/>
                </a:cubicBezTo>
                <a:cubicBezTo>
                  <a:pt x="5909294" y="9278815"/>
                  <a:pt x="5910505" y="9276968"/>
                  <a:pt x="5910990" y="9274392"/>
                </a:cubicBezTo>
                <a:cubicBezTo>
                  <a:pt x="5911080" y="9273848"/>
                  <a:pt x="5910929" y="9273423"/>
                  <a:pt x="5910959" y="9272909"/>
                </a:cubicBezTo>
                <a:cubicBezTo>
                  <a:pt x="5911171" y="9272605"/>
                  <a:pt x="5911474" y="9272484"/>
                  <a:pt x="5911686" y="9272152"/>
                </a:cubicBezTo>
                <a:cubicBezTo>
                  <a:pt x="5920196" y="9258945"/>
                  <a:pt x="5898210" y="9248253"/>
                  <a:pt x="5889822" y="9261337"/>
                </a:cubicBezTo>
                <a:cubicBezTo>
                  <a:pt x="5887793" y="9264518"/>
                  <a:pt x="5887581" y="9267517"/>
                  <a:pt x="5888428" y="9270091"/>
                </a:cubicBezTo>
                <a:cubicBezTo>
                  <a:pt x="5888186" y="9270758"/>
                  <a:pt x="5887793" y="9271303"/>
                  <a:pt x="5887641" y="9272060"/>
                </a:cubicBezTo>
                <a:cubicBezTo>
                  <a:pt x="5885945" y="9281208"/>
                  <a:pt x="5894152" y="9285509"/>
                  <a:pt x="5901359" y="9284085"/>
                </a:cubicBezTo>
                <a:cubicBezTo>
                  <a:pt x="5898543" y="9287235"/>
                  <a:pt x="5897695" y="9291537"/>
                  <a:pt x="5898695" y="9296201"/>
                </a:cubicBezTo>
                <a:close/>
                <a:moveTo>
                  <a:pt x="5754849" y="9169589"/>
                </a:moveTo>
                <a:cubicBezTo>
                  <a:pt x="5761512" y="9167741"/>
                  <a:pt x="5764752" y="9161018"/>
                  <a:pt x="5763329" y="9154565"/>
                </a:cubicBezTo>
                <a:cubicBezTo>
                  <a:pt x="5762784" y="9152052"/>
                  <a:pt x="5762239" y="9149568"/>
                  <a:pt x="5761693" y="9147054"/>
                </a:cubicBezTo>
                <a:cubicBezTo>
                  <a:pt x="5760301" y="9140632"/>
                  <a:pt x="5752760" y="9136877"/>
                  <a:pt x="5746673" y="9138573"/>
                </a:cubicBezTo>
                <a:cubicBezTo>
                  <a:pt x="5740010" y="9140450"/>
                  <a:pt x="5736801" y="9147145"/>
                  <a:pt x="5738193" y="9153626"/>
                </a:cubicBezTo>
                <a:lnTo>
                  <a:pt x="5739829" y="9161139"/>
                </a:lnTo>
                <a:cubicBezTo>
                  <a:pt x="5741222" y="9167530"/>
                  <a:pt x="5748762" y="9171286"/>
                  <a:pt x="5754849" y="9169589"/>
                </a:cubicBezTo>
                <a:close/>
                <a:moveTo>
                  <a:pt x="5838643" y="9154233"/>
                </a:moveTo>
                <a:lnTo>
                  <a:pt x="5834070" y="9151294"/>
                </a:lnTo>
                <a:cubicBezTo>
                  <a:pt x="5828528" y="9147720"/>
                  <a:pt x="5821109" y="9148295"/>
                  <a:pt x="5817021" y="9153839"/>
                </a:cubicBezTo>
                <a:cubicBezTo>
                  <a:pt x="5813296" y="9158867"/>
                  <a:pt x="5814023" y="9167318"/>
                  <a:pt x="5819565" y="9170892"/>
                </a:cubicBezTo>
                <a:lnTo>
                  <a:pt x="5824137" y="9173830"/>
                </a:lnTo>
                <a:cubicBezTo>
                  <a:pt x="5829679" y="9177404"/>
                  <a:pt x="5837099" y="9176829"/>
                  <a:pt x="5841187" y="9171286"/>
                </a:cubicBezTo>
                <a:cubicBezTo>
                  <a:pt x="5844942" y="9166258"/>
                  <a:pt x="5844215" y="9157806"/>
                  <a:pt x="5838643" y="9154233"/>
                </a:cubicBezTo>
                <a:close/>
                <a:moveTo>
                  <a:pt x="5784799" y="9190974"/>
                </a:moveTo>
                <a:cubicBezTo>
                  <a:pt x="5784376" y="9189521"/>
                  <a:pt x="5783679" y="9188157"/>
                  <a:pt x="5782861" y="9186673"/>
                </a:cubicBezTo>
                <a:cubicBezTo>
                  <a:pt x="5782619" y="9186158"/>
                  <a:pt x="5782407" y="9185612"/>
                  <a:pt x="5782226" y="9185098"/>
                </a:cubicBezTo>
                <a:cubicBezTo>
                  <a:pt x="5781711" y="9182886"/>
                  <a:pt x="5780923" y="9180706"/>
                  <a:pt x="5780409" y="9178495"/>
                </a:cubicBezTo>
                <a:cubicBezTo>
                  <a:pt x="5778470" y="9170286"/>
                  <a:pt x="5769295" y="9169105"/>
                  <a:pt x="5762965" y="9172588"/>
                </a:cubicBezTo>
                <a:cubicBezTo>
                  <a:pt x="5760028" y="9173860"/>
                  <a:pt x="5757696" y="9176284"/>
                  <a:pt x="5756787" y="9179918"/>
                </a:cubicBezTo>
                <a:cubicBezTo>
                  <a:pt x="5756666" y="9180191"/>
                  <a:pt x="5756515" y="9180494"/>
                  <a:pt x="5756394" y="9180767"/>
                </a:cubicBezTo>
                <a:cubicBezTo>
                  <a:pt x="5751034" y="9172104"/>
                  <a:pt x="5735226" y="9171921"/>
                  <a:pt x="5734014" y="9184553"/>
                </a:cubicBezTo>
                <a:cubicBezTo>
                  <a:pt x="5733197" y="9192883"/>
                  <a:pt x="5730835" y="9202303"/>
                  <a:pt x="5734014" y="9210420"/>
                </a:cubicBezTo>
                <a:cubicBezTo>
                  <a:pt x="5734439" y="9211511"/>
                  <a:pt x="5734953" y="9212480"/>
                  <a:pt x="5735499" y="9213419"/>
                </a:cubicBezTo>
                <a:lnTo>
                  <a:pt x="5736255" y="9216903"/>
                </a:lnTo>
                <a:cubicBezTo>
                  <a:pt x="5736649" y="9218780"/>
                  <a:pt x="5737679" y="9220325"/>
                  <a:pt x="5738951" y="9221658"/>
                </a:cubicBezTo>
                <a:cubicBezTo>
                  <a:pt x="5734953" y="9223899"/>
                  <a:pt x="5733136" y="9227777"/>
                  <a:pt x="5733197" y="9232078"/>
                </a:cubicBezTo>
                <a:cubicBezTo>
                  <a:pt x="5729320" y="9232593"/>
                  <a:pt x="5725626" y="9234531"/>
                  <a:pt x="5724142" y="9238226"/>
                </a:cubicBezTo>
                <a:cubicBezTo>
                  <a:pt x="5721689" y="9244194"/>
                  <a:pt x="5720720" y="9250676"/>
                  <a:pt x="5724263" y="9256492"/>
                </a:cubicBezTo>
                <a:cubicBezTo>
                  <a:pt x="5727504" y="9261823"/>
                  <a:pt x="5732682" y="9264458"/>
                  <a:pt x="5738466" y="9266214"/>
                </a:cubicBezTo>
                <a:cubicBezTo>
                  <a:pt x="5744765" y="9268122"/>
                  <a:pt x="5751670" y="9263064"/>
                  <a:pt x="5753063" y="9256976"/>
                </a:cubicBezTo>
                <a:cubicBezTo>
                  <a:pt x="5753426" y="9255280"/>
                  <a:pt x="5752820" y="9253856"/>
                  <a:pt x="5752518" y="9252372"/>
                </a:cubicBezTo>
                <a:cubicBezTo>
                  <a:pt x="5756787" y="9252069"/>
                  <a:pt x="5760997" y="9249676"/>
                  <a:pt x="5762602" y="9245708"/>
                </a:cubicBezTo>
                <a:cubicBezTo>
                  <a:pt x="5765055" y="9239650"/>
                  <a:pt x="5762693" y="9233077"/>
                  <a:pt x="5756818" y="9230139"/>
                </a:cubicBezTo>
                <a:cubicBezTo>
                  <a:pt x="5756636" y="9230048"/>
                  <a:pt x="5756545" y="9230018"/>
                  <a:pt x="5756424" y="9229957"/>
                </a:cubicBezTo>
                <a:cubicBezTo>
                  <a:pt x="5756394" y="9229927"/>
                  <a:pt x="5756364" y="9229896"/>
                  <a:pt x="5756303" y="9229867"/>
                </a:cubicBezTo>
                <a:cubicBezTo>
                  <a:pt x="5756273" y="9229806"/>
                  <a:pt x="5756303" y="9229806"/>
                  <a:pt x="5756243" y="9229745"/>
                </a:cubicBezTo>
                <a:cubicBezTo>
                  <a:pt x="5755970" y="9229018"/>
                  <a:pt x="5755758" y="9228292"/>
                  <a:pt x="5755576" y="9227534"/>
                </a:cubicBezTo>
                <a:cubicBezTo>
                  <a:pt x="5755334" y="9226596"/>
                  <a:pt x="5754698" y="9225868"/>
                  <a:pt x="5754153" y="9225080"/>
                </a:cubicBezTo>
                <a:cubicBezTo>
                  <a:pt x="5755395" y="9225353"/>
                  <a:pt x="5756636" y="9225656"/>
                  <a:pt x="5757908" y="9225838"/>
                </a:cubicBezTo>
                <a:cubicBezTo>
                  <a:pt x="5760210" y="9234531"/>
                  <a:pt x="5775836" y="9237106"/>
                  <a:pt x="5780893" y="9226081"/>
                </a:cubicBezTo>
                <a:cubicBezTo>
                  <a:pt x="5781953" y="9223778"/>
                  <a:pt x="5781983" y="9221779"/>
                  <a:pt x="5781620" y="9219932"/>
                </a:cubicBezTo>
                <a:cubicBezTo>
                  <a:pt x="5781832" y="9219750"/>
                  <a:pt x="5782074" y="9219719"/>
                  <a:pt x="5782256" y="9219507"/>
                </a:cubicBezTo>
                <a:cubicBezTo>
                  <a:pt x="5783921" y="9217932"/>
                  <a:pt x="5784951" y="9216630"/>
                  <a:pt x="5786102" y="9214479"/>
                </a:cubicBezTo>
                <a:cubicBezTo>
                  <a:pt x="5787525" y="9211844"/>
                  <a:pt x="5789312" y="9211904"/>
                  <a:pt x="5785133" y="9213964"/>
                </a:cubicBezTo>
                <a:cubicBezTo>
                  <a:pt x="5791038" y="9211026"/>
                  <a:pt x="5794823" y="9204937"/>
                  <a:pt x="5792370" y="9198274"/>
                </a:cubicBezTo>
                <a:cubicBezTo>
                  <a:pt x="5791159" y="9195063"/>
                  <a:pt x="5788191" y="9192307"/>
                  <a:pt x="5784799" y="9190974"/>
                </a:cubicBezTo>
                <a:close/>
                <a:moveTo>
                  <a:pt x="5821170" y="9247617"/>
                </a:moveTo>
                <a:cubicBezTo>
                  <a:pt x="5812660" y="9260853"/>
                  <a:pt x="5833071" y="9274242"/>
                  <a:pt x="5841580" y="9261004"/>
                </a:cubicBezTo>
                <a:cubicBezTo>
                  <a:pt x="5850090" y="9247767"/>
                  <a:pt x="5829649" y="9234410"/>
                  <a:pt x="5821170" y="9247617"/>
                </a:cubicBezTo>
                <a:close/>
                <a:moveTo>
                  <a:pt x="6155981" y="9346968"/>
                </a:moveTo>
                <a:cubicBezTo>
                  <a:pt x="6154951" y="9348543"/>
                  <a:pt x="6154376" y="9350148"/>
                  <a:pt x="6154103" y="9351753"/>
                </a:cubicBezTo>
                <a:cubicBezTo>
                  <a:pt x="6153043" y="9350299"/>
                  <a:pt x="6151771" y="9349027"/>
                  <a:pt x="6150197" y="9348270"/>
                </a:cubicBezTo>
                <a:cubicBezTo>
                  <a:pt x="6143837" y="9345210"/>
                  <a:pt x="6137387" y="9347543"/>
                  <a:pt x="6133692" y="9353298"/>
                </a:cubicBezTo>
                <a:lnTo>
                  <a:pt x="6130755" y="9357872"/>
                </a:lnTo>
                <a:cubicBezTo>
                  <a:pt x="6127303" y="9363233"/>
                  <a:pt x="6130149" y="9371714"/>
                  <a:pt x="6135782" y="9374380"/>
                </a:cubicBezTo>
                <a:cubicBezTo>
                  <a:pt x="6142141" y="9377439"/>
                  <a:pt x="6148592" y="9375107"/>
                  <a:pt x="6152287" y="9369351"/>
                </a:cubicBezTo>
                <a:lnTo>
                  <a:pt x="6155224" y="9364808"/>
                </a:lnTo>
                <a:cubicBezTo>
                  <a:pt x="6155920" y="9363688"/>
                  <a:pt x="6156223" y="9362415"/>
                  <a:pt x="6156435" y="9361143"/>
                </a:cubicBezTo>
                <a:cubicBezTo>
                  <a:pt x="6160887" y="9367352"/>
                  <a:pt x="6170244" y="9369866"/>
                  <a:pt x="6175483" y="9361719"/>
                </a:cubicBezTo>
                <a:cubicBezTo>
                  <a:pt x="6183872" y="9348543"/>
                  <a:pt x="6164460" y="9333731"/>
                  <a:pt x="6155981" y="9346968"/>
                </a:cubicBezTo>
                <a:close/>
                <a:moveTo>
                  <a:pt x="6270633" y="9259066"/>
                </a:moveTo>
                <a:lnTo>
                  <a:pt x="6266091" y="9256127"/>
                </a:lnTo>
                <a:cubicBezTo>
                  <a:pt x="6263002" y="9254159"/>
                  <a:pt x="6259004" y="9254523"/>
                  <a:pt x="6255582" y="9256127"/>
                </a:cubicBezTo>
                <a:cubicBezTo>
                  <a:pt x="6255946" y="9251494"/>
                  <a:pt x="6253675" y="9247162"/>
                  <a:pt x="6249405" y="9244405"/>
                </a:cubicBezTo>
                <a:lnTo>
                  <a:pt x="6248042" y="9243527"/>
                </a:lnTo>
                <a:cubicBezTo>
                  <a:pt x="6247739" y="9240074"/>
                  <a:pt x="6246195" y="9236773"/>
                  <a:pt x="6243076" y="9234804"/>
                </a:cubicBezTo>
                <a:cubicBezTo>
                  <a:pt x="6237624" y="9231381"/>
                  <a:pt x="6229812" y="9232169"/>
                  <a:pt x="6226117" y="9237924"/>
                </a:cubicBezTo>
                <a:lnTo>
                  <a:pt x="6223149" y="9242467"/>
                </a:lnTo>
                <a:cubicBezTo>
                  <a:pt x="6219697" y="9247828"/>
                  <a:pt x="6220545" y="9255855"/>
                  <a:pt x="6226268" y="9259460"/>
                </a:cubicBezTo>
                <a:cubicBezTo>
                  <a:pt x="6227813" y="9260429"/>
                  <a:pt x="6229539" y="9260943"/>
                  <a:pt x="6231295" y="9261247"/>
                </a:cubicBezTo>
                <a:cubicBezTo>
                  <a:pt x="6231901" y="9261792"/>
                  <a:pt x="6232385" y="9262428"/>
                  <a:pt x="6233112" y="9262883"/>
                </a:cubicBezTo>
                <a:lnTo>
                  <a:pt x="6237685" y="9265820"/>
                </a:lnTo>
                <a:cubicBezTo>
                  <a:pt x="6240865" y="9267880"/>
                  <a:pt x="6245044" y="9267578"/>
                  <a:pt x="6248557" y="9265972"/>
                </a:cubicBezTo>
                <a:cubicBezTo>
                  <a:pt x="6248163" y="9270758"/>
                  <a:pt x="6250616" y="9275059"/>
                  <a:pt x="6255037" y="9277907"/>
                </a:cubicBezTo>
                <a:lnTo>
                  <a:pt x="6259610" y="9280844"/>
                </a:lnTo>
                <a:cubicBezTo>
                  <a:pt x="6265001" y="9284298"/>
                  <a:pt x="6273480" y="9281087"/>
                  <a:pt x="6276024" y="9275483"/>
                </a:cubicBezTo>
                <a:cubicBezTo>
                  <a:pt x="6278931" y="9268940"/>
                  <a:pt x="6276387" y="9262791"/>
                  <a:pt x="6270633" y="9259066"/>
                </a:cubicBezTo>
                <a:close/>
                <a:moveTo>
                  <a:pt x="5969497" y="9348119"/>
                </a:moveTo>
                <a:cubicBezTo>
                  <a:pt x="5963168" y="9344878"/>
                  <a:pt x="5956657" y="9347846"/>
                  <a:pt x="5953083" y="9353388"/>
                </a:cubicBezTo>
                <a:lnTo>
                  <a:pt x="5950146" y="9357962"/>
                </a:lnTo>
                <a:cubicBezTo>
                  <a:pt x="5946573" y="9363506"/>
                  <a:pt x="5949964" y="9371593"/>
                  <a:pt x="5955446" y="9374380"/>
                </a:cubicBezTo>
                <a:cubicBezTo>
                  <a:pt x="5961775" y="9377621"/>
                  <a:pt x="5968286" y="9374653"/>
                  <a:pt x="5971859" y="9369109"/>
                </a:cubicBezTo>
                <a:lnTo>
                  <a:pt x="5974796" y="9364535"/>
                </a:lnTo>
                <a:cubicBezTo>
                  <a:pt x="5978370" y="9358992"/>
                  <a:pt x="5974948" y="9350905"/>
                  <a:pt x="5969497" y="9348119"/>
                </a:cubicBezTo>
                <a:close/>
                <a:moveTo>
                  <a:pt x="5792885" y="9326643"/>
                </a:moveTo>
                <a:cubicBezTo>
                  <a:pt x="5796277" y="9321130"/>
                  <a:pt x="5795399" y="9313376"/>
                  <a:pt x="5789645" y="9309680"/>
                </a:cubicBezTo>
                <a:lnTo>
                  <a:pt x="5776502" y="9301230"/>
                </a:lnTo>
                <a:cubicBezTo>
                  <a:pt x="5779045" y="9298079"/>
                  <a:pt x="5780075" y="9293748"/>
                  <a:pt x="5778622" y="9289780"/>
                </a:cubicBezTo>
                <a:lnTo>
                  <a:pt x="5776078" y="9282844"/>
                </a:lnTo>
                <a:cubicBezTo>
                  <a:pt x="5773867" y="9276907"/>
                  <a:pt x="5766872" y="9273787"/>
                  <a:pt x="5760966" y="9275998"/>
                </a:cubicBezTo>
                <a:cubicBezTo>
                  <a:pt x="5755001" y="9278239"/>
                  <a:pt x="5751912" y="9285145"/>
                  <a:pt x="5754122" y="9291112"/>
                </a:cubicBezTo>
                <a:lnTo>
                  <a:pt x="5756697" y="9298019"/>
                </a:lnTo>
                <a:cubicBezTo>
                  <a:pt x="5757424" y="9299987"/>
                  <a:pt x="5758786" y="9301502"/>
                  <a:pt x="5760391" y="9302774"/>
                </a:cubicBezTo>
                <a:cubicBezTo>
                  <a:pt x="5759967" y="9303259"/>
                  <a:pt x="5759422" y="9303531"/>
                  <a:pt x="5759059" y="9304107"/>
                </a:cubicBezTo>
                <a:cubicBezTo>
                  <a:pt x="5755667" y="9309620"/>
                  <a:pt x="5756545" y="9317374"/>
                  <a:pt x="5762299" y="9321069"/>
                </a:cubicBezTo>
                <a:lnTo>
                  <a:pt x="5775987" y="9329883"/>
                </a:lnTo>
                <a:cubicBezTo>
                  <a:pt x="5776169" y="9330005"/>
                  <a:pt x="5776411" y="9330035"/>
                  <a:pt x="5776623" y="9330127"/>
                </a:cubicBezTo>
                <a:cubicBezTo>
                  <a:pt x="5773292" y="9330853"/>
                  <a:pt x="5770415" y="9333125"/>
                  <a:pt x="5769537" y="9337790"/>
                </a:cubicBezTo>
                <a:cubicBezTo>
                  <a:pt x="5766811" y="9352450"/>
                  <a:pt x="5789130" y="9359810"/>
                  <a:pt x="5791886" y="9344968"/>
                </a:cubicBezTo>
                <a:cubicBezTo>
                  <a:pt x="5793037" y="9338819"/>
                  <a:pt x="5789705" y="9334124"/>
                  <a:pt x="5785314" y="9331641"/>
                </a:cubicBezTo>
                <a:cubicBezTo>
                  <a:pt x="5788312" y="9331095"/>
                  <a:pt x="5791159" y="9329460"/>
                  <a:pt x="5792885" y="9326643"/>
                </a:cubicBezTo>
                <a:close/>
                <a:moveTo>
                  <a:pt x="5739496" y="9329399"/>
                </a:moveTo>
                <a:cubicBezTo>
                  <a:pt x="5747975" y="9316192"/>
                  <a:pt x="5726383" y="9304804"/>
                  <a:pt x="5717934" y="9317950"/>
                </a:cubicBezTo>
                <a:cubicBezTo>
                  <a:pt x="5709455" y="9331156"/>
                  <a:pt x="5731016" y="9342575"/>
                  <a:pt x="5739496" y="9329399"/>
                </a:cubicBezTo>
                <a:close/>
                <a:moveTo>
                  <a:pt x="6112948" y="9043250"/>
                </a:moveTo>
                <a:cubicBezTo>
                  <a:pt x="6119369" y="9042917"/>
                  <a:pt x="6125334" y="9037798"/>
                  <a:pt x="6125092" y="9030983"/>
                </a:cubicBezTo>
                <a:lnTo>
                  <a:pt x="6124880" y="9025560"/>
                </a:lnTo>
                <a:cubicBezTo>
                  <a:pt x="6124638" y="9019200"/>
                  <a:pt x="6119338" y="9013081"/>
                  <a:pt x="6112615" y="9013414"/>
                </a:cubicBezTo>
                <a:cubicBezTo>
                  <a:pt x="6106195" y="9013748"/>
                  <a:pt x="6100229" y="9018867"/>
                  <a:pt x="6100472" y="9025682"/>
                </a:cubicBezTo>
                <a:lnTo>
                  <a:pt x="6100593" y="9028772"/>
                </a:lnTo>
                <a:cubicBezTo>
                  <a:pt x="6099321" y="9025985"/>
                  <a:pt x="6097141" y="9023531"/>
                  <a:pt x="6094567" y="9022350"/>
                </a:cubicBezTo>
                <a:cubicBezTo>
                  <a:pt x="6088025" y="9019351"/>
                  <a:pt x="6081817" y="9022713"/>
                  <a:pt x="6078395" y="9028378"/>
                </a:cubicBezTo>
                <a:cubicBezTo>
                  <a:pt x="6074489" y="9034890"/>
                  <a:pt x="6074398" y="9042553"/>
                  <a:pt x="6076700" y="9049611"/>
                </a:cubicBezTo>
                <a:cubicBezTo>
                  <a:pt x="6078668" y="9055669"/>
                  <a:pt x="6086329" y="9059455"/>
                  <a:pt x="6092295" y="9057002"/>
                </a:cubicBezTo>
                <a:cubicBezTo>
                  <a:pt x="6098564" y="9054457"/>
                  <a:pt x="6101804" y="9047915"/>
                  <a:pt x="6099685" y="9041402"/>
                </a:cubicBezTo>
                <a:cubicBezTo>
                  <a:pt x="6099594" y="9041039"/>
                  <a:pt x="6099563" y="9041009"/>
                  <a:pt x="6099503" y="9040827"/>
                </a:cubicBezTo>
                <a:cubicBezTo>
                  <a:pt x="6099503" y="9040705"/>
                  <a:pt x="6099503" y="9040676"/>
                  <a:pt x="6099503" y="9040584"/>
                </a:cubicBezTo>
                <a:cubicBezTo>
                  <a:pt x="6099503" y="9040584"/>
                  <a:pt x="6099503" y="9040584"/>
                  <a:pt x="6099503" y="9040584"/>
                </a:cubicBezTo>
                <a:cubicBezTo>
                  <a:pt x="6099806" y="9039888"/>
                  <a:pt x="6100169" y="9039222"/>
                  <a:pt x="6100623" y="9038555"/>
                </a:cubicBezTo>
                <a:cubicBezTo>
                  <a:pt x="6101289" y="9037465"/>
                  <a:pt x="6101471" y="9036223"/>
                  <a:pt x="6101623" y="9034981"/>
                </a:cubicBezTo>
                <a:cubicBezTo>
                  <a:pt x="6103288" y="9039706"/>
                  <a:pt x="6107619" y="9043492"/>
                  <a:pt x="6112948" y="9043250"/>
                </a:cubicBezTo>
                <a:close/>
                <a:moveTo>
                  <a:pt x="6198589" y="8840943"/>
                </a:moveTo>
                <a:cubicBezTo>
                  <a:pt x="6196621" y="8847092"/>
                  <a:pt x="6196167" y="8853604"/>
                  <a:pt x="6200164" y="8859148"/>
                </a:cubicBezTo>
                <a:cubicBezTo>
                  <a:pt x="6203828" y="8864206"/>
                  <a:pt x="6209189" y="8866417"/>
                  <a:pt x="6215064" y="8867720"/>
                </a:cubicBezTo>
                <a:cubicBezTo>
                  <a:pt x="6215397" y="8867781"/>
                  <a:pt x="6215730" y="8867660"/>
                  <a:pt x="6216063" y="8867690"/>
                </a:cubicBezTo>
                <a:cubicBezTo>
                  <a:pt x="6214791" y="8869477"/>
                  <a:pt x="6213883" y="8871627"/>
                  <a:pt x="6214004" y="8874505"/>
                </a:cubicBezTo>
                <a:cubicBezTo>
                  <a:pt x="6214609" y="8890135"/>
                  <a:pt x="6239018" y="8890650"/>
                  <a:pt x="6238412" y="8874898"/>
                </a:cubicBezTo>
                <a:cubicBezTo>
                  <a:pt x="6238109" y="8867266"/>
                  <a:pt x="6232113" y="8863297"/>
                  <a:pt x="6226147" y="8862994"/>
                </a:cubicBezTo>
                <a:cubicBezTo>
                  <a:pt x="6226692" y="8862298"/>
                  <a:pt x="6227177" y="8861632"/>
                  <a:pt x="6227570" y="8860844"/>
                </a:cubicBezTo>
                <a:cubicBezTo>
                  <a:pt x="6228146" y="8861359"/>
                  <a:pt x="6228509" y="8862086"/>
                  <a:pt x="6229145" y="8862540"/>
                </a:cubicBezTo>
                <a:cubicBezTo>
                  <a:pt x="6234233" y="8866357"/>
                  <a:pt x="6242651" y="8865055"/>
                  <a:pt x="6246164" y="8859632"/>
                </a:cubicBezTo>
                <a:cubicBezTo>
                  <a:pt x="6249829" y="8853938"/>
                  <a:pt x="6248739" y="8846729"/>
                  <a:pt x="6243287" y="8842610"/>
                </a:cubicBezTo>
                <a:cubicBezTo>
                  <a:pt x="6242985" y="8842397"/>
                  <a:pt x="6242954" y="8842367"/>
                  <a:pt x="6242803" y="8842246"/>
                </a:cubicBezTo>
                <a:cubicBezTo>
                  <a:pt x="6242742" y="8842155"/>
                  <a:pt x="6242712" y="8842125"/>
                  <a:pt x="6242651" y="8842065"/>
                </a:cubicBezTo>
                <a:cubicBezTo>
                  <a:pt x="6242651" y="8842065"/>
                  <a:pt x="6242651" y="8842065"/>
                  <a:pt x="6242651" y="8842065"/>
                </a:cubicBezTo>
                <a:cubicBezTo>
                  <a:pt x="6242530" y="8841307"/>
                  <a:pt x="6242439" y="8840550"/>
                  <a:pt x="6242409" y="8839762"/>
                </a:cubicBezTo>
                <a:cubicBezTo>
                  <a:pt x="6241955" y="8833190"/>
                  <a:pt x="6234172" y="8828858"/>
                  <a:pt x="6228206" y="8829949"/>
                </a:cubicBezTo>
                <a:cubicBezTo>
                  <a:pt x="6223331" y="8830827"/>
                  <a:pt x="6220454" y="8834158"/>
                  <a:pt x="6219182" y="8838248"/>
                </a:cubicBezTo>
                <a:cubicBezTo>
                  <a:pt x="6218031" y="8836703"/>
                  <a:pt x="6216638" y="8835340"/>
                  <a:pt x="6214609" y="8834462"/>
                </a:cubicBezTo>
                <a:cubicBezTo>
                  <a:pt x="6208977" y="8832099"/>
                  <a:pt x="6200588" y="8834613"/>
                  <a:pt x="6198589" y="8840943"/>
                </a:cubicBezTo>
                <a:close/>
                <a:moveTo>
                  <a:pt x="6060801" y="8933995"/>
                </a:moveTo>
                <a:cubicBezTo>
                  <a:pt x="6054441" y="8934237"/>
                  <a:pt x="6048294" y="8939386"/>
                  <a:pt x="6048566" y="8946171"/>
                </a:cubicBezTo>
                <a:cubicBezTo>
                  <a:pt x="6048657" y="8948261"/>
                  <a:pt x="6049293" y="8950321"/>
                  <a:pt x="6050323" y="8952138"/>
                </a:cubicBezTo>
                <a:cubicBezTo>
                  <a:pt x="6046749" y="8953956"/>
                  <a:pt x="6044115" y="8957196"/>
                  <a:pt x="6043782" y="8961801"/>
                </a:cubicBezTo>
                <a:cubicBezTo>
                  <a:pt x="6043358" y="8967829"/>
                  <a:pt x="6048475" y="8975098"/>
                  <a:pt x="6055108" y="8974825"/>
                </a:cubicBezTo>
                <a:lnTo>
                  <a:pt x="6060528" y="8974614"/>
                </a:lnTo>
                <a:cubicBezTo>
                  <a:pt x="6067100" y="8974370"/>
                  <a:pt x="6073065" y="8970373"/>
                  <a:pt x="6073550" y="8963284"/>
                </a:cubicBezTo>
                <a:cubicBezTo>
                  <a:pt x="6073550" y="8963042"/>
                  <a:pt x="6073519" y="8962770"/>
                  <a:pt x="6073519" y="8962558"/>
                </a:cubicBezTo>
                <a:cubicBezTo>
                  <a:pt x="6079092" y="8961315"/>
                  <a:pt x="6084179" y="8956893"/>
                  <a:pt x="6083907" y="8949654"/>
                </a:cubicBezTo>
                <a:cubicBezTo>
                  <a:pt x="6083695" y="8944080"/>
                  <a:pt x="6080485" y="8940931"/>
                  <a:pt x="6076518" y="8939840"/>
                </a:cubicBezTo>
                <a:cubicBezTo>
                  <a:pt x="6074428" y="8936236"/>
                  <a:pt x="6070704" y="8933601"/>
                  <a:pt x="6066221" y="8933782"/>
                </a:cubicBezTo>
                <a:lnTo>
                  <a:pt x="6060801" y="8933995"/>
                </a:lnTo>
                <a:close/>
                <a:moveTo>
                  <a:pt x="6116673" y="9123458"/>
                </a:moveTo>
                <a:cubicBezTo>
                  <a:pt x="6123093" y="9126487"/>
                  <a:pt x="6129453" y="9124094"/>
                  <a:pt x="6133147" y="9118370"/>
                </a:cubicBezTo>
                <a:lnTo>
                  <a:pt x="6136085" y="9113796"/>
                </a:lnTo>
                <a:cubicBezTo>
                  <a:pt x="6136297" y="9113462"/>
                  <a:pt x="6136297" y="9113038"/>
                  <a:pt x="6136448" y="9112675"/>
                </a:cubicBezTo>
                <a:cubicBezTo>
                  <a:pt x="6136933" y="9112705"/>
                  <a:pt x="6137417" y="9112917"/>
                  <a:pt x="6137932" y="9112857"/>
                </a:cubicBezTo>
                <a:cubicBezTo>
                  <a:pt x="6144594" y="9112190"/>
                  <a:pt x="6149712" y="9106829"/>
                  <a:pt x="6149470" y="9100013"/>
                </a:cubicBezTo>
                <a:lnTo>
                  <a:pt x="6149258" y="9094592"/>
                </a:lnTo>
                <a:cubicBezTo>
                  <a:pt x="6149016" y="9088230"/>
                  <a:pt x="6142898" y="9082415"/>
                  <a:pt x="6136418" y="9083051"/>
                </a:cubicBezTo>
                <a:cubicBezTo>
                  <a:pt x="6129756" y="9083718"/>
                  <a:pt x="6124638" y="9089079"/>
                  <a:pt x="6124880" y="9095894"/>
                </a:cubicBezTo>
                <a:lnTo>
                  <a:pt x="6124880" y="9096167"/>
                </a:lnTo>
                <a:cubicBezTo>
                  <a:pt x="6120762" y="9096348"/>
                  <a:pt x="6117006" y="9098499"/>
                  <a:pt x="6114493" y="9102407"/>
                </a:cubicBezTo>
                <a:lnTo>
                  <a:pt x="6111556" y="9106950"/>
                </a:lnTo>
                <a:cubicBezTo>
                  <a:pt x="6108103" y="9112342"/>
                  <a:pt x="6111041" y="9120792"/>
                  <a:pt x="6116673" y="9123458"/>
                </a:cubicBezTo>
                <a:close/>
                <a:moveTo>
                  <a:pt x="6066948" y="8857603"/>
                </a:moveTo>
                <a:cubicBezTo>
                  <a:pt x="6067281" y="8866538"/>
                  <a:pt x="6075488" y="8871022"/>
                  <a:pt x="6082271" y="8870264"/>
                </a:cubicBezTo>
                <a:cubicBezTo>
                  <a:pt x="6079970" y="8872021"/>
                  <a:pt x="6078456" y="8874838"/>
                  <a:pt x="6078608" y="8878867"/>
                </a:cubicBezTo>
                <a:cubicBezTo>
                  <a:pt x="6079213" y="8894405"/>
                  <a:pt x="6103531" y="8896556"/>
                  <a:pt x="6102925" y="8880896"/>
                </a:cubicBezTo>
                <a:cubicBezTo>
                  <a:pt x="6102592" y="8871961"/>
                  <a:pt x="6094415" y="8867477"/>
                  <a:pt x="6087632" y="8868235"/>
                </a:cubicBezTo>
                <a:cubicBezTo>
                  <a:pt x="6089933" y="8866478"/>
                  <a:pt x="6091417" y="8863661"/>
                  <a:pt x="6091266" y="8859663"/>
                </a:cubicBezTo>
                <a:cubicBezTo>
                  <a:pt x="6091144" y="8856603"/>
                  <a:pt x="6090085" y="8854059"/>
                  <a:pt x="6088479" y="8852090"/>
                </a:cubicBezTo>
                <a:cubicBezTo>
                  <a:pt x="6093204" y="8854816"/>
                  <a:pt x="6099351" y="8854423"/>
                  <a:pt x="6103379" y="8850333"/>
                </a:cubicBezTo>
                <a:cubicBezTo>
                  <a:pt x="6107921" y="8845760"/>
                  <a:pt x="6108164" y="8837551"/>
                  <a:pt x="6103318" y="8833069"/>
                </a:cubicBezTo>
                <a:lnTo>
                  <a:pt x="6097686" y="8827859"/>
                </a:lnTo>
                <a:cubicBezTo>
                  <a:pt x="6092840" y="8823406"/>
                  <a:pt x="6085179" y="8823133"/>
                  <a:pt x="6080424" y="8827919"/>
                </a:cubicBezTo>
                <a:cubicBezTo>
                  <a:pt x="6075912" y="8832493"/>
                  <a:pt x="6075640" y="8840671"/>
                  <a:pt x="6080485" y="8845184"/>
                </a:cubicBezTo>
                <a:lnTo>
                  <a:pt x="6084179" y="8848607"/>
                </a:lnTo>
                <a:cubicBezTo>
                  <a:pt x="6076881" y="8844791"/>
                  <a:pt x="6066524" y="8847305"/>
                  <a:pt x="6066948" y="8857603"/>
                </a:cubicBezTo>
                <a:close/>
                <a:moveTo>
                  <a:pt x="6162885" y="9027863"/>
                </a:moveTo>
                <a:cubicBezTo>
                  <a:pt x="6161583" y="9020806"/>
                  <a:pt x="6155950" y="9017200"/>
                  <a:pt x="6149106" y="9017473"/>
                </a:cubicBezTo>
                <a:lnTo>
                  <a:pt x="6143686" y="9017686"/>
                </a:lnTo>
                <a:cubicBezTo>
                  <a:pt x="6137296" y="9017928"/>
                  <a:pt x="6132178" y="9025439"/>
                  <a:pt x="6133299" y="9031467"/>
                </a:cubicBezTo>
                <a:cubicBezTo>
                  <a:pt x="6134631" y="9038525"/>
                  <a:pt x="6140234" y="9042129"/>
                  <a:pt x="6147077" y="9041857"/>
                </a:cubicBezTo>
                <a:lnTo>
                  <a:pt x="6152498" y="9041645"/>
                </a:lnTo>
                <a:cubicBezTo>
                  <a:pt x="6158918" y="9041402"/>
                  <a:pt x="6164006" y="9033891"/>
                  <a:pt x="6162885" y="9027863"/>
                </a:cubicBezTo>
                <a:close/>
                <a:moveTo>
                  <a:pt x="6017526" y="8839853"/>
                </a:moveTo>
                <a:cubicBezTo>
                  <a:pt x="6018132" y="8855544"/>
                  <a:pt x="6042177" y="8851243"/>
                  <a:pt x="6041571" y="8835764"/>
                </a:cubicBezTo>
                <a:cubicBezTo>
                  <a:pt x="6040965" y="8820104"/>
                  <a:pt x="6016921" y="8824375"/>
                  <a:pt x="6017526" y="8839853"/>
                </a:cubicBezTo>
                <a:close/>
                <a:moveTo>
                  <a:pt x="5995207" y="8970463"/>
                </a:moveTo>
                <a:cubicBezTo>
                  <a:pt x="5995783" y="8977248"/>
                  <a:pt x="6001052" y="8982216"/>
                  <a:pt x="6007896" y="8982186"/>
                </a:cubicBezTo>
                <a:lnTo>
                  <a:pt x="6008350" y="8982186"/>
                </a:lnTo>
                <a:cubicBezTo>
                  <a:pt x="6008411" y="8982186"/>
                  <a:pt x="6008441" y="8982186"/>
                  <a:pt x="6008502" y="8982216"/>
                </a:cubicBezTo>
                <a:cubicBezTo>
                  <a:pt x="6008562" y="8982277"/>
                  <a:pt x="6008532" y="8982246"/>
                  <a:pt x="6008623" y="8982307"/>
                </a:cubicBezTo>
                <a:cubicBezTo>
                  <a:pt x="6009229" y="8982852"/>
                  <a:pt x="6009773" y="8983427"/>
                  <a:pt x="6010288" y="8984063"/>
                </a:cubicBezTo>
                <a:cubicBezTo>
                  <a:pt x="6014649" y="8989001"/>
                  <a:pt x="6023492" y="8987638"/>
                  <a:pt x="6027519" y="8983155"/>
                </a:cubicBezTo>
                <a:cubicBezTo>
                  <a:pt x="6032334" y="8977793"/>
                  <a:pt x="6030972" y="8970887"/>
                  <a:pt x="6026581" y="8965920"/>
                </a:cubicBezTo>
                <a:cubicBezTo>
                  <a:pt x="6021554" y="8960226"/>
                  <a:pt x="6014316" y="8957742"/>
                  <a:pt x="6006896" y="8957802"/>
                </a:cubicBezTo>
                <a:cubicBezTo>
                  <a:pt x="6000537" y="8957832"/>
                  <a:pt x="5994662" y="8964042"/>
                  <a:pt x="5995207" y="8970463"/>
                </a:cubicBezTo>
                <a:close/>
                <a:moveTo>
                  <a:pt x="6259883" y="9208573"/>
                </a:moveTo>
                <a:cubicBezTo>
                  <a:pt x="6252918" y="9209390"/>
                  <a:pt x="6248920" y="9215509"/>
                  <a:pt x="6249162" y="9222112"/>
                </a:cubicBezTo>
                <a:lnTo>
                  <a:pt x="6249374" y="9227534"/>
                </a:lnTo>
                <a:cubicBezTo>
                  <a:pt x="6249616" y="9234107"/>
                  <a:pt x="6256703" y="9238954"/>
                  <a:pt x="6262911" y="9238257"/>
                </a:cubicBezTo>
                <a:cubicBezTo>
                  <a:pt x="6269876" y="9237469"/>
                  <a:pt x="6273874" y="9231320"/>
                  <a:pt x="6273631" y="9224748"/>
                </a:cubicBezTo>
                <a:lnTo>
                  <a:pt x="6273419" y="9219325"/>
                </a:lnTo>
                <a:cubicBezTo>
                  <a:pt x="6273147" y="9212723"/>
                  <a:pt x="6266060" y="9207876"/>
                  <a:pt x="6259883" y="9208573"/>
                </a:cubicBezTo>
                <a:close/>
                <a:moveTo>
                  <a:pt x="6086269" y="9009658"/>
                </a:moveTo>
                <a:cubicBezTo>
                  <a:pt x="6085663" y="8993968"/>
                  <a:pt x="6061376" y="8996300"/>
                  <a:pt x="6061982" y="9011991"/>
                </a:cubicBezTo>
                <a:cubicBezTo>
                  <a:pt x="6062557" y="9027681"/>
                  <a:pt x="6086875" y="9025349"/>
                  <a:pt x="6086269" y="9009658"/>
                </a:cubicBezTo>
                <a:close/>
                <a:moveTo>
                  <a:pt x="6058863" y="9234077"/>
                </a:moveTo>
                <a:cubicBezTo>
                  <a:pt x="6064556" y="9236560"/>
                  <a:pt x="6070310" y="9235773"/>
                  <a:pt x="6076063" y="9233895"/>
                </a:cubicBezTo>
                <a:cubicBezTo>
                  <a:pt x="6082332" y="9231865"/>
                  <a:pt x="6085088" y="9223748"/>
                  <a:pt x="6082726" y="9217992"/>
                </a:cubicBezTo>
                <a:cubicBezTo>
                  <a:pt x="6080545" y="9212661"/>
                  <a:pt x="6075427" y="9210360"/>
                  <a:pt x="6070188" y="9210814"/>
                </a:cubicBezTo>
                <a:cubicBezTo>
                  <a:pt x="6067706" y="9207179"/>
                  <a:pt x="6063708" y="9204877"/>
                  <a:pt x="6058832" y="9205513"/>
                </a:cubicBezTo>
                <a:cubicBezTo>
                  <a:pt x="6052776" y="9206270"/>
                  <a:pt x="6046840" y="9212723"/>
                  <a:pt x="6048294" y="9219174"/>
                </a:cubicBezTo>
                <a:cubicBezTo>
                  <a:pt x="6049687" y="9225474"/>
                  <a:pt x="6052594" y="9231351"/>
                  <a:pt x="6058863" y="9234077"/>
                </a:cubicBezTo>
                <a:close/>
                <a:moveTo>
                  <a:pt x="5976523" y="9161048"/>
                </a:moveTo>
                <a:cubicBezTo>
                  <a:pt x="5974887" y="9157898"/>
                  <a:pt x="5972071" y="9155505"/>
                  <a:pt x="5967952" y="9154899"/>
                </a:cubicBezTo>
                <a:cubicBezTo>
                  <a:pt x="5962077" y="9154020"/>
                  <a:pt x="5954234" y="9158564"/>
                  <a:pt x="5954113" y="9165198"/>
                </a:cubicBezTo>
                <a:cubicBezTo>
                  <a:pt x="5953992" y="9171013"/>
                  <a:pt x="5954779" y="9176829"/>
                  <a:pt x="5959685" y="9180736"/>
                </a:cubicBezTo>
                <a:cubicBezTo>
                  <a:pt x="5963592" y="9183856"/>
                  <a:pt x="5968255" y="9184795"/>
                  <a:pt x="5973222" y="9184310"/>
                </a:cubicBezTo>
                <a:cubicBezTo>
                  <a:pt x="5979581" y="9183674"/>
                  <a:pt x="5985002" y="9177223"/>
                  <a:pt x="5983942" y="9170801"/>
                </a:cubicBezTo>
                <a:cubicBezTo>
                  <a:pt x="5983215" y="9166318"/>
                  <a:pt x="5980369" y="9162744"/>
                  <a:pt x="5976523" y="9161048"/>
                </a:cubicBezTo>
                <a:close/>
                <a:moveTo>
                  <a:pt x="6093385" y="9109100"/>
                </a:moveTo>
                <a:cubicBezTo>
                  <a:pt x="6099957" y="9108858"/>
                  <a:pt x="6105711" y="9104133"/>
                  <a:pt x="6105892" y="9097226"/>
                </a:cubicBezTo>
                <a:cubicBezTo>
                  <a:pt x="6106074" y="9090956"/>
                  <a:pt x="6100623" y="9084444"/>
                  <a:pt x="6094021" y="9084717"/>
                </a:cubicBezTo>
                <a:lnTo>
                  <a:pt x="6088601" y="9084929"/>
                </a:lnTo>
                <a:cubicBezTo>
                  <a:pt x="6082453" y="9085172"/>
                  <a:pt x="6077244" y="9089382"/>
                  <a:pt x="6076366" y="9095530"/>
                </a:cubicBezTo>
                <a:cubicBezTo>
                  <a:pt x="6074731" y="9095197"/>
                  <a:pt x="6073005" y="9095136"/>
                  <a:pt x="6071339" y="9095530"/>
                </a:cubicBezTo>
                <a:cubicBezTo>
                  <a:pt x="6064829" y="9097045"/>
                  <a:pt x="6060831" y="9103740"/>
                  <a:pt x="6062254" y="9110191"/>
                </a:cubicBezTo>
                <a:cubicBezTo>
                  <a:pt x="6062800" y="9112705"/>
                  <a:pt x="6063344" y="9115189"/>
                  <a:pt x="6063890" y="9117703"/>
                </a:cubicBezTo>
                <a:cubicBezTo>
                  <a:pt x="6065283" y="9124124"/>
                  <a:pt x="6072217" y="9128274"/>
                  <a:pt x="6078547" y="9126790"/>
                </a:cubicBezTo>
                <a:cubicBezTo>
                  <a:pt x="6085058" y="9125276"/>
                  <a:pt x="6089025" y="9118581"/>
                  <a:pt x="6087632" y="9112129"/>
                </a:cubicBezTo>
                <a:cubicBezTo>
                  <a:pt x="6087419" y="9111130"/>
                  <a:pt x="6087208" y="9110131"/>
                  <a:pt x="6086996" y="9109100"/>
                </a:cubicBezTo>
                <a:cubicBezTo>
                  <a:pt x="6087329" y="9109100"/>
                  <a:pt x="6087632" y="9109313"/>
                  <a:pt x="6087965" y="9109313"/>
                </a:cubicBezTo>
                <a:lnTo>
                  <a:pt x="6093385" y="9109100"/>
                </a:lnTo>
                <a:close/>
                <a:moveTo>
                  <a:pt x="6043388" y="9192337"/>
                </a:moveTo>
                <a:lnTo>
                  <a:pt x="6045992" y="9194760"/>
                </a:lnTo>
                <a:cubicBezTo>
                  <a:pt x="6050838" y="9199243"/>
                  <a:pt x="6059196" y="9197910"/>
                  <a:pt x="6063163" y="9193004"/>
                </a:cubicBezTo>
                <a:cubicBezTo>
                  <a:pt x="6063466" y="9192610"/>
                  <a:pt x="6063708" y="9192186"/>
                  <a:pt x="6063981" y="9191761"/>
                </a:cubicBezTo>
                <a:cubicBezTo>
                  <a:pt x="6065646" y="9191125"/>
                  <a:pt x="6067281" y="9190399"/>
                  <a:pt x="6068886" y="9189611"/>
                </a:cubicBezTo>
                <a:cubicBezTo>
                  <a:pt x="6070885" y="9188611"/>
                  <a:pt x="6072581" y="9186885"/>
                  <a:pt x="6073823" y="9184916"/>
                </a:cubicBezTo>
                <a:cubicBezTo>
                  <a:pt x="6075397" y="9184432"/>
                  <a:pt x="6076821" y="9183735"/>
                  <a:pt x="6077820" y="9182675"/>
                </a:cubicBezTo>
                <a:cubicBezTo>
                  <a:pt x="6081242" y="9178979"/>
                  <a:pt x="6084119" y="9175556"/>
                  <a:pt x="6085148" y="9170498"/>
                </a:cubicBezTo>
                <a:cubicBezTo>
                  <a:pt x="6085603" y="9168287"/>
                  <a:pt x="6085694" y="9166621"/>
                  <a:pt x="6085421" y="9164289"/>
                </a:cubicBezTo>
                <a:cubicBezTo>
                  <a:pt x="6088056" y="9172709"/>
                  <a:pt x="6101865" y="9177010"/>
                  <a:pt x="6108254" y="9167045"/>
                </a:cubicBezTo>
                <a:cubicBezTo>
                  <a:pt x="6108951" y="9165985"/>
                  <a:pt x="6109133" y="9164955"/>
                  <a:pt x="6109466" y="9163926"/>
                </a:cubicBezTo>
                <a:cubicBezTo>
                  <a:pt x="6116492" y="9170256"/>
                  <a:pt x="6130331" y="9167984"/>
                  <a:pt x="6129877" y="9156110"/>
                </a:cubicBezTo>
                <a:cubicBezTo>
                  <a:pt x="6129301" y="9141420"/>
                  <a:pt x="6107921" y="9139845"/>
                  <a:pt x="6105892" y="9152779"/>
                </a:cubicBezTo>
                <a:cubicBezTo>
                  <a:pt x="6100593" y="9148477"/>
                  <a:pt x="6091720" y="9147781"/>
                  <a:pt x="6086905" y="9155262"/>
                </a:cubicBezTo>
                <a:cubicBezTo>
                  <a:pt x="6086450" y="9155959"/>
                  <a:pt x="6086420" y="9156595"/>
                  <a:pt x="6086117" y="9157262"/>
                </a:cubicBezTo>
                <a:cubicBezTo>
                  <a:pt x="6086208" y="9153476"/>
                  <a:pt x="6084876" y="9149749"/>
                  <a:pt x="6081302" y="9147266"/>
                </a:cubicBezTo>
                <a:cubicBezTo>
                  <a:pt x="6078516" y="9145327"/>
                  <a:pt x="6074489" y="9144751"/>
                  <a:pt x="6070946" y="9145600"/>
                </a:cubicBezTo>
                <a:cubicBezTo>
                  <a:pt x="6069765" y="9144630"/>
                  <a:pt x="6068432" y="9143934"/>
                  <a:pt x="6066888" y="9143207"/>
                </a:cubicBezTo>
                <a:cubicBezTo>
                  <a:pt x="6066403" y="9142904"/>
                  <a:pt x="6065919" y="9142601"/>
                  <a:pt x="6065434" y="9142268"/>
                </a:cubicBezTo>
                <a:cubicBezTo>
                  <a:pt x="6063769" y="9140753"/>
                  <a:pt x="6061861" y="9139451"/>
                  <a:pt x="6060165" y="9137906"/>
                </a:cubicBezTo>
                <a:cubicBezTo>
                  <a:pt x="6055198" y="9133484"/>
                  <a:pt x="6049111" y="9135332"/>
                  <a:pt x="6045175" y="9139451"/>
                </a:cubicBezTo>
                <a:cubicBezTo>
                  <a:pt x="6042479" y="9138088"/>
                  <a:pt x="6039481" y="9137634"/>
                  <a:pt x="6036604" y="9138452"/>
                </a:cubicBezTo>
                <a:cubicBezTo>
                  <a:pt x="6036847" y="9134665"/>
                  <a:pt x="6035454" y="9130818"/>
                  <a:pt x="6032486" y="9128031"/>
                </a:cubicBezTo>
                <a:cubicBezTo>
                  <a:pt x="6030608" y="9126305"/>
                  <a:pt x="6028731" y="9124548"/>
                  <a:pt x="6026853" y="9122821"/>
                </a:cubicBezTo>
                <a:cubicBezTo>
                  <a:pt x="6026611" y="9122579"/>
                  <a:pt x="6026248" y="9122549"/>
                  <a:pt x="6025975" y="9122337"/>
                </a:cubicBezTo>
                <a:cubicBezTo>
                  <a:pt x="6027126" y="9115915"/>
                  <a:pt x="6022492" y="9110252"/>
                  <a:pt x="6016617" y="9108707"/>
                </a:cubicBezTo>
                <a:cubicBezTo>
                  <a:pt x="6016678" y="9108556"/>
                  <a:pt x="6016799" y="9108434"/>
                  <a:pt x="6016890" y="9108283"/>
                </a:cubicBezTo>
                <a:cubicBezTo>
                  <a:pt x="6020978" y="9108252"/>
                  <a:pt x="6024855" y="9106253"/>
                  <a:pt x="6027308" y="9102467"/>
                </a:cubicBezTo>
                <a:lnTo>
                  <a:pt x="6033183" y="9093350"/>
                </a:lnTo>
                <a:cubicBezTo>
                  <a:pt x="6036635" y="9087988"/>
                  <a:pt x="6034606" y="9079659"/>
                  <a:pt x="6028943" y="9076629"/>
                </a:cubicBezTo>
                <a:cubicBezTo>
                  <a:pt x="6027126" y="9075661"/>
                  <a:pt x="6025218" y="9075175"/>
                  <a:pt x="6023310" y="9075085"/>
                </a:cubicBezTo>
                <a:cubicBezTo>
                  <a:pt x="6022220" y="9071662"/>
                  <a:pt x="6020312" y="9068452"/>
                  <a:pt x="6017344" y="9065665"/>
                </a:cubicBezTo>
                <a:cubicBezTo>
                  <a:pt x="6012711" y="9061303"/>
                  <a:pt x="6006957" y="9059849"/>
                  <a:pt x="6001264" y="9060395"/>
                </a:cubicBezTo>
                <a:cubicBezTo>
                  <a:pt x="6000386" y="9058849"/>
                  <a:pt x="5999205" y="9057487"/>
                  <a:pt x="5997569" y="9056426"/>
                </a:cubicBezTo>
                <a:lnTo>
                  <a:pt x="5993027" y="9053488"/>
                </a:lnTo>
                <a:cubicBezTo>
                  <a:pt x="5991755" y="9052671"/>
                  <a:pt x="5990362" y="9052156"/>
                  <a:pt x="5988908" y="9051822"/>
                </a:cubicBezTo>
                <a:cubicBezTo>
                  <a:pt x="5993421" y="9051610"/>
                  <a:pt x="5998084" y="9048520"/>
                  <a:pt x="5999871" y="9044674"/>
                </a:cubicBezTo>
                <a:cubicBezTo>
                  <a:pt x="6002990" y="9038040"/>
                  <a:pt x="5999568" y="9032013"/>
                  <a:pt x="5993996" y="9028438"/>
                </a:cubicBezTo>
                <a:lnTo>
                  <a:pt x="5989454" y="9025500"/>
                </a:lnTo>
                <a:cubicBezTo>
                  <a:pt x="5983911" y="9021926"/>
                  <a:pt x="5975765" y="9025985"/>
                  <a:pt x="5973222" y="9031377"/>
                </a:cubicBezTo>
                <a:cubicBezTo>
                  <a:pt x="5970102" y="9037979"/>
                  <a:pt x="5973525" y="9044007"/>
                  <a:pt x="5979097" y="9047611"/>
                </a:cubicBezTo>
                <a:lnTo>
                  <a:pt x="5983669" y="9050550"/>
                </a:lnTo>
                <a:cubicBezTo>
                  <a:pt x="5984366" y="9051004"/>
                  <a:pt x="5985093" y="9051307"/>
                  <a:pt x="5985850" y="9051549"/>
                </a:cubicBezTo>
                <a:cubicBezTo>
                  <a:pt x="5982004" y="9051641"/>
                  <a:pt x="5978219" y="9053367"/>
                  <a:pt x="5976099" y="9056790"/>
                </a:cubicBezTo>
                <a:cubicBezTo>
                  <a:pt x="5972858" y="9062151"/>
                  <a:pt x="5973646" y="9069451"/>
                  <a:pt x="5978854" y="9073268"/>
                </a:cubicBezTo>
                <a:cubicBezTo>
                  <a:pt x="5978309" y="9074237"/>
                  <a:pt x="5977946" y="9075297"/>
                  <a:pt x="5977704" y="9076418"/>
                </a:cubicBezTo>
                <a:cubicBezTo>
                  <a:pt x="5973040" y="9072601"/>
                  <a:pt x="5966378" y="9072025"/>
                  <a:pt x="5962199" y="9078538"/>
                </a:cubicBezTo>
                <a:cubicBezTo>
                  <a:pt x="5956051" y="9088080"/>
                  <a:pt x="5964379" y="9099074"/>
                  <a:pt x="5972616" y="9099135"/>
                </a:cubicBezTo>
                <a:cubicBezTo>
                  <a:pt x="5972192" y="9105951"/>
                  <a:pt x="5973070" y="9113038"/>
                  <a:pt x="5977492" y="9116795"/>
                </a:cubicBezTo>
                <a:cubicBezTo>
                  <a:pt x="5983790" y="9122125"/>
                  <a:pt x="5994299" y="9125942"/>
                  <a:pt x="6002415" y="9123276"/>
                </a:cubicBezTo>
                <a:cubicBezTo>
                  <a:pt x="6003232" y="9125881"/>
                  <a:pt x="6005140" y="9127910"/>
                  <a:pt x="6007411" y="9129546"/>
                </a:cubicBezTo>
                <a:cubicBezTo>
                  <a:pt x="6006503" y="9133878"/>
                  <a:pt x="6007987" y="9138452"/>
                  <a:pt x="6011409" y="9141632"/>
                </a:cubicBezTo>
                <a:lnTo>
                  <a:pt x="6017042" y="9146841"/>
                </a:lnTo>
                <a:cubicBezTo>
                  <a:pt x="6020070" y="9149659"/>
                  <a:pt x="6024400" y="9149992"/>
                  <a:pt x="6028277" y="9148810"/>
                </a:cubicBezTo>
                <a:cubicBezTo>
                  <a:pt x="6028095" y="9150961"/>
                  <a:pt x="6028640" y="9152930"/>
                  <a:pt x="6029548" y="9154748"/>
                </a:cubicBezTo>
                <a:cubicBezTo>
                  <a:pt x="6024885" y="9157685"/>
                  <a:pt x="6022159" y="9163138"/>
                  <a:pt x="6025672" y="9169378"/>
                </a:cubicBezTo>
                <a:cubicBezTo>
                  <a:pt x="6029791" y="9176708"/>
                  <a:pt x="6033243" y="9185764"/>
                  <a:pt x="6040511" y="9190580"/>
                </a:cubicBezTo>
                <a:cubicBezTo>
                  <a:pt x="6041389" y="9191368"/>
                  <a:pt x="6042388" y="9191853"/>
                  <a:pt x="6043388" y="9192337"/>
                </a:cubicBezTo>
                <a:close/>
                <a:moveTo>
                  <a:pt x="6223603" y="9216630"/>
                </a:moveTo>
                <a:cubicBezTo>
                  <a:pt x="6228903" y="9208391"/>
                  <a:pt x="6222604" y="9200576"/>
                  <a:pt x="6215064" y="9199122"/>
                </a:cubicBezTo>
                <a:cubicBezTo>
                  <a:pt x="6216881" y="9197365"/>
                  <a:pt x="6218122" y="9194881"/>
                  <a:pt x="6218001" y="9191368"/>
                </a:cubicBezTo>
                <a:cubicBezTo>
                  <a:pt x="6217395" y="9175890"/>
                  <a:pt x="6193078" y="9173497"/>
                  <a:pt x="6193714" y="9189187"/>
                </a:cubicBezTo>
                <a:cubicBezTo>
                  <a:pt x="6193986" y="9196456"/>
                  <a:pt x="6199528" y="9200697"/>
                  <a:pt x="6205222" y="9201697"/>
                </a:cubicBezTo>
                <a:cubicBezTo>
                  <a:pt x="6204222" y="9202515"/>
                  <a:pt x="6203193" y="9203363"/>
                  <a:pt x="6202375" y="9204635"/>
                </a:cubicBezTo>
                <a:cubicBezTo>
                  <a:pt x="6193865" y="9217811"/>
                  <a:pt x="6215124" y="9229836"/>
                  <a:pt x="6223603" y="9216630"/>
                </a:cubicBezTo>
                <a:close/>
                <a:moveTo>
                  <a:pt x="6157586" y="9170528"/>
                </a:moveTo>
                <a:cubicBezTo>
                  <a:pt x="6156980" y="9154808"/>
                  <a:pt x="6132572" y="9155535"/>
                  <a:pt x="6133177" y="9171255"/>
                </a:cubicBezTo>
                <a:cubicBezTo>
                  <a:pt x="6133783" y="9186976"/>
                  <a:pt x="6158192" y="9186249"/>
                  <a:pt x="6157586" y="9170528"/>
                </a:cubicBezTo>
                <a:close/>
                <a:moveTo>
                  <a:pt x="6176362" y="9230684"/>
                </a:moveTo>
                <a:cubicBezTo>
                  <a:pt x="6182963" y="9230442"/>
                  <a:pt x="6187385" y="9222537"/>
                  <a:pt x="6186385" y="9216630"/>
                </a:cubicBezTo>
                <a:cubicBezTo>
                  <a:pt x="6185416" y="9210814"/>
                  <a:pt x="6181116" y="9207785"/>
                  <a:pt x="6175998" y="9206937"/>
                </a:cubicBezTo>
                <a:cubicBezTo>
                  <a:pt x="6176725" y="9199637"/>
                  <a:pt x="6174756" y="9192368"/>
                  <a:pt x="6169124" y="9186945"/>
                </a:cubicBezTo>
                <a:cubicBezTo>
                  <a:pt x="6164551" y="9182523"/>
                  <a:pt x="6157162" y="9180646"/>
                  <a:pt x="6151923" y="9185431"/>
                </a:cubicBezTo>
                <a:cubicBezTo>
                  <a:pt x="6147471" y="9189521"/>
                  <a:pt x="6145503" y="9197881"/>
                  <a:pt x="6150409" y="9202605"/>
                </a:cubicBezTo>
                <a:cubicBezTo>
                  <a:pt x="6150954" y="9203151"/>
                  <a:pt x="6151408" y="9203696"/>
                  <a:pt x="6151893" y="9204241"/>
                </a:cubicBezTo>
                <a:cubicBezTo>
                  <a:pt x="6151893" y="9204272"/>
                  <a:pt x="6151893" y="9204301"/>
                  <a:pt x="6151893" y="9204362"/>
                </a:cubicBezTo>
                <a:cubicBezTo>
                  <a:pt x="6151893" y="9204423"/>
                  <a:pt x="6151862" y="9204514"/>
                  <a:pt x="6151862" y="9204574"/>
                </a:cubicBezTo>
                <a:cubicBezTo>
                  <a:pt x="6151802" y="9204666"/>
                  <a:pt x="6151711" y="9204998"/>
                  <a:pt x="6151529" y="9205634"/>
                </a:cubicBezTo>
                <a:cubicBezTo>
                  <a:pt x="6149682" y="9211147"/>
                  <a:pt x="6152074" y="9217084"/>
                  <a:pt x="6156920" y="9220053"/>
                </a:cubicBezTo>
                <a:cubicBezTo>
                  <a:pt x="6156950" y="9220295"/>
                  <a:pt x="6156829" y="9220598"/>
                  <a:pt x="6156889" y="9220840"/>
                </a:cubicBezTo>
                <a:cubicBezTo>
                  <a:pt x="6158070" y="9228019"/>
                  <a:pt x="6164339" y="9231108"/>
                  <a:pt x="6170941" y="9230866"/>
                </a:cubicBezTo>
                <a:lnTo>
                  <a:pt x="6176362" y="9230684"/>
                </a:lnTo>
                <a:close/>
                <a:moveTo>
                  <a:pt x="6110041" y="9275423"/>
                </a:moveTo>
                <a:cubicBezTo>
                  <a:pt x="6108648" y="9269001"/>
                  <a:pt x="6101108" y="9265246"/>
                  <a:pt x="6095021" y="9266942"/>
                </a:cubicBezTo>
                <a:cubicBezTo>
                  <a:pt x="6088358" y="9268789"/>
                  <a:pt x="6085148" y="9275513"/>
                  <a:pt x="6086542" y="9281965"/>
                </a:cubicBezTo>
                <a:lnTo>
                  <a:pt x="6088177" y="9289477"/>
                </a:lnTo>
                <a:cubicBezTo>
                  <a:pt x="6088692" y="9291809"/>
                  <a:pt x="6090145" y="9293596"/>
                  <a:pt x="6091871" y="9295081"/>
                </a:cubicBezTo>
                <a:cubicBezTo>
                  <a:pt x="6093598" y="9296898"/>
                  <a:pt x="6095838" y="9297958"/>
                  <a:pt x="6098382" y="9298231"/>
                </a:cubicBezTo>
                <a:cubicBezTo>
                  <a:pt x="6098504" y="9298261"/>
                  <a:pt x="6098625" y="9298231"/>
                  <a:pt x="6098776" y="9298231"/>
                </a:cubicBezTo>
                <a:cubicBezTo>
                  <a:pt x="6100108" y="9298322"/>
                  <a:pt x="6101410" y="9298261"/>
                  <a:pt x="6102743" y="9297989"/>
                </a:cubicBezTo>
                <a:cubicBezTo>
                  <a:pt x="6102894" y="9297958"/>
                  <a:pt x="6103046" y="9297989"/>
                  <a:pt x="6103197" y="9297958"/>
                </a:cubicBezTo>
                <a:cubicBezTo>
                  <a:pt x="6103379" y="9297928"/>
                  <a:pt x="6103500" y="9297776"/>
                  <a:pt x="6103682" y="9297716"/>
                </a:cubicBezTo>
                <a:cubicBezTo>
                  <a:pt x="6108860" y="9296232"/>
                  <a:pt x="6113403" y="9291991"/>
                  <a:pt x="6113160" y="9285115"/>
                </a:cubicBezTo>
                <a:cubicBezTo>
                  <a:pt x="6113039" y="9282389"/>
                  <a:pt x="6112070" y="9280420"/>
                  <a:pt x="6110798" y="9278815"/>
                </a:cubicBezTo>
                <a:cubicBezTo>
                  <a:pt x="6110526" y="9277664"/>
                  <a:pt x="6110283" y="9276543"/>
                  <a:pt x="6110041" y="9275423"/>
                </a:cubicBezTo>
                <a:close/>
                <a:moveTo>
                  <a:pt x="6197227" y="9105133"/>
                </a:moveTo>
                <a:lnTo>
                  <a:pt x="6202647" y="9104921"/>
                </a:lnTo>
                <a:cubicBezTo>
                  <a:pt x="6209249" y="9104678"/>
                  <a:pt x="6214579" y="9098680"/>
                  <a:pt x="6214276" y="9092168"/>
                </a:cubicBezTo>
                <a:cubicBezTo>
                  <a:pt x="6213973" y="9085504"/>
                  <a:pt x="6208129" y="9080295"/>
                  <a:pt x="6201497" y="9080537"/>
                </a:cubicBezTo>
                <a:lnTo>
                  <a:pt x="6196076" y="9080749"/>
                </a:lnTo>
                <a:cubicBezTo>
                  <a:pt x="6192139" y="9080900"/>
                  <a:pt x="6188838" y="9083203"/>
                  <a:pt x="6186718" y="9086322"/>
                </a:cubicBezTo>
                <a:lnTo>
                  <a:pt x="6185174" y="9079234"/>
                </a:lnTo>
                <a:cubicBezTo>
                  <a:pt x="6183781" y="9072813"/>
                  <a:pt x="6177028" y="9068542"/>
                  <a:pt x="6170608" y="9069966"/>
                </a:cubicBezTo>
                <a:cubicBezTo>
                  <a:pt x="6164127" y="9071420"/>
                  <a:pt x="6159948" y="9078084"/>
                  <a:pt x="6161341" y="9084536"/>
                </a:cubicBezTo>
                <a:lnTo>
                  <a:pt x="6162976" y="9092047"/>
                </a:lnTo>
                <a:cubicBezTo>
                  <a:pt x="6163673" y="9095349"/>
                  <a:pt x="6165823" y="9098044"/>
                  <a:pt x="6168609" y="9099710"/>
                </a:cubicBezTo>
                <a:cubicBezTo>
                  <a:pt x="6167489" y="9100649"/>
                  <a:pt x="6166459" y="9101771"/>
                  <a:pt x="6165611" y="9103073"/>
                </a:cubicBezTo>
                <a:lnTo>
                  <a:pt x="6162673" y="9107616"/>
                </a:lnTo>
                <a:cubicBezTo>
                  <a:pt x="6159100" y="9113189"/>
                  <a:pt x="6162341" y="9121217"/>
                  <a:pt x="6167791" y="9124094"/>
                </a:cubicBezTo>
                <a:cubicBezTo>
                  <a:pt x="6174029" y="9127395"/>
                  <a:pt x="6180692" y="9124548"/>
                  <a:pt x="6184266" y="9119006"/>
                </a:cubicBezTo>
                <a:lnTo>
                  <a:pt x="6187203" y="9114432"/>
                </a:lnTo>
                <a:cubicBezTo>
                  <a:pt x="6190625" y="9109131"/>
                  <a:pt x="6187748" y="9101619"/>
                  <a:pt x="6182721" y="9098469"/>
                </a:cubicBezTo>
                <a:cubicBezTo>
                  <a:pt x="6183599" y="9097712"/>
                  <a:pt x="6184447" y="9096924"/>
                  <a:pt x="6185083" y="9095954"/>
                </a:cubicBezTo>
                <a:cubicBezTo>
                  <a:pt x="6186567" y="9101346"/>
                  <a:pt x="6191503" y="9105344"/>
                  <a:pt x="6197227" y="9105133"/>
                </a:cubicBezTo>
                <a:close/>
                <a:moveTo>
                  <a:pt x="6531977" y="8838188"/>
                </a:moveTo>
                <a:cubicBezTo>
                  <a:pt x="6531826" y="8838127"/>
                  <a:pt x="6531675" y="8838066"/>
                  <a:pt x="6531523" y="8838006"/>
                </a:cubicBezTo>
                <a:cubicBezTo>
                  <a:pt x="6530887" y="8834098"/>
                  <a:pt x="6528404" y="8830675"/>
                  <a:pt x="6524437" y="8828918"/>
                </a:cubicBezTo>
                <a:lnTo>
                  <a:pt x="6520651" y="8827222"/>
                </a:lnTo>
                <a:cubicBezTo>
                  <a:pt x="6518471" y="8824557"/>
                  <a:pt x="6515352" y="8822770"/>
                  <a:pt x="6511476" y="8822921"/>
                </a:cubicBezTo>
                <a:cubicBezTo>
                  <a:pt x="6509598" y="8822982"/>
                  <a:pt x="6507811" y="8823708"/>
                  <a:pt x="6506146" y="8824708"/>
                </a:cubicBezTo>
                <a:cubicBezTo>
                  <a:pt x="6503148" y="8825890"/>
                  <a:pt x="6500574" y="8828131"/>
                  <a:pt x="6499484" y="8831160"/>
                </a:cubicBezTo>
                <a:cubicBezTo>
                  <a:pt x="6498817" y="8833038"/>
                  <a:pt x="6498636" y="8834946"/>
                  <a:pt x="6498848" y="8836763"/>
                </a:cubicBezTo>
                <a:cubicBezTo>
                  <a:pt x="6495728" y="8838309"/>
                  <a:pt x="6492973" y="8840611"/>
                  <a:pt x="6490732" y="8843851"/>
                </a:cubicBezTo>
                <a:cubicBezTo>
                  <a:pt x="6490156" y="8844700"/>
                  <a:pt x="6490096" y="8845638"/>
                  <a:pt x="6489672" y="8846487"/>
                </a:cubicBezTo>
                <a:cubicBezTo>
                  <a:pt x="6487249" y="8845427"/>
                  <a:pt x="6484493" y="8845033"/>
                  <a:pt x="6481192" y="8846698"/>
                </a:cubicBezTo>
                <a:cubicBezTo>
                  <a:pt x="6473470" y="8850606"/>
                  <a:pt x="6472683" y="8859451"/>
                  <a:pt x="6475832" y="8865327"/>
                </a:cubicBezTo>
                <a:cubicBezTo>
                  <a:pt x="6474954" y="8864752"/>
                  <a:pt x="6474167" y="8863904"/>
                  <a:pt x="6473228" y="8863601"/>
                </a:cubicBezTo>
                <a:cubicBezTo>
                  <a:pt x="6466444" y="8861601"/>
                  <a:pt x="6461175" y="8865751"/>
                  <a:pt x="6458571" y="8871597"/>
                </a:cubicBezTo>
                <a:lnTo>
                  <a:pt x="6456451" y="8876383"/>
                </a:lnTo>
                <a:cubicBezTo>
                  <a:pt x="6453847" y="8882198"/>
                  <a:pt x="6458904" y="8889407"/>
                  <a:pt x="6464446" y="8891044"/>
                </a:cubicBezTo>
                <a:cubicBezTo>
                  <a:pt x="6468171" y="8892133"/>
                  <a:pt x="6471380" y="8891286"/>
                  <a:pt x="6473985" y="8889407"/>
                </a:cubicBezTo>
                <a:cubicBezTo>
                  <a:pt x="6474318" y="8889256"/>
                  <a:pt x="6474621" y="8889317"/>
                  <a:pt x="6474984" y="8889135"/>
                </a:cubicBezTo>
                <a:cubicBezTo>
                  <a:pt x="6476590" y="8888318"/>
                  <a:pt x="6477740" y="8887166"/>
                  <a:pt x="6478770" y="8885984"/>
                </a:cubicBezTo>
                <a:cubicBezTo>
                  <a:pt x="6478982" y="8886651"/>
                  <a:pt x="6479073" y="8887378"/>
                  <a:pt x="6479405" y="8888014"/>
                </a:cubicBezTo>
                <a:lnTo>
                  <a:pt x="6484311" y="8897677"/>
                </a:lnTo>
                <a:cubicBezTo>
                  <a:pt x="6487279" y="8903553"/>
                  <a:pt x="6495547" y="8905249"/>
                  <a:pt x="6500998" y="8902099"/>
                </a:cubicBezTo>
                <a:cubicBezTo>
                  <a:pt x="6505752" y="8899343"/>
                  <a:pt x="6506812" y="8894163"/>
                  <a:pt x="6505873" y="8889196"/>
                </a:cubicBezTo>
                <a:cubicBezTo>
                  <a:pt x="6506691" y="8891346"/>
                  <a:pt x="6508235" y="8893345"/>
                  <a:pt x="6511173" y="8894648"/>
                </a:cubicBezTo>
                <a:cubicBezTo>
                  <a:pt x="6521196" y="8899131"/>
                  <a:pt x="6530463" y="8889559"/>
                  <a:pt x="6529343" y="8881683"/>
                </a:cubicBezTo>
                <a:cubicBezTo>
                  <a:pt x="6534218" y="8881260"/>
                  <a:pt x="6538640" y="8879624"/>
                  <a:pt x="6542061" y="8877109"/>
                </a:cubicBezTo>
                <a:cubicBezTo>
                  <a:pt x="6542061" y="8877564"/>
                  <a:pt x="6541850" y="8877958"/>
                  <a:pt x="6541910" y="8878412"/>
                </a:cubicBezTo>
                <a:cubicBezTo>
                  <a:pt x="6541940" y="8878746"/>
                  <a:pt x="6542152" y="8879049"/>
                  <a:pt x="6542213" y="8879382"/>
                </a:cubicBezTo>
                <a:cubicBezTo>
                  <a:pt x="6540638" y="8879472"/>
                  <a:pt x="6538973" y="8879896"/>
                  <a:pt x="6537277" y="8880745"/>
                </a:cubicBezTo>
                <a:cubicBezTo>
                  <a:pt x="6523256" y="8887832"/>
                  <a:pt x="6535430" y="8908975"/>
                  <a:pt x="6549421" y="8901917"/>
                </a:cubicBezTo>
                <a:cubicBezTo>
                  <a:pt x="6555114" y="8899039"/>
                  <a:pt x="6556355" y="8893891"/>
                  <a:pt x="6555053" y="8889226"/>
                </a:cubicBezTo>
                <a:lnTo>
                  <a:pt x="6559777" y="8888681"/>
                </a:lnTo>
                <a:cubicBezTo>
                  <a:pt x="6565894" y="8888014"/>
                  <a:pt x="6571436" y="8882471"/>
                  <a:pt x="6570619" y="8876020"/>
                </a:cubicBezTo>
                <a:cubicBezTo>
                  <a:pt x="6570316" y="8873566"/>
                  <a:pt x="6569135" y="8871385"/>
                  <a:pt x="6567621" y="8869507"/>
                </a:cubicBezTo>
                <a:cubicBezTo>
                  <a:pt x="6570104" y="8870143"/>
                  <a:pt x="6572738" y="8870174"/>
                  <a:pt x="6575222" y="8868932"/>
                </a:cubicBezTo>
                <a:cubicBezTo>
                  <a:pt x="6580915" y="8866023"/>
                  <a:pt x="6584367" y="8858875"/>
                  <a:pt x="6581279" y="8852787"/>
                </a:cubicBezTo>
                <a:lnTo>
                  <a:pt x="6578825" y="8847941"/>
                </a:lnTo>
                <a:cubicBezTo>
                  <a:pt x="6576130" y="8842579"/>
                  <a:pt x="6569619" y="8839429"/>
                  <a:pt x="6563805" y="8841580"/>
                </a:cubicBezTo>
                <a:cubicBezTo>
                  <a:pt x="6565319" y="8839217"/>
                  <a:pt x="6566107" y="8836340"/>
                  <a:pt x="6565773" y="8833190"/>
                </a:cubicBezTo>
                <a:lnTo>
                  <a:pt x="6565168" y="8827980"/>
                </a:lnTo>
                <a:cubicBezTo>
                  <a:pt x="6564471" y="8821831"/>
                  <a:pt x="6557446" y="8817075"/>
                  <a:pt x="6551510" y="8818408"/>
                </a:cubicBezTo>
                <a:cubicBezTo>
                  <a:pt x="6546725" y="8819499"/>
                  <a:pt x="6543515" y="8822800"/>
                  <a:pt x="6542365" y="8827041"/>
                </a:cubicBezTo>
                <a:cubicBezTo>
                  <a:pt x="6536702" y="8827525"/>
                  <a:pt x="6532553" y="8832704"/>
                  <a:pt x="6531977" y="8838188"/>
                </a:cubicBezTo>
                <a:close/>
                <a:moveTo>
                  <a:pt x="6478649" y="8814410"/>
                </a:moveTo>
                <a:cubicBezTo>
                  <a:pt x="6481647" y="8820346"/>
                  <a:pt x="6487249" y="8821710"/>
                  <a:pt x="6492246" y="8820437"/>
                </a:cubicBezTo>
                <a:cubicBezTo>
                  <a:pt x="6495456" y="8822073"/>
                  <a:pt x="6499150" y="8822497"/>
                  <a:pt x="6502633" y="8820589"/>
                </a:cubicBezTo>
                <a:cubicBezTo>
                  <a:pt x="6506570" y="8818438"/>
                  <a:pt x="6509447" y="8813955"/>
                  <a:pt x="6509507" y="8809442"/>
                </a:cubicBezTo>
                <a:cubicBezTo>
                  <a:pt x="6512021" y="8805808"/>
                  <a:pt x="6512687" y="8800810"/>
                  <a:pt x="6510598" y="8796962"/>
                </a:cubicBezTo>
                <a:cubicBezTo>
                  <a:pt x="6509598" y="8795145"/>
                  <a:pt x="6508235" y="8793812"/>
                  <a:pt x="6506751" y="8792722"/>
                </a:cubicBezTo>
                <a:cubicBezTo>
                  <a:pt x="6506751" y="8787997"/>
                  <a:pt x="6504389" y="8783514"/>
                  <a:pt x="6499574" y="8781454"/>
                </a:cubicBezTo>
                <a:cubicBezTo>
                  <a:pt x="6493911" y="8779031"/>
                  <a:pt x="6485614" y="8781575"/>
                  <a:pt x="6483555" y="8787876"/>
                </a:cubicBezTo>
                <a:lnTo>
                  <a:pt x="6481162" y="8795176"/>
                </a:lnTo>
                <a:cubicBezTo>
                  <a:pt x="6480980" y="8795751"/>
                  <a:pt x="6481162" y="8796296"/>
                  <a:pt x="6481071" y="8796872"/>
                </a:cubicBezTo>
                <a:cubicBezTo>
                  <a:pt x="6476680" y="8799901"/>
                  <a:pt x="6474046" y="8805262"/>
                  <a:pt x="6477165" y="8811441"/>
                </a:cubicBezTo>
                <a:lnTo>
                  <a:pt x="6478649" y="8814410"/>
                </a:lnTo>
                <a:close/>
                <a:moveTo>
                  <a:pt x="6422049" y="8902432"/>
                </a:moveTo>
                <a:cubicBezTo>
                  <a:pt x="6425017" y="8908308"/>
                  <a:pt x="6431679" y="8911610"/>
                  <a:pt x="6438039" y="8908914"/>
                </a:cubicBezTo>
                <a:cubicBezTo>
                  <a:pt x="6443793" y="8906491"/>
                  <a:pt x="6447517" y="8898828"/>
                  <a:pt x="6444550" y="8892921"/>
                </a:cubicBezTo>
                <a:lnTo>
                  <a:pt x="6439644" y="8883258"/>
                </a:lnTo>
                <a:cubicBezTo>
                  <a:pt x="6438463" y="8880926"/>
                  <a:pt x="6436524" y="8879230"/>
                  <a:pt x="6434435" y="8877958"/>
                </a:cubicBezTo>
                <a:cubicBezTo>
                  <a:pt x="6437463" y="8874323"/>
                  <a:pt x="6438372" y="8868780"/>
                  <a:pt x="6435919" y="8864691"/>
                </a:cubicBezTo>
                <a:cubicBezTo>
                  <a:pt x="6432527" y="8859057"/>
                  <a:pt x="6425835" y="8856937"/>
                  <a:pt x="6419930" y="8859936"/>
                </a:cubicBezTo>
                <a:cubicBezTo>
                  <a:pt x="6419596" y="8860087"/>
                  <a:pt x="6419566" y="8860118"/>
                  <a:pt x="6419384" y="8860208"/>
                </a:cubicBezTo>
                <a:cubicBezTo>
                  <a:pt x="6419263" y="8860208"/>
                  <a:pt x="6419233" y="8860239"/>
                  <a:pt x="6419142" y="8860239"/>
                </a:cubicBezTo>
                <a:lnTo>
                  <a:pt x="6419142" y="8860239"/>
                </a:lnTo>
                <a:cubicBezTo>
                  <a:pt x="6418415" y="8860026"/>
                  <a:pt x="6417719" y="8859784"/>
                  <a:pt x="6417053" y="8859481"/>
                </a:cubicBezTo>
                <a:cubicBezTo>
                  <a:pt x="6415569" y="8858875"/>
                  <a:pt x="6414055" y="8858754"/>
                  <a:pt x="6412540" y="8858936"/>
                </a:cubicBezTo>
                <a:cubicBezTo>
                  <a:pt x="6412449" y="8858845"/>
                  <a:pt x="6412419" y="8858724"/>
                  <a:pt x="6412328" y="8858664"/>
                </a:cubicBezTo>
                <a:lnTo>
                  <a:pt x="6406544" y="8854059"/>
                </a:lnTo>
                <a:cubicBezTo>
                  <a:pt x="6404091" y="8852090"/>
                  <a:pt x="6401003" y="8851272"/>
                  <a:pt x="6398005" y="8851545"/>
                </a:cubicBezTo>
                <a:cubicBezTo>
                  <a:pt x="6395279" y="8848304"/>
                  <a:pt x="6391251" y="8846153"/>
                  <a:pt x="6386436" y="8847517"/>
                </a:cubicBezTo>
                <a:cubicBezTo>
                  <a:pt x="6381440" y="8843064"/>
                  <a:pt x="6372264" y="8842610"/>
                  <a:pt x="6367146" y="8849061"/>
                </a:cubicBezTo>
                <a:cubicBezTo>
                  <a:pt x="6367872" y="8843912"/>
                  <a:pt x="6367479" y="8838672"/>
                  <a:pt x="6365238" y="8833826"/>
                </a:cubicBezTo>
                <a:cubicBezTo>
                  <a:pt x="6362543" y="8828040"/>
                  <a:pt x="6354427" y="8825283"/>
                  <a:pt x="6348824" y="8828464"/>
                </a:cubicBezTo>
                <a:cubicBezTo>
                  <a:pt x="6345614" y="8830282"/>
                  <a:pt x="6343555" y="8833190"/>
                  <a:pt x="6342737" y="8836430"/>
                </a:cubicBezTo>
                <a:cubicBezTo>
                  <a:pt x="6342162" y="8836279"/>
                  <a:pt x="6341617" y="8835976"/>
                  <a:pt x="6341041" y="8835916"/>
                </a:cubicBezTo>
                <a:cubicBezTo>
                  <a:pt x="6340163" y="8835219"/>
                  <a:pt x="6339225" y="8834552"/>
                  <a:pt x="6338074" y="8834037"/>
                </a:cubicBezTo>
                <a:cubicBezTo>
                  <a:pt x="6325900" y="8828616"/>
                  <a:pt x="6319116" y="8845457"/>
                  <a:pt x="6327051" y="8853756"/>
                </a:cubicBezTo>
                <a:cubicBezTo>
                  <a:pt x="6327172" y="8854301"/>
                  <a:pt x="6327202" y="8854847"/>
                  <a:pt x="6327354" y="8855392"/>
                </a:cubicBezTo>
                <a:cubicBezTo>
                  <a:pt x="6329170" y="8861086"/>
                  <a:pt x="6333986" y="8863843"/>
                  <a:pt x="6339194" y="8865812"/>
                </a:cubicBezTo>
                <a:cubicBezTo>
                  <a:pt x="6341557" y="8866690"/>
                  <a:pt x="6344070" y="8866175"/>
                  <a:pt x="6346402" y="8865115"/>
                </a:cubicBezTo>
                <a:lnTo>
                  <a:pt x="6346916" y="8865357"/>
                </a:lnTo>
                <a:cubicBezTo>
                  <a:pt x="6352549" y="8867871"/>
                  <a:pt x="6360120" y="8865902"/>
                  <a:pt x="6362694" y="8859905"/>
                </a:cubicBezTo>
                <a:cubicBezTo>
                  <a:pt x="6362755" y="8859784"/>
                  <a:pt x="6362724" y="8859663"/>
                  <a:pt x="6362785" y="8859542"/>
                </a:cubicBezTo>
                <a:cubicBezTo>
                  <a:pt x="6363391" y="8858906"/>
                  <a:pt x="6363996" y="8858299"/>
                  <a:pt x="6364481" y="8857542"/>
                </a:cubicBezTo>
                <a:cubicBezTo>
                  <a:pt x="6365511" y="8864085"/>
                  <a:pt x="6373384" y="8868084"/>
                  <a:pt x="6380319" y="8866236"/>
                </a:cubicBezTo>
                <a:cubicBezTo>
                  <a:pt x="6380924" y="8867053"/>
                  <a:pt x="6381561" y="8867841"/>
                  <a:pt x="6382318" y="8868507"/>
                </a:cubicBezTo>
                <a:cubicBezTo>
                  <a:pt x="6380561" y="8868296"/>
                  <a:pt x="6378774" y="8868326"/>
                  <a:pt x="6376867" y="8869022"/>
                </a:cubicBezTo>
                <a:cubicBezTo>
                  <a:pt x="6371204" y="8871143"/>
                  <a:pt x="6366752" y="8878836"/>
                  <a:pt x="6369720" y="8884743"/>
                </a:cubicBezTo>
                <a:lnTo>
                  <a:pt x="6372173" y="8889589"/>
                </a:lnTo>
                <a:cubicBezTo>
                  <a:pt x="6372627" y="8890529"/>
                  <a:pt x="6373293" y="8891255"/>
                  <a:pt x="6373899" y="8892073"/>
                </a:cubicBezTo>
                <a:lnTo>
                  <a:pt x="6373717" y="8892679"/>
                </a:lnTo>
                <a:cubicBezTo>
                  <a:pt x="6370689" y="8889862"/>
                  <a:pt x="6366449" y="8888287"/>
                  <a:pt x="6362513" y="8889801"/>
                </a:cubicBezTo>
                <a:lnTo>
                  <a:pt x="6359030" y="8891134"/>
                </a:lnTo>
                <a:cubicBezTo>
                  <a:pt x="6355154" y="8883229"/>
                  <a:pt x="6344252" y="8879170"/>
                  <a:pt x="6339134" y="8888771"/>
                </a:cubicBezTo>
                <a:cubicBezTo>
                  <a:pt x="6335682" y="8895163"/>
                  <a:pt x="6338316" y="8901644"/>
                  <a:pt x="6342737" y="8905370"/>
                </a:cubicBezTo>
                <a:cubicBezTo>
                  <a:pt x="6341466" y="8905553"/>
                  <a:pt x="6340163" y="8905764"/>
                  <a:pt x="6338831" y="8906461"/>
                </a:cubicBezTo>
                <a:cubicBezTo>
                  <a:pt x="6325628" y="8913155"/>
                  <a:pt x="6335772" y="8932026"/>
                  <a:pt x="6348734" y="8928239"/>
                </a:cubicBezTo>
                <a:cubicBezTo>
                  <a:pt x="6349884" y="8929542"/>
                  <a:pt x="6351247" y="8930662"/>
                  <a:pt x="6352913" y="8931238"/>
                </a:cubicBezTo>
                <a:cubicBezTo>
                  <a:pt x="6359121" y="8933419"/>
                  <a:pt x="6365571" y="8930754"/>
                  <a:pt x="6368266" y="8924695"/>
                </a:cubicBezTo>
                <a:lnTo>
                  <a:pt x="6370386" y="8919910"/>
                </a:lnTo>
                <a:cubicBezTo>
                  <a:pt x="6371507" y="8917365"/>
                  <a:pt x="6371446" y="8914457"/>
                  <a:pt x="6370568" y="8911792"/>
                </a:cubicBezTo>
                <a:cubicBezTo>
                  <a:pt x="6372990" y="8910550"/>
                  <a:pt x="6374898" y="8908672"/>
                  <a:pt x="6376170" y="8906431"/>
                </a:cubicBezTo>
                <a:cubicBezTo>
                  <a:pt x="6377170" y="8907491"/>
                  <a:pt x="6378381" y="8908400"/>
                  <a:pt x="6379865" y="8909066"/>
                </a:cubicBezTo>
                <a:cubicBezTo>
                  <a:pt x="6385437" y="8911550"/>
                  <a:pt x="6393886" y="8909157"/>
                  <a:pt x="6395976" y="8902856"/>
                </a:cubicBezTo>
                <a:lnTo>
                  <a:pt x="6396278" y="8901917"/>
                </a:lnTo>
                <a:cubicBezTo>
                  <a:pt x="6399851" y="8909399"/>
                  <a:pt x="6412661" y="8912701"/>
                  <a:pt x="6418748" y="8903219"/>
                </a:cubicBezTo>
                <a:cubicBezTo>
                  <a:pt x="6419657" y="8901796"/>
                  <a:pt x="6420081" y="8900403"/>
                  <a:pt x="6420353" y="8899039"/>
                </a:cubicBezTo>
                <a:lnTo>
                  <a:pt x="6422049" y="8902432"/>
                </a:lnTo>
                <a:close/>
                <a:moveTo>
                  <a:pt x="6161614" y="8984185"/>
                </a:moveTo>
                <a:cubicBezTo>
                  <a:pt x="6158373" y="8979005"/>
                  <a:pt x="6150075" y="8976279"/>
                  <a:pt x="6144806" y="8980308"/>
                </a:cubicBezTo>
                <a:cubicBezTo>
                  <a:pt x="6139689" y="8984215"/>
                  <a:pt x="6135540" y="8989304"/>
                  <a:pt x="6135661" y="8996119"/>
                </a:cubicBezTo>
                <a:cubicBezTo>
                  <a:pt x="6135752" y="9002359"/>
                  <a:pt x="6138901" y="9007236"/>
                  <a:pt x="6142959" y="9011688"/>
                </a:cubicBezTo>
                <a:cubicBezTo>
                  <a:pt x="6147411" y="9016534"/>
                  <a:pt x="6155950" y="9015686"/>
                  <a:pt x="6160221" y="9011113"/>
                </a:cubicBezTo>
                <a:cubicBezTo>
                  <a:pt x="6164158" y="9006902"/>
                  <a:pt x="6164097" y="9001298"/>
                  <a:pt x="6161523" y="8996694"/>
                </a:cubicBezTo>
                <a:cubicBezTo>
                  <a:pt x="6163794" y="8992938"/>
                  <a:pt x="6164218" y="8988334"/>
                  <a:pt x="6161614" y="8984185"/>
                </a:cubicBezTo>
                <a:close/>
                <a:moveTo>
                  <a:pt x="6663710" y="8973644"/>
                </a:moveTo>
                <a:lnTo>
                  <a:pt x="6666162" y="8978490"/>
                </a:lnTo>
                <a:cubicBezTo>
                  <a:pt x="6666404" y="8978975"/>
                  <a:pt x="6666798" y="8979278"/>
                  <a:pt x="6667071" y="8979732"/>
                </a:cubicBezTo>
                <a:cubicBezTo>
                  <a:pt x="6666980" y="8979732"/>
                  <a:pt x="6666919" y="8979702"/>
                  <a:pt x="6666829" y="8979702"/>
                </a:cubicBezTo>
                <a:cubicBezTo>
                  <a:pt x="6658258" y="8980671"/>
                  <a:pt x="6654503" y="8988879"/>
                  <a:pt x="6655715" y="8995362"/>
                </a:cubicBezTo>
                <a:cubicBezTo>
                  <a:pt x="6654503" y="8993999"/>
                  <a:pt x="6652717" y="8993211"/>
                  <a:pt x="6650627" y="8992817"/>
                </a:cubicBezTo>
                <a:cubicBezTo>
                  <a:pt x="6650536" y="8990940"/>
                  <a:pt x="6650173" y="8989031"/>
                  <a:pt x="6649234" y="8987183"/>
                </a:cubicBezTo>
                <a:lnTo>
                  <a:pt x="6646781" y="8982337"/>
                </a:lnTo>
                <a:cubicBezTo>
                  <a:pt x="6643904" y="8976643"/>
                  <a:pt x="6635364" y="8974553"/>
                  <a:pt x="6630065" y="8977975"/>
                </a:cubicBezTo>
                <a:cubicBezTo>
                  <a:pt x="6629762" y="8978187"/>
                  <a:pt x="6629580" y="8978490"/>
                  <a:pt x="6629277" y="8978733"/>
                </a:cubicBezTo>
                <a:cubicBezTo>
                  <a:pt x="6626007" y="8978794"/>
                  <a:pt x="6622797" y="8980035"/>
                  <a:pt x="6620677" y="8982701"/>
                </a:cubicBezTo>
                <a:lnTo>
                  <a:pt x="6616044" y="8988486"/>
                </a:lnTo>
                <a:cubicBezTo>
                  <a:pt x="6612077" y="8993453"/>
                  <a:pt x="6612379" y="9000874"/>
                  <a:pt x="6617315" y="9005115"/>
                </a:cubicBezTo>
                <a:cubicBezTo>
                  <a:pt x="6621919" y="9009053"/>
                  <a:pt x="6629459" y="9008750"/>
                  <a:pt x="6633547" y="9004145"/>
                </a:cubicBezTo>
                <a:cubicBezTo>
                  <a:pt x="6634335" y="9004510"/>
                  <a:pt x="6635062" y="9004933"/>
                  <a:pt x="6635940" y="9005115"/>
                </a:cubicBezTo>
                <a:cubicBezTo>
                  <a:pt x="6635667" y="9011174"/>
                  <a:pt x="6639180" y="9016898"/>
                  <a:pt x="6646872" y="9016019"/>
                </a:cubicBezTo>
                <a:cubicBezTo>
                  <a:pt x="6655472" y="9015050"/>
                  <a:pt x="6659227" y="9006842"/>
                  <a:pt x="6658016" y="9000330"/>
                </a:cubicBezTo>
                <a:cubicBezTo>
                  <a:pt x="6659863" y="9002420"/>
                  <a:pt x="6662680" y="9003692"/>
                  <a:pt x="6666556" y="9003267"/>
                </a:cubicBezTo>
                <a:cubicBezTo>
                  <a:pt x="6675914" y="9002207"/>
                  <a:pt x="6679548" y="8992575"/>
                  <a:pt x="6677276" y="8985911"/>
                </a:cubicBezTo>
                <a:cubicBezTo>
                  <a:pt x="6678851" y="8985942"/>
                  <a:pt x="6680486" y="8985669"/>
                  <a:pt x="6682121" y="8985003"/>
                </a:cubicBezTo>
                <a:cubicBezTo>
                  <a:pt x="6687875" y="8982609"/>
                  <a:pt x="6691661" y="8974946"/>
                  <a:pt x="6688693" y="8969040"/>
                </a:cubicBezTo>
                <a:lnTo>
                  <a:pt x="6686240" y="8964193"/>
                </a:lnTo>
                <a:cubicBezTo>
                  <a:pt x="6683272" y="8958317"/>
                  <a:pt x="6676671" y="8954985"/>
                  <a:pt x="6670281" y="8957650"/>
                </a:cubicBezTo>
                <a:cubicBezTo>
                  <a:pt x="6664527" y="8960074"/>
                  <a:pt x="6660742" y="8967737"/>
                  <a:pt x="6663710" y="8973644"/>
                </a:cubicBezTo>
                <a:close/>
                <a:moveTo>
                  <a:pt x="6651414" y="8849424"/>
                </a:moveTo>
                <a:cubicBezTo>
                  <a:pt x="6647235" y="8849910"/>
                  <a:pt x="6644692" y="8852272"/>
                  <a:pt x="6642996" y="8855120"/>
                </a:cubicBezTo>
                <a:cubicBezTo>
                  <a:pt x="6642693" y="8855665"/>
                  <a:pt x="6642148" y="8856059"/>
                  <a:pt x="6641906" y="8856634"/>
                </a:cubicBezTo>
                <a:cubicBezTo>
                  <a:pt x="6641451" y="8856906"/>
                  <a:pt x="6641148" y="8857240"/>
                  <a:pt x="6640755" y="8857542"/>
                </a:cubicBezTo>
                <a:cubicBezTo>
                  <a:pt x="6641542" y="8855634"/>
                  <a:pt x="6641269" y="8853483"/>
                  <a:pt x="6641027" y="8851424"/>
                </a:cubicBezTo>
                <a:cubicBezTo>
                  <a:pt x="6640694" y="8848637"/>
                  <a:pt x="6639483" y="8846366"/>
                  <a:pt x="6637393" y="8844579"/>
                </a:cubicBezTo>
                <a:cubicBezTo>
                  <a:pt x="6636879" y="8844124"/>
                  <a:pt x="6636788" y="8843337"/>
                  <a:pt x="6636182" y="8843004"/>
                </a:cubicBezTo>
                <a:cubicBezTo>
                  <a:pt x="6630428" y="8839853"/>
                  <a:pt x="6623554" y="8841429"/>
                  <a:pt x="6619981" y="8846971"/>
                </a:cubicBezTo>
                <a:cubicBezTo>
                  <a:pt x="6619768" y="8847274"/>
                  <a:pt x="6619768" y="8847305"/>
                  <a:pt x="6619647" y="8847486"/>
                </a:cubicBezTo>
                <a:cubicBezTo>
                  <a:pt x="6619556" y="8847578"/>
                  <a:pt x="6619556" y="8847578"/>
                  <a:pt x="6619465" y="8847638"/>
                </a:cubicBezTo>
                <a:lnTo>
                  <a:pt x="6619465" y="8847638"/>
                </a:lnTo>
                <a:cubicBezTo>
                  <a:pt x="6619133" y="8847728"/>
                  <a:pt x="6618769" y="8847759"/>
                  <a:pt x="6618436" y="8847820"/>
                </a:cubicBezTo>
                <a:cubicBezTo>
                  <a:pt x="6617831" y="8840065"/>
                  <a:pt x="6609139" y="8832250"/>
                  <a:pt x="6599781" y="8837006"/>
                </a:cubicBezTo>
                <a:cubicBezTo>
                  <a:pt x="6587154" y="8843398"/>
                  <a:pt x="6596481" y="8860723"/>
                  <a:pt x="6608654" y="8858875"/>
                </a:cubicBezTo>
                <a:cubicBezTo>
                  <a:pt x="6608564" y="8860087"/>
                  <a:pt x="6608503" y="8861329"/>
                  <a:pt x="6608806" y="8862450"/>
                </a:cubicBezTo>
                <a:cubicBezTo>
                  <a:pt x="6610562" y="8869174"/>
                  <a:pt x="6616861" y="8871809"/>
                  <a:pt x="6623190" y="8870900"/>
                </a:cubicBezTo>
                <a:cubicBezTo>
                  <a:pt x="6628611" y="8870143"/>
                  <a:pt x="6632881" y="8866993"/>
                  <a:pt x="6636485" y="8863146"/>
                </a:cubicBezTo>
                <a:cubicBezTo>
                  <a:pt x="6633790" y="8872021"/>
                  <a:pt x="6642511" y="8883531"/>
                  <a:pt x="6653231" y="8878110"/>
                </a:cubicBezTo>
                <a:cubicBezTo>
                  <a:pt x="6654049" y="8877685"/>
                  <a:pt x="6654443" y="8877049"/>
                  <a:pt x="6655079" y="8876535"/>
                </a:cubicBezTo>
                <a:cubicBezTo>
                  <a:pt x="6657501" y="8874626"/>
                  <a:pt x="6659046" y="8872293"/>
                  <a:pt x="6659470" y="8869689"/>
                </a:cubicBezTo>
                <a:cubicBezTo>
                  <a:pt x="6666586" y="8862965"/>
                  <a:pt x="6663619" y="8848031"/>
                  <a:pt x="6651414" y="8849424"/>
                </a:cubicBezTo>
                <a:close/>
                <a:moveTo>
                  <a:pt x="6267605" y="8954622"/>
                </a:moveTo>
                <a:cubicBezTo>
                  <a:pt x="6261851" y="8957075"/>
                  <a:pt x="6258187" y="8964708"/>
                  <a:pt x="6261155" y="8970645"/>
                </a:cubicBezTo>
                <a:lnTo>
                  <a:pt x="6263607" y="8975492"/>
                </a:lnTo>
                <a:cubicBezTo>
                  <a:pt x="6266575" y="8981368"/>
                  <a:pt x="6273268" y="8984639"/>
                  <a:pt x="6279627" y="8981913"/>
                </a:cubicBezTo>
                <a:cubicBezTo>
                  <a:pt x="6285381" y="8979459"/>
                  <a:pt x="6289045" y="8971827"/>
                  <a:pt x="6286078" y="8965920"/>
                </a:cubicBezTo>
                <a:lnTo>
                  <a:pt x="6283625" y="8961073"/>
                </a:lnTo>
                <a:cubicBezTo>
                  <a:pt x="6280657" y="8955167"/>
                  <a:pt x="6273964" y="8951926"/>
                  <a:pt x="6267605" y="8954622"/>
                </a:cubicBezTo>
                <a:close/>
                <a:moveTo>
                  <a:pt x="6133965" y="8907006"/>
                </a:moveTo>
                <a:cubicBezTo>
                  <a:pt x="6135206" y="8914215"/>
                  <a:pt x="6141475" y="8917183"/>
                  <a:pt x="6148077" y="8916941"/>
                </a:cubicBezTo>
                <a:lnTo>
                  <a:pt x="6153498" y="8916729"/>
                </a:lnTo>
                <a:cubicBezTo>
                  <a:pt x="6154316" y="8916699"/>
                  <a:pt x="6155102" y="8916547"/>
                  <a:pt x="6155860" y="8916274"/>
                </a:cubicBezTo>
                <a:cubicBezTo>
                  <a:pt x="6152741" y="8918546"/>
                  <a:pt x="6150621" y="8922151"/>
                  <a:pt x="6150893" y="8926180"/>
                </a:cubicBezTo>
                <a:cubicBezTo>
                  <a:pt x="6151287" y="8932450"/>
                  <a:pt x="6156132" y="8937962"/>
                  <a:pt x="6162583" y="8938114"/>
                </a:cubicBezTo>
                <a:cubicBezTo>
                  <a:pt x="6162704" y="8939204"/>
                  <a:pt x="6163006" y="8940294"/>
                  <a:pt x="6163461" y="8941355"/>
                </a:cubicBezTo>
                <a:cubicBezTo>
                  <a:pt x="6157465" y="8940901"/>
                  <a:pt x="6151681" y="8944232"/>
                  <a:pt x="6151983" y="8951987"/>
                </a:cubicBezTo>
                <a:cubicBezTo>
                  <a:pt x="6152317" y="8960892"/>
                  <a:pt x="6160402" y="8965223"/>
                  <a:pt x="6167186" y="8964496"/>
                </a:cubicBezTo>
                <a:cubicBezTo>
                  <a:pt x="6167186" y="8964527"/>
                  <a:pt x="6167186" y="8964587"/>
                  <a:pt x="6167186" y="8964617"/>
                </a:cubicBezTo>
                <a:lnTo>
                  <a:pt x="6166065" y="8968010"/>
                </a:lnTo>
                <a:cubicBezTo>
                  <a:pt x="6164006" y="8974280"/>
                  <a:pt x="6168700" y="8981307"/>
                  <a:pt x="6174817" y="8982913"/>
                </a:cubicBezTo>
                <a:cubicBezTo>
                  <a:pt x="6175302" y="8983034"/>
                  <a:pt x="6175786" y="8983064"/>
                  <a:pt x="6176271" y="8983124"/>
                </a:cubicBezTo>
                <a:cubicBezTo>
                  <a:pt x="6177543" y="8984367"/>
                  <a:pt x="6178875" y="8985578"/>
                  <a:pt x="6180298" y="8986699"/>
                </a:cubicBezTo>
                <a:cubicBezTo>
                  <a:pt x="6182055" y="8988092"/>
                  <a:pt x="6184326" y="8988910"/>
                  <a:pt x="6186627" y="8989244"/>
                </a:cubicBezTo>
                <a:cubicBezTo>
                  <a:pt x="6187718" y="8990485"/>
                  <a:pt x="6188929" y="8991484"/>
                  <a:pt x="6190322" y="8991939"/>
                </a:cubicBezTo>
                <a:cubicBezTo>
                  <a:pt x="6195107" y="8993514"/>
                  <a:pt x="6199407" y="8994696"/>
                  <a:pt x="6204434" y="8993514"/>
                </a:cubicBezTo>
                <a:cubicBezTo>
                  <a:pt x="6204888" y="8993424"/>
                  <a:pt x="6205222" y="8993151"/>
                  <a:pt x="6205645" y="8993030"/>
                </a:cubicBezTo>
                <a:cubicBezTo>
                  <a:pt x="6210188" y="8999178"/>
                  <a:pt x="6220151" y="9001541"/>
                  <a:pt x="6225511" y="8993211"/>
                </a:cubicBezTo>
                <a:cubicBezTo>
                  <a:pt x="6229115" y="8987607"/>
                  <a:pt x="6227419" y="8982034"/>
                  <a:pt x="6223785" y="8978369"/>
                </a:cubicBezTo>
                <a:cubicBezTo>
                  <a:pt x="6223755" y="8975522"/>
                  <a:pt x="6222937" y="8972584"/>
                  <a:pt x="6221120" y="8970251"/>
                </a:cubicBezTo>
                <a:cubicBezTo>
                  <a:pt x="6221332" y="8969373"/>
                  <a:pt x="6221362" y="8968404"/>
                  <a:pt x="6221423" y="8967464"/>
                </a:cubicBezTo>
                <a:cubicBezTo>
                  <a:pt x="6224088" y="8966889"/>
                  <a:pt x="6226480" y="8965708"/>
                  <a:pt x="6228206" y="8963588"/>
                </a:cubicBezTo>
                <a:cubicBezTo>
                  <a:pt x="6228964" y="8971251"/>
                  <a:pt x="6237594" y="8978823"/>
                  <a:pt x="6246861" y="8974159"/>
                </a:cubicBezTo>
                <a:cubicBezTo>
                  <a:pt x="6260852" y="8967101"/>
                  <a:pt x="6247951" y="8946383"/>
                  <a:pt x="6233991" y="8953410"/>
                </a:cubicBezTo>
                <a:cubicBezTo>
                  <a:pt x="6232597" y="8954107"/>
                  <a:pt x="6231628" y="8955045"/>
                  <a:pt x="6230750" y="8955985"/>
                </a:cubicBezTo>
                <a:cubicBezTo>
                  <a:pt x="6230750" y="8955925"/>
                  <a:pt x="6230780" y="8955894"/>
                  <a:pt x="6230780" y="8955833"/>
                </a:cubicBezTo>
                <a:cubicBezTo>
                  <a:pt x="6230478" y="8947686"/>
                  <a:pt x="6223785" y="8944324"/>
                  <a:pt x="6217486" y="8944899"/>
                </a:cubicBezTo>
                <a:cubicBezTo>
                  <a:pt x="6216578" y="8944474"/>
                  <a:pt x="6215639" y="8944263"/>
                  <a:pt x="6214670" y="8944020"/>
                </a:cubicBezTo>
                <a:cubicBezTo>
                  <a:pt x="6217426" y="8941627"/>
                  <a:pt x="6219243" y="8938265"/>
                  <a:pt x="6219091" y="8934206"/>
                </a:cubicBezTo>
                <a:lnTo>
                  <a:pt x="6219000" y="8931813"/>
                </a:lnTo>
                <a:cubicBezTo>
                  <a:pt x="6219848" y="8930632"/>
                  <a:pt x="6220575" y="8929390"/>
                  <a:pt x="6221029" y="8927997"/>
                </a:cubicBezTo>
                <a:cubicBezTo>
                  <a:pt x="6221817" y="8925543"/>
                  <a:pt x="6222634" y="8923120"/>
                  <a:pt x="6223422" y="8920697"/>
                </a:cubicBezTo>
                <a:cubicBezTo>
                  <a:pt x="6225481" y="8914427"/>
                  <a:pt x="6220878" y="8907399"/>
                  <a:pt x="6214760" y="8905764"/>
                </a:cubicBezTo>
                <a:cubicBezTo>
                  <a:pt x="6208220" y="8904037"/>
                  <a:pt x="6202254" y="8908006"/>
                  <a:pt x="6200043" y="8914034"/>
                </a:cubicBezTo>
                <a:cubicBezTo>
                  <a:pt x="6197196" y="8911883"/>
                  <a:pt x="6193835" y="8910338"/>
                  <a:pt x="6189837" y="8909762"/>
                </a:cubicBezTo>
                <a:cubicBezTo>
                  <a:pt x="6183539" y="8908853"/>
                  <a:pt x="6177997" y="8910943"/>
                  <a:pt x="6173636" y="8914639"/>
                </a:cubicBezTo>
                <a:cubicBezTo>
                  <a:pt x="6172031" y="8913882"/>
                  <a:pt x="6170275" y="8913427"/>
                  <a:pt x="6168337" y="8913519"/>
                </a:cubicBezTo>
                <a:lnTo>
                  <a:pt x="6162916" y="8913730"/>
                </a:lnTo>
                <a:cubicBezTo>
                  <a:pt x="6161432" y="8913791"/>
                  <a:pt x="6159978" y="8914155"/>
                  <a:pt x="6158585" y="8914730"/>
                </a:cubicBezTo>
                <a:cubicBezTo>
                  <a:pt x="6162159" y="8911944"/>
                  <a:pt x="6164188" y="8906763"/>
                  <a:pt x="6163461" y="8902583"/>
                </a:cubicBezTo>
                <a:cubicBezTo>
                  <a:pt x="6163340" y="8901887"/>
                  <a:pt x="6162976" y="8901372"/>
                  <a:pt x="6162764" y="8900766"/>
                </a:cubicBezTo>
                <a:cubicBezTo>
                  <a:pt x="6165944" y="8898252"/>
                  <a:pt x="6167852" y="8894648"/>
                  <a:pt x="6167791" y="8890801"/>
                </a:cubicBezTo>
                <a:cubicBezTo>
                  <a:pt x="6169972" y="8887984"/>
                  <a:pt x="6170971" y="8884440"/>
                  <a:pt x="6169820" y="8880442"/>
                </a:cubicBezTo>
                <a:cubicBezTo>
                  <a:pt x="6169336" y="8878806"/>
                  <a:pt x="6168306" y="8877292"/>
                  <a:pt x="6167064" y="8875899"/>
                </a:cubicBezTo>
                <a:cubicBezTo>
                  <a:pt x="6167368" y="8874959"/>
                  <a:pt x="6167791" y="8874081"/>
                  <a:pt x="6167761" y="8873051"/>
                </a:cubicBezTo>
                <a:lnTo>
                  <a:pt x="6167549" y="8867629"/>
                </a:lnTo>
                <a:cubicBezTo>
                  <a:pt x="6167307" y="8861056"/>
                  <a:pt x="6163643" y="8855029"/>
                  <a:pt x="6156496" y="8854362"/>
                </a:cubicBezTo>
                <a:cubicBezTo>
                  <a:pt x="6150560" y="8853817"/>
                  <a:pt x="6142989" y="8858815"/>
                  <a:pt x="6143262" y="8865448"/>
                </a:cubicBezTo>
                <a:lnTo>
                  <a:pt x="6143474" y="8870870"/>
                </a:lnTo>
                <a:cubicBezTo>
                  <a:pt x="6143565" y="8873626"/>
                  <a:pt x="6144413" y="8876171"/>
                  <a:pt x="6145715" y="8878382"/>
                </a:cubicBezTo>
                <a:cubicBezTo>
                  <a:pt x="6144473" y="8879866"/>
                  <a:pt x="6143444" y="8881533"/>
                  <a:pt x="6142898" y="8883652"/>
                </a:cubicBezTo>
                <a:cubicBezTo>
                  <a:pt x="6142081" y="8886893"/>
                  <a:pt x="6142596" y="8889983"/>
                  <a:pt x="6143535" y="8892982"/>
                </a:cubicBezTo>
                <a:cubicBezTo>
                  <a:pt x="6137175" y="8893587"/>
                  <a:pt x="6132996" y="8901250"/>
                  <a:pt x="6133965" y="8907006"/>
                </a:cubicBezTo>
                <a:close/>
                <a:moveTo>
                  <a:pt x="6579855" y="8970009"/>
                </a:moveTo>
                <a:cubicBezTo>
                  <a:pt x="6577644" y="8966283"/>
                  <a:pt x="6573708" y="8963649"/>
                  <a:pt x="6569135" y="8964163"/>
                </a:cubicBezTo>
                <a:cubicBezTo>
                  <a:pt x="6562987" y="8964860"/>
                  <a:pt x="6557446" y="8970190"/>
                  <a:pt x="6558173" y="8976764"/>
                </a:cubicBezTo>
                <a:lnTo>
                  <a:pt x="6558324" y="8978187"/>
                </a:lnTo>
                <a:cubicBezTo>
                  <a:pt x="6557718" y="8978429"/>
                  <a:pt x="6557052" y="8978490"/>
                  <a:pt x="6556477" y="8978823"/>
                </a:cubicBezTo>
                <a:cubicBezTo>
                  <a:pt x="6549814" y="8982458"/>
                  <a:pt x="6545847" y="8989001"/>
                  <a:pt x="6544242" y="8996271"/>
                </a:cubicBezTo>
                <a:cubicBezTo>
                  <a:pt x="6542879" y="9002510"/>
                  <a:pt x="6547573" y="9009628"/>
                  <a:pt x="6553963" y="9010537"/>
                </a:cubicBezTo>
                <a:cubicBezTo>
                  <a:pt x="6560656" y="9011506"/>
                  <a:pt x="6566773" y="9007478"/>
                  <a:pt x="6568227" y="9000814"/>
                </a:cubicBezTo>
                <a:cubicBezTo>
                  <a:pt x="6568317" y="9000451"/>
                  <a:pt x="6568317" y="9000420"/>
                  <a:pt x="6568348" y="9000209"/>
                </a:cubicBezTo>
                <a:cubicBezTo>
                  <a:pt x="6568408" y="9000087"/>
                  <a:pt x="6568408" y="9000057"/>
                  <a:pt x="6568469" y="8999965"/>
                </a:cubicBezTo>
                <a:lnTo>
                  <a:pt x="6568469" y="8999965"/>
                </a:lnTo>
                <a:cubicBezTo>
                  <a:pt x="6569105" y="8999512"/>
                  <a:pt x="6569771" y="8999118"/>
                  <a:pt x="6570467" y="8998784"/>
                </a:cubicBezTo>
                <a:cubicBezTo>
                  <a:pt x="6571921" y="8997997"/>
                  <a:pt x="6573011" y="8996876"/>
                  <a:pt x="6573859" y="8995513"/>
                </a:cubicBezTo>
                <a:cubicBezTo>
                  <a:pt x="6573980" y="8995483"/>
                  <a:pt x="6574102" y="8995513"/>
                  <a:pt x="6574223" y="8995513"/>
                </a:cubicBezTo>
                <a:cubicBezTo>
                  <a:pt x="6576736" y="8994968"/>
                  <a:pt x="6579219" y="8994423"/>
                  <a:pt x="6581702" y="8993878"/>
                </a:cubicBezTo>
                <a:cubicBezTo>
                  <a:pt x="6588153" y="8992484"/>
                  <a:pt x="6592513" y="8985942"/>
                  <a:pt x="6591181" y="8979459"/>
                </a:cubicBezTo>
                <a:cubicBezTo>
                  <a:pt x="6590091" y="8974099"/>
                  <a:pt x="6585215" y="8970312"/>
                  <a:pt x="6579855" y="8970009"/>
                </a:cubicBezTo>
                <a:close/>
                <a:moveTo>
                  <a:pt x="6111283" y="8927815"/>
                </a:moveTo>
                <a:lnTo>
                  <a:pt x="6112797" y="8930814"/>
                </a:lnTo>
                <a:cubicBezTo>
                  <a:pt x="6119883" y="8944838"/>
                  <a:pt x="6141869" y="8934267"/>
                  <a:pt x="6134783" y="8920243"/>
                </a:cubicBezTo>
                <a:lnTo>
                  <a:pt x="6133268" y="8917244"/>
                </a:lnTo>
                <a:cubicBezTo>
                  <a:pt x="6126182" y="8903219"/>
                  <a:pt x="6104166" y="8913791"/>
                  <a:pt x="6111283" y="8927815"/>
                </a:cubicBezTo>
                <a:close/>
                <a:moveTo>
                  <a:pt x="6301583" y="8722692"/>
                </a:moveTo>
                <a:cubicBezTo>
                  <a:pt x="6315543" y="8715634"/>
                  <a:pt x="6305822" y="8693220"/>
                  <a:pt x="6291771" y="8700337"/>
                </a:cubicBezTo>
                <a:cubicBezTo>
                  <a:pt x="6277810" y="8707395"/>
                  <a:pt x="6287531" y="8729810"/>
                  <a:pt x="6301583" y="8722692"/>
                </a:cubicBezTo>
                <a:close/>
                <a:moveTo>
                  <a:pt x="6174060" y="8790329"/>
                </a:moveTo>
                <a:cubicBezTo>
                  <a:pt x="6165217" y="8794812"/>
                  <a:pt x="6165399" y="8805808"/>
                  <a:pt x="6170305" y="8811320"/>
                </a:cubicBezTo>
                <a:cubicBezTo>
                  <a:pt x="6165550" y="8808321"/>
                  <a:pt x="6159827" y="8808655"/>
                  <a:pt x="6155315" y="8812471"/>
                </a:cubicBezTo>
                <a:cubicBezTo>
                  <a:pt x="6149470" y="8817438"/>
                  <a:pt x="6143110" y="8824102"/>
                  <a:pt x="6142354" y="8832099"/>
                </a:cubicBezTo>
                <a:cubicBezTo>
                  <a:pt x="6142020" y="8833098"/>
                  <a:pt x="6141748" y="8834068"/>
                  <a:pt x="6141596" y="8835098"/>
                </a:cubicBezTo>
                <a:cubicBezTo>
                  <a:pt x="6140809" y="8840156"/>
                  <a:pt x="6142929" y="8845123"/>
                  <a:pt x="6147441" y="8847789"/>
                </a:cubicBezTo>
                <a:cubicBezTo>
                  <a:pt x="6151953" y="8850455"/>
                  <a:pt x="6156041" y="8849334"/>
                  <a:pt x="6160523" y="8847638"/>
                </a:cubicBezTo>
                <a:cubicBezTo>
                  <a:pt x="6156980" y="8848971"/>
                  <a:pt x="6160947" y="8847578"/>
                  <a:pt x="6161674" y="8847395"/>
                </a:cubicBezTo>
                <a:cubicBezTo>
                  <a:pt x="6162613" y="8847153"/>
                  <a:pt x="6163582" y="8846971"/>
                  <a:pt x="6164551" y="8846729"/>
                </a:cubicBezTo>
                <a:cubicBezTo>
                  <a:pt x="6164702" y="8846729"/>
                  <a:pt x="6164793" y="8846698"/>
                  <a:pt x="6164914" y="8846669"/>
                </a:cubicBezTo>
                <a:cubicBezTo>
                  <a:pt x="6165217" y="8846669"/>
                  <a:pt x="6165550" y="8846669"/>
                  <a:pt x="6165883" y="8846669"/>
                </a:cubicBezTo>
                <a:cubicBezTo>
                  <a:pt x="6171304" y="8849485"/>
                  <a:pt x="6178542" y="8847244"/>
                  <a:pt x="6181631" y="8842065"/>
                </a:cubicBezTo>
                <a:cubicBezTo>
                  <a:pt x="6185144" y="8836188"/>
                  <a:pt x="6182902" y="8828979"/>
                  <a:pt x="6177391" y="8825344"/>
                </a:cubicBezTo>
                <a:cubicBezTo>
                  <a:pt x="6176816" y="8824951"/>
                  <a:pt x="6176180" y="8824769"/>
                  <a:pt x="6175574" y="8824466"/>
                </a:cubicBezTo>
                <a:cubicBezTo>
                  <a:pt x="6176483" y="8820740"/>
                  <a:pt x="6175695" y="8816560"/>
                  <a:pt x="6173303" y="8813713"/>
                </a:cubicBezTo>
                <a:cubicBezTo>
                  <a:pt x="6175816" y="8814985"/>
                  <a:pt x="6178966" y="8815076"/>
                  <a:pt x="6182448" y="8813319"/>
                </a:cubicBezTo>
                <a:cubicBezTo>
                  <a:pt x="6196258" y="8806231"/>
                  <a:pt x="6188081" y="8783241"/>
                  <a:pt x="6174060" y="8790329"/>
                </a:cubicBezTo>
                <a:close/>
                <a:moveTo>
                  <a:pt x="6258217" y="8650238"/>
                </a:moveTo>
                <a:cubicBezTo>
                  <a:pt x="6260185" y="8655842"/>
                  <a:pt x="6267878" y="8660658"/>
                  <a:pt x="6273783" y="8657659"/>
                </a:cubicBezTo>
                <a:lnTo>
                  <a:pt x="6278628" y="8655206"/>
                </a:lnTo>
                <a:cubicBezTo>
                  <a:pt x="6284503" y="8652238"/>
                  <a:pt x="6288439" y="8646421"/>
                  <a:pt x="6286047" y="8639636"/>
                </a:cubicBezTo>
                <a:cubicBezTo>
                  <a:pt x="6284079" y="8634033"/>
                  <a:pt x="6276387" y="8629217"/>
                  <a:pt x="6270482" y="8632185"/>
                </a:cubicBezTo>
                <a:lnTo>
                  <a:pt x="6265637" y="8634639"/>
                </a:lnTo>
                <a:cubicBezTo>
                  <a:pt x="6259762" y="8637607"/>
                  <a:pt x="6255825" y="8643423"/>
                  <a:pt x="6258217" y="8650238"/>
                </a:cubicBezTo>
                <a:close/>
                <a:moveTo>
                  <a:pt x="6516896" y="9126517"/>
                </a:moveTo>
                <a:cubicBezTo>
                  <a:pt x="6518986" y="9123549"/>
                  <a:pt x="6519713" y="9119702"/>
                  <a:pt x="6518955" y="9115794"/>
                </a:cubicBezTo>
                <a:lnTo>
                  <a:pt x="6517956" y="9110646"/>
                </a:lnTo>
                <a:cubicBezTo>
                  <a:pt x="6517442" y="9108041"/>
                  <a:pt x="6515625" y="9106162"/>
                  <a:pt x="6513414" y="9104799"/>
                </a:cubicBezTo>
                <a:cubicBezTo>
                  <a:pt x="6516866" y="9106647"/>
                  <a:pt x="6521045" y="9106889"/>
                  <a:pt x="6524891" y="9104921"/>
                </a:cubicBezTo>
                <a:lnTo>
                  <a:pt x="6528707" y="9102982"/>
                </a:lnTo>
                <a:cubicBezTo>
                  <a:pt x="6532280" y="9102982"/>
                  <a:pt x="6535763" y="9101650"/>
                  <a:pt x="6538155" y="9098438"/>
                </a:cubicBezTo>
                <a:cubicBezTo>
                  <a:pt x="6539306" y="9096894"/>
                  <a:pt x="6539911" y="9094986"/>
                  <a:pt x="6540215" y="9092986"/>
                </a:cubicBezTo>
                <a:cubicBezTo>
                  <a:pt x="6541214" y="9089836"/>
                  <a:pt x="6541092" y="9086261"/>
                  <a:pt x="6539367" y="9083445"/>
                </a:cubicBezTo>
                <a:cubicBezTo>
                  <a:pt x="6538276" y="9081688"/>
                  <a:pt x="6536883" y="9080295"/>
                  <a:pt x="6535278" y="9079265"/>
                </a:cubicBezTo>
                <a:cubicBezTo>
                  <a:pt x="6536065" y="9075751"/>
                  <a:pt x="6536035" y="9072025"/>
                  <a:pt x="6534915" y="9068148"/>
                </a:cubicBezTo>
                <a:cubicBezTo>
                  <a:pt x="6533098" y="9062060"/>
                  <a:pt x="6528888" y="9057880"/>
                  <a:pt x="6523710" y="9055457"/>
                </a:cubicBezTo>
                <a:cubicBezTo>
                  <a:pt x="6523740" y="9053670"/>
                  <a:pt x="6523407" y="9051883"/>
                  <a:pt x="6522529" y="9050187"/>
                </a:cubicBezTo>
                <a:lnTo>
                  <a:pt x="6520076" y="9045340"/>
                </a:lnTo>
                <a:cubicBezTo>
                  <a:pt x="6519410" y="9044038"/>
                  <a:pt x="6518471" y="9042826"/>
                  <a:pt x="6517351" y="9041827"/>
                </a:cubicBezTo>
                <a:cubicBezTo>
                  <a:pt x="6521378" y="9043947"/>
                  <a:pt x="6526920" y="9043614"/>
                  <a:pt x="6530433" y="9041220"/>
                </a:cubicBezTo>
                <a:cubicBezTo>
                  <a:pt x="6536459" y="9037101"/>
                  <a:pt x="6536580" y="9030165"/>
                  <a:pt x="6533582" y="9024228"/>
                </a:cubicBezTo>
                <a:lnTo>
                  <a:pt x="6531129" y="9019382"/>
                </a:lnTo>
                <a:cubicBezTo>
                  <a:pt x="6528737" y="9014687"/>
                  <a:pt x="6522590" y="9013445"/>
                  <a:pt x="6517653" y="9014808"/>
                </a:cubicBezTo>
                <a:cubicBezTo>
                  <a:pt x="6515594" y="9013506"/>
                  <a:pt x="6513171" y="9012657"/>
                  <a:pt x="6510113" y="9012991"/>
                </a:cubicBezTo>
                <a:cubicBezTo>
                  <a:pt x="6495577" y="9014626"/>
                  <a:pt x="6498757" y="9036072"/>
                  <a:pt x="6512475" y="9036132"/>
                </a:cubicBezTo>
                <a:lnTo>
                  <a:pt x="6513444" y="9038010"/>
                </a:lnTo>
                <a:cubicBezTo>
                  <a:pt x="6513807" y="9038737"/>
                  <a:pt x="6514292" y="9039403"/>
                  <a:pt x="6514837" y="9039979"/>
                </a:cubicBezTo>
                <a:cubicBezTo>
                  <a:pt x="6511476" y="9038101"/>
                  <a:pt x="6507327" y="9037647"/>
                  <a:pt x="6503784" y="9039555"/>
                </a:cubicBezTo>
                <a:cubicBezTo>
                  <a:pt x="6498272" y="9042523"/>
                  <a:pt x="6495274" y="9049217"/>
                  <a:pt x="6497818" y="9055154"/>
                </a:cubicBezTo>
                <a:cubicBezTo>
                  <a:pt x="6496879" y="9055729"/>
                  <a:pt x="6496001" y="9056457"/>
                  <a:pt x="6495213" y="9057304"/>
                </a:cubicBezTo>
                <a:cubicBezTo>
                  <a:pt x="6493124" y="9051641"/>
                  <a:pt x="6487703" y="9047794"/>
                  <a:pt x="6480799" y="9051277"/>
                </a:cubicBezTo>
                <a:cubicBezTo>
                  <a:pt x="6470654" y="9056396"/>
                  <a:pt x="6472289" y="9070087"/>
                  <a:pt x="6479315" y="9074328"/>
                </a:cubicBezTo>
                <a:cubicBezTo>
                  <a:pt x="6478830" y="9075054"/>
                  <a:pt x="6478588" y="9075842"/>
                  <a:pt x="6478164" y="9076599"/>
                </a:cubicBezTo>
                <a:cubicBezTo>
                  <a:pt x="6476983" y="9076387"/>
                  <a:pt x="6475711" y="9076297"/>
                  <a:pt x="6474227" y="9076569"/>
                </a:cubicBezTo>
                <a:cubicBezTo>
                  <a:pt x="6469321" y="9077538"/>
                  <a:pt x="6466353" y="9080871"/>
                  <a:pt x="6464900" y="9084686"/>
                </a:cubicBezTo>
                <a:cubicBezTo>
                  <a:pt x="6461660" y="9085111"/>
                  <a:pt x="6458632" y="9086686"/>
                  <a:pt x="6456724" y="9089654"/>
                </a:cubicBezTo>
                <a:lnTo>
                  <a:pt x="6453786" y="9094198"/>
                </a:lnTo>
                <a:cubicBezTo>
                  <a:pt x="6450334" y="9099560"/>
                  <a:pt x="6451151" y="9107586"/>
                  <a:pt x="6456875" y="9111190"/>
                </a:cubicBezTo>
                <a:cubicBezTo>
                  <a:pt x="6462326" y="9114613"/>
                  <a:pt x="6470169" y="9113856"/>
                  <a:pt x="6473864" y="9108101"/>
                </a:cubicBezTo>
                <a:lnTo>
                  <a:pt x="6476801" y="9103557"/>
                </a:lnTo>
                <a:cubicBezTo>
                  <a:pt x="6477619" y="9102286"/>
                  <a:pt x="6478164" y="9100862"/>
                  <a:pt x="6478467" y="9099377"/>
                </a:cubicBezTo>
                <a:cubicBezTo>
                  <a:pt x="6482010" y="9104527"/>
                  <a:pt x="6487037" y="9109040"/>
                  <a:pt x="6492761" y="9110252"/>
                </a:cubicBezTo>
                <a:cubicBezTo>
                  <a:pt x="6492397" y="9111766"/>
                  <a:pt x="6492761" y="9113372"/>
                  <a:pt x="6493003" y="9114916"/>
                </a:cubicBezTo>
                <a:cubicBezTo>
                  <a:pt x="6492973" y="9114947"/>
                  <a:pt x="6492942" y="9114976"/>
                  <a:pt x="6492912" y="9115007"/>
                </a:cubicBezTo>
                <a:cubicBezTo>
                  <a:pt x="6486734" y="9115886"/>
                  <a:pt x="6480980" y="9118460"/>
                  <a:pt x="6477134" y="9123912"/>
                </a:cubicBezTo>
                <a:cubicBezTo>
                  <a:pt x="6473592" y="9128941"/>
                  <a:pt x="6472865" y="9136301"/>
                  <a:pt x="6478225" y="9140571"/>
                </a:cubicBezTo>
                <a:cubicBezTo>
                  <a:pt x="6482767" y="9144236"/>
                  <a:pt x="6491065" y="9144903"/>
                  <a:pt x="6494880" y="9139481"/>
                </a:cubicBezTo>
                <a:cubicBezTo>
                  <a:pt x="6495304" y="9138875"/>
                  <a:pt x="6495789" y="9138360"/>
                  <a:pt x="6496243" y="9137816"/>
                </a:cubicBezTo>
                <a:cubicBezTo>
                  <a:pt x="6496273" y="9137816"/>
                  <a:pt x="6496304" y="9137816"/>
                  <a:pt x="6496334" y="9137816"/>
                </a:cubicBezTo>
                <a:lnTo>
                  <a:pt x="6496546" y="9137816"/>
                </a:lnTo>
                <a:cubicBezTo>
                  <a:pt x="6496637" y="9137845"/>
                  <a:pt x="6496970" y="9137906"/>
                  <a:pt x="6497606" y="9137966"/>
                </a:cubicBezTo>
                <a:cubicBezTo>
                  <a:pt x="6497878" y="9137997"/>
                  <a:pt x="6498090" y="9137816"/>
                  <a:pt x="6498363" y="9137845"/>
                </a:cubicBezTo>
                <a:lnTo>
                  <a:pt x="6498938" y="9138210"/>
                </a:lnTo>
                <a:cubicBezTo>
                  <a:pt x="6504298" y="9141662"/>
                  <a:pt x="6512717" y="9139118"/>
                  <a:pt x="6515534" y="9133484"/>
                </a:cubicBezTo>
                <a:cubicBezTo>
                  <a:pt x="6516775" y="9131212"/>
                  <a:pt x="6517138" y="9128789"/>
                  <a:pt x="6516896" y="9126517"/>
                </a:cubicBezTo>
                <a:close/>
                <a:moveTo>
                  <a:pt x="6181873" y="8883562"/>
                </a:moveTo>
                <a:lnTo>
                  <a:pt x="6177028" y="8886015"/>
                </a:lnTo>
                <a:cubicBezTo>
                  <a:pt x="6171153" y="8888983"/>
                  <a:pt x="6169881" y="8897586"/>
                  <a:pt x="6173152" y="8902826"/>
                </a:cubicBezTo>
                <a:cubicBezTo>
                  <a:pt x="6176906" y="8908853"/>
                  <a:pt x="6184054" y="8909702"/>
                  <a:pt x="6189959" y="8906703"/>
                </a:cubicBezTo>
                <a:lnTo>
                  <a:pt x="6194804" y="8904250"/>
                </a:lnTo>
                <a:cubicBezTo>
                  <a:pt x="6200679" y="8901281"/>
                  <a:pt x="6201951" y="8892648"/>
                  <a:pt x="6198680" y="8887438"/>
                </a:cubicBezTo>
                <a:cubicBezTo>
                  <a:pt x="6194955" y="8881411"/>
                  <a:pt x="6187778" y="8880593"/>
                  <a:pt x="6181873" y="8883562"/>
                </a:cubicBezTo>
                <a:close/>
                <a:moveTo>
                  <a:pt x="6295314" y="8880866"/>
                </a:moveTo>
                <a:cubicBezTo>
                  <a:pt x="6295223" y="8880926"/>
                  <a:pt x="6294981" y="8881139"/>
                  <a:pt x="6294497" y="8881593"/>
                </a:cubicBezTo>
                <a:cubicBezTo>
                  <a:pt x="6290135" y="8885379"/>
                  <a:pt x="6289166" y="8891740"/>
                  <a:pt x="6291862" y="8896738"/>
                </a:cubicBezTo>
                <a:cubicBezTo>
                  <a:pt x="6291741" y="8896980"/>
                  <a:pt x="6291529" y="8897162"/>
                  <a:pt x="6291407" y="8897404"/>
                </a:cubicBezTo>
                <a:cubicBezTo>
                  <a:pt x="6288803" y="8904189"/>
                  <a:pt x="6292619" y="8910035"/>
                  <a:pt x="6298433" y="8913185"/>
                </a:cubicBezTo>
                <a:lnTo>
                  <a:pt x="6303218" y="8915730"/>
                </a:lnTo>
                <a:cubicBezTo>
                  <a:pt x="6309032" y="8918850"/>
                  <a:pt x="6316815" y="8914305"/>
                  <a:pt x="6318995" y="8908702"/>
                </a:cubicBezTo>
                <a:cubicBezTo>
                  <a:pt x="6321115" y="8903190"/>
                  <a:pt x="6318935" y="8898403"/>
                  <a:pt x="6314937" y="8895072"/>
                </a:cubicBezTo>
                <a:cubicBezTo>
                  <a:pt x="6319268" y="8889135"/>
                  <a:pt x="6321236" y="8881865"/>
                  <a:pt x="6319147" y="8874353"/>
                </a:cubicBezTo>
                <a:cubicBezTo>
                  <a:pt x="6317421" y="8868235"/>
                  <a:pt x="6312000" y="8862873"/>
                  <a:pt x="6305095" y="8864327"/>
                </a:cubicBezTo>
                <a:cubicBezTo>
                  <a:pt x="6299190" y="8865600"/>
                  <a:pt x="6293255" y="8871809"/>
                  <a:pt x="6295102" y="8878382"/>
                </a:cubicBezTo>
                <a:cubicBezTo>
                  <a:pt x="6295314" y="8879109"/>
                  <a:pt x="6295405" y="8879836"/>
                  <a:pt x="6295556" y="8880563"/>
                </a:cubicBezTo>
                <a:cubicBezTo>
                  <a:pt x="6295526" y="8880593"/>
                  <a:pt x="6295526" y="8880593"/>
                  <a:pt x="6295496" y="8880654"/>
                </a:cubicBezTo>
                <a:cubicBezTo>
                  <a:pt x="6295405" y="8880745"/>
                  <a:pt x="6295374" y="8880805"/>
                  <a:pt x="6295314" y="8880866"/>
                </a:cubicBezTo>
                <a:close/>
                <a:moveTo>
                  <a:pt x="6265818" y="8754072"/>
                </a:moveTo>
                <a:cubicBezTo>
                  <a:pt x="6265031" y="8756526"/>
                  <a:pt x="6264213" y="8758948"/>
                  <a:pt x="6263426" y="8761372"/>
                </a:cubicBezTo>
                <a:cubicBezTo>
                  <a:pt x="6261366" y="8767642"/>
                  <a:pt x="6265243" y="8774700"/>
                  <a:pt x="6271451" y="8776638"/>
                </a:cubicBezTo>
                <a:cubicBezTo>
                  <a:pt x="6277841" y="8778638"/>
                  <a:pt x="6284654" y="8774881"/>
                  <a:pt x="6286714" y="8768611"/>
                </a:cubicBezTo>
                <a:cubicBezTo>
                  <a:pt x="6287047" y="8767642"/>
                  <a:pt x="6287349" y="8766672"/>
                  <a:pt x="6287683" y="8765673"/>
                </a:cubicBezTo>
                <a:cubicBezTo>
                  <a:pt x="6287955" y="8765855"/>
                  <a:pt x="6288107" y="8766188"/>
                  <a:pt x="6288409" y="8766340"/>
                </a:cubicBezTo>
                <a:lnTo>
                  <a:pt x="6293194" y="8768914"/>
                </a:lnTo>
                <a:cubicBezTo>
                  <a:pt x="6299009" y="8772034"/>
                  <a:pt x="6306367" y="8770853"/>
                  <a:pt x="6310001" y="8765007"/>
                </a:cubicBezTo>
                <a:cubicBezTo>
                  <a:pt x="6313332" y="8759676"/>
                  <a:pt x="6311939" y="8751316"/>
                  <a:pt x="6306095" y="8748196"/>
                </a:cubicBezTo>
                <a:lnTo>
                  <a:pt x="6301310" y="8745621"/>
                </a:lnTo>
                <a:cubicBezTo>
                  <a:pt x="6295889" y="8742714"/>
                  <a:pt x="6289257" y="8743713"/>
                  <a:pt x="6285411" y="8748590"/>
                </a:cubicBezTo>
                <a:cubicBezTo>
                  <a:pt x="6284139" y="8747469"/>
                  <a:pt x="6282716" y="8746560"/>
                  <a:pt x="6281051" y="8746076"/>
                </a:cubicBezTo>
                <a:cubicBezTo>
                  <a:pt x="6274691" y="8744047"/>
                  <a:pt x="6267878" y="8747802"/>
                  <a:pt x="6265818" y="8754072"/>
                </a:cubicBezTo>
                <a:close/>
                <a:moveTo>
                  <a:pt x="6294830" y="8913427"/>
                </a:moveTo>
                <a:lnTo>
                  <a:pt x="6292013" y="8911610"/>
                </a:lnTo>
                <a:cubicBezTo>
                  <a:pt x="6286078" y="8907793"/>
                  <a:pt x="6280203" y="8909883"/>
                  <a:pt x="6276569" y="8914003"/>
                </a:cubicBezTo>
                <a:cubicBezTo>
                  <a:pt x="6276054" y="8914305"/>
                  <a:pt x="6275660" y="8914791"/>
                  <a:pt x="6275206" y="8915185"/>
                </a:cubicBezTo>
                <a:cubicBezTo>
                  <a:pt x="6274570" y="8911852"/>
                  <a:pt x="6272814" y="8908823"/>
                  <a:pt x="6269573" y="8907067"/>
                </a:cubicBezTo>
                <a:lnTo>
                  <a:pt x="6269391" y="8906976"/>
                </a:lnTo>
                <a:cubicBezTo>
                  <a:pt x="6270936" y="8906824"/>
                  <a:pt x="6272541" y="8906461"/>
                  <a:pt x="6274116" y="8905674"/>
                </a:cubicBezTo>
                <a:cubicBezTo>
                  <a:pt x="6280808" y="8902281"/>
                  <a:pt x="6281020" y="8895920"/>
                  <a:pt x="6277992" y="8890983"/>
                </a:cubicBezTo>
                <a:cubicBezTo>
                  <a:pt x="6283928" y="8885955"/>
                  <a:pt x="6285260" y="8875263"/>
                  <a:pt x="6276054" y="8871143"/>
                </a:cubicBezTo>
                <a:cubicBezTo>
                  <a:pt x="6265606" y="8866478"/>
                  <a:pt x="6257460" y="8877474"/>
                  <a:pt x="6260004" y="8885863"/>
                </a:cubicBezTo>
                <a:cubicBezTo>
                  <a:pt x="6255885" y="8888196"/>
                  <a:pt x="6254462" y="8891679"/>
                  <a:pt x="6254856" y="8895224"/>
                </a:cubicBezTo>
                <a:cubicBezTo>
                  <a:pt x="6253251" y="8894284"/>
                  <a:pt x="6251464" y="8893648"/>
                  <a:pt x="6249495" y="8893648"/>
                </a:cubicBezTo>
                <a:cubicBezTo>
                  <a:pt x="6242954" y="8893678"/>
                  <a:pt x="6237019" y="8898555"/>
                  <a:pt x="6236837" y="8905370"/>
                </a:cubicBezTo>
                <a:cubicBezTo>
                  <a:pt x="6236837" y="8905613"/>
                  <a:pt x="6236837" y="8905885"/>
                  <a:pt x="6236837" y="8906097"/>
                </a:cubicBezTo>
                <a:cubicBezTo>
                  <a:pt x="6234657" y="8908853"/>
                  <a:pt x="6233566" y="8912398"/>
                  <a:pt x="6234778" y="8915911"/>
                </a:cubicBezTo>
                <a:cubicBezTo>
                  <a:pt x="6236353" y="8920454"/>
                  <a:pt x="6238200" y="8924544"/>
                  <a:pt x="6242894" y="8926603"/>
                </a:cubicBezTo>
                <a:cubicBezTo>
                  <a:pt x="6246528" y="8928209"/>
                  <a:pt x="6250313" y="8927815"/>
                  <a:pt x="6253523" y="8926149"/>
                </a:cubicBezTo>
                <a:lnTo>
                  <a:pt x="6257520" y="8928300"/>
                </a:lnTo>
                <a:cubicBezTo>
                  <a:pt x="6261851" y="8930632"/>
                  <a:pt x="6267090" y="8929450"/>
                  <a:pt x="6270845" y="8926331"/>
                </a:cubicBezTo>
                <a:cubicBezTo>
                  <a:pt x="6271208" y="8930360"/>
                  <a:pt x="6273268" y="8934267"/>
                  <a:pt x="6277901" y="8936327"/>
                </a:cubicBezTo>
                <a:cubicBezTo>
                  <a:pt x="6281838" y="8938083"/>
                  <a:pt x="6285199" y="8937387"/>
                  <a:pt x="6287774" y="8935539"/>
                </a:cubicBezTo>
                <a:cubicBezTo>
                  <a:pt x="6298221" y="8935449"/>
                  <a:pt x="6305822" y="8920485"/>
                  <a:pt x="6294830" y="8913427"/>
                </a:cubicBezTo>
                <a:close/>
                <a:moveTo>
                  <a:pt x="6450697" y="8729325"/>
                </a:moveTo>
                <a:cubicBezTo>
                  <a:pt x="6443308" y="8743107"/>
                  <a:pt x="6464082" y="8755890"/>
                  <a:pt x="6471532" y="8742017"/>
                </a:cubicBezTo>
                <a:cubicBezTo>
                  <a:pt x="6478921" y="8728235"/>
                  <a:pt x="6458117" y="8715453"/>
                  <a:pt x="6450697" y="8729325"/>
                </a:cubicBezTo>
                <a:close/>
                <a:moveTo>
                  <a:pt x="6308941" y="8709122"/>
                </a:moveTo>
                <a:cubicBezTo>
                  <a:pt x="6307579" y="8715361"/>
                  <a:pt x="6312272" y="8722480"/>
                  <a:pt x="6318662" y="8723389"/>
                </a:cubicBezTo>
                <a:cubicBezTo>
                  <a:pt x="6325355" y="8724357"/>
                  <a:pt x="6331472" y="8720329"/>
                  <a:pt x="6332926" y="8713665"/>
                </a:cubicBezTo>
                <a:cubicBezTo>
                  <a:pt x="6333016" y="8713302"/>
                  <a:pt x="6333016" y="8713271"/>
                  <a:pt x="6333047" y="8713060"/>
                </a:cubicBezTo>
                <a:cubicBezTo>
                  <a:pt x="6333107" y="8712969"/>
                  <a:pt x="6333107" y="8712939"/>
                  <a:pt x="6333168" y="8712848"/>
                </a:cubicBezTo>
                <a:cubicBezTo>
                  <a:pt x="6333168" y="8712848"/>
                  <a:pt x="6333168" y="8712848"/>
                  <a:pt x="6333168" y="8712848"/>
                </a:cubicBezTo>
                <a:cubicBezTo>
                  <a:pt x="6333804" y="8712393"/>
                  <a:pt x="6334470" y="8711999"/>
                  <a:pt x="6335136" y="8711667"/>
                </a:cubicBezTo>
                <a:cubicBezTo>
                  <a:pt x="6336287" y="8711030"/>
                  <a:pt x="6337044" y="8710061"/>
                  <a:pt x="6337801" y="8709091"/>
                </a:cubicBezTo>
                <a:cubicBezTo>
                  <a:pt x="6336893" y="8714059"/>
                  <a:pt x="6338680" y="8719511"/>
                  <a:pt x="6343404" y="8721995"/>
                </a:cubicBezTo>
                <a:cubicBezTo>
                  <a:pt x="6349097" y="8724964"/>
                  <a:pt x="6356849" y="8723600"/>
                  <a:pt x="6360090" y="8717572"/>
                </a:cubicBezTo>
                <a:lnTo>
                  <a:pt x="6362058" y="8713907"/>
                </a:lnTo>
                <a:cubicBezTo>
                  <a:pt x="6361876" y="8715089"/>
                  <a:pt x="6361604" y="8716240"/>
                  <a:pt x="6361846" y="8717482"/>
                </a:cubicBezTo>
                <a:lnTo>
                  <a:pt x="6362845" y="8722632"/>
                </a:lnTo>
                <a:cubicBezTo>
                  <a:pt x="6363118" y="8724025"/>
                  <a:pt x="6363693" y="8725387"/>
                  <a:pt x="6364451" y="8726599"/>
                </a:cubicBezTo>
                <a:cubicBezTo>
                  <a:pt x="6361271" y="8723570"/>
                  <a:pt x="6356001" y="8722388"/>
                  <a:pt x="6352125" y="8723691"/>
                </a:cubicBezTo>
                <a:cubicBezTo>
                  <a:pt x="6345433" y="8725932"/>
                  <a:pt x="6343495" y="8732354"/>
                  <a:pt x="6344706" y="8738655"/>
                </a:cubicBezTo>
                <a:lnTo>
                  <a:pt x="6345009" y="8740260"/>
                </a:lnTo>
                <a:cubicBezTo>
                  <a:pt x="6341829" y="8737504"/>
                  <a:pt x="6337347" y="8736322"/>
                  <a:pt x="6333198" y="8737837"/>
                </a:cubicBezTo>
                <a:cubicBezTo>
                  <a:pt x="6327232" y="8740048"/>
                  <a:pt x="6323962" y="8747045"/>
                  <a:pt x="6326263" y="8753012"/>
                </a:cubicBezTo>
                <a:lnTo>
                  <a:pt x="6328898" y="8759949"/>
                </a:lnTo>
                <a:cubicBezTo>
                  <a:pt x="6330352" y="8763765"/>
                  <a:pt x="6333774" y="8766249"/>
                  <a:pt x="6337559" y="8767097"/>
                </a:cubicBezTo>
                <a:cubicBezTo>
                  <a:pt x="6333289" y="8767218"/>
                  <a:pt x="6329231" y="8769277"/>
                  <a:pt x="6327020" y="8773397"/>
                </a:cubicBezTo>
                <a:lnTo>
                  <a:pt x="6326899" y="8773640"/>
                </a:lnTo>
                <a:cubicBezTo>
                  <a:pt x="6323265" y="8771701"/>
                  <a:pt x="6318935" y="8771671"/>
                  <a:pt x="6314786" y="8773730"/>
                </a:cubicBezTo>
                <a:lnTo>
                  <a:pt x="6309941" y="8776183"/>
                </a:lnTo>
                <a:cubicBezTo>
                  <a:pt x="6304247" y="8779061"/>
                  <a:pt x="6302491" y="8787845"/>
                  <a:pt x="6306004" y="8792995"/>
                </a:cubicBezTo>
                <a:cubicBezTo>
                  <a:pt x="6309426" y="8797992"/>
                  <a:pt x="6314786" y="8799386"/>
                  <a:pt x="6320086" y="8797842"/>
                </a:cubicBezTo>
                <a:cubicBezTo>
                  <a:pt x="6319541" y="8802536"/>
                  <a:pt x="6320722" y="8807261"/>
                  <a:pt x="6325264" y="8809715"/>
                </a:cubicBezTo>
                <a:cubicBezTo>
                  <a:pt x="6330564" y="8812562"/>
                  <a:pt x="6338619" y="8810745"/>
                  <a:pt x="6341254" y="8804869"/>
                </a:cubicBezTo>
                <a:lnTo>
                  <a:pt x="6343404" y="8800082"/>
                </a:lnTo>
                <a:cubicBezTo>
                  <a:pt x="6344585" y="8797448"/>
                  <a:pt x="6344645" y="8794570"/>
                  <a:pt x="6344100" y="8791904"/>
                </a:cubicBezTo>
                <a:cubicBezTo>
                  <a:pt x="6344857" y="8791117"/>
                  <a:pt x="6345645" y="8790390"/>
                  <a:pt x="6346190" y="8789390"/>
                </a:cubicBezTo>
                <a:lnTo>
                  <a:pt x="6348764" y="8784604"/>
                </a:lnTo>
                <a:cubicBezTo>
                  <a:pt x="6351792" y="8778970"/>
                  <a:pt x="6349430" y="8770883"/>
                  <a:pt x="6343525" y="8768157"/>
                </a:cubicBezTo>
                <a:cubicBezTo>
                  <a:pt x="6342586" y="8767733"/>
                  <a:pt x="6341587" y="8767612"/>
                  <a:pt x="6340587" y="8767400"/>
                </a:cubicBezTo>
                <a:cubicBezTo>
                  <a:pt x="6341768" y="8767369"/>
                  <a:pt x="6342949" y="8767308"/>
                  <a:pt x="6344100" y="8766855"/>
                </a:cubicBezTo>
                <a:cubicBezTo>
                  <a:pt x="6350036" y="8764643"/>
                  <a:pt x="6353307" y="8757646"/>
                  <a:pt x="6351035" y="8751679"/>
                </a:cubicBezTo>
                <a:cubicBezTo>
                  <a:pt x="6350763" y="8750953"/>
                  <a:pt x="6350490" y="8750256"/>
                  <a:pt x="6350218" y="8749529"/>
                </a:cubicBezTo>
                <a:cubicBezTo>
                  <a:pt x="6353367" y="8751467"/>
                  <a:pt x="6357425" y="8752255"/>
                  <a:pt x="6360635" y="8751164"/>
                </a:cubicBezTo>
                <a:cubicBezTo>
                  <a:pt x="6367328" y="8748923"/>
                  <a:pt x="6369266" y="8742501"/>
                  <a:pt x="6368054" y="8736201"/>
                </a:cubicBezTo>
                <a:lnTo>
                  <a:pt x="6367146" y="8731476"/>
                </a:lnTo>
                <a:cubicBezTo>
                  <a:pt x="6368357" y="8734141"/>
                  <a:pt x="6370598" y="8736413"/>
                  <a:pt x="6373566" y="8738019"/>
                </a:cubicBezTo>
                <a:lnTo>
                  <a:pt x="6378351" y="8740563"/>
                </a:lnTo>
                <a:cubicBezTo>
                  <a:pt x="6383983" y="8743592"/>
                  <a:pt x="6392220" y="8739715"/>
                  <a:pt x="6394280" y="8733929"/>
                </a:cubicBezTo>
                <a:cubicBezTo>
                  <a:pt x="6395249" y="8731234"/>
                  <a:pt x="6395158" y="8728719"/>
                  <a:pt x="6394522" y="8726418"/>
                </a:cubicBezTo>
                <a:cubicBezTo>
                  <a:pt x="6396309" y="8727296"/>
                  <a:pt x="6398338" y="8727811"/>
                  <a:pt x="6400972" y="8727296"/>
                </a:cubicBezTo>
                <a:cubicBezTo>
                  <a:pt x="6411299" y="8725327"/>
                  <a:pt x="6413479" y="8713302"/>
                  <a:pt x="6408876" y="8707183"/>
                </a:cubicBezTo>
                <a:cubicBezTo>
                  <a:pt x="6409876" y="8706456"/>
                  <a:pt x="6410844" y="8705669"/>
                  <a:pt x="6411480" y="8704517"/>
                </a:cubicBezTo>
                <a:lnTo>
                  <a:pt x="6413025" y="8701610"/>
                </a:lnTo>
                <a:cubicBezTo>
                  <a:pt x="6415780" y="8698369"/>
                  <a:pt x="6417749" y="8694764"/>
                  <a:pt x="6417507" y="8691039"/>
                </a:cubicBezTo>
                <a:cubicBezTo>
                  <a:pt x="6417053" y="8683073"/>
                  <a:pt x="6412692" y="8673167"/>
                  <a:pt x="6405393" y="8669290"/>
                </a:cubicBezTo>
                <a:cubicBezTo>
                  <a:pt x="6409633" y="8661718"/>
                  <a:pt x="6404273" y="8649299"/>
                  <a:pt x="6393099" y="8651450"/>
                </a:cubicBezTo>
                <a:cubicBezTo>
                  <a:pt x="6383892" y="8653237"/>
                  <a:pt x="6382106" y="8662748"/>
                  <a:pt x="6385618" y="8669109"/>
                </a:cubicBezTo>
                <a:cubicBezTo>
                  <a:pt x="6385467" y="8669139"/>
                  <a:pt x="6385286" y="8669169"/>
                  <a:pt x="6385134" y="8669200"/>
                </a:cubicBezTo>
                <a:cubicBezTo>
                  <a:pt x="6382378" y="8666353"/>
                  <a:pt x="6378411" y="8664989"/>
                  <a:pt x="6374111" y="8665807"/>
                </a:cubicBezTo>
                <a:lnTo>
                  <a:pt x="6363815" y="8667807"/>
                </a:lnTo>
                <a:cubicBezTo>
                  <a:pt x="6357758" y="8668987"/>
                  <a:pt x="6353276" y="8675954"/>
                  <a:pt x="6354942" y="8681952"/>
                </a:cubicBezTo>
                <a:cubicBezTo>
                  <a:pt x="6355487" y="8683890"/>
                  <a:pt x="6356426" y="8685526"/>
                  <a:pt x="6357637" y="8686919"/>
                </a:cubicBezTo>
                <a:cubicBezTo>
                  <a:pt x="6356335" y="8689343"/>
                  <a:pt x="6355880" y="8692221"/>
                  <a:pt x="6355578" y="8695189"/>
                </a:cubicBezTo>
                <a:cubicBezTo>
                  <a:pt x="6350308" y="8693704"/>
                  <a:pt x="6344252" y="8695219"/>
                  <a:pt x="6341496" y="8700398"/>
                </a:cubicBezTo>
                <a:lnTo>
                  <a:pt x="6340042" y="8703124"/>
                </a:lnTo>
                <a:cubicBezTo>
                  <a:pt x="6340345" y="8700065"/>
                  <a:pt x="6339739" y="8696854"/>
                  <a:pt x="6338104" y="8694553"/>
                </a:cubicBezTo>
                <a:cubicBezTo>
                  <a:pt x="6333986" y="8688646"/>
                  <a:pt x="6326930" y="8688373"/>
                  <a:pt x="6321115" y="8691524"/>
                </a:cubicBezTo>
                <a:cubicBezTo>
                  <a:pt x="6314483" y="8695310"/>
                  <a:pt x="6310516" y="8701883"/>
                  <a:pt x="6308941" y="8709122"/>
                </a:cubicBezTo>
                <a:close/>
                <a:moveTo>
                  <a:pt x="6238957" y="8696976"/>
                </a:moveTo>
                <a:cubicBezTo>
                  <a:pt x="6231537" y="8710818"/>
                  <a:pt x="6254462" y="8719299"/>
                  <a:pt x="6261791" y="8705639"/>
                </a:cubicBezTo>
                <a:cubicBezTo>
                  <a:pt x="6269210" y="8691827"/>
                  <a:pt x="6246285" y="8683315"/>
                  <a:pt x="6238957" y="8696976"/>
                </a:cubicBezTo>
                <a:close/>
                <a:moveTo>
                  <a:pt x="6337438" y="8679529"/>
                </a:moveTo>
                <a:cubicBezTo>
                  <a:pt x="6344857" y="8665686"/>
                  <a:pt x="6322720" y="8655388"/>
                  <a:pt x="6315331" y="8669200"/>
                </a:cubicBezTo>
                <a:cubicBezTo>
                  <a:pt x="6307882" y="8683073"/>
                  <a:pt x="6330018" y="8693341"/>
                  <a:pt x="6337438" y="8679529"/>
                </a:cubicBezTo>
                <a:close/>
                <a:moveTo>
                  <a:pt x="6161886" y="8744804"/>
                </a:moveTo>
                <a:cubicBezTo>
                  <a:pt x="6157253" y="8741077"/>
                  <a:pt x="6148198" y="8741017"/>
                  <a:pt x="6144716" y="8746681"/>
                </a:cubicBezTo>
                <a:cubicBezTo>
                  <a:pt x="6141687" y="8751619"/>
                  <a:pt x="6139416" y="8757040"/>
                  <a:pt x="6141657" y="8762886"/>
                </a:cubicBezTo>
                <a:cubicBezTo>
                  <a:pt x="6143444" y="8767552"/>
                  <a:pt x="6146987" y="8770731"/>
                  <a:pt x="6151499" y="8772852"/>
                </a:cubicBezTo>
                <a:cubicBezTo>
                  <a:pt x="6157283" y="8775518"/>
                  <a:pt x="6165217" y="8772700"/>
                  <a:pt x="6167579" y="8766642"/>
                </a:cubicBezTo>
                <a:cubicBezTo>
                  <a:pt x="6169215" y="8762402"/>
                  <a:pt x="6168609" y="8757889"/>
                  <a:pt x="6166126" y="8754497"/>
                </a:cubicBezTo>
                <a:cubicBezTo>
                  <a:pt x="6166338" y="8750922"/>
                  <a:pt x="6165127" y="8747439"/>
                  <a:pt x="6161886" y="8744804"/>
                </a:cubicBezTo>
                <a:close/>
                <a:moveTo>
                  <a:pt x="6113978" y="8819649"/>
                </a:moveTo>
                <a:cubicBezTo>
                  <a:pt x="6107467" y="8822043"/>
                  <a:pt x="6104802" y="8828979"/>
                  <a:pt x="6106710" y="8835310"/>
                </a:cubicBezTo>
                <a:lnTo>
                  <a:pt x="6108921" y="8842640"/>
                </a:lnTo>
                <a:cubicBezTo>
                  <a:pt x="6110829" y="8848940"/>
                  <a:pt x="6118642" y="8852090"/>
                  <a:pt x="6124577" y="8849910"/>
                </a:cubicBezTo>
                <a:cubicBezTo>
                  <a:pt x="6131088" y="8847517"/>
                  <a:pt x="6133753" y="8840580"/>
                  <a:pt x="6131845" y="8834250"/>
                </a:cubicBezTo>
                <a:cubicBezTo>
                  <a:pt x="6131118" y="8831796"/>
                  <a:pt x="6130362" y="8829342"/>
                  <a:pt x="6129635" y="8826920"/>
                </a:cubicBezTo>
                <a:cubicBezTo>
                  <a:pt x="6127727" y="8820619"/>
                  <a:pt x="6119914" y="8817499"/>
                  <a:pt x="6113978" y="8819649"/>
                </a:cubicBezTo>
                <a:close/>
                <a:moveTo>
                  <a:pt x="6214943" y="8775972"/>
                </a:moveTo>
                <a:cubicBezTo>
                  <a:pt x="6209431" y="8776123"/>
                  <a:pt x="6204313" y="8779455"/>
                  <a:pt x="6204192" y="8786633"/>
                </a:cubicBezTo>
                <a:cubicBezTo>
                  <a:pt x="6204041" y="8795024"/>
                  <a:pt x="6202435" y="8804596"/>
                  <a:pt x="6206251" y="8812441"/>
                </a:cubicBezTo>
                <a:cubicBezTo>
                  <a:pt x="6206766" y="8813501"/>
                  <a:pt x="6207341" y="8814410"/>
                  <a:pt x="6207977" y="8815319"/>
                </a:cubicBezTo>
                <a:lnTo>
                  <a:pt x="6209007" y="8818741"/>
                </a:lnTo>
                <a:cubicBezTo>
                  <a:pt x="6210915" y="8825041"/>
                  <a:pt x="6218788" y="8828131"/>
                  <a:pt x="6224693" y="8825919"/>
                </a:cubicBezTo>
                <a:cubicBezTo>
                  <a:pt x="6225178" y="8825738"/>
                  <a:pt x="6225572" y="8825496"/>
                  <a:pt x="6225996" y="8825283"/>
                </a:cubicBezTo>
                <a:cubicBezTo>
                  <a:pt x="6227752" y="8825556"/>
                  <a:pt x="6229539" y="8825798"/>
                  <a:pt x="6231326" y="8825919"/>
                </a:cubicBezTo>
                <a:cubicBezTo>
                  <a:pt x="6233566" y="8826071"/>
                  <a:pt x="6235868" y="8825435"/>
                  <a:pt x="6237958" y="8824375"/>
                </a:cubicBezTo>
                <a:cubicBezTo>
                  <a:pt x="6239562" y="8824739"/>
                  <a:pt x="6241137" y="8824890"/>
                  <a:pt x="6242530" y="8824466"/>
                </a:cubicBezTo>
                <a:cubicBezTo>
                  <a:pt x="6247345" y="8823012"/>
                  <a:pt x="6251555" y="8821497"/>
                  <a:pt x="6255007" y="8817681"/>
                </a:cubicBezTo>
                <a:cubicBezTo>
                  <a:pt x="6256521" y="8815985"/>
                  <a:pt x="6257430" y="8814622"/>
                  <a:pt x="6258368" y="8812471"/>
                </a:cubicBezTo>
                <a:cubicBezTo>
                  <a:pt x="6256370" y="8821074"/>
                  <a:pt x="6266091" y="8831766"/>
                  <a:pt x="6276660" y="8826435"/>
                </a:cubicBezTo>
                <a:cubicBezTo>
                  <a:pt x="6277780" y="8825859"/>
                  <a:pt x="6278476" y="8825102"/>
                  <a:pt x="6279264" y="8824375"/>
                </a:cubicBezTo>
                <a:cubicBezTo>
                  <a:pt x="6282110" y="8833401"/>
                  <a:pt x="6295193" y="8838430"/>
                  <a:pt x="6300795" y="8827980"/>
                </a:cubicBezTo>
                <a:cubicBezTo>
                  <a:pt x="6307760" y="8815015"/>
                  <a:pt x="6290105" y="8802839"/>
                  <a:pt x="6281808" y="8812956"/>
                </a:cubicBezTo>
                <a:cubicBezTo>
                  <a:pt x="6279415" y="8806565"/>
                  <a:pt x="6272087" y="8801476"/>
                  <a:pt x="6264183" y="8805474"/>
                </a:cubicBezTo>
                <a:cubicBezTo>
                  <a:pt x="6263456" y="8805837"/>
                  <a:pt x="6263093" y="8806383"/>
                  <a:pt x="6262487" y="8806807"/>
                </a:cubicBezTo>
                <a:cubicBezTo>
                  <a:pt x="6264485" y="8803566"/>
                  <a:pt x="6265212" y="8799719"/>
                  <a:pt x="6263395" y="8795751"/>
                </a:cubicBezTo>
                <a:cubicBezTo>
                  <a:pt x="6261972" y="8792661"/>
                  <a:pt x="6258793" y="8790117"/>
                  <a:pt x="6255310" y="8789088"/>
                </a:cubicBezTo>
                <a:cubicBezTo>
                  <a:pt x="6254765" y="8787663"/>
                  <a:pt x="6253977" y="8786361"/>
                  <a:pt x="6253039" y="8784968"/>
                </a:cubicBezTo>
                <a:cubicBezTo>
                  <a:pt x="6252766" y="8784453"/>
                  <a:pt x="6252493" y="8783938"/>
                  <a:pt x="6252281" y="8783423"/>
                </a:cubicBezTo>
                <a:cubicBezTo>
                  <a:pt x="6251585" y="8781272"/>
                  <a:pt x="6250646" y="8779152"/>
                  <a:pt x="6249950" y="8777001"/>
                </a:cubicBezTo>
                <a:cubicBezTo>
                  <a:pt x="6247921" y="8770671"/>
                  <a:pt x="6241743" y="8769187"/>
                  <a:pt x="6236231" y="8770731"/>
                </a:cubicBezTo>
                <a:cubicBezTo>
                  <a:pt x="6233233" y="8766037"/>
                  <a:pt x="6227661" y="8763128"/>
                  <a:pt x="6221241" y="8766370"/>
                </a:cubicBezTo>
                <a:cubicBezTo>
                  <a:pt x="6216911" y="8768551"/>
                  <a:pt x="6215154" y="8772216"/>
                  <a:pt x="6214943" y="8775972"/>
                </a:cubicBezTo>
                <a:close/>
                <a:moveTo>
                  <a:pt x="6317481" y="8854392"/>
                </a:moveTo>
                <a:cubicBezTo>
                  <a:pt x="6324901" y="8840550"/>
                  <a:pt x="6303521" y="8828797"/>
                  <a:pt x="6296071" y="8842670"/>
                </a:cubicBezTo>
                <a:cubicBezTo>
                  <a:pt x="6288652" y="8856513"/>
                  <a:pt x="6310032" y="8868235"/>
                  <a:pt x="6317481" y="8854392"/>
                </a:cubicBezTo>
                <a:close/>
                <a:moveTo>
                  <a:pt x="6041480" y="8867660"/>
                </a:moveTo>
                <a:cubicBezTo>
                  <a:pt x="6034061" y="8881502"/>
                  <a:pt x="6056470" y="8891165"/>
                  <a:pt x="6063890" y="8877382"/>
                </a:cubicBezTo>
                <a:cubicBezTo>
                  <a:pt x="6071309" y="8863540"/>
                  <a:pt x="6048900" y="8853877"/>
                  <a:pt x="6041480" y="8867660"/>
                </a:cubicBezTo>
                <a:close/>
                <a:moveTo>
                  <a:pt x="6485917" y="8732809"/>
                </a:moveTo>
                <a:cubicBezTo>
                  <a:pt x="6491973" y="8729749"/>
                  <a:pt x="6494669" y="8722995"/>
                  <a:pt x="6492034" y="8716664"/>
                </a:cubicBezTo>
                <a:cubicBezTo>
                  <a:pt x="6491913" y="8716331"/>
                  <a:pt x="6491882" y="8716300"/>
                  <a:pt x="6491792" y="8716089"/>
                </a:cubicBezTo>
                <a:cubicBezTo>
                  <a:pt x="6491792" y="8715968"/>
                  <a:pt x="6491761" y="8715937"/>
                  <a:pt x="6491761" y="8715847"/>
                </a:cubicBezTo>
                <a:cubicBezTo>
                  <a:pt x="6492034" y="8715119"/>
                  <a:pt x="6492336" y="8714422"/>
                  <a:pt x="6492700" y="8713726"/>
                </a:cubicBezTo>
                <a:cubicBezTo>
                  <a:pt x="6495638" y="8707819"/>
                  <a:pt x="6491125" y="8700156"/>
                  <a:pt x="6485432" y="8698066"/>
                </a:cubicBezTo>
                <a:cubicBezTo>
                  <a:pt x="6478679" y="8695582"/>
                  <a:pt x="6472744" y="8699429"/>
                  <a:pt x="6469776" y="8705336"/>
                </a:cubicBezTo>
                <a:cubicBezTo>
                  <a:pt x="6466384" y="8712151"/>
                  <a:pt x="6466899" y="8719784"/>
                  <a:pt x="6469776" y="8726660"/>
                </a:cubicBezTo>
                <a:cubicBezTo>
                  <a:pt x="6472259" y="8732596"/>
                  <a:pt x="6480163" y="8735716"/>
                  <a:pt x="6485917" y="8732809"/>
                </a:cubicBezTo>
                <a:close/>
                <a:moveTo>
                  <a:pt x="6400912" y="8799022"/>
                </a:moveTo>
                <a:lnTo>
                  <a:pt x="6396127" y="8796478"/>
                </a:lnTo>
                <a:cubicBezTo>
                  <a:pt x="6392644" y="8794600"/>
                  <a:pt x="6388647" y="8794903"/>
                  <a:pt x="6385255" y="8796539"/>
                </a:cubicBezTo>
                <a:lnTo>
                  <a:pt x="6387526" y="8789632"/>
                </a:lnTo>
                <a:cubicBezTo>
                  <a:pt x="6389586" y="8783362"/>
                  <a:pt x="6385921" y="8776304"/>
                  <a:pt x="6379653" y="8774275"/>
                </a:cubicBezTo>
                <a:cubicBezTo>
                  <a:pt x="6373324" y="8772246"/>
                  <a:pt x="6366359" y="8775851"/>
                  <a:pt x="6364269" y="8782121"/>
                </a:cubicBezTo>
                <a:lnTo>
                  <a:pt x="6361876" y="8789420"/>
                </a:lnTo>
                <a:cubicBezTo>
                  <a:pt x="6360816" y="8792631"/>
                  <a:pt x="6361301" y="8796054"/>
                  <a:pt x="6362845" y="8798871"/>
                </a:cubicBezTo>
                <a:cubicBezTo>
                  <a:pt x="6361392" y="8799144"/>
                  <a:pt x="6359938" y="8799567"/>
                  <a:pt x="6358576" y="8800264"/>
                </a:cubicBezTo>
                <a:lnTo>
                  <a:pt x="6353730" y="8802718"/>
                </a:lnTo>
                <a:cubicBezTo>
                  <a:pt x="6347855" y="8805686"/>
                  <a:pt x="6346523" y="8814258"/>
                  <a:pt x="6349793" y="8819528"/>
                </a:cubicBezTo>
                <a:cubicBezTo>
                  <a:pt x="6352368" y="8823708"/>
                  <a:pt x="6356668" y="8825283"/>
                  <a:pt x="6361028" y="8824951"/>
                </a:cubicBezTo>
                <a:cubicBezTo>
                  <a:pt x="6362180" y="8826102"/>
                  <a:pt x="6363542" y="8827010"/>
                  <a:pt x="6365056" y="8827495"/>
                </a:cubicBezTo>
                <a:cubicBezTo>
                  <a:pt x="6371476" y="8829555"/>
                  <a:pt x="6377533" y="8826586"/>
                  <a:pt x="6380228" y="8820559"/>
                </a:cubicBezTo>
                <a:lnTo>
                  <a:pt x="6382378" y="8815773"/>
                </a:lnTo>
                <a:cubicBezTo>
                  <a:pt x="6382409" y="8815682"/>
                  <a:pt x="6382378" y="8815530"/>
                  <a:pt x="6382439" y="8815440"/>
                </a:cubicBezTo>
                <a:cubicBezTo>
                  <a:pt x="6383257" y="8816287"/>
                  <a:pt x="6383680" y="8817469"/>
                  <a:pt x="6384801" y="8818075"/>
                </a:cubicBezTo>
                <a:lnTo>
                  <a:pt x="6385891" y="8818650"/>
                </a:lnTo>
                <a:cubicBezTo>
                  <a:pt x="6378532" y="8827495"/>
                  <a:pt x="6388102" y="8843730"/>
                  <a:pt x="6400427" y="8837521"/>
                </a:cubicBezTo>
                <a:cubicBezTo>
                  <a:pt x="6408785" y="8833311"/>
                  <a:pt x="6408331" y="8823860"/>
                  <a:pt x="6403697" y="8818347"/>
                </a:cubicBezTo>
                <a:cubicBezTo>
                  <a:pt x="6404576" y="8817499"/>
                  <a:pt x="6405454" y="8816621"/>
                  <a:pt x="6406060" y="8815500"/>
                </a:cubicBezTo>
                <a:cubicBezTo>
                  <a:pt x="6409118" y="8809624"/>
                  <a:pt x="6406726" y="8802143"/>
                  <a:pt x="6400912" y="8799022"/>
                </a:cubicBezTo>
                <a:close/>
                <a:moveTo>
                  <a:pt x="6821364" y="8783817"/>
                </a:moveTo>
                <a:cubicBezTo>
                  <a:pt x="6825028" y="8783817"/>
                  <a:pt x="6820970" y="8783726"/>
                  <a:pt x="6820243" y="8783665"/>
                </a:cubicBezTo>
                <a:cubicBezTo>
                  <a:pt x="6819305" y="8783575"/>
                  <a:pt x="6818366" y="8783393"/>
                  <a:pt x="6817397" y="8783272"/>
                </a:cubicBezTo>
                <a:cubicBezTo>
                  <a:pt x="6817245" y="8783241"/>
                  <a:pt x="6817154" y="8783241"/>
                  <a:pt x="6817033" y="8783211"/>
                </a:cubicBezTo>
                <a:cubicBezTo>
                  <a:pt x="6816730" y="8783120"/>
                  <a:pt x="6816458" y="8782999"/>
                  <a:pt x="6816155" y="8782908"/>
                </a:cubicBezTo>
                <a:cubicBezTo>
                  <a:pt x="6812158" y="8778517"/>
                  <a:pt x="6804860" y="8778123"/>
                  <a:pt x="6800347" y="8781757"/>
                </a:cubicBezTo>
                <a:cubicBezTo>
                  <a:pt x="6795199" y="8785907"/>
                  <a:pt x="6794775" y="8793207"/>
                  <a:pt x="6798560" y="8798356"/>
                </a:cubicBezTo>
                <a:cubicBezTo>
                  <a:pt x="6798954" y="8798901"/>
                  <a:pt x="6799469" y="8799295"/>
                  <a:pt x="6799893" y="8799780"/>
                </a:cubicBezTo>
                <a:cubicBezTo>
                  <a:pt x="6797803" y="8802839"/>
                  <a:pt x="6797107" y="8806867"/>
                  <a:pt x="6798318" y="8810290"/>
                </a:cubicBezTo>
                <a:cubicBezTo>
                  <a:pt x="6796471" y="8808291"/>
                  <a:pt x="6793655" y="8807140"/>
                  <a:pt x="6789900" y="8807564"/>
                </a:cubicBezTo>
                <a:cubicBezTo>
                  <a:pt x="6775000" y="8809230"/>
                  <a:pt x="6774667" y="8832856"/>
                  <a:pt x="6789748" y="8831160"/>
                </a:cubicBezTo>
                <a:cubicBezTo>
                  <a:pt x="6799287" y="8830099"/>
                  <a:pt x="6802830" y="8820043"/>
                  <a:pt x="6800226" y="8813410"/>
                </a:cubicBezTo>
                <a:cubicBezTo>
                  <a:pt x="6803527" y="8817741"/>
                  <a:pt x="6808827" y="8819378"/>
                  <a:pt x="6814187" y="8817438"/>
                </a:cubicBezTo>
                <a:cubicBezTo>
                  <a:pt x="6821182" y="8814925"/>
                  <a:pt x="6829177" y="8811047"/>
                  <a:pt x="6832568" y="8804051"/>
                </a:cubicBezTo>
                <a:cubicBezTo>
                  <a:pt x="6833205" y="8803293"/>
                  <a:pt x="6833780" y="8802475"/>
                  <a:pt x="6834264" y="8801597"/>
                </a:cubicBezTo>
                <a:cubicBezTo>
                  <a:pt x="6836657" y="8797296"/>
                  <a:pt x="6836445" y="8792056"/>
                  <a:pt x="6833265" y="8788118"/>
                </a:cubicBezTo>
                <a:cubicBezTo>
                  <a:pt x="6830116" y="8784150"/>
                  <a:pt x="6826028" y="8783786"/>
                  <a:pt x="6821364" y="8783817"/>
                </a:cubicBezTo>
                <a:close/>
                <a:moveTo>
                  <a:pt x="6874723" y="8919334"/>
                </a:moveTo>
                <a:lnTo>
                  <a:pt x="6869514" y="8919940"/>
                </a:lnTo>
                <a:cubicBezTo>
                  <a:pt x="6863397" y="8920606"/>
                  <a:pt x="6858218" y="8926907"/>
                  <a:pt x="6859309" y="8933146"/>
                </a:cubicBezTo>
                <a:cubicBezTo>
                  <a:pt x="6860429" y="8939537"/>
                  <a:pt x="6865941" y="8944080"/>
                  <a:pt x="6872512" y="8943354"/>
                </a:cubicBezTo>
                <a:lnTo>
                  <a:pt x="6877721" y="8942748"/>
                </a:lnTo>
                <a:cubicBezTo>
                  <a:pt x="6883838" y="8942082"/>
                  <a:pt x="6889016" y="8935751"/>
                  <a:pt x="6887926" y="8929542"/>
                </a:cubicBezTo>
                <a:cubicBezTo>
                  <a:pt x="6886836" y="8923181"/>
                  <a:pt x="6881294" y="8918607"/>
                  <a:pt x="6874723" y="8919334"/>
                </a:cubicBezTo>
                <a:close/>
                <a:moveTo>
                  <a:pt x="6605626" y="8954924"/>
                </a:moveTo>
                <a:cubicBezTo>
                  <a:pt x="6608594" y="8960619"/>
                  <a:pt x="6615741" y="8963951"/>
                  <a:pt x="6621828" y="8960862"/>
                </a:cubicBezTo>
                <a:lnTo>
                  <a:pt x="6626673" y="8958408"/>
                </a:lnTo>
                <a:cubicBezTo>
                  <a:pt x="6627672" y="8957893"/>
                  <a:pt x="6628490" y="8957135"/>
                  <a:pt x="6629308" y="8956378"/>
                </a:cubicBezTo>
                <a:cubicBezTo>
                  <a:pt x="6631337" y="8956712"/>
                  <a:pt x="6633426" y="8956560"/>
                  <a:pt x="6635425" y="8955652"/>
                </a:cubicBezTo>
                <a:cubicBezTo>
                  <a:pt x="6636788" y="8955045"/>
                  <a:pt x="6637999" y="8954198"/>
                  <a:pt x="6639059" y="8953168"/>
                </a:cubicBezTo>
                <a:cubicBezTo>
                  <a:pt x="6640210" y="8952926"/>
                  <a:pt x="6641330" y="8952592"/>
                  <a:pt x="6642511" y="8952017"/>
                </a:cubicBezTo>
                <a:cubicBezTo>
                  <a:pt x="6647296" y="8949593"/>
                  <a:pt x="6648780" y="8945656"/>
                  <a:pt x="6648204" y="8941748"/>
                </a:cubicBezTo>
                <a:cubicBezTo>
                  <a:pt x="6648507" y="8941748"/>
                  <a:pt x="6648780" y="8941930"/>
                  <a:pt x="6649113" y="8941900"/>
                </a:cubicBezTo>
                <a:lnTo>
                  <a:pt x="6654321" y="8941325"/>
                </a:lnTo>
                <a:cubicBezTo>
                  <a:pt x="6660651" y="8940628"/>
                  <a:pt x="6666193" y="8936660"/>
                  <a:pt x="6666314" y="8929723"/>
                </a:cubicBezTo>
                <a:cubicBezTo>
                  <a:pt x="6666404" y="8923968"/>
                  <a:pt x="6661075" y="8917002"/>
                  <a:pt x="6654715" y="8917728"/>
                </a:cubicBezTo>
                <a:lnTo>
                  <a:pt x="6649506" y="8918304"/>
                </a:lnTo>
                <a:cubicBezTo>
                  <a:pt x="6643177" y="8919001"/>
                  <a:pt x="6637635" y="8922969"/>
                  <a:pt x="6637514" y="8929905"/>
                </a:cubicBezTo>
                <a:cubicBezTo>
                  <a:pt x="6637514" y="8930147"/>
                  <a:pt x="6637635" y="8930420"/>
                  <a:pt x="6637666" y="8930662"/>
                </a:cubicBezTo>
                <a:cubicBezTo>
                  <a:pt x="6636454" y="8930390"/>
                  <a:pt x="6635213" y="8930208"/>
                  <a:pt x="6633911" y="8930299"/>
                </a:cubicBezTo>
                <a:cubicBezTo>
                  <a:pt x="6633396" y="8930026"/>
                  <a:pt x="6632942" y="8929694"/>
                  <a:pt x="6632396" y="8929481"/>
                </a:cubicBezTo>
                <a:cubicBezTo>
                  <a:pt x="6626673" y="8927210"/>
                  <a:pt x="6621283" y="8929269"/>
                  <a:pt x="6616316" y="8932177"/>
                </a:cubicBezTo>
                <a:cubicBezTo>
                  <a:pt x="6614075" y="8933480"/>
                  <a:pt x="6612834" y="8935842"/>
                  <a:pt x="6612167" y="8938417"/>
                </a:cubicBezTo>
                <a:lnTo>
                  <a:pt x="6611622" y="8938690"/>
                </a:lnTo>
                <a:cubicBezTo>
                  <a:pt x="6605869" y="8941567"/>
                  <a:pt x="6602507" y="8948927"/>
                  <a:pt x="6605626" y="8954924"/>
                </a:cubicBezTo>
                <a:close/>
                <a:moveTo>
                  <a:pt x="6708952" y="8763825"/>
                </a:moveTo>
                <a:cubicBezTo>
                  <a:pt x="6693841" y="8765522"/>
                  <a:pt x="6698172" y="8788723"/>
                  <a:pt x="6713162" y="8787058"/>
                </a:cubicBezTo>
                <a:cubicBezTo>
                  <a:pt x="6728304" y="8785362"/>
                  <a:pt x="6723973" y="8762129"/>
                  <a:pt x="6708952" y="8763825"/>
                </a:cubicBezTo>
                <a:close/>
                <a:moveTo>
                  <a:pt x="6574132" y="8749862"/>
                </a:moveTo>
                <a:lnTo>
                  <a:pt x="6569498" y="8755647"/>
                </a:lnTo>
                <a:cubicBezTo>
                  <a:pt x="6565531" y="8760615"/>
                  <a:pt x="6564683" y="8767491"/>
                  <a:pt x="6569529" y="8772337"/>
                </a:cubicBezTo>
                <a:cubicBezTo>
                  <a:pt x="6570649" y="8773488"/>
                  <a:pt x="6572133" y="8774306"/>
                  <a:pt x="6573738" y="8774911"/>
                </a:cubicBezTo>
                <a:cubicBezTo>
                  <a:pt x="6573132" y="8776456"/>
                  <a:pt x="6572829" y="8778152"/>
                  <a:pt x="6573042" y="8779970"/>
                </a:cubicBezTo>
                <a:lnTo>
                  <a:pt x="6573617" y="8785180"/>
                </a:lnTo>
                <a:cubicBezTo>
                  <a:pt x="6574313" y="8791299"/>
                  <a:pt x="6579855" y="8796811"/>
                  <a:pt x="6586306" y="8795994"/>
                </a:cubicBezTo>
                <a:cubicBezTo>
                  <a:pt x="6592483" y="8795236"/>
                  <a:pt x="6597874" y="8789875"/>
                  <a:pt x="6597147" y="8783302"/>
                </a:cubicBezTo>
                <a:lnTo>
                  <a:pt x="6596571" y="8778092"/>
                </a:lnTo>
                <a:cubicBezTo>
                  <a:pt x="6596087" y="8773882"/>
                  <a:pt x="6593271" y="8769974"/>
                  <a:pt x="6589485" y="8768217"/>
                </a:cubicBezTo>
                <a:lnTo>
                  <a:pt x="6590848" y="8766521"/>
                </a:lnTo>
                <a:cubicBezTo>
                  <a:pt x="6594815" y="8761524"/>
                  <a:pt x="6595663" y="8754647"/>
                  <a:pt x="6590787" y="8749831"/>
                </a:cubicBezTo>
                <a:cubicBezTo>
                  <a:pt x="6586699" y="8745682"/>
                  <a:pt x="6578129" y="8744864"/>
                  <a:pt x="6574132" y="8749862"/>
                </a:cubicBezTo>
                <a:close/>
                <a:moveTo>
                  <a:pt x="6631579" y="9043038"/>
                </a:moveTo>
                <a:cubicBezTo>
                  <a:pt x="6630549" y="9036980"/>
                  <a:pt x="6625280" y="9031528"/>
                  <a:pt x="6618648" y="9032467"/>
                </a:cubicBezTo>
                <a:cubicBezTo>
                  <a:pt x="6614348" y="9033103"/>
                  <a:pt x="6610229" y="9036162"/>
                  <a:pt x="6608654" y="9040252"/>
                </a:cubicBezTo>
                <a:cubicBezTo>
                  <a:pt x="6605172" y="9042705"/>
                  <a:pt x="6602840" y="9047037"/>
                  <a:pt x="6603476" y="9051186"/>
                </a:cubicBezTo>
                <a:cubicBezTo>
                  <a:pt x="6603748" y="9053155"/>
                  <a:pt x="6604536" y="9054851"/>
                  <a:pt x="6605535" y="9056336"/>
                </a:cubicBezTo>
                <a:cubicBezTo>
                  <a:pt x="6603961" y="9060637"/>
                  <a:pt x="6604566" y="9065483"/>
                  <a:pt x="6608231" y="9068966"/>
                </a:cubicBezTo>
                <a:cubicBezTo>
                  <a:pt x="6612531" y="9073056"/>
                  <a:pt x="6620919" y="9073571"/>
                  <a:pt x="6624917" y="9068542"/>
                </a:cubicBezTo>
                <a:lnTo>
                  <a:pt x="6629550" y="9062756"/>
                </a:lnTo>
                <a:cubicBezTo>
                  <a:pt x="6632699" y="9058789"/>
                  <a:pt x="6633638" y="9053518"/>
                  <a:pt x="6631427" y="9049187"/>
                </a:cubicBezTo>
                <a:cubicBezTo>
                  <a:pt x="6631821" y="9047279"/>
                  <a:pt x="6631942" y="9045219"/>
                  <a:pt x="6631579" y="9043038"/>
                </a:cubicBezTo>
                <a:close/>
                <a:moveTo>
                  <a:pt x="6876297" y="8872900"/>
                </a:moveTo>
                <a:lnTo>
                  <a:pt x="6875722" y="8867690"/>
                </a:lnTo>
                <a:cubicBezTo>
                  <a:pt x="6875026" y="8861359"/>
                  <a:pt x="6868878" y="8856634"/>
                  <a:pt x="6862610" y="8857391"/>
                </a:cubicBezTo>
                <a:cubicBezTo>
                  <a:pt x="6856220" y="8858149"/>
                  <a:pt x="6851586" y="8864176"/>
                  <a:pt x="6852313" y="8870537"/>
                </a:cubicBezTo>
                <a:lnTo>
                  <a:pt x="6852919" y="8875747"/>
                </a:lnTo>
                <a:cubicBezTo>
                  <a:pt x="6853616" y="8882077"/>
                  <a:pt x="6859763" y="8886802"/>
                  <a:pt x="6866032" y="8886045"/>
                </a:cubicBezTo>
                <a:cubicBezTo>
                  <a:pt x="6872421" y="8885258"/>
                  <a:pt x="6877024" y="8879261"/>
                  <a:pt x="6876297" y="8872900"/>
                </a:cubicBezTo>
                <a:close/>
                <a:moveTo>
                  <a:pt x="6657229" y="8774911"/>
                </a:moveTo>
                <a:lnTo>
                  <a:pt x="6652020" y="8775518"/>
                </a:lnTo>
                <a:cubicBezTo>
                  <a:pt x="6645873" y="8776183"/>
                  <a:pt x="6641330" y="8783575"/>
                  <a:pt x="6642784" y="8789390"/>
                </a:cubicBezTo>
                <a:cubicBezTo>
                  <a:pt x="6644419" y="8796054"/>
                  <a:pt x="6650082" y="8799386"/>
                  <a:pt x="6656654" y="8798628"/>
                </a:cubicBezTo>
                <a:lnTo>
                  <a:pt x="6661862" y="8798053"/>
                </a:lnTo>
                <a:cubicBezTo>
                  <a:pt x="6668010" y="8797356"/>
                  <a:pt x="6672552" y="8789966"/>
                  <a:pt x="6671098" y="8784150"/>
                </a:cubicBezTo>
                <a:cubicBezTo>
                  <a:pt x="6669463" y="8777486"/>
                  <a:pt x="6663800" y="8774154"/>
                  <a:pt x="6657229" y="8774911"/>
                </a:cubicBezTo>
                <a:close/>
                <a:moveTo>
                  <a:pt x="6697778" y="8928361"/>
                </a:moveTo>
                <a:cubicBezTo>
                  <a:pt x="6697687" y="8927573"/>
                  <a:pt x="6697475" y="8926816"/>
                  <a:pt x="6697172" y="8926119"/>
                </a:cubicBezTo>
                <a:cubicBezTo>
                  <a:pt x="6699595" y="8928966"/>
                  <a:pt x="6703199" y="8930754"/>
                  <a:pt x="6707075" y="8930208"/>
                </a:cubicBezTo>
                <a:cubicBezTo>
                  <a:pt x="6713071" y="8929390"/>
                  <a:pt x="6718037" y="8924332"/>
                  <a:pt x="6717765" y="8918092"/>
                </a:cubicBezTo>
                <a:cubicBezTo>
                  <a:pt x="6718825" y="8917910"/>
                  <a:pt x="6719854" y="8917517"/>
                  <a:pt x="6720854" y="8917032"/>
                </a:cubicBezTo>
                <a:cubicBezTo>
                  <a:pt x="6720854" y="8922848"/>
                  <a:pt x="6724458" y="8928178"/>
                  <a:pt x="6731907" y="8927360"/>
                </a:cubicBezTo>
                <a:cubicBezTo>
                  <a:pt x="6742809" y="8926119"/>
                  <a:pt x="6745989" y="8913185"/>
                  <a:pt x="6741022" y="8906976"/>
                </a:cubicBezTo>
                <a:cubicBezTo>
                  <a:pt x="6746383" y="8903159"/>
                  <a:pt x="6751168" y="8898131"/>
                  <a:pt x="6751289" y="8892527"/>
                </a:cubicBezTo>
                <a:cubicBezTo>
                  <a:pt x="6751470" y="8884531"/>
                  <a:pt x="6747897" y="8874323"/>
                  <a:pt x="6740931" y="8869871"/>
                </a:cubicBezTo>
                <a:cubicBezTo>
                  <a:pt x="6745747" y="8862631"/>
                  <a:pt x="6741416" y="8849818"/>
                  <a:pt x="6730090" y="8851091"/>
                </a:cubicBezTo>
                <a:cubicBezTo>
                  <a:pt x="6720763" y="8852151"/>
                  <a:pt x="6718249" y="8861480"/>
                  <a:pt x="6721247" y="8868084"/>
                </a:cubicBezTo>
                <a:cubicBezTo>
                  <a:pt x="6721096" y="8868113"/>
                  <a:pt x="6720914" y="8868113"/>
                  <a:pt x="6720763" y="8868144"/>
                </a:cubicBezTo>
                <a:cubicBezTo>
                  <a:pt x="6718249" y="8865084"/>
                  <a:pt x="6714373" y="8863388"/>
                  <a:pt x="6710043" y="8863873"/>
                </a:cubicBezTo>
                <a:lnTo>
                  <a:pt x="6699625" y="8865055"/>
                </a:lnTo>
                <a:cubicBezTo>
                  <a:pt x="6693478" y="8865721"/>
                  <a:pt x="6688481" y="8872354"/>
                  <a:pt x="6689662" y="8878442"/>
                </a:cubicBezTo>
                <a:cubicBezTo>
                  <a:pt x="6690056" y="8880411"/>
                  <a:pt x="6690873" y="8882138"/>
                  <a:pt x="6691933" y="8883592"/>
                </a:cubicBezTo>
                <a:cubicBezTo>
                  <a:pt x="6690025" y="8886499"/>
                  <a:pt x="6688814" y="8889892"/>
                  <a:pt x="6688512" y="8893800"/>
                </a:cubicBezTo>
                <a:cubicBezTo>
                  <a:pt x="6688087" y="8899918"/>
                  <a:pt x="6690480" y="8905159"/>
                  <a:pt x="6694356" y="8909096"/>
                </a:cubicBezTo>
                <a:cubicBezTo>
                  <a:pt x="6693720" y="8910671"/>
                  <a:pt x="6693417" y="8912428"/>
                  <a:pt x="6693629" y="8914276"/>
                </a:cubicBezTo>
                <a:lnTo>
                  <a:pt x="6694204" y="8919486"/>
                </a:lnTo>
                <a:cubicBezTo>
                  <a:pt x="6694356" y="8920909"/>
                  <a:pt x="6694841" y="8922302"/>
                  <a:pt x="6695477" y="8923574"/>
                </a:cubicBezTo>
                <a:cubicBezTo>
                  <a:pt x="6692812" y="8920606"/>
                  <a:pt x="6688390" y="8919304"/>
                  <a:pt x="6684635" y="8919788"/>
                </a:cubicBezTo>
                <a:cubicBezTo>
                  <a:pt x="6684241" y="8919818"/>
                  <a:pt x="6683787" y="8919637"/>
                  <a:pt x="6683424" y="8919728"/>
                </a:cubicBezTo>
                <a:cubicBezTo>
                  <a:pt x="6676580" y="8921455"/>
                  <a:pt x="6674127" y="8927694"/>
                  <a:pt x="6674854" y="8934055"/>
                </a:cubicBezTo>
                <a:lnTo>
                  <a:pt x="6675429" y="8939264"/>
                </a:lnTo>
                <a:cubicBezTo>
                  <a:pt x="6676125" y="8945596"/>
                  <a:pt x="6684150" y="8949261"/>
                  <a:pt x="6689723" y="8947867"/>
                </a:cubicBezTo>
                <a:cubicBezTo>
                  <a:pt x="6695507" y="8946414"/>
                  <a:pt x="6697596" y="8941567"/>
                  <a:pt x="6697869" y="8936327"/>
                </a:cubicBezTo>
                <a:cubicBezTo>
                  <a:pt x="6697929" y="8935357"/>
                  <a:pt x="6698444" y="8934540"/>
                  <a:pt x="6698323" y="8933540"/>
                </a:cubicBezTo>
                <a:lnTo>
                  <a:pt x="6697778" y="8928361"/>
                </a:lnTo>
                <a:close/>
                <a:moveTo>
                  <a:pt x="6585639" y="8901826"/>
                </a:moveTo>
                <a:lnTo>
                  <a:pt x="6581006" y="8907612"/>
                </a:lnTo>
                <a:cubicBezTo>
                  <a:pt x="6579734" y="8909187"/>
                  <a:pt x="6578977" y="8911035"/>
                  <a:pt x="6578492" y="8912912"/>
                </a:cubicBezTo>
                <a:cubicBezTo>
                  <a:pt x="6578099" y="8912701"/>
                  <a:pt x="6578069" y="8912215"/>
                  <a:pt x="6577614" y="8912034"/>
                </a:cubicBezTo>
                <a:cubicBezTo>
                  <a:pt x="6576584" y="8911579"/>
                  <a:pt x="6575434" y="8911398"/>
                  <a:pt x="6574283" y="8911277"/>
                </a:cubicBezTo>
                <a:cubicBezTo>
                  <a:pt x="6574132" y="8910913"/>
                  <a:pt x="6574010" y="8910550"/>
                  <a:pt x="6573829" y="8910156"/>
                </a:cubicBezTo>
                <a:lnTo>
                  <a:pt x="6571376" y="8905309"/>
                </a:lnTo>
                <a:cubicBezTo>
                  <a:pt x="6568499" y="8899615"/>
                  <a:pt x="6560292" y="8897162"/>
                  <a:pt x="6554811" y="8900524"/>
                </a:cubicBezTo>
                <a:cubicBezTo>
                  <a:pt x="6548996" y="8904098"/>
                  <a:pt x="6546937" y="8911004"/>
                  <a:pt x="6550026" y="8917092"/>
                </a:cubicBezTo>
                <a:lnTo>
                  <a:pt x="6552479" y="8921939"/>
                </a:lnTo>
                <a:cubicBezTo>
                  <a:pt x="6553781" y="8924513"/>
                  <a:pt x="6556174" y="8926361"/>
                  <a:pt x="6558869" y="8927391"/>
                </a:cubicBezTo>
                <a:cubicBezTo>
                  <a:pt x="6557597" y="8933207"/>
                  <a:pt x="6559868" y="8939356"/>
                  <a:pt x="6565773" y="8941840"/>
                </a:cubicBezTo>
                <a:cubicBezTo>
                  <a:pt x="6571497" y="8944232"/>
                  <a:pt x="6579673" y="8941597"/>
                  <a:pt x="6581733" y="8935297"/>
                </a:cubicBezTo>
                <a:lnTo>
                  <a:pt x="6584125" y="8928027"/>
                </a:lnTo>
                <a:cubicBezTo>
                  <a:pt x="6584337" y="8927360"/>
                  <a:pt x="6583974" y="8926724"/>
                  <a:pt x="6584095" y="8926028"/>
                </a:cubicBezTo>
                <a:cubicBezTo>
                  <a:pt x="6584155" y="8926058"/>
                  <a:pt x="6584186" y="8926088"/>
                  <a:pt x="6584246" y="8926119"/>
                </a:cubicBezTo>
                <a:cubicBezTo>
                  <a:pt x="6584246" y="8926513"/>
                  <a:pt x="6584216" y="8926876"/>
                  <a:pt x="6584277" y="8927270"/>
                </a:cubicBezTo>
                <a:lnTo>
                  <a:pt x="6584852" y="8932480"/>
                </a:lnTo>
                <a:cubicBezTo>
                  <a:pt x="6585548" y="8938629"/>
                  <a:pt x="6592150" y="8943596"/>
                  <a:pt x="6598267" y="8942415"/>
                </a:cubicBezTo>
                <a:cubicBezTo>
                  <a:pt x="6604748" y="8941143"/>
                  <a:pt x="6608927" y="8935570"/>
                  <a:pt x="6608200" y="8928997"/>
                </a:cubicBezTo>
                <a:lnTo>
                  <a:pt x="6607625" y="8923787"/>
                </a:lnTo>
                <a:cubicBezTo>
                  <a:pt x="6607322" y="8921030"/>
                  <a:pt x="6605777" y="8918546"/>
                  <a:pt x="6603658" y="8916699"/>
                </a:cubicBezTo>
                <a:cubicBezTo>
                  <a:pt x="6606777" y="8911823"/>
                  <a:pt x="6606777" y="8905522"/>
                  <a:pt x="6602265" y="8901281"/>
                </a:cubicBezTo>
                <a:cubicBezTo>
                  <a:pt x="6597934" y="8897192"/>
                  <a:pt x="6589606" y="8896828"/>
                  <a:pt x="6585639" y="8901826"/>
                </a:cubicBezTo>
                <a:close/>
                <a:moveTo>
                  <a:pt x="6736571" y="8813471"/>
                </a:moveTo>
                <a:cubicBezTo>
                  <a:pt x="6721520" y="8815167"/>
                  <a:pt x="6723761" y="8838672"/>
                  <a:pt x="6738902" y="8836945"/>
                </a:cubicBezTo>
                <a:cubicBezTo>
                  <a:pt x="6753983" y="8835249"/>
                  <a:pt x="6751712" y="8811775"/>
                  <a:pt x="6736571" y="8813471"/>
                </a:cubicBezTo>
                <a:close/>
                <a:moveTo>
                  <a:pt x="6809402" y="8720905"/>
                </a:moveTo>
                <a:cubicBezTo>
                  <a:pt x="6803073" y="8721601"/>
                  <a:pt x="6799015" y="8728992"/>
                  <a:pt x="6800226" y="8734838"/>
                </a:cubicBezTo>
                <a:cubicBezTo>
                  <a:pt x="6801589" y="8741563"/>
                  <a:pt x="6807797" y="8744743"/>
                  <a:pt x="6814156" y="8744047"/>
                </a:cubicBezTo>
                <a:lnTo>
                  <a:pt x="6819365" y="8743440"/>
                </a:lnTo>
                <a:cubicBezTo>
                  <a:pt x="6825694" y="8742744"/>
                  <a:pt x="6829752" y="8735353"/>
                  <a:pt x="6828541" y="8729507"/>
                </a:cubicBezTo>
                <a:cubicBezTo>
                  <a:pt x="6827178" y="8722782"/>
                  <a:pt x="6820970" y="8719602"/>
                  <a:pt x="6814610" y="8720329"/>
                </a:cubicBezTo>
                <a:lnTo>
                  <a:pt x="6809402" y="8720905"/>
                </a:lnTo>
                <a:close/>
                <a:moveTo>
                  <a:pt x="6755679" y="8559489"/>
                </a:moveTo>
                <a:cubicBezTo>
                  <a:pt x="6753499" y="8566759"/>
                  <a:pt x="6757951" y="8576240"/>
                  <a:pt x="6767762" y="8575149"/>
                </a:cubicBezTo>
                <a:cubicBezTo>
                  <a:pt x="6771729" y="8574695"/>
                  <a:pt x="6774395" y="8572726"/>
                  <a:pt x="6776030" y="8570122"/>
                </a:cubicBezTo>
                <a:cubicBezTo>
                  <a:pt x="6781632" y="8568637"/>
                  <a:pt x="6785145" y="8561973"/>
                  <a:pt x="6783995" y="8556581"/>
                </a:cubicBezTo>
                <a:cubicBezTo>
                  <a:pt x="6782571" y="8549827"/>
                  <a:pt x="6776363" y="8546768"/>
                  <a:pt x="6770003" y="8547495"/>
                </a:cubicBezTo>
                <a:lnTo>
                  <a:pt x="6764795" y="8548071"/>
                </a:lnTo>
                <a:cubicBezTo>
                  <a:pt x="6759344" y="8548676"/>
                  <a:pt x="6755831" y="8554249"/>
                  <a:pt x="6755679" y="8559489"/>
                </a:cubicBezTo>
                <a:close/>
                <a:moveTo>
                  <a:pt x="6500119" y="8634154"/>
                </a:moveTo>
                <a:cubicBezTo>
                  <a:pt x="6493790" y="8634790"/>
                  <a:pt x="6488884" y="8640758"/>
                  <a:pt x="6489611" y="8647118"/>
                </a:cubicBezTo>
                <a:lnTo>
                  <a:pt x="6490792" y="8657538"/>
                </a:lnTo>
                <a:cubicBezTo>
                  <a:pt x="6491489" y="8663869"/>
                  <a:pt x="6497394" y="8668715"/>
                  <a:pt x="6503753" y="8668049"/>
                </a:cubicBezTo>
                <a:cubicBezTo>
                  <a:pt x="6510082" y="8667413"/>
                  <a:pt x="6514988" y="8661445"/>
                  <a:pt x="6514261" y="8655085"/>
                </a:cubicBezTo>
                <a:lnTo>
                  <a:pt x="6513080" y="8644665"/>
                </a:lnTo>
                <a:cubicBezTo>
                  <a:pt x="6512354" y="8638334"/>
                  <a:pt x="6506479" y="8633488"/>
                  <a:pt x="6500119" y="8634154"/>
                </a:cubicBezTo>
                <a:close/>
                <a:moveTo>
                  <a:pt x="6724185" y="8704760"/>
                </a:moveTo>
                <a:cubicBezTo>
                  <a:pt x="6722610" y="8703215"/>
                  <a:pt x="6720369" y="8702306"/>
                  <a:pt x="6718007" y="8701822"/>
                </a:cubicBezTo>
                <a:cubicBezTo>
                  <a:pt x="6719370" y="8699066"/>
                  <a:pt x="6719733" y="8695855"/>
                  <a:pt x="6718643" y="8692735"/>
                </a:cubicBezTo>
                <a:cubicBezTo>
                  <a:pt x="6716554" y="8686829"/>
                  <a:pt x="6709558" y="8683285"/>
                  <a:pt x="6703592" y="8685526"/>
                </a:cubicBezTo>
                <a:cubicBezTo>
                  <a:pt x="6694629" y="8688919"/>
                  <a:pt x="6687512" y="8696097"/>
                  <a:pt x="6686664" y="8706033"/>
                </a:cubicBezTo>
                <a:cubicBezTo>
                  <a:pt x="6686149" y="8712181"/>
                  <a:pt x="6689268" y="8718845"/>
                  <a:pt x="6696021" y="8719845"/>
                </a:cubicBezTo>
                <a:cubicBezTo>
                  <a:pt x="6697172" y="8720027"/>
                  <a:pt x="6698414" y="8719875"/>
                  <a:pt x="6699656" y="8719693"/>
                </a:cubicBezTo>
                <a:cubicBezTo>
                  <a:pt x="6699716" y="8722388"/>
                  <a:pt x="6700625" y="8725054"/>
                  <a:pt x="6702866" y="8727265"/>
                </a:cubicBezTo>
                <a:cubicBezTo>
                  <a:pt x="6706984" y="8731385"/>
                  <a:pt x="6715554" y="8732264"/>
                  <a:pt x="6719552" y="8727265"/>
                </a:cubicBezTo>
                <a:lnTo>
                  <a:pt x="6724185" y="8721480"/>
                </a:lnTo>
                <a:cubicBezTo>
                  <a:pt x="6728152" y="8716483"/>
                  <a:pt x="6729030" y="8709606"/>
                  <a:pt x="6724185" y="8704760"/>
                </a:cubicBezTo>
                <a:close/>
                <a:moveTo>
                  <a:pt x="6503965" y="8953016"/>
                </a:moveTo>
                <a:cubicBezTo>
                  <a:pt x="6510507" y="8952290"/>
                  <a:pt x="6513565" y="8947443"/>
                  <a:pt x="6513959" y="8942355"/>
                </a:cubicBezTo>
                <a:lnTo>
                  <a:pt x="6513959" y="8942355"/>
                </a:lnTo>
                <a:cubicBezTo>
                  <a:pt x="6519834" y="8939386"/>
                  <a:pt x="6523771" y="8933540"/>
                  <a:pt x="6521378" y="8926755"/>
                </a:cubicBezTo>
                <a:cubicBezTo>
                  <a:pt x="6519410" y="8921151"/>
                  <a:pt x="6511718" y="8916335"/>
                  <a:pt x="6505813" y="8919334"/>
                </a:cubicBezTo>
                <a:lnTo>
                  <a:pt x="6500967" y="8921787"/>
                </a:lnTo>
                <a:cubicBezTo>
                  <a:pt x="6495880" y="8924362"/>
                  <a:pt x="6492488" y="8929118"/>
                  <a:pt x="6493184" y="8934752"/>
                </a:cubicBezTo>
                <a:cubicBezTo>
                  <a:pt x="6488794" y="8942082"/>
                  <a:pt x="6492942" y="8954258"/>
                  <a:pt x="6503965" y="8953016"/>
                </a:cubicBezTo>
                <a:close/>
                <a:moveTo>
                  <a:pt x="6643359" y="8654145"/>
                </a:moveTo>
                <a:cubicBezTo>
                  <a:pt x="6639150" y="8650026"/>
                  <a:pt x="6630670" y="8649329"/>
                  <a:pt x="6626673" y="8654328"/>
                </a:cubicBezTo>
                <a:lnTo>
                  <a:pt x="6622040" y="8660112"/>
                </a:lnTo>
                <a:cubicBezTo>
                  <a:pt x="6618496" y="8664535"/>
                  <a:pt x="6617800" y="8670441"/>
                  <a:pt x="6621071" y="8675076"/>
                </a:cubicBezTo>
                <a:cubicBezTo>
                  <a:pt x="6622918" y="8679166"/>
                  <a:pt x="6626794" y="8682194"/>
                  <a:pt x="6632578" y="8681558"/>
                </a:cubicBezTo>
                <a:cubicBezTo>
                  <a:pt x="6638544" y="8680891"/>
                  <a:pt x="6641633" y="8676803"/>
                  <a:pt x="6642420" y="8672229"/>
                </a:cubicBezTo>
                <a:lnTo>
                  <a:pt x="6643541" y="8670806"/>
                </a:lnTo>
                <a:cubicBezTo>
                  <a:pt x="6647508" y="8665838"/>
                  <a:pt x="6648235" y="8658901"/>
                  <a:pt x="6643359" y="8654145"/>
                </a:cubicBezTo>
                <a:close/>
                <a:moveTo>
                  <a:pt x="6912940" y="8870143"/>
                </a:moveTo>
                <a:cubicBezTo>
                  <a:pt x="6928021" y="8868447"/>
                  <a:pt x="6922631" y="8845457"/>
                  <a:pt x="6907701" y="8847123"/>
                </a:cubicBezTo>
                <a:cubicBezTo>
                  <a:pt x="6892621" y="8848819"/>
                  <a:pt x="6898010" y="8871809"/>
                  <a:pt x="6912940" y="8870143"/>
                </a:cubicBezTo>
                <a:close/>
                <a:moveTo>
                  <a:pt x="6897071" y="8800840"/>
                </a:moveTo>
                <a:cubicBezTo>
                  <a:pt x="6881991" y="8802536"/>
                  <a:pt x="6887745" y="8825435"/>
                  <a:pt x="6902644" y="8823769"/>
                </a:cubicBezTo>
                <a:cubicBezTo>
                  <a:pt x="6917725" y="8822073"/>
                  <a:pt x="6911971" y="8799174"/>
                  <a:pt x="6897071" y="8800840"/>
                </a:cubicBezTo>
                <a:close/>
                <a:moveTo>
                  <a:pt x="6887896" y="8717421"/>
                </a:moveTo>
                <a:cubicBezTo>
                  <a:pt x="6872815" y="8719117"/>
                  <a:pt x="6878175" y="8742107"/>
                  <a:pt x="6893105" y="8740441"/>
                </a:cubicBezTo>
                <a:cubicBezTo>
                  <a:pt x="6908185" y="8738745"/>
                  <a:pt x="6902856" y="8715725"/>
                  <a:pt x="6887896" y="8717421"/>
                </a:cubicBezTo>
                <a:close/>
                <a:moveTo>
                  <a:pt x="6680335" y="8812835"/>
                </a:moveTo>
                <a:cubicBezTo>
                  <a:pt x="6678790" y="8814773"/>
                  <a:pt x="6677246" y="8816712"/>
                  <a:pt x="6675702" y="8818620"/>
                </a:cubicBezTo>
                <a:cubicBezTo>
                  <a:pt x="6671735" y="8823618"/>
                  <a:pt x="6672855" y="8831311"/>
                  <a:pt x="6677852" y="8835159"/>
                </a:cubicBezTo>
                <a:cubicBezTo>
                  <a:pt x="6682969" y="8839126"/>
                  <a:pt x="6690419" y="8838036"/>
                  <a:pt x="6694386" y="8833038"/>
                </a:cubicBezTo>
                <a:cubicBezTo>
                  <a:pt x="6695931" y="8831100"/>
                  <a:pt x="6697475" y="8829191"/>
                  <a:pt x="6699020" y="8827252"/>
                </a:cubicBezTo>
                <a:cubicBezTo>
                  <a:pt x="6702987" y="8822255"/>
                  <a:pt x="6701866" y="8814561"/>
                  <a:pt x="6696869" y="8810714"/>
                </a:cubicBezTo>
                <a:cubicBezTo>
                  <a:pt x="6691752" y="8806746"/>
                  <a:pt x="6684332" y="8807837"/>
                  <a:pt x="6680335" y="8812835"/>
                </a:cubicBezTo>
                <a:close/>
                <a:moveTo>
                  <a:pt x="6934411" y="8820165"/>
                </a:moveTo>
                <a:cubicBezTo>
                  <a:pt x="6928234" y="8816773"/>
                  <a:pt x="6922328" y="8818892"/>
                  <a:pt x="6918179" y="8824073"/>
                </a:cubicBezTo>
                <a:lnTo>
                  <a:pt x="6913546" y="8829857"/>
                </a:lnTo>
                <a:cubicBezTo>
                  <a:pt x="6909670" y="8834704"/>
                  <a:pt x="6912365" y="8843276"/>
                  <a:pt x="6917452" y="8846093"/>
                </a:cubicBezTo>
                <a:cubicBezTo>
                  <a:pt x="6923630" y="8849485"/>
                  <a:pt x="6929536" y="8847365"/>
                  <a:pt x="6933684" y="8842186"/>
                </a:cubicBezTo>
                <a:cubicBezTo>
                  <a:pt x="6935229" y="8840247"/>
                  <a:pt x="6936773" y="8838309"/>
                  <a:pt x="6938318" y="8836400"/>
                </a:cubicBezTo>
                <a:cubicBezTo>
                  <a:pt x="6942194" y="8831553"/>
                  <a:pt x="6939498" y="8822982"/>
                  <a:pt x="6934411" y="8820165"/>
                </a:cubicBezTo>
                <a:close/>
                <a:moveTo>
                  <a:pt x="6604052" y="8656297"/>
                </a:moveTo>
                <a:lnTo>
                  <a:pt x="6602870" y="8645876"/>
                </a:lnTo>
                <a:cubicBezTo>
                  <a:pt x="6602174" y="8639546"/>
                  <a:pt x="6597238" y="8634306"/>
                  <a:pt x="6590575" y="8634609"/>
                </a:cubicBezTo>
                <a:cubicBezTo>
                  <a:pt x="6588910" y="8634669"/>
                  <a:pt x="6587275" y="8635245"/>
                  <a:pt x="6585760" y="8636032"/>
                </a:cubicBezTo>
                <a:cubicBezTo>
                  <a:pt x="6581793" y="8638122"/>
                  <a:pt x="6578795" y="8642302"/>
                  <a:pt x="6579310" y="8646907"/>
                </a:cubicBezTo>
                <a:lnTo>
                  <a:pt x="6580491" y="8657326"/>
                </a:lnTo>
                <a:cubicBezTo>
                  <a:pt x="6581006" y="8662021"/>
                  <a:pt x="6583883" y="8666110"/>
                  <a:pt x="6588062" y="8667807"/>
                </a:cubicBezTo>
                <a:cubicBezTo>
                  <a:pt x="6589515" y="8668382"/>
                  <a:pt x="6591090" y="8668685"/>
                  <a:pt x="6592786" y="8668624"/>
                </a:cubicBezTo>
                <a:cubicBezTo>
                  <a:pt x="6598812" y="8668351"/>
                  <a:pt x="6604748" y="8662657"/>
                  <a:pt x="6604052" y="8656297"/>
                </a:cubicBezTo>
                <a:close/>
                <a:moveTo>
                  <a:pt x="6466111" y="8981489"/>
                </a:moveTo>
                <a:cubicBezTo>
                  <a:pt x="6470109" y="8982913"/>
                  <a:pt x="6473622" y="8982307"/>
                  <a:pt x="6476620" y="8980490"/>
                </a:cubicBezTo>
                <a:cubicBezTo>
                  <a:pt x="6480829" y="8981095"/>
                  <a:pt x="6485311" y="8979732"/>
                  <a:pt x="6487915" y="8976067"/>
                </a:cubicBezTo>
                <a:cubicBezTo>
                  <a:pt x="6488763" y="8974825"/>
                  <a:pt x="6489399" y="8973492"/>
                  <a:pt x="6489793" y="8972069"/>
                </a:cubicBezTo>
                <a:cubicBezTo>
                  <a:pt x="6490671" y="8971312"/>
                  <a:pt x="6491489" y="8970434"/>
                  <a:pt x="6492185" y="8969343"/>
                </a:cubicBezTo>
                <a:cubicBezTo>
                  <a:pt x="6499665" y="8957742"/>
                  <a:pt x="6483464" y="8948170"/>
                  <a:pt x="6473743" y="8954985"/>
                </a:cubicBezTo>
                <a:cubicBezTo>
                  <a:pt x="6473167" y="8955016"/>
                  <a:pt x="6472592" y="8954985"/>
                  <a:pt x="6472017" y="8955045"/>
                </a:cubicBezTo>
                <a:cubicBezTo>
                  <a:pt x="6469776" y="8955410"/>
                  <a:pt x="6468140" y="8956621"/>
                  <a:pt x="6466475" y="8957802"/>
                </a:cubicBezTo>
                <a:cubicBezTo>
                  <a:pt x="6468140" y="8954834"/>
                  <a:pt x="6468807" y="8951259"/>
                  <a:pt x="6467777" y="8948322"/>
                </a:cubicBezTo>
                <a:cubicBezTo>
                  <a:pt x="6466414" y="8944474"/>
                  <a:pt x="6463810" y="8942173"/>
                  <a:pt x="6460630" y="8941052"/>
                </a:cubicBezTo>
                <a:cubicBezTo>
                  <a:pt x="6458510" y="8937508"/>
                  <a:pt x="6454755" y="8934994"/>
                  <a:pt x="6450425" y="8935297"/>
                </a:cubicBezTo>
                <a:cubicBezTo>
                  <a:pt x="6449001" y="8935388"/>
                  <a:pt x="6447578" y="8935751"/>
                  <a:pt x="6446276" y="8936327"/>
                </a:cubicBezTo>
                <a:cubicBezTo>
                  <a:pt x="6445155" y="8936145"/>
                  <a:pt x="6444005" y="8936054"/>
                  <a:pt x="6442763" y="8936206"/>
                </a:cubicBezTo>
                <a:cubicBezTo>
                  <a:pt x="6429529" y="8937689"/>
                  <a:pt x="6432224" y="8955682"/>
                  <a:pt x="6443278" y="8958802"/>
                </a:cubicBezTo>
                <a:cubicBezTo>
                  <a:pt x="6443641" y="8959225"/>
                  <a:pt x="6443944" y="8959650"/>
                  <a:pt x="6444398" y="8960074"/>
                </a:cubicBezTo>
                <a:cubicBezTo>
                  <a:pt x="6448820" y="8964042"/>
                  <a:pt x="6454392" y="8964012"/>
                  <a:pt x="6459873" y="8963073"/>
                </a:cubicBezTo>
                <a:cubicBezTo>
                  <a:pt x="6460751" y="8962921"/>
                  <a:pt x="6461448" y="8962346"/>
                  <a:pt x="6462235" y="8961922"/>
                </a:cubicBezTo>
                <a:cubicBezTo>
                  <a:pt x="6461326" y="8963163"/>
                  <a:pt x="6460267" y="8964224"/>
                  <a:pt x="6459509" y="8965587"/>
                </a:cubicBezTo>
                <a:cubicBezTo>
                  <a:pt x="6456360" y="8971130"/>
                  <a:pt x="6460448" y="8979430"/>
                  <a:pt x="6466111" y="8981489"/>
                </a:cubicBezTo>
                <a:close/>
                <a:moveTo>
                  <a:pt x="6559323" y="9062878"/>
                </a:moveTo>
                <a:cubicBezTo>
                  <a:pt x="6565925" y="9061727"/>
                  <a:pt x="6569650" y="9055578"/>
                  <a:pt x="6568953" y="9049217"/>
                </a:cubicBezTo>
                <a:lnTo>
                  <a:pt x="6567772" y="9038798"/>
                </a:lnTo>
                <a:cubicBezTo>
                  <a:pt x="6567076" y="9032467"/>
                  <a:pt x="6560141" y="9028136"/>
                  <a:pt x="6554145" y="9029166"/>
                </a:cubicBezTo>
                <a:cubicBezTo>
                  <a:pt x="6547543" y="9030316"/>
                  <a:pt x="6543818" y="9036465"/>
                  <a:pt x="6544515" y="9042795"/>
                </a:cubicBezTo>
                <a:lnTo>
                  <a:pt x="6545696" y="9053216"/>
                </a:lnTo>
                <a:cubicBezTo>
                  <a:pt x="6546392" y="9059577"/>
                  <a:pt x="6553297" y="9063908"/>
                  <a:pt x="6559323" y="9062878"/>
                </a:cubicBezTo>
                <a:close/>
                <a:moveTo>
                  <a:pt x="6875086" y="8961559"/>
                </a:moveTo>
                <a:cubicBezTo>
                  <a:pt x="6870665" y="8961801"/>
                  <a:pt x="6866910" y="8965163"/>
                  <a:pt x="6865274" y="8969343"/>
                </a:cubicBezTo>
                <a:cubicBezTo>
                  <a:pt x="6865032" y="8969948"/>
                  <a:pt x="6864426" y="8970342"/>
                  <a:pt x="6864305" y="8970978"/>
                </a:cubicBezTo>
                <a:lnTo>
                  <a:pt x="6864305" y="8970978"/>
                </a:lnTo>
                <a:cubicBezTo>
                  <a:pt x="6868182" y="8967829"/>
                  <a:pt x="6872179" y="8964830"/>
                  <a:pt x="6876055" y="8961680"/>
                </a:cubicBezTo>
                <a:cubicBezTo>
                  <a:pt x="6875753" y="8961680"/>
                  <a:pt x="6875480" y="8961528"/>
                  <a:pt x="6875177" y="8961528"/>
                </a:cubicBezTo>
                <a:cubicBezTo>
                  <a:pt x="6875116" y="8961528"/>
                  <a:pt x="6875116" y="8961559"/>
                  <a:pt x="6875086" y="8961559"/>
                </a:cubicBezTo>
                <a:close/>
                <a:moveTo>
                  <a:pt x="6958002" y="8846790"/>
                </a:moveTo>
                <a:cubicBezTo>
                  <a:pt x="6943133" y="8848456"/>
                  <a:pt x="6942557" y="8872082"/>
                  <a:pt x="6957608" y="8870386"/>
                </a:cubicBezTo>
                <a:cubicBezTo>
                  <a:pt x="6972508" y="8868720"/>
                  <a:pt x="6973083" y="8845094"/>
                  <a:pt x="6958002" y="8846790"/>
                </a:cubicBezTo>
                <a:close/>
                <a:moveTo>
                  <a:pt x="6933896" y="8912367"/>
                </a:moveTo>
                <a:cubicBezTo>
                  <a:pt x="6933745" y="8912640"/>
                  <a:pt x="6933594" y="8912882"/>
                  <a:pt x="6933442" y="8913094"/>
                </a:cubicBezTo>
                <a:cubicBezTo>
                  <a:pt x="6933139" y="8913488"/>
                  <a:pt x="6932836" y="8913852"/>
                  <a:pt x="6932685" y="8914305"/>
                </a:cubicBezTo>
                <a:cubicBezTo>
                  <a:pt x="6935713" y="8911731"/>
                  <a:pt x="6938833" y="8909217"/>
                  <a:pt x="6941860" y="8906582"/>
                </a:cubicBezTo>
                <a:cubicBezTo>
                  <a:pt x="6941225" y="8906673"/>
                  <a:pt x="6940800" y="8907006"/>
                  <a:pt x="6940316" y="8907249"/>
                </a:cubicBezTo>
                <a:cubicBezTo>
                  <a:pt x="6939953" y="8907460"/>
                  <a:pt x="6939559" y="8907612"/>
                  <a:pt x="6939135" y="8907764"/>
                </a:cubicBezTo>
                <a:cubicBezTo>
                  <a:pt x="6936743" y="8908823"/>
                  <a:pt x="6934986" y="8910338"/>
                  <a:pt x="6933896" y="8912367"/>
                </a:cubicBezTo>
                <a:close/>
                <a:moveTo>
                  <a:pt x="6549572" y="8794842"/>
                </a:moveTo>
                <a:cubicBezTo>
                  <a:pt x="6564653" y="8793146"/>
                  <a:pt x="6562261" y="8769671"/>
                  <a:pt x="6547149" y="8771367"/>
                </a:cubicBezTo>
                <a:cubicBezTo>
                  <a:pt x="6532098" y="8773064"/>
                  <a:pt x="6534461" y="8796539"/>
                  <a:pt x="6549572" y="8794842"/>
                </a:cubicBezTo>
                <a:close/>
                <a:moveTo>
                  <a:pt x="6622373" y="8711667"/>
                </a:moveTo>
                <a:lnTo>
                  <a:pt x="6627006" y="8705881"/>
                </a:lnTo>
                <a:cubicBezTo>
                  <a:pt x="6630549" y="8701459"/>
                  <a:pt x="6631246" y="8695552"/>
                  <a:pt x="6627975" y="8690917"/>
                </a:cubicBezTo>
                <a:cubicBezTo>
                  <a:pt x="6626158" y="8686829"/>
                  <a:pt x="6622252" y="8683799"/>
                  <a:pt x="6616467" y="8684466"/>
                </a:cubicBezTo>
                <a:cubicBezTo>
                  <a:pt x="6610502" y="8685132"/>
                  <a:pt x="6607413" y="8689191"/>
                  <a:pt x="6606656" y="8693795"/>
                </a:cubicBezTo>
                <a:lnTo>
                  <a:pt x="6605505" y="8695219"/>
                </a:lnTo>
                <a:cubicBezTo>
                  <a:pt x="6601538" y="8700186"/>
                  <a:pt x="6600811" y="8707122"/>
                  <a:pt x="6605717" y="8711909"/>
                </a:cubicBezTo>
                <a:cubicBezTo>
                  <a:pt x="6609896" y="8715968"/>
                  <a:pt x="6618375" y="8716664"/>
                  <a:pt x="6622373" y="8711667"/>
                </a:cubicBezTo>
                <a:close/>
                <a:moveTo>
                  <a:pt x="6833720" y="8607348"/>
                </a:moveTo>
                <a:lnTo>
                  <a:pt x="6828510" y="8607954"/>
                </a:lnTo>
                <a:cubicBezTo>
                  <a:pt x="6822363" y="8608620"/>
                  <a:pt x="6817791" y="8615950"/>
                  <a:pt x="6819183" y="8621796"/>
                </a:cubicBezTo>
                <a:cubicBezTo>
                  <a:pt x="6820789" y="8628429"/>
                  <a:pt x="6826451" y="8631852"/>
                  <a:pt x="6833023" y="8631125"/>
                </a:cubicBezTo>
                <a:lnTo>
                  <a:pt x="6838232" y="8630550"/>
                </a:lnTo>
                <a:cubicBezTo>
                  <a:pt x="6844379" y="8629853"/>
                  <a:pt x="6848952" y="8622553"/>
                  <a:pt x="6847559" y="8616677"/>
                </a:cubicBezTo>
                <a:cubicBezTo>
                  <a:pt x="6845954" y="8610013"/>
                  <a:pt x="6840291" y="8606621"/>
                  <a:pt x="6833720" y="8607348"/>
                </a:cubicBezTo>
                <a:close/>
                <a:moveTo>
                  <a:pt x="6439069" y="8743895"/>
                </a:moveTo>
                <a:cubicBezTo>
                  <a:pt x="6445579" y="8742532"/>
                  <a:pt x="6449546" y="8736928"/>
                  <a:pt x="6448790" y="8730325"/>
                </a:cubicBezTo>
                <a:lnTo>
                  <a:pt x="6448214" y="8725115"/>
                </a:lnTo>
                <a:cubicBezTo>
                  <a:pt x="6447517" y="8718966"/>
                  <a:pt x="6440673" y="8714120"/>
                  <a:pt x="6434647" y="8715361"/>
                </a:cubicBezTo>
                <a:cubicBezTo>
                  <a:pt x="6428136" y="8716725"/>
                  <a:pt x="6424169" y="8722328"/>
                  <a:pt x="6424926" y="8728931"/>
                </a:cubicBezTo>
                <a:lnTo>
                  <a:pt x="6425501" y="8734141"/>
                </a:lnTo>
                <a:cubicBezTo>
                  <a:pt x="6426198" y="8740320"/>
                  <a:pt x="6433042" y="8745167"/>
                  <a:pt x="6439069" y="8743895"/>
                </a:cubicBezTo>
                <a:close/>
                <a:moveTo>
                  <a:pt x="6521923" y="8770731"/>
                </a:moveTo>
                <a:lnTo>
                  <a:pt x="6520742" y="8760312"/>
                </a:lnTo>
                <a:cubicBezTo>
                  <a:pt x="6520046" y="8754193"/>
                  <a:pt x="6514655" y="8748620"/>
                  <a:pt x="6508144" y="8749377"/>
                </a:cubicBezTo>
                <a:cubicBezTo>
                  <a:pt x="6502027" y="8750073"/>
                  <a:pt x="6496486" y="8755435"/>
                  <a:pt x="6497212" y="8761978"/>
                </a:cubicBezTo>
                <a:lnTo>
                  <a:pt x="6498393" y="8772397"/>
                </a:lnTo>
                <a:cubicBezTo>
                  <a:pt x="6499090" y="8778517"/>
                  <a:pt x="6504480" y="8784090"/>
                  <a:pt x="6510991" y="8783333"/>
                </a:cubicBezTo>
                <a:cubicBezTo>
                  <a:pt x="6517108" y="8782636"/>
                  <a:pt x="6522650" y="8777305"/>
                  <a:pt x="6521923" y="8770731"/>
                </a:cubicBezTo>
                <a:close/>
                <a:moveTo>
                  <a:pt x="6626491" y="8736140"/>
                </a:moveTo>
                <a:lnTo>
                  <a:pt x="6621283" y="8736716"/>
                </a:lnTo>
                <a:cubicBezTo>
                  <a:pt x="6614954" y="8737412"/>
                  <a:pt x="6610865" y="8744773"/>
                  <a:pt x="6612046" y="8750619"/>
                </a:cubicBezTo>
                <a:cubicBezTo>
                  <a:pt x="6613379" y="8757313"/>
                  <a:pt x="6619587" y="8760585"/>
                  <a:pt x="6625946" y="8759857"/>
                </a:cubicBezTo>
                <a:lnTo>
                  <a:pt x="6631155" y="8759252"/>
                </a:lnTo>
                <a:cubicBezTo>
                  <a:pt x="6637484" y="8758555"/>
                  <a:pt x="6641572" y="8751225"/>
                  <a:pt x="6640391" y="8745379"/>
                </a:cubicBezTo>
                <a:cubicBezTo>
                  <a:pt x="6639059" y="8738685"/>
                  <a:pt x="6632851" y="8735414"/>
                  <a:pt x="6626491" y="8736140"/>
                </a:cubicBezTo>
                <a:close/>
                <a:moveTo>
                  <a:pt x="6564078" y="8690312"/>
                </a:moveTo>
                <a:cubicBezTo>
                  <a:pt x="6557748" y="8691009"/>
                  <a:pt x="6553115" y="8697369"/>
                  <a:pt x="6553963" y="8703579"/>
                </a:cubicBezTo>
                <a:cubicBezTo>
                  <a:pt x="6554841" y="8710030"/>
                  <a:pt x="6560867" y="8714422"/>
                  <a:pt x="6567227" y="8713696"/>
                </a:cubicBezTo>
                <a:lnTo>
                  <a:pt x="6572436" y="8713120"/>
                </a:lnTo>
                <a:cubicBezTo>
                  <a:pt x="6578765" y="8712424"/>
                  <a:pt x="6583398" y="8706062"/>
                  <a:pt x="6582550" y="8699853"/>
                </a:cubicBezTo>
                <a:cubicBezTo>
                  <a:pt x="6581672" y="8693401"/>
                  <a:pt x="6575646" y="8689009"/>
                  <a:pt x="6569286" y="8689737"/>
                </a:cubicBezTo>
                <a:lnTo>
                  <a:pt x="6564078" y="8690312"/>
                </a:lnTo>
                <a:close/>
                <a:moveTo>
                  <a:pt x="7022262" y="8813108"/>
                </a:moveTo>
                <a:lnTo>
                  <a:pt x="7017054" y="8813713"/>
                </a:lnTo>
                <a:cubicBezTo>
                  <a:pt x="7010937" y="8814380"/>
                  <a:pt x="7005395" y="8819922"/>
                  <a:pt x="7006212" y="8826374"/>
                </a:cubicBezTo>
                <a:cubicBezTo>
                  <a:pt x="7006970" y="8832462"/>
                  <a:pt x="7012208" y="8837794"/>
                  <a:pt x="7018659" y="8837188"/>
                </a:cubicBezTo>
                <a:cubicBezTo>
                  <a:pt x="7018720" y="8837188"/>
                  <a:pt x="7018811" y="8837218"/>
                  <a:pt x="7018871" y="8837218"/>
                </a:cubicBezTo>
                <a:lnTo>
                  <a:pt x="7019204" y="8837188"/>
                </a:lnTo>
                <a:lnTo>
                  <a:pt x="7019537" y="8837157"/>
                </a:lnTo>
                <a:cubicBezTo>
                  <a:pt x="7021778" y="8835067"/>
                  <a:pt x="7024019" y="8832947"/>
                  <a:pt x="7026230" y="8830827"/>
                </a:cubicBezTo>
                <a:cubicBezTo>
                  <a:pt x="7029016" y="8828192"/>
                  <a:pt x="7031802" y="8825526"/>
                  <a:pt x="7034588" y="8822921"/>
                </a:cubicBezTo>
                <a:cubicBezTo>
                  <a:pt x="7034588" y="8822921"/>
                  <a:pt x="7034588" y="8822921"/>
                  <a:pt x="7034588" y="8822921"/>
                </a:cubicBezTo>
                <a:cubicBezTo>
                  <a:pt x="7034557" y="8822709"/>
                  <a:pt x="7034406" y="8822527"/>
                  <a:pt x="7034346" y="8822285"/>
                </a:cubicBezTo>
                <a:cubicBezTo>
                  <a:pt x="7032923" y="8816863"/>
                  <a:pt x="7028198" y="8812441"/>
                  <a:pt x="7022262" y="8813108"/>
                </a:cubicBezTo>
                <a:close/>
                <a:moveTo>
                  <a:pt x="7140821" y="8715180"/>
                </a:moveTo>
                <a:cubicBezTo>
                  <a:pt x="7139519" y="8709001"/>
                  <a:pt x="7132826" y="8705063"/>
                  <a:pt x="7126770" y="8706456"/>
                </a:cubicBezTo>
                <a:cubicBezTo>
                  <a:pt x="7120502" y="8707910"/>
                  <a:pt x="7116747" y="8714301"/>
                  <a:pt x="7118049" y="8720511"/>
                </a:cubicBezTo>
                <a:lnTo>
                  <a:pt x="7118624" y="8723176"/>
                </a:lnTo>
                <a:lnTo>
                  <a:pt x="7116292" y="8723419"/>
                </a:lnTo>
                <a:cubicBezTo>
                  <a:pt x="7110144" y="8724115"/>
                  <a:pt x="7105602" y="8731506"/>
                  <a:pt x="7107056" y="8737291"/>
                </a:cubicBezTo>
                <a:cubicBezTo>
                  <a:pt x="7108024" y="8741199"/>
                  <a:pt x="7110629" y="8743471"/>
                  <a:pt x="7113778" y="8744894"/>
                </a:cubicBezTo>
                <a:cubicBezTo>
                  <a:pt x="7113870" y="8744925"/>
                  <a:pt x="7113930" y="8744985"/>
                  <a:pt x="7114020" y="8745076"/>
                </a:cubicBezTo>
                <a:cubicBezTo>
                  <a:pt x="7114051" y="8745076"/>
                  <a:pt x="7114081" y="8745106"/>
                  <a:pt x="7114112" y="8745136"/>
                </a:cubicBezTo>
                <a:cubicBezTo>
                  <a:pt x="7123197" y="8735898"/>
                  <a:pt x="7132312" y="8726720"/>
                  <a:pt x="7141246" y="8717361"/>
                </a:cubicBezTo>
                <a:lnTo>
                  <a:pt x="7141246" y="8717361"/>
                </a:lnTo>
                <a:lnTo>
                  <a:pt x="7141033" y="8716391"/>
                </a:lnTo>
                <a:lnTo>
                  <a:pt x="7140821" y="8715180"/>
                </a:lnTo>
                <a:close/>
                <a:moveTo>
                  <a:pt x="7015873" y="8766340"/>
                </a:moveTo>
                <a:cubicBezTo>
                  <a:pt x="7009302" y="8767794"/>
                  <a:pt x="7005576" y="8773428"/>
                  <a:pt x="7006304" y="8780000"/>
                </a:cubicBezTo>
                <a:lnTo>
                  <a:pt x="7006879" y="8785210"/>
                </a:lnTo>
                <a:cubicBezTo>
                  <a:pt x="7007575" y="8791359"/>
                  <a:pt x="7014601" y="8796115"/>
                  <a:pt x="7020537" y="8794782"/>
                </a:cubicBezTo>
                <a:cubicBezTo>
                  <a:pt x="7027108" y="8793328"/>
                  <a:pt x="7030833" y="8787694"/>
                  <a:pt x="7030106" y="8781091"/>
                </a:cubicBezTo>
                <a:lnTo>
                  <a:pt x="7029531" y="8775881"/>
                </a:lnTo>
                <a:cubicBezTo>
                  <a:pt x="7028865" y="8769763"/>
                  <a:pt x="7021809" y="8765007"/>
                  <a:pt x="7015873" y="8766340"/>
                </a:cubicBezTo>
                <a:close/>
                <a:moveTo>
                  <a:pt x="6861701" y="8824890"/>
                </a:moveTo>
                <a:cubicBezTo>
                  <a:pt x="6866698" y="8828858"/>
                  <a:pt x="6874268" y="8828161"/>
                  <a:pt x="6878296" y="8823193"/>
                </a:cubicBezTo>
                <a:cubicBezTo>
                  <a:pt x="6882293" y="8818256"/>
                  <a:pt x="6881597" y="8810563"/>
                  <a:pt x="6876601" y="8806594"/>
                </a:cubicBezTo>
                <a:cubicBezTo>
                  <a:pt x="6874662" y="8805050"/>
                  <a:pt x="6872755" y="8803505"/>
                  <a:pt x="6870816" y="8801961"/>
                </a:cubicBezTo>
                <a:cubicBezTo>
                  <a:pt x="6865820" y="8797992"/>
                  <a:pt x="6858249" y="8798689"/>
                  <a:pt x="6854221" y="8803657"/>
                </a:cubicBezTo>
                <a:cubicBezTo>
                  <a:pt x="6850224" y="8808594"/>
                  <a:pt x="6850920" y="8816287"/>
                  <a:pt x="6855917" y="8820256"/>
                </a:cubicBezTo>
                <a:lnTo>
                  <a:pt x="6861701" y="8824890"/>
                </a:lnTo>
                <a:close/>
                <a:moveTo>
                  <a:pt x="6965875" y="8877474"/>
                </a:moveTo>
                <a:cubicBezTo>
                  <a:pt x="6957305" y="8878442"/>
                  <a:pt x="6954610" y="8886378"/>
                  <a:pt x="6956458" y="8892800"/>
                </a:cubicBezTo>
                <a:cubicBezTo>
                  <a:pt x="6956518" y="8893042"/>
                  <a:pt x="6956518" y="8893284"/>
                  <a:pt x="6956579" y="8893557"/>
                </a:cubicBezTo>
                <a:cubicBezTo>
                  <a:pt x="6956579" y="8893618"/>
                  <a:pt x="6956579" y="8893678"/>
                  <a:pt x="6956608" y="8893739"/>
                </a:cubicBezTo>
                <a:cubicBezTo>
                  <a:pt x="6958214" y="8892346"/>
                  <a:pt x="6959758" y="8890922"/>
                  <a:pt x="6961363" y="8889498"/>
                </a:cubicBezTo>
                <a:cubicBezTo>
                  <a:pt x="6965209" y="8886045"/>
                  <a:pt x="6969086" y="8882592"/>
                  <a:pt x="6972962" y="8879170"/>
                </a:cubicBezTo>
                <a:lnTo>
                  <a:pt x="6972962" y="8879170"/>
                </a:lnTo>
                <a:cubicBezTo>
                  <a:pt x="6972810" y="8879049"/>
                  <a:pt x="6972537" y="8879139"/>
                  <a:pt x="6972356" y="8879018"/>
                </a:cubicBezTo>
                <a:cubicBezTo>
                  <a:pt x="6970569" y="8877928"/>
                  <a:pt x="6968540" y="8877170"/>
                  <a:pt x="6965875" y="8877474"/>
                </a:cubicBezTo>
                <a:close/>
                <a:moveTo>
                  <a:pt x="6991677" y="8785180"/>
                </a:moveTo>
                <a:cubicBezTo>
                  <a:pt x="6991374" y="8784998"/>
                  <a:pt x="6991343" y="8784998"/>
                  <a:pt x="6991162" y="8784908"/>
                </a:cubicBezTo>
                <a:cubicBezTo>
                  <a:pt x="6991071" y="8784847"/>
                  <a:pt x="6991041" y="8784816"/>
                  <a:pt x="6990980" y="8784756"/>
                </a:cubicBezTo>
                <a:cubicBezTo>
                  <a:pt x="6990980" y="8784756"/>
                  <a:pt x="6990980" y="8784756"/>
                  <a:pt x="6990980" y="8784756"/>
                </a:cubicBezTo>
                <a:cubicBezTo>
                  <a:pt x="6990738" y="8784059"/>
                  <a:pt x="6990526" y="8783362"/>
                  <a:pt x="6990375" y="8782636"/>
                </a:cubicBezTo>
                <a:cubicBezTo>
                  <a:pt x="6989860" y="8780515"/>
                  <a:pt x="6988437" y="8778970"/>
                  <a:pt x="6986710" y="8777698"/>
                </a:cubicBezTo>
                <a:cubicBezTo>
                  <a:pt x="6984742" y="8773579"/>
                  <a:pt x="6980774" y="8770701"/>
                  <a:pt x="6975748" y="8770883"/>
                </a:cubicBezTo>
                <a:cubicBezTo>
                  <a:pt x="6969721" y="8771125"/>
                  <a:pt x="6963695" y="8776790"/>
                  <a:pt x="6964422" y="8783150"/>
                </a:cubicBezTo>
                <a:lnTo>
                  <a:pt x="6964997" y="8788360"/>
                </a:lnTo>
                <a:cubicBezTo>
                  <a:pt x="6965512" y="8793055"/>
                  <a:pt x="6968329" y="8797145"/>
                  <a:pt x="6972477" y="8798841"/>
                </a:cubicBezTo>
                <a:cubicBezTo>
                  <a:pt x="6971659" y="8800931"/>
                  <a:pt x="6971206" y="8803142"/>
                  <a:pt x="6971599" y="8805232"/>
                </a:cubicBezTo>
                <a:cubicBezTo>
                  <a:pt x="6971901" y="8806807"/>
                  <a:pt x="6972508" y="8808140"/>
                  <a:pt x="6973295" y="8809351"/>
                </a:cubicBezTo>
                <a:cubicBezTo>
                  <a:pt x="6970146" y="8811502"/>
                  <a:pt x="6968116" y="8815046"/>
                  <a:pt x="6969146" y="8820043"/>
                </a:cubicBezTo>
                <a:cubicBezTo>
                  <a:pt x="6972235" y="8834704"/>
                  <a:pt x="6995341" y="8831251"/>
                  <a:pt x="6992252" y="8816470"/>
                </a:cubicBezTo>
                <a:cubicBezTo>
                  <a:pt x="6992040" y="8815440"/>
                  <a:pt x="6991525" y="8814712"/>
                  <a:pt x="6991132" y="8813865"/>
                </a:cubicBezTo>
                <a:cubicBezTo>
                  <a:pt x="6997158" y="8812804"/>
                  <a:pt x="7001095" y="8805989"/>
                  <a:pt x="7000005" y="8800264"/>
                </a:cubicBezTo>
                <a:cubicBezTo>
                  <a:pt x="6999732" y="8798871"/>
                  <a:pt x="6998672" y="8798144"/>
                  <a:pt x="6998006" y="8797054"/>
                </a:cubicBezTo>
                <a:cubicBezTo>
                  <a:pt x="6998520" y="8792177"/>
                  <a:pt x="6996279" y="8787542"/>
                  <a:pt x="6991677" y="8785180"/>
                </a:cubicBezTo>
                <a:close/>
                <a:moveTo>
                  <a:pt x="6924902" y="8889014"/>
                </a:moveTo>
                <a:cubicBezTo>
                  <a:pt x="6922783" y="8885470"/>
                  <a:pt x="6919027" y="8882956"/>
                  <a:pt x="6914696" y="8883258"/>
                </a:cubicBezTo>
                <a:cubicBezTo>
                  <a:pt x="6913273" y="8883350"/>
                  <a:pt x="6911850" y="8883744"/>
                  <a:pt x="6910548" y="8884288"/>
                </a:cubicBezTo>
                <a:cubicBezTo>
                  <a:pt x="6909428" y="8884107"/>
                  <a:pt x="6908277" y="8884015"/>
                  <a:pt x="6907035" y="8884167"/>
                </a:cubicBezTo>
                <a:cubicBezTo>
                  <a:pt x="6893771" y="8885652"/>
                  <a:pt x="6896497" y="8903644"/>
                  <a:pt x="6907550" y="8906763"/>
                </a:cubicBezTo>
                <a:cubicBezTo>
                  <a:pt x="6907913" y="8907188"/>
                  <a:pt x="6908216" y="8907643"/>
                  <a:pt x="6908671" y="8908036"/>
                </a:cubicBezTo>
                <a:cubicBezTo>
                  <a:pt x="6913092" y="8912004"/>
                  <a:pt x="6918664" y="8911973"/>
                  <a:pt x="6924145" y="8911035"/>
                </a:cubicBezTo>
                <a:cubicBezTo>
                  <a:pt x="6930262" y="8909975"/>
                  <a:pt x="6933987" y="8901857"/>
                  <a:pt x="6932049" y="8896344"/>
                </a:cubicBezTo>
                <a:cubicBezTo>
                  <a:pt x="6930717" y="8892406"/>
                  <a:pt x="6928082" y="8890135"/>
                  <a:pt x="6924902" y="8889014"/>
                </a:cubicBezTo>
                <a:close/>
                <a:moveTo>
                  <a:pt x="7013753" y="8719541"/>
                </a:moveTo>
                <a:cubicBezTo>
                  <a:pt x="7013965" y="8717997"/>
                  <a:pt x="7013875" y="8716452"/>
                  <a:pt x="7013420" y="8714998"/>
                </a:cubicBezTo>
                <a:cubicBezTo>
                  <a:pt x="7011361" y="8708668"/>
                  <a:pt x="7005455" y="8705518"/>
                  <a:pt x="6999035" y="8706850"/>
                </a:cubicBezTo>
                <a:lnTo>
                  <a:pt x="6993948" y="8707940"/>
                </a:lnTo>
                <a:cubicBezTo>
                  <a:pt x="6989981" y="8708759"/>
                  <a:pt x="6987043" y="8712363"/>
                  <a:pt x="6985953" y="8716300"/>
                </a:cubicBezTo>
                <a:lnTo>
                  <a:pt x="6985045" y="8708274"/>
                </a:lnTo>
                <a:cubicBezTo>
                  <a:pt x="6984711" y="8705366"/>
                  <a:pt x="6983258" y="8702610"/>
                  <a:pt x="6981199" y="8700580"/>
                </a:cubicBezTo>
                <a:cubicBezTo>
                  <a:pt x="6984742" y="8698157"/>
                  <a:pt x="6986922" y="8694401"/>
                  <a:pt x="6986589" y="8689979"/>
                </a:cubicBezTo>
                <a:cubicBezTo>
                  <a:pt x="6987740" y="8690160"/>
                  <a:pt x="6988891" y="8690373"/>
                  <a:pt x="6990072" y="8690100"/>
                </a:cubicBezTo>
                <a:lnTo>
                  <a:pt x="6995159" y="8689040"/>
                </a:lnTo>
                <a:cubicBezTo>
                  <a:pt x="7001337" y="8687737"/>
                  <a:pt x="7006062" y="8682467"/>
                  <a:pt x="7005152" y="8675864"/>
                </a:cubicBezTo>
                <a:cubicBezTo>
                  <a:pt x="7004366" y="8669957"/>
                  <a:pt x="6998188" y="8664535"/>
                  <a:pt x="6992010" y="8665838"/>
                </a:cubicBezTo>
                <a:lnTo>
                  <a:pt x="6986922" y="8666928"/>
                </a:lnTo>
                <a:cubicBezTo>
                  <a:pt x="6982349" y="8667897"/>
                  <a:pt x="6978594" y="8671048"/>
                  <a:pt x="6977323" y="8675288"/>
                </a:cubicBezTo>
                <a:cubicBezTo>
                  <a:pt x="6975203" y="8674682"/>
                  <a:pt x="6972992" y="8674440"/>
                  <a:pt x="6970933" y="8675046"/>
                </a:cubicBezTo>
                <a:cubicBezTo>
                  <a:pt x="6964482" y="8676924"/>
                  <a:pt x="6961696" y="8683345"/>
                  <a:pt x="6962998" y="8689555"/>
                </a:cubicBezTo>
                <a:lnTo>
                  <a:pt x="6964058" y="8694643"/>
                </a:lnTo>
                <a:cubicBezTo>
                  <a:pt x="6964452" y="8696582"/>
                  <a:pt x="6965602" y="8698126"/>
                  <a:pt x="6966996" y="8699459"/>
                </a:cubicBezTo>
                <a:cubicBezTo>
                  <a:pt x="6963513" y="8701731"/>
                  <a:pt x="6961000" y="8705487"/>
                  <a:pt x="6961515" y="8709940"/>
                </a:cubicBezTo>
                <a:lnTo>
                  <a:pt x="6961878" y="8713090"/>
                </a:lnTo>
                <a:cubicBezTo>
                  <a:pt x="6959456" y="8711333"/>
                  <a:pt x="6956458" y="8710455"/>
                  <a:pt x="6953338" y="8711152"/>
                </a:cubicBezTo>
                <a:cubicBezTo>
                  <a:pt x="6947342" y="8712484"/>
                  <a:pt x="6942496" y="8718269"/>
                  <a:pt x="6943829" y="8724691"/>
                </a:cubicBezTo>
                <a:lnTo>
                  <a:pt x="6944889" y="8729780"/>
                </a:lnTo>
                <a:cubicBezTo>
                  <a:pt x="6946161" y="8735747"/>
                  <a:pt x="6952127" y="8740684"/>
                  <a:pt x="6958425" y="8739260"/>
                </a:cubicBezTo>
                <a:cubicBezTo>
                  <a:pt x="6963362" y="8738170"/>
                  <a:pt x="6967298" y="8734020"/>
                  <a:pt x="6967874" y="8729052"/>
                </a:cubicBezTo>
                <a:cubicBezTo>
                  <a:pt x="6969994" y="8730627"/>
                  <a:pt x="6972477" y="8731628"/>
                  <a:pt x="6975293" y="8731294"/>
                </a:cubicBezTo>
                <a:cubicBezTo>
                  <a:pt x="6980229" y="8730719"/>
                  <a:pt x="6984621" y="8727083"/>
                  <a:pt x="6985832" y="8722328"/>
                </a:cubicBezTo>
                <a:cubicBezTo>
                  <a:pt x="6987891" y="8728658"/>
                  <a:pt x="6993796" y="8731809"/>
                  <a:pt x="7000216" y="8730476"/>
                </a:cubicBezTo>
                <a:lnTo>
                  <a:pt x="7001518" y="8730204"/>
                </a:lnTo>
                <a:cubicBezTo>
                  <a:pt x="7001155" y="8736807"/>
                  <a:pt x="7005425" y="8743774"/>
                  <a:pt x="7013904" y="8742835"/>
                </a:cubicBezTo>
                <a:cubicBezTo>
                  <a:pt x="7028108" y="8741199"/>
                  <a:pt x="7026623" y="8720450"/>
                  <a:pt x="7013753" y="8719541"/>
                </a:cubicBezTo>
                <a:close/>
                <a:moveTo>
                  <a:pt x="7091308" y="8653842"/>
                </a:moveTo>
                <a:cubicBezTo>
                  <a:pt x="7094851" y="8649420"/>
                  <a:pt x="7095548" y="8643484"/>
                  <a:pt x="7092277" y="8638849"/>
                </a:cubicBezTo>
                <a:cubicBezTo>
                  <a:pt x="7090461" y="8634790"/>
                  <a:pt x="7086554" y="8631731"/>
                  <a:pt x="7080770" y="8632398"/>
                </a:cubicBezTo>
                <a:cubicBezTo>
                  <a:pt x="7074804" y="8633064"/>
                  <a:pt x="7071716" y="8637153"/>
                  <a:pt x="7070958" y="8641727"/>
                </a:cubicBezTo>
                <a:lnTo>
                  <a:pt x="7069807" y="8643150"/>
                </a:lnTo>
                <a:cubicBezTo>
                  <a:pt x="7066779" y="8646936"/>
                  <a:pt x="7065689" y="8651874"/>
                  <a:pt x="7067476" y="8656114"/>
                </a:cubicBezTo>
                <a:cubicBezTo>
                  <a:pt x="7066294" y="8655932"/>
                  <a:pt x="7065113" y="8655782"/>
                  <a:pt x="7063872" y="8656054"/>
                </a:cubicBezTo>
                <a:lnTo>
                  <a:pt x="7053697" y="8658204"/>
                </a:lnTo>
                <a:cubicBezTo>
                  <a:pt x="7047731" y="8659476"/>
                  <a:pt x="7042735" y="8665323"/>
                  <a:pt x="7044097" y="8671653"/>
                </a:cubicBezTo>
                <a:cubicBezTo>
                  <a:pt x="7045368" y="8677651"/>
                  <a:pt x="7051153" y="8682588"/>
                  <a:pt x="7057543" y="8681255"/>
                </a:cubicBezTo>
                <a:lnTo>
                  <a:pt x="7067718" y="8679135"/>
                </a:lnTo>
                <a:cubicBezTo>
                  <a:pt x="7073683" y="8677862"/>
                  <a:pt x="7078680" y="8672016"/>
                  <a:pt x="7077318" y="8665656"/>
                </a:cubicBezTo>
                <a:cubicBezTo>
                  <a:pt x="7077105" y="8664626"/>
                  <a:pt x="7076591" y="8663687"/>
                  <a:pt x="7076106" y="8662717"/>
                </a:cubicBezTo>
                <a:cubicBezTo>
                  <a:pt x="7079952" y="8663475"/>
                  <a:pt x="7084192" y="8662778"/>
                  <a:pt x="7086675" y="8659658"/>
                </a:cubicBezTo>
                <a:lnTo>
                  <a:pt x="7091308" y="8653842"/>
                </a:lnTo>
                <a:close/>
                <a:moveTo>
                  <a:pt x="7104482" y="8684435"/>
                </a:moveTo>
                <a:lnTo>
                  <a:pt x="7103906" y="8679226"/>
                </a:lnTo>
                <a:cubicBezTo>
                  <a:pt x="7103209" y="8673077"/>
                  <a:pt x="7096063" y="8668412"/>
                  <a:pt x="7090157" y="8669775"/>
                </a:cubicBezTo>
                <a:cubicBezTo>
                  <a:pt x="7083556" y="8671320"/>
                  <a:pt x="7079952" y="8676954"/>
                  <a:pt x="7080710" y="8683527"/>
                </a:cubicBezTo>
                <a:lnTo>
                  <a:pt x="7081042" y="8686586"/>
                </a:lnTo>
                <a:cubicBezTo>
                  <a:pt x="7077469" y="8689282"/>
                  <a:pt x="7075471" y="8694280"/>
                  <a:pt x="7076318" y="8698581"/>
                </a:cubicBezTo>
                <a:cubicBezTo>
                  <a:pt x="7076591" y="8699974"/>
                  <a:pt x="7077197" y="8701095"/>
                  <a:pt x="7077833" y="8702185"/>
                </a:cubicBezTo>
                <a:cubicBezTo>
                  <a:pt x="7077166" y="8702216"/>
                  <a:pt x="7076591" y="8701791"/>
                  <a:pt x="7075895" y="8701943"/>
                </a:cubicBezTo>
                <a:lnTo>
                  <a:pt x="7070807" y="8703003"/>
                </a:lnTo>
                <a:cubicBezTo>
                  <a:pt x="7064810" y="8704275"/>
                  <a:pt x="7060874" y="8711788"/>
                  <a:pt x="7062782" y="8717482"/>
                </a:cubicBezTo>
                <a:cubicBezTo>
                  <a:pt x="7063842" y="8720632"/>
                  <a:pt x="7065810" y="8722934"/>
                  <a:pt x="7068324" y="8724328"/>
                </a:cubicBezTo>
                <a:cubicBezTo>
                  <a:pt x="7065659" y="8724478"/>
                  <a:pt x="7063145" y="8725690"/>
                  <a:pt x="7061055" y="8727901"/>
                </a:cubicBezTo>
                <a:lnTo>
                  <a:pt x="7060844" y="8726084"/>
                </a:lnTo>
                <a:cubicBezTo>
                  <a:pt x="7060450" y="8722419"/>
                  <a:pt x="7058088" y="8719299"/>
                  <a:pt x="7055059" y="8717300"/>
                </a:cubicBezTo>
                <a:cubicBezTo>
                  <a:pt x="7058239" y="8714998"/>
                  <a:pt x="7060329" y="8711273"/>
                  <a:pt x="7059269" y="8706214"/>
                </a:cubicBezTo>
                <a:cubicBezTo>
                  <a:pt x="7058996" y="8704942"/>
                  <a:pt x="7058420" y="8704003"/>
                  <a:pt x="7057906" y="8703034"/>
                </a:cubicBezTo>
                <a:cubicBezTo>
                  <a:pt x="7057452" y="8701156"/>
                  <a:pt x="7056634" y="8699369"/>
                  <a:pt x="7055059" y="8697824"/>
                </a:cubicBezTo>
                <a:cubicBezTo>
                  <a:pt x="7050941" y="8693704"/>
                  <a:pt x="7042370" y="8692856"/>
                  <a:pt x="7038373" y="8697854"/>
                </a:cubicBezTo>
                <a:lnTo>
                  <a:pt x="7033740" y="8703639"/>
                </a:lnTo>
                <a:cubicBezTo>
                  <a:pt x="7033165" y="8704366"/>
                  <a:pt x="7032802" y="8705214"/>
                  <a:pt x="7032347" y="8706002"/>
                </a:cubicBezTo>
                <a:cubicBezTo>
                  <a:pt x="7032408" y="8705093"/>
                  <a:pt x="7032589" y="8704185"/>
                  <a:pt x="7032498" y="8703185"/>
                </a:cubicBezTo>
                <a:lnTo>
                  <a:pt x="7031923" y="8697975"/>
                </a:lnTo>
                <a:cubicBezTo>
                  <a:pt x="7031227" y="8691827"/>
                  <a:pt x="7024079" y="8687161"/>
                  <a:pt x="7018175" y="8688525"/>
                </a:cubicBezTo>
                <a:cubicBezTo>
                  <a:pt x="7011572" y="8690069"/>
                  <a:pt x="7007969" y="8695673"/>
                  <a:pt x="7008726" y="8702276"/>
                </a:cubicBezTo>
                <a:lnTo>
                  <a:pt x="7009302" y="8707487"/>
                </a:lnTo>
                <a:cubicBezTo>
                  <a:pt x="7009998" y="8713635"/>
                  <a:pt x="7017145" y="8718300"/>
                  <a:pt x="7023050" y="8716936"/>
                </a:cubicBezTo>
                <a:cubicBezTo>
                  <a:pt x="7026320" y="8716179"/>
                  <a:pt x="7028834" y="8714422"/>
                  <a:pt x="7030470" y="8712030"/>
                </a:cubicBezTo>
                <a:cubicBezTo>
                  <a:pt x="7030378" y="8714968"/>
                  <a:pt x="7031378" y="8717906"/>
                  <a:pt x="7033801" y="8720329"/>
                </a:cubicBezTo>
                <a:cubicBezTo>
                  <a:pt x="7034921" y="8721450"/>
                  <a:pt x="7036405" y="8722298"/>
                  <a:pt x="7038010" y="8722874"/>
                </a:cubicBezTo>
                <a:cubicBezTo>
                  <a:pt x="7037404" y="8724418"/>
                  <a:pt x="7037102" y="8726115"/>
                  <a:pt x="7037313" y="8727932"/>
                </a:cubicBezTo>
                <a:lnTo>
                  <a:pt x="7037889" y="8733142"/>
                </a:lnTo>
                <a:cubicBezTo>
                  <a:pt x="7038131" y="8735322"/>
                  <a:pt x="7039161" y="8737291"/>
                  <a:pt x="7040432" y="8739048"/>
                </a:cubicBezTo>
                <a:cubicBezTo>
                  <a:pt x="7038858" y="8741411"/>
                  <a:pt x="7038041" y="8744258"/>
                  <a:pt x="7038706" y="8747196"/>
                </a:cubicBezTo>
                <a:cubicBezTo>
                  <a:pt x="7040039" y="8753224"/>
                  <a:pt x="7045854" y="8758010"/>
                  <a:pt x="7052243" y="8756677"/>
                </a:cubicBezTo>
                <a:lnTo>
                  <a:pt x="7057331" y="8755617"/>
                </a:lnTo>
                <a:cubicBezTo>
                  <a:pt x="7061449" y="8754739"/>
                  <a:pt x="7065023" y="8751619"/>
                  <a:pt x="7066415" y="8747681"/>
                </a:cubicBezTo>
                <a:lnTo>
                  <a:pt x="7068232" y="8748863"/>
                </a:lnTo>
                <a:cubicBezTo>
                  <a:pt x="7073502" y="8752315"/>
                  <a:pt x="7080376" y="8752497"/>
                  <a:pt x="7084676" y="8747226"/>
                </a:cubicBezTo>
                <a:cubicBezTo>
                  <a:pt x="7088341" y="8742774"/>
                  <a:pt x="7088371" y="8734232"/>
                  <a:pt x="7083041" y="8730779"/>
                </a:cubicBezTo>
                <a:lnTo>
                  <a:pt x="7076894" y="8726751"/>
                </a:lnTo>
                <a:cubicBezTo>
                  <a:pt x="7076106" y="8726236"/>
                  <a:pt x="7075258" y="8725993"/>
                  <a:pt x="7074410" y="8725630"/>
                </a:cubicBezTo>
                <a:cubicBezTo>
                  <a:pt x="7075349" y="8725630"/>
                  <a:pt x="7076258" y="8725690"/>
                  <a:pt x="7077197" y="8725509"/>
                </a:cubicBezTo>
                <a:lnTo>
                  <a:pt x="7082284" y="8724418"/>
                </a:lnTo>
                <a:cubicBezTo>
                  <a:pt x="7088280" y="8723146"/>
                  <a:pt x="7092216" y="8715665"/>
                  <a:pt x="7090309" y="8709970"/>
                </a:cubicBezTo>
                <a:cubicBezTo>
                  <a:pt x="7089976" y="8708970"/>
                  <a:pt x="7089037" y="8708607"/>
                  <a:pt x="7088523" y="8707758"/>
                </a:cubicBezTo>
                <a:cubicBezTo>
                  <a:pt x="7089068" y="8707758"/>
                  <a:pt x="7089612" y="8707910"/>
                  <a:pt x="7090157" y="8707819"/>
                </a:cubicBezTo>
                <a:lnTo>
                  <a:pt x="7095366" y="8707243"/>
                </a:lnTo>
                <a:cubicBezTo>
                  <a:pt x="7101696" y="8706547"/>
                  <a:pt x="7105784" y="8699187"/>
                  <a:pt x="7104603" y="8693341"/>
                </a:cubicBezTo>
                <a:cubicBezTo>
                  <a:pt x="7104421" y="8692342"/>
                  <a:pt x="7103906" y="8691554"/>
                  <a:pt x="7103513" y="8690736"/>
                </a:cubicBezTo>
                <a:cubicBezTo>
                  <a:pt x="7104300" y="8688798"/>
                  <a:pt x="7104724" y="8686708"/>
                  <a:pt x="7104482" y="8684435"/>
                </a:cubicBezTo>
                <a:close/>
                <a:moveTo>
                  <a:pt x="6928627" y="8665535"/>
                </a:moveTo>
                <a:cubicBezTo>
                  <a:pt x="6925810" y="8652177"/>
                  <a:pt x="6906036" y="8652662"/>
                  <a:pt x="6905309" y="8664292"/>
                </a:cubicBezTo>
                <a:cubicBezTo>
                  <a:pt x="6903280" y="8663414"/>
                  <a:pt x="6901100" y="8662869"/>
                  <a:pt x="6898949" y="8663324"/>
                </a:cubicBezTo>
                <a:cubicBezTo>
                  <a:pt x="6892439" y="8664686"/>
                  <a:pt x="6888471" y="8670290"/>
                  <a:pt x="6889229" y="8676863"/>
                </a:cubicBezTo>
                <a:lnTo>
                  <a:pt x="6889804" y="8682073"/>
                </a:lnTo>
                <a:cubicBezTo>
                  <a:pt x="6890501" y="8688222"/>
                  <a:pt x="6897344" y="8693068"/>
                  <a:pt x="6903371" y="8691796"/>
                </a:cubicBezTo>
                <a:cubicBezTo>
                  <a:pt x="6909881" y="8690433"/>
                  <a:pt x="6913849" y="8684829"/>
                  <a:pt x="6913092" y="8678256"/>
                </a:cubicBezTo>
                <a:lnTo>
                  <a:pt x="6912850" y="8676196"/>
                </a:lnTo>
                <a:cubicBezTo>
                  <a:pt x="6920511" y="8679377"/>
                  <a:pt x="6930717" y="8675622"/>
                  <a:pt x="6928627" y="8665535"/>
                </a:cubicBezTo>
                <a:close/>
                <a:moveTo>
                  <a:pt x="7085949" y="8768188"/>
                </a:moveTo>
                <a:cubicBezTo>
                  <a:pt x="7080376" y="8769853"/>
                  <a:pt x="7078286" y="8774972"/>
                  <a:pt x="7078499" y="8780273"/>
                </a:cubicBezTo>
                <a:cubicBezTo>
                  <a:pt x="7078499" y="8780607"/>
                  <a:pt x="7078317" y="8780878"/>
                  <a:pt x="7078347" y="8781181"/>
                </a:cubicBezTo>
                <a:cubicBezTo>
                  <a:pt x="7078347" y="8781181"/>
                  <a:pt x="7078347" y="8781181"/>
                  <a:pt x="7078347" y="8781181"/>
                </a:cubicBezTo>
                <a:cubicBezTo>
                  <a:pt x="7080013" y="8779546"/>
                  <a:pt x="7081648" y="8777850"/>
                  <a:pt x="7083283" y="8776183"/>
                </a:cubicBezTo>
                <a:cubicBezTo>
                  <a:pt x="7085918" y="8773518"/>
                  <a:pt x="7088553" y="8770853"/>
                  <a:pt x="7091217" y="8768217"/>
                </a:cubicBezTo>
                <a:cubicBezTo>
                  <a:pt x="7091217" y="8768217"/>
                  <a:pt x="7091187" y="8768217"/>
                  <a:pt x="7091187" y="8768217"/>
                </a:cubicBezTo>
                <a:cubicBezTo>
                  <a:pt x="7089401" y="8767915"/>
                  <a:pt x="7087584" y="8767702"/>
                  <a:pt x="7085949" y="8768188"/>
                </a:cubicBezTo>
                <a:close/>
                <a:moveTo>
                  <a:pt x="6881537" y="8891316"/>
                </a:moveTo>
                <a:cubicBezTo>
                  <a:pt x="6866425" y="8893012"/>
                  <a:pt x="6869060" y="8916456"/>
                  <a:pt x="6884171" y="8914760"/>
                </a:cubicBezTo>
                <a:cubicBezTo>
                  <a:pt x="6899283" y="8913064"/>
                  <a:pt x="6896648" y="8889589"/>
                  <a:pt x="6881537" y="8891316"/>
                </a:cubicBezTo>
                <a:close/>
                <a:moveTo>
                  <a:pt x="6820970" y="8951351"/>
                </a:moveTo>
                <a:lnTo>
                  <a:pt x="6820395" y="8946141"/>
                </a:lnTo>
                <a:cubicBezTo>
                  <a:pt x="6820001" y="8942476"/>
                  <a:pt x="6817245" y="8939537"/>
                  <a:pt x="6813884" y="8937902"/>
                </a:cubicBezTo>
                <a:cubicBezTo>
                  <a:pt x="6817730" y="8935297"/>
                  <a:pt x="6819426" y="8930814"/>
                  <a:pt x="6818881" y="8925756"/>
                </a:cubicBezTo>
                <a:lnTo>
                  <a:pt x="6818305" y="8920546"/>
                </a:lnTo>
                <a:cubicBezTo>
                  <a:pt x="6817609" y="8914397"/>
                  <a:pt x="6810008" y="8910004"/>
                  <a:pt x="6804284" y="8911519"/>
                </a:cubicBezTo>
                <a:cubicBezTo>
                  <a:pt x="6797591" y="8913306"/>
                  <a:pt x="6794503" y="8918971"/>
                  <a:pt x="6795260" y="8925543"/>
                </a:cubicBezTo>
                <a:lnTo>
                  <a:pt x="6795835" y="8930754"/>
                </a:lnTo>
                <a:cubicBezTo>
                  <a:pt x="6796229" y="8934297"/>
                  <a:pt x="6798954" y="8937053"/>
                  <a:pt x="6802225" y="8938659"/>
                </a:cubicBezTo>
                <a:cubicBezTo>
                  <a:pt x="6798530" y="8941203"/>
                  <a:pt x="6796653" y="8945565"/>
                  <a:pt x="6797198" y="8950472"/>
                </a:cubicBezTo>
                <a:lnTo>
                  <a:pt x="6797379" y="8952017"/>
                </a:lnTo>
                <a:cubicBezTo>
                  <a:pt x="6794957" y="8954380"/>
                  <a:pt x="6793443" y="8957529"/>
                  <a:pt x="6793867" y="8961073"/>
                </a:cubicBezTo>
                <a:cubicBezTo>
                  <a:pt x="6794624" y="8967253"/>
                  <a:pt x="6799984" y="8972645"/>
                  <a:pt x="6806555" y="8971917"/>
                </a:cubicBezTo>
                <a:lnTo>
                  <a:pt x="6811764" y="8971312"/>
                </a:lnTo>
                <a:cubicBezTo>
                  <a:pt x="6817881" y="8970645"/>
                  <a:pt x="6823393" y="8965102"/>
                  <a:pt x="6822605" y="8958620"/>
                </a:cubicBezTo>
                <a:cubicBezTo>
                  <a:pt x="6822393" y="8956864"/>
                  <a:pt x="6821727" y="8955258"/>
                  <a:pt x="6820879" y="8953743"/>
                </a:cubicBezTo>
                <a:cubicBezTo>
                  <a:pt x="6820910" y="8952926"/>
                  <a:pt x="6821061" y="8952168"/>
                  <a:pt x="6820970" y="8951351"/>
                </a:cubicBezTo>
                <a:close/>
                <a:moveTo>
                  <a:pt x="6756316" y="9045582"/>
                </a:moveTo>
                <a:cubicBezTo>
                  <a:pt x="6757587" y="9039312"/>
                  <a:pt x="6751803" y="9033012"/>
                  <a:pt x="6744899" y="9032345"/>
                </a:cubicBezTo>
                <a:cubicBezTo>
                  <a:pt x="6744626" y="9031407"/>
                  <a:pt x="6744323" y="9030499"/>
                  <a:pt x="6743839" y="9029619"/>
                </a:cubicBezTo>
                <a:cubicBezTo>
                  <a:pt x="6745353" y="9030407"/>
                  <a:pt x="6746988" y="9030983"/>
                  <a:pt x="6748956" y="9030983"/>
                </a:cubicBezTo>
                <a:cubicBezTo>
                  <a:pt x="6754801" y="9030983"/>
                  <a:pt x="6761433" y="9025500"/>
                  <a:pt x="6760737" y="9019140"/>
                </a:cubicBezTo>
                <a:lnTo>
                  <a:pt x="6760162" y="9013929"/>
                </a:lnTo>
                <a:cubicBezTo>
                  <a:pt x="6760040" y="9012930"/>
                  <a:pt x="6759707" y="9012052"/>
                  <a:pt x="6759404" y="9011113"/>
                </a:cubicBezTo>
                <a:lnTo>
                  <a:pt x="6759949" y="9010416"/>
                </a:lnTo>
                <a:cubicBezTo>
                  <a:pt x="6762645" y="9007054"/>
                  <a:pt x="6763644" y="9002813"/>
                  <a:pt x="6762614" y="8998906"/>
                </a:cubicBezTo>
                <a:cubicBezTo>
                  <a:pt x="6762130" y="8997058"/>
                  <a:pt x="6761312" y="8995241"/>
                  <a:pt x="6759737" y="8993726"/>
                </a:cubicBezTo>
                <a:cubicBezTo>
                  <a:pt x="6757860" y="8991878"/>
                  <a:pt x="6755104" y="8990848"/>
                  <a:pt x="6752288" y="8990576"/>
                </a:cubicBezTo>
                <a:cubicBezTo>
                  <a:pt x="6748805" y="8990243"/>
                  <a:pt x="6745262" y="8991152"/>
                  <a:pt x="6743081" y="8993908"/>
                </a:cubicBezTo>
                <a:lnTo>
                  <a:pt x="6742204" y="8994998"/>
                </a:lnTo>
                <a:cubicBezTo>
                  <a:pt x="6740083" y="8993635"/>
                  <a:pt x="6737540" y="8992787"/>
                  <a:pt x="6734421" y="8993151"/>
                </a:cubicBezTo>
                <a:cubicBezTo>
                  <a:pt x="6729091" y="8993756"/>
                  <a:pt x="6726275" y="8997058"/>
                  <a:pt x="6725487" y="9000966"/>
                </a:cubicBezTo>
                <a:cubicBezTo>
                  <a:pt x="6724124" y="9001905"/>
                  <a:pt x="6723822" y="9003631"/>
                  <a:pt x="6723034" y="9005054"/>
                </a:cubicBezTo>
                <a:cubicBezTo>
                  <a:pt x="6722641" y="9002752"/>
                  <a:pt x="6721611" y="9000662"/>
                  <a:pt x="6720066" y="8998936"/>
                </a:cubicBezTo>
                <a:cubicBezTo>
                  <a:pt x="6720309" y="8997936"/>
                  <a:pt x="6720581" y="8996967"/>
                  <a:pt x="6720460" y="8995877"/>
                </a:cubicBezTo>
                <a:lnTo>
                  <a:pt x="6719279" y="8985457"/>
                </a:lnTo>
                <a:cubicBezTo>
                  <a:pt x="6718583" y="8979126"/>
                  <a:pt x="6713646" y="8973886"/>
                  <a:pt x="6706984" y="8974159"/>
                </a:cubicBezTo>
                <a:cubicBezTo>
                  <a:pt x="6700958" y="8974431"/>
                  <a:pt x="6694992" y="8980096"/>
                  <a:pt x="6695689" y="8986457"/>
                </a:cubicBezTo>
                <a:lnTo>
                  <a:pt x="6696658" y="8995089"/>
                </a:lnTo>
                <a:cubicBezTo>
                  <a:pt x="6694750" y="8996513"/>
                  <a:pt x="6693114" y="8998269"/>
                  <a:pt x="6692327" y="9000662"/>
                </a:cubicBezTo>
                <a:cubicBezTo>
                  <a:pt x="6690480" y="9006114"/>
                  <a:pt x="6693054" y="9012082"/>
                  <a:pt x="6697899" y="9014929"/>
                </a:cubicBezTo>
                <a:cubicBezTo>
                  <a:pt x="6698475" y="9016080"/>
                  <a:pt x="6699231" y="9017110"/>
                  <a:pt x="6700170" y="9018080"/>
                </a:cubicBezTo>
                <a:cubicBezTo>
                  <a:pt x="6697475" y="9019534"/>
                  <a:pt x="6695083" y="9021593"/>
                  <a:pt x="6694083" y="9024198"/>
                </a:cubicBezTo>
                <a:cubicBezTo>
                  <a:pt x="6691510" y="9031043"/>
                  <a:pt x="6695386" y="9036798"/>
                  <a:pt x="6701230" y="9039918"/>
                </a:cubicBezTo>
                <a:lnTo>
                  <a:pt x="6706015" y="9042493"/>
                </a:lnTo>
                <a:cubicBezTo>
                  <a:pt x="6706742" y="9042887"/>
                  <a:pt x="6707499" y="9043129"/>
                  <a:pt x="6708256" y="9043310"/>
                </a:cubicBezTo>
                <a:cubicBezTo>
                  <a:pt x="6704410" y="9043704"/>
                  <a:pt x="6700776" y="9045734"/>
                  <a:pt x="6698959" y="9049338"/>
                </a:cubicBezTo>
                <a:cubicBezTo>
                  <a:pt x="6696143" y="9054942"/>
                  <a:pt x="6697536" y="9062120"/>
                  <a:pt x="6703017" y="9065543"/>
                </a:cubicBezTo>
                <a:cubicBezTo>
                  <a:pt x="6702563" y="9066543"/>
                  <a:pt x="6702290" y="9067633"/>
                  <a:pt x="6702108" y="9068784"/>
                </a:cubicBezTo>
                <a:cubicBezTo>
                  <a:pt x="6697172" y="9065362"/>
                  <a:pt x="6690480" y="9065301"/>
                  <a:pt x="6686846" y="9072117"/>
                </a:cubicBezTo>
                <a:cubicBezTo>
                  <a:pt x="6681486" y="9082142"/>
                  <a:pt x="6690631" y="9092410"/>
                  <a:pt x="6698838" y="9091835"/>
                </a:cubicBezTo>
                <a:cubicBezTo>
                  <a:pt x="6698838" y="9092532"/>
                  <a:pt x="6698989" y="9093168"/>
                  <a:pt x="6699141" y="9093834"/>
                </a:cubicBezTo>
                <a:cubicBezTo>
                  <a:pt x="6699201" y="9094137"/>
                  <a:pt x="6699231" y="9094410"/>
                  <a:pt x="6699262" y="9094713"/>
                </a:cubicBezTo>
                <a:cubicBezTo>
                  <a:pt x="6713222" y="9084929"/>
                  <a:pt x="6726941" y="9074843"/>
                  <a:pt x="6740750" y="9064846"/>
                </a:cubicBezTo>
                <a:cubicBezTo>
                  <a:pt x="6746595" y="9060606"/>
                  <a:pt x="6752500" y="9056457"/>
                  <a:pt x="6758314" y="9052216"/>
                </a:cubicBezTo>
                <a:cubicBezTo>
                  <a:pt x="6761797" y="9049641"/>
                  <a:pt x="6765370" y="9047188"/>
                  <a:pt x="6768853" y="9044613"/>
                </a:cubicBezTo>
                <a:cubicBezTo>
                  <a:pt x="6768701" y="9044522"/>
                  <a:pt x="6768520" y="9044583"/>
                  <a:pt x="6768368" y="9044522"/>
                </a:cubicBezTo>
                <a:cubicBezTo>
                  <a:pt x="6764280" y="9042553"/>
                  <a:pt x="6759919" y="9042947"/>
                  <a:pt x="6756316" y="9045582"/>
                </a:cubicBezTo>
                <a:close/>
                <a:moveTo>
                  <a:pt x="6767641" y="8944232"/>
                </a:moveTo>
                <a:lnTo>
                  <a:pt x="6763704" y="8947716"/>
                </a:lnTo>
                <a:cubicBezTo>
                  <a:pt x="6758920" y="8951926"/>
                  <a:pt x="6759616" y="8960195"/>
                  <a:pt x="6763916" y="8964406"/>
                </a:cubicBezTo>
                <a:cubicBezTo>
                  <a:pt x="6768762" y="8969131"/>
                  <a:pt x="6775818" y="8968404"/>
                  <a:pt x="6780603" y="8964193"/>
                </a:cubicBezTo>
                <a:lnTo>
                  <a:pt x="6784539" y="8960741"/>
                </a:lnTo>
                <a:cubicBezTo>
                  <a:pt x="6789324" y="8956530"/>
                  <a:pt x="6788628" y="8948231"/>
                  <a:pt x="6784297" y="8944051"/>
                </a:cubicBezTo>
                <a:cubicBezTo>
                  <a:pt x="6779482" y="8939295"/>
                  <a:pt x="6772456" y="8940022"/>
                  <a:pt x="6767641" y="8944232"/>
                </a:cubicBezTo>
                <a:close/>
                <a:moveTo>
                  <a:pt x="6789808" y="9025864"/>
                </a:moveTo>
                <a:cubicBezTo>
                  <a:pt x="6791323" y="9024531"/>
                  <a:pt x="6792292" y="9023017"/>
                  <a:pt x="6792958" y="9021411"/>
                </a:cubicBezTo>
                <a:cubicBezTo>
                  <a:pt x="6794654" y="9017473"/>
                  <a:pt x="6794109" y="9013051"/>
                  <a:pt x="6792141" y="9009598"/>
                </a:cubicBezTo>
                <a:cubicBezTo>
                  <a:pt x="6793382" y="9009841"/>
                  <a:pt x="6794624" y="9010113"/>
                  <a:pt x="6796047" y="9009931"/>
                </a:cubicBezTo>
                <a:cubicBezTo>
                  <a:pt x="6811128" y="9008235"/>
                  <a:pt x="6807161" y="8984972"/>
                  <a:pt x="6792080" y="8986668"/>
                </a:cubicBezTo>
                <a:cubicBezTo>
                  <a:pt x="6782662" y="8987729"/>
                  <a:pt x="6780663" y="8997210"/>
                  <a:pt x="6784176" y="9003752"/>
                </a:cubicBezTo>
                <a:cubicBezTo>
                  <a:pt x="6781753" y="9003449"/>
                  <a:pt x="6779119" y="9004024"/>
                  <a:pt x="6776575" y="9006266"/>
                </a:cubicBezTo>
                <a:cubicBezTo>
                  <a:pt x="6775787" y="9006963"/>
                  <a:pt x="6775394" y="9007781"/>
                  <a:pt x="6774818" y="9008569"/>
                </a:cubicBezTo>
                <a:cubicBezTo>
                  <a:pt x="6767429" y="9018897"/>
                  <a:pt x="6779210" y="9035193"/>
                  <a:pt x="6789808" y="9025864"/>
                </a:cubicBezTo>
                <a:close/>
                <a:moveTo>
                  <a:pt x="6304126" y="8961134"/>
                </a:moveTo>
                <a:cubicBezTo>
                  <a:pt x="6309789" y="8963649"/>
                  <a:pt x="6317239" y="8961861"/>
                  <a:pt x="6319934" y="8955833"/>
                </a:cubicBezTo>
                <a:lnTo>
                  <a:pt x="6322084" y="8951048"/>
                </a:lnTo>
                <a:cubicBezTo>
                  <a:pt x="6324598" y="8945413"/>
                  <a:pt x="6322781" y="8937871"/>
                  <a:pt x="6316785" y="8935236"/>
                </a:cubicBezTo>
                <a:cubicBezTo>
                  <a:pt x="6311122" y="8932722"/>
                  <a:pt x="6303642" y="8934510"/>
                  <a:pt x="6300977" y="8940537"/>
                </a:cubicBezTo>
                <a:lnTo>
                  <a:pt x="6298857" y="8945323"/>
                </a:lnTo>
                <a:cubicBezTo>
                  <a:pt x="6296313" y="8950926"/>
                  <a:pt x="6298100" y="8958468"/>
                  <a:pt x="6304126" y="8961134"/>
                </a:cubicBezTo>
                <a:close/>
                <a:moveTo>
                  <a:pt x="6417931" y="8954682"/>
                </a:moveTo>
                <a:cubicBezTo>
                  <a:pt x="6420929" y="8949776"/>
                  <a:pt x="6419839" y="8941082"/>
                  <a:pt x="6413994" y="8938447"/>
                </a:cubicBezTo>
                <a:lnTo>
                  <a:pt x="6409209" y="8936327"/>
                </a:lnTo>
                <a:cubicBezTo>
                  <a:pt x="6403395" y="8933722"/>
                  <a:pt x="6396611" y="8934327"/>
                  <a:pt x="6393008" y="8940265"/>
                </a:cubicBezTo>
                <a:cubicBezTo>
                  <a:pt x="6390010" y="8945171"/>
                  <a:pt x="6391100" y="8953864"/>
                  <a:pt x="6396945" y="8956499"/>
                </a:cubicBezTo>
                <a:lnTo>
                  <a:pt x="6401729" y="8958620"/>
                </a:lnTo>
                <a:cubicBezTo>
                  <a:pt x="6407544" y="8961225"/>
                  <a:pt x="6414327" y="8960619"/>
                  <a:pt x="6417931" y="8954682"/>
                </a:cubicBezTo>
                <a:close/>
                <a:moveTo>
                  <a:pt x="6393099" y="8998058"/>
                </a:moveTo>
                <a:cubicBezTo>
                  <a:pt x="6391493" y="8997331"/>
                  <a:pt x="6389949" y="8997210"/>
                  <a:pt x="6388405" y="8997149"/>
                </a:cubicBezTo>
                <a:cubicBezTo>
                  <a:pt x="6388768" y="8996543"/>
                  <a:pt x="6389253" y="8996089"/>
                  <a:pt x="6389555" y="8995422"/>
                </a:cubicBezTo>
                <a:lnTo>
                  <a:pt x="6393825" y="8985851"/>
                </a:lnTo>
                <a:cubicBezTo>
                  <a:pt x="6396339" y="8980217"/>
                  <a:pt x="6392826" y="8973371"/>
                  <a:pt x="6387436" y="8970978"/>
                </a:cubicBezTo>
                <a:cubicBezTo>
                  <a:pt x="6392220" y="8958772"/>
                  <a:pt x="6373324" y="8948836"/>
                  <a:pt x="6365359" y="8961194"/>
                </a:cubicBezTo>
                <a:cubicBezTo>
                  <a:pt x="6360605" y="8968586"/>
                  <a:pt x="6365178" y="8975431"/>
                  <a:pt x="6371567" y="8977885"/>
                </a:cubicBezTo>
                <a:lnTo>
                  <a:pt x="6367449" y="8987123"/>
                </a:lnTo>
                <a:cubicBezTo>
                  <a:pt x="6366813" y="8988516"/>
                  <a:pt x="6366631" y="8990001"/>
                  <a:pt x="6366661" y="8991455"/>
                </a:cubicBezTo>
                <a:cubicBezTo>
                  <a:pt x="6367297" y="8989273"/>
                  <a:pt x="6367570" y="8986941"/>
                  <a:pt x="6366752" y="8984578"/>
                </a:cubicBezTo>
                <a:cubicBezTo>
                  <a:pt x="6364723" y="8978702"/>
                  <a:pt x="6357728" y="8974977"/>
                  <a:pt x="6351762" y="8977248"/>
                </a:cubicBezTo>
                <a:lnTo>
                  <a:pt x="6344827" y="8979914"/>
                </a:lnTo>
                <a:cubicBezTo>
                  <a:pt x="6343434" y="8980459"/>
                  <a:pt x="6342192" y="8981247"/>
                  <a:pt x="6341102" y="8982186"/>
                </a:cubicBezTo>
                <a:cubicBezTo>
                  <a:pt x="6340769" y="8981943"/>
                  <a:pt x="6340527" y="8981580"/>
                  <a:pt x="6340163" y="8981337"/>
                </a:cubicBezTo>
                <a:lnTo>
                  <a:pt x="6331048" y="8975461"/>
                </a:lnTo>
                <a:cubicBezTo>
                  <a:pt x="6325507" y="8971887"/>
                  <a:pt x="6317512" y="8974614"/>
                  <a:pt x="6314423" y="8980126"/>
                </a:cubicBezTo>
                <a:cubicBezTo>
                  <a:pt x="6311031" y="8986153"/>
                  <a:pt x="6313514" y="8993181"/>
                  <a:pt x="6319086" y="8996755"/>
                </a:cubicBezTo>
                <a:lnTo>
                  <a:pt x="6328201" y="9002631"/>
                </a:lnTo>
                <a:cubicBezTo>
                  <a:pt x="6332653" y="9005478"/>
                  <a:pt x="6338559" y="9004206"/>
                  <a:pt x="6342374" y="9000753"/>
                </a:cubicBezTo>
                <a:cubicBezTo>
                  <a:pt x="6345342" y="9002692"/>
                  <a:pt x="6349036" y="9003540"/>
                  <a:pt x="6352489" y="9002207"/>
                </a:cubicBezTo>
                <a:lnTo>
                  <a:pt x="6357031" y="9000451"/>
                </a:lnTo>
                <a:cubicBezTo>
                  <a:pt x="6350551" y="9005175"/>
                  <a:pt x="6348340" y="9015202"/>
                  <a:pt x="6357425" y="9019261"/>
                </a:cubicBezTo>
                <a:cubicBezTo>
                  <a:pt x="6365329" y="9022774"/>
                  <a:pt x="6372718" y="9017594"/>
                  <a:pt x="6374989" y="9011385"/>
                </a:cubicBezTo>
                <a:cubicBezTo>
                  <a:pt x="6375504" y="9014142"/>
                  <a:pt x="6377321" y="9016656"/>
                  <a:pt x="6380894" y="9018230"/>
                </a:cubicBezTo>
                <a:cubicBezTo>
                  <a:pt x="6394673" y="9024410"/>
                  <a:pt x="6406938" y="9004237"/>
                  <a:pt x="6393099" y="8998058"/>
                </a:cubicBezTo>
                <a:close/>
                <a:moveTo>
                  <a:pt x="6437948" y="9083929"/>
                </a:moveTo>
                <a:cubicBezTo>
                  <a:pt x="6443005" y="9086868"/>
                  <a:pt x="6451484" y="9085535"/>
                  <a:pt x="6454089" y="9079689"/>
                </a:cubicBezTo>
                <a:lnTo>
                  <a:pt x="6456239" y="9074903"/>
                </a:lnTo>
                <a:cubicBezTo>
                  <a:pt x="6456633" y="9073994"/>
                  <a:pt x="6456815" y="9073025"/>
                  <a:pt x="6457026" y="9072086"/>
                </a:cubicBezTo>
                <a:lnTo>
                  <a:pt x="6457844" y="9071783"/>
                </a:lnTo>
                <a:cubicBezTo>
                  <a:pt x="6463780" y="9069512"/>
                  <a:pt x="6467928" y="9063878"/>
                  <a:pt x="6466142" y="9057274"/>
                </a:cubicBezTo>
                <a:cubicBezTo>
                  <a:pt x="6464597" y="9051580"/>
                  <a:pt x="6457632" y="9046703"/>
                  <a:pt x="6451636" y="9049005"/>
                </a:cubicBezTo>
                <a:lnTo>
                  <a:pt x="6450728" y="9049338"/>
                </a:lnTo>
                <a:cubicBezTo>
                  <a:pt x="6454149" y="9042099"/>
                  <a:pt x="6448820" y="9030468"/>
                  <a:pt x="6438009" y="9031679"/>
                </a:cubicBezTo>
                <a:cubicBezTo>
                  <a:pt x="6436373" y="9031861"/>
                  <a:pt x="6435071" y="9032406"/>
                  <a:pt x="6433890" y="9033012"/>
                </a:cubicBezTo>
                <a:lnTo>
                  <a:pt x="6435404" y="9029650"/>
                </a:lnTo>
                <a:cubicBezTo>
                  <a:pt x="6438009" y="9023835"/>
                  <a:pt x="6436403" y="9016837"/>
                  <a:pt x="6430528" y="9013687"/>
                </a:cubicBezTo>
                <a:cubicBezTo>
                  <a:pt x="6425168" y="9010840"/>
                  <a:pt x="6417174" y="9012748"/>
                  <a:pt x="6414569" y="9018594"/>
                </a:cubicBezTo>
                <a:lnTo>
                  <a:pt x="6410299" y="9028165"/>
                </a:lnTo>
                <a:cubicBezTo>
                  <a:pt x="6409179" y="9030649"/>
                  <a:pt x="6408997" y="9033315"/>
                  <a:pt x="6409421" y="9035829"/>
                </a:cubicBezTo>
                <a:cubicBezTo>
                  <a:pt x="6395309" y="9039161"/>
                  <a:pt x="6402759" y="9060849"/>
                  <a:pt x="6417295" y="9058032"/>
                </a:cubicBezTo>
                <a:cubicBezTo>
                  <a:pt x="6419021" y="9057698"/>
                  <a:pt x="6420414" y="9057062"/>
                  <a:pt x="6421565" y="9056244"/>
                </a:cubicBezTo>
                <a:lnTo>
                  <a:pt x="6421111" y="9057244"/>
                </a:lnTo>
                <a:cubicBezTo>
                  <a:pt x="6419475" y="9060970"/>
                  <a:pt x="6419869" y="9065392"/>
                  <a:pt x="6421959" y="9068784"/>
                </a:cubicBezTo>
                <a:cubicBezTo>
                  <a:pt x="6412722" y="9069512"/>
                  <a:pt x="6408059" y="9082021"/>
                  <a:pt x="6415145" y="9088655"/>
                </a:cubicBezTo>
                <a:cubicBezTo>
                  <a:pt x="6413873" y="9088382"/>
                  <a:pt x="6412540" y="9088170"/>
                  <a:pt x="6411117" y="9088382"/>
                </a:cubicBezTo>
                <a:cubicBezTo>
                  <a:pt x="6409997" y="9088534"/>
                  <a:pt x="6408907" y="9088927"/>
                  <a:pt x="6407877" y="9089412"/>
                </a:cubicBezTo>
                <a:cubicBezTo>
                  <a:pt x="6407574" y="9089170"/>
                  <a:pt x="6407271" y="9088897"/>
                  <a:pt x="6406938" y="9088685"/>
                </a:cubicBezTo>
                <a:lnTo>
                  <a:pt x="6402395" y="9085747"/>
                </a:lnTo>
                <a:cubicBezTo>
                  <a:pt x="6399973" y="9084202"/>
                  <a:pt x="6397005" y="9083900"/>
                  <a:pt x="6394159" y="9084384"/>
                </a:cubicBezTo>
                <a:cubicBezTo>
                  <a:pt x="6394159" y="9084384"/>
                  <a:pt x="6394159" y="9084384"/>
                  <a:pt x="6394128" y="9084384"/>
                </a:cubicBezTo>
                <a:cubicBezTo>
                  <a:pt x="6392856" y="9084596"/>
                  <a:pt x="6391705" y="9085051"/>
                  <a:pt x="6390555" y="9085656"/>
                </a:cubicBezTo>
                <a:cubicBezTo>
                  <a:pt x="6390010" y="9085929"/>
                  <a:pt x="6389434" y="9086050"/>
                  <a:pt x="6388950" y="9086413"/>
                </a:cubicBezTo>
                <a:cubicBezTo>
                  <a:pt x="6388617" y="9086655"/>
                  <a:pt x="6388405" y="9087019"/>
                  <a:pt x="6388102" y="9087262"/>
                </a:cubicBezTo>
                <a:cubicBezTo>
                  <a:pt x="6385891" y="9089200"/>
                  <a:pt x="6384165" y="9091805"/>
                  <a:pt x="6383620" y="9094683"/>
                </a:cubicBezTo>
                <a:cubicBezTo>
                  <a:pt x="6382439" y="9094561"/>
                  <a:pt x="6381258" y="9094410"/>
                  <a:pt x="6380077" y="9094652"/>
                </a:cubicBezTo>
                <a:cubicBezTo>
                  <a:pt x="6373778" y="9095924"/>
                  <a:pt x="6369629" y="9102286"/>
                  <a:pt x="6370840" y="9108556"/>
                </a:cubicBezTo>
                <a:lnTo>
                  <a:pt x="6371840" y="9113704"/>
                </a:lnTo>
                <a:cubicBezTo>
                  <a:pt x="6372566" y="9117460"/>
                  <a:pt x="6375232" y="9120247"/>
                  <a:pt x="6378532" y="9121822"/>
                </a:cubicBezTo>
                <a:lnTo>
                  <a:pt x="6371991" y="9124336"/>
                </a:lnTo>
                <a:cubicBezTo>
                  <a:pt x="6370022" y="9125094"/>
                  <a:pt x="6368539" y="9126487"/>
                  <a:pt x="6367267" y="9128062"/>
                </a:cubicBezTo>
                <a:cubicBezTo>
                  <a:pt x="6362482" y="9125972"/>
                  <a:pt x="6355880" y="9126427"/>
                  <a:pt x="6352913" y="9131060"/>
                </a:cubicBezTo>
                <a:lnTo>
                  <a:pt x="6349975" y="9135604"/>
                </a:lnTo>
                <a:cubicBezTo>
                  <a:pt x="6346402" y="9141147"/>
                  <a:pt x="6345947" y="9148174"/>
                  <a:pt x="6351459" y="9152809"/>
                </a:cubicBezTo>
                <a:cubicBezTo>
                  <a:pt x="6356001" y="9156625"/>
                  <a:pt x="6365056" y="9156898"/>
                  <a:pt x="6368660" y="9151325"/>
                </a:cubicBezTo>
                <a:lnTo>
                  <a:pt x="6371597" y="9146751"/>
                </a:lnTo>
                <a:cubicBezTo>
                  <a:pt x="6371718" y="9146570"/>
                  <a:pt x="6371779" y="9146357"/>
                  <a:pt x="6371870" y="9146145"/>
                </a:cubicBezTo>
                <a:cubicBezTo>
                  <a:pt x="6374565" y="9147235"/>
                  <a:pt x="6377654" y="9147417"/>
                  <a:pt x="6380501" y="9146326"/>
                </a:cubicBezTo>
                <a:lnTo>
                  <a:pt x="6387436" y="9143661"/>
                </a:lnTo>
                <a:cubicBezTo>
                  <a:pt x="6390494" y="9142480"/>
                  <a:pt x="6392735" y="9140056"/>
                  <a:pt x="6393947" y="9137149"/>
                </a:cubicBezTo>
                <a:cubicBezTo>
                  <a:pt x="6395037" y="9138088"/>
                  <a:pt x="6396248" y="9138906"/>
                  <a:pt x="6397611" y="9139512"/>
                </a:cubicBezTo>
                <a:lnTo>
                  <a:pt x="6402395" y="9141632"/>
                </a:lnTo>
                <a:cubicBezTo>
                  <a:pt x="6408210" y="9144236"/>
                  <a:pt x="6415447" y="9139966"/>
                  <a:pt x="6417416" y="9134332"/>
                </a:cubicBezTo>
                <a:cubicBezTo>
                  <a:pt x="6419657" y="9127881"/>
                  <a:pt x="6415963" y="9121913"/>
                  <a:pt x="6410118" y="9119308"/>
                </a:cubicBezTo>
                <a:lnTo>
                  <a:pt x="6405333" y="9117158"/>
                </a:lnTo>
                <a:cubicBezTo>
                  <a:pt x="6399761" y="9114674"/>
                  <a:pt x="6393008" y="9118520"/>
                  <a:pt x="6390736" y="9123822"/>
                </a:cubicBezTo>
                <a:cubicBezTo>
                  <a:pt x="6389858" y="9123094"/>
                  <a:pt x="6389011" y="9122398"/>
                  <a:pt x="6387981" y="9121943"/>
                </a:cubicBezTo>
                <a:cubicBezTo>
                  <a:pt x="6392674" y="9119884"/>
                  <a:pt x="6395461" y="9114916"/>
                  <a:pt x="6394855" y="9109737"/>
                </a:cubicBezTo>
                <a:cubicBezTo>
                  <a:pt x="6397217" y="9111130"/>
                  <a:pt x="6400064" y="9111524"/>
                  <a:pt x="6402789" y="9111039"/>
                </a:cubicBezTo>
                <a:cubicBezTo>
                  <a:pt x="6404667" y="9116734"/>
                  <a:pt x="6409724" y="9120853"/>
                  <a:pt x="6416053" y="9120005"/>
                </a:cubicBezTo>
                <a:cubicBezTo>
                  <a:pt x="6416689" y="9119914"/>
                  <a:pt x="6417265" y="9119550"/>
                  <a:pt x="6417901" y="9119338"/>
                </a:cubicBezTo>
                <a:cubicBezTo>
                  <a:pt x="6418173" y="9123701"/>
                  <a:pt x="6420686" y="9128031"/>
                  <a:pt x="6424775" y="9129637"/>
                </a:cubicBezTo>
                <a:cubicBezTo>
                  <a:pt x="6430892" y="9132030"/>
                  <a:pt x="6437463" y="9129606"/>
                  <a:pt x="6440340" y="9123640"/>
                </a:cubicBezTo>
                <a:cubicBezTo>
                  <a:pt x="6440431" y="9123458"/>
                  <a:pt x="6440461" y="9123367"/>
                  <a:pt x="6440522" y="9123246"/>
                </a:cubicBezTo>
                <a:cubicBezTo>
                  <a:pt x="6440552" y="9123215"/>
                  <a:pt x="6440582" y="9123186"/>
                  <a:pt x="6440613" y="9123125"/>
                </a:cubicBezTo>
                <a:cubicBezTo>
                  <a:pt x="6440673" y="9123094"/>
                  <a:pt x="6440673" y="9123094"/>
                  <a:pt x="6440734" y="9123065"/>
                </a:cubicBezTo>
                <a:cubicBezTo>
                  <a:pt x="6441461" y="9122761"/>
                  <a:pt x="6442188" y="9122549"/>
                  <a:pt x="6442945" y="9122368"/>
                </a:cubicBezTo>
                <a:cubicBezTo>
                  <a:pt x="6449092" y="9120702"/>
                  <a:pt x="6451697" y="9112463"/>
                  <a:pt x="6449516" y="9107041"/>
                </a:cubicBezTo>
                <a:cubicBezTo>
                  <a:pt x="6447305" y="9101528"/>
                  <a:pt x="6442218" y="9099589"/>
                  <a:pt x="6436918" y="9100104"/>
                </a:cubicBezTo>
                <a:cubicBezTo>
                  <a:pt x="6441188" y="9095349"/>
                  <a:pt x="6439401" y="9086989"/>
                  <a:pt x="6433769" y="9082900"/>
                </a:cubicBezTo>
                <a:cubicBezTo>
                  <a:pt x="6434011" y="9081931"/>
                  <a:pt x="6434223" y="9081022"/>
                  <a:pt x="6434253" y="9080022"/>
                </a:cubicBezTo>
                <a:cubicBezTo>
                  <a:pt x="6435162" y="9081597"/>
                  <a:pt x="6436282" y="9082930"/>
                  <a:pt x="6437948" y="9083929"/>
                </a:cubicBezTo>
                <a:close/>
                <a:moveTo>
                  <a:pt x="6357274" y="8934418"/>
                </a:moveTo>
                <a:cubicBezTo>
                  <a:pt x="6343404" y="8928209"/>
                  <a:pt x="6334985" y="8950260"/>
                  <a:pt x="6348824" y="8956439"/>
                </a:cubicBezTo>
                <a:cubicBezTo>
                  <a:pt x="6362694" y="8962648"/>
                  <a:pt x="6371113" y="8940597"/>
                  <a:pt x="6357274" y="8934418"/>
                </a:cubicBezTo>
                <a:close/>
                <a:moveTo>
                  <a:pt x="6565985" y="9092896"/>
                </a:moveTo>
                <a:lnTo>
                  <a:pt x="6563835" y="9097681"/>
                </a:lnTo>
                <a:cubicBezTo>
                  <a:pt x="6561261" y="9103496"/>
                  <a:pt x="6562896" y="9110524"/>
                  <a:pt x="6568802" y="9113614"/>
                </a:cubicBezTo>
                <a:cubicBezTo>
                  <a:pt x="6574162" y="9116430"/>
                  <a:pt x="6582127" y="9114522"/>
                  <a:pt x="6584731" y="9108646"/>
                </a:cubicBezTo>
                <a:lnTo>
                  <a:pt x="6586850" y="9103861"/>
                </a:lnTo>
                <a:cubicBezTo>
                  <a:pt x="6589455" y="9098044"/>
                  <a:pt x="6587789" y="9091048"/>
                  <a:pt x="6581914" y="9087928"/>
                </a:cubicBezTo>
                <a:cubicBezTo>
                  <a:pt x="6576584" y="9085111"/>
                  <a:pt x="6568590" y="9087049"/>
                  <a:pt x="6565985" y="9092896"/>
                </a:cubicBezTo>
                <a:close/>
                <a:moveTo>
                  <a:pt x="6635516" y="9136694"/>
                </a:moveTo>
                <a:cubicBezTo>
                  <a:pt x="6637363" y="9129516"/>
                  <a:pt x="6633033" y="9120610"/>
                  <a:pt x="6623523" y="9121671"/>
                </a:cubicBezTo>
                <a:cubicBezTo>
                  <a:pt x="6617104" y="9122398"/>
                  <a:pt x="6613984" y="9127062"/>
                  <a:pt x="6613439" y="9132061"/>
                </a:cubicBezTo>
                <a:cubicBezTo>
                  <a:pt x="6611350" y="9133817"/>
                  <a:pt x="6609623" y="9136241"/>
                  <a:pt x="6608988" y="9138997"/>
                </a:cubicBezTo>
                <a:cubicBezTo>
                  <a:pt x="6608200" y="9139360"/>
                  <a:pt x="6607473" y="9139966"/>
                  <a:pt x="6606716" y="9140481"/>
                </a:cubicBezTo>
                <a:cubicBezTo>
                  <a:pt x="6605081" y="9139178"/>
                  <a:pt x="6603113" y="9138663"/>
                  <a:pt x="6601114" y="9138331"/>
                </a:cubicBezTo>
                <a:cubicBezTo>
                  <a:pt x="6601265" y="9137270"/>
                  <a:pt x="6601326" y="9136241"/>
                  <a:pt x="6601235" y="9135180"/>
                </a:cubicBezTo>
                <a:cubicBezTo>
                  <a:pt x="6604627" y="9129485"/>
                  <a:pt x="6604142" y="9120853"/>
                  <a:pt x="6596178" y="9117309"/>
                </a:cubicBezTo>
                <a:cubicBezTo>
                  <a:pt x="6591151" y="9115068"/>
                  <a:pt x="6587002" y="9116643"/>
                  <a:pt x="6584337" y="9119763"/>
                </a:cubicBezTo>
                <a:cubicBezTo>
                  <a:pt x="6579280" y="9118005"/>
                  <a:pt x="6573254" y="9119127"/>
                  <a:pt x="6570195" y="9123882"/>
                </a:cubicBezTo>
                <a:cubicBezTo>
                  <a:pt x="6566742" y="9129274"/>
                  <a:pt x="6567409" y="9137179"/>
                  <a:pt x="6573163" y="9140905"/>
                </a:cubicBezTo>
                <a:lnTo>
                  <a:pt x="6582278" y="9146781"/>
                </a:lnTo>
                <a:cubicBezTo>
                  <a:pt x="6584125" y="9147963"/>
                  <a:pt x="6586306" y="9148477"/>
                  <a:pt x="6588486" y="9148629"/>
                </a:cubicBezTo>
                <a:cubicBezTo>
                  <a:pt x="6588516" y="9151779"/>
                  <a:pt x="6589909" y="9154869"/>
                  <a:pt x="6592181" y="9157201"/>
                </a:cubicBezTo>
                <a:cubicBezTo>
                  <a:pt x="6592392" y="9158140"/>
                  <a:pt x="6592816" y="9158988"/>
                  <a:pt x="6593210" y="9159867"/>
                </a:cubicBezTo>
                <a:cubicBezTo>
                  <a:pt x="6589727" y="9159260"/>
                  <a:pt x="6586124" y="9159957"/>
                  <a:pt x="6583156" y="9162532"/>
                </a:cubicBezTo>
                <a:lnTo>
                  <a:pt x="6581430" y="9164047"/>
                </a:lnTo>
                <a:cubicBezTo>
                  <a:pt x="6580067" y="9164137"/>
                  <a:pt x="6578644" y="9164349"/>
                  <a:pt x="6577311" y="9164864"/>
                </a:cubicBezTo>
                <a:cubicBezTo>
                  <a:pt x="6575010" y="9165743"/>
                  <a:pt x="6572678" y="9166652"/>
                  <a:pt x="6570377" y="9167530"/>
                </a:cubicBezTo>
                <a:cubicBezTo>
                  <a:pt x="6564411" y="9169802"/>
                  <a:pt x="6561958" y="9177556"/>
                  <a:pt x="6564471" y="9183129"/>
                </a:cubicBezTo>
                <a:cubicBezTo>
                  <a:pt x="6564562" y="9183372"/>
                  <a:pt x="6564804" y="9183432"/>
                  <a:pt x="6564986" y="9183614"/>
                </a:cubicBezTo>
                <a:cubicBezTo>
                  <a:pt x="6565016" y="9183644"/>
                  <a:pt x="6565077" y="9183674"/>
                  <a:pt x="6565077" y="9183705"/>
                </a:cubicBezTo>
                <a:cubicBezTo>
                  <a:pt x="6589061" y="9168621"/>
                  <a:pt x="6612864" y="9153232"/>
                  <a:pt x="6636424" y="9137573"/>
                </a:cubicBezTo>
                <a:cubicBezTo>
                  <a:pt x="6636485" y="9137513"/>
                  <a:pt x="6636575" y="9137482"/>
                  <a:pt x="6636636" y="9137422"/>
                </a:cubicBezTo>
                <a:cubicBezTo>
                  <a:pt x="6636636" y="9137422"/>
                  <a:pt x="6636636" y="9137422"/>
                  <a:pt x="6636636" y="9137422"/>
                </a:cubicBezTo>
                <a:cubicBezTo>
                  <a:pt x="6636606" y="9137391"/>
                  <a:pt x="6636575" y="9137330"/>
                  <a:pt x="6636515" y="9137301"/>
                </a:cubicBezTo>
                <a:cubicBezTo>
                  <a:pt x="6636242" y="9136998"/>
                  <a:pt x="6635849" y="9136907"/>
                  <a:pt x="6635516" y="9136694"/>
                </a:cubicBezTo>
                <a:close/>
                <a:moveTo>
                  <a:pt x="6342405" y="9290295"/>
                </a:moveTo>
                <a:lnTo>
                  <a:pt x="6337620" y="9288144"/>
                </a:lnTo>
                <a:cubicBezTo>
                  <a:pt x="6331805" y="9285570"/>
                  <a:pt x="6325022" y="9286145"/>
                  <a:pt x="6321418" y="9292082"/>
                </a:cubicBezTo>
                <a:cubicBezTo>
                  <a:pt x="6318420" y="9296989"/>
                  <a:pt x="6319510" y="9305682"/>
                  <a:pt x="6325355" y="9308318"/>
                </a:cubicBezTo>
                <a:lnTo>
                  <a:pt x="6330140" y="9310468"/>
                </a:lnTo>
                <a:cubicBezTo>
                  <a:pt x="6335954" y="9313042"/>
                  <a:pt x="6342737" y="9312467"/>
                  <a:pt x="6346341" y="9306530"/>
                </a:cubicBezTo>
                <a:cubicBezTo>
                  <a:pt x="6349339" y="9301593"/>
                  <a:pt x="6348249" y="9292900"/>
                  <a:pt x="6342405" y="9290295"/>
                </a:cubicBezTo>
                <a:close/>
                <a:moveTo>
                  <a:pt x="6556052" y="9141632"/>
                </a:moveTo>
                <a:lnTo>
                  <a:pt x="6555235" y="9137330"/>
                </a:lnTo>
                <a:cubicBezTo>
                  <a:pt x="6554145" y="9131636"/>
                  <a:pt x="6548724" y="9127123"/>
                  <a:pt x="6542849" y="9127668"/>
                </a:cubicBezTo>
                <a:cubicBezTo>
                  <a:pt x="6544545" y="9125608"/>
                  <a:pt x="6545575" y="9122913"/>
                  <a:pt x="6545181" y="9119459"/>
                </a:cubicBezTo>
                <a:lnTo>
                  <a:pt x="6544817" y="9116219"/>
                </a:lnTo>
                <a:cubicBezTo>
                  <a:pt x="6543121" y="9101135"/>
                  <a:pt x="6519622" y="9103285"/>
                  <a:pt x="6521318" y="9118399"/>
                </a:cubicBezTo>
                <a:lnTo>
                  <a:pt x="6521681" y="9121611"/>
                </a:lnTo>
                <a:cubicBezTo>
                  <a:pt x="6522529" y="9129183"/>
                  <a:pt x="6528828" y="9132393"/>
                  <a:pt x="6534703" y="9131848"/>
                </a:cubicBezTo>
                <a:cubicBezTo>
                  <a:pt x="6532492" y="9134362"/>
                  <a:pt x="6531251" y="9137634"/>
                  <a:pt x="6531947" y="9141208"/>
                </a:cubicBezTo>
                <a:lnTo>
                  <a:pt x="6531977" y="9141420"/>
                </a:lnTo>
                <a:cubicBezTo>
                  <a:pt x="6530917" y="9140329"/>
                  <a:pt x="6529676" y="9139390"/>
                  <a:pt x="6528101" y="9138663"/>
                </a:cubicBezTo>
                <a:cubicBezTo>
                  <a:pt x="6514261" y="9132484"/>
                  <a:pt x="6507690" y="9155172"/>
                  <a:pt x="6521378" y="9161290"/>
                </a:cubicBezTo>
                <a:cubicBezTo>
                  <a:pt x="6525921" y="9163319"/>
                  <a:pt x="6529525" y="9162078"/>
                  <a:pt x="6532038" y="9159503"/>
                </a:cubicBezTo>
                <a:cubicBezTo>
                  <a:pt x="6532311" y="9161290"/>
                  <a:pt x="6532916" y="9163017"/>
                  <a:pt x="6534127" y="9164501"/>
                </a:cubicBezTo>
                <a:cubicBezTo>
                  <a:pt x="6538155" y="9169378"/>
                  <a:pt x="6545423" y="9170861"/>
                  <a:pt x="6550662" y="9166833"/>
                </a:cubicBezTo>
                <a:cubicBezTo>
                  <a:pt x="6550844" y="9166681"/>
                  <a:pt x="6551056" y="9166531"/>
                  <a:pt x="6551238" y="9166379"/>
                </a:cubicBezTo>
                <a:cubicBezTo>
                  <a:pt x="6554629" y="9166318"/>
                  <a:pt x="6557930" y="9165015"/>
                  <a:pt x="6559838" y="9161957"/>
                </a:cubicBezTo>
                <a:cubicBezTo>
                  <a:pt x="6562291" y="9158019"/>
                  <a:pt x="6564229" y="9154142"/>
                  <a:pt x="6562927" y="9149356"/>
                </a:cubicBezTo>
                <a:cubicBezTo>
                  <a:pt x="6561867" y="9145630"/>
                  <a:pt x="6559263" y="9143026"/>
                  <a:pt x="6556052" y="9141632"/>
                </a:cubicBezTo>
                <a:close/>
                <a:moveTo>
                  <a:pt x="6416932" y="9168438"/>
                </a:moveTo>
                <a:lnTo>
                  <a:pt x="6412147" y="9166318"/>
                </a:lnTo>
                <a:cubicBezTo>
                  <a:pt x="6411783" y="9166166"/>
                  <a:pt x="6411390" y="9166227"/>
                  <a:pt x="6410996" y="9166137"/>
                </a:cubicBezTo>
                <a:cubicBezTo>
                  <a:pt x="6410936" y="9165651"/>
                  <a:pt x="6411087" y="9165167"/>
                  <a:pt x="6410966" y="9164713"/>
                </a:cubicBezTo>
                <a:cubicBezTo>
                  <a:pt x="6409361" y="9158443"/>
                  <a:pt x="6403486" y="9154323"/>
                  <a:pt x="6397005" y="9155566"/>
                </a:cubicBezTo>
                <a:lnTo>
                  <a:pt x="6391857" y="9156565"/>
                </a:lnTo>
                <a:cubicBezTo>
                  <a:pt x="6385800" y="9157716"/>
                  <a:pt x="6381167" y="9164410"/>
                  <a:pt x="6382711" y="9170528"/>
                </a:cubicBezTo>
                <a:cubicBezTo>
                  <a:pt x="6384316" y="9176799"/>
                  <a:pt x="6390191" y="9180918"/>
                  <a:pt x="6396672" y="9179676"/>
                </a:cubicBezTo>
                <a:lnTo>
                  <a:pt x="6396914" y="9179615"/>
                </a:lnTo>
                <a:cubicBezTo>
                  <a:pt x="6397671" y="9183401"/>
                  <a:pt x="6400185" y="9186492"/>
                  <a:pt x="6404031" y="9188369"/>
                </a:cubicBezTo>
                <a:cubicBezTo>
                  <a:pt x="6406120" y="9197578"/>
                  <a:pt x="6419021" y="9203514"/>
                  <a:pt x="6425501" y="9193428"/>
                </a:cubicBezTo>
                <a:cubicBezTo>
                  <a:pt x="6428863" y="9188218"/>
                  <a:pt x="6427712" y="9182886"/>
                  <a:pt x="6424684" y="9179100"/>
                </a:cubicBezTo>
                <a:cubicBezTo>
                  <a:pt x="6424502" y="9174405"/>
                  <a:pt x="6421595" y="9170498"/>
                  <a:pt x="6416932" y="9168438"/>
                </a:cubicBezTo>
                <a:close/>
                <a:moveTo>
                  <a:pt x="6293588" y="9158321"/>
                </a:moveTo>
                <a:lnTo>
                  <a:pt x="6288439" y="9159321"/>
                </a:lnTo>
                <a:cubicBezTo>
                  <a:pt x="6282171" y="9160533"/>
                  <a:pt x="6276962" y="9164894"/>
                  <a:pt x="6277386" y="9171831"/>
                </a:cubicBezTo>
                <a:cubicBezTo>
                  <a:pt x="6277750" y="9177556"/>
                  <a:pt x="6283625" y="9184098"/>
                  <a:pt x="6289924" y="9182886"/>
                </a:cubicBezTo>
                <a:lnTo>
                  <a:pt x="6295072" y="9181887"/>
                </a:lnTo>
                <a:cubicBezTo>
                  <a:pt x="6301340" y="9180675"/>
                  <a:pt x="6306549" y="9176314"/>
                  <a:pt x="6306095" y="9169378"/>
                </a:cubicBezTo>
                <a:cubicBezTo>
                  <a:pt x="6305732" y="9163622"/>
                  <a:pt x="6299887" y="9157080"/>
                  <a:pt x="6293588" y="9158321"/>
                </a:cubicBezTo>
                <a:close/>
                <a:moveTo>
                  <a:pt x="6378411" y="9271727"/>
                </a:moveTo>
                <a:cubicBezTo>
                  <a:pt x="6374928" y="9277119"/>
                  <a:pt x="6376413" y="9282481"/>
                  <a:pt x="6379804" y="9286145"/>
                </a:cubicBezTo>
                <a:cubicBezTo>
                  <a:pt x="6380713" y="9287629"/>
                  <a:pt x="6382136" y="9288720"/>
                  <a:pt x="6383590" y="9289780"/>
                </a:cubicBezTo>
                <a:cubicBezTo>
                  <a:pt x="6383741" y="9289871"/>
                  <a:pt x="6383832" y="9290022"/>
                  <a:pt x="6383953" y="9290144"/>
                </a:cubicBezTo>
                <a:cubicBezTo>
                  <a:pt x="6389586" y="9287053"/>
                  <a:pt x="6395158" y="9283843"/>
                  <a:pt x="6400760" y="9280723"/>
                </a:cubicBezTo>
                <a:cubicBezTo>
                  <a:pt x="6400730" y="9280512"/>
                  <a:pt x="6400699" y="9280299"/>
                  <a:pt x="6400699" y="9280087"/>
                </a:cubicBezTo>
                <a:cubicBezTo>
                  <a:pt x="6400699" y="9279997"/>
                  <a:pt x="6400699" y="9279905"/>
                  <a:pt x="6400669" y="9279815"/>
                </a:cubicBezTo>
                <a:cubicBezTo>
                  <a:pt x="6401699" y="9268759"/>
                  <a:pt x="6385740" y="9260308"/>
                  <a:pt x="6378411" y="9271727"/>
                </a:cubicBezTo>
                <a:close/>
                <a:moveTo>
                  <a:pt x="6497242" y="9223809"/>
                </a:moveTo>
                <a:cubicBezTo>
                  <a:pt x="6496364" y="9222324"/>
                  <a:pt x="6495456" y="9220840"/>
                  <a:pt x="6494457" y="9219417"/>
                </a:cubicBezTo>
                <a:cubicBezTo>
                  <a:pt x="6493184" y="9217629"/>
                  <a:pt x="6491307" y="9216267"/>
                  <a:pt x="6489248" y="9215387"/>
                </a:cubicBezTo>
                <a:cubicBezTo>
                  <a:pt x="6488582" y="9213964"/>
                  <a:pt x="6487703" y="9212692"/>
                  <a:pt x="6486522" y="9211874"/>
                </a:cubicBezTo>
                <a:cubicBezTo>
                  <a:pt x="6482495" y="9209148"/>
                  <a:pt x="6478800" y="9206906"/>
                  <a:pt x="6473803" y="9206664"/>
                </a:cubicBezTo>
                <a:cubicBezTo>
                  <a:pt x="6471623" y="9206574"/>
                  <a:pt x="6470018" y="9206695"/>
                  <a:pt x="6467838" y="9207300"/>
                </a:cubicBezTo>
                <a:cubicBezTo>
                  <a:pt x="6475499" y="9203544"/>
                  <a:pt x="6477589" y="9189702"/>
                  <a:pt x="6467141" y="9185068"/>
                </a:cubicBezTo>
                <a:cubicBezTo>
                  <a:pt x="6466021" y="9184553"/>
                  <a:pt x="6465021" y="9184523"/>
                  <a:pt x="6463992" y="9184371"/>
                </a:cubicBezTo>
                <a:cubicBezTo>
                  <a:pt x="6469049" y="9176737"/>
                  <a:pt x="6464840" y="9163834"/>
                  <a:pt x="6453544" y="9166016"/>
                </a:cubicBezTo>
                <a:cubicBezTo>
                  <a:pt x="6451091" y="9166500"/>
                  <a:pt x="6449304" y="9167620"/>
                  <a:pt x="6447790" y="9168984"/>
                </a:cubicBezTo>
                <a:lnTo>
                  <a:pt x="6447790" y="9168923"/>
                </a:lnTo>
                <a:cubicBezTo>
                  <a:pt x="6447790" y="9168923"/>
                  <a:pt x="6447790" y="9168923"/>
                  <a:pt x="6447790" y="9168923"/>
                </a:cubicBezTo>
                <a:cubicBezTo>
                  <a:pt x="6448123" y="9168227"/>
                  <a:pt x="6448486" y="9167560"/>
                  <a:pt x="6448911" y="9166894"/>
                </a:cubicBezTo>
                <a:cubicBezTo>
                  <a:pt x="6452302" y="9161260"/>
                  <a:pt x="6448396" y="9153232"/>
                  <a:pt x="6442884" y="9150719"/>
                </a:cubicBezTo>
                <a:cubicBezTo>
                  <a:pt x="6436343" y="9147720"/>
                  <a:pt x="6430105" y="9151052"/>
                  <a:pt x="6426713" y="9156747"/>
                </a:cubicBezTo>
                <a:cubicBezTo>
                  <a:pt x="6422806" y="9163259"/>
                  <a:pt x="6422715" y="9170922"/>
                  <a:pt x="6425017" y="9177980"/>
                </a:cubicBezTo>
                <a:cubicBezTo>
                  <a:pt x="6426986" y="9184068"/>
                  <a:pt x="6434647" y="9187824"/>
                  <a:pt x="6440613" y="9185370"/>
                </a:cubicBezTo>
                <a:cubicBezTo>
                  <a:pt x="6442127" y="9184734"/>
                  <a:pt x="6443459" y="9183887"/>
                  <a:pt x="6444580" y="9182857"/>
                </a:cubicBezTo>
                <a:cubicBezTo>
                  <a:pt x="6446003" y="9186582"/>
                  <a:pt x="6449183" y="9189460"/>
                  <a:pt x="6453877" y="9189490"/>
                </a:cubicBezTo>
                <a:cubicBezTo>
                  <a:pt x="6450546" y="9195184"/>
                  <a:pt x="6451182" y="9203787"/>
                  <a:pt x="6459025" y="9207271"/>
                </a:cubicBezTo>
                <a:cubicBezTo>
                  <a:pt x="6459752" y="9207573"/>
                  <a:pt x="6460357" y="9207542"/>
                  <a:pt x="6461054" y="9207724"/>
                </a:cubicBezTo>
                <a:cubicBezTo>
                  <a:pt x="6457390" y="9208209"/>
                  <a:pt x="6454059" y="9209997"/>
                  <a:pt x="6452211" y="9213783"/>
                </a:cubicBezTo>
                <a:cubicBezTo>
                  <a:pt x="6450758" y="9216751"/>
                  <a:pt x="6450818" y="9220658"/>
                  <a:pt x="6452151" y="9223930"/>
                </a:cubicBezTo>
                <a:cubicBezTo>
                  <a:pt x="6451394" y="9225202"/>
                  <a:pt x="6450909" y="9226596"/>
                  <a:pt x="6450455" y="9228140"/>
                </a:cubicBezTo>
                <a:cubicBezTo>
                  <a:pt x="6450243" y="9228655"/>
                  <a:pt x="6450001" y="9229170"/>
                  <a:pt x="6449759" y="9229654"/>
                </a:cubicBezTo>
                <a:cubicBezTo>
                  <a:pt x="6448547" y="9231502"/>
                  <a:pt x="6447578" y="9233471"/>
                  <a:pt x="6446367" y="9235349"/>
                </a:cubicBezTo>
                <a:cubicBezTo>
                  <a:pt x="6442854" y="9240740"/>
                  <a:pt x="6445519" y="9246284"/>
                  <a:pt x="6450061" y="9249464"/>
                </a:cubicBezTo>
                <a:cubicBezTo>
                  <a:pt x="6449759" y="9250403"/>
                  <a:pt x="6449698" y="9251342"/>
                  <a:pt x="6449577" y="9252312"/>
                </a:cubicBezTo>
                <a:cubicBezTo>
                  <a:pt x="6449546" y="9252705"/>
                  <a:pt x="6449395" y="9253099"/>
                  <a:pt x="6449365" y="9253493"/>
                </a:cubicBezTo>
                <a:cubicBezTo>
                  <a:pt x="6465778" y="9244073"/>
                  <a:pt x="6481980" y="9234380"/>
                  <a:pt x="6498242" y="9224687"/>
                </a:cubicBezTo>
                <a:lnTo>
                  <a:pt x="6498545" y="9224506"/>
                </a:lnTo>
                <a:lnTo>
                  <a:pt x="6498515" y="9224475"/>
                </a:lnTo>
                <a:cubicBezTo>
                  <a:pt x="6498121" y="9224141"/>
                  <a:pt x="6497697" y="9223991"/>
                  <a:pt x="6497242" y="9223809"/>
                </a:cubicBezTo>
                <a:close/>
                <a:moveTo>
                  <a:pt x="6463234" y="9137422"/>
                </a:moveTo>
                <a:cubicBezTo>
                  <a:pt x="6448305" y="9140300"/>
                  <a:pt x="6452575" y="9163532"/>
                  <a:pt x="6467504" y="9160654"/>
                </a:cubicBezTo>
                <a:cubicBezTo>
                  <a:pt x="6482434" y="9157746"/>
                  <a:pt x="6478164" y="9134544"/>
                  <a:pt x="6463234" y="9137422"/>
                </a:cubicBezTo>
                <a:close/>
                <a:moveTo>
                  <a:pt x="6269240" y="9085293"/>
                </a:moveTo>
                <a:cubicBezTo>
                  <a:pt x="6263244" y="9082627"/>
                  <a:pt x="6256521" y="9084717"/>
                  <a:pt x="6253402" y="9090563"/>
                </a:cubicBezTo>
                <a:cubicBezTo>
                  <a:pt x="6253220" y="9090866"/>
                  <a:pt x="6253220" y="9090896"/>
                  <a:pt x="6253129" y="9091078"/>
                </a:cubicBezTo>
                <a:cubicBezTo>
                  <a:pt x="6253039" y="9091169"/>
                  <a:pt x="6253039" y="9091199"/>
                  <a:pt x="6252948" y="9091260"/>
                </a:cubicBezTo>
                <a:cubicBezTo>
                  <a:pt x="6252948" y="9091260"/>
                  <a:pt x="6252948" y="9091260"/>
                  <a:pt x="6252948" y="9091260"/>
                </a:cubicBezTo>
                <a:cubicBezTo>
                  <a:pt x="6252251" y="9091502"/>
                  <a:pt x="6251524" y="9091714"/>
                  <a:pt x="6250798" y="9091835"/>
                </a:cubicBezTo>
                <a:cubicBezTo>
                  <a:pt x="6244589" y="9093228"/>
                  <a:pt x="6241591" y="9101285"/>
                  <a:pt x="6243499" y="9106859"/>
                </a:cubicBezTo>
                <a:cubicBezTo>
                  <a:pt x="6245771" y="9113432"/>
                  <a:pt x="6252281" y="9115552"/>
                  <a:pt x="6258520" y="9114159"/>
                </a:cubicBezTo>
                <a:cubicBezTo>
                  <a:pt x="6265697" y="9112553"/>
                  <a:pt x="6271118" y="9107495"/>
                  <a:pt x="6274509" y="9101164"/>
                </a:cubicBezTo>
                <a:cubicBezTo>
                  <a:pt x="6277447" y="9095682"/>
                  <a:pt x="6274964" y="9087837"/>
                  <a:pt x="6269240" y="9085293"/>
                </a:cubicBezTo>
                <a:close/>
                <a:moveTo>
                  <a:pt x="7004395" y="8550130"/>
                </a:moveTo>
                <a:cubicBezTo>
                  <a:pt x="7019507" y="8548434"/>
                  <a:pt x="7015177" y="8525232"/>
                  <a:pt x="7000156" y="8526898"/>
                </a:cubicBezTo>
                <a:cubicBezTo>
                  <a:pt x="6985045" y="8528594"/>
                  <a:pt x="6989375" y="8551826"/>
                  <a:pt x="7004395" y="8550130"/>
                </a:cubicBezTo>
                <a:close/>
                <a:moveTo>
                  <a:pt x="6850739" y="8456564"/>
                </a:moveTo>
                <a:cubicBezTo>
                  <a:pt x="6857128" y="8455807"/>
                  <a:pt x="6861762" y="8449779"/>
                  <a:pt x="6861035" y="8443418"/>
                </a:cubicBezTo>
                <a:lnTo>
                  <a:pt x="6860459" y="8438209"/>
                </a:lnTo>
                <a:cubicBezTo>
                  <a:pt x="6859763" y="8431878"/>
                  <a:pt x="6853616" y="8427153"/>
                  <a:pt x="6847316" y="8427910"/>
                </a:cubicBezTo>
                <a:cubicBezTo>
                  <a:pt x="6840927" y="8428667"/>
                  <a:pt x="6836293" y="8434695"/>
                  <a:pt x="6837020" y="8441056"/>
                </a:cubicBezTo>
                <a:lnTo>
                  <a:pt x="6837595" y="8446265"/>
                </a:lnTo>
                <a:cubicBezTo>
                  <a:pt x="6838322" y="8452596"/>
                  <a:pt x="6844470" y="8457322"/>
                  <a:pt x="6850739" y="8456564"/>
                </a:cubicBezTo>
                <a:close/>
                <a:moveTo>
                  <a:pt x="7056119" y="8539044"/>
                </a:moveTo>
                <a:lnTo>
                  <a:pt x="7061328" y="8538438"/>
                </a:lnTo>
                <a:cubicBezTo>
                  <a:pt x="7067476" y="8537771"/>
                  <a:pt x="7072018" y="8530350"/>
                  <a:pt x="7070564" y="8524566"/>
                </a:cubicBezTo>
                <a:cubicBezTo>
                  <a:pt x="7068929" y="8517902"/>
                  <a:pt x="7063266" y="8514569"/>
                  <a:pt x="7056665" y="8515326"/>
                </a:cubicBezTo>
                <a:lnTo>
                  <a:pt x="7051456" y="8515902"/>
                </a:lnTo>
                <a:cubicBezTo>
                  <a:pt x="7045308" y="8516599"/>
                  <a:pt x="7040766" y="8523990"/>
                  <a:pt x="7042220" y="8529805"/>
                </a:cubicBezTo>
                <a:cubicBezTo>
                  <a:pt x="7043885" y="8536439"/>
                  <a:pt x="7049548" y="8539771"/>
                  <a:pt x="7056119" y="8539044"/>
                </a:cubicBezTo>
                <a:close/>
                <a:moveTo>
                  <a:pt x="6974415" y="8476980"/>
                </a:moveTo>
                <a:cubicBezTo>
                  <a:pt x="6959364" y="8478676"/>
                  <a:pt x="6961605" y="8502181"/>
                  <a:pt x="6976747" y="8500454"/>
                </a:cubicBezTo>
                <a:cubicBezTo>
                  <a:pt x="6991828" y="8498788"/>
                  <a:pt x="6989557" y="8475283"/>
                  <a:pt x="6974415" y="8476980"/>
                </a:cubicBezTo>
                <a:close/>
                <a:moveTo>
                  <a:pt x="6898738" y="8593596"/>
                </a:moveTo>
                <a:lnTo>
                  <a:pt x="6903946" y="8593020"/>
                </a:lnTo>
                <a:cubicBezTo>
                  <a:pt x="6910275" y="8592324"/>
                  <a:pt x="6914333" y="8584933"/>
                  <a:pt x="6913122" y="8579087"/>
                </a:cubicBezTo>
                <a:cubicBezTo>
                  <a:pt x="6912547" y="8576300"/>
                  <a:pt x="6911033" y="8574241"/>
                  <a:pt x="6909094" y="8572726"/>
                </a:cubicBezTo>
                <a:cubicBezTo>
                  <a:pt x="6909094" y="8572635"/>
                  <a:pt x="6909094" y="8572544"/>
                  <a:pt x="6909094" y="8572484"/>
                </a:cubicBezTo>
                <a:cubicBezTo>
                  <a:pt x="6907732" y="8566244"/>
                  <a:pt x="6901372" y="8562276"/>
                  <a:pt x="6895164" y="8563579"/>
                </a:cubicBezTo>
                <a:lnTo>
                  <a:pt x="6890076" y="8564639"/>
                </a:lnTo>
                <a:cubicBezTo>
                  <a:pt x="6883899" y="8565942"/>
                  <a:pt x="6879841" y="8572454"/>
                  <a:pt x="6881173" y="8578572"/>
                </a:cubicBezTo>
                <a:cubicBezTo>
                  <a:pt x="6881688" y="8580965"/>
                  <a:pt x="6883081" y="8582843"/>
                  <a:pt x="6884777" y="8584387"/>
                </a:cubicBezTo>
                <a:cubicBezTo>
                  <a:pt x="6884777" y="8584387"/>
                  <a:pt x="6884777" y="8584418"/>
                  <a:pt x="6884777" y="8584418"/>
                </a:cubicBezTo>
                <a:cubicBezTo>
                  <a:pt x="6886170" y="8591143"/>
                  <a:pt x="6892378" y="8594323"/>
                  <a:pt x="6898738" y="8593596"/>
                </a:cubicBezTo>
                <a:close/>
                <a:moveTo>
                  <a:pt x="7171347" y="8481857"/>
                </a:moveTo>
                <a:lnTo>
                  <a:pt x="7170772" y="8476647"/>
                </a:lnTo>
                <a:cubicBezTo>
                  <a:pt x="7170075" y="8470498"/>
                  <a:pt x="7163050" y="8465742"/>
                  <a:pt x="7157084" y="8467075"/>
                </a:cubicBezTo>
                <a:cubicBezTo>
                  <a:pt x="7150512" y="8468529"/>
                  <a:pt x="7146787" y="8474163"/>
                  <a:pt x="7147514" y="8480735"/>
                </a:cubicBezTo>
                <a:lnTo>
                  <a:pt x="7148089" y="8485945"/>
                </a:lnTo>
                <a:cubicBezTo>
                  <a:pt x="7148786" y="8492094"/>
                  <a:pt x="7155811" y="8496850"/>
                  <a:pt x="7161747" y="8495517"/>
                </a:cubicBezTo>
                <a:cubicBezTo>
                  <a:pt x="7168349" y="8494063"/>
                  <a:pt x="7172074" y="8488459"/>
                  <a:pt x="7171347" y="8481857"/>
                </a:cubicBezTo>
                <a:close/>
                <a:moveTo>
                  <a:pt x="6725214" y="8523051"/>
                </a:moveTo>
                <a:cubicBezTo>
                  <a:pt x="6724912" y="8524201"/>
                  <a:pt x="6724609" y="8525323"/>
                  <a:pt x="6724730" y="8526535"/>
                </a:cubicBezTo>
                <a:lnTo>
                  <a:pt x="6725306" y="8531744"/>
                </a:lnTo>
                <a:cubicBezTo>
                  <a:pt x="6726002" y="8538074"/>
                  <a:pt x="6730877" y="8543315"/>
                  <a:pt x="6737570" y="8543073"/>
                </a:cubicBezTo>
                <a:cubicBezTo>
                  <a:pt x="6743597" y="8542830"/>
                  <a:pt x="6749623" y="8537166"/>
                  <a:pt x="6748896" y="8530805"/>
                </a:cubicBezTo>
                <a:lnTo>
                  <a:pt x="6748321" y="8525595"/>
                </a:lnTo>
                <a:cubicBezTo>
                  <a:pt x="6747775" y="8520900"/>
                  <a:pt x="6744989" y="8516811"/>
                  <a:pt x="6740841" y="8515115"/>
                </a:cubicBezTo>
                <a:cubicBezTo>
                  <a:pt x="6741658" y="8513025"/>
                  <a:pt x="6742112" y="8510814"/>
                  <a:pt x="6741719" y="8508724"/>
                </a:cubicBezTo>
                <a:cubicBezTo>
                  <a:pt x="6740447" y="8502060"/>
                  <a:pt x="6734269" y="8498637"/>
                  <a:pt x="6727910" y="8499334"/>
                </a:cubicBezTo>
                <a:lnTo>
                  <a:pt x="6722701" y="8499939"/>
                </a:lnTo>
                <a:cubicBezTo>
                  <a:pt x="6716372" y="8500636"/>
                  <a:pt x="6712193" y="8507815"/>
                  <a:pt x="6713313" y="8513751"/>
                </a:cubicBezTo>
                <a:cubicBezTo>
                  <a:pt x="6714464" y="8519750"/>
                  <a:pt x="6719582" y="8522929"/>
                  <a:pt x="6725214" y="8523051"/>
                </a:cubicBezTo>
                <a:close/>
                <a:moveTo>
                  <a:pt x="6957668" y="8754466"/>
                </a:moveTo>
                <a:cubicBezTo>
                  <a:pt x="6959849" y="8747196"/>
                  <a:pt x="6955427" y="8737716"/>
                  <a:pt x="6945586" y="8738806"/>
                </a:cubicBezTo>
                <a:cubicBezTo>
                  <a:pt x="6941618" y="8739260"/>
                  <a:pt x="6938954" y="8741229"/>
                  <a:pt x="6937318" y="8743834"/>
                </a:cubicBezTo>
                <a:cubicBezTo>
                  <a:pt x="6931716" y="8745318"/>
                  <a:pt x="6928203" y="8751982"/>
                  <a:pt x="6929354" y="8757373"/>
                </a:cubicBezTo>
                <a:cubicBezTo>
                  <a:pt x="6930777" y="8764129"/>
                  <a:pt x="6936985" y="8767187"/>
                  <a:pt x="6943345" y="8766461"/>
                </a:cubicBezTo>
                <a:lnTo>
                  <a:pt x="6948553" y="8765885"/>
                </a:lnTo>
                <a:cubicBezTo>
                  <a:pt x="6954004" y="8765279"/>
                  <a:pt x="6957517" y="8759706"/>
                  <a:pt x="6957668" y="8754466"/>
                </a:cubicBezTo>
                <a:close/>
                <a:moveTo>
                  <a:pt x="6994705" y="8621220"/>
                </a:moveTo>
                <a:cubicBezTo>
                  <a:pt x="6996795" y="8627127"/>
                  <a:pt x="7003759" y="8630671"/>
                  <a:pt x="7009756" y="8628399"/>
                </a:cubicBezTo>
                <a:cubicBezTo>
                  <a:pt x="7018720" y="8625037"/>
                  <a:pt x="7025836" y="8617828"/>
                  <a:pt x="7026654" y="8607923"/>
                </a:cubicBezTo>
                <a:cubicBezTo>
                  <a:pt x="7027169" y="8601774"/>
                  <a:pt x="7024079" y="8595110"/>
                  <a:pt x="7017296" y="8594111"/>
                </a:cubicBezTo>
                <a:cubicBezTo>
                  <a:pt x="7016145" y="8593929"/>
                  <a:pt x="7014904" y="8594080"/>
                  <a:pt x="7013662" y="8594263"/>
                </a:cubicBezTo>
                <a:cubicBezTo>
                  <a:pt x="7013571" y="8591566"/>
                  <a:pt x="7012693" y="8588901"/>
                  <a:pt x="7010452" y="8586690"/>
                </a:cubicBezTo>
                <a:cubicBezTo>
                  <a:pt x="7006333" y="8582570"/>
                  <a:pt x="6997763" y="8581692"/>
                  <a:pt x="6993766" y="8586690"/>
                </a:cubicBezTo>
                <a:lnTo>
                  <a:pt x="6989133" y="8592475"/>
                </a:lnTo>
                <a:cubicBezTo>
                  <a:pt x="6985166" y="8597473"/>
                  <a:pt x="6984287" y="8604319"/>
                  <a:pt x="6989133" y="8609165"/>
                </a:cubicBezTo>
                <a:cubicBezTo>
                  <a:pt x="6990707" y="8610710"/>
                  <a:pt x="6992949" y="8611619"/>
                  <a:pt x="6995311" y="8612103"/>
                </a:cubicBezTo>
                <a:cubicBezTo>
                  <a:pt x="6993978" y="8614890"/>
                  <a:pt x="6993615" y="8618100"/>
                  <a:pt x="6994705" y="8621220"/>
                </a:cubicBezTo>
                <a:close/>
                <a:moveTo>
                  <a:pt x="6805647" y="8466802"/>
                </a:moveTo>
                <a:cubicBezTo>
                  <a:pt x="6820728" y="8465106"/>
                  <a:pt x="6815337" y="8442116"/>
                  <a:pt x="6800408" y="8443782"/>
                </a:cubicBezTo>
                <a:cubicBezTo>
                  <a:pt x="6785297" y="8445508"/>
                  <a:pt x="6790717" y="8468499"/>
                  <a:pt x="6805647" y="8466802"/>
                </a:cubicBezTo>
                <a:close/>
                <a:moveTo>
                  <a:pt x="6808039" y="8661991"/>
                </a:moveTo>
                <a:cubicBezTo>
                  <a:pt x="6806495" y="8663899"/>
                  <a:pt x="6804950" y="8665838"/>
                  <a:pt x="6803406" y="8667776"/>
                </a:cubicBezTo>
                <a:cubicBezTo>
                  <a:pt x="6799439" y="8672744"/>
                  <a:pt x="6798863" y="8679771"/>
                  <a:pt x="6803769" y="8684466"/>
                </a:cubicBezTo>
                <a:cubicBezTo>
                  <a:pt x="6808039" y="8688555"/>
                  <a:pt x="6816458" y="8689100"/>
                  <a:pt x="6820455" y="8684103"/>
                </a:cubicBezTo>
                <a:lnTo>
                  <a:pt x="6825089" y="8678317"/>
                </a:lnTo>
                <a:cubicBezTo>
                  <a:pt x="6829056" y="8673349"/>
                  <a:pt x="6829631" y="8666322"/>
                  <a:pt x="6824756" y="8661627"/>
                </a:cubicBezTo>
                <a:cubicBezTo>
                  <a:pt x="6820425" y="8657538"/>
                  <a:pt x="6812006" y="8656993"/>
                  <a:pt x="6808039" y="8661991"/>
                </a:cubicBezTo>
                <a:close/>
                <a:moveTo>
                  <a:pt x="6816276" y="8513086"/>
                </a:moveTo>
                <a:cubicBezTo>
                  <a:pt x="6831357" y="8511390"/>
                  <a:pt x="6825573" y="8488490"/>
                  <a:pt x="6810704" y="8490156"/>
                </a:cubicBezTo>
                <a:cubicBezTo>
                  <a:pt x="6795623" y="8491852"/>
                  <a:pt x="6801377" y="8514752"/>
                  <a:pt x="6816276" y="8513086"/>
                </a:cubicBezTo>
                <a:close/>
                <a:moveTo>
                  <a:pt x="6820213" y="8573514"/>
                </a:moveTo>
                <a:cubicBezTo>
                  <a:pt x="6805132" y="8575210"/>
                  <a:pt x="6810492" y="8598200"/>
                  <a:pt x="6825422" y="8596534"/>
                </a:cubicBezTo>
                <a:cubicBezTo>
                  <a:pt x="6840503" y="8594838"/>
                  <a:pt x="6835173" y="8571847"/>
                  <a:pt x="6820213" y="8573514"/>
                </a:cubicBezTo>
                <a:close/>
                <a:moveTo>
                  <a:pt x="7018265" y="8504119"/>
                </a:moveTo>
                <a:cubicBezTo>
                  <a:pt x="7016418" y="8506966"/>
                  <a:pt x="7015479" y="8510329"/>
                  <a:pt x="7016237" y="8513903"/>
                </a:cubicBezTo>
                <a:lnTo>
                  <a:pt x="7017296" y="8518992"/>
                </a:lnTo>
                <a:cubicBezTo>
                  <a:pt x="7018598" y="8525171"/>
                  <a:pt x="7026260" y="8528473"/>
                  <a:pt x="7031893" y="8526746"/>
                </a:cubicBezTo>
                <a:cubicBezTo>
                  <a:pt x="7038373" y="8524747"/>
                  <a:pt x="7040947" y="8518325"/>
                  <a:pt x="7039645" y="8512147"/>
                </a:cubicBezTo>
                <a:lnTo>
                  <a:pt x="7038585" y="8507058"/>
                </a:lnTo>
                <a:cubicBezTo>
                  <a:pt x="7037980" y="8504180"/>
                  <a:pt x="7035921" y="8501999"/>
                  <a:pt x="7033407" y="8500606"/>
                </a:cubicBezTo>
                <a:cubicBezTo>
                  <a:pt x="7034800" y="8498849"/>
                  <a:pt x="7036223" y="8497092"/>
                  <a:pt x="7037616" y="8495336"/>
                </a:cubicBezTo>
                <a:cubicBezTo>
                  <a:pt x="7041583" y="8490338"/>
                  <a:pt x="7040463" y="8482644"/>
                  <a:pt x="7035466" y="8478797"/>
                </a:cubicBezTo>
                <a:cubicBezTo>
                  <a:pt x="7030348" y="8474830"/>
                  <a:pt x="7022899" y="8475919"/>
                  <a:pt x="7018932" y="8480918"/>
                </a:cubicBezTo>
                <a:cubicBezTo>
                  <a:pt x="7017387" y="8482856"/>
                  <a:pt x="7015843" y="8484764"/>
                  <a:pt x="7014298" y="8486703"/>
                </a:cubicBezTo>
                <a:cubicBezTo>
                  <a:pt x="7010331" y="8491700"/>
                  <a:pt x="7011451" y="8499394"/>
                  <a:pt x="7016448" y="8503241"/>
                </a:cubicBezTo>
                <a:cubicBezTo>
                  <a:pt x="7017024" y="8503665"/>
                  <a:pt x="7017660" y="8503817"/>
                  <a:pt x="7018265" y="8504119"/>
                </a:cubicBezTo>
                <a:close/>
                <a:moveTo>
                  <a:pt x="6778937" y="8493790"/>
                </a:moveTo>
                <a:cubicBezTo>
                  <a:pt x="6785115" y="8497183"/>
                  <a:pt x="6791020" y="8495063"/>
                  <a:pt x="6795169" y="8489883"/>
                </a:cubicBezTo>
                <a:lnTo>
                  <a:pt x="6799802" y="8484098"/>
                </a:lnTo>
                <a:cubicBezTo>
                  <a:pt x="6803648" y="8479252"/>
                  <a:pt x="6800983" y="8470679"/>
                  <a:pt x="6795865" y="8467863"/>
                </a:cubicBezTo>
                <a:cubicBezTo>
                  <a:pt x="6789687" y="8464470"/>
                  <a:pt x="6783782" y="8466591"/>
                  <a:pt x="6779633" y="8471770"/>
                </a:cubicBezTo>
                <a:cubicBezTo>
                  <a:pt x="6778089" y="8473708"/>
                  <a:pt x="6776545" y="8475617"/>
                  <a:pt x="6775000" y="8477556"/>
                </a:cubicBezTo>
                <a:cubicBezTo>
                  <a:pt x="6771154" y="8482402"/>
                  <a:pt x="6773849" y="8490974"/>
                  <a:pt x="6778937" y="8493790"/>
                </a:cubicBezTo>
                <a:close/>
                <a:moveTo>
                  <a:pt x="7120592" y="8645332"/>
                </a:moveTo>
                <a:cubicBezTo>
                  <a:pt x="7114566" y="8645574"/>
                  <a:pt x="7108600" y="8651268"/>
                  <a:pt x="7109327" y="8657629"/>
                </a:cubicBezTo>
                <a:lnTo>
                  <a:pt x="7110508" y="8668049"/>
                </a:lnTo>
                <a:cubicBezTo>
                  <a:pt x="7111204" y="8674379"/>
                  <a:pt x="7116140" y="8679619"/>
                  <a:pt x="7122803" y="8679316"/>
                </a:cubicBezTo>
                <a:cubicBezTo>
                  <a:pt x="7128829" y="8679074"/>
                  <a:pt x="7134795" y="8673380"/>
                  <a:pt x="7134068" y="8667019"/>
                </a:cubicBezTo>
                <a:lnTo>
                  <a:pt x="7132887" y="8656599"/>
                </a:lnTo>
                <a:cubicBezTo>
                  <a:pt x="7132160" y="8650299"/>
                  <a:pt x="7127255" y="8645059"/>
                  <a:pt x="7120592" y="8645332"/>
                </a:cubicBezTo>
                <a:close/>
                <a:moveTo>
                  <a:pt x="6755346" y="8467166"/>
                </a:moveTo>
                <a:cubicBezTo>
                  <a:pt x="6770216" y="8465500"/>
                  <a:pt x="6770821" y="8441874"/>
                  <a:pt x="6755740" y="8443570"/>
                </a:cubicBezTo>
                <a:cubicBezTo>
                  <a:pt x="6740871" y="8445236"/>
                  <a:pt x="6740266" y="8468832"/>
                  <a:pt x="6755346" y="8467166"/>
                </a:cubicBezTo>
                <a:close/>
                <a:moveTo>
                  <a:pt x="7163776" y="8519083"/>
                </a:moveTo>
                <a:cubicBezTo>
                  <a:pt x="7148695" y="8520779"/>
                  <a:pt x="7151087" y="8544254"/>
                  <a:pt x="7166199" y="8542558"/>
                </a:cubicBezTo>
                <a:cubicBezTo>
                  <a:pt x="7181280" y="8540861"/>
                  <a:pt x="7178887" y="8517387"/>
                  <a:pt x="7163776" y="8519083"/>
                </a:cubicBezTo>
                <a:close/>
                <a:moveTo>
                  <a:pt x="7107661" y="8602077"/>
                </a:moveTo>
                <a:cubicBezTo>
                  <a:pt x="7106207" y="8600684"/>
                  <a:pt x="7104239" y="8599836"/>
                  <a:pt x="7102149" y="8599321"/>
                </a:cubicBezTo>
                <a:cubicBezTo>
                  <a:pt x="7103997" y="8596534"/>
                  <a:pt x="7104845" y="8593051"/>
                  <a:pt x="7103845" y="8589900"/>
                </a:cubicBezTo>
                <a:cubicBezTo>
                  <a:pt x="7101877" y="8583600"/>
                  <a:pt x="7095972" y="8580238"/>
                  <a:pt x="7089552" y="8581601"/>
                </a:cubicBezTo>
                <a:lnTo>
                  <a:pt x="7084465" y="8582662"/>
                </a:lnTo>
                <a:cubicBezTo>
                  <a:pt x="7078469" y="8583934"/>
                  <a:pt x="7074349" y="8591143"/>
                  <a:pt x="7076166" y="8596958"/>
                </a:cubicBezTo>
                <a:cubicBezTo>
                  <a:pt x="7077923" y="8602592"/>
                  <a:pt x="7082890" y="8605681"/>
                  <a:pt x="7088523" y="8605318"/>
                </a:cubicBezTo>
                <a:lnTo>
                  <a:pt x="7086342" y="8608044"/>
                </a:lnTo>
                <a:cubicBezTo>
                  <a:pt x="7082799" y="8612466"/>
                  <a:pt x="7082102" y="8618373"/>
                  <a:pt x="7085373" y="8623008"/>
                </a:cubicBezTo>
                <a:cubicBezTo>
                  <a:pt x="7087190" y="8627096"/>
                  <a:pt x="7091096" y="8630126"/>
                  <a:pt x="7096881" y="8629459"/>
                </a:cubicBezTo>
                <a:cubicBezTo>
                  <a:pt x="7102846" y="8628793"/>
                  <a:pt x="7105935" y="8624734"/>
                  <a:pt x="7106693" y="8620130"/>
                </a:cubicBezTo>
                <a:lnTo>
                  <a:pt x="7107813" y="8618707"/>
                </a:lnTo>
                <a:cubicBezTo>
                  <a:pt x="7111810" y="8613769"/>
                  <a:pt x="7112537" y="8606833"/>
                  <a:pt x="7107661" y="8602077"/>
                </a:cubicBezTo>
                <a:close/>
                <a:moveTo>
                  <a:pt x="6879629" y="8706578"/>
                </a:moveTo>
                <a:lnTo>
                  <a:pt x="6884837" y="8705972"/>
                </a:lnTo>
                <a:cubicBezTo>
                  <a:pt x="6890985" y="8705305"/>
                  <a:pt x="6895588" y="8697975"/>
                  <a:pt x="6894165" y="8692129"/>
                </a:cubicBezTo>
                <a:cubicBezTo>
                  <a:pt x="6892560" y="8685496"/>
                  <a:pt x="6886897" y="8682073"/>
                  <a:pt x="6880325" y="8682800"/>
                </a:cubicBezTo>
                <a:lnTo>
                  <a:pt x="6875116" y="8683375"/>
                </a:lnTo>
                <a:cubicBezTo>
                  <a:pt x="6868969" y="8684072"/>
                  <a:pt x="6864366" y="8691372"/>
                  <a:pt x="6865789" y="8697218"/>
                </a:cubicBezTo>
                <a:cubicBezTo>
                  <a:pt x="6867394" y="8703912"/>
                  <a:pt x="6873057" y="8707335"/>
                  <a:pt x="6879629" y="8706578"/>
                </a:cubicBezTo>
                <a:close/>
                <a:moveTo>
                  <a:pt x="6963453" y="8617222"/>
                </a:moveTo>
                <a:cubicBezTo>
                  <a:pt x="6963664" y="8616677"/>
                  <a:pt x="6963635" y="8616102"/>
                  <a:pt x="6963756" y="8615557"/>
                </a:cubicBezTo>
                <a:cubicBezTo>
                  <a:pt x="6965118" y="8615950"/>
                  <a:pt x="6966572" y="8616162"/>
                  <a:pt x="6968026" y="8615980"/>
                </a:cubicBezTo>
                <a:cubicBezTo>
                  <a:pt x="6974354" y="8615344"/>
                  <a:pt x="6979261" y="8609377"/>
                  <a:pt x="6978533" y="8603016"/>
                </a:cubicBezTo>
                <a:lnTo>
                  <a:pt x="6977352" y="8592597"/>
                </a:lnTo>
                <a:cubicBezTo>
                  <a:pt x="6976656" y="8586266"/>
                  <a:pt x="6970751" y="8581419"/>
                  <a:pt x="6964392" y="8582086"/>
                </a:cubicBezTo>
                <a:cubicBezTo>
                  <a:pt x="6958304" y="8582722"/>
                  <a:pt x="6953641" y="8588296"/>
                  <a:pt x="6953944" y="8594384"/>
                </a:cubicBezTo>
                <a:cubicBezTo>
                  <a:pt x="6950249" y="8595959"/>
                  <a:pt x="6947069" y="8599109"/>
                  <a:pt x="6946100" y="8603349"/>
                </a:cubicBezTo>
                <a:cubicBezTo>
                  <a:pt x="6944253" y="8604500"/>
                  <a:pt x="6942557" y="8605894"/>
                  <a:pt x="6941649" y="8608136"/>
                </a:cubicBezTo>
                <a:lnTo>
                  <a:pt x="6941376" y="8608801"/>
                </a:lnTo>
                <a:cubicBezTo>
                  <a:pt x="6938499" y="8610589"/>
                  <a:pt x="6936289" y="8613375"/>
                  <a:pt x="6936198" y="8616980"/>
                </a:cubicBezTo>
                <a:cubicBezTo>
                  <a:pt x="6936198" y="8617616"/>
                  <a:pt x="6936319" y="8618221"/>
                  <a:pt x="6936319" y="8618857"/>
                </a:cubicBezTo>
                <a:cubicBezTo>
                  <a:pt x="6931867" y="8618857"/>
                  <a:pt x="6927052" y="8621644"/>
                  <a:pt x="6925387" y="8625492"/>
                </a:cubicBezTo>
                <a:cubicBezTo>
                  <a:pt x="6922631" y="8631912"/>
                  <a:pt x="6925296" y="8637517"/>
                  <a:pt x="6930807" y="8641121"/>
                </a:cubicBezTo>
                <a:cubicBezTo>
                  <a:pt x="6932866" y="8642454"/>
                  <a:pt x="6934896" y="8643786"/>
                  <a:pt x="6936955" y="8645119"/>
                </a:cubicBezTo>
                <a:cubicBezTo>
                  <a:pt x="6942073" y="8648451"/>
                  <a:pt x="6950280" y="8644998"/>
                  <a:pt x="6952581" y="8639697"/>
                </a:cubicBezTo>
                <a:cubicBezTo>
                  <a:pt x="6953823" y="8636850"/>
                  <a:pt x="6953823" y="8634215"/>
                  <a:pt x="6953157" y="8631822"/>
                </a:cubicBezTo>
                <a:cubicBezTo>
                  <a:pt x="6954549" y="8631186"/>
                  <a:pt x="6955882" y="8630337"/>
                  <a:pt x="6957033" y="8629186"/>
                </a:cubicBezTo>
                <a:cubicBezTo>
                  <a:pt x="6960303" y="8625976"/>
                  <a:pt x="6961787" y="8621402"/>
                  <a:pt x="6963453" y="8617222"/>
                </a:cubicBezTo>
                <a:close/>
                <a:moveTo>
                  <a:pt x="7202387" y="8530593"/>
                </a:moveTo>
                <a:cubicBezTo>
                  <a:pt x="7196240" y="8531290"/>
                  <a:pt x="7190698" y="8536620"/>
                  <a:pt x="7191455" y="8543194"/>
                </a:cubicBezTo>
                <a:lnTo>
                  <a:pt x="7192636" y="8553613"/>
                </a:lnTo>
                <a:cubicBezTo>
                  <a:pt x="7193333" y="8559732"/>
                  <a:pt x="7198723" y="8565306"/>
                  <a:pt x="7205234" y="8564548"/>
                </a:cubicBezTo>
                <a:cubicBezTo>
                  <a:pt x="7211382" y="8563852"/>
                  <a:pt x="7216923" y="8558490"/>
                  <a:pt x="7216166" y="8551917"/>
                </a:cubicBezTo>
                <a:lnTo>
                  <a:pt x="7214985" y="8541497"/>
                </a:lnTo>
                <a:cubicBezTo>
                  <a:pt x="7214288" y="8535439"/>
                  <a:pt x="7208868" y="8529835"/>
                  <a:pt x="7202387" y="8530593"/>
                </a:cubicBezTo>
                <a:close/>
                <a:moveTo>
                  <a:pt x="7104542" y="8451475"/>
                </a:moveTo>
                <a:cubicBezTo>
                  <a:pt x="7102786" y="8444751"/>
                  <a:pt x="7096487" y="8442116"/>
                  <a:pt x="7090157" y="8443025"/>
                </a:cubicBezTo>
                <a:cubicBezTo>
                  <a:pt x="7082890" y="8444054"/>
                  <a:pt x="7077075" y="8448689"/>
                  <a:pt x="7073168" y="8454717"/>
                </a:cubicBezTo>
                <a:cubicBezTo>
                  <a:pt x="7072896" y="8455140"/>
                  <a:pt x="7072866" y="8455655"/>
                  <a:pt x="7072654" y="8456141"/>
                </a:cubicBezTo>
                <a:cubicBezTo>
                  <a:pt x="7072472" y="8455716"/>
                  <a:pt x="7072442" y="8455232"/>
                  <a:pt x="7072200" y="8454838"/>
                </a:cubicBezTo>
                <a:cubicBezTo>
                  <a:pt x="7073533" y="8447902"/>
                  <a:pt x="7069596" y="8439966"/>
                  <a:pt x="7060571" y="8440965"/>
                </a:cubicBezTo>
                <a:cubicBezTo>
                  <a:pt x="7058391" y="8441207"/>
                  <a:pt x="7056665" y="8442025"/>
                  <a:pt x="7055150" y="8443025"/>
                </a:cubicBezTo>
                <a:cubicBezTo>
                  <a:pt x="7055120" y="8442571"/>
                  <a:pt x="7055241" y="8442146"/>
                  <a:pt x="7055150" y="8441692"/>
                </a:cubicBezTo>
                <a:cubicBezTo>
                  <a:pt x="7053909" y="8435513"/>
                  <a:pt x="7047579" y="8431242"/>
                  <a:pt x="7041371" y="8432544"/>
                </a:cubicBezTo>
                <a:lnTo>
                  <a:pt x="7031196" y="8434695"/>
                </a:lnTo>
                <a:cubicBezTo>
                  <a:pt x="7025018" y="8435997"/>
                  <a:pt x="7020810" y="8442268"/>
                  <a:pt x="7022051" y="8448477"/>
                </a:cubicBezTo>
                <a:cubicBezTo>
                  <a:pt x="7023293" y="8454656"/>
                  <a:pt x="7029621" y="8458897"/>
                  <a:pt x="7035829" y="8457595"/>
                </a:cubicBezTo>
                <a:lnTo>
                  <a:pt x="7041977" y="8456322"/>
                </a:lnTo>
                <a:cubicBezTo>
                  <a:pt x="7041675" y="8461623"/>
                  <a:pt x="7044490" y="8466833"/>
                  <a:pt x="7049881" y="8468438"/>
                </a:cubicBezTo>
                <a:cubicBezTo>
                  <a:pt x="7050123" y="8468499"/>
                  <a:pt x="7050335" y="8468560"/>
                  <a:pt x="7050577" y="8468650"/>
                </a:cubicBezTo>
                <a:cubicBezTo>
                  <a:pt x="7052607" y="8471315"/>
                  <a:pt x="7055574" y="8473224"/>
                  <a:pt x="7059117" y="8472982"/>
                </a:cubicBezTo>
                <a:cubicBezTo>
                  <a:pt x="7063721" y="8472648"/>
                  <a:pt x="7067960" y="8471921"/>
                  <a:pt x="7071019" y="8468105"/>
                </a:cubicBezTo>
                <a:cubicBezTo>
                  <a:pt x="7071716" y="8467227"/>
                  <a:pt x="7072079" y="8466226"/>
                  <a:pt x="7072503" y="8465227"/>
                </a:cubicBezTo>
                <a:cubicBezTo>
                  <a:pt x="7073441" y="8467590"/>
                  <a:pt x="7074864" y="8469710"/>
                  <a:pt x="7077105" y="8470922"/>
                </a:cubicBezTo>
                <a:cubicBezTo>
                  <a:pt x="7082859" y="8474072"/>
                  <a:pt x="7089734" y="8472496"/>
                  <a:pt x="7093307" y="8466923"/>
                </a:cubicBezTo>
                <a:cubicBezTo>
                  <a:pt x="7093520" y="8466620"/>
                  <a:pt x="7093520" y="8466591"/>
                  <a:pt x="7093610" y="8466439"/>
                </a:cubicBezTo>
                <a:cubicBezTo>
                  <a:pt x="7093701" y="8466348"/>
                  <a:pt x="7093731" y="8466348"/>
                  <a:pt x="7093791" y="8466287"/>
                </a:cubicBezTo>
                <a:lnTo>
                  <a:pt x="7093791" y="8466287"/>
                </a:lnTo>
                <a:cubicBezTo>
                  <a:pt x="7094519" y="8466105"/>
                  <a:pt x="7095245" y="8465955"/>
                  <a:pt x="7096002" y="8465863"/>
                </a:cubicBezTo>
                <a:cubicBezTo>
                  <a:pt x="7102393" y="8464954"/>
                  <a:pt x="7105996" y="8457170"/>
                  <a:pt x="7104542" y="8451475"/>
                </a:cubicBezTo>
                <a:close/>
                <a:moveTo>
                  <a:pt x="6597995" y="8493185"/>
                </a:moveTo>
                <a:cubicBezTo>
                  <a:pt x="6597389" y="8493185"/>
                  <a:pt x="6596935" y="8492973"/>
                  <a:pt x="6596299" y="8493033"/>
                </a:cubicBezTo>
                <a:cubicBezTo>
                  <a:pt x="6582853" y="8494548"/>
                  <a:pt x="6582520" y="8513388"/>
                  <a:pt x="6593392" y="8516206"/>
                </a:cubicBezTo>
                <a:cubicBezTo>
                  <a:pt x="6594663" y="8516538"/>
                  <a:pt x="6596057" y="8516781"/>
                  <a:pt x="6597662" y="8516599"/>
                </a:cubicBezTo>
                <a:cubicBezTo>
                  <a:pt x="6612016" y="8514963"/>
                  <a:pt x="6611350" y="8493518"/>
                  <a:pt x="6597995" y="8493185"/>
                </a:cubicBezTo>
                <a:close/>
                <a:moveTo>
                  <a:pt x="6691085" y="8500848"/>
                </a:moveTo>
                <a:lnTo>
                  <a:pt x="6696294" y="8500243"/>
                </a:lnTo>
                <a:cubicBezTo>
                  <a:pt x="6702412" y="8499576"/>
                  <a:pt x="6707953" y="8494033"/>
                  <a:pt x="6707135" y="8487581"/>
                </a:cubicBezTo>
                <a:cubicBezTo>
                  <a:pt x="6706379" y="8481402"/>
                  <a:pt x="6701018" y="8475980"/>
                  <a:pt x="6694447" y="8476737"/>
                </a:cubicBezTo>
                <a:lnTo>
                  <a:pt x="6689238" y="8477313"/>
                </a:lnTo>
                <a:cubicBezTo>
                  <a:pt x="6683121" y="8478009"/>
                  <a:pt x="6677579" y="8483522"/>
                  <a:pt x="6678397" y="8490004"/>
                </a:cubicBezTo>
                <a:cubicBezTo>
                  <a:pt x="6679154" y="8496153"/>
                  <a:pt x="6684514" y="8501575"/>
                  <a:pt x="6691085" y="8500848"/>
                </a:cubicBezTo>
                <a:close/>
                <a:moveTo>
                  <a:pt x="6659530" y="8597776"/>
                </a:moveTo>
                <a:lnTo>
                  <a:pt x="6658167" y="8599503"/>
                </a:lnTo>
                <a:cubicBezTo>
                  <a:pt x="6654200" y="8604470"/>
                  <a:pt x="6653352" y="8611376"/>
                  <a:pt x="6658198" y="8616192"/>
                </a:cubicBezTo>
                <a:cubicBezTo>
                  <a:pt x="6662316" y="8620311"/>
                  <a:pt x="6670887" y="8621160"/>
                  <a:pt x="6674884" y="8616162"/>
                </a:cubicBezTo>
                <a:lnTo>
                  <a:pt x="6679517" y="8610376"/>
                </a:lnTo>
                <a:cubicBezTo>
                  <a:pt x="6680093" y="8609650"/>
                  <a:pt x="6680456" y="8608801"/>
                  <a:pt x="6680910" y="8607984"/>
                </a:cubicBezTo>
                <a:cubicBezTo>
                  <a:pt x="6680819" y="8608923"/>
                  <a:pt x="6680668" y="8609832"/>
                  <a:pt x="6680759" y="8610801"/>
                </a:cubicBezTo>
                <a:lnTo>
                  <a:pt x="6681364" y="8616010"/>
                </a:lnTo>
                <a:cubicBezTo>
                  <a:pt x="6682061" y="8622159"/>
                  <a:pt x="6689208" y="8626824"/>
                  <a:pt x="6695113" y="8625461"/>
                </a:cubicBezTo>
                <a:cubicBezTo>
                  <a:pt x="6701715" y="8623917"/>
                  <a:pt x="6705318" y="8618313"/>
                  <a:pt x="6704562" y="8611709"/>
                </a:cubicBezTo>
                <a:lnTo>
                  <a:pt x="6703956" y="8606499"/>
                </a:lnTo>
                <a:cubicBezTo>
                  <a:pt x="6703289" y="8600351"/>
                  <a:pt x="6696112" y="8595686"/>
                  <a:pt x="6690207" y="8597049"/>
                </a:cubicBezTo>
                <a:cubicBezTo>
                  <a:pt x="6686937" y="8597807"/>
                  <a:pt x="6684423" y="8599563"/>
                  <a:pt x="6682788" y="8601956"/>
                </a:cubicBezTo>
                <a:cubicBezTo>
                  <a:pt x="6682879" y="8599018"/>
                  <a:pt x="6681879" y="8596080"/>
                  <a:pt x="6679457" y="8593656"/>
                </a:cubicBezTo>
                <a:cubicBezTo>
                  <a:pt x="6678336" y="8592536"/>
                  <a:pt x="6676852" y="8591688"/>
                  <a:pt x="6675247" y="8591112"/>
                </a:cubicBezTo>
                <a:cubicBezTo>
                  <a:pt x="6675853" y="8589568"/>
                  <a:pt x="6676156" y="8587871"/>
                  <a:pt x="6675944" y="8586054"/>
                </a:cubicBezTo>
                <a:lnTo>
                  <a:pt x="6675368" y="8580844"/>
                </a:lnTo>
                <a:cubicBezTo>
                  <a:pt x="6674672" y="8574725"/>
                  <a:pt x="6669130" y="8569213"/>
                  <a:pt x="6662680" y="8570001"/>
                </a:cubicBezTo>
                <a:cubicBezTo>
                  <a:pt x="6656502" y="8570758"/>
                  <a:pt x="6651112" y="8576149"/>
                  <a:pt x="6651838" y="8582691"/>
                </a:cubicBezTo>
                <a:lnTo>
                  <a:pt x="6652414" y="8587902"/>
                </a:lnTo>
                <a:cubicBezTo>
                  <a:pt x="6652929" y="8592142"/>
                  <a:pt x="6655745" y="8596019"/>
                  <a:pt x="6659530" y="8597776"/>
                </a:cubicBezTo>
                <a:close/>
                <a:moveTo>
                  <a:pt x="6597056" y="8590507"/>
                </a:moveTo>
                <a:cubicBezTo>
                  <a:pt x="6603204" y="8589810"/>
                  <a:pt x="6607746" y="8582419"/>
                  <a:pt x="6606292" y="8576603"/>
                </a:cubicBezTo>
                <a:cubicBezTo>
                  <a:pt x="6604657" y="8569939"/>
                  <a:pt x="6598994" y="8566608"/>
                  <a:pt x="6592392" y="8567365"/>
                </a:cubicBezTo>
                <a:lnTo>
                  <a:pt x="6587184" y="8567971"/>
                </a:lnTo>
                <a:cubicBezTo>
                  <a:pt x="6587093" y="8567971"/>
                  <a:pt x="6587032" y="8568032"/>
                  <a:pt x="6586941" y="8568061"/>
                </a:cubicBezTo>
                <a:cubicBezTo>
                  <a:pt x="6580945" y="8568940"/>
                  <a:pt x="6576524" y="8576119"/>
                  <a:pt x="6577947" y="8581874"/>
                </a:cubicBezTo>
                <a:cubicBezTo>
                  <a:pt x="6579038" y="8586206"/>
                  <a:pt x="6582096" y="8588538"/>
                  <a:pt x="6585730" y="8589840"/>
                </a:cubicBezTo>
                <a:cubicBezTo>
                  <a:pt x="6587668" y="8590536"/>
                  <a:pt x="6589546" y="8591385"/>
                  <a:pt x="6591847" y="8591112"/>
                </a:cubicBezTo>
                <a:lnTo>
                  <a:pt x="6597056" y="8590507"/>
                </a:lnTo>
                <a:close/>
                <a:moveTo>
                  <a:pt x="6707045" y="8533925"/>
                </a:moveTo>
                <a:lnTo>
                  <a:pt x="6706439" y="8528715"/>
                </a:lnTo>
                <a:cubicBezTo>
                  <a:pt x="6705773" y="8522566"/>
                  <a:pt x="6698717" y="8517810"/>
                  <a:pt x="6692781" y="8519143"/>
                </a:cubicBezTo>
                <a:cubicBezTo>
                  <a:pt x="6686210" y="8520597"/>
                  <a:pt x="6682485" y="8526231"/>
                  <a:pt x="6683212" y="8532834"/>
                </a:cubicBezTo>
                <a:lnTo>
                  <a:pt x="6683787" y="8538044"/>
                </a:lnTo>
                <a:cubicBezTo>
                  <a:pt x="6684484" y="8544193"/>
                  <a:pt x="6691510" y="8548949"/>
                  <a:pt x="6697445" y="8547616"/>
                </a:cubicBezTo>
                <a:cubicBezTo>
                  <a:pt x="6704047" y="8546131"/>
                  <a:pt x="6707771" y="8540498"/>
                  <a:pt x="6707045" y="8533925"/>
                </a:cubicBezTo>
                <a:close/>
                <a:moveTo>
                  <a:pt x="6545665" y="8666080"/>
                </a:moveTo>
                <a:cubicBezTo>
                  <a:pt x="6530554" y="8667776"/>
                  <a:pt x="6533188" y="8691251"/>
                  <a:pt x="6548270" y="8689524"/>
                </a:cubicBezTo>
                <a:cubicBezTo>
                  <a:pt x="6563381" y="8687858"/>
                  <a:pt x="6560777" y="8664384"/>
                  <a:pt x="6545665" y="8666080"/>
                </a:cubicBezTo>
                <a:close/>
                <a:moveTo>
                  <a:pt x="6771669" y="8705790"/>
                </a:moveTo>
                <a:lnTo>
                  <a:pt x="6771941" y="8705124"/>
                </a:lnTo>
                <a:cubicBezTo>
                  <a:pt x="6774849" y="8703336"/>
                  <a:pt x="6777029" y="8700550"/>
                  <a:pt x="6777120" y="8696945"/>
                </a:cubicBezTo>
                <a:cubicBezTo>
                  <a:pt x="6777241" y="8692311"/>
                  <a:pt x="6776938" y="8687979"/>
                  <a:pt x="6773365" y="8684496"/>
                </a:cubicBezTo>
                <a:cubicBezTo>
                  <a:pt x="6768520" y="8679771"/>
                  <a:pt x="6760979" y="8679983"/>
                  <a:pt x="6756255" y="8684708"/>
                </a:cubicBezTo>
                <a:cubicBezTo>
                  <a:pt x="6753014" y="8687949"/>
                  <a:pt x="6751531" y="8692523"/>
                  <a:pt x="6749865" y="8696703"/>
                </a:cubicBezTo>
                <a:cubicBezTo>
                  <a:pt x="6749653" y="8697218"/>
                  <a:pt x="6749683" y="8697824"/>
                  <a:pt x="6749562" y="8698369"/>
                </a:cubicBezTo>
                <a:cubicBezTo>
                  <a:pt x="6748200" y="8697975"/>
                  <a:pt x="6746776" y="8697763"/>
                  <a:pt x="6745293" y="8697945"/>
                </a:cubicBezTo>
                <a:cubicBezTo>
                  <a:pt x="6738993" y="8698581"/>
                  <a:pt x="6734057" y="8704548"/>
                  <a:pt x="6734784" y="8710909"/>
                </a:cubicBezTo>
                <a:lnTo>
                  <a:pt x="6735965" y="8721329"/>
                </a:lnTo>
                <a:cubicBezTo>
                  <a:pt x="6736662" y="8727659"/>
                  <a:pt x="6742567" y="8732506"/>
                  <a:pt x="6748926" y="8731839"/>
                </a:cubicBezTo>
                <a:cubicBezTo>
                  <a:pt x="6755256" y="8731203"/>
                  <a:pt x="6760162" y="8725236"/>
                  <a:pt x="6759435" y="8718875"/>
                </a:cubicBezTo>
                <a:lnTo>
                  <a:pt x="6758738" y="8712575"/>
                </a:lnTo>
                <a:cubicBezTo>
                  <a:pt x="6764038" y="8713392"/>
                  <a:pt x="6769579" y="8711060"/>
                  <a:pt x="6771669" y="8705790"/>
                </a:cubicBezTo>
                <a:close/>
                <a:moveTo>
                  <a:pt x="6527556" y="8523505"/>
                </a:moveTo>
                <a:cubicBezTo>
                  <a:pt x="6522165" y="8521264"/>
                  <a:pt x="6514019" y="8522929"/>
                  <a:pt x="6511869" y="8529199"/>
                </a:cubicBezTo>
                <a:cubicBezTo>
                  <a:pt x="6511627" y="8529896"/>
                  <a:pt x="6511324" y="8530532"/>
                  <a:pt x="6511021" y="8531168"/>
                </a:cubicBezTo>
                <a:cubicBezTo>
                  <a:pt x="6510991" y="8531168"/>
                  <a:pt x="6510961" y="8531168"/>
                  <a:pt x="6510930" y="8531199"/>
                </a:cubicBezTo>
                <a:cubicBezTo>
                  <a:pt x="6510870" y="8531229"/>
                  <a:pt x="6510779" y="8531229"/>
                  <a:pt x="6510719" y="8531259"/>
                </a:cubicBezTo>
                <a:cubicBezTo>
                  <a:pt x="6510598" y="8531259"/>
                  <a:pt x="6510294" y="8531290"/>
                  <a:pt x="6509659" y="8531380"/>
                </a:cubicBezTo>
                <a:cubicBezTo>
                  <a:pt x="6503329" y="8532108"/>
                  <a:pt x="6498393" y="8537771"/>
                  <a:pt x="6498999" y="8544223"/>
                </a:cubicBezTo>
                <a:cubicBezTo>
                  <a:pt x="6499574" y="8550493"/>
                  <a:pt x="6505480" y="8555613"/>
                  <a:pt x="6511839" y="8554885"/>
                </a:cubicBezTo>
                <a:cubicBezTo>
                  <a:pt x="6521348" y="8553795"/>
                  <a:pt x="6530009" y="8548586"/>
                  <a:pt x="6533249" y="8539165"/>
                </a:cubicBezTo>
                <a:cubicBezTo>
                  <a:pt x="6535248" y="8533380"/>
                  <a:pt x="6533885" y="8526110"/>
                  <a:pt x="6527556" y="8523505"/>
                </a:cubicBezTo>
                <a:close/>
                <a:moveTo>
                  <a:pt x="6857431" y="8493669"/>
                </a:moveTo>
                <a:lnTo>
                  <a:pt x="6851647" y="8489035"/>
                </a:lnTo>
                <a:cubicBezTo>
                  <a:pt x="6846681" y="8485067"/>
                  <a:pt x="6839110" y="8485764"/>
                  <a:pt x="6835052" y="8490762"/>
                </a:cubicBezTo>
                <a:cubicBezTo>
                  <a:pt x="6831054" y="8495699"/>
                  <a:pt x="6831751" y="8503393"/>
                  <a:pt x="6836748" y="8507360"/>
                </a:cubicBezTo>
                <a:cubicBezTo>
                  <a:pt x="6838686" y="8508906"/>
                  <a:pt x="6840624" y="8510450"/>
                  <a:pt x="6842532" y="8511995"/>
                </a:cubicBezTo>
                <a:cubicBezTo>
                  <a:pt x="6847498" y="8515963"/>
                  <a:pt x="6855069" y="8515266"/>
                  <a:pt x="6859127" y="8510299"/>
                </a:cubicBezTo>
                <a:cubicBezTo>
                  <a:pt x="6863155" y="8505331"/>
                  <a:pt x="6862428" y="8497638"/>
                  <a:pt x="6857431" y="8493669"/>
                </a:cubicBezTo>
                <a:close/>
                <a:moveTo>
                  <a:pt x="6646175" y="8720117"/>
                </a:moveTo>
                <a:cubicBezTo>
                  <a:pt x="6646872" y="8726447"/>
                  <a:pt x="6651808" y="8731688"/>
                  <a:pt x="6658470" y="8731415"/>
                </a:cubicBezTo>
                <a:cubicBezTo>
                  <a:pt x="6664496" y="8731173"/>
                  <a:pt x="6670462" y="8725479"/>
                  <a:pt x="6669766" y="8719117"/>
                </a:cubicBezTo>
                <a:lnTo>
                  <a:pt x="6668585" y="8708698"/>
                </a:lnTo>
                <a:cubicBezTo>
                  <a:pt x="6667889" y="8702398"/>
                  <a:pt x="6662952" y="8697158"/>
                  <a:pt x="6656290" y="8697430"/>
                </a:cubicBezTo>
                <a:cubicBezTo>
                  <a:pt x="6650264" y="8697672"/>
                  <a:pt x="6644298" y="8703367"/>
                  <a:pt x="6645025" y="8709727"/>
                </a:cubicBezTo>
                <a:lnTo>
                  <a:pt x="6646175" y="8720117"/>
                </a:lnTo>
                <a:close/>
                <a:moveTo>
                  <a:pt x="6701896" y="8594626"/>
                </a:moveTo>
                <a:cubicBezTo>
                  <a:pt x="6716977" y="8592930"/>
                  <a:pt x="6714585" y="8569455"/>
                  <a:pt x="6699474" y="8571151"/>
                </a:cubicBezTo>
                <a:cubicBezTo>
                  <a:pt x="6684393" y="8572817"/>
                  <a:pt x="6686785" y="8596322"/>
                  <a:pt x="6701896" y="8594626"/>
                </a:cubicBezTo>
                <a:close/>
                <a:moveTo>
                  <a:pt x="6480405" y="8610104"/>
                </a:moveTo>
                <a:lnTo>
                  <a:pt x="6475196" y="8610680"/>
                </a:lnTo>
                <a:cubicBezTo>
                  <a:pt x="6469049" y="8611376"/>
                  <a:pt x="6464476" y="8618676"/>
                  <a:pt x="6465869" y="8624553"/>
                </a:cubicBezTo>
                <a:cubicBezTo>
                  <a:pt x="6467474" y="8631186"/>
                  <a:pt x="6473137" y="8634609"/>
                  <a:pt x="6479709" y="8633881"/>
                </a:cubicBezTo>
                <a:lnTo>
                  <a:pt x="6484917" y="8633276"/>
                </a:lnTo>
                <a:cubicBezTo>
                  <a:pt x="6491065" y="8632609"/>
                  <a:pt x="6495638" y="8625279"/>
                  <a:pt x="6494244" y="8619433"/>
                </a:cubicBezTo>
                <a:cubicBezTo>
                  <a:pt x="6492640" y="8612800"/>
                  <a:pt x="6486976" y="8609377"/>
                  <a:pt x="6480405" y="8610104"/>
                </a:cubicBezTo>
                <a:close/>
                <a:moveTo>
                  <a:pt x="6623130" y="8606136"/>
                </a:moveTo>
                <a:lnTo>
                  <a:pt x="6617921" y="8606711"/>
                </a:lnTo>
                <a:cubicBezTo>
                  <a:pt x="6611592" y="8607408"/>
                  <a:pt x="6607504" y="8614769"/>
                  <a:pt x="6608685" y="8620615"/>
                </a:cubicBezTo>
                <a:cubicBezTo>
                  <a:pt x="6608897" y="8621614"/>
                  <a:pt x="6609381" y="8622402"/>
                  <a:pt x="6609775" y="8623220"/>
                </a:cubicBezTo>
                <a:cubicBezTo>
                  <a:pt x="6609048" y="8625127"/>
                  <a:pt x="6608624" y="8627218"/>
                  <a:pt x="6608867" y="8629490"/>
                </a:cubicBezTo>
                <a:lnTo>
                  <a:pt x="6609442" y="8634699"/>
                </a:lnTo>
                <a:cubicBezTo>
                  <a:pt x="6610138" y="8640848"/>
                  <a:pt x="6617285" y="8645513"/>
                  <a:pt x="6623190" y="8644150"/>
                </a:cubicBezTo>
                <a:cubicBezTo>
                  <a:pt x="6629792" y="8642606"/>
                  <a:pt x="6633396" y="8636972"/>
                  <a:pt x="6632639" y="8630398"/>
                </a:cubicBezTo>
                <a:lnTo>
                  <a:pt x="6632306" y="8627339"/>
                </a:lnTo>
                <a:cubicBezTo>
                  <a:pt x="6635879" y="8624643"/>
                  <a:pt x="6637878" y="8619645"/>
                  <a:pt x="6637030" y="8615344"/>
                </a:cubicBezTo>
                <a:cubicBezTo>
                  <a:pt x="6635667" y="8608680"/>
                  <a:pt x="6629459" y="8605439"/>
                  <a:pt x="6623130" y="8606136"/>
                </a:cubicBezTo>
                <a:close/>
                <a:moveTo>
                  <a:pt x="6450758" y="8518628"/>
                </a:moveTo>
                <a:lnTo>
                  <a:pt x="6450334" y="8519204"/>
                </a:lnTo>
                <a:cubicBezTo>
                  <a:pt x="6447094" y="8520234"/>
                  <a:pt x="6444277" y="8522415"/>
                  <a:pt x="6443308" y="8525868"/>
                </a:cubicBezTo>
                <a:cubicBezTo>
                  <a:pt x="6442067" y="8530321"/>
                  <a:pt x="6441309" y="8534622"/>
                  <a:pt x="6443884" y="8538831"/>
                </a:cubicBezTo>
                <a:cubicBezTo>
                  <a:pt x="6447426" y="8544587"/>
                  <a:pt x="6454786" y="8546253"/>
                  <a:pt x="6460509" y="8542800"/>
                </a:cubicBezTo>
                <a:cubicBezTo>
                  <a:pt x="6464446" y="8540437"/>
                  <a:pt x="6466990" y="8536378"/>
                  <a:pt x="6469624" y="8532744"/>
                </a:cubicBezTo>
                <a:cubicBezTo>
                  <a:pt x="6473258" y="8527745"/>
                  <a:pt x="6472562" y="8519840"/>
                  <a:pt x="6467232" y="8516235"/>
                </a:cubicBezTo>
                <a:cubicBezTo>
                  <a:pt x="6462053" y="8512692"/>
                  <a:pt x="6454665" y="8513267"/>
                  <a:pt x="6450758" y="8518628"/>
                </a:cubicBezTo>
                <a:close/>
                <a:moveTo>
                  <a:pt x="6810008" y="8622099"/>
                </a:moveTo>
                <a:cubicBezTo>
                  <a:pt x="6803466" y="8623462"/>
                  <a:pt x="6799530" y="8629065"/>
                  <a:pt x="6800256" y="8635639"/>
                </a:cubicBezTo>
                <a:lnTo>
                  <a:pt x="6800832" y="8640848"/>
                </a:lnTo>
                <a:cubicBezTo>
                  <a:pt x="6801528" y="8646997"/>
                  <a:pt x="6808372" y="8651844"/>
                  <a:pt x="6814399" y="8650572"/>
                </a:cubicBezTo>
                <a:cubicBezTo>
                  <a:pt x="6820940" y="8649208"/>
                  <a:pt x="6824877" y="8643605"/>
                  <a:pt x="6824150" y="8637001"/>
                </a:cubicBezTo>
                <a:lnTo>
                  <a:pt x="6823544" y="8631791"/>
                </a:lnTo>
                <a:cubicBezTo>
                  <a:pt x="6822848" y="8625703"/>
                  <a:pt x="6816004" y="8620826"/>
                  <a:pt x="6810008" y="8622099"/>
                </a:cubicBezTo>
                <a:close/>
                <a:moveTo>
                  <a:pt x="6738085" y="8582662"/>
                </a:moveTo>
                <a:cubicBezTo>
                  <a:pt x="6731937" y="8583358"/>
                  <a:pt x="6726426" y="8588719"/>
                  <a:pt x="6727152" y="8595262"/>
                </a:cubicBezTo>
                <a:lnTo>
                  <a:pt x="6728334" y="8605681"/>
                </a:lnTo>
                <a:cubicBezTo>
                  <a:pt x="6729030" y="8611800"/>
                  <a:pt x="6734421" y="8617374"/>
                  <a:pt x="6740931" y="8616617"/>
                </a:cubicBezTo>
                <a:cubicBezTo>
                  <a:pt x="6747079" y="8615920"/>
                  <a:pt x="6752621" y="8610589"/>
                  <a:pt x="6751864" y="8604016"/>
                </a:cubicBezTo>
                <a:lnTo>
                  <a:pt x="6750683" y="8593596"/>
                </a:lnTo>
                <a:cubicBezTo>
                  <a:pt x="6749986" y="8587478"/>
                  <a:pt x="6744596" y="8581904"/>
                  <a:pt x="6738085" y="8582662"/>
                </a:cubicBezTo>
                <a:close/>
                <a:moveTo>
                  <a:pt x="6612864" y="8522990"/>
                </a:moveTo>
                <a:cubicBezTo>
                  <a:pt x="6618617" y="8526141"/>
                  <a:pt x="6625492" y="8524566"/>
                  <a:pt x="6629065" y="8518992"/>
                </a:cubicBezTo>
                <a:cubicBezTo>
                  <a:pt x="6629277" y="8518689"/>
                  <a:pt x="6629277" y="8518659"/>
                  <a:pt x="6629368" y="8518507"/>
                </a:cubicBezTo>
                <a:cubicBezTo>
                  <a:pt x="6629459" y="8518417"/>
                  <a:pt x="6629489" y="8518417"/>
                  <a:pt x="6629550" y="8518325"/>
                </a:cubicBezTo>
                <a:lnTo>
                  <a:pt x="6629550" y="8518325"/>
                </a:lnTo>
                <a:cubicBezTo>
                  <a:pt x="6630277" y="8518144"/>
                  <a:pt x="6631004" y="8517992"/>
                  <a:pt x="6631761" y="8517931"/>
                </a:cubicBezTo>
                <a:cubicBezTo>
                  <a:pt x="6638060" y="8517023"/>
                  <a:pt x="6641694" y="8509208"/>
                  <a:pt x="6640210" y="8503544"/>
                </a:cubicBezTo>
                <a:cubicBezTo>
                  <a:pt x="6638453" y="8496820"/>
                  <a:pt x="6632154" y="8494184"/>
                  <a:pt x="6625825" y="8495093"/>
                </a:cubicBezTo>
                <a:cubicBezTo>
                  <a:pt x="6618557" y="8496153"/>
                  <a:pt x="6612742" y="8500757"/>
                  <a:pt x="6608867" y="8506785"/>
                </a:cubicBezTo>
                <a:cubicBezTo>
                  <a:pt x="6605535" y="8511965"/>
                  <a:pt x="6607383" y="8519992"/>
                  <a:pt x="6612864" y="8522990"/>
                </a:cubicBezTo>
                <a:close/>
                <a:moveTo>
                  <a:pt x="6676610" y="8652874"/>
                </a:moveTo>
                <a:cubicBezTo>
                  <a:pt x="6670281" y="8653571"/>
                  <a:pt x="6665648" y="8659931"/>
                  <a:pt x="6666495" y="8666140"/>
                </a:cubicBezTo>
                <a:cubicBezTo>
                  <a:pt x="6667343" y="8672592"/>
                  <a:pt x="6673400" y="8676954"/>
                  <a:pt x="6679760" y="8676257"/>
                </a:cubicBezTo>
                <a:lnTo>
                  <a:pt x="6684968" y="8675682"/>
                </a:lnTo>
                <a:cubicBezTo>
                  <a:pt x="6691297" y="8674986"/>
                  <a:pt x="6695931" y="8668624"/>
                  <a:pt x="6695083" y="8662415"/>
                </a:cubicBezTo>
                <a:cubicBezTo>
                  <a:pt x="6694204" y="8655963"/>
                  <a:pt x="6688148" y="8651602"/>
                  <a:pt x="6681819" y="8652298"/>
                </a:cubicBezTo>
                <a:lnTo>
                  <a:pt x="6676610" y="8652874"/>
                </a:lnTo>
                <a:close/>
                <a:moveTo>
                  <a:pt x="7253354" y="8557399"/>
                </a:moveTo>
                <a:cubicBezTo>
                  <a:pt x="7252536" y="8556854"/>
                  <a:pt x="7251689" y="8556339"/>
                  <a:pt x="7250780" y="8555945"/>
                </a:cubicBezTo>
                <a:cubicBezTo>
                  <a:pt x="7246298" y="8554007"/>
                  <a:pt x="7241180" y="8554704"/>
                  <a:pt x="7237576" y="8558217"/>
                </a:cubicBezTo>
                <a:cubicBezTo>
                  <a:pt x="7234003" y="8561731"/>
                  <a:pt x="7234033" y="8565790"/>
                  <a:pt x="7234488" y="8570394"/>
                </a:cubicBezTo>
                <a:cubicBezTo>
                  <a:pt x="7234124" y="8566789"/>
                  <a:pt x="7234427" y="8570788"/>
                  <a:pt x="7234427" y="8571515"/>
                </a:cubicBezTo>
                <a:cubicBezTo>
                  <a:pt x="7234427" y="8572454"/>
                  <a:pt x="7234336" y="8573393"/>
                  <a:pt x="7234336" y="8574331"/>
                </a:cubicBezTo>
                <a:cubicBezTo>
                  <a:pt x="7234336" y="8574483"/>
                  <a:pt x="7234306" y="8574574"/>
                  <a:pt x="7234306" y="8574695"/>
                </a:cubicBezTo>
                <a:cubicBezTo>
                  <a:pt x="7234245" y="8574998"/>
                  <a:pt x="7234185" y="8575301"/>
                  <a:pt x="7234094" y="8575604"/>
                </a:cubicBezTo>
                <a:cubicBezTo>
                  <a:pt x="7230157" y="8579936"/>
                  <a:pt x="7230459" y="8587174"/>
                  <a:pt x="7234488" y="8591324"/>
                </a:cubicBezTo>
                <a:cubicBezTo>
                  <a:pt x="7239061" y="8596019"/>
                  <a:pt x="7246298" y="8595717"/>
                  <a:pt x="7251022" y="8591506"/>
                </a:cubicBezTo>
                <a:cubicBezTo>
                  <a:pt x="7251507" y="8591051"/>
                  <a:pt x="7251870" y="8590507"/>
                  <a:pt x="7252294" y="8590052"/>
                </a:cubicBezTo>
                <a:cubicBezTo>
                  <a:pt x="7252930" y="8590385"/>
                  <a:pt x="7253687" y="8590507"/>
                  <a:pt x="7254414" y="8590658"/>
                </a:cubicBezTo>
                <a:cubicBezTo>
                  <a:pt x="7254474" y="8590658"/>
                  <a:pt x="7254535" y="8590688"/>
                  <a:pt x="7254595" y="8590688"/>
                </a:cubicBezTo>
                <a:cubicBezTo>
                  <a:pt x="7254717" y="8590719"/>
                  <a:pt x="7254868" y="8590749"/>
                  <a:pt x="7254989" y="8590809"/>
                </a:cubicBezTo>
                <a:cubicBezTo>
                  <a:pt x="7259047" y="8585963"/>
                  <a:pt x="7263014" y="8581026"/>
                  <a:pt x="7267011" y="8576119"/>
                </a:cubicBezTo>
                <a:cubicBezTo>
                  <a:pt x="7267011" y="8576088"/>
                  <a:pt x="7267042" y="8576088"/>
                  <a:pt x="7267072" y="8576058"/>
                </a:cubicBezTo>
                <a:cubicBezTo>
                  <a:pt x="7267557" y="8575452"/>
                  <a:pt x="7268041" y="8574847"/>
                  <a:pt x="7268557" y="8574241"/>
                </a:cubicBezTo>
                <a:cubicBezTo>
                  <a:pt x="7269041" y="8573666"/>
                  <a:pt x="7269495" y="8573090"/>
                  <a:pt x="7269980" y="8572514"/>
                </a:cubicBezTo>
                <a:lnTo>
                  <a:pt x="7269980" y="8572514"/>
                </a:lnTo>
                <a:cubicBezTo>
                  <a:pt x="7269373" y="8572969"/>
                  <a:pt x="7268557" y="8573120"/>
                  <a:pt x="7268041" y="8573635"/>
                </a:cubicBezTo>
                <a:cubicBezTo>
                  <a:pt x="7264862" y="8567153"/>
                  <a:pt x="7260349" y="8560004"/>
                  <a:pt x="7253354" y="8557399"/>
                </a:cubicBezTo>
                <a:close/>
                <a:moveTo>
                  <a:pt x="7317100" y="8507754"/>
                </a:moveTo>
                <a:lnTo>
                  <a:pt x="7312013" y="8508814"/>
                </a:lnTo>
                <a:cubicBezTo>
                  <a:pt x="7305835" y="8510117"/>
                  <a:pt x="7301746" y="8516599"/>
                  <a:pt x="7303109" y="8522748"/>
                </a:cubicBezTo>
                <a:cubicBezTo>
                  <a:pt x="7303503" y="8524595"/>
                  <a:pt x="7304593" y="8525989"/>
                  <a:pt x="7305774" y="8527322"/>
                </a:cubicBezTo>
                <a:cubicBezTo>
                  <a:pt x="7305986" y="8527564"/>
                  <a:pt x="7306017" y="8527897"/>
                  <a:pt x="7306228" y="8528139"/>
                </a:cubicBezTo>
                <a:cubicBezTo>
                  <a:pt x="7306228" y="8528139"/>
                  <a:pt x="7306228" y="8528139"/>
                  <a:pt x="7306228" y="8528139"/>
                </a:cubicBezTo>
                <a:cubicBezTo>
                  <a:pt x="7311528" y="8521446"/>
                  <a:pt x="7316586" y="8514539"/>
                  <a:pt x="7321824" y="8507784"/>
                </a:cubicBezTo>
                <a:cubicBezTo>
                  <a:pt x="7321582" y="8507724"/>
                  <a:pt x="7321340" y="8507815"/>
                  <a:pt x="7321097" y="8507784"/>
                </a:cubicBezTo>
                <a:cubicBezTo>
                  <a:pt x="7319795" y="8507603"/>
                  <a:pt x="7318432" y="8507481"/>
                  <a:pt x="7317100" y="8507754"/>
                </a:cubicBezTo>
                <a:close/>
                <a:moveTo>
                  <a:pt x="7180281" y="8568455"/>
                </a:moveTo>
                <a:cubicBezTo>
                  <a:pt x="7173799" y="8570454"/>
                  <a:pt x="7171226" y="8576876"/>
                  <a:pt x="7172528" y="8583055"/>
                </a:cubicBezTo>
                <a:lnTo>
                  <a:pt x="7173588" y="8588144"/>
                </a:lnTo>
                <a:cubicBezTo>
                  <a:pt x="7174890" y="8594323"/>
                  <a:pt x="7182551" y="8597594"/>
                  <a:pt x="7188184" y="8595868"/>
                </a:cubicBezTo>
                <a:cubicBezTo>
                  <a:pt x="7194665" y="8593899"/>
                  <a:pt x="7197239" y="8587478"/>
                  <a:pt x="7195937" y="8581268"/>
                </a:cubicBezTo>
                <a:lnTo>
                  <a:pt x="7194877" y="8576179"/>
                </a:lnTo>
                <a:cubicBezTo>
                  <a:pt x="7193605" y="8570030"/>
                  <a:pt x="7185943" y="8566759"/>
                  <a:pt x="7180281" y="8568455"/>
                </a:cubicBezTo>
                <a:close/>
                <a:moveTo>
                  <a:pt x="7019598" y="8656448"/>
                </a:moveTo>
                <a:cubicBezTo>
                  <a:pt x="7019810" y="8656478"/>
                  <a:pt x="7020052" y="8656418"/>
                  <a:pt x="7020264" y="8656448"/>
                </a:cubicBezTo>
                <a:cubicBezTo>
                  <a:pt x="7022717" y="8660022"/>
                  <a:pt x="7027017" y="8662173"/>
                  <a:pt x="7031529" y="8661658"/>
                </a:cubicBezTo>
                <a:lnTo>
                  <a:pt x="7036739" y="8661051"/>
                </a:lnTo>
                <a:cubicBezTo>
                  <a:pt x="7043067" y="8660355"/>
                  <a:pt x="7047701" y="8653994"/>
                  <a:pt x="7046853" y="8647785"/>
                </a:cubicBezTo>
                <a:cubicBezTo>
                  <a:pt x="7046005" y="8641333"/>
                  <a:pt x="7039948" y="8636972"/>
                  <a:pt x="7033589" y="8637668"/>
                </a:cubicBezTo>
                <a:lnTo>
                  <a:pt x="7031287" y="8637910"/>
                </a:lnTo>
                <a:cubicBezTo>
                  <a:pt x="7030348" y="8636850"/>
                  <a:pt x="7029318" y="8635971"/>
                  <a:pt x="7028137" y="8635366"/>
                </a:cubicBezTo>
                <a:cubicBezTo>
                  <a:pt x="7026169" y="8629974"/>
                  <a:pt x="7019264" y="8627157"/>
                  <a:pt x="7014026" y="8628823"/>
                </a:cubicBezTo>
                <a:cubicBezTo>
                  <a:pt x="7007514" y="8630853"/>
                  <a:pt x="7005092" y="8637274"/>
                  <a:pt x="7006394" y="8643484"/>
                </a:cubicBezTo>
                <a:lnTo>
                  <a:pt x="7007454" y="8648572"/>
                </a:lnTo>
                <a:cubicBezTo>
                  <a:pt x="7008574" y="8653903"/>
                  <a:pt x="7014419" y="8656781"/>
                  <a:pt x="7019598" y="8656448"/>
                </a:cubicBezTo>
                <a:close/>
                <a:moveTo>
                  <a:pt x="7208716" y="8619585"/>
                </a:moveTo>
                <a:cubicBezTo>
                  <a:pt x="7201872" y="8621312"/>
                  <a:pt x="7199419" y="8627551"/>
                  <a:pt x="7200147" y="8633912"/>
                </a:cubicBezTo>
                <a:lnTo>
                  <a:pt x="7200721" y="8639122"/>
                </a:lnTo>
                <a:cubicBezTo>
                  <a:pt x="7200813" y="8639909"/>
                  <a:pt x="7201025" y="8640666"/>
                  <a:pt x="7201328" y="8641363"/>
                </a:cubicBezTo>
                <a:cubicBezTo>
                  <a:pt x="7198905" y="8638516"/>
                  <a:pt x="7195301" y="8636729"/>
                  <a:pt x="7191424" y="8637274"/>
                </a:cubicBezTo>
                <a:cubicBezTo>
                  <a:pt x="7189214" y="8637577"/>
                  <a:pt x="7187306" y="8638576"/>
                  <a:pt x="7185580" y="8639849"/>
                </a:cubicBezTo>
                <a:cubicBezTo>
                  <a:pt x="7183309" y="8638153"/>
                  <a:pt x="7180523" y="8637365"/>
                  <a:pt x="7177615" y="8637638"/>
                </a:cubicBezTo>
                <a:cubicBezTo>
                  <a:pt x="7178312" y="8630853"/>
                  <a:pt x="7173830" y="8623431"/>
                  <a:pt x="7165078" y="8624401"/>
                </a:cubicBezTo>
                <a:cubicBezTo>
                  <a:pt x="7163382" y="8624583"/>
                  <a:pt x="7162353" y="8625461"/>
                  <a:pt x="7161081" y="8626128"/>
                </a:cubicBezTo>
                <a:cubicBezTo>
                  <a:pt x="7159082" y="8623765"/>
                  <a:pt x="7156387" y="8622099"/>
                  <a:pt x="7153117" y="8622311"/>
                </a:cubicBezTo>
                <a:cubicBezTo>
                  <a:pt x="7157326" y="8620039"/>
                  <a:pt x="7160021" y="8615192"/>
                  <a:pt x="7159385" y="8610347"/>
                </a:cubicBezTo>
                <a:cubicBezTo>
                  <a:pt x="7158537" y="8603895"/>
                  <a:pt x="7152481" y="8599503"/>
                  <a:pt x="7146121" y="8600229"/>
                </a:cubicBezTo>
                <a:lnTo>
                  <a:pt x="7140912" y="8600805"/>
                </a:lnTo>
                <a:cubicBezTo>
                  <a:pt x="7134583" y="8601501"/>
                  <a:pt x="7129949" y="8607863"/>
                  <a:pt x="7130798" y="8614072"/>
                </a:cubicBezTo>
                <a:cubicBezTo>
                  <a:pt x="7131676" y="8620524"/>
                  <a:pt x="7137733" y="8624916"/>
                  <a:pt x="7144062" y="8624189"/>
                </a:cubicBezTo>
                <a:lnTo>
                  <a:pt x="7145636" y="8624007"/>
                </a:lnTo>
                <a:cubicBezTo>
                  <a:pt x="7144032" y="8624704"/>
                  <a:pt x="7142457" y="8625521"/>
                  <a:pt x="7141155" y="8627127"/>
                </a:cubicBezTo>
                <a:cubicBezTo>
                  <a:pt x="7136945" y="8632367"/>
                  <a:pt x="7137884" y="8639758"/>
                  <a:pt x="7143001" y="8643968"/>
                </a:cubicBezTo>
                <a:cubicBezTo>
                  <a:pt x="7146515" y="8646876"/>
                  <a:pt x="7151148" y="8647875"/>
                  <a:pt x="7155418" y="8649118"/>
                </a:cubicBezTo>
                <a:cubicBezTo>
                  <a:pt x="7155872" y="8649239"/>
                  <a:pt x="7156357" y="8649208"/>
                  <a:pt x="7156841" y="8649239"/>
                </a:cubicBezTo>
                <a:cubicBezTo>
                  <a:pt x="7155418" y="8653237"/>
                  <a:pt x="7155116" y="8657478"/>
                  <a:pt x="7157507" y="8660477"/>
                </a:cubicBezTo>
                <a:cubicBezTo>
                  <a:pt x="7152147" y="8664292"/>
                  <a:pt x="7147363" y="8669321"/>
                  <a:pt x="7147242" y="8674925"/>
                </a:cubicBezTo>
                <a:cubicBezTo>
                  <a:pt x="7147181" y="8678347"/>
                  <a:pt x="7147908" y="8682134"/>
                  <a:pt x="7149180" y="8685738"/>
                </a:cubicBezTo>
                <a:cubicBezTo>
                  <a:pt x="7147574" y="8688858"/>
                  <a:pt x="7147181" y="8692584"/>
                  <a:pt x="7148786" y="8695825"/>
                </a:cubicBezTo>
                <a:cubicBezTo>
                  <a:pt x="7150088" y="8698520"/>
                  <a:pt x="7152118" y="8700610"/>
                  <a:pt x="7154177" y="8702670"/>
                </a:cubicBezTo>
                <a:cubicBezTo>
                  <a:pt x="7154298" y="8702792"/>
                  <a:pt x="7154388" y="8702973"/>
                  <a:pt x="7154540" y="8703124"/>
                </a:cubicBezTo>
                <a:cubicBezTo>
                  <a:pt x="7154540" y="8703124"/>
                  <a:pt x="7154540" y="8703124"/>
                  <a:pt x="7154540" y="8703124"/>
                </a:cubicBezTo>
                <a:cubicBezTo>
                  <a:pt x="7159476" y="8697884"/>
                  <a:pt x="7164170" y="8692402"/>
                  <a:pt x="7169046" y="8687131"/>
                </a:cubicBezTo>
                <a:cubicBezTo>
                  <a:pt x="7181220" y="8674016"/>
                  <a:pt x="7193212" y="8660719"/>
                  <a:pt x="7205113" y="8647361"/>
                </a:cubicBezTo>
                <a:cubicBezTo>
                  <a:pt x="7210927" y="8640848"/>
                  <a:pt x="7216954" y="8634548"/>
                  <a:pt x="7222708" y="8627945"/>
                </a:cubicBezTo>
                <a:cubicBezTo>
                  <a:pt x="7222738" y="8627884"/>
                  <a:pt x="7222798" y="8627854"/>
                  <a:pt x="7222829" y="8627793"/>
                </a:cubicBezTo>
                <a:cubicBezTo>
                  <a:pt x="7222829" y="8627793"/>
                  <a:pt x="7222829" y="8627793"/>
                  <a:pt x="7222829" y="8627793"/>
                </a:cubicBezTo>
                <a:cubicBezTo>
                  <a:pt x="7222798" y="8627582"/>
                  <a:pt x="7222616" y="8627430"/>
                  <a:pt x="7222556" y="8627218"/>
                </a:cubicBezTo>
                <a:cubicBezTo>
                  <a:pt x="7221193" y="8621554"/>
                  <a:pt x="7213986" y="8618252"/>
                  <a:pt x="7208716" y="8619585"/>
                </a:cubicBezTo>
                <a:close/>
                <a:moveTo>
                  <a:pt x="7288694" y="8479252"/>
                </a:moveTo>
                <a:cubicBezTo>
                  <a:pt x="7291784" y="8493972"/>
                  <a:pt x="7313951" y="8486460"/>
                  <a:pt x="7310892" y="8471891"/>
                </a:cubicBezTo>
                <a:cubicBezTo>
                  <a:pt x="7307803" y="8457170"/>
                  <a:pt x="7285636" y="8464682"/>
                  <a:pt x="7288694" y="8479252"/>
                </a:cubicBezTo>
                <a:close/>
                <a:moveTo>
                  <a:pt x="7082041" y="8518477"/>
                </a:moveTo>
                <a:cubicBezTo>
                  <a:pt x="7087341" y="8521930"/>
                  <a:pt x="7094306" y="8521809"/>
                  <a:pt x="7098456" y="8516569"/>
                </a:cubicBezTo>
                <a:cubicBezTo>
                  <a:pt x="7102089" y="8511965"/>
                  <a:pt x="7101847" y="8503604"/>
                  <a:pt x="7096547" y="8500152"/>
                </a:cubicBezTo>
                <a:cubicBezTo>
                  <a:pt x="7094488" y="8498819"/>
                  <a:pt x="7092460" y="8497486"/>
                  <a:pt x="7090400" y="8496123"/>
                </a:cubicBezTo>
                <a:cubicBezTo>
                  <a:pt x="7085100" y="8492670"/>
                  <a:pt x="7078135" y="8492791"/>
                  <a:pt x="7073986" y="8498062"/>
                </a:cubicBezTo>
                <a:cubicBezTo>
                  <a:pt x="7070352" y="8502665"/>
                  <a:pt x="7070595" y="8511025"/>
                  <a:pt x="7075924" y="8514479"/>
                </a:cubicBezTo>
                <a:lnTo>
                  <a:pt x="7082041" y="8518477"/>
                </a:lnTo>
                <a:close/>
                <a:moveTo>
                  <a:pt x="7266194" y="8486430"/>
                </a:moveTo>
                <a:cubicBezTo>
                  <a:pt x="7263105" y="8471739"/>
                  <a:pt x="7241059" y="8479585"/>
                  <a:pt x="7244118" y="8494124"/>
                </a:cubicBezTo>
                <a:cubicBezTo>
                  <a:pt x="7247206" y="8508845"/>
                  <a:pt x="7269222" y="8500969"/>
                  <a:pt x="7266194" y="8486430"/>
                </a:cubicBezTo>
                <a:close/>
                <a:moveTo>
                  <a:pt x="7162716" y="8511086"/>
                </a:moveTo>
                <a:cubicBezTo>
                  <a:pt x="7165805" y="8525777"/>
                  <a:pt x="7187973" y="8518325"/>
                  <a:pt x="7184914" y="8503756"/>
                </a:cubicBezTo>
                <a:cubicBezTo>
                  <a:pt x="7181825" y="8489035"/>
                  <a:pt x="7159658" y="8496487"/>
                  <a:pt x="7162716" y="8511086"/>
                </a:cubicBezTo>
                <a:close/>
                <a:moveTo>
                  <a:pt x="7281366" y="8454080"/>
                </a:moveTo>
                <a:cubicBezTo>
                  <a:pt x="7279306" y="8452748"/>
                  <a:pt x="7277278" y="8451415"/>
                  <a:pt x="7275219" y="8450082"/>
                </a:cubicBezTo>
                <a:cubicBezTo>
                  <a:pt x="7270070" y="8446751"/>
                  <a:pt x="7261894" y="8450203"/>
                  <a:pt x="7259592" y="8455505"/>
                </a:cubicBezTo>
                <a:cubicBezTo>
                  <a:pt x="7256807" y="8461925"/>
                  <a:pt x="7259502" y="8467529"/>
                  <a:pt x="7264983" y="8471134"/>
                </a:cubicBezTo>
                <a:lnTo>
                  <a:pt x="7271130" y="8475132"/>
                </a:lnTo>
                <a:cubicBezTo>
                  <a:pt x="7276278" y="8478495"/>
                  <a:pt x="7284455" y="8475041"/>
                  <a:pt x="7286756" y="8469741"/>
                </a:cubicBezTo>
                <a:cubicBezTo>
                  <a:pt x="7289543" y="8463289"/>
                  <a:pt x="7286877" y="8457685"/>
                  <a:pt x="7281366" y="8454080"/>
                </a:cubicBezTo>
                <a:close/>
                <a:moveTo>
                  <a:pt x="7283607" y="8429666"/>
                </a:moveTo>
                <a:cubicBezTo>
                  <a:pt x="7286666" y="8444175"/>
                  <a:pt x="7310014" y="8442510"/>
                  <a:pt x="7306895" y="8427820"/>
                </a:cubicBezTo>
                <a:cubicBezTo>
                  <a:pt x="7303836" y="8413311"/>
                  <a:pt x="7280518" y="8414976"/>
                  <a:pt x="7283607" y="8429666"/>
                </a:cubicBezTo>
                <a:close/>
                <a:moveTo>
                  <a:pt x="7343992" y="8439602"/>
                </a:moveTo>
                <a:cubicBezTo>
                  <a:pt x="7347081" y="8454323"/>
                  <a:pt x="7370005" y="8449719"/>
                  <a:pt x="7366916" y="8434998"/>
                </a:cubicBezTo>
                <a:cubicBezTo>
                  <a:pt x="7363797" y="8420277"/>
                  <a:pt x="7340873" y="8424881"/>
                  <a:pt x="7343992" y="8439602"/>
                </a:cubicBezTo>
                <a:close/>
                <a:moveTo>
                  <a:pt x="7082344" y="8577603"/>
                </a:moveTo>
                <a:cubicBezTo>
                  <a:pt x="7083798" y="8577875"/>
                  <a:pt x="7085312" y="8577967"/>
                  <a:pt x="7086827" y="8577785"/>
                </a:cubicBezTo>
                <a:lnTo>
                  <a:pt x="7092035" y="8577209"/>
                </a:lnTo>
                <a:cubicBezTo>
                  <a:pt x="7098364" y="8576513"/>
                  <a:pt x="7102453" y="8569152"/>
                  <a:pt x="7101271" y="8563306"/>
                </a:cubicBezTo>
                <a:cubicBezTo>
                  <a:pt x="7099939" y="8556612"/>
                  <a:pt x="7093731" y="8553340"/>
                  <a:pt x="7087372" y="8554068"/>
                </a:cubicBezTo>
                <a:lnTo>
                  <a:pt x="7082163" y="8554673"/>
                </a:lnTo>
                <a:cubicBezTo>
                  <a:pt x="7078590" y="8555067"/>
                  <a:pt x="7075864" y="8557642"/>
                  <a:pt x="7074289" y="8560822"/>
                </a:cubicBezTo>
                <a:cubicBezTo>
                  <a:pt x="7071958" y="8560004"/>
                  <a:pt x="7069444" y="8559672"/>
                  <a:pt x="7067233" y="8560429"/>
                </a:cubicBezTo>
                <a:cubicBezTo>
                  <a:pt x="7060844" y="8562640"/>
                  <a:pt x="7057997" y="8568546"/>
                  <a:pt x="7059359" y="8574968"/>
                </a:cubicBezTo>
                <a:lnTo>
                  <a:pt x="7060419" y="8580026"/>
                </a:lnTo>
                <a:cubicBezTo>
                  <a:pt x="7061691" y="8586024"/>
                  <a:pt x="7069323" y="8589870"/>
                  <a:pt x="7074956" y="8587902"/>
                </a:cubicBezTo>
                <a:cubicBezTo>
                  <a:pt x="7079831" y="8586235"/>
                  <a:pt x="7081891" y="8582176"/>
                  <a:pt x="7082344" y="8577603"/>
                </a:cubicBezTo>
                <a:close/>
                <a:moveTo>
                  <a:pt x="7368975" y="8344158"/>
                </a:moveTo>
                <a:cubicBezTo>
                  <a:pt x="7367703" y="8338191"/>
                  <a:pt x="7361950" y="8333224"/>
                  <a:pt x="7355529" y="8334557"/>
                </a:cubicBezTo>
                <a:lnTo>
                  <a:pt x="7350442" y="8335617"/>
                </a:lnTo>
                <a:cubicBezTo>
                  <a:pt x="7344476" y="8336889"/>
                  <a:pt x="7339479" y="8342705"/>
                  <a:pt x="7340842" y="8349066"/>
                </a:cubicBezTo>
                <a:cubicBezTo>
                  <a:pt x="7340842" y="8349066"/>
                  <a:pt x="7340873" y="8349096"/>
                  <a:pt x="7340873" y="8349126"/>
                </a:cubicBezTo>
                <a:cubicBezTo>
                  <a:pt x="7335634" y="8351004"/>
                  <a:pt x="7331666" y="8356396"/>
                  <a:pt x="7332968" y="8362121"/>
                </a:cubicBezTo>
                <a:cubicBezTo>
                  <a:pt x="7334361" y="8368178"/>
                  <a:pt x="7340176" y="8372843"/>
                  <a:pt x="7346566" y="8371511"/>
                </a:cubicBezTo>
                <a:lnTo>
                  <a:pt x="7361798" y="8368300"/>
                </a:lnTo>
                <a:cubicBezTo>
                  <a:pt x="7367794" y="8367027"/>
                  <a:pt x="7372609" y="8360939"/>
                  <a:pt x="7371186" y="8354700"/>
                </a:cubicBezTo>
                <a:cubicBezTo>
                  <a:pt x="7370732" y="8352761"/>
                  <a:pt x="7369732" y="8351065"/>
                  <a:pt x="7368491" y="8349581"/>
                </a:cubicBezTo>
                <a:cubicBezTo>
                  <a:pt x="7369096" y="8347854"/>
                  <a:pt x="7369399" y="8346067"/>
                  <a:pt x="7368975" y="8344158"/>
                </a:cubicBezTo>
                <a:close/>
                <a:moveTo>
                  <a:pt x="7243027" y="8275279"/>
                </a:moveTo>
                <a:cubicBezTo>
                  <a:pt x="7239939" y="8260619"/>
                  <a:pt x="7216833" y="8264103"/>
                  <a:pt x="7219921" y="8278854"/>
                </a:cubicBezTo>
                <a:cubicBezTo>
                  <a:pt x="7223010" y="8293484"/>
                  <a:pt x="7246116" y="8290031"/>
                  <a:pt x="7243027" y="8275279"/>
                </a:cubicBezTo>
                <a:close/>
                <a:moveTo>
                  <a:pt x="7301535" y="8063976"/>
                </a:moveTo>
                <a:cubicBezTo>
                  <a:pt x="7301292" y="8064037"/>
                  <a:pt x="7301080" y="8064158"/>
                  <a:pt x="7300838" y="8064249"/>
                </a:cubicBezTo>
                <a:cubicBezTo>
                  <a:pt x="7297809" y="8059464"/>
                  <a:pt x="7291934" y="8056192"/>
                  <a:pt x="7285212" y="8058949"/>
                </a:cubicBezTo>
                <a:cubicBezTo>
                  <a:pt x="7280094" y="8061039"/>
                  <a:pt x="7278246" y="8065128"/>
                  <a:pt x="7278580" y="8069217"/>
                </a:cubicBezTo>
                <a:cubicBezTo>
                  <a:pt x="7275915" y="8072397"/>
                  <a:pt x="7274734" y="8076789"/>
                  <a:pt x="7276430" y="8080940"/>
                </a:cubicBezTo>
                <a:lnTo>
                  <a:pt x="7278489" y="8085937"/>
                </a:lnTo>
                <a:cubicBezTo>
                  <a:pt x="7280215" y="8090117"/>
                  <a:pt x="7284242" y="8093237"/>
                  <a:pt x="7288664" y="8093812"/>
                </a:cubicBezTo>
                <a:cubicBezTo>
                  <a:pt x="7288392" y="8094933"/>
                  <a:pt x="7287968" y="8095963"/>
                  <a:pt x="7287786" y="8097205"/>
                </a:cubicBezTo>
                <a:cubicBezTo>
                  <a:pt x="7288331" y="8093601"/>
                  <a:pt x="7287634" y="8097568"/>
                  <a:pt x="7287484" y="8098265"/>
                </a:cubicBezTo>
                <a:cubicBezTo>
                  <a:pt x="7287240" y="8099174"/>
                  <a:pt x="7286938" y="8100082"/>
                  <a:pt x="7286696" y="8100961"/>
                </a:cubicBezTo>
                <a:cubicBezTo>
                  <a:pt x="7286635" y="8101112"/>
                  <a:pt x="7286605" y="8101203"/>
                  <a:pt x="7286575" y="8101294"/>
                </a:cubicBezTo>
                <a:cubicBezTo>
                  <a:pt x="7286453" y="8101567"/>
                  <a:pt x="7286302" y="8101839"/>
                  <a:pt x="7286151" y="8102111"/>
                </a:cubicBezTo>
                <a:cubicBezTo>
                  <a:pt x="7281275" y="8105353"/>
                  <a:pt x="7279791" y="8112440"/>
                  <a:pt x="7282668" y="8117439"/>
                </a:cubicBezTo>
                <a:cubicBezTo>
                  <a:pt x="7285969" y="8123133"/>
                  <a:pt x="7293025" y="8124587"/>
                  <a:pt x="7298658" y="8121679"/>
                </a:cubicBezTo>
                <a:cubicBezTo>
                  <a:pt x="7299233" y="8121376"/>
                  <a:pt x="7299718" y="8120922"/>
                  <a:pt x="7300232" y="8120558"/>
                </a:cubicBezTo>
                <a:cubicBezTo>
                  <a:pt x="7302927" y="8123073"/>
                  <a:pt x="7306774" y="8124345"/>
                  <a:pt x="7310287" y="8123678"/>
                </a:cubicBezTo>
                <a:cubicBezTo>
                  <a:pt x="7308045" y="8125193"/>
                  <a:pt x="7306501" y="8127767"/>
                  <a:pt x="7306350" y="8131523"/>
                </a:cubicBezTo>
                <a:cubicBezTo>
                  <a:pt x="7305774" y="8146244"/>
                  <a:pt x="7328426" y="8150122"/>
                  <a:pt x="7329365" y="8135492"/>
                </a:cubicBezTo>
                <a:cubicBezTo>
                  <a:pt x="7331303" y="8135703"/>
                  <a:pt x="7333241" y="8135613"/>
                  <a:pt x="7335027" y="8134795"/>
                </a:cubicBezTo>
                <a:cubicBezTo>
                  <a:pt x="7341175" y="8131917"/>
                  <a:pt x="7344022" y="8125284"/>
                  <a:pt x="7341630" y="8118923"/>
                </a:cubicBezTo>
                <a:cubicBezTo>
                  <a:pt x="7341569" y="8118741"/>
                  <a:pt x="7341538" y="8118620"/>
                  <a:pt x="7341478" y="8118499"/>
                </a:cubicBezTo>
                <a:cubicBezTo>
                  <a:pt x="7341478" y="8118438"/>
                  <a:pt x="7341478" y="8118408"/>
                  <a:pt x="7341478" y="8118347"/>
                </a:cubicBezTo>
                <a:cubicBezTo>
                  <a:pt x="7341509" y="8118257"/>
                  <a:pt x="7341478" y="8118286"/>
                  <a:pt x="7341509" y="8118196"/>
                </a:cubicBezTo>
                <a:cubicBezTo>
                  <a:pt x="7341811" y="8117469"/>
                  <a:pt x="7342175" y="8116742"/>
                  <a:pt x="7342569" y="8116045"/>
                </a:cubicBezTo>
                <a:cubicBezTo>
                  <a:pt x="7345717" y="8110290"/>
                  <a:pt x="7341417" y="8102476"/>
                  <a:pt x="7335815" y="8100234"/>
                </a:cubicBezTo>
                <a:cubicBezTo>
                  <a:pt x="7329153" y="8097568"/>
                  <a:pt x="7323157" y="8101203"/>
                  <a:pt x="7320007" y="8106988"/>
                </a:cubicBezTo>
                <a:cubicBezTo>
                  <a:pt x="7319705" y="8107564"/>
                  <a:pt x="7319795" y="8108230"/>
                  <a:pt x="7319523" y="8108836"/>
                </a:cubicBezTo>
                <a:cubicBezTo>
                  <a:pt x="7318282" y="8102747"/>
                  <a:pt x="7315737" y="8096356"/>
                  <a:pt x="7311286" y="8091813"/>
                </a:cubicBezTo>
                <a:cubicBezTo>
                  <a:pt x="7316615" y="8089663"/>
                  <a:pt x="7320976" y="8083029"/>
                  <a:pt x="7318614" y="8077304"/>
                </a:cubicBezTo>
                <a:lnTo>
                  <a:pt x="7316555" y="8072307"/>
                </a:lnTo>
                <a:cubicBezTo>
                  <a:pt x="7314102" y="8066218"/>
                  <a:pt x="7308349" y="8062008"/>
                  <a:pt x="7301535" y="8063976"/>
                </a:cubicBezTo>
                <a:close/>
                <a:moveTo>
                  <a:pt x="7258896" y="8384081"/>
                </a:moveTo>
                <a:cubicBezTo>
                  <a:pt x="7264892" y="8382748"/>
                  <a:pt x="7269737" y="8376962"/>
                  <a:pt x="7268405" y="8370541"/>
                </a:cubicBezTo>
                <a:lnTo>
                  <a:pt x="7267345" y="8365452"/>
                </a:lnTo>
                <a:cubicBezTo>
                  <a:pt x="7266073" y="8359485"/>
                  <a:pt x="7260107" y="8354579"/>
                  <a:pt x="7253809" y="8355972"/>
                </a:cubicBezTo>
                <a:cubicBezTo>
                  <a:pt x="7247812" y="8357305"/>
                  <a:pt x="7242967" y="8363089"/>
                  <a:pt x="7244329" y="8369511"/>
                </a:cubicBezTo>
                <a:lnTo>
                  <a:pt x="7245389" y="8374600"/>
                </a:lnTo>
                <a:cubicBezTo>
                  <a:pt x="7246632" y="8380568"/>
                  <a:pt x="7252597" y="8385474"/>
                  <a:pt x="7258896" y="8384081"/>
                </a:cubicBezTo>
                <a:close/>
                <a:moveTo>
                  <a:pt x="7456312" y="8129251"/>
                </a:moveTo>
                <a:cubicBezTo>
                  <a:pt x="7449892" y="8129373"/>
                  <a:pt x="7444593" y="8134098"/>
                  <a:pt x="7444350" y="8140640"/>
                </a:cubicBezTo>
                <a:lnTo>
                  <a:pt x="7444138" y="8145821"/>
                </a:lnTo>
                <a:cubicBezTo>
                  <a:pt x="7443896" y="8151939"/>
                  <a:pt x="7449286" y="8157906"/>
                  <a:pt x="7455525" y="8157785"/>
                </a:cubicBezTo>
                <a:cubicBezTo>
                  <a:pt x="7461945" y="8157664"/>
                  <a:pt x="7467244" y="8152908"/>
                  <a:pt x="7467487" y="8146396"/>
                </a:cubicBezTo>
                <a:lnTo>
                  <a:pt x="7467699" y="8141216"/>
                </a:lnTo>
                <a:cubicBezTo>
                  <a:pt x="7467971" y="8135127"/>
                  <a:pt x="7462550" y="8129130"/>
                  <a:pt x="7456312" y="8129251"/>
                </a:cubicBezTo>
                <a:close/>
                <a:moveTo>
                  <a:pt x="7288028" y="8274250"/>
                </a:moveTo>
                <a:cubicBezTo>
                  <a:pt x="7289330" y="8280429"/>
                  <a:pt x="7293722" y="8285518"/>
                  <a:pt x="7300596" y="8284972"/>
                </a:cubicBezTo>
                <a:cubicBezTo>
                  <a:pt x="7306289" y="8284518"/>
                  <a:pt x="7312618" y="8278611"/>
                  <a:pt x="7311316" y="8272371"/>
                </a:cubicBezTo>
                <a:lnTo>
                  <a:pt x="7310256" y="8267313"/>
                </a:lnTo>
                <a:cubicBezTo>
                  <a:pt x="7308954" y="8261134"/>
                  <a:pt x="7304563" y="8256045"/>
                  <a:pt x="7297688" y="8256590"/>
                </a:cubicBezTo>
                <a:cubicBezTo>
                  <a:pt x="7292026" y="8257045"/>
                  <a:pt x="7285666" y="8262951"/>
                  <a:pt x="7286968" y="8269161"/>
                </a:cubicBezTo>
                <a:lnTo>
                  <a:pt x="7288028" y="8274250"/>
                </a:lnTo>
                <a:close/>
                <a:moveTo>
                  <a:pt x="7274795" y="8203644"/>
                </a:moveTo>
                <a:cubicBezTo>
                  <a:pt x="7275400" y="8188559"/>
                  <a:pt x="7252021" y="8189347"/>
                  <a:pt x="7251416" y="8204310"/>
                </a:cubicBezTo>
                <a:cubicBezTo>
                  <a:pt x="7250810" y="8219364"/>
                  <a:pt x="7274188" y="8218607"/>
                  <a:pt x="7274795" y="8203644"/>
                </a:cubicBezTo>
                <a:close/>
                <a:moveTo>
                  <a:pt x="7153843" y="8362453"/>
                </a:moveTo>
                <a:cubicBezTo>
                  <a:pt x="7155418" y="8362908"/>
                  <a:pt x="7157114" y="8363060"/>
                  <a:pt x="7158901" y="8362666"/>
                </a:cubicBezTo>
                <a:lnTo>
                  <a:pt x="7163988" y="8361606"/>
                </a:lnTo>
                <a:cubicBezTo>
                  <a:pt x="7169954" y="8360334"/>
                  <a:pt x="7174859" y="8354366"/>
                  <a:pt x="7173467" y="8348066"/>
                </a:cubicBezTo>
                <a:cubicBezTo>
                  <a:pt x="7172134" y="8342039"/>
                  <a:pt x="7166320" y="8337252"/>
                  <a:pt x="7159930" y="8338585"/>
                </a:cubicBezTo>
                <a:lnTo>
                  <a:pt x="7154843" y="8339645"/>
                </a:lnTo>
                <a:cubicBezTo>
                  <a:pt x="7150724" y="8340524"/>
                  <a:pt x="7147151" y="8343674"/>
                  <a:pt x="7145757" y="8347581"/>
                </a:cubicBezTo>
                <a:lnTo>
                  <a:pt x="7143940" y="8346400"/>
                </a:lnTo>
                <a:cubicBezTo>
                  <a:pt x="7138641" y="8342947"/>
                  <a:pt x="7131797" y="8342765"/>
                  <a:pt x="7127497" y="8348036"/>
                </a:cubicBezTo>
                <a:cubicBezTo>
                  <a:pt x="7123832" y="8352489"/>
                  <a:pt x="7123803" y="8361030"/>
                  <a:pt x="7129132" y="8364483"/>
                </a:cubicBezTo>
                <a:lnTo>
                  <a:pt x="7135280" y="8368512"/>
                </a:lnTo>
                <a:cubicBezTo>
                  <a:pt x="7136067" y="8369027"/>
                  <a:pt x="7136915" y="8369269"/>
                  <a:pt x="7137733" y="8369632"/>
                </a:cubicBezTo>
                <a:cubicBezTo>
                  <a:pt x="7136824" y="8369632"/>
                  <a:pt x="7135916" y="8369572"/>
                  <a:pt x="7134946" y="8369753"/>
                </a:cubicBezTo>
                <a:lnTo>
                  <a:pt x="7129859" y="8370844"/>
                </a:lnTo>
                <a:cubicBezTo>
                  <a:pt x="7123863" y="8372116"/>
                  <a:pt x="7119926" y="8379598"/>
                  <a:pt x="7121834" y="8385292"/>
                </a:cubicBezTo>
                <a:cubicBezTo>
                  <a:pt x="7123984" y="8391653"/>
                  <a:pt x="7129859" y="8394652"/>
                  <a:pt x="7136279" y="8393319"/>
                </a:cubicBezTo>
                <a:lnTo>
                  <a:pt x="7141367" y="8392259"/>
                </a:lnTo>
                <a:cubicBezTo>
                  <a:pt x="7147363" y="8390987"/>
                  <a:pt x="7151300" y="8383505"/>
                  <a:pt x="7149391" y="8377811"/>
                </a:cubicBezTo>
                <a:cubicBezTo>
                  <a:pt x="7148332" y="8374661"/>
                  <a:pt x="7146333" y="8372358"/>
                  <a:pt x="7143850" y="8370965"/>
                </a:cubicBezTo>
                <a:cubicBezTo>
                  <a:pt x="7146757" y="8370783"/>
                  <a:pt x="7149543" y="8369511"/>
                  <a:pt x="7151724" y="8366906"/>
                </a:cubicBezTo>
                <a:cubicBezTo>
                  <a:pt x="7152723" y="8365665"/>
                  <a:pt x="7153420" y="8364120"/>
                  <a:pt x="7153843" y="8362453"/>
                </a:cubicBezTo>
                <a:close/>
                <a:moveTo>
                  <a:pt x="7394534" y="8068732"/>
                </a:moveTo>
                <a:cubicBezTo>
                  <a:pt x="7394746" y="8062372"/>
                  <a:pt x="7389538" y="8056919"/>
                  <a:pt x="7383208" y="8056677"/>
                </a:cubicBezTo>
                <a:lnTo>
                  <a:pt x="7378030" y="8056465"/>
                </a:lnTo>
                <a:cubicBezTo>
                  <a:pt x="7371731" y="8056223"/>
                  <a:pt x="7366190" y="8061523"/>
                  <a:pt x="7365977" y="8067793"/>
                </a:cubicBezTo>
                <a:cubicBezTo>
                  <a:pt x="7365765" y="8074154"/>
                  <a:pt x="7370974" y="8079607"/>
                  <a:pt x="7377303" y="8079849"/>
                </a:cubicBezTo>
                <a:lnTo>
                  <a:pt x="7382482" y="8080060"/>
                </a:lnTo>
                <a:cubicBezTo>
                  <a:pt x="7388811" y="8080303"/>
                  <a:pt x="7394322" y="8075002"/>
                  <a:pt x="7394534" y="8068732"/>
                </a:cubicBezTo>
                <a:close/>
                <a:moveTo>
                  <a:pt x="7161565" y="8293060"/>
                </a:moveTo>
                <a:cubicBezTo>
                  <a:pt x="7167986" y="8290788"/>
                  <a:pt x="7170711" y="8284911"/>
                  <a:pt x="7169378" y="8278490"/>
                </a:cubicBezTo>
                <a:lnTo>
                  <a:pt x="7168318" y="8273401"/>
                </a:lnTo>
                <a:cubicBezTo>
                  <a:pt x="7167047" y="8267404"/>
                  <a:pt x="7159355" y="8263617"/>
                  <a:pt x="7153752" y="8265586"/>
                </a:cubicBezTo>
                <a:cubicBezTo>
                  <a:pt x="7147363" y="8267858"/>
                  <a:pt x="7144607" y="8273735"/>
                  <a:pt x="7145970" y="8280156"/>
                </a:cubicBezTo>
                <a:lnTo>
                  <a:pt x="7147030" y="8285245"/>
                </a:lnTo>
                <a:cubicBezTo>
                  <a:pt x="7148271" y="8291272"/>
                  <a:pt x="7155963" y="8295029"/>
                  <a:pt x="7161565" y="8293060"/>
                </a:cubicBezTo>
                <a:close/>
                <a:moveTo>
                  <a:pt x="7442230" y="8196344"/>
                </a:moveTo>
                <a:lnTo>
                  <a:pt x="7437052" y="8196132"/>
                </a:lnTo>
                <a:cubicBezTo>
                  <a:pt x="7435629" y="8196071"/>
                  <a:pt x="7434296" y="8196465"/>
                  <a:pt x="7432994" y="8197071"/>
                </a:cubicBezTo>
                <a:cubicBezTo>
                  <a:pt x="7431510" y="8195707"/>
                  <a:pt x="7430208" y="8194133"/>
                  <a:pt x="7427815" y="8193588"/>
                </a:cubicBezTo>
                <a:cubicBezTo>
                  <a:pt x="7422425" y="8192376"/>
                  <a:pt x="7418579" y="8194648"/>
                  <a:pt x="7416459" y="8198191"/>
                </a:cubicBezTo>
                <a:cubicBezTo>
                  <a:pt x="7415279" y="8198525"/>
                  <a:pt x="7414340" y="8199312"/>
                  <a:pt x="7413310" y="8199948"/>
                </a:cubicBezTo>
                <a:cubicBezTo>
                  <a:pt x="7409919" y="8193709"/>
                  <a:pt x="7401590" y="8191285"/>
                  <a:pt x="7396321" y="8194314"/>
                </a:cubicBezTo>
                <a:cubicBezTo>
                  <a:pt x="7393383" y="8188499"/>
                  <a:pt x="7389204" y="8183046"/>
                  <a:pt x="7383723" y="8182108"/>
                </a:cubicBezTo>
                <a:cubicBezTo>
                  <a:pt x="7375941" y="8180775"/>
                  <a:pt x="7365402" y="8182713"/>
                  <a:pt x="7360012" y="8188862"/>
                </a:cubicBezTo>
                <a:cubicBezTo>
                  <a:pt x="7353652" y="8183046"/>
                  <a:pt x="7340479" y="8185409"/>
                  <a:pt x="7340024" y="8196677"/>
                </a:cubicBezTo>
                <a:cubicBezTo>
                  <a:pt x="7339661" y="8205976"/>
                  <a:pt x="7348444" y="8209822"/>
                  <a:pt x="7355348" y="8207884"/>
                </a:cubicBezTo>
                <a:cubicBezTo>
                  <a:pt x="7355348" y="8208036"/>
                  <a:pt x="7355348" y="8208218"/>
                  <a:pt x="7355348" y="8208368"/>
                </a:cubicBezTo>
                <a:cubicBezTo>
                  <a:pt x="7351986" y="8210368"/>
                  <a:pt x="7349746" y="8213912"/>
                  <a:pt x="7349594" y="8218213"/>
                </a:cubicBezTo>
                <a:lnTo>
                  <a:pt x="7349170" y="8228603"/>
                </a:lnTo>
                <a:cubicBezTo>
                  <a:pt x="7348988" y="8233085"/>
                  <a:pt x="7352078" y="8237447"/>
                  <a:pt x="7356136" y="8239325"/>
                </a:cubicBezTo>
                <a:cubicBezTo>
                  <a:pt x="7350321" y="8239840"/>
                  <a:pt x="7345294" y="8243960"/>
                  <a:pt x="7346838" y="8251290"/>
                </a:cubicBezTo>
                <a:cubicBezTo>
                  <a:pt x="7347050" y="8252320"/>
                  <a:pt x="7347626" y="8253017"/>
                  <a:pt x="7348050" y="8253864"/>
                </a:cubicBezTo>
                <a:cubicBezTo>
                  <a:pt x="7347323" y="8254410"/>
                  <a:pt x="7346566" y="8254803"/>
                  <a:pt x="7345930" y="8255561"/>
                </a:cubicBezTo>
                <a:cubicBezTo>
                  <a:pt x="7342266" y="8260013"/>
                  <a:pt x="7342205" y="8268555"/>
                  <a:pt x="7347534" y="8272008"/>
                </a:cubicBezTo>
                <a:lnTo>
                  <a:pt x="7353682" y="8276006"/>
                </a:lnTo>
                <a:cubicBezTo>
                  <a:pt x="7354348" y="8276461"/>
                  <a:pt x="7355136" y="8276672"/>
                  <a:pt x="7355863" y="8277006"/>
                </a:cubicBezTo>
                <a:cubicBezTo>
                  <a:pt x="7354227" y="8277794"/>
                  <a:pt x="7352501" y="8278551"/>
                  <a:pt x="7351350" y="8280156"/>
                </a:cubicBezTo>
                <a:cubicBezTo>
                  <a:pt x="7347807" y="8285215"/>
                  <a:pt x="7348897" y="8292969"/>
                  <a:pt x="7354197" y="8296452"/>
                </a:cubicBezTo>
                <a:lnTo>
                  <a:pt x="7360344" y="8300481"/>
                </a:lnTo>
                <a:cubicBezTo>
                  <a:pt x="7361889" y="8301480"/>
                  <a:pt x="7363706" y="8301299"/>
                  <a:pt x="7365462" y="8301571"/>
                </a:cubicBezTo>
                <a:cubicBezTo>
                  <a:pt x="7365675" y="8303237"/>
                  <a:pt x="7366190" y="8304872"/>
                  <a:pt x="7367128" y="8306326"/>
                </a:cubicBezTo>
                <a:cubicBezTo>
                  <a:pt x="7368702" y="8308780"/>
                  <a:pt x="7371095" y="8310325"/>
                  <a:pt x="7373730" y="8311142"/>
                </a:cubicBezTo>
                <a:cubicBezTo>
                  <a:pt x="7369399" y="8313505"/>
                  <a:pt x="7366190" y="8318109"/>
                  <a:pt x="7367461" y="8324228"/>
                </a:cubicBezTo>
                <a:cubicBezTo>
                  <a:pt x="7370550" y="8338919"/>
                  <a:pt x="7392959" y="8332194"/>
                  <a:pt x="7389871" y="8317533"/>
                </a:cubicBezTo>
                <a:cubicBezTo>
                  <a:pt x="7389023" y="8313445"/>
                  <a:pt x="7386600" y="8311173"/>
                  <a:pt x="7383723" y="8310082"/>
                </a:cubicBezTo>
                <a:cubicBezTo>
                  <a:pt x="7383784" y="8310052"/>
                  <a:pt x="7383844" y="8310052"/>
                  <a:pt x="7383905" y="8310022"/>
                </a:cubicBezTo>
                <a:lnTo>
                  <a:pt x="7390355" y="8305933"/>
                </a:lnTo>
                <a:cubicBezTo>
                  <a:pt x="7395897" y="8302419"/>
                  <a:pt x="7397562" y="8294635"/>
                  <a:pt x="7394050" y="8289152"/>
                </a:cubicBezTo>
                <a:cubicBezTo>
                  <a:pt x="7390506" y="8283578"/>
                  <a:pt x="7382814" y="8281943"/>
                  <a:pt x="7377273" y="8285457"/>
                </a:cubicBezTo>
                <a:lnTo>
                  <a:pt x="7377273" y="8285457"/>
                </a:lnTo>
                <a:cubicBezTo>
                  <a:pt x="7376455" y="8283851"/>
                  <a:pt x="7375365" y="8282367"/>
                  <a:pt x="7373790" y="8281338"/>
                </a:cubicBezTo>
                <a:lnTo>
                  <a:pt x="7369732" y="8278702"/>
                </a:lnTo>
                <a:cubicBezTo>
                  <a:pt x="7377273" y="8281156"/>
                  <a:pt x="7386630" y="8277097"/>
                  <a:pt x="7384602" y="8267465"/>
                </a:cubicBezTo>
                <a:cubicBezTo>
                  <a:pt x="7382875" y="8259256"/>
                  <a:pt x="7374759" y="8256348"/>
                  <a:pt x="7368521" y="8257923"/>
                </a:cubicBezTo>
                <a:lnTo>
                  <a:pt x="7368218" y="8257741"/>
                </a:lnTo>
                <a:cubicBezTo>
                  <a:pt x="7370005" y="8255743"/>
                  <a:pt x="7370944" y="8252925"/>
                  <a:pt x="7370156" y="8249260"/>
                </a:cubicBezTo>
                <a:cubicBezTo>
                  <a:pt x="7369096" y="8244263"/>
                  <a:pt x="7365644" y="8241355"/>
                  <a:pt x="7361707" y="8240052"/>
                </a:cubicBezTo>
                <a:cubicBezTo>
                  <a:pt x="7363313" y="8239870"/>
                  <a:pt x="7364857" y="8239537"/>
                  <a:pt x="7366190" y="8238840"/>
                </a:cubicBezTo>
                <a:cubicBezTo>
                  <a:pt x="7368763" y="8241142"/>
                  <a:pt x="7371882" y="8242838"/>
                  <a:pt x="7375668" y="8243687"/>
                </a:cubicBezTo>
                <a:cubicBezTo>
                  <a:pt x="7381603" y="8245020"/>
                  <a:pt x="7387084" y="8243445"/>
                  <a:pt x="7391506" y="8240264"/>
                </a:cubicBezTo>
                <a:cubicBezTo>
                  <a:pt x="7392959" y="8241113"/>
                  <a:pt x="7394625" y="8241658"/>
                  <a:pt x="7396473" y="8241718"/>
                </a:cubicBezTo>
                <a:lnTo>
                  <a:pt x="7401651" y="8241930"/>
                </a:lnTo>
                <a:cubicBezTo>
                  <a:pt x="7403074" y="8241991"/>
                  <a:pt x="7404497" y="8241749"/>
                  <a:pt x="7405861" y="8241294"/>
                </a:cubicBezTo>
                <a:cubicBezTo>
                  <a:pt x="7402226" y="8243687"/>
                  <a:pt x="7399894" y="8248472"/>
                  <a:pt x="7400288" y="8252531"/>
                </a:cubicBezTo>
                <a:cubicBezTo>
                  <a:pt x="7400924" y="8259498"/>
                  <a:pt x="7406678" y="8262830"/>
                  <a:pt x="7413007" y="8263072"/>
                </a:cubicBezTo>
                <a:lnTo>
                  <a:pt x="7418185" y="8263285"/>
                </a:lnTo>
                <a:cubicBezTo>
                  <a:pt x="7418488" y="8263285"/>
                  <a:pt x="7418731" y="8263103"/>
                  <a:pt x="7419003" y="8263072"/>
                </a:cubicBezTo>
                <a:cubicBezTo>
                  <a:pt x="7417822" y="8265223"/>
                  <a:pt x="7416520" y="8267313"/>
                  <a:pt x="7415915" y="8269736"/>
                </a:cubicBezTo>
                <a:cubicBezTo>
                  <a:pt x="7415036" y="8273128"/>
                  <a:pt x="7416126" y="8276733"/>
                  <a:pt x="7418216" y="8279580"/>
                </a:cubicBezTo>
                <a:cubicBezTo>
                  <a:pt x="7416399" y="8279429"/>
                  <a:pt x="7414521" y="8279459"/>
                  <a:pt x="7412613" y="8279974"/>
                </a:cubicBezTo>
                <a:cubicBezTo>
                  <a:pt x="7406739" y="8281580"/>
                  <a:pt x="7401863" y="8287274"/>
                  <a:pt x="7403437" y="8293726"/>
                </a:cubicBezTo>
                <a:cubicBezTo>
                  <a:pt x="7404467" y="8297906"/>
                  <a:pt x="7407859" y="8301662"/>
                  <a:pt x="7412068" y="8302843"/>
                </a:cubicBezTo>
                <a:cubicBezTo>
                  <a:pt x="7414794" y="8306024"/>
                  <a:pt x="7419276" y="8307901"/>
                  <a:pt x="7423364" y="8306902"/>
                </a:cubicBezTo>
                <a:cubicBezTo>
                  <a:pt x="7425272" y="8306417"/>
                  <a:pt x="7426847" y="8305508"/>
                  <a:pt x="7428239" y="8304388"/>
                </a:cubicBezTo>
                <a:cubicBezTo>
                  <a:pt x="7432631" y="8305569"/>
                  <a:pt x="7437325" y="8304479"/>
                  <a:pt x="7440444" y="8300542"/>
                </a:cubicBezTo>
                <a:cubicBezTo>
                  <a:pt x="7444078" y="8295907"/>
                  <a:pt x="7443775" y="8287577"/>
                  <a:pt x="7438475" y="8284124"/>
                </a:cubicBezTo>
                <a:lnTo>
                  <a:pt x="7434992" y="8281853"/>
                </a:lnTo>
                <a:cubicBezTo>
                  <a:pt x="7437173" y="8280216"/>
                  <a:pt x="7438900" y="8277945"/>
                  <a:pt x="7439657" y="8275007"/>
                </a:cubicBezTo>
                <a:cubicBezTo>
                  <a:pt x="7439687" y="8274825"/>
                  <a:pt x="7439717" y="8274703"/>
                  <a:pt x="7439778" y="8274553"/>
                </a:cubicBezTo>
                <a:cubicBezTo>
                  <a:pt x="7439808" y="8274492"/>
                  <a:pt x="7439808" y="8274461"/>
                  <a:pt x="7439838" y="8274431"/>
                </a:cubicBezTo>
                <a:cubicBezTo>
                  <a:pt x="7439899" y="8274371"/>
                  <a:pt x="7439868" y="8274401"/>
                  <a:pt x="7439959" y="8274340"/>
                </a:cubicBezTo>
                <a:cubicBezTo>
                  <a:pt x="7440625" y="8273886"/>
                  <a:pt x="7441322" y="8273522"/>
                  <a:pt x="7442079" y="8273189"/>
                </a:cubicBezTo>
                <a:cubicBezTo>
                  <a:pt x="7447954" y="8270252"/>
                  <a:pt x="7448893" y="8261406"/>
                  <a:pt x="7445592" y="8256379"/>
                </a:cubicBezTo>
                <a:cubicBezTo>
                  <a:pt x="7441655" y="8250351"/>
                  <a:pt x="7434660" y="8249926"/>
                  <a:pt x="7428785" y="8252865"/>
                </a:cubicBezTo>
                <a:cubicBezTo>
                  <a:pt x="7428633" y="8252925"/>
                  <a:pt x="7428573" y="8253077"/>
                  <a:pt x="7428421" y="8253167"/>
                </a:cubicBezTo>
                <a:cubicBezTo>
                  <a:pt x="7428573" y="8252289"/>
                  <a:pt x="7428815" y="8251411"/>
                  <a:pt x="7428724" y="8250562"/>
                </a:cubicBezTo>
                <a:cubicBezTo>
                  <a:pt x="7428088" y="8243596"/>
                  <a:pt x="7422334" y="8240264"/>
                  <a:pt x="7416005" y="8240022"/>
                </a:cubicBezTo>
                <a:lnTo>
                  <a:pt x="7410827" y="8239810"/>
                </a:lnTo>
                <a:cubicBezTo>
                  <a:pt x="7410040" y="8239780"/>
                  <a:pt x="7409282" y="8239870"/>
                  <a:pt x="7408555" y="8240052"/>
                </a:cubicBezTo>
                <a:cubicBezTo>
                  <a:pt x="7411705" y="8238114"/>
                  <a:pt x="7413976" y="8234843"/>
                  <a:pt x="7414037" y="8230965"/>
                </a:cubicBezTo>
                <a:cubicBezTo>
                  <a:pt x="7414067" y="8228966"/>
                  <a:pt x="7413461" y="8227088"/>
                  <a:pt x="7412644" y="8225361"/>
                </a:cubicBezTo>
                <a:cubicBezTo>
                  <a:pt x="7413522" y="8225876"/>
                  <a:pt x="7414369" y="8226452"/>
                  <a:pt x="7415429" y="8226694"/>
                </a:cubicBezTo>
                <a:cubicBezTo>
                  <a:pt x="7417489" y="8227149"/>
                  <a:pt x="7419608" y="8227028"/>
                  <a:pt x="7421638" y="8226513"/>
                </a:cubicBezTo>
                <a:cubicBezTo>
                  <a:pt x="7422485" y="8230420"/>
                  <a:pt x="7424938" y="8233782"/>
                  <a:pt x="7429269" y="8235266"/>
                </a:cubicBezTo>
                <a:cubicBezTo>
                  <a:pt x="7434963" y="8237205"/>
                  <a:pt x="7443260" y="8234146"/>
                  <a:pt x="7444714" y="8227693"/>
                </a:cubicBezTo>
                <a:lnTo>
                  <a:pt x="7445895" y="8222424"/>
                </a:lnTo>
                <a:cubicBezTo>
                  <a:pt x="7446137" y="8221302"/>
                  <a:pt x="7445622" y="8220303"/>
                  <a:pt x="7445622" y="8219183"/>
                </a:cubicBezTo>
                <a:cubicBezTo>
                  <a:pt x="7450892" y="8218092"/>
                  <a:pt x="7455192" y="8212427"/>
                  <a:pt x="7454616" y="8207248"/>
                </a:cubicBezTo>
                <a:cubicBezTo>
                  <a:pt x="7453890" y="8200433"/>
                  <a:pt x="7448802" y="8196616"/>
                  <a:pt x="7442230" y="8196344"/>
                </a:cubicBezTo>
                <a:close/>
                <a:moveTo>
                  <a:pt x="7316646" y="8322380"/>
                </a:moveTo>
                <a:cubicBezTo>
                  <a:pt x="7314798" y="8316110"/>
                  <a:pt x="7308894" y="8312506"/>
                  <a:pt x="7302474" y="8313868"/>
                </a:cubicBezTo>
                <a:lnTo>
                  <a:pt x="7297386" y="8314929"/>
                </a:lnTo>
                <a:cubicBezTo>
                  <a:pt x="7294690" y="8315504"/>
                  <a:pt x="7292389" y="8317261"/>
                  <a:pt x="7290784" y="8319502"/>
                </a:cubicBezTo>
                <a:cubicBezTo>
                  <a:pt x="7285696" y="8316897"/>
                  <a:pt x="7279458" y="8317473"/>
                  <a:pt x="7275703" y="8322320"/>
                </a:cubicBezTo>
                <a:cubicBezTo>
                  <a:pt x="7272069" y="8327015"/>
                  <a:pt x="7272493" y="8335254"/>
                  <a:pt x="7277823" y="8338737"/>
                </a:cubicBezTo>
                <a:lnTo>
                  <a:pt x="7283970" y="8342735"/>
                </a:lnTo>
                <a:cubicBezTo>
                  <a:pt x="7289270" y="8346188"/>
                  <a:pt x="7296296" y="8345885"/>
                  <a:pt x="7300384" y="8340615"/>
                </a:cubicBezTo>
                <a:cubicBezTo>
                  <a:pt x="7301020" y="8339767"/>
                  <a:pt x="7301504" y="8338767"/>
                  <a:pt x="7301898" y="8337738"/>
                </a:cubicBezTo>
                <a:cubicBezTo>
                  <a:pt x="7302292" y="8337707"/>
                  <a:pt x="7302655" y="8337677"/>
                  <a:pt x="7303048" y="8337616"/>
                </a:cubicBezTo>
                <a:lnTo>
                  <a:pt x="7308136" y="8336526"/>
                </a:lnTo>
                <a:cubicBezTo>
                  <a:pt x="7314102" y="8335283"/>
                  <a:pt x="7318403" y="8328287"/>
                  <a:pt x="7316646" y="8322380"/>
                </a:cubicBezTo>
                <a:close/>
                <a:moveTo>
                  <a:pt x="7247782" y="8098325"/>
                </a:moveTo>
                <a:lnTo>
                  <a:pt x="7247994" y="8093146"/>
                </a:lnTo>
                <a:cubicBezTo>
                  <a:pt x="7248236" y="8086845"/>
                  <a:pt x="7241635" y="8081787"/>
                  <a:pt x="7235729" y="8082060"/>
                </a:cubicBezTo>
                <a:cubicBezTo>
                  <a:pt x="7228946" y="8082393"/>
                  <a:pt x="7224888" y="8087996"/>
                  <a:pt x="7224645" y="8094327"/>
                </a:cubicBezTo>
                <a:lnTo>
                  <a:pt x="7224434" y="8099507"/>
                </a:lnTo>
                <a:cubicBezTo>
                  <a:pt x="7224403" y="8100628"/>
                  <a:pt x="7224767" y="8101597"/>
                  <a:pt x="7225130" y="8102626"/>
                </a:cubicBezTo>
                <a:cubicBezTo>
                  <a:pt x="7224888" y="8102597"/>
                  <a:pt x="7224767" y="8102445"/>
                  <a:pt x="7224524" y="8102415"/>
                </a:cubicBezTo>
                <a:cubicBezTo>
                  <a:pt x="7209080" y="8100204"/>
                  <a:pt x="7207687" y="8124466"/>
                  <a:pt x="7223101" y="8126677"/>
                </a:cubicBezTo>
                <a:cubicBezTo>
                  <a:pt x="7233428" y="8128161"/>
                  <a:pt x="7237304" y="8117892"/>
                  <a:pt x="7234245" y="8110229"/>
                </a:cubicBezTo>
                <a:cubicBezTo>
                  <a:pt x="7235063" y="8110381"/>
                  <a:pt x="7235881" y="8110654"/>
                  <a:pt x="7236699" y="8110623"/>
                </a:cubicBezTo>
                <a:cubicBezTo>
                  <a:pt x="7243482" y="8110260"/>
                  <a:pt x="7247540" y="8104656"/>
                  <a:pt x="7247782" y="8098325"/>
                </a:cubicBezTo>
                <a:close/>
                <a:moveTo>
                  <a:pt x="7218286" y="8387291"/>
                </a:moveTo>
                <a:cubicBezTo>
                  <a:pt x="7224282" y="8386020"/>
                  <a:pt x="7228310" y="8378628"/>
                  <a:pt x="7226432" y="8372904"/>
                </a:cubicBezTo>
                <a:cubicBezTo>
                  <a:pt x="7224373" y="8366573"/>
                  <a:pt x="7218467" y="8363423"/>
                  <a:pt x="7212047" y="8364756"/>
                </a:cubicBezTo>
                <a:lnTo>
                  <a:pt x="7206960" y="8365816"/>
                </a:lnTo>
                <a:cubicBezTo>
                  <a:pt x="7200964" y="8367088"/>
                  <a:pt x="7196936" y="8374479"/>
                  <a:pt x="7198814" y="8380203"/>
                </a:cubicBezTo>
                <a:cubicBezTo>
                  <a:pt x="7200873" y="8386534"/>
                  <a:pt x="7206778" y="8389684"/>
                  <a:pt x="7213199" y="8388352"/>
                </a:cubicBezTo>
                <a:lnTo>
                  <a:pt x="7218286" y="8387291"/>
                </a:lnTo>
                <a:close/>
                <a:moveTo>
                  <a:pt x="7331182" y="7953207"/>
                </a:moveTo>
                <a:cubicBezTo>
                  <a:pt x="7337904" y="7952964"/>
                  <a:pt x="7342175" y="7947421"/>
                  <a:pt x="7342417" y="7941091"/>
                </a:cubicBezTo>
                <a:lnTo>
                  <a:pt x="7342629" y="7935911"/>
                </a:lnTo>
                <a:cubicBezTo>
                  <a:pt x="7342871" y="7929611"/>
                  <a:pt x="7336481" y="7924461"/>
                  <a:pt x="7330516" y="7924673"/>
                </a:cubicBezTo>
                <a:cubicBezTo>
                  <a:pt x="7323792" y="7924916"/>
                  <a:pt x="7319523" y="7930459"/>
                  <a:pt x="7319281" y="7936790"/>
                </a:cubicBezTo>
                <a:lnTo>
                  <a:pt x="7319069" y="7941969"/>
                </a:lnTo>
                <a:cubicBezTo>
                  <a:pt x="7318796" y="7948269"/>
                  <a:pt x="7325216" y="7953418"/>
                  <a:pt x="7331182" y="7953207"/>
                </a:cubicBezTo>
                <a:close/>
                <a:moveTo>
                  <a:pt x="7199329" y="8195465"/>
                </a:moveTo>
                <a:cubicBezTo>
                  <a:pt x="7198632" y="8195284"/>
                  <a:pt x="7197966" y="8195042"/>
                  <a:pt x="7197299" y="8194829"/>
                </a:cubicBezTo>
                <a:cubicBezTo>
                  <a:pt x="7197299" y="8194799"/>
                  <a:pt x="7197270" y="8194799"/>
                  <a:pt x="7197270" y="8194738"/>
                </a:cubicBezTo>
                <a:cubicBezTo>
                  <a:pt x="7197239" y="8194677"/>
                  <a:pt x="7197209" y="8194617"/>
                  <a:pt x="7197178" y="8194527"/>
                </a:cubicBezTo>
                <a:cubicBezTo>
                  <a:pt x="7197178" y="8194435"/>
                  <a:pt x="7197088" y="8194103"/>
                  <a:pt x="7196936" y="8193496"/>
                </a:cubicBezTo>
                <a:cubicBezTo>
                  <a:pt x="7195634" y="8187318"/>
                  <a:pt x="7189578" y="8182986"/>
                  <a:pt x="7183279" y="8184198"/>
                </a:cubicBezTo>
                <a:cubicBezTo>
                  <a:pt x="7177162" y="8185379"/>
                  <a:pt x="7172649" y="8191679"/>
                  <a:pt x="7173982" y="8197858"/>
                </a:cubicBezTo>
                <a:cubicBezTo>
                  <a:pt x="7175950" y="8207157"/>
                  <a:pt x="7181916" y="8215184"/>
                  <a:pt x="7191516" y="8217486"/>
                </a:cubicBezTo>
                <a:cubicBezTo>
                  <a:pt x="7197451" y="8218910"/>
                  <a:pt x="7204447" y="8216850"/>
                  <a:pt x="7206445" y="8210398"/>
                </a:cubicBezTo>
                <a:cubicBezTo>
                  <a:pt x="7208141" y="8204855"/>
                  <a:pt x="7205718" y="8196980"/>
                  <a:pt x="7199329" y="8195465"/>
                </a:cubicBezTo>
                <a:close/>
                <a:moveTo>
                  <a:pt x="7251719" y="8513782"/>
                </a:moveTo>
                <a:cubicBezTo>
                  <a:pt x="7250386" y="8515841"/>
                  <a:pt x="7249054" y="8517871"/>
                  <a:pt x="7247721" y="8519931"/>
                </a:cubicBezTo>
                <a:cubicBezTo>
                  <a:pt x="7244269" y="8525232"/>
                  <a:pt x="7245693" y="8532622"/>
                  <a:pt x="7250961" y="8536136"/>
                </a:cubicBezTo>
                <a:cubicBezTo>
                  <a:pt x="7256200" y="8539619"/>
                  <a:pt x="7263711" y="8538165"/>
                  <a:pt x="7267163" y="8532865"/>
                </a:cubicBezTo>
                <a:lnTo>
                  <a:pt x="7271190" y="8526716"/>
                </a:lnTo>
                <a:cubicBezTo>
                  <a:pt x="7274643" y="8521446"/>
                  <a:pt x="7273220" y="8514055"/>
                  <a:pt x="7267950" y="8510510"/>
                </a:cubicBezTo>
                <a:cubicBezTo>
                  <a:pt x="7262682" y="8507027"/>
                  <a:pt x="7255171" y="8508451"/>
                  <a:pt x="7251719" y="8513782"/>
                </a:cubicBezTo>
                <a:close/>
                <a:moveTo>
                  <a:pt x="7394595" y="8402588"/>
                </a:moveTo>
                <a:cubicBezTo>
                  <a:pt x="7394898" y="8403981"/>
                  <a:pt x="7395503" y="8405072"/>
                  <a:pt x="7396109" y="8406071"/>
                </a:cubicBezTo>
                <a:cubicBezTo>
                  <a:pt x="7396230" y="8406283"/>
                  <a:pt x="7396260" y="8406586"/>
                  <a:pt x="7396412" y="8406768"/>
                </a:cubicBezTo>
                <a:lnTo>
                  <a:pt x="7396412" y="8406768"/>
                </a:lnTo>
                <a:cubicBezTo>
                  <a:pt x="7396594" y="8406495"/>
                  <a:pt x="7396775" y="8406253"/>
                  <a:pt x="7396957" y="8405980"/>
                </a:cubicBezTo>
                <a:cubicBezTo>
                  <a:pt x="7401075" y="8400134"/>
                  <a:pt x="7405315" y="8394410"/>
                  <a:pt x="7409373" y="8388534"/>
                </a:cubicBezTo>
                <a:cubicBezTo>
                  <a:pt x="7409070" y="8388473"/>
                  <a:pt x="7408767" y="8388594"/>
                  <a:pt x="7408465" y="8388534"/>
                </a:cubicBezTo>
                <a:cubicBezTo>
                  <a:pt x="7401196" y="8387564"/>
                  <a:pt x="7392596" y="8393107"/>
                  <a:pt x="7394595" y="8402588"/>
                </a:cubicBezTo>
                <a:close/>
                <a:moveTo>
                  <a:pt x="7336512" y="8392017"/>
                </a:moveTo>
                <a:cubicBezTo>
                  <a:pt x="7334240" y="8385444"/>
                  <a:pt x="7327850" y="8383505"/>
                  <a:pt x="7321643" y="8384808"/>
                </a:cubicBezTo>
                <a:lnTo>
                  <a:pt x="7316555" y="8385868"/>
                </a:lnTo>
                <a:cubicBezTo>
                  <a:pt x="7310377" y="8387170"/>
                  <a:pt x="7307470" y="8395318"/>
                  <a:pt x="7309348" y="8400740"/>
                </a:cubicBezTo>
                <a:cubicBezTo>
                  <a:pt x="7310771" y="8404859"/>
                  <a:pt x="7313859" y="8406979"/>
                  <a:pt x="7317464" y="8407798"/>
                </a:cubicBezTo>
                <a:cubicBezTo>
                  <a:pt x="7314193" y="8410070"/>
                  <a:pt x="7312042" y="8413856"/>
                  <a:pt x="7313102" y="8418974"/>
                </a:cubicBezTo>
                <a:cubicBezTo>
                  <a:pt x="7316222" y="8433696"/>
                  <a:pt x="7339116" y="8429122"/>
                  <a:pt x="7336027" y="8414400"/>
                </a:cubicBezTo>
                <a:cubicBezTo>
                  <a:pt x="7335179" y="8410372"/>
                  <a:pt x="7332786" y="8407888"/>
                  <a:pt x="7329910" y="8406556"/>
                </a:cubicBezTo>
                <a:cubicBezTo>
                  <a:pt x="7335603" y="8404859"/>
                  <a:pt x="7338329" y="8397257"/>
                  <a:pt x="7336512" y="8392017"/>
                </a:cubicBezTo>
                <a:close/>
                <a:moveTo>
                  <a:pt x="7057573" y="8017754"/>
                </a:moveTo>
                <a:lnTo>
                  <a:pt x="7063721" y="8021783"/>
                </a:lnTo>
                <a:cubicBezTo>
                  <a:pt x="7069020" y="8025236"/>
                  <a:pt x="7075864" y="8025418"/>
                  <a:pt x="7080164" y="8020178"/>
                </a:cubicBezTo>
                <a:cubicBezTo>
                  <a:pt x="7083829" y="8015725"/>
                  <a:pt x="7083889" y="8007183"/>
                  <a:pt x="7078559" y="8003730"/>
                </a:cubicBezTo>
                <a:lnTo>
                  <a:pt x="7072411" y="7999702"/>
                </a:lnTo>
                <a:cubicBezTo>
                  <a:pt x="7067143" y="7996279"/>
                  <a:pt x="7060268" y="7996067"/>
                  <a:pt x="7055968" y="8001306"/>
                </a:cubicBezTo>
                <a:cubicBezTo>
                  <a:pt x="7052303" y="8005759"/>
                  <a:pt x="7052273" y="8014301"/>
                  <a:pt x="7057573" y="8017754"/>
                </a:cubicBezTo>
                <a:close/>
                <a:moveTo>
                  <a:pt x="7132221" y="8115227"/>
                </a:moveTo>
                <a:cubicBezTo>
                  <a:pt x="7135855" y="8110623"/>
                  <a:pt x="7135613" y="8102263"/>
                  <a:pt x="7130283" y="8098811"/>
                </a:cubicBezTo>
                <a:cubicBezTo>
                  <a:pt x="7128224" y="8097478"/>
                  <a:pt x="7126195" y="8096145"/>
                  <a:pt x="7124135" y="8094781"/>
                </a:cubicBezTo>
                <a:cubicBezTo>
                  <a:pt x="7118866" y="8091329"/>
                  <a:pt x="7111871" y="8091450"/>
                  <a:pt x="7107722" y="8096720"/>
                </a:cubicBezTo>
                <a:cubicBezTo>
                  <a:pt x="7104088" y="8101324"/>
                  <a:pt x="7104331" y="8109654"/>
                  <a:pt x="7109660" y="8113137"/>
                </a:cubicBezTo>
                <a:lnTo>
                  <a:pt x="7115808" y="8117135"/>
                </a:lnTo>
                <a:cubicBezTo>
                  <a:pt x="7121107" y="8120619"/>
                  <a:pt x="7128072" y="8120498"/>
                  <a:pt x="7132221" y="8115227"/>
                </a:cubicBezTo>
                <a:close/>
                <a:moveTo>
                  <a:pt x="7315768" y="8025599"/>
                </a:moveTo>
                <a:cubicBezTo>
                  <a:pt x="7315162" y="8040623"/>
                  <a:pt x="7338480" y="8038381"/>
                  <a:pt x="7339055" y="8023570"/>
                </a:cubicBezTo>
                <a:cubicBezTo>
                  <a:pt x="7339661" y="8008546"/>
                  <a:pt x="7316373" y="8010757"/>
                  <a:pt x="7315768" y="8025599"/>
                </a:cubicBezTo>
                <a:close/>
                <a:moveTo>
                  <a:pt x="7317009" y="8228905"/>
                </a:moveTo>
                <a:cubicBezTo>
                  <a:pt x="7315344" y="8227088"/>
                  <a:pt x="7313678" y="8225301"/>
                  <a:pt x="7312013" y="8223513"/>
                </a:cubicBezTo>
                <a:cubicBezTo>
                  <a:pt x="7307742" y="8218879"/>
                  <a:pt x="7299990" y="8218818"/>
                  <a:pt x="7295478" y="8223120"/>
                </a:cubicBezTo>
                <a:cubicBezTo>
                  <a:pt x="7290845" y="8227543"/>
                  <a:pt x="7290814" y="8234994"/>
                  <a:pt x="7295114" y="8239628"/>
                </a:cubicBezTo>
                <a:cubicBezTo>
                  <a:pt x="7296780" y="8241445"/>
                  <a:pt x="7298446" y="8243232"/>
                  <a:pt x="7300111" y="8245020"/>
                </a:cubicBezTo>
                <a:cubicBezTo>
                  <a:pt x="7304381" y="8249654"/>
                  <a:pt x="7312103" y="8249715"/>
                  <a:pt x="7316646" y="8245414"/>
                </a:cubicBezTo>
                <a:cubicBezTo>
                  <a:pt x="7321280" y="8240991"/>
                  <a:pt x="7321309" y="8233540"/>
                  <a:pt x="7317009" y="8228905"/>
                </a:cubicBezTo>
                <a:close/>
                <a:moveTo>
                  <a:pt x="7027138" y="8369178"/>
                </a:moveTo>
                <a:lnTo>
                  <a:pt x="7037313" y="8367027"/>
                </a:lnTo>
                <a:cubicBezTo>
                  <a:pt x="7043491" y="8365725"/>
                  <a:pt x="7048185" y="8360394"/>
                  <a:pt x="7047277" y="8353821"/>
                </a:cubicBezTo>
                <a:cubicBezTo>
                  <a:pt x="7046459" y="8347884"/>
                  <a:pt x="7040281" y="8342554"/>
                  <a:pt x="7034073" y="8343856"/>
                </a:cubicBezTo>
                <a:lnTo>
                  <a:pt x="7023898" y="8346006"/>
                </a:lnTo>
                <a:cubicBezTo>
                  <a:pt x="7017720" y="8347309"/>
                  <a:pt x="7013026" y="8352639"/>
                  <a:pt x="7013935" y="8359213"/>
                </a:cubicBezTo>
                <a:cubicBezTo>
                  <a:pt x="7014783" y="8365150"/>
                  <a:pt x="7020931" y="8370481"/>
                  <a:pt x="7027138" y="8369178"/>
                </a:cubicBezTo>
                <a:close/>
                <a:moveTo>
                  <a:pt x="7249236" y="8405677"/>
                </a:moveTo>
                <a:lnTo>
                  <a:pt x="7248176" y="8400619"/>
                </a:lnTo>
                <a:cubicBezTo>
                  <a:pt x="7246874" y="8394439"/>
                  <a:pt x="7239393" y="8391017"/>
                  <a:pt x="7233670" y="8392683"/>
                </a:cubicBezTo>
                <a:cubicBezTo>
                  <a:pt x="7227886" y="8394379"/>
                  <a:pt x="7225221" y="8399710"/>
                  <a:pt x="7225645" y="8405283"/>
                </a:cubicBezTo>
                <a:cubicBezTo>
                  <a:pt x="7224494" y="8405102"/>
                  <a:pt x="7223343" y="8404889"/>
                  <a:pt x="7222162" y="8405162"/>
                </a:cubicBezTo>
                <a:lnTo>
                  <a:pt x="7217075" y="8406222"/>
                </a:lnTo>
                <a:cubicBezTo>
                  <a:pt x="7210897" y="8407525"/>
                  <a:pt x="7206172" y="8412796"/>
                  <a:pt x="7207082" y="8419398"/>
                </a:cubicBezTo>
                <a:cubicBezTo>
                  <a:pt x="7207868" y="8425305"/>
                  <a:pt x="7214016" y="8430727"/>
                  <a:pt x="7220255" y="8429424"/>
                </a:cubicBezTo>
                <a:lnTo>
                  <a:pt x="7225342" y="8428334"/>
                </a:lnTo>
                <a:cubicBezTo>
                  <a:pt x="7229915" y="8427365"/>
                  <a:pt x="7233670" y="8424214"/>
                  <a:pt x="7234942" y="8419974"/>
                </a:cubicBezTo>
                <a:cubicBezTo>
                  <a:pt x="7237062" y="8420580"/>
                  <a:pt x="7239303" y="8420822"/>
                  <a:pt x="7241331" y="8420217"/>
                </a:cubicBezTo>
                <a:cubicBezTo>
                  <a:pt x="7247752" y="8418308"/>
                  <a:pt x="7250538" y="8411856"/>
                  <a:pt x="7249236" y="8405677"/>
                </a:cubicBezTo>
                <a:close/>
                <a:moveTo>
                  <a:pt x="7347474" y="8473739"/>
                </a:moveTo>
                <a:cubicBezTo>
                  <a:pt x="7347837" y="8473345"/>
                  <a:pt x="7348262" y="8472982"/>
                  <a:pt x="7348594" y="8472527"/>
                </a:cubicBezTo>
                <a:cubicBezTo>
                  <a:pt x="7352107" y="8467802"/>
                  <a:pt x="7351532" y="8462289"/>
                  <a:pt x="7350079" y="8456958"/>
                </a:cubicBezTo>
                <a:cubicBezTo>
                  <a:pt x="7348473" y="8451052"/>
                  <a:pt x="7340085" y="8448113"/>
                  <a:pt x="7334846" y="8450567"/>
                </a:cubicBezTo>
                <a:cubicBezTo>
                  <a:pt x="7331152" y="8452263"/>
                  <a:pt x="7329153" y="8455050"/>
                  <a:pt x="7328365" y="8458321"/>
                </a:cubicBezTo>
                <a:cubicBezTo>
                  <a:pt x="7325095" y="8460744"/>
                  <a:pt x="7322945" y="8464682"/>
                  <a:pt x="7323642" y="8468923"/>
                </a:cubicBezTo>
                <a:cubicBezTo>
                  <a:pt x="7323884" y="8470316"/>
                  <a:pt x="7324368" y="8471679"/>
                  <a:pt x="7325034" y="8472921"/>
                </a:cubicBezTo>
                <a:cubicBezTo>
                  <a:pt x="7324973" y="8474042"/>
                  <a:pt x="7325004" y="8475162"/>
                  <a:pt x="7325246" y="8476405"/>
                </a:cubicBezTo>
                <a:cubicBezTo>
                  <a:pt x="7327093" y="8485188"/>
                  <a:pt x="7335573" y="8485582"/>
                  <a:pt x="7341569" y="8481675"/>
                </a:cubicBezTo>
                <a:cubicBezTo>
                  <a:pt x="7341690" y="8481584"/>
                  <a:pt x="7341872" y="8481584"/>
                  <a:pt x="7341993" y="8481493"/>
                </a:cubicBezTo>
                <a:cubicBezTo>
                  <a:pt x="7342598" y="8480675"/>
                  <a:pt x="7343234" y="8479857"/>
                  <a:pt x="7343871" y="8479070"/>
                </a:cubicBezTo>
                <a:cubicBezTo>
                  <a:pt x="7344688" y="8478009"/>
                  <a:pt x="7345506" y="8476980"/>
                  <a:pt x="7346293" y="8475919"/>
                </a:cubicBezTo>
                <a:cubicBezTo>
                  <a:pt x="7346293" y="8475919"/>
                  <a:pt x="7346293" y="8475919"/>
                  <a:pt x="7346293" y="8475889"/>
                </a:cubicBezTo>
                <a:cubicBezTo>
                  <a:pt x="7346414" y="8475617"/>
                  <a:pt x="7346535" y="8475374"/>
                  <a:pt x="7346717" y="8475132"/>
                </a:cubicBezTo>
                <a:cubicBezTo>
                  <a:pt x="7347020" y="8474678"/>
                  <a:pt x="7347384" y="8474284"/>
                  <a:pt x="7347474" y="8473739"/>
                </a:cubicBezTo>
                <a:close/>
                <a:moveTo>
                  <a:pt x="7555247" y="8062220"/>
                </a:moveTo>
                <a:cubicBezTo>
                  <a:pt x="7554369" y="8061523"/>
                  <a:pt x="7553461" y="8060978"/>
                  <a:pt x="7552552" y="8060463"/>
                </a:cubicBezTo>
                <a:lnTo>
                  <a:pt x="7550221" y="8057949"/>
                </a:lnTo>
                <a:cubicBezTo>
                  <a:pt x="7545950" y="8053315"/>
                  <a:pt x="7537864" y="8053981"/>
                  <a:pt x="7533716" y="8058343"/>
                </a:cubicBezTo>
                <a:cubicBezTo>
                  <a:pt x="7533383" y="8058676"/>
                  <a:pt x="7533141" y="8059070"/>
                  <a:pt x="7532838" y="8059433"/>
                </a:cubicBezTo>
                <a:cubicBezTo>
                  <a:pt x="7531202" y="8059948"/>
                  <a:pt x="7529567" y="8060493"/>
                  <a:pt x="7527992" y="8061129"/>
                </a:cubicBezTo>
                <a:cubicBezTo>
                  <a:pt x="7525993" y="8061947"/>
                  <a:pt x="7524268" y="8063461"/>
                  <a:pt x="7522935" y="8065249"/>
                </a:cubicBezTo>
                <a:cubicBezTo>
                  <a:pt x="7521391" y="8065582"/>
                  <a:pt x="7519967" y="8066127"/>
                  <a:pt x="7518937" y="8067097"/>
                </a:cubicBezTo>
                <a:cubicBezTo>
                  <a:pt x="7515395" y="8070338"/>
                  <a:pt x="7512396" y="8073427"/>
                  <a:pt x="7511034" y="8078183"/>
                </a:cubicBezTo>
                <a:cubicBezTo>
                  <a:pt x="7510398" y="8080303"/>
                  <a:pt x="7510186" y="8081878"/>
                  <a:pt x="7510307" y="8084180"/>
                </a:cubicBezTo>
                <a:cubicBezTo>
                  <a:pt x="7510429" y="8087058"/>
                  <a:pt x="7508914" y="8087875"/>
                  <a:pt x="7511337" y="8084150"/>
                </a:cubicBezTo>
                <a:cubicBezTo>
                  <a:pt x="7507884" y="8089421"/>
                  <a:pt x="7507733" y="8096296"/>
                  <a:pt x="7512972" y="8100597"/>
                </a:cubicBezTo>
                <a:cubicBezTo>
                  <a:pt x="7514819" y="8102111"/>
                  <a:pt x="7517363" y="8102718"/>
                  <a:pt x="7519967" y="8102839"/>
                </a:cubicBezTo>
                <a:cubicBezTo>
                  <a:pt x="7522117" y="8105202"/>
                  <a:pt x="7524964" y="8106716"/>
                  <a:pt x="7528023" y="8106837"/>
                </a:cubicBezTo>
                <a:cubicBezTo>
                  <a:pt x="7529446" y="8108291"/>
                  <a:pt x="7531021" y="8109624"/>
                  <a:pt x="7532414" y="8111107"/>
                </a:cubicBezTo>
                <a:cubicBezTo>
                  <a:pt x="7537986" y="8116924"/>
                  <a:pt x="7546132" y="8113441"/>
                  <a:pt x="7549675" y="8107503"/>
                </a:cubicBezTo>
                <a:cubicBezTo>
                  <a:pt x="7551462" y="8105050"/>
                  <a:pt x="7552219" y="8101900"/>
                  <a:pt x="7551220" y="8098477"/>
                </a:cubicBezTo>
                <a:cubicBezTo>
                  <a:pt x="7551189" y="8098174"/>
                  <a:pt x="7551160" y="8097871"/>
                  <a:pt x="7551129" y="8097568"/>
                </a:cubicBezTo>
                <a:cubicBezTo>
                  <a:pt x="7559760" y="8102142"/>
                  <a:pt x="7572903" y="8094600"/>
                  <a:pt x="7567784" y="8083605"/>
                </a:cubicBezTo>
                <a:cubicBezTo>
                  <a:pt x="7564423" y="8076274"/>
                  <a:pt x="7561819" y="8067369"/>
                  <a:pt x="7555247" y="8062220"/>
                </a:cubicBezTo>
                <a:close/>
                <a:moveTo>
                  <a:pt x="7369854" y="7972774"/>
                </a:moveTo>
                <a:cubicBezTo>
                  <a:pt x="7369248" y="7987586"/>
                  <a:pt x="7392294" y="7991705"/>
                  <a:pt x="7392899" y="7976681"/>
                </a:cubicBezTo>
                <a:cubicBezTo>
                  <a:pt x="7393504" y="7961869"/>
                  <a:pt x="7370459" y="7957780"/>
                  <a:pt x="7369854" y="7972774"/>
                </a:cubicBezTo>
                <a:close/>
                <a:moveTo>
                  <a:pt x="7175798" y="8384444"/>
                </a:moveTo>
                <a:cubicBezTo>
                  <a:pt x="7172710" y="8369724"/>
                  <a:pt x="7149785" y="8374298"/>
                  <a:pt x="7152874" y="8389048"/>
                </a:cubicBezTo>
                <a:cubicBezTo>
                  <a:pt x="7155993" y="8403769"/>
                  <a:pt x="7178887" y="8399195"/>
                  <a:pt x="7175798" y="8384444"/>
                </a:cubicBezTo>
                <a:close/>
                <a:moveTo>
                  <a:pt x="7088674" y="8336980"/>
                </a:moveTo>
                <a:cubicBezTo>
                  <a:pt x="7092338" y="8332436"/>
                  <a:pt x="7092216" y="8324016"/>
                  <a:pt x="7086887" y="8320532"/>
                </a:cubicBezTo>
                <a:lnTo>
                  <a:pt x="7080739" y="8316534"/>
                </a:lnTo>
                <a:cubicBezTo>
                  <a:pt x="7076045" y="8313475"/>
                  <a:pt x="7070141" y="8313324"/>
                  <a:pt x="7065901" y="8316989"/>
                </a:cubicBezTo>
                <a:cubicBezTo>
                  <a:pt x="7062055" y="8319170"/>
                  <a:pt x="7059420" y="8323319"/>
                  <a:pt x="7060602" y="8328984"/>
                </a:cubicBezTo>
                <a:cubicBezTo>
                  <a:pt x="7061812" y="8334768"/>
                  <a:pt x="7066143" y="8337465"/>
                  <a:pt x="7070716" y="8337798"/>
                </a:cubicBezTo>
                <a:lnTo>
                  <a:pt x="7072230" y="8338797"/>
                </a:lnTo>
                <a:cubicBezTo>
                  <a:pt x="7077530" y="8342190"/>
                  <a:pt x="7084434" y="8342250"/>
                  <a:pt x="7088674" y="8336980"/>
                </a:cubicBezTo>
                <a:close/>
                <a:moveTo>
                  <a:pt x="7100999" y="8159118"/>
                </a:moveTo>
                <a:cubicBezTo>
                  <a:pt x="7094609" y="8161329"/>
                  <a:pt x="7091763" y="8167236"/>
                  <a:pt x="7093126" y="8173656"/>
                </a:cubicBezTo>
                <a:lnTo>
                  <a:pt x="7094185" y="8178745"/>
                </a:lnTo>
                <a:cubicBezTo>
                  <a:pt x="7095458" y="8184742"/>
                  <a:pt x="7103088" y="8188559"/>
                  <a:pt x="7108721" y="8186621"/>
                </a:cubicBezTo>
                <a:cubicBezTo>
                  <a:pt x="7115111" y="8184410"/>
                  <a:pt x="7117957" y="8178503"/>
                  <a:pt x="7116595" y="8172081"/>
                </a:cubicBezTo>
                <a:lnTo>
                  <a:pt x="7115535" y="8167023"/>
                </a:lnTo>
                <a:cubicBezTo>
                  <a:pt x="7114263" y="8160995"/>
                  <a:pt x="7106632" y="8157179"/>
                  <a:pt x="7100999" y="8159118"/>
                </a:cubicBezTo>
                <a:close/>
                <a:moveTo>
                  <a:pt x="7114020" y="8323531"/>
                </a:moveTo>
                <a:cubicBezTo>
                  <a:pt x="7117018" y="8326802"/>
                  <a:pt x="7122136" y="8328287"/>
                  <a:pt x="7126285" y="8327045"/>
                </a:cubicBezTo>
                <a:cubicBezTo>
                  <a:pt x="7132766" y="8325106"/>
                  <a:pt x="7135371" y="8318685"/>
                  <a:pt x="7134068" y="8312475"/>
                </a:cubicBezTo>
                <a:lnTo>
                  <a:pt x="7133008" y="8307417"/>
                </a:lnTo>
                <a:cubicBezTo>
                  <a:pt x="7131706" y="8301238"/>
                  <a:pt x="7124105" y="8297906"/>
                  <a:pt x="7118443" y="8299632"/>
                </a:cubicBezTo>
                <a:cubicBezTo>
                  <a:pt x="7117473" y="8299935"/>
                  <a:pt x="7116776" y="8300481"/>
                  <a:pt x="7115959" y="8300965"/>
                </a:cubicBezTo>
                <a:cubicBezTo>
                  <a:pt x="7113991" y="8300420"/>
                  <a:pt x="7111901" y="8300208"/>
                  <a:pt x="7109691" y="8300663"/>
                </a:cubicBezTo>
                <a:lnTo>
                  <a:pt x="7104603" y="8301722"/>
                </a:lnTo>
                <a:cubicBezTo>
                  <a:pt x="7098607" y="8302995"/>
                  <a:pt x="7094670" y="8310476"/>
                  <a:pt x="7096578" y="8316201"/>
                </a:cubicBezTo>
                <a:cubicBezTo>
                  <a:pt x="7098728" y="8322562"/>
                  <a:pt x="7104603" y="8325561"/>
                  <a:pt x="7111022" y="8324228"/>
                </a:cubicBezTo>
                <a:lnTo>
                  <a:pt x="7114020" y="8323531"/>
                </a:lnTo>
                <a:close/>
                <a:moveTo>
                  <a:pt x="7122682" y="8513630"/>
                </a:moveTo>
                <a:lnTo>
                  <a:pt x="7127769" y="8512571"/>
                </a:lnTo>
                <a:cubicBezTo>
                  <a:pt x="7133765" y="8511298"/>
                  <a:pt x="7137884" y="8504089"/>
                  <a:pt x="7136067" y="8498274"/>
                </a:cubicBezTo>
                <a:cubicBezTo>
                  <a:pt x="7134099" y="8491973"/>
                  <a:pt x="7128194" y="8488611"/>
                  <a:pt x="7121773" y="8489975"/>
                </a:cubicBezTo>
                <a:lnTo>
                  <a:pt x="7116686" y="8491034"/>
                </a:lnTo>
                <a:cubicBezTo>
                  <a:pt x="7110690" y="8492307"/>
                  <a:pt x="7106541" y="8499515"/>
                  <a:pt x="7108389" y="8505331"/>
                </a:cubicBezTo>
                <a:cubicBezTo>
                  <a:pt x="7110357" y="8511601"/>
                  <a:pt x="7116262" y="8514963"/>
                  <a:pt x="7122682" y="8513630"/>
                </a:cubicBezTo>
                <a:close/>
                <a:moveTo>
                  <a:pt x="7148362" y="8439208"/>
                </a:moveTo>
                <a:lnTo>
                  <a:pt x="7158507" y="8437058"/>
                </a:lnTo>
                <a:cubicBezTo>
                  <a:pt x="7164473" y="8435786"/>
                  <a:pt x="7169470" y="8429939"/>
                  <a:pt x="7168107" y="8423609"/>
                </a:cubicBezTo>
                <a:cubicBezTo>
                  <a:pt x="7166835" y="8417612"/>
                  <a:pt x="7161051" y="8412675"/>
                  <a:pt x="7154661" y="8414007"/>
                </a:cubicBezTo>
                <a:lnTo>
                  <a:pt x="7144486" y="8416158"/>
                </a:lnTo>
                <a:cubicBezTo>
                  <a:pt x="7138520" y="8417430"/>
                  <a:pt x="7133523" y="8423275"/>
                  <a:pt x="7134886" y="8429606"/>
                </a:cubicBezTo>
                <a:cubicBezTo>
                  <a:pt x="7136189" y="8435604"/>
                  <a:pt x="7141942" y="8440571"/>
                  <a:pt x="7148362" y="8439208"/>
                </a:cubicBezTo>
                <a:close/>
                <a:moveTo>
                  <a:pt x="7516243" y="7965626"/>
                </a:moveTo>
                <a:cubicBezTo>
                  <a:pt x="7516848" y="7950602"/>
                  <a:pt x="7493500" y="7951692"/>
                  <a:pt x="7492894" y="7966655"/>
                </a:cubicBezTo>
                <a:cubicBezTo>
                  <a:pt x="7492319" y="7981649"/>
                  <a:pt x="7515667" y="7980588"/>
                  <a:pt x="7516243" y="7965626"/>
                </a:cubicBezTo>
                <a:close/>
                <a:moveTo>
                  <a:pt x="7236820" y="8319623"/>
                </a:moveTo>
                <a:cubicBezTo>
                  <a:pt x="7243300" y="8317261"/>
                  <a:pt x="7245299" y="8310779"/>
                  <a:pt x="7243784" y="8304630"/>
                </a:cubicBezTo>
                <a:cubicBezTo>
                  <a:pt x="7242059" y="8297573"/>
                  <a:pt x="7236971" y="8292272"/>
                  <a:pt x="7230642" y="8289001"/>
                </a:cubicBezTo>
                <a:cubicBezTo>
                  <a:pt x="7225221" y="8286183"/>
                  <a:pt x="7217468" y="8288789"/>
                  <a:pt x="7215045" y="8294483"/>
                </a:cubicBezTo>
                <a:cubicBezTo>
                  <a:pt x="7212502" y="8300450"/>
                  <a:pt x="7214713" y="8307083"/>
                  <a:pt x="7220526" y="8310082"/>
                </a:cubicBezTo>
                <a:cubicBezTo>
                  <a:pt x="7220830" y="8310234"/>
                  <a:pt x="7220860" y="8310264"/>
                  <a:pt x="7221042" y="8310355"/>
                </a:cubicBezTo>
                <a:cubicBezTo>
                  <a:pt x="7221133" y="8310416"/>
                  <a:pt x="7221163" y="8310446"/>
                  <a:pt x="7221223" y="8310506"/>
                </a:cubicBezTo>
                <a:cubicBezTo>
                  <a:pt x="7221496" y="8311203"/>
                  <a:pt x="7221678" y="8311900"/>
                  <a:pt x="7221830" y="8312627"/>
                </a:cubicBezTo>
                <a:cubicBezTo>
                  <a:pt x="7223313" y="8318776"/>
                  <a:pt x="7231368" y="8321592"/>
                  <a:pt x="7236820" y="8319623"/>
                </a:cubicBezTo>
                <a:close/>
                <a:moveTo>
                  <a:pt x="7424727" y="8341221"/>
                </a:moveTo>
                <a:lnTo>
                  <a:pt x="7414582" y="8343371"/>
                </a:lnTo>
                <a:cubicBezTo>
                  <a:pt x="7412250" y="8343856"/>
                  <a:pt x="7410463" y="8345310"/>
                  <a:pt x="7409010" y="8347127"/>
                </a:cubicBezTo>
                <a:cubicBezTo>
                  <a:pt x="7404891" y="8346340"/>
                  <a:pt x="7400652" y="8347370"/>
                  <a:pt x="7397744" y="8351035"/>
                </a:cubicBezTo>
                <a:cubicBezTo>
                  <a:pt x="7394111" y="8355638"/>
                  <a:pt x="7394353" y="8363998"/>
                  <a:pt x="7399682" y="8367452"/>
                </a:cubicBezTo>
                <a:lnTo>
                  <a:pt x="7405830" y="8371450"/>
                </a:lnTo>
                <a:cubicBezTo>
                  <a:pt x="7406072" y="8371601"/>
                  <a:pt x="7406314" y="8371632"/>
                  <a:pt x="7406556" y="8371783"/>
                </a:cubicBezTo>
                <a:cubicBezTo>
                  <a:pt x="7405073" y="8375327"/>
                  <a:pt x="7405103" y="8379598"/>
                  <a:pt x="7407071" y="8382779"/>
                </a:cubicBezTo>
                <a:cubicBezTo>
                  <a:pt x="7407950" y="8384202"/>
                  <a:pt x="7409282" y="8384869"/>
                  <a:pt x="7410584" y="8385595"/>
                </a:cubicBezTo>
                <a:cubicBezTo>
                  <a:pt x="7410766" y="8385716"/>
                  <a:pt x="7410918" y="8385898"/>
                  <a:pt x="7411100" y="8385989"/>
                </a:cubicBezTo>
                <a:lnTo>
                  <a:pt x="7411100" y="8385989"/>
                </a:lnTo>
                <a:cubicBezTo>
                  <a:pt x="7415581" y="8379416"/>
                  <a:pt x="7419942" y="8372722"/>
                  <a:pt x="7424333" y="8366088"/>
                </a:cubicBezTo>
                <a:cubicBezTo>
                  <a:pt x="7428724" y="8359455"/>
                  <a:pt x="7433146" y="8352852"/>
                  <a:pt x="7437536" y="8346219"/>
                </a:cubicBezTo>
                <a:cubicBezTo>
                  <a:pt x="7434750" y="8342099"/>
                  <a:pt x="7429724" y="8340160"/>
                  <a:pt x="7424727" y="8341221"/>
                </a:cubicBezTo>
                <a:close/>
                <a:moveTo>
                  <a:pt x="7390931" y="8413462"/>
                </a:moveTo>
                <a:cubicBezTo>
                  <a:pt x="7386237" y="8415128"/>
                  <a:pt x="7384268" y="8419095"/>
                  <a:pt x="7383844" y="8423518"/>
                </a:cubicBezTo>
                <a:cubicBezTo>
                  <a:pt x="7383814" y="8424003"/>
                  <a:pt x="7383511" y="8424397"/>
                  <a:pt x="7383511" y="8424881"/>
                </a:cubicBezTo>
                <a:cubicBezTo>
                  <a:pt x="7383511" y="8424881"/>
                  <a:pt x="7383511" y="8424881"/>
                  <a:pt x="7383511" y="8424881"/>
                </a:cubicBezTo>
                <a:cubicBezTo>
                  <a:pt x="7384480" y="8423518"/>
                  <a:pt x="7385449" y="8422155"/>
                  <a:pt x="7386419" y="8420822"/>
                </a:cubicBezTo>
                <a:cubicBezTo>
                  <a:pt x="7388205" y="8418308"/>
                  <a:pt x="7389992" y="8415825"/>
                  <a:pt x="7391779" y="8413311"/>
                </a:cubicBezTo>
                <a:cubicBezTo>
                  <a:pt x="7391536" y="8413371"/>
                  <a:pt x="7391263" y="8413311"/>
                  <a:pt x="7391052" y="8413371"/>
                </a:cubicBezTo>
                <a:cubicBezTo>
                  <a:pt x="7390961" y="8413401"/>
                  <a:pt x="7390961" y="8413432"/>
                  <a:pt x="7390931" y="8413462"/>
                </a:cubicBezTo>
                <a:close/>
                <a:moveTo>
                  <a:pt x="7071382" y="8380053"/>
                </a:moveTo>
                <a:cubicBezTo>
                  <a:pt x="7072684" y="8386231"/>
                  <a:pt x="7079377" y="8390199"/>
                  <a:pt x="7085433" y="8388776"/>
                </a:cubicBezTo>
                <a:cubicBezTo>
                  <a:pt x="7091702" y="8387322"/>
                  <a:pt x="7095458" y="8380931"/>
                  <a:pt x="7094155" y="8374721"/>
                </a:cubicBezTo>
                <a:lnTo>
                  <a:pt x="7093095" y="8369663"/>
                </a:lnTo>
                <a:cubicBezTo>
                  <a:pt x="7091793" y="8363483"/>
                  <a:pt x="7085100" y="8359546"/>
                  <a:pt x="7079043" y="8360939"/>
                </a:cubicBezTo>
                <a:cubicBezTo>
                  <a:pt x="7072775" y="8362393"/>
                  <a:pt x="7069020" y="8368785"/>
                  <a:pt x="7070322" y="8374994"/>
                </a:cubicBezTo>
                <a:lnTo>
                  <a:pt x="7071382" y="8380053"/>
                </a:lnTo>
                <a:close/>
                <a:moveTo>
                  <a:pt x="6896950" y="8363454"/>
                </a:moveTo>
                <a:cubicBezTo>
                  <a:pt x="6893862" y="8348793"/>
                  <a:pt x="6870756" y="8352246"/>
                  <a:pt x="6873845" y="8367027"/>
                </a:cubicBezTo>
                <a:cubicBezTo>
                  <a:pt x="6876934" y="8381657"/>
                  <a:pt x="6900040" y="8378205"/>
                  <a:pt x="6896950" y="8363454"/>
                </a:cubicBezTo>
                <a:close/>
                <a:moveTo>
                  <a:pt x="6977746" y="8503938"/>
                </a:moveTo>
                <a:cubicBezTo>
                  <a:pt x="6973173" y="8499243"/>
                  <a:pt x="6965936" y="8499515"/>
                  <a:pt x="6961212" y="8503756"/>
                </a:cubicBezTo>
                <a:cubicBezTo>
                  <a:pt x="6960727" y="8504180"/>
                  <a:pt x="6960364" y="8504726"/>
                  <a:pt x="6959940" y="8505210"/>
                </a:cubicBezTo>
                <a:cubicBezTo>
                  <a:pt x="6956729" y="8503453"/>
                  <a:pt x="6952672" y="8503151"/>
                  <a:pt x="6949431" y="8504665"/>
                </a:cubicBezTo>
                <a:cubicBezTo>
                  <a:pt x="6951219" y="8502636"/>
                  <a:pt x="6952097" y="8499758"/>
                  <a:pt x="6951309" y="8496093"/>
                </a:cubicBezTo>
                <a:cubicBezTo>
                  <a:pt x="6949371" y="8486915"/>
                  <a:pt x="6939377" y="8484310"/>
                  <a:pt x="6933048" y="8487339"/>
                </a:cubicBezTo>
                <a:cubicBezTo>
                  <a:pt x="6931322" y="8484340"/>
                  <a:pt x="6928294" y="8482250"/>
                  <a:pt x="6923540" y="8482796"/>
                </a:cubicBezTo>
                <a:cubicBezTo>
                  <a:pt x="6914000" y="8483855"/>
                  <a:pt x="6910457" y="8493911"/>
                  <a:pt x="6913092" y="8500546"/>
                </a:cubicBezTo>
                <a:cubicBezTo>
                  <a:pt x="6909791" y="8496214"/>
                  <a:pt x="6904492" y="8494578"/>
                  <a:pt x="6899101" y="8496516"/>
                </a:cubicBezTo>
                <a:cubicBezTo>
                  <a:pt x="6892135" y="8499031"/>
                  <a:pt x="6884111" y="8502908"/>
                  <a:pt x="6880719" y="8509905"/>
                </a:cubicBezTo>
                <a:cubicBezTo>
                  <a:pt x="6880083" y="8510662"/>
                  <a:pt x="6879508" y="8511480"/>
                  <a:pt x="6879023" y="8512358"/>
                </a:cubicBezTo>
                <a:cubicBezTo>
                  <a:pt x="6876631" y="8516659"/>
                  <a:pt x="6876843" y="8521900"/>
                  <a:pt x="6880053" y="8525838"/>
                </a:cubicBezTo>
                <a:cubicBezTo>
                  <a:pt x="6883232" y="8529775"/>
                  <a:pt x="6887320" y="8530139"/>
                  <a:pt x="6891984" y="8530108"/>
                </a:cubicBezTo>
                <a:cubicBezTo>
                  <a:pt x="6888320" y="8530108"/>
                  <a:pt x="6892378" y="8530199"/>
                  <a:pt x="6893105" y="8530260"/>
                </a:cubicBezTo>
                <a:cubicBezTo>
                  <a:pt x="6894044" y="8530350"/>
                  <a:pt x="6894982" y="8530532"/>
                  <a:pt x="6895921" y="8530654"/>
                </a:cubicBezTo>
                <a:cubicBezTo>
                  <a:pt x="6896072" y="8530684"/>
                  <a:pt x="6896163" y="8530684"/>
                  <a:pt x="6896285" y="8530715"/>
                </a:cubicBezTo>
                <a:cubicBezTo>
                  <a:pt x="6896587" y="8530805"/>
                  <a:pt x="6896860" y="8530926"/>
                  <a:pt x="6897163" y="8531017"/>
                </a:cubicBezTo>
                <a:cubicBezTo>
                  <a:pt x="6901129" y="8535409"/>
                  <a:pt x="6908428" y="8535803"/>
                  <a:pt x="6912971" y="8532168"/>
                </a:cubicBezTo>
                <a:cubicBezTo>
                  <a:pt x="6918149" y="8528018"/>
                  <a:pt x="6918543" y="8520718"/>
                  <a:pt x="6914757" y="8515570"/>
                </a:cubicBezTo>
                <a:cubicBezTo>
                  <a:pt x="6914364" y="8515024"/>
                  <a:pt x="6913849" y="8514630"/>
                  <a:pt x="6913394" y="8514145"/>
                </a:cubicBezTo>
                <a:cubicBezTo>
                  <a:pt x="6915484" y="8511086"/>
                  <a:pt x="6916180" y="8507058"/>
                  <a:pt x="6914969" y="8503635"/>
                </a:cubicBezTo>
                <a:cubicBezTo>
                  <a:pt x="6916816" y="8505634"/>
                  <a:pt x="6919633" y="8506785"/>
                  <a:pt x="6923388" y="8506361"/>
                </a:cubicBezTo>
                <a:cubicBezTo>
                  <a:pt x="6926386" y="8506028"/>
                  <a:pt x="6928597" y="8504665"/>
                  <a:pt x="6930414" y="8502968"/>
                </a:cubicBezTo>
                <a:cubicBezTo>
                  <a:pt x="6934290" y="8508088"/>
                  <a:pt x="6941558" y="8509329"/>
                  <a:pt x="6946525" y="8506785"/>
                </a:cubicBezTo>
                <a:cubicBezTo>
                  <a:pt x="6942588" y="8510450"/>
                  <a:pt x="6941467" y="8515841"/>
                  <a:pt x="6943890" y="8520961"/>
                </a:cubicBezTo>
                <a:cubicBezTo>
                  <a:pt x="6947039" y="8527624"/>
                  <a:pt x="6951642" y="8535137"/>
                  <a:pt x="6958849" y="8537832"/>
                </a:cubicBezTo>
                <a:cubicBezTo>
                  <a:pt x="6959667" y="8538408"/>
                  <a:pt x="6960515" y="8538892"/>
                  <a:pt x="6961423" y="8539286"/>
                </a:cubicBezTo>
                <a:cubicBezTo>
                  <a:pt x="6965875" y="8541225"/>
                  <a:pt x="6971024" y="8540558"/>
                  <a:pt x="6974627" y="8537014"/>
                </a:cubicBezTo>
                <a:cubicBezTo>
                  <a:pt x="6978201" y="8533501"/>
                  <a:pt x="6978170" y="8529442"/>
                  <a:pt x="6977716" y="8524868"/>
                </a:cubicBezTo>
                <a:cubicBezTo>
                  <a:pt x="6978080" y="8528473"/>
                  <a:pt x="6977776" y="8524474"/>
                  <a:pt x="6977776" y="8523748"/>
                </a:cubicBezTo>
                <a:cubicBezTo>
                  <a:pt x="6977776" y="8522808"/>
                  <a:pt x="6977868" y="8521869"/>
                  <a:pt x="6977868" y="8520930"/>
                </a:cubicBezTo>
                <a:cubicBezTo>
                  <a:pt x="6977898" y="8520779"/>
                  <a:pt x="6977898" y="8520688"/>
                  <a:pt x="6977898" y="8520567"/>
                </a:cubicBezTo>
                <a:cubicBezTo>
                  <a:pt x="6977958" y="8520264"/>
                  <a:pt x="6978049" y="8519961"/>
                  <a:pt x="6978110" y="8519689"/>
                </a:cubicBezTo>
                <a:cubicBezTo>
                  <a:pt x="6982077" y="8515297"/>
                  <a:pt x="6981774" y="8508057"/>
                  <a:pt x="6977746" y="8503938"/>
                </a:cubicBezTo>
                <a:close/>
                <a:moveTo>
                  <a:pt x="6986770" y="8412068"/>
                </a:moveTo>
                <a:cubicBezTo>
                  <a:pt x="6983651" y="8397317"/>
                  <a:pt x="6961212" y="8403800"/>
                  <a:pt x="6964271" y="8418430"/>
                </a:cubicBezTo>
                <a:cubicBezTo>
                  <a:pt x="6967390" y="8433181"/>
                  <a:pt x="6989860" y="8426729"/>
                  <a:pt x="6986770" y="8412068"/>
                </a:cubicBezTo>
                <a:close/>
                <a:moveTo>
                  <a:pt x="6981592" y="8273795"/>
                </a:moveTo>
                <a:cubicBezTo>
                  <a:pt x="6976323" y="8270342"/>
                  <a:pt x="6969449" y="8270160"/>
                  <a:pt x="6965149" y="8275431"/>
                </a:cubicBezTo>
                <a:cubicBezTo>
                  <a:pt x="6964150" y="8276643"/>
                  <a:pt x="6963453" y="8278187"/>
                  <a:pt x="6963029" y="8279853"/>
                </a:cubicBezTo>
                <a:cubicBezTo>
                  <a:pt x="6961454" y="8279398"/>
                  <a:pt x="6959758" y="8279248"/>
                  <a:pt x="6957971" y="8279641"/>
                </a:cubicBezTo>
                <a:lnTo>
                  <a:pt x="6952884" y="8280731"/>
                </a:lnTo>
                <a:cubicBezTo>
                  <a:pt x="6946918" y="8281974"/>
                  <a:pt x="6942012" y="8287971"/>
                  <a:pt x="6943406" y="8294272"/>
                </a:cubicBezTo>
                <a:cubicBezTo>
                  <a:pt x="6944737" y="8300298"/>
                  <a:pt x="6950552" y="8305085"/>
                  <a:pt x="6956942" y="8303752"/>
                </a:cubicBezTo>
                <a:lnTo>
                  <a:pt x="6962029" y="8302692"/>
                </a:lnTo>
                <a:cubicBezTo>
                  <a:pt x="6966148" y="8301814"/>
                  <a:pt x="6969721" y="8298663"/>
                  <a:pt x="6971084" y="8294756"/>
                </a:cubicBezTo>
                <a:lnTo>
                  <a:pt x="6972901" y="8295937"/>
                </a:lnTo>
                <a:cubicBezTo>
                  <a:pt x="6978170" y="8299390"/>
                  <a:pt x="6985045" y="8299572"/>
                  <a:pt x="6989345" y="8294301"/>
                </a:cubicBezTo>
                <a:cubicBezTo>
                  <a:pt x="6993010" y="8289848"/>
                  <a:pt x="6993039" y="8281307"/>
                  <a:pt x="6987709" y="8277854"/>
                </a:cubicBezTo>
                <a:lnTo>
                  <a:pt x="6981592" y="8273795"/>
                </a:lnTo>
                <a:close/>
                <a:moveTo>
                  <a:pt x="6970933" y="8362090"/>
                </a:moveTo>
                <a:lnTo>
                  <a:pt x="6969873" y="8357032"/>
                </a:lnTo>
                <a:cubicBezTo>
                  <a:pt x="6968601" y="8351035"/>
                  <a:pt x="6960908" y="8347248"/>
                  <a:pt x="6955306" y="8349217"/>
                </a:cubicBezTo>
                <a:cubicBezTo>
                  <a:pt x="6948916" y="8351489"/>
                  <a:pt x="6946161" y="8357365"/>
                  <a:pt x="6947524" y="8363786"/>
                </a:cubicBezTo>
                <a:lnTo>
                  <a:pt x="6948584" y="8368845"/>
                </a:lnTo>
                <a:cubicBezTo>
                  <a:pt x="6949855" y="8374842"/>
                  <a:pt x="6957547" y="8378628"/>
                  <a:pt x="6963150" y="8376630"/>
                </a:cubicBezTo>
                <a:cubicBezTo>
                  <a:pt x="6969539" y="8374419"/>
                  <a:pt x="6972265" y="8368542"/>
                  <a:pt x="6970933" y="8362090"/>
                </a:cubicBezTo>
                <a:close/>
                <a:moveTo>
                  <a:pt x="7062449" y="8194254"/>
                </a:moveTo>
                <a:cubicBezTo>
                  <a:pt x="7059844" y="8188468"/>
                  <a:pt x="7053909" y="8186742"/>
                  <a:pt x="7048034" y="8187984"/>
                </a:cubicBezTo>
                <a:lnTo>
                  <a:pt x="7042946" y="8189043"/>
                </a:lnTo>
                <a:cubicBezTo>
                  <a:pt x="7036768" y="8190347"/>
                  <a:pt x="7033922" y="8198585"/>
                  <a:pt x="7035829" y="8203977"/>
                </a:cubicBezTo>
                <a:cubicBezTo>
                  <a:pt x="7038162" y="8210580"/>
                  <a:pt x="7044551" y="8212398"/>
                  <a:pt x="7050759" y="8211065"/>
                </a:cubicBezTo>
                <a:lnTo>
                  <a:pt x="7055847" y="8210005"/>
                </a:lnTo>
                <a:cubicBezTo>
                  <a:pt x="7056634" y="8209853"/>
                  <a:pt x="7057331" y="8209580"/>
                  <a:pt x="7057997" y="8209217"/>
                </a:cubicBezTo>
                <a:cubicBezTo>
                  <a:pt x="7055422" y="8211852"/>
                  <a:pt x="7053999" y="8215608"/>
                  <a:pt x="7054878" y="8219364"/>
                </a:cubicBezTo>
                <a:cubicBezTo>
                  <a:pt x="7056271" y="8225210"/>
                  <a:pt x="7061722" y="8229633"/>
                  <a:pt x="7067839" y="8228754"/>
                </a:cubicBezTo>
                <a:cubicBezTo>
                  <a:pt x="7068142" y="8229783"/>
                  <a:pt x="7068596" y="8230753"/>
                  <a:pt x="7069202" y="8231692"/>
                </a:cubicBezTo>
                <a:cubicBezTo>
                  <a:pt x="7066658" y="8231934"/>
                  <a:pt x="7064387" y="8232964"/>
                  <a:pt x="7062661" y="8234570"/>
                </a:cubicBezTo>
                <a:cubicBezTo>
                  <a:pt x="7055120" y="8229935"/>
                  <a:pt x="7042341" y="8235327"/>
                  <a:pt x="7044702" y="8246565"/>
                </a:cubicBezTo>
                <a:cubicBezTo>
                  <a:pt x="7047004" y="8257468"/>
                  <a:pt x="7060056" y="8257620"/>
                  <a:pt x="7065477" y="8251017"/>
                </a:cubicBezTo>
                <a:cubicBezTo>
                  <a:pt x="7070413" y="8254258"/>
                  <a:pt x="7077257" y="8254197"/>
                  <a:pt x="7081012" y="8250562"/>
                </a:cubicBezTo>
                <a:cubicBezTo>
                  <a:pt x="7085282" y="8255500"/>
                  <a:pt x="7090672" y="8259741"/>
                  <a:pt x="7096214" y="8259316"/>
                </a:cubicBezTo>
                <a:cubicBezTo>
                  <a:pt x="7104088" y="8258711"/>
                  <a:pt x="7113839" y="8254258"/>
                  <a:pt x="7117564" y="8246958"/>
                </a:cubicBezTo>
                <a:cubicBezTo>
                  <a:pt x="7125165" y="8251017"/>
                  <a:pt x="7137370" y="8245535"/>
                  <a:pt x="7135037" y="8234478"/>
                </a:cubicBezTo>
                <a:cubicBezTo>
                  <a:pt x="7133130" y="8225392"/>
                  <a:pt x="7123681" y="8223786"/>
                  <a:pt x="7117443" y="8227391"/>
                </a:cubicBezTo>
                <a:cubicBezTo>
                  <a:pt x="7117412" y="8227240"/>
                  <a:pt x="7117383" y="8227057"/>
                  <a:pt x="7117322" y="8226906"/>
                </a:cubicBezTo>
                <a:cubicBezTo>
                  <a:pt x="7120077" y="8224150"/>
                  <a:pt x="7121380" y="8220151"/>
                  <a:pt x="7120502" y="8215941"/>
                </a:cubicBezTo>
                <a:lnTo>
                  <a:pt x="7118351" y="8205764"/>
                </a:lnTo>
                <a:cubicBezTo>
                  <a:pt x="7117079" y="8199766"/>
                  <a:pt x="7110114" y="8195496"/>
                  <a:pt x="7104209" y="8197222"/>
                </a:cubicBezTo>
                <a:cubicBezTo>
                  <a:pt x="7102301" y="8197797"/>
                  <a:pt x="7100697" y="8198736"/>
                  <a:pt x="7099334" y="8199948"/>
                </a:cubicBezTo>
                <a:cubicBezTo>
                  <a:pt x="7097910" y="8199191"/>
                  <a:pt x="7096093" y="8199251"/>
                  <a:pt x="7094488" y="8198828"/>
                </a:cubicBezTo>
                <a:cubicBezTo>
                  <a:pt x="7094912" y="8197192"/>
                  <a:pt x="7095093" y="8195465"/>
                  <a:pt x="7094730" y="8193739"/>
                </a:cubicBezTo>
                <a:cubicBezTo>
                  <a:pt x="7093489" y="8187560"/>
                  <a:pt x="7087159" y="8183319"/>
                  <a:pt x="7080952" y="8184621"/>
                </a:cubicBezTo>
                <a:lnTo>
                  <a:pt x="7070807" y="8186772"/>
                </a:lnTo>
                <a:cubicBezTo>
                  <a:pt x="7066840" y="8187650"/>
                  <a:pt x="7063872" y="8190619"/>
                  <a:pt x="7062449" y="8194254"/>
                </a:cubicBezTo>
                <a:close/>
                <a:moveTo>
                  <a:pt x="6917513" y="8448568"/>
                </a:moveTo>
                <a:cubicBezTo>
                  <a:pt x="6920602" y="8463258"/>
                  <a:pt x="6943556" y="8458806"/>
                  <a:pt x="6940437" y="8444025"/>
                </a:cubicBezTo>
                <a:cubicBezTo>
                  <a:pt x="6937349" y="8429334"/>
                  <a:pt x="6914425" y="8433786"/>
                  <a:pt x="6917513" y="8448568"/>
                </a:cubicBezTo>
                <a:close/>
                <a:moveTo>
                  <a:pt x="6898586" y="8254985"/>
                </a:moveTo>
                <a:cubicBezTo>
                  <a:pt x="6892590" y="8256258"/>
                  <a:pt x="6888563" y="8263648"/>
                  <a:pt x="6890440" y="8269373"/>
                </a:cubicBezTo>
                <a:cubicBezTo>
                  <a:pt x="6892500" y="8275704"/>
                  <a:pt x="6898404" y="8278854"/>
                  <a:pt x="6904824" y="8277521"/>
                </a:cubicBezTo>
                <a:lnTo>
                  <a:pt x="6909912" y="8276461"/>
                </a:lnTo>
                <a:cubicBezTo>
                  <a:pt x="6915908" y="8275189"/>
                  <a:pt x="6919935" y="8267797"/>
                  <a:pt x="6918058" y="8262073"/>
                </a:cubicBezTo>
                <a:cubicBezTo>
                  <a:pt x="6915998" y="8255743"/>
                  <a:pt x="6910094" y="8252592"/>
                  <a:pt x="6903674" y="8253925"/>
                </a:cubicBezTo>
                <a:lnTo>
                  <a:pt x="6898586" y="8254985"/>
                </a:lnTo>
                <a:close/>
                <a:moveTo>
                  <a:pt x="7204749" y="8446630"/>
                </a:moveTo>
                <a:cubicBezTo>
                  <a:pt x="7203629" y="8441328"/>
                  <a:pt x="7197784" y="8438420"/>
                  <a:pt x="7192605" y="8438754"/>
                </a:cubicBezTo>
                <a:cubicBezTo>
                  <a:pt x="7185247" y="8437300"/>
                  <a:pt x="7176313" y="8442571"/>
                  <a:pt x="7178343" y="8452142"/>
                </a:cubicBezTo>
                <a:cubicBezTo>
                  <a:pt x="7179160" y="8456019"/>
                  <a:pt x="7181370" y="8458473"/>
                  <a:pt x="7184066" y="8459806"/>
                </a:cubicBezTo>
                <a:cubicBezTo>
                  <a:pt x="7185307" y="8463168"/>
                  <a:pt x="7188518" y="8465379"/>
                  <a:pt x="7192000" y="8466257"/>
                </a:cubicBezTo>
                <a:cubicBezTo>
                  <a:pt x="7189941" y="8468468"/>
                  <a:pt x="7188669" y="8471376"/>
                  <a:pt x="7189002" y="8474465"/>
                </a:cubicBezTo>
                <a:lnTo>
                  <a:pt x="7189578" y="8479675"/>
                </a:lnTo>
                <a:cubicBezTo>
                  <a:pt x="7190274" y="8486006"/>
                  <a:pt x="7195150" y="8491277"/>
                  <a:pt x="7201843" y="8491004"/>
                </a:cubicBezTo>
                <a:cubicBezTo>
                  <a:pt x="7207868" y="8490792"/>
                  <a:pt x="7213865" y="8485128"/>
                  <a:pt x="7213168" y="8478737"/>
                </a:cubicBezTo>
                <a:lnTo>
                  <a:pt x="7212592" y="8473527"/>
                </a:lnTo>
                <a:cubicBezTo>
                  <a:pt x="7211957" y="8467953"/>
                  <a:pt x="7208050" y="8463471"/>
                  <a:pt x="7202569" y="8462562"/>
                </a:cubicBezTo>
                <a:cubicBezTo>
                  <a:pt x="7205173" y="8459593"/>
                  <a:pt x="7206657" y="8455837"/>
                  <a:pt x="7205809" y="8451688"/>
                </a:cubicBezTo>
                <a:lnTo>
                  <a:pt x="7204749" y="8446630"/>
                </a:lnTo>
                <a:close/>
                <a:moveTo>
                  <a:pt x="7023837" y="8419066"/>
                </a:moveTo>
                <a:lnTo>
                  <a:pt x="7029985" y="8423094"/>
                </a:lnTo>
                <a:cubicBezTo>
                  <a:pt x="7035285" y="8426517"/>
                  <a:pt x="7042128" y="8426729"/>
                  <a:pt x="7046428" y="8421488"/>
                </a:cubicBezTo>
                <a:cubicBezTo>
                  <a:pt x="7047822" y="8419792"/>
                  <a:pt x="7048487" y="8417491"/>
                  <a:pt x="7048731" y="8415128"/>
                </a:cubicBezTo>
                <a:cubicBezTo>
                  <a:pt x="7051577" y="8416218"/>
                  <a:pt x="7054787" y="8416279"/>
                  <a:pt x="7057754" y="8414915"/>
                </a:cubicBezTo>
                <a:cubicBezTo>
                  <a:pt x="7063387" y="8412281"/>
                  <a:pt x="7066204" y="8405072"/>
                  <a:pt x="7063417" y="8399377"/>
                </a:cubicBezTo>
                <a:cubicBezTo>
                  <a:pt x="7059238" y="8390835"/>
                  <a:pt x="7051456" y="8384504"/>
                  <a:pt x="7041614" y="8384656"/>
                </a:cubicBezTo>
                <a:cubicBezTo>
                  <a:pt x="7035527" y="8384717"/>
                  <a:pt x="7029228" y="8388412"/>
                  <a:pt x="7028895" y="8395197"/>
                </a:cubicBezTo>
                <a:cubicBezTo>
                  <a:pt x="7028834" y="8396378"/>
                  <a:pt x="7029107" y="8397590"/>
                  <a:pt x="7029379" y="8398771"/>
                </a:cubicBezTo>
                <a:cubicBezTo>
                  <a:pt x="7026745" y="8399105"/>
                  <a:pt x="7024201" y="8400225"/>
                  <a:pt x="7022233" y="8402648"/>
                </a:cubicBezTo>
                <a:cubicBezTo>
                  <a:pt x="7018568" y="8407071"/>
                  <a:pt x="7018507" y="8415612"/>
                  <a:pt x="7023837" y="8419066"/>
                </a:cubicBezTo>
                <a:close/>
                <a:moveTo>
                  <a:pt x="6905309" y="8651934"/>
                </a:moveTo>
                <a:cubicBezTo>
                  <a:pt x="6906854" y="8650026"/>
                  <a:pt x="6908398" y="8648088"/>
                  <a:pt x="6909942" y="8646149"/>
                </a:cubicBezTo>
                <a:cubicBezTo>
                  <a:pt x="6913455" y="8641757"/>
                  <a:pt x="6914060" y="8635850"/>
                  <a:pt x="6910820" y="8631276"/>
                </a:cubicBezTo>
                <a:cubicBezTo>
                  <a:pt x="6917725" y="8631186"/>
                  <a:pt x="6925387" y="8624946"/>
                  <a:pt x="6923509" y="8615980"/>
                </a:cubicBezTo>
                <a:cubicBezTo>
                  <a:pt x="6920390" y="8601259"/>
                  <a:pt x="6898252" y="8608772"/>
                  <a:pt x="6901311" y="8623341"/>
                </a:cubicBezTo>
                <a:cubicBezTo>
                  <a:pt x="6901584" y="8624643"/>
                  <a:pt x="6902160" y="8625552"/>
                  <a:pt x="6902704" y="8626521"/>
                </a:cubicBezTo>
                <a:cubicBezTo>
                  <a:pt x="6899070" y="8626036"/>
                  <a:pt x="6895254" y="8626885"/>
                  <a:pt x="6892923" y="8629822"/>
                </a:cubicBezTo>
                <a:lnTo>
                  <a:pt x="6888290" y="8635608"/>
                </a:lnTo>
                <a:cubicBezTo>
                  <a:pt x="6884322" y="8640576"/>
                  <a:pt x="6883747" y="8647603"/>
                  <a:pt x="6888623" y="8652298"/>
                </a:cubicBezTo>
                <a:cubicBezTo>
                  <a:pt x="6892923" y="8656418"/>
                  <a:pt x="6901311" y="8656963"/>
                  <a:pt x="6905309" y="8651934"/>
                </a:cubicBezTo>
                <a:close/>
                <a:moveTo>
                  <a:pt x="7130162" y="8576755"/>
                </a:moveTo>
                <a:cubicBezTo>
                  <a:pt x="7124892" y="8573301"/>
                  <a:pt x="7117897" y="8573423"/>
                  <a:pt x="7113749" y="8578663"/>
                </a:cubicBezTo>
                <a:cubicBezTo>
                  <a:pt x="7110114" y="8583267"/>
                  <a:pt x="7110357" y="8591627"/>
                  <a:pt x="7115687" y="8595081"/>
                </a:cubicBezTo>
                <a:cubicBezTo>
                  <a:pt x="7117746" y="8596413"/>
                  <a:pt x="7119774" y="8597746"/>
                  <a:pt x="7121834" y="8599079"/>
                </a:cubicBezTo>
                <a:cubicBezTo>
                  <a:pt x="7127133" y="8602531"/>
                  <a:pt x="7134099" y="8602410"/>
                  <a:pt x="7138248" y="8597140"/>
                </a:cubicBezTo>
                <a:cubicBezTo>
                  <a:pt x="7141881" y="8592536"/>
                  <a:pt x="7141639" y="8584176"/>
                  <a:pt x="7136310" y="8580723"/>
                </a:cubicBezTo>
                <a:lnTo>
                  <a:pt x="7130162" y="8576755"/>
                </a:lnTo>
                <a:close/>
                <a:moveTo>
                  <a:pt x="7027290" y="8591476"/>
                </a:moveTo>
                <a:cubicBezTo>
                  <a:pt x="7029137" y="8600290"/>
                  <a:pt x="7037828" y="8601017"/>
                  <a:pt x="7043824" y="8597171"/>
                </a:cubicBezTo>
                <a:lnTo>
                  <a:pt x="7044733" y="8605288"/>
                </a:lnTo>
                <a:cubicBezTo>
                  <a:pt x="7045429" y="8611619"/>
                  <a:pt x="7050365" y="8616859"/>
                  <a:pt x="7057028" y="8616586"/>
                </a:cubicBezTo>
                <a:cubicBezTo>
                  <a:pt x="7063054" y="8616344"/>
                  <a:pt x="7069020" y="8610649"/>
                  <a:pt x="7068293" y="8604288"/>
                </a:cubicBezTo>
                <a:lnTo>
                  <a:pt x="7067112" y="8593869"/>
                </a:lnTo>
                <a:cubicBezTo>
                  <a:pt x="7066415" y="8587538"/>
                  <a:pt x="7061479" y="8582297"/>
                  <a:pt x="7054817" y="8582570"/>
                </a:cubicBezTo>
                <a:cubicBezTo>
                  <a:pt x="7052910" y="8582662"/>
                  <a:pt x="7051122" y="8583388"/>
                  <a:pt x="7049457" y="8584418"/>
                </a:cubicBezTo>
                <a:cubicBezTo>
                  <a:pt x="7049457" y="8584358"/>
                  <a:pt x="7049457" y="8584266"/>
                  <a:pt x="7049457" y="8584176"/>
                </a:cubicBezTo>
                <a:cubicBezTo>
                  <a:pt x="7046398" y="8569455"/>
                  <a:pt x="7024231" y="8576907"/>
                  <a:pt x="7027290" y="8591476"/>
                </a:cubicBezTo>
                <a:close/>
                <a:moveTo>
                  <a:pt x="6935743" y="8388503"/>
                </a:moveTo>
                <a:cubicBezTo>
                  <a:pt x="6933684" y="8387170"/>
                  <a:pt x="6931656" y="8385837"/>
                  <a:pt x="6929596" y="8384504"/>
                </a:cubicBezTo>
                <a:cubicBezTo>
                  <a:pt x="6924297" y="8381052"/>
                  <a:pt x="6916816" y="8382900"/>
                  <a:pt x="6913486" y="8388170"/>
                </a:cubicBezTo>
                <a:cubicBezTo>
                  <a:pt x="6910063" y="8393622"/>
                  <a:pt x="6911850" y="8400831"/>
                  <a:pt x="6917150" y="8404284"/>
                </a:cubicBezTo>
                <a:cubicBezTo>
                  <a:pt x="6919209" y="8405617"/>
                  <a:pt x="6921238" y="8406949"/>
                  <a:pt x="6923298" y="8408282"/>
                </a:cubicBezTo>
                <a:cubicBezTo>
                  <a:pt x="6928597" y="8411735"/>
                  <a:pt x="6936077" y="8409888"/>
                  <a:pt x="6939408" y="8404617"/>
                </a:cubicBezTo>
                <a:cubicBezTo>
                  <a:pt x="6942830" y="8399195"/>
                  <a:pt x="6941043" y="8391956"/>
                  <a:pt x="6935743" y="8388503"/>
                </a:cubicBezTo>
                <a:close/>
                <a:moveTo>
                  <a:pt x="7102907" y="8283064"/>
                </a:moveTo>
                <a:cubicBezTo>
                  <a:pt x="7102089" y="8277127"/>
                  <a:pt x="7095911" y="8271796"/>
                  <a:pt x="7089704" y="8273099"/>
                </a:cubicBezTo>
                <a:lnTo>
                  <a:pt x="7079529" y="8275249"/>
                </a:lnTo>
                <a:cubicBezTo>
                  <a:pt x="7073350" y="8276551"/>
                  <a:pt x="7068657" y="8281882"/>
                  <a:pt x="7069565" y="8288455"/>
                </a:cubicBezTo>
                <a:cubicBezTo>
                  <a:pt x="7070383" y="8294393"/>
                  <a:pt x="7076560" y="8299724"/>
                  <a:pt x="7082769" y="8298421"/>
                </a:cubicBezTo>
                <a:lnTo>
                  <a:pt x="7092944" y="8296270"/>
                </a:lnTo>
                <a:cubicBezTo>
                  <a:pt x="7099122" y="8294968"/>
                  <a:pt x="7103816" y="8289637"/>
                  <a:pt x="7102907" y="8283064"/>
                </a:cubicBezTo>
                <a:close/>
                <a:moveTo>
                  <a:pt x="6894710" y="8237144"/>
                </a:moveTo>
                <a:lnTo>
                  <a:pt x="6899798" y="8236084"/>
                </a:lnTo>
                <a:cubicBezTo>
                  <a:pt x="6905975" y="8234782"/>
                  <a:pt x="6910699" y="8229512"/>
                  <a:pt x="6909821" y="8222908"/>
                </a:cubicBezTo>
                <a:cubicBezTo>
                  <a:pt x="6909034" y="8217001"/>
                  <a:pt x="6902856" y="8211580"/>
                  <a:pt x="6896648" y="8212882"/>
                </a:cubicBezTo>
                <a:lnTo>
                  <a:pt x="6891561" y="8213973"/>
                </a:lnTo>
                <a:cubicBezTo>
                  <a:pt x="6885382" y="8215245"/>
                  <a:pt x="6880658" y="8220545"/>
                  <a:pt x="6881567" y="8227118"/>
                </a:cubicBezTo>
                <a:cubicBezTo>
                  <a:pt x="6882354" y="8233055"/>
                  <a:pt x="6888502" y="8238477"/>
                  <a:pt x="6894710" y="8237144"/>
                </a:cubicBezTo>
                <a:close/>
                <a:moveTo>
                  <a:pt x="6941073" y="8257833"/>
                </a:moveTo>
                <a:cubicBezTo>
                  <a:pt x="6944163" y="8272523"/>
                  <a:pt x="6967087" y="8267949"/>
                  <a:pt x="6963998" y="8253228"/>
                </a:cubicBezTo>
                <a:cubicBezTo>
                  <a:pt x="6960879" y="8238508"/>
                  <a:pt x="6937954" y="8243081"/>
                  <a:pt x="6941073" y="8257833"/>
                </a:cubicBezTo>
                <a:close/>
                <a:moveTo>
                  <a:pt x="7036102" y="8325772"/>
                </a:moveTo>
                <a:cubicBezTo>
                  <a:pt x="7040796" y="8328863"/>
                  <a:pt x="7046701" y="8328984"/>
                  <a:pt x="7050941" y="8325319"/>
                </a:cubicBezTo>
                <a:cubicBezTo>
                  <a:pt x="7054787" y="8323137"/>
                  <a:pt x="7057421" y="8318988"/>
                  <a:pt x="7056240" y="8313324"/>
                </a:cubicBezTo>
                <a:cubicBezTo>
                  <a:pt x="7055029" y="8307538"/>
                  <a:pt x="7050699" y="8304843"/>
                  <a:pt x="7046126" y="8304509"/>
                </a:cubicBezTo>
                <a:lnTo>
                  <a:pt x="7044612" y="8303510"/>
                </a:lnTo>
                <a:cubicBezTo>
                  <a:pt x="7039343" y="8300056"/>
                  <a:pt x="7032437" y="8300026"/>
                  <a:pt x="7028198" y="8305297"/>
                </a:cubicBezTo>
                <a:cubicBezTo>
                  <a:pt x="7024534" y="8309840"/>
                  <a:pt x="7024655" y="8318261"/>
                  <a:pt x="7029985" y="8321744"/>
                </a:cubicBezTo>
                <a:lnTo>
                  <a:pt x="7036102" y="8325772"/>
                </a:lnTo>
                <a:close/>
                <a:moveTo>
                  <a:pt x="7137248" y="8507300"/>
                </a:moveTo>
                <a:cubicBezTo>
                  <a:pt x="7132160" y="8509056"/>
                  <a:pt x="7130070" y="8513388"/>
                  <a:pt x="7129799" y="8518235"/>
                </a:cubicBezTo>
                <a:cubicBezTo>
                  <a:pt x="7128860" y="8518083"/>
                  <a:pt x="7127981" y="8517810"/>
                  <a:pt x="7127012" y="8517931"/>
                </a:cubicBezTo>
                <a:cubicBezTo>
                  <a:pt x="7120834" y="8518689"/>
                  <a:pt x="7115445" y="8524051"/>
                  <a:pt x="7116171" y="8530623"/>
                </a:cubicBezTo>
                <a:lnTo>
                  <a:pt x="7116776" y="8535833"/>
                </a:lnTo>
                <a:cubicBezTo>
                  <a:pt x="7117261" y="8540043"/>
                  <a:pt x="7120047" y="8543951"/>
                  <a:pt x="7123863" y="8545708"/>
                </a:cubicBezTo>
                <a:lnTo>
                  <a:pt x="7122500" y="8547434"/>
                </a:lnTo>
                <a:cubicBezTo>
                  <a:pt x="7118533" y="8552401"/>
                  <a:pt x="7117685" y="8559278"/>
                  <a:pt x="7122530" y="8564124"/>
                </a:cubicBezTo>
                <a:cubicBezTo>
                  <a:pt x="7126649" y="8568243"/>
                  <a:pt x="7135219" y="8569092"/>
                  <a:pt x="7139216" y="8564094"/>
                </a:cubicBezTo>
                <a:lnTo>
                  <a:pt x="7143850" y="8558308"/>
                </a:lnTo>
                <a:cubicBezTo>
                  <a:pt x="7147817" y="8553340"/>
                  <a:pt x="7148665" y="8546465"/>
                  <a:pt x="7143819" y="8541618"/>
                </a:cubicBezTo>
                <a:cubicBezTo>
                  <a:pt x="7142669" y="8540468"/>
                  <a:pt x="7141215" y="8539650"/>
                  <a:pt x="7139580" y="8539044"/>
                </a:cubicBezTo>
                <a:cubicBezTo>
                  <a:pt x="7140064" y="8537832"/>
                  <a:pt x="7140125" y="8536499"/>
                  <a:pt x="7140125" y="8535137"/>
                </a:cubicBezTo>
                <a:cubicBezTo>
                  <a:pt x="7141791" y="8535379"/>
                  <a:pt x="7143456" y="8535348"/>
                  <a:pt x="7144970" y="8534834"/>
                </a:cubicBezTo>
                <a:cubicBezTo>
                  <a:pt x="7151360" y="8532622"/>
                  <a:pt x="7154207" y="8526716"/>
                  <a:pt x="7152844" y="8520294"/>
                </a:cubicBezTo>
                <a:lnTo>
                  <a:pt x="7151784" y="8515236"/>
                </a:lnTo>
                <a:cubicBezTo>
                  <a:pt x="7150512" y="8509178"/>
                  <a:pt x="7142880" y="8505362"/>
                  <a:pt x="7137248" y="8507300"/>
                </a:cubicBezTo>
                <a:close/>
                <a:moveTo>
                  <a:pt x="6994190" y="8128646"/>
                </a:moveTo>
                <a:lnTo>
                  <a:pt x="6989102" y="8129706"/>
                </a:lnTo>
                <a:cubicBezTo>
                  <a:pt x="6983106" y="8130978"/>
                  <a:pt x="6978988" y="8138187"/>
                  <a:pt x="6980805" y="8144002"/>
                </a:cubicBezTo>
                <a:cubicBezTo>
                  <a:pt x="6982773" y="8150303"/>
                  <a:pt x="6988679" y="8153665"/>
                  <a:pt x="6995099" y="8152302"/>
                </a:cubicBezTo>
                <a:lnTo>
                  <a:pt x="7000187" y="8151242"/>
                </a:lnTo>
                <a:cubicBezTo>
                  <a:pt x="7006183" y="8149970"/>
                  <a:pt x="7010301" y="8142761"/>
                  <a:pt x="7008484" y="8136946"/>
                </a:cubicBezTo>
                <a:cubicBezTo>
                  <a:pt x="7006515" y="8130676"/>
                  <a:pt x="7000610" y="8127313"/>
                  <a:pt x="6994190" y="8128646"/>
                </a:cubicBezTo>
                <a:close/>
                <a:moveTo>
                  <a:pt x="6962211" y="8228269"/>
                </a:moveTo>
                <a:lnTo>
                  <a:pt x="6972387" y="8226149"/>
                </a:lnTo>
                <a:cubicBezTo>
                  <a:pt x="6978352" y="8224877"/>
                  <a:pt x="6983349" y="8219031"/>
                  <a:pt x="6981986" y="8212670"/>
                </a:cubicBezTo>
                <a:cubicBezTo>
                  <a:pt x="6980714" y="8206703"/>
                  <a:pt x="6974930" y="8201735"/>
                  <a:pt x="6968540" y="8203068"/>
                </a:cubicBezTo>
                <a:lnTo>
                  <a:pt x="6958365" y="8205219"/>
                </a:lnTo>
                <a:cubicBezTo>
                  <a:pt x="6952400" y="8206491"/>
                  <a:pt x="6947403" y="8212337"/>
                  <a:pt x="6948765" y="8218697"/>
                </a:cubicBezTo>
                <a:cubicBezTo>
                  <a:pt x="6950037" y="8224665"/>
                  <a:pt x="6955821" y="8229602"/>
                  <a:pt x="6962211" y="8228269"/>
                </a:cubicBezTo>
                <a:close/>
                <a:moveTo>
                  <a:pt x="6886200" y="8353276"/>
                </a:moveTo>
                <a:cubicBezTo>
                  <a:pt x="6891621" y="8356093"/>
                  <a:pt x="6899374" y="8353488"/>
                  <a:pt x="6901796" y="8347794"/>
                </a:cubicBezTo>
                <a:cubicBezTo>
                  <a:pt x="6904340" y="8341826"/>
                  <a:pt x="6902129" y="8335193"/>
                  <a:pt x="6896315" y="8332194"/>
                </a:cubicBezTo>
                <a:cubicBezTo>
                  <a:pt x="6896012" y="8332042"/>
                  <a:pt x="6895982" y="8332012"/>
                  <a:pt x="6895800" y="8331921"/>
                </a:cubicBezTo>
                <a:cubicBezTo>
                  <a:pt x="6895709" y="8331861"/>
                  <a:pt x="6895679" y="8331831"/>
                  <a:pt x="6895619" y="8331770"/>
                </a:cubicBezTo>
                <a:cubicBezTo>
                  <a:pt x="6895619" y="8331770"/>
                  <a:pt x="6895619" y="8331770"/>
                  <a:pt x="6895619" y="8331770"/>
                </a:cubicBezTo>
                <a:cubicBezTo>
                  <a:pt x="6895346" y="8331074"/>
                  <a:pt x="6895164" y="8330377"/>
                  <a:pt x="6895012" y="8329650"/>
                </a:cubicBezTo>
                <a:cubicBezTo>
                  <a:pt x="6893529" y="8323501"/>
                  <a:pt x="6885474" y="8320684"/>
                  <a:pt x="6880022" y="8322683"/>
                </a:cubicBezTo>
                <a:cubicBezTo>
                  <a:pt x="6873542" y="8325046"/>
                  <a:pt x="6871574" y="8331528"/>
                  <a:pt x="6873057" y="8337677"/>
                </a:cubicBezTo>
                <a:cubicBezTo>
                  <a:pt x="6874783" y="8344734"/>
                  <a:pt x="6879871" y="8350005"/>
                  <a:pt x="6886200" y="8353276"/>
                </a:cubicBezTo>
                <a:close/>
                <a:moveTo>
                  <a:pt x="6998430" y="8342705"/>
                </a:moveTo>
                <a:cubicBezTo>
                  <a:pt x="7004910" y="8340766"/>
                  <a:pt x="7007545" y="8334315"/>
                  <a:pt x="7006212" y="8328135"/>
                </a:cubicBezTo>
                <a:lnTo>
                  <a:pt x="7005152" y="8323077"/>
                </a:lnTo>
                <a:cubicBezTo>
                  <a:pt x="7003850" y="8316897"/>
                  <a:pt x="6996250" y="8313566"/>
                  <a:pt x="6990586" y="8315293"/>
                </a:cubicBezTo>
                <a:cubicBezTo>
                  <a:pt x="6984106" y="8317231"/>
                  <a:pt x="6981471" y="8323682"/>
                  <a:pt x="6982804" y="8329862"/>
                </a:cubicBezTo>
                <a:lnTo>
                  <a:pt x="6983864" y="8334951"/>
                </a:lnTo>
                <a:cubicBezTo>
                  <a:pt x="6985166" y="8341099"/>
                  <a:pt x="6992766" y="8344401"/>
                  <a:pt x="6998430" y="8342705"/>
                </a:cubicBezTo>
                <a:close/>
                <a:moveTo>
                  <a:pt x="7022717" y="8267555"/>
                </a:moveTo>
                <a:lnTo>
                  <a:pt x="7023777" y="8272613"/>
                </a:lnTo>
                <a:cubicBezTo>
                  <a:pt x="7025079" y="8278793"/>
                  <a:pt x="7031772" y="8282731"/>
                  <a:pt x="7037828" y="8281338"/>
                </a:cubicBezTo>
                <a:cubicBezTo>
                  <a:pt x="7044097" y="8279884"/>
                  <a:pt x="7047852" y="8273493"/>
                  <a:pt x="7046550" y="8267283"/>
                </a:cubicBezTo>
                <a:lnTo>
                  <a:pt x="7045489" y="8262224"/>
                </a:lnTo>
                <a:cubicBezTo>
                  <a:pt x="7044187" y="8256045"/>
                  <a:pt x="7037495" y="8252107"/>
                  <a:pt x="7031438" y="8253501"/>
                </a:cubicBezTo>
                <a:cubicBezTo>
                  <a:pt x="7025170" y="8254985"/>
                  <a:pt x="7021415" y="8261376"/>
                  <a:pt x="7022717" y="8267555"/>
                </a:cubicBezTo>
                <a:close/>
                <a:moveTo>
                  <a:pt x="7050638" y="8802172"/>
                </a:moveTo>
                <a:cubicBezTo>
                  <a:pt x="7045308" y="8804051"/>
                  <a:pt x="7043219" y="8808655"/>
                  <a:pt x="7043249" y="8813804"/>
                </a:cubicBezTo>
                <a:cubicBezTo>
                  <a:pt x="7043249" y="8814197"/>
                  <a:pt x="7043006" y="8814501"/>
                  <a:pt x="7043037" y="8814894"/>
                </a:cubicBezTo>
                <a:cubicBezTo>
                  <a:pt x="7043037" y="8814894"/>
                  <a:pt x="7043037" y="8814894"/>
                  <a:pt x="7043037" y="8814894"/>
                </a:cubicBezTo>
                <a:cubicBezTo>
                  <a:pt x="7047519" y="8810653"/>
                  <a:pt x="7052031" y="8806444"/>
                  <a:pt x="7056482" y="8802172"/>
                </a:cubicBezTo>
                <a:lnTo>
                  <a:pt x="7056482" y="8802172"/>
                </a:lnTo>
                <a:cubicBezTo>
                  <a:pt x="7056150" y="8802082"/>
                  <a:pt x="7055847" y="8802233"/>
                  <a:pt x="7055483" y="8802172"/>
                </a:cubicBezTo>
                <a:cubicBezTo>
                  <a:pt x="7053848" y="8801839"/>
                  <a:pt x="7052182" y="8801628"/>
                  <a:pt x="7050638" y="8802172"/>
                </a:cubicBezTo>
                <a:close/>
                <a:moveTo>
                  <a:pt x="6960515" y="8581450"/>
                </a:moveTo>
                <a:cubicBezTo>
                  <a:pt x="6961847" y="8579420"/>
                  <a:pt x="6963180" y="8577360"/>
                  <a:pt x="6964513" y="8575301"/>
                </a:cubicBezTo>
                <a:cubicBezTo>
                  <a:pt x="6967965" y="8570030"/>
                  <a:pt x="6966541" y="8562609"/>
                  <a:pt x="6961273" y="8559096"/>
                </a:cubicBezTo>
                <a:cubicBezTo>
                  <a:pt x="6956033" y="8555613"/>
                  <a:pt x="6948523" y="8557067"/>
                  <a:pt x="6945071" y="8562367"/>
                </a:cubicBezTo>
                <a:lnTo>
                  <a:pt x="6941073" y="8568516"/>
                </a:lnTo>
                <a:cubicBezTo>
                  <a:pt x="6937621" y="8573787"/>
                  <a:pt x="6939044" y="8581177"/>
                  <a:pt x="6944314" y="8584721"/>
                </a:cubicBezTo>
                <a:cubicBezTo>
                  <a:pt x="6949523" y="8588204"/>
                  <a:pt x="6957063" y="8586750"/>
                  <a:pt x="6960515" y="8581450"/>
                </a:cubicBezTo>
                <a:close/>
                <a:moveTo>
                  <a:pt x="7396291" y="7656093"/>
                </a:moveTo>
                <a:cubicBezTo>
                  <a:pt x="7381088" y="7652670"/>
                  <a:pt x="7374396" y="7676054"/>
                  <a:pt x="7389689" y="7679476"/>
                </a:cubicBezTo>
                <a:cubicBezTo>
                  <a:pt x="7404861" y="7682899"/>
                  <a:pt x="7411584" y="7659545"/>
                  <a:pt x="7396291" y="7656093"/>
                </a:cubicBezTo>
                <a:close/>
                <a:moveTo>
                  <a:pt x="7277641" y="7740117"/>
                </a:moveTo>
                <a:cubicBezTo>
                  <a:pt x="7271433" y="7738724"/>
                  <a:pt x="7264226" y="7742025"/>
                  <a:pt x="7262742" y="7748688"/>
                </a:cubicBezTo>
                <a:lnTo>
                  <a:pt x="7261561" y="7753959"/>
                </a:lnTo>
                <a:cubicBezTo>
                  <a:pt x="7260168" y="7760168"/>
                  <a:pt x="7263529" y="7767378"/>
                  <a:pt x="7270130" y="7768862"/>
                </a:cubicBezTo>
                <a:cubicBezTo>
                  <a:pt x="7276339" y="7770225"/>
                  <a:pt x="7283516" y="7766953"/>
                  <a:pt x="7285030" y="7760289"/>
                </a:cubicBezTo>
                <a:lnTo>
                  <a:pt x="7286211" y="7755020"/>
                </a:lnTo>
                <a:cubicBezTo>
                  <a:pt x="7287605" y="7748810"/>
                  <a:pt x="7284242" y="7741601"/>
                  <a:pt x="7277641" y="7740117"/>
                </a:cubicBezTo>
                <a:close/>
                <a:moveTo>
                  <a:pt x="7537077" y="7684868"/>
                </a:moveTo>
                <a:cubicBezTo>
                  <a:pt x="7546708" y="7687019"/>
                  <a:pt x="7553551" y="7678477"/>
                  <a:pt x="7553249" y="7671086"/>
                </a:cubicBezTo>
                <a:cubicBezTo>
                  <a:pt x="7555005" y="7676387"/>
                  <a:pt x="7559608" y="7679779"/>
                  <a:pt x="7565483" y="7679719"/>
                </a:cubicBezTo>
                <a:cubicBezTo>
                  <a:pt x="7573114" y="7679627"/>
                  <a:pt x="7582229" y="7678507"/>
                  <a:pt x="7587893" y="7672843"/>
                </a:cubicBezTo>
                <a:cubicBezTo>
                  <a:pt x="7588771" y="7672297"/>
                  <a:pt x="7589619" y="7671722"/>
                  <a:pt x="7590376" y="7671025"/>
                </a:cubicBezTo>
                <a:cubicBezTo>
                  <a:pt x="7594161" y="7667633"/>
                  <a:pt x="7595705" y="7662484"/>
                  <a:pt x="7593919" y="7657546"/>
                </a:cubicBezTo>
                <a:cubicBezTo>
                  <a:pt x="7592133" y="7652670"/>
                  <a:pt x="7588286" y="7650943"/>
                  <a:pt x="7583774" y="7649368"/>
                </a:cubicBezTo>
                <a:cubicBezTo>
                  <a:pt x="7587318" y="7650610"/>
                  <a:pt x="7583410" y="7649156"/>
                  <a:pt x="7582745" y="7648853"/>
                </a:cubicBezTo>
                <a:cubicBezTo>
                  <a:pt x="7581836" y="7648459"/>
                  <a:pt x="7580988" y="7647944"/>
                  <a:pt x="7580110" y="7647551"/>
                </a:cubicBezTo>
                <a:cubicBezTo>
                  <a:pt x="7579959" y="7647460"/>
                  <a:pt x="7579898" y="7647430"/>
                  <a:pt x="7579807" y="7647369"/>
                </a:cubicBezTo>
                <a:cubicBezTo>
                  <a:pt x="7579534" y="7647187"/>
                  <a:pt x="7579292" y="7646975"/>
                  <a:pt x="7579050" y="7646763"/>
                </a:cubicBezTo>
                <a:cubicBezTo>
                  <a:pt x="7576657" y="7641160"/>
                  <a:pt x="7569662" y="7638313"/>
                  <a:pt x="7564030" y="7640342"/>
                </a:cubicBezTo>
                <a:cubicBezTo>
                  <a:pt x="7557609" y="7642644"/>
                  <a:pt x="7554763" y="7649610"/>
                  <a:pt x="7556701" y="7655880"/>
                </a:cubicBezTo>
                <a:cubicBezTo>
                  <a:pt x="7556913" y="7656516"/>
                  <a:pt x="7557277" y="7657092"/>
                  <a:pt x="7557549" y="7657698"/>
                </a:cubicBezTo>
                <a:cubicBezTo>
                  <a:pt x="7554490" y="7660000"/>
                  <a:pt x="7552462" y="7663695"/>
                  <a:pt x="7552491" y="7667421"/>
                </a:cubicBezTo>
                <a:cubicBezTo>
                  <a:pt x="7551371" y="7664846"/>
                  <a:pt x="7549009" y="7662786"/>
                  <a:pt x="7545224" y="7661908"/>
                </a:cubicBezTo>
                <a:cubicBezTo>
                  <a:pt x="7530082" y="7658577"/>
                  <a:pt x="7521814" y="7681445"/>
                  <a:pt x="7537077" y="7684868"/>
                </a:cubicBezTo>
                <a:close/>
                <a:moveTo>
                  <a:pt x="7579868" y="7821869"/>
                </a:moveTo>
                <a:lnTo>
                  <a:pt x="7585137" y="7823051"/>
                </a:lnTo>
                <a:cubicBezTo>
                  <a:pt x="7591345" y="7824444"/>
                  <a:pt x="7598461" y="7820052"/>
                  <a:pt x="7599521" y="7813630"/>
                </a:cubicBezTo>
                <a:cubicBezTo>
                  <a:pt x="7600581" y="7807027"/>
                  <a:pt x="7596735" y="7800758"/>
                  <a:pt x="7590103" y="7799243"/>
                </a:cubicBezTo>
                <a:lnTo>
                  <a:pt x="7584834" y="7798061"/>
                </a:lnTo>
                <a:cubicBezTo>
                  <a:pt x="7578626" y="7796668"/>
                  <a:pt x="7571510" y="7801060"/>
                  <a:pt x="7570450" y="7807482"/>
                </a:cubicBezTo>
                <a:cubicBezTo>
                  <a:pt x="7569390" y="7814115"/>
                  <a:pt x="7573235" y="7820385"/>
                  <a:pt x="7579868" y="7821869"/>
                </a:cubicBezTo>
                <a:close/>
                <a:moveTo>
                  <a:pt x="7376486" y="7723669"/>
                </a:moveTo>
                <a:lnTo>
                  <a:pt x="7371216" y="7722488"/>
                </a:lnTo>
                <a:cubicBezTo>
                  <a:pt x="7364826" y="7721064"/>
                  <a:pt x="7358104" y="7723033"/>
                  <a:pt x="7355650" y="7729757"/>
                </a:cubicBezTo>
                <a:cubicBezTo>
                  <a:pt x="7353622" y="7735331"/>
                  <a:pt x="7356468" y="7743903"/>
                  <a:pt x="7362919" y="7745327"/>
                </a:cubicBezTo>
                <a:lnTo>
                  <a:pt x="7368188" y="7746538"/>
                </a:lnTo>
                <a:cubicBezTo>
                  <a:pt x="7374577" y="7747962"/>
                  <a:pt x="7381301" y="7745993"/>
                  <a:pt x="7383753" y="7739268"/>
                </a:cubicBezTo>
                <a:cubicBezTo>
                  <a:pt x="7385752" y="7733695"/>
                  <a:pt x="7382906" y="7725123"/>
                  <a:pt x="7376486" y="7723669"/>
                </a:cubicBezTo>
                <a:close/>
                <a:moveTo>
                  <a:pt x="7342205" y="7567434"/>
                </a:moveTo>
                <a:cubicBezTo>
                  <a:pt x="7340812" y="7573613"/>
                  <a:pt x="7344355" y="7580852"/>
                  <a:pt x="7350927" y="7582245"/>
                </a:cubicBezTo>
                <a:cubicBezTo>
                  <a:pt x="7357195" y="7583578"/>
                  <a:pt x="7364251" y="7580155"/>
                  <a:pt x="7365735" y="7573522"/>
                </a:cubicBezTo>
                <a:lnTo>
                  <a:pt x="7366916" y="7568251"/>
                </a:lnTo>
                <a:cubicBezTo>
                  <a:pt x="7367885" y="7563981"/>
                  <a:pt x="7366432" y="7559255"/>
                  <a:pt x="7363342" y="7556257"/>
                </a:cubicBezTo>
                <a:lnTo>
                  <a:pt x="7365251" y="7555045"/>
                </a:lnTo>
                <a:cubicBezTo>
                  <a:pt x="7370792" y="7551531"/>
                  <a:pt x="7373911" y="7545140"/>
                  <a:pt x="7370822" y="7538779"/>
                </a:cubicBezTo>
                <a:cubicBezTo>
                  <a:pt x="7368188" y="7533388"/>
                  <a:pt x="7360133" y="7529693"/>
                  <a:pt x="7354561" y="7533206"/>
                </a:cubicBezTo>
                <a:lnTo>
                  <a:pt x="7348110" y="7537295"/>
                </a:lnTo>
                <a:cubicBezTo>
                  <a:pt x="7342569" y="7540809"/>
                  <a:pt x="7339449" y="7547201"/>
                  <a:pt x="7342538" y="7553561"/>
                </a:cubicBezTo>
                <a:cubicBezTo>
                  <a:pt x="7343265" y="7555045"/>
                  <a:pt x="7344415" y="7556348"/>
                  <a:pt x="7345778" y="7557468"/>
                </a:cubicBezTo>
                <a:cubicBezTo>
                  <a:pt x="7344658" y="7558771"/>
                  <a:pt x="7343810" y="7560316"/>
                  <a:pt x="7343386" y="7562133"/>
                </a:cubicBezTo>
                <a:lnTo>
                  <a:pt x="7342205" y="7567434"/>
                </a:lnTo>
                <a:close/>
                <a:moveTo>
                  <a:pt x="7296810" y="7860489"/>
                </a:moveTo>
                <a:lnTo>
                  <a:pt x="7300293" y="7858278"/>
                </a:lnTo>
                <a:lnTo>
                  <a:pt x="7303261" y="7856399"/>
                </a:lnTo>
                <a:cubicBezTo>
                  <a:pt x="7307682" y="7853613"/>
                  <a:pt x="7310347" y="7848797"/>
                  <a:pt x="7309651" y="7843799"/>
                </a:cubicBezTo>
                <a:cubicBezTo>
                  <a:pt x="7310711" y="7842042"/>
                  <a:pt x="7311528" y="7840044"/>
                  <a:pt x="7311892" y="7837832"/>
                </a:cubicBezTo>
                <a:cubicBezTo>
                  <a:pt x="7312921" y="7831562"/>
                  <a:pt x="7309620" y="7824505"/>
                  <a:pt x="7302867" y="7823232"/>
                </a:cubicBezTo>
                <a:cubicBezTo>
                  <a:pt x="7298476" y="7822415"/>
                  <a:pt x="7293449" y="7823990"/>
                  <a:pt x="7290542" y="7827443"/>
                </a:cubicBezTo>
                <a:cubicBezTo>
                  <a:pt x="7286332" y="7828654"/>
                  <a:pt x="7282638" y="7832077"/>
                  <a:pt x="7281820" y="7836348"/>
                </a:cubicBezTo>
                <a:cubicBezTo>
                  <a:pt x="7281427" y="7838347"/>
                  <a:pt x="7281638" y="7840255"/>
                  <a:pt x="7282093" y="7842042"/>
                </a:cubicBezTo>
                <a:cubicBezTo>
                  <a:pt x="7279095" y="7845707"/>
                  <a:pt x="7278065" y="7850615"/>
                  <a:pt x="7280488" y="7855249"/>
                </a:cubicBezTo>
                <a:cubicBezTo>
                  <a:pt x="7280791" y="7855854"/>
                  <a:pt x="7281366" y="7856278"/>
                  <a:pt x="7281759" y="7856824"/>
                </a:cubicBezTo>
                <a:cubicBezTo>
                  <a:pt x="7285151" y="7861246"/>
                  <a:pt x="7291844" y="7863639"/>
                  <a:pt x="7296810" y="7860489"/>
                </a:cubicBezTo>
                <a:close/>
                <a:moveTo>
                  <a:pt x="7584683" y="7744206"/>
                </a:moveTo>
                <a:lnTo>
                  <a:pt x="7583502" y="7749476"/>
                </a:lnTo>
                <a:cubicBezTo>
                  <a:pt x="7582079" y="7755867"/>
                  <a:pt x="7586439" y="7762531"/>
                  <a:pt x="7592829" y="7763925"/>
                </a:cubicBezTo>
                <a:cubicBezTo>
                  <a:pt x="7599310" y="7765318"/>
                  <a:pt x="7605821" y="7761017"/>
                  <a:pt x="7607274" y="7754595"/>
                </a:cubicBezTo>
                <a:lnTo>
                  <a:pt x="7608455" y="7749324"/>
                </a:lnTo>
                <a:cubicBezTo>
                  <a:pt x="7609908" y="7742933"/>
                  <a:pt x="7605517" y="7736240"/>
                  <a:pt x="7599158" y="7734876"/>
                </a:cubicBezTo>
                <a:cubicBezTo>
                  <a:pt x="7592647" y="7733483"/>
                  <a:pt x="7586137" y="7737785"/>
                  <a:pt x="7584683" y="7744206"/>
                </a:cubicBezTo>
                <a:close/>
                <a:moveTo>
                  <a:pt x="7367461" y="7788066"/>
                </a:moveTo>
                <a:cubicBezTo>
                  <a:pt x="7358769" y="7786128"/>
                  <a:pt x="7352380" y="7792851"/>
                  <a:pt x="7351381" y="7799576"/>
                </a:cubicBezTo>
                <a:cubicBezTo>
                  <a:pt x="7350290" y="7796910"/>
                  <a:pt x="7347958" y="7794759"/>
                  <a:pt x="7344052" y="7793881"/>
                </a:cubicBezTo>
                <a:cubicBezTo>
                  <a:pt x="7341085" y="7793215"/>
                  <a:pt x="7338359" y="7793609"/>
                  <a:pt x="7336057" y="7794609"/>
                </a:cubicBezTo>
                <a:cubicBezTo>
                  <a:pt x="7339873" y="7790761"/>
                  <a:pt x="7341085" y="7784734"/>
                  <a:pt x="7338177" y="7779796"/>
                </a:cubicBezTo>
                <a:cubicBezTo>
                  <a:pt x="7334937" y="7774284"/>
                  <a:pt x="7327124" y="7771921"/>
                  <a:pt x="7321552" y="7775434"/>
                </a:cubicBezTo>
                <a:lnTo>
                  <a:pt x="7315101" y="7779524"/>
                </a:lnTo>
                <a:cubicBezTo>
                  <a:pt x="7309559" y="7783037"/>
                  <a:pt x="7307349" y="7790337"/>
                  <a:pt x="7310771" y="7796153"/>
                </a:cubicBezTo>
                <a:cubicBezTo>
                  <a:pt x="7314011" y="7801666"/>
                  <a:pt x="7321824" y="7803998"/>
                  <a:pt x="7327397" y="7800485"/>
                </a:cubicBezTo>
                <a:lnTo>
                  <a:pt x="7331636" y="7797819"/>
                </a:lnTo>
                <a:cubicBezTo>
                  <a:pt x="7326064" y="7803877"/>
                  <a:pt x="7325852" y="7814478"/>
                  <a:pt x="7335845" y="7816720"/>
                </a:cubicBezTo>
                <a:cubicBezTo>
                  <a:pt x="7344536" y="7818658"/>
                  <a:pt x="7350956" y="7811934"/>
                  <a:pt x="7351956" y="7805209"/>
                </a:cubicBezTo>
                <a:cubicBezTo>
                  <a:pt x="7353046" y="7807875"/>
                  <a:pt x="7355378" y="7810056"/>
                  <a:pt x="7359284" y="7810935"/>
                </a:cubicBezTo>
                <a:cubicBezTo>
                  <a:pt x="7374396" y="7814327"/>
                  <a:pt x="7382693" y="7791488"/>
                  <a:pt x="7367461" y="7788066"/>
                </a:cubicBezTo>
                <a:close/>
                <a:moveTo>
                  <a:pt x="7464065" y="7742237"/>
                </a:moveTo>
                <a:cubicBezTo>
                  <a:pt x="7470576" y="7740328"/>
                  <a:pt x="7476935" y="7737057"/>
                  <a:pt x="7478903" y="7731636"/>
                </a:cubicBezTo>
                <a:cubicBezTo>
                  <a:pt x="7481750" y="7723912"/>
                  <a:pt x="7481719" y="7712795"/>
                  <a:pt x="7476451" y="7706131"/>
                </a:cubicBezTo>
                <a:cubicBezTo>
                  <a:pt x="7483597" y="7700710"/>
                  <a:pt x="7483658" y="7686777"/>
                  <a:pt x="7472210" y="7684232"/>
                </a:cubicBezTo>
                <a:cubicBezTo>
                  <a:pt x="7462763" y="7682111"/>
                  <a:pt x="7457190" y="7690350"/>
                  <a:pt x="7457887" y="7697771"/>
                </a:cubicBezTo>
                <a:cubicBezTo>
                  <a:pt x="7457735" y="7697771"/>
                  <a:pt x="7457554" y="7697711"/>
                  <a:pt x="7457372" y="7697681"/>
                </a:cubicBezTo>
                <a:cubicBezTo>
                  <a:pt x="7455949" y="7693894"/>
                  <a:pt x="7452769" y="7690926"/>
                  <a:pt x="7448378" y="7689956"/>
                </a:cubicBezTo>
                <a:lnTo>
                  <a:pt x="7437840" y="7687563"/>
                </a:lnTo>
                <a:cubicBezTo>
                  <a:pt x="7431631" y="7686170"/>
                  <a:pt x="7424545" y="7690926"/>
                  <a:pt x="7423636" y="7697256"/>
                </a:cubicBezTo>
                <a:cubicBezTo>
                  <a:pt x="7423334" y="7699286"/>
                  <a:pt x="7423576" y="7701255"/>
                  <a:pt x="7424121" y="7703042"/>
                </a:cubicBezTo>
                <a:cubicBezTo>
                  <a:pt x="7421304" y="7705253"/>
                  <a:pt x="7418973" y="7708100"/>
                  <a:pt x="7417367" y="7711826"/>
                </a:cubicBezTo>
                <a:cubicBezTo>
                  <a:pt x="7414885" y="7717641"/>
                  <a:pt x="7415490" y="7723548"/>
                  <a:pt x="7417913" y="7728697"/>
                </a:cubicBezTo>
                <a:cubicBezTo>
                  <a:pt x="7416762" y="7730030"/>
                  <a:pt x="7415884" y="7731636"/>
                  <a:pt x="7415460" y="7733483"/>
                </a:cubicBezTo>
                <a:lnTo>
                  <a:pt x="7414279" y="7738753"/>
                </a:lnTo>
                <a:cubicBezTo>
                  <a:pt x="7413946" y="7740207"/>
                  <a:pt x="7413946" y="7741692"/>
                  <a:pt x="7414127" y="7743176"/>
                </a:cubicBezTo>
                <a:cubicBezTo>
                  <a:pt x="7412371" y="7738996"/>
                  <a:pt x="7407889" y="7735725"/>
                  <a:pt x="7403679" y="7735361"/>
                </a:cubicBezTo>
                <a:cubicBezTo>
                  <a:pt x="7396442" y="7734725"/>
                  <a:pt x="7391960" y="7739965"/>
                  <a:pt x="7390506" y="7746417"/>
                </a:cubicBezTo>
                <a:lnTo>
                  <a:pt x="7389325" y="7751687"/>
                </a:lnTo>
                <a:cubicBezTo>
                  <a:pt x="7387872" y="7758109"/>
                  <a:pt x="7394443" y="7764319"/>
                  <a:pt x="7400349" y="7764863"/>
                </a:cubicBezTo>
                <a:cubicBezTo>
                  <a:pt x="7407616" y="7765500"/>
                  <a:pt x="7412068" y="7760260"/>
                  <a:pt x="7413522" y="7753808"/>
                </a:cubicBezTo>
                <a:lnTo>
                  <a:pt x="7414703" y="7748537"/>
                </a:lnTo>
                <a:cubicBezTo>
                  <a:pt x="7414885" y="7747750"/>
                  <a:pt x="7414945" y="7746932"/>
                  <a:pt x="7414885" y="7746145"/>
                </a:cubicBezTo>
                <a:cubicBezTo>
                  <a:pt x="7416278" y="7749718"/>
                  <a:pt x="7419185" y="7752687"/>
                  <a:pt x="7423121" y="7753475"/>
                </a:cubicBezTo>
                <a:cubicBezTo>
                  <a:pt x="7429239" y="7754686"/>
                  <a:pt x="7435780" y="7751445"/>
                  <a:pt x="7437597" y="7745266"/>
                </a:cubicBezTo>
                <a:cubicBezTo>
                  <a:pt x="7438687" y="7745448"/>
                  <a:pt x="7439808" y="7745417"/>
                  <a:pt x="7440959" y="7745266"/>
                </a:cubicBezTo>
                <a:cubicBezTo>
                  <a:pt x="7438990" y="7750930"/>
                  <a:pt x="7440717" y="7757321"/>
                  <a:pt x="7448226" y="7759017"/>
                </a:cubicBezTo>
                <a:cubicBezTo>
                  <a:pt x="7459401" y="7761501"/>
                  <a:pt x="7466821" y="7749961"/>
                  <a:pt x="7464065" y="7742237"/>
                </a:cubicBezTo>
                <a:close/>
                <a:moveTo>
                  <a:pt x="7327487" y="7719035"/>
                </a:moveTo>
                <a:lnTo>
                  <a:pt x="7328668" y="7713765"/>
                </a:lnTo>
                <a:cubicBezTo>
                  <a:pt x="7329304" y="7710978"/>
                  <a:pt x="7328638" y="7708040"/>
                  <a:pt x="7327184" y="7705556"/>
                </a:cubicBezTo>
                <a:cubicBezTo>
                  <a:pt x="7331848" y="7701861"/>
                  <a:pt x="7333998" y="7695712"/>
                  <a:pt x="7331030" y="7690078"/>
                </a:cubicBezTo>
                <a:cubicBezTo>
                  <a:pt x="7328154" y="7684626"/>
                  <a:pt x="7320189" y="7681445"/>
                  <a:pt x="7314617" y="7684989"/>
                </a:cubicBezTo>
                <a:lnTo>
                  <a:pt x="7308166" y="7689078"/>
                </a:lnTo>
                <a:cubicBezTo>
                  <a:pt x="7302625" y="7692592"/>
                  <a:pt x="7299839" y="7699346"/>
                  <a:pt x="7303079" y="7705495"/>
                </a:cubicBezTo>
                <a:cubicBezTo>
                  <a:pt x="7303594" y="7706494"/>
                  <a:pt x="7304351" y="7707374"/>
                  <a:pt x="7305138" y="7708161"/>
                </a:cubicBezTo>
                <a:cubicBezTo>
                  <a:pt x="7305017" y="7708555"/>
                  <a:pt x="7304865" y="7708888"/>
                  <a:pt x="7304775" y="7709312"/>
                </a:cubicBezTo>
                <a:lnTo>
                  <a:pt x="7303594" y="7714583"/>
                </a:lnTo>
                <a:cubicBezTo>
                  <a:pt x="7302201" y="7720792"/>
                  <a:pt x="7306955" y="7727849"/>
                  <a:pt x="7313315" y="7728758"/>
                </a:cubicBezTo>
                <a:cubicBezTo>
                  <a:pt x="7320037" y="7729697"/>
                  <a:pt x="7326003" y="7725698"/>
                  <a:pt x="7327487" y="7719035"/>
                </a:cubicBezTo>
                <a:close/>
                <a:moveTo>
                  <a:pt x="7491259" y="7649762"/>
                </a:moveTo>
                <a:cubicBezTo>
                  <a:pt x="7476026" y="7646339"/>
                  <a:pt x="7470333" y="7669965"/>
                  <a:pt x="7485627" y="7673418"/>
                </a:cubicBezTo>
                <a:cubicBezTo>
                  <a:pt x="7500859" y="7676811"/>
                  <a:pt x="7506552" y="7653215"/>
                  <a:pt x="7491259" y="7649762"/>
                </a:cubicBezTo>
                <a:close/>
                <a:moveTo>
                  <a:pt x="7608970" y="7598996"/>
                </a:moveTo>
                <a:cubicBezTo>
                  <a:pt x="7609908" y="7591999"/>
                  <a:pt x="7604912" y="7586819"/>
                  <a:pt x="7598522" y="7585365"/>
                </a:cubicBezTo>
                <a:lnTo>
                  <a:pt x="7593253" y="7584184"/>
                </a:lnTo>
                <a:cubicBezTo>
                  <a:pt x="7586863" y="7582760"/>
                  <a:pt x="7580412" y="7588576"/>
                  <a:pt x="7579625" y="7594664"/>
                </a:cubicBezTo>
                <a:cubicBezTo>
                  <a:pt x="7578687" y="7601661"/>
                  <a:pt x="7583653" y="7606841"/>
                  <a:pt x="7590073" y="7608295"/>
                </a:cubicBezTo>
                <a:lnTo>
                  <a:pt x="7595342" y="7609477"/>
                </a:lnTo>
                <a:cubicBezTo>
                  <a:pt x="7601763" y="7610900"/>
                  <a:pt x="7608152" y="7605084"/>
                  <a:pt x="7608970" y="7598996"/>
                </a:cubicBezTo>
                <a:close/>
                <a:moveTo>
                  <a:pt x="7561092" y="7899926"/>
                </a:moveTo>
                <a:lnTo>
                  <a:pt x="7559396" y="7895746"/>
                </a:lnTo>
                <a:cubicBezTo>
                  <a:pt x="7556974" y="7889870"/>
                  <a:pt x="7549856" y="7886084"/>
                  <a:pt x="7543710" y="7888719"/>
                </a:cubicBezTo>
                <a:cubicBezTo>
                  <a:pt x="7537774" y="7891294"/>
                  <a:pt x="7534110" y="7898109"/>
                  <a:pt x="7536683" y="7904410"/>
                </a:cubicBezTo>
                <a:lnTo>
                  <a:pt x="7536775" y="7904621"/>
                </a:lnTo>
                <a:cubicBezTo>
                  <a:pt x="7535502" y="7903743"/>
                  <a:pt x="7534049" y="7903016"/>
                  <a:pt x="7532293" y="7902622"/>
                </a:cubicBezTo>
                <a:cubicBezTo>
                  <a:pt x="7517060" y="7899200"/>
                  <a:pt x="7515031" y="7923462"/>
                  <a:pt x="7530082" y="7926824"/>
                </a:cubicBezTo>
                <a:cubicBezTo>
                  <a:pt x="7535079" y="7927944"/>
                  <a:pt x="7538471" y="7925975"/>
                  <a:pt x="7540499" y="7922856"/>
                </a:cubicBezTo>
                <a:cubicBezTo>
                  <a:pt x="7541135" y="7924613"/>
                  <a:pt x="7542074" y="7926219"/>
                  <a:pt x="7543618" y="7927460"/>
                </a:cubicBezTo>
                <a:cubicBezTo>
                  <a:pt x="7548676" y="7931549"/>
                  <a:pt x="7556307" y="7931609"/>
                  <a:pt x="7560759" y="7926461"/>
                </a:cubicBezTo>
                <a:cubicBezTo>
                  <a:pt x="7560941" y="7926279"/>
                  <a:pt x="7561092" y="7926096"/>
                  <a:pt x="7561243" y="7925885"/>
                </a:cubicBezTo>
                <a:cubicBezTo>
                  <a:pt x="7564665" y="7925128"/>
                  <a:pt x="7567724" y="7923128"/>
                  <a:pt x="7569027" y="7919645"/>
                </a:cubicBezTo>
                <a:cubicBezTo>
                  <a:pt x="7570692" y="7915162"/>
                  <a:pt x="7571842" y="7910861"/>
                  <a:pt x="7569571" y="7906287"/>
                </a:cubicBezTo>
                <a:cubicBezTo>
                  <a:pt x="7567754" y="7902774"/>
                  <a:pt x="7564605" y="7900684"/>
                  <a:pt x="7561092" y="7899926"/>
                </a:cubicBezTo>
                <a:close/>
                <a:moveTo>
                  <a:pt x="7425030" y="7887175"/>
                </a:moveTo>
                <a:cubicBezTo>
                  <a:pt x="7421183" y="7890688"/>
                  <a:pt x="7418185" y="7894959"/>
                  <a:pt x="7416853" y="7900109"/>
                </a:cubicBezTo>
                <a:cubicBezTo>
                  <a:pt x="7415279" y="7906257"/>
                  <a:pt x="7419760" y="7913496"/>
                  <a:pt x="7426059" y="7914617"/>
                </a:cubicBezTo>
                <a:cubicBezTo>
                  <a:pt x="7432722" y="7915798"/>
                  <a:pt x="7438869" y="7911982"/>
                  <a:pt x="7440565" y="7905378"/>
                </a:cubicBezTo>
                <a:cubicBezTo>
                  <a:pt x="7440625" y="7905197"/>
                  <a:pt x="7440656" y="7905075"/>
                  <a:pt x="7440686" y="7904925"/>
                </a:cubicBezTo>
                <a:cubicBezTo>
                  <a:pt x="7440717" y="7904864"/>
                  <a:pt x="7440746" y="7904833"/>
                  <a:pt x="7440746" y="7904803"/>
                </a:cubicBezTo>
                <a:cubicBezTo>
                  <a:pt x="7440807" y="7904742"/>
                  <a:pt x="7440807" y="7904773"/>
                  <a:pt x="7440867" y="7904712"/>
                </a:cubicBezTo>
                <a:cubicBezTo>
                  <a:pt x="7441534" y="7904258"/>
                  <a:pt x="7442230" y="7903895"/>
                  <a:pt x="7442957" y="7903561"/>
                </a:cubicBezTo>
                <a:cubicBezTo>
                  <a:pt x="7446531" y="7901774"/>
                  <a:pt x="7448075" y="7897806"/>
                  <a:pt x="7448136" y="7893808"/>
                </a:cubicBezTo>
                <a:cubicBezTo>
                  <a:pt x="7448166" y="7891263"/>
                  <a:pt x="7447742" y="7888689"/>
                  <a:pt x="7446470" y="7886720"/>
                </a:cubicBezTo>
                <a:cubicBezTo>
                  <a:pt x="7443139" y="7881601"/>
                  <a:pt x="7437597" y="7880692"/>
                  <a:pt x="7432358" y="7882298"/>
                </a:cubicBezTo>
                <a:cubicBezTo>
                  <a:pt x="7435720" y="7876604"/>
                  <a:pt x="7432207" y="7868546"/>
                  <a:pt x="7425696" y="7865578"/>
                </a:cubicBezTo>
                <a:cubicBezTo>
                  <a:pt x="7425756" y="7864548"/>
                  <a:pt x="7425756" y="7863578"/>
                  <a:pt x="7425575" y="7862579"/>
                </a:cubicBezTo>
                <a:cubicBezTo>
                  <a:pt x="7426786" y="7863851"/>
                  <a:pt x="7428179" y="7865002"/>
                  <a:pt x="7430087" y="7865639"/>
                </a:cubicBezTo>
                <a:cubicBezTo>
                  <a:pt x="7435780" y="7867577"/>
                  <a:pt x="7444078" y="7864517"/>
                  <a:pt x="7445531" y="7858066"/>
                </a:cubicBezTo>
                <a:lnTo>
                  <a:pt x="7446713" y="7852795"/>
                </a:lnTo>
                <a:cubicBezTo>
                  <a:pt x="7446924" y="7851796"/>
                  <a:pt x="7446894" y="7850796"/>
                  <a:pt x="7446955" y="7849797"/>
                </a:cubicBezTo>
                <a:lnTo>
                  <a:pt x="7447712" y="7849312"/>
                </a:lnTo>
                <a:cubicBezTo>
                  <a:pt x="7453254" y="7845799"/>
                  <a:pt x="7456281" y="7839286"/>
                  <a:pt x="7453133" y="7832986"/>
                </a:cubicBezTo>
                <a:cubicBezTo>
                  <a:pt x="7450437" y="7827564"/>
                  <a:pt x="7442412" y="7824050"/>
                  <a:pt x="7436840" y="7827564"/>
                </a:cubicBezTo>
                <a:lnTo>
                  <a:pt x="7435629" y="7828321"/>
                </a:lnTo>
                <a:cubicBezTo>
                  <a:pt x="7434024" y="7826292"/>
                  <a:pt x="7431813" y="7824595"/>
                  <a:pt x="7428664" y="7823898"/>
                </a:cubicBezTo>
                <a:cubicBezTo>
                  <a:pt x="7423273" y="7822688"/>
                  <a:pt x="7419427" y="7824959"/>
                  <a:pt x="7417338" y="7828503"/>
                </a:cubicBezTo>
                <a:cubicBezTo>
                  <a:pt x="7414219" y="7829350"/>
                  <a:pt x="7411826" y="7831562"/>
                  <a:pt x="7410282" y="7834410"/>
                </a:cubicBezTo>
                <a:cubicBezTo>
                  <a:pt x="7410221" y="7832471"/>
                  <a:pt x="7409797" y="7830502"/>
                  <a:pt x="7408737" y="7828685"/>
                </a:cubicBezTo>
                <a:cubicBezTo>
                  <a:pt x="7411342" y="7827200"/>
                  <a:pt x="7413461" y="7824899"/>
                  <a:pt x="7414127" y="7821869"/>
                </a:cubicBezTo>
                <a:lnTo>
                  <a:pt x="7416489" y="7811329"/>
                </a:lnTo>
                <a:cubicBezTo>
                  <a:pt x="7417913" y="7804937"/>
                  <a:pt x="7414915" y="7798182"/>
                  <a:pt x="7408313" y="7796184"/>
                </a:cubicBezTo>
                <a:cubicBezTo>
                  <a:pt x="7402348" y="7794396"/>
                  <a:pt x="7394655" y="7797940"/>
                  <a:pt x="7393202" y="7804392"/>
                </a:cubicBezTo>
                <a:lnTo>
                  <a:pt x="7390840" y="7814933"/>
                </a:lnTo>
                <a:cubicBezTo>
                  <a:pt x="7390234" y="7817659"/>
                  <a:pt x="7390598" y="7820415"/>
                  <a:pt x="7391536" y="7822869"/>
                </a:cubicBezTo>
                <a:cubicBezTo>
                  <a:pt x="7377969" y="7829108"/>
                  <a:pt x="7389901" y="7849463"/>
                  <a:pt x="7403983" y="7843709"/>
                </a:cubicBezTo>
                <a:cubicBezTo>
                  <a:pt x="7405678" y="7843012"/>
                  <a:pt x="7406921" y="7842073"/>
                  <a:pt x="7407920" y="7841043"/>
                </a:cubicBezTo>
                <a:lnTo>
                  <a:pt x="7407677" y="7842163"/>
                </a:lnTo>
                <a:cubicBezTo>
                  <a:pt x="7406769" y="7846222"/>
                  <a:pt x="7408071" y="7850615"/>
                  <a:pt x="7410857" y="7853643"/>
                </a:cubicBezTo>
                <a:cubicBezTo>
                  <a:pt x="7401196" y="7856399"/>
                  <a:pt x="7398895" y="7871636"/>
                  <a:pt x="7409161" y="7876149"/>
                </a:cubicBezTo>
                <a:cubicBezTo>
                  <a:pt x="7409404" y="7877633"/>
                  <a:pt x="7409979" y="7879057"/>
                  <a:pt x="7410766" y="7880419"/>
                </a:cubicBezTo>
                <a:cubicBezTo>
                  <a:pt x="7413431" y="7885085"/>
                  <a:pt x="7418821" y="7888507"/>
                  <a:pt x="7425030" y="7887175"/>
                </a:cubicBezTo>
                <a:close/>
                <a:moveTo>
                  <a:pt x="7607910" y="7400930"/>
                </a:moveTo>
                <a:cubicBezTo>
                  <a:pt x="7602398" y="7399688"/>
                  <a:pt x="7597129" y="7403959"/>
                  <a:pt x="7595221" y="7409017"/>
                </a:cubicBezTo>
                <a:cubicBezTo>
                  <a:pt x="7595191" y="7409047"/>
                  <a:pt x="7595191" y="7409139"/>
                  <a:pt x="7595160" y="7409169"/>
                </a:cubicBezTo>
                <a:cubicBezTo>
                  <a:pt x="7594797" y="7409230"/>
                  <a:pt x="7594464" y="7409139"/>
                  <a:pt x="7594071" y="7409230"/>
                </a:cubicBezTo>
                <a:cubicBezTo>
                  <a:pt x="7588620" y="7410593"/>
                  <a:pt x="7583381" y="7417438"/>
                  <a:pt x="7585682" y="7423284"/>
                </a:cubicBezTo>
                <a:lnTo>
                  <a:pt x="7587560" y="7428070"/>
                </a:lnTo>
                <a:cubicBezTo>
                  <a:pt x="7589861" y="7433885"/>
                  <a:pt x="7595010" y="7438126"/>
                  <a:pt x="7601611" y="7436430"/>
                </a:cubicBezTo>
                <a:cubicBezTo>
                  <a:pt x="7605760" y="7435400"/>
                  <a:pt x="7609727" y="7431220"/>
                  <a:pt x="7610393" y="7426676"/>
                </a:cubicBezTo>
                <a:cubicBezTo>
                  <a:pt x="7610696" y="7426465"/>
                  <a:pt x="7611120" y="7426404"/>
                  <a:pt x="7611392" y="7426161"/>
                </a:cubicBezTo>
                <a:cubicBezTo>
                  <a:pt x="7617358" y="7426616"/>
                  <a:pt x="7622991" y="7421315"/>
                  <a:pt x="7623688" y="7415651"/>
                </a:cubicBezTo>
                <a:cubicBezTo>
                  <a:pt x="7624565" y="7408624"/>
                  <a:pt x="7619539" y="7403565"/>
                  <a:pt x="7613119" y="7402111"/>
                </a:cubicBezTo>
                <a:lnTo>
                  <a:pt x="7607910" y="7400930"/>
                </a:lnTo>
                <a:close/>
                <a:moveTo>
                  <a:pt x="7487444" y="7554530"/>
                </a:moveTo>
                <a:cubicBezTo>
                  <a:pt x="7490077" y="7559922"/>
                  <a:pt x="7498103" y="7563648"/>
                  <a:pt x="7503675" y="7560134"/>
                </a:cubicBezTo>
                <a:lnTo>
                  <a:pt x="7510125" y="7556045"/>
                </a:lnTo>
                <a:cubicBezTo>
                  <a:pt x="7515667" y="7552531"/>
                  <a:pt x="7518816" y="7546140"/>
                  <a:pt x="7515728" y="7539779"/>
                </a:cubicBezTo>
                <a:cubicBezTo>
                  <a:pt x="7514729" y="7537750"/>
                  <a:pt x="7512851" y="7536114"/>
                  <a:pt x="7510700" y="7534842"/>
                </a:cubicBezTo>
                <a:cubicBezTo>
                  <a:pt x="7512972" y="7532630"/>
                  <a:pt x="7514395" y="7529601"/>
                  <a:pt x="7514365" y="7526209"/>
                </a:cubicBezTo>
                <a:cubicBezTo>
                  <a:pt x="7514335" y="7519758"/>
                  <a:pt x="7508702" y="7513972"/>
                  <a:pt x="7502130" y="7514154"/>
                </a:cubicBezTo>
                <a:cubicBezTo>
                  <a:pt x="7492258" y="7514427"/>
                  <a:pt x="7482931" y="7519061"/>
                  <a:pt x="7478782" y="7528420"/>
                </a:cubicBezTo>
                <a:cubicBezTo>
                  <a:pt x="7476208" y="7534206"/>
                  <a:pt x="7476996" y="7541778"/>
                  <a:pt x="7483234" y="7545019"/>
                </a:cubicBezTo>
                <a:cubicBezTo>
                  <a:pt x="7484294" y="7545595"/>
                  <a:pt x="7485566" y="7545868"/>
                  <a:pt x="7486808" y="7546110"/>
                </a:cubicBezTo>
                <a:cubicBezTo>
                  <a:pt x="7486020" y="7548745"/>
                  <a:pt x="7486020" y="7551623"/>
                  <a:pt x="7487444" y="7554530"/>
                </a:cubicBezTo>
                <a:close/>
                <a:moveTo>
                  <a:pt x="7203841" y="7767802"/>
                </a:moveTo>
                <a:cubicBezTo>
                  <a:pt x="7188578" y="7764379"/>
                  <a:pt x="7184550" y="7788339"/>
                  <a:pt x="7199783" y="7791761"/>
                </a:cubicBezTo>
                <a:cubicBezTo>
                  <a:pt x="7215045" y="7795214"/>
                  <a:pt x="7219074" y="7771225"/>
                  <a:pt x="7203841" y="7767802"/>
                </a:cubicBezTo>
                <a:close/>
                <a:moveTo>
                  <a:pt x="7223555" y="7683656"/>
                </a:moveTo>
                <a:cubicBezTo>
                  <a:pt x="7208292" y="7680203"/>
                  <a:pt x="7202720" y="7703860"/>
                  <a:pt x="7217983" y="7707313"/>
                </a:cubicBezTo>
                <a:cubicBezTo>
                  <a:pt x="7233246" y="7710735"/>
                  <a:pt x="7238788" y="7687109"/>
                  <a:pt x="7223555" y="7683656"/>
                </a:cubicBezTo>
                <a:close/>
                <a:moveTo>
                  <a:pt x="7447076" y="7480653"/>
                </a:moveTo>
                <a:lnTo>
                  <a:pt x="7448651" y="7479654"/>
                </a:lnTo>
                <a:cubicBezTo>
                  <a:pt x="7454192" y="7476140"/>
                  <a:pt x="7457220" y="7469627"/>
                  <a:pt x="7454071" y="7463327"/>
                </a:cubicBezTo>
                <a:cubicBezTo>
                  <a:pt x="7451376" y="7457905"/>
                  <a:pt x="7443350" y="7454392"/>
                  <a:pt x="7437779" y="7457905"/>
                </a:cubicBezTo>
                <a:lnTo>
                  <a:pt x="7431329" y="7461994"/>
                </a:lnTo>
                <a:cubicBezTo>
                  <a:pt x="7426392" y="7465115"/>
                  <a:pt x="7423728" y="7470627"/>
                  <a:pt x="7425362" y="7476231"/>
                </a:cubicBezTo>
                <a:cubicBezTo>
                  <a:pt x="7425756" y="7480804"/>
                  <a:pt x="7428542" y="7485076"/>
                  <a:pt x="7434387" y="7486408"/>
                </a:cubicBezTo>
                <a:cubicBezTo>
                  <a:pt x="7440413" y="7487771"/>
                  <a:pt x="7444804" y="7484833"/>
                  <a:pt x="7447076" y="7480653"/>
                </a:cubicBezTo>
                <a:close/>
                <a:moveTo>
                  <a:pt x="7646460" y="7740086"/>
                </a:moveTo>
                <a:cubicBezTo>
                  <a:pt x="7631197" y="7736663"/>
                  <a:pt x="7628745" y="7760865"/>
                  <a:pt x="7643826" y="7764258"/>
                </a:cubicBezTo>
                <a:cubicBezTo>
                  <a:pt x="7659089" y="7767650"/>
                  <a:pt x="7661572" y="7743479"/>
                  <a:pt x="7646460" y="7740086"/>
                </a:cubicBezTo>
                <a:close/>
                <a:moveTo>
                  <a:pt x="7693400" y="7544080"/>
                </a:moveTo>
                <a:cubicBezTo>
                  <a:pt x="7696185" y="7549502"/>
                  <a:pt x="7704180" y="7552864"/>
                  <a:pt x="7709753" y="7549351"/>
                </a:cubicBezTo>
                <a:lnTo>
                  <a:pt x="7716203" y="7545261"/>
                </a:lnTo>
                <a:cubicBezTo>
                  <a:pt x="7721745" y="7541748"/>
                  <a:pt x="7724651" y="7535114"/>
                  <a:pt x="7721472" y="7528905"/>
                </a:cubicBezTo>
                <a:cubicBezTo>
                  <a:pt x="7718686" y="7523483"/>
                  <a:pt x="7710691" y="7520090"/>
                  <a:pt x="7705119" y="7523634"/>
                </a:cubicBezTo>
                <a:lnTo>
                  <a:pt x="7698668" y="7527724"/>
                </a:lnTo>
                <a:cubicBezTo>
                  <a:pt x="7693157" y="7531207"/>
                  <a:pt x="7690250" y="7537840"/>
                  <a:pt x="7693400" y="7544080"/>
                </a:cubicBezTo>
                <a:close/>
                <a:moveTo>
                  <a:pt x="7651699" y="7691471"/>
                </a:moveTo>
                <a:cubicBezTo>
                  <a:pt x="7636467" y="7688049"/>
                  <a:pt x="7634377" y="7712280"/>
                  <a:pt x="7649428" y="7715673"/>
                </a:cubicBezTo>
                <a:cubicBezTo>
                  <a:pt x="7664630" y="7719065"/>
                  <a:pt x="7666750" y="7694833"/>
                  <a:pt x="7651699" y="7691471"/>
                </a:cubicBezTo>
                <a:close/>
                <a:moveTo>
                  <a:pt x="7668143" y="7631345"/>
                </a:moveTo>
                <a:cubicBezTo>
                  <a:pt x="7683376" y="7634768"/>
                  <a:pt x="7685919" y="7610566"/>
                  <a:pt x="7670808" y="7607174"/>
                </a:cubicBezTo>
                <a:cubicBezTo>
                  <a:pt x="7655576" y="7603751"/>
                  <a:pt x="7653032" y="7627953"/>
                  <a:pt x="7668143" y="7631345"/>
                </a:cubicBezTo>
                <a:close/>
                <a:moveTo>
                  <a:pt x="7596523" y="7988009"/>
                </a:moveTo>
                <a:cubicBezTo>
                  <a:pt x="7594192" y="7993432"/>
                  <a:pt x="7596554" y="8002125"/>
                  <a:pt x="7602883" y="8003972"/>
                </a:cubicBezTo>
                <a:cubicBezTo>
                  <a:pt x="7608455" y="8005578"/>
                  <a:pt x="7614239" y="8006305"/>
                  <a:pt x="7619236" y="8002579"/>
                </a:cubicBezTo>
                <a:cubicBezTo>
                  <a:pt x="7621053" y="8001246"/>
                  <a:pt x="7622355" y="7999550"/>
                  <a:pt x="7623445" y="7997763"/>
                </a:cubicBezTo>
                <a:cubicBezTo>
                  <a:pt x="7624748" y="7995582"/>
                  <a:pt x="7625687" y="7993159"/>
                  <a:pt x="7626140" y="7990493"/>
                </a:cubicBezTo>
                <a:cubicBezTo>
                  <a:pt x="7627170" y="7984223"/>
                  <a:pt x="7622324" y="7977348"/>
                  <a:pt x="7615875" y="7976712"/>
                </a:cubicBezTo>
                <a:cubicBezTo>
                  <a:pt x="7611392" y="7976257"/>
                  <a:pt x="7607213" y="7978045"/>
                  <a:pt x="7604609" y="7981316"/>
                </a:cubicBezTo>
                <a:cubicBezTo>
                  <a:pt x="7604155" y="7981406"/>
                  <a:pt x="7603822" y="7981739"/>
                  <a:pt x="7603368" y="7981891"/>
                </a:cubicBezTo>
                <a:cubicBezTo>
                  <a:pt x="7600520" y="7982861"/>
                  <a:pt x="7597947" y="7984678"/>
                  <a:pt x="7596523" y="7988009"/>
                </a:cubicBezTo>
                <a:close/>
                <a:moveTo>
                  <a:pt x="7681529" y="7722821"/>
                </a:moveTo>
                <a:cubicBezTo>
                  <a:pt x="7676653" y="7717430"/>
                  <a:pt x="7670203" y="7717520"/>
                  <a:pt x="7664418" y="7721186"/>
                </a:cubicBezTo>
                <a:lnTo>
                  <a:pt x="7657968" y="7725275"/>
                </a:lnTo>
                <a:cubicBezTo>
                  <a:pt x="7652578" y="7728697"/>
                  <a:pt x="7652305" y="7737936"/>
                  <a:pt x="7656333" y="7742389"/>
                </a:cubicBezTo>
                <a:cubicBezTo>
                  <a:pt x="7661208" y="7747780"/>
                  <a:pt x="7667659" y="7747689"/>
                  <a:pt x="7673443" y="7744024"/>
                </a:cubicBezTo>
                <a:cubicBezTo>
                  <a:pt x="7675593" y="7742661"/>
                  <a:pt x="7677743" y="7741298"/>
                  <a:pt x="7679893" y="7739935"/>
                </a:cubicBezTo>
                <a:cubicBezTo>
                  <a:pt x="7685253" y="7736513"/>
                  <a:pt x="7685526" y="7727273"/>
                  <a:pt x="7681529" y="7722821"/>
                </a:cubicBezTo>
                <a:close/>
                <a:moveTo>
                  <a:pt x="7391627" y="7448758"/>
                </a:moveTo>
                <a:cubicBezTo>
                  <a:pt x="7391748" y="7453968"/>
                  <a:pt x="7394564" y="7458814"/>
                  <a:pt x="7399986" y="7460420"/>
                </a:cubicBezTo>
                <a:cubicBezTo>
                  <a:pt x="7405951" y="7462206"/>
                  <a:pt x="7413643" y="7458662"/>
                  <a:pt x="7415097" y="7452241"/>
                </a:cubicBezTo>
                <a:lnTo>
                  <a:pt x="7417459" y="7441700"/>
                </a:lnTo>
                <a:cubicBezTo>
                  <a:pt x="7418913" y="7435309"/>
                  <a:pt x="7415884" y="7428555"/>
                  <a:pt x="7409282" y="7426586"/>
                </a:cubicBezTo>
                <a:cubicBezTo>
                  <a:pt x="7403710" y="7424919"/>
                  <a:pt x="7396775" y="7428009"/>
                  <a:pt x="7394716" y="7433673"/>
                </a:cubicBezTo>
                <a:cubicBezTo>
                  <a:pt x="7394050" y="7432674"/>
                  <a:pt x="7393383" y="7431674"/>
                  <a:pt x="7392263" y="7430796"/>
                </a:cubicBezTo>
                <a:cubicBezTo>
                  <a:pt x="7380544" y="7421618"/>
                  <a:pt x="7366098" y="7439701"/>
                  <a:pt x="7377848" y="7448879"/>
                </a:cubicBezTo>
                <a:cubicBezTo>
                  <a:pt x="7382693" y="7452665"/>
                  <a:pt x="7387902" y="7451696"/>
                  <a:pt x="7391627" y="7448758"/>
                </a:cubicBezTo>
                <a:close/>
                <a:moveTo>
                  <a:pt x="7171801" y="7672085"/>
                </a:moveTo>
                <a:cubicBezTo>
                  <a:pt x="7170378" y="7671692"/>
                  <a:pt x="7168894" y="7671571"/>
                  <a:pt x="7167440" y="7671692"/>
                </a:cubicBezTo>
                <a:cubicBezTo>
                  <a:pt x="7166411" y="7671146"/>
                  <a:pt x="7165320" y="7670662"/>
                  <a:pt x="7164049" y="7670389"/>
                </a:cubicBezTo>
                <a:cubicBezTo>
                  <a:pt x="7150664" y="7667391"/>
                  <a:pt x="7147242" y="7685776"/>
                  <a:pt x="7156932" y="7692531"/>
                </a:cubicBezTo>
                <a:cubicBezTo>
                  <a:pt x="7157144" y="7693076"/>
                  <a:pt x="7157296" y="7693591"/>
                  <a:pt x="7157599" y="7694136"/>
                </a:cubicBezTo>
                <a:cubicBezTo>
                  <a:pt x="7160566" y="7699498"/>
                  <a:pt x="7166017" y="7701315"/>
                  <a:pt x="7171680" y="7702254"/>
                </a:cubicBezTo>
                <a:cubicBezTo>
                  <a:pt x="7177979" y="7703284"/>
                  <a:pt x="7184339" y="7696620"/>
                  <a:pt x="7184308" y="7690623"/>
                </a:cubicBezTo>
                <a:cubicBezTo>
                  <a:pt x="7184308" y="7686383"/>
                  <a:pt x="7182522" y="7683293"/>
                  <a:pt x="7179796" y="7681143"/>
                </a:cubicBezTo>
                <a:cubicBezTo>
                  <a:pt x="7178887" y="7676962"/>
                  <a:pt x="7176102" y="7673267"/>
                  <a:pt x="7171801" y="7672085"/>
                </a:cubicBezTo>
                <a:close/>
                <a:moveTo>
                  <a:pt x="7241180" y="7798334"/>
                </a:moveTo>
                <a:cubicBezTo>
                  <a:pt x="7234396" y="7797214"/>
                  <a:pt x="7228673" y="7801969"/>
                  <a:pt x="7227250" y="7808390"/>
                </a:cubicBezTo>
                <a:lnTo>
                  <a:pt x="7224888" y="7818931"/>
                </a:lnTo>
                <a:cubicBezTo>
                  <a:pt x="7223464" y="7825322"/>
                  <a:pt x="7228734" y="7831865"/>
                  <a:pt x="7234942" y="7832894"/>
                </a:cubicBezTo>
                <a:cubicBezTo>
                  <a:pt x="7241756" y="7834016"/>
                  <a:pt x="7247448" y="7829260"/>
                  <a:pt x="7248872" y="7822838"/>
                </a:cubicBezTo>
                <a:lnTo>
                  <a:pt x="7251234" y="7812298"/>
                </a:lnTo>
                <a:cubicBezTo>
                  <a:pt x="7252657" y="7805906"/>
                  <a:pt x="7247358" y="7799364"/>
                  <a:pt x="7241180" y="7798334"/>
                </a:cubicBezTo>
                <a:close/>
                <a:moveTo>
                  <a:pt x="7583350" y="7860852"/>
                </a:moveTo>
                <a:lnTo>
                  <a:pt x="7584531" y="7855582"/>
                </a:lnTo>
                <a:cubicBezTo>
                  <a:pt x="7585985" y="7849191"/>
                  <a:pt x="7582896" y="7842436"/>
                  <a:pt x="7576294" y="7840497"/>
                </a:cubicBezTo>
                <a:cubicBezTo>
                  <a:pt x="7570298" y="7838741"/>
                  <a:pt x="7562666" y="7842315"/>
                  <a:pt x="7561213" y="7848736"/>
                </a:cubicBezTo>
                <a:lnTo>
                  <a:pt x="7560033" y="7854007"/>
                </a:lnTo>
                <a:cubicBezTo>
                  <a:pt x="7558579" y="7860398"/>
                  <a:pt x="7561667" y="7867153"/>
                  <a:pt x="7568269" y="7869091"/>
                </a:cubicBezTo>
                <a:cubicBezTo>
                  <a:pt x="7574266" y="7870848"/>
                  <a:pt x="7581927" y="7867274"/>
                  <a:pt x="7583350" y="7860852"/>
                </a:cubicBezTo>
                <a:close/>
                <a:moveTo>
                  <a:pt x="7656575" y="7905015"/>
                </a:moveTo>
                <a:cubicBezTo>
                  <a:pt x="7656363" y="7903228"/>
                  <a:pt x="7656120" y="7901471"/>
                  <a:pt x="7655757" y="7899715"/>
                </a:cubicBezTo>
                <a:cubicBezTo>
                  <a:pt x="7655303" y="7897533"/>
                  <a:pt x="7654061" y="7895474"/>
                  <a:pt x="7652517" y="7893778"/>
                </a:cubicBezTo>
                <a:cubicBezTo>
                  <a:pt x="7652456" y="7892142"/>
                  <a:pt x="7652184" y="7890597"/>
                  <a:pt x="7651397" y="7889355"/>
                </a:cubicBezTo>
                <a:cubicBezTo>
                  <a:pt x="7648732" y="7885114"/>
                  <a:pt x="7646158" y="7881480"/>
                  <a:pt x="7641555" y="7879208"/>
                </a:cubicBezTo>
                <a:cubicBezTo>
                  <a:pt x="7639495" y="7878179"/>
                  <a:pt x="7637921" y="7877663"/>
                  <a:pt x="7635559" y="7877330"/>
                </a:cubicBezTo>
                <a:cubicBezTo>
                  <a:pt x="7632591" y="7876906"/>
                  <a:pt x="7632046" y="7875210"/>
                  <a:pt x="7635407" y="7878390"/>
                </a:cubicBezTo>
                <a:cubicBezTo>
                  <a:pt x="7630653" y="7873877"/>
                  <a:pt x="7623657" y="7872424"/>
                  <a:pt x="7618297" y="7876997"/>
                </a:cubicBezTo>
                <a:cubicBezTo>
                  <a:pt x="7615723" y="7879178"/>
                  <a:pt x="7614148" y="7882903"/>
                  <a:pt x="7614058" y="7886538"/>
                </a:cubicBezTo>
                <a:cubicBezTo>
                  <a:pt x="7612816" y="7887447"/>
                  <a:pt x="7611817" y="7888537"/>
                  <a:pt x="7610726" y="7889809"/>
                </a:cubicBezTo>
                <a:cubicBezTo>
                  <a:pt x="7610302" y="7890203"/>
                  <a:pt x="7609879" y="7890597"/>
                  <a:pt x="7609454" y="7890961"/>
                </a:cubicBezTo>
                <a:cubicBezTo>
                  <a:pt x="7607576" y="7892202"/>
                  <a:pt x="7605821" y="7893656"/>
                  <a:pt x="7603912" y="7894928"/>
                </a:cubicBezTo>
                <a:cubicBezTo>
                  <a:pt x="7596917" y="7899533"/>
                  <a:pt x="7598946" y="7908529"/>
                  <a:pt x="7604336" y="7913254"/>
                </a:cubicBezTo>
                <a:cubicBezTo>
                  <a:pt x="7606516" y="7915556"/>
                  <a:pt x="7609606" y="7916919"/>
                  <a:pt x="7613300" y="7916525"/>
                </a:cubicBezTo>
                <a:lnTo>
                  <a:pt x="7614239" y="7916616"/>
                </a:lnTo>
                <a:cubicBezTo>
                  <a:pt x="7607941" y="7924582"/>
                  <a:pt x="7613209" y="7939424"/>
                  <a:pt x="7625414" y="7936275"/>
                </a:cubicBezTo>
                <a:cubicBezTo>
                  <a:pt x="7633499" y="7934185"/>
                  <a:pt x="7643099" y="7933154"/>
                  <a:pt x="7649610" y="7927429"/>
                </a:cubicBezTo>
                <a:cubicBezTo>
                  <a:pt x="7650488" y="7926672"/>
                  <a:pt x="7651215" y="7925854"/>
                  <a:pt x="7651881" y="7925007"/>
                </a:cubicBezTo>
                <a:lnTo>
                  <a:pt x="7654879" y="7923098"/>
                </a:lnTo>
                <a:cubicBezTo>
                  <a:pt x="7660421" y="7919584"/>
                  <a:pt x="7661269" y="7911195"/>
                  <a:pt x="7657574" y="7906136"/>
                </a:cubicBezTo>
                <a:cubicBezTo>
                  <a:pt x="7657241" y="7905712"/>
                  <a:pt x="7656878" y="7905378"/>
                  <a:pt x="7656575" y="7905015"/>
                </a:cubicBezTo>
                <a:close/>
                <a:moveTo>
                  <a:pt x="7695549" y="7756685"/>
                </a:moveTo>
                <a:cubicBezTo>
                  <a:pt x="7680499" y="7753293"/>
                  <a:pt x="7671989" y="7776101"/>
                  <a:pt x="7687221" y="7779493"/>
                </a:cubicBezTo>
                <a:cubicBezTo>
                  <a:pt x="7702273" y="7782886"/>
                  <a:pt x="7710782" y="7760078"/>
                  <a:pt x="7695549" y="7756685"/>
                </a:cubicBezTo>
                <a:close/>
                <a:moveTo>
                  <a:pt x="7660057" y="7809481"/>
                </a:moveTo>
                <a:cubicBezTo>
                  <a:pt x="7644795" y="7806058"/>
                  <a:pt x="7639253" y="7829715"/>
                  <a:pt x="7654516" y="7833137"/>
                </a:cubicBezTo>
                <a:cubicBezTo>
                  <a:pt x="7669779" y="7836560"/>
                  <a:pt x="7675320" y="7812903"/>
                  <a:pt x="7660057" y="7809481"/>
                </a:cubicBezTo>
                <a:close/>
                <a:moveTo>
                  <a:pt x="7281820" y="7544565"/>
                </a:moveTo>
                <a:cubicBezTo>
                  <a:pt x="7288028" y="7545928"/>
                  <a:pt x="7295205" y="7542627"/>
                  <a:pt x="7296689" y="7535992"/>
                </a:cubicBezTo>
                <a:lnTo>
                  <a:pt x="7299051" y="7525452"/>
                </a:lnTo>
                <a:cubicBezTo>
                  <a:pt x="7300444" y="7519272"/>
                  <a:pt x="7297052" y="7512034"/>
                  <a:pt x="7290482" y="7510580"/>
                </a:cubicBezTo>
                <a:cubicBezTo>
                  <a:pt x="7284273" y="7509217"/>
                  <a:pt x="7277096" y="7512518"/>
                  <a:pt x="7275612" y="7519151"/>
                </a:cubicBezTo>
                <a:lnTo>
                  <a:pt x="7273250" y="7529693"/>
                </a:lnTo>
                <a:cubicBezTo>
                  <a:pt x="7271857" y="7535871"/>
                  <a:pt x="7275219" y="7543111"/>
                  <a:pt x="7281820" y="7544565"/>
                </a:cubicBezTo>
                <a:close/>
                <a:moveTo>
                  <a:pt x="7361617" y="7667542"/>
                </a:moveTo>
                <a:cubicBezTo>
                  <a:pt x="7369036" y="7668966"/>
                  <a:pt x="7376244" y="7666451"/>
                  <a:pt x="7382058" y="7661847"/>
                </a:cubicBezTo>
                <a:cubicBezTo>
                  <a:pt x="7387055" y="7657940"/>
                  <a:pt x="7387963" y="7649489"/>
                  <a:pt x="7383632" y="7644734"/>
                </a:cubicBezTo>
                <a:cubicBezTo>
                  <a:pt x="7379090" y="7639736"/>
                  <a:pt x="7371882" y="7638979"/>
                  <a:pt x="7366522" y="7643159"/>
                </a:cubicBezTo>
                <a:cubicBezTo>
                  <a:pt x="7366219" y="7643401"/>
                  <a:pt x="7366219" y="7643401"/>
                  <a:pt x="7366038" y="7643553"/>
                </a:cubicBezTo>
                <a:cubicBezTo>
                  <a:pt x="7365917" y="7643582"/>
                  <a:pt x="7365886" y="7643613"/>
                  <a:pt x="7365796" y="7643643"/>
                </a:cubicBezTo>
                <a:lnTo>
                  <a:pt x="7365796" y="7643643"/>
                </a:lnTo>
                <a:cubicBezTo>
                  <a:pt x="7365038" y="7643582"/>
                  <a:pt x="7364281" y="7643492"/>
                  <a:pt x="7363524" y="7643310"/>
                </a:cubicBezTo>
                <a:cubicBezTo>
                  <a:pt x="7357104" y="7642068"/>
                  <a:pt x="7350927" y="7648459"/>
                  <a:pt x="7350472" y="7654457"/>
                </a:cubicBezTo>
                <a:cubicBezTo>
                  <a:pt x="7349896" y="7661605"/>
                  <a:pt x="7355136" y="7666300"/>
                  <a:pt x="7361617" y="7667542"/>
                </a:cubicBezTo>
                <a:close/>
                <a:moveTo>
                  <a:pt x="7401590" y="7560377"/>
                </a:moveTo>
                <a:lnTo>
                  <a:pt x="7406860" y="7561558"/>
                </a:lnTo>
                <a:cubicBezTo>
                  <a:pt x="7409494" y="7562163"/>
                  <a:pt x="7412068" y="7561315"/>
                  <a:pt x="7414309" y="7559952"/>
                </a:cubicBezTo>
                <a:cubicBezTo>
                  <a:pt x="7415127" y="7562102"/>
                  <a:pt x="7416308" y="7564071"/>
                  <a:pt x="7418216" y="7565283"/>
                </a:cubicBezTo>
                <a:cubicBezTo>
                  <a:pt x="7423728" y="7568797"/>
                  <a:pt x="7430329" y="7567585"/>
                  <a:pt x="7434327" y="7562467"/>
                </a:cubicBezTo>
                <a:lnTo>
                  <a:pt x="7437506" y="7558438"/>
                </a:lnTo>
                <a:cubicBezTo>
                  <a:pt x="7441231" y="7553652"/>
                  <a:pt x="7439778" y="7545564"/>
                  <a:pt x="7434690" y="7542323"/>
                </a:cubicBezTo>
                <a:cubicBezTo>
                  <a:pt x="7429451" y="7538991"/>
                  <a:pt x="7423303" y="7540022"/>
                  <a:pt x="7419276" y="7544504"/>
                </a:cubicBezTo>
                <a:cubicBezTo>
                  <a:pt x="7417549" y="7541021"/>
                  <a:pt x="7414219" y="7538416"/>
                  <a:pt x="7410130" y="7537477"/>
                </a:cubicBezTo>
                <a:lnTo>
                  <a:pt x="7404861" y="7536296"/>
                </a:lnTo>
                <a:cubicBezTo>
                  <a:pt x="7398471" y="7534872"/>
                  <a:pt x="7392021" y="7540627"/>
                  <a:pt x="7391203" y="7546715"/>
                </a:cubicBezTo>
                <a:cubicBezTo>
                  <a:pt x="7390234" y="7553682"/>
                  <a:pt x="7395171" y="7558923"/>
                  <a:pt x="7401590" y="7560377"/>
                </a:cubicBezTo>
                <a:close/>
                <a:moveTo>
                  <a:pt x="7359981" y="7495707"/>
                </a:moveTo>
                <a:lnTo>
                  <a:pt x="7365251" y="7496889"/>
                </a:lnTo>
                <a:cubicBezTo>
                  <a:pt x="7371640" y="7498343"/>
                  <a:pt x="7378272" y="7493708"/>
                  <a:pt x="7379574" y="7487378"/>
                </a:cubicBezTo>
                <a:cubicBezTo>
                  <a:pt x="7380907" y="7480804"/>
                  <a:pt x="7376486" y="7474504"/>
                  <a:pt x="7370066" y="7473050"/>
                </a:cubicBezTo>
                <a:lnTo>
                  <a:pt x="7364796" y="7471869"/>
                </a:lnTo>
                <a:cubicBezTo>
                  <a:pt x="7358406" y="7470445"/>
                  <a:pt x="7351774" y="7475049"/>
                  <a:pt x="7350503" y="7481380"/>
                </a:cubicBezTo>
                <a:cubicBezTo>
                  <a:pt x="7349140" y="7487983"/>
                  <a:pt x="7353561" y="7494284"/>
                  <a:pt x="7359981" y="7495707"/>
                </a:cubicBezTo>
                <a:close/>
                <a:moveTo>
                  <a:pt x="7625898" y="7706919"/>
                </a:moveTo>
                <a:cubicBezTo>
                  <a:pt x="7631439" y="7703466"/>
                  <a:pt x="7633348" y="7695742"/>
                  <a:pt x="7629805" y="7690199"/>
                </a:cubicBezTo>
                <a:cubicBezTo>
                  <a:pt x="7628441" y="7688049"/>
                  <a:pt x="7627079" y="7685898"/>
                  <a:pt x="7625716" y="7683747"/>
                </a:cubicBezTo>
                <a:cubicBezTo>
                  <a:pt x="7622203" y="7678204"/>
                  <a:pt x="7614602" y="7676327"/>
                  <a:pt x="7609000" y="7679810"/>
                </a:cubicBezTo>
                <a:cubicBezTo>
                  <a:pt x="7603458" y="7683262"/>
                  <a:pt x="7601550" y="7690986"/>
                  <a:pt x="7605064" y="7696560"/>
                </a:cubicBezTo>
                <a:lnTo>
                  <a:pt x="7609151" y="7703011"/>
                </a:lnTo>
                <a:cubicBezTo>
                  <a:pt x="7612695" y="7708524"/>
                  <a:pt x="7620296" y="7710372"/>
                  <a:pt x="7625898" y="7706919"/>
                </a:cubicBezTo>
                <a:close/>
                <a:moveTo>
                  <a:pt x="7669143" y="7897291"/>
                </a:moveTo>
                <a:cubicBezTo>
                  <a:pt x="7669839" y="7897443"/>
                  <a:pt x="7670384" y="7897291"/>
                  <a:pt x="7671020" y="7897322"/>
                </a:cubicBezTo>
                <a:lnTo>
                  <a:pt x="7671050" y="7897201"/>
                </a:lnTo>
                <a:cubicBezTo>
                  <a:pt x="7673716" y="7890324"/>
                  <a:pt x="7676289" y="7883388"/>
                  <a:pt x="7678894" y="7876482"/>
                </a:cubicBezTo>
                <a:cubicBezTo>
                  <a:pt x="7678833" y="7876421"/>
                  <a:pt x="7678712" y="7876421"/>
                  <a:pt x="7678652" y="7876360"/>
                </a:cubicBezTo>
                <a:cubicBezTo>
                  <a:pt x="7677198" y="7875028"/>
                  <a:pt x="7675533" y="7873877"/>
                  <a:pt x="7673201" y="7873332"/>
                </a:cubicBezTo>
                <a:cubicBezTo>
                  <a:pt x="7657937" y="7869879"/>
                  <a:pt x="7653910" y="7893839"/>
                  <a:pt x="7669143" y="7897291"/>
                </a:cubicBezTo>
                <a:close/>
                <a:moveTo>
                  <a:pt x="7692885" y="7789186"/>
                </a:moveTo>
                <a:cubicBezTo>
                  <a:pt x="7677622" y="7785734"/>
                  <a:pt x="7672049" y="7809389"/>
                  <a:pt x="7687312" y="7812843"/>
                </a:cubicBezTo>
                <a:cubicBezTo>
                  <a:pt x="7691491" y="7813782"/>
                  <a:pt x="7694883" y="7812601"/>
                  <a:pt x="7697366" y="7810419"/>
                </a:cubicBezTo>
                <a:cubicBezTo>
                  <a:pt x="7696972" y="7813176"/>
                  <a:pt x="7698124" y="7815842"/>
                  <a:pt x="7699880" y="7818022"/>
                </a:cubicBezTo>
                <a:cubicBezTo>
                  <a:pt x="7699880" y="7817962"/>
                  <a:pt x="7699910" y="7817932"/>
                  <a:pt x="7699941" y="7817871"/>
                </a:cubicBezTo>
                <a:cubicBezTo>
                  <a:pt x="7700516" y="7816205"/>
                  <a:pt x="7701091" y="7814509"/>
                  <a:pt x="7701666" y="7812843"/>
                </a:cubicBezTo>
                <a:cubicBezTo>
                  <a:pt x="7703817" y="7806603"/>
                  <a:pt x="7705997" y="7800424"/>
                  <a:pt x="7708057" y="7794154"/>
                </a:cubicBezTo>
                <a:cubicBezTo>
                  <a:pt x="7707814" y="7794215"/>
                  <a:pt x="7707693" y="7794457"/>
                  <a:pt x="7707451" y="7794517"/>
                </a:cubicBezTo>
                <a:cubicBezTo>
                  <a:pt x="7705149" y="7795214"/>
                  <a:pt x="7703060" y="7796244"/>
                  <a:pt x="7701606" y="7798122"/>
                </a:cubicBezTo>
                <a:cubicBezTo>
                  <a:pt x="7700849" y="7794033"/>
                  <a:pt x="7698184" y="7790368"/>
                  <a:pt x="7692885" y="7789186"/>
                </a:cubicBezTo>
                <a:close/>
                <a:moveTo>
                  <a:pt x="7723228" y="7696862"/>
                </a:moveTo>
                <a:lnTo>
                  <a:pt x="7722047" y="7702133"/>
                </a:lnTo>
                <a:cubicBezTo>
                  <a:pt x="7720987" y="7706859"/>
                  <a:pt x="7722350" y="7711765"/>
                  <a:pt x="7725803" y="7714825"/>
                </a:cubicBezTo>
                <a:cubicBezTo>
                  <a:pt x="7724319" y="7716581"/>
                  <a:pt x="7723138" y="7718581"/>
                  <a:pt x="7722805" y="7720761"/>
                </a:cubicBezTo>
                <a:cubicBezTo>
                  <a:pt x="7722138" y="7725244"/>
                  <a:pt x="7724137" y="7729000"/>
                  <a:pt x="7727256" y="7731545"/>
                </a:cubicBezTo>
                <a:lnTo>
                  <a:pt x="7727286" y="7731393"/>
                </a:lnTo>
                <a:cubicBezTo>
                  <a:pt x="7731375" y="7717338"/>
                  <a:pt x="7735312" y="7703254"/>
                  <a:pt x="7739036" y="7689138"/>
                </a:cubicBezTo>
                <a:cubicBezTo>
                  <a:pt x="7738794" y="7689048"/>
                  <a:pt x="7738642" y="7688896"/>
                  <a:pt x="7738400" y="7688775"/>
                </a:cubicBezTo>
                <a:cubicBezTo>
                  <a:pt x="7738370" y="7688775"/>
                  <a:pt x="7738370" y="7688745"/>
                  <a:pt x="7738340" y="7688745"/>
                </a:cubicBezTo>
                <a:cubicBezTo>
                  <a:pt x="7732435" y="7686927"/>
                  <a:pt x="7724651" y="7690441"/>
                  <a:pt x="7723228" y="7696862"/>
                </a:cubicBezTo>
                <a:close/>
                <a:moveTo>
                  <a:pt x="7593435" y="7891294"/>
                </a:moveTo>
                <a:cubicBezTo>
                  <a:pt x="7608667" y="7894717"/>
                  <a:pt x="7611877" y="7870606"/>
                  <a:pt x="7596675" y="7867213"/>
                </a:cubicBezTo>
                <a:cubicBezTo>
                  <a:pt x="7581443" y="7863791"/>
                  <a:pt x="7578232" y="7887901"/>
                  <a:pt x="7593435" y="7891294"/>
                </a:cubicBezTo>
                <a:close/>
                <a:moveTo>
                  <a:pt x="7626292" y="7798031"/>
                </a:moveTo>
                <a:cubicBezTo>
                  <a:pt x="7626503" y="7798576"/>
                  <a:pt x="7626655" y="7799091"/>
                  <a:pt x="7626958" y="7799636"/>
                </a:cubicBezTo>
                <a:cubicBezTo>
                  <a:pt x="7629926" y="7804998"/>
                  <a:pt x="7635376" y="7806815"/>
                  <a:pt x="7641040" y="7807754"/>
                </a:cubicBezTo>
                <a:cubicBezTo>
                  <a:pt x="7647339" y="7808784"/>
                  <a:pt x="7653698" y="7802120"/>
                  <a:pt x="7653668" y="7796123"/>
                </a:cubicBezTo>
                <a:cubicBezTo>
                  <a:pt x="7653668" y="7791882"/>
                  <a:pt x="7651881" y="7788793"/>
                  <a:pt x="7649156" y="7786642"/>
                </a:cubicBezTo>
                <a:cubicBezTo>
                  <a:pt x="7648277" y="7782492"/>
                  <a:pt x="7645461" y="7778767"/>
                  <a:pt x="7641161" y="7777585"/>
                </a:cubicBezTo>
                <a:cubicBezTo>
                  <a:pt x="7639738" y="7777192"/>
                  <a:pt x="7638253" y="7777071"/>
                  <a:pt x="7636800" y="7777192"/>
                </a:cubicBezTo>
                <a:cubicBezTo>
                  <a:pt x="7635770" y="7776646"/>
                  <a:pt x="7634681" y="7776162"/>
                  <a:pt x="7633408" y="7775889"/>
                </a:cubicBezTo>
                <a:cubicBezTo>
                  <a:pt x="7619993" y="7772890"/>
                  <a:pt x="7616570" y="7791276"/>
                  <a:pt x="7626292" y="7798031"/>
                </a:cubicBezTo>
                <a:close/>
                <a:moveTo>
                  <a:pt x="7694460" y="7587516"/>
                </a:moveTo>
                <a:cubicBezTo>
                  <a:pt x="7701273" y="7588364"/>
                  <a:pt x="7706997" y="7584245"/>
                  <a:pt x="7708480" y="7577581"/>
                </a:cubicBezTo>
                <a:lnTo>
                  <a:pt x="7709661" y="7572310"/>
                </a:lnTo>
                <a:cubicBezTo>
                  <a:pt x="7711055" y="7566101"/>
                  <a:pt x="7706027" y="7559074"/>
                  <a:pt x="7699759" y="7558287"/>
                </a:cubicBezTo>
                <a:cubicBezTo>
                  <a:pt x="7692945" y="7557438"/>
                  <a:pt x="7687221" y="7561558"/>
                  <a:pt x="7685738" y="7568222"/>
                </a:cubicBezTo>
                <a:lnTo>
                  <a:pt x="7684557" y="7573492"/>
                </a:lnTo>
                <a:cubicBezTo>
                  <a:pt x="7683133" y="7579671"/>
                  <a:pt x="7688160" y="7586698"/>
                  <a:pt x="7694460" y="7587516"/>
                </a:cubicBezTo>
                <a:close/>
                <a:moveTo>
                  <a:pt x="7744972" y="7624651"/>
                </a:moveTo>
                <a:lnTo>
                  <a:pt x="7742610" y="7635193"/>
                </a:lnTo>
                <a:cubicBezTo>
                  <a:pt x="7741398" y="7640493"/>
                  <a:pt x="7744003" y="7646279"/>
                  <a:pt x="7748878" y="7648792"/>
                </a:cubicBezTo>
                <a:cubicBezTo>
                  <a:pt x="7749030" y="7648853"/>
                  <a:pt x="7749060" y="7649065"/>
                  <a:pt x="7749211" y="7649126"/>
                </a:cubicBezTo>
                <a:cubicBezTo>
                  <a:pt x="7750060" y="7645522"/>
                  <a:pt x="7750816" y="7641886"/>
                  <a:pt x="7751634" y="7638282"/>
                </a:cubicBezTo>
                <a:cubicBezTo>
                  <a:pt x="7751846" y="7637343"/>
                  <a:pt x="7752058" y="7636434"/>
                  <a:pt x="7752240" y="7635495"/>
                </a:cubicBezTo>
                <a:cubicBezTo>
                  <a:pt x="7753693" y="7628983"/>
                  <a:pt x="7755178" y="7622471"/>
                  <a:pt x="7756601" y="7615928"/>
                </a:cubicBezTo>
                <a:cubicBezTo>
                  <a:pt x="7756419" y="7615928"/>
                  <a:pt x="7756298" y="7616079"/>
                  <a:pt x="7756116" y="7616079"/>
                </a:cubicBezTo>
                <a:cubicBezTo>
                  <a:pt x="7751028" y="7616443"/>
                  <a:pt x="7746153" y="7619320"/>
                  <a:pt x="7744972" y="7624651"/>
                </a:cubicBezTo>
                <a:close/>
                <a:moveTo>
                  <a:pt x="7395382" y="8025781"/>
                </a:moveTo>
                <a:cubicBezTo>
                  <a:pt x="7380180" y="8022358"/>
                  <a:pt x="7373488" y="8045742"/>
                  <a:pt x="7388750" y="8049165"/>
                </a:cubicBezTo>
                <a:cubicBezTo>
                  <a:pt x="7403983" y="8052588"/>
                  <a:pt x="7410675" y="8029235"/>
                  <a:pt x="7395382" y="8025781"/>
                </a:cubicBezTo>
                <a:close/>
                <a:moveTo>
                  <a:pt x="7582835" y="8019117"/>
                </a:moveTo>
                <a:cubicBezTo>
                  <a:pt x="7586408" y="8020329"/>
                  <a:pt x="7582502" y="8018906"/>
                  <a:pt x="7581806" y="8018572"/>
                </a:cubicBezTo>
                <a:cubicBezTo>
                  <a:pt x="7580898" y="8018178"/>
                  <a:pt x="7580049" y="8017663"/>
                  <a:pt x="7579171" y="8017269"/>
                </a:cubicBezTo>
                <a:cubicBezTo>
                  <a:pt x="7579020" y="8017179"/>
                  <a:pt x="7578960" y="8017148"/>
                  <a:pt x="7578838" y="8017088"/>
                </a:cubicBezTo>
                <a:cubicBezTo>
                  <a:pt x="7578595" y="8016906"/>
                  <a:pt x="7578323" y="8016695"/>
                  <a:pt x="7578081" y="8016482"/>
                </a:cubicBezTo>
                <a:cubicBezTo>
                  <a:pt x="7575689" y="8010878"/>
                  <a:pt x="7568723" y="8008031"/>
                  <a:pt x="7563060" y="8010060"/>
                </a:cubicBezTo>
                <a:cubicBezTo>
                  <a:pt x="7556641" y="8012363"/>
                  <a:pt x="7553793" y="8019329"/>
                  <a:pt x="7555731" y="8025599"/>
                </a:cubicBezTo>
                <a:cubicBezTo>
                  <a:pt x="7555944" y="8026266"/>
                  <a:pt x="7556307" y="8026811"/>
                  <a:pt x="7556580" y="8027416"/>
                </a:cubicBezTo>
                <a:cubicBezTo>
                  <a:pt x="7553521" y="8029719"/>
                  <a:pt x="7551492" y="8033415"/>
                  <a:pt x="7551523" y="8037140"/>
                </a:cubicBezTo>
                <a:cubicBezTo>
                  <a:pt x="7551160" y="8036291"/>
                  <a:pt x="7550432" y="8035655"/>
                  <a:pt x="7549796" y="8034929"/>
                </a:cubicBezTo>
                <a:cubicBezTo>
                  <a:pt x="7549796" y="8034777"/>
                  <a:pt x="7549887" y="8034626"/>
                  <a:pt x="7549856" y="8034444"/>
                </a:cubicBezTo>
                <a:cubicBezTo>
                  <a:pt x="7548979" y="8028325"/>
                  <a:pt x="7546647" y="8022479"/>
                  <a:pt x="7540862" y="8019421"/>
                </a:cubicBezTo>
                <a:cubicBezTo>
                  <a:pt x="7535775" y="8016724"/>
                  <a:pt x="7530415" y="8016997"/>
                  <a:pt x="7524994" y="8018239"/>
                </a:cubicBezTo>
                <a:cubicBezTo>
                  <a:pt x="7525116" y="8017876"/>
                  <a:pt x="7525327" y="8017542"/>
                  <a:pt x="7525419" y="8017179"/>
                </a:cubicBezTo>
                <a:cubicBezTo>
                  <a:pt x="7525691" y="8016058"/>
                  <a:pt x="7525812" y="8014968"/>
                  <a:pt x="7525903" y="8013877"/>
                </a:cubicBezTo>
                <a:lnTo>
                  <a:pt x="7527266" y="8010606"/>
                </a:lnTo>
                <a:cubicBezTo>
                  <a:pt x="7529809" y="8004548"/>
                  <a:pt x="7525691" y="7997218"/>
                  <a:pt x="7519755" y="7995158"/>
                </a:cubicBezTo>
                <a:cubicBezTo>
                  <a:pt x="7519271" y="7995007"/>
                  <a:pt x="7518816" y="7994946"/>
                  <a:pt x="7518332" y="7994825"/>
                </a:cubicBezTo>
                <a:cubicBezTo>
                  <a:pt x="7517151" y="7993492"/>
                  <a:pt x="7515939" y="7992189"/>
                  <a:pt x="7514637" y="7990978"/>
                </a:cubicBezTo>
                <a:cubicBezTo>
                  <a:pt x="7513002" y="7989433"/>
                  <a:pt x="7510822" y="7988464"/>
                  <a:pt x="7508551" y="7987949"/>
                </a:cubicBezTo>
                <a:cubicBezTo>
                  <a:pt x="7507581" y="7986647"/>
                  <a:pt x="7506431" y="7985526"/>
                  <a:pt x="7505098" y="7984980"/>
                </a:cubicBezTo>
                <a:cubicBezTo>
                  <a:pt x="7500465" y="7983042"/>
                  <a:pt x="7496286" y="7981528"/>
                  <a:pt x="7491198" y="7982285"/>
                </a:cubicBezTo>
                <a:cubicBezTo>
                  <a:pt x="7488957" y="7982618"/>
                  <a:pt x="7487413" y="7983103"/>
                  <a:pt x="7485323" y="7984163"/>
                </a:cubicBezTo>
                <a:cubicBezTo>
                  <a:pt x="7492289" y="7978802"/>
                  <a:pt x="7491623" y="7964444"/>
                  <a:pt x="7480115" y="7961839"/>
                </a:cubicBezTo>
                <a:cubicBezTo>
                  <a:pt x="7478873" y="7961567"/>
                  <a:pt x="7477874" y="7961718"/>
                  <a:pt x="7476783" y="7961778"/>
                </a:cubicBezTo>
                <a:cubicBezTo>
                  <a:pt x="7480327" y="7953024"/>
                  <a:pt x="7473453" y="7940878"/>
                  <a:pt x="7462490" y="7945361"/>
                </a:cubicBezTo>
                <a:cubicBezTo>
                  <a:pt x="7448923" y="7950934"/>
                  <a:pt x="7454798" y="7971441"/>
                  <a:pt x="7467578" y="7968926"/>
                </a:cubicBezTo>
                <a:cubicBezTo>
                  <a:pt x="7465700" y="7974439"/>
                  <a:pt x="7467457" y="7981224"/>
                  <a:pt x="7473331" y="7984375"/>
                </a:cubicBezTo>
                <a:lnTo>
                  <a:pt x="7462521" y="7983950"/>
                </a:lnTo>
                <a:cubicBezTo>
                  <a:pt x="7456433" y="7983708"/>
                  <a:pt x="7450225" y="7988434"/>
                  <a:pt x="7450104" y="7994855"/>
                </a:cubicBezTo>
                <a:cubicBezTo>
                  <a:pt x="7449983" y="8001064"/>
                  <a:pt x="7454465" y="8007002"/>
                  <a:pt x="7461006" y="8007274"/>
                </a:cubicBezTo>
                <a:lnTo>
                  <a:pt x="7472181" y="8007728"/>
                </a:lnTo>
                <a:cubicBezTo>
                  <a:pt x="7472150" y="8008062"/>
                  <a:pt x="7472029" y="8008334"/>
                  <a:pt x="7471999" y="8008667"/>
                </a:cubicBezTo>
                <a:cubicBezTo>
                  <a:pt x="7471878" y="8009243"/>
                  <a:pt x="7471757" y="8009788"/>
                  <a:pt x="7471605" y="8010333"/>
                </a:cubicBezTo>
                <a:cubicBezTo>
                  <a:pt x="7470757" y="8012423"/>
                  <a:pt x="7470182" y="8014665"/>
                  <a:pt x="7469333" y="8016755"/>
                </a:cubicBezTo>
                <a:cubicBezTo>
                  <a:pt x="7466881" y="8022934"/>
                  <a:pt x="7470697" y="8027962"/>
                  <a:pt x="7475905" y="8030234"/>
                </a:cubicBezTo>
                <a:cubicBezTo>
                  <a:pt x="7475542" y="8033233"/>
                  <a:pt x="7476147" y="8036170"/>
                  <a:pt x="7477904" y="8038594"/>
                </a:cubicBezTo>
                <a:cubicBezTo>
                  <a:pt x="7474270" y="8039684"/>
                  <a:pt x="7471150" y="8042290"/>
                  <a:pt x="7469606" y="8046015"/>
                </a:cubicBezTo>
                <a:cubicBezTo>
                  <a:pt x="7468638" y="8048347"/>
                  <a:pt x="7467638" y="8050710"/>
                  <a:pt x="7466669" y="8053042"/>
                </a:cubicBezTo>
                <a:cubicBezTo>
                  <a:pt x="7466548" y="8053345"/>
                  <a:pt x="7466608" y="8053678"/>
                  <a:pt x="7466518" y="8054012"/>
                </a:cubicBezTo>
                <a:cubicBezTo>
                  <a:pt x="7461824" y="8054829"/>
                  <a:pt x="7458614" y="8058464"/>
                  <a:pt x="7457433" y="8062704"/>
                </a:cubicBezTo>
                <a:cubicBezTo>
                  <a:pt x="7455828" y="8062159"/>
                  <a:pt x="7454192" y="8062008"/>
                  <a:pt x="7452496" y="8062099"/>
                </a:cubicBezTo>
                <a:cubicBezTo>
                  <a:pt x="7451073" y="8060978"/>
                  <a:pt x="7449438" y="8060039"/>
                  <a:pt x="7447469" y="8059585"/>
                </a:cubicBezTo>
                <a:lnTo>
                  <a:pt x="7436931" y="8057222"/>
                </a:lnTo>
                <a:cubicBezTo>
                  <a:pt x="7430723" y="8055829"/>
                  <a:pt x="7423636" y="8060554"/>
                  <a:pt x="7422728" y="8066915"/>
                </a:cubicBezTo>
                <a:cubicBezTo>
                  <a:pt x="7422425" y="8068944"/>
                  <a:pt x="7422668" y="8070913"/>
                  <a:pt x="7423213" y="8072701"/>
                </a:cubicBezTo>
                <a:cubicBezTo>
                  <a:pt x="7420396" y="8074912"/>
                  <a:pt x="7418064" y="8077759"/>
                  <a:pt x="7416459" y="8081484"/>
                </a:cubicBezTo>
                <a:cubicBezTo>
                  <a:pt x="7413976" y="8087300"/>
                  <a:pt x="7414582" y="8093207"/>
                  <a:pt x="7417004" y="8098356"/>
                </a:cubicBezTo>
                <a:cubicBezTo>
                  <a:pt x="7415854" y="8099689"/>
                  <a:pt x="7414976" y="8101294"/>
                  <a:pt x="7414551" y="8103141"/>
                </a:cubicBezTo>
                <a:lnTo>
                  <a:pt x="7413370" y="8108412"/>
                </a:lnTo>
                <a:cubicBezTo>
                  <a:pt x="7413038" y="8109866"/>
                  <a:pt x="7413038" y="8111380"/>
                  <a:pt x="7413249" y="8112834"/>
                </a:cubicBezTo>
                <a:cubicBezTo>
                  <a:pt x="7411493" y="8108685"/>
                  <a:pt x="7407011" y="8105383"/>
                  <a:pt x="7402802" y="8105020"/>
                </a:cubicBezTo>
                <a:cubicBezTo>
                  <a:pt x="7395564" y="8104384"/>
                  <a:pt x="7391082" y="8109624"/>
                  <a:pt x="7389628" y="8116075"/>
                </a:cubicBezTo>
                <a:lnTo>
                  <a:pt x="7388447" y="8121346"/>
                </a:lnTo>
                <a:cubicBezTo>
                  <a:pt x="7386994" y="8127767"/>
                  <a:pt x="7393565" y="8133977"/>
                  <a:pt x="7399500" y="8134522"/>
                </a:cubicBezTo>
                <a:cubicBezTo>
                  <a:pt x="7406739" y="8135158"/>
                  <a:pt x="7411221" y="8129918"/>
                  <a:pt x="7412674" y="8123466"/>
                </a:cubicBezTo>
                <a:lnTo>
                  <a:pt x="7413855" y="8118196"/>
                </a:lnTo>
                <a:cubicBezTo>
                  <a:pt x="7414037" y="8117408"/>
                  <a:pt x="7414098" y="8116590"/>
                  <a:pt x="7414037" y="8115802"/>
                </a:cubicBezTo>
                <a:cubicBezTo>
                  <a:pt x="7415429" y="8119377"/>
                  <a:pt x="7418337" y="8122345"/>
                  <a:pt x="7422274" y="8123133"/>
                </a:cubicBezTo>
                <a:cubicBezTo>
                  <a:pt x="7428391" y="8124345"/>
                  <a:pt x="7434932" y="8121104"/>
                  <a:pt x="7436749" y="8114924"/>
                </a:cubicBezTo>
                <a:cubicBezTo>
                  <a:pt x="7437840" y="8115076"/>
                  <a:pt x="7438960" y="8115076"/>
                  <a:pt x="7440110" y="8114924"/>
                </a:cubicBezTo>
                <a:cubicBezTo>
                  <a:pt x="7438142" y="8120589"/>
                  <a:pt x="7439868" y="8126980"/>
                  <a:pt x="7447379" y="8128707"/>
                </a:cubicBezTo>
                <a:cubicBezTo>
                  <a:pt x="7458401" y="8131190"/>
                  <a:pt x="7465821" y="8119650"/>
                  <a:pt x="7463095" y="8111926"/>
                </a:cubicBezTo>
                <a:cubicBezTo>
                  <a:pt x="7469606" y="8110018"/>
                  <a:pt x="7475966" y="8106746"/>
                  <a:pt x="7477934" y="8101324"/>
                </a:cubicBezTo>
                <a:cubicBezTo>
                  <a:pt x="7477964" y="8101233"/>
                  <a:pt x="7477964" y="8101112"/>
                  <a:pt x="7477995" y="8101022"/>
                </a:cubicBezTo>
                <a:cubicBezTo>
                  <a:pt x="7483900" y="8101869"/>
                  <a:pt x="7490048" y="8098871"/>
                  <a:pt x="7490350" y="8091208"/>
                </a:cubicBezTo>
                <a:cubicBezTo>
                  <a:pt x="7490684" y="8082757"/>
                  <a:pt x="7483476" y="8078395"/>
                  <a:pt x="7476996" y="8078698"/>
                </a:cubicBezTo>
                <a:cubicBezTo>
                  <a:pt x="7476481" y="8077728"/>
                  <a:pt x="7476117" y="8076638"/>
                  <a:pt x="7475452" y="8075790"/>
                </a:cubicBezTo>
                <a:cubicBezTo>
                  <a:pt x="7477632" y="8074124"/>
                  <a:pt x="7478873" y="8071640"/>
                  <a:pt x="7479600" y="8068974"/>
                </a:cubicBezTo>
                <a:cubicBezTo>
                  <a:pt x="7483931" y="8068338"/>
                  <a:pt x="7487746" y="8065401"/>
                  <a:pt x="7489533" y="8061099"/>
                </a:cubicBezTo>
                <a:lnTo>
                  <a:pt x="7492470" y="8054042"/>
                </a:lnTo>
                <a:cubicBezTo>
                  <a:pt x="7494045" y="8050256"/>
                  <a:pt x="7492894" y="8046076"/>
                  <a:pt x="7490471" y="8042865"/>
                </a:cubicBezTo>
                <a:cubicBezTo>
                  <a:pt x="7492531" y="8042290"/>
                  <a:pt x="7494196" y="8041108"/>
                  <a:pt x="7495559" y="8039624"/>
                </a:cubicBezTo>
                <a:cubicBezTo>
                  <a:pt x="7499889" y="8042986"/>
                  <a:pt x="7505946" y="8043683"/>
                  <a:pt x="7510579" y="8038260"/>
                </a:cubicBezTo>
                <a:cubicBezTo>
                  <a:pt x="7512488" y="8036020"/>
                  <a:pt x="7514577" y="8033778"/>
                  <a:pt x="7516636" y="8031446"/>
                </a:cubicBezTo>
                <a:cubicBezTo>
                  <a:pt x="7516727" y="8031961"/>
                  <a:pt x="7516636" y="8032475"/>
                  <a:pt x="7516788" y="8032960"/>
                </a:cubicBezTo>
                <a:cubicBezTo>
                  <a:pt x="7518484" y="8038200"/>
                  <a:pt x="7523178" y="8040805"/>
                  <a:pt x="7528235" y="8040775"/>
                </a:cubicBezTo>
                <a:cubicBezTo>
                  <a:pt x="7528325" y="8040926"/>
                  <a:pt x="7528507" y="8041017"/>
                  <a:pt x="7528598" y="8041168"/>
                </a:cubicBezTo>
                <a:cubicBezTo>
                  <a:pt x="7526902" y="8046741"/>
                  <a:pt x="7528719" y="8052861"/>
                  <a:pt x="7536048" y="8054526"/>
                </a:cubicBezTo>
                <a:cubicBezTo>
                  <a:pt x="7545678" y="8056677"/>
                  <a:pt x="7552491" y="8048135"/>
                  <a:pt x="7552189" y="8040744"/>
                </a:cubicBezTo>
                <a:cubicBezTo>
                  <a:pt x="7553945" y="8046045"/>
                  <a:pt x="7558548" y="8049438"/>
                  <a:pt x="7564454" y="8049377"/>
                </a:cubicBezTo>
                <a:cubicBezTo>
                  <a:pt x="7572085" y="8049286"/>
                  <a:pt x="7581200" y="8048166"/>
                  <a:pt x="7586863" y="8042501"/>
                </a:cubicBezTo>
                <a:cubicBezTo>
                  <a:pt x="7587741" y="8041956"/>
                  <a:pt x="7588589" y="8041380"/>
                  <a:pt x="7589346" y="8040684"/>
                </a:cubicBezTo>
                <a:cubicBezTo>
                  <a:pt x="7593132" y="8037322"/>
                  <a:pt x="7594676" y="8032142"/>
                  <a:pt x="7592890" y="8027235"/>
                </a:cubicBezTo>
                <a:cubicBezTo>
                  <a:pt x="7591224" y="8022389"/>
                  <a:pt x="7587378" y="8020631"/>
                  <a:pt x="7582835" y="8019117"/>
                </a:cubicBezTo>
                <a:close/>
                <a:moveTo>
                  <a:pt x="7382845" y="8108927"/>
                </a:moveTo>
                <a:cubicBezTo>
                  <a:pt x="7384874" y="8103384"/>
                  <a:pt x="7382027" y="8094812"/>
                  <a:pt x="7375577" y="8093358"/>
                </a:cubicBezTo>
                <a:lnTo>
                  <a:pt x="7370308" y="8092176"/>
                </a:lnTo>
                <a:cubicBezTo>
                  <a:pt x="7363918" y="8090753"/>
                  <a:pt x="7357195" y="8092722"/>
                  <a:pt x="7354742" y="8099446"/>
                </a:cubicBezTo>
                <a:cubicBezTo>
                  <a:pt x="7352713" y="8104989"/>
                  <a:pt x="7355560" y="8113562"/>
                  <a:pt x="7362010" y="8115016"/>
                </a:cubicBezTo>
                <a:lnTo>
                  <a:pt x="7367279" y="8116196"/>
                </a:lnTo>
                <a:cubicBezTo>
                  <a:pt x="7373669" y="8117650"/>
                  <a:pt x="7380392" y="8115652"/>
                  <a:pt x="7382845" y="8108927"/>
                </a:cubicBezTo>
                <a:close/>
                <a:moveTo>
                  <a:pt x="7512972" y="8220637"/>
                </a:moveTo>
                <a:cubicBezTo>
                  <a:pt x="7513033" y="8220273"/>
                  <a:pt x="7513245" y="8220000"/>
                  <a:pt x="7513245" y="8219606"/>
                </a:cubicBezTo>
                <a:cubicBezTo>
                  <a:pt x="7513306" y="8217608"/>
                  <a:pt x="7512851" y="8215608"/>
                  <a:pt x="7512002" y="8213791"/>
                </a:cubicBezTo>
                <a:cubicBezTo>
                  <a:pt x="7515546" y="8212337"/>
                  <a:pt x="7518302" y="8209399"/>
                  <a:pt x="7518968" y="8205037"/>
                </a:cubicBezTo>
                <a:cubicBezTo>
                  <a:pt x="7519331" y="8202644"/>
                  <a:pt x="7518605" y="8200009"/>
                  <a:pt x="7517393" y="8197707"/>
                </a:cubicBezTo>
                <a:cubicBezTo>
                  <a:pt x="7521179" y="8196435"/>
                  <a:pt x="7524419" y="8193739"/>
                  <a:pt x="7525298" y="8189589"/>
                </a:cubicBezTo>
                <a:cubicBezTo>
                  <a:pt x="7526629" y="8183319"/>
                  <a:pt x="7523238" y="8176261"/>
                  <a:pt x="7516575" y="8174778"/>
                </a:cubicBezTo>
                <a:lnTo>
                  <a:pt x="7511307" y="8173596"/>
                </a:lnTo>
                <a:cubicBezTo>
                  <a:pt x="7505098" y="8172202"/>
                  <a:pt x="7497891" y="8175717"/>
                  <a:pt x="7496498" y="8182320"/>
                </a:cubicBezTo>
                <a:cubicBezTo>
                  <a:pt x="7495771" y="8185833"/>
                  <a:pt x="7496619" y="8189498"/>
                  <a:pt x="7498587" y="8192406"/>
                </a:cubicBezTo>
                <a:cubicBezTo>
                  <a:pt x="7494590" y="8193709"/>
                  <a:pt x="7491380" y="8196677"/>
                  <a:pt x="7490653" y="8201402"/>
                </a:cubicBezTo>
                <a:cubicBezTo>
                  <a:pt x="7490623" y="8201645"/>
                  <a:pt x="7490653" y="8201887"/>
                  <a:pt x="7490623" y="8202129"/>
                </a:cubicBezTo>
                <a:cubicBezTo>
                  <a:pt x="7488412" y="8202432"/>
                  <a:pt x="7486353" y="8203371"/>
                  <a:pt x="7484536" y="8204704"/>
                </a:cubicBezTo>
                <a:cubicBezTo>
                  <a:pt x="7482840" y="8200857"/>
                  <a:pt x="7479388" y="8197768"/>
                  <a:pt x="7474936" y="8197647"/>
                </a:cubicBezTo>
                <a:cubicBezTo>
                  <a:pt x="7468789" y="8197464"/>
                  <a:pt x="7462702" y="8201917"/>
                  <a:pt x="7462429" y="8208460"/>
                </a:cubicBezTo>
                <a:lnTo>
                  <a:pt x="7462217" y="8213639"/>
                </a:lnTo>
                <a:cubicBezTo>
                  <a:pt x="7461975" y="8219727"/>
                  <a:pt x="7466578" y="8225968"/>
                  <a:pt x="7473028" y="8226149"/>
                </a:cubicBezTo>
                <a:cubicBezTo>
                  <a:pt x="7473664" y="8226179"/>
                  <a:pt x="7474209" y="8225847"/>
                  <a:pt x="7474845" y="8225755"/>
                </a:cubicBezTo>
                <a:cubicBezTo>
                  <a:pt x="7476420" y="8228058"/>
                  <a:pt x="7478752" y="8229966"/>
                  <a:pt x="7482174" y="8230723"/>
                </a:cubicBezTo>
                <a:cubicBezTo>
                  <a:pt x="7486050" y="8231602"/>
                  <a:pt x="7489199" y="8230663"/>
                  <a:pt x="7491502" y="8228784"/>
                </a:cubicBezTo>
                <a:cubicBezTo>
                  <a:pt x="7492743" y="8229420"/>
                  <a:pt x="7493985" y="8230117"/>
                  <a:pt x="7495499" y="8230177"/>
                </a:cubicBezTo>
                <a:lnTo>
                  <a:pt x="7498285" y="8230269"/>
                </a:lnTo>
                <a:cubicBezTo>
                  <a:pt x="7498193" y="8230784"/>
                  <a:pt x="7497951" y="8231147"/>
                  <a:pt x="7497951" y="8231692"/>
                </a:cubicBezTo>
                <a:cubicBezTo>
                  <a:pt x="7497770" y="8236568"/>
                  <a:pt x="7500192" y="8239659"/>
                  <a:pt x="7503494" y="8241324"/>
                </a:cubicBezTo>
                <a:cubicBezTo>
                  <a:pt x="7503494" y="8241324"/>
                  <a:pt x="7503523" y="8241324"/>
                  <a:pt x="7503523" y="8241355"/>
                </a:cubicBezTo>
                <a:lnTo>
                  <a:pt x="7503523" y="8241355"/>
                </a:lnTo>
                <a:cubicBezTo>
                  <a:pt x="7507339" y="8234933"/>
                  <a:pt x="7511094" y="8228269"/>
                  <a:pt x="7514879" y="8221727"/>
                </a:cubicBezTo>
                <a:lnTo>
                  <a:pt x="7514879" y="8221727"/>
                </a:lnTo>
                <a:cubicBezTo>
                  <a:pt x="7514850" y="8221727"/>
                  <a:pt x="7514789" y="8221696"/>
                  <a:pt x="7514758" y="8221666"/>
                </a:cubicBezTo>
                <a:cubicBezTo>
                  <a:pt x="7514122" y="8221302"/>
                  <a:pt x="7513669" y="8220758"/>
                  <a:pt x="7512972" y="8220637"/>
                </a:cubicBezTo>
                <a:close/>
                <a:moveTo>
                  <a:pt x="7574356" y="8105746"/>
                </a:moveTo>
                <a:cubicBezTo>
                  <a:pt x="7570087" y="8101112"/>
                  <a:pt x="7562031" y="8101688"/>
                  <a:pt x="7557821" y="8106049"/>
                </a:cubicBezTo>
                <a:cubicBezTo>
                  <a:pt x="7553219" y="8110836"/>
                  <a:pt x="7553824" y="8117923"/>
                  <a:pt x="7558124" y="8122588"/>
                </a:cubicBezTo>
                <a:cubicBezTo>
                  <a:pt x="7559789" y="8124375"/>
                  <a:pt x="7561456" y="8126192"/>
                  <a:pt x="7563121" y="8127979"/>
                </a:cubicBezTo>
                <a:cubicBezTo>
                  <a:pt x="7563787" y="8128676"/>
                  <a:pt x="7564665" y="8129070"/>
                  <a:pt x="7565453" y="8129524"/>
                </a:cubicBezTo>
                <a:cubicBezTo>
                  <a:pt x="7565453" y="8129524"/>
                  <a:pt x="7565483" y="8129524"/>
                  <a:pt x="7565483" y="8129554"/>
                </a:cubicBezTo>
                <a:cubicBezTo>
                  <a:pt x="7565937" y="8128707"/>
                  <a:pt x="7566361" y="8127828"/>
                  <a:pt x="7566816" y="8126980"/>
                </a:cubicBezTo>
                <a:cubicBezTo>
                  <a:pt x="7566997" y="8126617"/>
                  <a:pt x="7567210" y="8126223"/>
                  <a:pt x="7567421" y="8125829"/>
                </a:cubicBezTo>
                <a:cubicBezTo>
                  <a:pt x="7570419" y="8120043"/>
                  <a:pt x="7573417" y="8114258"/>
                  <a:pt x="7576385" y="8108412"/>
                </a:cubicBezTo>
                <a:cubicBezTo>
                  <a:pt x="7576415" y="8108321"/>
                  <a:pt x="7576476" y="8108230"/>
                  <a:pt x="7576536" y="8108139"/>
                </a:cubicBezTo>
                <a:lnTo>
                  <a:pt x="7576536" y="8108139"/>
                </a:lnTo>
                <a:lnTo>
                  <a:pt x="7576385" y="8107958"/>
                </a:lnTo>
                <a:lnTo>
                  <a:pt x="7574356" y="8105746"/>
                </a:lnTo>
                <a:close/>
                <a:moveTo>
                  <a:pt x="7334937" y="8186409"/>
                </a:moveTo>
                <a:cubicBezTo>
                  <a:pt x="7343628" y="8188347"/>
                  <a:pt x="7350048" y="8181623"/>
                  <a:pt x="7351048" y="8174899"/>
                </a:cubicBezTo>
                <a:cubicBezTo>
                  <a:pt x="7352138" y="8177564"/>
                  <a:pt x="7354469" y="8179745"/>
                  <a:pt x="7358376" y="8180623"/>
                </a:cubicBezTo>
                <a:cubicBezTo>
                  <a:pt x="7373457" y="8184016"/>
                  <a:pt x="7381785" y="8161147"/>
                  <a:pt x="7366553" y="8157754"/>
                </a:cubicBezTo>
                <a:cubicBezTo>
                  <a:pt x="7357861" y="8155816"/>
                  <a:pt x="7351471" y="8162510"/>
                  <a:pt x="7350472" y="8169234"/>
                </a:cubicBezTo>
                <a:cubicBezTo>
                  <a:pt x="7349382" y="8166569"/>
                  <a:pt x="7347050" y="8164418"/>
                  <a:pt x="7343144" y="8163540"/>
                </a:cubicBezTo>
                <a:cubicBezTo>
                  <a:pt x="7340176" y="8162873"/>
                  <a:pt x="7337451" y="8163237"/>
                  <a:pt x="7335149" y="8164266"/>
                </a:cubicBezTo>
                <a:cubicBezTo>
                  <a:pt x="7338964" y="8160420"/>
                  <a:pt x="7340176" y="8154392"/>
                  <a:pt x="7337269" y="8149455"/>
                </a:cubicBezTo>
                <a:cubicBezTo>
                  <a:pt x="7334028" y="8143942"/>
                  <a:pt x="7326216" y="8141610"/>
                  <a:pt x="7320644" y="8145124"/>
                </a:cubicBezTo>
                <a:lnTo>
                  <a:pt x="7314193" y="8149213"/>
                </a:lnTo>
                <a:cubicBezTo>
                  <a:pt x="7311649" y="8150818"/>
                  <a:pt x="7309893" y="8153271"/>
                  <a:pt x="7308984" y="8155998"/>
                </a:cubicBezTo>
                <a:cubicBezTo>
                  <a:pt x="7303776" y="8155483"/>
                  <a:pt x="7298537" y="8158239"/>
                  <a:pt x="7296447" y="8163237"/>
                </a:cubicBezTo>
                <a:lnTo>
                  <a:pt x="7293509" y="8170264"/>
                </a:lnTo>
                <a:cubicBezTo>
                  <a:pt x="7290996" y="8176322"/>
                  <a:pt x="7294054" y="8183622"/>
                  <a:pt x="7300111" y="8186136"/>
                </a:cubicBezTo>
                <a:cubicBezTo>
                  <a:pt x="7301535" y="8186742"/>
                  <a:pt x="7303048" y="8186954"/>
                  <a:pt x="7304533" y="8186954"/>
                </a:cubicBezTo>
                <a:cubicBezTo>
                  <a:pt x="7306440" y="8199585"/>
                  <a:pt x="7326942" y="8200069"/>
                  <a:pt x="7327487" y="8185864"/>
                </a:cubicBezTo>
                <a:cubicBezTo>
                  <a:pt x="7327760" y="8179200"/>
                  <a:pt x="7323248" y="8175383"/>
                  <a:pt x="7318130" y="8174384"/>
                </a:cubicBezTo>
                <a:lnTo>
                  <a:pt x="7318917" y="8172505"/>
                </a:lnTo>
                <a:cubicBezTo>
                  <a:pt x="7319038" y="8172202"/>
                  <a:pt x="7318977" y="8171869"/>
                  <a:pt x="7319098" y="8171566"/>
                </a:cubicBezTo>
                <a:cubicBezTo>
                  <a:pt x="7321612" y="8171869"/>
                  <a:pt x="7324217" y="8171627"/>
                  <a:pt x="7326458" y="8170204"/>
                </a:cubicBezTo>
                <a:lnTo>
                  <a:pt x="7330697" y="8167507"/>
                </a:lnTo>
                <a:cubicBezTo>
                  <a:pt x="7325156" y="8173566"/>
                  <a:pt x="7324944" y="8184167"/>
                  <a:pt x="7334937" y="8186409"/>
                </a:cubicBezTo>
                <a:close/>
                <a:moveTo>
                  <a:pt x="7523268" y="8137582"/>
                </a:moveTo>
                <a:cubicBezTo>
                  <a:pt x="7518544" y="8137217"/>
                  <a:pt x="7514940" y="8139217"/>
                  <a:pt x="7512518" y="8142458"/>
                </a:cubicBezTo>
                <a:cubicBezTo>
                  <a:pt x="7510700" y="8139157"/>
                  <a:pt x="7507642" y="8136521"/>
                  <a:pt x="7503766" y="8136370"/>
                </a:cubicBezTo>
                <a:lnTo>
                  <a:pt x="7498587" y="8136158"/>
                </a:lnTo>
                <a:cubicBezTo>
                  <a:pt x="7492289" y="8135915"/>
                  <a:pt x="7486444" y="8139974"/>
                  <a:pt x="7485748" y="8146547"/>
                </a:cubicBezTo>
                <a:cubicBezTo>
                  <a:pt x="7485112" y="8152514"/>
                  <a:pt x="7489806" y="8159147"/>
                  <a:pt x="7496165" y="8159390"/>
                </a:cubicBezTo>
                <a:lnTo>
                  <a:pt x="7501343" y="8159602"/>
                </a:lnTo>
                <a:cubicBezTo>
                  <a:pt x="7504068" y="8159693"/>
                  <a:pt x="7506613" y="8158876"/>
                  <a:pt x="7508793" y="8157512"/>
                </a:cubicBezTo>
                <a:cubicBezTo>
                  <a:pt x="7509914" y="8162328"/>
                  <a:pt x="7514456" y="8166599"/>
                  <a:pt x="7519210" y="8166963"/>
                </a:cubicBezTo>
                <a:cubicBezTo>
                  <a:pt x="7526327" y="8167507"/>
                  <a:pt x="7531233" y="8163025"/>
                  <a:pt x="7532717" y="8156361"/>
                </a:cubicBezTo>
                <a:lnTo>
                  <a:pt x="7533898" y="8151090"/>
                </a:lnTo>
                <a:cubicBezTo>
                  <a:pt x="7535260" y="8144881"/>
                  <a:pt x="7529356" y="8138035"/>
                  <a:pt x="7523268" y="8137582"/>
                </a:cubicBezTo>
                <a:close/>
                <a:moveTo>
                  <a:pt x="7589195" y="7977953"/>
                </a:moveTo>
                <a:lnTo>
                  <a:pt x="7594464" y="7979134"/>
                </a:lnTo>
                <a:cubicBezTo>
                  <a:pt x="7596191" y="7979528"/>
                  <a:pt x="7597916" y="7979316"/>
                  <a:pt x="7599521" y="7978771"/>
                </a:cubicBezTo>
                <a:cubicBezTo>
                  <a:pt x="7603912" y="7977317"/>
                  <a:pt x="7607486" y="7973107"/>
                  <a:pt x="7608091" y="7968655"/>
                </a:cubicBezTo>
                <a:cubicBezTo>
                  <a:pt x="7609030" y="7961657"/>
                  <a:pt x="7604064" y="7956478"/>
                  <a:pt x="7597643" y="7955024"/>
                </a:cubicBezTo>
                <a:lnTo>
                  <a:pt x="7592375" y="7953843"/>
                </a:lnTo>
                <a:cubicBezTo>
                  <a:pt x="7586197" y="7952450"/>
                  <a:pt x="7580110" y="7957840"/>
                  <a:pt x="7578960" y="7963687"/>
                </a:cubicBezTo>
                <a:cubicBezTo>
                  <a:pt x="7578929" y="7963899"/>
                  <a:pt x="7578747" y="7964111"/>
                  <a:pt x="7578716" y="7964323"/>
                </a:cubicBezTo>
                <a:cubicBezTo>
                  <a:pt x="7577808" y="7971320"/>
                  <a:pt x="7582775" y="7976499"/>
                  <a:pt x="7589195" y="7977953"/>
                </a:cubicBezTo>
                <a:close/>
                <a:moveTo>
                  <a:pt x="7606153" y="7774284"/>
                </a:moveTo>
                <a:cubicBezTo>
                  <a:pt x="7590891" y="7770861"/>
                  <a:pt x="7585561" y="7794548"/>
                  <a:pt x="7600824" y="7798001"/>
                </a:cubicBezTo>
                <a:cubicBezTo>
                  <a:pt x="7616117" y="7801423"/>
                  <a:pt x="7621416" y="7777706"/>
                  <a:pt x="7606153" y="7774284"/>
                </a:cubicBezTo>
                <a:close/>
                <a:moveTo>
                  <a:pt x="7654213" y="7851523"/>
                </a:moveTo>
                <a:lnTo>
                  <a:pt x="7648943" y="7850342"/>
                </a:lnTo>
                <a:cubicBezTo>
                  <a:pt x="7647672" y="7850069"/>
                  <a:pt x="7646400" y="7850251"/>
                  <a:pt x="7645128" y="7850463"/>
                </a:cubicBezTo>
                <a:cubicBezTo>
                  <a:pt x="7649398" y="7844163"/>
                  <a:pt x="7648550" y="7834591"/>
                  <a:pt x="7639162" y="7832471"/>
                </a:cubicBezTo>
                <a:cubicBezTo>
                  <a:pt x="7623991" y="7829048"/>
                  <a:pt x="7616783" y="7852280"/>
                  <a:pt x="7632046" y="7855703"/>
                </a:cubicBezTo>
                <a:cubicBezTo>
                  <a:pt x="7633893" y="7856127"/>
                  <a:pt x="7635589" y="7856097"/>
                  <a:pt x="7637164" y="7855825"/>
                </a:cubicBezTo>
                <a:cubicBezTo>
                  <a:pt x="7636164" y="7857308"/>
                  <a:pt x="7635407" y="7858944"/>
                  <a:pt x="7635255" y="7860671"/>
                </a:cubicBezTo>
                <a:cubicBezTo>
                  <a:pt x="7634589" y="7867668"/>
                  <a:pt x="7638950" y="7872908"/>
                  <a:pt x="7645613" y="7874392"/>
                </a:cubicBezTo>
                <a:lnTo>
                  <a:pt x="7650882" y="7875603"/>
                </a:lnTo>
                <a:cubicBezTo>
                  <a:pt x="7657090" y="7876997"/>
                  <a:pt x="7664025" y="7871423"/>
                  <a:pt x="7664600" y="7865274"/>
                </a:cubicBezTo>
                <a:cubicBezTo>
                  <a:pt x="7665206" y="7858247"/>
                  <a:pt x="7660845" y="7853007"/>
                  <a:pt x="7654213" y="7851523"/>
                </a:cubicBezTo>
                <a:close/>
                <a:moveTo>
                  <a:pt x="7526176" y="7819901"/>
                </a:moveTo>
                <a:cubicBezTo>
                  <a:pt x="7526539" y="7818114"/>
                  <a:pt x="7526479" y="7816326"/>
                  <a:pt x="7526115" y="7814570"/>
                </a:cubicBezTo>
                <a:cubicBezTo>
                  <a:pt x="7526418" y="7813813"/>
                  <a:pt x="7526842" y="7813146"/>
                  <a:pt x="7527023" y="7812298"/>
                </a:cubicBezTo>
                <a:lnTo>
                  <a:pt x="7528204" y="7807027"/>
                </a:lnTo>
                <a:cubicBezTo>
                  <a:pt x="7529022" y="7803332"/>
                  <a:pt x="7527326" y="7799546"/>
                  <a:pt x="7524631" y="7796820"/>
                </a:cubicBezTo>
                <a:cubicBezTo>
                  <a:pt x="7529264" y="7795547"/>
                  <a:pt x="7532414" y="7791761"/>
                  <a:pt x="7533564" y="7786672"/>
                </a:cubicBezTo>
                <a:lnTo>
                  <a:pt x="7534745" y="7781402"/>
                </a:lnTo>
                <a:cubicBezTo>
                  <a:pt x="7536139" y="7775192"/>
                  <a:pt x="7530234" y="7768347"/>
                  <a:pt x="7524116" y="7767892"/>
                </a:cubicBezTo>
                <a:cubicBezTo>
                  <a:pt x="7516999" y="7767347"/>
                  <a:pt x="7512124" y="7771830"/>
                  <a:pt x="7510610" y="7778525"/>
                </a:cubicBezTo>
                <a:lnTo>
                  <a:pt x="7509429" y="7783794"/>
                </a:lnTo>
                <a:cubicBezTo>
                  <a:pt x="7508641" y="7787369"/>
                  <a:pt x="7510337" y="7790973"/>
                  <a:pt x="7513002" y="7793639"/>
                </a:cubicBezTo>
                <a:cubicBezTo>
                  <a:pt x="7508551" y="7794881"/>
                  <a:pt x="7505280" y="7798486"/>
                  <a:pt x="7504160" y="7803453"/>
                </a:cubicBezTo>
                <a:lnTo>
                  <a:pt x="7503826" y="7804998"/>
                </a:lnTo>
                <a:cubicBezTo>
                  <a:pt x="7500707" y="7806452"/>
                  <a:pt x="7498133" y="7809026"/>
                  <a:pt x="7497377" y="7812631"/>
                </a:cubicBezTo>
                <a:cubicBezTo>
                  <a:pt x="7496044" y="7818901"/>
                  <a:pt x="7499436" y="7825928"/>
                  <a:pt x="7506067" y="7827443"/>
                </a:cubicBezTo>
                <a:lnTo>
                  <a:pt x="7511337" y="7828624"/>
                </a:lnTo>
                <a:cubicBezTo>
                  <a:pt x="7517545" y="7829987"/>
                  <a:pt x="7524783" y="7826474"/>
                  <a:pt x="7526176" y="7819901"/>
                </a:cubicBezTo>
                <a:close/>
                <a:moveTo>
                  <a:pt x="7340267" y="7991917"/>
                </a:moveTo>
                <a:cubicBezTo>
                  <a:pt x="7338813" y="7993795"/>
                  <a:pt x="7338208" y="7995703"/>
                  <a:pt x="7337935" y="7997642"/>
                </a:cubicBezTo>
                <a:cubicBezTo>
                  <a:pt x="7334695" y="8000913"/>
                  <a:pt x="7333120" y="8005820"/>
                  <a:pt x="7335027" y="8010303"/>
                </a:cubicBezTo>
                <a:cubicBezTo>
                  <a:pt x="7337541" y="8016209"/>
                  <a:pt x="7344355" y="8020026"/>
                  <a:pt x="7350654" y="8017452"/>
                </a:cubicBezTo>
                <a:lnTo>
                  <a:pt x="7353409" y="8016301"/>
                </a:lnTo>
                <a:cubicBezTo>
                  <a:pt x="7353409" y="8016301"/>
                  <a:pt x="7353440" y="8016301"/>
                  <a:pt x="7353470" y="8016301"/>
                </a:cubicBezTo>
                <a:cubicBezTo>
                  <a:pt x="7351320" y="8018451"/>
                  <a:pt x="7349775" y="8021268"/>
                  <a:pt x="7349564" y="8024085"/>
                </a:cubicBezTo>
                <a:cubicBezTo>
                  <a:pt x="7348988" y="8031233"/>
                  <a:pt x="7354258" y="8035898"/>
                  <a:pt x="7360708" y="8037140"/>
                </a:cubicBezTo>
                <a:cubicBezTo>
                  <a:pt x="7368128" y="8038563"/>
                  <a:pt x="7375335" y="8036049"/>
                  <a:pt x="7381149" y="8031446"/>
                </a:cubicBezTo>
                <a:cubicBezTo>
                  <a:pt x="7383753" y="8029416"/>
                  <a:pt x="7385177" y="8026114"/>
                  <a:pt x="7385388" y="8022782"/>
                </a:cubicBezTo>
                <a:cubicBezTo>
                  <a:pt x="7385601" y="8021964"/>
                  <a:pt x="7385934" y="8021238"/>
                  <a:pt x="7385995" y="8020299"/>
                </a:cubicBezTo>
                <a:cubicBezTo>
                  <a:pt x="7386298" y="8012363"/>
                  <a:pt x="7379999" y="8009273"/>
                  <a:pt x="7373851" y="8010181"/>
                </a:cubicBezTo>
                <a:cubicBezTo>
                  <a:pt x="7371005" y="8010060"/>
                  <a:pt x="7368128" y="8010818"/>
                  <a:pt x="7365614" y="8012787"/>
                </a:cubicBezTo>
                <a:cubicBezTo>
                  <a:pt x="7365311" y="8012999"/>
                  <a:pt x="7365311" y="8013029"/>
                  <a:pt x="7365130" y="8013150"/>
                </a:cubicBezTo>
                <a:cubicBezTo>
                  <a:pt x="7365009" y="8013211"/>
                  <a:pt x="7364978" y="8013211"/>
                  <a:pt x="7364917" y="8013241"/>
                </a:cubicBezTo>
                <a:cubicBezTo>
                  <a:pt x="7364917" y="8013241"/>
                  <a:pt x="7364917" y="8013241"/>
                  <a:pt x="7364917" y="8013241"/>
                </a:cubicBezTo>
                <a:cubicBezTo>
                  <a:pt x="7364160" y="8013180"/>
                  <a:pt x="7363403" y="8013059"/>
                  <a:pt x="7362646" y="8012878"/>
                </a:cubicBezTo>
                <a:cubicBezTo>
                  <a:pt x="7362555" y="8012878"/>
                  <a:pt x="7362464" y="8012908"/>
                  <a:pt x="7362374" y="8012878"/>
                </a:cubicBezTo>
                <a:cubicBezTo>
                  <a:pt x="7362616" y="8012636"/>
                  <a:pt x="7362979" y="8012515"/>
                  <a:pt x="7363161" y="8012242"/>
                </a:cubicBezTo>
                <a:cubicBezTo>
                  <a:pt x="7367431" y="8006668"/>
                  <a:pt x="7366190" y="8000580"/>
                  <a:pt x="7361738" y="7995764"/>
                </a:cubicBezTo>
                <a:cubicBezTo>
                  <a:pt x="7360072" y="7993947"/>
                  <a:pt x="7358406" y="7992159"/>
                  <a:pt x="7356741" y="7990372"/>
                </a:cubicBezTo>
                <a:cubicBezTo>
                  <a:pt x="7352592" y="7986011"/>
                  <a:pt x="7343779" y="7987343"/>
                  <a:pt x="7340267" y="7991917"/>
                </a:cubicBezTo>
                <a:close/>
                <a:moveTo>
                  <a:pt x="7134856" y="7970532"/>
                </a:moveTo>
                <a:cubicBezTo>
                  <a:pt x="7133826" y="7972138"/>
                  <a:pt x="7133008" y="7973925"/>
                  <a:pt x="7132887" y="7976105"/>
                </a:cubicBezTo>
                <a:cubicBezTo>
                  <a:pt x="7132584" y="7982194"/>
                  <a:pt x="7137793" y="7989160"/>
                  <a:pt x="7144395" y="7988858"/>
                </a:cubicBezTo>
                <a:cubicBezTo>
                  <a:pt x="7150815" y="7988585"/>
                  <a:pt x="7157084" y="7986798"/>
                  <a:pt x="7160869" y="7981164"/>
                </a:cubicBezTo>
                <a:cubicBezTo>
                  <a:pt x="7164352" y="7976015"/>
                  <a:pt x="7164594" y="7970229"/>
                  <a:pt x="7163776" y="7964293"/>
                </a:cubicBezTo>
                <a:cubicBezTo>
                  <a:pt x="7163745" y="7963929"/>
                  <a:pt x="7163474" y="7963687"/>
                  <a:pt x="7163413" y="7963353"/>
                </a:cubicBezTo>
                <a:cubicBezTo>
                  <a:pt x="7165533" y="7963929"/>
                  <a:pt x="7167834" y="7964020"/>
                  <a:pt x="7170469" y="7962960"/>
                </a:cubicBezTo>
                <a:cubicBezTo>
                  <a:pt x="7184884" y="7957053"/>
                  <a:pt x="7177010" y="7934063"/>
                  <a:pt x="7162504" y="7940000"/>
                </a:cubicBezTo>
                <a:cubicBezTo>
                  <a:pt x="7155479" y="7942878"/>
                  <a:pt x="7153813" y="7949845"/>
                  <a:pt x="7155569" y="7955508"/>
                </a:cubicBezTo>
                <a:cubicBezTo>
                  <a:pt x="7154722" y="7955236"/>
                  <a:pt x="7153934" y="7955024"/>
                  <a:pt x="7153086" y="7954903"/>
                </a:cubicBezTo>
                <a:cubicBezTo>
                  <a:pt x="7153359" y="7954175"/>
                  <a:pt x="7153904" y="7953600"/>
                  <a:pt x="7154146" y="7952873"/>
                </a:cubicBezTo>
                <a:cubicBezTo>
                  <a:pt x="7155993" y="7946785"/>
                  <a:pt x="7151905" y="7939364"/>
                  <a:pt x="7145636" y="7937941"/>
                </a:cubicBezTo>
                <a:cubicBezTo>
                  <a:pt x="7139065" y="7936456"/>
                  <a:pt x="7132705" y="7939939"/>
                  <a:pt x="7130707" y="7946452"/>
                </a:cubicBezTo>
                <a:cubicBezTo>
                  <a:pt x="7130586" y="7946815"/>
                  <a:pt x="7130586" y="7946846"/>
                  <a:pt x="7130525" y="7947027"/>
                </a:cubicBezTo>
                <a:cubicBezTo>
                  <a:pt x="7130464" y="7947118"/>
                  <a:pt x="7130435" y="7947148"/>
                  <a:pt x="7130404" y="7947240"/>
                </a:cubicBezTo>
                <a:lnTo>
                  <a:pt x="7130404" y="7947240"/>
                </a:lnTo>
                <a:cubicBezTo>
                  <a:pt x="7129738" y="7947634"/>
                  <a:pt x="7129071" y="7947966"/>
                  <a:pt x="7128345" y="7948269"/>
                </a:cubicBezTo>
                <a:cubicBezTo>
                  <a:pt x="7122349" y="7950934"/>
                  <a:pt x="7120986" y="7959688"/>
                  <a:pt x="7124045" y="7964898"/>
                </a:cubicBezTo>
                <a:cubicBezTo>
                  <a:pt x="7126498" y="7969170"/>
                  <a:pt x="7130586" y="7970745"/>
                  <a:pt x="7134856" y="7970532"/>
                </a:cubicBezTo>
                <a:close/>
                <a:moveTo>
                  <a:pt x="7403377" y="7946240"/>
                </a:moveTo>
                <a:lnTo>
                  <a:pt x="7398380" y="7948299"/>
                </a:lnTo>
                <a:cubicBezTo>
                  <a:pt x="7392505" y="7950723"/>
                  <a:pt x="7389174" y="7958386"/>
                  <a:pt x="7391991" y="7964232"/>
                </a:cubicBezTo>
                <a:cubicBezTo>
                  <a:pt x="7394898" y="7970259"/>
                  <a:pt x="7401651" y="7973198"/>
                  <a:pt x="7407950" y="7970623"/>
                </a:cubicBezTo>
                <a:lnTo>
                  <a:pt x="7408192" y="7970532"/>
                </a:lnTo>
                <a:cubicBezTo>
                  <a:pt x="7409767" y="7974318"/>
                  <a:pt x="7413067" y="7977105"/>
                  <a:pt x="7417580" y="7978105"/>
                </a:cubicBezTo>
                <a:lnTo>
                  <a:pt x="7422850" y="7979286"/>
                </a:lnTo>
                <a:cubicBezTo>
                  <a:pt x="7429057" y="7980679"/>
                  <a:pt x="7435962" y="7975015"/>
                  <a:pt x="7436507" y="7968866"/>
                </a:cubicBezTo>
                <a:cubicBezTo>
                  <a:pt x="7437143" y="7961839"/>
                  <a:pt x="7432752" y="7956690"/>
                  <a:pt x="7426090" y="7955206"/>
                </a:cubicBezTo>
                <a:lnTo>
                  <a:pt x="7420820" y="7954025"/>
                </a:lnTo>
                <a:cubicBezTo>
                  <a:pt x="7420426" y="7953933"/>
                  <a:pt x="7420033" y="7954085"/>
                  <a:pt x="7419639" y="7954054"/>
                </a:cubicBezTo>
                <a:cubicBezTo>
                  <a:pt x="7419487" y="7953570"/>
                  <a:pt x="7419548" y="7953055"/>
                  <a:pt x="7419336" y="7952600"/>
                </a:cubicBezTo>
                <a:cubicBezTo>
                  <a:pt x="7416429" y="7946633"/>
                  <a:pt x="7409676" y="7943665"/>
                  <a:pt x="7403377" y="7946240"/>
                </a:cubicBezTo>
                <a:close/>
                <a:moveTo>
                  <a:pt x="7198632" y="8082847"/>
                </a:moveTo>
                <a:cubicBezTo>
                  <a:pt x="7195816" y="8083998"/>
                  <a:pt x="7193817" y="8085877"/>
                  <a:pt x="7192484" y="8088027"/>
                </a:cubicBezTo>
                <a:cubicBezTo>
                  <a:pt x="7193423" y="8082665"/>
                  <a:pt x="7190940" y="8077062"/>
                  <a:pt x="7185731" y="8074670"/>
                </a:cubicBezTo>
                <a:cubicBezTo>
                  <a:pt x="7179917" y="8072004"/>
                  <a:pt x="7172165" y="8074578"/>
                  <a:pt x="7169620" y="8080636"/>
                </a:cubicBezTo>
                <a:lnTo>
                  <a:pt x="7166683" y="8087663"/>
                </a:lnTo>
                <a:cubicBezTo>
                  <a:pt x="7164139" y="8093722"/>
                  <a:pt x="7166532" y="8100961"/>
                  <a:pt x="7172649" y="8103778"/>
                </a:cubicBezTo>
                <a:cubicBezTo>
                  <a:pt x="7178464" y="8106443"/>
                  <a:pt x="7186216" y="8103869"/>
                  <a:pt x="7188760" y="8097810"/>
                </a:cubicBezTo>
                <a:lnTo>
                  <a:pt x="7190698" y="8093207"/>
                </a:lnTo>
                <a:cubicBezTo>
                  <a:pt x="7189607" y="8101385"/>
                  <a:pt x="7195482" y="8110169"/>
                  <a:pt x="7204992" y="8106291"/>
                </a:cubicBezTo>
                <a:cubicBezTo>
                  <a:pt x="7213228" y="8102899"/>
                  <a:pt x="7214622" y="8093691"/>
                  <a:pt x="7211624" y="8087602"/>
                </a:cubicBezTo>
                <a:cubicBezTo>
                  <a:pt x="7214046" y="8089178"/>
                  <a:pt x="7217196" y="8089602"/>
                  <a:pt x="7220920" y="8088088"/>
                </a:cubicBezTo>
                <a:cubicBezTo>
                  <a:pt x="7235214" y="8082211"/>
                  <a:pt x="7228946" y="8058706"/>
                  <a:pt x="7214501" y="8064643"/>
                </a:cubicBezTo>
                <a:cubicBezTo>
                  <a:pt x="7206264" y="8068006"/>
                  <a:pt x="7204870" y="8077213"/>
                  <a:pt x="7207899" y="8083272"/>
                </a:cubicBezTo>
                <a:cubicBezTo>
                  <a:pt x="7205476" y="8081757"/>
                  <a:pt x="7202327" y="8081332"/>
                  <a:pt x="7198632" y="8082847"/>
                </a:cubicBezTo>
                <a:close/>
                <a:moveTo>
                  <a:pt x="7331334" y="7958355"/>
                </a:moveTo>
                <a:cubicBezTo>
                  <a:pt x="7325186" y="7962020"/>
                  <a:pt x="7323763" y="7968473"/>
                  <a:pt x="7326337" y="7974803"/>
                </a:cubicBezTo>
                <a:lnTo>
                  <a:pt x="7328396" y="7979801"/>
                </a:lnTo>
                <a:cubicBezTo>
                  <a:pt x="7330819" y="7985677"/>
                  <a:pt x="7339571" y="7987919"/>
                  <a:pt x="7344839" y="7984799"/>
                </a:cubicBezTo>
                <a:cubicBezTo>
                  <a:pt x="7350987" y="7981134"/>
                  <a:pt x="7352410" y="7974682"/>
                  <a:pt x="7349836" y="7968352"/>
                </a:cubicBezTo>
                <a:lnTo>
                  <a:pt x="7347807" y="7963353"/>
                </a:lnTo>
                <a:cubicBezTo>
                  <a:pt x="7345354" y="7957447"/>
                  <a:pt x="7336602" y="7955236"/>
                  <a:pt x="7331334" y="7958355"/>
                </a:cubicBezTo>
                <a:close/>
                <a:moveTo>
                  <a:pt x="7209049" y="8142398"/>
                </a:moveTo>
                <a:cubicBezTo>
                  <a:pt x="7208595" y="8139096"/>
                  <a:pt x="7207142" y="8136036"/>
                  <a:pt x="7203992" y="8134189"/>
                </a:cubicBezTo>
                <a:lnTo>
                  <a:pt x="7203356" y="8133825"/>
                </a:lnTo>
                <a:cubicBezTo>
                  <a:pt x="7202054" y="8130736"/>
                  <a:pt x="7199632" y="8128161"/>
                  <a:pt x="7196118" y="8127525"/>
                </a:cubicBezTo>
                <a:cubicBezTo>
                  <a:pt x="7191606" y="8126707"/>
                  <a:pt x="7187306" y="8126374"/>
                  <a:pt x="7183400" y="8129343"/>
                </a:cubicBezTo>
                <a:cubicBezTo>
                  <a:pt x="7178040" y="8133371"/>
                  <a:pt x="7177131" y="8140792"/>
                  <a:pt x="7181068" y="8146123"/>
                </a:cubicBezTo>
                <a:cubicBezTo>
                  <a:pt x="7182945" y="8148668"/>
                  <a:pt x="7185610" y="8150424"/>
                  <a:pt x="7188336" y="8152060"/>
                </a:cubicBezTo>
                <a:cubicBezTo>
                  <a:pt x="7191274" y="8157512"/>
                  <a:pt x="7197966" y="8161571"/>
                  <a:pt x="7205264" y="8158572"/>
                </a:cubicBezTo>
                <a:cubicBezTo>
                  <a:pt x="7213107" y="8155392"/>
                  <a:pt x="7212956" y="8147819"/>
                  <a:pt x="7209049" y="8142398"/>
                </a:cubicBezTo>
                <a:close/>
                <a:moveTo>
                  <a:pt x="7477511" y="7787490"/>
                </a:moveTo>
                <a:lnTo>
                  <a:pt x="7472514" y="7789550"/>
                </a:lnTo>
                <a:cubicBezTo>
                  <a:pt x="7466457" y="7792033"/>
                  <a:pt x="7464337" y="7800303"/>
                  <a:pt x="7467123" y="7805876"/>
                </a:cubicBezTo>
                <a:cubicBezTo>
                  <a:pt x="7470242" y="7812116"/>
                  <a:pt x="7477328" y="7813782"/>
                  <a:pt x="7483446" y="7811268"/>
                </a:cubicBezTo>
                <a:lnTo>
                  <a:pt x="7488443" y="7809208"/>
                </a:lnTo>
                <a:cubicBezTo>
                  <a:pt x="7494500" y="7806724"/>
                  <a:pt x="7496619" y="7798455"/>
                  <a:pt x="7493833" y="7792882"/>
                </a:cubicBezTo>
                <a:cubicBezTo>
                  <a:pt x="7490714" y="7786642"/>
                  <a:pt x="7483597" y="7784976"/>
                  <a:pt x="7477511" y="7787490"/>
                </a:cubicBezTo>
                <a:close/>
                <a:moveTo>
                  <a:pt x="7351017" y="8058192"/>
                </a:moveTo>
                <a:cubicBezTo>
                  <a:pt x="7365462" y="8052254"/>
                  <a:pt x="7354984" y="8030324"/>
                  <a:pt x="7340539" y="8036262"/>
                </a:cubicBezTo>
                <a:cubicBezTo>
                  <a:pt x="7326064" y="8042168"/>
                  <a:pt x="7336542" y="8064097"/>
                  <a:pt x="7351017" y="8058192"/>
                </a:cubicBezTo>
                <a:close/>
                <a:moveTo>
                  <a:pt x="7532989" y="7994946"/>
                </a:moveTo>
                <a:cubicBezTo>
                  <a:pt x="7535805" y="8000338"/>
                  <a:pt x="7543831" y="8003700"/>
                  <a:pt x="7549372" y="8000125"/>
                </a:cubicBezTo>
                <a:cubicBezTo>
                  <a:pt x="7554763" y="7996642"/>
                  <a:pt x="7559275" y="7991917"/>
                  <a:pt x="7559699" y="7985132"/>
                </a:cubicBezTo>
                <a:cubicBezTo>
                  <a:pt x="7560093" y="7978923"/>
                  <a:pt x="7557367" y="7973804"/>
                  <a:pt x="7553672" y="7969109"/>
                </a:cubicBezTo>
                <a:cubicBezTo>
                  <a:pt x="7549614" y="7963959"/>
                  <a:pt x="7541106" y="7964111"/>
                  <a:pt x="7536502" y="7968321"/>
                </a:cubicBezTo>
                <a:cubicBezTo>
                  <a:pt x="7532262" y="7972198"/>
                  <a:pt x="7531868" y="7977772"/>
                  <a:pt x="7534079" y="7982527"/>
                </a:cubicBezTo>
                <a:cubicBezTo>
                  <a:pt x="7531505" y="7986071"/>
                  <a:pt x="7530748" y="7990585"/>
                  <a:pt x="7532989" y="7994946"/>
                </a:cubicBezTo>
                <a:close/>
                <a:moveTo>
                  <a:pt x="7433267" y="8001550"/>
                </a:moveTo>
                <a:cubicBezTo>
                  <a:pt x="7433175" y="8001216"/>
                  <a:pt x="7433267" y="8000883"/>
                  <a:pt x="7433115" y="8000549"/>
                </a:cubicBezTo>
                <a:lnTo>
                  <a:pt x="7431056" y="7995552"/>
                </a:lnTo>
                <a:cubicBezTo>
                  <a:pt x="7428573" y="7989463"/>
                  <a:pt x="7422183" y="7985708"/>
                  <a:pt x="7415672" y="7987919"/>
                </a:cubicBezTo>
                <a:cubicBezTo>
                  <a:pt x="7409767" y="7989888"/>
                  <a:pt x="7405527" y="7997218"/>
                  <a:pt x="7408041" y="8003306"/>
                </a:cubicBezTo>
                <a:lnTo>
                  <a:pt x="7410100" y="8008304"/>
                </a:lnTo>
                <a:cubicBezTo>
                  <a:pt x="7412220" y="8013483"/>
                  <a:pt x="7417217" y="8016603"/>
                  <a:pt x="7422668" y="8016149"/>
                </a:cubicBezTo>
                <a:cubicBezTo>
                  <a:pt x="7419548" y="8018663"/>
                  <a:pt x="7417519" y="8022813"/>
                  <a:pt x="7417822" y="8026508"/>
                </a:cubicBezTo>
                <a:cubicBezTo>
                  <a:pt x="7418427" y="8033444"/>
                  <a:pt x="7424152" y="8036898"/>
                  <a:pt x="7430480" y="8037140"/>
                </a:cubicBezTo>
                <a:lnTo>
                  <a:pt x="7435659" y="8037352"/>
                </a:lnTo>
                <a:cubicBezTo>
                  <a:pt x="7441958" y="8037594"/>
                  <a:pt x="7446773" y="8030415"/>
                  <a:pt x="7446288" y="8024690"/>
                </a:cubicBezTo>
                <a:cubicBezTo>
                  <a:pt x="7446227" y="8023843"/>
                  <a:pt x="7445864" y="8023207"/>
                  <a:pt x="7445622" y="8022449"/>
                </a:cubicBezTo>
                <a:cubicBezTo>
                  <a:pt x="7446803" y="8021692"/>
                  <a:pt x="7447984" y="8020935"/>
                  <a:pt x="7449165" y="8020178"/>
                </a:cubicBezTo>
                <a:cubicBezTo>
                  <a:pt x="7454707" y="8016664"/>
                  <a:pt x="7456221" y="8008788"/>
                  <a:pt x="7452648" y="8003367"/>
                </a:cubicBezTo>
                <a:cubicBezTo>
                  <a:pt x="7448983" y="7997793"/>
                  <a:pt x="7441383" y="7996369"/>
                  <a:pt x="7435841" y="7999883"/>
                </a:cubicBezTo>
                <a:cubicBezTo>
                  <a:pt x="7434992" y="8000459"/>
                  <a:pt x="7434114" y="8001004"/>
                  <a:pt x="7433267" y="8001550"/>
                </a:cubicBezTo>
                <a:close/>
                <a:moveTo>
                  <a:pt x="7487050" y="7837014"/>
                </a:moveTo>
                <a:cubicBezTo>
                  <a:pt x="7477511" y="7834863"/>
                  <a:pt x="7472392" y="7843436"/>
                  <a:pt x="7473604" y="7850978"/>
                </a:cubicBezTo>
                <a:cubicBezTo>
                  <a:pt x="7471332" y="7849857"/>
                  <a:pt x="7468607" y="7849554"/>
                  <a:pt x="7465367" y="7850887"/>
                </a:cubicBezTo>
                <a:cubicBezTo>
                  <a:pt x="7451103" y="7856733"/>
                  <a:pt x="7457190" y="7880298"/>
                  <a:pt x="7471636" y="7874362"/>
                </a:cubicBezTo>
                <a:cubicBezTo>
                  <a:pt x="7478328" y="7871605"/>
                  <a:pt x="7480417" y="7864972"/>
                  <a:pt x="7479388" y="7859308"/>
                </a:cubicBezTo>
                <a:cubicBezTo>
                  <a:pt x="7480509" y="7859974"/>
                  <a:pt x="7481629" y="7860641"/>
                  <a:pt x="7483082" y="7860973"/>
                </a:cubicBezTo>
                <a:cubicBezTo>
                  <a:pt x="7498315" y="7864427"/>
                  <a:pt x="7502282" y="7840437"/>
                  <a:pt x="7487050" y="7837014"/>
                </a:cubicBezTo>
                <a:close/>
                <a:moveTo>
                  <a:pt x="7475542" y="7937092"/>
                </a:moveTo>
                <a:cubicBezTo>
                  <a:pt x="7490017" y="7931156"/>
                  <a:pt x="7480993" y="7908590"/>
                  <a:pt x="7466518" y="7914526"/>
                </a:cubicBezTo>
                <a:cubicBezTo>
                  <a:pt x="7452042" y="7920463"/>
                  <a:pt x="7461067" y="7942999"/>
                  <a:pt x="7475542" y="7937092"/>
                </a:cubicBezTo>
                <a:close/>
                <a:moveTo>
                  <a:pt x="7482386" y="7914678"/>
                </a:moveTo>
                <a:cubicBezTo>
                  <a:pt x="7486141" y="7916616"/>
                  <a:pt x="7491410" y="7916556"/>
                  <a:pt x="7495195" y="7914253"/>
                </a:cubicBezTo>
                <a:cubicBezTo>
                  <a:pt x="7496770" y="7913285"/>
                  <a:pt x="7498164" y="7912042"/>
                  <a:pt x="7498981" y="7910194"/>
                </a:cubicBezTo>
                <a:cubicBezTo>
                  <a:pt x="7499284" y="7909498"/>
                  <a:pt x="7499647" y="7908892"/>
                  <a:pt x="7500010" y="7908256"/>
                </a:cubicBezTo>
                <a:cubicBezTo>
                  <a:pt x="7500041" y="7908256"/>
                  <a:pt x="7500071" y="7908256"/>
                  <a:pt x="7500102" y="7908226"/>
                </a:cubicBezTo>
                <a:cubicBezTo>
                  <a:pt x="7500162" y="7908226"/>
                  <a:pt x="7500253" y="7908196"/>
                  <a:pt x="7500344" y="7908196"/>
                </a:cubicBezTo>
                <a:cubicBezTo>
                  <a:pt x="7500465" y="7908196"/>
                  <a:pt x="7500798" y="7908196"/>
                  <a:pt x="7501434" y="7908165"/>
                </a:cubicBezTo>
                <a:cubicBezTo>
                  <a:pt x="7507188" y="7908014"/>
                  <a:pt x="7511942" y="7903743"/>
                  <a:pt x="7513062" y="7898200"/>
                </a:cubicBezTo>
                <a:cubicBezTo>
                  <a:pt x="7513306" y="7898079"/>
                  <a:pt x="7513608" y="7898079"/>
                  <a:pt x="7513820" y="7897958"/>
                </a:cubicBezTo>
                <a:cubicBezTo>
                  <a:pt x="7520119" y="7894383"/>
                  <a:pt x="7520906" y="7887477"/>
                  <a:pt x="7518393" y="7881389"/>
                </a:cubicBezTo>
                <a:lnTo>
                  <a:pt x="7516333" y="7876391"/>
                </a:lnTo>
                <a:cubicBezTo>
                  <a:pt x="7513850" y="7870303"/>
                  <a:pt x="7504977" y="7868879"/>
                  <a:pt x="7499768" y="7871817"/>
                </a:cubicBezTo>
                <a:cubicBezTo>
                  <a:pt x="7494650" y="7874725"/>
                  <a:pt x="7493318" y="7879783"/>
                  <a:pt x="7494257" y="7884872"/>
                </a:cubicBezTo>
                <a:cubicBezTo>
                  <a:pt x="7487171" y="7886689"/>
                  <a:pt x="7481054" y="7891021"/>
                  <a:pt x="7477904" y="7898140"/>
                </a:cubicBezTo>
                <a:cubicBezTo>
                  <a:pt x="7476814" y="7900593"/>
                  <a:pt x="7476511" y="7903319"/>
                  <a:pt x="7476783" y="7905924"/>
                </a:cubicBezTo>
                <a:cubicBezTo>
                  <a:pt x="7477147" y="7909468"/>
                  <a:pt x="7478752" y="7912799"/>
                  <a:pt x="7482386" y="7914678"/>
                </a:cubicBezTo>
                <a:close/>
                <a:moveTo>
                  <a:pt x="7604427" y="7922250"/>
                </a:moveTo>
                <a:cubicBezTo>
                  <a:pt x="7604336" y="7922129"/>
                  <a:pt x="7604336" y="7921947"/>
                  <a:pt x="7604246" y="7921826"/>
                </a:cubicBezTo>
                <a:cubicBezTo>
                  <a:pt x="7604125" y="7921674"/>
                  <a:pt x="7603973" y="7921614"/>
                  <a:pt x="7603852" y="7921463"/>
                </a:cubicBezTo>
                <a:cubicBezTo>
                  <a:pt x="7600672" y="7917100"/>
                  <a:pt x="7595160" y="7914314"/>
                  <a:pt x="7588832" y="7916919"/>
                </a:cubicBezTo>
                <a:cubicBezTo>
                  <a:pt x="7586318" y="7917949"/>
                  <a:pt x="7584834" y="7919524"/>
                  <a:pt x="7583744" y="7921280"/>
                </a:cubicBezTo>
                <a:cubicBezTo>
                  <a:pt x="7582775" y="7921887"/>
                  <a:pt x="7581806" y="7922523"/>
                  <a:pt x="7580837" y="7923128"/>
                </a:cubicBezTo>
                <a:cubicBezTo>
                  <a:pt x="7575295" y="7926642"/>
                  <a:pt x="7574387" y="7934972"/>
                  <a:pt x="7578051" y="7940091"/>
                </a:cubicBezTo>
                <a:cubicBezTo>
                  <a:pt x="7582079" y="7945694"/>
                  <a:pt x="7589437" y="7946391"/>
                  <a:pt x="7595010" y="7942878"/>
                </a:cubicBezTo>
                <a:lnTo>
                  <a:pt x="7601459" y="7938788"/>
                </a:lnTo>
                <a:cubicBezTo>
                  <a:pt x="7603458" y="7937516"/>
                  <a:pt x="7604639" y="7935547"/>
                  <a:pt x="7605427" y="7933397"/>
                </a:cubicBezTo>
                <a:cubicBezTo>
                  <a:pt x="7606516" y="7931156"/>
                  <a:pt x="7606729" y="7928702"/>
                  <a:pt x="7606123" y="7926248"/>
                </a:cubicBezTo>
                <a:cubicBezTo>
                  <a:pt x="7606093" y="7926127"/>
                  <a:pt x="7606032" y="7926006"/>
                  <a:pt x="7606002" y="7925885"/>
                </a:cubicBezTo>
                <a:cubicBezTo>
                  <a:pt x="7605669" y="7924613"/>
                  <a:pt x="7605154" y="7923401"/>
                  <a:pt x="7604427" y="7922250"/>
                </a:cubicBezTo>
                <a:close/>
                <a:moveTo>
                  <a:pt x="7368067" y="7936698"/>
                </a:moveTo>
                <a:cubicBezTo>
                  <a:pt x="7371640" y="7942272"/>
                  <a:pt x="7379302" y="7943907"/>
                  <a:pt x="7384844" y="7940394"/>
                </a:cubicBezTo>
                <a:lnTo>
                  <a:pt x="7391294" y="7936304"/>
                </a:lnTo>
                <a:cubicBezTo>
                  <a:pt x="7394140" y="7934487"/>
                  <a:pt x="7395928" y="7931579"/>
                  <a:pt x="7396533" y="7928399"/>
                </a:cubicBezTo>
                <a:cubicBezTo>
                  <a:pt x="7397805" y="7929126"/>
                  <a:pt x="7399198" y="7929702"/>
                  <a:pt x="7400681" y="7930034"/>
                </a:cubicBezTo>
                <a:lnTo>
                  <a:pt x="7405951" y="7931216"/>
                </a:lnTo>
                <a:cubicBezTo>
                  <a:pt x="7412341" y="7932639"/>
                  <a:pt x="7418792" y="7926884"/>
                  <a:pt x="7419608" y="7920796"/>
                </a:cubicBezTo>
                <a:cubicBezTo>
                  <a:pt x="7420547" y="7913829"/>
                  <a:pt x="7415611" y="7908590"/>
                  <a:pt x="7409191" y="7907136"/>
                </a:cubicBezTo>
                <a:lnTo>
                  <a:pt x="7403923" y="7905954"/>
                </a:lnTo>
                <a:cubicBezTo>
                  <a:pt x="7397775" y="7904591"/>
                  <a:pt x="7391748" y="7909831"/>
                  <a:pt x="7390537" y="7915617"/>
                </a:cubicBezTo>
                <a:cubicBezTo>
                  <a:pt x="7389538" y="7915071"/>
                  <a:pt x="7388508" y="7914526"/>
                  <a:pt x="7387387" y="7914284"/>
                </a:cubicBezTo>
                <a:cubicBezTo>
                  <a:pt x="7391930" y="7911074"/>
                  <a:pt x="7393990" y="7905106"/>
                  <a:pt x="7391809" y="7899805"/>
                </a:cubicBezTo>
                <a:lnTo>
                  <a:pt x="7389749" y="7894807"/>
                </a:lnTo>
                <a:cubicBezTo>
                  <a:pt x="7387266" y="7888750"/>
                  <a:pt x="7379847" y="7885781"/>
                  <a:pt x="7373851" y="7888326"/>
                </a:cubicBezTo>
                <a:cubicBezTo>
                  <a:pt x="7367734" y="7890869"/>
                  <a:pt x="7364857" y="7898140"/>
                  <a:pt x="7367371" y="7904228"/>
                </a:cubicBezTo>
                <a:lnTo>
                  <a:pt x="7369430" y="7909226"/>
                </a:lnTo>
                <a:cubicBezTo>
                  <a:pt x="7370913" y="7912860"/>
                  <a:pt x="7374184" y="7915162"/>
                  <a:pt x="7377848" y="7916071"/>
                </a:cubicBezTo>
                <a:lnTo>
                  <a:pt x="7371731" y="7919918"/>
                </a:lnTo>
                <a:cubicBezTo>
                  <a:pt x="7366219" y="7923432"/>
                  <a:pt x="7364523" y="7931186"/>
                  <a:pt x="7368067" y="7936698"/>
                </a:cubicBezTo>
                <a:close/>
                <a:moveTo>
                  <a:pt x="7037919" y="7648156"/>
                </a:moveTo>
                <a:lnTo>
                  <a:pt x="7041614" y="7644218"/>
                </a:lnTo>
                <a:cubicBezTo>
                  <a:pt x="7045944" y="7639584"/>
                  <a:pt x="7046701" y="7631649"/>
                  <a:pt x="7041765" y="7627044"/>
                </a:cubicBezTo>
                <a:cubicBezTo>
                  <a:pt x="7037102" y="7622713"/>
                  <a:pt x="7029228" y="7621925"/>
                  <a:pt x="7024595" y="7626893"/>
                </a:cubicBezTo>
                <a:lnTo>
                  <a:pt x="7020900" y="7630831"/>
                </a:lnTo>
                <a:cubicBezTo>
                  <a:pt x="7016569" y="7635465"/>
                  <a:pt x="7015813" y="7643432"/>
                  <a:pt x="7020749" y="7648005"/>
                </a:cubicBezTo>
                <a:cubicBezTo>
                  <a:pt x="7025382" y="7652336"/>
                  <a:pt x="7033255" y="7653124"/>
                  <a:pt x="7037919" y="7648156"/>
                </a:cubicBezTo>
                <a:close/>
                <a:moveTo>
                  <a:pt x="7116565" y="7678417"/>
                </a:moveTo>
                <a:cubicBezTo>
                  <a:pt x="7121349" y="7682899"/>
                  <a:pt x="7128133" y="7684595"/>
                  <a:pt x="7133675" y="7680052"/>
                </a:cubicBezTo>
                <a:cubicBezTo>
                  <a:pt x="7138248" y="7676266"/>
                  <a:pt x="7140125" y="7667452"/>
                  <a:pt x="7135280" y="7662938"/>
                </a:cubicBezTo>
                <a:lnTo>
                  <a:pt x="7131343" y="7659242"/>
                </a:lnTo>
                <a:cubicBezTo>
                  <a:pt x="7126558" y="7654760"/>
                  <a:pt x="7119745" y="7653064"/>
                  <a:pt x="7114233" y="7657637"/>
                </a:cubicBezTo>
                <a:cubicBezTo>
                  <a:pt x="7109660" y="7661393"/>
                  <a:pt x="7107782" y="7670238"/>
                  <a:pt x="7112597" y="7674721"/>
                </a:cubicBezTo>
                <a:lnTo>
                  <a:pt x="7116565" y="7678417"/>
                </a:lnTo>
                <a:close/>
                <a:moveTo>
                  <a:pt x="7023808" y="7736027"/>
                </a:moveTo>
                <a:cubicBezTo>
                  <a:pt x="7028319" y="7731181"/>
                  <a:pt x="7027683" y="7725456"/>
                  <a:pt x="7024776" y="7721247"/>
                </a:cubicBezTo>
                <a:cubicBezTo>
                  <a:pt x="7025200" y="7717672"/>
                  <a:pt x="7024322" y="7714067"/>
                  <a:pt x="7021384" y="7711493"/>
                </a:cubicBezTo>
                <a:cubicBezTo>
                  <a:pt x="7018023" y="7708555"/>
                  <a:pt x="7012875" y="7707374"/>
                  <a:pt x="7008605" y="7708888"/>
                </a:cubicBezTo>
                <a:cubicBezTo>
                  <a:pt x="7004366" y="7707798"/>
                  <a:pt x="6999429" y="7708888"/>
                  <a:pt x="6996552" y="7712129"/>
                </a:cubicBezTo>
                <a:cubicBezTo>
                  <a:pt x="6995220" y="7713674"/>
                  <a:pt x="6994402" y="7715400"/>
                  <a:pt x="6993918" y="7717188"/>
                </a:cubicBezTo>
                <a:cubicBezTo>
                  <a:pt x="6989496" y="7718823"/>
                  <a:pt x="6986135" y="7722549"/>
                  <a:pt x="6985832" y="7727759"/>
                </a:cubicBezTo>
                <a:cubicBezTo>
                  <a:pt x="6985499" y="7733877"/>
                  <a:pt x="6990707" y="7740783"/>
                  <a:pt x="6997310" y="7740541"/>
                </a:cubicBezTo>
                <a:lnTo>
                  <a:pt x="7004941" y="7740299"/>
                </a:lnTo>
                <a:cubicBezTo>
                  <a:pt x="7005546" y="7740268"/>
                  <a:pt x="7006001" y="7739905"/>
                  <a:pt x="7006576" y="7739814"/>
                </a:cubicBezTo>
                <a:cubicBezTo>
                  <a:pt x="7010906" y="7742873"/>
                  <a:pt x="7016812" y="7743509"/>
                  <a:pt x="7021536" y="7738481"/>
                </a:cubicBezTo>
                <a:lnTo>
                  <a:pt x="7023808" y="7736027"/>
                </a:lnTo>
                <a:close/>
                <a:moveTo>
                  <a:pt x="7094912" y="7713886"/>
                </a:moveTo>
                <a:cubicBezTo>
                  <a:pt x="7093580" y="7712643"/>
                  <a:pt x="7092126" y="7712007"/>
                  <a:pt x="7090672" y="7711402"/>
                </a:cubicBezTo>
                <a:cubicBezTo>
                  <a:pt x="7091217" y="7710978"/>
                  <a:pt x="7091853" y="7710674"/>
                  <a:pt x="7092368" y="7710130"/>
                </a:cubicBezTo>
                <a:lnTo>
                  <a:pt x="7099758" y="7702254"/>
                </a:lnTo>
                <a:cubicBezTo>
                  <a:pt x="7104239" y="7697469"/>
                  <a:pt x="7102998" y="7689138"/>
                  <a:pt x="7098183" y="7685140"/>
                </a:cubicBezTo>
                <a:cubicBezTo>
                  <a:pt x="7092883" y="7680718"/>
                  <a:pt x="7085555" y="7681930"/>
                  <a:pt x="7081073" y="7686716"/>
                </a:cubicBezTo>
                <a:lnTo>
                  <a:pt x="7073683" y="7694591"/>
                </a:lnTo>
                <a:cubicBezTo>
                  <a:pt x="7072624" y="7695742"/>
                  <a:pt x="7071897" y="7697105"/>
                  <a:pt x="7071473" y="7698559"/>
                </a:cubicBezTo>
                <a:cubicBezTo>
                  <a:pt x="7072836" y="7696651"/>
                  <a:pt x="7073865" y="7694470"/>
                  <a:pt x="7073865" y="7691895"/>
                </a:cubicBezTo>
                <a:cubicBezTo>
                  <a:pt x="7073865" y="7685504"/>
                  <a:pt x="7068324" y="7679506"/>
                  <a:pt x="7061722" y="7679749"/>
                </a:cubicBezTo>
                <a:lnTo>
                  <a:pt x="7054091" y="7679991"/>
                </a:lnTo>
                <a:cubicBezTo>
                  <a:pt x="7047519" y="7680203"/>
                  <a:pt x="7041947" y="7685413"/>
                  <a:pt x="7041917" y="7692107"/>
                </a:cubicBezTo>
                <a:cubicBezTo>
                  <a:pt x="7041917" y="7698499"/>
                  <a:pt x="7047458" y="7704496"/>
                  <a:pt x="7054060" y="7704283"/>
                </a:cubicBezTo>
                <a:lnTo>
                  <a:pt x="7059057" y="7704133"/>
                </a:lnTo>
                <a:cubicBezTo>
                  <a:pt x="7051183" y="7706525"/>
                  <a:pt x="7045641" y="7715551"/>
                  <a:pt x="7053121" y="7722549"/>
                </a:cubicBezTo>
                <a:cubicBezTo>
                  <a:pt x="7059632" y="7728637"/>
                  <a:pt x="7068566" y="7726092"/>
                  <a:pt x="7072866" y="7720792"/>
                </a:cubicBezTo>
                <a:cubicBezTo>
                  <a:pt x="7072442" y="7723639"/>
                  <a:pt x="7073381" y="7726699"/>
                  <a:pt x="7076288" y="7729455"/>
                </a:cubicBezTo>
                <a:cubicBezTo>
                  <a:pt x="7087584" y="7740026"/>
                  <a:pt x="7106329" y="7724547"/>
                  <a:pt x="7094912" y="7713886"/>
                </a:cubicBezTo>
                <a:close/>
                <a:moveTo>
                  <a:pt x="7095427" y="7634102"/>
                </a:moveTo>
                <a:lnTo>
                  <a:pt x="7099122" y="7630164"/>
                </a:lnTo>
                <a:cubicBezTo>
                  <a:pt x="7101060" y="7628074"/>
                  <a:pt x="7101999" y="7625197"/>
                  <a:pt x="7101999" y="7622319"/>
                </a:cubicBezTo>
                <a:cubicBezTo>
                  <a:pt x="7107903" y="7621501"/>
                  <a:pt x="7112839" y="7617291"/>
                  <a:pt x="7113142" y="7610930"/>
                </a:cubicBezTo>
                <a:cubicBezTo>
                  <a:pt x="7113446" y="7604782"/>
                  <a:pt x="7108145" y="7598026"/>
                  <a:pt x="7101575" y="7598239"/>
                </a:cubicBezTo>
                <a:lnTo>
                  <a:pt x="7093943" y="7598481"/>
                </a:lnTo>
                <a:cubicBezTo>
                  <a:pt x="7087372" y="7598693"/>
                  <a:pt x="7081557" y="7603146"/>
                  <a:pt x="7081254" y="7610052"/>
                </a:cubicBezTo>
                <a:cubicBezTo>
                  <a:pt x="7081194" y="7611173"/>
                  <a:pt x="7081376" y="7612293"/>
                  <a:pt x="7081678" y="7613414"/>
                </a:cubicBezTo>
                <a:cubicBezTo>
                  <a:pt x="7081376" y="7613686"/>
                  <a:pt x="7081073" y="7613928"/>
                  <a:pt x="7080770" y="7614201"/>
                </a:cubicBezTo>
                <a:lnTo>
                  <a:pt x="7077075" y="7618139"/>
                </a:lnTo>
                <a:cubicBezTo>
                  <a:pt x="7072715" y="7622774"/>
                  <a:pt x="7073260" y="7631315"/>
                  <a:pt x="7078286" y="7635283"/>
                </a:cubicBezTo>
                <a:cubicBezTo>
                  <a:pt x="7083587" y="7639523"/>
                  <a:pt x="7090764" y="7639100"/>
                  <a:pt x="7095427" y="7634102"/>
                </a:cubicBezTo>
                <a:close/>
                <a:moveTo>
                  <a:pt x="7126982" y="7517425"/>
                </a:moveTo>
                <a:lnTo>
                  <a:pt x="7123287" y="7521362"/>
                </a:lnTo>
                <a:cubicBezTo>
                  <a:pt x="7118927" y="7525997"/>
                  <a:pt x="7119926" y="7534690"/>
                  <a:pt x="7124953" y="7538476"/>
                </a:cubicBezTo>
                <a:cubicBezTo>
                  <a:pt x="7130495" y="7542627"/>
                  <a:pt x="7137399" y="7541778"/>
                  <a:pt x="7142063" y="7536811"/>
                </a:cubicBezTo>
                <a:lnTo>
                  <a:pt x="7145757" y="7532873"/>
                </a:lnTo>
                <a:cubicBezTo>
                  <a:pt x="7150119" y="7528239"/>
                  <a:pt x="7149120" y="7519545"/>
                  <a:pt x="7144123" y="7515759"/>
                </a:cubicBezTo>
                <a:cubicBezTo>
                  <a:pt x="7138551" y="7511609"/>
                  <a:pt x="7131645" y="7512427"/>
                  <a:pt x="7126982" y="7517425"/>
                </a:cubicBezTo>
                <a:close/>
                <a:moveTo>
                  <a:pt x="7146091" y="7796062"/>
                </a:moveTo>
                <a:cubicBezTo>
                  <a:pt x="7146485" y="7790004"/>
                  <a:pt x="7141367" y="7782916"/>
                  <a:pt x="7134765" y="7783129"/>
                </a:cubicBezTo>
                <a:lnTo>
                  <a:pt x="7133765" y="7783158"/>
                </a:lnTo>
                <a:cubicBezTo>
                  <a:pt x="7139519" y="7777253"/>
                  <a:pt x="7138248" y="7764167"/>
                  <a:pt x="7127316" y="7761714"/>
                </a:cubicBezTo>
                <a:cubicBezTo>
                  <a:pt x="7125680" y="7761350"/>
                  <a:pt x="7124226" y="7761411"/>
                  <a:pt x="7122864" y="7761653"/>
                </a:cubicBezTo>
                <a:lnTo>
                  <a:pt x="7125468" y="7758866"/>
                </a:lnTo>
                <a:cubicBezTo>
                  <a:pt x="7129949" y="7754080"/>
                  <a:pt x="7130767" y="7746750"/>
                  <a:pt x="7126073" y="7741692"/>
                </a:cubicBezTo>
                <a:cubicBezTo>
                  <a:pt x="7121834" y="7737149"/>
                  <a:pt x="7113415" y="7736269"/>
                  <a:pt x="7108903" y="7741086"/>
                </a:cubicBezTo>
                <a:lnTo>
                  <a:pt x="7101514" y="7748961"/>
                </a:lnTo>
                <a:cubicBezTo>
                  <a:pt x="7099606" y="7751021"/>
                  <a:pt x="7098516" y="7753535"/>
                  <a:pt x="7098091" y="7756140"/>
                </a:cubicBezTo>
                <a:cubicBezTo>
                  <a:pt x="7083253" y="7754656"/>
                  <a:pt x="7083193" y="7778252"/>
                  <a:pt x="7098273" y="7780402"/>
                </a:cubicBezTo>
                <a:cubicBezTo>
                  <a:pt x="7100090" y="7780645"/>
                  <a:pt x="7101635" y="7780493"/>
                  <a:pt x="7103028" y="7780100"/>
                </a:cubicBezTo>
                <a:lnTo>
                  <a:pt x="7102241" y="7780917"/>
                </a:lnTo>
                <a:cubicBezTo>
                  <a:pt x="7099394" y="7783977"/>
                  <a:pt x="7098304" y="7788429"/>
                  <a:pt x="7099151" y="7792427"/>
                </a:cubicBezTo>
                <a:cubicBezTo>
                  <a:pt x="7089431" y="7789914"/>
                  <a:pt x="7079740" y="7801878"/>
                  <a:pt x="7086281" y="7810935"/>
                </a:cubicBezTo>
                <a:cubicBezTo>
                  <a:pt x="7083798" y="7817114"/>
                  <a:pt x="7086554" y="7825867"/>
                  <a:pt x="7094337" y="7828472"/>
                </a:cubicBezTo>
                <a:cubicBezTo>
                  <a:pt x="7089249" y="7829533"/>
                  <a:pt x="7084495" y="7831684"/>
                  <a:pt x="7080739" y="7835470"/>
                </a:cubicBezTo>
                <a:cubicBezTo>
                  <a:pt x="7076258" y="7839983"/>
                  <a:pt x="7076470" y="7848494"/>
                  <a:pt x="7081345" y="7852644"/>
                </a:cubicBezTo>
                <a:cubicBezTo>
                  <a:pt x="7086493" y="7857035"/>
                  <a:pt x="7093731" y="7856854"/>
                  <a:pt x="7098516" y="7852038"/>
                </a:cubicBezTo>
                <a:cubicBezTo>
                  <a:pt x="7098637" y="7851917"/>
                  <a:pt x="7098728" y="7851826"/>
                  <a:pt x="7098849" y="7851705"/>
                </a:cubicBezTo>
                <a:cubicBezTo>
                  <a:pt x="7098909" y="7851675"/>
                  <a:pt x="7098940" y="7851675"/>
                  <a:pt x="7098970" y="7851645"/>
                </a:cubicBezTo>
                <a:cubicBezTo>
                  <a:pt x="7099061" y="7851645"/>
                  <a:pt x="7099030" y="7851645"/>
                  <a:pt x="7099122" y="7851645"/>
                </a:cubicBezTo>
                <a:cubicBezTo>
                  <a:pt x="7099909" y="7851614"/>
                  <a:pt x="7100726" y="7851645"/>
                  <a:pt x="7101514" y="7851705"/>
                </a:cubicBezTo>
                <a:cubicBezTo>
                  <a:pt x="7108055" y="7852159"/>
                  <a:pt x="7113355" y="7844981"/>
                  <a:pt x="7113082" y="7838983"/>
                </a:cubicBezTo>
                <a:cubicBezTo>
                  <a:pt x="7112779" y="7832865"/>
                  <a:pt x="7108479" y="7829260"/>
                  <a:pt x="7103149" y="7828018"/>
                </a:cubicBezTo>
                <a:cubicBezTo>
                  <a:pt x="7108903" y="7824838"/>
                  <a:pt x="7109963" y="7816084"/>
                  <a:pt x="7105875" y="7810238"/>
                </a:cubicBezTo>
                <a:cubicBezTo>
                  <a:pt x="7106450" y="7809389"/>
                  <a:pt x="7106935" y="7808542"/>
                  <a:pt x="7107298" y="7807603"/>
                </a:cubicBezTo>
                <a:cubicBezTo>
                  <a:pt x="7107692" y="7809299"/>
                  <a:pt x="7108328" y="7810995"/>
                  <a:pt x="7109660" y="7812509"/>
                </a:cubicBezTo>
                <a:cubicBezTo>
                  <a:pt x="7113567" y="7817083"/>
                  <a:pt x="7122288" y="7818629"/>
                  <a:pt x="7126801" y="7813813"/>
                </a:cubicBezTo>
                <a:lnTo>
                  <a:pt x="7130495" y="7809875"/>
                </a:lnTo>
                <a:cubicBezTo>
                  <a:pt x="7131192" y="7809117"/>
                  <a:pt x="7131676" y="7808239"/>
                  <a:pt x="7132221" y="7807391"/>
                </a:cubicBezTo>
                <a:lnTo>
                  <a:pt x="7133130" y="7807360"/>
                </a:lnTo>
                <a:cubicBezTo>
                  <a:pt x="7139701" y="7807149"/>
                  <a:pt x="7145606" y="7803059"/>
                  <a:pt x="7146091" y="7796062"/>
                </a:cubicBezTo>
                <a:close/>
                <a:moveTo>
                  <a:pt x="7181916" y="7469900"/>
                </a:moveTo>
                <a:lnTo>
                  <a:pt x="7174709" y="7470779"/>
                </a:lnTo>
                <a:cubicBezTo>
                  <a:pt x="7173799" y="7470869"/>
                  <a:pt x="7172983" y="7471233"/>
                  <a:pt x="7172134" y="7471475"/>
                </a:cubicBezTo>
                <a:cubicBezTo>
                  <a:pt x="7172831" y="7470869"/>
                  <a:pt x="7173557" y="7470354"/>
                  <a:pt x="7174164" y="7469597"/>
                </a:cubicBezTo>
                <a:lnTo>
                  <a:pt x="7177313" y="7465538"/>
                </a:lnTo>
                <a:cubicBezTo>
                  <a:pt x="7181038" y="7460752"/>
                  <a:pt x="7179251" y="7452574"/>
                  <a:pt x="7174164" y="7449485"/>
                </a:cubicBezTo>
                <a:cubicBezTo>
                  <a:pt x="7173830" y="7449303"/>
                  <a:pt x="7173528" y="7449273"/>
                  <a:pt x="7173194" y="7449091"/>
                </a:cubicBezTo>
                <a:cubicBezTo>
                  <a:pt x="7177404" y="7447910"/>
                  <a:pt x="7180917" y="7444759"/>
                  <a:pt x="7181886" y="7440247"/>
                </a:cubicBezTo>
                <a:cubicBezTo>
                  <a:pt x="7182976" y="7440337"/>
                  <a:pt x="7184097" y="7440216"/>
                  <a:pt x="7185217" y="7439974"/>
                </a:cubicBezTo>
                <a:cubicBezTo>
                  <a:pt x="7183703" y="7445759"/>
                  <a:pt x="7185943" y="7452029"/>
                  <a:pt x="7193544" y="7453119"/>
                </a:cubicBezTo>
                <a:cubicBezTo>
                  <a:pt x="7200813" y="7454150"/>
                  <a:pt x="7205749" y="7449333"/>
                  <a:pt x="7207656" y="7443821"/>
                </a:cubicBezTo>
                <a:cubicBezTo>
                  <a:pt x="7212502" y="7446304"/>
                  <a:pt x="7218801" y="7445063"/>
                  <a:pt x="7222101" y="7440640"/>
                </a:cubicBezTo>
                <a:cubicBezTo>
                  <a:pt x="7225706" y="7435854"/>
                  <a:pt x="7224676" y="7429282"/>
                  <a:pt x="7220466" y="7425283"/>
                </a:cubicBezTo>
                <a:cubicBezTo>
                  <a:pt x="7220830" y="7424617"/>
                  <a:pt x="7221647" y="7424162"/>
                  <a:pt x="7221830" y="7423405"/>
                </a:cubicBezTo>
                <a:cubicBezTo>
                  <a:pt x="7223464" y="7417559"/>
                  <a:pt x="7223374" y="7409987"/>
                  <a:pt x="7220891" y="7403898"/>
                </a:cubicBezTo>
                <a:cubicBezTo>
                  <a:pt x="7226038" y="7403898"/>
                  <a:pt x="7231096" y="7402475"/>
                  <a:pt x="7235305" y="7398840"/>
                </a:cubicBezTo>
                <a:cubicBezTo>
                  <a:pt x="7239878" y="7394902"/>
                  <a:pt x="7242270" y="7388087"/>
                  <a:pt x="7238212" y="7382726"/>
                </a:cubicBezTo>
                <a:cubicBezTo>
                  <a:pt x="7237515" y="7381817"/>
                  <a:pt x="7236547" y="7381060"/>
                  <a:pt x="7235578" y="7380333"/>
                </a:cubicBezTo>
                <a:cubicBezTo>
                  <a:pt x="7237365" y="7378394"/>
                  <a:pt x="7238545" y="7375910"/>
                  <a:pt x="7238515" y="7372821"/>
                </a:cubicBezTo>
                <a:cubicBezTo>
                  <a:pt x="7238454" y="7367127"/>
                  <a:pt x="7233064" y="7360614"/>
                  <a:pt x="7226826" y="7361401"/>
                </a:cubicBezTo>
                <a:lnTo>
                  <a:pt x="7219618" y="7362280"/>
                </a:lnTo>
                <a:cubicBezTo>
                  <a:pt x="7213410" y="7363037"/>
                  <a:pt x="7208111" y="7367248"/>
                  <a:pt x="7208171" y="7373972"/>
                </a:cubicBezTo>
                <a:cubicBezTo>
                  <a:pt x="7208171" y="7374971"/>
                  <a:pt x="7208868" y="7375880"/>
                  <a:pt x="7209231" y="7376880"/>
                </a:cubicBezTo>
                <a:cubicBezTo>
                  <a:pt x="7201236" y="7377122"/>
                  <a:pt x="7197028" y="7384573"/>
                  <a:pt x="7198208" y="7391298"/>
                </a:cubicBezTo>
                <a:cubicBezTo>
                  <a:pt x="7198027" y="7391298"/>
                  <a:pt x="7197875" y="7391268"/>
                  <a:pt x="7197693" y="7391237"/>
                </a:cubicBezTo>
                <a:cubicBezTo>
                  <a:pt x="7195968" y="7387542"/>
                  <a:pt x="7192576" y="7384876"/>
                  <a:pt x="7188124" y="7384240"/>
                </a:cubicBezTo>
                <a:lnTo>
                  <a:pt x="7177434" y="7382726"/>
                </a:lnTo>
                <a:cubicBezTo>
                  <a:pt x="7171135" y="7381817"/>
                  <a:pt x="7164442" y="7387118"/>
                  <a:pt x="7164049" y="7393509"/>
                </a:cubicBezTo>
                <a:cubicBezTo>
                  <a:pt x="7163927" y="7395569"/>
                  <a:pt x="7164291" y="7397507"/>
                  <a:pt x="7164988" y="7399234"/>
                </a:cubicBezTo>
                <a:cubicBezTo>
                  <a:pt x="7162353" y="7401657"/>
                  <a:pt x="7160233" y="7404686"/>
                  <a:pt x="7158961" y="7408533"/>
                </a:cubicBezTo>
                <a:cubicBezTo>
                  <a:pt x="7156962" y="7414530"/>
                  <a:pt x="7158022" y="7420376"/>
                  <a:pt x="7160839" y="7425283"/>
                </a:cubicBezTo>
                <a:cubicBezTo>
                  <a:pt x="7159809" y="7426707"/>
                  <a:pt x="7159052" y="7428372"/>
                  <a:pt x="7158780" y="7430281"/>
                </a:cubicBezTo>
                <a:lnTo>
                  <a:pt x="7158022" y="7435612"/>
                </a:lnTo>
                <a:cubicBezTo>
                  <a:pt x="7157810" y="7437066"/>
                  <a:pt x="7157901" y="7438580"/>
                  <a:pt x="7158235" y="7440034"/>
                </a:cubicBezTo>
                <a:cubicBezTo>
                  <a:pt x="7156145" y="7436036"/>
                  <a:pt x="7151421" y="7433098"/>
                  <a:pt x="7147211" y="7433068"/>
                </a:cubicBezTo>
                <a:cubicBezTo>
                  <a:pt x="7143940" y="7433037"/>
                  <a:pt x="7141427" y="7434279"/>
                  <a:pt x="7139429" y="7436097"/>
                </a:cubicBezTo>
                <a:cubicBezTo>
                  <a:pt x="7140579" y="7431856"/>
                  <a:pt x="7139671" y="7427101"/>
                  <a:pt x="7135976" y="7424223"/>
                </a:cubicBezTo>
                <a:cubicBezTo>
                  <a:pt x="7131192" y="7420497"/>
                  <a:pt x="7123651" y="7420437"/>
                  <a:pt x="7119653" y="7425525"/>
                </a:cubicBezTo>
                <a:lnTo>
                  <a:pt x="7113325" y="7433613"/>
                </a:lnTo>
                <a:cubicBezTo>
                  <a:pt x="7110114" y="7437732"/>
                  <a:pt x="7109872" y="7443851"/>
                  <a:pt x="7113112" y="7448031"/>
                </a:cubicBezTo>
                <a:cubicBezTo>
                  <a:pt x="7112476" y="7449545"/>
                  <a:pt x="7112113" y="7451181"/>
                  <a:pt x="7112174" y="7452908"/>
                </a:cubicBezTo>
                <a:lnTo>
                  <a:pt x="7112416" y="7460541"/>
                </a:lnTo>
                <a:cubicBezTo>
                  <a:pt x="7112628" y="7467083"/>
                  <a:pt x="7118261" y="7472535"/>
                  <a:pt x="7124862" y="7472384"/>
                </a:cubicBezTo>
                <a:cubicBezTo>
                  <a:pt x="7127316" y="7472323"/>
                  <a:pt x="7129526" y="7471294"/>
                  <a:pt x="7131434" y="7469931"/>
                </a:cubicBezTo>
                <a:cubicBezTo>
                  <a:pt x="7128678" y="7474383"/>
                  <a:pt x="7128466" y="7480320"/>
                  <a:pt x="7133796" y="7484470"/>
                </a:cubicBezTo>
                <a:cubicBezTo>
                  <a:pt x="7145515" y="7493648"/>
                  <a:pt x="7159960" y="7475565"/>
                  <a:pt x="7148211" y="7466387"/>
                </a:cubicBezTo>
                <a:cubicBezTo>
                  <a:pt x="7143608" y="7462782"/>
                  <a:pt x="7138641" y="7463448"/>
                  <a:pt x="7134946" y="7466084"/>
                </a:cubicBezTo>
                <a:cubicBezTo>
                  <a:pt x="7136006" y="7464206"/>
                  <a:pt x="7136794" y="7462206"/>
                  <a:pt x="7136703" y="7459935"/>
                </a:cubicBezTo>
                <a:cubicBezTo>
                  <a:pt x="7136673" y="7459147"/>
                  <a:pt x="7136642" y="7458360"/>
                  <a:pt x="7136642" y="7457572"/>
                </a:cubicBezTo>
                <a:cubicBezTo>
                  <a:pt x="7139035" y="7460541"/>
                  <a:pt x="7142730" y="7462661"/>
                  <a:pt x="7146243" y="7462691"/>
                </a:cubicBezTo>
                <a:cubicBezTo>
                  <a:pt x="7149180" y="7462721"/>
                  <a:pt x="7151481" y="7461631"/>
                  <a:pt x="7153359" y="7460147"/>
                </a:cubicBezTo>
                <a:cubicBezTo>
                  <a:pt x="7152208" y="7464721"/>
                  <a:pt x="7154055" y="7470264"/>
                  <a:pt x="7158022" y="7472717"/>
                </a:cubicBezTo>
                <a:cubicBezTo>
                  <a:pt x="7160839" y="7474444"/>
                  <a:pt x="7163806" y="7474928"/>
                  <a:pt x="7166593" y="7474353"/>
                </a:cubicBezTo>
                <a:cubicBezTo>
                  <a:pt x="7164503" y="7476352"/>
                  <a:pt x="7163201" y="7479108"/>
                  <a:pt x="7163231" y="7482471"/>
                </a:cubicBezTo>
                <a:cubicBezTo>
                  <a:pt x="7163261" y="7484046"/>
                  <a:pt x="7163685" y="7485651"/>
                  <a:pt x="7164442" y="7487165"/>
                </a:cubicBezTo>
                <a:cubicBezTo>
                  <a:pt x="7162959" y="7487802"/>
                  <a:pt x="7161596" y="7488801"/>
                  <a:pt x="7160476" y="7490225"/>
                </a:cubicBezTo>
                <a:lnTo>
                  <a:pt x="7157326" y="7494284"/>
                </a:lnTo>
                <a:cubicBezTo>
                  <a:pt x="7153601" y="7499039"/>
                  <a:pt x="7153692" y="7506703"/>
                  <a:pt x="7158780" y="7510580"/>
                </a:cubicBezTo>
                <a:cubicBezTo>
                  <a:pt x="7163624" y="7514275"/>
                  <a:pt x="7171074" y="7514214"/>
                  <a:pt x="7175072" y="7509125"/>
                </a:cubicBezTo>
                <a:lnTo>
                  <a:pt x="7178222" y="7505067"/>
                </a:lnTo>
                <a:cubicBezTo>
                  <a:pt x="7180795" y="7501795"/>
                  <a:pt x="7181492" y="7497131"/>
                  <a:pt x="7180039" y="7493284"/>
                </a:cubicBezTo>
                <a:lnTo>
                  <a:pt x="7182188" y="7493012"/>
                </a:lnTo>
                <a:cubicBezTo>
                  <a:pt x="7188366" y="7492254"/>
                  <a:pt x="7193696" y="7488014"/>
                  <a:pt x="7193605" y="7481289"/>
                </a:cubicBezTo>
                <a:cubicBezTo>
                  <a:pt x="7193575" y="7475595"/>
                  <a:pt x="7188155" y="7469143"/>
                  <a:pt x="7181916" y="7469900"/>
                </a:cubicBezTo>
                <a:close/>
                <a:moveTo>
                  <a:pt x="7081436" y="7639888"/>
                </a:moveTo>
                <a:cubicBezTo>
                  <a:pt x="7070020" y="7629195"/>
                  <a:pt x="7054393" y="7647823"/>
                  <a:pt x="7065810" y="7658485"/>
                </a:cubicBezTo>
                <a:cubicBezTo>
                  <a:pt x="7077226" y="7669177"/>
                  <a:pt x="7092823" y="7650549"/>
                  <a:pt x="7081436" y="7639888"/>
                </a:cubicBezTo>
                <a:close/>
                <a:moveTo>
                  <a:pt x="7006909" y="7568524"/>
                </a:moveTo>
                <a:cubicBezTo>
                  <a:pt x="7018326" y="7579216"/>
                  <a:pt x="7035103" y="7561618"/>
                  <a:pt x="7023686" y="7550956"/>
                </a:cubicBezTo>
                <a:cubicBezTo>
                  <a:pt x="7012269" y="7540233"/>
                  <a:pt x="6995492" y="7557832"/>
                  <a:pt x="7006909" y="7568524"/>
                </a:cubicBezTo>
                <a:close/>
                <a:moveTo>
                  <a:pt x="7293055" y="7991553"/>
                </a:moveTo>
                <a:cubicBezTo>
                  <a:pt x="7298476" y="7995007"/>
                  <a:pt x="7304623" y="7997126"/>
                  <a:pt x="7310983" y="7994704"/>
                </a:cubicBezTo>
                <a:cubicBezTo>
                  <a:pt x="7316767" y="7992462"/>
                  <a:pt x="7320280" y="7987858"/>
                  <a:pt x="7323035" y="7982557"/>
                </a:cubicBezTo>
                <a:cubicBezTo>
                  <a:pt x="7326033" y="7976712"/>
                  <a:pt x="7322340" y="7969049"/>
                  <a:pt x="7316615" y="7966625"/>
                </a:cubicBezTo>
                <a:cubicBezTo>
                  <a:pt x="7311347" y="7964383"/>
                  <a:pt x="7306107" y="7966352"/>
                  <a:pt x="7302716" y="7970320"/>
                </a:cubicBezTo>
                <a:cubicBezTo>
                  <a:pt x="7298416" y="7969502"/>
                  <a:pt x="7293994" y="7970653"/>
                  <a:pt x="7290966" y="7974531"/>
                </a:cubicBezTo>
                <a:cubicBezTo>
                  <a:pt x="7287180" y="7979286"/>
                  <a:pt x="7287484" y="7987980"/>
                  <a:pt x="7293055" y="7991553"/>
                </a:cubicBezTo>
                <a:close/>
                <a:moveTo>
                  <a:pt x="7113749" y="7487378"/>
                </a:moveTo>
                <a:cubicBezTo>
                  <a:pt x="7109539" y="7482804"/>
                  <a:pt x="7101090" y="7481895"/>
                  <a:pt x="7096578" y="7486711"/>
                </a:cubicBezTo>
                <a:lnTo>
                  <a:pt x="7092883" y="7490649"/>
                </a:lnTo>
                <a:cubicBezTo>
                  <a:pt x="7088401" y="7495435"/>
                  <a:pt x="7087523" y="7502734"/>
                  <a:pt x="7092216" y="7507823"/>
                </a:cubicBezTo>
                <a:cubicBezTo>
                  <a:pt x="7093943" y="7509701"/>
                  <a:pt x="7096426" y="7510762"/>
                  <a:pt x="7099030" y="7511276"/>
                </a:cubicBezTo>
                <a:cubicBezTo>
                  <a:pt x="7096760" y="7516092"/>
                  <a:pt x="7098334" y="7522756"/>
                  <a:pt x="7102846" y="7525542"/>
                </a:cubicBezTo>
                <a:cubicBezTo>
                  <a:pt x="7108449" y="7529026"/>
                  <a:pt x="7114929" y="7527632"/>
                  <a:pt x="7118927" y="7522544"/>
                </a:cubicBezTo>
                <a:lnTo>
                  <a:pt x="7122076" y="7518486"/>
                </a:lnTo>
                <a:cubicBezTo>
                  <a:pt x="7125801" y="7513699"/>
                  <a:pt x="7124135" y="7505552"/>
                  <a:pt x="7119078" y="7502402"/>
                </a:cubicBezTo>
                <a:cubicBezTo>
                  <a:pt x="7117897" y="7501674"/>
                  <a:pt x="7116686" y="7501251"/>
                  <a:pt x="7115445" y="7500948"/>
                </a:cubicBezTo>
                <a:cubicBezTo>
                  <a:pt x="7117625" y="7496555"/>
                  <a:pt x="7117383" y="7491285"/>
                  <a:pt x="7113749" y="7487378"/>
                </a:cubicBezTo>
                <a:close/>
                <a:moveTo>
                  <a:pt x="7018538" y="7595876"/>
                </a:moveTo>
                <a:cubicBezTo>
                  <a:pt x="7007151" y="7585214"/>
                  <a:pt x="6992161" y="7604357"/>
                  <a:pt x="7003548" y="7614989"/>
                </a:cubicBezTo>
                <a:cubicBezTo>
                  <a:pt x="7014964" y="7625651"/>
                  <a:pt x="7029925" y="7606508"/>
                  <a:pt x="7018538" y="7595876"/>
                </a:cubicBezTo>
                <a:close/>
                <a:moveTo>
                  <a:pt x="7244239" y="7885993"/>
                </a:moveTo>
                <a:lnTo>
                  <a:pt x="7247934" y="7882056"/>
                </a:lnTo>
                <a:cubicBezTo>
                  <a:pt x="7252415" y="7877269"/>
                  <a:pt x="7253172" y="7869879"/>
                  <a:pt x="7248478" y="7864881"/>
                </a:cubicBezTo>
                <a:cubicBezTo>
                  <a:pt x="7244208" y="7860337"/>
                  <a:pt x="7235820" y="7859519"/>
                  <a:pt x="7231308" y="7864336"/>
                </a:cubicBezTo>
                <a:lnTo>
                  <a:pt x="7227613" y="7868273"/>
                </a:lnTo>
                <a:cubicBezTo>
                  <a:pt x="7223132" y="7873060"/>
                  <a:pt x="7222374" y="7880450"/>
                  <a:pt x="7227068" y="7885448"/>
                </a:cubicBezTo>
                <a:cubicBezTo>
                  <a:pt x="7231338" y="7889991"/>
                  <a:pt x="7239726" y="7890809"/>
                  <a:pt x="7244239" y="7885993"/>
                </a:cubicBezTo>
                <a:close/>
                <a:moveTo>
                  <a:pt x="7199511" y="7951631"/>
                </a:moveTo>
                <a:cubicBezTo>
                  <a:pt x="7200116" y="7958355"/>
                  <a:pt x="7205870" y="7962566"/>
                  <a:pt x="7212260" y="7962566"/>
                </a:cubicBezTo>
                <a:cubicBezTo>
                  <a:pt x="7211230" y="7965958"/>
                  <a:pt x="7210958" y="7969623"/>
                  <a:pt x="7211775" y="7973561"/>
                </a:cubicBezTo>
                <a:cubicBezTo>
                  <a:pt x="7213078" y="7979770"/>
                  <a:pt x="7216954" y="7984254"/>
                  <a:pt x="7221890" y="7987041"/>
                </a:cubicBezTo>
                <a:cubicBezTo>
                  <a:pt x="7221708" y="7988797"/>
                  <a:pt x="7221920" y="7990614"/>
                  <a:pt x="7222647" y="7992371"/>
                </a:cubicBezTo>
                <a:lnTo>
                  <a:pt x="7224706" y="7997370"/>
                </a:lnTo>
                <a:cubicBezTo>
                  <a:pt x="7225281" y="7998732"/>
                  <a:pt x="7226099" y="7999974"/>
                  <a:pt x="7227129" y="8001064"/>
                </a:cubicBezTo>
                <a:cubicBezTo>
                  <a:pt x="7223313" y="7998641"/>
                  <a:pt x="7217741" y="7998551"/>
                  <a:pt x="7214107" y="8000641"/>
                </a:cubicBezTo>
                <a:cubicBezTo>
                  <a:pt x="7213471" y="8001004"/>
                  <a:pt x="7213168" y="8001519"/>
                  <a:pt x="7212653" y="8001913"/>
                </a:cubicBezTo>
                <a:cubicBezTo>
                  <a:pt x="7209201" y="7999823"/>
                  <a:pt x="7205173" y="7999247"/>
                  <a:pt x="7201630" y="8000610"/>
                </a:cubicBezTo>
                <a:cubicBezTo>
                  <a:pt x="7198238" y="7999520"/>
                  <a:pt x="7194574" y="7999792"/>
                  <a:pt x="7191243" y="8002276"/>
                </a:cubicBezTo>
                <a:cubicBezTo>
                  <a:pt x="7189880" y="8003275"/>
                  <a:pt x="7188790" y="8004760"/>
                  <a:pt x="7187942" y="8006395"/>
                </a:cubicBezTo>
                <a:cubicBezTo>
                  <a:pt x="7186974" y="8006426"/>
                  <a:pt x="7186004" y="8006335"/>
                  <a:pt x="7185035" y="8006729"/>
                </a:cubicBezTo>
                <a:lnTo>
                  <a:pt x="7180039" y="8008788"/>
                </a:lnTo>
                <a:cubicBezTo>
                  <a:pt x="7173982" y="8011272"/>
                  <a:pt x="7169591" y="8016755"/>
                  <a:pt x="7171438" y="8023661"/>
                </a:cubicBezTo>
                <a:cubicBezTo>
                  <a:pt x="7172952" y="8029356"/>
                  <a:pt x="7180220" y="8034777"/>
                  <a:pt x="7186307" y="8032263"/>
                </a:cubicBezTo>
                <a:lnTo>
                  <a:pt x="7191303" y="8030234"/>
                </a:lnTo>
                <a:cubicBezTo>
                  <a:pt x="7193848" y="8029174"/>
                  <a:pt x="7195937" y="8027538"/>
                  <a:pt x="7197542" y="8025569"/>
                </a:cubicBezTo>
                <a:cubicBezTo>
                  <a:pt x="7199359" y="8026205"/>
                  <a:pt x="7201297" y="8026629"/>
                  <a:pt x="7203447" y="8026387"/>
                </a:cubicBezTo>
                <a:cubicBezTo>
                  <a:pt x="7206748" y="8026023"/>
                  <a:pt x="7209473" y="8024509"/>
                  <a:pt x="7211957" y="8022571"/>
                </a:cubicBezTo>
                <a:cubicBezTo>
                  <a:pt x="7214652" y="8028325"/>
                  <a:pt x="7223253" y="8029598"/>
                  <a:pt x="7228310" y="8026720"/>
                </a:cubicBezTo>
                <a:cubicBezTo>
                  <a:pt x="7230732" y="8025326"/>
                  <a:pt x="7232126" y="8023358"/>
                  <a:pt x="7233004" y="8021207"/>
                </a:cubicBezTo>
                <a:cubicBezTo>
                  <a:pt x="7232973" y="8021540"/>
                  <a:pt x="7232792" y="8021783"/>
                  <a:pt x="7232792" y="8022085"/>
                </a:cubicBezTo>
                <a:cubicBezTo>
                  <a:pt x="7232670" y="8025205"/>
                  <a:pt x="7233730" y="8027447"/>
                  <a:pt x="7235245" y="8029113"/>
                </a:cubicBezTo>
                <a:cubicBezTo>
                  <a:pt x="7232489" y="8039624"/>
                  <a:pt x="7246388" y="8050558"/>
                  <a:pt x="7255504" y="8040805"/>
                </a:cubicBezTo>
                <a:lnTo>
                  <a:pt x="7257775" y="8038352"/>
                </a:lnTo>
                <a:cubicBezTo>
                  <a:pt x="7263499" y="8032233"/>
                  <a:pt x="7261076" y="8024661"/>
                  <a:pt x="7256049" y="8020571"/>
                </a:cubicBezTo>
                <a:cubicBezTo>
                  <a:pt x="7256049" y="8020510"/>
                  <a:pt x="7256079" y="8020450"/>
                  <a:pt x="7256079" y="8020389"/>
                </a:cubicBezTo>
                <a:cubicBezTo>
                  <a:pt x="7256594" y="8007123"/>
                  <a:pt x="7238515" y="8007032"/>
                  <a:pt x="7233882" y="8017421"/>
                </a:cubicBezTo>
                <a:cubicBezTo>
                  <a:pt x="7234033" y="8014998"/>
                  <a:pt x="7233730" y="8012484"/>
                  <a:pt x="7232731" y="8010060"/>
                </a:cubicBezTo>
                <a:lnTo>
                  <a:pt x="7230672" y="8005063"/>
                </a:lnTo>
                <a:cubicBezTo>
                  <a:pt x="7230369" y="8004305"/>
                  <a:pt x="7229945" y="8003609"/>
                  <a:pt x="7229460" y="8003003"/>
                </a:cubicBezTo>
                <a:cubicBezTo>
                  <a:pt x="7232640" y="8005123"/>
                  <a:pt x="7236728" y="8005911"/>
                  <a:pt x="7240423" y="8004276"/>
                </a:cubicBezTo>
                <a:cubicBezTo>
                  <a:pt x="7246116" y="8001761"/>
                  <a:pt x="7249630" y="7995370"/>
                  <a:pt x="7247570" y="7989252"/>
                </a:cubicBezTo>
                <a:cubicBezTo>
                  <a:pt x="7248569" y="7988766"/>
                  <a:pt x="7249478" y="7988101"/>
                  <a:pt x="7250325" y="7987313"/>
                </a:cubicBezTo>
                <a:cubicBezTo>
                  <a:pt x="7251961" y="7993068"/>
                  <a:pt x="7257049" y="7997370"/>
                  <a:pt x="7264165" y="7994431"/>
                </a:cubicBezTo>
                <a:cubicBezTo>
                  <a:pt x="7268526" y="7992644"/>
                  <a:pt x="7270797" y="7989252"/>
                  <a:pt x="7271676" y="7985587"/>
                </a:cubicBezTo>
                <a:cubicBezTo>
                  <a:pt x="7273704" y="7986737"/>
                  <a:pt x="7275915" y="7987525"/>
                  <a:pt x="7278095" y="7987404"/>
                </a:cubicBezTo>
                <a:cubicBezTo>
                  <a:pt x="7284909" y="7987010"/>
                  <a:pt x="7288815" y="7981406"/>
                  <a:pt x="7289088" y="7975075"/>
                </a:cubicBezTo>
                <a:lnTo>
                  <a:pt x="7289300" y="7969896"/>
                </a:lnTo>
                <a:cubicBezTo>
                  <a:pt x="7289422" y="7966625"/>
                  <a:pt x="7287665" y="7963747"/>
                  <a:pt x="7285151" y="7961718"/>
                </a:cubicBezTo>
                <a:cubicBezTo>
                  <a:pt x="7285091" y="7961536"/>
                  <a:pt x="7285060" y="7961324"/>
                  <a:pt x="7285030" y="7961112"/>
                </a:cubicBezTo>
                <a:cubicBezTo>
                  <a:pt x="7285757" y="7959477"/>
                  <a:pt x="7286424" y="7957840"/>
                  <a:pt x="7286998" y="7956144"/>
                </a:cubicBezTo>
                <a:cubicBezTo>
                  <a:pt x="7287695" y="7954025"/>
                  <a:pt x="7287695" y="7951631"/>
                  <a:pt x="7287211" y="7949359"/>
                </a:cubicBezTo>
                <a:cubicBezTo>
                  <a:pt x="7287998" y="7947936"/>
                  <a:pt x="7288513" y="7946452"/>
                  <a:pt x="7288483" y="7944968"/>
                </a:cubicBezTo>
                <a:cubicBezTo>
                  <a:pt x="7288331" y="7939970"/>
                  <a:pt x="7287937" y="7935517"/>
                  <a:pt x="7285151" y="7931216"/>
                </a:cubicBezTo>
                <a:cubicBezTo>
                  <a:pt x="7284878" y="7930822"/>
                  <a:pt x="7284546" y="7930610"/>
                  <a:pt x="7284273" y="7930247"/>
                </a:cubicBezTo>
                <a:cubicBezTo>
                  <a:pt x="7288483" y="7923885"/>
                  <a:pt x="7287271" y="7913769"/>
                  <a:pt x="7277641" y="7911618"/>
                </a:cubicBezTo>
                <a:cubicBezTo>
                  <a:pt x="7271161" y="7910165"/>
                  <a:pt x="7266527" y="7913648"/>
                  <a:pt x="7264347" y="7918312"/>
                </a:cubicBezTo>
                <a:cubicBezTo>
                  <a:pt x="7261712" y="7919312"/>
                  <a:pt x="7259229" y="7921099"/>
                  <a:pt x="7257685" y="7923583"/>
                </a:cubicBezTo>
                <a:cubicBezTo>
                  <a:pt x="7256776" y="7923674"/>
                  <a:pt x="7255868" y="7924006"/>
                  <a:pt x="7254989" y="7924250"/>
                </a:cubicBezTo>
                <a:cubicBezTo>
                  <a:pt x="7253536" y="7921947"/>
                  <a:pt x="7251597" y="7920099"/>
                  <a:pt x="7249023" y="7919221"/>
                </a:cubicBezTo>
                <a:cubicBezTo>
                  <a:pt x="7255958" y="7915859"/>
                  <a:pt x="7260077" y="7905227"/>
                  <a:pt x="7252536" y="7898140"/>
                </a:cubicBezTo>
                <a:cubicBezTo>
                  <a:pt x="7241150" y="7887477"/>
                  <a:pt x="7226190" y="7906621"/>
                  <a:pt x="7237546" y="7917283"/>
                </a:cubicBezTo>
                <a:cubicBezTo>
                  <a:pt x="7238697" y="7918343"/>
                  <a:pt x="7239878" y="7918918"/>
                  <a:pt x="7241059" y="7919434"/>
                </a:cubicBezTo>
                <a:cubicBezTo>
                  <a:pt x="7240999" y="7919463"/>
                  <a:pt x="7240968" y="7919434"/>
                  <a:pt x="7240907" y="7919434"/>
                </a:cubicBezTo>
                <a:cubicBezTo>
                  <a:pt x="7233397" y="7922523"/>
                  <a:pt x="7232549" y="7929913"/>
                  <a:pt x="7235214" y="7935608"/>
                </a:cubicBezTo>
                <a:cubicBezTo>
                  <a:pt x="7235124" y="7936608"/>
                  <a:pt x="7235214" y="7937547"/>
                  <a:pt x="7235335" y="7938546"/>
                </a:cubicBezTo>
                <a:cubicBezTo>
                  <a:pt x="7232186" y="7936790"/>
                  <a:pt x="7228400" y="7936244"/>
                  <a:pt x="7224676" y="7937789"/>
                </a:cubicBezTo>
                <a:lnTo>
                  <a:pt x="7222465" y="7938698"/>
                </a:lnTo>
                <a:cubicBezTo>
                  <a:pt x="7221102" y="7938304"/>
                  <a:pt x="7219648" y="7938062"/>
                  <a:pt x="7218195" y="7938092"/>
                </a:cubicBezTo>
                <a:cubicBezTo>
                  <a:pt x="7215651" y="7938152"/>
                  <a:pt x="7213107" y="7938243"/>
                  <a:pt x="7210564" y="7938334"/>
                </a:cubicBezTo>
                <a:cubicBezTo>
                  <a:pt x="7203962" y="7938637"/>
                  <a:pt x="7198966" y="7945361"/>
                  <a:pt x="7199511" y="7951631"/>
                </a:cubicBezTo>
                <a:close/>
                <a:moveTo>
                  <a:pt x="6998641" y="7932973"/>
                </a:moveTo>
                <a:cubicBezTo>
                  <a:pt x="6987285" y="7922341"/>
                  <a:pt x="6969660" y="7939091"/>
                  <a:pt x="6981108" y="7949784"/>
                </a:cubicBezTo>
                <a:cubicBezTo>
                  <a:pt x="6992464" y="7960445"/>
                  <a:pt x="7010059" y="7943696"/>
                  <a:pt x="6998641" y="7932973"/>
                </a:cubicBezTo>
                <a:close/>
                <a:moveTo>
                  <a:pt x="7163019" y="8021207"/>
                </a:moveTo>
                <a:cubicBezTo>
                  <a:pt x="7162443" y="8020420"/>
                  <a:pt x="7161959" y="8019542"/>
                  <a:pt x="7161414" y="8018754"/>
                </a:cubicBezTo>
                <a:cubicBezTo>
                  <a:pt x="7161354" y="8018602"/>
                  <a:pt x="7161293" y="8018541"/>
                  <a:pt x="7161233" y="8018420"/>
                </a:cubicBezTo>
                <a:cubicBezTo>
                  <a:pt x="7161112" y="8018118"/>
                  <a:pt x="7160990" y="8017815"/>
                  <a:pt x="7160899" y="8017542"/>
                </a:cubicBezTo>
                <a:cubicBezTo>
                  <a:pt x="7161657" y="8011484"/>
                  <a:pt x="7157114" y="8005517"/>
                  <a:pt x="7151209" y="8004397"/>
                </a:cubicBezTo>
                <a:cubicBezTo>
                  <a:pt x="7144516" y="8003125"/>
                  <a:pt x="7138551" y="8007668"/>
                  <a:pt x="7137005" y="8014090"/>
                </a:cubicBezTo>
                <a:cubicBezTo>
                  <a:pt x="7136855" y="8014755"/>
                  <a:pt x="7136884" y="8015422"/>
                  <a:pt x="7136794" y="8016088"/>
                </a:cubicBezTo>
                <a:cubicBezTo>
                  <a:pt x="7133008" y="8016512"/>
                  <a:pt x="7129375" y="8018663"/>
                  <a:pt x="7127497" y="8021874"/>
                </a:cubicBezTo>
                <a:cubicBezTo>
                  <a:pt x="7127830" y="8019087"/>
                  <a:pt x="7126861" y="8016119"/>
                  <a:pt x="7124014" y="8013453"/>
                </a:cubicBezTo>
                <a:cubicBezTo>
                  <a:pt x="7112749" y="8002912"/>
                  <a:pt x="7094034" y="8018451"/>
                  <a:pt x="7105420" y="8029113"/>
                </a:cubicBezTo>
                <a:cubicBezTo>
                  <a:pt x="7112628" y="8035868"/>
                  <a:pt x="7122864" y="8031930"/>
                  <a:pt x="7126316" y="8025418"/>
                </a:cubicBezTo>
                <a:cubicBezTo>
                  <a:pt x="7125135" y="8030900"/>
                  <a:pt x="7127406" y="8036141"/>
                  <a:pt x="7132524" y="8039048"/>
                </a:cubicBezTo>
                <a:cubicBezTo>
                  <a:pt x="7139156" y="8042834"/>
                  <a:pt x="7147545" y="8046499"/>
                  <a:pt x="7155297" y="8044470"/>
                </a:cubicBezTo>
                <a:cubicBezTo>
                  <a:pt x="7156326" y="8044470"/>
                  <a:pt x="7157356" y="8044380"/>
                  <a:pt x="7158356" y="8044167"/>
                </a:cubicBezTo>
                <a:cubicBezTo>
                  <a:pt x="7163322" y="8043168"/>
                  <a:pt x="7167289" y="8039503"/>
                  <a:pt x="7168228" y="8034353"/>
                </a:cubicBezTo>
                <a:cubicBezTo>
                  <a:pt x="7169167" y="8029235"/>
                  <a:pt x="7166714" y="8025781"/>
                  <a:pt x="7163595" y="8022146"/>
                </a:cubicBezTo>
                <a:cubicBezTo>
                  <a:pt x="7166108" y="8025024"/>
                  <a:pt x="7163443" y="8021843"/>
                  <a:pt x="7163019" y="8021207"/>
                </a:cubicBezTo>
                <a:close/>
                <a:moveTo>
                  <a:pt x="6928597" y="7996703"/>
                </a:moveTo>
                <a:cubicBezTo>
                  <a:pt x="6933381" y="8001156"/>
                  <a:pt x="6940195" y="8002882"/>
                  <a:pt x="6945707" y="7998308"/>
                </a:cubicBezTo>
                <a:cubicBezTo>
                  <a:pt x="6950280" y="7994552"/>
                  <a:pt x="6952157" y="7985708"/>
                  <a:pt x="6947342" y="7981194"/>
                </a:cubicBezTo>
                <a:lnTo>
                  <a:pt x="6943406" y="7977499"/>
                </a:lnTo>
                <a:cubicBezTo>
                  <a:pt x="6938620" y="7973016"/>
                  <a:pt x="6931837" y="7971320"/>
                  <a:pt x="6926296" y="7975863"/>
                </a:cubicBezTo>
                <a:cubicBezTo>
                  <a:pt x="6921752" y="7979649"/>
                  <a:pt x="6919845" y="7988464"/>
                  <a:pt x="6924690" y="7992977"/>
                </a:cubicBezTo>
                <a:lnTo>
                  <a:pt x="6928597" y="7996703"/>
                </a:lnTo>
                <a:close/>
                <a:moveTo>
                  <a:pt x="7308742" y="7654820"/>
                </a:moveTo>
                <a:cubicBezTo>
                  <a:pt x="7310074" y="7648550"/>
                  <a:pt x="7306682" y="7641492"/>
                  <a:pt x="7300050" y="7640009"/>
                </a:cubicBezTo>
                <a:lnTo>
                  <a:pt x="7294782" y="7638797"/>
                </a:lnTo>
                <a:cubicBezTo>
                  <a:pt x="7293328" y="7638464"/>
                  <a:pt x="7291784" y="7638464"/>
                  <a:pt x="7290299" y="7638676"/>
                </a:cubicBezTo>
                <a:cubicBezTo>
                  <a:pt x="7293903" y="7633587"/>
                  <a:pt x="7296386" y="7627348"/>
                  <a:pt x="7295599" y="7621592"/>
                </a:cubicBezTo>
                <a:cubicBezTo>
                  <a:pt x="7297173" y="7621410"/>
                  <a:pt x="7298506" y="7620532"/>
                  <a:pt x="7299899" y="7619745"/>
                </a:cubicBezTo>
                <a:cubicBezTo>
                  <a:pt x="7301323" y="7620714"/>
                  <a:pt x="7302897" y="7621410"/>
                  <a:pt x="7304563" y="7621592"/>
                </a:cubicBezTo>
                <a:cubicBezTo>
                  <a:pt x="7311468" y="7622380"/>
                  <a:pt x="7316979" y="7618169"/>
                  <a:pt x="7318463" y="7611506"/>
                </a:cubicBezTo>
                <a:lnTo>
                  <a:pt x="7318584" y="7611021"/>
                </a:lnTo>
                <a:cubicBezTo>
                  <a:pt x="7323399" y="7614262"/>
                  <a:pt x="7331152" y="7612384"/>
                  <a:pt x="7334059" y="7607477"/>
                </a:cubicBezTo>
                <a:cubicBezTo>
                  <a:pt x="7337481" y="7601722"/>
                  <a:pt x="7335876" y="7595452"/>
                  <a:pt x="7330758" y="7591454"/>
                </a:cubicBezTo>
                <a:lnTo>
                  <a:pt x="7326700" y="7588304"/>
                </a:lnTo>
                <a:cubicBezTo>
                  <a:pt x="7321915" y="7584548"/>
                  <a:pt x="7313678" y="7586516"/>
                  <a:pt x="7310680" y="7591575"/>
                </a:cubicBezTo>
                <a:cubicBezTo>
                  <a:pt x="7310498" y="7591908"/>
                  <a:pt x="7310468" y="7592242"/>
                  <a:pt x="7310317" y="7592605"/>
                </a:cubicBezTo>
                <a:cubicBezTo>
                  <a:pt x="7310044" y="7592544"/>
                  <a:pt x="7309832" y="7592363"/>
                  <a:pt x="7309559" y="7592332"/>
                </a:cubicBezTo>
                <a:cubicBezTo>
                  <a:pt x="7304533" y="7591756"/>
                  <a:pt x="7300293" y="7593907"/>
                  <a:pt x="7297749" y="7597633"/>
                </a:cubicBezTo>
                <a:cubicBezTo>
                  <a:pt x="7292026" y="7596209"/>
                  <a:pt x="7286241" y="7599844"/>
                  <a:pt x="7283849" y="7604993"/>
                </a:cubicBezTo>
                <a:cubicBezTo>
                  <a:pt x="7283728" y="7604903"/>
                  <a:pt x="7283607" y="7604751"/>
                  <a:pt x="7283455" y="7604660"/>
                </a:cubicBezTo>
                <a:cubicBezTo>
                  <a:pt x="7284152" y="7600662"/>
                  <a:pt x="7282880" y="7596482"/>
                  <a:pt x="7279640" y="7593423"/>
                </a:cubicBezTo>
                <a:lnTo>
                  <a:pt x="7276521" y="7590515"/>
                </a:lnTo>
                <a:cubicBezTo>
                  <a:pt x="7275279" y="7587183"/>
                  <a:pt x="7272857" y="7584396"/>
                  <a:pt x="7269041" y="7583245"/>
                </a:cubicBezTo>
                <a:cubicBezTo>
                  <a:pt x="7267193" y="7582670"/>
                  <a:pt x="7265225" y="7582791"/>
                  <a:pt x="7263256" y="7583185"/>
                </a:cubicBezTo>
                <a:cubicBezTo>
                  <a:pt x="7259955" y="7583336"/>
                  <a:pt x="7256685" y="7584669"/>
                  <a:pt x="7254626" y="7587244"/>
                </a:cubicBezTo>
                <a:cubicBezTo>
                  <a:pt x="7253354" y="7588849"/>
                  <a:pt x="7252536" y="7590636"/>
                  <a:pt x="7252113" y="7592484"/>
                </a:cubicBezTo>
                <a:cubicBezTo>
                  <a:pt x="7248569" y="7592938"/>
                  <a:pt x="7245086" y="7594240"/>
                  <a:pt x="7241846" y="7596633"/>
                </a:cubicBezTo>
                <a:cubicBezTo>
                  <a:pt x="7236759" y="7600420"/>
                  <a:pt x="7234275" y="7605781"/>
                  <a:pt x="7233791" y="7611446"/>
                </a:cubicBezTo>
                <a:cubicBezTo>
                  <a:pt x="7232126" y="7612020"/>
                  <a:pt x="7230581" y="7612960"/>
                  <a:pt x="7229249" y="7614353"/>
                </a:cubicBezTo>
                <a:lnTo>
                  <a:pt x="7225554" y="7618291"/>
                </a:lnTo>
                <a:cubicBezTo>
                  <a:pt x="7224555" y="7619381"/>
                  <a:pt x="7223768" y="7620653"/>
                  <a:pt x="7223192" y="7622046"/>
                </a:cubicBezTo>
                <a:cubicBezTo>
                  <a:pt x="7223797" y="7617564"/>
                  <a:pt x="7221586" y="7612475"/>
                  <a:pt x="7218135" y="7610021"/>
                </a:cubicBezTo>
                <a:cubicBezTo>
                  <a:pt x="7212199" y="7605781"/>
                  <a:pt x="7205688" y="7608052"/>
                  <a:pt x="7201176" y="7612869"/>
                </a:cubicBezTo>
                <a:lnTo>
                  <a:pt x="7197481" y="7616806"/>
                </a:lnTo>
                <a:cubicBezTo>
                  <a:pt x="7192999" y="7621592"/>
                  <a:pt x="7195513" y="7630316"/>
                  <a:pt x="7200328" y="7633769"/>
                </a:cubicBezTo>
                <a:cubicBezTo>
                  <a:pt x="7206264" y="7637979"/>
                  <a:pt x="7212775" y="7635708"/>
                  <a:pt x="7217286" y="7630921"/>
                </a:cubicBezTo>
                <a:lnTo>
                  <a:pt x="7220981" y="7626983"/>
                </a:lnTo>
                <a:cubicBezTo>
                  <a:pt x="7221557" y="7626378"/>
                  <a:pt x="7221980" y="7625711"/>
                  <a:pt x="7222344" y="7625015"/>
                </a:cubicBezTo>
                <a:cubicBezTo>
                  <a:pt x="7222283" y="7625500"/>
                  <a:pt x="7222465" y="7625984"/>
                  <a:pt x="7222435" y="7626499"/>
                </a:cubicBezTo>
                <a:cubicBezTo>
                  <a:pt x="7220739" y="7629286"/>
                  <a:pt x="7220103" y="7632557"/>
                  <a:pt x="7221526" y="7635950"/>
                </a:cubicBezTo>
                <a:cubicBezTo>
                  <a:pt x="7223768" y="7641220"/>
                  <a:pt x="7230611" y="7645643"/>
                  <a:pt x="7236395" y="7642735"/>
                </a:cubicBezTo>
                <a:cubicBezTo>
                  <a:pt x="7237031" y="7642401"/>
                  <a:pt x="7237698" y="7642159"/>
                  <a:pt x="7238333" y="7641917"/>
                </a:cubicBezTo>
                <a:cubicBezTo>
                  <a:pt x="7238364" y="7641917"/>
                  <a:pt x="7238394" y="7641947"/>
                  <a:pt x="7238424" y="7641947"/>
                </a:cubicBezTo>
                <a:cubicBezTo>
                  <a:pt x="7238485" y="7641978"/>
                  <a:pt x="7238545" y="7642007"/>
                  <a:pt x="7238606" y="7642038"/>
                </a:cubicBezTo>
                <a:cubicBezTo>
                  <a:pt x="7238667" y="7642099"/>
                  <a:pt x="7238939" y="7642310"/>
                  <a:pt x="7239453" y="7642674"/>
                </a:cubicBezTo>
                <a:cubicBezTo>
                  <a:pt x="7240060" y="7643159"/>
                  <a:pt x="7240878" y="7642946"/>
                  <a:pt x="7241543" y="7643280"/>
                </a:cubicBezTo>
                <a:cubicBezTo>
                  <a:pt x="7240665" y="7646430"/>
                  <a:pt x="7241210" y="7649883"/>
                  <a:pt x="7244542" y="7653003"/>
                </a:cubicBezTo>
                <a:cubicBezTo>
                  <a:pt x="7252809" y="7660727"/>
                  <a:pt x="7265043" y="7654547"/>
                  <a:pt x="7266588" y="7646490"/>
                </a:cubicBezTo>
                <a:cubicBezTo>
                  <a:pt x="7271494" y="7647733"/>
                  <a:pt x="7276339" y="7647611"/>
                  <a:pt x="7280518" y="7646308"/>
                </a:cubicBezTo>
                <a:cubicBezTo>
                  <a:pt x="7280367" y="7646733"/>
                  <a:pt x="7280034" y="7647066"/>
                  <a:pt x="7279942" y="7647551"/>
                </a:cubicBezTo>
                <a:cubicBezTo>
                  <a:pt x="7278611" y="7653821"/>
                  <a:pt x="7282002" y="7660878"/>
                  <a:pt x="7288634" y="7662392"/>
                </a:cubicBezTo>
                <a:lnTo>
                  <a:pt x="7293903" y="7663574"/>
                </a:lnTo>
                <a:cubicBezTo>
                  <a:pt x="7300111" y="7664907"/>
                  <a:pt x="7307349" y="7661393"/>
                  <a:pt x="7308742" y="7654820"/>
                </a:cubicBezTo>
                <a:close/>
                <a:moveTo>
                  <a:pt x="7193878" y="7993613"/>
                </a:moveTo>
                <a:cubicBezTo>
                  <a:pt x="7198662" y="7998096"/>
                  <a:pt x="7207142" y="7996309"/>
                  <a:pt x="7210927" y="7991493"/>
                </a:cubicBezTo>
                <a:cubicBezTo>
                  <a:pt x="7215258" y="7985919"/>
                  <a:pt x="7213622" y="7978923"/>
                  <a:pt x="7208807" y="7974439"/>
                </a:cubicBezTo>
                <a:lnTo>
                  <a:pt x="7204870" y="7970745"/>
                </a:lnTo>
                <a:cubicBezTo>
                  <a:pt x="7200086" y="7966262"/>
                  <a:pt x="7191606" y="7968018"/>
                  <a:pt x="7187821" y="7972864"/>
                </a:cubicBezTo>
                <a:cubicBezTo>
                  <a:pt x="7183490" y="7978438"/>
                  <a:pt x="7185126" y="7985435"/>
                  <a:pt x="7189941" y="7989918"/>
                </a:cubicBezTo>
                <a:lnTo>
                  <a:pt x="7193878" y="7993613"/>
                </a:lnTo>
                <a:close/>
                <a:moveTo>
                  <a:pt x="7129889" y="7881268"/>
                </a:moveTo>
                <a:cubicBezTo>
                  <a:pt x="7133099" y="7886357"/>
                  <a:pt x="7140942" y="7889809"/>
                  <a:pt x="7146454" y="7885811"/>
                </a:cubicBezTo>
                <a:cubicBezTo>
                  <a:pt x="7147090" y="7885357"/>
                  <a:pt x="7147695" y="7885024"/>
                  <a:pt x="7148332" y="7884660"/>
                </a:cubicBezTo>
                <a:cubicBezTo>
                  <a:pt x="7148362" y="7884660"/>
                  <a:pt x="7148392" y="7884660"/>
                  <a:pt x="7148423" y="7884660"/>
                </a:cubicBezTo>
                <a:cubicBezTo>
                  <a:pt x="7148483" y="7884691"/>
                  <a:pt x="7148574" y="7884691"/>
                  <a:pt x="7148634" y="7884721"/>
                </a:cubicBezTo>
                <a:cubicBezTo>
                  <a:pt x="7148726" y="7884782"/>
                  <a:pt x="7149028" y="7884933"/>
                  <a:pt x="7149604" y="7885235"/>
                </a:cubicBezTo>
                <a:cubicBezTo>
                  <a:pt x="7154661" y="7888022"/>
                  <a:pt x="7160929" y="7886750"/>
                  <a:pt x="7164655" y="7882540"/>
                </a:cubicBezTo>
                <a:cubicBezTo>
                  <a:pt x="7164897" y="7882570"/>
                  <a:pt x="7165170" y="7882722"/>
                  <a:pt x="7165412" y="7882722"/>
                </a:cubicBezTo>
                <a:cubicBezTo>
                  <a:pt x="7172649" y="7882843"/>
                  <a:pt x="7176828" y="7877269"/>
                  <a:pt x="7177736" y="7870757"/>
                </a:cubicBezTo>
                <a:lnTo>
                  <a:pt x="7178494" y="7865426"/>
                </a:lnTo>
                <a:cubicBezTo>
                  <a:pt x="7178766" y="7863518"/>
                  <a:pt x="7178251" y="7861761"/>
                  <a:pt x="7177404" y="7860126"/>
                </a:cubicBezTo>
                <a:cubicBezTo>
                  <a:pt x="7175345" y="7856127"/>
                  <a:pt x="7170772" y="7853159"/>
                  <a:pt x="7166532" y="7853099"/>
                </a:cubicBezTo>
                <a:cubicBezTo>
                  <a:pt x="7160657" y="7853007"/>
                  <a:pt x="7156932" y="7856703"/>
                  <a:pt x="7155176" y="7861549"/>
                </a:cubicBezTo>
                <a:cubicBezTo>
                  <a:pt x="7148150" y="7859550"/>
                  <a:pt x="7140670" y="7860186"/>
                  <a:pt x="7134372" y="7864699"/>
                </a:cubicBezTo>
                <a:cubicBezTo>
                  <a:pt x="7132797" y="7865820"/>
                  <a:pt x="7131524" y="7867304"/>
                  <a:pt x="7130495" y="7868910"/>
                </a:cubicBezTo>
                <a:cubicBezTo>
                  <a:pt x="7128133" y="7872574"/>
                  <a:pt x="7127285" y="7877118"/>
                  <a:pt x="7129889" y="7881268"/>
                </a:cubicBezTo>
                <a:close/>
                <a:moveTo>
                  <a:pt x="7028350" y="7939243"/>
                </a:moveTo>
                <a:cubicBezTo>
                  <a:pt x="7027714" y="7940788"/>
                  <a:pt x="7027380" y="7942453"/>
                  <a:pt x="7027471" y="7944180"/>
                </a:cubicBezTo>
                <a:cubicBezTo>
                  <a:pt x="7027805" y="7950844"/>
                  <a:pt x="7033619" y="7955933"/>
                  <a:pt x="7040221" y="7955690"/>
                </a:cubicBezTo>
                <a:cubicBezTo>
                  <a:pt x="7042764" y="7955629"/>
                  <a:pt x="7045308" y="7955539"/>
                  <a:pt x="7047852" y="7955448"/>
                </a:cubicBezTo>
                <a:cubicBezTo>
                  <a:pt x="7054423" y="7955236"/>
                  <a:pt x="7059693" y="7949178"/>
                  <a:pt x="7059390" y="7942695"/>
                </a:cubicBezTo>
                <a:cubicBezTo>
                  <a:pt x="7059057" y="7936032"/>
                  <a:pt x="7053212" y="7930943"/>
                  <a:pt x="7046641" y="7931186"/>
                </a:cubicBezTo>
                <a:cubicBezTo>
                  <a:pt x="7045611" y="7931216"/>
                  <a:pt x="7044581" y="7931246"/>
                  <a:pt x="7043582" y="7931277"/>
                </a:cubicBezTo>
                <a:cubicBezTo>
                  <a:pt x="7043673" y="7930943"/>
                  <a:pt x="7043916" y="7930670"/>
                  <a:pt x="7043945" y="7930338"/>
                </a:cubicBezTo>
                <a:lnTo>
                  <a:pt x="7044702" y="7925007"/>
                </a:lnTo>
                <a:cubicBezTo>
                  <a:pt x="7045641" y="7918524"/>
                  <a:pt x="7042038" y="7912042"/>
                  <a:pt x="7035314" y="7910619"/>
                </a:cubicBezTo>
                <a:cubicBezTo>
                  <a:pt x="7029197" y="7909347"/>
                  <a:pt x="7021869" y="7913496"/>
                  <a:pt x="7020931" y="7920009"/>
                </a:cubicBezTo>
                <a:lnTo>
                  <a:pt x="7020173" y="7925370"/>
                </a:lnTo>
                <a:cubicBezTo>
                  <a:pt x="7019264" y="7931428"/>
                  <a:pt x="7022475" y="7937305"/>
                  <a:pt x="7028350" y="7939243"/>
                </a:cubicBezTo>
                <a:close/>
                <a:moveTo>
                  <a:pt x="7175829" y="7917737"/>
                </a:moveTo>
                <a:cubicBezTo>
                  <a:pt x="7175526" y="7919584"/>
                  <a:pt x="7175495" y="7921432"/>
                  <a:pt x="7176162" y="7923280"/>
                </a:cubicBezTo>
                <a:cubicBezTo>
                  <a:pt x="7178433" y="7929398"/>
                  <a:pt x="7185005" y="7933306"/>
                  <a:pt x="7191455" y="7931125"/>
                </a:cubicBezTo>
                <a:cubicBezTo>
                  <a:pt x="7191697" y="7931034"/>
                  <a:pt x="7191910" y="7930973"/>
                  <a:pt x="7192152" y="7930883"/>
                </a:cubicBezTo>
                <a:cubicBezTo>
                  <a:pt x="7195482" y="7931973"/>
                  <a:pt x="7199147" y="7931792"/>
                  <a:pt x="7202024" y="7929459"/>
                </a:cubicBezTo>
                <a:cubicBezTo>
                  <a:pt x="7205749" y="7926430"/>
                  <a:pt x="7208928" y="7923310"/>
                  <a:pt x="7209262" y="7918222"/>
                </a:cubicBezTo>
                <a:cubicBezTo>
                  <a:pt x="7209534" y="7914284"/>
                  <a:pt x="7207868" y="7910861"/>
                  <a:pt x="7205204" y="7908438"/>
                </a:cubicBezTo>
                <a:lnTo>
                  <a:pt x="7205840" y="7903955"/>
                </a:lnTo>
                <a:cubicBezTo>
                  <a:pt x="7206688" y="7898079"/>
                  <a:pt x="7202932" y="7891839"/>
                  <a:pt x="7197028" y="7890385"/>
                </a:cubicBezTo>
                <a:cubicBezTo>
                  <a:pt x="7199359" y="7888962"/>
                  <a:pt x="7201267" y="7886689"/>
                  <a:pt x="7202085" y="7883176"/>
                </a:cubicBezTo>
                <a:lnTo>
                  <a:pt x="7202811" y="7879935"/>
                </a:lnTo>
                <a:cubicBezTo>
                  <a:pt x="7206233" y="7864669"/>
                  <a:pt x="7182643" y="7858854"/>
                  <a:pt x="7179221" y="7874149"/>
                </a:cubicBezTo>
                <a:lnTo>
                  <a:pt x="7178494" y="7877421"/>
                </a:lnTo>
                <a:cubicBezTo>
                  <a:pt x="7176768" y="7885054"/>
                  <a:pt x="7181825" y="7890324"/>
                  <a:pt x="7187730" y="7891778"/>
                </a:cubicBezTo>
                <a:cubicBezTo>
                  <a:pt x="7184732" y="7893474"/>
                  <a:pt x="7182430" y="7896231"/>
                  <a:pt x="7181886" y="7899957"/>
                </a:cubicBezTo>
                <a:lnTo>
                  <a:pt x="7181855" y="7900169"/>
                </a:lnTo>
                <a:cubicBezTo>
                  <a:pt x="7181189" y="7898776"/>
                  <a:pt x="7180311" y="7897412"/>
                  <a:pt x="7179009" y="7896200"/>
                </a:cubicBezTo>
                <a:cubicBezTo>
                  <a:pt x="7167622" y="7885508"/>
                  <a:pt x="7153570" y="7905409"/>
                  <a:pt x="7164836" y="7915950"/>
                </a:cubicBezTo>
                <a:cubicBezTo>
                  <a:pt x="7168591" y="7919373"/>
                  <a:pt x="7172528" y="7919373"/>
                  <a:pt x="7175829" y="7917737"/>
                </a:cubicBezTo>
                <a:close/>
                <a:moveTo>
                  <a:pt x="6992797" y="7922613"/>
                </a:moveTo>
                <a:cubicBezTo>
                  <a:pt x="6993494" y="7920736"/>
                  <a:pt x="6993857" y="7918737"/>
                  <a:pt x="6993433" y="7916768"/>
                </a:cubicBezTo>
                <a:cubicBezTo>
                  <a:pt x="6992040" y="7910165"/>
                  <a:pt x="6986225" y="7905833"/>
                  <a:pt x="6979472" y="7906742"/>
                </a:cubicBezTo>
                <a:cubicBezTo>
                  <a:pt x="6979109" y="7906772"/>
                  <a:pt x="6979079" y="7906772"/>
                  <a:pt x="6978867" y="7906802"/>
                </a:cubicBezTo>
                <a:cubicBezTo>
                  <a:pt x="6978746" y="7906802"/>
                  <a:pt x="6978715" y="7906802"/>
                  <a:pt x="6978625" y="7906772"/>
                </a:cubicBezTo>
                <a:lnTo>
                  <a:pt x="6978625" y="7906772"/>
                </a:lnTo>
                <a:cubicBezTo>
                  <a:pt x="6977989" y="7906318"/>
                  <a:pt x="6977383" y="7905863"/>
                  <a:pt x="6976837" y="7905318"/>
                </a:cubicBezTo>
                <a:cubicBezTo>
                  <a:pt x="6975869" y="7904470"/>
                  <a:pt x="6974688" y="7904046"/>
                  <a:pt x="6973507" y="7903713"/>
                </a:cubicBezTo>
                <a:cubicBezTo>
                  <a:pt x="6978473" y="7902864"/>
                  <a:pt x="6982955" y="7899321"/>
                  <a:pt x="6983651" y="7894050"/>
                </a:cubicBezTo>
                <a:cubicBezTo>
                  <a:pt x="6984469" y="7887719"/>
                  <a:pt x="6980532" y="7880934"/>
                  <a:pt x="6973810" y="7879966"/>
                </a:cubicBezTo>
                <a:lnTo>
                  <a:pt x="6968450" y="7879208"/>
                </a:lnTo>
                <a:cubicBezTo>
                  <a:pt x="6962181" y="7878300"/>
                  <a:pt x="6955246" y="7882388"/>
                  <a:pt x="6954368" y="7889052"/>
                </a:cubicBezTo>
                <a:cubicBezTo>
                  <a:pt x="6953520" y="7895383"/>
                  <a:pt x="6957487" y="7902168"/>
                  <a:pt x="6964210" y="7903137"/>
                </a:cubicBezTo>
                <a:lnTo>
                  <a:pt x="6967238" y="7903561"/>
                </a:lnTo>
                <a:cubicBezTo>
                  <a:pt x="6964271" y="7904318"/>
                  <a:pt x="6961515" y="7906014"/>
                  <a:pt x="6959879" y="7908317"/>
                </a:cubicBezTo>
                <a:cubicBezTo>
                  <a:pt x="6955791" y="7914193"/>
                  <a:pt x="6957941" y="7920887"/>
                  <a:pt x="6962877" y="7925249"/>
                </a:cubicBezTo>
                <a:cubicBezTo>
                  <a:pt x="6967571" y="7929368"/>
                  <a:pt x="6973537" y="7930610"/>
                  <a:pt x="6979593" y="7930549"/>
                </a:cubicBezTo>
                <a:cubicBezTo>
                  <a:pt x="6980866" y="7930520"/>
                  <a:pt x="6982107" y="7930883"/>
                  <a:pt x="6983409" y="7930731"/>
                </a:cubicBezTo>
                <a:cubicBezTo>
                  <a:pt x="6987740" y="7930155"/>
                  <a:pt x="6991314" y="7926703"/>
                  <a:pt x="6992797" y="7922613"/>
                </a:cubicBezTo>
                <a:close/>
                <a:moveTo>
                  <a:pt x="6958577" y="7767439"/>
                </a:moveTo>
                <a:cubicBezTo>
                  <a:pt x="6943163" y="7765227"/>
                  <a:pt x="6938318" y="7789065"/>
                  <a:pt x="6953823" y="7791276"/>
                </a:cubicBezTo>
                <a:cubicBezTo>
                  <a:pt x="6969267" y="7793457"/>
                  <a:pt x="6974112" y="7769650"/>
                  <a:pt x="6958577" y="7767439"/>
                </a:cubicBezTo>
                <a:close/>
                <a:moveTo>
                  <a:pt x="7045823" y="7906832"/>
                </a:moveTo>
                <a:cubicBezTo>
                  <a:pt x="7050486" y="7911195"/>
                  <a:pt x="7059299" y="7909801"/>
                  <a:pt x="7062872" y="7904773"/>
                </a:cubicBezTo>
                <a:cubicBezTo>
                  <a:pt x="7066385" y="7899836"/>
                  <a:pt x="7065841" y="7894323"/>
                  <a:pt x="7062540" y="7889870"/>
                </a:cubicBezTo>
                <a:cubicBezTo>
                  <a:pt x="7061994" y="7889144"/>
                  <a:pt x="7061540" y="7888356"/>
                  <a:pt x="7060844" y="7887690"/>
                </a:cubicBezTo>
                <a:lnTo>
                  <a:pt x="7056907" y="7883994"/>
                </a:lnTo>
                <a:cubicBezTo>
                  <a:pt x="7056604" y="7883721"/>
                  <a:pt x="7056180" y="7883661"/>
                  <a:pt x="7055847" y="7883418"/>
                </a:cubicBezTo>
                <a:cubicBezTo>
                  <a:pt x="7055968" y="7882934"/>
                  <a:pt x="7056271" y="7882509"/>
                  <a:pt x="7056301" y="7882025"/>
                </a:cubicBezTo>
                <a:cubicBezTo>
                  <a:pt x="7056846" y="7875361"/>
                  <a:pt x="7052516" y="7869394"/>
                  <a:pt x="7045793" y="7868425"/>
                </a:cubicBezTo>
                <a:lnTo>
                  <a:pt x="7040432" y="7867668"/>
                </a:lnTo>
                <a:cubicBezTo>
                  <a:pt x="7034133" y="7866789"/>
                  <a:pt x="7027380" y="7871727"/>
                  <a:pt x="7026866" y="7878208"/>
                </a:cubicBezTo>
                <a:cubicBezTo>
                  <a:pt x="7026320" y="7884872"/>
                  <a:pt x="7030651" y="7890840"/>
                  <a:pt x="7037374" y="7891809"/>
                </a:cubicBezTo>
                <a:lnTo>
                  <a:pt x="7037647" y="7891839"/>
                </a:lnTo>
                <a:cubicBezTo>
                  <a:pt x="7037283" y="7894475"/>
                  <a:pt x="7038070" y="7897018"/>
                  <a:pt x="7039372" y="7899412"/>
                </a:cubicBezTo>
                <a:cubicBezTo>
                  <a:pt x="7040069" y="7900684"/>
                  <a:pt x="7040705" y="7902017"/>
                  <a:pt x="7041886" y="7903107"/>
                </a:cubicBezTo>
                <a:lnTo>
                  <a:pt x="7045823" y="7906832"/>
                </a:lnTo>
                <a:close/>
                <a:moveTo>
                  <a:pt x="6952642" y="7851311"/>
                </a:moveTo>
                <a:cubicBezTo>
                  <a:pt x="6954217" y="7845617"/>
                  <a:pt x="6950704" y="7837287"/>
                  <a:pt x="6944163" y="7836348"/>
                </a:cubicBezTo>
                <a:lnTo>
                  <a:pt x="6938802" y="7835591"/>
                </a:lnTo>
                <a:cubicBezTo>
                  <a:pt x="6932321" y="7834682"/>
                  <a:pt x="6925781" y="7837166"/>
                  <a:pt x="6923842" y="7844072"/>
                </a:cubicBezTo>
                <a:cubicBezTo>
                  <a:pt x="6922267" y="7849766"/>
                  <a:pt x="6925781" y="7858096"/>
                  <a:pt x="6932321" y="7859035"/>
                </a:cubicBezTo>
                <a:lnTo>
                  <a:pt x="6937681" y="7859792"/>
                </a:lnTo>
                <a:cubicBezTo>
                  <a:pt x="6944192" y="7860701"/>
                  <a:pt x="6950733" y="7858217"/>
                  <a:pt x="6952642" y="7851311"/>
                </a:cubicBezTo>
                <a:close/>
                <a:moveTo>
                  <a:pt x="6977565" y="7842406"/>
                </a:moveTo>
                <a:cubicBezTo>
                  <a:pt x="6970418" y="7842436"/>
                  <a:pt x="6965905" y="7847313"/>
                  <a:pt x="6964937" y="7854067"/>
                </a:cubicBezTo>
                <a:lnTo>
                  <a:pt x="6964179" y="7859429"/>
                </a:lnTo>
                <a:cubicBezTo>
                  <a:pt x="6963271" y="7865729"/>
                  <a:pt x="6969721" y="7872090"/>
                  <a:pt x="6975838" y="7872059"/>
                </a:cubicBezTo>
                <a:cubicBezTo>
                  <a:pt x="6982985" y="7872030"/>
                  <a:pt x="6987498" y="7867153"/>
                  <a:pt x="6988466" y="7860398"/>
                </a:cubicBezTo>
                <a:lnTo>
                  <a:pt x="6989224" y="7855037"/>
                </a:lnTo>
                <a:cubicBezTo>
                  <a:pt x="6990102" y="7848736"/>
                  <a:pt x="6983651" y="7842376"/>
                  <a:pt x="6977565" y="7842406"/>
                </a:cubicBezTo>
                <a:close/>
                <a:moveTo>
                  <a:pt x="6995977" y="8000338"/>
                </a:moveTo>
                <a:cubicBezTo>
                  <a:pt x="7011421" y="8002549"/>
                  <a:pt x="7011543" y="7978226"/>
                  <a:pt x="6996279" y="7976045"/>
                </a:cubicBezTo>
                <a:cubicBezTo>
                  <a:pt x="6980835" y="7973834"/>
                  <a:pt x="6980714" y="7998157"/>
                  <a:pt x="6995977" y="8000338"/>
                </a:cubicBezTo>
                <a:close/>
                <a:moveTo>
                  <a:pt x="6946039" y="7914223"/>
                </a:moveTo>
                <a:cubicBezTo>
                  <a:pt x="6930565" y="7912012"/>
                  <a:pt x="6928506" y="7936244"/>
                  <a:pt x="6943980" y="7938455"/>
                </a:cubicBezTo>
                <a:cubicBezTo>
                  <a:pt x="6959425" y="7940636"/>
                  <a:pt x="6961484" y="7916434"/>
                  <a:pt x="6946039" y="7914223"/>
                </a:cubicBezTo>
                <a:close/>
                <a:moveTo>
                  <a:pt x="7096305" y="8052285"/>
                </a:moveTo>
                <a:cubicBezTo>
                  <a:pt x="7094943" y="8047469"/>
                  <a:pt x="7090643" y="8043379"/>
                  <a:pt x="7085525" y="8043289"/>
                </a:cubicBezTo>
                <a:cubicBezTo>
                  <a:pt x="7081012" y="8043198"/>
                  <a:pt x="7077015" y="8045318"/>
                  <a:pt x="7074683" y="8048802"/>
                </a:cubicBezTo>
                <a:cubicBezTo>
                  <a:pt x="7071291" y="8049832"/>
                  <a:pt x="7068445" y="8052164"/>
                  <a:pt x="7067112" y="8056102"/>
                </a:cubicBezTo>
                <a:cubicBezTo>
                  <a:pt x="7065204" y="8061705"/>
                  <a:pt x="7068263" y="8070186"/>
                  <a:pt x="7074714" y="8071519"/>
                </a:cubicBezTo>
                <a:cubicBezTo>
                  <a:pt x="7077408" y="8072064"/>
                  <a:pt x="7080103" y="8072336"/>
                  <a:pt x="7082708" y="8072125"/>
                </a:cubicBezTo>
                <a:cubicBezTo>
                  <a:pt x="7084707" y="8077153"/>
                  <a:pt x="7089855" y="8080969"/>
                  <a:pt x="7095458" y="8079728"/>
                </a:cubicBezTo>
                <a:cubicBezTo>
                  <a:pt x="7101454" y="8078395"/>
                  <a:pt x="7106299" y="8072579"/>
                  <a:pt x="7104936" y="8066187"/>
                </a:cubicBezTo>
                <a:lnTo>
                  <a:pt x="7103876" y="8061099"/>
                </a:lnTo>
                <a:cubicBezTo>
                  <a:pt x="7103028" y="8057101"/>
                  <a:pt x="7100030" y="8053769"/>
                  <a:pt x="7096305" y="8052285"/>
                </a:cubicBezTo>
                <a:close/>
                <a:moveTo>
                  <a:pt x="7160990" y="8053557"/>
                </a:moveTo>
                <a:cubicBezTo>
                  <a:pt x="7158961" y="8055072"/>
                  <a:pt x="7156902" y="8056616"/>
                  <a:pt x="7154872" y="8058131"/>
                </a:cubicBezTo>
                <a:cubicBezTo>
                  <a:pt x="7149634" y="8062068"/>
                  <a:pt x="7149362" y="8070428"/>
                  <a:pt x="7153420" y="8075244"/>
                </a:cubicBezTo>
                <a:cubicBezTo>
                  <a:pt x="7157871" y="8080515"/>
                  <a:pt x="7165260" y="8080636"/>
                  <a:pt x="7170530" y="8076668"/>
                </a:cubicBezTo>
                <a:lnTo>
                  <a:pt x="7176647" y="8072094"/>
                </a:lnTo>
                <a:cubicBezTo>
                  <a:pt x="7181916" y="8068156"/>
                  <a:pt x="7182158" y="8059767"/>
                  <a:pt x="7178101" y="8054980"/>
                </a:cubicBezTo>
                <a:cubicBezTo>
                  <a:pt x="7173649" y="8049740"/>
                  <a:pt x="7166229" y="8049619"/>
                  <a:pt x="7160990" y="8053557"/>
                </a:cubicBezTo>
                <a:close/>
                <a:moveTo>
                  <a:pt x="7066900" y="7993159"/>
                </a:moveTo>
                <a:cubicBezTo>
                  <a:pt x="7070443" y="7996490"/>
                  <a:pt x="7074471" y="7996884"/>
                  <a:pt x="7078075" y="7995794"/>
                </a:cubicBezTo>
                <a:cubicBezTo>
                  <a:pt x="7080103" y="8000883"/>
                  <a:pt x="7084979" y="8004548"/>
                  <a:pt x="7091732" y="8002186"/>
                </a:cubicBezTo>
                <a:cubicBezTo>
                  <a:pt x="7099637" y="7999460"/>
                  <a:pt x="7109115" y="7997702"/>
                  <a:pt x="7115141" y="7991463"/>
                </a:cubicBezTo>
                <a:cubicBezTo>
                  <a:pt x="7115929" y="7990614"/>
                  <a:pt x="7116595" y="7989736"/>
                  <a:pt x="7117231" y="7988858"/>
                </a:cubicBezTo>
                <a:lnTo>
                  <a:pt x="7120077" y="7986737"/>
                </a:lnTo>
                <a:cubicBezTo>
                  <a:pt x="7125347" y="7982800"/>
                  <a:pt x="7125499" y="7974379"/>
                  <a:pt x="7121441" y="7969623"/>
                </a:cubicBezTo>
                <a:cubicBezTo>
                  <a:pt x="7121107" y="7969230"/>
                  <a:pt x="7120744" y="7968957"/>
                  <a:pt x="7120381" y="7968624"/>
                </a:cubicBezTo>
                <a:cubicBezTo>
                  <a:pt x="7120047" y="7966867"/>
                  <a:pt x="7119653" y="7965140"/>
                  <a:pt x="7119138" y="7963414"/>
                </a:cubicBezTo>
                <a:cubicBezTo>
                  <a:pt x="7118503" y="7961263"/>
                  <a:pt x="7117140" y="7959325"/>
                  <a:pt x="7115414" y="7957719"/>
                </a:cubicBezTo>
                <a:cubicBezTo>
                  <a:pt x="7115232" y="7956084"/>
                  <a:pt x="7114808" y="7954569"/>
                  <a:pt x="7113930" y="7953388"/>
                </a:cubicBezTo>
                <a:cubicBezTo>
                  <a:pt x="7110932" y="7949359"/>
                  <a:pt x="7108085" y="7945937"/>
                  <a:pt x="7103301" y="7944028"/>
                </a:cubicBezTo>
                <a:cubicBezTo>
                  <a:pt x="7101211" y="7943181"/>
                  <a:pt x="7099606" y="7942787"/>
                  <a:pt x="7097274" y="7942666"/>
                </a:cubicBezTo>
                <a:cubicBezTo>
                  <a:pt x="7105996" y="7941575"/>
                  <a:pt x="7112689" y="7928823"/>
                  <a:pt x="7104058" y="7920766"/>
                </a:cubicBezTo>
                <a:cubicBezTo>
                  <a:pt x="7103149" y="7919918"/>
                  <a:pt x="7102180" y="7919524"/>
                  <a:pt x="7101211" y="7919040"/>
                </a:cubicBezTo>
                <a:cubicBezTo>
                  <a:pt x="7108691" y="7913285"/>
                  <a:pt x="7108933" y="7899351"/>
                  <a:pt x="7097183" y="7897654"/>
                </a:cubicBezTo>
                <a:cubicBezTo>
                  <a:pt x="7082678" y="7895595"/>
                  <a:pt x="7077347" y="7916253"/>
                  <a:pt x="7089643" y="7920554"/>
                </a:cubicBezTo>
                <a:cubicBezTo>
                  <a:pt x="7084495" y="7924976"/>
                  <a:pt x="7082223" y="7933578"/>
                  <a:pt x="7088674" y="7939606"/>
                </a:cubicBezTo>
                <a:cubicBezTo>
                  <a:pt x="7089279" y="7940182"/>
                  <a:pt x="7089885" y="7940333"/>
                  <a:pt x="7090491" y="7940727"/>
                </a:cubicBezTo>
                <a:cubicBezTo>
                  <a:pt x="7086766" y="7939970"/>
                  <a:pt x="7082920" y="7940605"/>
                  <a:pt x="7079861" y="7943665"/>
                </a:cubicBezTo>
                <a:cubicBezTo>
                  <a:pt x="7077469" y="7946058"/>
                  <a:pt x="7076197" y="7949874"/>
                  <a:pt x="7076379" y="7953510"/>
                </a:cubicBezTo>
                <a:cubicBezTo>
                  <a:pt x="7075228" y="7954509"/>
                  <a:pt x="7074289" y="7955690"/>
                  <a:pt x="7073320" y="7957053"/>
                </a:cubicBezTo>
                <a:cubicBezTo>
                  <a:pt x="7072926" y="7957477"/>
                  <a:pt x="7072563" y="7957901"/>
                  <a:pt x="7072139" y="7958295"/>
                </a:cubicBezTo>
                <a:cubicBezTo>
                  <a:pt x="7070352" y="7959658"/>
                  <a:pt x="7068718" y="7961294"/>
                  <a:pt x="7066930" y="7962687"/>
                </a:cubicBezTo>
                <a:cubicBezTo>
                  <a:pt x="7061691" y="7966746"/>
                  <a:pt x="7062418" y="7973046"/>
                  <a:pt x="7065780" y="7977651"/>
                </a:cubicBezTo>
                <a:cubicBezTo>
                  <a:pt x="7062509" y="7982073"/>
                  <a:pt x="7061691" y="7988282"/>
                  <a:pt x="7066900" y="7993159"/>
                </a:cubicBezTo>
                <a:close/>
                <a:moveTo>
                  <a:pt x="7154570" y="7821900"/>
                </a:moveTo>
                <a:cubicBezTo>
                  <a:pt x="7153177" y="7819810"/>
                  <a:pt x="7150966" y="7818143"/>
                  <a:pt x="7147484" y="7817659"/>
                </a:cubicBezTo>
                <a:cubicBezTo>
                  <a:pt x="7132221" y="7815478"/>
                  <a:pt x="7125528" y="7838862"/>
                  <a:pt x="7141003" y="7841073"/>
                </a:cubicBezTo>
                <a:cubicBezTo>
                  <a:pt x="7148181" y="7842103"/>
                  <a:pt x="7153328" y="7837439"/>
                  <a:pt x="7155297" y="7832016"/>
                </a:cubicBezTo>
                <a:cubicBezTo>
                  <a:pt x="7155932" y="7833167"/>
                  <a:pt x="7156568" y="7834288"/>
                  <a:pt x="7157659" y="7835318"/>
                </a:cubicBezTo>
                <a:cubicBezTo>
                  <a:pt x="7169076" y="7846010"/>
                  <a:pt x="7184641" y="7827321"/>
                  <a:pt x="7173225" y="7816660"/>
                </a:cubicBezTo>
                <a:cubicBezTo>
                  <a:pt x="7166108" y="7809965"/>
                  <a:pt x="7157356" y="7814781"/>
                  <a:pt x="7154570" y="7821900"/>
                </a:cubicBezTo>
                <a:close/>
                <a:moveTo>
                  <a:pt x="7112658" y="7897110"/>
                </a:moveTo>
                <a:cubicBezTo>
                  <a:pt x="7128163" y="7899321"/>
                  <a:pt x="7131797" y="7875301"/>
                  <a:pt x="7116323" y="7873089"/>
                </a:cubicBezTo>
                <a:cubicBezTo>
                  <a:pt x="7114838" y="7872877"/>
                  <a:pt x="7113597" y="7873089"/>
                  <a:pt x="7112325" y="7873332"/>
                </a:cubicBezTo>
                <a:cubicBezTo>
                  <a:pt x="7111416" y="7873483"/>
                  <a:pt x="7110569" y="7873756"/>
                  <a:pt x="7109781" y="7874120"/>
                </a:cubicBezTo>
                <a:cubicBezTo>
                  <a:pt x="7100272" y="7878390"/>
                  <a:pt x="7099727" y="7895262"/>
                  <a:pt x="7112658" y="7897110"/>
                </a:cubicBezTo>
                <a:close/>
                <a:moveTo>
                  <a:pt x="6944858" y="7774284"/>
                </a:moveTo>
                <a:cubicBezTo>
                  <a:pt x="6949523" y="7769982"/>
                  <a:pt x="6949765" y="7761501"/>
                  <a:pt x="6945071" y="7757110"/>
                </a:cubicBezTo>
                <a:cubicBezTo>
                  <a:pt x="6940135" y="7752505"/>
                  <a:pt x="6932897" y="7752294"/>
                  <a:pt x="6927900" y="7756897"/>
                </a:cubicBezTo>
                <a:cubicBezTo>
                  <a:pt x="6927627" y="7757140"/>
                  <a:pt x="6927598" y="7757170"/>
                  <a:pt x="6927446" y="7757321"/>
                </a:cubicBezTo>
                <a:cubicBezTo>
                  <a:pt x="6927325" y="7757382"/>
                  <a:pt x="6927325" y="7757382"/>
                  <a:pt x="6927234" y="7757442"/>
                </a:cubicBezTo>
                <a:lnTo>
                  <a:pt x="6927234" y="7757442"/>
                </a:lnTo>
                <a:cubicBezTo>
                  <a:pt x="6926477" y="7757442"/>
                  <a:pt x="6925689" y="7757412"/>
                  <a:pt x="6924932" y="7757291"/>
                </a:cubicBezTo>
                <a:cubicBezTo>
                  <a:pt x="6918422" y="7756564"/>
                  <a:pt x="6912789" y="7763410"/>
                  <a:pt x="6912789" y="7769437"/>
                </a:cubicBezTo>
                <a:cubicBezTo>
                  <a:pt x="6912789" y="7776586"/>
                  <a:pt x="6918391" y="7780826"/>
                  <a:pt x="6924932" y="7781583"/>
                </a:cubicBezTo>
                <a:cubicBezTo>
                  <a:pt x="6932443" y="7782401"/>
                  <a:pt x="6939408" y="7779312"/>
                  <a:pt x="6944858" y="7774284"/>
                </a:cubicBezTo>
                <a:close/>
                <a:moveTo>
                  <a:pt x="7059359" y="7822566"/>
                </a:moveTo>
                <a:lnTo>
                  <a:pt x="7059542" y="7821324"/>
                </a:lnTo>
                <a:cubicBezTo>
                  <a:pt x="7070322" y="7825171"/>
                  <a:pt x="7082254" y="7810692"/>
                  <a:pt x="7072200" y="7801273"/>
                </a:cubicBezTo>
                <a:cubicBezTo>
                  <a:pt x="7065416" y="7794911"/>
                  <a:pt x="7056755" y="7798576"/>
                  <a:pt x="7053152" y="7804756"/>
                </a:cubicBezTo>
                <a:cubicBezTo>
                  <a:pt x="7052061" y="7804210"/>
                  <a:pt x="7050941" y="7803695"/>
                  <a:pt x="7049699" y="7803513"/>
                </a:cubicBezTo>
                <a:cubicBezTo>
                  <a:pt x="7043128" y="7802635"/>
                  <a:pt x="7036981" y="7807421"/>
                  <a:pt x="7036042" y="7813934"/>
                </a:cubicBezTo>
                <a:lnTo>
                  <a:pt x="7035285" y="7819265"/>
                </a:lnTo>
                <a:cubicBezTo>
                  <a:pt x="7034740" y="7823141"/>
                  <a:pt x="7036405" y="7826807"/>
                  <a:pt x="7039070" y="7829411"/>
                </a:cubicBezTo>
                <a:lnTo>
                  <a:pt x="7031863" y="7829654"/>
                </a:lnTo>
                <a:cubicBezTo>
                  <a:pt x="7025291" y="7829866"/>
                  <a:pt x="7019931" y="7835742"/>
                  <a:pt x="7020173" y="7842284"/>
                </a:cubicBezTo>
                <a:cubicBezTo>
                  <a:pt x="7020416" y="7848888"/>
                  <a:pt x="7026199" y="7854188"/>
                  <a:pt x="7032771" y="7853977"/>
                </a:cubicBezTo>
                <a:lnTo>
                  <a:pt x="7040402" y="7853704"/>
                </a:lnTo>
                <a:cubicBezTo>
                  <a:pt x="7043764" y="7853613"/>
                  <a:pt x="7046792" y="7851977"/>
                  <a:pt x="7048912" y="7849554"/>
                </a:cubicBezTo>
                <a:cubicBezTo>
                  <a:pt x="7049639" y="7850826"/>
                  <a:pt x="7050547" y="7852038"/>
                  <a:pt x="7051668" y="7853068"/>
                </a:cubicBezTo>
                <a:lnTo>
                  <a:pt x="7055605" y="7856764"/>
                </a:lnTo>
                <a:cubicBezTo>
                  <a:pt x="7060389" y="7861246"/>
                  <a:pt x="7068868" y="7859550"/>
                  <a:pt x="7072654" y="7854703"/>
                </a:cubicBezTo>
                <a:cubicBezTo>
                  <a:pt x="7077015" y="7849161"/>
                  <a:pt x="7075410" y="7842134"/>
                  <a:pt x="7070595" y="7837650"/>
                </a:cubicBezTo>
                <a:lnTo>
                  <a:pt x="7066658" y="7833955"/>
                </a:lnTo>
                <a:cubicBezTo>
                  <a:pt x="7062085" y="7829654"/>
                  <a:pt x="7054212" y="7831138"/>
                  <a:pt x="7050214" y="7835499"/>
                </a:cubicBezTo>
                <a:cubicBezTo>
                  <a:pt x="7049609" y="7834500"/>
                  <a:pt x="7049003" y="7833530"/>
                  <a:pt x="7048185" y="7832744"/>
                </a:cubicBezTo>
                <a:cubicBezTo>
                  <a:pt x="7053727" y="7832350"/>
                  <a:pt x="7058542" y="7828230"/>
                  <a:pt x="7059359" y="7822566"/>
                </a:cubicBezTo>
                <a:close/>
                <a:moveTo>
                  <a:pt x="7777224" y="7391358"/>
                </a:moveTo>
                <a:cubicBezTo>
                  <a:pt x="7771621" y="7393418"/>
                  <a:pt x="7768017" y="7399264"/>
                  <a:pt x="7768230" y="7404595"/>
                </a:cubicBezTo>
                <a:cubicBezTo>
                  <a:pt x="7766473" y="7399294"/>
                  <a:pt x="7761870" y="7395902"/>
                  <a:pt x="7755965" y="7395962"/>
                </a:cubicBezTo>
                <a:cubicBezTo>
                  <a:pt x="7748333" y="7396054"/>
                  <a:pt x="7739218" y="7397174"/>
                  <a:pt x="7733585" y="7402838"/>
                </a:cubicBezTo>
                <a:cubicBezTo>
                  <a:pt x="7732707" y="7403383"/>
                  <a:pt x="7731859" y="7403989"/>
                  <a:pt x="7731072" y="7404656"/>
                </a:cubicBezTo>
                <a:cubicBezTo>
                  <a:pt x="7729527" y="7406019"/>
                  <a:pt x="7728649" y="7407836"/>
                  <a:pt x="7727922" y="7409684"/>
                </a:cubicBezTo>
                <a:cubicBezTo>
                  <a:pt x="7727862" y="7409684"/>
                  <a:pt x="7727801" y="7409684"/>
                  <a:pt x="7727741" y="7409653"/>
                </a:cubicBezTo>
                <a:cubicBezTo>
                  <a:pt x="7725258" y="7405231"/>
                  <a:pt x="7720443" y="7402293"/>
                  <a:pt x="7714326" y="7404686"/>
                </a:cubicBezTo>
                <a:lnTo>
                  <a:pt x="7711357" y="7405867"/>
                </a:lnTo>
                <a:cubicBezTo>
                  <a:pt x="7705513" y="7408199"/>
                  <a:pt x="7703726" y="7413379"/>
                  <a:pt x="7704483" y="7418195"/>
                </a:cubicBezTo>
                <a:cubicBezTo>
                  <a:pt x="7702666" y="7421103"/>
                  <a:pt x="7701939" y="7424556"/>
                  <a:pt x="7703423" y="7427979"/>
                </a:cubicBezTo>
                <a:cubicBezTo>
                  <a:pt x="7705119" y="7431887"/>
                  <a:pt x="7709086" y="7434976"/>
                  <a:pt x="7713326" y="7435430"/>
                </a:cubicBezTo>
                <a:cubicBezTo>
                  <a:pt x="7716536" y="7438096"/>
                  <a:pt x="7721200" y="7439186"/>
                  <a:pt x="7725015" y="7437551"/>
                </a:cubicBezTo>
                <a:cubicBezTo>
                  <a:pt x="7726802" y="7436763"/>
                  <a:pt x="7728195" y="7435612"/>
                  <a:pt x="7729345" y="7434279"/>
                </a:cubicBezTo>
                <a:cubicBezTo>
                  <a:pt x="7733827" y="7434673"/>
                  <a:pt x="7738218" y="7432856"/>
                  <a:pt x="7740611" y="7428494"/>
                </a:cubicBezTo>
                <a:cubicBezTo>
                  <a:pt x="7740701" y="7428312"/>
                  <a:pt x="7740701" y="7428070"/>
                  <a:pt x="7740793" y="7427858"/>
                </a:cubicBezTo>
                <a:cubicBezTo>
                  <a:pt x="7740974" y="7427949"/>
                  <a:pt x="7741126" y="7428040"/>
                  <a:pt x="7741308" y="7428130"/>
                </a:cubicBezTo>
                <a:cubicBezTo>
                  <a:pt x="7741459" y="7428221"/>
                  <a:pt x="7741519" y="7428251"/>
                  <a:pt x="7741610" y="7428312"/>
                </a:cubicBezTo>
                <a:cubicBezTo>
                  <a:pt x="7741882" y="7428494"/>
                  <a:pt x="7742126" y="7428706"/>
                  <a:pt x="7742368" y="7428918"/>
                </a:cubicBezTo>
                <a:cubicBezTo>
                  <a:pt x="7744759" y="7434521"/>
                  <a:pt x="7751755" y="7437369"/>
                  <a:pt x="7757388" y="7435340"/>
                </a:cubicBezTo>
                <a:cubicBezTo>
                  <a:pt x="7763807" y="7433037"/>
                  <a:pt x="7766655" y="7426071"/>
                  <a:pt x="7764716" y="7419801"/>
                </a:cubicBezTo>
                <a:cubicBezTo>
                  <a:pt x="7764504" y="7419164"/>
                  <a:pt x="7764141" y="7418589"/>
                  <a:pt x="7763868" y="7417983"/>
                </a:cubicBezTo>
                <a:cubicBezTo>
                  <a:pt x="7766927" y="7415711"/>
                  <a:pt x="7768956" y="7411986"/>
                  <a:pt x="7768926" y="7408260"/>
                </a:cubicBezTo>
                <a:cubicBezTo>
                  <a:pt x="7770076" y="7410835"/>
                  <a:pt x="7772409" y="7412895"/>
                  <a:pt x="7776194" y="7413773"/>
                </a:cubicBezTo>
                <a:cubicBezTo>
                  <a:pt x="7779949" y="7414621"/>
                  <a:pt x="7783128" y="7413743"/>
                  <a:pt x="7785733" y="7412016"/>
                </a:cubicBezTo>
                <a:cubicBezTo>
                  <a:pt x="7785733" y="7412016"/>
                  <a:pt x="7785733" y="7411986"/>
                  <a:pt x="7785733" y="7411986"/>
                </a:cubicBezTo>
                <a:cubicBezTo>
                  <a:pt x="7786308" y="7403020"/>
                  <a:pt x="7786823" y="7394085"/>
                  <a:pt x="7787186" y="7385179"/>
                </a:cubicBezTo>
                <a:lnTo>
                  <a:pt x="7787186" y="7385179"/>
                </a:lnTo>
                <a:cubicBezTo>
                  <a:pt x="7783099" y="7385331"/>
                  <a:pt x="7779313" y="7387815"/>
                  <a:pt x="7777224" y="7391358"/>
                </a:cubicBezTo>
                <a:close/>
                <a:moveTo>
                  <a:pt x="7722986" y="7490346"/>
                </a:moveTo>
                <a:lnTo>
                  <a:pt x="7728256" y="7491527"/>
                </a:lnTo>
                <a:cubicBezTo>
                  <a:pt x="7734676" y="7492951"/>
                  <a:pt x="7741095" y="7487136"/>
                  <a:pt x="7741882" y="7481047"/>
                </a:cubicBezTo>
                <a:cubicBezTo>
                  <a:pt x="7742821" y="7474050"/>
                  <a:pt x="7737855" y="7468870"/>
                  <a:pt x="7731435" y="7467416"/>
                </a:cubicBezTo>
                <a:lnTo>
                  <a:pt x="7726166" y="7466205"/>
                </a:lnTo>
                <a:cubicBezTo>
                  <a:pt x="7719776" y="7464781"/>
                  <a:pt x="7713356" y="7470597"/>
                  <a:pt x="7712538" y="7476685"/>
                </a:cubicBezTo>
                <a:cubicBezTo>
                  <a:pt x="7711599" y="7483713"/>
                  <a:pt x="7716536" y="7488892"/>
                  <a:pt x="7722986" y="7490346"/>
                </a:cubicBezTo>
                <a:close/>
                <a:moveTo>
                  <a:pt x="7588407" y="7341168"/>
                </a:moveTo>
                <a:lnTo>
                  <a:pt x="7583139" y="7339986"/>
                </a:lnTo>
                <a:cubicBezTo>
                  <a:pt x="7576718" y="7338563"/>
                  <a:pt x="7570268" y="7344136"/>
                  <a:pt x="7569359" y="7350255"/>
                </a:cubicBezTo>
                <a:cubicBezTo>
                  <a:pt x="7568451" y="7356464"/>
                  <a:pt x="7572388" y="7361311"/>
                  <a:pt x="7577808" y="7363310"/>
                </a:cubicBezTo>
                <a:cubicBezTo>
                  <a:pt x="7577142" y="7364310"/>
                  <a:pt x="7576446" y="7365309"/>
                  <a:pt x="7576173" y="7366551"/>
                </a:cubicBezTo>
                <a:lnTo>
                  <a:pt x="7574992" y="7371822"/>
                </a:lnTo>
                <a:cubicBezTo>
                  <a:pt x="7574416" y="7374335"/>
                  <a:pt x="7574719" y="7376850"/>
                  <a:pt x="7575476" y="7379151"/>
                </a:cubicBezTo>
                <a:cubicBezTo>
                  <a:pt x="7573993" y="7377486"/>
                  <a:pt x="7572357" y="7375941"/>
                  <a:pt x="7570450" y="7374639"/>
                </a:cubicBezTo>
                <a:cubicBezTo>
                  <a:pt x="7565453" y="7371185"/>
                  <a:pt x="7557277" y="7374305"/>
                  <a:pt x="7554823" y="7379515"/>
                </a:cubicBezTo>
                <a:cubicBezTo>
                  <a:pt x="7553127" y="7383150"/>
                  <a:pt x="7553400" y="7386542"/>
                  <a:pt x="7554853" y="7389511"/>
                </a:cubicBezTo>
                <a:cubicBezTo>
                  <a:pt x="7553915" y="7393448"/>
                  <a:pt x="7554823" y="7397780"/>
                  <a:pt x="7558034" y="7400566"/>
                </a:cubicBezTo>
                <a:cubicBezTo>
                  <a:pt x="7559094" y="7401475"/>
                  <a:pt x="7560335" y="7402172"/>
                  <a:pt x="7561637" y="7402687"/>
                </a:cubicBezTo>
                <a:cubicBezTo>
                  <a:pt x="7562273" y="7403565"/>
                  <a:pt x="7563031" y="7404413"/>
                  <a:pt x="7563999" y="7405171"/>
                </a:cubicBezTo>
                <a:cubicBezTo>
                  <a:pt x="7574295" y="7413228"/>
                  <a:pt x="7584743" y="7398780"/>
                  <a:pt x="7579141" y="7389026"/>
                </a:cubicBezTo>
                <a:cubicBezTo>
                  <a:pt x="7579171" y="7388481"/>
                  <a:pt x="7579262" y="7387936"/>
                  <a:pt x="7579231" y="7387390"/>
                </a:cubicBezTo>
                <a:cubicBezTo>
                  <a:pt x="7579141" y="7385664"/>
                  <a:pt x="7578202" y="7384452"/>
                  <a:pt x="7577566" y="7383029"/>
                </a:cubicBezTo>
                <a:cubicBezTo>
                  <a:pt x="7578960" y="7384785"/>
                  <a:pt x="7580715" y="7386269"/>
                  <a:pt x="7583108" y="7386997"/>
                </a:cubicBezTo>
                <a:cubicBezTo>
                  <a:pt x="7589043" y="7388784"/>
                  <a:pt x="7596796" y="7385300"/>
                  <a:pt x="7598250" y="7378879"/>
                </a:cubicBezTo>
                <a:lnTo>
                  <a:pt x="7599431" y="7373608"/>
                </a:lnTo>
                <a:cubicBezTo>
                  <a:pt x="7600491" y="7368883"/>
                  <a:pt x="7599128" y="7363976"/>
                  <a:pt x="7595675" y="7360917"/>
                </a:cubicBezTo>
                <a:cubicBezTo>
                  <a:pt x="7597159" y="7359160"/>
                  <a:pt x="7598340" y="7357161"/>
                  <a:pt x="7598674" y="7354980"/>
                </a:cubicBezTo>
                <a:cubicBezTo>
                  <a:pt x="7599703" y="7348044"/>
                  <a:pt x="7594828" y="7342622"/>
                  <a:pt x="7588407" y="7341168"/>
                </a:cubicBezTo>
                <a:close/>
                <a:moveTo>
                  <a:pt x="7719776" y="7647399"/>
                </a:moveTo>
                <a:cubicBezTo>
                  <a:pt x="7715749" y="7646490"/>
                  <a:pt x="7712478" y="7647520"/>
                  <a:pt x="7710055" y="7649520"/>
                </a:cubicBezTo>
                <a:cubicBezTo>
                  <a:pt x="7704089" y="7649065"/>
                  <a:pt x="7698457" y="7654397"/>
                  <a:pt x="7697760" y="7660030"/>
                </a:cubicBezTo>
                <a:cubicBezTo>
                  <a:pt x="7696882" y="7667058"/>
                  <a:pt x="7701909" y="7672146"/>
                  <a:pt x="7708329" y="7673570"/>
                </a:cubicBezTo>
                <a:lnTo>
                  <a:pt x="7713598" y="7674751"/>
                </a:lnTo>
                <a:cubicBezTo>
                  <a:pt x="7719110" y="7675993"/>
                  <a:pt x="7724379" y="7671722"/>
                  <a:pt x="7726287" y="7666664"/>
                </a:cubicBezTo>
                <a:cubicBezTo>
                  <a:pt x="7730799" y="7660333"/>
                  <a:pt x="7729679" y="7649641"/>
                  <a:pt x="7719776" y="7647399"/>
                </a:cubicBezTo>
                <a:close/>
                <a:moveTo>
                  <a:pt x="7616359" y="7552107"/>
                </a:moveTo>
                <a:lnTo>
                  <a:pt x="7622810" y="7548018"/>
                </a:lnTo>
                <a:cubicBezTo>
                  <a:pt x="7628351" y="7544504"/>
                  <a:pt x="7631258" y="7537871"/>
                  <a:pt x="7628078" y="7531662"/>
                </a:cubicBezTo>
                <a:cubicBezTo>
                  <a:pt x="7625293" y="7526209"/>
                  <a:pt x="7617298" y="7522847"/>
                  <a:pt x="7611726" y="7526391"/>
                </a:cubicBezTo>
                <a:cubicBezTo>
                  <a:pt x="7609575" y="7527754"/>
                  <a:pt x="7607425" y="7529117"/>
                  <a:pt x="7605275" y="7530480"/>
                </a:cubicBezTo>
                <a:cubicBezTo>
                  <a:pt x="7599733" y="7533994"/>
                  <a:pt x="7596827" y="7540627"/>
                  <a:pt x="7600006" y="7546836"/>
                </a:cubicBezTo>
                <a:cubicBezTo>
                  <a:pt x="7602762" y="7552259"/>
                  <a:pt x="7610787" y="7555621"/>
                  <a:pt x="7616359" y="7552107"/>
                </a:cubicBezTo>
                <a:close/>
                <a:moveTo>
                  <a:pt x="7669809" y="7384271"/>
                </a:moveTo>
                <a:cubicBezTo>
                  <a:pt x="7685041" y="7387693"/>
                  <a:pt x="7687131" y="7363431"/>
                  <a:pt x="7672080" y="7360069"/>
                </a:cubicBezTo>
                <a:cubicBezTo>
                  <a:pt x="7656848" y="7356646"/>
                  <a:pt x="7654758" y="7380878"/>
                  <a:pt x="7669809" y="7384271"/>
                </a:cubicBezTo>
                <a:close/>
                <a:moveTo>
                  <a:pt x="7675047" y="7570977"/>
                </a:moveTo>
                <a:lnTo>
                  <a:pt x="7669779" y="7569797"/>
                </a:lnTo>
                <a:cubicBezTo>
                  <a:pt x="7663570" y="7568403"/>
                  <a:pt x="7656635" y="7573976"/>
                  <a:pt x="7656060" y="7580125"/>
                </a:cubicBezTo>
                <a:cubicBezTo>
                  <a:pt x="7655394" y="7587122"/>
                  <a:pt x="7659755" y="7592363"/>
                  <a:pt x="7666387" y="7593846"/>
                </a:cubicBezTo>
                <a:lnTo>
                  <a:pt x="7671656" y="7595028"/>
                </a:lnTo>
                <a:cubicBezTo>
                  <a:pt x="7677864" y="7596422"/>
                  <a:pt x="7684799" y="7590848"/>
                  <a:pt x="7685374" y="7584699"/>
                </a:cubicBezTo>
                <a:cubicBezTo>
                  <a:pt x="7686071" y="7577702"/>
                  <a:pt x="7681710" y="7572492"/>
                  <a:pt x="7675047" y="7570977"/>
                </a:cubicBezTo>
                <a:close/>
                <a:moveTo>
                  <a:pt x="7759871" y="7518940"/>
                </a:moveTo>
                <a:cubicBezTo>
                  <a:pt x="7759720" y="7519122"/>
                  <a:pt x="7759538" y="7519333"/>
                  <a:pt x="7759386" y="7519515"/>
                </a:cubicBezTo>
                <a:cubicBezTo>
                  <a:pt x="7755965" y="7520273"/>
                  <a:pt x="7752906" y="7522272"/>
                  <a:pt x="7751604" y="7525755"/>
                </a:cubicBezTo>
                <a:cubicBezTo>
                  <a:pt x="7749938" y="7530237"/>
                  <a:pt x="7748757" y="7534569"/>
                  <a:pt x="7751059" y="7539113"/>
                </a:cubicBezTo>
                <a:cubicBezTo>
                  <a:pt x="7754208" y="7545353"/>
                  <a:pt x="7761597" y="7547685"/>
                  <a:pt x="7767775" y="7544656"/>
                </a:cubicBezTo>
                <a:cubicBezTo>
                  <a:pt x="7768926" y="7544110"/>
                  <a:pt x="7769774" y="7543171"/>
                  <a:pt x="7770773" y="7542414"/>
                </a:cubicBezTo>
                <a:cubicBezTo>
                  <a:pt x="7771772" y="7536447"/>
                  <a:pt x="7772620" y="7530510"/>
                  <a:pt x="7773468" y="7524543"/>
                </a:cubicBezTo>
                <a:cubicBezTo>
                  <a:pt x="7773862" y="7521938"/>
                  <a:pt x="7774286" y="7519333"/>
                  <a:pt x="7774649" y="7516728"/>
                </a:cubicBezTo>
                <a:cubicBezTo>
                  <a:pt x="7774619" y="7516698"/>
                  <a:pt x="7774558" y="7516728"/>
                  <a:pt x="7774498" y="7516698"/>
                </a:cubicBezTo>
                <a:cubicBezTo>
                  <a:pt x="7769653" y="7514184"/>
                  <a:pt x="7763657" y="7514577"/>
                  <a:pt x="7759871" y="7518940"/>
                </a:cubicBezTo>
                <a:close/>
                <a:moveTo>
                  <a:pt x="7462460" y="7290705"/>
                </a:moveTo>
                <a:cubicBezTo>
                  <a:pt x="7458614" y="7289857"/>
                  <a:pt x="7455313" y="7290705"/>
                  <a:pt x="7452769" y="7292522"/>
                </a:cubicBezTo>
                <a:cubicBezTo>
                  <a:pt x="7449165" y="7292462"/>
                  <a:pt x="7445683" y="7293461"/>
                  <a:pt x="7443229" y="7296612"/>
                </a:cubicBezTo>
                <a:lnTo>
                  <a:pt x="7440050" y="7300670"/>
                </a:lnTo>
                <a:cubicBezTo>
                  <a:pt x="7438384" y="7302821"/>
                  <a:pt x="7437748" y="7305608"/>
                  <a:pt x="7437961" y="7308334"/>
                </a:cubicBezTo>
                <a:cubicBezTo>
                  <a:pt x="7432449" y="7309606"/>
                  <a:pt x="7428088" y="7314028"/>
                  <a:pt x="7428360" y="7320086"/>
                </a:cubicBezTo>
                <a:cubicBezTo>
                  <a:pt x="7428603" y="7325962"/>
                  <a:pt x="7434175" y="7331930"/>
                  <a:pt x="7440413" y="7331172"/>
                </a:cubicBezTo>
                <a:lnTo>
                  <a:pt x="7447621" y="7330294"/>
                </a:lnTo>
                <a:cubicBezTo>
                  <a:pt x="7453829" y="7329536"/>
                  <a:pt x="7458977" y="7324842"/>
                  <a:pt x="7458674" y="7318239"/>
                </a:cubicBezTo>
                <a:cubicBezTo>
                  <a:pt x="7458644" y="7317178"/>
                  <a:pt x="7458371" y="7316118"/>
                  <a:pt x="7457977" y="7315088"/>
                </a:cubicBezTo>
                <a:cubicBezTo>
                  <a:pt x="7458250" y="7314816"/>
                  <a:pt x="7458523" y="7314543"/>
                  <a:pt x="7458765" y="7314270"/>
                </a:cubicBezTo>
                <a:lnTo>
                  <a:pt x="7458826" y="7314210"/>
                </a:lnTo>
                <a:cubicBezTo>
                  <a:pt x="7471787" y="7314028"/>
                  <a:pt x="7476662" y="7293916"/>
                  <a:pt x="7462460" y="7290705"/>
                </a:cubicBezTo>
                <a:close/>
                <a:moveTo>
                  <a:pt x="7558215" y="7306698"/>
                </a:moveTo>
                <a:cubicBezTo>
                  <a:pt x="7552038" y="7305305"/>
                  <a:pt x="7544799" y="7308818"/>
                  <a:pt x="7543376" y="7315391"/>
                </a:cubicBezTo>
                <a:cubicBezTo>
                  <a:pt x="7542044" y="7321661"/>
                  <a:pt x="7545435" y="7328719"/>
                  <a:pt x="7552068" y="7330233"/>
                </a:cubicBezTo>
                <a:lnTo>
                  <a:pt x="7557337" y="7331415"/>
                </a:lnTo>
                <a:cubicBezTo>
                  <a:pt x="7563515" y="7332808"/>
                  <a:pt x="7570752" y="7329294"/>
                  <a:pt x="7572176" y="7322721"/>
                </a:cubicBezTo>
                <a:cubicBezTo>
                  <a:pt x="7573508" y="7316451"/>
                  <a:pt x="7570116" y="7309394"/>
                  <a:pt x="7563484" y="7307910"/>
                </a:cubicBezTo>
                <a:lnTo>
                  <a:pt x="7558215" y="7306698"/>
                </a:lnTo>
                <a:close/>
                <a:moveTo>
                  <a:pt x="7414734" y="7370973"/>
                </a:moveTo>
                <a:cubicBezTo>
                  <a:pt x="7414098" y="7378000"/>
                  <a:pt x="7418488" y="7383150"/>
                  <a:pt x="7425151" y="7384634"/>
                </a:cubicBezTo>
                <a:lnTo>
                  <a:pt x="7430420" y="7385846"/>
                </a:lnTo>
                <a:cubicBezTo>
                  <a:pt x="7433267" y="7386482"/>
                  <a:pt x="7436204" y="7385512"/>
                  <a:pt x="7438657" y="7383847"/>
                </a:cubicBezTo>
                <a:cubicBezTo>
                  <a:pt x="7435205" y="7386512"/>
                  <a:pt x="7432176" y="7389632"/>
                  <a:pt x="7430965" y="7393479"/>
                </a:cubicBezTo>
                <a:cubicBezTo>
                  <a:pt x="7429541" y="7392994"/>
                  <a:pt x="7428028" y="7393206"/>
                  <a:pt x="7426543" y="7393297"/>
                </a:cubicBezTo>
                <a:cubicBezTo>
                  <a:pt x="7425726" y="7391904"/>
                  <a:pt x="7424636" y="7390662"/>
                  <a:pt x="7423273" y="7389814"/>
                </a:cubicBezTo>
                <a:cubicBezTo>
                  <a:pt x="7417671" y="7386330"/>
                  <a:pt x="7411190" y="7387724"/>
                  <a:pt x="7407192" y="7392812"/>
                </a:cubicBezTo>
                <a:lnTo>
                  <a:pt x="7404044" y="7396871"/>
                </a:lnTo>
                <a:cubicBezTo>
                  <a:pt x="7400318" y="7401627"/>
                  <a:pt x="7401984" y="7409805"/>
                  <a:pt x="7407042" y="7412955"/>
                </a:cubicBezTo>
                <a:cubicBezTo>
                  <a:pt x="7411129" y="7415500"/>
                  <a:pt x="7415642" y="7415409"/>
                  <a:pt x="7419366" y="7413197"/>
                </a:cubicBezTo>
                <a:cubicBezTo>
                  <a:pt x="7423728" y="7416772"/>
                  <a:pt x="7430177" y="7416015"/>
                  <a:pt x="7434356" y="7412562"/>
                </a:cubicBezTo>
                <a:cubicBezTo>
                  <a:pt x="7434417" y="7412713"/>
                  <a:pt x="7434477" y="7412864"/>
                  <a:pt x="7434538" y="7413016"/>
                </a:cubicBezTo>
                <a:cubicBezTo>
                  <a:pt x="7434477" y="7413106"/>
                  <a:pt x="7434477" y="7413197"/>
                  <a:pt x="7434448" y="7413288"/>
                </a:cubicBezTo>
                <a:cubicBezTo>
                  <a:pt x="7433054" y="7415045"/>
                  <a:pt x="7431934" y="7416984"/>
                  <a:pt x="7431631" y="7419104"/>
                </a:cubicBezTo>
                <a:cubicBezTo>
                  <a:pt x="7431479" y="7420134"/>
                  <a:pt x="7431723" y="7421043"/>
                  <a:pt x="7431813" y="7422012"/>
                </a:cubicBezTo>
                <a:cubicBezTo>
                  <a:pt x="7430480" y="7423648"/>
                  <a:pt x="7429330" y="7425495"/>
                  <a:pt x="7428815" y="7427797"/>
                </a:cubicBezTo>
                <a:lnTo>
                  <a:pt x="7427634" y="7433068"/>
                </a:lnTo>
                <a:cubicBezTo>
                  <a:pt x="7426241" y="7439277"/>
                  <a:pt x="7431631" y="7446244"/>
                  <a:pt x="7437840" y="7446910"/>
                </a:cubicBezTo>
                <a:cubicBezTo>
                  <a:pt x="7443411" y="7447516"/>
                  <a:pt x="7447894" y="7444759"/>
                  <a:pt x="7450225" y="7440247"/>
                </a:cubicBezTo>
                <a:cubicBezTo>
                  <a:pt x="7450892" y="7440095"/>
                  <a:pt x="7451588" y="7440125"/>
                  <a:pt x="7452223" y="7439822"/>
                </a:cubicBezTo>
                <a:cubicBezTo>
                  <a:pt x="7453980" y="7438944"/>
                  <a:pt x="7455403" y="7437732"/>
                  <a:pt x="7456524" y="7436339"/>
                </a:cubicBezTo>
                <a:cubicBezTo>
                  <a:pt x="7459765" y="7437399"/>
                  <a:pt x="7463277" y="7437702"/>
                  <a:pt x="7467063" y="7436945"/>
                </a:cubicBezTo>
                <a:cubicBezTo>
                  <a:pt x="7472968" y="7435794"/>
                  <a:pt x="7477298" y="7432159"/>
                  <a:pt x="7480023" y="7427494"/>
                </a:cubicBezTo>
                <a:cubicBezTo>
                  <a:pt x="7480115" y="7427494"/>
                  <a:pt x="7480205" y="7427464"/>
                  <a:pt x="7480296" y="7427464"/>
                </a:cubicBezTo>
                <a:cubicBezTo>
                  <a:pt x="7480417" y="7428766"/>
                  <a:pt x="7480660" y="7430130"/>
                  <a:pt x="7481326" y="7431462"/>
                </a:cubicBezTo>
                <a:cubicBezTo>
                  <a:pt x="7483597" y="7436127"/>
                  <a:pt x="7489896" y="7439247"/>
                  <a:pt x="7495165" y="7437763"/>
                </a:cubicBezTo>
                <a:cubicBezTo>
                  <a:pt x="7497619" y="7440034"/>
                  <a:pt x="7500677" y="7440973"/>
                  <a:pt x="7503947" y="7440670"/>
                </a:cubicBezTo>
                <a:cubicBezTo>
                  <a:pt x="7503675" y="7446426"/>
                  <a:pt x="7508430" y="7452302"/>
                  <a:pt x="7514092" y="7452908"/>
                </a:cubicBezTo>
                <a:cubicBezTo>
                  <a:pt x="7521027" y="7453634"/>
                  <a:pt x="7526418" y="7449364"/>
                  <a:pt x="7527931" y="7442700"/>
                </a:cubicBezTo>
                <a:lnTo>
                  <a:pt x="7529113" y="7437430"/>
                </a:lnTo>
                <a:cubicBezTo>
                  <a:pt x="7530506" y="7431220"/>
                  <a:pt x="7525116" y="7424253"/>
                  <a:pt x="7518908" y="7423587"/>
                </a:cubicBezTo>
                <a:cubicBezTo>
                  <a:pt x="7518726" y="7423556"/>
                  <a:pt x="7518544" y="7423617"/>
                  <a:pt x="7518363" y="7423617"/>
                </a:cubicBezTo>
                <a:cubicBezTo>
                  <a:pt x="7518150" y="7423042"/>
                  <a:pt x="7518120" y="7422406"/>
                  <a:pt x="7517848" y="7421891"/>
                </a:cubicBezTo>
                <a:cubicBezTo>
                  <a:pt x="7515879" y="7418347"/>
                  <a:pt x="7512790" y="7416832"/>
                  <a:pt x="7509429" y="7416469"/>
                </a:cubicBezTo>
                <a:cubicBezTo>
                  <a:pt x="7508702" y="7415075"/>
                  <a:pt x="7507642" y="7413803"/>
                  <a:pt x="7506340" y="7412743"/>
                </a:cubicBezTo>
                <a:cubicBezTo>
                  <a:pt x="7507460" y="7411441"/>
                  <a:pt x="7508309" y="7409896"/>
                  <a:pt x="7508733" y="7408078"/>
                </a:cubicBezTo>
                <a:lnTo>
                  <a:pt x="7509914" y="7402808"/>
                </a:lnTo>
                <a:cubicBezTo>
                  <a:pt x="7511307" y="7396629"/>
                  <a:pt x="7507763" y="7389390"/>
                  <a:pt x="7501192" y="7387996"/>
                </a:cubicBezTo>
                <a:cubicBezTo>
                  <a:pt x="7496256" y="7386966"/>
                  <a:pt x="7490926" y="7388935"/>
                  <a:pt x="7488139" y="7393054"/>
                </a:cubicBezTo>
                <a:cubicBezTo>
                  <a:pt x="7488473" y="7391328"/>
                  <a:pt x="7488473" y="7389480"/>
                  <a:pt x="7487625" y="7387360"/>
                </a:cubicBezTo>
                <a:cubicBezTo>
                  <a:pt x="7483658" y="7377334"/>
                  <a:pt x="7470606" y="7377667"/>
                  <a:pt x="7466003" y="7383968"/>
                </a:cubicBezTo>
                <a:cubicBezTo>
                  <a:pt x="7462277" y="7380909"/>
                  <a:pt x="7458069" y="7379000"/>
                  <a:pt x="7453950" y="7378425"/>
                </a:cubicBezTo>
                <a:cubicBezTo>
                  <a:pt x="7454253" y="7378122"/>
                  <a:pt x="7454677" y="7377970"/>
                  <a:pt x="7454950" y="7377607"/>
                </a:cubicBezTo>
                <a:cubicBezTo>
                  <a:pt x="7458644" y="7372760"/>
                  <a:pt x="7458614" y="7365309"/>
                  <a:pt x="7453526" y="7361311"/>
                </a:cubicBezTo>
                <a:lnTo>
                  <a:pt x="7449468" y="7358161"/>
                </a:lnTo>
                <a:cubicBezTo>
                  <a:pt x="7444714" y="7354435"/>
                  <a:pt x="7437052" y="7354526"/>
                  <a:pt x="7433175" y="7359584"/>
                </a:cubicBezTo>
                <a:cubicBezTo>
                  <a:pt x="7432752" y="7360160"/>
                  <a:pt x="7432539" y="7360857"/>
                  <a:pt x="7432207" y="7361493"/>
                </a:cubicBezTo>
                <a:lnTo>
                  <a:pt x="7428391" y="7360644"/>
                </a:lnTo>
                <a:cubicBezTo>
                  <a:pt x="7422183" y="7359190"/>
                  <a:pt x="7415279" y="7364824"/>
                  <a:pt x="7414734" y="7370973"/>
                </a:cubicBezTo>
                <a:close/>
                <a:moveTo>
                  <a:pt x="7532686" y="7351376"/>
                </a:moveTo>
                <a:cubicBezTo>
                  <a:pt x="7520967" y="7342198"/>
                  <a:pt x="7506521" y="7360281"/>
                  <a:pt x="7518242" y="7369459"/>
                </a:cubicBezTo>
                <a:cubicBezTo>
                  <a:pt x="7523359" y="7373457"/>
                  <a:pt x="7528901" y="7372124"/>
                  <a:pt x="7532656" y="7368762"/>
                </a:cubicBezTo>
                <a:cubicBezTo>
                  <a:pt x="7533867" y="7373336"/>
                  <a:pt x="7537956" y="7377365"/>
                  <a:pt x="7542589" y="7377879"/>
                </a:cubicBezTo>
                <a:cubicBezTo>
                  <a:pt x="7549493" y="7378667"/>
                  <a:pt x="7555005" y="7374426"/>
                  <a:pt x="7556489" y="7367793"/>
                </a:cubicBezTo>
                <a:lnTo>
                  <a:pt x="7557670" y="7362522"/>
                </a:lnTo>
                <a:cubicBezTo>
                  <a:pt x="7559063" y="7356313"/>
                  <a:pt x="7553824" y="7349316"/>
                  <a:pt x="7547586" y="7348619"/>
                </a:cubicBezTo>
                <a:cubicBezTo>
                  <a:pt x="7542286" y="7348013"/>
                  <a:pt x="7537835" y="7350407"/>
                  <a:pt x="7535381" y="7354556"/>
                </a:cubicBezTo>
                <a:cubicBezTo>
                  <a:pt x="7534685" y="7353435"/>
                  <a:pt x="7533898" y="7352315"/>
                  <a:pt x="7532686" y="7351376"/>
                </a:cubicBezTo>
                <a:close/>
                <a:moveTo>
                  <a:pt x="7349654" y="7465841"/>
                </a:moveTo>
                <a:cubicBezTo>
                  <a:pt x="7364281" y="7469143"/>
                  <a:pt x="7369581" y="7447667"/>
                  <a:pt x="7356589" y="7442851"/>
                </a:cubicBezTo>
                <a:cubicBezTo>
                  <a:pt x="7360223" y="7440943"/>
                  <a:pt x="7362858" y="7437551"/>
                  <a:pt x="7362798" y="7432856"/>
                </a:cubicBezTo>
                <a:cubicBezTo>
                  <a:pt x="7362798" y="7431281"/>
                  <a:pt x="7362343" y="7429675"/>
                  <a:pt x="7361586" y="7428161"/>
                </a:cubicBezTo>
                <a:cubicBezTo>
                  <a:pt x="7363070" y="7427494"/>
                  <a:pt x="7364463" y="7426495"/>
                  <a:pt x="7365553" y="7425102"/>
                </a:cubicBezTo>
                <a:lnTo>
                  <a:pt x="7368702" y="7421043"/>
                </a:lnTo>
                <a:cubicBezTo>
                  <a:pt x="7372428" y="7416287"/>
                  <a:pt x="7372336" y="7408624"/>
                  <a:pt x="7367249" y="7404746"/>
                </a:cubicBezTo>
                <a:cubicBezTo>
                  <a:pt x="7362404" y="7401051"/>
                  <a:pt x="7354954" y="7401112"/>
                  <a:pt x="7350956" y="7406200"/>
                </a:cubicBezTo>
                <a:lnTo>
                  <a:pt x="7347777" y="7410259"/>
                </a:lnTo>
                <a:cubicBezTo>
                  <a:pt x="7345203" y="7413531"/>
                  <a:pt x="7344507" y="7418195"/>
                  <a:pt x="7345960" y="7422042"/>
                </a:cubicBezTo>
                <a:lnTo>
                  <a:pt x="7343840" y="7422285"/>
                </a:lnTo>
                <a:cubicBezTo>
                  <a:pt x="7337632" y="7423042"/>
                  <a:pt x="7332333" y="7427282"/>
                  <a:pt x="7332423" y="7434007"/>
                </a:cubicBezTo>
                <a:cubicBezTo>
                  <a:pt x="7332484" y="7439731"/>
                  <a:pt x="7337904" y="7446183"/>
                  <a:pt x="7344113" y="7445426"/>
                </a:cubicBezTo>
                <a:cubicBezTo>
                  <a:pt x="7338571" y="7451514"/>
                  <a:pt x="7339116" y="7463448"/>
                  <a:pt x="7349654" y="7465841"/>
                </a:cubicBezTo>
                <a:close/>
                <a:moveTo>
                  <a:pt x="7530718" y="7574461"/>
                </a:moveTo>
                <a:cubicBezTo>
                  <a:pt x="7531657" y="7574673"/>
                  <a:pt x="7532565" y="7574521"/>
                  <a:pt x="7533474" y="7574521"/>
                </a:cubicBezTo>
                <a:cubicBezTo>
                  <a:pt x="7532141" y="7577036"/>
                  <a:pt x="7531687" y="7580034"/>
                  <a:pt x="7532656" y="7583094"/>
                </a:cubicBezTo>
                <a:cubicBezTo>
                  <a:pt x="7534413" y="7588758"/>
                  <a:pt x="7541317" y="7592999"/>
                  <a:pt x="7547162" y="7590666"/>
                </a:cubicBezTo>
                <a:lnTo>
                  <a:pt x="7551946" y="7588788"/>
                </a:lnTo>
                <a:cubicBezTo>
                  <a:pt x="7557761" y="7586486"/>
                  <a:pt x="7561485" y="7580580"/>
                  <a:pt x="7559517" y="7574279"/>
                </a:cubicBezTo>
                <a:cubicBezTo>
                  <a:pt x="7557761" y="7568616"/>
                  <a:pt x="7550856" y="7564374"/>
                  <a:pt x="7545012" y="7566707"/>
                </a:cubicBezTo>
                <a:lnTo>
                  <a:pt x="7544618" y="7566858"/>
                </a:lnTo>
                <a:cubicBezTo>
                  <a:pt x="7544830" y="7566343"/>
                  <a:pt x="7545193" y="7565919"/>
                  <a:pt x="7545285" y="7565374"/>
                </a:cubicBezTo>
                <a:lnTo>
                  <a:pt x="7546708" y="7559013"/>
                </a:lnTo>
                <a:cubicBezTo>
                  <a:pt x="7551583" y="7561587"/>
                  <a:pt x="7557730" y="7561194"/>
                  <a:pt x="7561577" y="7556771"/>
                </a:cubicBezTo>
                <a:cubicBezTo>
                  <a:pt x="7561728" y="7556590"/>
                  <a:pt x="7561910" y="7556408"/>
                  <a:pt x="7562061" y="7556197"/>
                </a:cubicBezTo>
                <a:cubicBezTo>
                  <a:pt x="7564938" y="7555561"/>
                  <a:pt x="7567360" y="7553803"/>
                  <a:pt x="7568905" y="7551229"/>
                </a:cubicBezTo>
                <a:cubicBezTo>
                  <a:pt x="7574962" y="7559195"/>
                  <a:pt x="7588377" y="7552501"/>
                  <a:pt x="7588468" y="7542293"/>
                </a:cubicBezTo>
                <a:cubicBezTo>
                  <a:pt x="7588771" y="7541839"/>
                  <a:pt x="7589104" y="7541445"/>
                  <a:pt x="7589377" y="7540930"/>
                </a:cubicBezTo>
                <a:cubicBezTo>
                  <a:pt x="7592012" y="7535721"/>
                  <a:pt x="7590527" y="7530450"/>
                  <a:pt x="7588226" y="7525513"/>
                </a:cubicBezTo>
                <a:cubicBezTo>
                  <a:pt x="7587196" y="7523271"/>
                  <a:pt x="7585077" y="7521908"/>
                  <a:pt x="7582684" y="7521060"/>
                </a:cubicBezTo>
                <a:lnTo>
                  <a:pt x="7582472" y="7520545"/>
                </a:lnTo>
                <a:cubicBezTo>
                  <a:pt x="7580262" y="7514911"/>
                  <a:pt x="7573629" y="7511094"/>
                  <a:pt x="7567694" y="7513518"/>
                </a:cubicBezTo>
                <a:cubicBezTo>
                  <a:pt x="7562061" y="7515820"/>
                  <a:pt x="7558306" y="7522272"/>
                  <a:pt x="7560668" y="7528299"/>
                </a:cubicBezTo>
                <a:lnTo>
                  <a:pt x="7561425" y="7530208"/>
                </a:lnTo>
                <a:cubicBezTo>
                  <a:pt x="7558881" y="7529753"/>
                  <a:pt x="7556186" y="7529874"/>
                  <a:pt x="7553642" y="7531116"/>
                </a:cubicBezTo>
                <a:cubicBezTo>
                  <a:pt x="7550069" y="7532873"/>
                  <a:pt x="7547434" y="7535932"/>
                  <a:pt x="7544891" y="7538931"/>
                </a:cubicBezTo>
                <a:cubicBezTo>
                  <a:pt x="7544860" y="7537417"/>
                  <a:pt x="7544497" y="7535902"/>
                  <a:pt x="7543800" y="7534599"/>
                </a:cubicBezTo>
                <a:cubicBezTo>
                  <a:pt x="7540712" y="7528754"/>
                  <a:pt x="7534443" y="7526664"/>
                  <a:pt x="7528417" y="7529026"/>
                </a:cubicBezTo>
                <a:lnTo>
                  <a:pt x="7523631" y="7530904"/>
                </a:lnTo>
                <a:cubicBezTo>
                  <a:pt x="7517999" y="7533115"/>
                  <a:pt x="7515304" y="7540991"/>
                  <a:pt x="7518090" y="7546292"/>
                </a:cubicBezTo>
                <a:cubicBezTo>
                  <a:pt x="7519362" y="7548715"/>
                  <a:pt x="7521421" y="7550078"/>
                  <a:pt x="7523541" y="7551168"/>
                </a:cubicBezTo>
                <a:lnTo>
                  <a:pt x="7521572" y="7559891"/>
                </a:lnTo>
                <a:cubicBezTo>
                  <a:pt x="7520210" y="7566282"/>
                  <a:pt x="7524298" y="7572977"/>
                  <a:pt x="7530718" y="7574461"/>
                </a:cubicBezTo>
                <a:close/>
                <a:moveTo>
                  <a:pt x="7368128" y="7297520"/>
                </a:moveTo>
                <a:cubicBezTo>
                  <a:pt x="7367642" y="7298126"/>
                  <a:pt x="7367158" y="7298641"/>
                  <a:pt x="7366643" y="7299156"/>
                </a:cubicBezTo>
                <a:cubicBezTo>
                  <a:pt x="7366613" y="7299156"/>
                  <a:pt x="7366583" y="7299156"/>
                  <a:pt x="7366553" y="7299156"/>
                </a:cubicBezTo>
                <a:cubicBezTo>
                  <a:pt x="7366461" y="7299156"/>
                  <a:pt x="7366401" y="7299156"/>
                  <a:pt x="7366311" y="7299156"/>
                </a:cubicBezTo>
                <a:cubicBezTo>
                  <a:pt x="7366219" y="7299125"/>
                  <a:pt x="7365886" y="7299065"/>
                  <a:pt x="7365220" y="7298944"/>
                </a:cubicBezTo>
                <a:cubicBezTo>
                  <a:pt x="7358830" y="7297520"/>
                  <a:pt x="7352107" y="7301397"/>
                  <a:pt x="7350533" y="7307849"/>
                </a:cubicBezTo>
                <a:cubicBezTo>
                  <a:pt x="7349170" y="7313422"/>
                  <a:pt x="7352289" y="7319298"/>
                  <a:pt x="7357467" y="7321631"/>
                </a:cubicBezTo>
                <a:cubicBezTo>
                  <a:pt x="7357831" y="7321964"/>
                  <a:pt x="7357952" y="7322358"/>
                  <a:pt x="7358376" y="7322691"/>
                </a:cubicBezTo>
                <a:cubicBezTo>
                  <a:pt x="7363373" y="7326598"/>
                  <a:pt x="7368915" y="7325538"/>
                  <a:pt x="7372821" y="7322449"/>
                </a:cubicBezTo>
                <a:cubicBezTo>
                  <a:pt x="7377727" y="7321237"/>
                  <a:pt x="7382209" y="7318723"/>
                  <a:pt x="7385540" y="7314422"/>
                </a:cubicBezTo>
                <a:cubicBezTo>
                  <a:pt x="7389446" y="7309424"/>
                  <a:pt x="7390567" y="7301912"/>
                  <a:pt x="7385267" y="7297248"/>
                </a:cubicBezTo>
                <a:cubicBezTo>
                  <a:pt x="7380816" y="7293280"/>
                  <a:pt x="7372336" y="7292189"/>
                  <a:pt x="7368128" y="7297520"/>
                </a:cubicBezTo>
                <a:close/>
                <a:moveTo>
                  <a:pt x="7712296" y="7372730"/>
                </a:moveTo>
                <a:cubicBezTo>
                  <a:pt x="7708783" y="7367187"/>
                  <a:pt x="7701182" y="7365339"/>
                  <a:pt x="7695580" y="7368823"/>
                </a:cubicBezTo>
                <a:cubicBezTo>
                  <a:pt x="7690038" y="7372276"/>
                  <a:pt x="7688130" y="7379999"/>
                  <a:pt x="7691643" y="7385543"/>
                </a:cubicBezTo>
                <a:cubicBezTo>
                  <a:pt x="7693006" y="7387693"/>
                  <a:pt x="7694368" y="7389844"/>
                  <a:pt x="7695731" y="7391995"/>
                </a:cubicBezTo>
                <a:cubicBezTo>
                  <a:pt x="7699244" y="7397538"/>
                  <a:pt x="7706845" y="7399385"/>
                  <a:pt x="7712448" y="7395902"/>
                </a:cubicBezTo>
                <a:cubicBezTo>
                  <a:pt x="7717989" y="7392449"/>
                  <a:pt x="7719897" y="7384725"/>
                  <a:pt x="7716385" y="7379182"/>
                </a:cubicBezTo>
                <a:lnTo>
                  <a:pt x="7712296" y="7372730"/>
                </a:lnTo>
                <a:close/>
                <a:moveTo>
                  <a:pt x="7442836" y="7543626"/>
                </a:moveTo>
                <a:cubicBezTo>
                  <a:pt x="7448802" y="7545413"/>
                  <a:pt x="7456494" y="7541869"/>
                  <a:pt x="7457948" y="7535448"/>
                </a:cubicBezTo>
                <a:lnTo>
                  <a:pt x="7460310" y="7524906"/>
                </a:lnTo>
                <a:cubicBezTo>
                  <a:pt x="7461733" y="7518515"/>
                  <a:pt x="7458735" y="7511761"/>
                  <a:pt x="7452133" y="7509792"/>
                </a:cubicBezTo>
                <a:cubicBezTo>
                  <a:pt x="7446167" y="7508005"/>
                  <a:pt x="7438475" y="7511549"/>
                  <a:pt x="7437022" y="7517970"/>
                </a:cubicBezTo>
                <a:lnTo>
                  <a:pt x="7434660" y="7528511"/>
                </a:lnTo>
                <a:cubicBezTo>
                  <a:pt x="7433206" y="7534903"/>
                  <a:pt x="7436234" y="7541657"/>
                  <a:pt x="7442836" y="7543626"/>
                </a:cubicBezTo>
                <a:close/>
                <a:moveTo>
                  <a:pt x="7536593" y="7401475"/>
                </a:moveTo>
                <a:cubicBezTo>
                  <a:pt x="7521361" y="7398053"/>
                  <a:pt x="7515758" y="7421679"/>
                  <a:pt x="7531051" y="7425132"/>
                </a:cubicBezTo>
                <a:cubicBezTo>
                  <a:pt x="7546314" y="7428555"/>
                  <a:pt x="7551886" y="7404898"/>
                  <a:pt x="7536593" y="7401475"/>
                </a:cubicBezTo>
                <a:close/>
                <a:moveTo>
                  <a:pt x="7627049" y="7488225"/>
                </a:moveTo>
                <a:cubicBezTo>
                  <a:pt x="7620235" y="7487378"/>
                  <a:pt x="7614511" y="7491466"/>
                  <a:pt x="7613028" y="7498130"/>
                </a:cubicBezTo>
                <a:lnTo>
                  <a:pt x="7611847" y="7503401"/>
                </a:lnTo>
                <a:cubicBezTo>
                  <a:pt x="7610453" y="7509610"/>
                  <a:pt x="7615481" y="7516667"/>
                  <a:pt x="7621779" y="7517425"/>
                </a:cubicBezTo>
                <a:cubicBezTo>
                  <a:pt x="7628593" y="7518273"/>
                  <a:pt x="7634316" y="7514184"/>
                  <a:pt x="7635801" y="7507520"/>
                </a:cubicBezTo>
                <a:lnTo>
                  <a:pt x="7636982" y="7502250"/>
                </a:lnTo>
                <a:cubicBezTo>
                  <a:pt x="7638345" y="7496040"/>
                  <a:pt x="7633317" y="7489013"/>
                  <a:pt x="7627049" y="7488225"/>
                </a:cubicBezTo>
                <a:close/>
                <a:moveTo>
                  <a:pt x="7561637" y="7459662"/>
                </a:moveTo>
                <a:cubicBezTo>
                  <a:pt x="7567845" y="7461025"/>
                  <a:pt x="7575023" y="7457724"/>
                  <a:pt x="7576506" y="7451060"/>
                </a:cubicBezTo>
                <a:lnTo>
                  <a:pt x="7578868" y="7440519"/>
                </a:lnTo>
                <a:cubicBezTo>
                  <a:pt x="7580262" y="7434309"/>
                  <a:pt x="7576870" y="7427070"/>
                  <a:pt x="7570298" y="7425616"/>
                </a:cubicBezTo>
                <a:cubicBezTo>
                  <a:pt x="7564090" y="7424253"/>
                  <a:pt x="7556913" y="7427555"/>
                  <a:pt x="7555399" y="7434188"/>
                </a:cubicBezTo>
                <a:lnTo>
                  <a:pt x="7553037" y="7444729"/>
                </a:lnTo>
                <a:cubicBezTo>
                  <a:pt x="7551674" y="7450939"/>
                  <a:pt x="7555066" y="7458208"/>
                  <a:pt x="7561637" y="7459662"/>
                </a:cubicBezTo>
                <a:close/>
                <a:moveTo>
                  <a:pt x="7468517" y="7325447"/>
                </a:moveTo>
                <a:cubicBezTo>
                  <a:pt x="7473059" y="7330446"/>
                  <a:pt x="7480266" y="7331203"/>
                  <a:pt x="7485627" y="7327023"/>
                </a:cubicBezTo>
                <a:cubicBezTo>
                  <a:pt x="7485929" y="7326810"/>
                  <a:pt x="7485929" y="7326780"/>
                  <a:pt x="7486111" y="7326659"/>
                </a:cubicBezTo>
                <a:cubicBezTo>
                  <a:pt x="7486232" y="7326598"/>
                  <a:pt x="7486262" y="7326598"/>
                  <a:pt x="7486353" y="7326568"/>
                </a:cubicBezTo>
                <a:lnTo>
                  <a:pt x="7486353" y="7326568"/>
                </a:lnTo>
                <a:cubicBezTo>
                  <a:pt x="7487110" y="7326629"/>
                  <a:pt x="7487897" y="7326720"/>
                  <a:pt x="7488625" y="7326901"/>
                </a:cubicBezTo>
                <a:cubicBezTo>
                  <a:pt x="7495074" y="7328173"/>
                  <a:pt x="7501222" y="7321782"/>
                  <a:pt x="7501677" y="7315755"/>
                </a:cubicBezTo>
                <a:cubicBezTo>
                  <a:pt x="7502252" y="7308606"/>
                  <a:pt x="7496983" y="7303942"/>
                  <a:pt x="7490532" y="7302669"/>
                </a:cubicBezTo>
                <a:cubicBezTo>
                  <a:pt x="7483113" y="7301246"/>
                  <a:pt x="7475905" y="7303790"/>
                  <a:pt x="7470091" y="7308364"/>
                </a:cubicBezTo>
                <a:cubicBezTo>
                  <a:pt x="7465094" y="7312271"/>
                  <a:pt x="7464186" y="7320722"/>
                  <a:pt x="7468517" y="7325447"/>
                </a:cubicBezTo>
                <a:close/>
                <a:moveTo>
                  <a:pt x="7487352" y="7498312"/>
                </a:moveTo>
                <a:cubicBezTo>
                  <a:pt x="7493742" y="7499736"/>
                  <a:pt x="7500375" y="7495131"/>
                  <a:pt x="7501646" y="7488801"/>
                </a:cubicBezTo>
                <a:cubicBezTo>
                  <a:pt x="7502979" y="7482228"/>
                  <a:pt x="7498558" y="7475928"/>
                  <a:pt x="7492137" y="7474474"/>
                </a:cubicBezTo>
                <a:lnTo>
                  <a:pt x="7486868" y="7473293"/>
                </a:lnTo>
                <a:cubicBezTo>
                  <a:pt x="7480478" y="7471869"/>
                  <a:pt x="7473846" y="7476473"/>
                  <a:pt x="7472544" y="7482804"/>
                </a:cubicBezTo>
                <a:cubicBezTo>
                  <a:pt x="7471211" y="7489376"/>
                  <a:pt x="7475633" y="7495677"/>
                  <a:pt x="7482053" y="7497131"/>
                </a:cubicBezTo>
                <a:lnTo>
                  <a:pt x="7487352" y="7498312"/>
                </a:lnTo>
                <a:close/>
                <a:moveTo>
                  <a:pt x="7493409" y="7282496"/>
                </a:moveTo>
                <a:cubicBezTo>
                  <a:pt x="7489684" y="7287252"/>
                  <a:pt x="7489624" y="7294855"/>
                  <a:pt x="7494711" y="7298792"/>
                </a:cubicBezTo>
                <a:cubicBezTo>
                  <a:pt x="7499496" y="7302518"/>
                  <a:pt x="7507037" y="7302609"/>
                  <a:pt x="7511034" y="7297520"/>
                </a:cubicBezTo>
                <a:lnTo>
                  <a:pt x="7514183" y="7293461"/>
                </a:lnTo>
                <a:cubicBezTo>
                  <a:pt x="7517908" y="7288706"/>
                  <a:pt x="7517969" y="7281103"/>
                  <a:pt x="7512881" y="7277135"/>
                </a:cubicBezTo>
                <a:cubicBezTo>
                  <a:pt x="7508096" y="7273409"/>
                  <a:pt x="7500586" y="7273349"/>
                  <a:pt x="7496589" y="7278437"/>
                </a:cubicBezTo>
                <a:lnTo>
                  <a:pt x="7493409" y="7282496"/>
                </a:lnTo>
                <a:close/>
                <a:moveTo>
                  <a:pt x="7220345" y="7257447"/>
                </a:moveTo>
                <a:cubicBezTo>
                  <a:pt x="7220436" y="7256811"/>
                  <a:pt x="7220345" y="7256174"/>
                  <a:pt x="7220376" y="7255538"/>
                </a:cubicBezTo>
                <a:cubicBezTo>
                  <a:pt x="7223919" y="7254811"/>
                  <a:pt x="7227189" y="7252449"/>
                  <a:pt x="7228704" y="7249238"/>
                </a:cubicBezTo>
                <a:cubicBezTo>
                  <a:pt x="7228643" y="7251904"/>
                  <a:pt x="7229794" y="7254630"/>
                  <a:pt x="7232731" y="7256932"/>
                </a:cubicBezTo>
                <a:cubicBezTo>
                  <a:pt x="7244329" y="7265988"/>
                  <a:pt x="7260773" y="7249693"/>
                  <a:pt x="7249054" y="7240514"/>
                </a:cubicBezTo>
                <a:cubicBezTo>
                  <a:pt x="7241635" y="7234729"/>
                  <a:pt x="7232276" y="7239303"/>
                  <a:pt x="7229521" y="7245755"/>
                </a:cubicBezTo>
                <a:cubicBezTo>
                  <a:pt x="7230187" y="7240484"/>
                  <a:pt x="7227583" y="7235668"/>
                  <a:pt x="7222495" y="7233336"/>
                </a:cubicBezTo>
                <a:cubicBezTo>
                  <a:pt x="7215863" y="7230307"/>
                  <a:pt x="7207596" y="7227551"/>
                  <a:pt x="7200419" y="7230125"/>
                </a:cubicBezTo>
                <a:cubicBezTo>
                  <a:pt x="7199450" y="7230216"/>
                  <a:pt x="7198480" y="7230398"/>
                  <a:pt x="7197542" y="7230670"/>
                </a:cubicBezTo>
                <a:cubicBezTo>
                  <a:pt x="7192909" y="7232033"/>
                  <a:pt x="7189457" y="7235850"/>
                  <a:pt x="7189002" y="7240818"/>
                </a:cubicBezTo>
                <a:cubicBezTo>
                  <a:pt x="7188547" y="7245755"/>
                  <a:pt x="7191153" y="7248814"/>
                  <a:pt x="7194422" y="7251994"/>
                </a:cubicBezTo>
                <a:cubicBezTo>
                  <a:pt x="7191849" y="7249480"/>
                  <a:pt x="7194635" y="7252327"/>
                  <a:pt x="7195089" y="7252873"/>
                </a:cubicBezTo>
                <a:cubicBezTo>
                  <a:pt x="7195695" y="7253569"/>
                  <a:pt x="7196210" y="7254357"/>
                  <a:pt x="7196815" y="7255084"/>
                </a:cubicBezTo>
                <a:cubicBezTo>
                  <a:pt x="7196906" y="7255205"/>
                  <a:pt x="7196936" y="7255266"/>
                  <a:pt x="7197028" y="7255387"/>
                </a:cubicBezTo>
                <a:cubicBezTo>
                  <a:pt x="7197178" y="7255659"/>
                  <a:pt x="7197299" y="7255932"/>
                  <a:pt x="7197421" y="7256205"/>
                </a:cubicBezTo>
                <a:cubicBezTo>
                  <a:pt x="7197209" y="7261990"/>
                  <a:pt x="7202024" y="7267291"/>
                  <a:pt x="7207717" y="7267836"/>
                </a:cubicBezTo>
                <a:cubicBezTo>
                  <a:pt x="7214167" y="7268442"/>
                  <a:pt x="7219437" y="7263626"/>
                  <a:pt x="7220345" y="7257447"/>
                </a:cubicBezTo>
                <a:close/>
                <a:moveTo>
                  <a:pt x="7263984" y="7102029"/>
                </a:moveTo>
                <a:cubicBezTo>
                  <a:pt x="7259229" y="7098303"/>
                  <a:pt x="7251295" y="7099182"/>
                  <a:pt x="7247782" y="7104270"/>
                </a:cubicBezTo>
                <a:cubicBezTo>
                  <a:pt x="7244178" y="7109511"/>
                  <a:pt x="7244905" y="7116477"/>
                  <a:pt x="7250023" y="7120475"/>
                </a:cubicBezTo>
                <a:lnTo>
                  <a:pt x="7254080" y="7123626"/>
                </a:lnTo>
                <a:cubicBezTo>
                  <a:pt x="7258835" y="7127351"/>
                  <a:pt x="7266769" y="7126473"/>
                  <a:pt x="7270282" y="7121384"/>
                </a:cubicBezTo>
                <a:cubicBezTo>
                  <a:pt x="7273886" y="7116144"/>
                  <a:pt x="7273129" y="7109177"/>
                  <a:pt x="7268041" y="7105179"/>
                </a:cubicBezTo>
                <a:lnTo>
                  <a:pt x="7263984" y="7102029"/>
                </a:lnTo>
                <a:close/>
                <a:moveTo>
                  <a:pt x="7419457" y="7256386"/>
                </a:moveTo>
                <a:cubicBezTo>
                  <a:pt x="7414551" y="7252540"/>
                  <a:pt x="7407950" y="7251479"/>
                  <a:pt x="7403105" y="7256295"/>
                </a:cubicBezTo>
                <a:cubicBezTo>
                  <a:pt x="7399107" y="7260233"/>
                  <a:pt x="7398048" y="7268805"/>
                  <a:pt x="7403013" y="7272652"/>
                </a:cubicBezTo>
                <a:lnTo>
                  <a:pt x="7407071" y="7275833"/>
                </a:lnTo>
                <a:cubicBezTo>
                  <a:pt x="7411978" y="7279679"/>
                  <a:pt x="7418579" y="7280709"/>
                  <a:pt x="7423424" y="7275924"/>
                </a:cubicBezTo>
                <a:cubicBezTo>
                  <a:pt x="7427421" y="7271986"/>
                  <a:pt x="7428481" y="7263444"/>
                  <a:pt x="7423515" y="7259567"/>
                </a:cubicBezTo>
                <a:lnTo>
                  <a:pt x="7419457" y="7256386"/>
                </a:lnTo>
                <a:close/>
                <a:moveTo>
                  <a:pt x="7259380" y="7343137"/>
                </a:moveTo>
                <a:cubicBezTo>
                  <a:pt x="7271130" y="7352315"/>
                  <a:pt x="7284031" y="7333111"/>
                  <a:pt x="7272342" y="7323963"/>
                </a:cubicBezTo>
                <a:cubicBezTo>
                  <a:pt x="7260622" y="7314785"/>
                  <a:pt x="7247721" y="7334020"/>
                  <a:pt x="7259380" y="7343137"/>
                </a:cubicBezTo>
                <a:close/>
                <a:moveTo>
                  <a:pt x="7506915" y="7217009"/>
                </a:moveTo>
                <a:cubicBezTo>
                  <a:pt x="7510368" y="7219524"/>
                  <a:pt x="7515334" y="7220190"/>
                  <a:pt x="7519241" y="7218403"/>
                </a:cubicBezTo>
                <a:cubicBezTo>
                  <a:pt x="7523359" y="7219069"/>
                  <a:pt x="7527962" y="7217645"/>
                  <a:pt x="7530385" y="7214314"/>
                </a:cubicBezTo>
                <a:cubicBezTo>
                  <a:pt x="7531536" y="7212739"/>
                  <a:pt x="7532141" y="7211012"/>
                  <a:pt x="7532475" y="7209286"/>
                </a:cubicBezTo>
                <a:cubicBezTo>
                  <a:pt x="7536533" y="7207377"/>
                  <a:pt x="7539410" y="7203561"/>
                  <a:pt x="7539258" y="7198593"/>
                </a:cubicBezTo>
                <a:cubicBezTo>
                  <a:pt x="7539046" y="7192777"/>
                  <a:pt x="7533535" y="7186659"/>
                  <a:pt x="7527296" y="7187416"/>
                </a:cubicBezTo>
                <a:lnTo>
                  <a:pt x="7520089" y="7188295"/>
                </a:lnTo>
                <a:cubicBezTo>
                  <a:pt x="7515152" y="7188901"/>
                  <a:pt x="7510913" y="7191960"/>
                  <a:pt x="7509459" y="7196503"/>
                </a:cubicBezTo>
                <a:cubicBezTo>
                  <a:pt x="7507824" y="7197594"/>
                  <a:pt x="7506340" y="7198957"/>
                  <a:pt x="7505098" y="7200714"/>
                </a:cubicBezTo>
                <a:cubicBezTo>
                  <a:pt x="7501677" y="7205711"/>
                  <a:pt x="7501646" y="7213133"/>
                  <a:pt x="7506915" y="7217009"/>
                </a:cubicBezTo>
                <a:close/>
                <a:moveTo>
                  <a:pt x="7232216" y="7170060"/>
                </a:moveTo>
                <a:lnTo>
                  <a:pt x="7235366" y="7166001"/>
                </a:lnTo>
                <a:cubicBezTo>
                  <a:pt x="7239211" y="7161064"/>
                  <a:pt x="7238151" y="7153552"/>
                  <a:pt x="7233246" y="7149766"/>
                </a:cubicBezTo>
                <a:cubicBezTo>
                  <a:pt x="7228249" y="7145919"/>
                  <a:pt x="7220891" y="7146949"/>
                  <a:pt x="7217044" y="7151886"/>
                </a:cubicBezTo>
                <a:lnTo>
                  <a:pt x="7213865" y="7155945"/>
                </a:lnTo>
                <a:cubicBezTo>
                  <a:pt x="7210019" y="7160882"/>
                  <a:pt x="7211079" y="7168394"/>
                  <a:pt x="7215984" y="7172180"/>
                </a:cubicBezTo>
                <a:cubicBezTo>
                  <a:pt x="7221012" y="7176027"/>
                  <a:pt x="7228370" y="7174997"/>
                  <a:pt x="7232216" y="7170060"/>
                </a:cubicBezTo>
                <a:close/>
                <a:moveTo>
                  <a:pt x="7436991" y="7220917"/>
                </a:moveTo>
                <a:cubicBezTo>
                  <a:pt x="7443654" y="7226127"/>
                  <a:pt x="7451921" y="7222977"/>
                  <a:pt x="7455525" y="7217585"/>
                </a:cubicBezTo>
                <a:cubicBezTo>
                  <a:pt x="7455373" y="7220311"/>
                  <a:pt x="7456494" y="7223128"/>
                  <a:pt x="7459492" y="7225461"/>
                </a:cubicBezTo>
                <a:cubicBezTo>
                  <a:pt x="7461793" y="7227247"/>
                  <a:pt x="7464246" y="7228035"/>
                  <a:pt x="7466669" y="7228095"/>
                </a:cubicBezTo>
                <a:cubicBezTo>
                  <a:pt x="7461824" y="7229852"/>
                  <a:pt x="7458341" y="7234548"/>
                  <a:pt x="7458795" y="7239970"/>
                </a:cubicBezTo>
                <a:cubicBezTo>
                  <a:pt x="7459340" y="7246057"/>
                  <a:pt x="7465094" y="7251267"/>
                  <a:pt x="7471332" y="7250510"/>
                </a:cubicBezTo>
                <a:lnTo>
                  <a:pt x="7478540" y="7249632"/>
                </a:lnTo>
                <a:cubicBezTo>
                  <a:pt x="7484748" y="7248874"/>
                  <a:pt x="7489624" y="7243483"/>
                  <a:pt x="7489048" y="7237092"/>
                </a:cubicBezTo>
                <a:cubicBezTo>
                  <a:pt x="7488504" y="7231004"/>
                  <a:pt x="7482750" y="7225794"/>
                  <a:pt x="7476511" y="7226581"/>
                </a:cubicBezTo>
                <a:lnTo>
                  <a:pt x="7471787" y="7227157"/>
                </a:lnTo>
                <a:cubicBezTo>
                  <a:pt x="7479055" y="7224219"/>
                  <a:pt x="7483567" y="7215192"/>
                  <a:pt x="7475875" y="7209164"/>
                </a:cubicBezTo>
                <a:cubicBezTo>
                  <a:pt x="7469183" y="7203954"/>
                  <a:pt x="7460915" y="7207135"/>
                  <a:pt x="7457311" y="7212496"/>
                </a:cubicBezTo>
                <a:cubicBezTo>
                  <a:pt x="7457463" y="7209770"/>
                  <a:pt x="7456342" y="7206923"/>
                  <a:pt x="7453314" y="7204590"/>
                </a:cubicBezTo>
                <a:cubicBezTo>
                  <a:pt x="7441746" y="7195504"/>
                  <a:pt x="7425272" y="7211769"/>
                  <a:pt x="7436991" y="7220917"/>
                </a:cubicBezTo>
                <a:close/>
                <a:moveTo>
                  <a:pt x="7319886" y="7354677"/>
                </a:moveTo>
                <a:lnTo>
                  <a:pt x="7315828" y="7351497"/>
                </a:lnTo>
                <a:cubicBezTo>
                  <a:pt x="7311043" y="7347771"/>
                  <a:pt x="7302806" y="7349831"/>
                  <a:pt x="7299839" y="7354889"/>
                </a:cubicBezTo>
                <a:cubicBezTo>
                  <a:pt x="7297749" y="7358433"/>
                  <a:pt x="7297749" y="7362068"/>
                  <a:pt x="7299082" y="7365309"/>
                </a:cubicBezTo>
                <a:cubicBezTo>
                  <a:pt x="7295054" y="7366975"/>
                  <a:pt x="7291692" y="7370670"/>
                  <a:pt x="7291299" y="7374850"/>
                </a:cubicBezTo>
                <a:cubicBezTo>
                  <a:pt x="7290632" y="7381847"/>
                  <a:pt x="7294993" y="7387088"/>
                  <a:pt x="7301625" y="7388572"/>
                </a:cubicBezTo>
                <a:lnTo>
                  <a:pt x="7306895" y="7389753"/>
                </a:lnTo>
                <a:cubicBezTo>
                  <a:pt x="7313102" y="7391147"/>
                  <a:pt x="7320037" y="7385573"/>
                  <a:pt x="7320613" y="7379424"/>
                </a:cubicBezTo>
                <a:cubicBezTo>
                  <a:pt x="7320794" y="7377425"/>
                  <a:pt x="7320492" y="7375638"/>
                  <a:pt x="7319916" y="7373942"/>
                </a:cubicBezTo>
                <a:cubicBezTo>
                  <a:pt x="7321280" y="7373093"/>
                  <a:pt x="7322461" y="7372003"/>
                  <a:pt x="7323248" y="7370670"/>
                </a:cubicBezTo>
                <a:cubicBezTo>
                  <a:pt x="7326700" y="7364885"/>
                  <a:pt x="7325004" y="7358645"/>
                  <a:pt x="7319886" y="7354677"/>
                </a:cubicBezTo>
                <a:close/>
                <a:moveTo>
                  <a:pt x="7399107" y="7227429"/>
                </a:moveTo>
                <a:cubicBezTo>
                  <a:pt x="7393141" y="7223915"/>
                  <a:pt x="7387145" y="7226611"/>
                  <a:pt x="7383269" y="7231548"/>
                </a:cubicBezTo>
                <a:lnTo>
                  <a:pt x="7380089" y="7235607"/>
                </a:lnTo>
                <a:cubicBezTo>
                  <a:pt x="7379605" y="7236244"/>
                  <a:pt x="7379242" y="7236880"/>
                  <a:pt x="7378969" y="7237576"/>
                </a:cubicBezTo>
                <a:cubicBezTo>
                  <a:pt x="7379211" y="7233911"/>
                  <a:pt x="7377939" y="7230185"/>
                  <a:pt x="7374850" y="7227914"/>
                </a:cubicBezTo>
                <a:cubicBezTo>
                  <a:pt x="7370096" y="7224370"/>
                  <a:pt x="7363131" y="7224491"/>
                  <a:pt x="7359042" y="7229065"/>
                </a:cubicBezTo>
                <a:cubicBezTo>
                  <a:pt x="7358164" y="7228459"/>
                  <a:pt x="7357195" y="7228035"/>
                  <a:pt x="7356165" y="7227702"/>
                </a:cubicBezTo>
                <a:cubicBezTo>
                  <a:pt x="7360163" y="7223643"/>
                  <a:pt x="7361283" y="7217403"/>
                  <a:pt x="7355529" y="7212890"/>
                </a:cubicBezTo>
                <a:cubicBezTo>
                  <a:pt x="7347050" y="7206257"/>
                  <a:pt x="7335966" y="7213163"/>
                  <a:pt x="7335179" y="7220917"/>
                </a:cubicBezTo>
                <a:cubicBezTo>
                  <a:pt x="7328820" y="7219917"/>
                  <a:pt x="7322006" y="7220129"/>
                  <a:pt x="7318099" y="7223976"/>
                </a:cubicBezTo>
                <a:cubicBezTo>
                  <a:pt x="7312497" y="7229459"/>
                  <a:pt x="7307984" y="7239030"/>
                  <a:pt x="7309832" y="7246936"/>
                </a:cubicBezTo>
                <a:cubicBezTo>
                  <a:pt x="7301474" y="7248693"/>
                  <a:pt x="7295750" y="7260627"/>
                  <a:pt x="7304533" y="7267503"/>
                </a:cubicBezTo>
                <a:cubicBezTo>
                  <a:pt x="7305108" y="7267957"/>
                  <a:pt x="7305683" y="7267927"/>
                  <a:pt x="7306228" y="7268260"/>
                </a:cubicBezTo>
                <a:cubicBezTo>
                  <a:pt x="7304836" y="7268926"/>
                  <a:pt x="7303534" y="7269835"/>
                  <a:pt x="7302564" y="7271229"/>
                </a:cubicBezTo>
                <a:cubicBezTo>
                  <a:pt x="7299839" y="7275166"/>
                  <a:pt x="7297659" y="7279073"/>
                  <a:pt x="7298779" y="7284041"/>
                </a:cubicBezTo>
                <a:cubicBezTo>
                  <a:pt x="7300293" y="7290856"/>
                  <a:pt x="7306895" y="7294915"/>
                  <a:pt x="7313617" y="7293492"/>
                </a:cubicBezTo>
                <a:cubicBezTo>
                  <a:pt x="7318251" y="7292522"/>
                  <a:pt x="7322096" y="7289433"/>
                  <a:pt x="7325882" y="7286767"/>
                </a:cubicBezTo>
                <a:cubicBezTo>
                  <a:pt x="7329546" y="7284223"/>
                  <a:pt x="7331455" y="7279558"/>
                  <a:pt x="7331000" y="7275136"/>
                </a:cubicBezTo>
                <a:lnTo>
                  <a:pt x="7335421" y="7278619"/>
                </a:lnTo>
                <a:cubicBezTo>
                  <a:pt x="7340176" y="7282345"/>
                  <a:pt x="7348231" y="7281133"/>
                  <a:pt x="7351592" y="7276075"/>
                </a:cubicBezTo>
                <a:cubicBezTo>
                  <a:pt x="7352683" y="7274439"/>
                  <a:pt x="7353288" y="7272652"/>
                  <a:pt x="7353531" y="7270895"/>
                </a:cubicBezTo>
                <a:cubicBezTo>
                  <a:pt x="7356862" y="7270168"/>
                  <a:pt x="7360042" y="7268654"/>
                  <a:pt x="7362919" y="7266079"/>
                </a:cubicBezTo>
                <a:cubicBezTo>
                  <a:pt x="7367431" y="7262081"/>
                  <a:pt x="7369309" y="7256780"/>
                  <a:pt x="7369309" y="7251358"/>
                </a:cubicBezTo>
                <a:cubicBezTo>
                  <a:pt x="7370853" y="7250692"/>
                  <a:pt x="7372246" y="7249662"/>
                  <a:pt x="7373367" y="7248208"/>
                </a:cubicBezTo>
                <a:lnTo>
                  <a:pt x="7376515" y="7244149"/>
                </a:lnTo>
                <a:cubicBezTo>
                  <a:pt x="7377394" y="7243029"/>
                  <a:pt x="7378000" y="7241756"/>
                  <a:pt x="7378424" y="7240393"/>
                </a:cubicBezTo>
                <a:cubicBezTo>
                  <a:pt x="7378242" y="7244694"/>
                  <a:pt x="7380755" y="7249329"/>
                  <a:pt x="7384208" y="7251389"/>
                </a:cubicBezTo>
                <a:cubicBezTo>
                  <a:pt x="7390174" y="7254902"/>
                  <a:pt x="7396170" y="7252206"/>
                  <a:pt x="7400046" y="7247239"/>
                </a:cubicBezTo>
                <a:lnTo>
                  <a:pt x="7403195" y="7243210"/>
                </a:lnTo>
                <a:cubicBezTo>
                  <a:pt x="7407102" y="7238334"/>
                  <a:pt x="7403983" y="7230307"/>
                  <a:pt x="7399107" y="7227429"/>
                </a:cubicBezTo>
                <a:close/>
                <a:moveTo>
                  <a:pt x="7274098" y="7289433"/>
                </a:moveTo>
                <a:cubicBezTo>
                  <a:pt x="7285817" y="7298580"/>
                  <a:pt x="7300354" y="7280588"/>
                  <a:pt x="7288573" y="7271380"/>
                </a:cubicBezTo>
                <a:cubicBezTo>
                  <a:pt x="7276884" y="7262202"/>
                  <a:pt x="7262348" y="7280225"/>
                  <a:pt x="7274098" y="7289433"/>
                </a:cubicBezTo>
                <a:close/>
                <a:moveTo>
                  <a:pt x="7159627" y="7304245"/>
                </a:moveTo>
                <a:cubicBezTo>
                  <a:pt x="7164563" y="7308091"/>
                  <a:pt x="7172437" y="7305699"/>
                  <a:pt x="7175617" y="7300792"/>
                </a:cubicBezTo>
                <a:cubicBezTo>
                  <a:pt x="7179251" y="7295127"/>
                  <a:pt x="7177101" y="7288645"/>
                  <a:pt x="7172165" y="7284798"/>
                </a:cubicBezTo>
                <a:lnTo>
                  <a:pt x="7168107" y="7281648"/>
                </a:lnTo>
                <a:cubicBezTo>
                  <a:pt x="7163171" y="7277801"/>
                  <a:pt x="7155297" y="7280194"/>
                  <a:pt x="7152118" y="7285101"/>
                </a:cubicBezTo>
                <a:cubicBezTo>
                  <a:pt x="7148483" y="7290735"/>
                  <a:pt x="7150633" y="7297217"/>
                  <a:pt x="7155569" y="7301094"/>
                </a:cubicBezTo>
                <a:lnTo>
                  <a:pt x="7159627" y="7304245"/>
                </a:lnTo>
                <a:close/>
                <a:moveTo>
                  <a:pt x="7343113" y="7034392"/>
                </a:moveTo>
                <a:cubicBezTo>
                  <a:pt x="7343265" y="7032635"/>
                  <a:pt x="7343113" y="7030848"/>
                  <a:pt x="7342326" y="7029181"/>
                </a:cubicBezTo>
                <a:cubicBezTo>
                  <a:pt x="7339661" y="7023578"/>
                  <a:pt x="7333090" y="7020428"/>
                  <a:pt x="7327154" y="7023033"/>
                </a:cubicBezTo>
                <a:cubicBezTo>
                  <a:pt x="7326942" y="7023123"/>
                  <a:pt x="7326730" y="7023215"/>
                  <a:pt x="7326518" y="7023305"/>
                </a:cubicBezTo>
                <a:cubicBezTo>
                  <a:pt x="7323278" y="7022579"/>
                  <a:pt x="7319826" y="7023033"/>
                  <a:pt x="7317282" y="7025486"/>
                </a:cubicBezTo>
                <a:cubicBezTo>
                  <a:pt x="7314011" y="7028636"/>
                  <a:pt x="7311286" y="7031908"/>
                  <a:pt x="7311376" y="7036754"/>
                </a:cubicBezTo>
                <a:cubicBezTo>
                  <a:pt x="7311468" y="7040510"/>
                  <a:pt x="7313345" y="7043630"/>
                  <a:pt x="7316040" y="7045690"/>
                </a:cubicBezTo>
                <a:lnTo>
                  <a:pt x="7315798" y="7049991"/>
                </a:lnTo>
                <a:cubicBezTo>
                  <a:pt x="7315465" y="7056018"/>
                  <a:pt x="7320068" y="7062228"/>
                  <a:pt x="7326427" y="7062440"/>
                </a:cubicBezTo>
                <a:cubicBezTo>
                  <a:pt x="7332575" y="7062652"/>
                  <a:pt x="7338511" y="7058290"/>
                  <a:pt x="7338874" y="7051808"/>
                </a:cubicBezTo>
                <a:lnTo>
                  <a:pt x="7338874" y="7051596"/>
                </a:lnTo>
                <a:cubicBezTo>
                  <a:pt x="7339631" y="7052869"/>
                  <a:pt x="7340600" y="7054080"/>
                  <a:pt x="7341932" y="7055140"/>
                </a:cubicBezTo>
                <a:cubicBezTo>
                  <a:pt x="7353652" y="7064288"/>
                  <a:pt x="7365281" y="7044266"/>
                  <a:pt x="7353712" y="7035209"/>
                </a:cubicBezTo>
                <a:cubicBezTo>
                  <a:pt x="7349836" y="7032241"/>
                  <a:pt x="7346111" y="7032544"/>
                  <a:pt x="7343113" y="7034392"/>
                </a:cubicBezTo>
                <a:close/>
                <a:moveTo>
                  <a:pt x="7381543" y="7147282"/>
                </a:moveTo>
                <a:cubicBezTo>
                  <a:pt x="7381664" y="7153037"/>
                  <a:pt x="7387115" y="7159338"/>
                  <a:pt x="7393353" y="7158611"/>
                </a:cubicBezTo>
                <a:lnTo>
                  <a:pt x="7394716" y="7158459"/>
                </a:lnTo>
                <a:cubicBezTo>
                  <a:pt x="7395261" y="7160882"/>
                  <a:pt x="7396473" y="7163214"/>
                  <a:pt x="7398895" y="7165093"/>
                </a:cubicBezTo>
                <a:cubicBezTo>
                  <a:pt x="7403044" y="7168334"/>
                  <a:pt x="7407284" y="7167940"/>
                  <a:pt x="7410524" y="7165729"/>
                </a:cubicBezTo>
                <a:cubicBezTo>
                  <a:pt x="7413552" y="7166274"/>
                  <a:pt x="7416520" y="7165335"/>
                  <a:pt x="7419003" y="7163518"/>
                </a:cubicBezTo>
                <a:cubicBezTo>
                  <a:pt x="7418277" y="7165214"/>
                  <a:pt x="7417822" y="7167092"/>
                  <a:pt x="7417974" y="7169061"/>
                </a:cubicBezTo>
                <a:cubicBezTo>
                  <a:pt x="7415127" y="7169272"/>
                  <a:pt x="7412371" y="7170393"/>
                  <a:pt x="7410554" y="7172726"/>
                </a:cubicBezTo>
                <a:lnTo>
                  <a:pt x="7404225" y="7180843"/>
                </a:lnTo>
                <a:cubicBezTo>
                  <a:pt x="7400379" y="7185781"/>
                  <a:pt x="7400228" y="7192808"/>
                  <a:pt x="7405103" y="7197200"/>
                </a:cubicBezTo>
                <a:cubicBezTo>
                  <a:pt x="7409525" y="7201168"/>
                  <a:pt x="7417580" y="7201259"/>
                  <a:pt x="7421456" y="7196321"/>
                </a:cubicBezTo>
                <a:lnTo>
                  <a:pt x="7427786" y="7188204"/>
                </a:lnTo>
                <a:cubicBezTo>
                  <a:pt x="7429420" y="7186114"/>
                  <a:pt x="7430238" y="7183600"/>
                  <a:pt x="7430420" y="7181116"/>
                </a:cubicBezTo>
                <a:cubicBezTo>
                  <a:pt x="7444623" y="7181298"/>
                  <a:pt x="7442685" y="7158883"/>
                  <a:pt x="7428209" y="7158126"/>
                </a:cubicBezTo>
                <a:cubicBezTo>
                  <a:pt x="7426483" y="7158035"/>
                  <a:pt x="7425030" y="7158307"/>
                  <a:pt x="7423728" y="7158792"/>
                </a:cubicBezTo>
                <a:lnTo>
                  <a:pt x="7424394" y="7157944"/>
                </a:lnTo>
                <a:cubicBezTo>
                  <a:pt x="7426847" y="7154824"/>
                  <a:pt x="7427482" y="7150493"/>
                  <a:pt x="7426332" y="7146767"/>
                </a:cubicBezTo>
                <a:cubicBezTo>
                  <a:pt x="7435780" y="7148342"/>
                  <a:pt x="7443957" y="7136166"/>
                  <a:pt x="7436991" y="7128109"/>
                </a:cubicBezTo>
                <a:cubicBezTo>
                  <a:pt x="7438808" y="7122051"/>
                  <a:pt x="7435477" y="7113963"/>
                  <a:pt x="7427876" y="7112176"/>
                </a:cubicBezTo>
                <a:cubicBezTo>
                  <a:pt x="7432600" y="7110722"/>
                  <a:pt x="7436931" y="7108299"/>
                  <a:pt x="7440171" y="7104391"/>
                </a:cubicBezTo>
                <a:cubicBezTo>
                  <a:pt x="7444047" y="7099727"/>
                  <a:pt x="7443139" y="7091700"/>
                  <a:pt x="7438142" y="7088156"/>
                </a:cubicBezTo>
                <a:cubicBezTo>
                  <a:pt x="7432873" y="7084430"/>
                  <a:pt x="7426059" y="7085188"/>
                  <a:pt x="7421911" y="7090186"/>
                </a:cubicBezTo>
                <a:cubicBezTo>
                  <a:pt x="7421790" y="7090307"/>
                  <a:pt x="7421729" y="7090398"/>
                  <a:pt x="7421607" y="7090519"/>
                </a:cubicBezTo>
                <a:cubicBezTo>
                  <a:pt x="7421546" y="7090549"/>
                  <a:pt x="7421517" y="7090579"/>
                  <a:pt x="7421486" y="7090609"/>
                </a:cubicBezTo>
                <a:cubicBezTo>
                  <a:pt x="7421396" y="7090609"/>
                  <a:pt x="7421425" y="7090609"/>
                  <a:pt x="7421335" y="7090640"/>
                </a:cubicBezTo>
                <a:cubicBezTo>
                  <a:pt x="7420578" y="7090731"/>
                  <a:pt x="7419821" y="7090791"/>
                  <a:pt x="7419064" y="7090761"/>
                </a:cubicBezTo>
                <a:cubicBezTo>
                  <a:pt x="7412825" y="7090882"/>
                  <a:pt x="7408404" y="7098121"/>
                  <a:pt x="7409191" y="7103786"/>
                </a:cubicBezTo>
                <a:cubicBezTo>
                  <a:pt x="7409979" y="7109541"/>
                  <a:pt x="7414369" y="7112600"/>
                  <a:pt x="7419518" y="7113357"/>
                </a:cubicBezTo>
                <a:cubicBezTo>
                  <a:pt x="7414309" y="7116871"/>
                  <a:pt x="7414067" y="7125261"/>
                  <a:pt x="7418427" y="7130441"/>
                </a:cubicBezTo>
                <a:cubicBezTo>
                  <a:pt x="7417974" y="7131289"/>
                  <a:pt x="7417549" y="7132137"/>
                  <a:pt x="7417307" y="7133076"/>
                </a:cubicBezTo>
                <a:cubicBezTo>
                  <a:pt x="7416793" y="7131501"/>
                  <a:pt x="7416036" y="7129926"/>
                  <a:pt x="7414673" y="7128593"/>
                </a:cubicBezTo>
                <a:cubicBezTo>
                  <a:pt x="7410584" y="7124595"/>
                  <a:pt x="7402196" y="7123868"/>
                  <a:pt x="7398319" y="7128805"/>
                </a:cubicBezTo>
                <a:lnTo>
                  <a:pt x="7395171" y="7132864"/>
                </a:lnTo>
                <a:cubicBezTo>
                  <a:pt x="7394564" y="7133621"/>
                  <a:pt x="7394201" y="7134500"/>
                  <a:pt x="7393747" y="7135348"/>
                </a:cubicBezTo>
                <a:lnTo>
                  <a:pt x="7392869" y="7135439"/>
                </a:lnTo>
                <a:cubicBezTo>
                  <a:pt x="7386661" y="7136226"/>
                  <a:pt x="7381422" y="7140588"/>
                  <a:pt x="7381543" y="7147282"/>
                </a:cubicBezTo>
                <a:close/>
                <a:moveTo>
                  <a:pt x="7079558" y="7432735"/>
                </a:moveTo>
                <a:cubicBezTo>
                  <a:pt x="7074622" y="7429918"/>
                  <a:pt x="7067597" y="7432189"/>
                  <a:pt x="7064689" y="7436763"/>
                </a:cubicBezTo>
                <a:cubicBezTo>
                  <a:pt x="7061086" y="7442458"/>
                  <a:pt x="7063327" y="7448849"/>
                  <a:pt x="7068263" y="7452726"/>
                </a:cubicBezTo>
                <a:lnTo>
                  <a:pt x="7072321" y="7455876"/>
                </a:lnTo>
                <a:cubicBezTo>
                  <a:pt x="7076531" y="7459178"/>
                  <a:pt x="7082829" y="7457663"/>
                  <a:pt x="7086524" y="7454089"/>
                </a:cubicBezTo>
                <a:cubicBezTo>
                  <a:pt x="7093034" y="7450484"/>
                  <a:pt x="7096426" y="7440822"/>
                  <a:pt x="7088795" y="7434855"/>
                </a:cubicBezTo>
                <a:cubicBezTo>
                  <a:pt x="7085706" y="7432462"/>
                  <a:pt x="7082466" y="7432008"/>
                  <a:pt x="7079558" y="7432735"/>
                </a:cubicBezTo>
                <a:close/>
                <a:moveTo>
                  <a:pt x="7312588" y="7567434"/>
                </a:moveTo>
                <a:cubicBezTo>
                  <a:pt x="7312376" y="7571099"/>
                  <a:pt x="7313617" y="7574855"/>
                  <a:pt x="7316646" y="7577247"/>
                </a:cubicBezTo>
                <a:cubicBezTo>
                  <a:pt x="7321522" y="7581125"/>
                  <a:pt x="7329031" y="7580338"/>
                  <a:pt x="7332908" y="7575400"/>
                </a:cubicBezTo>
                <a:lnTo>
                  <a:pt x="7339237" y="7567283"/>
                </a:lnTo>
                <a:cubicBezTo>
                  <a:pt x="7343083" y="7562345"/>
                  <a:pt x="7342296" y="7554924"/>
                  <a:pt x="7337390" y="7551016"/>
                </a:cubicBezTo>
                <a:cubicBezTo>
                  <a:pt x="7334543" y="7548745"/>
                  <a:pt x="7330819" y="7548260"/>
                  <a:pt x="7327427" y="7549108"/>
                </a:cubicBezTo>
                <a:cubicBezTo>
                  <a:pt x="7325943" y="7547291"/>
                  <a:pt x="7324005" y="7545746"/>
                  <a:pt x="7321067" y="7545080"/>
                </a:cubicBezTo>
                <a:cubicBezTo>
                  <a:pt x="7306985" y="7541930"/>
                  <a:pt x="7301383" y="7561648"/>
                  <a:pt x="7312588" y="7567434"/>
                </a:cubicBezTo>
                <a:close/>
                <a:moveTo>
                  <a:pt x="7582775" y="7286131"/>
                </a:moveTo>
                <a:cubicBezTo>
                  <a:pt x="7571055" y="7276953"/>
                  <a:pt x="7557821" y="7295915"/>
                  <a:pt x="7569511" y="7305062"/>
                </a:cubicBezTo>
                <a:cubicBezTo>
                  <a:pt x="7581230" y="7314270"/>
                  <a:pt x="7594464" y="7295279"/>
                  <a:pt x="7582775" y="7286131"/>
                </a:cubicBezTo>
                <a:close/>
                <a:moveTo>
                  <a:pt x="7260047" y="7465599"/>
                </a:moveTo>
                <a:cubicBezTo>
                  <a:pt x="7261561" y="7461479"/>
                  <a:pt x="7260925" y="7456694"/>
                  <a:pt x="7256413" y="7453150"/>
                </a:cubicBezTo>
                <a:cubicBezTo>
                  <a:pt x="7251779" y="7449515"/>
                  <a:pt x="7246813" y="7450242"/>
                  <a:pt x="7243148" y="7452938"/>
                </a:cubicBezTo>
                <a:lnTo>
                  <a:pt x="7241392" y="7453150"/>
                </a:lnTo>
                <a:cubicBezTo>
                  <a:pt x="7239272" y="7453392"/>
                  <a:pt x="7237394" y="7454210"/>
                  <a:pt x="7235668" y="7455270"/>
                </a:cubicBezTo>
                <a:cubicBezTo>
                  <a:pt x="7234094" y="7453998"/>
                  <a:pt x="7232368" y="7453029"/>
                  <a:pt x="7230399" y="7452756"/>
                </a:cubicBezTo>
                <a:cubicBezTo>
                  <a:pt x="7223585" y="7451908"/>
                  <a:pt x="7217862" y="7456027"/>
                  <a:pt x="7216378" y="7462691"/>
                </a:cubicBezTo>
                <a:lnTo>
                  <a:pt x="7215197" y="7467962"/>
                </a:lnTo>
                <a:cubicBezTo>
                  <a:pt x="7213804" y="7474171"/>
                  <a:pt x="7218831" y="7481198"/>
                  <a:pt x="7225099" y="7481986"/>
                </a:cubicBezTo>
                <a:cubicBezTo>
                  <a:pt x="7230551" y="7482652"/>
                  <a:pt x="7235184" y="7480108"/>
                  <a:pt x="7237637" y="7475686"/>
                </a:cubicBezTo>
                <a:cubicBezTo>
                  <a:pt x="7238969" y="7476201"/>
                  <a:pt x="7240423" y="7476473"/>
                  <a:pt x="7241907" y="7476291"/>
                </a:cubicBezTo>
                <a:lnTo>
                  <a:pt x="7249114" y="7475413"/>
                </a:lnTo>
                <a:cubicBezTo>
                  <a:pt x="7254626" y="7474717"/>
                  <a:pt x="7259168" y="7471081"/>
                  <a:pt x="7260047" y="7465599"/>
                </a:cubicBezTo>
                <a:close/>
                <a:moveTo>
                  <a:pt x="7177404" y="7148433"/>
                </a:moveTo>
                <a:cubicBezTo>
                  <a:pt x="7189123" y="7157611"/>
                  <a:pt x="7201115" y="7137771"/>
                  <a:pt x="7189517" y="7128714"/>
                </a:cubicBezTo>
                <a:cubicBezTo>
                  <a:pt x="7177797" y="7119506"/>
                  <a:pt x="7165805" y="7139346"/>
                  <a:pt x="7177404" y="7148433"/>
                </a:cubicBezTo>
                <a:close/>
                <a:moveTo>
                  <a:pt x="7057089" y="7297914"/>
                </a:moveTo>
                <a:cubicBezTo>
                  <a:pt x="7056907" y="7292098"/>
                  <a:pt x="7051395" y="7285949"/>
                  <a:pt x="7045157" y="7286707"/>
                </a:cubicBezTo>
                <a:lnTo>
                  <a:pt x="7037949" y="7287585"/>
                </a:lnTo>
                <a:cubicBezTo>
                  <a:pt x="7031742" y="7288342"/>
                  <a:pt x="7026533" y="7292855"/>
                  <a:pt x="7026745" y="7299519"/>
                </a:cubicBezTo>
                <a:cubicBezTo>
                  <a:pt x="7026927" y="7305335"/>
                  <a:pt x="7032437" y="7311484"/>
                  <a:pt x="7038677" y="7310727"/>
                </a:cubicBezTo>
                <a:lnTo>
                  <a:pt x="7045883" y="7309848"/>
                </a:lnTo>
                <a:cubicBezTo>
                  <a:pt x="7052092" y="7309061"/>
                  <a:pt x="7057300" y="7304547"/>
                  <a:pt x="7057089" y="7297914"/>
                </a:cubicBezTo>
                <a:close/>
                <a:moveTo>
                  <a:pt x="7164927" y="7168213"/>
                </a:moveTo>
                <a:cubicBezTo>
                  <a:pt x="7153207" y="7159065"/>
                  <a:pt x="7141518" y="7179056"/>
                  <a:pt x="7153117" y="7188113"/>
                </a:cubicBezTo>
                <a:cubicBezTo>
                  <a:pt x="7164805" y="7197261"/>
                  <a:pt x="7176495" y="7177269"/>
                  <a:pt x="7164927" y="7168213"/>
                </a:cubicBezTo>
                <a:close/>
                <a:moveTo>
                  <a:pt x="7102271" y="7252812"/>
                </a:moveTo>
                <a:cubicBezTo>
                  <a:pt x="7113991" y="7261960"/>
                  <a:pt x="7126013" y="7242211"/>
                  <a:pt x="7114414" y="7233124"/>
                </a:cubicBezTo>
                <a:cubicBezTo>
                  <a:pt x="7102695" y="7223976"/>
                  <a:pt x="7090643" y="7243725"/>
                  <a:pt x="7102271" y="7252812"/>
                </a:cubicBezTo>
                <a:close/>
                <a:moveTo>
                  <a:pt x="7330122" y="7314513"/>
                </a:moveTo>
                <a:cubicBezTo>
                  <a:pt x="7329244" y="7308212"/>
                  <a:pt x="7323308" y="7303881"/>
                  <a:pt x="7317070" y="7304638"/>
                </a:cubicBezTo>
                <a:cubicBezTo>
                  <a:pt x="7314647" y="7304941"/>
                  <a:pt x="7312255" y="7305244"/>
                  <a:pt x="7309862" y="7305517"/>
                </a:cubicBezTo>
                <a:cubicBezTo>
                  <a:pt x="7303655" y="7306274"/>
                  <a:pt x="7299142" y="7312453"/>
                  <a:pt x="7299990" y="7318571"/>
                </a:cubicBezTo>
                <a:cubicBezTo>
                  <a:pt x="7300868" y="7324872"/>
                  <a:pt x="7306834" y="7329204"/>
                  <a:pt x="7313042" y="7328446"/>
                </a:cubicBezTo>
                <a:cubicBezTo>
                  <a:pt x="7315434" y="7328143"/>
                  <a:pt x="7317857" y="7327840"/>
                  <a:pt x="7320250" y="7327568"/>
                </a:cubicBezTo>
                <a:cubicBezTo>
                  <a:pt x="7326458" y="7326810"/>
                  <a:pt x="7330969" y="7320631"/>
                  <a:pt x="7330122" y="7314513"/>
                </a:cubicBezTo>
                <a:close/>
                <a:moveTo>
                  <a:pt x="7154237" y="7157338"/>
                </a:moveTo>
                <a:lnTo>
                  <a:pt x="7161444" y="7156460"/>
                </a:lnTo>
                <a:cubicBezTo>
                  <a:pt x="7167471" y="7155733"/>
                  <a:pt x="7171468" y="7147888"/>
                  <a:pt x="7169833" y="7142405"/>
                </a:cubicBezTo>
                <a:cubicBezTo>
                  <a:pt x="7167834" y="7135772"/>
                  <a:pt x="7162232" y="7133228"/>
                  <a:pt x="7155782" y="7134015"/>
                </a:cubicBezTo>
                <a:cubicBezTo>
                  <a:pt x="7153389" y="7134318"/>
                  <a:pt x="7150966" y="7134621"/>
                  <a:pt x="7148574" y="7134893"/>
                </a:cubicBezTo>
                <a:cubicBezTo>
                  <a:pt x="7142548" y="7135620"/>
                  <a:pt x="7138551" y="7143466"/>
                  <a:pt x="7140186" y="7148948"/>
                </a:cubicBezTo>
                <a:cubicBezTo>
                  <a:pt x="7142214" y="7155612"/>
                  <a:pt x="7147817" y="7158126"/>
                  <a:pt x="7154237" y="7157338"/>
                </a:cubicBezTo>
                <a:close/>
                <a:moveTo>
                  <a:pt x="7269980" y="7513972"/>
                </a:moveTo>
                <a:lnTo>
                  <a:pt x="7276308" y="7505854"/>
                </a:lnTo>
                <a:cubicBezTo>
                  <a:pt x="7280155" y="7500948"/>
                  <a:pt x="7280306" y="7493890"/>
                  <a:pt x="7275431" y="7489498"/>
                </a:cubicBezTo>
                <a:cubicBezTo>
                  <a:pt x="7271009" y="7485530"/>
                  <a:pt x="7262953" y="7485439"/>
                  <a:pt x="7259108" y="7490376"/>
                </a:cubicBezTo>
                <a:lnTo>
                  <a:pt x="7252778" y="7498464"/>
                </a:lnTo>
                <a:cubicBezTo>
                  <a:pt x="7248933" y="7503401"/>
                  <a:pt x="7248781" y="7510428"/>
                  <a:pt x="7253657" y="7514821"/>
                </a:cubicBezTo>
                <a:cubicBezTo>
                  <a:pt x="7258017" y="7518818"/>
                  <a:pt x="7266103" y="7518909"/>
                  <a:pt x="7269980" y="7513972"/>
                </a:cubicBezTo>
                <a:close/>
                <a:moveTo>
                  <a:pt x="7553219" y="7239394"/>
                </a:moveTo>
                <a:lnTo>
                  <a:pt x="7546889" y="7247511"/>
                </a:lnTo>
                <a:cubicBezTo>
                  <a:pt x="7543043" y="7252419"/>
                  <a:pt x="7544920" y="7260203"/>
                  <a:pt x="7549827" y="7263596"/>
                </a:cubicBezTo>
                <a:cubicBezTo>
                  <a:pt x="7555217" y="7267321"/>
                  <a:pt x="7562061" y="7265564"/>
                  <a:pt x="7565907" y="7260627"/>
                </a:cubicBezTo>
                <a:lnTo>
                  <a:pt x="7572236" y="7252540"/>
                </a:lnTo>
                <a:cubicBezTo>
                  <a:pt x="7576083" y="7247603"/>
                  <a:pt x="7574205" y="7239848"/>
                  <a:pt x="7569299" y="7236455"/>
                </a:cubicBezTo>
                <a:cubicBezTo>
                  <a:pt x="7563908" y="7232730"/>
                  <a:pt x="7557064" y="7234457"/>
                  <a:pt x="7553219" y="7239394"/>
                </a:cubicBezTo>
                <a:close/>
                <a:moveTo>
                  <a:pt x="7280912" y="7070255"/>
                </a:moveTo>
                <a:lnTo>
                  <a:pt x="7277732" y="7074284"/>
                </a:lnTo>
                <a:cubicBezTo>
                  <a:pt x="7273886" y="7079221"/>
                  <a:pt x="7273795" y="7086278"/>
                  <a:pt x="7278671" y="7090640"/>
                </a:cubicBezTo>
                <a:cubicBezTo>
                  <a:pt x="7283092" y="7094608"/>
                  <a:pt x="7291147" y="7094638"/>
                  <a:pt x="7294993" y="7089701"/>
                </a:cubicBezTo>
                <a:lnTo>
                  <a:pt x="7298143" y="7085642"/>
                </a:lnTo>
                <a:cubicBezTo>
                  <a:pt x="7301988" y="7080735"/>
                  <a:pt x="7302080" y="7073647"/>
                  <a:pt x="7297204" y="7069316"/>
                </a:cubicBezTo>
                <a:cubicBezTo>
                  <a:pt x="7292813" y="7065378"/>
                  <a:pt x="7284788" y="7065318"/>
                  <a:pt x="7280912" y="7070255"/>
                </a:cubicBezTo>
                <a:close/>
                <a:moveTo>
                  <a:pt x="7275552" y="6988260"/>
                </a:moveTo>
                <a:cubicBezTo>
                  <a:pt x="7267739" y="6986776"/>
                  <a:pt x="7259077" y="6983716"/>
                  <a:pt x="7251143" y="6985988"/>
                </a:cubicBezTo>
                <a:cubicBezTo>
                  <a:pt x="7250083" y="6986291"/>
                  <a:pt x="7249114" y="6986685"/>
                  <a:pt x="7248176" y="6987139"/>
                </a:cubicBezTo>
                <a:lnTo>
                  <a:pt x="7244814" y="6987563"/>
                </a:lnTo>
                <a:cubicBezTo>
                  <a:pt x="7238606" y="6988320"/>
                  <a:pt x="7234457" y="6995166"/>
                  <a:pt x="7235578" y="7001042"/>
                </a:cubicBezTo>
                <a:cubicBezTo>
                  <a:pt x="7235668" y="7001527"/>
                  <a:pt x="7235820" y="7001921"/>
                  <a:pt x="7235971" y="7002375"/>
                </a:cubicBezTo>
                <a:cubicBezTo>
                  <a:pt x="7235426" y="7003981"/>
                  <a:pt x="7234911" y="7005616"/>
                  <a:pt x="7234517" y="7007251"/>
                </a:cubicBezTo>
                <a:cubicBezTo>
                  <a:pt x="7234003" y="7009342"/>
                  <a:pt x="7234215" y="7011614"/>
                  <a:pt x="7234882" y="7013704"/>
                </a:cubicBezTo>
                <a:cubicBezTo>
                  <a:pt x="7234275" y="7015127"/>
                  <a:pt x="7233882" y="7016581"/>
                  <a:pt x="7234033" y="7017974"/>
                </a:cubicBezTo>
                <a:cubicBezTo>
                  <a:pt x="7234609" y="7022700"/>
                  <a:pt x="7235335" y="7026880"/>
                  <a:pt x="7238364" y="7030726"/>
                </a:cubicBezTo>
                <a:cubicBezTo>
                  <a:pt x="7239726" y="7032453"/>
                  <a:pt x="7240847" y="7033544"/>
                  <a:pt x="7242755" y="7034785"/>
                </a:cubicBezTo>
                <a:cubicBezTo>
                  <a:pt x="7245117" y="7036361"/>
                  <a:pt x="7244905" y="7038026"/>
                  <a:pt x="7243300" y="7033937"/>
                </a:cubicBezTo>
                <a:cubicBezTo>
                  <a:pt x="7245541" y="7039753"/>
                  <a:pt x="7250992" y="7043872"/>
                  <a:pt x="7257472" y="7042115"/>
                </a:cubicBezTo>
                <a:cubicBezTo>
                  <a:pt x="7260592" y="7041298"/>
                  <a:pt x="7263469" y="7038723"/>
                  <a:pt x="7265013" y="7035634"/>
                </a:cubicBezTo>
                <a:cubicBezTo>
                  <a:pt x="7266436" y="7035361"/>
                  <a:pt x="7267769" y="7034846"/>
                  <a:pt x="7269222" y="7034179"/>
                </a:cubicBezTo>
                <a:cubicBezTo>
                  <a:pt x="7269737" y="7034028"/>
                  <a:pt x="7270252" y="7033846"/>
                  <a:pt x="7270797" y="7033725"/>
                </a:cubicBezTo>
                <a:cubicBezTo>
                  <a:pt x="7272917" y="7033452"/>
                  <a:pt x="7275037" y="7032877"/>
                  <a:pt x="7277157" y="7032574"/>
                </a:cubicBezTo>
                <a:cubicBezTo>
                  <a:pt x="7285060" y="7031453"/>
                  <a:pt x="7286968" y="7022912"/>
                  <a:pt x="7284273" y="7016642"/>
                </a:cubicBezTo>
                <a:cubicBezTo>
                  <a:pt x="7283334" y="7013764"/>
                  <a:pt x="7281244" y="7011341"/>
                  <a:pt x="7277914" y="7010190"/>
                </a:cubicBezTo>
                <a:cubicBezTo>
                  <a:pt x="7277641" y="7010038"/>
                  <a:pt x="7277399" y="7009887"/>
                  <a:pt x="7277126" y="7009735"/>
                </a:cubicBezTo>
                <a:cubicBezTo>
                  <a:pt x="7285788" y="7005434"/>
                  <a:pt x="7287332" y="6990532"/>
                  <a:pt x="7275552" y="6988260"/>
                </a:cubicBezTo>
                <a:close/>
                <a:moveTo>
                  <a:pt x="7158416" y="7097879"/>
                </a:moveTo>
                <a:cubicBezTo>
                  <a:pt x="7146848" y="7088853"/>
                  <a:pt x="7130253" y="7104967"/>
                  <a:pt x="7141972" y="7114145"/>
                </a:cubicBezTo>
                <a:cubicBezTo>
                  <a:pt x="7153510" y="7123171"/>
                  <a:pt x="7170106" y="7107027"/>
                  <a:pt x="7158416" y="7097879"/>
                </a:cubicBezTo>
                <a:close/>
                <a:moveTo>
                  <a:pt x="7193999" y="7083158"/>
                </a:moveTo>
                <a:cubicBezTo>
                  <a:pt x="7205749" y="7092336"/>
                  <a:pt x="7220163" y="7074253"/>
                  <a:pt x="7208413" y="7065075"/>
                </a:cubicBezTo>
                <a:cubicBezTo>
                  <a:pt x="7196663" y="7055897"/>
                  <a:pt x="7182280" y="7074011"/>
                  <a:pt x="7193999" y="7083158"/>
                </a:cubicBezTo>
                <a:close/>
                <a:moveTo>
                  <a:pt x="7282971" y="7462419"/>
                </a:moveTo>
                <a:lnTo>
                  <a:pt x="7284757" y="7462206"/>
                </a:lnTo>
                <a:cubicBezTo>
                  <a:pt x="7290966" y="7461449"/>
                  <a:pt x="7296205" y="7457088"/>
                  <a:pt x="7296084" y="7450393"/>
                </a:cubicBezTo>
                <a:cubicBezTo>
                  <a:pt x="7295963" y="7444638"/>
                  <a:pt x="7290511" y="7438338"/>
                  <a:pt x="7284273" y="7439065"/>
                </a:cubicBezTo>
                <a:lnTo>
                  <a:pt x="7277065" y="7439943"/>
                </a:lnTo>
                <a:cubicBezTo>
                  <a:pt x="7271555" y="7440610"/>
                  <a:pt x="7266982" y="7444275"/>
                  <a:pt x="7266103" y="7449757"/>
                </a:cubicBezTo>
                <a:cubicBezTo>
                  <a:pt x="7264589" y="7453877"/>
                  <a:pt x="7265225" y="7458662"/>
                  <a:pt x="7269737" y="7462206"/>
                </a:cubicBezTo>
                <a:cubicBezTo>
                  <a:pt x="7274309" y="7465811"/>
                  <a:pt x="7279306" y="7465084"/>
                  <a:pt x="7282971" y="7462419"/>
                </a:cubicBezTo>
                <a:close/>
                <a:moveTo>
                  <a:pt x="7077439" y="7347741"/>
                </a:moveTo>
                <a:cubicBezTo>
                  <a:pt x="7072684" y="7344015"/>
                  <a:pt x="7064447" y="7345954"/>
                  <a:pt x="7061418" y="7351042"/>
                </a:cubicBezTo>
                <a:cubicBezTo>
                  <a:pt x="7057997" y="7356798"/>
                  <a:pt x="7059602" y="7363068"/>
                  <a:pt x="7064720" y="7367066"/>
                </a:cubicBezTo>
                <a:lnTo>
                  <a:pt x="7068778" y="7370216"/>
                </a:lnTo>
                <a:cubicBezTo>
                  <a:pt x="7073562" y="7373942"/>
                  <a:pt x="7081799" y="7371973"/>
                  <a:pt x="7084797" y="7366914"/>
                </a:cubicBezTo>
                <a:cubicBezTo>
                  <a:pt x="7088219" y="7361159"/>
                  <a:pt x="7086614" y="7354889"/>
                  <a:pt x="7081497" y="7350891"/>
                </a:cubicBezTo>
                <a:lnTo>
                  <a:pt x="7077439" y="7347741"/>
                </a:lnTo>
                <a:close/>
                <a:moveTo>
                  <a:pt x="7400318" y="7493254"/>
                </a:moveTo>
                <a:cubicBezTo>
                  <a:pt x="7396957" y="7496919"/>
                  <a:pt x="7395564" y="7501916"/>
                  <a:pt x="7398017" y="7506854"/>
                </a:cubicBezTo>
                <a:cubicBezTo>
                  <a:pt x="7400742" y="7512276"/>
                  <a:pt x="7408737" y="7515789"/>
                  <a:pt x="7414340" y="7512276"/>
                </a:cubicBezTo>
                <a:lnTo>
                  <a:pt x="7420790" y="7508186"/>
                </a:lnTo>
                <a:cubicBezTo>
                  <a:pt x="7425726" y="7505067"/>
                  <a:pt x="7428391" y="7499554"/>
                  <a:pt x="7426756" y="7493950"/>
                </a:cubicBezTo>
                <a:cubicBezTo>
                  <a:pt x="7426362" y="7489376"/>
                  <a:pt x="7423576" y="7485106"/>
                  <a:pt x="7417732" y="7483773"/>
                </a:cubicBezTo>
                <a:cubicBezTo>
                  <a:pt x="7414885" y="7483137"/>
                  <a:pt x="7412492" y="7483591"/>
                  <a:pt x="7410463" y="7484530"/>
                </a:cubicBezTo>
                <a:lnTo>
                  <a:pt x="7412704" y="7481653"/>
                </a:lnTo>
                <a:cubicBezTo>
                  <a:pt x="7416429" y="7476897"/>
                  <a:pt x="7416459" y="7469264"/>
                  <a:pt x="7411402" y="7465326"/>
                </a:cubicBezTo>
                <a:cubicBezTo>
                  <a:pt x="7406617" y="7461601"/>
                  <a:pt x="7399077" y="7461540"/>
                  <a:pt x="7395110" y="7466629"/>
                </a:cubicBezTo>
                <a:lnTo>
                  <a:pt x="7388781" y="7474717"/>
                </a:lnTo>
                <a:cubicBezTo>
                  <a:pt x="7385056" y="7479472"/>
                  <a:pt x="7385025" y="7487105"/>
                  <a:pt x="7390083" y="7491043"/>
                </a:cubicBezTo>
                <a:cubicBezTo>
                  <a:pt x="7392959" y="7493314"/>
                  <a:pt x="7396806" y="7494042"/>
                  <a:pt x="7400318" y="7493254"/>
                </a:cubicBezTo>
                <a:close/>
                <a:moveTo>
                  <a:pt x="7138338" y="6980839"/>
                </a:moveTo>
                <a:cubicBezTo>
                  <a:pt x="7150058" y="6989986"/>
                  <a:pt x="7162686" y="6970631"/>
                  <a:pt x="7151027" y="6961484"/>
                </a:cubicBezTo>
                <a:cubicBezTo>
                  <a:pt x="7139308" y="6952336"/>
                  <a:pt x="7126649" y="6971722"/>
                  <a:pt x="7138338" y="6980839"/>
                </a:cubicBezTo>
                <a:close/>
                <a:moveTo>
                  <a:pt x="7373003" y="7323539"/>
                </a:moveTo>
                <a:cubicBezTo>
                  <a:pt x="7367098" y="7324872"/>
                  <a:pt x="7362888" y="7331778"/>
                  <a:pt x="7364675" y="7337624"/>
                </a:cubicBezTo>
                <a:cubicBezTo>
                  <a:pt x="7366553" y="7343773"/>
                  <a:pt x="7372458" y="7347377"/>
                  <a:pt x="7378756" y="7345954"/>
                </a:cubicBezTo>
                <a:cubicBezTo>
                  <a:pt x="7379090" y="7345893"/>
                  <a:pt x="7379121" y="7345863"/>
                  <a:pt x="7379332" y="7345833"/>
                </a:cubicBezTo>
                <a:cubicBezTo>
                  <a:pt x="7379453" y="7345833"/>
                  <a:pt x="7379484" y="7345833"/>
                  <a:pt x="7379574" y="7345833"/>
                </a:cubicBezTo>
                <a:lnTo>
                  <a:pt x="7379574" y="7345833"/>
                </a:lnTo>
                <a:cubicBezTo>
                  <a:pt x="7380210" y="7346196"/>
                  <a:pt x="7380816" y="7346590"/>
                  <a:pt x="7381391" y="7347075"/>
                </a:cubicBezTo>
                <a:cubicBezTo>
                  <a:pt x="7386419" y="7350770"/>
                  <a:pt x="7394322" y="7347771"/>
                  <a:pt x="7397169" y="7342804"/>
                </a:cubicBezTo>
                <a:cubicBezTo>
                  <a:pt x="7400560" y="7336897"/>
                  <a:pt x="7397956" y="7330718"/>
                  <a:pt x="7392899" y="7327023"/>
                </a:cubicBezTo>
                <a:cubicBezTo>
                  <a:pt x="7387084" y="7322751"/>
                  <a:pt x="7379847" y="7321994"/>
                  <a:pt x="7373003" y="7323539"/>
                </a:cubicBezTo>
                <a:close/>
                <a:moveTo>
                  <a:pt x="7305804" y="7423860"/>
                </a:moveTo>
                <a:cubicBezTo>
                  <a:pt x="7307410" y="7426798"/>
                  <a:pt x="7310104" y="7429130"/>
                  <a:pt x="7313527" y="7429948"/>
                </a:cubicBezTo>
                <a:cubicBezTo>
                  <a:pt x="7319886" y="7431432"/>
                  <a:pt x="7326669" y="7427282"/>
                  <a:pt x="7328123" y="7420861"/>
                </a:cubicBezTo>
                <a:lnTo>
                  <a:pt x="7330485" y="7410320"/>
                </a:lnTo>
                <a:cubicBezTo>
                  <a:pt x="7331908" y="7403929"/>
                  <a:pt x="7327821" y="7397234"/>
                  <a:pt x="7321401" y="7395720"/>
                </a:cubicBezTo>
                <a:cubicBezTo>
                  <a:pt x="7317161" y="7394721"/>
                  <a:pt x="7312891" y="7396386"/>
                  <a:pt x="7309983" y="7399385"/>
                </a:cubicBezTo>
                <a:cubicBezTo>
                  <a:pt x="7305047" y="7396235"/>
                  <a:pt x="7297780" y="7398416"/>
                  <a:pt x="7294751" y="7403111"/>
                </a:cubicBezTo>
                <a:cubicBezTo>
                  <a:pt x="7291087" y="7408745"/>
                  <a:pt x="7293207" y="7415257"/>
                  <a:pt x="7298143" y="7419134"/>
                </a:cubicBezTo>
                <a:lnTo>
                  <a:pt x="7302201" y="7422285"/>
                </a:lnTo>
                <a:cubicBezTo>
                  <a:pt x="7303261" y="7423133"/>
                  <a:pt x="7304502" y="7423556"/>
                  <a:pt x="7305804" y="7423860"/>
                </a:cubicBezTo>
                <a:close/>
                <a:moveTo>
                  <a:pt x="7310377" y="7494042"/>
                </a:moveTo>
                <a:cubicBezTo>
                  <a:pt x="7315313" y="7497888"/>
                  <a:pt x="7322884" y="7496616"/>
                  <a:pt x="7326579" y="7491679"/>
                </a:cubicBezTo>
                <a:cubicBezTo>
                  <a:pt x="7330395" y="7486590"/>
                  <a:pt x="7329153" y="7479351"/>
                  <a:pt x="7324247" y="7475474"/>
                </a:cubicBezTo>
                <a:lnTo>
                  <a:pt x="7320189" y="7472323"/>
                </a:lnTo>
                <a:cubicBezTo>
                  <a:pt x="7315284" y="7468477"/>
                  <a:pt x="7307682" y="7469749"/>
                  <a:pt x="7303987" y="7474656"/>
                </a:cubicBezTo>
                <a:cubicBezTo>
                  <a:pt x="7300171" y="7479775"/>
                  <a:pt x="7301414" y="7486984"/>
                  <a:pt x="7306350" y="7490861"/>
                </a:cubicBezTo>
                <a:lnTo>
                  <a:pt x="7310377" y="7494042"/>
                </a:lnTo>
                <a:close/>
                <a:moveTo>
                  <a:pt x="7012845" y="7023063"/>
                </a:moveTo>
                <a:cubicBezTo>
                  <a:pt x="7001155" y="7013915"/>
                  <a:pt x="6985862" y="7031271"/>
                  <a:pt x="6997612" y="7040480"/>
                </a:cubicBezTo>
                <a:cubicBezTo>
                  <a:pt x="7009302" y="7049627"/>
                  <a:pt x="7024595" y="7032271"/>
                  <a:pt x="7012845" y="7023063"/>
                </a:cubicBezTo>
                <a:close/>
                <a:moveTo>
                  <a:pt x="7058664" y="6974175"/>
                </a:moveTo>
                <a:cubicBezTo>
                  <a:pt x="7053757" y="6970328"/>
                  <a:pt x="7047156" y="6969298"/>
                  <a:pt x="7042310" y="6974084"/>
                </a:cubicBezTo>
                <a:cubicBezTo>
                  <a:pt x="7038312" y="6978022"/>
                  <a:pt x="7037253" y="6986564"/>
                  <a:pt x="7042220" y="6990441"/>
                </a:cubicBezTo>
                <a:lnTo>
                  <a:pt x="7046277" y="6993591"/>
                </a:lnTo>
                <a:cubicBezTo>
                  <a:pt x="7051183" y="6997438"/>
                  <a:pt x="7057785" y="6998498"/>
                  <a:pt x="7062630" y="6993682"/>
                </a:cubicBezTo>
                <a:cubicBezTo>
                  <a:pt x="7066628" y="6989714"/>
                  <a:pt x="7067687" y="6981172"/>
                  <a:pt x="7062721" y="6977295"/>
                </a:cubicBezTo>
                <a:lnTo>
                  <a:pt x="7058664" y="6974175"/>
                </a:lnTo>
                <a:close/>
                <a:moveTo>
                  <a:pt x="6973991" y="6963967"/>
                </a:moveTo>
                <a:cubicBezTo>
                  <a:pt x="6983137" y="6975750"/>
                  <a:pt x="7000337" y="6960272"/>
                  <a:pt x="6991253" y="6948580"/>
                </a:cubicBezTo>
                <a:cubicBezTo>
                  <a:pt x="6982107" y="6936797"/>
                  <a:pt x="6964906" y="6952276"/>
                  <a:pt x="6973991" y="6963967"/>
                </a:cubicBezTo>
                <a:close/>
                <a:moveTo>
                  <a:pt x="6988043" y="7167546"/>
                </a:moveTo>
                <a:cubicBezTo>
                  <a:pt x="6984318" y="7172332"/>
                  <a:pt x="6986104" y="7180510"/>
                  <a:pt x="6991192" y="7183600"/>
                </a:cubicBezTo>
                <a:cubicBezTo>
                  <a:pt x="6996855" y="7187053"/>
                  <a:pt x="7003245" y="7185569"/>
                  <a:pt x="7007242" y="7180449"/>
                </a:cubicBezTo>
                <a:lnTo>
                  <a:pt x="7010391" y="7176390"/>
                </a:lnTo>
                <a:cubicBezTo>
                  <a:pt x="7014147" y="7171605"/>
                  <a:pt x="7012329" y="7163427"/>
                  <a:pt x="7007242" y="7160337"/>
                </a:cubicBezTo>
                <a:cubicBezTo>
                  <a:pt x="7004426" y="7158641"/>
                  <a:pt x="7001458" y="7158156"/>
                  <a:pt x="6998702" y="7158701"/>
                </a:cubicBezTo>
                <a:cubicBezTo>
                  <a:pt x="7000792" y="7156702"/>
                  <a:pt x="7002094" y="7153976"/>
                  <a:pt x="7002064" y="7150614"/>
                </a:cubicBezTo>
                <a:cubicBezTo>
                  <a:pt x="7002033" y="7149039"/>
                  <a:pt x="7001579" y="7147434"/>
                  <a:pt x="7000852" y="7145919"/>
                </a:cubicBezTo>
                <a:cubicBezTo>
                  <a:pt x="7002336" y="7145252"/>
                  <a:pt x="7003699" y="7144253"/>
                  <a:pt x="7004820" y="7142860"/>
                </a:cubicBezTo>
                <a:lnTo>
                  <a:pt x="7007969" y="7138801"/>
                </a:lnTo>
                <a:cubicBezTo>
                  <a:pt x="7011693" y="7134045"/>
                  <a:pt x="7011603" y="7126382"/>
                  <a:pt x="7006515" y="7122505"/>
                </a:cubicBezTo>
                <a:cubicBezTo>
                  <a:pt x="7001670" y="7118810"/>
                  <a:pt x="6994220" y="7118870"/>
                  <a:pt x="6990223" y="7123959"/>
                </a:cubicBezTo>
                <a:lnTo>
                  <a:pt x="6987074" y="7128017"/>
                </a:lnTo>
                <a:cubicBezTo>
                  <a:pt x="6984500" y="7131289"/>
                  <a:pt x="6983803" y="7135954"/>
                  <a:pt x="6985257" y="7139800"/>
                </a:cubicBezTo>
                <a:lnTo>
                  <a:pt x="6983106" y="7140073"/>
                </a:lnTo>
                <a:cubicBezTo>
                  <a:pt x="6976929" y="7140830"/>
                  <a:pt x="6971599" y="7145071"/>
                  <a:pt x="6971690" y="7151795"/>
                </a:cubicBezTo>
                <a:cubicBezTo>
                  <a:pt x="6971750" y="7157520"/>
                  <a:pt x="6977171" y="7163972"/>
                  <a:pt x="6983409" y="7163214"/>
                </a:cubicBezTo>
                <a:lnTo>
                  <a:pt x="6990617" y="7162336"/>
                </a:lnTo>
                <a:cubicBezTo>
                  <a:pt x="6991525" y="7162215"/>
                  <a:pt x="6992343" y="7161882"/>
                  <a:pt x="6993221" y="7161639"/>
                </a:cubicBezTo>
                <a:cubicBezTo>
                  <a:pt x="6992524" y="7162245"/>
                  <a:pt x="6991798" y="7162760"/>
                  <a:pt x="6991192" y="7163518"/>
                </a:cubicBezTo>
                <a:lnTo>
                  <a:pt x="6988043" y="7167546"/>
                </a:lnTo>
                <a:close/>
                <a:moveTo>
                  <a:pt x="7158477" y="6936192"/>
                </a:moveTo>
                <a:cubicBezTo>
                  <a:pt x="7162595" y="6936888"/>
                  <a:pt x="7167168" y="6935464"/>
                  <a:pt x="7169620" y="6932103"/>
                </a:cubicBezTo>
                <a:cubicBezTo>
                  <a:pt x="7170772" y="6930527"/>
                  <a:pt x="7171377" y="6928831"/>
                  <a:pt x="7171710" y="6927074"/>
                </a:cubicBezTo>
                <a:cubicBezTo>
                  <a:pt x="7175768" y="6925166"/>
                  <a:pt x="7178645" y="6921349"/>
                  <a:pt x="7178464" y="6916352"/>
                </a:cubicBezTo>
                <a:cubicBezTo>
                  <a:pt x="7178251" y="6910536"/>
                  <a:pt x="7172740" y="6904417"/>
                  <a:pt x="7166501" y="6905175"/>
                </a:cubicBezTo>
                <a:lnTo>
                  <a:pt x="7159295" y="6906053"/>
                </a:lnTo>
                <a:cubicBezTo>
                  <a:pt x="7154358" y="6906659"/>
                  <a:pt x="7150119" y="6909718"/>
                  <a:pt x="7148665" y="6914262"/>
                </a:cubicBezTo>
                <a:cubicBezTo>
                  <a:pt x="7147030" y="6915352"/>
                  <a:pt x="7145515" y="6916715"/>
                  <a:pt x="7144304" y="6918472"/>
                </a:cubicBezTo>
                <a:cubicBezTo>
                  <a:pt x="7140882" y="6923439"/>
                  <a:pt x="7140821" y="6930861"/>
                  <a:pt x="7146121" y="6934737"/>
                </a:cubicBezTo>
                <a:cubicBezTo>
                  <a:pt x="7149604" y="6937312"/>
                  <a:pt x="7154570" y="6937979"/>
                  <a:pt x="7158477" y="6936192"/>
                </a:cubicBezTo>
                <a:close/>
                <a:moveTo>
                  <a:pt x="7046428" y="6883063"/>
                </a:moveTo>
                <a:cubicBezTo>
                  <a:pt x="7037919" y="6882730"/>
                  <a:pt x="7029439" y="6892907"/>
                  <a:pt x="7036284" y="6901722"/>
                </a:cubicBezTo>
                <a:cubicBezTo>
                  <a:pt x="7041917" y="6908991"/>
                  <a:pt x="7051032" y="6906325"/>
                  <a:pt x="7054999" y="6900449"/>
                </a:cubicBezTo>
                <a:cubicBezTo>
                  <a:pt x="7055120" y="6900571"/>
                  <a:pt x="7055211" y="6900692"/>
                  <a:pt x="7055301" y="6900813"/>
                </a:cubicBezTo>
                <a:cubicBezTo>
                  <a:pt x="7054030" y="6904478"/>
                  <a:pt x="7054606" y="6908567"/>
                  <a:pt x="7057210" y="6911929"/>
                </a:cubicBezTo>
                <a:lnTo>
                  <a:pt x="7063508" y="6920077"/>
                </a:lnTo>
                <a:cubicBezTo>
                  <a:pt x="7066234" y="6923591"/>
                  <a:pt x="7071322" y="6924924"/>
                  <a:pt x="7075622" y="6923773"/>
                </a:cubicBezTo>
                <a:cubicBezTo>
                  <a:pt x="7071534" y="6927831"/>
                  <a:pt x="7070383" y="6934162"/>
                  <a:pt x="7076227" y="6938736"/>
                </a:cubicBezTo>
                <a:cubicBezTo>
                  <a:pt x="7077045" y="6939372"/>
                  <a:pt x="7077923" y="6939523"/>
                  <a:pt x="7078771" y="6939947"/>
                </a:cubicBezTo>
                <a:cubicBezTo>
                  <a:pt x="7078559" y="6940795"/>
                  <a:pt x="7078256" y="6941613"/>
                  <a:pt x="7078256" y="6942583"/>
                </a:cubicBezTo>
                <a:cubicBezTo>
                  <a:pt x="7078317" y="6948277"/>
                  <a:pt x="7083708" y="6954789"/>
                  <a:pt x="7089946" y="6954032"/>
                </a:cubicBezTo>
                <a:lnTo>
                  <a:pt x="7097153" y="6953154"/>
                </a:lnTo>
                <a:cubicBezTo>
                  <a:pt x="7097941" y="6953063"/>
                  <a:pt x="7098667" y="6952730"/>
                  <a:pt x="7099424" y="6952518"/>
                </a:cubicBezTo>
                <a:cubicBezTo>
                  <a:pt x="7098698" y="6954184"/>
                  <a:pt x="7097849" y="6955850"/>
                  <a:pt x="7098031" y="6957788"/>
                </a:cubicBezTo>
                <a:cubicBezTo>
                  <a:pt x="7098577" y="6963877"/>
                  <a:pt x="7104331" y="6969086"/>
                  <a:pt x="7110569" y="6968299"/>
                </a:cubicBezTo>
                <a:lnTo>
                  <a:pt x="7117776" y="6967421"/>
                </a:lnTo>
                <a:cubicBezTo>
                  <a:pt x="7123984" y="6966663"/>
                  <a:pt x="7128829" y="6961241"/>
                  <a:pt x="7128284" y="6954881"/>
                </a:cubicBezTo>
                <a:cubicBezTo>
                  <a:pt x="7127739" y="6948822"/>
                  <a:pt x="7121985" y="6943612"/>
                  <a:pt x="7115747" y="6944370"/>
                </a:cubicBezTo>
                <a:lnTo>
                  <a:pt x="7111022" y="6944975"/>
                </a:lnTo>
                <a:cubicBezTo>
                  <a:pt x="7117715" y="6942249"/>
                  <a:pt x="7121622" y="6934465"/>
                  <a:pt x="7116262" y="6928558"/>
                </a:cubicBezTo>
                <a:cubicBezTo>
                  <a:pt x="7116171" y="6926953"/>
                  <a:pt x="7115808" y="6925318"/>
                  <a:pt x="7115141" y="6923773"/>
                </a:cubicBezTo>
                <a:lnTo>
                  <a:pt x="7113112" y="6919108"/>
                </a:lnTo>
                <a:cubicBezTo>
                  <a:pt x="7110659" y="6913414"/>
                  <a:pt x="7102664" y="6911778"/>
                  <a:pt x="7097577" y="6914534"/>
                </a:cubicBezTo>
                <a:cubicBezTo>
                  <a:pt x="7094367" y="6916291"/>
                  <a:pt x="7092671" y="6919108"/>
                  <a:pt x="7092126" y="6922228"/>
                </a:cubicBezTo>
                <a:cubicBezTo>
                  <a:pt x="7088280" y="6919471"/>
                  <a:pt x="7083980" y="6919380"/>
                  <a:pt x="7080346" y="6920865"/>
                </a:cubicBezTo>
                <a:cubicBezTo>
                  <a:pt x="7081436" y="6919684"/>
                  <a:pt x="7082405" y="6918442"/>
                  <a:pt x="7082980" y="6917079"/>
                </a:cubicBezTo>
                <a:cubicBezTo>
                  <a:pt x="7086403" y="6917169"/>
                  <a:pt x="7089855" y="6916473"/>
                  <a:pt x="7093247" y="6914716"/>
                </a:cubicBezTo>
                <a:cubicBezTo>
                  <a:pt x="7098607" y="6911929"/>
                  <a:pt x="7101726" y="6907265"/>
                  <a:pt x="7103058" y="6902024"/>
                </a:cubicBezTo>
                <a:cubicBezTo>
                  <a:pt x="7104694" y="6901722"/>
                  <a:pt x="7106329" y="6901086"/>
                  <a:pt x="7107752" y="6899965"/>
                </a:cubicBezTo>
                <a:lnTo>
                  <a:pt x="7111810" y="6896815"/>
                </a:lnTo>
                <a:cubicBezTo>
                  <a:pt x="7112931" y="6895966"/>
                  <a:pt x="7113839" y="6894876"/>
                  <a:pt x="7114596" y="6893664"/>
                </a:cubicBezTo>
                <a:cubicBezTo>
                  <a:pt x="7113355" y="6897784"/>
                  <a:pt x="7114657" y="6902903"/>
                  <a:pt x="7117534" y="6905720"/>
                </a:cubicBezTo>
                <a:cubicBezTo>
                  <a:pt x="7122470" y="6910596"/>
                  <a:pt x="7128920" y="6909446"/>
                  <a:pt x="7133886" y="6905599"/>
                </a:cubicBezTo>
                <a:lnTo>
                  <a:pt x="7137944" y="6902449"/>
                </a:lnTo>
                <a:cubicBezTo>
                  <a:pt x="7142880" y="6898632"/>
                  <a:pt x="7141851" y="6890060"/>
                  <a:pt x="7137823" y="6886092"/>
                </a:cubicBezTo>
                <a:cubicBezTo>
                  <a:pt x="7132887" y="6881215"/>
                  <a:pt x="7126407" y="6882366"/>
                  <a:pt x="7121470" y="6886213"/>
                </a:cubicBezTo>
                <a:lnTo>
                  <a:pt x="7117412" y="6889363"/>
                </a:lnTo>
                <a:cubicBezTo>
                  <a:pt x="7116776" y="6889848"/>
                  <a:pt x="7116262" y="6890393"/>
                  <a:pt x="7115838" y="6890999"/>
                </a:cubicBezTo>
                <a:cubicBezTo>
                  <a:pt x="7116989" y="6887516"/>
                  <a:pt x="7116625" y="6883578"/>
                  <a:pt x="7114233" y="6880640"/>
                </a:cubicBezTo>
                <a:cubicBezTo>
                  <a:pt x="7110478" y="6876035"/>
                  <a:pt x="7103695" y="6874461"/>
                  <a:pt x="7098637" y="6877914"/>
                </a:cubicBezTo>
                <a:cubicBezTo>
                  <a:pt x="7097941" y="6877126"/>
                  <a:pt x="7097092" y="6876460"/>
                  <a:pt x="7096153" y="6875884"/>
                </a:cubicBezTo>
                <a:cubicBezTo>
                  <a:pt x="7101029" y="6872916"/>
                  <a:pt x="7103634" y="6867161"/>
                  <a:pt x="7099151" y="6861375"/>
                </a:cubicBezTo>
                <a:cubicBezTo>
                  <a:pt x="7092550" y="6852864"/>
                  <a:pt x="7080103" y="6856832"/>
                  <a:pt x="7077469" y="6864162"/>
                </a:cubicBezTo>
                <a:cubicBezTo>
                  <a:pt x="7071534" y="6861648"/>
                  <a:pt x="7064902" y="6860164"/>
                  <a:pt x="7060147" y="6862950"/>
                </a:cubicBezTo>
                <a:cubicBezTo>
                  <a:pt x="7053303" y="6866767"/>
                  <a:pt x="7046580" y="6874945"/>
                  <a:pt x="7046428" y="6883063"/>
                </a:cubicBezTo>
                <a:close/>
                <a:moveTo>
                  <a:pt x="7082466" y="7014400"/>
                </a:moveTo>
                <a:lnTo>
                  <a:pt x="7079316" y="7018459"/>
                </a:lnTo>
                <a:cubicBezTo>
                  <a:pt x="7077651" y="7020610"/>
                  <a:pt x="7077015" y="7023396"/>
                  <a:pt x="7077226" y="7026153"/>
                </a:cubicBezTo>
                <a:cubicBezTo>
                  <a:pt x="7071716" y="7027425"/>
                  <a:pt x="7067354" y="7031847"/>
                  <a:pt x="7067627" y="7037905"/>
                </a:cubicBezTo>
                <a:cubicBezTo>
                  <a:pt x="7067869" y="7043751"/>
                  <a:pt x="7073441" y="7049748"/>
                  <a:pt x="7079680" y="7048961"/>
                </a:cubicBezTo>
                <a:lnTo>
                  <a:pt x="7086887" y="7048083"/>
                </a:lnTo>
                <a:cubicBezTo>
                  <a:pt x="7093095" y="7047325"/>
                  <a:pt x="7098243" y="7042630"/>
                  <a:pt x="7097941" y="7036057"/>
                </a:cubicBezTo>
                <a:cubicBezTo>
                  <a:pt x="7097910" y="7034997"/>
                  <a:pt x="7097638" y="7033937"/>
                  <a:pt x="7097244" y="7032907"/>
                </a:cubicBezTo>
                <a:cubicBezTo>
                  <a:pt x="7097517" y="7032635"/>
                  <a:pt x="7097789" y="7032392"/>
                  <a:pt x="7098031" y="7032089"/>
                </a:cubicBezTo>
                <a:lnTo>
                  <a:pt x="7101181" y="7028061"/>
                </a:lnTo>
                <a:cubicBezTo>
                  <a:pt x="7104905" y="7023275"/>
                  <a:pt x="7103695" y="7015248"/>
                  <a:pt x="7098607" y="7011886"/>
                </a:cubicBezTo>
                <a:cubicBezTo>
                  <a:pt x="7093216" y="7008282"/>
                  <a:pt x="7086433" y="7009281"/>
                  <a:pt x="7082466" y="7014400"/>
                </a:cubicBezTo>
                <a:close/>
                <a:moveTo>
                  <a:pt x="7001397" y="6915504"/>
                </a:moveTo>
                <a:cubicBezTo>
                  <a:pt x="7003699" y="6918472"/>
                  <a:pt x="7006606" y="6919805"/>
                  <a:pt x="7009544" y="6919926"/>
                </a:cubicBezTo>
                <a:cubicBezTo>
                  <a:pt x="7005334" y="6922137"/>
                  <a:pt x="7002670" y="6926438"/>
                  <a:pt x="7005183" y="6932193"/>
                </a:cubicBezTo>
                <a:cubicBezTo>
                  <a:pt x="7008878" y="6940735"/>
                  <a:pt x="7019204" y="6941189"/>
                  <a:pt x="7024655" y="6936858"/>
                </a:cubicBezTo>
                <a:cubicBezTo>
                  <a:pt x="7023111" y="6939009"/>
                  <a:pt x="7022354" y="6941462"/>
                  <a:pt x="7022383" y="6943916"/>
                </a:cubicBezTo>
                <a:cubicBezTo>
                  <a:pt x="7020839" y="6945672"/>
                  <a:pt x="7019628" y="6947732"/>
                  <a:pt x="7019385" y="6950125"/>
                </a:cubicBezTo>
                <a:cubicBezTo>
                  <a:pt x="7018689" y="6956425"/>
                  <a:pt x="7023414" y="6962120"/>
                  <a:pt x="7029621" y="6962877"/>
                </a:cubicBezTo>
                <a:cubicBezTo>
                  <a:pt x="7032044" y="6963180"/>
                  <a:pt x="7034436" y="6963483"/>
                  <a:pt x="7036829" y="6963786"/>
                </a:cubicBezTo>
                <a:cubicBezTo>
                  <a:pt x="7038010" y="6963937"/>
                  <a:pt x="7039130" y="6963725"/>
                  <a:pt x="7040251" y="6963483"/>
                </a:cubicBezTo>
                <a:cubicBezTo>
                  <a:pt x="7041039" y="6963725"/>
                  <a:pt x="7041735" y="6964119"/>
                  <a:pt x="7042552" y="6964240"/>
                </a:cubicBezTo>
                <a:cubicBezTo>
                  <a:pt x="7043461" y="6964604"/>
                  <a:pt x="7044369" y="6964937"/>
                  <a:pt x="7045308" y="6965118"/>
                </a:cubicBezTo>
                <a:cubicBezTo>
                  <a:pt x="7050002" y="6966118"/>
                  <a:pt x="7054787" y="6964452"/>
                  <a:pt x="7057543" y="6960333"/>
                </a:cubicBezTo>
                <a:cubicBezTo>
                  <a:pt x="7060268" y="6956244"/>
                  <a:pt x="7059451" y="6952366"/>
                  <a:pt x="7058118" y="6948035"/>
                </a:cubicBezTo>
                <a:cubicBezTo>
                  <a:pt x="7059178" y="6951428"/>
                  <a:pt x="7058088" y="6947641"/>
                  <a:pt x="7057967" y="6946944"/>
                </a:cubicBezTo>
                <a:cubicBezTo>
                  <a:pt x="7057785" y="6946036"/>
                  <a:pt x="7057664" y="6945097"/>
                  <a:pt x="7057512" y="6944218"/>
                </a:cubicBezTo>
                <a:cubicBezTo>
                  <a:pt x="7057512" y="6944067"/>
                  <a:pt x="7057482" y="6944006"/>
                  <a:pt x="7057482" y="6943855"/>
                </a:cubicBezTo>
                <a:cubicBezTo>
                  <a:pt x="7057482" y="6943552"/>
                  <a:pt x="7057482" y="6943249"/>
                  <a:pt x="7057512" y="6942976"/>
                </a:cubicBezTo>
                <a:cubicBezTo>
                  <a:pt x="7060450" y="6938039"/>
                  <a:pt x="7058754" y="6931133"/>
                  <a:pt x="7054060" y="6927953"/>
                </a:cubicBezTo>
                <a:cubicBezTo>
                  <a:pt x="7048731" y="6924318"/>
                  <a:pt x="7041856" y="6926044"/>
                  <a:pt x="7038131" y="6931012"/>
                </a:cubicBezTo>
                <a:cubicBezTo>
                  <a:pt x="7037738" y="6931557"/>
                  <a:pt x="7037525" y="6932133"/>
                  <a:pt x="7037223" y="6932678"/>
                </a:cubicBezTo>
                <a:cubicBezTo>
                  <a:pt x="7033770" y="6931618"/>
                  <a:pt x="7029833" y="6932133"/>
                  <a:pt x="7027017" y="6934223"/>
                </a:cubicBezTo>
                <a:cubicBezTo>
                  <a:pt x="7028350" y="6931920"/>
                  <a:pt x="7028622" y="6929013"/>
                  <a:pt x="7027169" y="6925620"/>
                </a:cubicBezTo>
                <a:cubicBezTo>
                  <a:pt x="7024928" y="6920441"/>
                  <a:pt x="7020234" y="6918290"/>
                  <a:pt x="7015661" y="6918321"/>
                </a:cubicBezTo>
                <a:cubicBezTo>
                  <a:pt x="7021384" y="6915261"/>
                  <a:pt x="7025049" y="6908143"/>
                  <a:pt x="7019900" y="6901540"/>
                </a:cubicBezTo>
                <a:cubicBezTo>
                  <a:pt x="7010755" y="6889787"/>
                  <a:pt x="6992252" y="6903690"/>
                  <a:pt x="7001397" y="6915504"/>
                </a:cubicBezTo>
                <a:close/>
                <a:moveTo>
                  <a:pt x="7046398" y="7110601"/>
                </a:moveTo>
                <a:lnTo>
                  <a:pt x="7043249" y="7114630"/>
                </a:lnTo>
                <a:cubicBezTo>
                  <a:pt x="7039524" y="7119415"/>
                  <a:pt x="7041189" y="7127563"/>
                  <a:pt x="7046247" y="7130713"/>
                </a:cubicBezTo>
                <a:cubicBezTo>
                  <a:pt x="7051850" y="7134197"/>
                  <a:pt x="7058330" y="7132803"/>
                  <a:pt x="7062327" y="7127715"/>
                </a:cubicBezTo>
                <a:lnTo>
                  <a:pt x="7065477" y="7123656"/>
                </a:lnTo>
                <a:cubicBezTo>
                  <a:pt x="7069202" y="7118870"/>
                  <a:pt x="7067536" y="7110722"/>
                  <a:pt x="7062479" y="7107572"/>
                </a:cubicBezTo>
                <a:cubicBezTo>
                  <a:pt x="7056876" y="7104119"/>
                  <a:pt x="7050396" y="7105482"/>
                  <a:pt x="7046398" y="7110601"/>
                </a:cubicBezTo>
                <a:close/>
                <a:moveTo>
                  <a:pt x="6855705" y="6701808"/>
                </a:moveTo>
                <a:cubicBezTo>
                  <a:pt x="6850769" y="6706261"/>
                  <a:pt x="6851072" y="6713197"/>
                  <a:pt x="6854918" y="6718165"/>
                </a:cubicBezTo>
                <a:lnTo>
                  <a:pt x="6858067" y="6722224"/>
                </a:lnTo>
                <a:cubicBezTo>
                  <a:pt x="6861883" y="6727161"/>
                  <a:pt x="6870029" y="6726979"/>
                  <a:pt x="6874420" y="6723011"/>
                </a:cubicBezTo>
                <a:cubicBezTo>
                  <a:pt x="6879356" y="6718558"/>
                  <a:pt x="6879053" y="6711622"/>
                  <a:pt x="6875207" y="6706654"/>
                </a:cubicBezTo>
                <a:lnTo>
                  <a:pt x="6872058" y="6702595"/>
                </a:lnTo>
                <a:cubicBezTo>
                  <a:pt x="6868212" y="6697658"/>
                  <a:pt x="6860096" y="6697840"/>
                  <a:pt x="6855705" y="6701808"/>
                </a:cubicBezTo>
                <a:close/>
                <a:moveTo>
                  <a:pt x="6928929" y="6990471"/>
                </a:moveTo>
                <a:cubicBezTo>
                  <a:pt x="6928294" y="6990804"/>
                  <a:pt x="6927627" y="6991047"/>
                  <a:pt x="6926991" y="6991289"/>
                </a:cubicBezTo>
                <a:cubicBezTo>
                  <a:pt x="6926962" y="6991289"/>
                  <a:pt x="6926931" y="6991289"/>
                  <a:pt x="6926901" y="6991258"/>
                </a:cubicBezTo>
                <a:cubicBezTo>
                  <a:pt x="6926840" y="6991228"/>
                  <a:pt x="6926780" y="6991198"/>
                  <a:pt x="6926719" y="6991168"/>
                </a:cubicBezTo>
                <a:cubicBezTo>
                  <a:pt x="6926659" y="6991107"/>
                  <a:pt x="6926386" y="6990895"/>
                  <a:pt x="6925871" y="6990532"/>
                </a:cubicBezTo>
                <a:cubicBezTo>
                  <a:pt x="6920935" y="6986715"/>
                  <a:pt x="6913607" y="6987291"/>
                  <a:pt x="6909579" y="6992198"/>
                </a:cubicBezTo>
                <a:cubicBezTo>
                  <a:pt x="6905702" y="6996984"/>
                  <a:pt x="6906308" y="7004617"/>
                  <a:pt x="6911244" y="7008463"/>
                </a:cubicBezTo>
                <a:cubicBezTo>
                  <a:pt x="6918664" y="7014249"/>
                  <a:pt x="6928294" y="7016520"/>
                  <a:pt x="6937015" y="7012159"/>
                </a:cubicBezTo>
                <a:cubicBezTo>
                  <a:pt x="6942406" y="7009463"/>
                  <a:pt x="6946433" y="7003435"/>
                  <a:pt x="6943799" y="6997256"/>
                </a:cubicBezTo>
                <a:cubicBezTo>
                  <a:pt x="6941558" y="6991985"/>
                  <a:pt x="6934714" y="6987563"/>
                  <a:pt x="6928929" y="6990471"/>
                </a:cubicBezTo>
                <a:close/>
                <a:moveTo>
                  <a:pt x="7185035" y="7215555"/>
                </a:moveTo>
                <a:cubicBezTo>
                  <a:pt x="7191213" y="7214859"/>
                  <a:pt x="7195997" y="7208983"/>
                  <a:pt x="7195210" y="7202773"/>
                </a:cubicBezTo>
                <a:lnTo>
                  <a:pt x="7194332" y="7195564"/>
                </a:lnTo>
                <a:cubicBezTo>
                  <a:pt x="7193575" y="7189355"/>
                  <a:pt x="7187790" y="7184660"/>
                  <a:pt x="7181552" y="7185356"/>
                </a:cubicBezTo>
                <a:cubicBezTo>
                  <a:pt x="7175374" y="7186053"/>
                  <a:pt x="7170590" y="7191929"/>
                  <a:pt x="7171347" y="7198139"/>
                </a:cubicBezTo>
                <a:cubicBezTo>
                  <a:pt x="7171650" y="7200562"/>
                  <a:pt x="7171953" y="7202955"/>
                  <a:pt x="7172226" y="7205348"/>
                </a:cubicBezTo>
                <a:cubicBezTo>
                  <a:pt x="7173013" y="7211557"/>
                  <a:pt x="7178796" y="7216252"/>
                  <a:pt x="7185035" y="7215555"/>
                </a:cubicBezTo>
                <a:close/>
                <a:moveTo>
                  <a:pt x="7208716" y="7022881"/>
                </a:moveTo>
                <a:cubicBezTo>
                  <a:pt x="7220436" y="7032059"/>
                  <a:pt x="7233670" y="7013067"/>
                  <a:pt x="7221980" y="7003920"/>
                </a:cubicBezTo>
                <a:cubicBezTo>
                  <a:pt x="7210261" y="6994742"/>
                  <a:pt x="7197028" y="7013734"/>
                  <a:pt x="7208716" y="7022881"/>
                </a:cubicBezTo>
                <a:close/>
                <a:moveTo>
                  <a:pt x="7158022" y="7051869"/>
                </a:moveTo>
                <a:cubicBezTo>
                  <a:pt x="7152118" y="7048355"/>
                  <a:pt x="7146030" y="7050960"/>
                  <a:pt x="7142185" y="7055897"/>
                </a:cubicBezTo>
                <a:lnTo>
                  <a:pt x="7139004" y="7059956"/>
                </a:lnTo>
                <a:cubicBezTo>
                  <a:pt x="7135159" y="7064893"/>
                  <a:pt x="7138157" y="7072920"/>
                  <a:pt x="7143032" y="7075798"/>
                </a:cubicBezTo>
                <a:cubicBezTo>
                  <a:pt x="7146727" y="7078009"/>
                  <a:pt x="7150422" y="7077645"/>
                  <a:pt x="7153662" y="7075980"/>
                </a:cubicBezTo>
                <a:cubicBezTo>
                  <a:pt x="7152632" y="7079796"/>
                  <a:pt x="7153420" y="7084037"/>
                  <a:pt x="7157478" y="7087217"/>
                </a:cubicBezTo>
                <a:cubicBezTo>
                  <a:pt x="7169197" y="7096395"/>
                  <a:pt x="7183642" y="7078312"/>
                  <a:pt x="7171922" y="7069134"/>
                </a:cubicBezTo>
                <a:cubicBezTo>
                  <a:pt x="7168712" y="7066620"/>
                  <a:pt x="7165320" y="7066257"/>
                  <a:pt x="7162293" y="7067105"/>
                </a:cubicBezTo>
                <a:cubicBezTo>
                  <a:pt x="7165533" y="7062167"/>
                  <a:pt x="7162716" y="7054686"/>
                  <a:pt x="7158022" y="7051869"/>
                </a:cubicBezTo>
                <a:close/>
                <a:moveTo>
                  <a:pt x="7155690" y="6839233"/>
                </a:moveTo>
                <a:cubicBezTo>
                  <a:pt x="7158749" y="6836810"/>
                  <a:pt x="7160354" y="6832994"/>
                  <a:pt x="7160233" y="6829208"/>
                </a:cubicBezTo>
                <a:cubicBezTo>
                  <a:pt x="7161475" y="6829238"/>
                  <a:pt x="7162746" y="6829420"/>
                  <a:pt x="7163958" y="6828995"/>
                </a:cubicBezTo>
                <a:cubicBezTo>
                  <a:pt x="7167592" y="6830631"/>
                  <a:pt x="7171861" y="6830601"/>
                  <a:pt x="7175253" y="6827966"/>
                </a:cubicBezTo>
                <a:lnTo>
                  <a:pt x="7177434" y="6826269"/>
                </a:lnTo>
                <a:cubicBezTo>
                  <a:pt x="7177707" y="6826724"/>
                  <a:pt x="7177736" y="6827148"/>
                  <a:pt x="7178070" y="6827572"/>
                </a:cubicBezTo>
                <a:cubicBezTo>
                  <a:pt x="7186761" y="6838779"/>
                  <a:pt x="7202720" y="6825542"/>
                  <a:pt x="7196361" y="6814093"/>
                </a:cubicBezTo>
                <a:cubicBezTo>
                  <a:pt x="7196482" y="6813972"/>
                  <a:pt x="7196663" y="6813941"/>
                  <a:pt x="7196785" y="6813820"/>
                </a:cubicBezTo>
                <a:cubicBezTo>
                  <a:pt x="7201478" y="6809156"/>
                  <a:pt x="7201478" y="6802734"/>
                  <a:pt x="7197572" y="6797615"/>
                </a:cubicBezTo>
                <a:lnTo>
                  <a:pt x="7194453" y="6793586"/>
                </a:lnTo>
                <a:cubicBezTo>
                  <a:pt x="7190789" y="6788831"/>
                  <a:pt x="7182401" y="6788710"/>
                  <a:pt x="7178251" y="6792829"/>
                </a:cubicBezTo>
                <a:cubicBezTo>
                  <a:pt x="7177767" y="6793314"/>
                  <a:pt x="7177555" y="6793889"/>
                  <a:pt x="7177162" y="6794404"/>
                </a:cubicBezTo>
                <a:cubicBezTo>
                  <a:pt x="7177101" y="6794283"/>
                  <a:pt x="7177131" y="6794132"/>
                  <a:pt x="7177041" y="6793980"/>
                </a:cubicBezTo>
                <a:cubicBezTo>
                  <a:pt x="7174043" y="6789103"/>
                  <a:pt x="7166078" y="6786347"/>
                  <a:pt x="7161141" y="6790194"/>
                </a:cubicBezTo>
                <a:lnTo>
                  <a:pt x="7157084" y="6793344"/>
                </a:lnTo>
                <a:cubicBezTo>
                  <a:pt x="7152147" y="6797161"/>
                  <a:pt x="7149755" y="6803521"/>
                  <a:pt x="7153299" y="6809247"/>
                </a:cubicBezTo>
                <a:cubicBezTo>
                  <a:pt x="7153420" y="6809458"/>
                  <a:pt x="7153601" y="6809610"/>
                  <a:pt x="7153722" y="6809822"/>
                </a:cubicBezTo>
                <a:cubicBezTo>
                  <a:pt x="7152239" y="6811458"/>
                  <a:pt x="7151269" y="6813487"/>
                  <a:pt x="7150754" y="6815638"/>
                </a:cubicBezTo>
                <a:cubicBezTo>
                  <a:pt x="7146999" y="6813790"/>
                  <a:pt x="7142427" y="6813669"/>
                  <a:pt x="7138974" y="6816395"/>
                </a:cubicBezTo>
                <a:cubicBezTo>
                  <a:pt x="7134190" y="6820181"/>
                  <a:pt x="7132433" y="6827420"/>
                  <a:pt x="7136400" y="6832539"/>
                </a:cubicBezTo>
                <a:lnTo>
                  <a:pt x="7139550" y="6836598"/>
                </a:lnTo>
                <a:cubicBezTo>
                  <a:pt x="7143245" y="6841414"/>
                  <a:pt x="7150693" y="6843201"/>
                  <a:pt x="7155690" y="6839233"/>
                </a:cubicBezTo>
                <a:close/>
                <a:moveTo>
                  <a:pt x="6925205" y="6771233"/>
                </a:moveTo>
                <a:cubicBezTo>
                  <a:pt x="6916090" y="6759480"/>
                  <a:pt x="6899858" y="6776019"/>
                  <a:pt x="6908882" y="6787619"/>
                </a:cubicBezTo>
                <a:cubicBezTo>
                  <a:pt x="6917967" y="6799372"/>
                  <a:pt x="6934199" y="6782864"/>
                  <a:pt x="6925205" y="6771233"/>
                </a:cubicBezTo>
                <a:close/>
                <a:moveTo>
                  <a:pt x="6855796" y="6818455"/>
                </a:moveTo>
                <a:cubicBezTo>
                  <a:pt x="6850133" y="6816304"/>
                  <a:pt x="6843985" y="6820635"/>
                  <a:pt x="6841987" y="6826663"/>
                </a:cubicBezTo>
                <a:cubicBezTo>
                  <a:pt x="6839534" y="6828147"/>
                  <a:pt x="6837444" y="6830177"/>
                  <a:pt x="6836748" y="6833388"/>
                </a:cubicBezTo>
                <a:cubicBezTo>
                  <a:pt x="6835506" y="6839021"/>
                  <a:pt x="6839291" y="6846230"/>
                  <a:pt x="6845469" y="6847048"/>
                </a:cubicBezTo>
                <a:lnTo>
                  <a:pt x="6852616" y="6847987"/>
                </a:lnTo>
                <a:cubicBezTo>
                  <a:pt x="6857491" y="6848623"/>
                  <a:pt x="6862337" y="6846715"/>
                  <a:pt x="6864820" y="6842717"/>
                </a:cubicBezTo>
                <a:cubicBezTo>
                  <a:pt x="6866637" y="6842081"/>
                  <a:pt x="6868424" y="6841142"/>
                  <a:pt x="6870029" y="6839718"/>
                </a:cubicBezTo>
                <a:cubicBezTo>
                  <a:pt x="6874541" y="6835811"/>
                  <a:pt x="6876418" y="6828693"/>
                  <a:pt x="6872270" y="6823665"/>
                </a:cubicBezTo>
                <a:cubicBezTo>
                  <a:pt x="6869575" y="6820423"/>
                  <a:pt x="6864972" y="6818545"/>
                  <a:pt x="6860793" y="6819272"/>
                </a:cubicBezTo>
                <a:cubicBezTo>
                  <a:pt x="6859248" y="6818576"/>
                  <a:pt x="6857491" y="6818455"/>
                  <a:pt x="6855796" y="6818455"/>
                </a:cubicBezTo>
                <a:close/>
                <a:moveTo>
                  <a:pt x="7200268" y="6857256"/>
                </a:moveTo>
                <a:cubicBezTo>
                  <a:pt x="7194604" y="6857044"/>
                  <a:pt x="7189214" y="6859952"/>
                  <a:pt x="7187912" y="6865919"/>
                </a:cubicBezTo>
                <a:cubicBezTo>
                  <a:pt x="7186640" y="6871553"/>
                  <a:pt x="7190425" y="6878792"/>
                  <a:pt x="7196603" y="6879610"/>
                </a:cubicBezTo>
                <a:lnTo>
                  <a:pt x="7203750" y="6880549"/>
                </a:lnTo>
                <a:cubicBezTo>
                  <a:pt x="7209898" y="6881336"/>
                  <a:pt x="7215984" y="6878277"/>
                  <a:pt x="7217438" y="6871855"/>
                </a:cubicBezTo>
                <a:cubicBezTo>
                  <a:pt x="7217620" y="6871038"/>
                  <a:pt x="7217468" y="6870159"/>
                  <a:pt x="7217468" y="6869342"/>
                </a:cubicBezTo>
                <a:cubicBezTo>
                  <a:pt x="7223132" y="6865313"/>
                  <a:pt x="7225675" y="6856710"/>
                  <a:pt x="7218619" y="6851198"/>
                </a:cubicBezTo>
                <a:cubicBezTo>
                  <a:pt x="7211139" y="6845322"/>
                  <a:pt x="7202569" y="6850410"/>
                  <a:pt x="7200268" y="6857256"/>
                </a:cubicBezTo>
                <a:close/>
                <a:moveTo>
                  <a:pt x="7255626" y="6766598"/>
                </a:moveTo>
                <a:lnTo>
                  <a:pt x="7248418" y="6765690"/>
                </a:lnTo>
                <a:cubicBezTo>
                  <a:pt x="7242209" y="6764902"/>
                  <a:pt x="7236305" y="6769597"/>
                  <a:pt x="7235547" y="6775776"/>
                </a:cubicBezTo>
                <a:cubicBezTo>
                  <a:pt x="7234790" y="6782046"/>
                  <a:pt x="7239424" y="6787862"/>
                  <a:pt x="7245632" y="6788649"/>
                </a:cubicBezTo>
                <a:lnTo>
                  <a:pt x="7252839" y="6789558"/>
                </a:lnTo>
                <a:cubicBezTo>
                  <a:pt x="7259047" y="6790345"/>
                  <a:pt x="7264952" y="6785650"/>
                  <a:pt x="7265709" y="6779472"/>
                </a:cubicBezTo>
                <a:cubicBezTo>
                  <a:pt x="7266497" y="6773232"/>
                  <a:pt x="7261833" y="6767355"/>
                  <a:pt x="7255626" y="6766598"/>
                </a:cubicBezTo>
                <a:close/>
                <a:moveTo>
                  <a:pt x="7181310" y="6625871"/>
                </a:moveTo>
                <a:cubicBezTo>
                  <a:pt x="7176586" y="6625629"/>
                  <a:pt x="7172468" y="6627476"/>
                  <a:pt x="7168894" y="6630566"/>
                </a:cubicBezTo>
                <a:cubicBezTo>
                  <a:pt x="7164352" y="6634534"/>
                  <a:pt x="7163716" y="6642530"/>
                  <a:pt x="7168076" y="6646923"/>
                </a:cubicBezTo>
                <a:cubicBezTo>
                  <a:pt x="7168531" y="6647377"/>
                  <a:pt x="7169106" y="6647498"/>
                  <a:pt x="7169620" y="6647831"/>
                </a:cubicBezTo>
                <a:cubicBezTo>
                  <a:pt x="7168168" y="6651103"/>
                  <a:pt x="7167895" y="6654859"/>
                  <a:pt x="7170741" y="6658554"/>
                </a:cubicBezTo>
                <a:cubicBezTo>
                  <a:pt x="7174285" y="6663158"/>
                  <a:pt x="7179251" y="6663673"/>
                  <a:pt x="7183430" y="6662007"/>
                </a:cubicBezTo>
                <a:lnTo>
                  <a:pt x="7185186" y="6662249"/>
                </a:lnTo>
                <a:cubicBezTo>
                  <a:pt x="7191334" y="6663037"/>
                  <a:pt x="7197451" y="6660159"/>
                  <a:pt x="7198966" y="6653677"/>
                </a:cubicBezTo>
                <a:cubicBezTo>
                  <a:pt x="7199874" y="6649770"/>
                  <a:pt x="7198238" y="6645075"/>
                  <a:pt x="7195119" y="6642288"/>
                </a:cubicBezTo>
                <a:cubicBezTo>
                  <a:pt x="7195755" y="6639714"/>
                  <a:pt x="7195755" y="6636987"/>
                  <a:pt x="7194211" y="6634746"/>
                </a:cubicBezTo>
                <a:cubicBezTo>
                  <a:pt x="7191061" y="6630233"/>
                  <a:pt x="7187216" y="6626174"/>
                  <a:pt x="7181310" y="6625871"/>
                </a:cubicBezTo>
                <a:close/>
                <a:moveTo>
                  <a:pt x="6936319" y="6747425"/>
                </a:moveTo>
                <a:cubicBezTo>
                  <a:pt x="6936016" y="6740488"/>
                  <a:pt x="6931201" y="6736672"/>
                  <a:pt x="6924750" y="6735854"/>
                </a:cubicBezTo>
                <a:cubicBezTo>
                  <a:pt x="6922359" y="6735551"/>
                  <a:pt x="6919935" y="6735218"/>
                  <a:pt x="6917544" y="6734945"/>
                </a:cubicBezTo>
                <a:cubicBezTo>
                  <a:pt x="6913425" y="6734430"/>
                  <a:pt x="6909518" y="6737459"/>
                  <a:pt x="6907490" y="6741215"/>
                </a:cubicBezTo>
                <a:cubicBezTo>
                  <a:pt x="6907913" y="6738459"/>
                  <a:pt x="6907398" y="6735581"/>
                  <a:pt x="6905521" y="6733279"/>
                </a:cubicBezTo>
                <a:cubicBezTo>
                  <a:pt x="6901705" y="6728524"/>
                  <a:pt x="6894589" y="6726888"/>
                  <a:pt x="6889501" y="6730795"/>
                </a:cubicBezTo>
                <a:lnTo>
                  <a:pt x="6877388" y="6740125"/>
                </a:lnTo>
                <a:cubicBezTo>
                  <a:pt x="6872633" y="6743790"/>
                  <a:pt x="6870968" y="6751241"/>
                  <a:pt x="6874905" y="6756148"/>
                </a:cubicBezTo>
                <a:cubicBezTo>
                  <a:pt x="6876116" y="6757663"/>
                  <a:pt x="6877751" y="6758723"/>
                  <a:pt x="6879447" y="6759541"/>
                </a:cubicBezTo>
                <a:cubicBezTo>
                  <a:pt x="6879659" y="6761297"/>
                  <a:pt x="6880143" y="6762994"/>
                  <a:pt x="6881324" y="6764508"/>
                </a:cubicBezTo>
                <a:cubicBezTo>
                  <a:pt x="6884989" y="6769264"/>
                  <a:pt x="6892196" y="6771202"/>
                  <a:pt x="6897284" y="6767265"/>
                </a:cubicBezTo>
                <a:lnTo>
                  <a:pt x="6901311" y="6764144"/>
                </a:lnTo>
                <a:cubicBezTo>
                  <a:pt x="6906066" y="6760480"/>
                  <a:pt x="6907974" y="6753210"/>
                  <a:pt x="6904067" y="6748182"/>
                </a:cubicBezTo>
                <a:cubicBezTo>
                  <a:pt x="6904067" y="6748182"/>
                  <a:pt x="6904037" y="6748151"/>
                  <a:pt x="6904037" y="6748151"/>
                </a:cubicBezTo>
                <a:cubicBezTo>
                  <a:pt x="6904945" y="6747243"/>
                  <a:pt x="6905673" y="6746152"/>
                  <a:pt x="6906247" y="6745002"/>
                </a:cubicBezTo>
                <a:cubicBezTo>
                  <a:pt x="6906187" y="6745516"/>
                  <a:pt x="6905915" y="6746031"/>
                  <a:pt x="6905945" y="6746546"/>
                </a:cubicBezTo>
                <a:cubicBezTo>
                  <a:pt x="6906247" y="6753483"/>
                  <a:pt x="6911062" y="6757299"/>
                  <a:pt x="6917513" y="6758117"/>
                </a:cubicBezTo>
                <a:lnTo>
                  <a:pt x="6924721" y="6759026"/>
                </a:lnTo>
                <a:cubicBezTo>
                  <a:pt x="6928566" y="6759510"/>
                  <a:pt x="6932170" y="6756875"/>
                  <a:pt x="6934320" y="6753483"/>
                </a:cubicBezTo>
                <a:cubicBezTo>
                  <a:pt x="6934139" y="6756360"/>
                  <a:pt x="6934896" y="6759298"/>
                  <a:pt x="6936834" y="6761449"/>
                </a:cubicBezTo>
                <a:cubicBezTo>
                  <a:pt x="6941134" y="6766174"/>
                  <a:pt x="6947887" y="6766871"/>
                  <a:pt x="6952974" y="6762933"/>
                </a:cubicBezTo>
                <a:lnTo>
                  <a:pt x="6957002" y="6759813"/>
                </a:lnTo>
                <a:cubicBezTo>
                  <a:pt x="6959122" y="6758147"/>
                  <a:pt x="6960424" y="6755633"/>
                  <a:pt x="6960879" y="6752937"/>
                </a:cubicBezTo>
                <a:cubicBezTo>
                  <a:pt x="6966481" y="6753089"/>
                  <a:pt x="6971750" y="6749909"/>
                  <a:pt x="6972992" y="6744032"/>
                </a:cubicBezTo>
                <a:cubicBezTo>
                  <a:pt x="6974204" y="6738338"/>
                  <a:pt x="6970327" y="6731250"/>
                  <a:pt x="6964150" y="6730462"/>
                </a:cubicBezTo>
                <a:lnTo>
                  <a:pt x="6957002" y="6729523"/>
                </a:lnTo>
                <a:cubicBezTo>
                  <a:pt x="6950885" y="6728736"/>
                  <a:pt x="6944768" y="6731977"/>
                  <a:pt x="6943435" y="6738368"/>
                </a:cubicBezTo>
                <a:cubicBezTo>
                  <a:pt x="6943435" y="6738398"/>
                  <a:pt x="6943435" y="6738459"/>
                  <a:pt x="6943435" y="6738519"/>
                </a:cubicBezTo>
                <a:cubicBezTo>
                  <a:pt x="6942042" y="6739943"/>
                  <a:pt x="6941073" y="6741760"/>
                  <a:pt x="6940407" y="6743699"/>
                </a:cubicBezTo>
                <a:lnTo>
                  <a:pt x="6938348" y="6745304"/>
                </a:lnTo>
                <a:cubicBezTo>
                  <a:pt x="6937439" y="6745971"/>
                  <a:pt x="6936834" y="6746940"/>
                  <a:pt x="6936229" y="6747879"/>
                </a:cubicBezTo>
                <a:cubicBezTo>
                  <a:pt x="6936229" y="6747728"/>
                  <a:pt x="6936319" y="6747576"/>
                  <a:pt x="6936319" y="6747425"/>
                </a:cubicBezTo>
                <a:close/>
                <a:moveTo>
                  <a:pt x="6909185" y="7231761"/>
                </a:moveTo>
                <a:lnTo>
                  <a:pt x="6915514" y="7223643"/>
                </a:lnTo>
                <a:cubicBezTo>
                  <a:pt x="6919361" y="7218706"/>
                  <a:pt x="6919512" y="7211679"/>
                  <a:pt x="6914636" y="7207286"/>
                </a:cubicBezTo>
                <a:cubicBezTo>
                  <a:pt x="6910245" y="7203318"/>
                  <a:pt x="6902160" y="7203227"/>
                  <a:pt x="6898313" y="7208165"/>
                </a:cubicBezTo>
                <a:lnTo>
                  <a:pt x="6891984" y="7216282"/>
                </a:lnTo>
                <a:cubicBezTo>
                  <a:pt x="6888138" y="7221189"/>
                  <a:pt x="6887987" y="7228247"/>
                  <a:pt x="6892863" y="7232609"/>
                </a:cubicBezTo>
                <a:cubicBezTo>
                  <a:pt x="6897253" y="7236607"/>
                  <a:pt x="6905339" y="7236728"/>
                  <a:pt x="6909185" y="7231761"/>
                </a:cubicBezTo>
                <a:close/>
                <a:moveTo>
                  <a:pt x="7096850" y="7114932"/>
                </a:moveTo>
                <a:cubicBezTo>
                  <a:pt x="7099334" y="7111510"/>
                  <a:pt x="7100363" y="7107299"/>
                  <a:pt x="7098577" y="7103180"/>
                </a:cubicBezTo>
                <a:lnTo>
                  <a:pt x="7096547" y="7098515"/>
                </a:lnTo>
                <a:cubicBezTo>
                  <a:pt x="7096002" y="7097243"/>
                  <a:pt x="7095124" y="7096274"/>
                  <a:pt x="7094125" y="7095395"/>
                </a:cubicBezTo>
                <a:cubicBezTo>
                  <a:pt x="7094125" y="7095395"/>
                  <a:pt x="7094155" y="7095395"/>
                  <a:pt x="7094155" y="7095365"/>
                </a:cubicBezTo>
                <a:cubicBezTo>
                  <a:pt x="7097849" y="7090519"/>
                  <a:pt x="7097820" y="7083067"/>
                  <a:pt x="7092732" y="7079069"/>
                </a:cubicBezTo>
                <a:lnTo>
                  <a:pt x="7088674" y="7075919"/>
                </a:lnTo>
                <a:cubicBezTo>
                  <a:pt x="7083919" y="7072194"/>
                  <a:pt x="7076258" y="7072254"/>
                  <a:pt x="7072381" y="7077343"/>
                </a:cubicBezTo>
                <a:cubicBezTo>
                  <a:pt x="7068687" y="7082189"/>
                  <a:pt x="7068718" y="7089640"/>
                  <a:pt x="7073805" y="7093639"/>
                </a:cubicBezTo>
                <a:lnTo>
                  <a:pt x="7077862" y="7096789"/>
                </a:lnTo>
                <a:cubicBezTo>
                  <a:pt x="7078014" y="7096910"/>
                  <a:pt x="7078196" y="7096940"/>
                  <a:pt x="7078347" y="7097031"/>
                </a:cubicBezTo>
                <a:cubicBezTo>
                  <a:pt x="7075561" y="7100484"/>
                  <a:pt x="7074410" y="7104906"/>
                  <a:pt x="7076258" y="7109208"/>
                </a:cubicBezTo>
                <a:lnTo>
                  <a:pt x="7078286" y="7113872"/>
                </a:lnTo>
                <a:cubicBezTo>
                  <a:pt x="7078922" y="7115296"/>
                  <a:pt x="7079861" y="7116477"/>
                  <a:pt x="7081012" y="7117416"/>
                </a:cubicBezTo>
                <a:cubicBezTo>
                  <a:pt x="7080860" y="7117598"/>
                  <a:pt x="7080618" y="7117719"/>
                  <a:pt x="7080467" y="7117931"/>
                </a:cubicBezTo>
                <a:cubicBezTo>
                  <a:pt x="7077166" y="7122899"/>
                  <a:pt x="7078559" y="7128654"/>
                  <a:pt x="7082435" y="7132591"/>
                </a:cubicBezTo>
                <a:cubicBezTo>
                  <a:pt x="7081436" y="7133167"/>
                  <a:pt x="7080437" y="7133773"/>
                  <a:pt x="7079710" y="7134712"/>
                </a:cubicBezTo>
                <a:lnTo>
                  <a:pt x="7076560" y="7138740"/>
                </a:lnTo>
                <a:cubicBezTo>
                  <a:pt x="7072715" y="7143678"/>
                  <a:pt x="7072503" y="7150674"/>
                  <a:pt x="7077378" y="7155097"/>
                </a:cubicBezTo>
                <a:cubicBezTo>
                  <a:pt x="7081770" y="7159065"/>
                  <a:pt x="7089855" y="7159217"/>
                  <a:pt x="7093731" y="7154279"/>
                </a:cubicBezTo>
                <a:lnTo>
                  <a:pt x="7096881" y="7150220"/>
                </a:lnTo>
                <a:cubicBezTo>
                  <a:pt x="7099727" y="7146585"/>
                  <a:pt x="7100545" y="7141799"/>
                  <a:pt x="7098819" y="7137771"/>
                </a:cubicBezTo>
                <a:cubicBezTo>
                  <a:pt x="7100818" y="7136862"/>
                  <a:pt x="7102635" y="7135651"/>
                  <a:pt x="7103816" y="7133894"/>
                </a:cubicBezTo>
                <a:cubicBezTo>
                  <a:pt x="7107510" y="7128351"/>
                  <a:pt x="7105512" y="7121717"/>
                  <a:pt x="7100605" y="7117871"/>
                </a:cubicBezTo>
                <a:lnTo>
                  <a:pt x="7096850" y="7114932"/>
                </a:lnTo>
                <a:close/>
                <a:moveTo>
                  <a:pt x="7275552" y="6926044"/>
                </a:moveTo>
                <a:cubicBezTo>
                  <a:pt x="7274067" y="6923803"/>
                  <a:pt x="7272129" y="6921895"/>
                  <a:pt x="7269677" y="6920925"/>
                </a:cubicBezTo>
                <a:cubicBezTo>
                  <a:pt x="7268950" y="6918926"/>
                  <a:pt x="7267860" y="6917018"/>
                  <a:pt x="7265891" y="6915443"/>
                </a:cubicBezTo>
                <a:cubicBezTo>
                  <a:pt x="7254535" y="6906568"/>
                  <a:pt x="7243058" y="6924833"/>
                  <a:pt x="7252960" y="6934223"/>
                </a:cubicBezTo>
                <a:cubicBezTo>
                  <a:pt x="7253354" y="6943491"/>
                  <a:pt x="7265922" y="6950791"/>
                  <a:pt x="7273220" y="6941462"/>
                </a:cubicBezTo>
                <a:lnTo>
                  <a:pt x="7275188" y="6938948"/>
                </a:lnTo>
                <a:cubicBezTo>
                  <a:pt x="7275734" y="6938251"/>
                  <a:pt x="7275763" y="6937555"/>
                  <a:pt x="7276127" y="6936858"/>
                </a:cubicBezTo>
                <a:cubicBezTo>
                  <a:pt x="7277641" y="6939281"/>
                  <a:pt x="7279882" y="6941189"/>
                  <a:pt x="7282729" y="6941553"/>
                </a:cubicBezTo>
                <a:lnTo>
                  <a:pt x="7289875" y="6942462"/>
                </a:lnTo>
                <a:cubicBezTo>
                  <a:pt x="7292389" y="6942795"/>
                  <a:pt x="7294751" y="6942128"/>
                  <a:pt x="7296962" y="6941250"/>
                </a:cubicBezTo>
                <a:cubicBezTo>
                  <a:pt x="7293540" y="6946248"/>
                  <a:pt x="7294903" y="6954093"/>
                  <a:pt x="7300171" y="6957304"/>
                </a:cubicBezTo>
                <a:cubicBezTo>
                  <a:pt x="7303836" y="6959515"/>
                  <a:pt x="7308166" y="6959666"/>
                  <a:pt x="7311740" y="6957909"/>
                </a:cubicBezTo>
                <a:cubicBezTo>
                  <a:pt x="7315040" y="6958667"/>
                  <a:pt x="7318493" y="6958061"/>
                  <a:pt x="7321461" y="6955456"/>
                </a:cubicBezTo>
                <a:cubicBezTo>
                  <a:pt x="7325701" y="6951730"/>
                  <a:pt x="7327184" y="6943279"/>
                  <a:pt x="7322490" y="6939130"/>
                </a:cubicBezTo>
                <a:cubicBezTo>
                  <a:pt x="7318372" y="6935464"/>
                  <a:pt x="7313648" y="6932496"/>
                  <a:pt x="7307863" y="6933647"/>
                </a:cubicBezTo>
                <a:cubicBezTo>
                  <a:pt x="7305714" y="6934071"/>
                  <a:pt x="7303866" y="6934980"/>
                  <a:pt x="7302170" y="6936131"/>
                </a:cubicBezTo>
                <a:cubicBezTo>
                  <a:pt x="7302595" y="6935343"/>
                  <a:pt x="7303503" y="6935041"/>
                  <a:pt x="7303745" y="6934071"/>
                </a:cubicBezTo>
                <a:cubicBezTo>
                  <a:pt x="7305078" y="6928589"/>
                  <a:pt x="7301504" y="6921016"/>
                  <a:pt x="7295326" y="6920228"/>
                </a:cubicBezTo>
                <a:lnTo>
                  <a:pt x="7288179" y="6919290"/>
                </a:lnTo>
                <a:cubicBezTo>
                  <a:pt x="7282759" y="6918623"/>
                  <a:pt x="7277853" y="6921138"/>
                  <a:pt x="7275552" y="6926044"/>
                </a:cubicBezTo>
                <a:close/>
                <a:moveTo>
                  <a:pt x="7272069" y="7059350"/>
                </a:moveTo>
                <a:cubicBezTo>
                  <a:pt x="7283758" y="7068528"/>
                  <a:pt x="7296356" y="7049082"/>
                  <a:pt x="7284667" y="7039965"/>
                </a:cubicBezTo>
                <a:cubicBezTo>
                  <a:pt x="7272978" y="7030787"/>
                  <a:pt x="7260410" y="7050203"/>
                  <a:pt x="7272069" y="7059350"/>
                </a:cubicBezTo>
                <a:close/>
                <a:moveTo>
                  <a:pt x="7200873" y="7120445"/>
                </a:moveTo>
                <a:cubicBezTo>
                  <a:pt x="7201539" y="7121324"/>
                  <a:pt x="7202266" y="7122202"/>
                  <a:pt x="7203266" y="7122959"/>
                </a:cubicBezTo>
                <a:cubicBezTo>
                  <a:pt x="7213562" y="7131017"/>
                  <a:pt x="7224010" y="7116568"/>
                  <a:pt x="7218407" y="7106785"/>
                </a:cubicBezTo>
                <a:cubicBezTo>
                  <a:pt x="7218438" y="7106239"/>
                  <a:pt x="7218528" y="7105724"/>
                  <a:pt x="7218498" y="7105149"/>
                </a:cubicBezTo>
                <a:cubicBezTo>
                  <a:pt x="7218135" y="7099333"/>
                  <a:pt x="7214198" y="7095516"/>
                  <a:pt x="7209716" y="7092427"/>
                </a:cubicBezTo>
                <a:cubicBezTo>
                  <a:pt x="7204719" y="7088974"/>
                  <a:pt x="7196542" y="7092094"/>
                  <a:pt x="7194090" y="7097304"/>
                </a:cubicBezTo>
                <a:cubicBezTo>
                  <a:pt x="7192394" y="7100938"/>
                  <a:pt x="7192666" y="7104301"/>
                  <a:pt x="7194090" y="7107299"/>
                </a:cubicBezTo>
                <a:cubicBezTo>
                  <a:pt x="7193151" y="7111237"/>
                  <a:pt x="7194059" y="7115568"/>
                  <a:pt x="7197270" y="7118325"/>
                </a:cubicBezTo>
                <a:cubicBezTo>
                  <a:pt x="7198359" y="7119234"/>
                  <a:pt x="7199571" y="7119930"/>
                  <a:pt x="7200873" y="7120445"/>
                </a:cubicBezTo>
                <a:close/>
                <a:moveTo>
                  <a:pt x="7090975" y="6685633"/>
                </a:moveTo>
                <a:cubicBezTo>
                  <a:pt x="7090036" y="6686875"/>
                  <a:pt x="7089310" y="6688177"/>
                  <a:pt x="7089128" y="6689571"/>
                </a:cubicBezTo>
                <a:cubicBezTo>
                  <a:pt x="7088523" y="6694296"/>
                  <a:pt x="7088219" y="6698537"/>
                  <a:pt x="7090188" y="6702989"/>
                </a:cubicBezTo>
                <a:cubicBezTo>
                  <a:pt x="7091066" y="6704989"/>
                  <a:pt x="7091914" y="6706321"/>
                  <a:pt x="7093459" y="6708017"/>
                </a:cubicBezTo>
                <a:cubicBezTo>
                  <a:pt x="7095366" y="6710107"/>
                  <a:pt x="7094761" y="6711713"/>
                  <a:pt x="7094215" y="6707321"/>
                </a:cubicBezTo>
                <a:cubicBezTo>
                  <a:pt x="7094972" y="6713530"/>
                  <a:pt x="7099243" y="6718831"/>
                  <a:pt x="7105935" y="6718710"/>
                </a:cubicBezTo>
                <a:cubicBezTo>
                  <a:pt x="7109145" y="6718679"/>
                  <a:pt x="7112568" y="6716892"/>
                  <a:pt x="7114808" y="6714287"/>
                </a:cubicBezTo>
                <a:cubicBezTo>
                  <a:pt x="7116262" y="6714378"/>
                  <a:pt x="7117685" y="6714197"/>
                  <a:pt x="7119260" y="6713924"/>
                </a:cubicBezTo>
                <a:cubicBezTo>
                  <a:pt x="7119805" y="6713894"/>
                  <a:pt x="7120350" y="6713863"/>
                  <a:pt x="7120895" y="6713863"/>
                </a:cubicBezTo>
                <a:cubicBezTo>
                  <a:pt x="7123045" y="6714106"/>
                  <a:pt x="7125226" y="6714075"/>
                  <a:pt x="7127345" y="6714318"/>
                </a:cubicBezTo>
                <a:cubicBezTo>
                  <a:pt x="7135280" y="6715166"/>
                  <a:pt x="7139216" y="6707351"/>
                  <a:pt x="7138126" y="6700596"/>
                </a:cubicBezTo>
                <a:cubicBezTo>
                  <a:pt x="7137914" y="6697567"/>
                  <a:pt x="7136491" y="6694720"/>
                  <a:pt x="7133523" y="6692751"/>
                </a:cubicBezTo>
                <a:cubicBezTo>
                  <a:pt x="7133312" y="6692539"/>
                  <a:pt x="7133099" y="6692327"/>
                  <a:pt x="7132887" y="6692115"/>
                </a:cubicBezTo>
                <a:cubicBezTo>
                  <a:pt x="7142336" y="6690086"/>
                  <a:pt x="7147484" y="6676001"/>
                  <a:pt x="7136612" y="6670912"/>
                </a:cubicBezTo>
                <a:cubicBezTo>
                  <a:pt x="7129405" y="6667550"/>
                  <a:pt x="7121743" y="6662461"/>
                  <a:pt x="7113476" y="6662734"/>
                </a:cubicBezTo>
                <a:cubicBezTo>
                  <a:pt x="7112386" y="6662764"/>
                  <a:pt x="7111326" y="6662946"/>
                  <a:pt x="7110327" y="6663128"/>
                </a:cubicBezTo>
                <a:lnTo>
                  <a:pt x="7106964" y="6662703"/>
                </a:lnTo>
                <a:cubicBezTo>
                  <a:pt x="7100757" y="6661916"/>
                  <a:pt x="7095064" y="6667580"/>
                  <a:pt x="7094700" y="6673517"/>
                </a:cubicBezTo>
                <a:cubicBezTo>
                  <a:pt x="7094670" y="6674002"/>
                  <a:pt x="7094730" y="6674426"/>
                  <a:pt x="7094761" y="6674910"/>
                </a:cubicBezTo>
                <a:cubicBezTo>
                  <a:pt x="7093822" y="6676334"/>
                  <a:pt x="7092944" y="6677788"/>
                  <a:pt x="7092156" y="6679302"/>
                </a:cubicBezTo>
                <a:cubicBezTo>
                  <a:pt x="7091217" y="6681180"/>
                  <a:pt x="7090854" y="6683392"/>
                  <a:pt x="7090975" y="6685633"/>
                </a:cubicBezTo>
                <a:close/>
                <a:moveTo>
                  <a:pt x="6916180" y="6713167"/>
                </a:moveTo>
                <a:cubicBezTo>
                  <a:pt x="6925175" y="6724768"/>
                  <a:pt x="6945223" y="6713197"/>
                  <a:pt x="6936107" y="6701445"/>
                </a:cubicBezTo>
                <a:cubicBezTo>
                  <a:pt x="6927112" y="6689844"/>
                  <a:pt x="6907065" y="6701414"/>
                  <a:pt x="6916180" y="6713167"/>
                </a:cubicBezTo>
                <a:close/>
                <a:moveTo>
                  <a:pt x="7031499" y="7148584"/>
                </a:moveTo>
                <a:cubicBezTo>
                  <a:pt x="7019779" y="7139437"/>
                  <a:pt x="7005334" y="7157490"/>
                  <a:pt x="7017084" y="7166698"/>
                </a:cubicBezTo>
                <a:cubicBezTo>
                  <a:pt x="7028804" y="7175846"/>
                  <a:pt x="7043249" y="7157762"/>
                  <a:pt x="7031499" y="7148584"/>
                </a:cubicBezTo>
                <a:close/>
                <a:moveTo>
                  <a:pt x="6923963" y="7179995"/>
                </a:moveTo>
                <a:cubicBezTo>
                  <a:pt x="6930171" y="7179238"/>
                  <a:pt x="6935411" y="7174876"/>
                  <a:pt x="6935290" y="7168182"/>
                </a:cubicBezTo>
                <a:cubicBezTo>
                  <a:pt x="6935229" y="7165547"/>
                  <a:pt x="6933987" y="7162881"/>
                  <a:pt x="6932140" y="7160761"/>
                </a:cubicBezTo>
                <a:cubicBezTo>
                  <a:pt x="6933654" y="7157884"/>
                  <a:pt x="6934139" y="7154461"/>
                  <a:pt x="6932503" y="7150705"/>
                </a:cubicBezTo>
                <a:cubicBezTo>
                  <a:pt x="6932109" y="7149766"/>
                  <a:pt x="6931504" y="7149221"/>
                  <a:pt x="6930989" y="7148524"/>
                </a:cubicBezTo>
                <a:cubicBezTo>
                  <a:pt x="6935804" y="7150008"/>
                  <a:pt x="6940740" y="7148463"/>
                  <a:pt x="6944041" y="7144223"/>
                </a:cubicBezTo>
                <a:lnTo>
                  <a:pt x="6945918" y="7141830"/>
                </a:lnTo>
                <a:cubicBezTo>
                  <a:pt x="6950280" y="7142405"/>
                  <a:pt x="6955095" y="7140255"/>
                  <a:pt x="6957426" y="7136681"/>
                </a:cubicBezTo>
                <a:cubicBezTo>
                  <a:pt x="6961030" y="7131168"/>
                  <a:pt x="6959001" y="7124777"/>
                  <a:pt x="6954246" y="7120899"/>
                </a:cubicBezTo>
                <a:cubicBezTo>
                  <a:pt x="6958244" y="7117840"/>
                  <a:pt x="6960455" y="7112388"/>
                  <a:pt x="6958275" y="7107572"/>
                </a:cubicBezTo>
                <a:cubicBezTo>
                  <a:pt x="6955761" y="7102029"/>
                  <a:pt x="6949250" y="7098697"/>
                  <a:pt x="6943345" y="7101242"/>
                </a:cubicBezTo>
                <a:lnTo>
                  <a:pt x="6929323" y="7107329"/>
                </a:lnTo>
                <a:cubicBezTo>
                  <a:pt x="6923842" y="7109723"/>
                  <a:pt x="6920390" y="7116508"/>
                  <a:pt x="6922994" y="7122263"/>
                </a:cubicBezTo>
                <a:cubicBezTo>
                  <a:pt x="6924024" y="7124504"/>
                  <a:pt x="6925810" y="7126231"/>
                  <a:pt x="6927840" y="7127503"/>
                </a:cubicBezTo>
                <a:lnTo>
                  <a:pt x="6924872" y="7131319"/>
                </a:lnTo>
                <a:cubicBezTo>
                  <a:pt x="6921904" y="7135106"/>
                  <a:pt x="6922540" y="7140951"/>
                  <a:pt x="6925387" y="7144768"/>
                </a:cubicBezTo>
                <a:cubicBezTo>
                  <a:pt x="6918149" y="7143466"/>
                  <a:pt x="6909609" y="7150644"/>
                  <a:pt x="6911911" y="7159610"/>
                </a:cubicBezTo>
                <a:cubicBezTo>
                  <a:pt x="6908640" y="7161276"/>
                  <a:pt x="6905945" y="7163729"/>
                  <a:pt x="6905309" y="7167546"/>
                </a:cubicBezTo>
                <a:cubicBezTo>
                  <a:pt x="6903795" y="7171666"/>
                  <a:pt x="6904431" y="7176452"/>
                  <a:pt x="6908943" y="7179995"/>
                </a:cubicBezTo>
                <a:cubicBezTo>
                  <a:pt x="6913576" y="7183600"/>
                  <a:pt x="6918543" y="7182903"/>
                  <a:pt x="6922207" y="7180207"/>
                </a:cubicBezTo>
                <a:lnTo>
                  <a:pt x="6923963" y="7179995"/>
                </a:lnTo>
                <a:close/>
                <a:moveTo>
                  <a:pt x="6906611" y="6950791"/>
                </a:moveTo>
                <a:cubicBezTo>
                  <a:pt x="6905400" y="6944703"/>
                  <a:pt x="6899798" y="6940069"/>
                  <a:pt x="6893408" y="6941129"/>
                </a:cubicBezTo>
                <a:cubicBezTo>
                  <a:pt x="6893165" y="6941159"/>
                  <a:pt x="6892923" y="6941189"/>
                  <a:pt x="6892711" y="6941250"/>
                </a:cubicBezTo>
                <a:cubicBezTo>
                  <a:pt x="6889744" y="6939736"/>
                  <a:pt x="6886291" y="6939342"/>
                  <a:pt x="6883232" y="6941099"/>
                </a:cubicBezTo>
                <a:cubicBezTo>
                  <a:pt x="6879295" y="6943370"/>
                  <a:pt x="6875813" y="6945854"/>
                  <a:pt x="6874753" y="6950579"/>
                </a:cubicBezTo>
                <a:cubicBezTo>
                  <a:pt x="6873269" y="6957061"/>
                  <a:pt x="6877297" y="6963241"/>
                  <a:pt x="6883687" y="6964785"/>
                </a:cubicBezTo>
                <a:cubicBezTo>
                  <a:pt x="6885140" y="6965118"/>
                  <a:pt x="6886624" y="6964997"/>
                  <a:pt x="6888108" y="6964967"/>
                </a:cubicBezTo>
                <a:cubicBezTo>
                  <a:pt x="6886776" y="6965027"/>
                  <a:pt x="6885443" y="6965300"/>
                  <a:pt x="6884201" y="6965906"/>
                </a:cubicBezTo>
                <a:cubicBezTo>
                  <a:pt x="6878599" y="6968753"/>
                  <a:pt x="6875934" y="6975205"/>
                  <a:pt x="6878478" y="6981081"/>
                </a:cubicBezTo>
                <a:lnTo>
                  <a:pt x="6880507" y="6985746"/>
                </a:lnTo>
                <a:cubicBezTo>
                  <a:pt x="6882899" y="6991228"/>
                  <a:pt x="6890228" y="6994227"/>
                  <a:pt x="6895679" y="6991471"/>
                </a:cubicBezTo>
                <a:cubicBezTo>
                  <a:pt x="6901281" y="6988623"/>
                  <a:pt x="6903946" y="6982172"/>
                  <a:pt x="6901402" y="6976296"/>
                </a:cubicBezTo>
                <a:lnTo>
                  <a:pt x="6899374" y="6971631"/>
                </a:lnTo>
                <a:cubicBezTo>
                  <a:pt x="6897708" y="6967784"/>
                  <a:pt x="6893589" y="6965300"/>
                  <a:pt x="6889410" y="6965027"/>
                </a:cubicBezTo>
                <a:cubicBezTo>
                  <a:pt x="6891954" y="6964846"/>
                  <a:pt x="6894528" y="6964422"/>
                  <a:pt x="6897011" y="6963998"/>
                </a:cubicBezTo>
                <a:cubicBezTo>
                  <a:pt x="6902886" y="6962968"/>
                  <a:pt x="6907853" y="6956971"/>
                  <a:pt x="6906611" y="6950791"/>
                </a:cubicBezTo>
                <a:close/>
                <a:moveTo>
                  <a:pt x="7057815" y="7262929"/>
                </a:moveTo>
                <a:lnTo>
                  <a:pt x="7054635" y="7266988"/>
                </a:lnTo>
                <a:cubicBezTo>
                  <a:pt x="7050911" y="7271744"/>
                  <a:pt x="7052364" y="7279861"/>
                  <a:pt x="7057452" y="7283102"/>
                </a:cubicBezTo>
                <a:cubicBezTo>
                  <a:pt x="7062964" y="7286616"/>
                  <a:pt x="7069565" y="7285404"/>
                  <a:pt x="7073562" y="7280285"/>
                </a:cubicBezTo>
                <a:lnTo>
                  <a:pt x="7076742" y="7276226"/>
                </a:lnTo>
                <a:cubicBezTo>
                  <a:pt x="7080467" y="7271440"/>
                  <a:pt x="7079014" y="7263353"/>
                  <a:pt x="7073926" y="7260112"/>
                </a:cubicBezTo>
                <a:cubicBezTo>
                  <a:pt x="7068414" y="7256599"/>
                  <a:pt x="7061783" y="7257810"/>
                  <a:pt x="7057815" y="7262929"/>
                </a:cubicBezTo>
                <a:close/>
                <a:moveTo>
                  <a:pt x="7045611" y="7207559"/>
                </a:moveTo>
                <a:lnTo>
                  <a:pt x="7051940" y="7199441"/>
                </a:lnTo>
                <a:cubicBezTo>
                  <a:pt x="7055666" y="7194686"/>
                  <a:pt x="7055695" y="7187083"/>
                  <a:pt x="7050638" y="7183145"/>
                </a:cubicBezTo>
                <a:cubicBezTo>
                  <a:pt x="7045854" y="7179420"/>
                  <a:pt x="7038312" y="7179359"/>
                  <a:pt x="7034346" y="7184448"/>
                </a:cubicBezTo>
                <a:lnTo>
                  <a:pt x="7028016" y="7192566"/>
                </a:lnTo>
                <a:cubicBezTo>
                  <a:pt x="7024292" y="7197321"/>
                  <a:pt x="7024261" y="7204924"/>
                  <a:pt x="7029318" y="7208892"/>
                </a:cubicBezTo>
                <a:cubicBezTo>
                  <a:pt x="7034073" y="7212587"/>
                  <a:pt x="7041614" y="7212648"/>
                  <a:pt x="7045611" y="7207559"/>
                </a:cubicBezTo>
                <a:close/>
                <a:moveTo>
                  <a:pt x="6986710" y="6723314"/>
                </a:moveTo>
                <a:cubicBezTo>
                  <a:pt x="6991585" y="6728190"/>
                  <a:pt x="6998127" y="6727130"/>
                  <a:pt x="7003063" y="6723314"/>
                </a:cubicBezTo>
                <a:lnTo>
                  <a:pt x="7007121" y="6720164"/>
                </a:lnTo>
                <a:cubicBezTo>
                  <a:pt x="7012058" y="6716347"/>
                  <a:pt x="7011119" y="6707806"/>
                  <a:pt x="7007121" y="6703807"/>
                </a:cubicBezTo>
                <a:cubicBezTo>
                  <a:pt x="7002246" y="6698930"/>
                  <a:pt x="6995735" y="6699990"/>
                  <a:pt x="6990768" y="6703807"/>
                </a:cubicBezTo>
                <a:lnTo>
                  <a:pt x="6986710" y="6706957"/>
                </a:lnTo>
                <a:cubicBezTo>
                  <a:pt x="6981774" y="6710774"/>
                  <a:pt x="6982712" y="6719285"/>
                  <a:pt x="6986710" y="6723314"/>
                </a:cubicBezTo>
                <a:close/>
                <a:moveTo>
                  <a:pt x="7005425" y="6630081"/>
                </a:moveTo>
                <a:cubicBezTo>
                  <a:pt x="7014541" y="6641834"/>
                  <a:pt x="7031559" y="6626143"/>
                  <a:pt x="7022444" y="6614421"/>
                </a:cubicBezTo>
                <a:cubicBezTo>
                  <a:pt x="7013360" y="6602669"/>
                  <a:pt x="6996340" y="6618389"/>
                  <a:pt x="7005425" y="6630081"/>
                </a:cubicBezTo>
                <a:close/>
                <a:moveTo>
                  <a:pt x="7509883" y="7005040"/>
                </a:moveTo>
                <a:cubicBezTo>
                  <a:pt x="7521572" y="7014158"/>
                  <a:pt x="7536865" y="6996801"/>
                  <a:pt x="7525116" y="6987624"/>
                </a:cubicBezTo>
                <a:cubicBezTo>
                  <a:pt x="7513427" y="6978476"/>
                  <a:pt x="7498133" y="6995832"/>
                  <a:pt x="7509883" y="7005040"/>
                </a:cubicBezTo>
                <a:close/>
                <a:moveTo>
                  <a:pt x="7380998" y="6928104"/>
                </a:moveTo>
                <a:cubicBezTo>
                  <a:pt x="7381664" y="6922834"/>
                  <a:pt x="7379060" y="6918017"/>
                  <a:pt x="7373972" y="6915685"/>
                </a:cubicBezTo>
                <a:cubicBezTo>
                  <a:pt x="7367340" y="6912656"/>
                  <a:pt x="7359073" y="6909900"/>
                  <a:pt x="7351895" y="6912474"/>
                </a:cubicBezTo>
                <a:cubicBezTo>
                  <a:pt x="7350927" y="6912565"/>
                  <a:pt x="7349957" y="6912747"/>
                  <a:pt x="7349019" y="6913020"/>
                </a:cubicBezTo>
                <a:cubicBezTo>
                  <a:pt x="7344386" y="6914383"/>
                  <a:pt x="7340933" y="6918199"/>
                  <a:pt x="7340479" y="6923137"/>
                </a:cubicBezTo>
                <a:cubicBezTo>
                  <a:pt x="7340024" y="6928074"/>
                  <a:pt x="7342629" y="6931133"/>
                  <a:pt x="7345899" y="6934314"/>
                </a:cubicBezTo>
                <a:cubicBezTo>
                  <a:pt x="7343326" y="6931799"/>
                  <a:pt x="7346111" y="6934647"/>
                  <a:pt x="7346566" y="6935192"/>
                </a:cubicBezTo>
                <a:cubicBezTo>
                  <a:pt x="7347171" y="6935889"/>
                  <a:pt x="7347716" y="6936676"/>
                  <a:pt x="7348292" y="6937403"/>
                </a:cubicBezTo>
                <a:cubicBezTo>
                  <a:pt x="7348383" y="6937524"/>
                  <a:pt x="7348413" y="6937585"/>
                  <a:pt x="7348504" y="6937706"/>
                </a:cubicBezTo>
                <a:cubicBezTo>
                  <a:pt x="7348655" y="6937979"/>
                  <a:pt x="7348776" y="6938251"/>
                  <a:pt x="7348897" y="6938524"/>
                </a:cubicBezTo>
                <a:cubicBezTo>
                  <a:pt x="7348686" y="6944309"/>
                  <a:pt x="7353531" y="6949610"/>
                  <a:pt x="7359194" y="6950155"/>
                </a:cubicBezTo>
                <a:cubicBezTo>
                  <a:pt x="7365644" y="6950791"/>
                  <a:pt x="7370944" y="6945975"/>
                  <a:pt x="7371821" y="6939766"/>
                </a:cubicBezTo>
                <a:cubicBezTo>
                  <a:pt x="7371913" y="6939130"/>
                  <a:pt x="7371821" y="6938494"/>
                  <a:pt x="7371821" y="6937857"/>
                </a:cubicBezTo>
                <a:cubicBezTo>
                  <a:pt x="7375365" y="6937131"/>
                  <a:pt x="7378635" y="6934768"/>
                  <a:pt x="7380150" y="6931557"/>
                </a:cubicBezTo>
                <a:cubicBezTo>
                  <a:pt x="7380089" y="6934223"/>
                  <a:pt x="7381240" y="6936949"/>
                  <a:pt x="7384178" y="6939251"/>
                </a:cubicBezTo>
                <a:cubicBezTo>
                  <a:pt x="7395745" y="6948307"/>
                  <a:pt x="7412189" y="6932011"/>
                  <a:pt x="7400470" y="6922834"/>
                </a:cubicBezTo>
                <a:cubicBezTo>
                  <a:pt x="7393081" y="6917048"/>
                  <a:pt x="7383723" y="6921652"/>
                  <a:pt x="7380998" y="6928104"/>
                </a:cubicBezTo>
                <a:close/>
                <a:moveTo>
                  <a:pt x="7547404" y="6831994"/>
                </a:moveTo>
                <a:cubicBezTo>
                  <a:pt x="7544860" y="6836780"/>
                  <a:pt x="7544951" y="6843171"/>
                  <a:pt x="7550402" y="6847412"/>
                </a:cubicBezTo>
                <a:cubicBezTo>
                  <a:pt x="7554551" y="6850653"/>
                  <a:pt x="7558790" y="6850259"/>
                  <a:pt x="7562031" y="6848048"/>
                </a:cubicBezTo>
                <a:cubicBezTo>
                  <a:pt x="7565937" y="6848745"/>
                  <a:pt x="7570087" y="6847654"/>
                  <a:pt x="7572720" y="6844292"/>
                </a:cubicBezTo>
                <a:lnTo>
                  <a:pt x="7575901" y="6840233"/>
                </a:lnTo>
                <a:cubicBezTo>
                  <a:pt x="7579625" y="6835478"/>
                  <a:pt x="7579655" y="6827875"/>
                  <a:pt x="7574568" y="6823937"/>
                </a:cubicBezTo>
                <a:cubicBezTo>
                  <a:pt x="7572993" y="6822695"/>
                  <a:pt x="7571116" y="6821938"/>
                  <a:pt x="7569177" y="6821544"/>
                </a:cubicBezTo>
                <a:cubicBezTo>
                  <a:pt x="7570056" y="6817818"/>
                  <a:pt x="7569299" y="6813941"/>
                  <a:pt x="7566179" y="6810882"/>
                </a:cubicBezTo>
                <a:cubicBezTo>
                  <a:pt x="7562092" y="6806884"/>
                  <a:pt x="7553703" y="6806157"/>
                  <a:pt x="7549827" y="6811094"/>
                </a:cubicBezTo>
                <a:lnTo>
                  <a:pt x="7546647" y="6815153"/>
                </a:lnTo>
                <a:cubicBezTo>
                  <a:pt x="7542801" y="6820060"/>
                  <a:pt x="7542044" y="6826814"/>
                  <a:pt x="7546858" y="6831510"/>
                </a:cubicBezTo>
                <a:cubicBezTo>
                  <a:pt x="7547010" y="6831721"/>
                  <a:pt x="7547223" y="6831842"/>
                  <a:pt x="7547404" y="6831994"/>
                </a:cubicBezTo>
                <a:close/>
                <a:moveTo>
                  <a:pt x="7415460" y="6784348"/>
                </a:moveTo>
                <a:cubicBezTo>
                  <a:pt x="7410706" y="6780622"/>
                  <a:pt x="7402771" y="6781501"/>
                  <a:pt x="7399258" y="6786590"/>
                </a:cubicBezTo>
                <a:cubicBezTo>
                  <a:pt x="7395655" y="6791829"/>
                  <a:pt x="7396381" y="6798796"/>
                  <a:pt x="7401499" y="6802794"/>
                </a:cubicBezTo>
                <a:lnTo>
                  <a:pt x="7405557" y="6805945"/>
                </a:lnTo>
                <a:cubicBezTo>
                  <a:pt x="7410312" y="6809670"/>
                  <a:pt x="7418246" y="6808792"/>
                  <a:pt x="7421759" y="6803703"/>
                </a:cubicBezTo>
                <a:cubicBezTo>
                  <a:pt x="7425362" y="6798463"/>
                  <a:pt x="7424605" y="6791496"/>
                  <a:pt x="7419518" y="6787498"/>
                </a:cubicBezTo>
                <a:lnTo>
                  <a:pt x="7415460" y="6784348"/>
                </a:lnTo>
                <a:close/>
                <a:moveTo>
                  <a:pt x="7558518" y="6958121"/>
                </a:moveTo>
                <a:cubicBezTo>
                  <a:pt x="7563424" y="6961968"/>
                  <a:pt x="7570026" y="6963028"/>
                  <a:pt x="7574871" y="6958212"/>
                </a:cubicBezTo>
                <a:cubicBezTo>
                  <a:pt x="7578868" y="6954275"/>
                  <a:pt x="7579928" y="6945733"/>
                  <a:pt x="7574962" y="6941856"/>
                </a:cubicBezTo>
                <a:lnTo>
                  <a:pt x="7570904" y="6938705"/>
                </a:lnTo>
                <a:cubicBezTo>
                  <a:pt x="7565998" y="6934859"/>
                  <a:pt x="7559396" y="6933799"/>
                  <a:pt x="7554551" y="6938615"/>
                </a:cubicBezTo>
                <a:cubicBezTo>
                  <a:pt x="7550553" y="6942553"/>
                  <a:pt x="7549493" y="6951094"/>
                  <a:pt x="7554460" y="6954971"/>
                </a:cubicBezTo>
                <a:lnTo>
                  <a:pt x="7558518" y="6958121"/>
                </a:lnTo>
                <a:close/>
                <a:moveTo>
                  <a:pt x="7470424" y="6830571"/>
                </a:moveTo>
                <a:cubicBezTo>
                  <a:pt x="7475179" y="6834296"/>
                  <a:pt x="7482840" y="6834205"/>
                  <a:pt x="7486716" y="6829116"/>
                </a:cubicBezTo>
                <a:cubicBezTo>
                  <a:pt x="7490411" y="6824270"/>
                  <a:pt x="7490381" y="6816819"/>
                  <a:pt x="7485262" y="6812821"/>
                </a:cubicBezTo>
                <a:lnTo>
                  <a:pt x="7481204" y="6809670"/>
                </a:lnTo>
                <a:cubicBezTo>
                  <a:pt x="7476451" y="6805945"/>
                  <a:pt x="7468789" y="6806036"/>
                  <a:pt x="7464912" y="6811124"/>
                </a:cubicBezTo>
                <a:cubicBezTo>
                  <a:pt x="7461218" y="6815971"/>
                  <a:pt x="7461248" y="6823422"/>
                  <a:pt x="7466366" y="6827420"/>
                </a:cubicBezTo>
                <a:lnTo>
                  <a:pt x="7470424" y="6830571"/>
                </a:lnTo>
                <a:close/>
                <a:moveTo>
                  <a:pt x="7365372" y="6838295"/>
                </a:moveTo>
                <a:cubicBezTo>
                  <a:pt x="7361525" y="6843232"/>
                  <a:pt x="7362585" y="6850744"/>
                  <a:pt x="7367492" y="6854530"/>
                </a:cubicBezTo>
                <a:cubicBezTo>
                  <a:pt x="7372488" y="6858377"/>
                  <a:pt x="7379847" y="6857347"/>
                  <a:pt x="7383723" y="6852409"/>
                </a:cubicBezTo>
                <a:lnTo>
                  <a:pt x="7386873" y="6848351"/>
                </a:lnTo>
                <a:cubicBezTo>
                  <a:pt x="7390719" y="6843413"/>
                  <a:pt x="7389659" y="6835901"/>
                  <a:pt x="7384752" y="6832115"/>
                </a:cubicBezTo>
                <a:cubicBezTo>
                  <a:pt x="7379756" y="6828268"/>
                  <a:pt x="7372397" y="6829298"/>
                  <a:pt x="7368521" y="6834236"/>
                </a:cubicBezTo>
                <a:lnTo>
                  <a:pt x="7365372" y="6838295"/>
                </a:lnTo>
                <a:close/>
                <a:moveTo>
                  <a:pt x="7607002" y="6899904"/>
                </a:moveTo>
                <a:cubicBezTo>
                  <a:pt x="7606850" y="6902630"/>
                  <a:pt x="7607970" y="6905447"/>
                  <a:pt x="7610968" y="6907779"/>
                </a:cubicBezTo>
                <a:cubicBezTo>
                  <a:pt x="7613270" y="6909567"/>
                  <a:pt x="7615723" y="6910354"/>
                  <a:pt x="7618145" y="6910415"/>
                </a:cubicBezTo>
                <a:cubicBezTo>
                  <a:pt x="7613300" y="6912172"/>
                  <a:pt x="7609818" y="6916867"/>
                  <a:pt x="7610302" y="6922288"/>
                </a:cubicBezTo>
                <a:cubicBezTo>
                  <a:pt x="7610817" y="6928377"/>
                  <a:pt x="7616601" y="6933587"/>
                  <a:pt x="7622839" y="6932799"/>
                </a:cubicBezTo>
                <a:lnTo>
                  <a:pt x="7630047" y="6931920"/>
                </a:lnTo>
                <a:cubicBezTo>
                  <a:pt x="7632893" y="6931557"/>
                  <a:pt x="7635407" y="6930164"/>
                  <a:pt x="7637285" y="6928195"/>
                </a:cubicBezTo>
                <a:cubicBezTo>
                  <a:pt x="7641555" y="6930739"/>
                  <a:pt x="7647187" y="6930527"/>
                  <a:pt x="7651003" y="6927074"/>
                </a:cubicBezTo>
                <a:lnTo>
                  <a:pt x="7656393" y="6922228"/>
                </a:lnTo>
                <a:cubicBezTo>
                  <a:pt x="7661057" y="6918048"/>
                  <a:pt x="7661359" y="6910505"/>
                  <a:pt x="7657180" y="6905871"/>
                </a:cubicBezTo>
                <a:cubicBezTo>
                  <a:pt x="7652972" y="6901207"/>
                  <a:pt x="7645522" y="6900873"/>
                  <a:pt x="7640858" y="6905084"/>
                </a:cubicBezTo>
                <a:lnTo>
                  <a:pt x="7635437" y="6909930"/>
                </a:lnTo>
                <a:cubicBezTo>
                  <a:pt x="7635195" y="6910142"/>
                  <a:pt x="7635104" y="6910445"/>
                  <a:pt x="7634892" y="6910688"/>
                </a:cubicBezTo>
                <a:cubicBezTo>
                  <a:pt x="7632833" y="6909385"/>
                  <a:pt x="7630501" y="6908537"/>
                  <a:pt x="7627988" y="6908840"/>
                </a:cubicBezTo>
                <a:lnTo>
                  <a:pt x="7623263" y="6909415"/>
                </a:lnTo>
                <a:cubicBezTo>
                  <a:pt x="7630531" y="6906447"/>
                  <a:pt x="7635044" y="6897420"/>
                  <a:pt x="7627352" y="6891423"/>
                </a:cubicBezTo>
                <a:cubicBezTo>
                  <a:pt x="7620690" y="6886213"/>
                  <a:pt x="7612391" y="6889394"/>
                  <a:pt x="7608788" y="6894755"/>
                </a:cubicBezTo>
                <a:cubicBezTo>
                  <a:pt x="7608940" y="6892029"/>
                  <a:pt x="7607819" y="6889181"/>
                  <a:pt x="7604821" y="6886849"/>
                </a:cubicBezTo>
                <a:cubicBezTo>
                  <a:pt x="7593222" y="6877762"/>
                  <a:pt x="7576748" y="6894028"/>
                  <a:pt x="7588438" y="6903206"/>
                </a:cubicBezTo>
                <a:cubicBezTo>
                  <a:pt x="7595131" y="6908476"/>
                  <a:pt x="7603397" y="6905296"/>
                  <a:pt x="7607002" y="6899904"/>
                </a:cubicBezTo>
                <a:close/>
                <a:moveTo>
                  <a:pt x="7441837" y="6840717"/>
                </a:moveTo>
                <a:cubicBezTo>
                  <a:pt x="7438112" y="6845503"/>
                  <a:pt x="7440413" y="6853803"/>
                  <a:pt x="7445470" y="6856680"/>
                </a:cubicBezTo>
                <a:cubicBezTo>
                  <a:pt x="7451376" y="6860042"/>
                  <a:pt x="7457402" y="6858165"/>
                  <a:pt x="7461430" y="6853046"/>
                </a:cubicBezTo>
                <a:lnTo>
                  <a:pt x="7464580" y="6848987"/>
                </a:lnTo>
                <a:cubicBezTo>
                  <a:pt x="7468334" y="6844201"/>
                  <a:pt x="7466003" y="6835901"/>
                  <a:pt x="7460946" y="6833024"/>
                </a:cubicBezTo>
                <a:cubicBezTo>
                  <a:pt x="7455040" y="6829662"/>
                  <a:pt x="7448983" y="6831540"/>
                  <a:pt x="7444986" y="6836659"/>
                </a:cubicBezTo>
                <a:lnTo>
                  <a:pt x="7441837" y="6840717"/>
                </a:lnTo>
                <a:close/>
                <a:moveTo>
                  <a:pt x="7319613" y="6963967"/>
                </a:moveTo>
                <a:cubicBezTo>
                  <a:pt x="7314677" y="6960120"/>
                  <a:pt x="7306804" y="6962514"/>
                  <a:pt x="7303624" y="6967421"/>
                </a:cubicBezTo>
                <a:cubicBezTo>
                  <a:pt x="7299990" y="6973054"/>
                  <a:pt x="7302140" y="6979536"/>
                  <a:pt x="7307076" y="6983414"/>
                </a:cubicBezTo>
                <a:lnTo>
                  <a:pt x="7311134" y="6986564"/>
                </a:lnTo>
                <a:cubicBezTo>
                  <a:pt x="7316071" y="6990410"/>
                  <a:pt x="7323944" y="6988018"/>
                  <a:pt x="7327124" y="6983141"/>
                </a:cubicBezTo>
                <a:cubicBezTo>
                  <a:pt x="7330788" y="6977477"/>
                  <a:pt x="7328607" y="6970995"/>
                  <a:pt x="7323671" y="6967148"/>
                </a:cubicBezTo>
                <a:lnTo>
                  <a:pt x="7319613" y="6963967"/>
                </a:lnTo>
                <a:close/>
                <a:moveTo>
                  <a:pt x="7488988" y="6753725"/>
                </a:moveTo>
                <a:cubicBezTo>
                  <a:pt x="7491623" y="6759632"/>
                  <a:pt x="7498497" y="6763266"/>
                  <a:pt x="7504765" y="6760631"/>
                </a:cubicBezTo>
                <a:lnTo>
                  <a:pt x="7519755" y="6754331"/>
                </a:lnTo>
                <a:cubicBezTo>
                  <a:pt x="7525630" y="6751847"/>
                  <a:pt x="7529385" y="6744668"/>
                  <a:pt x="7526660" y="6738550"/>
                </a:cubicBezTo>
                <a:cubicBezTo>
                  <a:pt x="7524025" y="6732643"/>
                  <a:pt x="7517181" y="6729008"/>
                  <a:pt x="7510882" y="6731643"/>
                </a:cubicBezTo>
                <a:lnTo>
                  <a:pt x="7508733" y="6732552"/>
                </a:lnTo>
                <a:cubicBezTo>
                  <a:pt x="7510731" y="6727706"/>
                  <a:pt x="7510337" y="6721587"/>
                  <a:pt x="7505189" y="6717559"/>
                </a:cubicBezTo>
                <a:cubicBezTo>
                  <a:pt x="7493469" y="6708411"/>
                  <a:pt x="7481841" y="6728433"/>
                  <a:pt x="7493409" y="6737490"/>
                </a:cubicBezTo>
                <a:cubicBezTo>
                  <a:pt x="7494014" y="6737974"/>
                  <a:pt x="7494621" y="6738065"/>
                  <a:pt x="7495226" y="6738398"/>
                </a:cubicBezTo>
                <a:cubicBezTo>
                  <a:pt x="7489775" y="6741124"/>
                  <a:pt x="7486384" y="6747879"/>
                  <a:pt x="7488988" y="6753725"/>
                </a:cubicBezTo>
                <a:close/>
                <a:moveTo>
                  <a:pt x="7560698" y="6786105"/>
                </a:moveTo>
                <a:cubicBezTo>
                  <a:pt x="7561637" y="6792890"/>
                  <a:pt x="7567452" y="6796131"/>
                  <a:pt x="7573720" y="6796010"/>
                </a:cubicBezTo>
                <a:cubicBezTo>
                  <a:pt x="7579383" y="6795888"/>
                  <a:pt x="7584138" y="6793193"/>
                  <a:pt x="7588256" y="6789558"/>
                </a:cubicBezTo>
                <a:cubicBezTo>
                  <a:pt x="7583078" y="6784015"/>
                  <a:pt x="7578021" y="6778411"/>
                  <a:pt x="7572599" y="6772989"/>
                </a:cubicBezTo>
                <a:cubicBezTo>
                  <a:pt x="7571933" y="6773080"/>
                  <a:pt x="7571237" y="6773110"/>
                  <a:pt x="7570571" y="6773110"/>
                </a:cubicBezTo>
                <a:cubicBezTo>
                  <a:pt x="7564333" y="6773201"/>
                  <a:pt x="7559911" y="6780441"/>
                  <a:pt x="7560698" y="6786105"/>
                </a:cubicBezTo>
                <a:close/>
                <a:moveTo>
                  <a:pt x="7239303" y="6819454"/>
                </a:moveTo>
                <a:cubicBezTo>
                  <a:pt x="7244239" y="6823301"/>
                  <a:pt x="7252082" y="6821120"/>
                  <a:pt x="7255353" y="6816213"/>
                </a:cubicBezTo>
                <a:cubicBezTo>
                  <a:pt x="7259047" y="6810670"/>
                  <a:pt x="7257049" y="6804036"/>
                  <a:pt x="7252113" y="6800190"/>
                </a:cubicBezTo>
                <a:lnTo>
                  <a:pt x="7248055" y="6797009"/>
                </a:lnTo>
                <a:cubicBezTo>
                  <a:pt x="7243118" y="6793162"/>
                  <a:pt x="7235275" y="6795343"/>
                  <a:pt x="7232005" y="6800250"/>
                </a:cubicBezTo>
                <a:cubicBezTo>
                  <a:pt x="7228310" y="6805793"/>
                  <a:pt x="7230309" y="6812427"/>
                  <a:pt x="7235214" y="6816304"/>
                </a:cubicBezTo>
                <a:lnTo>
                  <a:pt x="7239303" y="6819454"/>
                </a:lnTo>
                <a:close/>
                <a:moveTo>
                  <a:pt x="7240271" y="7117204"/>
                </a:moveTo>
                <a:cubicBezTo>
                  <a:pt x="7228521" y="7108026"/>
                  <a:pt x="7214288" y="7126261"/>
                  <a:pt x="7226009" y="7135439"/>
                </a:cubicBezTo>
                <a:cubicBezTo>
                  <a:pt x="7237758" y="7144616"/>
                  <a:pt x="7251991" y="7126382"/>
                  <a:pt x="7240271" y="7117204"/>
                </a:cubicBezTo>
                <a:close/>
                <a:moveTo>
                  <a:pt x="7372852" y="6754240"/>
                </a:moveTo>
                <a:cubicBezTo>
                  <a:pt x="7384510" y="6763387"/>
                  <a:pt x="7400197" y="6746334"/>
                  <a:pt x="7388447" y="6737156"/>
                </a:cubicBezTo>
                <a:cubicBezTo>
                  <a:pt x="7376788" y="6728039"/>
                  <a:pt x="7361132" y="6745062"/>
                  <a:pt x="7372852" y="6754240"/>
                </a:cubicBezTo>
                <a:close/>
                <a:moveTo>
                  <a:pt x="7518756" y="6793344"/>
                </a:moveTo>
                <a:cubicBezTo>
                  <a:pt x="7507037" y="6784196"/>
                  <a:pt x="7493833" y="6803188"/>
                  <a:pt x="7505553" y="6812336"/>
                </a:cubicBezTo>
                <a:cubicBezTo>
                  <a:pt x="7517272" y="6821544"/>
                  <a:pt x="7530476" y="6802522"/>
                  <a:pt x="7518756" y="6793344"/>
                </a:cubicBezTo>
                <a:close/>
                <a:moveTo>
                  <a:pt x="7328880" y="6830722"/>
                </a:moveTo>
                <a:cubicBezTo>
                  <a:pt x="7340600" y="6839900"/>
                  <a:pt x="7352592" y="6820090"/>
                  <a:pt x="7340994" y="6811033"/>
                </a:cubicBezTo>
                <a:cubicBezTo>
                  <a:pt x="7329274" y="6801856"/>
                  <a:pt x="7317282" y="6821665"/>
                  <a:pt x="7328880" y="6830722"/>
                </a:cubicBezTo>
                <a:close/>
                <a:moveTo>
                  <a:pt x="7209716" y="6972600"/>
                </a:moveTo>
                <a:lnTo>
                  <a:pt x="7211503" y="6970328"/>
                </a:lnTo>
                <a:cubicBezTo>
                  <a:pt x="7215348" y="6965391"/>
                  <a:pt x="7213471" y="6957637"/>
                  <a:pt x="7208565" y="6954214"/>
                </a:cubicBezTo>
                <a:cubicBezTo>
                  <a:pt x="7203174" y="6950488"/>
                  <a:pt x="7196331" y="6952245"/>
                  <a:pt x="7192484" y="6957152"/>
                </a:cubicBezTo>
                <a:lnTo>
                  <a:pt x="7186156" y="6965270"/>
                </a:lnTo>
                <a:cubicBezTo>
                  <a:pt x="7184702" y="6967117"/>
                  <a:pt x="7184278" y="6969389"/>
                  <a:pt x="7184308" y="6971661"/>
                </a:cubicBezTo>
                <a:cubicBezTo>
                  <a:pt x="7180705" y="6973660"/>
                  <a:pt x="7178130" y="6977174"/>
                  <a:pt x="7178282" y="6981808"/>
                </a:cubicBezTo>
                <a:cubicBezTo>
                  <a:pt x="7178464" y="6987624"/>
                  <a:pt x="7183976" y="6993773"/>
                  <a:pt x="7190214" y="6993015"/>
                </a:cubicBezTo>
                <a:lnTo>
                  <a:pt x="7197421" y="6992137"/>
                </a:lnTo>
                <a:cubicBezTo>
                  <a:pt x="7197693" y="6992107"/>
                  <a:pt x="7197906" y="6991955"/>
                  <a:pt x="7198178" y="6991925"/>
                </a:cubicBezTo>
                <a:cubicBezTo>
                  <a:pt x="7199298" y="6995560"/>
                  <a:pt x="7202054" y="6998801"/>
                  <a:pt x="7205567" y="6999922"/>
                </a:cubicBezTo>
                <a:cubicBezTo>
                  <a:pt x="7210745" y="7001618"/>
                  <a:pt x="7215561" y="6999285"/>
                  <a:pt x="7218438" y="6995257"/>
                </a:cubicBezTo>
                <a:cubicBezTo>
                  <a:pt x="7222586" y="6995681"/>
                  <a:pt x="7226674" y="6994197"/>
                  <a:pt x="7229218" y="6990259"/>
                </a:cubicBezTo>
                <a:cubicBezTo>
                  <a:pt x="7232368" y="6985382"/>
                  <a:pt x="7231338" y="6977144"/>
                  <a:pt x="7225766" y="6974266"/>
                </a:cubicBezTo>
                <a:cubicBezTo>
                  <a:pt x="7220709" y="6971661"/>
                  <a:pt x="7215137" y="6970510"/>
                  <a:pt x="7209716" y="6972600"/>
                </a:cubicBezTo>
                <a:close/>
                <a:moveTo>
                  <a:pt x="7347353" y="6681029"/>
                </a:moveTo>
                <a:cubicBezTo>
                  <a:pt x="7348807" y="6683089"/>
                  <a:pt x="7350745" y="6684876"/>
                  <a:pt x="7353228" y="6685906"/>
                </a:cubicBezTo>
                <a:lnTo>
                  <a:pt x="7360315" y="6688813"/>
                </a:lnTo>
                <a:cubicBezTo>
                  <a:pt x="7366401" y="6691297"/>
                  <a:pt x="7373760" y="6687178"/>
                  <a:pt x="7375789" y="6681211"/>
                </a:cubicBezTo>
                <a:cubicBezTo>
                  <a:pt x="7376365" y="6679545"/>
                  <a:pt x="7376515" y="6677879"/>
                  <a:pt x="7376394" y="6676304"/>
                </a:cubicBezTo>
                <a:cubicBezTo>
                  <a:pt x="7378030" y="6675486"/>
                  <a:pt x="7379544" y="6674365"/>
                  <a:pt x="7380665" y="6672609"/>
                </a:cubicBezTo>
                <a:cubicBezTo>
                  <a:pt x="7383814" y="6667732"/>
                  <a:pt x="7382784" y="6659493"/>
                  <a:pt x="7377212" y="6656616"/>
                </a:cubicBezTo>
                <a:cubicBezTo>
                  <a:pt x="7371792" y="6653798"/>
                  <a:pt x="7365765" y="6652284"/>
                  <a:pt x="7359951" y="6655161"/>
                </a:cubicBezTo>
                <a:cubicBezTo>
                  <a:pt x="7359042" y="6655616"/>
                  <a:pt x="7358558" y="6656403"/>
                  <a:pt x="7357770" y="6656949"/>
                </a:cubicBezTo>
                <a:cubicBezTo>
                  <a:pt x="7354076" y="6654859"/>
                  <a:pt x="7349261" y="6654465"/>
                  <a:pt x="7345778" y="6657130"/>
                </a:cubicBezTo>
                <a:lnTo>
                  <a:pt x="7341751" y="6660250"/>
                </a:lnTo>
                <a:cubicBezTo>
                  <a:pt x="7336844" y="6664036"/>
                  <a:pt x="7334906" y="6670700"/>
                  <a:pt x="7338511" y="6676122"/>
                </a:cubicBezTo>
                <a:cubicBezTo>
                  <a:pt x="7340449" y="6678969"/>
                  <a:pt x="7343840" y="6680665"/>
                  <a:pt x="7347353" y="6681029"/>
                </a:cubicBezTo>
                <a:close/>
                <a:moveTo>
                  <a:pt x="7304563" y="6870432"/>
                </a:moveTo>
                <a:cubicBezTo>
                  <a:pt x="7316283" y="6879580"/>
                  <a:pt x="7327971" y="6859588"/>
                  <a:pt x="7316404" y="6850531"/>
                </a:cubicBezTo>
                <a:cubicBezTo>
                  <a:pt x="7304684" y="6841384"/>
                  <a:pt x="7292994" y="6861375"/>
                  <a:pt x="7304563" y="6870432"/>
                </a:cubicBezTo>
                <a:close/>
                <a:moveTo>
                  <a:pt x="7321340" y="6824755"/>
                </a:moveTo>
                <a:cubicBezTo>
                  <a:pt x="7319341" y="6818121"/>
                  <a:pt x="7313738" y="6815577"/>
                  <a:pt x="7307289" y="6816365"/>
                </a:cubicBezTo>
                <a:cubicBezTo>
                  <a:pt x="7304896" y="6816667"/>
                  <a:pt x="7302474" y="6816970"/>
                  <a:pt x="7300081" y="6817243"/>
                </a:cubicBezTo>
                <a:cubicBezTo>
                  <a:pt x="7294054" y="6817970"/>
                  <a:pt x="7290057" y="6825815"/>
                  <a:pt x="7291692" y="6831298"/>
                </a:cubicBezTo>
                <a:cubicBezTo>
                  <a:pt x="7293691" y="6837931"/>
                  <a:pt x="7299294" y="6840475"/>
                  <a:pt x="7305744" y="6839688"/>
                </a:cubicBezTo>
                <a:lnTo>
                  <a:pt x="7312951" y="6838809"/>
                </a:lnTo>
                <a:cubicBezTo>
                  <a:pt x="7318977" y="6838052"/>
                  <a:pt x="7322975" y="6830207"/>
                  <a:pt x="7321340" y="6824755"/>
                </a:cubicBezTo>
                <a:close/>
                <a:moveTo>
                  <a:pt x="7439323" y="6691600"/>
                </a:moveTo>
                <a:cubicBezTo>
                  <a:pt x="7440504" y="6698052"/>
                  <a:pt x="7446561" y="6701687"/>
                  <a:pt x="7452769" y="6700930"/>
                </a:cubicBezTo>
                <a:cubicBezTo>
                  <a:pt x="7455161" y="6700626"/>
                  <a:pt x="7457584" y="6700324"/>
                  <a:pt x="7459976" y="6700051"/>
                </a:cubicBezTo>
                <a:cubicBezTo>
                  <a:pt x="7465367" y="6699385"/>
                  <a:pt x="7469001" y="6694175"/>
                  <a:pt x="7469212" y="6688935"/>
                </a:cubicBezTo>
                <a:cubicBezTo>
                  <a:pt x="7463520" y="6685209"/>
                  <a:pt x="7457917" y="6681302"/>
                  <a:pt x="7452133" y="6677727"/>
                </a:cubicBezTo>
                <a:lnTo>
                  <a:pt x="7448620" y="6678152"/>
                </a:lnTo>
                <a:cubicBezTo>
                  <a:pt x="7442412" y="6678909"/>
                  <a:pt x="7438233" y="6685694"/>
                  <a:pt x="7439323" y="6691600"/>
                </a:cubicBezTo>
                <a:close/>
                <a:moveTo>
                  <a:pt x="7345475" y="6765477"/>
                </a:moveTo>
                <a:cubicBezTo>
                  <a:pt x="7357195" y="6774655"/>
                  <a:pt x="7371610" y="6756572"/>
                  <a:pt x="7359890" y="6747394"/>
                </a:cubicBezTo>
                <a:cubicBezTo>
                  <a:pt x="7348171" y="6738217"/>
                  <a:pt x="7333725" y="6756330"/>
                  <a:pt x="7345475" y="6765477"/>
                </a:cubicBezTo>
                <a:close/>
                <a:moveTo>
                  <a:pt x="7232973" y="7033210"/>
                </a:moveTo>
                <a:lnTo>
                  <a:pt x="7228915" y="7030060"/>
                </a:lnTo>
                <a:cubicBezTo>
                  <a:pt x="7224131" y="7026334"/>
                  <a:pt x="7215894" y="7028303"/>
                  <a:pt x="7212896" y="7033361"/>
                </a:cubicBezTo>
                <a:cubicBezTo>
                  <a:pt x="7209473" y="7039117"/>
                  <a:pt x="7211079" y="7045387"/>
                  <a:pt x="7216197" y="7049385"/>
                </a:cubicBezTo>
                <a:lnTo>
                  <a:pt x="7220255" y="7052535"/>
                </a:lnTo>
                <a:cubicBezTo>
                  <a:pt x="7221223" y="7053292"/>
                  <a:pt x="7222404" y="7053686"/>
                  <a:pt x="7223585" y="7053989"/>
                </a:cubicBezTo>
                <a:cubicBezTo>
                  <a:pt x="7217347" y="7057654"/>
                  <a:pt x="7214167" y="7066257"/>
                  <a:pt x="7221375" y="7071921"/>
                </a:cubicBezTo>
                <a:cubicBezTo>
                  <a:pt x="7233034" y="7081038"/>
                  <a:pt x="7248721" y="7064015"/>
                  <a:pt x="7236971" y="7054837"/>
                </a:cubicBezTo>
                <a:cubicBezTo>
                  <a:pt x="7235547" y="7053747"/>
                  <a:pt x="7234094" y="7053050"/>
                  <a:pt x="7232610" y="7052656"/>
                </a:cubicBezTo>
                <a:cubicBezTo>
                  <a:pt x="7234094" y="7051778"/>
                  <a:pt x="7235396" y="7050687"/>
                  <a:pt x="7236244" y="7049264"/>
                </a:cubicBezTo>
                <a:cubicBezTo>
                  <a:pt x="7239697" y="7043509"/>
                  <a:pt x="7238061" y="7037239"/>
                  <a:pt x="7232973" y="7033210"/>
                </a:cubicBezTo>
                <a:close/>
                <a:moveTo>
                  <a:pt x="7290360" y="7158398"/>
                </a:moveTo>
                <a:cubicBezTo>
                  <a:pt x="7286605" y="7163184"/>
                  <a:pt x="7288936" y="7171484"/>
                  <a:pt x="7293994" y="7174361"/>
                </a:cubicBezTo>
                <a:cubicBezTo>
                  <a:pt x="7299899" y="7177723"/>
                  <a:pt x="7305925" y="7175846"/>
                  <a:pt x="7309953" y="7170726"/>
                </a:cubicBezTo>
                <a:lnTo>
                  <a:pt x="7313102" y="7166667"/>
                </a:lnTo>
                <a:cubicBezTo>
                  <a:pt x="7315253" y="7163941"/>
                  <a:pt x="7315253" y="7160125"/>
                  <a:pt x="7314041" y="7156733"/>
                </a:cubicBezTo>
                <a:cubicBezTo>
                  <a:pt x="7318372" y="7157490"/>
                  <a:pt x="7322672" y="7155703"/>
                  <a:pt x="7325640" y="7151916"/>
                </a:cubicBezTo>
                <a:lnTo>
                  <a:pt x="7326579" y="7150705"/>
                </a:lnTo>
                <a:cubicBezTo>
                  <a:pt x="7329849" y="7150705"/>
                  <a:pt x="7333120" y="7149554"/>
                  <a:pt x="7335240" y="7146767"/>
                </a:cubicBezTo>
                <a:cubicBezTo>
                  <a:pt x="7338934" y="7141921"/>
                  <a:pt x="7338904" y="7134470"/>
                  <a:pt x="7333786" y="7130471"/>
                </a:cubicBezTo>
                <a:lnTo>
                  <a:pt x="7329728" y="7127321"/>
                </a:lnTo>
                <a:cubicBezTo>
                  <a:pt x="7324973" y="7123595"/>
                  <a:pt x="7317312" y="7123686"/>
                  <a:pt x="7313436" y="7128775"/>
                </a:cubicBezTo>
                <a:cubicBezTo>
                  <a:pt x="7312407" y="7130138"/>
                  <a:pt x="7311740" y="7131743"/>
                  <a:pt x="7311316" y="7133379"/>
                </a:cubicBezTo>
                <a:cubicBezTo>
                  <a:pt x="7310740" y="7133924"/>
                  <a:pt x="7310104" y="7134318"/>
                  <a:pt x="7309620" y="7134954"/>
                </a:cubicBezTo>
                <a:lnTo>
                  <a:pt x="7306471" y="7138982"/>
                </a:lnTo>
                <a:cubicBezTo>
                  <a:pt x="7304260" y="7141830"/>
                  <a:pt x="7304169" y="7145768"/>
                  <a:pt x="7305380" y="7149221"/>
                </a:cubicBezTo>
                <a:cubicBezTo>
                  <a:pt x="7300899" y="7148433"/>
                  <a:pt x="7296628" y="7150402"/>
                  <a:pt x="7293570" y="7154309"/>
                </a:cubicBezTo>
                <a:lnTo>
                  <a:pt x="7290360" y="7158398"/>
                </a:lnTo>
                <a:close/>
                <a:moveTo>
                  <a:pt x="7232126" y="6879065"/>
                </a:moveTo>
                <a:lnTo>
                  <a:pt x="7235456" y="6881670"/>
                </a:lnTo>
                <a:cubicBezTo>
                  <a:pt x="7230763" y="6885426"/>
                  <a:pt x="7228976" y="6892544"/>
                  <a:pt x="7232883" y="6897602"/>
                </a:cubicBezTo>
                <a:lnTo>
                  <a:pt x="7236002" y="6901631"/>
                </a:lnTo>
                <a:cubicBezTo>
                  <a:pt x="7239666" y="6906386"/>
                  <a:pt x="7247024" y="6908173"/>
                  <a:pt x="7251991" y="6904266"/>
                </a:cubicBezTo>
                <a:cubicBezTo>
                  <a:pt x="7256715" y="6900540"/>
                  <a:pt x="7258532" y="6893362"/>
                  <a:pt x="7254626" y="6888273"/>
                </a:cubicBezTo>
                <a:lnTo>
                  <a:pt x="7251507" y="6884244"/>
                </a:lnTo>
                <a:cubicBezTo>
                  <a:pt x="7250780" y="6883305"/>
                  <a:pt x="7249841" y="6882578"/>
                  <a:pt x="7248872" y="6881912"/>
                </a:cubicBezTo>
                <a:cubicBezTo>
                  <a:pt x="7250204" y="6881034"/>
                  <a:pt x="7251355" y="6879943"/>
                  <a:pt x="7252142" y="6878671"/>
                </a:cubicBezTo>
                <a:cubicBezTo>
                  <a:pt x="7255747" y="6872976"/>
                  <a:pt x="7253505" y="6866555"/>
                  <a:pt x="7248569" y="6862708"/>
                </a:cubicBezTo>
                <a:lnTo>
                  <a:pt x="7244511" y="6859558"/>
                </a:lnTo>
                <a:cubicBezTo>
                  <a:pt x="7239605" y="6855711"/>
                  <a:pt x="7231671" y="6858225"/>
                  <a:pt x="7228552" y="6863132"/>
                </a:cubicBezTo>
                <a:cubicBezTo>
                  <a:pt x="7224949" y="6868827"/>
                  <a:pt x="7227189" y="6875218"/>
                  <a:pt x="7232126" y="6879065"/>
                </a:cubicBezTo>
                <a:close/>
                <a:moveTo>
                  <a:pt x="7309499" y="6734188"/>
                </a:moveTo>
                <a:cubicBezTo>
                  <a:pt x="7303563" y="6730644"/>
                  <a:pt x="7297507" y="6733279"/>
                  <a:pt x="7293630" y="6738217"/>
                </a:cubicBezTo>
                <a:lnTo>
                  <a:pt x="7290451" y="6742275"/>
                </a:lnTo>
                <a:cubicBezTo>
                  <a:pt x="7286605" y="6747213"/>
                  <a:pt x="7289603" y="6755209"/>
                  <a:pt x="7294479" y="6758117"/>
                </a:cubicBezTo>
                <a:cubicBezTo>
                  <a:pt x="7300384" y="6761661"/>
                  <a:pt x="7306471" y="6759056"/>
                  <a:pt x="7310347" y="6754119"/>
                </a:cubicBezTo>
                <a:lnTo>
                  <a:pt x="7313496" y="6750060"/>
                </a:lnTo>
                <a:cubicBezTo>
                  <a:pt x="7317373" y="6745153"/>
                  <a:pt x="7314375" y="6737096"/>
                  <a:pt x="7309499" y="6734188"/>
                </a:cubicBezTo>
                <a:close/>
                <a:moveTo>
                  <a:pt x="7295690" y="6685391"/>
                </a:moveTo>
                <a:lnTo>
                  <a:pt x="7288028" y="6695205"/>
                </a:lnTo>
                <a:lnTo>
                  <a:pt x="7281941" y="6699900"/>
                </a:lnTo>
                <a:cubicBezTo>
                  <a:pt x="7277217" y="6703565"/>
                  <a:pt x="7275309" y="6710865"/>
                  <a:pt x="7279185" y="6715862"/>
                </a:cubicBezTo>
                <a:cubicBezTo>
                  <a:pt x="7282880" y="6720618"/>
                  <a:pt x="7290088" y="6722526"/>
                  <a:pt x="7295175" y="6718619"/>
                </a:cubicBezTo>
                <a:lnTo>
                  <a:pt x="7299203" y="6715529"/>
                </a:lnTo>
                <a:cubicBezTo>
                  <a:pt x="7301050" y="6714893"/>
                  <a:pt x="7302776" y="6713924"/>
                  <a:pt x="7304078" y="6712258"/>
                </a:cubicBezTo>
                <a:lnTo>
                  <a:pt x="7313588" y="6700112"/>
                </a:lnTo>
                <a:cubicBezTo>
                  <a:pt x="7317312" y="6695356"/>
                  <a:pt x="7317100" y="6687632"/>
                  <a:pt x="7312013" y="6683816"/>
                </a:cubicBezTo>
                <a:cubicBezTo>
                  <a:pt x="7307046" y="6680121"/>
                  <a:pt x="7299687" y="6680272"/>
                  <a:pt x="7295690" y="6685391"/>
                </a:cubicBezTo>
                <a:close/>
                <a:moveTo>
                  <a:pt x="7277823" y="6672396"/>
                </a:moveTo>
                <a:cubicBezTo>
                  <a:pt x="7285091" y="6681847"/>
                  <a:pt x="7298203" y="6674608"/>
                  <a:pt x="7298294" y="6665309"/>
                </a:cubicBezTo>
                <a:cubicBezTo>
                  <a:pt x="7306289" y="6663400"/>
                  <a:pt x="7311316" y="6650709"/>
                  <a:pt x="7302503" y="6643833"/>
                </a:cubicBezTo>
                <a:cubicBezTo>
                  <a:pt x="7293873" y="6637078"/>
                  <a:pt x="7284818" y="6645832"/>
                  <a:pt x="7285272" y="6654556"/>
                </a:cubicBezTo>
                <a:cubicBezTo>
                  <a:pt x="7277883" y="6656101"/>
                  <a:pt x="7271826" y="6664612"/>
                  <a:pt x="7277823" y="6672396"/>
                </a:cubicBezTo>
                <a:close/>
                <a:moveTo>
                  <a:pt x="7544375" y="7009342"/>
                </a:moveTo>
                <a:cubicBezTo>
                  <a:pt x="7538561" y="7005071"/>
                  <a:pt x="7531354" y="7004313"/>
                  <a:pt x="7524480" y="7005889"/>
                </a:cubicBezTo>
                <a:cubicBezTo>
                  <a:pt x="7518574" y="7007221"/>
                  <a:pt x="7514365" y="7014127"/>
                  <a:pt x="7516152" y="7019974"/>
                </a:cubicBezTo>
                <a:cubicBezTo>
                  <a:pt x="7518029" y="7026122"/>
                  <a:pt x="7523904" y="7029727"/>
                  <a:pt x="7530234" y="7028303"/>
                </a:cubicBezTo>
                <a:cubicBezTo>
                  <a:pt x="7530566" y="7028243"/>
                  <a:pt x="7530597" y="7028212"/>
                  <a:pt x="7530808" y="7028182"/>
                </a:cubicBezTo>
                <a:cubicBezTo>
                  <a:pt x="7530929" y="7028182"/>
                  <a:pt x="7530960" y="7028182"/>
                  <a:pt x="7531051" y="7028182"/>
                </a:cubicBezTo>
                <a:lnTo>
                  <a:pt x="7531051" y="7028182"/>
                </a:lnTo>
                <a:cubicBezTo>
                  <a:pt x="7531687" y="7028545"/>
                  <a:pt x="7532293" y="7028939"/>
                  <a:pt x="7532868" y="7029424"/>
                </a:cubicBezTo>
                <a:cubicBezTo>
                  <a:pt x="7533837" y="7030151"/>
                  <a:pt x="7535018" y="7030423"/>
                  <a:pt x="7536139" y="7030666"/>
                </a:cubicBezTo>
                <a:cubicBezTo>
                  <a:pt x="7531505" y="7031908"/>
                  <a:pt x="7527538" y="7035634"/>
                  <a:pt x="7527326" y="7040692"/>
                </a:cubicBezTo>
                <a:cubicBezTo>
                  <a:pt x="7527053" y="7046780"/>
                  <a:pt x="7531384" y="7052869"/>
                  <a:pt x="7537835" y="7053202"/>
                </a:cubicBezTo>
                <a:lnTo>
                  <a:pt x="7542952" y="7053474"/>
                </a:lnTo>
                <a:cubicBezTo>
                  <a:pt x="7548979" y="7053807"/>
                  <a:pt x="7555217" y="7049324"/>
                  <a:pt x="7555489" y="7042933"/>
                </a:cubicBezTo>
                <a:cubicBezTo>
                  <a:pt x="7555731" y="7036845"/>
                  <a:pt x="7551431" y="7030757"/>
                  <a:pt x="7544951" y="7030423"/>
                </a:cubicBezTo>
                <a:lnTo>
                  <a:pt x="7542044" y="7030272"/>
                </a:lnTo>
                <a:cubicBezTo>
                  <a:pt x="7544799" y="7029303"/>
                  <a:pt x="7547283" y="7027485"/>
                  <a:pt x="7548615" y="7025153"/>
                </a:cubicBezTo>
                <a:cubicBezTo>
                  <a:pt x="7552038" y="7019216"/>
                  <a:pt x="7549433" y="7013037"/>
                  <a:pt x="7544375" y="7009342"/>
                </a:cubicBezTo>
                <a:close/>
                <a:moveTo>
                  <a:pt x="7711509" y="7158823"/>
                </a:moveTo>
                <a:cubicBezTo>
                  <a:pt x="7713053" y="7157884"/>
                  <a:pt x="7714476" y="7156672"/>
                  <a:pt x="7715476" y="7154824"/>
                </a:cubicBezTo>
                <a:cubicBezTo>
                  <a:pt x="7718232" y="7149736"/>
                  <a:pt x="7716566" y="7141588"/>
                  <a:pt x="7710782" y="7139134"/>
                </a:cubicBezTo>
                <a:cubicBezTo>
                  <a:pt x="7705149" y="7136741"/>
                  <a:pt x="7699032" y="7135742"/>
                  <a:pt x="7693460" y="7139043"/>
                </a:cubicBezTo>
                <a:cubicBezTo>
                  <a:pt x="7688372" y="7142042"/>
                  <a:pt x="7685829" y="7146919"/>
                  <a:pt x="7684072" y="7152371"/>
                </a:cubicBezTo>
                <a:cubicBezTo>
                  <a:pt x="7683981" y="7152704"/>
                  <a:pt x="7684072" y="7153007"/>
                  <a:pt x="7684012" y="7153340"/>
                </a:cubicBezTo>
                <a:cubicBezTo>
                  <a:pt x="7682437" y="7152007"/>
                  <a:pt x="7680469" y="7150947"/>
                  <a:pt x="7677743" y="7150826"/>
                </a:cubicBezTo>
                <a:cubicBezTo>
                  <a:pt x="7662934" y="7150038"/>
                  <a:pt x="7660360" y="7173029"/>
                  <a:pt x="7675229" y="7173816"/>
                </a:cubicBezTo>
                <a:cubicBezTo>
                  <a:pt x="7682468" y="7174210"/>
                  <a:pt x="7686737" y="7168879"/>
                  <a:pt x="7687525" y="7163275"/>
                </a:cubicBezTo>
                <a:cubicBezTo>
                  <a:pt x="7688130" y="7163851"/>
                  <a:pt x="7688736" y="7164366"/>
                  <a:pt x="7689432" y="7164790"/>
                </a:cubicBezTo>
                <a:cubicBezTo>
                  <a:pt x="7688887" y="7165304"/>
                  <a:pt x="7688191" y="7165577"/>
                  <a:pt x="7687706" y="7166123"/>
                </a:cubicBezTo>
                <a:cubicBezTo>
                  <a:pt x="7683649" y="7170605"/>
                  <a:pt x="7684133" y="7178663"/>
                  <a:pt x="7688948" y="7182449"/>
                </a:cubicBezTo>
                <a:cubicBezTo>
                  <a:pt x="7694005" y="7186386"/>
                  <a:pt x="7700909" y="7185992"/>
                  <a:pt x="7705271" y="7181176"/>
                </a:cubicBezTo>
                <a:cubicBezTo>
                  <a:pt x="7705513" y="7180934"/>
                  <a:pt x="7705543" y="7180904"/>
                  <a:pt x="7705664" y="7180753"/>
                </a:cubicBezTo>
                <a:cubicBezTo>
                  <a:pt x="7705755" y="7180692"/>
                  <a:pt x="7705785" y="7180692"/>
                  <a:pt x="7705845" y="7180631"/>
                </a:cubicBezTo>
                <a:cubicBezTo>
                  <a:pt x="7705845" y="7180631"/>
                  <a:pt x="7705845" y="7180631"/>
                  <a:pt x="7705845" y="7180631"/>
                </a:cubicBezTo>
                <a:cubicBezTo>
                  <a:pt x="7706573" y="7180571"/>
                  <a:pt x="7707299" y="7180571"/>
                  <a:pt x="7708026" y="7180601"/>
                </a:cubicBezTo>
                <a:cubicBezTo>
                  <a:pt x="7714265" y="7180753"/>
                  <a:pt x="7719049" y="7173756"/>
                  <a:pt x="7718534" y="7168031"/>
                </a:cubicBezTo>
                <a:cubicBezTo>
                  <a:pt x="7718141" y="7163396"/>
                  <a:pt x="7715264" y="7160367"/>
                  <a:pt x="7711509" y="7158823"/>
                </a:cubicBezTo>
                <a:close/>
                <a:moveTo>
                  <a:pt x="7624535" y="6988351"/>
                </a:moveTo>
                <a:cubicBezTo>
                  <a:pt x="7622537" y="6988260"/>
                  <a:pt x="7620568" y="6988684"/>
                  <a:pt x="7618752" y="6989502"/>
                </a:cubicBezTo>
                <a:cubicBezTo>
                  <a:pt x="7617358" y="6985958"/>
                  <a:pt x="7614511" y="6983202"/>
                  <a:pt x="7610211" y="6982505"/>
                </a:cubicBezTo>
                <a:cubicBezTo>
                  <a:pt x="7604549" y="6981566"/>
                  <a:pt x="7597280" y="6985776"/>
                  <a:pt x="7596948" y="6992046"/>
                </a:cubicBezTo>
                <a:lnTo>
                  <a:pt x="7596675" y="6997195"/>
                </a:lnTo>
                <a:cubicBezTo>
                  <a:pt x="7596341" y="7003435"/>
                  <a:pt x="7599582" y="7009372"/>
                  <a:pt x="7606214" y="7010462"/>
                </a:cubicBezTo>
                <a:cubicBezTo>
                  <a:pt x="7606456" y="7010493"/>
                  <a:pt x="7606699" y="7010462"/>
                  <a:pt x="7606910" y="7010493"/>
                </a:cubicBezTo>
                <a:cubicBezTo>
                  <a:pt x="7607576" y="7015854"/>
                  <a:pt x="7611302" y="7021064"/>
                  <a:pt x="7618176" y="7021427"/>
                </a:cubicBezTo>
                <a:cubicBezTo>
                  <a:pt x="7623445" y="7021700"/>
                  <a:pt x="7626686" y="7018974"/>
                  <a:pt x="7628078" y="7015309"/>
                </a:cubicBezTo>
                <a:cubicBezTo>
                  <a:pt x="7631683" y="7013643"/>
                  <a:pt x="7634468" y="7010372"/>
                  <a:pt x="7634710" y="7006101"/>
                </a:cubicBezTo>
                <a:lnTo>
                  <a:pt x="7634983" y="7000981"/>
                </a:lnTo>
                <a:cubicBezTo>
                  <a:pt x="7635286" y="6994924"/>
                  <a:pt x="7630955" y="6988654"/>
                  <a:pt x="7624535" y="6988351"/>
                </a:cubicBezTo>
                <a:close/>
                <a:moveTo>
                  <a:pt x="7454707" y="7053202"/>
                </a:moveTo>
                <a:lnTo>
                  <a:pt x="7458765" y="7056352"/>
                </a:lnTo>
                <a:cubicBezTo>
                  <a:pt x="7459068" y="7056594"/>
                  <a:pt x="7459462" y="7056624"/>
                  <a:pt x="7459794" y="7056806"/>
                </a:cubicBezTo>
                <a:cubicBezTo>
                  <a:pt x="7459734" y="7057291"/>
                  <a:pt x="7459492" y="7057715"/>
                  <a:pt x="7459492" y="7058169"/>
                </a:cubicBezTo>
                <a:cubicBezTo>
                  <a:pt x="7459523" y="7064530"/>
                  <a:pt x="7464155" y="7069831"/>
                  <a:pt x="7470606" y="7070164"/>
                </a:cubicBezTo>
                <a:lnTo>
                  <a:pt x="7475723" y="7070437"/>
                </a:lnTo>
                <a:cubicBezTo>
                  <a:pt x="7481780" y="7070770"/>
                  <a:pt x="7487776" y="7065499"/>
                  <a:pt x="7487716" y="7059320"/>
                </a:cubicBezTo>
                <a:cubicBezTo>
                  <a:pt x="7487686" y="7052990"/>
                  <a:pt x="7483052" y="7047658"/>
                  <a:pt x="7476602" y="7047325"/>
                </a:cubicBezTo>
                <a:lnTo>
                  <a:pt x="7476329" y="7047325"/>
                </a:lnTo>
                <a:cubicBezTo>
                  <a:pt x="7476511" y="7043418"/>
                  <a:pt x="7474815" y="7039692"/>
                  <a:pt x="7471363" y="7036997"/>
                </a:cubicBezTo>
                <a:lnTo>
                  <a:pt x="7467305" y="7033816"/>
                </a:lnTo>
                <a:cubicBezTo>
                  <a:pt x="7462521" y="7030091"/>
                  <a:pt x="7454283" y="7032150"/>
                  <a:pt x="7451315" y="7037209"/>
                </a:cubicBezTo>
                <a:cubicBezTo>
                  <a:pt x="7447894" y="7042994"/>
                  <a:pt x="7449590" y="7049203"/>
                  <a:pt x="7454707" y="7053202"/>
                </a:cubicBezTo>
                <a:close/>
                <a:moveTo>
                  <a:pt x="7681377" y="7045357"/>
                </a:moveTo>
                <a:cubicBezTo>
                  <a:pt x="7689826" y="7045811"/>
                  <a:pt x="7694792" y="7038450"/>
                  <a:pt x="7694671" y="7031998"/>
                </a:cubicBezTo>
                <a:cubicBezTo>
                  <a:pt x="7696125" y="7034331"/>
                  <a:pt x="7698639" y="7035967"/>
                  <a:pt x="7702454" y="7036178"/>
                </a:cubicBezTo>
                <a:cubicBezTo>
                  <a:pt x="7705361" y="7036330"/>
                  <a:pt x="7707814" y="7035542"/>
                  <a:pt x="7709843" y="7034210"/>
                </a:cubicBezTo>
                <a:cubicBezTo>
                  <a:pt x="7706876" y="7038420"/>
                  <a:pt x="7706694" y="7044266"/>
                  <a:pt x="7710207" y="7048446"/>
                </a:cubicBezTo>
                <a:cubicBezTo>
                  <a:pt x="7714113" y="7053111"/>
                  <a:pt x="7721835" y="7054080"/>
                  <a:pt x="7726499" y="7049870"/>
                </a:cubicBezTo>
                <a:lnTo>
                  <a:pt x="7731889" y="7045023"/>
                </a:lnTo>
                <a:cubicBezTo>
                  <a:pt x="7736553" y="7040843"/>
                  <a:pt x="7737431" y="7033634"/>
                  <a:pt x="7733343" y="7028727"/>
                </a:cubicBezTo>
                <a:cubicBezTo>
                  <a:pt x="7729437" y="7024063"/>
                  <a:pt x="7721714" y="7023093"/>
                  <a:pt x="7717051" y="7027304"/>
                </a:cubicBezTo>
                <a:lnTo>
                  <a:pt x="7713508" y="7030484"/>
                </a:lnTo>
                <a:cubicBezTo>
                  <a:pt x="7717777" y="7023911"/>
                  <a:pt x="7716293" y="7013946"/>
                  <a:pt x="7706542" y="7013431"/>
                </a:cubicBezTo>
                <a:cubicBezTo>
                  <a:pt x="7698063" y="7012977"/>
                  <a:pt x="7693127" y="7020337"/>
                  <a:pt x="7693248" y="7026789"/>
                </a:cubicBezTo>
                <a:cubicBezTo>
                  <a:pt x="7691794" y="7024456"/>
                  <a:pt x="7689251" y="7022790"/>
                  <a:pt x="7685435" y="7022579"/>
                </a:cubicBezTo>
                <a:cubicBezTo>
                  <a:pt x="7670718" y="7021791"/>
                  <a:pt x="7666539" y="7044569"/>
                  <a:pt x="7681377" y="7045357"/>
                </a:cubicBezTo>
                <a:close/>
                <a:moveTo>
                  <a:pt x="7536654" y="7060925"/>
                </a:moveTo>
                <a:cubicBezTo>
                  <a:pt x="7529870" y="7061561"/>
                  <a:pt x="7525993" y="7066529"/>
                  <a:pt x="7525661" y="7073011"/>
                </a:cubicBezTo>
                <a:lnTo>
                  <a:pt x="7525388" y="7078160"/>
                </a:lnTo>
                <a:cubicBezTo>
                  <a:pt x="7525055" y="7084218"/>
                  <a:pt x="7531717" y="7089701"/>
                  <a:pt x="7537501" y="7089156"/>
                </a:cubicBezTo>
                <a:cubicBezTo>
                  <a:pt x="7544285" y="7088520"/>
                  <a:pt x="7548161" y="7083522"/>
                  <a:pt x="7548494" y="7077040"/>
                </a:cubicBezTo>
                <a:lnTo>
                  <a:pt x="7548767" y="7071921"/>
                </a:lnTo>
                <a:cubicBezTo>
                  <a:pt x="7549070" y="7065832"/>
                  <a:pt x="7542437" y="7060380"/>
                  <a:pt x="7536654" y="7060925"/>
                </a:cubicBezTo>
                <a:close/>
                <a:moveTo>
                  <a:pt x="7606274" y="6935858"/>
                </a:moveTo>
                <a:cubicBezTo>
                  <a:pt x="7599825" y="6935828"/>
                  <a:pt x="7594676" y="6940372"/>
                  <a:pt x="7594131" y="6946823"/>
                </a:cubicBezTo>
                <a:cubicBezTo>
                  <a:pt x="7594131" y="6947005"/>
                  <a:pt x="7594101" y="6947126"/>
                  <a:pt x="7594101" y="6947248"/>
                </a:cubicBezTo>
                <a:cubicBezTo>
                  <a:pt x="7594101" y="6947308"/>
                  <a:pt x="7594071" y="6947338"/>
                  <a:pt x="7594071" y="6947399"/>
                </a:cubicBezTo>
                <a:cubicBezTo>
                  <a:pt x="7594010" y="6947459"/>
                  <a:pt x="7594040" y="6947429"/>
                  <a:pt x="7593979" y="6947490"/>
                </a:cubicBezTo>
                <a:cubicBezTo>
                  <a:pt x="7593404" y="6948005"/>
                  <a:pt x="7592829" y="6948489"/>
                  <a:pt x="7592193" y="6948913"/>
                </a:cubicBezTo>
                <a:cubicBezTo>
                  <a:pt x="7587136" y="6952608"/>
                  <a:pt x="7587681" y="6961060"/>
                  <a:pt x="7591557" y="6965270"/>
                </a:cubicBezTo>
                <a:cubicBezTo>
                  <a:pt x="7596191" y="6970298"/>
                  <a:pt x="7602823" y="6969601"/>
                  <a:pt x="7607910" y="6965906"/>
                </a:cubicBezTo>
                <a:cubicBezTo>
                  <a:pt x="7613724" y="6961665"/>
                  <a:pt x="7616692" y="6955062"/>
                  <a:pt x="7617298" y="6948005"/>
                </a:cubicBezTo>
                <a:cubicBezTo>
                  <a:pt x="7617722" y="6942007"/>
                  <a:pt x="7612362" y="6935919"/>
                  <a:pt x="7606274" y="6935858"/>
                </a:cubicBezTo>
                <a:close/>
                <a:moveTo>
                  <a:pt x="7341538" y="7153401"/>
                </a:moveTo>
                <a:cubicBezTo>
                  <a:pt x="7335300" y="7153068"/>
                  <a:pt x="7330122" y="7159338"/>
                  <a:pt x="7330243" y="7165244"/>
                </a:cubicBezTo>
                <a:cubicBezTo>
                  <a:pt x="7330395" y="7171878"/>
                  <a:pt x="7335815" y="7176179"/>
                  <a:pt x="7342084" y="7176542"/>
                </a:cubicBezTo>
                <a:lnTo>
                  <a:pt x="7347232" y="7176815"/>
                </a:lnTo>
                <a:cubicBezTo>
                  <a:pt x="7353470" y="7177148"/>
                  <a:pt x="7358648" y="7170878"/>
                  <a:pt x="7358527" y="7164971"/>
                </a:cubicBezTo>
                <a:cubicBezTo>
                  <a:pt x="7358376" y="7158338"/>
                  <a:pt x="7352955" y="7154006"/>
                  <a:pt x="7346687" y="7153673"/>
                </a:cubicBezTo>
                <a:lnTo>
                  <a:pt x="7341538" y="7153401"/>
                </a:lnTo>
                <a:close/>
                <a:moveTo>
                  <a:pt x="7561335" y="7018399"/>
                </a:moveTo>
                <a:cubicBezTo>
                  <a:pt x="7576204" y="7019186"/>
                  <a:pt x="7576112" y="6996044"/>
                  <a:pt x="7561274" y="6995257"/>
                </a:cubicBezTo>
                <a:cubicBezTo>
                  <a:pt x="7546405" y="6994469"/>
                  <a:pt x="7546495" y="7017611"/>
                  <a:pt x="7561335" y="7018399"/>
                </a:cubicBezTo>
                <a:close/>
                <a:moveTo>
                  <a:pt x="7365069" y="6996923"/>
                </a:moveTo>
                <a:cubicBezTo>
                  <a:pt x="7370277" y="6995317"/>
                  <a:pt x="7372912" y="6990683"/>
                  <a:pt x="7372943" y="6985685"/>
                </a:cubicBezTo>
                <a:cubicBezTo>
                  <a:pt x="7376576" y="6983656"/>
                  <a:pt x="7379090" y="6980082"/>
                  <a:pt x="7378939" y="6975417"/>
                </a:cubicBezTo>
                <a:cubicBezTo>
                  <a:pt x="7378727" y="6969632"/>
                  <a:pt x="7373185" y="6963452"/>
                  <a:pt x="7366946" y="6964270"/>
                </a:cubicBezTo>
                <a:cubicBezTo>
                  <a:pt x="7360889" y="6965058"/>
                  <a:pt x="7355076" y="6967299"/>
                  <a:pt x="7351956" y="6972964"/>
                </a:cubicBezTo>
                <a:cubicBezTo>
                  <a:pt x="7349109" y="6978113"/>
                  <a:pt x="7349352" y="6983625"/>
                  <a:pt x="7350624" y="6989199"/>
                </a:cubicBezTo>
                <a:cubicBezTo>
                  <a:pt x="7352017" y="6995317"/>
                  <a:pt x="7359406" y="6998649"/>
                  <a:pt x="7365069" y="6996923"/>
                </a:cubicBezTo>
                <a:close/>
                <a:moveTo>
                  <a:pt x="7406405" y="6896451"/>
                </a:moveTo>
                <a:cubicBezTo>
                  <a:pt x="7406435" y="6902509"/>
                  <a:pt x="7412068" y="6908173"/>
                  <a:pt x="7418216" y="6907779"/>
                </a:cubicBezTo>
                <a:cubicBezTo>
                  <a:pt x="7422516" y="6907477"/>
                  <a:pt x="7426119" y="6905114"/>
                  <a:pt x="7428058" y="6901631"/>
                </a:cubicBezTo>
                <a:cubicBezTo>
                  <a:pt x="7431207" y="6900359"/>
                  <a:pt x="7433690" y="6897905"/>
                  <a:pt x="7434629" y="6894058"/>
                </a:cubicBezTo>
                <a:cubicBezTo>
                  <a:pt x="7435962" y="6888576"/>
                  <a:pt x="7432358" y="6880791"/>
                  <a:pt x="7426119" y="6880094"/>
                </a:cubicBezTo>
                <a:cubicBezTo>
                  <a:pt x="7420638" y="6879458"/>
                  <a:pt x="7415097" y="6879701"/>
                  <a:pt x="7410978" y="6883972"/>
                </a:cubicBezTo>
                <a:cubicBezTo>
                  <a:pt x="7407677" y="6887394"/>
                  <a:pt x="7406375" y="6891726"/>
                  <a:pt x="7406405" y="6896451"/>
                </a:cubicBezTo>
                <a:close/>
                <a:moveTo>
                  <a:pt x="7468546" y="6986988"/>
                </a:moveTo>
                <a:lnTo>
                  <a:pt x="7461339" y="6987866"/>
                </a:lnTo>
                <a:cubicBezTo>
                  <a:pt x="7455131" y="6988623"/>
                  <a:pt x="7450619" y="6994802"/>
                  <a:pt x="7451467" y="7000921"/>
                </a:cubicBezTo>
                <a:cubicBezTo>
                  <a:pt x="7452345" y="7007221"/>
                  <a:pt x="7458311" y="7011553"/>
                  <a:pt x="7464519" y="7010796"/>
                </a:cubicBezTo>
                <a:cubicBezTo>
                  <a:pt x="7465488" y="7010674"/>
                  <a:pt x="7466457" y="7010553"/>
                  <a:pt x="7467426" y="7010432"/>
                </a:cubicBezTo>
                <a:cubicBezTo>
                  <a:pt x="7467396" y="7010766"/>
                  <a:pt x="7467153" y="7011008"/>
                  <a:pt x="7467153" y="7011341"/>
                </a:cubicBezTo>
                <a:lnTo>
                  <a:pt x="7466881" y="7016460"/>
                </a:lnTo>
                <a:cubicBezTo>
                  <a:pt x="7466548" y="7022700"/>
                  <a:pt x="7470515" y="7028545"/>
                  <a:pt x="7476996" y="7029333"/>
                </a:cubicBezTo>
                <a:cubicBezTo>
                  <a:pt x="7482900" y="7030029"/>
                  <a:pt x="7489533" y="7025486"/>
                  <a:pt x="7489866" y="7019216"/>
                </a:cubicBezTo>
                <a:lnTo>
                  <a:pt x="7490138" y="7014097"/>
                </a:lnTo>
                <a:cubicBezTo>
                  <a:pt x="7490442" y="7008282"/>
                  <a:pt x="7486929" y="7002981"/>
                  <a:pt x="7481204" y="7001618"/>
                </a:cubicBezTo>
                <a:cubicBezTo>
                  <a:pt x="7481659" y="7000103"/>
                  <a:pt x="7481841" y="6998498"/>
                  <a:pt x="7481629" y="6996862"/>
                </a:cubicBezTo>
                <a:cubicBezTo>
                  <a:pt x="7480720" y="6990562"/>
                  <a:pt x="7474785" y="6986230"/>
                  <a:pt x="7468546" y="6986988"/>
                </a:cubicBezTo>
                <a:close/>
                <a:moveTo>
                  <a:pt x="7510550" y="6911415"/>
                </a:moveTo>
                <a:cubicBezTo>
                  <a:pt x="7509671" y="6910809"/>
                  <a:pt x="7508702" y="6910384"/>
                  <a:pt x="7507673" y="6910051"/>
                </a:cubicBezTo>
                <a:cubicBezTo>
                  <a:pt x="7511670" y="6905993"/>
                  <a:pt x="7512790" y="6899753"/>
                  <a:pt x="7507037" y="6895239"/>
                </a:cubicBezTo>
                <a:cubicBezTo>
                  <a:pt x="7498558" y="6888606"/>
                  <a:pt x="7487473" y="6895512"/>
                  <a:pt x="7486686" y="6903266"/>
                </a:cubicBezTo>
                <a:cubicBezTo>
                  <a:pt x="7480296" y="6902267"/>
                  <a:pt x="7473513" y="6902479"/>
                  <a:pt x="7469577" y="6906325"/>
                </a:cubicBezTo>
                <a:cubicBezTo>
                  <a:pt x="7463973" y="6911808"/>
                  <a:pt x="7459462" y="6921380"/>
                  <a:pt x="7461309" y="6929286"/>
                </a:cubicBezTo>
                <a:cubicBezTo>
                  <a:pt x="7458765" y="6929830"/>
                  <a:pt x="7456675" y="6931436"/>
                  <a:pt x="7454979" y="6933435"/>
                </a:cubicBezTo>
                <a:cubicBezTo>
                  <a:pt x="7450982" y="6932193"/>
                  <a:pt x="7446531" y="6933193"/>
                  <a:pt x="7443229" y="6936161"/>
                </a:cubicBezTo>
                <a:lnTo>
                  <a:pt x="7437809" y="6941008"/>
                </a:lnTo>
                <a:cubicBezTo>
                  <a:pt x="7434902" y="6943612"/>
                  <a:pt x="7434206" y="6947702"/>
                  <a:pt x="7434963" y="6951428"/>
                </a:cubicBezTo>
                <a:cubicBezTo>
                  <a:pt x="7432964" y="6951064"/>
                  <a:pt x="7431056" y="6951428"/>
                  <a:pt x="7429269" y="6952124"/>
                </a:cubicBezTo>
                <a:cubicBezTo>
                  <a:pt x="7426907" y="6947459"/>
                  <a:pt x="7422001" y="6944400"/>
                  <a:pt x="7415794" y="6947187"/>
                </a:cubicBezTo>
                <a:cubicBezTo>
                  <a:pt x="7408525" y="6950428"/>
                  <a:pt x="7399682" y="6952912"/>
                  <a:pt x="7394474" y="6959333"/>
                </a:cubicBezTo>
                <a:cubicBezTo>
                  <a:pt x="7393777" y="6960181"/>
                  <a:pt x="7393232" y="6961060"/>
                  <a:pt x="7392717" y="6961968"/>
                </a:cubicBezTo>
                <a:lnTo>
                  <a:pt x="7390204" y="6964240"/>
                </a:lnTo>
                <a:cubicBezTo>
                  <a:pt x="7385540" y="6968420"/>
                  <a:pt x="7386116" y="6976417"/>
                  <a:pt x="7390355" y="6980597"/>
                </a:cubicBezTo>
                <a:cubicBezTo>
                  <a:pt x="7390688" y="6980930"/>
                  <a:pt x="7391082" y="6981172"/>
                  <a:pt x="7391445" y="6981445"/>
                </a:cubicBezTo>
                <a:cubicBezTo>
                  <a:pt x="7391930" y="6983080"/>
                  <a:pt x="7392444" y="6984686"/>
                  <a:pt x="7393051" y="6986291"/>
                </a:cubicBezTo>
                <a:cubicBezTo>
                  <a:pt x="7393838" y="6988260"/>
                  <a:pt x="7395292" y="6990017"/>
                  <a:pt x="7397048" y="6991349"/>
                </a:cubicBezTo>
                <a:cubicBezTo>
                  <a:pt x="7397351" y="6992864"/>
                  <a:pt x="7397866" y="6994288"/>
                  <a:pt x="7398804" y="6995317"/>
                </a:cubicBezTo>
                <a:cubicBezTo>
                  <a:pt x="7401984" y="6998861"/>
                  <a:pt x="7404982" y="7001860"/>
                  <a:pt x="7409646" y="7003284"/>
                </a:cubicBezTo>
                <a:cubicBezTo>
                  <a:pt x="7411705" y="7003920"/>
                  <a:pt x="7413249" y="7004132"/>
                  <a:pt x="7415460" y="7004071"/>
                </a:cubicBezTo>
                <a:cubicBezTo>
                  <a:pt x="7407284" y="7005828"/>
                  <a:pt x="7402014" y="7018489"/>
                  <a:pt x="7410857" y="7025395"/>
                </a:cubicBezTo>
                <a:cubicBezTo>
                  <a:pt x="7411796" y="7026122"/>
                  <a:pt x="7412735" y="7026425"/>
                  <a:pt x="7413704" y="7026789"/>
                </a:cubicBezTo>
                <a:cubicBezTo>
                  <a:pt x="7407102" y="7032877"/>
                  <a:pt x="7408041" y="7046144"/>
                  <a:pt x="7419306" y="7046720"/>
                </a:cubicBezTo>
                <a:cubicBezTo>
                  <a:pt x="7433236" y="7047477"/>
                  <a:pt x="7436567" y="7027425"/>
                  <a:pt x="7424545" y="7024365"/>
                </a:cubicBezTo>
                <a:cubicBezTo>
                  <a:pt x="7429057" y="7019731"/>
                  <a:pt x="7430480" y="7011401"/>
                  <a:pt x="7423849" y="7006222"/>
                </a:cubicBezTo>
                <a:cubicBezTo>
                  <a:pt x="7423242" y="7005737"/>
                  <a:pt x="7422637" y="7005616"/>
                  <a:pt x="7422001" y="7005313"/>
                </a:cubicBezTo>
                <a:cubicBezTo>
                  <a:pt x="7425575" y="7005737"/>
                  <a:pt x="7429178" y="7004798"/>
                  <a:pt x="7431844" y="7001618"/>
                </a:cubicBezTo>
                <a:cubicBezTo>
                  <a:pt x="7433903" y="6999134"/>
                  <a:pt x="7434811" y="6995408"/>
                  <a:pt x="7434296" y="6991985"/>
                </a:cubicBezTo>
                <a:cubicBezTo>
                  <a:pt x="7435295" y="6990956"/>
                  <a:pt x="7436113" y="6989744"/>
                  <a:pt x="7436901" y="6988381"/>
                </a:cubicBezTo>
                <a:cubicBezTo>
                  <a:pt x="7437233" y="6987957"/>
                  <a:pt x="7437567" y="6987533"/>
                  <a:pt x="7437930" y="6987109"/>
                </a:cubicBezTo>
                <a:cubicBezTo>
                  <a:pt x="7439505" y="6985655"/>
                  <a:pt x="7440928" y="6983989"/>
                  <a:pt x="7442503" y="6982505"/>
                </a:cubicBezTo>
                <a:cubicBezTo>
                  <a:pt x="7447136" y="6978203"/>
                  <a:pt x="7445895" y="6972297"/>
                  <a:pt x="7442351" y="6968208"/>
                </a:cubicBezTo>
                <a:cubicBezTo>
                  <a:pt x="7443896" y="6965785"/>
                  <a:pt x="7444562" y="6962998"/>
                  <a:pt x="7444047" y="6960211"/>
                </a:cubicBezTo>
                <a:cubicBezTo>
                  <a:pt x="7447621" y="6960757"/>
                  <a:pt x="7451345" y="6959788"/>
                  <a:pt x="7454222" y="6957213"/>
                </a:cubicBezTo>
                <a:cubicBezTo>
                  <a:pt x="7456039" y="6955608"/>
                  <a:pt x="7457827" y="6953972"/>
                  <a:pt x="7459644" y="6952336"/>
                </a:cubicBezTo>
                <a:cubicBezTo>
                  <a:pt x="7459886" y="6952124"/>
                  <a:pt x="7459946" y="6951791"/>
                  <a:pt x="7460188" y="6951579"/>
                </a:cubicBezTo>
                <a:cubicBezTo>
                  <a:pt x="7466154" y="6953214"/>
                  <a:pt x="7471908" y="6949338"/>
                  <a:pt x="7473877" y="6943916"/>
                </a:cubicBezTo>
                <a:cubicBezTo>
                  <a:pt x="7473998" y="6944006"/>
                  <a:pt x="7474148" y="6944127"/>
                  <a:pt x="7474270" y="6944188"/>
                </a:cubicBezTo>
                <a:cubicBezTo>
                  <a:pt x="7473937" y="6948035"/>
                  <a:pt x="7475481" y="6951882"/>
                  <a:pt x="7478843" y="6954517"/>
                </a:cubicBezTo>
                <a:lnTo>
                  <a:pt x="7486958" y="6960847"/>
                </a:lnTo>
                <a:cubicBezTo>
                  <a:pt x="7491713" y="6964573"/>
                  <a:pt x="7499768" y="6963362"/>
                  <a:pt x="7503129" y="6958303"/>
                </a:cubicBezTo>
                <a:cubicBezTo>
                  <a:pt x="7504220" y="6956667"/>
                  <a:pt x="7504825" y="6954911"/>
                  <a:pt x="7505068" y="6953124"/>
                </a:cubicBezTo>
                <a:cubicBezTo>
                  <a:pt x="7508399" y="6952397"/>
                  <a:pt x="7511579" y="6950882"/>
                  <a:pt x="7514456" y="6948307"/>
                </a:cubicBezTo>
                <a:cubicBezTo>
                  <a:pt x="7518968" y="6944309"/>
                  <a:pt x="7520846" y="6939009"/>
                  <a:pt x="7520846" y="6933587"/>
                </a:cubicBezTo>
                <a:cubicBezTo>
                  <a:pt x="7522390" y="6932890"/>
                  <a:pt x="7523783" y="6931890"/>
                  <a:pt x="7524904" y="6930436"/>
                </a:cubicBezTo>
                <a:lnTo>
                  <a:pt x="7528053" y="6926377"/>
                </a:lnTo>
                <a:cubicBezTo>
                  <a:pt x="7528931" y="6925257"/>
                  <a:pt x="7529537" y="6923985"/>
                  <a:pt x="7529961" y="6922622"/>
                </a:cubicBezTo>
                <a:cubicBezTo>
                  <a:pt x="7529779" y="6926923"/>
                  <a:pt x="7532293" y="6931557"/>
                  <a:pt x="7535745" y="6933617"/>
                </a:cubicBezTo>
                <a:cubicBezTo>
                  <a:pt x="7541711" y="6937131"/>
                  <a:pt x="7547707" y="6934435"/>
                  <a:pt x="7551583" y="6929498"/>
                </a:cubicBezTo>
                <a:lnTo>
                  <a:pt x="7554763" y="6925439"/>
                </a:lnTo>
                <a:cubicBezTo>
                  <a:pt x="7558608" y="6920501"/>
                  <a:pt x="7555489" y="6912474"/>
                  <a:pt x="7550644" y="6909597"/>
                </a:cubicBezTo>
                <a:cubicBezTo>
                  <a:pt x="7544678" y="6906083"/>
                  <a:pt x="7538682" y="6908779"/>
                  <a:pt x="7534806" y="6913716"/>
                </a:cubicBezTo>
                <a:lnTo>
                  <a:pt x="7531657" y="6917775"/>
                </a:lnTo>
                <a:cubicBezTo>
                  <a:pt x="7531173" y="6918411"/>
                  <a:pt x="7530808" y="6919048"/>
                  <a:pt x="7530537" y="6919744"/>
                </a:cubicBezTo>
                <a:cubicBezTo>
                  <a:pt x="7530808" y="6916079"/>
                  <a:pt x="7529506" y="6912353"/>
                  <a:pt x="7526418" y="6910082"/>
                </a:cubicBezTo>
                <a:cubicBezTo>
                  <a:pt x="7521603" y="6906719"/>
                  <a:pt x="7514637" y="6906841"/>
                  <a:pt x="7510550" y="6911415"/>
                </a:cubicBezTo>
                <a:close/>
                <a:moveTo>
                  <a:pt x="7382572" y="7104180"/>
                </a:moveTo>
                <a:cubicBezTo>
                  <a:pt x="7375698" y="7103816"/>
                  <a:pt x="7371216" y="7108662"/>
                  <a:pt x="7369793" y="7113963"/>
                </a:cubicBezTo>
                <a:cubicBezTo>
                  <a:pt x="7369096" y="7112934"/>
                  <a:pt x="7368400" y="7111934"/>
                  <a:pt x="7367279" y="7111025"/>
                </a:cubicBezTo>
                <a:cubicBezTo>
                  <a:pt x="7355560" y="7101878"/>
                  <a:pt x="7342356" y="7120869"/>
                  <a:pt x="7354076" y="7130047"/>
                </a:cubicBezTo>
                <a:cubicBezTo>
                  <a:pt x="7361404" y="7135772"/>
                  <a:pt x="7369309" y="7130501"/>
                  <a:pt x="7371337" y="7123505"/>
                </a:cubicBezTo>
                <a:cubicBezTo>
                  <a:pt x="7372821" y="7125383"/>
                  <a:pt x="7375063" y="7126746"/>
                  <a:pt x="7378393" y="7126958"/>
                </a:cubicBezTo>
                <a:cubicBezTo>
                  <a:pt x="7393051" y="7127715"/>
                  <a:pt x="7397411" y="7104967"/>
                  <a:pt x="7382572" y="7104180"/>
                </a:cubicBezTo>
                <a:close/>
                <a:moveTo>
                  <a:pt x="7403316" y="7071739"/>
                </a:moveTo>
                <a:cubicBezTo>
                  <a:pt x="7418185" y="7072526"/>
                  <a:pt x="7419639" y="7049446"/>
                  <a:pt x="7404770" y="7048658"/>
                </a:cubicBezTo>
                <a:cubicBezTo>
                  <a:pt x="7389871" y="7047840"/>
                  <a:pt x="7388447" y="7070921"/>
                  <a:pt x="7403316" y="7071739"/>
                </a:cubicBezTo>
                <a:close/>
                <a:moveTo>
                  <a:pt x="7373669" y="7062198"/>
                </a:moveTo>
                <a:cubicBezTo>
                  <a:pt x="7373124" y="7062682"/>
                  <a:pt x="7372549" y="7063046"/>
                  <a:pt x="7372004" y="7063470"/>
                </a:cubicBezTo>
                <a:cubicBezTo>
                  <a:pt x="7371973" y="7063470"/>
                  <a:pt x="7371943" y="7063470"/>
                  <a:pt x="7371913" y="7063470"/>
                </a:cubicBezTo>
                <a:cubicBezTo>
                  <a:pt x="7371852" y="7063470"/>
                  <a:pt x="7371761" y="7063440"/>
                  <a:pt x="7371700" y="7063440"/>
                </a:cubicBezTo>
                <a:cubicBezTo>
                  <a:pt x="7371610" y="7063379"/>
                  <a:pt x="7371307" y="7063258"/>
                  <a:pt x="7370732" y="7063015"/>
                </a:cubicBezTo>
                <a:cubicBezTo>
                  <a:pt x="7365704" y="7060804"/>
                  <a:pt x="7359890" y="7062531"/>
                  <a:pt x="7356680" y="7066832"/>
                </a:cubicBezTo>
                <a:cubicBezTo>
                  <a:pt x="7356438" y="7066832"/>
                  <a:pt x="7356165" y="7066711"/>
                  <a:pt x="7355923" y="7066741"/>
                </a:cubicBezTo>
                <a:cubicBezTo>
                  <a:pt x="7349049" y="7067256"/>
                  <a:pt x="7345567" y="7072860"/>
                  <a:pt x="7345233" y="7079130"/>
                </a:cubicBezTo>
                <a:lnTo>
                  <a:pt x="7344960" y="7084279"/>
                </a:lnTo>
                <a:cubicBezTo>
                  <a:pt x="7344628" y="7090519"/>
                  <a:pt x="7351684" y="7095365"/>
                  <a:pt x="7357346" y="7094972"/>
                </a:cubicBezTo>
                <a:cubicBezTo>
                  <a:pt x="7362919" y="7094578"/>
                  <a:pt x="7366159" y="7090761"/>
                  <a:pt x="7367400" y="7086006"/>
                </a:cubicBezTo>
                <a:cubicBezTo>
                  <a:pt x="7374214" y="7087308"/>
                  <a:pt x="7381270" y="7086066"/>
                  <a:pt x="7386873" y="7081250"/>
                </a:cubicBezTo>
                <a:cubicBezTo>
                  <a:pt x="7391445" y="7077312"/>
                  <a:pt x="7393869" y="7070497"/>
                  <a:pt x="7389780" y="7065166"/>
                </a:cubicBezTo>
                <a:cubicBezTo>
                  <a:pt x="7386298" y="7060562"/>
                  <a:pt x="7378575" y="7057957"/>
                  <a:pt x="7373669" y="7062198"/>
                </a:cubicBezTo>
                <a:close/>
                <a:moveTo>
                  <a:pt x="7291511" y="6998831"/>
                </a:moveTo>
                <a:cubicBezTo>
                  <a:pt x="7289633" y="7000315"/>
                  <a:pt x="7288452" y="7002345"/>
                  <a:pt x="7287998" y="7004707"/>
                </a:cubicBezTo>
                <a:cubicBezTo>
                  <a:pt x="7287968" y="7004829"/>
                  <a:pt x="7287968" y="7004950"/>
                  <a:pt x="7287937" y="7005071"/>
                </a:cubicBezTo>
                <a:cubicBezTo>
                  <a:pt x="7287726" y="7006313"/>
                  <a:pt x="7287665" y="7007555"/>
                  <a:pt x="7287847" y="7008857"/>
                </a:cubicBezTo>
                <a:cubicBezTo>
                  <a:pt x="7287847" y="7009009"/>
                  <a:pt x="7287816" y="7009160"/>
                  <a:pt x="7287847" y="7009311"/>
                </a:cubicBezTo>
                <a:cubicBezTo>
                  <a:pt x="7287877" y="7009493"/>
                  <a:pt x="7287998" y="7009614"/>
                  <a:pt x="7288028" y="7009796"/>
                </a:cubicBezTo>
                <a:cubicBezTo>
                  <a:pt x="7288997" y="7014854"/>
                  <a:pt x="7292601" y="7019489"/>
                  <a:pt x="7299082" y="7019852"/>
                </a:cubicBezTo>
                <a:cubicBezTo>
                  <a:pt x="7301656" y="7019974"/>
                  <a:pt x="7303594" y="7019216"/>
                  <a:pt x="7305229" y="7018156"/>
                </a:cubicBezTo>
                <a:cubicBezTo>
                  <a:pt x="7306319" y="7018035"/>
                  <a:pt x="7307410" y="7017914"/>
                  <a:pt x="7308470" y="7017762"/>
                </a:cubicBezTo>
                <a:cubicBezTo>
                  <a:pt x="7314677" y="7017005"/>
                  <a:pt x="7318856" y="7010190"/>
                  <a:pt x="7317796" y="7004313"/>
                </a:cubicBezTo>
                <a:cubicBezTo>
                  <a:pt x="7316615" y="6997862"/>
                  <a:pt x="7310559" y="6994227"/>
                  <a:pt x="7304351" y="6994984"/>
                </a:cubicBezTo>
                <a:lnTo>
                  <a:pt x="7297144" y="6995863"/>
                </a:lnTo>
                <a:cubicBezTo>
                  <a:pt x="7294903" y="6996075"/>
                  <a:pt x="7293086" y="6997317"/>
                  <a:pt x="7291511" y="6998831"/>
                </a:cubicBezTo>
                <a:close/>
                <a:moveTo>
                  <a:pt x="7449619" y="7101453"/>
                </a:moveTo>
                <a:lnTo>
                  <a:pt x="7453677" y="7104603"/>
                </a:lnTo>
                <a:cubicBezTo>
                  <a:pt x="7458401" y="7108299"/>
                  <a:pt x="7465730" y="7106239"/>
                  <a:pt x="7469152" y="7101756"/>
                </a:cubicBezTo>
                <a:cubicBezTo>
                  <a:pt x="7469788" y="7102635"/>
                  <a:pt x="7470455" y="7103513"/>
                  <a:pt x="7471332" y="7104210"/>
                </a:cubicBezTo>
                <a:cubicBezTo>
                  <a:pt x="7466124" y="7105118"/>
                  <a:pt x="7461914" y="7109419"/>
                  <a:pt x="7461612" y="7114872"/>
                </a:cubicBezTo>
                <a:lnTo>
                  <a:pt x="7461339" y="7119991"/>
                </a:lnTo>
                <a:cubicBezTo>
                  <a:pt x="7461006" y="7126231"/>
                  <a:pt x="7466185" y="7131774"/>
                  <a:pt x="7472392" y="7132046"/>
                </a:cubicBezTo>
                <a:cubicBezTo>
                  <a:pt x="7478692" y="7132349"/>
                  <a:pt x="7484142" y="7127260"/>
                  <a:pt x="7484475" y="7121021"/>
                </a:cubicBezTo>
                <a:lnTo>
                  <a:pt x="7484748" y="7115902"/>
                </a:lnTo>
                <a:cubicBezTo>
                  <a:pt x="7484960" y="7112176"/>
                  <a:pt x="7483052" y="7108844"/>
                  <a:pt x="7480296" y="7106572"/>
                </a:cubicBezTo>
                <a:lnTo>
                  <a:pt x="7487110" y="7105754"/>
                </a:lnTo>
                <a:cubicBezTo>
                  <a:pt x="7493318" y="7104997"/>
                  <a:pt x="7497921" y="7099000"/>
                  <a:pt x="7497133" y="7092821"/>
                </a:cubicBezTo>
                <a:cubicBezTo>
                  <a:pt x="7496346" y="7086581"/>
                  <a:pt x="7490411" y="7082038"/>
                  <a:pt x="7484202" y="7082795"/>
                </a:cubicBezTo>
                <a:lnTo>
                  <a:pt x="7476996" y="7083673"/>
                </a:lnTo>
                <a:cubicBezTo>
                  <a:pt x="7473816" y="7084067"/>
                  <a:pt x="7471090" y="7085854"/>
                  <a:pt x="7469273" y="7088338"/>
                </a:cubicBezTo>
                <a:cubicBezTo>
                  <a:pt x="7468456" y="7087187"/>
                  <a:pt x="7467517" y="7086127"/>
                  <a:pt x="7466366" y="7085218"/>
                </a:cubicBezTo>
                <a:lnTo>
                  <a:pt x="7462308" y="7082068"/>
                </a:lnTo>
                <a:cubicBezTo>
                  <a:pt x="7457372" y="7078221"/>
                  <a:pt x="7449498" y="7080554"/>
                  <a:pt x="7446288" y="7085460"/>
                </a:cubicBezTo>
                <a:cubicBezTo>
                  <a:pt x="7442563" y="7091064"/>
                  <a:pt x="7444683" y="7097576"/>
                  <a:pt x="7449619" y="7101453"/>
                </a:cubicBezTo>
                <a:close/>
                <a:moveTo>
                  <a:pt x="7663480" y="7475716"/>
                </a:moveTo>
                <a:lnTo>
                  <a:pt x="7658695" y="7477594"/>
                </a:lnTo>
                <a:cubicBezTo>
                  <a:pt x="7656696" y="7478381"/>
                  <a:pt x="7655061" y="7479866"/>
                  <a:pt x="7653698" y="7481531"/>
                </a:cubicBezTo>
                <a:lnTo>
                  <a:pt x="7649852" y="7480653"/>
                </a:lnTo>
                <a:cubicBezTo>
                  <a:pt x="7643644" y="7479260"/>
                  <a:pt x="7636709" y="7484833"/>
                  <a:pt x="7636134" y="7490982"/>
                </a:cubicBezTo>
                <a:cubicBezTo>
                  <a:pt x="7635468" y="7497979"/>
                  <a:pt x="7639828" y="7503219"/>
                  <a:pt x="7646460" y="7504734"/>
                </a:cubicBezTo>
                <a:lnTo>
                  <a:pt x="7651730" y="7505915"/>
                </a:lnTo>
                <a:cubicBezTo>
                  <a:pt x="7656454" y="7506975"/>
                  <a:pt x="7661542" y="7504006"/>
                  <a:pt x="7663994" y="7499797"/>
                </a:cubicBezTo>
                <a:cubicBezTo>
                  <a:pt x="7664751" y="7499705"/>
                  <a:pt x="7665508" y="7499766"/>
                  <a:pt x="7666295" y="7499463"/>
                </a:cubicBezTo>
                <a:lnTo>
                  <a:pt x="7671081" y="7497586"/>
                </a:lnTo>
                <a:cubicBezTo>
                  <a:pt x="7676714" y="7495374"/>
                  <a:pt x="7680590" y="7488832"/>
                  <a:pt x="7678227" y="7482864"/>
                </a:cubicBezTo>
                <a:cubicBezTo>
                  <a:pt x="7675956" y="7477230"/>
                  <a:pt x="7669506" y="7473323"/>
                  <a:pt x="7663480" y="7475716"/>
                </a:cubicBezTo>
                <a:close/>
                <a:moveTo>
                  <a:pt x="7632318" y="7403959"/>
                </a:moveTo>
                <a:cubicBezTo>
                  <a:pt x="7626503" y="7406261"/>
                  <a:pt x="7624202" y="7413894"/>
                  <a:pt x="7626716" y="7419316"/>
                </a:cubicBezTo>
                <a:cubicBezTo>
                  <a:pt x="7629472" y="7425283"/>
                  <a:pt x="7636255" y="7427222"/>
                  <a:pt x="7642100" y="7424919"/>
                </a:cubicBezTo>
                <a:lnTo>
                  <a:pt x="7651670" y="7421133"/>
                </a:lnTo>
                <a:cubicBezTo>
                  <a:pt x="7653062" y="7420588"/>
                  <a:pt x="7654213" y="7419710"/>
                  <a:pt x="7655182" y="7418619"/>
                </a:cubicBezTo>
                <a:cubicBezTo>
                  <a:pt x="7653243" y="7419710"/>
                  <a:pt x="7651457" y="7421164"/>
                  <a:pt x="7650427" y="7423375"/>
                </a:cubicBezTo>
                <a:cubicBezTo>
                  <a:pt x="7647793" y="7428888"/>
                  <a:pt x="7650155" y="7436278"/>
                  <a:pt x="7655909" y="7438793"/>
                </a:cubicBezTo>
                <a:lnTo>
                  <a:pt x="7662571" y="7441700"/>
                </a:lnTo>
                <a:cubicBezTo>
                  <a:pt x="7668294" y="7444184"/>
                  <a:pt x="7675229" y="7442003"/>
                  <a:pt x="7677985" y="7436218"/>
                </a:cubicBezTo>
                <a:cubicBezTo>
                  <a:pt x="7680590" y="7430705"/>
                  <a:pt x="7678258" y="7423314"/>
                  <a:pt x="7672504" y="7420800"/>
                </a:cubicBezTo>
                <a:lnTo>
                  <a:pt x="7668113" y="7418922"/>
                </a:lnTo>
                <a:cubicBezTo>
                  <a:pt x="7675865" y="7420073"/>
                  <a:pt x="7684314" y="7414560"/>
                  <a:pt x="7680741" y="7405473"/>
                </a:cubicBezTo>
                <a:cubicBezTo>
                  <a:pt x="7677622" y="7397598"/>
                  <a:pt x="7668901" y="7396144"/>
                  <a:pt x="7663055" y="7398931"/>
                </a:cubicBezTo>
                <a:cubicBezTo>
                  <a:pt x="7664570" y="7396659"/>
                  <a:pt x="7665024" y="7393660"/>
                  <a:pt x="7663631" y="7390086"/>
                </a:cubicBezTo>
                <a:cubicBezTo>
                  <a:pt x="7658240" y="7376365"/>
                  <a:pt x="7635770" y="7382059"/>
                  <a:pt x="7641222" y="7395871"/>
                </a:cubicBezTo>
                <a:cubicBezTo>
                  <a:pt x="7641858" y="7397477"/>
                  <a:pt x="7642826" y="7398628"/>
                  <a:pt x="7643856" y="7399718"/>
                </a:cubicBezTo>
                <a:cubicBezTo>
                  <a:pt x="7643189" y="7399870"/>
                  <a:pt x="7642524" y="7399870"/>
                  <a:pt x="7641887" y="7400112"/>
                </a:cubicBezTo>
                <a:lnTo>
                  <a:pt x="7632318" y="7403959"/>
                </a:lnTo>
                <a:close/>
                <a:moveTo>
                  <a:pt x="7608273" y="7464327"/>
                </a:moveTo>
                <a:lnTo>
                  <a:pt x="7603489" y="7466205"/>
                </a:lnTo>
                <a:cubicBezTo>
                  <a:pt x="7600945" y="7467205"/>
                  <a:pt x="7599007" y="7469295"/>
                  <a:pt x="7597795" y="7471778"/>
                </a:cubicBezTo>
                <a:cubicBezTo>
                  <a:pt x="7592405" y="7470082"/>
                  <a:pt x="7586408" y="7471687"/>
                  <a:pt x="7583562" y="7477018"/>
                </a:cubicBezTo>
                <a:cubicBezTo>
                  <a:pt x="7580806" y="7482198"/>
                  <a:pt x="7582593" y="7490164"/>
                  <a:pt x="7588347" y="7492678"/>
                </a:cubicBezTo>
                <a:lnTo>
                  <a:pt x="7595010" y="7495586"/>
                </a:lnTo>
                <a:cubicBezTo>
                  <a:pt x="7600733" y="7498070"/>
                  <a:pt x="7607547" y="7496616"/>
                  <a:pt x="7610635" y="7490801"/>
                </a:cubicBezTo>
                <a:cubicBezTo>
                  <a:pt x="7611150" y="7489861"/>
                  <a:pt x="7611423" y="7488832"/>
                  <a:pt x="7611634" y="7487741"/>
                </a:cubicBezTo>
                <a:cubicBezTo>
                  <a:pt x="7611998" y="7487650"/>
                  <a:pt x="7612362" y="7487559"/>
                  <a:pt x="7612725" y="7487408"/>
                </a:cubicBezTo>
                <a:lnTo>
                  <a:pt x="7617509" y="7485530"/>
                </a:lnTo>
                <a:cubicBezTo>
                  <a:pt x="7623142" y="7483288"/>
                  <a:pt x="7626140" y="7475746"/>
                  <a:pt x="7623476" y="7470294"/>
                </a:cubicBezTo>
                <a:cubicBezTo>
                  <a:pt x="7620659" y="7464509"/>
                  <a:pt x="7614300" y="7461964"/>
                  <a:pt x="7608273" y="7464327"/>
                </a:cubicBezTo>
                <a:close/>
                <a:moveTo>
                  <a:pt x="7694429" y="7275560"/>
                </a:moveTo>
                <a:cubicBezTo>
                  <a:pt x="7694247" y="7275620"/>
                  <a:pt x="7694156" y="7275651"/>
                  <a:pt x="7694005" y="7275681"/>
                </a:cubicBezTo>
                <a:cubicBezTo>
                  <a:pt x="7693945" y="7275681"/>
                  <a:pt x="7693914" y="7275681"/>
                  <a:pt x="7693853" y="7275681"/>
                </a:cubicBezTo>
                <a:cubicBezTo>
                  <a:pt x="7693793" y="7275651"/>
                  <a:pt x="7693793" y="7275681"/>
                  <a:pt x="7693732" y="7275651"/>
                </a:cubicBezTo>
                <a:cubicBezTo>
                  <a:pt x="7693036" y="7275348"/>
                  <a:pt x="7692340" y="7275015"/>
                  <a:pt x="7691704" y="7274591"/>
                </a:cubicBezTo>
                <a:cubicBezTo>
                  <a:pt x="7686253" y="7271531"/>
                  <a:pt x="7678773" y="7275530"/>
                  <a:pt x="7676593" y="7280831"/>
                </a:cubicBezTo>
                <a:cubicBezTo>
                  <a:pt x="7674351" y="7286192"/>
                  <a:pt x="7676593" y="7291038"/>
                  <a:pt x="7680650" y="7294309"/>
                </a:cubicBezTo>
                <a:cubicBezTo>
                  <a:pt x="7674382" y="7294703"/>
                  <a:pt x="7669930" y="7301791"/>
                  <a:pt x="7671050" y="7308515"/>
                </a:cubicBezTo>
                <a:cubicBezTo>
                  <a:pt x="7670203" y="7309031"/>
                  <a:pt x="7669445" y="7309545"/>
                  <a:pt x="7668749" y="7310211"/>
                </a:cubicBezTo>
                <a:cubicBezTo>
                  <a:pt x="7669112" y="7308576"/>
                  <a:pt x="7669233" y="7306880"/>
                  <a:pt x="7668749" y="7305032"/>
                </a:cubicBezTo>
                <a:cubicBezTo>
                  <a:pt x="7667234" y="7299489"/>
                  <a:pt x="7660391" y="7294612"/>
                  <a:pt x="7654546" y="7296914"/>
                </a:cubicBezTo>
                <a:lnTo>
                  <a:pt x="7649761" y="7298792"/>
                </a:lnTo>
                <a:cubicBezTo>
                  <a:pt x="7648853" y="7299156"/>
                  <a:pt x="7648096" y="7299701"/>
                  <a:pt x="7647278" y="7300216"/>
                </a:cubicBezTo>
                <a:lnTo>
                  <a:pt x="7646491" y="7299883"/>
                </a:lnTo>
                <a:cubicBezTo>
                  <a:pt x="7644189" y="7298883"/>
                  <a:pt x="7641737" y="7298641"/>
                  <a:pt x="7639374" y="7298883"/>
                </a:cubicBezTo>
                <a:cubicBezTo>
                  <a:pt x="7638102" y="7297702"/>
                  <a:pt x="7636528" y="7296733"/>
                  <a:pt x="7634316" y="7296218"/>
                </a:cubicBezTo>
                <a:cubicBezTo>
                  <a:pt x="7619266" y="7292825"/>
                  <a:pt x="7610757" y="7315633"/>
                  <a:pt x="7626019" y="7319056"/>
                </a:cubicBezTo>
                <a:cubicBezTo>
                  <a:pt x="7628685" y="7319662"/>
                  <a:pt x="7631016" y="7319208"/>
                  <a:pt x="7633166" y="7318450"/>
                </a:cubicBezTo>
                <a:cubicBezTo>
                  <a:pt x="7633832" y="7319026"/>
                  <a:pt x="7634377" y="7319723"/>
                  <a:pt x="7635225" y="7320086"/>
                </a:cubicBezTo>
                <a:lnTo>
                  <a:pt x="7636104" y="7320480"/>
                </a:lnTo>
                <a:cubicBezTo>
                  <a:pt x="7628745" y="7323206"/>
                  <a:pt x="7624505" y="7334989"/>
                  <a:pt x="7632924" y="7341562"/>
                </a:cubicBezTo>
                <a:cubicBezTo>
                  <a:pt x="7634195" y="7342561"/>
                  <a:pt x="7635468" y="7343076"/>
                  <a:pt x="7636709" y="7343439"/>
                </a:cubicBezTo>
                <a:lnTo>
                  <a:pt x="7633348" y="7344772"/>
                </a:lnTo>
                <a:cubicBezTo>
                  <a:pt x="7627533" y="7347075"/>
                  <a:pt x="7623839" y="7353041"/>
                  <a:pt x="7625808" y="7359281"/>
                </a:cubicBezTo>
                <a:cubicBezTo>
                  <a:pt x="7627594" y="7364946"/>
                  <a:pt x="7634498" y="7369095"/>
                  <a:pt x="7640343" y="7366823"/>
                </a:cubicBezTo>
                <a:lnTo>
                  <a:pt x="7649913" y="7363037"/>
                </a:lnTo>
                <a:cubicBezTo>
                  <a:pt x="7652396" y="7362038"/>
                  <a:pt x="7654334" y="7360311"/>
                  <a:pt x="7655788" y="7358252"/>
                </a:cubicBezTo>
                <a:cubicBezTo>
                  <a:pt x="7667053" y="7365037"/>
                  <a:pt x="7675926" y="7348256"/>
                  <a:pt x="7667628" y="7339381"/>
                </a:cubicBezTo>
                <a:cubicBezTo>
                  <a:pt x="7667326" y="7337079"/>
                  <a:pt x="7666629" y="7334898"/>
                  <a:pt x="7665236" y="7333323"/>
                </a:cubicBezTo>
                <a:cubicBezTo>
                  <a:pt x="7665175" y="7333293"/>
                  <a:pt x="7665115" y="7333262"/>
                  <a:pt x="7665085" y="7333202"/>
                </a:cubicBezTo>
                <a:cubicBezTo>
                  <a:pt x="7666053" y="7332414"/>
                  <a:pt x="7666932" y="7331657"/>
                  <a:pt x="7667628" y="7330627"/>
                </a:cubicBezTo>
                <a:cubicBezTo>
                  <a:pt x="7669293" y="7332959"/>
                  <a:pt x="7671686" y="7334868"/>
                  <a:pt x="7675078" y="7335625"/>
                </a:cubicBezTo>
                <a:cubicBezTo>
                  <a:pt x="7684708" y="7337806"/>
                  <a:pt x="7689220" y="7328961"/>
                  <a:pt x="7687464" y="7321298"/>
                </a:cubicBezTo>
                <a:cubicBezTo>
                  <a:pt x="7688099" y="7319632"/>
                  <a:pt x="7688675" y="7317905"/>
                  <a:pt x="7688312" y="7315876"/>
                </a:cubicBezTo>
                <a:cubicBezTo>
                  <a:pt x="7692945" y="7311544"/>
                  <a:pt x="7694187" y="7302912"/>
                  <a:pt x="7688524" y="7297520"/>
                </a:cubicBezTo>
                <a:cubicBezTo>
                  <a:pt x="7693339" y="7298671"/>
                  <a:pt x="7698305" y="7298762"/>
                  <a:pt x="7703060" y="7297035"/>
                </a:cubicBezTo>
                <a:cubicBezTo>
                  <a:pt x="7708753" y="7294976"/>
                  <a:pt x="7712054" y="7287585"/>
                  <a:pt x="7709540" y="7282011"/>
                </a:cubicBezTo>
                <a:cubicBezTo>
                  <a:pt x="7706815" y="7276166"/>
                  <a:pt x="7700516" y="7273349"/>
                  <a:pt x="7694429" y="7275560"/>
                </a:cubicBezTo>
                <a:close/>
                <a:moveTo>
                  <a:pt x="7519937" y="7613323"/>
                </a:moveTo>
                <a:lnTo>
                  <a:pt x="7522844" y="7606659"/>
                </a:lnTo>
                <a:cubicBezTo>
                  <a:pt x="7525327" y="7600934"/>
                  <a:pt x="7522723" y="7593967"/>
                  <a:pt x="7516969" y="7591393"/>
                </a:cubicBezTo>
                <a:cubicBezTo>
                  <a:pt x="7511276" y="7588879"/>
                  <a:pt x="7504190" y="7591514"/>
                  <a:pt x="7501706" y="7597239"/>
                </a:cubicBezTo>
                <a:cubicBezTo>
                  <a:pt x="7501404" y="7597936"/>
                  <a:pt x="7501101" y="7598602"/>
                  <a:pt x="7500798" y="7599299"/>
                </a:cubicBezTo>
                <a:cubicBezTo>
                  <a:pt x="7499920" y="7595755"/>
                  <a:pt x="7497619" y="7592423"/>
                  <a:pt x="7494621" y="7590999"/>
                </a:cubicBezTo>
                <a:cubicBezTo>
                  <a:pt x="7490048" y="7588788"/>
                  <a:pt x="7485748" y="7589939"/>
                  <a:pt x="7482416" y="7592757"/>
                </a:cubicBezTo>
                <a:cubicBezTo>
                  <a:pt x="7481932" y="7592605"/>
                  <a:pt x="7481598" y="7592271"/>
                  <a:pt x="7481054" y="7592150"/>
                </a:cubicBezTo>
                <a:cubicBezTo>
                  <a:pt x="7476935" y="7591211"/>
                  <a:pt x="7473756" y="7592363"/>
                  <a:pt x="7471484" y="7594482"/>
                </a:cubicBezTo>
                <a:cubicBezTo>
                  <a:pt x="7471121" y="7594150"/>
                  <a:pt x="7470939" y="7593695"/>
                  <a:pt x="7470515" y="7593423"/>
                </a:cubicBezTo>
                <a:cubicBezTo>
                  <a:pt x="7465488" y="7590273"/>
                  <a:pt x="7458553" y="7590939"/>
                  <a:pt x="7454858" y="7595846"/>
                </a:cubicBezTo>
                <a:cubicBezTo>
                  <a:pt x="7453950" y="7595300"/>
                  <a:pt x="7452951" y="7594968"/>
                  <a:pt x="7451860" y="7594695"/>
                </a:cubicBezTo>
                <a:cubicBezTo>
                  <a:pt x="7455525" y="7590333"/>
                  <a:pt x="7456160" y="7584032"/>
                  <a:pt x="7450043" y="7580004"/>
                </a:cubicBezTo>
                <a:cubicBezTo>
                  <a:pt x="7442019" y="7574673"/>
                  <a:pt x="7433175" y="7580398"/>
                  <a:pt x="7431177" y="7587213"/>
                </a:cubicBezTo>
                <a:cubicBezTo>
                  <a:pt x="7429905" y="7586486"/>
                  <a:pt x="7428512" y="7585911"/>
                  <a:pt x="7426968" y="7585547"/>
                </a:cubicBezTo>
                <a:lnTo>
                  <a:pt x="7421698" y="7584366"/>
                </a:lnTo>
                <a:cubicBezTo>
                  <a:pt x="7415490" y="7582973"/>
                  <a:pt x="7408586" y="7588637"/>
                  <a:pt x="7408041" y="7594755"/>
                </a:cubicBezTo>
                <a:cubicBezTo>
                  <a:pt x="7407829" y="7597148"/>
                  <a:pt x="7408344" y="7599208"/>
                  <a:pt x="7409191" y="7601117"/>
                </a:cubicBezTo>
                <a:cubicBezTo>
                  <a:pt x="7406739" y="7606356"/>
                  <a:pt x="7405496" y="7612384"/>
                  <a:pt x="7407132" y="7617533"/>
                </a:cubicBezTo>
                <a:cubicBezTo>
                  <a:pt x="7398956" y="7619956"/>
                  <a:pt x="7394201" y="7632315"/>
                  <a:pt x="7403498" y="7638464"/>
                </a:cubicBezTo>
                <a:cubicBezTo>
                  <a:pt x="7411160" y="7643553"/>
                  <a:pt x="7418942" y="7638100"/>
                  <a:pt x="7420820" y="7631255"/>
                </a:cubicBezTo>
                <a:cubicBezTo>
                  <a:pt x="7420972" y="7631315"/>
                  <a:pt x="7421093" y="7631436"/>
                  <a:pt x="7421244" y="7631497"/>
                </a:cubicBezTo>
                <a:cubicBezTo>
                  <a:pt x="7421214" y="7634950"/>
                  <a:pt x="7422910" y="7638130"/>
                  <a:pt x="7425756" y="7640463"/>
                </a:cubicBezTo>
                <a:cubicBezTo>
                  <a:pt x="7424545" y="7643976"/>
                  <a:pt x="7424696" y="7647944"/>
                  <a:pt x="7426786" y="7651155"/>
                </a:cubicBezTo>
                <a:cubicBezTo>
                  <a:pt x="7430450" y="7656729"/>
                  <a:pt x="7438051" y="7658152"/>
                  <a:pt x="7443623" y="7654639"/>
                </a:cubicBezTo>
                <a:cubicBezTo>
                  <a:pt x="7445774" y="7653275"/>
                  <a:pt x="7447923" y="7651913"/>
                  <a:pt x="7450074" y="7650549"/>
                </a:cubicBezTo>
                <a:cubicBezTo>
                  <a:pt x="7454707" y="7647611"/>
                  <a:pt x="7456312" y="7641735"/>
                  <a:pt x="7454737" y="7636676"/>
                </a:cubicBezTo>
                <a:cubicBezTo>
                  <a:pt x="7457160" y="7635616"/>
                  <a:pt x="7459583" y="7634556"/>
                  <a:pt x="7461642" y="7632406"/>
                </a:cubicBezTo>
                <a:cubicBezTo>
                  <a:pt x="7465821" y="7628074"/>
                  <a:pt x="7467274" y="7622622"/>
                  <a:pt x="7466850" y="7617230"/>
                </a:cubicBezTo>
                <a:cubicBezTo>
                  <a:pt x="7468304" y="7616412"/>
                  <a:pt x="7469637" y="7615322"/>
                  <a:pt x="7470636" y="7613778"/>
                </a:cubicBezTo>
                <a:lnTo>
                  <a:pt x="7471363" y="7612656"/>
                </a:lnTo>
                <a:cubicBezTo>
                  <a:pt x="7472907" y="7614232"/>
                  <a:pt x="7474755" y="7615534"/>
                  <a:pt x="7477389" y="7616140"/>
                </a:cubicBezTo>
                <a:cubicBezTo>
                  <a:pt x="7479206" y="7616564"/>
                  <a:pt x="7480811" y="7616504"/>
                  <a:pt x="7482264" y="7616231"/>
                </a:cubicBezTo>
                <a:cubicBezTo>
                  <a:pt x="7488291" y="7618805"/>
                  <a:pt x="7493833" y="7615807"/>
                  <a:pt x="7497164" y="7610718"/>
                </a:cubicBezTo>
                <a:lnTo>
                  <a:pt x="7498072" y="7609385"/>
                </a:lnTo>
                <a:cubicBezTo>
                  <a:pt x="7498406" y="7613505"/>
                  <a:pt x="7500738" y="7617412"/>
                  <a:pt x="7504704" y="7619169"/>
                </a:cubicBezTo>
                <a:cubicBezTo>
                  <a:pt x="7510368" y="7621744"/>
                  <a:pt x="7517454" y="7619078"/>
                  <a:pt x="7519937" y="7613323"/>
                </a:cubicBezTo>
                <a:close/>
                <a:moveTo>
                  <a:pt x="7622658" y="7465084"/>
                </a:moveTo>
                <a:cubicBezTo>
                  <a:pt x="7626868" y="7475746"/>
                  <a:pt x="7640191" y="7472414"/>
                  <a:pt x="7643644" y="7464024"/>
                </a:cubicBezTo>
                <a:cubicBezTo>
                  <a:pt x="7645309" y="7466084"/>
                  <a:pt x="7647520" y="7467810"/>
                  <a:pt x="7650639" y="7468537"/>
                </a:cubicBezTo>
                <a:cubicBezTo>
                  <a:pt x="7665872" y="7471960"/>
                  <a:pt x="7668416" y="7447758"/>
                  <a:pt x="7653304" y="7444366"/>
                </a:cubicBezTo>
                <a:cubicBezTo>
                  <a:pt x="7646673" y="7442881"/>
                  <a:pt x="7642615" y="7446698"/>
                  <a:pt x="7641222" y="7451666"/>
                </a:cubicBezTo>
                <a:cubicBezTo>
                  <a:pt x="7633742" y="7443911"/>
                  <a:pt x="7617813" y="7452817"/>
                  <a:pt x="7622658" y="7465084"/>
                </a:cubicBezTo>
                <a:close/>
                <a:moveTo>
                  <a:pt x="7636073" y="7565132"/>
                </a:moveTo>
                <a:cubicBezTo>
                  <a:pt x="7641555" y="7579005"/>
                  <a:pt x="7663147" y="7570735"/>
                  <a:pt x="7657695" y="7556863"/>
                </a:cubicBezTo>
                <a:cubicBezTo>
                  <a:pt x="7652214" y="7543020"/>
                  <a:pt x="7630592" y="7551289"/>
                  <a:pt x="7636073" y="7565132"/>
                </a:cubicBezTo>
                <a:close/>
                <a:moveTo>
                  <a:pt x="7569844" y="7066226"/>
                </a:moveTo>
                <a:cubicBezTo>
                  <a:pt x="7563969" y="7065802"/>
                  <a:pt x="7559063" y="7068316"/>
                  <a:pt x="7554521" y="7071800"/>
                </a:cubicBezTo>
                <a:cubicBezTo>
                  <a:pt x="7549554" y="7075586"/>
                  <a:pt x="7549614" y="7083703"/>
                  <a:pt x="7553551" y="7088126"/>
                </a:cubicBezTo>
                <a:cubicBezTo>
                  <a:pt x="7557185" y="7092215"/>
                  <a:pt x="7562485" y="7092639"/>
                  <a:pt x="7567028" y="7090640"/>
                </a:cubicBezTo>
                <a:cubicBezTo>
                  <a:pt x="7570389" y="7093093"/>
                  <a:pt x="7574689" y="7093881"/>
                  <a:pt x="7578838" y="7091821"/>
                </a:cubicBezTo>
                <a:cubicBezTo>
                  <a:pt x="7584017" y="7089216"/>
                  <a:pt x="7587318" y="7081613"/>
                  <a:pt x="7583986" y="7076282"/>
                </a:cubicBezTo>
                <a:cubicBezTo>
                  <a:pt x="7580715" y="7071042"/>
                  <a:pt x="7576294" y="7066711"/>
                  <a:pt x="7569844" y="7066226"/>
                </a:cubicBezTo>
                <a:close/>
                <a:moveTo>
                  <a:pt x="7679499" y="7518273"/>
                </a:moveTo>
                <a:cubicBezTo>
                  <a:pt x="7674048" y="7504431"/>
                  <a:pt x="7653365" y="7514821"/>
                  <a:pt x="7658786" y="7528602"/>
                </a:cubicBezTo>
                <a:cubicBezTo>
                  <a:pt x="7664267" y="7542414"/>
                  <a:pt x="7684951" y="7532056"/>
                  <a:pt x="7679499" y="7518273"/>
                </a:cubicBezTo>
                <a:close/>
                <a:moveTo>
                  <a:pt x="7582926" y="7186962"/>
                </a:moveTo>
                <a:lnTo>
                  <a:pt x="7578142" y="7188840"/>
                </a:lnTo>
                <a:cubicBezTo>
                  <a:pt x="7572327" y="7191142"/>
                  <a:pt x="7568693" y="7197170"/>
                  <a:pt x="7570661" y="7203379"/>
                </a:cubicBezTo>
                <a:cubicBezTo>
                  <a:pt x="7572478" y="7209043"/>
                  <a:pt x="7579383" y="7213163"/>
                  <a:pt x="7585198" y="7210860"/>
                </a:cubicBezTo>
                <a:lnTo>
                  <a:pt x="7589982" y="7208983"/>
                </a:lnTo>
                <a:cubicBezTo>
                  <a:pt x="7595797" y="7206680"/>
                  <a:pt x="7599460" y="7200653"/>
                  <a:pt x="7597462" y="7194444"/>
                </a:cubicBezTo>
                <a:cubicBezTo>
                  <a:pt x="7595675" y="7188779"/>
                  <a:pt x="7588771" y="7184629"/>
                  <a:pt x="7582926" y="7186962"/>
                </a:cubicBezTo>
                <a:close/>
                <a:moveTo>
                  <a:pt x="7643462" y="7084855"/>
                </a:moveTo>
                <a:lnTo>
                  <a:pt x="7643189" y="7089973"/>
                </a:lnTo>
                <a:cubicBezTo>
                  <a:pt x="7643160" y="7090761"/>
                  <a:pt x="7643220" y="7091518"/>
                  <a:pt x="7643402" y="7092245"/>
                </a:cubicBezTo>
                <a:cubicBezTo>
                  <a:pt x="7641524" y="7089095"/>
                  <a:pt x="7638314" y="7086793"/>
                  <a:pt x="7634498" y="7086672"/>
                </a:cubicBezTo>
                <a:cubicBezTo>
                  <a:pt x="7628563" y="7086520"/>
                  <a:pt x="7622931" y="7090609"/>
                  <a:pt x="7622203" y="7096698"/>
                </a:cubicBezTo>
                <a:cubicBezTo>
                  <a:pt x="7621143" y="7096698"/>
                  <a:pt x="7620114" y="7096910"/>
                  <a:pt x="7619054" y="7097243"/>
                </a:cubicBezTo>
                <a:cubicBezTo>
                  <a:pt x="7619993" y="7091609"/>
                  <a:pt x="7617358" y="7085854"/>
                  <a:pt x="7610030" y="7085460"/>
                </a:cubicBezTo>
                <a:cubicBezTo>
                  <a:pt x="7601580" y="7085006"/>
                  <a:pt x="7596796" y="7092276"/>
                  <a:pt x="7596887" y="7098727"/>
                </a:cubicBezTo>
                <a:cubicBezTo>
                  <a:pt x="7596856" y="7098727"/>
                  <a:pt x="7596796" y="7098727"/>
                  <a:pt x="7596766" y="7098697"/>
                </a:cubicBezTo>
                <a:lnTo>
                  <a:pt x="7593646" y="7097364"/>
                </a:lnTo>
                <a:cubicBezTo>
                  <a:pt x="7587923" y="7094880"/>
                  <a:pt x="7580867" y="7098697"/>
                  <a:pt x="7578838" y="7104331"/>
                </a:cubicBezTo>
                <a:cubicBezTo>
                  <a:pt x="7578687" y="7104785"/>
                  <a:pt x="7578595" y="7105209"/>
                  <a:pt x="7578505" y="7105664"/>
                </a:cubicBezTo>
                <a:cubicBezTo>
                  <a:pt x="7577233" y="7106754"/>
                  <a:pt x="7575962" y="7107905"/>
                  <a:pt x="7574780" y="7109147"/>
                </a:cubicBezTo>
                <a:cubicBezTo>
                  <a:pt x="7573296" y="7110692"/>
                  <a:pt x="7572327" y="7112751"/>
                  <a:pt x="7571842" y="7114872"/>
                </a:cubicBezTo>
                <a:cubicBezTo>
                  <a:pt x="7570601" y="7115811"/>
                  <a:pt x="7569511" y="7116841"/>
                  <a:pt x="7568966" y="7118143"/>
                </a:cubicBezTo>
                <a:cubicBezTo>
                  <a:pt x="7567058" y="7122535"/>
                  <a:pt x="7565574" y="7126473"/>
                  <a:pt x="7566240" y="7131349"/>
                </a:cubicBezTo>
                <a:cubicBezTo>
                  <a:pt x="7566301" y="7131804"/>
                  <a:pt x="7566513" y="7132107"/>
                  <a:pt x="7566603" y="7132531"/>
                </a:cubicBezTo>
                <a:cubicBezTo>
                  <a:pt x="7560396" y="7136287"/>
                  <a:pt x="7557306" y="7145495"/>
                  <a:pt x="7564696" y="7151280"/>
                </a:cubicBezTo>
                <a:cubicBezTo>
                  <a:pt x="7569693" y="7155158"/>
                  <a:pt x="7575083" y="7154067"/>
                  <a:pt x="7578868" y="7150947"/>
                </a:cubicBezTo>
                <a:cubicBezTo>
                  <a:pt x="7581533" y="7151159"/>
                  <a:pt x="7584410" y="7150644"/>
                  <a:pt x="7586742" y="7149130"/>
                </a:cubicBezTo>
                <a:cubicBezTo>
                  <a:pt x="7587560" y="7149402"/>
                  <a:pt x="7588468" y="7149493"/>
                  <a:pt x="7589346" y="7149645"/>
                </a:cubicBezTo>
                <a:cubicBezTo>
                  <a:pt x="7589649" y="7152219"/>
                  <a:pt x="7590558" y="7154582"/>
                  <a:pt x="7592435" y="7156399"/>
                </a:cubicBezTo>
                <a:cubicBezTo>
                  <a:pt x="7585106" y="7156430"/>
                  <a:pt x="7577233" y="7163941"/>
                  <a:pt x="7580837" y="7173089"/>
                </a:cubicBezTo>
                <a:cubicBezTo>
                  <a:pt x="7586287" y="7186932"/>
                  <a:pt x="7606971" y="7176542"/>
                  <a:pt x="7601520" y="7162760"/>
                </a:cubicBezTo>
                <a:cubicBezTo>
                  <a:pt x="7600975" y="7161367"/>
                  <a:pt x="7600188" y="7160397"/>
                  <a:pt x="7599370" y="7159489"/>
                </a:cubicBezTo>
                <a:cubicBezTo>
                  <a:pt x="7599431" y="7159489"/>
                  <a:pt x="7599460" y="7159519"/>
                  <a:pt x="7599521" y="7159519"/>
                </a:cubicBezTo>
                <a:cubicBezTo>
                  <a:pt x="7607213" y="7159943"/>
                  <a:pt x="7610999" y="7153916"/>
                  <a:pt x="7610999" y="7147948"/>
                </a:cubicBezTo>
                <a:cubicBezTo>
                  <a:pt x="7611483" y="7147131"/>
                  <a:pt x="7611756" y="7146283"/>
                  <a:pt x="7612089" y="7145374"/>
                </a:cubicBezTo>
                <a:cubicBezTo>
                  <a:pt x="7614087" y="7148161"/>
                  <a:pt x="7617116" y="7150159"/>
                  <a:pt x="7620932" y="7150372"/>
                </a:cubicBezTo>
                <a:lnTo>
                  <a:pt x="7623203" y="7150493"/>
                </a:lnTo>
                <a:cubicBezTo>
                  <a:pt x="7624233" y="7151371"/>
                  <a:pt x="7625353" y="7152189"/>
                  <a:pt x="7626655" y="7152734"/>
                </a:cubicBezTo>
                <a:cubicBezTo>
                  <a:pt x="7628866" y="7153704"/>
                  <a:pt x="7631107" y="7154673"/>
                  <a:pt x="7633317" y="7155642"/>
                </a:cubicBezTo>
                <a:cubicBezTo>
                  <a:pt x="7639041" y="7158126"/>
                  <a:pt x="7646097" y="7154370"/>
                  <a:pt x="7648156" y="7148766"/>
                </a:cubicBezTo>
                <a:cubicBezTo>
                  <a:pt x="7650366" y="7142739"/>
                  <a:pt x="7647126" y="7136771"/>
                  <a:pt x="7641645" y="7134166"/>
                </a:cubicBezTo>
                <a:cubicBezTo>
                  <a:pt x="7643917" y="7131653"/>
                  <a:pt x="7645673" y="7128623"/>
                  <a:pt x="7646552" y="7124898"/>
                </a:cubicBezTo>
                <a:cubicBezTo>
                  <a:pt x="7647944" y="7119021"/>
                  <a:pt x="7646460" y="7113600"/>
                  <a:pt x="7643371" y="7109147"/>
                </a:cubicBezTo>
                <a:cubicBezTo>
                  <a:pt x="7644220" y="7107723"/>
                  <a:pt x="7644795" y="7106058"/>
                  <a:pt x="7644916" y="7104240"/>
                </a:cubicBezTo>
                <a:lnTo>
                  <a:pt x="7645188" y="7099121"/>
                </a:lnTo>
                <a:cubicBezTo>
                  <a:pt x="7645249" y="7097728"/>
                  <a:pt x="7645037" y="7096304"/>
                  <a:pt x="7644614" y="7094972"/>
                </a:cubicBezTo>
                <a:cubicBezTo>
                  <a:pt x="7646915" y="7098606"/>
                  <a:pt x="7651639" y="7100969"/>
                  <a:pt x="7655667" y="7100636"/>
                </a:cubicBezTo>
                <a:cubicBezTo>
                  <a:pt x="7656333" y="7100605"/>
                  <a:pt x="7656848" y="7100272"/>
                  <a:pt x="7657453" y="7100121"/>
                </a:cubicBezTo>
                <a:cubicBezTo>
                  <a:pt x="7659573" y="7103332"/>
                  <a:pt x="7662783" y="7105452"/>
                  <a:pt x="7666417" y="7105754"/>
                </a:cubicBezTo>
                <a:cubicBezTo>
                  <a:pt x="7668870" y="7108056"/>
                  <a:pt x="7672141" y="7109329"/>
                  <a:pt x="7676047" y="7108571"/>
                </a:cubicBezTo>
                <a:cubicBezTo>
                  <a:pt x="7677622" y="7108269"/>
                  <a:pt x="7679166" y="7107421"/>
                  <a:pt x="7680559" y="7106391"/>
                </a:cubicBezTo>
                <a:cubicBezTo>
                  <a:pt x="7681408" y="7106754"/>
                  <a:pt x="7682224" y="7107239"/>
                  <a:pt x="7683194" y="7107299"/>
                </a:cubicBezTo>
                <a:lnTo>
                  <a:pt x="7688312" y="7107572"/>
                </a:lnTo>
                <a:cubicBezTo>
                  <a:pt x="7694550" y="7107905"/>
                  <a:pt x="7700546" y="7104997"/>
                  <a:pt x="7701788" y="7098273"/>
                </a:cubicBezTo>
                <a:cubicBezTo>
                  <a:pt x="7702818" y="7092730"/>
                  <a:pt x="7698760" y="7085127"/>
                  <a:pt x="7692491" y="7084794"/>
                </a:cubicBezTo>
                <a:lnTo>
                  <a:pt x="7687373" y="7084521"/>
                </a:lnTo>
                <a:cubicBezTo>
                  <a:pt x="7684769" y="7084370"/>
                  <a:pt x="7682285" y="7084945"/>
                  <a:pt x="7680105" y="7085975"/>
                </a:cubicBezTo>
                <a:cubicBezTo>
                  <a:pt x="7678803" y="7084703"/>
                  <a:pt x="7677319" y="7083522"/>
                  <a:pt x="7675381" y="7082855"/>
                </a:cubicBezTo>
                <a:cubicBezTo>
                  <a:pt x="7672383" y="7081795"/>
                  <a:pt x="7669415" y="7082007"/>
                  <a:pt x="7666508" y="7082644"/>
                </a:cubicBezTo>
                <a:cubicBezTo>
                  <a:pt x="7666508" y="7076585"/>
                  <a:pt x="7659633" y="7071981"/>
                  <a:pt x="7654152" y="7072436"/>
                </a:cubicBezTo>
                <a:cubicBezTo>
                  <a:pt x="7647157" y="7072951"/>
                  <a:pt x="7643796" y="7078585"/>
                  <a:pt x="7643462" y="7084855"/>
                </a:cubicBezTo>
                <a:close/>
                <a:moveTo>
                  <a:pt x="7533019" y="7487559"/>
                </a:moveTo>
                <a:cubicBezTo>
                  <a:pt x="7533777" y="7493769"/>
                  <a:pt x="7539560" y="7498464"/>
                  <a:pt x="7545799" y="7497767"/>
                </a:cubicBezTo>
                <a:cubicBezTo>
                  <a:pt x="7551977" y="7497071"/>
                  <a:pt x="7556762" y="7491194"/>
                  <a:pt x="7556004" y="7484984"/>
                </a:cubicBezTo>
                <a:lnTo>
                  <a:pt x="7555126" y="7477776"/>
                </a:lnTo>
                <a:cubicBezTo>
                  <a:pt x="7554732" y="7474625"/>
                  <a:pt x="7553037" y="7471869"/>
                  <a:pt x="7550644" y="7470021"/>
                </a:cubicBezTo>
                <a:cubicBezTo>
                  <a:pt x="7550523" y="7468355"/>
                  <a:pt x="7550160" y="7466720"/>
                  <a:pt x="7549464" y="7465084"/>
                </a:cubicBezTo>
                <a:cubicBezTo>
                  <a:pt x="7546616" y="7458451"/>
                  <a:pt x="7540772" y="7454150"/>
                  <a:pt x="7534049" y="7451999"/>
                </a:cubicBezTo>
                <a:cubicBezTo>
                  <a:pt x="7528296" y="7450151"/>
                  <a:pt x="7521148" y="7453968"/>
                  <a:pt x="7519725" y="7459935"/>
                </a:cubicBezTo>
                <a:cubicBezTo>
                  <a:pt x="7518242" y="7466174"/>
                  <a:pt x="7521482" y="7472293"/>
                  <a:pt x="7527660" y="7474232"/>
                </a:cubicBezTo>
                <a:cubicBezTo>
                  <a:pt x="7527992" y="7474353"/>
                  <a:pt x="7528023" y="7474353"/>
                  <a:pt x="7528204" y="7474413"/>
                </a:cubicBezTo>
                <a:cubicBezTo>
                  <a:pt x="7528296" y="7474474"/>
                  <a:pt x="7528325" y="7474474"/>
                  <a:pt x="7528417" y="7474534"/>
                </a:cubicBezTo>
                <a:lnTo>
                  <a:pt x="7528417" y="7474534"/>
                </a:lnTo>
                <a:cubicBezTo>
                  <a:pt x="7528780" y="7475171"/>
                  <a:pt x="7529083" y="7475837"/>
                  <a:pt x="7529356" y="7476503"/>
                </a:cubicBezTo>
                <a:cubicBezTo>
                  <a:pt x="7529961" y="7477927"/>
                  <a:pt x="7530960" y="7479078"/>
                  <a:pt x="7532141" y="7479987"/>
                </a:cubicBezTo>
                <a:cubicBezTo>
                  <a:pt x="7532141" y="7480108"/>
                  <a:pt x="7532111" y="7480229"/>
                  <a:pt x="7532111" y="7480350"/>
                </a:cubicBezTo>
                <a:cubicBezTo>
                  <a:pt x="7532444" y="7482743"/>
                  <a:pt x="7532747" y="7485166"/>
                  <a:pt x="7533019" y="7487559"/>
                </a:cubicBezTo>
                <a:close/>
                <a:moveTo>
                  <a:pt x="7641524" y="7072011"/>
                </a:moveTo>
                <a:lnTo>
                  <a:pt x="7644492" y="7070830"/>
                </a:lnTo>
                <a:cubicBezTo>
                  <a:pt x="7658361" y="7065378"/>
                  <a:pt x="7650276" y="7043690"/>
                  <a:pt x="7636436" y="7049143"/>
                </a:cubicBezTo>
                <a:lnTo>
                  <a:pt x="7633469" y="7050324"/>
                </a:lnTo>
                <a:cubicBezTo>
                  <a:pt x="7619599" y="7055776"/>
                  <a:pt x="7627654" y="7077494"/>
                  <a:pt x="7641524" y="7072011"/>
                </a:cubicBezTo>
                <a:close/>
                <a:moveTo>
                  <a:pt x="7724046" y="7086823"/>
                </a:moveTo>
                <a:cubicBezTo>
                  <a:pt x="7723138" y="7086399"/>
                  <a:pt x="7722229" y="7086066"/>
                  <a:pt x="7721260" y="7085824"/>
                </a:cubicBezTo>
                <a:cubicBezTo>
                  <a:pt x="7716566" y="7084643"/>
                  <a:pt x="7711691" y="7086187"/>
                  <a:pt x="7708753" y="7090246"/>
                </a:cubicBezTo>
                <a:cubicBezTo>
                  <a:pt x="7705845" y="7094275"/>
                  <a:pt x="7706573" y="7098212"/>
                  <a:pt x="7707784" y="7102635"/>
                </a:cubicBezTo>
                <a:cubicBezTo>
                  <a:pt x="7706845" y="7099182"/>
                  <a:pt x="7707784" y="7103028"/>
                  <a:pt x="7707935" y="7103725"/>
                </a:cubicBezTo>
                <a:cubicBezTo>
                  <a:pt x="7708086" y="7104634"/>
                  <a:pt x="7708178" y="7105573"/>
                  <a:pt x="7708299" y="7106481"/>
                </a:cubicBezTo>
                <a:cubicBezTo>
                  <a:pt x="7708299" y="7106633"/>
                  <a:pt x="7708299" y="7106724"/>
                  <a:pt x="7708329" y="7106845"/>
                </a:cubicBezTo>
                <a:cubicBezTo>
                  <a:pt x="7708329" y="7107148"/>
                  <a:pt x="7708299" y="7107451"/>
                  <a:pt x="7708269" y="7107754"/>
                </a:cubicBezTo>
                <a:cubicBezTo>
                  <a:pt x="7705149" y="7112630"/>
                  <a:pt x="7706633" y="7119658"/>
                  <a:pt x="7711267" y="7122989"/>
                </a:cubicBezTo>
                <a:cubicBezTo>
                  <a:pt x="7716506" y="7126806"/>
                  <a:pt x="7723501" y="7125352"/>
                  <a:pt x="7727407" y="7120445"/>
                </a:cubicBezTo>
                <a:cubicBezTo>
                  <a:pt x="7727801" y="7119930"/>
                  <a:pt x="7728043" y="7119355"/>
                  <a:pt x="7728377" y="7118810"/>
                </a:cubicBezTo>
                <a:cubicBezTo>
                  <a:pt x="7731799" y="7119991"/>
                  <a:pt x="7735826" y="7119597"/>
                  <a:pt x="7738734" y="7117598"/>
                </a:cubicBezTo>
                <a:cubicBezTo>
                  <a:pt x="7737310" y="7119870"/>
                  <a:pt x="7736946" y="7122808"/>
                  <a:pt x="7738310" y="7126291"/>
                </a:cubicBezTo>
                <a:cubicBezTo>
                  <a:pt x="7743699" y="7139982"/>
                  <a:pt x="7766140" y="7134227"/>
                  <a:pt x="7760688" y="7120384"/>
                </a:cubicBezTo>
                <a:cubicBezTo>
                  <a:pt x="7757237" y="7111631"/>
                  <a:pt x="7746849" y="7110874"/>
                  <a:pt x="7741216" y="7115024"/>
                </a:cubicBezTo>
                <a:cubicBezTo>
                  <a:pt x="7744457" y="7110813"/>
                  <a:pt x="7744669" y="7105361"/>
                  <a:pt x="7741459" y="7100757"/>
                </a:cubicBezTo>
                <a:cubicBezTo>
                  <a:pt x="7737250" y="7094850"/>
                  <a:pt x="7731526" y="7088247"/>
                  <a:pt x="7724046" y="7086823"/>
                </a:cubicBezTo>
                <a:close/>
                <a:moveTo>
                  <a:pt x="7672020" y="7119658"/>
                </a:moveTo>
                <a:lnTo>
                  <a:pt x="7670142" y="7114872"/>
                </a:lnTo>
                <a:cubicBezTo>
                  <a:pt x="7667841" y="7109056"/>
                  <a:pt x="7659815" y="7107118"/>
                  <a:pt x="7654607" y="7109753"/>
                </a:cubicBezTo>
                <a:cubicBezTo>
                  <a:pt x="7648611" y="7112782"/>
                  <a:pt x="7647187" y="7119446"/>
                  <a:pt x="7649489" y="7125291"/>
                </a:cubicBezTo>
                <a:lnTo>
                  <a:pt x="7651366" y="7130077"/>
                </a:lnTo>
                <a:cubicBezTo>
                  <a:pt x="7653668" y="7135893"/>
                  <a:pt x="7661693" y="7137832"/>
                  <a:pt x="7666902" y="7135196"/>
                </a:cubicBezTo>
                <a:cubicBezTo>
                  <a:pt x="7672867" y="7132197"/>
                  <a:pt x="7674321" y="7125504"/>
                  <a:pt x="7672020" y="7119658"/>
                </a:cubicBezTo>
                <a:close/>
                <a:moveTo>
                  <a:pt x="7679378" y="7237637"/>
                </a:moveTo>
                <a:cubicBezTo>
                  <a:pt x="7678712" y="7231942"/>
                  <a:pt x="7673352" y="7225794"/>
                  <a:pt x="7666992" y="7226945"/>
                </a:cubicBezTo>
                <a:cubicBezTo>
                  <a:pt x="7666266" y="7227066"/>
                  <a:pt x="7665600" y="7227126"/>
                  <a:pt x="7664903" y="7227187"/>
                </a:cubicBezTo>
                <a:cubicBezTo>
                  <a:pt x="7664872" y="7227157"/>
                  <a:pt x="7664872" y="7227157"/>
                  <a:pt x="7664843" y="7227126"/>
                </a:cubicBezTo>
                <a:cubicBezTo>
                  <a:pt x="7664782" y="7227096"/>
                  <a:pt x="7664722" y="7227036"/>
                  <a:pt x="7664691" y="7226975"/>
                </a:cubicBezTo>
                <a:cubicBezTo>
                  <a:pt x="7664630" y="7226884"/>
                  <a:pt x="7664449" y="7226611"/>
                  <a:pt x="7664055" y="7226127"/>
                </a:cubicBezTo>
                <a:cubicBezTo>
                  <a:pt x="7660845" y="7221674"/>
                  <a:pt x="7654939" y="7220220"/>
                  <a:pt x="7650003" y="7222310"/>
                </a:cubicBezTo>
                <a:cubicBezTo>
                  <a:pt x="7649792" y="7222189"/>
                  <a:pt x="7649640" y="7221947"/>
                  <a:pt x="7649398" y="7221825"/>
                </a:cubicBezTo>
                <a:cubicBezTo>
                  <a:pt x="7643220" y="7218766"/>
                  <a:pt x="7637375" y="7221856"/>
                  <a:pt x="7633923" y="7227096"/>
                </a:cubicBezTo>
                <a:lnTo>
                  <a:pt x="7631076" y="7231397"/>
                </a:lnTo>
                <a:cubicBezTo>
                  <a:pt x="7627624" y="7236607"/>
                  <a:pt x="7631228" y="7244361"/>
                  <a:pt x="7636346" y="7246876"/>
                </a:cubicBezTo>
                <a:cubicBezTo>
                  <a:pt x="7641372" y="7249359"/>
                  <a:pt x="7646066" y="7247693"/>
                  <a:pt x="7649550" y="7244240"/>
                </a:cubicBezTo>
                <a:cubicBezTo>
                  <a:pt x="7654758" y="7248844"/>
                  <a:pt x="7661451" y="7251328"/>
                  <a:pt x="7668749" y="7249995"/>
                </a:cubicBezTo>
                <a:cubicBezTo>
                  <a:pt x="7674654" y="7248966"/>
                  <a:pt x="7680165" y="7244301"/>
                  <a:pt x="7679378" y="7237637"/>
                </a:cubicBezTo>
                <a:close/>
                <a:moveTo>
                  <a:pt x="7765110" y="7213556"/>
                </a:moveTo>
                <a:cubicBezTo>
                  <a:pt x="7762687" y="7219433"/>
                  <a:pt x="7765624" y="7226188"/>
                  <a:pt x="7771378" y="7228671"/>
                </a:cubicBezTo>
                <a:cubicBezTo>
                  <a:pt x="7772287" y="7229065"/>
                  <a:pt x="7773166" y="7229459"/>
                  <a:pt x="7774074" y="7229852"/>
                </a:cubicBezTo>
                <a:cubicBezTo>
                  <a:pt x="7773862" y="7230095"/>
                  <a:pt x="7773559" y="7230216"/>
                  <a:pt x="7773377" y="7230489"/>
                </a:cubicBezTo>
                <a:lnTo>
                  <a:pt x="7770531" y="7234790"/>
                </a:lnTo>
                <a:cubicBezTo>
                  <a:pt x="7767078" y="7240000"/>
                  <a:pt x="7767533" y="7247057"/>
                  <a:pt x="7772741" y="7250995"/>
                </a:cubicBezTo>
                <a:cubicBezTo>
                  <a:pt x="7776133" y="7253600"/>
                  <a:pt x="7781221" y="7253933"/>
                  <a:pt x="7785097" y="7252025"/>
                </a:cubicBezTo>
                <a:cubicBezTo>
                  <a:pt x="7785097" y="7252025"/>
                  <a:pt x="7785097" y="7252025"/>
                  <a:pt x="7785097" y="7252025"/>
                </a:cubicBezTo>
                <a:cubicBezTo>
                  <a:pt x="7784007" y="7238970"/>
                  <a:pt x="7782492" y="7226036"/>
                  <a:pt x="7780858" y="7213102"/>
                </a:cubicBezTo>
                <a:cubicBezTo>
                  <a:pt x="7780615" y="7211194"/>
                  <a:pt x="7780494" y="7209255"/>
                  <a:pt x="7780222" y="7207347"/>
                </a:cubicBezTo>
                <a:cubicBezTo>
                  <a:pt x="7780161" y="7207317"/>
                  <a:pt x="7780070" y="7207347"/>
                  <a:pt x="7780009" y="7207317"/>
                </a:cubicBezTo>
                <a:cubicBezTo>
                  <a:pt x="7774316" y="7204954"/>
                  <a:pt x="7767442" y="7207922"/>
                  <a:pt x="7765110" y="7213556"/>
                </a:cubicBezTo>
                <a:close/>
                <a:moveTo>
                  <a:pt x="7616056" y="7209074"/>
                </a:moveTo>
                <a:cubicBezTo>
                  <a:pt x="7606881" y="7220796"/>
                  <a:pt x="7624808" y="7235426"/>
                  <a:pt x="7633984" y="7223673"/>
                </a:cubicBezTo>
                <a:lnTo>
                  <a:pt x="7635952" y="7221159"/>
                </a:lnTo>
                <a:cubicBezTo>
                  <a:pt x="7640555" y="7215283"/>
                  <a:pt x="7638345" y="7208680"/>
                  <a:pt x="7633863" y="7205045"/>
                </a:cubicBezTo>
                <a:cubicBezTo>
                  <a:pt x="7637133" y="7204803"/>
                  <a:pt x="7640252" y="7203349"/>
                  <a:pt x="7642221" y="7200380"/>
                </a:cubicBezTo>
                <a:lnTo>
                  <a:pt x="7642342" y="7200199"/>
                </a:lnTo>
                <a:cubicBezTo>
                  <a:pt x="7642342" y="7201683"/>
                  <a:pt x="7642554" y="7203227"/>
                  <a:pt x="7643189" y="7204803"/>
                </a:cubicBezTo>
                <a:cubicBezTo>
                  <a:pt x="7648641" y="7218645"/>
                  <a:pt x="7668809" y="7207256"/>
                  <a:pt x="7663419" y="7193595"/>
                </a:cubicBezTo>
                <a:cubicBezTo>
                  <a:pt x="7661632" y="7189082"/>
                  <a:pt x="7658240" y="7187446"/>
                  <a:pt x="7654728" y="7187507"/>
                </a:cubicBezTo>
                <a:cubicBezTo>
                  <a:pt x="7655757" y="7186083"/>
                  <a:pt x="7656514" y="7184448"/>
                  <a:pt x="7656666" y="7182600"/>
                </a:cubicBezTo>
                <a:cubicBezTo>
                  <a:pt x="7657211" y="7176421"/>
                  <a:pt x="7653122" y="7170363"/>
                  <a:pt x="7646703" y="7169636"/>
                </a:cubicBezTo>
                <a:cubicBezTo>
                  <a:pt x="7646460" y="7169606"/>
                  <a:pt x="7646218" y="7169576"/>
                  <a:pt x="7646006" y="7169545"/>
                </a:cubicBezTo>
                <a:cubicBezTo>
                  <a:pt x="7643583" y="7167273"/>
                  <a:pt x="7640373" y="7165910"/>
                  <a:pt x="7636921" y="7166759"/>
                </a:cubicBezTo>
                <a:cubicBezTo>
                  <a:pt x="7632499" y="7167849"/>
                  <a:pt x="7628502" y="7169242"/>
                  <a:pt x="7626140" y="7173483"/>
                </a:cubicBezTo>
                <a:cubicBezTo>
                  <a:pt x="7624293" y="7176784"/>
                  <a:pt x="7624354" y="7180389"/>
                  <a:pt x="7625626" y="7183569"/>
                </a:cubicBezTo>
                <a:lnTo>
                  <a:pt x="7623263" y="7187174"/>
                </a:lnTo>
                <a:cubicBezTo>
                  <a:pt x="7620144" y="7191899"/>
                  <a:pt x="7620811" y="7198775"/>
                  <a:pt x="7625322" y="7202440"/>
                </a:cubicBezTo>
                <a:cubicBezTo>
                  <a:pt x="7622718" y="7202713"/>
                  <a:pt x="7620144" y="7203894"/>
                  <a:pt x="7618055" y="7206590"/>
                </a:cubicBezTo>
                <a:lnTo>
                  <a:pt x="7616056" y="7209074"/>
                </a:lnTo>
                <a:close/>
                <a:moveTo>
                  <a:pt x="7743306" y="7265049"/>
                </a:moveTo>
                <a:cubicBezTo>
                  <a:pt x="7743457" y="7265413"/>
                  <a:pt x="7743791" y="7265655"/>
                  <a:pt x="7743972" y="7265958"/>
                </a:cubicBezTo>
                <a:cubicBezTo>
                  <a:pt x="7743670" y="7266322"/>
                  <a:pt x="7743246" y="7266564"/>
                  <a:pt x="7743003" y="7266988"/>
                </a:cubicBezTo>
                <a:cubicBezTo>
                  <a:pt x="7739823" y="7272501"/>
                  <a:pt x="7741126" y="7279407"/>
                  <a:pt x="7746516" y="7282981"/>
                </a:cubicBezTo>
                <a:lnTo>
                  <a:pt x="7750786" y="7285828"/>
                </a:lnTo>
                <a:cubicBezTo>
                  <a:pt x="7755843" y="7289160"/>
                  <a:pt x="7763686" y="7287676"/>
                  <a:pt x="7766776" y="7282315"/>
                </a:cubicBezTo>
                <a:cubicBezTo>
                  <a:pt x="7769955" y="7276802"/>
                  <a:pt x="7768653" y="7269896"/>
                  <a:pt x="7763263" y="7266352"/>
                </a:cubicBezTo>
                <a:lnTo>
                  <a:pt x="7763051" y="7266201"/>
                </a:lnTo>
                <a:cubicBezTo>
                  <a:pt x="7765201" y="7262929"/>
                  <a:pt x="7765595" y="7258840"/>
                  <a:pt x="7763990" y="7254751"/>
                </a:cubicBezTo>
                <a:lnTo>
                  <a:pt x="7762112" y="7249965"/>
                </a:lnTo>
                <a:cubicBezTo>
                  <a:pt x="7759901" y="7244331"/>
                  <a:pt x="7751725" y="7241908"/>
                  <a:pt x="7746607" y="7244786"/>
                </a:cubicBezTo>
                <a:cubicBezTo>
                  <a:pt x="7740732" y="7248057"/>
                  <a:pt x="7739036" y="7254236"/>
                  <a:pt x="7741429" y="7260294"/>
                </a:cubicBezTo>
                <a:lnTo>
                  <a:pt x="7743306" y="7265049"/>
                </a:lnTo>
                <a:close/>
                <a:moveTo>
                  <a:pt x="7724076" y="7052899"/>
                </a:moveTo>
                <a:lnTo>
                  <a:pt x="7716959" y="7054353"/>
                </a:lnTo>
                <a:cubicBezTo>
                  <a:pt x="7710842" y="7055625"/>
                  <a:pt x="7707209" y="7062713"/>
                  <a:pt x="7708722" y="7068498"/>
                </a:cubicBezTo>
                <a:cubicBezTo>
                  <a:pt x="7710389" y="7074828"/>
                  <a:pt x="7716717" y="7077948"/>
                  <a:pt x="7722865" y="7076706"/>
                </a:cubicBezTo>
                <a:cubicBezTo>
                  <a:pt x="7725227" y="7076222"/>
                  <a:pt x="7727620" y="7075737"/>
                  <a:pt x="7729982" y="7075253"/>
                </a:cubicBezTo>
                <a:cubicBezTo>
                  <a:pt x="7736099" y="7074011"/>
                  <a:pt x="7739733" y="7066893"/>
                  <a:pt x="7738218" y="7061107"/>
                </a:cubicBezTo>
                <a:cubicBezTo>
                  <a:pt x="7736553" y="7054807"/>
                  <a:pt x="7730224" y="7051657"/>
                  <a:pt x="7724076" y="7052899"/>
                </a:cubicBezTo>
                <a:close/>
                <a:moveTo>
                  <a:pt x="7761506" y="7149160"/>
                </a:moveTo>
                <a:cubicBezTo>
                  <a:pt x="7753603" y="7148282"/>
                  <a:pt x="7744730" y="7145919"/>
                  <a:pt x="7736977" y="7148827"/>
                </a:cubicBezTo>
                <a:cubicBezTo>
                  <a:pt x="7735947" y="7149221"/>
                  <a:pt x="7735008" y="7149705"/>
                  <a:pt x="7734131" y="7150190"/>
                </a:cubicBezTo>
                <a:lnTo>
                  <a:pt x="7730829" y="7150856"/>
                </a:lnTo>
                <a:cubicBezTo>
                  <a:pt x="7724712" y="7152098"/>
                  <a:pt x="7721139" y="7159277"/>
                  <a:pt x="7722683" y="7165032"/>
                </a:cubicBezTo>
                <a:cubicBezTo>
                  <a:pt x="7722805" y="7165486"/>
                  <a:pt x="7723016" y="7165910"/>
                  <a:pt x="7723168" y="7166334"/>
                </a:cubicBezTo>
                <a:cubicBezTo>
                  <a:pt x="7722744" y="7167970"/>
                  <a:pt x="7722381" y="7169636"/>
                  <a:pt x="7722108" y="7171332"/>
                </a:cubicBezTo>
                <a:cubicBezTo>
                  <a:pt x="7721774" y="7173422"/>
                  <a:pt x="7722168" y="7175664"/>
                  <a:pt x="7722986" y="7177723"/>
                </a:cubicBezTo>
                <a:cubicBezTo>
                  <a:pt x="7722502" y="7179208"/>
                  <a:pt x="7722229" y="7180692"/>
                  <a:pt x="7722502" y="7182055"/>
                </a:cubicBezTo>
                <a:cubicBezTo>
                  <a:pt x="7723441" y="7186719"/>
                  <a:pt x="7724501" y="7190839"/>
                  <a:pt x="7727831" y="7194444"/>
                </a:cubicBezTo>
                <a:cubicBezTo>
                  <a:pt x="7729285" y="7196019"/>
                  <a:pt x="7730497" y="7196988"/>
                  <a:pt x="7732435" y="7198078"/>
                </a:cubicBezTo>
                <a:cubicBezTo>
                  <a:pt x="7724501" y="7195473"/>
                  <a:pt x="7713538" y="7203712"/>
                  <a:pt x="7717656" y="7214132"/>
                </a:cubicBezTo>
                <a:cubicBezTo>
                  <a:pt x="7718080" y="7215253"/>
                  <a:pt x="7718776" y="7215980"/>
                  <a:pt x="7719383" y="7216767"/>
                </a:cubicBezTo>
                <a:cubicBezTo>
                  <a:pt x="7710600" y="7218676"/>
                  <a:pt x="7704725" y="7230579"/>
                  <a:pt x="7714113" y="7236789"/>
                </a:cubicBezTo>
                <a:cubicBezTo>
                  <a:pt x="7725742" y="7244482"/>
                  <a:pt x="7738763" y="7228883"/>
                  <a:pt x="7729951" y="7220160"/>
                </a:cubicBezTo>
                <a:cubicBezTo>
                  <a:pt x="7736190" y="7218433"/>
                  <a:pt x="7741640" y="7211981"/>
                  <a:pt x="7738552" y="7204167"/>
                </a:cubicBezTo>
                <a:cubicBezTo>
                  <a:pt x="7738279" y="7203470"/>
                  <a:pt x="7737795" y="7203046"/>
                  <a:pt x="7737431" y="7202440"/>
                </a:cubicBezTo>
                <a:cubicBezTo>
                  <a:pt x="7740308" y="7204621"/>
                  <a:pt x="7743881" y="7205651"/>
                  <a:pt x="7747788" y="7204258"/>
                </a:cubicBezTo>
                <a:cubicBezTo>
                  <a:pt x="7750816" y="7203167"/>
                  <a:pt x="7753482" y="7200410"/>
                  <a:pt x="7754784" y="7197200"/>
                </a:cubicBezTo>
                <a:cubicBezTo>
                  <a:pt x="7756177" y="7196806"/>
                  <a:pt x="7757479" y="7196170"/>
                  <a:pt x="7758871" y="7195413"/>
                </a:cubicBezTo>
                <a:cubicBezTo>
                  <a:pt x="7759386" y="7195201"/>
                  <a:pt x="7759871" y="7195019"/>
                  <a:pt x="7760386" y="7194837"/>
                </a:cubicBezTo>
                <a:cubicBezTo>
                  <a:pt x="7762476" y="7194383"/>
                  <a:pt x="7764535" y="7193656"/>
                  <a:pt x="7766655" y="7193171"/>
                </a:cubicBezTo>
                <a:cubicBezTo>
                  <a:pt x="7772832" y="7191808"/>
                  <a:pt x="7774740" y="7186114"/>
                  <a:pt x="7773740" y="7180783"/>
                </a:cubicBezTo>
                <a:cubicBezTo>
                  <a:pt x="7774528" y="7180389"/>
                  <a:pt x="7775194" y="7179813"/>
                  <a:pt x="7775891" y="7179238"/>
                </a:cubicBezTo>
                <a:cubicBezTo>
                  <a:pt x="7774892" y="7173180"/>
                  <a:pt x="7774013" y="7167122"/>
                  <a:pt x="7772893" y="7161094"/>
                </a:cubicBezTo>
                <a:cubicBezTo>
                  <a:pt x="7772136" y="7160822"/>
                  <a:pt x="7771439" y="7160307"/>
                  <a:pt x="7770652" y="7160186"/>
                </a:cubicBezTo>
                <a:cubicBezTo>
                  <a:pt x="7770985" y="7155036"/>
                  <a:pt x="7768290" y="7149917"/>
                  <a:pt x="7761506" y="7149160"/>
                </a:cubicBezTo>
                <a:close/>
                <a:moveTo>
                  <a:pt x="7637406" y="7269623"/>
                </a:moveTo>
                <a:cubicBezTo>
                  <a:pt x="7637345" y="7268381"/>
                  <a:pt x="7637254" y="7267139"/>
                  <a:pt x="7636740" y="7265837"/>
                </a:cubicBezTo>
                <a:cubicBezTo>
                  <a:pt x="7631289" y="7251994"/>
                  <a:pt x="7610272" y="7261687"/>
                  <a:pt x="7615723" y="7275530"/>
                </a:cubicBezTo>
                <a:cubicBezTo>
                  <a:pt x="7619145" y="7284163"/>
                  <a:pt x="7628624" y="7283617"/>
                  <a:pt x="7633923" y="7278619"/>
                </a:cubicBezTo>
                <a:cubicBezTo>
                  <a:pt x="7634256" y="7281012"/>
                  <a:pt x="7635498" y="7283314"/>
                  <a:pt x="7638284" y="7285162"/>
                </a:cubicBezTo>
                <a:cubicBezTo>
                  <a:pt x="7650518" y="7293280"/>
                  <a:pt x="7665811" y="7275863"/>
                  <a:pt x="7653425" y="7267654"/>
                </a:cubicBezTo>
                <a:cubicBezTo>
                  <a:pt x="7647641" y="7263898"/>
                  <a:pt x="7641312" y="7265807"/>
                  <a:pt x="7637406" y="7269623"/>
                </a:cubicBezTo>
                <a:close/>
                <a:moveTo>
                  <a:pt x="7700667" y="7231034"/>
                </a:moveTo>
                <a:cubicBezTo>
                  <a:pt x="7688251" y="7222825"/>
                  <a:pt x="7675290" y="7241999"/>
                  <a:pt x="7687736" y="7250207"/>
                </a:cubicBezTo>
                <a:cubicBezTo>
                  <a:pt x="7700152" y="7258446"/>
                  <a:pt x="7713083" y="7239273"/>
                  <a:pt x="7700667" y="7231034"/>
                </a:cubicBezTo>
                <a:close/>
                <a:moveTo>
                  <a:pt x="7688130" y="7008797"/>
                </a:moveTo>
                <a:cubicBezTo>
                  <a:pt x="7700516" y="7017005"/>
                  <a:pt x="7711599" y="6996711"/>
                  <a:pt x="7699244" y="6988502"/>
                </a:cubicBezTo>
                <a:cubicBezTo>
                  <a:pt x="7686858" y="6980293"/>
                  <a:pt x="7675775" y="7000618"/>
                  <a:pt x="7688130" y="7008797"/>
                </a:cubicBezTo>
                <a:close/>
                <a:moveTo>
                  <a:pt x="7714507" y="7304063"/>
                </a:moveTo>
                <a:cubicBezTo>
                  <a:pt x="7716717" y="7309636"/>
                  <a:pt x="7724046" y="7311575"/>
                  <a:pt x="7729285" y="7309454"/>
                </a:cubicBezTo>
                <a:cubicBezTo>
                  <a:pt x="7729376" y="7310424"/>
                  <a:pt x="7729558" y="7311393"/>
                  <a:pt x="7729860" y="7312332"/>
                </a:cubicBezTo>
                <a:cubicBezTo>
                  <a:pt x="7729437" y="7312211"/>
                  <a:pt x="7729103" y="7311908"/>
                  <a:pt x="7728680" y="7311787"/>
                </a:cubicBezTo>
                <a:cubicBezTo>
                  <a:pt x="7726468" y="7311302"/>
                  <a:pt x="7724349" y="7311696"/>
                  <a:pt x="7722350" y="7312392"/>
                </a:cubicBezTo>
                <a:cubicBezTo>
                  <a:pt x="7722320" y="7312392"/>
                  <a:pt x="7722289" y="7312423"/>
                  <a:pt x="7722260" y="7312423"/>
                </a:cubicBezTo>
                <a:cubicBezTo>
                  <a:pt x="7719746" y="7313301"/>
                  <a:pt x="7717535" y="7314846"/>
                  <a:pt x="7716051" y="7317087"/>
                </a:cubicBezTo>
                <a:lnTo>
                  <a:pt x="7715506" y="7317905"/>
                </a:lnTo>
                <a:cubicBezTo>
                  <a:pt x="7707814" y="7310181"/>
                  <a:pt x="7691643" y="7317814"/>
                  <a:pt x="7696458" y="7329991"/>
                </a:cubicBezTo>
                <a:cubicBezTo>
                  <a:pt x="7699699" y="7338230"/>
                  <a:pt x="7708662" y="7338623"/>
                  <a:pt x="7714265" y="7334777"/>
                </a:cubicBezTo>
                <a:cubicBezTo>
                  <a:pt x="7714386" y="7334928"/>
                  <a:pt x="7714568" y="7335019"/>
                  <a:pt x="7714658" y="7335170"/>
                </a:cubicBezTo>
                <a:cubicBezTo>
                  <a:pt x="7716354" y="7337957"/>
                  <a:pt x="7719079" y="7340138"/>
                  <a:pt x="7722381" y="7340835"/>
                </a:cubicBezTo>
                <a:cubicBezTo>
                  <a:pt x="7728861" y="7342228"/>
                  <a:pt x="7735372" y="7337957"/>
                  <a:pt x="7736825" y="7331505"/>
                </a:cubicBezTo>
                <a:lnTo>
                  <a:pt x="7738006" y="7326235"/>
                </a:lnTo>
                <a:cubicBezTo>
                  <a:pt x="7738521" y="7323933"/>
                  <a:pt x="7738067" y="7321722"/>
                  <a:pt x="7737280" y="7319602"/>
                </a:cubicBezTo>
                <a:lnTo>
                  <a:pt x="7742731" y="7321964"/>
                </a:lnTo>
                <a:cubicBezTo>
                  <a:pt x="7748454" y="7324448"/>
                  <a:pt x="7755480" y="7321601"/>
                  <a:pt x="7757903" y="7315876"/>
                </a:cubicBezTo>
                <a:cubicBezTo>
                  <a:pt x="7760386" y="7310090"/>
                  <a:pt x="7757569" y="7303184"/>
                  <a:pt x="7751815" y="7300701"/>
                </a:cubicBezTo>
                <a:lnTo>
                  <a:pt x="7745153" y="7297793"/>
                </a:lnTo>
                <a:cubicBezTo>
                  <a:pt x="7742216" y="7296520"/>
                  <a:pt x="7738945" y="7296672"/>
                  <a:pt x="7736129" y="7297883"/>
                </a:cubicBezTo>
                <a:cubicBezTo>
                  <a:pt x="7736008" y="7296490"/>
                  <a:pt x="7735735" y="7295097"/>
                  <a:pt x="7735191" y="7293734"/>
                </a:cubicBezTo>
                <a:lnTo>
                  <a:pt x="7733313" y="7288948"/>
                </a:lnTo>
                <a:cubicBezTo>
                  <a:pt x="7731011" y="7283132"/>
                  <a:pt x="7723047" y="7281163"/>
                  <a:pt x="7717808" y="7283769"/>
                </a:cubicBezTo>
                <a:cubicBezTo>
                  <a:pt x="7711812" y="7286767"/>
                  <a:pt x="7710328" y="7293461"/>
                  <a:pt x="7712629" y="7299277"/>
                </a:cubicBezTo>
                <a:lnTo>
                  <a:pt x="7714507" y="7304063"/>
                </a:lnTo>
                <a:close/>
                <a:moveTo>
                  <a:pt x="6959425" y="7190112"/>
                </a:moveTo>
                <a:cubicBezTo>
                  <a:pt x="6954489" y="7186265"/>
                  <a:pt x="6946918" y="7187538"/>
                  <a:pt x="6943224" y="7192475"/>
                </a:cubicBezTo>
                <a:cubicBezTo>
                  <a:pt x="6939408" y="7197563"/>
                  <a:pt x="6940650" y="7204803"/>
                  <a:pt x="6945586" y="7208680"/>
                </a:cubicBezTo>
                <a:lnTo>
                  <a:pt x="6949644" y="7211830"/>
                </a:lnTo>
                <a:cubicBezTo>
                  <a:pt x="6954580" y="7215677"/>
                  <a:pt x="6962151" y="7214405"/>
                  <a:pt x="6965845" y="7209497"/>
                </a:cubicBezTo>
                <a:cubicBezTo>
                  <a:pt x="6969660" y="7204379"/>
                  <a:pt x="6968450" y="7197170"/>
                  <a:pt x="6963513" y="7193293"/>
                </a:cubicBezTo>
                <a:lnTo>
                  <a:pt x="6959425" y="7190112"/>
                </a:lnTo>
                <a:close/>
                <a:moveTo>
                  <a:pt x="6791716" y="7327840"/>
                </a:moveTo>
                <a:cubicBezTo>
                  <a:pt x="6803376" y="7336958"/>
                  <a:pt x="6818699" y="7319602"/>
                  <a:pt x="6806949" y="7310424"/>
                </a:cubicBezTo>
                <a:cubicBezTo>
                  <a:pt x="6795260" y="7301276"/>
                  <a:pt x="6779967" y="7318663"/>
                  <a:pt x="6791716" y="7327840"/>
                </a:cubicBezTo>
                <a:close/>
                <a:moveTo>
                  <a:pt x="6935835" y="7387360"/>
                </a:moveTo>
                <a:cubicBezTo>
                  <a:pt x="6935168" y="7392631"/>
                  <a:pt x="6937773" y="7397447"/>
                  <a:pt x="6942860" y="7399779"/>
                </a:cubicBezTo>
                <a:cubicBezTo>
                  <a:pt x="6949492" y="7402808"/>
                  <a:pt x="6957760" y="7405564"/>
                  <a:pt x="6964937" y="7403020"/>
                </a:cubicBezTo>
                <a:cubicBezTo>
                  <a:pt x="6965905" y="7402929"/>
                  <a:pt x="6966875" y="7402747"/>
                  <a:pt x="6967814" y="7402475"/>
                </a:cubicBezTo>
                <a:cubicBezTo>
                  <a:pt x="6972447" y="7401112"/>
                  <a:pt x="6975899" y="7397295"/>
                  <a:pt x="6976353" y="7392328"/>
                </a:cubicBezTo>
                <a:cubicBezTo>
                  <a:pt x="6976808" y="7387390"/>
                  <a:pt x="6974204" y="7384331"/>
                  <a:pt x="6970933" y="7381151"/>
                </a:cubicBezTo>
                <a:cubicBezTo>
                  <a:pt x="6973507" y="7383665"/>
                  <a:pt x="6970720" y="7380818"/>
                  <a:pt x="6970267" y="7380272"/>
                </a:cubicBezTo>
                <a:cubicBezTo>
                  <a:pt x="6969660" y="7379576"/>
                  <a:pt x="6969116" y="7378788"/>
                  <a:pt x="6968540" y="7378061"/>
                </a:cubicBezTo>
                <a:cubicBezTo>
                  <a:pt x="6968450" y="7377940"/>
                  <a:pt x="6968419" y="7377879"/>
                  <a:pt x="6968329" y="7377758"/>
                </a:cubicBezTo>
                <a:cubicBezTo>
                  <a:pt x="6968177" y="7377486"/>
                  <a:pt x="6968056" y="7377213"/>
                  <a:pt x="6967935" y="7376940"/>
                </a:cubicBezTo>
                <a:cubicBezTo>
                  <a:pt x="6968147" y="7371155"/>
                  <a:pt x="6963301" y="7365854"/>
                  <a:pt x="6957638" y="7365279"/>
                </a:cubicBezTo>
                <a:cubicBezTo>
                  <a:pt x="6951188" y="7364643"/>
                  <a:pt x="6945889" y="7369459"/>
                  <a:pt x="6945010" y="7375668"/>
                </a:cubicBezTo>
                <a:cubicBezTo>
                  <a:pt x="6944919" y="7376304"/>
                  <a:pt x="6945010" y="7376940"/>
                  <a:pt x="6945010" y="7377577"/>
                </a:cubicBezTo>
                <a:cubicBezTo>
                  <a:pt x="6941467" y="7378273"/>
                  <a:pt x="6938196" y="7380666"/>
                  <a:pt x="6936682" y="7383877"/>
                </a:cubicBezTo>
                <a:cubicBezTo>
                  <a:pt x="6936743" y="7381211"/>
                  <a:pt x="6935592" y="7378455"/>
                  <a:pt x="6932655" y="7376183"/>
                </a:cubicBezTo>
                <a:cubicBezTo>
                  <a:pt x="6921087" y="7367127"/>
                  <a:pt x="6904642" y="7383422"/>
                  <a:pt x="6916363" y="7392600"/>
                </a:cubicBezTo>
                <a:cubicBezTo>
                  <a:pt x="6923751" y="7398386"/>
                  <a:pt x="6933109" y="7393812"/>
                  <a:pt x="6935835" y="7387360"/>
                </a:cubicBezTo>
                <a:close/>
                <a:moveTo>
                  <a:pt x="6826997" y="6972509"/>
                </a:moveTo>
                <a:cubicBezTo>
                  <a:pt x="6826815" y="6966694"/>
                  <a:pt x="6821303" y="6960545"/>
                  <a:pt x="6815065" y="6961302"/>
                </a:cubicBezTo>
                <a:lnTo>
                  <a:pt x="6807858" y="6962180"/>
                </a:lnTo>
                <a:cubicBezTo>
                  <a:pt x="6804829" y="6962544"/>
                  <a:pt x="6802074" y="6963846"/>
                  <a:pt x="6800014" y="6965815"/>
                </a:cubicBezTo>
                <a:cubicBezTo>
                  <a:pt x="6798682" y="6963695"/>
                  <a:pt x="6796774" y="6961847"/>
                  <a:pt x="6794381" y="6960605"/>
                </a:cubicBezTo>
                <a:cubicBezTo>
                  <a:pt x="6789415" y="6958030"/>
                  <a:pt x="6783995" y="6958121"/>
                  <a:pt x="6778755" y="6959333"/>
                </a:cubicBezTo>
                <a:cubicBezTo>
                  <a:pt x="6778331" y="6956819"/>
                  <a:pt x="6777241" y="6954426"/>
                  <a:pt x="6775061" y="6952730"/>
                </a:cubicBezTo>
                <a:lnTo>
                  <a:pt x="6771003" y="6949580"/>
                </a:lnTo>
                <a:cubicBezTo>
                  <a:pt x="6766248" y="6945854"/>
                  <a:pt x="6758587" y="6945915"/>
                  <a:pt x="6754710" y="6951003"/>
                </a:cubicBezTo>
                <a:cubicBezTo>
                  <a:pt x="6751016" y="6955850"/>
                  <a:pt x="6751046" y="6963331"/>
                  <a:pt x="6756134" y="6967299"/>
                </a:cubicBezTo>
                <a:lnTo>
                  <a:pt x="6760192" y="6970449"/>
                </a:lnTo>
                <a:cubicBezTo>
                  <a:pt x="6762372" y="6972176"/>
                  <a:pt x="6765189" y="6972964"/>
                  <a:pt x="6767944" y="6972964"/>
                </a:cubicBezTo>
                <a:cubicBezTo>
                  <a:pt x="6768096" y="6973751"/>
                  <a:pt x="6768096" y="6974569"/>
                  <a:pt x="6768459" y="6975296"/>
                </a:cubicBezTo>
                <a:cubicBezTo>
                  <a:pt x="6771275" y="6981020"/>
                  <a:pt x="6777574" y="6983595"/>
                  <a:pt x="6783540" y="6981233"/>
                </a:cubicBezTo>
                <a:cubicBezTo>
                  <a:pt x="6783722" y="6981172"/>
                  <a:pt x="6783812" y="6981142"/>
                  <a:pt x="6783934" y="6981081"/>
                </a:cubicBezTo>
                <a:cubicBezTo>
                  <a:pt x="6783995" y="6981081"/>
                  <a:pt x="6784025" y="6981081"/>
                  <a:pt x="6784085" y="6981081"/>
                </a:cubicBezTo>
                <a:cubicBezTo>
                  <a:pt x="6784146" y="6981112"/>
                  <a:pt x="6784146" y="6981081"/>
                  <a:pt x="6784206" y="6981112"/>
                </a:cubicBezTo>
                <a:cubicBezTo>
                  <a:pt x="6784903" y="6981384"/>
                  <a:pt x="6785599" y="6981717"/>
                  <a:pt x="6786266" y="6982081"/>
                </a:cubicBezTo>
                <a:cubicBezTo>
                  <a:pt x="6790263" y="6984140"/>
                  <a:pt x="6795169" y="6982444"/>
                  <a:pt x="6798318" y="6979324"/>
                </a:cubicBezTo>
                <a:cubicBezTo>
                  <a:pt x="6800408" y="6983020"/>
                  <a:pt x="6804254" y="6985836"/>
                  <a:pt x="6808554" y="6985322"/>
                </a:cubicBezTo>
                <a:lnTo>
                  <a:pt x="6815761" y="6984443"/>
                </a:lnTo>
                <a:cubicBezTo>
                  <a:pt x="6821970" y="6983686"/>
                  <a:pt x="6827178" y="6979143"/>
                  <a:pt x="6826997" y="6972509"/>
                </a:cubicBezTo>
                <a:close/>
                <a:moveTo>
                  <a:pt x="6892984" y="7309152"/>
                </a:moveTo>
                <a:cubicBezTo>
                  <a:pt x="6904734" y="7318329"/>
                  <a:pt x="6917634" y="7299125"/>
                  <a:pt x="6905945" y="7290008"/>
                </a:cubicBezTo>
                <a:cubicBezTo>
                  <a:pt x="6894195" y="7280800"/>
                  <a:pt x="6881324" y="7300004"/>
                  <a:pt x="6892984" y="7309152"/>
                </a:cubicBezTo>
                <a:close/>
                <a:moveTo>
                  <a:pt x="6821152" y="7187689"/>
                </a:moveTo>
                <a:lnTo>
                  <a:pt x="6813945" y="7188567"/>
                </a:lnTo>
                <a:cubicBezTo>
                  <a:pt x="6807736" y="7189324"/>
                  <a:pt x="6802437" y="7193565"/>
                  <a:pt x="6802528" y="7200289"/>
                </a:cubicBezTo>
                <a:cubicBezTo>
                  <a:pt x="6802558" y="7201864"/>
                  <a:pt x="6803012" y="7203470"/>
                  <a:pt x="6803739" y="7204984"/>
                </a:cubicBezTo>
                <a:cubicBezTo>
                  <a:pt x="6802255" y="7205651"/>
                  <a:pt x="6800893" y="7206650"/>
                  <a:pt x="6799772" y="7208044"/>
                </a:cubicBezTo>
                <a:lnTo>
                  <a:pt x="6796622" y="7212102"/>
                </a:lnTo>
                <a:cubicBezTo>
                  <a:pt x="6792898" y="7216858"/>
                  <a:pt x="6792989" y="7224521"/>
                  <a:pt x="6798076" y="7228399"/>
                </a:cubicBezTo>
                <a:cubicBezTo>
                  <a:pt x="6802922" y="7232094"/>
                  <a:pt x="6810371" y="7232064"/>
                  <a:pt x="6814368" y="7226945"/>
                </a:cubicBezTo>
                <a:lnTo>
                  <a:pt x="6817548" y="7222886"/>
                </a:lnTo>
                <a:cubicBezTo>
                  <a:pt x="6820122" y="7219614"/>
                  <a:pt x="6820819" y="7214950"/>
                  <a:pt x="6819365" y="7211103"/>
                </a:cubicBezTo>
                <a:lnTo>
                  <a:pt x="6821485" y="7210830"/>
                </a:lnTo>
                <a:cubicBezTo>
                  <a:pt x="6827693" y="7210073"/>
                  <a:pt x="6832993" y="7205832"/>
                  <a:pt x="6832902" y="7199108"/>
                </a:cubicBezTo>
                <a:cubicBezTo>
                  <a:pt x="6832781" y="7193383"/>
                  <a:pt x="6827390" y="7186932"/>
                  <a:pt x="6821152" y="7187689"/>
                </a:cubicBezTo>
                <a:close/>
                <a:moveTo>
                  <a:pt x="6933109" y="7463055"/>
                </a:moveTo>
                <a:lnTo>
                  <a:pt x="6929929" y="7467114"/>
                </a:lnTo>
                <a:cubicBezTo>
                  <a:pt x="6926083" y="7472051"/>
                  <a:pt x="6927143" y="7479563"/>
                  <a:pt x="6932049" y="7483349"/>
                </a:cubicBezTo>
                <a:cubicBezTo>
                  <a:pt x="6937045" y="7487196"/>
                  <a:pt x="6944405" y="7486166"/>
                  <a:pt x="6948281" y="7481229"/>
                </a:cubicBezTo>
                <a:lnTo>
                  <a:pt x="6951430" y="7477170"/>
                </a:lnTo>
                <a:cubicBezTo>
                  <a:pt x="6955277" y="7472233"/>
                  <a:pt x="6954217" y="7464721"/>
                  <a:pt x="6949310" y="7460935"/>
                </a:cubicBezTo>
                <a:cubicBezTo>
                  <a:pt x="6944344" y="7457088"/>
                  <a:pt x="6936985" y="7458148"/>
                  <a:pt x="6933109" y="7463055"/>
                </a:cubicBezTo>
                <a:close/>
                <a:moveTo>
                  <a:pt x="6858067" y="7259082"/>
                </a:moveTo>
                <a:cubicBezTo>
                  <a:pt x="6853282" y="7255357"/>
                  <a:pt x="6845045" y="7257386"/>
                  <a:pt x="6842078" y="7262475"/>
                </a:cubicBezTo>
                <a:cubicBezTo>
                  <a:pt x="6838656" y="7268260"/>
                  <a:pt x="6840351" y="7274470"/>
                  <a:pt x="6845469" y="7278468"/>
                </a:cubicBezTo>
                <a:lnTo>
                  <a:pt x="6849527" y="7281618"/>
                </a:lnTo>
                <a:cubicBezTo>
                  <a:pt x="6854312" y="7285374"/>
                  <a:pt x="6862549" y="7283314"/>
                  <a:pt x="6865517" y="7278225"/>
                </a:cubicBezTo>
                <a:cubicBezTo>
                  <a:pt x="6868939" y="7272440"/>
                  <a:pt x="6867243" y="7266231"/>
                  <a:pt x="6862125" y="7262232"/>
                </a:cubicBezTo>
                <a:lnTo>
                  <a:pt x="6858067" y="7259082"/>
                </a:lnTo>
                <a:close/>
                <a:moveTo>
                  <a:pt x="6850587" y="7099454"/>
                </a:moveTo>
                <a:cubicBezTo>
                  <a:pt x="6851465" y="7100060"/>
                  <a:pt x="6852434" y="7100484"/>
                  <a:pt x="6853464" y="7100817"/>
                </a:cubicBezTo>
                <a:cubicBezTo>
                  <a:pt x="6851678" y="7102635"/>
                  <a:pt x="6850618" y="7104876"/>
                  <a:pt x="6850345" y="7107178"/>
                </a:cubicBezTo>
                <a:cubicBezTo>
                  <a:pt x="6841684" y="7108481"/>
                  <a:pt x="6835445" y="7120688"/>
                  <a:pt x="6844409" y="7127715"/>
                </a:cubicBezTo>
                <a:cubicBezTo>
                  <a:pt x="6851465" y="7133228"/>
                  <a:pt x="6859097" y="7128775"/>
                  <a:pt x="6861762" y="7122414"/>
                </a:cubicBezTo>
                <a:cubicBezTo>
                  <a:pt x="6863609" y="7123353"/>
                  <a:pt x="6865365" y="7124383"/>
                  <a:pt x="6867637" y="7124474"/>
                </a:cubicBezTo>
                <a:cubicBezTo>
                  <a:pt x="6873481" y="7124716"/>
                  <a:pt x="6878236" y="7122051"/>
                  <a:pt x="6882627" y="7118477"/>
                </a:cubicBezTo>
                <a:cubicBezTo>
                  <a:pt x="6885897" y="7115781"/>
                  <a:pt x="6886624" y="7111207"/>
                  <a:pt x="6885564" y="7107178"/>
                </a:cubicBezTo>
                <a:cubicBezTo>
                  <a:pt x="6887805" y="7106633"/>
                  <a:pt x="6890046" y="7106058"/>
                  <a:pt x="6891590" y="7104543"/>
                </a:cubicBezTo>
                <a:cubicBezTo>
                  <a:pt x="6897193" y="7099060"/>
                  <a:pt x="6901705" y="7089489"/>
                  <a:pt x="6899888" y="7081583"/>
                </a:cubicBezTo>
                <a:cubicBezTo>
                  <a:pt x="6908246" y="7079827"/>
                  <a:pt x="6913970" y="7067892"/>
                  <a:pt x="6905187" y="7061016"/>
                </a:cubicBezTo>
                <a:cubicBezTo>
                  <a:pt x="6897950" y="7055352"/>
                  <a:pt x="6889773" y="7060168"/>
                  <a:pt x="6887351" y="7066832"/>
                </a:cubicBezTo>
                <a:cubicBezTo>
                  <a:pt x="6887230" y="7066772"/>
                  <a:pt x="6887078" y="7066650"/>
                  <a:pt x="6886957" y="7066559"/>
                </a:cubicBezTo>
                <a:cubicBezTo>
                  <a:pt x="6887290" y="7062713"/>
                  <a:pt x="6885746" y="7058866"/>
                  <a:pt x="6882384" y="7056230"/>
                </a:cubicBezTo>
                <a:lnTo>
                  <a:pt x="6874299" y="7049900"/>
                </a:lnTo>
                <a:cubicBezTo>
                  <a:pt x="6871846" y="7047992"/>
                  <a:pt x="6868545" y="7047386"/>
                  <a:pt x="6865426" y="7047961"/>
                </a:cubicBezTo>
                <a:cubicBezTo>
                  <a:pt x="6864214" y="7044630"/>
                  <a:pt x="6861792" y="7041873"/>
                  <a:pt x="6857825" y="7040904"/>
                </a:cubicBezTo>
                <a:cubicBezTo>
                  <a:pt x="6856916" y="7040692"/>
                  <a:pt x="6855917" y="7040873"/>
                  <a:pt x="6854948" y="7040904"/>
                </a:cubicBezTo>
                <a:cubicBezTo>
                  <a:pt x="6857916" y="7035330"/>
                  <a:pt x="6856371" y="7029333"/>
                  <a:pt x="6851435" y="7025486"/>
                </a:cubicBezTo>
                <a:lnTo>
                  <a:pt x="6847377" y="7022306"/>
                </a:lnTo>
                <a:cubicBezTo>
                  <a:pt x="6842592" y="7018580"/>
                  <a:pt x="6834385" y="7020549"/>
                  <a:pt x="6831357" y="7025607"/>
                </a:cubicBezTo>
                <a:cubicBezTo>
                  <a:pt x="6828450" y="7030484"/>
                  <a:pt x="6829328" y="7035664"/>
                  <a:pt x="6832720" y="7039571"/>
                </a:cubicBezTo>
                <a:cubicBezTo>
                  <a:pt x="6827118" y="7039631"/>
                  <a:pt x="6822969" y="7044781"/>
                  <a:pt x="6822454" y="7050385"/>
                </a:cubicBezTo>
                <a:cubicBezTo>
                  <a:pt x="6821909" y="7053353"/>
                  <a:pt x="6822575" y="7056443"/>
                  <a:pt x="6824937" y="7059047"/>
                </a:cubicBezTo>
                <a:cubicBezTo>
                  <a:pt x="6825089" y="7059320"/>
                  <a:pt x="6825240" y="7059562"/>
                  <a:pt x="6825391" y="7059805"/>
                </a:cubicBezTo>
                <a:cubicBezTo>
                  <a:pt x="6816761" y="7059471"/>
                  <a:pt x="6809735" y="7069346"/>
                  <a:pt x="6815156" y="7076828"/>
                </a:cubicBezTo>
                <a:cubicBezTo>
                  <a:pt x="6813097" y="7077797"/>
                  <a:pt x="6811189" y="7079251"/>
                  <a:pt x="6809644" y="7081190"/>
                </a:cubicBezTo>
                <a:lnTo>
                  <a:pt x="6806464" y="7085248"/>
                </a:lnTo>
                <a:cubicBezTo>
                  <a:pt x="6802618" y="7090186"/>
                  <a:pt x="6805737" y="7098212"/>
                  <a:pt x="6810583" y="7101059"/>
                </a:cubicBezTo>
                <a:cubicBezTo>
                  <a:pt x="6816549" y="7104573"/>
                  <a:pt x="6822545" y="7101878"/>
                  <a:pt x="6826421" y="7096940"/>
                </a:cubicBezTo>
                <a:lnTo>
                  <a:pt x="6829570" y="7092912"/>
                </a:lnTo>
                <a:cubicBezTo>
                  <a:pt x="6830055" y="7092276"/>
                  <a:pt x="6830418" y="7091640"/>
                  <a:pt x="6830691" y="7090943"/>
                </a:cubicBezTo>
                <a:cubicBezTo>
                  <a:pt x="6830418" y="7094578"/>
                  <a:pt x="6831721" y="7098333"/>
                  <a:pt x="6834810" y="7100605"/>
                </a:cubicBezTo>
                <a:cubicBezTo>
                  <a:pt x="6839564" y="7104180"/>
                  <a:pt x="6846529" y="7104058"/>
                  <a:pt x="6850587" y="7099454"/>
                </a:cubicBezTo>
                <a:close/>
                <a:moveTo>
                  <a:pt x="6876752" y="7361765"/>
                </a:moveTo>
                <a:cubicBezTo>
                  <a:pt x="6888441" y="7370913"/>
                  <a:pt x="6903007" y="7352920"/>
                  <a:pt x="6891227" y="7343712"/>
                </a:cubicBezTo>
                <a:cubicBezTo>
                  <a:pt x="6879538" y="7334565"/>
                  <a:pt x="6865002" y="7352557"/>
                  <a:pt x="6876752" y="7361765"/>
                </a:cubicBezTo>
                <a:close/>
                <a:moveTo>
                  <a:pt x="7013208" y="7348044"/>
                </a:moveTo>
                <a:cubicBezTo>
                  <a:pt x="7016842" y="7342380"/>
                  <a:pt x="7014692" y="7335898"/>
                  <a:pt x="7009756" y="7332051"/>
                </a:cubicBezTo>
                <a:lnTo>
                  <a:pt x="7005697" y="7328900"/>
                </a:lnTo>
                <a:cubicBezTo>
                  <a:pt x="7000761" y="7325054"/>
                  <a:pt x="6992888" y="7327446"/>
                  <a:pt x="6989708" y="7332353"/>
                </a:cubicBezTo>
                <a:cubicBezTo>
                  <a:pt x="6986075" y="7337988"/>
                  <a:pt x="6988224" y="7344470"/>
                  <a:pt x="6993160" y="7348347"/>
                </a:cubicBezTo>
                <a:lnTo>
                  <a:pt x="6997218" y="7351527"/>
                </a:lnTo>
                <a:cubicBezTo>
                  <a:pt x="7002125" y="7355344"/>
                  <a:pt x="7010028" y="7352951"/>
                  <a:pt x="7013208" y="7348044"/>
                </a:cubicBezTo>
                <a:close/>
                <a:moveTo>
                  <a:pt x="6742234" y="7223189"/>
                </a:moveTo>
                <a:lnTo>
                  <a:pt x="6739084" y="7227217"/>
                </a:lnTo>
                <a:cubicBezTo>
                  <a:pt x="6735360" y="7232003"/>
                  <a:pt x="6737025" y="7240151"/>
                  <a:pt x="6742082" y="7243301"/>
                </a:cubicBezTo>
                <a:cubicBezTo>
                  <a:pt x="6747685" y="7246784"/>
                  <a:pt x="6754166" y="7245391"/>
                  <a:pt x="6758163" y="7240302"/>
                </a:cubicBezTo>
                <a:lnTo>
                  <a:pt x="6761312" y="7236244"/>
                </a:lnTo>
                <a:cubicBezTo>
                  <a:pt x="6765037" y="7231458"/>
                  <a:pt x="6763372" y="7223310"/>
                  <a:pt x="6758314" y="7220160"/>
                </a:cubicBezTo>
                <a:cubicBezTo>
                  <a:pt x="6752712" y="7216707"/>
                  <a:pt x="6746231" y="7218070"/>
                  <a:pt x="6742234" y="7223189"/>
                </a:cubicBezTo>
                <a:close/>
                <a:moveTo>
                  <a:pt x="7068778" y="7518425"/>
                </a:moveTo>
                <a:cubicBezTo>
                  <a:pt x="7073683" y="7522272"/>
                  <a:pt x="7081557" y="7520121"/>
                  <a:pt x="7084828" y="7515214"/>
                </a:cubicBezTo>
                <a:cubicBezTo>
                  <a:pt x="7088129" y="7510247"/>
                  <a:pt x="7086735" y="7504492"/>
                  <a:pt x="7082859" y="7500554"/>
                </a:cubicBezTo>
                <a:cubicBezTo>
                  <a:pt x="7083859" y="7499978"/>
                  <a:pt x="7084858" y="7499372"/>
                  <a:pt x="7085585" y="7498433"/>
                </a:cubicBezTo>
                <a:lnTo>
                  <a:pt x="7088765" y="7494374"/>
                </a:lnTo>
                <a:cubicBezTo>
                  <a:pt x="7092610" y="7489437"/>
                  <a:pt x="7092823" y="7482440"/>
                  <a:pt x="7087947" y="7478018"/>
                </a:cubicBezTo>
                <a:cubicBezTo>
                  <a:pt x="7083556" y="7474050"/>
                  <a:pt x="7075471" y="7473868"/>
                  <a:pt x="7071594" y="7478836"/>
                </a:cubicBezTo>
                <a:lnTo>
                  <a:pt x="7068445" y="7482864"/>
                </a:lnTo>
                <a:cubicBezTo>
                  <a:pt x="7065598" y="7486529"/>
                  <a:pt x="7064750" y="7491285"/>
                  <a:pt x="7066506" y="7495344"/>
                </a:cubicBezTo>
                <a:cubicBezTo>
                  <a:pt x="7064508" y="7496253"/>
                  <a:pt x="7062691" y="7497464"/>
                  <a:pt x="7061510" y="7499221"/>
                </a:cubicBezTo>
                <a:cubicBezTo>
                  <a:pt x="7057815" y="7504764"/>
                  <a:pt x="7059814" y="7511398"/>
                  <a:pt x="7064750" y="7515274"/>
                </a:cubicBezTo>
                <a:lnTo>
                  <a:pt x="7068778" y="7518425"/>
                </a:lnTo>
                <a:close/>
                <a:moveTo>
                  <a:pt x="7085797" y="7200380"/>
                </a:moveTo>
                <a:cubicBezTo>
                  <a:pt x="7090733" y="7203197"/>
                  <a:pt x="7097759" y="7200956"/>
                  <a:pt x="7100666" y="7196352"/>
                </a:cubicBezTo>
                <a:cubicBezTo>
                  <a:pt x="7104300" y="7190657"/>
                  <a:pt x="7102059" y="7184236"/>
                  <a:pt x="7097123" y="7180389"/>
                </a:cubicBezTo>
                <a:lnTo>
                  <a:pt x="7093065" y="7177239"/>
                </a:lnTo>
                <a:cubicBezTo>
                  <a:pt x="7088855" y="7173937"/>
                  <a:pt x="7082556" y="7175452"/>
                  <a:pt x="7078862" y="7179026"/>
                </a:cubicBezTo>
                <a:cubicBezTo>
                  <a:pt x="7072351" y="7182630"/>
                  <a:pt x="7068960" y="7192293"/>
                  <a:pt x="7076591" y="7198260"/>
                </a:cubicBezTo>
                <a:cubicBezTo>
                  <a:pt x="7079650" y="7200653"/>
                  <a:pt x="7082890" y="7201107"/>
                  <a:pt x="7085797" y="7200380"/>
                </a:cubicBezTo>
                <a:close/>
                <a:moveTo>
                  <a:pt x="6938469" y="7271652"/>
                </a:moveTo>
                <a:lnTo>
                  <a:pt x="6945676" y="7270774"/>
                </a:lnTo>
                <a:cubicBezTo>
                  <a:pt x="6951885" y="7270017"/>
                  <a:pt x="6957184" y="7265807"/>
                  <a:pt x="6957123" y="7259082"/>
                </a:cubicBezTo>
                <a:cubicBezTo>
                  <a:pt x="6957094" y="7256932"/>
                  <a:pt x="6956124" y="7254751"/>
                  <a:pt x="6954822" y="7252782"/>
                </a:cubicBezTo>
                <a:cubicBezTo>
                  <a:pt x="6957668" y="7251783"/>
                  <a:pt x="6960152" y="7249783"/>
                  <a:pt x="6961515" y="7246876"/>
                </a:cubicBezTo>
                <a:cubicBezTo>
                  <a:pt x="6964119" y="7241272"/>
                  <a:pt x="6961636" y="7234032"/>
                  <a:pt x="6955912" y="7231488"/>
                </a:cubicBezTo>
                <a:cubicBezTo>
                  <a:pt x="6947312" y="7227702"/>
                  <a:pt x="6937409" y="7227853"/>
                  <a:pt x="6930020" y="7234244"/>
                </a:cubicBezTo>
                <a:cubicBezTo>
                  <a:pt x="6925447" y="7238182"/>
                  <a:pt x="6923025" y="7244997"/>
                  <a:pt x="6927112" y="7250329"/>
                </a:cubicBezTo>
                <a:cubicBezTo>
                  <a:pt x="6927809" y="7251237"/>
                  <a:pt x="6928779" y="7251994"/>
                  <a:pt x="6929747" y="7252721"/>
                </a:cubicBezTo>
                <a:cubicBezTo>
                  <a:pt x="6927961" y="7254660"/>
                  <a:pt x="6926749" y="7257143"/>
                  <a:pt x="6926810" y="7260203"/>
                </a:cubicBezTo>
                <a:cubicBezTo>
                  <a:pt x="6926840" y="7265928"/>
                  <a:pt x="6932231" y="7272410"/>
                  <a:pt x="6938469" y="7271652"/>
                </a:cubicBezTo>
                <a:close/>
                <a:moveTo>
                  <a:pt x="6975838" y="7504431"/>
                </a:moveTo>
                <a:cubicBezTo>
                  <a:pt x="6987558" y="7513609"/>
                  <a:pt x="6999550" y="7493799"/>
                  <a:pt x="6987952" y="7484712"/>
                </a:cubicBezTo>
                <a:cubicBezTo>
                  <a:pt x="6976232" y="7475534"/>
                  <a:pt x="6964240" y="7495374"/>
                  <a:pt x="6975838" y="7504431"/>
                </a:cubicBezTo>
                <a:close/>
                <a:moveTo>
                  <a:pt x="7127406" y="7345560"/>
                </a:moveTo>
                <a:cubicBezTo>
                  <a:pt x="7133614" y="7344803"/>
                  <a:pt x="7138793" y="7340290"/>
                  <a:pt x="7138611" y="7333626"/>
                </a:cubicBezTo>
                <a:cubicBezTo>
                  <a:pt x="7138429" y="7327810"/>
                  <a:pt x="7132918" y="7321661"/>
                  <a:pt x="7126679" y="7322418"/>
                </a:cubicBezTo>
                <a:lnTo>
                  <a:pt x="7119472" y="7323297"/>
                </a:lnTo>
                <a:cubicBezTo>
                  <a:pt x="7113264" y="7324054"/>
                  <a:pt x="7108055" y="7328567"/>
                  <a:pt x="7108267" y="7335231"/>
                </a:cubicBezTo>
                <a:cubicBezTo>
                  <a:pt x="7108449" y="7341047"/>
                  <a:pt x="7113960" y="7347196"/>
                  <a:pt x="7120199" y="7346439"/>
                </a:cubicBezTo>
                <a:lnTo>
                  <a:pt x="7127406" y="7345560"/>
                </a:lnTo>
                <a:close/>
                <a:moveTo>
                  <a:pt x="7000429" y="7464902"/>
                </a:moveTo>
                <a:cubicBezTo>
                  <a:pt x="7012148" y="7474050"/>
                  <a:pt x="7023808" y="7454059"/>
                  <a:pt x="7012239" y="7445002"/>
                </a:cubicBezTo>
                <a:cubicBezTo>
                  <a:pt x="7000550" y="7435854"/>
                  <a:pt x="6988860" y="7455846"/>
                  <a:pt x="7000429" y="7464902"/>
                </a:cubicBezTo>
                <a:close/>
                <a:moveTo>
                  <a:pt x="7063085" y="7380303"/>
                </a:moveTo>
                <a:cubicBezTo>
                  <a:pt x="7051364" y="7371155"/>
                  <a:pt x="7039343" y="7390934"/>
                  <a:pt x="7050941" y="7399991"/>
                </a:cubicBezTo>
                <a:cubicBezTo>
                  <a:pt x="7062630" y="7409169"/>
                  <a:pt x="7074683" y="7389420"/>
                  <a:pt x="7063085" y="7380303"/>
                </a:cubicBezTo>
                <a:close/>
                <a:moveTo>
                  <a:pt x="6852313" y="7304668"/>
                </a:moveTo>
                <a:cubicBezTo>
                  <a:pt x="6849891" y="7304972"/>
                  <a:pt x="6847498" y="7305274"/>
                  <a:pt x="6845106" y="7305547"/>
                </a:cubicBezTo>
                <a:cubicBezTo>
                  <a:pt x="6838898" y="7306304"/>
                  <a:pt x="6834385" y="7312484"/>
                  <a:pt x="6835233" y="7318602"/>
                </a:cubicBezTo>
                <a:cubicBezTo>
                  <a:pt x="6836112" y="7324902"/>
                  <a:pt x="6842078" y="7329234"/>
                  <a:pt x="6848285" y="7328446"/>
                </a:cubicBezTo>
                <a:cubicBezTo>
                  <a:pt x="6850678" y="7328173"/>
                  <a:pt x="6853101" y="7327871"/>
                  <a:pt x="6855493" y="7327568"/>
                </a:cubicBezTo>
                <a:cubicBezTo>
                  <a:pt x="6861701" y="7326810"/>
                  <a:pt x="6866213" y="7320631"/>
                  <a:pt x="6865335" y="7314513"/>
                </a:cubicBezTo>
                <a:cubicBezTo>
                  <a:pt x="6864457" y="7308243"/>
                  <a:pt x="6858521" y="7303911"/>
                  <a:pt x="6852313" y="7304668"/>
                </a:cubicBezTo>
                <a:close/>
                <a:moveTo>
                  <a:pt x="7009544" y="7499100"/>
                </a:moveTo>
                <a:cubicBezTo>
                  <a:pt x="7011937" y="7498797"/>
                  <a:pt x="7014359" y="7498494"/>
                  <a:pt x="7016751" y="7498222"/>
                </a:cubicBezTo>
                <a:cubicBezTo>
                  <a:pt x="7022777" y="7497494"/>
                  <a:pt x="7026775" y="7489619"/>
                  <a:pt x="7025139" y="7484167"/>
                </a:cubicBezTo>
                <a:cubicBezTo>
                  <a:pt x="7023141" y="7477533"/>
                  <a:pt x="7017539" y="7474989"/>
                  <a:pt x="7011088" y="7475776"/>
                </a:cubicBezTo>
                <a:lnTo>
                  <a:pt x="7003881" y="7476655"/>
                </a:lnTo>
                <a:cubicBezTo>
                  <a:pt x="6997854" y="7477382"/>
                  <a:pt x="6993857" y="7485257"/>
                  <a:pt x="6995492" y="7490709"/>
                </a:cubicBezTo>
                <a:cubicBezTo>
                  <a:pt x="6997491" y="7497342"/>
                  <a:pt x="7003093" y="7499887"/>
                  <a:pt x="7009544" y="7499100"/>
                </a:cubicBezTo>
                <a:close/>
                <a:moveTo>
                  <a:pt x="6895376" y="7119143"/>
                </a:moveTo>
                <a:lnTo>
                  <a:pt x="6889047" y="7127230"/>
                </a:lnTo>
                <a:cubicBezTo>
                  <a:pt x="6885201" y="7132167"/>
                  <a:pt x="6885049" y="7139195"/>
                  <a:pt x="6889925" y="7143587"/>
                </a:cubicBezTo>
                <a:cubicBezTo>
                  <a:pt x="6894346" y="7147555"/>
                  <a:pt x="6902402" y="7147646"/>
                  <a:pt x="6906278" y="7142708"/>
                </a:cubicBezTo>
                <a:lnTo>
                  <a:pt x="6912607" y="7134591"/>
                </a:lnTo>
                <a:cubicBezTo>
                  <a:pt x="6916453" y="7129684"/>
                  <a:pt x="6916605" y="7122626"/>
                  <a:pt x="6911729" y="7118264"/>
                </a:cubicBezTo>
                <a:cubicBezTo>
                  <a:pt x="6907308" y="7114327"/>
                  <a:pt x="6899252" y="7114205"/>
                  <a:pt x="6895376" y="7119143"/>
                </a:cubicBezTo>
                <a:close/>
                <a:moveTo>
                  <a:pt x="6710830" y="7196624"/>
                </a:moveTo>
                <a:lnTo>
                  <a:pt x="6707650" y="7200683"/>
                </a:lnTo>
                <a:cubicBezTo>
                  <a:pt x="6703804" y="7205621"/>
                  <a:pt x="6703592" y="7212617"/>
                  <a:pt x="6708468" y="7217040"/>
                </a:cubicBezTo>
                <a:cubicBezTo>
                  <a:pt x="6712829" y="7221008"/>
                  <a:pt x="6720945" y="7221189"/>
                  <a:pt x="6724821" y="7216252"/>
                </a:cubicBezTo>
                <a:lnTo>
                  <a:pt x="6727970" y="7212193"/>
                </a:lnTo>
                <a:cubicBezTo>
                  <a:pt x="6731816" y="7207256"/>
                  <a:pt x="6732028" y="7200259"/>
                  <a:pt x="6727152" y="7195837"/>
                </a:cubicBezTo>
                <a:cubicBezTo>
                  <a:pt x="6722792" y="7191839"/>
                  <a:pt x="6714706" y="7191687"/>
                  <a:pt x="6710830" y="7196624"/>
                </a:cubicBezTo>
                <a:close/>
                <a:moveTo>
                  <a:pt x="7006940" y="7535266"/>
                </a:moveTo>
                <a:cubicBezTo>
                  <a:pt x="7018507" y="7544323"/>
                  <a:pt x="7035103" y="7528178"/>
                  <a:pt x="7023383" y="7519001"/>
                </a:cubicBezTo>
                <a:cubicBezTo>
                  <a:pt x="7011845" y="7509974"/>
                  <a:pt x="6995220" y="7526088"/>
                  <a:pt x="7006940" y="7535266"/>
                </a:cubicBezTo>
                <a:close/>
                <a:moveTo>
                  <a:pt x="6787477" y="7184236"/>
                </a:moveTo>
                <a:cubicBezTo>
                  <a:pt x="6775757" y="7175058"/>
                  <a:pt x="6761312" y="7193141"/>
                  <a:pt x="6773062" y="7202319"/>
                </a:cubicBezTo>
                <a:cubicBezTo>
                  <a:pt x="6784812" y="7211497"/>
                  <a:pt x="6799227" y="7193414"/>
                  <a:pt x="6787477" y="7184236"/>
                </a:cubicBezTo>
                <a:close/>
                <a:moveTo>
                  <a:pt x="6880598" y="7170939"/>
                </a:moveTo>
                <a:cubicBezTo>
                  <a:pt x="6874390" y="7171696"/>
                  <a:pt x="6869151" y="7176058"/>
                  <a:pt x="6869272" y="7182752"/>
                </a:cubicBezTo>
                <a:cubicBezTo>
                  <a:pt x="6869393" y="7188537"/>
                  <a:pt x="6874844" y="7194837"/>
                  <a:pt x="6881082" y="7194080"/>
                </a:cubicBezTo>
                <a:lnTo>
                  <a:pt x="6888290" y="7193202"/>
                </a:lnTo>
                <a:cubicBezTo>
                  <a:pt x="6893802" y="7192535"/>
                  <a:pt x="6898344" y="7188870"/>
                  <a:pt x="6899252" y="7183388"/>
                </a:cubicBezTo>
                <a:cubicBezTo>
                  <a:pt x="6900766" y="7179299"/>
                  <a:pt x="6900130" y="7174483"/>
                  <a:pt x="6895619" y="7170939"/>
                </a:cubicBezTo>
                <a:cubicBezTo>
                  <a:pt x="6890985" y="7167334"/>
                  <a:pt x="6886018" y="7168061"/>
                  <a:pt x="6882354" y="7170726"/>
                </a:cubicBezTo>
                <a:lnTo>
                  <a:pt x="6880598" y="7170939"/>
                </a:lnTo>
                <a:close/>
                <a:moveTo>
                  <a:pt x="7103937" y="7282103"/>
                </a:moveTo>
                <a:cubicBezTo>
                  <a:pt x="7107358" y="7276378"/>
                  <a:pt x="7105754" y="7270077"/>
                  <a:pt x="7100636" y="7266079"/>
                </a:cubicBezTo>
                <a:lnTo>
                  <a:pt x="7096578" y="7262929"/>
                </a:lnTo>
                <a:cubicBezTo>
                  <a:pt x="7091793" y="7259173"/>
                  <a:pt x="7083587" y="7261142"/>
                  <a:pt x="7080558" y="7266231"/>
                </a:cubicBezTo>
                <a:cubicBezTo>
                  <a:pt x="7077136" y="7271986"/>
                  <a:pt x="7078741" y="7278256"/>
                  <a:pt x="7083859" y="7282254"/>
                </a:cubicBezTo>
                <a:lnTo>
                  <a:pt x="7087916" y="7285434"/>
                </a:lnTo>
                <a:cubicBezTo>
                  <a:pt x="7092702" y="7289130"/>
                  <a:pt x="7100908" y="7287161"/>
                  <a:pt x="7103937" y="7282103"/>
                </a:cubicBezTo>
                <a:close/>
                <a:moveTo>
                  <a:pt x="6972144" y="7293159"/>
                </a:moveTo>
                <a:lnTo>
                  <a:pt x="6975960" y="7288251"/>
                </a:lnTo>
                <a:cubicBezTo>
                  <a:pt x="6979109" y="7292462"/>
                  <a:pt x="6984560" y="7294643"/>
                  <a:pt x="6989678" y="7292401"/>
                </a:cubicBezTo>
                <a:cubicBezTo>
                  <a:pt x="6989890" y="7292310"/>
                  <a:pt x="6990102" y="7292219"/>
                  <a:pt x="6990314" y="7292098"/>
                </a:cubicBezTo>
                <a:cubicBezTo>
                  <a:pt x="6993554" y="7292825"/>
                  <a:pt x="6997007" y="7292371"/>
                  <a:pt x="6999550" y="7289917"/>
                </a:cubicBezTo>
                <a:cubicBezTo>
                  <a:pt x="7002821" y="7286737"/>
                  <a:pt x="7005576" y="7283496"/>
                  <a:pt x="7005455" y="7278650"/>
                </a:cubicBezTo>
                <a:cubicBezTo>
                  <a:pt x="7005304" y="7272016"/>
                  <a:pt x="6999884" y="7266988"/>
                  <a:pt x="6993312" y="7267079"/>
                </a:cubicBezTo>
                <a:cubicBezTo>
                  <a:pt x="6988830" y="7267109"/>
                  <a:pt x="6984651" y="7269320"/>
                  <a:pt x="6980623" y="7271077"/>
                </a:cubicBezTo>
                <a:cubicBezTo>
                  <a:pt x="6980108" y="7271289"/>
                  <a:pt x="6979745" y="7271744"/>
                  <a:pt x="6979291" y="7272046"/>
                </a:cubicBezTo>
                <a:cubicBezTo>
                  <a:pt x="6978594" y="7270835"/>
                  <a:pt x="6977746" y="7269714"/>
                  <a:pt x="6976595" y="7268805"/>
                </a:cubicBezTo>
                <a:cubicBezTo>
                  <a:pt x="6971720" y="7264928"/>
                  <a:pt x="6964210" y="7265746"/>
                  <a:pt x="6960334" y="7270683"/>
                </a:cubicBezTo>
                <a:lnTo>
                  <a:pt x="6954004" y="7278801"/>
                </a:lnTo>
                <a:cubicBezTo>
                  <a:pt x="6950159" y="7283738"/>
                  <a:pt x="6950946" y="7291159"/>
                  <a:pt x="6955882" y="7295066"/>
                </a:cubicBezTo>
                <a:cubicBezTo>
                  <a:pt x="6960758" y="7298914"/>
                  <a:pt x="6968268" y="7298096"/>
                  <a:pt x="6972144" y="7293159"/>
                </a:cubicBezTo>
                <a:close/>
                <a:moveTo>
                  <a:pt x="6730999" y="7070648"/>
                </a:moveTo>
                <a:lnTo>
                  <a:pt x="6727849" y="7074707"/>
                </a:lnTo>
                <a:cubicBezTo>
                  <a:pt x="6724124" y="7079493"/>
                  <a:pt x="6725578" y="7087581"/>
                  <a:pt x="6730666" y="7090822"/>
                </a:cubicBezTo>
                <a:cubicBezTo>
                  <a:pt x="6736177" y="7094335"/>
                  <a:pt x="6742779" y="7093124"/>
                  <a:pt x="6746776" y="7088004"/>
                </a:cubicBezTo>
                <a:lnTo>
                  <a:pt x="6749956" y="7083946"/>
                </a:lnTo>
                <a:cubicBezTo>
                  <a:pt x="6753681" y="7079160"/>
                  <a:pt x="6752227" y="7071073"/>
                  <a:pt x="6747140" y="7067831"/>
                </a:cubicBezTo>
                <a:cubicBezTo>
                  <a:pt x="6741598" y="7064318"/>
                  <a:pt x="6734996" y="7065530"/>
                  <a:pt x="6730999" y="7070648"/>
                </a:cubicBezTo>
                <a:close/>
                <a:moveTo>
                  <a:pt x="6770246" y="7166456"/>
                </a:moveTo>
                <a:lnTo>
                  <a:pt x="6776575" y="7158338"/>
                </a:lnTo>
                <a:cubicBezTo>
                  <a:pt x="6780300" y="7153582"/>
                  <a:pt x="6780330" y="7145979"/>
                  <a:pt x="6775273" y="7142042"/>
                </a:cubicBezTo>
                <a:cubicBezTo>
                  <a:pt x="6770488" y="7138316"/>
                  <a:pt x="6762947" y="7138256"/>
                  <a:pt x="6758950" y="7143345"/>
                </a:cubicBezTo>
                <a:lnTo>
                  <a:pt x="6752621" y="7151462"/>
                </a:lnTo>
                <a:cubicBezTo>
                  <a:pt x="6748896" y="7156217"/>
                  <a:pt x="6748866" y="7163820"/>
                  <a:pt x="6753923" y="7167788"/>
                </a:cubicBezTo>
                <a:cubicBezTo>
                  <a:pt x="6758738" y="7171484"/>
                  <a:pt x="6766279" y="7171575"/>
                  <a:pt x="6770246" y="7166456"/>
                </a:cubicBezTo>
                <a:close/>
                <a:moveTo>
                  <a:pt x="6800680" y="7295491"/>
                </a:moveTo>
                <a:cubicBezTo>
                  <a:pt x="6798803" y="7289342"/>
                  <a:pt x="6792928" y="7285737"/>
                  <a:pt x="6786599" y="7287161"/>
                </a:cubicBezTo>
                <a:cubicBezTo>
                  <a:pt x="6786266" y="7287222"/>
                  <a:pt x="6786235" y="7287222"/>
                  <a:pt x="6786023" y="7287282"/>
                </a:cubicBezTo>
                <a:lnTo>
                  <a:pt x="6785781" y="7287282"/>
                </a:lnTo>
                <a:cubicBezTo>
                  <a:pt x="6785145" y="7286919"/>
                  <a:pt x="6784539" y="7286495"/>
                  <a:pt x="6783964" y="7286040"/>
                </a:cubicBezTo>
                <a:cubicBezTo>
                  <a:pt x="6778937" y="7282345"/>
                  <a:pt x="6771033" y="7285343"/>
                  <a:pt x="6768187" y="7290311"/>
                </a:cubicBezTo>
                <a:cubicBezTo>
                  <a:pt x="6764795" y="7296218"/>
                  <a:pt x="6767399" y="7302397"/>
                  <a:pt x="6772456" y="7306092"/>
                </a:cubicBezTo>
                <a:cubicBezTo>
                  <a:pt x="6778271" y="7310363"/>
                  <a:pt x="6785478" y="7311121"/>
                  <a:pt x="6792352" y="7309545"/>
                </a:cubicBezTo>
                <a:cubicBezTo>
                  <a:pt x="6798258" y="7308243"/>
                  <a:pt x="6802467" y="7301336"/>
                  <a:pt x="6800680" y="7295491"/>
                </a:cubicBezTo>
                <a:close/>
                <a:moveTo>
                  <a:pt x="6863155" y="7210860"/>
                </a:moveTo>
                <a:cubicBezTo>
                  <a:pt x="6858218" y="7207014"/>
                  <a:pt x="6850345" y="7209346"/>
                  <a:pt x="6847135" y="7214253"/>
                </a:cubicBezTo>
                <a:cubicBezTo>
                  <a:pt x="6843470" y="7219857"/>
                  <a:pt x="6845590" y="7226399"/>
                  <a:pt x="6850526" y="7230246"/>
                </a:cubicBezTo>
                <a:lnTo>
                  <a:pt x="6854585" y="7233396"/>
                </a:lnTo>
                <a:cubicBezTo>
                  <a:pt x="6859521" y="7237243"/>
                  <a:pt x="6867394" y="7234911"/>
                  <a:pt x="6870605" y="7230004"/>
                </a:cubicBezTo>
                <a:cubicBezTo>
                  <a:pt x="6874268" y="7224400"/>
                  <a:pt x="6872149" y="7217858"/>
                  <a:pt x="6867212" y="7214011"/>
                </a:cubicBezTo>
                <a:lnTo>
                  <a:pt x="6863155" y="7210860"/>
                </a:lnTo>
                <a:close/>
                <a:moveTo>
                  <a:pt x="6854948" y="7139104"/>
                </a:moveTo>
                <a:cubicBezTo>
                  <a:pt x="6850042" y="7135257"/>
                  <a:pt x="6842441" y="7136529"/>
                  <a:pt x="6838747" y="7141466"/>
                </a:cubicBezTo>
                <a:cubicBezTo>
                  <a:pt x="6834931" y="7146555"/>
                  <a:pt x="6836172" y="7153795"/>
                  <a:pt x="6841108" y="7157671"/>
                </a:cubicBezTo>
                <a:lnTo>
                  <a:pt x="6845166" y="7160822"/>
                </a:lnTo>
                <a:cubicBezTo>
                  <a:pt x="6850072" y="7164668"/>
                  <a:pt x="6857674" y="7163396"/>
                  <a:pt x="6861337" y="7158459"/>
                </a:cubicBezTo>
                <a:cubicBezTo>
                  <a:pt x="6865153" y="7153370"/>
                  <a:pt x="6863942" y="7146131"/>
                  <a:pt x="6859006" y="7142254"/>
                </a:cubicBezTo>
                <a:lnTo>
                  <a:pt x="6854948" y="7139104"/>
                </a:lnTo>
                <a:close/>
                <a:moveTo>
                  <a:pt x="7071140" y="7537780"/>
                </a:moveTo>
                <a:cubicBezTo>
                  <a:pt x="7067445" y="7542627"/>
                  <a:pt x="7067476" y="7550108"/>
                  <a:pt x="7072563" y="7554076"/>
                </a:cubicBezTo>
                <a:lnTo>
                  <a:pt x="7076621" y="7557257"/>
                </a:lnTo>
                <a:cubicBezTo>
                  <a:pt x="7077833" y="7558195"/>
                  <a:pt x="7079225" y="7558892"/>
                  <a:pt x="7080710" y="7559316"/>
                </a:cubicBezTo>
                <a:cubicBezTo>
                  <a:pt x="7082193" y="7562254"/>
                  <a:pt x="7084252" y="7564859"/>
                  <a:pt x="7086887" y="7567040"/>
                </a:cubicBezTo>
                <a:cubicBezTo>
                  <a:pt x="7088886" y="7568706"/>
                  <a:pt x="7091521" y="7569039"/>
                  <a:pt x="7094155" y="7568797"/>
                </a:cubicBezTo>
                <a:lnTo>
                  <a:pt x="7094579" y="7569190"/>
                </a:lnTo>
                <a:cubicBezTo>
                  <a:pt x="7099212" y="7573522"/>
                  <a:pt x="7107237" y="7574158"/>
                  <a:pt x="7111750" y="7569190"/>
                </a:cubicBezTo>
                <a:cubicBezTo>
                  <a:pt x="7116080" y="7564465"/>
                  <a:pt x="7116747" y="7556650"/>
                  <a:pt x="7111780" y="7552016"/>
                </a:cubicBezTo>
                <a:lnTo>
                  <a:pt x="7107843" y="7548321"/>
                </a:lnTo>
                <a:cubicBezTo>
                  <a:pt x="7107025" y="7547564"/>
                  <a:pt x="7106026" y="7547049"/>
                  <a:pt x="7105057" y="7546534"/>
                </a:cubicBezTo>
                <a:cubicBezTo>
                  <a:pt x="7104694" y="7544535"/>
                  <a:pt x="7103816" y="7542627"/>
                  <a:pt x="7102301" y="7541052"/>
                </a:cubicBezTo>
                <a:cubicBezTo>
                  <a:pt x="7101271" y="7539991"/>
                  <a:pt x="7100030" y="7539143"/>
                  <a:pt x="7098728" y="7538507"/>
                </a:cubicBezTo>
                <a:cubicBezTo>
                  <a:pt x="7098122" y="7537508"/>
                  <a:pt x="7097426" y="7536568"/>
                  <a:pt x="7096487" y="7535660"/>
                </a:cubicBezTo>
                <a:cubicBezTo>
                  <a:pt x="7092216" y="7531662"/>
                  <a:pt x="7087614" y="7532085"/>
                  <a:pt x="7084040" y="7534539"/>
                </a:cubicBezTo>
                <a:cubicBezTo>
                  <a:pt x="7079529" y="7532994"/>
                  <a:pt x="7074199" y="7533812"/>
                  <a:pt x="7071140" y="7537780"/>
                </a:cubicBezTo>
                <a:close/>
                <a:moveTo>
                  <a:pt x="7202842" y="7544686"/>
                </a:moveTo>
                <a:cubicBezTo>
                  <a:pt x="7199419" y="7550472"/>
                  <a:pt x="7201085" y="7556681"/>
                  <a:pt x="7206233" y="7560679"/>
                </a:cubicBezTo>
                <a:lnTo>
                  <a:pt x="7210291" y="7563829"/>
                </a:lnTo>
                <a:cubicBezTo>
                  <a:pt x="7215076" y="7567585"/>
                  <a:pt x="7223313" y="7565525"/>
                  <a:pt x="7226311" y="7560467"/>
                </a:cubicBezTo>
                <a:cubicBezTo>
                  <a:pt x="7229733" y="7554681"/>
                  <a:pt x="7228037" y="7548472"/>
                  <a:pt x="7222919" y="7544474"/>
                </a:cubicBezTo>
                <a:lnTo>
                  <a:pt x="7218861" y="7541324"/>
                </a:lnTo>
                <a:cubicBezTo>
                  <a:pt x="7214077" y="7537568"/>
                  <a:pt x="7205840" y="7539628"/>
                  <a:pt x="7202842" y="7544686"/>
                </a:cubicBezTo>
                <a:close/>
                <a:moveTo>
                  <a:pt x="7320915" y="7505400"/>
                </a:moveTo>
                <a:cubicBezTo>
                  <a:pt x="7309166" y="7496222"/>
                  <a:pt x="7294932" y="7514456"/>
                  <a:pt x="7306653" y="7523634"/>
                </a:cubicBezTo>
                <a:cubicBezTo>
                  <a:pt x="7318403" y="7532813"/>
                  <a:pt x="7332665" y="7514577"/>
                  <a:pt x="7320915" y="7505400"/>
                </a:cubicBezTo>
                <a:close/>
                <a:moveTo>
                  <a:pt x="7172013" y="7366036"/>
                </a:moveTo>
                <a:cubicBezTo>
                  <a:pt x="7176495" y="7365975"/>
                  <a:pt x="7180674" y="7363795"/>
                  <a:pt x="7184702" y="7362007"/>
                </a:cubicBezTo>
                <a:cubicBezTo>
                  <a:pt x="7185217" y="7361795"/>
                  <a:pt x="7185580" y="7361371"/>
                  <a:pt x="7186065" y="7361068"/>
                </a:cubicBezTo>
                <a:cubicBezTo>
                  <a:pt x="7186761" y="7362280"/>
                  <a:pt x="7187609" y="7363401"/>
                  <a:pt x="7188760" y="7364310"/>
                </a:cubicBezTo>
                <a:cubicBezTo>
                  <a:pt x="7193636" y="7368186"/>
                  <a:pt x="7201146" y="7367399"/>
                  <a:pt x="7205022" y="7362432"/>
                </a:cubicBezTo>
                <a:lnTo>
                  <a:pt x="7211351" y="7354344"/>
                </a:lnTo>
                <a:cubicBezTo>
                  <a:pt x="7215197" y="7349407"/>
                  <a:pt x="7214409" y="7341986"/>
                  <a:pt x="7209473" y="7338079"/>
                </a:cubicBezTo>
                <a:cubicBezTo>
                  <a:pt x="7204598" y="7334201"/>
                  <a:pt x="7197088" y="7334989"/>
                  <a:pt x="7193212" y="7339956"/>
                </a:cubicBezTo>
                <a:lnTo>
                  <a:pt x="7189396" y="7344863"/>
                </a:lnTo>
                <a:cubicBezTo>
                  <a:pt x="7186246" y="7340653"/>
                  <a:pt x="7180795" y="7338502"/>
                  <a:pt x="7175677" y="7340744"/>
                </a:cubicBezTo>
                <a:cubicBezTo>
                  <a:pt x="7175466" y="7340835"/>
                  <a:pt x="7175253" y="7340926"/>
                  <a:pt x="7175042" y="7341047"/>
                </a:cubicBezTo>
                <a:cubicBezTo>
                  <a:pt x="7171801" y="7340290"/>
                  <a:pt x="7168349" y="7340774"/>
                  <a:pt x="7165805" y="7343228"/>
                </a:cubicBezTo>
                <a:cubicBezTo>
                  <a:pt x="7162535" y="7346378"/>
                  <a:pt x="7159779" y="7349649"/>
                  <a:pt x="7159900" y="7354495"/>
                </a:cubicBezTo>
                <a:cubicBezTo>
                  <a:pt x="7160021" y="7361099"/>
                  <a:pt x="7165442" y="7366127"/>
                  <a:pt x="7172013" y="7366036"/>
                </a:cubicBezTo>
                <a:close/>
                <a:moveTo>
                  <a:pt x="6993100" y="7427767"/>
                </a:moveTo>
                <a:cubicBezTo>
                  <a:pt x="6992343" y="7421558"/>
                  <a:pt x="6986559" y="7416863"/>
                  <a:pt x="6980321" y="7417590"/>
                </a:cubicBezTo>
                <a:cubicBezTo>
                  <a:pt x="6974143" y="7418286"/>
                  <a:pt x="6969358" y="7424162"/>
                  <a:pt x="6970115" y="7430372"/>
                </a:cubicBezTo>
                <a:lnTo>
                  <a:pt x="6970993" y="7437581"/>
                </a:lnTo>
                <a:cubicBezTo>
                  <a:pt x="6971750" y="7443790"/>
                  <a:pt x="6977534" y="7448485"/>
                  <a:pt x="6983772" y="7447758"/>
                </a:cubicBezTo>
                <a:cubicBezTo>
                  <a:pt x="6989951" y="7447062"/>
                  <a:pt x="6994735" y="7441185"/>
                  <a:pt x="6993948" y="7434976"/>
                </a:cubicBezTo>
                <a:cubicBezTo>
                  <a:pt x="6993675" y="7432583"/>
                  <a:pt x="6993373" y="7430190"/>
                  <a:pt x="6993100" y="7427767"/>
                </a:cubicBezTo>
                <a:close/>
                <a:moveTo>
                  <a:pt x="7250689" y="7425798"/>
                </a:moveTo>
                <a:cubicBezTo>
                  <a:pt x="7255111" y="7429766"/>
                  <a:pt x="7263166" y="7429887"/>
                  <a:pt x="7267042" y="7424919"/>
                </a:cubicBezTo>
                <a:lnTo>
                  <a:pt x="7273371" y="7416832"/>
                </a:lnTo>
                <a:cubicBezTo>
                  <a:pt x="7277217" y="7411895"/>
                  <a:pt x="7277368" y="7404867"/>
                  <a:pt x="7272493" y="7400476"/>
                </a:cubicBezTo>
                <a:cubicBezTo>
                  <a:pt x="7268071" y="7396508"/>
                  <a:pt x="7260016" y="7396417"/>
                  <a:pt x="7256140" y="7401354"/>
                </a:cubicBezTo>
                <a:lnTo>
                  <a:pt x="7249811" y="7409472"/>
                </a:lnTo>
                <a:cubicBezTo>
                  <a:pt x="7245965" y="7414379"/>
                  <a:pt x="7245814" y="7421406"/>
                  <a:pt x="7250689" y="7425798"/>
                </a:cubicBezTo>
                <a:close/>
                <a:moveTo>
                  <a:pt x="7232398" y="7509640"/>
                </a:moveTo>
                <a:cubicBezTo>
                  <a:pt x="7234215" y="7508793"/>
                  <a:pt x="7235941" y="7507642"/>
                  <a:pt x="7237334" y="7505854"/>
                </a:cubicBezTo>
                <a:lnTo>
                  <a:pt x="7240484" y="7501826"/>
                </a:lnTo>
                <a:cubicBezTo>
                  <a:pt x="7244208" y="7497040"/>
                  <a:pt x="7242422" y="7488861"/>
                  <a:pt x="7237334" y="7485772"/>
                </a:cubicBezTo>
                <a:cubicBezTo>
                  <a:pt x="7231671" y="7482319"/>
                  <a:pt x="7225281" y="7483803"/>
                  <a:pt x="7221284" y="7488922"/>
                </a:cubicBezTo>
                <a:lnTo>
                  <a:pt x="7219406" y="7491316"/>
                </a:lnTo>
                <a:cubicBezTo>
                  <a:pt x="7215045" y="7490740"/>
                  <a:pt x="7210230" y="7492891"/>
                  <a:pt x="7207899" y="7496464"/>
                </a:cubicBezTo>
                <a:cubicBezTo>
                  <a:pt x="7204234" y="7502068"/>
                  <a:pt x="7206354" y="7508611"/>
                  <a:pt x="7211290" y="7512487"/>
                </a:cubicBezTo>
                <a:lnTo>
                  <a:pt x="7215348" y="7515638"/>
                </a:lnTo>
                <a:cubicBezTo>
                  <a:pt x="7220284" y="7519485"/>
                  <a:pt x="7228158" y="7517153"/>
                  <a:pt x="7231368" y="7512245"/>
                </a:cubicBezTo>
                <a:cubicBezTo>
                  <a:pt x="7231913" y="7511398"/>
                  <a:pt x="7232095" y="7510519"/>
                  <a:pt x="7232398" y="7509640"/>
                </a:cubicBezTo>
                <a:close/>
                <a:moveTo>
                  <a:pt x="7281699" y="7668360"/>
                </a:moveTo>
                <a:cubicBezTo>
                  <a:pt x="7277307" y="7667300"/>
                  <a:pt x="7272765" y="7668390"/>
                  <a:pt x="7268405" y="7669148"/>
                </a:cubicBezTo>
                <a:cubicBezTo>
                  <a:pt x="7262439" y="7670147"/>
                  <a:pt x="7257503" y="7676175"/>
                  <a:pt x="7258745" y="7682353"/>
                </a:cubicBezTo>
                <a:cubicBezTo>
                  <a:pt x="7259955" y="7688442"/>
                  <a:pt x="7265559" y="7693107"/>
                  <a:pt x="7271948" y="7692016"/>
                </a:cubicBezTo>
                <a:cubicBezTo>
                  <a:pt x="7272190" y="7691986"/>
                  <a:pt x="7272402" y="7691925"/>
                  <a:pt x="7272644" y="7691895"/>
                </a:cubicBezTo>
                <a:cubicBezTo>
                  <a:pt x="7275612" y="7693410"/>
                  <a:pt x="7279064" y="7693773"/>
                  <a:pt x="7282123" y="7692046"/>
                </a:cubicBezTo>
                <a:cubicBezTo>
                  <a:pt x="7286059" y="7689775"/>
                  <a:pt x="7289512" y="7687291"/>
                  <a:pt x="7290603" y="7682566"/>
                </a:cubicBezTo>
                <a:cubicBezTo>
                  <a:pt x="7292086" y="7676083"/>
                  <a:pt x="7288058" y="7669874"/>
                  <a:pt x="7281699" y="7668360"/>
                </a:cubicBezTo>
                <a:close/>
                <a:moveTo>
                  <a:pt x="7107903" y="7350043"/>
                </a:moveTo>
                <a:cubicBezTo>
                  <a:pt x="7102393" y="7346529"/>
                  <a:pt x="7095790" y="7347741"/>
                  <a:pt x="7091793" y="7352860"/>
                </a:cubicBezTo>
                <a:lnTo>
                  <a:pt x="7088644" y="7356919"/>
                </a:lnTo>
                <a:cubicBezTo>
                  <a:pt x="7084918" y="7361705"/>
                  <a:pt x="7086372" y="7369792"/>
                  <a:pt x="7091460" y="7373033"/>
                </a:cubicBezTo>
                <a:cubicBezTo>
                  <a:pt x="7096971" y="7376546"/>
                  <a:pt x="7103573" y="7375335"/>
                  <a:pt x="7107571" y="7370216"/>
                </a:cubicBezTo>
                <a:lnTo>
                  <a:pt x="7110750" y="7366157"/>
                </a:lnTo>
                <a:cubicBezTo>
                  <a:pt x="7114445" y="7361371"/>
                  <a:pt x="7112991" y="7353284"/>
                  <a:pt x="7107903" y="7350043"/>
                </a:cubicBezTo>
                <a:close/>
                <a:moveTo>
                  <a:pt x="7161444" y="7577702"/>
                </a:moveTo>
                <a:cubicBezTo>
                  <a:pt x="7159567" y="7571553"/>
                  <a:pt x="7153662" y="7567949"/>
                  <a:pt x="7147363" y="7569373"/>
                </a:cubicBezTo>
                <a:cubicBezTo>
                  <a:pt x="7147030" y="7569433"/>
                  <a:pt x="7146999" y="7569463"/>
                  <a:pt x="7146787" y="7569494"/>
                </a:cubicBezTo>
                <a:lnTo>
                  <a:pt x="7146545" y="7569494"/>
                </a:lnTo>
                <a:cubicBezTo>
                  <a:pt x="7145909" y="7569130"/>
                  <a:pt x="7145304" y="7568737"/>
                  <a:pt x="7144728" y="7568251"/>
                </a:cubicBezTo>
                <a:cubicBezTo>
                  <a:pt x="7139701" y="7564557"/>
                  <a:pt x="7131797" y="7567555"/>
                  <a:pt x="7128950" y="7572523"/>
                </a:cubicBezTo>
                <a:cubicBezTo>
                  <a:pt x="7125559" y="7578429"/>
                  <a:pt x="7128163" y="7584608"/>
                  <a:pt x="7133220" y="7588304"/>
                </a:cubicBezTo>
                <a:cubicBezTo>
                  <a:pt x="7133765" y="7588698"/>
                  <a:pt x="7134462" y="7588698"/>
                  <a:pt x="7135007" y="7589030"/>
                </a:cubicBezTo>
                <a:cubicBezTo>
                  <a:pt x="7135280" y="7589666"/>
                  <a:pt x="7135340" y="7590363"/>
                  <a:pt x="7135734" y="7590969"/>
                </a:cubicBezTo>
                <a:lnTo>
                  <a:pt x="7139822" y="7597421"/>
                </a:lnTo>
                <a:cubicBezTo>
                  <a:pt x="7141609" y="7600237"/>
                  <a:pt x="7144455" y="7602085"/>
                  <a:pt x="7147545" y="7602782"/>
                </a:cubicBezTo>
                <a:cubicBezTo>
                  <a:pt x="7147877" y="7603357"/>
                  <a:pt x="7148423" y="7603812"/>
                  <a:pt x="7148816" y="7604357"/>
                </a:cubicBezTo>
                <a:cubicBezTo>
                  <a:pt x="7149362" y="7606356"/>
                  <a:pt x="7150361" y="7608325"/>
                  <a:pt x="7152481" y="7610021"/>
                </a:cubicBezTo>
                <a:cubicBezTo>
                  <a:pt x="7155811" y="7612626"/>
                  <a:pt x="7159416" y="7612929"/>
                  <a:pt x="7162625" y="7611990"/>
                </a:cubicBezTo>
                <a:cubicBezTo>
                  <a:pt x="7165502" y="7612475"/>
                  <a:pt x="7168440" y="7612778"/>
                  <a:pt x="7171377" y="7612384"/>
                </a:cubicBezTo>
                <a:cubicBezTo>
                  <a:pt x="7177676" y="7611536"/>
                  <a:pt x="7182733" y="7604721"/>
                  <a:pt x="7181401" y="7598420"/>
                </a:cubicBezTo>
                <a:cubicBezTo>
                  <a:pt x="7180008" y="7591817"/>
                  <a:pt x="7174164" y="7587486"/>
                  <a:pt x="7167440" y="7588394"/>
                </a:cubicBezTo>
                <a:cubicBezTo>
                  <a:pt x="7167077" y="7588425"/>
                  <a:pt x="7167047" y="7588455"/>
                  <a:pt x="7166835" y="7588485"/>
                </a:cubicBezTo>
                <a:cubicBezTo>
                  <a:pt x="7166714" y="7588455"/>
                  <a:pt x="7166683" y="7588455"/>
                  <a:pt x="7166593" y="7588455"/>
                </a:cubicBezTo>
                <a:cubicBezTo>
                  <a:pt x="7166593" y="7588455"/>
                  <a:pt x="7166593" y="7588455"/>
                  <a:pt x="7166593" y="7588455"/>
                </a:cubicBezTo>
                <a:cubicBezTo>
                  <a:pt x="7165957" y="7588031"/>
                  <a:pt x="7165351" y="7587547"/>
                  <a:pt x="7164805" y="7587001"/>
                </a:cubicBezTo>
                <a:cubicBezTo>
                  <a:pt x="7163595" y="7585941"/>
                  <a:pt x="7162172" y="7585305"/>
                  <a:pt x="7160687" y="7585002"/>
                </a:cubicBezTo>
                <a:cubicBezTo>
                  <a:pt x="7161717" y="7582700"/>
                  <a:pt x="7162201" y="7580155"/>
                  <a:pt x="7161444" y="7577702"/>
                </a:cubicBezTo>
                <a:close/>
                <a:moveTo>
                  <a:pt x="5022359" y="2719105"/>
                </a:moveTo>
                <a:cubicBezTo>
                  <a:pt x="5017635" y="2721619"/>
                  <a:pt x="5014909" y="2728313"/>
                  <a:pt x="5017241" y="2733432"/>
                </a:cubicBezTo>
                <a:cubicBezTo>
                  <a:pt x="5016605" y="2732100"/>
                  <a:pt x="5015636" y="2730797"/>
                  <a:pt x="5014213" y="2729616"/>
                </a:cubicBezTo>
                <a:cubicBezTo>
                  <a:pt x="5002856" y="2720105"/>
                  <a:pt x="4987018" y="2736885"/>
                  <a:pt x="4998435" y="2746487"/>
                </a:cubicBezTo>
                <a:cubicBezTo>
                  <a:pt x="5008308" y="2754757"/>
                  <a:pt x="5021541" y="2743125"/>
                  <a:pt x="5017302" y="2733644"/>
                </a:cubicBezTo>
                <a:cubicBezTo>
                  <a:pt x="5017453" y="2733977"/>
                  <a:pt x="5017453" y="2734371"/>
                  <a:pt x="5017635" y="2734674"/>
                </a:cubicBezTo>
                <a:lnTo>
                  <a:pt x="5021602" y="2740702"/>
                </a:lnTo>
                <a:cubicBezTo>
                  <a:pt x="5025024" y="2745881"/>
                  <a:pt x="5031323" y="2748517"/>
                  <a:pt x="5037137" y="2745427"/>
                </a:cubicBezTo>
                <a:cubicBezTo>
                  <a:pt x="5042225" y="2742701"/>
                  <a:pt x="5045283" y="2735098"/>
                  <a:pt x="5041861" y="2729888"/>
                </a:cubicBezTo>
                <a:cubicBezTo>
                  <a:pt x="5040559" y="2727889"/>
                  <a:pt x="5039227" y="2725860"/>
                  <a:pt x="5037894" y="2723861"/>
                </a:cubicBezTo>
                <a:cubicBezTo>
                  <a:pt x="5034472" y="2718651"/>
                  <a:pt x="5028143" y="2716015"/>
                  <a:pt x="5022359" y="2719105"/>
                </a:cubicBezTo>
                <a:close/>
                <a:moveTo>
                  <a:pt x="5045253" y="2681727"/>
                </a:moveTo>
                <a:cubicBezTo>
                  <a:pt x="5041135" y="2685514"/>
                  <a:pt x="5039802" y="2693995"/>
                  <a:pt x="5044617" y="2698054"/>
                </a:cubicBezTo>
                <a:lnTo>
                  <a:pt x="5048554" y="2701355"/>
                </a:lnTo>
                <a:cubicBezTo>
                  <a:pt x="5053308" y="2705354"/>
                  <a:pt x="5059850" y="2706626"/>
                  <a:pt x="5064846" y="2702022"/>
                </a:cubicBezTo>
                <a:cubicBezTo>
                  <a:pt x="5064846" y="2701991"/>
                  <a:pt x="5064846" y="2701991"/>
                  <a:pt x="5064816" y="2701961"/>
                </a:cubicBezTo>
                <a:cubicBezTo>
                  <a:pt x="5062181" y="2694601"/>
                  <a:pt x="5059698" y="2687180"/>
                  <a:pt x="5057124" y="2679789"/>
                </a:cubicBezTo>
                <a:cubicBezTo>
                  <a:pt x="5053187" y="2678214"/>
                  <a:pt x="5048826" y="2678426"/>
                  <a:pt x="5045253" y="2681727"/>
                </a:cubicBezTo>
                <a:close/>
                <a:moveTo>
                  <a:pt x="4912552" y="2744821"/>
                </a:moveTo>
                <a:cubicBezTo>
                  <a:pt x="4901135" y="2735250"/>
                  <a:pt x="4887629" y="2753999"/>
                  <a:pt x="4898955" y="2763480"/>
                </a:cubicBezTo>
                <a:cubicBezTo>
                  <a:pt x="4910371" y="2773052"/>
                  <a:pt x="4923878" y="2754302"/>
                  <a:pt x="4912552" y="2744821"/>
                </a:cubicBezTo>
                <a:close/>
                <a:moveTo>
                  <a:pt x="5023056" y="2660312"/>
                </a:moveTo>
                <a:cubicBezTo>
                  <a:pt x="5022541" y="2660918"/>
                  <a:pt x="5022147" y="2661585"/>
                  <a:pt x="5021844" y="2662251"/>
                </a:cubicBezTo>
                <a:cubicBezTo>
                  <a:pt x="5022238" y="2658616"/>
                  <a:pt x="5021057" y="2654860"/>
                  <a:pt x="5018059" y="2652467"/>
                </a:cubicBezTo>
                <a:cubicBezTo>
                  <a:pt x="5013425" y="2648772"/>
                  <a:pt x="5006490" y="2648681"/>
                  <a:pt x="5002281" y="2653103"/>
                </a:cubicBezTo>
                <a:cubicBezTo>
                  <a:pt x="5001433" y="2652467"/>
                  <a:pt x="5000464" y="2652013"/>
                  <a:pt x="4999435" y="2651649"/>
                </a:cubicBezTo>
                <a:cubicBezTo>
                  <a:pt x="5003553" y="2647742"/>
                  <a:pt x="5004916" y="2641563"/>
                  <a:pt x="4999283" y="2636868"/>
                </a:cubicBezTo>
                <a:cubicBezTo>
                  <a:pt x="4991046" y="2629962"/>
                  <a:pt x="4979750" y="2636474"/>
                  <a:pt x="4978721" y="2644168"/>
                </a:cubicBezTo>
                <a:cubicBezTo>
                  <a:pt x="4972392" y="2642956"/>
                  <a:pt x="4965608" y="2642926"/>
                  <a:pt x="4961550" y="2646652"/>
                </a:cubicBezTo>
                <a:cubicBezTo>
                  <a:pt x="4955796" y="2651922"/>
                  <a:pt x="4950951" y="2661342"/>
                  <a:pt x="4952496" y="2669278"/>
                </a:cubicBezTo>
                <a:cubicBezTo>
                  <a:pt x="4944107" y="2670732"/>
                  <a:pt x="4937990" y="2682454"/>
                  <a:pt x="4946500" y="2689603"/>
                </a:cubicBezTo>
                <a:cubicBezTo>
                  <a:pt x="4953525" y="2695509"/>
                  <a:pt x="4961853" y="2690966"/>
                  <a:pt x="4964488" y="2684393"/>
                </a:cubicBezTo>
                <a:cubicBezTo>
                  <a:pt x="4964609" y="2684484"/>
                  <a:pt x="4964730" y="2684605"/>
                  <a:pt x="4964881" y="2684696"/>
                </a:cubicBezTo>
                <a:cubicBezTo>
                  <a:pt x="4964427" y="2688512"/>
                  <a:pt x="4965820" y="2692420"/>
                  <a:pt x="4969091" y="2695146"/>
                </a:cubicBezTo>
                <a:lnTo>
                  <a:pt x="4976964" y="2701749"/>
                </a:lnTo>
                <a:cubicBezTo>
                  <a:pt x="4981598" y="2705626"/>
                  <a:pt x="4989653" y="2704718"/>
                  <a:pt x="4993166" y="2699750"/>
                </a:cubicBezTo>
                <a:cubicBezTo>
                  <a:pt x="4994286" y="2698145"/>
                  <a:pt x="4994983" y="2696418"/>
                  <a:pt x="4995286" y="2694661"/>
                </a:cubicBezTo>
                <a:cubicBezTo>
                  <a:pt x="4998617" y="2694055"/>
                  <a:pt x="5001857" y="2692632"/>
                  <a:pt x="5004794" y="2690209"/>
                </a:cubicBezTo>
                <a:cubicBezTo>
                  <a:pt x="5007035" y="2688361"/>
                  <a:pt x="5008610" y="2686150"/>
                  <a:pt x="5009731" y="2683787"/>
                </a:cubicBezTo>
                <a:lnTo>
                  <a:pt x="5009458" y="2685120"/>
                </a:lnTo>
                <a:cubicBezTo>
                  <a:pt x="5008247" y="2690996"/>
                  <a:pt x="5011699" y="2697751"/>
                  <a:pt x="5017907" y="2698993"/>
                </a:cubicBezTo>
                <a:cubicBezTo>
                  <a:pt x="5023843" y="2700144"/>
                  <a:pt x="5030475" y="2696812"/>
                  <a:pt x="5031777" y="2690542"/>
                </a:cubicBezTo>
                <a:lnTo>
                  <a:pt x="5032806" y="2685544"/>
                </a:lnTo>
                <a:cubicBezTo>
                  <a:pt x="5033321" y="2683000"/>
                  <a:pt x="5032837" y="2680304"/>
                  <a:pt x="5031747" y="2677941"/>
                </a:cubicBezTo>
                <a:cubicBezTo>
                  <a:pt x="5035804" y="2678184"/>
                  <a:pt x="5039681" y="2676094"/>
                  <a:pt x="5042497" y="2672731"/>
                </a:cubicBezTo>
                <a:lnTo>
                  <a:pt x="5045798" y="2668794"/>
                </a:lnTo>
                <a:cubicBezTo>
                  <a:pt x="5049826" y="2664008"/>
                  <a:pt x="5046979" y="2655890"/>
                  <a:pt x="5042225" y="2652861"/>
                </a:cubicBezTo>
                <a:cubicBezTo>
                  <a:pt x="5036380" y="2649166"/>
                  <a:pt x="5030323" y="2651649"/>
                  <a:pt x="5026296" y="2656435"/>
                </a:cubicBezTo>
                <a:lnTo>
                  <a:pt x="5023056" y="2660312"/>
                </a:lnTo>
                <a:close/>
                <a:moveTo>
                  <a:pt x="5068298" y="2746245"/>
                </a:moveTo>
                <a:cubicBezTo>
                  <a:pt x="5068359" y="2752091"/>
                  <a:pt x="5073689" y="2758240"/>
                  <a:pt x="5079927" y="2757695"/>
                </a:cubicBezTo>
                <a:lnTo>
                  <a:pt x="5085378" y="2757210"/>
                </a:lnTo>
                <a:cubicBezTo>
                  <a:pt x="5083501" y="2752333"/>
                  <a:pt x="5081714" y="2747396"/>
                  <a:pt x="5079897" y="2742489"/>
                </a:cubicBezTo>
                <a:cubicBezTo>
                  <a:pt x="5079019" y="2740126"/>
                  <a:pt x="5078141" y="2737764"/>
                  <a:pt x="5077262" y="2735371"/>
                </a:cubicBezTo>
                <a:cubicBezTo>
                  <a:pt x="5072266" y="2736825"/>
                  <a:pt x="5068268" y="2740641"/>
                  <a:pt x="5068298" y="2746245"/>
                </a:cubicBezTo>
                <a:close/>
                <a:moveTo>
                  <a:pt x="4912067" y="2705202"/>
                </a:moveTo>
                <a:cubicBezTo>
                  <a:pt x="4910765" y="2704324"/>
                  <a:pt x="4909251" y="2703627"/>
                  <a:pt x="4907585" y="2703294"/>
                </a:cubicBezTo>
                <a:lnTo>
                  <a:pt x="4902589" y="2702264"/>
                </a:lnTo>
                <a:cubicBezTo>
                  <a:pt x="4896684" y="2701052"/>
                  <a:pt x="4890142" y="2705929"/>
                  <a:pt x="4889506" y="2711866"/>
                </a:cubicBezTo>
                <a:cubicBezTo>
                  <a:pt x="4888810" y="2718318"/>
                  <a:pt x="4892807" y="2723679"/>
                  <a:pt x="4899106" y="2724981"/>
                </a:cubicBezTo>
                <a:lnTo>
                  <a:pt x="4904103" y="2726011"/>
                </a:lnTo>
                <a:cubicBezTo>
                  <a:pt x="4909978" y="2727223"/>
                  <a:pt x="4916549" y="2722346"/>
                  <a:pt x="4917185" y="2716409"/>
                </a:cubicBezTo>
                <a:cubicBezTo>
                  <a:pt x="4917397" y="2714441"/>
                  <a:pt x="4917064" y="2712623"/>
                  <a:pt x="4916458" y="2710957"/>
                </a:cubicBezTo>
                <a:cubicBezTo>
                  <a:pt x="4927694" y="2718802"/>
                  <a:pt x="4941654" y="2702234"/>
                  <a:pt x="4930540" y="2692935"/>
                </a:cubicBezTo>
                <a:cubicBezTo>
                  <a:pt x="4921001" y="2684908"/>
                  <a:pt x="4909100" y="2695812"/>
                  <a:pt x="4912067" y="2705202"/>
                </a:cubicBezTo>
                <a:close/>
                <a:moveTo>
                  <a:pt x="4976783" y="2446738"/>
                </a:moveTo>
                <a:cubicBezTo>
                  <a:pt x="4973573" y="2445890"/>
                  <a:pt x="4970120" y="2446223"/>
                  <a:pt x="4967516" y="2448586"/>
                </a:cubicBezTo>
                <a:cubicBezTo>
                  <a:pt x="4964154" y="2451645"/>
                  <a:pt x="4961277" y="2454795"/>
                  <a:pt x="4961217" y="2459642"/>
                </a:cubicBezTo>
                <a:cubicBezTo>
                  <a:pt x="4961187" y="2462489"/>
                  <a:pt x="4962398" y="2464791"/>
                  <a:pt x="4964033" y="2466790"/>
                </a:cubicBezTo>
                <a:cubicBezTo>
                  <a:pt x="4964124" y="2467032"/>
                  <a:pt x="4964124" y="2467275"/>
                  <a:pt x="4964245" y="2467517"/>
                </a:cubicBezTo>
                <a:cubicBezTo>
                  <a:pt x="4963125" y="2470879"/>
                  <a:pt x="4963246" y="2474575"/>
                  <a:pt x="4965608" y="2477664"/>
                </a:cubicBezTo>
                <a:cubicBezTo>
                  <a:pt x="4965699" y="2477755"/>
                  <a:pt x="4965850" y="2477815"/>
                  <a:pt x="4965941" y="2477906"/>
                </a:cubicBezTo>
                <a:cubicBezTo>
                  <a:pt x="4967365" y="2482026"/>
                  <a:pt x="4970847" y="2485449"/>
                  <a:pt x="4975420" y="2485751"/>
                </a:cubicBezTo>
                <a:cubicBezTo>
                  <a:pt x="4978024" y="2485933"/>
                  <a:pt x="4980568" y="2485115"/>
                  <a:pt x="4982718" y="2483813"/>
                </a:cubicBezTo>
                <a:cubicBezTo>
                  <a:pt x="4985262" y="2483904"/>
                  <a:pt x="4987775" y="2483510"/>
                  <a:pt x="4989804" y="2481965"/>
                </a:cubicBezTo>
                <a:cubicBezTo>
                  <a:pt x="4990168" y="2481693"/>
                  <a:pt x="4990350" y="2481329"/>
                  <a:pt x="4990622" y="2480996"/>
                </a:cubicBezTo>
                <a:cubicBezTo>
                  <a:pt x="4990622" y="2480966"/>
                  <a:pt x="4990652" y="2480966"/>
                  <a:pt x="4990683" y="2480935"/>
                </a:cubicBezTo>
                <a:cubicBezTo>
                  <a:pt x="4986806" y="2469334"/>
                  <a:pt x="4982779" y="2457794"/>
                  <a:pt x="4978812" y="2446253"/>
                </a:cubicBezTo>
                <a:cubicBezTo>
                  <a:pt x="4978812" y="2446253"/>
                  <a:pt x="4978781" y="2446253"/>
                  <a:pt x="4978781" y="2446253"/>
                </a:cubicBezTo>
                <a:cubicBezTo>
                  <a:pt x="4978358" y="2446344"/>
                  <a:pt x="4977933" y="2446284"/>
                  <a:pt x="4977510" y="2446466"/>
                </a:cubicBezTo>
                <a:cubicBezTo>
                  <a:pt x="4977237" y="2446556"/>
                  <a:pt x="4976994" y="2446647"/>
                  <a:pt x="4976783" y="2446738"/>
                </a:cubicBezTo>
                <a:close/>
                <a:moveTo>
                  <a:pt x="4819794" y="2554510"/>
                </a:moveTo>
                <a:cubicBezTo>
                  <a:pt x="4819552" y="2554086"/>
                  <a:pt x="4819431" y="2553631"/>
                  <a:pt x="4819128" y="2553238"/>
                </a:cubicBezTo>
                <a:cubicBezTo>
                  <a:pt x="4814616" y="2547270"/>
                  <a:pt x="4807651" y="2544362"/>
                  <a:pt x="4800322" y="2543848"/>
                </a:cubicBezTo>
                <a:cubicBezTo>
                  <a:pt x="4794053" y="2543423"/>
                  <a:pt x="4787785" y="2549027"/>
                  <a:pt x="4787815" y="2555388"/>
                </a:cubicBezTo>
                <a:cubicBezTo>
                  <a:pt x="4787815" y="2556054"/>
                  <a:pt x="4788088" y="2556630"/>
                  <a:pt x="4788148" y="2557266"/>
                </a:cubicBezTo>
                <a:cubicBezTo>
                  <a:pt x="4786634" y="2559901"/>
                  <a:pt x="4785938" y="2563051"/>
                  <a:pt x="4786634" y="2565717"/>
                </a:cubicBezTo>
                <a:cubicBezTo>
                  <a:pt x="4788391" y="2572411"/>
                  <a:pt x="4793902" y="2575137"/>
                  <a:pt x="4800353" y="2574562"/>
                </a:cubicBezTo>
                <a:lnTo>
                  <a:pt x="4805773" y="2574077"/>
                </a:lnTo>
                <a:cubicBezTo>
                  <a:pt x="4806530" y="2576046"/>
                  <a:pt x="4807288" y="2578045"/>
                  <a:pt x="4808014" y="2580014"/>
                </a:cubicBezTo>
                <a:cubicBezTo>
                  <a:pt x="4810316" y="2586102"/>
                  <a:pt x="4817311" y="2589404"/>
                  <a:pt x="4823459" y="2587132"/>
                </a:cubicBezTo>
                <a:cubicBezTo>
                  <a:pt x="4829546" y="2584891"/>
                  <a:pt x="4832907" y="2577772"/>
                  <a:pt x="4830605" y="2571684"/>
                </a:cubicBezTo>
                <a:lnTo>
                  <a:pt x="4829485" y="2568716"/>
                </a:lnTo>
                <a:cubicBezTo>
                  <a:pt x="4838691" y="2569412"/>
                  <a:pt x="4845868" y="2554994"/>
                  <a:pt x="4836511" y="2547149"/>
                </a:cubicBezTo>
                <a:cubicBezTo>
                  <a:pt x="4829152" y="2540970"/>
                  <a:pt x="4821369" y="2546968"/>
                  <a:pt x="4819794" y="2554510"/>
                </a:cubicBezTo>
                <a:close/>
                <a:moveTo>
                  <a:pt x="4798172" y="2605185"/>
                </a:moveTo>
                <a:cubicBezTo>
                  <a:pt x="4809528" y="2614726"/>
                  <a:pt x="4821884" y="2595159"/>
                  <a:pt x="4810649" y="2585739"/>
                </a:cubicBezTo>
                <a:cubicBezTo>
                  <a:pt x="4799293" y="2576227"/>
                  <a:pt x="4786937" y="2595765"/>
                  <a:pt x="4798172" y="2605185"/>
                </a:cubicBezTo>
                <a:close/>
                <a:moveTo>
                  <a:pt x="4745297" y="2668006"/>
                </a:moveTo>
                <a:cubicBezTo>
                  <a:pt x="4756654" y="2677547"/>
                  <a:pt x="4769343" y="2658222"/>
                  <a:pt x="4758077" y="2648772"/>
                </a:cubicBezTo>
                <a:cubicBezTo>
                  <a:pt x="4746691" y="2639231"/>
                  <a:pt x="4734002" y="2658556"/>
                  <a:pt x="4745297" y="2668006"/>
                </a:cubicBezTo>
                <a:close/>
                <a:moveTo>
                  <a:pt x="4960217" y="2750031"/>
                </a:moveTo>
                <a:cubicBezTo>
                  <a:pt x="4966426" y="2749486"/>
                  <a:pt x="4971150" y="2743489"/>
                  <a:pt x="4970484" y="2737370"/>
                </a:cubicBezTo>
                <a:cubicBezTo>
                  <a:pt x="4969817" y="2731070"/>
                  <a:pt x="4964033" y="2726557"/>
                  <a:pt x="4957795" y="2727102"/>
                </a:cubicBezTo>
                <a:cubicBezTo>
                  <a:pt x="4955373" y="2727314"/>
                  <a:pt x="4952980" y="2727526"/>
                  <a:pt x="4950558" y="2727738"/>
                </a:cubicBezTo>
                <a:cubicBezTo>
                  <a:pt x="4944349" y="2728283"/>
                  <a:pt x="4939625" y="2734311"/>
                  <a:pt x="4940261" y="2740429"/>
                </a:cubicBezTo>
                <a:cubicBezTo>
                  <a:pt x="4940927" y="2746729"/>
                  <a:pt x="4946711" y="2751243"/>
                  <a:pt x="4952950" y="2750698"/>
                </a:cubicBezTo>
                <a:cubicBezTo>
                  <a:pt x="4955373" y="2750455"/>
                  <a:pt x="4957795" y="2750243"/>
                  <a:pt x="4960217" y="2750031"/>
                </a:cubicBezTo>
                <a:close/>
                <a:moveTo>
                  <a:pt x="4806561" y="2515375"/>
                </a:moveTo>
                <a:cubicBezTo>
                  <a:pt x="4795326" y="2505955"/>
                  <a:pt x="4778215" y="2521494"/>
                  <a:pt x="4789572" y="2531035"/>
                </a:cubicBezTo>
                <a:cubicBezTo>
                  <a:pt x="4800807" y="2540425"/>
                  <a:pt x="4817947" y="2524886"/>
                  <a:pt x="4806561" y="2515375"/>
                </a:cubicBezTo>
                <a:close/>
                <a:moveTo>
                  <a:pt x="5028506" y="2855470"/>
                </a:moveTo>
                <a:cubicBezTo>
                  <a:pt x="5017120" y="2845929"/>
                  <a:pt x="5002099" y="2863467"/>
                  <a:pt x="5013516" y="2873039"/>
                </a:cubicBezTo>
                <a:cubicBezTo>
                  <a:pt x="5024902" y="2882550"/>
                  <a:pt x="5039923" y="2865012"/>
                  <a:pt x="5028506" y="2855470"/>
                </a:cubicBezTo>
                <a:close/>
                <a:moveTo>
                  <a:pt x="4784938" y="2433441"/>
                </a:moveTo>
                <a:cubicBezTo>
                  <a:pt x="4784938" y="2433441"/>
                  <a:pt x="4784969" y="2433441"/>
                  <a:pt x="4784999" y="2433441"/>
                </a:cubicBezTo>
                <a:cubicBezTo>
                  <a:pt x="4782092" y="2438105"/>
                  <a:pt x="4782274" y="2444739"/>
                  <a:pt x="4786786" y="2448374"/>
                </a:cubicBezTo>
                <a:cubicBezTo>
                  <a:pt x="4791571" y="2452220"/>
                  <a:pt x="4798929" y="2452311"/>
                  <a:pt x="4803078" y="2447344"/>
                </a:cubicBezTo>
                <a:lnTo>
                  <a:pt x="4812980" y="2435531"/>
                </a:lnTo>
                <a:cubicBezTo>
                  <a:pt x="4816857" y="2430927"/>
                  <a:pt x="4816887" y="2423233"/>
                  <a:pt x="4811951" y="2419235"/>
                </a:cubicBezTo>
                <a:cubicBezTo>
                  <a:pt x="4810437" y="2417993"/>
                  <a:pt x="4808620" y="2417326"/>
                  <a:pt x="4806742" y="2416902"/>
                </a:cubicBezTo>
                <a:cubicBezTo>
                  <a:pt x="4806167" y="2415236"/>
                  <a:pt x="4805289" y="2413662"/>
                  <a:pt x="4803805" y="2412450"/>
                </a:cubicBezTo>
                <a:cubicBezTo>
                  <a:pt x="4799172" y="2408573"/>
                  <a:pt x="4791661" y="2408240"/>
                  <a:pt x="4787482" y="2413177"/>
                </a:cubicBezTo>
                <a:lnTo>
                  <a:pt x="4784181" y="2417115"/>
                </a:lnTo>
                <a:cubicBezTo>
                  <a:pt x="4780305" y="2421749"/>
                  <a:pt x="4780002" y="2429321"/>
                  <a:pt x="4784938" y="2433441"/>
                </a:cubicBezTo>
                <a:close/>
                <a:moveTo>
                  <a:pt x="4808044" y="2386976"/>
                </a:moveTo>
                <a:cubicBezTo>
                  <a:pt x="4816554" y="2383796"/>
                  <a:pt x="4819522" y="2369166"/>
                  <a:pt x="4808529" y="2364228"/>
                </a:cubicBezTo>
                <a:cubicBezTo>
                  <a:pt x="4798657" y="2359776"/>
                  <a:pt x="4791661" y="2369347"/>
                  <a:pt x="4792994" y="2377707"/>
                </a:cubicBezTo>
                <a:cubicBezTo>
                  <a:pt x="4786453" y="2381100"/>
                  <a:pt x="4782909" y="2391550"/>
                  <a:pt x="4790511" y="2397911"/>
                </a:cubicBezTo>
                <a:cubicBezTo>
                  <a:pt x="4799172" y="2405180"/>
                  <a:pt x="4808862" y="2396002"/>
                  <a:pt x="4808044" y="2386976"/>
                </a:cubicBezTo>
                <a:close/>
                <a:moveTo>
                  <a:pt x="5036410" y="2767842"/>
                </a:moveTo>
                <a:cubicBezTo>
                  <a:pt x="5039984" y="2762056"/>
                  <a:pt x="5037622" y="2755817"/>
                  <a:pt x="5032685" y="2751939"/>
                </a:cubicBezTo>
                <a:cubicBezTo>
                  <a:pt x="5027053" y="2747487"/>
                  <a:pt x="5019875" y="2746487"/>
                  <a:pt x="5012941" y="2747820"/>
                </a:cubicBezTo>
                <a:cubicBezTo>
                  <a:pt x="5007005" y="2748941"/>
                  <a:pt x="5002554" y="2755665"/>
                  <a:pt x="5004159" y="2761602"/>
                </a:cubicBezTo>
                <a:cubicBezTo>
                  <a:pt x="5005824" y="2767781"/>
                  <a:pt x="5011578" y="2771598"/>
                  <a:pt x="5017907" y="2770386"/>
                </a:cubicBezTo>
                <a:cubicBezTo>
                  <a:pt x="5018271" y="2770326"/>
                  <a:pt x="5018301" y="2770326"/>
                  <a:pt x="5018483" y="2770265"/>
                </a:cubicBezTo>
                <a:cubicBezTo>
                  <a:pt x="5018604" y="2770265"/>
                  <a:pt x="5018634" y="2770265"/>
                  <a:pt x="5018725" y="2770265"/>
                </a:cubicBezTo>
                <a:cubicBezTo>
                  <a:pt x="5018725" y="2770265"/>
                  <a:pt x="5018725" y="2770265"/>
                  <a:pt x="5018725" y="2770265"/>
                </a:cubicBezTo>
                <a:cubicBezTo>
                  <a:pt x="5019361" y="2770659"/>
                  <a:pt x="5019936" y="2771052"/>
                  <a:pt x="5020481" y="2771537"/>
                </a:cubicBezTo>
                <a:cubicBezTo>
                  <a:pt x="5025387" y="2775414"/>
                  <a:pt x="5033382" y="2772718"/>
                  <a:pt x="5036410" y="2767842"/>
                </a:cubicBezTo>
                <a:close/>
                <a:moveTo>
                  <a:pt x="4660686" y="2434016"/>
                </a:moveTo>
                <a:cubicBezTo>
                  <a:pt x="4649875" y="2429503"/>
                  <a:pt x="4637762" y="2443951"/>
                  <a:pt x="4648119" y="2452644"/>
                </a:cubicBezTo>
                <a:cubicBezTo>
                  <a:pt x="4656477" y="2459642"/>
                  <a:pt x="4667197" y="2452372"/>
                  <a:pt x="4667742" y="2444224"/>
                </a:cubicBezTo>
                <a:cubicBezTo>
                  <a:pt x="4670286" y="2445436"/>
                  <a:pt x="4673133" y="2445920"/>
                  <a:pt x="4675828" y="2444890"/>
                </a:cubicBezTo>
                <a:lnTo>
                  <a:pt x="4682884" y="2442225"/>
                </a:lnTo>
                <a:cubicBezTo>
                  <a:pt x="4688941" y="2439923"/>
                  <a:pt x="4692999" y="2433925"/>
                  <a:pt x="4691091" y="2427322"/>
                </a:cubicBezTo>
                <a:cubicBezTo>
                  <a:pt x="4690788" y="2426262"/>
                  <a:pt x="4690243" y="2425262"/>
                  <a:pt x="4689607" y="2424293"/>
                </a:cubicBezTo>
                <a:cubicBezTo>
                  <a:pt x="4689789" y="2423960"/>
                  <a:pt x="4690031" y="2423627"/>
                  <a:pt x="4690182" y="2423263"/>
                </a:cubicBezTo>
                <a:lnTo>
                  <a:pt x="4692393" y="2418387"/>
                </a:lnTo>
                <a:cubicBezTo>
                  <a:pt x="4694997" y="2412632"/>
                  <a:pt x="4691757" y="2404817"/>
                  <a:pt x="4685791" y="2402697"/>
                </a:cubicBezTo>
                <a:cubicBezTo>
                  <a:pt x="4679462" y="2400455"/>
                  <a:pt x="4672891" y="2403151"/>
                  <a:pt x="4670105" y="2409300"/>
                </a:cubicBezTo>
                <a:lnTo>
                  <a:pt x="4667894" y="2414176"/>
                </a:lnTo>
                <a:cubicBezTo>
                  <a:pt x="4666743" y="2416751"/>
                  <a:pt x="4666803" y="2419750"/>
                  <a:pt x="4667682" y="2422446"/>
                </a:cubicBezTo>
                <a:cubicBezTo>
                  <a:pt x="4663291" y="2424687"/>
                  <a:pt x="4660444" y="2429049"/>
                  <a:pt x="4660686" y="2434016"/>
                </a:cubicBezTo>
                <a:close/>
                <a:moveTo>
                  <a:pt x="4711290" y="2388551"/>
                </a:moveTo>
                <a:cubicBezTo>
                  <a:pt x="4706535" y="2384553"/>
                  <a:pt x="4699994" y="2383281"/>
                  <a:pt x="4694967" y="2387915"/>
                </a:cubicBezTo>
                <a:cubicBezTo>
                  <a:pt x="4690849" y="2391701"/>
                  <a:pt x="4689516" y="2400213"/>
                  <a:pt x="4694331" y="2404241"/>
                </a:cubicBezTo>
                <a:lnTo>
                  <a:pt x="4698268" y="2407543"/>
                </a:lnTo>
                <a:cubicBezTo>
                  <a:pt x="4703053" y="2411541"/>
                  <a:pt x="4709594" y="2412813"/>
                  <a:pt x="4714591" y="2408209"/>
                </a:cubicBezTo>
                <a:cubicBezTo>
                  <a:pt x="4718709" y="2404393"/>
                  <a:pt x="4720041" y="2395912"/>
                  <a:pt x="4715257" y="2391883"/>
                </a:cubicBezTo>
                <a:lnTo>
                  <a:pt x="4711290" y="2388551"/>
                </a:lnTo>
                <a:close/>
                <a:moveTo>
                  <a:pt x="4655114" y="2551087"/>
                </a:moveTo>
                <a:cubicBezTo>
                  <a:pt x="4658991" y="2546483"/>
                  <a:pt x="4659142" y="2538819"/>
                  <a:pt x="4654206" y="2534761"/>
                </a:cubicBezTo>
                <a:cubicBezTo>
                  <a:pt x="4649482" y="2530914"/>
                  <a:pt x="4642062" y="2530702"/>
                  <a:pt x="4637913" y="2535669"/>
                </a:cubicBezTo>
                <a:lnTo>
                  <a:pt x="4634612" y="2539607"/>
                </a:lnTo>
                <a:cubicBezTo>
                  <a:pt x="4631947" y="2542788"/>
                  <a:pt x="4631100" y="2547422"/>
                  <a:pt x="4632402" y="2551299"/>
                </a:cubicBezTo>
                <a:lnTo>
                  <a:pt x="4630252" y="2551481"/>
                </a:lnTo>
                <a:cubicBezTo>
                  <a:pt x="4628707" y="2551602"/>
                  <a:pt x="4627224" y="2551965"/>
                  <a:pt x="4625861" y="2552511"/>
                </a:cubicBezTo>
                <a:cubicBezTo>
                  <a:pt x="4627889" y="2546876"/>
                  <a:pt x="4625921" y="2539819"/>
                  <a:pt x="4620137" y="2537305"/>
                </a:cubicBezTo>
                <a:cubicBezTo>
                  <a:pt x="4615595" y="2535336"/>
                  <a:pt x="4610083" y="2536124"/>
                  <a:pt x="4606540" y="2539486"/>
                </a:cubicBezTo>
                <a:cubicBezTo>
                  <a:pt x="4606146" y="2536336"/>
                  <a:pt x="4604511" y="2533337"/>
                  <a:pt x="4601876" y="2531126"/>
                </a:cubicBezTo>
                <a:lnTo>
                  <a:pt x="4597939" y="2527824"/>
                </a:lnTo>
                <a:cubicBezTo>
                  <a:pt x="4593155" y="2523826"/>
                  <a:pt x="4585220" y="2525886"/>
                  <a:pt x="4581859" y="2530671"/>
                </a:cubicBezTo>
                <a:cubicBezTo>
                  <a:pt x="4581284" y="2531489"/>
                  <a:pt x="4581072" y="2532368"/>
                  <a:pt x="4580769" y="2533216"/>
                </a:cubicBezTo>
                <a:cubicBezTo>
                  <a:pt x="4578922" y="2534003"/>
                  <a:pt x="4577165" y="2535094"/>
                  <a:pt x="4575712" y="2536820"/>
                </a:cubicBezTo>
                <a:lnTo>
                  <a:pt x="4572411" y="2540758"/>
                </a:lnTo>
                <a:cubicBezTo>
                  <a:pt x="4569867" y="2543787"/>
                  <a:pt x="4569837" y="2548270"/>
                  <a:pt x="4571351" y="2551965"/>
                </a:cubicBezTo>
                <a:cubicBezTo>
                  <a:pt x="4570049" y="2550542"/>
                  <a:pt x="4568504" y="2549269"/>
                  <a:pt x="4566657" y="2548421"/>
                </a:cubicBezTo>
                <a:lnTo>
                  <a:pt x="4561781" y="2546241"/>
                </a:lnTo>
                <a:cubicBezTo>
                  <a:pt x="4560691" y="2545726"/>
                  <a:pt x="4559541" y="2545695"/>
                  <a:pt x="4558359" y="2545665"/>
                </a:cubicBezTo>
                <a:lnTo>
                  <a:pt x="4560055" y="2543636"/>
                </a:lnTo>
                <a:cubicBezTo>
                  <a:pt x="4564053" y="2538850"/>
                  <a:pt x="4564447" y="2531853"/>
                  <a:pt x="4559752" y="2527309"/>
                </a:cubicBezTo>
                <a:cubicBezTo>
                  <a:pt x="4555483" y="2523220"/>
                  <a:pt x="4547458" y="2522826"/>
                  <a:pt x="4543430" y="2527612"/>
                </a:cubicBezTo>
                <a:lnTo>
                  <a:pt x="4536828" y="2535487"/>
                </a:lnTo>
                <a:cubicBezTo>
                  <a:pt x="4532831" y="2540273"/>
                  <a:pt x="4532437" y="2547270"/>
                  <a:pt x="4537131" y="2551814"/>
                </a:cubicBezTo>
                <a:cubicBezTo>
                  <a:pt x="4539463" y="2554086"/>
                  <a:pt x="4542915" y="2555055"/>
                  <a:pt x="4546276" y="2554843"/>
                </a:cubicBezTo>
                <a:cubicBezTo>
                  <a:pt x="4544793" y="2560931"/>
                  <a:pt x="4548245" y="2566474"/>
                  <a:pt x="4553817" y="2568988"/>
                </a:cubicBezTo>
                <a:lnTo>
                  <a:pt x="4555573" y="2569776"/>
                </a:lnTo>
                <a:cubicBezTo>
                  <a:pt x="4553635" y="2571381"/>
                  <a:pt x="4552181" y="2573562"/>
                  <a:pt x="4551667" y="2576258"/>
                </a:cubicBezTo>
                <a:cubicBezTo>
                  <a:pt x="4550001" y="2580286"/>
                  <a:pt x="4550486" y="2585102"/>
                  <a:pt x="4554847" y="2588798"/>
                </a:cubicBezTo>
                <a:cubicBezTo>
                  <a:pt x="4555816" y="2589585"/>
                  <a:pt x="4556785" y="2589495"/>
                  <a:pt x="4557784" y="2589949"/>
                </a:cubicBezTo>
                <a:cubicBezTo>
                  <a:pt x="4556694" y="2590040"/>
                  <a:pt x="4555604" y="2590131"/>
                  <a:pt x="4554514" y="2590585"/>
                </a:cubicBezTo>
                <a:cubicBezTo>
                  <a:pt x="4553302" y="2591100"/>
                  <a:pt x="4552272" y="2591918"/>
                  <a:pt x="4551303" y="2592827"/>
                </a:cubicBezTo>
                <a:cubicBezTo>
                  <a:pt x="4549153" y="2592069"/>
                  <a:pt x="4546882" y="2591706"/>
                  <a:pt x="4544702" y="2592554"/>
                </a:cubicBezTo>
                <a:lnTo>
                  <a:pt x="4544702" y="2592554"/>
                </a:lnTo>
                <a:cubicBezTo>
                  <a:pt x="4544793" y="2592251"/>
                  <a:pt x="4545065" y="2592130"/>
                  <a:pt x="4545126" y="2591827"/>
                </a:cubicBezTo>
                <a:cubicBezTo>
                  <a:pt x="4546791" y="2587768"/>
                  <a:pt x="4546306" y="2582952"/>
                  <a:pt x="4541946" y="2579287"/>
                </a:cubicBezTo>
                <a:cubicBezTo>
                  <a:pt x="4539160" y="2576955"/>
                  <a:pt x="4536283" y="2576652"/>
                  <a:pt x="4533527" y="2577076"/>
                </a:cubicBezTo>
                <a:cubicBezTo>
                  <a:pt x="4533527" y="2573592"/>
                  <a:pt x="4531650" y="2570139"/>
                  <a:pt x="4528682" y="2567716"/>
                </a:cubicBezTo>
                <a:cubicBezTo>
                  <a:pt x="4528924" y="2563233"/>
                  <a:pt x="4527683" y="2558811"/>
                  <a:pt x="4523322" y="2556478"/>
                </a:cubicBezTo>
                <a:cubicBezTo>
                  <a:pt x="4519445" y="2554388"/>
                  <a:pt x="4514206" y="2554843"/>
                  <a:pt x="4510542" y="2557417"/>
                </a:cubicBezTo>
                <a:cubicBezTo>
                  <a:pt x="4510239" y="2554419"/>
                  <a:pt x="4508816" y="2551511"/>
                  <a:pt x="4506363" y="2549451"/>
                </a:cubicBezTo>
                <a:lnTo>
                  <a:pt x="4502426" y="2546150"/>
                </a:lnTo>
                <a:cubicBezTo>
                  <a:pt x="4497641" y="2542151"/>
                  <a:pt x="4490041" y="2543151"/>
                  <a:pt x="4486194" y="2547937"/>
                </a:cubicBezTo>
                <a:cubicBezTo>
                  <a:pt x="4485983" y="2548209"/>
                  <a:pt x="4485922" y="2548542"/>
                  <a:pt x="4485740" y="2548815"/>
                </a:cubicBezTo>
                <a:cubicBezTo>
                  <a:pt x="4485256" y="2548240"/>
                  <a:pt x="4484983" y="2547573"/>
                  <a:pt x="4484377" y="2547058"/>
                </a:cubicBezTo>
                <a:cubicBezTo>
                  <a:pt x="4483439" y="2546301"/>
                  <a:pt x="4482288" y="2545786"/>
                  <a:pt x="4481107" y="2545302"/>
                </a:cubicBezTo>
                <a:cubicBezTo>
                  <a:pt x="4482439" y="2542909"/>
                  <a:pt x="4483015" y="2540122"/>
                  <a:pt x="4482227" y="2537002"/>
                </a:cubicBezTo>
                <a:cubicBezTo>
                  <a:pt x="4480743" y="2531247"/>
                  <a:pt x="4473687" y="2526037"/>
                  <a:pt x="4467570" y="2528339"/>
                </a:cubicBezTo>
                <a:lnTo>
                  <a:pt x="4460514" y="2531005"/>
                </a:lnTo>
                <a:cubicBezTo>
                  <a:pt x="4457758" y="2532034"/>
                  <a:pt x="4455457" y="2533822"/>
                  <a:pt x="4453821" y="2536033"/>
                </a:cubicBezTo>
                <a:cubicBezTo>
                  <a:pt x="4450793" y="2535063"/>
                  <a:pt x="4447402" y="2535185"/>
                  <a:pt x="4444706" y="2536851"/>
                </a:cubicBezTo>
                <a:cubicBezTo>
                  <a:pt x="4444040" y="2537244"/>
                  <a:pt x="4443616" y="2537820"/>
                  <a:pt x="4443071" y="2538305"/>
                </a:cubicBezTo>
                <a:cubicBezTo>
                  <a:pt x="4444162" y="2537305"/>
                  <a:pt x="4445070" y="2536124"/>
                  <a:pt x="4445706" y="2534700"/>
                </a:cubicBezTo>
                <a:lnTo>
                  <a:pt x="4450097" y="2524947"/>
                </a:lnTo>
                <a:cubicBezTo>
                  <a:pt x="4452762" y="2519010"/>
                  <a:pt x="4450127" y="2511710"/>
                  <a:pt x="4444192" y="2508984"/>
                </a:cubicBezTo>
                <a:cubicBezTo>
                  <a:pt x="4438317" y="2506258"/>
                  <a:pt x="4430927" y="2508954"/>
                  <a:pt x="4428233" y="2514890"/>
                </a:cubicBezTo>
                <a:lnTo>
                  <a:pt x="4426113" y="2519585"/>
                </a:lnTo>
                <a:cubicBezTo>
                  <a:pt x="4425719" y="2519888"/>
                  <a:pt x="4425265" y="2520191"/>
                  <a:pt x="4424962" y="2520524"/>
                </a:cubicBezTo>
                <a:cubicBezTo>
                  <a:pt x="4420783" y="2517435"/>
                  <a:pt x="4415120" y="2516617"/>
                  <a:pt x="4410698" y="2520010"/>
                </a:cubicBezTo>
                <a:cubicBezTo>
                  <a:pt x="4410517" y="2520161"/>
                  <a:pt x="4410305" y="2520312"/>
                  <a:pt x="4410123" y="2520464"/>
                </a:cubicBezTo>
                <a:cubicBezTo>
                  <a:pt x="4406671" y="2520494"/>
                  <a:pt x="4403279" y="2521827"/>
                  <a:pt x="4401341" y="2524947"/>
                </a:cubicBezTo>
                <a:cubicBezTo>
                  <a:pt x="4400251" y="2526703"/>
                  <a:pt x="4399373" y="2528460"/>
                  <a:pt x="4398706" y="2530278"/>
                </a:cubicBezTo>
                <a:cubicBezTo>
                  <a:pt x="4399039" y="2527764"/>
                  <a:pt x="4398948" y="2525128"/>
                  <a:pt x="4397707" y="2522705"/>
                </a:cubicBezTo>
                <a:lnTo>
                  <a:pt x="4393013" y="2513527"/>
                </a:lnTo>
                <a:cubicBezTo>
                  <a:pt x="4392347" y="2512195"/>
                  <a:pt x="4391348" y="2511104"/>
                  <a:pt x="4390166" y="2510256"/>
                </a:cubicBezTo>
                <a:cubicBezTo>
                  <a:pt x="4391438" y="2512104"/>
                  <a:pt x="4393073" y="2513739"/>
                  <a:pt x="4395345" y="2514557"/>
                </a:cubicBezTo>
                <a:cubicBezTo>
                  <a:pt x="4401098" y="2516617"/>
                  <a:pt x="4408246" y="2513588"/>
                  <a:pt x="4410184" y="2507621"/>
                </a:cubicBezTo>
                <a:lnTo>
                  <a:pt x="4412425" y="2500685"/>
                </a:lnTo>
                <a:cubicBezTo>
                  <a:pt x="4414333" y="2494747"/>
                  <a:pt x="4411486" y="2488054"/>
                  <a:pt x="4405490" y="2485873"/>
                </a:cubicBezTo>
                <a:cubicBezTo>
                  <a:pt x="4403915" y="2485297"/>
                  <a:pt x="4402280" y="2485176"/>
                  <a:pt x="4400644" y="2485327"/>
                </a:cubicBezTo>
                <a:cubicBezTo>
                  <a:pt x="4401825" y="2482813"/>
                  <a:pt x="4401977" y="2479936"/>
                  <a:pt x="4401159" y="2477210"/>
                </a:cubicBezTo>
                <a:cubicBezTo>
                  <a:pt x="4401825" y="2471636"/>
                  <a:pt x="4398555" y="2466729"/>
                  <a:pt x="4393377" y="2464397"/>
                </a:cubicBezTo>
                <a:lnTo>
                  <a:pt x="4388501" y="2462216"/>
                </a:lnTo>
                <a:cubicBezTo>
                  <a:pt x="4382565" y="2459551"/>
                  <a:pt x="4375176" y="2463912"/>
                  <a:pt x="4373208" y="2469668"/>
                </a:cubicBezTo>
                <a:cubicBezTo>
                  <a:pt x="4371633" y="2474181"/>
                  <a:pt x="4373056" y="2478361"/>
                  <a:pt x="4375933" y="2481450"/>
                </a:cubicBezTo>
                <a:cubicBezTo>
                  <a:pt x="4375570" y="2482904"/>
                  <a:pt x="4375479" y="2484419"/>
                  <a:pt x="4375661" y="2485903"/>
                </a:cubicBezTo>
                <a:cubicBezTo>
                  <a:pt x="4375297" y="2486054"/>
                  <a:pt x="4374964" y="2485933"/>
                  <a:pt x="4374601" y="2486115"/>
                </a:cubicBezTo>
                <a:cubicBezTo>
                  <a:pt x="4367030" y="2489992"/>
                  <a:pt x="4366425" y="2498837"/>
                  <a:pt x="4369786" y="2504410"/>
                </a:cubicBezTo>
                <a:cubicBezTo>
                  <a:pt x="4367363" y="2503108"/>
                  <a:pt x="4364335" y="2502956"/>
                  <a:pt x="4360943" y="2504683"/>
                </a:cubicBezTo>
                <a:cubicBezTo>
                  <a:pt x="4356643" y="2506864"/>
                  <a:pt x="4354796" y="2510680"/>
                  <a:pt x="4354432" y="2514557"/>
                </a:cubicBezTo>
                <a:lnTo>
                  <a:pt x="4349678" y="2516375"/>
                </a:lnTo>
                <a:cubicBezTo>
                  <a:pt x="4343591" y="2518677"/>
                  <a:pt x="4339472" y="2524553"/>
                  <a:pt x="4341289" y="2531186"/>
                </a:cubicBezTo>
                <a:cubicBezTo>
                  <a:pt x="4342894" y="2537002"/>
                  <a:pt x="4350011" y="2541879"/>
                  <a:pt x="4356098" y="2539546"/>
                </a:cubicBezTo>
                <a:cubicBezTo>
                  <a:pt x="4358460" y="2538668"/>
                  <a:pt x="4360822" y="2537759"/>
                  <a:pt x="4363184" y="2536881"/>
                </a:cubicBezTo>
                <a:cubicBezTo>
                  <a:pt x="4368605" y="2534821"/>
                  <a:pt x="4372239" y="2529884"/>
                  <a:pt x="4371694" y="2524098"/>
                </a:cubicBezTo>
                <a:cubicBezTo>
                  <a:pt x="4371936" y="2523856"/>
                  <a:pt x="4372269" y="2523674"/>
                  <a:pt x="4372481" y="2523432"/>
                </a:cubicBezTo>
                <a:cubicBezTo>
                  <a:pt x="4372693" y="2524068"/>
                  <a:pt x="4372784" y="2524735"/>
                  <a:pt x="4373087" y="2525340"/>
                </a:cubicBezTo>
                <a:lnTo>
                  <a:pt x="4377781" y="2534518"/>
                </a:lnTo>
                <a:cubicBezTo>
                  <a:pt x="4380627" y="2540092"/>
                  <a:pt x="4388471" y="2541636"/>
                  <a:pt x="4393649" y="2538607"/>
                </a:cubicBezTo>
                <a:cubicBezTo>
                  <a:pt x="4396162" y="2537123"/>
                  <a:pt x="4397525" y="2534791"/>
                  <a:pt x="4398343" y="2532307"/>
                </a:cubicBezTo>
                <a:cubicBezTo>
                  <a:pt x="4397979" y="2534064"/>
                  <a:pt x="4397677" y="2535851"/>
                  <a:pt x="4398222" y="2537850"/>
                </a:cubicBezTo>
                <a:cubicBezTo>
                  <a:pt x="4399463" y="2542485"/>
                  <a:pt x="4403127" y="2545544"/>
                  <a:pt x="4407428" y="2546513"/>
                </a:cubicBezTo>
                <a:cubicBezTo>
                  <a:pt x="4407155" y="2546755"/>
                  <a:pt x="4406822" y="2546876"/>
                  <a:pt x="4406580" y="2547149"/>
                </a:cubicBezTo>
                <a:lnTo>
                  <a:pt x="4400372" y="2554570"/>
                </a:lnTo>
                <a:cubicBezTo>
                  <a:pt x="4399706" y="2554722"/>
                  <a:pt x="4398979" y="2554631"/>
                  <a:pt x="4398313" y="2554964"/>
                </a:cubicBezTo>
                <a:lnTo>
                  <a:pt x="4393740" y="2557327"/>
                </a:lnTo>
                <a:cubicBezTo>
                  <a:pt x="4388167" y="2560174"/>
                  <a:pt x="4384443" y="2565717"/>
                  <a:pt x="4386775" y="2572138"/>
                </a:cubicBezTo>
                <a:cubicBezTo>
                  <a:pt x="4388683" y="2577439"/>
                  <a:pt x="4395981" y="2581983"/>
                  <a:pt x="4401613" y="2579105"/>
                </a:cubicBezTo>
                <a:lnTo>
                  <a:pt x="4406186" y="2576773"/>
                </a:lnTo>
                <a:cubicBezTo>
                  <a:pt x="4407610" y="2576046"/>
                  <a:pt x="4408912" y="2575107"/>
                  <a:pt x="4410032" y="2574047"/>
                </a:cubicBezTo>
                <a:cubicBezTo>
                  <a:pt x="4412667" y="2573804"/>
                  <a:pt x="4415241" y="2572774"/>
                  <a:pt x="4417088" y="2570563"/>
                </a:cubicBezTo>
                <a:lnTo>
                  <a:pt x="4423690" y="2562718"/>
                </a:lnTo>
                <a:cubicBezTo>
                  <a:pt x="4427566" y="2558084"/>
                  <a:pt x="4427869" y="2550511"/>
                  <a:pt x="4422933" y="2546392"/>
                </a:cubicBezTo>
                <a:cubicBezTo>
                  <a:pt x="4421631" y="2545302"/>
                  <a:pt x="4420086" y="2544575"/>
                  <a:pt x="4418481" y="2544090"/>
                </a:cubicBezTo>
                <a:cubicBezTo>
                  <a:pt x="4420813" y="2542666"/>
                  <a:pt x="4423054" y="2541000"/>
                  <a:pt x="4425174" y="2539334"/>
                </a:cubicBezTo>
                <a:cubicBezTo>
                  <a:pt x="4425628" y="2539001"/>
                  <a:pt x="4425900" y="2538456"/>
                  <a:pt x="4426294" y="2538062"/>
                </a:cubicBezTo>
                <a:cubicBezTo>
                  <a:pt x="4427294" y="2539122"/>
                  <a:pt x="4428444" y="2540031"/>
                  <a:pt x="4429807" y="2540667"/>
                </a:cubicBezTo>
                <a:cubicBezTo>
                  <a:pt x="4434138" y="2542666"/>
                  <a:pt x="4439256" y="2541697"/>
                  <a:pt x="4442738" y="2538729"/>
                </a:cubicBezTo>
                <a:cubicBezTo>
                  <a:pt x="4438983" y="2542363"/>
                  <a:pt x="4437802" y="2547725"/>
                  <a:pt x="4440315" y="2552662"/>
                </a:cubicBezTo>
                <a:lnTo>
                  <a:pt x="4442647" y="2557236"/>
                </a:lnTo>
                <a:cubicBezTo>
                  <a:pt x="4443889" y="2559689"/>
                  <a:pt x="4446160" y="2561416"/>
                  <a:pt x="4448734" y="2562355"/>
                </a:cubicBezTo>
                <a:cubicBezTo>
                  <a:pt x="4447553" y="2567898"/>
                  <a:pt x="4449733" y="2573713"/>
                  <a:pt x="4455366" y="2576046"/>
                </a:cubicBezTo>
                <a:cubicBezTo>
                  <a:pt x="4459454" y="2577742"/>
                  <a:pt x="4464875" y="2576682"/>
                  <a:pt x="4468115" y="2573532"/>
                </a:cubicBezTo>
                <a:cubicBezTo>
                  <a:pt x="4474899" y="2572926"/>
                  <a:pt x="4481228" y="2570018"/>
                  <a:pt x="4485437" y="2564081"/>
                </a:cubicBezTo>
                <a:cubicBezTo>
                  <a:pt x="4485831" y="2563506"/>
                  <a:pt x="4486073" y="2562809"/>
                  <a:pt x="4486406" y="2562203"/>
                </a:cubicBezTo>
                <a:cubicBezTo>
                  <a:pt x="4486921" y="2562870"/>
                  <a:pt x="4487345" y="2563627"/>
                  <a:pt x="4488042" y="2564203"/>
                </a:cubicBezTo>
                <a:lnTo>
                  <a:pt x="4491979" y="2567504"/>
                </a:lnTo>
                <a:cubicBezTo>
                  <a:pt x="4494583" y="2569685"/>
                  <a:pt x="4498005" y="2570260"/>
                  <a:pt x="4501215" y="2569655"/>
                </a:cubicBezTo>
                <a:cubicBezTo>
                  <a:pt x="4500579" y="2570684"/>
                  <a:pt x="4499579" y="2571381"/>
                  <a:pt x="4499277" y="2572593"/>
                </a:cubicBezTo>
                <a:lnTo>
                  <a:pt x="4498762" y="2572865"/>
                </a:lnTo>
                <a:cubicBezTo>
                  <a:pt x="4493372" y="2575622"/>
                  <a:pt x="4490222" y="2582619"/>
                  <a:pt x="4493190" y="2588283"/>
                </a:cubicBezTo>
                <a:cubicBezTo>
                  <a:pt x="4496037" y="2593675"/>
                  <a:pt x="4502820" y="2596794"/>
                  <a:pt x="4508604" y="2593856"/>
                </a:cubicBezTo>
                <a:lnTo>
                  <a:pt x="4513177" y="2591524"/>
                </a:lnTo>
                <a:cubicBezTo>
                  <a:pt x="4513995" y="2591100"/>
                  <a:pt x="4514691" y="2590434"/>
                  <a:pt x="4515387" y="2589797"/>
                </a:cubicBezTo>
                <a:cubicBezTo>
                  <a:pt x="4515387" y="2589949"/>
                  <a:pt x="4515297" y="2590070"/>
                  <a:pt x="4515297" y="2590221"/>
                </a:cubicBezTo>
                <a:cubicBezTo>
                  <a:pt x="4515236" y="2595977"/>
                  <a:pt x="4520445" y="2602459"/>
                  <a:pt x="4526683" y="2601913"/>
                </a:cubicBezTo>
                <a:lnTo>
                  <a:pt x="4530771" y="2601550"/>
                </a:lnTo>
                <a:cubicBezTo>
                  <a:pt x="4529742" y="2603458"/>
                  <a:pt x="4528833" y="2605518"/>
                  <a:pt x="4529045" y="2607880"/>
                </a:cubicBezTo>
                <a:cubicBezTo>
                  <a:pt x="4528924" y="2608910"/>
                  <a:pt x="4529408" y="2609849"/>
                  <a:pt x="4529560" y="2610879"/>
                </a:cubicBezTo>
                <a:cubicBezTo>
                  <a:pt x="4525866" y="2608123"/>
                  <a:pt x="4520324" y="2607578"/>
                  <a:pt x="4516508" y="2610092"/>
                </a:cubicBezTo>
                <a:cubicBezTo>
                  <a:pt x="4515327" y="2610849"/>
                  <a:pt x="4515085" y="2612121"/>
                  <a:pt x="4514297" y="2613121"/>
                </a:cubicBezTo>
                <a:cubicBezTo>
                  <a:pt x="4511269" y="2613424"/>
                  <a:pt x="4508574" y="2614514"/>
                  <a:pt x="4506666" y="2616786"/>
                </a:cubicBezTo>
                <a:lnTo>
                  <a:pt x="4506030" y="2617028"/>
                </a:lnTo>
                <a:cubicBezTo>
                  <a:pt x="4501275" y="2614908"/>
                  <a:pt x="4495037" y="2616756"/>
                  <a:pt x="4492130" y="2620905"/>
                </a:cubicBezTo>
                <a:cubicBezTo>
                  <a:pt x="4488284" y="2626388"/>
                  <a:pt x="4490192" y="2632961"/>
                  <a:pt x="4494977" y="2636989"/>
                </a:cubicBezTo>
                <a:lnTo>
                  <a:pt x="4498914" y="2640291"/>
                </a:lnTo>
                <a:cubicBezTo>
                  <a:pt x="4502335" y="2643168"/>
                  <a:pt x="4507362" y="2642835"/>
                  <a:pt x="4511178" y="2640715"/>
                </a:cubicBezTo>
                <a:lnTo>
                  <a:pt x="4511178" y="2640715"/>
                </a:lnTo>
                <a:lnTo>
                  <a:pt x="4518234" y="2638049"/>
                </a:lnTo>
                <a:cubicBezTo>
                  <a:pt x="4519566" y="2637534"/>
                  <a:pt x="4520354" y="2636444"/>
                  <a:pt x="4521414" y="2635656"/>
                </a:cubicBezTo>
                <a:cubicBezTo>
                  <a:pt x="4524563" y="2636595"/>
                  <a:pt x="4528046" y="2636383"/>
                  <a:pt x="4530681" y="2634657"/>
                </a:cubicBezTo>
                <a:cubicBezTo>
                  <a:pt x="4532558" y="2633415"/>
                  <a:pt x="4533285" y="2631567"/>
                  <a:pt x="4534193" y="2629841"/>
                </a:cubicBezTo>
                <a:cubicBezTo>
                  <a:pt x="4533224" y="2633688"/>
                  <a:pt x="4533891" y="2637837"/>
                  <a:pt x="4537070" y="2640866"/>
                </a:cubicBezTo>
                <a:cubicBezTo>
                  <a:pt x="4541340" y="2644986"/>
                  <a:pt x="4549365" y="2645349"/>
                  <a:pt x="4553393" y="2640563"/>
                </a:cubicBezTo>
                <a:lnTo>
                  <a:pt x="4559995" y="2632688"/>
                </a:lnTo>
                <a:cubicBezTo>
                  <a:pt x="4563750" y="2628205"/>
                  <a:pt x="4564174" y="2621783"/>
                  <a:pt x="4560297" y="2617270"/>
                </a:cubicBezTo>
                <a:cubicBezTo>
                  <a:pt x="4562145" y="2617482"/>
                  <a:pt x="4564022" y="2617422"/>
                  <a:pt x="4565960" y="2616604"/>
                </a:cubicBezTo>
                <a:cubicBezTo>
                  <a:pt x="4571412" y="2614302"/>
                  <a:pt x="4574985" y="2607032"/>
                  <a:pt x="4572108" y="2601429"/>
                </a:cubicBezTo>
                <a:lnTo>
                  <a:pt x="4569776" y="2596855"/>
                </a:lnTo>
                <a:cubicBezTo>
                  <a:pt x="4568414" y="2594220"/>
                  <a:pt x="4566263" y="2592190"/>
                  <a:pt x="4563780" y="2590979"/>
                </a:cubicBezTo>
                <a:cubicBezTo>
                  <a:pt x="4565294" y="2590676"/>
                  <a:pt x="4566869" y="2590464"/>
                  <a:pt x="4568171" y="2589585"/>
                </a:cubicBezTo>
                <a:lnTo>
                  <a:pt x="4569958" y="2589434"/>
                </a:lnTo>
                <a:cubicBezTo>
                  <a:pt x="4576166" y="2588889"/>
                  <a:pt x="4581556" y="2584709"/>
                  <a:pt x="4581647" y="2578045"/>
                </a:cubicBezTo>
                <a:cubicBezTo>
                  <a:pt x="4581708" y="2572986"/>
                  <a:pt x="4577620" y="2567656"/>
                  <a:pt x="4572411" y="2566717"/>
                </a:cubicBezTo>
                <a:cubicBezTo>
                  <a:pt x="4573047" y="2565838"/>
                  <a:pt x="4573743" y="2564929"/>
                  <a:pt x="4574106" y="2563930"/>
                </a:cubicBezTo>
                <a:cubicBezTo>
                  <a:pt x="4575166" y="2560961"/>
                  <a:pt x="4574833" y="2558114"/>
                  <a:pt x="4573743" y="2555630"/>
                </a:cubicBezTo>
                <a:cubicBezTo>
                  <a:pt x="4574197" y="2556085"/>
                  <a:pt x="4574531" y="2556691"/>
                  <a:pt x="4575076" y="2557054"/>
                </a:cubicBezTo>
                <a:cubicBezTo>
                  <a:pt x="4580618" y="2560689"/>
                  <a:pt x="4587037" y="2559447"/>
                  <a:pt x="4591186" y="2554479"/>
                </a:cubicBezTo>
                <a:lnTo>
                  <a:pt x="4593124" y="2552177"/>
                </a:lnTo>
                <a:cubicBezTo>
                  <a:pt x="4596092" y="2552662"/>
                  <a:pt x="4599060" y="2551541"/>
                  <a:pt x="4601604" y="2549875"/>
                </a:cubicBezTo>
                <a:cubicBezTo>
                  <a:pt x="4600665" y="2553419"/>
                  <a:pt x="4600968" y="2557266"/>
                  <a:pt x="4602997" y="2560265"/>
                </a:cubicBezTo>
                <a:lnTo>
                  <a:pt x="4600907" y="2561052"/>
                </a:lnTo>
                <a:cubicBezTo>
                  <a:pt x="4594820" y="2563354"/>
                  <a:pt x="4590520" y="2568958"/>
                  <a:pt x="4592277" y="2575713"/>
                </a:cubicBezTo>
                <a:cubicBezTo>
                  <a:pt x="4593760" y="2581468"/>
                  <a:pt x="4600816" y="2586647"/>
                  <a:pt x="4606934" y="2584345"/>
                </a:cubicBezTo>
                <a:lnTo>
                  <a:pt x="4613989" y="2581680"/>
                </a:lnTo>
                <a:cubicBezTo>
                  <a:pt x="4618472" y="2579983"/>
                  <a:pt x="4621984" y="2576470"/>
                  <a:pt x="4622802" y="2572017"/>
                </a:cubicBezTo>
                <a:cubicBezTo>
                  <a:pt x="4624740" y="2573804"/>
                  <a:pt x="4627133" y="2575046"/>
                  <a:pt x="4629797" y="2574804"/>
                </a:cubicBezTo>
                <a:lnTo>
                  <a:pt x="4636308" y="2574228"/>
                </a:lnTo>
                <a:cubicBezTo>
                  <a:pt x="4636581" y="2574774"/>
                  <a:pt x="4636793" y="2575319"/>
                  <a:pt x="4637156" y="2575803"/>
                </a:cubicBezTo>
                <a:lnTo>
                  <a:pt x="4634249" y="2579287"/>
                </a:lnTo>
                <a:cubicBezTo>
                  <a:pt x="4630373" y="2583921"/>
                  <a:pt x="4631887" y="2592130"/>
                  <a:pt x="4636823" y="2595401"/>
                </a:cubicBezTo>
                <a:cubicBezTo>
                  <a:pt x="4642365" y="2599036"/>
                  <a:pt x="4648785" y="2597794"/>
                  <a:pt x="4652934" y="2592827"/>
                </a:cubicBezTo>
                <a:lnTo>
                  <a:pt x="4656235" y="2588889"/>
                </a:lnTo>
                <a:cubicBezTo>
                  <a:pt x="4659354" y="2585163"/>
                  <a:pt x="4658869" y="2579256"/>
                  <a:pt x="4656053" y="2575349"/>
                </a:cubicBezTo>
                <a:cubicBezTo>
                  <a:pt x="4659899" y="2569746"/>
                  <a:pt x="4659838" y="2561325"/>
                  <a:pt x="4651813" y="2557690"/>
                </a:cubicBezTo>
                <a:cubicBezTo>
                  <a:pt x="4650905" y="2557266"/>
                  <a:pt x="4650087" y="2557266"/>
                  <a:pt x="4649209" y="2557084"/>
                </a:cubicBezTo>
                <a:cubicBezTo>
                  <a:pt x="4650118" y="2556539"/>
                  <a:pt x="4651087" y="2556085"/>
                  <a:pt x="4651783" y="2555206"/>
                </a:cubicBezTo>
                <a:lnTo>
                  <a:pt x="4655114" y="2551087"/>
                </a:lnTo>
                <a:close/>
                <a:moveTo>
                  <a:pt x="4799898" y="2352264"/>
                </a:moveTo>
                <a:cubicBezTo>
                  <a:pt x="4803260" y="2354869"/>
                  <a:pt x="4808196" y="2355747"/>
                  <a:pt x="4812163" y="2354111"/>
                </a:cubicBezTo>
                <a:cubicBezTo>
                  <a:pt x="4816251" y="2354929"/>
                  <a:pt x="4820854" y="2353657"/>
                  <a:pt x="4823428" y="2350386"/>
                </a:cubicBezTo>
                <a:cubicBezTo>
                  <a:pt x="4824640" y="2348841"/>
                  <a:pt x="4825306" y="2347175"/>
                  <a:pt x="4825669" y="2345449"/>
                </a:cubicBezTo>
                <a:cubicBezTo>
                  <a:pt x="4829788" y="2343661"/>
                  <a:pt x="4832786" y="2339966"/>
                  <a:pt x="4832786" y="2334999"/>
                </a:cubicBezTo>
                <a:cubicBezTo>
                  <a:pt x="4832786" y="2329183"/>
                  <a:pt x="4827486" y="2322913"/>
                  <a:pt x="4821248" y="2323458"/>
                </a:cubicBezTo>
                <a:lnTo>
                  <a:pt x="4814010" y="2324094"/>
                </a:lnTo>
                <a:cubicBezTo>
                  <a:pt x="4809074" y="2324518"/>
                  <a:pt x="4804713" y="2327426"/>
                  <a:pt x="4803139" y="2331939"/>
                </a:cubicBezTo>
                <a:cubicBezTo>
                  <a:pt x="4801473" y="2332969"/>
                  <a:pt x="4799928" y="2334272"/>
                  <a:pt x="4798657" y="2335998"/>
                </a:cubicBezTo>
                <a:cubicBezTo>
                  <a:pt x="4795053" y="2340814"/>
                  <a:pt x="4794750" y="2348235"/>
                  <a:pt x="4799898" y="2352264"/>
                </a:cubicBezTo>
                <a:close/>
                <a:moveTo>
                  <a:pt x="4591459" y="2498806"/>
                </a:moveTo>
                <a:lnTo>
                  <a:pt x="4595396" y="2502108"/>
                </a:lnTo>
                <a:cubicBezTo>
                  <a:pt x="4600029" y="2505985"/>
                  <a:pt x="4608327" y="2504228"/>
                  <a:pt x="4611476" y="2499291"/>
                </a:cubicBezTo>
                <a:cubicBezTo>
                  <a:pt x="4615080" y="2493627"/>
                  <a:pt x="4613626" y="2487357"/>
                  <a:pt x="4608660" y="2483207"/>
                </a:cubicBezTo>
                <a:lnTo>
                  <a:pt x="4604723" y="2479905"/>
                </a:lnTo>
                <a:cubicBezTo>
                  <a:pt x="4600089" y="2476028"/>
                  <a:pt x="4591792" y="2477785"/>
                  <a:pt x="4588643" y="2482723"/>
                </a:cubicBezTo>
                <a:cubicBezTo>
                  <a:pt x="4585008" y="2488387"/>
                  <a:pt x="4586462" y="2494626"/>
                  <a:pt x="4591459" y="2498806"/>
                </a:cubicBezTo>
                <a:close/>
                <a:moveTo>
                  <a:pt x="4729672" y="2278053"/>
                </a:moveTo>
                <a:cubicBezTo>
                  <a:pt x="4724978" y="2276418"/>
                  <a:pt x="4720223" y="2275539"/>
                  <a:pt x="4716468" y="2277538"/>
                </a:cubicBezTo>
                <a:cubicBezTo>
                  <a:pt x="4709594" y="2281234"/>
                  <a:pt x="4702598" y="2289170"/>
                  <a:pt x="4702174" y="2297257"/>
                </a:cubicBezTo>
                <a:cubicBezTo>
                  <a:pt x="4693695" y="2296621"/>
                  <a:pt x="4684883" y="2306496"/>
                  <a:pt x="4691393" y="2315522"/>
                </a:cubicBezTo>
                <a:cubicBezTo>
                  <a:pt x="4696754" y="2322973"/>
                  <a:pt x="4705930" y="2320611"/>
                  <a:pt x="4710109" y="2314886"/>
                </a:cubicBezTo>
                <a:cubicBezTo>
                  <a:pt x="4710199" y="2315007"/>
                  <a:pt x="4710290" y="2315159"/>
                  <a:pt x="4710411" y="2315280"/>
                </a:cubicBezTo>
                <a:cubicBezTo>
                  <a:pt x="4709018" y="2318884"/>
                  <a:pt x="4709442" y="2323004"/>
                  <a:pt x="4711956" y="2326457"/>
                </a:cubicBezTo>
                <a:lnTo>
                  <a:pt x="4717952" y="2334786"/>
                </a:lnTo>
                <a:cubicBezTo>
                  <a:pt x="4720556" y="2338391"/>
                  <a:pt x="4725584" y="2339875"/>
                  <a:pt x="4729914" y="2338876"/>
                </a:cubicBezTo>
                <a:cubicBezTo>
                  <a:pt x="4725705" y="2342813"/>
                  <a:pt x="4724311" y="2349083"/>
                  <a:pt x="4729974" y="2353839"/>
                </a:cubicBezTo>
                <a:cubicBezTo>
                  <a:pt x="4730762" y="2354505"/>
                  <a:pt x="4731640" y="2354687"/>
                  <a:pt x="4732488" y="2355111"/>
                </a:cubicBezTo>
                <a:cubicBezTo>
                  <a:pt x="4732245" y="2355959"/>
                  <a:pt x="4731913" y="2356747"/>
                  <a:pt x="4731882" y="2357716"/>
                </a:cubicBezTo>
                <a:cubicBezTo>
                  <a:pt x="4731761" y="2363410"/>
                  <a:pt x="4736909" y="2370074"/>
                  <a:pt x="4743147" y="2369529"/>
                </a:cubicBezTo>
                <a:lnTo>
                  <a:pt x="4750385" y="2368893"/>
                </a:lnTo>
                <a:cubicBezTo>
                  <a:pt x="4751172" y="2368832"/>
                  <a:pt x="4751899" y="2368529"/>
                  <a:pt x="4752687" y="2368348"/>
                </a:cubicBezTo>
                <a:cubicBezTo>
                  <a:pt x="4751899" y="2369983"/>
                  <a:pt x="4751021" y="2371589"/>
                  <a:pt x="4751112" y="2373557"/>
                </a:cubicBezTo>
                <a:cubicBezTo>
                  <a:pt x="4751445" y="2379616"/>
                  <a:pt x="4757017" y="2385007"/>
                  <a:pt x="4763255" y="2384462"/>
                </a:cubicBezTo>
                <a:lnTo>
                  <a:pt x="4770493" y="2383826"/>
                </a:lnTo>
                <a:cubicBezTo>
                  <a:pt x="4776701" y="2383281"/>
                  <a:pt x="4781759" y="2378071"/>
                  <a:pt x="4781426" y="2371680"/>
                </a:cubicBezTo>
                <a:cubicBezTo>
                  <a:pt x="4781092" y="2365591"/>
                  <a:pt x="4775520" y="2360230"/>
                  <a:pt x="4769282" y="2360775"/>
                </a:cubicBezTo>
                <a:lnTo>
                  <a:pt x="4764528" y="2361199"/>
                </a:lnTo>
                <a:cubicBezTo>
                  <a:pt x="4769464" y="2359382"/>
                  <a:pt x="4772886" y="2354808"/>
                  <a:pt x="4772583" y="2350083"/>
                </a:cubicBezTo>
                <a:cubicBezTo>
                  <a:pt x="4777943" y="2350689"/>
                  <a:pt x="4782940" y="2347690"/>
                  <a:pt x="4785211" y="2342662"/>
                </a:cubicBezTo>
                <a:lnTo>
                  <a:pt x="4789602" y="2332909"/>
                </a:lnTo>
                <a:cubicBezTo>
                  <a:pt x="4791116" y="2329546"/>
                  <a:pt x="4790390" y="2325790"/>
                  <a:pt x="4788542" y="2322701"/>
                </a:cubicBezTo>
                <a:cubicBezTo>
                  <a:pt x="4788572" y="2322701"/>
                  <a:pt x="4788572" y="2322701"/>
                  <a:pt x="4788603" y="2322670"/>
                </a:cubicBezTo>
                <a:lnTo>
                  <a:pt x="4792751" y="2319641"/>
                </a:lnTo>
                <a:cubicBezTo>
                  <a:pt x="4797809" y="2315976"/>
                  <a:pt x="4797052" y="2307404"/>
                  <a:pt x="4793175" y="2303315"/>
                </a:cubicBezTo>
                <a:cubicBezTo>
                  <a:pt x="4788421" y="2298287"/>
                  <a:pt x="4781910" y="2299226"/>
                  <a:pt x="4776853" y="2302891"/>
                </a:cubicBezTo>
                <a:lnTo>
                  <a:pt x="4772704" y="2305890"/>
                </a:lnTo>
                <a:cubicBezTo>
                  <a:pt x="4772068" y="2306344"/>
                  <a:pt x="4771523" y="2306889"/>
                  <a:pt x="4771069" y="2307495"/>
                </a:cubicBezTo>
                <a:cubicBezTo>
                  <a:pt x="4772341" y="2304072"/>
                  <a:pt x="4772128" y="2300135"/>
                  <a:pt x="4769797" y="2297076"/>
                </a:cubicBezTo>
                <a:cubicBezTo>
                  <a:pt x="4766193" y="2292350"/>
                  <a:pt x="4759501" y="2290563"/>
                  <a:pt x="4754322" y="2293804"/>
                </a:cubicBezTo>
                <a:cubicBezTo>
                  <a:pt x="4753656" y="2292986"/>
                  <a:pt x="4752838" y="2292320"/>
                  <a:pt x="4751930" y="2291714"/>
                </a:cubicBezTo>
                <a:cubicBezTo>
                  <a:pt x="4756896" y="2288927"/>
                  <a:pt x="4759713" y="2283263"/>
                  <a:pt x="4755413" y="2277327"/>
                </a:cubicBezTo>
                <a:cubicBezTo>
                  <a:pt x="4749447" y="2269088"/>
                  <a:pt x="4738181" y="2271965"/>
                  <a:pt x="4734487" y="2278387"/>
                </a:cubicBezTo>
                <a:cubicBezTo>
                  <a:pt x="4732942" y="2277841"/>
                  <a:pt x="4731337" y="2277720"/>
                  <a:pt x="4729672" y="2278053"/>
                </a:cubicBezTo>
                <a:close/>
                <a:moveTo>
                  <a:pt x="4733639" y="2429503"/>
                </a:moveTo>
                <a:lnTo>
                  <a:pt x="4730338" y="2433411"/>
                </a:lnTo>
                <a:cubicBezTo>
                  <a:pt x="4728582" y="2435501"/>
                  <a:pt x="4727885" y="2438257"/>
                  <a:pt x="4728006" y="2441013"/>
                </a:cubicBezTo>
                <a:cubicBezTo>
                  <a:pt x="4722464" y="2442073"/>
                  <a:pt x="4717982" y="2446344"/>
                  <a:pt x="4718013" y="2452402"/>
                </a:cubicBezTo>
                <a:cubicBezTo>
                  <a:pt x="4718073" y="2458248"/>
                  <a:pt x="4723403" y="2464397"/>
                  <a:pt x="4729641" y="2463852"/>
                </a:cubicBezTo>
                <a:lnTo>
                  <a:pt x="4736879" y="2463216"/>
                </a:lnTo>
                <a:cubicBezTo>
                  <a:pt x="4743087" y="2462671"/>
                  <a:pt x="4748386" y="2458157"/>
                  <a:pt x="4748326" y="2451584"/>
                </a:cubicBezTo>
                <a:cubicBezTo>
                  <a:pt x="4748326" y="2450524"/>
                  <a:pt x="4748084" y="2449464"/>
                  <a:pt x="4747751" y="2448434"/>
                </a:cubicBezTo>
                <a:cubicBezTo>
                  <a:pt x="4748023" y="2448162"/>
                  <a:pt x="4748296" y="2447919"/>
                  <a:pt x="4748568" y="2447616"/>
                </a:cubicBezTo>
                <a:lnTo>
                  <a:pt x="4751869" y="2443709"/>
                </a:lnTo>
                <a:cubicBezTo>
                  <a:pt x="4755745" y="2439075"/>
                  <a:pt x="4754807" y="2431018"/>
                  <a:pt x="4749840" y="2427504"/>
                </a:cubicBezTo>
                <a:cubicBezTo>
                  <a:pt x="4744571" y="2423748"/>
                  <a:pt x="4737818" y="2424536"/>
                  <a:pt x="4733639" y="2429503"/>
                </a:cubicBezTo>
                <a:close/>
                <a:moveTo>
                  <a:pt x="4602512" y="2166041"/>
                </a:moveTo>
                <a:cubicBezTo>
                  <a:pt x="4608811" y="2174765"/>
                  <a:pt x="4619350" y="2168888"/>
                  <a:pt x="4621470" y="2160498"/>
                </a:cubicBezTo>
                <a:cubicBezTo>
                  <a:pt x="4621500" y="2160498"/>
                  <a:pt x="4621530" y="2160528"/>
                  <a:pt x="4621560" y="2160559"/>
                </a:cubicBezTo>
                <a:lnTo>
                  <a:pt x="4626436" y="2162770"/>
                </a:lnTo>
                <a:cubicBezTo>
                  <a:pt x="4626799" y="2162921"/>
                  <a:pt x="4627224" y="2162861"/>
                  <a:pt x="4627587" y="2162952"/>
                </a:cubicBezTo>
                <a:cubicBezTo>
                  <a:pt x="4627647" y="2163436"/>
                  <a:pt x="4627496" y="2163921"/>
                  <a:pt x="4627617" y="2164405"/>
                </a:cubicBezTo>
                <a:cubicBezTo>
                  <a:pt x="4629222" y="2170797"/>
                  <a:pt x="4635188" y="2175037"/>
                  <a:pt x="4641820" y="2173796"/>
                </a:cubicBezTo>
                <a:lnTo>
                  <a:pt x="4647059" y="2172796"/>
                </a:lnTo>
                <a:cubicBezTo>
                  <a:pt x="4653237" y="2171614"/>
                  <a:pt x="4658022" y="2164830"/>
                  <a:pt x="4656447" y="2158590"/>
                </a:cubicBezTo>
                <a:cubicBezTo>
                  <a:pt x="4654841" y="2152168"/>
                  <a:pt x="4648876" y="2147958"/>
                  <a:pt x="4642244" y="2149200"/>
                </a:cubicBezTo>
                <a:lnTo>
                  <a:pt x="4641971" y="2149230"/>
                </a:lnTo>
                <a:cubicBezTo>
                  <a:pt x="4641184" y="2145232"/>
                  <a:pt x="4638549" y="2141870"/>
                  <a:pt x="4634401" y="2140022"/>
                </a:cubicBezTo>
                <a:lnTo>
                  <a:pt x="4629525" y="2137811"/>
                </a:lnTo>
                <a:cubicBezTo>
                  <a:pt x="4623771" y="2135206"/>
                  <a:pt x="4615958" y="2139326"/>
                  <a:pt x="4614202" y="2145202"/>
                </a:cubicBezTo>
                <a:cubicBezTo>
                  <a:pt x="4614050" y="2145717"/>
                  <a:pt x="4614111" y="2146171"/>
                  <a:pt x="4614020" y="2146656"/>
                </a:cubicBezTo>
                <a:cubicBezTo>
                  <a:pt x="4605420" y="2144445"/>
                  <a:pt x="4595517" y="2156348"/>
                  <a:pt x="4602512" y="2166041"/>
                </a:cubicBezTo>
                <a:close/>
                <a:moveTo>
                  <a:pt x="4468721" y="2367409"/>
                </a:moveTo>
                <a:cubicBezTo>
                  <a:pt x="4466298" y="2367621"/>
                  <a:pt x="4463906" y="2367833"/>
                  <a:pt x="4461483" y="2368045"/>
                </a:cubicBezTo>
                <a:cubicBezTo>
                  <a:pt x="4455275" y="2368590"/>
                  <a:pt x="4449915" y="2372921"/>
                  <a:pt x="4449915" y="2379555"/>
                </a:cubicBezTo>
                <a:cubicBezTo>
                  <a:pt x="4449915" y="2385340"/>
                  <a:pt x="4455185" y="2391671"/>
                  <a:pt x="4461423" y="2391126"/>
                </a:cubicBezTo>
                <a:lnTo>
                  <a:pt x="4468660" y="2390490"/>
                </a:lnTo>
                <a:cubicBezTo>
                  <a:pt x="4474869" y="2389944"/>
                  <a:pt x="4480229" y="2385613"/>
                  <a:pt x="4480259" y="2378979"/>
                </a:cubicBezTo>
                <a:cubicBezTo>
                  <a:pt x="4480229" y="2373194"/>
                  <a:pt x="4474960" y="2366864"/>
                  <a:pt x="4468721" y="2367409"/>
                </a:cubicBezTo>
                <a:close/>
                <a:moveTo>
                  <a:pt x="4583585" y="2180217"/>
                </a:moveTo>
                <a:cubicBezTo>
                  <a:pt x="4583464" y="2173462"/>
                  <a:pt x="4578558" y="2166677"/>
                  <a:pt x="4570018" y="2168313"/>
                </a:cubicBezTo>
                <a:cubicBezTo>
                  <a:pt x="4558117" y="2170554"/>
                  <a:pt x="4558238" y="2185366"/>
                  <a:pt x="4566081" y="2190425"/>
                </a:cubicBezTo>
                <a:cubicBezTo>
                  <a:pt x="4566112" y="2192757"/>
                  <a:pt x="4566627" y="2195119"/>
                  <a:pt x="4568232" y="2197361"/>
                </a:cubicBezTo>
                <a:cubicBezTo>
                  <a:pt x="4576923" y="2209386"/>
                  <a:pt x="4593670" y="2193454"/>
                  <a:pt x="4585099" y="2181580"/>
                </a:cubicBezTo>
                <a:cubicBezTo>
                  <a:pt x="4584615" y="2180944"/>
                  <a:pt x="4584070" y="2180702"/>
                  <a:pt x="4583585" y="2180217"/>
                </a:cubicBezTo>
                <a:close/>
                <a:moveTo>
                  <a:pt x="4742693" y="2079503"/>
                </a:moveTo>
                <a:cubicBezTo>
                  <a:pt x="4746539" y="2081048"/>
                  <a:pt x="4750900" y="2080775"/>
                  <a:pt x="4754413" y="2077716"/>
                </a:cubicBezTo>
                <a:cubicBezTo>
                  <a:pt x="4754746" y="2077443"/>
                  <a:pt x="4754928" y="2076989"/>
                  <a:pt x="4755200" y="2076656"/>
                </a:cubicBezTo>
                <a:cubicBezTo>
                  <a:pt x="4757441" y="2078836"/>
                  <a:pt x="4760439" y="2080169"/>
                  <a:pt x="4764043" y="2079866"/>
                </a:cubicBezTo>
                <a:cubicBezTo>
                  <a:pt x="4764285" y="2079866"/>
                  <a:pt x="4764528" y="2079775"/>
                  <a:pt x="4764770" y="2079745"/>
                </a:cubicBezTo>
                <a:cubicBezTo>
                  <a:pt x="4764830" y="2079896"/>
                  <a:pt x="4764951" y="2080018"/>
                  <a:pt x="4765012" y="2080199"/>
                </a:cubicBezTo>
                <a:cubicBezTo>
                  <a:pt x="4761045" y="2081775"/>
                  <a:pt x="4757926" y="2085652"/>
                  <a:pt x="4757532" y="2089832"/>
                </a:cubicBezTo>
                <a:cubicBezTo>
                  <a:pt x="4757472" y="2090316"/>
                  <a:pt x="4757532" y="2090771"/>
                  <a:pt x="4757532" y="2091225"/>
                </a:cubicBezTo>
                <a:cubicBezTo>
                  <a:pt x="4756563" y="2092588"/>
                  <a:pt x="4755624" y="2094042"/>
                  <a:pt x="4754776" y="2095496"/>
                </a:cubicBezTo>
                <a:cubicBezTo>
                  <a:pt x="4753717" y="2097374"/>
                  <a:pt x="4753292" y="2099585"/>
                  <a:pt x="4753353" y="2101796"/>
                </a:cubicBezTo>
                <a:cubicBezTo>
                  <a:pt x="4752384" y="2103008"/>
                  <a:pt x="4751597" y="2104310"/>
                  <a:pt x="4751385" y="2105673"/>
                </a:cubicBezTo>
                <a:cubicBezTo>
                  <a:pt x="4750628" y="2110368"/>
                  <a:pt x="4750143" y="2114579"/>
                  <a:pt x="4751990" y="2119092"/>
                </a:cubicBezTo>
                <a:cubicBezTo>
                  <a:pt x="4752808" y="2121121"/>
                  <a:pt x="4753595" y="2122484"/>
                  <a:pt x="4755079" y="2124211"/>
                </a:cubicBezTo>
                <a:cubicBezTo>
                  <a:pt x="4756926" y="2126361"/>
                  <a:pt x="4756260" y="2127937"/>
                  <a:pt x="4755867" y="2123544"/>
                </a:cubicBezTo>
                <a:cubicBezTo>
                  <a:pt x="4756412" y="2129754"/>
                  <a:pt x="4760470" y="2135206"/>
                  <a:pt x="4767192" y="2135327"/>
                </a:cubicBezTo>
                <a:cubicBezTo>
                  <a:pt x="4770403" y="2135388"/>
                  <a:pt x="4773855" y="2133752"/>
                  <a:pt x="4776217" y="2131208"/>
                </a:cubicBezTo>
                <a:cubicBezTo>
                  <a:pt x="4777640" y="2131329"/>
                  <a:pt x="4779063" y="2131208"/>
                  <a:pt x="4780638" y="2130996"/>
                </a:cubicBezTo>
                <a:cubicBezTo>
                  <a:pt x="4781183" y="2130996"/>
                  <a:pt x="4781728" y="2130966"/>
                  <a:pt x="4782274" y="2130996"/>
                </a:cubicBezTo>
                <a:cubicBezTo>
                  <a:pt x="4784393" y="2131299"/>
                  <a:pt x="4786574" y="2131359"/>
                  <a:pt x="4788694" y="2131662"/>
                </a:cubicBezTo>
                <a:cubicBezTo>
                  <a:pt x="4792691" y="2132238"/>
                  <a:pt x="4795719" y="2130511"/>
                  <a:pt x="4797657" y="2127846"/>
                </a:cubicBezTo>
                <a:cubicBezTo>
                  <a:pt x="4800413" y="2134146"/>
                  <a:pt x="4807742" y="2138508"/>
                  <a:pt x="4814979" y="2133389"/>
                </a:cubicBezTo>
                <a:lnTo>
                  <a:pt x="4817675" y="2131480"/>
                </a:lnTo>
                <a:cubicBezTo>
                  <a:pt x="4819915" y="2129905"/>
                  <a:pt x="4821097" y="2127937"/>
                  <a:pt x="4821823" y="2125907"/>
                </a:cubicBezTo>
                <a:cubicBezTo>
                  <a:pt x="4822157" y="2125937"/>
                  <a:pt x="4822490" y="2125998"/>
                  <a:pt x="4822853" y="2126058"/>
                </a:cubicBezTo>
                <a:cubicBezTo>
                  <a:pt x="4829001" y="2127058"/>
                  <a:pt x="4834906" y="2121697"/>
                  <a:pt x="4835511" y="2115760"/>
                </a:cubicBezTo>
                <a:cubicBezTo>
                  <a:pt x="4836178" y="2109248"/>
                  <a:pt x="4831363" y="2104098"/>
                  <a:pt x="4825185" y="2103099"/>
                </a:cubicBezTo>
                <a:lnTo>
                  <a:pt x="4818038" y="2101948"/>
                </a:lnTo>
                <a:cubicBezTo>
                  <a:pt x="4812375" y="2101039"/>
                  <a:pt x="4807167" y="2105522"/>
                  <a:pt x="4805834" y="2110853"/>
                </a:cubicBezTo>
                <a:cubicBezTo>
                  <a:pt x="4805289" y="2111126"/>
                  <a:pt x="4804713" y="2111186"/>
                  <a:pt x="4804168" y="2111580"/>
                </a:cubicBezTo>
                <a:lnTo>
                  <a:pt x="4801473" y="2113488"/>
                </a:lnTo>
                <a:cubicBezTo>
                  <a:pt x="4800504" y="2114155"/>
                  <a:pt x="4799959" y="2115003"/>
                  <a:pt x="4799293" y="2115790"/>
                </a:cubicBezTo>
                <a:cubicBezTo>
                  <a:pt x="4798687" y="2113761"/>
                  <a:pt x="4797657" y="2111822"/>
                  <a:pt x="4795628" y="2110399"/>
                </a:cubicBezTo>
                <a:lnTo>
                  <a:pt x="4794992" y="2109732"/>
                </a:lnTo>
                <a:cubicBezTo>
                  <a:pt x="4804471" y="2108036"/>
                  <a:pt x="4810104" y="2094133"/>
                  <a:pt x="4799414" y="2088711"/>
                </a:cubicBezTo>
                <a:cubicBezTo>
                  <a:pt x="4795174" y="2086560"/>
                  <a:pt x="4790783" y="2083925"/>
                  <a:pt x="4786210" y="2082047"/>
                </a:cubicBezTo>
                <a:cubicBezTo>
                  <a:pt x="4786574" y="2081169"/>
                  <a:pt x="4787240" y="2080381"/>
                  <a:pt x="4787361" y="2079442"/>
                </a:cubicBezTo>
                <a:cubicBezTo>
                  <a:pt x="4790571" y="2076868"/>
                  <a:pt x="4792600" y="2072869"/>
                  <a:pt x="4791782" y="2068507"/>
                </a:cubicBezTo>
                <a:lnTo>
                  <a:pt x="4790783" y="2063267"/>
                </a:lnTo>
                <a:cubicBezTo>
                  <a:pt x="4789632" y="2057088"/>
                  <a:pt x="4783697" y="2051848"/>
                  <a:pt x="4777125" y="2053120"/>
                </a:cubicBezTo>
                <a:cubicBezTo>
                  <a:pt x="4775096" y="2053514"/>
                  <a:pt x="4773188" y="2054453"/>
                  <a:pt x="4771553" y="2055695"/>
                </a:cubicBezTo>
                <a:cubicBezTo>
                  <a:pt x="4769251" y="2052484"/>
                  <a:pt x="4765709" y="2050394"/>
                  <a:pt x="4761166" y="2050727"/>
                </a:cubicBezTo>
                <a:cubicBezTo>
                  <a:pt x="4756957" y="2051061"/>
                  <a:pt x="4752687" y="2054241"/>
                  <a:pt x="4750900" y="2058300"/>
                </a:cubicBezTo>
                <a:cubicBezTo>
                  <a:pt x="4747448" y="2056119"/>
                  <a:pt x="4743723" y="2054544"/>
                  <a:pt x="4739362" y="2055301"/>
                </a:cubicBezTo>
                <a:cubicBezTo>
                  <a:pt x="4733548" y="2056331"/>
                  <a:pt x="4729429" y="2059966"/>
                  <a:pt x="4725916" y="2064449"/>
                </a:cubicBezTo>
                <a:cubicBezTo>
                  <a:pt x="4722040" y="2069325"/>
                  <a:pt x="4724099" y="2077170"/>
                  <a:pt x="4729005" y="2080472"/>
                </a:cubicBezTo>
                <a:cubicBezTo>
                  <a:pt x="4733548" y="2083471"/>
                  <a:pt x="4738787" y="2082592"/>
                  <a:pt x="4742693" y="2079503"/>
                </a:cubicBezTo>
                <a:close/>
                <a:moveTo>
                  <a:pt x="4678220" y="2561628"/>
                </a:moveTo>
                <a:cubicBezTo>
                  <a:pt x="4666834" y="2552087"/>
                  <a:pt x="4651813" y="2569624"/>
                  <a:pt x="4663230" y="2579196"/>
                </a:cubicBezTo>
                <a:cubicBezTo>
                  <a:pt x="4674616" y="2588707"/>
                  <a:pt x="4689637" y="2571199"/>
                  <a:pt x="4678220" y="2561628"/>
                </a:cubicBezTo>
                <a:close/>
                <a:moveTo>
                  <a:pt x="4653903" y="2091498"/>
                </a:moveTo>
                <a:cubicBezTo>
                  <a:pt x="4656023" y="2094345"/>
                  <a:pt x="4659324" y="2095950"/>
                  <a:pt x="4662715" y="2096283"/>
                </a:cubicBezTo>
                <a:cubicBezTo>
                  <a:pt x="4663533" y="2096980"/>
                  <a:pt x="4664260" y="2097737"/>
                  <a:pt x="4665411" y="2098252"/>
                </a:cubicBezTo>
                <a:cubicBezTo>
                  <a:pt x="4675404" y="2102766"/>
                  <a:pt x="4683762" y="2093285"/>
                  <a:pt x="4682763" y="2085106"/>
                </a:cubicBezTo>
                <a:cubicBezTo>
                  <a:pt x="4687366" y="2081472"/>
                  <a:pt x="4689122" y="2074384"/>
                  <a:pt x="4685428" y="2069416"/>
                </a:cubicBezTo>
                <a:cubicBezTo>
                  <a:pt x="4681733" y="2064509"/>
                  <a:pt x="4674616" y="2062631"/>
                  <a:pt x="4669378" y="2066417"/>
                </a:cubicBezTo>
                <a:lnTo>
                  <a:pt x="4656901" y="2075444"/>
                </a:lnTo>
                <a:cubicBezTo>
                  <a:pt x="4651995" y="2078988"/>
                  <a:pt x="4650087" y="2086409"/>
                  <a:pt x="4653903" y="2091498"/>
                </a:cubicBezTo>
                <a:close/>
                <a:moveTo>
                  <a:pt x="4687426" y="2028464"/>
                </a:moveTo>
                <a:cubicBezTo>
                  <a:pt x="4678735" y="2016439"/>
                  <a:pt x="4661232" y="2031493"/>
                  <a:pt x="4669893" y="2043488"/>
                </a:cubicBezTo>
                <a:cubicBezTo>
                  <a:pt x="4678584" y="2055513"/>
                  <a:pt x="4696087" y="2040459"/>
                  <a:pt x="4687426" y="2028464"/>
                </a:cubicBezTo>
                <a:close/>
                <a:moveTo>
                  <a:pt x="4958764" y="2406210"/>
                </a:moveTo>
                <a:lnTo>
                  <a:pt x="4962701" y="2409512"/>
                </a:lnTo>
                <a:cubicBezTo>
                  <a:pt x="4963852" y="2410481"/>
                  <a:pt x="4965184" y="2411057"/>
                  <a:pt x="4966608" y="2411359"/>
                </a:cubicBezTo>
                <a:cubicBezTo>
                  <a:pt x="4965033" y="2406967"/>
                  <a:pt x="4963398" y="2402606"/>
                  <a:pt x="4961762" y="2398244"/>
                </a:cubicBezTo>
                <a:cubicBezTo>
                  <a:pt x="4960490" y="2394882"/>
                  <a:pt x="4959248" y="2391519"/>
                  <a:pt x="4958037" y="2388157"/>
                </a:cubicBezTo>
                <a:cubicBezTo>
                  <a:pt x="4957280" y="2388793"/>
                  <a:pt x="4956463" y="2389369"/>
                  <a:pt x="4955887" y="2390156"/>
                </a:cubicBezTo>
                <a:cubicBezTo>
                  <a:pt x="4952041" y="2395639"/>
                  <a:pt x="4953979" y="2402212"/>
                  <a:pt x="4958764" y="2406210"/>
                </a:cubicBezTo>
                <a:close/>
                <a:moveTo>
                  <a:pt x="4918730" y="2325911"/>
                </a:moveTo>
                <a:cubicBezTo>
                  <a:pt x="4918548" y="2326002"/>
                  <a:pt x="4918457" y="2326063"/>
                  <a:pt x="4918336" y="2326154"/>
                </a:cubicBezTo>
                <a:cubicBezTo>
                  <a:pt x="4918275" y="2326154"/>
                  <a:pt x="4918245" y="2326184"/>
                  <a:pt x="4918185" y="2326184"/>
                </a:cubicBezTo>
                <a:cubicBezTo>
                  <a:pt x="4918094" y="2326184"/>
                  <a:pt x="4918124" y="2326184"/>
                  <a:pt x="4918033" y="2326184"/>
                </a:cubicBezTo>
                <a:cubicBezTo>
                  <a:pt x="4917246" y="2326063"/>
                  <a:pt x="4916458" y="2325881"/>
                  <a:pt x="4915732" y="2325639"/>
                </a:cubicBezTo>
                <a:cubicBezTo>
                  <a:pt x="4909463" y="2323882"/>
                  <a:pt x="4902892" y="2329789"/>
                  <a:pt x="4901983" y="2335695"/>
                </a:cubicBezTo>
                <a:cubicBezTo>
                  <a:pt x="4901529" y="2338694"/>
                  <a:pt x="4902165" y="2341299"/>
                  <a:pt x="4903527" y="2343389"/>
                </a:cubicBezTo>
                <a:cubicBezTo>
                  <a:pt x="4902740" y="2346327"/>
                  <a:pt x="4902952" y="2349477"/>
                  <a:pt x="4904466" y="2352355"/>
                </a:cubicBezTo>
                <a:cubicBezTo>
                  <a:pt x="4902104" y="2355868"/>
                  <a:pt x="4901377" y="2360745"/>
                  <a:pt x="4903194" y="2364986"/>
                </a:cubicBezTo>
                <a:cubicBezTo>
                  <a:pt x="4902467" y="2365682"/>
                  <a:pt x="4901802" y="2366409"/>
                  <a:pt x="4901286" y="2367257"/>
                </a:cubicBezTo>
                <a:cubicBezTo>
                  <a:pt x="4901256" y="2365531"/>
                  <a:pt x="4900954" y="2363744"/>
                  <a:pt x="4899984" y="2362017"/>
                </a:cubicBezTo>
                <a:cubicBezTo>
                  <a:pt x="4897107" y="2356807"/>
                  <a:pt x="4888961" y="2353566"/>
                  <a:pt x="4883631" y="2357352"/>
                </a:cubicBezTo>
                <a:lnTo>
                  <a:pt x="4879271" y="2360442"/>
                </a:lnTo>
                <a:cubicBezTo>
                  <a:pt x="4878423" y="2361048"/>
                  <a:pt x="4877787" y="2361775"/>
                  <a:pt x="4877090" y="2362502"/>
                </a:cubicBezTo>
                <a:lnTo>
                  <a:pt x="4876212" y="2362350"/>
                </a:lnTo>
                <a:cubicBezTo>
                  <a:pt x="4869823" y="2361260"/>
                  <a:pt x="4863281" y="2364047"/>
                  <a:pt x="4861404" y="2370741"/>
                </a:cubicBezTo>
                <a:cubicBezTo>
                  <a:pt x="4861131" y="2371680"/>
                  <a:pt x="4861222" y="2372679"/>
                  <a:pt x="4861222" y="2373679"/>
                </a:cubicBezTo>
                <a:cubicBezTo>
                  <a:pt x="4855983" y="2369923"/>
                  <a:pt x="4849230" y="2371407"/>
                  <a:pt x="4845232" y="2376163"/>
                </a:cubicBezTo>
                <a:lnTo>
                  <a:pt x="4838630" y="2384008"/>
                </a:lnTo>
                <a:cubicBezTo>
                  <a:pt x="4837117" y="2385825"/>
                  <a:pt x="4836632" y="2388066"/>
                  <a:pt x="4836571" y="2390308"/>
                </a:cubicBezTo>
                <a:cubicBezTo>
                  <a:pt x="4832907" y="2392186"/>
                  <a:pt x="4830212" y="2395609"/>
                  <a:pt x="4830212" y="2400213"/>
                </a:cubicBezTo>
                <a:cubicBezTo>
                  <a:pt x="4830212" y="2405998"/>
                  <a:pt x="4835481" y="2412329"/>
                  <a:pt x="4841719" y="2411783"/>
                </a:cubicBezTo>
                <a:lnTo>
                  <a:pt x="4848957" y="2411147"/>
                </a:lnTo>
                <a:cubicBezTo>
                  <a:pt x="4849230" y="2411147"/>
                  <a:pt x="4849472" y="2410996"/>
                  <a:pt x="4849714" y="2410966"/>
                </a:cubicBezTo>
                <a:cubicBezTo>
                  <a:pt x="4850713" y="2414631"/>
                  <a:pt x="4853348" y="2417932"/>
                  <a:pt x="4856831" y="2419174"/>
                </a:cubicBezTo>
                <a:cubicBezTo>
                  <a:pt x="4861949" y="2421052"/>
                  <a:pt x="4866824" y="2418902"/>
                  <a:pt x="4869823" y="2414934"/>
                </a:cubicBezTo>
                <a:cubicBezTo>
                  <a:pt x="4869974" y="2414964"/>
                  <a:pt x="4870125" y="2414873"/>
                  <a:pt x="4870277" y="2414903"/>
                </a:cubicBezTo>
                <a:cubicBezTo>
                  <a:pt x="4869035" y="2416872"/>
                  <a:pt x="4868429" y="2419083"/>
                  <a:pt x="4868429" y="2421385"/>
                </a:cubicBezTo>
                <a:cubicBezTo>
                  <a:pt x="4858436" y="2419053"/>
                  <a:pt x="4849381" y="2433956"/>
                  <a:pt x="4859223" y="2442195"/>
                </a:cubicBezTo>
                <a:cubicBezTo>
                  <a:pt x="4867521" y="2449131"/>
                  <a:pt x="4877000" y="2441225"/>
                  <a:pt x="4877211" y="2432744"/>
                </a:cubicBezTo>
                <a:cubicBezTo>
                  <a:pt x="4880028" y="2433532"/>
                  <a:pt x="4882996" y="2433259"/>
                  <a:pt x="4885569" y="2431805"/>
                </a:cubicBezTo>
                <a:cubicBezTo>
                  <a:pt x="4885660" y="2432532"/>
                  <a:pt x="4885418" y="2433259"/>
                  <a:pt x="4885600" y="2433986"/>
                </a:cubicBezTo>
                <a:cubicBezTo>
                  <a:pt x="4884934" y="2435379"/>
                  <a:pt x="4884509" y="2436833"/>
                  <a:pt x="4884631" y="2438227"/>
                </a:cubicBezTo>
                <a:cubicBezTo>
                  <a:pt x="4885055" y="2442982"/>
                  <a:pt x="4885630" y="2447162"/>
                  <a:pt x="4888507" y="2451100"/>
                </a:cubicBezTo>
                <a:cubicBezTo>
                  <a:pt x="4889749" y="2452826"/>
                  <a:pt x="4890869" y="2453917"/>
                  <a:pt x="4892625" y="2455189"/>
                </a:cubicBezTo>
                <a:cubicBezTo>
                  <a:pt x="4892747" y="2456946"/>
                  <a:pt x="4893261" y="2458763"/>
                  <a:pt x="4894594" y="2460641"/>
                </a:cubicBezTo>
                <a:cubicBezTo>
                  <a:pt x="4895623" y="2462095"/>
                  <a:pt x="4896926" y="2463034"/>
                  <a:pt x="4898228" y="2463882"/>
                </a:cubicBezTo>
                <a:cubicBezTo>
                  <a:pt x="4897592" y="2464185"/>
                  <a:pt x="4896926" y="2464367"/>
                  <a:pt x="4896350" y="2464791"/>
                </a:cubicBezTo>
                <a:lnTo>
                  <a:pt x="4887629" y="2470970"/>
                </a:lnTo>
                <a:cubicBezTo>
                  <a:pt x="4886417" y="2471848"/>
                  <a:pt x="4885509" y="2472999"/>
                  <a:pt x="4884782" y="2474241"/>
                </a:cubicBezTo>
                <a:cubicBezTo>
                  <a:pt x="4883874" y="2473666"/>
                  <a:pt x="4882965" y="2473030"/>
                  <a:pt x="4882027" y="2472727"/>
                </a:cubicBezTo>
                <a:cubicBezTo>
                  <a:pt x="4883540" y="2471909"/>
                  <a:pt x="4884873" y="2470849"/>
                  <a:pt x="4885751" y="2469486"/>
                </a:cubicBezTo>
                <a:cubicBezTo>
                  <a:pt x="4889355" y="2463852"/>
                  <a:pt x="4887962" y="2457552"/>
                  <a:pt x="4882996" y="2453372"/>
                </a:cubicBezTo>
                <a:lnTo>
                  <a:pt x="4879059" y="2450070"/>
                </a:lnTo>
                <a:cubicBezTo>
                  <a:pt x="4874425" y="2446193"/>
                  <a:pt x="4866128" y="2447859"/>
                  <a:pt x="4862948" y="2452826"/>
                </a:cubicBezTo>
                <a:cubicBezTo>
                  <a:pt x="4859344" y="2458460"/>
                  <a:pt x="4860737" y="2464761"/>
                  <a:pt x="4865704" y="2468910"/>
                </a:cubicBezTo>
                <a:lnTo>
                  <a:pt x="4869640" y="2472212"/>
                </a:lnTo>
                <a:cubicBezTo>
                  <a:pt x="4870579" y="2472999"/>
                  <a:pt x="4871760" y="2473424"/>
                  <a:pt x="4872942" y="2473787"/>
                </a:cubicBezTo>
                <a:cubicBezTo>
                  <a:pt x="4866612" y="2477210"/>
                  <a:pt x="4863130" y="2485691"/>
                  <a:pt x="4870125" y="2491597"/>
                </a:cubicBezTo>
                <a:cubicBezTo>
                  <a:pt x="4876242" y="2496716"/>
                  <a:pt x="4883661" y="2494202"/>
                  <a:pt x="4887508" y="2489386"/>
                </a:cubicBezTo>
                <a:cubicBezTo>
                  <a:pt x="4891838" y="2493021"/>
                  <a:pt x="4897955" y="2493082"/>
                  <a:pt x="4902650" y="2489780"/>
                </a:cubicBezTo>
                <a:lnTo>
                  <a:pt x="4911371" y="2483601"/>
                </a:lnTo>
                <a:cubicBezTo>
                  <a:pt x="4912643" y="2482692"/>
                  <a:pt x="4913582" y="2481511"/>
                  <a:pt x="4914308" y="2480208"/>
                </a:cubicBezTo>
                <a:cubicBezTo>
                  <a:pt x="4912613" y="2481784"/>
                  <a:pt x="4911159" y="2483722"/>
                  <a:pt x="4910644" y="2486176"/>
                </a:cubicBezTo>
                <a:cubicBezTo>
                  <a:pt x="4909372" y="2492385"/>
                  <a:pt x="4913551" y="2499291"/>
                  <a:pt x="4919971" y="2500382"/>
                </a:cubicBezTo>
                <a:lnTo>
                  <a:pt x="4923757" y="2501018"/>
                </a:lnTo>
                <a:cubicBezTo>
                  <a:pt x="4922727" y="2504925"/>
                  <a:pt x="4923423" y="2509166"/>
                  <a:pt x="4926634" y="2512225"/>
                </a:cubicBezTo>
                <a:cubicBezTo>
                  <a:pt x="4930904" y="2516314"/>
                  <a:pt x="4938929" y="2516647"/>
                  <a:pt x="4942956" y="2511861"/>
                </a:cubicBezTo>
                <a:lnTo>
                  <a:pt x="4946257" y="2507924"/>
                </a:lnTo>
                <a:cubicBezTo>
                  <a:pt x="4950254" y="2503138"/>
                  <a:pt x="4950588" y="2496111"/>
                  <a:pt x="4945894" y="2491597"/>
                </a:cubicBezTo>
                <a:cubicBezTo>
                  <a:pt x="4944713" y="2490446"/>
                  <a:pt x="4943229" y="2489689"/>
                  <a:pt x="4941624" y="2489174"/>
                </a:cubicBezTo>
                <a:cubicBezTo>
                  <a:pt x="4941321" y="2485055"/>
                  <a:pt x="4938989" y="2481299"/>
                  <a:pt x="4935355" y="2479360"/>
                </a:cubicBezTo>
                <a:cubicBezTo>
                  <a:pt x="4937778" y="2476513"/>
                  <a:pt x="4938989" y="2472636"/>
                  <a:pt x="4938292" y="2468759"/>
                </a:cubicBezTo>
                <a:cubicBezTo>
                  <a:pt x="4938959" y="2466245"/>
                  <a:pt x="4938929" y="2463519"/>
                  <a:pt x="4936839" y="2460550"/>
                </a:cubicBezTo>
                <a:cubicBezTo>
                  <a:pt x="4931752" y="2453341"/>
                  <a:pt x="4922546" y="2454038"/>
                  <a:pt x="4917337" y="2458309"/>
                </a:cubicBezTo>
                <a:cubicBezTo>
                  <a:pt x="4917579" y="2457612"/>
                  <a:pt x="4917488" y="2456825"/>
                  <a:pt x="4917549" y="2456098"/>
                </a:cubicBezTo>
                <a:cubicBezTo>
                  <a:pt x="4918063" y="2455916"/>
                  <a:pt x="4918578" y="2455825"/>
                  <a:pt x="4919123" y="2455613"/>
                </a:cubicBezTo>
                <a:cubicBezTo>
                  <a:pt x="4919638" y="2455462"/>
                  <a:pt x="4920153" y="2455310"/>
                  <a:pt x="4920698" y="2455189"/>
                </a:cubicBezTo>
                <a:cubicBezTo>
                  <a:pt x="4922818" y="2454977"/>
                  <a:pt x="4924968" y="2454492"/>
                  <a:pt x="4927088" y="2454250"/>
                </a:cubicBezTo>
                <a:cubicBezTo>
                  <a:pt x="4934992" y="2453432"/>
                  <a:pt x="4937202" y="2444951"/>
                  <a:pt x="4934719" y="2438590"/>
                </a:cubicBezTo>
                <a:cubicBezTo>
                  <a:pt x="4933871" y="2435682"/>
                  <a:pt x="4931873" y="2433198"/>
                  <a:pt x="4928572" y="2431926"/>
                </a:cubicBezTo>
                <a:cubicBezTo>
                  <a:pt x="4928299" y="2431775"/>
                  <a:pt x="4928057" y="2431593"/>
                  <a:pt x="4927815" y="2431442"/>
                </a:cubicBezTo>
                <a:cubicBezTo>
                  <a:pt x="4936597" y="2427474"/>
                  <a:pt x="4938656" y="2412632"/>
                  <a:pt x="4926967" y="2409996"/>
                </a:cubicBezTo>
                <a:cubicBezTo>
                  <a:pt x="4922485" y="2408997"/>
                  <a:pt x="4917761" y="2407543"/>
                  <a:pt x="4913006" y="2406816"/>
                </a:cubicBezTo>
                <a:cubicBezTo>
                  <a:pt x="4912643" y="2402091"/>
                  <a:pt x="4910069" y="2397426"/>
                  <a:pt x="4904557" y="2395457"/>
                </a:cubicBezTo>
                <a:cubicBezTo>
                  <a:pt x="4902861" y="2394851"/>
                  <a:pt x="4901317" y="2394700"/>
                  <a:pt x="4899894" y="2394821"/>
                </a:cubicBezTo>
                <a:lnTo>
                  <a:pt x="4900832" y="2394185"/>
                </a:lnTo>
                <a:cubicBezTo>
                  <a:pt x="4904224" y="2391792"/>
                  <a:pt x="4906132" y="2387703"/>
                  <a:pt x="4906102" y="2383614"/>
                </a:cubicBezTo>
                <a:cubicBezTo>
                  <a:pt x="4915035" y="2388006"/>
                  <a:pt x="4926815" y="2378343"/>
                  <a:pt x="4922273" y="2368227"/>
                </a:cubicBezTo>
                <a:cubicBezTo>
                  <a:pt x="4922909" y="2367257"/>
                  <a:pt x="4923211" y="2366106"/>
                  <a:pt x="4923575" y="2364955"/>
                </a:cubicBezTo>
                <a:cubicBezTo>
                  <a:pt x="4924483" y="2364350"/>
                  <a:pt x="4925483" y="2364258"/>
                  <a:pt x="4926300" y="2363289"/>
                </a:cubicBezTo>
                <a:lnTo>
                  <a:pt x="4928329" y="2360836"/>
                </a:lnTo>
                <a:cubicBezTo>
                  <a:pt x="4932236" y="2356201"/>
                  <a:pt x="4931418" y="2351082"/>
                  <a:pt x="4928693" y="2347236"/>
                </a:cubicBezTo>
                <a:cubicBezTo>
                  <a:pt x="4929965" y="2346690"/>
                  <a:pt x="4931327" y="2346327"/>
                  <a:pt x="4932509" y="2345509"/>
                </a:cubicBezTo>
                <a:cubicBezTo>
                  <a:pt x="4936052" y="2343177"/>
                  <a:pt x="4937687" y="2338633"/>
                  <a:pt x="4937293" y="2334393"/>
                </a:cubicBezTo>
                <a:cubicBezTo>
                  <a:pt x="4937112" y="2332333"/>
                  <a:pt x="4936597" y="2330364"/>
                  <a:pt x="4935325" y="2328728"/>
                </a:cubicBezTo>
                <a:cubicBezTo>
                  <a:pt x="4935204" y="2328607"/>
                  <a:pt x="4935052" y="2328516"/>
                  <a:pt x="4934961" y="2328395"/>
                </a:cubicBezTo>
                <a:cubicBezTo>
                  <a:pt x="4930994" y="2323458"/>
                  <a:pt x="4924211" y="2322277"/>
                  <a:pt x="4918730" y="2325911"/>
                </a:cubicBezTo>
                <a:close/>
                <a:moveTo>
                  <a:pt x="4957886" y="2555994"/>
                </a:moveTo>
                <a:cubicBezTo>
                  <a:pt x="4957280" y="2556509"/>
                  <a:pt x="4956644" y="2556872"/>
                  <a:pt x="4956129" y="2557508"/>
                </a:cubicBezTo>
                <a:lnTo>
                  <a:pt x="4952829" y="2561416"/>
                </a:lnTo>
                <a:cubicBezTo>
                  <a:pt x="4950648" y="2564021"/>
                  <a:pt x="4950436" y="2567656"/>
                  <a:pt x="4951314" y="2570987"/>
                </a:cubicBezTo>
                <a:cubicBezTo>
                  <a:pt x="4950890" y="2571169"/>
                  <a:pt x="4950497" y="2571502"/>
                  <a:pt x="4950073" y="2571714"/>
                </a:cubicBezTo>
                <a:cubicBezTo>
                  <a:pt x="4946106" y="2571351"/>
                  <a:pt x="4942260" y="2572865"/>
                  <a:pt x="4939383" y="2576288"/>
                </a:cubicBezTo>
                <a:lnTo>
                  <a:pt x="4936082" y="2580226"/>
                </a:lnTo>
                <a:cubicBezTo>
                  <a:pt x="4932175" y="2584860"/>
                  <a:pt x="4934204" y="2593220"/>
                  <a:pt x="4939140" y="2596249"/>
                </a:cubicBezTo>
                <a:cubicBezTo>
                  <a:pt x="4944077" y="2599278"/>
                  <a:pt x="4949134" y="2598370"/>
                  <a:pt x="4953131" y="2595007"/>
                </a:cubicBezTo>
                <a:cubicBezTo>
                  <a:pt x="4960400" y="2595310"/>
                  <a:pt x="4967637" y="2587192"/>
                  <a:pt x="4965457" y="2578954"/>
                </a:cubicBezTo>
                <a:cubicBezTo>
                  <a:pt x="4967698" y="2578257"/>
                  <a:pt x="4969787" y="2577015"/>
                  <a:pt x="4971483" y="2574986"/>
                </a:cubicBezTo>
                <a:lnTo>
                  <a:pt x="4972452" y="2573804"/>
                </a:lnTo>
                <a:cubicBezTo>
                  <a:pt x="4975723" y="2573926"/>
                  <a:pt x="4978993" y="2572896"/>
                  <a:pt x="4981234" y="2570170"/>
                </a:cubicBezTo>
                <a:cubicBezTo>
                  <a:pt x="4985080" y="2565475"/>
                  <a:pt x="4985292" y="2558023"/>
                  <a:pt x="4980326" y="2553874"/>
                </a:cubicBezTo>
                <a:lnTo>
                  <a:pt x="4976389" y="2550572"/>
                </a:lnTo>
                <a:cubicBezTo>
                  <a:pt x="4971756" y="2546695"/>
                  <a:pt x="4964124" y="2546513"/>
                  <a:pt x="4960096" y="2551450"/>
                </a:cubicBezTo>
                <a:cubicBezTo>
                  <a:pt x="4959067" y="2552814"/>
                  <a:pt x="4958371" y="2554388"/>
                  <a:pt x="4957886" y="2555994"/>
                </a:cubicBezTo>
                <a:close/>
                <a:moveTo>
                  <a:pt x="4975692" y="2588434"/>
                </a:moveTo>
                <a:cubicBezTo>
                  <a:pt x="4975632" y="2595068"/>
                  <a:pt x="4980871" y="2599551"/>
                  <a:pt x="4987109" y="2600096"/>
                </a:cubicBezTo>
                <a:lnTo>
                  <a:pt x="4992227" y="2600550"/>
                </a:lnTo>
                <a:cubicBezTo>
                  <a:pt x="4998435" y="2601096"/>
                  <a:pt x="5003825" y="2595007"/>
                  <a:pt x="5003886" y="2589131"/>
                </a:cubicBezTo>
                <a:cubicBezTo>
                  <a:pt x="5003946" y="2582498"/>
                  <a:pt x="4998708" y="2578015"/>
                  <a:pt x="4992469" y="2577469"/>
                </a:cubicBezTo>
                <a:lnTo>
                  <a:pt x="4987352" y="2577015"/>
                </a:lnTo>
                <a:cubicBezTo>
                  <a:pt x="4981143" y="2576470"/>
                  <a:pt x="4975753" y="2582528"/>
                  <a:pt x="4975692" y="2588434"/>
                </a:cubicBezTo>
                <a:close/>
                <a:moveTo>
                  <a:pt x="5000646" y="2554116"/>
                </a:moveTo>
                <a:cubicBezTo>
                  <a:pt x="5005673" y="2558326"/>
                  <a:pt x="5011033" y="2556933"/>
                  <a:pt x="5014637" y="2553419"/>
                </a:cubicBezTo>
                <a:cubicBezTo>
                  <a:pt x="5012426" y="2546665"/>
                  <a:pt x="5010185" y="2539940"/>
                  <a:pt x="5007974" y="2533186"/>
                </a:cubicBezTo>
                <a:lnTo>
                  <a:pt x="5007974" y="2533186"/>
                </a:lnTo>
                <a:cubicBezTo>
                  <a:pt x="4998798" y="2533004"/>
                  <a:pt x="4991440" y="2546392"/>
                  <a:pt x="5000646" y="2554116"/>
                </a:cubicBezTo>
                <a:close/>
                <a:moveTo>
                  <a:pt x="4993105" y="2508105"/>
                </a:moveTo>
                <a:cubicBezTo>
                  <a:pt x="4992621" y="2513679"/>
                  <a:pt x="4998041" y="2518101"/>
                  <a:pt x="5003220" y="2518858"/>
                </a:cubicBezTo>
                <a:cubicBezTo>
                  <a:pt x="5003220" y="2518858"/>
                  <a:pt x="5003220" y="2518858"/>
                  <a:pt x="5003220" y="2518858"/>
                </a:cubicBezTo>
                <a:cubicBezTo>
                  <a:pt x="5003038" y="2518253"/>
                  <a:pt x="5002826" y="2517677"/>
                  <a:pt x="5002644" y="2517102"/>
                </a:cubicBezTo>
                <a:cubicBezTo>
                  <a:pt x="5000373" y="2510165"/>
                  <a:pt x="4998102" y="2503229"/>
                  <a:pt x="4995800" y="2496323"/>
                </a:cubicBezTo>
                <a:cubicBezTo>
                  <a:pt x="4994589" y="2498292"/>
                  <a:pt x="4993771" y="2500503"/>
                  <a:pt x="4993560" y="2502986"/>
                </a:cubicBezTo>
                <a:lnTo>
                  <a:pt x="4993105" y="2508105"/>
                </a:lnTo>
                <a:close/>
                <a:moveTo>
                  <a:pt x="4955766" y="2440801"/>
                </a:moveTo>
                <a:cubicBezTo>
                  <a:pt x="4956856" y="2440710"/>
                  <a:pt x="4957946" y="2440620"/>
                  <a:pt x="4959037" y="2440498"/>
                </a:cubicBezTo>
                <a:cubicBezTo>
                  <a:pt x="4965244" y="2439953"/>
                  <a:pt x="4969666" y="2433320"/>
                  <a:pt x="4968788" y="2427413"/>
                </a:cubicBezTo>
                <a:cubicBezTo>
                  <a:pt x="4967849" y="2420931"/>
                  <a:pt x="4961914" y="2417115"/>
                  <a:pt x="4955706" y="2417660"/>
                </a:cubicBezTo>
                <a:lnTo>
                  <a:pt x="4948468" y="2418296"/>
                </a:lnTo>
                <a:cubicBezTo>
                  <a:pt x="4946227" y="2418477"/>
                  <a:pt x="4944379" y="2419629"/>
                  <a:pt x="4942775" y="2421113"/>
                </a:cubicBezTo>
                <a:cubicBezTo>
                  <a:pt x="4940867" y="2422506"/>
                  <a:pt x="4939625" y="2424505"/>
                  <a:pt x="4939050" y="2426838"/>
                </a:cubicBezTo>
                <a:cubicBezTo>
                  <a:pt x="4939019" y="2426959"/>
                  <a:pt x="4939019" y="2427080"/>
                  <a:pt x="4938989" y="2427201"/>
                </a:cubicBezTo>
                <a:cubicBezTo>
                  <a:pt x="4938747" y="2428443"/>
                  <a:pt x="4938656" y="2429655"/>
                  <a:pt x="4938747" y="2430957"/>
                </a:cubicBezTo>
                <a:cubicBezTo>
                  <a:pt x="4938747" y="2431108"/>
                  <a:pt x="4938717" y="2431260"/>
                  <a:pt x="4938717" y="2431411"/>
                </a:cubicBezTo>
                <a:cubicBezTo>
                  <a:pt x="4938747" y="2431593"/>
                  <a:pt x="4938868" y="2431714"/>
                  <a:pt x="4938898" y="2431896"/>
                </a:cubicBezTo>
                <a:cubicBezTo>
                  <a:pt x="4939686" y="2436954"/>
                  <a:pt x="4943138" y="2441710"/>
                  <a:pt x="4949588" y="2442285"/>
                </a:cubicBezTo>
                <a:cubicBezTo>
                  <a:pt x="4952102" y="2442467"/>
                  <a:pt x="4954070" y="2441771"/>
                  <a:pt x="4955766" y="2440801"/>
                </a:cubicBezTo>
                <a:close/>
                <a:moveTo>
                  <a:pt x="5174562" y="2955760"/>
                </a:moveTo>
                <a:cubicBezTo>
                  <a:pt x="5173139" y="2956487"/>
                  <a:pt x="5171897" y="2957669"/>
                  <a:pt x="5170868" y="2959062"/>
                </a:cubicBezTo>
                <a:cubicBezTo>
                  <a:pt x="5167930" y="2957457"/>
                  <a:pt x="5164599" y="2956821"/>
                  <a:pt x="5161056" y="2958093"/>
                </a:cubicBezTo>
                <a:lnTo>
                  <a:pt x="5156210" y="2959819"/>
                </a:lnTo>
                <a:cubicBezTo>
                  <a:pt x="5150518" y="2961849"/>
                  <a:pt x="5147550" y="2969633"/>
                  <a:pt x="5150154" y="2974995"/>
                </a:cubicBezTo>
                <a:cubicBezTo>
                  <a:pt x="5153001" y="2980931"/>
                  <a:pt x="5159209" y="2983203"/>
                  <a:pt x="5165326" y="2981052"/>
                </a:cubicBezTo>
                <a:lnTo>
                  <a:pt x="5170141" y="2979326"/>
                </a:lnTo>
                <a:cubicBezTo>
                  <a:pt x="5171413" y="2978872"/>
                  <a:pt x="5172473" y="2978054"/>
                  <a:pt x="5173442" y="2977145"/>
                </a:cubicBezTo>
                <a:lnTo>
                  <a:pt x="5173503" y="2977266"/>
                </a:lnTo>
                <a:cubicBezTo>
                  <a:pt x="5173926" y="2977933"/>
                  <a:pt x="5174532" y="2978448"/>
                  <a:pt x="5175047" y="2979023"/>
                </a:cubicBezTo>
                <a:cubicBezTo>
                  <a:pt x="5173230" y="2979084"/>
                  <a:pt x="5171413" y="2979084"/>
                  <a:pt x="5169747" y="2980114"/>
                </a:cubicBezTo>
                <a:cubicBezTo>
                  <a:pt x="5164569" y="2983264"/>
                  <a:pt x="5162479" y="2990685"/>
                  <a:pt x="5165932" y="2995895"/>
                </a:cubicBezTo>
                <a:lnTo>
                  <a:pt x="5168415" y="2999681"/>
                </a:lnTo>
                <a:cubicBezTo>
                  <a:pt x="5164357" y="3002407"/>
                  <a:pt x="5161964" y="3007102"/>
                  <a:pt x="5163388" y="3012221"/>
                </a:cubicBezTo>
                <a:cubicBezTo>
                  <a:pt x="5164327" y="3015704"/>
                  <a:pt x="5167295" y="3018521"/>
                  <a:pt x="5170747" y="3019854"/>
                </a:cubicBezTo>
                <a:cubicBezTo>
                  <a:pt x="5169020" y="3021399"/>
                  <a:pt x="5167567" y="3023368"/>
                  <a:pt x="5166991" y="3026154"/>
                </a:cubicBezTo>
                <a:cubicBezTo>
                  <a:pt x="5163993" y="3040633"/>
                  <a:pt x="5186827" y="3043329"/>
                  <a:pt x="5189795" y="3028911"/>
                </a:cubicBezTo>
                <a:cubicBezTo>
                  <a:pt x="5190976" y="3023216"/>
                  <a:pt x="5188068" y="3019400"/>
                  <a:pt x="5184011" y="3017703"/>
                </a:cubicBezTo>
                <a:cubicBezTo>
                  <a:pt x="5188916" y="3015189"/>
                  <a:pt x="5192036" y="3010070"/>
                  <a:pt x="5190461" y="3004376"/>
                </a:cubicBezTo>
                <a:cubicBezTo>
                  <a:pt x="5190219" y="3003528"/>
                  <a:pt x="5189674" y="3002801"/>
                  <a:pt x="5189250" y="3002013"/>
                </a:cubicBezTo>
                <a:cubicBezTo>
                  <a:pt x="5191460" y="2998409"/>
                  <a:pt x="5191914" y="2993683"/>
                  <a:pt x="5189492" y="2989988"/>
                </a:cubicBezTo>
                <a:lnTo>
                  <a:pt x="5186887" y="2986050"/>
                </a:lnTo>
                <a:cubicBezTo>
                  <a:pt x="5189886" y="2988716"/>
                  <a:pt x="5193853" y="2989625"/>
                  <a:pt x="5197305" y="2988837"/>
                </a:cubicBezTo>
                <a:cubicBezTo>
                  <a:pt x="5193338" y="2982446"/>
                  <a:pt x="5189401" y="2975964"/>
                  <a:pt x="5185495" y="2969391"/>
                </a:cubicBezTo>
                <a:cubicBezTo>
                  <a:pt x="5182527" y="2964363"/>
                  <a:pt x="5179983" y="2959153"/>
                  <a:pt x="5177076" y="2954094"/>
                </a:cubicBezTo>
                <a:cubicBezTo>
                  <a:pt x="5177106" y="2954428"/>
                  <a:pt x="5177076" y="2954761"/>
                  <a:pt x="5177106" y="2955124"/>
                </a:cubicBezTo>
                <a:cubicBezTo>
                  <a:pt x="5176289" y="2955245"/>
                  <a:pt x="5175410" y="2955306"/>
                  <a:pt x="5174562" y="2955760"/>
                </a:cubicBezTo>
                <a:close/>
                <a:moveTo>
                  <a:pt x="5132166" y="2867041"/>
                </a:moveTo>
                <a:cubicBezTo>
                  <a:pt x="5130712" y="2863921"/>
                  <a:pt x="5129198" y="2860862"/>
                  <a:pt x="5127775" y="2857742"/>
                </a:cubicBezTo>
                <a:cubicBezTo>
                  <a:pt x="5127745" y="2859651"/>
                  <a:pt x="5127956" y="2861559"/>
                  <a:pt x="5128744" y="2863104"/>
                </a:cubicBezTo>
                <a:cubicBezTo>
                  <a:pt x="5129622" y="2864860"/>
                  <a:pt x="5130833" y="2866102"/>
                  <a:pt x="5132166" y="2867041"/>
                </a:cubicBezTo>
                <a:close/>
                <a:moveTo>
                  <a:pt x="5092585" y="2805522"/>
                </a:moveTo>
                <a:cubicBezTo>
                  <a:pt x="5096522" y="2801615"/>
                  <a:pt x="5097764" y="2795436"/>
                  <a:pt x="5094342" y="2790680"/>
                </a:cubicBezTo>
                <a:lnTo>
                  <a:pt x="5093918" y="2790105"/>
                </a:lnTo>
                <a:cubicBezTo>
                  <a:pt x="5093948" y="2786803"/>
                  <a:pt x="5092768" y="2783562"/>
                  <a:pt x="5089860" y="2781593"/>
                </a:cubicBezTo>
                <a:cubicBezTo>
                  <a:pt x="5086105" y="2779079"/>
                  <a:pt x="5082380" y="2777110"/>
                  <a:pt x="5077686" y="2778231"/>
                </a:cubicBezTo>
                <a:cubicBezTo>
                  <a:pt x="5071266" y="2779776"/>
                  <a:pt x="5067541" y="2786076"/>
                  <a:pt x="5068995" y="2792437"/>
                </a:cubicBezTo>
                <a:cubicBezTo>
                  <a:pt x="5069025" y="2792528"/>
                  <a:pt x="5069086" y="2792588"/>
                  <a:pt x="5069116" y="2792679"/>
                </a:cubicBezTo>
                <a:cubicBezTo>
                  <a:pt x="5068814" y="2796133"/>
                  <a:pt x="5069752" y="2799646"/>
                  <a:pt x="5072629" y="2802069"/>
                </a:cubicBezTo>
                <a:lnTo>
                  <a:pt x="5076566" y="2805371"/>
                </a:lnTo>
                <a:cubicBezTo>
                  <a:pt x="5076990" y="2805734"/>
                  <a:pt x="5077535" y="2805916"/>
                  <a:pt x="5078050" y="2806189"/>
                </a:cubicBezTo>
                <a:cubicBezTo>
                  <a:pt x="5078746" y="2806734"/>
                  <a:pt x="5079473" y="2807128"/>
                  <a:pt x="5080260" y="2807491"/>
                </a:cubicBezTo>
                <a:cubicBezTo>
                  <a:pt x="5075021" y="2810187"/>
                  <a:pt x="5070237" y="2814367"/>
                  <a:pt x="5068389" y="2819577"/>
                </a:cubicBezTo>
                <a:cubicBezTo>
                  <a:pt x="5066996" y="2819032"/>
                  <a:pt x="5065482" y="2819183"/>
                  <a:pt x="5063968" y="2819244"/>
                </a:cubicBezTo>
                <a:cubicBezTo>
                  <a:pt x="5063181" y="2817820"/>
                  <a:pt x="5062151" y="2816548"/>
                  <a:pt x="5060819" y="2815639"/>
                </a:cubicBezTo>
                <a:cubicBezTo>
                  <a:pt x="5055337" y="2811974"/>
                  <a:pt x="5048826" y="2813125"/>
                  <a:pt x="5044677" y="2818093"/>
                </a:cubicBezTo>
                <a:lnTo>
                  <a:pt x="5041377" y="2822030"/>
                </a:lnTo>
                <a:cubicBezTo>
                  <a:pt x="5037985" y="2826059"/>
                  <a:pt x="5038772" y="2832662"/>
                  <a:pt x="5042285" y="2836509"/>
                </a:cubicBezTo>
                <a:cubicBezTo>
                  <a:pt x="5040498" y="2845566"/>
                  <a:pt x="5042739" y="2855046"/>
                  <a:pt x="5050401" y="2860802"/>
                </a:cubicBezTo>
                <a:cubicBezTo>
                  <a:pt x="5055186" y="2864406"/>
                  <a:pt x="5062302" y="2865315"/>
                  <a:pt x="5066633" y="2860256"/>
                </a:cubicBezTo>
                <a:cubicBezTo>
                  <a:pt x="5070327" y="2855925"/>
                  <a:pt x="5071236" y="2847898"/>
                  <a:pt x="5066088" y="2844021"/>
                </a:cubicBezTo>
                <a:cubicBezTo>
                  <a:pt x="5065512" y="2843597"/>
                  <a:pt x="5065028" y="2843112"/>
                  <a:pt x="5064513" y="2842658"/>
                </a:cubicBezTo>
                <a:cubicBezTo>
                  <a:pt x="5064513" y="2842627"/>
                  <a:pt x="5064513" y="2842597"/>
                  <a:pt x="5064513" y="2842567"/>
                </a:cubicBezTo>
                <a:cubicBezTo>
                  <a:pt x="5064513" y="2842506"/>
                  <a:pt x="5064513" y="2842446"/>
                  <a:pt x="5064513" y="2842355"/>
                </a:cubicBezTo>
                <a:cubicBezTo>
                  <a:pt x="5064543" y="2842264"/>
                  <a:pt x="5064604" y="2841931"/>
                  <a:pt x="5064725" y="2841325"/>
                </a:cubicBezTo>
                <a:cubicBezTo>
                  <a:pt x="5064755" y="2841204"/>
                  <a:pt x="5064695" y="2841113"/>
                  <a:pt x="5064725" y="2840992"/>
                </a:cubicBezTo>
                <a:cubicBezTo>
                  <a:pt x="5066996" y="2840689"/>
                  <a:pt x="5069268" y="2840113"/>
                  <a:pt x="5071085" y="2838720"/>
                </a:cubicBezTo>
                <a:cubicBezTo>
                  <a:pt x="5071145" y="2838841"/>
                  <a:pt x="5071206" y="2839023"/>
                  <a:pt x="5071266" y="2839174"/>
                </a:cubicBezTo>
                <a:cubicBezTo>
                  <a:pt x="5068935" y="2842264"/>
                  <a:pt x="5068177" y="2846293"/>
                  <a:pt x="5069601" y="2850321"/>
                </a:cubicBezTo>
                <a:lnTo>
                  <a:pt x="5070964" y="2854138"/>
                </a:lnTo>
                <a:cubicBezTo>
                  <a:pt x="5070570" y="2857470"/>
                  <a:pt x="5071387" y="2860923"/>
                  <a:pt x="5074113" y="2863558"/>
                </a:cubicBezTo>
                <a:cubicBezTo>
                  <a:pt x="5075415" y="2864830"/>
                  <a:pt x="5077141" y="2865618"/>
                  <a:pt x="5078989" y="2866132"/>
                </a:cubicBezTo>
                <a:cubicBezTo>
                  <a:pt x="5081835" y="2867465"/>
                  <a:pt x="5085197" y="2867768"/>
                  <a:pt x="5088043" y="2866466"/>
                </a:cubicBezTo>
                <a:cubicBezTo>
                  <a:pt x="5089830" y="2865678"/>
                  <a:pt x="5091283" y="2864527"/>
                  <a:pt x="5092464" y="2863164"/>
                </a:cubicBezTo>
                <a:cubicBezTo>
                  <a:pt x="5095644" y="2864315"/>
                  <a:pt x="5099157" y="2864739"/>
                  <a:pt x="5102943" y="2864133"/>
                </a:cubicBezTo>
                <a:cubicBezTo>
                  <a:pt x="5108878" y="2863164"/>
                  <a:pt x="5113299" y="2859711"/>
                  <a:pt x="5116206" y="2855137"/>
                </a:cubicBezTo>
                <a:cubicBezTo>
                  <a:pt x="5117872" y="2855380"/>
                  <a:pt x="5119598" y="2855258"/>
                  <a:pt x="5121294" y="2854653"/>
                </a:cubicBezTo>
                <a:lnTo>
                  <a:pt x="5125595" y="2853138"/>
                </a:lnTo>
                <a:cubicBezTo>
                  <a:pt x="5125595" y="2853138"/>
                  <a:pt x="5125595" y="2853108"/>
                  <a:pt x="5125595" y="2853108"/>
                </a:cubicBezTo>
                <a:cubicBezTo>
                  <a:pt x="5118993" y="2838599"/>
                  <a:pt x="5112664" y="2824029"/>
                  <a:pt x="5106546" y="2809339"/>
                </a:cubicBezTo>
                <a:cubicBezTo>
                  <a:pt x="5106546" y="2809339"/>
                  <a:pt x="5106546" y="2809339"/>
                  <a:pt x="5106546" y="2809309"/>
                </a:cubicBezTo>
                <a:cubicBezTo>
                  <a:pt x="5105577" y="2809914"/>
                  <a:pt x="5104456" y="2810369"/>
                  <a:pt x="5103760" y="2811217"/>
                </a:cubicBezTo>
                <a:cubicBezTo>
                  <a:pt x="5100308" y="2808188"/>
                  <a:pt x="5096462" y="2806340"/>
                  <a:pt x="5092585" y="2805522"/>
                </a:cubicBezTo>
                <a:close/>
                <a:moveTo>
                  <a:pt x="4609266" y="2790650"/>
                </a:moveTo>
                <a:cubicBezTo>
                  <a:pt x="4608690" y="2789923"/>
                  <a:pt x="4608175" y="2789135"/>
                  <a:pt x="4607630" y="2788409"/>
                </a:cubicBezTo>
                <a:cubicBezTo>
                  <a:pt x="4607539" y="2788287"/>
                  <a:pt x="4607509" y="2788197"/>
                  <a:pt x="4607449" y="2788106"/>
                </a:cubicBezTo>
                <a:cubicBezTo>
                  <a:pt x="4607327" y="2787833"/>
                  <a:pt x="4607176" y="2787561"/>
                  <a:pt x="4607085" y="2787288"/>
                </a:cubicBezTo>
                <a:cubicBezTo>
                  <a:pt x="4607509" y="2781502"/>
                  <a:pt x="4602845" y="2776050"/>
                  <a:pt x="4597213" y="2775293"/>
                </a:cubicBezTo>
                <a:cubicBezTo>
                  <a:pt x="4590793" y="2774445"/>
                  <a:pt x="4585342" y="2779079"/>
                  <a:pt x="4584252" y="2785228"/>
                </a:cubicBezTo>
                <a:cubicBezTo>
                  <a:pt x="4584130" y="2785864"/>
                  <a:pt x="4584221" y="2786500"/>
                  <a:pt x="4584160" y="2787136"/>
                </a:cubicBezTo>
                <a:cubicBezTo>
                  <a:pt x="4580587" y="2787742"/>
                  <a:pt x="4577256" y="2789953"/>
                  <a:pt x="4575651" y="2793104"/>
                </a:cubicBezTo>
                <a:cubicBezTo>
                  <a:pt x="4575803" y="2790438"/>
                  <a:pt x="4574743" y="2787682"/>
                  <a:pt x="4571896" y="2785289"/>
                </a:cubicBezTo>
                <a:cubicBezTo>
                  <a:pt x="4566354" y="2780654"/>
                  <a:pt x="4559480" y="2782139"/>
                  <a:pt x="4555240" y="2785925"/>
                </a:cubicBezTo>
                <a:cubicBezTo>
                  <a:pt x="4550395" y="2784653"/>
                  <a:pt x="4545428" y="2784592"/>
                  <a:pt x="4540765" y="2786106"/>
                </a:cubicBezTo>
                <a:cubicBezTo>
                  <a:pt x="4539523" y="2782139"/>
                  <a:pt x="4536313" y="2778837"/>
                  <a:pt x="4531983" y="2778049"/>
                </a:cubicBezTo>
                <a:cubicBezTo>
                  <a:pt x="4525896" y="2776929"/>
                  <a:pt x="4519688" y="2781169"/>
                  <a:pt x="4518628" y="2787318"/>
                </a:cubicBezTo>
                <a:lnTo>
                  <a:pt x="4517386" y="2794436"/>
                </a:lnTo>
                <a:cubicBezTo>
                  <a:pt x="4516841" y="2797556"/>
                  <a:pt x="4517689" y="2800646"/>
                  <a:pt x="4519415" y="2803099"/>
                </a:cubicBezTo>
                <a:cubicBezTo>
                  <a:pt x="4519082" y="2804704"/>
                  <a:pt x="4518931" y="2806401"/>
                  <a:pt x="4519143" y="2808127"/>
                </a:cubicBezTo>
                <a:cubicBezTo>
                  <a:pt x="4519960" y="2815245"/>
                  <a:pt x="4524291" y="2821031"/>
                  <a:pt x="4530075" y="2824968"/>
                </a:cubicBezTo>
                <a:cubicBezTo>
                  <a:pt x="4535041" y="2828361"/>
                  <a:pt x="4542915" y="2826786"/>
                  <a:pt x="4545974" y="2821515"/>
                </a:cubicBezTo>
                <a:cubicBezTo>
                  <a:pt x="4548093" y="2817850"/>
                  <a:pt x="4547548" y="2813943"/>
                  <a:pt x="4545822" y="2810490"/>
                </a:cubicBezTo>
                <a:cubicBezTo>
                  <a:pt x="4546125" y="2810278"/>
                  <a:pt x="4546489" y="2810278"/>
                  <a:pt x="4546761" y="2810036"/>
                </a:cubicBezTo>
                <a:cubicBezTo>
                  <a:pt x="4547336" y="2809551"/>
                  <a:pt x="4547942" y="2809157"/>
                  <a:pt x="4548518" y="2808733"/>
                </a:cubicBezTo>
                <a:cubicBezTo>
                  <a:pt x="4548548" y="2808733"/>
                  <a:pt x="4548578" y="2808733"/>
                  <a:pt x="4548608" y="2808733"/>
                </a:cubicBezTo>
                <a:lnTo>
                  <a:pt x="4548820" y="2808763"/>
                </a:lnTo>
                <a:cubicBezTo>
                  <a:pt x="4548911" y="2808824"/>
                  <a:pt x="4549214" y="2808975"/>
                  <a:pt x="4549820" y="2809218"/>
                </a:cubicBezTo>
                <a:cubicBezTo>
                  <a:pt x="4555755" y="2811883"/>
                  <a:pt x="4563023" y="2809460"/>
                  <a:pt x="4565839" y="2803523"/>
                </a:cubicBezTo>
                <a:cubicBezTo>
                  <a:pt x="4565839" y="2803523"/>
                  <a:pt x="4565839" y="2803493"/>
                  <a:pt x="4565839" y="2803493"/>
                </a:cubicBezTo>
                <a:cubicBezTo>
                  <a:pt x="4569716" y="2802493"/>
                  <a:pt x="4573107" y="2799858"/>
                  <a:pt x="4574652" y="2796526"/>
                </a:cubicBezTo>
                <a:cubicBezTo>
                  <a:pt x="4573804" y="2801766"/>
                  <a:pt x="4576226" y="2806643"/>
                  <a:pt x="4581223" y="2809157"/>
                </a:cubicBezTo>
                <a:cubicBezTo>
                  <a:pt x="4585826" y="2811459"/>
                  <a:pt x="4591247" y="2813549"/>
                  <a:pt x="4596577" y="2813822"/>
                </a:cubicBezTo>
                <a:cubicBezTo>
                  <a:pt x="4595547" y="2814700"/>
                  <a:pt x="4594608" y="2815730"/>
                  <a:pt x="4593791" y="2816972"/>
                </a:cubicBezTo>
                <a:lnTo>
                  <a:pt x="4591035" y="2821303"/>
                </a:lnTo>
                <a:cubicBezTo>
                  <a:pt x="4589945" y="2823030"/>
                  <a:pt x="4589733" y="2825059"/>
                  <a:pt x="4589854" y="2827089"/>
                </a:cubicBezTo>
                <a:cubicBezTo>
                  <a:pt x="4588400" y="2827695"/>
                  <a:pt x="4586977" y="2828300"/>
                  <a:pt x="4585554" y="2828906"/>
                </a:cubicBezTo>
                <a:cubicBezTo>
                  <a:pt x="4579800" y="2831390"/>
                  <a:pt x="4576287" y="2838690"/>
                  <a:pt x="4579073" y="2844657"/>
                </a:cubicBezTo>
                <a:cubicBezTo>
                  <a:pt x="4581829" y="2850473"/>
                  <a:pt x="4588612" y="2853805"/>
                  <a:pt x="4594790" y="2851139"/>
                </a:cubicBezTo>
                <a:cubicBezTo>
                  <a:pt x="4595032" y="2851048"/>
                  <a:pt x="4595245" y="2850957"/>
                  <a:pt x="4595456" y="2850836"/>
                </a:cubicBezTo>
                <a:cubicBezTo>
                  <a:pt x="4598818" y="2851624"/>
                  <a:pt x="4602422" y="2851169"/>
                  <a:pt x="4605086" y="2848625"/>
                </a:cubicBezTo>
                <a:cubicBezTo>
                  <a:pt x="4606116" y="2847625"/>
                  <a:pt x="4606903" y="2846535"/>
                  <a:pt x="4607782" y="2845475"/>
                </a:cubicBezTo>
                <a:lnTo>
                  <a:pt x="4607993" y="2847837"/>
                </a:lnTo>
                <a:cubicBezTo>
                  <a:pt x="4608539" y="2854047"/>
                  <a:pt x="4614141" y="2858923"/>
                  <a:pt x="4620410" y="2858439"/>
                </a:cubicBezTo>
                <a:cubicBezTo>
                  <a:pt x="4626618" y="2857954"/>
                  <a:pt x="4631554" y="2852260"/>
                  <a:pt x="4631009" y="2846020"/>
                </a:cubicBezTo>
                <a:cubicBezTo>
                  <a:pt x="4630797" y="2843627"/>
                  <a:pt x="4630585" y="2841204"/>
                  <a:pt x="4630373" y="2838811"/>
                </a:cubicBezTo>
                <a:cubicBezTo>
                  <a:pt x="4629828" y="2832602"/>
                  <a:pt x="4624226" y="2827695"/>
                  <a:pt x="4617957" y="2828209"/>
                </a:cubicBezTo>
                <a:cubicBezTo>
                  <a:pt x="4616049" y="2828361"/>
                  <a:pt x="4614353" y="2829118"/>
                  <a:pt x="4612808" y="2830118"/>
                </a:cubicBezTo>
                <a:lnTo>
                  <a:pt x="4614293" y="2827785"/>
                </a:lnTo>
                <a:cubicBezTo>
                  <a:pt x="4617563" y="2822666"/>
                  <a:pt x="4614807" y="2814640"/>
                  <a:pt x="4609447" y="2812126"/>
                </a:cubicBezTo>
                <a:cubicBezTo>
                  <a:pt x="4608872" y="2811853"/>
                  <a:pt x="4608297" y="2811853"/>
                  <a:pt x="4607751" y="2811671"/>
                </a:cubicBezTo>
                <a:cubicBezTo>
                  <a:pt x="4611446" y="2810036"/>
                  <a:pt x="4614353" y="2807097"/>
                  <a:pt x="4614898" y="2802857"/>
                </a:cubicBezTo>
                <a:cubicBezTo>
                  <a:pt x="4615534" y="2797950"/>
                  <a:pt x="4613020" y="2794800"/>
                  <a:pt x="4609871" y="2791528"/>
                </a:cubicBezTo>
                <a:cubicBezTo>
                  <a:pt x="4612385" y="2794133"/>
                  <a:pt x="4609689" y="2791195"/>
                  <a:pt x="4609266" y="2790650"/>
                </a:cubicBezTo>
                <a:close/>
                <a:moveTo>
                  <a:pt x="4425174" y="2354202"/>
                </a:moveTo>
                <a:cubicBezTo>
                  <a:pt x="4420540" y="2350325"/>
                  <a:pt x="4412909" y="2350143"/>
                  <a:pt x="4408851" y="2355081"/>
                </a:cubicBezTo>
                <a:cubicBezTo>
                  <a:pt x="4405005" y="2359776"/>
                  <a:pt x="4404763" y="2367227"/>
                  <a:pt x="4409729" y="2371407"/>
                </a:cubicBezTo>
                <a:lnTo>
                  <a:pt x="4413666" y="2374709"/>
                </a:lnTo>
                <a:cubicBezTo>
                  <a:pt x="4418269" y="2378586"/>
                  <a:pt x="4425931" y="2378767"/>
                  <a:pt x="4429958" y="2373830"/>
                </a:cubicBezTo>
                <a:cubicBezTo>
                  <a:pt x="4433804" y="2369135"/>
                  <a:pt x="4434047" y="2361684"/>
                  <a:pt x="4429081" y="2357504"/>
                </a:cubicBezTo>
                <a:lnTo>
                  <a:pt x="4425174" y="2354202"/>
                </a:lnTo>
                <a:close/>
                <a:moveTo>
                  <a:pt x="4474172" y="2482965"/>
                </a:moveTo>
                <a:cubicBezTo>
                  <a:pt x="4470689" y="2481147"/>
                  <a:pt x="4467237" y="2481511"/>
                  <a:pt x="4464179" y="2483025"/>
                </a:cubicBezTo>
                <a:cubicBezTo>
                  <a:pt x="4460817" y="2480178"/>
                  <a:pt x="4456093" y="2478967"/>
                  <a:pt x="4451914" y="2481117"/>
                </a:cubicBezTo>
                <a:cubicBezTo>
                  <a:pt x="4446523" y="2483904"/>
                  <a:pt x="4443283" y="2490719"/>
                  <a:pt x="4446221" y="2496474"/>
                </a:cubicBezTo>
                <a:lnTo>
                  <a:pt x="4448552" y="2501048"/>
                </a:lnTo>
                <a:cubicBezTo>
                  <a:pt x="4450884" y="2505622"/>
                  <a:pt x="4456184" y="2508408"/>
                  <a:pt x="4461211" y="2507409"/>
                </a:cubicBezTo>
                <a:cubicBezTo>
                  <a:pt x="4466480" y="2509620"/>
                  <a:pt x="4471719" y="2507439"/>
                  <a:pt x="4475353" y="2503138"/>
                </a:cubicBezTo>
                <a:lnTo>
                  <a:pt x="4478654" y="2499200"/>
                </a:lnTo>
                <a:cubicBezTo>
                  <a:pt x="4479169" y="2498595"/>
                  <a:pt x="4479562" y="2497928"/>
                  <a:pt x="4479865" y="2497262"/>
                </a:cubicBezTo>
                <a:cubicBezTo>
                  <a:pt x="4479471" y="2500896"/>
                  <a:pt x="4480652" y="2504652"/>
                  <a:pt x="4483650" y="2507045"/>
                </a:cubicBezTo>
                <a:cubicBezTo>
                  <a:pt x="4488284" y="2510741"/>
                  <a:pt x="4495219" y="2510832"/>
                  <a:pt x="4499458" y="2506409"/>
                </a:cubicBezTo>
                <a:cubicBezTo>
                  <a:pt x="4500306" y="2507045"/>
                  <a:pt x="4501275" y="2507500"/>
                  <a:pt x="4502305" y="2507863"/>
                </a:cubicBezTo>
                <a:cubicBezTo>
                  <a:pt x="4500488" y="2509590"/>
                  <a:pt x="4499337" y="2511801"/>
                  <a:pt x="4498974" y="2514103"/>
                </a:cubicBezTo>
                <a:cubicBezTo>
                  <a:pt x="4490283" y="2515102"/>
                  <a:pt x="4483650" y="2527067"/>
                  <a:pt x="4492342" y="2534367"/>
                </a:cubicBezTo>
                <a:cubicBezTo>
                  <a:pt x="4500791" y="2541424"/>
                  <a:pt x="4511027" y="2533579"/>
                  <a:pt x="4511208" y="2525159"/>
                </a:cubicBezTo>
                <a:cubicBezTo>
                  <a:pt x="4517053" y="2524674"/>
                  <a:pt x="4522322" y="2520464"/>
                  <a:pt x="4523019" y="2515345"/>
                </a:cubicBezTo>
                <a:cubicBezTo>
                  <a:pt x="4525229" y="2515769"/>
                  <a:pt x="4527410" y="2515738"/>
                  <a:pt x="4529591" y="2515769"/>
                </a:cubicBezTo>
                <a:cubicBezTo>
                  <a:pt x="4532104" y="2516617"/>
                  <a:pt x="4534981" y="2516647"/>
                  <a:pt x="4538070" y="2515072"/>
                </a:cubicBezTo>
                <a:cubicBezTo>
                  <a:pt x="4539160" y="2514497"/>
                  <a:pt x="4539826" y="2513770"/>
                  <a:pt x="4540614" y="2513043"/>
                </a:cubicBezTo>
                <a:cubicBezTo>
                  <a:pt x="4541976" y="2515527"/>
                  <a:pt x="4544156" y="2517556"/>
                  <a:pt x="4547094" y="2518889"/>
                </a:cubicBezTo>
                <a:lnTo>
                  <a:pt x="4551970" y="2521100"/>
                </a:lnTo>
                <a:cubicBezTo>
                  <a:pt x="4557724" y="2523705"/>
                  <a:pt x="4565537" y="2519585"/>
                  <a:pt x="4567293" y="2513739"/>
                </a:cubicBezTo>
                <a:cubicBezTo>
                  <a:pt x="4569322" y="2507045"/>
                  <a:pt x="4566081" y="2501169"/>
                  <a:pt x="4559934" y="2498413"/>
                </a:cubicBezTo>
                <a:lnTo>
                  <a:pt x="4555058" y="2496202"/>
                </a:lnTo>
                <a:cubicBezTo>
                  <a:pt x="4553241" y="2495384"/>
                  <a:pt x="4551273" y="2495414"/>
                  <a:pt x="4549305" y="2495777"/>
                </a:cubicBezTo>
                <a:cubicBezTo>
                  <a:pt x="4549547" y="2493899"/>
                  <a:pt x="4549608" y="2492052"/>
                  <a:pt x="4549244" y="2490265"/>
                </a:cubicBezTo>
                <a:cubicBezTo>
                  <a:pt x="4557633" y="2488811"/>
                  <a:pt x="4563750" y="2477089"/>
                  <a:pt x="4555240" y="2469940"/>
                </a:cubicBezTo>
                <a:lnTo>
                  <a:pt x="4555240" y="2469940"/>
                </a:lnTo>
                <a:cubicBezTo>
                  <a:pt x="4560116" y="2467002"/>
                  <a:pt x="4562508" y="2460702"/>
                  <a:pt x="4560388" y="2455340"/>
                </a:cubicBezTo>
                <a:cubicBezTo>
                  <a:pt x="4557935" y="2449191"/>
                  <a:pt x="4550879" y="2446314"/>
                  <a:pt x="4544762" y="2448616"/>
                </a:cubicBezTo>
                <a:cubicBezTo>
                  <a:pt x="4542400" y="2449494"/>
                  <a:pt x="4540038" y="2450403"/>
                  <a:pt x="4537706" y="2451282"/>
                </a:cubicBezTo>
                <a:cubicBezTo>
                  <a:pt x="4533133" y="2453008"/>
                  <a:pt x="4530317" y="2457582"/>
                  <a:pt x="4530166" y="2462277"/>
                </a:cubicBezTo>
                <a:lnTo>
                  <a:pt x="4524806" y="2457794"/>
                </a:lnTo>
                <a:cubicBezTo>
                  <a:pt x="4520172" y="2453917"/>
                  <a:pt x="4512117" y="2454826"/>
                  <a:pt x="4508604" y="2459793"/>
                </a:cubicBezTo>
                <a:cubicBezTo>
                  <a:pt x="4507483" y="2461398"/>
                  <a:pt x="4506787" y="2463125"/>
                  <a:pt x="4506484" y="2464882"/>
                </a:cubicBezTo>
                <a:cubicBezTo>
                  <a:pt x="4504910" y="2465154"/>
                  <a:pt x="4503516" y="2466305"/>
                  <a:pt x="4502033" y="2466972"/>
                </a:cubicBezTo>
                <a:cubicBezTo>
                  <a:pt x="4501366" y="2465427"/>
                  <a:pt x="4500458" y="2464003"/>
                  <a:pt x="4499095" y="2462852"/>
                </a:cubicBezTo>
                <a:cubicBezTo>
                  <a:pt x="4494371" y="2458824"/>
                  <a:pt x="4486831" y="2459369"/>
                  <a:pt x="4482833" y="2464155"/>
                </a:cubicBezTo>
                <a:lnTo>
                  <a:pt x="4476231" y="2472000"/>
                </a:lnTo>
                <a:cubicBezTo>
                  <a:pt x="4473566" y="2475150"/>
                  <a:pt x="4473082" y="2479270"/>
                  <a:pt x="4474172" y="2482965"/>
                </a:cubicBezTo>
                <a:close/>
                <a:moveTo>
                  <a:pt x="4397374" y="2621814"/>
                </a:moveTo>
                <a:cubicBezTo>
                  <a:pt x="4396586" y="2618573"/>
                  <a:pt x="4394618" y="2615695"/>
                  <a:pt x="4391378" y="2614242"/>
                </a:cubicBezTo>
                <a:cubicBezTo>
                  <a:pt x="4385624" y="2611697"/>
                  <a:pt x="4377992" y="2613484"/>
                  <a:pt x="4375237" y="2619603"/>
                </a:cubicBezTo>
                <a:lnTo>
                  <a:pt x="4370846" y="2629356"/>
                </a:lnTo>
                <a:cubicBezTo>
                  <a:pt x="4368271" y="2635081"/>
                  <a:pt x="4370119" y="2642774"/>
                  <a:pt x="4376206" y="2645501"/>
                </a:cubicBezTo>
                <a:cubicBezTo>
                  <a:pt x="4379264" y="2646864"/>
                  <a:pt x="4382808" y="2646894"/>
                  <a:pt x="4385927" y="2645804"/>
                </a:cubicBezTo>
                <a:cubicBezTo>
                  <a:pt x="4386078" y="2645925"/>
                  <a:pt x="4386169" y="2646137"/>
                  <a:pt x="4386351" y="2646258"/>
                </a:cubicBezTo>
                <a:cubicBezTo>
                  <a:pt x="4391832" y="2649923"/>
                  <a:pt x="4398343" y="2648772"/>
                  <a:pt x="4402492" y="2643804"/>
                </a:cubicBezTo>
                <a:lnTo>
                  <a:pt x="4405792" y="2639867"/>
                </a:lnTo>
                <a:cubicBezTo>
                  <a:pt x="4409669" y="2635232"/>
                  <a:pt x="4408306" y="2627054"/>
                  <a:pt x="4403340" y="2623722"/>
                </a:cubicBezTo>
                <a:cubicBezTo>
                  <a:pt x="4401371" y="2622450"/>
                  <a:pt x="4399373" y="2621965"/>
                  <a:pt x="4397374" y="2621814"/>
                </a:cubicBezTo>
                <a:close/>
                <a:moveTo>
                  <a:pt x="4714288" y="2889123"/>
                </a:moveTo>
                <a:cubicBezTo>
                  <a:pt x="4712895" y="2887366"/>
                  <a:pt x="4711168" y="2885912"/>
                  <a:pt x="4708897" y="2885518"/>
                </a:cubicBezTo>
                <a:lnTo>
                  <a:pt x="4701781" y="2884276"/>
                </a:lnTo>
                <a:cubicBezTo>
                  <a:pt x="4695663" y="2883216"/>
                  <a:pt x="4689425" y="2885760"/>
                  <a:pt x="4687578" y="2892182"/>
                </a:cubicBezTo>
                <a:cubicBezTo>
                  <a:pt x="4687154" y="2893666"/>
                  <a:pt x="4687124" y="2895332"/>
                  <a:pt x="4687366" y="2896998"/>
                </a:cubicBezTo>
                <a:cubicBezTo>
                  <a:pt x="4685761" y="2897210"/>
                  <a:pt x="4684156" y="2897755"/>
                  <a:pt x="4682733" y="2898785"/>
                </a:cubicBezTo>
                <a:lnTo>
                  <a:pt x="4678553" y="2901723"/>
                </a:lnTo>
                <a:cubicBezTo>
                  <a:pt x="4673647" y="2905176"/>
                  <a:pt x="4671558" y="2912507"/>
                  <a:pt x="4675283" y="2917656"/>
                </a:cubicBezTo>
                <a:cubicBezTo>
                  <a:pt x="4678857" y="2922563"/>
                  <a:pt x="4685973" y="2924622"/>
                  <a:pt x="4691212" y="2920927"/>
                </a:cubicBezTo>
                <a:lnTo>
                  <a:pt x="4694301" y="2918746"/>
                </a:lnTo>
                <a:cubicBezTo>
                  <a:pt x="4694240" y="2922441"/>
                  <a:pt x="4695845" y="2926046"/>
                  <a:pt x="4698874" y="2928590"/>
                </a:cubicBezTo>
                <a:lnTo>
                  <a:pt x="4702810" y="2931892"/>
                </a:lnTo>
                <a:cubicBezTo>
                  <a:pt x="4707595" y="2935890"/>
                  <a:pt x="4715499" y="2934012"/>
                  <a:pt x="4718921" y="2929226"/>
                </a:cubicBezTo>
                <a:cubicBezTo>
                  <a:pt x="4722403" y="2924380"/>
                  <a:pt x="4721192" y="2918595"/>
                  <a:pt x="4717467" y="2914536"/>
                </a:cubicBezTo>
                <a:cubicBezTo>
                  <a:pt x="4718467" y="2913991"/>
                  <a:pt x="4719496" y="2913415"/>
                  <a:pt x="4720253" y="2912507"/>
                </a:cubicBezTo>
                <a:lnTo>
                  <a:pt x="4723554" y="2908569"/>
                </a:lnTo>
                <a:cubicBezTo>
                  <a:pt x="4727552" y="2903783"/>
                  <a:pt x="4728006" y="2896816"/>
                  <a:pt x="4723312" y="2892242"/>
                </a:cubicBezTo>
                <a:cubicBezTo>
                  <a:pt x="4721011" y="2889971"/>
                  <a:pt x="4717589" y="2888941"/>
                  <a:pt x="4714288" y="2889123"/>
                </a:cubicBezTo>
                <a:close/>
                <a:moveTo>
                  <a:pt x="4738666" y="2592311"/>
                </a:moveTo>
                <a:cubicBezTo>
                  <a:pt x="4734547" y="2588858"/>
                  <a:pt x="4728248" y="2590161"/>
                  <a:pt x="4724432" y="2593584"/>
                </a:cubicBezTo>
                <a:cubicBezTo>
                  <a:pt x="4717831" y="2596946"/>
                  <a:pt x="4714106" y="2606487"/>
                  <a:pt x="4721495" y="2612697"/>
                </a:cubicBezTo>
                <a:cubicBezTo>
                  <a:pt x="4724493" y="2615211"/>
                  <a:pt x="4727703" y="2615786"/>
                  <a:pt x="4730641" y="2615150"/>
                </a:cubicBezTo>
                <a:cubicBezTo>
                  <a:pt x="4735456" y="2618149"/>
                  <a:pt x="4742542" y="2616119"/>
                  <a:pt x="4745601" y="2611636"/>
                </a:cubicBezTo>
                <a:cubicBezTo>
                  <a:pt x="4749386" y="2606063"/>
                  <a:pt x="4747387" y="2599611"/>
                  <a:pt x="4742603" y="2595583"/>
                </a:cubicBezTo>
                <a:lnTo>
                  <a:pt x="4738666" y="2592311"/>
                </a:lnTo>
                <a:close/>
                <a:moveTo>
                  <a:pt x="4636460" y="2876128"/>
                </a:moveTo>
                <a:cubicBezTo>
                  <a:pt x="4647816" y="2885670"/>
                  <a:pt x="4660172" y="2866102"/>
                  <a:pt x="4648937" y="2856682"/>
                </a:cubicBezTo>
                <a:cubicBezTo>
                  <a:pt x="4637580" y="2847141"/>
                  <a:pt x="4625225" y="2866708"/>
                  <a:pt x="4636460" y="2876128"/>
                </a:cubicBezTo>
                <a:close/>
                <a:moveTo>
                  <a:pt x="4701841" y="2793861"/>
                </a:moveTo>
                <a:cubicBezTo>
                  <a:pt x="4690485" y="2784319"/>
                  <a:pt x="4677797" y="2803644"/>
                  <a:pt x="4689062" y="2813095"/>
                </a:cubicBezTo>
                <a:cubicBezTo>
                  <a:pt x="4700418" y="2822636"/>
                  <a:pt x="4713107" y="2803311"/>
                  <a:pt x="4701841" y="2793861"/>
                </a:cubicBezTo>
                <a:close/>
                <a:moveTo>
                  <a:pt x="4640548" y="2946522"/>
                </a:moveTo>
                <a:cubicBezTo>
                  <a:pt x="4651783" y="2955942"/>
                  <a:pt x="4668893" y="2940403"/>
                  <a:pt x="4657537" y="2930862"/>
                </a:cubicBezTo>
                <a:cubicBezTo>
                  <a:pt x="4646302" y="2921442"/>
                  <a:pt x="4629192" y="2936981"/>
                  <a:pt x="4640548" y="2946522"/>
                </a:cubicBezTo>
                <a:close/>
                <a:moveTo>
                  <a:pt x="4433623" y="2588858"/>
                </a:moveTo>
                <a:cubicBezTo>
                  <a:pt x="4422236" y="2579317"/>
                  <a:pt x="4407216" y="2596855"/>
                  <a:pt x="4418633" y="2606427"/>
                </a:cubicBezTo>
                <a:cubicBezTo>
                  <a:pt x="4429989" y="2615968"/>
                  <a:pt x="4445010" y="2598430"/>
                  <a:pt x="4433623" y="2588858"/>
                </a:cubicBezTo>
                <a:close/>
                <a:moveTo>
                  <a:pt x="4798990" y="3009252"/>
                </a:moveTo>
                <a:cubicBezTo>
                  <a:pt x="4787634" y="2999741"/>
                  <a:pt x="4771795" y="3016552"/>
                  <a:pt x="4783212" y="3026124"/>
                </a:cubicBezTo>
                <a:cubicBezTo>
                  <a:pt x="4794569" y="3035605"/>
                  <a:pt x="4810407" y="3018824"/>
                  <a:pt x="4798990" y="3009252"/>
                </a:cubicBezTo>
                <a:close/>
                <a:moveTo>
                  <a:pt x="4833028" y="2758028"/>
                </a:moveTo>
                <a:lnTo>
                  <a:pt x="4829031" y="2762783"/>
                </a:lnTo>
                <a:cubicBezTo>
                  <a:pt x="4826033" y="2758482"/>
                  <a:pt x="4820673" y="2756120"/>
                  <a:pt x="4815494" y="2758210"/>
                </a:cubicBezTo>
                <a:cubicBezTo>
                  <a:pt x="4815282" y="2758270"/>
                  <a:pt x="4815070" y="2758391"/>
                  <a:pt x="4814858" y="2758452"/>
                </a:cubicBezTo>
                <a:cubicBezTo>
                  <a:pt x="4811648" y="2757604"/>
                  <a:pt x="4808166" y="2757967"/>
                  <a:pt x="4805561" y="2760330"/>
                </a:cubicBezTo>
                <a:cubicBezTo>
                  <a:pt x="4802200" y="2763389"/>
                  <a:pt x="4799323" y="2766539"/>
                  <a:pt x="4799263" y="2771386"/>
                </a:cubicBezTo>
                <a:cubicBezTo>
                  <a:pt x="4799202" y="2778019"/>
                  <a:pt x="4804411" y="2783199"/>
                  <a:pt x="4810982" y="2783350"/>
                </a:cubicBezTo>
                <a:cubicBezTo>
                  <a:pt x="4815464" y="2783441"/>
                  <a:pt x="4819703" y="2781412"/>
                  <a:pt x="4823792" y="2779776"/>
                </a:cubicBezTo>
                <a:cubicBezTo>
                  <a:pt x="4824307" y="2779564"/>
                  <a:pt x="4824700" y="2779140"/>
                  <a:pt x="4825155" y="2778867"/>
                </a:cubicBezTo>
                <a:cubicBezTo>
                  <a:pt x="4825790" y="2780109"/>
                  <a:pt x="4826638" y="2781260"/>
                  <a:pt x="4827728" y="2782199"/>
                </a:cubicBezTo>
                <a:cubicBezTo>
                  <a:pt x="4832271" y="2786076"/>
                  <a:pt x="4839236" y="2785471"/>
                  <a:pt x="4843355" y="2781230"/>
                </a:cubicBezTo>
                <a:lnTo>
                  <a:pt x="4849623" y="2782502"/>
                </a:lnTo>
                <a:cubicBezTo>
                  <a:pt x="4850986" y="2782775"/>
                  <a:pt x="4852409" y="2782775"/>
                  <a:pt x="4853802" y="2782563"/>
                </a:cubicBezTo>
                <a:cubicBezTo>
                  <a:pt x="4849866" y="2784319"/>
                  <a:pt x="4846959" y="2787682"/>
                  <a:pt x="4846837" y="2792558"/>
                </a:cubicBezTo>
                <a:cubicBezTo>
                  <a:pt x="4846807" y="2794709"/>
                  <a:pt x="4847685" y="2796920"/>
                  <a:pt x="4848927" y="2798919"/>
                </a:cubicBezTo>
                <a:cubicBezTo>
                  <a:pt x="4846050" y="2799798"/>
                  <a:pt x="4843506" y="2801736"/>
                  <a:pt x="4842053" y="2804614"/>
                </a:cubicBezTo>
                <a:cubicBezTo>
                  <a:pt x="4839267" y="2810096"/>
                  <a:pt x="4841477" y="2817426"/>
                  <a:pt x="4847110" y="2820152"/>
                </a:cubicBezTo>
                <a:cubicBezTo>
                  <a:pt x="4848200" y="2820698"/>
                  <a:pt x="4849381" y="2820940"/>
                  <a:pt x="4850502" y="2821334"/>
                </a:cubicBezTo>
                <a:cubicBezTo>
                  <a:pt x="4850926" y="2822909"/>
                  <a:pt x="4851561" y="2824484"/>
                  <a:pt x="4852621" y="2825968"/>
                </a:cubicBezTo>
                <a:lnTo>
                  <a:pt x="4855559" y="2830148"/>
                </a:lnTo>
                <a:cubicBezTo>
                  <a:pt x="4859042" y="2835085"/>
                  <a:pt x="4867460" y="2835479"/>
                  <a:pt x="4871760" y="2831511"/>
                </a:cubicBezTo>
                <a:cubicBezTo>
                  <a:pt x="4876091" y="2827482"/>
                  <a:pt x="4876545" y="2822061"/>
                  <a:pt x="4874062" y="2817184"/>
                </a:cubicBezTo>
                <a:cubicBezTo>
                  <a:pt x="4878029" y="2813307"/>
                  <a:pt x="4880058" y="2807340"/>
                  <a:pt x="4876515" y="2802312"/>
                </a:cubicBezTo>
                <a:cubicBezTo>
                  <a:pt x="4875849" y="2801373"/>
                  <a:pt x="4874910" y="2800585"/>
                  <a:pt x="4873971" y="2799828"/>
                </a:cubicBezTo>
                <a:cubicBezTo>
                  <a:pt x="4875819" y="2797950"/>
                  <a:pt x="4877090" y="2795527"/>
                  <a:pt x="4877151" y="2792437"/>
                </a:cubicBezTo>
                <a:cubicBezTo>
                  <a:pt x="4877272" y="2786743"/>
                  <a:pt x="4872124" y="2780079"/>
                  <a:pt x="4865886" y="2780624"/>
                </a:cubicBezTo>
                <a:lnTo>
                  <a:pt x="4858648" y="2781260"/>
                </a:lnTo>
                <a:cubicBezTo>
                  <a:pt x="4857769" y="2781321"/>
                  <a:pt x="4856982" y="2781624"/>
                  <a:pt x="4856165" y="2781836"/>
                </a:cubicBezTo>
                <a:cubicBezTo>
                  <a:pt x="4859708" y="2780624"/>
                  <a:pt x="4862766" y="2778049"/>
                  <a:pt x="4863554" y="2774112"/>
                </a:cubicBezTo>
                <a:cubicBezTo>
                  <a:pt x="4864734" y="2768236"/>
                  <a:pt x="4861494" y="2761481"/>
                  <a:pt x="4855196" y="2760178"/>
                </a:cubicBezTo>
                <a:lnTo>
                  <a:pt x="4850562" y="2759209"/>
                </a:lnTo>
                <a:cubicBezTo>
                  <a:pt x="4850017" y="2758421"/>
                  <a:pt x="4850078" y="2757331"/>
                  <a:pt x="4849290" y="2756695"/>
                </a:cubicBezTo>
                <a:cubicBezTo>
                  <a:pt x="4844566" y="2752697"/>
                  <a:pt x="4837056" y="2753242"/>
                  <a:pt x="4833028" y="2758028"/>
                </a:cubicBezTo>
                <a:close/>
                <a:moveTo>
                  <a:pt x="4858466" y="3039603"/>
                </a:moveTo>
                <a:cubicBezTo>
                  <a:pt x="4852985" y="3042117"/>
                  <a:pt x="4848775" y="3047993"/>
                  <a:pt x="4851198" y="3054233"/>
                </a:cubicBezTo>
                <a:cubicBezTo>
                  <a:pt x="4853257" y="3059564"/>
                  <a:pt x="4859950" y="3064198"/>
                  <a:pt x="4865825" y="3061503"/>
                </a:cubicBezTo>
                <a:cubicBezTo>
                  <a:pt x="4866491" y="3061200"/>
                  <a:pt x="4867127" y="3060988"/>
                  <a:pt x="4867793" y="3060776"/>
                </a:cubicBezTo>
                <a:cubicBezTo>
                  <a:pt x="4867824" y="3060776"/>
                  <a:pt x="4867854" y="3060806"/>
                  <a:pt x="4867884" y="3060806"/>
                </a:cubicBezTo>
                <a:cubicBezTo>
                  <a:pt x="4867945" y="3060836"/>
                  <a:pt x="4868005" y="3060866"/>
                  <a:pt x="4868066" y="3060897"/>
                </a:cubicBezTo>
                <a:cubicBezTo>
                  <a:pt x="4868127" y="3060957"/>
                  <a:pt x="4868399" y="3061169"/>
                  <a:pt x="4868884" y="3061563"/>
                </a:cubicBezTo>
                <a:cubicBezTo>
                  <a:pt x="4871639" y="3063865"/>
                  <a:pt x="4875092" y="3064289"/>
                  <a:pt x="4878453" y="3063714"/>
                </a:cubicBezTo>
                <a:cubicBezTo>
                  <a:pt x="4879210" y="3064108"/>
                  <a:pt x="4879907" y="3064622"/>
                  <a:pt x="4880785" y="3064774"/>
                </a:cubicBezTo>
                <a:lnTo>
                  <a:pt x="4887902" y="3065985"/>
                </a:lnTo>
                <a:cubicBezTo>
                  <a:pt x="4894019" y="3067046"/>
                  <a:pt x="4900257" y="3064229"/>
                  <a:pt x="4901983" y="3057838"/>
                </a:cubicBezTo>
                <a:cubicBezTo>
                  <a:pt x="4903467" y="3052264"/>
                  <a:pt x="4899984" y="3044813"/>
                  <a:pt x="4893837" y="3043783"/>
                </a:cubicBezTo>
                <a:cubicBezTo>
                  <a:pt x="4891475" y="3043389"/>
                  <a:pt x="4889113" y="3042965"/>
                  <a:pt x="4886721" y="3042541"/>
                </a:cubicBezTo>
                <a:cubicBezTo>
                  <a:pt x="4885267" y="3042299"/>
                  <a:pt x="4883995" y="3042965"/>
                  <a:pt x="4882602" y="3043177"/>
                </a:cubicBezTo>
                <a:cubicBezTo>
                  <a:pt x="4875576" y="3037967"/>
                  <a:pt x="4866763" y="3035787"/>
                  <a:pt x="4858466" y="3039603"/>
                </a:cubicBezTo>
                <a:close/>
                <a:moveTo>
                  <a:pt x="4887144" y="2829300"/>
                </a:moveTo>
                <a:cubicBezTo>
                  <a:pt x="4886690" y="2829845"/>
                  <a:pt x="4886448" y="2830512"/>
                  <a:pt x="4886084" y="2831117"/>
                </a:cubicBezTo>
                <a:cubicBezTo>
                  <a:pt x="4882481" y="2832541"/>
                  <a:pt x="4879543" y="2835570"/>
                  <a:pt x="4878726" y="2839598"/>
                </a:cubicBezTo>
                <a:lnTo>
                  <a:pt x="4877696" y="2844596"/>
                </a:lnTo>
                <a:cubicBezTo>
                  <a:pt x="4876424" y="2850685"/>
                  <a:pt x="4880906" y="2856864"/>
                  <a:pt x="4886902" y="2857954"/>
                </a:cubicBezTo>
                <a:cubicBezTo>
                  <a:pt x="4893140" y="2859105"/>
                  <a:pt x="4899015" y="2854804"/>
                  <a:pt x="4900257" y="2848716"/>
                </a:cubicBezTo>
                <a:lnTo>
                  <a:pt x="4900469" y="2847686"/>
                </a:lnTo>
                <a:cubicBezTo>
                  <a:pt x="4901711" y="2847110"/>
                  <a:pt x="4902861" y="2846383"/>
                  <a:pt x="4903740" y="2845293"/>
                </a:cubicBezTo>
                <a:lnTo>
                  <a:pt x="4909433" y="2838478"/>
                </a:lnTo>
                <a:cubicBezTo>
                  <a:pt x="4912976" y="2842355"/>
                  <a:pt x="4919002" y="2843869"/>
                  <a:pt x="4923727" y="2841477"/>
                </a:cubicBezTo>
                <a:cubicBezTo>
                  <a:pt x="4926906" y="2846353"/>
                  <a:pt x="4933084" y="2848989"/>
                  <a:pt x="4937899" y="2847171"/>
                </a:cubicBezTo>
                <a:cubicBezTo>
                  <a:pt x="4939807" y="2853290"/>
                  <a:pt x="4943017" y="2859226"/>
                  <a:pt x="4948165" y="2861044"/>
                </a:cubicBezTo>
                <a:cubicBezTo>
                  <a:pt x="4954525" y="2863255"/>
                  <a:pt x="4963125" y="2863194"/>
                  <a:pt x="4969394" y="2859862"/>
                </a:cubicBezTo>
                <a:cubicBezTo>
                  <a:pt x="4970393" y="2863225"/>
                  <a:pt x="4972815" y="2866314"/>
                  <a:pt x="4976056" y="2867647"/>
                </a:cubicBezTo>
                <a:cubicBezTo>
                  <a:pt x="4976146" y="2867798"/>
                  <a:pt x="4976146" y="2868011"/>
                  <a:pt x="4976268" y="2868162"/>
                </a:cubicBezTo>
                <a:lnTo>
                  <a:pt x="4979205" y="2872342"/>
                </a:lnTo>
                <a:cubicBezTo>
                  <a:pt x="4982688" y="2877249"/>
                  <a:pt x="4989986" y="2879369"/>
                  <a:pt x="4995134" y="2875644"/>
                </a:cubicBezTo>
                <a:cubicBezTo>
                  <a:pt x="5000040" y="2872100"/>
                  <a:pt x="5002130" y="2864982"/>
                  <a:pt x="4998435" y="2859741"/>
                </a:cubicBezTo>
                <a:lnTo>
                  <a:pt x="4998344" y="2859620"/>
                </a:lnTo>
                <a:cubicBezTo>
                  <a:pt x="4998677" y="2858621"/>
                  <a:pt x="4999041" y="2857651"/>
                  <a:pt x="4999071" y="2856470"/>
                </a:cubicBezTo>
                <a:cubicBezTo>
                  <a:pt x="4999101" y="2854895"/>
                  <a:pt x="4998708" y="2853290"/>
                  <a:pt x="4998041" y="2851745"/>
                </a:cubicBezTo>
                <a:cubicBezTo>
                  <a:pt x="4999556" y="2851139"/>
                  <a:pt x="5000948" y="2850200"/>
                  <a:pt x="5002099" y="2848837"/>
                </a:cubicBezTo>
                <a:lnTo>
                  <a:pt x="5005400" y="2844899"/>
                </a:lnTo>
                <a:cubicBezTo>
                  <a:pt x="5009277" y="2840265"/>
                  <a:pt x="5009428" y="2832632"/>
                  <a:pt x="5004492" y="2828573"/>
                </a:cubicBezTo>
                <a:cubicBezTo>
                  <a:pt x="4999768" y="2824726"/>
                  <a:pt x="4992348" y="2824514"/>
                  <a:pt x="4988200" y="2829482"/>
                </a:cubicBezTo>
                <a:lnTo>
                  <a:pt x="4987291" y="2830572"/>
                </a:lnTo>
                <a:lnTo>
                  <a:pt x="4989168" y="2821546"/>
                </a:lnTo>
                <a:cubicBezTo>
                  <a:pt x="4990380" y="2815669"/>
                  <a:pt x="4985777" y="2809036"/>
                  <a:pt x="4979781" y="2808279"/>
                </a:cubicBezTo>
                <a:cubicBezTo>
                  <a:pt x="4977842" y="2808036"/>
                  <a:pt x="4975995" y="2808279"/>
                  <a:pt x="4974330" y="2808854"/>
                </a:cubicBezTo>
                <a:cubicBezTo>
                  <a:pt x="4973331" y="2807612"/>
                  <a:pt x="4971695" y="2806946"/>
                  <a:pt x="4970393" y="2805916"/>
                </a:cubicBezTo>
                <a:cubicBezTo>
                  <a:pt x="4971423" y="2804614"/>
                  <a:pt x="4972240" y="2803130"/>
                  <a:pt x="4972604" y="2801433"/>
                </a:cubicBezTo>
                <a:cubicBezTo>
                  <a:pt x="4973906" y="2795375"/>
                  <a:pt x="4969878" y="2789045"/>
                  <a:pt x="4963761" y="2787803"/>
                </a:cubicBezTo>
                <a:lnTo>
                  <a:pt x="4963549" y="2787772"/>
                </a:lnTo>
                <a:cubicBezTo>
                  <a:pt x="4963973" y="2783774"/>
                  <a:pt x="4962368" y="2779897"/>
                  <a:pt x="4958946" y="2777019"/>
                </a:cubicBezTo>
                <a:lnTo>
                  <a:pt x="4955009" y="2773718"/>
                </a:lnTo>
                <a:cubicBezTo>
                  <a:pt x="4950376" y="2769841"/>
                  <a:pt x="4942078" y="2771598"/>
                  <a:pt x="4938929" y="2776565"/>
                </a:cubicBezTo>
                <a:cubicBezTo>
                  <a:pt x="4938262" y="2777625"/>
                  <a:pt x="4937929" y="2778685"/>
                  <a:pt x="4937596" y="2779776"/>
                </a:cubicBezTo>
                <a:cubicBezTo>
                  <a:pt x="4936142" y="2778928"/>
                  <a:pt x="4934568" y="2778231"/>
                  <a:pt x="4932811" y="2777868"/>
                </a:cubicBezTo>
                <a:lnTo>
                  <a:pt x="4927815" y="2776838"/>
                </a:lnTo>
                <a:cubicBezTo>
                  <a:pt x="4921728" y="2775566"/>
                  <a:pt x="4915944" y="2781896"/>
                  <a:pt x="4915550" y="2787500"/>
                </a:cubicBezTo>
                <a:cubicBezTo>
                  <a:pt x="4915247" y="2791801"/>
                  <a:pt x="4917246" y="2794891"/>
                  <a:pt x="4920183" y="2797011"/>
                </a:cubicBezTo>
                <a:cubicBezTo>
                  <a:pt x="4923000" y="2800040"/>
                  <a:pt x="4926573" y="2801040"/>
                  <a:pt x="4930025" y="2800524"/>
                </a:cubicBezTo>
                <a:lnTo>
                  <a:pt x="4931206" y="2800767"/>
                </a:lnTo>
                <a:cubicBezTo>
                  <a:pt x="4931661" y="2800858"/>
                  <a:pt x="4932085" y="2800827"/>
                  <a:pt x="4932509" y="2800827"/>
                </a:cubicBezTo>
                <a:cubicBezTo>
                  <a:pt x="4926543" y="2800494"/>
                  <a:pt x="4920638" y="2805795"/>
                  <a:pt x="4920668" y="2811853"/>
                </a:cubicBezTo>
                <a:cubicBezTo>
                  <a:pt x="4920698" y="2818214"/>
                  <a:pt x="4925271" y="2823363"/>
                  <a:pt x="4931691" y="2823818"/>
                </a:cubicBezTo>
                <a:cubicBezTo>
                  <a:pt x="4932024" y="2823848"/>
                  <a:pt x="4932054" y="2823818"/>
                  <a:pt x="4932266" y="2823848"/>
                </a:cubicBezTo>
                <a:cubicBezTo>
                  <a:pt x="4932387" y="2823878"/>
                  <a:pt x="4932417" y="2823878"/>
                  <a:pt x="4932478" y="2823908"/>
                </a:cubicBezTo>
                <a:cubicBezTo>
                  <a:pt x="4932478" y="2823908"/>
                  <a:pt x="4932478" y="2823908"/>
                  <a:pt x="4932478" y="2823908"/>
                </a:cubicBezTo>
                <a:cubicBezTo>
                  <a:pt x="4932539" y="2823939"/>
                  <a:pt x="4932569" y="2824029"/>
                  <a:pt x="4932630" y="2824060"/>
                </a:cubicBezTo>
                <a:cubicBezTo>
                  <a:pt x="4932509" y="2824211"/>
                  <a:pt x="4932327" y="2824302"/>
                  <a:pt x="4932206" y="2824454"/>
                </a:cubicBezTo>
                <a:cubicBezTo>
                  <a:pt x="4931963" y="2824787"/>
                  <a:pt x="4931933" y="2825150"/>
                  <a:pt x="4931752" y="2825514"/>
                </a:cubicBezTo>
                <a:cubicBezTo>
                  <a:pt x="4930389" y="2825453"/>
                  <a:pt x="4928965" y="2825090"/>
                  <a:pt x="4927694" y="2825514"/>
                </a:cubicBezTo>
                <a:cubicBezTo>
                  <a:pt x="4924120" y="2820425"/>
                  <a:pt x="4916277" y="2819092"/>
                  <a:pt x="4911189" y="2822666"/>
                </a:cubicBezTo>
                <a:cubicBezTo>
                  <a:pt x="4910796" y="2822121"/>
                  <a:pt x="4910584" y="2821546"/>
                  <a:pt x="4910099" y="2821061"/>
                </a:cubicBezTo>
                <a:cubicBezTo>
                  <a:pt x="4905829" y="2816942"/>
                  <a:pt x="4897804" y="2816578"/>
                  <a:pt x="4893777" y="2821364"/>
                </a:cubicBezTo>
                <a:lnTo>
                  <a:pt x="4887144" y="2829300"/>
                </a:lnTo>
                <a:close/>
                <a:moveTo>
                  <a:pt x="4849805" y="2952459"/>
                </a:moveTo>
                <a:cubicBezTo>
                  <a:pt x="4844294" y="2950127"/>
                  <a:pt x="4837177" y="2950975"/>
                  <a:pt x="4834209" y="2956942"/>
                </a:cubicBezTo>
                <a:cubicBezTo>
                  <a:pt x="4833694" y="2957972"/>
                  <a:pt x="4833452" y="2959153"/>
                  <a:pt x="4833240" y="2960334"/>
                </a:cubicBezTo>
                <a:cubicBezTo>
                  <a:pt x="4830727" y="2959607"/>
                  <a:pt x="4828001" y="2959638"/>
                  <a:pt x="4825276" y="2961001"/>
                </a:cubicBezTo>
                <a:cubicBezTo>
                  <a:pt x="4824004" y="2961637"/>
                  <a:pt x="4822823" y="2962636"/>
                  <a:pt x="4821854" y="2963817"/>
                </a:cubicBezTo>
                <a:cubicBezTo>
                  <a:pt x="4815161" y="2959274"/>
                  <a:pt x="4806984" y="2957457"/>
                  <a:pt x="4799202" y="2960910"/>
                </a:cubicBezTo>
                <a:cubicBezTo>
                  <a:pt x="4793721" y="2963363"/>
                  <a:pt x="4789481" y="2969149"/>
                  <a:pt x="4791813" y="2975388"/>
                </a:cubicBezTo>
                <a:cubicBezTo>
                  <a:pt x="4792207" y="2976479"/>
                  <a:pt x="4792903" y="2977448"/>
                  <a:pt x="4793660" y="2978417"/>
                </a:cubicBezTo>
                <a:cubicBezTo>
                  <a:pt x="4791389" y="2979750"/>
                  <a:pt x="4789572" y="2981779"/>
                  <a:pt x="4788724" y="2984718"/>
                </a:cubicBezTo>
                <a:cubicBezTo>
                  <a:pt x="4788482" y="2985535"/>
                  <a:pt x="4788572" y="2986444"/>
                  <a:pt x="4788542" y="2987322"/>
                </a:cubicBezTo>
                <a:cubicBezTo>
                  <a:pt x="4786028" y="2985505"/>
                  <a:pt x="4782879" y="2984687"/>
                  <a:pt x="4779488" y="2985324"/>
                </a:cubicBezTo>
                <a:cubicBezTo>
                  <a:pt x="4779154" y="2985384"/>
                  <a:pt x="4779124" y="2985384"/>
                  <a:pt x="4778912" y="2985414"/>
                </a:cubicBezTo>
                <a:cubicBezTo>
                  <a:pt x="4778791" y="2985414"/>
                  <a:pt x="4778761" y="2985414"/>
                  <a:pt x="4778670" y="2985414"/>
                </a:cubicBezTo>
                <a:lnTo>
                  <a:pt x="4778670" y="2985414"/>
                </a:lnTo>
                <a:cubicBezTo>
                  <a:pt x="4778034" y="2985021"/>
                  <a:pt x="4777459" y="2984596"/>
                  <a:pt x="4776913" y="2984142"/>
                </a:cubicBezTo>
                <a:cubicBezTo>
                  <a:pt x="4772007" y="2980295"/>
                  <a:pt x="4764043" y="2982991"/>
                  <a:pt x="4761015" y="2987868"/>
                </a:cubicBezTo>
                <a:cubicBezTo>
                  <a:pt x="4757411" y="2993653"/>
                  <a:pt x="4759803" y="2999893"/>
                  <a:pt x="4764740" y="3003770"/>
                </a:cubicBezTo>
                <a:cubicBezTo>
                  <a:pt x="4770403" y="3008223"/>
                  <a:pt x="4777580" y="3009222"/>
                  <a:pt x="4784484" y="3007889"/>
                </a:cubicBezTo>
                <a:cubicBezTo>
                  <a:pt x="4789299" y="3006950"/>
                  <a:pt x="4792963" y="3002316"/>
                  <a:pt x="4793357" y="2997439"/>
                </a:cubicBezTo>
                <a:cubicBezTo>
                  <a:pt x="4794326" y="2998106"/>
                  <a:pt x="4795356" y="2998742"/>
                  <a:pt x="4796567" y="2998954"/>
                </a:cubicBezTo>
                <a:lnTo>
                  <a:pt x="4803684" y="3000166"/>
                </a:lnTo>
                <a:cubicBezTo>
                  <a:pt x="4805319" y="3000438"/>
                  <a:pt x="4806773" y="2999802"/>
                  <a:pt x="4808317" y="2999560"/>
                </a:cubicBezTo>
                <a:cubicBezTo>
                  <a:pt x="4807863" y="3000408"/>
                  <a:pt x="4807348" y="3001256"/>
                  <a:pt x="4807136" y="3002225"/>
                </a:cubicBezTo>
                <a:cubicBezTo>
                  <a:pt x="4806500" y="3005224"/>
                  <a:pt x="4807167" y="3008283"/>
                  <a:pt x="4808741" y="3010767"/>
                </a:cubicBezTo>
                <a:cubicBezTo>
                  <a:pt x="4804259" y="3014523"/>
                  <a:pt x="4803078" y="3021247"/>
                  <a:pt x="4806470" y="3026124"/>
                </a:cubicBezTo>
                <a:cubicBezTo>
                  <a:pt x="4810013" y="3031213"/>
                  <a:pt x="4817372" y="3032606"/>
                  <a:pt x="4822459" y="3029001"/>
                </a:cubicBezTo>
                <a:lnTo>
                  <a:pt x="4822974" y="3028608"/>
                </a:lnTo>
                <a:cubicBezTo>
                  <a:pt x="4823519" y="3029425"/>
                  <a:pt x="4823550" y="3030425"/>
                  <a:pt x="4824367" y="3031122"/>
                </a:cubicBezTo>
                <a:cubicBezTo>
                  <a:pt x="4824549" y="3031273"/>
                  <a:pt x="4824730" y="3031425"/>
                  <a:pt x="4824912" y="3031576"/>
                </a:cubicBezTo>
                <a:cubicBezTo>
                  <a:pt x="4825669" y="3034787"/>
                  <a:pt x="4827607" y="3037664"/>
                  <a:pt x="4830908" y="3038846"/>
                </a:cubicBezTo>
                <a:cubicBezTo>
                  <a:pt x="4835178" y="3040360"/>
                  <a:pt x="4839267" y="3041360"/>
                  <a:pt x="4843536" y="3039118"/>
                </a:cubicBezTo>
                <a:cubicBezTo>
                  <a:pt x="4845807" y="3037937"/>
                  <a:pt x="4847292" y="3036059"/>
                  <a:pt x="4848352" y="3033999"/>
                </a:cubicBezTo>
                <a:cubicBezTo>
                  <a:pt x="4848715" y="3033878"/>
                  <a:pt x="4849109" y="3033969"/>
                  <a:pt x="4849472" y="3033787"/>
                </a:cubicBezTo>
                <a:cubicBezTo>
                  <a:pt x="4853469" y="3031697"/>
                  <a:pt x="4857043" y="3029395"/>
                  <a:pt x="4858315" y="3024761"/>
                </a:cubicBezTo>
                <a:cubicBezTo>
                  <a:pt x="4860071" y="3018400"/>
                  <a:pt x="4856346" y="3012069"/>
                  <a:pt x="4850078" y="3010252"/>
                </a:cubicBezTo>
                <a:cubicBezTo>
                  <a:pt x="4846504" y="3009222"/>
                  <a:pt x="4842749" y="3009707"/>
                  <a:pt x="4839085" y="3010192"/>
                </a:cubicBezTo>
                <a:cubicBezTo>
                  <a:pt x="4839206" y="3009798"/>
                  <a:pt x="4839478" y="3009495"/>
                  <a:pt x="4839569" y="3009101"/>
                </a:cubicBezTo>
                <a:cubicBezTo>
                  <a:pt x="4840871" y="3003073"/>
                  <a:pt x="4836844" y="2996713"/>
                  <a:pt x="4830757" y="2995471"/>
                </a:cubicBezTo>
                <a:lnTo>
                  <a:pt x="4820763" y="2993411"/>
                </a:lnTo>
                <a:cubicBezTo>
                  <a:pt x="4819492" y="2993138"/>
                  <a:pt x="4818220" y="2993229"/>
                  <a:pt x="4816978" y="2993411"/>
                </a:cubicBezTo>
                <a:cubicBezTo>
                  <a:pt x="4817190" y="2992926"/>
                  <a:pt x="4817735" y="2992835"/>
                  <a:pt x="4817886" y="2992290"/>
                </a:cubicBezTo>
                <a:cubicBezTo>
                  <a:pt x="4818492" y="2990230"/>
                  <a:pt x="4818190" y="2987868"/>
                  <a:pt x="4817493" y="2985626"/>
                </a:cubicBezTo>
                <a:cubicBezTo>
                  <a:pt x="4820037" y="2985535"/>
                  <a:pt x="4822429" y="2984445"/>
                  <a:pt x="4824428" y="2982718"/>
                </a:cubicBezTo>
                <a:cubicBezTo>
                  <a:pt x="4827880" y="2987716"/>
                  <a:pt x="4833815" y="2990442"/>
                  <a:pt x="4839630" y="2987474"/>
                </a:cubicBezTo>
                <a:cubicBezTo>
                  <a:pt x="4841507" y="2986505"/>
                  <a:pt x="4842992" y="2984718"/>
                  <a:pt x="4844142" y="2982718"/>
                </a:cubicBezTo>
                <a:cubicBezTo>
                  <a:pt x="4844384" y="2982840"/>
                  <a:pt x="4844596" y="2982961"/>
                  <a:pt x="4844808" y="2983052"/>
                </a:cubicBezTo>
                <a:cubicBezTo>
                  <a:pt x="4846867" y="2984869"/>
                  <a:pt x="4849472" y="2986050"/>
                  <a:pt x="4852409" y="2985990"/>
                </a:cubicBezTo>
                <a:cubicBezTo>
                  <a:pt x="4858527" y="2985838"/>
                  <a:pt x="4863887" y="2980447"/>
                  <a:pt x="4863614" y="2974237"/>
                </a:cubicBezTo>
                <a:cubicBezTo>
                  <a:pt x="4863221" y="2964969"/>
                  <a:pt x="4858708" y="2956215"/>
                  <a:pt x="4849805" y="2952459"/>
                </a:cubicBezTo>
                <a:close/>
                <a:moveTo>
                  <a:pt x="4982203" y="3378456"/>
                </a:moveTo>
                <a:cubicBezTo>
                  <a:pt x="4985171" y="3364039"/>
                  <a:pt x="4963004" y="3358102"/>
                  <a:pt x="4960006" y="3372611"/>
                </a:cubicBezTo>
                <a:cubicBezTo>
                  <a:pt x="4957008" y="3387028"/>
                  <a:pt x="4979175" y="3392965"/>
                  <a:pt x="4982203" y="3378456"/>
                </a:cubicBezTo>
                <a:close/>
                <a:moveTo>
                  <a:pt x="5087195" y="3476535"/>
                </a:moveTo>
                <a:lnTo>
                  <a:pt x="5080079" y="3475293"/>
                </a:lnTo>
                <a:cubicBezTo>
                  <a:pt x="5074749" y="3474385"/>
                  <a:pt x="5069813" y="3476929"/>
                  <a:pt x="5067390" y="3481685"/>
                </a:cubicBezTo>
                <a:cubicBezTo>
                  <a:pt x="5065967" y="3478898"/>
                  <a:pt x="5063574" y="3476687"/>
                  <a:pt x="5060243" y="3475990"/>
                </a:cubicBezTo>
                <a:lnTo>
                  <a:pt x="5055246" y="3474960"/>
                </a:lnTo>
                <a:cubicBezTo>
                  <a:pt x="5049371" y="3473749"/>
                  <a:pt x="5042588" y="3477020"/>
                  <a:pt x="5041316" y="3483290"/>
                </a:cubicBezTo>
                <a:cubicBezTo>
                  <a:pt x="5040105" y="3489166"/>
                  <a:pt x="5043345" y="3495921"/>
                  <a:pt x="5049644" y="3497223"/>
                </a:cubicBezTo>
                <a:lnTo>
                  <a:pt x="5054641" y="3498253"/>
                </a:lnTo>
                <a:cubicBezTo>
                  <a:pt x="5059637" y="3499283"/>
                  <a:pt x="5065058" y="3496921"/>
                  <a:pt x="5067420" y="3492407"/>
                </a:cubicBezTo>
                <a:cubicBezTo>
                  <a:pt x="5068874" y="3494952"/>
                  <a:pt x="5071175" y="3496951"/>
                  <a:pt x="5074113" y="3497466"/>
                </a:cubicBezTo>
                <a:cubicBezTo>
                  <a:pt x="5076475" y="3497890"/>
                  <a:pt x="5078868" y="3498284"/>
                  <a:pt x="5081229" y="3498708"/>
                </a:cubicBezTo>
                <a:cubicBezTo>
                  <a:pt x="5087347" y="3499768"/>
                  <a:pt x="5093585" y="3496921"/>
                  <a:pt x="5095311" y="3490560"/>
                </a:cubicBezTo>
                <a:cubicBezTo>
                  <a:pt x="5096825" y="3485047"/>
                  <a:pt x="5093343" y="3477596"/>
                  <a:pt x="5087195" y="3476535"/>
                </a:cubicBezTo>
                <a:close/>
                <a:moveTo>
                  <a:pt x="4979508" y="3212286"/>
                </a:moveTo>
                <a:cubicBezTo>
                  <a:pt x="4979296" y="3205077"/>
                  <a:pt x="4978115" y="3196505"/>
                  <a:pt x="4972664" y="3191234"/>
                </a:cubicBezTo>
                <a:cubicBezTo>
                  <a:pt x="4972149" y="3190417"/>
                  <a:pt x="4971574" y="3189629"/>
                  <a:pt x="4970908" y="3188902"/>
                </a:cubicBezTo>
                <a:cubicBezTo>
                  <a:pt x="4967637" y="3185388"/>
                  <a:pt x="4962731" y="3183995"/>
                  <a:pt x="4958128" y="3185782"/>
                </a:cubicBezTo>
                <a:cubicBezTo>
                  <a:pt x="4953525" y="3187539"/>
                  <a:pt x="4951981" y="3191204"/>
                  <a:pt x="4950588" y="3195536"/>
                </a:cubicBezTo>
                <a:cubicBezTo>
                  <a:pt x="4951678" y="3192143"/>
                  <a:pt x="4950376" y="3195869"/>
                  <a:pt x="4950103" y="3196505"/>
                </a:cubicBezTo>
                <a:cubicBezTo>
                  <a:pt x="4949740" y="3197353"/>
                  <a:pt x="4949285" y="3198171"/>
                  <a:pt x="4948922" y="3199019"/>
                </a:cubicBezTo>
                <a:cubicBezTo>
                  <a:pt x="4948831" y="3199140"/>
                  <a:pt x="4948801" y="3199231"/>
                  <a:pt x="4948740" y="3199322"/>
                </a:cubicBezTo>
                <a:cubicBezTo>
                  <a:pt x="4948559" y="3199564"/>
                  <a:pt x="4948377" y="3199806"/>
                  <a:pt x="4948195" y="3200019"/>
                </a:cubicBezTo>
                <a:cubicBezTo>
                  <a:pt x="4945621" y="3201170"/>
                  <a:pt x="4943774" y="3203381"/>
                  <a:pt x="4942684" y="3205925"/>
                </a:cubicBezTo>
                <a:cubicBezTo>
                  <a:pt x="4942563" y="3204077"/>
                  <a:pt x="4942169" y="3202290"/>
                  <a:pt x="4941018" y="3200685"/>
                </a:cubicBezTo>
                <a:cubicBezTo>
                  <a:pt x="4937536" y="3195778"/>
                  <a:pt x="4930389" y="3193567"/>
                  <a:pt x="4925119" y="3197292"/>
                </a:cubicBezTo>
                <a:lnTo>
                  <a:pt x="4916792" y="3203169"/>
                </a:lnTo>
                <a:cubicBezTo>
                  <a:pt x="4911886" y="3206652"/>
                  <a:pt x="4909675" y="3213891"/>
                  <a:pt x="4913369" y="3219071"/>
                </a:cubicBezTo>
                <a:cubicBezTo>
                  <a:pt x="4916852" y="3223978"/>
                  <a:pt x="4923999" y="3226189"/>
                  <a:pt x="4929268" y="3222494"/>
                </a:cubicBezTo>
                <a:lnTo>
                  <a:pt x="4937596" y="3216587"/>
                </a:lnTo>
                <a:cubicBezTo>
                  <a:pt x="4940019" y="3214891"/>
                  <a:pt x="4941745" y="3212256"/>
                  <a:pt x="4942472" y="3209408"/>
                </a:cubicBezTo>
                <a:cubicBezTo>
                  <a:pt x="4942320" y="3211074"/>
                  <a:pt x="4941775" y="3212740"/>
                  <a:pt x="4942350" y="3214346"/>
                </a:cubicBezTo>
                <a:cubicBezTo>
                  <a:pt x="4944622" y="3220373"/>
                  <a:pt x="4951254" y="3222948"/>
                  <a:pt x="4957159" y="3221009"/>
                </a:cubicBezTo>
                <a:cubicBezTo>
                  <a:pt x="4957765" y="3220828"/>
                  <a:pt x="4958310" y="3220464"/>
                  <a:pt x="4958855" y="3220192"/>
                </a:cubicBezTo>
                <a:cubicBezTo>
                  <a:pt x="4961065" y="3223039"/>
                  <a:pt x="4964609" y="3224887"/>
                  <a:pt x="4968121" y="3224826"/>
                </a:cubicBezTo>
                <a:cubicBezTo>
                  <a:pt x="4965699" y="3225947"/>
                  <a:pt x="4963791" y="3228188"/>
                  <a:pt x="4963064" y="3231793"/>
                </a:cubicBezTo>
                <a:cubicBezTo>
                  <a:pt x="4963064" y="3231853"/>
                  <a:pt x="4963064" y="3231914"/>
                  <a:pt x="4963064" y="3231974"/>
                </a:cubicBezTo>
                <a:cubicBezTo>
                  <a:pt x="4959975" y="3231460"/>
                  <a:pt x="4956796" y="3231974"/>
                  <a:pt x="4953919" y="3234004"/>
                </a:cubicBezTo>
                <a:lnTo>
                  <a:pt x="4949740" y="3236972"/>
                </a:lnTo>
                <a:cubicBezTo>
                  <a:pt x="4944804" y="3240456"/>
                  <a:pt x="4944198" y="3248755"/>
                  <a:pt x="4948135" y="3253147"/>
                </a:cubicBezTo>
                <a:cubicBezTo>
                  <a:pt x="4950315" y="3255601"/>
                  <a:pt x="4953010" y="3256903"/>
                  <a:pt x="4955796" y="3257176"/>
                </a:cubicBezTo>
                <a:cubicBezTo>
                  <a:pt x="4953252" y="3258478"/>
                  <a:pt x="4951223" y="3260719"/>
                  <a:pt x="4950285" y="3263930"/>
                </a:cubicBezTo>
                <a:cubicBezTo>
                  <a:pt x="4949861" y="3265414"/>
                  <a:pt x="4949831" y="3267080"/>
                  <a:pt x="4950073" y="3268746"/>
                </a:cubicBezTo>
                <a:cubicBezTo>
                  <a:pt x="4948468" y="3268958"/>
                  <a:pt x="4946893" y="3269504"/>
                  <a:pt x="4945440" y="3270534"/>
                </a:cubicBezTo>
                <a:lnTo>
                  <a:pt x="4941260" y="3273472"/>
                </a:lnTo>
                <a:cubicBezTo>
                  <a:pt x="4936354" y="3276955"/>
                  <a:pt x="4934265" y="3284255"/>
                  <a:pt x="4937990" y="3289404"/>
                </a:cubicBezTo>
                <a:cubicBezTo>
                  <a:pt x="4941533" y="3294311"/>
                  <a:pt x="4948650" y="3296401"/>
                  <a:pt x="4953919" y="3292675"/>
                </a:cubicBezTo>
                <a:lnTo>
                  <a:pt x="4954585" y="3292191"/>
                </a:lnTo>
                <a:cubicBezTo>
                  <a:pt x="4959945" y="3298642"/>
                  <a:pt x="4972634" y="3298582"/>
                  <a:pt x="4974844" y="3287890"/>
                </a:cubicBezTo>
                <a:cubicBezTo>
                  <a:pt x="4975662" y="3283922"/>
                  <a:pt x="4974481" y="3280771"/>
                  <a:pt x="4972392" y="3278439"/>
                </a:cubicBezTo>
                <a:cubicBezTo>
                  <a:pt x="4975632" y="3277288"/>
                  <a:pt x="4978388" y="3275289"/>
                  <a:pt x="4979478" y="3271503"/>
                </a:cubicBezTo>
                <a:cubicBezTo>
                  <a:pt x="4981052" y="3266020"/>
                  <a:pt x="4977752" y="3258327"/>
                  <a:pt x="4971604" y="3257266"/>
                </a:cubicBezTo>
                <a:lnTo>
                  <a:pt x="4964488" y="3256055"/>
                </a:lnTo>
                <a:cubicBezTo>
                  <a:pt x="4963579" y="3255903"/>
                  <a:pt x="4962701" y="3255994"/>
                  <a:pt x="4961823" y="3255994"/>
                </a:cubicBezTo>
                <a:cubicBezTo>
                  <a:pt x="4962671" y="3255631"/>
                  <a:pt x="4963519" y="3255358"/>
                  <a:pt x="4964306" y="3254783"/>
                </a:cubicBezTo>
                <a:lnTo>
                  <a:pt x="4968485" y="3251814"/>
                </a:lnTo>
                <a:cubicBezTo>
                  <a:pt x="4970333" y="3250512"/>
                  <a:pt x="4971362" y="3248482"/>
                  <a:pt x="4971967" y="3246271"/>
                </a:cubicBezTo>
                <a:cubicBezTo>
                  <a:pt x="4977358" y="3247967"/>
                  <a:pt x="4983354" y="3246211"/>
                  <a:pt x="4984838" y="3239093"/>
                </a:cubicBezTo>
                <a:cubicBezTo>
                  <a:pt x="4986715" y="3229945"/>
                  <a:pt x="4978509" y="3223645"/>
                  <a:pt x="4971574" y="3224038"/>
                </a:cubicBezTo>
                <a:cubicBezTo>
                  <a:pt x="4976571" y="3222251"/>
                  <a:pt x="4979690" y="3217829"/>
                  <a:pt x="4979508" y="3212286"/>
                </a:cubicBezTo>
                <a:close/>
                <a:moveTo>
                  <a:pt x="5194791" y="3326600"/>
                </a:moveTo>
                <a:cubicBezTo>
                  <a:pt x="5194610" y="3326570"/>
                  <a:pt x="5194519" y="3326540"/>
                  <a:pt x="5194368" y="3326509"/>
                </a:cubicBezTo>
                <a:cubicBezTo>
                  <a:pt x="5194307" y="3326479"/>
                  <a:pt x="5194277" y="3326479"/>
                  <a:pt x="5194247" y="3326449"/>
                </a:cubicBezTo>
                <a:cubicBezTo>
                  <a:pt x="5194216" y="3326388"/>
                  <a:pt x="5194216" y="3326418"/>
                  <a:pt x="5194156" y="3326327"/>
                </a:cubicBezTo>
                <a:cubicBezTo>
                  <a:pt x="5193732" y="3325692"/>
                  <a:pt x="5193368" y="3325055"/>
                  <a:pt x="5193035" y="3324359"/>
                </a:cubicBezTo>
                <a:cubicBezTo>
                  <a:pt x="5193035" y="3324328"/>
                  <a:pt x="5193005" y="3324328"/>
                  <a:pt x="5192974" y="3324298"/>
                </a:cubicBezTo>
                <a:cubicBezTo>
                  <a:pt x="5192944" y="3322299"/>
                  <a:pt x="5192581" y="3320300"/>
                  <a:pt x="5191339" y="3318513"/>
                </a:cubicBezTo>
                <a:cubicBezTo>
                  <a:pt x="5187857" y="3313606"/>
                  <a:pt x="5180680" y="3311395"/>
                  <a:pt x="5175441" y="3315120"/>
                </a:cubicBezTo>
                <a:lnTo>
                  <a:pt x="5167112" y="3320997"/>
                </a:lnTo>
                <a:cubicBezTo>
                  <a:pt x="5162661" y="3324147"/>
                  <a:pt x="5160662" y="3330326"/>
                  <a:pt x="5163055" y="3335354"/>
                </a:cubicBezTo>
                <a:cubicBezTo>
                  <a:pt x="5160693" y="3336717"/>
                  <a:pt x="5158603" y="3338655"/>
                  <a:pt x="5157452" y="3341291"/>
                </a:cubicBezTo>
                <a:cubicBezTo>
                  <a:pt x="5156483" y="3341261"/>
                  <a:pt x="5155575" y="3341261"/>
                  <a:pt x="5154606" y="3341442"/>
                </a:cubicBezTo>
                <a:cubicBezTo>
                  <a:pt x="5155787" y="3340261"/>
                  <a:pt x="5156816" y="3338928"/>
                  <a:pt x="5157422" y="3337111"/>
                </a:cubicBezTo>
                <a:cubicBezTo>
                  <a:pt x="5159178" y="3331689"/>
                  <a:pt x="5156120" y="3323904"/>
                  <a:pt x="5150003" y="3322632"/>
                </a:cubicBezTo>
                <a:lnTo>
                  <a:pt x="5145006" y="3321602"/>
                </a:lnTo>
                <a:cubicBezTo>
                  <a:pt x="5144067" y="3321421"/>
                  <a:pt x="5143128" y="3321451"/>
                  <a:pt x="5142159" y="3321451"/>
                </a:cubicBezTo>
                <a:lnTo>
                  <a:pt x="5141675" y="3320724"/>
                </a:lnTo>
                <a:cubicBezTo>
                  <a:pt x="5138253" y="3315544"/>
                  <a:pt x="5132075" y="3312788"/>
                  <a:pt x="5126170" y="3315877"/>
                </a:cubicBezTo>
                <a:cubicBezTo>
                  <a:pt x="5121082" y="3318513"/>
                  <a:pt x="5117902" y="3326176"/>
                  <a:pt x="5121324" y="3331386"/>
                </a:cubicBezTo>
                <a:lnTo>
                  <a:pt x="5122081" y="3332537"/>
                </a:lnTo>
                <a:cubicBezTo>
                  <a:pt x="5120174" y="3334082"/>
                  <a:pt x="5118629" y="3336202"/>
                  <a:pt x="5117993" y="3339171"/>
                </a:cubicBezTo>
                <a:cubicBezTo>
                  <a:pt x="5116933" y="3344289"/>
                  <a:pt x="5119144" y="3347894"/>
                  <a:pt x="5122536" y="3349802"/>
                </a:cubicBezTo>
                <a:cubicBezTo>
                  <a:pt x="5123383" y="3352740"/>
                  <a:pt x="5125534" y="3354951"/>
                  <a:pt x="5128229" y="3356375"/>
                </a:cubicBezTo>
                <a:cubicBezTo>
                  <a:pt x="5126382" y="3356466"/>
                  <a:pt x="5124535" y="3356890"/>
                  <a:pt x="5122839" y="3357920"/>
                </a:cubicBezTo>
                <a:cubicBezTo>
                  <a:pt x="5121385" y="3355466"/>
                  <a:pt x="5119174" y="3353498"/>
                  <a:pt x="5116297" y="3352922"/>
                </a:cubicBezTo>
                <a:lnTo>
                  <a:pt x="5106304" y="3350862"/>
                </a:lnTo>
                <a:cubicBezTo>
                  <a:pt x="5100823" y="3349711"/>
                  <a:pt x="5095583" y="3352437"/>
                  <a:pt x="5093222" y="3357496"/>
                </a:cubicBezTo>
                <a:cubicBezTo>
                  <a:pt x="5089527" y="3354255"/>
                  <a:pt x="5084167" y="3353195"/>
                  <a:pt x="5079776" y="3355890"/>
                </a:cubicBezTo>
                <a:cubicBezTo>
                  <a:pt x="5079110" y="3355073"/>
                  <a:pt x="5078322" y="3354376"/>
                  <a:pt x="5077414" y="3353770"/>
                </a:cubicBezTo>
                <a:cubicBezTo>
                  <a:pt x="5079624" y="3352559"/>
                  <a:pt x="5081260" y="3350741"/>
                  <a:pt x="5082198" y="3348621"/>
                </a:cubicBezTo>
                <a:cubicBezTo>
                  <a:pt x="5090829" y="3349863"/>
                  <a:pt x="5100247" y="3340019"/>
                  <a:pt x="5093706" y="3330780"/>
                </a:cubicBezTo>
                <a:cubicBezTo>
                  <a:pt x="5087377" y="3321845"/>
                  <a:pt x="5075506" y="3326812"/>
                  <a:pt x="5073204" y="3334869"/>
                </a:cubicBezTo>
                <a:cubicBezTo>
                  <a:pt x="5067481" y="3333870"/>
                  <a:pt x="5061333" y="3336566"/>
                  <a:pt x="5059365" y="3341321"/>
                </a:cubicBezTo>
                <a:cubicBezTo>
                  <a:pt x="5056427" y="3339897"/>
                  <a:pt x="5053308" y="3338807"/>
                  <a:pt x="5050280" y="3338353"/>
                </a:cubicBezTo>
                <a:cubicBezTo>
                  <a:pt x="5048978" y="3335384"/>
                  <a:pt x="5046827" y="3332870"/>
                  <a:pt x="5043496" y="3331962"/>
                </a:cubicBezTo>
                <a:cubicBezTo>
                  <a:pt x="5043648" y="3330932"/>
                  <a:pt x="5043587" y="3329872"/>
                  <a:pt x="5043436" y="3328811"/>
                </a:cubicBezTo>
                <a:cubicBezTo>
                  <a:pt x="5048826" y="3330598"/>
                  <a:pt x="5054853" y="3328842"/>
                  <a:pt x="5056337" y="3321693"/>
                </a:cubicBezTo>
                <a:cubicBezTo>
                  <a:pt x="5056973" y="3318634"/>
                  <a:pt x="5056276" y="3316029"/>
                  <a:pt x="5055065" y="3313757"/>
                </a:cubicBezTo>
                <a:cubicBezTo>
                  <a:pt x="5056852" y="3310365"/>
                  <a:pt x="5057154" y="3306336"/>
                  <a:pt x="5054974" y="3302701"/>
                </a:cubicBezTo>
                <a:cubicBezTo>
                  <a:pt x="5051915" y="3297643"/>
                  <a:pt x="5044254" y="3295250"/>
                  <a:pt x="5039166" y="3298855"/>
                </a:cubicBezTo>
                <a:lnTo>
                  <a:pt x="5037107" y="3300308"/>
                </a:lnTo>
                <a:cubicBezTo>
                  <a:pt x="5035260" y="3297098"/>
                  <a:pt x="5033049" y="3294341"/>
                  <a:pt x="5029960" y="3293251"/>
                </a:cubicBezTo>
                <a:cubicBezTo>
                  <a:pt x="5027507" y="3292403"/>
                  <a:pt x="5024660" y="3291979"/>
                  <a:pt x="5021783" y="3291858"/>
                </a:cubicBezTo>
                <a:cubicBezTo>
                  <a:pt x="5021360" y="3290525"/>
                  <a:pt x="5020754" y="3289253"/>
                  <a:pt x="5019815" y="3288223"/>
                </a:cubicBezTo>
                <a:cubicBezTo>
                  <a:pt x="5015394" y="3283316"/>
                  <a:pt x="5008913" y="3282892"/>
                  <a:pt x="5003644" y="3286617"/>
                </a:cubicBezTo>
                <a:lnTo>
                  <a:pt x="5001191" y="3288344"/>
                </a:lnTo>
                <a:cubicBezTo>
                  <a:pt x="4997224" y="3286557"/>
                  <a:pt x="4992015" y="3287223"/>
                  <a:pt x="4988744" y="3289949"/>
                </a:cubicBezTo>
                <a:cubicBezTo>
                  <a:pt x="4985080" y="3293069"/>
                  <a:pt x="4984202" y="3297492"/>
                  <a:pt x="4985323" y="3301611"/>
                </a:cubicBezTo>
                <a:cubicBezTo>
                  <a:pt x="4984687" y="3307941"/>
                  <a:pt x="4988866" y="3312121"/>
                  <a:pt x="4994014" y="3313273"/>
                </a:cubicBezTo>
                <a:cubicBezTo>
                  <a:pt x="4995256" y="3313848"/>
                  <a:pt x="4996618" y="3314211"/>
                  <a:pt x="4998011" y="3314303"/>
                </a:cubicBezTo>
                <a:cubicBezTo>
                  <a:pt x="4994559" y="3315756"/>
                  <a:pt x="4991894" y="3318725"/>
                  <a:pt x="4991046" y="3322784"/>
                </a:cubicBezTo>
                <a:lnTo>
                  <a:pt x="4988987" y="3332779"/>
                </a:lnTo>
                <a:cubicBezTo>
                  <a:pt x="4987775" y="3338655"/>
                  <a:pt x="4992379" y="3345289"/>
                  <a:pt x="4998375" y="3346046"/>
                </a:cubicBezTo>
                <a:cubicBezTo>
                  <a:pt x="5000313" y="3346289"/>
                  <a:pt x="5002160" y="3346046"/>
                  <a:pt x="5003825" y="3345471"/>
                </a:cubicBezTo>
                <a:cubicBezTo>
                  <a:pt x="5005945" y="3348106"/>
                  <a:pt x="5008701" y="3350287"/>
                  <a:pt x="5012244" y="3351711"/>
                </a:cubicBezTo>
                <a:cubicBezTo>
                  <a:pt x="5017786" y="3353952"/>
                  <a:pt x="5023328" y="3353286"/>
                  <a:pt x="5028143" y="3350893"/>
                </a:cubicBezTo>
                <a:cubicBezTo>
                  <a:pt x="5028658" y="3351317"/>
                  <a:pt x="5029385" y="3351468"/>
                  <a:pt x="5029960" y="3351771"/>
                </a:cubicBezTo>
                <a:cubicBezTo>
                  <a:pt x="5028809" y="3354043"/>
                  <a:pt x="5027931" y="3356406"/>
                  <a:pt x="5027749" y="3358829"/>
                </a:cubicBezTo>
                <a:cubicBezTo>
                  <a:pt x="5019300" y="3358132"/>
                  <a:pt x="5010427" y="3367855"/>
                  <a:pt x="5016847" y="3376912"/>
                </a:cubicBezTo>
                <a:cubicBezTo>
                  <a:pt x="5022117" y="3384393"/>
                  <a:pt x="5031292" y="3382122"/>
                  <a:pt x="5035471" y="3376457"/>
                </a:cubicBezTo>
                <a:cubicBezTo>
                  <a:pt x="5035562" y="3376579"/>
                  <a:pt x="5035653" y="3376730"/>
                  <a:pt x="5035774" y="3376851"/>
                </a:cubicBezTo>
                <a:cubicBezTo>
                  <a:pt x="5035048" y="3378729"/>
                  <a:pt x="5034835" y="3380728"/>
                  <a:pt x="5035139" y="3382697"/>
                </a:cubicBezTo>
                <a:cubicBezTo>
                  <a:pt x="5030354" y="3382727"/>
                  <a:pt x="5025085" y="3385393"/>
                  <a:pt x="5024085" y="3390239"/>
                </a:cubicBezTo>
                <a:lnTo>
                  <a:pt x="5023056" y="3395237"/>
                </a:lnTo>
                <a:cubicBezTo>
                  <a:pt x="5021814" y="3401325"/>
                  <a:pt x="5023782" y="3407626"/>
                  <a:pt x="5030172" y="3409837"/>
                </a:cubicBezTo>
                <a:cubicBezTo>
                  <a:pt x="5035471" y="3411685"/>
                  <a:pt x="5043496" y="3408837"/>
                  <a:pt x="5044768" y="3402719"/>
                </a:cubicBezTo>
                <a:lnTo>
                  <a:pt x="5045616" y="3398599"/>
                </a:lnTo>
                <a:cubicBezTo>
                  <a:pt x="5049583" y="3401356"/>
                  <a:pt x="5055428" y="3401659"/>
                  <a:pt x="5059183" y="3398539"/>
                </a:cubicBezTo>
                <a:cubicBezTo>
                  <a:pt x="5060667" y="3397267"/>
                  <a:pt x="5061757" y="3395782"/>
                  <a:pt x="5062514" y="3394147"/>
                </a:cubicBezTo>
                <a:cubicBezTo>
                  <a:pt x="5064089" y="3394268"/>
                  <a:pt x="5065724" y="3393511"/>
                  <a:pt x="5067329" y="3393268"/>
                </a:cubicBezTo>
                <a:cubicBezTo>
                  <a:pt x="5067572" y="3394904"/>
                  <a:pt x="5068087" y="3396509"/>
                  <a:pt x="5069086" y="3397963"/>
                </a:cubicBezTo>
                <a:cubicBezTo>
                  <a:pt x="5072629" y="3403022"/>
                  <a:pt x="5079988" y="3404415"/>
                  <a:pt x="5085075" y="3400841"/>
                </a:cubicBezTo>
                <a:lnTo>
                  <a:pt x="5085106" y="3400810"/>
                </a:lnTo>
                <a:cubicBezTo>
                  <a:pt x="5085439" y="3407353"/>
                  <a:pt x="5090678" y="3411988"/>
                  <a:pt x="5096159" y="3412715"/>
                </a:cubicBezTo>
                <a:cubicBezTo>
                  <a:pt x="5093676" y="3413805"/>
                  <a:pt x="5091677" y="3416016"/>
                  <a:pt x="5090920" y="3419711"/>
                </a:cubicBezTo>
                <a:cubicBezTo>
                  <a:pt x="5090345" y="3422528"/>
                  <a:pt x="5090739" y="3425103"/>
                  <a:pt x="5091738" y="3427284"/>
                </a:cubicBezTo>
                <a:cubicBezTo>
                  <a:pt x="5088770" y="3424437"/>
                  <a:pt x="5084591" y="3423861"/>
                  <a:pt x="5080654" y="3424921"/>
                </a:cubicBezTo>
                <a:cubicBezTo>
                  <a:pt x="5081199" y="3421771"/>
                  <a:pt x="5080502" y="3418500"/>
                  <a:pt x="5078413" y="3415531"/>
                </a:cubicBezTo>
                <a:lnTo>
                  <a:pt x="5075476" y="3411351"/>
                </a:lnTo>
                <a:cubicBezTo>
                  <a:pt x="5071993" y="3406445"/>
                  <a:pt x="5063604" y="3405960"/>
                  <a:pt x="5059274" y="3409928"/>
                </a:cubicBezTo>
                <a:cubicBezTo>
                  <a:pt x="5054368" y="3414411"/>
                  <a:pt x="5054096" y="3420862"/>
                  <a:pt x="5057821" y="3426133"/>
                </a:cubicBezTo>
                <a:lnTo>
                  <a:pt x="5060758" y="3430313"/>
                </a:lnTo>
                <a:cubicBezTo>
                  <a:pt x="5063241" y="3433827"/>
                  <a:pt x="5068238" y="3434977"/>
                  <a:pt x="5072477" y="3433948"/>
                </a:cubicBezTo>
                <a:cubicBezTo>
                  <a:pt x="5072114" y="3436492"/>
                  <a:pt x="5072387" y="3439097"/>
                  <a:pt x="5073871" y="3441339"/>
                </a:cubicBezTo>
                <a:lnTo>
                  <a:pt x="5077838" y="3447366"/>
                </a:lnTo>
                <a:cubicBezTo>
                  <a:pt x="5081260" y="3452546"/>
                  <a:pt x="5088195" y="3454484"/>
                  <a:pt x="5093615" y="3451183"/>
                </a:cubicBezTo>
                <a:cubicBezTo>
                  <a:pt x="5098794" y="3448032"/>
                  <a:pt x="5100883" y="3440581"/>
                  <a:pt x="5097431" y="3435401"/>
                </a:cubicBezTo>
                <a:lnTo>
                  <a:pt x="5094827" y="3431434"/>
                </a:lnTo>
                <a:cubicBezTo>
                  <a:pt x="5100641" y="3436613"/>
                  <a:pt x="5110665" y="3436613"/>
                  <a:pt x="5112633" y="3427132"/>
                </a:cubicBezTo>
                <a:cubicBezTo>
                  <a:pt x="5114329" y="3418894"/>
                  <a:pt x="5107848" y="3412926"/>
                  <a:pt x="5101489" y="3412078"/>
                </a:cubicBezTo>
                <a:cubicBezTo>
                  <a:pt x="5104002" y="3411018"/>
                  <a:pt x="5106001" y="3408777"/>
                  <a:pt x="5106758" y="3405051"/>
                </a:cubicBezTo>
                <a:cubicBezTo>
                  <a:pt x="5108333" y="3397418"/>
                  <a:pt x="5102882" y="3391845"/>
                  <a:pt x="5097007" y="3390391"/>
                </a:cubicBezTo>
                <a:cubicBezTo>
                  <a:pt x="5097734" y="3388694"/>
                  <a:pt x="5098097" y="3386817"/>
                  <a:pt x="5098037" y="3384969"/>
                </a:cubicBezTo>
                <a:cubicBezTo>
                  <a:pt x="5102640" y="3389179"/>
                  <a:pt x="5108666" y="3388392"/>
                  <a:pt x="5113481" y="3384999"/>
                </a:cubicBezTo>
                <a:lnTo>
                  <a:pt x="5117660" y="3382031"/>
                </a:lnTo>
                <a:cubicBezTo>
                  <a:pt x="5119083" y="3381031"/>
                  <a:pt x="5119962" y="3379608"/>
                  <a:pt x="5120537" y="3378063"/>
                </a:cubicBezTo>
                <a:cubicBezTo>
                  <a:pt x="5128229" y="3383909"/>
                  <a:pt x="5141947" y="3373671"/>
                  <a:pt x="5137011" y="3362191"/>
                </a:cubicBezTo>
                <a:cubicBezTo>
                  <a:pt x="5136345" y="3360616"/>
                  <a:pt x="5135437" y="3359434"/>
                  <a:pt x="5134437" y="3358496"/>
                </a:cubicBezTo>
                <a:lnTo>
                  <a:pt x="5135497" y="3358707"/>
                </a:lnTo>
                <a:cubicBezTo>
                  <a:pt x="5139343" y="3359495"/>
                  <a:pt x="5143462" y="3358162"/>
                  <a:pt x="5146278" y="3355497"/>
                </a:cubicBezTo>
                <a:cubicBezTo>
                  <a:pt x="5149033" y="3364584"/>
                  <a:pt x="5163479" y="3366492"/>
                  <a:pt x="5167567" y="3356769"/>
                </a:cubicBezTo>
                <a:cubicBezTo>
                  <a:pt x="5173775" y="3355709"/>
                  <a:pt x="5179499" y="3349197"/>
                  <a:pt x="5177712" y="3341624"/>
                </a:cubicBezTo>
                <a:cubicBezTo>
                  <a:pt x="5181073" y="3345198"/>
                  <a:pt x="5185161" y="3347955"/>
                  <a:pt x="5190037" y="3349136"/>
                </a:cubicBezTo>
                <a:cubicBezTo>
                  <a:pt x="5195882" y="3350529"/>
                  <a:pt x="5202635" y="3346167"/>
                  <a:pt x="5203604" y="3340170"/>
                </a:cubicBezTo>
                <a:cubicBezTo>
                  <a:pt x="5204724" y="3333839"/>
                  <a:pt x="5201030" y="3328115"/>
                  <a:pt x="5194791" y="3326600"/>
                </a:cubicBezTo>
                <a:close/>
                <a:moveTo>
                  <a:pt x="4920910" y="3296613"/>
                </a:moveTo>
                <a:cubicBezTo>
                  <a:pt x="4923908" y="3282104"/>
                  <a:pt x="4901135" y="3279106"/>
                  <a:pt x="4898167" y="3293523"/>
                </a:cubicBezTo>
                <a:cubicBezTo>
                  <a:pt x="4895169" y="3308032"/>
                  <a:pt x="4917942" y="3311031"/>
                  <a:pt x="4920910" y="3296613"/>
                </a:cubicBezTo>
                <a:close/>
                <a:moveTo>
                  <a:pt x="4844324" y="3413290"/>
                </a:moveTo>
                <a:cubicBezTo>
                  <a:pt x="4844445" y="3413532"/>
                  <a:pt x="4844415" y="3413835"/>
                  <a:pt x="4844566" y="3414078"/>
                </a:cubicBezTo>
                <a:lnTo>
                  <a:pt x="4848533" y="3420105"/>
                </a:lnTo>
                <a:cubicBezTo>
                  <a:pt x="4851955" y="3425285"/>
                  <a:pt x="4858042" y="3428132"/>
                  <a:pt x="4863978" y="3425103"/>
                </a:cubicBezTo>
                <a:cubicBezTo>
                  <a:pt x="4865371" y="3424406"/>
                  <a:pt x="4866612" y="3423286"/>
                  <a:pt x="4867642" y="3421953"/>
                </a:cubicBezTo>
                <a:cubicBezTo>
                  <a:pt x="4868884" y="3422983"/>
                  <a:pt x="4870367" y="3423770"/>
                  <a:pt x="4872094" y="3424134"/>
                </a:cubicBezTo>
                <a:lnTo>
                  <a:pt x="4877090" y="3425164"/>
                </a:lnTo>
                <a:cubicBezTo>
                  <a:pt x="4882965" y="3426375"/>
                  <a:pt x="4889749" y="3422922"/>
                  <a:pt x="4890960" y="3416682"/>
                </a:cubicBezTo>
                <a:cubicBezTo>
                  <a:pt x="4892111" y="3410746"/>
                  <a:pt x="4888780" y="3404112"/>
                  <a:pt x="4882481" y="3402810"/>
                </a:cubicBezTo>
                <a:lnTo>
                  <a:pt x="4877484" y="3401780"/>
                </a:lnTo>
                <a:cubicBezTo>
                  <a:pt x="4873517" y="3400962"/>
                  <a:pt x="4869247" y="3402386"/>
                  <a:pt x="4866430" y="3405233"/>
                </a:cubicBezTo>
                <a:cubicBezTo>
                  <a:pt x="4866370" y="3405112"/>
                  <a:pt x="4866370" y="3404990"/>
                  <a:pt x="4866309" y="3404869"/>
                </a:cubicBezTo>
                <a:lnTo>
                  <a:pt x="4863372" y="3400689"/>
                </a:lnTo>
                <a:cubicBezTo>
                  <a:pt x="4859798" y="3395631"/>
                  <a:pt x="4853833" y="3392753"/>
                  <a:pt x="4847836" y="3395934"/>
                </a:cubicBezTo>
                <a:cubicBezTo>
                  <a:pt x="4842900" y="3398539"/>
                  <a:pt x="4839448" y="3406384"/>
                  <a:pt x="4843082" y="3411473"/>
                </a:cubicBezTo>
                <a:lnTo>
                  <a:pt x="4844324" y="3413290"/>
                </a:lnTo>
                <a:close/>
                <a:moveTo>
                  <a:pt x="5150093" y="3478807"/>
                </a:moveTo>
                <a:cubicBezTo>
                  <a:pt x="5155181" y="3476051"/>
                  <a:pt x="5158179" y="3468448"/>
                  <a:pt x="5154757" y="3463238"/>
                </a:cubicBezTo>
                <a:lnTo>
                  <a:pt x="5150790" y="3457210"/>
                </a:lnTo>
                <a:cubicBezTo>
                  <a:pt x="5148064" y="3453091"/>
                  <a:pt x="5143492" y="3450638"/>
                  <a:pt x="5138798" y="3451395"/>
                </a:cubicBezTo>
                <a:cubicBezTo>
                  <a:pt x="5137102" y="3450425"/>
                  <a:pt x="5135224" y="3449698"/>
                  <a:pt x="5133135" y="3449396"/>
                </a:cubicBezTo>
                <a:cubicBezTo>
                  <a:pt x="5127199" y="3448548"/>
                  <a:pt x="5120568" y="3451758"/>
                  <a:pt x="5119477" y="3458180"/>
                </a:cubicBezTo>
                <a:cubicBezTo>
                  <a:pt x="5118781" y="3462360"/>
                  <a:pt x="5120355" y="3467085"/>
                  <a:pt x="5123656" y="3469781"/>
                </a:cubicBezTo>
                <a:cubicBezTo>
                  <a:pt x="5124868" y="3473749"/>
                  <a:pt x="5128168" y="3477202"/>
                  <a:pt x="5132196" y="3477898"/>
                </a:cubicBezTo>
                <a:cubicBezTo>
                  <a:pt x="5134104" y="3478232"/>
                  <a:pt x="5135891" y="3478020"/>
                  <a:pt x="5137587" y="3477535"/>
                </a:cubicBezTo>
                <a:cubicBezTo>
                  <a:pt x="5141099" y="3480261"/>
                  <a:pt x="5145733" y="3481139"/>
                  <a:pt x="5150093" y="3478807"/>
                </a:cubicBezTo>
                <a:close/>
                <a:moveTo>
                  <a:pt x="5017332" y="3200109"/>
                </a:moveTo>
                <a:cubicBezTo>
                  <a:pt x="5024448" y="3206167"/>
                  <a:pt x="5033927" y="3208863"/>
                  <a:pt x="5042770" y="3204895"/>
                </a:cubicBezTo>
                <a:cubicBezTo>
                  <a:pt x="5047282" y="3202896"/>
                  <a:pt x="5050734" y="3198564"/>
                  <a:pt x="5050583" y="3193597"/>
                </a:cubicBezTo>
                <a:cubicBezTo>
                  <a:pt x="5054489" y="3192355"/>
                  <a:pt x="5057790" y="3189175"/>
                  <a:pt x="5058608" y="3184995"/>
                </a:cubicBezTo>
                <a:cubicBezTo>
                  <a:pt x="5059607" y="3179876"/>
                  <a:pt x="5056791" y="3174969"/>
                  <a:pt x="5052339" y="3172697"/>
                </a:cubicBezTo>
                <a:cubicBezTo>
                  <a:pt x="5050977" y="3169789"/>
                  <a:pt x="5048614" y="3167396"/>
                  <a:pt x="5045404" y="3166851"/>
                </a:cubicBezTo>
                <a:lnTo>
                  <a:pt x="5038288" y="3165609"/>
                </a:lnTo>
                <a:cubicBezTo>
                  <a:pt x="5032171" y="3164549"/>
                  <a:pt x="5025902" y="3167033"/>
                  <a:pt x="5024055" y="3173485"/>
                </a:cubicBezTo>
                <a:cubicBezTo>
                  <a:pt x="5023449" y="3175544"/>
                  <a:pt x="5023752" y="3177907"/>
                  <a:pt x="5024448" y="3180118"/>
                </a:cubicBezTo>
                <a:cubicBezTo>
                  <a:pt x="5021450" y="3180239"/>
                  <a:pt x="5018513" y="3181451"/>
                  <a:pt x="5016393" y="3183844"/>
                </a:cubicBezTo>
                <a:cubicBezTo>
                  <a:pt x="5012305" y="3188478"/>
                  <a:pt x="5012577" y="3196081"/>
                  <a:pt x="5017332" y="3200109"/>
                </a:cubicBezTo>
                <a:close/>
                <a:moveTo>
                  <a:pt x="5029990" y="3449820"/>
                </a:moveTo>
                <a:cubicBezTo>
                  <a:pt x="5030777" y="3443459"/>
                  <a:pt x="5026871" y="3437885"/>
                  <a:pt x="5020572" y="3436583"/>
                </a:cubicBezTo>
                <a:lnTo>
                  <a:pt x="5015575" y="3435553"/>
                </a:lnTo>
                <a:cubicBezTo>
                  <a:pt x="5012941" y="3435008"/>
                  <a:pt x="5010185" y="3435674"/>
                  <a:pt x="5007823" y="3437098"/>
                </a:cubicBezTo>
                <a:cubicBezTo>
                  <a:pt x="5005310" y="3434008"/>
                  <a:pt x="5001585" y="3432251"/>
                  <a:pt x="4997799" y="3432463"/>
                </a:cubicBezTo>
                <a:cubicBezTo>
                  <a:pt x="4998011" y="3429949"/>
                  <a:pt x="4997587" y="3427344"/>
                  <a:pt x="4996073" y="3425194"/>
                </a:cubicBezTo>
                <a:cubicBezTo>
                  <a:pt x="4990683" y="3417591"/>
                  <a:pt x="4982143" y="3412654"/>
                  <a:pt x="4972573" y="3414320"/>
                </a:cubicBezTo>
                <a:cubicBezTo>
                  <a:pt x="4966668" y="3415350"/>
                  <a:pt x="4961126" y="3419924"/>
                  <a:pt x="4961883" y="3426557"/>
                </a:cubicBezTo>
                <a:cubicBezTo>
                  <a:pt x="4962519" y="3432221"/>
                  <a:pt x="4967788" y="3438370"/>
                  <a:pt x="4974118" y="3437280"/>
                </a:cubicBezTo>
                <a:cubicBezTo>
                  <a:pt x="4974814" y="3437159"/>
                  <a:pt x="4975511" y="3437128"/>
                  <a:pt x="4976177" y="3437067"/>
                </a:cubicBezTo>
                <a:cubicBezTo>
                  <a:pt x="4976207" y="3437098"/>
                  <a:pt x="4976207" y="3437098"/>
                  <a:pt x="4976268" y="3437128"/>
                </a:cubicBezTo>
                <a:cubicBezTo>
                  <a:pt x="4976329" y="3437189"/>
                  <a:pt x="4976359" y="3437219"/>
                  <a:pt x="4976419" y="3437280"/>
                </a:cubicBezTo>
                <a:cubicBezTo>
                  <a:pt x="4976450" y="3437370"/>
                  <a:pt x="4976662" y="3437643"/>
                  <a:pt x="4977025" y="3438128"/>
                </a:cubicBezTo>
                <a:cubicBezTo>
                  <a:pt x="4979448" y="3441520"/>
                  <a:pt x="4983445" y="3443156"/>
                  <a:pt x="4987412" y="3442913"/>
                </a:cubicBezTo>
                <a:cubicBezTo>
                  <a:pt x="4987139" y="3445155"/>
                  <a:pt x="4987321" y="3447396"/>
                  <a:pt x="4988623" y="3449365"/>
                </a:cubicBezTo>
                <a:lnTo>
                  <a:pt x="4992590" y="3455393"/>
                </a:lnTo>
                <a:cubicBezTo>
                  <a:pt x="4996012" y="3460572"/>
                  <a:pt x="5002463" y="3463087"/>
                  <a:pt x="5008187" y="3459937"/>
                </a:cubicBezTo>
                <a:cubicBezTo>
                  <a:pt x="5009125" y="3459422"/>
                  <a:pt x="5009943" y="3458695"/>
                  <a:pt x="5010700" y="3457937"/>
                </a:cubicBezTo>
                <a:cubicBezTo>
                  <a:pt x="5011063" y="3458058"/>
                  <a:pt x="5011396" y="3458180"/>
                  <a:pt x="5011790" y="3458271"/>
                </a:cubicBezTo>
                <a:lnTo>
                  <a:pt x="5016787" y="3459300"/>
                </a:lnTo>
                <a:cubicBezTo>
                  <a:pt x="5022662" y="3460451"/>
                  <a:pt x="5029264" y="3455817"/>
                  <a:pt x="5029990" y="3449820"/>
                </a:cubicBezTo>
                <a:close/>
                <a:moveTo>
                  <a:pt x="4902528" y="3172485"/>
                </a:moveTo>
                <a:cubicBezTo>
                  <a:pt x="4895896" y="3171728"/>
                  <a:pt x="4891081" y="3176513"/>
                  <a:pt x="4889809" y="3182602"/>
                </a:cubicBezTo>
                <a:lnTo>
                  <a:pt x="4888780" y="3187600"/>
                </a:lnTo>
                <a:cubicBezTo>
                  <a:pt x="4888204" y="3190356"/>
                  <a:pt x="4889173" y="3193052"/>
                  <a:pt x="4890809" y="3195293"/>
                </a:cubicBezTo>
                <a:cubicBezTo>
                  <a:pt x="4888961" y="3193718"/>
                  <a:pt x="4886932" y="3192719"/>
                  <a:pt x="4884813" y="3192597"/>
                </a:cubicBezTo>
                <a:cubicBezTo>
                  <a:pt x="4880906" y="3188508"/>
                  <a:pt x="4873577" y="3188660"/>
                  <a:pt x="4869519" y="3192173"/>
                </a:cubicBezTo>
                <a:cubicBezTo>
                  <a:pt x="4864462" y="3196566"/>
                  <a:pt x="4864734" y="3203290"/>
                  <a:pt x="4868338" y="3208379"/>
                </a:cubicBezTo>
                <a:lnTo>
                  <a:pt x="4871276" y="3212559"/>
                </a:lnTo>
                <a:cubicBezTo>
                  <a:pt x="4874365" y="3216920"/>
                  <a:pt x="4880755" y="3217253"/>
                  <a:pt x="4885297" y="3214921"/>
                </a:cubicBezTo>
                <a:cubicBezTo>
                  <a:pt x="4892444" y="3213376"/>
                  <a:pt x="4898288" y="3205319"/>
                  <a:pt x="4893080" y="3197565"/>
                </a:cubicBezTo>
                <a:cubicBezTo>
                  <a:pt x="4894806" y="3198958"/>
                  <a:pt x="4896775" y="3200079"/>
                  <a:pt x="4898864" y="3200291"/>
                </a:cubicBezTo>
                <a:cubicBezTo>
                  <a:pt x="4905496" y="3201048"/>
                  <a:pt x="4910311" y="3196293"/>
                  <a:pt x="4911583" y="3190174"/>
                </a:cubicBezTo>
                <a:lnTo>
                  <a:pt x="4912613" y="3185177"/>
                </a:lnTo>
                <a:cubicBezTo>
                  <a:pt x="4913884" y="3179149"/>
                  <a:pt x="4908282" y="3173151"/>
                  <a:pt x="4902528" y="3172485"/>
                </a:cubicBezTo>
                <a:close/>
                <a:moveTo>
                  <a:pt x="4724039" y="3461330"/>
                </a:moveTo>
                <a:lnTo>
                  <a:pt x="4734032" y="3463390"/>
                </a:lnTo>
                <a:cubicBezTo>
                  <a:pt x="4740119" y="3464662"/>
                  <a:pt x="4746357" y="3460663"/>
                  <a:pt x="4747660" y="3454575"/>
                </a:cubicBezTo>
                <a:cubicBezTo>
                  <a:pt x="4748356" y="3451395"/>
                  <a:pt x="4747478" y="3448154"/>
                  <a:pt x="4745691" y="3445609"/>
                </a:cubicBezTo>
                <a:cubicBezTo>
                  <a:pt x="4746661" y="3445125"/>
                  <a:pt x="4747660" y="3444852"/>
                  <a:pt x="4748538" y="3444125"/>
                </a:cubicBezTo>
                <a:cubicBezTo>
                  <a:pt x="4753232" y="3440369"/>
                  <a:pt x="4755413" y="3433311"/>
                  <a:pt x="4751476" y="3428132"/>
                </a:cubicBezTo>
                <a:cubicBezTo>
                  <a:pt x="4748932" y="3424770"/>
                  <a:pt x="4744359" y="3422680"/>
                  <a:pt x="4740149" y="3423255"/>
                </a:cubicBezTo>
                <a:cubicBezTo>
                  <a:pt x="4736424" y="3421408"/>
                  <a:pt x="4731640" y="3421468"/>
                  <a:pt x="4728369" y="3423952"/>
                </a:cubicBezTo>
                <a:cubicBezTo>
                  <a:pt x="4726825" y="3425133"/>
                  <a:pt x="4725765" y="3426587"/>
                  <a:pt x="4724947" y="3428132"/>
                </a:cubicBezTo>
                <a:cubicBezTo>
                  <a:pt x="4720526" y="3428798"/>
                  <a:pt x="4716711" y="3431585"/>
                  <a:pt x="4715438" y="3436371"/>
                </a:cubicBezTo>
                <a:cubicBezTo>
                  <a:pt x="4714742" y="3439036"/>
                  <a:pt x="4715226" y="3442065"/>
                  <a:pt x="4716528" y="3444670"/>
                </a:cubicBezTo>
                <a:cubicBezTo>
                  <a:pt x="4716014" y="3445609"/>
                  <a:pt x="4715438" y="3446548"/>
                  <a:pt x="4715196" y="3447669"/>
                </a:cubicBezTo>
                <a:cubicBezTo>
                  <a:pt x="4713894" y="3453727"/>
                  <a:pt x="4717952" y="3460058"/>
                  <a:pt x="4724039" y="3461330"/>
                </a:cubicBezTo>
                <a:close/>
                <a:moveTo>
                  <a:pt x="5068722" y="3552654"/>
                </a:moveTo>
                <a:cubicBezTo>
                  <a:pt x="5065724" y="3567133"/>
                  <a:pt x="5088437" y="3570555"/>
                  <a:pt x="5091435" y="3556107"/>
                </a:cubicBezTo>
                <a:cubicBezTo>
                  <a:pt x="5094403" y="3541628"/>
                  <a:pt x="5071690" y="3538206"/>
                  <a:pt x="5068722" y="3552654"/>
                </a:cubicBezTo>
                <a:close/>
                <a:moveTo>
                  <a:pt x="4970120" y="3548595"/>
                </a:moveTo>
                <a:cubicBezTo>
                  <a:pt x="4972361" y="3554380"/>
                  <a:pt x="4980296" y="3556380"/>
                  <a:pt x="4985504" y="3553805"/>
                </a:cubicBezTo>
                <a:cubicBezTo>
                  <a:pt x="4989350" y="3551927"/>
                  <a:pt x="4990743" y="3548413"/>
                  <a:pt x="4991076" y="3544657"/>
                </a:cubicBezTo>
                <a:cubicBezTo>
                  <a:pt x="4996467" y="3551079"/>
                  <a:pt x="5009125" y="3550958"/>
                  <a:pt x="5011336" y="3540296"/>
                </a:cubicBezTo>
                <a:cubicBezTo>
                  <a:pt x="5014243" y="3526150"/>
                  <a:pt x="4993045" y="3521304"/>
                  <a:pt x="4989260" y="3534571"/>
                </a:cubicBezTo>
                <a:lnTo>
                  <a:pt x="4988896" y="3533632"/>
                </a:lnTo>
                <a:cubicBezTo>
                  <a:pt x="4986655" y="3527846"/>
                  <a:pt x="4978721" y="3525847"/>
                  <a:pt x="4973512" y="3528422"/>
                </a:cubicBezTo>
                <a:cubicBezTo>
                  <a:pt x="4967516" y="3531391"/>
                  <a:pt x="4966062" y="3537994"/>
                  <a:pt x="4968304" y="3543809"/>
                </a:cubicBezTo>
                <a:lnTo>
                  <a:pt x="4970120" y="3548595"/>
                </a:lnTo>
                <a:close/>
                <a:moveTo>
                  <a:pt x="4799020" y="3339382"/>
                </a:moveTo>
                <a:cubicBezTo>
                  <a:pt x="4800201" y="3333688"/>
                  <a:pt x="4797355" y="3329569"/>
                  <a:pt x="4793357" y="3327479"/>
                </a:cubicBezTo>
                <a:lnTo>
                  <a:pt x="4792388" y="3325994"/>
                </a:lnTo>
                <a:cubicBezTo>
                  <a:pt x="4788996" y="3320815"/>
                  <a:pt x="4782788" y="3318058"/>
                  <a:pt x="4776883" y="3321148"/>
                </a:cubicBezTo>
                <a:cubicBezTo>
                  <a:pt x="4771917" y="3323723"/>
                  <a:pt x="4768858" y="3331022"/>
                  <a:pt x="4771886" y="3336232"/>
                </a:cubicBezTo>
                <a:lnTo>
                  <a:pt x="4760015" y="3344623"/>
                </a:lnTo>
                <a:cubicBezTo>
                  <a:pt x="4756351" y="3347228"/>
                  <a:pt x="4754322" y="3352013"/>
                  <a:pt x="4755079" y="3356406"/>
                </a:cubicBezTo>
                <a:cubicBezTo>
                  <a:pt x="4749689" y="3356133"/>
                  <a:pt x="4744419" y="3358556"/>
                  <a:pt x="4742875" y="3364129"/>
                </a:cubicBezTo>
                <a:cubicBezTo>
                  <a:pt x="4741300" y="3369793"/>
                  <a:pt x="4744753" y="3377003"/>
                  <a:pt x="4750840" y="3378275"/>
                </a:cubicBezTo>
                <a:lnTo>
                  <a:pt x="4760833" y="3380335"/>
                </a:lnTo>
                <a:cubicBezTo>
                  <a:pt x="4766042" y="3381425"/>
                  <a:pt x="4770887" y="3378850"/>
                  <a:pt x="4773431" y="3374276"/>
                </a:cubicBezTo>
                <a:cubicBezTo>
                  <a:pt x="4775309" y="3374216"/>
                  <a:pt x="4777155" y="3373792"/>
                  <a:pt x="4778821" y="3372611"/>
                </a:cubicBezTo>
                <a:lnTo>
                  <a:pt x="4783000" y="3369642"/>
                </a:lnTo>
                <a:cubicBezTo>
                  <a:pt x="4787906" y="3366189"/>
                  <a:pt x="4790117" y="3358950"/>
                  <a:pt x="4786422" y="3353770"/>
                </a:cubicBezTo>
                <a:lnTo>
                  <a:pt x="4786392" y="3353740"/>
                </a:lnTo>
                <a:cubicBezTo>
                  <a:pt x="4788027" y="3352195"/>
                  <a:pt x="4789117" y="3350166"/>
                  <a:pt x="4789723" y="3348015"/>
                </a:cubicBezTo>
                <a:cubicBezTo>
                  <a:pt x="4794023" y="3347470"/>
                  <a:pt x="4797900" y="3344835"/>
                  <a:pt x="4799020" y="3339382"/>
                </a:cubicBezTo>
                <a:close/>
                <a:moveTo>
                  <a:pt x="4849957" y="3072013"/>
                </a:moveTo>
                <a:cubicBezTo>
                  <a:pt x="4846534" y="3066834"/>
                  <a:pt x="4840236" y="3064198"/>
                  <a:pt x="4834421" y="3067288"/>
                </a:cubicBezTo>
                <a:cubicBezTo>
                  <a:pt x="4833543" y="3067773"/>
                  <a:pt x="4832846" y="3068530"/>
                  <a:pt x="4832120" y="3069227"/>
                </a:cubicBezTo>
                <a:cubicBezTo>
                  <a:pt x="4830605" y="3069681"/>
                  <a:pt x="4829182" y="3070378"/>
                  <a:pt x="4828032" y="3071347"/>
                </a:cubicBezTo>
                <a:cubicBezTo>
                  <a:pt x="4822944" y="3075678"/>
                  <a:pt x="4823156" y="3082463"/>
                  <a:pt x="4826729" y="3087552"/>
                </a:cubicBezTo>
                <a:lnTo>
                  <a:pt x="4829667" y="3091732"/>
                </a:lnTo>
                <a:cubicBezTo>
                  <a:pt x="4832574" y="3095851"/>
                  <a:pt x="4838419" y="3096488"/>
                  <a:pt x="4842900" y="3094640"/>
                </a:cubicBezTo>
                <a:cubicBezTo>
                  <a:pt x="4844960" y="3094852"/>
                  <a:pt x="4847110" y="3094700"/>
                  <a:pt x="4849200" y="3093580"/>
                </a:cubicBezTo>
                <a:cubicBezTo>
                  <a:pt x="4854287" y="3090853"/>
                  <a:pt x="4857315" y="3083220"/>
                  <a:pt x="4853894" y="3078011"/>
                </a:cubicBezTo>
                <a:cubicBezTo>
                  <a:pt x="4852591" y="3076042"/>
                  <a:pt x="4851259" y="3074012"/>
                  <a:pt x="4849957" y="3072013"/>
                </a:cubicBezTo>
                <a:close/>
                <a:moveTo>
                  <a:pt x="5259264" y="3159703"/>
                </a:moveTo>
                <a:cubicBezTo>
                  <a:pt x="5258901" y="3163943"/>
                  <a:pt x="5260688" y="3167881"/>
                  <a:pt x="5263807" y="3170274"/>
                </a:cubicBezTo>
                <a:cubicBezTo>
                  <a:pt x="5264594" y="3173545"/>
                  <a:pt x="5266623" y="3176362"/>
                  <a:pt x="5270257" y="3177846"/>
                </a:cubicBezTo>
                <a:cubicBezTo>
                  <a:pt x="5275436" y="3179966"/>
                  <a:pt x="5283612" y="3177574"/>
                  <a:pt x="5285217" y="3171546"/>
                </a:cubicBezTo>
                <a:cubicBezTo>
                  <a:pt x="5286641" y="3166276"/>
                  <a:pt x="5287216" y="3160763"/>
                  <a:pt x="5283642" y="3156098"/>
                </a:cubicBezTo>
                <a:cubicBezTo>
                  <a:pt x="5280766" y="3152373"/>
                  <a:pt x="5276738" y="3150434"/>
                  <a:pt x="5272105" y="3149767"/>
                </a:cubicBezTo>
                <a:cubicBezTo>
                  <a:pt x="5266169" y="3148919"/>
                  <a:pt x="5259749" y="3153584"/>
                  <a:pt x="5259264" y="3159703"/>
                </a:cubicBezTo>
                <a:close/>
                <a:moveTo>
                  <a:pt x="4957795" y="3327872"/>
                </a:moveTo>
                <a:cubicBezTo>
                  <a:pt x="4956463" y="3325873"/>
                  <a:pt x="4955160" y="3323844"/>
                  <a:pt x="4953828" y="3321845"/>
                </a:cubicBezTo>
                <a:cubicBezTo>
                  <a:pt x="4950406" y="3316665"/>
                  <a:pt x="4942926" y="3315393"/>
                  <a:pt x="4937869" y="3318816"/>
                </a:cubicBezTo>
                <a:cubicBezTo>
                  <a:pt x="4932660" y="3322360"/>
                  <a:pt x="4931449" y="3329569"/>
                  <a:pt x="4934840" y="3334778"/>
                </a:cubicBezTo>
                <a:lnTo>
                  <a:pt x="4938808" y="3340806"/>
                </a:lnTo>
                <a:cubicBezTo>
                  <a:pt x="4942229" y="3345986"/>
                  <a:pt x="4949709" y="3347258"/>
                  <a:pt x="4954767" y="3343835"/>
                </a:cubicBezTo>
                <a:cubicBezTo>
                  <a:pt x="4960006" y="3340291"/>
                  <a:pt x="4961217" y="3333082"/>
                  <a:pt x="4957795" y="3327872"/>
                </a:cubicBezTo>
                <a:close/>
                <a:moveTo>
                  <a:pt x="5020996" y="3124112"/>
                </a:moveTo>
                <a:cubicBezTo>
                  <a:pt x="5024297" y="3129140"/>
                  <a:pt x="5033049" y="3129231"/>
                  <a:pt x="5037198" y="3125384"/>
                </a:cubicBezTo>
                <a:cubicBezTo>
                  <a:pt x="5042225" y="3120689"/>
                  <a:pt x="5042013" y="3114571"/>
                  <a:pt x="5038470" y="3109179"/>
                </a:cubicBezTo>
                <a:lnTo>
                  <a:pt x="5034502" y="3103151"/>
                </a:lnTo>
                <a:cubicBezTo>
                  <a:pt x="5031202" y="3098093"/>
                  <a:pt x="5022450" y="3098002"/>
                  <a:pt x="5018301" y="3101879"/>
                </a:cubicBezTo>
                <a:cubicBezTo>
                  <a:pt x="5013274" y="3106574"/>
                  <a:pt x="5013486" y="3112693"/>
                  <a:pt x="5017029" y="3118084"/>
                </a:cubicBezTo>
                <a:lnTo>
                  <a:pt x="5020996" y="3124112"/>
                </a:lnTo>
                <a:close/>
                <a:moveTo>
                  <a:pt x="4998375" y="3598240"/>
                </a:moveTo>
                <a:cubicBezTo>
                  <a:pt x="4998859" y="3598028"/>
                  <a:pt x="4999374" y="3597877"/>
                  <a:pt x="4999858" y="3597604"/>
                </a:cubicBezTo>
                <a:cubicBezTo>
                  <a:pt x="5004885" y="3594727"/>
                  <a:pt x="5006521" y="3589547"/>
                  <a:pt x="5007308" y="3584186"/>
                </a:cubicBezTo>
                <a:cubicBezTo>
                  <a:pt x="5008187" y="3578219"/>
                  <a:pt x="5001796" y="3572312"/>
                  <a:pt x="4996103" y="3572433"/>
                </a:cubicBezTo>
                <a:cubicBezTo>
                  <a:pt x="4992106" y="3572524"/>
                  <a:pt x="4989229" y="3574281"/>
                  <a:pt x="4987231" y="3576856"/>
                </a:cubicBezTo>
                <a:cubicBezTo>
                  <a:pt x="4983324" y="3577764"/>
                  <a:pt x="4979871" y="3580460"/>
                  <a:pt x="4978812" y="3584580"/>
                </a:cubicBezTo>
                <a:cubicBezTo>
                  <a:pt x="4978479" y="3585943"/>
                  <a:pt x="4978388" y="3587336"/>
                  <a:pt x="4978509" y="3588729"/>
                </a:cubicBezTo>
                <a:cubicBezTo>
                  <a:pt x="4978024" y="3589698"/>
                  <a:pt x="4977570" y="3590728"/>
                  <a:pt x="4977328" y="3591940"/>
                </a:cubicBezTo>
                <a:cubicBezTo>
                  <a:pt x="4974693" y="3604601"/>
                  <a:pt x="4992136" y="3607539"/>
                  <a:pt x="4998375" y="3598240"/>
                </a:cubicBezTo>
                <a:close/>
                <a:moveTo>
                  <a:pt x="5128895" y="3524363"/>
                </a:moveTo>
                <a:cubicBezTo>
                  <a:pt x="5133620" y="3520728"/>
                  <a:pt x="5135588" y="3513822"/>
                  <a:pt x="5131954" y="3508673"/>
                </a:cubicBezTo>
                <a:lnTo>
                  <a:pt x="5129016" y="3504493"/>
                </a:lnTo>
                <a:cubicBezTo>
                  <a:pt x="5125564" y="3499586"/>
                  <a:pt x="5118235" y="3497466"/>
                  <a:pt x="5113087" y="3501191"/>
                </a:cubicBezTo>
                <a:cubicBezTo>
                  <a:pt x="5111028" y="3502675"/>
                  <a:pt x="5109635" y="3504857"/>
                  <a:pt x="5108787" y="3507189"/>
                </a:cubicBezTo>
                <a:cubicBezTo>
                  <a:pt x="5103124" y="3506765"/>
                  <a:pt x="5097764" y="3511369"/>
                  <a:pt x="5096947" y="3516851"/>
                </a:cubicBezTo>
                <a:cubicBezTo>
                  <a:pt x="5096008" y="3523303"/>
                  <a:pt x="5100580" y="3528604"/>
                  <a:pt x="5106668" y="3529876"/>
                </a:cubicBezTo>
                <a:lnTo>
                  <a:pt x="5116661" y="3531936"/>
                </a:lnTo>
                <a:cubicBezTo>
                  <a:pt x="5121960" y="3533056"/>
                  <a:pt x="5127048" y="3529240"/>
                  <a:pt x="5128895" y="3524363"/>
                </a:cubicBezTo>
                <a:close/>
                <a:moveTo>
                  <a:pt x="5050068" y="3088067"/>
                </a:moveTo>
                <a:cubicBezTo>
                  <a:pt x="5047131" y="3102364"/>
                  <a:pt x="5068783" y="3110027"/>
                  <a:pt x="5071781" y="3095549"/>
                </a:cubicBezTo>
                <a:cubicBezTo>
                  <a:pt x="5074719" y="3081282"/>
                  <a:pt x="5053036" y="3073618"/>
                  <a:pt x="5050068" y="3088067"/>
                </a:cubicBezTo>
                <a:close/>
                <a:moveTo>
                  <a:pt x="5100520" y="3120719"/>
                </a:moveTo>
                <a:cubicBezTo>
                  <a:pt x="5097522" y="3135198"/>
                  <a:pt x="5119992" y="3140044"/>
                  <a:pt x="5122960" y="3125566"/>
                </a:cubicBezTo>
                <a:cubicBezTo>
                  <a:pt x="5123747" y="3121749"/>
                  <a:pt x="5122718" y="3118660"/>
                  <a:pt x="5120810" y="3116358"/>
                </a:cubicBezTo>
                <a:cubicBezTo>
                  <a:pt x="5128593" y="3115631"/>
                  <a:pt x="5135709" y="3107089"/>
                  <a:pt x="5129834" y="3098759"/>
                </a:cubicBezTo>
                <a:cubicBezTo>
                  <a:pt x="5121324" y="3086704"/>
                  <a:pt x="5102337" y="3099668"/>
                  <a:pt x="5110907" y="3111814"/>
                </a:cubicBezTo>
                <a:cubicBezTo>
                  <a:pt x="5110998" y="3111966"/>
                  <a:pt x="5111149" y="3111996"/>
                  <a:pt x="5111240" y="3112147"/>
                </a:cubicBezTo>
                <a:cubicBezTo>
                  <a:pt x="5106485" y="3112117"/>
                  <a:pt x="5101792" y="3114631"/>
                  <a:pt x="5100520" y="3120719"/>
                </a:cubicBezTo>
                <a:close/>
                <a:moveTo>
                  <a:pt x="4878786" y="3450395"/>
                </a:moveTo>
                <a:cubicBezTo>
                  <a:pt x="4879573" y="3446548"/>
                  <a:pt x="4878513" y="3443459"/>
                  <a:pt x="4876545" y="3441126"/>
                </a:cubicBezTo>
                <a:cubicBezTo>
                  <a:pt x="4875425" y="3438340"/>
                  <a:pt x="4873305" y="3436007"/>
                  <a:pt x="4870428" y="3434705"/>
                </a:cubicBezTo>
                <a:cubicBezTo>
                  <a:pt x="4868217" y="3433736"/>
                  <a:pt x="4866007" y="3432766"/>
                  <a:pt x="4863826" y="3431767"/>
                </a:cubicBezTo>
                <a:cubicBezTo>
                  <a:pt x="4858133" y="3429253"/>
                  <a:pt x="4851168" y="3432221"/>
                  <a:pt x="4848745" y="3437885"/>
                </a:cubicBezTo>
                <a:cubicBezTo>
                  <a:pt x="4846292" y="3443701"/>
                  <a:pt x="4849139" y="3450425"/>
                  <a:pt x="4854832" y="3452939"/>
                </a:cubicBezTo>
                <a:cubicBezTo>
                  <a:pt x="4855923" y="3453424"/>
                  <a:pt x="4857043" y="3453909"/>
                  <a:pt x="4858133" y="3454424"/>
                </a:cubicBezTo>
                <a:cubicBezTo>
                  <a:pt x="4863342" y="3461239"/>
                  <a:pt x="4876545" y="3461269"/>
                  <a:pt x="4878786" y="3450395"/>
                </a:cubicBezTo>
                <a:close/>
                <a:moveTo>
                  <a:pt x="4802503" y="3367067"/>
                </a:moveTo>
                <a:lnTo>
                  <a:pt x="4803472" y="3368552"/>
                </a:lnTo>
                <a:cubicBezTo>
                  <a:pt x="4806894" y="3373731"/>
                  <a:pt x="4813072" y="3376488"/>
                  <a:pt x="4818977" y="3373428"/>
                </a:cubicBezTo>
                <a:cubicBezTo>
                  <a:pt x="4820067" y="3372853"/>
                  <a:pt x="4821006" y="3371975"/>
                  <a:pt x="4821884" y="3371005"/>
                </a:cubicBezTo>
                <a:cubicBezTo>
                  <a:pt x="4825821" y="3373459"/>
                  <a:pt x="4830787" y="3373459"/>
                  <a:pt x="4834875" y="3370551"/>
                </a:cubicBezTo>
                <a:lnTo>
                  <a:pt x="4839055" y="3367613"/>
                </a:lnTo>
                <a:cubicBezTo>
                  <a:pt x="4841265" y="3366038"/>
                  <a:pt x="4842658" y="3363554"/>
                  <a:pt x="4843234" y="3360888"/>
                </a:cubicBezTo>
                <a:cubicBezTo>
                  <a:pt x="4845111" y="3361010"/>
                  <a:pt x="4846716" y="3360252"/>
                  <a:pt x="4848412" y="3359616"/>
                </a:cubicBezTo>
                <a:cubicBezTo>
                  <a:pt x="4848200" y="3360252"/>
                  <a:pt x="4847867" y="3360797"/>
                  <a:pt x="4847715" y="3361464"/>
                </a:cubicBezTo>
                <a:lnTo>
                  <a:pt x="4846686" y="3366462"/>
                </a:lnTo>
                <a:cubicBezTo>
                  <a:pt x="4845414" y="3372550"/>
                  <a:pt x="4850986" y="3378517"/>
                  <a:pt x="4856770" y="3379214"/>
                </a:cubicBezTo>
                <a:cubicBezTo>
                  <a:pt x="4863372" y="3380001"/>
                  <a:pt x="4868248" y="3375246"/>
                  <a:pt x="4869519" y="3369127"/>
                </a:cubicBezTo>
                <a:lnTo>
                  <a:pt x="4870549" y="3364129"/>
                </a:lnTo>
                <a:cubicBezTo>
                  <a:pt x="4871821" y="3358041"/>
                  <a:pt x="4866249" y="3352074"/>
                  <a:pt x="4860465" y="3351408"/>
                </a:cubicBezTo>
                <a:cubicBezTo>
                  <a:pt x="4858769" y="3351196"/>
                  <a:pt x="4857194" y="3351377"/>
                  <a:pt x="4855771" y="3351832"/>
                </a:cubicBezTo>
                <a:cubicBezTo>
                  <a:pt x="4856831" y="3346289"/>
                  <a:pt x="4853378" y="3339504"/>
                  <a:pt x="4847443" y="3338474"/>
                </a:cubicBezTo>
                <a:lnTo>
                  <a:pt x="4843476" y="3337807"/>
                </a:lnTo>
                <a:cubicBezTo>
                  <a:pt x="4847776" y="3337141"/>
                  <a:pt x="4851713" y="3335051"/>
                  <a:pt x="4852985" y="3330447"/>
                </a:cubicBezTo>
                <a:cubicBezTo>
                  <a:pt x="4854559" y="3324783"/>
                  <a:pt x="4851107" y="3317574"/>
                  <a:pt x="4844990" y="3316301"/>
                </a:cubicBezTo>
                <a:lnTo>
                  <a:pt x="4834997" y="3314242"/>
                </a:lnTo>
                <a:cubicBezTo>
                  <a:pt x="4828940" y="3312970"/>
                  <a:pt x="4822611" y="3315968"/>
                  <a:pt x="4820854" y="3322238"/>
                </a:cubicBezTo>
                <a:cubicBezTo>
                  <a:pt x="4819280" y="3327903"/>
                  <a:pt x="4822732" y="3335112"/>
                  <a:pt x="4828819" y="3336384"/>
                </a:cubicBezTo>
                <a:lnTo>
                  <a:pt x="4834724" y="3337626"/>
                </a:lnTo>
                <a:cubicBezTo>
                  <a:pt x="4830787" y="3338595"/>
                  <a:pt x="4827456" y="3341230"/>
                  <a:pt x="4826336" y="3345592"/>
                </a:cubicBezTo>
                <a:cubicBezTo>
                  <a:pt x="4826063" y="3346622"/>
                  <a:pt x="4826033" y="3347712"/>
                  <a:pt x="4826094" y="3348803"/>
                </a:cubicBezTo>
                <a:cubicBezTo>
                  <a:pt x="4825760" y="3348984"/>
                  <a:pt x="4825427" y="3349136"/>
                  <a:pt x="4825124" y="3349378"/>
                </a:cubicBezTo>
                <a:lnTo>
                  <a:pt x="4820945" y="3352347"/>
                </a:lnTo>
                <a:cubicBezTo>
                  <a:pt x="4820763" y="3352468"/>
                  <a:pt x="4820673" y="3352710"/>
                  <a:pt x="4820491" y="3352861"/>
                </a:cubicBezTo>
                <a:lnTo>
                  <a:pt x="4819885" y="3351953"/>
                </a:lnTo>
                <a:cubicBezTo>
                  <a:pt x="4816857" y="3347349"/>
                  <a:pt x="4811618" y="3344895"/>
                  <a:pt x="4806319" y="3346531"/>
                </a:cubicBezTo>
                <a:cubicBezTo>
                  <a:pt x="4801988" y="3346985"/>
                  <a:pt x="4798021" y="3349681"/>
                  <a:pt x="4796870" y="3355224"/>
                </a:cubicBezTo>
                <a:cubicBezTo>
                  <a:pt x="4795659" y="3360888"/>
                  <a:pt x="4798475" y="3364977"/>
                  <a:pt x="4802503" y="3367067"/>
                </a:cubicBezTo>
                <a:close/>
                <a:moveTo>
                  <a:pt x="4788694" y="3524212"/>
                </a:moveTo>
                <a:lnTo>
                  <a:pt x="4783697" y="3523182"/>
                </a:lnTo>
                <a:cubicBezTo>
                  <a:pt x="4777792" y="3521970"/>
                  <a:pt x="4771250" y="3526847"/>
                  <a:pt x="4770615" y="3532784"/>
                </a:cubicBezTo>
                <a:cubicBezTo>
                  <a:pt x="4769918" y="3539235"/>
                  <a:pt x="4773915" y="3544567"/>
                  <a:pt x="4780214" y="3545869"/>
                </a:cubicBezTo>
                <a:lnTo>
                  <a:pt x="4785211" y="3546899"/>
                </a:lnTo>
                <a:cubicBezTo>
                  <a:pt x="4791086" y="3548110"/>
                  <a:pt x="4797657" y="3543234"/>
                  <a:pt x="4798293" y="3537297"/>
                </a:cubicBezTo>
                <a:cubicBezTo>
                  <a:pt x="4799020" y="3530845"/>
                  <a:pt x="4795023" y="3525514"/>
                  <a:pt x="4788694" y="3524212"/>
                </a:cubicBezTo>
                <a:close/>
                <a:moveTo>
                  <a:pt x="4948438" y="3403809"/>
                </a:moveTo>
                <a:cubicBezTo>
                  <a:pt x="4947378" y="3409928"/>
                  <a:pt x="4953495" y="3415622"/>
                  <a:pt x="4959188" y="3415955"/>
                </a:cubicBezTo>
                <a:cubicBezTo>
                  <a:pt x="4965941" y="3416379"/>
                  <a:pt x="4970272" y="3411321"/>
                  <a:pt x="4971362" y="3405203"/>
                </a:cubicBezTo>
                <a:cubicBezTo>
                  <a:pt x="4972604" y="3398175"/>
                  <a:pt x="4970090" y="3391390"/>
                  <a:pt x="4965669" y="3385968"/>
                </a:cubicBezTo>
                <a:cubicBezTo>
                  <a:pt x="4961883" y="3381304"/>
                  <a:pt x="4953888" y="3380607"/>
                  <a:pt x="4949467" y="3384757"/>
                </a:cubicBezTo>
                <a:cubicBezTo>
                  <a:pt x="4944834" y="3389149"/>
                  <a:pt x="4944198" y="3395964"/>
                  <a:pt x="4948256" y="3400962"/>
                </a:cubicBezTo>
                <a:cubicBezTo>
                  <a:pt x="4948468" y="3401234"/>
                  <a:pt x="4948498" y="3401265"/>
                  <a:pt x="4948619" y="3401416"/>
                </a:cubicBezTo>
                <a:lnTo>
                  <a:pt x="4948710" y="3401628"/>
                </a:lnTo>
                <a:cubicBezTo>
                  <a:pt x="4948710" y="3401628"/>
                  <a:pt x="4948710" y="3401628"/>
                  <a:pt x="4948710" y="3401628"/>
                </a:cubicBezTo>
                <a:cubicBezTo>
                  <a:pt x="4948680" y="3402355"/>
                  <a:pt x="4948589" y="3403082"/>
                  <a:pt x="4948438" y="3403809"/>
                </a:cubicBezTo>
                <a:close/>
                <a:moveTo>
                  <a:pt x="5051915" y="2927197"/>
                </a:moveTo>
                <a:cubicBezTo>
                  <a:pt x="5050734" y="2932952"/>
                  <a:pt x="5053581" y="2937253"/>
                  <a:pt x="5057578" y="2939555"/>
                </a:cubicBezTo>
                <a:cubicBezTo>
                  <a:pt x="5057518" y="2939828"/>
                  <a:pt x="5057366" y="2940070"/>
                  <a:pt x="5057275" y="2940343"/>
                </a:cubicBezTo>
                <a:cubicBezTo>
                  <a:pt x="5056094" y="2939010"/>
                  <a:pt x="5054550" y="2938132"/>
                  <a:pt x="5052885" y="2937526"/>
                </a:cubicBezTo>
                <a:cubicBezTo>
                  <a:pt x="5051310" y="2933437"/>
                  <a:pt x="5047524" y="2930953"/>
                  <a:pt x="5042739" y="2930135"/>
                </a:cubicBezTo>
                <a:cubicBezTo>
                  <a:pt x="5040347" y="2929711"/>
                  <a:pt x="5037985" y="2929317"/>
                  <a:pt x="5035623" y="2928893"/>
                </a:cubicBezTo>
                <a:cubicBezTo>
                  <a:pt x="5029687" y="2927863"/>
                  <a:pt x="5023631" y="2934194"/>
                  <a:pt x="5023631" y="2939858"/>
                </a:cubicBezTo>
                <a:cubicBezTo>
                  <a:pt x="5023631" y="2946764"/>
                  <a:pt x="5028234" y="2950763"/>
                  <a:pt x="5034593" y="2951853"/>
                </a:cubicBezTo>
                <a:lnTo>
                  <a:pt x="5038560" y="2952520"/>
                </a:lnTo>
                <a:cubicBezTo>
                  <a:pt x="5038985" y="2953549"/>
                  <a:pt x="5039439" y="2954579"/>
                  <a:pt x="5040196" y="2955518"/>
                </a:cubicBezTo>
                <a:cubicBezTo>
                  <a:pt x="5040408" y="2955791"/>
                  <a:pt x="5040438" y="2955821"/>
                  <a:pt x="5040559" y="2955973"/>
                </a:cubicBezTo>
                <a:cubicBezTo>
                  <a:pt x="5040620" y="2956094"/>
                  <a:pt x="5040620" y="2956094"/>
                  <a:pt x="5040650" y="2956184"/>
                </a:cubicBezTo>
                <a:cubicBezTo>
                  <a:pt x="5040620" y="2956911"/>
                  <a:pt x="5040498" y="2957638"/>
                  <a:pt x="5040347" y="2958335"/>
                </a:cubicBezTo>
                <a:cubicBezTo>
                  <a:pt x="5039287" y="2964333"/>
                  <a:pt x="5045193" y="2969876"/>
                  <a:pt x="5050795" y="2970421"/>
                </a:cubicBezTo>
                <a:lnTo>
                  <a:pt x="5047554" y="2974298"/>
                </a:lnTo>
                <a:cubicBezTo>
                  <a:pt x="5044677" y="2977721"/>
                  <a:pt x="5044617" y="2983052"/>
                  <a:pt x="5046767" y="2986959"/>
                </a:cubicBezTo>
                <a:cubicBezTo>
                  <a:pt x="5043012" y="2988322"/>
                  <a:pt x="5039954" y="2991412"/>
                  <a:pt x="5039227" y="2995531"/>
                </a:cubicBezTo>
                <a:cubicBezTo>
                  <a:pt x="5038802" y="2997894"/>
                  <a:pt x="5038409" y="3000287"/>
                  <a:pt x="5037985" y="3002649"/>
                </a:cubicBezTo>
                <a:cubicBezTo>
                  <a:pt x="5037319" y="3006557"/>
                  <a:pt x="5038924" y="3010313"/>
                  <a:pt x="5041649" y="3012918"/>
                </a:cubicBezTo>
                <a:cubicBezTo>
                  <a:pt x="5040044" y="3014341"/>
                  <a:pt x="5038712" y="3016068"/>
                  <a:pt x="5038258" y="3018370"/>
                </a:cubicBezTo>
                <a:lnTo>
                  <a:pt x="5037228" y="3023368"/>
                </a:lnTo>
                <a:cubicBezTo>
                  <a:pt x="5036804" y="3025488"/>
                  <a:pt x="5037137" y="3027638"/>
                  <a:pt x="5037833" y="3029698"/>
                </a:cubicBezTo>
                <a:cubicBezTo>
                  <a:pt x="5036380" y="3033848"/>
                  <a:pt x="5035895" y="3038270"/>
                  <a:pt x="5036986" y="3042178"/>
                </a:cubicBezTo>
                <a:cubicBezTo>
                  <a:pt x="5033443" y="3043086"/>
                  <a:pt x="5030717" y="3046024"/>
                  <a:pt x="5029203" y="3049417"/>
                </a:cubicBezTo>
                <a:lnTo>
                  <a:pt x="5029506" y="3047902"/>
                </a:lnTo>
                <a:cubicBezTo>
                  <a:pt x="5030777" y="3041814"/>
                  <a:pt x="5025387" y="3035817"/>
                  <a:pt x="5019573" y="3035060"/>
                </a:cubicBezTo>
                <a:cubicBezTo>
                  <a:pt x="5013698" y="3034333"/>
                  <a:pt x="5009186" y="3038088"/>
                  <a:pt x="5007399" y="3043268"/>
                </a:cubicBezTo>
                <a:cubicBezTo>
                  <a:pt x="5006460" y="3042632"/>
                  <a:pt x="5005491" y="3041996"/>
                  <a:pt x="5004310" y="3041784"/>
                </a:cubicBezTo>
                <a:lnTo>
                  <a:pt x="4999313" y="3040754"/>
                </a:lnTo>
                <a:cubicBezTo>
                  <a:pt x="4993227" y="3039512"/>
                  <a:pt x="4986897" y="3042420"/>
                  <a:pt x="4985141" y="3048690"/>
                </a:cubicBezTo>
                <a:cubicBezTo>
                  <a:pt x="4983536" y="3054354"/>
                  <a:pt x="4986958" y="3061624"/>
                  <a:pt x="4993075" y="3062866"/>
                </a:cubicBezTo>
                <a:lnTo>
                  <a:pt x="4998071" y="3063895"/>
                </a:lnTo>
                <a:cubicBezTo>
                  <a:pt x="5002554" y="3064804"/>
                  <a:pt x="5007187" y="3063441"/>
                  <a:pt x="5010003" y="3060139"/>
                </a:cubicBezTo>
                <a:cubicBezTo>
                  <a:pt x="5011699" y="3061503"/>
                  <a:pt x="5013577" y="3062593"/>
                  <a:pt x="5015666" y="3062866"/>
                </a:cubicBezTo>
                <a:cubicBezTo>
                  <a:pt x="5022026" y="3063684"/>
                  <a:pt x="5026931" y="3059231"/>
                  <a:pt x="5028325" y="3053385"/>
                </a:cubicBezTo>
                <a:cubicBezTo>
                  <a:pt x="5028083" y="3056838"/>
                  <a:pt x="5028961" y="3060352"/>
                  <a:pt x="5032655" y="3062987"/>
                </a:cubicBezTo>
                <a:cubicBezTo>
                  <a:pt x="5038015" y="3066803"/>
                  <a:pt x="5043527" y="3065137"/>
                  <a:pt x="5047040" y="3061442"/>
                </a:cubicBezTo>
                <a:cubicBezTo>
                  <a:pt x="5046979" y="3065985"/>
                  <a:pt x="5049644" y="3070529"/>
                  <a:pt x="5053914" y="3072255"/>
                </a:cubicBezTo>
                <a:cubicBezTo>
                  <a:pt x="5057033" y="3073528"/>
                  <a:pt x="5060213" y="3073255"/>
                  <a:pt x="5062969" y="3071953"/>
                </a:cubicBezTo>
                <a:lnTo>
                  <a:pt x="5063968" y="3072680"/>
                </a:lnTo>
                <a:cubicBezTo>
                  <a:pt x="5068904" y="3076193"/>
                  <a:pt x="5076839" y="3074618"/>
                  <a:pt x="5079958" y="3069408"/>
                </a:cubicBezTo>
                <a:cubicBezTo>
                  <a:pt x="5080200" y="3068984"/>
                  <a:pt x="5080200" y="3068530"/>
                  <a:pt x="5080381" y="3068106"/>
                </a:cubicBezTo>
                <a:cubicBezTo>
                  <a:pt x="5080563" y="3068409"/>
                  <a:pt x="5080563" y="3068742"/>
                  <a:pt x="5080806" y="3069045"/>
                </a:cubicBezTo>
                <a:cubicBezTo>
                  <a:pt x="5081926" y="3070620"/>
                  <a:pt x="5083258" y="3071741"/>
                  <a:pt x="5084682" y="3072589"/>
                </a:cubicBezTo>
                <a:cubicBezTo>
                  <a:pt x="5084560" y="3076557"/>
                  <a:pt x="5086347" y="3079586"/>
                  <a:pt x="5089103" y="3081646"/>
                </a:cubicBezTo>
                <a:cubicBezTo>
                  <a:pt x="5085257" y="3082403"/>
                  <a:pt x="5081835" y="3084977"/>
                  <a:pt x="5080775" y="3090005"/>
                </a:cubicBezTo>
                <a:cubicBezTo>
                  <a:pt x="5077777" y="3104514"/>
                  <a:pt x="5100217" y="3109361"/>
                  <a:pt x="5103215" y="3094882"/>
                </a:cubicBezTo>
                <a:cubicBezTo>
                  <a:pt x="5104033" y="3090914"/>
                  <a:pt x="5102852" y="3087734"/>
                  <a:pt x="5100762" y="3085432"/>
                </a:cubicBezTo>
                <a:cubicBezTo>
                  <a:pt x="5106607" y="3086128"/>
                  <a:pt x="5112027" y="3080343"/>
                  <a:pt x="5112451" y="3074921"/>
                </a:cubicBezTo>
                <a:cubicBezTo>
                  <a:pt x="5112966" y="3068500"/>
                  <a:pt x="5108484" y="3064441"/>
                  <a:pt x="5102882" y="3062926"/>
                </a:cubicBezTo>
                <a:cubicBezTo>
                  <a:pt x="5102700" y="3061381"/>
                  <a:pt x="5102155" y="3059776"/>
                  <a:pt x="5100974" y="3058110"/>
                </a:cubicBezTo>
                <a:cubicBezTo>
                  <a:pt x="5099157" y="3055535"/>
                  <a:pt x="5096735" y="3054324"/>
                  <a:pt x="5094221" y="3053658"/>
                </a:cubicBezTo>
                <a:cubicBezTo>
                  <a:pt x="5095735" y="3050598"/>
                  <a:pt x="5096644" y="3047357"/>
                  <a:pt x="5096492" y="3043995"/>
                </a:cubicBezTo>
                <a:cubicBezTo>
                  <a:pt x="5097976" y="3043238"/>
                  <a:pt x="5099339" y="3042178"/>
                  <a:pt x="5100399" y="3040693"/>
                </a:cubicBezTo>
                <a:lnTo>
                  <a:pt x="5103366" y="3036513"/>
                </a:lnTo>
                <a:cubicBezTo>
                  <a:pt x="5104184" y="3035363"/>
                  <a:pt x="5104760" y="3034060"/>
                  <a:pt x="5105123" y="3032697"/>
                </a:cubicBezTo>
                <a:cubicBezTo>
                  <a:pt x="5105123" y="3036998"/>
                  <a:pt x="5107848" y="3041511"/>
                  <a:pt x="5111391" y="3043389"/>
                </a:cubicBezTo>
                <a:cubicBezTo>
                  <a:pt x="5115631" y="3045631"/>
                  <a:pt x="5119689" y="3044783"/>
                  <a:pt x="5123020" y="3042420"/>
                </a:cubicBezTo>
                <a:cubicBezTo>
                  <a:pt x="5122081" y="3043632"/>
                  <a:pt x="5121324" y="3044994"/>
                  <a:pt x="5120991" y="3046630"/>
                </a:cubicBezTo>
                <a:cubicBezTo>
                  <a:pt x="5119871" y="3052628"/>
                  <a:pt x="5123262" y="3059110"/>
                  <a:pt x="5129592" y="3060412"/>
                </a:cubicBezTo>
                <a:lnTo>
                  <a:pt x="5144582" y="3063502"/>
                </a:lnTo>
                <a:cubicBezTo>
                  <a:pt x="5150457" y="3064713"/>
                  <a:pt x="5157210" y="3061139"/>
                  <a:pt x="5158361" y="3054930"/>
                </a:cubicBezTo>
                <a:cubicBezTo>
                  <a:pt x="5158724" y="3053022"/>
                  <a:pt x="5158452" y="3051113"/>
                  <a:pt x="5157937" y="3049266"/>
                </a:cubicBezTo>
                <a:cubicBezTo>
                  <a:pt x="5159118" y="3047963"/>
                  <a:pt x="5160087" y="3046479"/>
                  <a:pt x="5160481" y="3044601"/>
                </a:cubicBezTo>
                <a:cubicBezTo>
                  <a:pt x="5161571" y="3039270"/>
                  <a:pt x="5158876" y="3033454"/>
                  <a:pt x="5153728" y="3031394"/>
                </a:cubicBezTo>
                <a:cubicBezTo>
                  <a:pt x="5154091" y="3026760"/>
                  <a:pt x="5151789" y="3022065"/>
                  <a:pt x="5147429" y="3019945"/>
                </a:cubicBezTo>
                <a:cubicBezTo>
                  <a:pt x="5141826" y="3017219"/>
                  <a:pt x="5134679" y="3019612"/>
                  <a:pt x="5131984" y="3025276"/>
                </a:cubicBezTo>
                <a:lnTo>
                  <a:pt x="5131015" y="3027305"/>
                </a:lnTo>
                <a:cubicBezTo>
                  <a:pt x="5130288" y="3023731"/>
                  <a:pt x="5128078" y="3020369"/>
                  <a:pt x="5125140" y="3018794"/>
                </a:cubicBezTo>
                <a:cubicBezTo>
                  <a:pt x="5119023" y="3015553"/>
                  <a:pt x="5113178" y="3018521"/>
                  <a:pt x="5109544" y="3023610"/>
                </a:cubicBezTo>
                <a:lnTo>
                  <a:pt x="5106577" y="3027790"/>
                </a:lnTo>
                <a:cubicBezTo>
                  <a:pt x="5106122" y="3028426"/>
                  <a:pt x="5105789" y="3029092"/>
                  <a:pt x="5105547" y="3029819"/>
                </a:cubicBezTo>
                <a:cubicBezTo>
                  <a:pt x="5105638" y="3026154"/>
                  <a:pt x="5104184" y="3022489"/>
                  <a:pt x="5101004" y="3020369"/>
                </a:cubicBezTo>
                <a:cubicBezTo>
                  <a:pt x="5096099" y="3017067"/>
                  <a:pt x="5089164" y="3017491"/>
                  <a:pt x="5085287" y="3022247"/>
                </a:cubicBezTo>
                <a:cubicBezTo>
                  <a:pt x="5084409" y="3021671"/>
                  <a:pt x="5083410" y="3021308"/>
                  <a:pt x="5082350" y="3021005"/>
                </a:cubicBezTo>
                <a:cubicBezTo>
                  <a:pt x="5086166" y="3016764"/>
                  <a:pt x="5087014" y="3010525"/>
                  <a:pt x="5081048" y="3006254"/>
                </a:cubicBezTo>
                <a:cubicBezTo>
                  <a:pt x="5072296" y="3000014"/>
                  <a:pt x="5061545" y="3007405"/>
                  <a:pt x="5061121" y="3015159"/>
                </a:cubicBezTo>
                <a:cubicBezTo>
                  <a:pt x="5060455" y="3015098"/>
                  <a:pt x="5059819" y="3015220"/>
                  <a:pt x="5059153" y="3015189"/>
                </a:cubicBezTo>
                <a:cubicBezTo>
                  <a:pt x="5058638" y="3014281"/>
                  <a:pt x="5057851" y="3013554"/>
                  <a:pt x="5057094" y="3012827"/>
                </a:cubicBezTo>
                <a:cubicBezTo>
                  <a:pt x="5058820" y="3011191"/>
                  <a:pt x="5060183" y="3009222"/>
                  <a:pt x="5060576" y="3006799"/>
                </a:cubicBezTo>
                <a:lnTo>
                  <a:pt x="5061788" y="2999681"/>
                </a:lnTo>
                <a:cubicBezTo>
                  <a:pt x="5062272" y="2996955"/>
                  <a:pt x="5061575" y="2994259"/>
                  <a:pt x="5060243" y="2991987"/>
                </a:cubicBezTo>
                <a:cubicBezTo>
                  <a:pt x="5062363" y="2991291"/>
                  <a:pt x="5064331" y="2990170"/>
                  <a:pt x="5065937" y="2988262"/>
                </a:cubicBezTo>
                <a:lnTo>
                  <a:pt x="5069237" y="2984324"/>
                </a:lnTo>
                <a:cubicBezTo>
                  <a:pt x="5073114" y="2979689"/>
                  <a:pt x="5071933" y="2971572"/>
                  <a:pt x="5066996" y="2968149"/>
                </a:cubicBezTo>
                <a:cubicBezTo>
                  <a:pt x="5064907" y="2966725"/>
                  <a:pt x="5062635" y="2966180"/>
                  <a:pt x="5060395" y="2966120"/>
                </a:cubicBezTo>
                <a:cubicBezTo>
                  <a:pt x="5061757" y="2964302"/>
                  <a:pt x="5062848" y="2962182"/>
                  <a:pt x="5063241" y="2959789"/>
                </a:cubicBezTo>
                <a:cubicBezTo>
                  <a:pt x="5063635" y="2957548"/>
                  <a:pt x="5063090" y="2955458"/>
                  <a:pt x="5062787" y="2953307"/>
                </a:cubicBezTo>
                <a:cubicBezTo>
                  <a:pt x="5071660" y="2958093"/>
                  <a:pt x="5083652" y="2945098"/>
                  <a:pt x="5076293" y="2934679"/>
                </a:cubicBezTo>
                <a:cubicBezTo>
                  <a:pt x="5075627" y="2933740"/>
                  <a:pt x="5074840" y="2933225"/>
                  <a:pt x="5074083" y="2932619"/>
                </a:cubicBezTo>
                <a:cubicBezTo>
                  <a:pt x="5076505" y="2918534"/>
                  <a:pt x="5054883" y="2912870"/>
                  <a:pt x="5051915" y="2927197"/>
                </a:cubicBezTo>
                <a:close/>
                <a:moveTo>
                  <a:pt x="5116085" y="2944795"/>
                </a:moveTo>
                <a:lnTo>
                  <a:pt x="5115056" y="2949793"/>
                </a:lnTo>
                <a:cubicBezTo>
                  <a:pt x="5113814" y="2955851"/>
                  <a:pt x="5115783" y="2962182"/>
                  <a:pt x="5122172" y="2964393"/>
                </a:cubicBezTo>
                <a:cubicBezTo>
                  <a:pt x="5127472" y="2966210"/>
                  <a:pt x="5135497" y="2963363"/>
                  <a:pt x="5136769" y="2957275"/>
                </a:cubicBezTo>
                <a:lnTo>
                  <a:pt x="5137799" y="2952277"/>
                </a:lnTo>
                <a:cubicBezTo>
                  <a:pt x="5139070" y="2946219"/>
                  <a:pt x="5137072" y="2939889"/>
                  <a:pt x="5130682" y="2937677"/>
                </a:cubicBezTo>
                <a:cubicBezTo>
                  <a:pt x="5125412" y="2935860"/>
                  <a:pt x="5117357" y="2938707"/>
                  <a:pt x="5116085" y="2944795"/>
                </a:cubicBezTo>
                <a:close/>
                <a:moveTo>
                  <a:pt x="5130864" y="2881005"/>
                </a:moveTo>
                <a:cubicBezTo>
                  <a:pt x="5137314" y="2867677"/>
                  <a:pt x="5115964" y="2859196"/>
                  <a:pt x="5109544" y="2872433"/>
                </a:cubicBezTo>
                <a:cubicBezTo>
                  <a:pt x="5103094" y="2885760"/>
                  <a:pt x="5124443" y="2894242"/>
                  <a:pt x="5130864" y="2881005"/>
                </a:cubicBezTo>
                <a:close/>
                <a:moveTo>
                  <a:pt x="4934689" y="2974692"/>
                </a:moveTo>
                <a:cubicBezTo>
                  <a:pt x="4928784" y="2973480"/>
                  <a:pt x="4922303" y="2978690"/>
                  <a:pt x="4921788" y="2984566"/>
                </a:cubicBezTo>
                <a:cubicBezTo>
                  <a:pt x="4921213" y="2991139"/>
                  <a:pt x="4925331" y="2996167"/>
                  <a:pt x="4931661" y="2997470"/>
                </a:cubicBezTo>
                <a:lnTo>
                  <a:pt x="4936657" y="2998500"/>
                </a:lnTo>
                <a:cubicBezTo>
                  <a:pt x="4940110" y="2999227"/>
                  <a:pt x="4943623" y="2997621"/>
                  <a:pt x="4946166" y="2995077"/>
                </a:cubicBezTo>
                <a:cubicBezTo>
                  <a:pt x="4946802" y="2996410"/>
                  <a:pt x="4946923" y="2997985"/>
                  <a:pt x="4948135" y="2998984"/>
                </a:cubicBezTo>
                <a:cubicBezTo>
                  <a:pt x="4948286" y="2999136"/>
                  <a:pt x="4948559" y="2999045"/>
                  <a:pt x="4948710" y="2999166"/>
                </a:cubicBezTo>
                <a:cubicBezTo>
                  <a:pt x="4948619" y="2999529"/>
                  <a:pt x="4948377" y="2999772"/>
                  <a:pt x="4948286" y="3000135"/>
                </a:cubicBezTo>
                <a:cubicBezTo>
                  <a:pt x="4947590" y="3003467"/>
                  <a:pt x="4948347" y="3006193"/>
                  <a:pt x="4949831" y="3008404"/>
                </a:cubicBezTo>
                <a:cubicBezTo>
                  <a:pt x="4946560" y="3008828"/>
                  <a:pt x="4943380" y="3010434"/>
                  <a:pt x="4941684" y="3013069"/>
                </a:cubicBezTo>
                <a:cubicBezTo>
                  <a:pt x="4939474" y="3016522"/>
                  <a:pt x="4939322" y="3020187"/>
                  <a:pt x="4940534" y="3023519"/>
                </a:cubicBezTo>
                <a:cubicBezTo>
                  <a:pt x="4940382" y="3023489"/>
                  <a:pt x="4940261" y="3023337"/>
                  <a:pt x="4940079" y="3023307"/>
                </a:cubicBezTo>
                <a:lnTo>
                  <a:pt x="4930086" y="3021247"/>
                </a:lnTo>
                <a:cubicBezTo>
                  <a:pt x="4927148" y="3020642"/>
                  <a:pt x="4923969" y="3021187"/>
                  <a:pt x="4921394" y="3022641"/>
                </a:cubicBezTo>
                <a:cubicBezTo>
                  <a:pt x="4918457" y="3022217"/>
                  <a:pt x="4915398" y="3022853"/>
                  <a:pt x="4912673" y="3024761"/>
                </a:cubicBezTo>
                <a:lnTo>
                  <a:pt x="4908494" y="3027729"/>
                </a:lnTo>
                <a:cubicBezTo>
                  <a:pt x="4903588" y="3031213"/>
                  <a:pt x="4902650" y="3039330"/>
                  <a:pt x="4906556" y="3043874"/>
                </a:cubicBezTo>
                <a:cubicBezTo>
                  <a:pt x="4910796" y="3048811"/>
                  <a:pt x="4917427" y="3049538"/>
                  <a:pt x="4922697" y="3045812"/>
                </a:cubicBezTo>
                <a:lnTo>
                  <a:pt x="4925574" y="3043783"/>
                </a:lnTo>
                <a:lnTo>
                  <a:pt x="4929692" y="3044631"/>
                </a:lnTo>
                <a:cubicBezTo>
                  <a:pt x="4929965" y="3046691"/>
                  <a:pt x="4930601" y="3048720"/>
                  <a:pt x="4931933" y="3050629"/>
                </a:cubicBezTo>
                <a:lnTo>
                  <a:pt x="4934871" y="3054809"/>
                </a:lnTo>
                <a:cubicBezTo>
                  <a:pt x="4938353" y="3059715"/>
                  <a:pt x="4946742" y="3060200"/>
                  <a:pt x="4951072" y="3056232"/>
                </a:cubicBezTo>
                <a:cubicBezTo>
                  <a:pt x="4955978" y="3051749"/>
                  <a:pt x="4956250" y="3045297"/>
                  <a:pt x="4952526" y="3040027"/>
                </a:cubicBezTo>
                <a:lnTo>
                  <a:pt x="4949588" y="3035847"/>
                </a:lnTo>
                <a:cubicBezTo>
                  <a:pt x="4949316" y="3035453"/>
                  <a:pt x="4948831" y="3035241"/>
                  <a:pt x="4948498" y="3034908"/>
                </a:cubicBezTo>
                <a:cubicBezTo>
                  <a:pt x="4948498" y="3034121"/>
                  <a:pt x="4948589" y="3033303"/>
                  <a:pt x="4948468" y="3032515"/>
                </a:cubicBezTo>
                <a:cubicBezTo>
                  <a:pt x="4952435" y="3035756"/>
                  <a:pt x="4958825" y="3034847"/>
                  <a:pt x="4962640" y="3031485"/>
                </a:cubicBezTo>
                <a:cubicBezTo>
                  <a:pt x="4971362" y="3034787"/>
                  <a:pt x="4982173" y="3022610"/>
                  <a:pt x="4975087" y="3012584"/>
                </a:cubicBezTo>
                <a:cubicBezTo>
                  <a:pt x="4973391" y="3010161"/>
                  <a:pt x="4971302" y="3009101"/>
                  <a:pt x="4969212" y="3008647"/>
                </a:cubicBezTo>
                <a:cubicBezTo>
                  <a:pt x="4969848" y="3007556"/>
                  <a:pt x="4970484" y="3006436"/>
                  <a:pt x="4970787" y="3004982"/>
                </a:cubicBezTo>
                <a:cubicBezTo>
                  <a:pt x="4971756" y="3000317"/>
                  <a:pt x="4969939" y="2996803"/>
                  <a:pt x="4967152" y="2994471"/>
                </a:cubicBezTo>
                <a:lnTo>
                  <a:pt x="4971059" y="2989806"/>
                </a:lnTo>
                <a:cubicBezTo>
                  <a:pt x="4973482" y="2986929"/>
                  <a:pt x="4973724" y="2983294"/>
                  <a:pt x="4972906" y="2979811"/>
                </a:cubicBezTo>
                <a:cubicBezTo>
                  <a:pt x="4977600" y="2979265"/>
                  <a:pt x="4982021" y="2976176"/>
                  <a:pt x="4982960" y="2971269"/>
                </a:cubicBezTo>
                <a:cubicBezTo>
                  <a:pt x="4984111" y="2965332"/>
                  <a:pt x="4980780" y="2958698"/>
                  <a:pt x="4974481" y="2957396"/>
                </a:cubicBezTo>
                <a:lnTo>
                  <a:pt x="4973542" y="2957214"/>
                </a:lnTo>
                <a:lnTo>
                  <a:pt x="4970756" y="2953277"/>
                </a:lnTo>
                <a:cubicBezTo>
                  <a:pt x="4967667" y="2948915"/>
                  <a:pt x="4961277" y="2948551"/>
                  <a:pt x="4956735" y="2950884"/>
                </a:cubicBezTo>
                <a:cubicBezTo>
                  <a:pt x="4954858" y="2951308"/>
                  <a:pt x="4953101" y="2952186"/>
                  <a:pt x="4951557" y="2953368"/>
                </a:cubicBezTo>
                <a:cubicBezTo>
                  <a:pt x="4948529" y="2951823"/>
                  <a:pt x="4945046" y="2951399"/>
                  <a:pt x="4941563" y="2953186"/>
                </a:cubicBezTo>
                <a:cubicBezTo>
                  <a:pt x="4936506" y="2955760"/>
                  <a:pt x="4933144" y="2963424"/>
                  <a:pt x="4936567" y="2968634"/>
                </a:cubicBezTo>
                <a:lnTo>
                  <a:pt x="4940534" y="2974661"/>
                </a:lnTo>
                <a:cubicBezTo>
                  <a:pt x="4941048" y="2975419"/>
                  <a:pt x="4941715" y="2975994"/>
                  <a:pt x="4942320" y="2976630"/>
                </a:cubicBezTo>
                <a:cubicBezTo>
                  <a:pt x="4941473" y="2976267"/>
                  <a:pt x="4940715" y="2975843"/>
                  <a:pt x="4939746" y="2975661"/>
                </a:cubicBezTo>
                <a:lnTo>
                  <a:pt x="4934689" y="2974692"/>
                </a:lnTo>
                <a:close/>
                <a:moveTo>
                  <a:pt x="5215566" y="3024337"/>
                </a:moveTo>
                <a:cubicBezTo>
                  <a:pt x="5216777" y="3028305"/>
                  <a:pt x="5220078" y="3031758"/>
                  <a:pt x="5224106" y="3032455"/>
                </a:cubicBezTo>
                <a:cubicBezTo>
                  <a:pt x="5224832" y="3032576"/>
                  <a:pt x="5225438" y="3032333"/>
                  <a:pt x="5226135" y="3032333"/>
                </a:cubicBezTo>
                <a:lnTo>
                  <a:pt x="5226135" y="3032333"/>
                </a:lnTo>
                <a:cubicBezTo>
                  <a:pt x="5221320" y="3025609"/>
                  <a:pt x="5216535" y="3018703"/>
                  <a:pt x="5211841" y="3011585"/>
                </a:cubicBezTo>
                <a:cubicBezTo>
                  <a:pt x="5211720" y="3012009"/>
                  <a:pt x="5211417" y="3012312"/>
                  <a:pt x="5211357" y="3012766"/>
                </a:cubicBezTo>
                <a:cubicBezTo>
                  <a:pt x="5210690" y="3016916"/>
                  <a:pt x="5212265" y="3021641"/>
                  <a:pt x="5215566" y="3024337"/>
                </a:cubicBezTo>
                <a:close/>
                <a:moveTo>
                  <a:pt x="5084530" y="3009919"/>
                </a:moveTo>
                <a:cubicBezTo>
                  <a:pt x="5087952" y="3015098"/>
                  <a:pt x="5094372" y="3017612"/>
                  <a:pt x="5100126" y="3014462"/>
                </a:cubicBezTo>
                <a:cubicBezTo>
                  <a:pt x="5101065" y="3013947"/>
                  <a:pt x="5101883" y="3013220"/>
                  <a:pt x="5102640" y="3012463"/>
                </a:cubicBezTo>
                <a:cubicBezTo>
                  <a:pt x="5103003" y="3012554"/>
                  <a:pt x="5103336" y="3012706"/>
                  <a:pt x="5103730" y="3012796"/>
                </a:cubicBezTo>
                <a:lnTo>
                  <a:pt x="5108727" y="3013826"/>
                </a:lnTo>
                <a:cubicBezTo>
                  <a:pt x="5114632" y="3015038"/>
                  <a:pt x="5121233" y="3010434"/>
                  <a:pt x="5121960" y="3004406"/>
                </a:cubicBezTo>
                <a:cubicBezTo>
                  <a:pt x="5122748" y="2998045"/>
                  <a:pt x="5118841" y="2992472"/>
                  <a:pt x="5112542" y="2991169"/>
                </a:cubicBezTo>
                <a:lnTo>
                  <a:pt x="5107546" y="2990140"/>
                </a:lnTo>
                <a:cubicBezTo>
                  <a:pt x="5104911" y="2989594"/>
                  <a:pt x="5102125" y="2990261"/>
                  <a:pt x="5099793" y="2991684"/>
                </a:cubicBezTo>
                <a:cubicBezTo>
                  <a:pt x="5096250" y="2987322"/>
                  <a:pt x="5090375" y="2985414"/>
                  <a:pt x="5085106" y="2988322"/>
                </a:cubicBezTo>
                <a:cubicBezTo>
                  <a:pt x="5079988" y="2991139"/>
                  <a:pt x="5077141" y="2998711"/>
                  <a:pt x="5080563" y="3003921"/>
                </a:cubicBezTo>
                <a:lnTo>
                  <a:pt x="5084530" y="3009919"/>
                </a:lnTo>
                <a:close/>
                <a:moveTo>
                  <a:pt x="5002856" y="3023216"/>
                </a:moveTo>
                <a:lnTo>
                  <a:pt x="5007853" y="3024246"/>
                </a:lnTo>
                <a:cubicBezTo>
                  <a:pt x="5013758" y="3025458"/>
                  <a:pt x="5020269" y="3020399"/>
                  <a:pt x="5020845" y="3014462"/>
                </a:cubicBezTo>
                <a:cubicBezTo>
                  <a:pt x="5021481" y="3007950"/>
                  <a:pt x="5017392" y="3002801"/>
                  <a:pt x="5011063" y="3001498"/>
                </a:cubicBezTo>
                <a:lnTo>
                  <a:pt x="5006066" y="3000468"/>
                </a:lnTo>
                <a:cubicBezTo>
                  <a:pt x="5000192" y="2999257"/>
                  <a:pt x="4993650" y="3004315"/>
                  <a:pt x="4993075" y="3010222"/>
                </a:cubicBezTo>
                <a:cubicBezTo>
                  <a:pt x="4992469" y="3016764"/>
                  <a:pt x="4996558" y="3021914"/>
                  <a:pt x="5002856" y="3023216"/>
                </a:cubicBezTo>
                <a:close/>
                <a:moveTo>
                  <a:pt x="4989168" y="3130594"/>
                </a:moveTo>
                <a:cubicBezTo>
                  <a:pt x="4988896" y="3131927"/>
                  <a:pt x="4989047" y="3133048"/>
                  <a:pt x="4989168" y="3134168"/>
                </a:cubicBezTo>
                <a:cubicBezTo>
                  <a:pt x="4986685" y="3135864"/>
                  <a:pt x="4984505" y="3137803"/>
                  <a:pt x="4983627" y="3141074"/>
                </a:cubicBezTo>
                <a:cubicBezTo>
                  <a:pt x="4982446" y="3145345"/>
                  <a:pt x="4983869" y="3149434"/>
                  <a:pt x="4986746" y="3152342"/>
                </a:cubicBezTo>
                <a:cubicBezTo>
                  <a:pt x="4985262" y="3153311"/>
                  <a:pt x="4983778" y="3154281"/>
                  <a:pt x="4982294" y="3155280"/>
                </a:cubicBezTo>
                <a:cubicBezTo>
                  <a:pt x="4977116" y="3158673"/>
                  <a:pt x="4975481" y="3165912"/>
                  <a:pt x="4978872" y="3171152"/>
                </a:cubicBezTo>
                <a:cubicBezTo>
                  <a:pt x="4982234" y="3176332"/>
                  <a:pt x="4989562" y="3177998"/>
                  <a:pt x="4994741" y="3174575"/>
                </a:cubicBezTo>
                <a:lnTo>
                  <a:pt x="5000767" y="3170607"/>
                </a:lnTo>
                <a:cubicBezTo>
                  <a:pt x="5005733" y="3167336"/>
                  <a:pt x="5007308" y="3160611"/>
                  <a:pt x="5004462" y="3155462"/>
                </a:cubicBezTo>
                <a:cubicBezTo>
                  <a:pt x="5004673" y="3155432"/>
                  <a:pt x="5004885" y="3155432"/>
                  <a:pt x="5005098" y="3155401"/>
                </a:cubicBezTo>
                <a:cubicBezTo>
                  <a:pt x="5005642" y="3155341"/>
                  <a:pt x="5006127" y="3155038"/>
                  <a:pt x="5006672" y="3154887"/>
                </a:cubicBezTo>
                <a:cubicBezTo>
                  <a:pt x="5006975" y="3156219"/>
                  <a:pt x="5007490" y="3157552"/>
                  <a:pt x="5008308" y="3158733"/>
                </a:cubicBezTo>
                <a:cubicBezTo>
                  <a:pt x="5011850" y="3163792"/>
                  <a:pt x="5019210" y="3165185"/>
                  <a:pt x="5024297" y="3161611"/>
                </a:cubicBezTo>
                <a:lnTo>
                  <a:pt x="5032655" y="3155704"/>
                </a:lnTo>
                <a:cubicBezTo>
                  <a:pt x="5036986" y="3152645"/>
                  <a:pt x="5038379" y="3146920"/>
                  <a:pt x="5036562" y="3142104"/>
                </a:cubicBezTo>
                <a:cubicBezTo>
                  <a:pt x="5041225" y="3149162"/>
                  <a:pt x="5055791" y="3148132"/>
                  <a:pt x="5058093" y="3136834"/>
                </a:cubicBezTo>
                <a:cubicBezTo>
                  <a:pt x="5061091" y="3122355"/>
                  <a:pt x="5038167" y="3120417"/>
                  <a:pt x="5035229" y="3134744"/>
                </a:cubicBezTo>
                <a:cubicBezTo>
                  <a:pt x="5034866" y="3136501"/>
                  <a:pt x="5034926" y="3138015"/>
                  <a:pt x="5035229" y="3139408"/>
                </a:cubicBezTo>
                <a:cubicBezTo>
                  <a:pt x="5031625" y="3134592"/>
                  <a:pt x="5024509" y="3133290"/>
                  <a:pt x="5019512" y="3136834"/>
                </a:cubicBezTo>
                <a:lnTo>
                  <a:pt x="5014455" y="3140408"/>
                </a:lnTo>
                <a:cubicBezTo>
                  <a:pt x="5013728" y="3138409"/>
                  <a:pt x="5012275" y="3136864"/>
                  <a:pt x="5010760" y="3135501"/>
                </a:cubicBezTo>
                <a:cubicBezTo>
                  <a:pt x="5011275" y="3134501"/>
                  <a:pt x="5011820" y="3133593"/>
                  <a:pt x="5012063" y="3132381"/>
                </a:cubicBezTo>
                <a:cubicBezTo>
                  <a:pt x="5015061" y="3117903"/>
                  <a:pt x="4992106" y="3116297"/>
                  <a:pt x="4989168" y="3130594"/>
                </a:cubicBezTo>
                <a:close/>
                <a:moveTo>
                  <a:pt x="5183345" y="3110694"/>
                </a:moveTo>
                <a:cubicBezTo>
                  <a:pt x="5186343" y="3096185"/>
                  <a:pt x="5163630" y="3092792"/>
                  <a:pt x="5160632" y="3107240"/>
                </a:cubicBezTo>
                <a:cubicBezTo>
                  <a:pt x="5157664" y="3121749"/>
                  <a:pt x="5180377" y="3125142"/>
                  <a:pt x="5183345" y="3110694"/>
                </a:cubicBezTo>
                <a:close/>
                <a:moveTo>
                  <a:pt x="5012154" y="2634324"/>
                </a:moveTo>
                <a:cubicBezTo>
                  <a:pt x="5015575" y="2639503"/>
                  <a:pt x="5021632" y="2642381"/>
                  <a:pt x="5027598" y="2639352"/>
                </a:cubicBezTo>
                <a:cubicBezTo>
                  <a:pt x="5032655" y="2636777"/>
                  <a:pt x="5036047" y="2629114"/>
                  <a:pt x="5032625" y="2623904"/>
                </a:cubicBezTo>
                <a:lnTo>
                  <a:pt x="5028658" y="2617876"/>
                </a:lnTo>
                <a:cubicBezTo>
                  <a:pt x="5025266" y="2612697"/>
                  <a:pt x="5019179" y="2609819"/>
                  <a:pt x="5013213" y="2612848"/>
                </a:cubicBezTo>
                <a:cubicBezTo>
                  <a:pt x="5008156" y="2615423"/>
                  <a:pt x="5004764" y="2623086"/>
                  <a:pt x="5008187" y="2628296"/>
                </a:cubicBezTo>
                <a:lnTo>
                  <a:pt x="5012154" y="2634324"/>
                </a:lnTo>
                <a:close/>
                <a:moveTo>
                  <a:pt x="5141887" y="2906691"/>
                </a:moveTo>
                <a:cubicBezTo>
                  <a:pt x="5135951" y="2908872"/>
                  <a:pt x="5133014" y="2915535"/>
                  <a:pt x="5135043" y="2921412"/>
                </a:cubicBezTo>
                <a:cubicBezTo>
                  <a:pt x="5135830" y="2923683"/>
                  <a:pt x="5136618" y="2925955"/>
                  <a:pt x="5137405" y="2928227"/>
                </a:cubicBezTo>
                <a:cubicBezTo>
                  <a:pt x="5139434" y="2934073"/>
                  <a:pt x="5146369" y="2937162"/>
                  <a:pt x="5152122" y="2935072"/>
                </a:cubicBezTo>
                <a:cubicBezTo>
                  <a:pt x="5157755" y="2933013"/>
                  <a:pt x="5160541" y="2926864"/>
                  <a:pt x="5159087" y="2921230"/>
                </a:cubicBezTo>
                <a:cubicBezTo>
                  <a:pt x="5158361" y="2919867"/>
                  <a:pt x="5157604" y="2918474"/>
                  <a:pt x="5156816" y="2917110"/>
                </a:cubicBezTo>
                <a:cubicBezTo>
                  <a:pt x="5155120" y="2914051"/>
                  <a:pt x="5153364" y="2911022"/>
                  <a:pt x="5151759" y="2907933"/>
                </a:cubicBezTo>
                <a:cubicBezTo>
                  <a:pt x="5148852" y="2906145"/>
                  <a:pt x="5145218" y="2905479"/>
                  <a:pt x="5141887" y="2906691"/>
                </a:cubicBezTo>
                <a:close/>
                <a:moveTo>
                  <a:pt x="5261475" y="3128746"/>
                </a:moveTo>
                <a:lnTo>
                  <a:pt x="5264564" y="3129382"/>
                </a:lnTo>
                <a:cubicBezTo>
                  <a:pt x="5273467" y="3131230"/>
                  <a:pt x="5278767" y="3123476"/>
                  <a:pt x="5278191" y="3116540"/>
                </a:cubicBezTo>
                <a:cubicBezTo>
                  <a:pt x="5279645" y="3115025"/>
                  <a:pt x="5280887" y="3113208"/>
                  <a:pt x="5281371" y="3110754"/>
                </a:cubicBezTo>
                <a:cubicBezTo>
                  <a:pt x="5284248" y="3096730"/>
                  <a:pt x="5262959" y="3094579"/>
                  <a:pt x="5258962" y="3107543"/>
                </a:cubicBezTo>
                <a:cubicBezTo>
                  <a:pt x="5250937" y="3111966"/>
                  <a:pt x="5249968" y="3126384"/>
                  <a:pt x="5261475" y="3128746"/>
                </a:cubicBezTo>
                <a:close/>
                <a:moveTo>
                  <a:pt x="5156150" y="3179694"/>
                </a:moveTo>
                <a:cubicBezTo>
                  <a:pt x="5153152" y="3194173"/>
                  <a:pt x="5175985" y="3196777"/>
                  <a:pt x="5178953" y="3182359"/>
                </a:cubicBezTo>
                <a:cubicBezTo>
                  <a:pt x="5181951" y="3167881"/>
                  <a:pt x="5159118" y="3165276"/>
                  <a:pt x="5156150" y="3179694"/>
                </a:cubicBezTo>
                <a:close/>
                <a:moveTo>
                  <a:pt x="4987957" y="2800464"/>
                </a:moveTo>
                <a:cubicBezTo>
                  <a:pt x="4994589" y="2800979"/>
                  <a:pt x="4999465" y="2796768"/>
                  <a:pt x="5000767" y="2790468"/>
                </a:cubicBezTo>
                <a:lnTo>
                  <a:pt x="5001796" y="2785471"/>
                </a:lnTo>
                <a:cubicBezTo>
                  <a:pt x="5003008" y="2779564"/>
                  <a:pt x="4997648" y="2773112"/>
                  <a:pt x="4991803" y="2772658"/>
                </a:cubicBezTo>
                <a:cubicBezTo>
                  <a:pt x="4985171" y="2772143"/>
                  <a:pt x="4980296" y="2776353"/>
                  <a:pt x="4978993" y="2782653"/>
                </a:cubicBezTo>
                <a:lnTo>
                  <a:pt x="4977964" y="2787651"/>
                </a:lnTo>
                <a:cubicBezTo>
                  <a:pt x="4976752" y="2793558"/>
                  <a:pt x="4982112" y="2800010"/>
                  <a:pt x="4987957" y="2800464"/>
                </a:cubicBezTo>
                <a:close/>
                <a:moveTo>
                  <a:pt x="5309292" y="3367310"/>
                </a:moveTo>
                <a:cubicBezTo>
                  <a:pt x="5306324" y="3381728"/>
                  <a:pt x="5328492" y="3387695"/>
                  <a:pt x="5331490" y="3373186"/>
                </a:cubicBezTo>
                <a:cubicBezTo>
                  <a:pt x="5334458" y="3358768"/>
                  <a:pt x="5312290" y="3352801"/>
                  <a:pt x="5309292" y="3367310"/>
                </a:cubicBezTo>
                <a:close/>
                <a:moveTo>
                  <a:pt x="5306476" y="3215739"/>
                </a:moveTo>
                <a:cubicBezTo>
                  <a:pt x="5307112" y="3215527"/>
                  <a:pt x="5307627" y="3215163"/>
                  <a:pt x="5308202" y="3214921"/>
                </a:cubicBezTo>
                <a:cubicBezTo>
                  <a:pt x="5310413" y="3217768"/>
                  <a:pt x="5313926" y="3219646"/>
                  <a:pt x="5317438" y="3219555"/>
                </a:cubicBezTo>
                <a:cubicBezTo>
                  <a:pt x="5315046" y="3220676"/>
                  <a:pt x="5313108" y="3222918"/>
                  <a:pt x="5312381" y="3226522"/>
                </a:cubicBezTo>
                <a:cubicBezTo>
                  <a:pt x="5309444" y="3240819"/>
                  <a:pt x="5331187" y="3248270"/>
                  <a:pt x="5334155" y="3233792"/>
                </a:cubicBezTo>
                <a:cubicBezTo>
                  <a:pt x="5336032" y="3224644"/>
                  <a:pt x="5327826" y="3218344"/>
                  <a:pt x="5320891" y="3218738"/>
                </a:cubicBezTo>
                <a:cubicBezTo>
                  <a:pt x="5325888" y="3216981"/>
                  <a:pt x="5329007" y="3212559"/>
                  <a:pt x="5328825" y="3207016"/>
                </a:cubicBezTo>
                <a:cubicBezTo>
                  <a:pt x="5328613" y="3199806"/>
                  <a:pt x="5327402" y="3191234"/>
                  <a:pt x="5321951" y="3185964"/>
                </a:cubicBezTo>
                <a:cubicBezTo>
                  <a:pt x="5321436" y="3185146"/>
                  <a:pt x="5320861" y="3184359"/>
                  <a:pt x="5320194" y="3183632"/>
                </a:cubicBezTo>
                <a:cubicBezTo>
                  <a:pt x="5316954" y="3180118"/>
                  <a:pt x="5312018" y="3178725"/>
                  <a:pt x="5307415" y="3180481"/>
                </a:cubicBezTo>
                <a:cubicBezTo>
                  <a:pt x="5302812" y="3182269"/>
                  <a:pt x="5301237" y="3185934"/>
                  <a:pt x="5299874" y="3190235"/>
                </a:cubicBezTo>
                <a:cubicBezTo>
                  <a:pt x="5300965" y="3186842"/>
                  <a:pt x="5299663" y="3190568"/>
                  <a:pt x="5299390" y="3191234"/>
                </a:cubicBezTo>
                <a:cubicBezTo>
                  <a:pt x="5299026" y="3192083"/>
                  <a:pt x="5298572" y="3192900"/>
                  <a:pt x="5298178" y="3193748"/>
                </a:cubicBezTo>
                <a:cubicBezTo>
                  <a:pt x="5298088" y="3193900"/>
                  <a:pt x="5298057" y="3193961"/>
                  <a:pt x="5297997" y="3194051"/>
                </a:cubicBezTo>
                <a:cubicBezTo>
                  <a:pt x="5297815" y="3194294"/>
                  <a:pt x="5297634" y="3194536"/>
                  <a:pt x="5297451" y="3194748"/>
                </a:cubicBezTo>
                <a:cubicBezTo>
                  <a:pt x="5292213" y="3197111"/>
                  <a:pt x="5289639" y="3203744"/>
                  <a:pt x="5291637" y="3209045"/>
                </a:cubicBezTo>
                <a:cubicBezTo>
                  <a:pt x="5293939" y="3215103"/>
                  <a:pt x="5300571" y="3217678"/>
                  <a:pt x="5306476" y="3215739"/>
                </a:cubicBezTo>
                <a:close/>
                <a:moveTo>
                  <a:pt x="5506709" y="3331840"/>
                </a:moveTo>
                <a:cubicBezTo>
                  <a:pt x="5508465" y="3326418"/>
                  <a:pt x="5505406" y="3318634"/>
                  <a:pt x="5499319" y="3317362"/>
                </a:cubicBezTo>
                <a:lnTo>
                  <a:pt x="5494323" y="3316332"/>
                </a:lnTo>
                <a:cubicBezTo>
                  <a:pt x="5488266" y="3315060"/>
                  <a:pt x="5481937" y="3317362"/>
                  <a:pt x="5479848" y="3323723"/>
                </a:cubicBezTo>
                <a:cubicBezTo>
                  <a:pt x="5479787" y="3323935"/>
                  <a:pt x="5479757" y="3324177"/>
                  <a:pt x="5479696" y="3324389"/>
                </a:cubicBezTo>
                <a:cubicBezTo>
                  <a:pt x="5474336" y="3324237"/>
                  <a:pt x="5468673" y="3327145"/>
                  <a:pt x="5467310" y="3333839"/>
                </a:cubicBezTo>
                <a:cubicBezTo>
                  <a:pt x="5466250" y="3338958"/>
                  <a:pt x="5468461" y="3342563"/>
                  <a:pt x="5471853" y="3344471"/>
                </a:cubicBezTo>
                <a:cubicBezTo>
                  <a:pt x="5472943" y="3348257"/>
                  <a:pt x="5475759" y="3351468"/>
                  <a:pt x="5479908" y="3352316"/>
                </a:cubicBezTo>
                <a:lnTo>
                  <a:pt x="5484905" y="3353346"/>
                </a:lnTo>
                <a:cubicBezTo>
                  <a:pt x="5490780" y="3354558"/>
                  <a:pt x="5497563" y="3351226"/>
                  <a:pt x="5498835" y="3344986"/>
                </a:cubicBezTo>
                <a:cubicBezTo>
                  <a:pt x="5499229" y="3343048"/>
                  <a:pt x="5499108" y="3341048"/>
                  <a:pt x="5498563" y="3339140"/>
                </a:cubicBezTo>
                <a:cubicBezTo>
                  <a:pt x="5502257" y="3338322"/>
                  <a:pt x="5505376" y="3335929"/>
                  <a:pt x="5506709" y="3331840"/>
                </a:cubicBezTo>
                <a:close/>
                <a:moveTo>
                  <a:pt x="5449473" y="3200170"/>
                </a:moveTo>
                <a:cubicBezTo>
                  <a:pt x="5455712" y="3201079"/>
                  <a:pt x="5461617" y="3197323"/>
                  <a:pt x="5462919" y="3191053"/>
                </a:cubicBezTo>
                <a:lnTo>
                  <a:pt x="5463949" y="3186055"/>
                </a:lnTo>
                <a:cubicBezTo>
                  <a:pt x="5465160" y="3180179"/>
                  <a:pt x="5460890" y="3173485"/>
                  <a:pt x="5454803" y="3172606"/>
                </a:cubicBezTo>
                <a:cubicBezTo>
                  <a:pt x="5448565" y="3171728"/>
                  <a:pt x="5442660" y="3175453"/>
                  <a:pt x="5441357" y="3181754"/>
                </a:cubicBezTo>
                <a:lnTo>
                  <a:pt x="5440328" y="3186751"/>
                </a:lnTo>
                <a:cubicBezTo>
                  <a:pt x="5439117" y="3192628"/>
                  <a:pt x="5443386" y="3199291"/>
                  <a:pt x="5449473" y="3200170"/>
                </a:cubicBezTo>
                <a:close/>
                <a:moveTo>
                  <a:pt x="5394146" y="3397418"/>
                </a:moveTo>
                <a:lnTo>
                  <a:pt x="5395176" y="3392420"/>
                </a:lnTo>
                <a:cubicBezTo>
                  <a:pt x="5396417" y="3386362"/>
                  <a:pt x="5394449" y="3380032"/>
                  <a:pt x="5388059" y="3377821"/>
                </a:cubicBezTo>
                <a:cubicBezTo>
                  <a:pt x="5382790" y="3376003"/>
                  <a:pt x="5374734" y="3378820"/>
                  <a:pt x="5373463" y="3384938"/>
                </a:cubicBezTo>
                <a:lnTo>
                  <a:pt x="5372433" y="3389936"/>
                </a:lnTo>
                <a:cubicBezTo>
                  <a:pt x="5371161" y="3395994"/>
                  <a:pt x="5373160" y="3402325"/>
                  <a:pt x="5379549" y="3404536"/>
                </a:cubicBezTo>
                <a:cubicBezTo>
                  <a:pt x="5384849" y="3406353"/>
                  <a:pt x="5392904" y="3403506"/>
                  <a:pt x="5394146" y="3397418"/>
                </a:cubicBezTo>
                <a:close/>
                <a:moveTo>
                  <a:pt x="5448050" y="3250300"/>
                </a:moveTo>
                <a:lnTo>
                  <a:pt x="5447021" y="3255298"/>
                </a:lnTo>
                <a:cubicBezTo>
                  <a:pt x="5445809" y="3261174"/>
                  <a:pt x="5449261" y="3267928"/>
                  <a:pt x="5455500" y="3269170"/>
                </a:cubicBezTo>
                <a:cubicBezTo>
                  <a:pt x="5461435" y="3270321"/>
                  <a:pt x="5468037" y="3266990"/>
                  <a:pt x="5469339" y="3260689"/>
                </a:cubicBezTo>
                <a:lnTo>
                  <a:pt x="5470369" y="3255691"/>
                </a:lnTo>
                <a:cubicBezTo>
                  <a:pt x="5471580" y="3249815"/>
                  <a:pt x="5468128" y="3243060"/>
                  <a:pt x="5461890" y="3241819"/>
                </a:cubicBezTo>
                <a:cubicBezTo>
                  <a:pt x="5455954" y="3240668"/>
                  <a:pt x="5449352" y="3243999"/>
                  <a:pt x="5448050" y="3250300"/>
                </a:cubicBezTo>
                <a:close/>
                <a:moveTo>
                  <a:pt x="5389422" y="3187781"/>
                </a:moveTo>
                <a:lnTo>
                  <a:pt x="5394419" y="3188811"/>
                </a:lnTo>
                <a:cubicBezTo>
                  <a:pt x="5400475" y="3190083"/>
                  <a:pt x="5406713" y="3185812"/>
                  <a:pt x="5407894" y="3179755"/>
                </a:cubicBezTo>
                <a:cubicBezTo>
                  <a:pt x="5409106" y="3173606"/>
                  <a:pt x="5404957" y="3167517"/>
                  <a:pt x="5398870" y="3166276"/>
                </a:cubicBezTo>
                <a:lnTo>
                  <a:pt x="5393873" y="3165246"/>
                </a:lnTo>
                <a:cubicBezTo>
                  <a:pt x="5387786" y="3163973"/>
                  <a:pt x="5381578" y="3168244"/>
                  <a:pt x="5380367" y="3174302"/>
                </a:cubicBezTo>
                <a:cubicBezTo>
                  <a:pt x="5379156" y="3180421"/>
                  <a:pt x="5383335" y="3186509"/>
                  <a:pt x="5389422" y="3187781"/>
                </a:cubicBezTo>
                <a:close/>
                <a:moveTo>
                  <a:pt x="5447505" y="3461239"/>
                </a:moveTo>
                <a:cubicBezTo>
                  <a:pt x="5453259" y="3463541"/>
                  <a:pt x="5460133" y="3460482"/>
                  <a:pt x="5462374" y="3454757"/>
                </a:cubicBezTo>
                <a:cubicBezTo>
                  <a:pt x="5464645" y="3448941"/>
                  <a:pt x="5461677" y="3442156"/>
                  <a:pt x="5455894" y="3439854"/>
                </a:cubicBezTo>
                <a:lnTo>
                  <a:pt x="5449201" y="3437189"/>
                </a:lnTo>
                <a:cubicBezTo>
                  <a:pt x="5448898" y="3437067"/>
                  <a:pt x="5448595" y="3437128"/>
                  <a:pt x="5448292" y="3437037"/>
                </a:cubicBezTo>
                <a:cubicBezTo>
                  <a:pt x="5448534" y="3434644"/>
                  <a:pt x="5448262" y="3432191"/>
                  <a:pt x="5446900" y="3430101"/>
                </a:cubicBezTo>
                <a:lnTo>
                  <a:pt x="5444295" y="3426163"/>
                </a:lnTo>
                <a:cubicBezTo>
                  <a:pt x="5450109" y="3431313"/>
                  <a:pt x="5460133" y="3431343"/>
                  <a:pt x="5462071" y="3421862"/>
                </a:cubicBezTo>
                <a:cubicBezTo>
                  <a:pt x="5463767" y="3413623"/>
                  <a:pt x="5457286" y="3407656"/>
                  <a:pt x="5450927" y="3406808"/>
                </a:cubicBezTo>
                <a:cubicBezTo>
                  <a:pt x="5453440" y="3405717"/>
                  <a:pt x="5455439" y="3403476"/>
                  <a:pt x="5456196" y="3399781"/>
                </a:cubicBezTo>
                <a:cubicBezTo>
                  <a:pt x="5459164" y="3385454"/>
                  <a:pt x="5437421" y="3377972"/>
                  <a:pt x="5434423" y="3392420"/>
                </a:cubicBezTo>
                <a:cubicBezTo>
                  <a:pt x="5432727" y="3400659"/>
                  <a:pt x="5439177" y="3406596"/>
                  <a:pt x="5445567" y="3407444"/>
                </a:cubicBezTo>
                <a:cubicBezTo>
                  <a:pt x="5443084" y="3408504"/>
                  <a:pt x="5441085" y="3410746"/>
                  <a:pt x="5440298" y="3414441"/>
                </a:cubicBezTo>
                <a:cubicBezTo>
                  <a:pt x="5439722" y="3417258"/>
                  <a:pt x="5440116" y="3419802"/>
                  <a:pt x="5441115" y="3422014"/>
                </a:cubicBezTo>
                <a:cubicBezTo>
                  <a:pt x="5437421" y="3418469"/>
                  <a:pt x="5431697" y="3417440"/>
                  <a:pt x="5427094" y="3420257"/>
                </a:cubicBezTo>
                <a:cubicBezTo>
                  <a:pt x="5421916" y="3423407"/>
                  <a:pt x="5419826" y="3430828"/>
                  <a:pt x="5423278" y="3436038"/>
                </a:cubicBezTo>
                <a:lnTo>
                  <a:pt x="5427246" y="3442065"/>
                </a:lnTo>
                <a:cubicBezTo>
                  <a:pt x="5428820" y="3444458"/>
                  <a:pt x="5431152" y="3446064"/>
                  <a:pt x="5433726" y="3446882"/>
                </a:cubicBezTo>
                <a:cubicBezTo>
                  <a:pt x="5433332" y="3451819"/>
                  <a:pt x="5435998" y="3456726"/>
                  <a:pt x="5440752" y="3458604"/>
                </a:cubicBezTo>
                <a:lnTo>
                  <a:pt x="5447505" y="3461239"/>
                </a:lnTo>
                <a:close/>
                <a:moveTo>
                  <a:pt x="5423067" y="3257206"/>
                </a:moveTo>
                <a:lnTo>
                  <a:pt x="5428063" y="3258236"/>
                </a:lnTo>
                <a:cubicBezTo>
                  <a:pt x="5433969" y="3259447"/>
                  <a:pt x="5440328" y="3253753"/>
                  <a:pt x="5440661" y="3247967"/>
                </a:cubicBezTo>
                <a:cubicBezTo>
                  <a:pt x="5441055" y="3241243"/>
                  <a:pt x="5436724" y="3236669"/>
                  <a:pt x="5430395" y="3235367"/>
                </a:cubicBezTo>
                <a:lnTo>
                  <a:pt x="5425398" y="3234337"/>
                </a:lnTo>
                <a:cubicBezTo>
                  <a:pt x="5419493" y="3233125"/>
                  <a:pt x="5413134" y="3238820"/>
                  <a:pt x="5412800" y="3244605"/>
                </a:cubicBezTo>
                <a:cubicBezTo>
                  <a:pt x="5412437" y="3251360"/>
                  <a:pt x="5416737" y="3255903"/>
                  <a:pt x="5423067" y="3257206"/>
                </a:cubicBezTo>
                <a:close/>
                <a:moveTo>
                  <a:pt x="5248181" y="3195051"/>
                </a:moveTo>
                <a:cubicBezTo>
                  <a:pt x="5254813" y="3195808"/>
                  <a:pt x="5259628" y="3191022"/>
                  <a:pt x="5260900" y="3184934"/>
                </a:cubicBezTo>
                <a:lnTo>
                  <a:pt x="5261930" y="3179936"/>
                </a:lnTo>
                <a:cubicBezTo>
                  <a:pt x="5263201" y="3173848"/>
                  <a:pt x="5257568" y="3167881"/>
                  <a:pt x="5251815" y="3167245"/>
                </a:cubicBezTo>
                <a:cubicBezTo>
                  <a:pt x="5245183" y="3166487"/>
                  <a:pt x="5240368" y="3171243"/>
                  <a:pt x="5239126" y="3177362"/>
                </a:cubicBezTo>
                <a:lnTo>
                  <a:pt x="5238097" y="3182359"/>
                </a:lnTo>
                <a:cubicBezTo>
                  <a:pt x="5236824" y="3188417"/>
                  <a:pt x="5242427" y="3194385"/>
                  <a:pt x="5248181" y="3195051"/>
                </a:cubicBezTo>
                <a:close/>
                <a:moveTo>
                  <a:pt x="5562854" y="3236397"/>
                </a:moveTo>
                <a:cubicBezTo>
                  <a:pt x="5565821" y="3221918"/>
                  <a:pt x="5542897" y="3220434"/>
                  <a:pt x="5539960" y="3234700"/>
                </a:cubicBezTo>
                <a:cubicBezTo>
                  <a:pt x="5536962" y="3249149"/>
                  <a:pt x="5559916" y="3250663"/>
                  <a:pt x="5562854" y="3236397"/>
                </a:cubicBezTo>
                <a:close/>
                <a:moveTo>
                  <a:pt x="5544078" y="3321330"/>
                </a:moveTo>
                <a:cubicBezTo>
                  <a:pt x="5543896" y="3321299"/>
                  <a:pt x="5543806" y="3321269"/>
                  <a:pt x="5543654" y="3321239"/>
                </a:cubicBezTo>
                <a:cubicBezTo>
                  <a:pt x="5543594" y="3321209"/>
                  <a:pt x="5543563" y="3321209"/>
                  <a:pt x="5543533" y="3321178"/>
                </a:cubicBezTo>
                <a:cubicBezTo>
                  <a:pt x="5543473" y="3321118"/>
                  <a:pt x="5543503" y="3321148"/>
                  <a:pt x="5543442" y="3321057"/>
                </a:cubicBezTo>
                <a:cubicBezTo>
                  <a:pt x="5543018" y="3320421"/>
                  <a:pt x="5542655" y="3319785"/>
                  <a:pt x="5542322" y="3319088"/>
                </a:cubicBezTo>
                <a:cubicBezTo>
                  <a:pt x="5539445" y="3313576"/>
                  <a:pt x="5531087" y="3312818"/>
                  <a:pt x="5526362" y="3316029"/>
                </a:cubicBezTo>
                <a:cubicBezTo>
                  <a:pt x="5520760" y="3319846"/>
                  <a:pt x="5520427" y="3326479"/>
                  <a:pt x="5523304" y="3331992"/>
                </a:cubicBezTo>
                <a:cubicBezTo>
                  <a:pt x="5526605" y="3338322"/>
                  <a:pt x="5532661" y="3342230"/>
                  <a:pt x="5539475" y="3343865"/>
                </a:cubicBezTo>
                <a:cubicBezTo>
                  <a:pt x="5545320" y="3345259"/>
                  <a:pt x="5552103" y="3340897"/>
                  <a:pt x="5553042" y="3334930"/>
                </a:cubicBezTo>
                <a:cubicBezTo>
                  <a:pt x="5554041" y="3328569"/>
                  <a:pt x="5550347" y="3322814"/>
                  <a:pt x="5544078" y="3321330"/>
                </a:cubicBezTo>
                <a:close/>
                <a:moveTo>
                  <a:pt x="5068147" y="3172243"/>
                </a:moveTo>
                <a:cubicBezTo>
                  <a:pt x="5065149" y="3186751"/>
                  <a:pt x="5087649" y="3191386"/>
                  <a:pt x="5090648" y="3176907"/>
                </a:cubicBezTo>
                <a:cubicBezTo>
                  <a:pt x="5093646" y="3162399"/>
                  <a:pt x="5071145" y="3157764"/>
                  <a:pt x="5068147" y="3172243"/>
                </a:cubicBezTo>
                <a:close/>
                <a:moveTo>
                  <a:pt x="5493990" y="3141195"/>
                </a:moveTo>
                <a:cubicBezTo>
                  <a:pt x="5496958" y="3126777"/>
                  <a:pt x="5474911" y="3120356"/>
                  <a:pt x="5471913" y="3134865"/>
                </a:cubicBezTo>
                <a:cubicBezTo>
                  <a:pt x="5468946" y="3149253"/>
                  <a:pt x="5490992" y="3155704"/>
                  <a:pt x="5493990" y="3141195"/>
                </a:cubicBezTo>
                <a:close/>
                <a:moveTo>
                  <a:pt x="5501439" y="3281892"/>
                </a:moveTo>
                <a:cubicBezTo>
                  <a:pt x="5504437" y="3267414"/>
                  <a:pt x="5481695" y="3264082"/>
                  <a:pt x="5478727" y="3278530"/>
                </a:cubicBezTo>
                <a:cubicBezTo>
                  <a:pt x="5475759" y="3292978"/>
                  <a:pt x="5498441" y="3296371"/>
                  <a:pt x="5501439" y="3281892"/>
                </a:cubicBezTo>
                <a:close/>
                <a:moveTo>
                  <a:pt x="5407350" y="3131533"/>
                </a:moveTo>
                <a:cubicBezTo>
                  <a:pt x="5407561" y="3130564"/>
                  <a:pt x="5407380" y="3129776"/>
                  <a:pt x="5407350" y="3128928"/>
                </a:cubicBezTo>
                <a:cubicBezTo>
                  <a:pt x="5399506" y="3130776"/>
                  <a:pt x="5391935" y="3131896"/>
                  <a:pt x="5384516" y="3132442"/>
                </a:cubicBezTo>
                <a:cubicBezTo>
                  <a:pt x="5384516" y="3132442"/>
                  <a:pt x="5384486" y="3132442"/>
                  <a:pt x="5384486" y="3132442"/>
                </a:cubicBezTo>
                <a:cubicBezTo>
                  <a:pt x="5385182" y="3143982"/>
                  <a:pt x="5404624" y="3144739"/>
                  <a:pt x="5407350" y="3131533"/>
                </a:cubicBezTo>
                <a:close/>
                <a:moveTo>
                  <a:pt x="5182951" y="3083614"/>
                </a:moveTo>
                <a:cubicBezTo>
                  <a:pt x="5183102" y="3083826"/>
                  <a:pt x="5183314" y="3083978"/>
                  <a:pt x="5183466" y="3084190"/>
                </a:cubicBezTo>
                <a:cubicBezTo>
                  <a:pt x="5180740" y="3086795"/>
                  <a:pt x="5179074" y="3090642"/>
                  <a:pt x="5179620" y="3094276"/>
                </a:cubicBezTo>
                <a:cubicBezTo>
                  <a:pt x="5180407" y="3099638"/>
                  <a:pt x="5184586" y="3102879"/>
                  <a:pt x="5189462" y="3103666"/>
                </a:cubicBezTo>
                <a:cubicBezTo>
                  <a:pt x="5190915" y="3107543"/>
                  <a:pt x="5194034" y="3110542"/>
                  <a:pt x="5198637" y="3111087"/>
                </a:cubicBezTo>
                <a:cubicBezTo>
                  <a:pt x="5204361" y="3111723"/>
                  <a:pt x="5211235" y="3107210"/>
                  <a:pt x="5211357" y="3100970"/>
                </a:cubicBezTo>
                <a:cubicBezTo>
                  <a:pt x="5211478" y="3095306"/>
                  <a:pt x="5210024" y="3089854"/>
                  <a:pt x="5205754" y="3085977"/>
                </a:cubicBezTo>
                <a:lnTo>
                  <a:pt x="5208540" y="3086552"/>
                </a:lnTo>
                <a:cubicBezTo>
                  <a:pt x="5214627" y="3087794"/>
                  <a:pt x="5220714" y="3082706"/>
                  <a:pt x="5221562" y="3076829"/>
                </a:cubicBezTo>
                <a:cubicBezTo>
                  <a:pt x="5222501" y="3070378"/>
                  <a:pt x="5217928" y="3065077"/>
                  <a:pt x="5211841" y="3063805"/>
                </a:cubicBezTo>
                <a:lnTo>
                  <a:pt x="5201847" y="3061745"/>
                </a:lnTo>
                <a:cubicBezTo>
                  <a:pt x="5199546" y="3061260"/>
                  <a:pt x="5197366" y="3061896"/>
                  <a:pt x="5195337" y="3062926"/>
                </a:cubicBezTo>
                <a:cubicBezTo>
                  <a:pt x="5191945" y="3060594"/>
                  <a:pt x="5187705" y="3059837"/>
                  <a:pt x="5183647" y="3062018"/>
                </a:cubicBezTo>
                <a:cubicBezTo>
                  <a:pt x="5178560" y="3064744"/>
                  <a:pt x="5175501" y="3072346"/>
                  <a:pt x="5178923" y="3077556"/>
                </a:cubicBezTo>
                <a:lnTo>
                  <a:pt x="5182951" y="3083614"/>
                </a:lnTo>
                <a:close/>
                <a:moveTo>
                  <a:pt x="5538779" y="3098426"/>
                </a:moveTo>
                <a:cubicBezTo>
                  <a:pt x="5540232" y="3102273"/>
                  <a:pt x="5543352" y="3105302"/>
                  <a:pt x="5547954" y="3105817"/>
                </a:cubicBezTo>
                <a:cubicBezTo>
                  <a:pt x="5553678" y="3106483"/>
                  <a:pt x="5560552" y="3101940"/>
                  <a:pt x="5560673" y="3095700"/>
                </a:cubicBezTo>
                <a:cubicBezTo>
                  <a:pt x="5560794" y="3089642"/>
                  <a:pt x="5559462" y="3083614"/>
                  <a:pt x="5554375" y="3079707"/>
                </a:cubicBezTo>
                <a:cubicBezTo>
                  <a:pt x="5549711" y="3076133"/>
                  <a:pt x="5544290" y="3075557"/>
                  <a:pt x="5538627" y="3075981"/>
                </a:cubicBezTo>
                <a:cubicBezTo>
                  <a:pt x="5532450" y="3076436"/>
                  <a:pt x="5528089" y="3083220"/>
                  <a:pt x="5528937" y="3089006"/>
                </a:cubicBezTo>
                <a:cubicBezTo>
                  <a:pt x="5529724" y="3094367"/>
                  <a:pt x="5533903" y="3097639"/>
                  <a:pt x="5538779" y="3098426"/>
                </a:cubicBezTo>
                <a:close/>
                <a:moveTo>
                  <a:pt x="5359351" y="3131775"/>
                </a:moveTo>
                <a:cubicBezTo>
                  <a:pt x="5359351" y="3131775"/>
                  <a:pt x="5359320" y="3131775"/>
                  <a:pt x="5359320" y="3131775"/>
                </a:cubicBezTo>
                <a:cubicBezTo>
                  <a:pt x="5352203" y="3130867"/>
                  <a:pt x="5345238" y="3129413"/>
                  <a:pt x="5338486" y="3127353"/>
                </a:cubicBezTo>
                <a:cubicBezTo>
                  <a:pt x="5338152" y="3138076"/>
                  <a:pt x="5353355" y="3140196"/>
                  <a:pt x="5359351" y="3131775"/>
                </a:cubicBezTo>
                <a:close/>
                <a:moveTo>
                  <a:pt x="5558947" y="3386150"/>
                </a:moveTo>
                <a:cubicBezTo>
                  <a:pt x="5562369" y="3391330"/>
                  <a:pt x="5569728" y="3392784"/>
                  <a:pt x="5574876" y="3389361"/>
                </a:cubicBezTo>
                <a:cubicBezTo>
                  <a:pt x="5580085" y="3385908"/>
                  <a:pt x="5581508" y="3378638"/>
                  <a:pt x="5578086" y="3373459"/>
                </a:cubicBezTo>
                <a:lnTo>
                  <a:pt x="5574119" y="3367431"/>
                </a:lnTo>
                <a:cubicBezTo>
                  <a:pt x="5570697" y="3362252"/>
                  <a:pt x="5563338" y="3360797"/>
                  <a:pt x="5558190" y="3364220"/>
                </a:cubicBezTo>
                <a:cubicBezTo>
                  <a:pt x="5552981" y="3367673"/>
                  <a:pt x="5551558" y="3374943"/>
                  <a:pt x="5554980" y="3380153"/>
                </a:cubicBezTo>
                <a:lnTo>
                  <a:pt x="5558947" y="3386150"/>
                </a:lnTo>
                <a:close/>
                <a:moveTo>
                  <a:pt x="5619574" y="3172546"/>
                </a:moveTo>
                <a:cubicBezTo>
                  <a:pt x="5624752" y="3174666"/>
                  <a:pt x="5632929" y="3172273"/>
                  <a:pt x="5634534" y="3166245"/>
                </a:cubicBezTo>
                <a:cubicBezTo>
                  <a:pt x="5635958" y="3160975"/>
                  <a:pt x="5636533" y="3155492"/>
                  <a:pt x="5632960" y="3150797"/>
                </a:cubicBezTo>
                <a:cubicBezTo>
                  <a:pt x="5630083" y="3147072"/>
                  <a:pt x="5626055" y="3145133"/>
                  <a:pt x="5621422" y="3144467"/>
                </a:cubicBezTo>
                <a:cubicBezTo>
                  <a:pt x="5615486" y="3143619"/>
                  <a:pt x="5609066" y="3148283"/>
                  <a:pt x="5608551" y="3154402"/>
                </a:cubicBezTo>
                <a:cubicBezTo>
                  <a:pt x="5608218" y="3158643"/>
                  <a:pt x="5609974" y="3162550"/>
                  <a:pt x="5613124" y="3164973"/>
                </a:cubicBezTo>
                <a:cubicBezTo>
                  <a:pt x="5613881" y="3168244"/>
                  <a:pt x="5615940" y="3171061"/>
                  <a:pt x="5619574" y="3172546"/>
                </a:cubicBezTo>
                <a:close/>
                <a:moveTo>
                  <a:pt x="5556918" y="3166366"/>
                </a:moveTo>
                <a:cubicBezTo>
                  <a:pt x="5551679" y="3170243"/>
                  <a:pt x="5551134" y="3177241"/>
                  <a:pt x="5554556" y="3182420"/>
                </a:cubicBezTo>
                <a:lnTo>
                  <a:pt x="5558523" y="3188448"/>
                </a:lnTo>
                <a:cubicBezTo>
                  <a:pt x="5561945" y="3193627"/>
                  <a:pt x="5569819" y="3194354"/>
                  <a:pt x="5574604" y="3190810"/>
                </a:cubicBezTo>
                <a:cubicBezTo>
                  <a:pt x="5579843" y="3186933"/>
                  <a:pt x="5580388" y="3179936"/>
                  <a:pt x="5576966" y="3174726"/>
                </a:cubicBezTo>
                <a:lnTo>
                  <a:pt x="5572998" y="3168699"/>
                </a:lnTo>
                <a:cubicBezTo>
                  <a:pt x="5569577" y="3163519"/>
                  <a:pt x="5561703" y="3162823"/>
                  <a:pt x="5556918" y="3166366"/>
                </a:cubicBezTo>
                <a:close/>
                <a:moveTo>
                  <a:pt x="5480514" y="3194082"/>
                </a:moveTo>
                <a:cubicBezTo>
                  <a:pt x="5478939" y="3199776"/>
                  <a:pt x="5482421" y="3206955"/>
                  <a:pt x="5488539" y="3208197"/>
                </a:cubicBezTo>
                <a:lnTo>
                  <a:pt x="5493535" y="3209227"/>
                </a:lnTo>
                <a:cubicBezTo>
                  <a:pt x="5499592" y="3210499"/>
                  <a:pt x="5505921" y="3207440"/>
                  <a:pt x="5507648" y="3201200"/>
                </a:cubicBezTo>
                <a:cubicBezTo>
                  <a:pt x="5509222" y="3195505"/>
                  <a:pt x="5505709" y="3188357"/>
                  <a:pt x="5499623" y="3187085"/>
                </a:cubicBezTo>
                <a:lnTo>
                  <a:pt x="5494626" y="3186055"/>
                </a:lnTo>
                <a:cubicBezTo>
                  <a:pt x="5488569" y="3184813"/>
                  <a:pt x="5482240" y="3187842"/>
                  <a:pt x="5480514" y="3194082"/>
                </a:cubicBezTo>
                <a:close/>
                <a:moveTo>
                  <a:pt x="5514310" y="3153887"/>
                </a:moveTo>
                <a:cubicBezTo>
                  <a:pt x="5516429" y="3156280"/>
                  <a:pt x="5519973" y="3157703"/>
                  <a:pt x="5523395" y="3157734"/>
                </a:cubicBezTo>
                <a:cubicBezTo>
                  <a:pt x="5524273" y="3158885"/>
                  <a:pt x="5525333" y="3159824"/>
                  <a:pt x="5526544" y="3160854"/>
                </a:cubicBezTo>
                <a:cubicBezTo>
                  <a:pt x="5526908" y="3161247"/>
                  <a:pt x="5527301" y="3161611"/>
                  <a:pt x="5527635" y="3162035"/>
                </a:cubicBezTo>
                <a:cubicBezTo>
                  <a:pt x="5528846" y="3163792"/>
                  <a:pt x="5530269" y="3165427"/>
                  <a:pt x="5531450" y="3167184"/>
                </a:cubicBezTo>
                <a:cubicBezTo>
                  <a:pt x="5535932" y="3173727"/>
                  <a:pt x="5544381" y="3171637"/>
                  <a:pt x="5548772" y="3166487"/>
                </a:cubicBezTo>
                <a:cubicBezTo>
                  <a:pt x="5550922" y="3164397"/>
                  <a:pt x="5552164" y="3161429"/>
                  <a:pt x="5551710" y="3157946"/>
                </a:cubicBezTo>
                <a:lnTo>
                  <a:pt x="5551770" y="3157067"/>
                </a:lnTo>
                <a:cubicBezTo>
                  <a:pt x="5559402" y="3162853"/>
                  <a:pt x="5573362" y="3157673"/>
                  <a:pt x="5570152" y="3146193"/>
                </a:cubicBezTo>
                <a:cubicBezTo>
                  <a:pt x="5568032" y="3138591"/>
                  <a:pt x="5566942" y="3129534"/>
                  <a:pt x="5561400" y="3123476"/>
                </a:cubicBezTo>
                <a:cubicBezTo>
                  <a:pt x="5560673" y="3122658"/>
                  <a:pt x="5559886" y="3121992"/>
                  <a:pt x="5559068" y="3121356"/>
                </a:cubicBezTo>
                <a:lnTo>
                  <a:pt x="5557221" y="3118539"/>
                </a:lnTo>
                <a:cubicBezTo>
                  <a:pt x="5553799" y="3113359"/>
                  <a:pt x="5545865" y="3112723"/>
                  <a:pt x="5541141" y="3116267"/>
                </a:cubicBezTo>
                <a:cubicBezTo>
                  <a:pt x="5540747" y="3116540"/>
                  <a:pt x="5540475" y="3116873"/>
                  <a:pt x="5540141" y="3117206"/>
                </a:cubicBezTo>
                <a:cubicBezTo>
                  <a:pt x="5538476" y="3117418"/>
                  <a:pt x="5536810" y="3117690"/>
                  <a:pt x="5535144" y="3118084"/>
                </a:cubicBezTo>
                <a:cubicBezTo>
                  <a:pt x="5533085" y="3118539"/>
                  <a:pt x="5531177" y="3119750"/>
                  <a:pt x="5529573" y="3121234"/>
                </a:cubicBezTo>
                <a:cubicBezTo>
                  <a:pt x="5528028" y="3121325"/>
                  <a:pt x="5526575" y="3121628"/>
                  <a:pt x="5525424" y="3122385"/>
                </a:cubicBezTo>
                <a:cubicBezTo>
                  <a:pt x="5521457" y="3124990"/>
                  <a:pt x="5518065" y="3127474"/>
                  <a:pt x="5515975" y="3131866"/>
                </a:cubicBezTo>
                <a:cubicBezTo>
                  <a:pt x="5515037" y="3133835"/>
                  <a:pt x="5514583" y="3135319"/>
                  <a:pt x="5514310" y="3137561"/>
                </a:cubicBezTo>
                <a:cubicBezTo>
                  <a:pt x="5513977" y="3140347"/>
                  <a:pt x="5512371" y="3140923"/>
                  <a:pt x="5515309" y="3137682"/>
                </a:cubicBezTo>
                <a:cubicBezTo>
                  <a:pt x="5511160" y="3142225"/>
                  <a:pt x="5509888" y="3148889"/>
                  <a:pt x="5514310" y="3153887"/>
                </a:cubicBezTo>
                <a:close/>
                <a:moveTo>
                  <a:pt x="5472277" y="3120295"/>
                </a:moveTo>
                <a:cubicBezTo>
                  <a:pt x="5474003" y="3111966"/>
                  <a:pt x="5467310" y="3106998"/>
                  <a:pt x="5460739" y="3106877"/>
                </a:cubicBezTo>
                <a:cubicBezTo>
                  <a:pt x="5459285" y="3107695"/>
                  <a:pt x="5458013" y="3108755"/>
                  <a:pt x="5456529" y="3109542"/>
                </a:cubicBezTo>
                <a:cubicBezTo>
                  <a:pt x="5454712" y="3110542"/>
                  <a:pt x="5453017" y="3111178"/>
                  <a:pt x="5451230" y="3112087"/>
                </a:cubicBezTo>
                <a:cubicBezTo>
                  <a:pt x="5450654" y="3113117"/>
                  <a:pt x="5450079" y="3114086"/>
                  <a:pt x="5449807" y="3115419"/>
                </a:cubicBezTo>
                <a:cubicBezTo>
                  <a:pt x="5446839" y="3129958"/>
                  <a:pt x="5469309" y="3134774"/>
                  <a:pt x="5472277" y="3120295"/>
                </a:cubicBezTo>
                <a:close/>
                <a:moveTo>
                  <a:pt x="5122597" y="3140135"/>
                </a:moveTo>
                <a:cubicBezTo>
                  <a:pt x="5121445" y="3145739"/>
                  <a:pt x="5124110" y="3150070"/>
                  <a:pt x="5127926" y="3152494"/>
                </a:cubicBezTo>
                <a:cubicBezTo>
                  <a:pt x="5129319" y="3156310"/>
                  <a:pt x="5132620" y="3159369"/>
                  <a:pt x="5136829" y="3160096"/>
                </a:cubicBezTo>
                <a:cubicBezTo>
                  <a:pt x="5139222" y="3160520"/>
                  <a:pt x="5141584" y="3160914"/>
                  <a:pt x="5143946" y="3161338"/>
                </a:cubicBezTo>
                <a:cubicBezTo>
                  <a:pt x="5150063" y="3162399"/>
                  <a:pt x="5156120" y="3157794"/>
                  <a:pt x="5157058" y="3151736"/>
                </a:cubicBezTo>
                <a:cubicBezTo>
                  <a:pt x="5157574" y="3148344"/>
                  <a:pt x="5156423" y="3145164"/>
                  <a:pt x="5154364" y="3142710"/>
                </a:cubicBezTo>
                <a:cubicBezTo>
                  <a:pt x="5158361" y="3141347"/>
                  <a:pt x="5161177" y="3137954"/>
                  <a:pt x="5162146" y="3133381"/>
                </a:cubicBezTo>
                <a:lnTo>
                  <a:pt x="5163176" y="3128383"/>
                </a:lnTo>
                <a:cubicBezTo>
                  <a:pt x="5164387" y="3122507"/>
                  <a:pt x="5159027" y="3116024"/>
                  <a:pt x="5153182" y="3115570"/>
                </a:cubicBezTo>
                <a:cubicBezTo>
                  <a:pt x="5146550" y="3115055"/>
                  <a:pt x="5141675" y="3119266"/>
                  <a:pt x="5140372" y="3125566"/>
                </a:cubicBezTo>
                <a:lnTo>
                  <a:pt x="5139343" y="3130564"/>
                </a:lnTo>
                <a:cubicBezTo>
                  <a:pt x="5139101" y="3131775"/>
                  <a:pt x="5139282" y="3132987"/>
                  <a:pt x="5139525" y="3134198"/>
                </a:cubicBezTo>
                <a:cubicBezTo>
                  <a:pt x="5133498" y="3130261"/>
                  <a:pt x="5124443" y="3131200"/>
                  <a:pt x="5122597" y="3140135"/>
                </a:cubicBezTo>
                <a:close/>
                <a:moveTo>
                  <a:pt x="5081108" y="3240668"/>
                </a:moveTo>
                <a:lnTo>
                  <a:pt x="5076112" y="3239638"/>
                </a:lnTo>
                <a:cubicBezTo>
                  <a:pt x="5070206" y="3238396"/>
                  <a:pt x="5063847" y="3244121"/>
                  <a:pt x="5063514" y="3249876"/>
                </a:cubicBezTo>
                <a:cubicBezTo>
                  <a:pt x="5063362" y="3252481"/>
                  <a:pt x="5064089" y="3254631"/>
                  <a:pt x="5065179" y="3256539"/>
                </a:cubicBezTo>
                <a:cubicBezTo>
                  <a:pt x="5061939" y="3257327"/>
                  <a:pt x="5059002" y="3258932"/>
                  <a:pt x="5057457" y="3262143"/>
                </a:cubicBezTo>
                <a:cubicBezTo>
                  <a:pt x="5054822" y="3265627"/>
                  <a:pt x="5054066" y="3270382"/>
                  <a:pt x="5057336" y="3275016"/>
                </a:cubicBezTo>
                <a:cubicBezTo>
                  <a:pt x="5060697" y="3279772"/>
                  <a:pt x="5065633" y="3280529"/>
                  <a:pt x="5069904" y="3279015"/>
                </a:cubicBezTo>
                <a:lnTo>
                  <a:pt x="5071660" y="3279317"/>
                </a:lnTo>
                <a:cubicBezTo>
                  <a:pt x="5077777" y="3280378"/>
                  <a:pt x="5084016" y="3277712"/>
                  <a:pt x="5085802" y="3271291"/>
                </a:cubicBezTo>
                <a:cubicBezTo>
                  <a:pt x="5086589" y="3268474"/>
                  <a:pt x="5086045" y="3265112"/>
                  <a:pt x="5084560" y="3262385"/>
                </a:cubicBezTo>
                <a:cubicBezTo>
                  <a:pt x="5085802" y="3261749"/>
                  <a:pt x="5087014" y="3261022"/>
                  <a:pt x="5087983" y="3259962"/>
                </a:cubicBezTo>
                <a:cubicBezTo>
                  <a:pt x="5089224" y="3264142"/>
                  <a:pt x="5092707" y="3267202"/>
                  <a:pt x="5097401" y="3268171"/>
                </a:cubicBezTo>
                <a:lnTo>
                  <a:pt x="5098885" y="3268474"/>
                </a:lnTo>
                <a:cubicBezTo>
                  <a:pt x="5100308" y="3271412"/>
                  <a:pt x="5102791" y="3273774"/>
                  <a:pt x="5106183" y="3274441"/>
                </a:cubicBezTo>
                <a:cubicBezTo>
                  <a:pt x="5112149" y="3275622"/>
                  <a:pt x="5118750" y="3272290"/>
                  <a:pt x="5120052" y="3265990"/>
                </a:cubicBezTo>
                <a:lnTo>
                  <a:pt x="5121082" y="3260992"/>
                </a:lnTo>
                <a:cubicBezTo>
                  <a:pt x="5122112" y="3255934"/>
                  <a:pt x="5119568" y="3250451"/>
                  <a:pt x="5114935" y="3248179"/>
                </a:cubicBezTo>
                <a:cubicBezTo>
                  <a:pt x="5115237" y="3247998"/>
                  <a:pt x="5115601" y="3247907"/>
                  <a:pt x="5115874" y="3247665"/>
                </a:cubicBezTo>
                <a:cubicBezTo>
                  <a:pt x="5120961" y="3243363"/>
                  <a:pt x="5120810" y="3236548"/>
                  <a:pt x="5117236" y="3231460"/>
                </a:cubicBezTo>
                <a:lnTo>
                  <a:pt x="5114299" y="3227280"/>
                </a:lnTo>
                <a:cubicBezTo>
                  <a:pt x="5110725" y="3222221"/>
                  <a:pt x="5102549" y="3222161"/>
                  <a:pt x="5098097" y="3225916"/>
                </a:cubicBezTo>
                <a:cubicBezTo>
                  <a:pt x="5093010" y="3230218"/>
                  <a:pt x="5093161" y="3237033"/>
                  <a:pt x="5096735" y="3242122"/>
                </a:cubicBezTo>
                <a:lnTo>
                  <a:pt x="5099127" y="3245514"/>
                </a:lnTo>
                <a:cubicBezTo>
                  <a:pt x="5096068" y="3245393"/>
                  <a:pt x="5093040" y="3246665"/>
                  <a:pt x="5090829" y="3248906"/>
                </a:cubicBezTo>
                <a:cubicBezTo>
                  <a:pt x="5089557" y="3244605"/>
                  <a:pt x="5085954" y="3241667"/>
                  <a:pt x="5081108" y="3240668"/>
                </a:cubicBezTo>
                <a:close/>
                <a:moveTo>
                  <a:pt x="5298754" y="3379486"/>
                </a:moveTo>
                <a:cubicBezTo>
                  <a:pt x="5294120" y="3383848"/>
                  <a:pt x="5293484" y="3390694"/>
                  <a:pt x="5297542" y="3395691"/>
                </a:cubicBezTo>
                <a:cubicBezTo>
                  <a:pt x="5297755" y="3395964"/>
                  <a:pt x="5297785" y="3395994"/>
                  <a:pt x="5297906" y="3396146"/>
                </a:cubicBezTo>
                <a:cubicBezTo>
                  <a:pt x="5297936" y="3396237"/>
                  <a:pt x="5297966" y="3396267"/>
                  <a:pt x="5297997" y="3396358"/>
                </a:cubicBezTo>
                <a:cubicBezTo>
                  <a:pt x="5297997" y="3396358"/>
                  <a:pt x="5297997" y="3396358"/>
                  <a:pt x="5297997" y="3396358"/>
                </a:cubicBezTo>
                <a:cubicBezTo>
                  <a:pt x="5297966" y="3397085"/>
                  <a:pt x="5297876" y="3397812"/>
                  <a:pt x="5297694" y="3398509"/>
                </a:cubicBezTo>
                <a:cubicBezTo>
                  <a:pt x="5297482" y="3399720"/>
                  <a:pt x="5297755" y="3400841"/>
                  <a:pt x="5298027" y="3401992"/>
                </a:cubicBezTo>
                <a:cubicBezTo>
                  <a:pt x="5294908" y="3398418"/>
                  <a:pt x="5289820" y="3396509"/>
                  <a:pt x="5285247" y="3398569"/>
                </a:cubicBezTo>
                <a:cubicBezTo>
                  <a:pt x="5279706" y="3401023"/>
                  <a:pt x="5276193" y="3407535"/>
                  <a:pt x="5278737" y="3413441"/>
                </a:cubicBezTo>
                <a:lnTo>
                  <a:pt x="5280766" y="3418136"/>
                </a:lnTo>
                <a:cubicBezTo>
                  <a:pt x="5283128" y="3423649"/>
                  <a:pt x="5289851" y="3427223"/>
                  <a:pt x="5295635" y="3424618"/>
                </a:cubicBezTo>
                <a:cubicBezTo>
                  <a:pt x="5301176" y="3422165"/>
                  <a:pt x="5304689" y="3415653"/>
                  <a:pt x="5302145" y="3409746"/>
                </a:cubicBezTo>
                <a:lnTo>
                  <a:pt x="5300995" y="3407080"/>
                </a:lnTo>
                <a:cubicBezTo>
                  <a:pt x="5303084" y="3409080"/>
                  <a:pt x="5305780" y="3410503"/>
                  <a:pt x="5308474" y="3410685"/>
                </a:cubicBezTo>
                <a:cubicBezTo>
                  <a:pt x="5315228" y="3411079"/>
                  <a:pt x="5319559" y="3406051"/>
                  <a:pt x="5320618" y="3399932"/>
                </a:cubicBezTo>
                <a:cubicBezTo>
                  <a:pt x="5321860" y="3392874"/>
                  <a:pt x="5319346" y="3386120"/>
                  <a:pt x="5314925" y="3380698"/>
                </a:cubicBezTo>
                <a:cubicBezTo>
                  <a:pt x="5311170" y="3376033"/>
                  <a:pt x="5303175" y="3375306"/>
                  <a:pt x="5298754" y="3379486"/>
                </a:cubicBezTo>
                <a:close/>
                <a:moveTo>
                  <a:pt x="5244395" y="3596574"/>
                </a:moveTo>
                <a:cubicBezTo>
                  <a:pt x="5238611" y="3594939"/>
                  <a:pt x="5231676" y="3598937"/>
                  <a:pt x="5230435" y="3604874"/>
                </a:cubicBezTo>
                <a:cubicBezTo>
                  <a:pt x="5229163" y="3611114"/>
                  <a:pt x="5232555" y="3617051"/>
                  <a:pt x="5238732" y="3618837"/>
                </a:cubicBezTo>
                <a:cubicBezTo>
                  <a:pt x="5239066" y="3618928"/>
                  <a:pt x="5239096" y="3618928"/>
                  <a:pt x="5239278" y="3618989"/>
                </a:cubicBezTo>
                <a:cubicBezTo>
                  <a:pt x="5239368" y="3619049"/>
                  <a:pt x="5239399" y="3619049"/>
                  <a:pt x="5239489" y="3619110"/>
                </a:cubicBezTo>
                <a:lnTo>
                  <a:pt x="5239489" y="3619110"/>
                </a:lnTo>
                <a:cubicBezTo>
                  <a:pt x="5239853" y="3619746"/>
                  <a:pt x="5240216" y="3620382"/>
                  <a:pt x="5240489" y="3621048"/>
                </a:cubicBezTo>
                <a:cubicBezTo>
                  <a:pt x="5243124" y="3626683"/>
                  <a:pt x="5251421" y="3627833"/>
                  <a:pt x="5256266" y="3624835"/>
                </a:cubicBezTo>
                <a:cubicBezTo>
                  <a:pt x="5260234" y="3622381"/>
                  <a:pt x="5261657" y="3618504"/>
                  <a:pt x="5261384" y="3614476"/>
                </a:cubicBezTo>
                <a:cubicBezTo>
                  <a:pt x="5262899" y="3615415"/>
                  <a:pt x="5264624" y="3616172"/>
                  <a:pt x="5266684" y="3616232"/>
                </a:cubicBezTo>
                <a:cubicBezTo>
                  <a:pt x="5272438" y="3616445"/>
                  <a:pt x="5278918" y="3611356"/>
                  <a:pt x="5278555" y="3605146"/>
                </a:cubicBezTo>
                <a:cubicBezTo>
                  <a:pt x="5278191" y="3599089"/>
                  <a:pt x="5276374" y="3593182"/>
                  <a:pt x="5271014" y="3589698"/>
                </a:cubicBezTo>
                <a:cubicBezTo>
                  <a:pt x="5266109" y="3586518"/>
                  <a:pt x="5260627" y="3586367"/>
                  <a:pt x="5255025" y="3587215"/>
                </a:cubicBezTo>
                <a:cubicBezTo>
                  <a:pt x="5254692" y="3587245"/>
                  <a:pt x="5254449" y="3587487"/>
                  <a:pt x="5254147" y="3587578"/>
                </a:cubicBezTo>
                <a:cubicBezTo>
                  <a:pt x="5254631" y="3585579"/>
                  <a:pt x="5254722" y="3583368"/>
                  <a:pt x="5253632" y="3580884"/>
                </a:cubicBezTo>
                <a:cubicBezTo>
                  <a:pt x="5247817" y="3567375"/>
                  <a:pt x="5226226" y="3575190"/>
                  <a:pt x="5232070" y="3588820"/>
                </a:cubicBezTo>
                <a:cubicBezTo>
                  <a:pt x="5234917" y="3595423"/>
                  <a:pt x="5241518" y="3596877"/>
                  <a:pt x="5246848" y="3595120"/>
                </a:cubicBezTo>
                <a:cubicBezTo>
                  <a:pt x="5246606" y="3595908"/>
                  <a:pt x="5246424" y="3596665"/>
                  <a:pt x="5246334" y="3597483"/>
                </a:cubicBezTo>
                <a:cubicBezTo>
                  <a:pt x="5245667" y="3597301"/>
                  <a:pt x="5245122" y="3596786"/>
                  <a:pt x="5244395" y="3596574"/>
                </a:cubicBezTo>
                <a:close/>
                <a:moveTo>
                  <a:pt x="5342453" y="3470901"/>
                </a:moveTo>
                <a:cubicBezTo>
                  <a:pt x="5344512" y="3475717"/>
                  <a:pt x="5348388" y="3477383"/>
                  <a:pt x="5352264" y="3477020"/>
                </a:cubicBezTo>
                <a:cubicBezTo>
                  <a:pt x="5355353" y="3479504"/>
                  <a:pt x="5359472" y="3480534"/>
                  <a:pt x="5363378" y="3478868"/>
                </a:cubicBezTo>
                <a:lnTo>
                  <a:pt x="5368072" y="3476838"/>
                </a:lnTo>
                <a:cubicBezTo>
                  <a:pt x="5373584" y="3474476"/>
                  <a:pt x="5377218" y="3467872"/>
                  <a:pt x="5374674" y="3461996"/>
                </a:cubicBezTo>
                <a:cubicBezTo>
                  <a:pt x="5373886" y="3460179"/>
                  <a:pt x="5372615" y="3458604"/>
                  <a:pt x="5371100" y="3457362"/>
                </a:cubicBezTo>
                <a:cubicBezTo>
                  <a:pt x="5373614" y="3454545"/>
                  <a:pt x="5374825" y="3450819"/>
                  <a:pt x="5373553" y="3446669"/>
                </a:cubicBezTo>
                <a:cubicBezTo>
                  <a:pt x="5371888" y="3441217"/>
                  <a:pt x="5364923" y="3436583"/>
                  <a:pt x="5359199" y="3439067"/>
                </a:cubicBezTo>
                <a:lnTo>
                  <a:pt x="5354505" y="3441066"/>
                </a:lnTo>
                <a:cubicBezTo>
                  <a:pt x="5348812" y="3443519"/>
                  <a:pt x="5344936" y="3449032"/>
                  <a:pt x="5346904" y="3455423"/>
                </a:cubicBezTo>
                <a:cubicBezTo>
                  <a:pt x="5346965" y="3455635"/>
                  <a:pt x="5347116" y="3455847"/>
                  <a:pt x="5347176" y="3456059"/>
                </a:cubicBezTo>
                <a:cubicBezTo>
                  <a:pt x="5342725" y="3458998"/>
                  <a:pt x="5339727" y="3464601"/>
                  <a:pt x="5342453" y="3470901"/>
                </a:cubicBezTo>
                <a:close/>
                <a:moveTo>
                  <a:pt x="5234008" y="3361100"/>
                </a:moveTo>
                <a:lnTo>
                  <a:pt x="5236037" y="3365795"/>
                </a:lnTo>
                <a:cubicBezTo>
                  <a:pt x="5238399" y="3371308"/>
                  <a:pt x="5245728" y="3374337"/>
                  <a:pt x="5251209" y="3371550"/>
                </a:cubicBezTo>
                <a:cubicBezTo>
                  <a:pt x="5256842" y="3368703"/>
                  <a:pt x="5259537" y="3362282"/>
                  <a:pt x="5256993" y="3356375"/>
                </a:cubicBezTo>
                <a:lnTo>
                  <a:pt x="5256903" y="3356133"/>
                </a:lnTo>
                <a:cubicBezTo>
                  <a:pt x="5260476" y="3354588"/>
                  <a:pt x="5263020" y="3351408"/>
                  <a:pt x="5263898" y="3347137"/>
                </a:cubicBezTo>
                <a:lnTo>
                  <a:pt x="5264928" y="3342139"/>
                </a:lnTo>
                <a:cubicBezTo>
                  <a:pt x="5266139" y="3336232"/>
                  <a:pt x="5260688" y="3329811"/>
                  <a:pt x="5254874" y="3329417"/>
                </a:cubicBezTo>
                <a:cubicBezTo>
                  <a:pt x="5248211" y="3328932"/>
                  <a:pt x="5243426" y="3333173"/>
                  <a:pt x="5242124" y="3339473"/>
                </a:cubicBezTo>
                <a:lnTo>
                  <a:pt x="5241095" y="3344471"/>
                </a:lnTo>
                <a:cubicBezTo>
                  <a:pt x="5241004" y="3344835"/>
                  <a:pt x="5241185" y="3345198"/>
                  <a:pt x="5241155" y="3345592"/>
                </a:cubicBezTo>
                <a:cubicBezTo>
                  <a:pt x="5240701" y="3345743"/>
                  <a:pt x="5240216" y="3345713"/>
                  <a:pt x="5239792" y="3345925"/>
                </a:cubicBezTo>
                <a:cubicBezTo>
                  <a:pt x="5234160" y="3348772"/>
                  <a:pt x="5231464" y="3355194"/>
                  <a:pt x="5234008" y="3361100"/>
                </a:cubicBezTo>
                <a:close/>
                <a:moveTo>
                  <a:pt x="5388513" y="3545960"/>
                </a:moveTo>
                <a:cubicBezTo>
                  <a:pt x="5385182" y="3538236"/>
                  <a:pt x="5376461" y="3537055"/>
                  <a:pt x="5370767" y="3540023"/>
                </a:cubicBezTo>
                <a:cubicBezTo>
                  <a:pt x="5372221" y="3537721"/>
                  <a:pt x="5372584" y="3534722"/>
                  <a:pt x="5371070" y="3531239"/>
                </a:cubicBezTo>
                <a:cubicBezTo>
                  <a:pt x="5365286" y="3517820"/>
                  <a:pt x="5343179" y="3524121"/>
                  <a:pt x="5349024" y="3537691"/>
                </a:cubicBezTo>
                <a:cubicBezTo>
                  <a:pt x="5352355" y="3545415"/>
                  <a:pt x="5361046" y="3546566"/>
                  <a:pt x="5366740" y="3543628"/>
                </a:cubicBezTo>
                <a:cubicBezTo>
                  <a:pt x="5365317" y="3545930"/>
                  <a:pt x="5364953" y="3548898"/>
                  <a:pt x="5366437" y="3552381"/>
                </a:cubicBezTo>
                <a:cubicBezTo>
                  <a:pt x="5367588" y="3555017"/>
                  <a:pt x="5369374" y="3556894"/>
                  <a:pt x="5371434" y="3558076"/>
                </a:cubicBezTo>
                <a:cubicBezTo>
                  <a:pt x="5366376" y="3557288"/>
                  <a:pt x="5361107" y="3559712"/>
                  <a:pt x="5358926" y="3564679"/>
                </a:cubicBezTo>
                <a:cubicBezTo>
                  <a:pt x="5356504" y="3570222"/>
                  <a:pt x="5359048" y="3577492"/>
                  <a:pt x="5364832" y="3579824"/>
                </a:cubicBezTo>
                <a:lnTo>
                  <a:pt x="5371524" y="3582490"/>
                </a:lnTo>
                <a:cubicBezTo>
                  <a:pt x="5377278" y="3584792"/>
                  <a:pt x="5384092" y="3582429"/>
                  <a:pt x="5386666" y="3576583"/>
                </a:cubicBezTo>
                <a:cubicBezTo>
                  <a:pt x="5389089" y="3571040"/>
                  <a:pt x="5386545" y="3563770"/>
                  <a:pt x="5380761" y="3561438"/>
                </a:cubicBezTo>
                <a:lnTo>
                  <a:pt x="5376340" y="3559681"/>
                </a:lnTo>
                <a:cubicBezTo>
                  <a:pt x="5384122" y="3560590"/>
                  <a:pt x="5392359" y="3554865"/>
                  <a:pt x="5388513" y="3545960"/>
                </a:cubicBezTo>
                <a:close/>
                <a:moveTo>
                  <a:pt x="5255782" y="3411351"/>
                </a:moveTo>
                <a:lnTo>
                  <a:pt x="5251088" y="3413381"/>
                </a:lnTo>
                <a:cubicBezTo>
                  <a:pt x="5245546" y="3415774"/>
                  <a:pt x="5243608" y="3424104"/>
                  <a:pt x="5246636" y="3429010"/>
                </a:cubicBezTo>
                <a:cubicBezTo>
                  <a:pt x="5250180" y="3434735"/>
                  <a:pt x="5256327" y="3436007"/>
                  <a:pt x="5262263" y="3433433"/>
                </a:cubicBezTo>
                <a:lnTo>
                  <a:pt x="5266957" y="3431434"/>
                </a:lnTo>
                <a:cubicBezTo>
                  <a:pt x="5272498" y="3429041"/>
                  <a:pt x="5274436" y="3420711"/>
                  <a:pt x="5271408" y="3415804"/>
                </a:cubicBezTo>
                <a:cubicBezTo>
                  <a:pt x="5267835" y="3410049"/>
                  <a:pt x="5261687" y="3408777"/>
                  <a:pt x="5255782" y="3411351"/>
                </a:cubicBezTo>
                <a:close/>
                <a:moveTo>
                  <a:pt x="5418191" y="3556592"/>
                </a:moveTo>
                <a:cubicBezTo>
                  <a:pt x="5424036" y="3570131"/>
                  <a:pt x="5443689" y="3558227"/>
                  <a:pt x="5437936" y="3544839"/>
                </a:cubicBezTo>
                <a:cubicBezTo>
                  <a:pt x="5432091" y="3531269"/>
                  <a:pt x="5412407" y="3543173"/>
                  <a:pt x="5418191" y="3556592"/>
                </a:cubicBezTo>
                <a:close/>
                <a:moveTo>
                  <a:pt x="5413285" y="3422589"/>
                </a:moveTo>
                <a:cubicBezTo>
                  <a:pt x="5410469" y="3416834"/>
                  <a:pt x="5404170" y="3414259"/>
                  <a:pt x="5398174" y="3416622"/>
                </a:cubicBezTo>
                <a:cubicBezTo>
                  <a:pt x="5397992" y="3416682"/>
                  <a:pt x="5397901" y="3416713"/>
                  <a:pt x="5397780" y="3416773"/>
                </a:cubicBezTo>
                <a:cubicBezTo>
                  <a:pt x="5397719" y="3416773"/>
                  <a:pt x="5397689" y="3416773"/>
                  <a:pt x="5397628" y="3416804"/>
                </a:cubicBezTo>
                <a:cubicBezTo>
                  <a:pt x="5397568" y="3416773"/>
                  <a:pt x="5397568" y="3416773"/>
                  <a:pt x="5397507" y="3416773"/>
                </a:cubicBezTo>
                <a:cubicBezTo>
                  <a:pt x="5396811" y="3416501"/>
                  <a:pt x="5396115" y="3416168"/>
                  <a:pt x="5395448" y="3415804"/>
                </a:cubicBezTo>
                <a:cubicBezTo>
                  <a:pt x="5389967" y="3412926"/>
                  <a:pt x="5382669" y="3417137"/>
                  <a:pt x="5380640" y="3422438"/>
                </a:cubicBezTo>
                <a:cubicBezTo>
                  <a:pt x="5378217" y="3428768"/>
                  <a:pt x="5381760" y="3434402"/>
                  <a:pt x="5387272" y="3437249"/>
                </a:cubicBezTo>
                <a:cubicBezTo>
                  <a:pt x="5393601" y="3440551"/>
                  <a:pt x="5400808" y="3440278"/>
                  <a:pt x="5407319" y="3437704"/>
                </a:cubicBezTo>
                <a:cubicBezTo>
                  <a:pt x="5412891" y="3435493"/>
                  <a:pt x="5415950" y="3428041"/>
                  <a:pt x="5413285" y="3422589"/>
                </a:cubicBezTo>
                <a:close/>
                <a:moveTo>
                  <a:pt x="5320073" y="3419015"/>
                </a:moveTo>
                <a:cubicBezTo>
                  <a:pt x="5325918" y="3432585"/>
                  <a:pt x="5346450" y="3422316"/>
                  <a:pt x="5340605" y="3408746"/>
                </a:cubicBezTo>
                <a:cubicBezTo>
                  <a:pt x="5334791" y="3395177"/>
                  <a:pt x="5314228" y="3405445"/>
                  <a:pt x="5320073" y="3419015"/>
                </a:cubicBezTo>
                <a:close/>
                <a:moveTo>
                  <a:pt x="5268168" y="3212680"/>
                </a:moveTo>
                <a:cubicBezTo>
                  <a:pt x="5262323" y="3212437"/>
                  <a:pt x="5257538" y="3215073"/>
                  <a:pt x="5253117" y="3218647"/>
                </a:cubicBezTo>
                <a:cubicBezTo>
                  <a:pt x="5248302" y="3222554"/>
                  <a:pt x="5248605" y="3230611"/>
                  <a:pt x="5252663" y="3234882"/>
                </a:cubicBezTo>
                <a:cubicBezTo>
                  <a:pt x="5256388" y="3238820"/>
                  <a:pt x="5261657" y="3239093"/>
                  <a:pt x="5266109" y="3236942"/>
                </a:cubicBezTo>
                <a:cubicBezTo>
                  <a:pt x="5269500" y="3239274"/>
                  <a:pt x="5273801" y="3239941"/>
                  <a:pt x="5277859" y="3237730"/>
                </a:cubicBezTo>
                <a:cubicBezTo>
                  <a:pt x="5282916" y="3235003"/>
                  <a:pt x="5285944" y="3227340"/>
                  <a:pt x="5282492" y="3222161"/>
                </a:cubicBezTo>
                <a:cubicBezTo>
                  <a:pt x="5279130" y="3217132"/>
                  <a:pt x="5274588" y="3212983"/>
                  <a:pt x="5268168" y="3212680"/>
                </a:cubicBezTo>
                <a:close/>
                <a:moveTo>
                  <a:pt x="5365165" y="3248937"/>
                </a:moveTo>
                <a:cubicBezTo>
                  <a:pt x="5367678" y="3251178"/>
                  <a:pt x="5370949" y="3252299"/>
                  <a:pt x="5374795" y="3251451"/>
                </a:cubicBezTo>
                <a:cubicBezTo>
                  <a:pt x="5380246" y="3250209"/>
                  <a:pt x="5385576" y="3243575"/>
                  <a:pt x="5383456" y="3237730"/>
                </a:cubicBezTo>
                <a:cubicBezTo>
                  <a:pt x="5381578" y="3232580"/>
                  <a:pt x="5378944" y="3227734"/>
                  <a:pt x="5373311" y="3225977"/>
                </a:cubicBezTo>
                <a:cubicBezTo>
                  <a:pt x="5368829" y="3224584"/>
                  <a:pt x="5364408" y="3225311"/>
                  <a:pt x="5360229" y="3227401"/>
                </a:cubicBezTo>
                <a:cubicBezTo>
                  <a:pt x="5354869" y="3230096"/>
                  <a:pt x="5352295" y="3237608"/>
                  <a:pt x="5355384" y="3242909"/>
                </a:cubicBezTo>
                <a:cubicBezTo>
                  <a:pt x="5357534" y="3246574"/>
                  <a:pt x="5361228" y="3248755"/>
                  <a:pt x="5365165" y="3248937"/>
                </a:cubicBezTo>
                <a:close/>
                <a:moveTo>
                  <a:pt x="5280160" y="3334112"/>
                </a:moveTo>
                <a:cubicBezTo>
                  <a:pt x="5274467" y="3336566"/>
                  <a:pt x="5271014" y="3342684"/>
                  <a:pt x="5273195" y="3348772"/>
                </a:cubicBezTo>
                <a:cubicBezTo>
                  <a:pt x="5275163" y="3354346"/>
                  <a:pt x="5282159" y="3358223"/>
                  <a:pt x="5287852" y="3355739"/>
                </a:cubicBezTo>
                <a:lnTo>
                  <a:pt x="5292546" y="3353710"/>
                </a:lnTo>
                <a:cubicBezTo>
                  <a:pt x="5297876" y="3351408"/>
                  <a:pt x="5301025" y="3345955"/>
                  <a:pt x="5299693" y="3340261"/>
                </a:cubicBezTo>
                <a:cubicBezTo>
                  <a:pt x="5301267" y="3339988"/>
                  <a:pt x="5302782" y="3339473"/>
                  <a:pt x="5304114" y="3338534"/>
                </a:cubicBezTo>
                <a:cubicBezTo>
                  <a:pt x="5309322" y="3334991"/>
                  <a:pt x="5310564" y="3327782"/>
                  <a:pt x="5307142" y="3322572"/>
                </a:cubicBezTo>
                <a:cubicBezTo>
                  <a:pt x="5305810" y="3320572"/>
                  <a:pt x="5304507" y="3318573"/>
                  <a:pt x="5303175" y="3316544"/>
                </a:cubicBezTo>
                <a:cubicBezTo>
                  <a:pt x="5299753" y="3311364"/>
                  <a:pt x="5292273" y="3310062"/>
                  <a:pt x="5287216" y="3313515"/>
                </a:cubicBezTo>
                <a:cubicBezTo>
                  <a:pt x="5282007" y="3317059"/>
                  <a:pt x="5280796" y="3324268"/>
                  <a:pt x="5284188" y="3329478"/>
                </a:cubicBezTo>
                <a:cubicBezTo>
                  <a:pt x="5284733" y="3330265"/>
                  <a:pt x="5285247" y="3331083"/>
                  <a:pt x="5285762" y="3331901"/>
                </a:cubicBezTo>
                <a:cubicBezTo>
                  <a:pt x="5285459" y="3331992"/>
                  <a:pt x="5285126" y="3331931"/>
                  <a:pt x="5284854" y="3332052"/>
                </a:cubicBezTo>
                <a:lnTo>
                  <a:pt x="5280160" y="3334112"/>
                </a:lnTo>
                <a:close/>
                <a:moveTo>
                  <a:pt x="5223530" y="3292100"/>
                </a:moveTo>
                <a:cubicBezTo>
                  <a:pt x="5217020" y="3280105"/>
                  <a:pt x="5197305" y="3288707"/>
                  <a:pt x="5202998" y="3301914"/>
                </a:cubicBezTo>
                <a:cubicBezTo>
                  <a:pt x="5207843" y="3313182"/>
                  <a:pt x="5223046" y="3308881"/>
                  <a:pt x="5224802" y="3299369"/>
                </a:cubicBezTo>
                <a:cubicBezTo>
                  <a:pt x="5224832" y="3299400"/>
                  <a:pt x="5224802" y="3299430"/>
                  <a:pt x="5224832" y="3299460"/>
                </a:cubicBezTo>
                <a:cubicBezTo>
                  <a:pt x="5226377" y="3302035"/>
                  <a:pt x="5229133" y="3303913"/>
                  <a:pt x="5232161" y="3304670"/>
                </a:cubicBezTo>
                <a:cubicBezTo>
                  <a:pt x="5232222" y="3304852"/>
                  <a:pt x="5232131" y="3304973"/>
                  <a:pt x="5232191" y="3305155"/>
                </a:cubicBezTo>
                <a:cubicBezTo>
                  <a:pt x="5237672" y="3317877"/>
                  <a:pt x="5256963" y="3312000"/>
                  <a:pt x="5254389" y="3299945"/>
                </a:cubicBezTo>
                <a:cubicBezTo>
                  <a:pt x="5260506" y="3301914"/>
                  <a:pt x="5268531" y="3299521"/>
                  <a:pt x="5270227" y="3291343"/>
                </a:cubicBezTo>
                <a:cubicBezTo>
                  <a:pt x="5270378" y="3290585"/>
                  <a:pt x="5270197" y="3290010"/>
                  <a:pt x="5270227" y="3289313"/>
                </a:cubicBezTo>
                <a:cubicBezTo>
                  <a:pt x="5271438" y="3292675"/>
                  <a:pt x="5273831" y="3295492"/>
                  <a:pt x="5277828" y="3296431"/>
                </a:cubicBezTo>
                <a:cubicBezTo>
                  <a:pt x="5280947" y="3297189"/>
                  <a:pt x="5284642" y="3296341"/>
                  <a:pt x="5287488" y="3294372"/>
                </a:cubicBezTo>
                <a:cubicBezTo>
                  <a:pt x="5288851" y="3294826"/>
                  <a:pt x="5290274" y="3295008"/>
                  <a:pt x="5291849" y="3295099"/>
                </a:cubicBezTo>
                <a:cubicBezTo>
                  <a:pt x="5292394" y="3295189"/>
                  <a:pt x="5292909" y="3295311"/>
                  <a:pt x="5293424" y="3295432"/>
                </a:cubicBezTo>
                <a:cubicBezTo>
                  <a:pt x="5295422" y="3296189"/>
                  <a:pt x="5297512" y="3296704"/>
                  <a:pt x="5299511" y="3297461"/>
                </a:cubicBezTo>
                <a:cubicBezTo>
                  <a:pt x="5305386" y="3299672"/>
                  <a:pt x="5310080" y="3295977"/>
                  <a:pt x="5312139" y="3291009"/>
                </a:cubicBezTo>
                <a:cubicBezTo>
                  <a:pt x="5314955" y="3291312"/>
                  <a:pt x="5317742" y="3290676"/>
                  <a:pt x="5320013" y="3288980"/>
                </a:cubicBezTo>
                <a:cubicBezTo>
                  <a:pt x="5321103" y="3292403"/>
                  <a:pt x="5323616" y="3295280"/>
                  <a:pt x="5327159" y="3296704"/>
                </a:cubicBezTo>
                <a:cubicBezTo>
                  <a:pt x="5329400" y="3297582"/>
                  <a:pt x="5331611" y="3298491"/>
                  <a:pt x="5333852" y="3299369"/>
                </a:cubicBezTo>
                <a:cubicBezTo>
                  <a:pt x="5334155" y="3299491"/>
                  <a:pt x="5334488" y="3299400"/>
                  <a:pt x="5334791" y="3299491"/>
                </a:cubicBezTo>
                <a:cubicBezTo>
                  <a:pt x="5335972" y="3305518"/>
                  <a:pt x="5341938" y="3308941"/>
                  <a:pt x="5347631" y="3308305"/>
                </a:cubicBezTo>
                <a:cubicBezTo>
                  <a:pt x="5347601" y="3308457"/>
                  <a:pt x="5347570" y="3308638"/>
                  <a:pt x="5347540" y="3308790"/>
                </a:cubicBezTo>
                <a:cubicBezTo>
                  <a:pt x="5343967" y="3310183"/>
                  <a:pt x="5341241" y="3313273"/>
                  <a:pt x="5340363" y="3317422"/>
                </a:cubicBezTo>
                <a:lnTo>
                  <a:pt x="5338303" y="3327418"/>
                </a:lnTo>
                <a:cubicBezTo>
                  <a:pt x="5337092" y="3333294"/>
                  <a:pt x="5341695" y="3339928"/>
                  <a:pt x="5347692" y="3340685"/>
                </a:cubicBezTo>
                <a:cubicBezTo>
                  <a:pt x="5349630" y="3340927"/>
                  <a:pt x="5351477" y="3340685"/>
                  <a:pt x="5353142" y="3340140"/>
                </a:cubicBezTo>
                <a:cubicBezTo>
                  <a:pt x="5355262" y="3342775"/>
                  <a:pt x="5358018" y="3344925"/>
                  <a:pt x="5361561" y="3346380"/>
                </a:cubicBezTo>
                <a:cubicBezTo>
                  <a:pt x="5367103" y="3348621"/>
                  <a:pt x="5372645" y="3347955"/>
                  <a:pt x="5377460" y="3345592"/>
                </a:cubicBezTo>
                <a:cubicBezTo>
                  <a:pt x="5378732" y="3346652"/>
                  <a:pt x="5380276" y="3347470"/>
                  <a:pt x="5382032" y="3347803"/>
                </a:cubicBezTo>
                <a:lnTo>
                  <a:pt x="5387029" y="3348833"/>
                </a:lnTo>
                <a:cubicBezTo>
                  <a:pt x="5388392" y="3349105"/>
                  <a:pt x="5389815" y="3349105"/>
                  <a:pt x="5391209" y="3348894"/>
                </a:cubicBezTo>
                <a:cubicBezTo>
                  <a:pt x="5387302" y="3350620"/>
                  <a:pt x="5384274" y="3354921"/>
                  <a:pt x="5384001" y="3358889"/>
                </a:cubicBezTo>
                <a:cubicBezTo>
                  <a:pt x="5383517" y="3365765"/>
                  <a:pt x="5388544" y="3369885"/>
                  <a:pt x="5394661" y="3371157"/>
                </a:cubicBezTo>
                <a:lnTo>
                  <a:pt x="5399657" y="3372186"/>
                </a:lnTo>
                <a:cubicBezTo>
                  <a:pt x="5405744" y="3373459"/>
                  <a:pt x="5411528" y="3367128"/>
                  <a:pt x="5411922" y="3361524"/>
                </a:cubicBezTo>
                <a:cubicBezTo>
                  <a:pt x="5412407" y="3354649"/>
                  <a:pt x="5407380" y="3350529"/>
                  <a:pt x="5401263" y="3349257"/>
                </a:cubicBezTo>
                <a:lnTo>
                  <a:pt x="5396266" y="3348227"/>
                </a:lnTo>
                <a:cubicBezTo>
                  <a:pt x="5395509" y="3348076"/>
                  <a:pt x="5394752" y="3348015"/>
                  <a:pt x="5394025" y="3348106"/>
                </a:cubicBezTo>
                <a:cubicBezTo>
                  <a:pt x="5397386" y="3346713"/>
                  <a:pt x="5400142" y="3343926"/>
                  <a:pt x="5400808" y="3340170"/>
                </a:cubicBezTo>
                <a:cubicBezTo>
                  <a:pt x="5401868" y="3334385"/>
                  <a:pt x="5398658" y="3328236"/>
                  <a:pt x="5392813" y="3326630"/>
                </a:cubicBezTo>
                <a:cubicBezTo>
                  <a:pt x="5392965" y="3325600"/>
                  <a:pt x="5392904" y="3324540"/>
                  <a:pt x="5392753" y="3323450"/>
                </a:cubicBezTo>
                <a:cubicBezTo>
                  <a:pt x="5398144" y="3325237"/>
                  <a:pt x="5404170" y="3323480"/>
                  <a:pt x="5405654" y="3316362"/>
                </a:cubicBezTo>
                <a:cubicBezTo>
                  <a:pt x="5407804" y="3305882"/>
                  <a:pt x="5396780" y="3299067"/>
                  <a:pt x="5389543" y="3301793"/>
                </a:cubicBezTo>
                <a:cubicBezTo>
                  <a:pt x="5387635" y="3295674"/>
                  <a:pt x="5384425" y="3289737"/>
                  <a:pt x="5379277" y="3287920"/>
                </a:cubicBezTo>
                <a:cubicBezTo>
                  <a:pt x="5371948" y="3285376"/>
                  <a:pt x="5361440" y="3285557"/>
                  <a:pt x="5355202" y="3290676"/>
                </a:cubicBezTo>
                <a:cubicBezTo>
                  <a:pt x="5353597" y="3288647"/>
                  <a:pt x="5351234" y="3287526"/>
                  <a:pt x="5348691" y="3286860"/>
                </a:cubicBezTo>
                <a:cubicBezTo>
                  <a:pt x="5348025" y="3282771"/>
                  <a:pt x="5345178" y="3279227"/>
                  <a:pt x="5341090" y="3277591"/>
                </a:cubicBezTo>
                <a:lnTo>
                  <a:pt x="5334397" y="3274926"/>
                </a:lnTo>
                <a:cubicBezTo>
                  <a:pt x="5330794" y="3273502"/>
                  <a:pt x="5326857" y="3274653"/>
                  <a:pt x="5323889" y="3276985"/>
                </a:cubicBezTo>
                <a:cubicBezTo>
                  <a:pt x="5323313" y="3275047"/>
                  <a:pt x="5322193" y="3273502"/>
                  <a:pt x="5320740" y="3272230"/>
                </a:cubicBezTo>
                <a:cubicBezTo>
                  <a:pt x="5323859" y="3268080"/>
                  <a:pt x="5324403" y="3262355"/>
                  <a:pt x="5319195" y="3258054"/>
                </a:cubicBezTo>
                <a:cubicBezTo>
                  <a:pt x="5313108" y="3253026"/>
                  <a:pt x="5307021" y="3246241"/>
                  <a:pt x="5298996" y="3244454"/>
                </a:cubicBezTo>
                <a:cubicBezTo>
                  <a:pt x="5297936" y="3244212"/>
                  <a:pt x="5296907" y="3244121"/>
                  <a:pt x="5295877" y="3244060"/>
                </a:cubicBezTo>
                <a:lnTo>
                  <a:pt x="5292758" y="3242818"/>
                </a:lnTo>
                <a:cubicBezTo>
                  <a:pt x="5287004" y="3240516"/>
                  <a:pt x="5280130" y="3244545"/>
                  <a:pt x="5278282" y="3250179"/>
                </a:cubicBezTo>
                <a:cubicBezTo>
                  <a:pt x="5278131" y="3250633"/>
                  <a:pt x="5278070" y="3251057"/>
                  <a:pt x="5277980" y="3251511"/>
                </a:cubicBezTo>
                <a:cubicBezTo>
                  <a:pt x="5276738" y="3252632"/>
                  <a:pt x="5275526" y="3253813"/>
                  <a:pt x="5274406" y="3255086"/>
                </a:cubicBezTo>
                <a:cubicBezTo>
                  <a:pt x="5272983" y="3256661"/>
                  <a:pt x="5272105" y="3258720"/>
                  <a:pt x="5271650" y="3260871"/>
                </a:cubicBezTo>
                <a:cubicBezTo>
                  <a:pt x="5270439" y="3261810"/>
                  <a:pt x="5269409" y="3262900"/>
                  <a:pt x="5268895" y="3264172"/>
                </a:cubicBezTo>
                <a:cubicBezTo>
                  <a:pt x="5267138" y="3268595"/>
                  <a:pt x="5265776" y="3272563"/>
                  <a:pt x="5266593" y="3277349"/>
                </a:cubicBezTo>
                <a:cubicBezTo>
                  <a:pt x="5266957" y="3279439"/>
                  <a:pt x="5267441" y="3280923"/>
                  <a:pt x="5268470" y="3282892"/>
                </a:cubicBezTo>
                <a:cubicBezTo>
                  <a:pt x="5263868" y="3277106"/>
                  <a:pt x="5252966" y="3277621"/>
                  <a:pt x="5248968" y="3285436"/>
                </a:cubicBezTo>
                <a:cubicBezTo>
                  <a:pt x="5248847" y="3285163"/>
                  <a:pt x="5248847" y="3284830"/>
                  <a:pt x="5248665" y="3284588"/>
                </a:cubicBezTo>
                <a:cubicBezTo>
                  <a:pt x="5245637" y="3279560"/>
                  <a:pt x="5237976" y="3277076"/>
                  <a:pt x="5232888" y="3280681"/>
                </a:cubicBezTo>
                <a:lnTo>
                  <a:pt x="5228709" y="3283619"/>
                </a:lnTo>
                <a:cubicBezTo>
                  <a:pt x="5225832" y="3285739"/>
                  <a:pt x="5224015" y="3288829"/>
                  <a:pt x="5223530" y="3292100"/>
                </a:cubicBezTo>
                <a:close/>
                <a:moveTo>
                  <a:pt x="5211780" y="3169759"/>
                </a:moveTo>
                <a:cubicBezTo>
                  <a:pt x="5211659" y="3169789"/>
                  <a:pt x="5211568" y="3169850"/>
                  <a:pt x="5211447" y="3169880"/>
                </a:cubicBezTo>
                <a:cubicBezTo>
                  <a:pt x="5210236" y="3170243"/>
                  <a:pt x="5209116" y="3170728"/>
                  <a:pt x="5208056" y="3171455"/>
                </a:cubicBezTo>
                <a:cubicBezTo>
                  <a:pt x="5207934" y="3171516"/>
                  <a:pt x="5207783" y="3171546"/>
                  <a:pt x="5207662" y="3171637"/>
                </a:cubicBezTo>
                <a:cubicBezTo>
                  <a:pt x="5207510" y="3171728"/>
                  <a:pt x="5207450" y="3171909"/>
                  <a:pt x="5207329" y="3172031"/>
                </a:cubicBezTo>
                <a:cubicBezTo>
                  <a:pt x="5206269" y="3172848"/>
                  <a:pt x="5205330" y="3173818"/>
                  <a:pt x="5204512" y="3174908"/>
                </a:cubicBezTo>
                <a:cubicBezTo>
                  <a:pt x="5202393" y="3173999"/>
                  <a:pt x="5200091" y="3173575"/>
                  <a:pt x="5197759" y="3173212"/>
                </a:cubicBezTo>
                <a:cubicBezTo>
                  <a:pt x="5198335" y="3172697"/>
                  <a:pt x="5199031" y="3172364"/>
                  <a:pt x="5199516" y="3171758"/>
                </a:cubicBezTo>
                <a:cubicBezTo>
                  <a:pt x="5201181" y="3170122"/>
                  <a:pt x="5202029" y="3167881"/>
                  <a:pt x="5202241" y="3165367"/>
                </a:cubicBezTo>
                <a:cubicBezTo>
                  <a:pt x="5202635" y="3164458"/>
                  <a:pt x="5202877" y="3163519"/>
                  <a:pt x="5202968" y="3162520"/>
                </a:cubicBezTo>
                <a:cubicBezTo>
                  <a:pt x="5210660" y="3167850"/>
                  <a:pt x="5224045" y="3162762"/>
                  <a:pt x="5220895" y="3151494"/>
                </a:cubicBezTo>
                <a:cubicBezTo>
                  <a:pt x="5218776" y="3143891"/>
                  <a:pt x="5217686" y="3134835"/>
                  <a:pt x="5212144" y="3128777"/>
                </a:cubicBezTo>
                <a:cubicBezTo>
                  <a:pt x="5211417" y="3127989"/>
                  <a:pt x="5210630" y="3127292"/>
                  <a:pt x="5209812" y="3126656"/>
                </a:cubicBezTo>
                <a:lnTo>
                  <a:pt x="5207965" y="3123839"/>
                </a:lnTo>
                <a:cubicBezTo>
                  <a:pt x="5204543" y="3118660"/>
                  <a:pt x="5196609" y="3117993"/>
                  <a:pt x="5191884" y="3121567"/>
                </a:cubicBezTo>
                <a:cubicBezTo>
                  <a:pt x="5191521" y="3121870"/>
                  <a:pt x="5191218" y="3122204"/>
                  <a:pt x="5190885" y="3122507"/>
                </a:cubicBezTo>
                <a:cubicBezTo>
                  <a:pt x="5189220" y="3122719"/>
                  <a:pt x="5187554" y="3123021"/>
                  <a:pt x="5185888" y="3123385"/>
                </a:cubicBezTo>
                <a:cubicBezTo>
                  <a:pt x="5183829" y="3123870"/>
                  <a:pt x="5181921" y="3125051"/>
                  <a:pt x="5180316" y="3126565"/>
                </a:cubicBezTo>
                <a:cubicBezTo>
                  <a:pt x="5178772" y="3126626"/>
                  <a:pt x="5177318" y="3126929"/>
                  <a:pt x="5176167" y="3127716"/>
                </a:cubicBezTo>
                <a:cubicBezTo>
                  <a:pt x="5172200" y="3130321"/>
                  <a:pt x="5168808" y="3132805"/>
                  <a:pt x="5166719" y="3137167"/>
                </a:cubicBezTo>
                <a:cubicBezTo>
                  <a:pt x="5165780" y="3139136"/>
                  <a:pt x="5165326" y="3140620"/>
                  <a:pt x="5165053" y="3142892"/>
                </a:cubicBezTo>
                <a:cubicBezTo>
                  <a:pt x="5164720" y="3145678"/>
                  <a:pt x="5163115" y="3146224"/>
                  <a:pt x="5166053" y="3143013"/>
                </a:cubicBezTo>
                <a:cubicBezTo>
                  <a:pt x="5161874" y="3147556"/>
                  <a:pt x="5160602" y="3154220"/>
                  <a:pt x="5165023" y="3159218"/>
                </a:cubicBezTo>
                <a:cubicBezTo>
                  <a:pt x="5167143" y="3161611"/>
                  <a:pt x="5170686" y="3163034"/>
                  <a:pt x="5174108" y="3163065"/>
                </a:cubicBezTo>
                <a:cubicBezTo>
                  <a:pt x="5174986" y="3164216"/>
                  <a:pt x="5176016" y="3165155"/>
                  <a:pt x="5177258" y="3166185"/>
                </a:cubicBezTo>
                <a:cubicBezTo>
                  <a:pt x="5177621" y="3166578"/>
                  <a:pt x="5178014" y="3166942"/>
                  <a:pt x="5178348" y="3167366"/>
                </a:cubicBezTo>
                <a:cubicBezTo>
                  <a:pt x="5179529" y="3169123"/>
                  <a:pt x="5180952" y="3170758"/>
                  <a:pt x="5182163" y="3172515"/>
                </a:cubicBezTo>
                <a:cubicBezTo>
                  <a:pt x="5183435" y="3174393"/>
                  <a:pt x="5185070" y="3175393"/>
                  <a:pt x="5186827" y="3175999"/>
                </a:cubicBezTo>
                <a:cubicBezTo>
                  <a:pt x="5184737" y="3178028"/>
                  <a:pt x="5183314" y="3180754"/>
                  <a:pt x="5183314" y="3183662"/>
                </a:cubicBezTo>
                <a:cubicBezTo>
                  <a:pt x="5183345" y="3190023"/>
                  <a:pt x="5187917" y="3195172"/>
                  <a:pt x="5194337" y="3195626"/>
                </a:cubicBezTo>
                <a:cubicBezTo>
                  <a:pt x="5194670" y="3195657"/>
                  <a:pt x="5194701" y="3195657"/>
                  <a:pt x="5194912" y="3195657"/>
                </a:cubicBezTo>
                <a:cubicBezTo>
                  <a:pt x="5195034" y="3195687"/>
                  <a:pt x="5195064" y="3195687"/>
                  <a:pt x="5195155" y="3195717"/>
                </a:cubicBezTo>
                <a:lnTo>
                  <a:pt x="5195155" y="3195717"/>
                </a:lnTo>
                <a:cubicBezTo>
                  <a:pt x="5195670" y="3196263"/>
                  <a:pt x="5196124" y="3196808"/>
                  <a:pt x="5196518" y="3197414"/>
                </a:cubicBezTo>
                <a:cubicBezTo>
                  <a:pt x="5200273" y="3202381"/>
                  <a:pt x="5208631" y="3201806"/>
                  <a:pt x="5212780" y="3197868"/>
                </a:cubicBezTo>
                <a:cubicBezTo>
                  <a:pt x="5213234" y="3197444"/>
                  <a:pt x="5213416" y="3196929"/>
                  <a:pt x="5213749" y="3196475"/>
                </a:cubicBezTo>
                <a:cubicBezTo>
                  <a:pt x="5217534" y="3198231"/>
                  <a:pt x="5221955" y="3198625"/>
                  <a:pt x="5225287" y="3196141"/>
                </a:cubicBezTo>
                <a:cubicBezTo>
                  <a:pt x="5230526" y="3192264"/>
                  <a:pt x="5231071" y="3185267"/>
                  <a:pt x="5227649" y="3180088"/>
                </a:cubicBezTo>
                <a:lnTo>
                  <a:pt x="5223682" y="3174060"/>
                </a:lnTo>
                <a:cubicBezTo>
                  <a:pt x="5222440" y="3172182"/>
                  <a:pt x="5220562" y="3171092"/>
                  <a:pt x="5218534" y="3170365"/>
                </a:cubicBezTo>
                <a:cubicBezTo>
                  <a:pt x="5216414" y="3169305"/>
                  <a:pt x="5214082" y="3169153"/>
                  <a:pt x="5211780" y="3169759"/>
                </a:cubicBezTo>
                <a:close/>
                <a:moveTo>
                  <a:pt x="4942290" y="3727851"/>
                </a:moveTo>
                <a:cubicBezTo>
                  <a:pt x="4943956" y="3729335"/>
                  <a:pt x="4946075" y="3730183"/>
                  <a:pt x="4948256" y="3730607"/>
                </a:cubicBezTo>
                <a:cubicBezTo>
                  <a:pt x="4951587" y="3733879"/>
                  <a:pt x="4957189" y="3734848"/>
                  <a:pt x="4961338" y="3732879"/>
                </a:cubicBezTo>
                <a:cubicBezTo>
                  <a:pt x="4967304" y="3730032"/>
                  <a:pt x="4969000" y="3723368"/>
                  <a:pt x="4966759" y="3717552"/>
                </a:cubicBezTo>
                <a:lnTo>
                  <a:pt x="4964912" y="3712766"/>
                </a:lnTo>
                <a:cubicBezTo>
                  <a:pt x="4963034" y="3707920"/>
                  <a:pt x="4957341" y="3705830"/>
                  <a:pt x="4952405" y="3706678"/>
                </a:cubicBezTo>
                <a:cubicBezTo>
                  <a:pt x="4947953" y="3704134"/>
                  <a:pt x="4942048" y="3704134"/>
                  <a:pt x="4938383" y="3708193"/>
                </a:cubicBezTo>
                <a:cubicBezTo>
                  <a:pt x="4934356" y="3712645"/>
                  <a:pt x="4933750" y="3720127"/>
                  <a:pt x="4938535" y="3724428"/>
                </a:cubicBezTo>
                <a:lnTo>
                  <a:pt x="4942290" y="3727851"/>
                </a:lnTo>
                <a:close/>
                <a:moveTo>
                  <a:pt x="4982264" y="3640434"/>
                </a:moveTo>
                <a:lnTo>
                  <a:pt x="4985686" y="3636648"/>
                </a:lnTo>
                <a:cubicBezTo>
                  <a:pt x="4989835" y="3632044"/>
                  <a:pt x="4991349" y="3625592"/>
                  <a:pt x="4986958" y="3620443"/>
                </a:cubicBezTo>
                <a:cubicBezTo>
                  <a:pt x="4983324" y="3616202"/>
                  <a:pt x="4974935" y="3614567"/>
                  <a:pt x="4970756" y="3619201"/>
                </a:cubicBezTo>
                <a:lnTo>
                  <a:pt x="4967334" y="3622987"/>
                </a:lnTo>
                <a:cubicBezTo>
                  <a:pt x="4963185" y="3627591"/>
                  <a:pt x="4961671" y="3634043"/>
                  <a:pt x="4966092" y="3639192"/>
                </a:cubicBezTo>
                <a:cubicBezTo>
                  <a:pt x="4969696" y="3643433"/>
                  <a:pt x="4978085" y="3645038"/>
                  <a:pt x="4982264" y="3640434"/>
                </a:cubicBezTo>
                <a:close/>
                <a:moveTo>
                  <a:pt x="5044012" y="3725488"/>
                </a:moveTo>
                <a:lnTo>
                  <a:pt x="5041679" y="3723368"/>
                </a:lnTo>
                <a:cubicBezTo>
                  <a:pt x="5037046" y="3719158"/>
                  <a:pt x="5031656" y="3719885"/>
                  <a:pt x="5027689" y="3722702"/>
                </a:cubicBezTo>
                <a:cubicBezTo>
                  <a:pt x="5024327" y="3722368"/>
                  <a:pt x="5020935" y="3723247"/>
                  <a:pt x="5018543" y="3726064"/>
                </a:cubicBezTo>
                <a:cubicBezTo>
                  <a:pt x="5015818" y="3729305"/>
                  <a:pt x="5014788" y="3734181"/>
                  <a:pt x="5016272" y="3738180"/>
                </a:cubicBezTo>
                <a:cubicBezTo>
                  <a:pt x="5015303" y="3742208"/>
                  <a:pt x="5016393" y="3746873"/>
                  <a:pt x="5019543" y="3749508"/>
                </a:cubicBezTo>
                <a:cubicBezTo>
                  <a:pt x="5021027" y="3750780"/>
                  <a:pt x="5022692" y="3751477"/>
                  <a:pt x="5024358" y="3751931"/>
                </a:cubicBezTo>
                <a:cubicBezTo>
                  <a:pt x="5025962" y="3756081"/>
                  <a:pt x="5029536" y="3759201"/>
                  <a:pt x="5034472" y="3759383"/>
                </a:cubicBezTo>
                <a:cubicBezTo>
                  <a:pt x="5040256" y="3759595"/>
                  <a:pt x="5046676" y="3754567"/>
                  <a:pt x="5046373" y="3748327"/>
                </a:cubicBezTo>
                <a:lnTo>
                  <a:pt x="5046010" y="3741118"/>
                </a:lnTo>
                <a:cubicBezTo>
                  <a:pt x="5045980" y="3740542"/>
                  <a:pt x="5045616" y="3740118"/>
                  <a:pt x="5045525" y="3739603"/>
                </a:cubicBezTo>
                <a:cubicBezTo>
                  <a:pt x="5048342" y="3735423"/>
                  <a:pt x="5048826" y="3729850"/>
                  <a:pt x="5044012" y="3725488"/>
                </a:cubicBezTo>
                <a:close/>
                <a:moveTo>
                  <a:pt x="5028446" y="3695865"/>
                </a:moveTo>
                <a:cubicBezTo>
                  <a:pt x="5034109" y="3689625"/>
                  <a:pt x="5031535" y="3681205"/>
                  <a:pt x="5026477" y="3677237"/>
                </a:cubicBezTo>
                <a:cubicBezTo>
                  <a:pt x="5029173" y="3677570"/>
                  <a:pt x="5032050" y="3676661"/>
                  <a:pt x="5034593" y="3673844"/>
                </a:cubicBezTo>
                <a:cubicBezTo>
                  <a:pt x="5044375" y="3663000"/>
                  <a:pt x="5029445" y="3645523"/>
                  <a:pt x="5019543" y="3656488"/>
                </a:cubicBezTo>
                <a:cubicBezTo>
                  <a:pt x="5018392" y="3657760"/>
                  <a:pt x="5017786" y="3659154"/>
                  <a:pt x="5017271" y="3660547"/>
                </a:cubicBezTo>
                <a:cubicBezTo>
                  <a:pt x="5016847" y="3660032"/>
                  <a:pt x="5016544" y="3659426"/>
                  <a:pt x="5016030" y="3658971"/>
                </a:cubicBezTo>
                <a:lnTo>
                  <a:pt x="5008459" y="3652126"/>
                </a:lnTo>
                <a:cubicBezTo>
                  <a:pt x="5003856" y="3647976"/>
                  <a:pt x="4996043" y="3649279"/>
                  <a:pt x="4992318" y="3653913"/>
                </a:cubicBezTo>
                <a:cubicBezTo>
                  <a:pt x="4992045" y="3654246"/>
                  <a:pt x="4991985" y="3654640"/>
                  <a:pt x="4991773" y="3655004"/>
                </a:cubicBezTo>
                <a:cubicBezTo>
                  <a:pt x="4989168" y="3654459"/>
                  <a:pt x="4986383" y="3654580"/>
                  <a:pt x="4984141" y="3655731"/>
                </a:cubicBezTo>
                <a:cubicBezTo>
                  <a:pt x="4978145" y="3658729"/>
                  <a:pt x="4976783" y="3665333"/>
                  <a:pt x="4979023" y="3671148"/>
                </a:cubicBezTo>
                <a:lnTo>
                  <a:pt x="4980871" y="3675934"/>
                </a:lnTo>
                <a:cubicBezTo>
                  <a:pt x="4982294" y="3679629"/>
                  <a:pt x="4986140" y="3681568"/>
                  <a:pt x="4990016" y="3681932"/>
                </a:cubicBezTo>
                <a:cubicBezTo>
                  <a:pt x="4988654" y="3683839"/>
                  <a:pt x="4987685" y="3686020"/>
                  <a:pt x="4987806" y="3688474"/>
                </a:cubicBezTo>
                <a:lnTo>
                  <a:pt x="4988169" y="3695683"/>
                </a:lnTo>
                <a:cubicBezTo>
                  <a:pt x="4988472" y="3701892"/>
                  <a:pt x="4993499" y="3707072"/>
                  <a:pt x="4999828" y="3706981"/>
                </a:cubicBezTo>
                <a:cubicBezTo>
                  <a:pt x="5005885" y="3706890"/>
                  <a:pt x="5011457" y="3701529"/>
                  <a:pt x="5011124" y="3695320"/>
                </a:cubicBezTo>
                <a:lnTo>
                  <a:pt x="5010881" y="3690594"/>
                </a:lnTo>
                <a:cubicBezTo>
                  <a:pt x="5013365" y="3697955"/>
                  <a:pt x="5021965" y="3703074"/>
                  <a:pt x="5028446" y="3695865"/>
                </a:cubicBezTo>
                <a:close/>
                <a:moveTo>
                  <a:pt x="4945591" y="3673541"/>
                </a:moveTo>
                <a:cubicBezTo>
                  <a:pt x="4949498" y="3668452"/>
                  <a:pt x="4948952" y="3661667"/>
                  <a:pt x="4944167" y="3657366"/>
                </a:cubicBezTo>
                <a:lnTo>
                  <a:pt x="4940382" y="3653943"/>
                </a:lnTo>
                <a:cubicBezTo>
                  <a:pt x="4938383" y="3652126"/>
                  <a:pt x="4935658" y="3651308"/>
                  <a:pt x="4932933" y="3651338"/>
                </a:cubicBezTo>
                <a:cubicBezTo>
                  <a:pt x="4932811" y="3650642"/>
                  <a:pt x="4932236" y="3650157"/>
                  <a:pt x="4932024" y="3649491"/>
                </a:cubicBezTo>
                <a:cubicBezTo>
                  <a:pt x="4935385" y="3646280"/>
                  <a:pt x="4937323" y="3641373"/>
                  <a:pt x="4935234" y="3636012"/>
                </a:cubicBezTo>
                <a:cubicBezTo>
                  <a:pt x="4930358" y="3623351"/>
                  <a:pt x="4913158" y="3631711"/>
                  <a:pt x="4914460" y="3643736"/>
                </a:cubicBezTo>
                <a:cubicBezTo>
                  <a:pt x="4911855" y="3645795"/>
                  <a:pt x="4910008" y="3648764"/>
                  <a:pt x="4910159" y="3652126"/>
                </a:cubicBezTo>
                <a:lnTo>
                  <a:pt x="4910492" y="3658517"/>
                </a:lnTo>
                <a:cubicBezTo>
                  <a:pt x="4905193" y="3657306"/>
                  <a:pt x="4898894" y="3661395"/>
                  <a:pt x="4897653" y="3666423"/>
                </a:cubicBezTo>
                <a:cubicBezTo>
                  <a:pt x="4895957" y="3673117"/>
                  <a:pt x="4899439" y="3678115"/>
                  <a:pt x="4905344" y="3680750"/>
                </a:cubicBezTo>
                <a:cubicBezTo>
                  <a:pt x="4907555" y="3681719"/>
                  <a:pt x="4909766" y="3682689"/>
                  <a:pt x="4911946" y="3683688"/>
                </a:cubicBezTo>
                <a:cubicBezTo>
                  <a:pt x="4917458" y="3686142"/>
                  <a:pt x="4924877" y="3681477"/>
                  <a:pt x="4926270" y="3675995"/>
                </a:cubicBezTo>
                <a:cubicBezTo>
                  <a:pt x="4926604" y="3674722"/>
                  <a:pt x="4926573" y="3673541"/>
                  <a:pt x="4926543" y="3672360"/>
                </a:cubicBezTo>
                <a:lnTo>
                  <a:pt x="4929419" y="3674965"/>
                </a:lnTo>
                <a:cubicBezTo>
                  <a:pt x="4933871" y="3678993"/>
                  <a:pt x="4941927" y="3678357"/>
                  <a:pt x="4945591" y="3673541"/>
                </a:cubicBezTo>
                <a:close/>
                <a:moveTo>
                  <a:pt x="4851410" y="3632650"/>
                </a:moveTo>
                <a:cubicBezTo>
                  <a:pt x="4854499" y="3634830"/>
                  <a:pt x="4858527" y="3635679"/>
                  <a:pt x="4862252" y="3634255"/>
                </a:cubicBezTo>
                <a:lnTo>
                  <a:pt x="4867006" y="3632407"/>
                </a:lnTo>
                <a:cubicBezTo>
                  <a:pt x="4872790" y="3630166"/>
                  <a:pt x="4875727" y="3623230"/>
                  <a:pt x="4873456" y="3617474"/>
                </a:cubicBezTo>
                <a:cubicBezTo>
                  <a:pt x="4871155" y="3611629"/>
                  <a:pt x="4864341" y="3608751"/>
                  <a:pt x="4858557" y="3611023"/>
                </a:cubicBezTo>
                <a:lnTo>
                  <a:pt x="4853802" y="3612871"/>
                </a:lnTo>
                <a:cubicBezTo>
                  <a:pt x="4852803" y="3613264"/>
                  <a:pt x="4851986" y="3613961"/>
                  <a:pt x="4851168" y="3614597"/>
                </a:cubicBezTo>
                <a:lnTo>
                  <a:pt x="4847685" y="3611477"/>
                </a:lnTo>
                <a:cubicBezTo>
                  <a:pt x="4843234" y="3607448"/>
                  <a:pt x="4835027" y="3608509"/>
                  <a:pt x="4831544" y="3613325"/>
                </a:cubicBezTo>
                <a:cubicBezTo>
                  <a:pt x="4827698" y="3618625"/>
                  <a:pt x="4828607" y="3625168"/>
                  <a:pt x="4833392" y="3629469"/>
                </a:cubicBezTo>
                <a:lnTo>
                  <a:pt x="4837177" y="3632892"/>
                </a:lnTo>
                <a:cubicBezTo>
                  <a:pt x="4841023" y="3636315"/>
                  <a:pt x="4847413" y="3635860"/>
                  <a:pt x="4851410" y="3632650"/>
                </a:cubicBezTo>
                <a:close/>
                <a:moveTo>
                  <a:pt x="5111452" y="3663030"/>
                </a:moveTo>
                <a:cubicBezTo>
                  <a:pt x="5117327" y="3665272"/>
                  <a:pt x="5125564" y="3662546"/>
                  <a:pt x="5127866" y="3655125"/>
                </a:cubicBezTo>
                <a:cubicBezTo>
                  <a:pt x="5128956" y="3659911"/>
                  <a:pt x="5131076" y="3664363"/>
                  <a:pt x="5134710" y="3667846"/>
                </a:cubicBezTo>
                <a:cubicBezTo>
                  <a:pt x="5139040" y="3671996"/>
                  <a:pt x="5147065" y="3671663"/>
                  <a:pt x="5150941" y="3666998"/>
                </a:cubicBezTo>
                <a:cubicBezTo>
                  <a:pt x="5154999" y="3662061"/>
                  <a:pt x="5154727" y="3655216"/>
                  <a:pt x="5150063" y="3650763"/>
                </a:cubicBezTo>
                <a:cubicBezTo>
                  <a:pt x="5149942" y="3650642"/>
                  <a:pt x="5149851" y="3650551"/>
                  <a:pt x="5149760" y="3650460"/>
                </a:cubicBezTo>
                <a:cubicBezTo>
                  <a:pt x="5149730" y="3650400"/>
                  <a:pt x="5149700" y="3650369"/>
                  <a:pt x="5149670" y="3650339"/>
                </a:cubicBezTo>
                <a:cubicBezTo>
                  <a:pt x="5149670" y="3650248"/>
                  <a:pt x="5149670" y="3650279"/>
                  <a:pt x="5149670" y="3650188"/>
                </a:cubicBezTo>
                <a:cubicBezTo>
                  <a:pt x="5149639" y="3649430"/>
                  <a:pt x="5149639" y="3648673"/>
                  <a:pt x="5149700" y="3647916"/>
                </a:cubicBezTo>
                <a:cubicBezTo>
                  <a:pt x="5150003" y="3641706"/>
                  <a:pt x="5143158" y="3636830"/>
                  <a:pt x="5137496" y="3637193"/>
                </a:cubicBezTo>
                <a:cubicBezTo>
                  <a:pt x="5131742" y="3637556"/>
                  <a:pt x="5128410" y="3641706"/>
                  <a:pt x="5127290" y="3646735"/>
                </a:cubicBezTo>
                <a:cubicBezTo>
                  <a:pt x="5124171" y="3641343"/>
                  <a:pt x="5115904" y="3640465"/>
                  <a:pt x="5110422" y="3644432"/>
                </a:cubicBezTo>
                <a:cubicBezTo>
                  <a:pt x="5109605" y="3643918"/>
                  <a:pt x="5108818" y="3643463"/>
                  <a:pt x="5107909" y="3643130"/>
                </a:cubicBezTo>
                <a:cubicBezTo>
                  <a:pt x="5109514" y="3642736"/>
                  <a:pt x="5111089" y="3642100"/>
                  <a:pt x="5112512" y="3640828"/>
                </a:cubicBezTo>
                <a:cubicBezTo>
                  <a:pt x="5116752" y="3637042"/>
                  <a:pt x="5118084" y="3628803"/>
                  <a:pt x="5113451" y="3624593"/>
                </a:cubicBezTo>
                <a:lnTo>
                  <a:pt x="5109666" y="3621170"/>
                </a:lnTo>
                <a:cubicBezTo>
                  <a:pt x="5108939" y="3620534"/>
                  <a:pt x="5108091" y="3620079"/>
                  <a:pt x="5107303" y="3619564"/>
                </a:cubicBezTo>
                <a:lnTo>
                  <a:pt x="5107273" y="3618716"/>
                </a:lnTo>
                <a:cubicBezTo>
                  <a:pt x="5106970" y="3612537"/>
                  <a:pt x="5103003" y="3607024"/>
                  <a:pt x="5096371" y="3606691"/>
                </a:cubicBezTo>
                <a:cubicBezTo>
                  <a:pt x="5090648" y="3606419"/>
                  <a:pt x="5084016" y="3611386"/>
                  <a:pt x="5084349" y="3617595"/>
                </a:cubicBezTo>
                <a:lnTo>
                  <a:pt x="5084409" y="3618535"/>
                </a:lnTo>
                <a:cubicBezTo>
                  <a:pt x="5078716" y="3613173"/>
                  <a:pt x="5066391" y="3614597"/>
                  <a:pt x="5064241" y="3624986"/>
                </a:cubicBezTo>
                <a:cubicBezTo>
                  <a:pt x="5063908" y="3626561"/>
                  <a:pt x="5064029" y="3627924"/>
                  <a:pt x="5064241" y="3629197"/>
                </a:cubicBezTo>
                <a:lnTo>
                  <a:pt x="5061575" y="3626774"/>
                </a:lnTo>
                <a:cubicBezTo>
                  <a:pt x="5056973" y="3622624"/>
                  <a:pt x="5050008" y="3621957"/>
                  <a:pt x="5045344" y="3626501"/>
                </a:cubicBezTo>
                <a:cubicBezTo>
                  <a:pt x="5041104" y="3630590"/>
                  <a:pt x="5040438" y="3638556"/>
                  <a:pt x="5045041" y="3642736"/>
                </a:cubicBezTo>
                <a:lnTo>
                  <a:pt x="5052612" y="3649582"/>
                </a:lnTo>
                <a:cubicBezTo>
                  <a:pt x="5054580" y="3651369"/>
                  <a:pt x="5057003" y="3652308"/>
                  <a:pt x="5059456" y="3652701"/>
                </a:cubicBezTo>
                <a:cubicBezTo>
                  <a:pt x="5058305" y="3666756"/>
                  <a:pt x="5080593" y="3666423"/>
                  <a:pt x="5082380" y="3652126"/>
                </a:cubicBezTo>
                <a:cubicBezTo>
                  <a:pt x="5082592" y="3650430"/>
                  <a:pt x="5082410" y="3648946"/>
                  <a:pt x="5082017" y="3647643"/>
                </a:cubicBezTo>
                <a:lnTo>
                  <a:pt x="5082835" y="3648370"/>
                </a:lnTo>
                <a:cubicBezTo>
                  <a:pt x="5085772" y="3651005"/>
                  <a:pt x="5089981" y="3651975"/>
                  <a:pt x="5093767" y="3651096"/>
                </a:cubicBezTo>
                <a:cubicBezTo>
                  <a:pt x="5091495" y="3660425"/>
                  <a:pt x="5102973" y="3669391"/>
                  <a:pt x="5111452" y="3663030"/>
                </a:cubicBezTo>
                <a:close/>
                <a:moveTo>
                  <a:pt x="4949891" y="3670482"/>
                </a:moveTo>
                <a:cubicBezTo>
                  <a:pt x="4939988" y="3681447"/>
                  <a:pt x="4957825" y="3695895"/>
                  <a:pt x="4967728" y="3684960"/>
                </a:cubicBezTo>
                <a:cubicBezTo>
                  <a:pt x="4977631" y="3673965"/>
                  <a:pt x="4959763" y="3659547"/>
                  <a:pt x="4949891" y="3670482"/>
                </a:cubicBezTo>
                <a:close/>
                <a:moveTo>
                  <a:pt x="4883661" y="3742118"/>
                </a:moveTo>
                <a:cubicBezTo>
                  <a:pt x="4893594" y="3731153"/>
                  <a:pt x="4876696" y="3715583"/>
                  <a:pt x="4866794" y="3726548"/>
                </a:cubicBezTo>
                <a:cubicBezTo>
                  <a:pt x="4856892" y="3737513"/>
                  <a:pt x="4873759" y="3753083"/>
                  <a:pt x="4883661" y="3742118"/>
                </a:cubicBezTo>
                <a:close/>
                <a:moveTo>
                  <a:pt x="5269591" y="3436462"/>
                </a:moveTo>
                <a:cubicBezTo>
                  <a:pt x="5264019" y="3433705"/>
                  <a:pt x="5256842" y="3437340"/>
                  <a:pt x="5254631" y="3442792"/>
                </a:cubicBezTo>
                <a:cubicBezTo>
                  <a:pt x="5252602" y="3447820"/>
                  <a:pt x="5254540" y="3452728"/>
                  <a:pt x="5258356" y="3455878"/>
                </a:cubicBezTo>
                <a:cubicBezTo>
                  <a:pt x="5257659" y="3459937"/>
                  <a:pt x="5258810" y="3464117"/>
                  <a:pt x="5262535" y="3466903"/>
                </a:cubicBezTo>
                <a:cubicBezTo>
                  <a:pt x="5267138" y="3470356"/>
                  <a:pt x="5275345" y="3469932"/>
                  <a:pt x="5278615" y="3464631"/>
                </a:cubicBezTo>
                <a:cubicBezTo>
                  <a:pt x="5281795" y="3459452"/>
                  <a:pt x="5283703" y="3453576"/>
                  <a:pt x="5281280" y="3447639"/>
                </a:cubicBezTo>
                <a:cubicBezTo>
                  <a:pt x="5279100" y="3442217"/>
                  <a:pt x="5274679" y="3438976"/>
                  <a:pt x="5269591" y="3436462"/>
                </a:cubicBezTo>
                <a:close/>
                <a:moveTo>
                  <a:pt x="4927633" y="3744510"/>
                </a:moveTo>
                <a:cubicBezTo>
                  <a:pt x="4937505" y="3733545"/>
                  <a:pt x="4919154" y="3719733"/>
                  <a:pt x="4909311" y="3730638"/>
                </a:cubicBezTo>
                <a:cubicBezTo>
                  <a:pt x="4899439" y="3741603"/>
                  <a:pt x="4917791" y="3755415"/>
                  <a:pt x="4927633" y="3744510"/>
                </a:cubicBezTo>
                <a:close/>
                <a:moveTo>
                  <a:pt x="4866128" y="3674147"/>
                </a:moveTo>
                <a:cubicBezTo>
                  <a:pt x="4866673" y="3674207"/>
                  <a:pt x="4867188" y="3674329"/>
                  <a:pt x="4867733" y="3674359"/>
                </a:cubicBezTo>
                <a:cubicBezTo>
                  <a:pt x="4871003" y="3674389"/>
                  <a:pt x="4873638" y="3673117"/>
                  <a:pt x="4875970" y="3671360"/>
                </a:cubicBezTo>
                <a:cubicBezTo>
                  <a:pt x="4883086" y="3679569"/>
                  <a:pt x="4898985" y="3669785"/>
                  <a:pt x="4894261" y="3657487"/>
                </a:cubicBezTo>
                <a:cubicBezTo>
                  <a:pt x="4892595" y="3653126"/>
                  <a:pt x="4889385" y="3651429"/>
                  <a:pt x="4885963" y="3651278"/>
                </a:cubicBezTo>
                <a:cubicBezTo>
                  <a:pt x="4886054" y="3648189"/>
                  <a:pt x="4885025" y="3645159"/>
                  <a:pt x="4882571" y="3642978"/>
                </a:cubicBezTo>
                <a:cubicBezTo>
                  <a:pt x="4878029" y="3638980"/>
                  <a:pt x="4870640" y="3638496"/>
                  <a:pt x="4866340" y="3643251"/>
                </a:cubicBezTo>
                <a:lnTo>
                  <a:pt x="4862918" y="3647037"/>
                </a:lnTo>
                <a:cubicBezTo>
                  <a:pt x="4862221" y="3647795"/>
                  <a:pt x="4861767" y="3648764"/>
                  <a:pt x="4861282" y="3649703"/>
                </a:cubicBezTo>
                <a:cubicBezTo>
                  <a:pt x="4859405" y="3650096"/>
                  <a:pt x="4857618" y="3650945"/>
                  <a:pt x="4856165" y="3652399"/>
                </a:cubicBezTo>
                <a:cubicBezTo>
                  <a:pt x="4855196" y="3653398"/>
                  <a:pt x="4854408" y="3654580"/>
                  <a:pt x="4853802" y="3655822"/>
                </a:cubicBezTo>
                <a:cubicBezTo>
                  <a:pt x="4852864" y="3656427"/>
                  <a:pt x="4851986" y="3657094"/>
                  <a:pt x="4851168" y="3658002"/>
                </a:cubicBezTo>
                <a:cubicBezTo>
                  <a:pt x="4842507" y="3667635"/>
                  <a:pt x="4856074" y="3679023"/>
                  <a:pt x="4866128" y="3674147"/>
                </a:cubicBezTo>
                <a:close/>
                <a:moveTo>
                  <a:pt x="5179468" y="3528785"/>
                </a:moveTo>
                <a:cubicBezTo>
                  <a:pt x="5183708" y="3524666"/>
                  <a:pt x="5184314" y="3516730"/>
                  <a:pt x="5179710" y="3512520"/>
                </a:cubicBezTo>
                <a:lnTo>
                  <a:pt x="5175925" y="3509097"/>
                </a:lnTo>
                <a:cubicBezTo>
                  <a:pt x="5171322" y="3504947"/>
                  <a:pt x="5164357" y="3504341"/>
                  <a:pt x="5159693" y="3508885"/>
                </a:cubicBezTo>
                <a:cubicBezTo>
                  <a:pt x="5155454" y="3512974"/>
                  <a:pt x="5154848" y="3520940"/>
                  <a:pt x="5159451" y="3525120"/>
                </a:cubicBezTo>
                <a:lnTo>
                  <a:pt x="5163236" y="3528543"/>
                </a:lnTo>
                <a:cubicBezTo>
                  <a:pt x="5167839" y="3532693"/>
                  <a:pt x="5174805" y="3533268"/>
                  <a:pt x="5179468" y="3528785"/>
                </a:cubicBezTo>
                <a:close/>
                <a:moveTo>
                  <a:pt x="5220926" y="3473991"/>
                </a:moveTo>
                <a:cubicBezTo>
                  <a:pt x="5214839" y="3470114"/>
                  <a:pt x="5205300" y="3471447"/>
                  <a:pt x="5203422" y="3480534"/>
                </a:cubicBezTo>
                <a:cubicBezTo>
                  <a:pt x="5202151" y="3486682"/>
                  <a:pt x="5205542" y="3491014"/>
                  <a:pt x="5209993" y="3493013"/>
                </a:cubicBezTo>
                <a:cubicBezTo>
                  <a:pt x="5210993" y="3495497"/>
                  <a:pt x="5212689" y="3497799"/>
                  <a:pt x="5215081" y="3499222"/>
                </a:cubicBezTo>
                <a:cubicBezTo>
                  <a:pt x="5215172" y="3500071"/>
                  <a:pt x="5215505" y="3500919"/>
                  <a:pt x="5215747" y="3501767"/>
                </a:cubicBezTo>
                <a:cubicBezTo>
                  <a:pt x="5213597" y="3503160"/>
                  <a:pt x="5211901" y="3505008"/>
                  <a:pt x="5211084" y="3507461"/>
                </a:cubicBezTo>
                <a:cubicBezTo>
                  <a:pt x="5207813" y="3500979"/>
                  <a:pt x="5197668" y="3497254"/>
                  <a:pt x="5191127" y="3504493"/>
                </a:cubicBezTo>
                <a:cubicBezTo>
                  <a:pt x="5181225" y="3515428"/>
                  <a:pt x="5199576" y="3529270"/>
                  <a:pt x="5209449" y="3518366"/>
                </a:cubicBezTo>
                <a:cubicBezTo>
                  <a:pt x="5210448" y="3517245"/>
                  <a:pt x="5210963" y="3516124"/>
                  <a:pt x="5211417" y="3515004"/>
                </a:cubicBezTo>
                <a:cubicBezTo>
                  <a:pt x="5211447" y="3515034"/>
                  <a:pt x="5211417" y="3515094"/>
                  <a:pt x="5211417" y="3515155"/>
                </a:cubicBezTo>
                <a:cubicBezTo>
                  <a:pt x="5214445" y="3522182"/>
                  <a:pt x="5221441" y="3522909"/>
                  <a:pt x="5226801" y="3520244"/>
                </a:cubicBezTo>
                <a:cubicBezTo>
                  <a:pt x="5227740" y="3520304"/>
                  <a:pt x="5228618" y="3520213"/>
                  <a:pt x="5229557" y="3520092"/>
                </a:cubicBezTo>
                <a:cubicBezTo>
                  <a:pt x="5227952" y="3523121"/>
                  <a:pt x="5227497" y="3526695"/>
                  <a:pt x="5229012" y="3530179"/>
                </a:cubicBezTo>
                <a:lnTo>
                  <a:pt x="5229890" y="3532239"/>
                </a:lnTo>
                <a:cubicBezTo>
                  <a:pt x="5229557" y="3533541"/>
                  <a:pt x="5229314" y="3534904"/>
                  <a:pt x="5229405" y="3536297"/>
                </a:cubicBezTo>
                <a:lnTo>
                  <a:pt x="5229768" y="3543506"/>
                </a:lnTo>
                <a:cubicBezTo>
                  <a:pt x="5230072" y="3549716"/>
                  <a:pt x="5236522" y="3554320"/>
                  <a:pt x="5242427" y="3553684"/>
                </a:cubicBezTo>
                <a:cubicBezTo>
                  <a:pt x="5248756" y="3552987"/>
                  <a:pt x="5252663" y="3547474"/>
                  <a:pt x="5252541" y="3541447"/>
                </a:cubicBezTo>
                <a:cubicBezTo>
                  <a:pt x="5255782" y="3542386"/>
                  <a:pt x="5259264" y="3542567"/>
                  <a:pt x="5262959" y="3541719"/>
                </a:cubicBezTo>
                <a:cubicBezTo>
                  <a:pt x="5268774" y="3540387"/>
                  <a:pt x="5272953" y="3536661"/>
                  <a:pt x="5275526" y="3531936"/>
                </a:cubicBezTo>
                <a:cubicBezTo>
                  <a:pt x="5277192" y="3532057"/>
                  <a:pt x="5278888" y="3531875"/>
                  <a:pt x="5280553" y="3531148"/>
                </a:cubicBezTo>
                <a:lnTo>
                  <a:pt x="5285247" y="3529149"/>
                </a:lnTo>
                <a:cubicBezTo>
                  <a:pt x="5286519" y="3528573"/>
                  <a:pt x="5287701" y="3527786"/>
                  <a:pt x="5288700" y="3526786"/>
                </a:cubicBezTo>
                <a:cubicBezTo>
                  <a:pt x="5286489" y="3530451"/>
                  <a:pt x="5286459" y="3535692"/>
                  <a:pt x="5288518" y="3539114"/>
                </a:cubicBezTo>
                <a:cubicBezTo>
                  <a:pt x="5288851" y="3539690"/>
                  <a:pt x="5289366" y="3539993"/>
                  <a:pt x="5289760" y="3540477"/>
                </a:cubicBezTo>
                <a:cubicBezTo>
                  <a:pt x="5287822" y="3543779"/>
                  <a:pt x="5287367" y="3547565"/>
                  <a:pt x="5288730" y="3550927"/>
                </a:cubicBezTo>
                <a:cubicBezTo>
                  <a:pt x="5287761" y="3554138"/>
                  <a:pt x="5288094" y="3557622"/>
                  <a:pt x="5290456" y="3560741"/>
                </a:cubicBezTo>
                <a:cubicBezTo>
                  <a:pt x="5291425" y="3562013"/>
                  <a:pt x="5292849" y="3563013"/>
                  <a:pt x="5294423" y="3563801"/>
                </a:cubicBezTo>
                <a:cubicBezTo>
                  <a:pt x="5294484" y="3564740"/>
                  <a:pt x="5294393" y="3565648"/>
                  <a:pt x="5294757" y="3566527"/>
                </a:cubicBezTo>
                <a:lnTo>
                  <a:pt x="5296786" y="3571222"/>
                </a:lnTo>
                <a:cubicBezTo>
                  <a:pt x="5299238" y="3576916"/>
                  <a:pt x="5304477" y="3580975"/>
                  <a:pt x="5310988" y="3579097"/>
                </a:cubicBezTo>
                <a:cubicBezTo>
                  <a:pt x="5316348" y="3577552"/>
                  <a:pt x="5321345" y="3570616"/>
                  <a:pt x="5318862" y="3564891"/>
                </a:cubicBezTo>
                <a:lnTo>
                  <a:pt x="5316833" y="3560196"/>
                </a:lnTo>
                <a:cubicBezTo>
                  <a:pt x="5315803" y="3557803"/>
                  <a:pt x="5314198" y="3555865"/>
                  <a:pt x="5312321" y="3554380"/>
                </a:cubicBezTo>
                <a:cubicBezTo>
                  <a:pt x="5312896" y="3552654"/>
                  <a:pt x="5313259" y="3550837"/>
                  <a:pt x="5312987" y="3548777"/>
                </a:cubicBezTo>
                <a:cubicBezTo>
                  <a:pt x="5312593" y="3545657"/>
                  <a:pt x="5311109" y="3543113"/>
                  <a:pt x="5309232" y="3540780"/>
                </a:cubicBezTo>
                <a:cubicBezTo>
                  <a:pt x="5314622" y="3538145"/>
                  <a:pt x="5315682" y="3529997"/>
                  <a:pt x="5312896" y="3525272"/>
                </a:cubicBezTo>
                <a:cubicBezTo>
                  <a:pt x="5309353" y="3519365"/>
                  <a:pt x="5302842" y="3518881"/>
                  <a:pt x="5297149" y="3521334"/>
                </a:cubicBezTo>
                <a:lnTo>
                  <a:pt x="5292455" y="3523333"/>
                </a:lnTo>
                <a:cubicBezTo>
                  <a:pt x="5291728" y="3523636"/>
                  <a:pt x="5291092" y="3524030"/>
                  <a:pt x="5290517" y="3524515"/>
                </a:cubicBezTo>
                <a:cubicBezTo>
                  <a:pt x="5292485" y="3521455"/>
                  <a:pt x="5293121" y="3517578"/>
                  <a:pt x="5291546" y="3514156"/>
                </a:cubicBezTo>
                <a:cubicBezTo>
                  <a:pt x="5289093" y="3508794"/>
                  <a:pt x="5282946" y="3505583"/>
                  <a:pt x="5277222" y="3507643"/>
                </a:cubicBezTo>
                <a:cubicBezTo>
                  <a:pt x="5276768" y="3506704"/>
                  <a:pt x="5276102" y="3505856"/>
                  <a:pt x="5275345" y="3505068"/>
                </a:cubicBezTo>
                <a:cubicBezTo>
                  <a:pt x="5280766" y="3503433"/>
                  <a:pt x="5284703" y="3498556"/>
                  <a:pt x="5281826" y="3491862"/>
                </a:cubicBezTo>
                <a:cubicBezTo>
                  <a:pt x="5278494" y="3484168"/>
                  <a:pt x="5269955" y="3483078"/>
                  <a:pt x="5264231" y="3486016"/>
                </a:cubicBezTo>
                <a:cubicBezTo>
                  <a:pt x="5264231" y="3485986"/>
                  <a:pt x="5264201" y="3485925"/>
                  <a:pt x="5264201" y="3485895"/>
                </a:cubicBezTo>
                <a:lnTo>
                  <a:pt x="5264019" y="3482533"/>
                </a:lnTo>
                <a:cubicBezTo>
                  <a:pt x="5263716" y="3476323"/>
                  <a:pt x="5257205" y="3471750"/>
                  <a:pt x="5251300" y="3472446"/>
                </a:cubicBezTo>
                <a:cubicBezTo>
                  <a:pt x="5250815" y="3472477"/>
                  <a:pt x="5250391" y="3472628"/>
                  <a:pt x="5249968" y="3472719"/>
                </a:cubicBezTo>
                <a:cubicBezTo>
                  <a:pt x="5248423" y="3472083"/>
                  <a:pt x="5246848" y="3471447"/>
                  <a:pt x="5245243" y="3470932"/>
                </a:cubicBezTo>
                <a:cubicBezTo>
                  <a:pt x="5243214" y="3470296"/>
                  <a:pt x="5240974" y="3470356"/>
                  <a:pt x="5238823" y="3470841"/>
                </a:cubicBezTo>
                <a:cubicBezTo>
                  <a:pt x="5237461" y="3470144"/>
                  <a:pt x="5236037" y="3469660"/>
                  <a:pt x="5234644" y="3469720"/>
                </a:cubicBezTo>
                <a:cubicBezTo>
                  <a:pt x="5229920" y="3469932"/>
                  <a:pt x="5225741" y="3470356"/>
                  <a:pt x="5221713" y="3473082"/>
                </a:cubicBezTo>
                <a:cubicBezTo>
                  <a:pt x="5221441" y="3473416"/>
                  <a:pt x="5221259" y="3473749"/>
                  <a:pt x="5220926" y="3473991"/>
                </a:cubicBezTo>
                <a:close/>
                <a:moveTo>
                  <a:pt x="4899924" y="3590819"/>
                </a:moveTo>
                <a:cubicBezTo>
                  <a:pt x="4899530" y="3591425"/>
                  <a:pt x="4899076" y="3592001"/>
                  <a:pt x="4898591" y="3592546"/>
                </a:cubicBezTo>
                <a:cubicBezTo>
                  <a:pt x="4897592" y="3593727"/>
                  <a:pt x="4896986" y="3595090"/>
                  <a:pt x="4896714" y="3596544"/>
                </a:cubicBezTo>
                <a:cubicBezTo>
                  <a:pt x="4896623" y="3596605"/>
                  <a:pt x="4896502" y="3596605"/>
                  <a:pt x="4896381" y="3596665"/>
                </a:cubicBezTo>
                <a:cubicBezTo>
                  <a:pt x="4894382" y="3597968"/>
                  <a:pt x="4892353" y="3599300"/>
                  <a:pt x="4890354" y="3600633"/>
                </a:cubicBezTo>
                <a:cubicBezTo>
                  <a:pt x="4885176" y="3604026"/>
                  <a:pt x="4883540" y="3611265"/>
                  <a:pt x="4886932" y="3616505"/>
                </a:cubicBezTo>
                <a:cubicBezTo>
                  <a:pt x="4890263" y="3621685"/>
                  <a:pt x="4897592" y="3623351"/>
                  <a:pt x="4902801" y="3619928"/>
                </a:cubicBezTo>
                <a:lnTo>
                  <a:pt x="4908827" y="3615960"/>
                </a:lnTo>
                <a:cubicBezTo>
                  <a:pt x="4911462" y="3614233"/>
                  <a:pt x="4913158" y="3611508"/>
                  <a:pt x="4913763" y="3608569"/>
                </a:cubicBezTo>
                <a:cubicBezTo>
                  <a:pt x="4915186" y="3607721"/>
                  <a:pt x="4916519" y="3606661"/>
                  <a:pt x="4917640" y="3605358"/>
                </a:cubicBezTo>
                <a:cubicBezTo>
                  <a:pt x="4922273" y="3599906"/>
                  <a:pt x="4923515" y="3592788"/>
                  <a:pt x="4922454" y="3585882"/>
                </a:cubicBezTo>
                <a:cubicBezTo>
                  <a:pt x="4921546" y="3579945"/>
                  <a:pt x="4915005" y="3575281"/>
                  <a:pt x="4909100" y="3576644"/>
                </a:cubicBezTo>
                <a:cubicBezTo>
                  <a:pt x="4902892" y="3578067"/>
                  <a:pt x="4898894" y="3583641"/>
                  <a:pt x="4899863" y="3590001"/>
                </a:cubicBezTo>
                <a:cubicBezTo>
                  <a:pt x="4899894" y="3590365"/>
                  <a:pt x="4899924" y="3590395"/>
                  <a:pt x="4899954" y="3590577"/>
                </a:cubicBezTo>
                <a:cubicBezTo>
                  <a:pt x="4899924" y="3590698"/>
                  <a:pt x="4899924" y="3590728"/>
                  <a:pt x="4899924" y="3590819"/>
                </a:cubicBezTo>
                <a:cubicBezTo>
                  <a:pt x="4899924" y="3590819"/>
                  <a:pt x="4899924" y="3590819"/>
                  <a:pt x="4899924" y="3590819"/>
                </a:cubicBezTo>
                <a:close/>
                <a:moveTo>
                  <a:pt x="5307748" y="3513974"/>
                </a:moveTo>
                <a:lnTo>
                  <a:pt x="5310080" y="3516094"/>
                </a:lnTo>
                <a:cubicBezTo>
                  <a:pt x="5321042" y="3526029"/>
                  <a:pt x="5336790" y="3509279"/>
                  <a:pt x="5325797" y="3499344"/>
                </a:cubicBezTo>
                <a:lnTo>
                  <a:pt x="5323465" y="3497223"/>
                </a:lnTo>
                <a:cubicBezTo>
                  <a:pt x="5312502" y="3487319"/>
                  <a:pt x="5296786" y="3504069"/>
                  <a:pt x="5307748" y="3513974"/>
                </a:cubicBezTo>
                <a:close/>
                <a:moveTo>
                  <a:pt x="5244365" y="3760201"/>
                </a:moveTo>
                <a:cubicBezTo>
                  <a:pt x="5254238" y="3749266"/>
                  <a:pt x="5238127" y="3732909"/>
                  <a:pt x="5228194" y="3743904"/>
                </a:cubicBezTo>
                <a:cubicBezTo>
                  <a:pt x="5218322" y="3754809"/>
                  <a:pt x="5234432" y="3771196"/>
                  <a:pt x="5244365" y="3760201"/>
                </a:cubicBezTo>
                <a:close/>
                <a:moveTo>
                  <a:pt x="5330945" y="3593939"/>
                </a:moveTo>
                <a:cubicBezTo>
                  <a:pt x="5330915" y="3592970"/>
                  <a:pt x="5330824" y="3592001"/>
                  <a:pt x="5330612" y="3591031"/>
                </a:cubicBezTo>
                <a:cubicBezTo>
                  <a:pt x="5329582" y="3586336"/>
                  <a:pt x="5326069" y="3582671"/>
                  <a:pt x="5321163" y="3581854"/>
                </a:cubicBezTo>
                <a:cubicBezTo>
                  <a:pt x="5316318" y="3581036"/>
                  <a:pt x="5313108" y="3583428"/>
                  <a:pt x="5309716" y="3586427"/>
                </a:cubicBezTo>
                <a:cubicBezTo>
                  <a:pt x="5312381" y="3584034"/>
                  <a:pt x="5309383" y="3586609"/>
                  <a:pt x="5308808" y="3587033"/>
                </a:cubicBezTo>
                <a:cubicBezTo>
                  <a:pt x="5308051" y="3587608"/>
                  <a:pt x="5307263" y="3588063"/>
                  <a:pt x="5306506" y="3588608"/>
                </a:cubicBezTo>
                <a:cubicBezTo>
                  <a:pt x="5306355" y="3588669"/>
                  <a:pt x="5306294" y="3588729"/>
                  <a:pt x="5306203" y="3588790"/>
                </a:cubicBezTo>
                <a:cubicBezTo>
                  <a:pt x="5305931" y="3588911"/>
                  <a:pt x="5305659" y="3589032"/>
                  <a:pt x="5305355" y="3589123"/>
                </a:cubicBezTo>
                <a:cubicBezTo>
                  <a:pt x="5299632" y="3588487"/>
                  <a:pt x="5294060" y="3592909"/>
                  <a:pt x="5293091" y="3598513"/>
                </a:cubicBezTo>
                <a:cubicBezTo>
                  <a:pt x="5292001" y="3604874"/>
                  <a:pt x="5296422" y="3610447"/>
                  <a:pt x="5302478" y="3611750"/>
                </a:cubicBezTo>
                <a:cubicBezTo>
                  <a:pt x="5303115" y="3611871"/>
                  <a:pt x="5303751" y="3611840"/>
                  <a:pt x="5304356" y="3611901"/>
                </a:cubicBezTo>
                <a:cubicBezTo>
                  <a:pt x="5304811" y="3615475"/>
                  <a:pt x="5306930" y="3618868"/>
                  <a:pt x="5309989" y="3620594"/>
                </a:cubicBezTo>
                <a:cubicBezTo>
                  <a:pt x="5307354" y="3620352"/>
                  <a:pt x="5304568" y="3621291"/>
                  <a:pt x="5302085" y="3624047"/>
                </a:cubicBezTo>
                <a:cubicBezTo>
                  <a:pt x="5292303" y="3634891"/>
                  <a:pt x="5307294" y="3652308"/>
                  <a:pt x="5317196" y="3641343"/>
                </a:cubicBezTo>
                <a:cubicBezTo>
                  <a:pt x="5323465" y="3634407"/>
                  <a:pt x="5319559" y="3624835"/>
                  <a:pt x="5313380" y="3621654"/>
                </a:cubicBezTo>
                <a:cubicBezTo>
                  <a:pt x="5318559" y="3622684"/>
                  <a:pt x="5323495" y="3620443"/>
                  <a:pt x="5326160" y="3615566"/>
                </a:cubicBezTo>
                <a:cubicBezTo>
                  <a:pt x="5329673" y="3609235"/>
                  <a:pt x="5333004" y="3601239"/>
                  <a:pt x="5330945" y="3593939"/>
                </a:cubicBezTo>
                <a:close/>
                <a:moveTo>
                  <a:pt x="5286126" y="3812814"/>
                </a:moveTo>
                <a:lnTo>
                  <a:pt x="5289547" y="3809028"/>
                </a:lnTo>
                <a:cubicBezTo>
                  <a:pt x="5293697" y="3804424"/>
                  <a:pt x="5295211" y="3797972"/>
                  <a:pt x="5290789" y="3792823"/>
                </a:cubicBezTo>
                <a:cubicBezTo>
                  <a:pt x="5287155" y="3788582"/>
                  <a:pt x="5278797" y="3786947"/>
                  <a:pt x="5274588" y="3791551"/>
                </a:cubicBezTo>
                <a:lnTo>
                  <a:pt x="5271166" y="3795337"/>
                </a:lnTo>
                <a:cubicBezTo>
                  <a:pt x="5267017" y="3799910"/>
                  <a:pt x="5265503" y="3806393"/>
                  <a:pt x="5269924" y="3811542"/>
                </a:cubicBezTo>
                <a:cubicBezTo>
                  <a:pt x="5273558" y="3815843"/>
                  <a:pt x="5281947" y="3817449"/>
                  <a:pt x="5286126" y="3812814"/>
                </a:cubicBezTo>
                <a:close/>
                <a:moveTo>
                  <a:pt x="4967637" y="3474233"/>
                </a:moveTo>
                <a:lnTo>
                  <a:pt x="4968667" y="3469235"/>
                </a:lnTo>
                <a:cubicBezTo>
                  <a:pt x="4969878" y="3463359"/>
                  <a:pt x="4966426" y="3456574"/>
                  <a:pt x="4960217" y="3455363"/>
                </a:cubicBezTo>
                <a:cubicBezTo>
                  <a:pt x="4954282" y="3454212"/>
                  <a:pt x="4947650" y="3457544"/>
                  <a:pt x="4946348" y="3463814"/>
                </a:cubicBezTo>
                <a:lnTo>
                  <a:pt x="4945318" y="3468811"/>
                </a:lnTo>
                <a:cubicBezTo>
                  <a:pt x="4945015" y="3470205"/>
                  <a:pt x="4945046" y="3471659"/>
                  <a:pt x="4945258" y="3473052"/>
                </a:cubicBezTo>
                <a:cubicBezTo>
                  <a:pt x="4940382" y="3469720"/>
                  <a:pt x="4934477" y="3467479"/>
                  <a:pt x="4929026" y="3468327"/>
                </a:cubicBezTo>
                <a:cubicBezTo>
                  <a:pt x="4928814" y="3466873"/>
                  <a:pt x="4927996" y="3465601"/>
                  <a:pt x="4927239" y="3464298"/>
                </a:cubicBezTo>
                <a:cubicBezTo>
                  <a:pt x="4928117" y="3462935"/>
                  <a:pt x="4928754" y="3461451"/>
                  <a:pt x="4928905" y="3459876"/>
                </a:cubicBezTo>
                <a:cubicBezTo>
                  <a:pt x="4929389" y="3454787"/>
                  <a:pt x="4926967" y="3450577"/>
                  <a:pt x="4922909" y="3448366"/>
                </a:cubicBezTo>
                <a:cubicBezTo>
                  <a:pt x="4918124" y="3439279"/>
                  <a:pt x="4905799" y="3442883"/>
                  <a:pt x="4902801" y="3451243"/>
                </a:cubicBezTo>
                <a:cubicBezTo>
                  <a:pt x="4901923" y="3452576"/>
                  <a:pt x="4901317" y="3454060"/>
                  <a:pt x="4901196" y="3455635"/>
                </a:cubicBezTo>
                <a:cubicBezTo>
                  <a:pt x="4900742" y="3460391"/>
                  <a:pt x="4902831" y="3464389"/>
                  <a:pt x="4906404" y="3466721"/>
                </a:cubicBezTo>
                <a:cubicBezTo>
                  <a:pt x="4905133" y="3472174"/>
                  <a:pt x="4908676" y="3477565"/>
                  <a:pt x="4913582" y="3479776"/>
                </a:cubicBezTo>
                <a:cubicBezTo>
                  <a:pt x="4913490" y="3479897"/>
                  <a:pt x="4913369" y="3480019"/>
                  <a:pt x="4913279" y="3480140"/>
                </a:cubicBezTo>
                <a:cubicBezTo>
                  <a:pt x="4909493" y="3479534"/>
                  <a:pt x="4905556" y="3480776"/>
                  <a:pt x="4902740" y="3483926"/>
                </a:cubicBezTo>
                <a:lnTo>
                  <a:pt x="4900045" y="3486925"/>
                </a:lnTo>
                <a:cubicBezTo>
                  <a:pt x="4896926" y="3488136"/>
                  <a:pt x="4894321" y="3490499"/>
                  <a:pt x="4893292" y="3494104"/>
                </a:cubicBezTo>
                <a:cubicBezTo>
                  <a:pt x="4892807" y="3495860"/>
                  <a:pt x="4892928" y="3497738"/>
                  <a:pt x="4893322" y="3499586"/>
                </a:cubicBezTo>
                <a:cubicBezTo>
                  <a:pt x="4893504" y="3502736"/>
                  <a:pt x="4894806" y="3505795"/>
                  <a:pt x="4897289" y="3507704"/>
                </a:cubicBezTo>
                <a:cubicBezTo>
                  <a:pt x="4898834" y="3508915"/>
                  <a:pt x="4900529" y="3509612"/>
                  <a:pt x="4902286" y="3510006"/>
                </a:cubicBezTo>
                <a:cubicBezTo>
                  <a:pt x="4902771" y="3513338"/>
                  <a:pt x="4904073" y="3516609"/>
                  <a:pt x="4906374" y="3519638"/>
                </a:cubicBezTo>
                <a:cubicBezTo>
                  <a:pt x="4910008" y="3524363"/>
                  <a:pt x="4915156" y="3526605"/>
                  <a:pt x="4920516" y="3526998"/>
                </a:cubicBezTo>
                <a:cubicBezTo>
                  <a:pt x="4921092" y="3528543"/>
                  <a:pt x="4922000" y="3530027"/>
                  <a:pt x="4923333" y="3531239"/>
                </a:cubicBezTo>
                <a:lnTo>
                  <a:pt x="4927118" y="3534662"/>
                </a:lnTo>
                <a:cubicBezTo>
                  <a:pt x="4928148" y="3535601"/>
                  <a:pt x="4929389" y="3536297"/>
                  <a:pt x="4930692" y="3536812"/>
                </a:cubicBezTo>
                <a:cubicBezTo>
                  <a:pt x="4928390" y="3536540"/>
                  <a:pt x="4926028" y="3537145"/>
                  <a:pt x="4923878" y="3538206"/>
                </a:cubicBezTo>
                <a:cubicBezTo>
                  <a:pt x="4919941" y="3537812"/>
                  <a:pt x="4915944" y="3539326"/>
                  <a:pt x="4913309" y="3542598"/>
                </a:cubicBezTo>
                <a:cubicBezTo>
                  <a:pt x="4912885" y="3543113"/>
                  <a:pt x="4912643" y="3543688"/>
                  <a:pt x="4912310" y="3544203"/>
                </a:cubicBezTo>
                <a:cubicBezTo>
                  <a:pt x="4908918" y="3542991"/>
                  <a:pt x="4904921" y="3543355"/>
                  <a:pt x="4902013" y="3545324"/>
                </a:cubicBezTo>
                <a:cubicBezTo>
                  <a:pt x="4903436" y="3543082"/>
                  <a:pt x="4903830" y="3540174"/>
                  <a:pt x="4902498" y="3536721"/>
                </a:cubicBezTo>
                <a:cubicBezTo>
                  <a:pt x="4897229" y="3523091"/>
                  <a:pt x="4874910" y="3528604"/>
                  <a:pt x="4880209" y="3542416"/>
                </a:cubicBezTo>
                <a:cubicBezTo>
                  <a:pt x="4883571" y="3551140"/>
                  <a:pt x="4893898" y="3551988"/>
                  <a:pt x="4899530" y="3547898"/>
                </a:cubicBezTo>
                <a:cubicBezTo>
                  <a:pt x="4896259" y="3552078"/>
                  <a:pt x="4896048" y="3557470"/>
                  <a:pt x="4899197" y="3562074"/>
                </a:cubicBezTo>
                <a:cubicBezTo>
                  <a:pt x="4903285" y="3568041"/>
                  <a:pt x="4908948" y="3574614"/>
                  <a:pt x="4916367" y="3576098"/>
                </a:cubicBezTo>
                <a:cubicBezTo>
                  <a:pt x="4917246" y="3576492"/>
                  <a:pt x="4918154" y="3576856"/>
                  <a:pt x="4919123" y="3577098"/>
                </a:cubicBezTo>
                <a:cubicBezTo>
                  <a:pt x="4923757" y="3578309"/>
                  <a:pt x="4928632" y="3576795"/>
                  <a:pt x="4931570" y="3572797"/>
                </a:cubicBezTo>
                <a:cubicBezTo>
                  <a:pt x="4933902" y="3569647"/>
                  <a:pt x="4933720" y="3566436"/>
                  <a:pt x="4933054" y="3563074"/>
                </a:cubicBezTo>
                <a:cubicBezTo>
                  <a:pt x="4936657" y="3562771"/>
                  <a:pt x="4940261" y="3560984"/>
                  <a:pt x="4942138" y="3558257"/>
                </a:cubicBezTo>
                <a:cubicBezTo>
                  <a:pt x="4946045" y="3552563"/>
                  <a:pt x="4943774" y="3546444"/>
                  <a:pt x="4939171" y="3542295"/>
                </a:cubicBezTo>
                <a:lnTo>
                  <a:pt x="4935385" y="3538872"/>
                </a:lnTo>
                <a:cubicBezTo>
                  <a:pt x="4934810" y="3538327"/>
                  <a:pt x="4934174" y="3537933"/>
                  <a:pt x="4933508" y="3537600"/>
                </a:cubicBezTo>
                <a:cubicBezTo>
                  <a:pt x="4937112" y="3538115"/>
                  <a:pt x="4940897" y="3537085"/>
                  <a:pt x="4943380" y="3534207"/>
                </a:cubicBezTo>
                <a:cubicBezTo>
                  <a:pt x="4947226" y="3529755"/>
                  <a:pt x="4947590" y="3522849"/>
                  <a:pt x="4943350" y="3518487"/>
                </a:cubicBezTo>
                <a:cubicBezTo>
                  <a:pt x="4943986" y="3517669"/>
                  <a:pt x="4944501" y="3516730"/>
                  <a:pt x="4944894" y="3515730"/>
                </a:cubicBezTo>
                <a:cubicBezTo>
                  <a:pt x="4948650" y="3519971"/>
                  <a:pt x="4954706" y="3521516"/>
                  <a:pt x="4959612" y="3516124"/>
                </a:cubicBezTo>
                <a:cubicBezTo>
                  <a:pt x="4966789" y="3508188"/>
                  <a:pt x="4960733" y="3496708"/>
                  <a:pt x="4953101" y="3495406"/>
                </a:cubicBezTo>
                <a:cubicBezTo>
                  <a:pt x="4954191" y="3490772"/>
                  <a:pt x="4954010" y="3486168"/>
                  <a:pt x="4952708" y="3482230"/>
                </a:cubicBezTo>
                <a:cubicBezTo>
                  <a:pt x="4953131" y="3482381"/>
                  <a:pt x="4953434" y="3482684"/>
                  <a:pt x="4953888" y="3482775"/>
                </a:cubicBezTo>
                <a:cubicBezTo>
                  <a:pt x="4959703" y="3483866"/>
                  <a:pt x="4966335" y="3480534"/>
                  <a:pt x="4967637" y="3474233"/>
                </a:cubicBezTo>
                <a:close/>
                <a:moveTo>
                  <a:pt x="5282219" y="3558349"/>
                </a:moveTo>
                <a:cubicBezTo>
                  <a:pt x="5286368" y="3553744"/>
                  <a:pt x="5284581" y="3545748"/>
                  <a:pt x="5279948" y="3542264"/>
                </a:cubicBezTo>
                <a:cubicBezTo>
                  <a:pt x="5274618" y="3538266"/>
                  <a:pt x="5268047" y="3539932"/>
                  <a:pt x="5263868" y="3544567"/>
                </a:cubicBezTo>
                <a:lnTo>
                  <a:pt x="5260445" y="3548353"/>
                </a:lnTo>
                <a:cubicBezTo>
                  <a:pt x="5256297" y="3552957"/>
                  <a:pt x="5258084" y="3560953"/>
                  <a:pt x="5262717" y="3564437"/>
                </a:cubicBezTo>
                <a:cubicBezTo>
                  <a:pt x="5268047" y="3568435"/>
                  <a:pt x="5274618" y="3566769"/>
                  <a:pt x="5278797" y="3562165"/>
                </a:cubicBezTo>
                <a:lnTo>
                  <a:pt x="5282219" y="3558349"/>
                </a:lnTo>
                <a:close/>
                <a:moveTo>
                  <a:pt x="5161420" y="3616657"/>
                </a:moveTo>
                <a:cubicBezTo>
                  <a:pt x="5164993" y="3621473"/>
                  <a:pt x="5171564" y="3624320"/>
                  <a:pt x="5177136" y="3620685"/>
                </a:cubicBezTo>
                <a:cubicBezTo>
                  <a:pt x="5181891" y="3617565"/>
                  <a:pt x="5185010" y="3610114"/>
                  <a:pt x="5181164" y="3604934"/>
                </a:cubicBezTo>
                <a:cubicBezTo>
                  <a:pt x="5180740" y="3604359"/>
                  <a:pt x="5180377" y="3603753"/>
                  <a:pt x="5180043" y="3603178"/>
                </a:cubicBezTo>
                <a:cubicBezTo>
                  <a:pt x="5180043" y="3603147"/>
                  <a:pt x="5180043" y="3603147"/>
                  <a:pt x="5180043" y="3603087"/>
                </a:cubicBezTo>
                <a:cubicBezTo>
                  <a:pt x="5180074" y="3603026"/>
                  <a:pt x="5180074" y="3602966"/>
                  <a:pt x="5180104" y="3602875"/>
                </a:cubicBezTo>
                <a:cubicBezTo>
                  <a:pt x="5180165" y="3602784"/>
                  <a:pt x="5180316" y="3602511"/>
                  <a:pt x="5180589" y="3601936"/>
                </a:cubicBezTo>
                <a:cubicBezTo>
                  <a:pt x="5183132" y="3597120"/>
                  <a:pt x="5181830" y="3591213"/>
                  <a:pt x="5177772" y="3587760"/>
                </a:cubicBezTo>
                <a:cubicBezTo>
                  <a:pt x="5177772" y="3587518"/>
                  <a:pt x="5177924" y="3587245"/>
                  <a:pt x="5177924" y="3587033"/>
                </a:cubicBezTo>
                <a:cubicBezTo>
                  <a:pt x="5177924" y="3580188"/>
                  <a:pt x="5172594" y="3576341"/>
                  <a:pt x="5166416" y="3575584"/>
                </a:cubicBezTo>
                <a:lnTo>
                  <a:pt x="5161359" y="3574947"/>
                </a:lnTo>
                <a:cubicBezTo>
                  <a:pt x="5155211" y="3574190"/>
                  <a:pt x="5149881" y="3580824"/>
                  <a:pt x="5149912" y="3586458"/>
                </a:cubicBezTo>
                <a:cubicBezTo>
                  <a:pt x="5149912" y="3592001"/>
                  <a:pt x="5153455" y="3595484"/>
                  <a:pt x="5158088" y="3597059"/>
                </a:cubicBezTo>
                <a:cubicBezTo>
                  <a:pt x="5156302" y="3603723"/>
                  <a:pt x="5157028" y="3610780"/>
                  <a:pt x="5161420" y="3616657"/>
                </a:cubicBezTo>
                <a:close/>
                <a:moveTo>
                  <a:pt x="5248574" y="3697046"/>
                </a:moveTo>
                <a:cubicBezTo>
                  <a:pt x="5248272" y="3690836"/>
                  <a:pt x="5242457" y="3685929"/>
                  <a:pt x="5236340" y="3686354"/>
                </a:cubicBezTo>
                <a:cubicBezTo>
                  <a:pt x="5230041" y="3686778"/>
                  <a:pt x="5225347" y="3692382"/>
                  <a:pt x="5225650" y="3698591"/>
                </a:cubicBezTo>
                <a:cubicBezTo>
                  <a:pt x="5225711" y="3699560"/>
                  <a:pt x="5225741" y="3700529"/>
                  <a:pt x="5225801" y="3701499"/>
                </a:cubicBezTo>
                <a:cubicBezTo>
                  <a:pt x="5225499" y="3701438"/>
                  <a:pt x="5225257" y="3701196"/>
                  <a:pt x="5224923" y="3701165"/>
                </a:cubicBezTo>
                <a:lnTo>
                  <a:pt x="5219866" y="3700529"/>
                </a:lnTo>
                <a:cubicBezTo>
                  <a:pt x="5213718" y="3699772"/>
                  <a:pt x="5207662" y="3703286"/>
                  <a:pt x="5206420" y="3709647"/>
                </a:cubicBezTo>
                <a:cubicBezTo>
                  <a:pt x="5205300" y="3715432"/>
                  <a:pt x="5209358" y="3722308"/>
                  <a:pt x="5215536" y="3723095"/>
                </a:cubicBezTo>
                <a:lnTo>
                  <a:pt x="5220593" y="3723731"/>
                </a:lnTo>
                <a:cubicBezTo>
                  <a:pt x="5226316" y="3724428"/>
                  <a:pt x="5231828" y="3721309"/>
                  <a:pt x="5233554" y="3715735"/>
                </a:cubicBezTo>
                <a:cubicBezTo>
                  <a:pt x="5235038" y="3716310"/>
                  <a:pt x="5236613" y="3716613"/>
                  <a:pt x="5238248" y="3716492"/>
                </a:cubicBezTo>
                <a:cubicBezTo>
                  <a:pt x="5244547" y="3716068"/>
                  <a:pt x="5249241" y="3710465"/>
                  <a:pt x="5248938" y="3704255"/>
                </a:cubicBezTo>
                <a:lnTo>
                  <a:pt x="5248574" y="3697046"/>
                </a:lnTo>
                <a:close/>
                <a:moveTo>
                  <a:pt x="5187433" y="3786432"/>
                </a:moveTo>
                <a:cubicBezTo>
                  <a:pt x="5193459" y="3787098"/>
                  <a:pt x="5199758" y="3783281"/>
                  <a:pt x="5200576" y="3776890"/>
                </a:cubicBezTo>
                <a:lnTo>
                  <a:pt x="5200939" y="3774013"/>
                </a:lnTo>
                <a:cubicBezTo>
                  <a:pt x="5201726" y="3776799"/>
                  <a:pt x="5203331" y="3779374"/>
                  <a:pt x="5205572" y="3780889"/>
                </a:cubicBezTo>
                <a:cubicBezTo>
                  <a:pt x="5211205" y="3784675"/>
                  <a:pt x="5217474" y="3782524"/>
                  <a:pt x="5221501" y="3777769"/>
                </a:cubicBezTo>
                <a:cubicBezTo>
                  <a:pt x="5226135" y="3772317"/>
                  <a:pt x="5227376" y="3765198"/>
                  <a:pt x="5226316" y="3758292"/>
                </a:cubicBezTo>
                <a:cubicBezTo>
                  <a:pt x="5225408" y="3752356"/>
                  <a:pt x="5218866" y="3747691"/>
                  <a:pt x="5212961" y="3749054"/>
                </a:cubicBezTo>
                <a:cubicBezTo>
                  <a:pt x="5206753" y="3750478"/>
                  <a:pt x="5202756" y="3756051"/>
                  <a:pt x="5203725" y="3762412"/>
                </a:cubicBezTo>
                <a:cubicBezTo>
                  <a:pt x="5203755" y="3762775"/>
                  <a:pt x="5203786" y="3762806"/>
                  <a:pt x="5203816" y="3762987"/>
                </a:cubicBezTo>
                <a:cubicBezTo>
                  <a:pt x="5203816" y="3763108"/>
                  <a:pt x="5203816" y="3763139"/>
                  <a:pt x="5203786" y="3763229"/>
                </a:cubicBezTo>
                <a:lnTo>
                  <a:pt x="5203786" y="3763229"/>
                </a:lnTo>
                <a:cubicBezTo>
                  <a:pt x="5203392" y="3763835"/>
                  <a:pt x="5202938" y="3764411"/>
                  <a:pt x="5202453" y="3764956"/>
                </a:cubicBezTo>
                <a:cubicBezTo>
                  <a:pt x="5201666" y="3765865"/>
                  <a:pt x="5201303" y="3766986"/>
                  <a:pt x="5200999" y="3768106"/>
                </a:cubicBezTo>
                <a:cubicBezTo>
                  <a:pt x="5200122" y="3763442"/>
                  <a:pt x="5196699" y="3759262"/>
                  <a:pt x="5191703" y="3758686"/>
                </a:cubicBezTo>
                <a:cubicBezTo>
                  <a:pt x="5185676" y="3758020"/>
                  <a:pt x="5179378" y="3761836"/>
                  <a:pt x="5178560" y="3768228"/>
                </a:cubicBezTo>
                <a:lnTo>
                  <a:pt x="5177924" y="3773286"/>
                </a:lnTo>
                <a:cubicBezTo>
                  <a:pt x="5177136" y="3779253"/>
                  <a:pt x="5181103" y="3785705"/>
                  <a:pt x="5187433" y="3786432"/>
                </a:cubicBezTo>
                <a:close/>
                <a:moveTo>
                  <a:pt x="5095008" y="3788582"/>
                </a:moveTo>
                <a:cubicBezTo>
                  <a:pt x="5096825" y="3773983"/>
                  <a:pt x="5074264" y="3769772"/>
                  <a:pt x="5072417" y="3784493"/>
                </a:cubicBezTo>
                <a:cubicBezTo>
                  <a:pt x="5070600" y="3799093"/>
                  <a:pt x="5093161" y="3803303"/>
                  <a:pt x="5095008" y="3788582"/>
                </a:cubicBezTo>
                <a:close/>
                <a:moveTo>
                  <a:pt x="5188644" y="3707981"/>
                </a:moveTo>
                <a:lnTo>
                  <a:pt x="5188674" y="3707738"/>
                </a:lnTo>
                <a:cubicBezTo>
                  <a:pt x="5192520" y="3708193"/>
                  <a:pt x="5196336" y="3706769"/>
                  <a:pt x="5199274" y="3703528"/>
                </a:cubicBezTo>
                <a:lnTo>
                  <a:pt x="5202695" y="3699742"/>
                </a:lnTo>
                <a:cubicBezTo>
                  <a:pt x="5206723" y="3695289"/>
                  <a:pt x="5205270" y="3686960"/>
                  <a:pt x="5200485" y="3683658"/>
                </a:cubicBezTo>
                <a:cubicBezTo>
                  <a:pt x="5195003" y="3679872"/>
                  <a:pt x="5188735" y="3681113"/>
                  <a:pt x="5184404" y="3685869"/>
                </a:cubicBezTo>
                <a:lnTo>
                  <a:pt x="5180982" y="3689655"/>
                </a:lnTo>
                <a:cubicBezTo>
                  <a:pt x="5180740" y="3689928"/>
                  <a:pt x="5180680" y="3690352"/>
                  <a:pt x="5180468" y="3690655"/>
                </a:cubicBezTo>
                <a:cubicBezTo>
                  <a:pt x="5180013" y="3690564"/>
                  <a:pt x="5179620" y="3690261"/>
                  <a:pt x="5179135" y="3690231"/>
                </a:cubicBezTo>
                <a:cubicBezTo>
                  <a:pt x="5172836" y="3689837"/>
                  <a:pt x="5167264" y="3694017"/>
                  <a:pt x="5166477" y="3700378"/>
                </a:cubicBezTo>
                <a:lnTo>
                  <a:pt x="5165841" y="3705437"/>
                </a:lnTo>
                <a:cubicBezTo>
                  <a:pt x="5165084" y="3711403"/>
                  <a:pt x="5169868" y="3717704"/>
                  <a:pt x="5175985" y="3718098"/>
                </a:cubicBezTo>
                <a:cubicBezTo>
                  <a:pt x="5182254" y="3718552"/>
                  <a:pt x="5187826" y="3714342"/>
                  <a:pt x="5188644" y="3707981"/>
                </a:cubicBezTo>
                <a:close/>
                <a:moveTo>
                  <a:pt x="5145400" y="3816025"/>
                </a:moveTo>
                <a:cubicBezTo>
                  <a:pt x="5150820" y="3817418"/>
                  <a:pt x="5158603" y="3813965"/>
                  <a:pt x="5159391" y="3807786"/>
                </a:cubicBezTo>
                <a:lnTo>
                  <a:pt x="5160026" y="3802728"/>
                </a:lnTo>
                <a:cubicBezTo>
                  <a:pt x="5160814" y="3796579"/>
                  <a:pt x="5158331" y="3790430"/>
                  <a:pt x="5151789" y="3788734"/>
                </a:cubicBezTo>
                <a:cubicBezTo>
                  <a:pt x="5146369" y="3787340"/>
                  <a:pt x="5138586" y="3790793"/>
                  <a:pt x="5137799" y="3796972"/>
                </a:cubicBezTo>
                <a:lnTo>
                  <a:pt x="5137162" y="3802031"/>
                </a:lnTo>
                <a:cubicBezTo>
                  <a:pt x="5136375" y="3808180"/>
                  <a:pt x="5138858" y="3814329"/>
                  <a:pt x="5145400" y="3816025"/>
                </a:cubicBezTo>
                <a:close/>
                <a:moveTo>
                  <a:pt x="5170959" y="3766471"/>
                </a:moveTo>
                <a:cubicBezTo>
                  <a:pt x="5170807" y="3759716"/>
                  <a:pt x="5166143" y="3755536"/>
                  <a:pt x="5159754" y="3754748"/>
                </a:cubicBezTo>
                <a:lnTo>
                  <a:pt x="5154697" y="3754112"/>
                </a:lnTo>
                <a:cubicBezTo>
                  <a:pt x="5148701" y="3753355"/>
                  <a:pt x="5142826" y="3759564"/>
                  <a:pt x="5142947" y="3765319"/>
                </a:cubicBezTo>
                <a:cubicBezTo>
                  <a:pt x="5143098" y="3772074"/>
                  <a:pt x="5147762" y="3776254"/>
                  <a:pt x="5154182" y="3777072"/>
                </a:cubicBezTo>
                <a:lnTo>
                  <a:pt x="5159239" y="3777708"/>
                </a:lnTo>
                <a:cubicBezTo>
                  <a:pt x="5165205" y="3778465"/>
                  <a:pt x="5171080" y="3772256"/>
                  <a:pt x="5170959" y="3766471"/>
                </a:cubicBezTo>
                <a:close/>
                <a:moveTo>
                  <a:pt x="5268895" y="3745389"/>
                </a:moveTo>
                <a:cubicBezTo>
                  <a:pt x="5267047" y="3760049"/>
                  <a:pt x="5290063" y="3759746"/>
                  <a:pt x="5291849" y="3745268"/>
                </a:cubicBezTo>
                <a:cubicBezTo>
                  <a:pt x="5293697" y="3730638"/>
                  <a:pt x="5270681" y="3730941"/>
                  <a:pt x="5268895" y="3745389"/>
                </a:cubicBezTo>
                <a:close/>
                <a:moveTo>
                  <a:pt x="5234220" y="3795488"/>
                </a:moveTo>
                <a:cubicBezTo>
                  <a:pt x="5236068" y="3780828"/>
                  <a:pt x="5213143" y="3779283"/>
                  <a:pt x="5211296" y="3793944"/>
                </a:cubicBezTo>
                <a:cubicBezTo>
                  <a:pt x="5209449" y="3808604"/>
                  <a:pt x="5232403" y="3810149"/>
                  <a:pt x="5234220" y="3795488"/>
                </a:cubicBezTo>
                <a:close/>
                <a:moveTo>
                  <a:pt x="5343361" y="3677146"/>
                </a:moveTo>
                <a:cubicBezTo>
                  <a:pt x="5348691" y="3678842"/>
                  <a:pt x="5356655" y="3675843"/>
                  <a:pt x="5357806" y="3669694"/>
                </a:cubicBezTo>
                <a:cubicBezTo>
                  <a:pt x="5358805" y="3664333"/>
                  <a:pt x="5358957" y="3658790"/>
                  <a:pt x="5355020" y="3654428"/>
                </a:cubicBezTo>
                <a:cubicBezTo>
                  <a:pt x="5351871" y="3650945"/>
                  <a:pt x="5347692" y="3649339"/>
                  <a:pt x="5342998" y="3649037"/>
                </a:cubicBezTo>
                <a:cubicBezTo>
                  <a:pt x="5337001" y="3648643"/>
                  <a:pt x="5331005" y="3653822"/>
                  <a:pt x="5330975" y="3659941"/>
                </a:cubicBezTo>
                <a:cubicBezTo>
                  <a:pt x="5330975" y="3664212"/>
                  <a:pt x="5333034" y="3667968"/>
                  <a:pt x="5336365" y="3670118"/>
                </a:cubicBezTo>
                <a:cubicBezTo>
                  <a:pt x="5337365" y="3673329"/>
                  <a:pt x="5339606" y="3675964"/>
                  <a:pt x="5343361" y="3677146"/>
                </a:cubicBezTo>
                <a:close/>
                <a:moveTo>
                  <a:pt x="5361137" y="3579006"/>
                </a:moveTo>
                <a:lnTo>
                  <a:pt x="5356716" y="3573312"/>
                </a:lnTo>
                <a:cubicBezTo>
                  <a:pt x="5352900" y="3568405"/>
                  <a:pt x="5344996" y="3568314"/>
                  <a:pt x="5340515" y="3572221"/>
                </a:cubicBezTo>
                <a:cubicBezTo>
                  <a:pt x="5335609" y="3576522"/>
                  <a:pt x="5335609" y="3583520"/>
                  <a:pt x="5339424" y="3588426"/>
                </a:cubicBezTo>
                <a:cubicBezTo>
                  <a:pt x="5340908" y="3590304"/>
                  <a:pt x="5342362" y="3592213"/>
                  <a:pt x="5343846" y="3594121"/>
                </a:cubicBezTo>
                <a:cubicBezTo>
                  <a:pt x="5347661" y="3599028"/>
                  <a:pt x="5355565" y="3599119"/>
                  <a:pt x="5360047" y="3595211"/>
                </a:cubicBezTo>
                <a:cubicBezTo>
                  <a:pt x="5364953" y="3590940"/>
                  <a:pt x="5364953" y="3583913"/>
                  <a:pt x="5361137" y="3579006"/>
                </a:cubicBezTo>
                <a:close/>
                <a:moveTo>
                  <a:pt x="5250876" y="3673905"/>
                </a:moveTo>
                <a:cubicBezTo>
                  <a:pt x="5252209" y="3675570"/>
                  <a:pt x="5253753" y="3677085"/>
                  <a:pt x="5255116" y="3678751"/>
                </a:cubicBezTo>
                <a:cubicBezTo>
                  <a:pt x="5259053" y="3683628"/>
                  <a:pt x="5264988" y="3682840"/>
                  <a:pt x="5269288" y="3679599"/>
                </a:cubicBezTo>
                <a:cubicBezTo>
                  <a:pt x="5273497" y="3682719"/>
                  <a:pt x="5279372" y="3683385"/>
                  <a:pt x="5283915" y="3678357"/>
                </a:cubicBezTo>
                <a:cubicBezTo>
                  <a:pt x="5287004" y="3674934"/>
                  <a:pt x="5287276" y="3671118"/>
                  <a:pt x="5286217" y="3667756"/>
                </a:cubicBezTo>
                <a:cubicBezTo>
                  <a:pt x="5291001" y="3665757"/>
                  <a:pt x="5294363" y="3661092"/>
                  <a:pt x="5292031" y="3654731"/>
                </a:cubicBezTo>
                <a:cubicBezTo>
                  <a:pt x="5289336" y="3647310"/>
                  <a:pt x="5287519" y="3638374"/>
                  <a:pt x="5281492" y="3632771"/>
                </a:cubicBezTo>
                <a:cubicBezTo>
                  <a:pt x="5280705" y="3632013"/>
                  <a:pt x="5279857" y="3631408"/>
                  <a:pt x="5279009" y="3630832"/>
                </a:cubicBezTo>
                <a:lnTo>
                  <a:pt x="5276950" y="3628197"/>
                </a:lnTo>
                <a:cubicBezTo>
                  <a:pt x="5273134" y="3623290"/>
                  <a:pt x="5265170" y="3623260"/>
                  <a:pt x="5260748" y="3627197"/>
                </a:cubicBezTo>
                <a:cubicBezTo>
                  <a:pt x="5260385" y="3627531"/>
                  <a:pt x="5260112" y="3627864"/>
                  <a:pt x="5259810" y="3628227"/>
                </a:cubicBezTo>
                <a:cubicBezTo>
                  <a:pt x="5258174" y="3628560"/>
                  <a:pt x="5256539" y="3628985"/>
                  <a:pt x="5254904" y="3629500"/>
                </a:cubicBezTo>
                <a:cubicBezTo>
                  <a:pt x="5252875" y="3630136"/>
                  <a:pt x="5251058" y="3631468"/>
                  <a:pt x="5249604" y="3633104"/>
                </a:cubicBezTo>
                <a:cubicBezTo>
                  <a:pt x="5248090" y="3633286"/>
                  <a:pt x="5246636" y="3633710"/>
                  <a:pt x="5245546" y="3634558"/>
                </a:cubicBezTo>
                <a:cubicBezTo>
                  <a:pt x="5241791" y="3637466"/>
                  <a:pt x="5238611" y="3640222"/>
                  <a:pt x="5236885" y="3644736"/>
                </a:cubicBezTo>
                <a:cubicBezTo>
                  <a:pt x="5236128" y="3646704"/>
                  <a:pt x="5235795" y="3648249"/>
                  <a:pt x="5235674" y="3650430"/>
                </a:cubicBezTo>
                <a:cubicBezTo>
                  <a:pt x="5234523" y="3642221"/>
                  <a:pt x="5222349" y="3636103"/>
                  <a:pt x="5214869" y="3644372"/>
                </a:cubicBezTo>
                <a:cubicBezTo>
                  <a:pt x="5214082" y="3645250"/>
                  <a:pt x="5213718" y="3646189"/>
                  <a:pt x="5213295" y="3647068"/>
                </a:cubicBezTo>
                <a:cubicBezTo>
                  <a:pt x="5207722" y="3640101"/>
                  <a:pt x="5194549" y="3640101"/>
                  <a:pt x="5193156" y="3651217"/>
                </a:cubicBezTo>
                <a:cubicBezTo>
                  <a:pt x="5191430" y="3664969"/>
                  <a:pt x="5211054" y="3669664"/>
                  <a:pt x="5214930" y="3657972"/>
                </a:cubicBezTo>
                <a:cubicBezTo>
                  <a:pt x="5219200" y="3662788"/>
                  <a:pt x="5227346" y="3664787"/>
                  <a:pt x="5232949" y="3658578"/>
                </a:cubicBezTo>
                <a:cubicBezTo>
                  <a:pt x="5233463" y="3658002"/>
                  <a:pt x="5233614" y="3657397"/>
                  <a:pt x="5233978" y="3656821"/>
                </a:cubicBezTo>
                <a:cubicBezTo>
                  <a:pt x="5233312" y="3660335"/>
                  <a:pt x="5233978" y="3663970"/>
                  <a:pt x="5236916" y="3666817"/>
                </a:cubicBezTo>
                <a:cubicBezTo>
                  <a:pt x="5239217" y="3669058"/>
                  <a:pt x="5242851" y="3670179"/>
                  <a:pt x="5246273" y="3669936"/>
                </a:cubicBezTo>
                <a:cubicBezTo>
                  <a:pt x="5247242" y="3671027"/>
                  <a:pt x="5248363" y="3671875"/>
                  <a:pt x="5249665" y="3672784"/>
                </a:cubicBezTo>
                <a:cubicBezTo>
                  <a:pt x="5250089" y="3673178"/>
                  <a:pt x="5250513" y="3673541"/>
                  <a:pt x="5250876" y="3673905"/>
                </a:cubicBezTo>
                <a:close/>
                <a:moveTo>
                  <a:pt x="5138979" y="3610841"/>
                </a:moveTo>
                <a:cubicBezTo>
                  <a:pt x="5139828" y="3604026"/>
                  <a:pt x="5135345" y="3599240"/>
                  <a:pt x="5130197" y="3597483"/>
                </a:cubicBezTo>
                <a:cubicBezTo>
                  <a:pt x="5131257" y="3596877"/>
                  <a:pt x="5132317" y="3596241"/>
                  <a:pt x="5133286" y="3595211"/>
                </a:cubicBezTo>
                <a:cubicBezTo>
                  <a:pt x="5143189" y="3584246"/>
                  <a:pt x="5125291" y="3569859"/>
                  <a:pt x="5115389" y="3580793"/>
                </a:cubicBezTo>
                <a:cubicBezTo>
                  <a:pt x="5109181" y="3587639"/>
                  <a:pt x="5113875" y="3595847"/>
                  <a:pt x="5120658" y="3598362"/>
                </a:cubicBezTo>
                <a:cubicBezTo>
                  <a:pt x="5118690" y="3599694"/>
                  <a:pt x="5117176" y="3601815"/>
                  <a:pt x="5116752" y="3605116"/>
                </a:cubicBezTo>
                <a:cubicBezTo>
                  <a:pt x="5114935" y="3619534"/>
                  <a:pt x="5137132" y="3625471"/>
                  <a:pt x="5138979" y="3610841"/>
                </a:cubicBezTo>
                <a:close/>
                <a:moveTo>
                  <a:pt x="5192399" y="3636708"/>
                </a:moveTo>
                <a:cubicBezTo>
                  <a:pt x="5194247" y="3622018"/>
                  <a:pt x="5171474" y="3618989"/>
                  <a:pt x="5169626" y="3633649"/>
                </a:cubicBezTo>
                <a:cubicBezTo>
                  <a:pt x="5167809" y="3648340"/>
                  <a:pt x="5190552" y="3651369"/>
                  <a:pt x="5192399" y="3636708"/>
                </a:cubicBezTo>
                <a:close/>
                <a:moveTo>
                  <a:pt x="5407471" y="3528543"/>
                </a:moveTo>
                <a:cubicBezTo>
                  <a:pt x="5409318" y="3513883"/>
                  <a:pt x="5386363" y="3512974"/>
                  <a:pt x="5384516" y="3527604"/>
                </a:cubicBezTo>
                <a:cubicBezTo>
                  <a:pt x="5382669" y="3542234"/>
                  <a:pt x="5405623" y="3543143"/>
                  <a:pt x="5407471" y="3528543"/>
                </a:cubicBezTo>
                <a:close/>
                <a:moveTo>
                  <a:pt x="5075052" y="3827778"/>
                </a:moveTo>
                <a:cubicBezTo>
                  <a:pt x="5081835" y="3827656"/>
                  <a:pt x="5085742" y="3822265"/>
                  <a:pt x="5086317" y="3816086"/>
                </a:cubicBezTo>
                <a:cubicBezTo>
                  <a:pt x="5086983" y="3808968"/>
                  <a:pt x="5083955" y="3802425"/>
                  <a:pt x="5079110" y="3797366"/>
                </a:cubicBezTo>
                <a:cubicBezTo>
                  <a:pt x="5074961" y="3793035"/>
                  <a:pt x="5066936" y="3792944"/>
                  <a:pt x="5062878" y="3797457"/>
                </a:cubicBezTo>
                <a:cubicBezTo>
                  <a:pt x="5058608" y="3802183"/>
                  <a:pt x="5058517" y="3809058"/>
                  <a:pt x="5062969" y="3813723"/>
                </a:cubicBezTo>
                <a:cubicBezTo>
                  <a:pt x="5063211" y="3813965"/>
                  <a:pt x="5063241" y="3813996"/>
                  <a:pt x="5063362" y="3814147"/>
                </a:cubicBezTo>
                <a:cubicBezTo>
                  <a:pt x="5063423" y="3814238"/>
                  <a:pt x="5063423" y="3814268"/>
                  <a:pt x="5063483" y="3814329"/>
                </a:cubicBezTo>
                <a:cubicBezTo>
                  <a:pt x="5063483" y="3814329"/>
                  <a:pt x="5063483" y="3814329"/>
                  <a:pt x="5063483" y="3814329"/>
                </a:cubicBezTo>
                <a:cubicBezTo>
                  <a:pt x="5063483" y="3815055"/>
                  <a:pt x="5063453" y="3815782"/>
                  <a:pt x="5063362" y="3816510"/>
                </a:cubicBezTo>
                <a:cubicBezTo>
                  <a:pt x="5062787" y="3822689"/>
                  <a:pt x="5069358" y="3827899"/>
                  <a:pt x="5075052" y="3827778"/>
                </a:cubicBezTo>
                <a:close/>
                <a:moveTo>
                  <a:pt x="5115116" y="3710525"/>
                </a:moveTo>
                <a:lnTo>
                  <a:pt x="5120174" y="3711161"/>
                </a:lnTo>
                <a:cubicBezTo>
                  <a:pt x="5123868" y="3711616"/>
                  <a:pt x="5127290" y="3709980"/>
                  <a:pt x="5129713" y="3707375"/>
                </a:cubicBezTo>
                <a:lnTo>
                  <a:pt x="5130046" y="3714190"/>
                </a:lnTo>
                <a:cubicBezTo>
                  <a:pt x="5130349" y="3720399"/>
                  <a:pt x="5135981" y="3725367"/>
                  <a:pt x="5142129" y="3725034"/>
                </a:cubicBezTo>
                <a:cubicBezTo>
                  <a:pt x="5148367" y="3724670"/>
                  <a:pt x="5153273" y="3719127"/>
                  <a:pt x="5152970" y="3712918"/>
                </a:cubicBezTo>
                <a:lnTo>
                  <a:pt x="5152607" y="3705709"/>
                </a:lnTo>
                <a:cubicBezTo>
                  <a:pt x="5152456" y="3702528"/>
                  <a:pt x="5150851" y="3699711"/>
                  <a:pt x="5148549" y="3697712"/>
                </a:cubicBezTo>
                <a:cubicBezTo>
                  <a:pt x="5149730" y="3696985"/>
                  <a:pt x="5150851" y="3696107"/>
                  <a:pt x="5151820" y="3695047"/>
                </a:cubicBezTo>
                <a:lnTo>
                  <a:pt x="5155241" y="3691261"/>
                </a:lnTo>
                <a:cubicBezTo>
                  <a:pt x="5159391" y="3686656"/>
                  <a:pt x="5157634" y="3678690"/>
                  <a:pt x="5153031" y="3675177"/>
                </a:cubicBezTo>
                <a:cubicBezTo>
                  <a:pt x="5147731" y="3671178"/>
                  <a:pt x="5141099" y="3672784"/>
                  <a:pt x="5136951" y="3677418"/>
                </a:cubicBezTo>
                <a:lnTo>
                  <a:pt x="5133529" y="3681205"/>
                </a:lnTo>
                <a:cubicBezTo>
                  <a:pt x="5129531" y="3685627"/>
                  <a:pt x="5131076" y="3693018"/>
                  <a:pt x="5135255" y="3696743"/>
                </a:cubicBezTo>
                <a:cubicBezTo>
                  <a:pt x="5134346" y="3697319"/>
                  <a:pt x="5133407" y="3697925"/>
                  <a:pt x="5132681" y="3698712"/>
                </a:cubicBezTo>
                <a:cubicBezTo>
                  <a:pt x="5132135" y="3693472"/>
                  <a:pt x="5128168" y="3689019"/>
                  <a:pt x="5122808" y="3688353"/>
                </a:cubicBezTo>
                <a:lnTo>
                  <a:pt x="5121658" y="3688202"/>
                </a:lnTo>
                <a:cubicBezTo>
                  <a:pt x="5125140" y="3677933"/>
                  <a:pt x="5111240" y="3666908"/>
                  <a:pt x="5102518" y="3676570"/>
                </a:cubicBezTo>
                <a:cubicBezTo>
                  <a:pt x="5096613" y="3683113"/>
                  <a:pt x="5100217" y="3691230"/>
                  <a:pt x="5106122" y="3694532"/>
                </a:cubicBezTo>
                <a:cubicBezTo>
                  <a:pt x="5105638" y="3695562"/>
                  <a:pt x="5105153" y="3696622"/>
                  <a:pt x="5105032" y="3697804"/>
                </a:cubicBezTo>
                <a:cubicBezTo>
                  <a:pt x="5104305" y="3704013"/>
                  <a:pt x="5108939" y="3709768"/>
                  <a:pt x="5115116" y="3710525"/>
                </a:cubicBezTo>
                <a:close/>
                <a:moveTo>
                  <a:pt x="4912704" y="2943372"/>
                </a:moveTo>
                <a:lnTo>
                  <a:pt x="4904375" y="2949278"/>
                </a:lnTo>
                <a:cubicBezTo>
                  <a:pt x="4903043" y="2950217"/>
                  <a:pt x="4901983" y="2951429"/>
                  <a:pt x="4901105" y="2952822"/>
                </a:cubicBezTo>
                <a:cubicBezTo>
                  <a:pt x="4899590" y="2949339"/>
                  <a:pt x="4896592" y="2946522"/>
                  <a:pt x="4892807" y="2945825"/>
                </a:cubicBezTo>
                <a:cubicBezTo>
                  <a:pt x="4886569" y="2944674"/>
                  <a:pt x="4880694" y="2948945"/>
                  <a:pt x="4879452" y="2955064"/>
                </a:cubicBezTo>
                <a:lnTo>
                  <a:pt x="4878423" y="2960062"/>
                </a:lnTo>
                <a:cubicBezTo>
                  <a:pt x="4877151" y="2966150"/>
                  <a:pt x="4881633" y="2972329"/>
                  <a:pt x="4887659" y="2973450"/>
                </a:cubicBezTo>
                <a:cubicBezTo>
                  <a:pt x="4893686" y="2974570"/>
                  <a:pt x="4899318" y="2970542"/>
                  <a:pt x="4900802" y="2964757"/>
                </a:cubicBezTo>
                <a:cubicBezTo>
                  <a:pt x="4900893" y="2964908"/>
                  <a:pt x="4900893" y="2965090"/>
                  <a:pt x="4900984" y="2965241"/>
                </a:cubicBezTo>
                <a:cubicBezTo>
                  <a:pt x="4904466" y="2970148"/>
                  <a:pt x="4911644" y="2972359"/>
                  <a:pt x="4916882" y="2968664"/>
                </a:cubicBezTo>
                <a:lnTo>
                  <a:pt x="4925210" y="2962757"/>
                </a:lnTo>
                <a:cubicBezTo>
                  <a:pt x="4930116" y="2959304"/>
                  <a:pt x="4932327" y="2952035"/>
                  <a:pt x="4928632" y="2946855"/>
                </a:cubicBezTo>
                <a:cubicBezTo>
                  <a:pt x="4925119" y="2941888"/>
                  <a:pt x="4917973" y="2939646"/>
                  <a:pt x="4912704" y="2943372"/>
                </a:cubicBezTo>
                <a:close/>
                <a:moveTo>
                  <a:pt x="4706081" y="2978872"/>
                </a:moveTo>
                <a:lnTo>
                  <a:pt x="4709018" y="2983052"/>
                </a:lnTo>
                <a:cubicBezTo>
                  <a:pt x="4712501" y="2987989"/>
                  <a:pt x="4720920" y="2988383"/>
                  <a:pt x="4725220" y="2984384"/>
                </a:cubicBezTo>
                <a:cubicBezTo>
                  <a:pt x="4728399" y="2981446"/>
                  <a:pt x="4729399" y="2977721"/>
                  <a:pt x="4728824" y="2974025"/>
                </a:cubicBezTo>
                <a:cubicBezTo>
                  <a:pt x="4731882" y="2972844"/>
                  <a:pt x="4734456" y="2970451"/>
                  <a:pt x="4735334" y="2966241"/>
                </a:cubicBezTo>
                <a:cubicBezTo>
                  <a:pt x="4737061" y="2957850"/>
                  <a:pt x="4730277" y="2952822"/>
                  <a:pt x="4723645" y="2952762"/>
                </a:cubicBezTo>
                <a:lnTo>
                  <a:pt x="4720799" y="2950369"/>
                </a:lnTo>
                <a:cubicBezTo>
                  <a:pt x="4716195" y="2946492"/>
                  <a:pt x="4708534" y="2946310"/>
                  <a:pt x="4704506" y="2951247"/>
                </a:cubicBezTo>
                <a:cubicBezTo>
                  <a:pt x="4700933" y="2955609"/>
                  <a:pt x="4700660" y="2962243"/>
                  <a:pt x="4704597" y="2966513"/>
                </a:cubicBezTo>
                <a:cubicBezTo>
                  <a:pt x="4702750" y="2970421"/>
                  <a:pt x="4703325" y="2974934"/>
                  <a:pt x="4706081" y="2978872"/>
                </a:cubicBezTo>
                <a:close/>
                <a:moveTo>
                  <a:pt x="4775157" y="3063926"/>
                </a:moveTo>
                <a:cubicBezTo>
                  <a:pt x="4773885" y="3070014"/>
                  <a:pt x="4779518" y="3075981"/>
                  <a:pt x="4785272" y="3076648"/>
                </a:cubicBezTo>
                <a:cubicBezTo>
                  <a:pt x="4791903" y="3077405"/>
                  <a:pt x="4796719" y="3072619"/>
                  <a:pt x="4797990" y="3066531"/>
                </a:cubicBezTo>
                <a:lnTo>
                  <a:pt x="4799020" y="3061533"/>
                </a:lnTo>
                <a:cubicBezTo>
                  <a:pt x="4800292" y="3055445"/>
                  <a:pt x="4794659" y="3049477"/>
                  <a:pt x="4788905" y="3048811"/>
                </a:cubicBezTo>
                <a:cubicBezTo>
                  <a:pt x="4782274" y="3048054"/>
                  <a:pt x="4777459" y="3052840"/>
                  <a:pt x="4776217" y="3058928"/>
                </a:cubicBezTo>
                <a:lnTo>
                  <a:pt x="4775157" y="3063926"/>
                </a:lnTo>
                <a:close/>
                <a:moveTo>
                  <a:pt x="4672103" y="3186267"/>
                </a:moveTo>
                <a:cubicBezTo>
                  <a:pt x="4665562" y="3185419"/>
                  <a:pt x="4660535" y="3190114"/>
                  <a:pt x="4659263" y="3196202"/>
                </a:cubicBezTo>
                <a:lnTo>
                  <a:pt x="4658233" y="3201200"/>
                </a:lnTo>
                <a:cubicBezTo>
                  <a:pt x="4656962" y="3207288"/>
                  <a:pt x="4662352" y="3213285"/>
                  <a:pt x="4668166" y="3214043"/>
                </a:cubicBezTo>
                <a:cubicBezTo>
                  <a:pt x="4674041" y="3214770"/>
                  <a:pt x="4678553" y="3210983"/>
                  <a:pt x="4680340" y="3205834"/>
                </a:cubicBezTo>
                <a:cubicBezTo>
                  <a:pt x="4681279" y="3206470"/>
                  <a:pt x="4682248" y="3207076"/>
                  <a:pt x="4683429" y="3207318"/>
                </a:cubicBezTo>
                <a:lnTo>
                  <a:pt x="4688426" y="3208348"/>
                </a:lnTo>
                <a:cubicBezTo>
                  <a:pt x="4694482" y="3209620"/>
                  <a:pt x="4700812" y="3206713"/>
                  <a:pt x="4702598" y="3200443"/>
                </a:cubicBezTo>
                <a:cubicBezTo>
                  <a:pt x="4704203" y="3194778"/>
                  <a:pt x="4700782" y="3187509"/>
                  <a:pt x="4694695" y="3186267"/>
                </a:cubicBezTo>
                <a:lnTo>
                  <a:pt x="4689698" y="3185237"/>
                </a:lnTo>
                <a:cubicBezTo>
                  <a:pt x="4685216" y="3184298"/>
                  <a:pt x="4680582" y="3185691"/>
                  <a:pt x="4677766" y="3188993"/>
                </a:cubicBezTo>
                <a:cubicBezTo>
                  <a:pt x="4676070" y="3187600"/>
                  <a:pt x="4674162" y="3186540"/>
                  <a:pt x="4672103" y="3186267"/>
                </a:cubicBezTo>
                <a:close/>
                <a:moveTo>
                  <a:pt x="4958704" y="3087582"/>
                </a:moveTo>
                <a:cubicBezTo>
                  <a:pt x="4965366" y="3088279"/>
                  <a:pt x="4970090" y="3083463"/>
                  <a:pt x="4971332" y="3077374"/>
                </a:cubicBezTo>
                <a:lnTo>
                  <a:pt x="4972361" y="3072377"/>
                </a:lnTo>
                <a:cubicBezTo>
                  <a:pt x="4973452" y="3067167"/>
                  <a:pt x="4969333" y="3062260"/>
                  <a:pt x="4964518" y="3060503"/>
                </a:cubicBezTo>
                <a:cubicBezTo>
                  <a:pt x="4958461" y="3056293"/>
                  <a:pt x="4948347" y="3057535"/>
                  <a:pt x="4946409" y="3066955"/>
                </a:cubicBezTo>
                <a:cubicBezTo>
                  <a:pt x="4945621" y="3070771"/>
                  <a:pt x="4946651" y="3073861"/>
                  <a:pt x="4948559" y="3076133"/>
                </a:cubicBezTo>
                <a:cubicBezTo>
                  <a:pt x="4948256" y="3081767"/>
                  <a:pt x="4953343" y="3087037"/>
                  <a:pt x="4958704" y="3087582"/>
                </a:cubicBezTo>
                <a:close/>
                <a:moveTo>
                  <a:pt x="4854105" y="3160278"/>
                </a:moveTo>
                <a:cubicBezTo>
                  <a:pt x="4850683" y="3155098"/>
                  <a:pt x="4844384" y="3152463"/>
                  <a:pt x="4838570" y="3155553"/>
                </a:cubicBezTo>
                <a:cubicBezTo>
                  <a:pt x="4833482" y="3158279"/>
                  <a:pt x="4830424" y="3165882"/>
                  <a:pt x="4833846" y="3171092"/>
                </a:cubicBezTo>
                <a:cubicBezTo>
                  <a:pt x="4835178" y="3173091"/>
                  <a:pt x="4836480" y="3175120"/>
                  <a:pt x="4837813" y="3177119"/>
                </a:cubicBezTo>
                <a:cubicBezTo>
                  <a:pt x="4841235" y="3182299"/>
                  <a:pt x="4847534" y="3184934"/>
                  <a:pt x="4853348" y="3181845"/>
                </a:cubicBezTo>
                <a:cubicBezTo>
                  <a:pt x="4858436" y="3179118"/>
                  <a:pt x="4861494" y="3171485"/>
                  <a:pt x="4858073" y="3166306"/>
                </a:cubicBezTo>
                <a:lnTo>
                  <a:pt x="4854105" y="3160278"/>
                </a:lnTo>
                <a:close/>
                <a:moveTo>
                  <a:pt x="4698601" y="3118569"/>
                </a:moveTo>
                <a:cubicBezTo>
                  <a:pt x="4701569" y="3104090"/>
                  <a:pt x="4678644" y="3102515"/>
                  <a:pt x="4675707" y="3116812"/>
                </a:cubicBezTo>
                <a:cubicBezTo>
                  <a:pt x="4672709" y="3131260"/>
                  <a:pt x="4695663" y="3132835"/>
                  <a:pt x="4698601" y="3118569"/>
                </a:cubicBezTo>
                <a:close/>
                <a:moveTo>
                  <a:pt x="4650572" y="3123779"/>
                </a:moveTo>
                <a:cubicBezTo>
                  <a:pt x="4645545" y="3128474"/>
                  <a:pt x="4645757" y="3134592"/>
                  <a:pt x="4649300" y="3139984"/>
                </a:cubicBezTo>
                <a:lnTo>
                  <a:pt x="4653267" y="3146012"/>
                </a:lnTo>
                <a:cubicBezTo>
                  <a:pt x="4656568" y="3151040"/>
                  <a:pt x="4665320" y="3151131"/>
                  <a:pt x="4669468" y="3147284"/>
                </a:cubicBezTo>
                <a:cubicBezTo>
                  <a:pt x="4674495" y="3142589"/>
                  <a:pt x="4674284" y="3136470"/>
                  <a:pt x="4670740" y="3131079"/>
                </a:cubicBezTo>
                <a:lnTo>
                  <a:pt x="4666773" y="3125051"/>
                </a:lnTo>
                <a:cubicBezTo>
                  <a:pt x="4663472" y="3119993"/>
                  <a:pt x="4654720" y="3119902"/>
                  <a:pt x="4650572" y="3123779"/>
                </a:cubicBezTo>
                <a:close/>
                <a:moveTo>
                  <a:pt x="4636975" y="3162823"/>
                </a:moveTo>
                <a:cubicBezTo>
                  <a:pt x="4639428" y="3161247"/>
                  <a:pt x="4641396" y="3158854"/>
                  <a:pt x="4642123" y="3156159"/>
                </a:cubicBezTo>
                <a:cubicBezTo>
                  <a:pt x="4643879" y="3149798"/>
                  <a:pt x="4639942" y="3144134"/>
                  <a:pt x="4634098" y="3142044"/>
                </a:cubicBezTo>
                <a:lnTo>
                  <a:pt x="4629283" y="3140317"/>
                </a:lnTo>
                <a:cubicBezTo>
                  <a:pt x="4623438" y="3138227"/>
                  <a:pt x="4616715" y="3142710"/>
                  <a:pt x="4615171" y="3148344"/>
                </a:cubicBezTo>
                <a:cubicBezTo>
                  <a:pt x="4614383" y="3151191"/>
                  <a:pt x="4614868" y="3153826"/>
                  <a:pt x="4616018" y="3156128"/>
                </a:cubicBezTo>
                <a:cubicBezTo>
                  <a:pt x="4615988" y="3168002"/>
                  <a:pt x="4632765" y="3173757"/>
                  <a:pt x="4636975" y="3162823"/>
                </a:cubicBezTo>
                <a:close/>
                <a:moveTo>
                  <a:pt x="4808983" y="2798768"/>
                </a:moveTo>
                <a:cubicBezTo>
                  <a:pt x="4805985" y="2813246"/>
                  <a:pt x="4828425" y="2818123"/>
                  <a:pt x="4831423" y="2803614"/>
                </a:cubicBezTo>
                <a:cubicBezTo>
                  <a:pt x="4834421" y="2789135"/>
                  <a:pt x="4811981" y="2784259"/>
                  <a:pt x="4808983" y="2798768"/>
                </a:cubicBezTo>
                <a:close/>
                <a:moveTo>
                  <a:pt x="4635642" y="3239183"/>
                </a:moveTo>
                <a:cubicBezTo>
                  <a:pt x="4641578" y="3240334"/>
                  <a:pt x="4648210" y="3237003"/>
                  <a:pt x="4649512" y="3230733"/>
                </a:cubicBezTo>
                <a:lnTo>
                  <a:pt x="4650541" y="3225735"/>
                </a:lnTo>
                <a:cubicBezTo>
                  <a:pt x="4651753" y="3219858"/>
                  <a:pt x="4648301" y="3213073"/>
                  <a:pt x="4642093" y="3211862"/>
                </a:cubicBezTo>
                <a:cubicBezTo>
                  <a:pt x="4636157" y="3210711"/>
                  <a:pt x="4629525" y="3214043"/>
                  <a:pt x="4628223" y="3220313"/>
                </a:cubicBezTo>
                <a:lnTo>
                  <a:pt x="4627193" y="3225311"/>
                </a:lnTo>
                <a:cubicBezTo>
                  <a:pt x="4625951" y="3231187"/>
                  <a:pt x="4629404" y="3237972"/>
                  <a:pt x="4635642" y="3239183"/>
                </a:cubicBezTo>
                <a:close/>
                <a:moveTo>
                  <a:pt x="4718376" y="3292766"/>
                </a:moveTo>
                <a:cubicBezTo>
                  <a:pt x="4722434" y="3293584"/>
                  <a:pt x="4726886" y="3292160"/>
                  <a:pt x="4729672" y="3289162"/>
                </a:cubicBezTo>
                <a:lnTo>
                  <a:pt x="4730853" y="3290949"/>
                </a:lnTo>
                <a:cubicBezTo>
                  <a:pt x="4734274" y="3296128"/>
                  <a:pt x="4740361" y="3299006"/>
                  <a:pt x="4746297" y="3295947"/>
                </a:cubicBezTo>
                <a:cubicBezTo>
                  <a:pt x="4751354" y="3293372"/>
                  <a:pt x="4754716" y="3285709"/>
                  <a:pt x="4751294" y="3280499"/>
                </a:cubicBezTo>
                <a:lnTo>
                  <a:pt x="4750294" y="3279015"/>
                </a:lnTo>
                <a:cubicBezTo>
                  <a:pt x="4750203" y="3277227"/>
                  <a:pt x="4749719" y="3275380"/>
                  <a:pt x="4748478" y="3273532"/>
                </a:cubicBezTo>
                <a:lnTo>
                  <a:pt x="4753111" y="3274501"/>
                </a:lnTo>
                <a:cubicBezTo>
                  <a:pt x="4759016" y="3275713"/>
                  <a:pt x="4765497" y="3270503"/>
                  <a:pt x="4766011" y="3264627"/>
                </a:cubicBezTo>
                <a:cubicBezTo>
                  <a:pt x="4766587" y="3258054"/>
                  <a:pt x="4762468" y="3253026"/>
                  <a:pt x="4756139" y="3251723"/>
                </a:cubicBezTo>
                <a:lnTo>
                  <a:pt x="4755109" y="3251511"/>
                </a:lnTo>
                <a:cubicBezTo>
                  <a:pt x="4755079" y="3251087"/>
                  <a:pt x="4755230" y="3250693"/>
                  <a:pt x="4755170" y="3250300"/>
                </a:cubicBezTo>
                <a:cubicBezTo>
                  <a:pt x="4757169" y="3246816"/>
                  <a:pt x="4757593" y="3242424"/>
                  <a:pt x="4755291" y="3238880"/>
                </a:cubicBezTo>
                <a:cubicBezTo>
                  <a:pt x="4754534" y="3237699"/>
                  <a:pt x="4753565" y="3236700"/>
                  <a:pt x="4752475" y="3235821"/>
                </a:cubicBezTo>
                <a:cubicBezTo>
                  <a:pt x="4752111" y="3234791"/>
                  <a:pt x="4751627" y="3233761"/>
                  <a:pt x="4750930" y="3232762"/>
                </a:cubicBezTo>
                <a:cubicBezTo>
                  <a:pt x="4745176" y="3224614"/>
                  <a:pt x="4735607" y="3229097"/>
                  <a:pt x="4732609" y="3236548"/>
                </a:cubicBezTo>
                <a:cubicBezTo>
                  <a:pt x="4726613" y="3234155"/>
                  <a:pt x="4718800" y="3236003"/>
                  <a:pt x="4717104" y="3244181"/>
                </a:cubicBezTo>
                <a:cubicBezTo>
                  <a:pt x="4714893" y="3254873"/>
                  <a:pt x="4726553" y="3260265"/>
                  <a:pt x="4734002" y="3256539"/>
                </a:cubicBezTo>
                <a:cubicBezTo>
                  <a:pt x="4734699" y="3257691"/>
                  <a:pt x="4735244" y="3258902"/>
                  <a:pt x="4736092" y="3259962"/>
                </a:cubicBezTo>
                <a:cubicBezTo>
                  <a:pt x="4736697" y="3260719"/>
                  <a:pt x="4737576" y="3261113"/>
                  <a:pt x="4738363" y="3261598"/>
                </a:cubicBezTo>
                <a:cubicBezTo>
                  <a:pt x="4738332" y="3264233"/>
                  <a:pt x="4739029" y="3266596"/>
                  <a:pt x="4740392" y="3268534"/>
                </a:cubicBezTo>
                <a:cubicBezTo>
                  <a:pt x="4739907" y="3268504"/>
                  <a:pt x="4739453" y="3268625"/>
                  <a:pt x="4738999" y="3268655"/>
                </a:cubicBezTo>
                <a:cubicBezTo>
                  <a:pt x="4736728" y="3268171"/>
                  <a:pt x="4734305" y="3268231"/>
                  <a:pt x="4731913" y="3269473"/>
                </a:cubicBezTo>
                <a:cubicBezTo>
                  <a:pt x="4730520" y="3270170"/>
                  <a:pt x="4729278" y="3271291"/>
                  <a:pt x="4728278" y="3272624"/>
                </a:cubicBezTo>
                <a:cubicBezTo>
                  <a:pt x="4727007" y="3271594"/>
                  <a:pt x="4725553" y="3270806"/>
                  <a:pt x="4723827" y="3270443"/>
                </a:cubicBezTo>
                <a:lnTo>
                  <a:pt x="4718830" y="3269413"/>
                </a:lnTo>
                <a:cubicBezTo>
                  <a:pt x="4715681" y="3268777"/>
                  <a:pt x="4712349" y="3269534"/>
                  <a:pt x="4709685" y="3271291"/>
                </a:cubicBezTo>
                <a:cubicBezTo>
                  <a:pt x="4701447" y="3271291"/>
                  <a:pt x="4693392" y="3279439"/>
                  <a:pt x="4699418" y="3287950"/>
                </a:cubicBezTo>
                <a:cubicBezTo>
                  <a:pt x="4700448" y="3289404"/>
                  <a:pt x="4701660" y="3290464"/>
                  <a:pt x="4702932" y="3291282"/>
                </a:cubicBezTo>
                <a:cubicBezTo>
                  <a:pt x="4701266" y="3291676"/>
                  <a:pt x="4699722" y="3292372"/>
                  <a:pt x="4698510" y="3293463"/>
                </a:cubicBezTo>
                <a:cubicBezTo>
                  <a:pt x="4693604" y="3297946"/>
                  <a:pt x="4693332" y="3304398"/>
                  <a:pt x="4697057" y="3309668"/>
                </a:cubicBezTo>
                <a:lnTo>
                  <a:pt x="4699994" y="3313848"/>
                </a:lnTo>
                <a:cubicBezTo>
                  <a:pt x="4703476" y="3318785"/>
                  <a:pt x="4711865" y="3319240"/>
                  <a:pt x="4716195" y="3315302"/>
                </a:cubicBezTo>
                <a:cubicBezTo>
                  <a:pt x="4721101" y="3310819"/>
                  <a:pt x="4721374" y="3304367"/>
                  <a:pt x="4717649" y="3299097"/>
                </a:cubicBezTo>
                <a:lnTo>
                  <a:pt x="4714712" y="3294917"/>
                </a:lnTo>
                <a:cubicBezTo>
                  <a:pt x="4714015" y="3293917"/>
                  <a:pt x="4712986" y="3293221"/>
                  <a:pt x="4711926" y="3292585"/>
                </a:cubicBezTo>
                <a:cubicBezTo>
                  <a:pt x="4712531" y="3292433"/>
                  <a:pt x="4713046" y="3292009"/>
                  <a:pt x="4713622" y="3291797"/>
                </a:cubicBezTo>
                <a:lnTo>
                  <a:pt x="4718376" y="3292766"/>
                </a:lnTo>
                <a:close/>
                <a:moveTo>
                  <a:pt x="4676706" y="3247634"/>
                </a:moveTo>
                <a:lnTo>
                  <a:pt x="4681703" y="3248664"/>
                </a:lnTo>
                <a:cubicBezTo>
                  <a:pt x="4687305" y="3249815"/>
                  <a:pt x="4693332" y="3245241"/>
                  <a:pt x="4694391" y="3239729"/>
                </a:cubicBezTo>
                <a:cubicBezTo>
                  <a:pt x="4697450" y="3240304"/>
                  <a:pt x="4700691" y="3239759"/>
                  <a:pt x="4703174" y="3237790"/>
                </a:cubicBezTo>
                <a:cubicBezTo>
                  <a:pt x="4708110" y="3233852"/>
                  <a:pt x="4709382" y="3227007"/>
                  <a:pt x="4705687" y="3221736"/>
                </a:cubicBezTo>
                <a:lnTo>
                  <a:pt x="4702750" y="3217556"/>
                </a:lnTo>
                <a:cubicBezTo>
                  <a:pt x="4699267" y="3212649"/>
                  <a:pt x="4691484" y="3211226"/>
                  <a:pt x="4686669" y="3215042"/>
                </a:cubicBezTo>
                <a:cubicBezTo>
                  <a:pt x="4683429" y="3217647"/>
                  <a:pt x="4681945" y="3221524"/>
                  <a:pt x="4682248" y="3225371"/>
                </a:cubicBezTo>
                <a:lnTo>
                  <a:pt x="4679916" y="3224887"/>
                </a:lnTo>
                <a:cubicBezTo>
                  <a:pt x="4674041" y="3223675"/>
                  <a:pt x="4667500" y="3228733"/>
                  <a:pt x="4666925" y="3234640"/>
                </a:cubicBezTo>
                <a:cubicBezTo>
                  <a:pt x="4666773" y="3236245"/>
                  <a:pt x="4666925" y="3237790"/>
                  <a:pt x="4667288" y="3239183"/>
                </a:cubicBezTo>
                <a:cubicBezTo>
                  <a:pt x="4663593" y="3236215"/>
                  <a:pt x="4658082" y="3235276"/>
                  <a:pt x="4654055" y="3238093"/>
                </a:cubicBezTo>
                <a:lnTo>
                  <a:pt x="4649875" y="3241061"/>
                </a:lnTo>
                <a:cubicBezTo>
                  <a:pt x="4644818" y="3244636"/>
                  <a:pt x="4642698" y="3251330"/>
                  <a:pt x="4646090" y="3256873"/>
                </a:cubicBezTo>
                <a:cubicBezTo>
                  <a:pt x="4649179" y="3261901"/>
                  <a:pt x="4656810" y="3264264"/>
                  <a:pt x="4661898" y="3260659"/>
                </a:cubicBezTo>
                <a:lnTo>
                  <a:pt x="4666077" y="3257691"/>
                </a:lnTo>
                <a:cubicBezTo>
                  <a:pt x="4670377" y="3254662"/>
                  <a:pt x="4672315" y="3249452"/>
                  <a:pt x="4670801" y="3244514"/>
                </a:cubicBezTo>
                <a:cubicBezTo>
                  <a:pt x="4672436" y="3245999"/>
                  <a:pt x="4674344" y="3247150"/>
                  <a:pt x="4676706" y="3247634"/>
                </a:cubicBezTo>
                <a:close/>
                <a:moveTo>
                  <a:pt x="4856831" y="3210256"/>
                </a:moveTo>
                <a:cubicBezTo>
                  <a:pt x="4852591" y="3208742"/>
                  <a:pt x="4848473" y="3207742"/>
                  <a:pt x="4844203" y="3209954"/>
                </a:cubicBezTo>
                <a:cubicBezTo>
                  <a:pt x="4838358" y="3213013"/>
                  <a:pt x="4836299" y="3220040"/>
                  <a:pt x="4839236" y="3225856"/>
                </a:cubicBezTo>
                <a:cubicBezTo>
                  <a:pt x="4841265" y="3229824"/>
                  <a:pt x="4845051" y="3232580"/>
                  <a:pt x="4848412" y="3235367"/>
                </a:cubicBezTo>
                <a:cubicBezTo>
                  <a:pt x="4848836" y="3235730"/>
                  <a:pt x="4849381" y="3235882"/>
                  <a:pt x="4849866" y="3236154"/>
                </a:cubicBezTo>
                <a:cubicBezTo>
                  <a:pt x="4849109" y="3237306"/>
                  <a:pt x="4848473" y="3238578"/>
                  <a:pt x="4848170" y="3239971"/>
                </a:cubicBezTo>
                <a:cubicBezTo>
                  <a:pt x="4847382" y="3243575"/>
                  <a:pt x="4848654" y="3247119"/>
                  <a:pt x="4850956" y="3249815"/>
                </a:cubicBezTo>
                <a:cubicBezTo>
                  <a:pt x="4850169" y="3250148"/>
                  <a:pt x="4849260" y="3250179"/>
                  <a:pt x="4848594" y="3250724"/>
                </a:cubicBezTo>
                <a:cubicBezTo>
                  <a:pt x="4844384" y="3254207"/>
                  <a:pt x="4843809" y="3259508"/>
                  <a:pt x="4845717" y="3264112"/>
                </a:cubicBezTo>
                <a:cubicBezTo>
                  <a:pt x="4844990" y="3264930"/>
                  <a:pt x="4844082" y="3265445"/>
                  <a:pt x="4843506" y="3266444"/>
                </a:cubicBezTo>
                <a:cubicBezTo>
                  <a:pt x="4841386" y="3264354"/>
                  <a:pt x="4838479" y="3263052"/>
                  <a:pt x="4835299" y="3263112"/>
                </a:cubicBezTo>
                <a:cubicBezTo>
                  <a:pt x="4829182" y="3263264"/>
                  <a:pt x="4823822" y="3268655"/>
                  <a:pt x="4824095" y="3274865"/>
                </a:cubicBezTo>
                <a:cubicBezTo>
                  <a:pt x="4824519" y="3284194"/>
                  <a:pt x="4829031" y="3292948"/>
                  <a:pt x="4837964" y="3296704"/>
                </a:cubicBezTo>
                <a:cubicBezTo>
                  <a:pt x="4839206" y="3297249"/>
                  <a:pt x="4840538" y="3297552"/>
                  <a:pt x="4841901" y="3297734"/>
                </a:cubicBezTo>
                <a:cubicBezTo>
                  <a:pt x="4841296" y="3300551"/>
                  <a:pt x="4841689" y="3303549"/>
                  <a:pt x="4843476" y="3306124"/>
                </a:cubicBezTo>
                <a:lnTo>
                  <a:pt x="4846413" y="3310304"/>
                </a:lnTo>
                <a:cubicBezTo>
                  <a:pt x="4849896" y="3315211"/>
                  <a:pt x="4857194" y="3317301"/>
                  <a:pt x="4862342" y="3313606"/>
                </a:cubicBezTo>
                <a:cubicBezTo>
                  <a:pt x="4867248" y="3310062"/>
                  <a:pt x="4869338" y="3302914"/>
                  <a:pt x="4865643" y="3297673"/>
                </a:cubicBezTo>
                <a:lnTo>
                  <a:pt x="4862706" y="3293493"/>
                </a:lnTo>
                <a:cubicBezTo>
                  <a:pt x="4861161" y="3291343"/>
                  <a:pt x="4858860" y="3289828"/>
                  <a:pt x="4856346" y="3289041"/>
                </a:cubicBezTo>
                <a:cubicBezTo>
                  <a:pt x="4858345" y="3289313"/>
                  <a:pt x="4860404" y="3289222"/>
                  <a:pt x="4862494" y="3288162"/>
                </a:cubicBezTo>
                <a:cubicBezTo>
                  <a:pt x="4867551" y="3285587"/>
                  <a:pt x="4870943" y="3277924"/>
                  <a:pt x="4867521" y="3272714"/>
                </a:cubicBezTo>
                <a:lnTo>
                  <a:pt x="4866794" y="3271624"/>
                </a:lnTo>
                <a:cubicBezTo>
                  <a:pt x="4870458" y="3267838"/>
                  <a:pt x="4870913" y="3262628"/>
                  <a:pt x="4868550" y="3258115"/>
                </a:cubicBezTo>
                <a:cubicBezTo>
                  <a:pt x="4869671" y="3257842"/>
                  <a:pt x="4870791" y="3257569"/>
                  <a:pt x="4871760" y="3256873"/>
                </a:cubicBezTo>
                <a:lnTo>
                  <a:pt x="4875940" y="3253904"/>
                </a:lnTo>
                <a:cubicBezTo>
                  <a:pt x="4880997" y="3250330"/>
                  <a:pt x="4883207" y="3243727"/>
                  <a:pt x="4879846" y="3238123"/>
                </a:cubicBezTo>
                <a:cubicBezTo>
                  <a:pt x="4877696" y="3234549"/>
                  <a:pt x="4873214" y="3232398"/>
                  <a:pt x="4868944" y="3232671"/>
                </a:cubicBezTo>
                <a:lnTo>
                  <a:pt x="4865764" y="3232005"/>
                </a:lnTo>
                <a:cubicBezTo>
                  <a:pt x="4868127" y="3227340"/>
                  <a:pt x="4867642" y="3221555"/>
                  <a:pt x="4863402" y="3217981"/>
                </a:cubicBezTo>
                <a:cubicBezTo>
                  <a:pt x="4863221" y="3217829"/>
                  <a:pt x="4863039" y="3217678"/>
                  <a:pt x="4862857" y="3217526"/>
                </a:cubicBezTo>
                <a:cubicBezTo>
                  <a:pt x="4862100" y="3214285"/>
                  <a:pt x="4860162" y="3211438"/>
                  <a:pt x="4856831" y="3210256"/>
                </a:cubicBezTo>
                <a:close/>
                <a:moveTo>
                  <a:pt x="4687033" y="3458695"/>
                </a:moveTo>
                <a:lnTo>
                  <a:pt x="4686003" y="3463692"/>
                </a:lnTo>
                <a:cubicBezTo>
                  <a:pt x="4684792" y="3469599"/>
                  <a:pt x="4690152" y="3476051"/>
                  <a:pt x="4695997" y="3476505"/>
                </a:cubicBezTo>
                <a:cubicBezTo>
                  <a:pt x="4702629" y="3477020"/>
                  <a:pt x="4707504" y="3472810"/>
                  <a:pt x="4708807" y="3466509"/>
                </a:cubicBezTo>
                <a:lnTo>
                  <a:pt x="4709836" y="3461512"/>
                </a:lnTo>
                <a:cubicBezTo>
                  <a:pt x="4711047" y="3455605"/>
                  <a:pt x="4705687" y="3449153"/>
                  <a:pt x="4699843" y="3448699"/>
                </a:cubicBezTo>
                <a:cubicBezTo>
                  <a:pt x="4693180" y="3448154"/>
                  <a:pt x="4688335" y="3452364"/>
                  <a:pt x="4687033" y="3458695"/>
                </a:cubicBezTo>
                <a:close/>
                <a:moveTo>
                  <a:pt x="4735425" y="3343138"/>
                </a:moveTo>
                <a:cubicBezTo>
                  <a:pt x="4736424" y="3343260"/>
                  <a:pt x="4737272" y="3343017"/>
                  <a:pt x="4738181" y="3342896"/>
                </a:cubicBezTo>
                <a:cubicBezTo>
                  <a:pt x="4739756" y="3344168"/>
                  <a:pt x="4741543" y="3345168"/>
                  <a:pt x="4743723" y="3345622"/>
                </a:cubicBezTo>
                <a:lnTo>
                  <a:pt x="4748720" y="3346652"/>
                </a:lnTo>
                <a:cubicBezTo>
                  <a:pt x="4754625" y="3347864"/>
                  <a:pt x="4761105" y="3342684"/>
                  <a:pt x="4761620" y="3336778"/>
                </a:cubicBezTo>
                <a:cubicBezTo>
                  <a:pt x="4762196" y="3330205"/>
                  <a:pt x="4758077" y="3325176"/>
                  <a:pt x="4751748" y="3323874"/>
                </a:cubicBezTo>
                <a:lnTo>
                  <a:pt x="4748811" y="3323268"/>
                </a:lnTo>
                <a:cubicBezTo>
                  <a:pt x="4747387" y="3319149"/>
                  <a:pt x="4743359" y="3315787"/>
                  <a:pt x="4739150" y="3315302"/>
                </a:cubicBezTo>
                <a:cubicBezTo>
                  <a:pt x="4732549" y="3314514"/>
                  <a:pt x="4727673" y="3319270"/>
                  <a:pt x="4726401" y="3325389"/>
                </a:cubicBezTo>
                <a:lnTo>
                  <a:pt x="4725371" y="3330386"/>
                </a:lnTo>
                <a:cubicBezTo>
                  <a:pt x="4724099" y="3336475"/>
                  <a:pt x="4729641" y="3342472"/>
                  <a:pt x="4735425" y="3343138"/>
                </a:cubicBezTo>
                <a:close/>
                <a:moveTo>
                  <a:pt x="4593851" y="3459058"/>
                </a:moveTo>
                <a:cubicBezTo>
                  <a:pt x="4593821" y="3462360"/>
                  <a:pt x="4595002" y="3465631"/>
                  <a:pt x="4597909" y="3467570"/>
                </a:cubicBezTo>
                <a:cubicBezTo>
                  <a:pt x="4601664" y="3470084"/>
                  <a:pt x="4605389" y="3472053"/>
                  <a:pt x="4610083" y="3470932"/>
                </a:cubicBezTo>
                <a:cubicBezTo>
                  <a:pt x="4616503" y="3469387"/>
                  <a:pt x="4620228" y="3463087"/>
                  <a:pt x="4618774" y="3456726"/>
                </a:cubicBezTo>
                <a:cubicBezTo>
                  <a:pt x="4617775" y="3452364"/>
                  <a:pt x="4614807" y="3448790"/>
                  <a:pt x="4612233" y="3445246"/>
                </a:cubicBezTo>
                <a:cubicBezTo>
                  <a:pt x="4608720" y="3440399"/>
                  <a:pt x="4601180" y="3438643"/>
                  <a:pt x="4596244" y="3442489"/>
                </a:cubicBezTo>
                <a:cubicBezTo>
                  <a:pt x="4591368" y="3446276"/>
                  <a:pt x="4589703" y="3453273"/>
                  <a:pt x="4593458" y="3458482"/>
                </a:cubicBezTo>
                <a:cubicBezTo>
                  <a:pt x="4593579" y="3458695"/>
                  <a:pt x="4593700" y="3458876"/>
                  <a:pt x="4593851" y="3459058"/>
                </a:cubicBezTo>
                <a:close/>
                <a:moveTo>
                  <a:pt x="4815646" y="3148677"/>
                </a:moveTo>
                <a:lnTo>
                  <a:pt x="4810649" y="3147647"/>
                </a:lnTo>
                <a:cubicBezTo>
                  <a:pt x="4806561" y="3146799"/>
                  <a:pt x="4802261" y="3148980"/>
                  <a:pt x="4799717" y="3152342"/>
                </a:cubicBezTo>
                <a:cubicBezTo>
                  <a:pt x="4798263" y="3151131"/>
                  <a:pt x="4796628" y="3150161"/>
                  <a:pt x="4794690" y="3149828"/>
                </a:cubicBezTo>
                <a:cubicBezTo>
                  <a:pt x="4788603" y="3148707"/>
                  <a:pt x="4782395" y="3152948"/>
                  <a:pt x="4781335" y="3159097"/>
                </a:cubicBezTo>
                <a:lnTo>
                  <a:pt x="4780123" y="3166215"/>
                </a:lnTo>
                <a:cubicBezTo>
                  <a:pt x="4779063" y="3172333"/>
                  <a:pt x="4783243" y="3178452"/>
                  <a:pt x="4789390" y="3179573"/>
                </a:cubicBezTo>
                <a:cubicBezTo>
                  <a:pt x="4795477" y="3180663"/>
                  <a:pt x="4801685" y="3176453"/>
                  <a:pt x="4802745" y="3170304"/>
                </a:cubicBezTo>
                <a:lnTo>
                  <a:pt x="4803017" y="3168729"/>
                </a:lnTo>
                <a:cubicBezTo>
                  <a:pt x="4804259" y="3169486"/>
                  <a:pt x="4805622" y="3170062"/>
                  <a:pt x="4807167" y="3170365"/>
                </a:cubicBezTo>
                <a:lnTo>
                  <a:pt x="4812163" y="3171395"/>
                </a:lnTo>
                <a:cubicBezTo>
                  <a:pt x="4818038" y="3172606"/>
                  <a:pt x="4824609" y="3167729"/>
                  <a:pt x="4825246" y="3161793"/>
                </a:cubicBezTo>
                <a:cubicBezTo>
                  <a:pt x="4825942" y="3155311"/>
                  <a:pt x="4821944" y="3149980"/>
                  <a:pt x="4815646" y="3148677"/>
                </a:cubicBezTo>
                <a:close/>
                <a:moveTo>
                  <a:pt x="4747720" y="3225856"/>
                </a:moveTo>
                <a:lnTo>
                  <a:pt x="4757714" y="3227915"/>
                </a:lnTo>
                <a:cubicBezTo>
                  <a:pt x="4759773" y="3228340"/>
                  <a:pt x="4761923" y="3228037"/>
                  <a:pt x="4763922" y="3227401"/>
                </a:cubicBezTo>
                <a:cubicBezTo>
                  <a:pt x="4764285" y="3228673"/>
                  <a:pt x="4764740" y="3229945"/>
                  <a:pt x="4765618" y="3231187"/>
                </a:cubicBezTo>
                <a:cubicBezTo>
                  <a:pt x="4774157" y="3243273"/>
                  <a:pt x="4791207" y="3227855"/>
                  <a:pt x="4782788" y="3215891"/>
                </a:cubicBezTo>
                <a:cubicBezTo>
                  <a:pt x="4779427" y="3211135"/>
                  <a:pt x="4774794" y="3210741"/>
                  <a:pt x="4770857" y="3212589"/>
                </a:cubicBezTo>
                <a:cubicBezTo>
                  <a:pt x="4769585" y="3209227"/>
                  <a:pt x="4767071" y="3206379"/>
                  <a:pt x="4763286" y="3205622"/>
                </a:cubicBezTo>
                <a:lnTo>
                  <a:pt x="4753292" y="3203562"/>
                </a:lnTo>
                <a:cubicBezTo>
                  <a:pt x="4747418" y="3202351"/>
                  <a:pt x="4740634" y="3205683"/>
                  <a:pt x="4739362" y="3211922"/>
                </a:cubicBezTo>
                <a:cubicBezTo>
                  <a:pt x="4738181" y="3217799"/>
                  <a:pt x="4741421" y="3224553"/>
                  <a:pt x="4747720" y="3225856"/>
                </a:cubicBezTo>
                <a:close/>
                <a:moveTo>
                  <a:pt x="4640851" y="3010494"/>
                </a:moveTo>
                <a:cubicBezTo>
                  <a:pt x="4649360" y="3022519"/>
                  <a:pt x="4668863" y="3010373"/>
                  <a:pt x="4660323" y="2998257"/>
                </a:cubicBezTo>
                <a:cubicBezTo>
                  <a:pt x="4651813" y="2986232"/>
                  <a:pt x="4632281" y="2998378"/>
                  <a:pt x="4640851" y="3010494"/>
                </a:cubicBezTo>
                <a:close/>
                <a:moveTo>
                  <a:pt x="4761136" y="3096790"/>
                </a:moveTo>
                <a:cubicBezTo>
                  <a:pt x="4752717" y="3084856"/>
                  <a:pt x="4732397" y="3095670"/>
                  <a:pt x="4740937" y="3107755"/>
                </a:cubicBezTo>
                <a:cubicBezTo>
                  <a:pt x="4746327" y="3115388"/>
                  <a:pt x="4756563" y="3113692"/>
                  <a:pt x="4761015" y="3108361"/>
                </a:cubicBezTo>
                <a:cubicBezTo>
                  <a:pt x="4758865" y="3113208"/>
                  <a:pt x="4759985" y="3118508"/>
                  <a:pt x="4764164" y="3122173"/>
                </a:cubicBezTo>
                <a:cubicBezTo>
                  <a:pt x="4764740" y="3122688"/>
                  <a:pt x="4765376" y="3123143"/>
                  <a:pt x="4765981" y="3123627"/>
                </a:cubicBezTo>
                <a:cubicBezTo>
                  <a:pt x="4761317" y="3124354"/>
                  <a:pt x="4756896" y="3127383"/>
                  <a:pt x="4755715" y="3133138"/>
                </a:cubicBezTo>
                <a:cubicBezTo>
                  <a:pt x="4752717" y="3147617"/>
                  <a:pt x="4775611" y="3149586"/>
                  <a:pt x="4778579" y="3135259"/>
                </a:cubicBezTo>
                <a:cubicBezTo>
                  <a:pt x="4778912" y="3133623"/>
                  <a:pt x="4778851" y="3132169"/>
                  <a:pt x="4778579" y="3130867"/>
                </a:cubicBezTo>
                <a:cubicBezTo>
                  <a:pt x="4780426" y="3131382"/>
                  <a:pt x="4782334" y="3131654"/>
                  <a:pt x="4784272" y="3131533"/>
                </a:cubicBezTo>
                <a:cubicBezTo>
                  <a:pt x="4785241" y="3131715"/>
                  <a:pt x="4786180" y="3131836"/>
                  <a:pt x="4787179" y="3131836"/>
                </a:cubicBezTo>
                <a:cubicBezTo>
                  <a:pt x="4788633" y="3131836"/>
                  <a:pt x="4789844" y="3131169"/>
                  <a:pt x="4791177" y="3130685"/>
                </a:cubicBezTo>
                <a:cubicBezTo>
                  <a:pt x="4791177" y="3130745"/>
                  <a:pt x="4791146" y="3130776"/>
                  <a:pt x="4791116" y="3130836"/>
                </a:cubicBezTo>
                <a:lnTo>
                  <a:pt x="4790086" y="3135834"/>
                </a:lnTo>
                <a:cubicBezTo>
                  <a:pt x="4788875" y="3141710"/>
                  <a:pt x="4794236" y="3148192"/>
                  <a:pt x="4800080" y="3148647"/>
                </a:cubicBezTo>
                <a:cubicBezTo>
                  <a:pt x="4806712" y="3149162"/>
                  <a:pt x="4811588" y="3144951"/>
                  <a:pt x="4812890" y="3138651"/>
                </a:cubicBezTo>
                <a:lnTo>
                  <a:pt x="4813919" y="3133653"/>
                </a:lnTo>
                <a:cubicBezTo>
                  <a:pt x="4815131" y="3127747"/>
                  <a:pt x="4809771" y="3121295"/>
                  <a:pt x="4803926" y="3120841"/>
                </a:cubicBezTo>
                <a:cubicBezTo>
                  <a:pt x="4801897" y="3120689"/>
                  <a:pt x="4800110" y="3121083"/>
                  <a:pt x="4798445" y="3121749"/>
                </a:cubicBezTo>
                <a:cubicBezTo>
                  <a:pt x="4798778" y="3118508"/>
                  <a:pt x="4797930" y="3115510"/>
                  <a:pt x="4796234" y="3112450"/>
                </a:cubicBezTo>
                <a:cubicBezTo>
                  <a:pt x="4797960" y="3115570"/>
                  <a:pt x="4796143" y="3112057"/>
                  <a:pt x="4795840" y="3111420"/>
                </a:cubicBezTo>
                <a:cubicBezTo>
                  <a:pt x="4795477" y="3110572"/>
                  <a:pt x="4795174" y="3109694"/>
                  <a:pt x="4794841" y="3108846"/>
                </a:cubicBezTo>
                <a:cubicBezTo>
                  <a:pt x="4794811" y="3108694"/>
                  <a:pt x="4794780" y="3108634"/>
                  <a:pt x="4794750" y="3108513"/>
                </a:cubicBezTo>
                <a:cubicBezTo>
                  <a:pt x="4794690" y="3108210"/>
                  <a:pt x="4794629" y="3107907"/>
                  <a:pt x="4794599" y="3107634"/>
                </a:cubicBezTo>
                <a:cubicBezTo>
                  <a:pt x="4796476" y="3102182"/>
                  <a:pt x="4793357" y="3095761"/>
                  <a:pt x="4788118" y="3093610"/>
                </a:cubicBezTo>
                <a:cubicBezTo>
                  <a:pt x="4782152" y="3091156"/>
                  <a:pt x="4775732" y="3094246"/>
                  <a:pt x="4773128" y="3099880"/>
                </a:cubicBezTo>
                <a:cubicBezTo>
                  <a:pt x="4772855" y="3100486"/>
                  <a:pt x="4772765" y="3101092"/>
                  <a:pt x="4772553" y="3101697"/>
                </a:cubicBezTo>
                <a:cubicBezTo>
                  <a:pt x="4768979" y="3101364"/>
                  <a:pt x="4765194" y="3102667"/>
                  <a:pt x="4762832" y="3105302"/>
                </a:cubicBezTo>
                <a:cubicBezTo>
                  <a:pt x="4763619" y="3102758"/>
                  <a:pt x="4763286" y="3099789"/>
                  <a:pt x="4761136" y="3096790"/>
                </a:cubicBezTo>
                <a:close/>
                <a:moveTo>
                  <a:pt x="4598787" y="3048690"/>
                </a:moveTo>
                <a:cubicBezTo>
                  <a:pt x="4603724" y="3046085"/>
                  <a:pt x="4607176" y="3038240"/>
                  <a:pt x="4603572" y="3033151"/>
                </a:cubicBezTo>
                <a:lnTo>
                  <a:pt x="4600635" y="3028971"/>
                </a:lnTo>
                <a:cubicBezTo>
                  <a:pt x="4597061" y="3023913"/>
                  <a:pt x="4591095" y="3021035"/>
                  <a:pt x="4585099" y="3024185"/>
                </a:cubicBezTo>
                <a:cubicBezTo>
                  <a:pt x="4580163" y="3026790"/>
                  <a:pt x="4576711" y="3034635"/>
                  <a:pt x="4580345" y="3039724"/>
                </a:cubicBezTo>
                <a:lnTo>
                  <a:pt x="4583283" y="3043904"/>
                </a:lnTo>
                <a:cubicBezTo>
                  <a:pt x="4586856" y="3048993"/>
                  <a:pt x="4592822" y="3051870"/>
                  <a:pt x="4598787" y="3048690"/>
                </a:cubicBezTo>
                <a:close/>
                <a:moveTo>
                  <a:pt x="4742572" y="3021641"/>
                </a:moveTo>
                <a:cubicBezTo>
                  <a:pt x="4751112" y="3033757"/>
                  <a:pt x="4768888" y="3019127"/>
                  <a:pt x="4760409" y="3007132"/>
                </a:cubicBezTo>
                <a:cubicBezTo>
                  <a:pt x="4751839" y="2995016"/>
                  <a:pt x="4734063" y="3009616"/>
                  <a:pt x="4742572" y="3021641"/>
                </a:cubicBezTo>
                <a:close/>
                <a:moveTo>
                  <a:pt x="4488769" y="3056384"/>
                </a:moveTo>
                <a:cubicBezTo>
                  <a:pt x="4486225" y="3053022"/>
                  <a:pt x="4481652" y="3050932"/>
                  <a:pt x="4477443" y="3051507"/>
                </a:cubicBezTo>
                <a:cubicBezTo>
                  <a:pt x="4473718" y="3049690"/>
                  <a:pt x="4468933" y="3049720"/>
                  <a:pt x="4465662" y="3052234"/>
                </a:cubicBezTo>
                <a:cubicBezTo>
                  <a:pt x="4464118" y="3053415"/>
                  <a:pt x="4463058" y="3054869"/>
                  <a:pt x="4462241" y="3056414"/>
                </a:cubicBezTo>
                <a:cubicBezTo>
                  <a:pt x="4457819" y="3057080"/>
                  <a:pt x="4454004" y="3059897"/>
                  <a:pt x="4452731" y="3064653"/>
                </a:cubicBezTo>
                <a:cubicBezTo>
                  <a:pt x="4451399" y="3069772"/>
                  <a:pt x="4454337" y="3076163"/>
                  <a:pt x="4459545" y="3078071"/>
                </a:cubicBezTo>
                <a:cubicBezTo>
                  <a:pt x="4459333" y="3079737"/>
                  <a:pt x="4459515" y="3081312"/>
                  <a:pt x="4460030" y="3082796"/>
                </a:cubicBezTo>
                <a:cubicBezTo>
                  <a:pt x="4457698" y="3087976"/>
                  <a:pt x="4460635" y="3094791"/>
                  <a:pt x="4465481" y="3097245"/>
                </a:cubicBezTo>
                <a:cubicBezTo>
                  <a:pt x="4471507" y="3100304"/>
                  <a:pt x="4477685" y="3097426"/>
                  <a:pt x="4481046" y="3092156"/>
                </a:cubicBezTo>
                <a:lnTo>
                  <a:pt x="4483802" y="3087794"/>
                </a:lnTo>
                <a:cubicBezTo>
                  <a:pt x="4486467" y="3083614"/>
                  <a:pt x="4484771" y="3078132"/>
                  <a:pt x="4481410" y="3074679"/>
                </a:cubicBezTo>
                <a:cubicBezTo>
                  <a:pt x="4482954" y="3074103"/>
                  <a:pt x="4484468" y="3073467"/>
                  <a:pt x="4485831" y="3072377"/>
                </a:cubicBezTo>
                <a:cubicBezTo>
                  <a:pt x="4490525" y="3068651"/>
                  <a:pt x="4492705" y="3061594"/>
                  <a:pt x="4488769" y="3056384"/>
                </a:cubicBezTo>
                <a:close/>
                <a:moveTo>
                  <a:pt x="4746055" y="3201230"/>
                </a:moveTo>
                <a:lnTo>
                  <a:pt x="4750234" y="3198292"/>
                </a:lnTo>
                <a:cubicBezTo>
                  <a:pt x="4755291" y="3194687"/>
                  <a:pt x="4756442" y="3187236"/>
                  <a:pt x="4752838" y="3182238"/>
                </a:cubicBezTo>
                <a:cubicBezTo>
                  <a:pt x="4750173" y="3178513"/>
                  <a:pt x="4745570" y="3176998"/>
                  <a:pt x="4741300" y="3177786"/>
                </a:cubicBezTo>
                <a:cubicBezTo>
                  <a:pt x="4740967" y="3175968"/>
                  <a:pt x="4740301" y="3174333"/>
                  <a:pt x="4739211" y="3173030"/>
                </a:cubicBezTo>
                <a:cubicBezTo>
                  <a:pt x="4739544" y="3167396"/>
                  <a:pt x="4734426" y="3162156"/>
                  <a:pt x="4729066" y="3161581"/>
                </a:cubicBezTo>
                <a:cubicBezTo>
                  <a:pt x="4722403" y="3160884"/>
                  <a:pt x="4717680" y="3165700"/>
                  <a:pt x="4716438" y="3171788"/>
                </a:cubicBezTo>
                <a:lnTo>
                  <a:pt x="4715408" y="3176786"/>
                </a:lnTo>
                <a:cubicBezTo>
                  <a:pt x="4714348" y="3181996"/>
                  <a:pt x="4718436" y="3186903"/>
                  <a:pt x="4723251" y="3188660"/>
                </a:cubicBezTo>
                <a:cubicBezTo>
                  <a:pt x="4724675" y="3189659"/>
                  <a:pt x="4726370" y="3190265"/>
                  <a:pt x="4728067" y="3190629"/>
                </a:cubicBezTo>
                <a:cubicBezTo>
                  <a:pt x="4727764" y="3193385"/>
                  <a:pt x="4728309" y="3196293"/>
                  <a:pt x="4730005" y="3198625"/>
                </a:cubicBezTo>
                <a:cubicBezTo>
                  <a:pt x="4733669" y="3203714"/>
                  <a:pt x="4740967" y="3204804"/>
                  <a:pt x="4746055" y="3201230"/>
                </a:cubicBezTo>
                <a:close/>
                <a:moveTo>
                  <a:pt x="4616412" y="3073376"/>
                </a:moveTo>
                <a:cubicBezTo>
                  <a:pt x="4615141" y="3076769"/>
                  <a:pt x="4615292" y="3080706"/>
                  <a:pt x="4617563" y="3083736"/>
                </a:cubicBezTo>
                <a:cubicBezTo>
                  <a:pt x="4621076" y="3088461"/>
                  <a:pt x="4627738" y="3090339"/>
                  <a:pt x="4632947" y="3087158"/>
                </a:cubicBezTo>
                <a:cubicBezTo>
                  <a:pt x="4633583" y="3087976"/>
                  <a:pt x="4634401" y="3088673"/>
                  <a:pt x="4635309" y="3089279"/>
                </a:cubicBezTo>
                <a:cubicBezTo>
                  <a:pt x="4630343" y="3092005"/>
                  <a:pt x="4627496" y="3097608"/>
                  <a:pt x="4631705" y="3103575"/>
                </a:cubicBezTo>
                <a:cubicBezTo>
                  <a:pt x="4632372" y="3104514"/>
                  <a:pt x="4633310" y="3104787"/>
                  <a:pt x="4634098" y="3105453"/>
                </a:cubicBezTo>
                <a:cubicBezTo>
                  <a:pt x="4632069" y="3107059"/>
                  <a:pt x="4630403" y="3109240"/>
                  <a:pt x="4629767" y="3112360"/>
                </a:cubicBezTo>
                <a:cubicBezTo>
                  <a:pt x="4626769" y="3126838"/>
                  <a:pt x="4649693" y="3128777"/>
                  <a:pt x="4652631" y="3114450"/>
                </a:cubicBezTo>
                <a:cubicBezTo>
                  <a:pt x="4653449" y="3110542"/>
                  <a:pt x="4652268" y="3107604"/>
                  <a:pt x="4650178" y="3105605"/>
                </a:cubicBezTo>
                <a:cubicBezTo>
                  <a:pt x="4651511" y="3104514"/>
                  <a:pt x="4652722" y="3103272"/>
                  <a:pt x="4653358" y="3101788"/>
                </a:cubicBezTo>
                <a:cubicBezTo>
                  <a:pt x="4659142" y="3104545"/>
                  <a:pt x="4665653" y="3106301"/>
                  <a:pt x="4670498" y="3103757"/>
                </a:cubicBezTo>
                <a:cubicBezTo>
                  <a:pt x="4675192" y="3101273"/>
                  <a:pt x="4679826" y="3096790"/>
                  <a:pt x="4682520" y="3091671"/>
                </a:cubicBezTo>
                <a:cubicBezTo>
                  <a:pt x="4682824" y="3092641"/>
                  <a:pt x="4683035" y="3093610"/>
                  <a:pt x="4683611" y="3094458"/>
                </a:cubicBezTo>
                <a:cubicBezTo>
                  <a:pt x="4686972" y="3099668"/>
                  <a:pt x="4694301" y="3101334"/>
                  <a:pt x="4699479" y="3097881"/>
                </a:cubicBezTo>
                <a:cubicBezTo>
                  <a:pt x="4701478" y="3096578"/>
                  <a:pt x="4703507" y="3095246"/>
                  <a:pt x="4705505" y="3093913"/>
                </a:cubicBezTo>
                <a:cubicBezTo>
                  <a:pt x="4710684" y="3090520"/>
                  <a:pt x="4712319" y="3083281"/>
                  <a:pt x="4708928" y="3078041"/>
                </a:cubicBezTo>
                <a:cubicBezTo>
                  <a:pt x="4706565" y="3074346"/>
                  <a:pt x="4702174" y="3072558"/>
                  <a:pt x="4697995" y="3072983"/>
                </a:cubicBezTo>
                <a:cubicBezTo>
                  <a:pt x="4698086" y="3070771"/>
                  <a:pt x="4697450" y="3068469"/>
                  <a:pt x="4695845" y="3066167"/>
                </a:cubicBezTo>
                <a:cubicBezTo>
                  <a:pt x="4690576" y="3058686"/>
                  <a:pt x="4681400" y="3060957"/>
                  <a:pt x="4677191" y="3066622"/>
                </a:cubicBezTo>
                <a:cubicBezTo>
                  <a:pt x="4677100" y="3066501"/>
                  <a:pt x="4677009" y="3066349"/>
                  <a:pt x="4676888" y="3066228"/>
                </a:cubicBezTo>
                <a:cubicBezTo>
                  <a:pt x="4678311" y="3062654"/>
                  <a:pt x="4677918" y="3058565"/>
                  <a:pt x="4675495" y="3055081"/>
                </a:cubicBezTo>
                <a:lnTo>
                  <a:pt x="4669589" y="3046752"/>
                </a:lnTo>
                <a:cubicBezTo>
                  <a:pt x="4666107" y="3041844"/>
                  <a:pt x="4658143" y="3040663"/>
                  <a:pt x="4653479" y="3044570"/>
                </a:cubicBezTo>
                <a:cubicBezTo>
                  <a:pt x="4651995" y="3045812"/>
                  <a:pt x="4650905" y="3047327"/>
                  <a:pt x="4650148" y="3048932"/>
                </a:cubicBezTo>
                <a:cubicBezTo>
                  <a:pt x="4646756" y="3048690"/>
                  <a:pt x="4643304" y="3049235"/>
                  <a:pt x="4639851" y="3050810"/>
                </a:cubicBezTo>
                <a:cubicBezTo>
                  <a:pt x="4635763" y="3052719"/>
                  <a:pt x="4633220" y="3055929"/>
                  <a:pt x="4631372" y="3059534"/>
                </a:cubicBezTo>
                <a:cubicBezTo>
                  <a:pt x="4630766" y="3060321"/>
                  <a:pt x="4630403" y="3061230"/>
                  <a:pt x="4630009" y="3062169"/>
                </a:cubicBezTo>
                <a:cubicBezTo>
                  <a:pt x="4629888" y="3062472"/>
                  <a:pt x="4629646" y="3062714"/>
                  <a:pt x="4629555" y="3063017"/>
                </a:cubicBezTo>
                <a:cubicBezTo>
                  <a:pt x="4627889" y="3063229"/>
                  <a:pt x="4626285" y="3063774"/>
                  <a:pt x="4624801" y="3064835"/>
                </a:cubicBezTo>
                <a:lnTo>
                  <a:pt x="4620622" y="3067803"/>
                </a:lnTo>
                <a:cubicBezTo>
                  <a:pt x="4619471" y="3068591"/>
                  <a:pt x="4618532" y="3069651"/>
                  <a:pt x="4617745" y="3070802"/>
                </a:cubicBezTo>
                <a:cubicBezTo>
                  <a:pt x="4619138" y="3066773"/>
                  <a:pt x="4618078" y="3061624"/>
                  <a:pt x="4615383" y="3058716"/>
                </a:cubicBezTo>
                <a:cubicBezTo>
                  <a:pt x="4610689" y="3053658"/>
                  <a:pt x="4604208" y="3054506"/>
                  <a:pt x="4599120" y="3058110"/>
                </a:cubicBezTo>
                <a:lnTo>
                  <a:pt x="4594941" y="3061048"/>
                </a:lnTo>
                <a:cubicBezTo>
                  <a:pt x="4589884" y="3064622"/>
                  <a:pt x="4590520" y="3073164"/>
                  <a:pt x="4594336" y="3077314"/>
                </a:cubicBezTo>
                <a:cubicBezTo>
                  <a:pt x="4599030" y="3082372"/>
                  <a:pt x="4605480" y="3081494"/>
                  <a:pt x="4610568" y="3077920"/>
                </a:cubicBezTo>
                <a:lnTo>
                  <a:pt x="4614747" y="3074951"/>
                </a:lnTo>
                <a:cubicBezTo>
                  <a:pt x="4615413" y="3074497"/>
                  <a:pt x="4615928" y="3073982"/>
                  <a:pt x="4616412" y="3073376"/>
                </a:cubicBezTo>
                <a:close/>
                <a:moveTo>
                  <a:pt x="4584676" y="2966756"/>
                </a:moveTo>
                <a:lnTo>
                  <a:pt x="4577559" y="2965544"/>
                </a:lnTo>
                <a:cubicBezTo>
                  <a:pt x="4571442" y="2964484"/>
                  <a:pt x="4565203" y="2967483"/>
                  <a:pt x="4563568" y="2973843"/>
                </a:cubicBezTo>
                <a:cubicBezTo>
                  <a:pt x="4563295" y="2974873"/>
                  <a:pt x="4563265" y="2975964"/>
                  <a:pt x="4563326" y="2977054"/>
                </a:cubicBezTo>
                <a:cubicBezTo>
                  <a:pt x="4562993" y="2977236"/>
                  <a:pt x="4562660" y="2977388"/>
                  <a:pt x="4562357" y="2977630"/>
                </a:cubicBezTo>
                <a:lnTo>
                  <a:pt x="4558208" y="2980568"/>
                </a:lnTo>
                <a:cubicBezTo>
                  <a:pt x="4553302" y="2984051"/>
                  <a:pt x="4552151" y="2992018"/>
                  <a:pt x="4556027" y="2996682"/>
                </a:cubicBezTo>
                <a:cubicBezTo>
                  <a:pt x="4560146" y="3001619"/>
                  <a:pt x="4566869" y="3002558"/>
                  <a:pt x="4572138" y="2998833"/>
                </a:cubicBezTo>
                <a:lnTo>
                  <a:pt x="4576318" y="2995895"/>
                </a:lnTo>
                <a:cubicBezTo>
                  <a:pt x="4578528" y="2994320"/>
                  <a:pt x="4579921" y="2991836"/>
                  <a:pt x="4580497" y="2989170"/>
                </a:cubicBezTo>
                <a:cubicBezTo>
                  <a:pt x="4586099" y="2989534"/>
                  <a:pt x="4591520" y="2986596"/>
                  <a:pt x="4593003" y="2980719"/>
                </a:cubicBezTo>
                <a:cubicBezTo>
                  <a:pt x="4594427" y="2975085"/>
                  <a:pt x="4590823" y="2967846"/>
                  <a:pt x="4584676" y="2966756"/>
                </a:cubicBezTo>
                <a:close/>
                <a:moveTo>
                  <a:pt x="4712107" y="3067076"/>
                </a:moveTo>
                <a:cubicBezTo>
                  <a:pt x="4719012" y="3076860"/>
                  <a:pt x="4732579" y="3070135"/>
                  <a:pt x="4732972" y="3060776"/>
                </a:cubicBezTo>
                <a:cubicBezTo>
                  <a:pt x="4734911" y="3058867"/>
                  <a:pt x="4736303" y="3056505"/>
                  <a:pt x="4737212" y="3053627"/>
                </a:cubicBezTo>
                <a:cubicBezTo>
                  <a:pt x="4736122" y="3057020"/>
                  <a:pt x="4737424" y="3053294"/>
                  <a:pt x="4737697" y="3052658"/>
                </a:cubicBezTo>
                <a:cubicBezTo>
                  <a:pt x="4738060" y="3051810"/>
                  <a:pt x="4738514" y="3050992"/>
                  <a:pt x="4738878" y="3050144"/>
                </a:cubicBezTo>
                <a:cubicBezTo>
                  <a:pt x="4738968" y="3050023"/>
                  <a:pt x="4738999" y="3049932"/>
                  <a:pt x="4739059" y="3049841"/>
                </a:cubicBezTo>
                <a:cubicBezTo>
                  <a:pt x="4739241" y="3049599"/>
                  <a:pt x="4739423" y="3049356"/>
                  <a:pt x="4739605" y="3049144"/>
                </a:cubicBezTo>
                <a:cubicBezTo>
                  <a:pt x="4744843" y="3046782"/>
                  <a:pt x="4747418" y="3040148"/>
                  <a:pt x="4745419" y="3034847"/>
                </a:cubicBezTo>
                <a:cubicBezTo>
                  <a:pt x="4743147" y="3028820"/>
                  <a:pt x="4736516" y="3026245"/>
                  <a:pt x="4730611" y="3028184"/>
                </a:cubicBezTo>
                <a:cubicBezTo>
                  <a:pt x="4729974" y="3028365"/>
                  <a:pt x="4729459" y="3028729"/>
                  <a:pt x="4728915" y="3029001"/>
                </a:cubicBezTo>
                <a:cubicBezTo>
                  <a:pt x="4726704" y="3026154"/>
                  <a:pt x="4723161" y="3024276"/>
                  <a:pt x="4719648" y="3024367"/>
                </a:cubicBezTo>
                <a:cubicBezTo>
                  <a:pt x="4722040" y="3023246"/>
                  <a:pt x="4723978" y="3021005"/>
                  <a:pt x="4724705" y="3017401"/>
                </a:cubicBezTo>
                <a:cubicBezTo>
                  <a:pt x="4727279" y="3004860"/>
                  <a:pt x="4710926" y="2997621"/>
                  <a:pt x="4704839" y="3005709"/>
                </a:cubicBezTo>
                <a:cubicBezTo>
                  <a:pt x="4702568" y="3005315"/>
                  <a:pt x="4700297" y="3004951"/>
                  <a:pt x="4697995" y="3004527"/>
                </a:cubicBezTo>
                <a:cubicBezTo>
                  <a:pt x="4691878" y="3003467"/>
                  <a:pt x="4685822" y="3008071"/>
                  <a:pt x="4684883" y="3014129"/>
                </a:cubicBezTo>
                <a:cubicBezTo>
                  <a:pt x="4683914" y="3020369"/>
                  <a:pt x="4688365" y="3026185"/>
                  <a:pt x="4694482" y="3027245"/>
                </a:cubicBezTo>
                <a:cubicBezTo>
                  <a:pt x="4696845" y="3027669"/>
                  <a:pt x="4699237" y="3028062"/>
                  <a:pt x="4701599" y="3028487"/>
                </a:cubicBezTo>
                <a:cubicBezTo>
                  <a:pt x="4705566" y="3029153"/>
                  <a:pt x="4709351" y="3027335"/>
                  <a:pt x="4711865" y="3024428"/>
                </a:cubicBezTo>
                <a:cubicBezTo>
                  <a:pt x="4713288" y="3024882"/>
                  <a:pt x="4714742" y="3025245"/>
                  <a:pt x="4716165" y="3025155"/>
                </a:cubicBezTo>
                <a:cubicBezTo>
                  <a:pt x="4711168" y="3026911"/>
                  <a:pt x="4708049" y="3031334"/>
                  <a:pt x="4708231" y="3036877"/>
                </a:cubicBezTo>
                <a:cubicBezTo>
                  <a:pt x="4708413" y="3042571"/>
                  <a:pt x="4709806" y="3048660"/>
                  <a:pt x="4712774" y="3053748"/>
                </a:cubicBezTo>
                <a:cubicBezTo>
                  <a:pt x="4709776" y="3057201"/>
                  <a:pt x="4708625" y="3062169"/>
                  <a:pt x="4712107" y="3067076"/>
                </a:cubicBezTo>
                <a:close/>
                <a:moveTo>
                  <a:pt x="4592489" y="3277016"/>
                </a:moveTo>
                <a:cubicBezTo>
                  <a:pt x="4591853" y="3278651"/>
                  <a:pt x="4591459" y="3280378"/>
                  <a:pt x="4591762" y="3282225"/>
                </a:cubicBezTo>
                <a:cubicBezTo>
                  <a:pt x="4592701" y="3288314"/>
                  <a:pt x="4598060" y="3293190"/>
                  <a:pt x="4604451" y="3292403"/>
                </a:cubicBezTo>
                <a:lnTo>
                  <a:pt x="4605147" y="3292312"/>
                </a:lnTo>
                <a:cubicBezTo>
                  <a:pt x="4608024" y="3293948"/>
                  <a:pt x="4611446" y="3294493"/>
                  <a:pt x="4614565" y="3292888"/>
                </a:cubicBezTo>
                <a:cubicBezTo>
                  <a:pt x="4618593" y="3290798"/>
                  <a:pt x="4622136" y="3288495"/>
                  <a:pt x="4623408" y="3283861"/>
                </a:cubicBezTo>
                <a:cubicBezTo>
                  <a:pt x="4624407" y="3280257"/>
                  <a:pt x="4623499" y="3276773"/>
                  <a:pt x="4621530" y="3274017"/>
                </a:cubicBezTo>
                <a:lnTo>
                  <a:pt x="4622984" y="3269988"/>
                </a:lnTo>
                <a:cubicBezTo>
                  <a:pt x="4625013" y="3264324"/>
                  <a:pt x="4622408" y="3257145"/>
                  <a:pt x="4616443" y="3255116"/>
                </a:cubicBezTo>
                <a:cubicBezTo>
                  <a:pt x="4610658" y="3253177"/>
                  <a:pt x="4603754" y="3255631"/>
                  <a:pt x="4601574" y="3261689"/>
                </a:cubicBezTo>
                <a:lnTo>
                  <a:pt x="4601513" y="3261871"/>
                </a:lnTo>
                <a:cubicBezTo>
                  <a:pt x="4601180" y="3260447"/>
                  <a:pt x="4600604" y="3258993"/>
                  <a:pt x="4599635" y="3257630"/>
                </a:cubicBezTo>
                <a:cubicBezTo>
                  <a:pt x="4591095" y="3245575"/>
                  <a:pt x="4574319" y="3261325"/>
                  <a:pt x="4582737" y="3273229"/>
                </a:cubicBezTo>
                <a:cubicBezTo>
                  <a:pt x="4585463" y="3277137"/>
                  <a:pt x="4589097" y="3277924"/>
                  <a:pt x="4592489" y="3277016"/>
                </a:cubicBezTo>
                <a:close/>
                <a:moveTo>
                  <a:pt x="4566929" y="3171364"/>
                </a:moveTo>
                <a:lnTo>
                  <a:pt x="4571108" y="3168426"/>
                </a:lnTo>
                <a:cubicBezTo>
                  <a:pt x="4571896" y="3167850"/>
                  <a:pt x="4572502" y="3167154"/>
                  <a:pt x="4573168" y="3166457"/>
                </a:cubicBezTo>
                <a:lnTo>
                  <a:pt x="4574016" y="3166609"/>
                </a:lnTo>
                <a:cubicBezTo>
                  <a:pt x="4580133" y="3167669"/>
                  <a:pt x="4586372" y="3165003"/>
                  <a:pt x="4588158" y="3158582"/>
                </a:cubicBezTo>
                <a:cubicBezTo>
                  <a:pt x="4589703" y="3153039"/>
                  <a:pt x="4586281" y="3145497"/>
                  <a:pt x="4580133" y="3144437"/>
                </a:cubicBezTo>
                <a:lnTo>
                  <a:pt x="4578801" y="3144224"/>
                </a:lnTo>
                <a:cubicBezTo>
                  <a:pt x="4578982" y="3141771"/>
                  <a:pt x="4578498" y="3139196"/>
                  <a:pt x="4576711" y="3136682"/>
                </a:cubicBezTo>
                <a:cubicBezTo>
                  <a:pt x="4574652" y="3133805"/>
                  <a:pt x="4572108" y="3132896"/>
                  <a:pt x="4569504" y="3132684"/>
                </a:cubicBezTo>
                <a:cubicBezTo>
                  <a:pt x="4568292" y="3130412"/>
                  <a:pt x="4566506" y="3128625"/>
                  <a:pt x="4564416" y="3127383"/>
                </a:cubicBezTo>
                <a:cubicBezTo>
                  <a:pt x="4565597" y="3127141"/>
                  <a:pt x="4566748" y="3126777"/>
                  <a:pt x="4567777" y="3126050"/>
                </a:cubicBezTo>
                <a:lnTo>
                  <a:pt x="4576105" y="3120174"/>
                </a:lnTo>
                <a:cubicBezTo>
                  <a:pt x="4581162" y="3116570"/>
                  <a:pt x="4583343" y="3109936"/>
                  <a:pt x="4579951" y="3104363"/>
                </a:cubicBezTo>
                <a:cubicBezTo>
                  <a:pt x="4576893" y="3099335"/>
                  <a:pt x="4569231" y="3096912"/>
                  <a:pt x="4564143" y="3100546"/>
                </a:cubicBezTo>
                <a:lnTo>
                  <a:pt x="4555816" y="3106422"/>
                </a:lnTo>
                <a:cubicBezTo>
                  <a:pt x="4553635" y="3107967"/>
                  <a:pt x="4552181" y="3110118"/>
                  <a:pt x="4551273" y="3112420"/>
                </a:cubicBezTo>
                <a:cubicBezTo>
                  <a:pt x="4537797" y="3108210"/>
                  <a:pt x="4533254" y="3130079"/>
                  <a:pt x="4546822" y="3134956"/>
                </a:cubicBezTo>
                <a:cubicBezTo>
                  <a:pt x="4547821" y="3135319"/>
                  <a:pt x="4548669" y="3135289"/>
                  <a:pt x="4549577" y="3135349"/>
                </a:cubicBezTo>
                <a:cubicBezTo>
                  <a:pt x="4549487" y="3135955"/>
                  <a:pt x="4549638" y="3136531"/>
                  <a:pt x="4549638" y="3137136"/>
                </a:cubicBezTo>
                <a:cubicBezTo>
                  <a:pt x="4547003" y="3139469"/>
                  <a:pt x="4545337" y="3142831"/>
                  <a:pt x="4545368" y="3146314"/>
                </a:cubicBezTo>
                <a:cubicBezTo>
                  <a:pt x="4541068" y="3144194"/>
                  <a:pt x="4536101" y="3145497"/>
                  <a:pt x="4532770" y="3148556"/>
                </a:cubicBezTo>
                <a:cubicBezTo>
                  <a:pt x="4532710" y="3147738"/>
                  <a:pt x="4533103" y="3147041"/>
                  <a:pt x="4532922" y="3146193"/>
                </a:cubicBezTo>
                <a:cubicBezTo>
                  <a:pt x="4532376" y="3143831"/>
                  <a:pt x="4531862" y="3141468"/>
                  <a:pt x="4531347" y="3139105"/>
                </a:cubicBezTo>
                <a:cubicBezTo>
                  <a:pt x="4530045" y="3133169"/>
                  <a:pt x="4521838" y="3129928"/>
                  <a:pt x="4516538" y="3132109"/>
                </a:cubicBezTo>
                <a:cubicBezTo>
                  <a:pt x="4510118" y="3134744"/>
                  <a:pt x="4508120" y="3140559"/>
                  <a:pt x="4509543" y="3146920"/>
                </a:cubicBezTo>
                <a:lnTo>
                  <a:pt x="4511118" y="3154008"/>
                </a:lnTo>
                <a:cubicBezTo>
                  <a:pt x="4512420" y="3159945"/>
                  <a:pt x="4520627" y="3163186"/>
                  <a:pt x="4525926" y="3161005"/>
                </a:cubicBezTo>
                <a:cubicBezTo>
                  <a:pt x="4527773" y="3160248"/>
                  <a:pt x="4528470" y="3158794"/>
                  <a:pt x="4529621" y="3157552"/>
                </a:cubicBezTo>
                <a:cubicBezTo>
                  <a:pt x="4529712" y="3158733"/>
                  <a:pt x="4529378" y="3159824"/>
                  <a:pt x="4529923" y="3161005"/>
                </a:cubicBezTo>
                <a:cubicBezTo>
                  <a:pt x="4529408" y="3161793"/>
                  <a:pt x="4529197" y="3162762"/>
                  <a:pt x="4528864" y="3163640"/>
                </a:cubicBezTo>
                <a:cubicBezTo>
                  <a:pt x="4525744" y="3164155"/>
                  <a:pt x="4522777" y="3165791"/>
                  <a:pt x="4520687" y="3169092"/>
                </a:cubicBezTo>
                <a:cubicBezTo>
                  <a:pt x="4517477" y="3174151"/>
                  <a:pt x="4519022" y="3178694"/>
                  <a:pt x="4522413" y="3181632"/>
                </a:cubicBezTo>
                <a:cubicBezTo>
                  <a:pt x="4521656" y="3182026"/>
                  <a:pt x="4520839" y="3182178"/>
                  <a:pt x="4520112" y="3182662"/>
                </a:cubicBezTo>
                <a:cubicBezTo>
                  <a:pt x="4515085" y="3185994"/>
                  <a:pt x="4513662" y="3193930"/>
                  <a:pt x="4517386" y="3198686"/>
                </a:cubicBezTo>
                <a:cubicBezTo>
                  <a:pt x="4521323" y="3203744"/>
                  <a:pt x="4528046" y="3204956"/>
                  <a:pt x="4533406" y="3201412"/>
                </a:cubicBezTo>
                <a:cubicBezTo>
                  <a:pt x="4533558" y="3201321"/>
                  <a:pt x="4533648" y="3201260"/>
                  <a:pt x="4533770" y="3201170"/>
                </a:cubicBezTo>
                <a:cubicBezTo>
                  <a:pt x="4533830" y="3201170"/>
                  <a:pt x="4533860" y="3201139"/>
                  <a:pt x="4533921" y="3201139"/>
                </a:cubicBezTo>
                <a:cubicBezTo>
                  <a:pt x="4534012" y="3201139"/>
                  <a:pt x="4533981" y="3201139"/>
                  <a:pt x="4534072" y="3201139"/>
                </a:cubicBezTo>
                <a:cubicBezTo>
                  <a:pt x="4534829" y="3201260"/>
                  <a:pt x="4535556" y="3201442"/>
                  <a:pt x="4536283" y="3201654"/>
                </a:cubicBezTo>
                <a:cubicBezTo>
                  <a:pt x="4542279" y="3203320"/>
                  <a:pt x="4548548" y="3197716"/>
                  <a:pt x="4549426" y="3192083"/>
                </a:cubicBezTo>
                <a:cubicBezTo>
                  <a:pt x="4550334" y="3186358"/>
                  <a:pt x="4547003" y="3182208"/>
                  <a:pt x="4542339" y="3180027"/>
                </a:cubicBezTo>
                <a:cubicBezTo>
                  <a:pt x="4548275" y="3178179"/>
                  <a:pt x="4550940" y="3170274"/>
                  <a:pt x="4548245" y="3164064"/>
                </a:cubicBezTo>
                <a:cubicBezTo>
                  <a:pt x="4548941" y="3163398"/>
                  <a:pt x="4549577" y="3162701"/>
                  <a:pt x="4550092" y="3161883"/>
                </a:cubicBezTo>
                <a:cubicBezTo>
                  <a:pt x="4550122" y="3163549"/>
                  <a:pt x="4550395" y="3165215"/>
                  <a:pt x="4551333" y="3166912"/>
                </a:cubicBezTo>
                <a:cubicBezTo>
                  <a:pt x="4554059" y="3171879"/>
                  <a:pt x="4561842" y="3174969"/>
                  <a:pt x="4566929" y="3171364"/>
                </a:cubicBezTo>
                <a:close/>
                <a:moveTo>
                  <a:pt x="4794144" y="2892000"/>
                </a:moveTo>
                <a:cubicBezTo>
                  <a:pt x="4792449" y="2889486"/>
                  <a:pt x="4789935" y="2887638"/>
                  <a:pt x="4787088" y="2887033"/>
                </a:cubicBezTo>
                <a:cubicBezTo>
                  <a:pt x="4786453" y="2885518"/>
                  <a:pt x="4785484" y="2884034"/>
                  <a:pt x="4783909" y="2882701"/>
                </a:cubicBezTo>
                <a:cubicBezTo>
                  <a:pt x="4777125" y="2877007"/>
                  <a:pt x="4769130" y="2881005"/>
                  <a:pt x="4766163" y="2887123"/>
                </a:cubicBezTo>
                <a:cubicBezTo>
                  <a:pt x="4761651" y="2887669"/>
                  <a:pt x="4757532" y="2889668"/>
                  <a:pt x="4756169" y="2894575"/>
                </a:cubicBezTo>
                <a:cubicBezTo>
                  <a:pt x="4754625" y="2900118"/>
                  <a:pt x="4758047" y="2907660"/>
                  <a:pt x="4764194" y="2908720"/>
                </a:cubicBezTo>
                <a:lnTo>
                  <a:pt x="4771311" y="2909962"/>
                </a:lnTo>
                <a:cubicBezTo>
                  <a:pt x="4772371" y="2910144"/>
                  <a:pt x="4773279" y="2909659"/>
                  <a:pt x="4774309" y="2909599"/>
                </a:cubicBezTo>
                <a:cubicBezTo>
                  <a:pt x="4776247" y="2912264"/>
                  <a:pt x="4779154" y="2914233"/>
                  <a:pt x="4782274" y="2914475"/>
                </a:cubicBezTo>
                <a:cubicBezTo>
                  <a:pt x="4788936" y="2914960"/>
                  <a:pt x="4793721" y="2910719"/>
                  <a:pt x="4795023" y="2904389"/>
                </a:cubicBezTo>
                <a:lnTo>
                  <a:pt x="4795174" y="2903601"/>
                </a:lnTo>
                <a:cubicBezTo>
                  <a:pt x="4795840" y="2904479"/>
                  <a:pt x="4796719" y="2904722"/>
                  <a:pt x="4797506" y="2905297"/>
                </a:cubicBezTo>
                <a:cubicBezTo>
                  <a:pt x="4796779" y="2905812"/>
                  <a:pt x="4795961" y="2906115"/>
                  <a:pt x="4795356" y="2906842"/>
                </a:cubicBezTo>
                <a:lnTo>
                  <a:pt x="4792055" y="2910780"/>
                </a:lnTo>
                <a:cubicBezTo>
                  <a:pt x="4788179" y="2915384"/>
                  <a:pt x="4788027" y="2923047"/>
                  <a:pt x="4792963" y="2927076"/>
                </a:cubicBezTo>
                <a:cubicBezTo>
                  <a:pt x="4797688" y="2930923"/>
                  <a:pt x="4805107" y="2931135"/>
                  <a:pt x="4809286" y="2926197"/>
                </a:cubicBezTo>
                <a:lnTo>
                  <a:pt x="4812587" y="2922260"/>
                </a:lnTo>
                <a:cubicBezTo>
                  <a:pt x="4815252" y="2919079"/>
                  <a:pt x="4816100" y="2914445"/>
                  <a:pt x="4814798" y="2910568"/>
                </a:cubicBezTo>
                <a:lnTo>
                  <a:pt x="4816948" y="2910386"/>
                </a:lnTo>
                <a:cubicBezTo>
                  <a:pt x="4823156" y="2909841"/>
                  <a:pt x="4828607" y="2905812"/>
                  <a:pt x="4828728" y="2899088"/>
                </a:cubicBezTo>
                <a:cubicBezTo>
                  <a:pt x="4828728" y="2898603"/>
                  <a:pt x="4828516" y="2898149"/>
                  <a:pt x="4828455" y="2897664"/>
                </a:cubicBezTo>
                <a:cubicBezTo>
                  <a:pt x="4834512" y="2897816"/>
                  <a:pt x="4838994" y="2893424"/>
                  <a:pt x="4840175" y="2887669"/>
                </a:cubicBezTo>
                <a:lnTo>
                  <a:pt x="4841205" y="2882671"/>
                </a:lnTo>
                <a:cubicBezTo>
                  <a:pt x="4841568" y="2880944"/>
                  <a:pt x="4841265" y="2879248"/>
                  <a:pt x="4840659" y="2877643"/>
                </a:cubicBezTo>
                <a:lnTo>
                  <a:pt x="4840811" y="2877552"/>
                </a:lnTo>
                <a:cubicBezTo>
                  <a:pt x="4844808" y="2879339"/>
                  <a:pt x="4849987" y="2878673"/>
                  <a:pt x="4853257" y="2875947"/>
                </a:cubicBezTo>
                <a:cubicBezTo>
                  <a:pt x="4857679" y="2872221"/>
                  <a:pt x="4857982" y="2866617"/>
                  <a:pt x="4855650" y="2861892"/>
                </a:cubicBezTo>
                <a:cubicBezTo>
                  <a:pt x="4856709" y="2861256"/>
                  <a:pt x="4857739" y="2860529"/>
                  <a:pt x="4858527" y="2859529"/>
                </a:cubicBezTo>
                <a:cubicBezTo>
                  <a:pt x="4862524" y="2854562"/>
                  <a:pt x="4861525" y="2847323"/>
                  <a:pt x="4856740" y="2843294"/>
                </a:cubicBezTo>
                <a:lnTo>
                  <a:pt x="4852803" y="2839992"/>
                </a:lnTo>
                <a:cubicBezTo>
                  <a:pt x="4850350" y="2837933"/>
                  <a:pt x="4847171" y="2837236"/>
                  <a:pt x="4844112" y="2837660"/>
                </a:cubicBezTo>
                <a:cubicBezTo>
                  <a:pt x="4843869" y="2836782"/>
                  <a:pt x="4843809" y="2835873"/>
                  <a:pt x="4843264" y="2835116"/>
                </a:cubicBezTo>
                <a:lnTo>
                  <a:pt x="4839297" y="2829088"/>
                </a:lnTo>
                <a:cubicBezTo>
                  <a:pt x="4835875" y="2823908"/>
                  <a:pt x="4829788" y="2821061"/>
                  <a:pt x="4823852" y="2824090"/>
                </a:cubicBezTo>
                <a:cubicBezTo>
                  <a:pt x="4822459" y="2824787"/>
                  <a:pt x="4821218" y="2825908"/>
                  <a:pt x="4820219" y="2827240"/>
                </a:cubicBezTo>
                <a:cubicBezTo>
                  <a:pt x="4818946" y="2826210"/>
                  <a:pt x="4817493" y="2825423"/>
                  <a:pt x="4815767" y="2825059"/>
                </a:cubicBezTo>
                <a:lnTo>
                  <a:pt x="4810770" y="2824029"/>
                </a:lnTo>
                <a:cubicBezTo>
                  <a:pt x="4804895" y="2822818"/>
                  <a:pt x="4798142" y="2826271"/>
                  <a:pt x="4796930" y="2832511"/>
                </a:cubicBezTo>
                <a:cubicBezTo>
                  <a:pt x="4796295" y="2835752"/>
                  <a:pt x="4797112" y="2839114"/>
                  <a:pt x="4798899" y="2841779"/>
                </a:cubicBezTo>
                <a:lnTo>
                  <a:pt x="4790904" y="2847444"/>
                </a:lnTo>
                <a:cubicBezTo>
                  <a:pt x="4785847" y="2851018"/>
                  <a:pt x="4783667" y="2857682"/>
                  <a:pt x="4787058" y="2863225"/>
                </a:cubicBezTo>
                <a:cubicBezTo>
                  <a:pt x="4788754" y="2866042"/>
                  <a:pt x="4791934" y="2867889"/>
                  <a:pt x="4795265" y="2868465"/>
                </a:cubicBezTo>
                <a:cubicBezTo>
                  <a:pt x="4794962" y="2868768"/>
                  <a:pt x="4794599" y="2868949"/>
                  <a:pt x="4794296" y="2869283"/>
                </a:cubicBezTo>
                <a:lnTo>
                  <a:pt x="4790995" y="2873220"/>
                </a:lnTo>
                <a:cubicBezTo>
                  <a:pt x="4787119" y="2877855"/>
                  <a:pt x="4788633" y="2886094"/>
                  <a:pt x="4793569" y="2889335"/>
                </a:cubicBezTo>
                <a:cubicBezTo>
                  <a:pt x="4794114" y="2889698"/>
                  <a:pt x="4794659" y="2889789"/>
                  <a:pt x="4795205" y="2890031"/>
                </a:cubicBezTo>
                <a:cubicBezTo>
                  <a:pt x="4795113" y="2890183"/>
                  <a:pt x="4794901" y="2890243"/>
                  <a:pt x="4794841" y="2890395"/>
                </a:cubicBezTo>
                <a:cubicBezTo>
                  <a:pt x="4794387" y="2890849"/>
                  <a:pt x="4794417" y="2891485"/>
                  <a:pt x="4794144" y="2892000"/>
                </a:cubicBezTo>
                <a:close/>
                <a:moveTo>
                  <a:pt x="4939988" y="3107998"/>
                </a:moveTo>
                <a:cubicBezTo>
                  <a:pt x="4938505" y="3113571"/>
                  <a:pt x="4941987" y="3121022"/>
                  <a:pt x="4948135" y="3122052"/>
                </a:cubicBezTo>
                <a:lnTo>
                  <a:pt x="4955251" y="3123294"/>
                </a:lnTo>
                <a:cubicBezTo>
                  <a:pt x="4961369" y="3124354"/>
                  <a:pt x="4967607" y="3121507"/>
                  <a:pt x="4969333" y="3115146"/>
                </a:cubicBezTo>
                <a:cubicBezTo>
                  <a:pt x="4970817" y="3109573"/>
                  <a:pt x="4967334" y="3102121"/>
                  <a:pt x="4961187" y="3101092"/>
                </a:cubicBezTo>
                <a:lnTo>
                  <a:pt x="4954070" y="3099850"/>
                </a:lnTo>
                <a:cubicBezTo>
                  <a:pt x="4947953" y="3098820"/>
                  <a:pt x="4941684" y="3101637"/>
                  <a:pt x="4939988" y="3107998"/>
                </a:cubicBezTo>
                <a:close/>
                <a:moveTo>
                  <a:pt x="4817251" y="3185055"/>
                </a:moveTo>
                <a:cubicBezTo>
                  <a:pt x="4808711" y="3173000"/>
                  <a:pt x="4791873" y="3188690"/>
                  <a:pt x="4800322" y="3200594"/>
                </a:cubicBezTo>
                <a:cubicBezTo>
                  <a:pt x="4808832" y="3212680"/>
                  <a:pt x="4825700" y="3196959"/>
                  <a:pt x="4817251" y="3185055"/>
                </a:cubicBezTo>
                <a:close/>
                <a:moveTo>
                  <a:pt x="4884116" y="3138015"/>
                </a:moveTo>
                <a:cubicBezTo>
                  <a:pt x="4875606" y="3125960"/>
                  <a:pt x="4858496" y="3141317"/>
                  <a:pt x="4866946" y="3153281"/>
                </a:cubicBezTo>
                <a:cubicBezTo>
                  <a:pt x="4875455" y="3165336"/>
                  <a:pt x="4892565" y="3149980"/>
                  <a:pt x="4884116" y="3138015"/>
                </a:cubicBezTo>
                <a:close/>
                <a:moveTo>
                  <a:pt x="4597274" y="3382970"/>
                </a:moveTo>
                <a:cubicBezTo>
                  <a:pt x="4601967" y="3383424"/>
                  <a:pt x="4606146" y="3381788"/>
                  <a:pt x="4609810" y="3378850"/>
                </a:cubicBezTo>
                <a:cubicBezTo>
                  <a:pt x="4614505" y="3375094"/>
                  <a:pt x="4615474" y="3367219"/>
                  <a:pt x="4611355" y="3362645"/>
                </a:cubicBezTo>
                <a:cubicBezTo>
                  <a:pt x="4608508" y="3359495"/>
                  <a:pt x="4604420" y="3358132"/>
                  <a:pt x="4600514" y="3358768"/>
                </a:cubicBezTo>
                <a:cubicBezTo>
                  <a:pt x="4597606" y="3357102"/>
                  <a:pt x="4594124" y="3356678"/>
                  <a:pt x="4590581" y="3358314"/>
                </a:cubicBezTo>
                <a:cubicBezTo>
                  <a:pt x="4585493" y="3360646"/>
                  <a:pt x="4581647" y="3368249"/>
                  <a:pt x="4584948" y="3373549"/>
                </a:cubicBezTo>
                <a:cubicBezTo>
                  <a:pt x="4587825" y="3378214"/>
                  <a:pt x="4591429" y="3382394"/>
                  <a:pt x="4597274" y="3382970"/>
                </a:cubicBezTo>
                <a:close/>
                <a:moveTo>
                  <a:pt x="4818341" y="3225977"/>
                </a:moveTo>
                <a:cubicBezTo>
                  <a:pt x="4818341" y="3219071"/>
                  <a:pt x="4813738" y="3215073"/>
                  <a:pt x="4807378" y="3213982"/>
                </a:cubicBezTo>
                <a:lnTo>
                  <a:pt x="4800262" y="3212740"/>
                </a:lnTo>
                <a:cubicBezTo>
                  <a:pt x="4794326" y="3211710"/>
                  <a:pt x="4788270" y="3218041"/>
                  <a:pt x="4788270" y="3223705"/>
                </a:cubicBezTo>
                <a:cubicBezTo>
                  <a:pt x="4788270" y="3230611"/>
                  <a:pt x="4792873" y="3234610"/>
                  <a:pt x="4799232" y="3235700"/>
                </a:cubicBezTo>
                <a:cubicBezTo>
                  <a:pt x="4801594" y="3236124"/>
                  <a:pt x="4803986" y="3236518"/>
                  <a:pt x="4806349" y="3236942"/>
                </a:cubicBezTo>
                <a:cubicBezTo>
                  <a:pt x="4812284" y="3237972"/>
                  <a:pt x="4818341" y="3231641"/>
                  <a:pt x="4818341" y="3225977"/>
                </a:cubicBezTo>
                <a:close/>
                <a:moveTo>
                  <a:pt x="4459424" y="3015946"/>
                </a:moveTo>
                <a:cubicBezTo>
                  <a:pt x="4464481" y="3012342"/>
                  <a:pt x="4464936" y="3004436"/>
                  <a:pt x="4461241" y="2999772"/>
                </a:cubicBezTo>
                <a:cubicBezTo>
                  <a:pt x="4457153" y="2994683"/>
                  <a:pt x="4450158" y="2994380"/>
                  <a:pt x="4445070" y="2997954"/>
                </a:cubicBezTo>
                <a:lnTo>
                  <a:pt x="4436742" y="3003861"/>
                </a:lnTo>
                <a:cubicBezTo>
                  <a:pt x="4431685" y="3007465"/>
                  <a:pt x="4431231" y="3015371"/>
                  <a:pt x="4434955" y="3020036"/>
                </a:cubicBezTo>
                <a:cubicBezTo>
                  <a:pt x="4439013" y="3025124"/>
                  <a:pt x="4446009" y="3025427"/>
                  <a:pt x="4451096" y="3021823"/>
                </a:cubicBezTo>
                <a:lnTo>
                  <a:pt x="4459424" y="3015946"/>
                </a:lnTo>
                <a:close/>
                <a:moveTo>
                  <a:pt x="4806712" y="3258660"/>
                </a:moveTo>
                <a:cubicBezTo>
                  <a:pt x="4798293" y="3246756"/>
                  <a:pt x="4777882" y="3257357"/>
                  <a:pt x="4786422" y="3269413"/>
                </a:cubicBezTo>
                <a:cubicBezTo>
                  <a:pt x="4794841" y="3281317"/>
                  <a:pt x="4815252" y="3270715"/>
                  <a:pt x="4806712" y="3258660"/>
                </a:cubicBezTo>
                <a:close/>
                <a:moveTo>
                  <a:pt x="4662382" y="2825544"/>
                </a:moveTo>
                <a:lnTo>
                  <a:pt x="4654055" y="2831451"/>
                </a:lnTo>
                <a:cubicBezTo>
                  <a:pt x="4649149" y="2834904"/>
                  <a:pt x="4646938" y="2842173"/>
                  <a:pt x="4650632" y="2847353"/>
                </a:cubicBezTo>
                <a:cubicBezTo>
                  <a:pt x="4654115" y="2852260"/>
                  <a:pt x="4661262" y="2854471"/>
                  <a:pt x="4666531" y="2850776"/>
                </a:cubicBezTo>
                <a:lnTo>
                  <a:pt x="4674889" y="2844869"/>
                </a:lnTo>
                <a:cubicBezTo>
                  <a:pt x="4679795" y="2841416"/>
                  <a:pt x="4682006" y="2834146"/>
                  <a:pt x="4678311" y="2828967"/>
                </a:cubicBezTo>
                <a:cubicBezTo>
                  <a:pt x="4674798" y="2824060"/>
                  <a:pt x="4667651" y="2821849"/>
                  <a:pt x="4662382" y="2825544"/>
                </a:cubicBezTo>
                <a:close/>
                <a:moveTo>
                  <a:pt x="4754474" y="3401325"/>
                </a:moveTo>
                <a:cubicBezTo>
                  <a:pt x="4762983" y="3413381"/>
                  <a:pt x="4780578" y="3398569"/>
                  <a:pt x="4772068" y="3386544"/>
                </a:cubicBezTo>
                <a:cubicBezTo>
                  <a:pt x="4763559" y="3374458"/>
                  <a:pt x="4745964" y="3389300"/>
                  <a:pt x="4754474" y="3401325"/>
                </a:cubicBezTo>
                <a:close/>
                <a:moveTo>
                  <a:pt x="4752899" y="2914354"/>
                </a:moveTo>
                <a:lnTo>
                  <a:pt x="4748932" y="2908327"/>
                </a:lnTo>
                <a:cubicBezTo>
                  <a:pt x="4745510" y="2903147"/>
                  <a:pt x="4738030" y="2901844"/>
                  <a:pt x="4732972" y="2905297"/>
                </a:cubicBezTo>
                <a:cubicBezTo>
                  <a:pt x="4729066" y="2907933"/>
                  <a:pt x="4727430" y="2912658"/>
                  <a:pt x="4728248" y="2917020"/>
                </a:cubicBezTo>
                <a:cubicBezTo>
                  <a:pt x="4727522" y="2917383"/>
                  <a:pt x="4726674" y="2917656"/>
                  <a:pt x="4726068" y="2918201"/>
                </a:cubicBezTo>
                <a:cubicBezTo>
                  <a:pt x="4720980" y="2922502"/>
                  <a:pt x="4721132" y="2929317"/>
                  <a:pt x="4724736" y="2934406"/>
                </a:cubicBezTo>
                <a:lnTo>
                  <a:pt x="4727673" y="2938586"/>
                </a:lnTo>
                <a:cubicBezTo>
                  <a:pt x="4730459" y="2942524"/>
                  <a:pt x="4736001" y="2943342"/>
                  <a:pt x="4740422" y="2941766"/>
                </a:cubicBezTo>
                <a:cubicBezTo>
                  <a:pt x="4744874" y="2942978"/>
                  <a:pt x="4749507" y="2941464"/>
                  <a:pt x="4752717" y="2937647"/>
                </a:cubicBezTo>
                <a:lnTo>
                  <a:pt x="4756018" y="2933709"/>
                </a:lnTo>
                <a:cubicBezTo>
                  <a:pt x="4759561" y="2929469"/>
                  <a:pt x="4758562" y="2922411"/>
                  <a:pt x="4754595" y="2918686"/>
                </a:cubicBezTo>
                <a:cubicBezTo>
                  <a:pt x="4754322" y="2917171"/>
                  <a:pt x="4753777" y="2915687"/>
                  <a:pt x="4752899" y="2914354"/>
                </a:cubicBezTo>
                <a:close/>
                <a:moveTo>
                  <a:pt x="4923030" y="3369975"/>
                </a:moveTo>
                <a:cubicBezTo>
                  <a:pt x="4914520" y="3357950"/>
                  <a:pt x="4895018" y="3370096"/>
                  <a:pt x="4903558" y="3382212"/>
                </a:cubicBezTo>
                <a:cubicBezTo>
                  <a:pt x="4912067" y="3394238"/>
                  <a:pt x="4931600" y="3382091"/>
                  <a:pt x="4923030" y="3369975"/>
                </a:cubicBezTo>
                <a:close/>
                <a:moveTo>
                  <a:pt x="4989320" y="3339897"/>
                </a:moveTo>
                <a:lnTo>
                  <a:pt x="4986383" y="3335717"/>
                </a:lnTo>
                <a:cubicBezTo>
                  <a:pt x="4982900" y="3330780"/>
                  <a:pt x="4974481" y="3330386"/>
                  <a:pt x="4970181" y="3334385"/>
                </a:cubicBezTo>
                <a:cubicBezTo>
                  <a:pt x="4965275" y="3338898"/>
                  <a:pt x="4965093" y="3345289"/>
                  <a:pt x="4968818" y="3350590"/>
                </a:cubicBezTo>
                <a:lnTo>
                  <a:pt x="4971756" y="3354770"/>
                </a:lnTo>
                <a:cubicBezTo>
                  <a:pt x="4975238" y="3359707"/>
                  <a:pt x="4983657" y="3360101"/>
                  <a:pt x="4987957" y="3356133"/>
                </a:cubicBezTo>
                <a:cubicBezTo>
                  <a:pt x="4992863" y="3351559"/>
                  <a:pt x="4993045" y="3345198"/>
                  <a:pt x="4989320" y="3339897"/>
                </a:cubicBezTo>
                <a:close/>
                <a:moveTo>
                  <a:pt x="4754504" y="3531209"/>
                </a:moveTo>
                <a:lnTo>
                  <a:pt x="4759258" y="3529361"/>
                </a:lnTo>
                <a:cubicBezTo>
                  <a:pt x="4764891" y="3527180"/>
                  <a:pt x="4767132" y="3518941"/>
                  <a:pt x="4764316" y="3513913"/>
                </a:cubicBezTo>
                <a:cubicBezTo>
                  <a:pt x="4760984" y="3508037"/>
                  <a:pt x="4754897" y="3506553"/>
                  <a:pt x="4748871" y="3508855"/>
                </a:cubicBezTo>
                <a:lnTo>
                  <a:pt x="4744117" y="3510702"/>
                </a:lnTo>
                <a:cubicBezTo>
                  <a:pt x="4738484" y="3512883"/>
                  <a:pt x="4736243" y="3521122"/>
                  <a:pt x="4739059" y="3526150"/>
                </a:cubicBezTo>
                <a:cubicBezTo>
                  <a:pt x="4742360" y="3532026"/>
                  <a:pt x="4748478" y="3533511"/>
                  <a:pt x="4754504" y="3531209"/>
                </a:cubicBezTo>
                <a:close/>
                <a:moveTo>
                  <a:pt x="4856498" y="3482654"/>
                </a:moveTo>
                <a:cubicBezTo>
                  <a:pt x="4857679" y="3476778"/>
                  <a:pt x="4854438" y="3470023"/>
                  <a:pt x="4848140" y="3468721"/>
                </a:cubicBezTo>
                <a:lnTo>
                  <a:pt x="4838146" y="3466661"/>
                </a:lnTo>
                <a:cubicBezTo>
                  <a:pt x="4834330" y="3465873"/>
                  <a:pt x="4830273" y="3467145"/>
                  <a:pt x="4827456" y="3469750"/>
                </a:cubicBezTo>
                <a:lnTo>
                  <a:pt x="4825911" y="3465782"/>
                </a:lnTo>
                <a:cubicBezTo>
                  <a:pt x="4824307" y="3461663"/>
                  <a:pt x="4819855" y="3458937"/>
                  <a:pt x="4815434" y="3458816"/>
                </a:cubicBezTo>
                <a:cubicBezTo>
                  <a:pt x="4820491" y="3456120"/>
                  <a:pt x="4823398" y="3450425"/>
                  <a:pt x="4819159" y="3444398"/>
                </a:cubicBezTo>
                <a:cubicBezTo>
                  <a:pt x="4818553" y="3443550"/>
                  <a:pt x="4817765" y="3443156"/>
                  <a:pt x="4817069" y="3442520"/>
                </a:cubicBezTo>
                <a:cubicBezTo>
                  <a:pt x="4817523" y="3441763"/>
                  <a:pt x="4818038" y="3441096"/>
                  <a:pt x="4818311" y="3440157"/>
                </a:cubicBezTo>
                <a:cubicBezTo>
                  <a:pt x="4819885" y="3434705"/>
                  <a:pt x="4816584" y="3426981"/>
                  <a:pt x="4810437" y="3425921"/>
                </a:cubicBezTo>
                <a:lnTo>
                  <a:pt x="4803320" y="3424679"/>
                </a:lnTo>
                <a:cubicBezTo>
                  <a:pt x="4802533" y="3424558"/>
                  <a:pt x="4801746" y="3424649"/>
                  <a:pt x="4800988" y="3424618"/>
                </a:cubicBezTo>
                <a:cubicBezTo>
                  <a:pt x="4802170" y="3423255"/>
                  <a:pt x="4803442" y="3421922"/>
                  <a:pt x="4803835" y="3419984"/>
                </a:cubicBezTo>
                <a:cubicBezTo>
                  <a:pt x="4804047" y="3419015"/>
                  <a:pt x="4803896" y="3418045"/>
                  <a:pt x="4803835" y="3417046"/>
                </a:cubicBezTo>
                <a:cubicBezTo>
                  <a:pt x="4806440" y="3415380"/>
                  <a:pt x="4808408" y="3412745"/>
                  <a:pt x="4809074" y="3409534"/>
                </a:cubicBezTo>
                <a:lnTo>
                  <a:pt x="4810104" y="3404536"/>
                </a:lnTo>
                <a:cubicBezTo>
                  <a:pt x="4811376" y="3398448"/>
                  <a:pt x="4806894" y="3392269"/>
                  <a:pt x="4800898" y="3391178"/>
                </a:cubicBezTo>
                <a:cubicBezTo>
                  <a:pt x="4794659" y="3390027"/>
                  <a:pt x="4788784" y="3394328"/>
                  <a:pt x="4787543" y="3400417"/>
                </a:cubicBezTo>
                <a:lnTo>
                  <a:pt x="4786544" y="3405203"/>
                </a:lnTo>
                <a:cubicBezTo>
                  <a:pt x="4782849" y="3404990"/>
                  <a:pt x="4779397" y="3406384"/>
                  <a:pt x="4777004" y="3409019"/>
                </a:cubicBezTo>
                <a:cubicBezTo>
                  <a:pt x="4771008" y="3404476"/>
                  <a:pt x="4760500" y="3405536"/>
                  <a:pt x="4758501" y="3415138"/>
                </a:cubicBezTo>
                <a:cubicBezTo>
                  <a:pt x="4755988" y="3427344"/>
                  <a:pt x="4771402" y="3432403"/>
                  <a:pt x="4778185" y="3425133"/>
                </a:cubicBezTo>
                <a:cubicBezTo>
                  <a:pt x="4779609" y="3426375"/>
                  <a:pt x="4781213" y="3427375"/>
                  <a:pt x="4783151" y="3427708"/>
                </a:cubicBezTo>
                <a:lnTo>
                  <a:pt x="4787815" y="3428495"/>
                </a:lnTo>
                <a:cubicBezTo>
                  <a:pt x="4780063" y="3429223"/>
                  <a:pt x="4773188" y="3436522"/>
                  <a:pt x="4778791" y="3444428"/>
                </a:cubicBezTo>
                <a:cubicBezTo>
                  <a:pt x="4783545" y="3451183"/>
                  <a:pt x="4792025" y="3450638"/>
                  <a:pt x="4797052" y="3446791"/>
                </a:cubicBezTo>
                <a:lnTo>
                  <a:pt x="4797385" y="3446851"/>
                </a:lnTo>
                <a:cubicBezTo>
                  <a:pt x="4796567" y="3449365"/>
                  <a:pt x="4796809" y="3452243"/>
                  <a:pt x="4798929" y="3455242"/>
                </a:cubicBezTo>
                <a:cubicBezTo>
                  <a:pt x="4801836" y="3459331"/>
                  <a:pt x="4806106" y="3460633"/>
                  <a:pt x="4810165" y="3460239"/>
                </a:cubicBezTo>
                <a:cubicBezTo>
                  <a:pt x="4808801" y="3461027"/>
                  <a:pt x="4807499" y="3461936"/>
                  <a:pt x="4806591" y="3463117"/>
                </a:cubicBezTo>
                <a:cubicBezTo>
                  <a:pt x="4803381" y="3462027"/>
                  <a:pt x="4799898" y="3461724"/>
                  <a:pt x="4796143" y="3462420"/>
                </a:cubicBezTo>
                <a:cubicBezTo>
                  <a:pt x="4790268" y="3463541"/>
                  <a:pt x="4785938" y="3467085"/>
                  <a:pt x="4783182" y="3471719"/>
                </a:cubicBezTo>
                <a:cubicBezTo>
                  <a:pt x="4781517" y="3471537"/>
                  <a:pt x="4779821" y="3471689"/>
                  <a:pt x="4778125" y="3472325"/>
                </a:cubicBezTo>
                <a:lnTo>
                  <a:pt x="4773370" y="3474173"/>
                </a:lnTo>
                <a:cubicBezTo>
                  <a:pt x="4772068" y="3474688"/>
                  <a:pt x="4770887" y="3475445"/>
                  <a:pt x="4769827" y="3476384"/>
                </a:cubicBezTo>
                <a:cubicBezTo>
                  <a:pt x="4772189" y="3472810"/>
                  <a:pt x="4772401" y="3467570"/>
                  <a:pt x="4770493" y="3464056"/>
                </a:cubicBezTo>
                <a:cubicBezTo>
                  <a:pt x="4767192" y="3457998"/>
                  <a:pt x="4760712" y="3457241"/>
                  <a:pt x="4754897" y="3459512"/>
                </a:cubicBezTo>
                <a:lnTo>
                  <a:pt x="4750143" y="3461360"/>
                </a:lnTo>
                <a:cubicBezTo>
                  <a:pt x="4744359" y="3463601"/>
                  <a:pt x="4742875" y="3472053"/>
                  <a:pt x="4745601" y="3476990"/>
                </a:cubicBezTo>
                <a:cubicBezTo>
                  <a:pt x="4748901" y="3483017"/>
                  <a:pt x="4755382" y="3483775"/>
                  <a:pt x="4761196" y="3481533"/>
                </a:cubicBezTo>
                <a:lnTo>
                  <a:pt x="4765951" y="3479686"/>
                </a:lnTo>
                <a:cubicBezTo>
                  <a:pt x="4766678" y="3479413"/>
                  <a:pt x="4767344" y="3479049"/>
                  <a:pt x="4767919" y="3478565"/>
                </a:cubicBezTo>
                <a:cubicBezTo>
                  <a:pt x="4765830" y="3481563"/>
                  <a:pt x="4765042" y="3485410"/>
                  <a:pt x="4766496" y="3488894"/>
                </a:cubicBezTo>
                <a:cubicBezTo>
                  <a:pt x="4768767" y="3494346"/>
                  <a:pt x="4774763" y="3497769"/>
                  <a:pt x="4780578" y="3495951"/>
                </a:cubicBezTo>
                <a:cubicBezTo>
                  <a:pt x="4781001" y="3496890"/>
                  <a:pt x="4781607" y="3497769"/>
                  <a:pt x="4782334" y="3498586"/>
                </a:cubicBezTo>
                <a:cubicBezTo>
                  <a:pt x="4776853" y="3500010"/>
                  <a:pt x="4772704" y="3504765"/>
                  <a:pt x="4775339" y="3511550"/>
                </a:cubicBezTo>
                <a:cubicBezTo>
                  <a:pt x="4779184" y="3521546"/>
                  <a:pt x="4792176" y="3521304"/>
                  <a:pt x="4796779" y="3515094"/>
                </a:cubicBezTo>
                <a:cubicBezTo>
                  <a:pt x="4801715" y="3519214"/>
                  <a:pt x="4807621" y="3522485"/>
                  <a:pt x="4812920" y="3521213"/>
                </a:cubicBezTo>
                <a:cubicBezTo>
                  <a:pt x="4820491" y="3519396"/>
                  <a:pt x="4829213" y="3513550"/>
                  <a:pt x="4831696" y="3505856"/>
                </a:cubicBezTo>
                <a:cubicBezTo>
                  <a:pt x="4839690" y="3508612"/>
                  <a:pt x="4850623" y="3501373"/>
                  <a:pt x="4846686" y="3491075"/>
                </a:cubicBezTo>
                <a:cubicBezTo>
                  <a:pt x="4851228" y="3490499"/>
                  <a:pt x="4855529" y="3487470"/>
                  <a:pt x="4856498" y="3482654"/>
                </a:cubicBezTo>
                <a:close/>
                <a:moveTo>
                  <a:pt x="4883722" y="3487864"/>
                </a:moveTo>
                <a:cubicBezTo>
                  <a:pt x="4878423" y="3474082"/>
                  <a:pt x="4856831" y="3482018"/>
                  <a:pt x="4862191" y="3495891"/>
                </a:cubicBezTo>
                <a:cubicBezTo>
                  <a:pt x="4867490" y="3509642"/>
                  <a:pt x="4889052" y="3501706"/>
                  <a:pt x="4883722" y="3487864"/>
                </a:cubicBezTo>
                <a:close/>
                <a:moveTo>
                  <a:pt x="4902558" y="3270200"/>
                </a:moveTo>
                <a:cubicBezTo>
                  <a:pt x="4898228" y="3265293"/>
                  <a:pt x="4891656" y="3264748"/>
                  <a:pt x="4886387" y="3268474"/>
                </a:cubicBezTo>
                <a:lnTo>
                  <a:pt x="4882208" y="3271412"/>
                </a:lnTo>
                <a:cubicBezTo>
                  <a:pt x="4877302" y="3274895"/>
                  <a:pt x="4876545" y="3283134"/>
                  <a:pt x="4880482" y="3287587"/>
                </a:cubicBezTo>
                <a:cubicBezTo>
                  <a:pt x="4884813" y="3292494"/>
                  <a:pt x="4891384" y="3293039"/>
                  <a:pt x="4896653" y="3289313"/>
                </a:cubicBezTo>
                <a:lnTo>
                  <a:pt x="4900832" y="3286375"/>
                </a:lnTo>
                <a:cubicBezTo>
                  <a:pt x="4905738" y="3282892"/>
                  <a:pt x="4906495" y="3274653"/>
                  <a:pt x="4902558" y="3270200"/>
                </a:cubicBezTo>
                <a:close/>
                <a:moveTo>
                  <a:pt x="4662655" y="3591092"/>
                </a:moveTo>
                <a:cubicBezTo>
                  <a:pt x="4657325" y="3577310"/>
                  <a:pt x="4637217" y="3588457"/>
                  <a:pt x="4642456" y="3602057"/>
                </a:cubicBezTo>
                <a:cubicBezTo>
                  <a:pt x="4647755" y="3615869"/>
                  <a:pt x="4667894" y="3604722"/>
                  <a:pt x="4662655" y="3591092"/>
                </a:cubicBezTo>
                <a:close/>
                <a:moveTo>
                  <a:pt x="4656053" y="3582368"/>
                </a:moveTo>
                <a:cubicBezTo>
                  <a:pt x="4656235" y="3582308"/>
                  <a:pt x="4656326" y="3582278"/>
                  <a:pt x="4656477" y="3582217"/>
                </a:cubicBezTo>
                <a:lnTo>
                  <a:pt x="4656628" y="3582217"/>
                </a:lnTo>
                <a:cubicBezTo>
                  <a:pt x="4656689" y="3582217"/>
                  <a:pt x="4656689" y="3582217"/>
                  <a:pt x="4656749" y="3582247"/>
                </a:cubicBezTo>
                <a:cubicBezTo>
                  <a:pt x="4657446" y="3582550"/>
                  <a:pt x="4658112" y="3582883"/>
                  <a:pt x="4658748" y="3583307"/>
                </a:cubicBezTo>
                <a:cubicBezTo>
                  <a:pt x="4664139" y="3586397"/>
                  <a:pt x="4671588" y="3582490"/>
                  <a:pt x="4673830" y="3577219"/>
                </a:cubicBezTo>
                <a:cubicBezTo>
                  <a:pt x="4676494" y="3570979"/>
                  <a:pt x="4673163" y="3565224"/>
                  <a:pt x="4667772" y="3562135"/>
                </a:cubicBezTo>
                <a:cubicBezTo>
                  <a:pt x="4661564" y="3558591"/>
                  <a:pt x="4654357" y="3558560"/>
                  <a:pt x="4647755" y="3560893"/>
                </a:cubicBezTo>
                <a:cubicBezTo>
                  <a:pt x="4642062" y="3562892"/>
                  <a:pt x="4638731" y="3570222"/>
                  <a:pt x="4641184" y="3575765"/>
                </a:cubicBezTo>
                <a:cubicBezTo>
                  <a:pt x="4643758" y="3581672"/>
                  <a:pt x="4649966" y="3584489"/>
                  <a:pt x="4656053" y="3582368"/>
                </a:cubicBezTo>
                <a:close/>
                <a:moveTo>
                  <a:pt x="4774370" y="3644372"/>
                </a:moveTo>
                <a:lnTo>
                  <a:pt x="4779942" y="3644099"/>
                </a:lnTo>
                <a:cubicBezTo>
                  <a:pt x="4780426" y="3644099"/>
                  <a:pt x="4780850" y="3643826"/>
                  <a:pt x="4781305" y="3643736"/>
                </a:cubicBezTo>
                <a:cubicBezTo>
                  <a:pt x="4780669" y="3645826"/>
                  <a:pt x="4780517" y="3648158"/>
                  <a:pt x="4781517" y="3650763"/>
                </a:cubicBezTo>
                <a:cubicBezTo>
                  <a:pt x="4785332" y="3660698"/>
                  <a:pt x="4797445" y="3659214"/>
                  <a:pt x="4802018" y="3652520"/>
                </a:cubicBezTo>
                <a:cubicBezTo>
                  <a:pt x="4802321" y="3654852"/>
                  <a:pt x="4803078" y="3657094"/>
                  <a:pt x="4804865" y="3658729"/>
                </a:cubicBezTo>
                <a:lnTo>
                  <a:pt x="4808650" y="3662152"/>
                </a:lnTo>
                <a:cubicBezTo>
                  <a:pt x="4813253" y="3666302"/>
                  <a:pt x="4820188" y="3666998"/>
                  <a:pt x="4824882" y="3662515"/>
                </a:cubicBezTo>
                <a:cubicBezTo>
                  <a:pt x="4829122" y="3658457"/>
                  <a:pt x="4829848" y="3650460"/>
                  <a:pt x="4825215" y="3646250"/>
                </a:cubicBezTo>
                <a:lnTo>
                  <a:pt x="4821430" y="3642827"/>
                </a:lnTo>
                <a:cubicBezTo>
                  <a:pt x="4816827" y="3638677"/>
                  <a:pt x="4809922" y="3637981"/>
                  <a:pt x="4805198" y="3642463"/>
                </a:cubicBezTo>
                <a:cubicBezTo>
                  <a:pt x="4804441" y="3643190"/>
                  <a:pt x="4803926" y="3644160"/>
                  <a:pt x="4803411" y="3645068"/>
                </a:cubicBezTo>
                <a:cubicBezTo>
                  <a:pt x="4803290" y="3644281"/>
                  <a:pt x="4803351" y="3643554"/>
                  <a:pt x="4803017" y="3642706"/>
                </a:cubicBezTo>
                <a:cubicBezTo>
                  <a:pt x="4800655" y="3636618"/>
                  <a:pt x="4795205" y="3634952"/>
                  <a:pt x="4790268" y="3635982"/>
                </a:cubicBezTo>
                <a:cubicBezTo>
                  <a:pt x="4790662" y="3634770"/>
                  <a:pt x="4790965" y="3633498"/>
                  <a:pt x="4790904" y="3632165"/>
                </a:cubicBezTo>
                <a:cubicBezTo>
                  <a:pt x="4790632" y="3625986"/>
                  <a:pt x="4785180" y="3620837"/>
                  <a:pt x="4778942" y="3621170"/>
                </a:cubicBezTo>
                <a:cubicBezTo>
                  <a:pt x="4778215" y="3621200"/>
                  <a:pt x="4777459" y="3621231"/>
                  <a:pt x="4776732" y="3621261"/>
                </a:cubicBezTo>
                <a:cubicBezTo>
                  <a:pt x="4779488" y="3618928"/>
                  <a:pt x="4781426" y="3615415"/>
                  <a:pt x="4781395" y="3612113"/>
                </a:cubicBezTo>
                <a:cubicBezTo>
                  <a:pt x="4781335" y="3605237"/>
                  <a:pt x="4776005" y="3601512"/>
                  <a:pt x="4769797" y="3600724"/>
                </a:cubicBezTo>
                <a:lnTo>
                  <a:pt x="4764740" y="3600088"/>
                </a:lnTo>
                <a:cubicBezTo>
                  <a:pt x="4763982" y="3599997"/>
                  <a:pt x="4763225" y="3599997"/>
                  <a:pt x="4762499" y="3600118"/>
                </a:cubicBezTo>
                <a:cubicBezTo>
                  <a:pt x="4763619" y="3599543"/>
                  <a:pt x="4764497" y="3598604"/>
                  <a:pt x="4765376" y="3597725"/>
                </a:cubicBezTo>
                <a:cubicBezTo>
                  <a:pt x="4766223" y="3597604"/>
                  <a:pt x="4767101" y="3597604"/>
                  <a:pt x="4767919" y="3597210"/>
                </a:cubicBezTo>
                <a:cubicBezTo>
                  <a:pt x="4773673" y="3594606"/>
                  <a:pt x="4776580" y="3588275"/>
                  <a:pt x="4774279" y="3582247"/>
                </a:cubicBezTo>
                <a:lnTo>
                  <a:pt x="4772432" y="3577492"/>
                </a:lnTo>
                <a:cubicBezTo>
                  <a:pt x="4771735" y="3575705"/>
                  <a:pt x="4770433" y="3574281"/>
                  <a:pt x="4768949" y="3573069"/>
                </a:cubicBezTo>
                <a:cubicBezTo>
                  <a:pt x="4770221" y="3571706"/>
                  <a:pt x="4771250" y="3570010"/>
                  <a:pt x="4771553" y="3567526"/>
                </a:cubicBezTo>
                <a:cubicBezTo>
                  <a:pt x="4772886" y="3556925"/>
                  <a:pt x="4761348" y="3550988"/>
                  <a:pt x="4754352" y="3554259"/>
                </a:cubicBezTo>
                <a:cubicBezTo>
                  <a:pt x="4751960" y="3548323"/>
                  <a:pt x="4748296" y="3542628"/>
                  <a:pt x="4743026" y="3541235"/>
                </a:cubicBezTo>
                <a:cubicBezTo>
                  <a:pt x="4737636" y="3539841"/>
                  <a:pt x="4730792" y="3540053"/>
                  <a:pt x="4725190" y="3542295"/>
                </a:cubicBezTo>
                <a:cubicBezTo>
                  <a:pt x="4730368" y="3539781"/>
                  <a:pt x="4733699" y="3533844"/>
                  <a:pt x="4731519" y="3528119"/>
                </a:cubicBezTo>
                <a:lnTo>
                  <a:pt x="4729672" y="3523364"/>
                </a:lnTo>
                <a:cubicBezTo>
                  <a:pt x="4727522" y="3517760"/>
                  <a:pt x="4720950" y="3513913"/>
                  <a:pt x="4715045" y="3516276"/>
                </a:cubicBezTo>
                <a:cubicBezTo>
                  <a:pt x="4711441" y="3517699"/>
                  <a:pt x="4708837" y="3520880"/>
                  <a:pt x="4707837" y="3524515"/>
                </a:cubicBezTo>
                <a:cubicBezTo>
                  <a:pt x="4706657" y="3524121"/>
                  <a:pt x="4705505" y="3523576"/>
                  <a:pt x="4704264" y="3523666"/>
                </a:cubicBezTo>
                <a:cubicBezTo>
                  <a:pt x="4701296" y="3521092"/>
                  <a:pt x="4697178" y="3519880"/>
                  <a:pt x="4693211" y="3521395"/>
                </a:cubicBezTo>
                <a:lnTo>
                  <a:pt x="4690667" y="3522394"/>
                </a:lnTo>
                <a:cubicBezTo>
                  <a:pt x="4690545" y="3521910"/>
                  <a:pt x="4690606" y="3521455"/>
                  <a:pt x="4690424" y="3520971"/>
                </a:cubicBezTo>
                <a:cubicBezTo>
                  <a:pt x="4685095" y="3507158"/>
                  <a:pt x="4664169" y="3516639"/>
                  <a:pt x="4669468" y="3530451"/>
                </a:cubicBezTo>
                <a:cubicBezTo>
                  <a:pt x="4671679" y="3536146"/>
                  <a:pt x="4676524" y="3537721"/>
                  <a:pt x="4681128" y="3536812"/>
                </a:cubicBezTo>
                <a:cubicBezTo>
                  <a:pt x="4681218" y="3537145"/>
                  <a:pt x="4681128" y="3537479"/>
                  <a:pt x="4681279" y="3537842"/>
                </a:cubicBezTo>
                <a:cubicBezTo>
                  <a:pt x="4682006" y="3539690"/>
                  <a:pt x="4683187" y="3541325"/>
                  <a:pt x="4684670" y="3542628"/>
                </a:cubicBezTo>
                <a:cubicBezTo>
                  <a:pt x="4682036" y="3545324"/>
                  <a:pt x="4680703" y="3549050"/>
                  <a:pt x="4681794" y="3553230"/>
                </a:cubicBezTo>
                <a:cubicBezTo>
                  <a:pt x="4683247" y="3558742"/>
                  <a:pt x="4690031" y="3563649"/>
                  <a:pt x="4695845" y="3561408"/>
                </a:cubicBezTo>
                <a:lnTo>
                  <a:pt x="4700599" y="3559560"/>
                </a:lnTo>
                <a:cubicBezTo>
                  <a:pt x="4700751" y="3559499"/>
                  <a:pt x="4700842" y="3559409"/>
                  <a:pt x="4700993" y="3559348"/>
                </a:cubicBezTo>
                <a:cubicBezTo>
                  <a:pt x="4703658" y="3563134"/>
                  <a:pt x="4708534" y="3565012"/>
                  <a:pt x="4713076" y="3564134"/>
                </a:cubicBezTo>
                <a:cubicBezTo>
                  <a:pt x="4713076" y="3564285"/>
                  <a:pt x="4713046" y="3564467"/>
                  <a:pt x="4713046" y="3564619"/>
                </a:cubicBezTo>
                <a:cubicBezTo>
                  <a:pt x="4709594" y="3566315"/>
                  <a:pt x="4707111" y="3569586"/>
                  <a:pt x="4706596" y="3573796"/>
                </a:cubicBezTo>
                <a:lnTo>
                  <a:pt x="4705324" y="3583913"/>
                </a:lnTo>
                <a:cubicBezTo>
                  <a:pt x="4704900" y="3587245"/>
                  <a:pt x="4706444" y="3590577"/>
                  <a:pt x="4708837" y="3593000"/>
                </a:cubicBezTo>
                <a:cubicBezTo>
                  <a:pt x="4707383" y="3595544"/>
                  <a:pt x="4706929" y="3598634"/>
                  <a:pt x="4707898" y="3601754"/>
                </a:cubicBezTo>
                <a:cubicBezTo>
                  <a:pt x="4709655" y="3607418"/>
                  <a:pt x="4716468" y="3611538"/>
                  <a:pt x="4722282" y="3609296"/>
                </a:cubicBezTo>
                <a:lnTo>
                  <a:pt x="4727037" y="3607448"/>
                </a:lnTo>
                <a:cubicBezTo>
                  <a:pt x="4730095" y="3606267"/>
                  <a:pt x="4732488" y="3603995"/>
                  <a:pt x="4733851" y="3601239"/>
                </a:cubicBezTo>
                <a:cubicBezTo>
                  <a:pt x="4738120" y="3601633"/>
                  <a:pt x="4742239" y="3600966"/>
                  <a:pt x="4745752" y="3598846"/>
                </a:cubicBezTo>
                <a:cubicBezTo>
                  <a:pt x="4747115" y="3599785"/>
                  <a:pt x="4748690" y="3600482"/>
                  <a:pt x="4750476" y="3600694"/>
                </a:cubicBezTo>
                <a:lnTo>
                  <a:pt x="4755534" y="3601330"/>
                </a:lnTo>
                <a:cubicBezTo>
                  <a:pt x="4756926" y="3601512"/>
                  <a:pt x="4758319" y="3601390"/>
                  <a:pt x="4759682" y="3601057"/>
                </a:cubicBezTo>
                <a:cubicBezTo>
                  <a:pt x="4755927" y="3603087"/>
                  <a:pt x="4753262" y="3607600"/>
                  <a:pt x="4753292" y="3611598"/>
                </a:cubicBezTo>
                <a:cubicBezTo>
                  <a:pt x="4753353" y="3618474"/>
                  <a:pt x="4758713" y="3622200"/>
                  <a:pt x="4764891" y="3622987"/>
                </a:cubicBezTo>
                <a:lnTo>
                  <a:pt x="4766496" y="3623169"/>
                </a:lnTo>
                <a:cubicBezTo>
                  <a:pt x="4763710" y="3624835"/>
                  <a:pt x="4762014" y="3627682"/>
                  <a:pt x="4761348" y="3630863"/>
                </a:cubicBezTo>
                <a:cubicBezTo>
                  <a:pt x="4754746" y="3631559"/>
                  <a:pt x="4748811" y="3636920"/>
                  <a:pt x="4751869" y="3644826"/>
                </a:cubicBezTo>
                <a:cubicBezTo>
                  <a:pt x="4756381" y="3656397"/>
                  <a:pt x="4772280" y="3653641"/>
                  <a:pt x="4774370" y="3644372"/>
                </a:cubicBezTo>
                <a:close/>
                <a:moveTo>
                  <a:pt x="4773643" y="3313303"/>
                </a:moveTo>
                <a:cubicBezTo>
                  <a:pt x="4778276" y="3318361"/>
                  <a:pt x="4784787" y="3317604"/>
                  <a:pt x="4789874" y="3314000"/>
                </a:cubicBezTo>
                <a:lnTo>
                  <a:pt x="4794053" y="3311061"/>
                </a:lnTo>
                <a:cubicBezTo>
                  <a:pt x="4796537" y="3309274"/>
                  <a:pt x="4797657" y="3306336"/>
                  <a:pt x="4797718" y="3303307"/>
                </a:cubicBezTo>
                <a:cubicBezTo>
                  <a:pt x="4802836" y="3302974"/>
                  <a:pt x="4807288" y="3299339"/>
                  <a:pt x="4808378" y="3294129"/>
                </a:cubicBezTo>
                <a:lnTo>
                  <a:pt x="4809407" y="3289132"/>
                </a:lnTo>
                <a:cubicBezTo>
                  <a:pt x="4810649" y="3283073"/>
                  <a:pt x="4806197" y="3276864"/>
                  <a:pt x="4800171" y="3275774"/>
                </a:cubicBezTo>
                <a:cubicBezTo>
                  <a:pt x="4793932" y="3274623"/>
                  <a:pt x="4788057" y="3278924"/>
                  <a:pt x="4786816" y="3285012"/>
                </a:cubicBezTo>
                <a:lnTo>
                  <a:pt x="4785786" y="3290010"/>
                </a:lnTo>
                <a:cubicBezTo>
                  <a:pt x="4785665" y="3290585"/>
                  <a:pt x="4785817" y="3291100"/>
                  <a:pt x="4785817" y="3291676"/>
                </a:cubicBezTo>
                <a:cubicBezTo>
                  <a:pt x="4785453" y="3291706"/>
                  <a:pt x="4785090" y="3291555"/>
                  <a:pt x="4784696" y="3291646"/>
                </a:cubicBezTo>
                <a:cubicBezTo>
                  <a:pt x="4786786" y="3288314"/>
                  <a:pt x="4787240" y="3284043"/>
                  <a:pt x="4784272" y="3279833"/>
                </a:cubicBezTo>
                <a:cubicBezTo>
                  <a:pt x="4775732" y="3267747"/>
                  <a:pt x="4756836" y="3280832"/>
                  <a:pt x="4765376" y="3292918"/>
                </a:cubicBezTo>
                <a:cubicBezTo>
                  <a:pt x="4767707" y="3296219"/>
                  <a:pt x="4770826" y="3297522"/>
                  <a:pt x="4773976" y="3297582"/>
                </a:cubicBezTo>
                <a:cubicBezTo>
                  <a:pt x="4769434" y="3301338"/>
                  <a:pt x="4769978" y="3309274"/>
                  <a:pt x="4773643" y="3313303"/>
                </a:cubicBezTo>
                <a:close/>
                <a:moveTo>
                  <a:pt x="5223197" y="3561650"/>
                </a:moveTo>
                <a:cubicBezTo>
                  <a:pt x="5223137" y="3561438"/>
                  <a:pt x="5223046" y="3561196"/>
                  <a:pt x="5222955" y="3560984"/>
                </a:cubicBezTo>
                <a:cubicBezTo>
                  <a:pt x="5223924" y="3557833"/>
                  <a:pt x="5223682" y="3554380"/>
                  <a:pt x="5221441" y="3551685"/>
                </a:cubicBezTo>
                <a:cubicBezTo>
                  <a:pt x="5218534" y="3548232"/>
                  <a:pt x="5215505" y="3545294"/>
                  <a:pt x="5210690" y="3545051"/>
                </a:cubicBezTo>
                <a:cubicBezTo>
                  <a:pt x="5206965" y="3544870"/>
                  <a:pt x="5203755" y="3546505"/>
                  <a:pt x="5201514" y="3549050"/>
                </a:cubicBezTo>
                <a:lnTo>
                  <a:pt x="5197275" y="3548504"/>
                </a:lnTo>
                <a:cubicBezTo>
                  <a:pt x="5191703" y="3547808"/>
                  <a:pt x="5185888" y="3551442"/>
                  <a:pt x="5184586" y="3557076"/>
                </a:cubicBezTo>
                <a:cubicBezTo>
                  <a:pt x="5183556" y="3555441"/>
                  <a:pt x="5181497" y="3554502"/>
                  <a:pt x="5179468" y="3553623"/>
                </a:cubicBezTo>
                <a:cubicBezTo>
                  <a:pt x="5179438" y="3548656"/>
                  <a:pt x="5176501" y="3543264"/>
                  <a:pt x="5171413" y="3542386"/>
                </a:cubicBezTo>
                <a:lnTo>
                  <a:pt x="5164297" y="3541144"/>
                </a:lnTo>
                <a:cubicBezTo>
                  <a:pt x="5158179" y="3540084"/>
                  <a:pt x="5151910" y="3542567"/>
                  <a:pt x="5150063" y="3549019"/>
                </a:cubicBezTo>
                <a:cubicBezTo>
                  <a:pt x="5148489" y="3554471"/>
                  <a:pt x="5151789" y="3562195"/>
                  <a:pt x="5157937" y="3563255"/>
                </a:cubicBezTo>
                <a:lnTo>
                  <a:pt x="5161056" y="3563801"/>
                </a:lnTo>
                <a:cubicBezTo>
                  <a:pt x="5161116" y="3568465"/>
                  <a:pt x="5163600" y="3572978"/>
                  <a:pt x="5169566" y="3574220"/>
                </a:cubicBezTo>
                <a:lnTo>
                  <a:pt x="5172655" y="3574856"/>
                </a:lnTo>
                <a:cubicBezTo>
                  <a:pt x="5179892" y="3576341"/>
                  <a:pt x="5184798" y="3571494"/>
                  <a:pt x="5186070" y="3565891"/>
                </a:cubicBezTo>
                <a:cubicBezTo>
                  <a:pt x="5187735" y="3568677"/>
                  <a:pt x="5190401" y="3570828"/>
                  <a:pt x="5193913" y="3571282"/>
                </a:cubicBezTo>
                <a:lnTo>
                  <a:pt x="5194125" y="3571313"/>
                </a:lnTo>
                <a:cubicBezTo>
                  <a:pt x="5192823" y="3571949"/>
                  <a:pt x="5191551" y="3572827"/>
                  <a:pt x="5190401" y="3574069"/>
                </a:cubicBezTo>
                <a:cubicBezTo>
                  <a:pt x="5180498" y="3585004"/>
                  <a:pt x="5199516" y="3597937"/>
                  <a:pt x="5209297" y="3587124"/>
                </a:cubicBezTo>
                <a:cubicBezTo>
                  <a:pt x="5212537" y="3583550"/>
                  <a:pt x="5212477" y="3579824"/>
                  <a:pt x="5210872" y="3576704"/>
                </a:cubicBezTo>
                <a:cubicBezTo>
                  <a:pt x="5212598" y="3576977"/>
                  <a:pt x="5214385" y="3576946"/>
                  <a:pt x="5216111" y="3576280"/>
                </a:cubicBezTo>
                <a:cubicBezTo>
                  <a:pt x="5221774" y="3573978"/>
                  <a:pt x="5225378" y="3567678"/>
                  <a:pt x="5223197" y="3561650"/>
                </a:cubicBezTo>
                <a:close/>
                <a:moveTo>
                  <a:pt x="4734396" y="3729396"/>
                </a:moveTo>
                <a:cubicBezTo>
                  <a:pt x="4740240" y="3729880"/>
                  <a:pt x="4745116" y="3727427"/>
                  <a:pt x="4749659" y="3724004"/>
                </a:cubicBezTo>
                <a:cubicBezTo>
                  <a:pt x="4754625" y="3720278"/>
                  <a:pt x="4754625" y="3712191"/>
                  <a:pt x="4750749" y="3707769"/>
                </a:cubicBezTo>
                <a:cubicBezTo>
                  <a:pt x="4747175" y="3703680"/>
                  <a:pt x="4741906" y="3703195"/>
                  <a:pt x="4737394" y="3705194"/>
                </a:cubicBezTo>
                <a:cubicBezTo>
                  <a:pt x="4734093" y="3702710"/>
                  <a:pt x="4729823" y="3701892"/>
                  <a:pt x="4725644" y="3703922"/>
                </a:cubicBezTo>
                <a:cubicBezTo>
                  <a:pt x="4720465" y="3706466"/>
                  <a:pt x="4717134" y="3714008"/>
                  <a:pt x="4720405" y="3719309"/>
                </a:cubicBezTo>
                <a:cubicBezTo>
                  <a:pt x="4723645" y="3724519"/>
                  <a:pt x="4728006" y="3728881"/>
                  <a:pt x="4734396" y="3729396"/>
                </a:cubicBezTo>
                <a:close/>
                <a:moveTo>
                  <a:pt x="5011578" y="3606782"/>
                </a:moveTo>
                <a:cubicBezTo>
                  <a:pt x="5006248" y="3593000"/>
                  <a:pt x="4985898" y="3603692"/>
                  <a:pt x="4991198" y="3617384"/>
                </a:cubicBezTo>
                <a:cubicBezTo>
                  <a:pt x="4996497" y="3631135"/>
                  <a:pt x="5016847" y="3620443"/>
                  <a:pt x="5011578" y="3606782"/>
                </a:cubicBezTo>
                <a:close/>
                <a:moveTo>
                  <a:pt x="4677705" y="3474203"/>
                </a:moveTo>
                <a:cubicBezTo>
                  <a:pt x="4669166" y="3462117"/>
                  <a:pt x="4650087" y="3474930"/>
                  <a:pt x="4658627" y="3487046"/>
                </a:cubicBezTo>
                <a:cubicBezTo>
                  <a:pt x="4667167" y="3499132"/>
                  <a:pt x="4686245" y="3486289"/>
                  <a:pt x="4677705" y="3474203"/>
                </a:cubicBezTo>
                <a:close/>
                <a:moveTo>
                  <a:pt x="4599212" y="3556925"/>
                </a:moveTo>
                <a:lnTo>
                  <a:pt x="4605813" y="3559863"/>
                </a:lnTo>
                <a:cubicBezTo>
                  <a:pt x="4611476" y="3562377"/>
                  <a:pt x="4618472" y="3559621"/>
                  <a:pt x="4620955" y="3553926"/>
                </a:cubicBezTo>
                <a:cubicBezTo>
                  <a:pt x="4623468" y="3548201"/>
                  <a:pt x="4620712" y="3541295"/>
                  <a:pt x="4615019" y="3538781"/>
                </a:cubicBezTo>
                <a:lnTo>
                  <a:pt x="4608418" y="3535843"/>
                </a:lnTo>
                <a:cubicBezTo>
                  <a:pt x="4602755" y="3533329"/>
                  <a:pt x="4595759" y="3536085"/>
                  <a:pt x="4593276" y="3541750"/>
                </a:cubicBezTo>
                <a:cubicBezTo>
                  <a:pt x="4590793" y="3547505"/>
                  <a:pt x="4593518" y="3554380"/>
                  <a:pt x="4599212" y="3556925"/>
                </a:cubicBezTo>
                <a:close/>
                <a:moveTo>
                  <a:pt x="4629737" y="3712070"/>
                </a:moveTo>
                <a:cubicBezTo>
                  <a:pt x="4634158" y="3713645"/>
                  <a:pt x="4638610" y="3713100"/>
                  <a:pt x="4642880" y="3711131"/>
                </a:cubicBezTo>
                <a:cubicBezTo>
                  <a:pt x="4648361" y="3708647"/>
                  <a:pt x="4651208" y="3701226"/>
                  <a:pt x="4648331" y="3695835"/>
                </a:cubicBezTo>
                <a:cubicBezTo>
                  <a:pt x="4646332" y="3692048"/>
                  <a:pt x="4642698" y="3689716"/>
                  <a:pt x="4638791" y="3689413"/>
                </a:cubicBezTo>
                <a:cubicBezTo>
                  <a:pt x="4636369" y="3687081"/>
                  <a:pt x="4633129" y="3685808"/>
                  <a:pt x="4629253" y="3686535"/>
                </a:cubicBezTo>
                <a:cubicBezTo>
                  <a:pt x="4623741" y="3687565"/>
                  <a:pt x="4618139" y="3693987"/>
                  <a:pt x="4620046" y="3699924"/>
                </a:cubicBezTo>
                <a:cubicBezTo>
                  <a:pt x="4621712" y="3705164"/>
                  <a:pt x="4624195" y="3710101"/>
                  <a:pt x="4629737" y="3712070"/>
                </a:cubicBezTo>
                <a:close/>
                <a:moveTo>
                  <a:pt x="5061848" y="3213225"/>
                </a:moveTo>
                <a:lnTo>
                  <a:pt x="5053520" y="3219101"/>
                </a:lnTo>
                <a:cubicBezTo>
                  <a:pt x="5048463" y="3222706"/>
                  <a:pt x="5046283" y="3229339"/>
                  <a:pt x="5049674" y="3234913"/>
                </a:cubicBezTo>
                <a:cubicBezTo>
                  <a:pt x="5052733" y="3239941"/>
                  <a:pt x="5060395" y="3242364"/>
                  <a:pt x="5065452" y="3238729"/>
                </a:cubicBezTo>
                <a:lnTo>
                  <a:pt x="5073810" y="3232853"/>
                </a:lnTo>
                <a:cubicBezTo>
                  <a:pt x="5078868" y="3229248"/>
                  <a:pt x="5081048" y="3222615"/>
                  <a:pt x="5077656" y="3217041"/>
                </a:cubicBezTo>
                <a:cubicBezTo>
                  <a:pt x="5074597" y="3212044"/>
                  <a:pt x="5066936" y="3209620"/>
                  <a:pt x="5061848" y="3213225"/>
                </a:cubicBezTo>
                <a:close/>
                <a:moveTo>
                  <a:pt x="4623044" y="3407838"/>
                </a:moveTo>
                <a:cubicBezTo>
                  <a:pt x="4621803" y="3413896"/>
                  <a:pt x="4625558" y="3420196"/>
                  <a:pt x="4631705" y="3421589"/>
                </a:cubicBezTo>
                <a:cubicBezTo>
                  <a:pt x="4636823" y="3422740"/>
                  <a:pt x="4642183" y="3419893"/>
                  <a:pt x="4644424" y="3415228"/>
                </a:cubicBezTo>
                <a:cubicBezTo>
                  <a:pt x="4649814" y="3412260"/>
                  <a:pt x="4653539" y="3404900"/>
                  <a:pt x="4649663" y="3398145"/>
                </a:cubicBezTo>
                <a:cubicBezTo>
                  <a:pt x="4651935" y="3389210"/>
                  <a:pt x="4642062" y="3378669"/>
                  <a:pt x="4632462" y="3385454"/>
                </a:cubicBezTo>
                <a:lnTo>
                  <a:pt x="4631796" y="3385938"/>
                </a:lnTo>
                <a:cubicBezTo>
                  <a:pt x="4628011" y="3385030"/>
                  <a:pt x="4623983" y="3385605"/>
                  <a:pt x="4621137" y="3388937"/>
                </a:cubicBezTo>
                <a:cubicBezTo>
                  <a:pt x="4617442" y="3393268"/>
                  <a:pt x="4616533" y="3401295"/>
                  <a:pt x="4621682" y="3405172"/>
                </a:cubicBezTo>
                <a:cubicBezTo>
                  <a:pt x="4622257" y="3405627"/>
                  <a:pt x="4622741" y="3406081"/>
                  <a:pt x="4623256" y="3406535"/>
                </a:cubicBezTo>
                <a:cubicBezTo>
                  <a:pt x="4623256" y="3406566"/>
                  <a:pt x="4623256" y="3406596"/>
                  <a:pt x="4623256" y="3406626"/>
                </a:cubicBezTo>
                <a:cubicBezTo>
                  <a:pt x="4623256" y="3406687"/>
                  <a:pt x="4623256" y="3406778"/>
                  <a:pt x="4623256" y="3406838"/>
                </a:cubicBezTo>
                <a:cubicBezTo>
                  <a:pt x="4623226" y="3406929"/>
                  <a:pt x="4623135" y="3407232"/>
                  <a:pt x="4623044" y="3407838"/>
                </a:cubicBezTo>
                <a:close/>
                <a:moveTo>
                  <a:pt x="4649693" y="3288435"/>
                </a:moveTo>
                <a:cubicBezTo>
                  <a:pt x="4658203" y="3300490"/>
                  <a:pt x="4675737" y="3285618"/>
                  <a:pt x="4667228" y="3273563"/>
                </a:cubicBezTo>
                <a:cubicBezTo>
                  <a:pt x="4658688" y="3261537"/>
                  <a:pt x="4641184" y="3276410"/>
                  <a:pt x="4649693" y="3288435"/>
                </a:cubicBezTo>
                <a:close/>
                <a:moveTo>
                  <a:pt x="4663957" y="3661607"/>
                </a:moveTo>
                <a:lnTo>
                  <a:pt x="4670559" y="3664545"/>
                </a:lnTo>
                <a:cubicBezTo>
                  <a:pt x="4676252" y="3667059"/>
                  <a:pt x="4683278" y="3663394"/>
                  <a:pt x="4685367" y="3657821"/>
                </a:cubicBezTo>
                <a:cubicBezTo>
                  <a:pt x="4687668" y="3651732"/>
                  <a:pt x="4684338" y="3645553"/>
                  <a:pt x="4678644" y="3643009"/>
                </a:cubicBezTo>
                <a:cubicBezTo>
                  <a:pt x="4676434" y="3642040"/>
                  <a:pt x="4674253" y="3641070"/>
                  <a:pt x="4672043" y="3640071"/>
                </a:cubicBezTo>
                <a:cubicBezTo>
                  <a:pt x="4666349" y="3637556"/>
                  <a:pt x="4659324" y="3641222"/>
                  <a:pt x="4657234" y="3646795"/>
                </a:cubicBezTo>
                <a:cubicBezTo>
                  <a:pt x="4654933" y="3652914"/>
                  <a:pt x="4658264" y="3659093"/>
                  <a:pt x="4663957" y="3661607"/>
                </a:cubicBezTo>
                <a:close/>
                <a:moveTo>
                  <a:pt x="4704779" y="3696380"/>
                </a:moveTo>
                <a:cubicBezTo>
                  <a:pt x="4705839" y="3696652"/>
                  <a:pt x="4706868" y="3696804"/>
                  <a:pt x="4707898" y="3696925"/>
                </a:cubicBezTo>
                <a:lnTo>
                  <a:pt x="4710987" y="3698288"/>
                </a:lnTo>
                <a:cubicBezTo>
                  <a:pt x="4716680" y="3700802"/>
                  <a:pt x="4723706" y="3697046"/>
                  <a:pt x="4725765" y="3691503"/>
                </a:cubicBezTo>
                <a:cubicBezTo>
                  <a:pt x="4725916" y="3691049"/>
                  <a:pt x="4726007" y="3690594"/>
                  <a:pt x="4726098" y="3690170"/>
                </a:cubicBezTo>
                <a:cubicBezTo>
                  <a:pt x="4727370" y="3689080"/>
                  <a:pt x="4728642" y="3687959"/>
                  <a:pt x="4729823" y="3686748"/>
                </a:cubicBezTo>
                <a:cubicBezTo>
                  <a:pt x="4731307" y="3685233"/>
                  <a:pt x="4732276" y="3683173"/>
                  <a:pt x="4732791" y="3681053"/>
                </a:cubicBezTo>
                <a:cubicBezTo>
                  <a:pt x="4734032" y="3680144"/>
                  <a:pt x="4735122" y="3679114"/>
                  <a:pt x="4735668" y="3677842"/>
                </a:cubicBezTo>
                <a:cubicBezTo>
                  <a:pt x="4737576" y="3673511"/>
                  <a:pt x="4739090" y="3669573"/>
                  <a:pt x="4738484" y="3664757"/>
                </a:cubicBezTo>
                <a:cubicBezTo>
                  <a:pt x="4738211" y="3662607"/>
                  <a:pt x="4737788" y="3661092"/>
                  <a:pt x="4736818" y="3659032"/>
                </a:cubicBezTo>
                <a:cubicBezTo>
                  <a:pt x="4735577" y="3656488"/>
                  <a:pt x="4736637" y="3655155"/>
                  <a:pt x="4735910" y="3659487"/>
                </a:cubicBezTo>
                <a:cubicBezTo>
                  <a:pt x="4736970" y="3653368"/>
                  <a:pt x="4734426" y="3647098"/>
                  <a:pt x="4728006" y="3645280"/>
                </a:cubicBezTo>
                <a:cubicBezTo>
                  <a:pt x="4724917" y="3644402"/>
                  <a:pt x="4721162" y="3645129"/>
                  <a:pt x="4718255" y="3646977"/>
                </a:cubicBezTo>
                <a:cubicBezTo>
                  <a:pt x="4716922" y="3646462"/>
                  <a:pt x="4715499" y="3646250"/>
                  <a:pt x="4713924" y="3646068"/>
                </a:cubicBezTo>
                <a:cubicBezTo>
                  <a:pt x="4713409" y="3645947"/>
                  <a:pt x="4712864" y="3645826"/>
                  <a:pt x="4712349" y="3645674"/>
                </a:cubicBezTo>
                <a:cubicBezTo>
                  <a:pt x="4710381" y="3644826"/>
                  <a:pt x="4708292" y="3644251"/>
                  <a:pt x="4706323" y="3643403"/>
                </a:cubicBezTo>
                <a:cubicBezTo>
                  <a:pt x="4699025" y="3640313"/>
                  <a:pt x="4693029" y="3646643"/>
                  <a:pt x="4692120" y="3653398"/>
                </a:cubicBezTo>
                <a:cubicBezTo>
                  <a:pt x="4691454" y="3656336"/>
                  <a:pt x="4691999" y="3659456"/>
                  <a:pt x="4694270" y="3662152"/>
                </a:cubicBezTo>
                <a:cubicBezTo>
                  <a:pt x="4694422" y="3662425"/>
                  <a:pt x="4694573" y="3662697"/>
                  <a:pt x="4694695" y="3662940"/>
                </a:cubicBezTo>
                <a:cubicBezTo>
                  <a:pt x="4685125" y="3662182"/>
                  <a:pt x="4676191" y="3674116"/>
                  <a:pt x="4685125" y="3682053"/>
                </a:cubicBezTo>
                <a:cubicBezTo>
                  <a:pt x="4691030" y="3687262"/>
                  <a:pt x="4696845" y="3694290"/>
                  <a:pt x="4704779" y="3696380"/>
                </a:cubicBezTo>
                <a:close/>
                <a:moveTo>
                  <a:pt x="4907010" y="3704800"/>
                </a:moveTo>
                <a:cubicBezTo>
                  <a:pt x="4901771" y="3691200"/>
                  <a:pt x="4879361" y="3696471"/>
                  <a:pt x="4884691" y="3710253"/>
                </a:cubicBezTo>
                <a:cubicBezTo>
                  <a:pt x="4889930" y="3723853"/>
                  <a:pt x="4912340" y="3718582"/>
                  <a:pt x="4907010" y="3704800"/>
                </a:cubicBezTo>
                <a:close/>
                <a:moveTo>
                  <a:pt x="4940594" y="3244333"/>
                </a:moveTo>
                <a:cubicBezTo>
                  <a:pt x="4932054" y="3232277"/>
                  <a:pt x="4913158" y="3245332"/>
                  <a:pt x="4921698" y="3257448"/>
                </a:cubicBezTo>
                <a:cubicBezTo>
                  <a:pt x="4930237" y="3269504"/>
                  <a:pt x="4949134" y="3256418"/>
                  <a:pt x="4940594" y="3244333"/>
                </a:cubicBezTo>
                <a:close/>
                <a:moveTo>
                  <a:pt x="5034745" y="3258599"/>
                </a:moveTo>
                <a:lnTo>
                  <a:pt x="5032988" y="3258296"/>
                </a:lnTo>
                <a:cubicBezTo>
                  <a:pt x="5026871" y="3257236"/>
                  <a:pt x="5020633" y="3259902"/>
                  <a:pt x="5018846" y="3266323"/>
                </a:cubicBezTo>
                <a:cubicBezTo>
                  <a:pt x="5017302" y="3271836"/>
                  <a:pt x="5020723" y="3279409"/>
                  <a:pt x="5026871" y="3280469"/>
                </a:cubicBezTo>
                <a:lnTo>
                  <a:pt x="5033988" y="3281710"/>
                </a:lnTo>
                <a:cubicBezTo>
                  <a:pt x="5039439" y="3282649"/>
                  <a:pt x="5044799" y="3280469"/>
                  <a:pt x="5047221" y="3275501"/>
                </a:cubicBezTo>
                <a:cubicBezTo>
                  <a:pt x="5049856" y="3272018"/>
                  <a:pt x="5050613" y="3267262"/>
                  <a:pt x="5047312" y="3262628"/>
                </a:cubicBezTo>
                <a:cubicBezTo>
                  <a:pt x="5043951" y="3257812"/>
                  <a:pt x="5039015" y="3257085"/>
                  <a:pt x="5034745" y="3258599"/>
                </a:cubicBezTo>
                <a:close/>
                <a:moveTo>
                  <a:pt x="5009852" y="3474627"/>
                </a:moveTo>
                <a:cubicBezTo>
                  <a:pt x="5006006" y="3472386"/>
                  <a:pt x="5001342" y="3472113"/>
                  <a:pt x="4996981" y="3471568"/>
                </a:cubicBezTo>
                <a:cubicBezTo>
                  <a:pt x="4991016" y="3470811"/>
                  <a:pt x="4984596" y="3475142"/>
                  <a:pt x="4984020" y="3481382"/>
                </a:cubicBezTo>
                <a:cubicBezTo>
                  <a:pt x="4983445" y="3487530"/>
                  <a:pt x="4987442" y="3493558"/>
                  <a:pt x="4993832" y="3494346"/>
                </a:cubicBezTo>
                <a:lnTo>
                  <a:pt x="4994529" y="3494437"/>
                </a:lnTo>
                <a:cubicBezTo>
                  <a:pt x="4996921" y="3496708"/>
                  <a:pt x="5000101" y="3498102"/>
                  <a:pt x="5003523" y="3497284"/>
                </a:cubicBezTo>
                <a:cubicBezTo>
                  <a:pt x="5007944" y="3496254"/>
                  <a:pt x="5011941" y="3494891"/>
                  <a:pt x="5014304" y="3490711"/>
                </a:cubicBezTo>
                <a:cubicBezTo>
                  <a:pt x="5017574" y="3484956"/>
                  <a:pt x="5015515" y="3477898"/>
                  <a:pt x="5009852" y="3474627"/>
                </a:cubicBezTo>
                <a:close/>
                <a:moveTo>
                  <a:pt x="4880633" y="3078798"/>
                </a:moveTo>
                <a:lnTo>
                  <a:pt x="4875636" y="3077768"/>
                </a:lnTo>
                <a:cubicBezTo>
                  <a:pt x="4869731" y="3076557"/>
                  <a:pt x="4863190" y="3081433"/>
                  <a:pt x="4862554" y="3087370"/>
                </a:cubicBezTo>
                <a:cubicBezTo>
                  <a:pt x="4861858" y="3093822"/>
                  <a:pt x="4865855" y="3099183"/>
                  <a:pt x="4872154" y="3100486"/>
                </a:cubicBezTo>
                <a:lnTo>
                  <a:pt x="4877151" y="3101516"/>
                </a:lnTo>
                <a:cubicBezTo>
                  <a:pt x="4880724" y="3102243"/>
                  <a:pt x="4884419" y="3100607"/>
                  <a:pt x="4886993" y="3097972"/>
                </a:cubicBezTo>
                <a:cubicBezTo>
                  <a:pt x="4886781" y="3098820"/>
                  <a:pt x="4886781" y="3099729"/>
                  <a:pt x="4886811" y="3100607"/>
                </a:cubicBezTo>
                <a:cubicBezTo>
                  <a:pt x="4880694" y="3100577"/>
                  <a:pt x="4876182" y="3104514"/>
                  <a:pt x="4874940" y="3110512"/>
                </a:cubicBezTo>
                <a:lnTo>
                  <a:pt x="4873911" y="3115510"/>
                </a:lnTo>
                <a:cubicBezTo>
                  <a:pt x="4872699" y="3121416"/>
                  <a:pt x="4878059" y="3127868"/>
                  <a:pt x="4883904" y="3128322"/>
                </a:cubicBezTo>
                <a:cubicBezTo>
                  <a:pt x="4886296" y="3128504"/>
                  <a:pt x="4888356" y="3127898"/>
                  <a:pt x="4890233" y="3126989"/>
                </a:cubicBezTo>
                <a:lnTo>
                  <a:pt x="4892413" y="3130049"/>
                </a:lnTo>
                <a:cubicBezTo>
                  <a:pt x="4895896" y="3134986"/>
                  <a:pt x="4904284" y="3135440"/>
                  <a:pt x="4908615" y="3131503"/>
                </a:cubicBezTo>
                <a:cubicBezTo>
                  <a:pt x="4911159" y="3129170"/>
                  <a:pt x="4912400" y="3126323"/>
                  <a:pt x="4912552" y="3123385"/>
                </a:cubicBezTo>
                <a:cubicBezTo>
                  <a:pt x="4913006" y="3123749"/>
                  <a:pt x="4913430" y="3124142"/>
                  <a:pt x="4913945" y="3124415"/>
                </a:cubicBezTo>
                <a:cubicBezTo>
                  <a:pt x="4910250" y="3128322"/>
                  <a:pt x="4909705" y="3135107"/>
                  <a:pt x="4913218" y="3139196"/>
                </a:cubicBezTo>
                <a:cubicBezTo>
                  <a:pt x="4917458" y="3144134"/>
                  <a:pt x="4924090" y="3144861"/>
                  <a:pt x="4929359" y="3141135"/>
                </a:cubicBezTo>
                <a:lnTo>
                  <a:pt x="4933538" y="3138166"/>
                </a:lnTo>
                <a:cubicBezTo>
                  <a:pt x="4938444" y="3134683"/>
                  <a:pt x="4939383" y="3126565"/>
                  <a:pt x="4935477" y="3122022"/>
                </a:cubicBezTo>
                <a:cubicBezTo>
                  <a:pt x="4934174" y="3120507"/>
                  <a:pt x="4932387" y="3120144"/>
                  <a:pt x="4930722" y="3119417"/>
                </a:cubicBezTo>
                <a:cubicBezTo>
                  <a:pt x="4931297" y="3118357"/>
                  <a:pt x="4931873" y="3117357"/>
                  <a:pt x="4932145" y="3116024"/>
                </a:cubicBezTo>
                <a:cubicBezTo>
                  <a:pt x="4934113" y="3106514"/>
                  <a:pt x="4924877" y="3102545"/>
                  <a:pt x="4917488" y="3104938"/>
                </a:cubicBezTo>
                <a:cubicBezTo>
                  <a:pt x="4917791" y="3104302"/>
                  <a:pt x="4918366" y="3103908"/>
                  <a:pt x="4918578" y="3103151"/>
                </a:cubicBezTo>
                <a:cubicBezTo>
                  <a:pt x="4920274" y="3096760"/>
                  <a:pt x="4916458" y="3090429"/>
                  <a:pt x="4910159" y="3088673"/>
                </a:cubicBezTo>
                <a:cubicBezTo>
                  <a:pt x="4905829" y="3087461"/>
                  <a:pt x="4901256" y="3088430"/>
                  <a:pt x="4896896" y="3089006"/>
                </a:cubicBezTo>
                <a:cubicBezTo>
                  <a:pt x="4894261" y="3089369"/>
                  <a:pt x="4891869" y="3090823"/>
                  <a:pt x="4889991" y="3092732"/>
                </a:cubicBezTo>
                <a:cubicBezTo>
                  <a:pt x="4890052" y="3092429"/>
                  <a:pt x="4890263" y="3092186"/>
                  <a:pt x="4890294" y="3091914"/>
                </a:cubicBezTo>
                <a:cubicBezTo>
                  <a:pt x="4890930" y="3085432"/>
                  <a:pt x="4886932" y="3080101"/>
                  <a:pt x="4880633" y="3078798"/>
                </a:cubicBezTo>
                <a:close/>
                <a:moveTo>
                  <a:pt x="4833361" y="3692382"/>
                </a:moveTo>
                <a:lnTo>
                  <a:pt x="4838116" y="3690534"/>
                </a:lnTo>
                <a:cubicBezTo>
                  <a:pt x="4843900" y="3688292"/>
                  <a:pt x="4845444" y="3679932"/>
                  <a:pt x="4842779" y="3674965"/>
                </a:cubicBezTo>
                <a:cubicBezTo>
                  <a:pt x="4839539" y="3668937"/>
                  <a:pt x="4833028" y="3668058"/>
                  <a:pt x="4827214" y="3670300"/>
                </a:cubicBezTo>
                <a:lnTo>
                  <a:pt x="4822459" y="3672148"/>
                </a:lnTo>
                <a:cubicBezTo>
                  <a:pt x="4816675" y="3674389"/>
                  <a:pt x="4815131" y="3682749"/>
                  <a:pt x="4817796" y="3687717"/>
                </a:cubicBezTo>
                <a:cubicBezTo>
                  <a:pt x="4821036" y="3693745"/>
                  <a:pt x="4827547" y="3694623"/>
                  <a:pt x="4833361" y="3692382"/>
                </a:cubicBezTo>
                <a:close/>
                <a:moveTo>
                  <a:pt x="4804653" y="3736392"/>
                </a:moveTo>
                <a:lnTo>
                  <a:pt x="4818946" y="3730880"/>
                </a:lnTo>
                <a:cubicBezTo>
                  <a:pt x="4824549" y="3728729"/>
                  <a:pt x="4828304" y="3722035"/>
                  <a:pt x="4825911" y="3716189"/>
                </a:cubicBezTo>
                <a:cubicBezTo>
                  <a:pt x="4823610" y="3710525"/>
                  <a:pt x="4817220" y="3706921"/>
                  <a:pt x="4811224" y="3709253"/>
                </a:cubicBezTo>
                <a:lnTo>
                  <a:pt x="4796930" y="3714766"/>
                </a:lnTo>
                <a:cubicBezTo>
                  <a:pt x="4791328" y="3716916"/>
                  <a:pt x="4787573" y="3723610"/>
                  <a:pt x="4789965" y="3729456"/>
                </a:cubicBezTo>
                <a:cubicBezTo>
                  <a:pt x="4792297" y="3735090"/>
                  <a:pt x="4798657" y="3738725"/>
                  <a:pt x="4804653" y="3736392"/>
                </a:cubicBezTo>
                <a:close/>
                <a:moveTo>
                  <a:pt x="4798354" y="3758353"/>
                </a:moveTo>
                <a:cubicBezTo>
                  <a:pt x="4793024" y="3744571"/>
                  <a:pt x="4772371" y="3754627"/>
                  <a:pt x="4777670" y="3768409"/>
                </a:cubicBezTo>
                <a:cubicBezTo>
                  <a:pt x="4782970" y="3782161"/>
                  <a:pt x="4803653" y="3772104"/>
                  <a:pt x="4798354" y="3758353"/>
                </a:cubicBezTo>
                <a:close/>
                <a:moveTo>
                  <a:pt x="4895593" y="3359374"/>
                </a:moveTo>
                <a:cubicBezTo>
                  <a:pt x="4896320" y="3360040"/>
                  <a:pt x="4897017" y="3360737"/>
                  <a:pt x="4897865" y="3361222"/>
                </a:cubicBezTo>
                <a:cubicBezTo>
                  <a:pt x="4901377" y="3363281"/>
                  <a:pt x="4905223" y="3364735"/>
                  <a:pt x="4909402" y="3365008"/>
                </a:cubicBezTo>
                <a:cubicBezTo>
                  <a:pt x="4915398" y="3365432"/>
                  <a:pt x="4921394" y="3360070"/>
                  <a:pt x="4921364" y="3353982"/>
                </a:cubicBezTo>
                <a:cubicBezTo>
                  <a:pt x="4921334" y="3349499"/>
                  <a:pt x="4919002" y="3345743"/>
                  <a:pt x="4915429" y="3343684"/>
                </a:cubicBezTo>
                <a:cubicBezTo>
                  <a:pt x="4914399" y="3339079"/>
                  <a:pt x="4910159" y="3335021"/>
                  <a:pt x="4905587" y="3334688"/>
                </a:cubicBezTo>
                <a:cubicBezTo>
                  <a:pt x="4902225" y="3334445"/>
                  <a:pt x="4899348" y="3335415"/>
                  <a:pt x="4897168" y="3337202"/>
                </a:cubicBezTo>
                <a:cubicBezTo>
                  <a:pt x="4895169" y="3337686"/>
                  <a:pt x="4893292" y="3338474"/>
                  <a:pt x="4891929" y="3339746"/>
                </a:cubicBezTo>
                <a:cubicBezTo>
                  <a:pt x="4886993" y="3344411"/>
                  <a:pt x="4887720" y="3351014"/>
                  <a:pt x="4891475" y="3356012"/>
                </a:cubicBezTo>
                <a:cubicBezTo>
                  <a:pt x="4892565" y="3357526"/>
                  <a:pt x="4894170" y="3358283"/>
                  <a:pt x="4895593" y="3359374"/>
                </a:cubicBezTo>
                <a:close/>
                <a:moveTo>
                  <a:pt x="4425386" y="3257297"/>
                </a:moveTo>
                <a:cubicBezTo>
                  <a:pt x="4416876" y="3245272"/>
                  <a:pt x="4397374" y="3257418"/>
                  <a:pt x="4405914" y="3269534"/>
                </a:cubicBezTo>
                <a:cubicBezTo>
                  <a:pt x="4414423" y="3281559"/>
                  <a:pt x="4433925" y="3269413"/>
                  <a:pt x="4425386" y="3257297"/>
                </a:cubicBezTo>
                <a:close/>
                <a:moveTo>
                  <a:pt x="4563205" y="3383666"/>
                </a:moveTo>
                <a:cubicBezTo>
                  <a:pt x="4565052" y="3379093"/>
                  <a:pt x="4563447" y="3375458"/>
                  <a:pt x="4561236" y="3371490"/>
                </a:cubicBezTo>
                <a:cubicBezTo>
                  <a:pt x="4562962" y="3374610"/>
                  <a:pt x="4561145" y="3371096"/>
                  <a:pt x="4560843" y="3370460"/>
                </a:cubicBezTo>
                <a:cubicBezTo>
                  <a:pt x="4560479" y="3369612"/>
                  <a:pt x="4560176" y="3368703"/>
                  <a:pt x="4559813" y="3367885"/>
                </a:cubicBezTo>
                <a:cubicBezTo>
                  <a:pt x="4559783" y="3367734"/>
                  <a:pt x="4559752" y="3367643"/>
                  <a:pt x="4559722" y="3367552"/>
                </a:cubicBezTo>
                <a:cubicBezTo>
                  <a:pt x="4559662" y="3367249"/>
                  <a:pt x="4559601" y="3366946"/>
                  <a:pt x="4559571" y="3366674"/>
                </a:cubicBezTo>
                <a:cubicBezTo>
                  <a:pt x="4561448" y="3361222"/>
                  <a:pt x="4558329" y="3354800"/>
                  <a:pt x="4553090" y="3352650"/>
                </a:cubicBezTo>
                <a:cubicBezTo>
                  <a:pt x="4547124" y="3350196"/>
                  <a:pt x="4540735" y="3353286"/>
                  <a:pt x="4538100" y="3358920"/>
                </a:cubicBezTo>
                <a:cubicBezTo>
                  <a:pt x="4537827" y="3359525"/>
                  <a:pt x="4537737" y="3360131"/>
                  <a:pt x="4537525" y="3360737"/>
                </a:cubicBezTo>
                <a:cubicBezTo>
                  <a:pt x="4533951" y="3360404"/>
                  <a:pt x="4530166" y="3361706"/>
                  <a:pt x="4527804" y="3364342"/>
                </a:cubicBezTo>
                <a:cubicBezTo>
                  <a:pt x="4528621" y="3361827"/>
                  <a:pt x="4528288" y="3358889"/>
                  <a:pt x="4526168" y="3355890"/>
                </a:cubicBezTo>
                <a:cubicBezTo>
                  <a:pt x="4517719" y="3343956"/>
                  <a:pt x="4497429" y="3354770"/>
                  <a:pt x="4505969" y="3366825"/>
                </a:cubicBezTo>
                <a:cubicBezTo>
                  <a:pt x="4511360" y="3374458"/>
                  <a:pt x="4521596" y="3372762"/>
                  <a:pt x="4526047" y="3367431"/>
                </a:cubicBezTo>
                <a:cubicBezTo>
                  <a:pt x="4523897" y="3372277"/>
                  <a:pt x="4525018" y="3377578"/>
                  <a:pt x="4529197" y="3381243"/>
                </a:cubicBezTo>
                <a:cubicBezTo>
                  <a:pt x="4534618" y="3386029"/>
                  <a:pt x="4541704" y="3391027"/>
                  <a:pt x="4549274" y="3390633"/>
                </a:cubicBezTo>
                <a:cubicBezTo>
                  <a:pt x="4550243" y="3390815"/>
                  <a:pt x="4551212" y="3390936"/>
                  <a:pt x="4552181" y="3390936"/>
                </a:cubicBezTo>
                <a:cubicBezTo>
                  <a:pt x="4556997" y="3390906"/>
                  <a:pt x="4561357" y="3388240"/>
                  <a:pt x="4563205" y="3383666"/>
                </a:cubicBezTo>
                <a:close/>
                <a:moveTo>
                  <a:pt x="4348285" y="3407050"/>
                </a:moveTo>
                <a:cubicBezTo>
                  <a:pt x="4354523" y="3409867"/>
                  <a:pt x="4360398" y="3406656"/>
                  <a:pt x="4363608" y="3401265"/>
                </a:cubicBezTo>
                <a:cubicBezTo>
                  <a:pt x="4367302" y="3395056"/>
                  <a:pt x="4367333" y="3387786"/>
                  <a:pt x="4365122" y="3381092"/>
                </a:cubicBezTo>
                <a:cubicBezTo>
                  <a:pt x="4363214" y="3375337"/>
                  <a:pt x="4355946" y="3371793"/>
                  <a:pt x="4350283" y="3374155"/>
                </a:cubicBezTo>
                <a:cubicBezTo>
                  <a:pt x="4344348" y="3376639"/>
                  <a:pt x="4341319" y="3382849"/>
                  <a:pt x="4343348" y="3388997"/>
                </a:cubicBezTo>
                <a:cubicBezTo>
                  <a:pt x="4343439" y="3389331"/>
                  <a:pt x="4343470" y="3389361"/>
                  <a:pt x="4343530" y="3389543"/>
                </a:cubicBezTo>
                <a:cubicBezTo>
                  <a:pt x="4343530" y="3389664"/>
                  <a:pt x="4343530" y="3389694"/>
                  <a:pt x="4343561" y="3389785"/>
                </a:cubicBezTo>
                <a:cubicBezTo>
                  <a:pt x="4343561" y="3389785"/>
                  <a:pt x="4343561" y="3389785"/>
                  <a:pt x="4343561" y="3389785"/>
                </a:cubicBezTo>
                <a:cubicBezTo>
                  <a:pt x="4343258" y="3390451"/>
                  <a:pt x="4342925" y="3391087"/>
                  <a:pt x="4342531" y="3391693"/>
                </a:cubicBezTo>
                <a:cubicBezTo>
                  <a:pt x="4341834" y="3392874"/>
                  <a:pt x="4341592" y="3394147"/>
                  <a:pt x="4341501" y="3395449"/>
                </a:cubicBezTo>
                <a:cubicBezTo>
                  <a:pt x="4338503" y="3391542"/>
                  <a:pt x="4334567" y="3390633"/>
                  <a:pt x="4330963" y="3391754"/>
                </a:cubicBezTo>
                <a:cubicBezTo>
                  <a:pt x="4327450" y="3389967"/>
                  <a:pt x="4323180" y="3389815"/>
                  <a:pt x="4319728" y="3392269"/>
                </a:cubicBezTo>
                <a:lnTo>
                  <a:pt x="4315548" y="3395207"/>
                </a:lnTo>
                <a:cubicBezTo>
                  <a:pt x="4310643" y="3398660"/>
                  <a:pt x="4308432" y="3405899"/>
                  <a:pt x="4312157" y="3411109"/>
                </a:cubicBezTo>
                <a:cubicBezTo>
                  <a:pt x="4313307" y="3412715"/>
                  <a:pt x="4314882" y="3414017"/>
                  <a:pt x="4316608" y="3414926"/>
                </a:cubicBezTo>
                <a:cubicBezTo>
                  <a:pt x="4314731" y="3418197"/>
                  <a:pt x="4314337" y="3422104"/>
                  <a:pt x="4316427" y="3425891"/>
                </a:cubicBezTo>
                <a:cubicBezTo>
                  <a:pt x="4319182" y="3430888"/>
                  <a:pt x="4326965" y="3433978"/>
                  <a:pt x="4332053" y="3430373"/>
                </a:cubicBezTo>
                <a:lnTo>
                  <a:pt x="4336232" y="3427405"/>
                </a:lnTo>
                <a:cubicBezTo>
                  <a:pt x="4341289" y="3423831"/>
                  <a:pt x="4343954" y="3417621"/>
                  <a:pt x="4340714" y="3411775"/>
                </a:cubicBezTo>
                <a:cubicBezTo>
                  <a:pt x="4340593" y="3411594"/>
                  <a:pt x="4340441" y="3411412"/>
                  <a:pt x="4340320" y="3411200"/>
                </a:cubicBezTo>
                <a:cubicBezTo>
                  <a:pt x="4342470" y="3409049"/>
                  <a:pt x="4343803" y="3406142"/>
                  <a:pt x="4343954" y="3403022"/>
                </a:cubicBezTo>
                <a:cubicBezTo>
                  <a:pt x="4345075" y="3404779"/>
                  <a:pt x="4346498" y="3406263"/>
                  <a:pt x="4348285" y="3407050"/>
                </a:cubicBezTo>
                <a:close/>
                <a:moveTo>
                  <a:pt x="4449219" y="3490136"/>
                </a:moveTo>
                <a:lnTo>
                  <a:pt x="4452156" y="3494315"/>
                </a:lnTo>
                <a:cubicBezTo>
                  <a:pt x="4455639" y="3499222"/>
                  <a:pt x="4463421" y="3500646"/>
                  <a:pt x="4468237" y="3496829"/>
                </a:cubicBezTo>
                <a:cubicBezTo>
                  <a:pt x="4473173" y="3492892"/>
                  <a:pt x="4474445" y="3486016"/>
                  <a:pt x="4470750" y="3480746"/>
                </a:cubicBezTo>
                <a:lnTo>
                  <a:pt x="4467812" y="3476566"/>
                </a:lnTo>
                <a:cubicBezTo>
                  <a:pt x="4464330" y="3471659"/>
                  <a:pt x="4456547" y="3470235"/>
                  <a:pt x="4451732" y="3474051"/>
                </a:cubicBezTo>
                <a:cubicBezTo>
                  <a:pt x="4446796" y="3478020"/>
                  <a:pt x="4445494" y="3484895"/>
                  <a:pt x="4449219" y="3490136"/>
                </a:cubicBezTo>
                <a:close/>
                <a:moveTo>
                  <a:pt x="4412758" y="3454696"/>
                </a:moveTo>
                <a:cubicBezTo>
                  <a:pt x="4417664" y="3451122"/>
                  <a:pt x="4419753" y="3444034"/>
                  <a:pt x="4416028" y="3438764"/>
                </a:cubicBezTo>
                <a:lnTo>
                  <a:pt x="4413091" y="3434584"/>
                </a:lnTo>
                <a:cubicBezTo>
                  <a:pt x="4409608" y="3429677"/>
                  <a:pt x="4402310" y="3427587"/>
                  <a:pt x="4397162" y="3431313"/>
                </a:cubicBezTo>
                <a:cubicBezTo>
                  <a:pt x="4392256" y="3434856"/>
                  <a:pt x="4390166" y="3441975"/>
                  <a:pt x="4393891" y="3447215"/>
                </a:cubicBezTo>
                <a:lnTo>
                  <a:pt x="4396829" y="3451395"/>
                </a:lnTo>
                <a:cubicBezTo>
                  <a:pt x="4400311" y="3456332"/>
                  <a:pt x="4407610" y="3458422"/>
                  <a:pt x="4412758" y="3454696"/>
                </a:cubicBezTo>
                <a:close/>
                <a:moveTo>
                  <a:pt x="4517871" y="3441247"/>
                </a:moveTo>
                <a:cubicBezTo>
                  <a:pt x="4514206" y="3436159"/>
                  <a:pt x="4506908" y="3435038"/>
                  <a:pt x="4501821" y="3438643"/>
                </a:cubicBezTo>
                <a:lnTo>
                  <a:pt x="4497641" y="3441611"/>
                </a:lnTo>
                <a:cubicBezTo>
                  <a:pt x="4492584" y="3445185"/>
                  <a:pt x="4491433" y="3452636"/>
                  <a:pt x="4495037" y="3457665"/>
                </a:cubicBezTo>
                <a:cubicBezTo>
                  <a:pt x="4498702" y="3462753"/>
                  <a:pt x="4506000" y="3463874"/>
                  <a:pt x="4511087" y="3460270"/>
                </a:cubicBezTo>
                <a:lnTo>
                  <a:pt x="4515266" y="3457332"/>
                </a:lnTo>
                <a:cubicBezTo>
                  <a:pt x="4520324" y="3453727"/>
                  <a:pt x="4521474" y="3446276"/>
                  <a:pt x="4517871" y="3441247"/>
                </a:cubicBezTo>
                <a:close/>
                <a:moveTo>
                  <a:pt x="4443192" y="3433130"/>
                </a:moveTo>
                <a:cubicBezTo>
                  <a:pt x="4448129" y="3429647"/>
                  <a:pt x="4448280" y="3421105"/>
                  <a:pt x="4444313" y="3416894"/>
                </a:cubicBezTo>
                <a:cubicBezTo>
                  <a:pt x="4439649" y="3412018"/>
                  <a:pt x="4433381" y="3412048"/>
                  <a:pt x="4428111" y="3415774"/>
                </a:cubicBezTo>
                <a:lnTo>
                  <a:pt x="4423932" y="3418742"/>
                </a:lnTo>
                <a:cubicBezTo>
                  <a:pt x="4418996" y="3422225"/>
                  <a:pt x="4418844" y="3430767"/>
                  <a:pt x="4422812" y="3434947"/>
                </a:cubicBezTo>
                <a:cubicBezTo>
                  <a:pt x="4427475" y="3439854"/>
                  <a:pt x="4433744" y="3439794"/>
                  <a:pt x="4439013" y="3436068"/>
                </a:cubicBezTo>
                <a:lnTo>
                  <a:pt x="4443192" y="3433130"/>
                </a:lnTo>
                <a:close/>
                <a:moveTo>
                  <a:pt x="4594730" y="3350771"/>
                </a:moveTo>
                <a:cubicBezTo>
                  <a:pt x="4598333" y="3355830"/>
                  <a:pt x="4606510" y="3355830"/>
                  <a:pt x="4610931" y="3352074"/>
                </a:cubicBezTo>
                <a:cubicBezTo>
                  <a:pt x="4616018" y="3347743"/>
                  <a:pt x="4615837" y="3340958"/>
                  <a:pt x="4612233" y="3335869"/>
                </a:cubicBezTo>
                <a:lnTo>
                  <a:pt x="4609296" y="3331689"/>
                </a:lnTo>
                <a:cubicBezTo>
                  <a:pt x="4605722" y="3326630"/>
                  <a:pt x="4597516" y="3326630"/>
                  <a:pt x="4593094" y="3330386"/>
                </a:cubicBezTo>
                <a:cubicBezTo>
                  <a:pt x="4588007" y="3334718"/>
                  <a:pt x="4588219" y="3341503"/>
                  <a:pt x="4591822" y="3346591"/>
                </a:cubicBezTo>
                <a:lnTo>
                  <a:pt x="4594730" y="3350771"/>
                </a:lnTo>
                <a:close/>
                <a:moveTo>
                  <a:pt x="4364638" y="3516639"/>
                </a:moveTo>
                <a:cubicBezTo>
                  <a:pt x="4356128" y="3504584"/>
                  <a:pt x="4339321" y="3520304"/>
                  <a:pt x="4347740" y="3532239"/>
                </a:cubicBezTo>
                <a:cubicBezTo>
                  <a:pt x="4356249" y="3544294"/>
                  <a:pt x="4373056" y="3528543"/>
                  <a:pt x="4364638" y="3516639"/>
                </a:cubicBezTo>
                <a:close/>
                <a:moveTo>
                  <a:pt x="4298469" y="3460451"/>
                </a:moveTo>
                <a:cubicBezTo>
                  <a:pt x="4298620" y="3460361"/>
                  <a:pt x="4298711" y="3460300"/>
                  <a:pt x="4298832" y="3460209"/>
                </a:cubicBezTo>
                <a:cubicBezTo>
                  <a:pt x="4298893" y="3460209"/>
                  <a:pt x="4298923" y="3460179"/>
                  <a:pt x="4298984" y="3460179"/>
                </a:cubicBezTo>
                <a:cubicBezTo>
                  <a:pt x="4299075" y="3460179"/>
                  <a:pt x="4299044" y="3460179"/>
                  <a:pt x="4299135" y="3460179"/>
                </a:cubicBezTo>
                <a:cubicBezTo>
                  <a:pt x="4299892" y="3460300"/>
                  <a:pt x="4300619" y="3460482"/>
                  <a:pt x="4301346" y="3460724"/>
                </a:cubicBezTo>
                <a:cubicBezTo>
                  <a:pt x="4307342" y="3462390"/>
                  <a:pt x="4313610" y="3456756"/>
                  <a:pt x="4314488" y="3451152"/>
                </a:cubicBezTo>
                <a:cubicBezTo>
                  <a:pt x="4315548" y="3444428"/>
                  <a:pt x="4310915" y="3439703"/>
                  <a:pt x="4304919" y="3438007"/>
                </a:cubicBezTo>
                <a:cubicBezTo>
                  <a:pt x="4304525" y="3437885"/>
                  <a:pt x="4304132" y="3438037"/>
                  <a:pt x="4303708" y="3437976"/>
                </a:cubicBezTo>
                <a:cubicBezTo>
                  <a:pt x="4303769" y="3437855"/>
                  <a:pt x="4303920" y="3437764"/>
                  <a:pt x="4303980" y="3437643"/>
                </a:cubicBezTo>
                <a:cubicBezTo>
                  <a:pt x="4306918" y="3431706"/>
                  <a:pt x="4304919" y="3425406"/>
                  <a:pt x="4299438" y="3421892"/>
                </a:cubicBezTo>
                <a:lnTo>
                  <a:pt x="4295107" y="3419136"/>
                </a:lnTo>
                <a:cubicBezTo>
                  <a:pt x="4289990" y="3415895"/>
                  <a:pt x="4282025" y="3418318"/>
                  <a:pt x="4279360" y="3423679"/>
                </a:cubicBezTo>
                <a:cubicBezTo>
                  <a:pt x="4276423" y="3429616"/>
                  <a:pt x="4278421" y="3435947"/>
                  <a:pt x="4283903" y="3439430"/>
                </a:cubicBezTo>
                <a:lnTo>
                  <a:pt x="4286567" y="3441157"/>
                </a:lnTo>
                <a:cubicBezTo>
                  <a:pt x="4286113" y="3441399"/>
                  <a:pt x="4285598" y="3441460"/>
                  <a:pt x="4285175" y="3441763"/>
                </a:cubicBezTo>
                <a:cubicBezTo>
                  <a:pt x="4280148" y="3445064"/>
                  <a:pt x="4278724" y="3453000"/>
                  <a:pt x="4282449" y="3457786"/>
                </a:cubicBezTo>
                <a:cubicBezTo>
                  <a:pt x="4286386" y="3462784"/>
                  <a:pt x="4293109" y="3463995"/>
                  <a:pt x="4298469" y="3460451"/>
                </a:cubicBezTo>
                <a:close/>
                <a:moveTo>
                  <a:pt x="4612173" y="3525938"/>
                </a:moveTo>
                <a:lnTo>
                  <a:pt x="4615110" y="3530118"/>
                </a:lnTo>
                <a:cubicBezTo>
                  <a:pt x="4618683" y="3535177"/>
                  <a:pt x="4626769" y="3535358"/>
                  <a:pt x="4631281" y="3531633"/>
                </a:cubicBezTo>
                <a:cubicBezTo>
                  <a:pt x="4636369" y="3527422"/>
                  <a:pt x="4636399" y="3520516"/>
                  <a:pt x="4632795" y="3515428"/>
                </a:cubicBezTo>
                <a:lnTo>
                  <a:pt x="4629858" y="3511248"/>
                </a:lnTo>
                <a:cubicBezTo>
                  <a:pt x="4626285" y="3506189"/>
                  <a:pt x="4618199" y="3506007"/>
                  <a:pt x="4613687" y="3509733"/>
                </a:cubicBezTo>
                <a:cubicBezTo>
                  <a:pt x="4608599" y="3513974"/>
                  <a:pt x="4608569" y="3520850"/>
                  <a:pt x="4612173" y="3525938"/>
                </a:cubicBezTo>
                <a:close/>
                <a:moveTo>
                  <a:pt x="4732821" y="3214346"/>
                </a:moveTo>
                <a:cubicBezTo>
                  <a:pt x="4724281" y="3202260"/>
                  <a:pt x="4705505" y="3215527"/>
                  <a:pt x="4714045" y="3227613"/>
                </a:cubicBezTo>
                <a:cubicBezTo>
                  <a:pt x="4722585" y="3239698"/>
                  <a:pt x="4741330" y="3226431"/>
                  <a:pt x="4732821" y="3214346"/>
                </a:cubicBezTo>
                <a:close/>
                <a:moveTo>
                  <a:pt x="4484105" y="3535146"/>
                </a:moveTo>
                <a:cubicBezTo>
                  <a:pt x="4475595" y="3523121"/>
                  <a:pt x="4455820" y="3534874"/>
                  <a:pt x="4464391" y="3546960"/>
                </a:cubicBezTo>
                <a:cubicBezTo>
                  <a:pt x="4472870" y="3558984"/>
                  <a:pt x="4492675" y="3547232"/>
                  <a:pt x="4484105" y="3535146"/>
                </a:cubicBezTo>
                <a:close/>
                <a:moveTo>
                  <a:pt x="4356461" y="3456211"/>
                </a:moveTo>
                <a:cubicBezTo>
                  <a:pt x="4365001" y="3468297"/>
                  <a:pt x="4382989" y="3453969"/>
                  <a:pt x="4374450" y="3441884"/>
                </a:cubicBezTo>
                <a:cubicBezTo>
                  <a:pt x="4365909" y="3429798"/>
                  <a:pt x="4347921" y="3444155"/>
                  <a:pt x="4356461" y="3456211"/>
                </a:cubicBezTo>
                <a:close/>
                <a:moveTo>
                  <a:pt x="4530681" y="3490226"/>
                </a:moveTo>
                <a:cubicBezTo>
                  <a:pt x="4539220" y="3502312"/>
                  <a:pt x="4556300" y="3486895"/>
                  <a:pt x="4547851" y="3474930"/>
                </a:cubicBezTo>
                <a:cubicBezTo>
                  <a:pt x="4539311" y="3462844"/>
                  <a:pt x="4522231" y="3478262"/>
                  <a:pt x="4530681" y="3490226"/>
                </a:cubicBezTo>
                <a:close/>
                <a:moveTo>
                  <a:pt x="4722161" y="3387665"/>
                </a:moveTo>
                <a:cubicBezTo>
                  <a:pt x="4724069" y="3386332"/>
                  <a:pt x="4725099" y="3384272"/>
                  <a:pt x="4725735" y="3382091"/>
                </a:cubicBezTo>
                <a:cubicBezTo>
                  <a:pt x="4729763" y="3381213"/>
                  <a:pt x="4733215" y="3378608"/>
                  <a:pt x="4734396" y="3374155"/>
                </a:cubicBezTo>
                <a:cubicBezTo>
                  <a:pt x="4735880" y="3368582"/>
                  <a:pt x="4732397" y="3361131"/>
                  <a:pt x="4726249" y="3360101"/>
                </a:cubicBezTo>
                <a:lnTo>
                  <a:pt x="4719133" y="3358859"/>
                </a:lnTo>
                <a:cubicBezTo>
                  <a:pt x="4718861" y="3358829"/>
                  <a:pt x="4718618" y="3358889"/>
                  <a:pt x="4718345" y="3358859"/>
                </a:cubicBezTo>
                <a:cubicBezTo>
                  <a:pt x="4718315" y="3355073"/>
                  <a:pt x="4716620" y="3351256"/>
                  <a:pt x="4713591" y="3349136"/>
                </a:cubicBezTo>
                <a:cubicBezTo>
                  <a:pt x="4710230" y="3346804"/>
                  <a:pt x="4706626" y="3347197"/>
                  <a:pt x="4703295" y="3348560"/>
                </a:cubicBezTo>
                <a:lnTo>
                  <a:pt x="4704082" y="3344774"/>
                </a:lnTo>
                <a:cubicBezTo>
                  <a:pt x="4704113" y="3344653"/>
                  <a:pt x="4704052" y="3344501"/>
                  <a:pt x="4704052" y="3344380"/>
                </a:cubicBezTo>
                <a:cubicBezTo>
                  <a:pt x="4712955" y="3347712"/>
                  <a:pt x="4724190" y="3336384"/>
                  <a:pt x="4717104" y="3326358"/>
                </a:cubicBezTo>
                <a:cubicBezTo>
                  <a:pt x="4710351" y="3316817"/>
                  <a:pt x="4697905" y="3323753"/>
                  <a:pt x="4697057" y="3332991"/>
                </a:cubicBezTo>
                <a:cubicBezTo>
                  <a:pt x="4696057" y="3332537"/>
                  <a:pt x="4695058" y="3332083"/>
                  <a:pt x="4693998" y="3332022"/>
                </a:cubicBezTo>
                <a:cubicBezTo>
                  <a:pt x="4691848" y="3331871"/>
                  <a:pt x="4689970" y="3332355"/>
                  <a:pt x="4688274" y="3333112"/>
                </a:cubicBezTo>
                <a:cubicBezTo>
                  <a:pt x="4689092" y="3331416"/>
                  <a:pt x="4689607" y="3329538"/>
                  <a:pt x="4689576" y="3327600"/>
                </a:cubicBezTo>
                <a:cubicBezTo>
                  <a:pt x="4690576" y="3326418"/>
                  <a:pt x="4691363" y="3325146"/>
                  <a:pt x="4691575" y="3323783"/>
                </a:cubicBezTo>
                <a:cubicBezTo>
                  <a:pt x="4692393" y="3319119"/>
                  <a:pt x="4692878" y="3314938"/>
                  <a:pt x="4691091" y="3310425"/>
                </a:cubicBezTo>
                <a:cubicBezTo>
                  <a:pt x="4690303" y="3308396"/>
                  <a:pt x="4689516" y="3307033"/>
                  <a:pt x="4688062" y="3305306"/>
                </a:cubicBezTo>
                <a:cubicBezTo>
                  <a:pt x="4686245" y="3303125"/>
                  <a:pt x="4686942" y="3301581"/>
                  <a:pt x="4687275" y="3305942"/>
                </a:cubicBezTo>
                <a:cubicBezTo>
                  <a:pt x="4686791" y="3299763"/>
                  <a:pt x="4682793" y="3294311"/>
                  <a:pt x="4676131" y="3294099"/>
                </a:cubicBezTo>
                <a:cubicBezTo>
                  <a:pt x="4672921" y="3294008"/>
                  <a:pt x="4669468" y="3295614"/>
                  <a:pt x="4667107" y="3298097"/>
                </a:cubicBezTo>
                <a:cubicBezTo>
                  <a:pt x="4665683" y="3297946"/>
                  <a:pt x="4664260" y="3298097"/>
                  <a:pt x="4662685" y="3298279"/>
                </a:cubicBezTo>
                <a:cubicBezTo>
                  <a:pt x="4662140" y="3298279"/>
                  <a:pt x="4661595" y="3298279"/>
                  <a:pt x="4661080" y="3298279"/>
                </a:cubicBezTo>
                <a:cubicBezTo>
                  <a:pt x="4658960" y="3297946"/>
                  <a:pt x="4656810" y="3297885"/>
                  <a:pt x="4654690" y="3297552"/>
                </a:cubicBezTo>
                <a:cubicBezTo>
                  <a:pt x="4652843" y="3297279"/>
                  <a:pt x="4651208" y="3297552"/>
                  <a:pt x="4649784" y="3298128"/>
                </a:cubicBezTo>
                <a:cubicBezTo>
                  <a:pt x="4649360" y="3296522"/>
                  <a:pt x="4648694" y="3294978"/>
                  <a:pt x="4647543" y="3293584"/>
                </a:cubicBezTo>
                <a:cubicBezTo>
                  <a:pt x="4647332" y="3293312"/>
                  <a:pt x="4647301" y="3293281"/>
                  <a:pt x="4647180" y="3293130"/>
                </a:cubicBezTo>
                <a:cubicBezTo>
                  <a:pt x="4647120" y="3293009"/>
                  <a:pt x="4647120" y="3293009"/>
                  <a:pt x="4647089" y="3292918"/>
                </a:cubicBezTo>
                <a:cubicBezTo>
                  <a:pt x="4647089" y="3292918"/>
                  <a:pt x="4647089" y="3292918"/>
                  <a:pt x="4647089" y="3292918"/>
                </a:cubicBezTo>
                <a:cubicBezTo>
                  <a:pt x="4647120" y="3292191"/>
                  <a:pt x="4647241" y="3291494"/>
                  <a:pt x="4647392" y="3290767"/>
                </a:cubicBezTo>
                <a:cubicBezTo>
                  <a:pt x="4648452" y="3284649"/>
                  <a:pt x="4642335" y="3278954"/>
                  <a:pt x="4636641" y="3278591"/>
                </a:cubicBezTo>
                <a:cubicBezTo>
                  <a:pt x="4629888" y="3278167"/>
                  <a:pt x="4625558" y="3283225"/>
                  <a:pt x="4624468" y="3289343"/>
                </a:cubicBezTo>
                <a:cubicBezTo>
                  <a:pt x="4623589" y="3294372"/>
                  <a:pt x="4625074" y="3299067"/>
                  <a:pt x="4627345" y="3303428"/>
                </a:cubicBezTo>
                <a:cubicBezTo>
                  <a:pt x="4626164" y="3303398"/>
                  <a:pt x="4624891" y="3303035"/>
                  <a:pt x="4623862" y="3303338"/>
                </a:cubicBezTo>
                <a:cubicBezTo>
                  <a:pt x="4622802" y="3303156"/>
                  <a:pt x="4621712" y="3302974"/>
                  <a:pt x="4620652" y="3302792"/>
                </a:cubicBezTo>
                <a:cubicBezTo>
                  <a:pt x="4614535" y="3301732"/>
                  <a:pt x="4608599" y="3307003"/>
                  <a:pt x="4607933" y="3312909"/>
                </a:cubicBezTo>
                <a:cubicBezTo>
                  <a:pt x="4607327" y="3318301"/>
                  <a:pt x="4610598" y="3322662"/>
                  <a:pt x="4615201" y="3324601"/>
                </a:cubicBezTo>
                <a:cubicBezTo>
                  <a:pt x="4620107" y="3332083"/>
                  <a:pt x="4633522" y="3333022"/>
                  <a:pt x="4635824" y="3321905"/>
                </a:cubicBezTo>
                <a:cubicBezTo>
                  <a:pt x="4635854" y="3321784"/>
                  <a:pt x="4635793" y="3321663"/>
                  <a:pt x="4635824" y="3321542"/>
                </a:cubicBezTo>
                <a:cubicBezTo>
                  <a:pt x="4635975" y="3321330"/>
                  <a:pt x="4636278" y="3321269"/>
                  <a:pt x="4636399" y="3320997"/>
                </a:cubicBezTo>
                <a:cubicBezTo>
                  <a:pt x="4636460" y="3320906"/>
                  <a:pt x="4636490" y="3320784"/>
                  <a:pt x="4636551" y="3320663"/>
                </a:cubicBezTo>
                <a:cubicBezTo>
                  <a:pt x="4637126" y="3319543"/>
                  <a:pt x="4637520" y="3318392"/>
                  <a:pt x="4637732" y="3317119"/>
                </a:cubicBezTo>
                <a:cubicBezTo>
                  <a:pt x="4637762" y="3316968"/>
                  <a:pt x="4637853" y="3316847"/>
                  <a:pt x="4637883" y="3316695"/>
                </a:cubicBezTo>
                <a:cubicBezTo>
                  <a:pt x="4637883" y="3316514"/>
                  <a:pt x="4637822" y="3316362"/>
                  <a:pt x="4637822" y="3316180"/>
                </a:cubicBezTo>
                <a:cubicBezTo>
                  <a:pt x="4637974" y="3314848"/>
                  <a:pt x="4637368" y="3313545"/>
                  <a:pt x="4637096" y="3312213"/>
                </a:cubicBezTo>
                <a:cubicBezTo>
                  <a:pt x="4639306" y="3312546"/>
                  <a:pt x="4641487" y="3312243"/>
                  <a:pt x="4643516" y="3311364"/>
                </a:cubicBezTo>
                <a:cubicBezTo>
                  <a:pt x="4643758" y="3314090"/>
                  <a:pt x="4644939" y="3316756"/>
                  <a:pt x="4647574" y="3318634"/>
                </a:cubicBezTo>
                <a:cubicBezTo>
                  <a:pt x="4647786" y="3318846"/>
                  <a:pt x="4647968" y="3319088"/>
                  <a:pt x="4648180" y="3319300"/>
                </a:cubicBezTo>
                <a:cubicBezTo>
                  <a:pt x="4638731" y="3320906"/>
                  <a:pt x="4632977" y="3334657"/>
                  <a:pt x="4643576" y="3340170"/>
                </a:cubicBezTo>
                <a:cubicBezTo>
                  <a:pt x="4650572" y="3343835"/>
                  <a:pt x="4657961" y="3349197"/>
                  <a:pt x="4666168" y="3349287"/>
                </a:cubicBezTo>
                <a:cubicBezTo>
                  <a:pt x="4667258" y="3349287"/>
                  <a:pt x="4668287" y="3349197"/>
                  <a:pt x="4669317" y="3349045"/>
                </a:cubicBezTo>
                <a:lnTo>
                  <a:pt x="4672618" y="3349621"/>
                </a:lnTo>
                <a:cubicBezTo>
                  <a:pt x="4675374" y="3350105"/>
                  <a:pt x="4678009" y="3349136"/>
                  <a:pt x="4680219" y="3347561"/>
                </a:cubicBezTo>
                <a:cubicBezTo>
                  <a:pt x="4679674" y="3351317"/>
                  <a:pt x="4681764" y="3355073"/>
                  <a:pt x="4684883" y="3357435"/>
                </a:cubicBezTo>
                <a:cubicBezTo>
                  <a:pt x="4683883" y="3361070"/>
                  <a:pt x="4684247" y="3365068"/>
                  <a:pt x="4686972" y="3367734"/>
                </a:cubicBezTo>
                <a:cubicBezTo>
                  <a:pt x="4691030" y="3371672"/>
                  <a:pt x="4695997" y="3374337"/>
                  <a:pt x="4701781" y="3373913"/>
                </a:cubicBezTo>
                <a:lnTo>
                  <a:pt x="4699449" y="3375549"/>
                </a:lnTo>
                <a:cubicBezTo>
                  <a:pt x="4694391" y="3379153"/>
                  <a:pt x="4693937" y="3387059"/>
                  <a:pt x="4697662" y="3391724"/>
                </a:cubicBezTo>
                <a:cubicBezTo>
                  <a:pt x="4701720" y="3396812"/>
                  <a:pt x="4708746" y="3397115"/>
                  <a:pt x="4713803" y="3393541"/>
                </a:cubicBezTo>
                <a:lnTo>
                  <a:pt x="4722161" y="3387665"/>
                </a:lnTo>
                <a:close/>
                <a:moveTo>
                  <a:pt x="4468055" y="3633165"/>
                </a:moveTo>
                <a:cubicBezTo>
                  <a:pt x="4473839" y="3632195"/>
                  <a:pt x="4477958" y="3628621"/>
                  <a:pt x="4481531" y="3624199"/>
                </a:cubicBezTo>
                <a:cubicBezTo>
                  <a:pt x="4485437" y="3619352"/>
                  <a:pt x="4483439" y="3611538"/>
                  <a:pt x="4478623" y="3608206"/>
                </a:cubicBezTo>
                <a:cubicBezTo>
                  <a:pt x="4474172" y="3605116"/>
                  <a:pt x="4468933" y="3605934"/>
                  <a:pt x="4465027" y="3608963"/>
                </a:cubicBezTo>
                <a:cubicBezTo>
                  <a:pt x="4461211" y="3607388"/>
                  <a:pt x="4456880" y="3607630"/>
                  <a:pt x="4453337" y="3610629"/>
                </a:cubicBezTo>
                <a:cubicBezTo>
                  <a:pt x="4448946" y="3614385"/>
                  <a:pt x="4447583" y="3622502"/>
                  <a:pt x="4452035" y="3626834"/>
                </a:cubicBezTo>
                <a:cubicBezTo>
                  <a:pt x="4456426" y="3631044"/>
                  <a:pt x="4461725" y="3634225"/>
                  <a:pt x="4468055" y="3633165"/>
                </a:cubicBezTo>
                <a:close/>
                <a:moveTo>
                  <a:pt x="4582314" y="3444095"/>
                </a:moveTo>
                <a:cubicBezTo>
                  <a:pt x="4573804" y="3432039"/>
                  <a:pt x="4556966" y="3447730"/>
                  <a:pt x="4565385" y="3459634"/>
                </a:cubicBezTo>
                <a:cubicBezTo>
                  <a:pt x="4573895" y="3471689"/>
                  <a:pt x="4590732" y="3455999"/>
                  <a:pt x="4582314" y="3444095"/>
                </a:cubicBezTo>
                <a:close/>
                <a:moveTo>
                  <a:pt x="4237145" y="3449668"/>
                </a:moveTo>
                <a:lnTo>
                  <a:pt x="4244262" y="3450910"/>
                </a:lnTo>
                <a:cubicBezTo>
                  <a:pt x="4250379" y="3451970"/>
                  <a:pt x="4256466" y="3447578"/>
                  <a:pt x="4257496" y="3441460"/>
                </a:cubicBezTo>
                <a:cubicBezTo>
                  <a:pt x="4258525" y="3435280"/>
                  <a:pt x="4254195" y="3429283"/>
                  <a:pt x="4248047" y="3428223"/>
                </a:cubicBezTo>
                <a:lnTo>
                  <a:pt x="4240930" y="3426981"/>
                </a:lnTo>
                <a:cubicBezTo>
                  <a:pt x="4234813" y="3425921"/>
                  <a:pt x="4228726" y="3430313"/>
                  <a:pt x="4227697" y="3436431"/>
                </a:cubicBezTo>
                <a:cubicBezTo>
                  <a:pt x="4226667" y="3442611"/>
                  <a:pt x="4230998" y="3448638"/>
                  <a:pt x="4237145" y="3449668"/>
                </a:cubicBezTo>
                <a:close/>
                <a:moveTo>
                  <a:pt x="4362336" y="3641979"/>
                </a:moveTo>
                <a:cubicBezTo>
                  <a:pt x="4367030" y="3642433"/>
                  <a:pt x="4371209" y="3640798"/>
                  <a:pt x="4374873" y="3637860"/>
                </a:cubicBezTo>
                <a:cubicBezTo>
                  <a:pt x="4379567" y="3634103"/>
                  <a:pt x="4380536" y="3626228"/>
                  <a:pt x="4376418" y="3621654"/>
                </a:cubicBezTo>
                <a:cubicBezTo>
                  <a:pt x="4373571" y="3618504"/>
                  <a:pt x="4369483" y="3617141"/>
                  <a:pt x="4365577" y="3617777"/>
                </a:cubicBezTo>
                <a:cubicBezTo>
                  <a:pt x="4362669" y="3616111"/>
                  <a:pt x="4359217" y="3615687"/>
                  <a:pt x="4355644" y="3617323"/>
                </a:cubicBezTo>
                <a:cubicBezTo>
                  <a:pt x="4350556" y="3619655"/>
                  <a:pt x="4346710" y="3627258"/>
                  <a:pt x="4350011" y="3632559"/>
                </a:cubicBezTo>
                <a:cubicBezTo>
                  <a:pt x="4352857" y="3637254"/>
                  <a:pt x="4356492" y="3641434"/>
                  <a:pt x="4362336" y="3641979"/>
                </a:cubicBezTo>
                <a:close/>
                <a:moveTo>
                  <a:pt x="4583404" y="3485016"/>
                </a:moveTo>
                <a:cubicBezTo>
                  <a:pt x="4583404" y="3478141"/>
                  <a:pt x="4578801" y="3474112"/>
                  <a:pt x="4572411" y="3473022"/>
                </a:cubicBezTo>
                <a:lnTo>
                  <a:pt x="4565294" y="3471780"/>
                </a:lnTo>
                <a:cubicBezTo>
                  <a:pt x="4559359" y="3470750"/>
                  <a:pt x="4553302" y="3477081"/>
                  <a:pt x="4553302" y="3482745"/>
                </a:cubicBezTo>
                <a:cubicBezTo>
                  <a:pt x="4553302" y="3489651"/>
                  <a:pt x="4557905" y="3493649"/>
                  <a:pt x="4564264" y="3494739"/>
                </a:cubicBezTo>
                <a:cubicBezTo>
                  <a:pt x="4566627" y="3495133"/>
                  <a:pt x="4569019" y="3495557"/>
                  <a:pt x="4571381" y="3495951"/>
                </a:cubicBezTo>
                <a:cubicBezTo>
                  <a:pt x="4577347" y="3497011"/>
                  <a:pt x="4583404" y="3490711"/>
                  <a:pt x="4583404" y="3485016"/>
                </a:cubicBezTo>
                <a:close/>
                <a:moveTo>
                  <a:pt x="4390257" y="3585912"/>
                </a:moveTo>
                <a:cubicBezTo>
                  <a:pt x="4396375" y="3586973"/>
                  <a:pt x="4402280" y="3581702"/>
                  <a:pt x="4402976" y="3575795"/>
                </a:cubicBezTo>
                <a:cubicBezTo>
                  <a:pt x="4403703" y="3569313"/>
                  <a:pt x="4398979" y="3564134"/>
                  <a:pt x="4392831" y="3563074"/>
                </a:cubicBezTo>
                <a:cubicBezTo>
                  <a:pt x="4390469" y="3562650"/>
                  <a:pt x="4388107" y="3562256"/>
                  <a:pt x="4385715" y="3561832"/>
                </a:cubicBezTo>
                <a:cubicBezTo>
                  <a:pt x="4379598" y="3560772"/>
                  <a:pt x="4373692" y="3566072"/>
                  <a:pt x="4372996" y="3571979"/>
                </a:cubicBezTo>
                <a:cubicBezTo>
                  <a:pt x="4372269" y="3578461"/>
                  <a:pt x="4376993" y="3583641"/>
                  <a:pt x="4383140" y="3584670"/>
                </a:cubicBezTo>
                <a:lnTo>
                  <a:pt x="4390257" y="3585912"/>
                </a:lnTo>
                <a:close/>
                <a:moveTo>
                  <a:pt x="4419117" y="3497163"/>
                </a:moveTo>
                <a:lnTo>
                  <a:pt x="4414938" y="3500131"/>
                </a:lnTo>
                <a:cubicBezTo>
                  <a:pt x="4409881" y="3503705"/>
                  <a:pt x="4407761" y="3510400"/>
                  <a:pt x="4411153" y="3515943"/>
                </a:cubicBezTo>
                <a:cubicBezTo>
                  <a:pt x="4414242" y="3521001"/>
                  <a:pt x="4421873" y="3523333"/>
                  <a:pt x="4426960" y="3519729"/>
                </a:cubicBezTo>
                <a:lnTo>
                  <a:pt x="4431140" y="3516791"/>
                </a:lnTo>
                <a:cubicBezTo>
                  <a:pt x="4436197" y="3513186"/>
                  <a:pt x="4438317" y="3506522"/>
                  <a:pt x="4434925" y="3500979"/>
                </a:cubicBezTo>
                <a:cubicBezTo>
                  <a:pt x="4431866" y="3495921"/>
                  <a:pt x="4424205" y="3493558"/>
                  <a:pt x="4419117" y="3497163"/>
                </a:cubicBezTo>
                <a:close/>
                <a:moveTo>
                  <a:pt x="4431261" y="3608388"/>
                </a:moveTo>
                <a:cubicBezTo>
                  <a:pt x="4432351" y="3608388"/>
                  <a:pt x="4433381" y="3608296"/>
                  <a:pt x="4434410" y="3608145"/>
                </a:cubicBezTo>
                <a:lnTo>
                  <a:pt x="4437741" y="3608721"/>
                </a:lnTo>
                <a:cubicBezTo>
                  <a:pt x="4443858" y="3609781"/>
                  <a:pt x="4449764" y="3604419"/>
                  <a:pt x="4450400" y="3598513"/>
                </a:cubicBezTo>
                <a:cubicBezTo>
                  <a:pt x="4450460" y="3598028"/>
                  <a:pt x="4450400" y="3597604"/>
                  <a:pt x="4450400" y="3597150"/>
                </a:cubicBezTo>
                <a:cubicBezTo>
                  <a:pt x="4451369" y="3595787"/>
                  <a:pt x="4452308" y="3594363"/>
                  <a:pt x="4453186" y="3592909"/>
                </a:cubicBezTo>
                <a:cubicBezTo>
                  <a:pt x="4454246" y="3591061"/>
                  <a:pt x="4454700" y="3588881"/>
                  <a:pt x="4454670" y="3586670"/>
                </a:cubicBezTo>
                <a:cubicBezTo>
                  <a:pt x="4455669" y="3585488"/>
                  <a:pt x="4456456" y="3584216"/>
                  <a:pt x="4456668" y="3582853"/>
                </a:cubicBezTo>
                <a:cubicBezTo>
                  <a:pt x="4457456" y="3578188"/>
                  <a:pt x="4457971" y="3574008"/>
                  <a:pt x="4456184" y="3569465"/>
                </a:cubicBezTo>
                <a:cubicBezTo>
                  <a:pt x="4455396" y="3567435"/>
                  <a:pt x="4454609" y="3566072"/>
                  <a:pt x="4453156" y="3564346"/>
                </a:cubicBezTo>
                <a:cubicBezTo>
                  <a:pt x="4451339" y="3562195"/>
                  <a:pt x="4452035" y="3560620"/>
                  <a:pt x="4452368" y="3565012"/>
                </a:cubicBezTo>
                <a:cubicBezTo>
                  <a:pt x="4451883" y="3558833"/>
                  <a:pt x="4447916" y="3553351"/>
                  <a:pt x="4441224" y="3553169"/>
                </a:cubicBezTo>
                <a:cubicBezTo>
                  <a:pt x="4438014" y="3553078"/>
                  <a:pt x="4434562" y="3554683"/>
                  <a:pt x="4432200" y="3557197"/>
                </a:cubicBezTo>
                <a:cubicBezTo>
                  <a:pt x="4430776" y="3557046"/>
                  <a:pt x="4429353" y="3557167"/>
                  <a:pt x="4427778" y="3557379"/>
                </a:cubicBezTo>
                <a:cubicBezTo>
                  <a:pt x="4427233" y="3557379"/>
                  <a:pt x="4426688" y="3557379"/>
                  <a:pt x="4426143" y="3557379"/>
                </a:cubicBezTo>
                <a:cubicBezTo>
                  <a:pt x="4424053" y="3557046"/>
                  <a:pt x="4421873" y="3556955"/>
                  <a:pt x="4419753" y="3556652"/>
                </a:cubicBezTo>
                <a:cubicBezTo>
                  <a:pt x="4411910" y="3555441"/>
                  <a:pt x="4407640" y="3563043"/>
                  <a:pt x="4408427" y="3569798"/>
                </a:cubicBezTo>
                <a:cubicBezTo>
                  <a:pt x="4408488" y="3572797"/>
                  <a:pt x="4409790" y="3575705"/>
                  <a:pt x="4412637" y="3577764"/>
                </a:cubicBezTo>
                <a:cubicBezTo>
                  <a:pt x="4412848" y="3577976"/>
                  <a:pt x="4413030" y="3578219"/>
                  <a:pt x="4413242" y="3578431"/>
                </a:cubicBezTo>
                <a:cubicBezTo>
                  <a:pt x="4403794" y="3580036"/>
                  <a:pt x="4398040" y="3593788"/>
                  <a:pt x="4408639" y="3599300"/>
                </a:cubicBezTo>
                <a:cubicBezTo>
                  <a:pt x="4415665" y="3602935"/>
                  <a:pt x="4423054" y="3608327"/>
                  <a:pt x="4431261" y="3608388"/>
                </a:cubicBezTo>
                <a:close/>
                <a:moveTo>
                  <a:pt x="4571775" y="3517669"/>
                </a:moveTo>
                <a:cubicBezTo>
                  <a:pt x="4563356" y="3505765"/>
                  <a:pt x="4542945" y="3516367"/>
                  <a:pt x="4551455" y="3528422"/>
                </a:cubicBezTo>
                <a:cubicBezTo>
                  <a:pt x="4559904" y="3540356"/>
                  <a:pt x="4580315" y="3529755"/>
                  <a:pt x="4571775" y="3517669"/>
                </a:cubicBezTo>
                <a:close/>
                <a:moveTo>
                  <a:pt x="4513389" y="3532269"/>
                </a:moveTo>
                <a:cubicBezTo>
                  <a:pt x="4504849" y="3520183"/>
                  <a:pt x="4485952" y="3533299"/>
                  <a:pt x="4494492" y="3545384"/>
                </a:cubicBezTo>
                <a:cubicBezTo>
                  <a:pt x="4503062" y="3557470"/>
                  <a:pt x="4521929" y="3544354"/>
                  <a:pt x="4513389" y="3532269"/>
                </a:cubicBezTo>
                <a:close/>
                <a:moveTo>
                  <a:pt x="4631796" y="3192385"/>
                </a:moveTo>
                <a:cubicBezTo>
                  <a:pt x="4635249" y="3197292"/>
                  <a:pt x="4642577" y="3199382"/>
                  <a:pt x="4647725" y="3195657"/>
                </a:cubicBezTo>
                <a:cubicBezTo>
                  <a:pt x="4649118" y="3194657"/>
                  <a:pt x="4650178" y="3193324"/>
                  <a:pt x="4651056" y="3191871"/>
                </a:cubicBezTo>
                <a:cubicBezTo>
                  <a:pt x="4651753" y="3191537"/>
                  <a:pt x="4652480" y="3191325"/>
                  <a:pt x="4653146" y="3190871"/>
                </a:cubicBezTo>
                <a:lnTo>
                  <a:pt x="4657325" y="3187933"/>
                </a:lnTo>
                <a:cubicBezTo>
                  <a:pt x="4660232" y="3185873"/>
                  <a:pt x="4661443" y="3182147"/>
                  <a:pt x="4661292" y="3178482"/>
                </a:cubicBezTo>
                <a:cubicBezTo>
                  <a:pt x="4665350" y="3180512"/>
                  <a:pt x="4669953" y="3179876"/>
                  <a:pt x="4674011" y="3177028"/>
                </a:cubicBezTo>
                <a:lnTo>
                  <a:pt x="4678190" y="3174090"/>
                </a:lnTo>
                <a:cubicBezTo>
                  <a:pt x="4683126" y="3170607"/>
                  <a:pt x="4683278" y="3162065"/>
                  <a:pt x="4679311" y="3157855"/>
                </a:cubicBezTo>
                <a:cubicBezTo>
                  <a:pt x="4674647" y="3152948"/>
                  <a:pt x="4668378" y="3153008"/>
                  <a:pt x="4663109" y="3156734"/>
                </a:cubicBezTo>
                <a:lnTo>
                  <a:pt x="4658930" y="3159672"/>
                </a:lnTo>
                <a:cubicBezTo>
                  <a:pt x="4656114" y="3161671"/>
                  <a:pt x="4655024" y="3165306"/>
                  <a:pt x="4655205" y="3168850"/>
                </a:cubicBezTo>
                <a:cubicBezTo>
                  <a:pt x="4651299" y="3166912"/>
                  <a:pt x="4646695" y="3167366"/>
                  <a:pt x="4642789" y="3170122"/>
                </a:cubicBezTo>
                <a:lnTo>
                  <a:pt x="4641547" y="3171001"/>
                </a:lnTo>
                <a:cubicBezTo>
                  <a:pt x="4638428" y="3170032"/>
                  <a:pt x="4635006" y="3170213"/>
                  <a:pt x="4632190" y="3172273"/>
                </a:cubicBezTo>
                <a:cubicBezTo>
                  <a:pt x="4627284" y="3175847"/>
                  <a:pt x="4625195" y="3182935"/>
                  <a:pt x="4628919" y="3188205"/>
                </a:cubicBezTo>
                <a:lnTo>
                  <a:pt x="4631796" y="3192385"/>
                </a:lnTo>
                <a:close/>
                <a:moveTo>
                  <a:pt x="4652570" y="3472779"/>
                </a:moveTo>
                <a:cubicBezTo>
                  <a:pt x="4657628" y="3468387"/>
                  <a:pt x="4657325" y="3461663"/>
                  <a:pt x="4653751" y="3456574"/>
                </a:cubicBezTo>
                <a:lnTo>
                  <a:pt x="4650814" y="3452394"/>
                </a:lnTo>
                <a:cubicBezTo>
                  <a:pt x="4647241" y="3447336"/>
                  <a:pt x="4638973" y="3447427"/>
                  <a:pt x="4634612" y="3451213"/>
                </a:cubicBezTo>
                <a:cubicBezTo>
                  <a:pt x="4629555" y="3455605"/>
                  <a:pt x="4629858" y="3462360"/>
                  <a:pt x="4633432" y="3467448"/>
                </a:cubicBezTo>
                <a:lnTo>
                  <a:pt x="4636369" y="3471628"/>
                </a:lnTo>
                <a:cubicBezTo>
                  <a:pt x="4639912" y="3476687"/>
                  <a:pt x="4648180" y="3476566"/>
                  <a:pt x="4652570" y="3472779"/>
                </a:cubicBezTo>
                <a:close/>
                <a:moveTo>
                  <a:pt x="4559813" y="3553866"/>
                </a:moveTo>
                <a:cubicBezTo>
                  <a:pt x="4555179" y="3548807"/>
                  <a:pt x="4548669" y="3549534"/>
                  <a:pt x="4543581" y="3553169"/>
                </a:cubicBezTo>
                <a:lnTo>
                  <a:pt x="4539402" y="3556107"/>
                </a:lnTo>
                <a:cubicBezTo>
                  <a:pt x="4534345" y="3559712"/>
                  <a:pt x="4534890" y="3568193"/>
                  <a:pt x="4538706" y="3572342"/>
                </a:cubicBezTo>
                <a:cubicBezTo>
                  <a:pt x="4543339" y="3577401"/>
                  <a:pt x="4549850" y="3576674"/>
                  <a:pt x="4554937" y="3573039"/>
                </a:cubicBezTo>
                <a:lnTo>
                  <a:pt x="4559116" y="3570101"/>
                </a:lnTo>
                <a:cubicBezTo>
                  <a:pt x="4564174" y="3566496"/>
                  <a:pt x="4563629" y="3558015"/>
                  <a:pt x="4559813" y="3553866"/>
                </a:cubicBezTo>
                <a:close/>
                <a:moveTo>
                  <a:pt x="4553545" y="3597937"/>
                </a:moveTo>
                <a:cubicBezTo>
                  <a:pt x="4549910" y="3593030"/>
                  <a:pt x="4542854" y="3591061"/>
                  <a:pt x="4537585" y="3594787"/>
                </a:cubicBezTo>
                <a:lnTo>
                  <a:pt x="4525078" y="3603632"/>
                </a:lnTo>
                <a:cubicBezTo>
                  <a:pt x="4520172" y="3607115"/>
                  <a:pt x="4518173" y="3614476"/>
                  <a:pt x="4521929" y="3619564"/>
                </a:cubicBezTo>
                <a:cubicBezTo>
                  <a:pt x="4525563" y="3624501"/>
                  <a:pt x="4532619" y="3626440"/>
                  <a:pt x="4537888" y="3622715"/>
                </a:cubicBezTo>
                <a:lnTo>
                  <a:pt x="4550395" y="3613870"/>
                </a:lnTo>
                <a:cubicBezTo>
                  <a:pt x="4555301" y="3610417"/>
                  <a:pt x="4557299" y="3603026"/>
                  <a:pt x="4553545" y="3597937"/>
                </a:cubicBezTo>
                <a:close/>
                <a:moveTo>
                  <a:pt x="4537131" y="3645584"/>
                </a:moveTo>
                <a:cubicBezTo>
                  <a:pt x="4528621" y="3633528"/>
                  <a:pt x="4511027" y="3648340"/>
                  <a:pt x="4519536" y="3660365"/>
                </a:cubicBezTo>
                <a:cubicBezTo>
                  <a:pt x="4528076" y="3672420"/>
                  <a:pt x="4545641" y="3657578"/>
                  <a:pt x="4537131" y="3645584"/>
                </a:cubicBezTo>
                <a:close/>
                <a:moveTo>
                  <a:pt x="4278512" y="3077617"/>
                </a:moveTo>
                <a:cubicBezTo>
                  <a:pt x="4278815" y="3077102"/>
                  <a:pt x="4278845" y="3076648"/>
                  <a:pt x="4279057" y="3076163"/>
                </a:cubicBezTo>
                <a:cubicBezTo>
                  <a:pt x="4282146" y="3077466"/>
                  <a:pt x="4285386" y="3078162"/>
                  <a:pt x="4288960" y="3077284"/>
                </a:cubicBezTo>
                <a:cubicBezTo>
                  <a:pt x="4294653" y="3075890"/>
                  <a:pt x="4298499" y="3071983"/>
                  <a:pt x="4301679" y="3067288"/>
                </a:cubicBezTo>
                <a:cubicBezTo>
                  <a:pt x="4301861" y="3067015"/>
                  <a:pt x="4301861" y="3066682"/>
                  <a:pt x="4302012" y="3066379"/>
                </a:cubicBezTo>
                <a:cubicBezTo>
                  <a:pt x="4303132" y="3068106"/>
                  <a:pt x="4304677" y="3069651"/>
                  <a:pt x="4307251" y="3070590"/>
                </a:cubicBezTo>
                <a:cubicBezTo>
                  <a:pt x="4321121" y="3075587"/>
                  <a:pt x="4330145" y="3054445"/>
                  <a:pt x="4316184" y="3049417"/>
                </a:cubicBezTo>
                <a:cubicBezTo>
                  <a:pt x="4309401" y="3046994"/>
                  <a:pt x="4303829" y="3050810"/>
                  <a:pt x="4301497" y="3055929"/>
                </a:cubicBezTo>
                <a:cubicBezTo>
                  <a:pt x="4301073" y="3055202"/>
                  <a:pt x="4300649" y="3054566"/>
                  <a:pt x="4300134" y="3053930"/>
                </a:cubicBezTo>
                <a:cubicBezTo>
                  <a:pt x="4300801" y="3053597"/>
                  <a:pt x="4301527" y="3053536"/>
                  <a:pt x="4302163" y="3053173"/>
                </a:cubicBezTo>
                <a:cubicBezTo>
                  <a:pt x="4307311" y="3050053"/>
                  <a:pt x="4309159" y="3042269"/>
                  <a:pt x="4305646" y="3037301"/>
                </a:cubicBezTo>
                <a:cubicBezTo>
                  <a:pt x="4301951" y="3032091"/>
                  <a:pt x="4295289" y="3030516"/>
                  <a:pt x="4289778" y="3033818"/>
                </a:cubicBezTo>
                <a:cubicBezTo>
                  <a:pt x="4289475" y="3033999"/>
                  <a:pt x="4289444" y="3033999"/>
                  <a:pt x="4289293" y="3034121"/>
                </a:cubicBezTo>
                <a:cubicBezTo>
                  <a:pt x="4289172" y="3034151"/>
                  <a:pt x="4289172" y="3034151"/>
                  <a:pt x="4289081" y="3034181"/>
                </a:cubicBezTo>
                <a:cubicBezTo>
                  <a:pt x="4289081" y="3034181"/>
                  <a:pt x="4289081" y="3034181"/>
                  <a:pt x="4289081" y="3034181"/>
                </a:cubicBezTo>
                <a:cubicBezTo>
                  <a:pt x="4288384" y="3034060"/>
                  <a:pt x="4287657" y="3033848"/>
                  <a:pt x="4286992" y="3033575"/>
                </a:cubicBezTo>
                <a:cubicBezTo>
                  <a:pt x="4281086" y="3031667"/>
                  <a:pt x="4274575" y="3036937"/>
                  <a:pt x="4273425" y="3042511"/>
                </a:cubicBezTo>
                <a:cubicBezTo>
                  <a:pt x="4272486" y="3047085"/>
                  <a:pt x="4274363" y="3050780"/>
                  <a:pt x="4277513" y="3053324"/>
                </a:cubicBezTo>
                <a:cubicBezTo>
                  <a:pt x="4275756" y="3053779"/>
                  <a:pt x="4274061" y="3054536"/>
                  <a:pt x="4272607" y="3055990"/>
                </a:cubicBezTo>
                <a:cubicBezTo>
                  <a:pt x="4271093" y="3057504"/>
                  <a:pt x="4270215" y="3059655"/>
                  <a:pt x="4269760" y="3061866"/>
                </a:cubicBezTo>
                <a:cubicBezTo>
                  <a:pt x="4265400" y="3061321"/>
                  <a:pt x="4260736" y="3062835"/>
                  <a:pt x="4257798" y="3067439"/>
                </a:cubicBezTo>
                <a:cubicBezTo>
                  <a:pt x="4249713" y="3079980"/>
                  <a:pt x="4270578" y="3090066"/>
                  <a:pt x="4278512" y="3077617"/>
                </a:cubicBezTo>
                <a:close/>
                <a:moveTo>
                  <a:pt x="4293018" y="3252481"/>
                </a:moveTo>
                <a:cubicBezTo>
                  <a:pt x="4293866" y="3251693"/>
                  <a:pt x="4294532" y="3250663"/>
                  <a:pt x="4295138" y="3249603"/>
                </a:cubicBezTo>
                <a:cubicBezTo>
                  <a:pt x="4297257" y="3251209"/>
                  <a:pt x="4299832" y="3252148"/>
                  <a:pt x="4302890" y="3251814"/>
                </a:cubicBezTo>
                <a:cubicBezTo>
                  <a:pt x="4308099" y="3251239"/>
                  <a:pt x="4313277" y="3246120"/>
                  <a:pt x="4313065" y="3240516"/>
                </a:cubicBezTo>
                <a:cubicBezTo>
                  <a:pt x="4314458" y="3240789"/>
                  <a:pt x="4315882" y="3241122"/>
                  <a:pt x="4317305" y="3240940"/>
                </a:cubicBezTo>
                <a:cubicBezTo>
                  <a:pt x="4317638" y="3244696"/>
                  <a:pt x="4319546" y="3248149"/>
                  <a:pt x="4323452" y="3250058"/>
                </a:cubicBezTo>
                <a:cubicBezTo>
                  <a:pt x="4328570" y="3252572"/>
                  <a:pt x="4336717" y="3250633"/>
                  <a:pt x="4338836" y="3244757"/>
                </a:cubicBezTo>
                <a:lnTo>
                  <a:pt x="4340563" y="3239941"/>
                </a:lnTo>
                <a:cubicBezTo>
                  <a:pt x="4342652" y="3234095"/>
                  <a:pt x="4341289" y="3227491"/>
                  <a:pt x="4335263" y="3224553"/>
                </a:cubicBezTo>
                <a:cubicBezTo>
                  <a:pt x="4335051" y="3224462"/>
                  <a:pt x="4334809" y="3224402"/>
                  <a:pt x="4334597" y="3224311"/>
                </a:cubicBezTo>
                <a:cubicBezTo>
                  <a:pt x="4334839" y="3222918"/>
                  <a:pt x="4334263" y="3221524"/>
                  <a:pt x="4334052" y="3220101"/>
                </a:cubicBezTo>
                <a:cubicBezTo>
                  <a:pt x="4334263" y="3219828"/>
                  <a:pt x="4334567" y="3219677"/>
                  <a:pt x="4334778" y="3219374"/>
                </a:cubicBezTo>
                <a:cubicBezTo>
                  <a:pt x="4338170" y="3214133"/>
                  <a:pt x="4336656" y="3206743"/>
                  <a:pt x="4331356" y="3203350"/>
                </a:cubicBezTo>
                <a:lnTo>
                  <a:pt x="4326117" y="3200019"/>
                </a:lnTo>
                <a:cubicBezTo>
                  <a:pt x="4329994" y="3196475"/>
                  <a:pt x="4331659" y="3190841"/>
                  <a:pt x="4328903" y="3185934"/>
                </a:cubicBezTo>
                <a:cubicBezTo>
                  <a:pt x="4328782" y="3185752"/>
                  <a:pt x="4328661" y="3185510"/>
                  <a:pt x="4328570" y="3185328"/>
                </a:cubicBezTo>
                <a:cubicBezTo>
                  <a:pt x="4328964" y="3182299"/>
                  <a:pt x="4328116" y="3179300"/>
                  <a:pt x="4325966" y="3177028"/>
                </a:cubicBezTo>
                <a:cubicBezTo>
                  <a:pt x="4334748" y="3171485"/>
                  <a:pt x="4331932" y="3154796"/>
                  <a:pt x="4319273" y="3155856"/>
                </a:cubicBezTo>
                <a:lnTo>
                  <a:pt x="4316124" y="3156128"/>
                </a:lnTo>
                <a:cubicBezTo>
                  <a:pt x="4306100" y="3156977"/>
                  <a:pt x="4303738" y="3167729"/>
                  <a:pt x="4307796" y="3174242"/>
                </a:cubicBezTo>
                <a:cubicBezTo>
                  <a:pt x="4304738" y="3176726"/>
                  <a:pt x="4302890" y="3180512"/>
                  <a:pt x="4303344" y="3184752"/>
                </a:cubicBezTo>
                <a:cubicBezTo>
                  <a:pt x="4303829" y="3189235"/>
                  <a:pt x="4306403" y="3193173"/>
                  <a:pt x="4308583" y="3197020"/>
                </a:cubicBezTo>
                <a:cubicBezTo>
                  <a:pt x="4308856" y="3197504"/>
                  <a:pt x="4309310" y="3197838"/>
                  <a:pt x="4309674" y="3198292"/>
                </a:cubicBezTo>
                <a:cubicBezTo>
                  <a:pt x="4308523" y="3199080"/>
                  <a:pt x="4307493" y="3200049"/>
                  <a:pt x="4306706" y="3201291"/>
                </a:cubicBezTo>
                <a:cubicBezTo>
                  <a:pt x="4303405" y="3206349"/>
                  <a:pt x="4304828" y="3213407"/>
                  <a:pt x="4309704" y="3216920"/>
                </a:cubicBezTo>
                <a:cubicBezTo>
                  <a:pt x="4308613" y="3217950"/>
                  <a:pt x="4307493" y="3219041"/>
                  <a:pt x="4306948" y="3220616"/>
                </a:cubicBezTo>
                <a:lnTo>
                  <a:pt x="4305919" y="3223493"/>
                </a:lnTo>
                <a:cubicBezTo>
                  <a:pt x="4303950" y="3222221"/>
                  <a:pt x="4301648" y="3221403"/>
                  <a:pt x="4298893" y="3221676"/>
                </a:cubicBezTo>
                <a:cubicBezTo>
                  <a:pt x="4296743" y="3221918"/>
                  <a:pt x="4294653" y="3223069"/>
                  <a:pt x="4292836" y="3224584"/>
                </a:cubicBezTo>
                <a:cubicBezTo>
                  <a:pt x="4291564" y="3221858"/>
                  <a:pt x="4289323" y="3219555"/>
                  <a:pt x="4286295" y="3218495"/>
                </a:cubicBezTo>
                <a:cubicBezTo>
                  <a:pt x="4280480" y="3216436"/>
                  <a:pt x="4273485" y="3219616"/>
                  <a:pt x="4271517" y="3225553"/>
                </a:cubicBezTo>
                <a:cubicBezTo>
                  <a:pt x="4268579" y="3234488"/>
                  <a:pt x="4269700" y="3244363"/>
                  <a:pt x="4276756" y="3251118"/>
                </a:cubicBezTo>
                <a:cubicBezTo>
                  <a:pt x="4281056" y="3255328"/>
                  <a:pt x="4288082" y="3257055"/>
                  <a:pt x="4293018" y="3252481"/>
                </a:cubicBezTo>
                <a:close/>
                <a:moveTo>
                  <a:pt x="4490283" y="3243424"/>
                </a:moveTo>
                <a:cubicBezTo>
                  <a:pt x="4495189" y="3238880"/>
                  <a:pt x="4495370" y="3232489"/>
                  <a:pt x="4491645" y="3227219"/>
                </a:cubicBezTo>
                <a:lnTo>
                  <a:pt x="4488708" y="3223039"/>
                </a:lnTo>
                <a:cubicBezTo>
                  <a:pt x="4488496" y="3222736"/>
                  <a:pt x="4488102" y="3222585"/>
                  <a:pt x="4487860" y="3222342"/>
                </a:cubicBezTo>
                <a:cubicBezTo>
                  <a:pt x="4488072" y="3221918"/>
                  <a:pt x="4488405" y="3221585"/>
                  <a:pt x="4488556" y="3221100"/>
                </a:cubicBezTo>
                <a:cubicBezTo>
                  <a:pt x="4490343" y="3215042"/>
                  <a:pt x="4487466" y="3208682"/>
                  <a:pt x="4481410" y="3206500"/>
                </a:cubicBezTo>
                <a:lnTo>
                  <a:pt x="4476595" y="3204774"/>
                </a:lnTo>
                <a:cubicBezTo>
                  <a:pt x="4470932" y="3202744"/>
                  <a:pt x="4463724" y="3206046"/>
                  <a:pt x="4461998" y="3211922"/>
                </a:cubicBezTo>
                <a:cubicBezTo>
                  <a:pt x="4460212" y="3217981"/>
                  <a:pt x="4463089" y="3224341"/>
                  <a:pt x="4469145" y="3226522"/>
                </a:cubicBezTo>
                <a:lnTo>
                  <a:pt x="4469387" y="3226613"/>
                </a:lnTo>
                <a:cubicBezTo>
                  <a:pt x="4468085" y="3230278"/>
                  <a:pt x="4468660" y="3234307"/>
                  <a:pt x="4471174" y="3237881"/>
                </a:cubicBezTo>
                <a:lnTo>
                  <a:pt x="4474112" y="3242061"/>
                </a:lnTo>
                <a:cubicBezTo>
                  <a:pt x="4477594" y="3246998"/>
                  <a:pt x="4486013" y="3247392"/>
                  <a:pt x="4490283" y="3243424"/>
                </a:cubicBezTo>
                <a:close/>
                <a:moveTo>
                  <a:pt x="4273697" y="3169880"/>
                </a:moveTo>
                <a:cubicBezTo>
                  <a:pt x="4265793" y="3167033"/>
                  <a:pt x="4258980" y="3172606"/>
                  <a:pt x="4257253" y="3178785"/>
                </a:cubicBezTo>
                <a:cubicBezTo>
                  <a:pt x="4256557" y="3176180"/>
                  <a:pt x="4254619" y="3173878"/>
                  <a:pt x="4251045" y="3172576"/>
                </a:cubicBezTo>
                <a:cubicBezTo>
                  <a:pt x="4248320" y="3171606"/>
                  <a:pt x="4245746" y="3171637"/>
                  <a:pt x="4243444" y="3172333"/>
                </a:cubicBezTo>
                <a:cubicBezTo>
                  <a:pt x="4247502" y="3169153"/>
                  <a:pt x="4249319" y="3163640"/>
                  <a:pt x="4247169" y="3158673"/>
                </a:cubicBezTo>
                <a:cubicBezTo>
                  <a:pt x="4246200" y="3156401"/>
                  <a:pt x="4244353" y="3154705"/>
                  <a:pt x="4242233" y="3153493"/>
                </a:cubicBezTo>
                <a:cubicBezTo>
                  <a:pt x="4242626" y="3152706"/>
                  <a:pt x="4242990" y="3151857"/>
                  <a:pt x="4243232" y="3151009"/>
                </a:cubicBezTo>
                <a:cubicBezTo>
                  <a:pt x="4249047" y="3151009"/>
                  <a:pt x="4254074" y="3145678"/>
                  <a:pt x="4254286" y="3140014"/>
                </a:cubicBezTo>
                <a:cubicBezTo>
                  <a:pt x="4254498" y="3133502"/>
                  <a:pt x="4249380" y="3128686"/>
                  <a:pt x="4243172" y="3128140"/>
                </a:cubicBezTo>
                <a:cubicBezTo>
                  <a:pt x="4240779" y="3127929"/>
                  <a:pt x="4238387" y="3127716"/>
                  <a:pt x="4235964" y="3127504"/>
                </a:cubicBezTo>
                <a:cubicBezTo>
                  <a:pt x="4232421" y="3127171"/>
                  <a:pt x="4229272" y="3129019"/>
                  <a:pt x="4227030" y="3131654"/>
                </a:cubicBezTo>
                <a:cubicBezTo>
                  <a:pt x="4222307" y="3130261"/>
                  <a:pt x="4216855" y="3131412"/>
                  <a:pt x="4214069" y="3135834"/>
                </a:cubicBezTo>
                <a:cubicBezTo>
                  <a:pt x="4210829" y="3140953"/>
                  <a:pt x="4211495" y="3148465"/>
                  <a:pt x="4216946" y="3151948"/>
                </a:cubicBezTo>
                <a:lnTo>
                  <a:pt x="4224275" y="3156613"/>
                </a:lnTo>
                <a:cubicBezTo>
                  <a:pt x="4219551" y="3159612"/>
                  <a:pt x="4217158" y="3165458"/>
                  <a:pt x="4219460" y="3170849"/>
                </a:cubicBezTo>
                <a:cubicBezTo>
                  <a:pt x="4221852" y="3176423"/>
                  <a:pt x="4228908" y="3179542"/>
                  <a:pt x="4234541" y="3176877"/>
                </a:cubicBezTo>
                <a:lnTo>
                  <a:pt x="4238841" y="3174848"/>
                </a:lnTo>
                <a:cubicBezTo>
                  <a:pt x="4232905" y="3179906"/>
                  <a:pt x="4231452" y="3189811"/>
                  <a:pt x="4240567" y="3193113"/>
                </a:cubicBezTo>
                <a:cubicBezTo>
                  <a:pt x="4248501" y="3195960"/>
                  <a:pt x="4255315" y="3190386"/>
                  <a:pt x="4257042" y="3184207"/>
                </a:cubicBezTo>
                <a:cubicBezTo>
                  <a:pt x="4257738" y="3186842"/>
                  <a:pt x="4259676" y="3189144"/>
                  <a:pt x="4263249" y="3190447"/>
                </a:cubicBezTo>
                <a:cubicBezTo>
                  <a:pt x="4277089" y="3195384"/>
                  <a:pt x="4287597" y="3174878"/>
                  <a:pt x="4273697" y="3169880"/>
                </a:cubicBezTo>
                <a:close/>
                <a:moveTo>
                  <a:pt x="4207680" y="3230005"/>
                </a:moveTo>
                <a:cubicBezTo>
                  <a:pt x="4221580" y="3235003"/>
                  <a:pt x="4226334" y="3212468"/>
                  <a:pt x="4212586" y="3207530"/>
                </a:cubicBezTo>
                <a:cubicBezTo>
                  <a:pt x="4198716" y="3202563"/>
                  <a:pt x="4193961" y="3225068"/>
                  <a:pt x="4207680" y="3230005"/>
                </a:cubicBezTo>
                <a:close/>
                <a:moveTo>
                  <a:pt x="4373662" y="3251905"/>
                </a:moveTo>
                <a:cubicBezTo>
                  <a:pt x="4387562" y="3256903"/>
                  <a:pt x="4394103" y="3234882"/>
                  <a:pt x="4380203" y="3229854"/>
                </a:cubicBezTo>
                <a:cubicBezTo>
                  <a:pt x="4366303" y="3224856"/>
                  <a:pt x="4359762" y="3246907"/>
                  <a:pt x="4373662" y="3251905"/>
                </a:cubicBezTo>
                <a:close/>
                <a:moveTo>
                  <a:pt x="4572411" y="3317877"/>
                </a:moveTo>
                <a:cubicBezTo>
                  <a:pt x="4572835" y="3311667"/>
                  <a:pt x="4566748" y="3306427"/>
                  <a:pt x="4560873" y="3306457"/>
                </a:cubicBezTo>
                <a:cubicBezTo>
                  <a:pt x="4555452" y="3306457"/>
                  <a:pt x="4551637" y="3310153"/>
                  <a:pt x="4550183" y="3314878"/>
                </a:cubicBezTo>
                <a:cubicBezTo>
                  <a:pt x="4546155" y="3315756"/>
                  <a:pt x="4542733" y="3318452"/>
                  <a:pt x="4541552" y="3322935"/>
                </a:cubicBezTo>
                <a:cubicBezTo>
                  <a:pt x="4540099" y="3328508"/>
                  <a:pt x="4543612" y="3335960"/>
                  <a:pt x="4549759" y="3336959"/>
                </a:cubicBezTo>
                <a:cubicBezTo>
                  <a:pt x="4555755" y="3337929"/>
                  <a:pt x="4561902" y="3337474"/>
                  <a:pt x="4566506" y="3332991"/>
                </a:cubicBezTo>
                <a:cubicBezTo>
                  <a:pt x="4570685" y="3328842"/>
                  <a:pt x="4572017" y="3323541"/>
                  <a:pt x="4572411" y="3317877"/>
                </a:cubicBezTo>
                <a:close/>
                <a:moveTo>
                  <a:pt x="4492827" y="3390239"/>
                </a:moveTo>
                <a:cubicBezTo>
                  <a:pt x="4494522" y="3384484"/>
                  <a:pt x="4490798" y="3377457"/>
                  <a:pt x="4484802" y="3376094"/>
                </a:cubicBezTo>
                <a:cubicBezTo>
                  <a:pt x="4480652" y="3375155"/>
                  <a:pt x="4476504" y="3376366"/>
                  <a:pt x="4473687" y="3379123"/>
                </a:cubicBezTo>
                <a:cubicBezTo>
                  <a:pt x="4470356" y="3379426"/>
                  <a:pt x="4467267" y="3381061"/>
                  <a:pt x="4465269" y="3384454"/>
                </a:cubicBezTo>
                <a:cubicBezTo>
                  <a:pt x="4462422" y="3389300"/>
                  <a:pt x="4463633" y="3397721"/>
                  <a:pt x="4469387" y="3400205"/>
                </a:cubicBezTo>
                <a:cubicBezTo>
                  <a:pt x="4474414" y="3402355"/>
                  <a:pt x="4479774" y="3403718"/>
                  <a:pt x="4484892" y="3400810"/>
                </a:cubicBezTo>
                <a:cubicBezTo>
                  <a:pt x="4489041" y="3398448"/>
                  <a:pt x="4491494" y="3394722"/>
                  <a:pt x="4492827" y="3390239"/>
                </a:cubicBezTo>
                <a:close/>
                <a:moveTo>
                  <a:pt x="4459545" y="3286284"/>
                </a:moveTo>
                <a:lnTo>
                  <a:pt x="4466662" y="3287496"/>
                </a:lnTo>
                <a:cubicBezTo>
                  <a:pt x="4472779" y="3288556"/>
                  <a:pt x="4478836" y="3283952"/>
                  <a:pt x="4479774" y="3277894"/>
                </a:cubicBezTo>
                <a:cubicBezTo>
                  <a:pt x="4480743" y="3271654"/>
                  <a:pt x="4476292" y="3265838"/>
                  <a:pt x="4470175" y="3264778"/>
                </a:cubicBezTo>
                <a:cubicBezTo>
                  <a:pt x="4469236" y="3264627"/>
                  <a:pt x="4468267" y="3264445"/>
                  <a:pt x="4467328" y="3264294"/>
                </a:cubicBezTo>
                <a:cubicBezTo>
                  <a:pt x="4467479" y="3263991"/>
                  <a:pt x="4467752" y="3263809"/>
                  <a:pt x="4467843" y="3263506"/>
                </a:cubicBezTo>
                <a:lnTo>
                  <a:pt x="4469569" y="3258690"/>
                </a:lnTo>
                <a:cubicBezTo>
                  <a:pt x="4471658" y="3252844"/>
                  <a:pt x="4469569" y="3246150"/>
                  <a:pt x="4463603" y="3243545"/>
                </a:cubicBezTo>
                <a:cubicBezTo>
                  <a:pt x="4458183" y="3241183"/>
                  <a:pt x="4450581" y="3243636"/>
                  <a:pt x="4448462" y="3249512"/>
                </a:cubicBezTo>
                <a:lnTo>
                  <a:pt x="4446735" y="3254328"/>
                </a:lnTo>
                <a:cubicBezTo>
                  <a:pt x="4444767" y="3259781"/>
                  <a:pt x="4446614" y="3265838"/>
                  <a:pt x="4451702" y="3268746"/>
                </a:cubicBezTo>
                <a:cubicBezTo>
                  <a:pt x="4450823" y="3270079"/>
                  <a:pt x="4450188" y="3271533"/>
                  <a:pt x="4449945" y="3273169"/>
                </a:cubicBezTo>
                <a:cubicBezTo>
                  <a:pt x="4448977" y="3279409"/>
                  <a:pt x="4453428" y="3285224"/>
                  <a:pt x="4459545" y="3286284"/>
                </a:cubicBezTo>
                <a:close/>
                <a:moveTo>
                  <a:pt x="4475686" y="3338837"/>
                </a:moveTo>
                <a:cubicBezTo>
                  <a:pt x="4479199" y="3337171"/>
                  <a:pt x="4481046" y="3333506"/>
                  <a:pt x="4481379" y="3329720"/>
                </a:cubicBezTo>
                <a:cubicBezTo>
                  <a:pt x="4483196" y="3330629"/>
                  <a:pt x="4485104" y="3330871"/>
                  <a:pt x="4487012" y="3330689"/>
                </a:cubicBezTo>
                <a:cubicBezTo>
                  <a:pt x="4487921" y="3335778"/>
                  <a:pt x="4491736" y="3340109"/>
                  <a:pt x="4498429" y="3339231"/>
                </a:cubicBezTo>
                <a:cubicBezTo>
                  <a:pt x="4506272" y="3338201"/>
                  <a:pt x="4515387" y="3338383"/>
                  <a:pt x="4522171" y="3333749"/>
                </a:cubicBezTo>
                <a:cubicBezTo>
                  <a:pt x="4523079" y="3333112"/>
                  <a:pt x="4523867" y="3332446"/>
                  <a:pt x="4524594" y="3331749"/>
                </a:cubicBezTo>
                <a:lnTo>
                  <a:pt x="4527652" y="3330326"/>
                </a:lnTo>
                <a:cubicBezTo>
                  <a:pt x="4533254" y="3327690"/>
                  <a:pt x="4535041" y="3319906"/>
                  <a:pt x="4532164" y="3314696"/>
                </a:cubicBezTo>
                <a:cubicBezTo>
                  <a:pt x="4531922" y="3314272"/>
                  <a:pt x="4531650" y="3313939"/>
                  <a:pt x="4531377" y="3313545"/>
                </a:cubicBezTo>
                <a:cubicBezTo>
                  <a:pt x="4531377" y="3311849"/>
                  <a:pt x="4531377" y="3310183"/>
                  <a:pt x="4531226" y="3308487"/>
                </a:cubicBezTo>
                <a:cubicBezTo>
                  <a:pt x="4531044" y="3306367"/>
                  <a:pt x="4530135" y="3304307"/>
                  <a:pt x="4528864" y="3302520"/>
                </a:cubicBezTo>
                <a:cubicBezTo>
                  <a:pt x="4528985" y="3301005"/>
                  <a:pt x="4528894" y="3299491"/>
                  <a:pt x="4528318" y="3298249"/>
                </a:cubicBezTo>
                <a:cubicBezTo>
                  <a:pt x="4526320" y="3293948"/>
                  <a:pt x="4524321" y="3290222"/>
                  <a:pt x="4520263" y="3287526"/>
                </a:cubicBezTo>
                <a:cubicBezTo>
                  <a:pt x="4518476" y="3286345"/>
                  <a:pt x="4517083" y="3285679"/>
                  <a:pt x="4514933" y="3285103"/>
                </a:cubicBezTo>
                <a:cubicBezTo>
                  <a:pt x="4523231" y="3285769"/>
                  <a:pt x="4531862" y="3275228"/>
                  <a:pt x="4525411" y="3266111"/>
                </a:cubicBezTo>
                <a:cubicBezTo>
                  <a:pt x="4524715" y="3265142"/>
                  <a:pt x="4523897" y="3264597"/>
                  <a:pt x="4523110" y="3263961"/>
                </a:cubicBezTo>
                <a:cubicBezTo>
                  <a:pt x="4531135" y="3260053"/>
                  <a:pt x="4534012" y="3247180"/>
                  <a:pt x="4523473" y="3243363"/>
                </a:cubicBezTo>
                <a:cubicBezTo>
                  <a:pt x="4510451" y="3238669"/>
                  <a:pt x="4501518" y="3256812"/>
                  <a:pt x="4512117" y="3263143"/>
                </a:cubicBezTo>
                <a:cubicBezTo>
                  <a:pt x="4506484" y="3266262"/>
                  <a:pt x="4502760" y="3273774"/>
                  <a:pt x="4507574" y="3280620"/>
                </a:cubicBezTo>
                <a:cubicBezTo>
                  <a:pt x="4508029" y="3281256"/>
                  <a:pt x="4508574" y="3281529"/>
                  <a:pt x="4509058" y="3282013"/>
                </a:cubicBezTo>
                <a:cubicBezTo>
                  <a:pt x="4505758" y="3280590"/>
                  <a:pt x="4502093" y="3280438"/>
                  <a:pt x="4498641" y="3282710"/>
                </a:cubicBezTo>
                <a:cubicBezTo>
                  <a:pt x="4495976" y="3284467"/>
                  <a:pt x="4494068" y="3287769"/>
                  <a:pt x="4493553" y="3291161"/>
                </a:cubicBezTo>
                <a:cubicBezTo>
                  <a:pt x="4492281" y="3291858"/>
                  <a:pt x="4491191" y="3292766"/>
                  <a:pt x="4490041" y="3293857"/>
                </a:cubicBezTo>
                <a:cubicBezTo>
                  <a:pt x="4489616" y="3294160"/>
                  <a:pt x="4489162" y="3294493"/>
                  <a:pt x="4488708" y="3294765"/>
                </a:cubicBezTo>
                <a:cubicBezTo>
                  <a:pt x="4486800" y="3295704"/>
                  <a:pt x="4484983" y="3296886"/>
                  <a:pt x="4483045" y="3297825"/>
                </a:cubicBezTo>
                <a:cubicBezTo>
                  <a:pt x="4477412" y="3300611"/>
                  <a:pt x="4476898" y="3306578"/>
                  <a:pt x="4479108" y="3311485"/>
                </a:cubicBezTo>
                <a:cubicBezTo>
                  <a:pt x="4476958" y="3313363"/>
                  <a:pt x="4475535" y="3315817"/>
                  <a:pt x="4475202" y="3318634"/>
                </a:cubicBezTo>
                <a:cubicBezTo>
                  <a:pt x="4471962" y="3317089"/>
                  <a:pt x="4468115" y="3316938"/>
                  <a:pt x="4464663" y="3318573"/>
                </a:cubicBezTo>
                <a:cubicBezTo>
                  <a:pt x="4462483" y="3319603"/>
                  <a:pt x="4460302" y="3320633"/>
                  <a:pt x="4458122" y="3321663"/>
                </a:cubicBezTo>
                <a:cubicBezTo>
                  <a:pt x="4457819" y="3321784"/>
                  <a:pt x="4457668" y="3322087"/>
                  <a:pt x="4457395" y="3322269"/>
                </a:cubicBezTo>
                <a:cubicBezTo>
                  <a:pt x="4452187" y="3318997"/>
                  <a:pt x="4445615" y="3321027"/>
                  <a:pt x="4442193" y="3325631"/>
                </a:cubicBezTo>
                <a:cubicBezTo>
                  <a:pt x="4442102" y="3325510"/>
                  <a:pt x="4442011" y="3325358"/>
                  <a:pt x="4441890" y="3325237"/>
                </a:cubicBezTo>
                <a:cubicBezTo>
                  <a:pt x="4443314" y="3321663"/>
                  <a:pt x="4442950" y="3317574"/>
                  <a:pt x="4440497" y="3314090"/>
                </a:cubicBezTo>
                <a:lnTo>
                  <a:pt x="4434592" y="3305761"/>
                </a:lnTo>
                <a:cubicBezTo>
                  <a:pt x="4431109" y="3300854"/>
                  <a:pt x="4423145" y="3299672"/>
                  <a:pt x="4418481" y="3303580"/>
                </a:cubicBezTo>
                <a:cubicBezTo>
                  <a:pt x="4416997" y="3304822"/>
                  <a:pt x="4415907" y="3306336"/>
                  <a:pt x="4415150" y="3307972"/>
                </a:cubicBezTo>
                <a:cubicBezTo>
                  <a:pt x="4411789" y="3307699"/>
                  <a:pt x="4408306" y="3308244"/>
                  <a:pt x="4404854" y="3309850"/>
                </a:cubicBezTo>
                <a:cubicBezTo>
                  <a:pt x="4399433" y="3312364"/>
                  <a:pt x="4396102" y="3316877"/>
                  <a:pt x="4394558" y="3322026"/>
                </a:cubicBezTo>
                <a:cubicBezTo>
                  <a:pt x="4392922" y="3322238"/>
                  <a:pt x="4391287" y="3322814"/>
                  <a:pt x="4389803" y="3323844"/>
                </a:cubicBezTo>
                <a:lnTo>
                  <a:pt x="4385624" y="3326812"/>
                </a:lnTo>
                <a:cubicBezTo>
                  <a:pt x="4384473" y="3327630"/>
                  <a:pt x="4383504" y="3328660"/>
                  <a:pt x="4382747" y="3329841"/>
                </a:cubicBezTo>
                <a:cubicBezTo>
                  <a:pt x="4384140" y="3325813"/>
                  <a:pt x="4383080" y="3320663"/>
                  <a:pt x="4380355" y="3317725"/>
                </a:cubicBezTo>
                <a:cubicBezTo>
                  <a:pt x="4379083" y="3316362"/>
                  <a:pt x="4377659" y="3315484"/>
                  <a:pt x="4376206" y="3314938"/>
                </a:cubicBezTo>
                <a:cubicBezTo>
                  <a:pt x="4374267" y="3309941"/>
                  <a:pt x="4368877" y="3306881"/>
                  <a:pt x="4363578" y="3307820"/>
                </a:cubicBezTo>
                <a:cubicBezTo>
                  <a:pt x="4363638" y="3307790"/>
                  <a:pt x="4363729" y="3307790"/>
                  <a:pt x="4363790" y="3307760"/>
                </a:cubicBezTo>
                <a:cubicBezTo>
                  <a:pt x="4368726" y="3305155"/>
                  <a:pt x="4372178" y="3297310"/>
                  <a:pt x="4368544" y="3292221"/>
                </a:cubicBezTo>
                <a:lnTo>
                  <a:pt x="4365607" y="3288041"/>
                </a:lnTo>
                <a:cubicBezTo>
                  <a:pt x="4362700" y="3283952"/>
                  <a:pt x="4358217" y="3281468"/>
                  <a:pt x="4353433" y="3282286"/>
                </a:cubicBezTo>
                <a:cubicBezTo>
                  <a:pt x="4353887" y="3281771"/>
                  <a:pt x="4354432" y="3281438"/>
                  <a:pt x="4354826" y="3280802"/>
                </a:cubicBezTo>
                <a:cubicBezTo>
                  <a:pt x="4362821" y="3268231"/>
                  <a:pt x="4342592" y="3257327"/>
                  <a:pt x="4334567" y="3269625"/>
                </a:cubicBezTo>
                <a:cubicBezTo>
                  <a:pt x="4331205" y="3265627"/>
                  <a:pt x="4325875" y="3264748"/>
                  <a:pt x="4320878" y="3266535"/>
                </a:cubicBezTo>
                <a:cubicBezTo>
                  <a:pt x="4314155" y="3268898"/>
                  <a:pt x="4309401" y="3274350"/>
                  <a:pt x="4306827" y="3280893"/>
                </a:cubicBezTo>
                <a:cubicBezTo>
                  <a:pt x="4304616" y="3286496"/>
                  <a:pt x="4307978" y="3293796"/>
                  <a:pt x="4313792" y="3295583"/>
                </a:cubicBezTo>
                <a:cubicBezTo>
                  <a:pt x="4319909" y="3297461"/>
                  <a:pt x="4326117" y="3294614"/>
                  <a:pt x="4328479" y="3288647"/>
                </a:cubicBezTo>
                <a:cubicBezTo>
                  <a:pt x="4328540" y="3288465"/>
                  <a:pt x="4328601" y="3288374"/>
                  <a:pt x="4328631" y="3288223"/>
                </a:cubicBezTo>
                <a:cubicBezTo>
                  <a:pt x="4328661" y="3288193"/>
                  <a:pt x="4328692" y="3288162"/>
                  <a:pt x="4328722" y="3288102"/>
                </a:cubicBezTo>
                <a:cubicBezTo>
                  <a:pt x="4328782" y="3288071"/>
                  <a:pt x="4328782" y="3288102"/>
                  <a:pt x="4328843" y="3288041"/>
                </a:cubicBezTo>
                <a:cubicBezTo>
                  <a:pt x="4329509" y="3287708"/>
                  <a:pt x="4330236" y="3287405"/>
                  <a:pt x="4330963" y="3287193"/>
                </a:cubicBezTo>
                <a:cubicBezTo>
                  <a:pt x="4333234" y="3286405"/>
                  <a:pt x="4334718" y="3284558"/>
                  <a:pt x="4335778" y="3282468"/>
                </a:cubicBezTo>
                <a:cubicBezTo>
                  <a:pt x="4338534" y="3285194"/>
                  <a:pt x="4342682" y="3286708"/>
                  <a:pt x="4346680" y="3286133"/>
                </a:cubicBezTo>
                <a:cubicBezTo>
                  <a:pt x="4343833" y="3289677"/>
                  <a:pt x="4342592" y="3295008"/>
                  <a:pt x="4345286" y="3298824"/>
                </a:cubicBezTo>
                <a:lnTo>
                  <a:pt x="4348224" y="3303004"/>
                </a:lnTo>
                <a:cubicBezTo>
                  <a:pt x="4351434" y="3307517"/>
                  <a:pt x="4356552" y="3310031"/>
                  <a:pt x="4361882" y="3308335"/>
                </a:cubicBezTo>
                <a:cubicBezTo>
                  <a:pt x="4356340" y="3310244"/>
                  <a:pt x="4353039" y="3316059"/>
                  <a:pt x="4354311" y="3321814"/>
                </a:cubicBezTo>
                <a:cubicBezTo>
                  <a:pt x="4354826" y="3324177"/>
                  <a:pt x="4355371" y="3326570"/>
                  <a:pt x="4355886" y="3328932"/>
                </a:cubicBezTo>
                <a:cubicBezTo>
                  <a:pt x="4356037" y="3329599"/>
                  <a:pt x="4356461" y="3330174"/>
                  <a:pt x="4356764" y="3330810"/>
                </a:cubicBezTo>
                <a:cubicBezTo>
                  <a:pt x="4357218" y="3332931"/>
                  <a:pt x="4357975" y="3334960"/>
                  <a:pt x="4359308" y="3336384"/>
                </a:cubicBezTo>
                <a:cubicBezTo>
                  <a:pt x="4364002" y="3341442"/>
                  <a:pt x="4370452" y="3340564"/>
                  <a:pt x="4375540" y="3336990"/>
                </a:cubicBezTo>
                <a:lnTo>
                  <a:pt x="4379719" y="3334052"/>
                </a:lnTo>
                <a:cubicBezTo>
                  <a:pt x="4380355" y="3333597"/>
                  <a:pt x="4380900" y="3333082"/>
                  <a:pt x="4381354" y="3332476"/>
                </a:cubicBezTo>
                <a:cubicBezTo>
                  <a:pt x="4380082" y="3335869"/>
                  <a:pt x="4380233" y="3339807"/>
                  <a:pt x="4382505" y="3342835"/>
                </a:cubicBezTo>
                <a:cubicBezTo>
                  <a:pt x="4386017" y="3347591"/>
                  <a:pt x="4392680" y="3349439"/>
                  <a:pt x="4397858" y="3346258"/>
                </a:cubicBezTo>
                <a:cubicBezTo>
                  <a:pt x="4398525" y="3347076"/>
                  <a:pt x="4399312" y="3347773"/>
                  <a:pt x="4400221" y="3348379"/>
                </a:cubicBezTo>
                <a:cubicBezTo>
                  <a:pt x="4395254" y="3351105"/>
                  <a:pt x="4392377" y="3356708"/>
                  <a:pt x="4396617" y="3362676"/>
                </a:cubicBezTo>
                <a:cubicBezTo>
                  <a:pt x="4402794" y="3371399"/>
                  <a:pt x="4415302" y="3368006"/>
                  <a:pt x="4418269" y="3360858"/>
                </a:cubicBezTo>
                <a:cubicBezTo>
                  <a:pt x="4424053" y="3363645"/>
                  <a:pt x="4430564" y="3365371"/>
                  <a:pt x="4435410" y="3362827"/>
                </a:cubicBezTo>
                <a:cubicBezTo>
                  <a:pt x="4442314" y="3359222"/>
                  <a:pt x="4449340" y="3351408"/>
                  <a:pt x="4449854" y="3343351"/>
                </a:cubicBezTo>
                <a:cubicBezTo>
                  <a:pt x="4452429" y="3343562"/>
                  <a:pt x="4454881" y="3342624"/>
                  <a:pt x="4457092" y="3341200"/>
                </a:cubicBezTo>
                <a:cubicBezTo>
                  <a:pt x="4460544" y="3343502"/>
                  <a:pt x="4465057" y="3343835"/>
                  <a:pt x="4469054" y="3341957"/>
                </a:cubicBezTo>
                <a:lnTo>
                  <a:pt x="4475686" y="3338837"/>
                </a:lnTo>
                <a:close/>
                <a:moveTo>
                  <a:pt x="4574864" y="3199322"/>
                </a:moveTo>
                <a:cubicBezTo>
                  <a:pt x="4581314" y="3201654"/>
                  <a:pt x="4586977" y="3198322"/>
                  <a:pt x="4589824" y="3193658"/>
                </a:cubicBezTo>
                <a:cubicBezTo>
                  <a:pt x="4590187" y="3194839"/>
                  <a:pt x="4590551" y="3196020"/>
                  <a:pt x="4591368" y="3197171"/>
                </a:cubicBezTo>
                <a:cubicBezTo>
                  <a:pt x="4599908" y="3209227"/>
                  <a:pt x="4617896" y="3194930"/>
                  <a:pt x="4609356" y="3182844"/>
                </a:cubicBezTo>
                <a:cubicBezTo>
                  <a:pt x="4604026" y="3175302"/>
                  <a:pt x="4595002" y="3178058"/>
                  <a:pt x="4591065" y="3184147"/>
                </a:cubicBezTo>
                <a:cubicBezTo>
                  <a:pt x="4590187" y="3181935"/>
                  <a:pt x="4588431" y="3179966"/>
                  <a:pt x="4585312" y="3178846"/>
                </a:cubicBezTo>
                <a:cubicBezTo>
                  <a:pt x="4571624" y="3173939"/>
                  <a:pt x="4560964" y="3194324"/>
                  <a:pt x="4574864" y="3199322"/>
                </a:cubicBezTo>
                <a:close/>
                <a:moveTo>
                  <a:pt x="4545852" y="3224281"/>
                </a:moveTo>
                <a:cubicBezTo>
                  <a:pt x="4531922" y="3219253"/>
                  <a:pt x="4523958" y="3240849"/>
                  <a:pt x="4537888" y="3245847"/>
                </a:cubicBezTo>
                <a:cubicBezTo>
                  <a:pt x="4551818" y="3250845"/>
                  <a:pt x="4559783" y="3229278"/>
                  <a:pt x="4545852" y="3224281"/>
                </a:cubicBezTo>
                <a:close/>
                <a:moveTo>
                  <a:pt x="4573410" y="3241152"/>
                </a:moveTo>
                <a:lnTo>
                  <a:pt x="4573592" y="3241273"/>
                </a:lnTo>
                <a:cubicBezTo>
                  <a:pt x="4573652" y="3241334"/>
                  <a:pt x="4573895" y="3241546"/>
                  <a:pt x="4574410" y="3241940"/>
                </a:cubicBezTo>
                <a:cubicBezTo>
                  <a:pt x="4578558" y="3245484"/>
                  <a:pt x="4584615" y="3245514"/>
                  <a:pt x="4588885" y="3242303"/>
                </a:cubicBezTo>
                <a:cubicBezTo>
                  <a:pt x="4589127" y="3242364"/>
                  <a:pt x="4589339" y="3242546"/>
                  <a:pt x="4589551" y="3242606"/>
                </a:cubicBezTo>
                <a:cubicBezTo>
                  <a:pt x="4596244" y="3244090"/>
                  <a:pt x="4601149" y="3239729"/>
                  <a:pt x="4603270" y="3233883"/>
                </a:cubicBezTo>
                <a:lnTo>
                  <a:pt x="4604995" y="3229067"/>
                </a:lnTo>
                <a:cubicBezTo>
                  <a:pt x="4607085" y="3223221"/>
                  <a:pt x="4601785" y="3216587"/>
                  <a:pt x="4596274" y="3215345"/>
                </a:cubicBezTo>
                <a:cubicBezTo>
                  <a:pt x="4590853" y="3214133"/>
                  <a:pt x="4586704" y="3216829"/>
                  <a:pt x="4584160" y="3221009"/>
                </a:cubicBezTo>
                <a:cubicBezTo>
                  <a:pt x="4578043" y="3217799"/>
                  <a:pt x="4570987" y="3216951"/>
                  <a:pt x="4564264" y="3219949"/>
                </a:cubicBezTo>
                <a:cubicBezTo>
                  <a:pt x="4558783" y="3222403"/>
                  <a:pt x="4554544" y="3228188"/>
                  <a:pt x="4556876" y="3234428"/>
                </a:cubicBezTo>
                <a:cubicBezTo>
                  <a:pt x="4558874" y="3239759"/>
                  <a:pt x="4565476" y="3244454"/>
                  <a:pt x="4571351" y="3241819"/>
                </a:cubicBezTo>
                <a:cubicBezTo>
                  <a:pt x="4572017" y="3241516"/>
                  <a:pt x="4572653" y="3241334"/>
                  <a:pt x="4573319" y="3241122"/>
                </a:cubicBezTo>
                <a:cubicBezTo>
                  <a:pt x="4573350" y="3241122"/>
                  <a:pt x="4573350" y="3241122"/>
                  <a:pt x="4573410" y="3241152"/>
                </a:cubicBezTo>
                <a:close/>
                <a:moveTo>
                  <a:pt x="4508937" y="3198958"/>
                </a:moveTo>
                <a:cubicBezTo>
                  <a:pt x="4514025" y="3194657"/>
                  <a:pt x="4513873" y="3187842"/>
                  <a:pt x="4510300" y="3182753"/>
                </a:cubicBezTo>
                <a:lnTo>
                  <a:pt x="4507362" y="3178573"/>
                </a:lnTo>
                <a:cubicBezTo>
                  <a:pt x="4503941" y="3173727"/>
                  <a:pt x="4496370" y="3173575"/>
                  <a:pt x="4491827" y="3176877"/>
                </a:cubicBezTo>
                <a:cubicBezTo>
                  <a:pt x="4491464" y="3175847"/>
                  <a:pt x="4491100" y="3174817"/>
                  <a:pt x="4490464" y="3173939"/>
                </a:cubicBezTo>
                <a:cubicBezTo>
                  <a:pt x="4495673" y="3174575"/>
                  <a:pt x="4500912" y="3171667"/>
                  <a:pt x="4502760" y="3166578"/>
                </a:cubicBezTo>
                <a:lnTo>
                  <a:pt x="4504485" y="3161762"/>
                </a:lnTo>
                <a:cubicBezTo>
                  <a:pt x="4506212" y="3156946"/>
                  <a:pt x="4504152" y="3151676"/>
                  <a:pt x="4500155" y="3148768"/>
                </a:cubicBezTo>
                <a:cubicBezTo>
                  <a:pt x="4496279" y="3142286"/>
                  <a:pt x="4484377" y="3139954"/>
                  <a:pt x="4478805" y="3148707"/>
                </a:cubicBezTo>
                <a:cubicBezTo>
                  <a:pt x="4475504" y="3153857"/>
                  <a:pt x="4477261" y="3158461"/>
                  <a:pt x="4480865" y="3161338"/>
                </a:cubicBezTo>
                <a:cubicBezTo>
                  <a:pt x="4480562" y="3164095"/>
                  <a:pt x="4481077" y="3166851"/>
                  <a:pt x="4482651" y="3169123"/>
                </a:cubicBezTo>
                <a:lnTo>
                  <a:pt x="4475929" y="3167972"/>
                </a:lnTo>
                <a:cubicBezTo>
                  <a:pt x="4475777" y="3167942"/>
                  <a:pt x="4475625" y="3168002"/>
                  <a:pt x="4475444" y="3167972"/>
                </a:cubicBezTo>
                <a:cubicBezTo>
                  <a:pt x="4473869" y="3167608"/>
                  <a:pt x="4472264" y="3167517"/>
                  <a:pt x="4470629" y="3167911"/>
                </a:cubicBezTo>
                <a:cubicBezTo>
                  <a:pt x="4468267" y="3168426"/>
                  <a:pt x="4465905" y="3168971"/>
                  <a:pt x="4463512" y="3169486"/>
                </a:cubicBezTo>
                <a:cubicBezTo>
                  <a:pt x="4457425" y="3170819"/>
                  <a:pt x="4453277" y="3177059"/>
                  <a:pt x="4454609" y="3183208"/>
                </a:cubicBezTo>
                <a:cubicBezTo>
                  <a:pt x="4455911" y="3189326"/>
                  <a:pt x="4462210" y="3193506"/>
                  <a:pt x="4468358" y="3192143"/>
                </a:cubicBezTo>
                <a:lnTo>
                  <a:pt x="4473839" y="3190901"/>
                </a:lnTo>
                <a:lnTo>
                  <a:pt x="4479290" y="3191840"/>
                </a:lnTo>
                <a:cubicBezTo>
                  <a:pt x="4482439" y="3192385"/>
                  <a:pt x="4485528" y="3191447"/>
                  <a:pt x="4487981" y="3189629"/>
                </a:cubicBezTo>
                <a:cubicBezTo>
                  <a:pt x="4488435" y="3190931"/>
                  <a:pt x="4489041" y="3192234"/>
                  <a:pt x="4489859" y="3193415"/>
                </a:cubicBezTo>
                <a:lnTo>
                  <a:pt x="4492796" y="3197595"/>
                </a:lnTo>
                <a:cubicBezTo>
                  <a:pt x="4496309" y="3202684"/>
                  <a:pt x="4504485" y="3202714"/>
                  <a:pt x="4508937" y="3198958"/>
                </a:cubicBezTo>
                <a:close/>
                <a:moveTo>
                  <a:pt x="4460726" y="2848534"/>
                </a:moveTo>
                <a:cubicBezTo>
                  <a:pt x="4466329" y="2848776"/>
                  <a:pt x="4473233" y="2843779"/>
                  <a:pt x="4472718" y="2837539"/>
                </a:cubicBezTo>
                <a:lnTo>
                  <a:pt x="4472294" y="2832450"/>
                </a:lnTo>
                <a:cubicBezTo>
                  <a:pt x="4471779" y="2826271"/>
                  <a:pt x="4468085" y="2820758"/>
                  <a:pt x="4461302" y="2820455"/>
                </a:cubicBezTo>
                <a:cubicBezTo>
                  <a:pt x="4455699" y="2820213"/>
                  <a:pt x="4448795" y="2825211"/>
                  <a:pt x="4449310" y="2831451"/>
                </a:cubicBezTo>
                <a:lnTo>
                  <a:pt x="4449733" y="2836539"/>
                </a:lnTo>
                <a:cubicBezTo>
                  <a:pt x="4450279" y="2842749"/>
                  <a:pt x="4453973" y="2848231"/>
                  <a:pt x="4460726" y="2848534"/>
                </a:cubicBezTo>
                <a:close/>
                <a:moveTo>
                  <a:pt x="4354644" y="2789499"/>
                </a:moveTo>
                <a:cubicBezTo>
                  <a:pt x="4352767" y="2786682"/>
                  <a:pt x="4349617" y="2785016"/>
                  <a:pt x="4346316" y="2784592"/>
                </a:cubicBezTo>
                <a:cubicBezTo>
                  <a:pt x="4345832" y="2780503"/>
                  <a:pt x="4343167" y="2776474"/>
                  <a:pt x="4339624" y="2774869"/>
                </a:cubicBezTo>
                <a:cubicBezTo>
                  <a:pt x="4333385" y="2772052"/>
                  <a:pt x="4327510" y="2775263"/>
                  <a:pt x="4324300" y="2780654"/>
                </a:cubicBezTo>
                <a:cubicBezTo>
                  <a:pt x="4320606" y="2786864"/>
                  <a:pt x="4320575" y="2794133"/>
                  <a:pt x="4322786" y="2800827"/>
                </a:cubicBezTo>
                <a:cubicBezTo>
                  <a:pt x="4323937" y="2804250"/>
                  <a:pt x="4326996" y="2806673"/>
                  <a:pt x="4330448" y="2807764"/>
                </a:cubicBezTo>
                <a:lnTo>
                  <a:pt x="4332174" y="2809218"/>
                </a:lnTo>
                <a:cubicBezTo>
                  <a:pt x="4332598" y="2809581"/>
                  <a:pt x="4333173" y="2809612"/>
                  <a:pt x="4333628" y="2809914"/>
                </a:cubicBezTo>
                <a:cubicBezTo>
                  <a:pt x="4334718" y="2814821"/>
                  <a:pt x="4338473" y="2819001"/>
                  <a:pt x="4344984" y="2818456"/>
                </a:cubicBezTo>
                <a:lnTo>
                  <a:pt x="4348133" y="2818183"/>
                </a:lnTo>
                <a:cubicBezTo>
                  <a:pt x="4354371" y="2817638"/>
                  <a:pt x="4357552" y="2813216"/>
                  <a:pt x="4358187" y="2808400"/>
                </a:cubicBezTo>
                <a:cubicBezTo>
                  <a:pt x="4360731" y="2806159"/>
                  <a:pt x="4362427" y="2803099"/>
                  <a:pt x="4361973" y="2799404"/>
                </a:cubicBezTo>
                <a:cubicBezTo>
                  <a:pt x="4361458" y="2795224"/>
                  <a:pt x="4358581" y="2791135"/>
                  <a:pt x="4354644" y="2789499"/>
                </a:cubicBezTo>
                <a:close/>
                <a:moveTo>
                  <a:pt x="4377205" y="2827331"/>
                </a:moveTo>
                <a:cubicBezTo>
                  <a:pt x="4377902" y="2835721"/>
                  <a:pt x="4385836" y="2839598"/>
                  <a:pt x="4392165" y="2838599"/>
                </a:cubicBezTo>
                <a:cubicBezTo>
                  <a:pt x="4390075" y="2840356"/>
                  <a:pt x="4388773" y="2843051"/>
                  <a:pt x="4389106" y="2846838"/>
                </a:cubicBezTo>
                <a:cubicBezTo>
                  <a:pt x="4389803" y="2855168"/>
                  <a:pt x="4397556" y="2858893"/>
                  <a:pt x="4403885" y="2857985"/>
                </a:cubicBezTo>
                <a:cubicBezTo>
                  <a:pt x="4402552" y="2862952"/>
                  <a:pt x="4405156" y="2868798"/>
                  <a:pt x="4409608" y="2871130"/>
                </a:cubicBezTo>
                <a:cubicBezTo>
                  <a:pt x="4415574" y="2874250"/>
                  <a:pt x="4421873" y="2871494"/>
                  <a:pt x="4425235" y="2866193"/>
                </a:cubicBezTo>
                <a:lnTo>
                  <a:pt x="4427990" y="2861831"/>
                </a:lnTo>
                <a:cubicBezTo>
                  <a:pt x="4431352" y="2856561"/>
                  <a:pt x="4428263" y="2848928"/>
                  <a:pt x="4423054" y="2846202"/>
                </a:cubicBezTo>
                <a:cubicBezTo>
                  <a:pt x="4419117" y="2844142"/>
                  <a:pt x="4415089" y="2844809"/>
                  <a:pt x="4411789" y="2846929"/>
                </a:cubicBezTo>
                <a:cubicBezTo>
                  <a:pt x="4411546" y="2845626"/>
                  <a:pt x="4411153" y="2844384"/>
                  <a:pt x="4410608" y="2843294"/>
                </a:cubicBezTo>
                <a:cubicBezTo>
                  <a:pt x="4411274" y="2843324"/>
                  <a:pt x="4411910" y="2843536"/>
                  <a:pt x="4412606" y="2843476"/>
                </a:cubicBezTo>
                <a:lnTo>
                  <a:pt x="4422781" y="2842597"/>
                </a:lnTo>
                <a:cubicBezTo>
                  <a:pt x="4428777" y="2842082"/>
                  <a:pt x="4433017" y="2835843"/>
                  <a:pt x="4432472" y="2830088"/>
                </a:cubicBezTo>
                <a:cubicBezTo>
                  <a:pt x="4433774" y="2830451"/>
                  <a:pt x="4435198" y="2830663"/>
                  <a:pt x="4436712" y="2830481"/>
                </a:cubicBezTo>
                <a:cubicBezTo>
                  <a:pt x="4442405" y="2829845"/>
                  <a:pt x="4448310" y="2823818"/>
                  <a:pt x="4446947" y="2817699"/>
                </a:cubicBezTo>
                <a:lnTo>
                  <a:pt x="4445373" y="2810581"/>
                </a:lnTo>
                <a:cubicBezTo>
                  <a:pt x="4444010" y="2804493"/>
                  <a:pt x="4439286" y="2799616"/>
                  <a:pt x="4432593" y="2800343"/>
                </a:cubicBezTo>
                <a:cubicBezTo>
                  <a:pt x="4431018" y="2800494"/>
                  <a:pt x="4429474" y="2801100"/>
                  <a:pt x="4428020" y="2801978"/>
                </a:cubicBezTo>
                <a:cubicBezTo>
                  <a:pt x="4427203" y="2800555"/>
                  <a:pt x="4426113" y="2799283"/>
                  <a:pt x="4424598" y="2798313"/>
                </a:cubicBezTo>
                <a:lnTo>
                  <a:pt x="4420238" y="2795557"/>
                </a:lnTo>
                <a:cubicBezTo>
                  <a:pt x="4415392" y="2792467"/>
                  <a:pt x="4408306" y="2793225"/>
                  <a:pt x="4404733" y="2797980"/>
                </a:cubicBezTo>
                <a:cubicBezTo>
                  <a:pt x="4400008" y="2794012"/>
                  <a:pt x="4392801" y="2794133"/>
                  <a:pt x="4388531" y="2798798"/>
                </a:cubicBezTo>
                <a:cubicBezTo>
                  <a:pt x="4384473" y="2803281"/>
                  <a:pt x="4384564" y="2811035"/>
                  <a:pt x="4389349" y="2815033"/>
                </a:cubicBezTo>
                <a:lnTo>
                  <a:pt x="4392983" y="2818093"/>
                </a:lnTo>
                <a:cubicBezTo>
                  <a:pt x="4386017" y="2814852"/>
                  <a:pt x="4376388" y="2817669"/>
                  <a:pt x="4377205" y="2827331"/>
                </a:cubicBezTo>
                <a:close/>
                <a:moveTo>
                  <a:pt x="4552424" y="2712684"/>
                </a:moveTo>
                <a:lnTo>
                  <a:pt x="4557512" y="2712260"/>
                </a:lnTo>
                <a:cubicBezTo>
                  <a:pt x="4563689" y="2711714"/>
                  <a:pt x="4568928" y="2707141"/>
                  <a:pt x="4568868" y="2700628"/>
                </a:cubicBezTo>
                <a:cubicBezTo>
                  <a:pt x="4568807" y="2694752"/>
                  <a:pt x="4563447" y="2688724"/>
                  <a:pt x="4557239" y="2689270"/>
                </a:cubicBezTo>
                <a:lnTo>
                  <a:pt x="4552151" y="2689694"/>
                </a:lnTo>
                <a:cubicBezTo>
                  <a:pt x="4547881" y="2690057"/>
                  <a:pt x="4544156" y="2692450"/>
                  <a:pt x="4542218" y="2696024"/>
                </a:cubicBezTo>
                <a:cubicBezTo>
                  <a:pt x="4532861" y="2695297"/>
                  <a:pt x="4525229" y="2709231"/>
                  <a:pt x="4534587" y="2717076"/>
                </a:cubicBezTo>
                <a:cubicBezTo>
                  <a:pt x="4534829" y="2717288"/>
                  <a:pt x="4535102" y="2717288"/>
                  <a:pt x="4535344" y="2717500"/>
                </a:cubicBezTo>
                <a:cubicBezTo>
                  <a:pt x="4535193" y="2717742"/>
                  <a:pt x="4534920" y="2717894"/>
                  <a:pt x="4534799" y="2718136"/>
                </a:cubicBezTo>
                <a:cubicBezTo>
                  <a:pt x="4531831" y="2723951"/>
                  <a:pt x="4533679" y="2730434"/>
                  <a:pt x="4539160" y="2733917"/>
                </a:cubicBezTo>
                <a:lnTo>
                  <a:pt x="4543521" y="2736673"/>
                </a:lnTo>
                <a:cubicBezTo>
                  <a:pt x="4544096" y="2737037"/>
                  <a:pt x="4544793" y="2737097"/>
                  <a:pt x="4545428" y="2737340"/>
                </a:cubicBezTo>
                <a:cubicBezTo>
                  <a:pt x="4544520" y="2739339"/>
                  <a:pt x="4543945" y="2741489"/>
                  <a:pt x="4544368" y="2743610"/>
                </a:cubicBezTo>
                <a:cubicBezTo>
                  <a:pt x="4545641" y="2750031"/>
                  <a:pt x="4551001" y="2753817"/>
                  <a:pt x="4557421" y="2753302"/>
                </a:cubicBezTo>
                <a:lnTo>
                  <a:pt x="4562508" y="2752878"/>
                </a:lnTo>
                <a:cubicBezTo>
                  <a:pt x="4568504" y="2752364"/>
                  <a:pt x="4573319" y="2745639"/>
                  <a:pt x="4572199" y="2739823"/>
                </a:cubicBezTo>
                <a:cubicBezTo>
                  <a:pt x="4570987" y="2733675"/>
                  <a:pt x="4565930" y="2730191"/>
                  <a:pt x="4559904" y="2730343"/>
                </a:cubicBezTo>
                <a:cubicBezTo>
                  <a:pt x="4561600" y="2725103"/>
                  <a:pt x="4559813" y="2719650"/>
                  <a:pt x="4554937" y="2716561"/>
                </a:cubicBezTo>
                <a:lnTo>
                  <a:pt x="4550607" y="2713804"/>
                </a:lnTo>
                <a:cubicBezTo>
                  <a:pt x="4550577" y="2713804"/>
                  <a:pt x="4550546" y="2713804"/>
                  <a:pt x="4550516" y="2713774"/>
                </a:cubicBezTo>
                <a:cubicBezTo>
                  <a:pt x="4550758" y="2713380"/>
                  <a:pt x="4550940" y="2712956"/>
                  <a:pt x="4551152" y="2712502"/>
                </a:cubicBezTo>
                <a:cubicBezTo>
                  <a:pt x="4551576" y="2712502"/>
                  <a:pt x="4551970" y="2712714"/>
                  <a:pt x="4552424" y="2712684"/>
                </a:cubicBezTo>
                <a:close/>
                <a:moveTo>
                  <a:pt x="4511784" y="2716107"/>
                </a:moveTo>
                <a:cubicBezTo>
                  <a:pt x="4510875" y="2715410"/>
                  <a:pt x="4509967" y="2714683"/>
                  <a:pt x="4508816" y="2714198"/>
                </a:cubicBezTo>
                <a:lnTo>
                  <a:pt x="4503941" y="2711987"/>
                </a:lnTo>
                <a:cubicBezTo>
                  <a:pt x="4502063" y="2711139"/>
                  <a:pt x="4500004" y="2711199"/>
                  <a:pt x="4497944" y="2711624"/>
                </a:cubicBezTo>
                <a:cubicBezTo>
                  <a:pt x="4496703" y="2711321"/>
                  <a:pt x="4495461" y="2711109"/>
                  <a:pt x="4494159" y="2711230"/>
                </a:cubicBezTo>
                <a:cubicBezTo>
                  <a:pt x="4491767" y="2711442"/>
                  <a:pt x="4489344" y="2711654"/>
                  <a:pt x="4486921" y="2711866"/>
                </a:cubicBezTo>
                <a:cubicBezTo>
                  <a:pt x="4480713" y="2712411"/>
                  <a:pt x="4475989" y="2718439"/>
                  <a:pt x="4476625" y="2724557"/>
                </a:cubicBezTo>
                <a:cubicBezTo>
                  <a:pt x="4477291" y="2730858"/>
                  <a:pt x="4483075" y="2735371"/>
                  <a:pt x="4489314" y="2734826"/>
                </a:cubicBezTo>
                <a:cubicBezTo>
                  <a:pt x="4491312" y="2734644"/>
                  <a:pt x="4493341" y="2734462"/>
                  <a:pt x="4495340" y="2734280"/>
                </a:cubicBezTo>
                <a:cubicBezTo>
                  <a:pt x="4495582" y="2734402"/>
                  <a:pt x="4495734" y="2734583"/>
                  <a:pt x="4495976" y="2734705"/>
                </a:cubicBezTo>
                <a:lnTo>
                  <a:pt x="4499428" y="2736249"/>
                </a:lnTo>
                <a:cubicBezTo>
                  <a:pt x="4499489" y="2737370"/>
                  <a:pt x="4499337" y="2738430"/>
                  <a:pt x="4499489" y="2739521"/>
                </a:cubicBezTo>
                <a:cubicBezTo>
                  <a:pt x="4499822" y="2741944"/>
                  <a:pt x="4501457" y="2743852"/>
                  <a:pt x="4503486" y="2745336"/>
                </a:cubicBezTo>
                <a:lnTo>
                  <a:pt x="4503516" y="2745912"/>
                </a:lnTo>
                <a:cubicBezTo>
                  <a:pt x="4503971" y="2751182"/>
                  <a:pt x="4508150" y="2755877"/>
                  <a:pt x="4513449" y="2756544"/>
                </a:cubicBezTo>
                <a:cubicBezTo>
                  <a:pt x="4511784" y="2760572"/>
                  <a:pt x="4512238" y="2765358"/>
                  <a:pt x="4516599" y="2768993"/>
                </a:cubicBezTo>
                <a:cubicBezTo>
                  <a:pt x="4527955" y="2778534"/>
                  <a:pt x="4543066" y="2761057"/>
                  <a:pt x="4531650" y="2751485"/>
                </a:cubicBezTo>
                <a:cubicBezTo>
                  <a:pt x="4529772" y="2749910"/>
                  <a:pt x="4527834" y="2749274"/>
                  <a:pt x="4525866" y="2749032"/>
                </a:cubicBezTo>
                <a:cubicBezTo>
                  <a:pt x="4526350" y="2747699"/>
                  <a:pt x="4526593" y="2746305"/>
                  <a:pt x="4526471" y="2744761"/>
                </a:cubicBezTo>
                <a:lnTo>
                  <a:pt x="4526047" y="2739672"/>
                </a:lnTo>
                <a:cubicBezTo>
                  <a:pt x="4525956" y="2738642"/>
                  <a:pt x="4525563" y="2737643"/>
                  <a:pt x="4525199" y="2736643"/>
                </a:cubicBezTo>
                <a:cubicBezTo>
                  <a:pt x="4526199" y="2735007"/>
                  <a:pt x="4526804" y="2733099"/>
                  <a:pt x="4526744" y="2731039"/>
                </a:cubicBezTo>
                <a:cubicBezTo>
                  <a:pt x="4526683" y="2729646"/>
                  <a:pt x="4526380" y="2728283"/>
                  <a:pt x="4525866" y="2726981"/>
                </a:cubicBezTo>
                <a:cubicBezTo>
                  <a:pt x="4526077" y="2725890"/>
                  <a:pt x="4526168" y="2724769"/>
                  <a:pt x="4526077" y="2723558"/>
                </a:cubicBezTo>
                <a:cubicBezTo>
                  <a:pt x="4525351" y="2715258"/>
                  <a:pt x="4517962" y="2713683"/>
                  <a:pt x="4511784" y="2716107"/>
                </a:cubicBezTo>
                <a:close/>
                <a:moveTo>
                  <a:pt x="4407398" y="3040300"/>
                </a:moveTo>
                <a:cubicBezTo>
                  <a:pt x="4401220" y="3040845"/>
                  <a:pt x="4396011" y="3045510"/>
                  <a:pt x="4396132" y="3052022"/>
                </a:cubicBezTo>
                <a:cubicBezTo>
                  <a:pt x="4396254" y="3057928"/>
                  <a:pt x="4401644" y="3063835"/>
                  <a:pt x="4407852" y="3063320"/>
                </a:cubicBezTo>
                <a:lnTo>
                  <a:pt x="4412939" y="3062896"/>
                </a:lnTo>
                <a:cubicBezTo>
                  <a:pt x="4419117" y="3062351"/>
                  <a:pt x="4424326" y="3057686"/>
                  <a:pt x="4424205" y="3051174"/>
                </a:cubicBezTo>
                <a:cubicBezTo>
                  <a:pt x="4424084" y="3045267"/>
                  <a:pt x="4418693" y="3039391"/>
                  <a:pt x="4412485" y="3039906"/>
                </a:cubicBezTo>
                <a:lnTo>
                  <a:pt x="4407398" y="3040300"/>
                </a:lnTo>
                <a:close/>
                <a:moveTo>
                  <a:pt x="4353039" y="3152100"/>
                </a:moveTo>
                <a:cubicBezTo>
                  <a:pt x="4360943" y="3154947"/>
                  <a:pt x="4367575" y="3149404"/>
                  <a:pt x="4369331" y="3143255"/>
                </a:cubicBezTo>
                <a:cubicBezTo>
                  <a:pt x="4369362" y="3143255"/>
                  <a:pt x="4369423" y="3143285"/>
                  <a:pt x="4369453" y="3143316"/>
                </a:cubicBezTo>
                <a:lnTo>
                  <a:pt x="4372027" y="3145466"/>
                </a:lnTo>
                <a:cubicBezTo>
                  <a:pt x="4376781" y="3149465"/>
                  <a:pt x="4384564" y="3147859"/>
                  <a:pt x="4388107" y="3143074"/>
                </a:cubicBezTo>
                <a:cubicBezTo>
                  <a:pt x="4388380" y="3142680"/>
                  <a:pt x="4388592" y="3142286"/>
                  <a:pt x="4388804" y="3141892"/>
                </a:cubicBezTo>
                <a:cubicBezTo>
                  <a:pt x="4390348" y="3141226"/>
                  <a:pt x="4391862" y="3140468"/>
                  <a:pt x="4393346" y="3139651"/>
                </a:cubicBezTo>
                <a:cubicBezTo>
                  <a:pt x="4395193" y="3138591"/>
                  <a:pt x="4396708" y="3136925"/>
                  <a:pt x="4397798" y="3135016"/>
                </a:cubicBezTo>
                <a:cubicBezTo>
                  <a:pt x="4399252" y="3134501"/>
                  <a:pt x="4400584" y="3133774"/>
                  <a:pt x="4401462" y="3132745"/>
                </a:cubicBezTo>
                <a:cubicBezTo>
                  <a:pt x="4404521" y="3129110"/>
                  <a:pt x="4407064" y="3125778"/>
                  <a:pt x="4407821" y="3120962"/>
                </a:cubicBezTo>
                <a:cubicBezTo>
                  <a:pt x="4407882" y="3120507"/>
                  <a:pt x="4407791" y="3120144"/>
                  <a:pt x="4407821" y="3119720"/>
                </a:cubicBezTo>
                <a:cubicBezTo>
                  <a:pt x="4409396" y="3119326"/>
                  <a:pt x="4410819" y="3118508"/>
                  <a:pt x="4412152" y="3117569"/>
                </a:cubicBezTo>
                <a:cubicBezTo>
                  <a:pt x="4417361" y="3121204"/>
                  <a:pt x="4425749" y="3121446"/>
                  <a:pt x="4430171" y="3114450"/>
                </a:cubicBezTo>
                <a:cubicBezTo>
                  <a:pt x="4437106" y="3103545"/>
                  <a:pt x="4422297" y="3094549"/>
                  <a:pt x="4413091" y="3100516"/>
                </a:cubicBezTo>
                <a:cubicBezTo>
                  <a:pt x="4409608" y="3097366"/>
                  <a:pt x="4405217" y="3097093"/>
                  <a:pt x="4401402" y="3098699"/>
                </a:cubicBezTo>
                <a:cubicBezTo>
                  <a:pt x="4400675" y="3098426"/>
                  <a:pt x="4399857" y="3098699"/>
                  <a:pt x="4399100" y="3098547"/>
                </a:cubicBezTo>
                <a:cubicBezTo>
                  <a:pt x="4400523" y="3095458"/>
                  <a:pt x="4400129" y="3091823"/>
                  <a:pt x="4398464" y="3088733"/>
                </a:cubicBezTo>
                <a:cubicBezTo>
                  <a:pt x="4402825" y="3086886"/>
                  <a:pt x="4406368" y="3083039"/>
                  <a:pt x="4405853" y="3077072"/>
                </a:cubicBezTo>
                <a:cubicBezTo>
                  <a:pt x="4405490" y="3072801"/>
                  <a:pt x="4403249" y="3070256"/>
                  <a:pt x="4400402" y="3068954"/>
                </a:cubicBezTo>
                <a:cubicBezTo>
                  <a:pt x="4399796" y="3065774"/>
                  <a:pt x="4398040" y="3062866"/>
                  <a:pt x="4394951" y="3060927"/>
                </a:cubicBezTo>
                <a:lnTo>
                  <a:pt x="4390621" y="3058171"/>
                </a:lnTo>
                <a:cubicBezTo>
                  <a:pt x="4385503" y="3054899"/>
                  <a:pt x="4377569" y="3057141"/>
                  <a:pt x="4374843" y="3062532"/>
                </a:cubicBezTo>
                <a:cubicBezTo>
                  <a:pt x="4371875" y="3068348"/>
                  <a:pt x="4373723" y="3074830"/>
                  <a:pt x="4379204" y="3078314"/>
                </a:cubicBezTo>
                <a:lnTo>
                  <a:pt x="4383201" y="3080858"/>
                </a:lnTo>
                <a:cubicBezTo>
                  <a:pt x="4383201" y="3080888"/>
                  <a:pt x="4383171" y="3080949"/>
                  <a:pt x="4383201" y="3080979"/>
                </a:cubicBezTo>
                <a:cubicBezTo>
                  <a:pt x="4383292" y="3082100"/>
                  <a:pt x="4383686" y="3082918"/>
                  <a:pt x="4384049" y="3083796"/>
                </a:cubicBezTo>
                <a:cubicBezTo>
                  <a:pt x="4383656" y="3083978"/>
                  <a:pt x="4383262" y="3084220"/>
                  <a:pt x="4382868" y="3084432"/>
                </a:cubicBezTo>
                <a:cubicBezTo>
                  <a:pt x="4376357" y="3082887"/>
                  <a:pt x="4371573" y="3087037"/>
                  <a:pt x="4369967" y="3092368"/>
                </a:cubicBezTo>
                <a:cubicBezTo>
                  <a:pt x="4369271" y="3093004"/>
                  <a:pt x="4368756" y="3093731"/>
                  <a:pt x="4368181" y="3094519"/>
                </a:cubicBezTo>
                <a:cubicBezTo>
                  <a:pt x="4367060" y="3091278"/>
                  <a:pt x="4364759" y="3088491"/>
                  <a:pt x="4361185" y="3087219"/>
                </a:cubicBezTo>
                <a:lnTo>
                  <a:pt x="4359065" y="3086462"/>
                </a:lnTo>
                <a:cubicBezTo>
                  <a:pt x="4358369" y="3085310"/>
                  <a:pt x="4357521" y="3084250"/>
                  <a:pt x="4356431" y="3083342"/>
                </a:cubicBezTo>
                <a:lnTo>
                  <a:pt x="4350919" y="3078677"/>
                </a:lnTo>
                <a:cubicBezTo>
                  <a:pt x="4346165" y="3074679"/>
                  <a:pt x="4338412" y="3076193"/>
                  <a:pt x="4334839" y="3080979"/>
                </a:cubicBezTo>
                <a:cubicBezTo>
                  <a:pt x="4331023" y="3086068"/>
                  <a:pt x="4332356" y="3092701"/>
                  <a:pt x="4336868" y="3096760"/>
                </a:cubicBezTo>
                <a:cubicBezTo>
                  <a:pt x="4333991" y="3098487"/>
                  <a:pt x="4331477" y="3100910"/>
                  <a:pt x="4329570" y="3104181"/>
                </a:cubicBezTo>
                <a:cubicBezTo>
                  <a:pt x="4326905" y="3108755"/>
                  <a:pt x="4326753" y="3113632"/>
                  <a:pt x="4327874" y="3118236"/>
                </a:cubicBezTo>
                <a:cubicBezTo>
                  <a:pt x="4327874" y="3118236"/>
                  <a:pt x="4327874" y="3118236"/>
                  <a:pt x="4327844" y="3118236"/>
                </a:cubicBezTo>
                <a:cubicBezTo>
                  <a:pt x="4323452" y="3118811"/>
                  <a:pt x="4319213" y="3122476"/>
                  <a:pt x="4318002" y="3126868"/>
                </a:cubicBezTo>
                <a:cubicBezTo>
                  <a:pt x="4316730" y="3125929"/>
                  <a:pt x="4315427" y="3124960"/>
                  <a:pt x="4314004" y="3124627"/>
                </a:cubicBezTo>
                <a:cubicBezTo>
                  <a:pt x="4313338" y="3124506"/>
                  <a:pt x="4312793" y="3124627"/>
                  <a:pt x="4312157" y="3124627"/>
                </a:cubicBezTo>
                <a:cubicBezTo>
                  <a:pt x="4311854" y="3123627"/>
                  <a:pt x="4311248" y="3122870"/>
                  <a:pt x="4310764" y="3122022"/>
                </a:cubicBezTo>
                <a:cubicBezTo>
                  <a:pt x="4311642" y="3121234"/>
                  <a:pt x="4312520" y="3120386"/>
                  <a:pt x="4313065" y="3119326"/>
                </a:cubicBezTo>
                <a:cubicBezTo>
                  <a:pt x="4313610" y="3118266"/>
                  <a:pt x="4313823" y="3117176"/>
                  <a:pt x="4314034" y="3116115"/>
                </a:cubicBezTo>
                <a:cubicBezTo>
                  <a:pt x="4315246" y="3116297"/>
                  <a:pt x="4316457" y="3116448"/>
                  <a:pt x="4317608" y="3116237"/>
                </a:cubicBezTo>
                <a:cubicBezTo>
                  <a:pt x="4324179" y="3115086"/>
                  <a:pt x="4327450" y="3109118"/>
                  <a:pt x="4326935" y="3102909"/>
                </a:cubicBezTo>
                <a:lnTo>
                  <a:pt x="4326511" y="3097820"/>
                </a:lnTo>
                <a:cubicBezTo>
                  <a:pt x="4325996" y="3091611"/>
                  <a:pt x="4318910" y="3087491"/>
                  <a:pt x="4313186" y="3088491"/>
                </a:cubicBezTo>
                <a:cubicBezTo>
                  <a:pt x="4312853" y="3088521"/>
                  <a:pt x="4312641" y="3088733"/>
                  <a:pt x="4312338" y="3088824"/>
                </a:cubicBezTo>
                <a:lnTo>
                  <a:pt x="4312399" y="3088733"/>
                </a:lnTo>
                <a:cubicBezTo>
                  <a:pt x="4315670" y="3083614"/>
                  <a:pt x="4312914" y="3075587"/>
                  <a:pt x="4307554" y="3073073"/>
                </a:cubicBezTo>
                <a:cubicBezTo>
                  <a:pt x="4301497" y="3070226"/>
                  <a:pt x="4295380" y="3072437"/>
                  <a:pt x="4291898" y="3077920"/>
                </a:cubicBezTo>
                <a:lnTo>
                  <a:pt x="4289142" y="3082281"/>
                </a:lnTo>
                <a:cubicBezTo>
                  <a:pt x="4285901" y="3087400"/>
                  <a:pt x="4288657" y="3095427"/>
                  <a:pt x="4293987" y="3097941"/>
                </a:cubicBezTo>
                <a:cubicBezTo>
                  <a:pt x="4297560" y="3099607"/>
                  <a:pt x="4301073" y="3099365"/>
                  <a:pt x="4304132" y="3097911"/>
                </a:cubicBezTo>
                <a:cubicBezTo>
                  <a:pt x="4303950" y="3098820"/>
                  <a:pt x="4303950" y="3099759"/>
                  <a:pt x="4303950" y="3100668"/>
                </a:cubicBezTo>
                <a:cubicBezTo>
                  <a:pt x="4298832" y="3097729"/>
                  <a:pt x="4291231" y="3099910"/>
                  <a:pt x="4288566" y="3105150"/>
                </a:cubicBezTo>
                <a:cubicBezTo>
                  <a:pt x="4287809" y="3106604"/>
                  <a:pt x="4287385" y="3108119"/>
                  <a:pt x="4287234" y="3109603"/>
                </a:cubicBezTo>
                <a:lnTo>
                  <a:pt x="4284932" y="3108785"/>
                </a:lnTo>
                <a:cubicBezTo>
                  <a:pt x="4279088" y="3106695"/>
                  <a:pt x="4272546" y="3107755"/>
                  <a:pt x="4269457" y="3113783"/>
                </a:cubicBezTo>
                <a:cubicBezTo>
                  <a:pt x="4266914" y="3118781"/>
                  <a:pt x="4268579" y="3127141"/>
                  <a:pt x="4274454" y="3129261"/>
                </a:cubicBezTo>
                <a:lnTo>
                  <a:pt x="4279269" y="3130988"/>
                </a:lnTo>
                <a:cubicBezTo>
                  <a:pt x="4281722" y="3131866"/>
                  <a:pt x="4284236" y="3132018"/>
                  <a:pt x="4286628" y="3131654"/>
                </a:cubicBezTo>
                <a:cubicBezTo>
                  <a:pt x="4287506" y="3133259"/>
                  <a:pt x="4288566" y="3134774"/>
                  <a:pt x="4290232" y="3135986"/>
                </a:cubicBezTo>
                <a:cubicBezTo>
                  <a:pt x="4292776" y="3137833"/>
                  <a:pt x="4295652" y="3138500"/>
                  <a:pt x="4298620" y="3138712"/>
                </a:cubicBezTo>
                <a:cubicBezTo>
                  <a:pt x="4296894" y="3144467"/>
                  <a:pt x="4302103" y="3150828"/>
                  <a:pt x="4307463" y="3151979"/>
                </a:cubicBezTo>
                <a:cubicBezTo>
                  <a:pt x="4314186" y="3153433"/>
                  <a:pt x="4319001" y="3149010"/>
                  <a:pt x="4321121" y="3143164"/>
                </a:cubicBezTo>
                <a:lnTo>
                  <a:pt x="4321242" y="3142771"/>
                </a:lnTo>
                <a:cubicBezTo>
                  <a:pt x="4323543" y="3146557"/>
                  <a:pt x="4327541" y="3148980"/>
                  <a:pt x="4332386" y="3148374"/>
                </a:cubicBezTo>
                <a:cubicBezTo>
                  <a:pt x="4336413" y="3147859"/>
                  <a:pt x="4340199" y="3144679"/>
                  <a:pt x="4341744" y="3140771"/>
                </a:cubicBezTo>
                <a:cubicBezTo>
                  <a:pt x="4342743" y="3139832"/>
                  <a:pt x="4344106" y="3139318"/>
                  <a:pt x="4344681" y="3137954"/>
                </a:cubicBezTo>
                <a:cubicBezTo>
                  <a:pt x="4345680" y="3138257"/>
                  <a:pt x="4346740" y="3138348"/>
                  <a:pt x="4347830" y="3138348"/>
                </a:cubicBezTo>
                <a:cubicBezTo>
                  <a:pt x="4345317" y="3143407"/>
                  <a:pt x="4346195" y="3149646"/>
                  <a:pt x="4353039" y="3152100"/>
                </a:cubicBezTo>
                <a:close/>
                <a:moveTo>
                  <a:pt x="4205560" y="2940555"/>
                </a:moveTo>
                <a:cubicBezTo>
                  <a:pt x="4204318" y="2925864"/>
                  <a:pt x="4181333" y="2926470"/>
                  <a:pt x="4182575" y="2941221"/>
                </a:cubicBezTo>
                <a:cubicBezTo>
                  <a:pt x="4183847" y="2955912"/>
                  <a:pt x="4206832" y="2955306"/>
                  <a:pt x="4205560" y="2940555"/>
                </a:cubicBezTo>
                <a:close/>
                <a:moveTo>
                  <a:pt x="4265097" y="3106725"/>
                </a:moveTo>
                <a:cubicBezTo>
                  <a:pt x="4265188" y="3105817"/>
                  <a:pt x="4265400" y="3104908"/>
                  <a:pt x="4265521" y="3103999"/>
                </a:cubicBezTo>
                <a:cubicBezTo>
                  <a:pt x="4265551" y="3103848"/>
                  <a:pt x="4265581" y="3103757"/>
                  <a:pt x="4265611" y="3103636"/>
                </a:cubicBezTo>
                <a:cubicBezTo>
                  <a:pt x="4265702" y="3103363"/>
                  <a:pt x="4265823" y="3103060"/>
                  <a:pt x="4265945" y="3102788"/>
                </a:cubicBezTo>
                <a:cubicBezTo>
                  <a:pt x="4270305" y="3099032"/>
                  <a:pt x="4270911" y="3091944"/>
                  <a:pt x="4267459" y="3087431"/>
                </a:cubicBezTo>
                <a:cubicBezTo>
                  <a:pt x="4263552" y="3082281"/>
                  <a:pt x="4256466" y="3081706"/>
                  <a:pt x="4251348" y="3085250"/>
                </a:cubicBezTo>
                <a:cubicBezTo>
                  <a:pt x="4250803" y="3085613"/>
                  <a:pt x="4250409" y="3086098"/>
                  <a:pt x="4249955" y="3086522"/>
                </a:cubicBezTo>
                <a:cubicBezTo>
                  <a:pt x="4247018" y="3084432"/>
                  <a:pt x="4243111" y="3083614"/>
                  <a:pt x="4239750" y="3084705"/>
                </a:cubicBezTo>
                <a:cubicBezTo>
                  <a:pt x="4241748" y="3082948"/>
                  <a:pt x="4242929" y="3080252"/>
                  <a:pt x="4242626" y="3076587"/>
                </a:cubicBezTo>
                <a:cubicBezTo>
                  <a:pt x="4241385" y="3062018"/>
                  <a:pt x="4218400" y="3061048"/>
                  <a:pt x="4219672" y="3075800"/>
                </a:cubicBezTo>
                <a:cubicBezTo>
                  <a:pt x="4220459" y="3085129"/>
                  <a:pt x="4230120" y="3088855"/>
                  <a:pt x="4236691" y="3086492"/>
                </a:cubicBezTo>
                <a:cubicBezTo>
                  <a:pt x="4232391" y="3089581"/>
                  <a:pt x="4230665" y="3094700"/>
                  <a:pt x="4232391" y="3100001"/>
                </a:cubicBezTo>
                <a:cubicBezTo>
                  <a:pt x="4234662" y="3106877"/>
                  <a:pt x="4238236" y="3114752"/>
                  <a:pt x="4244958" y="3118266"/>
                </a:cubicBezTo>
                <a:cubicBezTo>
                  <a:pt x="4245685" y="3118902"/>
                  <a:pt x="4246473" y="3119508"/>
                  <a:pt x="4247321" y="3119993"/>
                </a:cubicBezTo>
                <a:cubicBezTo>
                  <a:pt x="4251439" y="3122446"/>
                  <a:pt x="4256557" y="3122385"/>
                  <a:pt x="4260494" y="3119356"/>
                </a:cubicBezTo>
                <a:cubicBezTo>
                  <a:pt x="4264400" y="3116358"/>
                  <a:pt x="4264854" y="3112390"/>
                  <a:pt x="4264976" y="3107846"/>
                </a:cubicBezTo>
                <a:cubicBezTo>
                  <a:pt x="4264824" y="3111390"/>
                  <a:pt x="4265006" y="3107452"/>
                  <a:pt x="4265097" y="3106725"/>
                </a:cubicBezTo>
                <a:close/>
                <a:moveTo>
                  <a:pt x="4628162" y="2894726"/>
                </a:moveTo>
                <a:cubicBezTo>
                  <a:pt x="4625043" y="2890092"/>
                  <a:pt x="4618683" y="2888971"/>
                  <a:pt x="4613717" y="2891061"/>
                </a:cubicBezTo>
                <a:cubicBezTo>
                  <a:pt x="4613687" y="2890910"/>
                  <a:pt x="4613687" y="2890728"/>
                  <a:pt x="4613657" y="2890576"/>
                </a:cubicBezTo>
                <a:cubicBezTo>
                  <a:pt x="4616685" y="2888214"/>
                  <a:pt x="4618441" y="2884488"/>
                  <a:pt x="4618078" y="2880248"/>
                </a:cubicBezTo>
                <a:lnTo>
                  <a:pt x="4617745" y="2876219"/>
                </a:lnTo>
                <a:cubicBezTo>
                  <a:pt x="4618986" y="2873099"/>
                  <a:pt x="4619047" y="2869585"/>
                  <a:pt x="4617109" y="2866375"/>
                </a:cubicBezTo>
                <a:cubicBezTo>
                  <a:pt x="4616170" y="2864800"/>
                  <a:pt x="4614716" y="2863618"/>
                  <a:pt x="4613081" y="2862649"/>
                </a:cubicBezTo>
                <a:cubicBezTo>
                  <a:pt x="4610658" y="2860650"/>
                  <a:pt x="4607509" y="2859499"/>
                  <a:pt x="4604451" y="2860014"/>
                </a:cubicBezTo>
                <a:cubicBezTo>
                  <a:pt x="4602543" y="2860317"/>
                  <a:pt x="4600816" y="2861074"/>
                  <a:pt x="4599363" y="2862104"/>
                </a:cubicBezTo>
                <a:cubicBezTo>
                  <a:pt x="4596577" y="2860165"/>
                  <a:pt x="4593337" y="2858893"/>
                  <a:pt x="4589521" y="2858499"/>
                </a:cubicBezTo>
                <a:cubicBezTo>
                  <a:pt x="4583555" y="2857924"/>
                  <a:pt x="4578407" y="2860135"/>
                  <a:pt x="4574470" y="2863800"/>
                </a:cubicBezTo>
                <a:cubicBezTo>
                  <a:pt x="4572926" y="2863164"/>
                  <a:pt x="4571260" y="2862801"/>
                  <a:pt x="4569443" y="2862952"/>
                </a:cubicBezTo>
                <a:lnTo>
                  <a:pt x="4564355" y="2863376"/>
                </a:lnTo>
                <a:cubicBezTo>
                  <a:pt x="4562962" y="2863497"/>
                  <a:pt x="4561600" y="2863921"/>
                  <a:pt x="4560328" y="2864527"/>
                </a:cubicBezTo>
                <a:cubicBezTo>
                  <a:pt x="4563568" y="2861771"/>
                  <a:pt x="4565264" y="2856773"/>
                  <a:pt x="4564416" y="2852866"/>
                </a:cubicBezTo>
                <a:cubicBezTo>
                  <a:pt x="4562932" y="2846141"/>
                  <a:pt x="4556906" y="2843597"/>
                  <a:pt x="4550698" y="2844112"/>
                </a:cubicBezTo>
                <a:lnTo>
                  <a:pt x="4545610" y="2844536"/>
                </a:lnTo>
                <a:cubicBezTo>
                  <a:pt x="4539432" y="2845081"/>
                  <a:pt x="4535647" y="2852775"/>
                  <a:pt x="4536858" y="2858257"/>
                </a:cubicBezTo>
                <a:cubicBezTo>
                  <a:pt x="4538342" y="2864982"/>
                  <a:pt x="4544368" y="2867526"/>
                  <a:pt x="4550577" y="2867011"/>
                </a:cubicBezTo>
                <a:lnTo>
                  <a:pt x="4555664" y="2866587"/>
                </a:lnTo>
                <a:cubicBezTo>
                  <a:pt x="4556452" y="2866526"/>
                  <a:pt x="4557178" y="2866345"/>
                  <a:pt x="4557875" y="2866072"/>
                </a:cubicBezTo>
                <a:cubicBezTo>
                  <a:pt x="4555028" y="2868344"/>
                  <a:pt x="4553211" y="2871797"/>
                  <a:pt x="4553605" y="2875583"/>
                </a:cubicBezTo>
                <a:cubicBezTo>
                  <a:pt x="4554210" y="2881066"/>
                  <a:pt x="4558511" y="2885639"/>
                  <a:pt x="4564053" y="2886094"/>
                </a:cubicBezTo>
                <a:cubicBezTo>
                  <a:pt x="4564355" y="2887275"/>
                  <a:pt x="4564779" y="2888365"/>
                  <a:pt x="4565446" y="2889395"/>
                </a:cubicBezTo>
                <a:cubicBezTo>
                  <a:pt x="4560055" y="2889516"/>
                  <a:pt x="4555179" y="2892818"/>
                  <a:pt x="4555755" y="2899785"/>
                </a:cubicBezTo>
                <a:cubicBezTo>
                  <a:pt x="4556664" y="2910447"/>
                  <a:pt x="4569170" y="2913870"/>
                  <a:pt x="4575348" y="2909205"/>
                </a:cubicBezTo>
                <a:cubicBezTo>
                  <a:pt x="4578013" y="2913173"/>
                  <a:pt x="4581466" y="2916171"/>
                  <a:pt x="4585251" y="2917898"/>
                </a:cubicBezTo>
                <a:cubicBezTo>
                  <a:pt x="4584857" y="2918110"/>
                  <a:pt x="4584433" y="2918140"/>
                  <a:pt x="4584070" y="2918413"/>
                </a:cubicBezTo>
                <a:cubicBezTo>
                  <a:pt x="4579164" y="2921957"/>
                  <a:pt x="4577074" y="2929075"/>
                  <a:pt x="4580769" y="2934315"/>
                </a:cubicBezTo>
                <a:lnTo>
                  <a:pt x="4583706" y="2938495"/>
                </a:lnTo>
                <a:cubicBezTo>
                  <a:pt x="4587189" y="2943402"/>
                  <a:pt x="4594487" y="2945522"/>
                  <a:pt x="4599635" y="2941797"/>
                </a:cubicBezTo>
                <a:cubicBezTo>
                  <a:pt x="4604541" y="2938253"/>
                  <a:pt x="4606631" y="2931135"/>
                  <a:pt x="4602936" y="2925894"/>
                </a:cubicBezTo>
                <a:lnTo>
                  <a:pt x="4599999" y="2921714"/>
                </a:lnTo>
                <a:cubicBezTo>
                  <a:pt x="4599181" y="2920533"/>
                  <a:pt x="4598121" y="2919564"/>
                  <a:pt x="4596940" y="2918746"/>
                </a:cubicBezTo>
                <a:cubicBezTo>
                  <a:pt x="4601483" y="2917747"/>
                  <a:pt x="4605601" y="2915475"/>
                  <a:pt x="4608811" y="2912446"/>
                </a:cubicBezTo>
                <a:cubicBezTo>
                  <a:pt x="4609387" y="2913173"/>
                  <a:pt x="4609780" y="2913991"/>
                  <a:pt x="4610568" y="2914627"/>
                </a:cubicBezTo>
                <a:cubicBezTo>
                  <a:pt x="4613626" y="2917201"/>
                  <a:pt x="4616745" y="2917565"/>
                  <a:pt x="4619501" y="2916717"/>
                </a:cubicBezTo>
                <a:cubicBezTo>
                  <a:pt x="4623771" y="2920200"/>
                  <a:pt x="4629253" y="2920836"/>
                  <a:pt x="4633916" y="2917534"/>
                </a:cubicBezTo>
                <a:lnTo>
                  <a:pt x="4634189" y="2917353"/>
                </a:lnTo>
                <a:cubicBezTo>
                  <a:pt x="4637610" y="2921745"/>
                  <a:pt x="4643304" y="2924441"/>
                  <a:pt x="4648694" y="2921503"/>
                </a:cubicBezTo>
                <a:cubicBezTo>
                  <a:pt x="4652964" y="2919140"/>
                  <a:pt x="4656023" y="2913597"/>
                  <a:pt x="4654811" y="2908599"/>
                </a:cubicBezTo>
                <a:cubicBezTo>
                  <a:pt x="4659021" y="2906206"/>
                  <a:pt x="4661655" y="2900542"/>
                  <a:pt x="4660474" y="2896089"/>
                </a:cubicBezTo>
                <a:cubicBezTo>
                  <a:pt x="4659233" y="2891364"/>
                  <a:pt x="4655811" y="2889244"/>
                  <a:pt x="4651813" y="2888244"/>
                </a:cubicBezTo>
                <a:cubicBezTo>
                  <a:pt x="4651329" y="2887790"/>
                  <a:pt x="4651026" y="2887245"/>
                  <a:pt x="4650451" y="2886881"/>
                </a:cubicBezTo>
                <a:cubicBezTo>
                  <a:pt x="4645303" y="2883489"/>
                  <a:pt x="4637762" y="2884821"/>
                  <a:pt x="4634370" y="2890122"/>
                </a:cubicBezTo>
                <a:cubicBezTo>
                  <a:pt x="4634189" y="2890455"/>
                  <a:pt x="4634068" y="2890789"/>
                  <a:pt x="4633886" y="2891122"/>
                </a:cubicBezTo>
                <a:cubicBezTo>
                  <a:pt x="4632886" y="2892212"/>
                  <a:pt x="4632129" y="2893393"/>
                  <a:pt x="4631554" y="2894756"/>
                </a:cubicBezTo>
                <a:cubicBezTo>
                  <a:pt x="4630403" y="2894756"/>
                  <a:pt x="4629313" y="2894454"/>
                  <a:pt x="4628162" y="2894726"/>
                </a:cubicBezTo>
                <a:close/>
                <a:moveTo>
                  <a:pt x="4242959" y="2964151"/>
                </a:moveTo>
                <a:cubicBezTo>
                  <a:pt x="4247714" y="2960183"/>
                  <a:pt x="4249289" y="2953337"/>
                  <a:pt x="4245473" y="2948097"/>
                </a:cubicBezTo>
                <a:cubicBezTo>
                  <a:pt x="4241990" y="2943311"/>
                  <a:pt x="4234208" y="2941585"/>
                  <a:pt x="4229423" y="2945583"/>
                </a:cubicBezTo>
                <a:lnTo>
                  <a:pt x="4225517" y="2948854"/>
                </a:lnTo>
                <a:cubicBezTo>
                  <a:pt x="4221065" y="2952580"/>
                  <a:pt x="4219581" y="2958729"/>
                  <a:pt x="4222488" y="2963817"/>
                </a:cubicBezTo>
                <a:cubicBezTo>
                  <a:pt x="4221065" y="2964514"/>
                  <a:pt x="4219763" y="2965453"/>
                  <a:pt x="4218733" y="2966725"/>
                </a:cubicBezTo>
                <a:cubicBezTo>
                  <a:pt x="4214736" y="2971602"/>
                  <a:pt x="4215614" y="2978872"/>
                  <a:pt x="4220368" y="2982900"/>
                </a:cubicBezTo>
                <a:cubicBezTo>
                  <a:pt x="4222216" y="2984445"/>
                  <a:pt x="4224063" y="2986020"/>
                  <a:pt x="4225880" y="2987565"/>
                </a:cubicBezTo>
                <a:cubicBezTo>
                  <a:pt x="4230634" y="2991563"/>
                  <a:pt x="4238175" y="2990685"/>
                  <a:pt x="4242051" y="2985929"/>
                </a:cubicBezTo>
                <a:cubicBezTo>
                  <a:pt x="4246049" y="2981022"/>
                  <a:pt x="4245170" y="2973783"/>
                  <a:pt x="4240416" y="2969754"/>
                </a:cubicBezTo>
                <a:lnTo>
                  <a:pt x="4238205" y="2967876"/>
                </a:lnTo>
                <a:cubicBezTo>
                  <a:pt x="4238478" y="2967695"/>
                  <a:pt x="4238811" y="2967664"/>
                  <a:pt x="4239053" y="2967452"/>
                </a:cubicBezTo>
                <a:lnTo>
                  <a:pt x="4242959" y="2964151"/>
                </a:lnTo>
                <a:close/>
                <a:moveTo>
                  <a:pt x="4382626" y="3032757"/>
                </a:moveTo>
                <a:cubicBezTo>
                  <a:pt x="4394709" y="3024216"/>
                  <a:pt x="4381808" y="3005163"/>
                  <a:pt x="4369725" y="3013735"/>
                </a:cubicBezTo>
                <a:lnTo>
                  <a:pt x="4367151" y="3015583"/>
                </a:lnTo>
                <a:cubicBezTo>
                  <a:pt x="4361094" y="3019854"/>
                  <a:pt x="4361306" y="3026760"/>
                  <a:pt x="4364547" y="3031515"/>
                </a:cubicBezTo>
                <a:cubicBezTo>
                  <a:pt x="4361367" y="3030819"/>
                  <a:pt x="4357975" y="3031304"/>
                  <a:pt x="4355250" y="3033575"/>
                </a:cubicBezTo>
                <a:lnTo>
                  <a:pt x="4355098" y="3033697"/>
                </a:lnTo>
                <a:cubicBezTo>
                  <a:pt x="4355523" y="3032273"/>
                  <a:pt x="4355765" y="3030758"/>
                  <a:pt x="4355613" y="3029092"/>
                </a:cubicBezTo>
                <a:cubicBezTo>
                  <a:pt x="4354371" y="3014372"/>
                  <a:pt x="4331932" y="3019430"/>
                  <a:pt x="4333143" y="3033969"/>
                </a:cubicBezTo>
                <a:cubicBezTo>
                  <a:pt x="4333537" y="3038785"/>
                  <a:pt x="4336292" y="3041299"/>
                  <a:pt x="4339684" y="3042238"/>
                </a:cubicBezTo>
                <a:cubicBezTo>
                  <a:pt x="4338291" y="3043329"/>
                  <a:pt x="4337110" y="3044631"/>
                  <a:pt x="4336413" y="3046358"/>
                </a:cubicBezTo>
                <a:cubicBezTo>
                  <a:pt x="4334142" y="3052082"/>
                  <a:pt x="4336292" y="3058989"/>
                  <a:pt x="4342198" y="3061533"/>
                </a:cubicBezTo>
                <a:cubicBezTo>
                  <a:pt x="4342410" y="3061624"/>
                  <a:pt x="4342622" y="3061715"/>
                  <a:pt x="4342834" y="3061805"/>
                </a:cubicBezTo>
                <a:cubicBezTo>
                  <a:pt x="4344499" y="3064683"/>
                  <a:pt x="4347164" y="3066864"/>
                  <a:pt x="4350677" y="3067046"/>
                </a:cubicBezTo>
                <a:cubicBezTo>
                  <a:pt x="4355189" y="3067288"/>
                  <a:pt x="4359399" y="3067106"/>
                  <a:pt x="4362881" y="3063744"/>
                </a:cubicBezTo>
                <a:cubicBezTo>
                  <a:pt x="4363305" y="3063350"/>
                  <a:pt x="4363427" y="3062805"/>
                  <a:pt x="4363759" y="3062351"/>
                </a:cubicBezTo>
                <a:cubicBezTo>
                  <a:pt x="4367938" y="3060139"/>
                  <a:pt x="4371118" y="3055445"/>
                  <a:pt x="4370058" y="3050689"/>
                </a:cubicBezTo>
                <a:cubicBezTo>
                  <a:pt x="4370058" y="3050689"/>
                  <a:pt x="4370058" y="3050659"/>
                  <a:pt x="4370058" y="3050629"/>
                </a:cubicBezTo>
                <a:cubicBezTo>
                  <a:pt x="4373723" y="3046903"/>
                  <a:pt x="4374934" y="3040906"/>
                  <a:pt x="4371936" y="3036453"/>
                </a:cubicBezTo>
                <a:cubicBezTo>
                  <a:pt x="4374480" y="3036937"/>
                  <a:pt x="4377265" y="3036544"/>
                  <a:pt x="4380052" y="3034575"/>
                </a:cubicBezTo>
                <a:lnTo>
                  <a:pt x="4382626" y="3032757"/>
                </a:lnTo>
                <a:close/>
                <a:moveTo>
                  <a:pt x="4194022" y="2898694"/>
                </a:moveTo>
                <a:cubicBezTo>
                  <a:pt x="4187420" y="2900239"/>
                  <a:pt x="4184695" y="2906297"/>
                  <a:pt x="4185421" y="2912507"/>
                </a:cubicBezTo>
                <a:cubicBezTo>
                  <a:pt x="4186239" y="2919624"/>
                  <a:pt x="4190570" y="2925380"/>
                  <a:pt x="4196354" y="2929348"/>
                </a:cubicBezTo>
                <a:cubicBezTo>
                  <a:pt x="4201320" y="2932740"/>
                  <a:pt x="4209194" y="2931165"/>
                  <a:pt x="4212253" y="2925894"/>
                </a:cubicBezTo>
                <a:cubicBezTo>
                  <a:pt x="4215463" y="2920351"/>
                  <a:pt x="4214100" y="2913627"/>
                  <a:pt x="4208800" y="2909992"/>
                </a:cubicBezTo>
                <a:cubicBezTo>
                  <a:pt x="4208528" y="2909811"/>
                  <a:pt x="4208497" y="2909780"/>
                  <a:pt x="4208316" y="2909659"/>
                </a:cubicBezTo>
                <a:cubicBezTo>
                  <a:pt x="4208255" y="2909568"/>
                  <a:pt x="4208225" y="2909568"/>
                  <a:pt x="4208164" y="2909477"/>
                </a:cubicBezTo>
                <a:lnTo>
                  <a:pt x="4208164" y="2909477"/>
                </a:lnTo>
                <a:cubicBezTo>
                  <a:pt x="4207982" y="2908781"/>
                  <a:pt x="4207892" y="2908054"/>
                  <a:pt x="4207831" y="2907327"/>
                </a:cubicBezTo>
                <a:cubicBezTo>
                  <a:pt x="4207680" y="2906115"/>
                  <a:pt x="4207104" y="2905085"/>
                  <a:pt x="4206529" y="2904086"/>
                </a:cubicBezTo>
                <a:cubicBezTo>
                  <a:pt x="4210557" y="2906630"/>
                  <a:pt x="4215947" y="2906994"/>
                  <a:pt x="4219763" y="2903722"/>
                </a:cubicBezTo>
                <a:cubicBezTo>
                  <a:pt x="4224366" y="2899785"/>
                  <a:pt x="4225910" y="2892545"/>
                  <a:pt x="4221761" y="2887608"/>
                </a:cubicBezTo>
                <a:lnTo>
                  <a:pt x="4218491" y="2883670"/>
                </a:lnTo>
                <a:cubicBezTo>
                  <a:pt x="4214645" y="2879066"/>
                  <a:pt x="4207195" y="2877552"/>
                  <a:pt x="4202350" y="2881671"/>
                </a:cubicBezTo>
                <a:cubicBezTo>
                  <a:pt x="4197747" y="2885609"/>
                  <a:pt x="4196233" y="2892879"/>
                  <a:pt x="4200351" y="2897816"/>
                </a:cubicBezTo>
                <a:lnTo>
                  <a:pt x="4202198" y="2900057"/>
                </a:lnTo>
                <a:cubicBezTo>
                  <a:pt x="4199624" y="2898694"/>
                  <a:pt x="4196626" y="2898119"/>
                  <a:pt x="4194022" y="2898694"/>
                </a:cubicBezTo>
                <a:close/>
                <a:moveTo>
                  <a:pt x="4282388" y="2798889"/>
                </a:moveTo>
                <a:cubicBezTo>
                  <a:pt x="4272971" y="2787561"/>
                  <a:pt x="4254467" y="2801221"/>
                  <a:pt x="4263946" y="2812610"/>
                </a:cubicBezTo>
                <a:cubicBezTo>
                  <a:pt x="4273394" y="2823939"/>
                  <a:pt x="4291867" y="2810278"/>
                  <a:pt x="4282388" y="2798889"/>
                </a:cubicBezTo>
                <a:close/>
                <a:moveTo>
                  <a:pt x="4184271" y="3094428"/>
                </a:moveTo>
                <a:cubicBezTo>
                  <a:pt x="4188995" y="3094488"/>
                  <a:pt x="4193022" y="3092550"/>
                  <a:pt x="4196414" y="3089339"/>
                </a:cubicBezTo>
                <a:cubicBezTo>
                  <a:pt x="4200805" y="3085220"/>
                  <a:pt x="4201138" y="3077284"/>
                  <a:pt x="4196657" y="3073073"/>
                </a:cubicBezTo>
                <a:cubicBezTo>
                  <a:pt x="4193537" y="3070135"/>
                  <a:pt x="4189388" y="3069105"/>
                  <a:pt x="4185542" y="3070044"/>
                </a:cubicBezTo>
                <a:cubicBezTo>
                  <a:pt x="4182484" y="3068621"/>
                  <a:pt x="4179032" y="3068469"/>
                  <a:pt x="4175579" y="3070378"/>
                </a:cubicBezTo>
                <a:cubicBezTo>
                  <a:pt x="4170704" y="3073104"/>
                  <a:pt x="4167463" y="3081009"/>
                  <a:pt x="4171158" y="3086037"/>
                </a:cubicBezTo>
                <a:cubicBezTo>
                  <a:pt x="4174459" y="3090429"/>
                  <a:pt x="4178365" y="3094337"/>
                  <a:pt x="4184271" y="3094428"/>
                </a:cubicBezTo>
                <a:close/>
                <a:moveTo>
                  <a:pt x="4215372" y="3026094"/>
                </a:moveTo>
                <a:cubicBezTo>
                  <a:pt x="4215765" y="3030667"/>
                  <a:pt x="4218340" y="3033515"/>
                  <a:pt x="4221549" y="3034999"/>
                </a:cubicBezTo>
                <a:cubicBezTo>
                  <a:pt x="4219732" y="3039876"/>
                  <a:pt x="4220853" y="3045510"/>
                  <a:pt x="4227061" y="3048175"/>
                </a:cubicBezTo>
                <a:cubicBezTo>
                  <a:pt x="4234329" y="3051265"/>
                  <a:pt x="4242112" y="3056050"/>
                  <a:pt x="4250319" y="3055475"/>
                </a:cubicBezTo>
                <a:cubicBezTo>
                  <a:pt x="4251409" y="3055414"/>
                  <a:pt x="4252438" y="3055202"/>
                  <a:pt x="4253438" y="3054990"/>
                </a:cubicBezTo>
                <a:lnTo>
                  <a:pt x="4256799" y="3055293"/>
                </a:lnTo>
                <a:cubicBezTo>
                  <a:pt x="4262977" y="3055869"/>
                  <a:pt x="4268428" y="3050053"/>
                  <a:pt x="4268609" y="3044116"/>
                </a:cubicBezTo>
                <a:cubicBezTo>
                  <a:pt x="4268609" y="3043632"/>
                  <a:pt x="4268549" y="3043207"/>
                  <a:pt x="4268519" y="3042753"/>
                </a:cubicBezTo>
                <a:cubicBezTo>
                  <a:pt x="4269397" y="3041330"/>
                  <a:pt x="4270215" y="3039845"/>
                  <a:pt x="4270942" y="3038331"/>
                </a:cubicBezTo>
                <a:cubicBezTo>
                  <a:pt x="4271880" y="3036423"/>
                  <a:pt x="4272122" y="3034181"/>
                  <a:pt x="4271941" y="3032000"/>
                </a:cubicBezTo>
                <a:cubicBezTo>
                  <a:pt x="4272819" y="3030728"/>
                  <a:pt x="4273515" y="3029425"/>
                  <a:pt x="4273636" y="3028032"/>
                </a:cubicBezTo>
                <a:cubicBezTo>
                  <a:pt x="4274061" y="3023307"/>
                  <a:pt x="4274242" y="3019097"/>
                  <a:pt x="4272092" y="3014735"/>
                </a:cubicBezTo>
                <a:cubicBezTo>
                  <a:pt x="4271153" y="3012827"/>
                  <a:pt x="4270275" y="3011555"/>
                  <a:pt x="4268730" y="3009949"/>
                </a:cubicBezTo>
                <a:cubicBezTo>
                  <a:pt x="4275544" y="3014735"/>
                  <a:pt x="4288294" y="3010010"/>
                  <a:pt x="4287385" y="2998893"/>
                </a:cubicBezTo>
                <a:cubicBezTo>
                  <a:pt x="4287294" y="2997712"/>
                  <a:pt x="4286840" y="2996834"/>
                  <a:pt x="4286477" y="2995864"/>
                </a:cubicBezTo>
                <a:cubicBezTo>
                  <a:pt x="4295380" y="2996561"/>
                  <a:pt x="4304374" y="2986929"/>
                  <a:pt x="4297227" y="2978296"/>
                </a:cubicBezTo>
                <a:cubicBezTo>
                  <a:pt x="4292867" y="2973056"/>
                  <a:pt x="4286567" y="2973117"/>
                  <a:pt x="4281995" y="2975782"/>
                </a:cubicBezTo>
                <a:cubicBezTo>
                  <a:pt x="4282721" y="2974298"/>
                  <a:pt x="4283236" y="2972693"/>
                  <a:pt x="4283236" y="2971027"/>
                </a:cubicBezTo>
                <a:cubicBezTo>
                  <a:pt x="4283236" y="2964544"/>
                  <a:pt x="4277937" y="2959759"/>
                  <a:pt x="4271698" y="2959426"/>
                </a:cubicBezTo>
                <a:cubicBezTo>
                  <a:pt x="4275756" y="2957063"/>
                  <a:pt x="4278361" y="2953246"/>
                  <a:pt x="4277937" y="2948188"/>
                </a:cubicBezTo>
                <a:lnTo>
                  <a:pt x="4277513" y="2943099"/>
                </a:lnTo>
                <a:cubicBezTo>
                  <a:pt x="4277482" y="2942705"/>
                  <a:pt x="4277210" y="2942403"/>
                  <a:pt x="4277149" y="2942039"/>
                </a:cubicBezTo>
                <a:cubicBezTo>
                  <a:pt x="4277543" y="2941766"/>
                  <a:pt x="4278028" y="2941676"/>
                  <a:pt x="4278361" y="2941342"/>
                </a:cubicBezTo>
                <a:cubicBezTo>
                  <a:pt x="4282964" y="2937011"/>
                  <a:pt x="4283721" y="2930075"/>
                  <a:pt x="4279602" y="2925137"/>
                </a:cubicBezTo>
                <a:lnTo>
                  <a:pt x="4276332" y="2921200"/>
                </a:lnTo>
                <a:cubicBezTo>
                  <a:pt x="4272486" y="2916596"/>
                  <a:pt x="4264582" y="2915778"/>
                  <a:pt x="4260130" y="2919958"/>
                </a:cubicBezTo>
                <a:cubicBezTo>
                  <a:pt x="4257617" y="2922351"/>
                  <a:pt x="4256375" y="2925501"/>
                  <a:pt x="4256345" y="2928712"/>
                </a:cubicBezTo>
                <a:cubicBezTo>
                  <a:pt x="4254770" y="2929439"/>
                  <a:pt x="4253286" y="2930559"/>
                  <a:pt x="4252075" y="2932498"/>
                </a:cubicBezTo>
                <a:cubicBezTo>
                  <a:pt x="4248138" y="2938707"/>
                  <a:pt x="4250651" y="2945341"/>
                  <a:pt x="4255073" y="2949036"/>
                </a:cubicBezTo>
                <a:lnTo>
                  <a:pt x="4255346" y="2952126"/>
                </a:lnTo>
                <a:cubicBezTo>
                  <a:pt x="4255346" y="2952277"/>
                  <a:pt x="4255467" y="2952398"/>
                  <a:pt x="4255497" y="2952550"/>
                </a:cubicBezTo>
                <a:cubicBezTo>
                  <a:pt x="4251954" y="2953610"/>
                  <a:pt x="4248865" y="2955760"/>
                  <a:pt x="4247532" y="2959668"/>
                </a:cubicBezTo>
                <a:cubicBezTo>
                  <a:pt x="4245170" y="2966574"/>
                  <a:pt x="4243202" y="2975085"/>
                  <a:pt x="4246442" y="2981961"/>
                </a:cubicBezTo>
                <a:cubicBezTo>
                  <a:pt x="4246654" y="2982931"/>
                  <a:pt x="4246896" y="2983869"/>
                  <a:pt x="4247260" y="2984778"/>
                </a:cubicBezTo>
                <a:cubicBezTo>
                  <a:pt x="4249077" y="2989261"/>
                  <a:pt x="4253195" y="2992351"/>
                  <a:pt x="4258192" y="2992320"/>
                </a:cubicBezTo>
                <a:cubicBezTo>
                  <a:pt x="4263159" y="2992320"/>
                  <a:pt x="4265945" y="2989412"/>
                  <a:pt x="4268791" y="2985838"/>
                </a:cubicBezTo>
                <a:cubicBezTo>
                  <a:pt x="4266550" y="2988655"/>
                  <a:pt x="4269094" y="2985596"/>
                  <a:pt x="4269609" y="2985081"/>
                </a:cubicBezTo>
                <a:cubicBezTo>
                  <a:pt x="4270245" y="2984415"/>
                  <a:pt x="4270972" y="2983809"/>
                  <a:pt x="4271638" y="2983142"/>
                </a:cubicBezTo>
                <a:cubicBezTo>
                  <a:pt x="4271759" y="2983052"/>
                  <a:pt x="4271819" y="2982991"/>
                  <a:pt x="4271911" y="2982931"/>
                </a:cubicBezTo>
                <a:cubicBezTo>
                  <a:pt x="4272153" y="2982779"/>
                  <a:pt x="4272425" y="2982597"/>
                  <a:pt x="4272667" y="2982446"/>
                </a:cubicBezTo>
                <a:cubicBezTo>
                  <a:pt x="4274363" y="2982355"/>
                  <a:pt x="4275878" y="2981749"/>
                  <a:pt x="4277331" y="2980901"/>
                </a:cubicBezTo>
                <a:cubicBezTo>
                  <a:pt x="4276059" y="2983506"/>
                  <a:pt x="4275756" y="2986565"/>
                  <a:pt x="4277452" y="2989625"/>
                </a:cubicBezTo>
                <a:cubicBezTo>
                  <a:pt x="4271002" y="2989473"/>
                  <a:pt x="4264007" y="2994047"/>
                  <a:pt x="4264703" y="3002377"/>
                </a:cubicBezTo>
                <a:cubicBezTo>
                  <a:pt x="4264763" y="3003134"/>
                  <a:pt x="4265097" y="3003649"/>
                  <a:pt x="4265278" y="3004315"/>
                </a:cubicBezTo>
                <a:cubicBezTo>
                  <a:pt x="4263159" y="3001407"/>
                  <a:pt x="4260040" y="2999408"/>
                  <a:pt x="4255951" y="2999620"/>
                </a:cubicBezTo>
                <a:cubicBezTo>
                  <a:pt x="4252741" y="2999772"/>
                  <a:pt x="4249440" y="3001650"/>
                  <a:pt x="4247260" y="3004315"/>
                </a:cubicBezTo>
                <a:cubicBezTo>
                  <a:pt x="4245806" y="3004285"/>
                  <a:pt x="4244413" y="3004527"/>
                  <a:pt x="4242869" y="3004860"/>
                </a:cubicBezTo>
                <a:cubicBezTo>
                  <a:pt x="4242324" y="3004891"/>
                  <a:pt x="4241778" y="3004951"/>
                  <a:pt x="4241264" y="3004982"/>
                </a:cubicBezTo>
                <a:cubicBezTo>
                  <a:pt x="4239144" y="3004830"/>
                  <a:pt x="4236963" y="3004921"/>
                  <a:pt x="4234844" y="3004770"/>
                </a:cubicBezTo>
                <a:cubicBezTo>
                  <a:pt x="4234026" y="3004709"/>
                  <a:pt x="4233390" y="3004951"/>
                  <a:pt x="4232663" y="3005073"/>
                </a:cubicBezTo>
                <a:cubicBezTo>
                  <a:pt x="4233451" y="3003073"/>
                  <a:pt x="4233875" y="3000923"/>
                  <a:pt x="4233390" y="2998681"/>
                </a:cubicBezTo>
                <a:cubicBezTo>
                  <a:pt x="4232088" y="2992593"/>
                  <a:pt x="4225789" y="2988413"/>
                  <a:pt x="4219642" y="2989776"/>
                </a:cubicBezTo>
                <a:lnTo>
                  <a:pt x="4212525" y="2991351"/>
                </a:lnTo>
                <a:cubicBezTo>
                  <a:pt x="4206408" y="2992684"/>
                  <a:pt x="4202289" y="2998924"/>
                  <a:pt x="4203622" y="3005103"/>
                </a:cubicBezTo>
                <a:cubicBezTo>
                  <a:pt x="4204924" y="3011191"/>
                  <a:pt x="4211223" y="3015371"/>
                  <a:pt x="4217370" y="3014008"/>
                </a:cubicBezTo>
                <a:cubicBezTo>
                  <a:pt x="4219732" y="3013463"/>
                  <a:pt x="4222094" y="3012948"/>
                  <a:pt x="4224487" y="3012433"/>
                </a:cubicBezTo>
                <a:cubicBezTo>
                  <a:pt x="4224729" y="3012372"/>
                  <a:pt x="4224911" y="3012221"/>
                  <a:pt x="4225153" y="3012130"/>
                </a:cubicBezTo>
                <a:cubicBezTo>
                  <a:pt x="4224911" y="3012918"/>
                  <a:pt x="4224638" y="3013705"/>
                  <a:pt x="4224547" y="3014553"/>
                </a:cubicBezTo>
                <a:cubicBezTo>
                  <a:pt x="4219309" y="3015492"/>
                  <a:pt x="4214796" y="3019339"/>
                  <a:pt x="4215372" y="3026094"/>
                </a:cubicBezTo>
                <a:close/>
                <a:moveTo>
                  <a:pt x="4326178" y="2973117"/>
                </a:moveTo>
                <a:cubicBezTo>
                  <a:pt x="4316699" y="2961728"/>
                  <a:pt x="4298893" y="2976297"/>
                  <a:pt x="4308371" y="2987656"/>
                </a:cubicBezTo>
                <a:cubicBezTo>
                  <a:pt x="4317850" y="2999045"/>
                  <a:pt x="4335657" y="2984475"/>
                  <a:pt x="4326178" y="2973117"/>
                </a:cubicBezTo>
                <a:close/>
                <a:moveTo>
                  <a:pt x="5001585" y="3218283"/>
                </a:moveTo>
                <a:cubicBezTo>
                  <a:pt x="4996497" y="3222039"/>
                  <a:pt x="4995589" y="3229278"/>
                  <a:pt x="4999192" y="3234367"/>
                </a:cubicBezTo>
                <a:lnTo>
                  <a:pt x="5002130" y="3238547"/>
                </a:lnTo>
                <a:cubicBezTo>
                  <a:pt x="5005703" y="3243606"/>
                  <a:pt x="5013304" y="3244575"/>
                  <a:pt x="5018210" y="3240940"/>
                </a:cubicBezTo>
                <a:cubicBezTo>
                  <a:pt x="5023298" y="3237154"/>
                  <a:pt x="5024206" y="3229945"/>
                  <a:pt x="5020602" y="3224856"/>
                </a:cubicBezTo>
                <a:lnTo>
                  <a:pt x="5017665" y="3220676"/>
                </a:lnTo>
                <a:cubicBezTo>
                  <a:pt x="5014092" y="3215588"/>
                  <a:pt x="5006521" y="3214618"/>
                  <a:pt x="5001585" y="3218283"/>
                </a:cubicBezTo>
                <a:close/>
                <a:moveTo>
                  <a:pt x="5088013" y="3126989"/>
                </a:moveTo>
                <a:cubicBezTo>
                  <a:pt x="5084016" y="3127080"/>
                  <a:pt x="5081139" y="3128807"/>
                  <a:pt x="5079140" y="3131412"/>
                </a:cubicBezTo>
                <a:cubicBezTo>
                  <a:pt x="5075233" y="3132320"/>
                  <a:pt x="5071781" y="3135016"/>
                  <a:pt x="5070721" y="3139105"/>
                </a:cubicBezTo>
                <a:cubicBezTo>
                  <a:pt x="5070388" y="3140468"/>
                  <a:pt x="5070297" y="3141862"/>
                  <a:pt x="5070418" y="3143255"/>
                </a:cubicBezTo>
                <a:cubicBezTo>
                  <a:pt x="5069904" y="3144224"/>
                  <a:pt x="5069479" y="3145285"/>
                  <a:pt x="5069237" y="3146466"/>
                </a:cubicBezTo>
                <a:cubicBezTo>
                  <a:pt x="5067511" y="3154856"/>
                  <a:pt x="5074506" y="3158854"/>
                  <a:pt x="5081260" y="3158037"/>
                </a:cubicBezTo>
                <a:cubicBezTo>
                  <a:pt x="5081411" y="3158249"/>
                  <a:pt x="5081411" y="3158491"/>
                  <a:pt x="5081562" y="3158703"/>
                </a:cubicBezTo>
                <a:cubicBezTo>
                  <a:pt x="5090102" y="3170819"/>
                  <a:pt x="5107879" y="3156189"/>
                  <a:pt x="5099369" y="3144194"/>
                </a:cubicBezTo>
                <a:cubicBezTo>
                  <a:pt x="5098975" y="3143619"/>
                  <a:pt x="5098460" y="3143407"/>
                  <a:pt x="5098037" y="3142922"/>
                </a:cubicBezTo>
                <a:cubicBezTo>
                  <a:pt x="5098430" y="3141529"/>
                  <a:pt x="5099006" y="3140196"/>
                  <a:pt x="5099218" y="3138712"/>
                </a:cubicBezTo>
                <a:cubicBezTo>
                  <a:pt x="5100096" y="3132775"/>
                  <a:pt x="5093706" y="3126868"/>
                  <a:pt x="5088013" y="3126989"/>
                </a:cubicBezTo>
                <a:close/>
                <a:moveTo>
                  <a:pt x="5105183" y="2986232"/>
                </a:moveTo>
                <a:lnTo>
                  <a:pt x="5109362" y="2983294"/>
                </a:lnTo>
                <a:cubicBezTo>
                  <a:pt x="5114420" y="2979720"/>
                  <a:pt x="5115571" y="2972238"/>
                  <a:pt x="5111967" y="2967240"/>
                </a:cubicBezTo>
                <a:cubicBezTo>
                  <a:pt x="5108303" y="2962152"/>
                  <a:pt x="5101004" y="2961031"/>
                  <a:pt x="5095917" y="2964635"/>
                </a:cubicBezTo>
                <a:lnTo>
                  <a:pt x="5091738" y="2967573"/>
                </a:lnTo>
                <a:cubicBezTo>
                  <a:pt x="5086681" y="2971178"/>
                  <a:pt x="5085529" y="2978629"/>
                  <a:pt x="5089133" y="2983627"/>
                </a:cubicBezTo>
                <a:cubicBezTo>
                  <a:pt x="5092798" y="2988716"/>
                  <a:pt x="5100096" y="2989837"/>
                  <a:pt x="5105183" y="2986232"/>
                </a:cubicBezTo>
                <a:close/>
                <a:moveTo>
                  <a:pt x="5100156" y="3205440"/>
                </a:moveTo>
                <a:cubicBezTo>
                  <a:pt x="5106395" y="3206349"/>
                  <a:pt x="5112270" y="3202593"/>
                  <a:pt x="5113572" y="3196293"/>
                </a:cubicBezTo>
                <a:lnTo>
                  <a:pt x="5113905" y="3194748"/>
                </a:lnTo>
                <a:cubicBezTo>
                  <a:pt x="5114299" y="3195748"/>
                  <a:pt x="5114693" y="3196717"/>
                  <a:pt x="5115358" y="3197656"/>
                </a:cubicBezTo>
                <a:lnTo>
                  <a:pt x="5118296" y="3201836"/>
                </a:lnTo>
                <a:cubicBezTo>
                  <a:pt x="5121052" y="3205743"/>
                  <a:pt x="5126866" y="3206682"/>
                  <a:pt x="5131318" y="3204986"/>
                </a:cubicBezTo>
                <a:cubicBezTo>
                  <a:pt x="5132287" y="3208984"/>
                  <a:pt x="5135073" y="3212649"/>
                  <a:pt x="5139222" y="3213498"/>
                </a:cubicBezTo>
                <a:lnTo>
                  <a:pt x="5144218" y="3214527"/>
                </a:lnTo>
                <a:cubicBezTo>
                  <a:pt x="5150275" y="3215769"/>
                  <a:pt x="5156604" y="3212740"/>
                  <a:pt x="5158331" y="3206500"/>
                </a:cubicBezTo>
                <a:cubicBezTo>
                  <a:pt x="5159905" y="3200806"/>
                  <a:pt x="5156393" y="3193627"/>
                  <a:pt x="5150305" y="3192385"/>
                </a:cubicBezTo>
                <a:lnTo>
                  <a:pt x="5145309" y="3191355"/>
                </a:lnTo>
                <a:cubicBezTo>
                  <a:pt x="5142795" y="3190841"/>
                  <a:pt x="5140251" y="3191234"/>
                  <a:pt x="5138010" y="3192113"/>
                </a:cubicBezTo>
                <a:cubicBezTo>
                  <a:pt x="5137617" y="3190356"/>
                  <a:pt x="5136981" y="3188630"/>
                  <a:pt x="5135830" y="3187024"/>
                </a:cubicBezTo>
                <a:lnTo>
                  <a:pt x="5132893" y="3182844"/>
                </a:lnTo>
                <a:cubicBezTo>
                  <a:pt x="5129410" y="3177907"/>
                  <a:pt x="5120991" y="3177513"/>
                  <a:pt x="5116691" y="3181481"/>
                </a:cubicBezTo>
                <a:cubicBezTo>
                  <a:pt x="5115419" y="3182662"/>
                  <a:pt x="5114511" y="3183935"/>
                  <a:pt x="5113845" y="3185298"/>
                </a:cubicBezTo>
                <a:cubicBezTo>
                  <a:pt x="5112451" y="3181602"/>
                  <a:pt x="5109423" y="3178452"/>
                  <a:pt x="5105456" y="3177876"/>
                </a:cubicBezTo>
                <a:cubicBezTo>
                  <a:pt x="5099218" y="3176968"/>
                  <a:pt x="5093343" y="3180724"/>
                  <a:pt x="5092041" y="3187024"/>
                </a:cubicBezTo>
                <a:lnTo>
                  <a:pt x="5091011" y="3192022"/>
                </a:lnTo>
                <a:cubicBezTo>
                  <a:pt x="5089800" y="3197898"/>
                  <a:pt x="5094100" y="3204562"/>
                  <a:pt x="5100156" y="3205440"/>
                </a:cubicBezTo>
                <a:close/>
                <a:moveTo>
                  <a:pt x="5012305" y="3074103"/>
                </a:moveTo>
                <a:cubicBezTo>
                  <a:pt x="5008731" y="3069045"/>
                  <a:pt x="5000525" y="3069045"/>
                  <a:pt x="4996103" y="3072831"/>
                </a:cubicBezTo>
                <a:cubicBezTo>
                  <a:pt x="4991016" y="3077163"/>
                  <a:pt x="4991228" y="3083947"/>
                  <a:pt x="4994801" y="3089036"/>
                </a:cubicBezTo>
                <a:lnTo>
                  <a:pt x="4997769" y="3093216"/>
                </a:lnTo>
                <a:cubicBezTo>
                  <a:pt x="5001342" y="3098275"/>
                  <a:pt x="5009549" y="3098275"/>
                  <a:pt x="5013970" y="3094488"/>
                </a:cubicBezTo>
                <a:cubicBezTo>
                  <a:pt x="5019058" y="3090157"/>
                  <a:pt x="5018846" y="3083372"/>
                  <a:pt x="5015273" y="3078283"/>
                </a:cubicBezTo>
                <a:lnTo>
                  <a:pt x="5012305" y="3074103"/>
                </a:lnTo>
                <a:close/>
                <a:moveTo>
                  <a:pt x="5212689" y="3212680"/>
                </a:moveTo>
                <a:cubicBezTo>
                  <a:pt x="5212507" y="3212528"/>
                  <a:pt x="5212326" y="3212377"/>
                  <a:pt x="5212144" y="3212225"/>
                </a:cubicBezTo>
                <a:cubicBezTo>
                  <a:pt x="5211357" y="3209015"/>
                  <a:pt x="5209418" y="3206137"/>
                  <a:pt x="5206148" y="3204956"/>
                </a:cubicBezTo>
                <a:cubicBezTo>
                  <a:pt x="5201878" y="3203441"/>
                  <a:pt x="5197789" y="3202442"/>
                  <a:pt x="5193520" y="3204683"/>
                </a:cubicBezTo>
                <a:cubicBezTo>
                  <a:pt x="5190219" y="3206410"/>
                  <a:pt x="5188281" y="3209439"/>
                  <a:pt x="5187614" y="3212771"/>
                </a:cubicBezTo>
                <a:lnTo>
                  <a:pt x="5183708" y="3214467"/>
                </a:lnTo>
                <a:cubicBezTo>
                  <a:pt x="5178196" y="3216829"/>
                  <a:pt x="5174714" y="3223645"/>
                  <a:pt x="5177318" y="3229400"/>
                </a:cubicBezTo>
                <a:cubicBezTo>
                  <a:pt x="5179832" y="3234973"/>
                  <a:pt x="5186343" y="3238335"/>
                  <a:pt x="5192248" y="3235791"/>
                </a:cubicBezTo>
                <a:lnTo>
                  <a:pt x="5192430" y="3235700"/>
                </a:lnTo>
                <a:cubicBezTo>
                  <a:pt x="5191642" y="3236942"/>
                  <a:pt x="5190976" y="3238305"/>
                  <a:pt x="5190612" y="3239971"/>
                </a:cubicBezTo>
                <a:cubicBezTo>
                  <a:pt x="5188795" y="3248816"/>
                  <a:pt x="5196699" y="3252783"/>
                  <a:pt x="5203786" y="3251239"/>
                </a:cubicBezTo>
                <a:cubicBezTo>
                  <a:pt x="5198910" y="3254752"/>
                  <a:pt x="5198183" y="3262931"/>
                  <a:pt x="5202090" y="3267353"/>
                </a:cubicBezTo>
                <a:cubicBezTo>
                  <a:pt x="5206420" y="3272290"/>
                  <a:pt x="5212992" y="3272805"/>
                  <a:pt x="5218261" y="3269110"/>
                </a:cubicBezTo>
                <a:lnTo>
                  <a:pt x="5222440" y="3266141"/>
                </a:lnTo>
                <a:cubicBezTo>
                  <a:pt x="5227346" y="3262658"/>
                  <a:pt x="5228103" y="3254419"/>
                  <a:pt x="5224166" y="3249967"/>
                </a:cubicBezTo>
                <a:cubicBezTo>
                  <a:pt x="5220381" y="3245665"/>
                  <a:pt x="5214990" y="3245332"/>
                  <a:pt x="5210145" y="3247634"/>
                </a:cubicBezTo>
                <a:cubicBezTo>
                  <a:pt x="5211689" y="3246059"/>
                  <a:pt x="5212992" y="3244212"/>
                  <a:pt x="5213507" y="3241637"/>
                </a:cubicBezTo>
                <a:cubicBezTo>
                  <a:pt x="5214476" y="3236912"/>
                  <a:pt x="5212568" y="3233731"/>
                  <a:pt x="5209600" y="3231853"/>
                </a:cubicBezTo>
                <a:cubicBezTo>
                  <a:pt x="5211235" y="3231217"/>
                  <a:pt x="5212749" y="3230308"/>
                  <a:pt x="5213900" y="3228854"/>
                </a:cubicBezTo>
                <a:cubicBezTo>
                  <a:pt x="5217716" y="3224038"/>
                  <a:pt x="5217625" y="3216799"/>
                  <a:pt x="5212689" y="3212680"/>
                </a:cubicBezTo>
                <a:close/>
                <a:moveTo>
                  <a:pt x="5041619" y="2965272"/>
                </a:moveTo>
                <a:cubicBezTo>
                  <a:pt x="5033110" y="2953216"/>
                  <a:pt x="5016272" y="2968906"/>
                  <a:pt x="5024691" y="2980810"/>
                </a:cubicBezTo>
                <a:cubicBezTo>
                  <a:pt x="5033231" y="2992866"/>
                  <a:pt x="5050068" y="2977175"/>
                  <a:pt x="5041619" y="2965272"/>
                </a:cubicBezTo>
                <a:close/>
                <a:moveTo>
                  <a:pt x="5030112" y="2891334"/>
                </a:moveTo>
                <a:lnTo>
                  <a:pt x="5023510" y="2899209"/>
                </a:lnTo>
                <a:cubicBezTo>
                  <a:pt x="5019633" y="2903813"/>
                  <a:pt x="5019331" y="2911416"/>
                  <a:pt x="5024267" y="2915535"/>
                </a:cubicBezTo>
                <a:cubicBezTo>
                  <a:pt x="5028930" y="2919413"/>
                  <a:pt x="5036441" y="2919746"/>
                  <a:pt x="5040589" y="2914778"/>
                </a:cubicBezTo>
                <a:lnTo>
                  <a:pt x="5042800" y="2912143"/>
                </a:lnTo>
                <a:cubicBezTo>
                  <a:pt x="5051794" y="2913930"/>
                  <a:pt x="5062030" y="2905661"/>
                  <a:pt x="5055549" y="2896453"/>
                </a:cubicBezTo>
                <a:cubicBezTo>
                  <a:pt x="5053308" y="2893303"/>
                  <a:pt x="5050219" y="2891788"/>
                  <a:pt x="5047040" y="2891425"/>
                </a:cubicBezTo>
                <a:cubicBezTo>
                  <a:pt x="5046797" y="2891152"/>
                  <a:pt x="5046706" y="2890819"/>
                  <a:pt x="5046404" y="2890576"/>
                </a:cubicBezTo>
                <a:cubicBezTo>
                  <a:pt x="5041770" y="2886699"/>
                  <a:pt x="5034260" y="2886396"/>
                  <a:pt x="5030112" y="2891334"/>
                </a:cubicBezTo>
                <a:close/>
                <a:moveTo>
                  <a:pt x="5198395" y="3271351"/>
                </a:moveTo>
                <a:cubicBezTo>
                  <a:pt x="5197729" y="3271079"/>
                  <a:pt x="5197154" y="3270715"/>
                  <a:pt x="5196548" y="3270412"/>
                </a:cubicBezTo>
                <a:cubicBezTo>
                  <a:pt x="5196548" y="3270382"/>
                  <a:pt x="5196518" y="3270382"/>
                  <a:pt x="5196518" y="3270321"/>
                </a:cubicBezTo>
                <a:cubicBezTo>
                  <a:pt x="5196518" y="3270261"/>
                  <a:pt x="5196487" y="3270170"/>
                  <a:pt x="5196487" y="3270110"/>
                </a:cubicBezTo>
                <a:cubicBezTo>
                  <a:pt x="5196487" y="3270018"/>
                  <a:pt x="5196487" y="3269685"/>
                  <a:pt x="5196427" y="3269049"/>
                </a:cubicBezTo>
                <a:cubicBezTo>
                  <a:pt x="5196185" y="3263597"/>
                  <a:pt x="5192066" y="3259175"/>
                  <a:pt x="5186827" y="3258236"/>
                </a:cubicBezTo>
                <a:cubicBezTo>
                  <a:pt x="5186736" y="3258024"/>
                  <a:pt x="5186706" y="3257721"/>
                  <a:pt x="5186585" y="3257539"/>
                </a:cubicBezTo>
                <a:cubicBezTo>
                  <a:pt x="5183102" y="3251633"/>
                  <a:pt x="5176561" y="3251027"/>
                  <a:pt x="5170868" y="3253480"/>
                </a:cubicBezTo>
                <a:lnTo>
                  <a:pt x="5168385" y="3254571"/>
                </a:lnTo>
                <a:cubicBezTo>
                  <a:pt x="5168445" y="3252359"/>
                  <a:pt x="5168082" y="3250148"/>
                  <a:pt x="5166719" y="3248270"/>
                </a:cubicBezTo>
                <a:cubicBezTo>
                  <a:pt x="5163145" y="3243363"/>
                  <a:pt x="5156029" y="3241304"/>
                  <a:pt x="5150790" y="3244999"/>
                </a:cubicBezTo>
                <a:lnTo>
                  <a:pt x="5146611" y="3247937"/>
                </a:lnTo>
                <a:cubicBezTo>
                  <a:pt x="5143219" y="3250330"/>
                  <a:pt x="5141251" y="3254571"/>
                  <a:pt x="5141524" y="3258660"/>
                </a:cubicBezTo>
                <a:lnTo>
                  <a:pt x="5139404" y="3258296"/>
                </a:lnTo>
                <a:cubicBezTo>
                  <a:pt x="5133286" y="3257236"/>
                  <a:pt x="5127048" y="3259750"/>
                  <a:pt x="5125201" y="3266172"/>
                </a:cubicBezTo>
                <a:cubicBezTo>
                  <a:pt x="5123808" y="3271018"/>
                  <a:pt x="5126412" y="3277379"/>
                  <a:pt x="5131287" y="3279530"/>
                </a:cubicBezTo>
                <a:cubicBezTo>
                  <a:pt x="5130470" y="3280741"/>
                  <a:pt x="5129804" y="3282134"/>
                  <a:pt x="5129471" y="3283831"/>
                </a:cubicBezTo>
                <a:cubicBezTo>
                  <a:pt x="5127593" y="3292888"/>
                  <a:pt x="5135770" y="3297582"/>
                  <a:pt x="5142916" y="3296310"/>
                </a:cubicBezTo>
                <a:cubicBezTo>
                  <a:pt x="5141917" y="3298461"/>
                  <a:pt x="5141645" y="3301066"/>
                  <a:pt x="5142977" y="3304125"/>
                </a:cubicBezTo>
                <a:cubicBezTo>
                  <a:pt x="5148731" y="3317513"/>
                  <a:pt x="5170898" y="3311364"/>
                  <a:pt x="5165053" y="3297825"/>
                </a:cubicBezTo>
                <a:cubicBezTo>
                  <a:pt x="5162358" y="3291524"/>
                  <a:pt x="5156059" y="3289677"/>
                  <a:pt x="5150699" y="3290767"/>
                </a:cubicBezTo>
                <a:cubicBezTo>
                  <a:pt x="5151305" y="3289707"/>
                  <a:pt x="5151910" y="3288617"/>
                  <a:pt x="5152213" y="3287253"/>
                </a:cubicBezTo>
                <a:cubicBezTo>
                  <a:pt x="5152940" y="3283710"/>
                  <a:pt x="5152092" y="3280832"/>
                  <a:pt x="5150397" y="3278712"/>
                </a:cubicBezTo>
                <a:cubicBezTo>
                  <a:pt x="5152032" y="3277409"/>
                  <a:pt x="5153788" y="3276107"/>
                  <a:pt x="5154454" y="3273744"/>
                </a:cubicBezTo>
                <a:cubicBezTo>
                  <a:pt x="5154878" y="3272230"/>
                  <a:pt x="5154908" y="3270594"/>
                  <a:pt x="5154666" y="3268928"/>
                </a:cubicBezTo>
                <a:cubicBezTo>
                  <a:pt x="5156271" y="3268716"/>
                  <a:pt x="5157846" y="3268171"/>
                  <a:pt x="5159300" y="3267141"/>
                </a:cubicBezTo>
                <a:lnTo>
                  <a:pt x="5160814" y="3266081"/>
                </a:lnTo>
                <a:cubicBezTo>
                  <a:pt x="5160905" y="3267959"/>
                  <a:pt x="5161268" y="3269776"/>
                  <a:pt x="5162146" y="3271260"/>
                </a:cubicBezTo>
                <a:cubicBezTo>
                  <a:pt x="5164175" y="3274683"/>
                  <a:pt x="5167295" y="3275804"/>
                  <a:pt x="5170626" y="3276046"/>
                </a:cubicBezTo>
                <a:cubicBezTo>
                  <a:pt x="5163993" y="3278227"/>
                  <a:pt x="5158966" y="3285890"/>
                  <a:pt x="5164175" y="3293281"/>
                </a:cubicBezTo>
                <a:cubicBezTo>
                  <a:pt x="5170444" y="3302156"/>
                  <a:pt x="5182254" y="3297401"/>
                  <a:pt x="5184707" y="3289465"/>
                </a:cubicBezTo>
                <a:cubicBezTo>
                  <a:pt x="5185676" y="3290070"/>
                  <a:pt x="5186282" y="3291009"/>
                  <a:pt x="5187372" y="3291464"/>
                </a:cubicBezTo>
                <a:cubicBezTo>
                  <a:pt x="5192884" y="3293796"/>
                  <a:pt x="5200030" y="3292918"/>
                  <a:pt x="5202968" y="3286981"/>
                </a:cubicBezTo>
                <a:cubicBezTo>
                  <a:pt x="5205421" y="3281832"/>
                  <a:pt x="5204331" y="3273835"/>
                  <a:pt x="5198395" y="3271351"/>
                </a:cubicBezTo>
                <a:close/>
                <a:moveTo>
                  <a:pt x="5219775" y="3358889"/>
                </a:moveTo>
                <a:cubicBezTo>
                  <a:pt x="5221047" y="3352801"/>
                  <a:pt x="5215475" y="3346834"/>
                  <a:pt x="5209691" y="3346137"/>
                </a:cubicBezTo>
                <a:cubicBezTo>
                  <a:pt x="5203089" y="3345350"/>
                  <a:pt x="5198214" y="3350105"/>
                  <a:pt x="5196941" y="3356224"/>
                </a:cubicBezTo>
                <a:lnTo>
                  <a:pt x="5195912" y="3361222"/>
                </a:lnTo>
                <a:cubicBezTo>
                  <a:pt x="5194701" y="3367037"/>
                  <a:pt x="5199788" y="3372641"/>
                  <a:pt x="5205270" y="3373731"/>
                </a:cubicBezTo>
                <a:cubicBezTo>
                  <a:pt x="5204755" y="3374701"/>
                  <a:pt x="5204270" y="3375670"/>
                  <a:pt x="5204058" y="3376730"/>
                </a:cubicBezTo>
                <a:cubicBezTo>
                  <a:pt x="5200939" y="3372489"/>
                  <a:pt x="5195276" y="3370642"/>
                  <a:pt x="5190310" y="3372792"/>
                </a:cubicBezTo>
                <a:lnTo>
                  <a:pt x="5185616" y="3374791"/>
                </a:lnTo>
                <a:cubicBezTo>
                  <a:pt x="5179922" y="3377245"/>
                  <a:pt x="5177258" y="3384302"/>
                  <a:pt x="5179741" y="3389936"/>
                </a:cubicBezTo>
                <a:cubicBezTo>
                  <a:pt x="5180558" y="3391784"/>
                  <a:pt x="5181921" y="3393147"/>
                  <a:pt x="5183466" y="3394298"/>
                </a:cubicBezTo>
                <a:cubicBezTo>
                  <a:pt x="5180740" y="3394056"/>
                  <a:pt x="5177863" y="3394692"/>
                  <a:pt x="5175350" y="3396479"/>
                </a:cubicBezTo>
                <a:lnTo>
                  <a:pt x="5171170" y="3399417"/>
                </a:lnTo>
                <a:cubicBezTo>
                  <a:pt x="5166265" y="3402900"/>
                  <a:pt x="5165326" y="3411018"/>
                  <a:pt x="5169232" y="3415562"/>
                </a:cubicBezTo>
                <a:cubicBezTo>
                  <a:pt x="5173472" y="3420499"/>
                  <a:pt x="5180104" y="3421226"/>
                  <a:pt x="5185374" y="3417500"/>
                </a:cubicBezTo>
                <a:lnTo>
                  <a:pt x="5189553" y="3414562"/>
                </a:lnTo>
                <a:cubicBezTo>
                  <a:pt x="5194458" y="3411079"/>
                  <a:pt x="5195397" y="3402961"/>
                  <a:pt x="5191491" y="3398418"/>
                </a:cubicBezTo>
                <a:cubicBezTo>
                  <a:pt x="5190370" y="3397115"/>
                  <a:pt x="5188826" y="3396903"/>
                  <a:pt x="5187433" y="3396206"/>
                </a:cubicBezTo>
                <a:cubicBezTo>
                  <a:pt x="5189855" y="3396843"/>
                  <a:pt x="5192490" y="3396873"/>
                  <a:pt x="5194912" y="3395813"/>
                </a:cubicBezTo>
                <a:lnTo>
                  <a:pt x="5199607" y="3393814"/>
                </a:lnTo>
                <a:cubicBezTo>
                  <a:pt x="5202998" y="3392360"/>
                  <a:pt x="5205149" y="3389210"/>
                  <a:pt x="5205905" y="3385726"/>
                </a:cubicBezTo>
                <a:lnTo>
                  <a:pt x="5209661" y="3391421"/>
                </a:lnTo>
                <a:cubicBezTo>
                  <a:pt x="5213083" y="3396600"/>
                  <a:pt x="5220441" y="3398054"/>
                  <a:pt x="5225589" y="3394631"/>
                </a:cubicBezTo>
                <a:cubicBezTo>
                  <a:pt x="5230798" y="3391178"/>
                  <a:pt x="5232222" y="3383909"/>
                  <a:pt x="5228799" y="3378699"/>
                </a:cubicBezTo>
                <a:lnTo>
                  <a:pt x="5224832" y="3372671"/>
                </a:lnTo>
                <a:cubicBezTo>
                  <a:pt x="5223076" y="3370006"/>
                  <a:pt x="5220290" y="3368370"/>
                  <a:pt x="5217292" y="3367825"/>
                </a:cubicBezTo>
                <a:cubicBezTo>
                  <a:pt x="5217958" y="3366583"/>
                  <a:pt x="5218473" y="3365280"/>
                  <a:pt x="5218776" y="3363857"/>
                </a:cubicBezTo>
                <a:lnTo>
                  <a:pt x="5219775" y="3358889"/>
                </a:lnTo>
                <a:close/>
                <a:moveTo>
                  <a:pt x="5084046" y="3312758"/>
                </a:moveTo>
                <a:lnTo>
                  <a:pt x="5086983" y="3316938"/>
                </a:lnTo>
                <a:cubicBezTo>
                  <a:pt x="5090556" y="3321996"/>
                  <a:pt x="5098158" y="3322965"/>
                  <a:pt x="5103064" y="3319331"/>
                </a:cubicBezTo>
                <a:cubicBezTo>
                  <a:pt x="5108151" y="3315544"/>
                  <a:pt x="5109060" y="3308335"/>
                  <a:pt x="5105456" y="3303247"/>
                </a:cubicBezTo>
                <a:lnTo>
                  <a:pt x="5103033" y="3299794"/>
                </a:lnTo>
                <a:cubicBezTo>
                  <a:pt x="5105820" y="3296341"/>
                  <a:pt x="5106970" y="3291948"/>
                  <a:pt x="5105123" y="3287647"/>
                </a:cubicBezTo>
                <a:lnTo>
                  <a:pt x="5103094" y="3282952"/>
                </a:lnTo>
                <a:cubicBezTo>
                  <a:pt x="5100641" y="3277258"/>
                  <a:pt x="5092768" y="3275380"/>
                  <a:pt x="5087589" y="3278106"/>
                </a:cubicBezTo>
                <a:cubicBezTo>
                  <a:pt x="5081744" y="3281165"/>
                  <a:pt x="5080291" y="3287890"/>
                  <a:pt x="5082774" y="3293614"/>
                </a:cubicBezTo>
                <a:lnTo>
                  <a:pt x="5084803" y="3298309"/>
                </a:lnTo>
                <a:cubicBezTo>
                  <a:pt x="5084894" y="3298491"/>
                  <a:pt x="5085075" y="3298612"/>
                  <a:pt x="5085166" y="3298794"/>
                </a:cubicBezTo>
                <a:cubicBezTo>
                  <a:pt x="5081835" y="3302792"/>
                  <a:pt x="5080957" y="3308396"/>
                  <a:pt x="5084046" y="3312758"/>
                </a:cubicBezTo>
                <a:close/>
                <a:moveTo>
                  <a:pt x="4869368" y="2751546"/>
                </a:moveTo>
                <a:cubicBezTo>
                  <a:pt x="4875273" y="2750516"/>
                  <a:pt x="4880815" y="2745942"/>
                  <a:pt x="4880058" y="2739309"/>
                </a:cubicBezTo>
                <a:cubicBezTo>
                  <a:pt x="4879422" y="2733644"/>
                  <a:pt x="4874183" y="2727496"/>
                  <a:pt x="4867824" y="2728586"/>
                </a:cubicBezTo>
                <a:cubicBezTo>
                  <a:pt x="4867127" y="2728707"/>
                  <a:pt x="4866430" y="2728768"/>
                  <a:pt x="4865734" y="2728798"/>
                </a:cubicBezTo>
                <a:cubicBezTo>
                  <a:pt x="4865704" y="2728768"/>
                  <a:pt x="4865704" y="2728768"/>
                  <a:pt x="4865673" y="2728737"/>
                </a:cubicBezTo>
                <a:cubicBezTo>
                  <a:pt x="4865613" y="2728707"/>
                  <a:pt x="4865552" y="2728646"/>
                  <a:pt x="4865522" y="2728586"/>
                </a:cubicBezTo>
                <a:cubicBezTo>
                  <a:pt x="4865492" y="2728495"/>
                  <a:pt x="4865280" y="2728222"/>
                  <a:pt x="4864917" y="2727738"/>
                </a:cubicBezTo>
                <a:cubicBezTo>
                  <a:pt x="4861313" y="2722679"/>
                  <a:pt x="4854166" y="2721135"/>
                  <a:pt x="4848957" y="2724648"/>
                </a:cubicBezTo>
                <a:cubicBezTo>
                  <a:pt x="4843900" y="2728101"/>
                  <a:pt x="4842295" y="2735522"/>
                  <a:pt x="4845899" y="2740611"/>
                </a:cubicBezTo>
                <a:cubicBezTo>
                  <a:pt x="4851289" y="2748305"/>
                  <a:pt x="4859798" y="2753242"/>
                  <a:pt x="4869368" y="2751546"/>
                </a:cubicBezTo>
                <a:close/>
                <a:moveTo>
                  <a:pt x="4792267" y="2930923"/>
                </a:moveTo>
                <a:cubicBezTo>
                  <a:pt x="4789208" y="2925894"/>
                  <a:pt x="4781577" y="2923502"/>
                  <a:pt x="4776490" y="2927106"/>
                </a:cubicBezTo>
                <a:lnTo>
                  <a:pt x="4768131" y="2933013"/>
                </a:lnTo>
                <a:cubicBezTo>
                  <a:pt x="4763074" y="2936587"/>
                  <a:pt x="4760924" y="2943251"/>
                  <a:pt x="4764316" y="2948794"/>
                </a:cubicBezTo>
                <a:cubicBezTo>
                  <a:pt x="4765012" y="2949975"/>
                  <a:pt x="4766042" y="2950975"/>
                  <a:pt x="4767162" y="2951823"/>
                </a:cubicBezTo>
                <a:cubicBezTo>
                  <a:pt x="4767101" y="2952065"/>
                  <a:pt x="4766920" y="2952247"/>
                  <a:pt x="4766859" y="2952520"/>
                </a:cubicBezTo>
                <a:cubicBezTo>
                  <a:pt x="4763861" y="2967028"/>
                  <a:pt x="4786634" y="2970027"/>
                  <a:pt x="4789602" y="2955639"/>
                </a:cubicBezTo>
                <a:cubicBezTo>
                  <a:pt x="4790329" y="2952095"/>
                  <a:pt x="4789481" y="2949278"/>
                  <a:pt x="4787815" y="2947188"/>
                </a:cubicBezTo>
                <a:lnTo>
                  <a:pt x="4788421" y="2946764"/>
                </a:lnTo>
                <a:cubicBezTo>
                  <a:pt x="4793509" y="2943160"/>
                  <a:pt x="4795659" y="2936496"/>
                  <a:pt x="4792267" y="2930923"/>
                </a:cubicBezTo>
                <a:close/>
                <a:moveTo>
                  <a:pt x="4841053" y="2649166"/>
                </a:moveTo>
                <a:cubicBezTo>
                  <a:pt x="4836390" y="2650377"/>
                  <a:pt x="4832816" y="2654042"/>
                  <a:pt x="4832180" y="2658980"/>
                </a:cubicBezTo>
                <a:cubicBezTo>
                  <a:pt x="4831999" y="2660403"/>
                  <a:pt x="4832544" y="2661463"/>
                  <a:pt x="4832816" y="2662645"/>
                </a:cubicBezTo>
                <a:cubicBezTo>
                  <a:pt x="4830363" y="2665522"/>
                  <a:pt x="4829243" y="2669187"/>
                  <a:pt x="4829969" y="2672883"/>
                </a:cubicBezTo>
                <a:cubicBezTo>
                  <a:pt x="4829182" y="2673610"/>
                  <a:pt x="4828213" y="2674094"/>
                  <a:pt x="4827607" y="2675154"/>
                </a:cubicBezTo>
                <a:cubicBezTo>
                  <a:pt x="4824337" y="2680879"/>
                  <a:pt x="4826396" y="2687937"/>
                  <a:pt x="4832029" y="2691208"/>
                </a:cubicBezTo>
                <a:cubicBezTo>
                  <a:pt x="4835875" y="2693450"/>
                  <a:pt x="4840538" y="2693722"/>
                  <a:pt x="4844899" y="2694267"/>
                </a:cubicBezTo>
                <a:cubicBezTo>
                  <a:pt x="4850834" y="2695025"/>
                  <a:pt x="4857255" y="2690723"/>
                  <a:pt x="4857861" y="2684484"/>
                </a:cubicBezTo>
                <a:cubicBezTo>
                  <a:pt x="4860404" y="2682666"/>
                  <a:pt x="4862282" y="2679910"/>
                  <a:pt x="4862857" y="2676639"/>
                </a:cubicBezTo>
                <a:cubicBezTo>
                  <a:pt x="4862978" y="2676003"/>
                  <a:pt x="4862918" y="2675367"/>
                  <a:pt x="4862948" y="2674730"/>
                </a:cubicBezTo>
                <a:cubicBezTo>
                  <a:pt x="4866521" y="2674125"/>
                  <a:pt x="4869853" y="2671914"/>
                  <a:pt x="4871457" y="2668763"/>
                </a:cubicBezTo>
                <a:cubicBezTo>
                  <a:pt x="4871306" y="2671429"/>
                  <a:pt x="4872366" y="2674185"/>
                  <a:pt x="4875213" y="2676578"/>
                </a:cubicBezTo>
                <a:cubicBezTo>
                  <a:pt x="4886448" y="2685998"/>
                  <a:pt x="4903406" y="2670308"/>
                  <a:pt x="4892020" y="2660767"/>
                </a:cubicBezTo>
                <a:cubicBezTo>
                  <a:pt x="4884813" y="2654739"/>
                  <a:pt x="4875334" y="2659010"/>
                  <a:pt x="4872366" y="2665341"/>
                </a:cubicBezTo>
                <a:cubicBezTo>
                  <a:pt x="4873214" y="2660100"/>
                  <a:pt x="4870791" y="2655224"/>
                  <a:pt x="4865795" y="2652710"/>
                </a:cubicBezTo>
                <a:cubicBezTo>
                  <a:pt x="4859284" y="2649469"/>
                  <a:pt x="4851138" y="2646409"/>
                  <a:pt x="4843900" y="2648742"/>
                </a:cubicBezTo>
                <a:cubicBezTo>
                  <a:pt x="4842992" y="2648802"/>
                  <a:pt x="4842022" y="2648923"/>
                  <a:pt x="4841053" y="2649166"/>
                </a:cubicBezTo>
                <a:close/>
                <a:moveTo>
                  <a:pt x="4990773" y="2916111"/>
                </a:moveTo>
                <a:cubicBezTo>
                  <a:pt x="4991742" y="2916535"/>
                  <a:pt x="4992742" y="2916989"/>
                  <a:pt x="4993771" y="2917080"/>
                </a:cubicBezTo>
                <a:cubicBezTo>
                  <a:pt x="5000434" y="2917565"/>
                  <a:pt x="5005219" y="2913324"/>
                  <a:pt x="5006521" y="2907024"/>
                </a:cubicBezTo>
                <a:lnTo>
                  <a:pt x="5007550" y="2902026"/>
                </a:lnTo>
                <a:cubicBezTo>
                  <a:pt x="5008762" y="2896120"/>
                  <a:pt x="5003311" y="2889698"/>
                  <a:pt x="4997466" y="2889274"/>
                </a:cubicBezTo>
                <a:cubicBezTo>
                  <a:pt x="4993953" y="2889032"/>
                  <a:pt x="4991016" y="2890122"/>
                  <a:pt x="4988775" y="2892121"/>
                </a:cubicBezTo>
                <a:cubicBezTo>
                  <a:pt x="4984747" y="2889880"/>
                  <a:pt x="4979175" y="2890364"/>
                  <a:pt x="4975692" y="2893242"/>
                </a:cubicBezTo>
                <a:cubicBezTo>
                  <a:pt x="4971119" y="2897028"/>
                  <a:pt x="4970817" y="2902905"/>
                  <a:pt x="4973361" y="2907751"/>
                </a:cubicBezTo>
                <a:cubicBezTo>
                  <a:pt x="4972240" y="2908024"/>
                  <a:pt x="4971119" y="2908296"/>
                  <a:pt x="4970150" y="2908993"/>
                </a:cubicBezTo>
                <a:lnTo>
                  <a:pt x="4965971" y="2911961"/>
                </a:lnTo>
                <a:cubicBezTo>
                  <a:pt x="4964367" y="2913112"/>
                  <a:pt x="4963185" y="2914596"/>
                  <a:pt x="4962246" y="2916202"/>
                </a:cubicBezTo>
                <a:cubicBezTo>
                  <a:pt x="4962125" y="2915051"/>
                  <a:pt x="4961914" y="2913960"/>
                  <a:pt x="4961399" y="2912931"/>
                </a:cubicBezTo>
                <a:cubicBezTo>
                  <a:pt x="4964548" y="2908024"/>
                  <a:pt x="4963579" y="2901481"/>
                  <a:pt x="4959097" y="2897725"/>
                </a:cubicBezTo>
                <a:lnTo>
                  <a:pt x="4957250" y="2896180"/>
                </a:lnTo>
                <a:lnTo>
                  <a:pt x="4959703" y="2894454"/>
                </a:lnTo>
                <a:cubicBezTo>
                  <a:pt x="4964609" y="2890970"/>
                  <a:pt x="4965366" y="2882731"/>
                  <a:pt x="4961429" y="2878279"/>
                </a:cubicBezTo>
                <a:cubicBezTo>
                  <a:pt x="4957098" y="2873341"/>
                  <a:pt x="4950527" y="2872827"/>
                  <a:pt x="4945258" y="2876522"/>
                </a:cubicBezTo>
                <a:lnTo>
                  <a:pt x="4944046" y="2877370"/>
                </a:lnTo>
                <a:cubicBezTo>
                  <a:pt x="4942714" y="2874220"/>
                  <a:pt x="4940261" y="2871585"/>
                  <a:pt x="4936839" y="2870888"/>
                </a:cubicBezTo>
                <a:lnTo>
                  <a:pt x="4931418" y="2869767"/>
                </a:lnTo>
                <a:cubicBezTo>
                  <a:pt x="4930480" y="2864588"/>
                  <a:pt x="4925967" y="2859499"/>
                  <a:pt x="4920395" y="2859984"/>
                </a:cubicBezTo>
                <a:lnTo>
                  <a:pt x="4913158" y="2860620"/>
                </a:lnTo>
                <a:cubicBezTo>
                  <a:pt x="4907646" y="2861104"/>
                  <a:pt x="4902982" y="2864588"/>
                  <a:pt x="4901892" y="2870040"/>
                </a:cubicBezTo>
                <a:cubicBezTo>
                  <a:pt x="4901347" y="2871342"/>
                  <a:pt x="4901498" y="2872796"/>
                  <a:pt x="4901468" y="2874190"/>
                </a:cubicBezTo>
                <a:cubicBezTo>
                  <a:pt x="4898258" y="2871615"/>
                  <a:pt x="4893988" y="2870767"/>
                  <a:pt x="4890112" y="2872312"/>
                </a:cubicBezTo>
                <a:cubicBezTo>
                  <a:pt x="4886175" y="2870131"/>
                  <a:pt x="4882117" y="2870282"/>
                  <a:pt x="4878907" y="2872433"/>
                </a:cubicBezTo>
                <a:lnTo>
                  <a:pt x="4877121" y="2872584"/>
                </a:lnTo>
                <a:cubicBezTo>
                  <a:pt x="4874425" y="2872827"/>
                  <a:pt x="4872003" y="2873857"/>
                  <a:pt x="4869974" y="2875341"/>
                </a:cubicBezTo>
                <a:cubicBezTo>
                  <a:pt x="4869550" y="2875492"/>
                  <a:pt x="4869126" y="2875492"/>
                  <a:pt x="4868702" y="2875704"/>
                </a:cubicBezTo>
                <a:cubicBezTo>
                  <a:pt x="4863614" y="2878339"/>
                  <a:pt x="4860434" y="2886003"/>
                  <a:pt x="4863857" y="2891213"/>
                </a:cubicBezTo>
                <a:lnTo>
                  <a:pt x="4864341" y="2891940"/>
                </a:lnTo>
                <a:cubicBezTo>
                  <a:pt x="4863735" y="2892848"/>
                  <a:pt x="4862675" y="2893212"/>
                  <a:pt x="4862342" y="2894393"/>
                </a:cubicBezTo>
                <a:cubicBezTo>
                  <a:pt x="4861555" y="2897089"/>
                  <a:pt x="4862009" y="2900330"/>
                  <a:pt x="4863372" y="2903086"/>
                </a:cubicBezTo>
                <a:cubicBezTo>
                  <a:pt x="4860586" y="2903571"/>
                  <a:pt x="4857951" y="2905116"/>
                  <a:pt x="4855892" y="2907569"/>
                </a:cubicBezTo>
                <a:lnTo>
                  <a:pt x="4853954" y="2909871"/>
                </a:lnTo>
                <a:cubicBezTo>
                  <a:pt x="4851652" y="2909508"/>
                  <a:pt x="4849260" y="2909962"/>
                  <a:pt x="4847080" y="2910931"/>
                </a:cubicBezTo>
                <a:cubicBezTo>
                  <a:pt x="4841629" y="2910598"/>
                  <a:pt x="4836299" y="2913052"/>
                  <a:pt x="4834724" y="2918655"/>
                </a:cubicBezTo>
                <a:cubicBezTo>
                  <a:pt x="4834270" y="2920291"/>
                  <a:pt x="4834330" y="2921987"/>
                  <a:pt x="4834633" y="2923714"/>
                </a:cubicBezTo>
                <a:cubicBezTo>
                  <a:pt x="4831030" y="2922351"/>
                  <a:pt x="4826790" y="2922563"/>
                  <a:pt x="4823610" y="2924925"/>
                </a:cubicBezTo>
                <a:cubicBezTo>
                  <a:pt x="4818523" y="2928712"/>
                  <a:pt x="4817614" y="2935920"/>
                  <a:pt x="4821218" y="2941009"/>
                </a:cubicBezTo>
                <a:lnTo>
                  <a:pt x="4824155" y="2945189"/>
                </a:lnTo>
                <a:cubicBezTo>
                  <a:pt x="4827728" y="2950248"/>
                  <a:pt x="4835330" y="2951217"/>
                  <a:pt x="4840236" y="2947582"/>
                </a:cubicBezTo>
                <a:cubicBezTo>
                  <a:pt x="4844930" y="2944129"/>
                  <a:pt x="4845596" y="2937829"/>
                  <a:pt x="4842961" y="2932892"/>
                </a:cubicBezTo>
                <a:lnTo>
                  <a:pt x="4849442" y="2934224"/>
                </a:lnTo>
                <a:cubicBezTo>
                  <a:pt x="4854257" y="2937829"/>
                  <a:pt x="4861828" y="2935830"/>
                  <a:pt x="4865098" y="2931165"/>
                </a:cubicBezTo>
                <a:cubicBezTo>
                  <a:pt x="4865673" y="2930347"/>
                  <a:pt x="4865886" y="2929469"/>
                  <a:pt x="4866219" y="2928621"/>
                </a:cubicBezTo>
                <a:cubicBezTo>
                  <a:pt x="4867490" y="2928076"/>
                  <a:pt x="4868550" y="2927106"/>
                  <a:pt x="4869640" y="2926167"/>
                </a:cubicBezTo>
                <a:cubicBezTo>
                  <a:pt x="4870065" y="2927682"/>
                  <a:pt x="4870731" y="2929075"/>
                  <a:pt x="4871760" y="2930196"/>
                </a:cubicBezTo>
                <a:cubicBezTo>
                  <a:pt x="4875606" y="2934467"/>
                  <a:pt x="4880967" y="2934739"/>
                  <a:pt x="4885782" y="2932407"/>
                </a:cubicBezTo>
                <a:cubicBezTo>
                  <a:pt x="4886236" y="2933103"/>
                  <a:pt x="4886569" y="2933891"/>
                  <a:pt x="4887235" y="2934527"/>
                </a:cubicBezTo>
                <a:cubicBezTo>
                  <a:pt x="4891505" y="2938616"/>
                  <a:pt x="4899530" y="2939010"/>
                  <a:pt x="4903558" y="2934194"/>
                </a:cubicBezTo>
                <a:lnTo>
                  <a:pt x="4908191" y="2928681"/>
                </a:lnTo>
                <a:cubicBezTo>
                  <a:pt x="4909039" y="2928469"/>
                  <a:pt x="4909917" y="2928409"/>
                  <a:pt x="4910765" y="2927954"/>
                </a:cubicBezTo>
                <a:cubicBezTo>
                  <a:pt x="4911765" y="2927439"/>
                  <a:pt x="4912613" y="2926591"/>
                  <a:pt x="4913430" y="2925743"/>
                </a:cubicBezTo>
                <a:cubicBezTo>
                  <a:pt x="4920213" y="2923714"/>
                  <a:pt x="4925422" y="2915869"/>
                  <a:pt x="4920153" y="2908387"/>
                </a:cubicBezTo>
                <a:cubicBezTo>
                  <a:pt x="4917094" y="2904055"/>
                  <a:pt x="4912734" y="2903056"/>
                  <a:pt x="4908767" y="2903965"/>
                </a:cubicBezTo>
                <a:cubicBezTo>
                  <a:pt x="4905769" y="2901360"/>
                  <a:pt x="4902104" y="2899754"/>
                  <a:pt x="4898107" y="2900996"/>
                </a:cubicBezTo>
                <a:cubicBezTo>
                  <a:pt x="4893777" y="2901481"/>
                  <a:pt x="4889779" y="2904146"/>
                  <a:pt x="4888658" y="2909720"/>
                </a:cubicBezTo>
                <a:cubicBezTo>
                  <a:pt x="4888628" y="2909841"/>
                  <a:pt x="4888719" y="2909901"/>
                  <a:pt x="4888689" y="2910053"/>
                </a:cubicBezTo>
                <a:cubicBezTo>
                  <a:pt x="4887750" y="2909720"/>
                  <a:pt x="4887023" y="2908781"/>
                  <a:pt x="4886054" y="2908660"/>
                </a:cubicBezTo>
                <a:cubicBezTo>
                  <a:pt x="4888628" y="2907387"/>
                  <a:pt x="4890657" y="2905146"/>
                  <a:pt x="4891565" y="2901905"/>
                </a:cubicBezTo>
                <a:cubicBezTo>
                  <a:pt x="4891990" y="2900421"/>
                  <a:pt x="4892020" y="2898755"/>
                  <a:pt x="4891778" y="2897089"/>
                </a:cubicBezTo>
                <a:cubicBezTo>
                  <a:pt x="4893383" y="2896877"/>
                  <a:pt x="4894957" y="2896332"/>
                  <a:pt x="4896411" y="2895302"/>
                </a:cubicBezTo>
                <a:lnTo>
                  <a:pt x="4900590" y="2892364"/>
                </a:lnTo>
                <a:cubicBezTo>
                  <a:pt x="4903679" y="2890183"/>
                  <a:pt x="4905435" y="2886457"/>
                  <a:pt x="4905526" y="2882701"/>
                </a:cubicBezTo>
                <a:cubicBezTo>
                  <a:pt x="4908191" y="2884730"/>
                  <a:pt x="4910886" y="2885154"/>
                  <a:pt x="4913521" y="2884730"/>
                </a:cubicBezTo>
                <a:cubicBezTo>
                  <a:pt x="4914884" y="2887729"/>
                  <a:pt x="4917306" y="2890213"/>
                  <a:pt x="4920638" y="2890910"/>
                </a:cubicBezTo>
                <a:lnTo>
                  <a:pt x="4930631" y="2892969"/>
                </a:lnTo>
                <a:cubicBezTo>
                  <a:pt x="4933023" y="2893454"/>
                  <a:pt x="4935264" y="2892788"/>
                  <a:pt x="4937445" y="2892061"/>
                </a:cubicBezTo>
                <a:cubicBezTo>
                  <a:pt x="4937869" y="2893333"/>
                  <a:pt x="4938444" y="2894575"/>
                  <a:pt x="4939322" y="2895605"/>
                </a:cubicBezTo>
                <a:cubicBezTo>
                  <a:pt x="4939352" y="2895635"/>
                  <a:pt x="4939413" y="2895635"/>
                  <a:pt x="4939474" y="2895665"/>
                </a:cubicBezTo>
                <a:cubicBezTo>
                  <a:pt x="4939292" y="2895847"/>
                  <a:pt x="4939050" y="2895938"/>
                  <a:pt x="4938898" y="2896150"/>
                </a:cubicBezTo>
                <a:cubicBezTo>
                  <a:pt x="4937384" y="2898028"/>
                  <a:pt x="4936779" y="2900269"/>
                  <a:pt x="4936657" y="2902541"/>
                </a:cubicBezTo>
                <a:cubicBezTo>
                  <a:pt x="4931509" y="2902874"/>
                  <a:pt x="4926543" y="2907206"/>
                  <a:pt x="4926088" y="2912294"/>
                </a:cubicBezTo>
                <a:cubicBezTo>
                  <a:pt x="4925513" y="2918867"/>
                  <a:pt x="4929632" y="2923896"/>
                  <a:pt x="4935961" y="2925198"/>
                </a:cubicBezTo>
                <a:lnTo>
                  <a:pt x="4938898" y="2925804"/>
                </a:lnTo>
                <a:cubicBezTo>
                  <a:pt x="4939171" y="2926561"/>
                  <a:pt x="4939867" y="2927076"/>
                  <a:pt x="4940291" y="2927773"/>
                </a:cubicBezTo>
                <a:cubicBezTo>
                  <a:pt x="4935477" y="2932013"/>
                  <a:pt x="4933538" y="2939767"/>
                  <a:pt x="4939898" y="2945098"/>
                </a:cubicBezTo>
                <a:cubicBezTo>
                  <a:pt x="4950073" y="2953640"/>
                  <a:pt x="4962852" y="2940494"/>
                  <a:pt x="4957432" y="2930771"/>
                </a:cubicBezTo>
                <a:cubicBezTo>
                  <a:pt x="4959097" y="2929166"/>
                  <a:pt x="4960309" y="2927046"/>
                  <a:pt x="4960975" y="2924653"/>
                </a:cubicBezTo>
                <a:cubicBezTo>
                  <a:pt x="4961247" y="2925683"/>
                  <a:pt x="4961459" y="2926712"/>
                  <a:pt x="4962035" y="2927712"/>
                </a:cubicBezTo>
                <a:cubicBezTo>
                  <a:pt x="4965063" y="2932740"/>
                  <a:pt x="4972725" y="2935224"/>
                  <a:pt x="4977812" y="2931619"/>
                </a:cubicBezTo>
                <a:lnTo>
                  <a:pt x="4981991" y="2928681"/>
                </a:lnTo>
                <a:cubicBezTo>
                  <a:pt x="4985746" y="2926016"/>
                  <a:pt x="4987896" y="2921714"/>
                  <a:pt x="4987412" y="2917383"/>
                </a:cubicBezTo>
                <a:cubicBezTo>
                  <a:pt x="4988684" y="2917232"/>
                  <a:pt x="4989683" y="2916565"/>
                  <a:pt x="4990773" y="2916111"/>
                </a:cubicBezTo>
                <a:close/>
                <a:moveTo>
                  <a:pt x="4323331" y="2815457"/>
                </a:moveTo>
                <a:cubicBezTo>
                  <a:pt x="4331296" y="2802917"/>
                  <a:pt x="4312520" y="2789378"/>
                  <a:pt x="4304495" y="2801978"/>
                </a:cubicBezTo>
                <a:cubicBezTo>
                  <a:pt x="4296531" y="2814488"/>
                  <a:pt x="4315306" y="2828088"/>
                  <a:pt x="4323331" y="2815457"/>
                </a:cubicBezTo>
                <a:close/>
                <a:moveTo>
                  <a:pt x="4182969" y="2677063"/>
                </a:moveTo>
                <a:cubicBezTo>
                  <a:pt x="4184210" y="2678577"/>
                  <a:pt x="4185724" y="2679940"/>
                  <a:pt x="4187602" y="2681000"/>
                </a:cubicBezTo>
                <a:cubicBezTo>
                  <a:pt x="4192901" y="2683939"/>
                  <a:pt x="4200291" y="2683272"/>
                  <a:pt x="4203622" y="2677608"/>
                </a:cubicBezTo>
                <a:cubicBezTo>
                  <a:pt x="4205802" y="2673943"/>
                  <a:pt x="4205984" y="2668915"/>
                  <a:pt x="4203834" y="2665189"/>
                </a:cubicBezTo>
                <a:cubicBezTo>
                  <a:pt x="4204136" y="2661009"/>
                  <a:pt x="4202259" y="2656587"/>
                  <a:pt x="4198655" y="2654466"/>
                </a:cubicBezTo>
                <a:cubicBezTo>
                  <a:pt x="4196959" y="2653467"/>
                  <a:pt x="4195203" y="2653043"/>
                  <a:pt x="4193446" y="2652861"/>
                </a:cubicBezTo>
                <a:cubicBezTo>
                  <a:pt x="4191145" y="2649014"/>
                  <a:pt x="4187087" y="2646500"/>
                  <a:pt x="4182121" y="2647167"/>
                </a:cubicBezTo>
                <a:cubicBezTo>
                  <a:pt x="4176336" y="2647924"/>
                  <a:pt x="4170795" y="2654042"/>
                  <a:pt x="4172157" y="2660161"/>
                </a:cubicBezTo>
                <a:lnTo>
                  <a:pt x="4173732" y="2667249"/>
                </a:lnTo>
                <a:cubicBezTo>
                  <a:pt x="4174822" y="2672156"/>
                  <a:pt x="4178274" y="2676094"/>
                  <a:pt x="4182969" y="2677063"/>
                </a:cubicBezTo>
                <a:close/>
                <a:moveTo>
                  <a:pt x="4183453" y="2956063"/>
                </a:moveTo>
                <a:lnTo>
                  <a:pt x="4179122" y="2953307"/>
                </a:lnTo>
                <a:cubicBezTo>
                  <a:pt x="4173853" y="2949945"/>
                  <a:pt x="4166464" y="2951732"/>
                  <a:pt x="4163163" y="2957002"/>
                </a:cubicBezTo>
                <a:cubicBezTo>
                  <a:pt x="4160953" y="2960577"/>
                  <a:pt x="4161134" y="2964878"/>
                  <a:pt x="4162951" y="2968391"/>
                </a:cubicBezTo>
                <a:cubicBezTo>
                  <a:pt x="4158318" y="2972420"/>
                  <a:pt x="4155986" y="2980083"/>
                  <a:pt x="4161043" y="2986172"/>
                </a:cubicBezTo>
                <a:cubicBezTo>
                  <a:pt x="4168432" y="2995016"/>
                  <a:pt x="4179334" y="2986596"/>
                  <a:pt x="4179365" y="2977115"/>
                </a:cubicBezTo>
                <a:cubicBezTo>
                  <a:pt x="4182484" y="2976509"/>
                  <a:pt x="4185391" y="2974813"/>
                  <a:pt x="4187147" y="2972026"/>
                </a:cubicBezTo>
                <a:cubicBezTo>
                  <a:pt x="4190478" y="2966665"/>
                  <a:pt x="4188722" y="2959426"/>
                  <a:pt x="4183453" y="2956063"/>
                </a:cubicBezTo>
                <a:close/>
                <a:moveTo>
                  <a:pt x="4196414" y="2732251"/>
                </a:moveTo>
                <a:cubicBezTo>
                  <a:pt x="4188480" y="2744700"/>
                  <a:pt x="4206287" y="2759542"/>
                  <a:pt x="4214282" y="2747002"/>
                </a:cubicBezTo>
                <a:cubicBezTo>
                  <a:pt x="4218824" y="2739854"/>
                  <a:pt x="4214887" y="2731918"/>
                  <a:pt x="4209163" y="2728828"/>
                </a:cubicBezTo>
                <a:cubicBezTo>
                  <a:pt x="4211889" y="2728707"/>
                  <a:pt x="4214584" y="2727314"/>
                  <a:pt x="4216613" y="2724103"/>
                </a:cubicBezTo>
                <a:cubicBezTo>
                  <a:pt x="4218188" y="2721650"/>
                  <a:pt x="4218703" y="2719105"/>
                  <a:pt x="4218551" y="2716682"/>
                </a:cubicBezTo>
                <a:cubicBezTo>
                  <a:pt x="4220762" y="2721347"/>
                  <a:pt x="4225789" y="2724345"/>
                  <a:pt x="4231149" y="2723376"/>
                </a:cubicBezTo>
                <a:cubicBezTo>
                  <a:pt x="4237145" y="2722255"/>
                  <a:pt x="4241778" y="2715985"/>
                  <a:pt x="4240416" y="2709867"/>
                </a:cubicBezTo>
                <a:lnTo>
                  <a:pt x="4238841" y="2702779"/>
                </a:lnTo>
                <a:cubicBezTo>
                  <a:pt x="4237478" y="2696660"/>
                  <a:pt x="4231634" y="2692329"/>
                  <a:pt x="4225335" y="2693510"/>
                </a:cubicBezTo>
                <a:cubicBezTo>
                  <a:pt x="4221156" y="2694298"/>
                  <a:pt x="4217764" y="2697630"/>
                  <a:pt x="4216492" y="2701628"/>
                </a:cubicBezTo>
                <a:cubicBezTo>
                  <a:pt x="4215281" y="2699901"/>
                  <a:pt x="4213797" y="2698387"/>
                  <a:pt x="4211798" y="2697508"/>
                </a:cubicBezTo>
                <a:cubicBezTo>
                  <a:pt x="4205802" y="2694873"/>
                  <a:pt x="4198625" y="2697720"/>
                  <a:pt x="4195930" y="2703657"/>
                </a:cubicBezTo>
                <a:lnTo>
                  <a:pt x="4193719" y="2708534"/>
                </a:lnTo>
                <a:cubicBezTo>
                  <a:pt x="4191054" y="2714441"/>
                  <a:pt x="4193992" y="2721801"/>
                  <a:pt x="4199867" y="2724406"/>
                </a:cubicBezTo>
                <a:cubicBezTo>
                  <a:pt x="4199927" y="2724436"/>
                  <a:pt x="4200018" y="2724406"/>
                  <a:pt x="4200078" y="2724436"/>
                </a:cubicBezTo>
                <a:cubicBezTo>
                  <a:pt x="4201169" y="2725708"/>
                  <a:pt x="4202471" y="2726769"/>
                  <a:pt x="4203894" y="2727526"/>
                </a:cubicBezTo>
                <a:cubicBezTo>
                  <a:pt x="4201169" y="2727617"/>
                  <a:pt x="4198443" y="2729010"/>
                  <a:pt x="4196414" y="2732251"/>
                </a:cubicBezTo>
                <a:close/>
                <a:moveTo>
                  <a:pt x="4358914" y="2850745"/>
                </a:moveTo>
                <a:lnTo>
                  <a:pt x="4356158" y="2855107"/>
                </a:lnTo>
                <a:cubicBezTo>
                  <a:pt x="4352888" y="2860226"/>
                  <a:pt x="4355734" y="2868253"/>
                  <a:pt x="4361094" y="2870737"/>
                </a:cubicBezTo>
                <a:cubicBezTo>
                  <a:pt x="4367181" y="2873584"/>
                  <a:pt x="4373208" y="2871312"/>
                  <a:pt x="4376721" y="2865799"/>
                </a:cubicBezTo>
                <a:lnTo>
                  <a:pt x="4379477" y="2861438"/>
                </a:lnTo>
                <a:cubicBezTo>
                  <a:pt x="4382747" y="2856319"/>
                  <a:pt x="4379900" y="2848292"/>
                  <a:pt x="4374540" y="2845808"/>
                </a:cubicBezTo>
                <a:cubicBezTo>
                  <a:pt x="4368423" y="2842991"/>
                  <a:pt x="4362397" y="2845263"/>
                  <a:pt x="4358914" y="2850745"/>
                </a:cubicBezTo>
                <a:close/>
                <a:moveTo>
                  <a:pt x="4276120" y="2851321"/>
                </a:moveTo>
                <a:lnTo>
                  <a:pt x="4281661" y="2842627"/>
                </a:lnTo>
                <a:cubicBezTo>
                  <a:pt x="4284902" y="2837508"/>
                  <a:pt x="4282934" y="2829633"/>
                  <a:pt x="4277543" y="2826786"/>
                </a:cubicBezTo>
                <a:cubicBezTo>
                  <a:pt x="4275817" y="2825877"/>
                  <a:pt x="4274000" y="2825423"/>
                  <a:pt x="4272183" y="2825362"/>
                </a:cubicBezTo>
                <a:cubicBezTo>
                  <a:pt x="4271123" y="2822121"/>
                  <a:pt x="4269306" y="2819092"/>
                  <a:pt x="4266490" y="2816487"/>
                </a:cubicBezTo>
                <a:cubicBezTo>
                  <a:pt x="4262069" y="2812368"/>
                  <a:pt x="4256587" y="2811005"/>
                  <a:pt x="4251197" y="2811520"/>
                </a:cubicBezTo>
                <a:cubicBezTo>
                  <a:pt x="4250349" y="2810066"/>
                  <a:pt x="4249228" y="2808763"/>
                  <a:pt x="4247684" y="2807764"/>
                </a:cubicBezTo>
                <a:lnTo>
                  <a:pt x="4243353" y="2805007"/>
                </a:lnTo>
                <a:cubicBezTo>
                  <a:pt x="4242172" y="2804250"/>
                  <a:pt x="4240840" y="2803735"/>
                  <a:pt x="4239447" y="2803463"/>
                </a:cubicBezTo>
                <a:cubicBezTo>
                  <a:pt x="4243747" y="2803251"/>
                  <a:pt x="4248138" y="2800282"/>
                  <a:pt x="4249834" y="2796617"/>
                </a:cubicBezTo>
                <a:cubicBezTo>
                  <a:pt x="4251348" y="2793346"/>
                  <a:pt x="4251136" y="2790256"/>
                  <a:pt x="4249894" y="2787530"/>
                </a:cubicBezTo>
                <a:cubicBezTo>
                  <a:pt x="4254619" y="2792831"/>
                  <a:pt x="4261432" y="2795072"/>
                  <a:pt x="4268398" y="2795012"/>
                </a:cubicBezTo>
                <a:cubicBezTo>
                  <a:pt x="4274394" y="2794951"/>
                  <a:pt x="4279936" y="2789135"/>
                  <a:pt x="4279451" y="2783078"/>
                </a:cubicBezTo>
                <a:cubicBezTo>
                  <a:pt x="4279027" y="2778019"/>
                  <a:pt x="4275726" y="2774081"/>
                  <a:pt x="4271184" y="2772688"/>
                </a:cubicBezTo>
                <a:lnTo>
                  <a:pt x="4271911" y="2771537"/>
                </a:lnTo>
                <a:cubicBezTo>
                  <a:pt x="4275272" y="2766267"/>
                  <a:pt x="4275665" y="2759573"/>
                  <a:pt x="4270426" y="2755211"/>
                </a:cubicBezTo>
                <a:cubicBezTo>
                  <a:pt x="4266096" y="2751606"/>
                  <a:pt x="4257496" y="2751394"/>
                  <a:pt x="4254104" y="2756695"/>
                </a:cubicBezTo>
                <a:lnTo>
                  <a:pt x="4251348" y="2761026"/>
                </a:lnTo>
                <a:cubicBezTo>
                  <a:pt x="4249380" y="2764146"/>
                  <a:pt x="4248623" y="2767720"/>
                  <a:pt x="4249259" y="2771052"/>
                </a:cubicBezTo>
                <a:cubicBezTo>
                  <a:pt x="4249198" y="2771113"/>
                  <a:pt x="4249047" y="2771174"/>
                  <a:pt x="4248986" y="2771234"/>
                </a:cubicBezTo>
                <a:cubicBezTo>
                  <a:pt x="4245473" y="2775111"/>
                  <a:pt x="4245473" y="2779897"/>
                  <a:pt x="4247532" y="2784016"/>
                </a:cubicBezTo>
                <a:cubicBezTo>
                  <a:pt x="4246563" y="2782987"/>
                  <a:pt x="4245443" y="2782048"/>
                  <a:pt x="4244201" y="2781230"/>
                </a:cubicBezTo>
                <a:lnTo>
                  <a:pt x="4239871" y="2778473"/>
                </a:lnTo>
                <a:cubicBezTo>
                  <a:pt x="4234571" y="2775111"/>
                  <a:pt x="4226879" y="2778988"/>
                  <a:pt x="4224487" y="2784138"/>
                </a:cubicBezTo>
                <a:cubicBezTo>
                  <a:pt x="4221580" y="2790438"/>
                  <a:pt x="4224820" y="2796133"/>
                  <a:pt x="4230150" y="2799525"/>
                </a:cubicBezTo>
                <a:lnTo>
                  <a:pt x="4234511" y="2802281"/>
                </a:lnTo>
                <a:cubicBezTo>
                  <a:pt x="4235177" y="2802706"/>
                  <a:pt x="4235873" y="2803008"/>
                  <a:pt x="4236600" y="2803220"/>
                </a:cubicBezTo>
                <a:cubicBezTo>
                  <a:pt x="4232936" y="2803311"/>
                  <a:pt x="4229332" y="2804977"/>
                  <a:pt x="4227364" y="2808279"/>
                </a:cubicBezTo>
                <a:cubicBezTo>
                  <a:pt x="4224275" y="2813367"/>
                  <a:pt x="4225093" y="2820273"/>
                  <a:pt x="4230059" y="2823908"/>
                </a:cubicBezTo>
                <a:cubicBezTo>
                  <a:pt x="4229544" y="2824817"/>
                  <a:pt x="4229211" y="2825847"/>
                  <a:pt x="4228969" y="2826907"/>
                </a:cubicBezTo>
                <a:cubicBezTo>
                  <a:pt x="4224547" y="2823302"/>
                  <a:pt x="4218218" y="2822788"/>
                  <a:pt x="4214282" y="2828997"/>
                </a:cubicBezTo>
                <a:cubicBezTo>
                  <a:pt x="4214251" y="2829027"/>
                  <a:pt x="4214282" y="2829088"/>
                  <a:pt x="4214251" y="2829118"/>
                </a:cubicBezTo>
                <a:cubicBezTo>
                  <a:pt x="4212676" y="2829300"/>
                  <a:pt x="4211101" y="2829754"/>
                  <a:pt x="4209527" y="2830754"/>
                </a:cubicBezTo>
                <a:cubicBezTo>
                  <a:pt x="4204803" y="2833753"/>
                  <a:pt x="4201986" y="2841810"/>
                  <a:pt x="4206014" y="2846626"/>
                </a:cubicBezTo>
                <a:lnTo>
                  <a:pt x="4209285" y="2850533"/>
                </a:lnTo>
                <a:cubicBezTo>
                  <a:pt x="4213131" y="2855168"/>
                  <a:pt x="4219066" y="2857439"/>
                  <a:pt x="4224638" y="2854259"/>
                </a:cubicBezTo>
                <a:cubicBezTo>
                  <a:pt x="4225032" y="2858651"/>
                  <a:pt x="4226031" y="2862770"/>
                  <a:pt x="4228969" y="2865254"/>
                </a:cubicBezTo>
                <a:cubicBezTo>
                  <a:pt x="4229181" y="2865436"/>
                  <a:pt x="4229453" y="2865557"/>
                  <a:pt x="4229696" y="2865739"/>
                </a:cubicBezTo>
                <a:lnTo>
                  <a:pt x="4228121" y="2867041"/>
                </a:lnTo>
                <a:cubicBezTo>
                  <a:pt x="4223488" y="2870888"/>
                  <a:pt x="4224002" y="2879460"/>
                  <a:pt x="4228303" y="2883307"/>
                </a:cubicBezTo>
                <a:cubicBezTo>
                  <a:pt x="4233330" y="2887820"/>
                  <a:pt x="4239598" y="2887275"/>
                  <a:pt x="4244565" y="2883125"/>
                </a:cubicBezTo>
                <a:lnTo>
                  <a:pt x="4248471" y="2879854"/>
                </a:lnTo>
                <a:cubicBezTo>
                  <a:pt x="4250863" y="2877855"/>
                  <a:pt x="4251832" y="2874644"/>
                  <a:pt x="4251681" y="2871433"/>
                </a:cubicBezTo>
                <a:cubicBezTo>
                  <a:pt x="4252015" y="2871342"/>
                  <a:pt x="4252378" y="2871403"/>
                  <a:pt x="4252680" y="2871282"/>
                </a:cubicBezTo>
                <a:cubicBezTo>
                  <a:pt x="4255224" y="2879460"/>
                  <a:pt x="4267701" y="2883973"/>
                  <a:pt x="4273697" y="2874553"/>
                </a:cubicBezTo>
                <a:cubicBezTo>
                  <a:pt x="4278663" y="2866769"/>
                  <a:pt x="4273061" y="2859105"/>
                  <a:pt x="4266157" y="2857348"/>
                </a:cubicBezTo>
                <a:cubicBezTo>
                  <a:pt x="4266217" y="2857197"/>
                  <a:pt x="4266338" y="2857076"/>
                  <a:pt x="4266399" y="2856924"/>
                </a:cubicBezTo>
                <a:cubicBezTo>
                  <a:pt x="4270154" y="2856833"/>
                  <a:pt x="4273818" y="2854925"/>
                  <a:pt x="4276120" y="2851321"/>
                </a:cubicBezTo>
                <a:close/>
                <a:moveTo>
                  <a:pt x="4319213" y="2999832"/>
                </a:moveTo>
                <a:cubicBezTo>
                  <a:pt x="4313247" y="2996743"/>
                  <a:pt x="4306978" y="2999499"/>
                  <a:pt x="4303617" y="3004830"/>
                </a:cubicBezTo>
                <a:lnTo>
                  <a:pt x="4300861" y="3009162"/>
                </a:lnTo>
                <a:cubicBezTo>
                  <a:pt x="4297500" y="3014432"/>
                  <a:pt x="4300649" y="3022095"/>
                  <a:pt x="4305858" y="3024791"/>
                </a:cubicBezTo>
                <a:cubicBezTo>
                  <a:pt x="4311824" y="3027881"/>
                  <a:pt x="4318092" y="3025094"/>
                  <a:pt x="4321454" y="3019793"/>
                </a:cubicBezTo>
                <a:lnTo>
                  <a:pt x="4324209" y="3015432"/>
                </a:lnTo>
                <a:cubicBezTo>
                  <a:pt x="4327541" y="3010131"/>
                  <a:pt x="4324421" y="3002498"/>
                  <a:pt x="4319213" y="2999832"/>
                </a:cubicBezTo>
                <a:close/>
                <a:moveTo>
                  <a:pt x="4027737" y="2875674"/>
                </a:moveTo>
                <a:lnTo>
                  <a:pt x="4028070" y="2876310"/>
                </a:lnTo>
                <a:cubicBezTo>
                  <a:pt x="4027646" y="2879611"/>
                  <a:pt x="4028433" y="2883004"/>
                  <a:pt x="4031128" y="2885306"/>
                </a:cubicBezTo>
                <a:cubicBezTo>
                  <a:pt x="4034611" y="2888244"/>
                  <a:pt x="4038093" y="2890667"/>
                  <a:pt x="4042939" y="2890092"/>
                </a:cubicBezTo>
                <a:cubicBezTo>
                  <a:pt x="4046694" y="2889637"/>
                  <a:pt x="4049571" y="2887487"/>
                  <a:pt x="4051418" y="2884579"/>
                </a:cubicBezTo>
                <a:lnTo>
                  <a:pt x="4055718" y="2884397"/>
                </a:lnTo>
                <a:cubicBezTo>
                  <a:pt x="4061775" y="2884125"/>
                  <a:pt x="4067499" y="2878945"/>
                  <a:pt x="4067074" y="2872615"/>
                </a:cubicBezTo>
                <a:cubicBezTo>
                  <a:pt x="4066681" y="2866466"/>
                  <a:pt x="4061745" y="2860953"/>
                  <a:pt x="4055264" y="2861256"/>
                </a:cubicBezTo>
                <a:lnTo>
                  <a:pt x="4055052" y="2861256"/>
                </a:lnTo>
                <a:cubicBezTo>
                  <a:pt x="4056264" y="2860378"/>
                  <a:pt x="4057384" y="2859317"/>
                  <a:pt x="4058293" y="2857863"/>
                </a:cubicBezTo>
                <a:cubicBezTo>
                  <a:pt x="4066287" y="2845293"/>
                  <a:pt x="4045180" y="2835661"/>
                  <a:pt x="4037306" y="2848049"/>
                </a:cubicBezTo>
                <a:cubicBezTo>
                  <a:pt x="4034702" y="2852169"/>
                  <a:pt x="4035368" y="2855864"/>
                  <a:pt x="4037488" y="2858681"/>
                </a:cubicBezTo>
                <a:cubicBezTo>
                  <a:pt x="4035701" y="2858712"/>
                  <a:pt x="4033945" y="2859014"/>
                  <a:pt x="4032370" y="2859984"/>
                </a:cubicBezTo>
                <a:cubicBezTo>
                  <a:pt x="4027070" y="2863164"/>
                  <a:pt x="4024557" y="2870010"/>
                  <a:pt x="4027737" y="2875674"/>
                </a:cubicBezTo>
                <a:close/>
                <a:moveTo>
                  <a:pt x="4108774" y="2774808"/>
                </a:moveTo>
                <a:cubicBezTo>
                  <a:pt x="4112772" y="2779655"/>
                  <a:pt x="4121130" y="2779109"/>
                  <a:pt x="4125915" y="2774233"/>
                </a:cubicBezTo>
                <a:cubicBezTo>
                  <a:pt x="4126823" y="2774627"/>
                  <a:pt x="4127701" y="2774929"/>
                  <a:pt x="4128640" y="2775111"/>
                </a:cubicBezTo>
                <a:cubicBezTo>
                  <a:pt x="4127096" y="2775778"/>
                  <a:pt x="4125642" y="2776686"/>
                  <a:pt x="4124431" y="2778201"/>
                </a:cubicBezTo>
                <a:cubicBezTo>
                  <a:pt x="4120857" y="2782653"/>
                  <a:pt x="4120918" y="2791104"/>
                  <a:pt x="4126218" y="2794497"/>
                </a:cubicBezTo>
                <a:lnTo>
                  <a:pt x="4130578" y="2797253"/>
                </a:lnTo>
                <a:cubicBezTo>
                  <a:pt x="4131396" y="2797768"/>
                  <a:pt x="4132305" y="2798071"/>
                  <a:pt x="4133183" y="2798434"/>
                </a:cubicBezTo>
                <a:lnTo>
                  <a:pt x="4133365" y="2799283"/>
                </a:lnTo>
                <a:cubicBezTo>
                  <a:pt x="4134727" y="2805371"/>
                  <a:pt x="4139572" y="2810187"/>
                  <a:pt x="4146235" y="2809399"/>
                </a:cubicBezTo>
                <a:cubicBezTo>
                  <a:pt x="4151959" y="2808733"/>
                  <a:pt x="4157712" y="2802645"/>
                  <a:pt x="4156349" y="2796526"/>
                </a:cubicBezTo>
                <a:lnTo>
                  <a:pt x="4156047" y="2795194"/>
                </a:lnTo>
                <a:cubicBezTo>
                  <a:pt x="4158409" y="2794436"/>
                  <a:pt x="4160619" y="2792982"/>
                  <a:pt x="4162255" y="2790377"/>
                </a:cubicBezTo>
                <a:cubicBezTo>
                  <a:pt x="4165101" y="2785925"/>
                  <a:pt x="4164284" y="2781745"/>
                  <a:pt x="4161770" y="2778716"/>
                </a:cubicBezTo>
                <a:cubicBezTo>
                  <a:pt x="4162013" y="2775656"/>
                  <a:pt x="4160801" y="2772809"/>
                  <a:pt x="4158742" y="2770477"/>
                </a:cubicBezTo>
                <a:cubicBezTo>
                  <a:pt x="4160498" y="2771052"/>
                  <a:pt x="4162406" y="2771295"/>
                  <a:pt x="4164374" y="2770962"/>
                </a:cubicBezTo>
                <a:cubicBezTo>
                  <a:pt x="4164859" y="2773779"/>
                  <a:pt x="4166252" y="2776444"/>
                  <a:pt x="4168736" y="2778019"/>
                </a:cubicBezTo>
                <a:lnTo>
                  <a:pt x="4177426" y="2783562"/>
                </a:lnTo>
                <a:cubicBezTo>
                  <a:pt x="4182696" y="2786924"/>
                  <a:pt x="4189722" y="2786379"/>
                  <a:pt x="4193628" y="2781109"/>
                </a:cubicBezTo>
                <a:cubicBezTo>
                  <a:pt x="4197141" y="2776323"/>
                  <a:pt x="4196475" y="2768296"/>
                  <a:pt x="4191175" y="2764904"/>
                </a:cubicBezTo>
                <a:lnTo>
                  <a:pt x="4182484" y="2759391"/>
                </a:lnTo>
                <a:cubicBezTo>
                  <a:pt x="4180243" y="2757967"/>
                  <a:pt x="4177669" y="2757392"/>
                  <a:pt x="4175155" y="2757452"/>
                </a:cubicBezTo>
                <a:cubicBezTo>
                  <a:pt x="4173944" y="2743276"/>
                  <a:pt x="4151807" y="2747366"/>
                  <a:pt x="4152443" y="2761874"/>
                </a:cubicBezTo>
                <a:cubicBezTo>
                  <a:pt x="4152503" y="2763631"/>
                  <a:pt x="4152958" y="2765025"/>
                  <a:pt x="4153563" y="2766297"/>
                </a:cubicBezTo>
                <a:lnTo>
                  <a:pt x="4152655" y="2765691"/>
                </a:lnTo>
                <a:cubicBezTo>
                  <a:pt x="4149293" y="2763571"/>
                  <a:pt x="4144933" y="2763328"/>
                  <a:pt x="4141329" y="2764843"/>
                </a:cubicBezTo>
                <a:cubicBezTo>
                  <a:pt x="4141995" y="2755302"/>
                  <a:pt x="4129064" y="2748305"/>
                  <a:pt x="4121705" y="2756029"/>
                </a:cubicBezTo>
                <a:cubicBezTo>
                  <a:pt x="4115467" y="2754787"/>
                  <a:pt x="4107745" y="2758906"/>
                  <a:pt x="4106715" y="2766660"/>
                </a:cubicBezTo>
                <a:cubicBezTo>
                  <a:pt x="4104838" y="2762087"/>
                  <a:pt x="4101961" y="2757997"/>
                  <a:pt x="4097782" y="2755150"/>
                </a:cubicBezTo>
                <a:cubicBezTo>
                  <a:pt x="4092755" y="2751758"/>
                  <a:pt x="4084820" y="2753424"/>
                  <a:pt x="4081792" y="2758755"/>
                </a:cubicBezTo>
                <a:cubicBezTo>
                  <a:pt x="4078582" y="2764358"/>
                  <a:pt x="4080005" y="2771083"/>
                  <a:pt x="4085396" y="2774748"/>
                </a:cubicBezTo>
                <a:cubicBezTo>
                  <a:pt x="4085547" y="2774839"/>
                  <a:pt x="4085638" y="2774899"/>
                  <a:pt x="4085759" y="2774990"/>
                </a:cubicBezTo>
                <a:cubicBezTo>
                  <a:pt x="4085789" y="2775020"/>
                  <a:pt x="4085820" y="2775051"/>
                  <a:pt x="4085850" y="2775081"/>
                </a:cubicBezTo>
                <a:cubicBezTo>
                  <a:pt x="4085850" y="2775172"/>
                  <a:pt x="4085850" y="2775142"/>
                  <a:pt x="4085880" y="2775232"/>
                </a:cubicBezTo>
                <a:cubicBezTo>
                  <a:pt x="4086062" y="2775959"/>
                  <a:pt x="4086183" y="2776717"/>
                  <a:pt x="4086244" y="2777504"/>
                </a:cubicBezTo>
                <a:cubicBezTo>
                  <a:pt x="4086970" y="2783714"/>
                  <a:pt x="4094602" y="2787409"/>
                  <a:pt x="4100174" y="2786106"/>
                </a:cubicBezTo>
                <a:cubicBezTo>
                  <a:pt x="4105928" y="2784683"/>
                  <a:pt x="4108532" y="2779988"/>
                  <a:pt x="4108774" y="2774808"/>
                </a:cubicBezTo>
                <a:close/>
                <a:moveTo>
                  <a:pt x="4565022" y="2835843"/>
                </a:moveTo>
                <a:cubicBezTo>
                  <a:pt x="4570291" y="2839205"/>
                  <a:pt x="4577620" y="2837690"/>
                  <a:pt x="4581041" y="2832420"/>
                </a:cubicBezTo>
                <a:cubicBezTo>
                  <a:pt x="4584433" y="2827180"/>
                  <a:pt x="4582919" y="2819759"/>
                  <a:pt x="4577589" y="2816396"/>
                </a:cubicBezTo>
                <a:lnTo>
                  <a:pt x="4568898" y="2810853"/>
                </a:lnTo>
                <a:cubicBezTo>
                  <a:pt x="4563629" y="2807491"/>
                  <a:pt x="4556300" y="2809006"/>
                  <a:pt x="4552878" y="2814276"/>
                </a:cubicBezTo>
                <a:cubicBezTo>
                  <a:pt x="4549487" y="2819516"/>
                  <a:pt x="4551001" y="2826937"/>
                  <a:pt x="4556300" y="2830300"/>
                </a:cubicBezTo>
                <a:lnTo>
                  <a:pt x="4565022" y="2835843"/>
                </a:lnTo>
                <a:close/>
                <a:moveTo>
                  <a:pt x="4285326" y="2606699"/>
                </a:moveTo>
                <a:cubicBezTo>
                  <a:pt x="4293351" y="2594099"/>
                  <a:pt x="4273152" y="2582770"/>
                  <a:pt x="4265157" y="2595310"/>
                </a:cubicBezTo>
                <a:cubicBezTo>
                  <a:pt x="4257132" y="2607911"/>
                  <a:pt x="4277331" y="2619269"/>
                  <a:pt x="4285326" y="2606699"/>
                </a:cubicBezTo>
                <a:close/>
                <a:moveTo>
                  <a:pt x="4464663" y="2919473"/>
                </a:moveTo>
                <a:cubicBezTo>
                  <a:pt x="4466026" y="2925592"/>
                  <a:pt x="4470871" y="2930408"/>
                  <a:pt x="4477533" y="2929590"/>
                </a:cubicBezTo>
                <a:cubicBezTo>
                  <a:pt x="4483257" y="2928924"/>
                  <a:pt x="4489041" y="2922866"/>
                  <a:pt x="4487678" y="2916717"/>
                </a:cubicBezTo>
                <a:lnTo>
                  <a:pt x="4486104" y="2909599"/>
                </a:lnTo>
                <a:cubicBezTo>
                  <a:pt x="4484892" y="2904177"/>
                  <a:pt x="4480835" y="2899997"/>
                  <a:pt x="4475262" y="2899633"/>
                </a:cubicBezTo>
                <a:cubicBezTo>
                  <a:pt x="4471023" y="2898512"/>
                  <a:pt x="4466298" y="2899633"/>
                  <a:pt x="4463210" y="2904449"/>
                </a:cubicBezTo>
                <a:cubicBezTo>
                  <a:pt x="4460060" y="2909417"/>
                  <a:pt x="4461271" y="2914294"/>
                  <a:pt x="4464269" y="2917716"/>
                </a:cubicBezTo>
                <a:lnTo>
                  <a:pt x="4464663" y="2919473"/>
                </a:lnTo>
                <a:close/>
                <a:moveTo>
                  <a:pt x="4167191" y="3012827"/>
                </a:moveTo>
                <a:cubicBezTo>
                  <a:pt x="4175186" y="3000226"/>
                  <a:pt x="4154290" y="2990200"/>
                  <a:pt x="4146356" y="3002649"/>
                </a:cubicBezTo>
                <a:cubicBezTo>
                  <a:pt x="4138361" y="3015220"/>
                  <a:pt x="4159257" y="3025276"/>
                  <a:pt x="4167191" y="3012827"/>
                </a:cubicBezTo>
                <a:close/>
                <a:moveTo>
                  <a:pt x="4209103" y="3033212"/>
                </a:moveTo>
                <a:cubicBezTo>
                  <a:pt x="4217098" y="3020642"/>
                  <a:pt x="4196051" y="3010949"/>
                  <a:pt x="4188147" y="3023337"/>
                </a:cubicBezTo>
                <a:cubicBezTo>
                  <a:pt x="4180152" y="3035908"/>
                  <a:pt x="4201199" y="3045600"/>
                  <a:pt x="4209103" y="3033212"/>
                </a:cubicBezTo>
                <a:close/>
                <a:moveTo>
                  <a:pt x="3964869" y="2908932"/>
                </a:moveTo>
                <a:cubicBezTo>
                  <a:pt x="3966716" y="2905055"/>
                  <a:pt x="3966443" y="2900724"/>
                  <a:pt x="3964354" y="2897362"/>
                </a:cubicBezTo>
                <a:cubicBezTo>
                  <a:pt x="3964778" y="2893999"/>
                  <a:pt x="3963870" y="2890607"/>
                  <a:pt x="3960993" y="2887911"/>
                </a:cubicBezTo>
                <a:cubicBezTo>
                  <a:pt x="3956874" y="2884064"/>
                  <a:pt x="3948304" y="2883367"/>
                  <a:pt x="3944609" y="2888486"/>
                </a:cubicBezTo>
                <a:cubicBezTo>
                  <a:pt x="3941369" y="2892939"/>
                  <a:pt x="3938856" y="2897937"/>
                  <a:pt x="3940551" y="2903601"/>
                </a:cubicBezTo>
                <a:cubicBezTo>
                  <a:pt x="3941914" y="2908145"/>
                  <a:pt x="3945033" y="2911416"/>
                  <a:pt x="3949182" y="2913718"/>
                </a:cubicBezTo>
                <a:cubicBezTo>
                  <a:pt x="3954481" y="2916656"/>
                  <a:pt x="3962204" y="2914536"/>
                  <a:pt x="3964869" y="2908932"/>
                </a:cubicBezTo>
                <a:close/>
                <a:moveTo>
                  <a:pt x="4310946" y="2865527"/>
                </a:moveTo>
                <a:cubicBezTo>
                  <a:pt x="4312308" y="2871645"/>
                  <a:pt x="4318910" y="2875522"/>
                  <a:pt x="4324906" y="2874099"/>
                </a:cubicBezTo>
                <a:cubicBezTo>
                  <a:pt x="4331084" y="2872615"/>
                  <a:pt x="4334839" y="2866254"/>
                  <a:pt x="4333476" y="2860135"/>
                </a:cubicBezTo>
                <a:lnTo>
                  <a:pt x="4331902" y="2853047"/>
                </a:lnTo>
                <a:cubicBezTo>
                  <a:pt x="4330539" y="2846929"/>
                  <a:pt x="4323937" y="2843021"/>
                  <a:pt x="4317941" y="2844475"/>
                </a:cubicBezTo>
                <a:cubicBezTo>
                  <a:pt x="4311763" y="2845959"/>
                  <a:pt x="4308008" y="2852320"/>
                  <a:pt x="4309371" y="2858439"/>
                </a:cubicBezTo>
                <a:cubicBezTo>
                  <a:pt x="4309886" y="2860771"/>
                  <a:pt x="4310400" y="2863164"/>
                  <a:pt x="4310946" y="2865527"/>
                </a:cubicBezTo>
                <a:close/>
                <a:moveTo>
                  <a:pt x="4171340" y="3049841"/>
                </a:moveTo>
                <a:cubicBezTo>
                  <a:pt x="4177760" y="3047206"/>
                  <a:pt x="4179759" y="3041390"/>
                  <a:pt x="4178335" y="3035029"/>
                </a:cubicBezTo>
                <a:lnTo>
                  <a:pt x="4176761" y="3027911"/>
                </a:lnTo>
                <a:cubicBezTo>
                  <a:pt x="4175458" y="3021974"/>
                  <a:pt x="4167251" y="3018763"/>
                  <a:pt x="4161952" y="3020914"/>
                </a:cubicBezTo>
                <a:cubicBezTo>
                  <a:pt x="4155532" y="3023549"/>
                  <a:pt x="4153533" y="3029365"/>
                  <a:pt x="4154957" y="3035726"/>
                </a:cubicBezTo>
                <a:cubicBezTo>
                  <a:pt x="4155471" y="3038088"/>
                  <a:pt x="4156016" y="3040451"/>
                  <a:pt x="4156531" y="3042844"/>
                </a:cubicBezTo>
                <a:cubicBezTo>
                  <a:pt x="4157834" y="3048781"/>
                  <a:pt x="4166040" y="3051992"/>
                  <a:pt x="4171340" y="3049841"/>
                </a:cubicBezTo>
                <a:close/>
                <a:moveTo>
                  <a:pt x="4367999" y="2588949"/>
                </a:moveTo>
                <a:cubicBezTo>
                  <a:pt x="4367454" y="2588979"/>
                  <a:pt x="4366909" y="2588949"/>
                  <a:pt x="4366364" y="2589010"/>
                </a:cubicBezTo>
                <a:cubicBezTo>
                  <a:pt x="4360610" y="2589949"/>
                  <a:pt x="4357188" y="2594220"/>
                  <a:pt x="4354523" y="2599005"/>
                </a:cubicBezTo>
                <a:cubicBezTo>
                  <a:pt x="4354008" y="2599945"/>
                  <a:pt x="4353917" y="2601005"/>
                  <a:pt x="4353796" y="2602065"/>
                </a:cubicBezTo>
                <a:lnTo>
                  <a:pt x="4353402" y="2602550"/>
                </a:lnTo>
                <a:cubicBezTo>
                  <a:pt x="4349405" y="2607335"/>
                  <a:pt x="4348951" y="2614302"/>
                  <a:pt x="4353645" y="2618876"/>
                </a:cubicBezTo>
                <a:cubicBezTo>
                  <a:pt x="4357854" y="2622995"/>
                  <a:pt x="4365940" y="2623419"/>
                  <a:pt x="4369967" y="2618633"/>
                </a:cubicBezTo>
                <a:lnTo>
                  <a:pt x="4373268" y="2614696"/>
                </a:lnTo>
                <a:cubicBezTo>
                  <a:pt x="4373753" y="2614120"/>
                  <a:pt x="4374025" y="2613424"/>
                  <a:pt x="4374419" y="2612787"/>
                </a:cubicBezTo>
                <a:cubicBezTo>
                  <a:pt x="4377175" y="2612363"/>
                  <a:pt x="4379810" y="2611334"/>
                  <a:pt x="4381536" y="2608910"/>
                </a:cubicBezTo>
                <a:cubicBezTo>
                  <a:pt x="4382354" y="2607759"/>
                  <a:pt x="4382929" y="2606457"/>
                  <a:pt x="4383292" y="2605124"/>
                </a:cubicBezTo>
                <a:cubicBezTo>
                  <a:pt x="4384110" y="2604397"/>
                  <a:pt x="4384897" y="2603549"/>
                  <a:pt x="4385563" y="2602519"/>
                </a:cubicBezTo>
                <a:cubicBezTo>
                  <a:pt x="4392589" y="2591433"/>
                  <a:pt x="4377175" y="2582407"/>
                  <a:pt x="4367999" y="2588949"/>
                </a:cubicBezTo>
                <a:close/>
                <a:moveTo>
                  <a:pt x="4076765" y="2900966"/>
                </a:moveTo>
                <a:cubicBezTo>
                  <a:pt x="4073253" y="2905782"/>
                  <a:pt x="4073979" y="2913779"/>
                  <a:pt x="4079279" y="2917171"/>
                </a:cubicBezTo>
                <a:lnTo>
                  <a:pt x="4083639" y="2919927"/>
                </a:lnTo>
                <a:cubicBezTo>
                  <a:pt x="4088909" y="2923290"/>
                  <a:pt x="4095965" y="2922714"/>
                  <a:pt x="4099841" y="2917413"/>
                </a:cubicBezTo>
                <a:cubicBezTo>
                  <a:pt x="4103354" y="2912597"/>
                  <a:pt x="4102627" y="2904601"/>
                  <a:pt x="4097328" y="2901208"/>
                </a:cubicBezTo>
                <a:lnTo>
                  <a:pt x="4092997" y="2898452"/>
                </a:lnTo>
                <a:cubicBezTo>
                  <a:pt x="4087697" y="2895120"/>
                  <a:pt x="4080641" y="2895696"/>
                  <a:pt x="4076765" y="2900966"/>
                </a:cubicBezTo>
                <a:close/>
                <a:moveTo>
                  <a:pt x="4047663" y="2958638"/>
                </a:moveTo>
                <a:cubicBezTo>
                  <a:pt x="4048995" y="2956124"/>
                  <a:pt x="4050691" y="2956184"/>
                  <a:pt x="4046755" y="2958153"/>
                </a:cubicBezTo>
                <a:cubicBezTo>
                  <a:pt x="4052327" y="2955336"/>
                  <a:pt x="4055900" y="2949551"/>
                  <a:pt x="4053538" y="2943251"/>
                </a:cubicBezTo>
                <a:cubicBezTo>
                  <a:pt x="4052418" y="2940222"/>
                  <a:pt x="4049571" y="2937617"/>
                  <a:pt x="4046361" y="2936345"/>
                </a:cubicBezTo>
                <a:cubicBezTo>
                  <a:pt x="4045937" y="2934951"/>
                  <a:pt x="4045301" y="2933679"/>
                  <a:pt x="4044483" y="2932286"/>
                </a:cubicBezTo>
                <a:cubicBezTo>
                  <a:pt x="4044271" y="2931801"/>
                  <a:pt x="4044059" y="2931286"/>
                  <a:pt x="4043878" y="2930771"/>
                </a:cubicBezTo>
                <a:cubicBezTo>
                  <a:pt x="4043393" y="2928681"/>
                  <a:pt x="4042606" y="2926622"/>
                  <a:pt x="4042121" y="2924531"/>
                </a:cubicBezTo>
                <a:cubicBezTo>
                  <a:pt x="4040243" y="2916777"/>
                  <a:pt x="4031522" y="2915687"/>
                  <a:pt x="4025526" y="2918988"/>
                </a:cubicBezTo>
                <a:cubicBezTo>
                  <a:pt x="4022740" y="2920200"/>
                  <a:pt x="4020529" y="2922532"/>
                  <a:pt x="4019712" y="2925955"/>
                </a:cubicBezTo>
                <a:cubicBezTo>
                  <a:pt x="4019591" y="2926228"/>
                  <a:pt x="4019439" y="2926500"/>
                  <a:pt x="4019318" y="2926773"/>
                </a:cubicBezTo>
                <a:cubicBezTo>
                  <a:pt x="4014200" y="2918564"/>
                  <a:pt x="3999180" y="2918474"/>
                  <a:pt x="3998089" y="2930438"/>
                </a:cubicBezTo>
                <a:cubicBezTo>
                  <a:pt x="3997362" y="2938374"/>
                  <a:pt x="3995152" y="2947309"/>
                  <a:pt x="3998210" y="2955003"/>
                </a:cubicBezTo>
                <a:cubicBezTo>
                  <a:pt x="3998604" y="2956033"/>
                  <a:pt x="3999119" y="2956942"/>
                  <a:pt x="3999634" y="2957850"/>
                </a:cubicBezTo>
                <a:lnTo>
                  <a:pt x="4000360" y="2961152"/>
                </a:lnTo>
                <a:cubicBezTo>
                  <a:pt x="4001724" y="2967271"/>
                  <a:pt x="4008961" y="2970724"/>
                  <a:pt x="4014715" y="2969058"/>
                </a:cubicBezTo>
                <a:cubicBezTo>
                  <a:pt x="4015169" y="2968937"/>
                  <a:pt x="4015563" y="2968725"/>
                  <a:pt x="4015987" y="2968543"/>
                </a:cubicBezTo>
                <a:cubicBezTo>
                  <a:pt x="4017622" y="2968937"/>
                  <a:pt x="4019318" y="2969270"/>
                  <a:pt x="4020983" y="2969512"/>
                </a:cubicBezTo>
                <a:cubicBezTo>
                  <a:pt x="4023103" y="2969815"/>
                  <a:pt x="4025344" y="2969391"/>
                  <a:pt x="4027373" y="2968513"/>
                </a:cubicBezTo>
                <a:cubicBezTo>
                  <a:pt x="4028857" y="2968997"/>
                  <a:pt x="4030341" y="2969209"/>
                  <a:pt x="4031704" y="2968937"/>
                </a:cubicBezTo>
                <a:cubicBezTo>
                  <a:pt x="4036368" y="2967907"/>
                  <a:pt x="4040456" y="2966786"/>
                  <a:pt x="4043999" y="2963393"/>
                </a:cubicBezTo>
                <a:cubicBezTo>
                  <a:pt x="4045604" y="2961909"/>
                  <a:pt x="4046603" y="2960667"/>
                  <a:pt x="4047663" y="2958638"/>
                </a:cubicBezTo>
                <a:close/>
                <a:moveTo>
                  <a:pt x="4118647" y="3036635"/>
                </a:moveTo>
                <a:cubicBezTo>
                  <a:pt x="4110773" y="3049023"/>
                  <a:pt x="4128428" y="3064017"/>
                  <a:pt x="4136453" y="3051477"/>
                </a:cubicBezTo>
                <a:cubicBezTo>
                  <a:pt x="4144357" y="3039088"/>
                  <a:pt x="4126672" y="3024064"/>
                  <a:pt x="4118647" y="3036635"/>
                </a:cubicBezTo>
                <a:close/>
                <a:moveTo>
                  <a:pt x="4100568" y="3002589"/>
                </a:moveTo>
                <a:cubicBezTo>
                  <a:pt x="4108593" y="2989988"/>
                  <a:pt x="4089151" y="2977388"/>
                  <a:pt x="4081126" y="2989958"/>
                </a:cubicBezTo>
                <a:cubicBezTo>
                  <a:pt x="4073131" y="3002558"/>
                  <a:pt x="4092543" y="3015159"/>
                  <a:pt x="4100568" y="3002589"/>
                </a:cubicBezTo>
                <a:close/>
                <a:moveTo>
                  <a:pt x="4471992" y="2886033"/>
                </a:moveTo>
                <a:cubicBezTo>
                  <a:pt x="4472476" y="2886730"/>
                  <a:pt x="4472779" y="2887547"/>
                  <a:pt x="4473324" y="2888214"/>
                </a:cubicBezTo>
                <a:cubicBezTo>
                  <a:pt x="4477110" y="2892939"/>
                  <a:pt x="4485771" y="2892303"/>
                  <a:pt x="4489586" y="2888062"/>
                </a:cubicBezTo>
                <a:cubicBezTo>
                  <a:pt x="4492251" y="2885094"/>
                  <a:pt x="4492948" y="2881793"/>
                  <a:pt x="4492433" y="2878551"/>
                </a:cubicBezTo>
                <a:cubicBezTo>
                  <a:pt x="4494431" y="2875068"/>
                  <a:pt x="4494856" y="2870706"/>
                  <a:pt x="4492554" y="2867132"/>
                </a:cubicBezTo>
                <a:cubicBezTo>
                  <a:pt x="4491797" y="2865951"/>
                  <a:pt x="4490828" y="2864951"/>
                  <a:pt x="4489738" y="2864073"/>
                </a:cubicBezTo>
                <a:cubicBezTo>
                  <a:pt x="4489374" y="2863043"/>
                  <a:pt x="4488890" y="2862013"/>
                  <a:pt x="4488193" y="2861013"/>
                </a:cubicBezTo>
                <a:cubicBezTo>
                  <a:pt x="4480683" y="2850412"/>
                  <a:pt x="4466631" y="2861165"/>
                  <a:pt x="4469175" y="2872069"/>
                </a:cubicBezTo>
                <a:cubicBezTo>
                  <a:pt x="4469024" y="2872493"/>
                  <a:pt x="4468842" y="2872917"/>
                  <a:pt x="4468721" y="2873341"/>
                </a:cubicBezTo>
                <a:cubicBezTo>
                  <a:pt x="4466813" y="2868283"/>
                  <a:pt x="4462483" y="2864527"/>
                  <a:pt x="4456638" y="2865224"/>
                </a:cubicBezTo>
                <a:cubicBezTo>
                  <a:pt x="4450884" y="2865890"/>
                  <a:pt x="4445131" y="2871978"/>
                  <a:pt x="4446493" y="2878097"/>
                </a:cubicBezTo>
                <a:lnTo>
                  <a:pt x="4448068" y="2885215"/>
                </a:lnTo>
                <a:cubicBezTo>
                  <a:pt x="4449279" y="2890637"/>
                  <a:pt x="4453337" y="2894817"/>
                  <a:pt x="4458909" y="2895180"/>
                </a:cubicBezTo>
                <a:cubicBezTo>
                  <a:pt x="4463149" y="2896301"/>
                  <a:pt x="4467873" y="2895180"/>
                  <a:pt x="4470962" y="2890364"/>
                </a:cubicBezTo>
                <a:cubicBezTo>
                  <a:pt x="4471871" y="2888910"/>
                  <a:pt x="4471779" y="2887487"/>
                  <a:pt x="4471992" y="2886033"/>
                </a:cubicBezTo>
                <a:close/>
                <a:moveTo>
                  <a:pt x="4040032" y="3068924"/>
                </a:moveTo>
                <a:cubicBezTo>
                  <a:pt x="4040032" y="3068924"/>
                  <a:pt x="4040032" y="3068893"/>
                  <a:pt x="4040062" y="3068863"/>
                </a:cubicBezTo>
                <a:cubicBezTo>
                  <a:pt x="4045089" y="3071165"/>
                  <a:pt x="4051630" y="3070105"/>
                  <a:pt x="4054658" y="3065137"/>
                </a:cubicBezTo>
                <a:cubicBezTo>
                  <a:pt x="4057838" y="3059867"/>
                  <a:pt x="4056990" y="3052537"/>
                  <a:pt x="4051509" y="3049053"/>
                </a:cubicBezTo>
                <a:lnTo>
                  <a:pt x="4038487" y="3040754"/>
                </a:lnTo>
                <a:cubicBezTo>
                  <a:pt x="4033370" y="3037513"/>
                  <a:pt x="4025738" y="3038452"/>
                  <a:pt x="4022407" y="3043904"/>
                </a:cubicBezTo>
                <a:cubicBezTo>
                  <a:pt x="4021377" y="3045600"/>
                  <a:pt x="4020923" y="3047478"/>
                  <a:pt x="4020772" y="3049417"/>
                </a:cubicBezTo>
                <a:cubicBezTo>
                  <a:pt x="4019197" y="3050205"/>
                  <a:pt x="4017743" y="3051295"/>
                  <a:pt x="4016714" y="3052900"/>
                </a:cubicBezTo>
                <a:cubicBezTo>
                  <a:pt x="4013474" y="3058019"/>
                  <a:pt x="4014109" y="3065531"/>
                  <a:pt x="4019591" y="3069015"/>
                </a:cubicBezTo>
                <a:lnTo>
                  <a:pt x="4023921" y="3071771"/>
                </a:lnTo>
                <a:cubicBezTo>
                  <a:pt x="4029039" y="3075042"/>
                  <a:pt x="4036610" y="3074376"/>
                  <a:pt x="4040032" y="3068924"/>
                </a:cubicBezTo>
                <a:close/>
                <a:moveTo>
                  <a:pt x="4003995" y="3068015"/>
                </a:moveTo>
                <a:cubicBezTo>
                  <a:pt x="4011989" y="3055445"/>
                  <a:pt x="3991457" y="3044692"/>
                  <a:pt x="3983493" y="3057262"/>
                </a:cubicBezTo>
                <a:cubicBezTo>
                  <a:pt x="3975468" y="3069802"/>
                  <a:pt x="3996000" y="3080525"/>
                  <a:pt x="4003995" y="3068015"/>
                </a:cubicBezTo>
                <a:close/>
                <a:moveTo>
                  <a:pt x="4495946" y="2851078"/>
                </a:moveTo>
                <a:lnTo>
                  <a:pt x="4498702" y="2846717"/>
                </a:lnTo>
                <a:cubicBezTo>
                  <a:pt x="4502063" y="2841446"/>
                  <a:pt x="4500064" y="2833995"/>
                  <a:pt x="4494795" y="2830814"/>
                </a:cubicBezTo>
                <a:cubicBezTo>
                  <a:pt x="4489344" y="2827513"/>
                  <a:pt x="4482258" y="2829451"/>
                  <a:pt x="4478896" y="2834722"/>
                </a:cubicBezTo>
                <a:lnTo>
                  <a:pt x="4476141" y="2839053"/>
                </a:lnTo>
                <a:cubicBezTo>
                  <a:pt x="4472779" y="2844324"/>
                  <a:pt x="4474777" y="2851775"/>
                  <a:pt x="4480047" y="2854956"/>
                </a:cubicBezTo>
                <a:cubicBezTo>
                  <a:pt x="4485498" y="2858288"/>
                  <a:pt x="4492584" y="2856349"/>
                  <a:pt x="4495946" y="2851078"/>
                </a:cubicBezTo>
                <a:close/>
                <a:moveTo>
                  <a:pt x="4077068" y="3202502"/>
                </a:moveTo>
                <a:cubicBezTo>
                  <a:pt x="4085032" y="3189962"/>
                  <a:pt x="4066257" y="3176423"/>
                  <a:pt x="4058232" y="3189023"/>
                </a:cubicBezTo>
                <a:cubicBezTo>
                  <a:pt x="4050268" y="3201533"/>
                  <a:pt x="4069043" y="3215133"/>
                  <a:pt x="4077068" y="3202502"/>
                </a:cubicBezTo>
                <a:close/>
                <a:moveTo>
                  <a:pt x="3904090" y="3283619"/>
                </a:moveTo>
                <a:cubicBezTo>
                  <a:pt x="3904877" y="3283134"/>
                  <a:pt x="3905725" y="3282710"/>
                  <a:pt x="3906513" y="3282256"/>
                </a:cubicBezTo>
                <a:cubicBezTo>
                  <a:pt x="3906664" y="3282195"/>
                  <a:pt x="3906725" y="3282165"/>
                  <a:pt x="3906846" y="3282104"/>
                </a:cubicBezTo>
                <a:cubicBezTo>
                  <a:pt x="3907149" y="3282013"/>
                  <a:pt x="3907421" y="3281923"/>
                  <a:pt x="3907724" y="3281832"/>
                </a:cubicBezTo>
                <a:cubicBezTo>
                  <a:pt x="3913418" y="3282922"/>
                  <a:pt x="3919383" y="3278924"/>
                  <a:pt x="3920806" y="3273381"/>
                </a:cubicBezTo>
                <a:cubicBezTo>
                  <a:pt x="3922412" y="3267080"/>
                  <a:pt x="3918414" y="3261144"/>
                  <a:pt x="3912418" y="3259326"/>
                </a:cubicBezTo>
                <a:cubicBezTo>
                  <a:pt x="3911782" y="3259144"/>
                  <a:pt x="3911146" y="3259114"/>
                  <a:pt x="3910541" y="3259023"/>
                </a:cubicBezTo>
                <a:cubicBezTo>
                  <a:pt x="3910359" y="3255389"/>
                  <a:pt x="3908512" y="3251814"/>
                  <a:pt x="3905574" y="3249845"/>
                </a:cubicBezTo>
                <a:cubicBezTo>
                  <a:pt x="3908209" y="3250330"/>
                  <a:pt x="3911086" y="3249573"/>
                  <a:pt x="3913781" y="3247029"/>
                </a:cubicBezTo>
                <a:cubicBezTo>
                  <a:pt x="3924501" y="3236912"/>
                  <a:pt x="3910813" y="3218192"/>
                  <a:pt x="3899972" y="3228400"/>
                </a:cubicBezTo>
                <a:cubicBezTo>
                  <a:pt x="3893128" y="3234882"/>
                  <a:pt x="3896247" y="3244817"/>
                  <a:pt x="3902243" y="3248513"/>
                </a:cubicBezTo>
                <a:cubicBezTo>
                  <a:pt x="3897125" y="3247059"/>
                  <a:pt x="3891977" y="3248906"/>
                  <a:pt x="3888888" y="3253601"/>
                </a:cubicBezTo>
                <a:cubicBezTo>
                  <a:pt x="3884891" y="3259690"/>
                  <a:pt x="3880923" y="3267474"/>
                  <a:pt x="3882377" y="3274956"/>
                </a:cubicBezTo>
                <a:cubicBezTo>
                  <a:pt x="3882347" y="3275955"/>
                  <a:pt x="3882347" y="3276925"/>
                  <a:pt x="3882498" y="3277894"/>
                </a:cubicBezTo>
                <a:cubicBezTo>
                  <a:pt x="3883165" y="3282680"/>
                  <a:pt x="3886405" y="3286678"/>
                  <a:pt x="3891250" y="3287890"/>
                </a:cubicBezTo>
                <a:cubicBezTo>
                  <a:pt x="3896065" y="3289101"/>
                  <a:pt x="3899487" y="3286951"/>
                  <a:pt x="3903121" y="3284194"/>
                </a:cubicBezTo>
                <a:cubicBezTo>
                  <a:pt x="3900244" y="3286345"/>
                  <a:pt x="3903485" y="3283982"/>
                  <a:pt x="3904090" y="3283619"/>
                </a:cubicBezTo>
                <a:close/>
                <a:moveTo>
                  <a:pt x="4122614" y="3121356"/>
                </a:moveTo>
                <a:lnTo>
                  <a:pt x="4125370" y="3116994"/>
                </a:lnTo>
                <a:cubicBezTo>
                  <a:pt x="4128610" y="3111905"/>
                  <a:pt x="4127792" y="3104272"/>
                  <a:pt x="4122372" y="3100879"/>
                </a:cubicBezTo>
                <a:cubicBezTo>
                  <a:pt x="4117193" y="3097669"/>
                  <a:pt x="4109743" y="3098426"/>
                  <a:pt x="4106261" y="3103878"/>
                </a:cubicBezTo>
                <a:lnTo>
                  <a:pt x="4103505" y="3108240"/>
                </a:lnTo>
                <a:cubicBezTo>
                  <a:pt x="4100265" y="3113329"/>
                  <a:pt x="4101083" y="3120962"/>
                  <a:pt x="4106503" y="3124354"/>
                </a:cubicBezTo>
                <a:cubicBezTo>
                  <a:pt x="4111682" y="3127595"/>
                  <a:pt x="4119132" y="3126838"/>
                  <a:pt x="4122614" y="3121356"/>
                </a:cubicBezTo>
                <a:close/>
                <a:moveTo>
                  <a:pt x="3822295" y="3144830"/>
                </a:moveTo>
                <a:lnTo>
                  <a:pt x="3826050" y="3141286"/>
                </a:lnTo>
                <a:cubicBezTo>
                  <a:pt x="3830472" y="3137136"/>
                  <a:pt x="3830775" y="3129140"/>
                  <a:pt x="3826262" y="3124899"/>
                </a:cubicBezTo>
                <a:cubicBezTo>
                  <a:pt x="3821629" y="3120538"/>
                  <a:pt x="3814604" y="3120235"/>
                  <a:pt x="3809879" y="3124687"/>
                </a:cubicBezTo>
                <a:lnTo>
                  <a:pt x="3806124" y="3128231"/>
                </a:lnTo>
                <a:cubicBezTo>
                  <a:pt x="3801703" y="3132381"/>
                  <a:pt x="3801400" y="3140378"/>
                  <a:pt x="3805912" y="3144618"/>
                </a:cubicBezTo>
                <a:cubicBezTo>
                  <a:pt x="3810576" y="3148980"/>
                  <a:pt x="3817602" y="3149283"/>
                  <a:pt x="3822295" y="3144830"/>
                </a:cubicBezTo>
                <a:close/>
                <a:moveTo>
                  <a:pt x="4022861" y="3162883"/>
                </a:moveTo>
                <a:lnTo>
                  <a:pt x="4025617" y="3158521"/>
                </a:lnTo>
                <a:cubicBezTo>
                  <a:pt x="4028978" y="3153251"/>
                  <a:pt x="4029372" y="3146587"/>
                  <a:pt x="4024133" y="3142195"/>
                </a:cubicBezTo>
                <a:cubicBezTo>
                  <a:pt x="4019803" y="3138591"/>
                  <a:pt x="4011202" y="3138378"/>
                  <a:pt x="4007810" y="3143679"/>
                </a:cubicBezTo>
                <a:lnTo>
                  <a:pt x="4005055" y="3148011"/>
                </a:lnTo>
                <a:cubicBezTo>
                  <a:pt x="4001693" y="3153281"/>
                  <a:pt x="4001299" y="3159975"/>
                  <a:pt x="4006539" y="3164337"/>
                </a:cubicBezTo>
                <a:cubicBezTo>
                  <a:pt x="4010869" y="3168002"/>
                  <a:pt x="4019470" y="3168214"/>
                  <a:pt x="4022861" y="3162883"/>
                </a:cubicBezTo>
                <a:close/>
                <a:moveTo>
                  <a:pt x="4003116" y="3233489"/>
                </a:moveTo>
                <a:cubicBezTo>
                  <a:pt x="4013988" y="3223221"/>
                  <a:pt x="3996878" y="3207591"/>
                  <a:pt x="3986097" y="3217738"/>
                </a:cubicBezTo>
                <a:cubicBezTo>
                  <a:pt x="3975226" y="3228006"/>
                  <a:pt x="3992305" y="3243666"/>
                  <a:pt x="4003116" y="3233489"/>
                </a:cubicBezTo>
                <a:close/>
                <a:moveTo>
                  <a:pt x="4200745" y="3204774"/>
                </a:moveTo>
                <a:lnTo>
                  <a:pt x="4199170" y="3197656"/>
                </a:lnTo>
                <a:cubicBezTo>
                  <a:pt x="4198958" y="3196777"/>
                  <a:pt x="4198534" y="3195960"/>
                  <a:pt x="4198201" y="3195142"/>
                </a:cubicBezTo>
                <a:cubicBezTo>
                  <a:pt x="4198867" y="3195778"/>
                  <a:pt x="4199443" y="3196475"/>
                  <a:pt x="4200261" y="3196990"/>
                </a:cubicBezTo>
                <a:lnTo>
                  <a:pt x="4204591" y="3199746"/>
                </a:lnTo>
                <a:cubicBezTo>
                  <a:pt x="4209709" y="3202987"/>
                  <a:pt x="4217703" y="3200412"/>
                  <a:pt x="4220278" y="3195051"/>
                </a:cubicBezTo>
                <a:cubicBezTo>
                  <a:pt x="4223185" y="3189054"/>
                  <a:pt x="4221095" y="3182844"/>
                  <a:pt x="4215584" y="3179361"/>
                </a:cubicBezTo>
                <a:lnTo>
                  <a:pt x="4211253" y="3176604"/>
                </a:lnTo>
                <a:cubicBezTo>
                  <a:pt x="4206135" y="3173333"/>
                  <a:pt x="4198140" y="3175938"/>
                  <a:pt x="4195536" y="3181269"/>
                </a:cubicBezTo>
                <a:cubicBezTo>
                  <a:pt x="4194113" y="3184237"/>
                  <a:pt x="4193901" y="3187236"/>
                  <a:pt x="4194718" y="3189962"/>
                </a:cubicBezTo>
                <a:cubicBezTo>
                  <a:pt x="4192538" y="3188084"/>
                  <a:pt x="4189661" y="3187024"/>
                  <a:pt x="4186330" y="3187388"/>
                </a:cubicBezTo>
                <a:cubicBezTo>
                  <a:pt x="4184755" y="3187569"/>
                  <a:pt x="4183211" y="3188175"/>
                  <a:pt x="4181757" y="3189054"/>
                </a:cubicBezTo>
                <a:cubicBezTo>
                  <a:pt x="4180940" y="3187630"/>
                  <a:pt x="4179849" y="3186358"/>
                  <a:pt x="4178335" y="3185388"/>
                </a:cubicBezTo>
                <a:lnTo>
                  <a:pt x="4173974" y="3182632"/>
                </a:lnTo>
                <a:cubicBezTo>
                  <a:pt x="4168887" y="3179391"/>
                  <a:pt x="4161255" y="3180209"/>
                  <a:pt x="4157894" y="3185661"/>
                </a:cubicBezTo>
                <a:cubicBezTo>
                  <a:pt x="4154684" y="3190841"/>
                  <a:pt x="4155441" y="3198292"/>
                  <a:pt x="4160922" y="3201775"/>
                </a:cubicBezTo>
                <a:lnTo>
                  <a:pt x="4165253" y="3204532"/>
                </a:lnTo>
                <a:cubicBezTo>
                  <a:pt x="4168766" y="3206773"/>
                  <a:pt x="4173490" y="3207016"/>
                  <a:pt x="4177184" y="3205198"/>
                </a:cubicBezTo>
                <a:lnTo>
                  <a:pt x="4177639" y="3207288"/>
                </a:lnTo>
                <a:cubicBezTo>
                  <a:pt x="4179001" y="3213407"/>
                  <a:pt x="4183726" y="3218283"/>
                  <a:pt x="4190418" y="3217526"/>
                </a:cubicBezTo>
                <a:cubicBezTo>
                  <a:pt x="4196202" y="3216920"/>
                  <a:pt x="4202107" y="3210893"/>
                  <a:pt x="4200745" y="3204774"/>
                </a:cubicBezTo>
                <a:close/>
                <a:moveTo>
                  <a:pt x="3936675" y="3064108"/>
                </a:moveTo>
                <a:cubicBezTo>
                  <a:pt x="3937917" y="3065622"/>
                  <a:pt x="3939431" y="3066985"/>
                  <a:pt x="3941308" y="3068045"/>
                </a:cubicBezTo>
                <a:cubicBezTo>
                  <a:pt x="3946577" y="3070983"/>
                  <a:pt x="3953997" y="3070317"/>
                  <a:pt x="3957328" y="3064653"/>
                </a:cubicBezTo>
                <a:cubicBezTo>
                  <a:pt x="3959478" y="3060988"/>
                  <a:pt x="3959690" y="3055960"/>
                  <a:pt x="3957540" y="3052234"/>
                </a:cubicBezTo>
                <a:cubicBezTo>
                  <a:pt x="3957843" y="3048054"/>
                  <a:pt x="3955966" y="3043632"/>
                  <a:pt x="3952392" y="3041511"/>
                </a:cubicBezTo>
                <a:cubicBezTo>
                  <a:pt x="3950696" y="3040512"/>
                  <a:pt x="3948940" y="3040088"/>
                  <a:pt x="3947183" y="3039906"/>
                </a:cubicBezTo>
                <a:cubicBezTo>
                  <a:pt x="3944882" y="3036059"/>
                  <a:pt x="3940793" y="3033545"/>
                  <a:pt x="3935858" y="3034181"/>
                </a:cubicBezTo>
                <a:cubicBezTo>
                  <a:pt x="3930073" y="3034938"/>
                  <a:pt x="3924531" y="3041057"/>
                  <a:pt x="3925894" y="3047176"/>
                </a:cubicBezTo>
                <a:lnTo>
                  <a:pt x="3927469" y="3054294"/>
                </a:lnTo>
                <a:cubicBezTo>
                  <a:pt x="3928559" y="3059201"/>
                  <a:pt x="3932012" y="3063138"/>
                  <a:pt x="3936675" y="3064108"/>
                </a:cubicBezTo>
                <a:close/>
                <a:moveTo>
                  <a:pt x="3810969" y="3250482"/>
                </a:moveTo>
                <a:cubicBezTo>
                  <a:pt x="3815269" y="3255025"/>
                  <a:pt x="3822871" y="3255116"/>
                  <a:pt x="3827352" y="3250815"/>
                </a:cubicBezTo>
                <a:cubicBezTo>
                  <a:pt x="3831925" y="3246423"/>
                  <a:pt x="3831986" y="3239002"/>
                  <a:pt x="3827686" y="3234428"/>
                </a:cubicBezTo>
                <a:lnTo>
                  <a:pt x="3824142" y="3230672"/>
                </a:lnTo>
                <a:cubicBezTo>
                  <a:pt x="3819842" y="3226128"/>
                  <a:pt x="3812241" y="3226038"/>
                  <a:pt x="3807759" y="3230339"/>
                </a:cubicBezTo>
                <a:cubicBezTo>
                  <a:pt x="3803187" y="3234731"/>
                  <a:pt x="3803126" y="3242152"/>
                  <a:pt x="3807426" y="3246726"/>
                </a:cubicBezTo>
                <a:lnTo>
                  <a:pt x="3810969" y="3250482"/>
                </a:lnTo>
                <a:close/>
                <a:moveTo>
                  <a:pt x="4114801" y="3257781"/>
                </a:moveTo>
                <a:cubicBezTo>
                  <a:pt x="4120888" y="3260598"/>
                  <a:pt x="4126914" y="3258357"/>
                  <a:pt x="4130427" y="3252844"/>
                </a:cubicBezTo>
                <a:lnTo>
                  <a:pt x="4133183" y="3248482"/>
                </a:lnTo>
                <a:cubicBezTo>
                  <a:pt x="4136453" y="3243363"/>
                  <a:pt x="4133607" y="3235337"/>
                  <a:pt x="4128277" y="3232853"/>
                </a:cubicBezTo>
                <a:cubicBezTo>
                  <a:pt x="4122190" y="3230005"/>
                  <a:pt x="4116134" y="3232277"/>
                  <a:pt x="4112651" y="3237760"/>
                </a:cubicBezTo>
                <a:lnTo>
                  <a:pt x="4109895" y="3242122"/>
                </a:lnTo>
                <a:cubicBezTo>
                  <a:pt x="4106624" y="3247271"/>
                  <a:pt x="4109471" y="3255298"/>
                  <a:pt x="4114801" y="3257781"/>
                </a:cubicBezTo>
                <a:close/>
                <a:moveTo>
                  <a:pt x="3865903" y="3110572"/>
                </a:moveTo>
                <a:cubicBezTo>
                  <a:pt x="3870082" y="3114995"/>
                  <a:pt x="3878622" y="3113965"/>
                  <a:pt x="3882226" y="3109391"/>
                </a:cubicBezTo>
                <a:cubicBezTo>
                  <a:pt x="3886435" y="3104030"/>
                  <a:pt x="3885496" y="3097790"/>
                  <a:pt x="3881045" y="3093035"/>
                </a:cubicBezTo>
                <a:lnTo>
                  <a:pt x="3877502" y="3089279"/>
                </a:lnTo>
                <a:cubicBezTo>
                  <a:pt x="3873323" y="3084856"/>
                  <a:pt x="3864783" y="3085886"/>
                  <a:pt x="3861148" y="3090490"/>
                </a:cubicBezTo>
                <a:cubicBezTo>
                  <a:pt x="3856939" y="3095821"/>
                  <a:pt x="3857878" y="3102091"/>
                  <a:pt x="3862360" y="3106816"/>
                </a:cubicBezTo>
                <a:lnTo>
                  <a:pt x="3865903" y="3110572"/>
                </a:lnTo>
                <a:close/>
                <a:moveTo>
                  <a:pt x="3968018" y="3134017"/>
                </a:moveTo>
                <a:cubicBezTo>
                  <a:pt x="3968563" y="3133138"/>
                  <a:pt x="3968654" y="3132230"/>
                  <a:pt x="3968957" y="3131351"/>
                </a:cubicBezTo>
                <a:cubicBezTo>
                  <a:pt x="3969835" y="3131472"/>
                  <a:pt x="3970683" y="3131715"/>
                  <a:pt x="3971652" y="3131624"/>
                </a:cubicBezTo>
                <a:cubicBezTo>
                  <a:pt x="3977345" y="3130988"/>
                  <a:pt x="3983281" y="3124990"/>
                  <a:pt x="3981918" y="3118841"/>
                </a:cubicBezTo>
                <a:lnTo>
                  <a:pt x="3980343" y="3111754"/>
                </a:lnTo>
                <a:cubicBezTo>
                  <a:pt x="3980162" y="3110966"/>
                  <a:pt x="3979798" y="3110270"/>
                  <a:pt x="3979495" y="3109542"/>
                </a:cubicBezTo>
                <a:cubicBezTo>
                  <a:pt x="3981222" y="3110118"/>
                  <a:pt x="3982948" y="3110784"/>
                  <a:pt x="3984886" y="3110421"/>
                </a:cubicBezTo>
                <a:cubicBezTo>
                  <a:pt x="3990882" y="3109300"/>
                  <a:pt x="3995515" y="3103030"/>
                  <a:pt x="3994153" y="3096912"/>
                </a:cubicBezTo>
                <a:lnTo>
                  <a:pt x="3992578" y="3089824"/>
                </a:lnTo>
                <a:cubicBezTo>
                  <a:pt x="3991215" y="3083705"/>
                  <a:pt x="3985370" y="3079374"/>
                  <a:pt x="3979072" y="3080555"/>
                </a:cubicBezTo>
                <a:cubicBezTo>
                  <a:pt x="3973075" y="3081676"/>
                  <a:pt x="3968442" y="3087946"/>
                  <a:pt x="3969805" y="3094064"/>
                </a:cubicBezTo>
                <a:lnTo>
                  <a:pt x="3970835" y="3098729"/>
                </a:lnTo>
                <a:cubicBezTo>
                  <a:pt x="3967201" y="3091762"/>
                  <a:pt x="3957752" y="3088158"/>
                  <a:pt x="3952513" y="3096397"/>
                </a:cubicBezTo>
                <a:cubicBezTo>
                  <a:pt x="3948062" y="3103394"/>
                  <a:pt x="3951787" y="3111118"/>
                  <a:pt x="3957298" y="3114328"/>
                </a:cubicBezTo>
                <a:lnTo>
                  <a:pt x="3957389" y="3114661"/>
                </a:lnTo>
                <a:cubicBezTo>
                  <a:pt x="3954724" y="3114843"/>
                  <a:pt x="3952120" y="3116206"/>
                  <a:pt x="3950121" y="3119326"/>
                </a:cubicBezTo>
                <a:cubicBezTo>
                  <a:pt x="3947395" y="3123597"/>
                  <a:pt x="3947850" y="3128080"/>
                  <a:pt x="3949757" y="3131715"/>
                </a:cubicBezTo>
                <a:cubicBezTo>
                  <a:pt x="3948485" y="3130745"/>
                  <a:pt x="3947153" y="3129897"/>
                  <a:pt x="3945729" y="3129473"/>
                </a:cubicBezTo>
                <a:cubicBezTo>
                  <a:pt x="3945518" y="3126081"/>
                  <a:pt x="3944488" y="3122688"/>
                  <a:pt x="3942368" y="3119447"/>
                </a:cubicBezTo>
                <a:cubicBezTo>
                  <a:pt x="3939098" y="3114389"/>
                  <a:pt x="3934131" y="3111723"/>
                  <a:pt x="3928771" y="3110905"/>
                </a:cubicBezTo>
                <a:cubicBezTo>
                  <a:pt x="3928317" y="3109300"/>
                  <a:pt x="3927529" y="3107755"/>
                  <a:pt x="3926288" y="3106422"/>
                </a:cubicBezTo>
                <a:lnTo>
                  <a:pt x="3922745" y="3102667"/>
                </a:lnTo>
                <a:cubicBezTo>
                  <a:pt x="3921776" y="3101637"/>
                  <a:pt x="3920595" y="3100819"/>
                  <a:pt x="3919323" y="3100183"/>
                </a:cubicBezTo>
                <a:cubicBezTo>
                  <a:pt x="3923532" y="3101001"/>
                  <a:pt x="3928529" y="3099214"/>
                  <a:pt x="3931043" y="3096094"/>
                </a:cubicBezTo>
                <a:cubicBezTo>
                  <a:pt x="3935433" y="3090702"/>
                  <a:pt x="3933647" y="3084372"/>
                  <a:pt x="3929347" y="3079798"/>
                </a:cubicBezTo>
                <a:lnTo>
                  <a:pt x="3925803" y="3076042"/>
                </a:lnTo>
                <a:cubicBezTo>
                  <a:pt x="3921503" y="3071498"/>
                  <a:pt x="3913085" y="3073346"/>
                  <a:pt x="3909511" y="3077738"/>
                </a:cubicBezTo>
                <a:cubicBezTo>
                  <a:pt x="3905150" y="3083130"/>
                  <a:pt x="3906906" y="3089460"/>
                  <a:pt x="3911237" y="3094034"/>
                </a:cubicBezTo>
                <a:lnTo>
                  <a:pt x="3914780" y="3097790"/>
                </a:lnTo>
                <a:cubicBezTo>
                  <a:pt x="3915325" y="3098365"/>
                  <a:pt x="3915931" y="3098820"/>
                  <a:pt x="3916567" y="3099183"/>
                </a:cubicBezTo>
                <a:cubicBezTo>
                  <a:pt x="3912994" y="3098396"/>
                  <a:pt x="3909087" y="3099123"/>
                  <a:pt x="3906392" y="3101788"/>
                </a:cubicBezTo>
                <a:cubicBezTo>
                  <a:pt x="3902183" y="3105998"/>
                  <a:pt x="3901274" y="3112905"/>
                  <a:pt x="3905181" y="3117600"/>
                </a:cubicBezTo>
                <a:cubicBezTo>
                  <a:pt x="3904454" y="3118357"/>
                  <a:pt x="3903878" y="3119266"/>
                  <a:pt x="3903394" y="3120265"/>
                </a:cubicBezTo>
                <a:cubicBezTo>
                  <a:pt x="3899972" y="3115691"/>
                  <a:pt x="3893975" y="3113632"/>
                  <a:pt x="3888616" y="3118690"/>
                </a:cubicBezTo>
                <a:cubicBezTo>
                  <a:pt x="3880772" y="3126081"/>
                  <a:pt x="3885950" y="3138106"/>
                  <a:pt x="3893521" y="3140044"/>
                </a:cubicBezTo>
                <a:cubicBezTo>
                  <a:pt x="3891583" y="3146224"/>
                  <a:pt x="3890766" y="3152978"/>
                  <a:pt x="3893975" y="3157431"/>
                </a:cubicBezTo>
                <a:cubicBezTo>
                  <a:pt x="3898548" y="3163792"/>
                  <a:pt x="3907361" y="3169698"/>
                  <a:pt x="3915446" y="3169062"/>
                </a:cubicBezTo>
                <a:cubicBezTo>
                  <a:pt x="3915931" y="3177604"/>
                  <a:pt x="3926894" y="3185055"/>
                  <a:pt x="3935010" y="3177392"/>
                </a:cubicBezTo>
                <a:cubicBezTo>
                  <a:pt x="3941702" y="3171061"/>
                  <a:pt x="3938159" y="3162247"/>
                  <a:pt x="3931921" y="3158854"/>
                </a:cubicBezTo>
                <a:cubicBezTo>
                  <a:pt x="3932042" y="3158733"/>
                  <a:pt x="3932163" y="3158643"/>
                  <a:pt x="3932254" y="3158521"/>
                </a:cubicBezTo>
                <a:cubicBezTo>
                  <a:pt x="3936039" y="3159430"/>
                  <a:pt x="3940067" y="3158491"/>
                  <a:pt x="3943156" y="3155523"/>
                </a:cubicBezTo>
                <a:lnTo>
                  <a:pt x="3950635" y="3148465"/>
                </a:lnTo>
                <a:cubicBezTo>
                  <a:pt x="3953876" y="3145406"/>
                  <a:pt x="3954724" y="3140196"/>
                  <a:pt x="3953119" y="3136016"/>
                </a:cubicBezTo>
                <a:cubicBezTo>
                  <a:pt x="3957631" y="3139711"/>
                  <a:pt x="3964051" y="3140287"/>
                  <a:pt x="3968018" y="3134017"/>
                </a:cubicBezTo>
                <a:close/>
                <a:moveTo>
                  <a:pt x="4042848" y="3120477"/>
                </a:moveTo>
                <a:lnTo>
                  <a:pt x="4047178" y="3123233"/>
                </a:lnTo>
                <a:cubicBezTo>
                  <a:pt x="4049480" y="3124687"/>
                  <a:pt x="4052327" y="3125051"/>
                  <a:pt x="4055022" y="3124536"/>
                </a:cubicBezTo>
                <a:cubicBezTo>
                  <a:pt x="4056809" y="3129928"/>
                  <a:pt x="4061654" y="3133835"/>
                  <a:pt x="4067650" y="3132987"/>
                </a:cubicBezTo>
                <a:cubicBezTo>
                  <a:pt x="4073464" y="3132169"/>
                  <a:pt x="4078885" y="3126050"/>
                  <a:pt x="4077522" y="3119902"/>
                </a:cubicBezTo>
                <a:lnTo>
                  <a:pt x="4075947" y="3112784"/>
                </a:lnTo>
                <a:cubicBezTo>
                  <a:pt x="4074585" y="3106695"/>
                  <a:pt x="4069407" y="3102000"/>
                  <a:pt x="4062865" y="3102909"/>
                </a:cubicBezTo>
                <a:cubicBezTo>
                  <a:pt x="4061805" y="3103060"/>
                  <a:pt x="4060776" y="3103454"/>
                  <a:pt x="4059776" y="3103908"/>
                </a:cubicBezTo>
                <a:cubicBezTo>
                  <a:pt x="4059474" y="3103666"/>
                  <a:pt x="4059201" y="3103424"/>
                  <a:pt x="4058868" y="3103212"/>
                </a:cubicBezTo>
                <a:lnTo>
                  <a:pt x="4054537" y="3100455"/>
                </a:lnTo>
                <a:cubicBezTo>
                  <a:pt x="4049420" y="3097215"/>
                  <a:pt x="4041546" y="3099183"/>
                  <a:pt x="4038699" y="3104605"/>
                </a:cubicBezTo>
                <a:cubicBezTo>
                  <a:pt x="4035671" y="3110330"/>
                  <a:pt x="4037367" y="3116964"/>
                  <a:pt x="4042848" y="3120477"/>
                </a:cubicBezTo>
                <a:close/>
                <a:moveTo>
                  <a:pt x="3936433" y="3193779"/>
                </a:moveTo>
                <a:cubicBezTo>
                  <a:pt x="3925622" y="3203986"/>
                  <a:pt x="3941248" y="3221100"/>
                  <a:pt x="3952150" y="3210832"/>
                </a:cubicBezTo>
                <a:cubicBezTo>
                  <a:pt x="3962961" y="3200624"/>
                  <a:pt x="3947304" y="3183541"/>
                  <a:pt x="3936433" y="3193779"/>
                </a:cubicBezTo>
                <a:close/>
                <a:moveTo>
                  <a:pt x="3932254" y="3311122"/>
                </a:moveTo>
                <a:lnTo>
                  <a:pt x="3928499" y="3314666"/>
                </a:lnTo>
                <a:cubicBezTo>
                  <a:pt x="3923956" y="3318967"/>
                  <a:pt x="3925137" y="3327145"/>
                  <a:pt x="3929498" y="3331022"/>
                </a:cubicBezTo>
                <a:cubicBezTo>
                  <a:pt x="3934525" y="3335475"/>
                  <a:pt x="3941278" y="3334324"/>
                  <a:pt x="3945851" y="3330023"/>
                </a:cubicBezTo>
                <a:lnTo>
                  <a:pt x="3949606" y="3326479"/>
                </a:lnTo>
                <a:cubicBezTo>
                  <a:pt x="3954148" y="3322178"/>
                  <a:pt x="3952968" y="3314000"/>
                  <a:pt x="3948606" y="3310123"/>
                </a:cubicBezTo>
                <a:cubicBezTo>
                  <a:pt x="3943579" y="3305640"/>
                  <a:pt x="3936826" y="3306791"/>
                  <a:pt x="3932254" y="3311122"/>
                </a:cubicBezTo>
                <a:close/>
                <a:moveTo>
                  <a:pt x="4142207" y="3147072"/>
                </a:moveTo>
                <a:lnTo>
                  <a:pt x="4146538" y="3149828"/>
                </a:lnTo>
                <a:cubicBezTo>
                  <a:pt x="4151655" y="3153069"/>
                  <a:pt x="4159620" y="3150646"/>
                  <a:pt x="4162285" y="3145285"/>
                </a:cubicBezTo>
                <a:cubicBezTo>
                  <a:pt x="4165192" y="3139348"/>
                  <a:pt x="4163194" y="3133048"/>
                  <a:pt x="4157743" y="3129534"/>
                </a:cubicBezTo>
                <a:lnTo>
                  <a:pt x="4153382" y="3126777"/>
                </a:lnTo>
                <a:cubicBezTo>
                  <a:pt x="4148264" y="3123536"/>
                  <a:pt x="4140299" y="3125960"/>
                  <a:pt x="4137634" y="3131321"/>
                </a:cubicBezTo>
                <a:cubicBezTo>
                  <a:pt x="4134727" y="3137258"/>
                  <a:pt x="4136726" y="3143588"/>
                  <a:pt x="4142207" y="3147072"/>
                </a:cubicBezTo>
                <a:close/>
                <a:moveTo>
                  <a:pt x="3753492" y="3029395"/>
                </a:moveTo>
                <a:cubicBezTo>
                  <a:pt x="3742681" y="3039633"/>
                  <a:pt x="3760760" y="3054142"/>
                  <a:pt x="3771450" y="3044056"/>
                </a:cubicBezTo>
                <a:cubicBezTo>
                  <a:pt x="3782261" y="3033818"/>
                  <a:pt x="3764182" y="3019309"/>
                  <a:pt x="3753492" y="3029395"/>
                </a:cubicBezTo>
                <a:close/>
                <a:moveTo>
                  <a:pt x="3788651" y="3049205"/>
                </a:moveTo>
                <a:cubicBezTo>
                  <a:pt x="3795494" y="3049296"/>
                  <a:pt x="3799583" y="3044025"/>
                  <a:pt x="3800400" y="3037786"/>
                </a:cubicBezTo>
                <a:cubicBezTo>
                  <a:pt x="3801339" y="3030667"/>
                  <a:pt x="3798584" y="3023913"/>
                  <a:pt x="3793890" y="3018642"/>
                </a:cubicBezTo>
                <a:cubicBezTo>
                  <a:pt x="3789862" y="3014129"/>
                  <a:pt x="3781746" y="3013796"/>
                  <a:pt x="3777506" y="3018218"/>
                </a:cubicBezTo>
                <a:cubicBezTo>
                  <a:pt x="3773025" y="3022853"/>
                  <a:pt x="3772752" y="3029728"/>
                  <a:pt x="3777083" y="3034605"/>
                </a:cubicBezTo>
                <a:cubicBezTo>
                  <a:pt x="3777204" y="3034757"/>
                  <a:pt x="3777264" y="3034817"/>
                  <a:pt x="3777385" y="3034938"/>
                </a:cubicBezTo>
                <a:cubicBezTo>
                  <a:pt x="3777415" y="3034969"/>
                  <a:pt x="3777415" y="3034999"/>
                  <a:pt x="3777446" y="3035060"/>
                </a:cubicBezTo>
                <a:cubicBezTo>
                  <a:pt x="3777446" y="3035120"/>
                  <a:pt x="3777446" y="3035090"/>
                  <a:pt x="3777446" y="3035211"/>
                </a:cubicBezTo>
                <a:cubicBezTo>
                  <a:pt x="3777446" y="3035968"/>
                  <a:pt x="3777355" y="3036725"/>
                  <a:pt x="3777234" y="3037483"/>
                </a:cubicBezTo>
                <a:cubicBezTo>
                  <a:pt x="3776416" y="3043632"/>
                  <a:pt x="3782897" y="3049114"/>
                  <a:pt x="3788651" y="3049205"/>
                </a:cubicBezTo>
                <a:close/>
                <a:moveTo>
                  <a:pt x="3769663" y="3376033"/>
                </a:moveTo>
                <a:lnTo>
                  <a:pt x="3773418" y="3372489"/>
                </a:lnTo>
                <a:cubicBezTo>
                  <a:pt x="3777961" y="3368188"/>
                  <a:pt x="3776992" y="3360101"/>
                  <a:pt x="3772631" y="3356133"/>
                </a:cubicBezTo>
                <a:cubicBezTo>
                  <a:pt x="3767695" y="3351650"/>
                  <a:pt x="3760821" y="3352619"/>
                  <a:pt x="3756278" y="3356920"/>
                </a:cubicBezTo>
                <a:lnTo>
                  <a:pt x="3752523" y="3360464"/>
                </a:lnTo>
                <a:cubicBezTo>
                  <a:pt x="3747980" y="3364766"/>
                  <a:pt x="3748950" y="3372853"/>
                  <a:pt x="3753310" y="3376851"/>
                </a:cubicBezTo>
                <a:cubicBezTo>
                  <a:pt x="3758246" y="3381304"/>
                  <a:pt x="3765121" y="3380335"/>
                  <a:pt x="3769663" y="3376033"/>
                </a:cubicBezTo>
                <a:close/>
                <a:moveTo>
                  <a:pt x="4053508" y="3291706"/>
                </a:moveTo>
                <a:cubicBezTo>
                  <a:pt x="4058535" y="3283770"/>
                  <a:pt x="4059867" y="3273926"/>
                  <a:pt x="4054689" y="3265657"/>
                </a:cubicBezTo>
                <a:cubicBezTo>
                  <a:pt x="4051479" y="3260538"/>
                  <a:pt x="4045089" y="3257115"/>
                  <a:pt x="4039184" y="3260356"/>
                </a:cubicBezTo>
                <a:cubicBezTo>
                  <a:pt x="4034157" y="3263112"/>
                  <a:pt x="4030402" y="3270382"/>
                  <a:pt x="4033884" y="3275864"/>
                </a:cubicBezTo>
                <a:cubicBezTo>
                  <a:pt x="4034278" y="3276501"/>
                  <a:pt x="4034551" y="3277106"/>
                  <a:pt x="4034883" y="3277712"/>
                </a:cubicBezTo>
                <a:cubicBezTo>
                  <a:pt x="4034883" y="3277743"/>
                  <a:pt x="4034883" y="3277773"/>
                  <a:pt x="4034853" y="3277803"/>
                </a:cubicBezTo>
                <a:cubicBezTo>
                  <a:pt x="4034823" y="3277864"/>
                  <a:pt x="4034793" y="3277924"/>
                  <a:pt x="4034762" y="3277985"/>
                </a:cubicBezTo>
                <a:cubicBezTo>
                  <a:pt x="4034702" y="3278076"/>
                  <a:pt x="4034520" y="3278348"/>
                  <a:pt x="4034217" y="3278893"/>
                </a:cubicBezTo>
                <a:cubicBezTo>
                  <a:pt x="4030856" y="3284164"/>
                  <a:pt x="4032158" y="3291464"/>
                  <a:pt x="4037458" y="3294947"/>
                </a:cubicBezTo>
                <a:cubicBezTo>
                  <a:pt x="4042576" y="3298370"/>
                  <a:pt x="4050146" y="3297037"/>
                  <a:pt x="4053508" y="3291706"/>
                </a:cubicBezTo>
                <a:close/>
                <a:moveTo>
                  <a:pt x="3755369" y="3147890"/>
                </a:moveTo>
                <a:cubicBezTo>
                  <a:pt x="3744588" y="3158067"/>
                  <a:pt x="3759094" y="3176150"/>
                  <a:pt x="3769936" y="3165912"/>
                </a:cubicBezTo>
                <a:cubicBezTo>
                  <a:pt x="3780747" y="3155735"/>
                  <a:pt x="3766211" y="3137652"/>
                  <a:pt x="3755369" y="3147890"/>
                </a:cubicBezTo>
                <a:close/>
                <a:moveTo>
                  <a:pt x="4018894" y="2982355"/>
                </a:moveTo>
                <a:cubicBezTo>
                  <a:pt x="4010869" y="2994956"/>
                  <a:pt x="4031068" y="3006314"/>
                  <a:pt x="4039062" y="2993744"/>
                </a:cubicBezTo>
                <a:cubicBezTo>
                  <a:pt x="4047057" y="2981143"/>
                  <a:pt x="4026858" y="2969815"/>
                  <a:pt x="4018894" y="2982355"/>
                </a:cubicBezTo>
                <a:close/>
                <a:moveTo>
                  <a:pt x="4088727" y="3025942"/>
                </a:moveTo>
                <a:cubicBezTo>
                  <a:pt x="4086516" y="3029395"/>
                  <a:pt x="4086516" y="3032818"/>
                  <a:pt x="4087637" y="3035756"/>
                </a:cubicBezTo>
                <a:cubicBezTo>
                  <a:pt x="4082398" y="3033000"/>
                  <a:pt x="4075191" y="3036513"/>
                  <a:pt x="4072859" y="3041481"/>
                </a:cubicBezTo>
                <a:cubicBezTo>
                  <a:pt x="4069921" y="3047751"/>
                  <a:pt x="4073101" y="3053536"/>
                  <a:pt x="4078401" y="3056899"/>
                </a:cubicBezTo>
                <a:lnTo>
                  <a:pt x="4082731" y="3059655"/>
                </a:lnTo>
                <a:cubicBezTo>
                  <a:pt x="4088030" y="3063017"/>
                  <a:pt x="4095722" y="3059261"/>
                  <a:pt x="4098145" y="3054112"/>
                </a:cubicBezTo>
                <a:cubicBezTo>
                  <a:pt x="4099992" y="3050235"/>
                  <a:pt x="4099266" y="3046570"/>
                  <a:pt x="4097297" y="3043480"/>
                </a:cubicBezTo>
                <a:cubicBezTo>
                  <a:pt x="4101204" y="3044116"/>
                  <a:pt x="4105353" y="3042935"/>
                  <a:pt x="4108139" y="3038573"/>
                </a:cubicBezTo>
                <a:cubicBezTo>
                  <a:pt x="4116164" y="3026003"/>
                  <a:pt x="4096752" y="3013372"/>
                  <a:pt x="4088727" y="3025942"/>
                </a:cubicBezTo>
                <a:close/>
                <a:moveTo>
                  <a:pt x="3856425" y="3084311"/>
                </a:moveTo>
                <a:lnTo>
                  <a:pt x="3860179" y="3080767"/>
                </a:lnTo>
                <a:cubicBezTo>
                  <a:pt x="3864571" y="3076617"/>
                  <a:pt x="3865631" y="3069015"/>
                  <a:pt x="3861179" y="3064411"/>
                </a:cubicBezTo>
                <a:cubicBezTo>
                  <a:pt x="3858454" y="3061624"/>
                  <a:pt x="3854517" y="3060382"/>
                  <a:pt x="3850762" y="3060836"/>
                </a:cubicBezTo>
                <a:cubicBezTo>
                  <a:pt x="3850671" y="3059594"/>
                  <a:pt x="3850731" y="3058322"/>
                  <a:pt x="3850186" y="3057171"/>
                </a:cubicBezTo>
                <a:cubicBezTo>
                  <a:pt x="3851458" y="3053385"/>
                  <a:pt x="3851004" y="3049114"/>
                  <a:pt x="3848066" y="3045994"/>
                </a:cubicBezTo>
                <a:lnTo>
                  <a:pt x="3846189" y="3043995"/>
                </a:lnTo>
                <a:cubicBezTo>
                  <a:pt x="3846583" y="3043692"/>
                  <a:pt x="3847037" y="3043601"/>
                  <a:pt x="3847431" y="3043207"/>
                </a:cubicBezTo>
                <a:cubicBezTo>
                  <a:pt x="3858272" y="3033000"/>
                  <a:pt x="3841435" y="3017067"/>
                  <a:pt x="3830593" y="3027305"/>
                </a:cubicBezTo>
                <a:cubicBezTo>
                  <a:pt x="3826111" y="3031546"/>
                  <a:pt x="3826505" y="3036665"/>
                  <a:pt x="3829109" y="3040603"/>
                </a:cubicBezTo>
                <a:cubicBezTo>
                  <a:pt x="3828837" y="3040815"/>
                  <a:pt x="3828473" y="3040875"/>
                  <a:pt x="3828200" y="3041148"/>
                </a:cubicBezTo>
                <a:cubicBezTo>
                  <a:pt x="3826747" y="3042511"/>
                  <a:pt x="3825687" y="3044268"/>
                  <a:pt x="3825051" y="3046146"/>
                </a:cubicBezTo>
                <a:cubicBezTo>
                  <a:pt x="3821508" y="3044722"/>
                  <a:pt x="3817541" y="3044873"/>
                  <a:pt x="3814058" y="3047509"/>
                </a:cubicBezTo>
                <a:cubicBezTo>
                  <a:pt x="3809486" y="3050962"/>
                  <a:pt x="3807487" y="3059170"/>
                  <a:pt x="3811817" y="3063744"/>
                </a:cubicBezTo>
                <a:lnTo>
                  <a:pt x="3815360" y="3067500"/>
                </a:lnTo>
                <a:cubicBezTo>
                  <a:pt x="3819661" y="3072044"/>
                  <a:pt x="3826202" y="3073800"/>
                  <a:pt x="3831592" y="3069741"/>
                </a:cubicBezTo>
                <a:cubicBezTo>
                  <a:pt x="3831774" y="3069620"/>
                  <a:pt x="3831925" y="3069408"/>
                  <a:pt x="3832107" y="3069257"/>
                </a:cubicBezTo>
                <a:cubicBezTo>
                  <a:pt x="3833864" y="3070559"/>
                  <a:pt x="3836014" y="3071317"/>
                  <a:pt x="3838194" y="3071650"/>
                </a:cubicBezTo>
                <a:cubicBezTo>
                  <a:pt x="3836710" y="3075557"/>
                  <a:pt x="3837013" y="3080131"/>
                  <a:pt x="3840102" y="3083311"/>
                </a:cubicBezTo>
                <a:cubicBezTo>
                  <a:pt x="3844311" y="3087703"/>
                  <a:pt x="3851700" y="3088763"/>
                  <a:pt x="3856425" y="3084311"/>
                </a:cubicBezTo>
                <a:close/>
                <a:moveTo>
                  <a:pt x="4000936" y="3512792"/>
                </a:moveTo>
                <a:cubicBezTo>
                  <a:pt x="4006629" y="3512156"/>
                  <a:pt x="4012565" y="3506159"/>
                  <a:pt x="4011202" y="3500010"/>
                </a:cubicBezTo>
                <a:lnTo>
                  <a:pt x="4009627" y="3492922"/>
                </a:lnTo>
                <a:cubicBezTo>
                  <a:pt x="4008264" y="3486804"/>
                  <a:pt x="4003571" y="3481927"/>
                  <a:pt x="3996848" y="3482654"/>
                </a:cubicBezTo>
                <a:cubicBezTo>
                  <a:pt x="3991154" y="3483290"/>
                  <a:pt x="3985219" y="3489288"/>
                  <a:pt x="3986582" y="3495436"/>
                </a:cubicBezTo>
                <a:lnTo>
                  <a:pt x="3988156" y="3502524"/>
                </a:lnTo>
                <a:cubicBezTo>
                  <a:pt x="3989519" y="3508643"/>
                  <a:pt x="3994243" y="3513519"/>
                  <a:pt x="4000936" y="3512792"/>
                </a:cubicBezTo>
                <a:close/>
                <a:moveTo>
                  <a:pt x="3798038" y="3285466"/>
                </a:moveTo>
                <a:cubicBezTo>
                  <a:pt x="3808880" y="3275228"/>
                  <a:pt x="3791073" y="3260386"/>
                  <a:pt x="3780353" y="3270503"/>
                </a:cubicBezTo>
                <a:cubicBezTo>
                  <a:pt x="3769481" y="3280741"/>
                  <a:pt x="3787318" y="3295583"/>
                  <a:pt x="3798038" y="3285466"/>
                </a:cubicBezTo>
                <a:close/>
                <a:moveTo>
                  <a:pt x="4040395" y="3396328"/>
                </a:moveTo>
                <a:lnTo>
                  <a:pt x="4038820" y="3389210"/>
                </a:lnTo>
                <a:cubicBezTo>
                  <a:pt x="4037458" y="3383121"/>
                  <a:pt x="4032461" y="3378366"/>
                  <a:pt x="4025859" y="3379184"/>
                </a:cubicBezTo>
                <a:cubicBezTo>
                  <a:pt x="4020075" y="3379911"/>
                  <a:pt x="4014503" y="3386029"/>
                  <a:pt x="4015835" y="3392148"/>
                </a:cubicBezTo>
                <a:cubicBezTo>
                  <a:pt x="4016350" y="3394510"/>
                  <a:pt x="4016895" y="3396903"/>
                  <a:pt x="4017410" y="3399266"/>
                </a:cubicBezTo>
                <a:cubicBezTo>
                  <a:pt x="4018773" y="3405384"/>
                  <a:pt x="4023770" y="3410109"/>
                  <a:pt x="4030371" y="3409292"/>
                </a:cubicBezTo>
                <a:cubicBezTo>
                  <a:pt x="4036155" y="3408565"/>
                  <a:pt x="4041758" y="3402476"/>
                  <a:pt x="4040395" y="3396328"/>
                </a:cubicBezTo>
                <a:close/>
                <a:moveTo>
                  <a:pt x="3680751" y="3175999"/>
                </a:moveTo>
                <a:cubicBezTo>
                  <a:pt x="3686112" y="3179179"/>
                  <a:pt x="3693652" y="3176120"/>
                  <a:pt x="3696287" y="3170819"/>
                </a:cubicBezTo>
                <a:cubicBezTo>
                  <a:pt x="3698740" y="3165912"/>
                  <a:pt x="3697196" y="3160823"/>
                  <a:pt x="3693592" y="3157370"/>
                </a:cubicBezTo>
                <a:cubicBezTo>
                  <a:pt x="3694621" y="3153342"/>
                  <a:pt x="3693773" y="3149041"/>
                  <a:pt x="3690291" y="3145951"/>
                </a:cubicBezTo>
                <a:cubicBezTo>
                  <a:pt x="3685930" y="3142104"/>
                  <a:pt x="3677663" y="3141862"/>
                  <a:pt x="3673938" y="3146951"/>
                </a:cubicBezTo>
                <a:cubicBezTo>
                  <a:pt x="3670334" y="3151918"/>
                  <a:pt x="3667942" y="3157643"/>
                  <a:pt x="3669910" y="3163822"/>
                </a:cubicBezTo>
                <a:cubicBezTo>
                  <a:pt x="3671667" y="3169456"/>
                  <a:pt x="3675846" y="3173060"/>
                  <a:pt x="3680751" y="3175999"/>
                </a:cubicBezTo>
                <a:close/>
                <a:moveTo>
                  <a:pt x="3815785" y="3300793"/>
                </a:moveTo>
                <a:cubicBezTo>
                  <a:pt x="3804943" y="3311001"/>
                  <a:pt x="3822992" y="3325600"/>
                  <a:pt x="3833682" y="3315484"/>
                </a:cubicBezTo>
                <a:cubicBezTo>
                  <a:pt x="3844493" y="3305276"/>
                  <a:pt x="3826475" y="3290707"/>
                  <a:pt x="3815785" y="3300793"/>
                </a:cubicBezTo>
                <a:close/>
                <a:moveTo>
                  <a:pt x="3890100" y="3375518"/>
                </a:moveTo>
                <a:cubicBezTo>
                  <a:pt x="3900910" y="3365311"/>
                  <a:pt x="3883165" y="3350408"/>
                  <a:pt x="3872414" y="3360555"/>
                </a:cubicBezTo>
                <a:cubicBezTo>
                  <a:pt x="3861603" y="3370793"/>
                  <a:pt x="3879379" y="3385665"/>
                  <a:pt x="3890100" y="3375518"/>
                </a:cubicBezTo>
                <a:close/>
                <a:moveTo>
                  <a:pt x="3886193" y="3013432"/>
                </a:moveTo>
                <a:cubicBezTo>
                  <a:pt x="3894188" y="3000832"/>
                  <a:pt x="3874958" y="2987959"/>
                  <a:pt x="3866933" y="3000559"/>
                </a:cubicBezTo>
                <a:cubicBezTo>
                  <a:pt x="3858938" y="3013130"/>
                  <a:pt x="3878198" y="3026033"/>
                  <a:pt x="3886193" y="3013432"/>
                </a:cubicBezTo>
                <a:close/>
                <a:moveTo>
                  <a:pt x="3802248" y="2972359"/>
                </a:moveTo>
                <a:cubicBezTo>
                  <a:pt x="3802429" y="2966120"/>
                  <a:pt x="3797190" y="2960667"/>
                  <a:pt x="3790952" y="2960486"/>
                </a:cubicBezTo>
                <a:cubicBezTo>
                  <a:pt x="3784654" y="2960334"/>
                  <a:pt x="3779263" y="2965544"/>
                  <a:pt x="3779081" y="2971814"/>
                </a:cubicBezTo>
                <a:lnTo>
                  <a:pt x="3778869" y="2979084"/>
                </a:lnTo>
                <a:cubicBezTo>
                  <a:pt x="3778688" y="2985354"/>
                  <a:pt x="3783927" y="2990806"/>
                  <a:pt x="3790165" y="2990957"/>
                </a:cubicBezTo>
                <a:cubicBezTo>
                  <a:pt x="3796464" y="2991109"/>
                  <a:pt x="3801854" y="2985929"/>
                  <a:pt x="3802036" y="2979659"/>
                </a:cubicBezTo>
                <a:lnTo>
                  <a:pt x="3802248" y="2972359"/>
                </a:lnTo>
                <a:close/>
                <a:moveTo>
                  <a:pt x="3668336" y="3070711"/>
                </a:moveTo>
                <a:cubicBezTo>
                  <a:pt x="3671091" y="3067409"/>
                  <a:pt x="3671878" y="3063138"/>
                  <a:pt x="3670667" y="3059352"/>
                </a:cubicBezTo>
                <a:cubicBezTo>
                  <a:pt x="3671909" y="3056202"/>
                  <a:pt x="3671848" y="3052688"/>
                  <a:pt x="3669698" y="3049356"/>
                </a:cubicBezTo>
                <a:cubicBezTo>
                  <a:pt x="3666640" y="3044601"/>
                  <a:pt x="3658494" y="3041844"/>
                  <a:pt x="3653678" y="3045903"/>
                </a:cubicBezTo>
                <a:cubicBezTo>
                  <a:pt x="3649439" y="3049447"/>
                  <a:pt x="3645805" y="3053627"/>
                  <a:pt x="3646047" y="3059564"/>
                </a:cubicBezTo>
                <a:cubicBezTo>
                  <a:pt x="3646259" y="3064319"/>
                  <a:pt x="3648500" y="3068257"/>
                  <a:pt x="3651922" y="3071498"/>
                </a:cubicBezTo>
                <a:cubicBezTo>
                  <a:pt x="3656374" y="3075618"/>
                  <a:pt x="3664369" y="3075466"/>
                  <a:pt x="3668336" y="3070711"/>
                </a:cubicBezTo>
                <a:close/>
                <a:moveTo>
                  <a:pt x="3984886" y="3189568"/>
                </a:moveTo>
                <a:cubicBezTo>
                  <a:pt x="3991245" y="3189629"/>
                  <a:pt x="3996424" y="3184419"/>
                  <a:pt x="3996606" y="3178119"/>
                </a:cubicBezTo>
                <a:lnTo>
                  <a:pt x="3996818" y="3170849"/>
                </a:lnTo>
                <a:cubicBezTo>
                  <a:pt x="3996999" y="3164579"/>
                  <a:pt x="3991548" y="3159218"/>
                  <a:pt x="3985370" y="3159127"/>
                </a:cubicBezTo>
                <a:cubicBezTo>
                  <a:pt x="3979011" y="3159067"/>
                  <a:pt x="3973833" y="3164276"/>
                  <a:pt x="3973651" y="3170577"/>
                </a:cubicBezTo>
                <a:lnTo>
                  <a:pt x="3973439" y="3177846"/>
                </a:lnTo>
                <a:cubicBezTo>
                  <a:pt x="3973287" y="3184116"/>
                  <a:pt x="3978708" y="3189508"/>
                  <a:pt x="3984886" y="3189568"/>
                </a:cubicBezTo>
                <a:close/>
                <a:moveTo>
                  <a:pt x="3793011" y="3322390"/>
                </a:moveTo>
                <a:cubicBezTo>
                  <a:pt x="3799886" y="3321421"/>
                  <a:pt x="3803217" y="3316241"/>
                  <a:pt x="3803429" y="3309759"/>
                </a:cubicBezTo>
                <a:lnTo>
                  <a:pt x="3803641" y="3302489"/>
                </a:lnTo>
                <a:cubicBezTo>
                  <a:pt x="3803823" y="3296401"/>
                  <a:pt x="3796646" y="3291252"/>
                  <a:pt x="3790983" y="3292070"/>
                </a:cubicBezTo>
                <a:cubicBezTo>
                  <a:pt x="3784108" y="3293039"/>
                  <a:pt x="3780777" y="3298218"/>
                  <a:pt x="3780565" y="3304701"/>
                </a:cubicBezTo>
                <a:cubicBezTo>
                  <a:pt x="3780504" y="3307124"/>
                  <a:pt x="3780444" y="3309547"/>
                  <a:pt x="3780353" y="3311970"/>
                </a:cubicBezTo>
                <a:cubicBezTo>
                  <a:pt x="3780171" y="3318058"/>
                  <a:pt x="3787348" y="3323177"/>
                  <a:pt x="3793011" y="3322390"/>
                </a:cubicBezTo>
                <a:close/>
                <a:moveTo>
                  <a:pt x="4146174" y="3112329"/>
                </a:moveTo>
                <a:cubicBezTo>
                  <a:pt x="4151444" y="3115146"/>
                  <a:pt x="4157046" y="3113208"/>
                  <a:pt x="4160589" y="3108967"/>
                </a:cubicBezTo>
                <a:cubicBezTo>
                  <a:pt x="4161255" y="3109906"/>
                  <a:pt x="4161952" y="3110845"/>
                  <a:pt x="4162982" y="3111481"/>
                </a:cubicBezTo>
                <a:lnTo>
                  <a:pt x="4167312" y="3114237"/>
                </a:lnTo>
                <a:cubicBezTo>
                  <a:pt x="4172581" y="3117600"/>
                  <a:pt x="4179607" y="3117145"/>
                  <a:pt x="4183513" y="3111844"/>
                </a:cubicBezTo>
                <a:cubicBezTo>
                  <a:pt x="4187057" y="3107089"/>
                  <a:pt x="4186421" y="3099002"/>
                  <a:pt x="4181121" y="3095639"/>
                </a:cubicBezTo>
                <a:lnTo>
                  <a:pt x="4176791" y="3092883"/>
                </a:lnTo>
                <a:cubicBezTo>
                  <a:pt x="4172884" y="3090399"/>
                  <a:pt x="4168039" y="3090036"/>
                  <a:pt x="4164193" y="3092156"/>
                </a:cubicBezTo>
                <a:cubicBezTo>
                  <a:pt x="4163103" y="3090278"/>
                  <a:pt x="4161710" y="3088552"/>
                  <a:pt x="4159832" y="3087552"/>
                </a:cubicBezTo>
                <a:cubicBezTo>
                  <a:pt x="4153957" y="3084402"/>
                  <a:pt x="4147537" y="3087037"/>
                  <a:pt x="4144145" y="3092338"/>
                </a:cubicBezTo>
                <a:lnTo>
                  <a:pt x="4141390" y="3096669"/>
                </a:lnTo>
                <a:cubicBezTo>
                  <a:pt x="4138059" y="3101940"/>
                  <a:pt x="4140966" y="3109542"/>
                  <a:pt x="4146174" y="3112329"/>
                </a:cubicBezTo>
                <a:close/>
                <a:moveTo>
                  <a:pt x="3946396" y="2958244"/>
                </a:moveTo>
                <a:cubicBezTo>
                  <a:pt x="3955602" y="2956972"/>
                  <a:pt x="3961658" y="2943705"/>
                  <a:pt x="3951665" y="2937344"/>
                </a:cubicBezTo>
                <a:lnTo>
                  <a:pt x="3948970" y="2935618"/>
                </a:lnTo>
                <a:cubicBezTo>
                  <a:pt x="3941248" y="2930711"/>
                  <a:pt x="3933465" y="2936102"/>
                  <a:pt x="3931497" y="2942857"/>
                </a:cubicBezTo>
                <a:cubicBezTo>
                  <a:pt x="3929589" y="2943766"/>
                  <a:pt x="3927772" y="2945038"/>
                  <a:pt x="3926409" y="2947188"/>
                </a:cubicBezTo>
                <a:cubicBezTo>
                  <a:pt x="3918687" y="2959365"/>
                  <a:pt x="3938008" y="2969027"/>
                  <a:pt x="3946396" y="2958244"/>
                </a:cubicBezTo>
                <a:close/>
                <a:moveTo>
                  <a:pt x="4048693" y="2916384"/>
                </a:moveTo>
                <a:cubicBezTo>
                  <a:pt x="4040698" y="2928954"/>
                  <a:pt x="4061291" y="2939586"/>
                  <a:pt x="4069255" y="2927076"/>
                </a:cubicBezTo>
                <a:cubicBezTo>
                  <a:pt x="4077250" y="2914505"/>
                  <a:pt x="4056657" y="2903844"/>
                  <a:pt x="4048693" y="2916384"/>
                </a:cubicBezTo>
                <a:close/>
                <a:moveTo>
                  <a:pt x="4114619" y="3001165"/>
                </a:moveTo>
                <a:cubicBezTo>
                  <a:pt x="4118405" y="3002498"/>
                  <a:pt x="4121766" y="3001922"/>
                  <a:pt x="4124582" y="3000196"/>
                </a:cubicBezTo>
                <a:cubicBezTo>
                  <a:pt x="4128580" y="3000741"/>
                  <a:pt x="4132819" y="2999439"/>
                  <a:pt x="4135272" y="2995925"/>
                </a:cubicBezTo>
                <a:cubicBezTo>
                  <a:pt x="4136090" y="2994774"/>
                  <a:pt x="4136665" y="2993471"/>
                  <a:pt x="4137029" y="2992139"/>
                </a:cubicBezTo>
                <a:cubicBezTo>
                  <a:pt x="4137847" y="2991412"/>
                  <a:pt x="4138634" y="2990564"/>
                  <a:pt x="4139300" y="2989534"/>
                </a:cubicBezTo>
                <a:cubicBezTo>
                  <a:pt x="4146326" y="2978478"/>
                  <a:pt x="4130912" y="2969482"/>
                  <a:pt x="4121736" y="2975994"/>
                </a:cubicBezTo>
                <a:cubicBezTo>
                  <a:pt x="4121191" y="2976024"/>
                  <a:pt x="4120645" y="2975994"/>
                  <a:pt x="4120101" y="2976055"/>
                </a:cubicBezTo>
                <a:cubicBezTo>
                  <a:pt x="4114347" y="2976994"/>
                  <a:pt x="4110925" y="2981265"/>
                  <a:pt x="4108260" y="2986050"/>
                </a:cubicBezTo>
                <a:cubicBezTo>
                  <a:pt x="4105292" y="2991381"/>
                  <a:pt x="4109199" y="2999227"/>
                  <a:pt x="4114619" y="3001165"/>
                </a:cubicBezTo>
                <a:close/>
                <a:moveTo>
                  <a:pt x="3717909" y="3090732"/>
                </a:moveTo>
                <a:cubicBezTo>
                  <a:pt x="3724480" y="3090551"/>
                  <a:pt x="3728963" y="3085068"/>
                  <a:pt x="3729144" y="3078798"/>
                </a:cubicBezTo>
                <a:cubicBezTo>
                  <a:pt x="3729205" y="3076375"/>
                  <a:pt x="3729296" y="3073952"/>
                  <a:pt x="3729356" y="3071529"/>
                </a:cubicBezTo>
                <a:cubicBezTo>
                  <a:pt x="3729538" y="3065259"/>
                  <a:pt x="3723451" y="3060109"/>
                  <a:pt x="3717455" y="3060261"/>
                </a:cubicBezTo>
                <a:cubicBezTo>
                  <a:pt x="3710883" y="3060442"/>
                  <a:pt x="3706401" y="3065925"/>
                  <a:pt x="3706220" y="3072195"/>
                </a:cubicBezTo>
                <a:lnTo>
                  <a:pt x="3706008" y="3079464"/>
                </a:lnTo>
                <a:cubicBezTo>
                  <a:pt x="3705796" y="3085735"/>
                  <a:pt x="3711913" y="3090884"/>
                  <a:pt x="3717909" y="3090732"/>
                </a:cubicBezTo>
                <a:close/>
                <a:moveTo>
                  <a:pt x="3780777" y="3110451"/>
                </a:moveTo>
                <a:cubicBezTo>
                  <a:pt x="3785077" y="3114995"/>
                  <a:pt x="3792042" y="3116146"/>
                  <a:pt x="3797100" y="3111966"/>
                </a:cubicBezTo>
                <a:cubicBezTo>
                  <a:pt x="3801673" y="3108179"/>
                  <a:pt x="3802944" y="3100213"/>
                  <a:pt x="3798644" y="3095639"/>
                </a:cubicBezTo>
                <a:lnTo>
                  <a:pt x="3795101" y="3091883"/>
                </a:lnTo>
                <a:cubicBezTo>
                  <a:pt x="3790801" y="3087340"/>
                  <a:pt x="3783836" y="3086189"/>
                  <a:pt x="3778779" y="3090369"/>
                </a:cubicBezTo>
                <a:cubicBezTo>
                  <a:pt x="3774206" y="3094155"/>
                  <a:pt x="3772934" y="3102121"/>
                  <a:pt x="3777234" y="3106695"/>
                </a:cubicBezTo>
                <a:lnTo>
                  <a:pt x="3780777" y="3110451"/>
                </a:lnTo>
                <a:close/>
                <a:moveTo>
                  <a:pt x="3736442" y="3139166"/>
                </a:moveTo>
                <a:cubicBezTo>
                  <a:pt x="3738350" y="3137046"/>
                  <a:pt x="3739986" y="3137530"/>
                  <a:pt x="3735685" y="3138500"/>
                </a:cubicBezTo>
                <a:cubicBezTo>
                  <a:pt x="3741772" y="3137136"/>
                  <a:pt x="3746678" y="3132381"/>
                  <a:pt x="3745921" y="3125717"/>
                </a:cubicBezTo>
                <a:cubicBezTo>
                  <a:pt x="3745558" y="3122507"/>
                  <a:pt x="3743468" y="3119296"/>
                  <a:pt x="3740652" y="3117266"/>
                </a:cubicBezTo>
                <a:cubicBezTo>
                  <a:pt x="3740591" y="3115813"/>
                  <a:pt x="3740258" y="3114419"/>
                  <a:pt x="3739834" y="3112874"/>
                </a:cubicBezTo>
                <a:cubicBezTo>
                  <a:pt x="3739743" y="3112329"/>
                  <a:pt x="3739652" y="3111784"/>
                  <a:pt x="3739592" y="3111239"/>
                </a:cubicBezTo>
                <a:cubicBezTo>
                  <a:pt x="3739622" y="3109088"/>
                  <a:pt x="3739380" y="3106907"/>
                  <a:pt x="3739410" y="3104757"/>
                </a:cubicBezTo>
                <a:cubicBezTo>
                  <a:pt x="3739501" y="3096760"/>
                  <a:pt x="3731294" y="3093580"/>
                  <a:pt x="3724692" y="3095306"/>
                </a:cubicBezTo>
                <a:cubicBezTo>
                  <a:pt x="3721694" y="3095821"/>
                  <a:pt x="3718999" y="3097517"/>
                  <a:pt x="3717334" y="3100637"/>
                </a:cubicBezTo>
                <a:lnTo>
                  <a:pt x="3716758" y="3101334"/>
                </a:lnTo>
                <a:cubicBezTo>
                  <a:pt x="3713821" y="3092126"/>
                  <a:pt x="3699285" y="3088339"/>
                  <a:pt x="3695288" y="3099698"/>
                </a:cubicBezTo>
                <a:cubicBezTo>
                  <a:pt x="3692653" y="3107210"/>
                  <a:pt x="3688322" y="3115328"/>
                  <a:pt x="3689382" y="3123536"/>
                </a:cubicBezTo>
                <a:cubicBezTo>
                  <a:pt x="3689534" y="3124627"/>
                  <a:pt x="3689776" y="3125657"/>
                  <a:pt x="3690079" y="3126656"/>
                </a:cubicBezTo>
                <a:lnTo>
                  <a:pt x="3689988" y="3130049"/>
                </a:lnTo>
                <a:cubicBezTo>
                  <a:pt x="3689806" y="3136319"/>
                  <a:pt x="3695984" y="3141438"/>
                  <a:pt x="3701980" y="3141226"/>
                </a:cubicBezTo>
                <a:cubicBezTo>
                  <a:pt x="3702465" y="3141226"/>
                  <a:pt x="3702888" y="3141105"/>
                  <a:pt x="3703343" y="3141044"/>
                </a:cubicBezTo>
                <a:cubicBezTo>
                  <a:pt x="3704857" y="3141832"/>
                  <a:pt x="3706371" y="3142558"/>
                  <a:pt x="3707946" y="3143195"/>
                </a:cubicBezTo>
                <a:cubicBezTo>
                  <a:pt x="3709914" y="3144012"/>
                  <a:pt x="3712186" y="3144134"/>
                  <a:pt x="3714396" y="3143800"/>
                </a:cubicBezTo>
                <a:cubicBezTo>
                  <a:pt x="3715698" y="3144618"/>
                  <a:pt x="3717092" y="3145224"/>
                  <a:pt x="3718484" y="3145254"/>
                </a:cubicBezTo>
                <a:cubicBezTo>
                  <a:pt x="3723269" y="3145375"/>
                  <a:pt x="3727509" y="3145285"/>
                  <a:pt x="3731748" y="3142892"/>
                </a:cubicBezTo>
                <a:cubicBezTo>
                  <a:pt x="3733656" y="3141832"/>
                  <a:pt x="3734898" y="3140862"/>
                  <a:pt x="3736442" y="3139166"/>
                </a:cubicBezTo>
                <a:close/>
                <a:moveTo>
                  <a:pt x="3758761" y="3315423"/>
                </a:moveTo>
                <a:cubicBezTo>
                  <a:pt x="3769451" y="3305337"/>
                  <a:pt x="3755975" y="3286466"/>
                  <a:pt x="3745134" y="3296674"/>
                </a:cubicBezTo>
                <a:cubicBezTo>
                  <a:pt x="3734444" y="3306791"/>
                  <a:pt x="3747950" y="3325661"/>
                  <a:pt x="3758761" y="3315423"/>
                </a:cubicBezTo>
                <a:close/>
                <a:moveTo>
                  <a:pt x="3761214" y="3177755"/>
                </a:moveTo>
                <a:cubicBezTo>
                  <a:pt x="3750373" y="3187993"/>
                  <a:pt x="3766120" y="3204986"/>
                  <a:pt x="3776961" y="3194748"/>
                </a:cubicBezTo>
                <a:cubicBezTo>
                  <a:pt x="3787833" y="3184480"/>
                  <a:pt x="3772086" y="3167487"/>
                  <a:pt x="3761214" y="3177755"/>
                </a:cubicBezTo>
                <a:close/>
                <a:moveTo>
                  <a:pt x="4200926" y="3170880"/>
                </a:moveTo>
                <a:cubicBezTo>
                  <a:pt x="4208921" y="3158309"/>
                  <a:pt x="4189510" y="3145648"/>
                  <a:pt x="4181515" y="3158249"/>
                </a:cubicBezTo>
                <a:cubicBezTo>
                  <a:pt x="4173520" y="3170849"/>
                  <a:pt x="4192901" y="3183480"/>
                  <a:pt x="4200926" y="3170880"/>
                </a:cubicBezTo>
                <a:close/>
                <a:moveTo>
                  <a:pt x="4212616" y="3282225"/>
                </a:moveTo>
                <a:cubicBezTo>
                  <a:pt x="4216855" y="3283346"/>
                  <a:pt x="4221580" y="3282225"/>
                  <a:pt x="4224669" y="3277409"/>
                </a:cubicBezTo>
                <a:cubicBezTo>
                  <a:pt x="4227818" y="3272442"/>
                  <a:pt x="4226607" y="3267565"/>
                  <a:pt x="4223609" y="3264142"/>
                </a:cubicBezTo>
                <a:lnTo>
                  <a:pt x="4223215" y="3262385"/>
                </a:lnTo>
                <a:cubicBezTo>
                  <a:pt x="4221852" y="3256297"/>
                  <a:pt x="4217007" y="3251481"/>
                  <a:pt x="4210345" y="3252269"/>
                </a:cubicBezTo>
                <a:cubicBezTo>
                  <a:pt x="4204621" y="3252935"/>
                  <a:pt x="4198837" y="3259023"/>
                  <a:pt x="4200200" y="3265142"/>
                </a:cubicBezTo>
                <a:lnTo>
                  <a:pt x="4201774" y="3272260"/>
                </a:lnTo>
                <a:cubicBezTo>
                  <a:pt x="4202986" y="3277712"/>
                  <a:pt x="4207074" y="3281892"/>
                  <a:pt x="4212616" y="3282225"/>
                </a:cubicBezTo>
                <a:close/>
                <a:moveTo>
                  <a:pt x="4078370" y="3369763"/>
                </a:moveTo>
                <a:cubicBezTo>
                  <a:pt x="4084427" y="3372611"/>
                  <a:pt x="4090544" y="3370399"/>
                  <a:pt x="4094027" y="3364917"/>
                </a:cubicBezTo>
                <a:lnTo>
                  <a:pt x="4096782" y="3360555"/>
                </a:lnTo>
                <a:cubicBezTo>
                  <a:pt x="4100053" y="3355436"/>
                  <a:pt x="4097297" y="3347409"/>
                  <a:pt x="4091937" y="3344895"/>
                </a:cubicBezTo>
                <a:cubicBezTo>
                  <a:pt x="4085880" y="3342018"/>
                  <a:pt x="4079763" y="3344259"/>
                  <a:pt x="4076281" y="3349742"/>
                </a:cubicBezTo>
                <a:lnTo>
                  <a:pt x="4073525" y="3354103"/>
                </a:lnTo>
                <a:cubicBezTo>
                  <a:pt x="4070285" y="3359222"/>
                  <a:pt x="4073040" y="3367249"/>
                  <a:pt x="4078370" y="3369763"/>
                </a:cubicBezTo>
                <a:close/>
                <a:moveTo>
                  <a:pt x="4185634" y="3245877"/>
                </a:moveTo>
                <a:lnTo>
                  <a:pt x="4183090" y="3244242"/>
                </a:lnTo>
                <a:cubicBezTo>
                  <a:pt x="4183241" y="3239850"/>
                  <a:pt x="4180637" y="3235246"/>
                  <a:pt x="4176821" y="3233277"/>
                </a:cubicBezTo>
                <a:cubicBezTo>
                  <a:pt x="4170886" y="3230157"/>
                  <a:pt x="4164556" y="3232913"/>
                  <a:pt x="4161195" y="3238214"/>
                </a:cubicBezTo>
                <a:lnTo>
                  <a:pt x="4158439" y="3242576"/>
                </a:lnTo>
                <a:cubicBezTo>
                  <a:pt x="4155078" y="3247846"/>
                  <a:pt x="4158167" y="3255479"/>
                  <a:pt x="4163375" y="3258205"/>
                </a:cubicBezTo>
                <a:cubicBezTo>
                  <a:pt x="4164253" y="3258660"/>
                  <a:pt x="4165162" y="3258751"/>
                  <a:pt x="4166040" y="3258963"/>
                </a:cubicBezTo>
                <a:cubicBezTo>
                  <a:pt x="4167070" y="3260719"/>
                  <a:pt x="4168372" y="3262325"/>
                  <a:pt x="4170280" y="3263537"/>
                </a:cubicBezTo>
                <a:lnTo>
                  <a:pt x="4174610" y="3266293"/>
                </a:lnTo>
                <a:cubicBezTo>
                  <a:pt x="4179728" y="3269564"/>
                  <a:pt x="4187723" y="3266959"/>
                  <a:pt x="4190297" y="3261628"/>
                </a:cubicBezTo>
                <a:cubicBezTo>
                  <a:pt x="4193204" y="3255601"/>
                  <a:pt x="4191115" y="3249361"/>
                  <a:pt x="4185634" y="3245877"/>
                </a:cubicBezTo>
                <a:close/>
                <a:moveTo>
                  <a:pt x="3989095" y="3326206"/>
                </a:moveTo>
                <a:cubicBezTo>
                  <a:pt x="3991730" y="3329932"/>
                  <a:pt x="3994546" y="3333143"/>
                  <a:pt x="3999361" y="3333749"/>
                </a:cubicBezTo>
                <a:cubicBezTo>
                  <a:pt x="4005963" y="3334597"/>
                  <a:pt x="4011747" y="3329993"/>
                  <a:pt x="4012656" y="3323480"/>
                </a:cubicBezTo>
                <a:cubicBezTo>
                  <a:pt x="4013291" y="3319028"/>
                  <a:pt x="4011747" y="3314575"/>
                  <a:pt x="4010597" y="3310304"/>
                </a:cubicBezTo>
                <a:cubicBezTo>
                  <a:pt x="4009022" y="3304458"/>
                  <a:pt x="4002541" y="3300127"/>
                  <a:pt x="3996484" y="3301944"/>
                </a:cubicBezTo>
                <a:cubicBezTo>
                  <a:pt x="3990549" y="3303762"/>
                  <a:pt x="3986430" y="3309789"/>
                  <a:pt x="3988126" y="3316059"/>
                </a:cubicBezTo>
                <a:cubicBezTo>
                  <a:pt x="3988187" y="3316271"/>
                  <a:pt x="3988247" y="3316514"/>
                  <a:pt x="3988308" y="3316726"/>
                </a:cubicBezTo>
                <a:cubicBezTo>
                  <a:pt x="3987097" y="3319846"/>
                  <a:pt x="3987066" y="3323329"/>
                  <a:pt x="3989095" y="3326206"/>
                </a:cubicBezTo>
                <a:close/>
                <a:moveTo>
                  <a:pt x="3831380" y="3388543"/>
                </a:moveTo>
                <a:lnTo>
                  <a:pt x="3835135" y="3384999"/>
                </a:lnTo>
                <a:cubicBezTo>
                  <a:pt x="3839678" y="3380698"/>
                  <a:pt x="3838406" y="3372459"/>
                  <a:pt x="3834015" y="3368643"/>
                </a:cubicBezTo>
                <a:cubicBezTo>
                  <a:pt x="3828927" y="3364220"/>
                  <a:pt x="3822235" y="3365462"/>
                  <a:pt x="3817662" y="3369793"/>
                </a:cubicBezTo>
                <a:lnTo>
                  <a:pt x="3813907" y="3373338"/>
                </a:lnTo>
                <a:cubicBezTo>
                  <a:pt x="3809364" y="3377639"/>
                  <a:pt x="3810636" y="3385878"/>
                  <a:pt x="3815027" y="3389694"/>
                </a:cubicBezTo>
                <a:cubicBezTo>
                  <a:pt x="3820115" y="3394116"/>
                  <a:pt x="3826808" y="3392844"/>
                  <a:pt x="3831380" y="3388543"/>
                </a:cubicBezTo>
                <a:close/>
                <a:moveTo>
                  <a:pt x="3745739" y="3245726"/>
                </a:moveTo>
                <a:cubicBezTo>
                  <a:pt x="3750040" y="3250269"/>
                  <a:pt x="3758428" y="3248513"/>
                  <a:pt x="3762032" y="3244121"/>
                </a:cubicBezTo>
                <a:cubicBezTo>
                  <a:pt x="3766423" y="3238790"/>
                  <a:pt x="3764757" y="3232368"/>
                  <a:pt x="3760427" y="3227794"/>
                </a:cubicBezTo>
                <a:lnTo>
                  <a:pt x="3756884" y="3224038"/>
                </a:lnTo>
                <a:cubicBezTo>
                  <a:pt x="3752583" y="3219495"/>
                  <a:pt x="3744195" y="3221252"/>
                  <a:pt x="3740591" y="3225644"/>
                </a:cubicBezTo>
                <a:cubicBezTo>
                  <a:pt x="3736200" y="3230975"/>
                  <a:pt x="3737866" y="3237396"/>
                  <a:pt x="3742196" y="3241970"/>
                </a:cubicBezTo>
                <a:lnTo>
                  <a:pt x="3745739" y="3245726"/>
                </a:lnTo>
                <a:close/>
                <a:moveTo>
                  <a:pt x="3700799" y="3243242"/>
                </a:moveTo>
                <a:cubicBezTo>
                  <a:pt x="3704948" y="3247665"/>
                  <a:pt x="3712609" y="3248573"/>
                  <a:pt x="3717152" y="3244121"/>
                </a:cubicBezTo>
                <a:cubicBezTo>
                  <a:pt x="3721543" y="3239820"/>
                  <a:pt x="3722482" y="3232489"/>
                  <a:pt x="3718030" y="3227764"/>
                </a:cubicBezTo>
                <a:lnTo>
                  <a:pt x="3707431" y="3216526"/>
                </a:lnTo>
                <a:cubicBezTo>
                  <a:pt x="3703282" y="3212104"/>
                  <a:pt x="3695621" y="3211196"/>
                  <a:pt x="3691078" y="3215648"/>
                </a:cubicBezTo>
                <a:cubicBezTo>
                  <a:pt x="3686687" y="3219979"/>
                  <a:pt x="3685748" y="3227280"/>
                  <a:pt x="3690200" y="3232035"/>
                </a:cubicBezTo>
                <a:lnTo>
                  <a:pt x="3700799" y="3243242"/>
                </a:lnTo>
                <a:close/>
                <a:moveTo>
                  <a:pt x="3667336" y="3234488"/>
                </a:moveTo>
                <a:cubicBezTo>
                  <a:pt x="3678147" y="3224281"/>
                  <a:pt x="3660886" y="3208833"/>
                  <a:pt x="3650075" y="3219041"/>
                </a:cubicBezTo>
                <a:cubicBezTo>
                  <a:pt x="3639233" y="3229248"/>
                  <a:pt x="3656525" y="3244696"/>
                  <a:pt x="3667336" y="3234488"/>
                </a:cubicBezTo>
                <a:close/>
                <a:moveTo>
                  <a:pt x="4099114" y="3177241"/>
                </a:moveTo>
                <a:cubicBezTo>
                  <a:pt x="4102294" y="3171879"/>
                  <a:pt x="4098569" y="3164276"/>
                  <a:pt x="4093330" y="3161914"/>
                </a:cubicBezTo>
                <a:cubicBezTo>
                  <a:pt x="4087092" y="3159097"/>
                  <a:pt x="4081217" y="3162307"/>
                  <a:pt x="4078007" y="3167699"/>
                </a:cubicBezTo>
                <a:cubicBezTo>
                  <a:pt x="4074312" y="3173909"/>
                  <a:pt x="4074252" y="3181178"/>
                  <a:pt x="4076493" y="3187902"/>
                </a:cubicBezTo>
                <a:cubicBezTo>
                  <a:pt x="4078401" y="3193658"/>
                  <a:pt x="4085668" y="3197201"/>
                  <a:pt x="4091332" y="3194839"/>
                </a:cubicBezTo>
                <a:cubicBezTo>
                  <a:pt x="4097267" y="3192355"/>
                  <a:pt x="4100295" y="3186146"/>
                  <a:pt x="4098266" y="3179997"/>
                </a:cubicBezTo>
                <a:cubicBezTo>
                  <a:pt x="4098176" y="3179664"/>
                  <a:pt x="4098145" y="3179633"/>
                  <a:pt x="4098085" y="3179452"/>
                </a:cubicBezTo>
                <a:cubicBezTo>
                  <a:pt x="4098085" y="3179331"/>
                  <a:pt x="4098085" y="3179300"/>
                  <a:pt x="4098085" y="3179209"/>
                </a:cubicBezTo>
                <a:cubicBezTo>
                  <a:pt x="4098085" y="3179209"/>
                  <a:pt x="4098085" y="3179209"/>
                  <a:pt x="4098085" y="3179209"/>
                </a:cubicBezTo>
                <a:cubicBezTo>
                  <a:pt x="4098387" y="3178513"/>
                  <a:pt x="4098720" y="3177846"/>
                  <a:pt x="4099114" y="3177241"/>
                </a:cubicBezTo>
                <a:close/>
                <a:moveTo>
                  <a:pt x="3992063" y="2695237"/>
                </a:moveTo>
                <a:cubicBezTo>
                  <a:pt x="4000028" y="2682697"/>
                  <a:pt x="3981252" y="2669127"/>
                  <a:pt x="3973227" y="2681758"/>
                </a:cubicBezTo>
                <a:cubicBezTo>
                  <a:pt x="3965262" y="2694267"/>
                  <a:pt x="3984038" y="2707837"/>
                  <a:pt x="3992063" y="2695237"/>
                </a:cubicBezTo>
                <a:close/>
                <a:moveTo>
                  <a:pt x="3915961" y="2864527"/>
                </a:moveTo>
                <a:cubicBezTo>
                  <a:pt x="3917778" y="2869010"/>
                  <a:pt x="3921897" y="2872069"/>
                  <a:pt x="3926894" y="2872069"/>
                </a:cubicBezTo>
                <a:cubicBezTo>
                  <a:pt x="3931860" y="2872069"/>
                  <a:pt x="3934646" y="2869161"/>
                  <a:pt x="3937493" y="2865587"/>
                </a:cubicBezTo>
                <a:cubicBezTo>
                  <a:pt x="3935252" y="2868374"/>
                  <a:pt x="3937795" y="2865345"/>
                  <a:pt x="3938310" y="2864830"/>
                </a:cubicBezTo>
                <a:cubicBezTo>
                  <a:pt x="3938946" y="2864164"/>
                  <a:pt x="3939673" y="2863558"/>
                  <a:pt x="3940339" y="2862892"/>
                </a:cubicBezTo>
                <a:cubicBezTo>
                  <a:pt x="3940460" y="2862801"/>
                  <a:pt x="3940521" y="2862740"/>
                  <a:pt x="3940612" y="2862649"/>
                </a:cubicBezTo>
                <a:cubicBezTo>
                  <a:pt x="3940854" y="2862498"/>
                  <a:pt x="3941127" y="2862316"/>
                  <a:pt x="3941369" y="2862165"/>
                </a:cubicBezTo>
                <a:cubicBezTo>
                  <a:pt x="3947153" y="2861831"/>
                  <a:pt x="3951968" y="2856470"/>
                  <a:pt x="3951968" y="2850776"/>
                </a:cubicBezTo>
                <a:cubicBezTo>
                  <a:pt x="3951968" y="2844293"/>
                  <a:pt x="3946668" y="2839477"/>
                  <a:pt x="3940400" y="2839174"/>
                </a:cubicBezTo>
                <a:cubicBezTo>
                  <a:pt x="3939764" y="2839144"/>
                  <a:pt x="3939128" y="2839296"/>
                  <a:pt x="3938492" y="2839356"/>
                </a:cubicBezTo>
                <a:cubicBezTo>
                  <a:pt x="3937432" y="2835873"/>
                  <a:pt x="3934767" y="2832844"/>
                  <a:pt x="3931436" y="2831662"/>
                </a:cubicBezTo>
                <a:cubicBezTo>
                  <a:pt x="3934101" y="2831481"/>
                  <a:pt x="3936705" y="2830057"/>
                  <a:pt x="3938704" y="2826907"/>
                </a:cubicBezTo>
                <a:cubicBezTo>
                  <a:pt x="3946608" y="2814488"/>
                  <a:pt x="3928771" y="2799676"/>
                  <a:pt x="3920776" y="2812247"/>
                </a:cubicBezTo>
                <a:cubicBezTo>
                  <a:pt x="3915719" y="2820183"/>
                  <a:pt x="3921200" y="2829088"/>
                  <a:pt x="3927893" y="2831178"/>
                </a:cubicBezTo>
                <a:cubicBezTo>
                  <a:pt x="3922563" y="2831027"/>
                  <a:pt x="3918051" y="2834086"/>
                  <a:pt x="3916204" y="2839387"/>
                </a:cubicBezTo>
                <a:cubicBezTo>
                  <a:pt x="3913811" y="2846262"/>
                  <a:pt x="3911873" y="2854774"/>
                  <a:pt x="3915114" y="2861680"/>
                </a:cubicBezTo>
                <a:cubicBezTo>
                  <a:pt x="3915325" y="2862679"/>
                  <a:pt x="3915598" y="2863618"/>
                  <a:pt x="3915961" y="2864527"/>
                </a:cubicBezTo>
                <a:close/>
                <a:moveTo>
                  <a:pt x="3815633" y="2675185"/>
                </a:moveTo>
                <a:cubicBezTo>
                  <a:pt x="3815785" y="2675003"/>
                  <a:pt x="3815875" y="2674761"/>
                  <a:pt x="3815996" y="2674579"/>
                </a:cubicBezTo>
                <a:cubicBezTo>
                  <a:pt x="3820993" y="2676639"/>
                  <a:pt x="3827352" y="2675942"/>
                  <a:pt x="3831077" y="2670126"/>
                </a:cubicBezTo>
                <a:cubicBezTo>
                  <a:pt x="3833924" y="2665674"/>
                  <a:pt x="3833106" y="2661494"/>
                  <a:pt x="3830593" y="2658465"/>
                </a:cubicBezTo>
                <a:cubicBezTo>
                  <a:pt x="3830896" y="2654497"/>
                  <a:pt x="3829412" y="2650468"/>
                  <a:pt x="3825808" y="2648166"/>
                </a:cubicBezTo>
                <a:lnTo>
                  <a:pt x="3821448" y="2645410"/>
                </a:lnTo>
                <a:cubicBezTo>
                  <a:pt x="3816360" y="2642169"/>
                  <a:pt x="3808759" y="2642865"/>
                  <a:pt x="3805337" y="2648318"/>
                </a:cubicBezTo>
                <a:cubicBezTo>
                  <a:pt x="3804277" y="2650014"/>
                  <a:pt x="3803671" y="2651952"/>
                  <a:pt x="3803489" y="2653921"/>
                </a:cubicBezTo>
                <a:cubicBezTo>
                  <a:pt x="3799704" y="2653406"/>
                  <a:pt x="3795919" y="2654557"/>
                  <a:pt x="3793163" y="2657950"/>
                </a:cubicBezTo>
                <a:cubicBezTo>
                  <a:pt x="3789589" y="2662402"/>
                  <a:pt x="3789650" y="2670853"/>
                  <a:pt x="3794980" y="2674246"/>
                </a:cubicBezTo>
                <a:lnTo>
                  <a:pt x="3799310" y="2677002"/>
                </a:lnTo>
                <a:cubicBezTo>
                  <a:pt x="3804610" y="2680334"/>
                  <a:pt x="3811393" y="2680455"/>
                  <a:pt x="3815633" y="2675185"/>
                </a:cubicBezTo>
                <a:close/>
                <a:moveTo>
                  <a:pt x="3784078" y="2806401"/>
                </a:moveTo>
                <a:lnTo>
                  <a:pt x="3781322" y="2810763"/>
                </a:lnTo>
                <a:cubicBezTo>
                  <a:pt x="3778082" y="2815851"/>
                  <a:pt x="3779717" y="2823696"/>
                  <a:pt x="3785138" y="2826695"/>
                </a:cubicBezTo>
                <a:cubicBezTo>
                  <a:pt x="3790710" y="2829785"/>
                  <a:pt x="3797584" y="2828361"/>
                  <a:pt x="3801067" y="2822909"/>
                </a:cubicBezTo>
                <a:lnTo>
                  <a:pt x="3803823" y="2818547"/>
                </a:lnTo>
                <a:cubicBezTo>
                  <a:pt x="3807063" y="2813458"/>
                  <a:pt x="3805427" y="2805613"/>
                  <a:pt x="3800037" y="2802614"/>
                </a:cubicBezTo>
                <a:cubicBezTo>
                  <a:pt x="3794435" y="2799525"/>
                  <a:pt x="3787560" y="2800918"/>
                  <a:pt x="3784078" y="2806401"/>
                </a:cubicBezTo>
                <a:close/>
                <a:moveTo>
                  <a:pt x="3922835" y="2636444"/>
                </a:moveTo>
                <a:lnTo>
                  <a:pt x="3920080" y="2640806"/>
                </a:lnTo>
                <a:cubicBezTo>
                  <a:pt x="3916718" y="2646076"/>
                  <a:pt x="3916325" y="2652740"/>
                  <a:pt x="3921564" y="2657132"/>
                </a:cubicBezTo>
                <a:cubicBezTo>
                  <a:pt x="3925894" y="2660767"/>
                  <a:pt x="3934495" y="2660949"/>
                  <a:pt x="3937887" y="2655648"/>
                </a:cubicBezTo>
                <a:lnTo>
                  <a:pt x="3940642" y="2651286"/>
                </a:lnTo>
                <a:cubicBezTo>
                  <a:pt x="3944004" y="2646016"/>
                  <a:pt x="3944397" y="2639321"/>
                  <a:pt x="3939158" y="2634960"/>
                </a:cubicBezTo>
                <a:cubicBezTo>
                  <a:pt x="3934797" y="2631355"/>
                  <a:pt x="3926197" y="2631143"/>
                  <a:pt x="3922835" y="2636444"/>
                </a:cubicBezTo>
                <a:close/>
                <a:moveTo>
                  <a:pt x="3819297" y="2755817"/>
                </a:moveTo>
                <a:lnTo>
                  <a:pt x="3822053" y="2751455"/>
                </a:lnTo>
                <a:cubicBezTo>
                  <a:pt x="3825293" y="2746366"/>
                  <a:pt x="3824476" y="2738733"/>
                  <a:pt x="3819025" y="2735371"/>
                </a:cubicBezTo>
                <a:cubicBezTo>
                  <a:pt x="3813846" y="2732160"/>
                  <a:pt x="3806427" y="2732917"/>
                  <a:pt x="3802944" y="2738400"/>
                </a:cubicBezTo>
                <a:lnTo>
                  <a:pt x="3800188" y="2742762"/>
                </a:lnTo>
                <a:cubicBezTo>
                  <a:pt x="3796948" y="2747850"/>
                  <a:pt x="3797766" y="2755483"/>
                  <a:pt x="3803217" y="2758876"/>
                </a:cubicBezTo>
                <a:cubicBezTo>
                  <a:pt x="3808395" y="2762087"/>
                  <a:pt x="3815815" y="2761299"/>
                  <a:pt x="3819297" y="2755817"/>
                </a:cubicBezTo>
                <a:close/>
                <a:moveTo>
                  <a:pt x="3855879" y="2851775"/>
                </a:moveTo>
                <a:cubicBezTo>
                  <a:pt x="3859241" y="2846414"/>
                  <a:pt x="3857485" y="2839174"/>
                  <a:pt x="3852185" y="2835812"/>
                </a:cubicBezTo>
                <a:lnTo>
                  <a:pt x="3847854" y="2833056"/>
                </a:lnTo>
                <a:cubicBezTo>
                  <a:pt x="3842585" y="2829694"/>
                  <a:pt x="3835196" y="2831481"/>
                  <a:pt x="3831895" y="2836751"/>
                </a:cubicBezTo>
                <a:cubicBezTo>
                  <a:pt x="3828534" y="2842113"/>
                  <a:pt x="3830290" y="2849352"/>
                  <a:pt x="3835590" y="2852714"/>
                </a:cubicBezTo>
                <a:lnTo>
                  <a:pt x="3839950" y="2855470"/>
                </a:lnTo>
                <a:cubicBezTo>
                  <a:pt x="3845189" y="2858833"/>
                  <a:pt x="3852579" y="2857046"/>
                  <a:pt x="3855879" y="2851775"/>
                </a:cubicBezTo>
                <a:close/>
                <a:moveTo>
                  <a:pt x="3885375" y="2603852"/>
                </a:moveTo>
                <a:cubicBezTo>
                  <a:pt x="3886950" y="2601398"/>
                  <a:pt x="3887465" y="2598854"/>
                  <a:pt x="3887314" y="2596431"/>
                </a:cubicBezTo>
                <a:cubicBezTo>
                  <a:pt x="3889524" y="2601096"/>
                  <a:pt x="3894551" y="2604124"/>
                  <a:pt x="3899911" y="2603125"/>
                </a:cubicBezTo>
                <a:cubicBezTo>
                  <a:pt x="3905907" y="2602004"/>
                  <a:pt x="3910541" y="2595734"/>
                  <a:pt x="3909178" y="2589616"/>
                </a:cubicBezTo>
                <a:lnTo>
                  <a:pt x="3907603" y="2582498"/>
                </a:lnTo>
                <a:cubicBezTo>
                  <a:pt x="3906967" y="2579711"/>
                  <a:pt x="3905332" y="2577348"/>
                  <a:pt x="3903212" y="2575652"/>
                </a:cubicBezTo>
                <a:cubicBezTo>
                  <a:pt x="3905362" y="2571169"/>
                  <a:pt x="3904605" y="2565566"/>
                  <a:pt x="3900789" y="2562052"/>
                </a:cubicBezTo>
                <a:lnTo>
                  <a:pt x="3895429" y="2557145"/>
                </a:lnTo>
                <a:cubicBezTo>
                  <a:pt x="3890826" y="2552904"/>
                  <a:pt x="3883256" y="2553328"/>
                  <a:pt x="3879076" y="2557932"/>
                </a:cubicBezTo>
                <a:cubicBezTo>
                  <a:pt x="3874837" y="2562597"/>
                  <a:pt x="3875231" y="2570048"/>
                  <a:pt x="3879864" y="2574319"/>
                </a:cubicBezTo>
                <a:lnTo>
                  <a:pt x="3885224" y="2579226"/>
                </a:lnTo>
                <a:cubicBezTo>
                  <a:pt x="3885466" y="2579438"/>
                  <a:pt x="3885769" y="2579499"/>
                  <a:pt x="3886011" y="2579711"/>
                </a:cubicBezTo>
                <a:cubicBezTo>
                  <a:pt x="3884921" y="2581892"/>
                  <a:pt x="3884285" y="2584285"/>
                  <a:pt x="3884860" y="2586768"/>
                </a:cubicBezTo>
                <a:lnTo>
                  <a:pt x="3885890" y="2591433"/>
                </a:lnTo>
                <a:cubicBezTo>
                  <a:pt x="3882256" y="2584466"/>
                  <a:pt x="3872808" y="2580862"/>
                  <a:pt x="3867569" y="2589101"/>
                </a:cubicBezTo>
                <a:cubicBezTo>
                  <a:pt x="3862996" y="2596280"/>
                  <a:pt x="3866963" y="2604216"/>
                  <a:pt x="3872687" y="2607305"/>
                </a:cubicBezTo>
                <a:cubicBezTo>
                  <a:pt x="3869931" y="2607426"/>
                  <a:pt x="3867236" y="2608820"/>
                  <a:pt x="3865176" y="2612030"/>
                </a:cubicBezTo>
                <a:cubicBezTo>
                  <a:pt x="3857273" y="2624479"/>
                  <a:pt x="3875079" y="2639321"/>
                  <a:pt x="3883043" y="2626751"/>
                </a:cubicBezTo>
                <a:cubicBezTo>
                  <a:pt x="3887586" y="2619603"/>
                  <a:pt x="3883649" y="2611667"/>
                  <a:pt x="3877925" y="2608607"/>
                </a:cubicBezTo>
                <a:cubicBezTo>
                  <a:pt x="3880651" y="2608486"/>
                  <a:pt x="3883346" y="2607063"/>
                  <a:pt x="3885375" y="2603852"/>
                </a:cubicBezTo>
                <a:close/>
                <a:moveTo>
                  <a:pt x="3834923" y="2778988"/>
                </a:moveTo>
                <a:cubicBezTo>
                  <a:pt x="3840041" y="2782260"/>
                  <a:pt x="3848096" y="2779140"/>
                  <a:pt x="3850459" y="2773839"/>
                </a:cubicBezTo>
                <a:cubicBezTo>
                  <a:pt x="3853245" y="2767630"/>
                  <a:pt x="3850792" y="2761814"/>
                  <a:pt x="3845311" y="2758300"/>
                </a:cubicBezTo>
                <a:lnTo>
                  <a:pt x="3840950" y="2755544"/>
                </a:lnTo>
                <a:cubicBezTo>
                  <a:pt x="3835832" y="2752303"/>
                  <a:pt x="3827777" y="2755393"/>
                  <a:pt x="3825415" y="2760693"/>
                </a:cubicBezTo>
                <a:cubicBezTo>
                  <a:pt x="3822629" y="2766903"/>
                  <a:pt x="3825081" y="2772749"/>
                  <a:pt x="3830563" y="2776232"/>
                </a:cubicBezTo>
                <a:lnTo>
                  <a:pt x="3834923" y="2778988"/>
                </a:lnTo>
                <a:close/>
                <a:moveTo>
                  <a:pt x="3974559" y="2904510"/>
                </a:moveTo>
                <a:cubicBezTo>
                  <a:pt x="3980525" y="2907599"/>
                  <a:pt x="3986794" y="2904813"/>
                  <a:pt x="3990155" y="2899512"/>
                </a:cubicBezTo>
                <a:lnTo>
                  <a:pt x="3992911" y="2895150"/>
                </a:lnTo>
                <a:cubicBezTo>
                  <a:pt x="3996272" y="2889880"/>
                  <a:pt x="3993123" y="2882247"/>
                  <a:pt x="3987914" y="2879551"/>
                </a:cubicBezTo>
                <a:cubicBezTo>
                  <a:pt x="3981949" y="2876461"/>
                  <a:pt x="3975680" y="2879248"/>
                  <a:pt x="3972318" y="2884549"/>
                </a:cubicBezTo>
                <a:lnTo>
                  <a:pt x="3969562" y="2888910"/>
                </a:lnTo>
                <a:cubicBezTo>
                  <a:pt x="3966231" y="2894181"/>
                  <a:pt x="3969381" y="2901844"/>
                  <a:pt x="3974559" y="2904510"/>
                </a:cubicBezTo>
                <a:close/>
                <a:moveTo>
                  <a:pt x="3727055" y="2737612"/>
                </a:moveTo>
                <a:cubicBezTo>
                  <a:pt x="3735050" y="2725042"/>
                  <a:pt x="3713972" y="2715410"/>
                  <a:pt x="3706069" y="2727798"/>
                </a:cubicBezTo>
                <a:cubicBezTo>
                  <a:pt x="3698074" y="2740369"/>
                  <a:pt x="3719181" y="2750031"/>
                  <a:pt x="3727055" y="2737612"/>
                </a:cubicBezTo>
                <a:close/>
                <a:moveTo>
                  <a:pt x="3777567" y="2651831"/>
                </a:moveTo>
                <a:cubicBezTo>
                  <a:pt x="3776719" y="2644683"/>
                  <a:pt x="3772419" y="2638807"/>
                  <a:pt x="3766574" y="2634838"/>
                </a:cubicBezTo>
                <a:cubicBezTo>
                  <a:pt x="3761547" y="2631416"/>
                  <a:pt x="3753613" y="2633112"/>
                  <a:pt x="3750585" y="2638413"/>
                </a:cubicBezTo>
                <a:cubicBezTo>
                  <a:pt x="3747375" y="2644016"/>
                  <a:pt x="3748798" y="2650771"/>
                  <a:pt x="3754158" y="2654406"/>
                </a:cubicBezTo>
                <a:cubicBezTo>
                  <a:pt x="3754309" y="2654527"/>
                  <a:pt x="3754400" y="2654588"/>
                  <a:pt x="3754521" y="2654648"/>
                </a:cubicBezTo>
                <a:cubicBezTo>
                  <a:pt x="3754552" y="2654679"/>
                  <a:pt x="3754582" y="2654709"/>
                  <a:pt x="3754612" y="2654769"/>
                </a:cubicBezTo>
                <a:cubicBezTo>
                  <a:pt x="3754642" y="2654830"/>
                  <a:pt x="3754612" y="2654800"/>
                  <a:pt x="3754642" y="2654890"/>
                </a:cubicBezTo>
                <a:cubicBezTo>
                  <a:pt x="3754825" y="2655648"/>
                  <a:pt x="3754946" y="2656405"/>
                  <a:pt x="3755006" y="2657162"/>
                </a:cubicBezTo>
                <a:cubicBezTo>
                  <a:pt x="3755733" y="2663372"/>
                  <a:pt x="3763364" y="2667097"/>
                  <a:pt x="3768936" y="2665765"/>
                </a:cubicBezTo>
                <a:cubicBezTo>
                  <a:pt x="3775659" y="2664220"/>
                  <a:pt x="3778324" y="2658071"/>
                  <a:pt x="3777567" y="2651831"/>
                </a:cubicBezTo>
                <a:close/>
                <a:moveTo>
                  <a:pt x="3814937" y="2992108"/>
                </a:moveTo>
                <a:cubicBezTo>
                  <a:pt x="3820811" y="2995258"/>
                  <a:pt x="3827231" y="2992623"/>
                  <a:pt x="3830623" y="2987322"/>
                </a:cubicBezTo>
                <a:lnTo>
                  <a:pt x="3833379" y="2982991"/>
                </a:lnTo>
                <a:cubicBezTo>
                  <a:pt x="3836740" y="2977690"/>
                  <a:pt x="3833833" y="2970087"/>
                  <a:pt x="3828625" y="2967301"/>
                </a:cubicBezTo>
                <a:cubicBezTo>
                  <a:pt x="3822750" y="2964151"/>
                  <a:pt x="3816329" y="2966756"/>
                  <a:pt x="3812938" y="2972056"/>
                </a:cubicBezTo>
                <a:lnTo>
                  <a:pt x="3810182" y="2976418"/>
                </a:lnTo>
                <a:cubicBezTo>
                  <a:pt x="3806790" y="2981719"/>
                  <a:pt x="3809728" y="2989322"/>
                  <a:pt x="3814937" y="2992108"/>
                </a:cubicBezTo>
                <a:close/>
                <a:moveTo>
                  <a:pt x="4149536" y="2965605"/>
                </a:moveTo>
                <a:cubicBezTo>
                  <a:pt x="4155835" y="2955670"/>
                  <a:pt x="4145115" y="2946068"/>
                  <a:pt x="4136332" y="2948491"/>
                </a:cubicBezTo>
                <a:cubicBezTo>
                  <a:pt x="4137998" y="2946613"/>
                  <a:pt x="4139179" y="2944432"/>
                  <a:pt x="4138967" y="2941888"/>
                </a:cubicBezTo>
                <a:lnTo>
                  <a:pt x="4138543" y="2936799"/>
                </a:lnTo>
                <a:cubicBezTo>
                  <a:pt x="4138331" y="2934436"/>
                  <a:pt x="4137544" y="2932316"/>
                  <a:pt x="4136423" y="2930408"/>
                </a:cubicBezTo>
                <a:cubicBezTo>
                  <a:pt x="4135818" y="2927288"/>
                  <a:pt x="4134091" y="2924410"/>
                  <a:pt x="4131245" y="2922835"/>
                </a:cubicBezTo>
                <a:cubicBezTo>
                  <a:pt x="4125672" y="2919746"/>
                  <a:pt x="4118798" y="2921169"/>
                  <a:pt x="4115316" y="2926622"/>
                </a:cubicBezTo>
                <a:lnTo>
                  <a:pt x="4112560" y="2930953"/>
                </a:lnTo>
                <a:cubicBezTo>
                  <a:pt x="4109320" y="2936072"/>
                  <a:pt x="4110955" y="2943887"/>
                  <a:pt x="4116376" y="2946885"/>
                </a:cubicBezTo>
                <a:cubicBezTo>
                  <a:pt x="4116921" y="2947188"/>
                  <a:pt x="4117496" y="2946916"/>
                  <a:pt x="4118072" y="2947128"/>
                </a:cubicBezTo>
                <a:cubicBezTo>
                  <a:pt x="4119889" y="2950278"/>
                  <a:pt x="4122765" y="2952641"/>
                  <a:pt x="4127005" y="2952822"/>
                </a:cubicBezTo>
                <a:cubicBezTo>
                  <a:pt x="4128277" y="2952853"/>
                  <a:pt x="4129640" y="2952580"/>
                  <a:pt x="4130942" y="2952156"/>
                </a:cubicBezTo>
                <a:cubicBezTo>
                  <a:pt x="4130639" y="2952520"/>
                  <a:pt x="4130276" y="2952701"/>
                  <a:pt x="4130003" y="2953125"/>
                </a:cubicBezTo>
                <a:cubicBezTo>
                  <a:pt x="4121978" y="2965756"/>
                  <a:pt x="4141541" y="2978175"/>
                  <a:pt x="4149536" y="2965605"/>
                </a:cubicBezTo>
                <a:close/>
                <a:moveTo>
                  <a:pt x="3755430" y="2856137"/>
                </a:moveTo>
                <a:cubicBezTo>
                  <a:pt x="3763394" y="2843627"/>
                  <a:pt x="3744892" y="2829664"/>
                  <a:pt x="3736897" y="2842264"/>
                </a:cubicBezTo>
                <a:cubicBezTo>
                  <a:pt x="3728932" y="2854774"/>
                  <a:pt x="3747435" y="2868737"/>
                  <a:pt x="3755430" y="2856137"/>
                </a:cubicBezTo>
                <a:close/>
                <a:moveTo>
                  <a:pt x="3780292" y="2706898"/>
                </a:moveTo>
                <a:cubicBezTo>
                  <a:pt x="3772298" y="2719469"/>
                  <a:pt x="3792527" y="2730797"/>
                  <a:pt x="3800491" y="2718227"/>
                </a:cubicBezTo>
                <a:cubicBezTo>
                  <a:pt x="3808486" y="2705656"/>
                  <a:pt x="3788287" y="2694358"/>
                  <a:pt x="3780292" y="2706898"/>
                </a:cubicBezTo>
                <a:close/>
                <a:moveTo>
                  <a:pt x="3815118" y="2882429"/>
                </a:moveTo>
                <a:cubicBezTo>
                  <a:pt x="3807123" y="2894999"/>
                  <a:pt x="3828019" y="2905055"/>
                  <a:pt x="3835953" y="2892576"/>
                </a:cubicBezTo>
                <a:cubicBezTo>
                  <a:pt x="3843917" y="2880005"/>
                  <a:pt x="3823022" y="2869979"/>
                  <a:pt x="3815118" y="2882429"/>
                </a:cubicBezTo>
                <a:close/>
                <a:moveTo>
                  <a:pt x="3975165" y="3016340"/>
                </a:moveTo>
                <a:lnTo>
                  <a:pt x="3983856" y="3021883"/>
                </a:lnTo>
                <a:cubicBezTo>
                  <a:pt x="3985855" y="3023156"/>
                  <a:pt x="3988156" y="3023337"/>
                  <a:pt x="3990397" y="3023095"/>
                </a:cubicBezTo>
                <a:cubicBezTo>
                  <a:pt x="3992760" y="3026487"/>
                  <a:pt x="3996484" y="3028729"/>
                  <a:pt x="4001087" y="3028153"/>
                </a:cubicBezTo>
                <a:cubicBezTo>
                  <a:pt x="4006872" y="3027396"/>
                  <a:pt x="4012444" y="3021308"/>
                  <a:pt x="4011111" y="3015189"/>
                </a:cubicBezTo>
                <a:lnTo>
                  <a:pt x="4009537" y="3008071"/>
                </a:lnTo>
                <a:cubicBezTo>
                  <a:pt x="4009476" y="3007799"/>
                  <a:pt x="4009324" y="3007587"/>
                  <a:pt x="4009264" y="3007344"/>
                </a:cubicBezTo>
                <a:cubicBezTo>
                  <a:pt x="4012777" y="3005860"/>
                  <a:pt x="4015714" y="3002831"/>
                  <a:pt x="4016502" y="2999166"/>
                </a:cubicBezTo>
                <a:cubicBezTo>
                  <a:pt x="4017683" y="2993835"/>
                  <a:pt x="4014927" y="2989261"/>
                  <a:pt x="4010597" y="2986777"/>
                </a:cubicBezTo>
                <a:cubicBezTo>
                  <a:pt x="4010627" y="2982597"/>
                  <a:pt x="4008749" y="2978660"/>
                  <a:pt x="4004600" y="2976509"/>
                </a:cubicBezTo>
                <a:cubicBezTo>
                  <a:pt x="3999452" y="2973843"/>
                  <a:pt x="3991336" y="2975661"/>
                  <a:pt x="3989004" y="2981507"/>
                </a:cubicBezTo>
                <a:cubicBezTo>
                  <a:pt x="3986885" y="2986808"/>
                  <a:pt x="3986279" y="2992442"/>
                  <a:pt x="3988914" y="2997651"/>
                </a:cubicBezTo>
                <a:lnTo>
                  <a:pt x="3986491" y="2996107"/>
                </a:lnTo>
                <a:cubicBezTo>
                  <a:pt x="3981222" y="2992744"/>
                  <a:pt x="3973651" y="2995380"/>
                  <a:pt x="3970744" y="3000590"/>
                </a:cubicBezTo>
                <a:cubicBezTo>
                  <a:pt x="3967473" y="3006345"/>
                  <a:pt x="3969866" y="3012978"/>
                  <a:pt x="3975165" y="3016340"/>
                </a:cubicBezTo>
                <a:close/>
                <a:moveTo>
                  <a:pt x="3685234" y="2878915"/>
                </a:moveTo>
                <a:cubicBezTo>
                  <a:pt x="3686415" y="2873584"/>
                  <a:pt x="3683659" y="2869010"/>
                  <a:pt x="3679328" y="2866526"/>
                </a:cubicBezTo>
                <a:cubicBezTo>
                  <a:pt x="3679359" y="2862376"/>
                  <a:pt x="3677481" y="2858409"/>
                  <a:pt x="3673332" y="2856258"/>
                </a:cubicBezTo>
                <a:cubicBezTo>
                  <a:pt x="3668184" y="2853592"/>
                  <a:pt x="3660068" y="2855410"/>
                  <a:pt x="3657706" y="2861256"/>
                </a:cubicBezTo>
                <a:cubicBezTo>
                  <a:pt x="3655435" y="2866950"/>
                  <a:pt x="3654526" y="2873099"/>
                  <a:pt x="3657918" y="2878582"/>
                </a:cubicBezTo>
                <a:cubicBezTo>
                  <a:pt x="3661037" y="2883640"/>
                  <a:pt x="3665943" y="2886124"/>
                  <a:pt x="3671424" y="2887760"/>
                </a:cubicBezTo>
                <a:cubicBezTo>
                  <a:pt x="3677421" y="2889547"/>
                  <a:pt x="3683961" y="2884700"/>
                  <a:pt x="3685234" y="2878915"/>
                </a:cubicBezTo>
                <a:close/>
                <a:moveTo>
                  <a:pt x="3877835" y="2912961"/>
                </a:moveTo>
                <a:cubicBezTo>
                  <a:pt x="3885829" y="2900391"/>
                  <a:pt x="3864783" y="2890698"/>
                  <a:pt x="3856879" y="2903116"/>
                </a:cubicBezTo>
                <a:cubicBezTo>
                  <a:pt x="3848884" y="2915657"/>
                  <a:pt x="3869961" y="2925380"/>
                  <a:pt x="3877835" y="2912961"/>
                </a:cubicBezTo>
                <a:close/>
                <a:moveTo>
                  <a:pt x="3740803" y="2593099"/>
                </a:moveTo>
                <a:lnTo>
                  <a:pt x="3742378" y="2600217"/>
                </a:lnTo>
                <a:cubicBezTo>
                  <a:pt x="3743740" y="2606336"/>
                  <a:pt x="3750161" y="2610304"/>
                  <a:pt x="3756248" y="2608941"/>
                </a:cubicBezTo>
                <a:cubicBezTo>
                  <a:pt x="3762395" y="2607547"/>
                  <a:pt x="3766332" y="2601217"/>
                  <a:pt x="3764969" y="2595068"/>
                </a:cubicBezTo>
                <a:lnTo>
                  <a:pt x="3763394" y="2587950"/>
                </a:lnTo>
                <a:cubicBezTo>
                  <a:pt x="3762032" y="2581831"/>
                  <a:pt x="3755611" y="2577863"/>
                  <a:pt x="3749525" y="2579226"/>
                </a:cubicBezTo>
                <a:cubicBezTo>
                  <a:pt x="3743377" y="2580650"/>
                  <a:pt x="3739440" y="2586981"/>
                  <a:pt x="3740803" y="2593099"/>
                </a:cubicBezTo>
                <a:close/>
                <a:moveTo>
                  <a:pt x="3617914" y="2793467"/>
                </a:moveTo>
                <a:cubicBezTo>
                  <a:pt x="3623213" y="2796405"/>
                  <a:pt x="3630936" y="2794285"/>
                  <a:pt x="3633601" y="2788711"/>
                </a:cubicBezTo>
                <a:cubicBezTo>
                  <a:pt x="3635448" y="2784834"/>
                  <a:pt x="3635175" y="2780503"/>
                  <a:pt x="3633086" y="2777110"/>
                </a:cubicBezTo>
                <a:cubicBezTo>
                  <a:pt x="3633510" y="2773748"/>
                  <a:pt x="3632601" y="2770356"/>
                  <a:pt x="3629694" y="2767660"/>
                </a:cubicBezTo>
                <a:cubicBezTo>
                  <a:pt x="3625576" y="2763813"/>
                  <a:pt x="3617005" y="2763116"/>
                  <a:pt x="3613311" y="2768236"/>
                </a:cubicBezTo>
                <a:cubicBezTo>
                  <a:pt x="3610070" y="2772688"/>
                  <a:pt x="3607557" y="2777686"/>
                  <a:pt x="3609253" y="2783381"/>
                </a:cubicBezTo>
                <a:cubicBezTo>
                  <a:pt x="3610676" y="2787894"/>
                  <a:pt x="3613795" y="2791165"/>
                  <a:pt x="3617914" y="2793467"/>
                </a:cubicBezTo>
                <a:close/>
                <a:moveTo>
                  <a:pt x="3840071" y="2929590"/>
                </a:moveTo>
                <a:cubicBezTo>
                  <a:pt x="3846492" y="2926955"/>
                  <a:pt x="3848490" y="2921139"/>
                  <a:pt x="3847067" y="2914778"/>
                </a:cubicBezTo>
                <a:lnTo>
                  <a:pt x="3845492" y="2907690"/>
                </a:lnTo>
                <a:cubicBezTo>
                  <a:pt x="3844160" y="2901753"/>
                  <a:pt x="3835953" y="2898512"/>
                  <a:pt x="3830684" y="2900693"/>
                </a:cubicBezTo>
                <a:cubicBezTo>
                  <a:pt x="3824264" y="2903329"/>
                  <a:pt x="3822265" y="2909144"/>
                  <a:pt x="3823688" y="2915505"/>
                </a:cubicBezTo>
                <a:lnTo>
                  <a:pt x="3825263" y="2922593"/>
                </a:lnTo>
                <a:cubicBezTo>
                  <a:pt x="3826596" y="2928530"/>
                  <a:pt x="3834802" y="2931771"/>
                  <a:pt x="3840071" y="2929590"/>
                </a:cubicBezTo>
                <a:close/>
                <a:moveTo>
                  <a:pt x="3672272" y="2787985"/>
                </a:moveTo>
                <a:cubicBezTo>
                  <a:pt x="3673635" y="2794103"/>
                  <a:pt x="3680812" y="2797617"/>
                  <a:pt x="3686566" y="2795981"/>
                </a:cubicBezTo>
                <a:cubicBezTo>
                  <a:pt x="3692895" y="2794194"/>
                  <a:pt x="3695923" y="2787803"/>
                  <a:pt x="3694561" y="2781684"/>
                </a:cubicBezTo>
                <a:cubicBezTo>
                  <a:pt x="3694046" y="2779291"/>
                  <a:pt x="3693501" y="2776929"/>
                  <a:pt x="3692986" y="2774566"/>
                </a:cubicBezTo>
                <a:cubicBezTo>
                  <a:pt x="3691623" y="2768447"/>
                  <a:pt x="3684446" y="2764964"/>
                  <a:pt x="3678692" y="2766570"/>
                </a:cubicBezTo>
                <a:cubicBezTo>
                  <a:pt x="3672363" y="2768357"/>
                  <a:pt x="3669335" y="2774748"/>
                  <a:pt x="3670698" y="2780866"/>
                </a:cubicBezTo>
                <a:lnTo>
                  <a:pt x="3672272" y="2787985"/>
                </a:lnTo>
                <a:close/>
                <a:moveTo>
                  <a:pt x="3752371" y="2799707"/>
                </a:moveTo>
                <a:cubicBezTo>
                  <a:pt x="3757640" y="2803069"/>
                  <a:pt x="3764697" y="2802463"/>
                  <a:pt x="3768573" y="2797193"/>
                </a:cubicBezTo>
                <a:cubicBezTo>
                  <a:pt x="3772086" y="2792377"/>
                  <a:pt x="3771359" y="2784380"/>
                  <a:pt x="3766059" y="2780988"/>
                </a:cubicBezTo>
                <a:lnTo>
                  <a:pt x="3761698" y="2778231"/>
                </a:lnTo>
                <a:cubicBezTo>
                  <a:pt x="3756429" y="2774869"/>
                  <a:pt x="3749373" y="2775475"/>
                  <a:pt x="3745497" y="2780745"/>
                </a:cubicBezTo>
                <a:cubicBezTo>
                  <a:pt x="3741984" y="2785531"/>
                  <a:pt x="3742711" y="2793558"/>
                  <a:pt x="3748011" y="2796950"/>
                </a:cubicBezTo>
                <a:lnTo>
                  <a:pt x="3752371" y="2799707"/>
                </a:lnTo>
                <a:close/>
                <a:moveTo>
                  <a:pt x="3696136" y="2848322"/>
                </a:moveTo>
                <a:cubicBezTo>
                  <a:pt x="3697619" y="2848776"/>
                  <a:pt x="3699103" y="2849019"/>
                  <a:pt x="3700466" y="2848716"/>
                </a:cubicBezTo>
                <a:cubicBezTo>
                  <a:pt x="3705130" y="2847686"/>
                  <a:pt x="3709218" y="2846565"/>
                  <a:pt x="3712761" y="2843173"/>
                </a:cubicBezTo>
                <a:cubicBezTo>
                  <a:pt x="3714336" y="2841658"/>
                  <a:pt x="3715305" y="2840416"/>
                  <a:pt x="3716395" y="2838387"/>
                </a:cubicBezTo>
                <a:cubicBezTo>
                  <a:pt x="3717727" y="2835873"/>
                  <a:pt x="3719423" y="2835903"/>
                  <a:pt x="3715486" y="2837902"/>
                </a:cubicBezTo>
                <a:cubicBezTo>
                  <a:pt x="3721089" y="2835085"/>
                  <a:pt x="3724632" y="2829270"/>
                  <a:pt x="3722270" y="2822969"/>
                </a:cubicBezTo>
                <a:cubicBezTo>
                  <a:pt x="3721119" y="2819940"/>
                  <a:pt x="3718333" y="2817335"/>
                  <a:pt x="3715093" y="2816093"/>
                </a:cubicBezTo>
                <a:cubicBezTo>
                  <a:pt x="3714669" y="2814700"/>
                  <a:pt x="3714033" y="2813428"/>
                  <a:pt x="3713215" y="2812035"/>
                </a:cubicBezTo>
                <a:cubicBezTo>
                  <a:pt x="3713003" y="2811520"/>
                  <a:pt x="3712791" y="2811035"/>
                  <a:pt x="3712609" y="2810520"/>
                </a:cubicBezTo>
                <a:cubicBezTo>
                  <a:pt x="3712125" y="2808430"/>
                  <a:pt x="3711368" y="2806370"/>
                  <a:pt x="3710853" y="2804280"/>
                </a:cubicBezTo>
                <a:cubicBezTo>
                  <a:pt x="3708975" y="2796526"/>
                  <a:pt x="3700254" y="2795436"/>
                  <a:pt x="3694258" y="2798737"/>
                </a:cubicBezTo>
                <a:cubicBezTo>
                  <a:pt x="3691472" y="2799979"/>
                  <a:pt x="3689261" y="2802281"/>
                  <a:pt x="3688444" y="2805734"/>
                </a:cubicBezTo>
                <a:lnTo>
                  <a:pt x="3688050" y="2806552"/>
                </a:lnTo>
                <a:cubicBezTo>
                  <a:pt x="3682932" y="2798344"/>
                  <a:pt x="3667911" y="2798253"/>
                  <a:pt x="3666821" y="2810217"/>
                </a:cubicBezTo>
                <a:cubicBezTo>
                  <a:pt x="3666094" y="2818153"/>
                  <a:pt x="3663884" y="2827089"/>
                  <a:pt x="3666942" y="2834813"/>
                </a:cubicBezTo>
                <a:cubicBezTo>
                  <a:pt x="3667336" y="2835843"/>
                  <a:pt x="3667851" y="2836751"/>
                  <a:pt x="3668366" y="2837630"/>
                </a:cubicBezTo>
                <a:lnTo>
                  <a:pt x="3669092" y="2840931"/>
                </a:lnTo>
                <a:cubicBezTo>
                  <a:pt x="3670455" y="2847050"/>
                  <a:pt x="3677693" y="2850503"/>
                  <a:pt x="3683447" y="2848837"/>
                </a:cubicBezTo>
                <a:cubicBezTo>
                  <a:pt x="3683901" y="2848716"/>
                  <a:pt x="3684325" y="2848504"/>
                  <a:pt x="3684719" y="2848322"/>
                </a:cubicBezTo>
                <a:cubicBezTo>
                  <a:pt x="3686354" y="2848716"/>
                  <a:pt x="3688050" y="2849049"/>
                  <a:pt x="3689746" y="2849291"/>
                </a:cubicBezTo>
                <a:cubicBezTo>
                  <a:pt x="3691865" y="2849624"/>
                  <a:pt x="3694107" y="2849200"/>
                  <a:pt x="3696136" y="2848322"/>
                </a:cubicBezTo>
                <a:close/>
                <a:moveTo>
                  <a:pt x="3787409" y="2916414"/>
                </a:moveTo>
                <a:cubicBezTo>
                  <a:pt x="3779505" y="2928833"/>
                  <a:pt x="3797190" y="2943826"/>
                  <a:pt x="3805185" y="2931256"/>
                </a:cubicBezTo>
                <a:cubicBezTo>
                  <a:pt x="3813089" y="2918837"/>
                  <a:pt x="3795404" y="2903844"/>
                  <a:pt x="3787409" y="2916414"/>
                </a:cubicBezTo>
                <a:close/>
                <a:moveTo>
                  <a:pt x="3749858" y="2869737"/>
                </a:moveTo>
                <a:cubicBezTo>
                  <a:pt x="3741833" y="2882338"/>
                  <a:pt x="3761275" y="2894969"/>
                  <a:pt x="3769300" y="2882368"/>
                </a:cubicBezTo>
                <a:cubicBezTo>
                  <a:pt x="3777325" y="2869767"/>
                  <a:pt x="3757883" y="2857136"/>
                  <a:pt x="3749858" y="2869737"/>
                </a:cubicBezTo>
                <a:close/>
                <a:moveTo>
                  <a:pt x="4049086" y="2988595"/>
                </a:moveTo>
                <a:cubicBezTo>
                  <a:pt x="4055143" y="2991442"/>
                  <a:pt x="4061260" y="2989231"/>
                  <a:pt x="4064743" y="2983748"/>
                </a:cubicBezTo>
                <a:lnTo>
                  <a:pt x="4067499" y="2979386"/>
                </a:lnTo>
                <a:cubicBezTo>
                  <a:pt x="4068165" y="2978326"/>
                  <a:pt x="4068437" y="2977115"/>
                  <a:pt x="4068619" y="2975903"/>
                </a:cubicBezTo>
                <a:cubicBezTo>
                  <a:pt x="4072859" y="2981749"/>
                  <a:pt x="4081762" y="2984112"/>
                  <a:pt x="4086698" y="2976358"/>
                </a:cubicBezTo>
                <a:cubicBezTo>
                  <a:pt x="4094663" y="2963817"/>
                  <a:pt x="4076160" y="2949854"/>
                  <a:pt x="4068165" y="2962454"/>
                </a:cubicBezTo>
                <a:cubicBezTo>
                  <a:pt x="4067196" y="2963969"/>
                  <a:pt x="4066681" y="2965514"/>
                  <a:pt x="4066408" y="2966998"/>
                </a:cubicBezTo>
                <a:cubicBezTo>
                  <a:pt x="4065409" y="2965605"/>
                  <a:pt x="4064167" y="2964423"/>
                  <a:pt x="4062684" y="2963696"/>
                </a:cubicBezTo>
                <a:cubicBezTo>
                  <a:pt x="4056627" y="2960849"/>
                  <a:pt x="4050510" y="2963060"/>
                  <a:pt x="4047027" y="2968543"/>
                </a:cubicBezTo>
                <a:lnTo>
                  <a:pt x="4044271" y="2972874"/>
                </a:lnTo>
                <a:cubicBezTo>
                  <a:pt x="4041001" y="2978054"/>
                  <a:pt x="4043757" y="2986081"/>
                  <a:pt x="4049086" y="2988595"/>
                </a:cubicBezTo>
                <a:close/>
                <a:moveTo>
                  <a:pt x="4150293" y="2855622"/>
                </a:moveTo>
                <a:cubicBezTo>
                  <a:pt x="4145115" y="2852411"/>
                  <a:pt x="4137665" y="2853168"/>
                  <a:pt x="4134213" y="2858651"/>
                </a:cubicBezTo>
                <a:lnTo>
                  <a:pt x="4131457" y="2862982"/>
                </a:lnTo>
                <a:cubicBezTo>
                  <a:pt x="4128216" y="2868101"/>
                  <a:pt x="4129034" y="2875704"/>
                  <a:pt x="4134485" y="2879097"/>
                </a:cubicBezTo>
                <a:cubicBezTo>
                  <a:pt x="4135939" y="2880005"/>
                  <a:pt x="4137604" y="2880490"/>
                  <a:pt x="4139270" y="2880763"/>
                </a:cubicBezTo>
                <a:cubicBezTo>
                  <a:pt x="4139845" y="2881277"/>
                  <a:pt x="4140299" y="2881883"/>
                  <a:pt x="4140996" y="2882307"/>
                </a:cubicBezTo>
                <a:lnTo>
                  <a:pt x="4145357" y="2885064"/>
                </a:lnTo>
                <a:cubicBezTo>
                  <a:pt x="4148385" y="2887002"/>
                  <a:pt x="4152322" y="2886699"/>
                  <a:pt x="4155683" y="2885154"/>
                </a:cubicBezTo>
                <a:cubicBezTo>
                  <a:pt x="4155320" y="2889698"/>
                  <a:pt x="4157682" y="2893787"/>
                  <a:pt x="4161891" y="2896453"/>
                </a:cubicBezTo>
                <a:lnTo>
                  <a:pt x="4162406" y="2896786"/>
                </a:lnTo>
                <a:cubicBezTo>
                  <a:pt x="4160377" y="2900602"/>
                  <a:pt x="4160226" y="2905449"/>
                  <a:pt x="4163769" y="2909689"/>
                </a:cubicBezTo>
                <a:cubicBezTo>
                  <a:pt x="4172975" y="2920745"/>
                  <a:pt x="4188934" y="2906206"/>
                  <a:pt x="4181091" y="2894969"/>
                </a:cubicBezTo>
                <a:cubicBezTo>
                  <a:pt x="4181272" y="2894666"/>
                  <a:pt x="4181636" y="2894423"/>
                  <a:pt x="4181788" y="2894090"/>
                </a:cubicBezTo>
                <a:cubicBezTo>
                  <a:pt x="4184574" y="2887881"/>
                  <a:pt x="4182121" y="2882035"/>
                  <a:pt x="4176639" y="2878551"/>
                </a:cubicBezTo>
                <a:lnTo>
                  <a:pt x="4172309" y="2875795"/>
                </a:lnTo>
                <a:cubicBezTo>
                  <a:pt x="4169371" y="2873917"/>
                  <a:pt x="4165555" y="2874281"/>
                  <a:pt x="4162345" y="2875825"/>
                </a:cubicBezTo>
                <a:cubicBezTo>
                  <a:pt x="4162679" y="2871403"/>
                  <a:pt x="4160498" y="2867314"/>
                  <a:pt x="4156410" y="2864709"/>
                </a:cubicBezTo>
                <a:lnTo>
                  <a:pt x="4155138" y="2863891"/>
                </a:lnTo>
                <a:cubicBezTo>
                  <a:pt x="4154745" y="2860589"/>
                  <a:pt x="4153261" y="2857470"/>
                  <a:pt x="4150293" y="2855622"/>
                </a:cubicBezTo>
                <a:close/>
                <a:moveTo>
                  <a:pt x="3893491" y="2984354"/>
                </a:moveTo>
                <a:lnTo>
                  <a:pt x="3896247" y="2979992"/>
                </a:lnTo>
                <a:cubicBezTo>
                  <a:pt x="3899608" y="2974722"/>
                  <a:pt x="3896338" y="2967059"/>
                  <a:pt x="3891160" y="2964423"/>
                </a:cubicBezTo>
                <a:cubicBezTo>
                  <a:pt x="3885133" y="2961364"/>
                  <a:pt x="3878955" y="2964242"/>
                  <a:pt x="3875594" y="2969512"/>
                </a:cubicBezTo>
                <a:lnTo>
                  <a:pt x="3872838" y="2973874"/>
                </a:lnTo>
                <a:cubicBezTo>
                  <a:pt x="3869477" y="2979144"/>
                  <a:pt x="3872747" y="2986808"/>
                  <a:pt x="3877925" y="2989443"/>
                </a:cubicBezTo>
                <a:cubicBezTo>
                  <a:pt x="3883952" y="2992502"/>
                  <a:pt x="3890130" y="2989655"/>
                  <a:pt x="3893491" y="2984354"/>
                </a:cubicBezTo>
                <a:close/>
                <a:moveTo>
                  <a:pt x="3747132" y="2936678"/>
                </a:moveTo>
                <a:lnTo>
                  <a:pt x="3751493" y="2939434"/>
                </a:lnTo>
                <a:cubicBezTo>
                  <a:pt x="3756762" y="2942796"/>
                  <a:pt x="3764485" y="2939040"/>
                  <a:pt x="3766907" y="2933891"/>
                </a:cubicBezTo>
                <a:cubicBezTo>
                  <a:pt x="3769845" y="2927621"/>
                  <a:pt x="3766665" y="2921836"/>
                  <a:pt x="3761365" y="2918474"/>
                </a:cubicBezTo>
                <a:lnTo>
                  <a:pt x="3757035" y="2915717"/>
                </a:lnTo>
                <a:cubicBezTo>
                  <a:pt x="3751766" y="2912355"/>
                  <a:pt x="3744044" y="2916111"/>
                  <a:pt x="3741621" y="2921260"/>
                </a:cubicBezTo>
                <a:cubicBezTo>
                  <a:pt x="3738653" y="2927500"/>
                  <a:pt x="3741863" y="2933316"/>
                  <a:pt x="3747132" y="2936678"/>
                </a:cubicBezTo>
                <a:close/>
                <a:moveTo>
                  <a:pt x="3694319" y="2939767"/>
                </a:moveTo>
                <a:lnTo>
                  <a:pt x="3707340" y="2948067"/>
                </a:lnTo>
                <a:cubicBezTo>
                  <a:pt x="3712458" y="2951308"/>
                  <a:pt x="3720090" y="2950338"/>
                  <a:pt x="3723421" y="2944917"/>
                </a:cubicBezTo>
                <a:cubicBezTo>
                  <a:pt x="3726631" y="2939676"/>
                  <a:pt x="3725752" y="2932316"/>
                  <a:pt x="3720271" y="2928833"/>
                </a:cubicBezTo>
                <a:lnTo>
                  <a:pt x="3707249" y="2920564"/>
                </a:lnTo>
                <a:cubicBezTo>
                  <a:pt x="3702162" y="2917323"/>
                  <a:pt x="3694500" y="2918261"/>
                  <a:pt x="3691169" y="2923714"/>
                </a:cubicBezTo>
                <a:cubicBezTo>
                  <a:pt x="3687959" y="2928924"/>
                  <a:pt x="3688837" y="2936284"/>
                  <a:pt x="3694319" y="2939767"/>
                </a:cubicBezTo>
                <a:close/>
                <a:moveTo>
                  <a:pt x="3672726" y="2947764"/>
                </a:moveTo>
                <a:cubicBezTo>
                  <a:pt x="3680721" y="2935193"/>
                  <a:pt x="3660189" y="2924471"/>
                  <a:pt x="3652225" y="2937011"/>
                </a:cubicBezTo>
                <a:cubicBezTo>
                  <a:pt x="3644200" y="2949551"/>
                  <a:pt x="3664762" y="2960274"/>
                  <a:pt x="3672726" y="2947764"/>
                </a:cubicBezTo>
                <a:close/>
                <a:moveTo>
                  <a:pt x="4037367" y="2662675"/>
                </a:moveTo>
                <a:lnTo>
                  <a:pt x="4037155" y="2657526"/>
                </a:lnTo>
                <a:cubicBezTo>
                  <a:pt x="4036882" y="2651468"/>
                  <a:pt x="4031855" y="2645713"/>
                  <a:pt x="4025466" y="2646076"/>
                </a:cubicBezTo>
                <a:cubicBezTo>
                  <a:pt x="4019378" y="2646409"/>
                  <a:pt x="4013716" y="2651286"/>
                  <a:pt x="4014018" y="2657798"/>
                </a:cubicBezTo>
                <a:lnTo>
                  <a:pt x="4014139" y="2660706"/>
                </a:lnTo>
                <a:cubicBezTo>
                  <a:pt x="4012898" y="2658071"/>
                  <a:pt x="4010839" y="2655769"/>
                  <a:pt x="4008385" y="2654648"/>
                </a:cubicBezTo>
                <a:cubicBezTo>
                  <a:pt x="4002178" y="2651831"/>
                  <a:pt x="3996272" y="2655042"/>
                  <a:pt x="3993062" y="2660433"/>
                </a:cubicBezTo>
                <a:cubicBezTo>
                  <a:pt x="3989368" y="2666643"/>
                  <a:pt x="3989337" y="2673912"/>
                  <a:pt x="3991548" y="2680607"/>
                </a:cubicBezTo>
                <a:cubicBezTo>
                  <a:pt x="3993456" y="2686362"/>
                  <a:pt x="4000724" y="2689906"/>
                  <a:pt x="4006387" y="2687543"/>
                </a:cubicBezTo>
                <a:cubicBezTo>
                  <a:pt x="4012322" y="2685090"/>
                  <a:pt x="4015351" y="2678850"/>
                  <a:pt x="4013322" y="2672701"/>
                </a:cubicBezTo>
                <a:cubicBezTo>
                  <a:pt x="4013201" y="2672368"/>
                  <a:pt x="4013201" y="2672338"/>
                  <a:pt x="4013140" y="2672156"/>
                </a:cubicBezTo>
                <a:cubicBezTo>
                  <a:pt x="4013140" y="2672035"/>
                  <a:pt x="4013140" y="2672004"/>
                  <a:pt x="4013140" y="2671914"/>
                </a:cubicBezTo>
                <a:cubicBezTo>
                  <a:pt x="4013443" y="2671247"/>
                  <a:pt x="4013776" y="2670611"/>
                  <a:pt x="4014200" y="2669975"/>
                </a:cubicBezTo>
                <a:cubicBezTo>
                  <a:pt x="4014836" y="2668915"/>
                  <a:pt x="4014987" y="2667764"/>
                  <a:pt x="4015139" y="2666582"/>
                </a:cubicBezTo>
                <a:cubicBezTo>
                  <a:pt x="4016804" y="2671065"/>
                  <a:pt x="4020893" y="2674670"/>
                  <a:pt x="4025980" y="2674397"/>
                </a:cubicBezTo>
                <a:cubicBezTo>
                  <a:pt x="4032007" y="2674034"/>
                  <a:pt x="4037639" y="2669157"/>
                  <a:pt x="4037367" y="2662675"/>
                </a:cubicBezTo>
                <a:close/>
                <a:moveTo>
                  <a:pt x="3970683" y="2609728"/>
                </a:moveTo>
                <a:lnTo>
                  <a:pt x="3975831" y="2609516"/>
                </a:lnTo>
                <a:cubicBezTo>
                  <a:pt x="3982070" y="2609244"/>
                  <a:pt x="3987702" y="2605427"/>
                  <a:pt x="3988126" y="2598703"/>
                </a:cubicBezTo>
                <a:cubicBezTo>
                  <a:pt x="3988156" y="2598491"/>
                  <a:pt x="3988096" y="2598218"/>
                  <a:pt x="3988096" y="2598006"/>
                </a:cubicBezTo>
                <a:cubicBezTo>
                  <a:pt x="3993395" y="2596825"/>
                  <a:pt x="3998180" y="2592584"/>
                  <a:pt x="3997877" y="2585708"/>
                </a:cubicBezTo>
                <a:cubicBezTo>
                  <a:pt x="3997877" y="2585526"/>
                  <a:pt x="3997726" y="2585436"/>
                  <a:pt x="3997726" y="2585254"/>
                </a:cubicBezTo>
                <a:cubicBezTo>
                  <a:pt x="4003813" y="2586829"/>
                  <a:pt x="4010112" y="2586193"/>
                  <a:pt x="4015745" y="2583376"/>
                </a:cubicBezTo>
                <a:cubicBezTo>
                  <a:pt x="4021377" y="2580559"/>
                  <a:pt x="4023921" y="2572562"/>
                  <a:pt x="4020681" y="2567080"/>
                </a:cubicBezTo>
                <a:cubicBezTo>
                  <a:pt x="4017259" y="2561355"/>
                  <a:pt x="4010414" y="2559144"/>
                  <a:pt x="4004388" y="2562143"/>
                </a:cubicBezTo>
                <a:cubicBezTo>
                  <a:pt x="4004055" y="2562294"/>
                  <a:pt x="4004025" y="2562324"/>
                  <a:pt x="4003843" y="2562415"/>
                </a:cubicBezTo>
                <a:cubicBezTo>
                  <a:pt x="4003722" y="2562446"/>
                  <a:pt x="4003692" y="2562446"/>
                  <a:pt x="4003601" y="2562446"/>
                </a:cubicBezTo>
                <a:lnTo>
                  <a:pt x="4003601" y="2562446"/>
                </a:lnTo>
                <a:cubicBezTo>
                  <a:pt x="4002874" y="2562234"/>
                  <a:pt x="4002147" y="2561961"/>
                  <a:pt x="4001481" y="2561658"/>
                </a:cubicBezTo>
                <a:cubicBezTo>
                  <a:pt x="3995485" y="2559144"/>
                  <a:pt x="3988217" y="2564142"/>
                  <a:pt x="3986582" y="2569867"/>
                </a:cubicBezTo>
                <a:cubicBezTo>
                  <a:pt x="3986370" y="2570624"/>
                  <a:pt x="3986491" y="2571321"/>
                  <a:pt x="3986400" y="2572078"/>
                </a:cubicBezTo>
                <a:cubicBezTo>
                  <a:pt x="3984825" y="2571169"/>
                  <a:pt x="3983008" y="2570594"/>
                  <a:pt x="3981010" y="2570684"/>
                </a:cubicBezTo>
                <a:lnTo>
                  <a:pt x="3975862" y="2570927"/>
                </a:lnTo>
                <a:cubicBezTo>
                  <a:pt x="3969835" y="2571169"/>
                  <a:pt x="3964021" y="2576106"/>
                  <a:pt x="3964324" y="2582528"/>
                </a:cubicBezTo>
                <a:cubicBezTo>
                  <a:pt x="3964414" y="2584527"/>
                  <a:pt x="3965050" y="2586466"/>
                  <a:pt x="3966020" y="2588192"/>
                </a:cubicBezTo>
                <a:cubicBezTo>
                  <a:pt x="3962628" y="2589949"/>
                  <a:pt x="3960145" y="2593038"/>
                  <a:pt x="3959872" y="2597400"/>
                </a:cubicBezTo>
                <a:cubicBezTo>
                  <a:pt x="3959508" y="2603125"/>
                  <a:pt x="3964414" y="2610001"/>
                  <a:pt x="3970683" y="2609728"/>
                </a:cubicBezTo>
                <a:close/>
                <a:moveTo>
                  <a:pt x="4029796" y="2750485"/>
                </a:moveTo>
                <a:cubicBezTo>
                  <a:pt x="4035883" y="2753333"/>
                  <a:pt x="4041909" y="2751061"/>
                  <a:pt x="4045422" y="2745548"/>
                </a:cubicBezTo>
                <a:lnTo>
                  <a:pt x="4048178" y="2741217"/>
                </a:lnTo>
                <a:cubicBezTo>
                  <a:pt x="4048390" y="2740884"/>
                  <a:pt x="4048360" y="2740490"/>
                  <a:pt x="4048511" y="2740126"/>
                </a:cubicBezTo>
                <a:cubicBezTo>
                  <a:pt x="4048995" y="2740157"/>
                  <a:pt x="4049420" y="2740369"/>
                  <a:pt x="4049904" y="2740308"/>
                </a:cubicBezTo>
                <a:cubicBezTo>
                  <a:pt x="4056233" y="2739672"/>
                  <a:pt x="4061078" y="2734553"/>
                  <a:pt x="4060776" y="2728071"/>
                </a:cubicBezTo>
                <a:lnTo>
                  <a:pt x="4060564" y="2722922"/>
                </a:lnTo>
                <a:cubicBezTo>
                  <a:pt x="4060291" y="2716864"/>
                  <a:pt x="4054477" y="2711412"/>
                  <a:pt x="4048329" y="2712048"/>
                </a:cubicBezTo>
                <a:cubicBezTo>
                  <a:pt x="4042000" y="2712714"/>
                  <a:pt x="4037155" y="2717803"/>
                  <a:pt x="4037458" y="2724285"/>
                </a:cubicBezTo>
                <a:lnTo>
                  <a:pt x="4037458" y="2724557"/>
                </a:lnTo>
                <a:cubicBezTo>
                  <a:pt x="4033551" y="2724739"/>
                  <a:pt x="4029978" y="2726799"/>
                  <a:pt x="4027646" y="2730524"/>
                </a:cubicBezTo>
                <a:lnTo>
                  <a:pt x="4024890" y="2734886"/>
                </a:lnTo>
                <a:cubicBezTo>
                  <a:pt x="4021620" y="2740005"/>
                  <a:pt x="4024466" y="2748002"/>
                  <a:pt x="4029796" y="2750485"/>
                </a:cubicBezTo>
                <a:close/>
                <a:moveTo>
                  <a:pt x="4021165" y="2483995"/>
                </a:moveTo>
                <a:cubicBezTo>
                  <a:pt x="4023012" y="2489992"/>
                  <a:pt x="4030432" y="2492900"/>
                  <a:pt x="4036064" y="2490840"/>
                </a:cubicBezTo>
                <a:cubicBezTo>
                  <a:pt x="4042212" y="2488569"/>
                  <a:pt x="4044726" y="2481935"/>
                  <a:pt x="4042878" y="2475938"/>
                </a:cubicBezTo>
                <a:lnTo>
                  <a:pt x="4040758" y="2468971"/>
                </a:lnTo>
                <a:cubicBezTo>
                  <a:pt x="4039274" y="2464155"/>
                  <a:pt x="4034217" y="2461459"/>
                  <a:pt x="4029342" y="2461641"/>
                </a:cubicBezTo>
                <a:cubicBezTo>
                  <a:pt x="4027797" y="2455946"/>
                  <a:pt x="4020802" y="2450827"/>
                  <a:pt x="4014745" y="2453099"/>
                </a:cubicBezTo>
                <a:lnTo>
                  <a:pt x="4007689" y="2455764"/>
                </a:lnTo>
                <a:cubicBezTo>
                  <a:pt x="4002572" y="2457703"/>
                  <a:pt x="3998937" y="2462065"/>
                  <a:pt x="3998907" y="2467426"/>
                </a:cubicBezTo>
                <a:cubicBezTo>
                  <a:pt x="3997151" y="2467971"/>
                  <a:pt x="3995455" y="2468759"/>
                  <a:pt x="3994062" y="2470182"/>
                </a:cubicBezTo>
                <a:cubicBezTo>
                  <a:pt x="3989792" y="2474544"/>
                  <a:pt x="3989580" y="2482298"/>
                  <a:pt x="3994213" y="2486569"/>
                </a:cubicBezTo>
                <a:lnTo>
                  <a:pt x="3995122" y="2487417"/>
                </a:lnTo>
                <a:cubicBezTo>
                  <a:pt x="3995061" y="2487963"/>
                  <a:pt x="3994970" y="2488478"/>
                  <a:pt x="3994970" y="2489023"/>
                </a:cubicBezTo>
                <a:cubicBezTo>
                  <a:pt x="3988429" y="2487206"/>
                  <a:pt x="3981040" y="2489841"/>
                  <a:pt x="3981403" y="2498413"/>
                </a:cubicBezTo>
                <a:cubicBezTo>
                  <a:pt x="3981767" y="2506894"/>
                  <a:pt x="3989580" y="2511104"/>
                  <a:pt x="3996000" y="2510377"/>
                </a:cubicBezTo>
                <a:cubicBezTo>
                  <a:pt x="3993820" y="2512043"/>
                  <a:pt x="3992396" y="2514739"/>
                  <a:pt x="3992578" y="2518555"/>
                </a:cubicBezTo>
                <a:cubicBezTo>
                  <a:pt x="3993214" y="2533307"/>
                  <a:pt x="4016320" y="2535245"/>
                  <a:pt x="4015684" y="2520403"/>
                </a:cubicBezTo>
                <a:cubicBezTo>
                  <a:pt x="4015320" y="2511922"/>
                  <a:pt x="4007538" y="2507712"/>
                  <a:pt x="4001087" y="2508439"/>
                </a:cubicBezTo>
                <a:cubicBezTo>
                  <a:pt x="4003177" y="2506833"/>
                  <a:pt x="4004479" y="2504228"/>
                  <a:pt x="4004449" y="2500654"/>
                </a:cubicBezTo>
                <a:cubicBezTo>
                  <a:pt x="4009658" y="2501593"/>
                  <a:pt x="4015290" y="2499594"/>
                  <a:pt x="4017592" y="2494445"/>
                </a:cubicBezTo>
                <a:lnTo>
                  <a:pt x="4019803" y="2489568"/>
                </a:lnTo>
                <a:cubicBezTo>
                  <a:pt x="4021589" y="2485600"/>
                  <a:pt x="4021135" y="2480723"/>
                  <a:pt x="4018712" y="2477210"/>
                </a:cubicBezTo>
                <a:lnTo>
                  <a:pt x="4019076" y="2477058"/>
                </a:lnTo>
                <a:lnTo>
                  <a:pt x="4021165" y="2483995"/>
                </a:lnTo>
                <a:close/>
                <a:moveTo>
                  <a:pt x="4058323" y="2672913"/>
                </a:moveTo>
                <a:lnTo>
                  <a:pt x="4063471" y="2672701"/>
                </a:lnTo>
                <a:cubicBezTo>
                  <a:pt x="4069558" y="2672428"/>
                  <a:pt x="4074343" y="2665280"/>
                  <a:pt x="4073253" y="2659555"/>
                </a:cubicBezTo>
                <a:cubicBezTo>
                  <a:pt x="4071980" y="2652861"/>
                  <a:pt x="4066620" y="2649469"/>
                  <a:pt x="4060109" y="2649772"/>
                </a:cubicBezTo>
                <a:lnTo>
                  <a:pt x="4054961" y="2649983"/>
                </a:lnTo>
                <a:cubicBezTo>
                  <a:pt x="4048874" y="2650256"/>
                  <a:pt x="4044089" y="2657405"/>
                  <a:pt x="4045180" y="2663129"/>
                </a:cubicBezTo>
                <a:cubicBezTo>
                  <a:pt x="4046452" y="2669824"/>
                  <a:pt x="4051812" y="2673186"/>
                  <a:pt x="4058323" y="2672913"/>
                </a:cubicBezTo>
                <a:close/>
                <a:moveTo>
                  <a:pt x="3934373" y="2481753"/>
                </a:moveTo>
                <a:cubicBezTo>
                  <a:pt x="3935010" y="2496626"/>
                  <a:pt x="3957843" y="2492446"/>
                  <a:pt x="3957207" y="2477755"/>
                </a:cubicBezTo>
                <a:cubicBezTo>
                  <a:pt x="3956541" y="2462883"/>
                  <a:pt x="3933737" y="2467063"/>
                  <a:pt x="3934373" y="2481753"/>
                </a:cubicBezTo>
                <a:close/>
                <a:moveTo>
                  <a:pt x="3943579" y="2601368"/>
                </a:moveTo>
                <a:cubicBezTo>
                  <a:pt x="3938795" y="2595977"/>
                  <a:pt x="3931921" y="2593644"/>
                  <a:pt x="3924834" y="2593735"/>
                </a:cubicBezTo>
                <a:cubicBezTo>
                  <a:pt x="3918777" y="2593826"/>
                  <a:pt x="3913236" y="2599763"/>
                  <a:pt x="3913781" y="2605851"/>
                </a:cubicBezTo>
                <a:cubicBezTo>
                  <a:pt x="3914356" y="2612273"/>
                  <a:pt x="3919383" y="2616998"/>
                  <a:pt x="3925894" y="2616907"/>
                </a:cubicBezTo>
                <a:lnTo>
                  <a:pt x="3926318" y="2616907"/>
                </a:lnTo>
                <a:cubicBezTo>
                  <a:pt x="3926379" y="2616907"/>
                  <a:pt x="3926409" y="2616907"/>
                  <a:pt x="3926470" y="2616937"/>
                </a:cubicBezTo>
                <a:cubicBezTo>
                  <a:pt x="3926530" y="2616998"/>
                  <a:pt x="3926500" y="2616967"/>
                  <a:pt x="3926591" y="2617028"/>
                </a:cubicBezTo>
                <a:cubicBezTo>
                  <a:pt x="3927166" y="2617543"/>
                  <a:pt x="3927681" y="2618088"/>
                  <a:pt x="3928166" y="2618694"/>
                </a:cubicBezTo>
                <a:cubicBezTo>
                  <a:pt x="3932314" y="2623359"/>
                  <a:pt x="3940703" y="2622026"/>
                  <a:pt x="3944518" y="2617725"/>
                </a:cubicBezTo>
                <a:cubicBezTo>
                  <a:pt x="3949091" y="2612576"/>
                  <a:pt x="3947759" y="2606063"/>
                  <a:pt x="3943579" y="2601368"/>
                </a:cubicBezTo>
                <a:close/>
                <a:moveTo>
                  <a:pt x="4169129" y="2858802"/>
                </a:moveTo>
                <a:cubicBezTo>
                  <a:pt x="4175731" y="2858015"/>
                  <a:pt x="4179516" y="2852169"/>
                  <a:pt x="4179244" y="2845899"/>
                </a:cubicBezTo>
                <a:lnTo>
                  <a:pt x="4179001" y="2840780"/>
                </a:lnTo>
                <a:cubicBezTo>
                  <a:pt x="4178729" y="2834510"/>
                  <a:pt x="4171976" y="2829966"/>
                  <a:pt x="4166101" y="2830663"/>
                </a:cubicBezTo>
                <a:cubicBezTo>
                  <a:pt x="4159499" y="2831451"/>
                  <a:pt x="4155714" y="2837297"/>
                  <a:pt x="4155986" y="2843567"/>
                </a:cubicBezTo>
                <a:lnTo>
                  <a:pt x="4156198" y="2848716"/>
                </a:lnTo>
                <a:cubicBezTo>
                  <a:pt x="4156531" y="2854925"/>
                  <a:pt x="4163284" y="2859499"/>
                  <a:pt x="4169129" y="2858802"/>
                </a:cubicBezTo>
                <a:close/>
                <a:moveTo>
                  <a:pt x="3977345" y="2644925"/>
                </a:moveTo>
                <a:cubicBezTo>
                  <a:pt x="3977981" y="2659828"/>
                  <a:pt x="4001057" y="2657495"/>
                  <a:pt x="4000391" y="2642623"/>
                </a:cubicBezTo>
                <a:cubicBezTo>
                  <a:pt x="3999755" y="2627721"/>
                  <a:pt x="3976710" y="2630053"/>
                  <a:pt x="3977345" y="2644925"/>
                </a:cubicBezTo>
                <a:close/>
                <a:moveTo>
                  <a:pt x="3975437" y="2855773"/>
                </a:moveTo>
                <a:cubicBezTo>
                  <a:pt x="3980858" y="2858106"/>
                  <a:pt x="3986339" y="2857318"/>
                  <a:pt x="3991760" y="2855531"/>
                </a:cubicBezTo>
                <a:cubicBezTo>
                  <a:pt x="3997696" y="2853562"/>
                  <a:pt x="4000270" y="2845869"/>
                  <a:pt x="3998029" y="2840386"/>
                </a:cubicBezTo>
                <a:cubicBezTo>
                  <a:pt x="3995939" y="2835328"/>
                  <a:pt x="3991064" y="2833177"/>
                  <a:pt x="3986067" y="2833631"/>
                </a:cubicBezTo>
                <a:cubicBezTo>
                  <a:pt x="3983705" y="2830209"/>
                  <a:pt x="3979889" y="2828028"/>
                  <a:pt x="3975256" y="2828664"/>
                </a:cubicBezTo>
                <a:cubicBezTo>
                  <a:pt x="3969502" y="2829421"/>
                  <a:pt x="3963900" y="2835570"/>
                  <a:pt x="3965323" y="2841689"/>
                </a:cubicBezTo>
                <a:cubicBezTo>
                  <a:pt x="3966716" y="2847656"/>
                  <a:pt x="3969502" y="2853199"/>
                  <a:pt x="3975437" y="2855773"/>
                </a:cubicBezTo>
                <a:close/>
                <a:moveTo>
                  <a:pt x="3904030" y="2796042"/>
                </a:moveTo>
                <a:cubicBezTo>
                  <a:pt x="3903333" y="2791801"/>
                  <a:pt x="3900608" y="2788409"/>
                  <a:pt x="3896974" y="2786834"/>
                </a:cubicBezTo>
                <a:cubicBezTo>
                  <a:pt x="3895399" y="2783835"/>
                  <a:pt x="3892704" y="2781593"/>
                  <a:pt x="3888797" y="2781048"/>
                </a:cubicBezTo>
                <a:cubicBezTo>
                  <a:pt x="3883195" y="2780261"/>
                  <a:pt x="3875806" y="2784592"/>
                  <a:pt x="3875715" y="2790892"/>
                </a:cubicBezTo>
                <a:cubicBezTo>
                  <a:pt x="3875624" y="2796405"/>
                  <a:pt x="3876412" y="2801918"/>
                  <a:pt x="3881075" y="2805613"/>
                </a:cubicBezTo>
                <a:cubicBezTo>
                  <a:pt x="3884800" y="2808551"/>
                  <a:pt x="3889221" y="2809430"/>
                  <a:pt x="3893945" y="2808945"/>
                </a:cubicBezTo>
                <a:cubicBezTo>
                  <a:pt x="3899911" y="2808309"/>
                  <a:pt x="3905029" y="2802130"/>
                  <a:pt x="3904030" y="2796042"/>
                </a:cubicBezTo>
                <a:close/>
                <a:moveTo>
                  <a:pt x="4007629" y="2736976"/>
                </a:moveTo>
                <a:cubicBezTo>
                  <a:pt x="4013867" y="2736704"/>
                  <a:pt x="4019318" y="2732190"/>
                  <a:pt x="4019470" y="2725648"/>
                </a:cubicBezTo>
                <a:cubicBezTo>
                  <a:pt x="4019591" y="2719711"/>
                  <a:pt x="4014412" y="2713562"/>
                  <a:pt x="4008143" y="2713804"/>
                </a:cubicBezTo>
                <a:lnTo>
                  <a:pt x="4002995" y="2714017"/>
                </a:lnTo>
                <a:cubicBezTo>
                  <a:pt x="3997151" y="2714259"/>
                  <a:pt x="3992214" y="2718318"/>
                  <a:pt x="3991427" y="2724133"/>
                </a:cubicBezTo>
                <a:cubicBezTo>
                  <a:pt x="3989852" y="2723830"/>
                  <a:pt x="3988247" y="2723800"/>
                  <a:pt x="3986643" y="2724164"/>
                </a:cubicBezTo>
                <a:cubicBezTo>
                  <a:pt x="3980464" y="2725648"/>
                  <a:pt x="3976710" y="2732009"/>
                  <a:pt x="3978072" y="2738127"/>
                </a:cubicBezTo>
                <a:lnTo>
                  <a:pt x="3979647" y="2745215"/>
                </a:lnTo>
                <a:cubicBezTo>
                  <a:pt x="3981010" y="2751334"/>
                  <a:pt x="3987581" y="2755241"/>
                  <a:pt x="3993608" y="2753787"/>
                </a:cubicBezTo>
                <a:cubicBezTo>
                  <a:pt x="3999785" y="2752303"/>
                  <a:pt x="4003541" y="2745942"/>
                  <a:pt x="4002178" y="2739823"/>
                </a:cubicBezTo>
                <a:cubicBezTo>
                  <a:pt x="4001966" y="2738885"/>
                  <a:pt x="4001754" y="2737915"/>
                  <a:pt x="4001542" y="2736976"/>
                </a:cubicBezTo>
                <a:cubicBezTo>
                  <a:pt x="4001845" y="2736976"/>
                  <a:pt x="4002147" y="2737188"/>
                  <a:pt x="4002480" y="2737158"/>
                </a:cubicBezTo>
                <a:lnTo>
                  <a:pt x="4007629" y="2736976"/>
                </a:lnTo>
                <a:close/>
                <a:moveTo>
                  <a:pt x="3921291" y="2751001"/>
                </a:moveTo>
                <a:cubicBezTo>
                  <a:pt x="3922048" y="2753484"/>
                  <a:pt x="3923896" y="2755393"/>
                  <a:pt x="3926046" y="2756907"/>
                </a:cubicBezTo>
                <a:cubicBezTo>
                  <a:pt x="3925198" y="2760996"/>
                  <a:pt x="3926621" y="2765358"/>
                  <a:pt x="3929892" y="2768357"/>
                </a:cubicBezTo>
                <a:lnTo>
                  <a:pt x="3935252" y="2773264"/>
                </a:lnTo>
                <a:cubicBezTo>
                  <a:pt x="3938159" y="2775929"/>
                  <a:pt x="3942277" y="2776232"/>
                  <a:pt x="3945912" y="2775081"/>
                </a:cubicBezTo>
                <a:cubicBezTo>
                  <a:pt x="3945760" y="2777110"/>
                  <a:pt x="3946275" y="2778988"/>
                  <a:pt x="3947153" y="2780715"/>
                </a:cubicBezTo>
                <a:cubicBezTo>
                  <a:pt x="3942731" y="2783502"/>
                  <a:pt x="3940158" y="2788711"/>
                  <a:pt x="3943549" y="2794618"/>
                </a:cubicBezTo>
                <a:cubicBezTo>
                  <a:pt x="3947486" y="2801554"/>
                  <a:pt x="3950818" y="2810126"/>
                  <a:pt x="3957722" y="2814700"/>
                </a:cubicBezTo>
                <a:cubicBezTo>
                  <a:pt x="3958660" y="2815306"/>
                  <a:pt x="3959599" y="2815791"/>
                  <a:pt x="3960538" y="2816185"/>
                </a:cubicBezTo>
                <a:lnTo>
                  <a:pt x="3963052" y="2818486"/>
                </a:lnTo>
                <a:cubicBezTo>
                  <a:pt x="3967655" y="2822727"/>
                  <a:pt x="3975589" y="2821394"/>
                  <a:pt x="3979344" y="2816730"/>
                </a:cubicBezTo>
                <a:cubicBezTo>
                  <a:pt x="3979647" y="2816366"/>
                  <a:pt x="3979859" y="2815972"/>
                  <a:pt x="3980101" y="2815579"/>
                </a:cubicBezTo>
                <a:cubicBezTo>
                  <a:pt x="3981676" y="2814943"/>
                  <a:pt x="3983251" y="2814276"/>
                  <a:pt x="3984765" y="2813489"/>
                </a:cubicBezTo>
                <a:cubicBezTo>
                  <a:pt x="3986673" y="2812519"/>
                  <a:pt x="3988247" y="2810884"/>
                  <a:pt x="3989428" y="2809036"/>
                </a:cubicBezTo>
                <a:cubicBezTo>
                  <a:pt x="3990912" y="2808551"/>
                  <a:pt x="3992275" y="2807915"/>
                  <a:pt x="3993214" y="2806885"/>
                </a:cubicBezTo>
                <a:cubicBezTo>
                  <a:pt x="3996454" y="2803372"/>
                  <a:pt x="3999149" y="2800100"/>
                  <a:pt x="4000118" y="2795284"/>
                </a:cubicBezTo>
                <a:cubicBezTo>
                  <a:pt x="4000543" y="2793164"/>
                  <a:pt x="4000603" y="2791589"/>
                  <a:pt x="4000360" y="2789408"/>
                </a:cubicBezTo>
                <a:cubicBezTo>
                  <a:pt x="4002904" y="2797405"/>
                  <a:pt x="4016017" y="2801403"/>
                  <a:pt x="4022074" y="2791922"/>
                </a:cubicBezTo>
                <a:cubicBezTo>
                  <a:pt x="4022710" y="2790892"/>
                  <a:pt x="4022891" y="2789953"/>
                  <a:pt x="4023194" y="2788954"/>
                </a:cubicBezTo>
                <a:cubicBezTo>
                  <a:pt x="4029887" y="2794951"/>
                  <a:pt x="4042999" y="2792740"/>
                  <a:pt x="4042515" y="2781442"/>
                </a:cubicBezTo>
                <a:cubicBezTo>
                  <a:pt x="4041909" y="2767509"/>
                  <a:pt x="4021589" y="2766115"/>
                  <a:pt x="4019742" y="2778383"/>
                </a:cubicBezTo>
                <a:cubicBezTo>
                  <a:pt x="4014685" y="2774324"/>
                  <a:pt x="4006235" y="2773718"/>
                  <a:pt x="4001724" y="2780836"/>
                </a:cubicBezTo>
                <a:cubicBezTo>
                  <a:pt x="4001299" y="2781472"/>
                  <a:pt x="4001269" y="2782108"/>
                  <a:pt x="4000997" y="2782744"/>
                </a:cubicBezTo>
                <a:cubicBezTo>
                  <a:pt x="4001057" y="2779140"/>
                  <a:pt x="3999785" y="2775626"/>
                  <a:pt x="3996363" y="2773294"/>
                </a:cubicBezTo>
                <a:cubicBezTo>
                  <a:pt x="3993699" y="2771446"/>
                  <a:pt x="3989883" y="2770931"/>
                  <a:pt x="3986521" y="2771779"/>
                </a:cubicBezTo>
                <a:cubicBezTo>
                  <a:pt x="3985370" y="2770871"/>
                  <a:pt x="3984129" y="2770204"/>
                  <a:pt x="3982675" y="2769508"/>
                </a:cubicBezTo>
                <a:cubicBezTo>
                  <a:pt x="3982221" y="2769235"/>
                  <a:pt x="3981737" y="2768932"/>
                  <a:pt x="3981312" y="2768629"/>
                </a:cubicBezTo>
                <a:cubicBezTo>
                  <a:pt x="3979708" y="2767206"/>
                  <a:pt x="3977921" y="2765964"/>
                  <a:pt x="3976285" y="2764510"/>
                </a:cubicBezTo>
                <a:cubicBezTo>
                  <a:pt x="3971531" y="2760330"/>
                  <a:pt x="3965777" y="2762117"/>
                  <a:pt x="3962052" y="2766054"/>
                </a:cubicBezTo>
                <a:cubicBezTo>
                  <a:pt x="3959508" y="2764752"/>
                  <a:pt x="3956662" y="2764358"/>
                  <a:pt x="3953906" y="2765146"/>
                </a:cubicBezTo>
                <a:cubicBezTo>
                  <a:pt x="3954118" y="2761541"/>
                  <a:pt x="3952786" y="2757907"/>
                  <a:pt x="3949939" y="2755302"/>
                </a:cubicBezTo>
                <a:lnTo>
                  <a:pt x="3944579" y="2750364"/>
                </a:lnTo>
                <a:cubicBezTo>
                  <a:pt x="3944337" y="2750152"/>
                  <a:pt x="3944004" y="2750122"/>
                  <a:pt x="3943761" y="2749910"/>
                </a:cubicBezTo>
                <a:cubicBezTo>
                  <a:pt x="3944821" y="2743791"/>
                  <a:pt x="3940400" y="2738430"/>
                  <a:pt x="3934797" y="2737006"/>
                </a:cubicBezTo>
                <a:cubicBezTo>
                  <a:pt x="3934858" y="2736885"/>
                  <a:pt x="3934979" y="2736734"/>
                  <a:pt x="3935040" y="2736582"/>
                </a:cubicBezTo>
                <a:cubicBezTo>
                  <a:pt x="3938916" y="2736552"/>
                  <a:pt x="3942610" y="2734644"/>
                  <a:pt x="3944882" y="2731009"/>
                </a:cubicBezTo>
                <a:lnTo>
                  <a:pt x="3950424" y="2722316"/>
                </a:lnTo>
                <a:cubicBezTo>
                  <a:pt x="3953664" y="2717197"/>
                  <a:pt x="3951695" y="2709291"/>
                  <a:pt x="3946305" y="2706444"/>
                </a:cubicBezTo>
                <a:cubicBezTo>
                  <a:pt x="3944579" y="2705535"/>
                  <a:pt x="3942762" y="2705081"/>
                  <a:pt x="3940945" y="2705020"/>
                </a:cubicBezTo>
                <a:cubicBezTo>
                  <a:pt x="3939885" y="2701779"/>
                  <a:pt x="3938068" y="2698750"/>
                  <a:pt x="3935252" y="2696145"/>
                </a:cubicBezTo>
                <a:cubicBezTo>
                  <a:pt x="3930830" y="2692026"/>
                  <a:pt x="3925349" y="2690663"/>
                  <a:pt x="3919959" y="2691208"/>
                </a:cubicBezTo>
                <a:cubicBezTo>
                  <a:pt x="3919141" y="2689754"/>
                  <a:pt x="3917991" y="2688452"/>
                  <a:pt x="3916446" y="2687452"/>
                </a:cubicBezTo>
                <a:lnTo>
                  <a:pt x="3912116" y="2684696"/>
                </a:lnTo>
                <a:cubicBezTo>
                  <a:pt x="3910904" y="2683939"/>
                  <a:pt x="3909572" y="2683424"/>
                  <a:pt x="3908209" y="2683151"/>
                </a:cubicBezTo>
                <a:cubicBezTo>
                  <a:pt x="3912509" y="2682939"/>
                  <a:pt x="3916900" y="2679971"/>
                  <a:pt x="3918596" y="2676305"/>
                </a:cubicBezTo>
                <a:cubicBezTo>
                  <a:pt x="3921503" y="2670005"/>
                  <a:pt x="3918263" y="2664311"/>
                  <a:pt x="3912933" y="2660918"/>
                </a:cubicBezTo>
                <a:lnTo>
                  <a:pt x="3908602" y="2658162"/>
                </a:lnTo>
                <a:cubicBezTo>
                  <a:pt x="3903303" y="2654800"/>
                  <a:pt x="3895611" y="2658677"/>
                  <a:pt x="3893219" y="2663826"/>
                </a:cubicBezTo>
                <a:cubicBezTo>
                  <a:pt x="3890312" y="2670126"/>
                  <a:pt x="3893582" y="2675821"/>
                  <a:pt x="3898881" y="2679213"/>
                </a:cubicBezTo>
                <a:lnTo>
                  <a:pt x="3903212" y="2681970"/>
                </a:lnTo>
                <a:cubicBezTo>
                  <a:pt x="3903878" y="2682394"/>
                  <a:pt x="3904575" y="2682697"/>
                  <a:pt x="3905302" y="2682909"/>
                </a:cubicBezTo>
                <a:cubicBezTo>
                  <a:pt x="3901637" y="2683000"/>
                  <a:pt x="3898034" y="2684666"/>
                  <a:pt x="3896065" y="2687937"/>
                </a:cubicBezTo>
                <a:cubicBezTo>
                  <a:pt x="3893006" y="2693026"/>
                  <a:pt x="3893794" y="2699962"/>
                  <a:pt x="3898760" y="2703566"/>
                </a:cubicBezTo>
                <a:cubicBezTo>
                  <a:pt x="3898246" y="2704505"/>
                  <a:pt x="3897912" y="2705505"/>
                  <a:pt x="3897700" y="2706595"/>
                </a:cubicBezTo>
                <a:cubicBezTo>
                  <a:pt x="3893249" y="2702991"/>
                  <a:pt x="3886950" y="2702476"/>
                  <a:pt x="3883013" y="2708685"/>
                </a:cubicBezTo>
                <a:cubicBezTo>
                  <a:pt x="3877229" y="2717772"/>
                  <a:pt x="3885163" y="2728162"/>
                  <a:pt x="3892976" y="2728192"/>
                </a:cubicBezTo>
                <a:cubicBezTo>
                  <a:pt x="3892583" y="2734644"/>
                  <a:pt x="3893461" y="2741399"/>
                  <a:pt x="3897670" y="2744942"/>
                </a:cubicBezTo>
                <a:cubicBezTo>
                  <a:pt x="3903606" y="2750031"/>
                  <a:pt x="3913599" y="2753605"/>
                  <a:pt x="3921291" y="2751001"/>
                </a:cubicBezTo>
                <a:close/>
                <a:moveTo>
                  <a:pt x="4114195" y="2824363"/>
                </a:moveTo>
                <a:cubicBezTo>
                  <a:pt x="4113257" y="2825150"/>
                  <a:pt x="4112287" y="2825938"/>
                  <a:pt x="4111530" y="2827149"/>
                </a:cubicBezTo>
                <a:cubicBezTo>
                  <a:pt x="4103536" y="2839720"/>
                  <a:pt x="4123765" y="2851048"/>
                  <a:pt x="4131759" y="2838478"/>
                </a:cubicBezTo>
                <a:cubicBezTo>
                  <a:pt x="4136756" y="2830633"/>
                  <a:pt x="4130730" y="2823242"/>
                  <a:pt x="4123553" y="2821909"/>
                </a:cubicBezTo>
                <a:cubicBezTo>
                  <a:pt x="4125279" y="2820243"/>
                  <a:pt x="4126430" y="2817881"/>
                  <a:pt x="4126309" y="2814519"/>
                </a:cubicBezTo>
                <a:cubicBezTo>
                  <a:pt x="4125672" y="2799828"/>
                  <a:pt x="4102566" y="2797677"/>
                  <a:pt x="4103233" y="2812580"/>
                </a:cubicBezTo>
                <a:cubicBezTo>
                  <a:pt x="4103505" y="2819456"/>
                  <a:pt x="4108805" y="2823454"/>
                  <a:pt x="4114195" y="2824363"/>
                </a:cubicBezTo>
                <a:close/>
                <a:moveTo>
                  <a:pt x="4045725" y="2795799"/>
                </a:moveTo>
                <a:cubicBezTo>
                  <a:pt x="4046361" y="2810702"/>
                  <a:pt x="4069528" y="2809914"/>
                  <a:pt x="4068891" y="2795012"/>
                </a:cubicBezTo>
                <a:cubicBezTo>
                  <a:pt x="4068226" y="2780109"/>
                  <a:pt x="4045089" y="2780897"/>
                  <a:pt x="4045725" y="2795799"/>
                </a:cubicBezTo>
                <a:close/>
                <a:moveTo>
                  <a:pt x="4086516" y="2829482"/>
                </a:moveTo>
                <a:cubicBezTo>
                  <a:pt x="4087183" y="2822545"/>
                  <a:pt x="4085245" y="2815639"/>
                  <a:pt x="4079915" y="2810550"/>
                </a:cubicBezTo>
                <a:cubicBezTo>
                  <a:pt x="4075554" y="2806370"/>
                  <a:pt x="4068528" y="2804644"/>
                  <a:pt x="4063592" y="2809218"/>
                </a:cubicBezTo>
                <a:cubicBezTo>
                  <a:pt x="4059383" y="2813095"/>
                  <a:pt x="4057535" y="2821061"/>
                  <a:pt x="4062229" y="2825544"/>
                </a:cubicBezTo>
                <a:cubicBezTo>
                  <a:pt x="4062744" y="2826059"/>
                  <a:pt x="4063198" y="2826574"/>
                  <a:pt x="4063653" y="2827089"/>
                </a:cubicBezTo>
                <a:lnTo>
                  <a:pt x="4063653" y="2827180"/>
                </a:lnTo>
                <a:cubicBezTo>
                  <a:pt x="4063653" y="2827240"/>
                  <a:pt x="4063622" y="2827331"/>
                  <a:pt x="4063622" y="2827392"/>
                </a:cubicBezTo>
                <a:cubicBezTo>
                  <a:pt x="4063562" y="2827482"/>
                  <a:pt x="4063471" y="2827785"/>
                  <a:pt x="4063320" y="2828391"/>
                </a:cubicBezTo>
                <a:cubicBezTo>
                  <a:pt x="4061593" y="2833601"/>
                  <a:pt x="4063895" y="2839265"/>
                  <a:pt x="4068498" y="2842022"/>
                </a:cubicBezTo>
                <a:cubicBezTo>
                  <a:pt x="4068528" y="2842264"/>
                  <a:pt x="4068437" y="2842537"/>
                  <a:pt x="4068468" y="2842779"/>
                </a:cubicBezTo>
                <a:cubicBezTo>
                  <a:pt x="4069649" y="2849594"/>
                  <a:pt x="4075584" y="2852502"/>
                  <a:pt x="4081853" y="2852229"/>
                </a:cubicBezTo>
                <a:lnTo>
                  <a:pt x="4087001" y="2852017"/>
                </a:lnTo>
                <a:cubicBezTo>
                  <a:pt x="4093270" y="2851745"/>
                  <a:pt x="4097418" y="2844233"/>
                  <a:pt x="4096449" y="2838629"/>
                </a:cubicBezTo>
                <a:cubicBezTo>
                  <a:pt x="4095511" y="2833117"/>
                  <a:pt x="4091392" y="2830269"/>
                  <a:pt x="4086516" y="2829482"/>
                </a:cubicBezTo>
                <a:close/>
                <a:moveTo>
                  <a:pt x="4024224" y="2894787"/>
                </a:moveTo>
                <a:cubicBezTo>
                  <a:pt x="4022861" y="2888668"/>
                  <a:pt x="4015684" y="2885154"/>
                  <a:pt x="4009930" y="2886790"/>
                </a:cubicBezTo>
                <a:cubicBezTo>
                  <a:pt x="4003601" y="2888577"/>
                  <a:pt x="4000573" y="2894969"/>
                  <a:pt x="4001935" y="2901087"/>
                </a:cubicBezTo>
                <a:lnTo>
                  <a:pt x="4003510" y="2908205"/>
                </a:lnTo>
                <a:cubicBezTo>
                  <a:pt x="4003995" y="2910417"/>
                  <a:pt x="4005387" y="2912113"/>
                  <a:pt x="4007053" y="2913506"/>
                </a:cubicBezTo>
                <a:cubicBezTo>
                  <a:pt x="4008719" y="2915202"/>
                  <a:pt x="4010839" y="2916202"/>
                  <a:pt x="4013231" y="2916444"/>
                </a:cubicBezTo>
                <a:cubicBezTo>
                  <a:pt x="4013352" y="2916444"/>
                  <a:pt x="4013474" y="2916444"/>
                  <a:pt x="4013595" y="2916444"/>
                </a:cubicBezTo>
                <a:cubicBezTo>
                  <a:pt x="4014866" y="2916535"/>
                  <a:pt x="4016108" y="2916444"/>
                  <a:pt x="4017380" y="2916171"/>
                </a:cubicBezTo>
                <a:cubicBezTo>
                  <a:pt x="4017531" y="2916141"/>
                  <a:pt x="4017683" y="2916171"/>
                  <a:pt x="4017834" y="2916171"/>
                </a:cubicBezTo>
                <a:cubicBezTo>
                  <a:pt x="4018016" y="2916111"/>
                  <a:pt x="4018107" y="2915990"/>
                  <a:pt x="4018288" y="2915929"/>
                </a:cubicBezTo>
                <a:cubicBezTo>
                  <a:pt x="4023194" y="2914475"/>
                  <a:pt x="4027495" y="2910417"/>
                  <a:pt x="4027222" y="2903934"/>
                </a:cubicBezTo>
                <a:cubicBezTo>
                  <a:pt x="4027101" y="2901360"/>
                  <a:pt x="4026162" y="2899482"/>
                  <a:pt x="4024951" y="2897937"/>
                </a:cubicBezTo>
                <a:cubicBezTo>
                  <a:pt x="4024678" y="2896938"/>
                  <a:pt x="4024466" y="2895877"/>
                  <a:pt x="4024224" y="2894787"/>
                </a:cubicBezTo>
                <a:close/>
                <a:moveTo>
                  <a:pt x="4106201" y="2732736"/>
                </a:moveTo>
                <a:lnTo>
                  <a:pt x="4111349" y="2732493"/>
                </a:lnTo>
                <a:cubicBezTo>
                  <a:pt x="4117587" y="2732221"/>
                  <a:pt x="4122644" y="2726526"/>
                  <a:pt x="4122311" y="2720317"/>
                </a:cubicBezTo>
                <a:cubicBezTo>
                  <a:pt x="4121978" y="2714017"/>
                  <a:pt x="4116406" y="2709079"/>
                  <a:pt x="4110137" y="2709352"/>
                </a:cubicBezTo>
                <a:lnTo>
                  <a:pt x="4104989" y="2709564"/>
                </a:lnTo>
                <a:cubicBezTo>
                  <a:pt x="4101234" y="2709715"/>
                  <a:pt x="4098115" y="2711927"/>
                  <a:pt x="4096147" y="2714895"/>
                </a:cubicBezTo>
                <a:lnTo>
                  <a:pt x="4094663" y="2708171"/>
                </a:lnTo>
                <a:cubicBezTo>
                  <a:pt x="4093300" y="2702052"/>
                  <a:pt x="4086880" y="2698054"/>
                  <a:pt x="4080793" y="2699417"/>
                </a:cubicBezTo>
                <a:cubicBezTo>
                  <a:pt x="4074645" y="2700810"/>
                  <a:pt x="4070709" y="2707141"/>
                  <a:pt x="4072071" y="2713290"/>
                </a:cubicBezTo>
                <a:lnTo>
                  <a:pt x="4073646" y="2720377"/>
                </a:lnTo>
                <a:cubicBezTo>
                  <a:pt x="4074343" y="2723527"/>
                  <a:pt x="4076402" y="2726072"/>
                  <a:pt x="4079036" y="2727647"/>
                </a:cubicBezTo>
                <a:cubicBezTo>
                  <a:pt x="4077976" y="2728556"/>
                  <a:pt x="4077007" y="2729616"/>
                  <a:pt x="4076220" y="2730858"/>
                </a:cubicBezTo>
                <a:lnTo>
                  <a:pt x="4073464" y="2735219"/>
                </a:lnTo>
                <a:cubicBezTo>
                  <a:pt x="4070103" y="2740490"/>
                  <a:pt x="4073192" y="2748123"/>
                  <a:pt x="4078401" y="2750849"/>
                </a:cubicBezTo>
                <a:cubicBezTo>
                  <a:pt x="4084366" y="2753969"/>
                  <a:pt x="4090665" y="2751212"/>
                  <a:pt x="4094027" y="2745912"/>
                </a:cubicBezTo>
                <a:lnTo>
                  <a:pt x="4096782" y="2741550"/>
                </a:lnTo>
                <a:cubicBezTo>
                  <a:pt x="4099992" y="2736492"/>
                  <a:pt x="4097237" y="2729404"/>
                  <a:pt x="4092422" y="2726405"/>
                </a:cubicBezTo>
                <a:cubicBezTo>
                  <a:pt x="4093239" y="2725678"/>
                  <a:pt x="4094057" y="2724951"/>
                  <a:pt x="4094632" y="2724012"/>
                </a:cubicBezTo>
                <a:cubicBezTo>
                  <a:pt x="4096056" y="2729192"/>
                  <a:pt x="4100749" y="2732978"/>
                  <a:pt x="4106201" y="2732736"/>
                </a:cubicBezTo>
                <a:close/>
                <a:moveTo>
                  <a:pt x="4391681" y="2424051"/>
                </a:moveTo>
                <a:cubicBezTo>
                  <a:pt x="4386321" y="2421779"/>
                  <a:pt x="4378417" y="2424233"/>
                  <a:pt x="4376509" y="2430230"/>
                </a:cubicBezTo>
                <a:lnTo>
                  <a:pt x="4374267" y="2437167"/>
                </a:lnTo>
                <a:cubicBezTo>
                  <a:pt x="4374086" y="2437712"/>
                  <a:pt x="4374267" y="2438257"/>
                  <a:pt x="4374177" y="2438772"/>
                </a:cubicBezTo>
                <a:cubicBezTo>
                  <a:pt x="4370028" y="2441680"/>
                  <a:pt x="4367545" y="2446768"/>
                  <a:pt x="4370543" y="2452614"/>
                </a:cubicBezTo>
                <a:lnTo>
                  <a:pt x="4371996" y="2455462"/>
                </a:lnTo>
                <a:cubicBezTo>
                  <a:pt x="4374873" y="2461095"/>
                  <a:pt x="4380203" y="2462337"/>
                  <a:pt x="4384927" y="2461126"/>
                </a:cubicBezTo>
                <a:cubicBezTo>
                  <a:pt x="4387986" y="2462640"/>
                  <a:pt x="4391499" y="2463034"/>
                  <a:pt x="4394769" y="2461217"/>
                </a:cubicBezTo>
                <a:cubicBezTo>
                  <a:pt x="4398494" y="2459157"/>
                  <a:pt x="4401220" y="2454916"/>
                  <a:pt x="4401250" y="2450615"/>
                </a:cubicBezTo>
                <a:cubicBezTo>
                  <a:pt x="4403612" y="2447162"/>
                  <a:pt x="4404248" y="2442407"/>
                  <a:pt x="4402219" y="2438741"/>
                </a:cubicBezTo>
                <a:cubicBezTo>
                  <a:pt x="4401281" y="2437045"/>
                  <a:pt x="4399978" y="2435773"/>
                  <a:pt x="4398525" y="2434743"/>
                </a:cubicBezTo>
                <a:cubicBezTo>
                  <a:pt x="4398525" y="2430230"/>
                  <a:pt x="4396254" y="2425989"/>
                  <a:pt x="4391681" y="2424051"/>
                </a:cubicBezTo>
                <a:close/>
                <a:moveTo>
                  <a:pt x="4335293" y="2521009"/>
                </a:moveTo>
                <a:cubicBezTo>
                  <a:pt x="4334082" y="2518616"/>
                  <a:pt x="4332144" y="2516859"/>
                  <a:pt x="4329963" y="2515617"/>
                </a:cubicBezTo>
                <a:cubicBezTo>
                  <a:pt x="4336081" y="2502775"/>
                  <a:pt x="4314943" y="2495111"/>
                  <a:pt x="4308129" y="2507954"/>
                </a:cubicBezTo>
                <a:cubicBezTo>
                  <a:pt x="4307311" y="2509499"/>
                  <a:pt x="4306948" y="2510953"/>
                  <a:pt x="4306857" y="2512316"/>
                </a:cubicBezTo>
                <a:lnTo>
                  <a:pt x="4306373" y="2511347"/>
                </a:lnTo>
                <a:cubicBezTo>
                  <a:pt x="4304556" y="2507803"/>
                  <a:pt x="4300922" y="2505379"/>
                  <a:pt x="4297046" y="2504865"/>
                </a:cubicBezTo>
                <a:cubicBezTo>
                  <a:pt x="4301346" y="2498564"/>
                  <a:pt x="4297288" y="2489689"/>
                  <a:pt x="4290323" y="2487660"/>
                </a:cubicBezTo>
                <a:cubicBezTo>
                  <a:pt x="4291231" y="2486660"/>
                  <a:pt x="4292049" y="2485570"/>
                  <a:pt x="4292624" y="2484237"/>
                </a:cubicBezTo>
                <a:lnTo>
                  <a:pt x="4294835" y="2479360"/>
                </a:lnTo>
                <a:cubicBezTo>
                  <a:pt x="4294926" y="2479148"/>
                  <a:pt x="4294896" y="2478876"/>
                  <a:pt x="4294956" y="2478664"/>
                </a:cubicBezTo>
                <a:cubicBezTo>
                  <a:pt x="4295683" y="2478482"/>
                  <a:pt x="4296440" y="2478330"/>
                  <a:pt x="4297197" y="2477967"/>
                </a:cubicBezTo>
                <a:cubicBezTo>
                  <a:pt x="4298529" y="2480360"/>
                  <a:pt x="4300679" y="2482389"/>
                  <a:pt x="4303496" y="2483661"/>
                </a:cubicBezTo>
                <a:lnTo>
                  <a:pt x="4308371" y="2485842"/>
                </a:lnTo>
                <a:cubicBezTo>
                  <a:pt x="4314095" y="2488417"/>
                  <a:pt x="4321938" y="2484419"/>
                  <a:pt x="4323755" y="2478542"/>
                </a:cubicBezTo>
                <a:cubicBezTo>
                  <a:pt x="4325784" y="2471879"/>
                  <a:pt x="4322605" y="2465942"/>
                  <a:pt x="4316457" y="2463155"/>
                </a:cubicBezTo>
                <a:lnTo>
                  <a:pt x="4311581" y="2460974"/>
                </a:lnTo>
                <a:cubicBezTo>
                  <a:pt x="4308553" y="2459611"/>
                  <a:pt x="4305010" y="2460126"/>
                  <a:pt x="4302042" y="2461701"/>
                </a:cubicBezTo>
                <a:cubicBezTo>
                  <a:pt x="4301618" y="2460974"/>
                  <a:pt x="4301376" y="2460156"/>
                  <a:pt x="4300831" y="2459520"/>
                </a:cubicBezTo>
                <a:cubicBezTo>
                  <a:pt x="4301679" y="2458703"/>
                  <a:pt x="4302496" y="2457885"/>
                  <a:pt x="4303042" y="2456825"/>
                </a:cubicBezTo>
                <a:cubicBezTo>
                  <a:pt x="4305949" y="2451221"/>
                  <a:pt x="4303647" y="2444163"/>
                  <a:pt x="4298105" y="2441195"/>
                </a:cubicBezTo>
                <a:lnTo>
                  <a:pt x="4293563" y="2438772"/>
                </a:lnTo>
                <a:cubicBezTo>
                  <a:pt x="4290262" y="2437015"/>
                  <a:pt x="4286446" y="2437348"/>
                  <a:pt x="4283236" y="2438893"/>
                </a:cubicBezTo>
                <a:lnTo>
                  <a:pt x="4285356" y="2432350"/>
                </a:lnTo>
                <a:cubicBezTo>
                  <a:pt x="4287264" y="2426383"/>
                  <a:pt x="4283781" y="2419689"/>
                  <a:pt x="4277816" y="2417811"/>
                </a:cubicBezTo>
                <a:cubicBezTo>
                  <a:pt x="4271819" y="2415903"/>
                  <a:pt x="4265188" y="2419356"/>
                  <a:pt x="4263280" y="2425353"/>
                </a:cubicBezTo>
                <a:lnTo>
                  <a:pt x="4261039" y="2432290"/>
                </a:lnTo>
                <a:cubicBezTo>
                  <a:pt x="4260040" y="2435349"/>
                  <a:pt x="4260524" y="2438590"/>
                  <a:pt x="4262008" y="2441286"/>
                </a:cubicBezTo>
                <a:cubicBezTo>
                  <a:pt x="4260615" y="2441528"/>
                  <a:pt x="4259252" y="2441952"/>
                  <a:pt x="4257950" y="2442619"/>
                </a:cubicBezTo>
                <a:lnTo>
                  <a:pt x="4253377" y="2444981"/>
                </a:lnTo>
                <a:cubicBezTo>
                  <a:pt x="4247805" y="2447828"/>
                  <a:pt x="4246594" y="2455976"/>
                  <a:pt x="4249713" y="2460944"/>
                </a:cubicBezTo>
                <a:cubicBezTo>
                  <a:pt x="4253286" y="2466639"/>
                  <a:pt x="4260100" y="2467456"/>
                  <a:pt x="4265672" y="2464609"/>
                </a:cubicBezTo>
                <a:lnTo>
                  <a:pt x="4270245" y="2462246"/>
                </a:lnTo>
                <a:cubicBezTo>
                  <a:pt x="4275575" y="2459520"/>
                  <a:pt x="4276786" y="2452009"/>
                  <a:pt x="4274151" y="2446980"/>
                </a:cubicBezTo>
                <a:cubicBezTo>
                  <a:pt x="4275242" y="2446768"/>
                  <a:pt x="4276301" y="2446556"/>
                  <a:pt x="4277301" y="2446041"/>
                </a:cubicBezTo>
                <a:cubicBezTo>
                  <a:pt x="4275938" y="2451160"/>
                  <a:pt x="4278058" y="2456794"/>
                  <a:pt x="4282903" y="2459369"/>
                </a:cubicBezTo>
                <a:lnTo>
                  <a:pt x="4283933" y="2459914"/>
                </a:lnTo>
                <a:cubicBezTo>
                  <a:pt x="4283085" y="2460944"/>
                  <a:pt x="4282479" y="2462095"/>
                  <a:pt x="4282086" y="2463276"/>
                </a:cubicBezTo>
                <a:cubicBezTo>
                  <a:pt x="4277967" y="2463852"/>
                  <a:pt x="4274303" y="2466336"/>
                  <a:pt x="4272425" y="2470546"/>
                </a:cubicBezTo>
                <a:lnTo>
                  <a:pt x="4270215" y="2475423"/>
                </a:lnTo>
                <a:cubicBezTo>
                  <a:pt x="4268791" y="2478542"/>
                  <a:pt x="4269306" y="2482208"/>
                  <a:pt x="4270881" y="2485297"/>
                </a:cubicBezTo>
                <a:cubicBezTo>
                  <a:pt x="4269155" y="2486054"/>
                  <a:pt x="4267550" y="2487175"/>
                  <a:pt x="4266217" y="2488841"/>
                </a:cubicBezTo>
                <a:cubicBezTo>
                  <a:pt x="4266883" y="2483934"/>
                  <a:pt x="4266520" y="2478967"/>
                  <a:pt x="4264340" y="2474393"/>
                </a:cubicBezTo>
                <a:cubicBezTo>
                  <a:pt x="4261735" y="2468910"/>
                  <a:pt x="4254044" y="2466336"/>
                  <a:pt x="4248744" y="2469365"/>
                </a:cubicBezTo>
                <a:cubicBezTo>
                  <a:pt x="4243142" y="2472575"/>
                  <a:pt x="4240961" y="2479118"/>
                  <a:pt x="4243747" y="2484964"/>
                </a:cubicBezTo>
                <a:cubicBezTo>
                  <a:pt x="4243838" y="2485146"/>
                  <a:pt x="4243868" y="2485237"/>
                  <a:pt x="4243928" y="2485358"/>
                </a:cubicBezTo>
                <a:cubicBezTo>
                  <a:pt x="4243928" y="2485418"/>
                  <a:pt x="4243959" y="2485449"/>
                  <a:pt x="4243959" y="2485509"/>
                </a:cubicBezTo>
                <a:cubicBezTo>
                  <a:pt x="4243928" y="2485600"/>
                  <a:pt x="4243959" y="2485570"/>
                  <a:pt x="4243928" y="2485661"/>
                </a:cubicBezTo>
                <a:cubicBezTo>
                  <a:pt x="4243686" y="2486388"/>
                  <a:pt x="4243414" y="2487084"/>
                  <a:pt x="4243081" y="2487781"/>
                </a:cubicBezTo>
                <a:cubicBezTo>
                  <a:pt x="4240567" y="2493506"/>
                  <a:pt x="4245292" y="2500563"/>
                  <a:pt x="4250773" y="2502259"/>
                </a:cubicBezTo>
                <a:cubicBezTo>
                  <a:pt x="4252529" y="2502805"/>
                  <a:pt x="4254013" y="2502259"/>
                  <a:pt x="4255557" y="2502017"/>
                </a:cubicBezTo>
                <a:cubicBezTo>
                  <a:pt x="4251227" y="2504865"/>
                  <a:pt x="4248592" y="2509681"/>
                  <a:pt x="4250107" y="2515193"/>
                </a:cubicBezTo>
                <a:cubicBezTo>
                  <a:pt x="4251711" y="2521009"/>
                  <a:pt x="4258828" y="2525886"/>
                  <a:pt x="4264915" y="2523553"/>
                </a:cubicBezTo>
                <a:lnTo>
                  <a:pt x="4268791" y="2522100"/>
                </a:lnTo>
                <a:cubicBezTo>
                  <a:pt x="4268882" y="2522311"/>
                  <a:pt x="4268821" y="2522524"/>
                  <a:pt x="4268913" y="2522736"/>
                </a:cubicBezTo>
                <a:lnTo>
                  <a:pt x="4271274" y="2527309"/>
                </a:lnTo>
                <a:cubicBezTo>
                  <a:pt x="4271729" y="2528188"/>
                  <a:pt x="4272365" y="2528884"/>
                  <a:pt x="4272940" y="2529642"/>
                </a:cubicBezTo>
                <a:lnTo>
                  <a:pt x="4272667" y="2530459"/>
                </a:lnTo>
                <a:cubicBezTo>
                  <a:pt x="4270759" y="2536396"/>
                  <a:pt x="4272486" y="2543030"/>
                  <a:pt x="4278633" y="2545726"/>
                </a:cubicBezTo>
                <a:cubicBezTo>
                  <a:pt x="4283933" y="2548058"/>
                  <a:pt x="4291958" y="2545726"/>
                  <a:pt x="4293896" y="2539758"/>
                </a:cubicBezTo>
                <a:lnTo>
                  <a:pt x="4294199" y="2538850"/>
                </a:lnTo>
                <a:cubicBezTo>
                  <a:pt x="4297621" y="2545938"/>
                  <a:pt x="4309795" y="2548997"/>
                  <a:pt x="4315518" y="2540001"/>
                </a:cubicBezTo>
                <a:cubicBezTo>
                  <a:pt x="4316396" y="2538638"/>
                  <a:pt x="4316790" y="2537335"/>
                  <a:pt x="4317032" y="2536033"/>
                </a:cubicBezTo>
                <a:lnTo>
                  <a:pt x="4318668" y="2539274"/>
                </a:lnTo>
                <a:cubicBezTo>
                  <a:pt x="4321514" y="2544847"/>
                  <a:pt x="4327844" y="2547937"/>
                  <a:pt x="4333870" y="2545362"/>
                </a:cubicBezTo>
                <a:cubicBezTo>
                  <a:pt x="4339321" y="2543030"/>
                  <a:pt x="4342834" y="2535760"/>
                  <a:pt x="4339957" y="2530157"/>
                </a:cubicBezTo>
                <a:lnTo>
                  <a:pt x="4335293" y="2521009"/>
                </a:lnTo>
                <a:close/>
                <a:moveTo>
                  <a:pt x="4071829" y="2618088"/>
                </a:moveTo>
                <a:cubicBezTo>
                  <a:pt x="4068740" y="2613181"/>
                  <a:pt x="4060836" y="2610637"/>
                  <a:pt x="4055839" y="2614484"/>
                </a:cubicBezTo>
                <a:cubicBezTo>
                  <a:pt x="4050994" y="2618240"/>
                  <a:pt x="4047087" y="2623056"/>
                  <a:pt x="4047239" y="2629538"/>
                </a:cubicBezTo>
                <a:cubicBezTo>
                  <a:pt x="4047360" y="2635444"/>
                  <a:pt x="4050358" y="2640109"/>
                  <a:pt x="4054265" y="2644289"/>
                </a:cubicBezTo>
                <a:cubicBezTo>
                  <a:pt x="4058535" y="2648863"/>
                  <a:pt x="4066590" y="2648015"/>
                  <a:pt x="4070648" y="2643653"/>
                </a:cubicBezTo>
                <a:cubicBezTo>
                  <a:pt x="4074373" y="2639655"/>
                  <a:pt x="4074282" y="2634324"/>
                  <a:pt x="4071829" y="2629992"/>
                </a:cubicBezTo>
                <a:cubicBezTo>
                  <a:pt x="4073949" y="2626388"/>
                  <a:pt x="4074312" y="2622026"/>
                  <a:pt x="4071829" y="2618088"/>
                </a:cubicBezTo>
                <a:close/>
                <a:moveTo>
                  <a:pt x="4134879" y="2598248"/>
                </a:moveTo>
                <a:cubicBezTo>
                  <a:pt x="4135636" y="2605548"/>
                  <a:pt x="4143873" y="2612697"/>
                  <a:pt x="4152624" y="2608214"/>
                </a:cubicBezTo>
                <a:cubicBezTo>
                  <a:pt x="4165889" y="2601429"/>
                  <a:pt x="4153533" y="2581801"/>
                  <a:pt x="4140330" y="2588586"/>
                </a:cubicBezTo>
                <a:cubicBezTo>
                  <a:pt x="4138997" y="2589252"/>
                  <a:pt x="4138089" y="2590131"/>
                  <a:pt x="4137241" y="2591039"/>
                </a:cubicBezTo>
                <a:cubicBezTo>
                  <a:pt x="4137241" y="2590979"/>
                  <a:pt x="4137271" y="2590948"/>
                  <a:pt x="4137271" y="2590888"/>
                </a:cubicBezTo>
                <a:cubicBezTo>
                  <a:pt x="4136938" y="2583164"/>
                  <a:pt x="4130578" y="2580014"/>
                  <a:pt x="4124613" y="2580589"/>
                </a:cubicBezTo>
                <a:cubicBezTo>
                  <a:pt x="4123765" y="2580165"/>
                  <a:pt x="4122887" y="2579983"/>
                  <a:pt x="4121948" y="2579741"/>
                </a:cubicBezTo>
                <a:cubicBezTo>
                  <a:pt x="4124552" y="2577469"/>
                  <a:pt x="4126248" y="2574259"/>
                  <a:pt x="4126066" y="2570412"/>
                </a:cubicBezTo>
                <a:lnTo>
                  <a:pt x="4125976" y="2568140"/>
                </a:lnTo>
                <a:cubicBezTo>
                  <a:pt x="4126763" y="2567050"/>
                  <a:pt x="4127459" y="2565838"/>
                  <a:pt x="4127884" y="2564505"/>
                </a:cubicBezTo>
                <a:cubicBezTo>
                  <a:pt x="4128640" y="2562203"/>
                  <a:pt x="4129367" y="2559871"/>
                  <a:pt x="4130124" y="2557569"/>
                </a:cubicBezTo>
                <a:cubicBezTo>
                  <a:pt x="4130457" y="2556569"/>
                  <a:pt x="4130366" y="2555540"/>
                  <a:pt x="4130336" y="2554540"/>
                </a:cubicBezTo>
                <a:cubicBezTo>
                  <a:pt x="4134364" y="2548785"/>
                  <a:pt x="4134061" y="2539274"/>
                  <a:pt x="4125672" y="2535487"/>
                </a:cubicBezTo>
                <a:cubicBezTo>
                  <a:pt x="4116466" y="2531338"/>
                  <a:pt x="4109895" y="2539456"/>
                  <a:pt x="4110198" y="2547392"/>
                </a:cubicBezTo>
                <a:cubicBezTo>
                  <a:pt x="4109259" y="2548542"/>
                  <a:pt x="4108441" y="2549875"/>
                  <a:pt x="4107927" y="2551359"/>
                </a:cubicBezTo>
                <a:cubicBezTo>
                  <a:pt x="4105201" y="2549330"/>
                  <a:pt x="4101991" y="2547906"/>
                  <a:pt x="4098206" y="2547392"/>
                </a:cubicBezTo>
                <a:cubicBezTo>
                  <a:pt x="4092240" y="2546574"/>
                  <a:pt x="4086970" y="2548573"/>
                  <a:pt x="4082852" y="2552087"/>
                </a:cubicBezTo>
                <a:cubicBezTo>
                  <a:pt x="4081338" y="2551390"/>
                  <a:pt x="4079642" y="2550966"/>
                  <a:pt x="4077825" y="2551026"/>
                </a:cubicBezTo>
                <a:lnTo>
                  <a:pt x="4072677" y="2551238"/>
                </a:lnTo>
                <a:cubicBezTo>
                  <a:pt x="4071254" y="2551299"/>
                  <a:pt x="4069891" y="2551662"/>
                  <a:pt x="4068589" y="2552208"/>
                </a:cubicBezTo>
                <a:cubicBezTo>
                  <a:pt x="4071829" y="2549694"/>
                  <a:pt x="4073555" y="2545089"/>
                  <a:pt x="4073101" y="2541212"/>
                </a:cubicBezTo>
                <a:cubicBezTo>
                  <a:pt x="4076402" y="2540395"/>
                  <a:pt x="4079279" y="2538274"/>
                  <a:pt x="4080884" y="2535397"/>
                </a:cubicBezTo>
                <a:cubicBezTo>
                  <a:pt x="4081005" y="2537335"/>
                  <a:pt x="4081429" y="2539243"/>
                  <a:pt x="4082398" y="2540819"/>
                </a:cubicBezTo>
                <a:cubicBezTo>
                  <a:pt x="4085971" y="2546513"/>
                  <a:pt x="4092785" y="2547270"/>
                  <a:pt x="4098387" y="2544423"/>
                </a:cubicBezTo>
                <a:lnTo>
                  <a:pt x="4102960" y="2542060"/>
                </a:lnTo>
                <a:cubicBezTo>
                  <a:pt x="4108532" y="2539213"/>
                  <a:pt x="4109683" y="2531035"/>
                  <a:pt x="4106564" y="2526067"/>
                </a:cubicBezTo>
                <a:cubicBezTo>
                  <a:pt x="4102991" y="2520373"/>
                  <a:pt x="4096177" y="2519616"/>
                  <a:pt x="4090574" y="2522463"/>
                </a:cubicBezTo>
                <a:lnTo>
                  <a:pt x="4086001" y="2524826"/>
                </a:lnTo>
                <a:cubicBezTo>
                  <a:pt x="4084397" y="2525643"/>
                  <a:pt x="4083246" y="2526946"/>
                  <a:pt x="4082398" y="2528460"/>
                </a:cubicBezTo>
                <a:cubicBezTo>
                  <a:pt x="4082126" y="2525886"/>
                  <a:pt x="4080974" y="2523614"/>
                  <a:pt x="4079218" y="2521706"/>
                </a:cubicBezTo>
                <a:cubicBezTo>
                  <a:pt x="4079158" y="2520979"/>
                  <a:pt x="4079339" y="2520343"/>
                  <a:pt x="4079127" y="2519585"/>
                </a:cubicBezTo>
                <a:cubicBezTo>
                  <a:pt x="4078673" y="2518041"/>
                  <a:pt x="4077674" y="2516587"/>
                  <a:pt x="4076493" y="2515284"/>
                </a:cubicBezTo>
                <a:cubicBezTo>
                  <a:pt x="4076765" y="2514406"/>
                  <a:pt x="4077189" y="2513527"/>
                  <a:pt x="4077129" y="2512588"/>
                </a:cubicBezTo>
                <a:lnTo>
                  <a:pt x="4076916" y="2507439"/>
                </a:lnTo>
                <a:cubicBezTo>
                  <a:pt x="4076644" y="2501199"/>
                  <a:pt x="4073131" y="2495475"/>
                  <a:pt x="4066348" y="2494899"/>
                </a:cubicBezTo>
                <a:cubicBezTo>
                  <a:pt x="4060715" y="2494414"/>
                  <a:pt x="4053568" y="2499200"/>
                  <a:pt x="4053841" y="2505470"/>
                </a:cubicBezTo>
                <a:lnTo>
                  <a:pt x="4054053" y="2510619"/>
                </a:lnTo>
                <a:cubicBezTo>
                  <a:pt x="4054174" y="2513224"/>
                  <a:pt x="4054991" y="2515648"/>
                  <a:pt x="4056233" y="2517738"/>
                </a:cubicBezTo>
                <a:cubicBezTo>
                  <a:pt x="4055082" y="2519161"/>
                  <a:pt x="4054083" y="2520736"/>
                  <a:pt x="4053599" y="2522766"/>
                </a:cubicBezTo>
                <a:cubicBezTo>
                  <a:pt x="4052841" y="2525855"/>
                  <a:pt x="4053326" y="2528793"/>
                  <a:pt x="4054265" y="2531641"/>
                </a:cubicBezTo>
                <a:cubicBezTo>
                  <a:pt x="4048238" y="2532216"/>
                  <a:pt x="4044302" y="2539516"/>
                  <a:pt x="4045271" y="2544938"/>
                </a:cubicBezTo>
                <a:cubicBezTo>
                  <a:pt x="4046482" y="2551784"/>
                  <a:pt x="4052448" y="2554570"/>
                  <a:pt x="4058716" y="2554328"/>
                </a:cubicBezTo>
                <a:lnTo>
                  <a:pt x="4063864" y="2554116"/>
                </a:lnTo>
                <a:cubicBezTo>
                  <a:pt x="4064652" y="2554086"/>
                  <a:pt x="4065409" y="2553934"/>
                  <a:pt x="4066105" y="2553692"/>
                </a:cubicBezTo>
                <a:cubicBezTo>
                  <a:pt x="4063168" y="2555873"/>
                  <a:pt x="4061169" y="2559295"/>
                  <a:pt x="4061442" y="2563112"/>
                </a:cubicBezTo>
                <a:cubicBezTo>
                  <a:pt x="4061593" y="2565414"/>
                  <a:pt x="4062532" y="2567504"/>
                  <a:pt x="4063834" y="2569352"/>
                </a:cubicBezTo>
                <a:cubicBezTo>
                  <a:pt x="4060836" y="2572684"/>
                  <a:pt x="4059685" y="2577621"/>
                  <a:pt x="4061381" y="2581922"/>
                </a:cubicBezTo>
                <a:cubicBezTo>
                  <a:pt x="4061775" y="2582922"/>
                  <a:pt x="4062472" y="2583709"/>
                  <a:pt x="4063077" y="2584497"/>
                </a:cubicBezTo>
                <a:cubicBezTo>
                  <a:pt x="4062835" y="2585496"/>
                  <a:pt x="4062532" y="2586405"/>
                  <a:pt x="4062593" y="2587616"/>
                </a:cubicBezTo>
                <a:cubicBezTo>
                  <a:pt x="4062956" y="2596067"/>
                  <a:pt x="4070648" y="2600157"/>
                  <a:pt x="4077068" y="2599430"/>
                </a:cubicBezTo>
                <a:cubicBezTo>
                  <a:pt x="4077068" y="2599460"/>
                  <a:pt x="4077068" y="2599521"/>
                  <a:pt x="4077068" y="2599551"/>
                </a:cubicBezTo>
                <a:lnTo>
                  <a:pt x="4076038" y="2602761"/>
                </a:lnTo>
                <a:cubicBezTo>
                  <a:pt x="4074131" y="2608698"/>
                  <a:pt x="4078612" y="2615362"/>
                  <a:pt x="4084397" y="2616846"/>
                </a:cubicBezTo>
                <a:cubicBezTo>
                  <a:pt x="4084851" y="2616967"/>
                  <a:pt x="4085305" y="2616998"/>
                  <a:pt x="4085759" y="2617058"/>
                </a:cubicBezTo>
                <a:cubicBezTo>
                  <a:pt x="4086970" y="2618240"/>
                  <a:pt x="4088243" y="2619360"/>
                  <a:pt x="4089575" y="2620421"/>
                </a:cubicBezTo>
                <a:cubicBezTo>
                  <a:pt x="4091241" y="2621723"/>
                  <a:pt x="4093391" y="2622511"/>
                  <a:pt x="4095571" y="2622813"/>
                </a:cubicBezTo>
                <a:cubicBezTo>
                  <a:pt x="4096601" y="2623965"/>
                  <a:pt x="4097782" y="2624934"/>
                  <a:pt x="4099114" y="2625358"/>
                </a:cubicBezTo>
                <a:cubicBezTo>
                  <a:pt x="4103657" y="2626842"/>
                  <a:pt x="4107745" y="2627932"/>
                  <a:pt x="4112530" y="2626812"/>
                </a:cubicBezTo>
                <a:cubicBezTo>
                  <a:pt x="4112954" y="2626721"/>
                  <a:pt x="4113257" y="2626448"/>
                  <a:pt x="4113650" y="2626327"/>
                </a:cubicBezTo>
                <a:cubicBezTo>
                  <a:pt x="4118011" y="2632173"/>
                  <a:pt x="4127459" y="2634354"/>
                  <a:pt x="4132517" y="2626418"/>
                </a:cubicBezTo>
                <a:cubicBezTo>
                  <a:pt x="4135909" y="2621087"/>
                  <a:pt x="4134273" y="2615786"/>
                  <a:pt x="4130790" y="2612333"/>
                </a:cubicBezTo>
                <a:cubicBezTo>
                  <a:pt x="4130760" y="2611182"/>
                  <a:pt x="4130003" y="2610183"/>
                  <a:pt x="4129670" y="2609032"/>
                </a:cubicBezTo>
                <a:cubicBezTo>
                  <a:pt x="4130851" y="2606457"/>
                  <a:pt x="4131214" y="2603519"/>
                  <a:pt x="4130548" y="2600823"/>
                </a:cubicBezTo>
                <a:cubicBezTo>
                  <a:pt x="4132093" y="2600126"/>
                  <a:pt x="4133758" y="2599642"/>
                  <a:pt x="4134879" y="2598248"/>
                </a:cubicBezTo>
                <a:close/>
                <a:moveTo>
                  <a:pt x="4046058" y="2557508"/>
                </a:moveTo>
                <a:lnTo>
                  <a:pt x="4044605" y="2554661"/>
                </a:lnTo>
                <a:cubicBezTo>
                  <a:pt x="4037821" y="2541394"/>
                  <a:pt x="4016986" y="2551511"/>
                  <a:pt x="4023770" y="2564808"/>
                </a:cubicBezTo>
                <a:lnTo>
                  <a:pt x="4025223" y="2567656"/>
                </a:lnTo>
                <a:cubicBezTo>
                  <a:pt x="4032037" y="2580953"/>
                  <a:pt x="4052872" y="2570806"/>
                  <a:pt x="4046058" y="2557508"/>
                </a:cubicBezTo>
                <a:close/>
                <a:moveTo>
                  <a:pt x="4090786" y="2455734"/>
                </a:moveTo>
                <a:cubicBezTo>
                  <a:pt x="4100598" y="2450706"/>
                  <a:pt x="4098630" y="2437197"/>
                  <a:pt x="4091453" y="2433622"/>
                </a:cubicBezTo>
                <a:cubicBezTo>
                  <a:pt x="4091876" y="2432229"/>
                  <a:pt x="4092724" y="2431018"/>
                  <a:pt x="4092603" y="2429442"/>
                </a:cubicBezTo>
                <a:cubicBezTo>
                  <a:pt x="4093118" y="2424929"/>
                  <a:pt x="4091271" y="2420204"/>
                  <a:pt x="4085880" y="2417781"/>
                </a:cubicBezTo>
                <a:cubicBezTo>
                  <a:pt x="4080308" y="2415267"/>
                  <a:pt x="4075463" y="2417236"/>
                  <a:pt x="4072405" y="2420840"/>
                </a:cubicBezTo>
                <a:lnTo>
                  <a:pt x="4070678" y="2421476"/>
                </a:lnTo>
                <a:cubicBezTo>
                  <a:pt x="4064622" y="2423778"/>
                  <a:pt x="4060382" y="2429503"/>
                  <a:pt x="4062169" y="2436227"/>
                </a:cubicBezTo>
                <a:cubicBezTo>
                  <a:pt x="4063653" y="2441831"/>
                  <a:pt x="4070285" y="2446526"/>
                  <a:pt x="4076251" y="2444800"/>
                </a:cubicBezTo>
                <a:cubicBezTo>
                  <a:pt x="4076190" y="2448222"/>
                  <a:pt x="4077189" y="2451645"/>
                  <a:pt x="4079309" y="2453977"/>
                </a:cubicBezTo>
                <a:cubicBezTo>
                  <a:pt x="4074797" y="2451160"/>
                  <a:pt x="4069346" y="2451463"/>
                  <a:pt x="4065076" y="2455128"/>
                </a:cubicBezTo>
                <a:cubicBezTo>
                  <a:pt x="4061533" y="2458157"/>
                  <a:pt x="4057959" y="2461883"/>
                  <a:pt x="4055567" y="2466154"/>
                </a:cubicBezTo>
                <a:cubicBezTo>
                  <a:pt x="4051993" y="2467365"/>
                  <a:pt x="4048814" y="2470061"/>
                  <a:pt x="4047603" y="2473514"/>
                </a:cubicBezTo>
                <a:cubicBezTo>
                  <a:pt x="4045301" y="2480087"/>
                  <a:pt x="4049026" y="2486176"/>
                  <a:pt x="4054991" y="2488841"/>
                </a:cubicBezTo>
                <a:lnTo>
                  <a:pt x="4059867" y="2491052"/>
                </a:lnTo>
                <a:cubicBezTo>
                  <a:pt x="4064107" y="2492960"/>
                  <a:pt x="4069043" y="2491234"/>
                  <a:pt x="4072283" y="2488023"/>
                </a:cubicBezTo>
                <a:cubicBezTo>
                  <a:pt x="4072859" y="2487902"/>
                  <a:pt x="4073434" y="2487751"/>
                  <a:pt x="4074009" y="2487599"/>
                </a:cubicBezTo>
                <a:cubicBezTo>
                  <a:pt x="4074161" y="2487569"/>
                  <a:pt x="4074252" y="2487569"/>
                  <a:pt x="4074343" y="2487539"/>
                </a:cubicBezTo>
                <a:cubicBezTo>
                  <a:pt x="4074645" y="2487539"/>
                  <a:pt x="4074948" y="2487539"/>
                  <a:pt x="4075251" y="2487539"/>
                </a:cubicBezTo>
                <a:cubicBezTo>
                  <a:pt x="4080430" y="2490174"/>
                  <a:pt x="4087243" y="2488023"/>
                  <a:pt x="4090151" y="2483086"/>
                </a:cubicBezTo>
                <a:cubicBezTo>
                  <a:pt x="4093451" y="2477482"/>
                  <a:pt x="4091301" y="2470637"/>
                  <a:pt x="4086032" y="2467214"/>
                </a:cubicBezTo>
                <a:cubicBezTo>
                  <a:pt x="4085487" y="2466851"/>
                  <a:pt x="4084881" y="2466669"/>
                  <a:pt x="4084306" y="2466396"/>
                </a:cubicBezTo>
                <a:cubicBezTo>
                  <a:pt x="4085154" y="2462852"/>
                  <a:pt x="4084397" y="2458884"/>
                  <a:pt x="4082095" y="2456189"/>
                </a:cubicBezTo>
                <a:cubicBezTo>
                  <a:pt x="4084518" y="2457340"/>
                  <a:pt x="4087486" y="2457430"/>
                  <a:pt x="4090786" y="2455734"/>
                </a:cubicBezTo>
                <a:close/>
                <a:moveTo>
                  <a:pt x="4173520" y="2283445"/>
                </a:moveTo>
                <a:lnTo>
                  <a:pt x="4168947" y="2285808"/>
                </a:lnTo>
                <a:cubicBezTo>
                  <a:pt x="4163375" y="2288655"/>
                  <a:pt x="4159650" y="2294198"/>
                  <a:pt x="4161982" y="2300619"/>
                </a:cubicBezTo>
                <a:cubicBezTo>
                  <a:pt x="4163890" y="2305920"/>
                  <a:pt x="4171188" y="2310464"/>
                  <a:pt x="4176821" y="2307586"/>
                </a:cubicBezTo>
                <a:lnTo>
                  <a:pt x="4181394" y="2305254"/>
                </a:lnTo>
                <a:cubicBezTo>
                  <a:pt x="4186966" y="2302406"/>
                  <a:pt x="4190691" y="2296863"/>
                  <a:pt x="4188359" y="2290412"/>
                </a:cubicBezTo>
                <a:cubicBezTo>
                  <a:pt x="4186451" y="2285111"/>
                  <a:pt x="4179153" y="2280598"/>
                  <a:pt x="4173520" y="2283445"/>
                </a:cubicBezTo>
                <a:close/>
                <a:moveTo>
                  <a:pt x="4406701" y="2646894"/>
                </a:moveTo>
                <a:cubicBezTo>
                  <a:pt x="4403461" y="2649135"/>
                  <a:pt x="4402189" y="2652225"/>
                  <a:pt x="4402067" y="2655496"/>
                </a:cubicBezTo>
                <a:cubicBezTo>
                  <a:pt x="4398252" y="2658707"/>
                  <a:pt x="4396284" y="2664189"/>
                  <a:pt x="4397798" y="2668915"/>
                </a:cubicBezTo>
                <a:cubicBezTo>
                  <a:pt x="4397525" y="2669036"/>
                  <a:pt x="4397192" y="2668945"/>
                  <a:pt x="4396950" y="2669096"/>
                </a:cubicBezTo>
                <a:cubicBezTo>
                  <a:pt x="4391711" y="2671944"/>
                  <a:pt x="4388925" y="2678335"/>
                  <a:pt x="4391348" y="2683939"/>
                </a:cubicBezTo>
                <a:cubicBezTo>
                  <a:pt x="4390439" y="2684484"/>
                  <a:pt x="4389621" y="2685180"/>
                  <a:pt x="4388894" y="2685998"/>
                </a:cubicBezTo>
                <a:cubicBezTo>
                  <a:pt x="4386896" y="2680637"/>
                  <a:pt x="4381687" y="2677002"/>
                  <a:pt x="4375176" y="2680334"/>
                </a:cubicBezTo>
                <a:cubicBezTo>
                  <a:pt x="4365577" y="2685241"/>
                  <a:pt x="4367181" y="2698235"/>
                  <a:pt x="4373904" y="2702203"/>
                </a:cubicBezTo>
                <a:cubicBezTo>
                  <a:pt x="4371239" y="2706202"/>
                  <a:pt x="4369756" y="2710563"/>
                  <a:pt x="4369574" y="2714774"/>
                </a:cubicBezTo>
                <a:cubicBezTo>
                  <a:pt x="4369240" y="2714471"/>
                  <a:pt x="4369029" y="2714107"/>
                  <a:pt x="4368665" y="2713835"/>
                </a:cubicBezTo>
                <a:cubicBezTo>
                  <a:pt x="4366757" y="2712623"/>
                  <a:pt x="4364517" y="2712199"/>
                  <a:pt x="4362275" y="2712138"/>
                </a:cubicBezTo>
                <a:cubicBezTo>
                  <a:pt x="4361458" y="2708988"/>
                  <a:pt x="4359429" y="2706262"/>
                  <a:pt x="4356492" y="2704415"/>
                </a:cubicBezTo>
                <a:cubicBezTo>
                  <a:pt x="4357369" y="2703597"/>
                  <a:pt x="4358217" y="2702749"/>
                  <a:pt x="4358732" y="2701598"/>
                </a:cubicBezTo>
                <a:lnTo>
                  <a:pt x="4360943" y="2696721"/>
                </a:lnTo>
                <a:cubicBezTo>
                  <a:pt x="4363608" y="2690814"/>
                  <a:pt x="4362094" y="2683666"/>
                  <a:pt x="4356098" y="2680425"/>
                </a:cubicBezTo>
                <a:cubicBezTo>
                  <a:pt x="4350707" y="2677487"/>
                  <a:pt x="4342470" y="2679334"/>
                  <a:pt x="4339805" y="2685271"/>
                </a:cubicBezTo>
                <a:lnTo>
                  <a:pt x="4337595" y="2690148"/>
                </a:lnTo>
                <a:cubicBezTo>
                  <a:pt x="4335626" y="2694540"/>
                  <a:pt x="4335959" y="2699568"/>
                  <a:pt x="4338715" y="2703233"/>
                </a:cubicBezTo>
                <a:cubicBezTo>
                  <a:pt x="4336929" y="2704626"/>
                  <a:pt x="4335384" y="2706323"/>
                  <a:pt x="4334627" y="2708382"/>
                </a:cubicBezTo>
                <a:cubicBezTo>
                  <a:pt x="4332265" y="2714865"/>
                  <a:pt x="4335899" y="2721104"/>
                  <a:pt x="4341865" y="2723800"/>
                </a:cubicBezTo>
                <a:lnTo>
                  <a:pt x="4346740" y="2725981"/>
                </a:lnTo>
                <a:cubicBezTo>
                  <a:pt x="4347194" y="2726193"/>
                  <a:pt x="4347679" y="2726102"/>
                  <a:pt x="4348163" y="2726223"/>
                </a:cubicBezTo>
                <a:cubicBezTo>
                  <a:pt x="4347619" y="2730464"/>
                  <a:pt x="4349042" y="2734916"/>
                  <a:pt x="4352857" y="2737279"/>
                </a:cubicBezTo>
                <a:cubicBezTo>
                  <a:pt x="4355219" y="2738733"/>
                  <a:pt x="4358006" y="2739248"/>
                  <a:pt x="4360701" y="2739036"/>
                </a:cubicBezTo>
                <a:cubicBezTo>
                  <a:pt x="4357794" y="2739975"/>
                  <a:pt x="4355250" y="2741944"/>
                  <a:pt x="4353948" y="2744942"/>
                </a:cubicBezTo>
                <a:cubicBezTo>
                  <a:pt x="4351404" y="2750758"/>
                  <a:pt x="4353281" y="2758300"/>
                  <a:pt x="4359429" y="2761057"/>
                </a:cubicBezTo>
                <a:lnTo>
                  <a:pt x="4364304" y="2763238"/>
                </a:lnTo>
                <a:cubicBezTo>
                  <a:pt x="4370028" y="2765812"/>
                  <a:pt x="4377750" y="2763874"/>
                  <a:pt x="4380415" y="2757755"/>
                </a:cubicBezTo>
                <a:cubicBezTo>
                  <a:pt x="4382959" y="2751970"/>
                  <a:pt x="4381081" y="2744428"/>
                  <a:pt x="4374934" y="2741641"/>
                </a:cubicBezTo>
                <a:lnTo>
                  <a:pt x="4370058" y="2739430"/>
                </a:lnTo>
                <a:cubicBezTo>
                  <a:pt x="4367636" y="2738339"/>
                  <a:pt x="4364910" y="2738218"/>
                  <a:pt x="4362306" y="2738733"/>
                </a:cubicBezTo>
                <a:cubicBezTo>
                  <a:pt x="4364940" y="2738127"/>
                  <a:pt x="4367363" y="2736734"/>
                  <a:pt x="4368938" y="2734250"/>
                </a:cubicBezTo>
                <a:lnTo>
                  <a:pt x="4371694" y="2729888"/>
                </a:lnTo>
                <a:cubicBezTo>
                  <a:pt x="4372451" y="2728677"/>
                  <a:pt x="4372965" y="2727314"/>
                  <a:pt x="4373268" y="2725920"/>
                </a:cubicBezTo>
                <a:cubicBezTo>
                  <a:pt x="4376660" y="2730827"/>
                  <a:pt x="4381445" y="2735038"/>
                  <a:pt x="4386865" y="2736189"/>
                </a:cubicBezTo>
                <a:cubicBezTo>
                  <a:pt x="4386533" y="2737643"/>
                  <a:pt x="4386865" y="2739157"/>
                  <a:pt x="4387108" y="2740611"/>
                </a:cubicBezTo>
                <a:cubicBezTo>
                  <a:pt x="4385775" y="2741580"/>
                  <a:pt x="4384655" y="2742762"/>
                  <a:pt x="4383928" y="2744215"/>
                </a:cubicBezTo>
                <a:cubicBezTo>
                  <a:pt x="4381021" y="2750152"/>
                  <a:pt x="4383019" y="2756483"/>
                  <a:pt x="4388501" y="2759966"/>
                </a:cubicBezTo>
                <a:lnTo>
                  <a:pt x="4392831" y="2762723"/>
                </a:lnTo>
                <a:cubicBezTo>
                  <a:pt x="4396526" y="2765085"/>
                  <a:pt x="4401613" y="2764389"/>
                  <a:pt x="4405217" y="2761874"/>
                </a:cubicBezTo>
                <a:cubicBezTo>
                  <a:pt x="4407367" y="2764177"/>
                  <a:pt x="4410335" y="2765661"/>
                  <a:pt x="4413727" y="2765358"/>
                </a:cubicBezTo>
                <a:lnTo>
                  <a:pt x="4418814" y="2764934"/>
                </a:lnTo>
                <a:cubicBezTo>
                  <a:pt x="4419814" y="2764843"/>
                  <a:pt x="4420752" y="2764449"/>
                  <a:pt x="4421721" y="2764146"/>
                </a:cubicBezTo>
                <a:cubicBezTo>
                  <a:pt x="4421449" y="2764691"/>
                  <a:pt x="4421025" y="2765176"/>
                  <a:pt x="4420873" y="2765721"/>
                </a:cubicBezTo>
                <a:cubicBezTo>
                  <a:pt x="4419238" y="2771355"/>
                  <a:pt x="4421903" y="2776020"/>
                  <a:pt x="4426234" y="2778958"/>
                </a:cubicBezTo>
                <a:cubicBezTo>
                  <a:pt x="4426537" y="2780745"/>
                  <a:pt x="4427142" y="2782411"/>
                  <a:pt x="4428233" y="2783865"/>
                </a:cubicBezTo>
                <a:cubicBezTo>
                  <a:pt x="4427233" y="2785713"/>
                  <a:pt x="4426537" y="2787772"/>
                  <a:pt x="4426748" y="2790347"/>
                </a:cubicBezTo>
                <a:cubicBezTo>
                  <a:pt x="4427808" y="2802978"/>
                  <a:pt x="4444646" y="2802372"/>
                  <a:pt x="4448643" y="2792679"/>
                </a:cubicBezTo>
                <a:cubicBezTo>
                  <a:pt x="4449643" y="2794709"/>
                  <a:pt x="4451187" y="2796587"/>
                  <a:pt x="4453943" y="2797829"/>
                </a:cubicBezTo>
                <a:cubicBezTo>
                  <a:pt x="4461423" y="2801191"/>
                  <a:pt x="4467934" y="2796708"/>
                  <a:pt x="4470387" y="2790862"/>
                </a:cubicBezTo>
                <a:cubicBezTo>
                  <a:pt x="4472143" y="2790226"/>
                  <a:pt x="4473809" y="2789317"/>
                  <a:pt x="4475111" y="2787894"/>
                </a:cubicBezTo>
                <a:cubicBezTo>
                  <a:pt x="4479774" y="2791044"/>
                  <a:pt x="4485922" y="2791256"/>
                  <a:pt x="4490162" y="2786955"/>
                </a:cubicBezTo>
                <a:cubicBezTo>
                  <a:pt x="4494280" y="2782805"/>
                  <a:pt x="4494856" y="2774717"/>
                  <a:pt x="4490101" y="2770689"/>
                </a:cubicBezTo>
                <a:lnTo>
                  <a:pt x="4487285" y="2768326"/>
                </a:lnTo>
                <a:cubicBezTo>
                  <a:pt x="4487527" y="2768023"/>
                  <a:pt x="4487890" y="2767872"/>
                  <a:pt x="4488102" y="2767539"/>
                </a:cubicBezTo>
                <a:cubicBezTo>
                  <a:pt x="4491343" y="2762420"/>
                  <a:pt x="4490676" y="2754878"/>
                  <a:pt x="4485225" y="2751394"/>
                </a:cubicBezTo>
                <a:lnTo>
                  <a:pt x="4476534" y="2745851"/>
                </a:lnTo>
                <a:cubicBezTo>
                  <a:pt x="4471446" y="2742610"/>
                  <a:pt x="4463845" y="2743307"/>
                  <a:pt x="4460423" y="2748759"/>
                </a:cubicBezTo>
                <a:cubicBezTo>
                  <a:pt x="4457183" y="2753878"/>
                  <a:pt x="4457849" y="2761390"/>
                  <a:pt x="4463300" y="2764873"/>
                </a:cubicBezTo>
                <a:lnTo>
                  <a:pt x="4467389" y="2767478"/>
                </a:lnTo>
                <a:cubicBezTo>
                  <a:pt x="4467086" y="2767902"/>
                  <a:pt x="4466752" y="2768266"/>
                  <a:pt x="4466510" y="2768750"/>
                </a:cubicBezTo>
                <a:cubicBezTo>
                  <a:pt x="4466147" y="2768750"/>
                  <a:pt x="4465753" y="2768720"/>
                  <a:pt x="4465390" y="2768750"/>
                </a:cubicBezTo>
                <a:lnTo>
                  <a:pt x="4460302" y="2769174"/>
                </a:lnTo>
                <a:cubicBezTo>
                  <a:pt x="4458788" y="2769296"/>
                  <a:pt x="4457365" y="2769780"/>
                  <a:pt x="4456063" y="2770537"/>
                </a:cubicBezTo>
                <a:cubicBezTo>
                  <a:pt x="4456547" y="2767933"/>
                  <a:pt x="4456366" y="2765237"/>
                  <a:pt x="4455033" y="2762935"/>
                </a:cubicBezTo>
                <a:cubicBezTo>
                  <a:pt x="4451611" y="2757210"/>
                  <a:pt x="4444767" y="2754999"/>
                  <a:pt x="4438741" y="2757997"/>
                </a:cubicBezTo>
                <a:cubicBezTo>
                  <a:pt x="4438408" y="2758149"/>
                  <a:pt x="4438377" y="2758149"/>
                  <a:pt x="4438196" y="2758240"/>
                </a:cubicBezTo>
                <a:cubicBezTo>
                  <a:pt x="4438075" y="2758270"/>
                  <a:pt x="4438044" y="2758270"/>
                  <a:pt x="4437953" y="2758300"/>
                </a:cubicBezTo>
                <a:lnTo>
                  <a:pt x="4437953" y="2758300"/>
                </a:lnTo>
                <a:cubicBezTo>
                  <a:pt x="4437227" y="2758088"/>
                  <a:pt x="4436500" y="2757816"/>
                  <a:pt x="4435803" y="2757513"/>
                </a:cubicBezTo>
                <a:cubicBezTo>
                  <a:pt x="4433592" y="2756574"/>
                  <a:pt x="4431261" y="2756907"/>
                  <a:pt x="4429050" y="2757695"/>
                </a:cubicBezTo>
                <a:cubicBezTo>
                  <a:pt x="4429656" y="2756241"/>
                  <a:pt x="4429989" y="2754665"/>
                  <a:pt x="4429837" y="2752969"/>
                </a:cubicBezTo>
                <a:cubicBezTo>
                  <a:pt x="4429323" y="2746972"/>
                  <a:pt x="4424296" y="2741429"/>
                  <a:pt x="4417875" y="2741974"/>
                </a:cubicBezTo>
                <a:lnTo>
                  <a:pt x="4412788" y="2742398"/>
                </a:lnTo>
                <a:cubicBezTo>
                  <a:pt x="4411122" y="2742550"/>
                  <a:pt x="4409548" y="2743095"/>
                  <a:pt x="4408064" y="2743882"/>
                </a:cubicBezTo>
                <a:cubicBezTo>
                  <a:pt x="4409820" y="2739460"/>
                  <a:pt x="4408912" y="2734341"/>
                  <a:pt x="4405550" y="2731009"/>
                </a:cubicBezTo>
                <a:cubicBezTo>
                  <a:pt x="4405702" y="2730918"/>
                  <a:pt x="4405853" y="2730858"/>
                  <a:pt x="4405974" y="2730767"/>
                </a:cubicBezTo>
                <a:cubicBezTo>
                  <a:pt x="4409336" y="2732675"/>
                  <a:pt x="4413485" y="2732917"/>
                  <a:pt x="4417300" y="2730949"/>
                </a:cubicBezTo>
                <a:lnTo>
                  <a:pt x="4420419" y="2729343"/>
                </a:lnTo>
                <a:cubicBezTo>
                  <a:pt x="4423660" y="2729404"/>
                  <a:pt x="4426960" y="2728283"/>
                  <a:pt x="4429474" y="2726011"/>
                </a:cubicBezTo>
                <a:cubicBezTo>
                  <a:pt x="4429868" y="2728162"/>
                  <a:pt x="4430806" y="2730312"/>
                  <a:pt x="4433017" y="2732190"/>
                </a:cubicBezTo>
                <a:cubicBezTo>
                  <a:pt x="4444343" y="2741702"/>
                  <a:pt x="4460212" y="2724921"/>
                  <a:pt x="4448795" y="2715319"/>
                </a:cubicBezTo>
                <a:cubicBezTo>
                  <a:pt x="4443465" y="2710866"/>
                  <a:pt x="4437227" y="2712290"/>
                  <a:pt x="4433199" y="2715955"/>
                </a:cubicBezTo>
                <a:cubicBezTo>
                  <a:pt x="4433108" y="2715198"/>
                  <a:pt x="4432805" y="2714652"/>
                  <a:pt x="4432623" y="2713986"/>
                </a:cubicBezTo>
                <a:cubicBezTo>
                  <a:pt x="4433169" y="2713925"/>
                  <a:pt x="4433714" y="2714077"/>
                  <a:pt x="4434259" y="2713986"/>
                </a:cubicBezTo>
                <a:cubicBezTo>
                  <a:pt x="4440194" y="2712835"/>
                  <a:pt x="4444616" y="2706111"/>
                  <a:pt x="4443041" y="2700204"/>
                </a:cubicBezTo>
                <a:cubicBezTo>
                  <a:pt x="4442677" y="2698902"/>
                  <a:pt x="4442072" y="2697751"/>
                  <a:pt x="4441375" y="2696691"/>
                </a:cubicBezTo>
                <a:cubicBezTo>
                  <a:pt x="4442708" y="2696660"/>
                  <a:pt x="4444010" y="2696509"/>
                  <a:pt x="4445252" y="2696085"/>
                </a:cubicBezTo>
                <a:cubicBezTo>
                  <a:pt x="4451520" y="2703263"/>
                  <a:pt x="4466419" y="2700083"/>
                  <a:pt x="4465420" y="2688058"/>
                </a:cubicBezTo>
                <a:cubicBezTo>
                  <a:pt x="4464845" y="2681424"/>
                  <a:pt x="4459909" y="2678274"/>
                  <a:pt x="4454760" y="2677971"/>
                </a:cubicBezTo>
                <a:cubicBezTo>
                  <a:pt x="4454458" y="2676215"/>
                  <a:pt x="4454004" y="2674458"/>
                  <a:pt x="4453004" y="2672974"/>
                </a:cubicBezTo>
                <a:lnTo>
                  <a:pt x="4455094" y="2672186"/>
                </a:lnTo>
                <a:cubicBezTo>
                  <a:pt x="4461150" y="2669884"/>
                  <a:pt x="4465481" y="2664311"/>
                  <a:pt x="4463724" y="2657526"/>
                </a:cubicBezTo>
                <a:cubicBezTo>
                  <a:pt x="4462241" y="2651771"/>
                  <a:pt x="4455185" y="2646561"/>
                  <a:pt x="4449067" y="2648893"/>
                </a:cubicBezTo>
                <a:lnTo>
                  <a:pt x="4442011" y="2651559"/>
                </a:lnTo>
                <a:cubicBezTo>
                  <a:pt x="4441103" y="2651892"/>
                  <a:pt x="4440376" y="2652437"/>
                  <a:pt x="4439558" y="2652891"/>
                </a:cubicBezTo>
                <a:cubicBezTo>
                  <a:pt x="4440104" y="2652134"/>
                  <a:pt x="4440739" y="2651437"/>
                  <a:pt x="4441133" y="2650499"/>
                </a:cubicBezTo>
                <a:lnTo>
                  <a:pt x="4443344" y="2645622"/>
                </a:lnTo>
                <a:cubicBezTo>
                  <a:pt x="4444010" y="2644168"/>
                  <a:pt x="4444252" y="2642593"/>
                  <a:pt x="4444162" y="2641018"/>
                </a:cubicBezTo>
                <a:cubicBezTo>
                  <a:pt x="4444283" y="2641048"/>
                  <a:pt x="4444404" y="2641139"/>
                  <a:pt x="4444525" y="2641169"/>
                </a:cubicBezTo>
                <a:cubicBezTo>
                  <a:pt x="4450279" y="2641957"/>
                  <a:pt x="4455366" y="2638807"/>
                  <a:pt x="4457335" y="2633536"/>
                </a:cubicBezTo>
                <a:cubicBezTo>
                  <a:pt x="4457910" y="2633082"/>
                  <a:pt x="4458546" y="2632809"/>
                  <a:pt x="4459031" y="2632234"/>
                </a:cubicBezTo>
                <a:lnTo>
                  <a:pt x="4462331" y="2628296"/>
                </a:lnTo>
                <a:cubicBezTo>
                  <a:pt x="4462543" y="2628054"/>
                  <a:pt x="4462543" y="2627690"/>
                  <a:pt x="4462725" y="2627418"/>
                </a:cubicBezTo>
                <a:cubicBezTo>
                  <a:pt x="4462876" y="2627205"/>
                  <a:pt x="4463179" y="2627084"/>
                  <a:pt x="4463331" y="2626812"/>
                </a:cubicBezTo>
                <a:cubicBezTo>
                  <a:pt x="4463452" y="2626812"/>
                  <a:pt x="4463573" y="2626842"/>
                  <a:pt x="4463664" y="2626812"/>
                </a:cubicBezTo>
                <a:cubicBezTo>
                  <a:pt x="4466026" y="2626297"/>
                  <a:pt x="4468388" y="2625752"/>
                  <a:pt x="4470780" y="2625237"/>
                </a:cubicBezTo>
                <a:cubicBezTo>
                  <a:pt x="4476292" y="2624025"/>
                  <a:pt x="4479956" y="2618815"/>
                  <a:pt x="4479714" y="2613272"/>
                </a:cubicBezTo>
                <a:cubicBezTo>
                  <a:pt x="4480865" y="2612182"/>
                  <a:pt x="4481834" y="2610849"/>
                  <a:pt x="4482470" y="2609365"/>
                </a:cubicBezTo>
                <a:cubicBezTo>
                  <a:pt x="4485074" y="2603276"/>
                  <a:pt x="4482046" y="2596280"/>
                  <a:pt x="4476110" y="2593584"/>
                </a:cubicBezTo>
                <a:lnTo>
                  <a:pt x="4471235" y="2591403"/>
                </a:lnTo>
                <a:cubicBezTo>
                  <a:pt x="4466601" y="2589313"/>
                  <a:pt x="4461150" y="2590858"/>
                  <a:pt x="4457789" y="2594462"/>
                </a:cubicBezTo>
                <a:cubicBezTo>
                  <a:pt x="4452550" y="2595674"/>
                  <a:pt x="4448280" y="2599369"/>
                  <a:pt x="4448159" y="2605245"/>
                </a:cubicBezTo>
                <a:cubicBezTo>
                  <a:pt x="4448129" y="2606820"/>
                  <a:pt x="4448522" y="2608426"/>
                  <a:pt x="4449188" y="2609970"/>
                </a:cubicBezTo>
                <a:cubicBezTo>
                  <a:pt x="4448946" y="2610061"/>
                  <a:pt x="4448795" y="2610304"/>
                  <a:pt x="4448583" y="2610425"/>
                </a:cubicBezTo>
                <a:cubicBezTo>
                  <a:pt x="4447977" y="2610667"/>
                  <a:pt x="4447371" y="2610728"/>
                  <a:pt x="4446796" y="2611061"/>
                </a:cubicBezTo>
                <a:cubicBezTo>
                  <a:pt x="4440467" y="2614544"/>
                  <a:pt x="4436742" y="2620784"/>
                  <a:pt x="4435258" y="2627690"/>
                </a:cubicBezTo>
                <a:cubicBezTo>
                  <a:pt x="4435107" y="2628478"/>
                  <a:pt x="4435258" y="2629295"/>
                  <a:pt x="4435288" y="2630083"/>
                </a:cubicBezTo>
                <a:cubicBezTo>
                  <a:pt x="4429081" y="2628569"/>
                  <a:pt x="4423417" y="2631476"/>
                  <a:pt x="4420783" y="2637353"/>
                </a:cubicBezTo>
                <a:lnTo>
                  <a:pt x="4418572" y="2642229"/>
                </a:lnTo>
                <a:cubicBezTo>
                  <a:pt x="4418057" y="2643350"/>
                  <a:pt x="4417996" y="2644562"/>
                  <a:pt x="4417936" y="2645773"/>
                </a:cubicBezTo>
                <a:cubicBezTo>
                  <a:pt x="4414181" y="2644531"/>
                  <a:pt x="4409669" y="2644834"/>
                  <a:pt x="4406701" y="2646894"/>
                </a:cubicBezTo>
                <a:close/>
                <a:moveTo>
                  <a:pt x="4210405" y="2356322"/>
                </a:moveTo>
                <a:cubicBezTo>
                  <a:pt x="4210102" y="2357837"/>
                  <a:pt x="4210132" y="2359382"/>
                  <a:pt x="4210496" y="2360896"/>
                </a:cubicBezTo>
                <a:cubicBezTo>
                  <a:pt x="4210193" y="2360957"/>
                  <a:pt x="4209860" y="2360987"/>
                  <a:pt x="4209557" y="2361108"/>
                </a:cubicBezTo>
                <a:cubicBezTo>
                  <a:pt x="4211041" y="2352809"/>
                  <a:pt x="4203682" y="2343177"/>
                  <a:pt x="4194082" y="2348053"/>
                </a:cubicBezTo>
                <a:cubicBezTo>
                  <a:pt x="4193234" y="2348478"/>
                  <a:pt x="4192750" y="2349114"/>
                  <a:pt x="4192114" y="2349629"/>
                </a:cubicBezTo>
                <a:cubicBezTo>
                  <a:pt x="4191387" y="2346145"/>
                  <a:pt x="4189419" y="2342935"/>
                  <a:pt x="4185967" y="2341420"/>
                </a:cubicBezTo>
                <a:cubicBezTo>
                  <a:pt x="4180152" y="2338876"/>
                  <a:pt x="4172642" y="2340784"/>
                  <a:pt x="4169856" y="2346933"/>
                </a:cubicBezTo>
                <a:lnTo>
                  <a:pt x="4167645" y="2351809"/>
                </a:lnTo>
                <a:cubicBezTo>
                  <a:pt x="4165859" y="2355777"/>
                  <a:pt x="4166313" y="2360654"/>
                  <a:pt x="4168736" y="2364168"/>
                </a:cubicBezTo>
                <a:lnTo>
                  <a:pt x="4166646" y="2364955"/>
                </a:lnTo>
                <a:cubicBezTo>
                  <a:pt x="4160589" y="2367257"/>
                  <a:pt x="4156259" y="2372861"/>
                  <a:pt x="4158015" y="2379616"/>
                </a:cubicBezTo>
                <a:cubicBezTo>
                  <a:pt x="4159499" y="2385371"/>
                  <a:pt x="4166555" y="2390550"/>
                  <a:pt x="4172672" y="2388248"/>
                </a:cubicBezTo>
                <a:lnTo>
                  <a:pt x="4179728" y="2385583"/>
                </a:lnTo>
                <a:cubicBezTo>
                  <a:pt x="4180637" y="2385249"/>
                  <a:pt x="4181363" y="2384704"/>
                  <a:pt x="4182181" y="2384220"/>
                </a:cubicBezTo>
                <a:cubicBezTo>
                  <a:pt x="4181636" y="2385007"/>
                  <a:pt x="4181000" y="2385704"/>
                  <a:pt x="4180607" y="2386612"/>
                </a:cubicBezTo>
                <a:lnTo>
                  <a:pt x="4178426" y="2391429"/>
                </a:lnTo>
                <a:cubicBezTo>
                  <a:pt x="4174489" y="2392337"/>
                  <a:pt x="4171037" y="2395124"/>
                  <a:pt x="4169705" y="2399183"/>
                </a:cubicBezTo>
                <a:cubicBezTo>
                  <a:pt x="4168947" y="2401485"/>
                  <a:pt x="4168220" y="2403817"/>
                  <a:pt x="4167463" y="2406119"/>
                </a:cubicBezTo>
                <a:cubicBezTo>
                  <a:pt x="4165555" y="2412056"/>
                  <a:pt x="4169250" y="2418750"/>
                  <a:pt x="4175155" y="2420568"/>
                </a:cubicBezTo>
                <a:cubicBezTo>
                  <a:pt x="4181242" y="2422446"/>
                  <a:pt x="4187693" y="2418841"/>
                  <a:pt x="4189601" y="2412874"/>
                </a:cubicBezTo>
                <a:cubicBezTo>
                  <a:pt x="4189903" y="2411965"/>
                  <a:pt x="4190206" y="2411026"/>
                  <a:pt x="4190509" y="2410087"/>
                </a:cubicBezTo>
                <a:cubicBezTo>
                  <a:pt x="4190782" y="2410269"/>
                  <a:pt x="4190933" y="2410572"/>
                  <a:pt x="4191205" y="2410723"/>
                </a:cubicBezTo>
                <a:lnTo>
                  <a:pt x="4195748" y="2413147"/>
                </a:lnTo>
                <a:cubicBezTo>
                  <a:pt x="4201260" y="2416085"/>
                  <a:pt x="4208255" y="2414934"/>
                  <a:pt x="4211677" y="2409360"/>
                </a:cubicBezTo>
                <a:cubicBezTo>
                  <a:pt x="4214796" y="2404302"/>
                  <a:pt x="4213464" y="2396366"/>
                  <a:pt x="4207892" y="2393428"/>
                </a:cubicBezTo>
                <a:lnTo>
                  <a:pt x="4203773" y="2391247"/>
                </a:lnTo>
                <a:cubicBezTo>
                  <a:pt x="4203894" y="2386249"/>
                  <a:pt x="4200684" y="2381009"/>
                  <a:pt x="4195990" y="2379525"/>
                </a:cubicBezTo>
                <a:cubicBezTo>
                  <a:pt x="4192750" y="2378495"/>
                  <a:pt x="4189631" y="2378737"/>
                  <a:pt x="4186936" y="2379979"/>
                </a:cubicBezTo>
                <a:cubicBezTo>
                  <a:pt x="4188571" y="2377465"/>
                  <a:pt x="4189207" y="2374345"/>
                  <a:pt x="4188328" y="2370983"/>
                </a:cubicBezTo>
                <a:cubicBezTo>
                  <a:pt x="4187905" y="2369408"/>
                  <a:pt x="4187057" y="2367893"/>
                  <a:pt x="4185967" y="2366530"/>
                </a:cubicBezTo>
                <a:cubicBezTo>
                  <a:pt x="4187087" y="2365682"/>
                  <a:pt x="4187905" y="2364471"/>
                  <a:pt x="4188662" y="2363168"/>
                </a:cubicBezTo>
                <a:cubicBezTo>
                  <a:pt x="4190600" y="2368166"/>
                  <a:pt x="4195415" y="2371619"/>
                  <a:pt x="4201351" y="2369862"/>
                </a:cubicBezTo>
                <a:cubicBezTo>
                  <a:pt x="4199927" y="2374921"/>
                  <a:pt x="4201260" y="2380676"/>
                  <a:pt x="4207468" y="2383493"/>
                </a:cubicBezTo>
                <a:cubicBezTo>
                  <a:pt x="4217613" y="2388066"/>
                  <a:pt x="4225547" y="2378071"/>
                  <a:pt x="4224002" y="2369711"/>
                </a:cubicBezTo>
                <a:cubicBezTo>
                  <a:pt x="4228484" y="2368772"/>
                  <a:pt x="4232118" y="2365440"/>
                  <a:pt x="4233148" y="2360594"/>
                </a:cubicBezTo>
                <a:cubicBezTo>
                  <a:pt x="4233239" y="2360260"/>
                  <a:pt x="4233239" y="2360230"/>
                  <a:pt x="4233269" y="2360018"/>
                </a:cubicBezTo>
                <a:cubicBezTo>
                  <a:pt x="4233330" y="2359927"/>
                  <a:pt x="4233330" y="2359897"/>
                  <a:pt x="4233390" y="2359806"/>
                </a:cubicBezTo>
                <a:cubicBezTo>
                  <a:pt x="4233390" y="2359806"/>
                  <a:pt x="4233390" y="2359806"/>
                  <a:pt x="4233390" y="2359806"/>
                </a:cubicBezTo>
                <a:cubicBezTo>
                  <a:pt x="4233996" y="2359382"/>
                  <a:pt x="4234601" y="2358988"/>
                  <a:pt x="4235268" y="2358655"/>
                </a:cubicBezTo>
                <a:cubicBezTo>
                  <a:pt x="4236328" y="2358049"/>
                  <a:pt x="4237085" y="2357140"/>
                  <a:pt x="4237781" y="2356201"/>
                </a:cubicBezTo>
                <a:cubicBezTo>
                  <a:pt x="4236933" y="2360927"/>
                  <a:pt x="4238659" y="2366106"/>
                  <a:pt x="4243172" y="2368439"/>
                </a:cubicBezTo>
                <a:cubicBezTo>
                  <a:pt x="4248592" y="2371225"/>
                  <a:pt x="4255921" y="2369862"/>
                  <a:pt x="4258980" y="2364137"/>
                </a:cubicBezTo>
                <a:lnTo>
                  <a:pt x="4261402" y="2359594"/>
                </a:lnTo>
                <a:cubicBezTo>
                  <a:pt x="4262462" y="2357625"/>
                  <a:pt x="4262704" y="2355353"/>
                  <a:pt x="4262613" y="2353142"/>
                </a:cubicBezTo>
                <a:cubicBezTo>
                  <a:pt x="4263582" y="2354414"/>
                  <a:pt x="4264007" y="2356020"/>
                  <a:pt x="4265581" y="2356868"/>
                </a:cubicBezTo>
                <a:cubicBezTo>
                  <a:pt x="4270972" y="2359806"/>
                  <a:pt x="4279209" y="2357958"/>
                  <a:pt x="4281874" y="2352021"/>
                </a:cubicBezTo>
                <a:lnTo>
                  <a:pt x="4284084" y="2347145"/>
                </a:lnTo>
                <a:cubicBezTo>
                  <a:pt x="4286053" y="2342753"/>
                  <a:pt x="4285719" y="2337725"/>
                  <a:pt x="4282964" y="2334090"/>
                </a:cubicBezTo>
                <a:cubicBezTo>
                  <a:pt x="4284750" y="2332696"/>
                  <a:pt x="4286295" y="2330970"/>
                  <a:pt x="4287052" y="2328940"/>
                </a:cubicBezTo>
                <a:cubicBezTo>
                  <a:pt x="4289414" y="2322428"/>
                  <a:pt x="4285780" y="2316219"/>
                  <a:pt x="4279814" y="2313523"/>
                </a:cubicBezTo>
                <a:lnTo>
                  <a:pt x="4274939" y="2311342"/>
                </a:lnTo>
                <a:cubicBezTo>
                  <a:pt x="4269003" y="2308676"/>
                  <a:pt x="4261614" y="2312796"/>
                  <a:pt x="4259525" y="2318551"/>
                </a:cubicBezTo>
                <a:cubicBezTo>
                  <a:pt x="4257405" y="2324397"/>
                  <a:pt x="4260251" y="2329880"/>
                  <a:pt x="4265127" y="2332878"/>
                </a:cubicBezTo>
                <a:cubicBezTo>
                  <a:pt x="4264279" y="2333726"/>
                  <a:pt x="4263401" y="2334574"/>
                  <a:pt x="4262886" y="2335695"/>
                </a:cubicBezTo>
                <a:lnTo>
                  <a:pt x="4260675" y="2340572"/>
                </a:lnTo>
                <a:cubicBezTo>
                  <a:pt x="4259827" y="2342450"/>
                  <a:pt x="4260130" y="2344449"/>
                  <a:pt x="4260161" y="2346418"/>
                </a:cubicBezTo>
                <a:cubicBezTo>
                  <a:pt x="4259313" y="2345388"/>
                  <a:pt x="4258344" y="2344479"/>
                  <a:pt x="4257102" y="2343813"/>
                </a:cubicBezTo>
                <a:cubicBezTo>
                  <a:pt x="4251681" y="2341026"/>
                  <a:pt x="4244322" y="2342359"/>
                  <a:pt x="4241294" y="2348114"/>
                </a:cubicBezTo>
                <a:lnTo>
                  <a:pt x="4239931" y="2350689"/>
                </a:lnTo>
                <a:cubicBezTo>
                  <a:pt x="4240204" y="2347781"/>
                  <a:pt x="4239598" y="2344782"/>
                  <a:pt x="4238054" y="2342541"/>
                </a:cubicBezTo>
                <a:cubicBezTo>
                  <a:pt x="4237267" y="2341450"/>
                  <a:pt x="4236328" y="2340723"/>
                  <a:pt x="4235359" y="2340027"/>
                </a:cubicBezTo>
                <a:cubicBezTo>
                  <a:pt x="4238871" y="2339057"/>
                  <a:pt x="4241869" y="2336695"/>
                  <a:pt x="4243535" y="2332969"/>
                </a:cubicBezTo>
                <a:lnTo>
                  <a:pt x="4245746" y="2328092"/>
                </a:lnTo>
                <a:cubicBezTo>
                  <a:pt x="4248350" y="2322368"/>
                  <a:pt x="4244655" y="2314522"/>
                  <a:pt x="4238750" y="2312584"/>
                </a:cubicBezTo>
                <a:cubicBezTo>
                  <a:pt x="4235631" y="2311554"/>
                  <a:pt x="4232603" y="2311796"/>
                  <a:pt x="4229968" y="2312887"/>
                </a:cubicBezTo>
                <a:cubicBezTo>
                  <a:pt x="4225032" y="2311524"/>
                  <a:pt x="4219309" y="2312705"/>
                  <a:pt x="4216250" y="2318491"/>
                </a:cubicBezTo>
                <a:cubicBezTo>
                  <a:pt x="4212858" y="2324912"/>
                  <a:pt x="4216159" y="2330455"/>
                  <a:pt x="4221216" y="2332969"/>
                </a:cubicBezTo>
                <a:cubicBezTo>
                  <a:pt x="4222094" y="2335210"/>
                  <a:pt x="4223609" y="2337058"/>
                  <a:pt x="4225517" y="2338421"/>
                </a:cubicBezTo>
                <a:cubicBezTo>
                  <a:pt x="4224305" y="2338754"/>
                  <a:pt x="4223063" y="2339148"/>
                  <a:pt x="4221913" y="2339784"/>
                </a:cubicBezTo>
                <a:cubicBezTo>
                  <a:pt x="4215614" y="2343146"/>
                  <a:pt x="4211889" y="2349416"/>
                  <a:pt x="4210405" y="2356322"/>
                </a:cubicBezTo>
                <a:close/>
                <a:moveTo>
                  <a:pt x="4245443" y="2391762"/>
                </a:moveTo>
                <a:cubicBezTo>
                  <a:pt x="4239689" y="2389187"/>
                  <a:pt x="4232058" y="2390974"/>
                  <a:pt x="4229302" y="2397123"/>
                </a:cubicBezTo>
                <a:lnTo>
                  <a:pt x="4224911" y="2406877"/>
                </a:lnTo>
                <a:cubicBezTo>
                  <a:pt x="4223518" y="2409996"/>
                  <a:pt x="4223518" y="2413631"/>
                  <a:pt x="4224699" y="2416781"/>
                </a:cubicBezTo>
                <a:cubicBezTo>
                  <a:pt x="4221973" y="2416176"/>
                  <a:pt x="4219127" y="2416236"/>
                  <a:pt x="4216280" y="2417690"/>
                </a:cubicBezTo>
                <a:lnTo>
                  <a:pt x="4211707" y="2420053"/>
                </a:lnTo>
                <a:cubicBezTo>
                  <a:pt x="4206317" y="2422809"/>
                  <a:pt x="4204712" y="2431169"/>
                  <a:pt x="4208043" y="2436015"/>
                </a:cubicBezTo>
                <a:cubicBezTo>
                  <a:pt x="4211859" y="2441558"/>
                  <a:pt x="4218218" y="2442649"/>
                  <a:pt x="4224002" y="2439681"/>
                </a:cubicBezTo>
                <a:lnTo>
                  <a:pt x="4228575" y="2437348"/>
                </a:lnTo>
                <a:cubicBezTo>
                  <a:pt x="4228908" y="2437167"/>
                  <a:pt x="4229090" y="2436803"/>
                  <a:pt x="4229423" y="2436591"/>
                </a:cubicBezTo>
                <a:cubicBezTo>
                  <a:pt x="4229817" y="2436833"/>
                  <a:pt x="4230089" y="2437257"/>
                  <a:pt x="4230544" y="2437439"/>
                </a:cubicBezTo>
                <a:cubicBezTo>
                  <a:pt x="4236328" y="2440074"/>
                  <a:pt x="4243081" y="2438105"/>
                  <a:pt x="4246109" y="2432381"/>
                </a:cubicBezTo>
                <a:lnTo>
                  <a:pt x="4248532" y="2427837"/>
                </a:lnTo>
                <a:cubicBezTo>
                  <a:pt x="4250561" y="2424021"/>
                  <a:pt x="4249894" y="2419053"/>
                  <a:pt x="4247351" y="2415600"/>
                </a:cubicBezTo>
                <a:lnTo>
                  <a:pt x="4250803" y="2407937"/>
                </a:lnTo>
                <a:cubicBezTo>
                  <a:pt x="4253377" y="2402181"/>
                  <a:pt x="4251560" y="2394488"/>
                  <a:pt x="4245443" y="2391762"/>
                </a:cubicBezTo>
                <a:close/>
                <a:moveTo>
                  <a:pt x="4291231" y="2333636"/>
                </a:moveTo>
                <a:lnTo>
                  <a:pt x="4288809" y="2338179"/>
                </a:lnTo>
                <a:cubicBezTo>
                  <a:pt x="4285871" y="2343692"/>
                  <a:pt x="4286023" y="2350386"/>
                  <a:pt x="4291594" y="2354324"/>
                </a:cubicBezTo>
                <a:cubicBezTo>
                  <a:pt x="4296198" y="2357564"/>
                  <a:pt x="4304798" y="2357110"/>
                  <a:pt x="4307736" y="2351537"/>
                </a:cubicBezTo>
                <a:lnTo>
                  <a:pt x="4310158" y="2346993"/>
                </a:lnTo>
                <a:cubicBezTo>
                  <a:pt x="4313096" y="2341450"/>
                  <a:pt x="4312975" y="2334786"/>
                  <a:pt x="4307372" y="2330849"/>
                </a:cubicBezTo>
                <a:cubicBezTo>
                  <a:pt x="4302769" y="2327608"/>
                  <a:pt x="4294169" y="2328092"/>
                  <a:pt x="4291231" y="2333636"/>
                </a:cubicBezTo>
                <a:close/>
                <a:moveTo>
                  <a:pt x="4275393" y="2400607"/>
                </a:moveTo>
                <a:cubicBezTo>
                  <a:pt x="4279118" y="2402273"/>
                  <a:pt x="4282479" y="2401909"/>
                  <a:pt x="4285265" y="2400485"/>
                </a:cubicBezTo>
                <a:cubicBezTo>
                  <a:pt x="4290959" y="2402121"/>
                  <a:pt x="4297500" y="2398092"/>
                  <a:pt x="4299286" y="2392731"/>
                </a:cubicBezTo>
                <a:cubicBezTo>
                  <a:pt x="4301497" y="2386128"/>
                  <a:pt x="4297742" y="2380282"/>
                  <a:pt x="4291867" y="2377586"/>
                </a:cubicBezTo>
                <a:cubicBezTo>
                  <a:pt x="4292927" y="2372013"/>
                  <a:pt x="4290292" y="2367197"/>
                  <a:pt x="4285175" y="2364471"/>
                </a:cubicBezTo>
                <a:lnTo>
                  <a:pt x="4280632" y="2362047"/>
                </a:lnTo>
                <a:cubicBezTo>
                  <a:pt x="4275272" y="2359200"/>
                  <a:pt x="4267489" y="2362926"/>
                  <a:pt x="4265551" y="2368408"/>
                </a:cubicBezTo>
                <a:cubicBezTo>
                  <a:pt x="4263371" y="2374557"/>
                  <a:pt x="4266005" y="2379888"/>
                  <a:pt x="4271244" y="2383008"/>
                </a:cubicBezTo>
                <a:cubicBezTo>
                  <a:pt x="4267398" y="2388642"/>
                  <a:pt x="4267398" y="2397002"/>
                  <a:pt x="4275393" y="2400607"/>
                </a:cubicBezTo>
                <a:close/>
                <a:moveTo>
                  <a:pt x="4143934" y="2345085"/>
                </a:moveTo>
                <a:cubicBezTo>
                  <a:pt x="4136968" y="2358231"/>
                  <a:pt x="4158742" y="2366197"/>
                  <a:pt x="4165646" y="2353203"/>
                </a:cubicBezTo>
                <a:cubicBezTo>
                  <a:pt x="4172612" y="2340057"/>
                  <a:pt x="4150808" y="2332091"/>
                  <a:pt x="4143934" y="2345085"/>
                </a:cubicBezTo>
                <a:close/>
                <a:moveTo>
                  <a:pt x="4054689" y="2392731"/>
                </a:moveTo>
                <a:cubicBezTo>
                  <a:pt x="4051842" y="2397456"/>
                  <a:pt x="4049692" y="2402606"/>
                  <a:pt x="4051842" y="2408118"/>
                </a:cubicBezTo>
                <a:cubicBezTo>
                  <a:pt x="4053568" y="2412541"/>
                  <a:pt x="4056930" y="2415539"/>
                  <a:pt x="4061230" y="2417508"/>
                </a:cubicBezTo>
                <a:cubicBezTo>
                  <a:pt x="4066741" y="2420022"/>
                  <a:pt x="4074252" y="2417296"/>
                  <a:pt x="4076493" y="2411541"/>
                </a:cubicBezTo>
                <a:cubicBezTo>
                  <a:pt x="4078037" y="2407543"/>
                  <a:pt x="4077432" y="2403242"/>
                  <a:pt x="4075069" y="2400031"/>
                </a:cubicBezTo>
                <a:cubicBezTo>
                  <a:pt x="4075221" y="2396638"/>
                  <a:pt x="4074070" y="2393337"/>
                  <a:pt x="4070951" y="2390884"/>
                </a:cubicBezTo>
                <a:cubicBezTo>
                  <a:pt x="4066560" y="2387339"/>
                  <a:pt x="4057959" y="2387339"/>
                  <a:pt x="4054689" y="2392731"/>
                </a:cubicBezTo>
                <a:close/>
                <a:moveTo>
                  <a:pt x="4239901" y="2526673"/>
                </a:moveTo>
                <a:cubicBezTo>
                  <a:pt x="4236661" y="2532792"/>
                  <a:pt x="4239174" y="2538910"/>
                  <a:pt x="4243384" y="2542454"/>
                </a:cubicBezTo>
                <a:cubicBezTo>
                  <a:pt x="4242172" y="2542636"/>
                  <a:pt x="4240930" y="2542848"/>
                  <a:pt x="4239659" y="2543484"/>
                </a:cubicBezTo>
                <a:cubicBezTo>
                  <a:pt x="4236600" y="2545059"/>
                  <a:pt x="4234995" y="2547331"/>
                  <a:pt x="4234299" y="2549815"/>
                </a:cubicBezTo>
                <a:cubicBezTo>
                  <a:pt x="4228757" y="2548573"/>
                  <a:pt x="4222549" y="2552359"/>
                  <a:pt x="4220762" y="2557539"/>
                </a:cubicBezTo>
                <a:cubicBezTo>
                  <a:pt x="4218461" y="2564142"/>
                  <a:pt x="4222246" y="2570170"/>
                  <a:pt x="4228182" y="2572835"/>
                </a:cubicBezTo>
                <a:lnTo>
                  <a:pt x="4233057" y="2575046"/>
                </a:lnTo>
                <a:cubicBezTo>
                  <a:pt x="4238992" y="2577712"/>
                  <a:pt x="4246351" y="2573350"/>
                  <a:pt x="4248350" y="2567595"/>
                </a:cubicBezTo>
                <a:cubicBezTo>
                  <a:pt x="4248744" y="2566414"/>
                  <a:pt x="4248774" y="2565293"/>
                  <a:pt x="4248804" y="2564172"/>
                </a:cubicBezTo>
                <a:cubicBezTo>
                  <a:pt x="4249652" y="2563930"/>
                  <a:pt x="4250470" y="2563900"/>
                  <a:pt x="4251318" y="2563476"/>
                </a:cubicBezTo>
                <a:cubicBezTo>
                  <a:pt x="4259615" y="2559235"/>
                  <a:pt x="4258132" y="2549815"/>
                  <a:pt x="4252650" y="2545029"/>
                </a:cubicBezTo>
                <a:cubicBezTo>
                  <a:pt x="4254982" y="2544453"/>
                  <a:pt x="4257193" y="2543030"/>
                  <a:pt x="4258767" y="2540061"/>
                </a:cubicBezTo>
                <a:cubicBezTo>
                  <a:pt x="4265702" y="2527067"/>
                  <a:pt x="4246896" y="2513527"/>
                  <a:pt x="4239901" y="2526673"/>
                </a:cubicBezTo>
                <a:close/>
                <a:moveTo>
                  <a:pt x="4201381" y="2550087"/>
                </a:moveTo>
                <a:lnTo>
                  <a:pt x="4205923" y="2552511"/>
                </a:lnTo>
                <a:cubicBezTo>
                  <a:pt x="4211465" y="2555449"/>
                  <a:pt x="4218854" y="2551087"/>
                  <a:pt x="4220853" y="2545756"/>
                </a:cubicBezTo>
                <a:cubicBezTo>
                  <a:pt x="4222821" y="2540516"/>
                  <a:pt x="4220732" y="2535972"/>
                  <a:pt x="4216946" y="2532852"/>
                </a:cubicBezTo>
                <a:cubicBezTo>
                  <a:pt x="4221034" y="2527188"/>
                  <a:pt x="4222882" y="2520282"/>
                  <a:pt x="4220853" y="2513164"/>
                </a:cubicBezTo>
                <a:cubicBezTo>
                  <a:pt x="4220732" y="2512800"/>
                  <a:pt x="4220520" y="2512498"/>
                  <a:pt x="4220368" y="2512104"/>
                </a:cubicBezTo>
                <a:cubicBezTo>
                  <a:pt x="4222821" y="2508166"/>
                  <a:pt x="4224759" y="2504259"/>
                  <a:pt x="4223457" y="2499473"/>
                </a:cubicBezTo>
                <a:cubicBezTo>
                  <a:pt x="4222791" y="2496959"/>
                  <a:pt x="4221247" y="2495020"/>
                  <a:pt x="4219399" y="2493445"/>
                </a:cubicBezTo>
                <a:cubicBezTo>
                  <a:pt x="4225214" y="2480602"/>
                  <a:pt x="4205651" y="2470213"/>
                  <a:pt x="4198807" y="2483147"/>
                </a:cubicBezTo>
                <a:cubicBezTo>
                  <a:pt x="4196324" y="2487841"/>
                  <a:pt x="4197384" y="2492173"/>
                  <a:pt x="4199957" y="2495323"/>
                </a:cubicBezTo>
                <a:cubicBezTo>
                  <a:pt x="4198807" y="2496202"/>
                  <a:pt x="4197626" y="2497080"/>
                  <a:pt x="4196475" y="2497928"/>
                </a:cubicBezTo>
                <a:cubicBezTo>
                  <a:pt x="4196021" y="2498292"/>
                  <a:pt x="4195748" y="2498806"/>
                  <a:pt x="4195355" y="2499230"/>
                </a:cubicBezTo>
                <a:cubicBezTo>
                  <a:pt x="4194355" y="2498170"/>
                  <a:pt x="4193204" y="2497262"/>
                  <a:pt x="4191842" y="2496626"/>
                </a:cubicBezTo>
                <a:cubicBezTo>
                  <a:pt x="4185967" y="2493899"/>
                  <a:pt x="4178577" y="2496595"/>
                  <a:pt x="4175882" y="2502532"/>
                </a:cubicBezTo>
                <a:lnTo>
                  <a:pt x="4171491" y="2512285"/>
                </a:lnTo>
                <a:cubicBezTo>
                  <a:pt x="4169947" y="2515738"/>
                  <a:pt x="4170340" y="2519585"/>
                  <a:pt x="4172006" y="2522796"/>
                </a:cubicBezTo>
                <a:cubicBezTo>
                  <a:pt x="4169795" y="2522554"/>
                  <a:pt x="4167463" y="2522705"/>
                  <a:pt x="4165101" y="2523917"/>
                </a:cubicBezTo>
                <a:cubicBezTo>
                  <a:pt x="4160771" y="2526128"/>
                  <a:pt x="4159469" y="2529672"/>
                  <a:pt x="4159893" y="2533186"/>
                </a:cubicBezTo>
                <a:cubicBezTo>
                  <a:pt x="4158348" y="2532307"/>
                  <a:pt x="4156683" y="2531671"/>
                  <a:pt x="4154836" y="2531701"/>
                </a:cubicBezTo>
                <a:cubicBezTo>
                  <a:pt x="4148627" y="2531762"/>
                  <a:pt x="4142995" y="2536427"/>
                  <a:pt x="4142874" y="2542909"/>
                </a:cubicBezTo>
                <a:cubicBezTo>
                  <a:pt x="4142874" y="2543151"/>
                  <a:pt x="4142874" y="2543393"/>
                  <a:pt x="4142874" y="2543605"/>
                </a:cubicBezTo>
                <a:cubicBezTo>
                  <a:pt x="4140845" y="2546241"/>
                  <a:pt x="4139785" y="2549572"/>
                  <a:pt x="4140966" y="2552904"/>
                </a:cubicBezTo>
                <a:cubicBezTo>
                  <a:pt x="4142480" y="2557205"/>
                  <a:pt x="4144267" y="2561083"/>
                  <a:pt x="4148718" y="2563021"/>
                </a:cubicBezTo>
                <a:cubicBezTo>
                  <a:pt x="4152170" y="2564536"/>
                  <a:pt x="4155774" y="2564142"/>
                  <a:pt x="4158803" y="2562537"/>
                </a:cubicBezTo>
                <a:lnTo>
                  <a:pt x="4162588" y="2564566"/>
                </a:lnTo>
                <a:cubicBezTo>
                  <a:pt x="4167584" y="2567231"/>
                  <a:pt x="4174398" y="2565868"/>
                  <a:pt x="4177608" y="2561052"/>
                </a:cubicBezTo>
                <a:cubicBezTo>
                  <a:pt x="4178123" y="2563597"/>
                  <a:pt x="4179546" y="2566080"/>
                  <a:pt x="4182423" y="2567898"/>
                </a:cubicBezTo>
                <a:lnTo>
                  <a:pt x="4185119" y="2569624"/>
                </a:lnTo>
                <a:cubicBezTo>
                  <a:pt x="4197717" y="2577651"/>
                  <a:pt x="4210526" y="2558326"/>
                  <a:pt x="4197928" y="2550330"/>
                </a:cubicBezTo>
                <a:lnTo>
                  <a:pt x="4195233" y="2548603"/>
                </a:lnTo>
                <a:cubicBezTo>
                  <a:pt x="4188934" y="2544605"/>
                  <a:pt x="4182575" y="2547422"/>
                  <a:pt x="4179365" y="2552268"/>
                </a:cubicBezTo>
                <a:cubicBezTo>
                  <a:pt x="4178790" y="2549058"/>
                  <a:pt x="4177063" y="2546059"/>
                  <a:pt x="4173914" y="2544393"/>
                </a:cubicBezTo>
                <a:lnTo>
                  <a:pt x="4173732" y="2544302"/>
                </a:lnTo>
                <a:cubicBezTo>
                  <a:pt x="4175216" y="2544151"/>
                  <a:pt x="4176700" y="2543787"/>
                  <a:pt x="4178214" y="2543030"/>
                </a:cubicBezTo>
                <a:cubicBezTo>
                  <a:pt x="4184452" y="2539849"/>
                  <a:pt x="4184695" y="2533973"/>
                  <a:pt x="4181939" y="2529339"/>
                </a:cubicBezTo>
                <a:cubicBezTo>
                  <a:pt x="4186633" y="2529460"/>
                  <a:pt x="4191296" y="2526825"/>
                  <a:pt x="4193295" y="2522372"/>
                </a:cubicBezTo>
                <a:lnTo>
                  <a:pt x="4195960" y="2516496"/>
                </a:lnTo>
                <a:cubicBezTo>
                  <a:pt x="4196566" y="2516980"/>
                  <a:pt x="4197353" y="2516950"/>
                  <a:pt x="4198019" y="2517344"/>
                </a:cubicBezTo>
                <a:cubicBezTo>
                  <a:pt x="4198201" y="2517980"/>
                  <a:pt x="4198292" y="2518586"/>
                  <a:pt x="4198413" y="2519222"/>
                </a:cubicBezTo>
                <a:cubicBezTo>
                  <a:pt x="4198383" y="2519252"/>
                  <a:pt x="4198383" y="2519252"/>
                  <a:pt x="4198353" y="2519313"/>
                </a:cubicBezTo>
                <a:cubicBezTo>
                  <a:pt x="4198322" y="2519373"/>
                  <a:pt x="4198262" y="2519404"/>
                  <a:pt x="4198231" y="2519464"/>
                </a:cubicBezTo>
                <a:cubicBezTo>
                  <a:pt x="4198140" y="2519525"/>
                  <a:pt x="4197898" y="2519737"/>
                  <a:pt x="4197444" y="2520161"/>
                </a:cubicBezTo>
                <a:cubicBezTo>
                  <a:pt x="4193325" y="2523796"/>
                  <a:pt x="4192417" y="2529823"/>
                  <a:pt x="4194991" y="2534549"/>
                </a:cubicBezTo>
                <a:cubicBezTo>
                  <a:pt x="4194900" y="2534761"/>
                  <a:pt x="4194658" y="2534942"/>
                  <a:pt x="4194567" y="2535185"/>
                </a:cubicBezTo>
                <a:cubicBezTo>
                  <a:pt x="4192205" y="2541606"/>
                  <a:pt x="4195839" y="2547119"/>
                  <a:pt x="4201381" y="2550087"/>
                </a:cubicBezTo>
                <a:close/>
                <a:moveTo>
                  <a:pt x="3963566" y="2522675"/>
                </a:moveTo>
                <a:cubicBezTo>
                  <a:pt x="3968775" y="2524492"/>
                  <a:pt x="3975256" y="2523372"/>
                  <a:pt x="3978557" y="2517162"/>
                </a:cubicBezTo>
                <a:cubicBezTo>
                  <a:pt x="3984280" y="2506349"/>
                  <a:pt x="3970986" y="2498534"/>
                  <a:pt x="3962174" y="2503259"/>
                </a:cubicBezTo>
                <a:cubicBezTo>
                  <a:pt x="3961265" y="2502562"/>
                  <a:pt x="3960356" y="2501835"/>
                  <a:pt x="3959266" y="2501472"/>
                </a:cubicBezTo>
                <a:cubicBezTo>
                  <a:pt x="3952725" y="2499352"/>
                  <a:pt x="3946547" y="2502350"/>
                  <a:pt x="3943761" y="2508469"/>
                </a:cubicBezTo>
                <a:lnTo>
                  <a:pt x="3941551" y="2513346"/>
                </a:lnTo>
                <a:cubicBezTo>
                  <a:pt x="3938977" y="2519070"/>
                  <a:pt x="3942641" y="2526916"/>
                  <a:pt x="3948576" y="2528854"/>
                </a:cubicBezTo>
                <a:cubicBezTo>
                  <a:pt x="3954815" y="2530883"/>
                  <a:pt x="3960599" y="2528188"/>
                  <a:pt x="3963566" y="2522675"/>
                </a:cubicBezTo>
                <a:close/>
                <a:moveTo>
                  <a:pt x="4256799" y="3202744"/>
                </a:moveTo>
                <a:cubicBezTo>
                  <a:pt x="4247896" y="3192052"/>
                  <a:pt x="4233178" y="3205713"/>
                  <a:pt x="4239295" y="3216799"/>
                </a:cubicBezTo>
                <a:cubicBezTo>
                  <a:pt x="4236630" y="3217587"/>
                  <a:pt x="4234208" y="3219253"/>
                  <a:pt x="4232633" y="3221736"/>
                </a:cubicBezTo>
                <a:lnTo>
                  <a:pt x="4229877" y="3226098"/>
                </a:lnTo>
                <a:cubicBezTo>
                  <a:pt x="4226516" y="3231368"/>
                  <a:pt x="4228515" y="3238820"/>
                  <a:pt x="4233784" y="3242000"/>
                </a:cubicBezTo>
                <a:cubicBezTo>
                  <a:pt x="4239235" y="3245302"/>
                  <a:pt x="4246321" y="3243394"/>
                  <a:pt x="4249682" y="3238093"/>
                </a:cubicBezTo>
                <a:lnTo>
                  <a:pt x="4252438" y="3233731"/>
                </a:lnTo>
                <a:cubicBezTo>
                  <a:pt x="4254800" y="3230036"/>
                  <a:pt x="4254376" y="3225341"/>
                  <a:pt x="4252196" y="3221736"/>
                </a:cubicBezTo>
                <a:cubicBezTo>
                  <a:pt x="4258495" y="3218829"/>
                  <a:pt x="4262704" y="3209832"/>
                  <a:pt x="4256799" y="3202744"/>
                </a:cubicBezTo>
                <a:close/>
                <a:moveTo>
                  <a:pt x="4383383" y="3379911"/>
                </a:moveTo>
                <a:cubicBezTo>
                  <a:pt x="4391348" y="3367370"/>
                  <a:pt x="4372572" y="3353831"/>
                  <a:pt x="4364547" y="3366432"/>
                </a:cubicBezTo>
                <a:cubicBezTo>
                  <a:pt x="4356582" y="3378971"/>
                  <a:pt x="4375358" y="3392541"/>
                  <a:pt x="4383383" y="3379911"/>
                </a:cubicBezTo>
                <a:close/>
                <a:moveTo>
                  <a:pt x="4440406" y="3222282"/>
                </a:moveTo>
                <a:cubicBezTo>
                  <a:pt x="4442768" y="3215375"/>
                  <a:pt x="4444737" y="3206864"/>
                  <a:pt x="4441466" y="3199958"/>
                </a:cubicBezTo>
                <a:cubicBezTo>
                  <a:pt x="4441285" y="3198989"/>
                  <a:pt x="4441012" y="3198050"/>
                  <a:pt x="4440648" y="3197141"/>
                </a:cubicBezTo>
                <a:cubicBezTo>
                  <a:pt x="4438831" y="3192658"/>
                  <a:pt x="4434713" y="3189599"/>
                  <a:pt x="4429716" y="3189599"/>
                </a:cubicBezTo>
                <a:cubicBezTo>
                  <a:pt x="4429353" y="3189599"/>
                  <a:pt x="4429171" y="3189841"/>
                  <a:pt x="4428808" y="3189871"/>
                </a:cubicBezTo>
                <a:cubicBezTo>
                  <a:pt x="4429111" y="3189265"/>
                  <a:pt x="4429535" y="3188720"/>
                  <a:pt x="4429777" y="3188054"/>
                </a:cubicBezTo>
                <a:lnTo>
                  <a:pt x="4431503" y="3183238"/>
                </a:lnTo>
                <a:cubicBezTo>
                  <a:pt x="4433532" y="3177543"/>
                  <a:pt x="4428777" y="3170456"/>
                  <a:pt x="4423115" y="3169335"/>
                </a:cubicBezTo>
                <a:cubicBezTo>
                  <a:pt x="4416483" y="3168002"/>
                  <a:pt x="4411395" y="3171637"/>
                  <a:pt x="4409184" y="3177695"/>
                </a:cubicBezTo>
                <a:lnTo>
                  <a:pt x="4407458" y="3182511"/>
                </a:lnTo>
                <a:cubicBezTo>
                  <a:pt x="4405429" y="3188205"/>
                  <a:pt x="4410184" y="3195293"/>
                  <a:pt x="4415846" y="3196444"/>
                </a:cubicBezTo>
                <a:cubicBezTo>
                  <a:pt x="4416816" y="3196626"/>
                  <a:pt x="4417694" y="3196505"/>
                  <a:pt x="4418572" y="3196505"/>
                </a:cubicBezTo>
                <a:cubicBezTo>
                  <a:pt x="4418481" y="3196626"/>
                  <a:pt x="4418330" y="3196777"/>
                  <a:pt x="4418269" y="3196838"/>
                </a:cubicBezTo>
                <a:cubicBezTo>
                  <a:pt x="4417633" y="3197504"/>
                  <a:pt x="4416906" y="3198110"/>
                  <a:pt x="4416240" y="3198746"/>
                </a:cubicBezTo>
                <a:cubicBezTo>
                  <a:pt x="4416119" y="3198837"/>
                  <a:pt x="4416058" y="3198898"/>
                  <a:pt x="4415967" y="3198989"/>
                </a:cubicBezTo>
                <a:cubicBezTo>
                  <a:pt x="4415725" y="3199140"/>
                  <a:pt x="4415453" y="3199322"/>
                  <a:pt x="4415211" y="3199473"/>
                </a:cubicBezTo>
                <a:cubicBezTo>
                  <a:pt x="4412848" y="3199625"/>
                  <a:pt x="4410789" y="3200715"/>
                  <a:pt x="4409002" y="3202199"/>
                </a:cubicBezTo>
                <a:lnTo>
                  <a:pt x="4407670" y="3201715"/>
                </a:lnTo>
                <a:cubicBezTo>
                  <a:pt x="4402007" y="3199685"/>
                  <a:pt x="4394830" y="3202139"/>
                  <a:pt x="4392740" y="3208136"/>
                </a:cubicBezTo>
                <a:cubicBezTo>
                  <a:pt x="4390772" y="3213861"/>
                  <a:pt x="4393134" y="3220888"/>
                  <a:pt x="4399191" y="3223069"/>
                </a:cubicBezTo>
                <a:lnTo>
                  <a:pt x="4401916" y="3224038"/>
                </a:lnTo>
                <a:cubicBezTo>
                  <a:pt x="4399039" y="3224190"/>
                  <a:pt x="4396132" y="3225220"/>
                  <a:pt x="4394194" y="3227037"/>
                </a:cubicBezTo>
                <a:cubicBezTo>
                  <a:pt x="4389258" y="3231702"/>
                  <a:pt x="4389985" y="3238305"/>
                  <a:pt x="4393740" y="3243303"/>
                </a:cubicBezTo>
                <a:cubicBezTo>
                  <a:pt x="4398040" y="3249028"/>
                  <a:pt x="4404702" y="3251814"/>
                  <a:pt x="4411698" y="3252269"/>
                </a:cubicBezTo>
                <a:cubicBezTo>
                  <a:pt x="4414454" y="3252450"/>
                  <a:pt x="4417119" y="3251330"/>
                  <a:pt x="4419269" y="3249603"/>
                </a:cubicBezTo>
                <a:cubicBezTo>
                  <a:pt x="4423629" y="3254692"/>
                  <a:pt x="4431261" y="3256539"/>
                  <a:pt x="4435803" y="3249361"/>
                </a:cubicBezTo>
                <a:cubicBezTo>
                  <a:pt x="4440860" y="3241425"/>
                  <a:pt x="4435379" y="3232520"/>
                  <a:pt x="4428687" y="3230430"/>
                </a:cubicBezTo>
                <a:cubicBezTo>
                  <a:pt x="4434047" y="3230611"/>
                  <a:pt x="4438559" y="3227582"/>
                  <a:pt x="4440406" y="3222282"/>
                </a:cubicBezTo>
                <a:close/>
                <a:moveTo>
                  <a:pt x="4027525" y="3450365"/>
                </a:moveTo>
                <a:lnTo>
                  <a:pt x="4030280" y="3446003"/>
                </a:lnTo>
                <a:cubicBezTo>
                  <a:pt x="4033521" y="3440914"/>
                  <a:pt x="4032703" y="3433281"/>
                  <a:pt x="4027282" y="3429889"/>
                </a:cubicBezTo>
                <a:cubicBezTo>
                  <a:pt x="4022104" y="3426678"/>
                  <a:pt x="4014654" y="3427435"/>
                  <a:pt x="4011172" y="3432887"/>
                </a:cubicBezTo>
                <a:lnTo>
                  <a:pt x="4008416" y="3437249"/>
                </a:lnTo>
                <a:cubicBezTo>
                  <a:pt x="4005176" y="3442338"/>
                  <a:pt x="4005993" y="3449971"/>
                  <a:pt x="4011414" y="3453364"/>
                </a:cubicBezTo>
                <a:cubicBezTo>
                  <a:pt x="4016623" y="3456574"/>
                  <a:pt x="4024042" y="3455817"/>
                  <a:pt x="4027525" y="3450365"/>
                </a:cubicBezTo>
                <a:close/>
                <a:moveTo>
                  <a:pt x="4267550" y="3386302"/>
                </a:moveTo>
                <a:cubicBezTo>
                  <a:pt x="4272637" y="3389543"/>
                  <a:pt x="4280299" y="3388725"/>
                  <a:pt x="4283660" y="3383273"/>
                </a:cubicBezTo>
                <a:cubicBezTo>
                  <a:pt x="4286871" y="3378093"/>
                  <a:pt x="4286113" y="3370642"/>
                  <a:pt x="4280632" y="3367158"/>
                </a:cubicBezTo>
                <a:lnTo>
                  <a:pt x="4276301" y="3364402"/>
                </a:lnTo>
                <a:cubicBezTo>
                  <a:pt x="4272788" y="3362160"/>
                  <a:pt x="4268065" y="3361918"/>
                  <a:pt x="4264370" y="3363736"/>
                </a:cubicBezTo>
                <a:lnTo>
                  <a:pt x="4263916" y="3361646"/>
                </a:lnTo>
                <a:cubicBezTo>
                  <a:pt x="4262553" y="3355527"/>
                  <a:pt x="4257829" y="3350650"/>
                  <a:pt x="4251136" y="3351408"/>
                </a:cubicBezTo>
                <a:cubicBezTo>
                  <a:pt x="4245443" y="3352044"/>
                  <a:pt x="4239538" y="3358071"/>
                  <a:pt x="4240900" y="3364190"/>
                </a:cubicBezTo>
                <a:lnTo>
                  <a:pt x="4242475" y="3371278"/>
                </a:lnTo>
                <a:cubicBezTo>
                  <a:pt x="4243838" y="3377396"/>
                  <a:pt x="4248562" y="3382273"/>
                  <a:pt x="4255255" y="3381516"/>
                </a:cubicBezTo>
                <a:cubicBezTo>
                  <a:pt x="4256799" y="3381334"/>
                  <a:pt x="4258374" y="3380759"/>
                  <a:pt x="4259797" y="3379850"/>
                </a:cubicBezTo>
                <a:cubicBezTo>
                  <a:pt x="4260615" y="3381274"/>
                  <a:pt x="4261735" y="3382546"/>
                  <a:pt x="4263219" y="3383515"/>
                </a:cubicBezTo>
                <a:lnTo>
                  <a:pt x="4267550" y="3386302"/>
                </a:lnTo>
                <a:close/>
                <a:moveTo>
                  <a:pt x="4504425" y="3225856"/>
                </a:moveTo>
                <a:lnTo>
                  <a:pt x="4508756" y="3228612"/>
                </a:lnTo>
                <a:cubicBezTo>
                  <a:pt x="4514025" y="3231974"/>
                  <a:pt x="4521414" y="3230187"/>
                  <a:pt x="4524715" y="3224917"/>
                </a:cubicBezTo>
                <a:cubicBezTo>
                  <a:pt x="4528076" y="3219555"/>
                  <a:pt x="4526320" y="3212316"/>
                  <a:pt x="4521020" y="3208954"/>
                </a:cubicBezTo>
                <a:lnTo>
                  <a:pt x="4516690" y="3206198"/>
                </a:lnTo>
                <a:cubicBezTo>
                  <a:pt x="4511420" y="3202836"/>
                  <a:pt x="4504031" y="3204623"/>
                  <a:pt x="4500731" y="3209893"/>
                </a:cubicBezTo>
                <a:cubicBezTo>
                  <a:pt x="4497399" y="3215254"/>
                  <a:pt x="4499125" y="3222494"/>
                  <a:pt x="4504425" y="3225856"/>
                </a:cubicBezTo>
                <a:close/>
                <a:moveTo>
                  <a:pt x="4301255" y="3342593"/>
                </a:moveTo>
                <a:cubicBezTo>
                  <a:pt x="4308674" y="3353074"/>
                  <a:pt x="4325209" y="3346077"/>
                  <a:pt x="4323392" y="3336051"/>
                </a:cubicBezTo>
                <a:cubicBezTo>
                  <a:pt x="4325542" y="3335021"/>
                  <a:pt x="4327510" y="3333446"/>
                  <a:pt x="4328964" y="3331144"/>
                </a:cubicBezTo>
                <a:lnTo>
                  <a:pt x="4331720" y="3326782"/>
                </a:lnTo>
                <a:cubicBezTo>
                  <a:pt x="4334990" y="3321663"/>
                  <a:pt x="4332144" y="3313636"/>
                  <a:pt x="4326784" y="3311152"/>
                </a:cubicBezTo>
                <a:cubicBezTo>
                  <a:pt x="4320697" y="3308305"/>
                  <a:pt x="4314671" y="3310577"/>
                  <a:pt x="4311157" y="3316090"/>
                </a:cubicBezTo>
                <a:lnTo>
                  <a:pt x="4308402" y="3320421"/>
                </a:lnTo>
                <a:cubicBezTo>
                  <a:pt x="4307130" y="3322390"/>
                  <a:pt x="4307009" y="3324813"/>
                  <a:pt x="4307372" y="3327176"/>
                </a:cubicBezTo>
                <a:cubicBezTo>
                  <a:pt x="4305707" y="3327721"/>
                  <a:pt x="4304162" y="3328508"/>
                  <a:pt x="4302890" y="3329569"/>
                </a:cubicBezTo>
                <a:cubicBezTo>
                  <a:pt x="4303799" y="3327024"/>
                  <a:pt x="4303526" y="3324026"/>
                  <a:pt x="4301346" y="3320936"/>
                </a:cubicBezTo>
                <a:cubicBezTo>
                  <a:pt x="4299680" y="3318573"/>
                  <a:pt x="4297560" y="3317150"/>
                  <a:pt x="4295259" y="3316393"/>
                </a:cubicBezTo>
                <a:cubicBezTo>
                  <a:pt x="4300377" y="3316120"/>
                  <a:pt x="4305040" y="3312637"/>
                  <a:pt x="4306130" y="3307336"/>
                </a:cubicBezTo>
                <a:cubicBezTo>
                  <a:pt x="4307372" y="3301399"/>
                  <a:pt x="4303344" y="3294796"/>
                  <a:pt x="4297227" y="3293736"/>
                </a:cubicBezTo>
                <a:lnTo>
                  <a:pt x="4290111" y="3292524"/>
                </a:lnTo>
                <a:cubicBezTo>
                  <a:pt x="4287294" y="3292039"/>
                  <a:pt x="4284508" y="3292675"/>
                  <a:pt x="4282176" y="3293978"/>
                </a:cubicBezTo>
                <a:cubicBezTo>
                  <a:pt x="4280602" y="3292221"/>
                  <a:pt x="4278482" y="3291100"/>
                  <a:pt x="4276271" y="3290525"/>
                </a:cubicBezTo>
                <a:cubicBezTo>
                  <a:pt x="4277119" y="3289889"/>
                  <a:pt x="4277997" y="3289253"/>
                  <a:pt x="4278694" y="3288344"/>
                </a:cubicBezTo>
                <a:cubicBezTo>
                  <a:pt x="4282207" y="3283558"/>
                  <a:pt x="4281540" y="3275531"/>
                  <a:pt x="4276241" y="3272139"/>
                </a:cubicBezTo>
                <a:lnTo>
                  <a:pt x="4267550" y="3266596"/>
                </a:lnTo>
                <a:cubicBezTo>
                  <a:pt x="4262280" y="3263234"/>
                  <a:pt x="4255255" y="3263779"/>
                  <a:pt x="4251348" y="3269049"/>
                </a:cubicBezTo>
                <a:cubicBezTo>
                  <a:pt x="4247835" y="3273835"/>
                  <a:pt x="4248501" y="3281862"/>
                  <a:pt x="4253801" y="3285254"/>
                </a:cubicBezTo>
                <a:lnTo>
                  <a:pt x="4262492" y="3290798"/>
                </a:lnTo>
                <a:cubicBezTo>
                  <a:pt x="4263643" y="3291524"/>
                  <a:pt x="4264885" y="3292009"/>
                  <a:pt x="4266157" y="3292342"/>
                </a:cubicBezTo>
                <a:lnTo>
                  <a:pt x="4262250" y="3294190"/>
                </a:lnTo>
                <a:cubicBezTo>
                  <a:pt x="4256648" y="3296825"/>
                  <a:pt x="4254165" y="3303943"/>
                  <a:pt x="4256829" y="3309517"/>
                </a:cubicBezTo>
                <a:cubicBezTo>
                  <a:pt x="4258132" y="3312213"/>
                  <a:pt x="4260433" y="3314151"/>
                  <a:pt x="4263098" y="3315181"/>
                </a:cubicBezTo>
                <a:cubicBezTo>
                  <a:pt x="4262947" y="3315393"/>
                  <a:pt x="4262765" y="3315514"/>
                  <a:pt x="4262613" y="3315726"/>
                </a:cubicBezTo>
                <a:lnTo>
                  <a:pt x="4259857" y="3320088"/>
                </a:lnTo>
                <a:cubicBezTo>
                  <a:pt x="4256496" y="3325358"/>
                  <a:pt x="4259585" y="3332991"/>
                  <a:pt x="4264794" y="3335717"/>
                </a:cubicBezTo>
                <a:cubicBezTo>
                  <a:pt x="4270729" y="3338837"/>
                  <a:pt x="4277059" y="3336081"/>
                  <a:pt x="4280420" y="3330780"/>
                </a:cubicBezTo>
                <a:lnTo>
                  <a:pt x="4280632" y="3330447"/>
                </a:lnTo>
                <a:cubicBezTo>
                  <a:pt x="4280874" y="3330901"/>
                  <a:pt x="4280783" y="3331325"/>
                  <a:pt x="4281117" y="3331780"/>
                </a:cubicBezTo>
                <a:cubicBezTo>
                  <a:pt x="4285962" y="3338655"/>
                  <a:pt x="4294744" y="3338019"/>
                  <a:pt x="4299741" y="3333930"/>
                </a:cubicBezTo>
                <a:cubicBezTo>
                  <a:pt x="4298802" y="3336475"/>
                  <a:pt x="4299075" y="3339504"/>
                  <a:pt x="4301255" y="3342593"/>
                </a:cubicBezTo>
                <a:close/>
                <a:moveTo>
                  <a:pt x="4157803" y="3342866"/>
                </a:moveTo>
                <a:cubicBezTo>
                  <a:pt x="4159953" y="3351377"/>
                  <a:pt x="4172703" y="3356406"/>
                  <a:pt x="4178850" y="3346804"/>
                </a:cubicBezTo>
                <a:cubicBezTo>
                  <a:pt x="4184786" y="3337474"/>
                  <a:pt x="4175610" y="3328327"/>
                  <a:pt x="4167221" y="3329235"/>
                </a:cubicBezTo>
                <a:cubicBezTo>
                  <a:pt x="4165980" y="3323510"/>
                  <a:pt x="4161104" y="3318785"/>
                  <a:pt x="4155926" y="3318785"/>
                </a:cubicBezTo>
                <a:cubicBezTo>
                  <a:pt x="4156289" y="3312334"/>
                  <a:pt x="4155441" y="3305579"/>
                  <a:pt x="4151201" y="3302035"/>
                </a:cubicBezTo>
                <a:cubicBezTo>
                  <a:pt x="4145205" y="3296976"/>
                  <a:pt x="4135212" y="3293402"/>
                  <a:pt x="4127520" y="3296007"/>
                </a:cubicBezTo>
                <a:cubicBezTo>
                  <a:pt x="4124976" y="3287859"/>
                  <a:pt x="4112499" y="3283316"/>
                  <a:pt x="4106503" y="3292736"/>
                </a:cubicBezTo>
                <a:cubicBezTo>
                  <a:pt x="4101567" y="3300521"/>
                  <a:pt x="4107139" y="3308184"/>
                  <a:pt x="4114044" y="3309941"/>
                </a:cubicBezTo>
                <a:cubicBezTo>
                  <a:pt x="4113984" y="3310092"/>
                  <a:pt x="4113862" y="3310213"/>
                  <a:pt x="4113801" y="3310365"/>
                </a:cubicBezTo>
                <a:cubicBezTo>
                  <a:pt x="4109925" y="3310395"/>
                  <a:pt x="4106261" y="3312303"/>
                  <a:pt x="4103959" y="3315938"/>
                </a:cubicBezTo>
                <a:lnTo>
                  <a:pt x="4098448" y="3324631"/>
                </a:lnTo>
                <a:cubicBezTo>
                  <a:pt x="4095208" y="3329750"/>
                  <a:pt x="4097176" y="3337656"/>
                  <a:pt x="4102566" y="3340503"/>
                </a:cubicBezTo>
                <a:cubicBezTo>
                  <a:pt x="4104293" y="3341412"/>
                  <a:pt x="4106110" y="3341836"/>
                  <a:pt x="4107927" y="3341927"/>
                </a:cubicBezTo>
                <a:cubicBezTo>
                  <a:pt x="4108411" y="3343441"/>
                  <a:pt x="4109743" y="3344683"/>
                  <a:pt x="4110591" y="3346077"/>
                </a:cubicBezTo>
                <a:cubicBezTo>
                  <a:pt x="4109138" y="3346955"/>
                  <a:pt x="4107836" y="3348045"/>
                  <a:pt x="4106897" y="3349530"/>
                </a:cubicBezTo>
                <a:cubicBezTo>
                  <a:pt x="4103505" y="3354770"/>
                  <a:pt x="4105020" y="3362191"/>
                  <a:pt x="4110319" y="3365553"/>
                </a:cubicBezTo>
                <a:lnTo>
                  <a:pt x="4119010" y="3371096"/>
                </a:lnTo>
                <a:cubicBezTo>
                  <a:pt x="4122402" y="3373277"/>
                  <a:pt x="4126581" y="3373216"/>
                  <a:pt x="4130064" y="3371641"/>
                </a:cubicBezTo>
                <a:cubicBezTo>
                  <a:pt x="4127914" y="3377548"/>
                  <a:pt x="4130912" y="3382879"/>
                  <a:pt x="4135939" y="3386059"/>
                </a:cubicBezTo>
                <a:lnTo>
                  <a:pt x="4140269" y="3388816"/>
                </a:lnTo>
                <a:cubicBezTo>
                  <a:pt x="4145569" y="3392178"/>
                  <a:pt x="4153261" y="3388301"/>
                  <a:pt x="4155653" y="3383151"/>
                </a:cubicBezTo>
                <a:cubicBezTo>
                  <a:pt x="4158560" y="3376851"/>
                  <a:pt x="4155320" y="3371157"/>
                  <a:pt x="4149990" y="3367764"/>
                </a:cubicBezTo>
                <a:lnTo>
                  <a:pt x="4145659" y="3365008"/>
                </a:lnTo>
                <a:cubicBezTo>
                  <a:pt x="4144993" y="3364584"/>
                  <a:pt x="4144297" y="3364281"/>
                  <a:pt x="4143570" y="3364069"/>
                </a:cubicBezTo>
                <a:cubicBezTo>
                  <a:pt x="4147234" y="3363978"/>
                  <a:pt x="4150838" y="3362312"/>
                  <a:pt x="4152807" y="3359041"/>
                </a:cubicBezTo>
                <a:cubicBezTo>
                  <a:pt x="4155865" y="3353952"/>
                  <a:pt x="4155047" y="3347015"/>
                  <a:pt x="4150111" y="3343411"/>
                </a:cubicBezTo>
                <a:cubicBezTo>
                  <a:pt x="4150626" y="3342472"/>
                  <a:pt x="4150959" y="3341472"/>
                  <a:pt x="4151171" y="3340382"/>
                </a:cubicBezTo>
                <a:cubicBezTo>
                  <a:pt x="4153140" y="3341957"/>
                  <a:pt x="4155471" y="3342775"/>
                  <a:pt x="4157803" y="3342866"/>
                </a:cubicBezTo>
                <a:close/>
                <a:moveTo>
                  <a:pt x="4408912" y="3291858"/>
                </a:moveTo>
                <a:cubicBezTo>
                  <a:pt x="4416906" y="3279287"/>
                  <a:pt x="4397556" y="3266565"/>
                  <a:pt x="4389531" y="3279196"/>
                </a:cubicBezTo>
                <a:cubicBezTo>
                  <a:pt x="4381536" y="3291736"/>
                  <a:pt x="4400887" y="3304488"/>
                  <a:pt x="4408912" y="3291858"/>
                </a:cubicBezTo>
                <a:close/>
                <a:moveTo>
                  <a:pt x="4368665" y="3182087"/>
                </a:moveTo>
                <a:cubicBezTo>
                  <a:pt x="4373723" y="3184692"/>
                  <a:pt x="4378871" y="3182995"/>
                  <a:pt x="4382414" y="3179240"/>
                </a:cubicBezTo>
                <a:cubicBezTo>
                  <a:pt x="4383534" y="3180148"/>
                  <a:pt x="4384352" y="3181360"/>
                  <a:pt x="4385806" y="3181905"/>
                </a:cubicBezTo>
                <a:cubicBezTo>
                  <a:pt x="4391287" y="3183995"/>
                  <a:pt x="4396677" y="3183026"/>
                  <a:pt x="4401977" y="3180996"/>
                </a:cubicBezTo>
                <a:cubicBezTo>
                  <a:pt x="4407791" y="3178816"/>
                  <a:pt x="4410032" y="3171061"/>
                  <a:pt x="4407579" y="3165730"/>
                </a:cubicBezTo>
                <a:cubicBezTo>
                  <a:pt x="4405308" y="3160793"/>
                  <a:pt x="4400372" y="3158854"/>
                  <a:pt x="4395466" y="3159491"/>
                </a:cubicBezTo>
                <a:cubicBezTo>
                  <a:pt x="4392983" y="3156189"/>
                  <a:pt x="4389137" y="3154190"/>
                  <a:pt x="4384564" y="3155008"/>
                </a:cubicBezTo>
                <a:cubicBezTo>
                  <a:pt x="4383140" y="3155250"/>
                  <a:pt x="4381748" y="3155856"/>
                  <a:pt x="4380476" y="3156674"/>
                </a:cubicBezTo>
                <a:cubicBezTo>
                  <a:pt x="4375025" y="3154796"/>
                  <a:pt x="4369544" y="3157310"/>
                  <a:pt x="4366485" y="3162126"/>
                </a:cubicBezTo>
                <a:lnTo>
                  <a:pt x="4363729" y="3166487"/>
                </a:lnTo>
                <a:cubicBezTo>
                  <a:pt x="4360307" y="3171758"/>
                  <a:pt x="4363457" y="3179391"/>
                  <a:pt x="4368665" y="3182087"/>
                </a:cubicBezTo>
                <a:close/>
                <a:moveTo>
                  <a:pt x="4226607" y="3108513"/>
                </a:moveTo>
                <a:cubicBezTo>
                  <a:pt x="4228726" y="3105211"/>
                  <a:pt x="4228848" y="3101940"/>
                  <a:pt x="4227848" y="3099092"/>
                </a:cubicBezTo>
                <a:cubicBezTo>
                  <a:pt x="4230180" y="3093883"/>
                  <a:pt x="4227243" y="3087098"/>
                  <a:pt x="4222397" y="3084644"/>
                </a:cubicBezTo>
                <a:cubicBezTo>
                  <a:pt x="4216371" y="3081585"/>
                  <a:pt x="4210193" y="3084432"/>
                  <a:pt x="4206832" y="3089733"/>
                </a:cubicBezTo>
                <a:lnTo>
                  <a:pt x="4204076" y="3094064"/>
                </a:lnTo>
                <a:cubicBezTo>
                  <a:pt x="4201199" y="3098608"/>
                  <a:pt x="4203319" y="3104726"/>
                  <a:pt x="4207226" y="3108058"/>
                </a:cubicBezTo>
                <a:cubicBezTo>
                  <a:pt x="4211435" y="3114237"/>
                  <a:pt x="4221428" y="3116691"/>
                  <a:pt x="4226607" y="3108513"/>
                </a:cubicBezTo>
                <a:close/>
                <a:moveTo>
                  <a:pt x="4190236" y="3299884"/>
                </a:moveTo>
                <a:cubicBezTo>
                  <a:pt x="4193749" y="3295099"/>
                  <a:pt x="4193083" y="3287042"/>
                  <a:pt x="4187784" y="3283679"/>
                </a:cubicBezTo>
                <a:lnTo>
                  <a:pt x="4179092" y="3278136"/>
                </a:lnTo>
                <a:cubicBezTo>
                  <a:pt x="4173823" y="3274774"/>
                  <a:pt x="4166797" y="3275319"/>
                  <a:pt x="4162891" y="3280590"/>
                </a:cubicBezTo>
                <a:cubicBezTo>
                  <a:pt x="4159378" y="3285376"/>
                  <a:pt x="4160044" y="3293433"/>
                  <a:pt x="4165344" y="3296795"/>
                </a:cubicBezTo>
                <a:lnTo>
                  <a:pt x="4174035" y="3302308"/>
                </a:lnTo>
                <a:cubicBezTo>
                  <a:pt x="4179304" y="3305700"/>
                  <a:pt x="4186330" y="3305185"/>
                  <a:pt x="4190236" y="3299884"/>
                </a:cubicBezTo>
                <a:close/>
                <a:moveTo>
                  <a:pt x="4264794" y="3476051"/>
                </a:moveTo>
                <a:cubicBezTo>
                  <a:pt x="4270063" y="3479413"/>
                  <a:pt x="4277089" y="3478959"/>
                  <a:pt x="4280996" y="3473658"/>
                </a:cubicBezTo>
                <a:cubicBezTo>
                  <a:pt x="4284538" y="3468902"/>
                  <a:pt x="4283903" y="3460815"/>
                  <a:pt x="4278603" y="3457453"/>
                </a:cubicBezTo>
                <a:lnTo>
                  <a:pt x="4274273" y="3454696"/>
                </a:lnTo>
                <a:cubicBezTo>
                  <a:pt x="4269003" y="3451334"/>
                  <a:pt x="4261978" y="3451788"/>
                  <a:pt x="4258071" y="3457089"/>
                </a:cubicBezTo>
                <a:cubicBezTo>
                  <a:pt x="4254558" y="3461845"/>
                  <a:pt x="4255164" y="3469932"/>
                  <a:pt x="4260463" y="3473325"/>
                </a:cubicBezTo>
                <a:lnTo>
                  <a:pt x="4264794" y="3476051"/>
                </a:lnTo>
                <a:close/>
                <a:moveTo>
                  <a:pt x="4260100" y="3410685"/>
                </a:moveTo>
                <a:cubicBezTo>
                  <a:pt x="4268095" y="3398115"/>
                  <a:pt x="4248683" y="3385454"/>
                  <a:pt x="4240658" y="3398054"/>
                </a:cubicBezTo>
                <a:cubicBezTo>
                  <a:pt x="4232663" y="3410655"/>
                  <a:pt x="4252075" y="3423286"/>
                  <a:pt x="4260100" y="3410685"/>
                </a:cubicBezTo>
                <a:close/>
                <a:moveTo>
                  <a:pt x="4218400" y="3306518"/>
                </a:moveTo>
                <a:cubicBezTo>
                  <a:pt x="4219763" y="3312637"/>
                  <a:pt x="4224608" y="3317422"/>
                  <a:pt x="4231270" y="3316635"/>
                </a:cubicBezTo>
                <a:cubicBezTo>
                  <a:pt x="4236994" y="3315968"/>
                  <a:pt x="4242778" y="3309910"/>
                  <a:pt x="4241415" y="3303762"/>
                </a:cubicBezTo>
                <a:lnTo>
                  <a:pt x="4239840" y="3296674"/>
                </a:lnTo>
                <a:cubicBezTo>
                  <a:pt x="4238629" y="3291252"/>
                  <a:pt x="4234571" y="3287072"/>
                  <a:pt x="4228999" y="3286708"/>
                </a:cubicBezTo>
                <a:cubicBezTo>
                  <a:pt x="4224759" y="3285587"/>
                  <a:pt x="4220035" y="3286708"/>
                  <a:pt x="4216946" y="3291524"/>
                </a:cubicBezTo>
                <a:cubicBezTo>
                  <a:pt x="4213797" y="3296492"/>
                  <a:pt x="4214978" y="3301369"/>
                  <a:pt x="4218006" y="3304791"/>
                </a:cubicBezTo>
                <a:lnTo>
                  <a:pt x="4218400" y="3306518"/>
                </a:lnTo>
                <a:close/>
                <a:moveTo>
                  <a:pt x="4148718" y="3448002"/>
                </a:moveTo>
                <a:lnTo>
                  <a:pt x="4144388" y="3445246"/>
                </a:lnTo>
                <a:cubicBezTo>
                  <a:pt x="4139270" y="3441975"/>
                  <a:pt x="4131336" y="3444216"/>
                  <a:pt x="4128610" y="3449608"/>
                </a:cubicBezTo>
                <a:cubicBezTo>
                  <a:pt x="4125642" y="3455423"/>
                  <a:pt x="4127490" y="3461905"/>
                  <a:pt x="4132971" y="3465389"/>
                </a:cubicBezTo>
                <a:lnTo>
                  <a:pt x="4137332" y="3468145"/>
                </a:lnTo>
                <a:cubicBezTo>
                  <a:pt x="4142449" y="3471416"/>
                  <a:pt x="4150384" y="3469175"/>
                  <a:pt x="4153109" y="3463783"/>
                </a:cubicBezTo>
                <a:cubicBezTo>
                  <a:pt x="4156047" y="3457968"/>
                  <a:pt x="4154199" y="3451486"/>
                  <a:pt x="4148718" y="3448002"/>
                </a:cubicBezTo>
                <a:close/>
                <a:moveTo>
                  <a:pt x="4211405" y="3436007"/>
                </a:moveTo>
                <a:cubicBezTo>
                  <a:pt x="4216492" y="3439249"/>
                  <a:pt x="4224093" y="3438552"/>
                  <a:pt x="4227515" y="3433130"/>
                </a:cubicBezTo>
                <a:cubicBezTo>
                  <a:pt x="4230755" y="3428011"/>
                  <a:pt x="4230089" y="3420469"/>
                  <a:pt x="4224638" y="3416985"/>
                </a:cubicBezTo>
                <a:lnTo>
                  <a:pt x="4215947" y="3411442"/>
                </a:lnTo>
                <a:cubicBezTo>
                  <a:pt x="4210859" y="3408201"/>
                  <a:pt x="4203259" y="3408898"/>
                  <a:pt x="4199836" y="3414350"/>
                </a:cubicBezTo>
                <a:cubicBezTo>
                  <a:pt x="4196596" y="3419469"/>
                  <a:pt x="4197262" y="3426981"/>
                  <a:pt x="4202713" y="3430464"/>
                </a:cubicBezTo>
                <a:lnTo>
                  <a:pt x="4211405" y="3436007"/>
                </a:lnTo>
                <a:close/>
                <a:moveTo>
                  <a:pt x="4193083" y="3351105"/>
                </a:moveTo>
                <a:cubicBezTo>
                  <a:pt x="4198534" y="3354406"/>
                  <a:pt x="4205620" y="3352498"/>
                  <a:pt x="4208982" y="3347197"/>
                </a:cubicBezTo>
                <a:lnTo>
                  <a:pt x="4211738" y="3342835"/>
                </a:lnTo>
                <a:cubicBezTo>
                  <a:pt x="4215099" y="3337565"/>
                  <a:pt x="4213100" y="3330114"/>
                  <a:pt x="4207831" y="3326933"/>
                </a:cubicBezTo>
                <a:cubicBezTo>
                  <a:pt x="4202380" y="3323632"/>
                  <a:pt x="4195294" y="3325570"/>
                  <a:pt x="4191932" y="3330841"/>
                </a:cubicBezTo>
                <a:lnTo>
                  <a:pt x="4189176" y="3335172"/>
                </a:lnTo>
                <a:cubicBezTo>
                  <a:pt x="4185815" y="3340473"/>
                  <a:pt x="4187814" y="3347894"/>
                  <a:pt x="4193083" y="3351105"/>
                </a:cubicBezTo>
                <a:close/>
                <a:moveTo>
                  <a:pt x="4625770" y="2976509"/>
                </a:moveTo>
                <a:cubicBezTo>
                  <a:pt x="4621106" y="2973389"/>
                  <a:pt x="4614716" y="2973298"/>
                  <a:pt x="4610810" y="2979417"/>
                </a:cubicBezTo>
                <a:cubicBezTo>
                  <a:pt x="4602845" y="2991957"/>
                  <a:pt x="4621621" y="3005497"/>
                  <a:pt x="4629646" y="2992896"/>
                </a:cubicBezTo>
                <a:cubicBezTo>
                  <a:pt x="4631039" y="2990715"/>
                  <a:pt x="4631403" y="2988534"/>
                  <a:pt x="4631342" y="2986444"/>
                </a:cubicBezTo>
                <a:cubicBezTo>
                  <a:pt x="4635551" y="2990412"/>
                  <a:pt x="4640820" y="2992896"/>
                  <a:pt x="4646665" y="2993290"/>
                </a:cubicBezTo>
                <a:cubicBezTo>
                  <a:pt x="4652661" y="2993714"/>
                  <a:pt x="4658657" y="2988352"/>
                  <a:pt x="4658627" y="2982264"/>
                </a:cubicBezTo>
                <a:cubicBezTo>
                  <a:pt x="4658597" y="2975903"/>
                  <a:pt x="4654024" y="2970754"/>
                  <a:pt x="4647604" y="2970300"/>
                </a:cubicBezTo>
                <a:cubicBezTo>
                  <a:pt x="4647241" y="2970269"/>
                  <a:pt x="4647210" y="2970269"/>
                  <a:pt x="4647029" y="2970269"/>
                </a:cubicBezTo>
                <a:cubicBezTo>
                  <a:pt x="4646907" y="2970239"/>
                  <a:pt x="4646907" y="2970239"/>
                  <a:pt x="4646816" y="2970209"/>
                </a:cubicBezTo>
                <a:cubicBezTo>
                  <a:pt x="4646816" y="2970209"/>
                  <a:pt x="4646816" y="2970209"/>
                  <a:pt x="4646816" y="2970209"/>
                </a:cubicBezTo>
                <a:cubicBezTo>
                  <a:pt x="4646302" y="2969694"/>
                  <a:pt x="4645847" y="2969118"/>
                  <a:pt x="4645454" y="2968513"/>
                </a:cubicBezTo>
                <a:cubicBezTo>
                  <a:pt x="4641729" y="2963545"/>
                  <a:pt x="4633341" y="2964120"/>
                  <a:pt x="4629192" y="2968058"/>
                </a:cubicBezTo>
                <a:cubicBezTo>
                  <a:pt x="4626587" y="2970512"/>
                  <a:pt x="4625618" y="2973510"/>
                  <a:pt x="4625770" y="2976509"/>
                </a:cubicBezTo>
                <a:close/>
                <a:moveTo>
                  <a:pt x="4565264" y="3060564"/>
                </a:moveTo>
                <a:lnTo>
                  <a:pt x="4562508" y="3064895"/>
                </a:lnTo>
                <a:cubicBezTo>
                  <a:pt x="4559268" y="3069984"/>
                  <a:pt x="4560085" y="3077617"/>
                  <a:pt x="4565506" y="3081009"/>
                </a:cubicBezTo>
                <a:cubicBezTo>
                  <a:pt x="4570685" y="3084220"/>
                  <a:pt x="4578134" y="3083463"/>
                  <a:pt x="4581617" y="3077980"/>
                </a:cubicBezTo>
                <a:lnTo>
                  <a:pt x="4584373" y="3073649"/>
                </a:lnTo>
                <a:cubicBezTo>
                  <a:pt x="4587613" y="3068560"/>
                  <a:pt x="4586795" y="3060927"/>
                  <a:pt x="4581375" y="3057535"/>
                </a:cubicBezTo>
                <a:cubicBezTo>
                  <a:pt x="4576196" y="3054324"/>
                  <a:pt x="4568747" y="3055081"/>
                  <a:pt x="4565264" y="3060564"/>
                </a:cubicBezTo>
                <a:close/>
                <a:moveTo>
                  <a:pt x="4522534" y="2977357"/>
                </a:moveTo>
                <a:cubicBezTo>
                  <a:pt x="4519022" y="2975116"/>
                  <a:pt x="4514297" y="2974873"/>
                  <a:pt x="4510603" y="2976691"/>
                </a:cubicBezTo>
                <a:lnTo>
                  <a:pt x="4510148" y="2974601"/>
                </a:lnTo>
                <a:cubicBezTo>
                  <a:pt x="4508786" y="2968513"/>
                  <a:pt x="4504062" y="2963636"/>
                  <a:pt x="4497369" y="2964363"/>
                </a:cubicBezTo>
                <a:cubicBezTo>
                  <a:pt x="4491675" y="2964999"/>
                  <a:pt x="4485771" y="2971027"/>
                  <a:pt x="4487133" y="2977145"/>
                </a:cubicBezTo>
                <a:lnTo>
                  <a:pt x="4488708" y="2984233"/>
                </a:lnTo>
                <a:cubicBezTo>
                  <a:pt x="4488920" y="2985142"/>
                  <a:pt x="4489344" y="2985929"/>
                  <a:pt x="4489677" y="2986747"/>
                </a:cubicBezTo>
                <a:cubicBezTo>
                  <a:pt x="4489011" y="2986111"/>
                  <a:pt x="4488435" y="2985445"/>
                  <a:pt x="4487618" y="2984899"/>
                </a:cubicBezTo>
                <a:lnTo>
                  <a:pt x="4483287" y="2982143"/>
                </a:lnTo>
                <a:cubicBezTo>
                  <a:pt x="4478169" y="2978872"/>
                  <a:pt x="4470175" y="2981476"/>
                  <a:pt x="4467600" y="2986808"/>
                </a:cubicBezTo>
                <a:cubicBezTo>
                  <a:pt x="4464693" y="2992805"/>
                  <a:pt x="4466783" y="2999014"/>
                  <a:pt x="4472294" y="3002528"/>
                </a:cubicBezTo>
                <a:lnTo>
                  <a:pt x="4476625" y="3005284"/>
                </a:lnTo>
                <a:cubicBezTo>
                  <a:pt x="4481743" y="3008526"/>
                  <a:pt x="4489738" y="3005951"/>
                  <a:pt x="4492312" y="3000590"/>
                </a:cubicBezTo>
                <a:cubicBezTo>
                  <a:pt x="4493735" y="2997621"/>
                  <a:pt x="4493947" y="2994623"/>
                  <a:pt x="4493129" y="2991896"/>
                </a:cubicBezTo>
                <a:cubicBezTo>
                  <a:pt x="4494734" y="2993259"/>
                  <a:pt x="4496794" y="2993956"/>
                  <a:pt x="4499004" y="2994229"/>
                </a:cubicBezTo>
                <a:cubicBezTo>
                  <a:pt x="4499307" y="2995319"/>
                  <a:pt x="4499610" y="2996440"/>
                  <a:pt x="4500306" y="2997409"/>
                </a:cubicBezTo>
                <a:cubicBezTo>
                  <a:pt x="4503789" y="3002316"/>
                  <a:pt x="4510936" y="3004557"/>
                  <a:pt x="4516205" y="3000832"/>
                </a:cubicBezTo>
                <a:lnTo>
                  <a:pt x="4516811" y="3000408"/>
                </a:lnTo>
                <a:cubicBezTo>
                  <a:pt x="4521565" y="3001862"/>
                  <a:pt x="4527168" y="3000680"/>
                  <a:pt x="4529954" y="2996197"/>
                </a:cubicBezTo>
                <a:cubicBezTo>
                  <a:pt x="4533164" y="2990988"/>
                  <a:pt x="4532406" y="2983567"/>
                  <a:pt x="4526925" y="2980083"/>
                </a:cubicBezTo>
                <a:lnTo>
                  <a:pt x="4522534" y="2977357"/>
                </a:lnTo>
                <a:close/>
                <a:moveTo>
                  <a:pt x="4573077" y="2924138"/>
                </a:moveTo>
                <a:cubicBezTo>
                  <a:pt x="4566990" y="2921290"/>
                  <a:pt x="4560964" y="2923562"/>
                  <a:pt x="4557451" y="2929075"/>
                </a:cubicBezTo>
                <a:lnTo>
                  <a:pt x="4554695" y="2933437"/>
                </a:lnTo>
                <a:cubicBezTo>
                  <a:pt x="4551425" y="2938556"/>
                  <a:pt x="4554271" y="2946583"/>
                  <a:pt x="4559601" y="2949066"/>
                </a:cubicBezTo>
                <a:cubicBezTo>
                  <a:pt x="4565688" y="2951914"/>
                  <a:pt x="4571745" y="2949642"/>
                  <a:pt x="4575227" y="2944129"/>
                </a:cubicBezTo>
                <a:lnTo>
                  <a:pt x="4577983" y="2939798"/>
                </a:lnTo>
                <a:cubicBezTo>
                  <a:pt x="4581253" y="2934648"/>
                  <a:pt x="4578407" y="2926622"/>
                  <a:pt x="4573077" y="2924138"/>
                </a:cubicBezTo>
                <a:close/>
                <a:moveTo>
                  <a:pt x="4550213" y="3050568"/>
                </a:moveTo>
                <a:cubicBezTo>
                  <a:pt x="4553151" y="3044631"/>
                  <a:pt x="4551152" y="3038301"/>
                  <a:pt x="4545671" y="3034817"/>
                </a:cubicBezTo>
                <a:lnTo>
                  <a:pt x="4541340" y="3032061"/>
                </a:lnTo>
                <a:cubicBezTo>
                  <a:pt x="4537222" y="3029456"/>
                  <a:pt x="4531377" y="3030637"/>
                  <a:pt x="4527834" y="3033939"/>
                </a:cubicBezTo>
                <a:lnTo>
                  <a:pt x="4525078" y="3033454"/>
                </a:lnTo>
                <a:cubicBezTo>
                  <a:pt x="4518961" y="3032394"/>
                  <a:pt x="4512783" y="3036150"/>
                  <a:pt x="4511481" y="3042390"/>
                </a:cubicBezTo>
                <a:cubicBezTo>
                  <a:pt x="4510239" y="3048326"/>
                  <a:pt x="4514267" y="3054930"/>
                  <a:pt x="4520384" y="3055990"/>
                </a:cubicBezTo>
                <a:lnTo>
                  <a:pt x="4525078" y="3056777"/>
                </a:lnTo>
                <a:cubicBezTo>
                  <a:pt x="4519748" y="3057262"/>
                  <a:pt x="4515115" y="3060988"/>
                  <a:pt x="4514388" y="3065743"/>
                </a:cubicBezTo>
                <a:cubicBezTo>
                  <a:pt x="4510603" y="3065440"/>
                  <a:pt x="4506848" y="3066652"/>
                  <a:pt x="4504334" y="3070044"/>
                </a:cubicBezTo>
                <a:cubicBezTo>
                  <a:pt x="4500821" y="3074800"/>
                  <a:pt x="4501427" y="3082887"/>
                  <a:pt x="4506727" y="3086250"/>
                </a:cubicBezTo>
                <a:lnTo>
                  <a:pt x="4511057" y="3089006"/>
                </a:lnTo>
                <a:cubicBezTo>
                  <a:pt x="4514964" y="3091490"/>
                  <a:pt x="4519809" y="3091853"/>
                  <a:pt x="4523655" y="3089733"/>
                </a:cubicBezTo>
                <a:cubicBezTo>
                  <a:pt x="4524745" y="3091641"/>
                  <a:pt x="4526138" y="3093337"/>
                  <a:pt x="4528016" y="3094337"/>
                </a:cubicBezTo>
                <a:cubicBezTo>
                  <a:pt x="4533891" y="3097487"/>
                  <a:pt x="4540310" y="3094852"/>
                  <a:pt x="4543702" y="3089551"/>
                </a:cubicBezTo>
                <a:lnTo>
                  <a:pt x="4544338" y="3088521"/>
                </a:lnTo>
                <a:cubicBezTo>
                  <a:pt x="4553181" y="3089793"/>
                  <a:pt x="4562781" y="3081585"/>
                  <a:pt x="4556452" y="3072619"/>
                </a:cubicBezTo>
                <a:cubicBezTo>
                  <a:pt x="4552303" y="3066743"/>
                  <a:pt x="4545428" y="3066561"/>
                  <a:pt x="4540371" y="3069105"/>
                </a:cubicBezTo>
                <a:cubicBezTo>
                  <a:pt x="4539584" y="3068802"/>
                  <a:pt x="4538827" y="3068469"/>
                  <a:pt x="4538070" y="3068378"/>
                </a:cubicBezTo>
                <a:cubicBezTo>
                  <a:pt x="4538251" y="3066319"/>
                  <a:pt x="4537949" y="3064138"/>
                  <a:pt x="4536343" y="3061836"/>
                </a:cubicBezTo>
                <a:cubicBezTo>
                  <a:pt x="4534678" y="3059473"/>
                  <a:pt x="4532528" y="3058049"/>
                  <a:pt x="4530256" y="3057292"/>
                </a:cubicBezTo>
                <a:cubicBezTo>
                  <a:pt x="4532134" y="3057201"/>
                  <a:pt x="4533739" y="3056232"/>
                  <a:pt x="4535344" y="3055354"/>
                </a:cubicBezTo>
                <a:cubicBezTo>
                  <a:pt x="4540431" y="3057989"/>
                  <a:pt x="4547700" y="3055687"/>
                  <a:pt x="4550213" y="3050568"/>
                </a:cubicBezTo>
                <a:close/>
                <a:moveTo>
                  <a:pt x="4509028" y="2835116"/>
                </a:moveTo>
                <a:cubicBezTo>
                  <a:pt x="4501003" y="2847716"/>
                  <a:pt x="4520566" y="2860135"/>
                  <a:pt x="4528561" y="2847565"/>
                </a:cubicBezTo>
                <a:cubicBezTo>
                  <a:pt x="4536586" y="2834964"/>
                  <a:pt x="4517053" y="2822545"/>
                  <a:pt x="4509028" y="2835116"/>
                </a:cubicBezTo>
                <a:close/>
                <a:moveTo>
                  <a:pt x="4436500" y="2912870"/>
                </a:moveTo>
                <a:cubicBezTo>
                  <a:pt x="4440013" y="2908084"/>
                  <a:pt x="4439346" y="2900057"/>
                  <a:pt x="4434047" y="2896665"/>
                </a:cubicBezTo>
                <a:lnTo>
                  <a:pt x="4425356" y="2891152"/>
                </a:lnTo>
                <a:cubicBezTo>
                  <a:pt x="4422448" y="2889274"/>
                  <a:pt x="4419026" y="2888759"/>
                  <a:pt x="4415877" y="2889426"/>
                </a:cubicBezTo>
                <a:cubicBezTo>
                  <a:pt x="4416028" y="2888638"/>
                  <a:pt x="4416331" y="2887911"/>
                  <a:pt x="4416331" y="2887033"/>
                </a:cubicBezTo>
                <a:cubicBezTo>
                  <a:pt x="4416240" y="2881126"/>
                  <a:pt x="4410880" y="2875189"/>
                  <a:pt x="4404672" y="2875704"/>
                </a:cubicBezTo>
                <a:lnTo>
                  <a:pt x="4394497" y="2876552"/>
                </a:lnTo>
                <a:cubicBezTo>
                  <a:pt x="4391862" y="2876764"/>
                  <a:pt x="4389500" y="2877855"/>
                  <a:pt x="4387532" y="2879430"/>
                </a:cubicBezTo>
                <a:cubicBezTo>
                  <a:pt x="4378053" y="2868980"/>
                  <a:pt x="4363063" y="2885518"/>
                  <a:pt x="4372269" y="2896574"/>
                </a:cubicBezTo>
                <a:cubicBezTo>
                  <a:pt x="4373359" y="2897907"/>
                  <a:pt x="4374571" y="2898785"/>
                  <a:pt x="4375782" y="2899391"/>
                </a:cubicBezTo>
                <a:lnTo>
                  <a:pt x="4374692" y="2899482"/>
                </a:lnTo>
                <a:cubicBezTo>
                  <a:pt x="4370755" y="2899815"/>
                  <a:pt x="4367181" y="2902238"/>
                  <a:pt x="4365243" y="2905631"/>
                </a:cubicBezTo>
                <a:cubicBezTo>
                  <a:pt x="4362609" y="2901632"/>
                  <a:pt x="4357673" y="2900239"/>
                  <a:pt x="4353251" y="2901178"/>
                </a:cubicBezTo>
                <a:cubicBezTo>
                  <a:pt x="4350617" y="2897301"/>
                  <a:pt x="4345468" y="2894908"/>
                  <a:pt x="4340563" y="2895817"/>
                </a:cubicBezTo>
                <a:cubicBezTo>
                  <a:pt x="4340563" y="2895423"/>
                  <a:pt x="4340714" y="2895120"/>
                  <a:pt x="4340653" y="2894726"/>
                </a:cubicBezTo>
                <a:cubicBezTo>
                  <a:pt x="4339927" y="2885942"/>
                  <a:pt x="4331508" y="2883004"/>
                  <a:pt x="4325088" y="2885094"/>
                </a:cubicBezTo>
                <a:cubicBezTo>
                  <a:pt x="4324664" y="2884004"/>
                  <a:pt x="4324209" y="2882943"/>
                  <a:pt x="4323422" y="2882035"/>
                </a:cubicBezTo>
                <a:cubicBezTo>
                  <a:pt x="4319364" y="2877249"/>
                  <a:pt x="4312005" y="2876704"/>
                  <a:pt x="4307221" y="2880702"/>
                </a:cubicBezTo>
                <a:lnTo>
                  <a:pt x="4303284" y="2883973"/>
                </a:lnTo>
                <a:cubicBezTo>
                  <a:pt x="4300498" y="2886306"/>
                  <a:pt x="4299377" y="2889819"/>
                  <a:pt x="4299559" y="2893303"/>
                </a:cubicBezTo>
                <a:cubicBezTo>
                  <a:pt x="4296894" y="2885488"/>
                  <a:pt x="4285477" y="2881156"/>
                  <a:pt x="4279421" y="2889516"/>
                </a:cubicBezTo>
                <a:cubicBezTo>
                  <a:pt x="4278997" y="2889880"/>
                  <a:pt x="4278482" y="2890122"/>
                  <a:pt x="4278119" y="2890546"/>
                </a:cubicBezTo>
                <a:cubicBezTo>
                  <a:pt x="4274091" y="2895332"/>
                  <a:pt x="4274787" y="2902723"/>
                  <a:pt x="4279572" y="2906751"/>
                </a:cubicBezTo>
                <a:lnTo>
                  <a:pt x="4285084" y="2911416"/>
                </a:lnTo>
                <a:cubicBezTo>
                  <a:pt x="4287536" y="2913476"/>
                  <a:pt x="4290686" y="2914233"/>
                  <a:pt x="4293714" y="2913930"/>
                </a:cubicBezTo>
                <a:cubicBezTo>
                  <a:pt x="4293411" y="2915293"/>
                  <a:pt x="4293290" y="2916717"/>
                  <a:pt x="4293411" y="2918140"/>
                </a:cubicBezTo>
                <a:lnTo>
                  <a:pt x="4293836" y="2923229"/>
                </a:lnTo>
                <a:cubicBezTo>
                  <a:pt x="4294350" y="2929408"/>
                  <a:pt x="4301376" y="2933588"/>
                  <a:pt x="4307100" y="2932589"/>
                </a:cubicBezTo>
                <a:cubicBezTo>
                  <a:pt x="4313671" y="2931468"/>
                  <a:pt x="4317002" y="2925531"/>
                  <a:pt x="4316487" y="2919322"/>
                </a:cubicBezTo>
                <a:lnTo>
                  <a:pt x="4316063" y="2914233"/>
                </a:lnTo>
                <a:cubicBezTo>
                  <a:pt x="4315548" y="2908296"/>
                  <a:pt x="4309098" y="2904358"/>
                  <a:pt x="4303526" y="2904873"/>
                </a:cubicBezTo>
                <a:cubicBezTo>
                  <a:pt x="4303738" y="2903813"/>
                  <a:pt x="4303950" y="2902723"/>
                  <a:pt x="4303829" y="2901663"/>
                </a:cubicBezTo>
                <a:cubicBezTo>
                  <a:pt x="4308008" y="2904843"/>
                  <a:pt x="4314004" y="2904995"/>
                  <a:pt x="4318153" y="2901541"/>
                </a:cubicBezTo>
                <a:lnTo>
                  <a:pt x="4319061" y="2900815"/>
                </a:lnTo>
                <a:cubicBezTo>
                  <a:pt x="4321454" y="2905267"/>
                  <a:pt x="4326572" y="2906994"/>
                  <a:pt x="4331205" y="2906297"/>
                </a:cubicBezTo>
                <a:cubicBezTo>
                  <a:pt x="4330872" y="2911113"/>
                  <a:pt x="4334294" y="2914990"/>
                  <a:pt x="4338746" y="2916717"/>
                </a:cubicBezTo>
                <a:cubicBezTo>
                  <a:pt x="4337171" y="2920109"/>
                  <a:pt x="4336838" y="2924168"/>
                  <a:pt x="4338988" y="2927954"/>
                </a:cubicBezTo>
                <a:cubicBezTo>
                  <a:pt x="4334748" y="2925470"/>
                  <a:pt x="4330024" y="2923986"/>
                  <a:pt x="4324997" y="2924229"/>
                </a:cubicBezTo>
                <a:cubicBezTo>
                  <a:pt x="4319001" y="2924562"/>
                  <a:pt x="4313732" y="2930650"/>
                  <a:pt x="4314549" y="2936678"/>
                </a:cubicBezTo>
                <a:cubicBezTo>
                  <a:pt x="4315397" y="2943008"/>
                  <a:pt x="4320575" y="2947491"/>
                  <a:pt x="4326996" y="2947128"/>
                </a:cubicBezTo>
                <a:cubicBezTo>
                  <a:pt x="4327177" y="2947128"/>
                  <a:pt x="4327298" y="2947128"/>
                  <a:pt x="4327419" y="2947128"/>
                </a:cubicBezTo>
                <a:cubicBezTo>
                  <a:pt x="4327480" y="2947128"/>
                  <a:pt x="4327510" y="2947128"/>
                  <a:pt x="4327571" y="2947158"/>
                </a:cubicBezTo>
                <a:cubicBezTo>
                  <a:pt x="4327632" y="2947188"/>
                  <a:pt x="4327601" y="2947188"/>
                  <a:pt x="4327692" y="2947249"/>
                </a:cubicBezTo>
                <a:cubicBezTo>
                  <a:pt x="4328267" y="2947734"/>
                  <a:pt x="4328813" y="2948248"/>
                  <a:pt x="4329327" y="2948824"/>
                </a:cubicBezTo>
                <a:cubicBezTo>
                  <a:pt x="4333628" y="2953277"/>
                  <a:pt x="4341895" y="2951611"/>
                  <a:pt x="4345499" y="2947219"/>
                </a:cubicBezTo>
                <a:cubicBezTo>
                  <a:pt x="4349163" y="2942766"/>
                  <a:pt x="4348406" y="2937496"/>
                  <a:pt x="4345499" y="2933255"/>
                </a:cubicBezTo>
                <a:cubicBezTo>
                  <a:pt x="4351555" y="2934648"/>
                  <a:pt x="4357854" y="2929196"/>
                  <a:pt x="4358702" y="2922502"/>
                </a:cubicBezTo>
                <a:cubicBezTo>
                  <a:pt x="4359641" y="2922260"/>
                  <a:pt x="4360519" y="2921987"/>
                  <a:pt x="4361367" y="2921533"/>
                </a:cubicBezTo>
                <a:cubicBezTo>
                  <a:pt x="4360580" y="2922987"/>
                  <a:pt x="4359944" y="2924592"/>
                  <a:pt x="4359883" y="2926500"/>
                </a:cubicBezTo>
                <a:cubicBezTo>
                  <a:pt x="4359732" y="2932195"/>
                  <a:pt x="4364880" y="2938798"/>
                  <a:pt x="4371088" y="2938283"/>
                </a:cubicBezTo>
                <a:lnTo>
                  <a:pt x="4375176" y="2937950"/>
                </a:lnTo>
                <a:cubicBezTo>
                  <a:pt x="4374571" y="2939555"/>
                  <a:pt x="4374267" y="2941221"/>
                  <a:pt x="4374661" y="2942978"/>
                </a:cubicBezTo>
                <a:lnTo>
                  <a:pt x="4376236" y="2950066"/>
                </a:lnTo>
                <a:cubicBezTo>
                  <a:pt x="4370058" y="2948824"/>
                  <a:pt x="4363487" y="2952368"/>
                  <a:pt x="4361761" y="2957608"/>
                </a:cubicBezTo>
                <a:cubicBezTo>
                  <a:pt x="4358308" y="2957941"/>
                  <a:pt x="4355008" y="2959547"/>
                  <a:pt x="4353039" y="2962606"/>
                </a:cubicBezTo>
                <a:cubicBezTo>
                  <a:pt x="4349648" y="2967846"/>
                  <a:pt x="4351161" y="2975267"/>
                  <a:pt x="4356461" y="2978629"/>
                </a:cubicBezTo>
                <a:lnTo>
                  <a:pt x="4361700" y="2981961"/>
                </a:lnTo>
                <a:cubicBezTo>
                  <a:pt x="4360095" y="2983415"/>
                  <a:pt x="4359156" y="2985384"/>
                  <a:pt x="4358490" y="2987383"/>
                </a:cubicBezTo>
                <a:cubicBezTo>
                  <a:pt x="4354886" y="2982961"/>
                  <a:pt x="4350253" y="2979508"/>
                  <a:pt x="4344136" y="2978841"/>
                </a:cubicBezTo>
                <a:cubicBezTo>
                  <a:pt x="4338170" y="2978175"/>
                  <a:pt x="4331568" y="2981022"/>
                  <a:pt x="4330448" y="2987595"/>
                </a:cubicBezTo>
                <a:cubicBezTo>
                  <a:pt x="4329479" y="2993199"/>
                  <a:pt x="4332810" y="3000590"/>
                  <a:pt x="4339200" y="3001317"/>
                </a:cubicBezTo>
                <a:cubicBezTo>
                  <a:pt x="4339927" y="3001377"/>
                  <a:pt x="4340593" y="3001529"/>
                  <a:pt x="4341259" y="3001680"/>
                </a:cubicBezTo>
                <a:cubicBezTo>
                  <a:pt x="4341289" y="3001710"/>
                  <a:pt x="4341289" y="3001710"/>
                  <a:pt x="4341319" y="3001741"/>
                </a:cubicBezTo>
                <a:cubicBezTo>
                  <a:pt x="4341350" y="3001801"/>
                  <a:pt x="4341380" y="3001862"/>
                  <a:pt x="4341440" y="3001922"/>
                </a:cubicBezTo>
                <a:cubicBezTo>
                  <a:pt x="4341471" y="3002013"/>
                  <a:pt x="4341562" y="3002316"/>
                  <a:pt x="4341804" y="3002892"/>
                </a:cubicBezTo>
                <a:cubicBezTo>
                  <a:pt x="4343591" y="3008041"/>
                  <a:pt x="4348800" y="3011130"/>
                  <a:pt x="4354099" y="3010525"/>
                </a:cubicBezTo>
                <a:cubicBezTo>
                  <a:pt x="4354250" y="3010706"/>
                  <a:pt x="4354341" y="3010979"/>
                  <a:pt x="4354523" y="3011161"/>
                </a:cubicBezTo>
                <a:cubicBezTo>
                  <a:pt x="4359520" y="3015825"/>
                  <a:pt x="4365970" y="3014583"/>
                  <a:pt x="4370755" y="3010585"/>
                </a:cubicBezTo>
                <a:lnTo>
                  <a:pt x="4371482" y="3009979"/>
                </a:lnTo>
                <a:cubicBezTo>
                  <a:pt x="4372390" y="3010100"/>
                  <a:pt x="4373147" y="3010555"/>
                  <a:pt x="4374146" y="3010434"/>
                </a:cubicBezTo>
                <a:cubicBezTo>
                  <a:pt x="4380748" y="3009646"/>
                  <a:pt x="4385230" y="3003740"/>
                  <a:pt x="4384504" y="2997197"/>
                </a:cubicBezTo>
                <a:cubicBezTo>
                  <a:pt x="4384019" y="2992714"/>
                  <a:pt x="4381445" y="2988777"/>
                  <a:pt x="4379264" y="2984930"/>
                </a:cubicBezTo>
                <a:cubicBezTo>
                  <a:pt x="4378992" y="2984445"/>
                  <a:pt x="4378538" y="2984112"/>
                  <a:pt x="4378174" y="2983658"/>
                </a:cubicBezTo>
                <a:cubicBezTo>
                  <a:pt x="4379325" y="2982870"/>
                  <a:pt x="4380355" y="2981870"/>
                  <a:pt x="4381142" y="2980659"/>
                </a:cubicBezTo>
                <a:cubicBezTo>
                  <a:pt x="4381475" y="2980144"/>
                  <a:pt x="4381536" y="2979538"/>
                  <a:pt x="4381778" y="2978993"/>
                </a:cubicBezTo>
                <a:cubicBezTo>
                  <a:pt x="4387986" y="2985869"/>
                  <a:pt x="4402855" y="2981689"/>
                  <a:pt x="4401825" y="2969633"/>
                </a:cubicBezTo>
                <a:cubicBezTo>
                  <a:pt x="4401038" y="2960425"/>
                  <a:pt x="4391862" y="2958244"/>
                  <a:pt x="4385382" y="2961485"/>
                </a:cubicBezTo>
                <a:cubicBezTo>
                  <a:pt x="4385442" y="2960970"/>
                  <a:pt x="4385291" y="2960455"/>
                  <a:pt x="4385291" y="2959910"/>
                </a:cubicBezTo>
                <a:cubicBezTo>
                  <a:pt x="4386442" y="2960183"/>
                  <a:pt x="4387623" y="2960395"/>
                  <a:pt x="4388925" y="2960274"/>
                </a:cubicBezTo>
                <a:cubicBezTo>
                  <a:pt x="4391075" y="2960031"/>
                  <a:pt x="4393164" y="2958880"/>
                  <a:pt x="4394981" y="2957366"/>
                </a:cubicBezTo>
                <a:cubicBezTo>
                  <a:pt x="4396223" y="2960122"/>
                  <a:pt x="4398494" y="2962394"/>
                  <a:pt x="4401523" y="2963454"/>
                </a:cubicBezTo>
                <a:cubicBezTo>
                  <a:pt x="4407337" y="2965483"/>
                  <a:pt x="4414333" y="2962333"/>
                  <a:pt x="4416301" y="2956397"/>
                </a:cubicBezTo>
                <a:cubicBezTo>
                  <a:pt x="4419238" y="2947461"/>
                  <a:pt x="4418118" y="2937586"/>
                  <a:pt x="4411062" y="2930832"/>
                </a:cubicBezTo>
                <a:cubicBezTo>
                  <a:pt x="4407821" y="2927712"/>
                  <a:pt x="4403097" y="2925986"/>
                  <a:pt x="4398858" y="2927167"/>
                </a:cubicBezTo>
                <a:cubicBezTo>
                  <a:pt x="4398464" y="2925077"/>
                  <a:pt x="4397707" y="2923108"/>
                  <a:pt x="4396041" y="2921714"/>
                </a:cubicBezTo>
                <a:lnTo>
                  <a:pt x="4395315" y="2921078"/>
                </a:lnTo>
                <a:cubicBezTo>
                  <a:pt x="4403097" y="2920594"/>
                  <a:pt x="4410486" y="2910598"/>
                  <a:pt x="4404369" y="2901935"/>
                </a:cubicBezTo>
                <a:cubicBezTo>
                  <a:pt x="4403431" y="2900633"/>
                  <a:pt x="4402371" y="2899785"/>
                  <a:pt x="4401281" y="2899058"/>
                </a:cubicBezTo>
                <a:lnTo>
                  <a:pt x="4404854" y="2898755"/>
                </a:lnTo>
                <a:cubicBezTo>
                  <a:pt x="4405671" y="2898694"/>
                  <a:pt x="4406368" y="2898361"/>
                  <a:pt x="4407125" y="2898149"/>
                </a:cubicBezTo>
                <a:cubicBezTo>
                  <a:pt x="4406277" y="2902481"/>
                  <a:pt x="4407610" y="2907387"/>
                  <a:pt x="4411456" y="2909841"/>
                </a:cubicBezTo>
                <a:lnTo>
                  <a:pt x="4420147" y="2915384"/>
                </a:lnTo>
                <a:cubicBezTo>
                  <a:pt x="4425567" y="2918655"/>
                  <a:pt x="4432593" y="2918140"/>
                  <a:pt x="4436500" y="2912870"/>
                </a:cubicBezTo>
                <a:close/>
                <a:moveTo>
                  <a:pt x="4506363" y="3023640"/>
                </a:moveTo>
                <a:cubicBezTo>
                  <a:pt x="4514358" y="3011070"/>
                  <a:pt x="4494946" y="2998409"/>
                  <a:pt x="4486921" y="3011009"/>
                </a:cubicBezTo>
                <a:cubicBezTo>
                  <a:pt x="4478927" y="3023610"/>
                  <a:pt x="4498368" y="3036241"/>
                  <a:pt x="4506363" y="3023640"/>
                </a:cubicBezTo>
                <a:close/>
                <a:moveTo>
                  <a:pt x="4524503" y="2923744"/>
                </a:moveTo>
                <a:cubicBezTo>
                  <a:pt x="4523625" y="2923290"/>
                  <a:pt x="4522716" y="2923169"/>
                  <a:pt x="4521838" y="2922987"/>
                </a:cubicBezTo>
                <a:cubicBezTo>
                  <a:pt x="4521535" y="2922472"/>
                  <a:pt x="4520960" y="2922139"/>
                  <a:pt x="4520596" y="2921684"/>
                </a:cubicBezTo>
                <a:cubicBezTo>
                  <a:pt x="4523776" y="2918201"/>
                  <a:pt x="4525078" y="2913112"/>
                  <a:pt x="4521535" y="2908114"/>
                </a:cubicBezTo>
                <a:cubicBezTo>
                  <a:pt x="4520687" y="2906903"/>
                  <a:pt x="4519658" y="2906115"/>
                  <a:pt x="4518628" y="2905388"/>
                </a:cubicBezTo>
                <a:cubicBezTo>
                  <a:pt x="4521020" y="2904782"/>
                  <a:pt x="4523291" y="2903571"/>
                  <a:pt x="4524957" y="2901329"/>
                </a:cubicBezTo>
                <a:cubicBezTo>
                  <a:pt x="4528470" y="2896544"/>
                  <a:pt x="4527804" y="2888517"/>
                  <a:pt x="4522504" y="2885124"/>
                </a:cubicBezTo>
                <a:lnTo>
                  <a:pt x="4513813" y="2879581"/>
                </a:lnTo>
                <a:cubicBezTo>
                  <a:pt x="4508543" y="2876219"/>
                  <a:pt x="4501518" y="2876764"/>
                  <a:pt x="4497611" y="2882035"/>
                </a:cubicBezTo>
                <a:cubicBezTo>
                  <a:pt x="4494098" y="2886820"/>
                  <a:pt x="4494765" y="2894847"/>
                  <a:pt x="4500064" y="2898240"/>
                </a:cubicBezTo>
                <a:lnTo>
                  <a:pt x="4508756" y="2903783"/>
                </a:lnTo>
                <a:cubicBezTo>
                  <a:pt x="4508877" y="2903844"/>
                  <a:pt x="4508998" y="2903874"/>
                  <a:pt x="4509119" y="2903934"/>
                </a:cubicBezTo>
                <a:cubicBezTo>
                  <a:pt x="4503789" y="2905661"/>
                  <a:pt x="4499489" y="2910901"/>
                  <a:pt x="4500670" y="2916747"/>
                </a:cubicBezTo>
                <a:cubicBezTo>
                  <a:pt x="4499368" y="2917716"/>
                  <a:pt x="4498247" y="2918898"/>
                  <a:pt x="4497520" y="2920351"/>
                </a:cubicBezTo>
                <a:cubicBezTo>
                  <a:pt x="4494643" y="2926349"/>
                  <a:pt x="4496733" y="2932558"/>
                  <a:pt x="4502214" y="2936042"/>
                </a:cubicBezTo>
                <a:lnTo>
                  <a:pt x="4504758" y="2937677"/>
                </a:lnTo>
                <a:cubicBezTo>
                  <a:pt x="4504606" y="2942069"/>
                  <a:pt x="4507211" y="2946674"/>
                  <a:pt x="4511027" y="2948672"/>
                </a:cubicBezTo>
                <a:cubicBezTo>
                  <a:pt x="4516962" y="2951762"/>
                  <a:pt x="4523291" y="2949036"/>
                  <a:pt x="4526653" y="2943735"/>
                </a:cubicBezTo>
                <a:lnTo>
                  <a:pt x="4529408" y="2939404"/>
                </a:lnTo>
                <a:cubicBezTo>
                  <a:pt x="4532800" y="2934103"/>
                  <a:pt x="4529712" y="2926440"/>
                  <a:pt x="4524503" y="2923744"/>
                </a:cubicBezTo>
                <a:close/>
                <a:moveTo>
                  <a:pt x="4675222" y="2858439"/>
                </a:moveTo>
                <a:cubicBezTo>
                  <a:pt x="4674586" y="2862892"/>
                  <a:pt x="4676131" y="2867344"/>
                  <a:pt x="4677282" y="2871615"/>
                </a:cubicBezTo>
                <a:cubicBezTo>
                  <a:pt x="4677372" y="2871918"/>
                  <a:pt x="4677584" y="2872160"/>
                  <a:pt x="4677705" y="2872463"/>
                </a:cubicBezTo>
                <a:cubicBezTo>
                  <a:pt x="4669105" y="2860680"/>
                  <a:pt x="4650451" y="2873644"/>
                  <a:pt x="4658960" y="2885700"/>
                </a:cubicBezTo>
                <a:cubicBezTo>
                  <a:pt x="4667197" y="2897362"/>
                  <a:pt x="4684883" y="2885579"/>
                  <a:pt x="4678402" y="2873826"/>
                </a:cubicBezTo>
                <a:cubicBezTo>
                  <a:pt x="4680855" y="2878430"/>
                  <a:pt x="4686185" y="2881550"/>
                  <a:pt x="4691393" y="2879945"/>
                </a:cubicBezTo>
                <a:cubicBezTo>
                  <a:pt x="4697329" y="2878127"/>
                  <a:pt x="4701447" y="2872100"/>
                  <a:pt x="4699752" y="2865860"/>
                </a:cubicBezTo>
                <a:lnTo>
                  <a:pt x="4699570" y="2865194"/>
                </a:lnTo>
                <a:cubicBezTo>
                  <a:pt x="4700297" y="2863376"/>
                  <a:pt x="4700418" y="2861438"/>
                  <a:pt x="4700145" y="2859560"/>
                </a:cubicBezTo>
                <a:cubicBezTo>
                  <a:pt x="4700872" y="2862074"/>
                  <a:pt x="4702386" y="2864467"/>
                  <a:pt x="4704567" y="2866284"/>
                </a:cubicBezTo>
                <a:lnTo>
                  <a:pt x="4706747" y="2868101"/>
                </a:lnTo>
                <a:cubicBezTo>
                  <a:pt x="4706353" y="2868919"/>
                  <a:pt x="4705839" y="2869646"/>
                  <a:pt x="4705627" y="2870676"/>
                </a:cubicBezTo>
                <a:cubicBezTo>
                  <a:pt x="4702659" y="2885094"/>
                  <a:pt x="4724826" y="2891031"/>
                  <a:pt x="4727824" y="2876522"/>
                </a:cubicBezTo>
                <a:cubicBezTo>
                  <a:pt x="4728703" y="2872281"/>
                  <a:pt x="4727279" y="2868919"/>
                  <a:pt x="4724947" y="2866435"/>
                </a:cubicBezTo>
                <a:cubicBezTo>
                  <a:pt x="4725190" y="2866254"/>
                  <a:pt x="4725432" y="2866072"/>
                  <a:pt x="4725644" y="2865860"/>
                </a:cubicBezTo>
                <a:cubicBezTo>
                  <a:pt x="4729551" y="2867768"/>
                  <a:pt x="4734608" y="2867405"/>
                  <a:pt x="4737939" y="2864588"/>
                </a:cubicBezTo>
                <a:lnTo>
                  <a:pt x="4739484" y="2866769"/>
                </a:lnTo>
                <a:cubicBezTo>
                  <a:pt x="4743057" y="2871827"/>
                  <a:pt x="4750658" y="2872796"/>
                  <a:pt x="4755564" y="2869161"/>
                </a:cubicBezTo>
                <a:cubicBezTo>
                  <a:pt x="4756109" y="2868768"/>
                  <a:pt x="4756078" y="2868011"/>
                  <a:pt x="4756503" y="2867556"/>
                </a:cubicBezTo>
                <a:cubicBezTo>
                  <a:pt x="4760379" y="2868404"/>
                  <a:pt x="4764588" y="2867617"/>
                  <a:pt x="4767344" y="2864345"/>
                </a:cubicBezTo>
                <a:lnTo>
                  <a:pt x="4773946" y="2856470"/>
                </a:lnTo>
                <a:cubicBezTo>
                  <a:pt x="4777822" y="2851866"/>
                  <a:pt x="4778125" y="2844263"/>
                  <a:pt x="4773188" y="2840144"/>
                </a:cubicBezTo>
                <a:cubicBezTo>
                  <a:pt x="4770675" y="2838054"/>
                  <a:pt x="4767344" y="2837115"/>
                  <a:pt x="4764134" y="2837387"/>
                </a:cubicBezTo>
                <a:cubicBezTo>
                  <a:pt x="4768767" y="2834055"/>
                  <a:pt x="4771250" y="2827785"/>
                  <a:pt x="4767011" y="2821788"/>
                </a:cubicBezTo>
                <a:cubicBezTo>
                  <a:pt x="4758471" y="2809702"/>
                  <a:pt x="4739695" y="2822969"/>
                  <a:pt x="4748235" y="2835055"/>
                </a:cubicBezTo>
                <a:cubicBezTo>
                  <a:pt x="4751082" y="2839084"/>
                  <a:pt x="4755019" y="2840113"/>
                  <a:pt x="4758743" y="2839508"/>
                </a:cubicBezTo>
                <a:cubicBezTo>
                  <a:pt x="4758107" y="2839962"/>
                  <a:pt x="4757411" y="2840265"/>
                  <a:pt x="4756866" y="2840901"/>
                </a:cubicBezTo>
                <a:lnTo>
                  <a:pt x="4752263" y="2846414"/>
                </a:lnTo>
                <a:cubicBezTo>
                  <a:pt x="4748447" y="2843809"/>
                  <a:pt x="4743117" y="2843688"/>
                  <a:pt x="4739241" y="2846353"/>
                </a:cubicBezTo>
                <a:cubicBezTo>
                  <a:pt x="4739301" y="2846020"/>
                  <a:pt x="4739301" y="2845657"/>
                  <a:pt x="4739392" y="2845323"/>
                </a:cubicBezTo>
                <a:cubicBezTo>
                  <a:pt x="4740452" y="2839205"/>
                  <a:pt x="4734335" y="2833510"/>
                  <a:pt x="4728642" y="2833177"/>
                </a:cubicBezTo>
                <a:cubicBezTo>
                  <a:pt x="4721889" y="2832753"/>
                  <a:pt x="4717558" y="2837811"/>
                  <a:pt x="4716468" y="2843930"/>
                </a:cubicBezTo>
                <a:cubicBezTo>
                  <a:pt x="4716286" y="2844869"/>
                  <a:pt x="4716711" y="2845747"/>
                  <a:pt x="4716650" y="2846686"/>
                </a:cubicBezTo>
                <a:cubicBezTo>
                  <a:pt x="4716620" y="2846686"/>
                  <a:pt x="4716559" y="2846686"/>
                  <a:pt x="4716528" y="2846686"/>
                </a:cubicBezTo>
                <a:cubicBezTo>
                  <a:pt x="4711714" y="2843718"/>
                  <a:pt x="4704627" y="2845747"/>
                  <a:pt x="4701569" y="2850200"/>
                </a:cubicBezTo>
                <a:cubicBezTo>
                  <a:pt x="4699691" y="2852926"/>
                  <a:pt x="4699267" y="2855864"/>
                  <a:pt x="4699843" y="2858621"/>
                </a:cubicBezTo>
                <a:cubicBezTo>
                  <a:pt x="4699600" y="2857621"/>
                  <a:pt x="4699479" y="2856591"/>
                  <a:pt x="4698813" y="2855652"/>
                </a:cubicBezTo>
                <a:cubicBezTo>
                  <a:pt x="4696178" y="2851927"/>
                  <a:pt x="4693362" y="2848716"/>
                  <a:pt x="4688547" y="2848110"/>
                </a:cubicBezTo>
                <a:cubicBezTo>
                  <a:pt x="4681915" y="2847323"/>
                  <a:pt x="4676131" y="2851927"/>
                  <a:pt x="4675222" y="2858439"/>
                </a:cubicBezTo>
                <a:close/>
                <a:moveTo>
                  <a:pt x="4457668" y="3048963"/>
                </a:moveTo>
                <a:cubicBezTo>
                  <a:pt x="4462755" y="3052204"/>
                  <a:pt x="4470356" y="3051507"/>
                  <a:pt x="4473809" y="3046085"/>
                </a:cubicBezTo>
                <a:cubicBezTo>
                  <a:pt x="4477049" y="3040966"/>
                  <a:pt x="4476383" y="3033454"/>
                  <a:pt x="4470932" y="3029941"/>
                </a:cubicBezTo>
                <a:lnTo>
                  <a:pt x="4462241" y="3024428"/>
                </a:lnTo>
                <a:cubicBezTo>
                  <a:pt x="4457153" y="3021187"/>
                  <a:pt x="4449552" y="3021883"/>
                  <a:pt x="4446130" y="3027305"/>
                </a:cubicBezTo>
                <a:cubicBezTo>
                  <a:pt x="4442889" y="3032424"/>
                  <a:pt x="4443556" y="3039936"/>
                  <a:pt x="4449007" y="3043450"/>
                </a:cubicBezTo>
                <a:lnTo>
                  <a:pt x="4457668" y="3048963"/>
                </a:lnTo>
                <a:close/>
                <a:moveTo>
                  <a:pt x="4596547" y="2987111"/>
                </a:moveTo>
                <a:cubicBezTo>
                  <a:pt x="4590611" y="2989594"/>
                  <a:pt x="4587583" y="2995804"/>
                  <a:pt x="4589612" y="3001953"/>
                </a:cubicBezTo>
                <a:cubicBezTo>
                  <a:pt x="4589703" y="3002286"/>
                  <a:pt x="4589733" y="3002316"/>
                  <a:pt x="4589793" y="3002498"/>
                </a:cubicBezTo>
                <a:cubicBezTo>
                  <a:pt x="4589793" y="3002619"/>
                  <a:pt x="4589793" y="3002649"/>
                  <a:pt x="4589793" y="3002740"/>
                </a:cubicBezTo>
                <a:lnTo>
                  <a:pt x="4589793" y="3002740"/>
                </a:lnTo>
                <a:cubicBezTo>
                  <a:pt x="4589491" y="3003407"/>
                  <a:pt x="4589157" y="3004043"/>
                  <a:pt x="4588733" y="3004649"/>
                </a:cubicBezTo>
                <a:cubicBezTo>
                  <a:pt x="4585554" y="3010040"/>
                  <a:pt x="4589279" y="3017612"/>
                  <a:pt x="4594518" y="3019975"/>
                </a:cubicBezTo>
                <a:cubicBezTo>
                  <a:pt x="4600756" y="3022792"/>
                  <a:pt x="4606631" y="3019581"/>
                  <a:pt x="4609841" y="3014190"/>
                </a:cubicBezTo>
                <a:cubicBezTo>
                  <a:pt x="4613535" y="3007980"/>
                  <a:pt x="4613566" y="3000711"/>
                  <a:pt x="4611355" y="2994017"/>
                </a:cubicBezTo>
                <a:cubicBezTo>
                  <a:pt x="4609478" y="2988292"/>
                  <a:pt x="4602210" y="2984748"/>
                  <a:pt x="4596547" y="2987111"/>
                </a:cubicBezTo>
                <a:close/>
                <a:moveTo>
                  <a:pt x="4454094" y="2939919"/>
                </a:moveTo>
                <a:cubicBezTo>
                  <a:pt x="4448643" y="2936587"/>
                  <a:pt x="4441557" y="2938525"/>
                  <a:pt x="4438196" y="2943826"/>
                </a:cubicBezTo>
                <a:lnTo>
                  <a:pt x="4435440" y="2948188"/>
                </a:lnTo>
                <a:cubicBezTo>
                  <a:pt x="4433411" y="2951368"/>
                  <a:pt x="4433532" y="2955245"/>
                  <a:pt x="4434925" y="2958608"/>
                </a:cubicBezTo>
                <a:cubicBezTo>
                  <a:pt x="4433774" y="2961788"/>
                  <a:pt x="4433835" y="2965453"/>
                  <a:pt x="4436348" y="2968967"/>
                </a:cubicBezTo>
                <a:cubicBezTo>
                  <a:pt x="4443949" y="2979720"/>
                  <a:pt x="4458940" y="2969603"/>
                  <a:pt x="4456184" y="2958759"/>
                </a:cubicBezTo>
                <a:lnTo>
                  <a:pt x="4458031" y="2955851"/>
                </a:lnTo>
                <a:cubicBezTo>
                  <a:pt x="4461362" y="2950551"/>
                  <a:pt x="4459364" y="2943099"/>
                  <a:pt x="4454094" y="2939919"/>
                </a:cubicBezTo>
                <a:close/>
                <a:moveTo>
                  <a:pt x="4601967" y="2435288"/>
                </a:moveTo>
                <a:cubicBezTo>
                  <a:pt x="4587916" y="2428958"/>
                  <a:pt x="4576741" y="2450252"/>
                  <a:pt x="4590883" y="2456643"/>
                </a:cubicBezTo>
                <a:cubicBezTo>
                  <a:pt x="4604965" y="2463004"/>
                  <a:pt x="4616110" y="2441649"/>
                  <a:pt x="4601967" y="2435288"/>
                </a:cubicBezTo>
                <a:close/>
                <a:moveTo>
                  <a:pt x="4735698" y="2372437"/>
                </a:moveTo>
                <a:cubicBezTo>
                  <a:pt x="4729944" y="2369862"/>
                  <a:pt x="4722313" y="2371619"/>
                  <a:pt x="4719557" y="2377768"/>
                </a:cubicBezTo>
                <a:lnTo>
                  <a:pt x="4717346" y="2382645"/>
                </a:lnTo>
                <a:cubicBezTo>
                  <a:pt x="4714772" y="2388369"/>
                  <a:pt x="4716589" y="2396063"/>
                  <a:pt x="4722707" y="2398789"/>
                </a:cubicBezTo>
                <a:cubicBezTo>
                  <a:pt x="4728460" y="2401364"/>
                  <a:pt x="4736092" y="2399577"/>
                  <a:pt x="4738847" y="2393428"/>
                </a:cubicBezTo>
                <a:lnTo>
                  <a:pt x="4741058" y="2388551"/>
                </a:lnTo>
                <a:cubicBezTo>
                  <a:pt x="4743632" y="2382857"/>
                  <a:pt x="4741815" y="2375163"/>
                  <a:pt x="4735698" y="2372437"/>
                </a:cubicBezTo>
                <a:close/>
                <a:moveTo>
                  <a:pt x="4407731" y="2425778"/>
                </a:moveTo>
                <a:cubicBezTo>
                  <a:pt x="4404521" y="2423899"/>
                  <a:pt x="4408033" y="2426050"/>
                  <a:pt x="4408639" y="2426474"/>
                </a:cubicBezTo>
                <a:cubicBezTo>
                  <a:pt x="4409427" y="2427050"/>
                  <a:pt x="4410153" y="2427686"/>
                  <a:pt x="4410941" y="2428292"/>
                </a:cubicBezTo>
                <a:cubicBezTo>
                  <a:pt x="4411062" y="2428382"/>
                  <a:pt x="4411122" y="2428443"/>
                  <a:pt x="4411213" y="2428534"/>
                </a:cubicBezTo>
                <a:cubicBezTo>
                  <a:pt x="4411425" y="2428776"/>
                  <a:pt x="4411637" y="2429018"/>
                  <a:pt x="4411819" y="2429261"/>
                </a:cubicBezTo>
                <a:cubicBezTo>
                  <a:pt x="4413030" y="2435167"/>
                  <a:pt x="4419238" y="2439317"/>
                  <a:pt x="4425113" y="2438499"/>
                </a:cubicBezTo>
                <a:cubicBezTo>
                  <a:pt x="4431806" y="2437530"/>
                  <a:pt x="4435924" y="2431381"/>
                  <a:pt x="4435319" y="2424869"/>
                </a:cubicBezTo>
                <a:cubicBezTo>
                  <a:pt x="4435258" y="2424202"/>
                  <a:pt x="4435016" y="2423596"/>
                  <a:pt x="4434864" y="2422930"/>
                </a:cubicBezTo>
                <a:cubicBezTo>
                  <a:pt x="4438287" y="2421325"/>
                  <a:pt x="4441012" y="2418144"/>
                  <a:pt x="4441708" y="2414540"/>
                </a:cubicBezTo>
                <a:cubicBezTo>
                  <a:pt x="4442314" y="2417236"/>
                  <a:pt x="4444162" y="2419719"/>
                  <a:pt x="4447674" y="2421325"/>
                </a:cubicBezTo>
                <a:cubicBezTo>
                  <a:pt x="4461604" y="2427625"/>
                  <a:pt x="4474202" y="2407088"/>
                  <a:pt x="4460090" y="2400697"/>
                </a:cubicBezTo>
                <a:cubicBezTo>
                  <a:pt x="4451187" y="2396669"/>
                  <a:pt x="4442859" y="2403635"/>
                  <a:pt x="4441678" y="2410814"/>
                </a:cubicBezTo>
                <a:cubicBezTo>
                  <a:pt x="4441042" y="2405301"/>
                  <a:pt x="4437257" y="2401121"/>
                  <a:pt x="4431533" y="2400031"/>
                </a:cubicBezTo>
                <a:cubicBezTo>
                  <a:pt x="4424114" y="2398607"/>
                  <a:pt x="4415059" y="2397850"/>
                  <a:pt x="4408458" y="2402212"/>
                </a:cubicBezTo>
                <a:cubicBezTo>
                  <a:pt x="4407488" y="2402545"/>
                  <a:pt x="4406580" y="2402969"/>
                  <a:pt x="4405671" y="2403484"/>
                </a:cubicBezTo>
                <a:cubicBezTo>
                  <a:pt x="4401341" y="2405998"/>
                  <a:pt x="4398797" y="2410693"/>
                  <a:pt x="4399554" y="2415842"/>
                </a:cubicBezTo>
                <a:cubicBezTo>
                  <a:pt x="4400251" y="2420901"/>
                  <a:pt x="4403642" y="2423354"/>
                  <a:pt x="4407731" y="2425778"/>
                </a:cubicBezTo>
                <a:close/>
                <a:moveTo>
                  <a:pt x="4452096" y="2275055"/>
                </a:moveTo>
                <a:cubicBezTo>
                  <a:pt x="4454458" y="2268876"/>
                  <a:pt x="4451975" y="2262000"/>
                  <a:pt x="4445827" y="2259243"/>
                </a:cubicBezTo>
                <a:lnTo>
                  <a:pt x="4440951" y="2257032"/>
                </a:lnTo>
                <a:cubicBezTo>
                  <a:pt x="4435228" y="2254457"/>
                  <a:pt x="4427415" y="2257305"/>
                  <a:pt x="4425144" y="2263302"/>
                </a:cubicBezTo>
                <a:cubicBezTo>
                  <a:pt x="4422781" y="2269481"/>
                  <a:pt x="4425265" y="2276357"/>
                  <a:pt x="4431412" y="2279114"/>
                </a:cubicBezTo>
                <a:lnTo>
                  <a:pt x="4436288" y="2281325"/>
                </a:lnTo>
                <a:cubicBezTo>
                  <a:pt x="4442011" y="2283899"/>
                  <a:pt x="4449824" y="2281082"/>
                  <a:pt x="4452096" y="2275055"/>
                </a:cubicBezTo>
                <a:close/>
                <a:moveTo>
                  <a:pt x="4619622" y="2378495"/>
                </a:moveTo>
                <a:cubicBezTo>
                  <a:pt x="4616564" y="2383493"/>
                  <a:pt x="4617624" y="2392368"/>
                  <a:pt x="4623559" y="2395033"/>
                </a:cubicBezTo>
                <a:lnTo>
                  <a:pt x="4628435" y="2397244"/>
                </a:lnTo>
                <a:cubicBezTo>
                  <a:pt x="4634340" y="2399910"/>
                  <a:pt x="4641275" y="2399334"/>
                  <a:pt x="4645000" y="2393307"/>
                </a:cubicBezTo>
                <a:cubicBezTo>
                  <a:pt x="4647876" y="2388642"/>
                  <a:pt x="4646968" y="2380706"/>
                  <a:pt x="4641941" y="2377495"/>
                </a:cubicBezTo>
                <a:cubicBezTo>
                  <a:pt x="4646726" y="2373921"/>
                  <a:pt x="4649421" y="2366985"/>
                  <a:pt x="4644909" y="2360745"/>
                </a:cubicBezTo>
                <a:cubicBezTo>
                  <a:pt x="4636641" y="2349295"/>
                  <a:pt x="4620622" y="2362017"/>
                  <a:pt x="4626285" y="2373588"/>
                </a:cubicBezTo>
                <a:cubicBezTo>
                  <a:pt x="4623680" y="2374284"/>
                  <a:pt x="4621318" y="2375769"/>
                  <a:pt x="4619622" y="2378495"/>
                </a:cubicBezTo>
                <a:close/>
                <a:moveTo>
                  <a:pt x="4409820" y="2339784"/>
                </a:moveTo>
                <a:cubicBezTo>
                  <a:pt x="4415816" y="2342419"/>
                  <a:pt x="4422993" y="2339572"/>
                  <a:pt x="4425689" y="2333605"/>
                </a:cubicBezTo>
                <a:lnTo>
                  <a:pt x="4427899" y="2328728"/>
                </a:lnTo>
                <a:cubicBezTo>
                  <a:pt x="4430564" y="2322792"/>
                  <a:pt x="4427627" y="2315461"/>
                  <a:pt x="4421721" y="2312857"/>
                </a:cubicBezTo>
                <a:cubicBezTo>
                  <a:pt x="4415725" y="2310221"/>
                  <a:pt x="4408548" y="2313069"/>
                  <a:pt x="4405853" y="2319036"/>
                </a:cubicBezTo>
                <a:lnTo>
                  <a:pt x="4403642" y="2323912"/>
                </a:lnTo>
                <a:cubicBezTo>
                  <a:pt x="4401008" y="2329849"/>
                  <a:pt x="4403915" y="2337179"/>
                  <a:pt x="4409820" y="2339784"/>
                </a:cubicBezTo>
                <a:close/>
                <a:moveTo>
                  <a:pt x="4681551" y="2312857"/>
                </a:moveTo>
                <a:cubicBezTo>
                  <a:pt x="4678372" y="2311433"/>
                  <a:pt x="4675374" y="2311645"/>
                  <a:pt x="4672618" y="2312523"/>
                </a:cubicBezTo>
                <a:cubicBezTo>
                  <a:pt x="4667803" y="2308707"/>
                  <a:pt x="4661564" y="2310009"/>
                  <a:pt x="4657628" y="2313795"/>
                </a:cubicBezTo>
                <a:cubicBezTo>
                  <a:pt x="4643667" y="2307495"/>
                  <a:pt x="4631070" y="2328001"/>
                  <a:pt x="4645151" y="2334362"/>
                </a:cubicBezTo>
                <a:cubicBezTo>
                  <a:pt x="4650844" y="2336937"/>
                  <a:pt x="4656235" y="2334938"/>
                  <a:pt x="4659747" y="2331333"/>
                </a:cubicBezTo>
                <a:cubicBezTo>
                  <a:pt x="4662231" y="2332787"/>
                  <a:pt x="4665017" y="2332969"/>
                  <a:pt x="4667621" y="2332363"/>
                </a:cubicBezTo>
                <a:cubicBezTo>
                  <a:pt x="4668136" y="2332696"/>
                  <a:pt x="4668409" y="2333120"/>
                  <a:pt x="4669014" y="2333393"/>
                </a:cubicBezTo>
                <a:cubicBezTo>
                  <a:pt x="4671770" y="2334635"/>
                  <a:pt x="4674465" y="2334817"/>
                  <a:pt x="4676918" y="2334272"/>
                </a:cubicBezTo>
                <a:cubicBezTo>
                  <a:pt x="4672436" y="2337240"/>
                  <a:pt x="4670105" y="2342843"/>
                  <a:pt x="4671922" y="2348205"/>
                </a:cubicBezTo>
                <a:cubicBezTo>
                  <a:pt x="4672982" y="2351325"/>
                  <a:pt x="4675434" y="2353808"/>
                  <a:pt x="4678402" y="2355172"/>
                </a:cubicBezTo>
                <a:cubicBezTo>
                  <a:pt x="4675586" y="2356959"/>
                  <a:pt x="4673405" y="2359776"/>
                  <a:pt x="4672921" y="2363168"/>
                </a:cubicBezTo>
                <a:cubicBezTo>
                  <a:pt x="4672012" y="2369468"/>
                  <a:pt x="4676524" y="2375254"/>
                  <a:pt x="4682702" y="2376253"/>
                </a:cubicBezTo>
                <a:cubicBezTo>
                  <a:pt x="4685095" y="2376647"/>
                  <a:pt x="4687457" y="2377041"/>
                  <a:pt x="4689849" y="2377435"/>
                </a:cubicBezTo>
                <a:cubicBezTo>
                  <a:pt x="4695997" y="2378434"/>
                  <a:pt x="4702053" y="2373739"/>
                  <a:pt x="4702932" y="2367651"/>
                </a:cubicBezTo>
                <a:cubicBezTo>
                  <a:pt x="4703840" y="2361381"/>
                  <a:pt x="4699328" y="2355596"/>
                  <a:pt x="4693150" y="2354566"/>
                </a:cubicBezTo>
                <a:cubicBezTo>
                  <a:pt x="4692484" y="2354475"/>
                  <a:pt x="4691787" y="2354354"/>
                  <a:pt x="4691121" y="2354232"/>
                </a:cubicBezTo>
                <a:lnTo>
                  <a:pt x="4694270" y="2353051"/>
                </a:lnTo>
                <a:cubicBezTo>
                  <a:pt x="4700357" y="2350749"/>
                  <a:pt x="4703931" y="2344085"/>
                  <a:pt x="4701811" y="2337785"/>
                </a:cubicBezTo>
                <a:cubicBezTo>
                  <a:pt x="4699782" y="2331788"/>
                  <a:pt x="4692665" y="2327941"/>
                  <a:pt x="4686548" y="2330243"/>
                </a:cubicBezTo>
                <a:lnTo>
                  <a:pt x="4681915" y="2332000"/>
                </a:lnTo>
                <a:cubicBezTo>
                  <a:pt x="4688486" y="2327274"/>
                  <a:pt x="4690788" y="2317067"/>
                  <a:pt x="4681551" y="2312857"/>
                </a:cubicBezTo>
                <a:close/>
                <a:moveTo>
                  <a:pt x="4608478" y="2350325"/>
                </a:moveTo>
                <a:cubicBezTo>
                  <a:pt x="4601574" y="2348265"/>
                  <a:pt x="4596183" y="2352476"/>
                  <a:pt x="4593518" y="2358413"/>
                </a:cubicBezTo>
                <a:lnTo>
                  <a:pt x="4591308" y="2363289"/>
                </a:lnTo>
                <a:cubicBezTo>
                  <a:pt x="4590974" y="2364047"/>
                  <a:pt x="4590762" y="2364804"/>
                  <a:pt x="4590672" y="2365591"/>
                </a:cubicBezTo>
                <a:cubicBezTo>
                  <a:pt x="4590035" y="2361835"/>
                  <a:pt x="4587795" y="2358382"/>
                  <a:pt x="4584130" y="2356838"/>
                </a:cubicBezTo>
                <a:cubicBezTo>
                  <a:pt x="4578437" y="2354445"/>
                  <a:pt x="4571442" y="2356292"/>
                  <a:pt x="4568444" y="2361926"/>
                </a:cubicBezTo>
                <a:cubicBezTo>
                  <a:pt x="4567414" y="2361532"/>
                  <a:pt x="4566324" y="2361320"/>
                  <a:pt x="4565203" y="2361260"/>
                </a:cubicBezTo>
                <a:cubicBezTo>
                  <a:pt x="4568232" y="2356171"/>
                  <a:pt x="4567838" y="2349598"/>
                  <a:pt x="4560873" y="2346448"/>
                </a:cubicBezTo>
                <a:cubicBezTo>
                  <a:pt x="4554998" y="2343813"/>
                  <a:pt x="4549638" y="2346054"/>
                  <a:pt x="4546125" y="2349841"/>
                </a:cubicBezTo>
                <a:cubicBezTo>
                  <a:pt x="4543369" y="2348538"/>
                  <a:pt x="4540250" y="2348084"/>
                  <a:pt x="4537373" y="2349598"/>
                </a:cubicBezTo>
                <a:cubicBezTo>
                  <a:pt x="4533345" y="2351719"/>
                  <a:pt x="4529802" y="2354081"/>
                  <a:pt x="4528561" y="2358746"/>
                </a:cubicBezTo>
                <a:cubicBezTo>
                  <a:pt x="4528016" y="2360805"/>
                  <a:pt x="4528197" y="2362774"/>
                  <a:pt x="4528682" y="2364652"/>
                </a:cubicBezTo>
                <a:cubicBezTo>
                  <a:pt x="4527713" y="2365440"/>
                  <a:pt x="4526380" y="2365864"/>
                  <a:pt x="4525744" y="2366924"/>
                </a:cubicBezTo>
                <a:cubicBezTo>
                  <a:pt x="4521444" y="2373830"/>
                  <a:pt x="4519264" y="2384613"/>
                  <a:pt x="4523049" y="2392156"/>
                </a:cubicBezTo>
                <a:cubicBezTo>
                  <a:pt x="4515054" y="2396002"/>
                  <a:pt x="4512208" y="2409481"/>
                  <a:pt x="4522777" y="2414237"/>
                </a:cubicBezTo>
                <a:cubicBezTo>
                  <a:pt x="4531498" y="2418175"/>
                  <a:pt x="4538554" y="2411269"/>
                  <a:pt x="4539372" y="2403938"/>
                </a:cubicBezTo>
                <a:cubicBezTo>
                  <a:pt x="4539523" y="2403999"/>
                  <a:pt x="4539675" y="2404090"/>
                  <a:pt x="4539826" y="2404120"/>
                </a:cubicBezTo>
                <a:cubicBezTo>
                  <a:pt x="4540462" y="2408088"/>
                  <a:pt x="4542975" y="2411602"/>
                  <a:pt x="4547003" y="2413419"/>
                </a:cubicBezTo>
                <a:lnTo>
                  <a:pt x="4556754" y="2417842"/>
                </a:lnTo>
                <a:cubicBezTo>
                  <a:pt x="4558935" y="2418811"/>
                  <a:pt x="4561388" y="2418750"/>
                  <a:pt x="4563750" y="2418235"/>
                </a:cubicBezTo>
                <a:cubicBezTo>
                  <a:pt x="4570866" y="2423869"/>
                  <a:pt x="4580042" y="2426262"/>
                  <a:pt x="4588612" y="2422324"/>
                </a:cubicBezTo>
                <a:cubicBezTo>
                  <a:pt x="4594093" y="2419810"/>
                  <a:pt x="4598303" y="2413934"/>
                  <a:pt x="4595880" y="2407694"/>
                </a:cubicBezTo>
                <a:cubicBezTo>
                  <a:pt x="4593821" y="2402363"/>
                  <a:pt x="4587128" y="2397729"/>
                  <a:pt x="4581253" y="2400425"/>
                </a:cubicBezTo>
                <a:cubicBezTo>
                  <a:pt x="4580618" y="2400728"/>
                  <a:pt x="4579951" y="2400940"/>
                  <a:pt x="4579285" y="2401182"/>
                </a:cubicBezTo>
                <a:cubicBezTo>
                  <a:pt x="4579255" y="2401182"/>
                  <a:pt x="4579224" y="2401152"/>
                  <a:pt x="4579194" y="2401152"/>
                </a:cubicBezTo>
                <a:cubicBezTo>
                  <a:pt x="4579133" y="2401121"/>
                  <a:pt x="4579073" y="2401091"/>
                  <a:pt x="4579012" y="2401061"/>
                </a:cubicBezTo>
                <a:cubicBezTo>
                  <a:pt x="4578982" y="2401031"/>
                  <a:pt x="4578770" y="2400879"/>
                  <a:pt x="4578679" y="2400788"/>
                </a:cubicBezTo>
                <a:cubicBezTo>
                  <a:pt x="4579558" y="2399910"/>
                  <a:pt x="4580678" y="2399516"/>
                  <a:pt x="4581435" y="2398426"/>
                </a:cubicBezTo>
                <a:cubicBezTo>
                  <a:pt x="4585008" y="2393276"/>
                  <a:pt x="4585584" y="2387430"/>
                  <a:pt x="4584252" y="2381978"/>
                </a:cubicBezTo>
                <a:cubicBezTo>
                  <a:pt x="4585614" y="2380918"/>
                  <a:pt x="4586795" y="2379525"/>
                  <a:pt x="4587583" y="2377798"/>
                </a:cubicBezTo>
                <a:lnTo>
                  <a:pt x="4589793" y="2372921"/>
                </a:lnTo>
                <a:cubicBezTo>
                  <a:pt x="4590399" y="2371589"/>
                  <a:pt x="4590702" y="2370135"/>
                  <a:pt x="4590793" y="2368681"/>
                </a:cubicBezTo>
                <a:cubicBezTo>
                  <a:pt x="4591671" y="2373073"/>
                  <a:pt x="4595366" y="2377132"/>
                  <a:pt x="4599363" y="2378343"/>
                </a:cubicBezTo>
                <a:cubicBezTo>
                  <a:pt x="4606268" y="2380403"/>
                  <a:pt x="4611658" y="2376193"/>
                  <a:pt x="4614323" y="2370256"/>
                </a:cubicBezTo>
                <a:lnTo>
                  <a:pt x="4616533" y="2365379"/>
                </a:lnTo>
                <a:cubicBezTo>
                  <a:pt x="4619229" y="2359382"/>
                  <a:pt x="4614111" y="2351991"/>
                  <a:pt x="4608478" y="2350325"/>
                </a:cubicBezTo>
                <a:close/>
                <a:moveTo>
                  <a:pt x="4492493" y="2427474"/>
                </a:moveTo>
                <a:cubicBezTo>
                  <a:pt x="4488677" y="2427474"/>
                  <a:pt x="4484710" y="2429049"/>
                  <a:pt x="4482712" y="2432138"/>
                </a:cubicBezTo>
                <a:cubicBezTo>
                  <a:pt x="4479108" y="2437772"/>
                  <a:pt x="4480501" y="2444073"/>
                  <a:pt x="4485468" y="2448222"/>
                </a:cubicBezTo>
                <a:lnTo>
                  <a:pt x="4489404" y="2451524"/>
                </a:lnTo>
                <a:cubicBezTo>
                  <a:pt x="4494038" y="2455401"/>
                  <a:pt x="4502335" y="2453735"/>
                  <a:pt x="4505485" y="2448798"/>
                </a:cubicBezTo>
                <a:cubicBezTo>
                  <a:pt x="4506514" y="2447192"/>
                  <a:pt x="4507060" y="2445526"/>
                  <a:pt x="4507302" y="2443830"/>
                </a:cubicBezTo>
                <a:cubicBezTo>
                  <a:pt x="4515236" y="2439923"/>
                  <a:pt x="4518204" y="2426777"/>
                  <a:pt x="4507696" y="2422022"/>
                </a:cubicBezTo>
                <a:cubicBezTo>
                  <a:pt x="4500973" y="2419023"/>
                  <a:pt x="4495219" y="2422446"/>
                  <a:pt x="4492493" y="2427474"/>
                </a:cubicBezTo>
                <a:close/>
                <a:moveTo>
                  <a:pt x="4599787" y="2246613"/>
                </a:moveTo>
                <a:cubicBezTo>
                  <a:pt x="4594669" y="2243583"/>
                  <a:pt x="4586008" y="2244916"/>
                  <a:pt x="4583313" y="2250883"/>
                </a:cubicBezTo>
                <a:lnTo>
                  <a:pt x="4581102" y="2255760"/>
                </a:lnTo>
                <a:cubicBezTo>
                  <a:pt x="4580678" y="2256699"/>
                  <a:pt x="4580527" y="2257668"/>
                  <a:pt x="4580285" y="2258637"/>
                </a:cubicBezTo>
                <a:lnTo>
                  <a:pt x="4579437" y="2258971"/>
                </a:lnTo>
                <a:cubicBezTo>
                  <a:pt x="4573380" y="2261273"/>
                  <a:pt x="4569140" y="2266998"/>
                  <a:pt x="4570927" y="2273692"/>
                </a:cubicBezTo>
                <a:cubicBezTo>
                  <a:pt x="4572472" y="2279477"/>
                  <a:pt x="4579558" y="2284505"/>
                  <a:pt x="4585675" y="2282203"/>
                </a:cubicBezTo>
                <a:lnTo>
                  <a:pt x="4587007" y="2281688"/>
                </a:lnTo>
                <a:cubicBezTo>
                  <a:pt x="4588158" y="2283990"/>
                  <a:pt x="4589945" y="2286050"/>
                  <a:pt x="4592882" y="2287383"/>
                </a:cubicBezTo>
                <a:cubicBezTo>
                  <a:pt x="4594366" y="2288049"/>
                  <a:pt x="4595608" y="2287837"/>
                  <a:pt x="4596940" y="2287898"/>
                </a:cubicBezTo>
                <a:cubicBezTo>
                  <a:pt x="4597485" y="2288231"/>
                  <a:pt x="4597939" y="2288685"/>
                  <a:pt x="4598515" y="2288927"/>
                </a:cubicBezTo>
                <a:cubicBezTo>
                  <a:pt x="4604208" y="2291199"/>
                  <a:pt x="4610144" y="2288382"/>
                  <a:pt x="4612960" y="2283263"/>
                </a:cubicBezTo>
                <a:cubicBezTo>
                  <a:pt x="4612960" y="2284414"/>
                  <a:pt x="4612778" y="2285535"/>
                  <a:pt x="4613172" y="2286686"/>
                </a:cubicBezTo>
                <a:cubicBezTo>
                  <a:pt x="4610356" y="2287595"/>
                  <a:pt x="4607842" y="2289412"/>
                  <a:pt x="4606570" y="2292229"/>
                </a:cubicBezTo>
                <a:lnTo>
                  <a:pt x="4602179" y="2301982"/>
                </a:lnTo>
                <a:cubicBezTo>
                  <a:pt x="4599514" y="2307889"/>
                  <a:pt x="4601089" y="2315037"/>
                  <a:pt x="4607115" y="2318278"/>
                </a:cubicBezTo>
                <a:cubicBezTo>
                  <a:pt x="4612536" y="2321186"/>
                  <a:pt x="4620712" y="2319308"/>
                  <a:pt x="4623408" y="2313341"/>
                </a:cubicBezTo>
                <a:lnTo>
                  <a:pt x="4627799" y="2303588"/>
                </a:lnTo>
                <a:cubicBezTo>
                  <a:pt x="4628949" y="2301074"/>
                  <a:pt x="4629131" y="2298317"/>
                  <a:pt x="4628707" y="2295743"/>
                </a:cubicBezTo>
                <a:cubicBezTo>
                  <a:pt x="4632341" y="2294894"/>
                  <a:pt x="4634582" y="2292865"/>
                  <a:pt x="4635642" y="2290321"/>
                </a:cubicBezTo>
                <a:cubicBezTo>
                  <a:pt x="4643879" y="2290169"/>
                  <a:pt x="4651722" y="2282506"/>
                  <a:pt x="4645726" y="2274207"/>
                </a:cubicBezTo>
                <a:cubicBezTo>
                  <a:pt x="4640457" y="2266937"/>
                  <a:pt x="4631009" y="2268361"/>
                  <a:pt x="4626315" y="2273237"/>
                </a:cubicBezTo>
                <a:cubicBezTo>
                  <a:pt x="4626073" y="2273177"/>
                  <a:pt x="4625861" y="2273146"/>
                  <a:pt x="4625649" y="2273086"/>
                </a:cubicBezTo>
                <a:cubicBezTo>
                  <a:pt x="4627345" y="2268421"/>
                  <a:pt x="4626315" y="2263423"/>
                  <a:pt x="4622287" y="2259970"/>
                </a:cubicBezTo>
                <a:cubicBezTo>
                  <a:pt x="4622136" y="2259849"/>
                  <a:pt x="4621984" y="2259728"/>
                  <a:pt x="4621833" y="2259607"/>
                </a:cubicBezTo>
                <a:cubicBezTo>
                  <a:pt x="4627587" y="2255184"/>
                  <a:pt x="4629313" y="2245583"/>
                  <a:pt x="4622287" y="2240585"/>
                </a:cubicBezTo>
                <a:cubicBezTo>
                  <a:pt x="4622620" y="2234012"/>
                  <a:pt x="4617260" y="2226682"/>
                  <a:pt x="4609144" y="2226742"/>
                </a:cubicBezTo>
                <a:cubicBezTo>
                  <a:pt x="4613566" y="2224107"/>
                  <a:pt x="4617351" y="2220563"/>
                  <a:pt x="4619653" y="2215838"/>
                </a:cubicBezTo>
                <a:cubicBezTo>
                  <a:pt x="4622408" y="2210174"/>
                  <a:pt x="4619501" y="2202268"/>
                  <a:pt x="4613596" y="2199936"/>
                </a:cubicBezTo>
                <a:cubicBezTo>
                  <a:pt x="4607358" y="2197482"/>
                  <a:pt x="4600665" y="2199936"/>
                  <a:pt x="4597697" y="2205994"/>
                </a:cubicBezTo>
                <a:cubicBezTo>
                  <a:pt x="4597606" y="2206175"/>
                  <a:pt x="4597576" y="2206266"/>
                  <a:pt x="4597485" y="2206387"/>
                </a:cubicBezTo>
                <a:cubicBezTo>
                  <a:pt x="4597455" y="2206418"/>
                  <a:pt x="4597425" y="2206448"/>
                  <a:pt x="4597395" y="2206508"/>
                </a:cubicBezTo>
                <a:cubicBezTo>
                  <a:pt x="4597334" y="2206539"/>
                  <a:pt x="4597334" y="2206539"/>
                  <a:pt x="4597243" y="2206569"/>
                </a:cubicBezTo>
                <a:cubicBezTo>
                  <a:pt x="4596516" y="2206872"/>
                  <a:pt x="4595759" y="2207114"/>
                  <a:pt x="4594972" y="2207266"/>
                </a:cubicBezTo>
                <a:cubicBezTo>
                  <a:pt x="4588703" y="2208962"/>
                  <a:pt x="4586008" y="2217352"/>
                  <a:pt x="4588219" y="2222895"/>
                </a:cubicBezTo>
                <a:cubicBezTo>
                  <a:pt x="4590429" y="2228529"/>
                  <a:pt x="4595638" y="2230528"/>
                  <a:pt x="4601028" y="2230014"/>
                </a:cubicBezTo>
                <a:cubicBezTo>
                  <a:pt x="4596637" y="2234860"/>
                  <a:pt x="4598454" y="2243371"/>
                  <a:pt x="4604148" y="2247551"/>
                </a:cubicBezTo>
                <a:cubicBezTo>
                  <a:pt x="4603875" y="2248551"/>
                  <a:pt x="4603693" y="2249490"/>
                  <a:pt x="4603663" y="2250490"/>
                </a:cubicBezTo>
                <a:cubicBezTo>
                  <a:pt x="4602633" y="2249036"/>
                  <a:pt x="4601483" y="2247642"/>
                  <a:pt x="4599787" y="2246613"/>
                </a:cubicBezTo>
                <a:close/>
                <a:moveTo>
                  <a:pt x="4348679" y="2656678"/>
                </a:moveTo>
                <a:cubicBezTo>
                  <a:pt x="4348951" y="2656435"/>
                  <a:pt x="4349042" y="2656042"/>
                  <a:pt x="4349284" y="2655799"/>
                </a:cubicBezTo>
                <a:cubicBezTo>
                  <a:pt x="4351192" y="2655012"/>
                  <a:pt x="4353009" y="2653800"/>
                  <a:pt x="4354402" y="2651589"/>
                </a:cubicBezTo>
                <a:cubicBezTo>
                  <a:pt x="4361731" y="2640048"/>
                  <a:pt x="4346165" y="2628720"/>
                  <a:pt x="4337322" y="2636504"/>
                </a:cubicBezTo>
                <a:cubicBezTo>
                  <a:pt x="4337019" y="2636626"/>
                  <a:pt x="4336656" y="2636595"/>
                  <a:pt x="4336353" y="2636777"/>
                </a:cubicBezTo>
                <a:cubicBezTo>
                  <a:pt x="4330660" y="2635141"/>
                  <a:pt x="4324149" y="2639170"/>
                  <a:pt x="4322332" y="2644501"/>
                </a:cubicBezTo>
                <a:cubicBezTo>
                  <a:pt x="4320091" y="2651165"/>
                  <a:pt x="4323937" y="2657071"/>
                  <a:pt x="4329873" y="2659767"/>
                </a:cubicBezTo>
                <a:lnTo>
                  <a:pt x="4334748" y="2661948"/>
                </a:lnTo>
                <a:cubicBezTo>
                  <a:pt x="4339866" y="2664280"/>
                  <a:pt x="4345802" y="2661161"/>
                  <a:pt x="4348679" y="2656678"/>
                </a:cubicBezTo>
                <a:close/>
                <a:moveTo>
                  <a:pt x="4774067" y="2442497"/>
                </a:moveTo>
                <a:cubicBezTo>
                  <a:pt x="4759924" y="2436137"/>
                  <a:pt x="4749810" y="2457976"/>
                  <a:pt x="4763952" y="2464336"/>
                </a:cubicBezTo>
                <a:cubicBezTo>
                  <a:pt x="4778064" y="2470728"/>
                  <a:pt x="4788179" y="2448889"/>
                  <a:pt x="4774067" y="2442497"/>
                </a:cubicBezTo>
                <a:close/>
                <a:moveTo>
                  <a:pt x="4314852" y="2449373"/>
                </a:moveTo>
                <a:cubicBezTo>
                  <a:pt x="4328934" y="2455734"/>
                  <a:pt x="4336232" y="2432774"/>
                  <a:pt x="4322241" y="2426474"/>
                </a:cubicBezTo>
                <a:cubicBezTo>
                  <a:pt x="4308159" y="2420113"/>
                  <a:pt x="4300861" y="2443073"/>
                  <a:pt x="4314852" y="2449373"/>
                </a:cubicBezTo>
                <a:close/>
                <a:moveTo>
                  <a:pt x="4356915" y="2327941"/>
                </a:moveTo>
                <a:cubicBezTo>
                  <a:pt x="4357158" y="2325487"/>
                  <a:pt x="4356946" y="2323064"/>
                  <a:pt x="4355825" y="2321126"/>
                </a:cubicBezTo>
                <a:cubicBezTo>
                  <a:pt x="4352161" y="2314916"/>
                  <a:pt x="4345892" y="2313735"/>
                  <a:pt x="4339563" y="2316128"/>
                </a:cubicBezTo>
                <a:cubicBezTo>
                  <a:pt x="4337201" y="2317037"/>
                  <a:pt x="4334839" y="2317915"/>
                  <a:pt x="4332477" y="2318793"/>
                </a:cubicBezTo>
                <a:cubicBezTo>
                  <a:pt x="4326572" y="2321035"/>
                  <a:pt x="4324482" y="2329940"/>
                  <a:pt x="4327480" y="2335059"/>
                </a:cubicBezTo>
                <a:cubicBezTo>
                  <a:pt x="4331144" y="2341269"/>
                  <a:pt x="4337413" y="2342450"/>
                  <a:pt x="4343742" y="2340057"/>
                </a:cubicBezTo>
                <a:lnTo>
                  <a:pt x="4350798" y="2337391"/>
                </a:lnTo>
                <a:cubicBezTo>
                  <a:pt x="4351071" y="2337300"/>
                  <a:pt x="4351222" y="2337028"/>
                  <a:pt x="4351465" y="2336876"/>
                </a:cubicBezTo>
                <a:cubicBezTo>
                  <a:pt x="4351465" y="2336907"/>
                  <a:pt x="4351434" y="2336937"/>
                  <a:pt x="4351434" y="2336967"/>
                </a:cubicBezTo>
                <a:cubicBezTo>
                  <a:pt x="4351313" y="2342662"/>
                  <a:pt x="4356461" y="2349326"/>
                  <a:pt x="4362700" y="2348781"/>
                </a:cubicBezTo>
                <a:lnTo>
                  <a:pt x="4365364" y="2348538"/>
                </a:lnTo>
                <a:cubicBezTo>
                  <a:pt x="4364456" y="2349568"/>
                  <a:pt x="4363638" y="2350719"/>
                  <a:pt x="4363002" y="2351991"/>
                </a:cubicBezTo>
                <a:cubicBezTo>
                  <a:pt x="4362760" y="2352476"/>
                  <a:pt x="4362881" y="2353021"/>
                  <a:pt x="4362669" y="2353536"/>
                </a:cubicBezTo>
                <a:cubicBezTo>
                  <a:pt x="4361428" y="2351476"/>
                  <a:pt x="4359762" y="2349598"/>
                  <a:pt x="4357127" y="2348417"/>
                </a:cubicBezTo>
                <a:cubicBezTo>
                  <a:pt x="4343500" y="2342268"/>
                  <a:pt x="4336807" y="2363501"/>
                  <a:pt x="4348951" y="2370619"/>
                </a:cubicBezTo>
                <a:cubicBezTo>
                  <a:pt x="4347437" y="2371559"/>
                  <a:pt x="4346013" y="2372800"/>
                  <a:pt x="4344954" y="2374830"/>
                </a:cubicBezTo>
                <a:cubicBezTo>
                  <a:pt x="4337988" y="2387945"/>
                  <a:pt x="4357794" y="2400001"/>
                  <a:pt x="4364789" y="2386794"/>
                </a:cubicBezTo>
                <a:cubicBezTo>
                  <a:pt x="4368332" y="2380100"/>
                  <a:pt x="4364910" y="2373739"/>
                  <a:pt x="4359762" y="2370831"/>
                </a:cubicBezTo>
                <a:cubicBezTo>
                  <a:pt x="4360671" y="2370195"/>
                  <a:pt x="4361549" y="2369468"/>
                  <a:pt x="4362245" y="2368529"/>
                </a:cubicBezTo>
                <a:cubicBezTo>
                  <a:pt x="4362579" y="2369771"/>
                  <a:pt x="4362579" y="2371043"/>
                  <a:pt x="4363063" y="2372255"/>
                </a:cubicBezTo>
                <a:cubicBezTo>
                  <a:pt x="4364517" y="2375678"/>
                  <a:pt x="4367969" y="2377919"/>
                  <a:pt x="4371633" y="2378616"/>
                </a:cubicBezTo>
                <a:lnTo>
                  <a:pt x="4373723" y="2384129"/>
                </a:lnTo>
                <a:cubicBezTo>
                  <a:pt x="4376024" y="2390217"/>
                  <a:pt x="4383019" y="2393519"/>
                  <a:pt x="4389167" y="2391277"/>
                </a:cubicBezTo>
                <a:cubicBezTo>
                  <a:pt x="4395224" y="2389036"/>
                  <a:pt x="4398615" y="2381918"/>
                  <a:pt x="4396314" y="2375829"/>
                </a:cubicBezTo>
                <a:lnTo>
                  <a:pt x="4393649" y="2368772"/>
                </a:lnTo>
                <a:cubicBezTo>
                  <a:pt x="4392104" y="2364652"/>
                  <a:pt x="4388350" y="2361987"/>
                  <a:pt x="4384200" y="2361260"/>
                </a:cubicBezTo>
                <a:cubicBezTo>
                  <a:pt x="4384382" y="2360775"/>
                  <a:pt x="4384564" y="2360321"/>
                  <a:pt x="4384836" y="2359867"/>
                </a:cubicBezTo>
                <a:cubicBezTo>
                  <a:pt x="4387592" y="2354232"/>
                  <a:pt x="4383262" y="2346993"/>
                  <a:pt x="4377871" y="2345055"/>
                </a:cubicBezTo>
                <a:cubicBezTo>
                  <a:pt x="4377841" y="2345055"/>
                  <a:pt x="4377841" y="2345055"/>
                  <a:pt x="4377811" y="2345055"/>
                </a:cubicBezTo>
                <a:cubicBezTo>
                  <a:pt x="4380112" y="2343146"/>
                  <a:pt x="4381687" y="2340420"/>
                  <a:pt x="4381748" y="2336907"/>
                </a:cubicBezTo>
                <a:cubicBezTo>
                  <a:pt x="4381869" y="2332030"/>
                  <a:pt x="4378053" y="2326790"/>
                  <a:pt x="4373087" y="2325578"/>
                </a:cubicBezTo>
                <a:cubicBezTo>
                  <a:pt x="4381081" y="2322095"/>
                  <a:pt x="4383080" y="2307313"/>
                  <a:pt x="4372239" y="2302437"/>
                </a:cubicBezTo>
                <a:cubicBezTo>
                  <a:pt x="4358127" y="2296076"/>
                  <a:pt x="4350919" y="2319066"/>
                  <a:pt x="4364880" y="2325366"/>
                </a:cubicBezTo>
                <a:cubicBezTo>
                  <a:pt x="4365152" y="2325487"/>
                  <a:pt x="4365364" y="2325427"/>
                  <a:pt x="4365637" y="2325518"/>
                </a:cubicBezTo>
                <a:lnTo>
                  <a:pt x="4363244" y="2325730"/>
                </a:lnTo>
                <a:cubicBezTo>
                  <a:pt x="4360943" y="2325911"/>
                  <a:pt x="4358823" y="2326760"/>
                  <a:pt x="4356915" y="2327941"/>
                </a:cubicBezTo>
                <a:close/>
                <a:moveTo>
                  <a:pt x="4548820" y="2671762"/>
                </a:moveTo>
                <a:lnTo>
                  <a:pt x="4553211" y="2662009"/>
                </a:lnTo>
                <a:cubicBezTo>
                  <a:pt x="4555876" y="2656072"/>
                  <a:pt x="4554301" y="2648923"/>
                  <a:pt x="4548275" y="2645713"/>
                </a:cubicBezTo>
                <a:cubicBezTo>
                  <a:pt x="4542854" y="2642805"/>
                  <a:pt x="4534678" y="2644683"/>
                  <a:pt x="4531983" y="2650650"/>
                </a:cubicBezTo>
                <a:lnTo>
                  <a:pt x="4527592" y="2660403"/>
                </a:lnTo>
                <a:cubicBezTo>
                  <a:pt x="4524927" y="2666310"/>
                  <a:pt x="4526501" y="2673488"/>
                  <a:pt x="4532528" y="2676699"/>
                </a:cubicBezTo>
                <a:cubicBezTo>
                  <a:pt x="4537979" y="2679607"/>
                  <a:pt x="4546155" y="2677699"/>
                  <a:pt x="4548820" y="2671762"/>
                </a:cubicBezTo>
                <a:close/>
                <a:moveTo>
                  <a:pt x="4817977" y="2456673"/>
                </a:moveTo>
                <a:cubicBezTo>
                  <a:pt x="4812072" y="2454432"/>
                  <a:pt x="4804592" y="2459611"/>
                  <a:pt x="4803411" y="2465457"/>
                </a:cubicBezTo>
                <a:cubicBezTo>
                  <a:pt x="4803230" y="2466305"/>
                  <a:pt x="4803472" y="2467002"/>
                  <a:pt x="4803442" y="2467820"/>
                </a:cubicBezTo>
                <a:cubicBezTo>
                  <a:pt x="4799050" y="2467123"/>
                  <a:pt x="4794841" y="2469365"/>
                  <a:pt x="4791782" y="2472969"/>
                </a:cubicBezTo>
                <a:lnTo>
                  <a:pt x="4788482" y="2476907"/>
                </a:lnTo>
                <a:cubicBezTo>
                  <a:pt x="4784484" y="2481693"/>
                  <a:pt x="4787179" y="2489780"/>
                  <a:pt x="4791964" y="2492870"/>
                </a:cubicBezTo>
                <a:cubicBezTo>
                  <a:pt x="4795568" y="2495202"/>
                  <a:pt x="4799263" y="2494960"/>
                  <a:pt x="4802563" y="2493415"/>
                </a:cubicBezTo>
                <a:cubicBezTo>
                  <a:pt x="4801413" y="2497201"/>
                  <a:pt x="4802048" y="2501442"/>
                  <a:pt x="4806015" y="2504773"/>
                </a:cubicBezTo>
                <a:cubicBezTo>
                  <a:pt x="4816312" y="2513406"/>
                  <a:pt x="4829364" y="2499958"/>
                  <a:pt x="4823428" y="2490234"/>
                </a:cubicBezTo>
                <a:cubicBezTo>
                  <a:pt x="4832937" y="2490568"/>
                  <a:pt x="4837389" y="2476513"/>
                  <a:pt x="4830333" y="2469092"/>
                </a:cubicBezTo>
                <a:cubicBezTo>
                  <a:pt x="4830212" y="2468516"/>
                  <a:pt x="4830182" y="2467971"/>
                  <a:pt x="4830030" y="2467396"/>
                </a:cubicBezTo>
                <a:cubicBezTo>
                  <a:pt x="4828183" y="2461550"/>
                  <a:pt x="4823277" y="2458672"/>
                  <a:pt x="4817977" y="2456673"/>
                </a:cubicBezTo>
                <a:close/>
                <a:moveTo>
                  <a:pt x="4333264" y="2278962"/>
                </a:moveTo>
                <a:cubicBezTo>
                  <a:pt x="4319364" y="2272662"/>
                  <a:pt x="4306554" y="2293077"/>
                  <a:pt x="4320636" y="2299438"/>
                </a:cubicBezTo>
                <a:cubicBezTo>
                  <a:pt x="4334567" y="2305738"/>
                  <a:pt x="4347376" y="2285323"/>
                  <a:pt x="4333264" y="2278962"/>
                </a:cubicBezTo>
                <a:close/>
                <a:moveTo>
                  <a:pt x="4318092" y="2553601"/>
                </a:moveTo>
                <a:lnTo>
                  <a:pt x="4313217" y="2551420"/>
                </a:lnTo>
                <a:cubicBezTo>
                  <a:pt x="4307463" y="2548815"/>
                  <a:pt x="4299650" y="2552844"/>
                  <a:pt x="4297833" y="2558720"/>
                </a:cubicBezTo>
                <a:cubicBezTo>
                  <a:pt x="4295804" y="2565384"/>
                  <a:pt x="4298984" y="2571321"/>
                  <a:pt x="4305131" y="2574077"/>
                </a:cubicBezTo>
                <a:lnTo>
                  <a:pt x="4310007" y="2576288"/>
                </a:lnTo>
                <a:cubicBezTo>
                  <a:pt x="4315761" y="2578863"/>
                  <a:pt x="4323573" y="2574865"/>
                  <a:pt x="4325390" y="2568988"/>
                </a:cubicBezTo>
                <a:cubicBezTo>
                  <a:pt x="4327419" y="2562324"/>
                  <a:pt x="4324240" y="2556388"/>
                  <a:pt x="4318092" y="2553601"/>
                </a:cubicBezTo>
                <a:close/>
                <a:moveTo>
                  <a:pt x="4664502" y="2618906"/>
                </a:moveTo>
                <a:cubicBezTo>
                  <a:pt x="4666985" y="2620027"/>
                  <a:pt x="4669802" y="2620148"/>
                  <a:pt x="4672436" y="2619633"/>
                </a:cubicBezTo>
                <a:cubicBezTo>
                  <a:pt x="4672921" y="2620330"/>
                  <a:pt x="4673284" y="2621087"/>
                  <a:pt x="4673981" y="2621662"/>
                </a:cubicBezTo>
                <a:cubicBezTo>
                  <a:pt x="4678644" y="2625509"/>
                  <a:pt x="4686155" y="2625842"/>
                  <a:pt x="4690303" y="2620905"/>
                </a:cubicBezTo>
                <a:lnTo>
                  <a:pt x="4696905" y="2613060"/>
                </a:lnTo>
                <a:cubicBezTo>
                  <a:pt x="4700782" y="2608456"/>
                  <a:pt x="4701084" y="2600853"/>
                  <a:pt x="4696148" y="2596734"/>
                </a:cubicBezTo>
                <a:cubicBezTo>
                  <a:pt x="4693211" y="2594280"/>
                  <a:pt x="4689153" y="2593462"/>
                  <a:pt x="4685488" y="2594311"/>
                </a:cubicBezTo>
                <a:cubicBezTo>
                  <a:pt x="4684549" y="2591463"/>
                  <a:pt x="4682642" y="2588949"/>
                  <a:pt x="4679704" y="2587647"/>
                </a:cubicBezTo>
                <a:cubicBezTo>
                  <a:pt x="4673951" y="2585102"/>
                  <a:pt x="4666319" y="2586890"/>
                  <a:pt x="4663563" y="2593008"/>
                </a:cubicBezTo>
                <a:lnTo>
                  <a:pt x="4659172" y="2602761"/>
                </a:lnTo>
                <a:cubicBezTo>
                  <a:pt x="4656568" y="2608486"/>
                  <a:pt x="4658415" y="2616210"/>
                  <a:pt x="4664502" y="2618906"/>
                </a:cubicBezTo>
                <a:close/>
                <a:moveTo>
                  <a:pt x="4311551" y="2181065"/>
                </a:moveTo>
                <a:cubicBezTo>
                  <a:pt x="4309674" y="2180247"/>
                  <a:pt x="4307675" y="2180065"/>
                  <a:pt x="4305676" y="2180187"/>
                </a:cubicBezTo>
                <a:cubicBezTo>
                  <a:pt x="4304616" y="2178672"/>
                  <a:pt x="4303314" y="2177339"/>
                  <a:pt x="4301497" y="2176522"/>
                </a:cubicBezTo>
                <a:cubicBezTo>
                  <a:pt x="4295743" y="2173947"/>
                  <a:pt x="4288112" y="2175734"/>
                  <a:pt x="4285356" y="2181853"/>
                </a:cubicBezTo>
                <a:lnTo>
                  <a:pt x="4283146" y="2186729"/>
                </a:lnTo>
                <a:cubicBezTo>
                  <a:pt x="4280571" y="2192454"/>
                  <a:pt x="4282388" y="2200148"/>
                  <a:pt x="4288475" y="2202874"/>
                </a:cubicBezTo>
                <a:cubicBezTo>
                  <a:pt x="4288505" y="2202874"/>
                  <a:pt x="4288505" y="2202874"/>
                  <a:pt x="4288536" y="2202874"/>
                </a:cubicBezTo>
                <a:cubicBezTo>
                  <a:pt x="4286931" y="2208387"/>
                  <a:pt x="4288990" y="2214959"/>
                  <a:pt x="4294532" y="2217322"/>
                </a:cubicBezTo>
                <a:cubicBezTo>
                  <a:pt x="4300407" y="2219836"/>
                  <a:pt x="4307796" y="2217867"/>
                  <a:pt x="4310582" y="2211688"/>
                </a:cubicBezTo>
                <a:lnTo>
                  <a:pt x="4317184" y="2197088"/>
                </a:lnTo>
                <a:cubicBezTo>
                  <a:pt x="4319758" y="2191394"/>
                  <a:pt x="4317638" y="2183640"/>
                  <a:pt x="4311551" y="2181065"/>
                </a:cubicBezTo>
                <a:close/>
                <a:moveTo>
                  <a:pt x="4292109" y="2142990"/>
                </a:moveTo>
                <a:cubicBezTo>
                  <a:pt x="4277997" y="2136630"/>
                  <a:pt x="4270033" y="2159347"/>
                  <a:pt x="4284084" y="2165678"/>
                </a:cubicBezTo>
                <a:cubicBezTo>
                  <a:pt x="4298166" y="2172039"/>
                  <a:pt x="4306161" y="2149351"/>
                  <a:pt x="4292109" y="2142990"/>
                </a:cubicBezTo>
                <a:close/>
                <a:moveTo>
                  <a:pt x="4605843" y="2453886"/>
                </a:moveTo>
                <a:cubicBezTo>
                  <a:pt x="4600211" y="2456703"/>
                  <a:pt x="4597667" y="2464700"/>
                  <a:pt x="4600907" y="2470182"/>
                </a:cubicBezTo>
                <a:cubicBezTo>
                  <a:pt x="4604329" y="2475907"/>
                  <a:pt x="4611174" y="2478118"/>
                  <a:pt x="4617200" y="2475120"/>
                </a:cubicBezTo>
                <a:lnTo>
                  <a:pt x="4617745" y="2474847"/>
                </a:lnTo>
                <a:cubicBezTo>
                  <a:pt x="4617866" y="2474817"/>
                  <a:pt x="4617896" y="2474817"/>
                  <a:pt x="4617987" y="2474787"/>
                </a:cubicBezTo>
                <a:lnTo>
                  <a:pt x="4617987" y="2474787"/>
                </a:lnTo>
                <a:cubicBezTo>
                  <a:pt x="4618714" y="2474999"/>
                  <a:pt x="4619441" y="2475271"/>
                  <a:pt x="4620137" y="2475574"/>
                </a:cubicBezTo>
                <a:cubicBezTo>
                  <a:pt x="4626133" y="2478058"/>
                  <a:pt x="4633371" y="2473090"/>
                  <a:pt x="4635037" y="2467365"/>
                </a:cubicBezTo>
                <a:cubicBezTo>
                  <a:pt x="4637005" y="2460550"/>
                  <a:pt x="4632856" y="2454977"/>
                  <a:pt x="4626830" y="2452463"/>
                </a:cubicBezTo>
                <a:cubicBezTo>
                  <a:pt x="4619895" y="2449585"/>
                  <a:pt x="4612415" y="2450615"/>
                  <a:pt x="4605843" y="2453886"/>
                </a:cubicBezTo>
                <a:close/>
                <a:moveTo>
                  <a:pt x="4167706" y="2239373"/>
                </a:moveTo>
                <a:cubicBezTo>
                  <a:pt x="4153654" y="2233042"/>
                  <a:pt x="4142480" y="2254367"/>
                  <a:pt x="4156652" y="2260727"/>
                </a:cubicBezTo>
                <a:cubicBezTo>
                  <a:pt x="4170704" y="2267088"/>
                  <a:pt x="4181848" y="2245764"/>
                  <a:pt x="4167706" y="2239373"/>
                </a:cubicBezTo>
                <a:close/>
                <a:moveTo>
                  <a:pt x="4050358" y="2071839"/>
                </a:moveTo>
                <a:cubicBezTo>
                  <a:pt x="4047300" y="2072718"/>
                  <a:pt x="4045089" y="2074868"/>
                  <a:pt x="4043484" y="2077473"/>
                </a:cubicBezTo>
                <a:cubicBezTo>
                  <a:pt x="4042848" y="2077837"/>
                  <a:pt x="4042121" y="2078049"/>
                  <a:pt x="4041546" y="2078594"/>
                </a:cubicBezTo>
                <a:cubicBezTo>
                  <a:pt x="4037155" y="2082471"/>
                  <a:pt x="4036095" y="2090437"/>
                  <a:pt x="4040547" y="2094799"/>
                </a:cubicBezTo>
                <a:lnTo>
                  <a:pt x="4044180" y="2098373"/>
                </a:lnTo>
                <a:cubicBezTo>
                  <a:pt x="4045997" y="2100161"/>
                  <a:pt x="4048238" y="2101190"/>
                  <a:pt x="4050570" y="2101705"/>
                </a:cubicBezTo>
                <a:cubicBezTo>
                  <a:pt x="4051842" y="2106309"/>
                  <a:pt x="4055870" y="2110065"/>
                  <a:pt x="4060655" y="2110580"/>
                </a:cubicBezTo>
                <a:cubicBezTo>
                  <a:pt x="4067378" y="2111277"/>
                  <a:pt x="4072919" y="2106309"/>
                  <a:pt x="4073888" y="2099858"/>
                </a:cubicBezTo>
                <a:cubicBezTo>
                  <a:pt x="4073979" y="2099191"/>
                  <a:pt x="4073888" y="2098555"/>
                  <a:pt x="4073918" y="2097889"/>
                </a:cubicBezTo>
                <a:cubicBezTo>
                  <a:pt x="4077613" y="2097162"/>
                  <a:pt x="4081035" y="2094739"/>
                  <a:pt x="4082610" y="2091407"/>
                </a:cubicBezTo>
                <a:cubicBezTo>
                  <a:pt x="4082549" y="2093648"/>
                  <a:pt x="4083579" y="2095859"/>
                  <a:pt x="4085457" y="2097919"/>
                </a:cubicBezTo>
                <a:cubicBezTo>
                  <a:pt x="4079733" y="2106794"/>
                  <a:pt x="4091483" y="2116820"/>
                  <a:pt x="4101022" y="2112670"/>
                </a:cubicBezTo>
                <a:cubicBezTo>
                  <a:pt x="4101567" y="2112761"/>
                  <a:pt x="4102052" y="2112913"/>
                  <a:pt x="4102627" y="2112943"/>
                </a:cubicBezTo>
                <a:cubicBezTo>
                  <a:pt x="4108411" y="2113216"/>
                  <a:pt x="4112590" y="2109762"/>
                  <a:pt x="4116134" y="2105673"/>
                </a:cubicBezTo>
                <a:cubicBezTo>
                  <a:pt x="4117738" y="2103826"/>
                  <a:pt x="4118102" y="2101342"/>
                  <a:pt x="4117951" y="2098858"/>
                </a:cubicBezTo>
                <a:lnTo>
                  <a:pt x="4118344" y="2098434"/>
                </a:lnTo>
                <a:cubicBezTo>
                  <a:pt x="4122523" y="2094163"/>
                  <a:pt x="4123311" y="2086591"/>
                  <a:pt x="4118707" y="2082229"/>
                </a:cubicBezTo>
                <a:cubicBezTo>
                  <a:pt x="4114347" y="2078049"/>
                  <a:pt x="4106988" y="2077261"/>
                  <a:pt x="4102506" y="2081835"/>
                </a:cubicBezTo>
                <a:lnTo>
                  <a:pt x="4102476" y="2081865"/>
                </a:lnTo>
                <a:cubicBezTo>
                  <a:pt x="4095057" y="2077261"/>
                  <a:pt x="4086244" y="2081472"/>
                  <a:pt x="4083518" y="2087802"/>
                </a:cubicBezTo>
                <a:cubicBezTo>
                  <a:pt x="4084245" y="2082289"/>
                  <a:pt x="4081580" y="2077292"/>
                  <a:pt x="4076311" y="2074838"/>
                </a:cubicBezTo>
                <a:cubicBezTo>
                  <a:pt x="4069467" y="2071658"/>
                  <a:pt x="4060866" y="2068689"/>
                  <a:pt x="4053387" y="2071325"/>
                </a:cubicBezTo>
                <a:cubicBezTo>
                  <a:pt x="4052357" y="2071385"/>
                  <a:pt x="4051358" y="2071567"/>
                  <a:pt x="4050358" y="2071839"/>
                </a:cubicBezTo>
                <a:close/>
                <a:moveTo>
                  <a:pt x="4241324" y="2279417"/>
                </a:moveTo>
                <a:cubicBezTo>
                  <a:pt x="4238780" y="2285232"/>
                  <a:pt x="4240658" y="2292774"/>
                  <a:pt x="4246805" y="2295531"/>
                </a:cubicBezTo>
                <a:lnTo>
                  <a:pt x="4251681" y="2297742"/>
                </a:lnTo>
                <a:cubicBezTo>
                  <a:pt x="4257405" y="2300316"/>
                  <a:pt x="4265127" y="2298348"/>
                  <a:pt x="4267792" y="2292259"/>
                </a:cubicBezTo>
                <a:cubicBezTo>
                  <a:pt x="4270336" y="2286474"/>
                  <a:pt x="4268458" y="2278932"/>
                  <a:pt x="4262311" y="2276145"/>
                </a:cubicBezTo>
                <a:lnTo>
                  <a:pt x="4257435" y="2273934"/>
                </a:lnTo>
                <a:cubicBezTo>
                  <a:pt x="4251681" y="2271390"/>
                  <a:pt x="4243959" y="2273358"/>
                  <a:pt x="4241324" y="2279417"/>
                </a:cubicBezTo>
                <a:close/>
                <a:moveTo>
                  <a:pt x="4206801" y="2180853"/>
                </a:moveTo>
                <a:lnTo>
                  <a:pt x="4201926" y="2178642"/>
                </a:lnTo>
                <a:cubicBezTo>
                  <a:pt x="4195990" y="2175976"/>
                  <a:pt x="4189086" y="2176552"/>
                  <a:pt x="4185361" y="2182579"/>
                </a:cubicBezTo>
                <a:cubicBezTo>
                  <a:pt x="4182302" y="2187577"/>
                  <a:pt x="4183362" y="2196452"/>
                  <a:pt x="4189298" y="2199118"/>
                </a:cubicBezTo>
                <a:lnTo>
                  <a:pt x="4194173" y="2201329"/>
                </a:lnTo>
                <a:cubicBezTo>
                  <a:pt x="4200078" y="2203994"/>
                  <a:pt x="4207013" y="2203419"/>
                  <a:pt x="4210738" y="2197391"/>
                </a:cubicBezTo>
                <a:cubicBezTo>
                  <a:pt x="4213827" y="2192394"/>
                  <a:pt x="4212767" y="2183519"/>
                  <a:pt x="4206801" y="2180853"/>
                </a:cubicBezTo>
                <a:close/>
                <a:moveTo>
                  <a:pt x="4117345" y="2167677"/>
                </a:moveTo>
                <a:cubicBezTo>
                  <a:pt x="4113832" y="2161891"/>
                  <a:pt x="4105746" y="2158651"/>
                  <a:pt x="4099629" y="2164920"/>
                </a:cubicBezTo>
                <a:cubicBezTo>
                  <a:pt x="4091089" y="2173674"/>
                  <a:pt x="4100719" y="2186033"/>
                  <a:pt x="4110168" y="2184155"/>
                </a:cubicBezTo>
                <a:cubicBezTo>
                  <a:pt x="4110894" y="2186002"/>
                  <a:pt x="4111985" y="2187789"/>
                  <a:pt x="4113862" y="2189274"/>
                </a:cubicBezTo>
                <a:cubicBezTo>
                  <a:pt x="4126006" y="2198906"/>
                  <a:pt x="4139572" y="2179036"/>
                  <a:pt x="4127490" y="2169434"/>
                </a:cubicBezTo>
                <a:cubicBezTo>
                  <a:pt x="4123977" y="2166677"/>
                  <a:pt x="4120434" y="2166526"/>
                  <a:pt x="4117345" y="2167677"/>
                </a:cubicBezTo>
                <a:close/>
                <a:moveTo>
                  <a:pt x="4088152" y="1987967"/>
                </a:moveTo>
                <a:cubicBezTo>
                  <a:pt x="4082973" y="1983938"/>
                  <a:pt x="4075312" y="1984938"/>
                  <a:pt x="4071254" y="1990057"/>
                </a:cubicBezTo>
                <a:lnTo>
                  <a:pt x="4067922" y="1994267"/>
                </a:lnTo>
                <a:cubicBezTo>
                  <a:pt x="4063895" y="1999356"/>
                  <a:pt x="4064924" y="2007171"/>
                  <a:pt x="4070012" y="2011169"/>
                </a:cubicBezTo>
                <a:cubicBezTo>
                  <a:pt x="4075191" y="2015197"/>
                  <a:pt x="4082852" y="2014198"/>
                  <a:pt x="4086910" y="2009079"/>
                </a:cubicBezTo>
                <a:lnTo>
                  <a:pt x="4090241" y="2004868"/>
                </a:lnTo>
                <a:cubicBezTo>
                  <a:pt x="4094299" y="1999780"/>
                  <a:pt x="4093239" y="1991935"/>
                  <a:pt x="4088152" y="1987967"/>
                </a:cubicBezTo>
                <a:close/>
                <a:moveTo>
                  <a:pt x="4112802" y="2323064"/>
                </a:moveTo>
                <a:lnTo>
                  <a:pt x="4117678" y="2325245"/>
                </a:lnTo>
                <a:cubicBezTo>
                  <a:pt x="4123432" y="2327850"/>
                  <a:pt x="4131245" y="2323731"/>
                  <a:pt x="4133001" y="2317885"/>
                </a:cubicBezTo>
                <a:cubicBezTo>
                  <a:pt x="4135030" y="2311191"/>
                  <a:pt x="4131790" y="2305314"/>
                  <a:pt x="4125642" y="2302558"/>
                </a:cubicBezTo>
                <a:lnTo>
                  <a:pt x="4120767" y="2300347"/>
                </a:lnTo>
                <a:cubicBezTo>
                  <a:pt x="4115013" y="2297772"/>
                  <a:pt x="4107200" y="2301861"/>
                  <a:pt x="4105443" y="2307738"/>
                </a:cubicBezTo>
                <a:cubicBezTo>
                  <a:pt x="4103414" y="2314432"/>
                  <a:pt x="4106655" y="2320278"/>
                  <a:pt x="4112802" y="2323064"/>
                </a:cubicBezTo>
                <a:close/>
                <a:moveTo>
                  <a:pt x="4254861" y="2101100"/>
                </a:moveTo>
                <a:cubicBezTo>
                  <a:pt x="4253650" y="2102311"/>
                  <a:pt x="4253014" y="2103674"/>
                  <a:pt x="4252438" y="2105037"/>
                </a:cubicBezTo>
                <a:cubicBezTo>
                  <a:pt x="4252045" y="2104492"/>
                  <a:pt x="4251772" y="2103886"/>
                  <a:pt x="4251257" y="2103432"/>
                </a:cubicBezTo>
                <a:lnTo>
                  <a:pt x="4243989" y="2096314"/>
                </a:lnTo>
                <a:cubicBezTo>
                  <a:pt x="4239750" y="2092164"/>
                  <a:pt x="4232451" y="2093012"/>
                  <a:pt x="4228424" y="2096980"/>
                </a:cubicBezTo>
                <a:cubicBezTo>
                  <a:pt x="4228515" y="2096193"/>
                  <a:pt x="4228878" y="2095466"/>
                  <a:pt x="4228878" y="2094678"/>
                </a:cubicBezTo>
                <a:cubicBezTo>
                  <a:pt x="4230483" y="2093981"/>
                  <a:pt x="4231936" y="2092921"/>
                  <a:pt x="4233118" y="2091437"/>
                </a:cubicBezTo>
                <a:lnTo>
                  <a:pt x="4236449" y="2087257"/>
                </a:lnTo>
                <a:cubicBezTo>
                  <a:pt x="4237357" y="2086106"/>
                  <a:pt x="4238023" y="2084773"/>
                  <a:pt x="4238478" y="2083380"/>
                </a:cubicBezTo>
                <a:cubicBezTo>
                  <a:pt x="4238236" y="2087832"/>
                  <a:pt x="4240840" y="2092709"/>
                  <a:pt x="4244413" y="2094830"/>
                </a:cubicBezTo>
                <a:cubicBezTo>
                  <a:pt x="4250591" y="2098525"/>
                  <a:pt x="4256859" y="2095768"/>
                  <a:pt x="4260918" y="2090650"/>
                </a:cubicBezTo>
                <a:lnTo>
                  <a:pt x="4264249" y="2086469"/>
                </a:lnTo>
                <a:cubicBezTo>
                  <a:pt x="4268276" y="2081381"/>
                  <a:pt x="4265127" y="2072990"/>
                  <a:pt x="4260070" y="2069962"/>
                </a:cubicBezTo>
                <a:cubicBezTo>
                  <a:pt x="4253892" y="2066266"/>
                  <a:pt x="4247623" y="2069023"/>
                  <a:pt x="4243565" y="2074142"/>
                </a:cubicBezTo>
                <a:lnTo>
                  <a:pt x="4240234" y="2078322"/>
                </a:lnTo>
                <a:cubicBezTo>
                  <a:pt x="4239719" y="2078958"/>
                  <a:pt x="4239326" y="2079624"/>
                  <a:pt x="4239053" y="2080351"/>
                </a:cubicBezTo>
                <a:cubicBezTo>
                  <a:pt x="4239356" y="2076565"/>
                  <a:pt x="4238023" y="2072688"/>
                  <a:pt x="4234844" y="2070264"/>
                </a:cubicBezTo>
                <a:cubicBezTo>
                  <a:pt x="4232209" y="2068296"/>
                  <a:pt x="4228908" y="2067478"/>
                  <a:pt x="4225759" y="2067781"/>
                </a:cubicBezTo>
                <a:cubicBezTo>
                  <a:pt x="4225395" y="2066417"/>
                  <a:pt x="4224759" y="2065054"/>
                  <a:pt x="4223730" y="2063752"/>
                </a:cubicBezTo>
                <a:cubicBezTo>
                  <a:pt x="4222488" y="2062177"/>
                  <a:pt x="4220580" y="2061117"/>
                  <a:pt x="4218491" y="2060360"/>
                </a:cubicBezTo>
                <a:cubicBezTo>
                  <a:pt x="4218036" y="2058300"/>
                  <a:pt x="4217067" y="2056270"/>
                  <a:pt x="4214857" y="2054514"/>
                </a:cubicBezTo>
                <a:cubicBezTo>
                  <a:pt x="4206074" y="2047547"/>
                  <a:pt x="4194507" y="2054635"/>
                  <a:pt x="4193628" y="2062722"/>
                </a:cubicBezTo>
                <a:cubicBezTo>
                  <a:pt x="4186996" y="2061632"/>
                  <a:pt x="4179940" y="2061813"/>
                  <a:pt x="4175822" y="2065781"/>
                </a:cubicBezTo>
                <a:cubicBezTo>
                  <a:pt x="4170128" y="2071264"/>
                  <a:pt x="4165586" y="2080775"/>
                  <a:pt x="4167009" y="2088862"/>
                </a:cubicBezTo>
                <a:cubicBezTo>
                  <a:pt x="4165374" y="2085137"/>
                  <a:pt x="4162618" y="2082047"/>
                  <a:pt x="4158106" y="2081744"/>
                </a:cubicBezTo>
                <a:cubicBezTo>
                  <a:pt x="4152292" y="2081351"/>
                  <a:pt x="4145811" y="2086167"/>
                  <a:pt x="4145872" y="2092406"/>
                </a:cubicBezTo>
                <a:lnTo>
                  <a:pt x="4145963" y="2099615"/>
                </a:lnTo>
                <a:cubicBezTo>
                  <a:pt x="4146023" y="2105795"/>
                  <a:pt x="4150081" y="2111398"/>
                  <a:pt x="4156622" y="2111822"/>
                </a:cubicBezTo>
                <a:cubicBezTo>
                  <a:pt x="4157682" y="2111883"/>
                  <a:pt x="4158742" y="2111762"/>
                  <a:pt x="4159802" y="2111489"/>
                </a:cubicBezTo>
                <a:cubicBezTo>
                  <a:pt x="4160044" y="2111762"/>
                  <a:pt x="4160256" y="2112095"/>
                  <a:pt x="4160528" y="2112337"/>
                </a:cubicBezTo>
                <a:lnTo>
                  <a:pt x="4164163" y="2115911"/>
                </a:lnTo>
                <a:cubicBezTo>
                  <a:pt x="4168463" y="2120122"/>
                  <a:pt x="4176488" y="2119788"/>
                  <a:pt x="4180364" y="2115154"/>
                </a:cubicBezTo>
                <a:cubicBezTo>
                  <a:pt x="4181242" y="2114094"/>
                  <a:pt x="4181121" y="2112792"/>
                  <a:pt x="4181606" y="2111610"/>
                </a:cubicBezTo>
                <a:cubicBezTo>
                  <a:pt x="4182060" y="2112549"/>
                  <a:pt x="4182847" y="2113337"/>
                  <a:pt x="4183544" y="2114155"/>
                </a:cubicBezTo>
                <a:cubicBezTo>
                  <a:pt x="4176670" y="2124514"/>
                  <a:pt x="4192265" y="2137357"/>
                  <a:pt x="4201986" y="2127421"/>
                </a:cubicBezTo>
                <a:cubicBezTo>
                  <a:pt x="4203046" y="2126331"/>
                  <a:pt x="4203652" y="2125180"/>
                  <a:pt x="4204167" y="2124029"/>
                </a:cubicBezTo>
                <a:cubicBezTo>
                  <a:pt x="4204954" y="2123787"/>
                  <a:pt x="4205863" y="2123878"/>
                  <a:pt x="4206590" y="2123454"/>
                </a:cubicBezTo>
                <a:cubicBezTo>
                  <a:pt x="4203470" y="2128573"/>
                  <a:pt x="4203864" y="2135267"/>
                  <a:pt x="4210890" y="2138447"/>
                </a:cubicBezTo>
                <a:cubicBezTo>
                  <a:pt x="4211859" y="2138902"/>
                  <a:pt x="4212797" y="2138841"/>
                  <a:pt x="4213767" y="2139023"/>
                </a:cubicBezTo>
                <a:cubicBezTo>
                  <a:pt x="4213767" y="2139931"/>
                  <a:pt x="4213645" y="2140840"/>
                  <a:pt x="4213918" y="2141809"/>
                </a:cubicBezTo>
                <a:cubicBezTo>
                  <a:pt x="4215402" y="2147564"/>
                  <a:pt x="4222458" y="2152774"/>
                  <a:pt x="4228545" y="2150472"/>
                </a:cubicBezTo>
                <a:lnTo>
                  <a:pt x="4230059" y="2149897"/>
                </a:lnTo>
                <a:cubicBezTo>
                  <a:pt x="4231089" y="2150230"/>
                  <a:pt x="4232088" y="2150593"/>
                  <a:pt x="4233239" y="2150624"/>
                </a:cubicBezTo>
                <a:cubicBezTo>
                  <a:pt x="4234783" y="2150654"/>
                  <a:pt x="4236297" y="2150351"/>
                  <a:pt x="4237690" y="2149775"/>
                </a:cubicBezTo>
                <a:cubicBezTo>
                  <a:pt x="4237660" y="2150593"/>
                  <a:pt x="4237357" y="2151411"/>
                  <a:pt x="4237660" y="2152289"/>
                </a:cubicBezTo>
                <a:cubicBezTo>
                  <a:pt x="4239689" y="2158287"/>
                  <a:pt x="4246805" y="2162134"/>
                  <a:pt x="4252923" y="2159832"/>
                </a:cubicBezTo>
                <a:lnTo>
                  <a:pt x="4260009" y="2157166"/>
                </a:lnTo>
                <a:cubicBezTo>
                  <a:pt x="4266066" y="2154864"/>
                  <a:pt x="4269669" y="2148231"/>
                  <a:pt x="4267550" y="2141900"/>
                </a:cubicBezTo>
                <a:cubicBezTo>
                  <a:pt x="4266914" y="2140083"/>
                  <a:pt x="4265732" y="2138568"/>
                  <a:pt x="4264340" y="2137266"/>
                </a:cubicBezTo>
                <a:cubicBezTo>
                  <a:pt x="4266914" y="2131783"/>
                  <a:pt x="4264976" y="2125483"/>
                  <a:pt x="4260978" y="2122091"/>
                </a:cubicBezTo>
                <a:cubicBezTo>
                  <a:pt x="4263673" y="2122545"/>
                  <a:pt x="4266580" y="2121757"/>
                  <a:pt x="4269215" y="2119031"/>
                </a:cubicBezTo>
                <a:cubicBezTo>
                  <a:pt x="4279390" y="2108581"/>
                  <a:pt x="4265157" y="2090589"/>
                  <a:pt x="4254861" y="2101100"/>
                </a:cubicBezTo>
                <a:close/>
                <a:moveTo>
                  <a:pt x="4226697" y="2240797"/>
                </a:moveTo>
                <a:cubicBezTo>
                  <a:pt x="4228394" y="2246643"/>
                  <a:pt x="4235510" y="2251307"/>
                  <a:pt x="4241597" y="2249005"/>
                </a:cubicBezTo>
                <a:lnTo>
                  <a:pt x="4248653" y="2246340"/>
                </a:lnTo>
                <a:cubicBezTo>
                  <a:pt x="4254740" y="2244038"/>
                  <a:pt x="4258767" y="2238010"/>
                  <a:pt x="4256859" y="2231437"/>
                </a:cubicBezTo>
                <a:cubicBezTo>
                  <a:pt x="4256557" y="2230347"/>
                  <a:pt x="4256012" y="2229378"/>
                  <a:pt x="4255376" y="2228408"/>
                </a:cubicBezTo>
                <a:cubicBezTo>
                  <a:pt x="4255557" y="2228075"/>
                  <a:pt x="4255800" y="2227772"/>
                  <a:pt x="4255951" y="2227378"/>
                </a:cubicBezTo>
                <a:lnTo>
                  <a:pt x="4258162" y="2222502"/>
                </a:lnTo>
                <a:cubicBezTo>
                  <a:pt x="4260736" y="2216777"/>
                  <a:pt x="4257526" y="2208962"/>
                  <a:pt x="4251560" y="2206811"/>
                </a:cubicBezTo>
                <a:cubicBezTo>
                  <a:pt x="4245231" y="2204540"/>
                  <a:pt x="4238659" y="2207266"/>
                  <a:pt x="4235873" y="2213415"/>
                </a:cubicBezTo>
                <a:lnTo>
                  <a:pt x="4233663" y="2218291"/>
                </a:lnTo>
                <a:cubicBezTo>
                  <a:pt x="4232512" y="2220866"/>
                  <a:pt x="4232542" y="2223865"/>
                  <a:pt x="4233451" y="2226561"/>
                </a:cubicBezTo>
                <a:cubicBezTo>
                  <a:pt x="4228242" y="2229196"/>
                  <a:pt x="4224941" y="2234739"/>
                  <a:pt x="4226697" y="2240797"/>
                </a:cubicBezTo>
                <a:close/>
                <a:moveTo>
                  <a:pt x="4129579" y="2133510"/>
                </a:moveTo>
                <a:cubicBezTo>
                  <a:pt x="4141692" y="2143112"/>
                  <a:pt x="4156955" y="2124514"/>
                  <a:pt x="4144781" y="2114851"/>
                </a:cubicBezTo>
                <a:cubicBezTo>
                  <a:pt x="4132668" y="2105249"/>
                  <a:pt x="4117405" y="2123847"/>
                  <a:pt x="4129579" y="2133510"/>
                </a:cubicBezTo>
                <a:close/>
                <a:moveTo>
                  <a:pt x="4019409" y="2124605"/>
                </a:moveTo>
                <a:cubicBezTo>
                  <a:pt x="4014321" y="2120546"/>
                  <a:pt x="4006084" y="2122969"/>
                  <a:pt x="4002753" y="2128058"/>
                </a:cubicBezTo>
                <a:cubicBezTo>
                  <a:pt x="3998907" y="2133873"/>
                  <a:pt x="4001118" y="2140658"/>
                  <a:pt x="4006205" y="2144717"/>
                </a:cubicBezTo>
                <a:lnTo>
                  <a:pt x="4010384" y="2148049"/>
                </a:lnTo>
                <a:cubicBezTo>
                  <a:pt x="4015472" y="2152108"/>
                  <a:pt x="4023709" y="2149685"/>
                  <a:pt x="4027040" y="2144596"/>
                </a:cubicBezTo>
                <a:cubicBezTo>
                  <a:pt x="4030886" y="2138750"/>
                  <a:pt x="4028676" y="2131995"/>
                  <a:pt x="4023588" y="2127937"/>
                </a:cubicBezTo>
                <a:lnTo>
                  <a:pt x="4019409" y="2124605"/>
                </a:lnTo>
                <a:close/>
                <a:moveTo>
                  <a:pt x="4274242" y="1923025"/>
                </a:moveTo>
                <a:cubicBezTo>
                  <a:pt x="4286355" y="1932627"/>
                  <a:pt x="4298590" y="1911878"/>
                  <a:pt x="4286628" y="1902397"/>
                </a:cubicBezTo>
                <a:cubicBezTo>
                  <a:pt x="4274545" y="1892796"/>
                  <a:pt x="4262280" y="1913544"/>
                  <a:pt x="4274242" y="1923025"/>
                </a:cubicBezTo>
                <a:close/>
                <a:moveTo>
                  <a:pt x="3946245" y="1950437"/>
                </a:moveTo>
                <a:cubicBezTo>
                  <a:pt x="3941157" y="1946409"/>
                  <a:pt x="3932981" y="1948590"/>
                  <a:pt x="3929528" y="1953678"/>
                </a:cubicBezTo>
                <a:cubicBezTo>
                  <a:pt x="3925652" y="1959403"/>
                  <a:pt x="3927650" y="1966309"/>
                  <a:pt x="3932768" y="1970398"/>
                </a:cubicBezTo>
                <a:lnTo>
                  <a:pt x="3936948" y="1973700"/>
                </a:lnTo>
                <a:cubicBezTo>
                  <a:pt x="3942035" y="1977759"/>
                  <a:pt x="3950212" y="1975548"/>
                  <a:pt x="3953664" y="1970489"/>
                </a:cubicBezTo>
                <a:cubicBezTo>
                  <a:pt x="3957540" y="1964765"/>
                  <a:pt x="3955541" y="1957828"/>
                  <a:pt x="3950424" y="1953769"/>
                </a:cubicBezTo>
                <a:lnTo>
                  <a:pt x="3946245" y="1950437"/>
                </a:lnTo>
                <a:close/>
                <a:moveTo>
                  <a:pt x="4091574" y="2230347"/>
                </a:moveTo>
                <a:cubicBezTo>
                  <a:pt x="4088000" y="2225591"/>
                  <a:pt x="4080005" y="2222805"/>
                  <a:pt x="4074857" y="2227197"/>
                </a:cubicBezTo>
                <a:cubicBezTo>
                  <a:pt x="4074282" y="2227681"/>
                  <a:pt x="4073676" y="2228075"/>
                  <a:pt x="4073101" y="2228499"/>
                </a:cubicBezTo>
                <a:cubicBezTo>
                  <a:pt x="4073070" y="2228499"/>
                  <a:pt x="4073040" y="2228499"/>
                  <a:pt x="4073010" y="2228499"/>
                </a:cubicBezTo>
                <a:cubicBezTo>
                  <a:pt x="4072949" y="2228499"/>
                  <a:pt x="4072859" y="2228469"/>
                  <a:pt x="4072798" y="2228438"/>
                </a:cubicBezTo>
                <a:cubicBezTo>
                  <a:pt x="4072707" y="2228378"/>
                  <a:pt x="4072405" y="2228257"/>
                  <a:pt x="4071799" y="2228014"/>
                </a:cubicBezTo>
                <a:cubicBezTo>
                  <a:pt x="4065863" y="2225349"/>
                  <a:pt x="4058595" y="2227772"/>
                  <a:pt x="4055779" y="2233709"/>
                </a:cubicBezTo>
                <a:cubicBezTo>
                  <a:pt x="4053023" y="2239494"/>
                  <a:pt x="4055537" y="2247067"/>
                  <a:pt x="4061472" y="2249732"/>
                </a:cubicBezTo>
                <a:cubicBezTo>
                  <a:pt x="4070376" y="2253731"/>
                  <a:pt x="4080702" y="2253640"/>
                  <a:pt x="4088424" y="2247067"/>
                </a:cubicBezTo>
                <a:cubicBezTo>
                  <a:pt x="4093209" y="2243008"/>
                  <a:pt x="4095783" y="2235920"/>
                  <a:pt x="4091574" y="2230347"/>
                </a:cubicBezTo>
                <a:close/>
                <a:moveTo>
                  <a:pt x="4244080" y="1999386"/>
                </a:moveTo>
                <a:cubicBezTo>
                  <a:pt x="4240204" y="2004414"/>
                  <a:pt x="4240174" y="2012168"/>
                  <a:pt x="4245473" y="2016348"/>
                </a:cubicBezTo>
                <a:lnTo>
                  <a:pt x="4249652" y="2019680"/>
                </a:lnTo>
                <a:cubicBezTo>
                  <a:pt x="4254588" y="2023588"/>
                  <a:pt x="4262553" y="2023557"/>
                  <a:pt x="4266611" y="2018287"/>
                </a:cubicBezTo>
                <a:cubicBezTo>
                  <a:pt x="4269094" y="2015106"/>
                  <a:pt x="4269760" y="2010835"/>
                  <a:pt x="4268730" y="2007019"/>
                </a:cubicBezTo>
                <a:cubicBezTo>
                  <a:pt x="4270003" y="2006746"/>
                  <a:pt x="4271335" y="2006625"/>
                  <a:pt x="4272425" y="2005898"/>
                </a:cubicBezTo>
                <a:cubicBezTo>
                  <a:pt x="4276483" y="2006655"/>
                  <a:pt x="4280814" y="2005565"/>
                  <a:pt x="4283569" y="2002082"/>
                </a:cubicBezTo>
                <a:lnTo>
                  <a:pt x="4285356" y="1999840"/>
                </a:lnTo>
                <a:cubicBezTo>
                  <a:pt x="4285719" y="2000204"/>
                  <a:pt x="4285901" y="2000628"/>
                  <a:pt x="4286325" y="2000991"/>
                </a:cubicBezTo>
                <a:cubicBezTo>
                  <a:pt x="4298438" y="2010624"/>
                  <a:pt x="4312308" y="1990935"/>
                  <a:pt x="4300195" y="1981333"/>
                </a:cubicBezTo>
                <a:cubicBezTo>
                  <a:pt x="4295168" y="1977365"/>
                  <a:pt x="4289959" y="1978516"/>
                  <a:pt x="4286325" y="1981787"/>
                </a:cubicBezTo>
                <a:cubicBezTo>
                  <a:pt x="4286053" y="1981545"/>
                  <a:pt x="4285962" y="1981182"/>
                  <a:pt x="4285659" y="1980939"/>
                </a:cubicBezTo>
                <a:cubicBezTo>
                  <a:pt x="4284024" y="1979667"/>
                  <a:pt x="4282086" y="1978819"/>
                  <a:pt x="4280057" y="1978425"/>
                </a:cubicBezTo>
                <a:cubicBezTo>
                  <a:pt x="4280996" y="1974578"/>
                  <a:pt x="4280238" y="1970520"/>
                  <a:pt x="4277028" y="1967339"/>
                </a:cubicBezTo>
                <a:cubicBezTo>
                  <a:pt x="4272788" y="1963129"/>
                  <a:pt x="4264067" y="1962311"/>
                  <a:pt x="4260009" y="1967430"/>
                </a:cubicBezTo>
                <a:lnTo>
                  <a:pt x="4256678" y="1971610"/>
                </a:lnTo>
                <a:cubicBezTo>
                  <a:pt x="4252650" y="1976699"/>
                  <a:pt x="4251802" y="1983696"/>
                  <a:pt x="4256769" y="1988633"/>
                </a:cubicBezTo>
                <a:cubicBezTo>
                  <a:pt x="4256951" y="1988815"/>
                  <a:pt x="4257163" y="1988936"/>
                  <a:pt x="4257344" y="1989087"/>
                </a:cubicBezTo>
                <a:cubicBezTo>
                  <a:pt x="4256254" y="1991086"/>
                  <a:pt x="4255800" y="1993389"/>
                  <a:pt x="4255800" y="1995721"/>
                </a:cubicBezTo>
                <a:cubicBezTo>
                  <a:pt x="4251530" y="1994782"/>
                  <a:pt x="4246896" y="1995781"/>
                  <a:pt x="4244080" y="1999386"/>
                </a:cubicBezTo>
                <a:close/>
                <a:moveTo>
                  <a:pt x="3856848" y="2219776"/>
                </a:moveTo>
                <a:cubicBezTo>
                  <a:pt x="3855365" y="2214020"/>
                  <a:pt x="3848309" y="2208780"/>
                  <a:pt x="3842221" y="2211113"/>
                </a:cubicBezTo>
                <a:lnTo>
                  <a:pt x="3835135" y="2213778"/>
                </a:lnTo>
                <a:cubicBezTo>
                  <a:pt x="3829079" y="2216080"/>
                  <a:pt x="3824718" y="2221653"/>
                  <a:pt x="3826475" y="2228408"/>
                </a:cubicBezTo>
                <a:cubicBezTo>
                  <a:pt x="3827958" y="2234163"/>
                  <a:pt x="3835014" y="2239373"/>
                  <a:pt x="3841131" y="2237071"/>
                </a:cubicBezTo>
                <a:lnTo>
                  <a:pt x="3848187" y="2234406"/>
                </a:lnTo>
                <a:cubicBezTo>
                  <a:pt x="3854244" y="2232104"/>
                  <a:pt x="3858575" y="2226530"/>
                  <a:pt x="3856848" y="2219776"/>
                </a:cubicBezTo>
                <a:close/>
                <a:moveTo>
                  <a:pt x="3937190" y="2243371"/>
                </a:moveTo>
                <a:cubicBezTo>
                  <a:pt x="3938795" y="2249187"/>
                  <a:pt x="3945912" y="2254064"/>
                  <a:pt x="3951998" y="2251731"/>
                </a:cubicBezTo>
                <a:lnTo>
                  <a:pt x="3959054" y="2249066"/>
                </a:lnTo>
                <a:cubicBezTo>
                  <a:pt x="3965141" y="2246764"/>
                  <a:pt x="3969260" y="2240918"/>
                  <a:pt x="3967412" y="2234254"/>
                </a:cubicBezTo>
                <a:cubicBezTo>
                  <a:pt x="3965808" y="2228438"/>
                  <a:pt x="3958691" y="2223562"/>
                  <a:pt x="3952604" y="2225894"/>
                </a:cubicBezTo>
                <a:lnTo>
                  <a:pt x="3945518" y="2228560"/>
                </a:lnTo>
                <a:cubicBezTo>
                  <a:pt x="3939491" y="2230862"/>
                  <a:pt x="3935343" y="2236708"/>
                  <a:pt x="3937190" y="2243371"/>
                </a:cubicBezTo>
                <a:close/>
                <a:moveTo>
                  <a:pt x="4128822" y="1842878"/>
                </a:moveTo>
                <a:cubicBezTo>
                  <a:pt x="4128549" y="1842787"/>
                  <a:pt x="4128398" y="1842605"/>
                  <a:pt x="4128126" y="1842514"/>
                </a:cubicBezTo>
                <a:lnTo>
                  <a:pt x="4123189" y="1841272"/>
                </a:lnTo>
                <a:cubicBezTo>
                  <a:pt x="4119162" y="1840273"/>
                  <a:pt x="4114680" y="1841515"/>
                  <a:pt x="4111772" y="1844423"/>
                </a:cubicBezTo>
                <a:lnTo>
                  <a:pt x="4110682" y="1842605"/>
                </a:lnTo>
                <a:cubicBezTo>
                  <a:pt x="4107503" y="1837305"/>
                  <a:pt x="4101507" y="1834215"/>
                  <a:pt x="4095450" y="1837002"/>
                </a:cubicBezTo>
                <a:cubicBezTo>
                  <a:pt x="4090302" y="1839395"/>
                  <a:pt x="4086637" y="1846906"/>
                  <a:pt x="4089847" y="1852237"/>
                </a:cubicBezTo>
                <a:lnTo>
                  <a:pt x="4093572" y="1858417"/>
                </a:lnTo>
                <a:cubicBezTo>
                  <a:pt x="4096752" y="1863717"/>
                  <a:pt x="4102748" y="1866807"/>
                  <a:pt x="4108805" y="1864020"/>
                </a:cubicBezTo>
                <a:cubicBezTo>
                  <a:pt x="4110228" y="1863384"/>
                  <a:pt x="4111500" y="1862294"/>
                  <a:pt x="4112560" y="1861021"/>
                </a:cubicBezTo>
                <a:cubicBezTo>
                  <a:pt x="4113771" y="1862112"/>
                  <a:pt x="4115225" y="1862930"/>
                  <a:pt x="4116921" y="1863384"/>
                </a:cubicBezTo>
                <a:lnTo>
                  <a:pt x="4121857" y="1864626"/>
                </a:lnTo>
                <a:cubicBezTo>
                  <a:pt x="4124855" y="1865353"/>
                  <a:pt x="4128095" y="1864838"/>
                  <a:pt x="4130790" y="1863354"/>
                </a:cubicBezTo>
                <a:cubicBezTo>
                  <a:pt x="4131457" y="1863778"/>
                  <a:pt x="4132093" y="1864293"/>
                  <a:pt x="4132819" y="1864566"/>
                </a:cubicBezTo>
                <a:cubicBezTo>
                  <a:pt x="4138210" y="1866353"/>
                  <a:pt x="4143207" y="1863990"/>
                  <a:pt x="4146235" y="1859810"/>
                </a:cubicBezTo>
                <a:cubicBezTo>
                  <a:pt x="4150535" y="1860294"/>
                  <a:pt x="4154836" y="1858750"/>
                  <a:pt x="4157500" y="1854721"/>
                </a:cubicBezTo>
                <a:cubicBezTo>
                  <a:pt x="4160801" y="1849663"/>
                  <a:pt x="4159802" y="1841121"/>
                  <a:pt x="4154048" y="1838062"/>
                </a:cubicBezTo>
                <a:cubicBezTo>
                  <a:pt x="4148415" y="1835093"/>
                  <a:pt x="4142177" y="1833488"/>
                  <a:pt x="4136120" y="1836396"/>
                </a:cubicBezTo>
                <a:cubicBezTo>
                  <a:pt x="4132941" y="1837880"/>
                  <a:pt x="4130699" y="1840212"/>
                  <a:pt x="4128822" y="1842878"/>
                </a:cubicBezTo>
                <a:close/>
                <a:moveTo>
                  <a:pt x="3963900" y="2073717"/>
                </a:moveTo>
                <a:cubicBezTo>
                  <a:pt x="3951787" y="2064116"/>
                  <a:pt x="3939128" y="2084561"/>
                  <a:pt x="3951120" y="2094103"/>
                </a:cubicBezTo>
                <a:cubicBezTo>
                  <a:pt x="3963233" y="2103735"/>
                  <a:pt x="3975922" y="2083259"/>
                  <a:pt x="3963900" y="2073717"/>
                </a:cubicBezTo>
                <a:close/>
                <a:moveTo>
                  <a:pt x="4322696" y="2036491"/>
                </a:moveTo>
                <a:cubicBezTo>
                  <a:pt x="4336807" y="2042852"/>
                  <a:pt x="4347225" y="2021164"/>
                  <a:pt x="4333082" y="2014773"/>
                </a:cubicBezTo>
                <a:cubicBezTo>
                  <a:pt x="4318971" y="2008412"/>
                  <a:pt x="4308553" y="2030130"/>
                  <a:pt x="4322696" y="2036491"/>
                </a:cubicBezTo>
                <a:close/>
                <a:moveTo>
                  <a:pt x="4344954" y="1944955"/>
                </a:moveTo>
                <a:lnTo>
                  <a:pt x="4352464" y="1944107"/>
                </a:lnTo>
                <a:cubicBezTo>
                  <a:pt x="4358914" y="1943350"/>
                  <a:pt x="4363759" y="1937170"/>
                  <a:pt x="4362972" y="1930719"/>
                </a:cubicBezTo>
                <a:cubicBezTo>
                  <a:pt x="4362215" y="1924236"/>
                  <a:pt x="4356067" y="1919451"/>
                  <a:pt x="4349617" y="1920208"/>
                </a:cubicBezTo>
                <a:lnTo>
                  <a:pt x="4342107" y="1921056"/>
                </a:lnTo>
                <a:cubicBezTo>
                  <a:pt x="4335657" y="1921783"/>
                  <a:pt x="4330811" y="1927992"/>
                  <a:pt x="4331599" y="1934444"/>
                </a:cubicBezTo>
                <a:cubicBezTo>
                  <a:pt x="4332356" y="1940957"/>
                  <a:pt x="4338473" y="1945712"/>
                  <a:pt x="4344954" y="1944955"/>
                </a:cubicBezTo>
                <a:close/>
                <a:moveTo>
                  <a:pt x="4239750" y="1796443"/>
                </a:moveTo>
                <a:cubicBezTo>
                  <a:pt x="4234904" y="1797352"/>
                  <a:pt x="4231210" y="1800230"/>
                  <a:pt x="4228394" y="1804258"/>
                </a:cubicBezTo>
                <a:cubicBezTo>
                  <a:pt x="4226758" y="1806621"/>
                  <a:pt x="4226243" y="1809589"/>
                  <a:pt x="4226607" y="1812467"/>
                </a:cubicBezTo>
                <a:cubicBezTo>
                  <a:pt x="4221428" y="1805833"/>
                  <a:pt x="4209285" y="1805015"/>
                  <a:pt x="4206711" y="1815435"/>
                </a:cubicBezTo>
                <a:cubicBezTo>
                  <a:pt x="4203167" y="1829702"/>
                  <a:pt x="4225062" y="1836517"/>
                  <a:pt x="4228636" y="1822160"/>
                </a:cubicBezTo>
                <a:cubicBezTo>
                  <a:pt x="4228999" y="1820736"/>
                  <a:pt x="4228938" y="1819433"/>
                  <a:pt x="4228817" y="1818161"/>
                </a:cubicBezTo>
                <a:cubicBezTo>
                  <a:pt x="4229605" y="1819221"/>
                  <a:pt x="4230453" y="1820251"/>
                  <a:pt x="4231634" y="1820948"/>
                </a:cubicBezTo>
                <a:cubicBezTo>
                  <a:pt x="4235419" y="1823280"/>
                  <a:pt x="4239931" y="1823462"/>
                  <a:pt x="4243656" y="1821675"/>
                </a:cubicBezTo>
                <a:cubicBezTo>
                  <a:pt x="4247078" y="1822462"/>
                  <a:pt x="4250682" y="1821917"/>
                  <a:pt x="4253771" y="1819191"/>
                </a:cubicBezTo>
                <a:cubicBezTo>
                  <a:pt x="4258192" y="1815344"/>
                  <a:pt x="4259827" y="1806560"/>
                  <a:pt x="4254952" y="1802198"/>
                </a:cubicBezTo>
                <a:cubicBezTo>
                  <a:pt x="4250651" y="1798412"/>
                  <a:pt x="4245776" y="1795292"/>
                  <a:pt x="4239750" y="1796443"/>
                </a:cubicBezTo>
                <a:close/>
                <a:moveTo>
                  <a:pt x="4210708" y="1938261"/>
                </a:moveTo>
                <a:lnTo>
                  <a:pt x="4207377" y="1942441"/>
                </a:lnTo>
                <a:cubicBezTo>
                  <a:pt x="4203349" y="1947530"/>
                  <a:pt x="4203167" y="1954890"/>
                  <a:pt x="4208225" y="1959464"/>
                </a:cubicBezTo>
                <a:cubicBezTo>
                  <a:pt x="4212797" y="1963614"/>
                  <a:pt x="4221156" y="1963735"/>
                  <a:pt x="4225214" y="1958616"/>
                </a:cubicBezTo>
                <a:lnTo>
                  <a:pt x="4228545" y="1954436"/>
                </a:lnTo>
                <a:cubicBezTo>
                  <a:pt x="4232572" y="1949347"/>
                  <a:pt x="4232724" y="1941987"/>
                  <a:pt x="4227697" y="1937413"/>
                </a:cubicBezTo>
                <a:cubicBezTo>
                  <a:pt x="4223124" y="1933263"/>
                  <a:pt x="4214766" y="1933172"/>
                  <a:pt x="4210708" y="1938261"/>
                </a:cubicBezTo>
                <a:close/>
                <a:moveTo>
                  <a:pt x="4180364" y="1850420"/>
                </a:moveTo>
                <a:cubicBezTo>
                  <a:pt x="4179274" y="1850723"/>
                  <a:pt x="4178244" y="1851147"/>
                  <a:pt x="4177275" y="1851601"/>
                </a:cubicBezTo>
                <a:lnTo>
                  <a:pt x="4173793" y="1852025"/>
                </a:lnTo>
                <a:cubicBezTo>
                  <a:pt x="4167342" y="1852752"/>
                  <a:pt x="4162982" y="1859870"/>
                  <a:pt x="4164072" y="1865989"/>
                </a:cubicBezTo>
                <a:cubicBezTo>
                  <a:pt x="4164163" y="1866474"/>
                  <a:pt x="4164344" y="1866928"/>
                  <a:pt x="4164465" y="1867382"/>
                </a:cubicBezTo>
                <a:cubicBezTo>
                  <a:pt x="4163890" y="1869048"/>
                  <a:pt x="4163345" y="1870714"/>
                  <a:pt x="4162921" y="1872441"/>
                </a:cubicBezTo>
                <a:cubicBezTo>
                  <a:pt x="4162376" y="1874591"/>
                  <a:pt x="4162588" y="1876954"/>
                  <a:pt x="4163254" y="1879165"/>
                </a:cubicBezTo>
                <a:cubicBezTo>
                  <a:pt x="4162618" y="1880649"/>
                  <a:pt x="4162194" y="1882164"/>
                  <a:pt x="4162345" y="1883588"/>
                </a:cubicBezTo>
                <a:cubicBezTo>
                  <a:pt x="4162527" y="1885162"/>
                  <a:pt x="4162861" y="1886616"/>
                  <a:pt x="4163133" y="1888070"/>
                </a:cubicBezTo>
                <a:cubicBezTo>
                  <a:pt x="4163072" y="1888040"/>
                  <a:pt x="4163012" y="1888010"/>
                  <a:pt x="4162951" y="1887979"/>
                </a:cubicBezTo>
                <a:lnTo>
                  <a:pt x="4158015" y="1886738"/>
                </a:lnTo>
                <a:cubicBezTo>
                  <a:pt x="4152170" y="1885284"/>
                  <a:pt x="4145478" y="1890100"/>
                  <a:pt x="4144660" y="1895976"/>
                </a:cubicBezTo>
                <a:cubicBezTo>
                  <a:pt x="4144024" y="1900701"/>
                  <a:pt x="4145932" y="1904760"/>
                  <a:pt x="4149415" y="1907244"/>
                </a:cubicBezTo>
                <a:cubicBezTo>
                  <a:pt x="4148082" y="1912090"/>
                  <a:pt x="4150717" y="1916937"/>
                  <a:pt x="4154745" y="1919602"/>
                </a:cubicBezTo>
                <a:cubicBezTo>
                  <a:pt x="4153382" y="1919935"/>
                  <a:pt x="4152110" y="1920390"/>
                  <a:pt x="4150929" y="1921117"/>
                </a:cubicBezTo>
                <a:cubicBezTo>
                  <a:pt x="4148809" y="1921601"/>
                  <a:pt x="4146780" y="1922510"/>
                  <a:pt x="4145084" y="1924267"/>
                </a:cubicBezTo>
                <a:lnTo>
                  <a:pt x="4142268" y="1927144"/>
                </a:lnTo>
                <a:cubicBezTo>
                  <a:pt x="4139482" y="1928114"/>
                  <a:pt x="4137241" y="1930143"/>
                  <a:pt x="4135909" y="1933021"/>
                </a:cubicBezTo>
                <a:cubicBezTo>
                  <a:pt x="4135666" y="1932809"/>
                  <a:pt x="4135605" y="1932536"/>
                  <a:pt x="4135333" y="1932354"/>
                </a:cubicBezTo>
                <a:cubicBezTo>
                  <a:pt x="4123189" y="1922722"/>
                  <a:pt x="4108078" y="1941441"/>
                  <a:pt x="4120191" y="1951073"/>
                </a:cubicBezTo>
                <a:cubicBezTo>
                  <a:pt x="4127066" y="1956526"/>
                  <a:pt x="4134727" y="1952830"/>
                  <a:pt x="4138028" y="1946893"/>
                </a:cubicBezTo>
                <a:cubicBezTo>
                  <a:pt x="4138301" y="1947166"/>
                  <a:pt x="4138392" y="1947530"/>
                  <a:pt x="4138694" y="1947802"/>
                </a:cubicBezTo>
                <a:cubicBezTo>
                  <a:pt x="4140178" y="1949044"/>
                  <a:pt x="4141874" y="1949832"/>
                  <a:pt x="4143570" y="1950286"/>
                </a:cubicBezTo>
                <a:cubicBezTo>
                  <a:pt x="4143934" y="1953648"/>
                  <a:pt x="4145084" y="1956950"/>
                  <a:pt x="4147295" y="1960070"/>
                </a:cubicBezTo>
                <a:cubicBezTo>
                  <a:pt x="4150747" y="1964946"/>
                  <a:pt x="4155774" y="1967400"/>
                  <a:pt x="4161104" y="1967975"/>
                </a:cubicBezTo>
                <a:cubicBezTo>
                  <a:pt x="4161619" y="1969550"/>
                  <a:pt x="4162467" y="1971065"/>
                  <a:pt x="4163739" y="1972307"/>
                </a:cubicBezTo>
                <a:lnTo>
                  <a:pt x="4167372" y="1975881"/>
                </a:lnTo>
                <a:cubicBezTo>
                  <a:pt x="4168372" y="1976881"/>
                  <a:pt x="4169583" y="1977638"/>
                  <a:pt x="4170855" y="1978183"/>
                </a:cubicBezTo>
                <a:cubicBezTo>
                  <a:pt x="4166646" y="1977517"/>
                  <a:pt x="4161801" y="1979485"/>
                  <a:pt x="4159408" y="1982696"/>
                </a:cubicBezTo>
                <a:cubicBezTo>
                  <a:pt x="4155290" y="1988209"/>
                  <a:pt x="4157288" y="1994388"/>
                  <a:pt x="4161740" y="1998750"/>
                </a:cubicBezTo>
                <a:lnTo>
                  <a:pt x="4165374" y="2002324"/>
                </a:lnTo>
                <a:cubicBezTo>
                  <a:pt x="4169795" y="2006655"/>
                  <a:pt x="4178063" y="2004475"/>
                  <a:pt x="4181424" y="1999992"/>
                </a:cubicBezTo>
                <a:cubicBezTo>
                  <a:pt x="4182847" y="1998114"/>
                  <a:pt x="4183301" y="1996145"/>
                  <a:pt x="4183423" y="1994206"/>
                </a:cubicBezTo>
                <a:cubicBezTo>
                  <a:pt x="4188419" y="1997296"/>
                  <a:pt x="4195748" y="1996387"/>
                  <a:pt x="4199200" y="1991480"/>
                </a:cubicBezTo>
                <a:cubicBezTo>
                  <a:pt x="4202986" y="1986058"/>
                  <a:pt x="4202289" y="1978789"/>
                  <a:pt x="4196990" y="1974609"/>
                </a:cubicBezTo>
                <a:lnTo>
                  <a:pt x="4192811" y="1971277"/>
                </a:lnTo>
                <a:cubicBezTo>
                  <a:pt x="4191084" y="1969914"/>
                  <a:pt x="4188904" y="1969338"/>
                  <a:pt x="4186693" y="1969096"/>
                </a:cubicBezTo>
                <a:cubicBezTo>
                  <a:pt x="4187087" y="1966006"/>
                  <a:pt x="4186390" y="1962856"/>
                  <a:pt x="4184149" y="1960372"/>
                </a:cubicBezTo>
                <a:cubicBezTo>
                  <a:pt x="4184816" y="1959585"/>
                  <a:pt x="4185361" y="1958676"/>
                  <a:pt x="4185815" y="1957677"/>
                </a:cubicBezTo>
                <a:cubicBezTo>
                  <a:pt x="4189388" y="1962069"/>
                  <a:pt x="4195385" y="1963856"/>
                  <a:pt x="4200472" y="1958646"/>
                </a:cubicBezTo>
                <a:cubicBezTo>
                  <a:pt x="4207922" y="1951013"/>
                  <a:pt x="4202350" y="1939321"/>
                  <a:pt x="4194809" y="1937716"/>
                </a:cubicBezTo>
                <a:cubicBezTo>
                  <a:pt x="4196051" y="1933111"/>
                  <a:pt x="4196081" y="1928538"/>
                  <a:pt x="4194930" y="1924570"/>
                </a:cubicBezTo>
                <a:cubicBezTo>
                  <a:pt x="4195324" y="1924721"/>
                  <a:pt x="4195627" y="1925054"/>
                  <a:pt x="4196081" y="1925145"/>
                </a:cubicBezTo>
                <a:cubicBezTo>
                  <a:pt x="4201956" y="1926539"/>
                  <a:pt x="4208709" y="1923479"/>
                  <a:pt x="4210254" y="1917240"/>
                </a:cubicBezTo>
                <a:lnTo>
                  <a:pt x="4211495" y="1912302"/>
                </a:lnTo>
                <a:cubicBezTo>
                  <a:pt x="4212737" y="1907365"/>
                  <a:pt x="4210496" y="1901852"/>
                  <a:pt x="4206044" y="1899338"/>
                </a:cubicBezTo>
                <a:cubicBezTo>
                  <a:pt x="4206378" y="1899278"/>
                  <a:pt x="4206741" y="1899217"/>
                  <a:pt x="4207104" y="1899157"/>
                </a:cubicBezTo>
                <a:cubicBezTo>
                  <a:pt x="4215341" y="1898066"/>
                  <a:pt x="4217401" y="1889161"/>
                  <a:pt x="4214615" y="1882618"/>
                </a:cubicBezTo>
                <a:cubicBezTo>
                  <a:pt x="4213645" y="1879619"/>
                  <a:pt x="4211495" y="1877075"/>
                  <a:pt x="4208043" y="1875833"/>
                </a:cubicBezTo>
                <a:cubicBezTo>
                  <a:pt x="4207770" y="1875682"/>
                  <a:pt x="4207498" y="1875530"/>
                  <a:pt x="4207226" y="1875349"/>
                </a:cubicBezTo>
                <a:cubicBezTo>
                  <a:pt x="4214221" y="1871956"/>
                  <a:pt x="4216613" y="1862051"/>
                  <a:pt x="4211768" y="1856538"/>
                </a:cubicBezTo>
                <a:cubicBezTo>
                  <a:pt x="4214251" y="1854661"/>
                  <a:pt x="4216007" y="1851783"/>
                  <a:pt x="4216734" y="1848451"/>
                </a:cubicBezTo>
                <a:cubicBezTo>
                  <a:pt x="4218249" y="1841485"/>
                  <a:pt x="4216007" y="1834609"/>
                  <a:pt x="4211798" y="1829035"/>
                </a:cubicBezTo>
                <a:cubicBezTo>
                  <a:pt x="4208195" y="1824250"/>
                  <a:pt x="4200261" y="1823220"/>
                  <a:pt x="4195688" y="1827188"/>
                </a:cubicBezTo>
                <a:cubicBezTo>
                  <a:pt x="4190903" y="1831368"/>
                  <a:pt x="4189994" y="1838183"/>
                  <a:pt x="4193840" y="1843302"/>
                </a:cubicBezTo>
                <a:cubicBezTo>
                  <a:pt x="4194052" y="1843575"/>
                  <a:pt x="4194052" y="1843605"/>
                  <a:pt x="4194173" y="1843756"/>
                </a:cubicBezTo>
                <a:cubicBezTo>
                  <a:pt x="4194203" y="1843877"/>
                  <a:pt x="4194234" y="1843877"/>
                  <a:pt x="4194264" y="1843968"/>
                </a:cubicBezTo>
                <a:lnTo>
                  <a:pt x="4194264" y="1843968"/>
                </a:lnTo>
                <a:cubicBezTo>
                  <a:pt x="4194203" y="1844665"/>
                  <a:pt x="4194082" y="1845392"/>
                  <a:pt x="4193901" y="1846089"/>
                </a:cubicBezTo>
                <a:cubicBezTo>
                  <a:pt x="4193568" y="1847573"/>
                  <a:pt x="4193719" y="1849027"/>
                  <a:pt x="4194143" y="1850420"/>
                </a:cubicBezTo>
                <a:cubicBezTo>
                  <a:pt x="4189510" y="1849572"/>
                  <a:pt x="4184846" y="1849148"/>
                  <a:pt x="4180364" y="1850420"/>
                </a:cubicBezTo>
                <a:close/>
                <a:moveTo>
                  <a:pt x="4010687" y="1933414"/>
                </a:moveTo>
                <a:cubicBezTo>
                  <a:pt x="3998725" y="1923934"/>
                  <a:pt x="3981343" y="1940563"/>
                  <a:pt x="3993426" y="1950195"/>
                </a:cubicBezTo>
                <a:cubicBezTo>
                  <a:pt x="4005418" y="1959676"/>
                  <a:pt x="4022801" y="1943016"/>
                  <a:pt x="4010687" y="1933414"/>
                </a:cubicBezTo>
                <a:close/>
                <a:moveTo>
                  <a:pt x="4144236" y="2513982"/>
                </a:moveTo>
                <a:cubicBezTo>
                  <a:pt x="4143934" y="2506712"/>
                  <a:pt x="4138240" y="2502986"/>
                  <a:pt x="4132577" y="2502744"/>
                </a:cubicBezTo>
                <a:cubicBezTo>
                  <a:pt x="4133092" y="2502078"/>
                  <a:pt x="4133546" y="2501442"/>
                  <a:pt x="4133910" y="2500715"/>
                </a:cubicBezTo>
                <a:cubicBezTo>
                  <a:pt x="4134455" y="2501199"/>
                  <a:pt x="4134818" y="2501866"/>
                  <a:pt x="4135393" y="2502320"/>
                </a:cubicBezTo>
                <a:cubicBezTo>
                  <a:pt x="4137089" y="2503592"/>
                  <a:pt x="4139179" y="2504047"/>
                  <a:pt x="4141329" y="2504168"/>
                </a:cubicBezTo>
                <a:cubicBezTo>
                  <a:pt x="4144206" y="2508075"/>
                  <a:pt x="4149354" y="2510710"/>
                  <a:pt x="4154018" y="2508954"/>
                </a:cubicBezTo>
                <a:lnTo>
                  <a:pt x="4161104" y="2506288"/>
                </a:lnTo>
                <a:cubicBezTo>
                  <a:pt x="4167161" y="2503986"/>
                  <a:pt x="4171521" y="2498413"/>
                  <a:pt x="4169765" y="2491658"/>
                </a:cubicBezTo>
                <a:cubicBezTo>
                  <a:pt x="4169190" y="2489477"/>
                  <a:pt x="4167706" y="2487508"/>
                  <a:pt x="4165889" y="2485873"/>
                </a:cubicBezTo>
                <a:cubicBezTo>
                  <a:pt x="4168523" y="2484176"/>
                  <a:pt x="4170522" y="2481511"/>
                  <a:pt x="4171188" y="2478240"/>
                </a:cubicBezTo>
                <a:cubicBezTo>
                  <a:pt x="4172430" y="2471939"/>
                  <a:pt x="4168160" y="2465215"/>
                  <a:pt x="4161740" y="2464094"/>
                </a:cubicBezTo>
                <a:cubicBezTo>
                  <a:pt x="4159317" y="2463670"/>
                  <a:pt x="4156864" y="2463519"/>
                  <a:pt x="4154442" y="2463640"/>
                </a:cubicBezTo>
                <a:cubicBezTo>
                  <a:pt x="4156380" y="2462671"/>
                  <a:pt x="4158167" y="2461429"/>
                  <a:pt x="4159772" y="2459642"/>
                </a:cubicBezTo>
                <a:cubicBezTo>
                  <a:pt x="4161195" y="2458036"/>
                  <a:pt x="4162043" y="2456734"/>
                  <a:pt x="4162951" y="2454674"/>
                </a:cubicBezTo>
                <a:cubicBezTo>
                  <a:pt x="4161104" y="2462852"/>
                  <a:pt x="4170371" y="2472969"/>
                  <a:pt x="4180394" y="2467850"/>
                </a:cubicBezTo>
                <a:cubicBezTo>
                  <a:pt x="4181454" y="2467305"/>
                  <a:pt x="4182121" y="2466578"/>
                  <a:pt x="4182878" y="2465881"/>
                </a:cubicBezTo>
                <a:cubicBezTo>
                  <a:pt x="4185634" y="2474453"/>
                  <a:pt x="4198049" y="2479178"/>
                  <a:pt x="4203349" y="2469183"/>
                </a:cubicBezTo>
                <a:cubicBezTo>
                  <a:pt x="4209890" y="2456855"/>
                  <a:pt x="4193083" y="2445375"/>
                  <a:pt x="4185240" y="2455007"/>
                </a:cubicBezTo>
                <a:cubicBezTo>
                  <a:pt x="4182938" y="2448949"/>
                  <a:pt x="4175973" y="2444163"/>
                  <a:pt x="4168463" y="2448010"/>
                </a:cubicBezTo>
                <a:cubicBezTo>
                  <a:pt x="4167766" y="2448343"/>
                  <a:pt x="4167433" y="2448858"/>
                  <a:pt x="4166858" y="2449282"/>
                </a:cubicBezTo>
                <a:cubicBezTo>
                  <a:pt x="4168736" y="2446193"/>
                  <a:pt x="4169401" y="2442528"/>
                  <a:pt x="4167645" y="2438772"/>
                </a:cubicBezTo>
                <a:cubicBezTo>
                  <a:pt x="4167433" y="2438317"/>
                  <a:pt x="4166979" y="2438015"/>
                  <a:pt x="4166676" y="2437560"/>
                </a:cubicBezTo>
                <a:cubicBezTo>
                  <a:pt x="4168069" y="2431926"/>
                  <a:pt x="4165313" y="2426020"/>
                  <a:pt x="4159953" y="2423596"/>
                </a:cubicBezTo>
                <a:lnTo>
                  <a:pt x="4155078" y="2421385"/>
                </a:lnTo>
                <a:cubicBezTo>
                  <a:pt x="4155017" y="2421385"/>
                  <a:pt x="4154957" y="2421385"/>
                  <a:pt x="4154926" y="2421355"/>
                </a:cubicBezTo>
                <a:cubicBezTo>
                  <a:pt x="4154896" y="2421264"/>
                  <a:pt x="4154836" y="2421143"/>
                  <a:pt x="4154805" y="2421022"/>
                </a:cubicBezTo>
                <a:cubicBezTo>
                  <a:pt x="4152837" y="2415024"/>
                  <a:pt x="4146962" y="2413631"/>
                  <a:pt x="4141753" y="2415146"/>
                </a:cubicBezTo>
                <a:cubicBezTo>
                  <a:pt x="4138907" y="2410723"/>
                  <a:pt x="4133576" y="2407967"/>
                  <a:pt x="4127520" y="2411057"/>
                </a:cubicBezTo>
                <a:cubicBezTo>
                  <a:pt x="4125733" y="2411965"/>
                  <a:pt x="4124613" y="2413237"/>
                  <a:pt x="4123674" y="2414540"/>
                </a:cubicBezTo>
                <a:cubicBezTo>
                  <a:pt x="4125461" y="2411905"/>
                  <a:pt x="4126218" y="2408694"/>
                  <a:pt x="4125279" y="2405150"/>
                </a:cubicBezTo>
                <a:cubicBezTo>
                  <a:pt x="4123734" y="2399365"/>
                  <a:pt x="4116648" y="2394337"/>
                  <a:pt x="4110531" y="2396638"/>
                </a:cubicBezTo>
                <a:lnTo>
                  <a:pt x="4103445" y="2399304"/>
                </a:lnTo>
                <a:cubicBezTo>
                  <a:pt x="4098055" y="2401333"/>
                  <a:pt x="4094360" y="2406150"/>
                  <a:pt x="4094814" y="2411935"/>
                </a:cubicBezTo>
                <a:cubicBezTo>
                  <a:pt x="4094299" y="2416448"/>
                  <a:pt x="4096147" y="2421173"/>
                  <a:pt x="4101537" y="2423596"/>
                </a:cubicBezTo>
                <a:cubicBezTo>
                  <a:pt x="4107109" y="2426111"/>
                  <a:pt x="4111954" y="2424142"/>
                  <a:pt x="4115013" y="2420537"/>
                </a:cubicBezTo>
                <a:lnTo>
                  <a:pt x="4116739" y="2419901"/>
                </a:lnTo>
                <a:cubicBezTo>
                  <a:pt x="4119283" y="2418932"/>
                  <a:pt x="4121372" y="2417266"/>
                  <a:pt x="4122978" y="2415267"/>
                </a:cubicBezTo>
                <a:cubicBezTo>
                  <a:pt x="4122099" y="2416812"/>
                  <a:pt x="4121615" y="2418477"/>
                  <a:pt x="4121524" y="2420234"/>
                </a:cubicBezTo>
                <a:cubicBezTo>
                  <a:pt x="4116285" y="2420416"/>
                  <a:pt x="4111439" y="2423596"/>
                  <a:pt x="4111379" y="2430412"/>
                </a:cubicBezTo>
                <a:cubicBezTo>
                  <a:pt x="4111318" y="2436409"/>
                  <a:pt x="4110440" y="2443043"/>
                  <a:pt x="4111591" y="2449101"/>
                </a:cubicBezTo>
                <a:cubicBezTo>
                  <a:pt x="4106413" y="2447768"/>
                  <a:pt x="4100144" y="2449646"/>
                  <a:pt x="4097842" y="2454765"/>
                </a:cubicBezTo>
                <a:lnTo>
                  <a:pt x="4093451" y="2464518"/>
                </a:lnTo>
                <a:cubicBezTo>
                  <a:pt x="4090786" y="2470455"/>
                  <a:pt x="4092361" y="2477604"/>
                  <a:pt x="4098357" y="2480814"/>
                </a:cubicBezTo>
                <a:cubicBezTo>
                  <a:pt x="4100749" y="2482086"/>
                  <a:pt x="4103687" y="2482298"/>
                  <a:pt x="4106443" y="2481784"/>
                </a:cubicBezTo>
                <a:cubicBezTo>
                  <a:pt x="4106413" y="2481844"/>
                  <a:pt x="4106352" y="2481905"/>
                  <a:pt x="4106322" y="2481995"/>
                </a:cubicBezTo>
                <a:cubicBezTo>
                  <a:pt x="4104505" y="2487841"/>
                  <a:pt x="4104081" y="2494051"/>
                  <a:pt x="4107896" y="2499261"/>
                </a:cubicBezTo>
                <a:cubicBezTo>
                  <a:pt x="4111379" y="2504016"/>
                  <a:pt x="4116497" y="2506137"/>
                  <a:pt x="4122099" y="2507318"/>
                </a:cubicBezTo>
                <a:cubicBezTo>
                  <a:pt x="4122432" y="2507379"/>
                  <a:pt x="4122735" y="2507257"/>
                  <a:pt x="4123068" y="2507288"/>
                </a:cubicBezTo>
                <a:cubicBezTo>
                  <a:pt x="4121887" y="2509014"/>
                  <a:pt x="4121039" y="2511044"/>
                  <a:pt x="4121161" y="2513770"/>
                </a:cubicBezTo>
                <a:cubicBezTo>
                  <a:pt x="4121736" y="2528551"/>
                  <a:pt x="4144872" y="2528915"/>
                  <a:pt x="4144236" y="2513982"/>
                </a:cubicBezTo>
                <a:close/>
                <a:moveTo>
                  <a:pt x="3984947" y="2286868"/>
                </a:moveTo>
                <a:cubicBezTo>
                  <a:pt x="3982918" y="2293532"/>
                  <a:pt x="3986097" y="2299468"/>
                  <a:pt x="3992245" y="2302225"/>
                </a:cubicBezTo>
                <a:lnTo>
                  <a:pt x="3997120" y="2304436"/>
                </a:lnTo>
                <a:cubicBezTo>
                  <a:pt x="4002874" y="2307011"/>
                  <a:pt x="4010687" y="2303012"/>
                  <a:pt x="4012504" y="2297136"/>
                </a:cubicBezTo>
                <a:cubicBezTo>
                  <a:pt x="4014533" y="2290472"/>
                  <a:pt x="4011353" y="2284535"/>
                  <a:pt x="4005206" y="2281749"/>
                </a:cubicBezTo>
                <a:lnTo>
                  <a:pt x="4000330" y="2279568"/>
                </a:lnTo>
                <a:cubicBezTo>
                  <a:pt x="3994577" y="2276963"/>
                  <a:pt x="3986733" y="2280991"/>
                  <a:pt x="3984947" y="2286868"/>
                </a:cubicBezTo>
                <a:close/>
                <a:moveTo>
                  <a:pt x="4112711" y="2385946"/>
                </a:moveTo>
                <a:cubicBezTo>
                  <a:pt x="4119313" y="2388036"/>
                  <a:pt x="4125370" y="2384977"/>
                  <a:pt x="4128156" y="2378798"/>
                </a:cubicBezTo>
                <a:lnTo>
                  <a:pt x="4129458" y="2375920"/>
                </a:lnTo>
                <a:cubicBezTo>
                  <a:pt x="4134001" y="2375405"/>
                  <a:pt x="4138331" y="2372073"/>
                  <a:pt x="4139815" y="2367863"/>
                </a:cubicBezTo>
                <a:cubicBezTo>
                  <a:pt x="4142116" y="2361290"/>
                  <a:pt x="4138392" y="2355202"/>
                  <a:pt x="4132426" y="2352536"/>
                </a:cubicBezTo>
                <a:lnTo>
                  <a:pt x="4127550" y="2350325"/>
                </a:lnTo>
                <a:cubicBezTo>
                  <a:pt x="4121615" y="2347660"/>
                  <a:pt x="4114226" y="2351961"/>
                  <a:pt x="4112227" y="2357716"/>
                </a:cubicBezTo>
                <a:cubicBezTo>
                  <a:pt x="4111894" y="2358715"/>
                  <a:pt x="4111924" y="2359624"/>
                  <a:pt x="4111833" y="2360594"/>
                </a:cubicBezTo>
                <a:cubicBezTo>
                  <a:pt x="4110198" y="2361896"/>
                  <a:pt x="4108744" y="2363501"/>
                  <a:pt x="4107775" y="2365622"/>
                </a:cubicBezTo>
                <a:lnTo>
                  <a:pt x="4105564" y="2370498"/>
                </a:lnTo>
                <a:cubicBezTo>
                  <a:pt x="4102960" y="2376223"/>
                  <a:pt x="4106806" y="2384068"/>
                  <a:pt x="4112711" y="2385946"/>
                </a:cubicBezTo>
                <a:close/>
                <a:moveTo>
                  <a:pt x="4026798" y="2186123"/>
                </a:moveTo>
                <a:cubicBezTo>
                  <a:pt x="4026556" y="2186214"/>
                  <a:pt x="4026344" y="2186305"/>
                  <a:pt x="4026132" y="2186426"/>
                </a:cubicBezTo>
                <a:cubicBezTo>
                  <a:pt x="4022770" y="2185639"/>
                  <a:pt x="4019166" y="2186093"/>
                  <a:pt x="4016502" y="2188607"/>
                </a:cubicBezTo>
                <a:cubicBezTo>
                  <a:pt x="4013080" y="2191879"/>
                  <a:pt x="4010203" y="2195241"/>
                  <a:pt x="4010263" y="2200299"/>
                </a:cubicBezTo>
                <a:cubicBezTo>
                  <a:pt x="4010354" y="2207205"/>
                  <a:pt x="4015956" y="2212445"/>
                  <a:pt x="4022801" y="2212415"/>
                </a:cubicBezTo>
                <a:cubicBezTo>
                  <a:pt x="4027495" y="2212415"/>
                  <a:pt x="4031825" y="2210174"/>
                  <a:pt x="4036034" y="2208356"/>
                </a:cubicBezTo>
                <a:cubicBezTo>
                  <a:pt x="4041818" y="2205873"/>
                  <a:pt x="4045301" y="2198572"/>
                  <a:pt x="4042515" y="2192605"/>
                </a:cubicBezTo>
                <a:cubicBezTo>
                  <a:pt x="4039759" y="2186759"/>
                  <a:pt x="4032976" y="2183458"/>
                  <a:pt x="4026798" y="2186123"/>
                </a:cubicBezTo>
                <a:close/>
                <a:moveTo>
                  <a:pt x="4060564" y="1896854"/>
                </a:moveTo>
                <a:cubicBezTo>
                  <a:pt x="4065651" y="1900731"/>
                  <a:pt x="4073313" y="1900641"/>
                  <a:pt x="4077522" y="1895340"/>
                </a:cubicBezTo>
                <a:lnTo>
                  <a:pt x="4087486" y="1882770"/>
                </a:lnTo>
                <a:cubicBezTo>
                  <a:pt x="4091392" y="1877832"/>
                  <a:pt x="4091241" y="1869836"/>
                  <a:pt x="4085971" y="1865807"/>
                </a:cubicBezTo>
                <a:cubicBezTo>
                  <a:pt x="4080884" y="1861960"/>
                  <a:pt x="4073222" y="1862051"/>
                  <a:pt x="4069013" y="1867322"/>
                </a:cubicBezTo>
                <a:lnTo>
                  <a:pt x="4059049" y="1879892"/>
                </a:lnTo>
                <a:cubicBezTo>
                  <a:pt x="4055143" y="1884829"/>
                  <a:pt x="4055325" y="1892826"/>
                  <a:pt x="4060564" y="1896854"/>
                </a:cubicBezTo>
                <a:close/>
                <a:moveTo>
                  <a:pt x="4076432" y="1824159"/>
                </a:moveTo>
                <a:cubicBezTo>
                  <a:pt x="4064319" y="1814557"/>
                  <a:pt x="4051024" y="1834609"/>
                  <a:pt x="4063077" y="1844180"/>
                </a:cubicBezTo>
                <a:cubicBezTo>
                  <a:pt x="4075191" y="1853782"/>
                  <a:pt x="4088515" y="1833730"/>
                  <a:pt x="4076432" y="1824159"/>
                </a:cubicBezTo>
                <a:close/>
                <a:moveTo>
                  <a:pt x="4200775" y="2271450"/>
                </a:moveTo>
                <a:cubicBezTo>
                  <a:pt x="4202744" y="2264635"/>
                  <a:pt x="4198565" y="2259062"/>
                  <a:pt x="4192568" y="2256547"/>
                </a:cubicBezTo>
                <a:cubicBezTo>
                  <a:pt x="4185634" y="2253670"/>
                  <a:pt x="4178153" y="2254700"/>
                  <a:pt x="4171612" y="2257971"/>
                </a:cubicBezTo>
                <a:cubicBezTo>
                  <a:pt x="4165980" y="2260788"/>
                  <a:pt x="4163436" y="2268785"/>
                  <a:pt x="4166676" y="2274267"/>
                </a:cubicBezTo>
                <a:cubicBezTo>
                  <a:pt x="4170098" y="2279992"/>
                  <a:pt x="4176942" y="2282203"/>
                  <a:pt x="4182969" y="2279204"/>
                </a:cubicBezTo>
                <a:cubicBezTo>
                  <a:pt x="4183301" y="2279053"/>
                  <a:pt x="4183332" y="2279023"/>
                  <a:pt x="4183513" y="2278932"/>
                </a:cubicBezTo>
                <a:cubicBezTo>
                  <a:pt x="4183635" y="2278901"/>
                  <a:pt x="4183665" y="2278901"/>
                  <a:pt x="4183756" y="2278901"/>
                </a:cubicBezTo>
                <a:lnTo>
                  <a:pt x="4183756" y="2278901"/>
                </a:lnTo>
                <a:cubicBezTo>
                  <a:pt x="4184482" y="2279114"/>
                  <a:pt x="4185209" y="2279386"/>
                  <a:pt x="4185906" y="2279689"/>
                </a:cubicBezTo>
                <a:cubicBezTo>
                  <a:pt x="4191872" y="2282173"/>
                  <a:pt x="4199109" y="2277205"/>
                  <a:pt x="4200775" y="2271450"/>
                </a:cubicBezTo>
                <a:close/>
                <a:moveTo>
                  <a:pt x="4513116" y="1891432"/>
                </a:moveTo>
                <a:cubicBezTo>
                  <a:pt x="4507696" y="1888464"/>
                  <a:pt x="4500367" y="1891826"/>
                  <a:pt x="4497944" y="1897157"/>
                </a:cubicBezTo>
                <a:cubicBezTo>
                  <a:pt x="4496279" y="1900853"/>
                  <a:pt x="4497278" y="1904336"/>
                  <a:pt x="4499216" y="1907335"/>
                </a:cubicBezTo>
                <a:cubicBezTo>
                  <a:pt x="4498489" y="1911515"/>
                  <a:pt x="4499701" y="1915604"/>
                  <a:pt x="4502729" y="1918421"/>
                </a:cubicBezTo>
                <a:cubicBezTo>
                  <a:pt x="4503365" y="1919481"/>
                  <a:pt x="4503789" y="1920662"/>
                  <a:pt x="4504849" y="1921541"/>
                </a:cubicBezTo>
                <a:cubicBezTo>
                  <a:pt x="4507393" y="1923631"/>
                  <a:pt x="4511118" y="1924297"/>
                  <a:pt x="4514539" y="1923691"/>
                </a:cubicBezTo>
                <a:cubicBezTo>
                  <a:pt x="4519506" y="1924055"/>
                  <a:pt x="4524775" y="1921420"/>
                  <a:pt x="4526593" y="1916634"/>
                </a:cubicBezTo>
                <a:cubicBezTo>
                  <a:pt x="4528318" y="1912060"/>
                  <a:pt x="4527379" y="1907153"/>
                  <a:pt x="4524321" y="1903761"/>
                </a:cubicBezTo>
                <a:cubicBezTo>
                  <a:pt x="4524260" y="1903518"/>
                  <a:pt x="4524381" y="1903306"/>
                  <a:pt x="4524291" y="1903064"/>
                </a:cubicBezTo>
                <a:cubicBezTo>
                  <a:pt x="4522352" y="1897581"/>
                  <a:pt x="4518083" y="1894159"/>
                  <a:pt x="4513116" y="1891432"/>
                </a:cubicBezTo>
                <a:close/>
                <a:moveTo>
                  <a:pt x="4698086" y="2036643"/>
                </a:moveTo>
                <a:lnTo>
                  <a:pt x="4702962" y="2038823"/>
                </a:lnTo>
                <a:cubicBezTo>
                  <a:pt x="4708897" y="2041489"/>
                  <a:pt x="4715802" y="2040913"/>
                  <a:pt x="4719527" y="2034886"/>
                </a:cubicBezTo>
                <a:cubicBezTo>
                  <a:pt x="4722616" y="2029888"/>
                  <a:pt x="4721556" y="2021013"/>
                  <a:pt x="4715590" y="2018317"/>
                </a:cubicBezTo>
                <a:lnTo>
                  <a:pt x="4710714" y="2016136"/>
                </a:lnTo>
                <a:cubicBezTo>
                  <a:pt x="4704779" y="2013471"/>
                  <a:pt x="4697874" y="2014046"/>
                  <a:pt x="4694149" y="2020074"/>
                </a:cubicBezTo>
                <a:cubicBezTo>
                  <a:pt x="4691091" y="2025072"/>
                  <a:pt x="4692120" y="2033947"/>
                  <a:pt x="4698086" y="2036643"/>
                </a:cubicBezTo>
                <a:close/>
                <a:moveTo>
                  <a:pt x="4738120" y="1962432"/>
                </a:moveTo>
                <a:cubicBezTo>
                  <a:pt x="4737606" y="1959615"/>
                  <a:pt x="4735759" y="1957040"/>
                  <a:pt x="4732124" y="1955435"/>
                </a:cubicBezTo>
                <a:cubicBezTo>
                  <a:pt x="4718164" y="1949135"/>
                  <a:pt x="4705536" y="1969641"/>
                  <a:pt x="4719618" y="1976002"/>
                </a:cubicBezTo>
                <a:cubicBezTo>
                  <a:pt x="4727643" y="1979637"/>
                  <a:pt x="4735213" y="1974367"/>
                  <a:pt x="4737515" y="1968066"/>
                </a:cubicBezTo>
                <a:cubicBezTo>
                  <a:pt x="4738030" y="1970853"/>
                  <a:pt x="4739877" y="1973427"/>
                  <a:pt x="4743481" y="1975033"/>
                </a:cubicBezTo>
                <a:cubicBezTo>
                  <a:pt x="4746236" y="1976275"/>
                  <a:pt x="4748932" y="1976456"/>
                  <a:pt x="4751385" y="1975911"/>
                </a:cubicBezTo>
                <a:cubicBezTo>
                  <a:pt x="4746903" y="1978880"/>
                  <a:pt x="4744571" y="1984483"/>
                  <a:pt x="4746388" y="1989845"/>
                </a:cubicBezTo>
                <a:cubicBezTo>
                  <a:pt x="4748417" y="1995842"/>
                  <a:pt x="4755534" y="1999659"/>
                  <a:pt x="4761651" y="1997356"/>
                </a:cubicBezTo>
                <a:lnTo>
                  <a:pt x="4768707" y="1994691"/>
                </a:lnTo>
                <a:cubicBezTo>
                  <a:pt x="4771493" y="1993631"/>
                  <a:pt x="4773673" y="1991571"/>
                  <a:pt x="4775096" y="1989148"/>
                </a:cubicBezTo>
                <a:cubicBezTo>
                  <a:pt x="4775823" y="1989360"/>
                  <a:pt x="4776550" y="1989057"/>
                  <a:pt x="4777277" y="1989148"/>
                </a:cubicBezTo>
                <a:cubicBezTo>
                  <a:pt x="4774097" y="1983393"/>
                  <a:pt x="4770826" y="1977668"/>
                  <a:pt x="4767586" y="1971913"/>
                </a:cubicBezTo>
                <a:cubicBezTo>
                  <a:pt x="4765406" y="1971307"/>
                  <a:pt x="4763165" y="1971095"/>
                  <a:pt x="4760954" y="1971913"/>
                </a:cubicBezTo>
                <a:lnTo>
                  <a:pt x="4756321" y="1973670"/>
                </a:lnTo>
                <a:cubicBezTo>
                  <a:pt x="4760409" y="1970732"/>
                  <a:pt x="4762317" y="1965794"/>
                  <a:pt x="4761378" y="1961402"/>
                </a:cubicBezTo>
                <a:cubicBezTo>
                  <a:pt x="4761348" y="1961251"/>
                  <a:pt x="4761439" y="1961099"/>
                  <a:pt x="4761409" y="1960948"/>
                </a:cubicBezTo>
                <a:cubicBezTo>
                  <a:pt x="4760742" y="1959736"/>
                  <a:pt x="4760076" y="1958555"/>
                  <a:pt x="4759380" y="1957343"/>
                </a:cubicBezTo>
                <a:cubicBezTo>
                  <a:pt x="4759167" y="1957101"/>
                  <a:pt x="4758804" y="1956919"/>
                  <a:pt x="4758562" y="1956677"/>
                </a:cubicBezTo>
                <a:cubicBezTo>
                  <a:pt x="4757835" y="1955890"/>
                  <a:pt x="4757199" y="1955072"/>
                  <a:pt x="4755957" y="1954496"/>
                </a:cubicBezTo>
                <a:cubicBezTo>
                  <a:pt x="4748023" y="1950831"/>
                  <a:pt x="4740452" y="1956102"/>
                  <a:pt x="4738120" y="1962432"/>
                </a:cubicBezTo>
                <a:close/>
                <a:moveTo>
                  <a:pt x="4558268" y="1944198"/>
                </a:moveTo>
                <a:lnTo>
                  <a:pt x="4556058" y="1949074"/>
                </a:lnTo>
                <a:cubicBezTo>
                  <a:pt x="4555785" y="1949680"/>
                  <a:pt x="4555876" y="1950346"/>
                  <a:pt x="4555755" y="1950983"/>
                </a:cubicBezTo>
                <a:cubicBezTo>
                  <a:pt x="4547276" y="1951800"/>
                  <a:pt x="4540250" y="1962614"/>
                  <a:pt x="4548093" y="1970308"/>
                </a:cubicBezTo>
                <a:lnTo>
                  <a:pt x="4550334" y="1972519"/>
                </a:lnTo>
                <a:cubicBezTo>
                  <a:pt x="4558390" y="1980394"/>
                  <a:pt x="4569716" y="1972912"/>
                  <a:pt x="4570018" y="1964341"/>
                </a:cubicBezTo>
                <a:cubicBezTo>
                  <a:pt x="4573864" y="1963432"/>
                  <a:pt x="4577014" y="1960766"/>
                  <a:pt x="4578861" y="1956707"/>
                </a:cubicBezTo>
                <a:lnTo>
                  <a:pt x="4581072" y="1951831"/>
                </a:lnTo>
                <a:cubicBezTo>
                  <a:pt x="4583676" y="1946076"/>
                  <a:pt x="4579285" y="1938261"/>
                  <a:pt x="4573471" y="1936625"/>
                </a:cubicBezTo>
                <a:cubicBezTo>
                  <a:pt x="4566657" y="1934656"/>
                  <a:pt x="4561024" y="1938018"/>
                  <a:pt x="4558268" y="1944198"/>
                </a:cubicBezTo>
                <a:close/>
                <a:moveTo>
                  <a:pt x="4688032" y="1841545"/>
                </a:moveTo>
                <a:cubicBezTo>
                  <a:pt x="4681794" y="1839061"/>
                  <a:pt x="4675071" y="1841545"/>
                  <a:pt x="4672134" y="1847603"/>
                </a:cubicBezTo>
                <a:cubicBezTo>
                  <a:pt x="4672043" y="1847785"/>
                  <a:pt x="4672012" y="1847876"/>
                  <a:pt x="4671922" y="1848027"/>
                </a:cubicBezTo>
                <a:cubicBezTo>
                  <a:pt x="4671891" y="1848057"/>
                  <a:pt x="4671861" y="1848088"/>
                  <a:pt x="4671831" y="1848148"/>
                </a:cubicBezTo>
                <a:cubicBezTo>
                  <a:pt x="4671770" y="1848179"/>
                  <a:pt x="4671770" y="1848148"/>
                  <a:pt x="4671709" y="1848209"/>
                </a:cubicBezTo>
                <a:cubicBezTo>
                  <a:pt x="4670983" y="1848512"/>
                  <a:pt x="4670195" y="1848724"/>
                  <a:pt x="4669438" y="1848905"/>
                </a:cubicBezTo>
                <a:cubicBezTo>
                  <a:pt x="4663139" y="1850571"/>
                  <a:pt x="4660474" y="1858992"/>
                  <a:pt x="4662655" y="1864535"/>
                </a:cubicBezTo>
                <a:cubicBezTo>
                  <a:pt x="4665259" y="1871138"/>
                  <a:pt x="4671952" y="1872986"/>
                  <a:pt x="4678281" y="1871320"/>
                </a:cubicBezTo>
                <a:cubicBezTo>
                  <a:pt x="4680885" y="1870623"/>
                  <a:pt x="4683005" y="1869048"/>
                  <a:pt x="4685125" y="1867564"/>
                </a:cubicBezTo>
                <a:cubicBezTo>
                  <a:pt x="4686609" y="1868503"/>
                  <a:pt x="4688244" y="1869169"/>
                  <a:pt x="4689910" y="1869442"/>
                </a:cubicBezTo>
                <a:cubicBezTo>
                  <a:pt x="4687396" y="1870411"/>
                  <a:pt x="4685307" y="1872562"/>
                  <a:pt x="4684398" y="1876227"/>
                </a:cubicBezTo>
                <a:cubicBezTo>
                  <a:pt x="4683701" y="1879014"/>
                  <a:pt x="4684005" y="1881588"/>
                  <a:pt x="4684913" y="1883799"/>
                </a:cubicBezTo>
                <a:cubicBezTo>
                  <a:pt x="4681370" y="1880104"/>
                  <a:pt x="4675707" y="1878862"/>
                  <a:pt x="4670983" y="1881498"/>
                </a:cubicBezTo>
                <a:cubicBezTo>
                  <a:pt x="4668833" y="1882709"/>
                  <a:pt x="4667318" y="1884708"/>
                  <a:pt x="4666319" y="1886950"/>
                </a:cubicBezTo>
                <a:cubicBezTo>
                  <a:pt x="4662745" y="1887434"/>
                  <a:pt x="4659354" y="1889161"/>
                  <a:pt x="4657870" y="1892493"/>
                </a:cubicBezTo>
                <a:lnTo>
                  <a:pt x="4655659" y="1897370"/>
                </a:lnTo>
                <a:cubicBezTo>
                  <a:pt x="4652995" y="1903276"/>
                  <a:pt x="4653873" y="1910273"/>
                  <a:pt x="4659930" y="1913847"/>
                </a:cubicBezTo>
                <a:cubicBezTo>
                  <a:pt x="4660141" y="1913968"/>
                  <a:pt x="4660384" y="1914029"/>
                  <a:pt x="4660595" y="1914150"/>
                </a:cubicBezTo>
                <a:cubicBezTo>
                  <a:pt x="4659233" y="1919602"/>
                  <a:pt x="4660899" y="1926054"/>
                  <a:pt x="4667439" y="1928992"/>
                </a:cubicBezTo>
                <a:cubicBezTo>
                  <a:pt x="4672436" y="1931234"/>
                  <a:pt x="4676615" y="1929810"/>
                  <a:pt x="4679341" y="1926781"/>
                </a:cubicBezTo>
                <a:cubicBezTo>
                  <a:pt x="4682611" y="1926569"/>
                  <a:pt x="4685458" y="1924842"/>
                  <a:pt x="4687517" y="1922268"/>
                </a:cubicBezTo>
                <a:lnTo>
                  <a:pt x="4689698" y="1923237"/>
                </a:lnTo>
                <a:cubicBezTo>
                  <a:pt x="4695361" y="1925751"/>
                  <a:pt x="4702326" y="1922995"/>
                  <a:pt x="4704809" y="1917330"/>
                </a:cubicBezTo>
                <a:cubicBezTo>
                  <a:pt x="4707322" y="1911636"/>
                  <a:pt x="4704597" y="1904730"/>
                  <a:pt x="4698904" y="1902216"/>
                </a:cubicBezTo>
                <a:lnTo>
                  <a:pt x="4692302" y="1899278"/>
                </a:lnTo>
                <a:cubicBezTo>
                  <a:pt x="4692030" y="1899157"/>
                  <a:pt x="4691696" y="1899187"/>
                  <a:pt x="4691424" y="1899096"/>
                </a:cubicBezTo>
                <a:cubicBezTo>
                  <a:pt x="4691757" y="1896703"/>
                  <a:pt x="4691575" y="1894250"/>
                  <a:pt x="4690273" y="1892129"/>
                </a:cubicBezTo>
                <a:lnTo>
                  <a:pt x="4687820" y="1888070"/>
                </a:lnTo>
                <a:cubicBezTo>
                  <a:pt x="4693422" y="1893462"/>
                  <a:pt x="4703416" y="1893886"/>
                  <a:pt x="4705748" y="1884496"/>
                </a:cubicBezTo>
                <a:cubicBezTo>
                  <a:pt x="4707777" y="1876318"/>
                  <a:pt x="4701538" y="1870109"/>
                  <a:pt x="4695239" y="1869018"/>
                </a:cubicBezTo>
                <a:cubicBezTo>
                  <a:pt x="4697784" y="1868049"/>
                  <a:pt x="4699873" y="1865898"/>
                  <a:pt x="4700782" y="1862203"/>
                </a:cubicBezTo>
                <a:cubicBezTo>
                  <a:pt x="4701084" y="1861052"/>
                  <a:pt x="4701024" y="1859992"/>
                  <a:pt x="4700993" y="1858931"/>
                </a:cubicBezTo>
                <a:cubicBezTo>
                  <a:pt x="4700963" y="1858901"/>
                  <a:pt x="4700933" y="1858841"/>
                  <a:pt x="4700933" y="1858810"/>
                </a:cubicBezTo>
                <a:cubicBezTo>
                  <a:pt x="4698753" y="1855327"/>
                  <a:pt x="4696572" y="1851874"/>
                  <a:pt x="4694391" y="1848391"/>
                </a:cubicBezTo>
                <a:cubicBezTo>
                  <a:pt x="4694391" y="1848391"/>
                  <a:pt x="4694391" y="1848391"/>
                  <a:pt x="4694361" y="1848391"/>
                </a:cubicBezTo>
                <a:cubicBezTo>
                  <a:pt x="4694361" y="1848391"/>
                  <a:pt x="4694331" y="1848360"/>
                  <a:pt x="4694331" y="1848360"/>
                </a:cubicBezTo>
                <a:cubicBezTo>
                  <a:pt x="4694270" y="1848148"/>
                  <a:pt x="4694089" y="1848027"/>
                  <a:pt x="4693998" y="1847815"/>
                </a:cubicBezTo>
                <a:cubicBezTo>
                  <a:pt x="4693998" y="1847815"/>
                  <a:pt x="4693998" y="1847815"/>
                  <a:pt x="4693998" y="1847815"/>
                </a:cubicBezTo>
                <a:cubicBezTo>
                  <a:pt x="4693483" y="1846997"/>
                  <a:pt x="4692938" y="1846210"/>
                  <a:pt x="4692423" y="1845392"/>
                </a:cubicBezTo>
                <a:cubicBezTo>
                  <a:pt x="4692120" y="1844938"/>
                  <a:pt x="4691787" y="1844453"/>
                  <a:pt x="4691515" y="1843999"/>
                </a:cubicBezTo>
                <a:cubicBezTo>
                  <a:pt x="4690485" y="1842969"/>
                  <a:pt x="4689365" y="1842060"/>
                  <a:pt x="4688032" y="1841545"/>
                </a:cubicBezTo>
                <a:close/>
                <a:moveTo>
                  <a:pt x="4410850" y="2300195"/>
                </a:moveTo>
                <a:cubicBezTo>
                  <a:pt x="4424992" y="2306556"/>
                  <a:pt x="4434864" y="2284626"/>
                  <a:pt x="4420752" y="2278265"/>
                </a:cubicBezTo>
                <a:cubicBezTo>
                  <a:pt x="4406610" y="2271874"/>
                  <a:pt x="4396738" y="2293804"/>
                  <a:pt x="4410850" y="2300195"/>
                </a:cubicBezTo>
                <a:close/>
                <a:moveTo>
                  <a:pt x="4476534" y="1857629"/>
                </a:moveTo>
                <a:cubicBezTo>
                  <a:pt x="4462483" y="1851298"/>
                  <a:pt x="4450884" y="1872380"/>
                  <a:pt x="4464996" y="1878741"/>
                </a:cubicBezTo>
                <a:cubicBezTo>
                  <a:pt x="4479048" y="1885072"/>
                  <a:pt x="4490646" y="1863990"/>
                  <a:pt x="4476534" y="1857629"/>
                </a:cubicBezTo>
                <a:close/>
                <a:moveTo>
                  <a:pt x="4388925" y="2141203"/>
                </a:moveTo>
                <a:cubicBezTo>
                  <a:pt x="4393255" y="2136781"/>
                  <a:pt x="4391832" y="2128754"/>
                  <a:pt x="4387350" y="2125059"/>
                </a:cubicBezTo>
                <a:cubicBezTo>
                  <a:pt x="4382232" y="2120849"/>
                  <a:pt x="4375540" y="2122212"/>
                  <a:pt x="4371209" y="2126664"/>
                </a:cubicBezTo>
                <a:lnTo>
                  <a:pt x="4367636" y="2130299"/>
                </a:lnTo>
                <a:cubicBezTo>
                  <a:pt x="4365849" y="2132117"/>
                  <a:pt x="4365243" y="2134540"/>
                  <a:pt x="4365243" y="2136993"/>
                </a:cubicBezTo>
                <a:cubicBezTo>
                  <a:pt x="4362942" y="2136933"/>
                  <a:pt x="4360792" y="2137357"/>
                  <a:pt x="4358611" y="2138084"/>
                </a:cubicBezTo>
                <a:cubicBezTo>
                  <a:pt x="4357915" y="2137811"/>
                  <a:pt x="4357461" y="2137114"/>
                  <a:pt x="4356704" y="2136993"/>
                </a:cubicBezTo>
                <a:lnTo>
                  <a:pt x="4355553" y="2136811"/>
                </a:lnTo>
                <a:cubicBezTo>
                  <a:pt x="4356067" y="2135479"/>
                  <a:pt x="4356249" y="2134116"/>
                  <a:pt x="4356188" y="2132783"/>
                </a:cubicBezTo>
                <a:cubicBezTo>
                  <a:pt x="4356188" y="2131935"/>
                  <a:pt x="4355916" y="2131117"/>
                  <a:pt x="4355734" y="2130269"/>
                </a:cubicBezTo>
                <a:cubicBezTo>
                  <a:pt x="4355613" y="2129875"/>
                  <a:pt x="4355583" y="2129451"/>
                  <a:pt x="4355432" y="2129057"/>
                </a:cubicBezTo>
                <a:cubicBezTo>
                  <a:pt x="4354250" y="2125665"/>
                  <a:pt x="4351767" y="2122727"/>
                  <a:pt x="4348466" y="2121454"/>
                </a:cubicBezTo>
                <a:cubicBezTo>
                  <a:pt x="4342107" y="2119031"/>
                  <a:pt x="4335626" y="2122484"/>
                  <a:pt x="4332931" y="2128421"/>
                </a:cubicBezTo>
                <a:lnTo>
                  <a:pt x="4328540" y="2138174"/>
                </a:lnTo>
                <a:cubicBezTo>
                  <a:pt x="4327541" y="2140416"/>
                  <a:pt x="4327662" y="2142779"/>
                  <a:pt x="4328267" y="2145080"/>
                </a:cubicBezTo>
                <a:cubicBezTo>
                  <a:pt x="4325118" y="2148019"/>
                  <a:pt x="4323361" y="2152168"/>
                  <a:pt x="4324664" y="2156833"/>
                </a:cubicBezTo>
                <a:cubicBezTo>
                  <a:pt x="4326269" y="2162649"/>
                  <a:pt x="4333385" y="2167525"/>
                  <a:pt x="4339472" y="2165193"/>
                </a:cubicBezTo>
                <a:lnTo>
                  <a:pt x="4346559" y="2162528"/>
                </a:lnTo>
                <a:cubicBezTo>
                  <a:pt x="4346831" y="2162437"/>
                  <a:pt x="4347013" y="2162225"/>
                  <a:pt x="4347255" y="2162134"/>
                </a:cubicBezTo>
                <a:cubicBezTo>
                  <a:pt x="4349284" y="2165526"/>
                  <a:pt x="4352857" y="2168101"/>
                  <a:pt x="4356704" y="2168374"/>
                </a:cubicBezTo>
                <a:cubicBezTo>
                  <a:pt x="4359399" y="2168586"/>
                  <a:pt x="4361700" y="2167768"/>
                  <a:pt x="4363638" y="2166496"/>
                </a:cubicBezTo>
                <a:cubicBezTo>
                  <a:pt x="4363911" y="2167223"/>
                  <a:pt x="4364244" y="2167919"/>
                  <a:pt x="4364638" y="2168586"/>
                </a:cubicBezTo>
                <a:cubicBezTo>
                  <a:pt x="4357248" y="2172796"/>
                  <a:pt x="4355250" y="2186123"/>
                  <a:pt x="4365607" y="2190788"/>
                </a:cubicBezTo>
                <a:cubicBezTo>
                  <a:pt x="4377265" y="2196028"/>
                  <a:pt x="4384988" y="2181792"/>
                  <a:pt x="4379507" y="2173038"/>
                </a:cubicBezTo>
                <a:cubicBezTo>
                  <a:pt x="4383231" y="2171069"/>
                  <a:pt x="4385866" y="2167192"/>
                  <a:pt x="4385836" y="2162770"/>
                </a:cubicBezTo>
                <a:lnTo>
                  <a:pt x="4385745" y="2155561"/>
                </a:lnTo>
                <a:cubicBezTo>
                  <a:pt x="4385715" y="2152381"/>
                  <a:pt x="4384231" y="2149503"/>
                  <a:pt x="4382020" y="2147413"/>
                </a:cubicBezTo>
                <a:cubicBezTo>
                  <a:pt x="4383231" y="2146746"/>
                  <a:pt x="4384382" y="2145929"/>
                  <a:pt x="4385412" y="2144899"/>
                </a:cubicBezTo>
                <a:lnTo>
                  <a:pt x="4388925" y="2141203"/>
                </a:lnTo>
                <a:close/>
                <a:moveTo>
                  <a:pt x="4432109" y="1956253"/>
                </a:moveTo>
                <a:cubicBezTo>
                  <a:pt x="4430443" y="1957949"/>
                  <a:pt x="4429716" y="1959767"/>
                  <a:pt x="4429383" y="1961554"/>
                </a:cubicBezTo>
                <a:cubicBezTo>
                  <a:pt x="4425628" y="1956526"/>
                  <a:pt x="4419935" y="1955496"/>
                  <a:pt x="4414120" y="1957707"/>
                </a:cubicBezTo>
                <a:cubicBezTo>
                  <a:pt x="4413908" y="1957798"/>
                  <a:pt x="4413696" y="1957858"/>
                  <a:pt x="4413485" y="1957949"/>
                </a:cubicBezTo>
                <a:cubicBezTo>
                  <a:pt x="4409336" y="1955829"/>
                  <a:pt x="4404309" y="1955980"/>
                  <a:pt x="4400554" y="1959343"/>
                </a:cubicBezTo>
                <a:cubicBezTo>
                  <a:pt x="4396162" y="1963280"/>
                  <a:pt x="4395224" y="1971186"/>
                  <a:pt x="4399675" y="1975548"/>
                </a:cubicBezTo>
                <a:lnTo>
                  <a:pt x="4403309" y="1979122"/>
                </a:lnTo>
                <a:cubicBezTo>
                  <a:pt x="4404823" y="1980606"/>
                  <a:pt x="4406640" y="1981484"/>
                  <a:pt x="4408548" y="1982090"/>
                </a:cubicBezTo>
                <a:cubicBezTo>
                  <a:pt x="4409033" y="1982242"/>
                  <a:pt x="4409517" y="1982363"/>
                  <a:pt x="4410002" y="1982484"/>
                </a:cubicBezTo>
                <a:cubicBezTo>
                  <a:pt x="4410789" y="1982636"/>
                  <a:pt x="4411546" y="1982696"/>
                  <a:pt x="4412364" y="1982666"/>
                </a:cubicBezTo>
                <a:cubicBezTo>
                  <a:pt x="4414302" y="1982666"/>
                  <a:pt x="4416271" y="1982454"/>
                  <a:pt x="4418300" y="1981666"/>
                </a:cubicBezTo>
                <a:lnTo>
                  <a:pt x="4425356" y="1979001"/>
                </a:lnTo>
                <a:cubicBezTo>
                  <a:pt x="4429081" y="1977607"/>
                  <a:pt x="4431079" y="1973488"/>
                  <a:pt x="4431442" y="1969399"/>
                </a:cubicBezTo>
                <a:cubicBezTo>
                  <a:pt x="4435500" y="1974488"/>
                  <a:pt x="4443858" y="1976941"/>
                  <a:pt x="4449824" y="1970822"/>
                </a:cubicBezTo>
                <a:cubicBezTo>
                  <a:pt x="4450854" y="1969762"/>
                  <a:pt x="4451429" y="1968642"/>
                  <a:pt x="4451944" y="1967551"/>
                </a:cubicBezTo>
                <a:cubicBezTo>
                  <a:pt x="4451975" y="1967612"/>
                  <a:pt x="4451944" y="1967642"/>
                  <a:pt x="4451944" y="1967703"/>
                </a:cubicBezTo>
                <a:cubicBezTo>
                  <a:pt x="4454700" y="1974851"/>
                  <a:pt x="4461665" y="1975820"/>
                  <a:pt x="4467086" y="1973397"/>
                </a:cubicBezTo>
                <a:cubicBezTo>
                  <a:pt x="4468025" y="1973488"/>
                  <a:pt x="4468903" y="1973397"/>
                  <a:pt x="4469872" y="1973337"/>
                </a:cubicBezTo>
                <a:cubicBezTo>
                  <a:pt x="4468146" y="1976305"/>
                  <a:pt x="4467570" y="1979849"/>
                  <a:pt x="4468933" y="1983393"/>
                </a:cubicBezTo>
                <a:lnTo>
                  <a:pt x="4469750" y="1985483"/>
                </a:lnTo>
                <a:cubicBezTo>
                  <a:pt x="4469357" y="1986755"/>
                  <a:pt x="4469085" y="1988088"/>
                  <a:pt x="4469115" y="1989511"/>
                </a:cubicBezTo>
                <a:cubicBezTo>
                  <a:pt x="4469145" y="1991904"/>
                  <a:pt x="4469175" y="1994327"/>
                  <a:pt x="4469206" y="1996720"/>
                </a:cubicBezTo>
                <a:cubicBezTo>
                  <a:pt x="4469266" y="2002930"/>
                  <a:pt x="4475504" y="2007776"/>
                  <a:pt x="4481440" y="2007382"/>
                </a:cubicBezTo>
                <a:cubicBezTo>
                  <a:pt x="4487769" y="2006928"/>
                  <a:pt x="4491888" y="2001597"/>
                  <a:pt x="4492009" y="1995569"/>
                </a:cubicBezTo>
                <a:cubicBezTo>
                  <a:pt x="4495189" y="1996629"/>
                  <a:pt x="4498641" y="1996963"/>
                  <a:pt x="4502396" y="1996266"/>
                </a:cubicBezTo>
                <a:cubicBezTo>
                  <a:pt x="4508271" y="1995145"/>
                  <a:pt x="4512571" y="1991632"/>
                  <a:pt x="4515327" y="1986997"/>
                </a:cubicBezTo>
                <a:cubicBezTo>
                  <a:pt x="4516993" y="1987179"/>
                  <a:pt x="4518689" y="1987058"/>
                  <a:pt x="4520384" y="1986392"/>
                </a:cubicBezTo>
                <a:lnTo>
                  <a:pt x="4525139" y="1984544"/>
                </a:lnTo>
                <a:cubicBezTo>
                  <a:pt x="4526441" y="1984029"/>
                  <a:pt x="4527652" y="1983272"/>
                  <a:pt x="4528682" y="1982333"/>
                </a:cubicBezTo>
                <a:cubicBezTo>
                  <a:pt x="4526320" y="1985877"/>
                  <a:pt x="4526108" y="1991147"/>
                  <a:pt x="4528016" y="1994630"/>
                </a:cubicBezTo>
                <a:cubicBezTo>
                  <a:pt x="4528349" y="1995236"/>
                  <a:pt x="4528833" y="1995539"/>
                  <a:pt x="4529197" y="1996024"/>
                </a:cubicBezTo>
                <a:cubicBezTo>
                  <a:pt x="4527137" y="1999235"/>
                  <a:pt x="4526532" y="2003021"/>
                  <a:pt x="4527743" y="2006413"/>
                </a:cubicBezTo>
                <a:cubicBezTo>
                  <a:pt x="4526653" y="2009563"/>
                  <a:pt x="4526835" y="2013047"/>
                  <a:pt x="4529075" y="2016257"/>
                </a:cubicBezTo>
                <a:cubicBezTo>
                  <a:pt x="4529984" y="2017560"/>
                  <a:pt x="4531377" y="2018620"/>
                  <a:pt x="4532891" y="2019468"/>
                </a:cubicBezTo>
                <a:cubicBezTo>
                  <a:pt x="4532891" y="2020377"/>
                  <a:pt x="4532800" y="2021316"/>
                  <a:pt x="4533133" y="2022224"/>
                </a:cubicBezTo>
                <a:lnTo>
                  <a:pt x="4534981" y="2026980"/>
                </a:lnTo>
                <a:cubicBezTo>
                  <a:pt x="4537191" y="2032765"/>
                  <a:pt x="4542279" y="2037006"/>
                  <a:pt x="4548850" y="2035401"/>
                </a:cubicBezTo>
                <a:cubicBezTo>
                  <a:pt x="4554271" y="2034098"/>
                  <a:pt x="4559510" y="2027343"/>
                  <a:pt x="4557269" y="2021528"/>
                </a:cubicBezTo>
                <a:lnTo>
                  <a:pt x="4555543" y="2017015"/>
                </a:lnTo>
                <a:cubicBezTo>
                  <a:pt x="4556149" y="2016015"/>
                  <a:pt x="4556966" y="2015137"/>
                  <a:pt x="4557269" y="2013955"/>
                </a:cubicBezTo>
                <a:cubicBezTo>
                  <a:pt x="4560116" y="2011896"/>
                  <a:pt x="4562024" y="2008806"/>
                  <a:pt x="4562024" y="2004687"/>
                </a:cubicBezTo>
                <a:cubicBezTo>
                  <a:pt x="4562024" y="1999659"/>
                  <a:pt x="4557845" y="1994115"/>
                  <a:pt x="4552575" y="1993086"/>
                </a:cubicBezTo>
                <a:cubicBezTo>
                  <a:pt x="4554453" y="1989602"/>
                  <a:pt x="4554665" y="1984998"/>
                  <a:pt x="4552908" y="1981787"/>
                </a:cubicBezTo>
                <a:cubicBezTo>
                  <a:pt x="4549608" y="1975760"/>
                  <a:pt x="4543157" y="1975003"/>
                  <a:pt x="4537343" y="1977244"/>
                </a:cubicBezTo>
                <a:lnTo>
                  <a:pt x="4532589" y="1979092"/>
                </a:lnTo>
                <a:cubicBezTo>
                  <a:pt x="4531862" y="1979364"/>
                  <a:pt x="4531195" y="1979728"/>
                  <a:pt x="4530620" y="1980182"/>
                </a:cubicBezTo>
                <a:cubicBezTo>
                  <a:pt x="4532710" y="1977214"/>
                  <a:pt x="4533497" y="1973367"/>
                  <a:pt x="4532043" y="1969884"/>
                </a:cubicBezTo>
                <a:cubicBezTo>
                  <a:pt x="4529802" y="1964431"/>
                  <a:pt x="4523806" y="1961009"/>
                  <a:pt x="4518022" y="1962826"/>
                </a:cubicBezTo>
                <a:cubicBezTo>
                  <a:pt x="4517598" y="1961887"/>
                  <a:pt x="4516962" y="1961009"/>
                  <a:pt x="4516266" y="1960191"/>
                </a:cubicBezTo>
                <a:cubicBezTo>
                  <a:pt x="4521747" y="1958798"/>
                  <a:pt x="4525866" y="1954072"/>
                  <a:pt x="4523261" y="1947287"/>
                </a:cubicBezTo>
                <a:cubicBezTo>
                  <a:pt x="4520263" y="1939473"/>
                  <a:pt x="4511754" y="1938049"/>
                  <a:pt x="4505939" y="1940745"/>
                </a:cubicBezTo>
                <a:cubicBezTo>
                  <a:pt x="4505939" y="1940714"/>
                  <a:pt x="4505909" y="1940654"/>
                  <a:pt x="4505909" y="1940623"/>
                </a:cubicBezTo>
                <a:lnTo>
                  <a:pt x="4505879" y="1937261"/>
                </a:lnTo>
                <a:cubicBezTo>
                  <a:pt x="4505818" y="1931052"/>
                  <a:pt x="4499489" y="1926236"/>
                  <a:pt x="4493583" y="1926660"/>
                </a:cubicBezTo>
                <a:cubicBezTo>
                  <a:pt x="4493099" y="1926690"/>
                  <a:pt x="4492675" y="1926811"/>
                  <a:pt x="4492221" y="1926902"/>
                </a:cubicBezTo>
                <a:cubicBezTo>
                  <a:pt x="4490707" y="1926175"/>
                  <a:pt x="4489162" y="1925509"/>
                  <a:pt x="4487557" y="1924964"/>
                </a:cubicBezTo>
                <a:cubicBezTo>
                  <a:pt x="4485558" y="1924236"/>
                  <a:pt x="4483318" y="1924206"/>
                  <a:pt x="4481168" y="1924600"/>
                </a:cubicBezTo>
                <a:cubicBezTo>
                  <a:pt x="4479835" y="1923843"/>
                  <a:pt x="4478442" y="1923328"/>
                  <a:pt x="4477049" y="1923328"/>
                </a:cubicBezTo>
                <a:cubicBezTo>
                  <a:pt x="4472325" y="1923358"/>
                  <a:pt x="4468115" y="1923631"/>
                  <a:pt x="4463997" y="1926175"/>
                </a:cubicBezTo>
                <a:cubicBezTo>
                  <a:pt x="4463603" y="1926418"/>
                  <a:pt x="4463391" y="1926751"/>
                  <a:pt x="4463089" y="1926963"/>
                </a:cubicBezTo>
                <a:cubicBezTo>
                  <a:pt x="4457183" y="1922873"/>
                  <a:pt x="4447583" y="1923812"/>
                  <a:pt x="4445373" y="1932809"/>
                </a:cubicBezTo>
                <a:cubicBezTo>
                  <a:pt x="4443858" y="1938897"/>
                  <a:pt x="4447038" y="1943319"/>
                  <a:pt x="4451399" y="1945500"/>
                </a:cubicBezTo>
                <a:cubicBezTo>
                  <a:pt x="4452308" y="1948014"/>
                  <a:pt x="4453913" y="1950377"/>
                  <a:pt x="4456244" y="1951891"/>
                </a:cubicBezTo>
                <a:cubicBezTo>
                  <a:pt x="4456305" y="1952739"/>
                  <a:pt x="4456608" y="1953618"/>
                  <a:pt x="4456820" y="1954436"/>
                </a:cubicBezTo>
                <a:cubicBezTo>
                  <a:pt x="4455608" y="1955163"/>
                  <a:pt x="4455003" y="1956465"/>
                  <a:pt x="4454125" y="1957495"/>
                </a:cubicBezTo>
                <a:cubicBezTo>
                  <a:pt x="4454760" y="1952315"/>
                  <a:pt x="4452822" y="1946651"/>
                  <a:pt x="4446887" y="1943955"/>
                </a:cubicBezTo>
                <a:cubicBezTo>
                  <a:pt x="4437620" y="1939836"/>
                  <a:pt x="4431473" y="1948196"/>
                  <a:pt x="4432109" y="1956253"/>
                </a:cubicBezTo>
                <a:lnTo>
                  <a:pt x="4432109" y="1956253"/>
                </a:lnTo>
                <a:close/>
                <a:moveTo>
                  <a:pt x="4530256" y="1854237"/>
                </a:moveTo>
                <a:cubicBezTo>
                  <a:pt x="4525351" y="1856175"/>
                  <a:pt x="4522110" y="1861294"/>
                  <a:pt x="4522837" y="1866534"/>
                </a:cubicBezTo>
                <a:lnTo>
                  <a:pt x="4522534" y="1867201"/>
                </a:lnTo>
                <a:cubicBezTo>
                  <a:pt x="4519870" y="1873107"/>
                  <a:pt x="4521504" y="1880286"/>
                  <a:pt x="4527501" y="1883466"/>
                </a:cubicBezTo>
                <a:cubicBezTo>
                  <a:pt x="4532952" y="1886374"/>
                  <a:pt x="4541098" y="1884436"/>
                  <a:pt x="4543763" y="1878469"/>
                </a:cubicBezTo>
                <a:lnTo>
                  <a:pt x="4544550" y="1876742"/>
                </a:lnTo>
                <a:cubicBezTo>
                  <a:pt x="4546943" y="1873773"/>
                  <a:pt x="4548124" y="1869896"/>
                  <a:pt x="4546640" y="1866019"/>
                </a:cubicBezTo>
                <a:lnTo>
                  <a:pt x="4546610" y="1865898"/>
                </a:lnTo>
                <a:cubicBezTo>
                  <a:pt x="4546489" y="1865141"/>
                  <a:pt x="4546458" y="1864505"/>
                  <a:pt x="4546185" y="1863778"/>
                </a:cubicBezTo>
                <a:cubicBezTo>
                  <a:pt x="4548093" y="1865595"/>
                  <a:pt x="4550486" y="1866958"/>
                  <a:pt x="4552908" y="1867201"/>
                </a:cubicBezTo>
                <a:cubicBezTo>
                  <a:pt x="4559631" y="1867867"/>
                  <a:pt x="4564143" y="1863021"/>
                  <a:pt x="4565476" y="1856932"/>
                </a:cubicBezTo>
                <a:cubicBezTo>
                  <a:pt x="4566990" y="1849966"/>
                  <a:pt x="4564749" y="1843090"/>
                  <a:pt x="4560540" y="1837516"/>
                </a:cubicBezTo>
                <a:cubicBezTo>
                  <a:pt x="4556936" y="1832731"/>
                  <a:pt x="4549002" y="1831701"/>
                  <a:pt x="4544429" y="1835669"/>
                </a:cubicBezTo>
                <a:cubicBezTo>
                  <a:pt x="4539645" y="1839849"/>
                  <a:pt x="4538736" y="1846634"/>
                  <a:pt x="4542582" y="1851783"/>
                </a:cubicBezTo>
                <a:cubicBezTo>
                  <a:pt x="4542794" y="1852056"/>
                  <a:pt x="4542794" y="1852086"/>
                  <a:pt x="4542915" y="1852237"/>
                </a:cubicBezTo>
                <a:cubicBezTo>
                  <a:pt x="4542945" y="1852328"/>
                  <a:pt x="4542975" y="1852359"/>
                  <a:pt x="4543006" y="1852449"/>
                </a:cubicBezTo>
                <a:cubicBezTo>
                  <a:pt x="4542945" y="1853176"/>
                  <a:pt x="4542824" y="1853873"/>
                  <a:pt x="4542643" y="1854600"/>
                </a:cubicBezTo>
                <a:cubicBezTo>
                  <a:pt x="4542400" y="1855781"/>
                  <a:pt x="4542612" y="1856932"/>
                  <a:pt x="4542854" y="1858083"/>
                </a:cubicBezTo>
                <a:cubicBezTo>
                  <a:pt x="4539917" y="1854479"/>
                  <a:pt x="4534920" y="1852389"/>
                  <a:pt x="4530256" y="1854237"/>
                </a:cubicBezTo>
                <a:close/>
                <a:moveTo>
                  <a:pt x="4440104" y="1896885"/>
                </a:moveTo>
                <a:cubicBezTo>
                  <a:pt x="4454246" y="1903246"/>
                  <a:pt x="4464330" y="1881407"/>
                  <a:pt x="4450188" y="1875046"/>
                </a:cubicBezTo>
                <a:cubicBezTo>
                  <a:pt x="4436076" y="1868654"/>
                  <a:pt x="4425991" y="1890524"/>
                  <a:pt x="4440104" y="1896885"/>
                </a:cubicBezTo>
                <a:close/>
                <a:moveTo>
                  <a:pt x="4392619" y="2195210"/>
                </a:moveTo>
                <a:lnTo>
                  <a:pt x="4387744" y="2192999"/>
                </a:lnTo>
                <a:cubicBezTo>
                  <a:pt x="4381990" y="2190425"/>
                  <a:pt x="4374177" y="2194423"/>
                  <a:pt x="4372360" y="2200299"/>
                </a:cubicBezTo>
                <a:cubicBezTo>
                  <a:pt x="4371058" y="2204600"/>
                  <a:pt x="4372057" y="2208477"/>
                  <a:pt x="4374480" y="2211506"/>
                </a:cubicBezTo>
                <a:cubicBezTo>
                  <a:pt x="4374086" y="2212536"/>
                  <a:pt x="4373692" y="2213536"/>
                  <a:pt x="4373662" y="2214596"/>
                </a:cubicBezTo>
                <a:cubicBezTo>
                  <a:pt x="4373541" y="2221351"/>
                  <a:pt x="4378023" y="2225712"/>
                  <a:pt x="4384382" y="2226773"/>
                </a:cubicBezTo>
                <a:cubicBezTo>
                  <a:pt x="4383958" y="2230831"/>
                  <a:pt x="4385473" y="2234921"/>
                  <a:pt x="4390469" y="2237162"/>
                </a:cubicBezTo>
                <a:cubicBezTo>
                  <a:pt x="4404521" y="2243493"/>
                  <a:pt x="4416119" y="2222411"/>
                  <a:pt x="4402007" y="2216050"/>
                </a:cubicBezTo>
                <a:cubicBezTo>
                  <a:pt x="4401795" y="2215959"/>
                  <a:pt x="4401613" y="2215989"/>
                  <a:pt x="4401432" y="2215929"/>
                </a:cubicBezTo>
                <a:cubicBezTo>
                  <a:pt x="4401341" y="2213930"/>
                  <a:pt x="4400765" y="2212173"/>
                  <a:pt x="4399857" y="2210658"/>
                </a:cubicBezTo>
                <a:cubicBezTo>
                  <a:pt x="4399857" y="2210628"/>
                  <a:pt x="4399887" y="2210628"/>
                  <a:pt x="4399887" y="2210598"/>
                </a:cubicBezTo>
                <a:cubicBezTo>
                  <a:pt x="4401946" y="2203904"/>
                  <a:pt x="4398767" y="2197967"/>
                  <a:pt x="4392619" y="2195210"/>
                </a:cubicBezTo>
                <a:close/>
                <a:moveTo>
                  <a:pt x="4483741" y="2302619"/>
                </a:moveTo>
                <a:lnTo>
                  <a:pt x="4481531" y="2307495"/>
                </a:lnTo>
                <a:cubicBezTo>
                  <a:pt x="4478927" y="2313250"/>
                  <a:pt x="4483318" y="2321065"/>
                  <a:pt x="4489132" y="2322731"/>
                </a:cubicBezTo>
                <a:cubicBezTo>
                  <a:pt x="4495946" y="2324639"/>
                  <a:pt x="4501578" y="2321277"/>
                  <a:pt x="4504334" y="2315128"/>
                </a:cubicBezTo>
                <a:lnTo>
                  <a:pt x="4506545" y="2310252"/>
                </a:lnTo>
                <a:cubicBezTo>
                  <a:pt x="4508029" y="2306950"/>
                  <a:pt x="4507090" y="2303103"/>
                  <a:pt x="4505031" y="2299983"/>
                </a:cubicBezTo>
                <a:cubicBezTo>
                  <a:pt x="4509603" y="2299680"/>
                  <a:pt x="4513479" y="2296833"/>
                  <a:pt x="4515569" y="2292259"/>
                </a:cubicBezTo>
                <a:lnTo>
                  <a:pt x="4516205" y="2290806"/>
                </a:lnTo>
                <a:cubicBezTo>
                  <a:pt x="4519536" y="2290018"/>
                  <a:pt x="4522504" y="2288049"/>
                  <a:pt x="4523988" y="2284687"/>
                </a:cubicBezTo>
                <a:cubicBezTo>
                  <a:pt x="4526532" y="2278871"/>
                  <a:pt x="4524624" y="2271359"/>
                  <a:pt x="4518506" y="2268573"/>
                </a:cubicBezTo>
                <a:lnTo>
                  <a:pt x="4515236" y="2267119"/>
                </a:lnTo>
                <a:lnTo>
                  <a:pt x="4518234" y="2264059"/>
                </a:lnTo>
                <a:cubicBezTo>
                  <a:pt x="4522565" y="2259637"/>
                  <a:pt x="4524321" y="2253276"/>
                  <a:pt x="4520112" y="2247945"/>
                </a:cubicBezTo>
                <a:cubicBezTo>
                  <a:pt x="4519385" y="2247037"/>
                  <a:pt x="4518355" y="2246279"/>
                  <a:pt x="4517295" y="2245613"/>
                </a:cubicBezTo>
                <a:cubicBezTo>
                  <a:pt x="4520990" y="2241615"/>
                  <a:pt x="4522656" y="2235375"/>
                  <a:pt x="4518628" y="2229802"/>
                </a:cubicBezTo>
                <a:cubicBezTo>
                  <a:pt x="4509937" y="2217776"/>
                  <a:pt x="4492917" y="2233406"/>
                  <a:pt x="4501518" y="2245340"/>
                </a:cubicBezTo>
                <a:cubicBezTo>
                  <a:pt x="4502033" y="2246037"/>
                  <a:pt x="4502638" y="2246340"/>
                  <a:pt x="4503183" y="2246855"/>
                </a:cubicBezTo>
                <a:lnTo>
                  <a:pt x="4500397" y="2249702"/>
                </a:lnTo>
                <a:cubicBezTo>
                  <a:pt x="4496067" y="2254124"/>
                  <a:pt x="4494310" y="2260516"/>
                  <a:pt x="4498520" y="2265816"/>
                </a:cubicBezTo>
                <a:cubicBezTo>
                  <a:pt x="4499125" y="2266573"/>
                  <a:pt x="4500034" y="2267179"/>
                  <a:pt x="4500912" y="2267785"/>
                </a:cubicBezTo>
                <a:cubicBezTo>
                  <a:pt x="4499489" y="2268845"/>
                  <a:pt x="4498277" y="2270148"/>
                  <a:pt x="4497490" y="2271874"/>
                </a:cubicBezTo>
                <a:cubicBezTo>
                  <a:pt x="4496764" y="2273510"/>
                  <a:pt x="4496521" y="2275267"/>
                  <a:pt x="4496491" y="2277054"/>
                </a:cubicBezTo>
                <a:cubicBezTo>
                  <a:pt x="4496037" y="2277720"/>
                  <a:pt x="4495491" y="2278296"/>
                  <a:pt x="4495158" y="2279053"/>
                </a:cubicBezTo>
                <a:lnTo>
                  <a:pt x="4492948" y="2283930"/>
                </a:lnTo>
                <a:cubicBezTo>
                  <a:pt x="4491403" y="2287353"/>
                  <a:pt x="4492312" y="2291351"/>
                  <a:pt x="4494371" y="2294561"/>
                </a:cubicBezTo>
                <a:cubicBezTo>
                  <a:pt x="4489707" y="2294834"/>
                  <a:pt x="4485862" y="2297863"/>
                  <a:pt x="4483741" y="2302619"/>
                </a:cubicBezTo>
                <a:close/>
                <a:moveTo>
                  <a:pt x="4386775" y="1902064"/>
                </a:moveTo>
                <a:cubicBezTo>
                  <a:pt x="4393619" y="1904154"/>
                  <a:pt x="4399130" y="1900035"/>
                  <a:pt x="4401795" y="1894068"/>
                </a:cubicBezTo>
                <a:lnTo>
                  <a:pt x="4404006" y="1889191"/>
                </a:lnTo>
                <a:cubicBezTo>
                  <a:pt x="4406671" y="1883254"/>
                  <a:pt x="4401674" y="1875894"/>
                  <a:pt x="4396041" y="1874167"/>
                </a:cubicBezTo>
                <a:cubicBezTo>
                  <a:pt x="4389167" y="1872077"/>
                  <a:pt x="4383686" y="1876197"/>
                  <a:pt x="4381021" y="1882164"/>
                </a:cubicBezTo>
                <a:lnTo>
                  <a:pt x="4378810" y="1887041"/>
                </a:lnTo>
                <a:cubicBezTo>
                  <a:pt x="4376115" y="1892947"/>
                  <a:pt x="4381142" y="1900307"/>
                  <a:pt x="4386775" y="1902064"/>
                </a:cubicBezTo>
                <a:close/>
                <a:moveTo>
                  <a:pt x="4701326" y="2094042"/>
                </a:moveTo>
                <a:cubicBezTo>
                  <a:pt x="4694391" y="2091164"/>
                  <a:pt x="4686912" y="2092194"/>
                  <a:pt x="4680370" y="2095466"/>
                </a:cubicBezTo>
                <a:cubicBezTo>
                  <a:pt x="4674738" y="2098283"/>
                  <a:pt x="4672194" y="2106279"/>
                  <a:pt x="4675434" y="2111762"/>
                </a:cubicBezTo>
                <a:cubicBezTo>
                  <a:pt x="4678857" y="2117486"/>
                  <a:pt x="4685700" y="2119698"/>
                  <a:pt x="4691727" y="2116699"/>
                </a:cubicBezTo>
                <a:cubicBezTo>
                  <a:pt x="4692060" y="2116547"/>
                  <a:pt x="4692090" y="2116517"/>
                  <a:pt x="4692272" y="2116426"/>
                </a:cubicBezTo>
                <a:cubicBezTo>
                  <a:pt x="4692393" y="2116396"/>
                  <a:pt x="4692423" y="2116396"/>
                  <a:pt x="4692514" y="2116366"/>
                </a:cubicBezTo>
                <a:lnTo>
                  <a:pt x="4692514" y="2116366"/>
                </a:lnTo>
                <a:cubicBezTo>
                  <a:pt x="4693241" y="2116578"/>
                  <a:pt x="4693968" y="2116850"/>
                  <a:pt x="4694664" y="2117153"/>
                </a:cubicBezTo>
                <a:cubicBezTo>
                  <a:pt x="4695845" y="2117638"/>
                  <a:pt x="4697057" y="2117638"/>
                  <a:pt x="4698298" y="2117608"/>
                </a:cubicBezTo>
                <a:cubicBezTo>
                  <a:pt x="4693907" y="2120001"/>
                  <a:pt x="4690849" y="2124726"/>
                  <a:pt x="4691878" y="2129905"/>
                </a:cubicBezTo>
                <a:cubicBezTo>
                  <a:pt x="4692817" y="2134600"/>
                  <a:pt x="4696390" y="2138629"/>
                  <a:pt x="4700933" y="2139780"/>
                </a:cubicBezTo>
                <a:cubicBezTo>
                  <a:pt x="4694452" y="2142173"/>
                  <a:pt x="4689698" y="2149775"/>
                  <a:pt x="4694937" y="2157015"/>
                </a:cubicBezTo>
                <a:cubicBezTo>
                  <a:pt x="4695997" y="2158499"/>
                  <a:pt x="4697208" y="2159559"/>
                  <a:pt x="4698510" y="2160317"/>
                </a:cubicBezTo>
                <a:cubicBezTo>
                  <a:pt x="4698510" y="2161255"/>
                  <a:pt x="4697995" y="2162013"/>
                  <a:pt x="4698207" y="2162982"/>
                </a:cubicBezTo>
                <a:lnTo>
                  <a:pt x="4699207" y="2168222"/>
                </a:lnTo>
                <a:cubicBezTo>
                  <a:pt x="4700388" y="2174431"/>
                  <a:pt x="4708443" y="2178309"/>
                  <a:pt x="4714166" y="2176340"/>
                </a:cubicBezTo>
                <a:cubicBezTo>
                  <a:pt x="4720859" y="2174038"/>
                  <a:pt x="4723524" y="2168040"/>
                  <a:pt x="4722282" y="2161377"/>
                </a:cubicBezTo>
                <a:lnTo>
                  <a:pt x="4721283" y="2156136"/>
                </a:lnTo>
                <a:cubicBezTo>
                  <a:pt x="4720708" y="2153168"/>
                  <a:pt x="4718527" y="2150775"/>
                  <a:pt x="4715832" y="2149261"/>
                </a:cubicBezTo>
                <a:cubicBezTo>
                  <a:pt x="4715681" y="2147413"/>
                  <a:pt x="4715166" y="2145505"/>
                  <a:pt x="4713803" y="2143627"/>
                </a:cubicBezTo>
                <a:cubicBezTo>
                  <a:pt x="4712107" y="2141264"/>
                  <a:pt x="4709988" y="2140113"/>
                  <a:pt x="4707777" y="2139507"/>
                </a:cubicBezTo>
                <a:lnTo>
                  <a:pt x="4710896" y="2138902"/>
                </a:lnTo>
                <a:cubicBezTo>
                  <a:pt x="4717074" y="2137720"/>
                  <a:pt x="4722252" y="2131692"/>
                  <a:pt x="4720950" y="2125180"/>
                </a:cubicBezTo>
                <a:cubicBezTo>
                  <a:pt x="4719709" y="2118940"/>
                  <a:pt x="4713834" y="2113882"/>
                  <a:pt x="4707232" y="2115124"/>
                </a:cubicBezTo>
                <a:lnTo>
                  <a:pt x="4704264" y="2115699"/>
                </a:lnTo>
                <a:cubicBezTo>
                  <a:pt x="4706778" y="2114033"/>
                  <a:pt x="4708867" y="2111580"/>
                  <a:pt x="4709624" y="2108884"/>
                </a:cubicBezTo>
                <a:cubicBezTo>
                  <a:pt x="4711532" y="2102129"/>
                  <a:pt x="4707353" y="2096556"/>
                  <a:pt x="4701326" y="2094042"/>
                </a:cubicBezTo>
                <a:close/>
                <a:moveTo>
                  <a:pt x="4754716" y="2034492"/>
                </a:moveTo>
                <a:cubicBezTo>
                  <a:pt x="4759531" y="2028767"/>
                  <a:pt x="4760924" y="2021346"/>
                  <a:pt x="4759773" y="2014107"/>
                </a:cubicBezTo>
                <a:cubicBezTo>
                  <a:pt x="4758804" y="2007867"/>
                  <a:pt x="4751869" y="2003081"/>
                  <a:pt x="4745691" y="2004535"/>
                </a:cubicBezTo>
                <a:cubicBezTo>
                  <a:pt x="4739180" y="2006080"/>
                  <a:pt x="4735092" y="2011956"/>
                  <a:pt x="4736122" y="2018620"/>
                </a:cubicBezTo>
                <a:cubicBezTo>
                  <a:pt x="4736152" y="2018802"/>
                  <a:pt x="4736152" y="2018923"/>
                  <a:pt x="4736182" y="2019074"/>
                </a:cubicBezTo>
                <a:cubicBezTo>
                  <a:pt x="4736182" y="2019135"/>
                  <a:pt x="4736182" y="2019165"/>
                  <a:pt x="4736182" y="2019226"/>
                </a:cubicBezTo>
                <a:cubicBezTo>
                  <a:pt x="4736152" y="2019286"/>
                  <a:pt x="4736152" y="2019256"/>
                  <a:pt x="4736122" y="2019347"/>
                </a:cubicBezTo>
                <a:cubicBezTo>
                  <a:pt x="4735668" y="2019983"/>
                  <a:pt x="4735183" y="2020619"/>
                  <a:pt x="4734668" y="2021225"/>
                </a:cubicBezTo>
                <a:cubicBezTo>
                  <a:pt x="4730489" y="2026193"/>
                  <a:pt x="4733093" y="2034613"/>
                  <a:pt x="4738060" y="2037915"/>
                </a:cubicBezTo>
                <a:cubicBezTo>
                  <a:pt x="4743995" y="2041822"/>
                  <a:pt x="4750507" y="2039490"/>
                  <a:pt x="4754716" y="2034492"/>
                </a:cubicBezTo>
                <a:close/>
                <a:moveTo>
                  <a:pt x="4523534" y="2304527"/>
                </a:moveTo>
                <a:cubicBezTo>
                  <a:pt x="4525320" y="2311191"/>
                  <a:pt x="4531892" y="2314219"/>
                  <a:pt x="4538281" y="2313008"/>
                </a:cubicBezTo>
                <a:lnTo>
                  <a:pt x="4543521" y="2312008"/>
                </a:lnTo>
                <a:cubicBezTo>
                  <a:pt x="4543672" y="2312008"/>
                  <a:pt x="4543763" y="2311887"/>
                  <a:pt x="4543884" y="2311857"/>
                </a:cubicBezTo>
                <a:cubicBezTo>
                  <a:pt x="4547942" y="2315280"/>
                  <a:pt x="4554665" y="2315037"/>
                  <a:pt x="4558572" y="2311675"/>
                </a:cubicBezTo>
                <a:cubicBezTo>
                  <a:pt x="4563629" y="2307283"/>
                  <a:pt x="4563356" y="2300438"/>
                  <a:pt x="4559692" y="2295379"/>
                </a:cubicBezTo>
                <a:lnTo>
                  <a:pt x="4556694" y="2291230"/>
                </a:lnTo>
                <a:cubicBezTo>
                  <a:pt x="4553545" y="2286898"/>
                  <a:pt x="4547185" y="2286535"/>
                  <a:pt x="4542612" y="2288867"/>
                </a:cubicBezTo>
                <a:cubicBezTo>
                  <a:pt x="4540886" y="2288534"/>
                  <a:pt x="4539069" y="2288443"/>
                  <a:pt x="4537252" y="2288806"/>
                </a:cubicBezTo>
                <a:lnTo>
                  <a:pt x="4532013" y="2289806"/>
                </a:lnTo>
                <a:cubicBezTo>
                  <a:pt x="4525623" y="2290987"/>
                  <a:pt x="4521929" y="2298590"/>
                  <a:pt x="4523534" y="2304527"/>
                </a:cubicBezTo>
                <a:close/>
                <a:moveTo>
                  <a:pt x="4720708" y="2099010"/>
                </a:moveTo>
                <a:cubicBezTo>
                  <a:pt x="4735910" y="2096132"/>
                  <a:pt x="4730126" y="2072778"/>
                  <a:pt x="4714924" y="2075656"/>
                </a:cubicBezTo>
                <a:cubicBezTo>
                  <a:pt x="4699722" y="2078533"/>
                  <a:pt x="4705505" y="2101887"/>
                  <a:pt x="4720708" y="2099010"/>
                </a:cubicBezTo>
                <a:close/>
                <a:moveTo>
                  <a:pt x="4647695" y="2112246"/>
                </a:moveTo>
                <a:cubicBezTo>
                  <a:pt x="4646574" y="2106279"/>
                  <a:pt x="4641699" y="2101796"/>
                  <a:pt x="4635582" y="2101857"/>
                </a:cubicBezTo>
                <a:cubicBezTo>
                  <a:pt x="4635672" y="2100191"/>
                  <a:pt x="4635460" y="2098525"/>
                  <a:pt x="4634855" y="2096950"/>
                </a:cubicBezTo>
                <a:cubicBezTo>
                  <a:pt x="4632402" y="2090801"/>
                  <a:pt x="4625316" y="2087923"/>
                  <a:pt x="4619229" y="2090195"/>
                </a:cubicBezTo>
                <a:cubicBezTo>
                  <a:pt x="4616866" y="2091104"/>
                  <a:pt x="4614505" y="2091982"/>
                  <a:pt x="4612143" y="2092861"/>
                </a:cubicBezTo>
                <a:cubicBezTo>
                  <a:pt x="4606086" y="2095163"/>
                  <a:pt x="4603027" y="2102523"/>
                  <a:pt x="4605420" y="2108490"/>
                </a:cubicBezTo>
                <a:cubicBezTo>
                  <a:pt x="4607872" y="2114639"/>
                  <a:pt x="4614959" y="2117517"/>
                  <a:pt x="4621046" y="2115215"/>
                </a:cubicBezTo>
                <a:cubicBezTo>
                  <a:pt x="4621984" y="2114851"/>
                  <a:pt x="4622953" y="2114518"/>
                  <a:pt x="4623892" y="2114155"/>
                </a:cubicBezTo>
                <a:cubicBezTo>
                  <a:pt x="4623922" y="2114488"/>
                  <a:pt x="4623771" y="2114791"/>
                  <a:pt x="4623832" y="2115124"/>
                </a:cubicBezTo>
                <a:lnTo>
                  <a:pt x="4624831" y="2120364"/>
                </a:lnTo>
                <a:cubicBezTo>
                  <a:pt x="4626042" y="2126755"/>
                  <a:pt x="4631493" y="2131692"/>
                  <a:pt x="4638247" y="2130844"/>
                </a:cubicBezTo>
                <a:cubicBezTo>
                  <a:pt x="4640820" y="2130541"/>
                  <a:pt x="4643153" y="2129118"/>
                  <a:pt x="4645060" y="2127270"/>
                </a:cubicBezTo>
                <a:cubicBezTo>
                  <a:pt x="4645030" y="2130420"/>
                  <a:pt x="4646120" y="2133661"/>
                  <a:pt x="4648119" y="2135782"/>
                </a:cubicBezTo>
                <a:cubicBezTo>
                  <a:pt x="4652813" y="2140810"/>
                  <a:pt x="4659354" y="2139992"/>
                  <a:pt x="4664441" y="2136327"/>
                </a:cubicBezTo>
                <a:lnTo>
                  <a:pt x="4668590" y="2133328"/>
                </a:lnTo>
                <a:cubicBezTo>
                  <a:pt x="4673647" y="2129663"/>
                  <a:pt x="4673012" y="2121151"/>
                  <a:pt x="4669135" y="2117002"/>
                </a:cubicBezTo>
                <a:cubicBezTo>
                  <a:pt x="4664441" y="2111974"/>
                  <a:pt x="4657901" y="2112792"/>
                  <a:pt x="4652813" y="2116457"/>
                </a:cubicBezTo>
                <a:lnTo>
                  <a:pt x="4648664" y="2119455"/>
                </a:lnTo>
                <a:cubicBezTo>
                  <a:pt x="4648664" y="2119455"/>
                  <a:pt x="4648634" y="2119485"/>
                  <a:pt x="4648634" y="2119516"/>
                </a:cubicBezTo>
                <a:cubicBezTo>
                  <a:pt x="4648664" y="2118819"/>
                  <a:pt x="4648876" y="2118153"/>
                  <a:pt x="4648755" y="2117456"/>
                </a:cubicBezTo>
                <a:lnTo>
                  <a:pt x="4647695" y="2112246"/>
                </a:lnTo>
                <a:close/>
                <a:moveTo>
                  <a:pt x="4642971" y="2003505"/>
                </a:moveTo>
                <a:cubicBezTo>
                  <a:pt x="4641941" y="2003112"/>
                  <a:pt x="4640851" y="2002899"/>
                  <a:pt x="4639730" y="2002839"/>
                </a:cubicBezTo>
                <a:cubicBezTo>
                  <a:pt x="4640820" y="2000991"/>
                  <a:pt x="4641275" y="1999022"/>
                  <a:pt x="4641305" y="1997023"/>
                </a:cubicBezTo>
                <a:cubicBezTo>
                  <a:pt x="4644122" y="1995418"/>
                  <a:pt x="4646362" y="1992783"/>
                  <a:pt x="4647029" y="1988815"/>
                </a:cubicBezTo>
                <a:cubicBezTo>
                  <a:pt x="4649451" y="1974275"/>
                  <a:pt x="4626557" y="1972458"/>
                  <a:pt x="4624165" y="1986967"/>
                </a:cubicBezTo>
                <a:cubicBezTo>
                  <a:pt x="4624044" y="1987633"/>
                  <a:pt x="4624256" y="1988148"/>
                  <a:pt x="4624226" y="1988784"/>
                </a:cubicBezTo>
                <a:cubicBezTo>
                  <a:pt x="4620531" y="1990784"/>
                  <a:pt x="4618047" y="1994115"/>
                  <a:pt x="4617351" y="1997902"/>
                </a:cubicBezTo>
                <a:cubicBezTo>
                  <a:pt x="4614777" y="1997599"/>
                  <a:pt x="4612173" y="1997780"/>
                  <a:pt x="4609962" y="1998810"/>
                </a:cubicBezTo>
                <a:cubicBezTo>
                  <a:pt x="4611506" y="1996569"/>
                  <a:pt x="4611960" y="1993600"/>
                  <a:pt x="4610598" y="1990057"/>
                </a:cubicBezTo>
                <a:cubicBezTo>
                  <a:pt x="4605359" y="1976426"/>
                  <a:pt x="4583070" y="1981848"/>
                  <a:pt x="4588340" y="1995600"/>
                </a:cubicBezTo>
                <a:cubicBezTo>
                  <a:pt x="4591368" y="2003445"/>
                  <a:pt x="4599999" y="2004959"/>
                  <a:pt x="4605783" y="2002233"/>
                </a:cubicBezTo>
                <a:cubicBezTo>
                  <a:pt x="4605238" y="2003051"/>
                  <a:pt x="4605026" y="2004051"/>
                  <a:pt x="4604783" y="2005050"/>
                </a:cubicBezTo>
                <a:cubicBezTo>
                  <a:pt x="4603118" y="2006050"/>
                  <a:pt x="4601271" y="2006898"/>
                  <a:pt x="4600302" y="2008473"/>
                </a:cubicBezTo>
                <a:cubicBezTo>
                  <a:pt x="4596698" y="2014288"/>
                  <a:pt x="4594790" y="2022740"/>
                  <a:pt x="4596456" y="2029797"/>
                </a:cubicBezTo>
                <a:cubicBezTo>
                  <a:pt x="4596637" y="2030857"/>
                  <a:pt x="4596880" y="2031796"/>
                  <a:pt x="4597334" y="2032796"/>
                </a:cubicBezTo>
                <a:cubicBezTo>
                  <a:pt x="4597455" y="2033099"/>
                  <a:pt x="4597455" y="2033432"/>
                  <a:pt x="4597606" y="2033735"/>
                </a:cubicBezTo>
                <a:cubicBezTo>
                  <a:pt x="4597243" y="2033916"/>
                  <a:pt x="4597152" y="2034371"/>
                  <a:pt x="4596819" y="2034583"/>
                </a:cubicBezTo>
                <a:lnTo>
                  <a:pt x="4594608" y="2031493"/>
                </a:lnTo>
                <a:cubicBezTo>
                  <a:pt x="4591005" y="2026435"/>
                  <a:pt x="4583101" y="2026041"/>
                  <a:pt x="4578498" y="2029767"/>
                </a:cubicBezTo>
                <a:cubicBezTo>
                  <a:pt x="4573441" y="2033856"/>
                  <a:pt x="4573168" y="2040853"/>
                  <a:pt x="4576772" y="2045911"/>
                </a:cubicBezTo>
                <a:cubicBezTo>
                  <a:pt x="4577408" y="2046820"/>
                  <a:pt x="4578043" y="2047729"/>
                  <a:pt x="4578710" y="2048607"/>
                </a:cubicBezTo>
                <a:lnTo>
                  <a:pt x="4576802" y="2051424"/>
                </a:lnTo>
                <a:cubicBezTo>
                  <a:pt x="4574500" y="2054786"/>
                  <a:pt x="4574803" y="2059057"/>
                  <a:pt x="4576499" y="2062661"/>
                </a:cubicBezTo>
                <a:cubicBezTo>
                  <a:pt x="4574379" y="2062783"/>
                  <a:pt x="4572532" y="2063601"/>
                  <a:pt x="4570897" y="2064782"/>
                </a:cubicBezTo>
                <a:cubicBezTo>
                  <a:pt x="4569897" y="2063601"/>
                  <a:pt x="4568686" y="2062692"/>
                  <a:pt x="4567384" y="2061995"/>
                </a:cubicBezTo>
                <a:cubicBezTo>
                  <a:pt x="4568504" y="2058391"/>
                  <a:pt x="4568958" y="2054665"/>
                  <a:pt x="4568110" y="2051061"/>
                </a:cubicBezTo>
                <a:cubicBezTo>
                  <a:pt x="4568110" y="2050091"/>
                  <a:pt x="4568050" y="2049122"/>
                  <a:pt x="4567868" y="2048153"/>
                </a:cubicBezTo>
                <a:cubicBezTo>
                  <a:pt x="4567020" y="2043428"/>
                  <a:pt x="4563659" y="2039641"/>
                  <a:pt x="4558814" y="2038642"/>
                </a:cubicBezTo>
                <a:cubicBezTo>
                  <a:pt x="4553999" y="2037642"/>
                  <a:pt x="4550698" y="2039883"/>
                  <a:pt x="4547215" y="2042761"/>
                </a:cubicBezTo>
                <a:cubicBezTo>
                  <a:pt x="4549971" y="2040520"/>
                  <a:pt x="4546882" y="2042943"/>
                  <a:pt x="4546276" y="2043336"/>
                </a:cubicBezTo>
                <a:cubicBezTo>
                  <a:pt x="4545520" y="2043852"/>
                  <a:pt x="4544702" y="2044276"/>
                  <a:pt x="4543914" y="2044791"/>
                </a:cubicBezTo>
                <a:cubicBezTo>
                  <a:pt x="4543763" y="2044851"/>
                  <a:pt x="4543702" y="2044912"/>
                  <a:pt x="4543612" y="2044972"/>
                </a:cubicBezTo>
                <a:cubicBezTo>
                  <a:pt x="4543339" y="2045063"/>
                  <a:pt x="4543036" y="2045184"/>
                  <a:pt x="4542764" y="2045275"/>
                </a:cubicBezTo>
                <a:cubicBezTo>
                  <a:pt x="4541431" y="2045094"/>
                  <a:pt x="4540068" y="2045215"/>
                  <a:pt x="4538797" y="2045518"/>
                </a:cubicBezTo>
                <a:cubicBezTo>
                  <a:pt x="4537797" y="2044276"/>
                  <a:pt x="4536464" y="2043185"/>
                  <a:pt x="4534618" y="2042337"/>
                </a:cubicBezTo>
                <a:cubicBezTo>
                  <a:pt x="4525684" y="2038309"/>
                  <a:pt x="4517386" y="2045275"/>
                  <a:pt x="4516205" y="2052454"/>
                </a:cubicBezTo>
                <a:cubicBezTo>
                  <a:pt x="4515569" y="2046941"/>
                  <a:pt x="4511754" y="2042761"/>
                  <a:pt x="4506030" y="2041640"/>
                </a:cubicBezTo>
                <a:cubicBezTo>
                  <a:pt x="4501518" y="2040792"/>
                  <a:pt x="4496491" y="2040338"/>
                  <a:pt x="4491706" y="2040944"/>
                </a:cubicBezTo>
                <a:cubicBezTo>
                  <a:pt x="4492100" y="2039157"/>
                  <a:pt x="4492342" y="2037279"/>
                  <a:pt x="4491494" y="2035067"/>
                </a:cubicBezTo>
                <a:cubicBezTo>
                  <a:pt x="4486225" y="2021346"/>
                  <a:pt x="4464360" y="2028313"/>
                  <a:pt x="4469660" y="2042125"/>
                </a:cubicBezTo>
                <a:cubicBezTo>
                  <a:pt x="4471053" y="2045790"/>
                  <a:pt x="4473687" y="2047850"/>
                  <a:pt x="4476625" y="2048819"/>
                </a:cubicBezTo>
                <a:cubicBezTo>
                  <a:pt x="4476171" y="2049455"/>
                  <a:pt x="4475504" y="2049849"/>
                  <a:pt x="4475171" y="2050546"/>
                </a:cubicBezTo>
                <a:cubicBezTo>
                  <a:pt x="4471537" y="2051666"/>
                  <a:pt x="4468327" y="2054332"/>
                  <a:pt x="4467389" y="2058027"/>
                </a:cubicBezTo>
                <a:cubicBezTo>
                  <a:pt x="4465844" y="2064206"/>
                  <a:pt x="4469024" y="2070295"/>
                  <a:pt x="4475111" y="2072294"/>
                </a:cubicBezTo>
                <a:cubicBezTo>
                  <a:pt x="4475444" y="2072415"/>
                  <a:pt x="4475474" y="2072415"/>
                  <a:pt x="4475656" y="2072476"/>
                </a:cubicBezTo>
                <a:cubicBezTo>
                  <a:pt x="4475747" y="2072536"/>
                  <a:pt x="4475777" y="2072566"/>
                  <a:pt x="4475868" y="2072597"/>
                </a:cubicBezTo>
                <a:cubicBezTo>
                  <a:pt x="4475868" y="2072597"/>
                  <a:pt x="4475868" y="2072597"/>
                  <a:pt x="4475868" y="2072597"/>
                </a:cubicBezTo>
                <a:cubicBezTo>
                  <a:pt x="4476231" y="2073233"/>
                  <a:pt x="4476534" y="2073869"/>
                  <a:pt x="4476776" y="2074566"/>
                </a:cubicBezTo>
                <a:cubicBezTo>
                  <a:pt x="4479169" y="2080260"/>
                  <a:pt x="4487406" y="2081775"/>
                  <a:pt x="4492372" y="2078988"/>
                </a:cubicBezTo>
                <a:cubicBezTo>
                  <a:pt x="4492524" y="2078897"/>
                  <a:pt x="4492554" y="2078776"/>
                  <a:pt x="4492675" y="2078685"/>
                </a:cubicBezTo>
                <a:cubicBezTo>
                  <a:pt x="4494765" y="2079775"/>
                  <a:pt x="4497096" y="2080412"/>
                  <a:pt x="4499458" y="2080109"/>
                </a:cubicBezTo>
                <a:cubicBezTo>
                  <a:pt x="4498520" y="2080502"/>
                  <a:pt x="4497520" y="2080866"/>
                  <a:pt x="4496733" y="2081502"/>
                </a:cubicBezTo>
                <a:cubicBezTo>
                  <a:pt x="4496370" y="2081805"/>
                  <a:pt x="4496067" y="2082138"/>
                  <a:pt x="4495764" y="2082471"/>
                </a:cubicBezTo>
                <a:cubicBezTo>
                  <a:pt x="4494098" y="2082744"/>
                  <a:pt x="4492463" y="2083107"/>
                  <a:pt x="4490828" y="2083531"/>
                </a:cubicBezTo>
                <a:cubicBezTo>
                  <a:pt x="4488769" y="2084077"/>
                  <a:pt x="4486921" y="2085349"/>
                  <a:pt x="4485407" y="2086894"/>
                </a:cubicBezTo>
                <a:cubicBezTo>
                  <a:pt x="4483863" y="2087045"/>
                  <a:pt x="4482409" y="2087408"/>
                  <a:pt x="4481289" y="2088196"/>
                </a:cubicBezTo>
                <a:cubicBezTo>
                  <a:pt x="4477443" y="2090922"/>
                  <a:pt x="4474142" y="2093557"/>
                  <a:pt x="4472234" y="2098010"/>
                </a:cubicBezTo>
                <a:cubicBezTo>
                  <a:pt x="4471386" y="2099949"/>
                  <a:pt x="4470992" y="2101463"/>
                  <a:pt x="4470810" y="2103674"/>
                </a:cubicBezTo>
                <a:cubicBezTo>
                  <a:pt x="4470387" y="2099524"/>
                  <a:pt x="4467177" y="2095829"/>
                  <a:pt x="4463089" y="2094163"/>
                </a:cubicBezTo>
                <a:cubicBezTo>
                  <a:pt x="4465996" y="2089226"/>
                  <a:pt x="4465360" y="2080987"/>
                  <a:pt x="4459818" y="2078079"/>
                </a:cubicBezTo>
                <a:cubicBezTo>
                  <a:pt x="4454760" y="2075414"/>
                  <a:pt x="4449279" y="2073566"/>
                  <a:pt x="4443677" y="2076171"/>
                </a:cubicBezTo>
                <a:cubicBezTo>
                  <a:pt x="4439195" y="2078261"/>
                  <a:pt x="4436318" y="2081926"/>
                  <a:pt x="4434562" y="2086530"/>
                </a:cubicBezTo>
                <a:cubicBezTo>
                  <a:pt x="4433502" y="2089317"/>
                  <a:pt x="4433774" y="2092467"/>
                  <a:pt x="4434894" y="2095254"/>
                </a:cubicBezTo>
                <a:cubicBezTo>
                  <a:pt x="4431775" y="2096283"/>
                  <a:pt x="4429081" y="2098404"/>
                  <a:pt x="4428354" y="2102826"/>
                </a:cubicBezTo>
                <a:cubicBezTo>
                  <a:pt x="4426385" y="2114669"/>
                  <a:pt x="4440739" y="2120334"/>
                  <a:pt x="4447371" y="2114094"/>
                </a:cubicBezTo>
                <a:cubicBezTo>
                  <a:pt x="4446856" y="2119546"/>
                  <a:pt x="4450097" y="2124332"/>
                  <a:pt x="4455185" y="2126634"/>
                </a:cubicBezTo>
                <a:lnTo>
                  <a:pt x="4460060" y="2128845"/>
                </a:lnTo>
                <a:cubicBezTo>
                  <a:pt x="4465632" y="2131359"/>
                  <a:pt x="4472355" y="2127573"/>
                  <a:pt x="4474808" y="2122333"/>
                </a:cubicBezTo>
                <a:cubicBezTo>
                  <a:pt x="4476625" y="2123181"/>
                  <a:pt x="4478593" y="2123726"/>
                  <a:pt x="4480622" y="2123635"/>
                </a:cubicBezTo>
                <a:cubicBezTo>
                  <a:pt x="4481531" y="2124756"/>
                  <a:pt x="4482621" y="2125634"/>
                  <a:pt x="4483893" y="2126604"/>
                </a:cubicBezTo>
                <a:cubicBezTo>
                  <a:pt x="4484287" y="2126967"/>
                  <a:pt x="4484680" y="2127331"/>
                  <a:pt x="4485044" y="2127755"/>
                </a:cubicBezTo>
                <a:cubicBezTo>
                  <a:pt x="4486316" y="2129481"/>
                  <a:pt x="4487800" y="2131026"/>
                  <a:pt x="4489071" y="2132753"/>
                </a:cubicBezTo>
                <a:cubicBezTo>
                  <a:pt x="4492827" y="2137781"/>
                  <a:pt x="4498762" y="2137205"/>
                  <a:pt x="4503183" y="2134146"/>
                </a:cubicBezTo>
                <a:cubicBezTo>
                  <a:pt x="4507272" y="2137417"/>
                  <a:pt x="4513116" y="2138326"/>
                  <a:pt x="4517841" y="2133510"/>
                </a:cubicBezTo>
                <a:cubicBezTo>
                  <a:pt x="4518840" y="2132480"/>
                  <a:pt x="4519143" y="2131359"/>
                  <a:pt x="4519658" y="2130269"/>
                </a:cubicBezTo>
                <a:lnTo>
                  <a:pt x="4519809" y="2130481"/>
                </a:lnTo>
                <a:cubicBezTo>
                  <a:pt x="4523473" y="2135539"/>
                  <a:pt x="4531589" y="2135630"/>
                  <a:pt x="4536071" y="2131814"/>
                </a:cubicBezTo>
                <a:cubicBezTo>
                  <a:pt x="4541128" y="2127513"/>
                  <a:pt x="4541098" y="2120606"/>
                  <a:pt x="4537433" y="2115518"/>
                </a:cubicBezTo>
                <a:lnTo>
                  <a:pt x="4534435" y="2111368"/>
                </a:lnTo>
                <a:cubicBezTo>
                  <a:pt x="4532497" y="2108672"/>
                  <a:pt x="4529287" y="2107491"/>
                  <a:pt x="4526047" y="2107430"/>
                </a:cubicBezTo>
                <a:cubicBezTo>
                  <a:pt x="4525956" y="2107158"/>
                  <a:pt x="4525866" y="2106885"/>
                  <a:pt x="4525805" y="2106612"/>
                </a:cubicBezTo>
                <a:cubicBezTo>
                  <a:pt x="4526259" y="2104795"/>
                  <a:pt x="4526441" y="2102856"/>
                  <a:pt x="4525866" y="2100797"/>
                </a:cubicBezTo>
                <a:cubicBezTo>
                  <a:pt x="4525139" y="2098252"/>
                  <a:pt x="4523261" y="2095981"/>
                  <a:pt x="4520960" y="2094345"/>
                </a:cubicBezTo>
                <a:cubicBezTo>
                  <a:pt x="4519870" y="2092134"/>
                  <a:pt x="4519022" y="2089711"/>
                  <a:pt x="4517265" y="2087954"/>
                </a:cubicBezTo>
                <a:cubicBezTo>
                  <a:pt x="4516508" y="2087196"/>
                  <a:pt x="4515691" y="2086530"/>
                  <a:pt x="4514873" y="2085924"/>
                </a:cubicBezTo>
                <a:lnTo>
                  <a:pt x="4512935" y="2083198"/>
                </a:lnTo>
                <a:cubicBezTo>
                  <a:pt x="4510421" y="2079685"/>
                  <a:pt x="4505848" y="2078594"/>
                  <a:pt x="4501730" y="2079412"/>
                </a:cubicBezTo>
                <a:cubicBezTo>
                  <a:pt x="4506302" y="2077867"/>
                  <a:pt x="4509210" y="2073808"/>
                  <a:pt x="4509664" y="2069083"/>
                </a:cubicBezTo>
                <a:cubicBezTo>
                  <a:pt x="4512935" y="2067205"/>
                  <a:pt x="4515508" y="2064085"/>
                  <a:pt x="4515448" y="2060269"/>
                </a:cubicBezTo>
                <a:cubicBezTo>
                  <a:pt x="4515448" y="2059663"/>
                  <a:pt x="4515175" y="2059118"/>
                  <a:pt x="4515145" y="2058512"/>
                </a:cubicBezTo>
                <a:cubicBezTo>
                  <a:pt x="4515508" y="2057724"/>
                  <a:pt x="4516114" y="2057028"/>
                  <a:pt x="4516296" y="2056180"/>
                </a:cubicBezTo>
                <a:cubicBezTo>
                  <a:pt x="4516902" y="2058875"/>
                  <a:pt x="4518749" y="2061359"/>
                  <a:pt x="4522262" y="2062964"/>
                </a:cubicBezTo>
                <a:cubicBezTo>
                  <a:pt x="4525835" y="2064570"/>
                  <a:pt x="4529318" y="2064388"/>
                  <a:pt x="4532316" y="2063146"/>
                </a:cubicBezTo>
                <a:cubicBezTo>
                  <a:pt x="4533951" y="2065327"/>
                  <a:pt x="4536283" y="2067023"/>
                  <a:pt x="4539099" y="2067781"/>
                </a:cubicBezTo>
                <a:cubicBezTo>
                  <a:pt x="4539735" y="2067932"/>
                  <a:pt x="4540371" y="2067902"/>
                  <a:pt x="4540977" y="2067993"/>
                </a:cubicBezTo>
                <a:cubicBezTo>
                  <a:pt x="4541158" y="2069992"/>
                  <a:pt x="4541946" y="2071900"/>
                  <a:pt x="4543066" y="2073566"/>
                </a:cubicBezTo>
                <a:cubicBezTo>
                  <a:pt x="4540886" y="2075686"/>
                  <a:pt x="4538918" y="2077988"/>
                  <a:pt x="4537616" y="2080714"/>
                </a:cubicBezTo>
                <a:cubicBezTo>
                  <a:pt x="4537555" y="2080866"/>
                  <a:pt x="4537494" y="2081048"/>
                  <a:pt x="4537433" y="2081229"/>
                </a:cubicBezTo>
                <a:cubicBezTo>
                  <a:pt x="4536343" y="2082623"/>
                  <a:pt x="4535617" y="2084107"/>
                  <a:pt x="4535253" y="2085652"/>
                </a:cubicBezTo>
                <a:lnTo>
                  <a:pt x="4534496" y="2086742"/>
                </a:lnTo>
                <a:cubicBezTo>
                  <a:pt x="4530832" y="2092103"/>
                  <a:pt x="4533345" y="2100039"/>
                  <a:pt x="4538706" y="2103220"/>
                </a:cubicBezTo>
                <a:cubicBezTo>
                  <a:pt x="4539129" y="2103492"/>
                  <a:pt x="4539584" y="2103644"/>
                  <a:pt x="4540008" y="2103826"/>
                </a:cubicBezTo>
                <a:cubicBezTo>
                  <a:pt x="4540886" y="2105370"/>
                  <a:pt x="4541825" y="2106885"/>
                  <a:pt x="4542824" y="2108309"/>
                </a:cubicBezTo>
                <a:cubicBezTo>
                  <a:pt x="4544096" y="2110126"/>
                  <a:pt x="4546004" y="2111519"/>
                  <a:pt x="4548124" y="2112458"/>
                </a:cubicBezTo>
                <a:cubicBezTo>
                  <a:pt x="4548820" y="2113912"/>
                  <a:pt x="4549698" y="2115215"/>
                  <a:pt x="4550879" y="2116032"/>
                </a:cubicBezTo>
                <a:cubicBezTo>
                  <a:pt x="4554968" y="2118819"/>
                  <a:pt x="4558753" y="2121121"/>
                  <a:pt x="4563810" y="2121424"/>
                </a:cubicBezTo>
                <a:cubicBezTo>
                  <a:pt x="4564749" y="2121454"/>
                  <a:pt x="4565567" y="2121212"/>
                  <a:pt x="4566354" y="2121151"/>
                </a:cubicBezTo>
                <a:cubicBezTo>
                  <a:pt x="4566597" y="2121909"/>
                  <a:pt x="4566718" y="2122696"/>
                  <a:pt x="4567111" y="2123393"/>
                </a:cubicBezTo>
                <a:cubicBezTo>
                  <a:pt x="4561963" y="2128845"/>
                  <a:pt x="4561418" y="2139356"/>
                  <a:pt x="4570473" y="2143475"/>
                </a:cubicBezTo>
                <a:cubicBezTo>
                  <a:pt x="4571624" y="2143990"/>
                  <a:pt x="4572623" y="2144020"/>
                  <a:pt x="4573683" y="2144172"/>
                </a:cubicBezTo>
                <a:cubicBezTo>
                  <a:pt x="4573198" y="2144899"/>
                  <a:pt x="4573198" y="2145838"/>
                  <a:pt x="4572865" y="2146656"/>
                </a:cubicBezTo>
                <a:cubicBezTo>
                  <a:pt x="4569383" y="2148715"/>
                  <a:pt x="4566687" y="2152592"/>
                  <a:pt x="4566748" y="2156318"/>
                </a:cubicBezTo>
                <a:cubicBezTo>
                  <a:pt x="4566808" y="2163255"/>
                  <a:pt x="4571472" y="2167223"/>
                  <a:pt x="4577892" y="2168283"/>
                </a:cubicBezTo>
                <a:lnTo>
                  <a:pt x="4585069" y="2169434"/>
                </a:lnTo>
                <a:cubicBezTo>
                  <a:pt x="4591035" y="2170403"/>
                  <a:pt x="4597061" y="2163981"/>
                  <a:pt x="4597001" y="2158287"/>
                </a:cubicBezTo>
                <a:cubicBezTo>
                  <a:pt x="4596970" y="2155167"/>
                  <a:pt x="4595910" y="2152744"/>
                  <a:pt x="4594275" y="2150805"/>
                </a:cubicBezTo>
                <a:cubicBezTo>
                  <a:pt x="4594366" y="2144899"/>
                  <a:pt x="4590793" y="2139113"/>
                  <a:pt x="4584039" y="2139053"/>
                </a:cubicBezTo>
                <a:cubicBezTo>
                  <a:pt x="4584887" y="2137599"/>
                  <a:pt x="4585493" y="2135933"/>
                  <a:pt x="4585796" y="2134267"/>
                </a:cubicBezTo>
                <a:cubicBezTo>
                  <a:pt x="4588703" y="2133086"/>
                  <a:pt x="4591126" y="2130935"/>
                  <a:pt x="4591853" y="2127876"/>
                </a:cubicBezTo>
                <a:cubicBezTo>
                  <a:pt x="4598515" y="2125968"/>
                  <a:pt x="4603451" y="2119455"/>
                  <a:pt x="4598364" y="2112398"/>
                </a:cubicBezTo>
                <a:cubicBezTo>
                  <a:pt x="4595305" y="2108188"/>
                  <a:pt x="4590793" y="2106915"/>
                  <a:pt x="4586583" y="2107491"/>
                </a:cubicBezTo>
                <a:cubicBezTo>
                  <a:pt x="4586432" y="2106279"/>
                  <a:pt x="4586372" y="2105068"/>
                  <a:pt x="4585917" y="2103947"/>
                </a:cubicBezTo>
                <a:cubicBezTo>
                  <a:pt x="4586674" y="2102644"/>
                  <a:pt x="4587189" y="2101251"/>
                  <a:pt x="4587674" y="2099646"/>
                </a:cubicBezTo>
                <a:cubicBezTo>
                  <a:pt x="4587885" y="2099131"/>
                  <a:pt x="4588128" y="2098616"/>
                  <a:pt x="4588370" y="2098101"/>
                </a:cubicBezTo>
                <a:cubicBezTo>
                  <a:pt x="4589612" y="2096223"/>
                  <a:pt x="4590611" y="2094224"/>
                  <a:pt x="4591853" y="2092346"/>
                </a:cubicBezTo>
                <a:cubicBezTo>
                  <a:pt x="4595456" y="2086833"/>
                  <a:pt x="4592761" y="2081199"/>
                  <a:pt x="4588158" y="2077928"/>
                </a:cubicBezTo>
                <a:cubicBezTo>
                  <a:pt x="4589097" y="2075111"/>
                  <a:pt x="4589097" y="2072142"/>
                  <a:pt x="4587885" y="2069416"/>
                </a:cubicBezTo>
                <a:cubicBezTo>
                  <a:pt x="4591610" y="2069083"/>
                  <a:pt x="4595153" y="2067175"/>
                  <a:pt x="4597425" y="2063873"/>
                </a:cubicBezTo>
                <a:cubicBezTo>
                  <a:pt x="4598848" y="2061783"/>
                  <a:pt x="4600272" y="2059723"/>
                  <a:pt x="4601695" y="2057633"/>
                </a:cubicBezTo>
                <a:cubicBezTo>
                  <a:pt x="4601876" y="2057361"/>
                  <a:pt x="4601876" y="2056997"/>
                  <a:pt x="4602028" y="2056725"/>
                </a:cubicBezTo>
                <a:cubicBezTo>
                  <a:pt x="4608478" y="2056907"/>
                  <a:pt x="4613324" y="2051575"/>
                  <a:pt x="4613959" y="2045608"/>
                </a:cubicBezTo>
                <a:cubicBezTo>
                  <a:pt x="4614111" y="2045669"/>
                  <a:pt x="4614262" y="2045760"/>
                  <a:pt x="4614414" y="2045790"/>
                </a:cubicBezTo>
                <a:cubicBezTo>
                  <a:pt x="4615049" y="2049758"/>
                  <a:pt x="4617533" y="2053272"/>
                  <a:pt x="4621591" y="2055089"/>
                </a:cubicBezTo>
                <a:lnTo>
                  <a:pt x="4631342" y="2059481"/>
                </a:lnTo>
                <a:cubicBezTo>
                  <a:pt x="4637066" y="2062056"/>
                  <a:pt x="4644909" y="2058875"/>
                  <a:pt x="4647029" y="2052908"/>
                </a:cubicBezTo>
                <a:cubicBezTo>
                  <a:pt x="4647695" y="2051000"/>
                  <a:pt x="4647907" y="2049061"/>
                  <a:pt x="4647695" y="2047184"/>
                </a:cubicBezTo>
                <a:cubicBezTo>
                  <a:pt x="4650874" y="2045639"/>
                  <a:pt x="4653721" y="2043306"/>
                  <a:pt x="4655993" y="2040005"/>
                </a:cubicBezTo>
                <a:cubicBezTo>
                  <a:pt x="4659566" y="2034855"/>
                  <a:pt x="4660141" y="2029040"/>
                  <a:pt x="4658809" y="2023557"/>
                </a:cubicBezTo>
                <a:cubicBezTo>
                  <a:pt x="4659384" y="2023103"/>
                  <a:pt x="4659687" y="2022376"/>
                  <a:pt x="4660172" y="2021831"/>
                </a:cubicBezTo>
                <a:cubicBezTo>
                  <a:pt x="4664230" y="2024708"/>
                  <a:pt x="4669832" y="2023406"/>
                  <a:pt x="4673647" y="2019710"/>
                </a:cubicBezTo>
                <a:cubicBezTo>
                  <a:pt x="4673738" y="2019741"/>
                  <a:pt x="4673830" y="2019862"/>
                  <a:pt x="4673920" y="2019892"/>
                </a:cubicBezTo>
                <a:cubicBezTo>
                  <a:pt x="4680825" y="2021952"/>
                  <a:pt x="4686215" y="2017742"/>
                  <a:pt x="4688880" y="2011805"/>
                </a:cubicBezTo>
                <a:lnTo>
                  <a:pt x="4691091" y="2006928"/>
                </a:lnTo>
                <a:cubicBezTo>
                  <a:pt x="4693756" y="2001022"/>
                  <a:pt x="4688638" y="1993661"/>
                  <a:pt x="4683005" y="1991965"/>
                </a:cubicBezTo>
                <a:cubicBezTo>
                  <a:pt x="4676101" y="1989905"/>
                  <a:pt x="4670710" y="1994115"/>
                  <a:pt x="4668045" y="2000052"/>
                </a:cubicBezTo>
                <a:lnTo>
                  <a:pt x="4667985" y="2000173"/>
                </a:lnTo>
                <a:cubicBezTo>
                  <a:pt x="4666168" y="2000234"/>
                  <a:pt x="4664320" y="2000658"/>
                  <a:pt x="4662624" y="2001627"/>
                </a:cubicBezTo>
                <a:cubicBezTo>
                  <a:pt x="4661564" y="2000325"/>
                  <a:pt x="4660323" y="1999143"/>
                  <a:pt x="4658657" y="1998447"/>
                </a:cubicBezTo>
                <a:cubicBezTo>
                  <a:pt x="4652934" y="1996024"/>
                  <a:pt x="4645938" y="1997871"/>
                  <a:pt x="4642971" y="2003505"/>
                </a:cubicBezTo>
                <a:close/>
                <a:moveTo>
                  <a:pt x="4561297" y="2229892"/>
                </a:moveTo>
                <a:cubicBezTo>
                  <a:pt x="4554241" y="2231225"/>
                  <a:pt x="4550910" y="2237222"/>
                  <a:pt x="4550789" y="2242947"/>
                </a:cubicBezTo>
                <a:cubicBezTo>
                  <a:pt x="4549850" y="2242099"/>
                  <a:pt x="4548881" y="2241221"/>
                  <a:pt x="4547548" y="2240615"/>
                </a:cubicBezTo>
                <a:cubicBezTo>
                  <a:pt x="4533436" y="2234254"/>
                  <a:pt x="4524806" y="2256729"/>
                  <a:pt x="4538918" y="2263090"/>
                </a:cubicBezTo>
                <a:cubicBezTo>
                  <a:pt x="4547730" y="2267058"/>
                  <a:pt x="4554423" y="2259789"/>
                  <a:pt x="4554725" y="2252216"/>
                </a:cubicBezTo>
                <a:cubicBezTo>
                  <a:pt x="4556694" y="2253731"/>
                  <a:pt x="4559298" y="2254579"/>
                  <a:pt x="4562720" y="2253943"/>
                </a:cubicBezTo>
                <a:cubicBezTo>
                  <a:pt x="4577710" y="2251065"/>
                  <a:pt x="4576499" y="2227015"/>
                  <a:pt x="4561297" y="2229892"/>
                </a:cubicBezTo>
                <a:close/>
                <a:moveTo>
                  <a:pt x="4643758" y="2221139"/>
                </a:moveTo>
                <a:lnTo>
                  <a:pt x="4644757" y="2226379"/>
                </a:lnTo>
                <a:cubicBezTo>
                  <a:pt x="4645969" y="2232770"/>
                  <a:pt x="4652570" y="2237101"/>
                  <a:pt x="4658900" y="2235829"/>
                </a:cubicBezTo>
                <a:cubicBezTo>
                  <a:pt x="4665350" y="2234557"/>
                  <a:pt x="4669589" y="2228105"/>
                  <a:pt x="4668378" y="2221684"/>
                </a:cubicBezTo>
                <a:lnTo>
                  <a:pt x="4667379" y="2216444"/>
                </a:lnTo>
                <a:cubicBezTo>
                  <a:pt x="4666652" y="2212627"/>
                  <a:pt x="4663927" y="2209750"/>
                  <a:pt x="4660565" y="2208144"/>
                </a:cubicBezTo>
                <a:lnTo>
                  <a:pt x="4667258" y="2205600"/>
                </a:lnTo>
                <a:cubicBezTo>
                  <a:pt x="4673345" y="2203298"/>
                  <a:pt x="4676494" y="2196119"/>
                  <a:pt x="4674193" y="2190061"/>
                </a:cubicBezTo>
                <a:cubicBezTo>
                  <a:pt x="4671861" y="2183943"/>
                  <a:pt x="4664744" y="2180823"/>
                  <a:pt x="4658657" y="2183125"/>
                </a:cubicBezTo>
                <a:lnTo>
                  <a:pt x="4656295" y="2184033"/>
                </a:lnTo>
                <a:cubicBezTo>
                  <a:pt x="4656083" y="2183640"/>
                  <a:pt x="4656023" y="2183185"/>
                  <a:pt x="4655750" y="2182792"/>
                </a:cubicBezTo>
                <a:cubicBezTo>
                  <a:pt x="4652026" y="2177733"/>
                  <a:pt x="4644697" y="2176673"/>
                  <a:pt x="4639609" y="2180338"/>
                </a:cubicBezTo>
                <a:lnTo>
                  <a:pt x="4635460" y="2183337"/>
                </a:lnTo>
                <a:cubicBezTo>
                  <a:pt x="4634098" y="2184336"/>
                  <a:pt x="4633068" y="2185639"/>
                  <a:pt x="4632311" y="2187093"/>
                </a:cubicBezTo>
                <a:cubicBezTo>
                  <a:pt x="4627435" y="2187183"/>
                  <a:pt x="4622620" y="2190697"/>
                  <a:pt x="4621046" y="2195180"/>
                </a:cubicBezTo>
                <a:cubicBezTo>
                  <a:pt x="4618744" y="2201753"/>
                  <a:pt x="4622499" y="2207811"/>
                  <a:pt x="4628435" y="2210507"/>
                </a:cubicBezTo>
                <a:lnTo>
                  <a:pt x="4633310" y="2212688"/>
                </a:lnTo>
                <a:cubicBezTo>
                  <a:pt x="4639004" y="2215232"/>
                  <a:pt x="4645878" y="2211355"/>
                  <a:pt x="4648240" y="2205963"/>
                </a:cubicBezTo>
                <a:cubicBezTo>
                  <a:pt x="4649118" y="2206690"/>
                  <a:pt x="4649997" y="2207417"/>
                  <a:pt x="4651026" y="2207902"/>
                </a:cubicBezTo>
                <a:cubicBezTo>
                  <a:pt x="4645908" y="2210174"/>
                  <a:pt x="4642728" y="2215565"/>
                  <a:pt x="4643758" y="2221139"/>
                </a:cubicBezTo>
                <a:close/>
                <a:moveTo>
                  <a:pt x="4945621" y="2559083"/>
                </a:moveTo>
                <a:lnTo>
                  <a:pt x="4949982" y="2555994"/>
                </a:lnTo>
                <a:cubicBezTo>
                  <a:pt x="4955100" y="2552359"/>
                  <a:pt x="4957432" y="2544817"/>
                  <a:pt x="4953556" y="2539365"/>
                </a:cubicBezTo>
                <a:cubicBezTo>
                  <a:pt x="4949921" y="2534246"/>
                  <a:pt x="4942442" y="2531883"/>
                  <a:pt x="4936930" y="2535790"/>
                </a:cubicBezTo>
                <a:lnTo>
                  <a:pt x="4932569" y="2538880"/>
                </a:lnTo>
                <a:cubicBezTo>
                  <a:pt x="4927451" y="2542515"/>
                  <a:pt x="4925119" y="2550057"/>
                  <a:pt x="4928996" y="2555509"/>
                </a:cubicBezTo>
                <a:cubicBezTo>
                  <a:pt x="4932630" y="2560658"/>
                  <a:pt x="4940110" y="2562991"/>
                  <a:pt x="4945621" y="2559083"/>
                </a:cubicBezTo>
                <a:close/>
                <a:moveTo>
                  <a:pt x="4846989" y="2504289"/>
                </a:moveTo>
                <a:lnTo>
                  <a:pt x="4848503" y="2506439"/>
                </a:lnTo>
                <a:cubicBezTo>
                  <a:pt x="4849563" y="2507954"/>
                  <a:pt x="4850895" y="2509196"/>
                  <a:pt x="4852319" y="2510256"/>
                </a:cubicBezTo>
                <a:cubicBezTo>
                  <a:pt x="4848200" y="2510347"/>
                  <a:pt x="4843900" y="2512558"/>
                  <a:pt x="4842144" y="2515981"/>
                </a:cubicBezTo>
                <a:cubicBezTo>
                  <a:pt x="4840296" y="2519555"/>
                  <a:pt x="4840478" y="2522917"/>
                  <a:pt x="4841810" y="2525946"/>
                </a:cubicBezTo>
                <a:cubicBezTo>
                  <a:pt x="4840750" y="2529823"/>
                  <a:pt x="4841477" y="2534185"/>
                  <a:pt x="4844627" y="2537063"/>
                </a:cubicBezTo>
                <a:cubicBezTo>
                  <a:pt x="4845656" y="2538002"/>
                  <a:pt x="4846867" y="2538759"/>
                  <a:pt x="4848140" y="2539304"/>
                </a:cubicBezTo>
                <a:cubicBezTo>
                  <a:pt x="4848775" y="2540213"/>
                  <a:pt x="4849472" y="2541091"/>
                  <a:pt x="4850411" y="2541879"/>
                </a:cubicBezTo>
                <a:cubicBezTo>
                  <a:pt x="4860404" y="2550269"/>
                  <a:pt x="4871306" y="2536215"/>
                  <a:pt x="4866067" y="2526279"/>
                </a:cubicBezTo>
                <a:cubicBezTo>
                  <a:pt x="4866098" y="2525734"/>
                  <a:pt x="4866219" y="2525219"/>
                  <a:pt x="4866219" y="2524644"/>
                </a:cubicBezTo>
                <a:cubicBezTo>
                  <a:pt x="4866067" y="2519313"/>
                  <a:pt x="4862736" y="2515678"/>
                  <a:pt x="4858860" y="2512588"/>
                </a:cubicBezTo>
                <a:cubicBezTo>
                  <a:pt x="4860767" y="2512679"/>
                  <a:pt x="4862736" y="2512467"/>
                  <a:pt x="4864765" y="2511407"/>
                </a:cubicBezTo>
                <a:cubicBezTo>
                  <a:pt x="4869944" y="2508651"/>
                  <a:pt x="4873517" y="2500472"/>
                  <a:pt x="4869762" y="2495111"/>
                </a:cubicBezTo>
                <a:lnTo>
                  <a:pt x="4866673" y="2490749"/>
                </a:lnTo>
                <a:cubicBezTo>
                  <a:pt x="4864462" y="2487630"/>
                  <a:pt x="4861373" y="2485540"/>
                  <a:pt x="4857951" y="2484813"/>
                </a:cubicBezTo>
                <a:cubicBezTo>
                  <a:pt x="4857800" y="2484661"/>
                  <a:pt x="4857739" y="2484479"/>
                  <a:pt x="4857557" y="2484328"/>
                </a:cubicBezTo>
                <a:cubicBezTo>
                  <a:pt x="4846171" y="2474787"/>
                  <a:pt x="4831151" y="2492324"/>
                  <a:pt x="4842567" y="2501896"/>
                </a:cubicBezTo>
                <a:cubicBezTo>
                  <a:pt x="4844021" y="2503108"/>
                  <a:pt x="4845505" y="2503895"/>
                  <a:pt x="4846989" y="2504289"/>
                </a:cubicBezTo>
                <a:close/>
                <a:moveTo>
                  <a:pt x="4856528" y="2556903"/>
                </a:moveTo>
                <a:cubicBezTo>
                  <a:pt x="4855165" y="2562294"/>
                  <a:pt x="4858284" y="2568867"/>
                  <a:pt x="4863735" y="2570836"/>
                </a:cubicBezTo>
                <a:cubicBezTo>
                  <a:pt x="4863584" y="2570987"/>
                  <a:pt x="4863372" y="2571078"/>
                  <a:pt x="4863221" y="2571260"/>
                </a:cubicBezTo>
                <a:lnTo>
                  <a:pt x="4859920" y="2575198"/>
                </a:lnTo>
                <a:cubicBezTo>
                  <a:pt x="4855923" y="2579983"/>
                  <a:pt x="4856709" y="2587495"/>
                  <a:pt x="4861494" y="2591463"/>
                </a:cubicBezTo>
                <a:cubicBezTo>
                  <a:pt x="4866340" y="2595462"/>
                  <a:pt x="4873729" y="2594674"/>
                  <a:pt x="4877757" y="2589888"/>
                </a:cubicBezTo>
                <a:lnTo>
                  <a:pt x="4881057" y="2585951"/>
                </a:lnTo>
                <a:cubicBezTo>
                  <a:pt x="4884509" y="2581831"/>
                  <a:pt x="4884207" y="2575773"/>
                  <a:pt x="4881027" y="2571623"/>
                </a:cubicBezTo>
                <a:cubicBezTo>
                  <a:pt x="4883995" y="2570200"/>
                  <a:pt x="4886387" y="2567716"/>
                  <a:pt x="4887326" y="2564111"/>
                </a:cubicBezTo>
                <a:cubicBezTo>
                  <a:pt x="4887598" y="2563021"/>
                  <a:pt x="4887629" y="2561900"/>
                  <a:pt x="4887598" y="2560749"/>
                </a:cubicBezTo>
                <a:cubicBezTo>
                  <a:pt x="4887932" y="2560568"/>
                  <a:pt x="4888295" y="2560386"/>
                  <a:pt x="4888628" y="2560144"/>
                </a:cubicBezTo>
                <a:lnTo>
                  <a:pt x="4892989" y="2557054"/>
                </a:lnTo>
                <a:cubicBezTo>
                  <a:pt x="4898137" y="2553419"/>
                  <a:pt x="4899318" y="2545059"/>
                  <a:pt x="4895260" y="2540182"/>
                </a:cubicBezTo>
                <a:cubicBezTo>
                  <a:pt x="4892474" y="2536851"/>
                  <a:pt x="4888567" y="2535487"/>
                  <a:pt x="4884661" y="2535790"/>
                </a:cubicBezTo>
                <a:cubicBezTo>
                  <a:pt x="4876394" y="2532125"/>
                  <a:pt x="4867884" y="2540182"/>
                  <a:pt x="4868975" y="2548209"/>
                </a:cubicBezTo>
                <a:cubicBezTo>
                  <a:pt x="4863342" y="2548149"/>
                  <a:pt x="4858042" y="2551057"/>
                  <a:pt x="4856528" y="2556903"/>
                </a:cubicBezTo>
                <a:close/>
                <a:moveTo>
                  <a:pt x="4809347" y="2626115"/>
                </a:moveTo>
                <a:cubicBezTo>
                  <a:pt x="4804199" y="2629750"/>
                  <a:pt x="4803411" y="2638383"/>
                  <a:pt x="4807530" y="2643047"/>
                </a:cubicBezTo>
                <a:cubicBezTo>
                  <a:pt x="4812072" y="2648196"/>
                  <a:pt x="4818946" y="2648742"/>
                  <a:pt x="4824458" y="2644864"/>
                </a:cubicBezTo>
                <a:lnTo>
                  <a:pt x="4828819" y="2641775"/>
                </a:lnTo>
                <a:cubicBezTo>
                  <a:pt x="4831696" y="2639715"/>
                  <a:pt x="4833059" y="2636111"/>
                  <a:pt x="4833089" y="2632506"/>
                </a:cubicBezTo>
                <a:cubicBezTo>
                  <a:pt x="4837238" y="2630477"/>
                  <a:pt x="4840115" y="2626055"/>
                  <a:pt x="4839721" y="2621238"/>
                </a:cubicBezTo>
                <a:lnTo>
                  <a:pt x="4839085" y="2613999"/>
                </a:lnTo>
                <a:cubicBezTo>
                  <a:pt x="4838540" y="2607790"/>
                  <a:pt x="4832937" y="2602913"/>
                  <a:pt x="4826669" y="2603398"/>
                </a:cubicBezTo>
                <a:cubicBezTo>
                  <a:pt x="4820491" y="2603882"/>
                  <a:pt x="4815524" y="2609577"/>
                  <a:pt x="4816070" y="2615816"/>
                </a:cubicBezTo>
                <a:cubicBezTo>
                  <a:pt x="4816251" y="2617937"/>
                  <a:pt x="4816433" y="2620087"/>
                  <a:pt x="4816645" y="2622208"/>
                </a:cubicBezTo>
                <a:cubicBezTo>
                  <a:pt x="4815676" y="2622632"/>
                  <a:pt x="4814646" y="2622389"/>
                  <a:pt x="4813738" y="2623025"/>
                </a:cubicBezTo>
                <a:lnTo>
                  <a:pt x="4809347" y="2626115"/>
                </a:lnTo>
                <a:close/>
                <a:moveTo>
                  <a:pt x="4778761" y="2708292"/>
                </a:moveTo>
                <a:cubicBezTo>
                  <a:pt x="4778488" y="2709049"/>
                  <a:pt x="4778337" y="2709837"/>
                  <a:pt x="4778307" y="2710624"/>
                </a:cubicBezTo>
                <a:cubicBezTo>
                  <a:pt x="4777368" y="2706929"/>
                  <a:pt x="4774854" y="2703688"/>
                  <a:pt x="4771099" y="2702415"/>
                </a:cubicBezTo>
                <a:cubicBezTo>
                  <a:pt x="4765224" y="2700477"/>
                  <a:pt x="4758411" y="2702870"/>
                  <a:pt x="4755897" y="2708716"/>
                </a:cubicBezTo>
                <a:cubicBezTo>
                  <a:pt x="4754837" y="2708413"/>
                  <a:pt x="4753717" y="2708292"/>
                  <a:pt x="4752596" y="2708322"/>
                </a:cubicBezTo>
                <a:cubicBezTo>
                  <a:pt x="4755200" y="2703082"/>
                  <a:pt x="4754261" y="2696691"/>
                  <a:pt x="4747326" y="2694025"/>
                </a:cubicBezTo>
                <a:cubicBezTo>
                  <a:pt x="4748780" y="2689330"/>
                  <a:pt x="4747266" y="2684544"/>
                  <a:pt x="4743238" y="2681182"/>
                </a:cubicBezTo>
                <a:lnTo>
                  <a:pt x="4739301" y="2677881"/>
                </a:lnTo>
                <a:cubicBezTo>
                  <a:pt x="4736364" y="2675397"/>
                  <a:pt x="4732034" y="2675367"/>
                  <a:pt x="4728399" y="2676790"/>
                </a:cubicBezTo>
                <a:lnTo>
                  <a:pt x="4729096" y="2675215"/>
                </a:lnTo>
                <a:cubicBezTo>
                  <a:pt x="4731670" y="2669490"/>
                  <a:pt x="4728218" y="2661645"/>
                  <a:pt x="4722282" y="2659646"/>
                </a:cubicBezTo>
                <a:cubicBezTo>
                  <a:pt x="4715863" y="2657465"/>
                  <a:pt x="4709472" y="2660312"/>
                  <a:pt x="4706687" y="2666461"/>
                </a:cubicBezTo>
                <a:lnTo>
                  <a:pt x="4704476" y="2671338"/>
                </a:lnTo>
                <a:cubicBezTo>
                  <a:pt x="4704143" y="2672065"/>
                  <a:pt x="4704173" y="2672883"/>
                  <a:pt x="4704052" y="2673670"/>
                </a:cubicBezTo>
                <a:cubicBezTo>
                  <a:pt x="4702780" y="2674397"/>
                  <a:pt x="4701599" y="2675367"/>
                  <a:pt x="4700599" y="2676578"/>
                </a:cubicBezTo>
                <a:lnTo>
                  <a:pt x="4697299" y="2680516"/>
                </a:lnTo>
                <a:cubicBezTo>
                  <a:pt x="4697147" y="2680728"/>
                  <a:pt x="4697117" y="2681000"/>
                  <a:pt x="4696966" y="2681182"/>
                </a:cubicBezTo>
                <a:cubicBezTo>
                  <a:pt x="4693786" y="2681939"/>
                  <a:pt x="4690849" y="2683969"/>
                  <a:pt x="4689092" y="2686786"/>
                </a:cubicBezTo>
                <a:cubicBezTo>
                  <a:pt x="4688971" y="2686665"/>
                  <a:pt x="4688880" y="2686543"/>
                  <a:pt x="4688759" y="2686422"/>
                </a:cubicBezTo>
                <a:cubicBezTo>
                  <a:pt x="4689880" y="2682727"/>
                  <a:pt x="4689183" y="2678698"/>
                  <a:pt x="4686488" y="2675427"/>
                </a:cubicBezTo>
                <a:lnTo>
                  <a:pt x="4679947" y="2667582"/>
                </a:lnTo>
                <a:cubicBezTo>
                  <a:pt x="4676101" y="2662948"/>
                  <a:pt x="4668045" y="2662433"/>
                  <a:pt x="4663715" y="2666673"/>
                </a:cubicBezTo>
                <a:cubicBezTo>
                  <a:pt x="4662322" y="2668036"/>
                  <a:pt x="4661353" y="2669642"/>
                  <a:pt x="4660747" y="2671308"/>
                </a:cubicBezTo>
                <a:cubicBezTo>
                  <a:pt x="4657355" y="2671308"/>
                  <a:pt x="4653964" y="2672125"/>
                  <a:pt x="4650632" y="2674004"/>
                </a:cubicBezTo>
                <a:cubicBezTo>
                  <a:pt x="4647362" y="2675881"/>
                  <a:pt x="4645242" y="2678547"/>
                  <a:pt x="4643637" y="2681515"/>
                </a:cubicBezTo>
                <a:cubicBezTo>
                  <a:pt x="4641608" y="2679789"/>
                  <a:pt x="4639064" y="2678608"/>
                  <a:pt x="4636157" y="2678547"/>
                </a:cubicBezTo>
                <a:cubicBezTo>
                  <a:pt x="4631826" y="2678456"/>
                  <a:pt x="4627768" y="2680334"/>
                  <a:pt x="4623801" y="2681939"/>
                </a:cubicBezTo>
                <a:cubicBezTo>
                  <a:pt x="4622711" y="2681424"/>
                  <a:pt x="4621591" y="2681182"/>
                  <a:pt x="4620470" y="2681061"/>
                </a:cubicBezTo>
                <a:cubicBezTo>
                  <a:pt x="4620107" y="2680607"/>
                  <a:pt x="4619864" y="2680061"/>
                  <a:pt x="4619410" y="2679698"/>
                </a:cubicBezTo>
                <a:cubicBezTo>
                  <a:pt x="4616261" y="2677032"/>
                  <a:pt x="4612203" y="2677093"/>
                  <a:pt x="4608448" y="2678335"/>
                </a:cubicBezTo>
                <a:cubicBezTo>
                  <a:pt x="4607812" y="2676881"/>
                  <a:pt x="4607146" y="2675397"/>
                  <a:pt x="4605843" y="2674276"/>
                </a:cubicBezTo>
                <a:cubicBezTo>
                  <a:pt x="4604087" y="2672792"/>
                  <a:pt x="4601816" y="2672550"/>
                  <a:pt x="4599635" y="2672277"/>
                </a:cubicBezTo>
                <a:cubicBezTo>
                  <a:pt x="4599756" y="2671883"/>
                  <a:pt x="4599817" y="2671489"/>
                  <a:pt x="4599908" y="2671065"/>
                </a:cubicBezTo>
                <a:cubicBezTo>
                  <a:pt x="4603845" y="2667945"/>
                  <a:pt x="4605995" y="2662493"/>
                  <a:pt x="4604632" y="2657647"/>
                </a:cubicBezTo>
                <a:cubicBezTo>
                  <a:pt x="4604723" y="2657465"/>
                  <a:pt x="4604965" y="2657465"/>
                  <a:pt x="4605086" y="2657283"/>
                </a:cubicBezTo>
                <a:cubicBezTo>
                  <a:pt x="4607358" y="2652800"/>
                  <a:pt x="4606177" y="2647197"/>
                  <a:pt x="4602603" y="2643804"/>
                </a:cubicBezTo>
                <a:cubicBezTo>
                  <a:pt x="4603330" y="2642865"/>
                  <a:pt x="4604239" y="2642078"/>
                  <a:pt x="4604632" y="2640897"/>
                </a:cubicBezTo>
                <a:cubicBezTo>
                  <a:pt x="4606146" y="2636383"/>
                  <a:pt x="4604511" y="2631385"/>
                  <a:pt x="4601028" y="2628387"/>
                </a:cubicBezTo>
                <a:cubicBezTo>
                  <a:pt x="4600726" y="2626812"/>
                  <a:pt x="4600120" y="2625388"/>
                  <a:pt x="4599242" y="2624055"/>
                </a:cubicBezTo>
                <a:cubicBezTo>
                  <a:pt x="4603391" y="2624843"/>
                  <a:pt x="4607933" y="2623480"/>
                  <a:pt x="4610628" y="2620118"/>
                </a:cubicBezTo>
                <a:cubicBezTo>
                  <a:pt x="4614626" y="2615150"/>
                  <a:pt x="4613626" y="2607911"/>
                  <a:pt x="4608841" y="2603882"/>
                </a:cubicBezTo>
                <a:lnTo>
                  <a:pt x="4604905" y="2600581"/>
                </a:lnTo>
                <a:cubicBezTo>
                  <a:pt x="4600120" y="2596582"/>
                  <a:pt x="4592519" y="2597582"/>
                  <a:pt x="4588673" y="2602368"/>
                </a:cubicBezTo>
                <a:cubicBezTo>
                  <a:pt x="4585039" y="2606881"/>
                  <a:pt x="4585705" y="2613151"/>
                  <a:pt x="4589430" y="2617331"/>
                </a:cubicBezTo>
                <a:lnTo>
                  <a:pt x="4589279" y="2617270"/>
                </a:lnTo>
                <a:cubicBezTo>
                  <a:pt x="4583343" y="2614605"/>
                  <a:pt x="4576014" y="2617755"/>
                  <a:pt x="4573501" y="2623631"/>
                </a:cubicBezTo>
                <a:cubicBezTo>
                  <a:pt x="4571745" y="2627751"/>
                  <a:pt x="4572714" y="2632173"/>
                  <a:pt x="4575227" y="2635505"/>
                </a:cubicBezTo>
                <a:cubicBezTo>
                  <a:pt x="4575348" y="2637746"/>
                  <a:pt x="4576226" y="2639836"/>
                  <a:pt x="4577529" y="2641654"/>
                </a:cubicBezTo>
                <a:cubicBezTo>
                  <a:pt x="4576348" y="2642290"/>
                  <a:pt x="4575136" y="2642744"/>
                  <a:pt x="4574046" y="2643623"/>
                </a:cubicBezTo>
                <a:cubicBezTo>
                  <a:pt x="4569352" y="2647409"/>
                  <a:pt x="4566718" y="2654133"/>
                  <a:pt x="4570594" y="2659585"/>
                </a:cubicBezTo>
                <a:cubicBezTo>
                  <a:pt x="4571260" y="2660525"/>
                  <a:pt x="4572199" y="2661312"/>
                  <a:pt x="4573137" y="2662069"/>
                </a:cubicBezTo>
                <a:cubicBezTo>
                  <a:pt x="4571290" y="2663947"/>
                  <a:pt x="4570018" y="2666370"/>
                  <a:pt x="4569928" y="2669430"/>
                </a:cubicBezTo>
                <a:cubicBezTo>
                  <a:pt x="4569806" y="2675124"/>
                  <a:pt x="4574954" y="2681788"/>
                  <a:pt x="4581193" y="2681243"/>
                </a:cubicBezTo>
                <a:lnTo>
                  <a:pt x="4581768" y="2681213"/>
                </a:lnTo>
                <a:cubicBezTo>
                  <a:pt x="4581375" y="2683696"/>
                  <a:pt x="4581617" y="2685817"/>
                  <a:pt x="4582677" y="2688028"/>
                </a:cubicBezTo>
                <a:cubicBezTo>
                  <a:pt x="4582525" y="2690875"/>
                  <a:pt x="4583495" y="2693419"/>
                  <a:pt x="4585342" y="2695661"/>
                </a:cubicBezTo>
                <a:cubicBezTo>
                  <a:pt x="4585342" y="2695752"/>
                  <a:pt x="4585281" y="2695812"/>
                  <a:pt x="4585281" y="2695933"/>
                </a:cubicBezTo>
                <a:cubicBezTo>
                  <a:pt x="4580557" y="2692692"/>
                  <a:pt x="4574228" y="2692692"/>
                  <a:pt x="4570806" y="2699174"/>
                </a:cubicBezTo>
                <a:cubicBezTo>
                  <a:pt x="4565749" y="2708685"/>
                  <a:pt x="4574500" y="2718408"/>
                  <a:pt x="4582283" y="2717833"/>
                </a:cubicBezTo>
                <a:cubicBezTo>
                  <a:pt x="4582404" y="2724285"/>
                  <a:pt x="4583828" y="2730949"/>
                  <a:pt x="4588310" y="2734159"/>
                </a:cubicBezTo>
                <a:cubicBezTo>
                  <a:pt x="4594003" y="2738248"/>
                  <a:pt x="4602724" y="2740641"/>
                  <a:pt x="4609871" y="2738854"/>
                </a:cubicBezTo>
                <a:cubicBezTo>
                  <a:pt x="4609659" y="2739309"/>
                  <a:pt x="4609266" y="2739642"/>
                  <a:pt x="4609114" y="2740126"/>
                </a:cubicBezTo>
                <a:cubicBezTo>
                  <a:pt x="4607085" y="2746790"/>
                  <a:pt x="4610265" y="2752727"/>
                  <a:pt x="4616412" y="2755514"/>
                </a:cubicBezTo>
                <a:lnTo>
                  <a:pt x="4621288" y="2757695"/>
                </a:lnTo>
                <a:cubicBezTo>
                  <a:pt x="4624316" y="2759058"/>
                  <a:pt x="4627859" y="2758543"/>
                  <a:pt x="4630827" y="2756937"/>
                </a:cubicBezTo>
                <a:cubicBezTo>
                  <a:pt x="4631524" y="2757876"/>
                  <a:pt x="4632220" y="2758815"/>
                  <a:pt x="4633159" y="2759573"/>
                </a:cubicBezTo>
                <a:lnTo>
                  <a:pt x="4637096" y="2762874"/>
                </a:lnTo>
                <a:cubicBezTo>
                  <a:pt x="4640276" y="2765540"/>
                  <a:pt x="4644757" y="2765328"/>
                  <a:pt x="4648452" y="2763601"/>
                </a:cubicBezTo>
                <a:cubicBezTo>
                  <a:pt x="4648845" y="2764994"/>
                  <a:pt x="4649482" y="2766327"/>
                  <a:pt x="4650420" y="2767418"/>
                </a:cubicBezTo>
                <a:cubicBezTo>
                  <a:pt x="4654660" y="2772355"/>
                  <a:pt x="4661292" y="2773082"/>
                  <a:pt x="4666561" y="2769356"/>
                </a:cubicBezTo>
                <a:lnTo>
                  <a:pt x="4670740" y="2766388"/>
                </a:lnTo>
                <a:cubicBezTo>
                  <a:pt x="4675646" y="2762904"/>
                  <a:pt x="4676585" y="2754787"/>
                  <a:pt x="4672678" y="2750243"/>
                </a:cubicBezTo>
                <a:cubicBezTo>
                  <a:pt x="4668439" y="2745306"/>
                  <a:pt x="4661807" y="2744579"/>
                  <a:pt x="4656537" y="2748305"/>
                </a:cubicBezTo>
                <a:lnTo>
                  <a:pt x="4654327" y="2749849"/>
                </a:lnTo>
                <a:cubicBezTo>
                  <a:pt x="4653509" y="2747608"/>
                  <a:pt x="4652207" y="2745488"/>
                  <a:pt x="4650269" y="2743852"/>
                </a:cubicBezTo>
                <a:lnTo>
                  <a:pt x="4646332" y="2740550"/>
                </a:lnTo>
                <a:cubicBezTo>
                  <a:pt x="4643183" y="2737915"/>
                  <a:pt x="4638701" y="2738097"/>
                  <a:pt x="4635037" y="2739793"/>
                </a:cubicBezTo>
                <a:cubicBezTo>
                  <a:pt x="4634703" y="2739278"/>
                  <a:pt x="4634370" y="2738794"/>
                  <a:pt x="4633946" y="2738339"/>
                </a:cubicBezTo>
                <a:cubicBezTo>
                  <a:pt x="4636793" y="2730827"/>
                  <a:pt x="4631281" y="2724406"/>
                  <a:pt x="4624710" y="2723225"/>
                </a:cubicBezTo>
                <a:cubicBezTo>
                  <a:pt x="4624770" y="2723103"/>
                  <a:pt x="4624861" y="2722952"/>
                  <a:pt x="4624922" y="2722801"/>
                </a:cubicBezTo>
                <a:cubicBezTo>
                  <a:pt x="4628768" y="2722437"/>
                  <a:pt x="4632281" y="2720256"/>
                  <a:pt x="4634310" y="2716470"/>
                </a:cubicBezTo>
                <a:lnTo>
                  <a:pt x="4636672" y="2712017"/>
                </a:lnTo>
                <a:cubicBezTo>
                  <a:pt x="4639942" y="2713047"/>
                  <a:pt x="4643576" y="2712835"/>
                  <a:pt x="4646514" y="2710685"/>
                </a:cubicBezTo>
                <a:cubicBezTo>
                  <a:pt x="4647241" y="2711442"/>
                  <a:pt x="4648089" y="2712078"/>
                  <a:pt x="4649028" y="2712593"/>
                </a:cubicBezTo>
                <a:cubicBezTo>
                  <a:pt x="4644303" y="2715713"/>
                  <a:pt x="4641880" y="2721528"/>
                  <a:pt x="4646544" y="2727102"/>
                </a:cubicBezTo>
                <a:cubicBezTo>
                  <a:pt x="4653388" y="2735310"/>
                  <a:pt x="4665622" y="2730949"/>
                  <a:pt x="4667985" y="2723588"/>
                </a:cubicBezTo>
                <a:cubicBezTo>
                  <a:pt x="4673981" y="2725890"/>
                  <a:pt x="4680613" y="2727102"/>
                  <a:pt x="4685246" y="2724194"/>
                </a:cubicBezTo>
                <a:cubicBezTo>
                  <a:pt x="4685822" y="2723830"/>
                  <a:pt x="4686336" y="2723285"/>
                  <a:pt x="4686912" y="2722891"/>
                </a:cubicBezTo>
                <a:lnTo>
                  <a:pt x="4687063" y="2722891"/>
                </a:lnTo>
                <a:cubicBezTo>
                  <a:pt x="4693271" y="2722346"/>
                  <a:pt x="4698631" y="2718015"/>
                  <a:pt x="4698662" y="2711381"/>
                </a:cubicBezTo>
                <a:cubicBezTo>
                  <a:pt x="4698662" y="2709837"/>
                  <a:pt x="4698268" y="2708292"/>
                  <a:pt x="4697601" y="2706808"/>
                </a:cubicBezTo>
                <a:cubicBezTo>
                  <a:pt x="4697784" y="2705747"/>
                  <a:pt x="4698147" y="2704718"/>
                  <a:pt x="4698147" y="2703657"/>
                </a:cubicBezTo>
                <a:cubicBezTo>
                  <a:pt x="4701781" y="2703688"/>
                  <a:pt x="4705112" y="2701567"/>
                  <a:pt x="4707443" y="2698690"/>
                </a:cubicBezTo>
                <a:cubicBezTo>
                  <a:pt x="4710532" y="2698417"/>
                  <a:pt x="4713470" y="2696993"/>
                  <a:pt x="4715711" y="2694328"/>
                </a:cubicBezTo>
                <a:lnTo>
                  <a:pt x="4719012" y="2690390"/>
                </a:lnTo>
                <a:cubicBezTo>
                  <a:pt x="4720011" y="2689179"/>
                  <a:pt x="4720647" y="2687725"/>
                  <a:pt x="4721011" y="2686180"/>
                </a:cubicBezTo>
                <a:cubicBezTo>
                  <a:pt x="4721132" y="2686119"/>
                  <a:pt x="4721253" y="2685998"/>
                  <a:pt x="4721374" y="2685938"/>
                </a:cubicBezTo>
                <a:cubicBezTo>
                  <a:pt x="4720950" y="2689906"/>
                  <a:pt x="4722525" y="2693783"/>
                  <a:pt x="4725916" y="2696630"/>
                </a:cubicBezTo>
                <a:lnTo>
                  <a:pt x="4729853" y="2699932"/>
                </a:lnTo>
                <a:cubicBezTo>
                  <a:pt x="4730247" y="2700265"/>
                  <a:pt x="4730762" y="2700325"/>
                  <a:pt x="4731216" y="2700568"/>
                </a:cubicBezTo>
                <a:cubicBezTo>
                  <a:pt x="4729884" y="2703082"/>
                  <a:pt x="4729036" y="2705808"/>
                  <a:pt x="4729611" y="2708382"/>
                </a:cubicBezTo>
                <a:cubicBezTo>
                  <a:pt x="4722979" y="2709473"/>
                  <a:pt x="4716347" y="2711896"/>
                  <a:pt x="4713712" y="2716985"/>
                </a:cubicBezTo>
                <a:cubicBezTo>
                  <a:pt x="4709988" y="2724224"/>
                  <a:pt x="4708655" y="2735159"/>
                  <a:pt x="4713016" y="2742368"/>
                </a:cubicBezTo>
                <a:cubicBezTo>
                  <a:pt x="4707292" y="2745700"/>
                  <a:pt x="4704870" y="2754151"/>
                  <a:pt x="4708564" y="2759845"/>
                </a:cubicBezTo>
                <a:cubicBezTo>
                  <a:pt x="4705566" y="2760421"/>
                  <a:pt x="4702720" y="2762056"/>
                  <a:pt x="4701145" y="2764510"/>
                </a:cubicBezTo>
                <a:cubicBezTo>
                  <a:pt x="4697541" y="2770144"/>
                  <a:pt x="4698934" y="2776444"/>
                  <a:pt x="4703901" y="2780594"/>
                </a:cubicBezTo>
                <a:lnTo>
                  <a:pt x="4707837" y="2783895"/>
                </a:lnTo>
                <a:cubicBezTo>
                  <a:pt x="4712470" y="2787772"/>
                  <a:pt x="4720768" y="2786106"/>
                  <a:pt x="4723918" y="2781169"/>
                </a:cubicBezTo>
                <a:cubicBezTo>
                  <a:pt x="4727552" y="2775535"/>
                  <a:pt x="4726128" y="2769205"/>
                  <a:pt x="4721192" y="2765055"/>
                </a:cubicBezTo>
                <a:lnTo>
                  <a:pt x="4720980" y="2764873"/>
                </a:lnTo>
                <a:cubicBezTo>
                  <a:pt x="4726461" y="2763662"/>
                  <a:pt x="4730065" y="2758270"/>
                  <a:pt x="4730217" y="2752818"/>
                </a:cubicBezTo>
                <a:cubicBezTo>
                  <a:pt x="4730368" y="2752848"/>
                  <a:pt x="4730550" y="2752939"/>
                  <a:pt x="4730701" y="2752969"/>
                </a:cubicBezTo>
                <a:cubicBezTo>
                  <a:pt x="4731640" y="2756877"/>
                  <a:pt x="4734396" y="2760178"/>
                  <a:pt x="4738575" y="2761693"/>
                </a:cubicBezTo>
                <a:lnTo>
                  <a:pt x="4742693" y="2763177"/>
                </a:lnTo>
                <a:cubicBezTo>
                  <a:pt x="4738575" y="2762420"/>
                  <a:pt x="4734335" y="2763813"/>
                  <a:pt x="4731367" y="2767387"/>
                </a:cubicBezTo>
                <a:lnTo>
                  <a:pt x="4728067" y="2771325"/>
                </a:lnTo>
                <a:cubicBezTo>
                  <a:pt x="4724190" y="2775959"/>
                  <a:pt x="4725371" y="2784077"/>
                  <a:pt x="4730307" y="2787500"/>
                </a:cubicBezTo>
                <a:cubicBezTo>
                  <a:pt x="4735213" y="2790862"/>
                  <a:pt x="4741058" y="2790165"/>
                  <a:pt x="4745237" y="2786288"/>
                </a:cubicBezTo>
                <a:cubicBezTo>
                  <a:pt x="4745358" y="2786470"/>
                  <a:pt x="4745358" y="2786712"/>
                  <a:pt x="4745510" y="2786894"/>
                </a:cubicBezTo>
                <a:cubicBezTo>
                  <a:pt x="4748508" y="2791195"/>
                  <a:pt x="4754171" y="2792619"/>
                  <a:pt x="4758955" y="2790862"/>
                </a:cubicBezTo>
                <a:cubicBezTo>
                  <a:pt x="4759167" y="2796557"/>
                  <a:pt x="4762862" y="2800979"/>
                  <a:pt x="4768586" y="2802160"/>
                </a:cubicBezTo>
                <a:lnTo>
                  <a:pt x="4773582" y="2803190"/>
                </a:lnTo>
                <a:cubicBezTo>
                  <a:pt x="4779488" y="2804402"/>
                  <a:pt x="4785998" y="2799343"/>
                  <a:pt x="4786574" y="2793406"/>
                </a:cubicBezTo>
                <a:cubicBezTo>
                  <a:pt x="4787210" y="2786894"/>
                  <a:pt x="4783121" y="2781745"/>
                  <a:pt x="4776822" y="2780442"/>
                </a:cubicBezTo>
                <a:lnTo>
                  <a:pt x="4773279" y="2779715"/>
                </a:lnTo>
                <a:cubicBezTo>
                  <a:pt x="4775187" y="2776020"/>
                  <a:pt x="4775217" y="2771446"/>
                  <a:pt x="4772734" y="2767872"/>
                </a:cubicBezTo>
                <a:cubicBezTo>
                  <a:pt x="4769221" y="2762783"/>
                  <a:pt x="4761832" y="2761390"/>
                  <a:pt x="4756745" y="2764994"/>
                </a:cubicBezTo>
                <a:lnTo>
                  <a:pt x="4750809" y="2769205"/>
                </a:lnTo>
                <a:cubicBezTo>
                  <a:pt x="4750022" y="2767599"/>
                  <a:pt x="4749022" y="2766146"/>
                  <a:pt x="4747569" y="2765146"/>
                </a:cubicBezTo>
                <a:cubicBezTo>
                  <a:pt x="4746903" y="2764691"/>
                  <a:pt x="4746206" y="2764510"/>
                  <a:pt x="4745510" y="2764207"/>
                </a:cubicBezTo>
                <a:lnTo>
                  <a:pt x="4748659" y="2765328"/>
                </a:lnTo>
                <a:cubicBezTo>
                  <a:pt x="4752990" y="2766903"/>
                  <a:pt x="4758168" y="2765237"/>
                  <a:pt x="4761287" y="2761844"/>
                </a:cubicBezTo>
                <a:cubicBezTo>
                  <a:pt x="4763255" y="2761663"/>
                  <a:pt x="4765194" y="2761511"/>
                  <a:pt x="4767162" y="2761329"/>
                </a:cubicBezTo>
                <a:cubicBezTo>
                  <a:pt x="4768767" y="2761208"/>
                  <a:pt x="4770312" y="2760754"/>
                  <a:pt x="4771735" y="2760118"/>
                </a:cubicBezTo>
                <a:cubicBezTo>
                  <a:pt x="4772795" y="2760905"/>
                  <a:pt x="4773976" y="2761572"/>
                  <a:pt x="4775339" y="2761874"/>
                </a:cubicBezTo>
                <a:lnTo>
                  <a:pt x="4780336" y="2762904"/>
                </a:lnTo>
                <a:cubicBezTo>
                  <a:pt x="4786392" y="2764177"/>
                  <a:pt x="4792721" y="2761269"/>
                  <a:pt x="4794508" y="2754968"/>
                </a:cubicBezTo>
                <a:cubicBezTo>
                  <a:pt x="4796113" y="2749335"/>
                  <a:pt x="4792691" y="2742065"/>
                  <a:pt x="4786604" y="2740793"/>
                </a:cubicBezTo>
                <a:lnTo>
                  <a:pt x="4784272" y="2740308"/>
                </a:lnTo>
                <a:cubicBezTo>
                  <a:pt x="4784151" y="2740126"/>
                  <a:pt x="4784121" y="2739914"/>
                  <a:pt x="4784000" y="2739733"/>
                </a:cubicBezTo>
                <a:lnTo>
                  <a:pt x="4781062" y="2735553"/>
                </a:lnTo>
                <a:cubicBezTo>
                  <a:pt x="4779427" y="2733250"/>
                  <a:pt x="4776671" y="2732009"/>
                  <a:pt x="4773794" y="2731645"/>
                </a:cubicBezTo>
                <a:cubicBezTo>
                  <a:pt x="4773613" y="2730191"/>
                  <a:pt x="4773703" y="2728707"/>
                  <a:pt x="4773219" y="2727314"/>
                </a:cubicBezTo>
                <a:cubicBezTo>
                  <a:pt x="4774491" y="2726132"/>
                  <a:pt x="4775551" y="2724679"/>
                  <a:pt x="4776186" y="2722891"/>
                </a:cubicBezTo>
                <a:lnTo>
                  <a:pt x="4778003" y="2717833"/>
                </a:lnTo>
                <a:cubicBezTo>
                  <a:pt x="4778488" y="2716470"/>
                  <a:pt x="4778700" y="2714986"/>
                  <a:pt x="4778670" y="2713501"/>
                </a:cubicBezTo>
                <a:cubicBezTo>
                  <a:pt x="4779881" y="2717803"/>
                  <a:pt x="4783878" y="2721589"/>
                  <a:pt x="4787967" y="2722467"/>
                </a:cubicBezTo>
                <a:cubicBezTo>
                  <a:pt x="4792328" y="2723406"/>
                  <a:pt x="4795780" y="2721831"/>
                  <a:pt x="4798384" y="2719196"/>
                </a:cubicBezTo>
                <a:lnTo>
                  <a:pt x="4800686" y="2721135"/>
                </a:lnTo>
                <a:cubicBezTo>
                  <a:pt x="4804865" y="2724618"/>
                  <a:pt x="4811285" y="2723316"/>
                  <a:pt x="4815101" y="2719802"/>
                </a:cubicBezTo>
                <a:cubicBezTo>
                  <a:pt x="4820309" y="2719257"/>
                  <a:pt x="4824973" y="2715531"/>
                  <a:pt x="4825881" y="2710200"/>
                </a:cubicBezTo>
                <a:lnTo>
                  <a:pt x="4827153" y="2702749"/>
                </a:lnTo>
                <a:cubicBezTo>
                  <a:pt x="4828244" y="2696357"/>
                  <a:pt x="4823882" y="2689936"/>
                  <a:pt x="4817463" y="2688785"/>
                </a:cubicBezTo>
                <a:cubicBezTo>
                  <a:pt x="4811618" y="2687725"/>
                  <a:pt x="4805864" y="2691450"/>
                  <a:pt x="4804077" y="2696993"/>
                </a:cubicBezTo>
                <a:cubicBezTo>
                  <a:pt x="4802836" y="2696963"/>
                  <a:pt x="4801624" y="2697054"/>
                  <a:pt x="4800413" y="2697418"/>
                </a:cubicBezTo>
                <a:cubicBezTo>
                  <a:pt x="4798778" y="2695721"/>
                  <a:pt x="4796900" y="2694358"/>
                  <a:pt x="4794811" y="2693904"/>
                </a:cubicBezTo>
                <a:cubicBezTo>
                  <a:pt x="4787755" y="2692389"/>
                  <a:pt x="4782728" y="2697024"/>
                  <a:pt x="4780517" y="2703142"/>
                </a:cubicBezTo>
                <a:lnTo>
                  <a:pt x="4778761" y="2708292"/>
                </a:lnTo>
                <a:close/>
                <a:moveTo>
                  <a:pt x="4895048" y="2536972"/>
                </a:moveTo>
                <a:cubicBezTo>
                  <a:pt x="4895745" y="2538365"/>
                  <a:pt x="4895896" y="2539940"/>
                  <a:pt x="4897198" y="2541031"/>
                </a:cubicBezTo>
                <a:lnTo>
                  <a:pt x="4901135" y="2544332"/>
                </a:lnTo>
                <a:cubicBezTo>
                  <a:pt x="4905769" y="2548209"/>
                  <a:pt x="4913703" y="2547604"/>
                  <a:pt x="4917397" y="2542666"/>
                </a:cubicBezTo>
                <a:cubicBezTo>
                  <a:pt x="4921183" y="2537578"/>
                  <a:pt x="4920668" y="2530581"/>
                  <a:pt x="4915702" y="2526401"/>
                </a:cubicBezTo>
                <a:lnTo>
                  <a:pt x="4914096" y="2525037"/>
                </a:lnTo>
                <a:cubicBezTo>
                  <a:pt x="4913794" y="2523432"/>
                  <a:pt x="4913097" y="2521797"/>
                  <a:pt x="4911977" y="2520191"/>
                </a:cubicBezTo>
                <a:cubicBezTo>
                  <a:pt x="4903043" y="2507560"/>
                  <a:pt x="4884177" y="2522524"/>
                  <a:pt x="4893110" y="2535124"/>
                </a:cubicBezTo>
                <a:cubicBezTo>
                  <a:pt x="4893655" y="2535972"/>
                  <a:pt x="4894382" y="2536366"/>
                  <a:pt x="4895048" y="2536972"/>
                </a:cubicBezTo>
                <a:close/>
                <a:moveTo>
                  <a:pt x="4951133" y="2619209"/>
                </a:moveTo>
                <a:cubicBezTo>
                  <a:pt x="4942169" y="2606578"/>
                  <a:pt x="4922394" y="2620269"/>
                  <a:pt x="4931327" y="2632930"/>
                </a:cubicBezTo>
                <a:cubicBezTo>
                  <a:pt x="4940321" y="2645561"/>
                  <a:pt x="4960096" y="2631870"/>
                  <a:pt x="4951133" y="2619209"/>
                </a:cubicBezTo>
                <a:close/>
                <a:moveTo>
                  <a:pt x="4745813" y="2145868"/>
                </a:moveTo>
                <a:cubicBezTo>
                  <a:pt x="4745510" y="2144535"/>
                  <a:pt x="4744965" y="2143172"/>
                  <a:pt x="4743965" y="2141809"/>
                </a:cubicBezTo>
                <a:cubicBezTo>
                  <a:pt x="4735304" y="2129814"/>
                  <a:pt x="4715559" y="2141809"/>
                  <a:pt x="4724281" y="2153865"/>
                </a:cubicBezTo>
                <a:cubicBezTo>
                  <a:pt x="4724917" y="2154743"/>
                  <a:pt x="4725705" y="2155228"/>
                  <a:pt x="4726431" y="2155864"/>
                </a:cubicBezTo>
                <a:cubicBezTo>
                  <a:pt x="4723463" y="2160922"/>
                  <a:pt x="4725341" y="2168131"/>
                  <a:pt x="4730065" y="2171372"/>
                </a:cubicBezTo>
                <a:cubicBezTo>
                  <a:pt x="4734729" y="2174583"/>
                  <a:pt x="4740180" y="2173735"/>
                  <a:pt x="4744298" y="2170554"/>
                </a:cubicBezTo>
                <a:cubicBezTo>
                  <a:pt x="4748296" y="2172220"/>
                  <a:pt x="4752838" y="2171948"/>
                  <a:pt x="4756533" y="2168798"/>
                </a:cubicBezTo>
                <a:cubicBezTo>
                  <a:pt x="4761136" y="2164890"/>
                  <a:pt x="4762559" y="2156379"/>
                  <a:pt x="4757865" y="2151835"/>
                </a:cubicBezTo>
                <a:cubicBezTo>
                  <a:pt x="4754474" y="2148564"/>
                  <a:pt x="4750324" y="2146565"/>
                  <a:pt x="4745813" y="2145868"/>
                </a:cubicBezTo>
                <a:close/>
                <a:moveTo>
                  <a:pt x="4873275" y="2604700"/>
                </a:moveTo>
                <a:cubicBezTo>
                  <a:pt x="4871669" y="2602701"/>
                  <a:pt x="4869186" y="2601853"/>
                  <a:pt x="4866582" y="2601550"/>
                </a:cubicBezTo>
                <a:lnTo>
                  <a:pt x="4866249" y="2601065"/>
                </a:lnTo>
                <a:cubicBezTo>
                  <a:pt x="4862615" y="2595946"/>
                  <a:pt x="4854953" y="2593735"/>
                  <a:pt x="4849593" y="2597612"/>
                </a:cubicBezTo>
                <a:cubicBezTo>
                  <a:pt x="4844475" y="2601338"/>
                  <a:pt x="4842265" y="2608789"/>
                  <a:pt x="4846141" y="2614272"/>
                </a:cubicBezTo>
                <a:lnTo>
                  <a:pt x="4849230" y="2618664"/>
                </a:lnTo>
                <a:cubicBezTo>
                  <a:pt x="4849866" y="2619542"/>
                  <a:pt x="4850744" y="2620239"/>
                  <a:pt x="4851592" y="2620935"/>
                </a:cubicBezTo>
                <a:cubicBezTo>
                  <a:pt x="4851561" y="2622965"/>
                  <a:pt x="4852016" y="2624994"/>
                  <a:pt x="4853167" y="2626781"/>
                </a:cubicBezTo>
                <a:cubicBezTo>
                  <a:pt x="4853954" y="2628023"/>
                  <a:pt x="4854984" y="2629084"/>
                  <a:pt x="4856104" y="2629962"/>
                </a:cubicBezTo>
                <a:cubicBezTo>
                  <a:pt x="4856498" y="2631052"/>
                  <a:pt x="4856982" y="2632112"/>
                  <a:pt x="4857739" y="2633142"/>
                </a:cubicBezTo>
                <a:cubicBezTo>
                  <a:pt x="4865582" y="2644259"/>
                  <a:pt x="4880300" y="2632991"/>
                  <a:pt x="4877635" y="2621572"/>
                </a:cubicBezTo>
                <a:cubicBezTo>
                  <a:pt x="4877817" y="2621026"/>
                  <a:pt x="4878059" y="2620542"/>
                  <a:pt x="4878211" y="2619966"/>
                </a:cubicBezTo>
                <a:cubicBezTo>
                  <a:pt x="4879604" y="2614090"/>
                  <a:pt x="4876818" y="2609122"/>
                  <a:pt x="4873275" y="2604700"/>
                </a:cubicBezTo>
                <a:close/>
                <a:moveTo>
                  <a:pt x="4842749" y="2137932"/>
                </a:moveTo>
                <a:cubicBezTo>
                  <a:pt x="4841265" y="2131814"/>
                  <a:pt x="4833180" y="2128845"/>
                  <a:pt x="4827728" y="2130663"/>
                </a:cubicBezTo>
                <a:cubicBezTo>
                  <a:pt x="4820884" y="2132934"/>
                  <a:pt x="4818886" y="2139477"/>
                  <a:pt x="4820097" y="2145868"/>
                </a:cubicBezTo>
                <a:lnTo>
                  <a:pt x="4821097" y="2151108"/>
                </a:lnTo>
                <a:cubicBezTo>
                  <a:pt x="4821248" y="2151926"/>
                  <a:pt x="4821521" y="2152653"/>
                  <a:pt x="4821884" y="2153350"/>
                </a:cubicBezTo>
                <a:cubicBezTo>
                  <a:pt x="4819219" y="2150654"/>
                  <a:pt x="4815403" y="2149079"/>
                  <a:pt x="4811497" y="2149927"/>
                </a:cubicBezTo>
                <a:cubicBezTo>
                  <a:pt x="4805471" y="2151229"/>
                  <a:pt x="4800776" y="2156772"/>
                  <a:pt x="4801564" y="2163073"/>
                </a:cubicBezTo>
                <a:cubicBezTo>
                  <a:pt x="4800504" y="2163345"/>
                  <a:pt x="4799505" y="2163800"/>
                  <a:pt x="4798536" y="2164375"/>
                </a:cubicBezTo>
                <a:cubicBezTo>
                  <a:pt x="4798111" y="2158469"/>
                  <a:pt x="4794023" y="2153319"/>
                  <a:pt x="4786513" y="2154713"/>
                </a:cubicBezTo>
                <a:cubicBezTo>
                  <a:pt x="4777882" y="2156348"/>
                  <a:pt x="4774824" y="2164860"/>
                  <a:pt x="4776520" y="2171342"/>
                </a:cubicBezTo>
                <a:cubicBezTo>
                  <a:pt x="4776490" y="2171342"/>
                  <a:pt x="4776429" y="2171342"/>
                  <a:pt x="4776399" y="2171342"/>
                </a:cubicBezTo>
                <a:lnTo>
                  <a:pt x="4772916" y="2170736"/>
                </a:lnTo>
                <a:cubicBezTo>
                  <a:pt x="4766526" y="2169646"/>
                  <a:pt x="4760348" y="2175249"/>
                  <a:pt x="4759682" y="2181429"/>
                </a:cubicBezTo>
                <a:cubicBezTo>
                  <a:pt x="4759622" y="2181943"/>
                  <a:pt x="4759682" y="2182398"/>
                  <a:pt x="4759682" y="2182882"/>
                </a:cubicBezTo>
                <a:cubicBezTo>
                  <a:pt x="4758653" y="2184306"/>
                  <a:pt x="4757684" y="2185790"/>
                  <a:pt x="4756775" y="2187305"/>
                </a:cubicBezTo>
                <a:cubicBezTo>
                  <a:pt x="4755776" y="2189031"/>
                  <a:pt x="4755443" y="2191121"/>
                  <a:pt x="4755382" y="2193181"/>
                </a:cubicBezTo>
                <a:cubicBezTo>
                  <a:pt x="4751476" y="2189516"/>
                  <a:pt x="4744934" y="2188638"/>
                  <a:pt x="4740664" y="2192121"/>
                </a:cubicBezTo>
                <a:cubicBezTo>
                  <a:pt x="4735759" y="2196149"/>
                  <a:pt x="4734517" y="2203055"/>
                  <a:pt x="4738302" y="2208296"/>
                </a:cubicBezTo>
                <a:lnTo>
                  <a:pt x="4741300" y="2212445"/>
                </a:lnTo>
                <a:cubicBezTo>
                  <a:pt x="4743632" y="2215656"/>
                  <a:pt x="4747781" y="2217140"/>
                  <a:pt x="4751718" y="2216837"/>
                </a:cubicBezTo>
                <a:cubicBezTo>
                  <a:pt x="4749113" y="2222259"/>
                  <a:pt x="4749901" y="2229165"/>
                  <a:pt x="4756957" y="2232346"/>
                </a:cubicBezTo>
                <a:cubicBezTo>
                  <a:pt x="4762953" y="2235042"/>
                  <a:pt x="4768131" y="2232588"/>
                  <a:pt x="4771190" y="2228499"/>
                </a:cubicBezTo>
                <a:cubicBezTo>
                  <a:pt x="4773946" y="2228045"/>
                  <a:pt x="4776701" y="2226833"/>
                  <a:pt x="4778700" y="2224713"/>
                </a:cubicBezTo>
                <a:cubicBezTo>
                  <a:pt x="4779609" y="2224804"/>
                  <a:pt x="4780547" y="2224652"/>
                  <a:pt x="4781456" y="2224592"/>
                </a:cubicBezTo>
                <a:cubicBezTo>
                  <a:pt x="4782395" y="2227106"/>
                  <a:pt x="4783909" y="2229286"/>
                  <a:pt x="4786241" y="2230650"/>
                </a:cubicBezTo>
                <a:cubicBezTo>
                  <a:pt x="4778942" y="2232497"/>
                  <a:pt x="4772946" y="2241827"/>
                  <a:pt x="4778549" y="2250126"/>
                </a:cubicBezTo>
                <a:cubicBezTo>
                  <a:pt x="4775853" y="2250126"/>
                  <a:pt x="4773128" y="2251035"/>
                  <a:pt x="4770615" y="2252852"/>
                </a:cubicBezTo>
                <a:lnTo>
                  <a:pt x="4766466" y="2255851"/>
                </a:lnTo>
                <a:cubicBezTo>
                  <a:pt x="4761560" y="2259395"/>
                  <a:pt x="4761469" y="2267997"/>
                  <a:pt x="4765527" y="2272147"/>
                </a:cubicBezTo>
                <a:cubicBezTo>
                  <a:pt x="4768161" y="2274873"/>
                  <a:pt x="4771311" y="2275903"/>
                  <a:pt x="4774491" y="2275721"/>
                </a:cubicBezTo>
                <a:cubicBezTo>
                  <a:pt x="4774097" y="2278296"/>
                  <a:pt x="4774370" y="2281022"/>
                  <a:pt x="4775914" y="2283536"/>
                </a:cubicBezTo>
                <a:cubicBezTo>
                  <a:pt x="4779154" y="2288806"/>
                  <a:pt x="4787149" y="2291260"/>
                  <a:pt x="4792479" y="2287474"/>
                </a:cubicBezTo>
                <a:lnTo>
                  <a:pt x="4796840" y="2284384"/>
                </a:lnTo>
                <a:cubicBezTo>
                  <a:pt x="4802139" y="2280628"/>
                  <a:pt x="4804350" y="2273631"/>
                  <a:pt x="4800807" y="2267815"/>
                </a:cubicBezTo>
                <a:cubicBezTo>
                  <a:pt x="4798596" y="2264211"/>
                  <a:pt x="4794144" y="2262090"/>
                  <a:pt x="4789814" y="2262212"/>
                </a:cubicBezTo>
                <a:cubicBezTo>
                  <a:pt x="4789935" y="2259516"/>
                  <a:pt x="4789087" y="2256881"/>
                  <a:pt x="4787603" y="2254821"/>
                </a:cubicBezTo>
                <a:cubicBezTo>
                  <a:pt x="4790268" y="2254639"/>
                  <a:pt x="4792842" y="2253488"/>
                  <a:pt x="4794962" y="2251550"/>
                </a:cubicBezTo>
                <a:lnTo>
                  <a:pt x="4796749" y="2254003"/>
                </a:lnTo>
                <a:cubicBezTo>
                  <a:pt x="4800292" y="2258910"/>
                  <a:pt x="4807651" y="2260940"/>
                  <a:pt x="4812769" y="2257153"/>
                </a:cubicBezTo>
                <a:cubicBezTo>
                  <a:pt x="4815888" y="2254821"/>
                  <a:pt x="4817614" y="2251065"/>
                  <a:pt x="4817644" y="2247309"/>
                </a:cubicBezTo>
                <a:cubicBezTo>
                  <a:pt x="4818886" y="2247370"/>
                  <a:pt x="4820158" y="2247612"/>
                  <a:pt x="4821369" y="2247218"/>
                </a:cubicBezTo>
                <a:cubicBezTo>
                  <a:pt x="4822762" y="2247885"/>
                  <a:pt x="4824307" y="2248097"/>
                  <a:pt x="4825821" y="2248218"/>
                </a:cubicBezTo>
                <a:cubicBezTo>
                  <a:pt x="4826124" y="2248763"/>
                  <a:pt x="4826215" y="2249399"/>
                  <a:pt x="4826578" y="2249914"/>
                </a:cubicBezTo>
                <a:lnTo>
                  <a:pt x="4825064" y="2254124"/>
                </a:lnTo>
                <a:cubicBezTo>
                  <a:pt x="4823065" y="2259667"/>
                  <a:pt x="4825457" y="2266452"/>
                  <a:pt x="4830908" y="2269057"/>
                </a:cubicBezTo>
                <a:cubicBezTo>
                  <a:pt x="4828365" y="2269966"/>
                  <a:pt x="4826033" y="2271783"/>
                  <a:pt x="4824579" y="2275024"/>
                </a:cubicBezTo>
                <a:lnTo>
                  <a:pt x="4823217" y="2278053"/>
                </a:lnTo>
                <a:cubicBezTo>
                  <a:pt x="4816857" y="2292169"/>
                  <a:pt x="4838570" y="2302528"/>
                  <a:pt x="4844960" y="2288382"/>
                </a:cubicBezTo>
                <a:lnTo>
                  <a:pt x="4846323" y="2285353"/>
                </a:lnTo>
                <a:cubicBezTo>
                  <a:pt x="4849502" y="2278296"/>
                  <a:pt x="4845656" y="2272177"/>
                  <a:pt x="4840205" y="2269602"/>
                </a:cubicBezTo>
                <a:cubicBezTo>
                  <a:pt x="4843446" y="2268542"/>
                  <a:pt x="4846232" y="2266331"/>
                  <a:pt x="4847503" y="2262818"/>
                </a:cubicBezTo>
                <a:lnTo>
                  <a:pt x="4847564" y="2262636"/>
                </a:lnTo>
                <a:cubicBezTo>
                  <a:pt x="4847928" y="2264120"/>
                  <a:pt x="4848503" y="2265635"/>
                  <a:pt x="4849532" y="2267058"/>
                </a:cubicBezTo>
                <a:cubicBezTo>
                  <a:pt x="4852864" y="2271783"/>
                  <a:pt x="4857406" y="2272419"/>
                  <a:pt x="4861343" y="2270754"/>
                </a:cubicBezTo>
                <a:cubicBezTo>
                  <a:pt x="4857527" y="2273449"/>
                  <a:pt x="4855286" y="2278114"/>
                  <a:pt x="4856316" y="2282688"/>
                </a:cubicBezTo>
                <a:cubicBezTo>
                  <a:pt x="4851259" y="2283172"/>
                  <a:pt x="4847473" y="2286928"/>
                  <a:pt x="4845686" y="2291896"/>
                </a:cubicBezTo>
                <a:lnTo>
                  <a:pt x="4843869" y="2296924"/>
                </a:lnTo>
                <a:cubicBezTo>
                  <a:pt x="4841659" y="2303043"/>
                  <a:pt x="4847231" y="2310009"/>
                  <a:pt x="4853015" y="2311281"/>
                </a:cubicBezTo>
                <a:cubicBezTo>
                  <a:pt x="4858678" y="2312554"/>
                  <a:pt x="4863039" y="2309706"/>
                  <a:pt x="4865704" y="2305345"/>
                </a:cubicBezTo>
                <a:cubicBezTo>
                  <a:pt x="4872124" y="2308676"/>
                  <a:pt x="4879483" y="2309555"/>
                  <a:pt x="4886508" y="2306435"/>
                </a:cubicBezTo>
                <a:cubicBezTo>
                  <a:pt x="4888386" y="2305587"/>
                  <a:pt x="4890021" y="2304254"/>
                  <a:pt x="4891444" y="2302740"/>
                </a:cubicBezTo>
                <a:lnTo>
                  <a:pt x="4891565" y="2302830"/>
                </a:lnTo>
                <a:cubicBezTo>
                  <a:pt x="4895593" y="2306193"/>
                  <a:pt x="4901711" y="2305011"/>
                  <a:pt x="4905556" y="2301770"/>
                </a:cubicBezTo>
                <a:cubicBezTo>
                  <a:pt x="4905648" y="2301801"/>
                  <a:pt x="4905678" y="2301861"/>
                  <a:pt x="4905769" y="2301892"/>
                </a:cubicBezTo>
                <a:cubicBezTo>
                  <a:pt x="4913915" y="2304799"/>
                  <a:pt x="4919911" y="2299044"/>
                  <a:pt x="4921273" y="2292502"/>
                </a:cubicBezTo>
                <a:cubicBezTo>
                  <a:pt x="4919699" y="2288594"/>
                  <a:pt x="4918124" y="2284687"/>
                  <a:pt x="4916519" y="2280749"/>
                </a:cubicBezTo>
                <a:lnTo>
                  <a:pt x="4916519" y="2280749"/>
                </a:lnTo>
                <a:cubicBezTo>
                  <a:pt x="4915732" y="2280234"/>
                  <a:pt x="4915096" y="2279659"/>
                  <a:pt x="4914127" y="2279295"/>
                </a:cubicBezTo>
                <a:cubicBezTo>
                  <a:pt x="4909251" y="2277538"/>
                  <a:pt x="4905193" y="2279023"/>
                  <a:pt x="4902346" y="2281809"/>
                </a:cubicBezTo>
                <a:lnTo>
                  <a:pt x="4900711" y="2280446"/>
                </a:lnTo>
                <a:cubicBezTo>
                  <a:pt x="4896048" y="2276539"/>
                  <a:pt x="4888386" y="2278599"/>
                  <a:pt x="4884964" y="2283172"/>
                </a:cubicBezTo>
                <a:cubicBezTo>
                  <a:pt x="4883026" y="2282718"/>
                  <a:pt x="4881057" y="2282627"/>
                  <a:pt x="4879089" y="2283505"/>
                </a:cubicBezTo>
                <a:cubicBezTo>
                  <a:pt x="4878695" y="2283687"/>
                  <a:pt x="4878332" y="2283778"/>
                  <a:pt x="4877938" y="2283930"/>
                </a:cubicBezTo>
                <a:cubicBezTo>
                  <a:pt x="4879846" y="2279871"/>
                  <a:pt x="4879573" y="2274934"/>
                  <a:pt x="4875092" y="2271178"/>
                </a:cubicBezTo>
                <a:cubicBezTo>
                  <a:pt x="4871003" y="2267755"/>
                  <a:pt x="4866461" y="2267876"/>
                  <a:pt x="4862796" y="2269784"/>
                </a:cubicBezTo>
                <a:cubicBezTo>
                  <a:pt x="4868550" y="2266271"/>
                  <a:pt x="4872305" y="2257911"/>
                  <a:pt x="4867218" y="2250732"/>
                </a:cubicBezTo>
                <a:cubicBezTo>
                  <a:pt x="4864280" y="2246613"/>
                  <a:pt x="4860465" y="2245795"/>
                  <a:pt x="4856922" y="2246734"/>
                </a:cubicBezTo>
                <a:cubicBezTo>
                  <a:pt x="4857588" y="2245007"/>
                  <a:pt x="4857982" y="2243190"/>
                  <a:pt x="4857679" y="2241281"/>
                </a:cubicBezTo>
                <a:cubicBezTo>
                  <a:pt x="4857346" y="2239161"/>
                  <a:pt x="4856377" y="2237314"/>
                  <a:pt x="4855165" y="2235648"/>
                </a:cubicBezTo>
                <a:cubicBezTo>
                  <a:pt x="4854802" y="2234345"/>
                  <a:pt x="4854317" y="2233012"/>
                  <a:pt x="4853378" y="2231740"/>
                </a:cubicBezTo>
                <a:cubicBezTo>
                  <a:pt x="4849775" y="2226742"/>
                  <a:pt x="4844657" y="2226470"/>
                  <a:pt x="4840448" y="2228560"/>
                </a:cubicBezTo>
                <a:cubicBezTo>
                  <a:pt x="4840266" y="2228257"/>
                  <a:pt x="4840266" y="2227893"/>
                  <a:pt x="4840054" y="2227590"/>
                </a:cubicBezTo>
                <a:cubicBezTo>
                  <a:pt x="4838873" y="2225985"/>
                  <a:pt x="4837298" y="2224713"/>
                  <a:pt x="4835542" y="2223804"/>
                </a:cubicBezTo>
                <a:cubicBezTo>
                  <a:pt x="4836783" y="2221623"/>
                  <a:pt x="4836996" y="2219170"/>
                  <a:pt x="4836632" y="2216686"/>
                </a:cubicBezTo>
                <a:cubicBezTo>
                  <a:pt x="4838812" y="2214687"/>
                  <a:pt x="4840417" y="2212021"/>
                  <a:pt x="4840720" y="2209114"/>
                </a:cubicBezTo>
                <a:cubicBezTo>
                  <a:pt x="4841477" y="2202480"/>
                  <a:pt x="4836723" y="2197240"/>
                  <a:pt x="4830545" y="2195968"/>
                </a:cubicBezTo>
                <a:cubicBezTo>
                  <a:pt x="4832241" y="2192878"/>
                  <a:pt x="4833240" y="2189365"/>
                  <a:pt x="4833210" y="2185396"/>
                </a:cubicBezTo>
                <a:cubicBezTo>
                  <a:pt x="4833180" y="2179126"/>
                  <a:pt x="4830333" y="2174007"/>
                  <a:pt x="4826094" y="2170282"/>
                </a:cubicBezTo>
                <a:cubicBezTo>
                  <a:pt x="4826608" y="2168616"/>
                  <a:pt x="4826759" y="2166829"/>
                  <a:pt x="4826426" y="2164951"/>
                </a:cubicBezTo>
                <a:lnTo>
                  <a:pt x="4825427" y="2159711"/>
                </a:lnTo>
                <a:cubicBezTo>
                  <a:pt x="4825155" y="2158257"/>
                  <a:pt x="4824579" y="2156894"/>
                  <a:pt x="4823822" y="2155652"/>
                </a:cubicBezTo>
                <a:cubicBezTo>
                  <a:pt x="4827032" y="2158741"/>
                  <a:pt x="4832392" y="2159983"/>
                  <a:pt x="4836390" y="2158651"/>
                </a:cubicBezTo>
                <a:cubicBezTo>
                  <a:pt x="4837056" y="2158438"/>
                  <a:pt x="4837480" y="2158014"/>
                  <a:pt x="4838055" y="2157681"/>
                </a:cubicBezTo>
                <a:cubicBezTo>
                  <a:pt x="4839478" y="2159014"/>
                  <a:pt x="4841114" y="2159983"/>
                  <a:pt x="4842840" y="2160589"/>
                </a:cubicBezTo>
                <a:cubicBezTo>
                  <a:pt x="4842355" y="2162285"/>
                  <a:pt x="4842174" y="2164042"/>
                  <a:pt x="4842477" y="2165860"/>
                </a:cubicBezTo>
                <a:cubicBezTo>
                  <a:pt x="4840659" y="2166314"/>
                  <a:pt x="4838964" y="2167010"/>
                  <a:pt x="4837601" y="2168161"/>
                </a:cubicBezTo>
                <a:cubicBezTo>
                  <a:pt x="4832271" y="2172675"/>
                  <a:pt x="4832483" y="2179793"/>
                  <a:pt x="4836269" y="2185124"/>
                </a:cubicBezTo>
                <a:lnTo>
                  <a:pt x="4837510" y="2186881"/>
                </a:lnTo>
                <a:cubicBezTo>
                  <a:pt x="4837480" y="2187062"/>
                  <a:pt x="4837328" y="2187244"/>
                  <a:pt x="4837298" y="2187456"/>
                </a:cubicBezTo>
                <a:cubicBezTo>
                  <a:pt x="4836329" y="2194211"/>
                  <a:pt x="4841023" y="2198936"/>
                  <a:pt x="4847049" y="2200541"/>
                </a:cubicBezTo>
                <a:cubicBezTo>
                  <a:pt x="4853984" y="2202389"/>
                  <a:pt x="4860980" y="2200541"/>
                  <a:pt x="4866824" y="2196604"/>
                </a:cubicBezTo>
                <a:cubicBezTo>
                  <a:pt x="4871821" y="2193211"/>
                  <a:pt x="4873184" y="2185245"/>
                  <a:pt x="4869398" y="2180489"/>
                </a:cubicBezTo>
                <a:cubicBezTo>
                  <a:pt x="4866703" y="2177097"/>
                  <a:pt x="4862706" y="2175613"/>
                  <a:pt x="4858769" y="2176067"/>
                </a:cubicBezTo>
                <a:cubicBezTo>
                  <a:pt x="4858405" y="2175340"/>
                  <a:pt x="4858163" y="2174583"/>
                  <a:pt x="4857679" y="2173886"/>
                </a:cubicBezTo>
                <a:lnTo>
                  <a:pt x="4857467" y="2173583"/>
                </a:lnTo>
                <a:cubicBezTo>
                  <a:pt x="4862100" y="2170615"/>
                  <a:pt x="4865068" y="2164436"/>
                  <a:pt x="4862857" y="2158408"/>
                </a:cubicBezTo>
                <a:cubicBezTo>
                  <a:pt x="4862888" y="2158378"/>
                  <a:pt x="4862948" y="2158348"/>
                  <a:pt x="4862978" y="2158317"/>
                </a:cubicBezTo>
                <a:cubicBezTo>
                  <a:pt x="4863069" y="2158317"/>
                  <a:pt x="4863160" y="2158317"/>
                  <a:pt x="4863281" y="2158348"/>
                </a:cubicBezTo>
                <a:cubicBezTo>
                  <a:pt x="4859829" y="2150896"/>
                  <a:pt x="4856165" y="2143536"/>
                  <a:pt x="4852652" y="2136145"/>
                </a:cubicBezTo>
                <a:cubicBezTo>
                  <a:pt x="4852379" y="2136115"/>
                  <a:pt x="4852198" y="2135903"/>
                  <a:pt x="4851925" y="2135872"/>
                </a:cubicBezTo>
                <a:cubicBezTo>
                  <a:pt x="4848503" y="2135600"/>
                  <a:pt x="4845535" y="2136539"/>
                  <a:pt x="4842749" y="2137932"/>
                </a:cubicBezTo>
                <a:close/>
                <a:moveTo>
                  <a:pt x="4752202" y="2510680"/>
                </a:moveTo>
                <a:cubicBezTo>
                  <a:pt x="4750385" y="2508227"/>
                  <a:pt x="4747751" y="2506530"/>
                  <a:pt x="4744934" y="2505834"/>
                </a:cubicBezTo>
                <a:cubicBezTo>
                  <a:pt x="4746024" y="2501775"/>
                  <a:pt x="4745207" y="2497262"/>
                  <a:pt x="4741755" y="2494354"/>
                </a:cubicBezTo>
                <a:lnTo>
                  <a:pt x="4737999" y="2491204"/>
                </a:lnTo>
                <a:cubicBezTo>
                  <a:pt x="4737757" y="2490780"/>
                  <a:pt x="4737757" y="2490386"/>
                  <a:pt x="4737454" y="2489962"/>
                </a:cubicBezTo>
                <a:cubicBezTo>
                  <a:pt x="4730974" y="2480814"/>
                  <a:pt x="4717891" y="2484388"/>
                  <a:pt x="4714772" y="2491870"/>
                </a:cubicBezTo>
                <a:cubicBezTo>
                  <a:pt x="4710260" y="2489720"/>
                  <a:pt x="4705536" y="2488841"/>
                  <a:pt x="4701236" y="2489265"/>
                </a:cubicBezTo>
                <a:cubicBezTo>
                  <a:pt x="4701478" y="2488871"/>
                  <a:pt x="4701841" y="2488629"/>
                  <a:pt x="4702053" y="2488175"/>
                </a:cubicBezTo>
                <a:cubicBezTo>
                  <a:pt x="4704597" y="2482389"/>
                  <a:pt x="4702720" y="2474847"/>
                  <a:pt x="4696572" y="2472061"/>
                </a:cubicBezTo>
                <a:lnTo>
                  <a:pt x="4691696" y="2469849"/>
                </a:lnTo>
                <a:cubicBezTo>
                  <a:pt x="4690455" y="2469274"/>
                  <a:pt x="4689092" y="2469031"/>
                  <a:pt x="4687729" y="2468910"/>
                </a:cubicBezTo>
                <a:cubicBezTo>
                  <a:pt x="4688002" y="2464791"/>
                  <a:pt x="4685912" y="2460853"/>
                  <a:pt x="4682430" y="2458097"/>
                </a:cubicBezTo>
                <a:cubicBezTo>
                  <a:pt x="4676767" y="2453644"/>
                  <a:pt x="4669589" y="2452644"/>
                  <a:pt x="4662685" y="2453977"/>
                </a:cubicBezTo>
                <a:cubicBezTo>
                  <a:pt x="4656749" y="2455128"/>
                  <a:pt x="4652298" y="2461853"/>
                  <a:pt x="4653903" y="2467759"/>
                </a:cubicBezTo>
                <a:cubicBezTo>
                  <a:pt x="4655568" y="2473938"/>
                  <a:pt x="4661322" y="2477755"/>
                  <a:pt x="4667682" y="2476543"/>
                </a:cubicBezTo>
                <a:cubicBezTo>
                  <a:pt x="4668015" y="2476483"/>
                  <a:pt x="4668045" y="2476483"/>
                  <a:pt x="4668257" y="2476452"/>
                </a:cubicBezTo>
                <a:cubicBezTo>
                  <a:pt x="4668378" y="2476452"/>
                  <a:pt x="4668409" y="2476452"/>
                  <a:pt x="4668499" y="2476452"/>
                </a:cubicBezTo>
                <a:lnTo>
                  <a:pt x="4668499" y="2476452"/>
                </a:lnTo>
                <a:cubicBezTo>
                  <a:pt x="4669135" y="2476846"/>
                  <a:pt x="4669711" y="2477270"/>
                  <a:pt x="4670256" y="2477725"/>
                </a:cubicBezTo>
                <a:cubicBezTo>
                  <a:pt x="4671528" y="2478754"/>
                  <a:pt x="4673042" y="2479239"/>
                  <a:pt x="4674616" y="2479451"/>
                </a:cubicBezTo>
                <a:cubicBezTo>
                  <a:pt x="4674193" y="2484298"/>
                  <a:pt x="4676312" y="2489326"/>
                  <a:pt x="4681067" y="2491446"/>
                </a:cubicBezTo>
                <a:lnTo>
                  <a:pt x="4685943" y="2493627"/>
                </a:lnTo>
                <a:cubicBezTo>
                  <a:pt x="4687305" y="2494263"/>
                  <a:pt x="4688789" y="2494566"/>
                  <a:pt x="4690273" y="2494657"/>
                </a:cubicBezTo>
                <a:cubicBezTo>
                  <a:pt x="4685761" y="2498867"/>
                  <a:pt x="4682097" y="2504410"/>
                  <a:pt x="4681733" y="2510165"/>
                </a:cubicBezTo>
                <a:cubicBezTo>
                  <a:pt x="4680189" y="2510044"/>
                  <a:pt x="4678705" y="2510619"/>
                  <a:pt x="4677221" y="2511074"/>
                </a:cubicBezTo>
                <a:cubicBezTo>
                  <a:pt x="4676040" y="2509862"/>
                  <a:pt x="4674647" y="2508863"/>
                  <a:pt x="4673072" y="2508348"/>
                </a:cubicBezTo>
                <a:cubicBezTo>
                  <a:pt x="4666531" y="2506228"/>
                  <a:pt x="4660353" y="2509226"/>
                  <a:pt x="4657567" y="2515345"/>
                </a:cubicBezTo>
                <a:lnTo>
                  <a:pt x="4655357" y="2520221"/>
                </a:lnTo>
                <a:cubicBezTo>
                  <a:pt x="4652782" y="2525946"/>
                  <a:pt x="4656477" y="2533791"/>
                  <a:pt x="4662382" y="2535730"/>
                </a:cubicBezTo>
                <a:cubicBezTo>
                  <a:pt x="4667137" y="2537275"/>
                  <a:pt x="4671679" y="2536063"/>
                  <a:pt x="4674889" y="2532943"/>
                </a:cubicBezTo>
                <a:cubicBezTo>
                  <a:pt x="4680159" y="2535487"/>
                  <a:pt x="4686518" y="2533095"/>
                  <a:pt x="4689849" y="2528581"/>
                </a:cubicBezTo>
                <a:cubicBezTo>
                  <a:pt x="4689970" y="2528703"/>
                  <a:pt x="4690061" y="2528854"/>
                  <a:pt x="4690152" y="2528975"/>
                </a:cubicBezTo>
                <a:cubicBezTo>
                  <a:pt x="4689940" y="2529490"/>
                  <a:pt x="4690061" y="2530066"/>
                  <a:pt x="4689940" y="2530581"/>
                </a:cubicBezTo>
                <a:cubicBezTo>
                  <a:pt x="4688002" y="2535245"/>
                  <a:pt x="4689425" y="2541424"/>
                  <a:pt x="4693604" y="2544241"/>
                </a:cubicBezTo>
                <a:cubicBezTo>
                  <a:pt x="4693816" y="2544362"/>
                  <a:pt x="4694028" y="2544393"/>
                  <a:pt x="4694240" y="2544514"/>
                </a:cubicBezTo>
                <a:cubicBezTo>
                  <a:pt x="4694876" y="2547785"/>
                  <a:pt x="4696572" y="2550814"/>
                  <a:pt x="4699873" y="2552632"/>
                </a:cubicBezTo>
                <a:cubicBezTo>
                  <a:pt x="4701569" y="2553540"/>
                  <a:pt x="4703507" y="2553843"/>
                  <a:pt x="4705475" y="2553843"/>
                </a:cubicBezTo>
                <a:cubicBezTo>
                  <a:pt x="4708716" y="2554388"/>
                  <a:pt x="4712168" y="2553752"/>
                  <a:pt x="4714682" y="2551632"/>
                </a:cubicBezTo>
                <a:cubicBezTo>
                  <a:pt x="4716256" y="2550330"/>
                  <a:pt x="4717376" y="2548724"/>
                  <a:pt x="4718164" y="2547058"/>
                </a:cubicBezTo>
                <a:cubicBezTo>
                  <a:pt x="4721465" y="2547301"/>
                  <a:pt x="4724857" y="2546634"/>
                  <a:pt x="4728248" y="2545180"/>
                </a:cubicBezTo>
                <a:cubicBezTo>
                  <a:pt x="4728703" y="2545907"/>
                  <a:pt x="4729126" y="2546665"/>
                  <a:pt x="4729702" y="2547301"/>
                </a:cubicBezTo>
                <a:cubicBezTo>
                  <a:pt x="4728703" y="2547846"/>
                  <a:pt x="4727673" y="2548421"/>
                  <a:pt x="4726916" y="2549330"/>
                </a:cubicBezTo>
                <a:lnTo>
                  <a:pt x="4723615" y="2553268"/>
                </a:lnTo>
                <a:cubicBezTo>
                  <a:pt x="4719618" y="2558054"/>
                  <a:pt x="4719163" y="2565020"/>
                  <a:pt x="4723857" y="2569594"/>
                </a:cubicBezTo>
                <a:cubicBezTo>
                  <a:pt x="4728097" y="2573713"/>
                  <a:pt x="4736152" y="2574137"/>
                  <a:pt x="4740180" y="2569352"/>
                </a:cubicBezTo>
                <a:lnTo>
                  <a:pt x="4743481" y="2565414"/>
                </a:lnTo>
                <a:cubicBezTo>
                  <a:pt x="4746449" y="2561870"/>
                  <a:pt x="4747418" y="2557145"/>
                  <a:pt x="4745843" y="2553056"/>
                </a:cubicBezTo>
                <a:cubicBezTo>
                  <a:pt x="4747872" y="2552208"/>
                  <a:pt x="4749719" y="2551057"/>
                  <a:pt x="4750961" y="2549330"/>
                </a:cubicBezTo>
                <a:cubicBezTo>
                  <a:pt x="4754837" y="2543938"/>
                  <a:pt x="4753080" y="2537244"/>
                  <a:pt x="4748296" y="2533216"/>
                </a:cubicBezTo>
                <a:lnTo>
                  <a:pt x="4744813" y="2530278"/>
                </a:lnTo>
                <a:lnTo>
                  <a:pt x="4749053" y="2527279"/>
                </a:lnTo>
                <a:cubicBezTo>
                  <a:pt x="4750264" y="2526431"/>
                  <a:pt x="4751263" y="2525340"/>
                  <a:pt x="4752081" y="2524129"/>
                </a:cubicBezTo>
                <a:cubicBezTo>
                  <a:pt x="4750597" y="2528369"/>
                  <a:pt x="4751748" y="2533731"/>
                  <a:pt x="4754595" y="2536790"/>
                </a:cubicBezTo>
                <a:cubicBezTo>
                  <a:pt x="4759501" y="2542060"/>
                  <a:pt x="4766253" y="2541182"/>
                  <a:pt x="4771614" y="2537396"/>
                </a:cubicBezTo>
                <a:lnTo>
                  <a:pt x="4775974" y="2534306"/>
                </a:lnTo>
                <a:cubicBezTo>
                  <a:pt x="4781274" y="2530550"/>
                  <a:pt x="4780578" y="2521615"/>
                  <a:pt x="4776580" y="2517283"/>
                </a:cubicBezTo>
                <a:cubicBezTo>
                  <a:pt x="4771674" y="2512013"/>
                  <a:pt x="4764891" y="2512891"/>
                  <a:pt x="4759561" y="2516647"/>
                </a:cubicBezTo>
                <a:lnTo>
                  <a:pt x="4755200" y="2519737"/>
                </a:lnTo>
                <a:cubicBezTo>
                  <a:pt x="4754534" y="2520221"/>
                  <a:pt x="4753959" y="2520767"/>
                  <a:pt x="4753474" y="2521373"/>
                </a:cubicBezTo>
                <a:cubicBezTo>
                  <a:pt x="4754746" y="2517950"/>
                  <a:pt x="4754565" y="2513861"/>
                  <a:pt x="4752202" y="2510680"/>
                </a:cubicBezTo>
                <a:close/>
                <a:moveTo>
                  <a:pt x="4877999" y="2204994"/>
                </a:moveTo>
                <a:cubicBezTo>
                  <a:pt x="4876061" y="2204025"/>
                  <a:pt x="4873850" y="2203449"/>
                  <a:pt x="4871064" y="2203994"/>
                </a:cubicBezTo>
                <a:cubicBezTo>
                  <a:pt x="4855923" y="2206842"/>
                  <a:pt x="4858981" y="2230710"/>
                  <a:pt x="4874213" y="2227863"/>
                </a:cubicBezTo>
                <a:cubicBezTo>
                  <a:pt x="4881633" y="2226470"/>
                  <a:pt x="4884631" y="2220048"/>
                  <a:pt x="4884025" y="2214172"/>
                </a:cubicBezTo>
                <a:cubicBezTo>
                  <a:pt x="4884782" y="2214626"/>
                  <a:pt x="4885509" y="2214990"/>
                  <a:pt x="4886327" y="2215262"/>
                </a:cubicBezTo>
                <a:cubicBezTo>
                  <a:pt x="4885903" y="2215899"/>
                  <a:pt x="4885267" y="2216353"/>
                  <a:pt x="4884903" y="2217049"/>
                </a:cubicBezTo>
                <a:cubicBezTo>
                  <a:pt x="4882057" y="2222290"/>
                  <a:pt x="4884267" y="2229650"/>
                  <a:pt x="4889446" y="2232649"/>
                </a:cubicBezTo>
                <a:cubicBezTo>
                  <a:pt x="4890263" y="2234284"/>
                  <a:pt x="4891323" y="2235859"/>
                  <a:pt x="4892838" y="2237101"/>
                </a:cubicBezTo>
                <a:lnTo>
                  <a:pt x="4896775" y="2240403"/>
                </a:lnTo>
                <a:cubicBezTo>
                  <a:pt x="4897865" y="2241312"/>
                  <a:pt x="4899136" y="2241857"/>
                  <a:pt x="4900469" y="2242190"/>
                </a:cubicBezTo>
                <a:cubicBezTo>
                  <a:pt x="4893746" y="2226409"/>
                  <a:pt x="4886721" y="2210779"/>
                  <a:pt x="4879725" y="2195119"/>
                </a:cubicBezTo>
                <a:cubicBezTo>
                  <a:pt x="4878665" y="2197937"/>
                  <a:pt x="4878059" y="2200905"/>
                  <a:pt x="4877848" y="2204055"/>
                </a:cubicBezTo>
                <a:cubicBezTo>
                  <a:pt x="4877817" y="2204358"/>
                  <a:pt x="4877999" y="2204691"/>
                  <a:pt x="4877999" y="2204994"/>
                </a:cubicBezTo>
                <a:close/>
                <a:moveTo>
                  <a:pt x="4858375" y="2343995"/>
                </a:moveTo>
                <a:cubicBezTo>
                  <a:pt x="4859314" y="2346327"/>
                  <a:pt x="4861101" y="2348387"/>
                  <a:pt x="4864371" y="2349538"/>
                </a:cubicBezTo>
                <a:cubicBezTo>
                  <a:pt x="4878726" y="2354687"/>
                  <a:pt x="4889870" y="2333333"/>
                  <a:pt x="4875334" y="2328092"/>
                </a:cubicBezTo>
                <a:cubicBezTo>
                  <a:pt x="4868581" y="2325669"/>
                  <a:pt x="4862675" y="2329183"/>
                  <a:pt x="4859677" y="2334029"/>
                </a:cubicBezTo>
                <a:cubicBezTo>
                  <a:pt x="4859314" y="2332787"/>
                  <a:pt x="4858890" y="2331576"/>
                  <a:pt x="4858042" y="2330364"/>
                </a:cubicBezTo>
                <a:cubicBezTo>
                  <a:pt x="4849109" y="2317733"/>
                  <a:pt x="4830273" y="2332727"/>
                  <a:pt x="4839206" y="2345358"/>
                </a:cubicBezTo>
                <a:cubicBezTo>
                  <a:pt x="4844808" y="2353263"/>
                  <a:pt x="4854257" y="2350355"/>
                  <a:pt x="4858375" y="2343995"/>
                </a:cubicBezTo>
                <a:close/>
                <a:moveTo>
                  <a:pt x="4934204" y="2380403"/>
                </a:moveTo>
                <a:cubicBezTo>
                  <a:pt x="4939534" y="2387945"/>
                  <a:pt x="4948680" y="2386128"/>
                  <a:pt x="4953374" y="2380827"/>
                </a:cubicBezTo>
                <a:cubicBezTo>
                  <a:pt x="4954131" y="2381403"/>
                  <a:pt x="4954979" y="2381887"/>
                  <a:pt x="4955857" y="2382311"/>
                </a:cubicBezTo>
                <a:cubicBezTo>
                  <a:pt x="4953919" y="2377041"/>
                  <a:pt x="4951981" y="2371801"/>
                  <a:pt x="4950042" y="2366561"/>
                </a:cubicBezTo>
                <a:cubicBezTo>
                  <a:pt x="4949558" y="2365319"/>
                  <a:pt x="4949104" y="2364047"/>
                  <a:pt x="4948650" y="2362805"/>
                </a:cubicBezTo>
                <a:cubicBezTo>
                  <a:pt x="4948619" y="2362805"/>
                  <a:pt x="4948589" y="2362805"/>
                  <a:pt x="4948589" y="2362805"/>
                </a:cubicBezTo>
                <a:cubicBezTo>
                  <a:pt x="4939019" y="2359261"/>
                  <a:pt x="4926815" y="2369983"/>
                  <a:pt x="4934204" y="2380403"/>
                </a:cubicBezTo>
                <a:close/>
                <a:moveTo>
                  <a:pt x="4030735" y="2580620"/>
                </a:moveTo>
                <a:cubicBezTo>
                  <a:pt x="4016683" y="2574289"/>
                  <a:pt x="4005509" y="2595613"/>
                  <a:pt x="4019651" y="2601974"/>
                </a:cubicBezTo>
                <a:cubicBezTo>
                  <a:pt x="4033703" y="2608304"/>
                  <a:pt x="4044877" y="2586981"/>
                  <a:pt x="4030735" y="2580620"/>
                </a:cubicBezTo>
                <a:close/>
                <a:moveTo>
                  <a:pt x="4161558" y="2636565"/>
                </a:moveTo>
                <a:cubicBezTo>
                  <a:pt x="4170461" y="2640594"/>
                  <a:pt x="4178790" y="2633627"/>
                  <a:pt x="4179970" y="2626448"/>
                </a:cubicBezTo>
                <a:cubicBezTo>
                  <a:pt x="4180607" y="2631931"/>
                  <a:pt x="4184422" y="2636141"/>
                  <a:pt x="4190146" y="2637231"/>
                </a:cubicBezTo>
                <a:cubicBezTo>
                  <a:pt x="4197565" y="2638655"/>
                  <a:pt x="4206620" y="2639412"/>
                  <a:pt x="4213222" y="2635051"/>
                </a:cubicBezTo>
                <a:cubicBezTo>
                  <a:pt x="4214191" y="2634687"/>
                  <a:pt x="4215099" y="2634293"/>
                  <a:pt x="4216007" y="2633778"/>
                </a:cubicBezTo>
                <a:cubicBezTo>
                  <a:pt x="4218127" y="2632537"/>
                  <a:pt x="4219763" y="2630780"/>
                  <a:pt x="4220823" y="2628720"/>
                </a:cubicBezTo>
                <a:cubicBezTo>
                  <a:pt x="4221065" y="2628871"/>
                  <a:pt x="4221186" y="2629114"/>
                  <a:pt x="4221428" y="2629265"/>
                </a:cubicBezTo>
                <a:lnTo>
                  <a:pt x="4230120" y="2634808"/>
                </a:lnTo>
                <a:cubicBezTo>
                  <a:pt x="4235389" y="2638170"/>
                  <a:pt x="4242959" y="2635535"/>
                  <a:pt x="4245867" y="2630325"/>
                </a:cubicBezTo>
                <a:cubicBezTo>
                  <a:pt x="4249047" y="2624601"/>
                  <a:pt x="4246654" y="2617937"/>
                  <a:pt x="4241355" y="2614575"/>
                </a:cubicBezTo>
                <a:lnTo>
                  <a:pt x="4232663" y="2609032"/>
                </a:lnTo>
                <a:cubicBezTo>
                  <a:pt x="4227394" y="2605669"/>
                  <a:pt x="4219823" y="2608304"/>
                  <a:pt x="4216916" y="2613514"/>
                </a:cubicBezTo>
                <a:cubicBezTo>
                  <a:pt x="4216886" y="2613545"/>
                  <a:pt x="4216886" y="2613605"/>
                  <a:pt x="4216855" y="2613666"/>
                </a:cubicBezTo>
                <a:cubicBezTo>
                  <a:pt x="4215856" y="2612939"/>
                  <a:pt x="4214978" y="2612121"/>
                  <a:pt x="4213857" y="2611455"/>
                </a:cubicBezTo>
                <a:cubicBezTo>
                  <a:pt x="4217067" y="2613333"/>
                  <a:pt x="4213555" y="2611182"/>
                  <a:pt x="4212949" y="2610758"/>
                </a:cubicBezTo>
                <a:cubicBezTo>
                  <a:pt x="4212162" y="2610183"/>
                  <a:pt x="4211435" y="2609516"/>
                  <a:pt x="4210647" y="2608941"/>
                </a:cubicBezTo>
                <a:cubicBezTo>
                  <a:pt x="4210526" y="2608820"/>
                  <a:pt x="4210466" y="2608789"/>
                  <a:pt x="4210375" y="2608698"/>
                </a:cubicBezTo>
                <a:cubicBezTo>
                  <a:pt x="4210163" y="2608456"/>
                  <a:pt x="4209951" y="2608214"/>
                  <a:pt x="4209769" y="2607971"/>
                </a:cubicBezTo>
                <a:cubicBezTo>
                  <a:pt x="4208558" y="2602065"/>
                  <a:pt x="4202350" y="2597915"/>
                  <a:pt x="4196475" y="2598763"/>
                </a:cubicBezTo>
                <a:cubicBezTo>
                  <a:pt x="4193961" y="2599127"/>
                  <a:pt x="4191932" y="2600399"/>
                  <a:pt x="4190267" y="2601974"/>
                </a:cubicBezTo>
                <a:cubicBezTo>
                  <a:pt x="4190085" y="2601368"/>
                  <a:pt x="4190146" y="2600702"/>
                  <a:pt x="4189843" y="2600126"/>
                </a:cubicBezTo>
                <a:lnTo>
                  <a:pt x="4187511" y="2595552"/>
                </a:lnTo>
                <a:cubicBezTo>
                  <a:pt x="4184665" y="2589979"/>
                  <a:pt x="4178305" y="2586920"/>
                  <a:pt x="4172278" y="2589525"/>
                </a:cubicBezTo>
                <a:cubicBezTo>
                  <a:pt x="4166828" y="2591887"/>
                  <a:pt x="4163375" y="2599157"/>
                  <a:pt x="4166252" y="2604761"/>
                </a:cubicBezTo>
                <a:lnTo>
                  <a:pt x="4168584" y="2609334"/>
                </a:lnTo>
                <a:cubicBezTo>
                  <a:pt x="4171430" y="2614908"/>
                  <a:pt x="4177790" y="2617967"/>
                  <a:pt x="4183817" y="2615362"/>
                </a:cubicBezTo>
                <a:cubicBezTo>
                  <a:pt x="4184846" y="2614938"/>
                  <a:pt x="4185694" y="2614181"/>
                  <a:pt x="4186542" y="2613454"/>
                </a:cubicBezTo>
                <a:cubicBezTo>
                  <a:pt x="4186633" y="2613726"/>
                  <a:pt x="4186693" y="2614060"/>
                  <a:pt x="4186754" y="2614332"/>
                </a:cubicBezTo>
                <a:cubicBezTo>
                  <a:pt x="4183332" y="2615938"/>
                  <a:pt x="4180637" y="2619118"/>
                  <a:pt x="4179910" y="2622723"/>
                </a:cubicBezTo>
                <a:cubicBezTo>
                  <a:pt x="4179304" y="2619996"/>
                  <a:pt x="4177457" y="2617543"/>
                  <a:pt x="4173944" y="2615938"/>
                </a:cubicBezTo>
                <a:cubicBezTo>
                  <a:pt x="4160014" y="2609698"/>
                  <a:pt x="4147446" y="2630235"/>
                  <a:pt x="4161558" y="2636565"/>
                </a:cubicBezTo>
                <a:close/>
                <a:moveTo>
                  <a:pt x="3894581" y="2246521"/>
                </a:moveTo>
                <a:lnTo>
                  <a:pt x="3899457" y="2248703"/>
                </a:lnTo>
                <a:cubicBezTo>
                  <a:pt x="3905181" y="2251277"/>
                  <a:pt x="3912902" y="2249338"/>
                  <a:pt x="3915568" y="2243220"/>
                </a:cubicBezTo>
                <a:cubicBezTo>
                  <a:pt x="3918112" y="2237435"/>
                  <a:pt x="3916234" y="2229892"/>
                  <a:pt x="3910087" y="2227106"/>
                </a:cubicBezTo>
                <a:lnTo>
                  <a:pt x="3905211" y="2224895"/>
                </a:lnTo>
                <a:cubicBezTo>
                  <a:pt x="3899487" y="2222320"/>
                  <a:pt x="3891765" y="2224259"/>
                  <a:pt x="3889100" y="2230377"/>
                </a:cubicBezTo>
                <a:cubicBezTo>
                  <a:pt x="3886556" y="2236223"/>
                  <a:pt x="3888434" y="2243765"/>
                  <a:pt x="3894581" y="2246521"/>
                </a:cubicBezTo>
                <a:close/>
                <a:moveTo>
                  <a:pt x="3976770" y="2348417"/>
                </a:moveTo>
                <a:lnTo>
                  <a:pt x="3974559" y="2353294"/>
                </a:lnTo>
                <a:cubicBezTo>
                  <a:pt x="3971895" y="2359230"/>
                  <a:pt x="3977012" y="2366561"/>
                  <a:pt x="3982645" y="2368257"/>
                </a:cubicBezTo>
                <a:cubicBezTo>
                  <a:pt x="3989549" y="2370317"/>
                  <a:pt x="3994940" y="2366137"/>
                  <a:pt x="3997605" y="2360170"/>
                </a:cubicBezTo>
                <a:lnTo>
                  <a:pt x="3999816" y="2355293"/>
                </a:lnTo>
                <a:cubicBezTo>
                  <a:pt x="4000149" y="2354566"/>
                  <a:pt x="4000360" y="2353778"/>
                  <a:pt x="4000482" y="2353021"/>
                </a:cubicBezTo>
                <a:cubicBezTo>
                  <a:pt x="4001118" y="2356777"/>
                  <a:pt x="4003358" y="2360230"/>
                  <a:pt x="4007023" y="2361775"/>
                </a:cubicBezTo>
                <a:cubicBezTo>
                  <a:pt x="4012716" y="2364198"/>
                  <a:pt x="4019712" y="2362320"/>
                  <a:pt x="4022710" y="2356716"/>
                </a:cubicBezTo>
                <a:cubicBezTo>
                  <a:pt x="4023739" y="2357110"/>
                  <a:pt x="4024830" y="2357292"/>
                  <a:pt x="4025950" y="2357352"/>
                </a:cubicBezTo>
                <a:cubicBezTo>
                  <a:pt x="4024618" y="2359624"/>
                  <a:pt x="4024072" y="2362138"/>
                  <a:pt x="4024375" y="2364561"/>
                </a:cubicBezTo>
                <a:cubicBezTo>
                  <a:pt x="4015926" y="2368014"/>
                  <a:pt x="4012656" y="2381887"/>
                  <a:pt x="4023437" y="2386764"/>
                </a:cubicBezTo>
                <a:cubicBezTo>
                  <a:pt x="4033884" y="2391489"/>
                  <a:pt x="4041970" y="2380706"/>
                  <a:pt x="4039759" y="2372194"/>
                </a:cubicBezTo>
                <a:cubicBezTo>
                  <a:pt x="4045453" y="2370074"/>
                  <a:pt x="4049571" y="2364350"/>
                  <a:pt x="4048844" y="2359018"/>
                </a:cubicBezTo>
                <a:cubicBezTo>
                  <a:pt x="4055537" y="2358443"/>
                  <a:pt x="4062351" y="2356535"/>
                  <a:pt x="4065349" y="2351688"/>
                </a:cubicBezTo>
                <a:cubicBezTo>
                  <a:pt x="4069649" y="2344752"/>
                  <a:pt x="4071829" y="2333969"/>
                  <a:pt x="4068043" y="2326457"/>
                </a:cubicBezTo>
                <a:cubicBezTo>
                  <a:pt x="4076038" y="2322640"/>
                  <a:pt x="4078885" y="2309131"/>
                  <a:pt x="4068316" y="2304375"/>
                </a:cubicBezTo>
                <a:cubicBezTo>
                  <a:pt x="4059595" y="2300438"/>
                  <a:pt x="4052539" y="2307344"/>
                  <a:pt x="4051721" y="2314674"/>
                </a:cubicBezTo>
                <a:cubicBezTo>
                  <a:pt x="4051570" y="2314613"/>
                  <a:pt x="4051418" y="2314553"/>
                  <a:pt x="4051267" y="2314492"/>
                </a:cubicBezTo>
                <a:cubicBezTo>
                  <a:pt x="4050631" y="2310524"/>
                  <a:pt x="4048117" y="2307011"/>
                  <a:pt x="4044089" y="2305193"/>
                </a:cubicBezTo>
                <a:lnTo>
                  <a:pt x="4034338" y="2300801"/>
                </a:lnTo>
                <a:cubicBezTo>
                  <a:pt x="4028615" y="2298226"/>
                  <a:pt x="4020772" y="2301407"/>
                  <a:pt x="4018652" y="2307374"/>
                </a:cubicBezTo>
                <a:cubicBezTo>
                  <a:pt x="4017955" y="2309282"/>
                  <a:pt x="4017774" y="2311221"/>
                  <a:pt x="4017985" y="2313099"/>
                </a:cubicBezTo>
                <a:cubicBezTo>
                  <a:pt x="4016502" y="2313826"/>
                  <a:pt x="4015411" y="2315371"/>
                  <a:pt x="4014109" y="2316461"/>
                </a:cubicBezTo>
                <a:cubicBezTo>
                  <a:pt x="4013019" y="2315098"/>
                  <a:pt x="4011687" y="2313947"/>
                  <a:pt x="4010021" y="2313159"/>
                </a:cubicBezTo>
                <a:cubicBezTo>
                  <a:pt x="4004146" y="2310433"/>
                  <a:pt x="3996757" y="2313129"/>
                  <a:pt x="3994062" y="2319066"/>
                </a:cubicBezTo>
                <a:lnTo>
                  <a:pt x="3989671" y="2328819"/>
                </a:lnTo>
                <a:cubicBezTo>
                  <a:pt x="3987945" y="2332636"/>
                  <a:pt x="3988611" y="2336907"/>
                  <a:pt x="3990761" y="2340269"/>
                </a:cubicBezTo>
                <a:cubicBezTo>
                  <a:pt x="3984310" y="2338876"/>
                  <a:pt x="3979283" y="2342783"/>
                  <a:pt x="3976770" y="2348417"/>
                </a:cubicBezTo>
                <a:close/>
                <a:moveTo>
                  <a:pt x="4249319" y="2734856"/>
                </a:moveTo>
                <a:cubicBezTo>
                  <a:pt x="4263431" y="2741217"/>
                  <a:pt x="4270638" y="2718257"/>
                  <a:pt x="4256678" y="2711957"/>
                </a:cubicBezTo>
                <a:cubicBezTo>
                  <a:pt x="4242566" y="2705566"/>
                  <a:pt x="4235359" y="2728556"/>
                  <a:pt x="4249319" y="2734856"/>
                </a:cubicBezTo>
                <a:close/>
                <a:moveTo>
                  <a:pt x="4264400" y="2688846"/>
                </a:moveTo>
                <a:cubicBezTo>
                  <a:pt x="4269367" y="2691087"/>
                  <a:pt x="4273364" y="2689573"/>
                  <a:pt x="4275938" y="2686513"/>
                </a:cubicBezTo>
                <a:cubicBezTo>
                  <a:pt x="4279936" y="2686846"/>
                  <a:pt x="4284024" y="2685514"/>
                  <a:pt x="4286295" y="2681909"/>
                </a:cubicBezTo>
                <a:cubicBezTo>
                  <a:pt x="4289535" y="2676790"/>
                  <a:pt x="4288899" y="2669278"/>
                  <a:pt x="4283418" y="2665765"/>
                </a:cubicBezTo>
                <a:lnTo>
                  <a:pt x="4279088" y="2663008"/>
                </a:lnTo>
                <a:cubicBezTo>
                  <a:pt x="4274091" y="2659828"/>
                  <a:pt x="4266732" y="2660464"/>
                  <a:pt x="4263189" y="2665643"/>
                </a:cubicBezTo>
                <a:cubicBezTo>
                  <a:pt x="4255346" y="2669187"/>
                  <a:pt x="4253619" y="2683969"/>
                  <a:pt x="4264400" y="2688846"/>
                </a:cubicBezTo>
                <a:close/>
                <a:moveTo>
                  <a:pt x="4299377" y="2610788"/>
                </a:moveTo>
                <a:cubicBezTo>
                  <a:pt x="4313459" y="2617149"/>
                  <a:pt x="4320757" y="2594189"/>
                  <a:pt x="4306767" y="2587889"/>
                </a:cubicBezTo>
                <a:cubicBezTo>
                  <a:pt x="4292684" y="2581528"/>
                  <a:pt x="4285386" y="2604458"/>
                  <a:pt x="4299377" y="2610788"/>
                </a:cubicBezTo>
                <a:close/>
                <a:moveTo>
                  <a:pt x="4277846" y="2697175"/>
                </a:moveTo>
                <a:lnTo>
                  <a:pt x="4270759" y="2699841"/>
                </a:lnTo>
                <a:cubicBezTo>
                  <a:pt x="4264854" y="2702082"/>
                  <a:pt x="4262765" y="2710987"/>
                  <a:pt x="4265763" y="2716107"/>
                </a:cubicBezTo>
                <a:cubicBezTo>
                  <a:pt x="4269427" y="2722316"/>
                  <a:pt x="4275696" y="2723497"/>
                  <a:pt x="4282025" y="2721104"/>
                </a:cubicBezTo>
                <a:cubicBezTo>
                  <a:pt x="4282691" y="2720862"/>
                  <a:pt x="4283388" y="2720589"/>
                  <a:pt x="4284084" y="2720347"/>
                </a:cubicBezTo>
                <a:cubicBezTo>
                  <a:pt x="4282782" y="2725345"/>
                  <a:pt x="4284478" y="2730464"/>
                  <a:pt x="4289111" y="2733432"/>
                </a:cubicBezTo>
                <a:lnTo>
                  <a:pt x="4293442" y="2736189"/>
                </a:lnTo>
                <a:cubicBezTo>
                  <a:pt x="4295743" y="2737643"/>
                  <a:pt x="4298590" y="2738006"/>
                  <a:pt x="4301315" y="2737522"/>
                </a:cubicBezTo>
                <a:cubicBezTo>
                  <a:pt x="4301406" y="2737824"/>
                  <a:pt x="4301618" y="2738067"/>
                  <a:pt x="4301740" y="2738370"/>
                </a:cubicBezTo>
                <a:cubicBezTo>
                  <a:pt x="4301436" y="2738188"/>
                  <a:pt x="4301285" y="2737946"/>
                  <a:pt x="4300952" y="2737794"/>
                </a:cubicBezTo>
                <a:cubicBezTo>
                  <a:pt x="4287022" y="2731524"/>
                  <a:pt x="4274242" y="2751939"/>
                  <a:pt x="4288324" y="2758300"/>
                </a:cubicBezTo>
                <a:cubicBezTo>
                  <a:pt x="4298832" y="2763026"/>
                  <a:pt x="4308644" y="2752606"/>
                  <a:pt x="4306797" y="2744428"/>
                </a:cubicBezTo>
                <a:cubicBezTo>
                  <a:pt x="4308856" y="2745669"/>
                  <a:pt x="4311218" y="2746336"/>
                  <a:pt x="4313913" y="2745972"/>
                </a:cubicBezTo>
                <a:cubicBezTo>
                  <a:pt x="4319728" y="2745155"/>
                  <a:pt x="4325148" y="2739036"/>
                  <a:pt x="4323786" y="2732887"/>
                </a:cubicBezTo>
                <a:lnTo>
                  <a:pt x="4322211" y="2725799"/>
                </a:lnTo>
                <a:cubicBezTo>
                  <a:pt x="4320848" y="2719681"/>
                  <a:pt x="4315670" y="2715016"/>
                  <a:pt x="4309128" y="2715925"/>
                </a:cubicBezTo>
                <a:cubicBezTo>
                  <a:pt x="4308069" y="2716076"/>
                  <a:pt x="4307039" y="2716440"/>
                  <a:pt x="4306040" y="2716924"/>
                </a:cubicBezTo>
                <a:cubicBezTo>
                  <a:pt x="4305737" y="2716682"/>
                  <a:pt x="4305464" y="2716440"/>
                  <a:pt x="4305131" y="2716228"/>
                </a:cubicBezTo>
                <a:lnTo>
                  <a:pt x="4300801" y="2713471"/>
                </a:lnTo>
                <a:cubicBezTo>
                  <a:pt x="4298953" y="2712290"/>
                  <a:pt x="4296773" y="2712017"/>
                  <a:pt x="4294592" y="2712108"/>
                </a:cubicBezTo>
                <a:cubicBezTo>
                  <a:pt x="4295743" y="2708776"/>
                  <a:pt x="4295713" y="2704960"/>
                  <a:pt x="4294078" y="2702203"/>
                </a:cubicBezTo>
                <a:cubicBezTo>
                  <a:pt x="4290444" y="2695964"/>
                  <a:pt x="4284175" y="2694782"/>
                  <a:pt x="4277846" y="2697175"/>
                </a:cubicBezTo>
                <a:close/>
                <a:moveTo>
                  <a:pt x="4068407" y="2375254"/>
                </a:moveTo>
                <a:cubicBezTo>
                  <a:pt x="4065742" y="2381160"/>
                  <a:pt x="4067317" y="2388309"/>
                  <a:pt x="4073313" y="2391550"/>
                </a:cubicBezTo>
                <a:cubicBezTo>
                  <a:pt x="4078734" y="2394488"/>
                  <a:pt x="4086910" y="2392580"/>
                  <a:pt x="4089605" y="2386643"/>
                </a:cubicBezTo>
                <a:lnTo>
                  <a:pt x="4093996" y="2376889"/>
                </a:lnTo>
                <a:cubicBezTo>
                  <a:pt x="4096661" y="2370953"/>
                  <a:pt x="4095087" y="2363804"/>
                  <a:pt x="4089091" y="2360594"/>
                </a:cubicBezTo>
                <a:cubicBezTo>
                  <a:pt x="4083670" y="2357686"/>
                  <a:pt x="4075493" y="2359564"/>
                  <a:pt x="4072798" y="2365531"/>
                </a:cubicBezTo>
                <a:lnTo>
                  <a:pt x="4068407" y="2375254"/>
                </a:lnTo>
                <a:close/>
                <a:moveTo>
                  <a:pt x="3924441" y="2505743"/>
                </a:moveTo>
                <a:lnTo>
                  <a:pt x="3926651" y="2500866"/>
                </a:lnTo>
                <a:cubicBezTo>
                  <a:pt x="3929316" y="2494929"/>
                  <a:pt x="3927802" y="2487811"/>
                  <a:pt x="3921806" y="2484540"/>
                </a:cubicBezTo>
                <a:cubicBezTo>
                  <a:pt x="3916416" y="2481602"/>
                  <a:pt x="3908179" y="2483450"/>
                  <a:pt x="3905483" y="2489386"/>
                </a:cubicBezTo>
                <a:lnTo>
                  <a:pt x="3903273" y="2494263"/>
                </a:lnTo>
                <a:cubicBezTo>
                  <a:pt x="3900608" y="2500169"/>
                  <a:pt x="3902122" y="2507318"/>
                  <a:pt x="3908118" y="2510589"/>
                </a:cubicBezTo>
                <a:cubicBezTo>
                  <a:pt x="3913539" y="2513527"/>
                  <a:pt x="3921776" y="2511680"/>
                  <a:pt x="3924441" y="2505743"/>
                </a:cubicBezTo>
                <a:close/>
                <a:moveTo>
                  <a:pt x="3969775" y="2479784"/>
                </a:moveTo>
                <a:cubicBezTo>
                  <a:pt x="3983887" y="2486145"/>
                  <a:pt x="3994001" y="2464306"/>
                  <a:pt x="3979859" y="2457945"/>
                </a:cubicBezTo>
                <a:cubicBezTo>
                  <a:pt x="3965777" y="2451584"/>
                  <a:pt x="3955662" y="2473393"/>
                  <a:pt x="3969775" y="2479784"/>
                </a:cubicBezTo>
                <a:close/>
                <a:moveTo>
                  <a:pt x="3899366" y="2377586"/>
                </a:moveTo>
                <a:cubicBezTo>
                  <a:pt x="3905816" y="2379767"/>
                  <a:pt x="3912176" y="2376920"/>
                  <a:pt x="3914932" y="2370771"/>
                </a:cubicBezTo>
                <a:lnTo>
                  <a:pt x="3917143" y="2365894"/>
                </a:lnTo>
                <a:cubicBezTo>
                  <a:pt x="3919716" y="2360170"/>
                  <a:pt x="3916264" y="2352324"/>
                  <a:pt x="3910329" y="2350295"/>
                </a:cubicBezTo>
                <a:cubicBezTo>
                  <a:pt x="3903878" y="2348114"/>
                  <a:pt x="3897519" y="2350961"/>
                  <a:pt x="3894733" y="2357140"/>
                </a:cubicBezTo>
                <a:lnTo>
                  <a:pt x="3892522" y="2362017"/>
                </a:lnTo>
                <a:cubicBezTo>
                  <a:pt x="3889948" y="2367742"/>
                  <a:pt x="3893431" y="2375557"/>
                  <a:pt x="3899366" y="2377586"/>
                </a:cubicBezTo>
                <a:close/>
                <a:moveTo>
                  <a:pt x="3962476" y="2434501"/>
                </a:moveTo>
                <a:cubicBezTo>
                  <a:pt x="3965050" y="2428776"/>
                  <a:pt x="3963203" y="2421082"/>
                  <a:pt x="3957116" y="2418356"/>
                </a:cubicBezTo>
                <a:cubicBezTo>
                  <a:pt x="3951362" y="2415782"/>
                  <a:pt x="3943731" y="2417569"/>
                  <a:pt x="3940975" y="2423718"/>
                </a:cubicBezTo>
                <a:lnTo>
                  <a:pt x="3936584" y="2433471"/>
                </a:lnTo>
                <a:cubicBezTo>
                  <a:pt x="3934010" y="2439196"/>
                  <a:pt x="3935858" y="2446890"/>
                  <a:pt x="3941944" y="2449616"/>
                </a:cubicBezTo>
                <a:cubicBezTo>
                  <a:pt x="3947698" y="2452190"/>
                  <a:pt x="3955329" y="2450403"/>
                  <a:pt x="3958085" y="2444254"/>
                </a:cubicBezTo>
                <a:lnTo>
                  <a:pt x="3962476" y="2434501"/>
                </a:lnTo>
                <a:close/>
                <a:moveTo>
                  <a:pt x="4041758" y="2397850"/>
                </a:moveTo>
                <a:lnTo>
                  <a:pt x="4036882" y="2395639"/>
                </a:lnTo>
                <a:cubicBezTo>
                  <a:pt x="4030947" y="2392974"/>
                  <a:pt x="4023618" y="2396124"/>
                  <a:pt x="4021105" y="2402000"/>
                </a:cubicBezTo>
                <a:cubicBezTo>
                  <a:pt x="4018500" y="2408118"/>
                  <a:pt x="4021529" y="2415115"/>
                  <a:pt x="4027464" y="2417781"/>
                </a:cubicBezTo>
                <a:lnTo>
                  <a:pt x="4032340" y="2419992"/>
                </a:lnTo>
                <a:cubicBezTo>
                  <a:pt x="4038275" y="2422658"/>
                  <a:pt x="4045604" y="2419507"/>
                  <a:pt x="4048117" y="2413631"/>
                </a:cubicBezTo>
                <a:cubicBezTo>
                  <a:pt x="4050722" y="2407513"/>
                  <a:pt x="4047693" y="2400546"/>
                  <a:pt x="4041758" y="2397850"/>
                </a:cubicBezTo>
                <a:close/>
                <a:moveTo>
                  <a:pt x="4250470" y="2660222"/>
                </a:moveTo>
                <a:cubicBezTo>
                  <a:pt x="4249592" y="2657859"/>
                  <a:pt x="4248683" y="2655496"/>
                  <a:pt x="4247805" y="2653164"/>
                </a:cubicBezTo>
                <a:cubicBezTo>
                  <a:pt x="4245503" y="2647076"/>
                  <a:pt x="4238508" y="2643744"/>
                  <a:pt x="4232361" y="2646016"/>
                </a:cubicBezTo>
                <a:cubicBezTo>
                  <a:pt x="4226274" y="2648257"/>
                  <a:pt x="4222912" y="2655375"/>
                  <a:pt x="4225214" y="2661463"/>
                </a:cubicBezTo>
                <a:lnTo>
                  <a:pt x="4227878" y="2668551"/>
                </a:lnTo>
                <a:cubicBezTo>
                  <a:pt x="4230180" y="2674640"/>
                  <a:pt x="4237176" y="2677941"/>
                  <a:pt x="4243323" y="2675670"/>
                </a:cubicBezTo>
                <a:cubicBezTo>
                  <a:pt x="4249410" y="2673428"/>
                  <a:pt x="4252771" y="2666310"/>
                  <a:pt x="4250470" y="2660222"/>
                </a:cubicBezTo>
                <a:close/>
                <a:moveTo>
                  <a:pt x="4508907" y="2651316"/>
                </a:moveTo>
                <a:cubicBezTo>
                  <a:pt x="4502335" y="2649226"/>
                  <a:pt x="4496248" y="2652286"/>
                  <a:pt x="4493462" y="2658435"/>
                </a:cubicBezTo>
                <a:lnTo>
                  <a:pt x="4492160" y="2661312"/>
                </a:lnTo>
                <a:cubicBezTo>
                  <a:pt x="4487618" y="2661827"/>
                  <a:pt x="4483287" y="2665159"/>
                  <a:pt x="4481804" y="2669369"/>
                </a:cubicBezTo>
                <a:cubicBezTo>
                  <a:pt x="4479865" y="2674882"/>
                  <a:pt x="4482318" y="2679940"/>
                  <a:pt x="4486618" y="2683030"/>
                </a:cubicBezTo>
                <a:cubicBezTo>
                  <a:pt x="4487133" y="2683636"/>
                  <a:pt x="4487557" y="2684302"/>
                  <a:pt x="4488193" y="2684847"/>
                </a:cubicBezTo>
                <a:lnTo>
                  <a:pt x="4492130" y="2688119"/>
                </a:lnTo>
                <a:cubicBezTo>
                  <a:pt x="4496764" y="2692026"/>
                  <a:pt x="4505061" y="2690239"/>
                  <a:pt x="4508210" y="2685301"/>
                </a:cubicBezTo>
                <a:cubicBezTo>
                  <a:pt x="4510058" y="2682394"/>
                  <a:pt x="4510542" y="2679334"/>
                  <a:pt x="4509937" y="2676487"/>
                </a:cubicBezTo>
                <a:cubicBezTo>
                  <a:pt x="4511511" y="2675215"/>
                  <a:pt x="4512935" y="2673701"/>
                  <a:pt x="4513843" y="2671641"/>
                </a:cubicBezTo>
                <a:lnTo>
                  <a:pt x="4516054" y="2666764"/>
                </a:lnTo>
                <a:cubicBezTo>
                  <a:pt x="4518628" y="2661009"/>
                  <a:pt x="4514812" y="2653194"/>
                  <a:pt x="4508907" y="2651316"/>
                </a:cubicBezTo>
                <a:close/>
                <a:moveTo>
                  <a:pt x="4344560" y="2546210"/>
                </a:moveTo>
                <a:cubicBezTo>
                  <a:pt x="4338140" y="2544029"/>
                  <a:pt x="4331750" y="2546876"/>
                  <a:pt x="4328964" y="2553025"/>
                </a:cubicBezTo>
                <a:lnTo>
                  <a:pt x="4326753" y="2557902"/>
                </a:lnTo>
                <a:cubicBezTo>
                  <a:pt x="4324149" y="2563657"/>
                  <a:pt x="4327632" y="2571472"/>
                  <a:pt x="4333567" y="2573502"/>
                </a:cubicBezTo>
                <a:cubicBezTo>
                  <a:pt x="4339987" y="2575682"/>
                  <a:pt x="4346377" y="2572835"/>
                  <a:pt x="4349163" y="2566686"/>
                </a:cubicBezTo>
                <a:lnTo>
                  <a:pt x="4351373" y="2561810"/>
                </a:lnTo>
                <a:cubicBezTo>
                  <a:pt x="4353978" y="2556054"/>
                  <a:pt x="4350496" y="2548240"/>
                  <a:pt x="4344560" y="2546210"/>
                </a:cubicBezTo>
                <a:close/>
                <a:moveTo>
                  <a:pt x="4302617" y="1922631"/>
                </a:moveTo>
                <a:lnTo>
                  <a:pt x="4297681" y="1921389"/>
                </a:lnTo>
                <a:cubicBezTo>
                  <a:pt x="4292321" y="1920056"/>
                  <a:pt x="4286265" y="1922662"/>
                  <a:pt x="4284115" y="1927841"/>
                </a:cubicBezTo>
                <a:cubicBezTo>
                  <a:pt x="4283388" y="1927932"/>
                  <a:pt x="4282630" y="1927962"/>
                  <a:pt x="4281904" y="1927962"/>
                </a:cubicBezTo>
                <a:cubicBezTo>
                  <a:pt x="4275393" y="1928053"/>
                  <a:pt x="4270759" y="1935535"/>
                  <a:pt x="4271517" y="1941441"/>
                </a:cubicBezTo>
                <a:cubicBezTo>
                  <a:pt x="4272425" y="1948499"/>
                  <a:pt x="4278452" y="1951922"/>
                  <a:pt x="4284993" y="1951831"/>
                </a:cubicBezTo>
                <a:cubicBezTo>
                  <a:pt x="4291049" y="1951740"/>
                  <a:pt x="4296228" y="1948832"/>
                  <a:pt x="4300588" y="1944864"/>
                </a:cubicBezTo>
                <a:cubicBezTo>
                  <a:pt x="4305071" y="1944349"/>
                  <a:pt x="4309280" y="1941502"/>
                  <a:pt x="4310400" y="1936837"/>
                </a:cubicBezTo>
                <a:cubicBezTo>
                  <a:pt x="4311824" y="1931052"/>
                  <a:pt x="4308856" y="1924176"/>
                  <a:pt x="4302617" y="1922631"/>
                </a:cubicBezTo>
                <a:close/>
                <a:moveTo>
                  <a:pt x="4203773" y="1639329"/>
                </a:moveTo>
                <a:cubicBezTo>
                  <a:pt x="4203380" y="1640147"/>
                  <a:pt x="4202895" y="1640965"/>
                  <a:pt x="4202501" y="1641783"/>
                </a:cubicBezTo>
                <a:cubicBezTo>
                  <a:pt x="4202411" y="1641904"/>
                  <a:pt x="4202380" y="1641965"/>
                  <a:pt x="4202320" y="1642086"/>
                </a:cubicBezTo>
                <a:cubicBezTo>
                  <a:pt x="4202138" y="1642328"/>
                  <a:pt x="4201956" y="1642570"/>
                  <a:pt x="4201744" y="1642783"/>
                </a:cubicBezTo>
                <a:cubicBezTo>
                  <a:pt x="4196414" y="1644933"/>
                  <a:pt x="4193568" y="1651445"/>
                  <a:pt x="4195385" y="1656807"/>
                </a:cubicBezTo>
                <a:cubicBezTo>
                  <a:pt x="4197414" y="1662925"/>
                  <a:pt x="4203924" y="1665742"/>
                  <a:pt x="4209890" y="1664046"/>
                </a:cubicBezTo>
                <a:cubicBezTo>
                  <a:pt x="4210526" y="1663864"/>
                  <a:pt x="4211041" y="1663531"/>
                  <a:pt x="4211617" y="1663289"/>
                </a:cubicBezTo>
                <a:cubicBezTo>
                  <a:pt x="4213706" y="1666227"/>
                  <a:pt x="4217158" y="1668226"/>
                  <a:pt x="4220671" y="1668287"/>
                </a:cubicBezTo>
                <a:cubicBezTo>
                  <a:pt x="4218218" y="1669316"/>
                  <a:pt x="4216220" y="1671467"/>
                  <a:pt x="4215341" y="1675041"/>
                </a:cubicBezTo>
                <a:cubicBezTo>
                  <a:pt x="4211828" y="1689187"/>
                  <a:pt x="4233239" y="1697486"/>
                  <a:pt x="4236782" y="1683159"/>
                </a:cubicBezTo>
                <a:cubicBezTo>
                  <a:pt x="4239023" y="1674102"/>
                  <a:pt x="4231089" y="1667499"/>
                  <a:pt x="4224124" y="1667620"/>
                </a:cubicBezTo>
                <a:cubicBezTo>
                  <a:pt x="4229181" y="1666075"/>
                  <a:pt x="4232482" y="1661805"/>
                  <a:pt x="4232512" y="1656262"/>
                </a:cubicBezTo>
                <a:cubicBezTo>
                  <a:pt x="4232572" y="1649052"/>
                  <a:pt x="4231724" y="1640450"/>
                  <a:pt x="4226516" y="1634968"/>
                </a:cubicBezTo>
                <a:cubicBezTo>
                  <a:pt x="4226031" y="1634120"/>
                  <a:pt x="4225486" y="1633332"/>
                  <a:pt x="4224850" y="1632575"/>
                </a:cubicBezTo>
                <a:cubicBezTo>
                  <a:pt x="4221731" y="1628910"/>
                  <a:pt x="4216886" y="1627365"/>
                  <a:pt x="4212222" y="1628940"/>
                </a:cubicBezTo>
                <a:cubicBezTo>
                  <a:pt x="4207559" y="1630515"/>
                  <a:pt x="4205863" y="1634120"/>
                  <a:pt x="4204318" y="1638360"/>
                </a:cubicBezTo>
                <a:cubicBezTo>
                  <a:pt x="4205530" y="1635028"/>
                  <a:pt x="4204076" y="1638693"/>
                  <a:pt x="4203773" y="1639329"/>
                </a:cubicBezTo>
                <a:close/>
                <a:moveTo>
                  <a:pt x="4345832" y="1635483"/>
                </a:moveTo>
                <a:lnTo>
                  <a:pt x="4344590" y="1640450"/>
                </a:lnTo>
                <a:cubicBezTo>
                  <a:pt x="4343136" y="1646266"/>
                  <a:pt x="4347134" y="1653081"/>
                  <a:pt x="4353160" y="1654232"/>
                </a:cubicBezTo>
                <a:cubicBezTo>
                  <a:pt x="4359368" y="1655383"/>
                  <a:pt x="4365364" y="1651869"/>
                  <a:pt x="4366909" y="1645630"/>
                </a:cubicBezTo>
                <a:lnTo>
                  <a:pt x="4368150" y="1640693"/>
                </a:lnTo>
                <a:cubicBezTo>
                  <a:pt x="4369604" y="1634877"/>
                  <a:pt x="4365607" y="1628031"/>
                  <a:pt x="4359580" y="1626911"/>
                </a:cubicBezTo>
                <a:cubicBezTo>
                  <a:pt x="4353402" y="1625729"/>
                  <a:pt x="4347376" y="1629243"/>
                  <a:pt x="4345832" y="1635483"/>
                </a:cubicBezTo>
                <a:close/>
                <a:moveTo>
                  <a:pt x="4284872" y="1829005"/>
                </a:moveTo>
                <a:cubicBezTo>
                  <a:pt x="4279663" y="1826976"/>
                  <a:pt x="4271517" y="1829490"/>
                  <a:pt x="4270033" y="1835548"/>
                </a:cubicBezTo>
                <a:lnTo>
                  <a:pt x="4268791" y="1840485"/>
                </a:lnTo>
                <a:cubicBezTo>
                  <a:pt x="4267307" y="1846482"/>
                  <a:pt x="4269034" y="1852874"/>
                  <a:pt x="4275332" y="1855327"/>
                </a:cubicBezTo>
                <a:cubicBezTo>
                  <a:pt x="4280541" y="1857356"/>
                  <a:pt x="4288687" y="1854842"/>
                  <a:pt x="4290171" y="1848815"/>
                </a:cubicBezTo>
                <a:lnTo>
                  <a:pt x="4291413" y="1843847"/>
                </a:lnTo>
                <a:cubicBezTo>
                  <a:pt x="4292867" y="1837850"/>
                  <a:pt x="4291171" y="1831459"/>
                  <a:pt x="4284872" y="1829005"/>
                </a:cubicBezTo>
                <a:close/>
                <a:moveTo>
                  <a:pt x="4148113" y="1734076"/>
                </a:moveTo>
                <a:cubicBezTo>
                  <a:pt x="4144539" y="1748434"/>
                  <a:pt x="4167161" y="1752341"/>
                  <a:pt x="4170704" y="1738075"/>
                </a:cubicBezTo>
                <a:cubicBezTo>
                  <a:pt x="4174247" y="1723717"/>
                  <a:pt x="4151655" y="1719810"/>
                  <a:pt x="4148113" y="1734076"/>
                </a:cubicBezTo>
                <a:close/>
                <a:moveTo>
                  <a:pt x="4362427" y="1907123"/>
                </a:moveTo>
                <a:cubicBezTo>
                  <a:pt x="4361549" y="1911242"/>
                  <a:pt x="4362942" y="1916028"/>
                  <a:pt x="4366152" y="1918845"/>
                </a:cubicBezTo>
                <a:cubicBezTo>
                  <a:pt x="4367181" y="1922843"/>
                  <a:pt x="4370361" y="1926418"/>
                  <a:pt x="4374359" y="1927266"/>
                </a:cubicBezTo>
                <a:cubicBezTo>
                  <a:pt x="4376266" y="1927659"/>
                  <a:pt x="4378053" y="1927508"/>
                  <a:pt x="4379749" y="1927144"/>
                </a:cubicBezTo>
                <a:cubicBezTo>
                  <a:pt x="4382475" y="1929477"/>
                  <a:pt x="4386048" y="1930113"/>
                  <a:pt x="4389621" y="1929325"/>
                </a:cubicBezTo>
                <a:cubicBezTo>
                  <a:pt x="4388350" y="1933748"/>
                  <a:pt x="4389561" y="1938473"/>
                  <a:pt x="4395193" y="1941017"/>
                </a:cubicBezTo>
                <a:cubicBezTo>
                  <a:pt x="4409124" y="1947317"/>
                  <a:pt x="4421903" y="1926902"/>
                  <a:pt x="4407821" y="1920541"/>
                </a:cubicBezTo>
                <a:cubicBezTo>
                  <a:pt x="4404460" y="1919027"/>
                  <a:pt x="4401220" y="1919118"/>
                  <a:pt x="4398343" y="1920117"/>
                </a:cubicBezTo>
                <a:cubicBezTo>
                  <a:pt x="4398737" y="1917876"/>
                  <a:pt x="4398676" y="1915604"/>
                  <a:pt x="4397465" y="1913605"/>
                </a:cubicBezTo>
                <a:lnTo>
                  <a:pt x="4393740" y="1907426"/>
                </a:lnTo>
                <a:cubicBezTo>
                  <a:pt x="4391196" y="1903185"/>
                  <a:pt x="4386714" y="1900580"/>
                  <a:pt x="4382020" y="1901125"/>
                </a:cubicBezTo>
                <a:cubicBezTo>
                  <a:pt x="4380385" y="1900095"/>
                  <a:pt x="4378538" y="1899278"/>
                  <a:pt x="4376448" y="1898884"/>
                </a:cubicBezTo>
                <a:cubicBezTo>
                  <a:pt x="4370513" y="1897824"/>
                  <a:pt x="4363759" y="1900762"/>
                  <a:pt x="4362427" y="1907123"/>
                </a:cubicBezTo>
                <a:close/>
                <a:moveTo>
                  <a:pt x="4285265" y="1625608"/>
                </a:moveTo>
                <a:cubicBezTo>
                  <a:pt x="4283812" y="1631696"/>
                  <a:pt x="4287718" y="1637936"/>
                  <a:pt x="4293745" y="1639451"/>
                </a:cubicBezTo>
                <a:lnTo>
                  <a:pt x="4298681" y="1640693"/>
                </a:lnTo>
                <a:cubicBezTo>
                  <a:pt x="4304707" y="1642177"/>
                  <a:pt x="4311067" y="1638178"/>
                  <a:pt x="4312520" y="1632211"/>
                </a:cubicBezTo>
                <a:cubicBezTo>
                  <a:pt x="4313974" y="1626123"/>
                  <a:pt x="4310067" y="1619883"/>
                  <a:pt x="4304041" y="1618369"/>
                </a:cubicBezTo>
                <a:lnTo>
                  <a:pt x="4299105" y="1617127"/>
                </a:lnTo>
                <a:cubicBezTo>
                  <a:pt x="4293078" y="1615612"/>
                  <a:pt x="4286688" y="1619611"/>
                  <a:pt x="4285265" y="1625608"/>
                </a:cubicBezTo>
                <a:close/>
                <a:moveTo>
                  <a:pt x="4322181" y="1872895"/>
                </a:moveTo>
                <a:cubicBezTo>
                  <a:pt x="4316911" y="1875833"/>
                  <a:pt x="4314519" y="1883163"/>
                  <a:pt x="4317729" y="1888494"/>
                </a:cubicBezTo>
                <a:lnTo>
                  <a:pt x="4321454" y="1894674"/>
                </a:lnTo>
                <a:cubicBezTo>
                  <a:pt x="4324634" y="1899974"/>
                  <a:pt x="4331508" y="1902216"/>
                  <a:pt x="4337050" y="1899126"/>
                </a:cubicBezTo>
                <a:cubicBezTo>
                  <a:pt x="4342349" y="1896188"/>
                  <a:pt x="4344711" y="1888858"/>
                  <a:pt x="4341501" y="1883527"/>
                </a:cubicBezTo>
                <a:lnTo>
                  <a:pt x="4339048" y="1879468"/>
                </a:lnTo>
                <a:cubicBezTo>
                  <a:pt x="4344651" y="1884860"/>
                  <a:pt x="4354644" y="1885284"/>
                  <a:pt x="4356976" y="1875894"/>
                </a:cubicBezTo>
                <a:cubicBezTo>
                  <a:pt x="4359005" y="1867716"/>
                  <a:pt x="4352767" y="1861506"/>
                  <a:pt x="4346468" y="1860416"/>
                </a:cubicBezTo>
                <a:cubicBezTo>
                  <a:pt x="4349011" y="1859446"/>
                  <a:pt x="4351101" y="1857296"/>
                  <a:pt x="4352009" y="1853600"/>
                </a:cubicBezTo>
                <a:cubicBezTo>
                  <a:pt x="4355523" y="1839425"/>
                  <a:pt x="4334142" y="1831095"/>
                  <a:pt x="4330569" y="1845392"/>
                </a:cubicBezTo>
                <a:cubicBezTo>
                  <a:pt x="4328540" y="1853540"/>
                  <a:pt x="4334748" y="1859719"/>
                  <a:pt x="4341077" y="1860810"/>
                </a:cubicBezTo>
                <a:cubicBezTo>
                  <a:pt x="4338564" y="1861779"/>
                  <a:pt x="4336474" y="1863960"/>
                  <a:pt x="4335566" y="1867594"/>
                </a:cubicBezTo>
                <a:cubicBezTo>
                  <a:pt x="4334869" y="1870381"/>
                  <a:pt x="4335172" y="1872956"/>
                  <a:pt x="4336081" y="1875167"/>
                </a:cubicBezTo>
                <a:cubicBezTo>
                  <a:pt x="4332537" y="1871502"/>
                  <a:pt x="4326875" y="1870260"/>
                  <a:pt x="4322181" y="1872895"/>
                </a:cubicBezTo>
                <a:close/>
                <a:moveTo>
                  <a:pt x="4140753" y="1784963"/>
                </a:moveTo>
                <a:lnTo>
                  <a:pt x="4139512" y="1789931"/>
                </a:lnTo>
                <a:cubicBezTo>
                  <a:pt x="4138059" y="1795777"/>
                  <a:pt x="4143267" y="1802410"/>
                  <a:pt x="4149051" y="1803046"/>
                </a:cubicBezTo>
                <a:cubicBezTo>
                  <a:pt x="4155683" y="1803773"/>
                  <a:pt x="4160619" y="1799775"/>
                  <a:pt x="4162164" y="1793505"/>
                </a:cubicBezTo>
                <a:lnTo>
                  <a:pt x="4163405" y="1788568"/>
                </a:lnTo>
                <a:cubicBezTo>
                  <a:pt x="4164859" y="1782722"/>
                  <a:pt x="4159650" y="1776088"/>
                  <a:pt x="4153866" y="1775422"/>
                </a:cubicBezTo>
                <a:cubicBezTo>
                  <a:pt x="4147234" y="1774695"/>
                  <a:pt x="4142298" y="1778724"/>
                  <a:pt x="4140753" y="1784963"/>
                </a:cubicBezTo>
                <a:close/>
                <a:moveTo>
                  <a:pt x="4255557" y="1740801"/>
                </a:moveTo>
                <a:cubicBezTo>
                  <a:pt x="4250591" y="1733955"/>
                  <a:pt x="4237478" y="1733622"/>
                  <a:pt x="4234813" y="1744345"/>
                </a:cubicBezTo>
                <a:cubicBezTo>
                  <a:pt x="4232603" y="1753189"/>
                  <a:pt x="4240295" y="1758642"/>
                  <a:pt x="4247321" y="1758157"/>
                </a:cubicBezTo>
                <a:cubicBezTo>
                  <a:pt x="4247290" y="1758308"/>
                  <a:pt x="4247260" y="1758460"/>
                  <a:pt x="4247230" y="1758642"/>
                </a:cubicBezTo>
                <a:cubicBezTo>
                  <a:pt x="4243596" y="1759914"/>
                  <a:pt x="4240749" y="1762852"/>
                  <a:pt x="4239719" y="1766941"/>
                </a:cubicBezTo>
                <a:lnTo>
                  <a:pt x="4237267" y="1776846"/>
                </a:lnTo>
                <a:cubicBezTo>
                  <a:pt x="4235813" y="1782661"/>
                  <a:pt x="4240143" y="1789477"/>
                  <a:pt x="4246109" y="1790446"/>
                </a:cubicBezTo>
                <a:cubicBezTo>
                  <a:pt x="4248017" y="1790749"/>
                  <a:pt x="4249864" y="1790597"/>
                  <a:pt x="4251590" y="1790113"/>
                </a:cubicBezTo>
                <a:cubicBezTo>
                  <a:pt x="4253589" y="1792809"/>
                  <a:pt x="4256254" y="1795110"/>
                  <a:pt x="4259736" y="1796655"/>
                </a:cubicBezTo>
                <a:cubicBezTo>
                  <a:pt x="4265188" y="1799109"/>
                  <a:pt x="4270759" y="1798685"/>
                  <a:pt x="4275635" y="1796474"/>
                </a:cubicBezTo>
                <a:cubicBezTo>
                  <a:pt x="4276877" y="1797594"/>
                  <a:pt x="4278361" y="1798442"/>
                  <a:pt x="4280117" y="1798897"/>
                </a:cubicBezTo>
                <a:lnTo>
                  <a:pt x="4285053" y="1800139"/>
                </a:lnTo>
                <a:cubicBezTo>
                  <a:pt x="4286416" y="1800472"/>
                  <a:pt x="4287840" y="1800532"/>
                  <a:pt x="4289202" y="1800351"/>
                </a:cubicBezTo>
                <a:cubicBezTo>
                  <a:pt x="4285235" y="1801926"/>
                  <a:pt x="4282055" y="1806075"/>
                  <a:pt x="4281601" y="1810044"/>
                </a:cubicBezTo>
                <a:cubicBezTo>
                  <a:pt x="4280844" y="1816889"/>
                  <a:pt x="4285719" y="1821220"/>
                  <a:pt x="4291746" y="1822705"/>
                </a:cubicBezTo>
                <a:lnTo>
                  <a:pt x="4296682" y="1823947"/>
                </a:lnTo>
                <a:cubicBezTo>
                  <a:pt x="4302709" y="1825431"/>
                  <a:pt x="4308735" y="1819373"/>
                  <a:pt x="4309340" y="1813799"/>
                </a:cubicBezTo>
                <a:cubicBezTo>
                  <a:pt x="4310098" y="1806984"/>
                  <a:pt x="4305252" y="1802622"/>
                  <a:pt x="4299196" y="1801138"/>
                </a:cubicBezTo>
                <a:lnTo>
                  <a:pt x="4294229" y="1799896"/>
                </a:lnTo>
                <a:cubicBezTo>
                  <a:pt x="4293472" y="1799715"/>
                  <a:pt x="4292715" y="1799654"/>
                  <a:pt x="4291988" y="1799684"/>
                </a:cubicBezTo>
                <a:cubicBezTo>
                  <a:pt x="4295410" y="1798442"/>
                  <a:pt x="4298257" y="1795777"/>
                  <a:pt x="4299075" y="1792051"/>
                </a:cubicBezTo>
                <a:cubicBezTo>
                  <a:pt x="4300346" y="1786296"/>
                  <a:pt x="4297409" y="1780057"/>
                  <a:pt x="4291625" y="1778209"/>
                </a:cubicBezTo>
                <a:cubicBezTo>
                  <a:pt x="4291807" y="1777179"/>
                  <a:pt x="4291807" y="1776119"/>
                  <a:pt x="4291685" y="1775059"/>
                </a:cubicBezTo>
                <a:cubicBezTo>
                  <a:pt x="4296985" y="1777027"/>
                  <a:pt x="4303072" y="1775543"/>
                  <a:pt x="4304828" y="1768486"/>
                </a:cubicBezTo>
                <a:cubicBezTo>
                  <a:pt x="4307402" y="1758127"/>
                  <a:pt x="4296682" y="1750857"/>
                  <a:pt x="4289323" y="1753310"/>
                </a:cubicBezTo>
                <a:cubicBezTo>
                  <a:pt x="4287657" y="1747131"/>
                  <a:pt x="4284690" y="1741073"/>
                  <a:pt x="4279632" y="1739074"/>
                </a:cubicBezTo>
                <a:cubicBezTo>
                  <a:pt x="4272455" y="1736166"/>
                  <a:pt x="4261947" y="1735954"/>
                  <a:pt x="4255557" y="1740801"/>
                </a:cubicBezTo>
                <a:close/>
                <a:moveTo>
                  <a:pt x="4264612" y="1881679"/>
                </a:moveTo>
                <a:lnTo>
                  <a:pt x="4259676" y="1880437"/>
                </a:lnTo>
                <a:cubicBezTo>
                  <a:pt x="4257072" y="1879801"/>
                  <a:pt x="4254286" y="1880346"/>
                  <a:pt x="4251893" y="1881649"/>
                </a:cubicBezTo>
                <a:cubicBezTo>
                  <a:pt x="4250773" y="1880165"/>
                  <a:pt x="4249349" y="1879074"/>
                  <a:pt x="4247805" y="1878196"/>
                </a:cubicBezTo>
                <a:cubicBezTo>
                  <a:pt x="4249319" y="1875682"/>
                  <a:pt x="4250076" y="1872713"/>
                  <a:pt x="4249592" y="1869866"/>
                </a:cubicBezTo>
                <a:cubicBezTo>
                  <a:pt x="4248411" y="1863142"/>
                  <a:pt x="4242142" y="1859325"/>
                  <a:pt x="4235692" y="1860083"/>
                </a:cubicBezTo>
                <a:lnTo>
                  <a:pt x="4228182" y="1860931"/>
                </a:lnTo>
                <a:cubicBezTo>
                  <a:pt x="4221731" y="1861658"/>
                  <a:pt x="4217340" y="1868715"/>
                  <a:pt x="4218400" y="1874834"/>
                </a:cubicBezTo>
                <a:cubicBezTo>
                  <a:pt x="4219520" y="1881316"/>
                  <a:pt x="4225395" y="1884981"/>
                  <a:pt x="4231634" y="1884587"/>
                </a:cubicBezTo>
                <a:cubicBezTo>
                  <a:pt x="4230695" y="1887374"/>
                  <a:pt x="4230695" y="1890463"/>
                  <a:pt x="4232270" y="1893068"/>
                </a:cubicBezTo>
                <a:lnTo>
                  <a:pt x="4235994" y="1899247"/>
                </a:lnTo>
                <a:cubicBezTo>
                  <a:pt x="4239174" y="1904548"/>
                  <a:pt x="4245534" y="1907304"/>
                  <a:pt x="4251378" y="1904397"/>
                </a:cubicBezTo>
                <a:cubicBezTo>
                  <a:pt x="4252317" y="1903912"/>
                  <a:pt x="4253165" y="1903246"/>
                  <a:pt x="4253952" y="1902488"/>
                </a:cubicBezTo>
                <a:cubicBezTo>
                  <a:pt x="4254316" y="1902610"/>
                  <a:pt x="4254649" y="1902761"/>
                  <a:pt x="4255013" y="1902852"/>
                </a:cubicBezTo>
                <a:lnTo>
                  <a:pt x="4259949" y="1904094"/>
                </a:lnTo>
                <a:cubicBezTo>
                  <a:pt x="4265793" y="1905548"/>
                  <a:pt x="4272546" y="1901186"/>
                  <a:pt x="4273515" y="1895249"/>
                </a:cubicBezTo>
                <a:cubicBezTo>
                  <a:pt x="4274515" y="1888918"/>
                  <a:pt x="4270850" y="1883224"/>
                  <a:pt x="4264612" y="1881679"/>
                </a:cubicBezTo>
                <a:close/>
                <a:moveTo>
                  <a:pt x="4224880" y="1731471"/>
                </a:moveTo>
                <a:cubicBezTo>
                  <a:pt x="4228424" y="1717175"/>
                  <a:pt x="4206257" y="1711298"/>
                  <a:pt x="4202683" y="1725686"/>
                </a:cubicBezTo>
                <a:cubicBezTo>
                  <a:pt x="4199109" y="1739953"/>
                  <a:pt x="4221307" y="1745829"/>
                  <a:pt x="4224880" y="1731471"/>
                </a:cubicBezTo>
                <a:close/>
                <a:moveTo>
                  <a:pt x="4157258" y="1613462"/>
                </a:moveTo>
                <a:cubicBezTo>
                  <a:pt x="4150686" y="1612432"/>
                  <a:pt x="4145659" y="1617036"/>
                  <a:pt x="4144176" y="1623064"/>
                </a:cubicBezTo>
                <a:lnTo>
                  <a:pt x="4142934" y="1628001"/>
                </a:lnTo>
                <a:cubicBezTo>
                  <a:pt x="4141450" y="1634029"/>
                  <a:pt x="4146811" y="1640208"/>
                  <a:pt x="4152534" y="1641086"/>
                </a:cubicBezTo>
                <a:cubicBezTo>
                  <a:pt x="4159105" y="1642116"/>
                  <a:pt x="4164132" y="1637512"/>
                  <a:pt x="4165616" y="1631515"/>
                </a:cubicBezTo>
                <a:lnTo>
                  <a:pt x="4166858" y="1626547"/>
                </a:lnTo>
                <a:cubicBezTo>
                  <a:pt x="4168342" y="1620550"/>
                  <a:pt x="4162982" y="1614340"/>
                  <a:pt x="4157258" y="1613462"/>
                </a:cubicBezTo>
                <a:close/>
                <a:moveTo>
                  <a:pt x="4464663" y="1665409"/>
                </a:moveTo>
                <a:cubicBezTo>
                  <a:pt x="4464027" y="1662168"/>
                  <a:pt x="4462210" y="1659230"/>
                  <a:pt x="4458970" y="1657927"/>
                </a:cubicBezTo>
                <a:cubicBezTo>
                  <a:pt x="4454791" y="1656262"/>
                  <a:pt x="4450733" y="1655080"/>
                  <a:pt x="4446372" y="1657140"/>
                </a:cubicBezTo>
                <a:cubicBezTo>
                  <a:pt x="4443011" y="1658745"/>
                  <a:pt x="4440951" y="1661683"/>
                  <a:pt x="4440164" y="1664985"/>
                </a:cubicBezTo>
                <a:lnTo>
                  <a:pt x="4436167" y="1666530"/>
                </a:lnTo>
                <a:cubicBezTo>
                  <a:pt x="4430564" y="1668680"/>
                  <a:pt x="4426839" y="1675344"/>
                  <a:pt x="4429202" y="1681190"/>
                </a:cubicBezTo>
                <a:cubicBezTo>
                  <a:pt x="4431503" y="1686824"/>
                  <a:pt x="4437862" y="1690459"/>
                  <a:pt x="4443858" y="1688126"/>
                </a:cubicBezTo>
                <a:lnTo>
                  <a:pt x="4444040" y="1688066"/>
                </a:lnTo>
                <a:cubicBezTo>
                  <a:pt x="4443192" y="1689278"/>
                  <a:pt x="4442465" y="1690610"/>
                  <a:pt x="4442072" y="1692246"/>
                </a:cubicBezTo>
                <a:cubicBezTo>
                  <a:pt x="4438529" y="1706543"/>
                  <a:pt x="4461362" y="1708966"/>
                  <a:pt x="4464875" y="1694851"/>
                </a:cubicBezTo>
                <a:cubicBezTo>
                  <a:pt x="4466026" y="1690156"/>
                  <a:pt x="4464239" y="1686915"/>
                  <a:pt x="4461362" y="1684946"/>
                </a:cubicBezTo>
                <a:cubicBezTo>
                  <a:pt x="4463028" y="1684371"/>
                  <a:pt x="4464572" y="1683522"/>
                  <a:pt x="4465783" y="1682099"/>
                </a:cubicBezTo>
                <a:cubicBezTo>
                  <a:pt x="4469750" y="1677404"/>
                  <a:pt x="4469963" y="1670195"/>
                  <a:pt x="4465208" y="1665894"/>
                </a:cubicBezTo>
                <a:cubicBezTo>
                  <a:pt x="4465027" y="1665712"/>
                  <a:pt x="4464845" y="1665561"/>
                  <a:pt x="4464663" y="1665409"/>
                </a:cubicBezTo>
                <a:close/>
                <a:moveTo>
                  <a:pt x="4431200" y="1809922"/>
                </a:moveTo>
                <a:cubicBezTo>
                  <a:pt x="4436863" y="1810346"/>
                  <a:pt x="4441133" y="1806833"/>
                  <a:pt x="4443041" y="1802017"/>
                </a:cubicBezTo>
                <a:cubicBezTo>
                  <a:pt x="4447341" y="1801411"/>
                  <a:pt x="4451127" y="1798897"/>
                  <a:pt x="4452701" y="1794323"/>
                </a:cubicBezTo>
                <a:cubicBezTo>
                  <a:pt x="4454670" y="1788629"/>
                  <a:pt x="4451611" y="1780541"/>
                  <a:pt x="4445282" y="1778996"/>
                </a:cubicBezTo>
                <a:cubicBezTo>
                  <a:pt x="4444373" y="1778784"/>
                  <a:pt x="4443495" y="1778936"/>
                  <a:pt x="4442587" y="1778784"/>
                </a:cubicBezTo>
                <a:cubicBezTo>
                  <a:pt x="4442526" y="1778784"/>
                  <a:pt x="4442465" y="1778754"/>
                  <a:pt x="4442405" y="1778724"/>
                </a:cubicBezTo>
                <a:cubicBezTo>
                  <a:pt x="4442344" y="1778693"/>
                  <a:pt x="4442314" y="1778693"/>
                  <a:pt x="4442284" y="1778663"/>
                </a:cubicBezTo>
                <a:cubicBezTo>
                  <a:pt x="4442254" y="1778603"/>
                  <a:pt x="4442254" y="1778633"/>
                  <a:pt x="4442223" y="1778542"/>
                </a:cubicBezTo>
                <a:cubicBezTo>
                  <a:pt x="4441829" y="1777906"/>
                  <a:pt x="4441466" y="1777240"/>
                  <a:pt x="4441194" y="1776543"/>
                </a:cubicBezTo>
                <a:cubicBezTo>
                  <a:pt x="4438559" y="1770939"/>
                  <a:pt x="4430201" y="1769849"/>
                  <a:pt x="4425386" y="1772848"/>
                </a:cubicBezTo>
                <a:cubicBezTo>
                  <a:pt x="4420480" y="1775907"/>
                  <a:pt x="4419511" y="1781117"/>
                  <a:pt x="4420904" y="1786084"/>
                </a:cubicBezTo>
                <a:cubicBezTo>
                  <a:pt x="4415604" y="1782813"/>
                  <a:pt x="4407942" y="1785963"/>
                  <a:pt x="4405005" y="1792021"/>
                </a:cubicBezTo>
                <a:cubicBezTo>
                  <a:pt x="4404036" y="1791930"/>
                  <a:pt x="4403127" y="1791900"/>
                  <a:pt x="4402158" y="1792051"/>
                </a:cubicBezTo>
                <a:cubicBezTo>
                  <a:pt x="4403400" y="1790930"/>
                  <a:pt x="4404490" y="1789628"/>
                  <a:pt x="4405126" y="1787841"/>
                </a:cubicBezTo>
                <a:cubicBezTo>
                  <a:pt x="4407094" y="1782510"/>
                  <a:pt x="4404369" y="1774604"/>
                  <a:pt x="4398313" y="1773120"/>
                </a:cubicBezTo>
                <a:lnTo>
                  <a:pt x="4393377" y="1771878"/>
                </a:lnTo>
                <a:cubicBezTo>
                  <a:pt x="4392438" y="1771636"/>
                  <a:pt x="4391499" y="1771636"/>
                  <a:pt x="4390530" y="1771606"/>
                </a:cubicBezTo>
                <a:lnTo>
                  <a:pt x="4390106" y="1770879"/>
                </a:lnTo>
                <a:cubicBezTo>
                  <a:pt x="4386926" y="1765578"/>
                  <a:pt x="4380839" y="1762579"/>
                  <a:pt x="4374813" y="1765426"/>
                </a:cubicBezTo>
                <a:cubicBezTo>
                  <a:pt x="4369634" y="1767880"/>
                  <a:pt x="4366152" y="1775361"/>
                  <a:pt x="4369362" y="1780693"/>
                </a:cubicBezTo>
                <a:lnTo>
                  <a:pt x="4370058" y="1781844"/>
                </a:lnTo>
                <a:cubicBezTo>
                  <a:pt x="4368998" y="1782631"/>
                  <a:pt x="4368484" y="1784146"/>
                  <a:pt x="4367727" y="1785327"/>
                </a:cubicBezTo>
                <a:cubicBezTo>
                  <a:pt x="4367333" y="1785115"/>
                  <a:pt x="4367090" y="1784751"/>
                  <a:pt x="4366667" y="1784570"/>
                </a:cubicBezTo>
                <a:cubicBezTo>
                  <a:pt x="4356279" y="1779875"/>
                  <a:pt x="4349284" y="1790961"/>
                  <a:pt x="4351888" y="1799684"/>
                </a:cubicBezTo>
                <a:cubicBezTo>
                  <a:pt x="4346468" y="1799109"/>
                  <a:pt x="4340986" y="1801381"/>
                  <a:pt x="4339200" y="1806924"/>
                </a:cubicBezTo>
                <a:cubicBezTo>
                  <a:pt x="4337383" y="1812527"/>
                  <a:pt x="4340563" y="1819857"/>
                  <a:pt x="4346619" y="1821372"/>
                </a:cubicBezTo>
                <a:lnTo>
                  <a:pt x="4356492" y="1823826"/>
                </a:lnTo>
                <a:cubicBezTo>
                  <a:pt x="4359065" y="1824461"/>
                  <a:pt x="4361640" y="1824189"/>
                  <a:pt x="4364002" y="1823341"/>
                </a:cubicBezTo>
                <a:cubicBezTo>
                  <a:pt x="4365334" y="1826430"/>
                  <a:pt x="4367484" y="1828066"/>
                  <a:pt x="4369846" y="1828732"/>
                </a:cubicBezTo>
                <a:lnTo>
                  <a:pt x="4363457" y="1842878"/>
                </a:lnTo>
                <a:cubicBezTo>
                  <a:pt x="4360883" y="1848603"/>
                  <a:pt x="4363002" y="1856327"/>
                  <a:pt x="4369089" y="1858931"/>
                </a:cubicBezTo>
                <a:cubicBezTo>
                  <a:pt x="4374964" y="1861446"/>
                  <a:pt x="4382384" y="1859477"/>
                  <a:pt x="4385139" y="1853298"/>
                </a:cubicBezTo>
                <a:lnTo>
                  <a:pt x="4391741" y="1838668"/>
                </a:lnTo>
                <a:cubicBezTo>
                  <a:pt x="4394315" y="1832943"/>
                  <a:pt x="4392195" y="1825219"/>
                  <a:pt x="4386108" y="1822614"/>
                </a:cubicBezTo>
                <a:cubicBezTo>
                  <a:pt x="4385200" y="1822220"/>
                  <a:pt x="4384231" y="1822160"/>
                  <a:pt x="4383292" y="1821978"/>
                </a:cubicBezTo>
                <a:cubicBezTo>
                  <a:pt x="4384806" y="1819131"/>
                  <a:pt x="4385352" y="1815677"/>
                  <a:pt x="4383928" y="1811982"/>
                </a:cubicBezTo>
                <a:cubicBezTo>
                  <a:pt x="4383292" y="1810377"/>
                  <a:pt x="4382444" y="1809165"/>
                  <a:pt x="4381506" y="1808196"/>
                </a:cubicBezTo>
                <a:lnTo>
                  <a:pt x="4382565" y="1808438"/>
                </a:lnTo>
                <a:cubicBezTo>
                  <a:pt x="4386381" y="1809407"/>
                  <a:pt x="4390560" y="1808256"/>
                  <a:pt x="4393467" y="1805682"/>
                </a:cubicBezTo>
                <a:cubicBezTo>
                  <a:pt x="4395860" y="1814860"/>
                  <a:pt x="4410184" y="1817343"/>
                  <a:pt x="4414665" y="1807772"/>
                </a:cubicBezTo>
                <a:cubicBezTo>
                  <a:pt x="4417361" y="1807408"/>
                  <a:pt x="4419935" y="1805894"/>
                  <a:pt x="4421933" y="1803834"/>
                </a:cubicBezTo>
                <a:cubicBezTo>
                  <a:pt x="4423932" y="1807166"/>
                  <a:pt x="4427415" y="1809650"/>
                  <a:pt x="4431200" y="1809922"/>
                </a:cubicBezTo>
                <a:close/>
                <a:moveTo>
                  <a:pt x="3977709" y="1622458"/>
                </a:moveTo>
                <a:cubicBezTo>
                  <a:pt x="3983584" y="1626880"/>
                  <a:pt x="3993729" y="1626062"/>
                  <a:pt x="3996030" y="1616733"/>
                </a:cubicBezTo>
                <a:cubicBezTo>
                  <a:pt x="3996969" y="1612947"/>
                  <a:pt x="3996060" y="1609857"/>
                  <a:pt x="3994243" y="1607495"/>
                </a:cubicBezTo>
                <a:cubicBezTo>
                  <a:pt x="3994789" y="1601891"/>
                  <a:pt x="3989913" y="1596439"/>
                  <a:pt x="3984583" y="1595651"/>
                </a:cubicBezTo>
                <a:cubicBezTo>
                  <a:pt x="3977951" y="1594682"/>
                  <a:pt x="3973075" y="1599316"/>
                  <a:pt x="3971561" y="1605344"/>
                </a:cubicBezTo>
                <a:lnTo>
                  <a:pt x="3970320" y="1610312"/>
                </a:lnTo>
                <a:cubicBezTo>
                  <a:pt x="3969078" y="1615491"/>
                  <a:pt x="3972985" y="1620550"/>
                  <a:pt x="3977709" y="1622458"/>
                </a:cubicBezTo>
                <a:close/>
                <a:moveTo>
                  <a:pt x="3959418" y="1880649"/>
                </a:moveTo>
                <a:cubicBezTo>
                  <a:pt x="3957873" y="1886647"/>
                  <a:pt x="3961658" y="1893129"/>
                  <a:pt x="3967685" y="1894613"/>
                </a:cubicBezTo>
                <a:lnTo>
                  <a:pt x="3977587" y="1897067"/>
                </a:lnTo>
                <a:cubicBezTo>
                  <a:pt x="3983584" y="1898551"/>
                  <a:pt x="3990004" y="1894825"/>
                  <a:pt x="3991548" y="1888828"/>
                </a:cubicBezTo>
                <a:cubicBezTo>
                  <a:pt x="3993093" y="1882830"/>
                  <a:pt x="3989307" y="1876348"/>
                  <a:pt x="3983281" y="1874864"/>
                </a:cubicBezTo>
                <a:lnTo>
                  <a:pt x="3973378" y="1872410"/>
                </a:lnTo>
                <a:cubicBezTo>
                  <a:pt x="3967382" y="1870896"/>
                  <a:pt x="3960993" y="1874622"/>
                  <a:pt x="3959418" y="1880649"/>
                </a:cubicBezTo>
                <a:close/>
                <a:moveTo>
                  <a:pt x="4074978" y="1712540"/>
                </a:moveTo>
                <a:cubicBezTo>
                  <a:pt x="4075039" y="1721869"/>
                  <a:pt x="4079188" y="1730775"/>
                  <a:pt x="4087940" y="1734864"/>
                </a:cubicBezTo>
                <a:cubicBezTo>
                  <a:pt x="4093360" y="1737408"/>
                  <a:pt x="4100507" y="1736833"/>
                  <a:pt x="4103687" y="1730987"/>
                </a:cubicBezTo>
                <a:cubicBezTo>
                  <a:pt x="4104232" y="1729987"/>
                  <a:pt x="4104535" y="1728806"/>
                  <a:pt x="4104777" y="1727625"/>
                </a:cubicBezTo>
                <a:cubicBezTo>
                  <a:pt x="4107261" y="1728473"/>
                  <a:pt x="4109986" y="1728533"/>
                  <a:pt x="4112742" y="1727261"/>
                </a:cubicBezTo>
                <a:cubicBezTo>
                  <a:pt x="4117890" y="1724899"/>
                  <a:pt x="4121584" y="1717387"/>
                  <a:pt x="4118374" y="1712056"/>
                </a:cubicBezTo>
                <a:lnTo>
                  <a:pt x="4114649" y="1705876"/>
                </a:lnTo>
                <a:cubicBezTo>
                  <a:pt x="4111470" y="1700576"/>
                  <a:pt x="4105504" y="1697456"/>
                  <a:pt x="4099447" y="1700243"/>
                </a:cubicBezTo>
                <a:cubicBezTo>
                  <a:pt x="4097509" y="1701151"/>
                  <a:pt x="4095904" y="1702878"/>
                  <a:pt x="4094693" y="1704877"/>
                </a:cubicBezTo>
                <a:cubicBezTo>
                  <a:pt x="4092664" y="1702696"/>
                  <a:pt x="4089817" y="1701272"/>
                  <a:pt x="4086637" y="1701212"/>
                </a:cubicBezTo>
                <a:cubicBezTo>
                  <a:pt x="4080520" y="1701151"/>
                  <a:pt x="4074918" y="1706300"/>
                  <a:pt x="4074978" y="1712540"/>
                </a:cubicBezTo>
                <a:close/>
                <a:moveTo>
                  <a:pt x="4308038" y="1999416"/>
                </a:moveTo>
                <a:cubicBezTo>
                  <a:pt x="4304465" y="2013743"/>
                  <a:pt x="4326996" y="2018044"/>
                  <a:pt x="4330569" y="2003778"/>
                </a:cubicBezTo>
                <a:cubicBezTo>
                  <a:pt x="4334112" y="1989420"/>
                  <a:pt x="4311581" y="1985150"/>
                  <a:pt x="4308038" y="1999416"/>
                </a:cubicBezTo>
                <a:close/>
                <a:moveTo>
                  <a:pt x="4229060" y="1979061"/>
                </a:moveTo>
                <a:cubicBezTo>
                  <a:pt x="4225517" y="1993389"/>
                  <a:pt x="4247714" y="1999143"/>
                  <a:pt x="4251257" y="1984816"/>
                </a:cubicBezTo>
                <a:cubicBezTo>
                  <a:pt x="4254830" y="1970489"/>
                  <a:pt x="4232603" y="1964734"/>
                  <a:pt x="4229060" y="1979061"/>
                </a:cubicBezTo>
                <a:close/>
                <a:moveTo>
                  <a:pt x="4026010" y="1756824"/>
                </a:moveTo>
                <a:cubicBezTo>
                  <a:pt x="4020832" y="1759278"/>
                  <a:pt x="4017349" y="1766759"/>
                  <a:pt x="4020560" y="1772090"/>
                </a:cubicBezTo>
                <a:lnTo>
                  <a:pt x="4024284" y="1778269"/>
                </a:lnTo>
                <a:cubicBezTo>
                  <a:pt x="4027131" y="1782995"/>
                  <a:pt x="4032249" y="1785630"/>
                  <a:pt x="4037579" y="1784206"/>
                </a:cubicBezTo>
                <a:cubicBezTo>
                  <a:pt x="4041909" y="1783903"/>
                  <a:pt x="4045997" y="1781389"/>
                  <a:pt x="4047360" y="1775907"/>
                </a:cubicBezTo>
                <a:cubicBezTo>
                  <a:pt x="4048753" y="1770242"/>
                  <a:pt x="4046088" y="1766032"/>
                  <a:pt x="4042182" y="1763791"/>
                </a:cubicBezTo>
                <a:lnTo>
                  <a:pt x="4041273" y="1762276"/>
                </a:lnTo>
                <a:cubicBezTo>
                  <a:pt x="4038093" y="1756976"/>
                  <a:pt x="4032007" y="1753977"/>
                  <a:pt x="4026010" y="1756824"/>
                </a:cubicBezTo>
                <a:close/>
                <a:moveTo>
                  <a:pt x="4291140" y="1581021"/>
                </a:moveTo>
                <a:cubicBezTo>
                  <a:pt x="4287597" y="1595348"/>
                  <a:pt x="4310370" y="1598196"/>
                  <a:pt x="4313883" y="1584020"/>
                </a:cubicBezTo>
                <a:cubicBezTo>
                  <a:pt x="4317426" y="1569693"/>
                  <a:pt x="4294653" y="1566876"/>
                  <a:pt x="4291140" y="1581021"/>
                </a:cubicBezTo>
                <a:close/>
                <a:moveTo>
                  <a:pt x="4108774" y="1511112"/>
                </a:moveTo>
                <a:cubicBezTo>
                  <a:pt x="4105595" y="1505811"/>
                  <a:pt x="4099387" y="1502934"/>
                  <a:pt x="4093451" y="1505811"/>
                </a:cubicBezTo>
                <a:cubicBezTo>
                  <a:pt x="4088273" y="1508325"/>
                  <a:pt x="4084911" y="1515807"/>
                  <a:pt x="4088122" y="1521138"/>
                </a:cubicBezTo>
                <a:lnTo>
                  <a:pt x="4091846" y="1527317"/>
                </a:lnTo>
                <a:cubicBezTo>
                  <a:pt x="4095026" y="1532618"/>
                  <a:pt x="4101234" y="1535496"/>
                  <a:pt x="4107170" y="1532618"/>
                </a:cubicBezTo>
                <a:cubicBezTo>
                  <a:pt x="4112348" y="1530104"/>
                  <a:pt x="4115679" y="1522622"/>
                  <a:pt x="4112499" y="1517291"/>
                </a:cubicBezTo>
                <a:cubicBezTo>
                  <a:pt x="4111258" y="1515232"/>
                  <a:pt x="4110016" y="1513172"/>
                  <a:pt x="4108774" y="1511112"/>
                </a:cubicBezTo>
                <a:close/>
                <a:moveTo>
                  <a:pt x="4245382" y="1575115"/>
                </a:moveTo>
                <a:cubicBezTo>
                  <a:pt x="4241839" y="1589412"/>
                  <a:pt x="4264642" y="1591895"/>
                  <a:pt x="4268155" y="1577750"/>
                </a:cubicBezTo>
                <a:cubicBezTo>
                  <a:pt x="4271729" y="1563453"/>
                  <a:pt x="4248895" y="1560969"/>
                  <a:pt x="4245382" y="1575115"/>
                </a:cubicBezTo>
                <a:close/>
                <a:moveTo>
                  <a:pt x="4166252" y="1555275"/>
                </a:moveTo>
                <a:cubicBezTo>
                  <a:pt x="4162709" y="1569572"/>
                  <a:pt x="4185482" y="1572479"/>
                  <a:pt x="4188995" y="1558304"/>
                </a:cubicBezTo>
                <a:cubicBezTo>
                  <a:pt x="4192538" y="1543977"/>
                  <a:pt x="4169795" y="1541069"/>
                  <a:pt x="4166252" y="1555275"/>
                </a:cubicBezTo>
                <a:close/>
                <a:moveTo>
                  <a:pt x="4513752" y="1614855"/>
                </a:moveTo>
                <a:cubicBezTo>
                  <a:pt x="4513237" y="1619065"/>
                  <a:pt x="4514843" y="1623064"/>
                  <a:pt x="4517871" y="1625578"/>
                </a:cubicBezTo>
                <a:cubicBezTo>
                  <a:pt x="4518537" y="1628849"/>
                  <a:pt x="4520445" y="1631757"/>
                  <a:pt x="4524018" y="1633393"/>
                </a:cubicBezTo>
                <a:cubicBezTo>
                  <a:pt x="4528894" y="1635604"/>
                  <a:pt x="4536556" y="1633695"/>
                  <a:pt x="4538827" y="1628304"/>
                </a:cubicBezTo>
                <a:cubicBezTo>
                  <a:pt x="4538827" y="1628304"/>
                  <a:pt x="4538857" y="1628274"/>
                  <a:pt x="4538857" y="1628274"/>
                </a:cubicBezTo>
                <a:cubicBezTo>
                  <a:pt x="4538372" y="1627638"/>
                  <a:pt x="4537888" y="1627062"/>
                  <a:pt x="4537403" y="1626456"/>
                </a:cubicBezTo>
                <a:cubicBezTo>
                  <a:pt x="4532074" y="1619671"/>
                  <a:pt x="4526623" y="1612977"/>
                  <a:pt x="4521262" y="1606192"/>
                </a:cubicBezTo>
                <a:cubicBezTo>
                  <a:pt x="4517447" y="1607586"/>
                  <a:pt x="4514237" y="1610766"/>
                  <a:pt x="4513752" y="1614855"/>
                </a:cubicBezTo>
                <a:close/>
                <a:moveTo>
                  <a:pt x="4186754" y="1760913"/>
                </a:moveTo>
                <a:cubicBezTo>
                  <a:pt x="4181394" y="1764245"/>
                  <a:pt x="4179910" y="1771394"/>
                  <a:pt x="4183120" y="1776694"/>
                </a:cubicBezTo>
                <a:cubicBezTo>
                  <a:pt x="4184361" y="1778754"/>
                  <a:pt x="4185603" y="1780814"/>
                  <a:pt x="4186845" y="1782873"/>
                </a:cubicBezTo>
                <a:cubicBezTo>
                  <a:pt x="4190024" y="1788174"/>
                  <a:pt x="4197444" y="1789780"/>
                  <a:pt x="4202653" y="1786508"/>
                </a:cubicBezTo>
                <a:cubicBezTo>
                  <a:pt x="4207982" y="1783176"/>
                  <a:pt x="4209497" y="1776028"/>
                  <a:pt x="4206287" y="1770727"/>
                </a:cubicBezTo>
                <a:cubicBezTo>
                  <a:pt x="4205045" y="1768668"/>
                  <a:pt x="4203803" y="1766608"/>
                  <a:pt x="4202562" y="1764548"/>
                </a:cubicBezTo>
                <a:cubicBezTo>
                  <a:pt x="4199352" y="1759247"/>
                  <a:pt x="4191932" y="1757642"/>
                  <a:pt x="4186754" y="1760913"/>
                </a:cubicBezTo>
                <a:close/>
                <a:moveTo>
                  <a:pt x="4275605" y="1547581"/>
                </a:moveTo>
                <a:cubicBezTo>
                  <a:pt x="4270426" y="1552064"/>
                  <a:pt x="4270366" y="1558183"/>
                  <a:pt x="4273697" y="1563695"/>
                </a:cubicBezTo>
                <a:lnTo>
                  <a:pt x="4277422" y="1569875"/>
                </a:lnTo>
                <a:cubicBezTo>
                  <a:pt x="4280541" y="1575024"/>
                  <a:pt x="4289232" y="1575478"/>
                  <a:pt x="4293532" y="1571783"/>
                </a:cubicBezTo>
                <a:cubicBezTo>
                  <a:pt x="4298741" y="1567300"/>
                  <a:pt x="4298772" y="1561181"/>
                  <a:pt x="4295440" y="1555669"/>
                </a:cubicBezTo>
                <a:cubicBezTo>
                  <a:pt x="4294199" y="1553609"/>
                  <a:pt x="4292957" y="1551549"/>
                  <a:pt x="4291715" y="1549489"/>
                </a:cubicBezTo>
                <a:cubicBezTo>
                  <a:pt x="4288596" y="1544340"/>
                  <a:pt x="4279875" y="1543886"/>
                  <a:pt x="4275605" y="1547581"/>
                </a:cubicBezTo>
                <a:close/>
                <a:moveTo>
                  <a:pt x="4014715" y="1793414"/>
                </a:moveTo>
                <a:lnTo>
                  <a:pt x="4004812" y="1790930"/>
                </a:lnTo>
                <a:cubicBezTo>
                  <a:pt x="3998816" y="1789446"/>
                  <a:pt x="3992366" y="1792172"/>
                  <a:pt x="3990367" y="1798352"/>
                </a:cubicBezTo>
                <a:cubicBezTo>
                  <a:pt x="3988550" y="1803955"/>
                  <a:pt x="3991730" y="1811285"/>
                  <a:pt x="3997756" y="1812800"/>
                </a:cubicBezTo>
                <a:lnTo>
                  <a:pt x="4007659" y="1815253"/>
                </a:lnTo>
                <a:cubicBezTo>
                  <a:pt x="4013655" y="1816738"/>
                  <a:pt x="4020105" y="1814042"/>
                  <a:pt x="4022104" y="1807863"/>
                </a:cubicBezTo>
                <a:cubicBezTo>
                  <a:pt x="4023921" y="1802229"/>
                  <a:pt x="4020741" y="1794899"/>
                  <a:pt x="4014715" y="1793414"/>
                </a:cubicBezTo>
                <a:close/>
                <a:moveTo>
                  <a:pt x="4234783" y="2016257"/>
                </a:moveTo>
                <a:cubicBezTo>
                  <a:pt x="4230786" y="2016197"/>
                  <a:pt x="4227848" y="2017802"/>
                  <a:pt x="4225728" y="2020316"/>
                </a:cubicBezTo>
                <a:cubicBezTo>
                  <a:pt x="4221792" y="2021043"/>
                  <a:pt x="4218218" y="2023618"/>
                  <a:pt x="4217037" y="2027677"/>
                </a:cubicBezTo>
                <a:cubicBezTo>
                  <a:pt x="4216644" y="2029009"/>
                  <a:pt x="4216492" y="2030403"/>
                  <a:pt x="4216553" y="2031796"/>
                </a:cubicBezTo>
                <a:cubicBezTo>
                  <a:pt x="4216007" y="2032735"/>
                  <a:pt x="4215553" y="2033765"/>
                  <a:pt x="4215251" y="2034946"/>
                </a:cubicBezTo>
                <a:cubicBezTo>
                  <a:pt x="4213434" y="2042216"/>
                  <a:pt x="4218491" y="2046366"/>
                  <a:pt x="4224336" y="2046941"/>
                </a:cubicBezTo>
                <a:cubicBezTo>
                  <a:pt x="4230180" y="2049849"/>
                  <a:pt x="4236086" y="2048032"/>
                  <a:pt x="4240113" y="2043003"/>
                </a:cubicBezTo>
                <a:lnTo>
                  <a:pt x="4243444" y="2038793"/>
                </a:lnTo>
                <a:cubicBezTo>
                  <a:pt x="4245382" y="2036340"/>
                  <a:pt x="4245776" y="2032977"/>
                  <a:pt x="4245049" y="2029827"/>
                </a:cubicBezTo>
                <a:cubicBezTo>
                  <a:pt x="4245170" y="2029343"/>
                  <a:pt x="4245413" y="2028919"/>
                  <a:pt x="4245503" y="2028434"/>
                </a:cubicBezTo>
                <a:cubicBezTo>
                  <a:pt x="4246594" y="2022527"/>
                  <a:pt x="4240446" y="2016348"/>
                  <a:pt x="4234783" y="2016257"/>
                </a:cubicBezTo>
                <a:close/>
                <a:moveTo>
                  <a:pt x="4370058" y="1971489"/>
                </a:moveTo>
                <a:cubicBezTo>
                  <a:pt x="4371269" y="1965098"/>
                  <a:pt x="4366909" y="1959615"/>
                  <a:pt x="4360883" y="1958101"/>
                </a:cubicBezTo>
                <a:lnTo>
                  <a:pt x="4357884" y="1957374"/>
                </a:lnTo>
                <a:cubicBezTo>
                  <a:pt x="4356825" y="1956465"/>
                  <a:pt x="4355674" y="1955617"/>
                  <a:pt x="4354341" y="1955042"/>
                </a:cubicBezTo>
                <a:lnTo>
                  <a:pt x="4349466" y="1952830"/>
                </a:lnTo>
                <a:cubicBezTo>
                  <a:pt x="4343530" y="1950165"/>
                  <a:pt x="4336141" y="1954284"/>
                  <a:pt x="4334052" y="1960070"/>
                </a:cubicBezTo>
                <a:cubicBezTo>
                  <a:pt x="4331690" y="1966582"/>
                  <a:pt x="4335323" y="1972791"/>
                  <a:pt x="4341289" y="1975487"/>
                </a:cubicBezTo>
                <a:lnTo>
                  <a:pt x="4342046" y="1975820"/>
                </a:lnTo>
                <a:cubicBezTo>
                  <a:pt x="4343439" y="1976911"/>
                  <a:pt x="4345014" y="1977789"/>
                  <a:pt x="4346801" y="1978244"/>
                </a:cubicBezTo>
                <a:lnTo>
                  <a:pt x="4356704" y="1980697"/>
                </a:lnTo>
                <a:cubicBezTo>
                  <a:pt x="4362700" y="1982151"/>
                  <a:pt x="4368968" y="1977305"/>
                  <a:pt x="4370058" y="1971489"/>
                </a:cubicBezTo>
                <a:close/>
                <a:moveTo>
                  <a:pt x="4403763" y="1643146"/>
                </a:moveTo>
                <a:lnTo>
                  <a:pt x="4398797" y="1641904"/>
                </a:lnTo>
                <a:cubicBezTo>
                  <a:pt x="4392801" y="1640420"/>
                  <a:pt x="4386351" y="1643176"/>
                  <a:pt x="4384382" y="1649355"/>
                </a:cubicBezTo>
                <a:cubicBezTo>
                  <a:pt x="4382596" y="1654959"/>
                  <a:pt x="4385806" y="1662259"/>
                  <a:pt x="4391832" y="1663773"/>
                </a:cubicBezTo>
                <a:lnTo>
                  <a:pt x="4396768" y="1665015"/>
                </a:lnTo>
                <a:cubicBezTo>
                  <a:pt x="4402764" y="1666499"/>
                  <a:pt x="4409215" y="1663743"/>
                  <a:pt x="4411183" y="1657564"/>
                </a:cubicBezTo>
                <a:cubicBezTo>
                  <a:pt x="4413000" y="1651930"/>
                  <a:pt x="4409790" y="1644630"/>
                  <a:pt x="4403763" y="1643146"/>
                </a:cubicBezTo>
                <a:close/>
                <a:moveTo>
                  <a:pt x="4432079" y="1579537"/>
                </a:moveTo>
                <a:cubicBezTo>
                  <a:pt x="4428020" y="1581991"/>
                  <a:pt x="4424538" y="1584323"/>
                  <a:pt x="4422297" y="1588624"/>
                </a:cubicBezTo>
                <a:cubicBezTo>
                  <a:pt x="4421298" y="1590532"/>
                  <a:pt x="4420752" y="1592017"/>
                  <a:pt x="4420389" y="1594258"/>
                </a:cubicBezTo>
                <a:cubicBezTo>
                  <a:pt x="4419935" y="1597045"/>
                  <a:pt x="4418300" y="1597529"/>
                  <a:pt x="4421388" y="1594409"/>
                </a:cubicBezTo>
                <a:cubicBezTo>
                  <a:pt x="4417027" y="1598802"/>
                  <a:pt x="4415513" y="1605374"/>
                  <a:pt x="4419723" y="1610554"/>
                </a:cubicBezTo>
                <a:cubicBezTo>
                  <a:pt x="4421752" y="1613038"/>
                  <a:pt x="4425204" y="1614583"/>
                  <a:pt x="4428626" y="1614764"/>
                </a:cubicBezTo>
                <a:cubicBezTo>
                  <a:pt x="4429444" y="1615946"/>
                  <a:pt x="4430473" y="1616915"/>
                  <a:pt x="4431654" y="1617975"/>
                </a:cubicBezTo>
                <a:cubicBezTo>
                  <a:pt x="4432018" y="1618369"/>
                  <a:pt x="4432381" y="1618793"/>
                  <a:pt x="4432714" y="1619217"/>
                </a:cubicBezTo>
                <a:cubicBezTo>
                  <a:pt x="4433835" y="1621034"/>
                  <a:pt x="4435198" y="1622730"/>
                  <a:pt x="4436318" y="1624518"/>
                </a:cubicBezTo>
                <a:cubicBezTo>
                  <a:pt x="4440527" y="1631212"/>
                  <a:pt x="4449037" y="1629485"/>
                  <a:pt x="4453640" y="1624518"/>
                </a:cubicBezTo>
                <a:cubicBezTo>
                  <a:pt x="4455850" y="1622518"/>
                  <a:pt x="4457214" y="1619611"/>
                  <a:pt x="4456911" y="1616127"/>
                </a:cubicBezTo>
                <a:cubicBezTo>
                  <a:pt x="4456941" y="1615824"/>
                  <a:pt x="4456971" y="1615522"/>
                  <a:pt x="4457002" y="1615219"/>
                </a:cubicBezTo>
                <a:cubicBezTo>
                  <a:pt x="4464391" y="1621337"/>
                  <a:pt x="4478502" y="1616703"/>
                  <a:pt x="4475777" y="1605102"/>
                </a:cubicBezTo>
                <a:cubicBezTo>
                  <a:pt x="4473960" y="1597408"/>
                  <a:pt x="4473233" y="1588351"/>
                  <a:pt x="4467934" y="1582081"/>
                </a:cubicBezTo>
                <a:cubicBezTo>
                  <a:pt x="4467237" y="1581264"/>
                  <a:pt x="4466480" y="1580537"/>
                  <a:pt x="4465693" y="1579870"/>
                </a:cubicBezTo>
                <a:lnTo>
                  <a:pt x="4463967" y="1576993"/>
                </a:lnTo>
                <a:cubicBezTo>
                  <a:pt x="4460787" y="1571692"/>
                  <a:pt x="4452883" y="1570723"/>
                  <a:pt x="4448008" y="1574085"/>
                </a:cubicBezTo>
                <a:cubicBezTo>
                  <a:pt x="4447614" y="1574357"/>
                  <a:pt x="4447311" y="1574691"/>
                  <a:pt x="4446978" y="1574963"/>
                </a:cubicBezTo>
                <a:cubicBezTo>
                  <a:pt x="4445312" y="1575115"/>
                  <a:pt x="4443616" y="1575327"/>
                  <a:pt x="4441981" y="1575630"/>
                </a:cubicBezTo>
                <a:cubicBezTo>
                  <a:pt x="4439891" y="1576023"/>
                  <a:pt x="4437953" y="1577114"/>
                  <a:pt x="4436288" y="1578568"/>
                </a:cubicBezTo>
                <a:cubicBezTo>
                  <a:pt x="4434743" y="1578598"/>
                  <a:pt x="4433290" y="1578840"/>
                  <a:pt x="4432079" y="1579537"/>
                </a:cubicBezTo>
                <a:close/>
                <a:moveTo>
                  <a:pt x="4307826" y="1535072"/>
                </a:moveTo>
                <a:cubicBezTo>
                  <a:pt x="4304313" y="1549187"/>
                  <a:pt x="4325633" y="1557728"/>
                  <a:pt x="4329206" y="1543401"/>
                </a:cubicBezTo>
                <a:cubicBezTo>
                  <a:pt x="4332689" y="1529256"/>
                  <a:pt x="4311369" y="1520775"/>
                  <a:pt x="4307826" y="1535072"/>
                </a:cubicBezTo>
                <a:close/>
                <a:moveTo>
                  <a:pt x="4356915" y="1569663"/>
                </a:moveTo>
                <a:cubicBezTo>
                  <a:pt x="4353342" y="1584020"/>
                  <a:pt x="4375570" y="1589745"/>
                  <a:pt x="4379113" y="1575387"/>
                </a:cubicBezTo>
                <a:cubicBezTo>
                  <a:pt x="4382656" y="1561060"/>
                  <a:pt x="4360459" y="1555335"/>
                  <a:pt x="4356915" y="1569663"/>
                </a:cubicBezTo>
                <a:close/>
                <a:moveTo>
                  <a:pt x="4122553" y="1889827"/>
                </a:moveTo>
                <a:cubicBezTo>
                  <a:pt x="4126097" y="1875500"/>
                  <a:pt x="4103899" y="1869745"/>
                  <a:pt x="4100356" y="1884102"/>
                </a:cubicBezTo>
                <a:cubicBezTo>
                  <a:pt x="4096782" y="1898430"/>
                  <a:pt x="4118980" y="1904185"/>
                  <a:pt x="4122553" y="1889827"/>
                </a:cubicBezTo>
                <a:close/>
                <a:moveTo>
                  <a:pt x="4054326" y="1783267"/>
                </a:moveTo>
                <a:cubicBezTo>
                  <a:pt x="4049995" y="1783570"/>
                  <a:pt x="4045907" y="1786084"/>
                  <a:pt x="4044544" y="1791567"/>
                </a:cubicBezTo>
                <a:cubicBezTo>
                  <a:pt x="4043151" y="1797231"/>
                  <a:pt x="4045816" y="1801441"/>
                  <a:pt x="4049722" y="1803683"/>
                </a:cubicBezTo>
                <a:lnTo>
                  <a:pt x="4050631" y="1805197"/>
                </a:lnTo>
                <a:cubicBezTo>
                  <a:pt x="4053810" y="1810498"/>
                  <a:pt x="4059897" y="1813497"/>
                  <a:pt x="4065893" y="1810649"/>
                </a:cubicBezTo>
                <a:cubicBezTo>
                  <a:pt x="4071072" y="1808196"/>
                  <a:pt x="4074555" y="1800714"/>
                  <a:pt x="4071345" y="1795383"/>
                </a:cubicBezTo>
                <a:lnTo>
                  <a:pt x="4067620" y="1789204"/>
                </a:lnTo>
                <a:cubicBezTo>
                  <a:pt x="4064803" y="1784479"/>
                  <a:pt x="4059655" y="1781844"/>
                  <a:pt x="4054326" y="1783267"/>
                </a:cubicBezTo>
                <a:close/>
                <a:moveTo>
                  <a:pt x="4060866" y="1558031"/>
                </a:moveTo>
                <a:cubicBezTo>
                  <a:pt x="4054265" y="1557274"/>
                  <a:pt x="4049238" y="1561242"/>
                  <a:pt x="4047693" y="1567482"/>
                </a:cubicBezTo>
                <a:lnTo>
                  <a:pt x="4046452" y="1572449"/>
                </a:lnTo>
                <a:cubicBezTo>
                  <a:pt x="4044998" y="1578265"/>
                  <a:pt x="4050116" y="1584929"/>
                  <a:pt x="4055900" y="1585625"/>
                </a:cubicBezTo>
                <a:cubicBezTo>
                  <a:pt x="4062502" y="1586413"/>
                  <a:pt x="4067529" y="1582415"/>
                  <a:pt x="4069073" y="1576175"/>
                </a:cubicBezTo>
                <a:lnTo>
                  <a:pt x="4070315" y="1571238"/>
                </a:lnTo>
                <a:cubicBezTo>
                  <a:pt x="4071768" y="1565361"/>
                  <a:pt x="4066651" y="1558698"/>
                  <a:pt x="4060866" y="1558031"/>
                </a:cubicBezTo>
                <a:close/>
                <a:moveTo>
                  <a:pt x="4099024" y="1921147"/>
                </a:moveTo>
                <a:cubicBezTo>
                  <a:pt x="4100447" y="1915331"/>
                  <a:pt x="4097449" y="1908456"/>
                  <a:pt x="4091241" y="1906911"/>
                </a:cubicBezTo>
                <a:lnTo>
                  <a:pt x="4081338" y="1904457"/>
                </a:lnTo>
                <a:cubicBezTo>
                  <a:pt x="4075524" y="1903003"/>
                  <a:pt x="4068619" y="1906063"/>
                  <a:pt x="4067105" y="1912242"/>
                </a:cubicBezTo>
                <a:cubicBezTo>
                  <a:pt x="4066408" y="1915089"/>
                  <a:pt x="4066802" y="1918148"/>
                  <a:pt x="4068074" y="1920753"/>
                </a:cubicBezTo>
                <a:cubicBezTo>
                  <a:pt x="4067559" y="1921268"/>
                  <a:pt x="4066953" y="1921692"/>
                  <a:pt x="4066499" y="1922268"/>
                </a:cubicBezTo>
                <a:lnTo>
                  <a:pt x="4063168" y="1926448"/>
                </a:lnTo>
                <a:cubicBezTo>
                  <a:pt x="4059110" y="1931537"/>
                  <a:pt x="4062169" y="1939927"/>
                  <a:pt x="4067226" y="1942986"/>
                </a:cubicBezTo>
                <a:cubicBezTo>
                  <a:pt x="4073343" y="1946712"/>
                  <a:pt x="4079703" y="1944046"/>
                  <a:pt x="4083761" y="1938927"/>
                </a:cubicBezTo>
                <a:lnTo>
                  <a:pt x="4087092" y="1934717"/>
                </a:lnTo>
                <a:cubicBezTo>
                  <a:pt x="4088364" y="1933111"/>
                  <a:pt x="4088757" y="1931143"/>
                  <a:pt x="4088757" y="1929144"/>
                </a:cubicBezTo>
                <a:cubicBezTo>
                  <a:pt x="4093391" y="1928780"/>
                  <a:pt x="4097842" y="1925963"/>
                  <a:pt x="4099024" y="1921147"/>
                </a:cubicBezTo>
                <a:close/>
                <a:moveTo>
                  <a:pt x="4388319" y="1510597"/>
                </a:moveTo>
                <a:lnTo>
                  <a:pt x="4403158" y="1514293"/>
                </a:lnTo>
                <a:cubicBezTo>
                  <a:pt x="4408972" y="1515747"/>
                  <a:pt x="4415846" y="1512415"/>
                  <a:pt x="4417240" y="1506266"/>
                </a:cubicBezTo>
                <a:cubicBezTo>
                  <a:pt x="4417664" y="1504358"/>
                  <a:pt x="4417482" y="1502449"/>
                  <a:pt x="4417058" y="1500602"/>
                </a:cubicBezTo>
                <a:cubicBezTo>
                  <a:pt x="4418300" y="1499329"/>
                  <a:pt x="4419329" y="1497906"/>
                  <a:pt x="4419783" y="1496028"/>
                </a:cubicBezTo>
                <a:cubicBezTo>
                  <a:pt x="4421207" y="1490212"/>
                  <a:pt x="4418239" y="1483367"/>
                  <a:pt x="4412000" y="1481791"/>
                </a:cubicBezTo>
                <a:lnTo>
                  <a:pt x="4407064" y="1480550"/>
                </a:lnTo>
                <a:cubicBezTo>
                  <a:pt x="4401250" y="1479096"/>
                  <a:pt x="4394346" y="1482125"/>
                  <a:pt x="4392831" y="1488334"/>
                </a:cubicBezTo>
                <a:cubicBezTo>
                  <a:pt x="4392831" y="1488334"/>
                  <a:pt x="4392831" y="1488364"/>
                  <a:pt x="4392831" y="1488395"/>
                </a:cubicBezTo>
                <a:cubicBezTo>
                  <a:pt x="4387411" y="1487819"/>
                  <a:pt x="4381566" y="1490878"/>
                  <a:pt x="4380294" y="1496482"/>
                </a:cubicBezTo>
                <a:cubicBezTo>
                  <a:pt x="4378962" y="1502449"/>
                  <a:pt x="4382081" y="1509052"/>
                  <a:pt x="4388319" y="1510597"/>
                </a:cubicBezTo>
                <a:close/>
                <a:moveTo>
                  <a:pt x="4108139" y="1790355"/>
                </a:moveTo>
                <a:cubicBezTo>
                  <a:pt x="4101567" y="1789295"/>
                  <a:pt x="4096510" y="1793869"/>
                  <a:pt x="4095026" y="1799896"/>
                </a:cubicBezTo>
                <a:lnTo>
                  <a:pt x="4093784" y="1804834"/>
                </a:lnTo>
                <a:cubicBezTo>
                  <a:pt x="4092301" y="1810861"/>
                  <a:pt x="4097600" y="1817041"/>
                  <a:pt x="4103324" y="1817949"/>
                </a:cubicBezTo>
                <a:cubicBezTo>
                  <a:pt x="4109895" y="1819009"/>
                  <a:pt x="4114953" y="1814435"/>
                  <a:pt x="4116436" y="1808408"/>
                </a:cubicBezTo>
                <a:lnTo>
                  <a:pt x="4117678" y="1803440"/>
                </a:lnTo>
                <a:cubicBezTo>
                  <a:pt x="4119192" y="1797443"/>
                  <a:pt x="4113892" y="1791264"/>
                  <a:pt x="4108139" y="1790355"/>
                </a:cubicBezTo>
                <a:close/>
                <a:moveTo>
                  <a:pt x="4033430" y="1836365"/>
                </a:moveTo>
                <a:lnTo>
                  <a:pt x="4032188" y="1841333"/>
                </a:lnTo>
                <a:cubicBezTo>
                  <a:pt x="4030705" y="1847331"/>
                  <a:pt x="4034914" y="1853691"/>
                  <a:pt x="4040880" y="1855054"/>
                </a:cubicBezTo>
                <a:cubicBezTo>
                  <a:pt x="4047057" y="1856448"/>
                  <a:pt x="4053084" y="1852419"/>
                  <a:pt x="4054598" y="1846361"/>
                </a:cubicBezTo>
                <a:lnTo>
                  <a:pt x="4055839" y="1841424"/>
                </a:lnTo>
                <a:cubicBezTo>
                  <a:pt x="4057324" y="1835396"/>
                  <a:pt x="4053114" y="1829035"/>
                  <a:pt x="4047148" y="1827703"/>
                </a:cubicBezTo>
                <a:cubicBezTo>
                  <a:pt x="4040970" y="1826279"/>
                  <a:pt x="4034944" y="1830307"/>
                  <a:pt x="4033430" y="1836365"/>
                </a:cubicBezTo>
                <a:close/>
                <a:moveTo>
                  <a:pt x="4331114" y="1388620"/>
                </a:moveTo>
                <a:cubicBezTo>
                  <a:pt x="4331265" y="1388589"/>
                  <a:pt x="4331417" y="1388620"/>
                  <a:pt x="4331568" y="1388589"/>
                </a:cubicBezTo>
                <a:cubicBezTo>
                  <a:pt x="4326632" y="1383440"/>
                  <a:pt x="4321787" y="1378170"/>
                  <a:pt x="4316821" y="1373051"/>
                </a:cubicBezTo>
                <a:cubicBezTo>
                  <a:pt x="4316730" y="1373293"/>
                  <a:pt x="4316608" y="1373535"/>
                  <a:pt x="4316487" y="1373747"/>
                </a:cubicBezTo>
                <a:cubicBezTo>
                  <a:pt x="4316336" y="1374020"/>
                  <a:pt x="4316154" y="1374262"/>
                  <a:pt x="4316063" y="1374595"/>
                </a:cubicBezTo>
                <a:cubicBezTo>
                  <a:pt x="4313580" y="1384652"/>
                  <a:pt x="4323665" y="1390770"/>
                  <a:pt x="4331114" y="1388620"/>
                </a:cubicBezTo>
                <a:close/>
                <a:moveTo>
                  <a:pt x="4305494" y="1484245"/>
                </a:moveTo>
                <a:cubicBezTo>
                  <a:pt x="4311369" y="1485638"/>
                  <a:pt x="4318123" y="1482579"/>
                  <a:pt x="4319667" y="1476339"/>
                </a:cubicBezTo>
                <a:lnTo>
                  <a:pt x="4320909" y="1471402"/>
                </a:lnTo>
                <a:cubicBezTo>
                  <a:pt x="4322362" y="1465586"/>
                  <a:pt x="4319182" y="1458680"/>
                  <a:pt x="4313035" y="1457226"/>
                </a:cubicBezTo>
                <a:cubicBezTo>
                  <a:pt x="4307160" y="1455833"/>
                  <a:pt x="4300407" y="1458892"/>
                  <a:pt x="4298863" y="1465102"/>
                </a:cubicBezTo>
                <a:lnTo>
                  <a:pt x="4297621" y="1470069"/>
                </a:lnTo>
                <a:cubicBezTo>
                  <a:pt x="4296167" y="1475855"/>
                  <a:pt x="4299347" y="1482761"/>
                  <a:pt x="4305494" y="1484245"/>
                </a:cubicBezTo>
                <a:close/>
                <a:moveTo>
                  <a:pt x="4220065" y="1401796"/>
                </a:moveTo>
                <a:cubicBezTo>
                  <a:pt x="4216886" y="1396495"/>
                  <a:pt x="4210890" y="1393405"/>
                  <a:pt x="4204833" y="1396192"/>
                </a:cubicBezTo>
                <a:cubicBezTo>
                  <a:pt x="4199685" y="1398555"/>
                  <a:pt x="4196021" y="1406097"/>
                  <a:pt x="4199231" y="1411398"/>
                </a:cubicBezTo>
                <a:lnTo>
                  <a:pt x="4202955" y="1417577"/>
                </a:lnTo>
                <a:cubicBezTo>
                  <a:pt x="4203440" y="1418334"/>
                  <a:pt x="4204076" y="1418940"/>
                  <a:pt x="4204651" y="1419637"/>
                </a:cubicBezTo>
                <a:cubicBezTo>
                  <a:pt x="4203834" y="1419243"/>
                  <a:pt x="4203076" y="1418788"/>
                  <a:pt x="4202138" y="1418546"/>
                </a:cubicBezTo>
                <a:lnTo>
                  <a:pt x="4197201" y="1417304"/>
                </a:lnTo>
                <a:cubicBezTo>
                  <a:pt x="4191357" y="1415850"/>
                  <a:pt x="4184695" y="1420787"/>
                  <a:pt x="4183938" y="1426633"/>
                </a:cubicBezTo>
                <a:cubicBezTo>
                  <a:pt x="4183665" y="1428784"/>
                  <a:pt x="4184059" y="1430692"/>
                  <a:pt x="4184725" y="1432479"/>
                </a:cubicBezTo>
                <a:cubicBezTo>
                  <a:pt x="4181939" y="1435751"/>
                  <a:pt x="4180818" y="1440355"/>
                  <a:pt x="4182453" y="1444565"/>
                </a:cubicBezTo>
                <a:lnTo>
                  <a:pt x="4185149" y="1451562"/>
                </a:lnTo>
                <a:cubicBezTo>
                  <a:pt x="4187450" y="1457559"/>
                  <a:pt x="4194628" y="1460679"/>
                  <a:pt x="4200593" y="1458347"/>
                </a:cubicBezTo>
                <a:cubicBezTo>
                  <a:pt x="4206620" y="1455984"/>
                  <a:pt x="4209678" y="1448927"/>
                  <a:pt x="4207347" y="1442899"/>
                </a:cubicBezTo>
                <a:lnTo>
                  <a:pt x="4206044" y="1439537"/>
                </a:lnTo>
                <a:cubicBezTo>
                  <a:pt x="4208861" y="1437780"/>
                  <a:pt x="4211071" y="1434994"/>
                  <a:pt x="4211465" y="1431813"/>
                </a:cubicBezTo>
                <a:cubicBezTo>
                  <a:pt x="4211889" y="1428572"/>
                  <a:pt x="4211132" y="1425695"/>
                  <a:pt x="4209497" y="1423392"/>
                </a:cubicBezTo>
                <a:cubicBezTo>
                  <a:pt x="4212162" y="1424483"/>
                  <a:pt x="4215160" y="1424543"/>
                  <a:pt x="4218188" y="1423150"/>
                </a:cubicBezTo>
                <a:cubicBezTo>
                  <a:pt x="4219611" y="1422514"/>
                  <a:pt x="4220883" y="1421424"/>
                  <a:pt x="4221943" y="1420151"/>
                </a:cubicBezTo>
                <a:cubicBezTo>
                  <a:pt x="4223155" y="1421242"/>
                  <a:pt x="4224608" y="1422060"/>
                  <a:pt x="4226304" y="1422514"/>
                </a:cubicBezTo>
                <a:lnTo>
                  <a:pt x="4231240" y="1423756"/>
                </a:lnTo>
                <a:cubicBezTo>
                  <a:pt x="4237055" y="1425180"/>
                  <a:pt x="4243959" y="1421999"/>
                  <a:pt x="4245413" y="1415850"/>
                </a:cubicBezTo>
                <a:cubicBezTo>
                  <a:pt x="4246805" y="1409974"/>
                  <a:pt x="4243717" y="1403219"/>
                  <a:pt x="4237509" y="1401675"/>
                </a:cubicBezTo>
                <a:lnTo>
                  <a:pt x="4232572" y="1400433"/>
                </a:lnTo>
                <a:cubicBezTo>
                  <a:pt x="4228545" y="1399433"/>
                  <a:pt x="4224063" y="1400705"/>
                  <a:pt x="4221156" y="1403583"/>
                </a:cubicBezTo>
                <a:lnTo>
                  <a:pt x="4220065" y="1401796"/>
                </a:lnTo>
                <a:close/>
                <a:moveTo>
                  <a:pt x="4258434" y="1362207"/>
                </a:moveTo>
                <a:cubicBezTo>
                  <a:pt x="4265067" y="1362964"/>
                  <a:pt x="4270003" y="1358935"/>
                  <a:pt x="4271547" y="1352665"/>
                </a:cubicBezTo>
                <a:lnTo>
                  <a:pt x="4272788" y="1347728"/>
                </a:lnTo>
                <a:cubicBezTo>
                  <a:pt x="4274242" y="1341882"/>
                  <a:pt x="4269034" y="1335249"/>
                  <a:pt x="4263249" y="1334613"/>
                </a:cubicBezTo>
                <a:cubicBezTo>
                  <a:pt x="4256617" y="1333855"/>
                  <a:pt x="4251681" y="1337884"/>
                  <a:pt x="4250137" y="1344154"/>
                </a:cubicBezTo>
                <a:lnTo>
                  <a:pt x="4248895" y="1349091"/>
                </a:lnTo>
                <a:cubicBezTo>
                  <a:pt x="4247472" y="1354937"/>
                  <a:pt x="4252650" y="1361571"/>
                  <a:pt x="4258434" y="1362207"/>
                </a:cubicBezTo>
                <a:close/>
                <a:moveTo>
                  <a:pt x="4345317" y="1458438"/>
                </a:moveTo>
                <a:cubicBezTo>
                  <a:pt x="4348497" y="1463739"/>
                  <a:pt x="4354856" y="1466525"/>
                  <a:pt x="4360701" y="1463587"/>
                </a:cubicBezTo>
                <a:cubicBezTo>
                  <a:pt x="4361640" y="1463103"/>
                  <a:pt x="4362488" y="1462436"/>
                  <a:pt x="4363275" y="1461709"/>
                </a:cubicBezTo>
                <a:cubicBezTo>
                  <a:pt x="4363638" y="1461830"/>
                  <a:pt x="4363971" y="1461982"/>
                  <a:pt x="4364335" y="1462073"/>
                </a:cubicBezTo>
                <a:lnTo>
                  <a:pt x="4369271" y="1463315"/>
                </a:lnTo>
                <a:cubicBezTo>
                  <a:pt x="4375115" y="1464768"/>
                  <a:pt x="4381869" y="1460407"/>
                  <a:pt x="4382838" y="1454440"/>
                </a:cubicBezTo>
                <a:cubicBezTo>
                  <a:pt x="4383867" y="1448139"/>
                  <a:pt x="4380203" y="1442415"/>
                  <a:pt x="4373965" y="1440870"/>
                </a:cubicBezTo>
                <a:lnTo>
                  <a:pt x="4369029" y="1439628"/>
                </a:lnTo>
                <a:cubicBezTo>
                  <a:pt x="4366425" y="1438992"/>
                  <a:pt x="4363638" y="1439537"/>
                  <a:pt x="4361246" y="1440870"/>
                </a:cubicBezTo>
                <a:cubicBezTo>
                  <a:pt x="4357854" y="1436387"/>
                  <a:pt x="4352100" y="1434236"/>
                  <a:pt x="4346740" y="1436932"/>
                </a:cubicBezTo>
                <a:cubicBezTo>
                  <a:pt x="4341532" y="1439537"/>
                  <a:pt x="4338382" y="1446988"/>
                  <a:pt x="4341592" y="1452319"/>
                </a:cubicBezTo>
                <a:lnTo>
                  <a:pt x="4345317" y="1458438"/>
                </a:lnTo>
                <a:close/>
                <a:moveTo>
                  <a:pt x="4267428" y="1445898"/>
                </a:moveTo>
                <a:cubicBezTo>
                  <a:pt x="4261584" y="1444444"/>
                  <a:pt x="4254891" y="1449260"/>
                  <a:pt x="4254074" y="1455136"/>
                </a:cubicBezTo>
                <a:cubicBezTo>
                  <a:pt x="4253195" y="1461618"/>
                  <a:pt x="4257072" y="1466949"/>
                  <a:pt x="4263310" y="1468464"/>
                </a:cubicBezTo>
                <a:lnTo>
                  <a:pt x="4268246" y="1469706"/>
                </a:lnTo>
                <a:cubicBezTo>
                  <a:pt x="4274091" y="1471160"/>
                  <a:pt x="4280783" y="1466344"/>
                  <a:pt x="4281601" y="1460467"/>
                </a:cubicBezTo>
                <a:cubicBezTo>
                  <a:pt x="4282479" y="1453985"/>
                  <a:pt x="4278603" y="1448685"/>
                  <a:pt x="4272365" y="1447140"/>
                </a:cubicBezTo>
                <a:lnTo>
                  <a:pt x="4267428" y="1445898"/>
                </a:lnTo>
                <a:close/>
                <a:moveTo>
                  <a:pt x="4237539" y="1599407"/>
                </a:moveTo>
                <a:cubicBezTo>
                  <a:pt x="4232240" y="1602588"/>
                  <a:pt x="4230332" y="1609736"/>
                  <a:pt x="4233481" y="1615128"/>
                </a:cubicBezTo>
                <a:cubicBezTo>
                  <a:pt x="4236630" y="1620459"/>
                  <a:pt x="4243868" y="1622397"/>
                  <a:pt x="4249198" y="1619187"/>
                </a:cubicBezTo>
                <a:lnTo>
                  <a:pt x="4255376" y="1615461"/>
                </a:lnTo>
                <a:cubicBezTo>
                  <a:pt x="4260675" y="1612281"/>
                  <a:pt x="4262583" y="1605132"/>
                  <a:pt x="4259434" y="1599740"/>
                </a:cubicBezTo>
                <a:cubicBezTo>
                  <a:pt x="4256284" y="1594409"/>
                  <a:pt x="4249047" y="1592471"/>
                  <a:pt x="4243717" y="1595682"/>
                </a:cubicBezTo>
                <a:cubicBezTo>
                  <a:pt x="4241657" y="1596954"/>
                  <a:pt x="4239598" y="1598165"/>
                  <a:pt x="4237539" y="1599407"/>
                </a:cubicBezTo>
                <a:close/>
                <a:moveTo>
                  <a:pt x="4417421" y="1558607"/>
                </a:moveTo>
                <a:cubicBezTo>
                  <a:pt x="4413848" y="1572964"/>
                  <a:pt x="4436379" y="1577235"/>
                  <a:pt x="4439952" y="1562968"/>
                </a:cubicBezTo>
                <a:cubicBezTo>
                  <a:pt x="4443495" y="1548611"/>
                  <a:pt x="4420964" y="1544310"/>
                  <a:pt x="4417421" y="1558607"/>
                </a:cubicBezTo>
                <a:close/>
                <a:moveTo>
                  <a:pt x="4360640" y="1544007"/>
                </a:moveTo>
                <a:cubicBezTo>
                  <a:pt x="4361609" y="1540069"/>
                  <a:pt x="4360580" y="1536889"/>
                  <a:pt x="4358581" y="1534466"/>
                </a:cubicBezTo>
                <a:cubicBezTo>
                  <a:pt x="4364365" y="1535405"/>
                  <a:pt x="4370028" y="1529831"/>
                  <a:pt x="4370664" y="1524440"/>
                </a:cubicBezTo>
                <a:cubicBezTo>
                  <a:pt x="4371482" y="1517655"/>
                  <a:pt x="4366636" y="1513202"/>
                  <a:pt x="4360610" y="1511718"/>
                </a:cubicBezTo>
                <a:lnTo>
                  <a:pt x="4355674" y="1510476"/>
                </a:lnTo>
                <a:cubicBezTo>
                  <a:pt x="4349648" y="1508992"/>
                  <a:pt x="4343621" y="1514929"/>
                  <a:pt x="4342955" y="1520532"/>
                </a:cubicBezTo>
                <a:cubicBezTo>
                  <a:pt x="4342470" y="1524773"/>
                  <a:pt x="4344287" y="1527984"/>
                  <a:pt x="4347104" y="1530225"/>
                </a:cubicBezTo>
                <a:cubicBezTo>
                  <a:pt x="4343227" y="1530861"/>
                  <a:pt x="4339715" y="1533254"/>
                  <a:pt x="4338473" y="1538252"/>
                </a:cubicBezTo>
                <a:cubicBezTo>
                  <a:pt x="4334900" y="1552579"/>
                  <a:pt x="4357097" y="1558334"/>
                  <a:pt x="4360640" y="1544007"/>
                </a:cubicBezTo>
                <a:close/>
                <a:moveTo>
                  <a:pt x="4139785" y="1368658"/>
                </a:moveTo>
                <a:lnTo>
                  <a:pt x="4134939" y="1366508"/>
                </a:lnTo>
                <a:cubicBezTo>
                  <a:pt x="4133880" y="1366054"/>
                  <a:pt x="4132759" y="1365842"/>
                  <a:pt x="4131669" y="1365599"/>
                </a:cubicBezTo>
                <a:cubicBezTo>
                  <a:pt x="4132607" y="1360238"/>
                  <a:pt x="4129670" y="1353968"/>
                  <a:pt x="4124128" y="1352605"/>
                </a:cubicBezTo>
                <a:lnTo>
                  <a:pt x="4114226" y="1350151"/>
                </a:lnTo>
                <a:cubicBezTo>
                  <a:pt x="4108230" y="1348667"/>
                  <a:pt x="4101779" y="1351363"/>
                  <a:pt x="4099780" y="1357542"/>
                </a:cubicBezTo>
                <a:cubicBezTo>
                  <a:pt x="4097963" y="1363146"/>
                  <a:pt x="4101143" y="1370476"/>
                  <a:pt x="4107170" y="1371990"/>
                </a:cubicBezTo>
                <a:lnTo>
                  <a:pt x="4109289" y="1372536"/>
                </a:lnTo>
                <a:cubicBezTo>
                  <a:pt x="4107018" y="1373687"/>
                  <a:pt x="4104959" y="1375504"/>
                  <a:pt x="4103687" y="1378382"/>
                </a:cubicBezTo>
                <a:cubicBezTo>
                  <a:pt x="4101476" y="1383349"/>
                  <a:pt x="4102930" y="1387499"/>
                  <a:pt x="4105958" y="1390195"/>
                </a:cubicBezTo>
                <a:cubicBezTo>
                  <a:pt x="4105958" y="1390346"/>
                  <a:pt x="4106080" y="1390467"/>
                  <a:pt x="4106080" y="1390619"/>
                </a:cubicBezTo>
                <a:cubicBezTo>
                  <a:pt x="4102657" y="1390891"/>
                  <a:pt x="4099478" y="1392345"/>
                  <a:pt x="4097630" y="1395707"/>
                </a:cubicBezTo>
                <a:cubicBezTo>
                  <a:pt x="4097085" y="1396707"/>
                  <a:pt x="4096782" y="1397888"/>
                  <a:pt x="4096540" y="1399070"/>
                </a:cubicBezTo>
                <a:cubicBezTo>
                  <a:pt x="4094057" y="1398222"/>
                  <a:pt x="4091332" y="1398161"/>
                  <a:pt x="4088576" y="1399433"/>
                </a:cubicBezTo>
                <a:cubicBezTo>
                  <a:pt x="4083428" y="1401796"/>
                  <a:pt x="4079733" y="1409308"/>
                  <a:pt x="4082943" y="1414639"/>
                </a:cubicBezTo>
                <a:lnTo>
                  <a:pt x="4086668" y="1420818"/>
                </a:lnTo>
                <a:cubicBezTo>
                  <a:pt x="4089847" y="1426119"/>
                  <a:pt x="4095813" y="1429238"/>
                  <a:pt x="4101870" y="1426452"/>
                </a:cubicBezTo>
                <a:cubicBezTo>
                  <a:pt x="4103808" y="1425543"/>
                  <a:pt x="4105383" y="1423786"/>
                  <a:pt x="4106624" y="1421817"/>
                </a:cubicBezTo>
                <a:cubicBezTo>
                  <a:pt x="4108653" y="1423998"/>
                  <a:pt x="4111500" y="1425422"/>
                  <a:pt x="4114680" y="1425452"/>
                </a:cubicBezTo>
                <a:cubicBezTo>
                  <a:pt x="4120797" y="1425543"/>
                  <a:pt x="4126369" y="1420394"/>
                  <a:pt x="4126339" y="1414154"/>
                </a:cubicBezTo>
                <a:cubicBezTo>
                  <a:pt x="4126309" y="1410186"/>
                  <a:pt x="4125400" y="1406370"/>
                  <a:pt x="4123825" y="1402886"/>
                </a:cubicBezTo>
                <a:cubicBezTo>
                  <a:pt x="4127762" y="1402462"/>
                  <a:pt x="4131487" y="1400524"/>
                  <a:pt x="4133213" y="1396647"/>
                </a:cubicBezTo>
                <a:cubicBezTo>
                  <a:pt x="4134031" y="1394769"/>
                  <a:pt x="4134334" y="1392679"/>
                  <a:pt x="4134243" y="1390649"/>
                </a:cubicBezTo>
                <a:cubicBezTo>
                  <a:pt x="4138149" y="1390588"/>
                  <a:pt x="4141874" y="1388862"/>
                  <a:pt x="4144115" y="1384955"/>
                </a:cubicBezTo>
                <a:cubicBezTo>
                  <a:pt x="4147053" y="1379836"/>
                  <a:pt x="4145690" y="1371294"/>
                  <a:pt x="4139785" y="1368658"/>
                </a:cubicBezTo>
                <a:close/>
                <a:moveTo>
                  <a:pt x="4267065" y="1488698"/>
                </a:moveTo>
                <a:cubicBezTo>
                  <a:pt x="4266126" y="1488031"/>
                  <a:pt x="4265188" y="1487365"/>
                  <a:pt x="4264037" y="1487092"/>
                </a:cubicBezTo>
                <a:lnTo>
                  <a:pt x="4259101" y="1485850"/>
                </a:lnTo>
                <a:cubicBezTo>
                  <a:pt x="4253105" y="1484366"/>
                  <a:pt x="4246654" y="1487001"/>
                  <a:pt x="4244625" y="1493211"/>
                </a:cubicBezTo>
                <a:cubicBezTo>
                  <a:pt x="4242808" y="1498784"/>
                  <a:pt x="4245927" y="1506175"/>
                  <a:pt x="4251984" y="1507689"/>
                </a:cubicBezTo>
                <a:lnTo>
                  <a:pt x="4256920" y="1508931"/>
                </a:lnTo>
                <a:cubicBezTo>
                  <a:pt x="4261372" y="1510022"/>
                  <a:pt x="4266036" y="1508840"/>
                  <a:pt x="4268973" y="1505660"/>
                </a:cubicBezTo>
                <a:cubicBezTo>
                  <a:pt x="4270608" y="1507084"/>
                  <a:pt x="4272455" y="1508265"/>
                  <a:pt x="4274515" y="1508598"/>
                </a:cubicBezTo>
                <a:cubicBezTo>
                  <a:pt x="4281026" y="1509719"/>
                  <a:pt x="4286234" y="1505236"/>
                  <a:pt x="4287718" y="1499178"/>
                </a:cubicBezTo>
                <a:lnTo>
                  <a:pt x="4288960" y="1494210"/>
                </a:lnTo>
                <a:cubicBezTo>
                  <a:pt x="4290444" y="1488213"/>
                  <a:pt x="4285326" y="1481973"/>
                  <a:pt x="4279542" y="1481004"/>
                </a:cubicBezTo>
                <a:cubicBezTo>
                  <a:pt x="4273697" y="1480035"/>
                  <a:pt x="4269064" y="1483639"/>
                  <a:pt x="4267065" y="1488698"/>
                </a:cubicBezTo>
                <a:close/>
                <a:moveTo>
                  <a:pt x="4410062" y="1630697"/>
                </a:moveTo>
                <a:cubicBezTo>
                  <a:pt x="4406519" y="1644994"/>
                  <a:pt x="4429171" y="1648507"/>
                  <a:pt x="4432714" y="1634271"/>
                </a:cubicBezTo>
                <a:cubicBezTo>
                  <a:pt x="4436258" y="1619944"/>
                  <a:pt x="4413606" y="1616430"/>
                  <a:pt x="4410062" y="1630697"/>
                </a:cubicBezTo>
                <a:close/>
                <a:moveTo>
                  <a:pt x="4325966" y="1590956"/>
                </a:moveTo>
                <a:cubicBezTo>
                  <a:pt x="4325421" y="1591895"/>
                  <a:pt x="4324967" y="1592925"/>
                  <a:pt x="4324664" y="1594107"/>
                </a:cubicBezTo>
                <a:cubicBezTo>
                  <a:pt x="4321544" y="1606677"/>
                  <a:pt x="4338836" y="1610281"/>
                  <a:pt x="4345408" y="1601255"/>
                </a:cubicBezTo>
                <a:cubicBezTo>
                  <a:pt x="4345923" y="1601073"/>
                  <a:pt x="4346437" y="1600922"/>
                  <a:pt x="4346922" y="1600680"/>
                </a:cubicBezTo>
                <a:cubicBezTo>
                  <a:pt x="4352040" y="1597984"/>
                  <a:pt x="4353887" y="1592895"/>
                  <a:pt x="4354886" y="1587564"/>
                </a:cubicBezTo>
                <a:cubicBezTo>
                  <a:pt x="4355977" y="1581657"/>
                  <a:pt x="4349859" y="1575509"/>
                  <a:pt x="4344166" y="1575387"/>
                </a:cubicBezTo>
                <a:cubicBezTo>
                  <a:pt x="4340199" y="1575327"/>
                  <a:pt x="4337231" y="1576932"/>
                  <a:pt x="4335142" y="1579446"/>
                </a:cubicBezTo>
                <a:cubicBezTo>
                  <a:pt x="4331205" y="1580173"/>
                  <a:pt x="4327632" y="1582748"/>
                  <a:pt x="4326450" y="1586807"/>
                </a:cubicBezTo>
                <a:cubicBezTo>
                  <a:pt x="4326027" y="1588200"/>
                  <a:pt x="4325905" y="1589593"/>
                  <a:pt x="4325966" y="1590956"/>
                </a:cubicBezTo>
                <a:close/>
                <a:moveTo>
                  <a:pt x="4209739" y="1443263"/>
                </a:moveTo>
                <a:cubicBezTo>
                  <a:pt x="4206196" y="1457590"/>
                  <a:pt x="4228363" y="1463345"/>
                  <a:pt x="4231936" y="1448987"/>
                </a:cubicBezTo>
                <a:cubicBezTo>
                  <a:pt x="4235510" y="1434691"/>
                  <a:pt x="4213282" y="1428936"/>
                  <a:pt x="4209739" y="1443263"/>
                </a:cubicBezTo>
                <a:close/>
                <a:moveTo>
                  <a:pt x="4153927" y="1350757"/>
                </a:moveTo>
                <a:cubicBezTo>
                  <a:pt x="4152534" y="1356421"/>
                  <a:pt x="4155199" y="1360632"/>
                  <a:pt x="4159105" y="1362843"/>
                </a:cubicBezTo>
                <a:lnTo>
                  <a:pt x="4160014" y="1364357"/>
                </a:lnTo>
                <a:cubicBezTo>
                  <a:pt x="4163194" y="1369658"/>
                  <a:pt x="4169280" y="1372626"/>
                  <a:pt x="4175276" y="1369810"/>
                </a:cubicBezTo>
                <a:cubicBezTo>
                  <a:pt x="4180455" y="1367356"/>
                  <a:pt x="4183938" y="1359844"/>
                  <a:pt x="4180728" y="1354543"/>
                </a:cubicBezTo>
                <a:lnTo>
                  <a:pt x="4177003" y="1348364"/>
                </a:lnTo>
                <a:cubicBezTo>
                  <a:pt x="4174156" y="1343639"/>
                  <a:pt x="4169008" y="1341004"/>
                  <a:pt x="4163709" y="1342427"/>
                </a:cubicBezTo>
                <a:cubicBezTo>
                  <a:pt x="4159378" y="1342730"/>
                  <a:pt x="4155290" y="1345275"/>
                  <a:pt x="4153927" y="1350757"/>
                </a:cubicBezTo>
                <a:close/>
                <a:moveTo>
                  <a:pt x="4203198" y="1265370"/>
                </a:moveTo>
                <a:cubicBezTo>
                  <a:pt x="4203016" y="1266400"/>
                  <a:pt x="4203016" y="1267460"/>
                  <a:pt x="4203137" y="1268520"/>
                </a:cubicBezTo>
                <a:cubicBezTo>
                  <a:pt x="4200805" y="1267642"/>
                  <a:pt x="4198322" y="1267581"/>
                  <a:pt x="4196142" y="1268247"/>
                </a:cubicBezTo>
                <a:cubicBezTo>
                  <a:pt x="4191448" y="1260917"/>
                  <a:pt x="4177881" y="1260221"/>
                  <a:pt x="4175155" y="1271186"/>
                </a:cubicBezTo>
                <a:cubicBezTo>
                  <a:pt x="4172521" y="1281817"/>
                  <a:pt x="4183998" y="1287542"/>
                  <a:pt x="4191599" y="1284028"/>
                </a:cubicBezTo>
                <a:cubicBezTo>
                  <a:pt x="4193870" y="1287845"/>
                  <a:pt x="4197928" y="1289693"/>
                  <a:pt x="4201896" y="1289965"/>
                </a:cubicBezTo>
                <a:cubicBezTo>
                  <a:pt x="4200866" y="1291025"/>
                  <a:pt x="4199927" y="1292207"/>
                  <a:pt x="4199261" y="1293721"/>
                </a:cubicBezTo>
                <a:cubicBezTo>
                  <a:pt x="4193992" y="1305565"/>
                  <a:pt x="4209527" y="1311956"/>
                  <a:pt x="4218188" y="1305322"/>
                </a:cubicBezTo>
                <a:cubicBezTo>
                  <a:pt x="4225123" y="1307200"/>
                  <a:pt x="4233723" y="1306958"/>
                  <a:pt x="4239326" y="1302717"/>
                </a:cubicBezTo>
                <a:cubicBezTo>
                  <a:pt x="4241930" y="1306292"/>
                  <a:pt x="4246715" y="1307958"/>
                  <a:pt x="4251136" y="1307321"/>
                </a:cubicBezTo>
                <a:cubicBezTo>
                  <a:pt x="4251136" y="1307321"/>
                  <a:pt x="4251136" y="1307321"/>
                  <a:pt x="4251136" y="1307321"/>
                </a:cubicBezTo>
                <a:cubicBezTo>
                  <a:pt x="4251106" y="1307291"/>
                  <a:pt x="4251106" y="1307291"/>
                  <a:pt x="4251076" y="1307261"/>
                </a:cubicBezTo>
                <a:cubicBezTo>
                  <a:pt x="4233057" y="1289814"/>
                  <a:pt x="4214736" y="1272670"/>
                  <a:pt x="4196324" y="1255677"/>
                </a:cubicBezTo>
                <a:cubicBezTo>
                  <a:pt x="4196354" y="1256041"/>
                  <a:pt x="4196596" y="1256313"/>
                  <a:pt x="4196657" y="1256677"/>
                </a:cubicBezTo>
                <a:cubicBezTo>
                  <a:pt x="4197353" y="1260523"/>
                  <a:pt x="4199200" y="1264098"/>
                  <a:pt x="4203198" y="1265370"/>
                </a:cubicBezTo>
                <a:close/>
                <a:moveTo>
                  <a:pt x="4204440" y="1345456"/>
                </a:moveTo>
                <a:cubicBezTo>
                  <a:pt x="4198595" y="1344003"/>
                  <a:pt x="4191932" y="1348940"/>
                  <a:pt x="4191175" y="1354786"/>
                </a:cubicBezTo>
                <a:cubicBezTo>
                  <a:pt x="4190327" y="1361328"/>
                  <a:pt x="4194264" y="1366508"/>
                  <a:pt x="4200503" y="1368053"/>
                </a:cubicBezTo>
                <a:lnTo>
                  <a:pt x="4203410" y="1368780"/>
                </a:lnTo>
                <a:cubicBezTo>
                  <a:pt x="4204651" y="1372960"/>
                  <a:pt x="4208558" y="1376443"/>
                  <a:pt x="4212737" y="1377109"/>
                </a:cubicBezTo>
                <a:cubicBezTo>
                  <a:pt x="4219309" y="1378139"/>
                  <a:pt x="4224366" y="1373596"/>
                  <a:pt x="4225849" y="1367568"/>
                </a:cubicBezTo>
                <a:lnTo>
                  <a:pt x="4227091" y="1362631"/>
                </a:lnTo>
                <a:cubicBezTo>
                  <a:pt x="4228575" y="1356603"/>
                  <a:pt x="4223276" y="1350424"/>
                  <a:pt x="4217552" y="1349515"/>
                </a:cubicBezTo>
                <a:cubicBezTo>
                  <a:pt x="4216583" y="1349364"/>
                  <a:pt x="4215705" y="1349546"/>
                  <a:pt x="4214796" y="1349636"/>
                </a:cubicBezTo>
                <a:cubicBezTo>
                  <a:pt x="4213282" y="1348334"/>
                  <a:pt x="4211556" y="1347213"/>
                  <a:pt x="4209406" y="1346698"/>
                </a:cubicBezTo>
                <a:lnTo>
                  <a:pt x="4204440" y="1345456"/>
                </a:lnTo>
                <a:close/>
                <a:moveTo>
                  <a:pt x="4139118" y="1519109"/>
                </a:moveTo>
                <a:lnTo>
                  <a:pt x="4134182" y="1517867"/>
                </a:lnTo>
                <a:cubicBezTo>
                  <a:pt x="4128338" y="1516413"/>
                  <a:pt x="4121615" y="1521017"/>
                  <a:pt x="4120736" y="1526923"/>
                </a:cubicBezTo>
                <a:cubicBezTo>
                  <a:pt x="4119797" y="1533345"/>
                  <a:pt x="4123553" y="1538827"/>
                  <a:pt x="4129791" y="1540372"/>
                </a:cubicBezTo>
                <a:lnTo>
                  <a:pt x="4134757" y="1541614"/>
                </a:lnTo>
                <a:cubicBezTo>
                  <a:pt x="4140572" y="1543068"/>
                  <a:pt x="4147325" y="1538464"/>
                  <a:pt x="4148203" y="1532557"/>
                </a:cubicBezTo>
                <a:cubicBezTo>
                  <a:pt x="4149142" y="1526136"/>
                  <a:pt x="4145387" y="1520653"/>
                  <a:pt x="4139118" y="1519109"/>
                </a:cubicBezTo>
                <a:close/>
                <a:moveTo>
                  <a:pt x="4200624" y="1466071"/>
                </a:moveTo>
                <a:lnTo>
                  <a:pt x="4190721" y="1463618"/>
                </a:lnTo>
                <a:cubicBezTo>
                  <a:pt x="4184907" y="1462164"/>
                  <a:pt x="4178002" y="1465223"/>
                  <a:pt x="4176488" y="1471402"/>
                </a:cubicBezTo>
                <a:cubicBezTo>
                  <a:pt x="4175065" y="1477218"/>
                  <a:pt x="4178063" y="1484063"/>
                  <a:pt x="4184271" y="1485638"/>
                </a:cubicBezTo>
                <a:lnTo>
                  <a:pt x="4194173" y="1488092"/>
                </a:lnTo>
                <a:cubicBezTo>
                  <a:pt x="4199988" y="1489515"/>
                  <a:pt x="4206892" y="1486486"/>
                  <a:pt x="4208407" y="1480307"/>
                </a:cubicBezTo>
                <a:cubicBezTo>
                  <a:pt x="4209830" y="1474492"/>
                  <a:pt x="4206862" y="1467646"/>
                  <a:pt x="4200624" y="1466071"/>
                </a:cubicBezTo>
                <a:close/>
                <a:moveTo>
                  <a:pt x="4303586" y="1402886"/>
                </a:moveTo>
                <a:cubicBezTo>
                  <a:pt x="4303617" y="1403007"/>
                  <a:pt x="4303647" y="1403007"/>
                  <a:pt x="4303677" y="1403098"/>
                </a:cubicBezTo>
                <a:cubicBezTo>
                  <a:pt x="4303677" y="1403098"/>
                  <a:pt x="4303677" y="1403098"/>
                  <a:pt x="4303677" y="1403098"/>
                </a:cubicBezTo>
                <a:cubicBezTo>
                  <a:pt x="4303617" y="1403825"/>
                  <a:pt x="4303465" y="1404522"/>
                  <a:pt x="4303314" y="1405218"/>
                </a:cubicBezTo>
                <a:cubicBezTo>
                  <a:pt x="4302012" y="1411276"/>
                  <a:pt x="4307887" y="1417213"/>
                  <a:pt x="4313580" y="1417789"/>
                </a:cubicBezTo>
                <a:cubicBezTo>
                  <a:pt x="4320303" y="1418455"/>
                  <a:pt x="4324815" y="1413609"/>
                  <a:pt x="4326148" y="1407551"/>
                </a:cubicBezTo>
                <a:cubicBezTo>
                  <a:pt x="4327662" y="1400554"/>
                  <a:pt x="4325421" y="1393708"/>
                  <a:pt x="4321211" y="1388135"/>
                </a:cubicBezTo>
                <a:cubicBezTo>
                  <a:pt x="4317608" y="1383319"/>
                  <a:pt x="4309674" y="1382319"/>
                  <a:pt x="4305101" y="1386287"/>
                </a:cubicBezTo>
                <a:cubicBezTo>
                  <a:pt x="4300316" y="1390467"/>
                  <a:pt x="4299407" y="1397283"/>
                  <a:pt x="4303254" y="1402402"/>
                </a:cubicBezTo>
                <a:cubicBezTo>
                  <a:pt x="4303465" y="1402735"/>
                  <a:pt x="4303465" y="1402765"/>
                  <a:pt x="4303586" y="1402886"/>
                </a:cubicBezTo>
                <a:close/>
                <a:moveTo>
                  <a:pt x="4577377" y="1830762"/>
                </a:moveTo>
                <a:cubicBezTo>
                  <a:pt x="4577650" y="1829611"/>
                  <a:pt x="4577529" y="1828642"/>
                  <a:pt x="4577499" y="1827612"/>
                </a:cubicBezTo>
                <a:cubicBezTo>
                  <a:pt x="4578740" y="1829399"/>
                  <a:pt x="4580285" y="1830974"/>
                  <a:pt x="4582616" y="1832034"/>
                </a:cubicBezTo>
                <a:cubicBezTo>
                  <a:pt x="4596698" y="1838395"/>
                  <a:pt x="4603512" y="1815284"/>
                  <a:pt x="4589581" y="1808983"/>
                </a:cubicBezTo>
                <a:cubicBezTo>
                  <a:pt x="4580587" y="1804925"/>
                  <a:pt x="4574622" y="1812861"/>
                  <a:pt x="4575076" y="1820796"/>
                </a:cubicBezTo>
                <a:cubicBezTo>
                  <a:pt x="4569776" y="1814435"/>
                  <a:pt x="4557996" y="1813769"/>
                  <a:pt x="4555452" y="1824037"/>
                </a:cubicBezTo>
                <a:cubicBezTo>
                  <a:pt x="4551909" y="1838274"/>
                  <a:pt x="4573804" y="1845119"/>
                  <a:pt x="4577377" y="1830762"/>
                </a:cubicBezTo>
                <a:close/>
                <a:moveTo>
                  <a:pt x="4551273" y="1650355"/>
                </a:moveTo>
                <a:cubicBezTo>
                  <a:pt x="4551182" y="1650506"/>
                  <a:pt x="4551152" y="1650567"/>
                  <a:pt x="4551091" y="1650658"/>
                </a:cubicBezTo>
                <a:cubicBezTo>
                  <a:pt x="4550910" y="1650900"/>
                  <a:pt x="4550728" y="1651112"/>
                  <a:pt x="4550516" y="1651354"/>
                </a:cubicBezTo>
                <a:cubicBezTo>
                  <a:pt x="4545186" y="1653505"/>
                  <a:pt x="4542339" y="1660017"/>
                  <a:pt x="4544126" y="1665379"/>
                </a:cubicBezTo>
                <a:cubicBezTo>
                  <a:pt x="4546155" y="1671497"/>
                  <a:pt x="4552666" y="1674314"/>
                  <a:pt x="4558632" y="1672618"/>
                </a:cubicBezTo>
                <a:cubicBezTo>
                  <a:pt x="4559268" y="1672436"/>
                  <a:pt x="4559783" y="1672103"/>
                  <a:pt x="4560388" y="1671861"/>
                </a:cubicBezTo>
                <a:cubicBezTo>
                  <a:pt x="4562478" y="1674799"/>
                  <a:pt x="4565930" y="1676798"/>
                  <a:pt x="4569443" y="1676859"/>
                </a:cubicBezTo>
                <a:cubicBezTo>
                  <a:pt x="4566990" y="1677889"/>
                  <a:pt x="4564991" y="1680039"/>
                  <a:pt x="4564113" y="1683613"/>
                </a:cubicBezTo>
                <a:cubicBezTo>
                  <a:pt x="4560600" y="1697759"/>
                  <a:pt x="4582010" y="1706058"/>
                  <a:pt x="4585554" y="1691731"/>
                </a:cubicBezTo>
                <a:cubicBezTo>
                  <a:pt x="4585705" y="1691155"/>
                  <a:pt x="4585493" y="1690671"/>
                  <a:pt x="4585554" y="1690126"/>
                </a:cubicBezTo>
                <a:cubicBezTo>
                  <a:pt x="4583676" y="1687581"/>
                  <a:pt x="4581768" y="1685067"/>
                  <a:pt x="4579860" y="1682553"/>
                </a:cubicBezTo>
                <a:cubicBezTo>
                  <a:pt x="4578407" y="1680615"/>
                  <a:pt x="4576953" y="1678706"/>
                  <a:pt x="4575530" y="1676768"/>
                </a:cubicBezTo>
                <a:lnTo>
                  <a:pt x="4575470" y="1676768"/>
                </a:lnTo>
                <a:cubicBezTo>
                  <a:pt x="4574622" y="1676586"/>
                  <a:pt x="4573774" y="1676223"/>
                  <a:pt x="4572926" y="1676223"/>
                </a:cubicBezTo>
                <a:cubicBezTo>
                  <a:pt x="4573501" y="1676041"/>
                  <a:pt x="4573804" y="1675526"/>
                  <a:pt x="4574349" y="1675253"/>
                </a:cubicBezTo>
                <a:cubicBezTo>
                  <a:pt x="4574349" y="1675253"/>
                  <a:pt x="4574349" y="1675253"/>
                  <a:pt x="4574379" y="1675223"/>
                </a:cubicBezTo>
                <a:cubicBezTo>
                  <a:pt x="4567323" y="1665742"/>
                  <a:pt x="4560297" y="1656262"/>
                  <a:pt x="4553151" y="1646902"/>
                </a:cubicBezTo>
                <a:cubicBezTo>
                  <a:pt x="4553151" y="1646902"/>
                  <a:pt x="4553120" y="1646932"/>
                  <a:pt x="4553120" y="1646963"/>
                </a:cubicBezTo>
                <a:cubicBezTo>
                  <a:pt x="4553151" y="1646932"/>
                  <a:pt x="4553120" y="1646932"/>
                  <a:pt x="4553151" y="1646902"/>
                </a:cubicBezTo>
                <a:lnTo>
                  <a:pt x="4553090" y="1646811"/>
                </a:lnTo>
                <a:cubicBezTo>
                  <a:pt x="4553060" y="1646902"/>
                  <a:pt x="4553029" y="1646932"/>
                  <a:pt x="4552999" y="1647023"/>
                </a:cubicBezTo>
                <a:cubicBezTo>
                  <a:pt x="4552848" y="1647387"/>
                  <a:pt x="4552697" y="1647780"/>
                  <a:pt x="4552606" y="1647932"/>
                </a:cubicBezTo>
                <a:cubicBezTo>
                  <a:pt x="4552151" y="1648750"/>
                  <a:pt x="4551667" y="1649537"/>
                  <a:pt x="4551273" y="1650355"/>
                </a:cubicBezTo>
                <a:close/>
                <a:moveTo>
                  <a:pt x="4624104" y="1863929"/>
                </a:moveTo>
                <a:cubicBezTo>
                  <a:pt x="4629313" y="1865959"/>
                  <a:pt x="4637459" y="1863445"/>
                  <a:pt x="4638943" y="1857417"/>
                </a:cubicBezTo>
                <a:lnTo>
                  <a:pt x="4640185" y="1852449"/>
                </a:lnTo>
                <a:cubicBezTo>
                  <a:pt x="4641668" y="1846452"/>
                  <a:pt x="4639942" y="1840061"/>
                  <a:pt x="4633643" y="1837607"/>
                </a:cubicBezTo>
                <a:cubicBezTo>
                  <a:pt x="4628435" y="1835578"/>
                  <a:pt x="4620289" y="1838092"/>
                  <a:pt x="4618805" y="1844150"/>
                </a:cubicBezTo>
                <a:lnTo>
                  <a:pt x="4617563" y="1849087"/>
                </a:lnTo>
                <a:cubicBezTo>
                  <a:pt x="4616079" y="1855085"/>
                  <a:pt x="4617805" y="1861476"/>
                  <a:pt x="4624104" y="1863929"/>
                </a:cubicBezTo>
                <a:close/>
                <a:moveTo>
                  <a:pt x="4501306" y="1649689"/>
                </a:moveTo>
                <a:cubicBezTo>
                  <a:pt x="4507877" y="1650718"/>
                  <a:pt x="4512874" y="1646114"/>
                  <a:pt x="4514388" y="1640087"/>
                </a:cubicBezTo>
                <a:lnTo>
                  <a:pt x="4515630" y="1635149"/>
                </a:lnTo>
                <a:cubicBezTo>
                  <a:pt x="4517114" y="1629122"/>
                  <a:pt x="4511754" y="1622943"/>
                  <a:pt x="4506030" y="1622064"/>
                </a:cubicBezTo>
                <a:cubicBezTo>
                  <a:pt x="4499458" y="1621034"/>
                  <a:pt x="4494431" y="1625638"/>
                  <a:pt x="4492948" y="1631666"/>
                </a:cubicBezTo>
                <a:lnTo>
                  <a:pt x="4491706" y="1636603"/>
                </a:lnTo>
                <a:cubicBezTo>
                  <a:pt x="4490222" y="1642631"/>
                  <a:pt x="4495582" y="1648810"/>
                  <a:pt x="4501306" y="1649689"/>
                </a:cubicBezTo>
                <a:close/>
                <a:moveTo>
                  <a:pt x="4322574" y="1619792"/>
                </a:moveTo>
                <a:cubicBezTo>
                  <a:pt x="4319031" y="1634150"/>
                  <a:pt x="4341289" y="1639663"/>
                  <a:pt x="4344832" y="1625336"/>
                </a:cubicBezTo>
                <a:cubicBezTo>
                  <a:pt x="4348375" y="1610978"/>
                  <a:pt x="4326117" y="1605465"/>
                  <a:pt x="4322574" y="1619792"/>
                </a:cubicBezTo>
                <a:close/>
                <a:moveTo>
                  <a:pt x="4436923" y="1529710"/>
                </a:moveTo>
                <a:lnTo>
                  <a:pt x="4440648" y="1535889"/>
                </a:lnTo>
                <a:cubicBezTo>
                  <a:pt x="4440769" y="1536132"/>
                  <a:pt x="4441012" y="1536283"/>
                  <a:pt x="4441163" y="1536495"/>
                </a:cubicBezTo>
                <a:cubicBezTo>
                  <a:pt x="4438317" y="1538979"/>
                  <a:pt x="4436530" y="1542765"/>
                  <a:pt x="4436923" y="1546430"/>
                </a:cubicBezTo>
                <a:cubicBezTo>
                  <a:pt x="4437499" y="1551791"/>
                  <a:pt x="4441527" y="1555214"/>
                  <a:pt x="4446372" y="1556184"/>
                </a:cubicBezTo>
                <a:cubicBezTo>
                  <a:pt x="4447674" y="1560091"/>
                  <a:pt x="4450672" y="1563211"/>
                  <a:pt x="4455245" y="1563938"/>
                </a:cubicBezTo>
                <a:cubicBezTo>
                  <a:pt x="4460938" y="1564816"/>
                  <a:pt x="4467964" y="1560576"/>
                  <a:pt x="4468327" y="1554366"/>
                </a:cubicBezTo>
                <a:cubicBezTo>
                  <a:pt x="4468660" y="1548732"/>
                  <a:pt x="4467449" y="1543219"/>
                  <a:pt x="4463331" y="1539161"/>
                </a:cubicBezTo>
                <a:lnTo>
                  <a:pt x="4466117" y="1539857"/>
                </a:lnTo>
                <a:cubicBezTo>
                  <a:pt x="4466480" y="1539948"/>
                  <a:pt x="4466843" y="1539827"/>
                  <a:pt x="4467237" y="1539857"/>
                </a:cubicBezTo>
                <a:cubicBezTo>
                  <a:pt x="4459969" y="1531164"/>
                  <a:pt x="4452701" y="1522501"/>
                  <a:pt x="4445312" y="1513899"/>
                </a:cubicBezTo>
                <a:cubicBezTo>
                  <a:pt x="4444283" y="1514050"/>
                  <a:pt x="4443314" y="1513899"/>
                  <a:pt x="4442284" y="1514414"/>
                </a:cubicBezTo>
                <a:cubicBezTo>
                  <a:pt x="4437045" y="1516897"/>
                  <a:pt x="4433714" y="1524379"/>
                  <a:pt x="4436923" y="1529710"/>
                </a:cubicBezTo>
                <a:close/>
                <a:moveTo>
                  <a:pt x="4378174" y="1589896"/>
                </a:moveTo>
                <a:cubicBezTo>
                  <a:pt x="4374631" y="1604163"/>
                  <a:pt x="4396405" y="1611432"/>
                  <a:pt x="4399948" y="1597105"/>
                </a:cubicBezTo>
                <a:cubicBezTo>
                  <a:pt x="4400372" y="1595379"/>
                  <a:pt x="4400402" y="1593773"/>
                  <a:pt x="4400160" y="1592289"/>
                </a:cubicBezTo>
                <a:cubicBezTo>
                  <a:pt x="4401553" y="1593289"/>
                  <a:pt x="4403067" y="1594016"/>
                  <a:pt x="4404702" y="1594197"/>
                </a:cubicBezTo>
                <a:cubicBezTo>
                  <a:pt x="4411304" y="1594985"/>
                  <a:pt x="4416331" y="1590987"/>
                  <a:pt x="4417875" y="1584747"/>
                </a:cubicBezTo>
                <a:lnTo>
                  <a:pt x="4419117" y="1579779"/>
                </a:lnTo>
                <a:cubicBezTo>
                  <a:pt x="4420571" y="1573964"/>
                  <a:pt x="4415453" y="1567300"/>
                  <a:pt x="4409669" y="1566603"/>
                </a:cubicBezTo>
                <a:cubicBezTo>
                  <a:pt x="4403067" y="1565816"/>
                  <a:pt x="4398040" y="1569814"/>
                  <a:pt x="4396496" y="1576054"/>
                </a:cubicBezTo>
                <a:lnTo>
                  <a:pt x="4395254" y="1581021"/>
                </a:lnTo>
                <a:cubicBezTo>
                  <a:pt x="4394951" y="1582203"/>
                  <a:pt x="4395102" y="1583445"/>
                  <a:pt x="4395284" y="1584626"/>
                </a:cubicBezTo>
                <a:cubicBezTo>
                  <a:pt x="4389440" y="1580476"/>
                  <a:pt x="4380355" y="1581082"/>
                  <a:pt x="4378174" y="1589896"/>
                </a:cubicBezTo>
                <a:close/>
                <a:moveTo>
                  <a:pt x="4314852" y="1697062"/>
                </a:moveTo>
                <a:cubicBezTo>
                  <a:pt x="4314216" y="1703786"/>
                  <a:pt x="4318334" y="1708481"/>
                  <a:pt x="4324603" y="1710026"/>
                </a:cubicBezTo>
                <a:lnTo>
                  <a:pt x="4329539" y="1711268"/>
                </a:lnTo>
                <a:cubicBezTo>
                  <a:pt x="4332871" y="1712086"/>
                  <a:pt x="4336323" y="1710541"/>
                  <a:pt x="4338897" y="1708088"/>
                </a:cubicBezTo>
                <a:cubicBezTo>
                  <a:pt x="4339957" y="1712328"/>
                  <a:pt x="4343318" y="1715509"/>
                  <a:pt x="4347952" y="1716660"/>
                </a:cubicBezTo>
                <a:lnTo>
                  <a:pt x="4349405" y="1717023"/>
                </a:lnTo>
                <a:cubicBezTo>
                  <a:pt x="4350707" y="1720022"/>
                  <a:pt x="4353100" y="1722475"/>
                  <a:pt x="4356461" y="1723263"/>
                </a:cubicBezTo>
                <a:cubicBezTo>
                  <a:pt x="4362366" y="1724656"/>
                  <a:pt x="4369089" y="1721597"/>
                  <a:pt x="4370634" y="1715357"/>
                </a:cubicBezTo>
                <a:lnTo>
                  <a:pt x="4371875" y="1710390"/>
                </a:lnTo>
                <a:cubicBezTo>
                  <a:pt x="4373329" y="1704574"/>
                  <a:pt x="4370149" y="1697698"/>
                  <a:pt x="4363971" y="1696244"/>
                </a:cubicBezTo>
                <a:cubicBezTo>
                  <a:pt x="4362306" y="1695850"/>
                  <a:pt x="4360610" y="1695911"/>
                  <a:pt x="4358944" y="1696184"/>
                </a:cubicBezTo>
                <a:cubicBezTo>
                  <a:pt x="4358248" y="1695881"/>
                  <a:pt x="4357612" y="1695487"/>
                  <a:pt x="4356825" y="1695275"/>
                </a:cubicBezTo>
                <a:lnTo>
                  <a:pt x="4351858" y="1694033"/>
                </a:lnTo>
                <a:cubicBezTo>
                  <a:pt x="4348406" y="1693185"/>
                  <a:pt x="4344802" y="1694669"/>
                  <a:pt x="4342137" y="1697183"/>
                </a:cubicBezTo>
                <a:cubicBezTo>
                  <a:pt x="4341047" y="1692791"/>
                  <a:pt x="4337534" y="1689732"/>
                  <a:pt x="4332750" y="1688520"/>
                </a:cubicBezTo>
                <a:lnTo>
                  <a:pt x="4327813" y="1687278"/>
                </a:lnTo>
                <a:cubicBezTo>
                  <a:pt x="4321969" y="1685885"/>
                  <a:pt x="4315397" y="1691337"/>
                  <a:pt x="4314852" y="1697062"/>
                </a:cubicBezTo>
                <a:close/>
                <a:moveTo>
                  <a:pt x="4500306" y="1865838"/>
                </a:moveTo>
                <a:lnTo>
                  <a:pt x="4495552" y="1867655"/>
                </a:lnTo>
                <a:cubicBezTo>
                  <a:pt x="4489919" y="1869806"/>
                  <a:pt x="4487678" y="1878045"/>
                  <a:pt x="4490495" y="1883073"/>
                </a:cubicBezTo>
                <a:cubicBezTo>
                  <a:pt x="4493796" y="1888949"/>
                  <a:pt x="4499883" y="1890433"/>
                  <a:pt x="4505909" y="1888131"/>
                </a:cubicBezTo>
                <a:lnTo>
                  <a:pt x="4510664" y="1886314"/>
                </a:lnTo>
                <a:cubicBezTo>
                  <a:pt x="4516296" y="1884163"/>
                  <a:pt x="4518537" y="1875924"/>
                  <a:pt x="4515721" y="1870896"/>
                </a:cubicBezTo>
                <a:cubicBezTo>
                  <a:pt x="4512389" y="1864990"/>
                  <a:pt x="4506302" y="1863505"/>
                  <a:pt x="4500306" y="1865838"/>
                </a:cubicBezTo>
                <a:close/>
                <a:moveTo>
                  <a:pt x="4589370" y="1908486"/>
                </a:moveTo>
                <a:lnTo>
                  <a:pt x="4588158" y="1907941"/>
                </a:lnTo>
                <a:cubicBezTo>
                  <a:pt x="4582435" y="1905366"/>
                  <a:pt x="4574712" y="1907335"/>
                  <a:pt x="4572047" y="1913453"/>
                </a:cubicBezTo>
                <a:cubicBezTo>
                  <a:pt x="4569504" y="1919269"/>
                  <a:pt x="4571412" y="1926781"/>
                  <a:pt x="4577559" y="1929568"/>
                </a:cubicBezTo>
                <a:lnTo>
                  <a:pt x="4582435" y="1931748"/>
                </a:lnTo>
                <a:cubicBezTo>
                  <a:pt x="4584070" y="1932475"/>
                  <a:pt x="4585826" y="1932748"/>
                  <a:pt x="4587613" y="1932778"/>
                </a:cubicBezTo>
                <a:cubicBezTo>
                  <a:pt x="4589491" y="1934353"/>
                  <a:pt x="4591641" y="1935323"/>
                  <a:pt x="4594003" y="1935201"/>
                </a:cubicBezTo>
                <a:cubicBezTo>
                  <a:pt x="4596970" y="1937776"/>
                  <a:pt x="4601059" y="1938988"/>
                  <a:pt x="4605026" y="1937473"/>
                </a:cubicBezTo>
                <a:lnTo>
                  <a:pt x="4609780" y="1935625"/>
                </a:lnTo>
                <a:cubicBezTo>
                  <a:pt x="4615383" y="1933475"/>
                  <a:pt x="4619259" y="1927023"/>
                  <a:pt x="4616957" y="1921086"/>
                </a:cubicBezTo>
                <a:cubicBezTo>
                  <a:pt x="4616231" y="1919239"/>
                  <a:pt x="4615049" y="1917603"/>
                  <a:pt x="4613566" y="1916301"/>
                </a:cubicBezTo>
                <a:cubicBezTo>
                  <a:pt x="4616201" y="1913605"/>
                  <a:pt x="4617533" y="1909909"/>
                  <a:pt x="4616443" y="1905729"/>
                </a:cubicBezTo>
                <a:cubicBezTo>
                  <a:pt x="4616412" y="1905578"/>
                  <a:pt x="4616261" y="1905427"/>
                  <a:pt x="4616231" y="1905275"/>
                </a:cubicBezTo>
                <a:cubicBezTo>
                  <a:pt x="4622893" y="1906547"/>
                  <a:pt x="4627768" y="1901610"/>
                  <a:pt x="4628859" y="1895613"/>
                </a:cubicBezTo>
                <a:cubicBezTo>
                  <a:pt x="4629404" y="1896037"/>
                  <a:pt x="4629888" y="1896521"/>
                  <a:pt x="4630494" y="1896885"/>
                </a:cubicBezTo>
                <a:cubicBezTo>
                  <a:pt x="4636672" y="1900429"/>
                  <a:pt x="4643879" y="1900459"/>
                  <a:pt x="4650481" y="1898157"/>
                </a:cubicBezTo>
                <a:cubicBezTo>
                  <a:pt x="4656144" y="1896188"/>
                  <a:pt x="4659475" y="1888858"/>
                  <a:pt x="4657053" y="1883315"/>
                </a:cubicBezTo>
                <a:cubicBezTo>
                  <a:pt x="4654478" y="1877469"/>
                  <a:pt x="4648270" y="1874622"/>
                  <a:pt x="4642214" y="1876772"/>
                </a:cubicBezTo>
                <a:cubicBezTo>
                  <a:pt x="4642032" y="1876833"/>
                  <a:pt x="4641941" y="1876863"/>
                  <a:pt x="4641789" y="1876893"/>
                </a:cubicBezTo>
                <a:cubicBezTo>
                  <a:pt x="4641729" y="1876893"/>
                  <a:pt x="4641699" y="1876893"/>
                  <a:pt x="4641638" y="1876893"/>
                </a:cubicBezTo>
                <a:cubicBezTo>
                  <a:pt x="4641578" y="1876863"/>
                  <a:pt x="4641578" y="1876893"/>
                  <a:pt x="4641517" y="1876863"/>
                </a:cubicBezTo>
                <a:cubicBezTo>
                  <a:pt x="4640820" y="1876560"/>
                  <a:pt x="4640155" y="1876227"/>
                  <a:pt x="4639518" y="1875803"/>
                </a:cubicBezTo>
                <a:cubicBezTo>
                  <a:pt x="4634158" y="1872713"/>
                  <a:pt x="4626709" y="1876621"/>
                  <a:pt x="4624468" y="1881831"/>
                </a:cubicBezTo>
                <a:cubicBezTo>
                  <a:pt x="4624195" y="1882467"/>
                  <a:pt x="4624256" y="1883042"/>
                  <a:pt x="4624104" y="1883648"/>
                </a:cubicBezTo>
                <a:cubicBezTo>
                  <a:pt x="4623438" y="1883163"/>
                  <a:pt x="4622923" y="1882558"/>
                  <a:pt x="4622075" y="1882194"/>
                </a:cubicBezTo>
                <a:cubicBezTo>
                  <a:pt x="4611658" y="1877499"/>
                  <a:pt x="4604299" y="1888494"/>
                  <a:pt x="4606782" y="1897127"/>
                </a:cubicBezTo>
                <a:cubicBezTo>
                  <a:pt x="4605329" y="1896915"/>
                  <a:pt x="4603845" y="1897006"/>
                  <a:pt x="4602422" y="1897551"/>
                </a:cubicBezTo>
                <a:lnTo>
                  <a:pt x="4597667" y="1899368"/>
                </a:lnTo>
                <a:cubicBezTo>
                  <a:pt x="4593458" y="1901004"/>
                  <a:pt x="4590187" y="1904336"/>
                  <a:pt x="4589370" y="1908486"/>
                </a:cubicBezTo>
                <a:close/>
                <a:moveTo>
                  <a:pt x="4349435" y="1751705"/>
                </a:moveTo>
                <a:cubicBezTo>
                  <a:pt x="4355401" y="1748888"/>
                  <a:pt x="4357097" y="1742224"/>
                  <a:pt x="4354856" y="1736439"/>
                </a:cubicBezTo>
                <a:lnTo>
                  <a:pt x="4353009" y="1731684"/>
                </a:lnTo>
                <a:cubicBezTo>
                  <a:pt x="4350798" y="1725898"/>
                  <a:pt x="4343015" y="1723748"/>
                  <a:pt x="4337716" y="1726262"/>
                </a:cubicBezTo>
                <a:cubicBezTo>
                  <a:pt x="4331750" y="1729078"/>
                  <a:pt x="4330054" y="1735742"/>
                  <a:pt x="4332295" y="1741528"/>
                </a:cubicBezTo>
                <a:lnTo>
                  <a:pt x="4334142" y="1746283"/>
                </a:lnTo>
                <a:cubicBezTo>
                  <a:pt x="4336383" y="1752038"/>
                  <a:pt x="4344166" y="1754219"/>
                  <a:pt x="4349435" y="1751705"/>
                </a:cubicBezTo>
                <a:close/>
                <a:moveTo>
                  <a:pt x="4585069" y="1866625"/>
                </a:moveTo>
                <a:cubicBezTo>
                  <a:pt x="4579770" y="1852843"/>
                  <a:pt x="4558874" y="1862263"/>
                  <a:pt x="4564174" y="1876045"/>
                </a:cubicBezTo>
                <a:cubicBezTo>
                  <a:pt x="4569473" y="1889827"/>
                  <a:pt x="4590369" y="1880377"/>
                  <a:pt x="4585069" y="1866625"/>
                </a:cubicBezTo>
                <a:close/>
                <a:moveTo>
                  <a:pt x="4504183" y="1689641"/>
                </a:moveTo>
                <a:cubicBezTo>
                  <a:pt x="4507726" y="1693730"/>
                  <a:pt x="4512995" y="1694215"/>
                  <a:pt x="4517507" y="1692216"/>
                </a:cubicBezTo>
                <a:cubicBezTo>
                  <a:pt x="4520808" y="1694699"/>
                  <a:pt x="4525078" y="1695517"/>
                  <a:pt x="4529227" y="1693488"/>
                </a:cubicBezTo>
                <a:cubicBezTo>
                  <a:pt x="4534375" y="1690974"/>
                  <a:pt x="4537706" y="1683432"/>
                  <a:pt x="4534466" y="1678131"/>
                </a:cubicBezTo>
                <a:cubicBezTo>
                  <a:pt x="4531286" y="1672951"/>
                  <a:pt x="4526925" y="1668620"/>
                  <a:pt x="4520535" y="1668075"/>
                </a:cubicBezTo>
                <a:cubicBezTo>
                  <a:pt x="4514691" y="1667590"/>
                  <a:pt x="4509816" y="1670043"/>
                  <a:pt x="4505303" y="1673436"/>
                </a:cubicBezTo>
                <a:cubicBezTo>
                  <a:pt x="4500337" y="1677162"/>
                  <a:pt x="4500337" y="1685219"/>
                  <a:pt x="4504183" y="1689641"/>
                </a:cubicBezTo>
                <a:close/>
                <a:moveTo>
                  <a:pt x="4519960" y="1802108"/>
                </a:moveTo>
                <a:cubicBezTo>
                  <a:pt x="4520051" y="1802774"/>
                  <a:pt x="4519960" y="1803410"/>
                  <a:pt x="4520142" y="1804076"/>
                </a:cubicBezTo>
                <a:cubicBezTo>
                  <a:pt x="4521898" y="1809710"/>
                  <a:pt x="4528712" y="1813830"/>
                  <a:pt x="4534496" y="1811619"/>
                </a:cubicBezTo>
                <a:lnTo>
                  <a:pt x="4539251" y="1809801"/>
                </a:lnTo>
                <a:cubicBezTo>
                  <a:pt x="4544641" y="1807741"/>
                  <a:pt x="4548033" y="1802380"/>
                  <a:pt x="4546912" y="1796655"/>
                </a:cubicBezTo>
                <a:cubicBezTo>
                  <a:pt x="4548487" y="1796443"/>
                  <a:pt x="4550031" y="1795989"/>
                  <a:pt x="4551394" y="1795110"/>
                </a:cubicBezTo>
                <a:cubicBezTo>
                  <a:pt x="4556724" y="1791779"/>
                  <a:pt x="4558238" y="1784630"/>
                  <a:pt x="4555028" y="1779299"/>
                </a:cubicBezTo>
                <a:cubicBezTo>
                  <a:pt x="4553787" y="1777240"/>
                  <a:pt x="4552545" y="1775180"/>
                  <a:pt x="4551303" y="1773120"/>
                </a:cubicBezTo>
                <a:cubicBezTo>
                  <a:pt x="4548124" y="1767819"/>
                  <a:pt x="4540704" y="1766214"/>
                  <a:pt x="4535496" y="1769485"/>
                </a:cubicBezTo>
                <a:cubicBezTo>
                  <a:pt x="4531680" y="1771878"/>
                  <a:pt x="4529923" y="1776210"/>
                  <a:pt x="4530347" y="1780420"/>
                </a:cubicBezTo>
                <a:cubicBezTo>
                  <a:pt x="4530166" y="1780481"/>
                  <a:pt x="4529954" y="1780359"/>
                  <a:pt x="4529772" y="1780420"/>
                </a:cubicBezTo>
                <a:lnTo>
                  <a:pt x="4522686" y="1783086"/>
                </a:lnTo>
                <a:cubicBezTo>
                  <a:pt x="4516599" y="1785387"/>
                  <a:pt x="4514055" y="1793293"/>
                  <a:pt x="4516599" y="1798988"/>
                </a:cubicBezTo>
                <a:cubicBezTo>
                  <a:pt x="4517325" y="1800563"/>
                  <a:pt x="4518840" y="1801078"/>
                  <a:pt x="4519960" y="1802108"/>
                </a:cubicBezTo>
                <a:close/>
                <a:moveTo>
                  <a:pt x="4604329" y="1749373"/>
                </a:moveTo>
                <a:cubicBezTo>
                  <a:pt x="4602815" y="1747283"/>
                  <a:pt x="4600514" y="1746071"/>
                  <a:pt x="4598000" y="1745314"/>
                </a:cubicBezTo>
                <a:cubicBezTo>
                  <a:pt x="4597485" y="1741194"/>
                  <a:pt x="4594790" y="1737560"/>
                  <a:pt x="4590762" y="1735772"/>
                </a:cubicBezTo>
                <a:lnTo>
                  <a:pt x="4584191" y="1732834"/>
                </a:lnTo>
                <a:cubicBezTo>
                  <a:pt x="4580648" y="1731259"/>
                  <a:pt x="4576681" y="1732259"/>
                  <a:pt x="4573592" y="1734500"/>
                </a:cubicBezTo>
                <a:cubicBezTo>
                  <a:pt x="4573107" y="1732532"/>
                  <a:pt x="4572017" y="1730926"/>
                  <a:pt x="4570654" y="1729594"/>
                </a:cubicBezTo>
                <a:cubicBezTo>
                  <a:pt x="4573925" y="1725595"/>
                  <a:pt x="4574682" y="1719901"/>
                  <a:pt x="4569655" y="1715387"/>
                </a:cubicBezTo>
                <a:cubicBezTo>
                  <a:pt x="4563780" y="1710147"/>
                  <a:pt x="4557966" y="1703120"/>
                  <a:pt x="4550031" y="1701000"/>
                </a:cubicBezTo>
                <a:cubicBezTo>
                  <a:pt x="4548972" y="1700727"/>
                  <a:pt x="4547942" y="1700576"/>
                  <a:pt x="4546943" y="1700485"/>
                </a:cubicBezTo>
                <a:lnTo>
                  <a:pt x="4543884" y="1699122"/>
                </a:lnTo>
                <a:cubicBezTo>
                  <a:pt x="4538221" y="1696608"/>
                  <a:pt x="4531195" y="1700333"/>
                  <a:pt x="4529136" y="1705907"/>
                </a:cubicBezTo>
                <a:cubicBezTo>
                  <a:pt x="4528985" y="1706361"/>
                  <a:pt x="4528894" y="1706785"/>
                  <a:pt x="4528803" y="1707240"/>
                </a:cubicBezTo>
                <a:cubicBezTo>
                  <a:pt x="4527531" y="1708330"/>
                  <a:pt x="4526259" y="1709451"/>
                  <a:pt x="4525078" y="1710662"/>
                </a:cubicBezTo>
                <a:cubicBezTo>
                  <a:pt x="4523594" y="1712177"/>
                  <a:pt x="4522625" y="1714206"/>
                  <a:pt x="4522110" y="1716326"/>
                </a:cubicBezTo>
                <a:cubicBezTo>
                  <a:pt x="4521717" y="1716599"/>
                  <a:pt x="4521565" y="1716993"/>
                  <a:pt x="4521202" y="1717326"/>
                </a:cubicBezTo>
                <a:cubicBezTo>
                  <a:pt x="4520172" y="1717538"/>
                  <a:pt x="4519173" y="1717235"/>
                  <a:pt x="4518143" y="1717720"/>
                </a:cubicBezTo>
                <a:cubicBezTo>
                  <a:pt x="4513662" y="1719779"/>
                  <a:pt x="4510785" y="1723475"/>
                  <a:pt x="4509028" y="1728079"/>
                </a:cubicBezTo>
                <a:cubicBezTo>
                  <a:pt x="4508301" y="1729987"/>
                  <a:pt x="4508331" y="1732077"/>
                  <a:pt x="4508695" y="1734107"/>
                </a:cubicBezTo>
                <a:cubicBezTo>
                  <a:pt x="4503607" y="1733985"/>
                  <a:pt x="4498398" y="1736409"/>
                  <a:pt x="4496854" y="1742679"/>
                </a:cubicBezTo>
                <a:cubicBezTo>
                  <a:pt x="4496551" y="1743830"/>
                  <a:pt x="4496703" y="1744799"/>
                  <a:pt x="4496733" y="1745829"/>
                </a:cubicBezTo>
                <a:cubicBezTo>
                  <a:pt x="4488556" y="1742315"/>
                  <a:pt x="4476958" y="1748525"/>
                  <a:pt x="4480956" y="1758975"/>
                </a:cubicBezTo>
                <a:cubicBezTo>
                  <a:pt x="4485922" y="1771878"/>
                  <a:pt x="4505424" y="1766789"/>
                  <a:pt x="4503304" y="1754643"/>
                </a:cubicBezTo>
                <a:cubicBezTo>
                  <a:pt x="4509331" y="1756854"/>
                  <a:pt x="4517447" y="1754764"/>
                  <a:pt x="4519445" y="1746677"/>
                </a:cubicBezTo>
                <a:cubicBezTo>
                  <a:pt x="4519627" y="1745950"/>
                  <a:pt x="4519476" y="1745344"/>
                  <a:pt x="4519536" y="1744647"/>
                </a:cubicBezTo>
                <a:cubicBezTo>
                  <a:pt x="4520596" y="1748070"/>
                  <a:pt x="4522898" y="1750948"/>
                  <a:pt x="4526865" y="1752069"/>
                </a:cubicBezTo>
                <a:cubicBezTo>
                  <a:pt x="4529923" y="1752947"/>
                  <a:pt x="4533679" y="1752250"/>
                  <a:pt x="4536586" y="1750403"/>
                </a:cubicBezTo>
                <a:cubicBezTo>
                  <a:pt x="4537949" y="1750887"/>
                  <a:pt x="4539341" y="1751099"/>
                  <a:pt x="4540916" y="1751311"/>
                </a:cubicBezTo>
                <a:cubicBezTo>
                  <a:pt x="4541431" y="1751433"/>
                  <a:pt x="4541976" y="1751554"/>
                  <a:pt x="4542491" y="1751705"/>
                </a:cubicBezTo>
                <a:cubicBezTo>
                  <a:pt x="4544459" y="1752553"/>
                  <a:pt x="4546519" y="1753159"/>
                  <a:pt x="4548487" y="1753977"/>
                </a:cubicBezTo>
                <a:cubicBezTo>
                  <a:pt x="4554241" y="1756430"/>
                  <a:pt x="4559086" y="1752917"/>
                  <a:pt x="4561357" y="1748040"/>
                </a:cubicBezTo>
                <a:cubicBezTo>
                  <a:pt x="4564174" y="1748464"/>
                  <a:pt x="4566960" y="1747919"/>
                  <a:pt x="4569291" y="1746313"/>
                </a:cubicBezTo>
                <a:cubicBezTo>
                  <a:pt x="4570230" y="1749767"/>
                  <a:pt x="4572623" y="1752765"/>
                  <a:pt x="4576135" y="1754310"/>
                </a:cubicBezTo>
                <a:cubicBezTo>
                  <a:pt x="4578316" y="1755279"/>
                  <a:pt x="4580527" y="1756249"/>
                  <a:pt x="4582707" y="1757248"/>
                </a:cubicBezTo>
                <a:cubicBezTo>
                  <a:pt x="4583010" y="1757369"/>
                  <a:pt x="4583343" y="1757309"/>
                  <a:pt x="4583616" y="1757430"/>
                </a:cubicBezTo>
                <a:cubicBezTo>
                  <a:pt x="4584554" y="1763488"/>
                  <a:pt x="4590399" y="1767123"/>
                  <a:pt x="4596092" y="1766729"/>
                </a:cubicBezTo>
                <a:cubicBezTo>
                  <a:pt x="4596062" y="1766880"/>
                  <a:pt x="4596001" y="1767032"/>
                  <a:pt x="4596001" y="1767214"/>
                </a:cubicBezTo>
                <a:cubicBezTo>
                  <a:pt x="4592368" y="1768486"/>
                  <a:pt x="4589521" y="1771424"/>
                  <a:pt x="4588522" y="1775513"/>
                </a:cubicBezTo>
                <a:lnTo>
                  <a:pt x="4586068" y="1785418"/>
                </a:lnTo>
                <a:cubicBezTo>
                  <a:pt x="4584615" y="1791233"/>
                  <a:pt x="4588945" y="1798049"/>
                  <a:pt x="4594911" y="1799018"/>
                </a:cubicBezTo>
                <a:cubicBezTo>
                  <a:pt x="4596819" y="1799321"/>
                  <a:pt x="4598666" y="1799169"/>
                  <a:pt x="4600393" y="1798685"/>
                </a:cubicBezTo>
                <a:cubicBezTo>
                  <a:pt x="4602391" y="1801381"/>
                  <a:pt x="4605086" y="1803683"/>
                  <a:pt x="4608539" y="1805227"/>
                </a:cubicBezTo>
                <a:cubicBezTo>
                  <a:pt x="4613989" y="1807681"/>
                  <a:pt x="4619562" y="1807257"/>
                  <a:pt x="4624437" y="1805046"/>
                </a:cubicBezTo>
                <a:cubicBezTo>
                  <a:pt x="4625679" y="1806166"/>
                  <a:pt x="4627163" y="1807015"/>
                  <a:pt x="4628919" y="1807469"/>
                </a:cubicBezTo>
                <a:lnTo>
                  <a:pt x="4633855" y="1808711"/>
                </a:lnTo>
                <a:cubicBezTo>
                  <a:pt x="4635218" y="1809044"/>
                  <a:pt x="4636641" y="1809105"/>
                  <a:pt x="4638004" y="1808923"/>
                </a:cubicBezTo>
                <a:cubicBezTo>
                  <a:pt x="4634037" y="1810498"/>
                  <a:pt x="4630857" y="1814648"/>
                  <a:pt x="4630403" y="1818615"/>
                </a:cubicBezTo>
                <a:cubicBezTo>
                  <a:pt x="4629646" y="1825461"/>
                  <a:pt x="4634491" y="1829793"/>
                  <a:pt x="4640548" y="1831277"/>
                </a:cubicBezTo>
                <a:lnTo>
                  <a:pt x="4645484" y="1832519"/>
                </a:lnTo>
                <a:cubicBezTo>
                  <a:pt x="4651511" y="1834003"/>
                  <a:pt x="4657507" y="1827945"/>
                  <a:pt x="4658143" y="1822371"/>
                </a:cubicBezTo>
                <a:cubicBezTo>
                  <a:pt x="4658900" y="1815526"/>
                  <a:pt x="4654024" y="1811195"/>
                  <a:pt x="4647998" y="1809710"/>
                </a:cubicBezTo>
                <a:lnTo>
                  <a:pt x="4643062" y="1808468"/>
                </a:lnTo>
                <a:cubicBezTo>
                  <a:pt x="4642305" y="1808287"/>
                  <a:pt x="4641547" y="1808226"/>
                  <a:pt x="4640820" y="1808256"/>
                </a:cubicBezTo>
                <a:cubicBezTo>
                  <a:pt x="4644243" y="1807015"/>
                  <a:pt x="4647089" y="1804349"/>
                  <a:pt x="4647907" y="1800623"/>
                </a:cubicBezTo>
                <a:cubicBezTo>
                  <a:pt x="4649179" y="1794868"/>
                  <a:pt x="4646241" y="1788629"/>
                  <a:pt x="4640457" y="1786781"/>
                </a:cubicBezTo>
                <a:cubicBezTo>
                  <a:pt x="4640639" y="1785751"/>
                  <a:pt x="4640639" y="1784691"/>
                  <a:pt x="4640518" y="1783631"/>
                </a:cubicBezTo>
                <a:cubicBezTo>
                  <a:pt x="4644152" y="1784963"/>
                  <a:pt x="4648058" y="1784539"/>
                  <a:pt x="4650753" y="1781965"/>
                </a:cubicBezTo>
                <a:lnTo>
                  <a:pt x="4650753" y="1781965"/>
                </a:lnTo>
                <a:cubicBezTo>
                  <a:pt x="4649814" y="1780602"/>
                  <a:pt x="4648937" y="1779148"/>
                  <a:pt x="4647998" y="1777754"/>
                </a:cubicBezTo>
                <a:cubicBezTo>
                  <a:pt x="4640942" y="1767426"/>
                  <a:pt x="4633553" y="1757309"/>
                  <a:pt x="4626345" y="1747040"/>
                </a:cubicBezTo>
                <a:cubicBezTo>
                  <a:pt x="4619289" y="1744890"/>
                  <a:pt x="4610174" y="1744950"/>
                  <a:pt x="4604329" y="1749373"/>
                </a:cubicBezTo>
                <a:close/>
                <a:moveTo>
                  <a:pt x="4379264" y="1733531"/>
                </a:moveTo>
                <a:cubicBezTo>
                  <a:pt x="4377054" y="1742467"/>
                  <a:pt x="4385018" y="1747495"/>
                  <a:pt x="4392165" y="1746526"/>
                </a:cubicBezTo>
                <a:cubicBezTo>
                  <a:pt x="4391075" y="1748646"/>
                  <a:pt x="4390711" y="1751220"/>
                  <a:pt x="4391923" y="1754310"/>
                </a:cubicBezTo>
                <a:cubicBezTo>
                  <a:pt x="4397131" y="1767910"/>
                  <a:pt x="4419481" y="1762640"/>
                  <a:pt x="4414211" y="1748888"/>
                </a:cubicBezTo>
                <a:cubicBezTo>
                  <a:pt x="4411758" y="1742497"/>
                  <a:pt x="4405550" y="1740407"/>
                  <a:pt x="4400190" y="1741255"/>
                </a:cubicBezTo>
                <a:cubicBezTo>
                  <a:pt x="4400826" y="1740225"/>
                  <a:pt x="4401462" y="1739165"/>
                  <a:pt x="4401825" y="1737802"/>
                </a:cubicBezTo>
                <a:cubicBezTo>
                  <a:pt x="4405369" y="1723475"/>
                  <a:pt x="4382808" y="1719234"/>
                  <a:pt x="4379264" y="1733531"/>
                </a:cubicBezTo>
                <a:close/>
                <a:moveTo>
                  <a:pt x="4473445" y="1746495"/>
                </a:moveTo>
                <a:cubicBezTo>
                  <a:pt x="4468146" y="1732683"/>
                  <a:pt x="4446675" y="1740740"/>
                  <a:pt x="4451975" y="1754522"/>
                </a:cubicBezTo>
                <a:cubicBezTo>
                  <a:pt x="4457244" y="1768334"/>
                  <a:pt x="4478745" y="1760277"/>
                  <a:pt x="4473445" y="1746495"/>
                </a:cubicBezTo>
                <a:close/>
                <a:moveTo>
                  <a:pt x="4412364" y="1722263"/>
                </a:moveTo>
                <a:cubicBezTo>
                  <a:pt x="4414998" y="1727140"/>
                  <a:pt x="4419753" y="1728533"/>
                  <a:pt x="4424538" y="1727746"/>
                </a:cubicBezTo>
                <a:cubicBezTo>
                  <a:pt x="4426113" y="1734470"/>
                  <a:pt x="4430080" y="1740346"/>
                  <a:pt x="4436712" y="1743466"/>
                </a:cubicBezTo>
                <a:cubicBezTo>
                  <a:pt x="4442133" y="1746011"/>
                  <a:pt x="4449279" y="1745435"/>
                  <a:pt x="4452459" y="1739589"/>
                </a:cubicBezTo>
                <a:cubicBezTo>
                  <a:pt x="4455185" y="1734591"/>
                  <a:pt x="4454397" y="1726564"/>
                  <a:pt x="4448583" y="1723838"/>
                </a:cubicBezTo>
                <a:cubicBezTo>
                  <a:pt x="4447947" y="1723535"/>
                  <a:pt x="4447341" y="1723202"/>
                  <a:pt x="4446766" y="1722839"/>
                </a:cubicBezTo>
                <a:cubicBezTo>
                  <a:pt x="4446766" y="1722809"/>
                  <a:pt x="4446766" y="1722778"/>
                  <a:pt x="4446735" y="1722748"/>
                </a:cubicBezTo>
                <a:lnTo>
                  <a:pt x="4446705" y="1722536"/>
                </a:lnTo>
                <a:cubicBezTo>
                  <a:pt x="4446735" y="1722445"/>
                  <a:pt x="4446705" y="1722112"/>
                  <a:pt x="4446705" y="1721506"/>
                </a:cubicBezTo>
                <a:cubicBezTo>
                  <a:pt x="4446675" y="1716054"/>
                  <a:pt x="4442738" y="1711480"/>
                  <a:pt x="4437560" y="1710329"/>
                </a:cubicBezTo>
                <a:cubicBezTo>
                  <a:pt x="4437469" y="1710117"/>
                  <a:pt x="4437469" y="1709814"/>
                  <a:pt x="4437348" y="1709632"/>
                </a:cubicBezTo>
                <a:cubicBezTo>
                  <a:pt x="4434108" y="1703605"/>
                  <a:pt x="4427627" y="1702726"/>
                  <a:pt x="4421812" y="1704968"/>
                </a:cubicBezTo>
                <a:lnTo>
                  <a:pt x="4417058" y="1706785"/>
                </a:lnTo>
                <a:cubicBezTo>
                  <a:pt x="4411244" y="1708966"/>
                  <a:pt x="4409699" y="1717296"/>
                  <a:pt x="4412364" y="1722263"/>
                </a:cubicBezTo>
                <a:close/>
                <a:moveTo>
                  <a:pt x="4465965" y="1623003"/>
                </a:moveTo>
                <a:cubicBezTo>
                  <a:pt x="4465844" y="1623033"/>
                  <a:pt x="4465723" y="1623064"/>
                  <a:pt x="4465632" y="1623094"/>
                </a:cubicBezTo>
                <a:cubicBezTo>
                  <a:pt x="4464421" y="1623397"/>
                  <a:pt x="4463270" y="1623851"/>
                  <a:pt x="4462180" y="1624518"/>
                </a:cubicBezTo>
                <a:cubicBezTo>
                  <a:pt x="4462059" y="1624608"/>
                  <a:pt x="4461908" y="1624608"/>
                  <a:pt x="4461786" y="1624699"/>
                </a:cubicBezTo>
                <a:cubicBezTo>
                  <a:pt x="4461635" y="1624790"/>
                  <a:pt x="4461574" y="1624942"/>
                  <a:pt x="4461423" y="1625063"/>
                </a:cubicBezTo>
                <a:cubicBezTo>
                  <a:pt x="4457244" y="1627971"/>
                  <a:pt x="4454488" y="1633120"/>
                  <a:pt x="4456820" y="1639148"/>
                </a:cubicBezTo>
                <a:cubicBezTo>
                  <a:pt x="4457758" y="1641541"/>
                  <a:pt x="4459212" y="1642964"/>
                  <a:pt x="4460847" y="1644055"/>
                </a:cubicBezTo>
                <a:cubicBezTo>
                  <a:pt x="4461392" y="1644994"/>
                  <a:pt x="4461968" y="1645933"/>
                  <a:pt x="4462513" y="1646841"/>
                </a:cubicBezTo>
                <a:cubicBezTo>
                  <a:pt x="4465693" y="1652142"/>
                  <a:pt x="4473536" y="1653172"/>
                  <a:pt x="4478442" y="1649840"/>
                </a:cubicBezTo>
                <a:cubicBezTo>
                  <a:pt x="4483802" y="1646145"/>
                  <a:pt x="4484650" y="1639208"/>
                  <a:pt x="4481440" y="1633907"/>
                </a:cubicBezTo>
                <a:lnTo>
                  <a:pt x="4477715" y="1627728"/>
                </a:lnTo>
                <a:cubicBezTo>
                  <a:pt x="4476564" y="1625820"/>
                  <a:pt x="4474717" y="1624639"/>
                  <a:pt x="4472718" y="1623851"/>
                </a:cubicBezTo>
                <a:cubicBezTo>
                  <a:pt x="4470598" y="1622730"/>
                  <a:pt x="4468297" y="1622488"/>
                  <a:pt x="4465965" y="1623003"/>
                </a:cubicBezTo>
                <a:close/>
                <a:moveTo>
                  <a:pt x="4471114" y="1786508"/>
                </a:moveTo>
                <a:lnTo>
                  <a:pt x="4467812" y="1787750"/>
                </a:lnTo>
                <a:cubicBezTo>
                  <a:pt x="4462755" y="1789658"/>
                  <a:pt x="4460393" y="1795474"/>
                  <a:pt x="4461150" y="1800623"/>
                </a:cubicBezTo>
                <a:cubicBezTo>
                  <a:pt x="4459848" y="1799775"/>
                  <a:pt x="4458394" y="1799169"/>
                  <a:pt x="4456911" y="1798927"/>
                </a:cubicBezTo>
                <a:cubicBezTo>
                  <a:pt x="4450369" y="1797897"/>
                  <a:pt x="4445282" y="1802441"/>
                  <a:pt x="4443798" y="1808468"/>
                </a:cubicBezTo>
                <a:lnTo>
                  <a:pt x="4442556" y="1813406"/>
                </a:lnTo>
                <a:cubicBezTo>
                  <a:pt x="4441133" y="1819161"/>
                  <a:pt x="4445948" y="1824976"/>
                  <a:pt x="4451399" y="1826249"/>
                </a:cubicBezTo>
                <a:cubicBezTo>
                  <a:pt x="4450854" y="1827188"/>
                  <a:pt x="4450339" y="1828127"/>
                  <a:pt x="4450067" y="1829187"/>
                </a:cubicBezTo>
                <a:cubicBezTo>
                  <a:pt x="4447129" y="1824825"/>
                  <a:pt x="4441527" y="1822765"/>
                  <a:pt x="4436500" y="1824704"/>
                </a:cubicBezTo>
                <a:lnTo>
                  <a:pt x="4431745" y="1826551"/>
                </a:lnTo>
                <a:cubicBezTo>
                  <a:pt x="4425961" y="1828763"/>
                  <a:pt x="4423023" y="1835699"/>
                  <a:pt x="4425295" y="1841424"/>
                </a:cubicBezTo>
                <a:cubicBezTo>
                  <a:pt x="4427596" y="1847239"/>
                  <a:pt x="4434380" y="1850117"/>
                  <a:pt x="4440164" y="1847876"/>
                </a:cubicBezTo>
                <a:lnTo>
                  <a:pt x="4444918" y="1846028"/>
                </a:lnTo>
                <a:cubicBezTo>
                  <a:pt x="4448371" y="1844725"/>
                  <a:pt x="4450612" y="1841636"/>
                  <a:pt x="4451550" y="1838243"/>
                </a:cubicBezTo>
                <a:lnTo>
                  <a:pt x="4455063" y="1844089"/>
                </a:lnTo>
                <a:cubicBezTo>
                  <a:pt x="4458243" y="1849390"/>
                  <a:pt x="4465541" y="1851117"/>
                  <a:pt x="4470810" y="1847906"/>
                </a:cubicBezTo>
                <a:cubicBezTo>
                  <a:pt x="4475262" y="1845210"/>
                  <a:pt x="4476989" y="1839758"/>
                  <a:pt x="4475625" y="1834942"/>
                </a:cubicBezTo>
                <a:cubicBezTo>
                  <a:pt x="4476231" y="1835215"/>
                  <a:pt x="4476685" y="1835669"/>
                  <a:pt x="4477443" y="1835941"/>
                </a:cubicBezTo>
                <a:cubicBezTo>
                  <a:pt x="4480229" y="1836941"/>
                  <a:pt x="4480441" y="1838698"/>
                  <a:pt x="4477806" y="1834942"/>
                </a:cubicBezTo>
                <a:cubicBezTo>
                  <a:pt x="4481531" y="1840273"/>
                  <a:pt x="4488012" y="1843090"/>
                  <a:pt x="4494159" y="1839697"/>
                </a:cubicBezTo>
                <a:cubicBezTo>
                  <a:pt x="4497096" y="1838092"/>
                  <a:pt x="4499368" y="1834790"/>
                  <a:pt x="4500155" y="1831307"/>
                </a:cubicBezTo>
                <a:cubicBezTo>
                  <a:pt x="4501518" y="1830671"/>
                  <a:pt x="4502729" y="1829823"/>
                  <a:pt x="4504062" y="1828793"/>
                </a:cubicBezTo>
                <a:cubicBezTo>
                  <a:pt x="4504546" y="1828490"/>
                  <a:pt x="4505031" y="1828187"/>
                  <a:pt x="4505515" y="1827945"/>
                </a:cubicBezTo>
                <a:cubicBezTo>
                  <a:pt x="4507604" y="1827127"/>
                  <a:pt x="4509603" y="1826037"/>
                  <a:pt x="4511663" y="1825219"/>
                </a:cubicBezTo>
                <a:cubicBezTo>
                  <a:pt x="4519354" y="1822129"/>
                  <a:pt x="4519173" y="1813012"/>
                  <a:pt x="4514903" y="1807348"/>
                </a:cubicBezTo>
                <a:cubicBezTo>
                  <a:pt x="4513813" y="1805621"/>
                  <a:pt x="4512147" y="1804410"/>
                  <a:pt x="4510209" y="1803531"/>
                </a:cubicBezTo>
                <a:cubicBezTo>
                  <a:pt x="4510421" y="1803016"/>
                  <a:pt x="4510785" y="1802653"/>
                  <a:pt x="4510936" y="1802108"/>
                </a:cubicBezTo>
                <a:lnTo>
                  <a:pt x="4512177" y="1797140"/>
                </a:lnTo>
                <a:cubicBezTo>
                  <a:pt x="4512935" y="1794050"/>
                  <a:pt x="4511784" y="1790809"/>
                  <a:pt x="4509725" y="1788295"/>
                </a:cubicBezTo>
                <a:cubicBezTo>
                  <a:pt x="4508422" y="1783994"/>
                  <a:pt x="4505000" y="1780541"/>
                  <a:pt x="4499035" y="1780844"/>
                </a:cubicBezTo>
                <a:cubicBezTo>
                  <a:pt x="4490767" y="1781268"/>
                  <a:pt x="4481258" y="1780329"/>
                  <a:pt x="4473809" y="1784600"/>
                </a:cubicBezTo>
                <a:cubicBezTo>
                  <a:pt x="4472809" y="1785176"/>
                  <a:pt x="4471931" y="1785811"/>
                  <a:pt x="4471114" y="1786508"/>
                </a:cubicBezTo>
                <a:close/>
                <a:moveTo>
                  <a:pt x="4188026" y="2149988"/>
                </a:moveTo>
                <a:cubicBezTo>
                  <a:pt x="4183756" y="2145808"/>
                  <a:pt x="4176276" y="2144929"/>
                  <a:pt x="4171824" y="2149473"/>
                </a:cubicBezTo>
                <a:cubicBezTo>
                  <a:pt x="4171673" y="2149624"/>
                  <a:pt x="4171612" y="2149836"/>
                  <a:pt x="4171461" y="2150018"/>
                </a:cubicBezTo>
                <a:lnTo>
                  <a:pt x="4166646" y="2150593"/>
                </a:lnTo>
                <a:cubicBezTo>
                  <a:pt x="4160195" y="2151320"/>
                  <a:pt x="4155441" y="2157711"/>
                  <a:pt x="4156289" y="2164072"/>
                </a:cubicBezTo>
                <a:cubicBezTo>
                  <a:pt x="4157167" y="2170615"/>
                  <a:pt x="4163315" y="2175189"/>
                  <a:pt x="4169795" y="2174431"/>
                </a:cubicBezTo>
                <a:cubicBezTo>
                  <a:pt x="4172309" y="2174129"/>
                  <a:pt x="4174792" y="2173856"/>
                  <a:pt x="4177305" y="2173553"/>
                </a:cubicBezTo>
                <a:cubicBezTo>
                  <a:pt x="4178638" y="2173402"/>
                  <a:pt x="4179819" y="2172887"/>
                  <a:pt x="4180970" y="2172281"/>
                </a:cubicBezTo>
                <a:cubicBezTo>
                  <a:pt x="4184543" y="2173129"/>
                  <a:pt x="4188419" y="2172554"/>
                  <a:pt x="4191145" y="2169767"/>
                </a:cubicBezTo>
                <a:cubicBezTo>
                  <a:pt x="4195324" y="2165466"/>
                  <a:pt x="4196233" y="2158045"/>
                  <a:pt x="4191660" y="2153531"/>
                </a:cubicBezTo>
                <a:lnTo>
                  <a:pt x="4188026" y="2149988"/>
                </a:lnTo>
                <a:close/>
                <a:moveTo>
                  <a:pt x="4274273" y="2168707"/>
                </a:moveTo>
                <a:cubicBezTo>
                  <a:pt x="4269821" y="2164345"/>
                  <a:pt x="4264400" y="2164830"/>
                  <a:pt x="4260342" y="2167465"/>
                </a:cubicBezTo>
                <a:cubicBezTo>
                  <a:pt x="4257011" y="2166980"/>
                  <a:pt x="4253559" y="2167737"/>
                  <a:pt x="4251076" y="2170464"/>
                </a:cubicBezTo>
                <a:cubicBezTo>
                  <a:pt x="4248229" y="2173583"/>
                  <a:pt x="4247018" y="2178430"/>
                  <a:pt x="4248320" y="2182458"/>
                </a:cubicBezTo>
                <a:cubicBezTo>
                  <a:pt x="4247199" y="2186457"/>
                  <a:pt x="4248108" y="2191121"/>
                  <a:pt x="4251136" y="2193878"/>
                </a:cubicBezTo>
                <a:cubicBezTo>
                  <a:pt x="4252559" y="2195180"/>
                  <a:pt x="4254195" y="2195968"/>
                  <a:pt x="4255860" y="2196483"/>
                </a:cubicBezTo>
                <a:cubicBezTo>
                  <a:pt x="4257314" y="2200693"/>
                  <a:pt x="4260736" y="2203964"/>
                  <a:pt x="4265642" y="2204328"/>
                </a:cubicBezTo>
                <a:cubicBezTo>
                  <a:pt x="4271396" y="2204782"/>
                  <a:pt x="4278028" y="2199996"/>
                  <a:pt x="4277937" y="2193756"/>
                </a:cubicBezTo>
                <a:lnTo>
                  <a:pt x="4277846" y="2186548"/>
                </a:lnTo>
                <a:cubicBezTo>
                  <a:pt x="4277846" y="2185972"/>
                  <a:pt x="4277513" y="2185548"/>
                  <a:pt x="4277422" y="2185003"/>
                </a:cubicBezTo>
                <a:cubicBezTo>
                  <a:pt x="4280420" y="2180974"/>
                  <a:pt x="4281117" y="2175431"/>
                  <a:pt x="4276483" y="2170857"/>
                </a:cubicBezTo>
                <a:lnTo>
                  <a:pt x="4274273" y="2168707"/>
                </a:lnTo>
                <a:close/>
                <a:moveTo>
                  <a:pt x="4085154" y="2049334"/>
                </a:moveTo>
                <a:cubicBezTo>
                  <a:pt x="4080853" y="2045124"/>
                  <a:pt x="4072647" y="2045881"/>
                  <a:pt x="4068982" y="2050546"/>
                </a:cubicBezTo>
                <a:cubicBezTo>
                  <a:pt x="4064924" y="2055695"/>
                  <a:pt x="4065591" y="2062237"/>
                  <a:pt x="4070194" y="2066720"/>
                </a:cubicBezTo>
                <a:lnTo>
                  <a:pt x="4073828" y="2070295"/>
                </a:lnTo>
                <a:cubicBezTo>
                  <a:pt x="4078128" y="2074505"/>
                  <a:pt x="4086335" y="2073748"/>
                  <a:pt x="4089999" y="2069083"/>
                </a:cubicBezTo>
                <a:cubicBezTo>
                  <a:pt x="4094057" y="2063934"/>
                  <a:pt x="4093391" y="2057391"/>
                  <a:pt x="4088788" y="2052908"/>
                </a:cubicBezTo>
                <a:lnTo>
                  <a:pt x="4085154" y="2049334"/>
                </a:lnTo>
                <a:close/>
                <a:moveTo>
                  <a:pt x="4300679" y="2071537"/>
                </a:moveTo>
                <a:cubicBezTo>
                  <a:pt x="4300286" y="2073081"/>
                  <a:pt x="4300346" y="2074444"/>
                  <a:pt x="4300498" y="2075747"/>
                </a:cubicBezTo>
                <a:lnTo>
                  <a:pt x="4297924" y="2073233"/>
                </a:lnTo>
                <a:cubicBezTo>
                  <a:pt x="4293502" y="2068901"/>
                  <a:pt x="4286567" y="2067993"/>
                  <a:pt x="4281722" y="2072294"/>
                </a:cubicBezTo>
                <a:cubicBezTo>
                  <a:pt x="4277331" y="2076201"/>
                  <a:pt x="4276362" y="2084137"/>
                  <a:pt x="4280783" y="2088499"/>
                </a:cubicBezTo>
                <a:lnTo>
                  <a:pt x="4281207" y="2088923"/>
                </a:lnTo>
                <a:cubicBezTo>
                  <a:pt x="4279451" y="2090892"/>
                  <a:pt x="4278209" y="2093254"/>
                  <a:pt x="4278058" y="2095920"/>
                </a:cubicBezTo>
                <a:cubicBezTo>
                  <a:pt x="4276665" y="2097404"/>
                  <a:pt x="4275514" y="2099161"/>
                  <a:pt x="4274696" y="2101251"/>
                </a:cubicBezTo>
                <a:cubicBezTo>
                  <a:pt x="4272455" y="2107127"/>
                  <a:pt x="4274242" y="2114639"/>
                  <a:pt x="4280541" y="2117244"/>
                </a:cubicBezTo>
                <a:cubicBezTo>
                  <a:pt x="4284629" y="2118910"/>
                  <a:pt x="4289838" y="2118395"/>
                  <a:pt x="4293351" y="2115608"/>
                </a:cubicBezTo>
                <a:cubicBezTo>
                  <a:pt x="4297348" y="2115306"/>
                  <a:pt x="4301134" y="2112913"/>
                  <a:pt x="4302981" y="2109429"/>
                </a:cubicBezTo>
                <a:cubicBezTo>
                  <a:pt x="4309038" y="2110368"/>
                  <a:pt x="4316366" y="2107188"/>
                  <a:pt x="4317669" y="2099343"/>
                </a:cubicBezTo>
                <a:cubicBezTo>
                  <a:pt x="4317971" y="2097647"/>
                  <a:pt x="4317820" y="2096193"/>
                  <a:pt x="4317486" y="2094860"/>
                </a:cubicBezTo>
                <a:lnTo>
                  <a:pt x="4318244" y="2095617"/>
                </a:lnTo>
                <a:cubicBezTo>
                  <a:pt x="4321060" y="2098373"/>
                  <a:pt x="4325239" y="2099494"/>
                  <a:pt x="4329055" y="2098767"/>
                </a:cubicBezTo>
                <a:cubicBezTo>
                  <a:pt x="4326481" y="2107885"/>
                  <a:pt x="4337565" y="2117274"/>
                  <a:pt x="4346256" y="2111307"/>
                </a:cubicBezTo>
                <a:cubicBezTo>
                  <a:pt x="4352040" y="2113791"/>
                  <a:pt x="4360367" y="2111368"/>
                  <a:pt x="4362972" y="2104068"/>
                </a:cubicBezTo>
                <a:cubicBezTo>
                  <a:pt x="4363881" y="2108884"/>
                  <a:pt x="4365819" y="2113428"/>
                  <a:pt x="4369271" y="2117062"/>
                </a:cubicBezTo>
                <a:cubicBezTo>
                  <a:pt x="4373420" y="2121394"/>
                  <a:pt x="4381475" y="2121364"/>
                  <a:pt x="4385503" y="2116850"/>
                </a:cubicBezTo>
                <a:cubicBezTo>
                  <a:pt x="4389742" y="2112095"/>
                  <a:pt x="4389742" y="2105249"/>
                  <a:pt x="4385291" y="2100615"/>
                </a:cubicBezTo>
                <a:cubicBezTo>
                  <a:pt x="4385169" y="2100494"/>
                  <a:pt x="4385079" y="2100403"/>
                  <a:pt x="4384988" y="2100312"/>
                </a:cubicBezTo>
                <a:cubicBezTo>
                  <a:pt x="4384958" y="2100252"/>
                  <a:pt x="4384958" y="2100221"/>
                  <a:pt x="4384927" y="2100191"/>
                </a:cubicBezTo>
                <a:cubicBezTo>
                  <a:pt x="4384927" y="2100130"/>
                  <a:pt x="4384927" y="2100161"/>
                  <a:pt x="4384927" y="2100039"/>
                </a:cubicBezTo>
                <a:cubicBezTo>
                  <a:pt x="4384897" y="2099282"/>
                  <a:pt x="4384958" y="2098525"/>
                  <a:pt x="4385048" y="2097798"/>
                </a:cubicBezTo>
                <a:cubicBezTo>
                  <a:pt x="4385594" y="2091619"/>
                  <a:pt x="4378962" y="2086469"/>
                  <a:pt x="4373298" y="2086621"/>
                </a:cubicBezTo>
                <a:cubicBezTo>
                  <a:pt x="4367545" y="2086772"/>
                  <a:pt x="4364032" y="2090771"/>
                  <a:pt x="4362730" y="2095738"/>
                </a:cubicBezTo>
                <a:cubicBezTo>
                  <a:pt x="4359853" y="2090225"/>
                  <a:pt x="4351616" y="2089074"/>
                  <a:pt x="4346013" y="2092800"/>
                </a:cubicBezTo>
                <a:cubicBezTo>
                  <a:pt x="4345226" y="2092255"/>
                  <a:pt x="4344438" y="2091740"/>
                  <a:pt x="4343561" y="2091407"/>
                </a:cubicBezTo>
                <a:cubicBezTo>
                  <a:pt x="4345165" y="2091074"/>
                  <a:pt x="4346771" y="2090498"/>
                  <a:pt x="4348254" y="2089287"/>
                </a:cubicBezTo>
                <a:cubicBezTo>
                  <a:pt x="4352646" y="2085682"/>
                  <a:pt x="4354281" y="2077473"/>
                  <a:pt x="4349829" y="2073142"/>
                </a:cubicBezTo>
                <a:lnTo>
                  <a:pt x="4346195" y="2069568"/>
                </a:lnTo>
                <a:cubicBezTo>
                  <a:pt x="4345499" y="2068901"/>
                  <a:pt x="4344681" y="2068417"/>
                  <a:pt x="4343894" y="2067902"/>
                </a:cubicBezTo>
                <a:lnTo>
                  <a:pt x="4343894" y="2067023"/>
                </a:lnTo>
                <a:cubicBezTo>
                  <a:pt x="4343833" y="2060844"/>
                  <a:pt x="4340108" y="2055180"/>
                  <a:pt x="4333476" y="2054574"/>
                </a:cubicBezTo>
                <a:cubicBezTo>
                  <a:pt x="4327783" y="2054059"/>
                  <a:pt x="4320969" y="2058754"/>
                  <a:pt x="4321030" y="2064994"/>
                </a:cubicBezTo>
                <a:lnTo>
                  <a:pt x="4321030" y="2065933"/>
                </a:lnTo>
                <a:cubicBezTo>
                  <a:pt x="4315579" y="2060329"/>
                  <a:pt x="4303223" y="2061238"/>
                  <a:pt x="4300679" y="2071537"/>
                </a:cubicBezTo>
                <a:close/>
                <a:moveTo>
                  <a:pt x="3939189" y="1984059"/>
                </a:moveTo>
                <a:cubicBezTo>
                  <a:pt x="3937704" y="1993055"/>
                  <a:pt x="3945790" y="1997871"/>
                  <a:pt x="3952725" y="1996811"/>
                </a:cubicBezTo>
                <a:cubicBezTo>
                  <a:pt x="3952725" y="1996963"/>
                  <a:pt x="3952695" y="1997114"/>
                  <a:pt x="3952664" y="1997296"/>
                </a:cubicBezTo>
                <a:cubicBezTo>
                  <a:pt x="3949152" y="1998841"/>
                  <a:pt x="3946547" y="2001991"/>
                  <a:pt x="3945851" y="2006171"/>
                </a:cubicBezTo>
                <a:lnTo>
                  <a:pt x="3944185" y="2016227"/>
                </a:lnTo>
                <a:cubicBezTo>
                  <a:pt x="3944125" y="2016530"/>
                  <a:pt x="3944276" y="2016833"/>
                  <a:pt x="3944246" y="2017105"/>
                </a:cubicBezTo>
                <a:lnTo>
                  <a:pt x="3942126" y="2015409"/>
                </a:lnTo>
                <a:cubicBezTo>
                  <a:pt x="3937039" y="2011381"/>
                  <a:pt x="3928771" y="2013925"/>
                  <a:pt x="3925500" y="2018984"/>
                </a:cubicBezTo>
                <a:cubicBezTo>
                  <a:pt x="3921685" y="2024890"/>
                  <a:pt x="3923987" y="2031584"/>
                  <a:pt x="3929074" y="2035613"/>
                </a:cubicBezTo>
                <a:lnTo>
                  <a:pt x="3933253" y="2038945"/>
                </a:lnTo>
                <a:cubicBezTo>
                  <a:pt x="3938341" y="2042973"/>
                  <a:pt x="3946608" y="2040429"/>
                  <a:pt x="3949879" y="2035370"/>
                </a:cubicBezTo>
                <a:cubicBezTo>
                  <a:pt x="3951393" y="2033008"/>
                  <a:pt x="3951726" y="2030585"/>
                  <a:pt x="3951514" y="2028222"/>
                </a:cubicBezTo>
                <a:cubicBezTo>
                  <a:pt x="3952362" y="2028555"/>
                  <a:pt x="3953149" y="2028979"/>
                  <a:pt x="3954088" y="2029070"/>
                </a:cubicBezTo>
                <a:cubicBezTo>
                  <a:pt x="3956026" y="2029222"/>
                  <a:pt x="3957843" y="2028919"/>
                  <a:pt x="3959508" y="2028313"/>
                </a:cubicBezTo>
                <a:cubicBezTo>
                  <a:pt x="3961719" y="2030857"/>
                  <a:pt x="3964566" y="2032917"/>
                  <a:pt x="3968139" y="2034189"/>
                </a:cubicBezTo>
                <a:cubicBezTo>
                  <a:pt x="3973772" y="2036219"/>
                  <a:pt x="3979283" y="2035340"/>
                  <a:pt x="3983977" y="2032765"/>
                </a:cubicBezTo>
                <a:cubicBezTo>
                  <a:pt x="3985310" y="2033765"/>
                  <a:pt x="3986854" y="2034522"/>
                  <a:pt x="3988641" y="2034825"/>
                </a:cubicBezTo>
                <a:lnTo>
                  <a:pt x="3993668" y="2035643"/>
                </a:lnTo>
                <a:cubicBezTo>
                  <a:pt x="3995031" y="2035855"/>
                  <a:pt x="3996454" y="2035795"/>
                  <a:pt x="3997817" y="2035552"/>
                </a:cubicBezTo>
                <a:cubicBezTo>
                  <a:pt x="3994001" y="2037430"/>
                  <a:pt x="3991154" y="2041822"/>
                  <a:pt x="3991003" y="2045790"/>
                </a:cubicBezTo>
                <a:cubicBezTo>
                  <a:pt x="3990791" y="2052666"/>
                  <a:pt x="3995970" y="2056604"/>
                  <a:pt x="4002117" y="2057603"/>
                </a:cubicBezTo>
                <a:lnTo>
                  <a:pt x="4003692" y="2057876"/>
                </a:lnTo>
                <a:cubicBezTo>
                  <a:pt x="4000088" y="2059845"/>
                  <a:pt x="3997484" y="2063540"/>
                  <a:pt x="3997514" y="2067841"/>
                </a:cubicBezTo>
                <a:cubicBezTo>
                  <a:pt x="3997514" y="2074020"/>
                  <a:pt x="4002783" y="2079351"/>
                  <a:pt x="4008991" y="2079291"/>
                </a:cubicBezTo>
                <a:lnTo>
                  <a:pt x="4016199" y="2079230"/>
                </a:lnTo>
                <a:cubicBezTo>
                  <a:pt x="4022407" y="2079170"/>
                  <a:pt x="4027646" y="2073990"/>
                  <a:pt x="4027646" y="2067750"/>
                </a:cubicBezTo>
                <a:cubicBezTo>
                  <a:pt x="4027646" y="2061571"/>
                  <a:pt x="4022376" y="2056240"/>
                  <a:pt x="4016168" y="2056301"/>
                </a:cubicBezTo>
                <a:cubicBezTo>
                  <a:pt x="4015442" y="2056301"/>
                  <a:pt x="4014685" y="2056301"/>
                  <a:pt x="4013928" y="2056331"/>
                </a:cubicBezTo>
                <a:cubicBezTo>
                  <a:pt x="4016774" y="2054120"/>
                  <a:pt x="4018864" y="2050667"/>
                  <a:pt x="4018955" y="2047365"/>
                </a:cubicBezTo>
                <a:cubicBezTo>
                  <a:pt x="4019166" y="2040489"/>
                  <a:pt x="4013988" y="2036582"/>
                  <a:pt x="4007841" y="2035552"/>
                </a:cubicBezTo>
                <a:lnTo>
                  <a:pt x="4002814" y="2034734"/>
                </a:lnTo>
                <a:cubicBezTo>
                  <a:pt x="4002056" y="2034613"/>
                  <a:pt x="4001299" y="2034613"/>
                  <a:pt x="4000573" y="2034704"/>
                </a:cubicBezTo>
                <a:cubicBezTo>
                  <a:pt x="4003298" y="2033432"/>
                  <a:pt x="4005297" y="2031069"/>
                  <a:pt x="4006296" y="2028192"/>
                </a:cubicBezTo>
                <a:cubicBezTo>
                  <a:pt x="4017743" y="2034492"/>
                  <a:pt x="4028251" y="2015682"/>
                  <a:pt x="4016895" y="2006686"/>
                </a:cubicBezTo>
                <a:cubicBezTo>
                  <a:pt x="4014594" y="2004838"/>
                  <a:pt x="4012322" y="2004384"/>
                  <a:pt x="4010172" y="2004475"/>
                </a:cubicBezTo>
                <a:cubicBezTo>
                  <a:pt x="4010384" y="2003839"/>
                  <a:pt x="4010778" y="2003354"/>
                  <a:pt x="4010899" y="2002597"/>
                </a:cubicBezTo>
                <a:cubicBezTo>
                  <a:pt x="4011384" y="1999598"/>
                  <a:pt x="4010687" y="1997084"/>
                  <a:pt x="4009476" y="1994903"/>
                </a:cubicBezTo>
                <a:lnTo>
                  <a:pt x="4013382" y="1994449"/>
                </a:lnTo>
                <a:cubicBezTo>
                  <a:pt x="4019015" y="1993813"/>
                  <a:pt x="4022740" y="1987240"/>
                  <a:pt x="4022285" y="1981787"/>
                </a:cubicBezTo>
                <a:lnTo>
                  <a:pt x="4025284" y="1982545"/>
                </a:lnTo>
                <a:cubicBezTo>
                  <a:pt x="4025799" y="1982666"/>
                  <a:pt x="4026344" y="1982514"/>
                  <a:pt x="4026889" y="1982545"/>
                </a:cubicBezTo>
                <a:cubicBezTo>
                  <a:pt x="4027646" y="1983847"/>
                  <a:pt x="4028615" y="1985119"/>
                  <a:pt x="4030008" y="1986210"/>
                </a:cubicBezTo>
                <a:cubicBezTo>
                  <a:pt x="4042121" y="1995842"/>
                  <a:pt x="4054749" y="1975336"/>
                  <a:pt x="4042757" y="1965794"/>
                </a:cubicBezTo>
                <a:cubicBezTo>
                  <a:pt x="4040304" y="1963825"/>
                  <a:pt x="4037851" y="1963371"/>
                  <a:pt x="4035550" y="1963553"/>
                </a:cubicBezTo>
                <a:cubicBezTo>
                  <a:pt x="4034005" y="1961948"/>
                  <a:pt x="4032097" y="1960615"/>
                  <a:pt x="4029675" y="1960009"/>
                </a:cubicBezTo>
                <a:lnTo>
                  <a:pt x="4024739" y="1958767"/>
                </a:lnTo>
                <a:cubicBezTo>
                  <a:pt x="4018894" y="1957313"/>
                  <a:pt x="4012171" y="1961917"/>
                  <a:pt x="4011293" y="1967824"/>
                </a:cubicBezTo>
                <a:cubicBezTo>
                  <a:pt x="4011081" y="1969157"/>
                  <a:pt x="4011202" y="1970459"/>
                  <a:pt x="4011414" y="1971701"/>
                </a:cubicBezTo>
                <a:cubicBezTo>
                  <a:pt x="4010142" y="1971549"/>
                  <a:pt x="4009052" y="1970913"/>
                  <a:pt x="4007659" y="1971065"/>
                </a:cubicBezTo>
                <a:cubicBezTo>
                  <a:pt x="4005145" y="1971337"/>
                  <a:pt x="4002632" y="1971640"/>
                  <a:pt x="4000149" y="1971913"/>
                </a:cubicBezTo>
                <a:cubicBezTo>
                  <a:pt x="3995212" y="1972488"/>
                  <a:pt x="3991670" y="1977638"/>
                  <a:pt x="3991154" y="1982605"/>
                </a:cubicBezTo>
                <a:cubicBezTo>
                  <a:pt x="3989156" y="1979213"/>
                  <a:pt x="3986764" y="1976275"/>
                  <a:pt x="3983462" y="1975275"/>
                </a:cubicBezTo>
                <a:cubicBezTo>
                  <a:pt x="3976043" y="1973003"/>
                  <a:pt x="3965565" y="1973609"/>
                  <a:pt x="3959539" y="1978970"/>
                </a:cubicBezTo>
                <a:cubicBezTo>
                  <a:pt x="3954118" y="1972458"/>
                  <a:pt x="3941006" y="1973155"/>
                  <a:pt x="3939189" y="1984059"/>
                </a:cubicBezTo>
                <a:close/>
                <a:moveTo>
                  <a:pt x="4141905" y="2170736"/>
                </a:moveTo>
                <a:cubicBezTo>
                  <a:pt x="4131608" y="2181277"/>
                  <a:pt x="4149354" y="2195786"/>
                  <a:pt x="4159650" y="2185275"/>
                </a:cubicBezTo>
                <a:cubicBezTo>
                  <a:pt x="4169947" y="2174734"/>
                  <a:pt x="4152170" y="2160225"/>
                  <a:pt x="4141905" y="2170736"/>
                </a:cubicBezTo>
                <a:close/>
                <a:moveTo>
                  <a:pt x="4138059" y="2030827"/>
                </a:moveTo>
                <a:cubicBezTo>
                  <a:pt x="4137634" y="2031433"/>
                  <a:pt x="4137150" y="2031978"/>
                  <a:pt x="4136665" y="2032493"/>
                </a:cubicBezTo>
                <a:cubicBezTo>
                  <a:pt x="4135636" y="2033644"/>
                  <a:pt x="4134970" y="2034977"/>
                  <a:pt x="4134636" y="2036430"/>
                </a:cubicBezTo>
                <a:cubicBezTo>
                  <a:pt x="4134545" y="2036491"/>
                  <a:pt x="4134424" y="2036461"/>
                  <a:pt x="4134303" y="2036552"/>
                </a:cubicBezTo>
                <a:cubicBezTo>
                  <a:pt x="4132244" y="2037793"/>
                  <a:pt x="4130185" y="2039035"/>
                  <a:pt x="4128126" y="2040277"/>
                </a:cubicBezTo>
                <a:cubicBezTo>
                  <a:pt x="4122826" y="2043458"/>
                  <a:pt x="4120918" y="2050606"/>
                  <a:pt x="4124068" y="2055998"/>
                </a:cubicBezTo>
                <a:cubicBezTo>
                  <a:pt x="4127217" y="2061299"/>
                  <a:pt x="4134455" y="2063267"/>
                  <a:pt x="4139785" y="2060057"/>
                </a:cubicBezTo>
                <a:lnTo>
                  <a:pt x="4145963" y="2056331"/>
                </a:lnTo>
                <a:cubicBezTo>
                  <a:pt x="4148657" y="2054695"/>
                  <a:pt x="4150444" y="2052060"/>
                  <a:pt x="4151171" y="2049152"/>
                </a:cubicBezTo>
                <a:cubicBezTo>
                  <a:pt x="4152624" y="2048365"/>
                  <a:pt x="4153988" y="2047365"/>
                  <a:pt x="4155168" y="2046093"/>
                </a:cubicBezTo>
                <a:cubicBezTo>
                  <a:pt x="4160014" y="2040853"/>
                  <a:pt x="4161528" y="2033795"/>
                  <a:pt x="4160771" y="2026859"/>
                </a:cubicBezTo>
                <a:cubicBezTo>
                  <a:pt x="4160105" y="2020892"/>
                  <a:pt x="4153776" y="2015985"/>
                  <a:pt x="4147810" y="2017105"/>
                </a:cubicBezTo>
                <a:cubicBezTo>
                  <a:pt x="4141541" y="2018287"/>
                  <a:pt x="4137332" y="2023709"/>
                  <a:pt x="4138059" y="2030070"/>
                </a:cubicBezTo>
                <a:cubicBezTo>
                  <a:pt x="4138089" y="2030433"/>
                  <a:pt x="4138089" y="2030463"/>
                  <a:pt x="4138119" y="2030645"/>
                </a:cubicBezTo>
                <a:cubicBezTo>
                  <a:pt x="4138089" y="2030706"/>
                  <a:pt x="4138089" y="2030736"/>
                  <a:pt x="4138059" y="2030827"/>
                </a:cubicBezTo>
                <a:cubicBezTo>
                  <a:pt x="4138089" y="2030797"/>
                  <a:pt x="4138089" y="2030827"/>
                  <a:pt x="4138059" y="2030827"/>
                </a:cubicBezTo>
                <a:close/>
                <a:moveTo>
                  <a:pt x="4503093" y="1999053"/>
                </a:moveTo>
                <a:lnTo>
                  <a:pt x="4499519" y="2002718"/>
                </a:lnTo>
                <a:cubicBezTo>
                  <a:pt x="4495189" y="2007140"/>
                  <a:pt x="4496672" y="2015197"/>
                  <a:pt x="4501154" y="2018862"/>
                </a:cubicBezTo>
                <a:cubicBezTo>
                  <a:pt x="4506302" y="2023073"/>
                  <a:pt x="4512935" y="2021649"/>
                  <a:pt x="4517295" y="2017227"/>
                </a:cubicBezTo>
                <a:lnTo>
                  <a:pt x="4520869" y="2013592"/>
                </a:lnTo>
                <a:cubicBezTo>
                  <a:pt x="4525199" y="2009169"/>
                  <a:pt x="4523716" y="2001112"/>
                  <a:pt x="4519233" y="1997447"/>
                </a:cubicBezTo>
                <a:cubicBezTo>
                  <a:pt x="4514085" y="1993207"/>
                  <a:pt x="4507453" y="1994630"/>
                  <a:pt x="4503093" y="1999053"/>
                </a:cubicBezTo>
                <a:close/>
                <a:moveTo>
                  <a:pt x="4404642" y="2026193"/>
                </a:moveTo>
                <a:lnTo>
                  <a:pt x="4399615" y="2025344"/>
                </a:lnTo>
                <a:cubicBezTo>
                  <a:pt x="4393498" y="2024345"/>
                  <a:pt x="4387956" y="2030766"/>
                  <a:pt x="4387713" y="2036370"/>
                </a:cubicBezTo>
                <a:cubicBezTo>
                  <a:pt x="4387502" y="2041913"/>
                  <a:pt x="4390893" y="2045518"/>
                  <a:pt x="4395436" y="2047274"/>
                </a:cubicBezTo>
                <a:cubicBezTo>
                  <a:pt x="4393377" y="2053847"/>
                  <a:pt x="4393831" y="2060935"/>
                  <a:pt x="4397979" y="2066963"/>
                </a:cubicBezTo>
                <a:cubicBezTo>
                  <a:pt x="4401371" y="2071900"/>
                  <a:pt x="4407821" y="2075020"/>
                  <a:pt x="4413515" y="2071597"/>
                </a:cubicBezTo>
                <a:cubicBezTo>
                  <a:pt x="4418390" y="2068689"/>
                  <a:pt x="4421782" y="2061359"/>
                  <a:pt x="4418148" y="2056058"/>
                </a:cubicBezTo>
                <a:cubicBezTo>
                  <a:pt x="4417754" y="2055453"/>
                  <a:pt x="4417421" y="2054877"/>
                  <a:pt x="4417088" y="2054271"/>
                </a:cubicBezTo>
                <a:cubicBezTo>
                  <a:pt x="4417088" y="2054241"/>
                  <a:pt x="4417088" y="2054211"/>
                  <a:pt x="4417119" y="2054180"/>
                </a:cubicBezTo>
                <a:cubicBezTo>
                  <a:pt x="4417149" y="2054120"/>
                  <a:pt x="4417179" y="2054059"/>
                  <a:pt x="4417179" y="2053999"/>
                </a:cubicBezTo>
                <a:cubicBezTo>
                  <a:pt x="4417240" y="2053908"/>
                  <a:pt x="4417391" y="2053635"/>
                  <a:pt x="4417694" y="2053090"/>
                </a:cubicBezTo>
                <a:cubicBezTo>
                  <a:pt x="4420419" y="2048395"/>
                  <a:pt x="4419360" y="2042428"/>
                  <a:pt x="4415453" y="2038823"/>
                </a:cubicBezTo>
                <a:cubicBezTo>
                  <a:pt x="4415483" y="2038581"/>
                  <a:pt x="4415635" y="2038339"/>
                  <a:pt x="4415635" y="2038096"/>
                </a:cubicBezTo>
                <a:cubicBezTo>
                  <a:pt x="4415937" y="2031251"/>
                  <a:pt x="4410759" y="2027192"/>
                  <a:pt x="4404642" y="2026193"/>
                </a:cubicBezTo>
                <a:close/>
                <a:moveTo>
                  <a:pt x="4460484" y="2004505"/>
                </a:moveTo>
                <a:cubicBezTo>
                  <a:pt x="4457728" y="2000931"/>
                  <a:pt x="4454821" y="1997871"/>
                  <a:pt x="4450036" y="1997447"/>
                </a:cubicBezTo>
                <a:cubicBezTo>
                  <a:pt x="4446312" y="1997114"/>
                  <a:pt x="4443071" y="1998629"/>
                  <a:pt x="4440709" y="2001082"/>
                </a:cubicBezTo>
                <a:lnTo>
                  <a:pt x="4439195" y="2000840"/>
                </a:lnTo>
                <a:cubicBezTo>
                  <a:pt x="4438831" y="1996508"/>
                  <a:pt x="4436621" y="1992237"/>
                  <a:pt x="4431745" y="1990026"/>
                </a:cubicBezTo>
                <a:cubicBezTo>
                  <a:pt x="4421964" y="1985604"/>
                  <a:pt x="4415846" y="1995357"/>
                  <a:pt x="4417573" y="2003869"/>
                </a:cubicBezTo>
                <a:cubicBezTo>
                  <a:pt x="4417270" y="2003778"/>
                  <a:pt x="4417119" y="2003596"/>
                  <a:pt x="4416816" y="2003505"/>
                </a:cubicBezTo>
                <a:lnTo>
                  <a:pt x="4413757" y="2002748"/>
                </a:lnTo>
                <a:cubicBezTo>
                  <a:pt x="4399433" y="1999204"/>
                  <a:pt x="4393467" y="2021346"/>
                  <a:pt x="4407791" y="2024890"/>
                </a:cubicBezTo>
                <a:lnTo>
                  <a:pt x="4410850" y="2025647"/>
                </a:lnTo>
                <a:cubicBezTo>
                  <a:pt x="4418027" y="2027434"/>
                  <a:pt x="4423115" y="2022770"/>
                  <a:pt x="4424598" y="2017227"/>
                </a:cubicBezTo>
                <a:cubicBezTo>
                  <a:pt x="4426143" y="2020074"/>
                  <a:pt x="4428717" y="2022316"/>
                  <a:pt x="4432200" y="2022921"/>
                </a:cubicBezTo>
                <a:lnTo>
                  <a:pt x="4432412" y="2022951"/>
                </a:lnTo>
                <a:cubicBezTo>
                  <a:pt x="4431079" y="2023557"/>
                  <a:pt x="4429777" y="2024375"/>
                  <a:pt x="4428596" y="2025556"/>
                </a:cubicBezTo>
                <a:cubicBezTo>
                  <a:pt x="4418300" y="2036097"/>
                  <a:pt x="4436772" y="2049758"/>
                  <a:pt x="4446917" y="2039338"/>
                </a:cubicBezTo>
                <a:cubicBezTo>
                  <a:pt x="4450279" y="2035885"/>
                  <a:pt x="4450400" y="2032160"/>
                  <a:pt x="4448916" y="2029009"/>
                </a:cubicBezTo>
                <a:cubicBezTo>
                  <a:pt x="4450642" y="2029343"/>
                  <a:pt x="4452398" y="2029403"/>
                  <a:pt x="4454155" y="2028797"/>
                </a:cubicBezTo>
                <a:cubicBezTo>
                  <a:pt x="4459969" y="2026768"/>
                  <a:pt x="4463785" y="2020650"/>
                  <a:pt x="4461847" y="2014531"/>
                </a:cubicBezTo>
                <a:cubicBezTo>
                  <a:pt x="4461786" y="2014319"/>
                  <a:pt x="4461695" y="2014077"/>
                  <a:pt x="4461635" y="2013864"/>
                </a:cubicBezTo>
                <a:cubicBezTo>
                  <a:pt x="4462725" y="2010714"/>
                  <a:pt x="4462634" y="2007261"/>
                  <a:pt x="4460484" y="2004505"/>
                </a:cubicBezTo>
                <a:close/>
                <a:moveTo>
                  <a:pt x="4434440" y="2214929"/>
                </a:moveTo>
                <a:cubicBezTo>
                  <a:pt x="4434016" y="2215535"/>
                  <a:pt x="4433532" y="2216080"/>
                  <a:pt x="4433048" y="2216595"/>
                </a:cubicBezTo>
                <a:cubicBezTo>
                  <a:pt x="4432230" y="2217473"/>
                  <a:pt x="4431836" y="2218594"/>
                  <a:pt x="4431473" y="2219715"/>
                </a:cubicBezTo>
                <a:cubicBezTo>
                  <a:pt x="4430776" y="2215020"/>
                  <a:pt x="4427536" y="2210689"/>
                  <a:pt x="4422569" y="2209931"/>
                </a:cubicBezTo>
                <a:cubicBezTo>
                  <a:pt x="4416573" y="2209023"/>
                  <a:pt x="4410123" y="2212597"/>
                  <a:pt x="4409063" y="2218927"/>
                </a:cubicBezTo>
                <a:lnTo>
                  <a:pt x="4408246" y="2223956"/>
                </a:lnTo>
                <a:cubicBezTo>
                  <a:pt x="4407277" y="2229862"/>
                  <a:pt x="4410971" y="2236496"/>
                  <a:pt x="4417240" y="2237465"/>
                </a:cubicBezTo>
                <a:cubicBezTo>
                  <a:pt x="4423236" y="2238374"/>
                  <a:pt x="4429686" y="2234799"/>
                  <a:pt x="4430746" y="2228469"/>
                </a:cubicBezTo>
                <a:lnTo>
                  <a:pt x="4431231" y="2225622"/>
                </a:lnTo>
                <a:cubicBezTo>
                  <a:pt x="4431896" y="2228438"/>
                  <a:pt x="4433411" y="2231074"/>
                  <a:pt x="4435561" y="2232649"/>
                </a:cubicBezTo>
                <a:cubicBezTo>
                  <a:pt x="4439437" y="2235496"/>
                  <a:pt x="4443737" y="2235254"/>
                  <a:pt x="4447432" y="2233285"/>
                </a:cubicBezTo>
                <a:cubicBezTo>
                  <a:pt x="4447644" y="2234618"/>
                  <a:pt x="4448250" y="2235587"/>
                  <a:pt x="4448885" y="2236768"/>
                </a:cubicBezTo>
                <a:cubicBezTo>
                  <a:pt x="4445010" y="2237919"/>
                  <a:pt x="4441648" y="2240797"/>
                  <a:pt x="4440800" y="2245885"/>
                </a:cubicBezTo>
                <a:cubicBezTo>
                  <a:pt x="4438408" y="2260425"/>
                  <a:pt x="4461211" y="2262908"/>
                  <a:pt x="4463603" y="2248369"/>
                </a:cubicBezTo>
                <a:cubicBezTo>
                  <a:pt x="4463997" y="2246037"/>
                  <a:pt x="4463573" y="2244129"/>
                  <a:pt x="4462846" y="2242463"/>
                </a:cubicBezTo>
                <a:cubicBezTo>
                  <a:pt x="4465602" y="2241524"/>
                  <a:pt x="4468055" y="2239737"/>
                  <a:pt x="4469296" y="2236980"/>
                </a:cubicBezTo>
                <a:lnTo>
                  <a:pt x="4471507" y="2232104"/>
                </a:lnTo>
                <a:cubicBezTo>
                  <a:pt x="4473990" y="2226591"/>
                  <a:pt x="4472355" y="2220260"/>
                  <a:pt x="4467328" y="2216807"/>
                </a:cubicBezTo>
                <a:cubicBezTo>
                  <a:pt x="4469933" y="2216928"/>
                  <a:pt x="4472688" y="2216080"/>
                  <a:pt x="4475141" y="2213566"/>
                </a:cubicBezTo>
                <a:cubicBezTo>
                  <a:pt x="4485437" y="2203055"/>
                  <a:pt x="4469993" y="2186063"/>
                  <a:pt x="4459636" y="2196634"/>
                </a:cubicBezTo>
                <a:cubicBezTo>
                  <a:pt x="4453731" y="2202692"/>
                  <a:pt x="4456426" y="2210719"/>
                  <a:pt x="4461665" y="2214566"/>
                </a:cubicBezTo>
                <a:cubicBezTo>
                  <a:pt x="4460060" y="2214505"/>
                  <a:pt x="4458455" y="2214717"/>
                  <a:pt x="4456941" y="2215202"/>
                </a:cubicBezTo>
                <a:cubicBezTo>
                  <a:pt x="4456971" y="2213748"/>
                  <a:pt x="4457395" y="2212354"/>
                  <a:pt x="4457244" y="2210901"/>
                </a:cubicBezTo>
                <a:cubicBezTo>
                  <a:pt x="4456941" y="2208265"/>
                  <a:pt x="4455427" y="2205903"/>
                  <a:pt x="4453428" y="2204116"/>
                </a:cubicBezTo>
                <a:cubicBezTo>
                  <a:pt x="4454821" y="2198633"/>
                  <a:pt x="4453186" y="2192151"/>
                  <a:pt x="4446644" y="2189213"/>
                </a:cubicBezTo>
                <a:cubicBezTo>
                  <a:pt x="4434047" y="2183549"/>
                  <a:pt x="4426537" y="2200965"/>
                  <a:pt x="4435016" y="2209295"/>
                </a:cubicBezTo>
                <a:cubicBezTo>
                  <a:pt x="4434562" y="2210810"/>
                  <a:pt x="4434350" y="2212415"/>
                  <a:pt x="4434531" y="2214111"/>
                </a:cubicBezTo>
                <a:cubicBezTo>
                  <a:pt x="4434562" y="2214475"/>
                  <a:pt x="4434562" y="2214505"/>
                  <a:pt x="4434592" y="2214687"/>
                </a:cubicBezTo>
                <a:cubicBezTo>
                  <a:pt x="4434471" y="2214808"/>
                  <a:pt x="4434471" y="2214838"/>
                  <a:pt x="4434440" y="2214929"/>
                </a:cubicBezTo>
                <a:cubicBezTo>
                  <a:pt x="4434471" y="2214929"/>
                  <a:pt x="4434471" y="2214929"/>
                  <a:pt x="4434440" y="2214929"/>
                </a:cubicBezTo>
                <a:close/>
                <a:moveTo>
                  <a:pt x="4339805" y="2246582"/>
                </a:moveTo>
                <a:cubicBezTo>
                  <a:pt x="4335929" y="2244825"/>
                  <a:pt x="4332416" y="2245310"/>
                  <a:pt x="4329570" y="2246915"/>
                </a:cubicBezTo>
                <a:cubicBezTo>
                  <a:pt x="4331175" y="2242372"/>
                  <a:pt x="4328631" y="2237283"/>
                  <a:pt x="4324846" y="2234406"/>
                </a:cubicBezTo>
                <a:cubicBezTo>
                  <a:pt x="4325481" y="2221108"/>
                  <a:pt x="4304828" y="2216837"/>
                  <a:pt x="4302527" y="2230892"/>
                </a:cubicBezTo>
                <a:cubicBezTo>
                  <a:pt x="4301800" y="2235375"/>
                  <a:pt x="4303526" y="2238798"/>
                  <a:pt x="4306191" y="2241160"/>
                </a:cubicBezTo>
                <a:lnTo>
                  <a:pt x="4305858" y="2241918"/>
                </a:lnTo>
                <a:cubicBezTo>
                  <a:pt x="4301648" y="2239646"/>
                  <a:pt x="4295925" y="2239949"/>
                  <a:pt x="4292533" y="2243432"/>
                </a:cubicBezTo>
                <a:cubicBezTo>
                  <a:pt x="4288082" y="2247976"/>
                  <a:pt x="4287718" y="2254821"/>
                  <a:pt x="4291988" y="2259637"/>
                </a:cubicBezTo>
                <a:cubicBezTo>
                  <a:pt x="4292230" y="2259910"/>
                  <a:pt x="4292230" y="2259940"/>
                  <a:pt x="4292352" y="2260061"/>
                </a:cubicBezTo>
                <a:cubicBezTo>
                  <a:pt x="4292412" y="2260182"/>
                  <a:pt x="4292412" y="2260182"/>
                  <a:pt x="4292442" y="2260273"/>
                </a:cubicBezTo>
                <a:cubicBezTo>
                  <a:pt x="4292442" y="2260273"/>
                  <a:pt x="4292442" y="2260273"/>
                  <a:pt x="4292442" y="2260273"/>
                </a:cubicBezTo>
                <a:cubicBezTo>
                  <a:pt x="4292442" y="2261000"/>
                  <a:pt x="4292382" y="2261727"/>
                  <a:pt x="4292230" y="2262454"/>
                </a:cubicBezTo>
                <a:cubicBezTo>
                  <a:pt x="4291413" y="2268603"/>
                  <a:pt x="4297742" y="2274025"/>
                  <a:pt x="4303435" y="2274176"/>
                </a:cubicBezTo>
                <a:cubicBezTo>
                  <a:pt x="4310188" y="2274328"/>
                  <a:pt x="4314307" y="2269118"/>
                  <a:pt x="4315155" y="2262939"/>
                </a:cubicBezTo>
                <a:cubicBezTo>
                  <a:pt x="4315276" y="2262090"/>
                  <a:pt x="4314882" y="2261333"/>
                  <a:pt x="4314882" y="2260485"/>
                </a:cubicBezTo>
                <a:cubicBezTo>
                  <a:pt x="4318002" y="2260667"/>
                  <a:pt x="4320818" y="2259879"/>
                  <a:pt x="4323029" y="2257971"/>
                </a:cubicBezTo>
                <a:cubicBezTo>
                  <a:pt x="4322938" y="2262090"/>
                  <a:pt x="4324785" y="2266180"/>
                  <a:pt x="4329661" y="2268391"/>
                </a:cubicBezTo>
                <a:cubicBezTo>
                  <a:pt x="4343833" y="2274812"/>
                  <a:pt x="4353948" y="2252973"/>
                  <a:pt x="4339805" y="2246582"/>
                </a:cubicBezTo>
                <a:close/>
                <a:moveTo>
                  <a:pt x="4435864" y="2151502"/>
                </a:moveTo>
                <a:cubicBezTo>
                  <a:pt x="4440073" y="2147201"/>
                  <a:pt x="4438952" y="2138871"/>
                  <a:pt x="4434289" y="2135357"/>
                </a:cubicBezTo>
                <a:cubicBezTo>
                  <a:pt x="4428959" y="2131359"/>
                  <a:pt x="4422660" y="2132329"/>
                  <a:pt x="4418148" y="2136933"/>
                </a:cubicBezTo>
                <a:lnTo>
                  <a:pt x="4415635" y="2139507"/>
                </a:lnTo>
                <a:cubicBezTo>
                  <a:pt x="4409941" y="2139689"/>
                  <a:pt x="4404188" y="2140204"/>
                  <a:pt x="4399282" y="2142990"/>
                </a:cubicBezTo>
                <a:cubicBezTo>
                  <a:pt x="4398282" y="2143566"/>
                  <a:pt x="4397404" y="2144232"/>
                  <a:pt x="4396586" y="2144869"/>
                </a:cubicBezTo>
                <a:lnTo>
                  <a:pt x="4393286" y="2146141"/>
                </a:lnTo>
                <a:cubicBezTo>
                  <a:pt x="4387198" y="2148443"/>
                  <a:pt x="4384715" y="2156409"/>
                  <a:pt x="4387290" y="2162043"/>
                </a:cubicBezTo>
                <a:cubicBezTo>
                  <a:pt x="4387502" y="2162497"/>
                  <a:pt x="4387774" y="2162891"/>
                  <a:pt x="4388016" y="2163285"/>
                </a:cubicBezTo>
                <a:cubicBezTo>
                  <a:pt x="4387865" y="2165042"/>
                  <a:pt x="4387744" y="2166798"/>
                  <a:pt x="4387774" y="2168586"/>
                </a:cubicBezTo>
                <a:cubicBezTo>
                  <a:pt x="4387774" y="2170797"/>
                  <a:pt x="4388561" y="2173038"/>
                  <a:pt x="4389742" y="2175007"/>
                </a:cubicBezTo>
                <a:cubicBezTo>
                  <a:pt x="4389470" y="2176612"/>
                  <a:pt x="4389440" y="2178157"/>
                  <a:pt x="4389954" y="2179520"/>
                </a:cubicBezTo>
                <a:cubicBezTo>
                  <a:pt x="4391711" y="2184155"/>
                  <a:pt x="4393467" y="2188213"/>
                  <a:pt x="4397465" y="2191333"/>
                </a:cubicBezTo>
                <a:cubicBezTo>
                  <a:pt x="4399252" y="2192727"/>
                  <a:pt x="4400675" y="2193575"/>
                  <a:pt x="4402915" y="2194362"/>
                </a:cubicBezTo>
                <a:cubicBezTo>
                  <a:pt x="4405702" y="2195362"/>
                  <a:pt x="4405883" y="2197119"/>
                  <a:pt x="4403249" y="2193363"/>
                </a:cubicBezTo>
                <a:cubicBezTo>
                  <a:pt x="4406973" y="2198664"/>
                  <a:pt x="4413454" y="2201480"/>
                  <a:pt x="4419602" y="2198118"/>
                </a:cubicBezTo>
                <a:cubicBezTo>
                  <a:pt x="4422539" y="2196513"/>
                  <a:pt x="4424810" y="2193211"/>
                  <a:pt x="4425598" y="2189698"/>
                </a:cubicBezTo>
                <a:cubicBezTo>
                  <a:pt x="4426960" y="2189062"/>
                  <a:pt x="4428172" y="2188213"/>
                  <a:pt x="4429504" y="2187183"/>
                </a:cubicBezTo>
                <a:cubicBezTo>
                  <a:pt x="4429989" y="2186881"/>
                  <a:pt x="4430473" y="2186578"/>
                  <a:pt x="4430958" y="2186335"/>
                </a:cubicBezTo>
                <a:cubicBezTo>
                  <a:pt x="4433048" y="2185518"/>
                  <a:pt x="4435046" y="2184458"/>
                  <a:pt x="4437106" y="2183609"/>
                </a:cubicBezTo>
                <a:cubicBezTo>
                  <a:pt x="4442072" y="2181640"/>
                  <a:pt x="4443495" y="2177158"/>
                  <a:pt x="4442950" y="2172705"/>
                </a:cubicBezTo>
                <a:cubicBezTo>
                  <a:pt x="4444313" y="2173977"/>
                  <a:pt x="4445887" y="2174977"/>
                  <a:pt x="4447795" y="2175280"/>
                </a:cubicBezTo>
                <a:lnTo>
                  <a:pt x="4452822" y="2176097"/>
                </a:lnTo>
                <a:cubicBezTo>
                  <a:pt x="4458516" y="2177036"/>
                  <a:pt x="4464148" y="2174159"/>
                  <a:pt x="4466087" y="2168646"/>
                </a:cubicBezTo>
                <a:cubicBezTo>
                  <a:pt x="4467540" y="2169282"/>
                  <a:pt x="4469085" y="2169646"/>
                  <a:pt x="4470720" y="2169585"/>
                </a:cubicBezTo>
                <a:cubicBezTo>
                  <a:pt x="4472173" y="2169555"/>
                  <a:pt x="4473566" y="2169161"/>
                  <a:pt x="4474808" y="2168616"/>
                </a:cubicBezTo>
                <a:cubicBezTo>
                  <a:pt x="4472931" y="2171948"/>
                  <a:pt x="4471568" y="2175340"/>
                  <a:pt x="4472658" y="2179369"/>
                </a:cubicBezTo>
                <a:cubicBezTo>
                  <a:pt x="4473657" y="2183155"/>
                  <a:pt x="4476322" y="2185820"/>
                  <a:pt x="4479593" y="2187244"/>
                </a:cubicBezTo>
                <a:lnTo>
                  <a:pt x="4480410" y="2191666"/>
                </a:lnTo>
                <a:cubicBezTo>
                  <a:pt x="4481591" y="2197846"/>
                  <a:pt x="4487739" y="2202965"/>
                  <a:pt x="4494220" y="2201602"/>
                </a:cubicBezTo>
                <a:cubicBezTo>
                  <a:pt x="4496794" y="2201056"/>
                  <a:pt x="4499035" y="2199602"/>
                  <a:pt x="4500821" y="2197755"/>
                </a:cubicBezTo>
                <a:cubicBezTo>
                  <a:pt x="4500609" y="2198391"/>
                  <a:pt x="4500216" y="2198936"/>
                  <a:pt x="4500095" y="2199663"/>
                </a:cubicBezTo>
                <a:cubicBezTo>
                  <a:pt x="4498368" y="2210083"/>
                  <a:pt x="4509634" y="2213233"/>
                  <a:pt x="4517053" y="2208932"/>
                </a:cubicBezTo>
                <a:cubicBezTo>
                  <a:pt x="4516902" y="2210477"/>
                  <a:pt x="4516993" y="2212112"/>
                  <a:pt x="4517295" y="2213717"/>
                </a:cubicBezTo>
                <a:lnTo>
                  <a:pt x="4518295" y="2218988"/>
                </a:lnTo>
                <a:cubicBezTo>
                  <a:pt x="4519506" y="2225379"/>
                  <a:pt x="4527834" y="2228529"/>
                  <a:pt x="4533436" y="2226712"/>
                </a:cubicBezTo>
                <a:cubicBezTo>
                  <a:pt x="4538978" y="2224925"/>
                  <a:pt x="4541279" y="2220290"/>
                  <a:pt x="4541370" y="2215172"/>
                </a:cubicBezTo>
                <a:cubicBezTo>
                  <a:pt x="4548608" y="2214808"/>
                  <a:pt x="4555422" y="2211840"/>
                  <a:pt x="4559874" y="2205570"/>
                </a:cubicBezTo>
                <a:cubicBezTo>
                  <a:pt x="4563508" y="2200481"/>
                  <a:pt x="4564264" y="2192969"/>
                  <a:pt x="4558844" y="2188577"/>
                </a:cubicBezTo>
                <a:cubicBezTo>
                  <a:pt x="4554210" y="2184821"/>
                  <a:pt x="4545762" y="2184124"/>
                  <a:pt x="4541855" y="2189607"/>
                </a:cubicBezTo>
                <a:cubicBezTo>
                  <a:pt x="4541431" y="2190243"/>
                  <a:pt x="4540947" y="2190758"/>
                  <a:pt x="4540462" y="2191303"/>
                </a:cubicBezTo>
                <a:lnTo>
                  <a:pt x="4540371" y="2191303"/>
                </a:lnTo>
                <a:cubicBezTo>
                  <a:pt x="4540280" y="2191303"/>
                  <a:pt x="4540220" y="2191303"/>
                  <a:pt x="4540129" y="2191303"/>
                </a:cubicBezTo>
                <a:cubicBezTo>
                  <a:pt x="4540038" y="2191273"/>
                  <a:pt x="4539705" y="2191212"/>
                  <a:pt x="4539039" y="2191121"/>
                </a:cubicBezTo>
                <a:cubicBezTo>
                  <a:pt x="4533406" y="2190122"/>
                  <a:pt x="4527955" y="2193302"/>
                  <a:pt x="4525775" y="2198482"/>
                </a:cubicBezTo>
                <a:cubicBezTo>
                  <a:pt x="4525532" y="2198542"/>
                  <a:pt x="4525229" y="2198482"/>
                  <a:pt x="4524987" y="2198542"/>
                </a:cubicBezTo>
                <a:cubicBezTo>
                  <a:pt x="4524170" y="2198815"/>
                  <a:pt x="4523625" y="2199300"/>
                  <a:pt x="4522928" y="2199693"/>
                </a:cubicBezTo>
                <a:cubicBezTo>
                  <a:pt x="4523443" y="2194665"/>
                  <a:pt x="4520990" y="2191364"/>
                  <a:pt x="4517325" y="2189970"/>
                </a:cubicBezTo>
                <a:cubicBezTo>
                  <a:pt x="4524170" y="2185548"/>
                  <a:pt x="4525199" y="2171917"/>
                  <a:pt x="4514933" y="2167283"/>
                </a:cubicBezTo>
                <a:cubicBezTo>
                  <a:pt x="4512238" y="2166071"/>
                  <a:pt x="4509967" y="2166193"/>
                  <a:pt x="4507938" y="2166829"/>
                </a:cubicBezTo>
                <a:cubicBezTo>
                  <a:pt x="4506333" y="2166465"/>
                  <a:pt x="4504728" y="2166405"/>
                  <a:pt x="4503062" y="2166677"/>
                </a:cubicBezTo>
                <a:cubicBezTo>
                  <a:pt x="4502729" y="2165738"/>
                  <a:pt x="4502608" y="2164769"/>
                  <a:pt x="4501942" y="2163951"/>
                </a:cubicBezTo>
                <a:cubicBezTo>
                  <a:pt x="4497854" y="2158953"/>
                  <a:pt x="4490434" y="2157409"/>
                  <a:pt x="4485104" y="2161498"/>
                </a:cubicBezTo>
                <a:lnTo>
                  <a:pt x="4484529" y="2161952"/>
                </a:lnTo>
                <a:cubicBezTo>
                  <a:pt x="4483106" y="2161982"/>
                  <a:pt x="4481773" y="2162376"/>
                  <a:pt x="4480471" y="2162861"/>
                </a:cubicBezTo>
                <a:cubicBezTo>
                  <a:pt x="4481228" y="2161286"/>
                  <a:pt x="4481773" y="2159589"/>
                  <a:pt x="4481743" y="2157742"/>
                </a:cubicBezTo>
                <a:cubicBezTo>
                  <a:pt x="4481712" y="2155319"/>
                  <a:pt x="4481682" y="2152926"/>
                  <a:pt x="4481652" y="2150533"/>
                </a:cubicBezTo>
                <a:cubicBezTo>
                  <a:pt x="4481591" y="2144323"/>
                  <a:pt x="4475989" y="2139204"/>
                  <a:pt x="4469872" y="2139386"/>
                </a:cubicBezTo>
                <a:cubicBezTo>
                  <a:pt x="4468539" y="2139416"/>
                  <a:pt x="4467298" y="2139810"/>
                  <a:pt x="4466117" y="2140264"/>
                </a:cubicBezTo>
                <a:cubicBezTo>
                  <a:pt x="4462816" y="2138235"/>
                  <a:pt x="4459000" y="2137296"/>
                  <a:pt x="4455124" y="2138750"/>
                </a:cubicBezTo>
                <a:lnTo>
                  <a:pt x="4448038" y="2141416"/>
                </a:lnTo>
                <a:cubicBezTo>
                  <a:pt x="4445857" y="2142233"/>
                  <a:pt x="4444313" y="2143930"/>
                  <a:pt x="4443102" y="2145838"/>
                </a:cubicBezTo>
                <a:cubicBezTo>
                  <a:pt x="4441587" y="2147776"/>
                  <a:pt x="4440891" y="2150139"/>
                  <a:pt x="4440982" y="2152653"/>
                </a:cubicBezTo>
                <a:cubicBezTo>
                  <a:pt x="4440982" y="2152774"/>
                  <a:pt x="4441012" y="2152895"/>
                  <a:pt x="4441012" y="2153016"/>
                </a:cubicBezTo>
                <a:cubicBezTo>
                  <a:pt x="4441103" y="2154228"/>
                  <a:pt x="4441345" y="2155379"/>
                  <a:pt x="4441769" y="2156561"/>
                </a:cubicBezTo>
                <a:cubicBezTo>
                  <a:pt x="4440527" y="2157893"/>
                  <a:pt x="4439528" y="2159438"/>
                  <a:pt x="4439044" y="2161407"/>
                </a:cubicBezTo>
                <a:cubicBezTo>
                  <a:pt x="4438801" y="2162376"/>
                  <a:pt x="4438922" y="2163406"/>
                  <a:pt x="4438983" y="2164436"/>
                </a:cubicBezTo>
                <a:cubicBezTo>
                  <a:pt x="4437317" y="2162497"/>
                  <a:pt x="4435137" y="2160983"/>
                  <a:pt x="4432139" y="2160710"/>
                </a:cubicBezTo>
                <a:cubicBezTo>
                  <a:pt x="4431836" y="2160619"/>
                  <a:pt x="4431533" y="2160528"/>
                  <a:pt x="4431231" y="2160438"/>
                </a:cubicBezTo>
                <a:cubicBezTo>
                  <a:pt x="4433804" y="2158287"/>
                  <a:pt x="4434864" y="2155107"/>
                  <a:pt x="4435198" y="2151865"/>
                </a:cubicBezTo>
                <a:lnTo>
                  <a:pt x="4435864" y="2151502"/>
                </a:lnTo>
                <a:close/>
                <a:moveTo>
                  <a:pt x="4389227" y="2252580"/>
                </a:moveTo>
                <a:cubicBezTo>
                  <a:pt x="4390227" y="2246461"/>
                  <a:pt x="4388016" y="2240252"/>
                  <a:pt x="4381536" y="2238283"/>
                </a:cubicBezTo>
                <a:cubicBezTo>
                  <a:pt x="4381324" y="2238222"/>
                  <a:pt x="4381051" y="2238283"/>
                  <a:pt x="4380809" y="2238222"/>
                </a:cubicBezTo>
                <a:cubicBezTo>
                  <a:pt x="4379719" y="2236344"/>
                  <a:pt x="4378204" y="2234587"/>
                  <a:pt x="4375661" y="2233436"/>
                </a:cubicBezTo>
                <a:cubicBezTo>
                  <a:pt x="4361519" y="2227075"/>
                  <a:pt x="4351434" y="2248914"/>
                  <a:pt x="4365577" y="2255275"/>
                </a:cubicBezTo>
                <a:cubicBezTo>
                  <a:pt x="4366061" y="2255487"/>
                  <a:pt x="4366515" y="2255427"/>
                  <a:pt x="4366969" y="2255609"/>
                </a:cubicBezTo>
                <a:cubicBezTo>
                  <a:pt x="4367454" y="2259243"/>
                  <a:pt x="4369180" y="2262212"/>
                  <a:pt x="4372572" y="2263999"/>
                </a:cubicBezTo>
                <a:cubicBezTo>
                  <a:pt x="4370906" y="2265604"/>
                  <a:pt x="4369544" y="2267452"/>
                  <a:pt x="4369119" y="2269542"/>
                </a:cubicBezTo>
                <a:cubicBezTo>
                  <a:pt x="4368302" y="2273631"/>
                  <a:pt x="4369392" y="2276993"/>
                  <a:pt x="4371603" y="2279628"/>
                </a:cubicBezTo>
                <a:cubicBezTo>
                  <a:pt x="4371633" y="2283839"/>
                  <a:pt x="4373602" y="2287988"/>
                  <a:pt x="4377569" y="2289988"/>
                </a:cubicBezTo>
                <a:cubicBezTo>
                  <a:pt x="4378871" y="2290654"/>
                  <a:pt x="4380294" y="2291048"/>
                  <a:pt x="4381717" y="2291260"/>
                </a:cubicBezTo>
                <a:cubicBezTo>
                  <a:pt x="4382596" y="2291987"/>
                  <a:pt x="4383565" y="2292683"/>
                  <a:pt x="4384746" y="2293198"/>
                </a:cubicBezTo>
                <a:cubicBezTo>
                  <a:pt x="4397131" y="2298802"/>
                  <a:pt x="4404127" y="2281628"/>
                  <a:pt x="4396041" y="2273116"/>
                </a:cubicBezTo>
                <a:cubicBezTo>
                  <a:pt x="4395920" y="2272541"/>
                  <a:pt x="4395890" y="2271995"/>
                  <a:pt x="4395738" y="2271450"/>
                </a:cubicBezTo>
                <a:cubicBezTo>
                  <a:pt x="4394224" y="2266543"/>
                  <a:pt x="4390318" y="2263969"/>
                  <a:pt x="4385987" y="2262000"/>
                </a:cubicBezTo>
                <a:cubicBezTo>
                  <a:pt x="4387168" y="2260758"/>
                  <a:pt x="4388077" y="2259365"/>
                  <a:pt x="4388380" y="2257608"/>
                </a:cubicBezTo>
                <a:lnTo>
                  <a:pt x="4389227" y="2252580"/>
                </a:lnTo>
                <a:close/>
                <a:moveTo>
                  <a:pt x="4353887" y="2053635"/>
                </a:moveTo>
                <a:cubicBezTo>
                  <a:pt x="4351495" y="2067993"/>
                  <a:pt x="4373450" y="2074808"/>
                  <a:pt x="4375842" y="2060238"/>
                </a:cubicBezTo>
                <a:cubicBezTo>
                  <a:pt x="4376963" y="2053484"/>
                  <a:pt x="4372693" y="2048547"/>
                  <a:pt x="4367606" y="2046547"/>
                </a:cubicBezTo>
                <a:cubicBezTo>
                  <a:pt x="4368696" y="2045972"/>
                  <a:pt x="4369786" y="2045396"/>
                  <a:pt x="4370755" y="2044397"/>
                </a:cubicBezTo>
                <a:cubicBezTo>
                  <a:pt x="4373723" y="2041338"/>
                  <a:pt x="4374237" y="2037975"/>
                  <a:pt x="4373450" y="2034886"/>
                </a:cubicBezTo>
                <a:cubicBezTo>
                  <a:pt x="4373541" y="2034674"/>
                  <a:pt x="4373723" y="2034522"/>
                  <a:pt x="4373783" y="2034310"/>
                </a:cubicBezTo>
                <a:cubicBezTo>
                  <a:pt x="4376024" y="2027646"/>
                  <a:pt x="4372178" y="2021740"/>
                  <a:pt x="4366242" y="2019074"/>
                </a:cubicBezTo>
                <a:lnTo>
                  <a:pt x="4361367" y="2016863"/>
                </a:lnTo>
                <a:cubicBezTo>
                  <a:pt x="4355432" y="2014198"/>
                  <a:pt x="4348042" y="2018681"/>
                  <a:pt x="4346104" y="2024405"/>
                </a:cubicBezTo>
                <a:cubicBezTo>
                  <a:pt x="4344257" y="2029827"/>
                  <a:pt x="4346589" y="2034674"/>
                  <a:pt x="4350707" y="2037763"/>
                </a:cubicBezTo>
                <a:cubicBezTo>
                  <a:pt x="4351283" y="2041792"/>
                  <a:pt x="4354099" y="2045396"/>
                  <a:pt x="4358036" y="2047062"/>
                </a:cubicBezTo>
                <a:cubicBezTo>
                  <a:pt x="4356037" y="2048334"/>
                  <a:pt x="4354402" y="2050364"/>
                  <a:pt x="4353887" y="2053635"/>
                </a:cubicBezTo>
                <a:close/>
                <a:moveTo>
                  <a:pt x="4409941" y="2077110"/>
                </a:moveTo>
                <a:cubicBezTo>
                  <a:pt x="4407852" y="2074808"/>
                  <a:pt x="4405035" y="2073081"/>
                  <a:pt x="4401946" y="2072657"/>
                </a:cubicBezTo>
                <a:cubicBezTo>
                  <a:pt x="4400735" y="2070810"/>
                  <a:pt x="4399160" y="2069144"/>
                  <a:pt x="4396738" y="2068083"/>
                </a:cubicBezTo>
                <a:cubicBezTo>
                  <a:pt x="4383080" y="2061904"/>
                  <a:pt x="4375994" y="2083228"/>
                  <a:pt x="4388319" y="2090256"/>
                </a:cubicBezTo>
                <a:cubicBezTo>
                  <a:pt x="4390802" y="2098828"/>
                  <a:pt x="4403188" y="2102584"/>
                  <a:pt x="4409063" y="2094224"/>
                </a:cubicBezTo>
                <a:cubicBezTo>
                  <a:pt x="4415059" y="2099403"/>
                  <a:pt x="4426415" y="2098404"/>
                  <a:pt x="4428111" y="2088226"/>
                </a:cubicBezTo>
                <a:cubicBezTo>
                  <a:pt x="4429989" y="2076989"/>
                  <a:pt x="4417119" y="2072173"/>
                  <a:pt x="4409941" y="2077110"/>
                </a:cubicBezTo>
                <a:close/>
                <a:moveTo>
                  <a:pt x="4142813" y="1395526"/>
                </a:moveTo>
                <a:lnTo>
                  <a:pt x="4141571" y="1400463"/>
                </a:lnTo>
                <a:cubicBezTo>
                  <a:pt x="4140088" y="1406491"/>
                  <a:pt x="4144297" y="1412821"/>
                  <a:pt x="4150263" y="1414184"/>
                </a:cubicBezTo>
                <a:cubicBezTo>
                  <a:pt x="4156440" y="1415578"/>
                  <a:pt x="4162467" y="1411549"/>
                  <a:pt x="4163981" y="1405491"/>
                </a:cubicBezTo>
                <a:lnTo>
                  <a:pt x="4165222" y="1400554"/>
                </a:lnTo>
                <a:cubicBezTo>
                  <a:pt x="4165555" y="1399251"/>
                  <a:pt x="4165495" y="1397919"/>
                  <a:pt x="4165313" y="1396647"/>
                </a:cubicBezTo>
                <a:cubicBezTo>
                  <a:pt x="4167857" y="1399827"/>
                  <a:pt x="4170946" y="1402553"/>
                  <a:pt x="4174732" y="1404370"/>
                </a:cubicBezTo>
                <a:cubicBezTo>
                  <a:pt x="4180364" y="1407066"/>
                  <a:pt x="4188177" y="1404128"/>
                  <a:pt x="4190448" y="1398252"/>
                </a:cubicBezTo>
                <a:cubicBezTo>
                  <a:pt x="4192841" y="1392073"/>
                  <a:pt x="4190388" y="1385439"/>
                  <a:pt x="4184361" y="1382531"/>
                </a:cubicBezTo>
                <a:cubicBezTo>
                  <a:pt x="4184180" y="1382440"/>
                  <a:pt x="4184089" y="1382410"/>
                  <a:pt x="4183968" y="1382350"/>
                </a:cubicBezTo>
                <a:cubicBezTo>
                  <a:pt x="4183907" y="1382319"/>
                  <a:pt x="4183877" y="1382289"/>
                  <a:pt x="4183847" y="1382259"/>
                </a:cubicBezTo>
                <a:cubicBezTo>
                  <a:pt x="4183817" y="1382198"/>
                  <a:pt x="4183817" y="1382198"/>
                  <a:pt x="4183786" y="1382107"/>
                </a:cubicBezTo>
                <a:cubicBezTo>
                  <a:pt x="4183483" y="1381380"/>
                  <a:pt x="4183241" y="1380623"/>
                  <a:pt x="4183090" y="1379866"/>
                </a:cubicBezTo>
                <a:cubicBezTo>
                  <a:pt x="4181394" y="1373626"/>
                  <a:pt x="4173066" y="1371021"/>
                  <a:pt x="4167584" y="1373232"/>
                </a:cubicBezTo>
                <a:cubicBezTo>
                  <a:pt x="4161043" y="1375868"/>
                  <a:pt x="4159257" y="1382531"/>
                  <a:pt x="4160953" y="1388771"/>
                </a:cubicBezTo>
                <a:cubicBezTo>
                  <a:pt x="4161013" y="1389044"/>
                  <a:pt x="4161255" y="1389195"/>
                  <a:pt x="4161346" y="1389437"/>
                </a:cubicBezTo>
                <a:cubicBezTo>
                  <a:pt x="4159953" y="1388226"/>
                  <a:pt x="4158409" y="1387257"/>
                  <a:pt x="4156561" y="1386833"/>
                </a:cubicBezTo>
                <a:cubicBezTo>
                  <a:pt x="4150353" y="1385469"/>
                  <a:pt x="4144327" y="1389498"/>
                  <a:pt x="4142813" y="1395526"/>
                </a:cubicBezTo>
                <a:close/>
                <a:moveTo>
                  <a:pt x="4111439" y="1274396"/>
                </a:moveTo>
                <a:lnTo>
                  <a:pt x="4107715" y="1268217"/>
                </a:lnTo>
                <a:cubicBezTo>
                  <a:pt x="4104535" y="1262916"/>
                  <a:pt x="4098539" y="1259827"/>
                  <a:pt x="4092482" y="1262613"/>
                </a:cubicBezTo>
                <a:cubicBezTo>
                  <a:pt x="4091059" y="1263250"/>
                  <a:pt x="4089787" y="1264340"/>
                  <a:pt x="4088727" y="1265612"/>
                </a:cubicBezTo>
                <a:cubicBezTo>
                  <a:pt x="4087516" y="1264522"/>
                  <a:pt x="4086062" y="1263704"/>
                  <a:pt x="4084366" y="1263250"/>
                </a:cubicBezTo>
                <a:lnTo>
                  <a:pt x="4079430" y="1262008"/>
                </a:lnTo>
                <a:cubicBezTo>
                  <a:pt x="4073616" y="1260554"/>
                  <a:pt x="4066711" y="1263765"/>
                  <a:pt x="4065258" y="1269913"/>
                </a:cubicBezTo>
                <a:cubicBezTo>
                  <a:pt x="4064410" y="1273518"/>
                  <a:pt x="4065409" y="1277334"/>
                  <a:pt x="4067620" y="1280182"/>
                </a:cubicBezTo>
                <a:cubicBezTo>
                  <a:pt x="4067953" y="1284877"/>
                  <a:pt x="4070981" y="1288633"/>
                  <a:pt x="4075675" y="1290723"/>
                </a:cubicBezTo>
                <a:lnTo>
                  <a:pt x="4080520" y="1292873"/>
                </a:lnTo>
                <a:cubicBezTo>
                  <a:pt x="4085305" y="1294993"/>
                  <a:pt x="4091241" y="1292176"/>
                  <a:pt x="4094087" y="1287845"/>
                </a:cubicBezTo>
                <a:cubicBezTo>
                  <a:pt x="4096359" y="1289693"/>
                  <a:pt x="4099084" y="1290692"/>
                  <a:pt x="4101991" y="1290450"/>
                </a:cubicBezTo>
                <a:lnTo>
                  <a:pt x="4100386" y="1294054"/>
                </a:lnTo>
                <a:cubicBezTo>
                  <a:pt x="4097872" y="1299749"/>
                  <a:pt x="4099871" y="1307382"/>
                  <a:pt x="4105928" y="1309987"/>
                </a:cubicBezTo>
                <a:cubicBezTo>
                  <a:pt x="4111712" y="1312471"/>
                  <a:pt x="4119132" y="1310562"/>
                  <a:pt x="4121857" y="1304444"/>
                </a:cubicBezTo>
                <a:lnTo>
                  <a:pt x="4124007" y="1299597"/>
                </a:lnTo>
                <a:cubicBezTo>
                  <a:pt x="4126520" y="1293903"/>
                  <a:pt x="4124522" y="1286270"/>
                  <a:pt x="4118465" y="1283665"/>
                </a:cubicBezTo>
                <a:cubicBezTo>
                  <a:pt x="4116345" y="1282756"/>
                  <a:pt x="4114044" y="1282635"/>
                  <a:pt x="4111803" y="1282908"/>
                </a:cubicBezTo>
                <a:cubicBezTo>
                  <a:pt x="4112923" y="1280182"/>
                  <a:pt x="4113014" y="1277032"/>
                  <a:pt x="4111439" y="1274396"/>
                </a:cubicBezTo>
                <a:close/>
                <a:moveTo>
                  <a:pt x="3976437" y="1395193"/>
                </a:moveTo>
                <a:cubicBezTo>
                  <a:pt x="3972894" y="1409489"/>
                  <a:pt x="3995061" y="1415366"/>
                  <a:pt x="3998635" y="1400978"/>
                </a:cubicBezTo>
                <a:cubicBezTo>
                  <a:pt x="4002178" y="1386681"/>
                  <a:pt x="3979980" y="1380805"/>
                  <a:pt x="3976437" y="1395193"/>
                </a:cubicBezTo>
                <a:close/>
                <a:moveTo>
                  <a:pt x="4035671" y="1495149"/>
                </a:moveTo>
                <a:lnTo>
                  <a:pt x="4034429" y="1500087"/>
                </a:lnTo>
                <a:cubicBezTo>
                  <a:pt x="4032945" y="1506114"/>
                  <a:pt x="4038306" y="1512293"/>
                  <a:pt x="4044029" y="1513172"/>
                </a:cubicBezTo>
                <a:cubicBezTo>
                  <a:pt x="4050510" y="1514171"/>
                  <a:pt x="4055446" y="1509719"/>
                  <a:pt x="4057020" y="1503812"/>
                </a:cubicBezTo>
                <a:cubicBezTo>
                  <a:pt x="4062199" y="1506266"/>
                  <a:pt x="4068770" y="1504751"/>
                  <a:pt x="4072011" y="1499875"/>
                </a:cubicBezTo>
                <a:cubicBezTo>
                  <a:pt x="4075614" y="1494483"/>
                  <a:pt x="4074070" y="1486941"/>
                  <a:pt x="4068710" y="1483336"/>
                </a:cubicBezTo>
                <a:lnTo>
                  <a:pt x="4062502" y="1479156"/>
                </a:lnTo>
                <a:cubicBezTo>
                  <a:pt x="4062229" y="1478975"/>
                  <a:pt x="4061896" y="1478944"/>
                  <a:pt x="4061624" y="1478793"/>
                </a:cubicBezTo>
                <a:cubicBezTo>
                  <a:pt x="4062411" y="1476430"/>
                  <a:pt x="4062653" y="1473856"/>
                  <a:pt x="4061714" y="1471432"/>
                </a:cubicBezTo>
                <a:lnTo>
                  <a:pt x="4059958" y="1466828"/>
                </a:lnTo>
                <a:cubicBezTo>
                  <a:pt x="4064743" y="1473371"/>
                  <a:pt x="4074888" y="1475612"/>
                  <a:pt x="4078945" y="1466404"/>
                </a:cubicBezTo>
                <a:cubicBezTo>
                  <a:pt x="4081035" y="1461679"/>
                  <a:pt x="4079884" y="1457257"/>
                  <a:pt x="4077432" y="1453864"/>
                </a:cubicBezTo>
                <a:lnTo>
                  <a:pt x="4083064" y="1455257"/>
                </a:lnTo>
                <a:cubicBezTo>
                  <a:pt x="4080551" y="1459801"/>
                  <a:pt x="4080763" y="1465617"/>
                  <a:pt x="4084881" y="1469342"/>
                </a:cubicBezTo>
                <a:cubicBezTo>
                  <a:pt x="4085063" y="1469494"/>
                  <a:pt x="4085245" y="1469645"/>
                  <a:pt x="4085396" y="1469797"/>
                </a:cubicBezTo>
                <a:cubicBezTo>
                  <a:pt x="4086032" y="1473038"/>
                  <a:pt x="4087849" y="1475976"/>
                  <a:pt x="4091120" y="1477278"/>
                </a:cubicBezTo>
                <a:cubicBezTo>
                  <a:pt x="4095299" y="1478944"/>
                  <a:pt x="4099357" y="1480125"/>
                  <a:pt x="4103717" y="1478066"/>
                </a:cubicBezTo>
                <a:cubicBezTo>
                  <a:pt x="4109683" y="1475249"/>
                  <a:pt x="4112015" y="1468312"/>
                  <a:pt x="4109289" y="1462406"/>
                </a:cubicBezTo>
                <a:cubicBezTo>
                  <a:pt x="4107412" y="1458347"/>
                  <a:pt x="4103747" y="1455469"/>
                  <a:pt x="4100507" y="1452531"/>
                </a:cubicBezTo>
                <a:cubicBezTo>
                  <a:pt x="4100083" y="1452168"/>
                  <a:pt x="4099568" y="1451986"/>
                  <a:pt x="4099084" y="1451683"/>
                </a:cubicBezTo>
                <a:cubicBezTo>
                  <a:pt x="4099901" y="1450563"/>
                  <a:pt x="4100568" y="1449321"/>
                  <a:pt x="4100931" y="1447927"/>
                </a:cubicBezTo>
                <a:cubicBezTo>
                  <a:pt x="4102476" y="1441960"/>
                  <a:pt x="4098690" y="1435448"/>
                  <a:pt x="4092664" y="1433964"/>
                </a:cubicBezTo>
                <a:lnTo>
                  <a:pt x="4082761" y="1431510"/>
                </a:lnTo>
                <a:cubicBezTo>
                  <a:pt x="4080914" y="1431056"/>
                  <a:pt x="4079097" y="1431207"/>
                  <a:pt x="4077341" y="1431662"/>
                </a:cubicBezTo>
                <a:cubicBezTo>
                  <a:pt x="4073222" y="1423907"/>
                  <a:pt x="4061805" y="1420454"/>
                  <a:pt x="4057384" y="1430389"/>
                </a:cubicBezTo>
                <a:cubicBezTo>
                  <a:pt x="4053841" y="1438386"/>
                  <a:pt x="4059080" y="1445837"/>
                  <a:pt x="4065349" y="1448079"/>
                </a:cubicBezTo>
                <a:cubicBezTo>
                  <a:pt x="4062593" y="1448624"/>
                  <a:pt x="4060049" y="1450472"/>
                  <a:pt x="4058474" y="1454046"/>
                </a:cubicBezTo>
                <a:cubicBezTo>
                  <a:pt x="4057263" y="1456772"/>
                  <a:pt x="4057111" y="1459468"/>
                  <a:pt x="4057657" y="1461891"/>
                </a:cubicBezTo>
                <a:cubicBezTo>
                  <a:pt x="4054689" y="1457469"/>
                  <a:pt x="4049116" y="1455167"/>
                  <a:pt x="4043817" y="1457014"/>
                </a:cubicBezTo>
                <a:cubicBezTo>
                  <a:pt x="4037882" y="1459074"/>
                  <a:pt x="4034126" y="1466162"/>
                  <a:pt x="4036458" y="1472159"/>
                </a:cubicBezTo>
                <a:lnTo>
                  <a:pt x="4039153" y="1479156"/>
                </a:lnTo>
                <a:cubicBezTo>
                  <a:pt x="4040213" y="1481913"/>
                  <a:pt x="4042242" y="1484063"/>
                  <a:pt x="4044695" y="1485457"/>
                </a:cubicBezTo>
                <a:cubicBezTo>
                  <a:pt x="4044665" y="1485517"/>
                  <a:pt x="4044726" y="1485578"/>
                  <a:pt x="4044695" y="1485669"/>
                </a:cubicBezTo>
                <a:cubicBezTo>
                  <a:pt x="4040183" y="1486729"/>
                  <a:pt x="4036852" y="1490454"/>
                  <a:pt x="4035671" y="1495149"/>
                </a:cubicBezTo>
                <a:close/>
                <a:moveTo>
                  <a:pt x="4042424" y="1216088"/>
                </a:moveTo>
                <a:cubicBezTo>
                  <a:pt x="4036610" y="1214664"/>
                  <a:pt x="4029887" y="1219450"/>
                  <a:pt x="4029099" y="1225327"/>
                </a:cubicBezTo>
                <a:cubicBezTo>
                  <a:pt x="4028221" y="1231809"/>
                  <a:pt x="4032097" y="1237140"/>
                  <a:pt x="4038336" y="1238684"/>
                </a:cubicBezTo>
                <a:lnTo>
                  <a:pt x="4043272" y="1239926"/>
                </a:lnTo>
                <a:cubicBezTo>
                  <a:pt x="4049116" y="1241350"/>
                  <a:pt x="4055809" y="1236564"/>
                  <a:pt x="4056627" y="1230688"/>
                </a:cubicBezTo>
                <a:cubicBezTo>
                  <a:pt x="4057505" y="1224206"/>
                  <a:pt x="4053629" y="1218905"/>
                  <a:pt x="4047391" y="1217360"/>
                </a:cubicBezTo>
                <a:lnTo>
                  <a:pt x="4042424" y="1216088"/>
                </a:lnTo>
                <a:close/>
                <a:moveTo>
                  <a:pt x="4205257" y="1509901"/>
                </a:moveTo>
                <a:cubicBezTo>
                  <a:pt x="4204318" y="1513687"/>
                  <a:pt x="4205227" y="1516776"/>
                  <a:pt x="4207044" y="1519139"/>
                </a:cubicBezTo>
                <a:cubicBezTo>
                  <a:pt x="4206499" y="1524773"/>
                  <a:pt x="4211374" y="1530195"/>
                  <a:pt x="4216704" y="1530982"/>
                </a:cubicBezTo>
                <a:cubicBezTo>
                  <a:pt x="4223336" y="1531952"/>
                  <a:pt x="4228212" y="1527317"/>
                  <a:pt x="4229726" y="1521290"/>
                </a:cubicBezTo>
                <a:lnTo>
                  <a:pt x="4230967" y="1516352"/>
                </a:lnTo>
                <a:cubicBezTo>
                  <a:pt x="4232240" y="1511203"/>
                  <a:pt x="4228333" y="1506114"/>
                  <a:pt x="4223609" y="1504206"/>
                </a:cubicBezTo>
                <a:cubicBezTo>
                  <a:pt x="4217673" y="1499753"/>
                  <a:pt x="4207559" y="1500602"/>
                  <a:pt x="4205257" y="1509901"/>
                </a:cubicBezTo>
                <a:close/>
                <a:moveTo>
                  <a:pt x="4109441" y="1599347"/>
                </a:moveTo>
                <a:cubicBezTo>
                  <a:pt x="4106261" y="1594046"/>
                  <a:pt x="4100023" y="1591138"/>
                  <a:pt x="4094118" y="1594016"/>
                </a:cubicBezTo>
                <a:cubicBezTo>
                  <a:pt x="4088939" y="1596530"/>
                  <a:pt x="4085608" y="1604011"/>
                  <a:pt x="4088788" y="1609342"/>
                </a:cubicBezTo>
                <a:cubicBezTo>
                  <a:pt x="4090029" y="1611402"/>
                  <a:pt x="4091271" y="1613462"/>
                  <a:pt x="4092512" y="1615522"/>
                </a:cubicBezTo>
                <a:cubicBezTo>
                  <a:pt x="4095692" y="1620822"/>
                  <a:pt x="4101900" y="1623730"/>
                  <a:pt x="4107836" y="1620853"/>
                </a:cubicBezTo>
                <a:cubicBezTo>
                  <a:pt x="4113014" y="1618338"/>
                  <a:pt x="4116345" y="1610857"/>
                  <a:pt x="4113135" y="1605526"/>
                </a:cubicBezTo>
                <a:lnTo>
                  <a:pt x="4109441" y="1599347"/>
                </a:lnTo>
                <a:close/>
                <a:moveTo>
                  <a:pt x="3933132" y="1548884"/>
                </a:moveTo>
                <a:cubicBezTo>
                  <a:pt x="3931648" y="1554851"/>
                  <a:pt x="3934797" y="1558607"/>
                  <a:pt x="3939158" y="1560121"/>
                </a:cubicBezTo>
                <a:cubicBezTo>
                  <a:pt x="3941369" y="1567754"/>
                  <a:pt x="3949243" y="1570632"/>
                  <a:pt x="3955360" y="1568966"/>
                </a:cubicBezTo>
                <a:cubicBezTo>
                  <a:pt x="3953391" y="1570995"/>
                  <a:pt x="3952392" y="1573933"/>
                  <a:pt x="3953149" y="1577811"/>
                </a:cubicBezTo>
                <a:cubicBezTo>
                  <a:pt x="3953724" y="1580749"/>
                  <a:pt x="3955118" y="1583020"/>
                  <a:pt x="3956965" y="1584717"/>
                </a:cubicBezTo>
                <a:cubicBezTo>
                  <a:pt x="3951998" y="1582808"/>
                  <a:pt x="3946123" y="1584081"/>
                  <a:pt x="3942823" y="1588624"/>
                </a:cubicBezTo>
                <a:cubicBezTo>
                  <a:pt x="3939128" y="1593713"/>
                  <a:pt x="3940127" y="1601679"/>
                  <a:pt x="3945487" y="1605283"/>
                </a:cubicBezTo>
                <a:lnTo>
                  <a:pt x="3951695" y="1609494"/>
                </a:lnTo>
                <a:cubicBezTo>
                  <a:pt x="3957056" y="1613098"/>
                  <a:pt x="3964475" y="1612159"/>
                  <a:pt x="3968351" y="1606828"/>
                </a:cubicBezTo>
                <a:cubicBezTo>
                  <a:pt x="3972046" y="1601740"/>
                  <a:pt x="3971047" y="1593773"/>
                  <a:pt x="3965686" y="1590169"/>
                </a:cubicBezTo>
                <a:lnTo>
                  <a:pt x="3961598" y="1587412"/>
                </a:lnTo>
                <a:cubicBezTo>
                  <a:pt x="3969229" y="1590017"/>
                  <a:pt x="3978860" y="1586049"/>
                  <a:pt x="3976922" y="1576175"/>
                </a:cubicBezTo>
                <a:cubicBezTo>
                  <a:pt x="3975256" y="1567603"/>
                  <a:pt x="3966655" y="1564483"/>
                  <a:pt x="3960205" y="1566210"/>
                </a:cubicBezTo>
                <a:cubicBezTo>
                  <a:pt x="3962174" y="1564180"/>
                  <a:pt x="3963203" y="1561212"/>
                  <a:pt x="3962446" y="1557365"/>
                </a:cubicBezTo>
                <a:cubicBezTo>
                  <a:pt x="3961628" y="1553155"/>
                  <a:pt x="3959085" y="1550398"/>
                  <a:pt x="3955996" y="1548732"/>
                </a:cubicBezTo>
                <a:cubicBezTo>
                  <a:pt x="3955966" y="1537101"/>
                  <a:pt x="3936372" y="1535798"/>
                  <a:pt x="3933132" y="1548884"/>
                </a:cubicBezTo>
                <a:close/>
                <a:moveTo>
                  <a:pt x="4012292" y="1568360"/>
                </a:moveTo>
                <a:cubicBezTo>
                  <a:pt x="4011172" y="1572904"/>
                  <a:pt x="4012837" y="1576145"/>
                  <a:pt x="4015533" y="1578204"/>
                </a:cubicBezTo>
                <a:cubicBezTo>
                  <a:pt x="4009203" y="1579477"/>
                  <a:pt x="4003086" y="1585292"/>
                  <a:pt x="4004691" y="1593470"/>
                </a:cubicBezTo>
                <a:cubicBezTo>
                  <a:pt x="4007629" y="1608525"/>
                  <a:pt x="4030220" y="1600770"/>
                  <a:pt x="4027312" y="1585898"/>
                </a:cubicBezTo>
                <a:cubicBezTo>
                  <a:pt x="4026828" y="1583414"/>
                  <a:pt x="4025708" y="1581748"/>
                  <a:pt x="4024345" y="1580446"/>
                </a:cubicBezTo>
                <a:cubicBezTo>
                  <a:pt x="4029039" y="1579901"/>
                  <a:pt x="4033612" y="1577084"/>
                  <a:pt x="4035035" y="1571359"/>
                </a:cubicBezTo>
                <a:cubicBezTo>
                  <a:pt x="4038578" y="1557062"/>
                  <a:pt x="4015805" y="1554184"/>
                  <a:pt x="4012292" y="1568360"/>
                </a:cubicBezTo>
                <a:close/>
                <a:moveTo>
                  <a:pt x="3923896" y="1556789"/>
                </a:moveTo>
                <a:cubicBezTo>
                  <a:pt x="3920776" y="1551640"/>
                  <a:pt x="3912085" y="1551186"/>
                  <a:pt x="3907785" y="1554881"/>
                </a:cubicBezTo>
                <a:cubicBezTo>
                  <a:pt x="3902606" y="1559364"/>
                  <a:pt x="3902546" y="1565483"/>
                  <a:pt x="3905877" y="1570995"/>
                </a:cubicBezTo>
                <a:cubicBezTo>
                  <a:pt x="3907119" y="1573055"/>
                  <a:pt x="3908360" y="1575115"/>
                  <a:pt x="3909602" y="1577175"/>
                </a:cubicBezTo>
                <a:cubicBezTo>
                  <a:pt x="3912721" y="1582324"/>
                  <a:pt x="3921443" y="1582778"/>
                  <a:pt x="3925712" y="1579052"/>
                </a:cubicBezTo>
                <a:cubicBezTo>
                  <a:pt x="3930921" y="1574569"/>
                  <a:pt x="3930952" y="1568451"/>
                  <a:pt x="3927620" y="1562938"/>
                </a:cubicBezTo>
                <a:lnTo>
                  <a:pt x="3923896" y="1556789"/>
                </a:lnTo>
                <a:close/>
                <a:moveTo>
                  <a:pt x="4186572" y="1333250"/>
                </a:moveTo>
                <a:lnTo>
                  <a:pt x="4196475" y="1335703"/>
                </a:lnTo>
                <a:cubicBezTo>
                  <a:pt x="4202471" y="1337187"/>
                  <a:pt x="4208921" y="1334491"/>
                  <a:pt x="4210920" y="1328312"/>
                </a:cubicBezTo>
                <a:cubicBezTo>
                  <a:pt x="4212737" y="1322709"/>
                  <a:pt x="4209557" y="1315379"/>
                  <a:pt x="4203531" y="1313864"/>
                </a:cubicBezTo>
                <a:lnTo>
                  <a:pt x="4193628" y="1311411"/>
                </a:lnTo>
                <a:cubicBezTo>
                  <a:pt x="4187632" y="1309926"/>
                  <a:pt x="4181182" y="1312652"/>
                  <a:pt x="4179183" y="1318832"/>
                </a:cubicBezTo>
                <a:cubicBezTo>
                  <a:pt x="4177366" y="1324405"/>
                  <a:pt x="4180546" y="1331765"/>
                  <a:pt x="4186572" y="1333250"/>
                </a:cubicBezTo>
                <a:close/>
                <a:moveTo>
                  <a:pt x="4046633" y="1198732"/>
                </a:moveTo>
                <a:lnTo>
                  <a:pt x="4050146" y="1199610"/>
                </a:lnTo>
                <a:cubicBezTo>
                  <a:pt x="4049086" y="1204972"/>
                  <a:pt x="4051721" y="1210636"/>
                  <a:pt x="4056839" y="1212908"/>
                </a:cubicBezTo>
                <a:lnTo>
                  <a:pt x="4061684" y="1215058"/>
                </a:lnTo>
                <a:cubicBezTo>
                  <a:pt x="4067559" y="1217663"/>
                  <a:pt x="4074827" y="1214725"/>
                  <a:pt x="4077371" y="1208849"/>
                </a:cubicBezTo>
                <a:cubicBezTo>
                  <a:pt x="4079945" y="1202882"/>
                  <a:pt x="4077068" y="1195794"/>
                  <a:pt x="4071163" y="1193159"/>
                </a:cubicBezTo>
                <a:lnTo>
                  <a:pt x="4066318" y="1191008"/>
                </a:lnTo>
                <a:cubicBezTo>
                  <a:pt x="4066287" y="1191008"/>
                  <a:pt x="4066257" y="1191008"/>
                  <a:pt x="4066227" y="1191008"/>
                </a:cubicBezTo>
                <a:cubicBezTo>
                  <a:pt x="4067074" y="1185707"/>
                  <a:pt x="4064198" y="1179528"/>
                  <a:pt x="4058716" y="1178165"/>
                </a:cubicBezTo>
                <a:lnTo>
                  <a:pt x="4053780" y="1176923"/>
                </a:lnTo>
                <a:cubicBezTo>
                  <a:pt x="4047784" y="1175439"/>
                  <a:pt x="4041334" y="1178074"/>
                  <a:pt x="4039305" y="1184284"/>
                </a:cubicBezTo>
                <a:cubicBezTo>
                  <a:pt x="4037488" y="1189827"/>
                  <a:pt x="4040607" y="1197217"/>
                  <a:pt x="4046633" y="1198732"/>
                </a:cubicBezTo>
                <a:close/>
                <a:moveTo>
                  <a:pt x="4100961" y="1242531"/>
                </a:moveTo>
                <a:cubicBezTo>
                  <a:pt x="4104505" y="1228204"/>
                  <a:pt x="4082307" y="1222449"/>
                  <a:pt x="4078764" y="1236806"/>
                </a:cubicBezTo>
                <a:cubicBezTo>
                  <a:pt x="4075191" y="1251134"/>
                  <a:pt x="4097388" y="1256889"/>
                  <a:pt x="4100961" y="1242531"/>
                </a:cubicBezTo>
                <a:close/>
                <a:moveTo>
                  <a:pt x="4127459" y="1324678"/>
                </a:moveTo>
                <a:cubicBezTo>
                  <a:pt x="4123916" y="1332644"/>
                  <a:pt x="4129640" y="1338611"/>
                  <a:pt x="4136332" y="1339883"/>
                </a:cubicBezTo>
                <a:cubicBezTo>
                  <a:pt x="4139240" y="1342670"/>
                  <a:pt x="4142904" y="1344457"/>
                  <a:pt x="4146992" y="1343366"/>
                </a:cubicBezTo>
                <a:cubicBezTo>
                  <a:pt x="4151322" y="1343094"/>
                  <a:pt x="4155411" y="1340550"/>
                  <a:pt x="4156774" y="1335067"/>
                </a:cubicBezTo>
                <a:cubicBezTo>
                  <a:pt x="4158167" y="1329403"/>
                  <a:pt x="4155501" y="1325193"/>
                  <a:pt x="4151595" y="1322981"/>
                </a:cubicBezTo>
                <a:lnTo>
                  <a:pt x="4150686" y="1321467"/>
                </a:lnTo>
                <a:cubicBezTo>
                  <a:pt x="4147507" y="1316166"/>
                  <a:pt x="4141420" y="1313167"/>
                  <a:pt x="4135424" y="1316015"/>
                </a:cubicBezTo>
                <a:cubicBezTo>
                  <a:pt x="4133637" y="1316863"/>
                  <a:pt x="4132214" y="1318408"/>
                  <a:pt x="4131033" y="1320134"/>
                </a:cubicBezTo>
                <a:cubicBezTo>
                  <a:pt x="4129609" y="1321255"/>
                  <a:pt x="4128338" y="1322709"/>
                  <a:pt x="4127459" y="1324678"/>
                </a:cubicBezTo>
                <a:close/>
                <a:moveTo>
                  <a:pt x="4145357" y="1541039"/>
                </a:moveTo>
                <a:cubicBezTo>
                  <a:pt x="4138755" y="1540281"/>
                  <a:pt x="4133728" y="1544249"/>
                  <a:pt x="4132184" y="1550489"/>
                </a:cubicBezTo>
                <a:lnTo>
                  <a:pt x="4130942" y="1555457"/>
                </a:lnTo>
                <a:cubicBezTo>
                  <a:pt x="4129488" y="1561272"/>
                  <a:pt x="4134606" y="1567936"/>
                  <a:pt x="4140420" y="1568633"/>
                </a:cubicBezTo>
                <a:cubicBezTo>
                  <a:pt x="4147022" y="1569420"/>
                  <a:pt x="4152049" y="1565422"/>
                  <a:pt x="4153594" y="1559182"/>
                </a:cubicBezTo>
                <a:lnTo>
                  <a:pt x="4154836" y="1554245"/>
                </a:lnTo>
                <a:cubicBezTo>
                  <a:pt x="4156289" y="1548369"/>
                  <a:pt x="4151171" y="1541705"/>
                  <a:pt x="4145357" y="1541039"/>
                </a:cubicBezTo>
                <a:close/>
                <a:moveTo>
                  <a:pt x="4110047" y="1219753"/>
                </a:moveTo>
                <a:lnTo>
                  <a:pt x="4110198" y="1219784"/>
                </a:lnTo>
                <a:lnTo>
                  <a:pt x="4108714" y="1223085"/>
                </a:lnTo>
                <a:cubicBezTo>
                  <a:pt x="4106201" y="1228780"/>
                  <a:pt x="4109047" y="1236504"/>
                  <a:pt x="4115013" y="1238715"/>
                </a:cubicBezTo>
                <a:cubicBezTo>
                  <a:pt x="4121161" y="1241017"/>
                  <a:pt x="4127944" y="1238533"/>
                  <a:pt x="4130669" y="1232414"/>
                </a:cubicBezTo>
                <a:lnTo>
                  <a:pt x="4132819" y="1227568"/>
                </a:lnTo>
                <a:cubicBezTo>
                  <a:pt x="4134182" y="1224478"/>
                  <a:pt x="4133880" y="1220874"/>
                  <a:pt x="4132456" y="1217784"/>
                </a:cubicBezTo>
                <a:cubicBezTo>
                  <a:pt x="4133183" y="1216785"/>
                  <a:pt x="4133849" y="1215694"/>
                  <a:pt x="4134182" y="1214392"/>
                </a:cubicBezTo>
                <a:cubicBezTo>
                  <a:pt x="4135605" y="1208576"/>
                  <a:pt x="4132607" y="1201700"/>
                  <a:pt x="4126399" y="1200156"/>
                </a:cubicBezTo>
                <a:lnTo>
                  <a:pt x="4116497" y="1197702"/>
                </a:lnTo>
                <a:cubicBezTo>
                  <a:pt x="4110682" y="1196248"/>
                  <a:pt x="4103778" y="1199307"/>
                  <a:pt x="4102264" y="1205487"/>
                </a:cubicBezTo>
                <a:cubicBezTo>
                  <a:pt x="4100840" y="1211333"/>
                  <a:pt x="4103838" y="1218178"/>
                  <a:pt x="4110047" y="1219753"/>
                </a:cubicBezTo>
                <a:close/>
                <a:moveTo>
                  <a:pt x="4093149" y="1336309"/>
                </a:moveTo>
                <a:cubicBezTo>
                  <a:pt x="4099720" y="1337339"/>
                  <a:pt x="4104777" y="1332795"/>
                  <a:pt x="4106261" y="1326768"/>
                </a:cubicBezTo>
                <a:lnTo>
                  <a:pt x="4107503" y="1321800"/>
                </a:lnTo>
                <a:cubicBezTo>
                  <a:pt x="4108987" y="1315772"/>
                  <a:pt x="4103687" y="1309593"/>
                  <a:pt x="4097963" y="1308684"/>
                </a:cubicBezTo>
                <a:cubicBezTo>
                  <a:pt x="4091392" y="1307655"/>
                  <a:pt x="4086335" y="1312198"/>
                  <a:pt x="4084851" y="1318226"/>
                </a:cubicBezTo>
                <a:lnTo>
                  <a:pt x="4083609" y="1323193"/>
                </a:lnTo>
                <a:cubicBezTo>
                  <a:pt x="4082095" y="1329191"/>
                  <a:pt x="4087395" y="1335370"/>
                  <a:pt x="4093149" y="1336309"/>
                </a:cubicBezTo>
                <a:close/>
                <a:moveTo>
                  <a:pt x="4154169" y="1298961"/>
                </a:moveTo>
                <a:cubicBezTo>
                  <a:pt x="4160347" y="1300355"/>
                  <a:pt x="4166373" y="1296326"/>
                  <a:pt x="4167857" y="1290268"/>
                </a:cubicBezTo>
                <a:lnTo>
                  <a:pt x="4169099" y="1285331"/>
                </a:lnTo>
                <a:cubicBezTo>
                  <a:pt x="4170582" y="1279303"/>
                  <a:pt x="4166373" y="1272942"/>
                  <a:pt x="4160438" y="1271610"/>
                </a:cubicBezTo>
                <a:cubicBezTo>
                  <a:pt x="4154260" y="1270216"/>
                  <a:pt x="4148234" y="1274245"/>
                  <a:pt x="4146719" y="1280272"/>
                </a:cubicBezTo>
                <a:lnTo>
                  <a:pt x="4145478" y="1285240"/>
                </a:lnTo>
                <a:cubicBezTo>
                  <a:pt x="4143994" y="1291268"/>
                  <a:pt x="4148203" y="1297629"/>
                  <a:pt x="4154169" y="1298961"/>
                </a:cubicBezTo>
                <a:close/>
                <a:moveTo>
                  <a:pt x="3885224" y="1752038"/>
                </a:moveTo>
                <a:cubicBezTo>
                  <a:pt x="3888767" y="1737772"/>
                  <a:pt x="3866872" y="1730957"/>
                  <a:pt x="3863299" y="1745314"/>
                </a:cubicBezTo>
                <a:cubicBezTo>
                  <a:pt x="3859756" y="1759580"/>
                  <a:pt x="3881681" y="1766396"/>
                  <a:pt x="3885224" y="1752038"/>
                </a:cubicBezTo>
                <a:close/>
                <a:moveTo>
                  <a:pt x="3955875" y="1710783"/>
                </a:moveTo>
                <a:cubicBezTo>
                  <a:pt x="3954481" y="1716690"/>
                  <a:pt x="3957570" y="1723414"/>
                  <a:pt x="3963779" y="1724959"/>
                </a:cubicBezTo>
                <a:lnTo>
                  <a:pt x="3968715" y="1726201"/>
                </a:lnTo>
                <a:cubicBezTo>
                  <a:pt x="3972743" y="1727201"/>
                  <a:pt x="3977224" y="1725959"/>
                  <a:pt x="3980131" y="1723051"/>
                </a:cubicBezTo>
                <a:lnTo>
                  <a:pt x="3981222" y="1724899"/>
                </a:lnTo>
                <a:cubicBezTo>
                  <a:pt x="3984401" y="1730199"/>
                  <a:pt x="3990397" y="1733289"/>
                  <a:pt x="3996454" y="1730502"/>
                </a:cubicBezTo>
                <a:cubicBezTo>
                  <a:pt x="4001602" y="1728109"/>
                  <a:pt x="4005266" y="1720597"/>
                  <a:pt x="4002056" y="1715266"/>
                </a:cubicBezTo>
                <a:lnTo>
                  <a:pt x="3998332" y="1709087"/>
                </a:lnTo>
                <a:cubicBezTo>
                  <a:pt x="3997847" y="1708300"/>
                  <a:pt x="3997211" y="1707694"/>
                  <a:pt x="3996636" y="1707027"/>
                </a:cubicBezTo>
                <a:cubicBezTo>
                  <a:pt x="3997453" y="1707421"/>
                  <a:pt x="3998210" y="1707876"/>
                  <a:pt x="3999149" y="1708118"/>
                </a:cubicBezTo>
                <a:lnTo>
                  <a:pt x="4004085" y="1709360"/>
                </a:lnTo>
                <a:cubicBezTo>
                  <a:pt x="4009930" y="1710814"/>
                  <a:pt x="4016593" y="1705876"/>
                  <a:pt x="4017349" y="1700000"/>
                </a:cubicBezTo>
                <a:cubicBezTo>
                  <a:pt x="4018197" y="1693488"/>
                  <a:pt x="4014260" y="1688308"/>
                  <a:pt x="4008022" y="1686733"/>
                </a:cubicBezTo>
                <a:lnTo>
                  <a:pt x="4003086" y="1685491"/>
                </a:lnTo>
                <a:cubicBezTo>
                  <a:pt x="3997241" y="1684037"/>
                  <a:pt x="3990579" y="1688975"/>
                  <a:pt x="3989822" y="1694821"/>
                </a:cubicBezTo>
                <a:cubicBezTo>
                  <a:pt x="3989398" y="1698031"/>
                  <a:pt x="3990185" y="1700939"/>
                  <a:pt x="3991791" y="1703241"/>
                </a:cubicBezTo>
                <a:cubicBezTo>
                  <a:pt x="3989126" y="1702151"/>
                  <a:pt x="3986128" y="1702060"/>
                  <a:pt x="3983099" y="1703484"/>
                </a:cubicBezTo>
                <a:cubicBezTo>
                  <a:pt x="3981676" y="1704120"/>
                  <a:pt x="3980404" y="1705180"/>
                  <a:pt x="3979344" y="1706452"/>
                </a:cubicBezTo>
                <a:cubicBezTo>
                  <a:pt x="3978133" y="1705361"/>
                  <a:pt x="3976679" y="1704544"/>
                  <a:pt x="3974983" y="1704120"/>
                </a:cubicBezTo>
                <a:lnTo>
                  <a:pt x="3970047" y="1702878"/>
                </a:lnTo>
                <a:cubicBezTo>
                  <a:pt x="3964233" y="1701424"/>
                  <a:pt x="3957328" y="1704604"/>
                  <a:pt x="3955875" y="1710783"/>
                </a:cubicBezTo>
                <a:close/>
                <a:moveTo>
                  <a:pt x="3942853" y="1764427"/>
                </a:moveTo>
                <a:cubicBezTo>
                  <a:pt x="3936221" y="1763700"/>
                  <a:pt x="3931285" y="1767698"/>
                  <a:pt x="3929740" y="1773968"/>
                </a:cubicBezTo>
                <a:lnTo>
                  <a:pt x="3928499" y="1778936"/>
                </a:lnTo>
                <a:cubicBezTo>
                  <a:pt x="3927045" y="1784751"/>
                  <a:pt x="3932254" y="1791415"/>
                  <a:pt x="3938038" y="1792051"/>
                </a:cubicBezTo>
                <a:cubicBezTo>
                  <a:pt x="3944670" y="1792778"/>
                  <a:pt x="3949606" y="1788780"/>
                  <a:pt x="3951150" y="1782510"/>
                </a:cubicBezTo>
                <a:lnTo>
                  <a:pt x="3952392" y="1777542"/>
                </a:lnTo>
                <a:cubicBezTo>
                  <a:pt x="3953846" y="1771697"/>
                  <a:pt x="3948637" y="1765093"/>
                  <a:pt x="3942853" y="1764427"/>
                </a:cubicBezTo>
                <a:close/>
                <a:moveTo>
                  <a:pt x="3938008" y="1658170"/>
                </a:moveTo>
                <a:lnTo>
                  <a:pt x="3933041" y="1656928"/>
                </a:lnTo>
                <a:cubicBezTo>
                  <a:pt x="3927227" y="1655474"/>
                  <a:pt x="3920504" y="1660290"/>
                  <a:pt x="3919716" y="1666166"/>
                </a:cubicBezTo>
                <a:cubicBezTo>
                  <a:pt x="3918838" y="1672648"/>
                  <a:pt x="3922714" y="1677949"/>
                  <a:pt x="3928953" y="1679494"/>
                </a:cubicBezTo>
                <a:lnTo>
                  <a:pt x="3933889" y="1680736"/>
                </a:lnTo>
                <a:cubicBezTo>
                  <a:pt x="3939733" y="1682190"/>
                  <a:pt x="3946426" y="1677374"/>
                  <a:pt x="3947244" y="1671497"/>
                </a:cubicBezTo>
                <a:cubicBezTo>
                  <a:pt x="3948092" y="1665015"/>
                  <a:pt x="3944216" y="1659715"/>
                  <a:pt x="3938008" y="1658170"/>
                </a:cubicBezTo>
                <a:close/>
                <a:moveTo>
                  <a:pt x="4026162" y="1855448"/>
                </a:moveTo>
                <a:cubicBezTo>
                  <a:pt x="4029735" y="1841091"/>
                  <a:pt x="4007447" y="1835578"/>
                  <a:pt x="4003904" y="1849905"/>
                </a:cubicBezTo>
                <a:cubicBezTo>
                  <a:pt x="4000330" y="1864263"/>
                  <a:pt x="4022619" y="1869775"/>
                  <a:pt x="4026162" y="1855448"/>
                </a:cubicBezTo>
                <a:close/>
                <a:moveTo>
                  <a:pt x="4116406" y="1657291"/>
                </a:moveTo>
                <a:cubicBezTo>
                  <a:pt x="4116224" y="1657140"/>
                  <a:pt x="4116073" y="1656988"/>
                  <a:pt x="4115891" y="1656807"/>
                </a:cubicBezTo>
                <a:cubicBezTo>
                  <a:pt x="4115255" y="1653566"/>
                  <a:pt x="4113408" y="1650628"/>
                  <a:pt x="4110198" y="1649325"/>
                </a:cubicBezTo>
                <a:cubicBezTo>
                  <a:pt x="4106019" y="1647659"/>
                  <a:pt x="4101961" y="1646478"/>
                  <a:pt x="4097600" y="1648538"/>
                </a:cubicBezTo>
                <a:cubicBezTo>
                  <a:pt x="4091634" y="1651354"/>
                  <a:pt x="4089303" y="1658291"/>
                  <a:pt x="4092028" y="1664197"/>
                </a:cubicBezTo>
                <a:cubicBezTo>
                  <a:pt x="4093905" y="1668256"/>
                  <a:pt x="4097539" y="1671134"/>
                  <a:pt x="4100810" y="1674072"/>
                </a:cubicBezTo>
                <a:cubicBezTo>
                  <a:pt x="4101204" y="1674436"/>
                  <a:pt x="4101749" y="1674617"/>
                  <a:pt x="4102234" y="1674890"/>
                </a:cubicBezTo>
                <a:cubicBezTo>
                  <a:pt x="4101416" y="1676010"/>
                  <a:pt x="4100749" y="1677252"/>
                  <a:pt x="4100386" y="1678646"/>
                </a:cubicBezTo>
                <a:cubicBezTo>
                  <a:pt x="4098842" y="1684643"/>
                  <a:pt x="4102597" y="1691125"/>
                  <a:pt x="4108653" y="1692609"/>
                </a:cubicBezTo>
                <a:lnTo>
                  <a:pt x="4118556" y="1695063"/>
                </a:lnTo>
                <a:cubicBezTo>
                  <a:pt x="4124552" y="1696547"/>
                  <a:pt x="4130972" y="1692821"/>
                  <a:pt x="4132517" y="1686824"/>
                </a:cubicBezTo>
                <a:cubicBezTo>
                  <a:pt x="4134061" y="1680827"/>
                  <a:pt x="4130276" y="1674345"/>
                  <a:pt x="4124249" y="1672860"/>
                </a:cubicBezTo>
                <a:lnTo>
                  <a:pt x="4118284" y="1671376"/>
                </a:lnTo>
                <a:cubicBezTo>
                  <a:pt x="4120767" y="1666802"/>
                  <a:pt x="4120524" y="1661017"/>
                  <a:pt x="4116406" y="1657291"/>
                </a:cubicBezTo>
                <a:close/>
                <a:moveTo>
                  <a:pt x="3869052" y="1837244"/>
                </a:moveTo>
                <a:cubicBezTo>
                  <a:pt x="3867569" y="1843241"/>
                  <a:pt x="3871081" y="1849663"/>
                  <a:pt x="3877138" y="1851298"/>
                </a:cubicBezTo>
                <a:cubicBezTo>
                  <a:pt x="3883043" y="1852904"/>
                  <a:pt x="3889706" y="1849239"/>
                  <a:pt x="3891190" y="1843211"/>
                </a:cubicBezTo>
                <a:cubicBezTo>
                  <a:pt x="3893400" y="1834185"/>
                  <a:pt x="3891583" y="1824492"/>
                  <a:pt x="3884073" y="1818373"/>
                </a:cubicBezTo>
                <a:cubicBezTo>
                  <a:pt x="3879440" y="1814587"/>
                  <a:pt x="3872384" y="1813375"/>
                  <a:pt x="3867871" y="1818282"/>
                </a:cubicBezTo>
                <a:cubicBezTo>
                  <a:pt x="3864025" y="1822462"/>
                  <a:pt x="3862784" y="1830429"/>
                  <a:pt x="3867781" y="1834518"/>
                </a:cubicBezTo>
                <a:cubicBezTo>
                  <a:pt x="3868326" y="1834972"/>
                  <a:pt x="3868810" y="1835457"/>
                  <a:pt x="3869295" y="1835941"/>
                </a:cubicBezTo>
                <a:cubicBezTo>
                  <a:pt x="3869295" y="1835972"/>
                  <a:pt x="3869295" y="1836002"/>
                  <a:pt x="3869295" y="1836032"/>
                </a:cubicBezTo>
                <a:cubicBezTo>
                  <a:pt x="3869295" y="1836093"/>
                  <a:pt x="3869295" y="1836153"/>
                  <a:pt x="3869295" y="1836244"/>
                </a:cubicBezTo>
                <a:cubicBezTo>
                  <a:pt x="3869235" y="1836335"/>
                  <a:pt x="3869174" y="1836638"/>
                  <a:pt x="3869052" y="1837244"/>
                </a:cubicBezTo>
                <a:close/>
                <a:moveTo>
                  <a:pt x="3957570" y="1530952"/>
                </a:moveTo>
                <a:cubicBezTo>
                  <a:pt x="3959630" y="1529710"/>
                  <a:pt x="3961689" y="1528468"/>
                  <a:pt x="3963748" y="1527226"/>
                </a:cubicBezTo>
                <a:cubicBezTo>
                  <a:pt x="3969048" y="1524046"/>
                  <a:pt x="3970956" y="1516897"/>
                  <a:pt x="3967806" y="1511506"/>
                </a:cubicBezTo>
                <a:cubicBezTo>
                  <a:pt x="3964657" y="1506205"/>
                  <a:pt x="3957419" y="1504267"/>
                  <a:pt x="3952089" y="1507447"/>
                </a:cubicBezTo>
                <a:lnTo>
                  <a:pt x="3945912" y="1511173"/>
                </a:lnTo>
                <a:cubicBezTo>
                  <a:pt x="3940612" y="1514353"/>
                  <a:pt x="3938674" y="1521502"/>
                  <a:pt x="3941854" y="1526893"/>
                </a:cubicBezTo>
                <a:cubicBezTo>
                  <a:pt x="3945003" y="1532224"/>
                  <a:pt x="3952271" y="1534132"/>
                  <a:pt x="3957570" y="1530952"/>
                </a:cubicBezTo>
                <a:close/>
                <a:moveTo>
                  <a:pt x="4094118" y="1754704"/>
                </a:moveTo>
                <a:lnTo>
                  <a:pt x="4084215" y="1752250"/>
                </a:lnTo>
                <a:cubicBezTo>
                  <a:pt x="4078219" y="1750766"/>
                  <a:pt x="4071768" y="1753492"/>
                  <a:pt x="4069770" y="1759671"/>
                </a:cubicBezTo>
                <a:cubicBezTo>
                  <a:pt x="4067953" y="1765275"/>
                  <a:pt x="4071133" y="1772605"/>
                  <a:pt x="4077159" y="1774120"/>
                </a:cubicBezTo>
                <a:lnTo>
                  <a:pt x="4087062" y="1776573"/>
                </a:lnTo>
                <a:cubicBezTo>
                  <a:pt x="4093058" y="1778057"/>
                  <a:pt x="4099508" y="1775331"/>
                  <a:pt x="4101507" y="1769152"/>
                </a:cubicBezTo>
                <a:cubicBezTo>
                  <a:pt x="4103324" y="1763548"/>
                  <a:pt x="4100144" y="1756218"/>
                  <a:pt x="4094118" y="1754704"/>
                </a:cubicBezTo>
                <a:close/>
                <a:moveTo>
                  <a:pt x="3991548" y="1683371"/>
                </a:moveTo>
                <a:cubicBezTo>
                  <a:pt x="3995091" y="1669044"/>
                  <a:pt x="3972894" y="1663289"/>
                  <a:pt x="3969351" y="1677646"/>
                </a:cubicBezTo>
                <a:cubicBezTo>
                  <a:pt x="3965808" y="1691943"/>
                  <a:pt x="3988005" y="1697698"/>
                  <a:pt x="3991548" y="1683371"/>
                </a:cubicBezTo>
                <a:close/>
                <a:moveTo>
                  <a:pt x="3944034" y="1881043"/>
                </a:moveTo>
                <a:cubicBezTo>
                  <a:pt x="3937432" y="1880256"/>
                  <a:pt x="3932405" y="1884254"/>
                  <a:pt x="3930861" y="1890494"/>
                </a:cubicBezTo>
                <a:lnTo>
                  <a:pt x="3929619" y="1895431"/>
                </a:lnTo>
                <a:cubicBezTo>
                  <a:pt x="3928166" y="1901277"/>
                  <a:pt x="3933283" y="1907941"/>
                  <a:pt x="3939098" y="1908607"/>
                </a:cubicBezTo>
                <a:cubicBezTo>
                  <a:pt x="3945699" y="1909394"/>
                  <a:pt x="3950726" y="1905396"/>
                  <a:pt x="3952271" y="1899157"/>
                </a:cubicBezTo>
                <a:lnTo>
                  <a:pt x="3953512" y="1894189"/>
                </a:lnTo>
                <a:cubicBezTo>
                  <a:pt x="3954936" y="1888373"/>
                  <a:pt x="3949848" y="1881740"/>
                  <a:pt x="3944034" y="1881043"/>
                </a:cubicBezTo>
                <a:close/>
                <a:moveTo>
                  <a:pt x="3986521" y="1776997"/>
                </a:moveTo>
                <a:cubicBezTo>
                  <a:pt x="3988035" y="1778300"/>
                  <a:pt x="3989762" y="1779420"/>
                  <a:pt x="3991912" y="1779935"/>
                </a:cubicBezTo>
                <a:lnTo>
                  <a:pt x="3996848" y="1781177"/>
                </a:lnTo>
                <a:cubicBezTo>
                  <a:pt x="4002693" y="1782631"/>
                  <a:pt x="4009355" y="1777694"/>
                  <a:pt x="4010112" y="1771848"/>
                </a:cubicBezTo>
                <a:cubicBezTo>
                  <a:pt x="4010929" y="1765305"/>
                  <a:pt x="4007023" y="1760126"/>
                  <a:pt x="4000785" y="1758581"/>
                </a:cubicBezTo>
                <a:lnTo>
                  <a:pt x="3997877" y="1757854"/>
                </a:lnTo>
                <a:cubicBezTo>
                  <a:pt x="3996606" y="1753674"/>
                  <a:pt x="3992729" y="1750191"/>
                  <a:pt x="3988550" y="1749524"/>
                </a:cubicBezTo>
                <a:cubicBezTo>
                  <a:pt x="3981979" y="1748464"/>
                  <a:pt x="3976922" y="1753038"/>
                  <a:pt x="3975437" y="1759066"/>
                </a:cubicBezTo>
                <a:lnTo>
                  <a:pt x="3974196" y="1764033"/>
                </a:lnTo>
                <a:cubicBezTo>
                  <a:pt x="3972712" y="1770031"/>
                  <a:pt x="3978012" y="1776240"/>
                  <a:pt x="3983735" y="1777149"/>
                </a:cubicBezTo>
                <a:cubicBezTo>
                  <a:pt x="3984735" y="1777270"/>
                  <a:pt x="3985613" y="1777088"/>
                  <a:pt x="3986521" y="1776997"/>
                </a:cubicBezTo>
                <a:close/>
                <a:moveTo>
                  <a:pt x="3862814" y="1885859"/>
                </a:moveTo>
                <a:cubicBezTo>
                  <a:pt x="3861996" y="1881467"/>
                  <a:pt x="3859150" y="1877772"/>
                  <a:pt x="3856727" y="1874137"/>
                </a:cubicBezTo>
                <a:cubicBezTo>
                  <a:pt x="3853396" y="1869139"/>
                  <a:pt x="3845946" y="1867110"/>
                  <a:pt x="3840859" y="1870744"/>
                </a:cubicBezTo>
                <a:cubicBezTo>
                  <a:pt x="3835862" y="1874319"/>
                  <a:pt x="3833894" y="1881285"/>
                  <a:pt x="3837467" y="1886616"/>
                </a:cubicBezTo>
                <a:cubicBezTo>
                  <a:pt x="3837588" y="1886798"/>
                  <a:pt x="3837740" y="1887010"/>
                  <a:pt x="3837861" y="1887192"/>
                </a:cubicBezTo>
                <a:cubicBezTo>
                  <a:pt x="3837679" y="1890494"/>
                  <a:pt x="3838739" y="1893795"/>
                  <a:pt x="3841556" y="1895855"/>
                </a:cubicBezTo>
                <a:cubicBezTo>
                  <a:pt x="3845220" y="1898490"/>
                  <a:pt x="3848854" y="1900641"/>
                  <a:pt x="3853578" y="1899702"/>
                </a:cubicBezTo>
                <a:cubicBezTo>
                  <a:pt x="3860058" y="1898399"/>
                  <a:pt x="3864025" y="1892250"/>
                  <a:pt x="3862814" y="1885859"/>
                </a:cubicBezTo>
                <a:close/>
                <a:moveTo>
                  <a:pt x="4071496" y="1586261"/>
                </a:moveTo>
                <a:lnTo>
                  <a:pt x="4066560" y="1585020"/>
                </a:lnTo>
                <a:cubicBezTo>
                  <a:pt x="4060715" y="1583566"/>
                  <a:pt x="4053992" y="1588170"/>
                  <a:pt x="4053114" y="1594076"/>
                </a:cubicBezTo>
                <a:cubicBezTo>
                  <a:pt x="4052175" y="1600467"/>
                  <a:pt x="4055930" y="1605980"/>
                  <a:pt x="4062169" y="1607525"/>
                </a:cubicBezTo>
                <a:lnTo>
                  <a:pt x="4067135" y="1608767"/>
                </a:lnTo>
                <a:cubicBezTo>
                  <a:pt x="4072949" y="1610221"/>
                  <a:pt x="4079703" y="1605617"/>
                  <a:pt x="4080581" y="1599710"/>
                </a:cubicBezTo>
                <a:cubicBezTo>
                  <a:pt x="4081520" y="1593289"/>
                  <a:pt x="4077734" y="1587806"/>
                  <a:pt x="4071496" y="1586261"/>
                </a:cubicBezTo>
                <a:close/>
                <a:moveTo>
                  <a:pt x="4016986" y="1640995"/>
                </a:moveTo>
                <a:lnTo>
                  <a:pt x="4007083" y="1638542"/>
                </a:lnTo>
                <a:cubicBezTo>
                  <a:pt x="4001269" y="1637088"/>
                  <a:pt x="3994364" y="1640147"/>
                  <a:pt x="3992851" y="1646326"/>
                </a:cubicBezTo>
                <a:cubicBezTo>
                  <a:pt x="3991427" y="1652172"/>
                  <a:pt x="3994425" y="1659018"/>
                  <a:pt x="4000633" y="1660563"/>
                </a:cubicBezTo>
                <a:lnTo>
                  <a:pt x="4010536" y="1663046"/>
                </a:lnTo>
                <a:cubicBezTo>
                  <a:pt x="4016350" y="1664470"/>
                  <a:pt x="4023255" y="1661441"/>
                  <a:pt x="4024769" y="1655262"/>
                </a:cubicBezTo>
                <a:cubicBezTo>
                  <a:pt x="4026192" y="1649386"/>
                  <a:pt x="4023224" y="1642540"/>
                  <a:pt x="4016986" y="1640995"/>
                </a:cubicBezTo>
                <a:close/>
                <a:moveTo>
                  <a:pt x="3898003" y="1721385"/>
                </a:moveTo>
                <a:cubicBezTo>
                  <a:pt x="3899306" y="1715327"/>
                  <a:pt x="3893400" y="1709390"/>
                  <a:pt x="3887737" y="1708814"/>
                </a:cubicBezTo>
                <a:cubicBezTo>
                  <a:pt x="3881014" y="1708148"/>
                  <a:pt x="3876472" y="1712994"/>
                  <a:pt x="3875170" y="1719083"/>
                </a:cubicBezTo>
                <a:cubicBezTo>
                  <a:pt x="3873656" y="1726049"/>
                  <a:pt x="3875896" y="1732925"/>
                  <a:pt x="3880106" y="1738499"/>
                </a:cubicBezTo>
                <a:cubicBezTo>
                  <a:pt x="3883710" y="1743284"/>
                  <a:pt x="3891644" y="1744314"/>
                  <a:pt x="3896217" y="1740346"/>
                </a:cubicBezTo>
                <a:cubicBezTo>
                  <a:pt x="3901032" y="1736166"/>
                  <a:pt x="3901910" y="1729381"/>
                  <a:pt x="3898064" y="1724232"/>
                </a:cubicBezTo>
                <a:cubicBezTo>
                  <a:pt x="3897852" y="1723959"/>
                  <a:pt x="3897822" y="1723929"/>
                  <a:pt x="3897731" y="1723778"/>
                </a:cubicBezTo>
                <a:cubicBezTo>
                  <a:pt x="3897670" y="1723657"/>
                  <a:pt x="3897670" y="1723657"/>
                  <a:pt x="3897640" y="1723566"/>
                </a:cubicBezTo>
                <a:cubicBezTo>
                  <a:pt x="3897640" y="1723566"/>
                  <a:pt x="3897640" y="1723566"/>
                  <a:pt x="3897640" y="1723566"/>
                </a:cubicBezTo>
                <a:cubicBezTo>
                  <a:pt x="3897700" y="1722809"/>
                  <a:pt x="3897822" y="1722082"/>
                  <a:pt x="3898003" y="1721385"/>
                </a:cubicBezTo>
                <a:close/>
                <a:moveTo>
                  <a:pt x="4037306" y="1721143"/>
                </a:moveTo>
                <a:lnTo>
                  <a:pt x="4036064" y="1726110"/>
                </a:lnTo>
                <a:cubicBezTo>
                  <a:pt x="4034581" y="1732108"/>
                  <a:pt x="4038790" y="1738468"/>
                  <a:pt x="4044756" y="1739801"/>
                </a:cubicBezTo>
                <a:cubicBezTo>
                  <a:pt x="4050934" y="1741194"/>
                  <a:pt x="4056960" y="1737166"/>
                  <a:pt x="4058444" y="1731138"/>
                </a:cubicBezTo>
                <a:lnTo>
                  <a:pt x="4059685" y="1726171"/>
                </a:lnTo>
                <a:cubicBezTo>
                  <a:pt x="4061169" y="1720173"/>
                  <a:pt x="4056960" y="1713812"/>
                  <a:pt x="4051024" y="1712480"/>
                </a:cubicBezTo>
                <a:cubicBezTo>
                  <a:pt x="4044847" y="1711056"/>
                  <a:pt x="4038820" y="1715115"/>
                  <a:pt x="4037306" y="1721143"/>
                </a:cubicBezTo>
                <a:close/>
                <a:moveTo>
                  <a:pt x="3580332" y="1305686"/>
                </a:moveTo>
                <a:cubicBezTo>
                  <a:pt x="3574124" y="1319649"/>
                  <a:pt x="3595322" y="1330584"/>
                  <a:pt x="3601561" y="1316530"/>
                </a:cubicBezTo>
                <a:cubicBezTo>
                  <a:pt x="3607769" y="1302566"/>
                  <a:pt x="3586571" y="1291631"/>
                  <a:pt x="3580332" y="1305686"/>
                </a:cubicBezTo>
                <a:close/>
                <a:moveTo>
                  <a:pt x="3643836" y="1451986"/>
                </a:moveTo>
                <a:lnTo>
                  <a:pt x="3648682" y="1454137"/>
                </a:lnTo>
                <a:cubicBezTo>
                  <a:pt x="3654375" y="1456651"/>
                  <a:pt x="3661976" y="1454803"/>
                  <a:pt x="3664641" y="1448745"/>
                </a:cubicBezTo>
                <a:cubicBezTo>
                  <a:pt x="3667154" y="1443051"/>
                  <a:pt x="3665368" y="1435478"/>
                  <a:pt x="3659250" y="1432782"/>
                </a:cubicBezTo>
                <a:lnTo>
                  <a:pt x="3654405" y="1430632"/>
                </a:lnTo>
                <a:cubicBezTo>
                  <a:pt x="3648712" y="1428118"/>
                  <a:pt x="3641111" y="1429965"/>
                  <a:pt x="3638416" y="1436023"/>
                </a:cubicBezTo>
                <a:cubicBezTo>
                  <a:pt x="3635932" y="1441718"/>
                  <a:pt x="3637719" y="1449290"/>
                  <a:pt x="3643836" y="1451986"/>
                </a:cubicBezTo>
                <a:close/>
                <a:moveTo>
                  <a:pt x="3609132" y="1124825"/>
                </a:moveTo>
                <a:cubicBezTo>
                  <a:pt x="3608557" y="1125612"/>
                  <a:pt x="3607920" y="1126309"/>
                  <a:pt x="3607375" y="1127096"/>
                </a:cubicBezTo>
                <a:cubicBezTo>
                  <a:pt x="3607254" y="1127217"/>
                  <a:pt x="3607224" y="1127278"/>
                  <a:pt x="3607133" y="1127369"/>
                </a:cubicBezTo>
                <a:cubicBezTo>
                  <a:pt x="3606891" y="1127581"/>
                  <a:pt x="3606649" y="1127793"/>
                  <a:pt x="3606436" y="1127975"/>
                </a:cubicBezTo>
                <a:cubicBezTo>
                  <a:pt x="3600592" y="1129217"/>
                  <a:pt x="3596503" y="1135396"/>
                  <a:pt x="3597382" y="1141211"/>
                </a:cubicBezTo>
                <a:cubicBezTo>
                  <a:pt x="3598381" y="1147845"/>
                  <a:pt x="3604529" y="1151904"/>
                  <a:pt x="3610949" y="1151268"/>
                </a:cubicBezTo>
                <a:cubicBezTo>
                  <a:pt x="3611615" y="1151207"/>
                  <a:pt x="3612221" y="1150934"/>
                  <a:pt x="3612857" y="1150783"/>
                </a:cubicBezTo>
                <a:cubicBezTo>
                  <a:pt x="3614461" y="1154176"/>
                  <a:pt x="3617641" y="1156841"/>
                  <a:pt x="3621215" y="1157538"/>
                </a:cubicBezTo>
                <a:cubicBezTo>
                  <a:pt x="3618520" y="1158144"/>
                  <a:pt x="3616097" y="1159991"/>
                  <a:pt x="3614553" y="1163505"/>
                </a:cubicBezTo>
                <a:cubicBezTo>
                  <a:pt x="3608405" y="1177378"/>
                  <a:pt x="3628816" y="1189706"/>
                  <a:pt x="3635054" y="1175681"/>
                </a:cubicBezTo>
                <a:cubicBezTo>
                  <a:pt x="3638991" y="1166837"/>
                  <a:pt x="3632056" y="1158598"/>
                  <a:pt x="3624909" y="1157477"/>
                </a:cubicBezTo>
                <a:cubicBezTo>
                  <a:pt x="3630360" y="1156811"/>
                  <a:pt x="3634509" y="1153024"/>
                  <a:pt x="3635569" y="1147330"/>
                </a:cubicBezTo>
                <a:cubicBezTo>
                  <a:pt x="3636932" y="1139939"/>
                  <a:pt x="3637628" y="1130973"/>
                  <a:pt x="3633237" y="1124461"/>
                </a:cubicBezTo>
                <a:cubicBezTo>
                  <a:pt x="3632904" y="1123522"/>
                  <a:pt x="3632480" y="1122583"/>
                  <a:pt x="3631965" y="1121705"/>
                </a:cubicBezTo>
                <a:cubicBezTo>
                  <a:pt x="3629452" y="1117404"/>
                  <a:pt x="3624758" y="1114920"/>
                  <a:pt x="3619701" y="1115707"/>
                </a:cubicBezTo>
                <a:cubicBezTo>
                  <a:pt x="3614643" y="1116495"/>
                  <a:pt x="3612251" y="1119857"/>
                  <a:pt x="3609889" y="1123916"/>
                </a:cubicBezTo>
                <a:cubicBezTo>
                  <a:pt x="3611676" y="1120735"/>
                  <a:pt x="3609556" y="1124219"/>
                  <a:pt x="3609132" y="1124825"/>
                </a:cubicBezTo>
                <a:close/>
                <a:moveTo>
                  <a:pt x="3753129" y="1151358"/>
                </a:moveTo>
                <a:cubicBezTo>
                  <a:pt x="3750585" y="1157053"/>
                  <a:pt x="3753461" y="1164777"/>
                  <a:pt x="3759427" y="1167018"/>
                </a:cubicBezTo>
                <a:cubicBezTo>
                  <a:pt x="3765575" y="1169320"/>
                  <a:pt x="3772358" y="1166806"/>
                  <a:pt x="3775054" y="1160718"/>
                </a:cubicBezTo>
                <a:lnTo>
                  <a:pt x="3777204" y="1155872"/>
                </a:lnTo>
                <a:cubicBezTo>
                  <a:pt x="3779717" y="1150177"/>
                  <a:pt x="3776871" y="1142453"/>
                  <a:pt x="3770905" y="1140212"/>
                </a:cubicBezTo>
                <a:cubicBezTo>
                  <a:pt x="3764757" y="1137910"/>
                  <a:pt x="3757974" y="1140424"/>
                  <a:pt x="3755279" y="1146512"/>
                </a:cubicBezTo>
                <a:lnTo>
                  <a:pt x="3753129" y="1151358"/>
                </a:lnTo>
                <a:close/>
                <a:moveTo>
                  <a:pt x="3643413" y="1358935"/>
                </a:moveTo>
                <a:cubicBezTo>
                  <a:pt x="3648379" y="1361965"/>
                  <a:pt x="3657161" y="1360844"/>
                  <a:pt x="3659796" y="1354937"/>
                </a:cubicBezTo>
                <a:lnTo>
                  <a:pt x="3661946" y="1350091"/>
                </a:lnTo>
                <a:cubicBezTo>
                  <a:pt x="3664550" y="1344215"/>
                  <a:pt x="3663944" y="1337369"/>
                  <a:pt x="3657948" y="1333704"/>
                </a:cubicBezTo>
                <a:cubicBezTo>
                  <a:pt x="3652982" y="1330675"/>
                  <a:pt x="3644200" y="1331796"/>
                  <a:pt x="3641565" y="1337732"/>
                </a:cubicBezTo>
                <a:lnTo>
                  <a:pt x="3639415" y="1342579"/>
                </a:lnTo>
                <a:cubicBezTo>
                  <a:pt x="3636811" y="1348455"/>
                  <a:pt x="3637416" y="1355301"/>
                  <a:pt x="3643413" y="1358935"/>
                </a:cubicBezTo>
                <a:close/>
                <a:moveTo>
                  <a:pt x="3535029" y="1211787"/>
                </a:moveTo>
                <a:cubicBezTo>
                  <a:pt x="3528790" y="1225842"/>
                  <a:pt x="3551261" y="1233899"/>
                  <a:pt x="3557438" y="1219965"/>
                </a:cubicBezTo>
                <a:cubicBezTo>
                  <a:pt x="3563676" y="1205911"/>
                  <a:pt x="3541207" y="1197823"/>
                  <a:pt x="3535029" y="1211787"/>
                </a:cubicBezTo>
                <a:close/>
                <a:moveTo>
                  <a:pt x="3500536" y="1335188"/>
                </a:moveTo>
                <a:cubicBezTo>
                  <a:pt x="3503019" y="1329433"/>
                  <a:pt x="3501081" y="1321951"/>
                  <a:pt x="3494994" y="1319256"/>
                </a:cubicBezTo>
                <a:lnTo>
                  <a:pt x="3490149" y="1317105"/>
                </a:lnTo>
                <a:cubicBezTo>
                  <a:pt x="3486212" y="1315348"/>
                  <a:pt x="3481397" y="1315833"/>
                  <a:pt x="3477914" y="1318256"/>
                </a:cubicBezTo>
                <a:lnTo>
                  <a:pt x="3477127" y="1316196"/>
                </a:lnTo>
                <a:cubicBezTo>
                  <a:pt x="3474826" y="1310199"/>
                  <a:pt x="3469254" y="1305958"/>
                  <a:pt x="3462561" y="1307715"/>
                </a:cubicBezTo>
                <a:cubicBezTo>
                  <a:pt x="3456868" y="1309230"/>
                  <a:pt x="3451780" y="1316257"/>
                  <a:pt x="3454082" y="1322285"/>
                </a:cubicBezTo>
                <a:lnTo>
                  <a:pt x="3456777" y="1329282"/>
                </a:lnTo>
                <a:cubicBezTo>
                  <a:pt x="3459109" y="1335279"/>
                  <a:pt x="3464651" y="1339520"/>
                  <a:pt x="3471374" y="1337763"/>
                </a:cubicBezTo>
                <a:cubicBezTo>
                  <a:pt x="3472948" y="1337339"/>
                  <a:pt x="3474432" y="1336491"/>
                  <a:pt x="3475764" y="1335370"/>
                </a:cubicBezTo>
                <a:cubicBezTo>
                  <a:pt x="3476824" y="1336703"/>
                  <a:pt x="3478126" y="1337823"/>
                  <a:pt x="3479822" y="1338550"/>
                </a:cubicBezTo>
                <a:lnTo>
                  <a:pt x="3484668" y="1340701"/>
                </a:lnTo>
                <a:cubicBezTo>
                  <a:pt x="3490301" y="1343276"/>
                  <a:pt x="3497932" y="1341246"/>
                  <a:pt x="3500536" y="1335188"/>
                </a:cubicBezTo>
                <a:close/>
                <a:moveTo>
                  <a:pt x="3724965" y="1440385"/>
                </a:moveTo>
                <a:cubicBezTo>
                  <a:pt x="3725298" y="1444686"/>
                  <a:pt x="3727903" y="1448897"/>
                  <a:pt x="3731870" y="1450502"/>
                </a:cubicBezTo>
                <a:cubicBezTo>
                  <a:pt x="3733747" y="1451259"/>
                  <a:pt x="3735594" y="1451441"/>
                  <a:pt x="3737411" y="1451320"/>
                </a:cubicBezTo>
                <a:cubicBezTo>
                  <a:pt x="3740349" y="1454894"/>
                  <a:pt x="3744892" y="1456833"/>
                  <a:pt x="3749797" y="1455409"/>
                </a:cubicBezTo>
                <a:cubicBezTo>
                  <a:pt x="3755581" y="1453743"/>
                  <a:pt x="3760275" y="1446685"/>
                  <a:pt x="3757974" y="1440658"/>
                </a:cubicBezTo>
                <a:lnTo>
                  <a:pt x="3755279" y="1433661"/>
                </a:lnTo>
                <a:cubicBezTo>
                  <a:pt x="3753431" y="1428875"/>
                  <a:pt x="3749313" y="1425392"/>
                  <a:pt x="3744407" y="1425089"/>
                </a:cubicBezTo>
                <a:cubicBezTo>
                  <a:pt x="3742923" y="1423756"/>
                  <a:pt x="3741167" y="1422575"/>
                  <a:pt x="3739107" y="1421817"/>
                </a:cubicBezTo>
                <a:cubicBezTo>
                  <a:pt x="3733293" y="1419637"/>
                  <a:pt x="3725843" y="1421454"/>
                  <a:pt x="3723300" y="1427694"/>
                </a:cubicBezTo>
                <a:cubicBezTo>
                  <a:pt x="3721634" y="1431752"/>
                  <a:pt x="3722209" y="1436932"/>
                  <a:pt x="3724965" y="1440385"/>
                </a:cubicBezTo>
                <a:close/>
                <a:moveTo>
                  <a:pt x="3715547" y="1121432"/>
                </a:moveTo>
                <a:lnTo>
                  <a:pt x="3710702" y="1119282"/>
                </a:lnTo>
                <a:cubicBezTo>
                  <a:pt x="3704827" y="1116677"/>
                  <a:pt x="3697559" y="1119615"/>
                  <a:pt x="3695015" y="1125491"/>
                </a:cubicBezTo>
                <a:cubicBezTo>
                  <a:pt x="3692411" y="1131458"/>
                  <a:pt x="3695318" y="1138546"/>
                  <a:pt x="3701223" y="1141181"/>
                </a:cubicBezTo>
                <a:lnTo>
                  <a:pt x="3706069" y="1143332"/>
                </a:lnTo>
                <a:cubicBezTo>
                  <a:pt x="3711943" y="1145937"/>
                  <a:pt x="3719211" y="1142999"/>
                  <a:pt x="3721755" y="1137122"/>
                </a:cubicBezTo>
                <a:cubicBezTo>
                  <a:pt x="3724359" y="1131155"/>
                  <a:pt x="3721482" y="1124037"/>
                  <a:pt x="3715547" y="1121432"/>
                </a:cubicBezTo>
                <a:close/>
                <a:moveTo>
                  <a:pt x="3680873" y="1400524"/>
                </a:moveTo>
                <a:lnTo>
                  <a:pt x="3683568" y="1407521"/>
                </a:lnTo>
                <a:cubicBezTo>
                  <a:pt x="3685869" y="1413518"/>
                  <a:pt x="3692501" y="1417032"/>
                  <a:pt x="3698740" y="1414881"/>
                </a:cubicBezTo>
                <a:cubicBezTo>
                  <a:pt x="3704675" y="1412821"/>
                  <a:pt x="3708430" y="1405733"/>
                  <a:pt x="3706099" y="1399706"/>
                </a:cubicBezTo>
                <a:lnTo>
                  <a:pt x="3704342" y="1395132"/>
                </a:lnTo>
                <a:cubicBezTo>
                  <a:pt x="3709097" y="1401644"/>
                  <a:pt x="3719272" y="1403916"/>
                  <a:pt x="3723330" y="1394708"/>
                </a:cubicBezTo>
                <a:cubicBezTo>
                  <a:pt x="3726873" y="1386711"/>
                  <a:pt x="3721604" y="1379230"/>
                  <a:pt x="3715335" y="1376988"/>
                </a:cubicBezTo>
                <a:cubicBezTo>
                  <a:pt x="3718121" y="1376443"/>
                  <a:pt x="3720665" y="1374626"/>
                  <a:pt x="3722240" y="1371021"/>
                </a:cubicBezTo>
                <a:cubicBezTo>
                  <a:pt x="3728387" y="1357148"/>
                  <a:pt x="3708006" y="1344760"/>
                  <a:pt x="3701768" y="1358754"/>
                </a:cubicBezTo>
                <a:cubicBezTo>
                  <a:pt x="3698225" y="1366750"/>
                  <a:pt x="3703464" y="1374202"/>
                  <a:pt x="3709732" y="1376443"/>
                </a:cubicBezTo>
                <a:cubicBezTo>
                  <a:pt x="3706977" y="1376988"/>
                  <a:pt x="3704433" y="1378806"/>
                  <a:pt x="3702858" y="1382410"/>
                </a:cubicBezTo>
                <a:cubicBezTo>
                  <a:pt x="3701647" y="1385136"/>
                  <a:pt x="3701496" y="1387832"/>
                  <a:pt x="3702041" y="1390255"/>
                </a:cubicBezTo>
                <a:cubicBezTo>
                  <a:pt x="3699073" y="1385833"/>
                  <a:pt x="3693501" y="1383531"/>
                  <a:pt x="3688201" y="1385379"/>
                </a:cubicBezTo>
                <a:cubicBezTo>
                  <a:pt x="3682296" y="1387408"/>
                  <a:pt x="3678541" y="1394496"/>
                  <a:pt x="3680873" y="1400524"/>
                </a:cubicBezTo>
                <a:close/>
                <a:moveTo>
                  <a:pt x="3533454" y="1255192"/>
                </a:moveTo>
                <a:cubicBezTo>
                  <a:pt x="3526822" y="1253224"/>
                  <a:pt x="3521038" y="1256465"/>
                  <a:pt x="3518312" y="1262583"/>
                </a:cubicBezTo>
                <a:lnTo>
                  <a:pt x="3516162" y="1267430"/>
                </a:lnTo>
                <a:cubicBezTo>
                  <a:pt x="3513618" y="1273124"/>
                  <a:pt x="3517737" y="1280848"/>
                  <a:pt x="3523551" y="1282575"/>
                </a:cubicBezTo>
                <a:cubicBezTo>
                  <a:pt x="3530183" y="1284543"/>
                  <a:pt x="3535998" y="1281302"/>
                  <a:pt x="3538693" y="1275184"/>
                </a:cubicBezTo>
                <a:lnTo>
                  <a:pt x="3540843" y="1270337"/>
                </a:lnTo>
                <a:cubicBezTo>
                  <a:pt x="3543387" y="1264643"/>
                  <a:pt x="3539268" y="1256919"/>
                  <a:pt x="3533454" y="1255192"/>
                </a:cubicBezTo>
                <a:close/>
                <a:moveTo>
                  <a:pt x="3676240" y="1256919"/>
                </a:moveTo>
                <a:cubicBezTo>
                  <a:pt x="3675634" y="1250286"/>
                  <a:pt x="3673726" y="1243561"/>
                  <a:pt x="3668880" y="1240593"/>
                </a:cubicBezTo>
                <a:cubicBezTo>
                  <a:pt x="3662006" y="1236382"/>
                  <a:pt x="3651286" y="1234262"/>
                  <a:pt x="3643867" y="1238079"/>
                </a:cubicBezTo>
                <a:cubicBezTo>
                  <a:pt x="3640021" y="1230173"/>
                  <a:pt x="3626636" y="1227447"/>
                  <a:pt x="3621972" y="1237957"/>
                </a:cubicBezTo>
                <a:cubicBezTo>
                  <a:pt x="3618126" y="1246651"/>
                  <a:pt x="3625000" y="1253587"/>
                  <a:pt x="3632268" y="1254344"/>
                </a:cubicBezTo>
                <a:cubicBezTo>
                  <a:pt x="3632207" y="1254496"/>
                  <a:pt x="3632147" y="1254647"/>
                  <a:pt x="3632086" y="1254799"/>
                </a:cubicBezTo>
                <a:cubicBezTo>
                  <a:pt x="3628149" y="1255435"/>
                  <a:pt x="3624697" y="1257949"/>
                  <a:pt x="3622911" y="1261977"/>
                </a:cubicBezTo>
                <a:lnTo>
                  <a:pt x="3618611" y="1271670"/>
                </a:lnTo>
                <a:cubicBezTo>
                  <a:pt x="3616097" y="1277365"/>
                  <a:pt x="3619276" y="1285119"/>
                  <a:pt x="3625212" y="1287179"/>
                </a:cubicBezTo>
                <a:cubicBezTo>
                  <a:pt x="3627120" y="1287845"/>
                  <a:pt x="3629028" y="1288027"/>
                  <a:pt x="3630875" y="1287815"/>
                </a:cubicBezTo>
                <a:cubicBezTo>
                  <a:pt x="3632450" y="1290965"/>
                  <a:pt x="3634751" y="1293751"/>
                  <a:pt x="3638052" y="1295993"/>
                </a:cubicBezTo>
                <a:cubicBezTo>
                  <a:pt x="3643170" y="1299507"/>
                  <a:pt x="3648954" y="1300052"/>
                  <a:pt x="3654375" y="1298689"/>
                </a:cubicBezTo>
                <a:cubicBezTo>
                  <a:pt x="3655435" y="1300052"/>
                  <a:pt x="3656798" y="1301203"/>
                  <a:pt x="3658524" y="1301960"/>
                </a:cubicBezTo>
                <a:lnTo>
                  <a:pt x="3663369" y="1304111"/>
                </a:lnTo>
                <a:cubicBezTo>
                  <a:pt x="3664701" y="1304717"/>
                  <a:pt x="3666125" y="1305019"/>
                  <a:pt x="3667578" y="1305110"/>
                </a:cubicBezTo>
                <a:cubicBezTo>
                  <a:pt x="3663248" y="1305989"/>
                  <a:pt x="3659220" y="1309684"/>
                  <a:pt x="3658069" y="1313652"/>
                </a:cubicBezTo>
                <a:cubicBezTo>
                  <a:pt x="3656071" y="1320498"/>
                  <a:pt x="3660280" y="1325829"/>
                  <a:pt x="3666185" y="1328433"/>
                </a:cubicBezTo>
                <a:lnTo>
                  <a:pt x="3671030" y="1330584"/>
                </a:lnTo>
                <a:cubicBezTo>
                  <a:pt x="3676936" y="1333189"/>
                  <a:pt x="3684204" y="1328070"/>
                  <a:pt x="3685839" y="1322466"/>
                </a:cubicBezTo>
                <a:cubicBezTo>
                  <a:pt x="3687838" y="1315621"/>
                  <a:pt x="3683659" y="1310320"/>
                  <a:pt x="3677723" y="1307685"/>
                </a:cubicBezTo>
                <a:lnTo>
                  <a:pt x="3672878" y="1305534"/>
                </a:lnTo>
                <a:cubicBezTo>
                  <a:pt x="3672151" y="1305201"/>
                  <a:pt x="3671394" y="1304989"/>
                  <a:pt x="3670607" y="1304898"/>
                </a:cubicBezTo>
                <a:cubicBezTo>
                  <a:pt x="3674332" y="1304232"/>
                  <a:pt x="3677723" y="1302021"/>
                  <a:pt x="3679238" y="1298356"/>
                </a:cubicBezTo>
                <a:cubicBezTo>
                  <a:pt x="3681569" y="1292691"/>
                  <a:pt x="3679692" y="1285755"/>
                  <a:pt x="3674119" y="1282847"/>
                </a:cubicBezTo>
                <a:cubicBezTo>
                  <a:pt x="3674483" y="1281817"/>
                  <a:pt x="3674695" y="1280727"/>
                  <a:pt x="3674755" y="1279606"/>
                </a:cubicBezTo>
                <a:cubicBezTo>
                  <a:pt x="3679813" y="1282605"/>
                  <a:pt x="3686324" y="1282150"/>
                  <a:pt x="3689413" y="1275244"/>
                </a:cubicBezTo>
                <a:cubicBezTo>
                  <a:pt x="3693864" y="1265128"/>
                  <a:pt x="3684174" y="1255768"/>
                  <a:pt x="3676240" y="1256919"/>
                </a:cubicBezTo>
                <a:close/>
                <a:moveTo>
                  <a:pt x="3612978" y="1403401"/>
                </a:moveTo>
                <a:cubicBezTo>
                  <a:pt x="3613311" y="1403583"/>
                  <a:pt x="3613614" y="1403825"/>
                  <a:pt x="3614007" y="1403977"/>
                </a:cubicBezTo>
                <a:lnTo>
                  <a:pt x="3618853" y="1406127"/>
                </a:lnTo>
                <a:cubicBezTo>
                  <a:pt x="3624576" y="1408641"/>
                  <a:pt x="3632298" y="1405430"/>
                  <a:pt x="3634357" y="1399494"/>
                </a:cubicBezTo>
                <a:cubicBezTo>
                  <a:pt x="3636568" y="1393193"/>
                  <a:pt x="3633843" y="1386711"/>
                  <a:pt x="3627726" y="1383985"/>
                </a:cubicBezTo>
                <a:lnTo>
                  <a:pt x="3622880" y="1381835"/>
                </a:lnTo>
                <a:cubicBezTo>
                  <a:pt x="3620336" y="1380684"/>
                  <a:pt x="3617369" y="1380775"/>
                  <a:pt x="3614674" y="1381683"/>
                </a:cubicBezTo>
                <a:cubicBezTo>
                  <a:pt x="3612039" y="1376473"/>
                  <a:pt x="3606497" y="1373232"/>
                  <a:pt x="3600501" y="1375019"/>
                </a:cubicBezTo>
                <a:cubicBezTo>
                  <a:pt x="3594717" y="1376746"/>
                  <a:pt x="3590144" y="1383834"/>
                  <a:pt x="3592476" y="1389861"/>
                </a:cubicBezTo>
                <a:lnTo>
                  <a:pt x="3595171" y="1396859"/>
                </a:lnTo>
                <a:cubicBezTo>
                  <a:pt x="3597472" y="1402856"/>
                  <a:pt x="3603469" y="1406824"/>
                  <a:pt x="3610010" y="1404885"/>
                </a:cubicBezTo>
                <a:cubicBezTo>
                  <a:pt x="3611040" y="1404552"/>
                  <a:pt x="3612009" y="1404037"/>
                  <a:pt x="3612978" y="1403401"/>
                </a:cubicBezTo>
                <a:close/>
                <a:moveTo>
                  <a:pt x="3592415" y="1213029"/>
                </a:moveTo>
                <a:cubicBezTo>
                  <a:pt x="3586207" y="1227023"/>
                  <a:pt x="3607860" y="1237049"/>
                  <a:pt x="3614098" y="1222994"/>
                </a:cubicBezTo>
                <a:cubicBezTo>
                  <a:pt x="3620306" y="1208970"/>
                  <a:pt x="3598684" y="1198944"/>
                  <a:pt x="3592415" y="1213029"/>
                </a:cubicBezTo>
                <a:close/>
                <a:moveTo>
                  <a:pt x="3571459" y="1109922"/>
                </a:moveTo>
                <a:lnTo>
                  <a:pt x="3573609" y="1105075"/>
                </a:lnTo>
                <a:cubicBezTo>
                  <a:pt x="3576214" y="1099169"/>
                  <a:pt x="3571853" y="1091869"/>
                  <a:pt x="3566160" y="1089931"/>
                </a:cubicBezTo>
                <a:cubicBezTo>
                  <a:pt x="3559588" y="1087689"/>
                  <a:pt x="3553653" y="1091475"/>
                  <a:pt x="3551018" y="1097382"/>
                </a:cubicBezTo>
                <a:lnTo>
                  <a:pt x="3548868" y="1102228"/>
                </a:lnTo>
                <a:cubicBezTo>
                  <a:pt x="3546264" y="1108105"/>
                  <a:pt x="3550624" y="1115404"/>
                  <a:pt x="3556318" y="1117373"/>
                </a:cubicBezTo>
                <a:cubicBezTo>
                  <a:pt x="3562859" y="1119615"/>
                  <a:pt x="3568825" y="1115828"/>
                  <a:pt x="3571459" y="1109922"/>
                </a:cubicBezTo>
                <a:close/>
                <a:moveTo>
                  <a:pt x="3872020" y="1199186"/>
                </a:moveTo>
                <a:cubicBezTo>
                  <a:pt x="3871869" y="1199005"/>
                  <a:pt x="3871718" y="1198793"/>
                  <a:pt x="3871566" y="1198611"/>
                </a:cubicBezTo>
                <a:cubicBezTo>
                  <a:pt x="3871506" y="1195188"/>
                  <a:pt x="3870143" y="1191826"/>
                  <a:pt x="3867084" y="1189918"/>
                </a:cubicBezTo>
                <a:cubicBezTo>
                  <a:pt x="3863087" y="1187434"/>
                  <a:pt x="3859150" y="1185495"/>
                  <a:pt x="3854335" y="1186828"/>
                </a:cubicBezTo>
                <a:cubicBezTo>
                  <a:pt x="3850610" y="1187858"/>
                  <a:pt x="3847975" y="1190523"/>
                  <a:pt x="3846552" y="1193764"/>
                </a:cubicBezTo>
                <a:lnTo>
                  <a:pt x="3842191" y="1194613"/>
                </a:lnTo>
                <a:cubicBezTo>
                  <a:pt x="3836074" y="1195824"/>
                  <a:pt x="3831047" y="1201943"/>
                  <a:pt x="3832440" y="1208364"/>
                </a:cubicBezTo>
                <a:cubicBezTo>
                  <a:pt x="3833773" y="1214543"/>
                  <a:pt x="3839617" y="1219390"/>
                  <a:pt x="3846189" y="1218118"/>
                </a:cubicBezTo>
                <a:lnTo>
                  <a:pt x="3846401" y="1218087"/>
                </a:lnTo>
                <a:cubicBezTo>
                  <a:pt x="3845311" y="1219178"/>
                  <a:pt x="3844342" y="1220420"/>
                  <a:pt x="3843615" y="1222025"/>
                </a:cubicBezTo>
                <a:cubicBezTo>
                  <a:pt x="3837407" y="1236019"/>
                  <a:pt x="3860331" y="1242652"/>
                  <a:pt x="3866479" y="1228810"/>
                </a:cubicBezTo>
                <a:cubicBezTo>
                  <a:pt x="3868508" y="1224236"/>
                  <a:pt x="3867266" y="1220571"/>
                  <a:pt x="3864662" y="1218027"/>
                </a:cubicBezTo>
                <a:cubicBezTo>
                  <a:pt x="3866479" y="1217724"/>
                  <a:pt x="3868205" y="1217148"/>
                  <a:pt x="3869689" y="1215906"/>
                </a:cubicBezTo>
                <a:cubicBezTo>
                  <a:pt x="3874625" y="1211787"/>
                  <a:pt x="3876139" y="1204457"/>
                  <a:pt x="3872020" y="1199186"/>
                </a:cubicBezTo>
                <a:close/>
                <a:moveTo>
                  <a:pt x="3722512" y="1337006"/>
                </a:moveTo>
                <a:lnTo>
                  <a:pt x="3732203" y="1341307"/>
                </a:lnTo>
                <a:cubicBezTo>
                  <a:pt x="3734716" y="1342427"/>
                  <a:pt x="3737411" y="1342609"/>
                  <a:pt x="3739955" y="1342155"/>
                </a:cubicBezTo>
                <a:cubicBezTo>
                  <a:pt x="3743347" y="1356421"/>
                  <a:pt x="3765242" y="1348849"/>
                  <a:pt x="3762395" y="1334158"/>
                </a:cubicBezTo>
                <a:cubicBezTo>
                  <a:pt x="3762062" y="1332401"/>
                  <a:pt x="3761396" y="1331008"/>
                  <a:pt x="3760578" y="1329857"/>
                </a:cubicBezTo>
                <a:lnTo>
                  <a:pt x="3761608" y="1330311"/>
                </a:lnTo>
                <a:cubicBezTo>
                  <a:pt x="3765363" y="1331977"/>
                  <a:pt x="3769815" y="1331553"/>
                  <a:pt x="3773267" y="1329463"/>
                </a:cubicBezTo>
                <a:cubicBezTo>
                  <a:pt x="3774054" y="1339308"/>
                  <a:pt x="3788287" y="1344427"/>
                  <a:pt x="3794586" y="1335431"/>
                </a:cubicBezTo>
                <a:cubicBezTo>
                  <a:pt x="3801097" y="1335733"/>
                  <a:pt x="3808365" y="1330372"/>
                  <a:pt x="3808214" y="1322315"/>
                </a:cubicBezTo>
                <a:cubicBezTo>
                  <a:pt x="3810848" y="1326677"/>
                  <a:pt x="3814361" y="1330402"/>
                  <a:pt x="3819085" y="1332644"/>
                </a:cubicBezTo>
                <a:cubicBezTo>
                  <a:pt x="3824718" y="1335340"/>
                  <a:pt x="3832531" y="1332432"/>
                  <a:pt x="3834833" y="1326555"/>
                </a:cubicBezTo>
                <a:cubicBezTo>
                  <a:pt x="3837225" y="1320346"/>
                  <a:pt x="3834742" y="1313713"/>
                  <a:pt x="3828746" y="1310835"/>
                </a:cubicBezTo>
                <a:cubicBezTo>
                  <a:pt x="3828564" y="1310744"/>
                  <a:pt x="3828473" y="1310684"/>
                  <a:pt x="3828352" y="1310623"/>
                </a:cubicBezTo>
                <a:cubicBezTo>
                  <a:pt x="3828321" y="1310593"/>
                  <a:pt x="3828291" y="1310562"/>
                  <a:pt x="3828231" y="1310532"/>
                </a:cubicBezTo>
                <a:cubicBezTo>
                  <a:pt x="3828200" y="1310472"/>
                  <a:pt x="3828200" y="1310502"/>
                  <a:pt x="3828170" y="1310411"/>
                </a:cubicBezTo>
                <a:cubicBezTo>
                  <a:pt x="3827867" y="1309684"/>
                  <a:pt x="3827625" y="1308927"/>
                  <a:pt x="3827474" y="1308170"/>
                </a:cubicBezTo>
                <a:cubicBezTo>
                  <a:pt x="3825778" y="1301960"/>
                  <a:pt x="3817450" y="1299355"/>
                  <a:pt x="3811969" y="1301566"/>
                </a:cubicBezTo>
                <a:cubicBezTo>
                  <a:pt x="3806396" y="1303808"/>
                  <a:pt x="3804458" y="1308957"/>
                  <a:pt x="3805004" y="1314288"/>
                </a:cubicBezTo>
                <a:cubicBezTo>
                  <a:pt x="3800188" y="1309957"/>
                  <a:pt x="3791740" y="1311804"/>
                  <a:pt x="3787652" y="1317469"/>
                </a:cubicBezTo>
                <a:cubicBezTo>
                  <a:pt x="3786682" y="1317226"/>
                  <a:pt x="3785744" y="1317014"/>
                  <a:pt x="3784744" y="1317014"/>
                </a:cubicBezTo>
                <a:cubicBezTo>
                  <a:pt x="3786198" y="1316106"/>
                  <a:pt x="3787560" y="1314954"/>
                  <a:pt x="3788560" y="1313228"/>
                </a:cubicBezTo>
                <a:cubicBezTo>
                  <a:pt x="3791527" y="1308139"/>
                  <a:pt x="3790165" y="1299537"/>
                  <a:pt x="3784229" y="1296902"/>
                </a:cubicBezTo>
                <a:lnTo>
                  <a:pt x="3779384" y="1294751"/>
                </a:lnTo>
                <a:cubicBezTo>
                  <a:pt x="3778445" y="1294327"/>
                  <a:pt x="3777506" y="1294176"/>
                  <a:pt x="3776537" y="1293964"/>
                </a:cubicBezTo>
                <a:lnTo>
                  <a:pt x="3776234" y="1293146"/>
                </a:lnTo>
                <a:cubicBezTo>
                  <a:pt x="3773933" y="1287148"/>
                  <a:pt x="3768240" y="1282968"/>
                  <a:pt x="3761577" y="1284786"/>
                </a:cubicBezTo>
                <a:cubicBezTo>
                  <a:pt x="3755854" y="1286361"/>
                  <a:pt x="3750918" y="1293418"/>
                  <a:pt x="3753250" y="1299446"/>
                </a:cubicBezTo>
                <a:lnTo>
                  <a:pt x="3753764" y="1300749"/>
                </a:lnTo>
                <a:cubicBezTo>
                  <a:pt x="3751493" y="1301900"/>
                  <a:pt x="3749464" y="1303717"/>
                  <a:pt x="3748162" y="1306594"/>
                </a:cubicBezTo>
                <a:cubicBezTo>
                  <a:pt x="3745951" y="1311562"/>
                  <a:pt x="3747405" y="1315681"/>
                  <a:pt x="3750433" y="1318408"/>
                </a:cubicBezTo>
                <a:cubicBezTo>
                  <a:pt x="3750645" y="1321558"/>
                  <a:pt x="3752311" y="1324284"/>
                  <a:pt x="3754764" y="1326313"/>
                </a:cubicBezTo>
                <a:cubicBezTo>
                  <a:pt x="3752886" y="1326010"/>
                  <a:pt x="3750918" y="1326041"/>
                  <a:pt x="3748950" y="1326707"/>
                </a:cubicBezTo>
                <a:cubicBezTo>
                  <a:pt x="3748011" y="1323920"/>
                  <a:pt x="3746194" y="1321437"/>
                  <a:pt x="3743438" y="1320195"/>
                </a:cubicBezTo>
                <a:lnTo>
                  <a:pt x="3733747" y="1315894"/>
                </a:lnTo>
                <a:cubicBezTo>
                  <a:pt x="3727872" y="1313289"/>
                  <a:pt x="3720786" y="1314894"/>
                  <a:pt x="3717636" y="1320891"/>
                </a:cubicBezTo>
                <a:cubicBezTo>
                  <a:pt x="3714669" y="1326283"/>
                  <a:pt x="3716607" y="1334370"/>
                  <a:pt x="3722512" y="1337006"/>
                </a:cubicBezTo>
                <a:close/>
                <a:moveTo>
                  <a:pt x="3377465" y="1048161"/>
                </a:moveTo>
                <a:lnTo>
                  <a:pt x="3375315" y="1053007"/>
                </a:lnTo>
                <a:cubicBezTo>
                  <a:pt x="3373074" y="1058066"/>
                  <a:pt x="3376163" y="1063972"/>
                  <a:pt x="3380645" y="1066789"/>
                </a:cubicBezTo>
                <a:cubicBezTo>
                  <a:pt x="3385884" y="1072393"/>
                  <a:pt x="3396422" y="1073362"/>
                  <a:pt x="3400450" y="1064245"/>
                </a:cubicBezTo>
                <a:cubicBezTo>
                  <a:pt x="3402085" y="1060549"/>
                  <a:pt x="3401722" y="1057217"/>
                  <a:pt x="3400268" y="1054461"/>
                </a:cubicBezTo>
                <a:cubicBezTo>
                  <a:pt x="3401843" y="1048827"/>
                  <a:pt x="3397816" y="1042375"/>
                  <a:pt x="3392516" y="1040619"/>
                </a:cubicBezTo>
                <a:cubicBezTo>
                  <a:pt x="3385945" y="1038407"/>
                  <a:pt x="3380100" y="1042254"/>
                  <a:pt x="3377465" y="1048161"/>
                </a:cubicBezTo>
                <a:close/>
                <a:moveTo>
                  <a:pt x="3315385" y="1327858"/>
                </a:moveTo>
                <a:cubicBezTo>
                  <a:pt x="3312719" y="1333704"/>
                  <a:pt x="3315415" y="1341034"/>
                  <a:pt x="3321320" y="1343639"/>
                </a:cubicBezTo>
                <a:lnTo>
                  <a:pt x="3331011" y="1347940"/>
                </a:lnTo>
                <a:cubicBezTo>
                  <a:pt x="3336885" y="1350545"/>
                  <a:pt x="3344123" y="1347910"/>
                  <a:pt x="3346788" y="1342003"/>
                </a:cubicBezTo>
                <a:cubicBezTo>
                  <a:pt x="3349453" y="1336157"/>
                  <a:pt x="3346758" y="1328827"/>
                  <a:pt x="3340852" y="1326222"/>
                </a:cubicBezTo>
                <a:lnTo>
                  <a:pt x="3331162" y="1321921"/>
                </a:lnTo>
                <a:cubicBezTo>
                  <a:pt x="3325287" y="1319316"/>
                  <a:pt x="3318050" y="1321982"/>
                  <a:pt x="3315385" y="1327858"/>
                </a:cubicBezTo>
                <a:close/>
                <a:moveTo>
                  <a:pt x="3508531" y="1183890"/>
                </a:moveTo>
                <a:lnTo>
                  <a:pt x="3505836" y="1176893"/>
                </a:lnTo>
                <a:cubicBezTo>
                  <a:pt x="3503534" y="1170896"/>
                  <a:pt x="3497962" y="1166625"/>
                  <a:pt x="3491270" y="1168381"/>
                </a:cubicBezTo>
                <a:cubicBezTo>
                  <a:pt x="3489119" y="1168957"/>
                  <a:pt x="3487181" y="1170441"/>
                  <a:pt x="3485546" y="1172259"/>
                </a:cubicBezTo>
                <a:cubicBezTo>
                  <a:pt x="3483850" y="1169684"/>
                  <a:pt x="3481216" y="1167715"/>
                  <a:pt x="3477975" y="1167079"/>
                </a:cubicBezTo>
                <a:cubicBezTo>
                  <a:pt x="3471737" y="1165867"/>
                  <a:pt x="3465105" y="1170169"/>
                  <a:pt x="3464014" y="1176529"/>
                </a:cubicBezTo>
                <a:cubicBezTo>
                  <a:pt x="3462410" y="1186071"/>
                  <a:pt x="3465044" y="1195976"/>
                  <a:pt x="3473251" y="1201761"/>
                </a:cubicBezTo>
                <a:cubicBezTo>
                  <a:pt x="3478339" y="1205335"/>
                  <a:pt x="3485758" y="1206062"/>
                  <a:pt x="3490088" y="1200640"/>
                </a:cubicBezTo>
                <a:cubicBezTo>
                  <a:pt x="3490815" y="1199701"/>
                  <a:pt x="3491360" y="1198550"/>
                  <a:pt x="3491814" y="1197399"/>
                </a:cubicBezTo>
                <a:cubicBezTo>
                  <a:pt x="3494207" y="1198702"/>
                  <a:pt x="3496963" y="1199277"/>
                  <a:pt x="3500051" y="1198459"/>
                </a:cubicBezTo>
                <a:cubicBezTo>
                  <a:pt x="3505745" y="1196975"/>
                  <a:pt x="3510863" y="1189918"/>
                  <a:pt x="3508531" y="1183890"/>
                </a:cubicBezTo>
                <a:close/>
                <a:moveTo>
                  <a:pt x="3673211" y="1520896"/>
                </a:moveTo>
                <a:cubicBezTo>
                  <a:pt x="3679449" y="1506872"/>
                  <a:pt x="3657130" y="1498390"/>
                  <a:pt x="3650923" y="1512384"/>
                </a:cubicBezTo>
                <a:cubicBezTo>
                  <a:pt x="3644715" y="1526439"/>
                  <a:pt x="3667003" y="1534890"/>
                  <a:pt x="3673211" y="1520896"/>
                </a:cubicBezTo>
                <a:close/>
                <a:moveTo>
                  <a:pt x="3595444" y="1487213"/>
                </a:moveTo>
                <a:cubicBezTo>
                  <a:pt x="3601682" y="1473159"/>
                  <a:pt x="3579969" y="1463254"/>
                  <a:pt x="3573731" y="1477309"/>
                </a:cubicBezTo>
                <a:cubicBezTo>
                  <a:pt x="3567492" y="1491333"/>
                  <a:pt x="3589205" y="1501238"/>
                  <a:pt x="3595444" y="1487213"/>
                </a:cubicBezTo>
                <a:close/>
                <a:moveTo>
                  <a:pt x="3424313" y="1236473"/>
                </a:moveTo>
                <a:cubicBezTo>
                  <a:pt x="3426766" y="1230930"/>
                  <a:pt x="3424798" y="1226144"/>
                  <a:pt x="3421194" y="1223146"/>
                </a:cubicBezTo>
                <a:lnTo>
                  <a:pt x="3420528" y="1221419"/>
                </a:lnTo>
                <a:cubicBezTo>
                  <a:pt x="3418226" y="1215422"/>
                  <a:pt x="3412533" y="1211272"/>
                  <a:pt x="3405871" y="1213089"/>
                </a:cubicBezTo>
                <a:cubicBezTo>
                  <a:pt x="3400147" y="1214664"/>
                  <a:pt x="3395181" y="1221722"/>
                  <a:pt x="3397512" y="1227750"/>
                </a:cubicBezTo>
                <a:lnTo>
                  <a:pt x="3400208" y="1234747"/>
                </a:lnTo>
                <a:cubicBezTo>
                  <a:pt x="3402267" y="1240108"/>
                  <a:pt x="3407052" y="1243713"/>
                  <a:pt x="3412775" y="1243228"/>
                </a:cubicBezTo>
                <a:cubicBezTo>
                  <a:pt x="3417287" y="1243713"/>
                  <a:pt x="3421921" y="1241835"/>
                  <a:pt x="3424313" y="1236473"/>
                </a:cubicBezTo>
                <a:close/>
                <a:moveTo>
                  <a:pt x="3709097" y="1080904"/>
                </a:moveTo>
                <a:cubicBezTo>
                  <a:pt x="3702858" y="1094928"/>
                  <a:pt x="3725692" y="1101956"/>
                  <a:pt x="3731839" y="1088053"/>
                </a:cubicBezTo>
                <a:cubicBezTo>
                  <a:pt x="3738078" y="1074028"/>
                  <a:pt x="3715244" y="1067031"/>
                  <a:pt x="3709097" y="1080904"/>
                </a:cubicBezTo>
                <a:close/>
                <a:moveTo>
                  <a:pt x="3534968" y="976374"/>
                </a:moveTo>
                <a:cubicBezTo>
                  <a:pt x="3532666" y="970376"/>
                  <a:pt x="3526822" y="966287"/>
                  <a:pt x="3520251" y="968165"/>
                </a:cubicBezTo>
                <a:cubicBezTo>
                  <a:pt x="3514497" y="969801"/>
                  <a:pt x="3509712" y="976858"/>
                  <a:pt x="3512044" y="982886"/>
                </a:cubicBezTo>
                <a:lnTo>
                  <a:pt x="3514739" y="989883"/>
                </a:lnTo>
                <a:cubicBezTo>
                  <a:pt x="3517041" y="995880"/>
                  <a:pt x="3522885" y="999969"/>
                  <a:pt x="3529487" y="998091"/>
                </a:cubicBezTo>
                <a:cubicBezTo>
                  <a:pt x="3535241" y="996456"/>
                  <a:pt x="3540026" y="989398"/>
                  <a:pt x="3537693" y="983371"/>
                </a:cubicBezTo>
                <a:lnTo>
                  <a:pt x="3534968" y="976374"/>
                </a:lnTo>
                <a:close/>
                <a:moveTo>
                  <a:pt x="3663309" y="1066547"/>
                </a:moveTo>
                <a:cubicBezTo>
                  <a:pt x="3657100" y="1080541"/>
                  <a:pt x="3680025" y="1087235"/>
                  <a:pt x="3686172" y="1073392"/>
                </a:cubicBezTo>
                <a:cubicBezTo>
                  <a:pt x="3692380" y="1059368"/>
                  <a:pt x="3669456" y="1052704"/>
                  <a:pt x="3663309" y="1066547"/>
                </a:cubicBezTo>
                <a:close/>
                <a:moveTo>
                  <a:pt x="3608617" y="1039165"/>
                </a:moveTo>
                <a:cubicBezTo>
                  <a:pt x="3614825" y="1025171"/>
                  <a:pt x="3592052" y="1018083"/>
                  <a:pt x="3585874" y="1031986"/>
                </a:cubicBezTo>
                <a:cubicBezTo>
                  <a:pt x="3579666" y="1045980"/>
                  <a:pt x="3602439" y="1053068"/>
                  <a:pt x="3608617" y="1039165"/>
                </a:cubicBezTo>
                <a:close/>
                <a:moveTo>
                  <a:pt x="3938129" y="1176499"/>
                </a:moveTo>
                <a:cubicBezTo>
                  <a:pt x="3942914" y="1179801"/>
                  <a:pt x="3951726" y="1179165"/>
                  <a:pt x="3954693" y="1173410"/>
                </a:cubicBezTo>
                <a:cubicBezTo>
                  <a:pt x="3957298" y="1168351"/>
                  <a:pt x="3959115" y="1162929"/>
                  <a:pt x="3956510" y="1157386"/>
                </a:cubicBezTo>
                <a:cubicBezTo>
                  <a:pt x="3954421" y="1152964"/>
                  <a:pt x="3950757" y="1150117"/>
                  <a:pt x="3946184" y="1148420"/>
                </a:cubicBezTo>
                <a:cubicBezTo>
                  <a:pt x="3940339" y="1146240"/>
                  <a:pt x="3932799" y="1149571"/>
                  <a:pt x="3930952" y="1155660"/>
                </a:cubicBezTo>
                <a:cubicBezTo>
                  <a:pt x="3929649" y="1159900"/>
                  <a:pt x="3930618" y="1164262"/>
                  <a:pt x="3933253" y="1167382"/>
                </a:cubicBezTo>
                <a:cubicBezTo>
                  <a:pt x="3933314" y="1170896"/>
                  <a:pt x="3934767" y="1174197"/>
                  <a:pt x="3938129" y="1176499"/>
                </a:cubicBezTo>
                <a:close/>
                <a:moveTo>
                  <a:pt x="3585268" y="1252830"/>
                </a:moveTo>
                <a:cubicBezTo>
                  <a:pt x="3582967" y="1246832"/>
                  <a:pt x="3575638" y="1243864"/>
                  <a:pt x="3569764" y="1246257"/>
                </a:cubicBezTo>
                <a:cubicBezTo>
                  <a:pt x="3563676" y="1248710"/>
                  <a:pt x="3560860" y="1255768"/>
                  <a:pt x="3563192" y="1261796"/>
                </a:cubicBezTo>
                <a:lnTo>
                  <a:pt x="3565887" y="1268793"/>
                </a:lnTo>
                <a:cubicBezTo>
                  <a:pt x="3568189" y="1274820"/>
                  <a:pt x="3575517" y="1277758"/>
                  <a:pt x="3581422" y="1275366"/>
                </a:cubicBezTo>
                <a:cubicBezTo>
                  <a:pt x="3587479" y="1272912"/>
                  <a:pt x="3590326" y="1265885"/>
                  <a:pt x="3587994" y="1259827"/>
                </a:cubicBezTo>
                <a:lnTo>
                  <a:pt x="3585268" y="1252830"/>
                </a:lnTo>
                <a:close/>
                <a:moveTo>
                  <a:pt x="3713185" y="1071847"/>
                </a:moveTo>
                <a:cubicBezTo>
                  <a:pt x="3719332" y="1068182"/>
                  <a:pt x="3720453" y="1061943"/>
                  <a:pt x="3718030" y="1055703"/>
                </a:cubicBezTo>
                <a:lnTo>
                  <a:pt x="3715335" y="1048706"/>
                </a:lnTo>
                <a:cubicBezTo>
                  <a:pt x="3713094" y="1042890"/>
                  <a:pt x="3704221" y="1040831"/>
                  <a:pt x="3699194" y="1043859"/>
                </a:cubicBezTo>
                <a:cubicBezTo>
                  <a:pt x="3693077" y="1047525"/>
                  <a:pt x="3691926" y="1053764"/>
                  <a:pt x="3694349" y="1060004"/>
                </a:cubicBezTo>
                <a:lnTo>
                  <a:pt x="3697044" y="1067001"/>
                </a:lnTo>
                <a:cubicBezTo>
                  <a:pt x="3699285" y="1072817"/>
                  <a:pt x="3708158" y="1074846"/>
                  <a:pt x="3713185" y="1071847"/>
                </a:cubicBezTo>
                <a:close/>
                <a:moveTo>
                  <a:pt x="3387731" y="1248468"/>
                </a:moveTo>
                <a:lnTo>
                  <a:pt x="3378041" y="1244167"/>
                </a:lnTo>
                <a:cubicBezTo>
                  <a:pt x="3372166" y="1241562"/>
                  <a:pt x="3365079" y="1243167"/>
                  <a:pt x="3361930" y="1249134"/>
                </a:cubicBezTo>
                <a:cubicBezTo>
                  <a:pt x="3359083" y="1254526"/>
                  <a:pt x="3360991" y="1262644"/>
                  <a:pt x="3366896" y="1265249"/>
                </a:cubicBezTo>
                <a:lnTo>
                  <a:pt x="3376587" y="1269550"/>
                </a:lnTo>
                <a:cubicBezTo>
                  <a:pt x="3382462" y="1272155"/>
                  <a:pt x="3389548" y="1270549"/>
                  <a:pt x="3392698" y="1264552"/>
                </a:cubicBezTo>
                <a:cubicBezTo>
                  <a:pt x="3395574" y="1259191"/>
                  <a:pt x="3393636" y="1251103"/>
                  <a:pt x="3387731" y="1248468"/>
                </a:cubicBezTo>
                <a:close/>
                <a:moveTo>
                  <a:pt x="3562889" y="1518927"/>
                </a:moveTo>
                <a:cubicBezTo>
                  <a:pt x="3558740" y="1518987"/>
                  <a:pt x="3554622" y="1520956"/>
                  <a:pt x="3552653" y="1524894"/>
                </a:cubicBezTo>
                <a:cubicBezTo>
                  <a:pt x="3552018" y="1526196"/>
                  <a:pt x="3551624" y="1527590"/>
                  <a:pt x="3551442" y="1529013"/>
                </a:cubicBezTo>
                <a:cubicBezTo>
                  <a:pt x="3550715" y="1529892"/>
                  <a:pt x="3550049" y="1530861"/>
                  <a:pt x="3549534" y="1532012"/>
                </a:cubicBezTo>
                <a:cubicBezTo>
                  <a:pt x="3544084" y="1544340"/>
                  <a:pt x="3561133" y="1551155"/>
                  <a:pt x="3569491" y="1543098"/>
                </a:cubicBezTo>
                <a:cubicBezTo>
                  <a:pt x="3570036" y="1542977"/>
                  <a:pt x="3570581" y="1542947"/>
                  <a:pt x="3571157" y="1542765"/>
                </a:cubicBezTo>
                <a:cubicBezTo>
                  <a:pt x="3576880" y="1540917"/>
                  <a:pt x="3579697" y="1536041"/>
                  <a:pt x="3581665" y="1530770"/>
                </a:cubicBezTo>
                <a:cubicBezTo>
                  <a:pt x="3583876" y="1524924"/>
                  <a:pt x="3578667" y="1517503"/>
                  <a:pt x="3572883" y="1516352"/>
                </a:cubicBezTo>
                <a:cubicBezTo>
                  <a:pt x="3568825" y="1515625"/>
                  <a:pt x="3565524" y="1516746"/>
                  <a:pt x="3562889" y="1518927"/>
                </a:cubicBezTo>
                <a:close/>
                <a:moveTo>
                  <a:pt x="3719514" y="1494968"/>
                </a:moveTo>
                <a:cubicBezTo>
                  <a:pt x="3721876" y="1488637"/>
                  <a:pt x="3718424" y="1482246"/>
                  <a:pt x="3712519" y="1479611"/>
                </a:cubicBezTo>
                <a:lnTo>
                  <a:pt x="3702828" y="1475309"/>
                </a:lnTo>
                <a:cubicBezTo>
                  <a:pt x="3696953" y="1472704"/>
                  <a:pt x="3689655" y="1476521"/>
                  <a:pt x="3687474" y="1482306"/>
                </a:cubicBezTo>
                <a:cubicBezTo>
                  <a:pt x="3685112" y="1488637"/>
                  <a:pt x="3688565" y="1495028"/>
                  <a:pt x="3694470" y="1497663"/>
                </a:cubicBezTo>
                <a:lnTo>
                  <a:pt x="3704161" y="1501965"/>
                </a:lnTo>
                <a:cubicBezTo>
                  <a:pt x="3710036" y="1504570"/>
                  <a:pt x="3717334" y="1500723"/>
                  <a:pt x="3719514" y="1494968"/>
                </a:cubicBezTo>
                <a:close/>
                <a:moveTo>
                  <a:pt x="3813240" y="1164807"/>
                </a:moveTo>
                <a:lnTo>
                  <a:pt x="3808395" y="1162657"/>
                </a:lnTo>
                <a:cubicBezTo>
                  <a:pt x="3802520" y="1160052"/>
                  <a:pt x="3795434" y="1161718"/>
                  <a:pt x="3792315" y="1167685"/>
                </a:cubicBezTo>
                <a:cubicBezTo>
                  <a:pt x="3789468" y="1173107"/>
                  <a:pt x="3791437" y="1181164"/>
                  <a:pt x="3797342" y="1183799"/>
                </a:cubicBezTo>
                <a:lnTo>
                  <a:pt x="3802187" y="1185950"/>
                </a:lnTo>
                <a:cubicBezTo>
                  <a:pt x="3808062" y="1188555"/>
                  <a:pt x="3815148" y="1186889"/>
                  <a:pt x="3818298" y="1180922"/>
                </a:cubicBezTo>
                <a:cubicBezTo>
                  <a:pt x="3821114" y="1175469"/>
                  <a:pt x="3819146" y="1167443"/>
                  <a:pt x="3813240" y="1164807"/>
                </a:cubicBezTo>
                <a:close/>
                <a:moveTo>
                  <a:pt x="3835438" y="1134336"/>
                </a:moveTo>
                <a:cubicBezTo>
                  <a:pt x="3837043" y="1137243"/>
                  <a:pt x="3840344" y="1139455"/>
                  <a:pt x="3843796" y="1140242"/>
                </a:cubicBezTo>
                <a:cubicBezTo>
                  <a:pt x="3844433" y="1141575"/>
                  <a:pt x="3845280" y="1142787"/>
                  <a:pt x="3846310" y="1144059"/>
                </a:cubicBezTo>
                <a:cubicBezTo>
                  <a:pt x="3846613" y="1144543"/>
                  <a:pt x="3846916" y="1145028"/>
                  <a:pt x="3847158" y="1145513"/>
                </a:cubicBezTo>
                <a:cubicBezTo>
                  <a:pt x="3847975" y="1147572"/>
                  <a:pt x="3849066" y="1149541"/>
                  <a:pt x="3849914" y="1151601"/>
                </a:cubicBezTo>
                <a:cubicBezTo>
                  <a:pt x="3853002" y="1159204"/>
                  <a:pt x="3862057" y="1158992"/>
                  <a:pt x="3867629" y="1154721"/>
                </a:cubicBezTo>
                <a:cubicBezTo>
                  <a:pt x="3870264" y="1153055"/>
                  <a:pt x="3872172" y="1150359"/>
                  <a:pt x="3872505" y="1146724"/>
                </a:cubicBezTo>
                <a:cubicBezTo>
                  <a:pt x="3872596" y="1146421"/>
                  <a:pt x="3872687" y="1146118"/>
                  <a:pt x="3872777" y="1145815"/>
                </a:cubicBezTo>
                <a:cubicBezTo>
                  <a:pt x="3879228" y="1153388"/>
                  <a:pt x="3894551" y="1151207"/>
                  <a:pt x="3893824" y="1138849"/>
                </a:cubicBezTo>
                <a:cubicBezTo>
                  <a:pt x="3893370" y="1130640"/>
                  <a:pt x="3894218" y="1121220"/>
                  <a:pt x="3889948" y="1113860"/>
                </a:cubicBezTo>
                <a:cubicBezTo>
                  <a:pt x="3889373" y="1112890"/>
                  <a:pt x="3888737" y="1112012"/>
                  <a:pt x="3888070" y="1111194"/>
                </a:cubicBezTo>
                <a:lnTo>
                  <a:pt x="3886829" y="1107953"/>
                </a:lnTo>
                <a:cubicBezTo>
                  <a:pt x="3884497" y="1101925"/>
                  <a:pt x="3876593" y="1099532"/>
                  <a:pt x="3871021" y="1102107"/>
                </a:cubicBezTo>
                <a:cubicBezTo>
                  <a:pt x="3870567" y="1102319"/>
                  <a:pt x="3870204" y="1102592"/>
                  <a:pt x="3869779" y="1102834"/>
                </a:cubicBezTo>
                <a:cubicBezTo>
                  <a:pt x="3868053" y="1102683"/>
                  <a:pt x="3866297" y="1102592"/>
                  <a:pt x="3864540" y="1102622"/>
                </a:cubicBezTo>
                <a:cubicBezTo>
                  <a:pt x="3862330" y="1102652"/>
                  <a:pt x="3860119" y="1103440"/>
                  <a:pt x="3858181" y="1104621"/>
                </a:cubicBezTo>
                <a:cubicBezTo>
                  <a:pt x="3856606" y="1104379"/>
                  <a:pt x="3855062" y="1104349"/>
                  <a:pt x="3853699" y="1104863"/>
                </a:cubicBezTo>
                <a:cubicBezTo>
                  <a:pt x="3849096" y="1106620"/>
                  <a:pt x="3845129" y="1108407"/>
                  <a:pt x="3842040" y="1112406"/>
                </a:cubicBezTo>
                <a:cubicBezTo>
                  <a:pt x="3840647" y="1114193"/>
                  <a:pt x="3839860" y="1115586"/>
                  <a:pt x="3839072" y="1117828"/>
                </a:cubicBezTo>
                <a:cubicBezTo>
                  <a:pt x="3838103" y="1120584"/>
                  <a:pt x="3836347" y="1120796"/>
                  <a:pt x="3840071" y="1118161"/>
                </a:cubicBezTo>
                <a:cubicBezTo>
                  <a:pt x="3834802" y="1121826"/>
                  <a:pt x="3832077" y="1128278"/>
                  <a:pt x="3835438" y="1134336"/>
                </a:cubicBezTo>
                <a:close/>
                <a:moveTo>
                  <a:pt x="3754855" y="1049221"/>
                </a:moveTo>
                <a:cubicBezTo>
                  <a:pt x="3761002" y="1035378"/>
                  <a:pt x="3740682" y="1022808"/>
                  <a:pt x="3734474" y="1036832"/>
                </a:cubicBezTo>
                <a:cubicBezTo>
                  <a:pt x="3728327" y="1050675"/>
                  <a:pt x="3748646" y="1063245"/>
                  <a:pt x="3754855" y="1049221"/>
                </a:cubicBezTo>
                <a:close/>
                <a:moveTo>
                  <a:pt x="3778475" y="1081116"/>
                </a:moveTo>
                <a:cubicBezTo>
                  <a:pt x="3772237" y="1095140"/>
                  <a:pt x="3793950" y="1105045"/>
                  <a:pt x="3800188" y="1090991"/>
                </a:cubicBezTo>
                <a:cubicBezTo>
                  <a:pt x="3806427" y="1076936"/>
                  <a:pt x="3784714" y="1067092"/>
                  <a:pt x="3778475" y="1081116"/>
                </a:cubicBezTo>
                <a:close/>
                <a:moveTo>
                  <a:pt x="3459048" y="1356815"/>
                </a:moveTo>
                <a:cubicBezTo>
                  <a:pt x="3452840" y="1370839"/>
                  <a:pt x="3474523" y="1380744"/>
                  <a:pt x="3480761" y="1366690"/>
                </a:cubicBezTo>
                <a:cubicBezTo>
                  <a:pt x="3486999" y="1352696"/>
                  <a:pt x="3465287" y="1342791"/>
                  <a:pt x="3459048" y="1356815"/>
                </a:cubicBezTo>
                <a:close/>
                <a:moveTo>
                  <a:pt x="3422375" y="1267066"/>
                </a:moveTo>
                <a:cubicBezTo>
                  <a:pt x="3424677" y="1273064"/>
                  <a:pt x="3430370" y="1277213"/>
                  <a:pt x="3437032" y="1275396"/>
                </a:cubicBezTo>
                <a:cubicBezTo>
                  <a:pt x="3442756" y="1273821"/>
                  <a:pt x="3447692" y="1266763"/>
                  <a:pt x="3445360" y="1260735"/>
                </a:cubicBezTo>
                <a:lnTo>
                  <a:pt x="3442665" y="1253739"/>
                </a:lnTo>
                <a:cubicBezTo>
                  <a:pt x="3440606" y="1248377"/>
                  <a:pt x="3435821" y="1244773"/>
                  <a:pt x="3430097" y="1245257"/>
                </a:cubicBezTo>
                <a:cubicBezTo>
                  <a:pt x="3425616" y="1244773"/>
                  <a:pt x="3420952" y="1246620"/>
                  <a:pt x="3418560" y="1252012"/>
                </a:cubicBezTo>
                <a:cubicBezTo>
                  <a:pt x="3416106" y="1257555"/>
                  <a:pt x="3418075" y="1262341"/>
                  <a:pt x="3421679" y="1265340"/>
                </a:cubicBezTo>
                <a:lnTo>
                  <a:pt x="3422375" y="1267066"/>
                </a:lnTo>
                <a:close/>
                <a:moveTo>
                  <a:pt x="3477430" y="1015781"/>
                </a:moveTo>
                <a:cubicBezTo>
                  <a:pt x="3470828" y="1013812"/>
                  <a:pt x="3464953" y="1016992"/>
                  <a:pt x="3462228" y="1023111"/>
                </a:cubicBezTo>
                <a:lnTo>
                  <a:pt x="3460078" y="1027957"/>
                </a:lnTo>
                <a:cubicBezTo>
                  <a:pt x="3457564" y="1033652"/>
                  <a:pt x="3461592" y="1041406"/>
                  <a:pt x="3467406" y="1043133"/>
                </a:cubicBezTo>
                <a:cubicBezTo>
                  <a:pt x="3474008" y="1045132"/>
                  <a:pt x="3479883" y="1041921"/>
                  <a:pt x="3482608" y="1035802"/>
                </a:cubicBezTo>
                <a:lnTo>
                  <a:pt x="3484758" y="1030956"/>
                </a:lnTo>
                <a:cubicBezTo>
                  <a:pt x="3487272" y="1025262"/>
                  <a:pt x="3483245" y="1017507"/>
                  <a:pt x="3477430" y="1015781"/>
                </a:cubicBezTo>
                <a:close/>
                <a:moveTo>
                  <a:pt x="3364534" y="1443990"/>
                </a:moveTo>
                <a:cubicBezTo>
                  <a:pt x="3370258" y="1446534"/>
                  <a:pt x="3377980" y="1443051"/>
                  <a:pt x="3379948" y="1437144"/>
                </a:cubicBezTo>
                <a:cubicBezTo>
                  <a:pt x="3382068" y="1430753"/>
                  <a:pt x="3379222" y="1424453"/>
                  <a:pt x="3373104" y="1421727"/>
                </a:cubicBezTo>
                <a:lnTo>
                  <a:pt x="3368259" y="1419576"/>
                </a:lnTo>
                <a:cubicBezTo>
                  <a:pt x="3362566" y="1417032"/>
                  <a:pt x="3354813" y="1420515"/>
                  <a:pt x="3352845" y="1426421"/>
                </a:cubicBezTo>
                <a:cubicBezTo>
                  <a:pt x="3350695" y="1432813"/>
                  <a:pt x="3353572" y="1439113"/>
                  <a:pt x="3359689" y="1441839"/>
                </a:cubicBezTo>
                <a:lnTo>
                  <a:pt x="3364534" y="1443990"/>
                </a:lnTo>
                <a:close/>
                <a:moveTo>
                  <a:pt x="3425373" y="1395617"/>
                </a:moveTo>
                <a:lnTo>
                  <a:pt x="3435064" y="1399918"/>
                </a:lnTo>
                <a:cubicBezTo>
                  <a:pt x="3440757" y="1402432"/>
                  <a:pt x="3448358" y="1400554"/>
                  <a:pt x="3451023" y="1394496"/>
                </a:cubicBezTo>
                <a:cubicBezTo>
                  <a:pt x="3453537" y="1388801"/>
                  <a:pt x="3451720" y="1381229"/>
                  <a:pt x="3445633" y="1378533"/>
                </a:cubicBezTo>
                <a:lnTo>
                  <a:pt x="3435942" y="1374232"/>
                </a:lnTo>
                <a:cubicBezTo>
                  <a:pt x="3430249" y="1371718"/>
                  <a:pt x="3422618" y="1373596"/>
                  <a:pt x="3419952" y="1379654"/>
                </a:cubicBezTo>
                <a:cubicBezTo>
                  <a:pt x="3417439" y="1385348"/>
                  <a:pt x="3419286" y="1392921"/>
                  <a:pt x="3425373" y="1395617"/>
                </a:cubicBezTo>
                <a:close/>
                <a:moveTo>
                  <a:pt x="3821326" y="1026291"/>
                </a:moveTo>
                <a:lnTo>
                  <a:pt x="3835862" y="1032743"/>
                </a:lnTo>
                <a:cubicBezTo>
                  <a:pt x="3841556" y="1035257"/>
                  <a:pt x="3849217" y="1033137"/>
                  <a:pt x="3851731" y="1027079"/>
                </a:cubicBezTo>
                <a:cubicBezTo>
                  <a:pt x="3852518" y="1025201"/>
                  <a:pt x="3852669" y="1023232"/>
                  <a:pt x="3852548" y="1021233"/>
                </a:cubicBezTo>
                <a:cubicBezTo>
                  <a:pt x="3854062" y="1020173"/>
                  <a:pt x="3855365" y="1018870"/>
                  <a:pt x="3856152" y="1017053"/>
                </a:cubicBezTo>
                <a:cubicBezTo>
                  <a:pt x="3858665" y="1011328"/>
                  <a:pt x="3856879" y="1003786"/>
                  <a:pt x="3850762" y="1001060"/>
                </a:cubicBezTo>
                <a:lnTo>
                  <a:pt x="3845916" y="998909"/>
                </a:lnTo>
                <a:cubicBezTo>
                  <a:pt x="3840223" y="996395"/>
                  <a:pt x="3832622" y="998243"/>
                  <a:pt x="3829927" y="1004301"/>
                </a:cubicBezTo>
                <a:cubicBezTo>
                  <a:pt x="3829927" y="1004301"/>
                  <a:pt x="3829927" y="1004331"/>
                  <a:pt x="3829927" y="1004361"/>
                </a:cubicBezTo>
                <a:cubicBezTo>
                  <a:pt x="3824476" y="1002786"/>
                  <a:pt x="3817965" y="1004876"/>
                  <a:pt x="3815633" y="1010389"/>
                </a:cubicBezTo>
                <a:cubicBezTo>
                  <a:pt x="3813210" y="1016265"/>
                  <a:pt x="3815209" y="1023596"/>
                  <a:pt x="3821326" y="1026291"/>
                </a:cubicBezTo>
                <a:close/>
                <a:moveTo>
                  <a:pt x="3889342" y="1007572"/>
                </a:moveTo>
                <a:cubicBezTo>
                  <a:pt x="3889464" y="1007269"/>
                  <a:pt x="3889403" y="1007027"/>
                  <a:pt x="3889524" y="1006724"/>
                </a:cubicBezTo>
                <a:lnTo>
                  <a:pt x="3889524" y="1006724"/>
                </a:lnTo>
                <a:cubicBezTo>
                  <a:pt x="3887162" y="1005028"/>
                  <a:pt x="3884770" y="1003362"/>
                  <a:pt x="3882377" y="1001696"/>
                </a:cubicBezTo>
                <a:cubicBezTo>
                  <a:pt x="3878864" y="999212"/>
                  <a:pt x="3875352" y="996759"/>
                  <a:pt x="3871839" y="994275"/>
                </a:cubicBezTo>
                <a:cubicBezTo>
                  <a:pt x="3871808" y="994305"/>
                  <a:pt x="3871778" y="994366"/>
                  <a:pt x="3871748" y="994366"/>
                </a:cubicBezTo>
                <a:cubicBezTo>
                  <a:pt x="3869779" y="995547"/>
                  <a:pt x="3867962" y="997152"/>
                  <a:pt x="3866812" y="999727"/>
                </a:cubicBezTo>
                <a:cubicBezTo>
                  <a:pt x="3860573" y="1013751"/>
                  <a:pt x="3883134" y="1021566"/>
                  <a:pt x="3889342" y="1007572"/>
                </a:cubicBezTo>
                <a:close/>
                <a:moveTo>
                  <a:pt x="3561738" y="1334794"/>
                </a:moveTo>
                <a:cubicBezTo>
                  <a:pt x="3559316" y="1340762"/>
                  <a:pt x="3564282" y="1347910"/>
                  <a:pt x="3569976" y="1349515"/>
                </a:cubicBezTo>
                <a:cubicBezTo>
                  <a:pt x="3576729" y="1351424"/>
                  <a:pt x="3582240" y="1347274"/>
                  <a:pt x="3584693" y="1341276"/>
                </a:cubicBezTo>
                <a:cubicBezTo>
                  <a:pt x="3587509" y="1334401"/>
                  <a:pt x="3586419" y="1326980"/>
                  <a:pt x="3583149" y="1320498"/>
                </a:cubicBezTo>
                <a:cubicBezTo>
                  <a:pt x="3580332" y="1314924"/>
                  <a:pt x="3572368" y="1312440"/>
                  <a:pt x="3566978" y="1315712"/>
                </a:cubicBezTo>
                <a:cubicBezTo>
                  <a:pt x="3561315" y="1319134"/>
                  <a:pt x="3559164" y="1325919"/>
                  <a:pt x="3562193" y="1331887"/>
                </a:cubicBezTo>
                <a:lnTo>
                  <a:pt x="3562465" y="1332432"/>
                </a:lnTo>
                <a:cubicBezTo>
                  <a:pt x="3562495" y="1332553"/>
                  <a:pt x="3562495" y="1332583"/>
                  <a:pt x="3562526" y="1332674"/>
                </a:cubicBezTo>
                <a:cubicBezTo>
                  <a:pt x="3562526" y="1332674"/>
                  <a:pt x="3562526" y="1332674"/>
                  <a:pt x="3562526" y="1332674"/>
                </a:cubicBezTo>
                <a:cubicBezTo>
                  <a:pt x="3562284" y="1333401"/>
                  <a:pt x="3562041" y="1334098"/>
                  <a:pt x="3561738" y="1334794"/>
                </a:cubicBezTo>
                <a:close/>
                <a:moveTo>
                  <a:pt x="3474068" y="1289632"/>
                </a:moveTo>
                <a:cubicBezTo>
                  <a:pt x="3480610" y="1291874"/>
                  <a:pt x="3486606" y="1288148"/>
                  <a:pt x="3489210" y="1282241"/>
                </a:cubicBezTo>
                <a:lnTo>
                  <a:pt x="3491360" y="1277395"/>
                </a:lnTo>
                <a:cubicBezTo>
                  <a:pt x="3493964" y="1271519"/>
                  <a:pt x="3489664" y="1264189"/>
                  <a:pt x="3483941" y="1262250"/>
                </a:cubicBezTo>
                <a:cubicBezTo>
                  <a:pt x="3477400" y="1260009"/>
                  <a:pt x="3471404" y="1263765"/>
                  <a:pt x="3468799" y="1269671"/>
                </a:cubicBezTo>
                <a:lnTo>
                  <a:pt x="3466649" y="1274517"/>
                </a:lnTo>
                <a:cubicBezTo>
                  <a:pt x="3464045" y="1280363"/>
                  <a:pt x="3468345" y="1287663"/>
                  <a:pt x="3474068" y="1289632"/>
                </a:cubicBezTo>
                <a:close/>
                <a:moveTo>
                  <a:pt x="3403418" y="1316318"/>
                </a:moveTo>
                <a:cubicBezTo>
                  <a:pt x="3409474" y="1318862"/>
                  <a:pt x="3416409" y="1315803"/>
                  <a:pt x="3419014" y="1309896"/>
                </a:cubicBezTo>
                <a:lnTo>
                  <a:pt x="3421164" y="1305050"/>
                </a:lnTo>
                <a:cubicBezTo>
                  <a:pt x="3423768" y="1299173"/>
                  <a:pt x="3420589" y="1291874"/>
                  <a:pt x="3414744" y="1289450"/>
                </a:cubicBezTo>
                <a:cubicBezTo>
                  <a:pt x="3408687" y="1286906"/>
                  <a:pt x="3401752" y="1289965"/>
                  <a:pt x="3399148" y="1295872"/>
                </a:cubicBezTo>
                <a:lnTo>
                  <a:pt x="3396998" y="1300718"/>
                </a:lnTo>
                <a:cubicBezTo>
                  <a:pt x="3394393" y="1306594"/>
                  <a:pt x="3397573" y="1313864"/>
                  <a:pt x="3403418" y="1316318"/>
                </a:cubicBezTo>
                <a:close/>
                <a:moveTo>
                  <a:pt x="3741257" y="984370"/>
                </a:moveTo>
                <a:cubicBezTo>
                  <a:pt x="3747011" y="986854"/>
                  <a:pt x="3754491" y="984946"/>
                  <a:pt x="3757186" y="978827"/>
                </a:cubicBezTo>
                <a:lnTo>
                  <a:pt x="3759336" y="973981"/>
                </a:lnTo>
                <a:cubicBezTo>
                  <a:pt x="3761850" y="968286"/>
                  <a:pt x="3759882" y="960653"/>
                  <a:pt x="3753825" y="958048"/>
                </a:cubicBezTo>
                <a:cubicBezTo>
                  <a:pt x="3748071" y="955564"/>
                  <a:pt x="3740591" y="957473"/>
                  <a:pt x="3737896" y="963591"/>
                </a:cubicBezTo>
                <a:lnTo>
                  <a:pt x="3735746" y="968438"/>
                </a:lnTo>
                <a:cubicBezTo>
                  <a:pt x="3733202" y="974102"/>
                  <a:pt x="3735201" y="981735"/>
                  <a:pt x="3741257" y="984370"/>
                </a:cubicBezTo>
                <a:close/>
                <a:moveTo>
                  <a:pt x="3634297" y="918762"/>
                </a:moveTo>
                <a:lnTo>
                  <a:pt x="3639142" y="920913"/>
                </a:lnTo>
                <a:cubicBezTo>
                  <a:pt x="3644866" y="923427"/>
                  <a:pt x="3652588" y="919610"/>
                  <a:pt x="3654405" y="913734"/>
                </a:cubicBezTo>
                <a:cubicBezTo>
                  <a:pt x="3655405" y="910523"/>
                  <a:pt x="3655162" y="907403"/>
                  <a:pt x="3653921" y="904768"/>
                </a:cubicBezTo>
                <a:cubicBezTo>
                  <a:pt x="3656434" y="906343"/>
                  <a:pt x="3659523" y="906979"/>
                  <a:pt x="3662854" y="906071"/>
                </a:cubicBezTo>
                <a:cubicBezTo>
                  <a:pt x="3664429" y="905647"/>
                  <a:pt x="3665913" y="904798"/>
                  <a:pt x="3667245" y="903708"/>
                </a:cubicBezTo>
                <a:cubicBezTo>
                  <a:pt x="3668305" y="905010"/>
                  <a:pt x="3669607" y="906161"/>
                  <a:pt x="3671303" y="906888"/>
                </a:cubicBezTo>
                <a:lnTo>
                  <a:pt x="3676148" y="909039"/>
                </a:lnTo>
                <a:cubicBezTo>
                  <a:pt x="3681842" y="911553"/>
                  <a:pt x="3689473" y="909554"/>
                  <a:pt x="3692077" y="903496"/>
                </a:cubicBezTo>
                <a:cubicBezTo>
                  <a:pt x="3694561" y="897711"/>
                  <a:pt x="3692623" y="890259"/>
                  <a:pt x="3686536" y="887563"/>
                </a:cubicBezTo>
                <a:lnTo>
                  <a:pt x="3681690" y="885413"/>
                </a:lnTo>
                <a:cubicBezTo>
                  <a:pt x="3677753" y="883656"/>
                  <a:pt x="3672938" y="884141"/>
                  <a:pt x="3669456" y="886564"/>
                </a:cubicBezTo>
                <a:lnTo>
                  <a:pt x="3668669" y="884504"/>
                </a:lnTo>
                <a:cubicBezTo>
                  <a:pt x="3666367" y="878507"/>
                  <a:pt x="3660795" y="874266"/>
                  <a:pt x="3654102" y="876023"/>
                </a:cubicBezTo>
                <a:cubicBezTo>
                  <a:pt x="3648409" y="877538"/>
                  <a:pt x="3643321" y="884565"/>
                  <a:pt x="3645623" y="890592"/>
                </a:cubicBezTo>
                <a:lnTo>
                  <a:pt x="3648318" y="897589"/>
                </a:lnTo>
                <a:cubicBezTo>
                  <a:pt x="3648651" y="898468"/>
                  <a:pt x="3649196" y="899225"/>
                  <a:pt x="3649681" y="900013"/>
                </a:cubicBezTo>
                <a:cubicBezTo>
                  <a:pt x="3648924" y="899467"/>
                  <a:pt x="3648227" y="898862"/>
                  <a:pt x="3647288" y="898468"/>
                </a:cubicBezTo>
                <a:lnTo>
                  <a:pt x="3642443" y="896317"/>
                </a:lnTo>
                <a:cubicBezTo>
                  <a:pt x="3636720" y="893773"/>
                  <a:pt x="3628997" y="897620"/>
                  <a:pt x="3627180" y="903466"/>
                </a:cubicBezTo>
                <a:cubicBezTo>
                  <a:pt x="3625091" y="910008"/>
                  <a:pt x="3628180" y="916036"/>
                  <a:pt x="3634297" y="918762"/>
                </a:cubicBezTo>
                <a:close/>
                <a:moveTo>
                  <a:pt x="3783987" y="958139"/>
                </a:moveTo>
                <a:lnTo>
                  <a:pt x="3786682" y="965136"/>
                </a:lnTo>
                <a:cubicBezTo>
                  <a:pt x="3788984" y="971133"/>
                  <a:pt x="3794980" y="975101"/>
                  <a:pt x="3801521" y="973193"/>
                </a:cubicBezTo>
                <a:cubicBezTo>
                  <a:pt x="3802581" y="972860"/>
                  <a:pt x="3803550" y="972345"/>
                  <a:pt x="3804519" y="971709"/>
                </a:cubicBezTo>
                <a:cubicBezTo>
                  <a:pt x="3804852" y="971891"/>
                  <a:pt x="3805155" y="972133"/>
                  <a:pt x="3805549" y="972284"/>
                </a:cubicBezTo>
                <a:lnTo>
                  <a:pt x="3810394" y="974435"/>
                </a:lnTo>
                <a:cubicBezTo>
                  <a:pt x="3816087" y="976949"/>
                  <a:pt x="3823810" y="973738"/>
                  <a:pt x="3825899" y="967802"/>
                </a:cubicBezTo>
                <a:cubicBezTo>
                  <a:pt x="3826414" y="966317"/>
                  <a:pt x="3826596" y="964803"/>
                  <a:pt x="3826565" y="963349"/>
                </a:cubicBezTo>
                <a:cubicBezTo>
                  <a:pt x="3826565" y="963228"/>
                  <a:pt x="3826626" y="963137"/>
                  <a:pt x="3826626" y="963016"/>
                </a:cubicBezTo>
                <a:cubicBezTo>
                  <a:pt x="3821538" y="959593"/>
                  <a:pt x="3816420" y="956231"/>
                  <a:pt x="3811302" y="952869"/>
                </a:cubicBezTo>
                <a:cubicBezTo>
                  <a:pt x="3809819" y="951899"/>
                  <a:pt x="3808304" y="950900"/>
                  <a:pt x="3806821" y="949900"/>
                </a:cubicBezTo>
                <a:cubicBezTo>
                  <a:pt x="3806609" y="949961"/>
                  <a:pt x="3806427" y="949930"/>
                  <a:pt x="3806215" y="949991"/>
                </a:cubicBezTo>
                <a:cubicBezTo>
                  <a:pt x="3806033" y="949658"/>
                  <a:pt x="3805761" y="949385"/>
                  <a:pt x="3805549" y="949052"/>
                </a:cubicBezTo>
                <a:lnTo>
                  <a:pt x="3805549" y="949052"/>
                </a:lnTo>
                <a:cubicBezTo>
                  <a:pt x="3802429" y="946992"/>
                  <a:pt x="3799340" y="944933"/>
                  <a:pt x="3796252" y="942903"/>
                </a:cubicBezTo>
                <a:lnTo>
                  <a:pt x="3796252" y="942903"/>
                </a:lnTo>
                <a:cubicBezTo>
                  <a:pt x="3794919" y="942812"/>
                  <a:pt x="3793496" y="942903"/>
                  <a:pt x="3792073" y="943327"/>
                </a:cubicBezTo>
                <a:cubicBezTo>
                  <a:pt x="3786228" y="945054"/>
                  <a:pt x="3781655" y="952111"/>
                  <a:pt x="3783987" y="958139"/>
                </a:cubicBezTo>
                <a:close/>
                <a:moveTo>
                  <a:pt x="3700890" y="960623"/>
                </a:moveTo>
                <a:lnTo>
                  <a:pt x="3705735" y="962773"/>
                </a:lnTo>
                <a:cubicBezTo>
                  <a:pt x="3711428" y="965287"/>
                  <a:pt x="3719181" y="961592"/>
                  <a:pt x="3721059" y="955746"/>
                </a:cubicBezTo>
                <a:cubicBezTo>
                  <a:pt x="3723118" y="949264"/>
                  <a:pt x="3720120" y="943115"/>
                  <a:pt x="3714003" y="940419"/>
                </a:cubicBezTo>
                <a:lnTo>
                  <a:pt x="3709157" y="938269"/>
                </a:lnTo>
                <a:cubicBezTo>
                  <a:pt x="3703464" y="935755"/>
                  <a:pt x="3695711" y="939450"/>
                  <a:pt x="3693834" y="945296"/>
                </a:cubicBezTo>
                <a:cubicBezTo>
                  <a:pt x="3691775" y="951778"/>
                  <a:pt x="3694773" y="957897"/>
                  <a:pt x="3700890" y="960623"/>
                </a:cubicBezTo>
                <a:close/>
                <a:moveTo>
                  <a:pt x="3659250" y="1112375"/>
                </a:moveTo>
                <a:lnTo>
                  <a:pt x="3666246" y="1109680"/>
                </a:lnTo>
                <a:cubicBezTo>
                  <a:pt x="3672242" y="1107347"/>
                  <a:pt x="3675482" y="1100381"/>
                  <a:pt x="3673211" y="1094323"/>
                </a:cubicBezTo>
                <a:cubicBezTo>
                  <a:pt x="3670970" y="1088325"/>
                  <a:pt x="3663884" y="1085024"/>
                  <a:pt x="3657857" y="1087356"/>
                </a:cubicBezTo>
                <a:lnTo>
                  <a:pt x="3650862" y="1090052"/>
                </a:lnTo>
                <a:cubicBezTo>
                  <a:pt x="3644866" y="1092384"/>
                  <a:pt x="3641595" y="1099351"/>
                  <a:pt x="3643897" y="1105409"/>
                </a:cubicBezTo>
                <a:cubicBezTo>
                  <a:pt x="3646168" y="1111406"/>
                  <a:pt x="3653224" y="1114708"/>
                  <a:pt x="3659250" y="1112375"/>
                </a:cubicBezTo>
                <a:close/>
                <a:moveTo>
                  <a:pt x="3842464" y="1080692"/>
                </a:moveTo>
                <a:cubicBezTo>
                  <a:pt x="3836225" y="1094716"/>
                  <a:pt x="3858544" y="1103197"/>
                  <a:pt x="3864752" y="1089204"/>
                </a:cubicBezTo>
                <a:cubicBezTo>
                  <a:pt x="3870960" y="1075179"/>
                  <a:pt x="3848672" y="1066698"/>
                  <a:pt x="3842464" y="1080692"/>
                </a:cubicBezTo>
                <a:close/>
                <a:moveTo>
                  <a:pt x="3786955" y="1055521"/>
                </a:moveTo>
                <a:cubicBezTo>
                  <a:pt x="3788681" y="1051674"/>
                  <a:pt x="3788166" y="1048191"/>
                  <a:pt x="3786561" y="1045374"/>
                </a:cubicBezTo>
                <a:cubicBezTo>
                  <a:pt x="3792315" y="1047373"/>
                  <a:pt x="3799129" y="1042678"/>
                  <a:pt x="3800734" y="1037287"/>
                </a:cubicBezTo>
                <a:cubicBezTo>
                  <a:pt x="3802793" y="1030471"/>
                  <a:pt x="3798644" y="1025049"/>
                  <a:pt x="3792739" y="1022445"/>
                </a:cubicBezTo>
                <a:lnTo>
                  <a:pt x="3787894" y="1020294"/>
                </a:lnTo>
                <a:cubicBezTo>
                  <a:pt x="3781988" y="1017689"/>
                  <a:pt x="3774721" y="1022687"/>
                  <a:pt x="3773055" y="1028290"/>
                </a:cubicBezTo>
                <a:cubicBezTo>
                  <a:pt x="3771783" y="1032561"/>
                  <a:pt x="3773085" y="1036166"/>
                  <a:pt x="3775538" y="1038983"/>
                </a:cubicBezTo>
                <a:cubicBezTo>
                  <a:pt x="3771450" y="1038922"/>
                  <a:pt x="3767422" y="1040770"/>
                  <a:pt x="3765242" y="1045616"/>
                </a:cubicBezTo>
                <a:cubicBezTo>
                  <a:pt x="3759004" y="1059641"/>
                  <a:pt x="3780717" y="1069545"/>
                  <a:pt x="3786955" y="1055521"/>
                </a:cubicBezTo>
                <a:close/>
                <a:moveTo>
                  <a:pt x="3558407" y="833587"/>
                </a:moveTo>
                <a:lnTo>
                  <a:pt x="3568098" y="837888"/>
                </a:lnTo>
                <a:cubicBezTo>
                  <a:pt x="3573973" y="840493"/>
                  <a:pt x="3581059" y="838888"/>
                  <a:pt x="3584209" y="832920"/>
                </a:cubicBezTo>
                <a:cubicBezTo>
                  <a:pt x="3587055" y="827499"/>
                  <a:pt x="3585147" y="819411"/>
                  <a:pt x="3579242" y="816806"/>
                </a:cubicBezTo>
                <a:lnTo>
                  <a:pt x="3569551" y="812505"/>
                </a:lnTo>
                <a:cubicBezTo>
                  <a:pt x="3563676" y="809900"/>
                  <a:pt x="3556590" y="811505"/>
                  <a:pt x="3553441" y="817503"/>
                </a:cubicBezTo>
                <a:cubicBezTo>
                  <a:pt x="3550594" y="822894"/>
                  <a:pt x="3552502" y="830982"/>
                  <a:pt x="3558407" y="833587"/>
                </a:cubicBezTo>
                <a:close/>
                <a:moveTo>
                  <a:pt x="3715244" y="976374"/>
                </a:moveTo>
                <a:cubicBezTo>
                  <a:pt x="3709460" y="974314"/>
                  <a:pt x="3704039" y="977161"/>
                  <a:pt x="3701072" y="982007"/>
                </a:cubicBezTo>
                <a:cubicBezTo>
                  <a:pt x="3700224" y="981159"/>
                  <a:pt x="3699406" y="980311"/>
                  <a:pt x="3698255" y="979827"/>
                </a:cubicBezTo>
                <a:lnTo>
                  <a:pt x="3693410" y="977676"/>
                </a:lnTo>
                <a:cubicBezTo>
                  <a:pt x="3687535" y="975071"/>
                  <a:pt x="3680479" y="976616"/>
                  <a:pt x="3677269" y="982583"/>
                </a:cubicBezTo>
                <a:cubicBezTo>
                  <a:pt x="3674392" y="987975"/>
                  <a:pt x="3676270" y="996092"/>
                  <a:pt x="3682175" y="998728"/>
                </a:cubicBezTo>
                <a:lnTo>
                  <a:pt x="3687020" y="1000878"/>
                </a:lnTo>
                <a:cubicBezTo>
                  <a:pt x="3691381" y="1002817"/>
                  <a:pt x="3696348" y="1002423"/>
                  <a:pt x="3699951" y="999697"/>
                </a:cubicBezTo>
                <a:cubicBezTo>
                  <a:pt x="3701344" y="1001454"/>
                  <a:pt x="3703040" y="1002998"/>
                  <a:pt x="3705069" y="1003725"/>
                </a:cubicBezTo>
                <a:cubicBezTo>
                  <a:pt x="3711519" y="1006027"/>
                  <a:pt x="3717667" y="1002393"/>
                  <a:pt x="3720302" y="996456"/>
                </a:cubicBezTo>
                <a:lnTo>
                  <a:pt x="3722452" y="991609"/>
                </a:lnTo>
                <a:cubicBezTo>
                  <a:pt x="3725117" y="985703"/>
                  <a:pt x="3720998" y="978403"/>
                  <a:pt x="3715244" y="976374"/>
                </a:cubicBezTo>
                <a:close/>
                <a:moveTo>
                  <a:pt x="3940037" y="1124764"/>
                </a:moveTo>
                <a:lnTo>
                  <a:pt x="3943035" y="1126097"/>
                </a:lnTo>
                <a:cubicBezTo>
                  <a:pt x="3951665" y="1129913"/>
                  <a:pt x="3958752" y="1123219"/>
                  <a:pt x="3959721" y="1116071"/>
                </a:cubicBezTo>
                <a:cubicBezTo>
                  <a:pt x="3961537" y="1114829"/>
                  <a:pt x="3963173" y="1113284"/>
                  <a:pt x="3964233" y="1110891"/>
                </a:cubicBezTo>
                <a:cubicBezTo>
                  <a:pt x="3970259" y="1097321"/>
                  <a:pt x="3949122" y="1090415"/>
                  <a:pt x="3942217" y="1102683"/>
                </a:cubicBezTo>
                <a:cubicBezTo>
                  <a:pt x="3933041" y="1105409"/>
                  <a:pt x="3928892" y="1119827"/>
                  <a:pt x="3940037" y="1124764"/>
                </a:cubicBezTo>
                <a:close/>
                <a:moveTo>
                  <a:pt x="3821902" y="1153206"/>
                </a:moveTo>
                <a:cubicBezTo>
                  <a:pt x="3815694" y="1167200"/>
                  <a:pt x="3838254" y="1174894"/>
                  <a:pt x="3844463" y="1160930"/>
                </a:cubicBezTo>
                <a:cubicBezTo>
                  <a:pt x="3850701" y="1146936"/>
                  <a:pt x="3828110" y="1139243"/>
                  <a:pt x="3821902" y="1153206"/>
                </a:cubicBezTo>
                <a:close/>
                <a:moveTo>
                  <a:pt x="3773206" y="1099108"/>
                </a:moveTo>
                <a:cubicBezTo>
                  <a:pt x="3775417" y="1093262"/>
                  <a:pt x="3770208" y="1085841"/>
                  <a:pt x="3764424" y="1084721"/>
                </a:cubicBezTo>
                <a:cubicBezTo>
                  <a:pt x="3760366" y="1083933"/>
                  <a:pt x="3757035" y="1085054"/>
                  <a:pt x="3754431" y="1087235"/>
                </a:cubicBezTo>
                <a:cubicBezTo>
                  <a:pt x="3750282" y="1087295"/>
                  <a:pt x="3746163" y="1089264"/>
                  <a:pt x="3744195" y="1093202"/>
                </a:cubicBezTo>
                <a:cubicBezTo>
                  <a:pt x="3743559" y="1094504"/>
                  <a:pt x="3743165" y="1095898"/>
                  <a:pt x="3742984" y="1097352"/>
                </a:cubicBezTo>
                <a:cubicBezTo>
                  <a:pt x="3742257" y="1098230"/>
                  <a:pt x="3741590" y="1099199"/>
                  <a:pt x="3741076" y="1100350"/>
                </a:cubicBezTo>
                <a:cubicBezTo>
                  <a:pt x="3735625" y="1112648"/>
                  <a:pt x="3752674" y="1119494"/>
                  <a:pt x="3761032" y="1111436"/>
                </a:cubicBezTo>
                <a:cubicBezTo>
                  <a:pt x="3761577" y="1111346"/>
                  <a:pt x="3762123" y="1111285"/>
                  <a:pt x="3762698" y="1111103"/>
                </a:cubicBezTo>
                <a:cubicBezTo>
                  <a:pt x="3768421" y="1109286"/>
                  <a:pt x="3771208" y="1104379"/>
                  <a:pt x="3773206" y="1099108"/>
                </a:cubicBezTo>
                <a:close/>
                <a:moveTo>
                  <a:pt x="3650590" y="925153"/>
                </a:moveTo>
                <a:cubicBezTo>
                  <a:pt x="3644382" y="939178"/>
                  <a:pt x="3666064" y="949082"/>
                  <a:pt x="3672303" y="935028"/>
                </a:cubicBezTo>
                <a:cubicBezTo>
                  <a:pt x="3678511" y="921004"/>
                  <a:pt x="3656798" y="911099"/>
                  <a:pt x="3650590" y="925153"/>
                </a:cubicBezTo>
                <a:close/>
                <a:moveTo>
                  <a:pt x="3613886" y="835374"/>
                </a:moveTo>
                <a:cubicBezTo>
                  <a:pt x="3616188" y="841371"/>
                  <a:pt x="3621881" y="845521"/>
                  <a:pt x="3628543" y="843704"/>
                </a:cubicBezTo>
                <a:cubicBezTo>
                  <a:pt x="3629755" y="843370"/>
                  <a:pt x="3630875" y="842704"/>
                  <a:pt x="3631965" y="841916"/>
                </a:cubicBezTo>
                <a:cubicBezTo>
                  <a:pt x="3631996" y="841916"/>
                  <a:pt x="3632026" y="841886"/>
                  <a:pt x="3632056" y="841886"/>
                </a:cubicBezTo>
                <a:cubicBezTo>
                  <a:pt x="3626242" y="838554"/>
                  <a:pt x="3620549" y="835041"/>
                  <a:pt x="3614704" y="831769"/>
                </a:cubicBezTo>
                <a:cubicBezTo>
                  <a:pt x="3613280" y="830952"/>
                  <a:pt x="3611797" y="830225"/>
                  <a:pt x="3610373" y="829407"/>
                </a:cubicBezTo>
                <a:lnTo>
                  <a:pt x="3610373" y="829407"/>
                </a:lnTo>
                <a:cubicBezTo>
                  <a:pt x="3611100" y="830952"/>
                  <a:pt x="3611888" y="832527"/>
                  <a:pt x="3613190" y="833617"/>
                </a:cubicBezTo>
                <a:lnTo>
                  <a:pt x="3613886" y="835374"/>
                </a:lnTo>
                <a:close/>
                <a:moveTo>
                  <a:pt x="3564615" y="990034"/>
                </a:moveTo>
                <a:lnTo>
                  <a:pt x="3559770" y="987884"/>
                </a:lnTo>
                <a:cubicBezTo>
                  <a:pt x="3554077" y="985370"/>
                  <a:pt x="3546324" y="988853"/>
                  <a:pt x="3544356" y="994760"/>
                </a:cubicBezTo>
                <a:cubicBezTo>
                  <a:pt x="3542206" y="1001151"/>
                  <a:pt x="3545083" y="1007451"/>
                  <a:pt x="3551200" y="1010147"/>
                </a:cubicBezTo>
                <a:lnTo>
                  <a:pt x="3556045" y="1012297"/>
                </a:lnTo>
                <a:cubicBezTo>
                  <a:pt x="3561769" y="1014811"/>
                  <a:pt x="3569491" y="1011328"/>
                  <a:pt x="3571459" y="1005422"/>
                </a:cubicBezTo>
                <a:cubicBezTo>
                  <a:pt x="3573579" y="999061"/>
                  <a:pt x="3570702" y="992760"/>
                  <a:pt x="3564615" y="990034"/>
                </a:cubicBezTo>
                <a:close/>
                <a:moveTo>
                  <a:pt x="3616884" y="963924"/>
                </a:moveTo>
                <a:lnTo>
                  <a:pt x="3626575" y="968226"/>
                </a:lnTo>
                <a:cubicBezTo>
                  <a:pt x="3632268" y="970740"/>
                  <a:pt x="3639869" y="968862"/>
                  <a:pt x="3642534" y="962804"/>
                </a:cubicBezTo>
                <a:cubicBezTo>
                  <a:pt x="3645048" y="957109"/>
                  <a:pt x="3643230" y="949537"/>
                  <a:pt x="3637144" y="946841"/>
                </a:cubicBezTo>
                <a:lnTo>
                  <a:pt x="3627453" y="942540"/>
                </a:lnTo>
                <a:cubicBezTo>
                  <a:pt x="3621760" y="940026"/>
                  <a:pt x="3614128" y="941904"/>
                  <a:pt x="3611463" y="947962"/>
                </a:cubicBezTo>
                <a:cubicBezTo>
                  <a:pt x="3608980" y="953686"/>
                  <a:pt x="3610797" y="961229"/>
                  <a:pt x="3616884" y="963924"/>
                </a:cubicBezTo>
                <a:close/>
                <a:moveTo>
                  <a:pt x="3935948" y="1377412"/>
                </a:moveTo>
                <a:cubicBezTo>
                  <a:pt x="3929740" y="1391376"/>
                  <a:pt x="3950939" y="1402311"/>
                  <a:pt x="3957177" y="1388256"/>
                </a:cubicBezTo>
                <a:cubicBezTo>
                  <a:pt x="3963385" y="1374292"/>
                  <a:pt x="3942187" y="1363358"/>
                  <a:pt x="3935948" y="1377412"/>
                </a:cubicBezTo>
                <a:close/>
                <a:moveTo>
                  <a:pt x="3964717" y="1196521"/>
                </a:moveTo>
                <a:cubicBezTo>
                  <a:pt x="3964172" y="1197308"/>
                  <a:pt x="3963536" y="1198035"/>
                  <a:pt x="3962961" y="1198793"/>
                </a:cubicBezTo>
                <a:cubicBezTo>
                  <a:pt x="3962840" y="1198914"/>
                  <a:pt x="3962810" y="1198974"/>
                  <a:pt x="3962719" y="1199065"/>
                </a:cubicBezTo>
                <a:cubicBezTo>
                  <a:pt x="3962476" y="1199277"/>
                  <a:pt x="3962264" y="1199459"/>
                  <a:pt x="3962022" y="1199671"/>
                </a:cubicBezTo>
                <a:cubicBezTo>
                  <a:pt x="3956177" y="1200913"/>
                  <a:pt x="3952089" y="1207062"/>
                  <a:pt x="3952968" y="1212908"/>
                </a:cubicBezTo>
                <a:cubicBezTo>
                  <a:pt x="3953937" y="1219541"/>
                  <a:pt x="3960084" y="1223600"/>
                  <a:pt x="3966534" y="1222934"/>
                </a:cubicBezTo>
                <a:cubicBezTo>
                  <a:pt x="3967201" y="1222873"/>
                  <a:pt x="3967806" y="1222631"/>
                  <a:pt x="3968442" y="1222479"/>
                </a:cubicBezTo>
                <a:cubicBezTo>
                  <a:pt x="3970047" y="1225842"/>
                  <a:pt x="3973227" y="1228537"/>
                  <a:pt x="3976800" y="1229234"/>
                </a:cubicBezTo>
                <a:cubicBezTo>
                  <a:pt x="3974105" y="1229840"/>
                  <a:pt x="3971683" y="1231687"/>
                  <a:pt x="3970138" y="1235171"/>
                </a:cubicBezTo>
                <a:cubicBezTo>
                  <a:pt x="3963991" y="1249044"/>
                  <a:pt x="3984401" y="1261372"/>
                  <a:pt x="3990640" y="1247347"/>
                </a:cubicBezTo>
                <a:cubicBezTo>
                  <a:pt x="3994577" y="1238503"/>
                  <a:pt x="3987642" y="1230294"/>
                  <a:pt x="3980495" y="1229143"/>
                </a:cubicBezTo>
                <a:cubicBezTo>
                  <a:pt x="3985946" y="1228477"/>
                  <a:pt x="3990095" y="1224690"/>
                  <a:pt x="3991124" y="1218996"/>
                </a:cubicBezTo>
                <a:cubicBezTo>
                  <a:pt x="3992487" y="1211636"/>
                  <a:pt x="3993183" y="1202639"/>
                  <a:pt x="3988823" y="1196127"/>
                </a:cubicBezTo>
                <a:cubicBezTo>
                  <a:pt x="3988459" y="1195158"/>
                  <a:pt x="3988066" y="1194249"/>
                  <a:pt x="3987551" y="1193371"/>
                </a:cubicBezTo>
                <a:cubicBezTo>
                  <a:pt x="3985037" y="1189070"/>
                  <a:pt x="3980343" y="1186586"/>
                  <a:pt x="3975256" y="1187373"/>
                </a:cubicBezTo>
                <a:cubicBezTo>
                  <a:pt x="3970199" y="1188130"/>
                  <a:pt x="3967806" y="1191523"/>
                  <a:pt x="3965444" y="1195582"/>
                </a:cubicBezTo>
                <a:cubicBezTo>
                  <a:pt x="3967291" y="1192432"/>
                  <a:pt x="3965172" y="1195915"/>
                  <a:pt x="3964717" y="1196521"/>
                </a:cubicBezTo>
                <a:close/>
                <a:moveTo>
                  <a:pt x="3995031" y="1414275"/>
                </a:moveTo>
                <a:cubicBezTo>
                  <a:pt x="3992426" y="1420151"/>
                  <a:pt x="3993032" y="1427027"/>
                  <a:pt x="3999028" y="1430662"/>
                </a:cubicBezTo>
                <a:cubicBezTo>
                  <a:pt x="4003995" y="1433691"/>
                  <a:pt x="4012777" y="1432570"/>
                  <a:pt x="4015411" y="1426664"/>
                </a:cubicBezTo>
                <a:lnTo>
                  <a:pt x="4017562" y="1421817"/>
                </a:lnTo>
                <a:cubicBezTo>
                  <a:pt x="4020166" y="1415941"/>
                  <a:pt x="4019560" y="1409096"/>
                  <a:pt x="4013564" y="1405430"/>
                </a:cubicBezTo>
                <a:cubicBezTo>
                  <a:pt x="4008598" y="1402402"/>
                  <a:pt x="3999816" y="1403522"/>
                  <a:pt x="3997181" y="1409429"/>
                </a:cubicBezTo>
                <a:lnTo>
                  <a:pt x="3995031" y="1414275"/>
                </a:lnTo>
                <a:close/>
                <a:moveTo>
                  <a:pt x="3906634" y="1169139"/>
                </a:moveTo>
                <a:lnTo>
                  <a:pt x="3904484" y="1173985"/>
                </a:lnTo>
                <a:cubicBezTo>
                  <a:pt x="3901879" y="1179861"/>
                  <a:pt x="3906241" y="1187192"/>
                  <a:pt x="3911934" y="1189130"/>
                </a:cubicBezTo>
                <a:cubicBezTo>
                  <a:pt x="3918475" y="1191372"/>
                  <a:pt x="3924441" y="1187585"/>
                  <a:pt x="3927045" y="1181679"/>
                </a:cubicBezTo>
                <a:lnTo>
                  <a:pt x="3929195" y="1176832"/>
                </a:lnTo>
                <a:cubicBezTo>
                  <a:pt x="3931799" y="1170956"/>
                  <a:pt x="3927439" y="1163626"/>
                  <a:pt x="3921745" y="1161687"/>
                </a:cubicBezTo>
                <a:cubicBezTo>
                  <a:pt x="3915204" y="1159446"/>
                  <a:pt x="3909239" y="1163232"/>
                  <a:pt x="3906634" y="1169139"/>
                </a:cubicBezTo>
                <a:close/>
                <a:moveTo>
                  <a:pt x="3756096" y="1135941"/>
                </a:moveTo>
                <a:cubicBezTo>
                  <a:pt x="3762334" y="1121886"/>
                  <a:pt x="3740531" y="1112224"/>
                  <a:pt x="3734292" y="1126248"/>
                </a:cubicBezTo>
                <a:cubicBezTo>
                  <a:pt x="3728054" y="1140303"/>
                  <a:pt x="3749858" y="1149965"/>
                  <a:pt x="3756096" y="1135941"/>
                </a:cubicBezTo>
                <a:close/>
                <a:moveTo>
                  <a:pt x="4064712" y="1152600"/>
                </a:moveTo>
                <a:cubicBezTo>
                  <a:pt x="4058565" y="1166473"/>
                  <a:pt x="4080763" y="1173410"/>
                  <a:pt x="4087183" y="1160143"/>
                </a:cubicBezTo>
                <a:cubicBezTo>
                  <a:pt x="4087213" y="1160052"/>
                  <a:pt x="4087304" y="1160022"/>
                  <a:pt x="4087334" y="1159900"/>
                </a:cubicBezTo>
                <a:cubicBezTo>
                  <a:pt x="4081913" y="1155357"/>
                  <a:pt x="4076523" y="1150783"/>
                  <a:pt x="4071072" y="1146270"/>
                </a:cubicBezTo>
                <a:cubicBezTo>
                  <a:pt x="4071072" y="1146270"/>
                  <a:pt x="4071041" y="1146270"/>
                  <a:pt x="4071041" y="1146300"/>
                </a:cubicBezTo>
                <a:cubicBezTo>
                  <a:pt x="4068468" y="1147451"/>
                  <a:pt x="4066136" y="1149420"/>
                  <a:pt x="4064712" y="1152600"/>
                </a:cubicBezTo>
                <a:close/>
                <a:moveTo>
                  <a:pt x="3872505" y="1083449"/>
                </a:moveTo>
                <a:cubicBezTo>
                  <a:pt x="3873141" y="1087689"/>
                  <a:pt x="3875654" y="1091445"/>
                  <a:pt x="3880197" y="1092960"/>
                </a:cubicBezTo>
                <a:cubicBezTo>
                  <a:pt x="3885860" y="1094898"/>
                  <a:pt x="3893824" y="1091808"/>
                  <a:pt x="3895339" y="1085508"/>
                </a:cubicBezTo>
                <a:cubicBezTo>
                  <a:pt x="3896701" y="1079814"/>
                  <a:pt x="3896429" y="1073968"/>
                  <a:pt x="3892976" y="1069061"/>
                </a:cubicBezTo>
                <a:lnTo>
                  <a:pt x="3895702" y="1070272"/>
                </a:lnTo>
                <a:cubicBezTo>
                  <a:pt x="3901607" y="1072877"/>
                  <a:pt x="3908875" y="1069061"/>
                  <a:pt x="3911056" y="1063275"/>
                </a:cubicBezTo>
                <a:cubicBezTo>
                  <a:pt x="3913418" y="1056945"/>
                  <a:pt x="3909965" y="1050554"/>
                  <a:pt x="3904060" y="1047918"/>
                </a:cubicBezTo>
                <a:lnTo>
                  <a:pt x="3894369" y="1043617"/>
                </a:lnTo>
                <a:cubicBezTo>
                  <a:pt x="3892159" y="1042618"/>
                  <a:pt x="3889796" y="1042769"/>
                  <a:pt x="3887525" y="1043375"/>
                </a:cubicBezTo>
                <a:cubicBezTo>
                  <a:pt x="3884618" y="1040255"/>
                  <a:pt x="3880469" y="1038559"/>
                  <a:pt x="3875866" y="1039861"/>
                </a:cubicBezTo>
                <a:cubicBezTo>
                  <a:pt x="3870112" y="1041497"/>
                  <a:pt x="3865328" y="1048585"/>
                  <a:pt x="3867660" y="1054612"/>
                </a:cubicBezTo>
                <a:lnTo>
                  <a:pt x="3870355" y="1061609"/>
                </a:lnTo>
                <a:cubicBezTo>
                  <a:pt x="3870446" y="1061852"/>
                  <a:pt x="3870658" y="1062064"/>
                  <a:pt x="3870748" y="1062306"/>
                </a:cubicBezTo>
                <a:cubicBezTo>
                  <a:pt x="3867417" y="1064336"/>
                  <a:pt x="3864873" y="1067910"/>
                  <a:pt x="3864601" y="1071726"/>
                </a:cubicBezTo>
                <a:cubicBezTo>
                  <a:pt x="3864238" y="1077360"/>
                  <a:pt x="3867720" y="1081571"/>
                  <a:pt x="3872505" y="1083449"/>
                </a:cubicBezTo>
                <a:close/>
                <a:moveTo>
                  <a:pt x="4041758" y="1145119"/>
                </a:moveTo>
                <a:cubicBezTo>
                  <a:pt x="4047966" y="1131125"/>
                  <a:pt x="4025041" y="1124431"/>
                  <a:pt x="4018894" y="1138273"/>
                </a:cubicBezTo>
                <a:cubicBezTo>
                  <a:pt x="4012686" y="1152298"/>
                  <a:pt x="4035641" y="1158961"/>
                  <a:pt x="4041758" y="1145119"/>
                </a:cubicBezTo>
                <a:close/>
                <a:moveTo>
                  <a:pt x="4052660" y="1138728"/>
                </a:moveTo>
                <a:cubicBezTo>
                  <a:pt x="4054840" y="1144331"/>
                  <a:pt x="4063016" y="1146300"/>
                  <a:pt x="4068134" y="1143786"/>
                </a:cubicBezTo>
                <a:cubicBezTo>
                  <a:pt x="4068043" y="1143725"/>
                  <a:pt x="4067983" y="1143665"/>
                  <a:pt x="4067892" y="1143574"/>
                </a:cubicBezTo>
                <a:cubicBezTo>
                  <a:pt x="4061593" y="1138394"/>
                  <a:pt x="4055416" y="1133094"/>
                  <a:pt x="4049086" y="1127944"/>
                </a:cubicBezTo>
                <a:lnTo>
                  <a:pt x="4049056" y="1127914"/>
                </a:lnTo>
                <a:cubicBezTo>
                  <a:pt x="4049238" y="1129186"/>
                  <a:pt x="4049480" y="1130428"/>
                  <a:pt x="4049964" y="1131731"/>
                </a:cubicBezTo>
                <a:lnTo>
                  <a:pt x="4052660" y="1138728"/>
                </a:lnTo>
                <a:close/>
                <a:moveTo>
                  <a:pt x="4152928" y="1255495"/>
                </a:moveTo>
                <a:lnTo>
                  <a:pt x="4157773" y="1257646"/>
                </a:lnTo>
                <a:cubicBezTo>
                  <a:pt x="4163648" y="1260251"/>
                  <a:pt x="4170734" y="1258585"/>
                  <a:pt x="4173853" y="1252618"/>
                </a:cubicBezTo>
                <a:cubicBezTo>
                  <a:pt x="4176700" y="1247196"/>
                  <a:pt x="4174732" y="1239139"/>
                  <a:pt x="4168826" y="1236504"/>
                </a:cubicBezTo>
                <a:lnTo>
                  <a:pt x="4163981" y="1234353"/>
                </a:lnTo>
                <a:cubicBezTo>
                  <a:pt x="4158106" y="1231748"/>
                  <a:pt x="4151020" y="1233414"/>
                  <a:pt x="4147901" y="1239381"/>
                </a:cubicBezTo>
                <a:cubicBezTo>
                  <a:pt x="4145054" y="1244833"/>
                  <a:pt x="4147022" y="1252890"/>
                  <a:pt x="4152928" y="1255495"/>
                </a:cubicBezTo>
                <a:close/>
                <a:moveTo>
                  <a:pt x="3796615" y="1105681"/>
                </a:moveTo>
                <a:cubicBezTo>
                  <a:pt x="3790407" y="1119645"/>
                  <a:pt x="3811393" y="1131034"/>
                  <a:pt x="3817632" y="1116979"/>
                </a:cubicBezTo>
                <a:cubicBezTo>
                  <a:pt x="3818389" y="1115283"/>
                  <a:pt x="3818692" y="1113648"/>
                  <a:pt x="3818722" y="1112073"/>
                </a:cubicBezTo>
                <a:cubicBezTo>
                  <a:pt x="3819963" y="1113345"/>
                  <a:pt x="3821387" y="1114375"/>
                  <a:pt x="3823022" y="1114859"/>
                </a:cubicBezTo>
                <a:cubicBezTo>
                  <a:pt x="3829624" y="1116828"/>
                  <a:pt x="3835499" y="1113648"/>
                  <a:pt x="3838194" y="1107529"/>
                </a:cubicBezTo>
                <a:lnTo>
                  <a:pt x="3840344" y="1102683"/>
                </a:lnTo>
                <a:cubicBezTo>
                  <a:pt x="3842888" y="1096988"/>
                  <a:pt x="3838860" y="1089234"/>
                  <a:pt x="3833015" y="1087507"/>
                </a:cubicBezTo>
                <a:cubicBezTo>
                  <a:pt x="3826414" y="1085539"/>
                  <a:pt x="3820539" y="1088719"/>
                  <a:pt x="3817813" y="1094838"/>
                </a:cubicBezTo>
                <a:lnTo>
                  <a:pt x="3815663" y="1099684"/>
                </a:lnTo>
                <a:cubicBezTo>
                  <a:pt x="3815148" y="1100865"/>
                  <a:pt x="3815058" y="1102137"/>
                  <a:pt x="3815058" y="1103410"/>
                </a:cubicBezTo>
                <a:cubicBezTo>
                  <a:pt x="3809849" y="1098079"/>
                  <a:pt x="3800461" y="1097018"/>
                  <a:pt x="3796615" y="1105681"/>
                </a:cubicBezTo>
                <a:close/>
                <a:moveTo>
                  <a:pt x="3740379" y="1209091"/>
                </a:moveTo>
                <a:cubicBezTo>
                  <a:pt x="3740046" y="1204396"/>
                  <a:pt x="3737018" y="1200610"/>
                  <a:pt x="3732324" y="1198520"/>
                </a:cubicBezTo>
                <a:lnTo>
                  <a:pt x="3727479" y="1196369"/>
                </a:lnTo>
                <a:cubicBezTo>
                  <a:pt x="3721755" y="1193825"/>
                  <a:pt x="3714033" y="1198247"/>
                  <a:pt x="3712428" y="1204002"/>
                </a:cubicBezTo>
                <a:cubicBezTo>
                  <a:pt x="3710550" y="1210757"/>
                  <a:pt x="3713942" y="1216330"/>
                  <a:pt x="3720059" y="1219057"/>
                </a:cubicBezTo>
                <a:lnTo>
                  <a:pt x="3724904" y="1221207"/>
                </a:lnTo>
                <a:cubicBezTo>
                  <a:pt x="3728175" y="1222661"/>
                  <a:pt x="3731991" y="1221722"/>
                  <a:pt x="3735050" y="1219662"/>
                </a:cubicBezTo>
                <a:cubicBezTo>
                  <a:pt x="3735382" y="1224176"/>
                  <a:pt x="3738229" y="1228022"/>
                  <a:pt x="3742771" y="1230052"/>
                </a:cubicBezTo>
                <a:lnTo>
                  <a:pt x="3744195" y="1230688"/>
                </a:lnTo>
                <a:cubicBezTo>
                  <a:pt x="3745013" y="1233959"/>
                  <a:pt x="3746981" y="1236928"/>
                  <a:pt x="3750312" y="1238351"/>
                </a:cubicBezTo>
                <a:cubicBezTo>
                  <a:pt x="3756096" y="1240835"/>
                  <a:pt x="3763515" y="1238927"/>
                  <a:pt x="3766241" y="1232808"/>
                </a:cubicBezTo>
                <a:lnTo>
                  <a:pt x="3768391" y="1227962"/>
                </a:lnTo>
                <a:cubicBezTo>
                  <a:pt x="3770905" y="1222267"/>
                  <a:pt x="3768906" y="1214634"/>
                  <a:pt x="3762850" y="1212029"/>
                </a:cubicBezTo>
                <a:cubicBezTo>
                  <a:pt x="3761214" y="1211333"/>
                  <a:pt x="3759458" y="1211060"/>
                  <a:pt x="3757731" y="1211060"/>
                </a:cubicBezTo>
                <a:cubicBezTo>
                  <a:pt x="3757065" y="1210606"/>
                  <a:pt x="3756490" y="1210091"/>
                  <a:pt x="3755733" y="1209758"/>
                </a:cubicBezTo>
                <a:lnTo>
                  <a:pt x="3750888" y="1207607"/>
                </a:lnTo>
                <a:cubicBezTo>
                  <a:pt x="3747496" y="1206092"/>
                  <a:pt x="3743529" y="1207001"/>
                  <a:pt x="3740379" y="1209091"/>
                </a:cubicBezTo>
                <a:close/>
                <a:moveTo>
                  <a:pt x="3997514" y="1087931"/>
                </a:moveTo>
                <a:cubicBezTo>
                  <a:pt x="3997938" y="1088083"/>
                  <a:pt x="3998332" y="1087992"/>
                  <a:pt x="3998725" y="1088083"/>
                </a:cubicBezTo>
                <a:cubicBezTo>
                  <a:pt x="3998725" y="1088083"/>
                  <a:pt x="3998725" y="1088083"/>
                  <a:pt x="3998725" y="1088083"/>
                </a:cubicBezTo>
                <a:cubicBezTo>
                  <a:pt x="3995970" y="1085932"/>
                  <a:pt x="3993274" y="1083691"/>
                  <a:pt x="3990488" y="1081571"/>
                </a:cubicBezTo>
                <a:cubicBezTo>
                  <a:pt x="3991972" y="1084478"/>
                  <a:pt x="3994546" y="1086932"/>
                  <a:pt x="3997514" y="1087931"/>
                </a:cubicBezTo>
                <a:close/>
                <a:moveTo>
                  <a:pt x="3894823" y="1417486"/>
                </a:moveTo>
                <a:lnTo>
                  <a:pt x="3895823" y="1422696"/>
                </a:lnTo>
                <a:cubicBezTo>
                  <a:pt x="3897004" y="1428814"/>
                  <a:pt x="3903031" y="1433903"/>
                  <a:pt x="3909481" y="1432570"/>
                </a:cubicBezTo>
                <a:cubicBezTo>
                  <a:pt x="3915658" y="1431298"/>
                  <a:pt x="3920625" y="1425452"/>
                  <a:pt x="3919353" y="1418910"/>
                </a:cubicBezTo>
                <a:lnTo>
                  <a:pt x="3918777" y="1415941"/>
                </a:lnTo>
                <a:cubicBezTo>
                  <a:pt x="3920443" y="1418455"/>
                  <a:pt x="3922896" y="1420454"/>
                  <a:pt x="3925561" y="1421212"/>
                </a:cubicBezTo>
                <a:cubicBezTo>
                  <a:pt x="3932314" y="1423120"/>
                  <a:pt x="3937826" y="1418970"/>
                  <a:pt x="3940279" y="1412973"/>
                </a:cubicBezTo>
                <a:cubicBezTo>
                  <a:pt x="3943095" y="1406097"/>
                  <a:pt x="3942035" y="1398676"/>
                  <a:pt x="3938734" y="1392194"/>
                </a:cubicBezTo>
                <a:cubicBezTo>
                  <a:pt x="3935918" y="1386620"/>
                  <a:pt x="3927954" y="1384137"/>
                  <a:pt x="3922563" y="1387408"/>
                </a:cubicBezTo>
                <a:cubicBezTo>
                  <a:pt x="3916900" y="1390831"/>
                  <a:pt x="3914750" y="1397616"/>
                  <a:pt x="3917778" y="1403583"/>
                </a:cubicBezTo>
                <a:cubicBezTo>
                  <a:pt x="3917930" y="1403916"/>
                  <a:pt x="3917960" y="1403946"/>
                  <a:pt x="3918051" y="1404128"/>
                </a:cubicBezTo>
                <a:cubicBezTo>
                  <a:pt x="3918081" y="1404249"/>
                  <a:pt x="3918081" y="1404249"/>
                  <a:pt x="3918112" y="1404370"/>
                </a:cubicBezTo>
                <a:cubicBezTo>
                  <a:pt x="3917899" y="1405097"/>
                  <a:pt x="3917657" y="1405824"/>
                  <a:pt x="3917354" y="1406491"/>
                </a:cubicBezTo>
                <a:cubicBezTo>
                  <a:pt x="3916870" y="1407672"/>
                  <a:pt x="3916900" y="1408884"/>
                  <a:pt x="3916930" y="1410095"/>
                </a:cubicBezTo>
                <a:cubicBezTo>
                  <a:pt x="3914538" y="1405764"/>
                  <a:pt x="3909814" y="1402735"/>
                  <a:pt x="3904696" y="1403795"/>
                </a:cubicBezTo>
                <a:cubicBezTo>
                  <a:pt x="3898518" y="1405097"/>
                  <a:pt x="3893521" y="1410943"/>
                  <a:pt x="3894823" y="1417486"/>
                </a:cubicBezTo>
                <a:close/>
                <a:moveTo>
                  <a:pt x="3810182" y="1619732"/>
                </a:moveTo>
                <a:cubicBezTo>
                  <a:pt x="3811606" y="1626002"/>
                  <a:pt x="3819782" y="1629031"/>
                  <a:pt x="3825354" y="1627062"/>
                </a:cubicBezTo>
                <a:cubicBezTo>
                  <a:pt x="3829927" y="1625487"/>
                  <a:pt x="3832198" y="1621822"/>
                  <a:pt x="3832834" y="1617672"/>
                </a:cubicBezTo>
                <a:cubicBezTo>
                  <a:pt x="3834166" y="1618975"/>
                  <a:pt x="3835741" y="1620095"/>
                  <a:pt x="3837831" y="1620640"/>
                </a:cubicBezTo>
                <a:cubicBezTo>
                  <a:pt x="3843615" y="1622125"/>
                  <a:pt x="3851337" y="1618399"/>
                  <a:pt x="3852336" y="1612008"/>
                </a:cubicBezTo>
                <a:cubicBezTo>
                  <a:pt x="3853306" y="1605768"/>
                  <a:pt x="3852791" y="1599377"/>
                  <a:pt x="3848096" y="1594652"/>
                </a:cubicBezTo>
                <a:cubicBezTo>
                  <a:pt x="3843796" y="1590320"/>
                  <a:pt x="3838285" y="1588988"/>
                  <a:pt x="3832410" y="1588624"/>
                </a:cubicBezTo>
                <a:cubicBezTo>
                  <a:pt x="3832077" y="1588594"/>
                  <a:pt x="3831774" y="1588776"/>
                  <a:pt x="3831441" y="1588806"/>
                </a:cubicBezTo>
                <a:cubicBezTo>
                  <a:pt x="3832380" y="1586898"/>
                  <a:pt x="3832955" y="1584686"/>
                  <a:pt x="3832410" y="1581930"/>
                </a:cubicBezTo>
                <a:cubicBezTo>
                  <a:pt x="3829503" y="1566906"/>
                  <a:pt x="3805852" y="1570087"/>
                  <a:pt x="3808789" y="1585201"/>
                </a:cubicBezTo>
                <a:cubicBezTo>
                  <a:pt x="3810212" y="1592531"/>
                  <a:pt x="3816602" y="1595470"/>
                  <a:pt x="3822386" y="1594834"/>
                </a:cubicBezTo>
                <a:cubicBezTo>
                  <a:pt x="3821962" y="1595591"/>
                  <a:pt x="3821599" y="1596318"/>
                  <a:pt x="3821326" y="1597136"/>
                </a:cubicBezTo>
                <a:cubicBezTo>
                  <a:pt x="3820690" y="1596712"/>
                  <a:pt x="3820236" y="1596075"/>
                  <a:pt x="3819570" y="1595742"/>
                </a:cubicBezTo>
                <a:cubicBezTo>
                  <a:pt x="3814058" y="1592804"/>
                  <a:pt x="3806124" y="1595318"/>
                  <a:pt x="3803581" y="1601073"/>
                </a:cubicBezTo>
                <a:cubicBezTo>
                  <a:pt x="3800885" y="1607131"/>
                  <a:pt x="3803035" y="1613916"/>
                  <a:pt x="3808910" y="1617066"/>
                </a:cubicBezTo>
                <a:cubicBezTo>
                  <a:pt x="3809243" y="1617248"/>
                  <a:pt x="3809273" y="1617248"/>
                  <a:pt x="3809425" y="1617339"/>
                </a:cubicBezTo>
                <a:cubicBezTo>
                  <a:pt x="3809516" y="1617430"/>
                  <a:pt x="3809546" y="1617430"/>
                  <a:pt x="3809607" y="1617490"/>
                </a:cubicBezTo>
                <a:cubicBezTo>
                  <a:pt x="3809607" y="1617490"/>
                  <a:pt x="3809607" y="1617490"/>
                  <a:pt x="3809607" y="1617490"/>
                </a:cubicBezTo>
                <a:cubicBezTo>
                  <a:pt x="3809849" y="1618248"/>
                  <a:pt x="3810031" y="1618975"/>
                  <a:pt x="3810182" y="1619732"/>
                </a:cubicBezTo>
                <a:close/>
                <a:moveTo>
                  <a:pt x="3970774" y="1461194"/>
                </a:moveTo>
                <a:lnTo>
                  <a:pt x="3965565" y="1462224"/>
                </a:lnTo>
                <a:cubicBezTo>
                  <a:pt x="3959266" y="1463466"/>
                  <a:pt x="3954118" y="1468191"/>
                  <a:pt x="3954693" y="1475097"/>
                </a:cubicBezTo>
                <a:cubicBezTo>
                  <a:pt x="3954724" y="1475340"/>
                  <a:pt x="3954785" y="1475582"/>
                  <a:pt x="3954845" y="1475794"/>
                </a:cubicBezTo>
                <a:cubicBezTo>
                  <a:pt x="3949636" y="1477793"/>
                  <a:pt x="3945397" y="1482852"/>
                  <a:pt x="3946759" y="1489818"/>
                </a:cubicBezTo>
                <a:cubicBezTo>
                  <a:pt x="3947789" y="1495149"/>
                  <a:pt x="3951362" y="1497724"/>
                  <a:pt x="3955360" y="1498178"/>
                </a:cubicBezTo>
                <a:cubicBezTo>
                  <a:pt x="3957934" y="1501359"/>
                  <a:pt x="3961901" y="1503328"/>
                  <a:pt x="3966231" y="1502480"/>
                </a:cubicBezTo>
                <a:lnTo>
                  <a:pt x="3971440" y="1501480"/>
                </a:lnTo>
                <a:cubicBezTo>
                  <a:pt x="3974711" y="1500844"/>
                  <a:pt x="3977618" y="1498784"/>
                  <a:pt x="3979495" y="1496088"/>
                </a:cubicBezTo>
                <a:cubicBezTo>
                  <a:pt x="3982342" y="1497906"/>
                  <a:pt x="3985643" y="1498875"/>
                  <a:pt x="3989095" y="1497724"/>
                </a:cubicBezTo>
                <a:cubicBezTo>
                  <a:pt x="3993759" y="1496149"/>
                  <a:pt x="3995455" y="1492544"/>
                  <a:pt x="3996999" y="1488304"/>
                </a:cubicBezTo>
                <a:cubicBezTo>
                  <a:pt x="3995788" y="1491636"/>
                  <a:pt x="3997211" y="1487971"/>
                  <a:pt x="3997514" y="1487335"/>
                </a:cubicBezTo>
                <a:cubicBezTo>
                  <a:pt x="3997908" y="1486486"/>
                  <a:pt x="3998392" y="1485699"/>
                  <a:pt x="3998816" y="1484881"/>
                </a:cubicBezTo>
                <a:cubicBezTo>
                  <a:pt x="3998907" y="1484760"/>
                  <a:pt x="3998937" y="1484669"/>
                  <a:pt x="3998998" y="1484578"/>
                </a:cubicBezTo>
                <a:cubicBezTo>
                  <a:pt x="3999180" y="1484336"/>
                  <a:pt x="3999361" y="1484093"/>
                  <a:pt x="3999573" y="1483881"/>
                </a:cubicBezTo>
                <a:cubicBezTo>
                  <a:pt x="4004903" y="1481731"/>
                  <a:pt x="4007750" y="1475219"/>
                  <a:pt x="4005933" y="1469857"/>
                </a:cubicBezTo>
                <a:cubicBezTo>
                  <a:pt x="4005600" y="1468858"/>
                  <a:pt x="4004600" y="1468524"/>
                  <a:pt x="4004055" y="1467707"/>
                </a:cubicBezTo>
                <a:cubicBezTo>
                  <a:pt x="4008961" y="1470190"/>
                  <a:pt x="4014351" y="1471341"/>
                  <a:pt x="4019863" y="1470433"/>
                </a:cubicBezTo>
                <a:cubicBezTo>
                  <a:pt x="4026010" y="1469433"/>
                  <a:pt x="4030765" y="1462527"/>
                  <a:pt x="4029251" y="1456439"/>
                </a:cubicBezTo>
                <a:cubicBezTo>
                  <a:pt x="4027676" y="1449987"/>
                  <a:pt x="4021831" y="1445958"/>
                  <a:pt x="4015230" y="1447049"/>
                </a:cubicBezTo>
                <a:cubicBezTo>
                  <a:pt x="4015048" y="1447079"/>
                  <a:pt x="4014927" y="1447079"/>
                  <a:pt x="4014776" y="1447109"/>
                </a:cubicBezTo>
                <a:cubicBezTo>
                  <a:pt x="4014715" y="1447109"/>
                  <a:pt x="4014685" y="1447109"/>
                  <a:pt x="4014624" y="1447109"/>
                </a:cubicBezTo>
                <a:cubicBezTo>
                  <a:pt x="4014564" y="1447079"/>
                  <a:pt x="4014564" y="1447079"/>
                  <a:pt x="4014503" y="1447049"/>
                </a:cubicBezTo>
                <a:cubicBezTo>
                  <a:pt x="4013837" y="1446625"/>
                  <a:pt x="4013231" y="1446140"/>
                  <a:pt x="4012626" y="1445625"/>
                </a:cubicBezTo>
                <a:cubicBezTo>
                  <a:pt x="4007689" y="1441506"/>
                  <a:pt x="3999361" y="1444141"/>
                  <a:pt x="3996121" y="1449109"/>
                </a:cubicBezTo>
                <a:cubicBezTo>
                  <a:pt x="3992972" y="1453955"/>
                  <a:pt x="3994122" y="1459135"/>
                  <a:pt x="3997332" y="1463133"/>
                </a:cubicBezTo>
                <a:cubicBezTo>
                  <a:pt x="3995364" y="1462709"/>
                  <a:pt x="3993395" y="1462073"/>
                  <a:pt x="3991366" y="1462648"/>
                </a:cubicBezTo>
                <a:cubicBezTo>
                  <a:pt x="3990731" y="1462830"/>
                  <a:pt x="3990216" y="1463163"/>
                  <a:pt x="3989641" y="1463405"/>
                </a:cubicBezTo>
                <a:cubicBezTo>
                  <a:pt x="3987551" y="1460467"/>
                  <a:pt x="3984099" y="1458468"/>
                  <a:pt x="3980586" y="1458408"/>
                </a:cubicBezTo>
                <a:cubicBezTo>
                  <a:pt x="3983039" y="1457378"/>
                  <a:pt x="3985037" y="1455227"/>
                  <a:pt x="3985916" y="1451653"/>
                </a:cubicBezTo>
                <a:cubicBezTo>
                  <a:pt x="3989428" y="1437508"/>
                  <a:pt x="3968018" y="1429208"/>
                  <a:pt x="3964475" y="1443535"/>
                </a:cubicBezTo>
                <a:cubicBezTo>
                  <a:pt x="3962234" y="1452592"/>
                  <a:pt x="3970168" y="1459225"/>
                  <a:pt x="3977103" y="1459074"/>
                </a:cubicBezTo>
                <a:cubicBezTo>
                  <a:pt x="3975680" y="1459498"/>
                  <a:pt x="3974772" y="1460589"/>
                  <a:pt x="3973651" y="1461437"/>
                </a:cubicBezTo>
                <a:cubicBezTo>
                  <a:pt x="3972743" y="1461255"/>
                  <a:pt x="3971804" y="1460982"/>
                  <a:pt x="3970774" y="1461194"/>
                </a:cubicBezTo>
                <a:close/>
                <a:moveTo>
                  <a:pt x="3889070" y="1326919"/>
                </a:moveTo>
                <a:cubicBezTo>
                  <a:pt x="3882438" y="1324980"/>
                  <a:pt x="3876623" y="1328191"/>
                  <a:pt x="3873928" y="1334310"/>
                </a:cubicBezTo>
                <a:lnTo>
                  <a:pt x="3871778" y="1339156"/>
                </a:lnTo>
                <a:cubicBezTo>
                  <a:pt x="3871627" y="1339520"/>
                  <a:pt x="3871718" y="1339913"/>
                  <a:pt x="3871596" y="1340307"/>
                </a:cubicBezTo>
                <a:cubicBezTo>
                  <a:pt x="3871112" y="1340337"/>
                  <a:pt x="3870627" y="1340216"/>
                  <a:pt x="3870143" y="1340337"/>
                </a:cubicBezTo>
                <a:cubicBezTo>
                  <a:pt x="3863814" y="1341973"/>
                  <a:pt x="3859665" y="1347910"/>
                  <a:pt x="3860937" y="1354453"/>
                </a:cubicBezTo>
                <a:lnTo>
                  <a:pt x="3861936" y="1359662"/>
                </a:lnTo>
                <a:cubicBezTo>
                  <a:pt x="3863117" y="1365781"/>
                  <a:pt x="3869900" y="1370476"/>
                  <a:pt x="3876078" y="1368871"/>
                </a:cubicBezTo>
                <a:cubicBezTo>
                  <a:pt x="3882408" y="1367235"/>
                  <a:pt x="3886556" y="1361298"/>
                  <a:pt x="3885285" y="1354725"/>
                </a:cubicBezTo>
                <a:lnTo>
                  <a:pt x="3885224" y="1354453"/>
                </a:lnTo>
                <a:cubicBezTo>
                  <a:pt x="3889191" y="1353665"/>
                  <a:pt x="3892492" y="1351030"/>
                  <a:pt x="3894309" y="1346880"/>
                </a:cubicBezTo>
                <a:lnTo>
                  <a:pt x="3896459" y="1342034"/>
                </a:lnTo>
                <a:cubicBezTo>
                  <a:pt x="3899003" y="1336369"/>
                  <a:pt x="3894884" y="1328646"/>
                  <a:pt x="3889070" y="1326919"/>
                </a:cubicBezTo>
                <a:close/>
                <a:moveTo>
                  <a:pt x="3871929" y="1410277"/>
                </a:moveTo>
                <a:lnTo>
                  <a:pt x="3866721" y="1411276"/>
                </a:lnTo>
                <a:cubicBezTo>
                  <a:pt x="3860573" y="1412488"/>
                  <a:pt x="3856788" y="1420515"/>
                  <a:pt x="3858756" y="1426149"/>
                </a:cubicBezTo>
                <a:cubicBezTo>
                  <a:pt x="3861088" y="1432752"/>
                  <a:pt x="3867054" y="1435387"/>
                  <a:pt x="3873625" y="1434115"/>
                </a:cubicBezTo>
                <a:lnTo>
                  <a:pt x="3878834" y="1433085"/>
                </a:lnTo>
                <a:cubicBezTo>
                  <a:pt x="3884981" y="1431874"/>
                  <a:pt x="3888767" y="1423877"/>
                  <a:pt x="3886768" y="1418213"/>
                </a:cubicBezTo>
                <a:cubicBezTo>
                  <a:pt x="3884467" y="1411610"/>
                  <a:pt x="3878501" y="1408974"/>
                  <a:pt x="3871929" y="1410277"/>
                </a:cubicBezTo>
                <a:close/>
                <a:moveTo>
                  <a:pt x="3738017" y="1266188"/>
                </a:moveTo>
                <a:cubicBezTo>
                  <a:pt x="3744619" y="1264370"/>
                  <a:pt x="3747586" y="1257858"/>
                  <a:pt x="3746345" y="1251527"/>
                </a:cubicBezTo>
                <a:lnTo>
                  <a:pt x="3745315" y="1246318"/>
                </a:lnTo>
                <a:cubicBezTo>
                  <a:pt x="3744074" y="1239987"/>
                  <a:pt x="3736503" y="1236382"/>
                  <a:pt x="3730658" y="1237988"/>
                </a:cubicBezTo>
                <a:cubicBezTo>
                  <a:pt x="3724057" y="1239805"/>
                  <a:pt x="3721119" y="1246318"/>
                  <a:pt x="3722330" y="1252678"/>
                </a:cubicBezTo>
                <a:lnTo>
                  <a:pt x="3723330" y="1257858"/>
                </a:lnTo>
                <a:cubicBezTo>
                  <a:pt x="3724602" y="1264189"/>
                  <a:pt x="3732173" y="1267793"/>
                  <a:pt x="3738017" y="1266188"/>
                </a:cubicBezTo>
                <a:close/>
                <a:moveTo>
                  <a:pt x="3935494" y="1432237"/>
                </a:moveTo>
                <a:cubicBezTo>
                  <a:pt x="3938431" y="1447291"/>
                  <a:pt x="3961537" y="1441415"/>
                  <a:pt x="3958600" y="1426361"/>
                </a:cubicBezTo>
                <a:cubicBezTo>
                  <a:pt x="3955662" y="1411307"/>
                  <a:pt x="3932556" y="1417183"/>
                  <a:pt x="3935494" y="1432237"/>
                </a:cubicBezTo>
                <a:close/>
                <a:moveTo>
                  <a:pt x="3932647" y="1239018"/>
                </a:moveTo>
                <a:cubicBezTo>
                  <a:pt x="3938371" y="1237352"/>
                  <a:pt x="3943156" y="1230264"/>
                  <a:pt x="3940763" y="1224236"/>
                </a:cubicBezTo>
                <a:cubicBezTo>
                  <a:pt x="3938431" y="1218360"/>
                  <a:pt x="3934767" y="1213120"/>
                  <a:pt x="3928317" y="1211423"/>
                </a:cubicBezTo>
                <a:cubicBezTo>
                  <a:pt x="3922442" y="1209879"/>
                  <a:pt x="3916991" y="1211484"/>
                  <a:pt x="3911752" y="1214150"/>
                </a:cubicBezTo>
                <a:cubicBezTo>
                  <a:pt x="3905998" y="1217057"/>
                  <a:pt x="3904545" y="1225296"/>
                  <a:pt x="3907694" y="1230536"/>
                </a:cubicBezTo>
                <a:cubicBezTo>
                  <a:pt x="3910601" y="1235353"/>
                  <a:pt x="3915901" y="1236806"/>
                  <a:pt x="3920897" y="1235595"/>
                </a:cubicBezTo>
                <a:cubicBezTo>
                  <a:pt x="3923804" y="1238745"/>
                  <a:pt x="3928014" y="1240350"/>
                  <a:pt x="3932647" y="1239018"/>
                </a:cubicBezTo>
                <a:close/>
                <a:moveTo>
                  <a:pt x="4018743" y="1269610"/>
                </a:moveTo>
                <a:cubicBezTo>
                  <a:pt x="4020802" y="1272427"/>
                  <a:pt x="4023891" y="1274305"/>
                  <a:pt x="4027949" y="1274275"/>
                </a:cubicBezTo>
                <a:cubicBezTo>
                  <a:pt x="4033763" y="1274245"/>
                  <a:pt x="4040637" y="1268671"/>
                  <a:pt x="4039759" y="1262250"/>
                </a:cubicBezTo>
                <a:cubicBezTo>
                  <a:pt x="4039002" y="1256616"/>
                  <a:pt x="4037367" y="1251134"/>
                  <a:pt x="4032067" y="1248105"/>
                </a:cubicBezTo>
                <a:cubicBezTo>
                  <a:pt x="4027828" y="1245681"/>
                  <a:pt x="4023194" y="1245469"/>
                  <a:pt x="4018470" y="1246681"/>
                </a:cubicBezTo>
                <a:cubicBezTo>
                  <a:pt x="4012444" y="1248226"/>
                  <a:pt x="4008174" y="1255283"/>
                  <a:pt x="4010142" y="1261341"/>
                </a:cubicBezTo>
                <a:cubicBezTo>
                  <a:pt x="4011535" y="1265521"/>
                  <a:pt x="4014806" y="1268550"/>
                  <a:pt x="4018743" y="1269610"/>
                </a:cubicBezTo>
                <a:close/>
                <a:moveTo>
                  <a:pt x="3913690" y="1337278"/>
                </a:moveTo>
                <a:cubicBezTo>
                  <a:pt x="3907361" y="1338520"/>
                  <a:pt x="3902516" y="1343942"/>
                  <a:pt x="3903364" y="1350606"/>
                </a:cubicBezTo>
                <a:cubicBezTo>
                  <a:pt x="3904151" y="1356694"/>
                  <a:pt x="3910359" y="1362146"/>
                  <a:pt x="3916718" y="1360935"/>
                </a:cubicBezTo>
                <a:lnTo>
                  <a:pt x="3921927" y="1359905"/>
                </a:lnTo>
                <a:cubicBezTo>
                  <a:pt x="3927832" y="1358754"/>
                  <a:pt x="3932223" y="1353907"/>
                  <a:pt x="3932133" y="1347819"/>
                </a:cubicBezTo>
                <a:cubicBezTo>
                  <a:pt x="3933768" y="1347880"/>
                  <a:pt x="3935433" y="1347698"/>
                  <a:pt x="3936978" y="1347062"/>
                </a:cubicBezTo>
                <a:cubicBezTo>
                  <a:pt x="3943035" y="1344608"/>
                  <a:pt x="3945881" y="1337551"/>
                  <a:pt x="3943549" y="1331523"/>
                </a:cubicBezTo>
                <a:cubicBezTo>
                  <a:pt x="3942641" y="1329191"/>
                  <a:pt x="3941762" y="1326858"/>
                  <a:pt x="3940854" y="1324526"/>
                </a:cubicBezTo>
                <a:cubicBezTo>
                  <a:pt x="3938552" y="1318498"/>
                  <a:pt x="3931224" y="1315560"/>
                  <a:pt x="3925319" y="1317953"/>
                </a:cubicBezTo>
                <a:cubicBezTo>
                  <a:pt x="3919262" y="1320407"/>
                  <a:pt x="3916416" y="1327434"/>
                  <a:pt x="3918747" y="1333492"/>
                </a:cubicBezTo>
                <a:cubicBezTo>
                  <a:pt x="3919111" y="1334431"/>
                  <a:pt x="3919474" y="1335370"/>
                  <a:pt x="3919837" y="1336309"/>
                </a:cubicBezTo>
                <a:cubicBezTo>
                  <a:pt x="3919504" y="1336339"/>
                  <a:pt x="3919202" y="1336188"/>
                  <a:pt x="3918868" y="1336248"/>
                </a:cubicBezTo>
                <a:lnTo>
                  <a:pt x="3913690" y="1337278"/>
                </a:lnTo>
                <a:close/>
                <a:moveTo>
                  <a:pt x="3984553" y="1278243"/>
                </a:moveTo>
                <a:cubicBezTo>
                  <a:pt x="3983462" y="1283362"/>
                  <a:pt x="3984825" y="1288239"/>
                  <a:pt x="3987036" y="1292782"/>
                </a:cubicBezTo>
                <a:lnTo>
                  <a:pt x="3981797" y="1289238"/>
                </a:lnTo>
                <a:cubicBezTo>
                  <a:pt x="3978435" y="1286997"/>
                  <a:pt x="3974226" y="1287300"/>
                  <a:pt x="3970653" y="1289026"/>
                </a:cubicBezTo>
                <a:cubicBezTo>
                  <a:pt x="3970501" y="1286936"/>
                  <a:pt x="3969684" y="1285119"/>
                  <a:pt x="3968533" y="1283483"/>
                </a:cubicBezTo>
                <a:cubicBezTo>
                  <a:pt x="3972591" y="1279970"/>
                  <a:pt x="3974408" y="1274275"/>
                  <a:pt x="3970077" y="1268762"/>
                </a:cubicBezTo>
                <a:cubicBezTo>
                  <a:pt x="3964990" y="1262341"/>
                  <a:pt x="3960326" y="1254102"/>
                  <a:pt x="3952574" y="1250498"/>
                </a:cubicBezTo>
                <a:cubicBezTo>
                  <a:pt x="3951544" y="1250013"/>
                  <a:pt x="3950514" y="1249680"/>
                  <a:pt x="3949485" y="1249377"/>
                </a:cubicBezTo>
                <a:lnTo>
                  <a:pt x="3946608" y="1247438"/>
                </a:lnTo>
                <a:cubicBezTo>
                  <a:pt x="3941248" y="1243834"/>
                  <a:pt x="3933404" y="1246378"/>
                  <a:pt x="3930285" y="1251709"/>
                </a:cubicBezTo>
                <a:cubicBezTo>
                  <a:pt x="3930043" y="1252133"/>
                  <a:pt x="3929892" y="1252557"/>
                  <a:pt x="3929679" y="1253012"/>
                </a:cubicBezTo>
                <a:cubicBezTo>
                  <a:pt x="3928166" y="1253890"/>
                  <a:pt x="3926681" y="1254829"/>
                  <a:pt x="3925258" y="1255829"/>
                </a:cubicBezTo>
                <a:cubicBezTo>
                  <a:pt x="3923472" y="1257101"/>
                  <a:pt x="3922109" y="1259009"/>
                  <a:pt x="3921200" y="1261099"/>
                </a:cubicBezTo>
                <a:cubicBezTo>
                  <a:pt x="3919747" y="1261796"/>
                  <a:pt x="3918475" y="1262674"/>
                  <a:pt x="3917657" y="1263855"/>
                </a:cubicBezTo>
                <a:cubicBezTo>
                  <a:pt x="3914901" y="1267945"/>
                  <a:pt x="3912660" y="1271670"/>
                  <a:pt x="3912418" y="1276729"/>
                </a:cubicBezTo>
                <a:cubicBezTo>
                  <a:pt x="3912327" y="1278940"/>
                  <a:pt x="3912479" y="1280545"/>
                  <a:pt x="3913085" y="1282756"/>
                </a:cubicBezTo>
                <a:cubicBezTo>
                  <a:pt x="3909269" y="1275032"/>
                  <a:pt x="3895308" y="1272912"/>
                  <a:pt x="3890614" y="1283514"/>
                </a:cubicBezTo>
                <a:cubicBezTo>
                  <a:pt x="3890100" y="1284634"/>
                  <a:pt x="3890069" y="1285664"/>
                  <a:pt x="3889918" y="1286694"/>
                </a:cubicBezTo>
                <a:cubicBezTo>
                  <a:pt x="3882165" y="1281636"/>
                  <a:pt x="3869174" y="1285906"/>
                  <a:pt x="3871385" y="1297326"/>
                </a:cubicBezTo>
                <a:cubicBezTo>
                  <a:pt x="3874140" y="1311441"/>
                  <a:pt x="3895036" y="1309745"/>
                  <a:pt x="3895036" y="1296932"/>
                </a:cubicBezTo>
                <a:cubicBezTo>
                  <a:pt x="3900820" y="1300294"/>
                  <a:pt x="3909481" y="1299628"/>
                  <a:pt x="3912994" y="1291692"/>
                </a:cubicBezTo>
                <a:cubicBezTo>
                  <a:pt x="3913327" y="1290965"/>
                  <a:pt x="3913266" y="1290329"/>
                  <a:pt x="3913448" y="1289632"/>
                </a:cubicBezTo>
                <a:cubicBezTo>
                  <a:pt x="3913932" y="1293327"/>
                  <a:pt x="3915749" y="1296690"/>
                  <a:pt x="3919595" y="1298568"/>
                </a:cubicBezTo>
                <a:cubicBezTo>
                  <a:pt x="3922593" y="1300022"/>
                  <a:pt x="3926530" y="1299961"/>
                  <a:pt x="3929831" y="1298598"/>
                </a:cubicBezTo>
                <a:cubicBezTo>
                  <a:pt x="3931133" y="1299325"/>
                  <a:pt x="3932526" y="1299840"/>
                  <a:pt x="3934101" y="1300294"/>
                </a:cubicBezTo>
                <a:cubicBezTo>
                  <a:pt x="3934616" y="1300506"/>
                  <a:pt x="3935131" y="1300749"/>
                  <a:pt x="3935645" y="1300991"/>
                </a:cubicBezTo>
                <a:cubicBezTo>
                  <a:pt x="3937493" y="1302202"/>
                  <a:pt x="3939522" y="1303202"/>
                  <a:pt x="3941369" y="1304414"/>
                </a:cubicBezTo>
                <a:cubicBezTo>
                  <a:pt x="3946850" y="1307958"/>
                  <a:pt x="3952422" y="1305231"/>
                  <a:pt x="3955602" y="1300658"/>
                </a:cubicBezTo>
                <a:cubicBezTo>
                  <a:pt x="3958418" y="1301597"/>
                  <a:pt x="3961356" y="1301566"/>
                  <a:pt x="3964021" y="1300355"/>
                </a:cubicBezTo>
                <a:cubicBezTo>
                  <a:pt x="3964354" y="1304050"/>
                  <a:pt x="3966262" y="1307564"/>
                  <a:pt x="3969562" y="1309775"/>
                </a:cubicBezTo>
                <a:cubicBezTo>
                  <a:pt x="3970895" y="1310684"/>
                  <a:pt x="3972258" y="1311592"/>
                  <a:pt x="3973620" y="1312501"/>
                </a:cubicBezTo>
                <a:cubicBezTo>
                  <a:pt x="3974499" y="1314167"/>
                  <a:pt x="3975650" y="1315651"/>
                  <a:pt x="3977164" y="1316742"/>
                </a:cubicBezTo>
                <a:cubicBezTo>
                  <a:pt x="3978254" y="1321830"/>
                  <a:pt x="3982706" y="1325556"/>
                  <a:pt x="3987793" y="1326071"/>
                </a:cubicBezTo>
                <a:cubicBezTo>
                  <a:pt x="3987733" y="1326222"/>
                  <a:pt x="3987642" y="1326374"/>
                  <a:pt x="3987612" y="1326525"/>
                </a:cubicBezTo>
                <a:cubicBezTo>
                  <a:pt x="3983675" y="1327161"/>
                  <a:pt x="3980222" y="1329675"/>
                  <a:pt x="3978435" y="1333704"/>
                </a:cubicBezTo>
                <a:lnTo>
                  <a:pt x="3974135" y="1343397"/>
                </a:lnTo>
                <a:cubicBezTo>
                  <a:pt x="3971622" y="1349091"/>
                  <a:pt x="3974802" y="1356845"/>
                  <a:pt x="3980737" y="1358935"/>
                </a:cubicBezTo>
                <a:cubicBezTo>
                  <a:pt x="3982645" y="1359602"/>
                  <a:pt x="3984553" y="1359753"/>
                  <a:pt x="3986400" y="1359572"/>
                </a:cubicBezTo>
                <a:cubicBezTo>
                  <a:pt x="3987975" y="1362722"/>
                  <a:pt x="3990276" y="1365508"/>
                  <a:pt x="3993577" y="1367750"/>
                </a:cubicBezTo>
                <a:cubicBezTo>
                  <a:pt x="3998695" y="1371263"/>
                  <a:pt x="4004479" y="1371809"/>
                  <a:pt x="4009900" y="1370446"/>
                </a:cubicBezTo>
                <a:cubicBezTo>
                  <a:pt x="4010960" y="1371809"/>
                  <a:pt x="4012353" y="1372960"/>
                  <a:pt x="4014049" y="1373717"/>
                </a:cubicBezTo>
                <a:lnTo>
                  <a:pt x="4018894" y="1375868"/>
                </a:lnTo>
                <a:cubicBezTo>
                  <a:pt x="4020226" y="1376473"/>
                  <a:pt x="4021680" y="1376746"/>
                  <a:pt x="4023103" y="1376837"/>
                </a:cubicBezTo>
                <a:cubicBezTo>
                  <a:pt x="4018773" y="1377715"/>
                  <a:pt x="4014745" y="1381411"/>
                  <a:pt x="4013595" y="1385379"/>
                </a:cubicBezTo>
                <a:cubicBezTo>
                  <a:pt x="4011596" y="1392254"/>
                  <a:pt x="4015805" y="1397555"/>
                  <a:pt x="4021710" y="1400190"/>
                </a:cubicBezTo>
                <a:lnTo>
                  <a:pt x="4026556" y="1402341"/>
                </a:lnTo>
                <a:cubicBezTo>
                  <a:pt x="4029947" y="1403825"/>
                  <a:pt x="4033642" y="1402674"/>
                  <a:pt x="4036610" y="1400463"/>
                </a:cubicBezTo>
                <a:cubicBezTo>
                  <a:pt x="4042666" y="1402916"/>
                  <a:pt x="4051085" y="1400917"/>
                  <a:pt x="4053114" y="1392618"/>
                </a:cubicBezTo>
                <a:cubicBezTo>
                  <a:pt x="4055779" y="1381895"/>
                  <a:pt x="4043787" y="1376988"/>
                  <a:pt x="4036095" y="1381199"/>
                </a:cubicBezTo>
                <a:cubicBezTo>
                  <a:pt x="4035186" y="1380562"/>
                  <a:pt x="4034278" y="1379926"/>
                  <a:pt x="4033218" y="1379442"/>
                </a:cubicBezTo>
                <a:lnTo>
                  <a:pt x="4028373" y="1377291"/>
                </a:lnTo>
                <a:cubicBezTo>
                  <a:pt x="4027646" y="1376958"/>
                  <a:pt x="4026889" y="1376746"/>
                  <a:pt x="4026101" y="1376655"/>
                </a:cubicBezTo>
                <a:cubicBezTo>
                  <a:pt x="4029826" y="1376019"/>
                  <a:pt x="4033218" y="1373778"/>
                  <a:pt x="4034732" y="1370112"/>
                </a:cubicBezTo>
                <a:cubicBezTo>
                  <a:pt x="4037064" y="1364448"/>
                  <a:pt x="4035186" y="1357542"/>
                  <a:pt x="4029614" y="1354604"/>
                </a:cubicBezTo>
                <a:cubicBezTo>
                  <a:pt x="4029978" y="1353574"/>
                  <a:pt x="4030189" y="1352514"/>
                  <a:pt x="4030250" y="1351393"/>
                </a:cubicBezTo>
                <a:cubicBezTo>
                  <a:pt x="4034520" y="1353907"/>
                  <a:pt x="4039668" y="1353726"/>
                  <a:pt x="4043060" y="1349576"/>
                </a:cubicBezTo>
                <a:cubicBezTo>
                  <a:pt x="4044393" y="1350454"/>
                  <a:pt x="4045846" y="1351060"/>
                  <a:pt x="4047360" y="1351242"/>
                </a:cubicBezTo>
                <a:cubicBezTo>
                  <a:pt x="4053992" y="1351969"/>
                  <a:pt x="4058928" y="1347971"/>
                  <a:pt x="4060473" y="1341700"/>
                </a:cubicBezTo>
                <a:lnTo>
                  <a:pt x="4061714" y="1336763"/>
                </a:lnTo>
                <a:cubicBezTo>
                  <a:pt x="4063168" y="1330917"/>
                  <a:pt x="4057959" y="1324284"/>
                  <a:pt x="4052175" y="1323648"/>
                </a:cubicBezTo>
                <a:cubicBezTo>
                  <a:pt x="4046331" y="1322981"/>
                  <a:pt x="4041939" y="1326162"/>
                  <a:pt x="4039880" y="1331220"/>
                </a:cubicBezTo>
                <a:cubicBezTo>
                  <a:pt x="4037367" y="1329463"/>
                  <a:pt x="4034551" y="1328282"/>
                  <a:pt x="4031764" y="1328676"/>
                </a:cubicBezTo>
                <a:cubicBezTo>
                  <a:pt x="4031159" y="1322042"/>
                  <a:pt x="4029251" y="1315318"/>
                  <a:pt x="4024406" y="1312350"/>
                </a:cubicBezTo>
                <a:cubicBezTo>
                  <a:pt x="4017531" y="1308139"/>
                  <a:pt x="4006811" y="1306049"/>
                  <a:pt x="3999361" y="1309836"/>
                </a:cubicBezTo>
                <a:cubicBezTo>
                  <a:pt x="3998332" y="1307715"/>
                  <a:pt x="3996393" y="1306352"/>
                  <a:pt x="3994304" y="1305201"/>
                </a:cubicBezTo>
                <a:cubicBezTo>
                  <a:pt x="3994001" y="1304141"/>
                  <a:pt x="3993668" y="1303051"/>
                  <a:pt x="3993093" y="1302172"/>
                </a:cubicBezTo>
                <a:cubicBezTo>
                  <a:pt x="3993002" y="1301597"/>
                  <a:pt x="3992911" y="1301082"/>
                  <a:pt x="3992760" y="1300537"/>
                </a:cubicBezTo>
                <a:cubicBezTo>
                  <a:pt x="3996727" y="1302687"/>
                  <a:pt x="4002087" y="1302536"/>
                  <a:pt x="4005509" y="1299537"/>
                </a:cubicBezTo>
                <a:cubicBezTo>
                  <a:pt x="4010324" y="1295357"/>
                  <a:pt x="4011202" y="1288572"/>
                  <a:pt x="4007356" y="1283423"/>
                </a:cubicBezTo>
                <a:cubicBezTo>
                  <a:pt x="4007144" y="1283150"/>
                  <a:pt x="4007114" y="1283120"/>
                  <a:pt x="4007023" y="1282968"/>
                </a:cubicBezTo>
                <a:cubicBezTo>
                  <a:pt x="4006962" y="1282877"/>
                  <a:pt x="4006962" y="1282847"/>
                  <a:pt x="4006932" y="1282756"/>
                </a:cubicBezTo>
                <a:cubicBezTo>
                  <a:pt x="4006932" y="1282756"/>
                  <a:pt x="4006932" y="1282756"/>
                  <a:pt x="4006932" y="1282756"/>
                </a:cubicBezTo>
                <a:cubicBezTo>
                  <a:pt x="4006993" y="1282029"/>
                  <a:pt x="4007114" y="1281333"/>
                  <a:pt x="4007295" y="1280606"/>
                </a:cubicBezTo>
                <a:cubicBezTo>
                  <a:pt x="4008598" y="1274548"/>
                  <a:pt x="4002693" y="1268611"/>
                  <a:pt x="3997029" y="1268035"/>
                </a:cubicBezTo>
                <a:cubicBezTo>
                  <a:pt x="3990397" y="1267308"/>
                  <a:pt x="3985885" y="1272155"/>
                  <a:pt x="3984553" y="1278243"/>
                </a:cubicBezTo>
                <a:close/>
                <a:moveTo>
                  <a:pt x="3771844" y="1252981"/>
                </a:moveTo>
                <a:cubicBezTo>
                  <a:pt x="3767967" y="1261735"/>
                  <a:pt x="3775205" y="1268308"/>
                  <a:pt x="3782715" y="1268611"/>
                </a:cubicBezTo>
                <a:cubicBezTo>
                  <a:pt x="3781231" y="1270580"/>
                  <a:pt x="3780383" y="1273154"/>
                  <a:pt x="3781050" y="1276547"/>
                </a:cubicBezTo>
                <a:cubicBezTo>
                  <a:pt x="3783957" y="1291419"/>
                  <a:pt x="3807790" y="1290056"/>
                  <a:pt x="3804852" y="1275002"/>
                </a:cubicBezTo>
                <a:cubicBezTo>
                  <a:pt x="3803489" y="1268035"/>
                  <a:pt x="3797524" y="1264764"/>
                  <a:pt x="3791861" y="1264673"/>
                </a:cubicBezTo>
                <a:cubicBezTo>
                  <a:pt x="3792709" y="1263734"/>
                  <a:pt x="3793556" y="1262765"/>
                  <a:pt x="3794162" y="1261432"/>
                </a:cubicBezTo>
                <a:cubicBezTo>
                  <a:pt x="3800370" y="1247378"/>
                  <a:pt x="3778052" y="1238957"/>
                  <a:pt x="3771844" y="1252981"/>
                </a:cubicBezTo>
                <a:close/>
                <a:moveTo>
                  <a:pt x="3865933" y="1283241"/>
                </a:moveTo>
                <a:cubicBezTo>
                  <a:pt x="3862996" y="1268157"/>
                  <a:pt x="3839557" y="1272518"/>
                  <a:pt x="3842494" y="1287603"/>
                </a:cubicBezTo>
                <a:cubicBezTo>
                  <a:pt x="3845432" y="1302657"/>
                  <a:pt x="3868871" y="1298295"/>
                  <a:pt x="3865933" y="1283241"/>
                </a:cubicBezTo>
                <a:close/>
                <a:moveTo>
                  <a:pt x="3815330" y="1232324"/>
                </a:moveTo>
                <a:cubicBezTo>
                  <a:pt x="3809001" y="1233565"/>
                  <a:pt x="3805912" y="1241835"/>
                  <a:pt x="3807759" y="1247408"/>
                </a:cubicBezTo>
                <a:cubicBezTo>
                  <a:pt x="3809577" y="1252890"/>
                  <a:pt x="3814179" y="1255162"/>
                  <a:pt x="3819237" y="1255192"/>
                </a:cubicBezTo>
                <a:cubicBezTo>
                  <a:pt x="3819631" y="1262341"/>
                  <a:pt x="3822629" y="1269096"/>
                  <a:pt x="3828867" y="1273488"/>
                </a:cubicBezTo>
                <a:cubicBezTo>
                  <a:pt x="3833954" y="1277062"/>
                  <a:pt x="3841374" y="1277789"/>
                  <a:pt x="3845674" y="1272367"/>
                </a:cubicBezTo>
                <a:cubicBezTo>
                  <a:pt x="3849369" y="1267763"/>
                  <a:pt x="3850035" y="1259372"/>
                  <a:pt x="3844554" y="1255526"/>
                </a:cubicBezTo>
                <a:cubicBezTo>
                  <a:pt x="3843948" y="1255102"/>
                  <a:pt x="3843403" y="1254617"/>
                  <a:pt x="3842888" y="1254163"/>
                </a:cubicBezTo>
                <a:cubicBezTo>
                  <a:pt x="3842888" y="1254132"/>
                  <a:pt x="3842888" y="1254102"/>
                  <a:pt x="3842888" y="1254072"/>
                </a:cubicBezTo>
                <a:lnTo>
                  <a:pt x="3842888" y="1253860"/>
                </a:lnTo>
                <a:cubicBezTo>
                  <a:pt x="3842918" y="1253769"/>
                  <a:pt x="3842979" y="1253405"/>
                  <a:pt x="3843069" y="1252769"/>
                </a:cubicBezTo>
                <a:cubicBezTo>
                  <a:pt x="3844008" y="1247196"/>
                  <a:pt x="3840829" y="1241804"/>
                  <a:pt x="3835711" y="1239684"/>
                </a:cubicBezTo>
                <a:cubicBezTo>
                  <a:pt x="3835650" y="1239442"/>
                  <a:pt x="3835711" y="1239139"/>
                  <a:pt x="3835620" y="1238897"/>
                </a:cubicBezTo>
                <a:cubicBezTo>
                  <a:pt x="3833409" y="1232142"/>
                  <a:pt x="3826898" y="1230082"/>
                  <a:pt x="3820539" y="1231324"/>
                </a:cubicBezTo>
                <a:lnTo>
                  <a:pt x="3815330" y="1232324"/>
                </a:lnTo>
                <a:close/>
                <a:moveTo>
                  <a:pt x="3888464" y="1185132"/>
                </a:moveTo>
                <a:cubicBezTo>
                  <a:pt x="3894612" y="1182345"/>
                  <a:pt x="3896731" y="1175379"/>
                  <a:pt x="3894400" y="1169351"/>
                </a:cubicBezTo>
                <a:lnTo>
                  <a:pt x="3891704" y="1162384"/>
                </a:lnTo>
                <a:cubicBezTo>
                  <a:pt x="3890887" y="1160203"/>
                  <a:pt x="3889191" y="1158689"/>
                  <a:pt x="3887283" y="1157507"/>
                </a:cubicBezTo>
                <a:cubicBezTo>
                  <a:pt x="3885345" y="1156023"/>
                  <a:pt x="3883013" y="1155326"/>
                  <a:pt x="3880530" y="1155448"/>
                </a:cubicBezTo>
                <a:cubicBezTo>
                  <a:pt x="3880409" y="1155448"/>
                  <a:pt x="3880288" y="1155478"/>
                  <a:pt x="3880167" y="1155478"/>
                </a:cubicBezTo>
                <a:cubicBezTo>
                  <a:pt x="3878864" y="1155569"/>
                  <a:pt x="3877623" y="1155841"/>
                  <a:pt x="3876381" y="1156296"/>
                </a:cubicBezTo>
                <a:cubicBezTo>
                  <a:pt x="3876230" y="1156356"/>
                  <a:pt x="3876078" y="1156326"/>
                  <a:pt x="3875927" y="1156387"/>
                </a:cubicBezTo>
                <a:cubicBezTo>
                  <a:pt x="3875745" y="1156447"/>
                  <a:pt x="3875654" y="1156599"/>
                  <a:pt x="3875503" y="1156690"/>
                </a:cubicBezTo>
                <a:cubicBezTo>
                  <a:pt x="3870718" y="1158901"/>
                  <a:pt x="3866963" y="1163687"/>
                  <a:pt x="3868235" y="1170259"/>
                </a:cubicBezTo>
                <a:cubicBezTo>
                  <a:pt x="3868750" y="1172864"/>
                  <a:pt x="3869991" y="1174621"/>
                  <a:pt x="3871445" y="1175984"/>
                </a:cubicBezTo>
                <a:lnTo>
                  <a:pt x="3872656" y="1179134"/>
                </a:lnTo>
                <a:cubicBezTo>
                  <a:pt x="3875018" y="1185192"/>
                  <a:pt x="3882831" y="1187676"/>
                  <a:pt x="3888464" y="1185132"/>
                </a:cubicBezTo>
                <a:close/>
                <a:moveTo>
                  <a:pt x="3824415" y="1341367"/>
                </a:moveTo>
                <a:lnTo>
                  <a:pt x="3822265" y="1346214"/>
                </a:lnTo>
                <a:cubicBezTo>
                  <a:pt x="3819752" y="1351878"/>
                  <a:pt x="3823658" y="1358663"/>
                  <a:pt x="3828988" y="1360965"/>
                </a:cubicBezTo>
                <a:cubicBezTo>
                  <a:pt x="3828261" y="1361813"/>
                  <a:pt x="3827565" y="1362722"/>
                  <a:pt x="3827110" y="1363752"/>
                </a:cubicBezTo>
                <a:cubicBezTo>
                  <a:pt x="3824900" y="1358754"/>
                  <a:pt x="3819540" y="1355634"/>
                  <a:pt x="3814028" y="1356724"/>
                </a:cubicBezTo>
                <a:lnTo>
                  <a:pt x="3808819" y="1357724"/>
                </a:lnTo>
                <a:cubicBezTo>
                  <a:pt x="3802490" y="1358966"/>
                  <a:pt x="3798250" y="1365539"/>
                  <a:pt x="3799522" y="1371809"/>
                </a:cubicBezTo>
                <a:cubicBezTo>
                  <a:pt x="3800825" y="1378170"/>
                  <a:pt x="3807244" y="1382350"/>
                  <a:pt x="3813604" y="1381108"/>
                </a:cubicBezTo>
                <a:lnTo>
                  <a:pt x="3818813" y="1380078"/>
                </a:lnTo>
                <a:cubicBezTo>
                  <a:pt x="3822598" y="1379351"/>
                  <a:pt x="3825445" y="1376625"/>
                  <a:pt x="3826989" y="1373263"/>
                </a:cubicBezTo>
                <a:lnTo>
                  <a:pt x="3829533" y="1379896"/>
                </a:lnTo>
                <a:cubicBezTo>
                  <a:pt x="3831835" y="1385893"/>
                  <a:pt x="3838981" y="1388983"/>
                  <a:pt x="3844977" y="1386681"/>
                </a:cubicBezTo>
                <a:cubicBezTo>
                  <a:pt x="3851034" y="1384318"/>
                  <a:pt x="3854062" y="1377231"/>
                  <a:pt x="3851761" y="1371233"/>
                </a:cubicBezTo>
                <a:lnTo>
                  <a:pt x="3849066" y="1364236"/>
                </a:lnTo>
                <a:cubicBezTo>
                  <a:pt x="3847885" y="1361147"/>
                  <a:pt x="3845402" y="1358875"/>
                  <a:pt x="3842464" y="1357663"/>
                </a:cubicBezTo>
                <a:cubicBezTo>
                  <a:pt x="3843403" y="1356573"/>
                  <a:pt x="3844250" y="1355331"/>
                  <a:pt x="3844856" y="1353968"/>
                </a:cubicBezTo>
                <a:lnTo>
                  <a:pt x="3847006" y="1349122"/>
                </a:lnTo>
                <a:cubicBezTo>
                  <a:pt x="3849611" y="1343245"/>
                  <a:pt x="3845311" y="1335945"/>
                  <a:pt x="3839587" y="1333977"/>
                </a:cubicBezTo>
                <a:cubicBezTo>
                  <a:pt x="3833046" y="1331705"/>
                  <a:pt x="3827050" y="1335431"/>
                  <a:pt x="3824415" y="1341367"/>
                </a:cubicBezTo>
                <a:close/>
                <a:moveTo>
                  <a:pt x="3500536" y="1665712"/>
                </a:moveTo>
                <a:cubicBezTo>
                  <a:pt x="3505593" y="1662077"/>
                  <a:pt x="3507864" y="1654626"/>
                  <a:pt x="3503988" y="1649204"/>
                </a:cubicBezTo>
                <a:lnTo>
                  <a:pt x="3500899" y="1644903"/>
                </a:lnTo>
                <a:cubicBezTo>
                  <a:pt x="3497266" y="1639844"/>
                  <a:pt x="3489785" y="1637573"/>
                  <a:pt x="3484395" y="1641450"/>
                </a:cubicBezTo>
                <a:cubicBezTo>
                  <a:pt x="3479338" y="1645115"/>
                  <a:pt x="3477066" y="1652536"/>
                  <a:pt x="3480943" y="1657958"/>
                </a:cubicBezTo>
                <a:lnTo>
                  <a:pt x="3484032" y="1662289"/>
                </a:lnTo>
                <a:cubicBezTo>
                  <a:pt x="3487666" y="1667348"/>
                  <a:pt x="3495146" y="1669619"/>
                  <a:pt x="3500536" y="1665712"/>
                </a:cubicBezTo>
                <a:close/>
                <a:moveTo>
                  <a:pt x="3543872" y="1582384"/>
                </a:moveTo>
                <a:lnTo>
                  <a:pt x="3548172" y="1579295"/>
                </a:lnTo>
                <a:cubicBezTo>
                  <a:pt x="3553411" y="1575539"/>
                  <a:pt x="3556348" y="1569329"/>
                  <a:pt x="3553017" y="1563120"/>
                </a:cubicBezTo>
                <a:cubicBezTo>
                  <a:pt x="3550261" y="1558031"/>
                  <a:pt x="3542115" y="1554518"/>
                  <a:pt x="3536876" y="1558274"/>
                </a:cubicBezTo>
                <a:lnTo>
                  <a:pt x="3532576" y="1561363"/>
                </a:lnTo>
                <a:cubicBezTo>
                  <a:pt x="3527337" y="1565119"/>
                  <a:pt x="3524399" y="1571329"/>
                  <a:pt x="3527730" y="1577508"/>
                </a:cubicBezTo>
                <a:cubicBezTo>
                  <a:pt x="3530456" y="1582657"/>
                  <a:pt x="3538602" y="1586140"/>
                  <a:pt x="3543872" y="1582384"/>
                </a:cubicBezTo>
                <a:close/>
                <a:moveTo>
                  <a:pt x="3561981" y="1704786"/>
                </a:moveTo>
                <a:cubicBezTo>
                  <a:pt x="3562707" y="1709360"/>
                  <a:pt x="3565645" y="1713328"/>
                  <a:pt x="3570611" y="1714600"/>
                </a:cubicBezTo>
                <a:cubicBezTo>
                  <a:pt x="3576426" y="1716084"/>
                  <a:pt x="3584057" y="1712389"/>
                  <a:pt x="3585117" y="1705998"/>
                </a:cubicBezTo>
                <a:lnTo>
                  <a:pt x="3586328" y="1698607"/>
                </a:lnTo>
                <a:cubicBezTo>
                  <a:pt x="3586419" y="1698031"/>
                  <a:pt x="3586147" y="1697516"/>
                  <a:pt x="3586177" y="1696941"/>
                </a:cubicBezTo>
                <a:cubicBezTo>
                  <a:pt x="3589963" y="1693336"/>
                  <a:pt x="3591689" y="1687793"/>
                  <a:pt x="3587752" y="1682281"/>
                </a:cubicBezTo>
                <a:lnTo>
                  <a:pt x="3585844" y="1679615"/>
                </a:lnTo>
                <a:cubicBezTo>
                  <a:pt x="3582059" y="1674345"/>
                  <a:pt x="3576426" y="1673860"/>
                  <a:pt x="3571793" y="1675829"/>
                </a:cubicBezTo>
                <a:cubicBezTo>
                  <a:pt x="3568461" y="1674738"/>
                  <a:pt x="3564828" y="1674890"/>
                  <a:pt x="3561738" y="1677222"/>
                </a:cubicBezTo>
                <a:cubicBezTo>
                  <a:pt x="3558256" y="1679888"/>
                  <a:pt x="3556136" y="1684643"/>
                  <a:pt x="3556772" y="1689005"/>
                </a:cubicBezTo>
                <a:cubicBezTo>
                  <a:pt x="3554895" y="1692882"/>
                  <a:pt x="3554985" y="1697850"/>
                  <a:pt x="3557590" y="1701212"/>
                </a:cubicBezTo>
                <a:cubicBezTo>
                  <a:pt x="3558832" y="1702878"/>
                  <a:pt x="3560345" y="1703968"/>
                  <a:pt x="3561981" y="1704786"/>
                </a:cubicBezTo>
                <a:close/>
                <a:moveTo>
                  <a:pt x="3547082" y="1653778"/>
                </a:moveTo>
                <a:cubicBezTo>
                  <a:pt x="3553229" y="1655020"/>
                  <a:pt x="3560073" y="1650809"/>
                  <a:pt x="3561133" y="1644418"/>
                </a:cubicBezTo>
                <a:lnTo>
                  <a:pt x="3561920" y="1639572"/>
                </a:lnTo>
                <a:cubicBezTo>
                  <a:pt x="3562738" y="1647629"/>
                  <a:pt x="3570339" y="1654686"/>
                  <a:pt x="3578515" y="1648810"/>
                </a:cubicBezTo>
                <a:cubicBezTo>
                  <a:pt x="3585632" y="1643721"/>
                  <a:pt x="3584875" y="1634604"/>
                  <a:pt x="3580605" y="1629485"/>
                </a:cubicBezTo>
                <a:cubicBezTo>
                  <a:pt x="3583270" y="1630424"/>
                  <a:pt x="3586389" y="1630121"/>
                  <a:pt x="3589599" y="1627850"/>
                </a:cubicBezTo>
                <a:cubicBezTo>
                  <a:pt x="3601924" y="1619005"/>
                  <a:pt x="3590629" y="1597984"/>
                  <a:pt x="3578182" y="1606919"/>
                </a:cubicBezTo>
                <a:cubicBezTo>
                  <a:pt x="3576729" y="1607949"/>
                  <a:pt x="3575820" y="1609251"/>
                  <a:pt x="3575003" y="1610554"/>
                </a:cubicBezTo>
                <a:cubicBezTo>
                  <a:pt x="3574700" y="1609918"/>
                  <a:pt x="3574518" y="1609251"/>
                  <a:pt x="3574094" y="1608676"/>
                </a:cubicBezTo>
                <a:lnTo>
                  <a:pt x="3567916" y="1600074"/>
                </a:lnTo>
                <a:cubicBezTo>
                  <a:pt x="3564161" y="1594834"/>
                  <a:pt x="3555924" y="1594440"/>
                  <a:pt x="3551139" y="1598317"/>
                </a:cubicBezTo>
                <a:cubicBezTo>
                  <a:pt x="3545870" y="1602588"/>
                  <a:pt x="3545628" y="1609857"/>
                  <a:pt x="3549383" y="1615097"/>
                </a:cubicBezTo>
                <a:lnTo>
                  <a:pt x="3555561" y="1623700"/>
                </a:lnTo>
                <a:cubicBezTo>
                  <a:pt x="3556469" y="1624972"/>
                  <a:pt x="3557650" y="1625911"/>
                  <a:pt x="3558953" y="1626608"/>
                </a:cubicBezTo>
                <a:cubicBezTo>
                  <a:pt x="3557378" y="1624942"/>
                  <a:pt x="3555470" y="1623518"/>
                  <a:pt x="3553017" y="1623033"/>
                </a:cubicBezTo>
                <a:cubicBezTo>
                  <a:pt x="3546870" y="1621792"/>
                  <a:pt x="3540026" y="1626002"/>
                  <a:pt x="3538996" y="1632393"/>
                </a:cubicBezTo>
                <a:lnTo>
                  <a:pt x="3537784" y="1639784"/>
                </a:lnTo>
                <a:cubicBezTo>
                  <a:pt x="3536694" y="1646114"/>
                  <a:pt x="3540601" y="1652475"/>
                  <a:pt x="3547082" y="1653778"/>
                </a:cubicBezTo>
                <a:close/>
                <a:moveTo>
                  <a:pt x="3482639" y="1605738"/>
                </a:moveTo>
                <a:cubicBezTo>
                  <a:pt x="3486273" y="1610796"/>
                  <a:pt x="3494570" y="1611947"/>
                  <a:pt x="3499355" y="1607888"/>
                </a:cubicBezTo>
                <a:cubicBezTo>
                  <a:pt x="3504443" y="1603557"/>
                  <a:pt x="3505382" y="1596590"/>
                  <a:pt x="3501475" y="1591138"/>
                </a:cubicBezTo>
                <a:lnTo>
                  <a:pt x="3498386" y="1586837"/>
                </a:lnTo>
                <a:cubicBezTo>
                  <a:pt x="3496751" y="1584565"/>
                  <a:pt x="3494177" y="1583111"/>
                  <a:pt x="3491391" y="1582566"/>
                </a:cubicBezTo>
                <a:cubicBezTo>
                  <a:pt x="3491724" y="1576750"/>
                  <a:pt x="3488635" y="1571147"/>
                  <a:pt x="3482548" y="1569632"/>
                </a:cubicBezTo>
                <a:cubicBezTo>
                  <a:pt x="3476673" y="1568178"/>
                  <a:pt x="3469162" y="1571965"/>
                  <a:pt x="3468103" y="1578356"/>
                </a:cubicBezTo>
                <a:lnTo>
                  <a:pt x="3466891" y="1585747"/>
                </a:lnTo>
                <a:cubicBezTo>
                  <a:pt x="3465862" y="1592107"/>
                  <a:pt x="3469011" y="1598559"/>
                  <a:pt x="3475613" y="1600195"/>
                </a:cubicBezTo>
                <a:cubicBezTo>
                  <a:pt x="3476673" y="1600467"/>
                  <a:pt x="3477824" y="1600498"/>
                  <a:pt x="3478944" y="1600437"/>
                </a:cubicBezTo>
                <a:cubicBezTo>
                  <a:pt x="3479126" y="1600770"/>
                  <a:pt x="3479308" y="1601104"/>
                  <a:pt x="3479550" y="1601437"/>
                </a:cubicBezTo>
                <a:lnTo>
                  <a:pt x="3482639" y="1605738"/>
                </a:lnTo>
                <a:close/>
                <a:moveTo>
                  <a:pt x="3415107" y="1544370"/>
                </a:moveTo>
                <a:cubicBezTo>
                  <a:pt x="3420164" y="1539827"/>
                  <a:pt x="3420679" y="1533012"/>
                  <a:pt x="3416803" y="1527590"/>
                </a:cubicBezTo>
                <a:lnTo>
                  <a:pt x="3413714" y="1523289"/>
                </a:lnTo>
                <a:cubicBezTo>
                  <a:pt x="3410080" y="1518230"/>
                  <a:pt x="3401510" y="1517503"/>
                  <a:pt x="3396937" y="1521592"/>
                </a:cubicBezTo>
                <a:cubicBezTo>
                  <a:pt x="3391880" y="1526136"/>
                  <a:pt x="3391365" y="1532951"/>
                  <a:pt x="3395241" y="1538373"/>
                </a:cubicBezTo>
                <a:lnTo>
                  <a:pt x="3398330" y="1542705"/>
                </a:lnTo>
                <a:cubicBezTo>
                  <a:pt x="3401934" y="1547763"/>
                  <a:pt x="3410504" y="1548490"/>
                  <a:pt x="3415107" y="1544370"/>
                </a:cubicBezTo>
                <a:close/>
                <a:moveTo>
                  <a:pt x="3642837" y="1616430"/>
                </a:moveTo>
                <a:cubicBezTo>
                  <a:pt x="3643443" y="1614734"/>
                  <a:pt x="3643564" y="1613219"/>
                  <a:pt x="3643473" y="1611796"/>
                </a:cubicBezTo>
                <a:lnTo>
                  <a:pt x="3644109" y="1612705"/>
                </a:lnTo>
                <a:cubicBezTo>
                  <a:pt x="3646501" y="1616037"/>
                  <a:pt x="3650559" y="1617914"/>
                  <a:pt x="3654587" y="1617854"/>
                </a:cubicBezTo>
                <a:cubicBezTo>
                  <a:pt x="3650287" y="1626729"/>
                  <a:pt x="3659947" y="1638360"/>
                  <a:pt x="3669940" y="1633786"/>
                </a:cubicBezTo>
                <a:cubicBezTo>
                  <a:pt x="3675422" y="1637361"/>
                  <a:pt x="3684386" y="1636391"/>
                  <a:pt x="3688353" y="1629364"/>
                </a:cubicBezTo>
                <a:cubicBezTo>
                  <a:pt x="3688413" y="1634453"/>
                  <a:pt x="3689564" y="1639451"/>
                  <a:pt x="3692471" y="1643812"/>
                </a:cubicBezTo>
                <a:cubicBezTo>
                  <a:pt x="3695954" y="1648992"/>
                  <a:pt x="3704161" y="1650416"/>
                  <a:pt x="3709127" y="1646508"/>
                </a:cubicBezTo>
                <a:cubicBezTo>
                  <a:pt x="3714336" y="1642389"/>
                  <a:pt x="3715547" y="1635392"/>
                  <a:pt x="3711822" y="1629849"/>
                </a:cubicBezTo>
                <a:cubicBezTo>
                  <a:pt x="3711731" y="1629697"/>
                  <a:pt x="3711671" y="1629606"/>
                  <a:pt x="3711580" y="1629485"/>
                </a:cubicBezTo>
                <a:cubicBezTo>
                  <a:pt x="3711550" y="1629425"/>
                  <a:pt x="3711550" y="1629394"/>
                  <a:pt x="3711519" y="1629334"/>
                </a:cubicBezTo>
                <a:cubicBezTo>
                  <a:pt x="3711519" y="1629243"/>
                  <a:pt x="3711519" y="1629273"/>
                  <a:pt x="3711519" y="1629182"/>
                </a:cubicBezTo>
                <a:cubicBezTo>
                  <a:pt x="3711640" y="1628395"/>
                  <a:pt x="3711822" y="1627638"/>
                  <a:pt x="3712065" y="1626880"/>
                </a:cubicBezTo>
                <a:cubicBezTo>
                  <a:pt x="3713760" y="1620671"/>
                  <a:pt x="3707885" y="1614189"/>
                  <a:pt x="3702041" y="1613310"/>
                </a:cubicBezTo>
                <a:cubicBezTo>
                  <a:pt x="3696105" y="1612432"/>
                  <a:pt x="3691805" y="1615885"/>
                  <a:pt x="3689594" y="1620762"/>
                </a:cubicBezTo>
                <a:cubicBezTo>
                  <a:pt x="3687626" y="1614613"/>
                  <a:pt x="3679419" y="1611917"/>
                  <a:pt x="3672999" y="1614734"/>
                </a:cubicBezTo>
                <a:cubicBezTo>
                  <a:pt x="3672303" y="1614037"/>
                  <a:pt x="3671576" y="1613371"/>
                  <a:pt x="3670728" y="1612856"/>
                </a:cubicBezTo>
                <a:cubicBezTo>
                  <a:pt x="3672454" y="1612795"/>
                  <a:pt x="3674180" y="1612523"/>
                  <a:pt x="3675906" y="1611554"/>
                </a:cubicBezTo>
                <a:cubicBezTo>
                  <a:pt x="3681054" y="1608646"/>
                  <a:pt x="3684204" y="1600558"/>
                  <a:pt x="3680449" y="1595288"/>
                </a:cubicBezTo>
                <a:lnTo>
                  <a:pt x="3677360" y="1590987"/>
                </a:lnTo>
                <a:cubicBezTo>
                  <a:pt x="3676754" y="1590169"/>
                  <a:pt x="3676027" y="1589533"/>
                  <a:pt x="3675301" y="1588866"/>
                </a:cubicBezTo>
                <a:lnTo>
                  <a:pt x="3675452" y="1587988"/>
                </a:lnTo>
                <a:cubicBezTo>
                  <a:pt x="3676482" y="1581657"/>
                  <a:pt x="3673696" y="1575175"/>
                  <a:pt x="3667033" y="1573388"/>
                </a:cubicBezTo>
                <a:cubicBezTo>
                  <a:pt x="3661280" y="1571843"/>
                  <a:pt x="3653467" y="1575418"/>
                  <a:pt x="3652407" y="1581809"/>
                </a:cubicBezTo>
                <a:lnTo>
                  <a:pt x="3652255" y="1582778"/>
                </a:lnTo>
                <a:cubicBezTo>
                  <a:pt x="3647682" y="1576084"/>
                  <a:pt x="3634842" y="1574812"/>
                  <a:pt x="3630360" y="1584868"/>
                </a:cubicBezTo>
                <a:cubicBezTo>
                  <a:pt x="3629694" y="1586383"/>
                  <a:pt x="3629482" y="1587806"/>
                  <a:pt x="3629422" y="1589139"/>
                </a:cubicBezTo>
                <a:lnTo>
                  <a:pt x="3627241" y="1586110"/>
                </a:lnTo>
                <a:cubicBezTo>
                  <a:pt x="3623486" y="1580870"/>
                  <a:pt x="3616582" y="1578689"/>
                  <a:pt x="3610828" y="1582233"/>
                </a:cubicBezTo>
                <a:cubicBezTo>
                  <a:pt x="3605619" y="1585444"/>
                  <a:pt x="3603196" y="1593410"/>
                  <a:pt x="3606951" y="1598650"/>
                </a:cubicBezTo>
                <a:lnTo>
                  <a:pt x="3613129" y="1607283"/>
                </a:lnTo>
                <a:cubicBezTo>
                  <a:pt x="3614734" y="1609524"/>
                  <a:pt x="3616975" y="1611039"/>
                  <a:pt x="3619398" y="1611947"/>
                </a:cubicBezTo>
                <a:cubicBezTo>
                  <a:pt x="3615158" y="1625972"/>
                  <a:pt x="3637871" y="1630545"/>
                  <a:pt x="3642837" y="1616430"/>
                </a:cubicBezTo>
                <a:close/>
                <a:moveTo>
                  <a:pt x="3341852" y="1517958"/>
                </a:moveTo>
                <a:cubicBezTo>
                  <a:pt x="3341095" y="1517837"/>
                  <a:pt x="3340338" y="1517715"/>
                  <a:pt x="3339581" y="1517594"/>
                </a:cubicBezTo>
                <a:cubicBezTo>
                  <a:pt x="3342882" y="1515837"/>
                  <a:pt x="3345637" y="1512687"/>
                  <a:pt x="3346334" y="1509325"/>
                </a:cubicBezTo>
                <a:cubicBezTo>
                  <a:pt x="3347787" y="1502328"/>
                  <a:pt x="3343185" y="1497360"/>
                  <a:pt x="3337098" y="1495210"/>
                </a:cubicBezTo>
                <a:lnTo>
                  <a:pt x="3332101" y="1493453"/>
                </a:lnTo>
                <a:cubicBezTo>
                  <a:pt x="3331344" y="1493180"/>
                  <a:pt x="3330556" y="1493029"/>
                  <a:pt x="3329799" y="1492999"/>
                </a:cubicBezTo>
                <a:cubicBezTo>
                  <a:pt x="3333433" y="1492060"/>
                  <a:pt x="3336673" y="1489546"/>
                  <a:pt x="3337885" y="1485790"/>
                </a:cubicBezTo>
                <a:cubicBezTo>
                  <a:pt x="3339762" y="1479974"/>
                  <a:pt x="3337340" y="1473189"/>
                  <a:pt x="3331556" y="1470736"/>
                </a:cubicBezTo>
                <a:cubicBezTo>
                  <a:pt x="3331858" y="1469706"/>
                  <a:pt x="3331949" y="1468585"/>
                  <a:pt x="3331919" y="1467464"/>
                </a:cubicBezTo>
                <a:cubicBezTo>
                  <a:pt x="3337219" y="1470039"/>
                  <a:pt x="3343669" y="1469100"/>
                  <a:pt x="3346183" y="1461952"/>
                </a:cubicBezTo>
                <a:cubicBezTo>
                  <a:pt x="3349877" y="1451471"/>
                  <a:pt x="3339490" y="1442930"/>
                  <a:pt x="3331646" y="1444717"/>
                </a:cubicBezTo>
                <a:cubicBezTo>
                  <a:pt x="3330526" y="1438144"/>
                  <a:pt x="3328073" y="1431571"/>
                  <a:pt x="3323016" y="1429026"/>
                </a:cubicBezTo>
                <a:cubicBezTo>
                  <a:pt x="3315808" y="1425361"/>
                  <a:pt x="3304967" y="1424089"/>
                  <a:pt x="3297850" y="1428481"/>
                </a:cubicBezTo>
                <a:cubicBezTo>
                  <a:pt x="3293399" y="1420909"/>
                  <a:pt x="3279832" y="1419243"/>
                  <a:pt x="3276016" y="1430087"/>
                </a:cubicBezTo>
                <a:cubicBezTo>
                  <a:pt x="3272867" y="1439022"/>
                  <a:pt x="3280256" y="1445444"/>
                  <a:pt x="3287585" y="1445595"/>
                </a:cubicBezTo>
                <a:cubicBezTo>
                  <a:pt x="3287554" y="1445746"/>
                  <a:pt x="3287463" y="1445928"/>
                  <a:pt x="3287433" y="1446080"/>
                </a:cubicBezTo>
                <a:cubicBezTo>
                  <a:pt x="3283557" y="1447019"/>
                  <a:pt x="3280317" y="1449805"/>
                  <a:pt x="3278863" y="1453955"/>
                </a:cubicBezTo>
                <a:lnTo>
                  <a:pt x="3275350" y="1463951"/>
                </a:lnTo>
                <a:cubicBezTo>
                  <a:pt x="3273291" y="1469827"/>
                  <a:pt x="3277076" y="1477278"/>
                  <a:pt x="3283163" y="1478884"/>
                </a:cubicBezTo>
                <a:cubicBezTo>
                  <a:pt x="3285101" y="1479399"/>
                  <a:pt x="3287039" y="1479429"/>
                  <a:pt x="3288856" y="1479065"/>
                </a:cubicBezTo>
                <a:cubicBezTo>
                  <a:pt x="3290673" y="1482094"/>
                  <a:pt x="3293217" y="1484699"/>
                  <a:pt x="3296639" y="1486638"/>
                </a:cubicBezTo>
                <a:cubicBezTo>
                  <a:pt x="3302029" y="1489727"/>
                  <a:pt x="3307844" y="1489818"/>
                  <a:pt x="3313113" y="1488031"/>
                </a:cubicBezTo>
                <a:cubicBezTo>
                  <a:pt x="3314294" y="1489303"/>
                  <a:pt x="3315718" y="1490333"/>
                  <a:pt x="3317504" y="1490969"/>
                </a:cubicBezTo>
                <a:lnTo>
                  <a:pt x="3322501" y="1492726"/>
                </a:lnTo>
                <a:cubicBezTo>
                  <a:pt x="3323864" y="1493211"/>
                  <a:pt x="3325348" y="1493392"/>
                  <a:pt x="3326801" y="1493362"/>
                </a:cubicBezTo>
                <a:cubicBezTo>
                  <a:pt x="3322531" y="1494604"/>
                  <a:pt x="3318837" y="1498572"/>
                  <a:pt x="3317989" y="1502661"/>
                </a:cubicBezTo>
                <a:cubicBezTo>
                  <a:pt x="3316535" y="1509628"/>
                  <a:pt x="3321138" y="1514626"/>
                  <a:pt x="3327225" y="1516776"/>
                </a:cubicBezTo>
                <a:lnTo>
                  <a:pt x="3328800" y="1517322"/>
                </a:lnTo>
                <a:cubicBezTo>
                  <a:pt x="3324772" y="1518685"/>
                  <a:pt x="3321441" y="1521986"/>
                  <a:pt x="3320684" y="1526408"/>
                </a:cubicBezTo>
                <a:cubicBezTo>
                  <a:pt x="3319594" y="1532709"/>
                  <a:pt x="3324015" y="1539161"/>
                  <a:pt x="3330375" y="1540221"/>
                </a:cubicBezTo>
                <a:lnTo>
                  <a:pt x="3337764" y="1541432"/>
                </a:lnTo>
                <a:cubicBezTo>
                  <a:pt x="3344123" y="1542493"/>
                  <a:pt x="3350452" y="1538131"/>
                  <a:pt x="3351543" y="1531740"/>
                </a:cubicBezTo>
                <a:cubicBezTo>
                  <a:pt x="3352663" y="1525439"/>
                  <a:pt x="3348242" y="1519018"/>
                  <a:pt x="3341852" y="1517958"/>
                </a:cubicBezTo>
                <a:close/>
                <a:moveTo>
                  <a:pt x="3504382" y="1605738"/>
                </a:moveTo>
                <a:cubicBezTo>
                  <a:pt x="3491905" y="1614673"/>
                  <a:pt x="3506835" y="1633271"/>
                  <a:pt x="3519282" y="1624366"/>
                </a:cubicBezTo>
                <a:cubicBezTo>
                  <a:pt x="3531758" y="1615400"/>
                  <a:pt x="3516798" y="1596802"/>
                  <a:pt x="3504382" y="1605738"/>
                </a:cubicBezTo>
                <a:close/>
                <a:moveTo>
                  <a:pt x="3407688" y="1644267"/>
                </a:moveTo>
                <a:cubicBezTo>
                  <a:pt x="3395211" y="1653232"/>
                  <a:pt x="3408899" y="1672739"/>
                  <a:pt x="3421376" y="1663804"/>
                </a:cubicBezTo>
                <a:cubicBezTo>
                  <a:pt x="3433852" y="1654868"/>
                  <a:pt x="3420164" y="1635331"/>
                  <a:pt x="3407688" y="1644267"/>
                </a:cubicBezTo>
                <a:close/>
                <a:moveTo>
                  <a:pt x="3863844" y="1441930"/>
                </a:moveTo>
                <a:cubicBezTo>
                  <a:pt x="3860664" y="1446595"/>
                  <a:pt x="3861542" y="1451986"/>
                  <a:pt x="3864752" y="1456045"/>
                </a:cubicBezTo>
                <a:cubicBezTo>
                  <a:pt x="3863147" y="1460013"/>
                  <a:pt x="3863420" y="1464526"/>
                  <a:pt x="3866539" y="1468161"/>
                </a:cubicBezTo>
                <a:cubicBezTo>
                  <a:pt x="3870446" y="1472674"/>
                  <a:pt x="3878864" y="1474068"/>
                  <a:pt x="3883346" y="1469403"/>
                </a:cubicBezTo>
                <a:cubicBezTo>
                  <a:pt x="3887707" y="1464859"/>
                  <a:pt x="3890917" y="1459316"/>
                  <a:pt x="3889796" y="1452743"/>
                </a:cubicBezTo>
                <a:cubicBezTo>
                  <a:pt x="3888767" y="1446746"/>
                  <a:pt x="3885012" y="1442475"/>
                  <a:pt x="3880409" y="1438810"/>
                </a:cubicBezTo>
                <a:cubicBezTo>
                  <a:pt x="3875382" y="1434781"/>
                  <a:pt x="3867296" y="1436902"/>
                  <a:pt x="3863844" y="1441930"/>
                </a:cubicBezTo>
                <a:close/>
                <a:moveTo>
                  <a:pt x="3380160" y="1549308"/>
                </a:moveTo>
                <a:cubicBezTo>
                  <a:pt x="3376405" y="1544068"/>
                  <a:pt x="3369531" y="1541826"/>
                  <a:pt x="3363747" y="1545370"/>
                </a:cubicBezTo>
                <a:cubicBezTo>
                  <a:pt x="3358538" y="1548551"/>
                  <a:pt x="3356025" y="1556517"/>
                  <a:pt x="3359810" y="1561787"/>
                </a:cubicBezTo>
                <a:lnTo>
                  <a:pt x="3362899" y="1566088"/>
                </a:lnTo>
                <a:cubicBezTo>
                  <a:pt x="3366654" y="1571329"/>
                  <a:pt x="3373528" y="1573570"/>
                  <a:pt x="3379312" y="1570026"/>
                </a:cubicBezTo>
                <a:cubicBezTo>
                  <a:pt x="3384521" y="1566846"/>
                  <a:pt x="3387004" y="1558879"/>
                  <a:pt x="3383249" y="1553609"/>
                </a:cubicBezTo>
                <a:lnTo>
                  <a:pt x="3380160" y="1549308"/>
                </a:lnTo>
                <a:close/>
                <a:moveTo>
                  <a:pt x="3449933" y="1657837"/>
                </a:moveTo>
                <a:cubicBezTo>
                  <a:pt x="3437487" y="1666772"/>
                  <a:pt x="3453052" y="1684855"/>
                  <a:pt x="3465468" y="1675950"/>
                </a:cubicBezTo>
                <a:cubicBezTo>
                  <a:pt x="3477914" y="1667014"/>
                  <a:pt x="3462349" y="1648931"/>
                  <a:pt x="3449933" y="1657837"/>
                </a:cubicBezTo>
                <a:close/>
                <a:moveTo>
                  <a:pt x="3425646" y="1559667"/>
                </a:moveTo>
                <a:lnTo>
                  <a:pt x="3421345" y="1562756"/>
                </a:lnTo>
                <a:cubicBezTo>
                  <a:pt x="3420467" y="1563393"/>
                  <a:pt x="3419801" y="1564271"/>
                  <a:pt x="3419104" y="1565119"/>
                </a:cubicBezTo>
                <a:cubicBezTo>
                  <a:pt x="3417106" y="1565119"/>
                  <a:pt x="3415107" y="1565573"/>
                  <a:pt x="3413320" y="1566724"/>
                </a:cubicBezTo>
                <a:cubicBezTo>
                  <a:pt x="3412109" y="1567512"/>
                  <a:pt x="3411049" y="1568542"/>
                  <a:pt x="3410171" y="1569663"/>
                </a:cubicBezTo>
                <a:cubicBezTo>
                  <a:pt x="3409111" y="1570056"/>
                  <a:pt x="3408051" y="1570541"/>
                  <a:pt x="3407022" y="1571298"/>
                </a:cubicBezTo>
                <a:cubicBezTo>
                  <a:pt x="3396059" y="1579143"/>
                  <a:pt x="3407324" y="1593682"/>
                  <a:pt x="3418620" y="1590956"/>
                </a:cubicBezTo>
                <a:cubicBezTo>
                  <a:pt x="3419165" y="1591138"/>
                  <a:pt x="3419650" y="1591380"/>
                  <a:pt x="3420225" y="1591532"/>
                </a:cubicBezTo>
                <a:cubicBezTo>
                  <a:pt x="3426100" y="1592834"/>
                  <a:pt x="3430976" y="1590078"/>
                  <a:pt x="3435366" y="1586504"/>
                </a:cubicBezTo>
                <a:cubicBezTo>
                  <a:pt x="3437335" y="1584898"/>
                  <a:pt x="3438183" y="1582445"/>
                  <a:pt x="3438425" y="1579840"/>
                </a:cubicBezTo>
                <a:lnTo>
                  <a:pt x="3438910" y="1579507"/>
                </a:lnTo>
                <a:cubicBezTo>
                  <a:pt x="3443967" y="1575872"/>
                  <a:pt x="3446117" y="1568269"/>
                  <a:pt x="3442210" y="1562968"/>
                </a:cubicBezTo>
                <a:cubicBezTo>
                  <a:pt x="3438456" y="1557940"/>
                  <a:pt x="3431066" y="1555790"/>
                  <a:pt x="3425646" y="1559667"/>
                </a:cubicBezTo>
                <a:close/>
                <a:moveTo>
                  <a:pt x="3768603" y="1512596"/>
                </a:moveTo>
                <a:cubicBezTo>
                  <a:pt x="3773812" y="1509386"/>
                  <a:pt x="3776174" y="1501419"/>
                  <a:pt x="3772419" y="1496179"/>
                </a:cubicBezTo>
                <a:lnTo>
                  <a:pt x="3769330" y="1491878"/>
                </a:lnTo>
                <a:cubicBezTo>
                  <a:pt x="3765575" y="1486638"/>
                  <a:pt x="3758640" y="1484487"/>
                  <a:pt x="3752917" y="1488061"/>
                </a:cubicBezTo>
                <a:cubicBezTo>
                  <a:pt x="3747708" y="1491303"/>
                  <a:pt x="3745346" y="1499238"/>
                  <a:pt x="3749101" y="1504479"/>
                </a:cubicBezTo>
                <a:lnTo>
                  <a:pt x="3752190" y="1508780"/>
                </a:lnTo>
                <a:cubicBezTo>
                  <a:pt x="3755915" y="1513990"/>
                  <a:pt x="3762880" y="1516140"/>
                  <a:pt x="3768603" y="1512596"/>
                </a:cubicBezTo>
                <a:close/>
                <a:moveTo>
                  <a:pt x="3785804" y="1490576"/>
                </a:moveTo>
                <a:cubicBezTo>
                  <a:pt x="3773358" y="1499511"/>
                  <a:pt x="3788923" y="1517594"/>
                  <a:pt x="3801339" y="1508689"/>
                </a:cubicBezTo>
                <a:cubicBezTo>
                  <a:pt x="3802581" y="1507780"/>
                  <a:pt x="3803368" y="1506750"/>
                  <a:pt x="3804095" y="1505690"/>
                </a:cubicBezTo>
                <a:cubicBezTo>
                  <a:pt x="3804095" y="1505751"/>
                  <a:pt x="3804065" y="1505781"/>
                  <a:pt x="3804065" y="1505842"/>
                </a:cubicBezTo>
                <a:cubicBezTo>
                  <a:pt x="3805579" y="1513656"/>
                  <a:pt x="3812544" y="1515928"/>
                  <a:pt x="3818540" y="1514414"/>
                </a:cubicBezTo>
                <a:cubicBezTo>
                  <a:pt x="3819479" y="1514686"/>
                  <a:pt x="3820418" y="1514777"/>
                  <a:pt x="3821387" y="1514868"/>
                </a:cubicBezTo>
                <a:cubicBezTo>
                  <a:pt x="3819085" y="1517594"/>
                  <a:pt x="3817844" y="1521108"/>
                  <a:pt x="3818601" y="1524985"/>
                </a:cubicBezTo>
                <a:lnTo>
                  <a:pt x="3819055" y="1527287"/>
                </a:lnTo>
                <a:cubicBezTo>
                  <a:pt x="3818419" y="1528529"/>
                  <a:pt x="3817904" y="1529862"/>
                  <a:pt x="3817662" y="1531285"/>
                </a:cubicBezTo>
                <a:cubicBezTo>
                  <a:pt x="3817268" y="1533769"/>
                  <a:pt x="3816844" y="1536222"/>
                  <a:pt x="3816451" y="1538676"/>
                </a:cubicBezTo>
                <a:cubicBezTo>
                  <a:pt x="3815391" y="1545037"/>
                  <a:pt x="3820902" y="1551155"/>
                  <a:pt x="3827050" y="1551791"/>
                </a:cubicBezTo>
                <a:cubicBezTo>
                  <a:pt x="3833621" y="1552488"/>
                  <a:pt x="3838800" y="1547763"/>
                  <a:pt x="3840011" y="1541614"/>
                </a:cubicBezTo>
                <a:cubicBezTo>
                  <a:pt x="3843069" y="1543280"/>
                  <a:pt x="3846583" y="1544219"/>
                  <a:pt x="3850519" y="1544189"/>
                </a:cubicBezTo>
                <a:cubicBezTo>
                  <a:pt x="3856727" y="1544128"/>
                  <a:pt x="3861785" y="1541251"/>
                  <a:pt x="3865449" y="1537040"/>
                </a:cubicBezTo>
                <a:cubicBezTo>
                  <a:pt x="3867114" y="1537525"/>
                  <a:pt x="3868871" y="1537676"/>
                  <a:pt x="3870718" y="1537343"/>
                </a:cubicBezTo>
                <a:lnTo>
                  <a:pt x="3875927" y="1536313"/>
                </a:lnTo>
                <a:cubicBezTo>
                  <a:pt x="3877350" y="1536041"/>
                  <a:pt x="3878713" y="1535465"/>
                  <a:pt x="3879954" y="1534708"/>
                </a:cubicBezTo>
                <a:cubicBezTo>
                  <a:pt x="3876896" y="1537919"/>
                  <a:pt x="3875745" y="1543250"/>
                  <a:pt x="3877047" y="1547187"/>
                </a:cubicBezTo>
                <a:cubicBezTo>
                  <a:pt x="3877260" y="1547854"/>
                  <a:pt x="3877714" y="1548278"/>
                  <a:pt x="3878016" y="1548853"/>
                </a:cubicBezTo>
                <a:cubicBezTo>
                  <a:pt x="3875321" y="1551761"/>
                  <a:pt x="3874019" y="1555517"/>
                  <a:pt x="3874655" y="1559212"/>
                </a:cubicBezTo>
                <a:cubicBezTo>
                  <a:pt x="3872959" y="1562272"/>
                  <a:pt x="3872535" y="1565846"/>
                  <a:pt x="3874262" y="1569541"/>
                </a:cubicBezTo>
                <a:cubicBezTo>
                  <a:pt x="3874958" y="1571056"/>
                  <a:pt x="3876169" y="1572358"/>
                  <a:pt x="3877592" y="1573509"/>
                </a:cubicBezTo>
                <a:cubicBezTo>
                  <a:pt x="3877441" y="1574448"/>
                  <a:pt x="3877169" y="1575387"/>
                  <a:pt x="3877350" y="1576357"/>
                </a:cubicBezTo>
                <a:lnTo>
                  <a:pt x="3877381" y="1576599"/>
                </a:lnTo>
                <a:cubicBezTo>
                  <a:pt x="3874988" y="1577599"/>
                  <a:pt x="3873020" y="1579719"/>
                  <a:pt x="3872141" y="1583233"/>
                </a:cubicBezTo>
                <a:cubicBezTo>
                  <a:pt x="3868689" y="1597166"/>
                  <a:pt x="3889342" y="1605556"/>
                  <a:pt x="3893279" y="1592017"/>
                </a:cubicBezTo>
                <a:cubicBezTo>
                  <a:pt x="3898367" y="1590502"/>
                  <a:pt x="3903212" y="1585535"/>
                  <a:pt x="3902122" y="1579991"/>
                </a:cubicBezTo>
                <a:lnTo>
                  <a:pt x="3901123" y="1574782"/>
                </a:lnTo>
                <a:cubicBezTo>
                  <a:pt x="3900608" y="1572146"/>
                  <a:pt x="3899427" y="1569814"/>
                  <a:pt x="3897822" y="1567876"/>
                </a:cubicBezTo>
                <a:cubicBezTo>
                  <a:pt x="3898791" y="1566240"/>
                  <a:pt x="3899548" y="1564483"/>
                  <a:pt x="3899729" y="1562363"/>
                </a:cubicBezTo>
                <a:cubicBezTo>
                  <a:pt x="3899972" y="1559606"/>
                  <a:pt x="3899245" y="1557122"/>
                  <a:pt x="3898185" y="1554730"/>
                </a:cubicBezTo>
                <a:cubicBezTo>
                  <a:pt x="3903303" y="1554639"/>
                  <a:pt x="3908602" y="1551852"/>
                  <a:pt x="3910147" y="1545612"/>
                </a:cubicBezTo>
                <a:cubicBezTo>
                  <a:pt x="3911964" y="1538312"/>
                  <a:pt x="3906937" y="1534042"/>
                  <a:pt x="3901123" y="1533436"/>
                </a:cubicBezTo>
                <a:cubicBezTo>
                  <a:pt x="3898064" y="1530982"/>
                  <a:pt x="3893885" y="1530225"/>
                  <a:pt x="3889675" y="1531043"/>
                </a:cubicBezTo>
                <a:lnTo>
                  <a:pt x="3884467" y="1532073"/>
                </a:lnTo>
                <a:cubicBezTo>
                  <a:pt x="3883679" y="1532224"/>
                  <a:pt x="3882922" y="1532497"/>
                  <a:pt x="3882256" y="1532830"/>
                </a:cubicBezTo>
                <a:cubicBezTo>
                  <a:pt x="3884921" y="1530164"/>
                  <a:pt x="3886435" y="1526378"/>
                  <a:pt x="3885587" y="1522531"/>
                </a:cubicBezTo>
                <a:cubicBezTo>
                  <a:pt x="3884255" y="1516564"/>
                  <a:pt x="3878743" y="1511960"/>
                  <a:pt x="3872505" y="1512778"/>
                </a:cubicBezTo>
                <a:cubicBezTo>
                  <a:pt x="3872233" y="1511718"/>
                  <a:pt x="3871778" y="1510718"/>
                  <a:pt x="3871172" y="1509779"/>
                </a:cubicBezTo>
                <a:cubicBezTo>
                  <a:pt x="3877047" y="1509295"/>
                  <a:pt x="3882135" y="1505236"/>
                  <a:pt x="3880681" y="1497785"/>
                </a:cubicBezTo>
                <a:cubicBezTo>
                  <a:pt x="3879016" y="1489243"/>
                  <a:pt x="3870567" y="1486274"/>
                  <a:pt x="3864147" y="1487971"/>
                </a:cubicBezTo>
                <a:cubicBezTo>
                  <a:pt x="3864147" y="1487940"/>
                  <a:pt x="3864147" y="1487880"/>
                  <a:pt x="3864147" y="1487849"/>
                </a:cubicBezTo>
                <a:lnTo>
                  <a:pt x="3864722" y="1484396"/>
                </a:lnTo>
                <a:cubicBezTo>
                  <a:pt x="3865752" y="1478035"/>
                  <a:pt x="3860179" y="1471947"/>
                  <a:pt x="3854032" y="1471341"/>
                </a:cubicBezTo>
                <a:cubicBezTo>
                  <a:pt x="3853548" y="1471311"/>
                  <a:pt x="3853093" y="1471341"/>
                  <a:pt x="3852609" y="1471341"/>
                </a:cubicBezTo>
                <a:cubicBezTo>
                  <a:pt x="3851185" y="1470342"/>
                  <a:pt x="3849732" y="1469373"/>
                  <a:pt x="3848187" y="1468494"/>
                </a:cubicBezTo>
                <a:cubicBezTo>
                  <a:pt x="3846280" y="1467404"/>
                  <a:pt x="3843978" y="1466949"/>
                  <a:pt x="3841707" y="1466980"/>
                </a:cubicBezTo>
                <a:cubicBezTo>
                  <a:pt x="3840465" y="1465950"/>
                  <a:pt x="3839133" y="1465162"/>
                  <a:pt x="3837710" y="1464920"/>
                </a:cubicBezTo>
                <a:cubicBezTo>
                  <a:pt x="3832864" y="1464132"/>
                  <a:pt x="3828534" y="1463618"/>
                  <a:pt x="3823840" y="1465495"/>
                </a:cubicBezTo>
                <a:cubicBezTo>
                  <a:pt x="3823416" y="1465677"/>
                  <a:pt x="3823143" y="1465980"/>
                  <a:pt x="3822750" y="1466132"/>
                </a:cubicBezTo>
                <a:cubicBezTo>
                  <a:pt x="3817420" y="1460861"/>
                  <a:pt x="3807456" y="1460104"/>
                  <a:pt x="3803550" y="1468918"/>
                </a:cubicBezTo>
                <a:cubicBezTo>
                  <a:pt x="3800915" y="1474885"/>
                  <a:pt x="3803368" y="1480004"/>
                  <a:pt x="3807456" y="1483003"/>
                </a:cubicBezTo>
                <a:cubicBezTo>
                  <a:pt x="3807911" y="1485729"/>
                  <a:pt x="3809152" y="1488455"/>
                  <a:pt x="3811272" y="1490424"/>
                </a:cubicBezTo>
                <a:cubicBezTo>
                  <a:pt x="3811181" y="1491303"/>
                  <a:pt x="3811333" y="1492241"/>
                  <a:pt x="3811393" y="1493150"/>
                </a:cubicBezTo>
                <a:cubicBezTo>
                  <a:pt x="3808910" y="1494119"/>
                  <a:pt x="3806760" y="1495634"/>
                  <a:pt x="3805397" y="1497936"/>
                </a:cubicBezTo>
                <a:cubicBezTo>
                  <a:pt x="3803489" y="1490666"/>
                  <a:pt x="3794041" y="1484639"/>
                  <a:pt x="3785804" y="1490576"/>
                </a:cubicBezTo>
                <a:close/>
                <a:moveTo>
                  <a:pt x="3467739" y="1544068"/>
                </a:moveTo>
                <a:lnTo>
                  <a:pt x="3474735" y="1541372"/>
                </a:lnTo>
                <a:cubicBezTo>
                  <a:pt x="3477793" y="1540190"/>
                  <a:pt x="3480095" y="1537798"/>
                  <a:pt x="3481367" y="1534950"/>
                </a:cubicBezTo>
                <a:cubicBezTo>
                  <a:pt x="3483002" y="1534405"/>
                  <a:pt x="3484577" y="1533648"/>
                  <a:pt x="3486000" y="1532527"/>
                </a:cubicBezTo>
                <a:cubicBezTo>
                  <a:pt x="3491905" y="1528014"/>
                  <a:pt x="3494752" y="1521108"/>
                  <a:pt x="3495176" y="1513838"/>
                </a:cubicBezTo>
                <a:cubicBezTo>
                  <a:pt x="3495570" y="1507598"/>
                  <a:pt x="3489967" y="1501450"/>
                  <a:pt x="3483668" y="1501510"/>
                </a:cubicBezTo>
                <a:cubicBezTo>
                  <a:pt x="3477036" y="1501571"/>
                  <a:pt x="3471767" y="1506357"/>
                  <a:pt x="3471343" y="1513020"/>
                </a:cubicBezTo>
                <a:cubicBezTo>
                  <a:pt x="3471313" y="1513384"/>
                  <a:pt x="3471313" y="1513414"/>
                  <a:pt x="3471313" y="1513626"/>
                </a:cubicBezTo>
                <a:cubicBezTo>
                  <a:pt x="3471283" y="1513747"/>
                  <a:pt x="3471283" y="1513778"/>
                  <a:pt x="3471252" y="1513869"/>
                </a:cubicBezTo>
                <a:lnTo>
                  <a:pt x="3471252" y="1513869"/>
                </a:lnTo>
                <a:cubicBezTo>
                  <a:pt x="3470707" y="1514414"/>
                  <a:pt x="3470132" y="1514898"/>
                  <a:pt x="3469526" y="1515322"/>
                </a:cubicBezTo>
                <a:cubicBezTo>
                  <a:pt x="3468254" y="1516292"/>
                  <a:pt x="3467346" y="1517564"/>
                  <a:pt x="3466740" y="1518987"/>
                </a:cubicBezTo>
                <a:cubicBezTo>
                  <a:pt x="3466619" y="1519018"/>
                  <a:pt x="3466498" y="1518987"/>
                  <a:pt x="3466407" y="1519048"/>
                </a:cubicBezTo>
                <a:cubicBezTo>
                  <a:pt x="3464075" y="1519927"/>
                  <a:pt x="3461743" y="1520835"/>
                  <a:pt x="3459412" y="1521744"/>
                </a:cubicBezTo>
                <a:cubicBezTo>
                  <a:pt x="3453416" y="1524046"/>
                  <a:pt x="3450175" y="1531013"/>
                  <a:pt x="3452447" y="1537101"/>
                </a:cubicBezTo>
                <a:cubicBezTo>
                  <a:pt x="3454657" y="1543098"/>
                  <a:pt x="3461713" y="1546400"/>
                  <a:pt x="3467739" y="1544068"/>
                </a:cubicBezTo>
                <a:close/>
                <a:moveTo>
                  <a:pt x="3907543" y="1487213"/>
                </a:moveTo>
                <a:lnTo>
                  <a:pt x="3902576" y="1485971"/>
                </a:lnTo>
                <a:cubicBezTo>
                  <a:pt x="3896580" y="1484487"/>
                  <a:pt x="3890190" y="1488486"/>
                  <a:pt x="3888767" y="1494453"/>
                </a:cubicBezTo>
                <a:cubicBezTo>
                  <a:pt x="3887314" y="1500541"/>
                  <a:pt x="3891220" y="1506781"/>
                  <a:pt x="3897246" y="1508295"/>
                </a:cubicBezTo>
                <a:lnTo>
                  <a:pt x="3902183" y="1509537"/>
                </a:lnTo>
                <a:cubicBezTo>
                  <a:pt x="3903242" y="1509810"/>
                  <a:pt x="3904333" y="1509689"/>
                  <a:pt x="3905393" y="1509628"/>
                </a:cubicBezTo>
                <a:cubicBezTo>
                  <a:pt x="3900335" y="1512960"/>
                  <a:pt x="3897458" y="1519533"/>
                  <a:pt x="3902001" y="1525894"/>
                </a:cubicBezTo>
                <a:lnTo>
                  <a:pt x="3903908" y="1528559"/>
                </a:lnTo>
                <a:cubicBezTo>
                  <a:pt x="3912842" y="1541039"/>
                  <a:pt x="3932526" y="1527529"/>
                  <a:pt x="3923562" y="1515050"/>
                </a:cubicBezTo>
                <a:lnTo>
                  <a:pt x="3921654" y="1512384"/>
                </a:lnTo>
                <a:cubicBezTo>
                  <a:pt x="3918838" y="1508447"/>
                  <a:pt x="3914992" y="1507326"/>
                  <a:pt x="3911268" y="1507689"/>
                </a:cubicBezTo>
                <a:cubicBezTo>
                  <a:pt x="3913539" y="1506114"/>
                  <a:pt x="3915325" y="1503843"/>
                  <a:pt x="3915992" y="1501056"/>
                </a:cubicBezTo>
                <a:cubicBezTo>
                  <a:pt x="3917506" y="1494968"/>
                  <a:pt x="3913569" y="1488698"/>
                  <a:pt x="3907543" y="1487213"/>
                </a:cubicBezTo>
                <a:close/>
                <a:moveTo>
                  <a:pt x="3783381" y="1761761"/>
                </a:moveTo>
                <a:cubicBezTo>
                  <a:pt x="3795798" y="1752856"/>
                  <a:pt x="3783079" y="1732683"/>
                  <a:pt x="3770571" y="1741649"/>
                </a:cubicBezTo>
                <a:cubicBezTo>
                  <a:pt x="3758156" y="1750554"/>
                  <a:pt x="3770905" y="1770727"/>
                  <a:pt x="3783381" y="1761761"/>
                </a:cubicBezTo>
                <a:close/>
                <a:moveTo>
                  <a:pt x="3900668" y="1597741"/>
                </a:moveTo>
                <a:cubicBezTo>
                  <a:pt x="3895914" y="1595863"/>
                  <a:pt x="3892159" y="1597560"/>
                  <a:pt x="3888040" y="1599862"/>
                </a:cubicBezTo>
                <a:cubicBezTo>
                  <a:pt x="3891250" y="1598044"/>
                  <a:pt x="3887646" y="1599952"/>
                  <a:pt x="3886980" y="1600286"/>
                </a:cubicBezTo>
                <a:cubicBezTo>
                  <a:pt x="3886102" y="1600680"/>
                  <a:pt x="3885194" y="1600982"/>
                  <a:pt x="3884315" y="1601346"/>
                </a:cubicBezTo>
                <a:cubicBezTo>
                  <a:pt x="3884164" y="1601406"/>
                  <a:pt x="3884073" y="1601406"/>
                  <a:pt x="3883952" y="1601467"/>
                </a:cubicBezTo>
                <a:cubicBezTo>
                  <a:pt x="3883649" y="1601528"/>
                  <a:pt x="3883346" y="1601588"/>
                  <a:pt x="3883043" y="1601618"/>
                </a:cubicBezTo>
                <a:cubicBezTo>
                  <a:pt x="3877381" y="1599740"/>
                  <a:pt x="3870748" y="1602951"/>
                  <a:pt x="3868538" y="1608434"/>
                </a:cubicBezTo>
                <a:cubicBezTo>
                  <a:pt x="3866024" y="1614643"/>
                  <a:pt x="3869265" y="1621277"/>
                  <a:pt x="3875139" y="1623972"/>
                </a:cubicBezTo>
                <a:cubicBezTo>
                  <a:pt x="3875745" y="1624245"/>
                  <a:pt x="3876412" y="1624336"/>
                  <a:pt x="3877017" y="1624548"/>
                </a:cubicBezTo>
                <a:cubicBezTo>
                  <a:pt x="3876714" y="1628274"/>
                  <a:pt x="3878077" y="1632181"/>
                  <a:pt x="3880833" y="1634604"/>
                </a:cubicBezTo>
                <a:cubicBezTo>
                  <a:pt x="3878198" y="1633756"/>
                  <a:pt x="3875170" y="1634120"/>
                  <a:pt x="3872050" y="1636361"/>
                </a:cubicBezTo>
                <a:cubicBezTo>
                  <a:pt x="3860876" y="1644388"/>
                  <a:pt x="3869235" y="1662198"/>
                  <a:pt x="3880197" y="1658745"/>
                </a:cubicBezTo>
                <a:cubicBezTo>
                  <a:pt x="3880439" y="1663592"/>
                  <a:pt x="3883316" y="1668287"/>
                  <a:pt x="3888283" y="1669468"/>
                </a:cubicBezTo>
                <a:cubicBezTo>
                  <a:pt x="3894158" y="1670861"/>
                  <a:pt x="3900910" y="1667802"/>
                  <a:pt x="3902455" y="1661562"/>
                </a:cubicBezTo>
                <a:lnTo>
                  <a:pt x="3903697" y="1656625"/>
                </a:lnTo>
                <a:cubicBezTo>
                  <a:pt x="3905150" y="1650809"/>
                  <a:pt x="3901970" y="1643903"/>
                  <a:pt x="3895823" y="1642449"/>
                </a:cubicBezTo>
                <a:cubicBezTo>
                  <a:pt x="3893219" y="1641843"/>
                  <a:pt x="3890493" y="1642237"/>
                  <a:pt x="3888070" y="1643237"/>
                </a:cubicBezTo>
                <a:cubicBezTo>
                  <a:pt x="3887314" y="1640571"/>
                  <a:pt x="3886072" y="1638057"/>
                  <a:pt x="3884043" y="1636422"/>
                </a:cubicBezTo>
                <a:cubicBezTo>
                  <a:pt x="3889070" y="1638602"/>
                  <a:pt x="3894581" y="1637421"/>
                  <a:pt x="3898367" y="1633059"/>
                </a:cubicBezTo>
                <a:cubicBezTo>
                  <a:pt x="3903273" y="1627395"/>
                  <a:pt x="3908421" y="1620004"/>
                  <a:pt x="3907966" y="1612159"/>
                </a:cubicBezTo>
                <a:cubicBezTo>
                  <a:pt x="3908148" y="1611160"/>
                  <a:pt x="3908269" y="1610160"/>
                  <a:pt x="3908269" y="1609130"/>
                </a:cubicBezTo>
                <a:cubicBezTo>
                  <a:pt x="3908209" y="1604163"/>
                  <a:pt x="3905453" y="1599650"/>
                  <a:pt x="3900668" y="1597741"/>
                </a:cubicBezTo>
                <a:close/>
                <a:moveTo>
                  <a:pt x="3807154" y="1800290"/>
                </a:moveTo>
                <a:lnTo>
                  <a:pt x="3802854" y="1803380"/>
                </a:lnTo>
                <a:cubicBezTo>
                  <a:pt x="3797615" y="1807136"/>
                  <a:pt x="3794677" y="1813345"/>
                  <a:pt x="3798008" y="1819524"/>
                </a:cubicBezTo>
                <a:cubicBezTo>
                  <a:pt x="3800764" y="1824643"/>
                  <a:pt x="3808910" y="1828157"/>
                  <a:pt x="3814179" y="1824371"/>
                </a:cubicBezTo>
                <a:lnTo>
                  <a:pt x="3818480" y="1821281"/>
                </a:lnTo>
                <a:cubicBezTo>
                  <a:pt x="3823719" y="1817525"/>
                  <a:pt x="3826656" y="1811316"/>
                  <a:pt x="3823325" y="1805106"/>
                </a:cubicBezTo>
                <a:cubicBezTo>
                  <a:pt x="3820569" y="1800018"/>
                  <a:pt x="3812423" y="1796504"/>
                  <a:pt x="3807154" y="1800290"/>
                </a:cubicBezTo>
                <a:close/>
                <a:moveTo>
                  <a:pt x="3527761" y="1465950"/>
                </a:moveTo>
                <a:cubicBezTo>
                  <a:pt x="3532636" y="1462254"/>
                  <a:pt x="3534514" y="1455318"/>
                  <a:pt x="3531183" y="1449987"/>
                </a:cubicBezTo>
                <a:cubicBezTo>
                  <a:pt x="3532031" y="1449321"/>
                  <a:pt x="3532757" y="1448473"/>
                  <a:pt x="3533363" y="1447503"/>
                </a:cubicBezTo>
                <a:cubicBezTo>
                  <a:pt x="3536210" y="1452653"/>
                  <a:pt x="3542055" y="1455560"/>
                  <a:pt x="3548202" y="1451168"/>
                </a:cubicBezTo>
                <a:cubicBezTo>
                  <a:pt x="3557226" y="1444717"/>
                  <a:pt x="3553622" y="1431722"/>
                  <a:pt x="3546173" y="1428693"/>
                </a:cubicBezTo>
                <a:cubicBezTo>
                  <a:pt x="3548293" y="1424210"/>
                  <a:pt x="3549141" y="1419546"/>
                  <a:pt x="3548656" y="1415275"/>
                </a:cubicBezTo>
                <a:cubicBezTo>
                  <a:pt x="3549050" y="1415487"/>
                  <a:pt x="3549292" y="1415881"/>
                  <a:pt x="3549746" y="1416062"/>
                </a:cubicBezTo>
                <a:cubicBezTo>
                  <a:pt x="3555500" y="1418546"/>
                  <a:pt x="3562980" y="1416638"/>
                  <a:pt x="3565675" y="1410550"/>
                </a:cubicBezTo>
                <a:lnTo>
                  <a:pt x="3567826" y="1405703"/>
                </a:lnTo>
                <a:cubicBezTo>
                  <a:pt x="3570339" y="1400009"/>
                  <a:pt x="3568370" y="1392376"/>
                  <a:pt x="3562314" y="1389771"/>
                </a:cubicBezTo>
                <a:cubicBezTo>
                  <a:pt x="3556560" y="1387287"/>
                  <a:pt x="3549080" y="1389195"/>
                  <a:pt x="3546385" y="1395283"/>
                </a:cubicBezTo>
                <a:lnTo>
                  <a:pt x="3544235" y="1400130"/>
                </a:lnTo>
                <a:cubicBezTo>
                  <a:pt x="3543629" y="1401462"/>
                  <a:pt x="3543326" y="1402947"/>
                  <a:pt x="3543236" y="1404431"/>
                </a:cubicBezTo>
                <a:cubicBezTo>
                  <a:pt x="3539026" y="1399978"/>
                  <a:pt x="3533514" y="1396404"/>
                  <a:pt x="3527821" y="1396071"/>
                </a:cubicBezTo>
                <a:cubicBezTo>
                  <a:pt x="3527942" y="1394526"/>
                  <a:pt x="3527367" y="1393072"/>
                  <a:pt x="3526882" y="1391588"/>
                </a:cubicBezTo>
                <a:cubicBezTo>
                  <a:pt x="3528094" y="1390407"/>
                  <a:pt x="3529063" y="1389044"/>
                  <a:pt x="3529547" y="1387438"/>
                </a:cubicBezTo>
                <a:cubicBezTo>
                  <a:pt x="3531607" y="1380956"/>
                  <a:pt x="3528609" y="1374807"/>
                  <a:pt x="3522491" y="1372112"/>
                </a:cubicBezTo>
                <a:lnTo>
                  <a:pt x="3517646" y="1369961"/>
                </a:lnTo>
                <a:cubicBezTo>
                  <a:pt x="3511953" y="1367417"/>
                  <a:pt x="3504201" y="1371142"/>
                  <a:pt x="3502323" y="1376988"/>
                </a:cubicBezTo>
                <a:cubicBezTo>
                  <a:pt x="3500809" y="1381714"/>
                  <a:pt x="3502050" y="1386227"/>
                  <a:pt x="3505170" y="1389377"/>
                </a:cubicBezTo>
                <a:cubicBezTo>
                  <a:pt x="3502686" y="1394617"/>
                  <a:pt x="3505079" y="1400887"/>
                  <a:pt x="3509560" y="1404189"/>
                </a:cubicBezTo>
                <a:cubicBezTo>
                  <a:pt x="3509439" y="1404280"/>
                  <a:pt x="3509288" y="1404401"/>
                  <a:pt x="3509167" y="1404492"/>
                </a:cubicBezTo>
                <a:cubicBezTo>
                  <a:pt x="3505442" y="1403038"/>
                  <a:pt x="3501203" y="1403462"/>
                  <a:pt x="3497629" y="1406036"/>
                </a:cubicBezTo>
                <a:lnTo>
                  <a:pt x="3494237" y="1408490"/>
                </a:lnTo>
                <a:cubicBezTo>
                  <a:pt x="3490785" y="1409035"/>
                  <a:pt x="3487635" y="1410852"/>
                  <a:pt x="3485788" y="1414275"/>
                </a:cubicBezTo>
                <a:cubicBezTo>
                  <a:pt x="3484880" y="1415941"/>
                  <a:pt x="3484607" y="1417880"/>
                  <a:pt x="3484607" y="1419849"/>
                </a:cubicBezTo>
                <a:cubicBezTo>
                  <a:pt x="3484092" y="1423059"/>
                  <a:pt x="3484758" y="1426482"/>
                  <a:pt x="3486848" y="1428936"/>
                </a:cubicBezTo>
                <a:cubicBezTo>
                  <a:pt x="3488150" y="1430480"/>
                  <a:pt x="3489725" y="1431601"/>
                  <a:pt x="3491391" y="1432358"/>
                </a:cubicBezTo>
                <a:cubicBezTo>
                  <a:pt x="3491148" y="1435872"/>
                  <a:pt x="3491724" y="1439446"/>
                  <a:pt x="3493420" y="1443051"/>
                </a:cubicBezTo>
                <a:cubicBezTo>
                  <a:pt x="3496054" y="1448685"/>
                  <a:pt x="3500778" y="1452077"/>
                  <a:pt x="3506108" y="1453652"/>
                </a:cubicBezTo>
                <a:cubicBezTo>
                  <a:pt x="3506351" y="1455379"/>
                  <a:pt x="3506926" y="1457045"/>
                  <a:pt x="3508016" y="1458589"/>
                </a:cubicBezTo>
                <a:lnTo>
                  <a:pt x="3511105" y="1462890"/>
                </a:lnTo>
                <a:cubicBezTo>
                  <a:pt x="3511953" y="1464072"/>
                  <a:pt x="3513043" y="1465071"/>
                  <a:pt x="3514255" y="1465889"/>
                </a:cubicBezTo>
                <a:cubicBezTo>
                  <a:pt x="3510076" y="1464466"/>
                  <a:pt x="3504745" y="1465617"/>
                  <a:pt x="3501717" y="1468434"/>
                </a:cubicBezTo>
                <a:cubicBezTo>
                  <a:pt x="3496508" y="1473341"/>
                  <a:pt x="3497447" y="1480035"/>
                  <a:pt x="3501203" y="1485305"/>
                </a:cubicBezTo>
                <a:lnTo>
                  <a:pt x="3504291" y="1489637"/>
                </a:lnTo>
                <a:cubicBezTo>
                  <a:pt x="3508046" y="1494877"/>
                  <a:pt x="3516919" y="1494119"/>
                  <a:pt x="3521159" y="1490151"/>
                </a:cubicBezTo>
                <a:cubicBezTo>
                  <a:pt x="3526368" y="1485245"/>
                  <a:pt x="3525429" y="1478550"/>
                  <a:pt x="3521674" y="1473280"/>
                </a:cubicBezTo>
                <a:lnTo>
                  <a:pt x="3518585" y="1468979"/>
                </a:lnTo>
                <a:cubicBezTo>
                  <a:pt x="3518101" y="1468312"/>
                  <a:pt x="3517555" y="1467737"/>
                  <a:pt x="3516949" y="1467283"/>
                </a:cubicBezTo>
                <a:cubicBezTo>
                  <a:pt x="3520553" y="1468494"/>
                  <a:pt x="3524611" y="1468312"/>
                  <a:pt x="3527761" y="1465950"/>
                </a:cubicBezTo>
                <a:close/>
                <a:moveTo>
                  <a:pt x="3867569" y="1548429"/>
                </a:moveTo>
                <a:cubicBezTo>
                  <a:pt x="3863056" y="1543189"/>
                  <a:pt x="3856000" y="1543431"/>
                  <a:pt x="3850762" y="1547187"/>
                </a:cubicBezTo>
                <a:lnTo>
                  <a:pt x="3846461" y="1550277"/>
                </a:lnTo>
                <a:cubicBezTo>
                  <a:pt x="3841222" y="1554033"/>
                  <a:pt x="3841313" y="1562544"/>
                  <a:pt x="3845220" y="1567088"/>
                </a:cubicBezTo>
                <a:cubicBezTo>
                  <a:pt x="3849732" y="1572328"/>
                  <a:pt x="3856788" y="1572086"/>
                  <a:pt x="3862027" y="1568330"/>
                </a:cubicBezTo>
                <a:lnTo>
                  <a:pt x="3866327" y="1565240"/>
                </a:lnTo>
                <a:cubicBezTo>
                  <a:pt x="3871596" y="1561515"/>
                  <a:pt x="3871506" y="1553003"/>
                  <a:pt x="3867569" y="1548429"/>
                </a:cubicBezTo>
                <a:close/>
                <a:moveTo>
                  <a:pt x="3730901" y="1597802"/>
                </a:moveTo>
                <a:cubicBezTo>
                  <a:pt x="3733475" y="1603466"/>
                  <a:pt x="3739501" y="1607828"/>
                  <a:pt x="3745982" y="1605374"/>
                </a:cubicBezTo>
                <a:cubicBezTo>
                  <a:pt x="3751493" y="1603254"/>
                  <a:pt x="3756308" y="1596378"/>
                  <a:pt x="3753552" y="1590290"/>
                </a:cubicBezTo>
                <a:cubicBezTo>
                  <a:pt x="3753250" y="1589593"/>
                  <a:pt x="3753038" y="1588927"/>
                  <a:pt x="3752795" y="1588261"/>
                </a:cubicBezTo>
                <a:cubicBezTo>
                  <a:pt x="3752826" y="1588230"/>
                  <a:pt x="3752826" y="1588230"/>
                  <a:pt x="3752826" y="1588170"/>
                </a:cubicBezTo>
                <a:cubicBezTo>
                  <a:pt x="3752856" y="1588109"/>
                  <a:pt x="3752886" y="1588049"/>
                  <a:pt x="3752947" y="1587988"/>
                </a:cubicBezTo>
                <a:cubicBezTo>
                  <a:pt x="3753007" y="1587927"/>
                  <a:pt x="3753250" y="1587655"/>
                  <a:pt x="3753643" y="1587140"/>
                </a:cubicBezTo>
                <a:cubicBezTo>
                  <a:pt x="3757277" y="1582808"/>
                  <a:pt x="3757277" y="1576538"/>
                  <a:pt x="3753916" y="1572116"/>
                </a:cubicBezTo>
                <a:cubicBezTo>
                  <a:pt x="3753977" y="1571874"/>
                  <a:pt x="3754188" y="1571631"/>
                  <a:pt x="3754249" y="1571419"/>
                </a:cubicBezTo>
                <a:cubicBezTo>
                  <a:pt x="3755763" y="1564483"/>
                  <a:pt x="3751190" y="1559394"/>
                  <a:pt x="3745103" y="1557244"/>
                </a:cubicBezTo>
                <a:lnTo>
                  <a:pt x="3740107" y="1555487"/>
                </a:lnTo>
                <a:cubicBezTo>
                  <a:pt x="3734020" y="1553367"/>
                  <a:pt x="3727176" y="1558910"/>
                  <a:pt x="3725934" y="1564634"/>
                </a:cubicBezTo>
                <a:cubicBezTo>
                  <a:pt x="3724723" y="1570268"/>
                  <a:pt x="3727539" y="1574569"/>
                  <a:pt x="3731900" y="1577175"/>
                </a:cubicBezTo>
                <a:cubicBezTo>
                  <a:pt x="3728569" y="1583505"/>
                  <a:pt x="3727721" y="1590866"/>
                  <a:pt x="3730901" y="1597802"/>
                </a:cubicBezTo>
                <a:close/>
                <a:moveTo>
                  <a:pt x="3762365" y="1717720"/>
                </a:moveTo>
                <a:lnTo>
                  <a:pt x="3767361" y="1719477"/>
                </a:lnTo>
                <a:cubicBezTo>
                  <a:pt x="3773025" y="1721476"/>
                  <a:pt x="3779293" y="1719507"/>
                  <a:pt x="3782291" y="1714236"/>
                </a:cubicBezTo>
                <a:cubicBezTo>
                  <a:pt x="3783654" y="1715145"/>
                  <a:pt x="3785198" y="1715781"/>
                  <a:pt x="3786864" y="1716054"/>
                </a:cubicBezTo>
                <a:cubicBezTo>
                  <a:pt x="3793344" y="1716993"/>
                  <a:pt x="3799340" y="1712359"/>
                  <a:pt x="3800400" y="1705998"/>
                </a:cubicBezTo>
                <a:cubicBezTo>
                  <a:pt x="3800825" y="1703514"/>
                  <a:pt x="3801218" y="1701060"/>
                  <a:pt x="3801642" y="1698607"/>
                </a:cubicBezTo>
                <a:cubicBezTo>
                  <a:pt x="3802672" y="1692246"/>
                  <a:pt x="3797887" y="1685976"/>
                  <a:pt x="3791588" y="1685067"/>
                </a:cubicBezTo>
                <a:cubicBezTo>
                  <a:pt x="3785108" y="1684128"/>
                  <a:pt x="3779111" y="1688763"/>
                  <a:pt x="3778052" y="1695124"/>
                </a:cubicBezTo>
                <a:lnTo>
                  <a:pt x="3777567" y="1698092"/>
                </a:lnTo>
                <a:cubicBezTo>
                  <a:pt x="3777264" y="1697940"/>
                  <a:pt x="3777083" y="1697668"/>
                  <a:pt x="3776750" y="1697547"/>
                </a:cubicBezTo>
                <a:lnTo>
                  <a:pt x="3771753" y="1695790"/>
                </a:lnTo>
                <a:cubicBezTo>
                  <a:pt x="3765696" y="1693639"/>
                  <a:pt x="3758761" y="1695881"/>
                  <a:pt x="3756096" y="1702090"/>
                </a:cubicBezTo>
                <a:cubicBezTo>
                  <a:pt x="3753673" y="1707694"/>
                  <a:pt x="3756248" y="1715569"/>
                  <a:pt x="3762365" y="1717720"/>
                </a:cubicBezTo>
                <a:close/>
                <a:moveTo>
                  <a:pt x="3748525" y="1556456"/>
                </a:moveTo>
                <a:lnTo>
                  <a:pt x="3751523" y="1557789"/>
                </a:lnTo>
                <a:cubicBezTo>
                  <a:pt x="3758549" y="1560909"/>
                  <a:pt x="3764575" y="1557062"/>
                  <a:pt x="3767119" y="1551640"/>
                </a:cubicBezTo>
                <a:cubicBezTo>
                  <a:pt x="3768179" y="1554821"/>
                  <a:pt x="3770420" y="1557607"/>
                  <a:pt x="3773873" y="1558819"/>
                </a:cubicBezTo>
                <a:lnTo>
                  <a:pt x="3774084" y="1558879"/>
                </a:lnTo>
                <a:cubicBezTo>
                  <a:pt x="3772600" y="1559273"/>
                  <a:pt x="3771117" y="1559849"/>
                  <a:pt x="3769693" y="1560878"/>
                </a:cubicBezTo>
                <a:cubicBezTo>
                  <a:pt x="3757247" y="1569784"/>
                  <a:pt x="3773691" y="1587110"/>
                  <a:pt x="3785986" y="1578295"/>
                </a:cubicBezTo>
                <a:cubicBezTo>
                  <a:pt x="3790074" y="1575357"/>
                  <a:pt x="3790831" y="1571571"/>
                  <a:pt x="3789892" y="1568088"/>
                </a:cubicBezTo>
                <a:cubicBezTo>
                  <a:pt x="3791588" y="1568754"/>
                  <a:pt x="3793405" y="1569117"/>
                  <a:pt x="3795283" y="1568814"/>
                </a:cubicBezTo>
                <a:cubicBezTo>
                  <a:pt x="3801582" y="1567785"/>
                  <a:pt x="3806609" y="1562211"/>
                  <a:pt x="3805761" y="1555578"/>
                </a:cubicBezTo>
                <a:cubicBezTo>
                  <a:pt x="3805731" y="1555335"/>
                  <a:pt x="3805700" y="1555093"/>
                  <a:pt x="3805670" y="1554851"/>
                </a:cubicBezTo>
                <a:cubicBezTo>
                  <a:pt x="3807335" y="1551852"/>
                  <a:pt x="3807881" y="1548278"/>
                  <a:pt x="3806185" y="1545067"/>
                </a:cubicBezTo>
                <a:cubicBezTo>
                  <a:pt x="3804004" y="1540917"/>
                  <a:pt x="3801582" y="1537252"/>
                  <a:pt x="3796736" y="1535950"/>
                </a:cubicBezTo>
                <a:cubicBezTo>
                  <a:pt x="3792981" y="1534950"/>
                  <a:pt x="3789377" y="1535889"/>
                  <a:pt x="3786531" y="1537979"/>
                </a:cubicBezTo>
                <a:lnTo>
                  <a:pt x="3782352" y="1536495"/>
                </a:lnTo>
                <a:cubicBezTo>
                  <a:pt x="3776840" y="1534557"/>
                  <a:pt x="3770148" y="1536980"/>
                  <a:pt x="3767604" y="1542371"/>
                </a:cubicBezTo>
                <a:cubicBezTo>
                  <a:pt x="3766665" y="1539857"/>
                  <a:pt x="3764848" y="1537555"/>
                  <a:pt x="3761638" y="1536132"/>
                </a:cubicBezTo>
                <a:lnTo>
                  <a:pt x="3758640" y="1534799"/>
                </a:lnTo>
                <a:cubicBezTo>
                  <a:pt x="3744588" y="1528620"/>
                  <a:pt x="3734474" y="1550216"/>
                  <a:pt x="3748525" y="1556456"/>
                </a:cubicBezTo>
                <a:close/>
                <a:moveTo>
                  <a:pt x="3735292" y="1769001"/>
                </a:moveTo>
                <a:lnTo>
                  <a:pt x="3736291" y="1766184"/>
                </a:lnTo>
                <a:cubicBezTo>
                  <a:pt x="3736473" y="1769182"/>
                  <a:pt x="3737532" y="1772151"/>
                  <a:pt x="3739471" y="1774180"/>
                </a:cubicBezTo>
                <a:cubicBezTo>
                  <a:pt x="3744346" y="1779239"/>
                  <a:pt x="3751190" y="1778451"/>
                  <a:pt x="3756338" y="1774544"/>
                </a:cubicBezTo>
                <a:cubicBezTo>
                  <a:pt x="3762244" y="1770031"/>
                  <a:pt x="3765090" y="1763124"/>
                  <a:pt x="3765514" y="1755855"/>
                </a:cubicBezTo>
                <a:cubicBezTo>
                  <a:pt x="3765908" y="1749615"/>
                  <a:pt x="3760306" y="1743466"/>
                  <a:pt x="3753977" y="1743527"/>
                </a:cubicBezTo>
                <a:cubicBezTo>
                  <a:pt x="3747375" y="1743587"/>
                  <a:pt x="3742075" y="1748373"/>
                  <a:pt x="3741681" y="1755037"/>
                </a:cubicBezTo>
                <a:cubicBezTo>
                  <a:pt x="3741651" y="1755400"/>
                  <a:pt x="3741651" y="1755431"/>
                  <a:pt x="3741651" y="1755643"/>
                </a:cubicBezTo>
                <a:cubicBezTo>
                  <a:pt x="3741621" y="1755764"/>
                  <a:pt x="3741621" y="1755794"/>
                  <a:pt x="3741590" y="1755885"/>
                </a:cubicBezTo>
                <a:lnTo>
                  <a:pt x="3741590" y="1755885"/>
                </a:lnTo>
                <a:cubicBezTo>
                  <a:pt x="3741046" y="1756430"/>
                  <a:pt x="3740470" y="1756915"/>
                  <a:pt x="3739865" y="1757339"/>
                </a:cubicBezTo>
                <a:cubicBezTo>
                  <a:pt x="3738865" y="1758096"/>
                  <a:pt x="3738259" y="1759156"/>
                  <a:pt x="3737684" y="1760216"/>
                </a:cubicBezTo>
                <a:cubicBezTo>
                  <a:pt x="3737835" y="1755279"/>
                  <a:pt x="3735261" y="1750281"/>
                  <a:pt x="3730325" y="1748585"/>
                </a:cubicBezTo>
                <a:cubicBezTo>
                  <a:pt x="3724359" y="1746586"/>
                  <a:pt x="3717092" y="1749070"/>
                  <a:pt x="3714881" y="1755370"/>
                </a:cubicBezTo>
                <a:lnTo>
                  <a:pt x="3713124" y="1760368"/>
                </a:lnTo>
                <a:cubicBezTo>
                  <a:pt x="3711065" y="1766244"/>
                  <a:pt x="3713669" y="1773696"/>
                  <a:pt x="3719908" y="1775816"/>
                </a:cubicBezTo>
                <a:cubicBezTo>
                  <a:pt x="3725813" y="1777815"/>
                  <a:pt x="3733081" y="1775331"/>
                  <a:pt x="3735292" y="1769001"/>
                </a:cubicBezTo>
                <a:close/>
                <a:moveTo>
                  <a:pt x="3625576" y="1757581"/>
                </a:moveTo>
                <a:cubicBezTo>
                  <a:pt x="3630633" y="1743163"/>
                  <a:pt x="3608647" y="1733925"/>
                  <a:pt x="3603560" y="1748434"/>
                </a:cubicBezTo>
                <a:cubicBezTo>
                  <a:pt x="3598472" y="1762882"/>
                  <a:pt x="3620488" y="1772090"/>
                  <a:pt x="3625576" y="1757581"/>
                </a:cubicBezTo>
                <a:close/>
                <a:moveTo>
                  <a:pt x="3717515" y="1683856"/>
                </a:moveTo>
                <a:lnTo>
                  <a:pt x="3715759" y="1688854"/>
                </a:lnTo>
                <a:cubicBezTo>
                  <a:pt x="3713669" y="1694730"/>
                  <a:pt x="3717152" y="1702211"/>
                  <a:pt x="3723269" y="1703968"/>
                </a:cubicBezTo>
                <a:cubicBezTo>
                  <a:pt x="3729568" y="1705786"/>
                  <a:pt x="3736140" y="1702726"/>
                  <a:pt x="3738350" y="1696456"/>
                </a:cubicBezTo>
                <a:lnTo>
                  <a:pt x="3738441" y="1696214"/>
                </a:lnTo>
                <a:cubicBezTo>
                  <a:pt x="3742257" y="1697516"/>
                  <a:pt x="3746436" y="1696911"/>
                  <a:pt x="3750100" y="1694275"/>
                </a:cubicBezTo>
                <a:lnTo>
                  <a:pt x="3754400" y="1691186"/>
                </a:lnTo>
                <a:cubicBezTo>
                  <a:pt x="3759488" y="1687521"/>
                  <a:pt x="3759852" y="1678797"/>
                  <a:pt x="3755702" y="1674375"/>
                </a:cubicBezTo>
                <a:cubicBezTo>
                  <a:pt x="3750978" y="1669316"/>
                  <a:pt x="3744346" y="1669165"/>
                  <a:pt x="3738896" y="1673072"/>
                </a:cubicBezTo>
                <a:lnTo>
                  <a:pt x="3734595" y="1676162"/>
                </a:lnTo>
                <a:cubicBezTo>
                  <a:pt x="3734292" y="1676404"/>
                  <a:pt x="3734141" y="1676798"/>
                  <a:pt x="3733868" y="1677071"/>
                </a:cubicBezTo>
                <a:cubicBezTo>
                  <a:pt x="3733414" y="1676859"/>
                  <a:pt x="3733081" y="1676495"/>
                  <a:pt x="3732596" y="1676374"/>
                </a:cubicBezTo>
                <a:cubicBezTo>
                  <a:pt x="3726298" y="1674557"/>
                  <a:pt x="3719726" y="1677586"/>
                  <a:pt x="3717515" y="1683856"/>
                </a:cubicBezTo>
                <a:close/>
                <a:moveTo>
                  <a:pt x="3686687" y="1791264"/>
                </a:moveTo>
                <a:lnTo>
                  <a:pt x="3688444" y="1786266"/>
                </a:lnTo>
                <a:cubicBezTo>
                  <a:pt x="3690594" y="1780208"/>
                  <a:pt x="3689443" y="1773423"/>
                  <a:pt x="3683144" y="1770242"/>
                </a:cubicBezTo>
                <a:cubicBezTo>
                  <a:pt x="3677965" y="1767638"/>
                  <a:pt x="3669274" y="1769425"/>
                  <a:pt x="3667124" y="1775543"/>
                </a:cubicBezTo>
                <a:lnTo>
                  <a:pt x="3665368" y="1780541"/>
                </a:lnTo>
                <a:cubicBezTo>
                  <a:pt x="3663217" y="1786599"/>
                  <a:pt x="3664399" y="1793384"/>
                  <a:pt x="3670667" y="1796565"/>
                </a:cubicBezTo>
                <a:cubicBezTo>
                  <a:pt x="3675846" y="1799169"/>
                  <a:pt x="3684537" y="1797382"/>
                  <a:pt x="3686687" y="1791264"/>
                </a:cubicBezTo>
                <a:close/>
                <a:moveTo>
                  <a:pt x="3707522" y="1751917"/>
                </a:moveTo>
                <a:cubicBezTo>
                  <a:pt x="3708854" y="1745011"/>
                  <a:pt x="3705039" y="1739741"/>
                  <a:pt x="3698740" y="1737530"/>
                </a:cubicBezTo>
                <a:lnTo>
                  <a:pt x="3693743" y="1735772"/>
                </a:lnTo>
                <a:cubicBezTo>
                  <a:pt x="3687838" y="1733682"/>
                  <a:pt x="3680509" y="1738680"/>
                  <a:pt x="3679359" y="1744557"/>
                </a:cubicBezTo>
                <a:cubicBezTo>
                  <a:pt x="3678026" y="1751463"/>
                  <a:pt x="3681842" y="1756733"/>
                  <a:pt x="3688141" y="1758944"/>
                </a:cubicBezTo>
                <a:lnTo>
                  <a:pt x="3693138" y="1760701"/>
                </a:lnTo>
                <a:cubicBezTo>
                  <a:pt x="3699043" y="1762791"/>
                  <a:pt x="3706401" y="1757824"/>
                  <a:pt x="3707522" y="1751917"/>
                </a:cubicBezTo>
                <a:close/>
                <a:moveTo>
                  <a:pt x="3834893" y="1757097"/>
                </a:moveTo>
                <a:cubicBezTo>
                  <a:pt x="3839981" y="1742618"/>
                  <a:pt x="3816602" y="1737863"/>
                  <a:pt x="3811545" y="1752159"/>
                </a:cubicBezTo>
                <a:cubicBezTo>
                  <a:pt x="3806457" y="1766608"/>
                  <a:pt x="3829866" y="1771363"/>
                  <a:pt x="3834893" y="1757097"/>
                </a:cubicBezTo>
                <a:close/>
                <a:moveTo>
                  <a:pt x="3742438" y="1788689"/>
                </a:moveTo>
                <a:cubicBezTo>
                  <a:pt x="3737351" y="1803168"/>
                  <a:pt x="3760245" y="1809771"/>
                  <a:pt x="3765333" y="1795323"/>
                </a:cubicBezTo>
                <a:cubicBezTo>
                  <a:pt x="3770420" y="1780844"/>
                  <a:pt x="3747526" y="1774211"/>
                  <a:pt x="3742438" y="1788689"/>
                </a:cubicBezTo>
                <a:close/>
                <a:moveTo>
                  <a:pt x="3907966" y="1670710"/>
                </a:moveTo>
                <a:cubicBezTo>
                  <a:pt x="3901970" y="1668983"/>
                  <a:pt x="3894733" y="1672921"/>
                  <a:pt x="3893340" y="1679130"/>
                </a:cubicBezTo>
                <a:cubicBezTo>
                  <a:pt x="3892401" y="1683462"/>
                  <a:pt x="3893673" y="1687733"/>
                  <a:pt x="3896550" y="1690641"/>
                </a:cubicBezTo>
                <a:cubicBezTo>
                  <a:pt x="3896913" y="1694094"/>
                  <a:pt x="3898609" y="1697304"/>
                  <a:pt x="3902122" y="1699334"/>
                </a:cubicBezTo>
                <a:cubicBezTo>
                  <a:pt x="3907149" y="1702242"/>
                  <a:pt x="3915901" y="1700939"/>
                  <a:pt x="3918414" y="1694942"/>
                </a:cubicBezTo>
                <a:cubicBezTo>
                  <a:pt x="3920625" y="1689702"/>
                  <a:pt x="3921988" y="1684159"/>
                  <a:pt x="3918960" y="1678858"/>
                </a:cubicBezTo>
                <a:cubicBezTo>
                  <a:pt x="3916537" y="1674617"/>
                  <a:pt x="3912660" y="1672073"/>
                  <a:pt x="3907966" y="1670710"/>
                </a:cubicBezTo>
                <a:close/>
                <a:moveTo>
                  <a:pt x="3922412" y="1592229"/>
                </a:moveTo>
                <a:cubicBezTo>
                  <a:pt x="3916476" y="1595500"/>
                  <a:pt x="3914932" y="1602618"/>
                  <a:pt x="3917748" y="1608434"/>
                </a:cubicBezTo>
                <a:cubicBezTo>
                  <a:pt x="3918838" y="1610675"/>
                  <a:pt x="3919898" y="1612947"/>
                  <a:pt x="3920989" y="1615188"/>
                </a:cubicBezTo>
                <a:cubicBezTo>
                  <a:pt x="3921564" y="1616400"/>
                  <a:pt x="3922472" y="1617309"/>
                  <a:pt x="3923441" y="1618187"/>
                </a:cubicBezTo>
                <a:cubicBezTo>
                  <a:pt x="3918566" y="1618823"/>
                  <a:pt x="3914810" y="1622549"/>
                  <a:pt x="3913599" y="1627486"/>
                </a:cubicBezTo>
                <a:lnTo>
                  <a:pt x="3912358" y="1632454"/>
                </a:lnTo>
                <a:cubicBezTo>
                  <a:pt x="3910874" y="1638481"/>
                  <a:pt x="3915992" y="1644691"/>
                  <a:pt x="3921776" y="1645660"/>
                </a:cubicBezTo>
                <a:cubicBezTo>
                  <a:pt x="3927620" y="1646660"/>
                  <a:pt x="3932254" y="1643055"/>
                  <a:pt x="3934252" y="1637966"/>
                </a:cubicBezTo>
                <a:cubicBezTo>
                  <a:pt x="3935191" y="1638633"/>
                  <a:pt x="3936130" y="1639299"/>
                  <a:pt x="3937281" y="1639572"/>
                </a:cubicBezTo>
                <a:lnTo>
                  <a:pt x="3942217" y="1640814"/>
                </a:lnTo>
                <a:cubicBezTo>
                  <a:pt x="3948213" y="1642298"/>
                  <a:pt x="3954663" y="1639663"/>
                  <a:pt x="3956692" y="1633453"/>
                </a:cubicBezTo>
                <a:cubicBezTo>
                  <a:pt x="3958509" y="1627880"/>
                  <a:pt x="3955390" y="1620489"/>
                  <a:pt x="3949364" y="1618975"/>
                </a:cubicBezTo>
                <a:lnTo>
                  <a:pt x="3944427" y="1617733"/>
                </a:lnTo>
                <a:cubicBezTo>
                  <a:pt x="3942550" y="1617278"/>
                  <a:pt x="3940703" y="1617430"/>
                  <a:pt x="3938886" y="1617733"/>
                </a:cubicBezTo>
                <a:cubicBezTo>
                  <a:pt x="3942823" y="1614068"/>
                  <a:pt x="3944276" y="1608615"/>
                  <a:pt x="3941914" y="1603648"/>
                </a:cubicBezTo>
                <a:lnTo>
                  <a:pt x="3938674" y="1596893"/>
                </a:lnTo>
                <a:cubicBezTo>
                  <a:pt x="3935827" y="1591078"/>
                  <a:pt x="3927832" y="1589230"/>
                  <a:pt x="3922412" y="1592229"/>
                </a:cubicBezTo>
                <a:close/>
                <a:moveTo>
                  <a:pt x="3776083" y="1651536"/>
                </a:moveTo>
                <a:cubicBezTo>
                  <a:pt x="3779354" y="1657352"/>
                  <a:pt x="3787167" y="1661168"/>
                  <a:pt x="3794223" y="1656110"/>
                </a:cubicBezTo>
                <a:cubicBezTo>
                  <a:pt x="3794859" y="1655625"/>
                  <a:pt x="3795161" y="1655080"/>
                  <a:pt x="3795646" y="1654565"/>
                </a:cubicBezTo>
                <a:cubicBezTo>
                  <a:pt x="3794192" y="1657988"/>
                  <a:pt x="3794071" y="1661835"/>
                  <a:pt x="3796433" y="1665379"/>
                </a:cubicBezTo>
                <a:cubicBezTo>
                  <a:pt x="3798281" y="1668135"/>
                  <a:pt x="3801703" y="1670104"/>
                  <a:pt x="3805246" y="1670589"/>
                </a:cubicBezTo>
                <a:cubicBezTo>
                  <a:pt x="3805973" y="1671891"/>
                  <a:pt x="3806942" y="1673042"/>
                  <a:pt x="3808062" y="1674223"/>
                </a:cubicBezTo>
                <a:cubicBezTo>
                  <a:pt x="3808395" y="1674678"/>
                  <a:pt x="3808729" y="1675132"/>
                  <a:pt x="3809031" y="1675586"/>
                </a:cubicBezTo>
                <a:cubicBezTo>
                  <a:pt x="3810000" y="1677555"/>
                  <a:pt x="3811242" y="1679433"/>
                  <a:pt x="3812241" y="1681432"/>
                </a:cubicBezTo>
                <a:cubicBezTo>
                  <a:pt x="3815148" y="1687248"/>
                  <a:pt x="3821356" y="1687733"/>
                  <a:pt x="3826444" y="1685401"/>
                </a:cubicBezTo>
                <a:cubicBezTo>
                  <a:pt x="3830017" y="1689489"/>
                  <a:pt x="3835862" y="1691458"/>
                  <a:pt x="3841586" y="1687369"/>
                </a:cubicBezTo>
                <a:cubicBezTo>
                  <a:pt x="3845462" y="1684583"/>
                  <a:pt x="3846613" y="1680796"/>
                  <a:pt x="3846249" y="1677131"/>
                </a:cubicBezTo>
                <a:cubicBezTo>
                  <a:pt x="3851549" y="1676162"/>
                  <a:pt x="3856000" y="1672164"/>
                  <a:pt x="3855031" y="1665227"/>
                </a:cubicBezTo>
                <a:cubicBezTo>
                  <a:pt x="3853911" y="1657079"/>
                  <a:pt x="3854032" y="1647629"/>
                  <a:pt x="3849187" y="1640632"/>
                </a:cubicBezTo>
                <a:cubicBezTo>
                  <a:pt x="3848551" y="1639693"/>
                  <a:pt x="3847824" y="1638875"/>
                  <a:pt x="3847097" y="1638118"/>
                </a:cubicBezTo>
                <a:lnTo>
                  <a:pt x="3845583" y="1634968"/>
                </a:lnTo>
                <a:cubicBezTo>
                  <a:pt x="3842797" y="1629152"/>
                  <a:pt x="3834712" y="1627395"/>
                  <a:pt x="3829351" y="1630394"/>
                </a:cubicBezTo>
                <a:cubicBezTo>
                  <a:pt x="3828927" y="1630636"/>
                  <a:pt x="3828564" y="1630939"/>
                  <a:pt x="3828170" y="1631212"/>
                </a:cubicBezTo>
                <a:cubicBezTo>
                  <a:pt x="3826414" y="1631212"/>
                  <a:pt x="3824658" y="1631242"/>
                  <a:pt x="3822931" y="1631394"/>
                </a:cubicBezTo>
                <a:cubicBezTo>
                  <a:pt x="3820721" y="1631606"/>
                  <a:pt x="3818601" y="1632544"/>
                  <a:pt x="3816754" y="1633877"/>
                </a:cubicBezTo>
                <a:cubicBezTo>
                  <a:pt x="3815148" y="1633756"/>
                  <a:pt x="3813604" y="1633877"/>
                  <a:pt x="3812302" y="1634483"/>
                </a:cubicBezTo>
                <a:cubicBezTo>
                  <a:pt x="3807881" y="1636603"/>
                  <a:pt x="3804035" y="1638693"/>
                  <a:pt x="3801248" y="1642904"/>
                </a:cubicBezTo>
                <a:cubicBezTo>
                  <a:pt x="3800037" y="1644751"/>
                  <a:pt x="3799371" y="1646205"/>
                  <a:pt x="3798765" y="1648416"/>
                </a:cubicBezTo>
                <a:cubicBezTo>
                  <a:pt x="3799401" y="1639814"/>
                  <a:pt x="3788408" y="1630939"/>
                  <a:pt x="3778990" y="1637694"/>
                </a:cubicBezTo>
                <a:cubicBezTo>
                  <a:pt x="3777991" y="1638421"/>
                  <a:pt x="3777446" y="1639269"/>
                  <a:pt x="3776780" y="1640087"/>
                </a:cubicBezTo>
                <a:cubicBezTo>
                  <a:pt x="3772692" y="1631787"/>
                  <a:pt x="3759306" y="1628879"/>
                  <a:pt x="3755430" y="1639844"/>
                </a:cubicBezTo>
                <a:cubicBezTo>
                  <a:pt x="3750736" y="1653444"/>
                  <a:pt x="3769602" y="1662592"/>
                  <a:pt x="3776083" y="1651536"/>
                </a:cubicBezTo>
                <a:close/>
                <a:moveTo>
                  <a:pt x="3692077" y="1551216"/>
                </a:moveTo>
                <a:cubicBezTo>
                  <a:pt x="3684295" y="1556789"/>
                  <a:pt x="3687232" y="1566149"/>
                  <a:pt x="3693561" y="1570178"/>
                </a:cubicBezTo>
                <a:cubicBezTo>
                  <a:pt x="3691260" y="1571116"/>
                  <a:pt x="3689261" y="1572904"/>
                  <a:pt x="3688110" y="1576175"/>
                </a:cubicBezTo>
                <a:cubicBezTo>
                  <a:pt x="3683083" y="1590441"/>
                  <a:pt x="3704312" y="1601376"/>
                  <a:pt x="3709400" y="1586898"/>
                </a:cubicBezTo>
                <a:cubicBezTo>
                  <a:pt x="3711761" y="1580173"/>
                  <a:pt x="3708279" y="1574327"/>
                  <a:pt x="3703434" y="1571389"/>
                </a:cubicBezTo>
                <a:cubicBezTo>
                  <a:pt x="3704645" y="1570995"/>
                  <a:pt x="3705856" y="1570602"/>
                  <a:pt x="3707068" y="1569753"/>
                </a:cubicBezTo>
                <a:cubicBezTo>
                  <a:pt x="3719514" y="1560848"/>
                  <a:pt x="3704554" y="1542280"/>
                  <a:pt x="3692077" y="1551216"/>
                </a:cubicBezTo>
                <a:close/>
                <a:moveTo>
                  <a:pt x="3757913" y="1624972"/>
                </a:moveTo>
                <a:cubicBezTo>
                  <a:pt x="3763001" y="1610463"/>
                  <a:pt x="3740591" y="1602345"/>
                  <a:pt x="3735504" y="1616824"/>
                </a:cubicBezTo>
                <a:cubicBezTo>
                  <a:pt x="3730386" y="1631333"/>
                  <a:pt x="3752795" y="1639451"/>
                  <a:pt x="3757913" y="1624972"/>
                </a:cubicBezTo>
                <a:close/>
                <a:moveTo>
                  <a:pt x="3976922" y="1556638"/>
                </a:moveTo>
                <a:cubicBezTo>
                  <a:pt x="3971834" y="1571116"/>
                  <a:pt x="3994940" y="1577084"/>
                  <a:pt x="3999997" y="1562666"/>
                </a:cubicBezTo>
                <a:cubicBezTo>
                  <a:pt x="4005085" y="1548187"/>
                  <a:pt x="3982009" y="1542220"/>
                  <a:pt x="3976922" y="1556638"/>
                </a:cubicBezTo>
                <a:close/>
                <a:moveTo>
                  <a:pt x="3587328" y="1778936"/>
                </a:moveTo>
                <a:cubicBezTo>
                  <a:pt x="3585390" y="1785085"/>
                  <a:pt x="3590901" y="1791809"/>
                  <a:pt x="3596716" y="1792960"/>
                </a:cubicBezTo>
                <a:cubicBezTo>
                  <a:pt x="3603620" y="1794323"/>
                  <a:pt x="3608768" y="1789749"/>
                  <a:pt x="3610737" y="1783570"/>
                </a:cubicBezTo>
                <a:cubicBezTo>
                  <a:pt x="3612978" y="1776512"/>
                  <a:pt x="3611342" y="1769182"/>
                  <a:pt x="3607557" y="1762973"/>
                </a:cubicBezTo>
                <a:cubicBezTo>
                  <a:pt x="3604317" y="1757642"/>
                  <a:pt x="3596201" y="1755794"/>
                  <a:pt x="3591053" y="1759490"/>
                </a:cubicBezTo>
                <a:cubicBezTo>
                  <a:pt x="3585693" y="1763336"/>
                  <a:pt x="3584088" y="1770303"/>
                  <a:pt x="3587570" y="1775998"/>
                </a:cubicBezTo>
                <a:cubicBezTo>
                  <a:pt x="3587752" y="1776301"/>
                  <a:pt x="3587782" y="1776331"/>
                  <a:pt x="3587873" y="1776512"/>
                </a:cubicBezTo>
                <a:cubicBezTo>
                  <a:pt x="3587903" y="1776634"/>
                  <a:pt x="3587903" y="1776664"/>
                  <a:pt x="3587934" y="1776755"/>
                </a:cubicBezTo>
                <a:lnTo>
                  <a:pt x="3587934" y="1776755"/>
                </a:lnTo>
                <a:cubicBezTo>
                  <a:pt x="3587782" y="1777512"/>
                  <a:pt x="3587570" y="1778239"/>
                  <a:pt x="3587328" y="1778936"/>
                </a:cubicBezTo>
                <a:close/>
                <a:moveTo>
                  <a:pt x="3657948" y="1645569"/>
                </a:moveTo>
                <a:cubicBezTo>
                  <a:pt x="3650529" y="1650900"/>
                  <a:pt x="3652376" y="1659957"/>
                  <a:pt x="3657646" y="1664561"/>
                </a:cubicBezTo>
                <a:cubicBezTo>
                  <a:pt x="3656919" y="1665530"/>
                  <a:pt x="3656192" y="1666469"/>
                  <a:pt x="3655798" y="1667651"/>
                </a:cubicBezTo>
                <a:cubicBezTo>
                  <a:pt x="3653678" y="1673799"/>
                  <a:pt x="3657130" y="1680645"/>
                  <a:pt x="3663217" y="1682795"/>
                </a:cubicBezTo>
                <a:lnTo>
                  <a:pt x="3668214" y="1684552"/>
                </a:lnTo>
                <a:cubicBezTo>
                  <a:pt x="3671848" y="1685825"/>
                  <a:pt x="3675664" y="1684946"/>
                  <a:pt x="3678723" y="1682856"/>
                </a:cubicBezTo>
                <a:lnTo>
                  <a:pt x="3677572" y="1689823"/>
                </a:lnTo>
                <a:cubicBezTo>
                  <a:pt x="3676512" y="1696184"/>
                  <a:pt x="3681115" y="1702454"/>
                  <a:pt x="3687444" y="1703484"/>
                </a:cubicBezTo>
                <a:cubicBezTo>
                  <a:pt x="3693864" y="1704513"/>
                  <a:pt x="3700072" y="1699970"/>
                  <a:pt x="3701102" y="1693579"/>
                </a:cubicBezTo>
                <a:lnTo>
                  <a:pt x="3702313" y="1686188"/>
                </a:lnTo>
                <a:cubicBezTo>
                  <a:pt x="3702858" y="1682947"/>
                  <a:pt x="3701859" y="1679706"/>
                  <a:pt x="3699951" y="1677192"/>
                </a:cubicBezTo>
                <a:cubicBezTo>
                  <a:pt x="3701314" y="1676707"/>
                  <a:pt x="3702646" y="1676071"/>
                  <a:pt x="3703888" y="1675223"/>
                </a:cubicBezTo>
                <a:lnTo>
                  <a:pt x="3708188" y="1672133"/>
                </a:lnTo>
                <a:cubicBezTo>
                  <a:pt x="3713427" y="1668377"/>
                  <a:pt x="3713397" y="1659896"/>
                  <a:pt x="3709460" y="1655322"/>
                </a:cubicBezTo>
                <a:cubicBezTo>
                  <a:pt x="3704978" y="1650082"/>
                  <a:pt x="3697892" y="1650264"/>
                  <a:pt x="3692653" y="1654020"/>
                </a:cubicBezTo>
                <a:lnTo>
                  <a:pt x="3688353" y="1657110"/>
                </a:lnTo>
                <a:cubicBezTo>
                  <a:pt x="3683326" y="1660714"/>
                  <a:pt x="3683265" y="1668559"/>
                  <a:pt x="3686687" y="1673254"/>
                </a:cubicBezTo>
                <a:cubicBezTo>
                  <a:pt x="3685627" y="1673648"/>
                  <a:pt x="3684567" y="1674042"/>
                  <a:pt x="3683628" y="1674678"/>
                </a:cubicBezTo>
                <a:cubicBezTo>
                  <a:pt x="3684234" y="1669256"/>
                  <a:pt x="3681206" y="1663834"/>
                  <a:pt x="3675906" y="1661986"/>
                </a:cubicBezTo>
                <a:lnTo>
                  <a:pt x="3674755" y="1661593"/>
                </a:lnTo>
                <a:cubicBezTo>
                  <a:pt x="3680570" y="1651960"/>
                  <a:pt x="3668911" y="1637694"/>
                  <a:pt x="3657948" y="1645569"/>
                </a:cubicBezTo>
                <a:close/>
                <a:moveTo>
                  <a:pt x="3594929" y="884625"/>
                </a:moveTo>
                <a:cubicBezTo>
                  <a:pt x="3600986" y="887170"/>
                  <a:pt x="3607920" y="884110"/>
                  <a:pt x="3610525" y="878234"/>
                </a:cubicBezTo>
                <a:lnTo>
                  <a:pt x="3612675" y="873388"/>
                </a:lnTo>
                <a:cubicBezTo>
                  <a:pt x="3615279" y="867512"/>
                  <a:pt x="3612099" y="860242"/>
                  <a:pt x="3606255" y="857788"/>
                </a:cubicBezTo>
                <a:cubicBezTo>
                  <a:pt x="3600198" y="855274"/>
                  <a:pt x="3593263" y="858303"/>
                  <a:pt x="3590659" y="864210"/>
                </a:cubicBezTo>
                <a:lnTo>
                  <a:pt x="3588509" y="869056"/>
                </a:lnTo>
                <a:cubicBezTo>
                  <a:pt x="3585905" y="874902"/>
                  <a:pt x="3589084" y="882172"/>
                  <a:pt x="3594929" y="884625"/>
                </a:cubicBezTo>
                <a:close/>
                <a:moveTo>
                  <a:pt x="3454112" y="751077"/>
                </a:moveTo>
                <a:cubicBezTo>
                  <a:pt x="3454536" y="750138"/>
                  <a:pt x="3454597" y="749229"/>
                  <a:pt x="3454718" y="748321"/>
                </a:cubicBezTo>
                <a:cubicBezTo>
                  <a:pt x="3454748" y="748169"/>
                  <a:pt x="3454808" y="748018"/>
                  <a:pt x="3454808" y="747866"/>
                </a:cubicBezTo>
                <a:cubicBezTo>
                  <a:pt x="3448267" y="744686"/>
                  <a:pt x="3441666" y="741687"/>
                  <a:pt x="3435124" y="738567"/>
                </a:cubicBezTo>
                <a:cubicBezTo>
                  <a:pt x="3434852" y="738446"/>
                  <a:pt x="3434579" y="738325"/>
                  <a:pt x="3434307" y="738204"/>
                </a:cubicBezTo>
                <a:cubicBezTo>
                  <a:pt x="3433822" y="738870"/>
                  <a:pt x="3433247" y="739385"/>
                  <a:pt x="3432853" y="740263"/>
                </a:cubicBezTo>
                <a:cubicBezTo>
                  <a:pt x="3426675" y="754197"/>
                  <a:pt x="3447874" y="765162"/>
                  <a:pt x="3454112" y="751077"/>
                </a:cubicBezTo>
                <a:close/>
                <a:moveTo>
                  <a:pt x="3398936" y="909463"/>
                </a:moveTo>
                <a:cubicBezTo>
                  <a:pt x="3397573" y="916854"/>
                  <a:pt x="3396877" y="925820"/>
                  <a:pt x="3401237" y="932332"/>
                </a:cubicBezTo>
                <a:cubicBezTo>
                  <a:pt x="3401570" y="933271"/>
                  <a:pt x="3401995" y="934210"/>
                  <a:pt x="3402509" y="935088"/>
                </a:cubicBezTo>
                <a:cubicBezTo>
                  <a:pt x="3405023" y="939390"/>
                  <a:pt x="3409717" y="941873"/>
                  <a:pt x="3414804" y="941086"/>
                </a:cubicBezTo>
                <a:cubicBezTo>
                  <a:pt x="3419862" y="940298"/>
                  <a:pt x="3422254" y="936936"/>
                  <a:pt x="3424616" y="932877"/>
                </a:cubicBezTo>
                <a:cubicBezTo>
                  <a:pt x="3422769" y="936058"/>
                  <a:pt x="3424889" y="932574"/>
                  <a:pt x="3425312" y="931999"/>
                </a:cubicBezTo>
                <a:cubicBezTo>
                  <a:pt x="3425888" y="931211"/>
                  <a:pt x="3426524" y="930484"/>
                  <a:pt x="3427069" y="929727"/>
                </a:cubicBezTo>
                <a:cubicBezTo>
                  <a:pt x="3427190" y="929606"/>
                  <a:pt x="3427220" y="929545"/>
                  <a:pt x="3427311" y="929454"/>
                </a:cubicBezTo>
                <a:cubicBezTo>
                  <a:pt x="3427554" y="929242"/>
                  <a:pt x="3427766" y="929030"/>
                  <a:pt x="3428008" y="928849"/>
                </a:cubicBezTo>
                <a:cubicBezTo>
                  <a:pt x="3433852" y="927607"/>
                  <a:pt x="3437941" y="921428"/>
                  <a:pt x="3437062" y="915612"/>
                </a:cubicBezTo>
                <a:cubicBezTo>
                  <a:pt x="3436063" y="908978"/>
                  <a:pt x="3429916" y="904920"/>
                  <a:pt x="3423496" y="905586"/>
                </a:cubicBezTo>
                <a:cubicBezTo>
                  <a:pt x="3422829" y="905647"/>
                  <a:pt x="3422224" y="905889"/>
                  <a:pt x="3421588" y="906040"/>
                </a:cubicBezTo>
                <a:cubicBezTo>
                  <a:pt x="3419983" y="902678"/>
                  <a:pt x="3416803" y="899982"/>
                  <a:pt x="3413199" y="899286"/>
                </a:cubicBezTo>
                <a:cubicBezTo>
                  <a:pt x="3415895" y="898680"/>
                  <a:pt x="3418317" y="896832"/>
                  <a:pt x="3419892" y="893319"/>
                </a:cubicBezTo>
                <a:cubicBezTo>
                  <a:pt x="3426039" y="879446"/>
                  <a:pt x="3405629" y="867118"/>
                  <a:pt x="3399390" y="881142"/>
                </a:cubicBezTo>
                <a:cubicBezTo>
                  <a:pt x="3395453" y="890017"/>
                  <a:pt x="3402388" y="898226"/>
                  <a:pt x="3409535" y="899346"/>
                </a:cubicBezTo>
                <a:cubicBezTo>
                  <a:pt x="3404145" y="899982"/>
                  <a:pt x="3399996" y="903769"/>
                  <a:pt x="3398936" y="909463"/>
                </a:cubicBezTo>
                <a:close/>
                <a:moveTo>
                  <a:pt x="3499416" y="844976"/>
                </a:moveTo>
                <a:cubicBezTo>
                  <a:pt x="3505654" y="830921"/>
                  <a:pt x="3483214" y="822864"/>
                  <a:pt x="3477006" y="836798"/>
                </a:cubicBezTo>
                <a:cubicBezTo>
                  <a:pt x="3470768" y="850852"/>
                  <a:pt x="3493208" y="858939"/>
                  <a:pt x="3499416" y="844976"/>
                </a:cubicBezTo>
                <a:close/>
                <a:moveTo>
                  <a:pt x="3318867" y="935331"/>
                </a:moveTo>
                <a:lnTo>
                  <a:pt x="3323712" y="937481"/>
                </a:lnTo>
                <a:cubicBezTo>
                  <a:pt x="3329618" y="940086"/>
                  <a:pt x="3336855" y="937148"/>
                  <a:pt x="3339399" y="931272"/>
                </a:cubicBezTo>
                <a:cubicBezTo>
                  <a:pt x="3341973" y="925305"/>
                  <a:pt x="3339096" y="918217"/>
                  <a:pt x="3333191" y="915582"/>
                </a:cubicBezTo>
                <a:lnTo>
                  <a:pt x="3328346" y="913431"/>
                </a:lnTo>
                <a:cubicBezTo>
                  <a:pt x="3322471" y="910826"/>
                  <a:pt x="3315203" y="913764"/>
                  <a:pt x="3312659" y="919641"/>
                </a:cubicBezTo>
                <a:cubicBezTo>
                  <a:pt x="3310085" y="925638"/>
                  <a:pt x="3312962" y="932726"/>
                  <a:pt x="3318867" y="935331"/>
                </a:cubicBezTo>
                <a:close/>
                <a:moveTo>
                  <a:pt x="3495721" y="781579"/>
                </a:moveTo>
                <a:lnTo>
                  <a:pt x="3493571" y="786425"/>
                </a:lnTo>
                <a:cubicBezTo>
                  <a:pt x="3491027" y="792150"/>
                  <a:pt x="3495146" y="799874"/>
                  <a:pt x="3500960" y="801570"/>
                </a:cubicBezTo>
                <a:cubicBezTo>
                  <a:pt x="3507592" y="803509"/>
                  <a:pt x="3513407" y="800298"/>
                  <a:pt x="3516102" y="794149"/>
                </a:cubicBezTo>
                <a:lnTo>
                  <a:pt x="3518252" y="789303"/>
                </a:lnTo>
                <a:cubicBezTo>
                  <a:pt x="3519675" y="786092"/>
                  <a:pt x="3518857" y="782336"/>
                  <a:pt x="3516949" y="779247"/>
                </a:cubicBezTo>
                <a:cubicBezTo>
                  <a:pt x="3516949" y="779247"/>
                  <a:pt x="3516949" y="779216"/>
                  <a:pt x="3516949" y="779216"/>
                </a:cubicBezTo>
                <a:cubicBezTo>
                  <a:pt x="3513285" y="777338"/>
                  <a:pt x="3509621" y="775521"/>
                  <a:pt x="3505957" y="773643"/>
                </a:cubicBezTo>
                <a:cubicBezTo>
                  <a:pt x="3505896" y="773643"/>
                  <a:pt x="3505866" y="773704"/>
                  <a:pt x="3505805" y="773704"/>
                </a:cubicBezTo>
                <a:cubicBezTo>
                  <a:pt x="3501384" y="774218"/>
                  <a:pt x="3497720" y="777096"/>
                  <a:pt x="3495721" y="781579"/>
                </a:cubicBezTo>
                <a:close/>
                <a:moveTo>
                  <a:pt x="3441999" y="843764"/>
                </a:moveTo>
                <a:cubicBezTo>
                  <a:pt x="3448207" y="829770"/>
                  <a:pt x="3426554" y="819744"/>
                  <a:pt x="3420316" y="833829"/>
                </a:cubicBezTo>
                <a:cubicBezTo>
                  <a:pt x="3414108" y="847793"/>
                  <a:pt x="3435760" y="857819"/>
                  <a:pt x="3441999" y="843764"/>
                </a:cubicBezTo>
                <a:close/>
                <a:moveTo>
                  <a:pt x="3462985" y="946841"/>
                </a:moveTo>
                <a:lnTo>
                  <a:pt x="3460835" y="951687"/>
                </a:lnTo>
                <a:cubicBezTo>
                  <a:pt x="3458230" y="957563"/>
                  <a:pt x="3462591" y="964863"/>
                  <a:pt x="3468285" y="966832"/>
                </a:cubicBezTo>
                <a:cubicBezTo>
                  <a:pt x="3474826" y="969043"/>
                  <a:pt x="3480791" y="965287"/>
                  <a:pt x="3483426" y="959351"/>
                </a:cubicBezTo>
                <a:lnTo>
                  <a:pt x="3485576" y="954504"/>
                </a:lnTo>
                <a:cubicBezTo>
                  <a:pt x="3488181" y="948628"/>
                  <a:pt x="3483820" y="941328"/>
                  <a:pt x="3478126" y="939390"/>
                </a:cubicBezTo>
                <a:cubicBezTo>
                  <a:pt x="3471555" y="937148"/>
                  <a:pt x="3465620" y="940934"/>
                  <a:pt x="3462985" y="946841"/>
                </a:cubicBezTo>
                <a:close/>
                <a:moveTo>
                  <a:pt x="3319170" y="1080389"/>
                </a:moveTo>
                <a:cubicBezTo>
                  <a:pt x="3324954" y="1082449"/>
                  <a:pt x="3330375" y="1079602"/>
                  <a:pt x="3333342" y="1074755"/>
                </a:cubicBezTo>
                <a:cubicBezTo>
                  <a:pt x="3334160" y="1075603"/>
                  <a:pt x="3335008" y="1076451"/>
                  <a:pt x="3336159" y="1076966"/>
                </a:cubicBezTo>
                <a:lnTo>
                  <a:pt x="3341004" y="1079117"/>
                </a:lnTo>
                <a:cubicBezTo>
                  <a:pt x="3346879" y="1081722"/>
                  <a:pt x="3353935" y="1080177"/>
                  <a:pt x="3357145" y="1074210"/>
                </a:cubicBezTo>
                <a:cubicBezTo>
                  <a:pt x="3360022" y="1068849"/>
                  <a:pt x="3358144" y="1060701"/>
                  <a:pt x="3352239" y="1058066"/>
                </a:cubicBezTo>
                <a:lnTo>
                  <a:pt x="3347394" y="1055915"/>
                </a:lnTo>
                <a:cubicBezTo>
                  <a:pt x="3343033" y="1054007"/>
                  <a:pt x="3338037" y="1054370"/>
                  <a:pt x="3334463" y="1057096"/>
                </a:cubicBezTo>
                <a:cubicBezTo>
                  <a:pt x="3333070" y="1055339"/>
                  <a:pt x="3331374" y="1053825"/>
                  <a:pt x="3329315" y="1053068"/>
                </a:cubicBezTo>
                <a:cubicBezTo>
                  <a:pt x="3322864" y="1050766"/>
                  <a:pt x="3316717" y="1054431"/>
                  <a:pt x="3314083" y="1060337"/>
                </a:cubicBezTo>
                <a:lnTo>
                  <a:pt x="3311932" y="1065184"/>
                </a:lnTo>
                <a:cubicBezTo>
                  <a:pt x="3309298" y="1071060"/>
                  <a:pt x="3313446" y="1078390"/>
                  <a:pt x="3319170" y="1080389"/>
                </a:cubicBezTo>
                <a:close/>
                <a:moveTo>
                  <a:pt x="3633964" y="992579"/>
                </a:moveTo>
                <a:cubicBezTo>
                  <a:pt x="3632328" y="996274"/>
                  <a:pt x="3632692" y="999606"/>
                  <a:pt x="3634115" y="1002362"/>
                </a:cubicBezTo>
                <a:cubicBezTo>
                  <a:pt x="3632541" y="1007996"/>
                  <a:pt x="3636568" y="1014448"/>
                  <a:pt x="3641868" y="1016235"/>
                </a:cubicBezTo>
                <a:cubicBezTo>
                  <a:pt x="3648470" y="1018416"/>
                  <a:pt x="3654314" y="1014569"/>
                  <a:pt x="3656949" y="1008663"/>
                </a:cubicBezTo>
                <a:lnTo>
                  <a:pt x="3659099" y="1003816"/>
                </a:lnTo>
                <a:cubicBezTo>
                  <a:pt x="3661340" y="998758"/>
                  <a:pt x="3658251" y="992882"/>
                  <a:pt x="3653739" y="990034"/>
                </a:cubicBezTo>
                <a:cubicBezTo>
                  <a:pt x="3648530" y="984431"/>
                  <a:pt x="3638022" y="983431"/>
                  <a:pt x="3633964" y="992579"/>
                </a:cubicBezTo>
                <a:close/>
                <a:moveTo>
                  <a:pt x="3528578" y="879870"/>
                </a:moveTo>
                <a:cubicBezTo>
                  <a:pt x="3530880" y="885867"/>
                  <a:pt x="3536452" y="890138"/>
                  <a:pt x="3543145" y="888381"/>
                </a:cubicBezTo>
                <a:cubicBezTo>
                  <a:pt x="3545295" y="887806"/>
                  <a:pt x="3547233" y="886322"/>
                  <a:pt x="3548868" y="884504"/>
                </a:cubicBezTo>
                <a:cubicBezTo>
                  <a:pt x="3550564" y="887109"/>
                  <a:pt x="3553199" y="889078"/>
                  <a:pt x="3556469" y="889684"/>
                </a:cubicBezTo>
                <a:cubicBezTo>
                  <a:pt x="3562707" y="890895"/>
                  <a:pt x="3569340" y="886594"/>
                  <a:pt x="3570430" y="880233"/>
                </a:cubicBezTo>
                <a:cubicBezTo>
                  <a:pt x="3572035" y="870692"/>
                  <a:pt x="3569400" y="860817"/>
                  <a:pt x="3561193" y="855002"/>
                </a:cubicBezTo>
                <a:cubicBezTo>
                  <a:pt x="3556106" y="851428"/>
                  <a:pt x="3548686" y="850731"/>
                  <a:pt x="3544356" y="856123"/>
                </a:cubicBezTo>
                <a:cubicBezTo>
                  <a:pt x="3543629" y="857061"/>
                  <a:pt x="3543084" y="858213"/>
                  <a:pt x="3542630" y="859363"/>
                </a:cubicBezTo>
                <a:cubicBezTo>
                  <a:pt x="3540237" y="858061"/>
                  <a:pt x="3537482" y="857485"/>
                  <a:pt x="3534423" y="858273"/>
                </a:cubicBezTo>
                <a:cubicBezTo>
                  <a:pt x="3528730" y="859788"/>
                  <a:pt x="3523582" y="866815"/>
                  <a:pt x="3525913" y="872842"/>
                </a:cubicBezTo>
                <a:lnTo>
                  <a:pt x="3528578" y="879870"/>
                </a:lnTo>
                <a:close/>
                <a:moveTo>
                  <a:pt x="3325317" y="975889"/>
                </a:moveTo>
                <a:cubicBezTo>
                  <a:pt x="3331556" y="961865"/>
                  <a:pt x="3308722" y="954837"/>
                  <a:pt x="3302575" y="968740"/>
                </a:cubicBezTo>
                <a:cubicBezTo>
                  <a:pt x="3296367" y="982734"/>
                  <a:pt x="3319170" y="989762"/>
                  <a:pt x="3325317" y="975889"/>
                </a:cubicBezTo>
                <a:close/>
                <a:moveTo>
                  <a:pt x="3496781" y="1073392"/>
                </a:moveTo>
                <a:cubicBezTo>
                  <a:pt x="3497689" y="1075725"/>
                  <a:pt x="3498568" y="1078057"/>
                  <a:pt x="3499476" y="1080389"/>
                </a:cubicBezTo>
                <a:cubicBezTo>
                  <a:pt x="3501778" y="1086387"/>
                  <a:pt x="3507622" y="1090476"/>
                  <a:pt x="3514224" y="1088598"/>
                </a:cubicBezTo>
                <a:cubicBezTo>
                  <a:pt x="3519978" y="1086962"/>
                  <a:pt x="3524763" y="1079905"/>
                  <a:pt x="3522431" y="1073877"/>
                </a:cubicBezTo>
                <a:lnTo>
                  <a:pt x="3519736" y="1066880"/>
                </a:lnTo>
                <a:cubicBezTo>
                  <a:pt x="3517434" y="1060882"/>
                  <a:pt x="3511589" y="1056793"/>
                  <a:pt x="3505018" y="1058671"/>
                </a:cubicBezTo>
                <a:cubicBezTo>
                  <a:pt x="3499204" y="1060307"/>
                  <a:pt x="3494449" y="1067365"/>
                  <a:pt x="3496781" y="1073392"/>
                </a:cubicBezTo>
                <a:close/>
                <a:moveTo>
                  <a:pt x="3371136" y="990216"/>
                </a:moveTo>
                <a:cubicBezTo>
                  <a:pt x="3377344" y="976192"/>
                  <a:pt x="3354420" y="969528"/>
                  <a:pt x="3348272" y="983371"/>
                </a:cubicBezTo>
                <a:cubicBezTo>
                  <a:pt x="3342064" y="997395"/>
                  <a:pt x="3364989" y="1004059"/>
                  <a:pt x="3371136" y="990216"/>
                </a:cubicBezTo>
                <a:close/>
                <a:moveTo>
                  <a:pt x="3425827" y="1017598"/>
                </a:moveTo>
                <a:cubicBezTo>
                  <a:pt x="3419620" y="1031592"/>
                  <a:pt x="3442392" y="1038680"/>
                  <a:pt x="3448570" y="1024777"/>
                </a:cubicBezTo>
                <a:cubicBezTo>
                  <a:pt x="3454778" y="1010783"/>
                  <a:pt x="3432005" y="1003725"/>
                  <a:pt x="3425827" y="1017598"/>
                </a:cubicBezTo>
                <a:close/>
                <a:moveTo>
                  <a:pt x="3449145" y="803963"/>
                </a:moveTo>
                <a:cubicBezTo>
                  <a:pt x="3451477" y="809961"/>
                  <a:pt x="3458776" y="812929"/>
                  <a:pt x="3464681" y="810536"/>
                </a:cubicBezTo>
                <a:cubicBezTo>
                  <a:pt x="3470737" y="808083"/>
                  <a:pt x="3473584" y="801025"/>
                  <a:pt x="3471252" y="794997"/>
                </a:cubicBezTo>
                <a:cubicBezTo>
                  <a:pt x="3470344" y="792665"/>
                  <a:pt x="3469466" y="790333"/>
                  <a:pt x="3468557" y="788000"/>
                </a:cubicBezTo>
                <a:cubicBezTo>
                  <a:pt x="3466225" y="782003"/>
                  <a:pt x="3458927" y="779035"/>
                  <a:pt x="3453022" y="781428"/>
                </a:cubicBezTo>
                <a:cubicBezTo>
                  <a:pt x="3446965" y="783881"/>
                  <a:pt x="3444118" y="790908"/>
                  <a:pt x="3446450" y="796966"/>
                </a:cubicBezTo>
                <a:cubicBezTo>
                  <a:pt x="3447359" y="799268"/>
                  <a:pt x="3448267" y="801601"/>
                  <a:pt x="3449145" y="803963"/>
                </a:cubicBezTo>
                <a:close/>
                <a:moveTo>
                  <a:pt x="3337400" y="989792"/>
                </a:moveTo>
                <a:cubicBezTo>
                  <a:pt x="3335160" y="983946"/>
                  <a:pt x="3326287" y="981917"/>
                  <a:pt x="3321260" y="984946"/>
                </a:cubicBezTo>
                <a:cubicBezTo>
                  <a:pt x="3315142" y="988611"/>
                  <a:pt x="3313991" y="994850"/>
                  <a:pt x="3316414" y="1001090"/>
                </a:cubicBezTo>
                <a:cubicBezTo>
                  <a:pt x="3317323" y="1003422"/>
                  <a:pt x="3318231" y="1005755"/>
                  <a:pt x="3319110" y="1008087"/>
                </a:cubicBezTo>
                <a:cubicBezTo>
                  <a:pt x="3321350" y="1013933"/>
                  <a:pt x="3330193" y="1015963"/>
                  <a:pt x="3335250" y="1012933"/>
                </a:cubicBezTo>
                <a:cubicBezTo>
                  <a:pt x="3341368" y="1009268"/>
                  <a:pt x="3342518" y="1003029"/>
                  <a:pt x="3340096" y="996789"/>
                </a:cubicBezTo>
                <a:lnTo>
                  <a:pt x="3337400" y="989792"/>
                </a:lnTo>
                <a:close/>
                <a:moveTo>
                  <a:pt x="3299970" y="1019931"/>
                </a:moveTo>
                <a:cubicBezTo>
                  <a:pt x="3306118" y="1006088"/>
                  <a:pt x="3285798" y="993548"/>
                  <a:pt x="3279590" y="1007542"/>
                </a:cubicBezTo>
                <a:cubicBezTo>
                  <a:pt x="3273442" y="1021415"/>
                  <a:pt x="3293732" y="1033955"/>
                  <a:pt x="3299970" y="1019931"/>
                </a:cubicBezTo>
                <a:close/>
                <a:moveTo>
                  <a:pt x="3567038" y="1013630"/>
                </a:moveTo>
                <a:cubicBezTo>
                  <a:pt x="3560406" y="1011661"/>
                  <a:pt x="3554561" y="1014842"/>
                  <a:pt x="3551836" y="1020960"/>
                </a:cubicBezTo>
                <a:lnTo>
                  <a:pt x="3549686" y="1025807"/>
                </a:lnTo>
                <a:cubicBezTo>
                  <a:pt x="3547142" y="1031501"/>
                  <a:pt x="3551200" y="1039255"/>
                  <a:pt x="3557014" y="1041012"/>
                </a:cubicBezTo>
                <a:cubicBezTo>
                  <a:pt x="3563646" y="1042981"/>
                  <a:pt x="3569491" y="1039801"/>
                  <a:pt x="3572216" y="1033682"/>
                </a:cubicBezTo>
                <a:lnTo>
                  <a:pt x="3574367" y="1028836"/>
                </a:lnTo>
                <a:cubicBezTo>
                  <a:pt x="3576880" y="1023111"/>
                  <a:pt x="3572853" y="1015387"/>
                  <a:pt x="3567038" y="1013630"/>
                </a:cubicBezTo>
                <a:close/>
                <a:moveTo>
                  <a:pt x="3512831" y="911977"/>
                </a:moveTo>
                <a:lnTo>
                  <a:pt x="3518676" y="914552"/>
                </a:lnTo>
                <a:cubicBezTo>
                  <a:pt x="3515254" y="918762"/>
                  <a:pt x="3514466" y="924759"/>
                  <a:pt x="3517979" y="929303"/>
                </a:cubicBezTo>
                <a:cubicBezTo>
                  <a:pt x="3518131" y="929485"/>
                  <a:pt x="3518282" y="929697"/>
                  <a:pt x="3518434" y="929879"/>
                </a:cubicBezTo>
                <a:cubicBezTo>
                  <a:pt x="3518524" y="933301"/>
                  <a:pt x="3519857" y="936663"/>
                  <a:pt x="3522946" y="938572"/>
                </a:cubicBezTo>
                <a:cubicBezTo>
                  <a:pt x="3526943" y="941056"/>
                  <a:pt x="3530880" y="942994"/>
                  <a:pt x="3535695" y="941661"/>
                </a:cubicBezTo>
                <a:cubicBezTo>
                  <a:pt x="3542297" y="939844"/>
                  <a:pt x="3545961" y="933180"/>
                  <a:pt x="3544235" y="926637"/>
                </a:cubicBezTo>
                <a:cubicBezTo>
                  <a:pt x="3543054" y="922155"/>
                  <a:pt x="3539813" y="918550"/>
                  <a:pt x="3537028" y="914946"/>
                </a:cubicBezTo>
                <a:cubicBezTo>
                  <a:pt x="3536694" y="914491"/>
                  <a:pt x="3536149" y="914249"/>
                  <a:pt x="3535725" y="913825"/>
                </a:cubicBezTo>
                <a:cubicBezTo>
                  <a:pt x="3536755" y="912825"/>
                  <a:pt x="3537663" y="911705"/>
                  <a:pt x="3538299" y="910311"/>
                </a:cubicBezTo>
                <a:cubicBezTo>
                  <a:pt x="3540964" y="904465"/>
                  <a:pt x="3538269" y="897135"/>
                  <a:pt x="3532364" y="894530"/>
                </a:cubicBezTo>
                <a:lnTo>
                  <a:pt x="3522673" y="890229"/>
                </a:lnTo>
                <a:cubicBezTo>
                  <a:pt x="3516798" y="887624"/>
                  <a:pt x="3509560" y="890290"/>
                  <a:pt x="3506895" y="896166"/>
                </a:cubicBezTo>
                <a:cubicBezTo>
                  <a:pt x="3504231" y="902042"/>
                  <a:pt x="3506926" y="909342"/>
                  <a:pt x="3512831" y="911977"/>
                </a:cubicBezTo>
                <a:close/>
                <a:moveTo>
                  <a:pt x="3262601" y="1182769"/>
                </a:moveTo>
                <a:cubicBezTo>
                  <a:pt x="3268809" y="1168805"/>
                  <a:pt x="3247611" y="1157841"/>
                  <a:pt x="3241372" y="1171925"/>
                </a:cubicBezTo>
                <a:cubicBezTo>
                  <a:pt x="3235164" y="1185889"/>
                  <a:pt x="3256363" y="1196854"/>
                  <a:pt x="3262601" y="1182769"/>
                </a:cubicBezTo>
                <a:close/>
                <a:moveTo>
                  <a:pt x="3280619" y="1098715"/>
                </a:moveTo>
                <a:cubicBezTo>
                  <a:pt x="3286373" y="1101198"/>
                  <a:pt x="3293853" y="1099290"/>
                  <a:pt x="3296548" y="1093202"/>
                </a:cubicBezTo>
                <a:lnTo>
                  <a:pt x="3298698" y="1088355"/>
                </a:lnTo>
                <a:cubicBezTo>
                  <a:pt x="3301212" y="1082661"/>
                  <a:pt x="3299213" y="1075028"/>
                  <a:pt x="3293187" y="1072423"/>
                </a:cubicBezTo>
                <a:cubicBezTo>
                  <a:pt x="3287433" y="1069909"/>
                  <a:pt x="3279953" y="1071847"/>
                  <a:pt x="3277258" y="1077936"/>
                </a:cubicBezTo>
                <a:lnTo>
                  <a:pt x="3275108" y="1082782"/>
                </a:lnTo>
                <a:cubicBezTo>
                  <a:pt x="3272564" y="1088477"/>
                  <a:pt x="3274563" y="1096140"/>
                  <a:pt x="3280619" y="1098715"/>
                </a:cubicBezTo>
                <a:close/>
                <a:moveTo>
                  <a:pt x="3392031" y="1160476"/>
                </a:moveTo>
                <a:cubicBezTo>
                  <a:pt x="3397755" y="1162990"/>
                  <a:pt x="3405477" y="1159173"/>
                  <a:pt x="3407294" y="1153297"/>
                </a:cubicBezTo>
                <a:cubicBezTo>
                  <a:pt x="3409323" y="1146755"/>
                  <a:pt x="3406264" y="1140757"/>
                  <a:pt x="3400117" y="1138031"/>
                </a:cubicBezTo>
                <a:lnTo>
                  <a:pt x="3395272" y="1135880"/>
                </a:lnTo>
                <a:cubicBezTo>
                  <a:pt x="3389548" y="1133366"/>
                  <a:pt x="3381826" y="1137213"/>
                  <a:pt x="3380009" y="1143059"/>
                </a:cubicBezTo>
                <a:cubicBezTo>
                  <a:pt x="3379010" y="1146300"/>
                  <a:pt x="3379282" y="1149390"/>
                  <a:pt x="3380524" y="1152025"/>
                </a:cubicBezTo>
                <a:cubicBezTo>
                  <a:pt x="3378010" y="1150420"/>
                  <a:pt x="3374921" y="1149814"/>
                  <a:pt x="3371590" y="1150692"/>
                </a:cubicBezTo>
                <a:cubicBezTo>
                  <a:pt x="3370016" y="1151116"/>
                  <a:pt x="3368531" y="1151964"/>
                  <a:pt x="3367199" y="1153085"/>
                </a:cubicBezTo>
                <a:cubicBezTo>
                  <a:pt x="3366170" y="1151752"/>
                  <a:pt x="3364837" y="1150632"/>
                  <a:pt x="3363141" y="1149905"/>
                </a:cubicBezTo>
                <a:lnTo>
                  <a:pt x="3358296" y="1147754"/>
                </a:lnTo>
                <a:cubicBezTo>
                  <a:pt x="3352602" y="1145240"/>
                  <a:pt x="3344971" y="1147239"/>
                  <a:pt x="3342367" y="1153297"/>
                </a:cubicBezTo>
                <a:cubicBezTo>
                  <a:pt x="3339884" y="1159082"/>
                  <a:pt x="3341822" y="1166534"/>
                  <a:pt x="3347909" y="1169230"/>
                </a:cubicBezTo>
                <a:lnTo>
                  <a:pt x="3352754" y="1171380"/>
                </a:lnTo>
                <a:cubicBezTo>
                  <a:pt x="3356691" y="1173137"/>
                  <a:pt x="3361506" y="1172652"/>
                  <a:pt x="3364989" y="1170229"/>
                </a:cubicBezTo>
                <a:lnTo>
                  <a:pt x="3365776" y="1172289"/>
                </a:lnTo>
                <a:cubicBezTo>
                  <a:pt x="3368077" y="1178286"/>
                  <a:pt x="3373649" y="1182527"/>
                  <a:pt x="3380342" y="1180770"/>
                </a:cubicBezTo>
                <a:cubicBezTo>
                  <a:pt x="3386035" y="1179256"/>
                  <a:pt x="3391153" y="1172228"/>
                  <a:pt x="3388821" y="1166201"/>
                </a:cubicBezTo>
                <a:lnTo>
                  <a:pt x="3386126" y="1159204"/>
                </a:lnTo>
                <a:cubicBezTo>
                  <a:pt x="3385793" y="1158325"/>
                  <a:pt x="3385248" y="1157568"/>
                  <a:pt x="3384764" y="1156780"/>
                </a:cubicBezTo>
                <a:cubicBezTo>
                  <a:pt x="3385551" y="1157326"/>
                  <a:pt x="3386247" y="1157931"/>
                  <a:pt x="3387156" y="1158325"/>
                </a:cubicBezTo>
                <a:lnTo>
                  <a:pt x="3392031" y="1160476"/>
                </a:lnTo>
                <a:close/>
                <a:moveTo>
                  <a:pt x="3309449" y="1233263"/>
                </a:moveTo>
                <a:cubicBezTo>
                  <a:pt x="3316081" y="1235231"/>
                  <a:pt x="3321895" y="1231990"/>
                  <a:pt x="3324591" y="1225872"/>
                </a:cubicBezTo>
                <a:lnTo>
                  <a:pt x="3326741" y="1221025"/>
                </a:lnTo>
                <a:cubicBezTo>
                  <a:pt x="3329285" y="1215331"/>
                  <a:pt x="3325166" y="1207577"/>
                  <a:pt x="3319352" y="1205880"/>
                </a:cubicBezTo>
                <a:cubicBezTo>
                  <a:pt x="3312689" y="1203912"/>
                  <a:pt x="3306905" y="1207153"/>
                  <a:pt x="3304210" y="1213271"/>
                </a:cubicBezTo>
                <a:lnTo>
                  <a:pt x="3302060" y="1218118"/>
                </a:lnTo>
                <a:cubicBezTo>
                  <a:pt x="3299516" y="1223812"/>
                  <a:pt x="3303635" y="1231536"/>
                  <a:pt x="3309449" y="1233263"/>
                </a:cubicBezTo>
                <a:close/>
                <a:moveTo>
                  <a:pt x="3320442" y="1116374"/>
                </a:moveTo>
                <a:lnTo>
                  <a:pt x="3325287" y="1118524"/>
                </a:lnTo>
                <a:cubicBezTo>
                  <a:pt x="3330981" y="1121038"/>
                  <a:pt x="3338733" y="1117343"/>
                  <a:pt x="3340610" y="1111497"/>
                </a:cubicBezTo>
                <a:cubicBezTo>
                  <a:pt x="3342670" y="1105015"/>
                  <a:pt x="3339672" y="1098866"/>
                  <a:pt x="3333554" y="1096170"/>
                </a:cubicBezTo>
                <a:lnTo>
                  <a:pt x="3328709" y="1094020"/>
                </a:lnTo>
                <a:cubicBezTo>
                  <a:pt x="3323016" y="1091506"/>
                  <a:pt x="3315264" y="1095201"/>
                  <a:pt x="3313386" y="1101047"/>
                </a:cubicBezTo>
                <a:cubicBezTo>
                  <a:pt x="3311327" y="1107529"/>
                  <a:pt x="3314325" y="1113678"/>
                  <a:pt x="3320442" y="1116374"/>
                </a:cubicBezTo>
                <a:close/>
                <a:moveTo>
                  <a:pt x="3366472" y="1304414"/>
                </a:moveTo>
                <a:cubicBezTo>
                  <a:pt x="3360234" y="1318468"/>
                  <a:pt x="3382038" y="1328131"/>
                  <a:pt x="3388276" y="1314106"/>
                </a:cubicBezTo>
                <a:cubicBezTo>
                  <a:pt x="3394484" y="1300052"/>
                  <a:pt x="3372680" y="1290389"/>
                  <a:pt x="3366472" y="1304414"/>
                </a:cubicBezTo>
                <a:close/>
                <a:moveTo>
                  <a:pt x="3516435" y="1127460"/>
                </a:moveTo>
                <a:cubicBezTo>
                  <a:pt x="3516283" y="1127278"/>
                  <a:pt x="3516132" y="1127066"/>
                  <a:pt x="3515980" y="1126884"/>
                </a:cubicBezTo>
                <a:cubicBezTo>
                  <a:pt x="3515920" y="1123462"/>
                  <a:pt x="3514587" y="1120099"/>
                  <a:pt x="3511499" y="1118191"/>
                </a:cubicBezTo>
                <a:cubicBezTo>
                  <a:pt x="3507501" y="1115707"/>
                  <a:pt x="3503564" y="1113769"/>
                  <a:pt x="3498749" y="1115101"/>
                </a:cubicBezTo>
                <a:cubicBezTo>
                  <a:pt x="3492148" y="1116919"/>
                  <a:pt x="3488483" y="1123583"/>
                  <a:pt x="3490210" y="1130156"/>
                </a:cubicBezTo>
                <a:cubicBezTo>
                  <a:pt x="3491391" y="1134639"/>
                  <a:pt x="3494631" y="1138243"/>
                  <a:pt x="3497417" y="1141847"/>
                </a:cubicBezTo>
                <a:cubicBezTo>
                  <a:pt x="3497750" y="1142302"/>
                  <a:pt x="3498295" y="1142544"/>
                  <a:pt x="3498689" y="1142968"/>
                </a:cubicBezTo>
                <a:cubicBezTo>
                  <a:pt x="3497659" y="1143968"/>
                  <a:pt x="3496751" y="1145089"/>
                  <a:pt x="3496145" y="1146482"/>
                </a:cubicBezTo>
                <a:cubicBezTo>
                  <a:pt x="3493480" y="1152328"/>
                  <a:pt x="3496176" y="1159658"/>
                  <a:pt x="3502081" y="1162263"/>
                </a:cubicBezTo>
                <a:lnTo>
                  <a:pt x="3511771" y="1166564"/>
                </a:lnTo>
                <a:cubicBezTo>
                  <a:pt x="3517646" y="1169169"/>
                  <a:pt x="3524884" y="1166534"/>
                  <a:pt x="3527549" y="1160627"/>
                </a:cubicBezTo>
                <a:cubicBezTo>
                  <a:pt x="3530214" y="1154781"/>
                  <a:pt x="3527518" y="1147451"/>
                  <a:pt x="3521613" y="1144846"/>
                </a:cubicBezTo>
                <a:lnTo>
                  <a:pt x="3515768" y="1142241"/>
                </a:lnTo>
                <a:cubicBezTo>
                  <a:pt x="3519160" y="1138001"/>
                  <a:pt x="3519947" y="1132003"/>
                  <a:pt x="3516435" y="1127460"/>
                </a:cubicBezTo>
                <a:close/>
                <a:moveTo>
                  <a:pt x="3231136" y="1265794"/>
                </a:moveTo>
                <a:cubicBezTo>
                  <a:pt x="3231136" y="1265824"/>
                  <a:pt x="3231136" y="1265855"/>
                  <a:pt x="3231136" y="1265885"/>
                </a:cubicBezTo>
                <a:lnTo>
                  <a:pt x="3231076" y="1266097"/>
                </a:lnTo>
                <a:cubicBezTo>
                  <a:pt x="3231015" y="1266188"/>
                  <a:pt x="3230894" y="1266491"/>
                  <a:pt x="3230652" y="1267096"/>
                </a:cubicBezTo>
                <a:cubicBezTo>
                  <a:pt x="3228048" y="1272973"/>
                  <a:pt x="3230501" y="1280182"/>
                  <a:pt x="3236406" y="1282938"/>
                </a:cubicBezTo>
                <a:cubicBezTo>
                  <a:pt x="3242160" y="1285634"/>
                  <a:pt x="3249640" y="1283090"/>
                  <a:pt x="3252244" y="1277183"/>
                </a:cubicBezTo>
                <a:cubicBezTo>
                  <a:pt x="3256150" y="1268338"/>
                  <a:pt x="3255999" y="1258100"/>
                  <a:pt x="3249458" y="1250467"/>
                </a:cubicBezTo>
                <a:cubicBezTo>
                  <a:pt x="3245400" y="1245772"/>
                  <a:pt x="3238374" y="1243258"/>
                  <a:pt x="3232863" y="1247438"/>
                </a:cubicBezTo>
                <a:cubicBezTo>
                  <a:pt x="3228169" y="1251012"/>
                  <a:pt x="3225474" y="1258979"/>
                  <a:pt x="3229834" y="1264037"/>
                </a:cubicBezTo>
                <a:cubicBezTo>
                  <a:pt x="3230319" y="1264613"/>
                  <a:pt x="3230713" y="1265218"/>
                  <a:pt x="3231136" y="1265794"/>
                </a:cubicBezTo>
                <a:close/>
                <a:moveTo>
                  <a:pt x="3376556" y="969407"/>
                </a:moveTo>
                <a:cubicBezTo>
                  <a:pt x="3378889" y="968528"/>
                  <a:pt x="3381220" y="967620"/>
                  <a:pt x="3383552" y="966711"/>
                </a:cubicBezTo>
                <a:cubicBezTo>
                  <a:pt x="3389548" y="964409"/>
                  <a:pt x="3392819" y="957412"/>
                  <a:pt x="3390547" y="951354"/>
                </a:cubicBezTo>
                <a:cubicBezTo>
                  <a:pt x="3388306" y="945357"/>
                  <a:pt x="3381220" y="942055"/>
                  <a:pt x="3375194" y="944387"/>
                </a:cubicBezTo>
                <a:lnTo>
                  <a:pt x="3368198" y="947083"/>
                </a:lnTo>
                <a:cubicBezTo>
                  <a:pt x="3362202" y="949415"/>
                  <a:pt x="3358932" y="956382"/>
                  <a:pt x="3361233" y="962440"/>
                </a:cubicBezTo>
                <a:cubicBezTo>
                  <a:pt x="3363444" y="968438"/>
                  <a:pt x="3370530" y="971739"/>
                  <a:pt x="3376556" y="969407"/>
                </a:cubicBezTo>
                <a:close/>
                <a:moveTo>
                  <a:pt x="3450205" y="1223873"/>
                </a:moveTo>
                <a:cubicBezTo>
                  <a:pt x="3447359" y="1229264"/>
                  <a:pt x="3449266" y="1237352"/>
                  <a:pt x="3455172" y="1239987"/>
                </a:cubicBezTo>
                <a:lnTo>
                  <a:pt x="3464862" y="1244288"/>
                </a:lnTo>
                <a:cubicBezTo>
                  <a:pt x="3470737" y="1246893"/>
                  <a:pt x="3477824" y="1245288"/>
                  <a:pt x="3480973" y="1239321"/>
                </a:cubicBezTo>
                <a:cubicBezTo>
                  <a:pt x="3483820" y="1233899"/>
                  <a:pt x="3481912" y="1225811"/>
                  <a:pt x="3476007" y="1223206"/>
                </a:cubicBezTo>
                <a:lnTo>
                  <a:pt x="3466316" y="1218905"/>
                </a:lnTo>
                <a:cubicBezTo>
                  <a:pt x="3460441" y="1216270"/>
                  <a:pt x="3453385" y="1217906"/>
                  <a:pt x="3450205" y="1223873"/>
                </a:cubicBezTo>
                <a:close/>
                <a:moveTo>
                  <a:pt x="3383855" y="1131640"/>
                </a:moveTo>
                <a:cubicBezTo>
                  <a:pt x="3390063" y="1117616"/>
                  <a:pt x="3368380" y="1107711"/>
                  <a:pt x="3362142" y="1121765"/>
                </a:cubicBezTo>
                <a:cubicBezTo>
                  <a:pt x="3355934" y="1135789"/>
                  <a:pt x="3377616" y="1145694"/>
                  <a:pt x="3383855" y="1131640"/>
                </a:cubicBezTo>
                <a:close/>
                <a:moveTo>
                  <a:pt x="3299546" y="1325495"/>
                </a:moveTo>
                <a:cubicBezTo>
                  <a:pt x="3292944" y="1323527"/>
                  <a:pt x="3287069" y="1326707"/>
                  <a:pt x="3284344" y="1332826"/>
                </a:cubicBezTo>
                <a:lnTo>
                  <a:pt x="3282194" y="1337672"/>
                </a:lnTo>
                <a:cubicBezTo>
                  <a:pt x="3279681" y="1343397"/>
                  <a:pt x="3283708" y="1351121"/>
                  <a:pt x="3289523" y="1352877"/>
                </a:cubicBezTo>
                <a:cubicBezTo>
                  <a:pt x="3296124" y="1354846"/>
                  <a:pt x="3301999" y="1351666"/>
                  <a:pt x="3304725" y="1345547"/>
                </a:cubicBezTo>
                <a:lnTo>
                  <a:pt x="3306875" y="1340701"/>
                </a:lnTo>
                <a:cubicBezTo>
                  <a:pt x="3309389" y="1334976"/>
                  <a:pt x="3305361" y="1327222"/>
                  <a:pt x="3299546" y="1325495"/>
                </a:cubicBezTo>
                <a:close/>
                <a:moveTo>
                  <a:pt x="3379737" y="1210333"/>
                </a:moveTo>
                <a:lnTo>
                  <a:pt x="3376890" y="1209061"/>
                </a:lnTo>
                <a:cubicBezTo>
                  <a:pt x="3376345" y="1204578"/>
                  <a:pt x="3373014" y="1200277"/>
                  <a:pt x="3368835" y="1198853"/>
                </a:cubicBezTo>
                <a:cubicBezTo>
                  <a:pt x="3362293" y="1196612"/>
                  <a:pt x="3356297" y="1200368"/>
                  <a:pt x="3353693" y="1206274"/>
                </a:cubicBezTo>
                <a:lnTo>
                  <a:pt x="3351543" y="1211121"/>
                </a:lnTo>
                <a:cubicBezTo>
                  <a:pt x="3348939" y="1216997"/>
                  <a:pt x="3353239" y="1224327"/>
                  <a:pt x="3358932" y="1226266"/>
                </a:cubicBezTo>
                <a:cubicBezTo>
                  <a:pt x="3359901" y="1226599"/>
                  <a:pt x="3360840" y="1226538"/>
                  <a:pt x="3361778" y="1226629"/>
                </a:cubicBezTo>
                <a:cubicBezTo>
                  <a:pt x="3363081" y="1228234"/>
                  <a:pt x="3364655" y="1229688"/>
                  <a:pt x="3366775" y="1230597"/>
                </a:cubicBezTo>
                <a:lnTo>
                  <a:pt x="3371620" y="1232748"/>
                </a:lnTo>
                <a:cubicBezTo>
                  <a:pt x="3377344" y="1235262"/>
                  <a:pt x="3385066" y="1231445"/>
                  <a:pt x="3386883" y="1225569"/>
                </a:cubicBezTo>
                <a:cubicBezTo>
                  <a:pt x="3388943" y="1219057"/>
                  <a:pt x="3385854" y="1213029"/>
                  <a:pt x="3379737" y="1210333"/>
                </a:cubicBezTo>
                <a:close/>
                <a:moveTo>
                  <a:pt x="3189709" y="1312622"/>
                </a:moveTo>
                <a:cubicBezTo>
                  <a:pt x="3188952" y="1315954"/>
                  <a:pt x="3189406" y="1319528"/>
                  <a:pt x="3191950" y="1322133"/>
                </a:cubicBezTo>
                <a:cubicBezTo>
                  <a:pt x="3195221" y="1325495"/>
                  <a:pt x="3198552" y="1328343"/>
                  <a:pt x="3203548" y="1328252"/>
                </a:cubicBezTo>
                <a:cubicBezTo>
                  <a:pt x="3210392" y="1328100"/>
                  <a:pt x="3215571" y="1322527"/>
                  <a:pt x="3215510" y="1315742"/>
                </a:cubicBezTo>
                <a:cubicBezTo>
                  <a:pt x="3215480" y="1311108"/>
                  <a:pt x="3213209" y="1306806"/>
                  <a:pt x="3211392" y="1302657"/>
                </a:cubicBezTo>
                <a:cubicBezTo>
                  <a:pt x="3208879" y="1296962"/>
                  <a:pt x="3201641" y="1293509"/>
                  <a:pt x="3195766" y="1296326"/>
                </a:cubicBezTo>
                <a:cubicBezTo>
                  <a:pt x="3189982" y="1299083"/>
                  <a:pt x="3186742" y="1305837"/>
                  <a:pt x="3189406" y="1311956"/>
                </a:cubicBezTo>
                <a:cubicBezTo>
                  <a:pt x="3189527" y="1312198"/>
                  <a:pt x="3189618" y="1312410"/>
                  <a:pt x="3189709" y="1312622"/>
                </a:cubicBezTo>
                <a:close/>
                <a:moveTo>
                  <a:pt x="3483245" y="1046616"/>
                </a:moveTo>
                <a:lnTo>
                  <a:pt x="3478399" y="1044465"/>
                </a:lnTo>
                <a:cubicBezTo>
                  <a:pt x="3472706" y="1041951"/>
                  <a:pt x="3464953" y="1045435"/>
                  <a:pt x="3462985" y="1051341"/>
                </a:cubicBezTo>
                <a:cubicBezTo>
                  <a:pt x="3460865" y="1057732"/>
                  <a:pt x="3463712" y="1064033"/>
                  <a:pt x="3469829" y="1066759"/>
                </a:cubicBezTo>
                <a:lnTo>
                  <a:pt x="3474674" y="1068909"/>
                </a:lnTo>
                <a:cubicBezTo>
                  <a:pt x="3480398" y="1071454"/>
                  <a:pt x="3488120" y="1067940"/>
                  <a:pt x="3490088" y="1062064"/>
                </a:cubicBezTo>
                <a:cubicBezTo>
                  <a:pt x="3492208" y="1055642"/>
                  <a:pt x="3489331" y="1049342"/>
                  <a:pt x="3483245" y="1046616"/>
                </a:cubicBezTo>
                <a:close/>
                <a:moveTo>
                  <a:pt x="3417560" y="1092838"/>
                </a:moveTo>
                <a:lnTo>
                  <a:pt x="3407870" y="1088537"/>
                </a:lnTo>
                <a:cubicBezTo>
                  <a:pt x="3402176" y="1086023"/>
                  <a:pt x="3394545" y="1087901"/>
                  <a:pt x="3391880" y="1093959"/>
                </a:cubicBezTo>
                <a:cubicBezTo>
                  <a:pt x="3389366" y="1099654"/>
                  <a:pt x="3391183" y="1107226"/>
                  <a:pt x="3397270" y="1109922"/>
                </a:cubicBezTo>
                <a:lnTo>
                  <a:pt x="3406961" y="1114223"/>
                </a:lnTo>
                <a:cubicBezTo>
                  <a:pt x="3412654" y="1116737"/>
                  <a:pt x="3420255" y="1114859"/>
                  <a:pt x="3422951" y="1108801"/>
                </a:cubicBezTo>
                <a:cubicBezTo>
                  <a:pt x="3425464" y="1103107"/>
                  <a:pt x="3423647" y="1095534"/>
                  <a:pt x="3417560" y="1092838"/>
                </a:cubicBezTo>
                <a:close/>
                <a:moveTo>
                  <a:pt x="3275956" y="1172743"/>
                </a:moveTo>
                <a:cubicBezTo>
                  <a:pt x="3281619" y="1169320"/>
                  <a:pt x="3283769" y="1162536"/>
                  <a:pt x="3280740" y="1156568"/>
                </a:cubicBezTo>
                <a:cubicBezTo>
                  <a:pt x="3280589" y="1156235"/>
                  <a:pt x="3280559" y="1156205"/>
                  <a:pt x="3280468" y="1156023"/>
                </a:cubicBezTo>
                <a:cubicBezTo>
                  <a:pt x="3280438" y="1155902"/>
                  <a:pt x="3280438" y="1155872"/>
                  <a:pt x="3280408" y="1155781"/>
                </a:cubicBezTo>
                <a:lnTo>
                  <a:pt x="3280408" y="1155781"/>
                </a:lnTo>
                <a:cubicBezTo>
                  <a:pt x="3280619" y="1155054"/>
                  <a:pt x="3280862" y="1154357"/>
                  <a:pt x="3281164" y="1153661"/>
                </a:cubicBezTo>
                <a:cubicBezTo>
                  <a:pt x="3283617" y="1147693"/>
                  <a:pt x="3278651" y="1140545"/>
                  <a:pt x="3272927" y="1138940"/>
                </a:cubicBezTo>
                <a:cubicBezTo>
                  <a:pt x="3266144" y="1137031"/>
                  <a:pt x="3260633" y="1141181"/>
                  <a:pt x="3258210" y="1147179"/>
                </a:cubicBezTo>
                <a:cubicBezTo>
                  <a:pt x="3255394" y="1154054"/>
                  <a:pt x="3256454" y="1161475"/>
                  <a:pt x="3259754" y="1167957"/>
                </a:cubicBezTo>
                <a:cubicBezTo>
                  <a:pt x="3262601" y="1173531"/>
                  <a:pt x="3270535" y="1176015"/>
                  <a:pt x="3275956" y="1172743"/>
                </a:cubicBezTo>
                <a:close/>
                <a:moveTo>
                  <a:pt x="3421770" y="1183405"/>
                </a:moveTo>
                <a:cubicBezTo>
                  <a:pt x="3419165" y="1189282"/>
                  <a:pt x="3422345" y="1196581"/>
                  <a:pt x="3428189" y="1199005"/>
                </a:cubicBezTo>
                <a:cubicBezTo>
                  <a:pt x="3434246" y="1201549"/>
                  <a:pt x="3441151" y="1198490"/>
                  <a:pt x="3443785" y="1192583"/>
                </a:cubicBezTo>
                <a:lnTo>
                  <a:pt x="3445935" y="1187737"/>
                </a:lnTo>
                <a:cubicBezTo>
                  <a:pt x="3448540" y="1181860"/>
                  <a:pt x="3445360" y="1174561"/>
                  <a:pt x="3439516" y="1172137"/>
                </a:cubicBezTo>
                <a:cubicBezTo>
                  <a:pt x="3433459" y="1169593"/>
                  <a:pt x="3426554" y="1172652"/>
                  <a:pt x="3423920" y="1178529"/>
                </a:cubicBezTo>
                <a:lnTo>
                  <a:pt x="3421770" y="1183405"/>
                </a:lnTo>
                <a:close/>
                <a:moveTo>
                  <a:pt x="5751276" y="588269"/>
                </a:moveTo>
                <a:cubicBezTo>
                  <a:pt x="5753002" y="588147"/>
                  <a:pt x="5754728" y="587996"/>
                  <a:pt x="5756455" y="587875"/>
                </a:cubicBezTo>
                <a:cubicBezTo>
                  <a:pt x="5759149" y="587693"/>
                  <a:pt x="5761845" y="587542"/>
                  <a:pt x="5764510" y="587239"/>
                </a:cubicBezTo>
                <a:cubicBezTo>
                  <a:pt x="5764328" y="587118"/>
                  <a:pt x="5764086" y="587087"/>
                  <a:pt x="5763904" y="586996"/>
                </a:cubicBezTo>
                <a:cubicBezTo>
                  <a:pt x="5761603" y="585755"/>
                  <a:pt x="5759059" y="585028"/>
                  <a:pt x="5756273" y="585573"/>
                </a:cubicBezTo>
                <a:cubicBezTo>
                  <a:pt x="5754092" y="586027"/>
                  <a:pt x="5752639" y="587087"/>
                  <a:pt x="5751276" y="588269"/>
                </a:cubicBezTo>
                <a:close/>
                <a:moveTo>
                  <a:pt x="5707153" y="581847"/>
                </a:moveTo>
                <a:lnTo>
                  <a:pt x="5709122" y="576819"/>
                </a:lnTo>
                <a:cubicBezTo>
                  <a:pt x="5711514" y="570731"/>
                  <a:pt x="5706760" y="563522"/>
                  <a:pt x="5700915" y="561795"/>
                </a:cubicBezTo>
                <a:cubicBezTo>
                  <a:pt x="5694162" y="559826"/>
                  <a:pt x="5688287" y="563915"/>
                  <a:pt x="5685895" y="570004"/>
                </a:cubicBezTo>
                <a:lnTo>
                  <a:pt x="5683926" y="575032"/>
                </a:lnTo>
                <a:cubicBezTo>
                  <a:pt x="5681594" y="580969"/>
                  <a:pt x="5686076" y="587905"/>
                  <a:pt x="5691770" y="589813"/>
                </a:cubicBezTo>
                <a:cubicBezTo>
                  <a:pt x="5691860" y="589844"/>
                  <a:pt x="5691921" y="589904"/>
                  <a:pt x="5692012" y="589935"/>
                </a:cubicBezTo>
                <a:cubicBezTo>
                  <a:pt x="5693799" y="589965"/>
                  <a:pt x="5695555" y="589995"/>
                  <a:pt x="5697341" y="589995"/>
                </a:cubicBezTo>
                <a:cubicBezTo>
                  <a:pt x="5697645" y="589995"/>
                  <a:pt x="5697947" y="589995"/>
                  <a:pt x="5698220" y="589995"/>
                </a:cubicBezTo>
                <a:cubicBezTo>
                  <a:pt x="5702187" y="589026"/>
                  <a:pt x="5705518" y="585967"/>
                  <a:pt x="5707153" y="581847"/>
                </a:cubicBezTo>
                <a:close/>
                <a:moveTo>
                  <a:pt x="5531208" y="532929"/>
                </a:moveTo>
                <a:cubicBezTo>
                  <a:pt x="5532571" y="527143"/>
                  <a:pt x="5528210" y="520783"/>
                  <a:pt x="5522729" y="519207"/>
                </a:cubicBezTo>
                <a:cubicBezTo>
                  <a:pt x="5515945" y="517269"/>
                  <a:pt x="5510161" y="521419"/>
                  <a:pt x="5507769" y="527537"/>
                </a:cubicBezTo>
                <a:lnTo>
                  <a:pt x="5506497" y="530748"/>
                </a:lnTo>
                <a:lnTo>
                  <a:pt x="5506436" y="530930"/>
                </a:lnTo>
                <a:cubicBezTo>
                  <a:pt x="5513341" y="537048"/>
                  <a:pt x="5520579" y="542682"/>
                  <a:pt x="5527937" y="547983"/>
                </a:cubicBezTo>
                <a:cubicBezTo>
                  <a:pt x="5527937" y="547983"/>
                  <a:pt x="5527937" y="547983"/>
                  <a:pt x="5527937" y="547983"/>
                </a:cubicBezTo>
                <a:cubicBezTo>
                  <a:pt x="5529512" y="546802"/>
                  <a:pt x="5530844" y="545105"/>
                  <a:pt x="5531753" y="542803"/>
                </a:cubicBezTo>
                <a:cubicBezTo>
                  <a:pt x="5533297" y="539017"/>
                  <a:pt x="5532783" y="535655"/>
                  <a:pt x="5531208" y="532929"/>
                </a:cubicBezTo>
                <a:close/>
                <a:moveTo>
                  <a:pt x="5845457" y="546438"/>
                </a:moveTo>
                <a:cubicBezTo>
                  <a:pt x="5839763" y="560947"/>
                  <a:pt x="5863203" y="567066"/>
                  <a:pt x="5868836" y="552738"/>
                </a:cubicBezTo>
                <a:cubicBezTo>
                  <a:pt x="5874559" y="538230"/>
                  <a:pt x="5851120" y="532111"/>
                  <a:pt x="5845457" y="546438"/>
                </a:cubicBezTo>
                <a:close/>
                <a:moveTo>
                  <a:pt x="5664393" y="447996"/>
                </a:moveTo>
                <a:cubicBezTo>
                  <a:pt x="5661789" y="441998"/>
                  <a:pt x="5655702" y="438121"/>
                  <a:pt x="5649100" y="440302"/>
                </a:cubicBezTo>
                <a:cubicBezTo>
                  <a:pt x="5643316" y="442210"/>
                  <a:pt x="5638804" y="449601"/>
                  <a:pt x="5641408" y="455599"/>
                </a:cubicBezTo>
                <a:lnTo>
                  <a:pt x="5644437" y="462565"/>
                </a:lnTo>
                <a:cubicBezTo>
                  <a:pt x="5647041" y="468563"/>
                  <a:pt x="5653128" y="472440"/>
                  <a:pt x="5659730" y="470259"/>
                </a:cubicBezTo>
                <a:cubicBezTo>
                  <a:pt x="5665514" y="468351"/>
                  <a:pt x="5670026" y="460990"/>
                  <a:pt x="5667422" y="454963"/>
                </a:cubicBezTo>
                <a:lnTo>
                  <a:pt x="5664393" y="447996"/>
                </a:lnTo>
                <a:close/>
                <a:moveTo>
                  <a:pt x="5798427" y="533898"/>
                </a:moveTo>
                <a:cubicBezTo>
                  <a:pt x="5792734" y="548377"/>
                  <a:pt x="5816264" y="554132"/>
                  <a:pt x="5821897" y="539835"/>
                </a:cubicBezTo>
                <a:cubicBezTo>
                  <a:pt x="5827590" y="525356"/>
                  <a:pt x="5804060" y="519571"/>
                  <a:pt x="5798427" y="533898"/>
                </a:cubicBezTo>
                <a:close/>
                <a:moveTo>
                  <a:pt x="5718419" y="502154"/>
                </a:moveTo>
                <a:cubicBezTo>
                  <a:pt x="5712726" y="516633"/>
                  <a:pt x="5736134" y="522842"/>
                  <a:pt x="5741767" y="508455"/>
                </a:cubicBezTo>
                <a:cubicBezTo>
                  <a:pt x="5747460" y="494006"/>
                  <a:pt x="5724051" y="487797"/>
                  <a:pt x="5718419" y="502154"/>
                </a:cubicBezTo>
                <a:close/>
                <a:moveTo>
                  <a:pt x="5849242" y="537079"/>
                </a:moveTo>
                <a:cubicBezTo>
                  <a:pt x="5855299" y="533111"/>
                  <a:pt x="5856177" y="526719"/>
                  <a:pt x="5853482" y="520510"/>
                </a:cubicBezTo>
                <a:cubicBezTo>
                  <a:pt x="5852482" y="518178"/>
                  <a:pt x="5851453" y="515845"/>
                  <a:pt x="5850453" y="513543"/>
                </a:cubicBezTo>
                <a:cubicBezTo>
                  <a:pt x="5847940" y="507728"/>
                  <a:pt x="5838855" y="506031"/>
                  <a:pt x="5833859" y="509303"/>
                </a:cubicBezTo>
                <a:cubicBezTo>
                  <a:pt x="5827801" y="513271"/>
                  <a:pt x="5826924" y="519662"/>
                  <a:pt x="5829619" y="525902"/>
                </a:cubicBezTo>
                <a:lnTo>
                  <a:pt x="5832647" y="532868"/>
                </a:lnTo>
                <a:cubicBezTo>
                  <a:pt x="5835191" y="538684"/>
                  <a:pt x="5844245" y="540380"/>
                  <a:pt x="5849242" y="537079"/>
                </a:cubicBezTo>
                <a:close/>
                <a:moveTo>
                  <a:pt x="5869320" y="500670"/>
                </a:moveTo>
                <a:cubicBezTo>
                  <a:pt x="5863687" y="514967"/>
                  <a:pt x="5884825" y="526810"/>
                  <a:pt x="5890518" y="512332"/>
                </a:cubicBezTo>
                <a:cubicBezTo>
                  <a:pt x="5896121" y="498065"/>
                  <a:pt x="5875013" y="486191"/>
                  <a:pt x="5869320" y="500670"/>
                </a:cubicBezTo>
                <a:close/>
                <a:moveTo>
                  <a:pt x="5915835" y="543682"/>
                </a:moveTo>
                <a:cubicBezTo>
                  <a:pt x="5915442" y="544712"/>
                  <a:pt x="5915472" y="545620"/>
                  <a:pt x="5915320" y="546590"/>
                </a:cubicBezTo>
                <a:lnTo>
                  <a:pt x="5915320" y="546590"/>
                </a:lnTo>
                <a:lnTo>
                  <a:pt x="5915350" y="546559"/>
                </a:lnTo>
                <a:cubicBezTo>
                  <a:pt x="5921165" y="543894"/>
                  <a:pt x="5927009" y="541168"/>
                  <a:pt x="5932763" y="538199"/>
                </a:cubicBezTo>
                <a:cubicBezTo>
                  <a:pt x="5932642" y="538139"/>
                  <a:pt x="5932521" y="538139"/>
                  <a:pt x="5932400" y="538078"/>
                </a:cubicBezTo>
                <a:cubicBezTo>
                  <a:pt x="5926676" y="535110"/>
                  <a:pt x="5918894" y="535897"/>
                  <a:pt x="5915835" y="543682"/>
                </a:cubicBezTo>
                <a:close/>
                <a:moveTo>
                  <a:pt x="5598770" y="518602"/>
                </a:moveTo>
                <a:cubicBezTo>
                  <a:pt x="5605553" y="520328"/>
                  <a:pt x="5611368" y="516845"/>
                  <a:pt x="5613851" y="510514"/>
                </a:cubicBezTo>
                <a:lnTo>
                  <a:pt x="5615819" y="505486"/>
                </a:lnTo>
                <a:cubicBezTo>
                  <a:pt x="5618151" y="499580"/>
                  <a:pt x="5613729" y="491916"/>
                  <a:pt x="5607733" y="490402"/>
                </a:cubicBezTo>
                <a:cubicBezTo>
                  <a:pt x="5600950" y="488675"/>
                  <a:pt x="5595136" y="492159"/>
                  <a:pt x="5592622" y="498489"/>
                </a:cubicBezTo>
                <a:lnTo>
                  <a:pt x="5590654" y="503487"/>
                </a:lnTo>
                <a:cubicBezTo>
                  <a:pt x="5588352" y="509394"/>
                  <a:pt x="5592773" y="517057"/>
                  <a:pt x="5598770" y="518602"/>
                </a:cubicBezTo>
                <a:close/>
                <a:moveTo>
                  <a:pt x="5985698" y="459415"/>
                </a:moveTo>
                <a:lnTo>
                  <a:pt x="5980702" y="457446"/>
                </a:lnTo>
                <a:cubicBezTo>
                  <a:pt x="5974827" y="455144"/>
                  <a:pt x="5967196" y="457355"/>
                  <a:pt x="5964742" y="463625"/>
                </a:cubicBezTo>
                <a:cubicBezTo>
                  <a:pt x="5964742" y="463625"/>
                  <a:pt x="5964742" y="463656"/>
                  <a:pt x="5964742" y="463686"/>
                </a:cubicBezTo>
                <a:cubicBezTo>
                  <a:pt x="5959140" y="462353"/>
                  <a:pt x="5952629" y="464716"/>
                  <a:pt x="5950509" y="470410"/>
                </a:cubicBezTo>
                <a:cubicBezTo>
                  <a:pt x="5948269" y="476438"/>
                  <a:pt x="5950630" y="483799"/>
                  <a:pt x="5956929" y="486282"/>
                </a:cubicBezTo>
                <a:lnTo>
                  <a:pt x="5971950" y="492189"/>
                </a:lnTo>
                <a:cubicBezTo>
                  <a:pt x="5977825" y="494521"/>
                  <a:pt x="5985486" y="492007"/>
                  <a:pt x="5987818" y="485767"/>
                </a:cubicBezTo>
                <a:cubicBezTo>
                  <a:pt x="5988545" y="483859"/>
                  <a:pt x="5988606" y="481830"/>
                  <a:pt x="5988424" y="479831"/>
                </a:cubicBezTo>
                <a:cubicBezTo>
                  <a:pt x="5989908" y="478680"/>
                  <a:pt x="5991180" y="477317"/>
                  <a:pt x="5991906" y="475439"/>
                </a:cubicBezTo>
                <a:cubicBezTo>
                  <a:pt x="5994148" y="469471"/>
                  <a:pt x="5991997" y="461899"/>
                  <a:pt x="5985698" y="459415"/>
                </a:cubicBezTo>
                <a:close/>
                <a:moveTo>
                  <a:pt x="6001900" y="457355"/>
                </a:moveTo>
                <a:cubicBezTo>
                  <a:pt x="5996207" y="471834"/>
                  <a:pt x="6019404" y="478770"/>
                  <a:pt x="6025097" y="464322"/>
                </a:cubicBezTo>
                <a:cubicBezTo>
                  <a:pt x="6030790" y="449844"/>
                  <a:pt x="6007563" y="442937"/>
                  <a:pt x="6001900" y="457355"/>
                </a:cubicBezTo>
                <a:close/>
                <a:moveTo>
                  <a:pt x="5900178" y="333954"/>
                </a:moveTo>
                <a:cubicBezTo>
                  <a:pt x="5894485" y="348403"/>
                  <a:pt x="5916471" y="358550"/>
                  <a:pt x="5922194" y="344041"/>
                </a:cubicBezTo>
                <a:cubicBezTo>
                  <a:pt x="5927857" y="329592"/>
                  <a:pt x="5905902" y="319415"/>
                  <a:pt x="5900178" y="333954"/>
                </a:cubicBezTo>
                <a:close/>
                <a:moveTo>
                  <a:pt x="6057773" y="242933"/>
                </a:moveTo>
                <a:cubicBezTo>
                  <a:pt x="6058439" y="242994"/>
                  <a:pt x="6059105" y="242872"/>
                  <a:pt x="6059771" y="242872"/>
                </a:cubicBezTo>
                <a:cubicBezTo>
                  <a:pt x="6060680" y="246568"/>
                  <a:pt x="6063284" y="249869"/>
                  <a:pt x="6066706" y="251293"/>
                </a:cubicBezTo>
                <a:cubicBezTo>
                  <a:pt x="6063920" y="251323"/>
                  <a:pt x="6061104" y="252686"/>
                  <a:pt x="6058832" y="255836"/>
                </a:cubicBezTo>
                <a:cubicBezTo>
                  <a:pt x="6049869" y="268346"/>
                  <a:pt x="6067614" y="284824"/>
                  <a:pt x="6076700" y="272193"/>
                </a:cubicBezTo>
                <a:cubicBezTo>
                  <a:pt x="6082423" y="264197"/>
                  <a:pt x="6077244" y="254595"/>
                  <a:pt x="6070370" y="252020"/>
                </a:cubicBezTo>
                <a:cubicBezTo>
                  <a:pt x="6075912" y="252474"/>
                  <a:pt x="6080818" y="249567"/>
                  <a:pt x="6083029" y="244145"/>
                </a:cubicBezTo>
                <a:cubicBezTo>
                  <a:pt x="6085906" y="237117"/>
                  <a:pt x="6088449" y="228333"/>
                  <a:pt x="6085451" y="220942"/>
                </a:cubicBezTo>
                <a:cubicBezTo>
                  <a:pt x="6085300" y="219913"/>
                  <a:pt x="6085088" y="218913"/>
                  <a:pt x="6084755" y="217944"/>
                </a:cubicBezTo>
                <a:cubicBezTo>
                  <a:pt x="6083119" y="213158"/>
                  <a:pt x="6079001" y="209735"/>
                  <a:pt x="6073792" y="209463"/>
                </a:cubicBezTo>
                <a:cubicBezTo>
                  <a:pt x="6068614" y="209190"/>
                  <a:pt x="6065525" y="212037"/>
                  <a:pt x="6062345" y="215611"/>
                </a:cubicBezTo>
                <a:cubicBezTo>
                  <a:pt x="6064859" y="212825"/>
                  <a:pt x="6062012" y="215854"/>
                  <a:pt x="6061467" y="216338"/>
                </a:cubicBezTo>
                <a:cubicBezTo>
                  <a:pt x="6060740" y="217005"/>
                  <a:pt x="6059953" y="217580"/>
                  <a:pt x="6059256" y="218216"/>
                </a:cubicBezTo>
                <a:cubicBezTo>
                  <a:pt x="6059105" y="218307"/>
                  <a:pt x="6059044" y="218368"/>
                  <a:pt x="6058954" y="218428"/>
                </a:cubicBezTo>
                <a:cubicBezTo>
                  <a:pt x="6058681" y="218580"/>
                  <a:pt x="6058408" y="218731"/>
                  <a:pt x="6058136" y="218883"/>
                </a:cubicBezTo>
                <a:cubicBezTo>
                  <a:pt x="6052079" y="218913"/>
                  <a:pt x="6046749" y="224183"/>
                  <a:pt x="6046416" y="230151"/>
                </a:cubicBezTo>
                <a:cubicBezTo>
                  <a:pt x="6045992" y="236936"/>
                  <a:pt x="6051261" y="242267"/>
                  <a:pt x="6057773" y="242933"/>
                </a:cubicBezTo>
                <a:close/>
                <a:moveTo>
                  <a:pt x="5885521" y="419947"/>
                </a:moveTo>
                <a:cubicBezTo>
                  <a:pt x="5879556" y="417676"/>
                  <a:pt x="5872076" y="419947"/>
                  <a:pt x="5869592" y="426248"/>
                </a:cubicBezTo>
                <a:lnTo>
                  <a:pt x="5867624" y="431246"/>
                </a:lnTo>
                <a:cubicBezTo>
                  <a:pt x="5865322" y="437122"/>
                  <a:pt x="5867654" y="444785"/>
                  <a:pt x="5873923" y="447178"/>
                </a:cubicBezTo>
                <a:cubicBezTo>
                  <a:pt x="5879889" y="449450"/>
                  <a:pt x="5887369" y="447178"/>
                  <a:pt x="5889852" y="440878"/>
                </a:cubicBezTo>
                <a:lnTo>
                  <a:pt x="5891820" y="435850"/>
                </a:lnTo>
                <a:cubicBezTo>
                  <a:pt x="5894122" y="430004"/>
                  <a:pt x="5891760" y="422340"/>
                  <a:pt x="5885521" y="419947"/>
                </a:cubicBezTo>
                <a:close/>
                <a:moveTo>
                  <a:pt x="5982882" y="380449"/>
                </a:moveTo>
                <a:lnTo>
                  <a:pt x="5984850" y="375451"/>
                </a:lnTo>
                <a:cubicBezTo>
                  <a:pt x="5987243" y="369363"/>
                  <a:pt x="5986334" y="362457"/>
                  <a:pt x="5980066" y="359004"/>
                </a:cubicBezTo>
                <a:cubicBezTo>
                  <a:pt x="5974917" y="356157"/>
                  <a:pt x="5966044" y="357671"/>
                  <a:pt x="5963622" y="363790"/>
                </a:cubicBezTo>
                <a:lnTo>
                  <a:pt x="5961653" y="368788"/>
                </a:lnTo>
                <a:cubicBezTo>
                  <a:pt x="5959261" y="374876"/>
                  <a:pt x="5960170" y="381782"/>
                  <a:pt x="5966438" y="385235"/>
                </a:cubicBezTo>
                <a:cubicBezTo>
                  <a:pt x="5971617" y="388082"/>
                  <a:pt x="5980490" y="386568"/>
                  <a:pt x="5982882" y="380449"/>
                </a:cubicBezTo>
                <a:close/>
                <a:moveTo>
                  <a:pt x="5990453" y="300211"/>
                </a:moveTo>
                <a:cubicBezTo>
                  <a:pt x="5999568" y="287520"/>
                  <a:pt x="5978915" y="274889"/>
                  <a:pt x="5969860" y="287459"/>
                </a:cubicBezTo>
                <a:cubicBezTo>
                  <a:pt x="5960775" y="300151"/>
                  <a:pt x="5981428" y="312782"/>
                  <a:pt x="5990453" y="300211"/>
                </a:cubicBezTo>
                <a:close/>
                <a:moveTo>
                  <a:pt x="5820534" y="367334"/>
                </a:moveTo>
                <a:cubicBezTo>
                  <a:pt x="5822805" y="361367"/>
                  <a:pt x="5820534" y="353885"/>
                  <a:pt x="5814235" y="351432"/>
                </a:cubicBezTo>
                <a:lnTo>
                  <a:pt x="5809238" y="349463"/>
                </a:lnTo>
                <a:cubicBezTo>
                  <a:pt x="5805180" y="347857"/>
                  <a:pt x="5800305" y="348554"/>
                  <a:pt x="5796882" y="351159"/>
                </a:cubicBezTo>
                <a:lnTo>
                  <a:pt x="5795974" y="349099"/>
                </a:lnTo>
                <a:cubicBezTo>
                  <a:pt x="5793370" y="343102"/>
                  <a:pt x="5787525" y="339043"/>
                  <a:pt x="5780832" y="341133"/>
                </a:cubicBezTo>
                <a:cubicBezTo>
                  <a:pt x="5775109" y="342920"/>
                  <a:pt x="5770233" y="350250"/>
                  <a:pt x="5772868" y="356278"/>
                </a:cubicBezTo>
                <a:lnTo>
                  <a:pt x="5775896" y="363245"/>
                </a:lnTo>
                <a:cubicBezTo>
                  <a:pt x="5776260" y="364123"/>
                  <a:pt x="5776865" y="364850"/>
                  <a:pt x="5777380" y="365638"/>
                </a:cubicBezTo>
                <a:cubicBezTo>
                  <a:pt x="5776562" y="365123"/>
                  <a:pt x="5775836" y="364517"/>
                  <a:pt x="5774897" y="364153"/>
                </a:cubicBezTo>
                <a:lnTo>
                  <a:pt x="5769900" y="362184"/>
                </a:lnTo>
                <a:cubicBezTo>
                  <a:pt x="5763995" y="359852"/>
                  <a:pt x="5756333" y="364093"/>
                  <a:pt x="5754728" y="370090"/>
                </a:cubicBezTo>
                <a:cubicBezTo>
                  <a:pt x="5752941" y="376814"/>
                  <a:pt x="5756333" y="382782"/>
                  <a:pt x="5762662" y="385265"/>
                </a:cubicBezTo>
                <a:lnTo>
                  <a:pt x="5767659" y="387234"/>
                </a:lnTo>
                <a:cubicBezTo>
                  <a:pt x="5773564" y="389567"/>
                  <a:pt x="5781226" y="385326"/>
                  <a:pt x="5782831" y="379329"/>
                </a:cubicBezTo>
                <a:cubicBezTo>
                  <a:pt x="5783709" y="375997"/>
                  <a:pt x="5783316" y="372877"/>
                  <a:pt x="5781922" y="370242"/>
                </a:cubicBezTo>
                <a:cubicBezTo>
                  <a:pt x="5784557" y="371756"/>
                  <a:pt x="5787676" y="372241"/>
                  <a:pt x="5791038" y="371211"/>
                </a:cubicBezTo>
                <a:cubicBezTo>
                  <a:pt x="5792613" y="370726"/>
                  <a:pt x="5794097" y="369787"/>
                  <a:pt x="5795399" y="368606"/>
                </a:cubicBezTo>
                <a:cubicBezTo>
                  <a:pt x="5796519" y="369908"/>
                  <a:pt x="5797912" y="370999"/>
                  <a:pt x="5799638" y="371665"/>
                </a:cubicBezTo>
                <a:lnTo>
                  <a:pt x="5804635" y="373634"/>
                </a:lnTo>
                <a:cubicBezTo>
                  <a:pt x="5810510" y="375936"/>
                  <a:pt x="5818172" y="373574"/>
                  <a:pt x="5820534" y="367334"/>
                </a:cubicBezTo>
                <a:close/>
                <a:moveTo>
                  <a:pt x="6050413" y="451510"/>
                </a:moveTo>
                <a:cubicBezTo>
                  <a:pt x="6050141" y="452297"/>
                  <a:pt x="6050262" y="453145"/>
                  <a:pt x="6050202" y="453993"/>
                </a:cubicBezTo>
                <a:cubicBezTo>
                  <a:pt x="6050202" y="454084"/>
                  <a:pt x="6050202" y="454145"/>
                  <a:pt x="6050171" y="454236"/>
                </a:cubicBezTo>
                <a:cubicBezTo>
                  <a:pt x="6053715" y="450873"/>
                  <a:pt x="6057591" y="447663"/>
                  <a:pt x="6060983" y="444240"/>
                </a:cubicBezTo>
                <a:cubicBezTo>
                  <a:pt x="6056440" y="444482"/>
                  <a:pt x="6052049" y="446815"/>
                  <a:pt x="6050413" y="451510"/>
                </a:cubicBezTo>
                <a:close/>
                <a:moveTo>
                  <a:pt x="6149621" y="251596"/>
                </a:moveTo>
                <a:lnTo>
                  <a:pt x="6153982" y="254746"/>
                </a:lnTo>
                <a:cubicBezTo>
                  <a:pt x="6159312" y="258563"/>
                  <a:pt x="6167095" y="257139"/>
                  <a:pt x="6170850" y="251808"/>
                </a:cubicBezTo>
                <a:cubicBezTo>
                  <a:pt x="6174635" y="246416"/>
                  <a:pt x="6173243" y="238753"/>
                  <a:pt x="6167912" y="234936"/>
                </a:cubicBezTo>
                <a:lnTo>
                  <a:pt x="6163552" y="231786"/>
                </a:lnTo>
                <a:cubicBezTo>
                  <a:pt x="6158252" y="227970"/>
                  <a:pt x="6150439" y="229393"/>
                  <a:pt x="6146684" y="234694"/>
                </a:cubicBezTo>
                <a:cubicBezTo>
                  <a:pt x="6142868" y="240116"/>
                  <a:pt x="6144292" y="247749"/>
                  <a:pt x="6149621" y="251596"/>
                </a:cubicBezTo>
                <a:close/>
                <a:moveTo>
                  <a:pt x="5856661" y="304846"/>
                </a:moveTo>
                <a:lnTo>
                  <a:pt x="5858630" y="299817"/>
                </a:lnTo>
                <a:cubicBezTo>
                  <a:pt x="5860962" y="293911"/>
                  <a:pt x="5856449" y="286248"/>
                  <a:pt x="5850484" y="284763"/>
                </a:cubicBezTo>
                <a:cubicBezTo>
                  <a:pt x="5843670" y="283067"/>
                  <a:pt x="5837916" y="286611"/>
                  <a:pt x="5835433" y="292942"/>
                </a:cubicBezTo>
                <a:lnTo>
                  <a:pt x="5833465" y="297939"/>
                </a:lnTo>
                <a:cubicBezTo>
                  <a:pt x="5831133" y="303846"/>
                  <a:pt x="5835645" y="311509"/>
                  <a:pt x="5841611" y="312994"/>
                </a:cubicBezTo>
                <a:cubicBezTo>
                  <a:pt x="5848455" y="314690"/>
                  <a:pt x="5854178" y="311146"/>
                  <a:pt x="5856661" y="304846"/>
                </a:cubicBezTo>
                <a:close/>
                <a:moveTo>
                  <a:pt x="6085360" y="407953"/>
                </a:moveTo>
                <a:cubicBezTo>
                  <a:pt x="6089176" y="408043"/>
                  <a:pt x="6093022" y="406559"/>
                  <a:pt x="6095293" y="403227"/>
                </a:cubicBezTo>
                <a:cubicBezTo>
                  <a:pt x="6098776" y="398108"/>
                  <a:pt x="6098352" y="390808"/>
                  <a:pt x="6093385" y="386780"/>
                </a:cubicBezTo>
                <a:cubicBezTo>
                  <a:pt x="6093961" y="385841"/>
                  <a:pt x="6094385" y="384811"/>
                  <a:pt x="6094688" y="383690"/>
                </a:cubicBezTo>
                <a:cubicBezTo>
                  <a:pt x="6099109" y="387689"/>
                  <a:pt x="6105650" y="388597"/>
                  <a:pt x="6110132" y="382388"/>
                </a:cubicBezTo>
                <a:cubicBezTo>
                  <a:pt x="6116704" y="373240"/>
                  <a:pt x="6109012" y="361942"/>
                  <a:pt x="6100865" y="361457"/>
                </a:cubicBezTo>
                <a:cubicBezTo>
                  <a:pt x="6101653" y="354733"/>
                  <a:pt x="6101138" y="347645"/>
                  <a:pt x="6096929" y="343708"/>
                </a:cubicBezTo>
                <a:cubicBezTo>
                  <a:pt x="6090963" y="338104"/>
                  <a:pt x="6080758" y="333803"/>
                  <a:pt x="6072581" y="336044"/>
                </a:cubicBezTo>
                <a:cubicBezTo>
                  <a:pt x="6070400" y="327381"/>
                  <a:pt x="6057651" y="321929"/>
                  <a:pt x="6050838" y="331410"/>
                </a:cubicBezTo>
                <a:cubicBezTo>
                  <a:pt x="6045235" y="339225"/>
                  <a:pt x="6050625" y="347554"/>
                  <a:pt x="6057712" y="349796"/>
                </a:cubicBezTo>
                <a:cubicBezTo>
                  <a:pt x="6057621" y="349947"/>
                  <a:pt x="6057500" y="350068"/>
                  <a:pt x="6057439" y="350220"/>
                </a:cubicBezTo>
                <a:cubicBezTo>
                  <a:pt x="6053381" y="350038"/>
                  <a:pt x="6049444" y="351825"/>
                  <a:pt x="6046840" y="355430"/>
                </a:cubicBezTo>
                <a:lnTo>
                  <a:pt x="6040571" y="364184"/>
                </a:lnTo>
                <a:cubicBezTo>
                  <a:pt x="6037846" y="367970"/>
                  <a:pt x="6038058" y="373483"/>
                  <a:pt x="6040481" y="377451"/>
                </a:cubicBezTo>
                <a:cubicBezTo>
                  <a:pt x="6035181" y="374573"/>
                  <a:pt x="6028488" y="375270"/>
                  <a:pt x="6025642" y="382509"/>
                </a:cubicBezTo>
                <a:cubicBezTo>
                  <a:pt x="6025248" y="383509"/>
                  <a:pt x="6025339" y="384448"/>
                  <a:pt x="6025188" y="385417"/>
                </a:cubicBezTo>
                <a:cubicBezTo>
                  <a:pt x="6024249" y="385477"/>
                  <a:pt x="6023371" y="385387"/>
                  <a:pt x="6022402" y="385689"/>
                </a:cubicBezTo>
                <a:cubicBezTo>
                  <a:pt x="6016708" y="387446"/>
                  <a:pt x="6011772" y="394807"/>
                  <a:pt x="6014407" y="400834"/>
                </a:cubicBezTo>
                <a:lnTo>
                  <a:pt x="6017435" y="407801"/>
                </a:lnTo>
                <a:cubicBezTo>
                  <a:pt x="6017768" y="408558"/>
                  <a:pt x="6018313" y="409194"/>
                  <a:pt x="6018737" y="409891"/>
                </a:cubicBezTo>
                <a:cubicBezTo>
                  <a:pt x="6016860" y="409649"/>
                  <a:pt x="6014952" y="409316"/>
                  <a:pt x="6013044" y="410073"/>
                </a:cubicBezTo>
                <a:cubicBezTo>
                  <a:pt x="6007109" y="412405"/>
                  <a:pt x="6003596" y="419766"/>
                  <a:pt x="6006230" y="425763"/>
                </a:cubicBezTo>
                <a:lnTo>
                  <a:pt x="6009259" y="432730"/>
                </a:lnTo>
                <a:cubicBezTo>
                  <a:pt x="6011863" y="438727"/>
                  <a:pt x="6018737" y="441998"/>
                  <a:pt x="6024946" y="439545"/>
                </a:cubicBezTo>
                <a:cubicBezTo>
                  <a:pt x="6030881" y="437213"/>
                  <a:pt x="6034394" y="429852"/>
                  <a:pt x="6031759" y="423824"/>
                </a:cubicBezTo>
                <a:lnTo>
                  <a:pt x="6029760" y="419251"/>
                </a:lnTo>
                <a:cubicBezTo>
                  <a:pt x="6034879" y="425642"/>
                  <a:pt x="6045265" y="427490"/>
                  <a:pt x="6048990" y="417979"/>
                </a:cubicBezTo>
                <a:cubicBezTo>
                  <a:pt x="6052170" y="409891"/>
                  <a:pt x="6046810" y="402743"/>
                  <a:pt x="6040511" y="400532"/>
                </a:cubicBezTo>
                <a:lnTo>
                  <a:pt x="6040360" y="400198"/>
                </a:lnTo>
                <a:cubicBezTo>
                  <a:pt x="6043055" y="399471"/>
                  <a:pt x="6045447" y="397563"/>
                  <a:pt x="6046871" y="393959"/>
                </a:cubicBezTo>
                <a:cubicBezTo>
                  <a:pt x="6048809" y="389052"/>
                  <a:pt x="6047476" y="384538"/>
                  <a:pt x="6044811" y="381176"/>
                </a:cubicBezTo>
                <a:cubicBezTo>
                  <a:pt x="6046295" y="381934"/>
                  <a:pt x="6047840" y="382539"/>
                  <a:pt x="6049384" y="382691"/>
                </a:cubicBezTo>
                <a:cubicBezTo>
                  <a:pt x="6050292" y="386144"/>
                  <a:pt x="6052019" y="389415"/>
                  <a:pt x="6054805" y="392293"/>
                </a:cubicBezTo>
                <a:cubicBezTo>
                  <a:pt x="6059196" y="396836"/>
                  <a:pt x="6064798" y="398593"/>
                  <a:pt x="6070461" y="398351"/>
                </a:cubicBezTo>
                <a:cubicBezTo>
                  <a:pt x="6071248" y="399926"/>
                  <a:pt x="6072339" y="401349"/>
                  <a:pt x="6073913" y="402470"/>
                </a:cubicBezTo>
                <a:lnTo>
                  <a:pt x="6078274" y="405620"/>
                </a:lnTo>
                <a:cubicBezTo>
                  <a:pt x="6079485" y="406468"/>
                  <a:pt x="6080848" y="407074"/>
                  <a:pt x="6082271" y="407468"/>
                </a:cubicBezTo>
                <a:cubicBezTo>
                  <a:pt x="6077790" y="407468"/>
                  <a:pt x="6073035" y="410285"/>
                  <a:pt x="6071037" y="414011"/>
                </a:cubicBezTo>
                <a:cubicBezTo>
                  <a:pt x="6067978" y="419735"/>
                  <a:pt x="6070249" y="425157"/>
                  <a:pt x="6074580" y="429004"/>
                </a:cubicBezTo>
                <a:lnTo>
                  <a:pt x="6074580" y="429004"/>
                </a:lnTo>
                <a:cubicBezTo>
                  <a:pt x="6077517" y="425793"/>
                  <a:pt x="6080364" y="422522"/>
                  <a:pt x="6083301" y="419311"/>
                </a:cubicBezTo>
                <a:cubicBezTo>
                  <a:pt x="6085724" y="416615"/>
                  <a:pt x="6088267" y="413980"/>
                  <a:pt x="6090569" y="411224"/>
                </a:cubicBezTo>
                <a:lnTo>
                  <a:pt x="6090024" y="410830"/>
                </a:lnTo>
                <a:lnTo>
                  <a:pt x="6087450" y="408982"/>
                </a:lnTo>
                <a:cubicBezTo>
                  <a:pt x="6086814" y="408589"/>
                  <a:pt x="6086087" y="408225"/>
                  <a:pt x="6085360" y="407953"/>
                </a:cubicBezTo>
                <a:close/>
                <a:moveTo>
                  <a:pt x="5923618" y="403379"/>
                </a:moveTo>
                <a:cubicBezTo>
                  <a:pt x="5917803" y="405378"/>
                  <a:pt x="5913503" y="412738"/>
                  <a:pt x="5916107" y="418766"/>
                </a:cubicBezTo>
                <a:lnTo>
                  <a:pt x="5919136" y="425733"/>
                </a:lnTo>
                <a:cubicBezTo>
                  <a:pt x="5921740" y="431730"/>
                  <a:pt x="5927978" y="435486"/>
                  <a:pt x="5934520" y="433275"/>
                </a:cubicBezTo>
                <a:cubicBezTo>
                  <a:pt x="5935580" y="432911"/>
                  <a:pt x="5936549" y="432306"/>
                  <a:pt x="5937488" y="431639"/>
                </a:cubicBezTo>
                <a:cubicBezTo>
                  <a:pt x="5937851" y="431821"/>
                  <a:pt x="5938184" y="432033"/>
                  <a:pt x="5938548" y="432185"/>
                </a:cubicBezTo>
                <a:lnTo>
                  <a:pt x="5943544" y="434153"/>
                </a:lnTo>
                <a:cubicBezTo>
                  <a:pt x="5949449" y="436486"/>
                  <a:pt x="5957111" y="432881"/>
                  <a:pt x="5958988" y="426763"/>
                </a:cubicBezTo>
                <a:cubicBezTo>
                  <a:pt x="5960957" y="420281"/>
                  <a:pt x="5957929" y="413799"/>
                  <a:pt x="5951600" y="411315"/>
                </a:cubicBezTo>
                <a:lnTo>
                  <a:pt x="5946603" y="409346"/>
                </a:lnTo>
                <a:cubicBezTo>
                  <a:pt x="5943968" y="408286"/>
                  <a:pt x="5940970" y="408498"/>
                  <a:pt x="5938275" y="409528"/>
                </a:cubicBezTo>
                <a:cubicBezTo>
                  <a:pt x="5935368" y="404378"/>
                  <a:pt x="5929644" y="401319"/>
                  <a:pt x="5923618" y="403379"/>
                </a:cubicBezTo>
                <a:close/>
                <a:moveTo>
                  <a:pt x="6046144" y="314902"/>
                </a:moveTo>
                <a:cubicBezTo>
                  <a:pt x="6055198" y="302271"/>
                  <a:pt x="6035756" y="287823"/>
                  <a:pt x="6026641" y="300544"/>
                </a:cubicBezTo>
                <a:cubicBezTo>
                  <a:pt x="6017586" y="313145"/>
                  <a:pt x="6037029" y="327593"/>
                  <a:pt x="6046144" y="314902"/>
                </a:cubicBezTo>
                <a:close/>
                <a:moveTo>
                  <a:pt x="6010531" y="198043"/>
                </a:moveTo>
                <a:cubicBezTo>
                  <a:pt x="6016587" y="201617"/>
                  <a:pt x="6023280" y="199073"/>
                  <a:pt x="6027096" y="193742"/>
                </a:cubicBezTo>
                <a:lnTo>
                  <a:pt x="6030245" y="189350"/>
                </a:lnTo>
                <a:cubicBezTo>
                  <a:pt x="6034061" y="184049"/>
                  <a:pt x="6031214" y="175901"/>
                  <a:pt x="6025945" y="172781"/>
                </a:cubicBezTo>
                <a:cubicBezTo>
                  <a:pt x="6019888" y="169207"/>
                  <a:pt x="6013196" y="171721"/>
                  <a:pt x="6009380" y="177083"/>
                </a:cubicBezTo>
                <a:lnTo>
                  <a:pt x="6006230" y="181444"/>
                </a:lnTo>
                <a:cubicBezTo>
                  <a:pt x="6002415" y="186775"/>
                  <a:pt x="6005261" y="194923"/>
                  <a:pt x="6010531" y="198043"/>
                </a:cubicBezTo>
                <a:close/>
                <a:moveTo>
                  <a:pt x="5839400" y="401804"/>
                </a:moveTo>
                <a:cubicBezTo>
                  <a:pt x="5833495" y="399471"/>
                  <a:pt x="5825803" y="403591"/>
                  <a:pt x="5824168" y="409618"/>
                </a:cubicBezTo>
                <a:cubicBezTo>
                  <a:pt x="5822351" y="416282"/>
                  <a:pt x="5825651" y="422371"/>
                  <a:pt x="5831981" y="424854"/>
                </a:cubicBezTo>
                <a:lnTo>
                  <a:pt x="5836978" y="426823"/>
                </a:lnTo>
                <a:cubicBezTo>
                  <a:pt x="5842883" y="429156"/>
                  <a:pt x="5850574" y="425036"/>
                  <a:pt x="5852210" y="419039"/>
                </a:cubicBezTo>
                <a:cubicBezTo>
                  <a:pt x="5854027" y="412375"/>
                  <a:pt x="5850726" y="406287"/>
                  <a:pt x="5844397" y="403803"/>
                </a:cubicBezTo>
                <a:lnTo>
                  <a:pt x="5839400" y="401804"/>
                </a:lnTo>
                <a:close/>
                <a:moveTo>
                  <a:pt x="6181873" y="115776"/>
                </a:moveTo>
                <a:cubicBezTo>
                  <a:pt x="6187808" y="119411"/>
                  <a:pt x="6194683" y="117048"/>
                  <a:pt x="6198499" y="111717"/>
                </a:cubicBezTo>
                <a:lnTo>
                  <a:pt x="6201648" y="107355"/>
                </a:lnTo>
                <a:cubicBezTo>
                  <a:pt x="6205464" y="102024"/>
                  <a:pt x="6202859" y="93937"/>
                  <a:pt x="6197590" y="90726"/>
                </a:cubicBezTo>
                <a:cubicBezTo>
                  <a:pt x="6191654" y="87122"/>
                  <a:pt x="6184780" y="89454"/>
                  <a:pt x="6180964" y="94785"/>
                </a:cubicBezTo>
                <a:lnTo>
                  <a:pt x="6177815" y="99177"/>
                </a:lnTo>
                <a:cubicBezTo>
                  <a:pt x="6173999" y="104478"/>
                  <a:pt x="6176604" y="112565"/>
                  <a:pt x="6181873" y="115776"/>
                </a:cubicBezTo>
                <a:close/>
                <a:moveTo>
                  <a:pt x="5928554" y="248082"/>
                </a:moveTo>
                <a:cubicBezTo>
                  <a:pt x="5928615" y="247991"/>
                  <a:pt x="5928736" y="247658"/>
                  <a:pt x="5928948" y="247052"/>
                </a:cubicBezTo>
                <a:cubicBezTo>
                  <a:pt x="5931340" y="240964"/>
                  <a:pt x="5928554" y="233785"/>
                  <a:pt x="5922437" y="231241"/>
                </a:cubicBezTo>
                <a:cubicBezTo>
                  <a:pt x="5916471" y="228757"/>
                  <a:pt x="5908991" y="231635"/>
                  <a:pt x="5906599" y="237753"/>
                </a:cubicBezTo>
                <a:cubicBezTo>
                  <a:pt x="5903025" y="246901"/>
                  <a:pt x="5903601" y="257260"/>
                  <a:pt x="5910596" y="264711"/>
                </a:cubicBezTo>
                <a:cubicBezTo>
                  <a:pt x="5914926" y="269316"/>
                  <a:pt x="5922134" y="271557"/>
                  <a:pt x="5927555" y="267074"/>
                </a:cubicBezTo>
                <a:cubicBezTo>
                  <a:pt x="5932157" y="263258"/>
                  <a:pt x="5934550" y="255079"/>
                  <a:pt x="5929917" y="250112"/>
                </a:cubicBezTo>
                <a:cubicBezTo>
                  <a:pt x="5929402" y="249567"/>
                  <a:pt x="5928978" y="248991"/>
                  <a:pt x="5928524" y="248415"/>
                </a:cubicBezTo>
                <a:cubicBezTo>
                  <a:pt x="5928524" y="248385"/>
                  <a:pt x="5928524" y="248355"/>
                  <a:pt x="5928524" y="248325"/>
                </a:cubicBezTo>
                <a:lnTo>
                  <a:pt x="5928554" y="248082"/>
                </a:lnTo>
                <a:close/>
                <a:moveTo>
                  <a:pt x="5793824" y="555222"/>
                </a:moveTo>
                <a:cubicBezTo>
                  <a:pt x="5791492" y="556222"/>
                  <a:pt x="5789160" y="557252"/>
                  <a:pt x="5786859" y="558251"/>
                </a:cubicBezTo>
                <a:cubicBezTo>
                  <a:pt x="5780863" y="560856"/>
                  <a:pt x="5777864" y="568065"/>
                  <a:pt x="5780439" y="574123"/>
                </a:cubicBezTo>
                <a:cubicBezTo>
                  <a:pt x="5782982" y="580121"/>
                  <a:pt x="5790281" y="583150"/>
                  <a:pt x="5796307" y="580545"/>
                </a:cubicBezTo>
                <a:lnTo>
                  <a:pt x="5803272" y="577516"/>
                </a:lnTo>
                <a:cubicBezTo>
                  <a:pt x="5809268" y="574911"/>
                  <a:pt x="5812266" y="567702"/>
                  <a:pt x="5809692" y="561644"/>
                </a:cubicBezTo>
                <a:cubicBezTo>
                  <a:pt x="5807149" y="555616"/>
                  <a:pt x="5799820" y="552587"/>
                  <a:pt x="5793824" y="555222"/>
                </a:cubicBezTo>
                <a:close/>
                <a:moveTo>
                  <a:pt x="5927767" y="483556"/>
                </a:moveTo>
                <a:lnTo>
                  <a:pt x="5922770" y="481587"/>
                </a:lnTo>
                <a:cubicBezTo>
                  <a:pt x="5916683" y="479195"/>
                  <a:pt x="5909506" y="484586"/>
                  <a:pt x="5908052" y="490341"/>
                </a:cubicBezTo>
                <a:cubicBezTo>
                  <a:pt x="5906932" y="494733"/>
                  <a:pt x="5908415" y="498307"/>
                  <a:pt x="5911050" y="501064"/>
                </a:cubicBezTo>
                <a:cubicBezTo>
                  <a:pt x="5906901" y="501185"/>
                  <a:pt x="5902874" y="503214"/>
                  <a:pt x="5900905" y="508273"/>
                </a:cubicBezTo>
                <a:cubicBezTo>
                  <a:pt x="5895212" y="522782"/>
                  <a:pt x="5917622" y="531869"/>
                  <a:pt x="5923345" y="517360"/>
                </a:cubicBezTo>
                <a:cubicBezTo>
                  <a:pt x="5924920" y="513392"/>
                  <a:pt x="5924254" y="509878"/>
                  <a:pt x="5922497" y="507092"/>
                </a:cubicBezTo>
                <a:cubicBezTo>
                  <a:pt x="5928433" y="508879"/>
                  <a:pt x="5935125" y="503820"/>
                  <a:pt x="5936519" y="498277"/>
                </a:cubicBezTo>
                <a:cubicBezTo>
                  <a:pt x="5938305" y="491280"/>
                  <a:pt x="5933853" y="485949"/>
                  <a:pt x="5927767" y="483556"/>
                </a:cubicBezTo>
                <a:close/>
                <a:moveTo>
                  <a:pt x="5911565" y="22665"/>
                </a:moveTo>
                <a:cubicBezTo>
                  <a:pt x="5914169" y="28662"/>
                  <a:pt x="5919984" y="32751"/>
                  <a:pt x="5926707" y="30661"/>
                </a:cubicBezTo>
                <a:cubicBezTo>
                  <a:pt x="5932400" y="28904"/>
                  <a:pt x="5937336" y="21544"/>
                  <a:pt x="5934701" y="15516"/>
                </a:cubicBezTo>
                <a:lnTo>
                  <a:pt x="5931673" y="8549"/>
                </a:lnTo>
                <a:cubicBezTo>
                  <a:pt x="5929069" y="2552"/>
                  <a:pt x="5923254" y="-1537"/>
                  <a:pt x="5916532" y="553"/>
                </a:cubicBezTo>
                <a:cubicBezTo>
                  <a:pt x="5910838" y="2310"/>
                  <a:pt x="5905902" y="9670"/>
                  <a:pt x="5908537" y="15698"/>
                </a:cubicBezTo>
                <a:lnTo>
                  <a:pt x="5911565" y="22665"/>
                </a:lnTo>
                <a:close/>
                <a:moveTo>
                  <a:pt x="6169881" y="193318"/>
                </a:moveTo>
                <a:cubicBezTo>
                  <a:pt x="6161371" y="205161"/>
                  <a:pt x="6179329" y="215884"/>
                  <a:pt x="6189050" y="206979"/>
                </a:cubicBezTo>
                <a:cubicBezTo>
                  <a:pt x="6189989" y="202799"/>
                  <a:pt x="6190837" y="198528"/>
                  <a:pt x="6191715" y="194318"/>
                </a:cubicBezTo>
                <a:cubicBezTo>
                  <a:pt x="6187718" y="187593"/>
                  <a:pt x="6176028" y="184746"/>
                  <a:pt x="6169881" y="193318"/>
                </a:cubicBezTo>
                <a:close/>
                <a:moveTo>
                  <a:pt x="5902238" y="134828"/>
                </a:moveTo>
                <a:cubicBezTo>
                  <a:pt x="5904842" y="140826"/>
                  <a:pt x="5910929" y="144703"/>
                  <a:pt x="5917531" y="142492"/>
                </a:cubicBezTo>
                <a:cubicBezTo>
                  <a:pt x="5923315" y="140583"/>
                  <a:pt x="5927827" y="133223"/>
                  <a:pt x="5925223" y="127195"/>
                </a:cubicBezTo>
                <a:cubicBezTo>
                  <a:pt x="5924223" y="124863"/>
                  <a:pt x="5923194" y="122561"/>
                  <a:pt x="5922194" y="120228"/>
                </a:cubicBezTo>
                <a:cubicBezTo>
                  <a:pt x="5919590" y="114231"/>
                  <a:pt x="5913503" y="110354"/>
                  <a:pt x="5906901" y="112565"/>
                </a:cubicBezTo>
                <a:cubicBezTo>
                  <a:pt x="5901117" y="114473"/>
                  <a:pt x="5896605" y="121834"/>
                  <a:pt x="5899209" y="127862"/>
                </a:cubicBezTo>
                <a:lnTo>
                  <a:pt x="5902238" y="134828"/>
                </a:lnTo>
                <a:close/>
                <a:moveTo>
                  <a:pt x="6127333" y="169601"/>
                </a:moveTo>
                <a:cubicBezTo>
                  <a:pt x="6118248" y="182232"/>
                  <a:pt x="6139658" y="193591"/>
                  <a:pt x="6148622" y="181111"/>
                </a:cubicBezTo>
                <a:cubicBezTo>
                  <a:pt x="6157707" y="168480"/>
                  <a:pt x="6136297" y="157122"/>
                  <a:pt x="6127333" y="169601"/>
                </a:cubicBezTo>
                <a:close/>
                <a:moveTo>
                  <a:pt x="6078608" y="131103"/>
                </a:moveTo>
                <a:cubicBezTo>
                  <a:pt x="6087692" y="118472"/>
                  <a:pt x="6066494" y="106719"/>
                  <a:pt x="6057500" y="119259"/>
                </a:cubicBezTo>
                <a:cubicBezTo>
                  <a:pt x="6048445" y="131890"/>
                  <a:pt x="6069644" y="143643"/>
                  <a:pt x="6078608" y="131103"/>
                </a:cubicBezTo>
                <a:close/>
                <a:moveTo>
                  <a:pt x="5987546" y="342920"/>
                </a:moveTo>
                <a:cubicBezTo>
                  <a:pt x="5987969" y="345434"/>
                  <a:pt x="5988363" y="347918"/>
                  <a:pt x="5988787" y="350432"/>
                </a:cubicBezTo>
                <a:cubicBezTo>
                  <a:pt x="5989847" y="356884"/>
                  <a:pt x="5996509" y="361336"/>
                  <a:pt x="6002869" y="360185"/>
                </a:cubicBezTo>
                <a:cubicBezTo>
                  <a:pt x="6009410" y="358974"/>
                  <a:pt x="6013680" y="352583"/>
                  <a:pt x="6012620" y="346100"/>
                </a:cubicBezTo>
                <a:lnTo>
                  <a:pt x="6011379" y="338589"/>
                </a:lnTo>
                <a:cubicBezTo>
                  <a:pt x="6010319" y="332137"/>
                  <a:pt x="6003656" y="327684"/>
                  <a:pt x="5997297" y="328835"/>
                </a:cubicBezTo>
                <a:cubicBezTo>
                  <a:pt x="5990756" y="330047"/>
                  <a:pt x="5986486" y="336468"/>
                  <a:pt x="5987546" y="342920"/>
                </a:cubicBezTo>
                <a:close/>
                <a:moveTo>
                  <a:pt x="6175816" y="185170"/>
                </a:moveTo>
                <a:cubicBezTo>
                  <a:pt x="6182660" y="182807"/>
                  <a:pt x="6185083" y="176840"/>
                  <a:pt x="6183962" y="170116"/>
                </a:cubicBezTo>
                <a:cubicBezTo>
                  <a:pt x="6183569" y="167602"/>
                  <a:pt x="6183145" y="165088"/>
                  <a:pt x="6182721" y="162604"/>
                </a:cubicBezTo>
                <a:cubicBezTo>
                  <a:pt x="6181691" y="156334"/>
                  <a:pt x="6173303" y="152487"/>
                  <a:pt x="6167670" y="154426"/>
                </a:cubicBezTo>
                <a:cubicBezTo>
                  <a:pt x="6160826" y="156819"/>
                  <a:pt x="6158404" y="162756"/>
                  <a:pt x="6159494" y="169480"/>
                </a:cubicBezTo>
                <a:lnTo>
                  <a:pt x="6160735" y="176992"/>
                </a:lnTo>
                <a:cubicBezTo>
                  <a:pt x="6161795" y="183262"/>
                  <a:pt x="6170184" y="187139"/>
                  <a:pt x="6175816" y="185170"/>
                </a:cubicBezTo>
                <a:close/>
                <a:moveTo>
                  <a:pt x="5702399" y="284248"/>
                </a:moveTo>
                <a:lnTo>
                  <a:pt x="5692405" y="280311"/>
                </a:lnTo>
                <a:cubicBezTo>
                  <a:pt x="5686318" y="277918"/>
                  <a:pt x="5679232" y="279856"/>
                  <a:pt x="5676295" y="286036"/>
                </a:cubicBezTo>
                <a:cubicBezTo>
                  <a:pt x="5673630" y="291639"/>
                  <a:pt x="5675931" y="299757"/>
                  <a:pt x="5682018" y="302180"/>
                </a:cubicBezTo>
                <a:lnTo>
                  <a:pt x="5692042" y="306118"/>
                </a:lnTo>
                <a:cubicBezTo>
                  <a:pt x="5698129" y="308511"/>
                  <a:pt x="5705215" y="306572"/>
                  <a:pt x="5708153" y="300393"/>
                </a:cubicBezTo>
                <a:cubicBezTo>
                  <a:pt x="5710818" y="294759"/>
                  <a:pt x="5708516" y="286641"/>
                  <a:pt x="5702399" y="284248"/>
                </a:cubicBezTo>
                <a:close/>
                <a:moveTo>
                  <a:pt x="5838128" y="468351"/>
                </a:moveTo>
                <a:cubicBezTo>
                  <a:pt x="5844760" y="470380"/>
                  <a:pt x="5850847" y="466442"/>
                  <a:pt x="5853270" y="460324"/>
                </a:cubicBezTo>
                <a:lnTo>
                  <a:pt x="5855238" y="455296"/>
                </a:lnTo>
                <a:cubicBezTo>
                  <a:pt x="5857630" y="449207"/>
                  <a:pt x="5853118" y="441998"/>
                  <a:pt x="5847213" y="440151"/>
                </a:cubicBezTo>
                <a:cubicBezTo>
                  <a:pt x="5841247" y="438303"/>
                  <a:pt x="5835887" y="441423"/>
                  <a:pt x="5833071" y="446481"/>
                </a:cubicBezTo>
                <a:cubicBezTo>
                  <a:pt x="5832193" y="445664"/>
                  <a:pt x="5831315" y="444846"/>
                  <a:pt x="5830134" y="444391"/>
                </a:cubicBezTo>
                <a:lnTo>
                  <a:pt x="5825137" y="442423"/>
                </a:lnTo>
                <a:cubicBezTo>
                  <a:pt x="5819050" y="440030"/>
                  <a:pt x="5811964" y="441908"/>
                  <a:pt x="5808996" y="448117"/>
                </a:cubicBezTo>
                <a:cubicBezTo>
                  <a:pt x="5806301" y="453690"/>
                  <a:pt x="5808572" y="461869"/>
                  <a:pt x="5814659" y="464262"/>
                </a:cubicBezTo>
                <a:lnTo>
                  <a:pt x="5819655" y="466230"/>
                </a:lnTo>
                <a:cubicBezTo>
                  <a:pt x="5824168" y="468018"/>
                  <a:pt x="5829195" y="467412"/>
                  <a:pt x="5832738" y="464474"/>
                </a:cubicBezTo>
                <a:cubicBezTo>
                  <a:pt x="5834252" y="466230"/>
                  <a:pt x="5836009" y="467684"/>
                  <a:pt x="5838128" y="468351"/>
                </a:cubicBezTo>
                <a:close/>
                <a:moveTo>
                  <a:pt x="5891699" y="550951"/>
                </a:moveTo>
                <a:cubicBezTo>
                  <a:pt x="5887459" y="551194"/>
                  <a:pt x="5883401" y="553375"/>
                  <a:pt x="5881585" y="557433"/>
                </a:cubicBezTo>
                <a:cubicBezTo>
                  <a:pt x="5881070" y="558584"/>
                  <a:pt x="5880828" y="559857"/>
                  <a:pt x="5880676" y="561099"/>
                </a:cubicBezTo>
                <a:cubicBezTo>
                  <a:pt x="5880676" y="561159"/>
                  <a:pt x="5880646" y="561220"/>
                  <a:pt x="5880646" y="561280"/>
                </a:cubicBezTo>
                <a:cubicBezTo>
                  <a:pt x="5881221" y="561068"/>
                  <a:pt x="5881736" y="560796"/>
                  <a:pt x="5882311" y="560584"/>
                </a:cubicBezTo>
                <a:cubicBezTo>
                  <a:pt x="5890488" y="557494"/>
                  <a:pt x="5898543" y="553829"/>
                  <a:pt x="5906629" y="550315"/>
                </a:cubicBezTo>
                <a:cubicBezTo>
                  <a:pt x="5905115" y="549134"/>
                  <a:pt x="5903510" y="548225"/>
                  <a:pt x="5901753" y="547983"/>
                </a:cubicBezTo>
                <a:cubicBezTo>
                  <a:pt x="5897574" y="547317"/>
                  <a:pt x="5894243" y="548589"/>
                  <a:pt x="5891699" y="550951"/>
                </a:cubicBezTo>
                <a:close/>
                <a:moveTo>
                  <a:pt x="5779409" y="391051"/>
                </a:moveTo>
                <a:cubicBezTo>
                  <a:pt x="5773716" y="405529"/>
                  <a:pt x="5796126" y="414647"/>
                  <a:pt x="5801849" y="400107"/>
                </a:cubicBezTo>
                <a:cubicBezTo>
                  <a:pt x="5807542" y="385629"/>
                  <a:pt x="5785133" y="376512"/>
                  <a:pt x="5779409" y="391051"/>
                </a:cubicBezTo>
                <a:close/>
                <a:moveTo>
                  <a:pt x="5745280" y="279160"/>
                </a:moveTo>
                <a:cubicBezTo>
                  <a:pt x="5740707" y="278857"/>
                  <a:pt x="5736074" y="280947"/>
                  <a:pt x="5733893" y="286490"/>
                </a:cubicBezTo>
                <a:cubicBezTo>
                  <a:pt x="5731653" y="292215"/>
                  <a:pt x="5733863" y="296970"/>
                  <a:pt x="5737618" y="299878"/>
                </a:cubicBezTo>
                <a:lnTo>
                  <a:pt x="5738345" y="301574"/>
                </a:lnTo>
                <a:cubicBezTo>
                  <a:pt x="5740949" y="307572"/>
                  <a:pt x="5746885" y="311540"/>
                  <a:pt x="5753578" y="309419"/>
                </a:cubicBezTo>
                <a:cubicBezTo>
                  <a:pt x="5759331" y="307572"/>
                  <a:pt x="5764025" y="300211"/>
                  <a:pt x="5761421" y="294184"/>
                </a:cubicBezTo>
                <a:lnTo>
                  <a:pt x="5758393" y="287217"/>
                </a:lnTo>
                <a:cubicBezTo>
                  <a:pt x="5756061" y="281886"/>
                  <a:pt x="5751034" y="278403"/>
                  <a:pt x="5745280" y="279160"/>
                </a:cubicBezTo>
                <a:close/>
                <a:moveTo>
                  <a:pt x="5856571" y="190834"/>
                </a:moveTo>
                <a:cubicBezTo>
                  <a:pt x="5863354" y="192561"/>
                  <a:pt x="5869169" y="189077"/>
                  <a:pt x="5871652" y="182747"/>
                </a:cubicBezTo>
                <a:lnTo>
                  <a:pt x="5873620" y="177749"/>
                </a:lnTo>
                <a:cubicBezTo>
                  <a:pt x="5875952" y="171842"/>
                  <a:pt x="5871530" y="164179"/>
                  <a:pt x="5865534" y="162634"/>
                </a:cubicBezTo>
                <a:cubicBezTo>
                  <a:pt x="5858751" y="160908"/>
                  <a:pt x="5852937" y="164391"/>
                  <a:pt x="5850453" y="170722"/>
                </a:cubicBezTo>
                <a:lnTo>
                  <a:pt x="5848485" y="175750"/>
                </a:lnTo>
                <a:cubicBezTo>
                  <a:pt x="5846153" y="181656"/>
                  <a:pt x="5850574" y="189320"/>
                  <a:pt x="5856571" y="190834"/>
                </a:cubicBezTo>
                <a:close/>
                <a:moveTo>
                  <a:pt x="5780197" y="311085"/>
                </a:moveTo>
                <a:lnTo>
                  <a:pt x="5783134" y="312267"/>
                </a:lnTo>
                <a:cubicBezTo>
                  <a:pt x="5783861" y="316780"/>
                  <a:pt x="5787464" y="321020"/>
                  <a:pt x="5791734" y="322293"/>
                </a:cubicBezTo>
                <a:cubicBezTo>
                  <a:pt x="5798457" y="324292"/>
                  <a:pt x="5804362" y="320233"/>
                  <a:pt x="5806785" y="314114"/>
                </a:cubicBezTo>
                <a:lnTo>
                  <a:pt x="5808753" y="309086"/>
                </a:lnTo>
                <a:cubicBezTo>
                  <a:pt x="5811146" y="302998"/>
                  <a:pt x="5806482" y="295789"/>
                  <a:pt x="5800577" y="294032"/>
                </a:cubicBezTo>
                <a:cubicBezTo>
                  <a:pt x="5799578" y="293729"/>
                  <a:pt x="5798639" y="293820"/>
                  <a:pt x="5797670" y="293790"/>
                </a:cubicBezTo>
                <a:cubicBezTo>
                  <a:pt x="5796277" y="292215"/>
                  <a:pt x="5794611" y="290821"/>
                  <a:pt x="5792401" y="289973"/>
                </a:cubicBezTo>
                <a:lnTo>
                  <a:pt x="5787404" y="288004"/>
                </a:lnTo>
                <a:cubicBezTo>
                  <a:pt x="5781499" y="285672"/>
                  <a:pt x="5773837" y="289913"/>
                  <a:pt x="5772232" y="295910"/>
                </a:cubicBezTo>
                <a:cubicBezTo>
                  <a:pt x="5770476" y="302634"/>
                  <a:pt x="5773867" y="308602"/>
                  <a:pt x="5780197" y="311085"/>
                </a:cubicBezTo>
                <a:close/>
                <a:moveTo>
                  <a:pt x="5963046" y="215914"/>
                </a:moveTo>
                <a:cubicBezTo>
                  <a:pt x="5968770" y="212885"/>
                  <a:pt x="5971798" y="205888"/>
                  <a:pt x="5968800" y="199800"/>
                </a:cubicBezTo>
                <a:cubicBezTo>
                  <a:pt x="5968709" y="199588"/>
                  <a:pt x="5968588" y="199346"/>
                  <a:pt x="5968467" y="199134"/>
                </a:cubicBezTo>
                <a:cubicBezTo>
                  <a:pt x="5969103" y="195711"/>
                  <a:pt x="5968467" y="192137"/>
                  <a:pt x="5965802" y="189592"/>
                </a:cubicBezTo>
                <a:cubicBezTo>
                  <a:pt x="5962350" y="186321"/>
                  <a:pt x="5958837" y="183565"/>
                  <a:pt x="5953780" y="183898"/>
                </a:cubicBezTo>
                <a:cubicBezTo>
                  <a:pt x="5946845" y="184352"/>
                  <a:pt x="5941848" y="190198"/>
                  <a:pt x="5942211" y="197074"/>
                </a:cubicBezTo>
                <a:cubicBezTo>
                  <a:pt x="5942454" y="201769"/>
                  <a:pt x="5944907" y="206010"/>
                  <a:pt x="5946936" y="210190"/>
                </a:cubicBezTo>
                <a:cubicBezTo>
                  <a:pt x="5949692" y="215854"/>
                  <a:pt x="5957202" y="219004"/>
                  <a:pt x="5963046" y="215914"/>
                </a:cubicBezTo>
                <a:close/>
                <a:moveTo>
                  <a:pt x="6116431" y="115140"/>
                </a:moveTo>
                <a:cubicBezTo>
                  <a:pt x="6122548" y="118684"/>
                  <a:pt x="6129150" y="116048"/>
                  <a:pt x="6132966" y="110717"/>
                </a:cubicBezTo>
                <a:lnTo>
                  <a:pt x="6136115" y="106356"/>
                </a:lnTo>
                <a:cubicBezTo>
                  <a:pt x="6139931" y="101055"/>
                  <a:pt x="6136963" y="92846"/>
                  <a:pt x="6131694" y="89817"/>
                </a:cubicBezTo>
                <a:cubicBezTo>
                  <a:pt x="6125577" y="86273"/>
                  <a:pt x="6118975" y="88909"/>
                  <a:pt x="6115159" y="94240"/>
                </a:cubicBezTo>
                <a:lnTo>
                  <a:pt x="6112010" y="98601"/>
                </a:lnTo>
                <a:cubicBezTo>
                  <a:pt x="6108224" y="103902"/>
                  <a:pt x="6111192" y="112111"/>
                  <a:pt x="6116431" y="115140"/>
                </a:cubicBezTo>
                <a:close/>
                <a:moveTo>
                  <a:pt x="5687318" y="483496"/>
                </a:moveTo>
                <a:cubicBezTo>
                  <a:pt x="5693223" y="485828"/>
                  <a:pt x="5700885" y="481951"/>
                  <a:pt x="5702641" y="475893"/>
                </a:cubicBezTo>
                <a:cubicBezTo>
                  <a:pt x="5704519" y="469320"/>
                  <a:pt x="5701339" y="463050"/>
                  <a:pt x="5695040" y="460566"/>
                </a:cubicBezTo>
                <a:lnTo>
                  <a:pt x="5690043" y="458597"/>
                </a:lnTo>
                <a:cubicBezTo>
                  <a:pt x="5684138" y="456265"/>
                  <a:pt x="5676476" y="460142"/>
                  <a:pt x="5674720" y="466200"/>
                </a:cubicBezTo>
                <a:cubicBezTo>
                  <a:pt x="5672843" y="472773"/>
                  <a:pt x="5676022" y="479043"/>
                  <a:pt x="5682321" y="481527"/>
                </a:cubicBezTo>
                <a:lnTo>
                  <a:pt x="5687318" y="483496"/>
                </a:lnTo>
                <a:close/>
                <a:moveTo>
                  <a:pt x="5772898" y="429610"/>
                </a:moveTo>
                <a:cubicBezTo>
                  <a:pt x="5775200" y="423703"/>
                  <a:pt x="5773019" y="416131"/>
                  <a:pt x="5766720" y="413647"/>
                </a:cubicBezTo>
                <a:lnTo>
                  <a:pt x="5756727" y="409709"/>
                </a:lnTo>
                <a:cubicBezTo>
                  <a:pt x="5750852" y="407377"/>
                  <a:pt x="5743190" y="409618"/>
                  <a:pt x="5740768" y="415889"/>
                </a:cubicBezTo>
                <a:cubicBezTo>
                  <a:pt x="5738466" y="421795"/>
                  <a:pt x="5740647" y="429368"/>
                  <a:pt x="5746945" y="431851"/>
                </a:cubicBezTo>
                <a:lnTo>
                  <a:pt x="5756969" y="435789"/>
                </a:lnTo>
                <a:cubicBezTo>
                  <a:pt x="5762814" y="438091"/>
                  <a:pt x="5770445" y="435850"/>
                  <a:pt x="5772898" y="429610"/>
                </a:cubicBezTo>
                <a:close/>
                <a:moveTo>
                  <a:pt x="5882917" y="361306"/>
                </a:moveTo>
                <a:cubicBezTo>
                  <a:pt x="5883099" y="361639"/>
                  <a:pt x="5883129" y="361639"/>
                  <a:pt x="5883220" y="361821"/>
                </a:cubicBezTo>
                <a:cubicBezTo>
                  <a:pt x="5883250" y="361942"/>
                  <a:pt x="5883250" y="361972"/>
                  <a:pt x="5883280" y="362063"/>
                </a:cubicBezTo>
                <a:cubicBezTo>
                  <a:pt x="5883099" y="362821"/>
                  <a:pt x="5882887" y="363548"/>
                  <a:pt x="5882584" y="364244"/>
                </a:cubicBezTo>
                <a:cubicBezTo>
                  <a:pt x="5880373" y="370393"/>
                  <a:pt x="5885734" y="377451"/>
                  <a:pt x="5891578" y="378814"/>
                </a:cubicBezTo>
                <a:cubicBezTo>
                  <a:pt x="5898513" y="380449"/>
                  <a:pt x="5903934" y="375997"/>
                  <a:pt x="5906144" y="369848"/>
                </a:cubicBezTo>
                <a:cubicBezTo>
                  <a:pt x="5908688" y="362760"/>
                  <a:pt x="5907295" y="355278"/>
                  <a:pt x="5903692" y="348857"/>
                </a:cubicBezTo>
                <a:cubicBezTo>
                  <a:pt x="5900603" y="343344"/>
                  <a:pt x="5892426" y="341163"/>
                  <a:pt x="5887096" y="344707"/>
                </a:cubicBezTo>
                <a:cubicBezTo>
                  <a:pt x="5881463" y="348403"/>
                  <a:pt x="5879586" y="355369"/>
                  <a:pt x="5882917" y="361306"/>
                </a:cubicBezTo>
                <a:close/>
                <a:moveTo>
                  <a:pt x="5736801" y="345192"/>
                </a:moveTo>
                <a:lnTo>
                  <a:pt x="5738769" y="340164"/>
                </a:lnTo>
                <a:cubicBezTo>
                  <a:pt x="5741161" y="334075"/>
                  <a:pt x="5737618" y="326866"/>
                  <a:pt x="5731592" y="324625"/>
                </a:cubicBezTo>
                <a:cubicBezTo>
                  <a:pt x="5725323" y="322323"/>
                  <a:pt x="5718449" y="325715"/>
                  <a:pt x="5716057" y="331804"/>
                </a:cubicBezTo>
                <a:lnTo>
                  <a:pt x="5714088" y="336832"/>
                </a:lnTo>
                <a:cubicBezTo>
                  <a:pt x="5711696" y="342920"/>
                  <a:pt x="5715239" y="350129"/>
                  <a:pt x="5721265" y="352371"/>
                </a:cubicBezTo>
                <a:cubicBezTo>
                  <a:pt x="5727504" y="354673"/>
                  <a:pt x="5734378" y="351280"/>
                  <a:pt x="5736801" y="345192"/>
                </a:cubicBezTo>
                <a:close/>
                <a:moveTo>
                  <a:pt x="5572696" y="223032"/>
                </a:moveTo>
                <a:cubicBezTo>
                  <a:pt x="5578389" y="208584"/>
                  <a:pt x="5556404" y="198407"/>
                  <a:pt x="5550680" y="212946"/>
                </a:cubicBezTo>
                <a:cubicBezTo>
                  <a:pt x="5545017" y="227364"/>
                  <a:pt x="5566972" y="237541"/>
                  <a:pt x="5572696" y="223032"/>
                </a:cubicBezTo>
                <a:close/>
                <a:moveTo>
                  <a:pt x="5562521" y="390566"/>
                </a:moveTo>
                <a:cubicBezTo>
                  <a:pt x="5561249" y="383902"/>
                  <a:pt x="5554829" y="380025"/>
                  <a:pt x="5548348" y="380995"/>
                </a:cubicBezTo>
                <a:cubicBezTo>
                  <a:pt x="5547682" y="381085"/>
                  <a:pt x="5547076" y="381358"/>
                  <a:pt x="5546440" y="381540"/>
                </a:cubicBezTo>
                <a:cubicBezTo>
                  <a:pt x="5544654" y="378178"/>
                  <a:pt x="5541322" y="375603"/>
                  <a:pt x="5537658" y="375058"/>
                </a:cubicBezTo>
                <a:cubicBezTo>
                  <a:pt x="5540353" y="374331"/>
                  <a:pt x="5542746" y="372362"/>
                  <a:pt x="5544169" y="368727"/>
                </a:cubicBezTo>
                <a:cubicBezTo>
                  <a:pt x="5549802" y="354400"/>
                  <a:pt x="5528573" y="342769"/>
                  <a:pt x="5522850" y="357278"/>
                </a:cubicBezTo>
                <a:cubicBezTo>
                  <a:pt x="5519246" y="366425"/>
                  <a:pt x="5526635" y="374452"/>
                  <a:pt x="5533933" y="375300"/>
                </a:cubicBezTo>
                <a:cubicBezTo>
                  <a:pt x="5528422" y="376209"/>
                  <a:pt x="5524394" y="380237"/>
                  <a:pt x="5523577" y="386023"/>
                </a:cubicBezTo>
                <a:cubicBezTo>
                  <a:pt x="5522517" y="393565"/>
                  <a:pt x="5522214" y="402682"/>
                  <a:pt x="5526908" y="409134"/>
                </a:cubicBezTo>
                <a:cubicBezTo>
                  <a:pt x="5527301" y="410073"/>
                  <a:pt x="5527756" y="411012"/>
                  <a:pt x="5528300" y="411860"/>
                </a:cubicBezTo>
                <a:cubicBezTo>
                  <a:pt x="5531056" y="416101"/>
                  <a:pt x="5535902" y="418433"/>
                  <a:pt x="5541019" y="417403"/>
                </a:cubicBezTo>
                <a:cubicBezTo>
                  <a:pt x="5546107" y="416403"/>
                  <a:pt x="5548379" y="412890"/>
                  <a:pt x="5550619" y="408649"/>
                </a:cubicBezTo>
                <a:cubicBezTo>
                  <a:pt x="5548893" y="411951"/>
                  <a:pt x="5550892" y="408346"/>
                  <a:pt x="5551286" y="407710"/>
                </a:cubicBezTo>
                <a:cubicBezTo>
                  <a:pt x="5551831" y="406892"/>
                  <a:pt x="5552437" y="406135"/>
                  <a:pt x="5552981" y="405317"/>
                </a:cubicBezTo>
                <a:cubicBezTo>
                  <a:pt x="5553102" y="405196"/>
                  <a:pt x="5553133" y="405136"/>
                  <a:pt x="5553223" y="405045"/>
                </a:cubicBezTo>
                <a:cubicBezTo>
                  <a:pt x="5553466" y="404833"/>
                  <a:pt x="5553678" y="404590"/>
                  <a:pt x="5553920" y="404409"/>
                </a:cubicBezTo>
                <a:cubicBezTo>
                  <a:pt x="5559795" y="402834"/>
                  <a:pt x="5563671" y="396412"/>
                  <a:pt x="5562521" y="390566"/>
                </a:cubicBezTo>
                <a:close/>
                <a:moveTo>
                  <a:pt x="5905963" y="90817"/>
                </a:moveTo>
                <a:cubicBezTo>
                  <a:pt x="5911928" y="93089"/>
                  <a:pt x="5919409" y="90817"/>
                  <a:pt x="5921892" y="84517"/>
                </a:cubicBezTo>
                <a:lnTo>
                  <a:pt x="5923860" y="79488"/>
                </a:lnTo>
                <a:cubicBezTo>
                  <a:pt x="5926161" y="73612"/>
                  <a:pt x="5923830" y="65949"/>
                  <a:pt x="5917561" y="63586"/>
                </a:cubicBezTo>
                <a:cubicBezTo>
                  <a:pt x="5911595" y="61315"/>
                  <a:pt x="5904115" y="63586"/>
                  <a:pt x="5901632" y="69887"/>
                </a:cubicBezTo>
                <a:lnTo>
                  <a:pt x="5899664" y="74884"/>
                </a:lnTo>
                <a:cubicBezTo>
                  <a:pt x="5897362" y="80761"/>
                  <a:pt x="5899724" y="88424"/>
                  <a:pt x="5905963" y="90817"/>
                </a:cubicBezTo>
                <a:close/>
                <a:moveTo>
                  <a:pt x="5599587" y="308965"/>
                </a:moveTo>
                <a:cubicBezTo>
                  <a:pt x="5593864" y="323474"/>
                  <a:pt x="5616970" y="330713"/>
                  <a:pt x="5622663" y="316265"/>
                </a:cubicBezTo>
                <a:cubicBezTo>
                  <a:pt x="5628387" y="301726"/>
                  <a:pt x="5605281" y="294547"/>
                  <a:pt x="5599587" y="308965"/>
                </a:cubicBezTo>
                <a:close/>
                <a:moveTo>
                  <a:pt x="5692042" y="215884"/>
                </a:moveTo>
                <a:cubicBezTo>
                  <a:pt x="5696675" y="214430"/>
                  <a:pt x="5700552" y="209341"/>
                  <a:pt x="5700521" y="204222"/>
                </a:cubicBezTo>
                <a:cubicBezTo>
                  <a:pt x="5700521" y="203041"/>
                  <a:pt x="5700521" y="201860"/>
                  <a:pt x="5700037" y="200739"/>
                </a:cubicBezTo>
                <a:lnTo>
                  <a:pt x="5697008" y="193772"/>
                </a:lnTo>
                <a:cubicBezTo>
                  <a:pt x="5694404" y="187775"/>
                  <a:pt x="5688559" y="183716"/>
                  <a:pt x="5681867" y="185806"/>
                </a:cubicBezTo>
                <a:cubicBezTo>
                  <a:pt x="5680292" y="186291"/>
                  <a:pt x="5678808" y="187230"/>
                  <a:pt x="5677506" y="188411"/>
                </a:cubicBezTo>
                <a:cubicBezTo>
                  <a:pt x="5676385" y="187109"/>
                  <a:pt x="5674993" y="186018"/>
                  <a:pt x="5673266" y="185352"/>
                </a:cubicBezTo>
                <a:lnTo>
                  <a:pt x="5668270" y="183383"/>
                </a:lnTo>
                <a:cubicBezTo>
                  <a:pt x="5662395" y="181051"/>
                  <a:pt x="5654733" y="183444"/>
                  <a:pt x="5652371" y="189683"/>
                </a:cubicBezTo>
                <a:cubicBezTo>
                  <a:pt x="5650100" y="195650"/>
                  <a:pt x="5652371" y="203102"/>
                  <a:pt x="5658670" y="205585"/>
                </a:cubicBezTo>
                <a:lnTo>
                  <a:pt x="5663666" y="207554"/>
                </a:lnTo>
                <a:cubicBezTo>
                  <a:pt x="5667725" y="209160"/>
                  <a:pt x="5672600" y="208463"/>
                  <a:pt x="5676022" y="205858"/>
                </a:cubicBezTo>
                <a:lnTo>
                  <a:pt x="5676931" y="207918"/>
                </a:lnTo>
                <a:cubicBezTo>
                  <a:pt x="5678475" y="211462"/>
                  <a:pt x="5681231" y="214127"/>
                  <a:pt x="5684562" y="215460"/>
                </a:cubicBezTo>
                <a:cubicBezTo>
                  <a:pt x="5686803" y="216338"/>
                  <a:pt x="5689316" y="216702"/>
                  <a:pt x="5692042" y="215884"/>
                </a:cubicBezTo>
                <a:close/>
                <a:moveTo>
                  <a:pt x="5457165" y="395079"/>
                </a:moveTo>
                <a:lnTo>
                  <a:pt x="5452169" y="393110"/>
                </a:lnTo>
                <a:cubicBezTo>
                  <a:pt x="5446082" y="390718"/>
                  <a:pt x="5438874" y="394019"/>
                  <a:pt x="5436542" y="400077"/>
                </a:cubicBezTo>
                <a:cubicBezTo>
                  <a:pt x="5434180" y="406256"/>
                  <a:pt x="5437390" y="413314"/>
                  <a:pt x="5443508" y="415737"/>
                </a:cubicBezTo>
                <a:lnTo>
                  <a:pt x="5448504" y="417706"/>
                </a:lnTo>
                <a:cubicBezTo>
                  <a:pt x="5454591" y="420099"/>
                  <a:pt x="5461799" y="416797"/>
                  <a:pt x="5464131" y="410739"/>
                </a:cubicBezTo>
                <a:cubicBezTo>
                  <a:pt x="5466523" y="404530"/>
                  <a:pt x="5463283" y="397472"/>
                  <a:pt x="5457165" y="395079"/>
                </a:cubicBezTo>
                <a:close/>
                <a:moveTo>
                  <a:pt x="5622391" y="272193"/>
                </a:moveTo>
                <a:cubicBezTo>
                  <a:pt x="5629204" y="273889"/>
                  <a:pt x="5634958" y="270345"/>
                  <a:pt x="5637441" y="264045"/>
                </a:cubicBezTo>
                <a:lnTo>
                  <a:pt x="5639410" y="259017"/>
                </a:lnTo>
                <a:cubicBezTo>
                  <a:pt x="5641227" y="254383"/>
                  <a:pt x="5638804" y="248779"/>
                  <a:pt x="5634806" y="245811"/>
                </a:cubicBezTo>
                <a:cubicBezTo>
                  <a:pt x="5633716" y="244993"/>
                  <a:pt x="5632535" y="244266"/>
                  <a:pt x="5631264" y="243963"/>
                </a:cubicBezTo>
                <a:cubicBezTo>
                  <a:pt x="5624420" y="242267"/>
                  <a:pt x="5618696" y="245811"/>
                  <a:pt x="5616213" y="252111"/>
                </a:cubicBezTo>
                <a:lnTo>
                  <a:pt x="5614244" y="257139"/>
                </a:lnTo>
                <a:cubicBezTo>
                  <a:pt x="5613699" y="258472"/>
                  <a:pt x="5613608" y="259956"/>
                  <a:pt x="5613729" y="261380"/>
                </a:cubicBezTo>
                <a:cubicBezTo>
                  <a:pt x="5614154" y="266226"/>
                  <a:pt x="5617787" y="271042"/>
                  <a:pt x="5622391" y="272193"/>
                </a:cubicBezTo>
                <a:close/>
                <a:moveTo>
                  <a:pt x="5782498" y="221912"/>
                </a:moveTo>
                <a:cubicBezTo>
                  <a:pt x="5784920" y="227546"/>
                  <a:pt x="5790856" y="231393"/>
                  <a:pt x="5796186" y="230393"/>
                </a:cubicBezTo>
                <a:cubicBezTo>
                  <a:pt x="5797095" y="237087"/>
                  <a:pt x="5799336" y="243842"/>
                  <a:pt x="5804362" y="246628"/>
                </a:cubicBezTo>
                <a:cubicBezTo>
                  <a:pt x="5811509" y="250596"/>
                  <a:pt x="5822472" y="252293"/>
                  <a:pt x="5829861" y="248113"/>
                </a:cubicBezTo>
                <a:cubicBezTo>
                  <a:pt x="5834101" y="255958"/>
                  <a:pt x="5847789" y="258139"/>
                  <a:pt x="5852059" y="247295"/>
                </a:cubicBezTo>
                <a:cubicBezTo>
                  <a:pt x="5855601" y="238329"/>
                  <a:pt x="5848303" y="231574"/>
                  <a:pt x="5840914" y="231120"/>
                </a:cubicBezTo>
                <a:cubicBezTo>
                  <a:pt x="5840945" y="230968"/>
                  <a:pt x="5841036" y="230817"/>
                  <a:pt x="5841066" y="230635"/>
                </a:cubicBezTo>
                <a:cubicBezTo>
                  <a:pt x="5845033" y="229817"/>
                  <a:pt x="5848424" y="227122"/>
                  <a:pt x="5850060" y="222972"/>
                </a:cubicBezTo>
                <a:lnTo>
                  <a:pt x="5853997" y="212946"/>
                </a:lnTo>
                <a:cubicBezTo>
                  <a:pt x="5856328" y="207039"/>
                  <a:pt x="5852725" y="199346"/>
                  <a:pt x="5846638" y="197498"/>
                </a:cubicBezTo>
                <a:cubicBezTo>
                  <a:pt x="5844669" y="196892"/>
                  <a:pt x="5842731" y="196832"/>
                  <a:pt x="5840854" y="197104"/>
                </a:cubicBezTo>
                <a:cubicBezTo>
                  <a:pt x="5840036" y="195650"/>
                  <a:pt x="5838431" y="194621"/>
                  <a:pt x="5837280" y="193348"/>
                </a:cubicBezTo>
                <a:cubicBezTo>
                  <a:pt x="5838582" y="192167"/>
                  <a:pt x="5839703" y="190804"/>
                  <a:pt x="5840399" y="189077"/>
                </a:cubicBezTo>
                <a:cubicBezTo>
                  <a:pt x="5842853" y="183019"/>
                  <a:pt x="5839794" y="175750"/>
                  <a:pt x="5833707" y="173327"/>
                </a:cubicBezTo>
                <a:lnTo>
                  <a:pt x="5823683" y="169389"/>
                </a:lnTo>
                <a:cubicBezTo>
                  <a:pt x="5819776" y="167844"/>
                  <a:pt x="5815507" y="168723"/>
                  <a:pt x="5812236" y="171055"/>
                </a:cubicBezTo>
                <a:cubicBezTo>
                  <a:pt x="5813266" y="164573"/>
                  <a:pt x="5809117" y="159696"/>
                  <a:pt x="5803333" y="157424"/>
                </a:cubicBezTo>
                <a:lnTo>
                  <a:pt x="5798336" y="155456"/>
                </a:lnTo>
                <a:cubicBezTo>
                  <a:pt x="5792249" y="153063"/>
                  <a:pt x="5785103" y="158576"/>
                  <a:pt x="5783679" y="164300"/>
                </a:cubicBezTo>
                <a:cubicBezTo>
                  <a:pt x="5781922" y="171328"/>
                  <a:pt x="5786435" y="176537"/>
                  <a:pt x="5792522" y="178961"/>
                </a:cubicBezTo>
                <a:lnTo>
                  <a:pt x="5797518" y="180929"/>
                </a:lnTo>
                <a:cubicBezTo>
                  <a:pt x="5798276" y="181232"/>
                  <a:pt x="5799063" y="181414"/>
                  <a:pt x="5799850" y="181475"/>
                </a:cubicBezTo>
                <a:cubicBezTo>
                  <a:pt x="5796126" y="182293"/>
                  <a:pt x="5792764" y="184716"/>
                  <a:pt x="5791371" y="188472"/>
                </a:cubicBezTo>
                <a:cubicBezTo>
                  <a:pt x="5789221" y="194318"/>
                  <a:pt x="5791432" y="201254"/>
                  <a:pt x="5797246" y="203980"/>
                </a:cubicBezTo>
                <a:cubicBezTo>
                  <a:pt x="5796913" y="205040"/>
                  <a:pt x="5796761" y="206131"/>
                  <a:pt x="5796731" y="207282"/>
                </a:cubicBezTo>
                <a:cubicBezTo>
                  <a:pt x="5794399" y="206040"/>
                  <a:pt x="5791825" y="205646"/>
                  <a:pt x="5789433" y="206040"/>
                </a:cubicBezTo>
                <a:cubicBezTo>
                  <a:pt x="5785557" y="197710"/>
                  <a:pt x="5771445" y="195105"/>
                  <a:pt x="5767084" y="206191"/>
                </a:cubicBezTo>
                <a:cubicBezTo>
                  <a:pt x="5762844" y="216944"/>
                  <a:pt x="5774079" y="224547"/>
                  <a:pt x="5782498" y="221912"/>
                </a:cubicBezTo>
                <a:close/>
                <a:moveTo>
                  <a:pt x="5564429" y="317477"/>
                </a:moveTo>
                <a:cubicBezTo>
                  <a:pt x="5570122" y="302998"/>
                  <a:pt x="5547742" y="293790"/>
                  <a:pt x="5542019" y="308329"/>
                </a:cubicBezTo>
                <a:cubicBezTo>
                  <a:pt x="5536295" y="322808"/>
                  <a:pt x="5558675" y="332046"/>
                  <a:pt x="5564429" y="317477"/>
                </a:cubicBezTo>
                <a:close/>
                <a:moveTo>
                  <a:pt x="5596377" y="441150"/>
                </a:moveTo>
                <a:cubicBezTo>
                  <a:pt x="5603100" y="443119"/>
                  <a:pt x="5608975" y="439030"/>
                  <a:pt x="5611398" y="432942"/>
                </a:cubicBezTo>
                <a:lnTo>
                  <a:pt x="5613366" y="427944"/>
                </a:lnTo>
                <a:cubicBezTo>
                  <a:pt x="5615758" y="421856"/>
                  <a:pt x="5611004" y="414647"/>
                  <a:pt x="5605160" y="412920"/>
                </a:cubicBezTo>
                <a:cubicBezTo>
                  <a:pt x="5598406" y="410951"/>
                  <a:pt x="5592531" y="415010"/>
                  <a:pt x="5590139" y="421129"/>
                </a:cubicBezTo>
                <a:lnTo>
                  <a:pt x="5588171" y="426157"/>
                </a:lnTo>
                <a:cubicBezTo>
                  <a:pt x="5585778" y="432245"/>
                  <a:pt x="5590502" y="439454"/>
                  <a:pt x="5596377" y="441150"/>
                </a:cubicBezTo>
                <a:close/>
                <a:moveTo>
                  <a:pt x="5628477" y="153214"/>
                </a:moveTo>
                <a:lnTo>
                  <a:pt x="5633474" y="155183"/>
                </a:lnTo>
                <a:cubicBezTo>
                  <a:pt x="5639379" y="157515"/>
                  <a:pt x="5647072" y="153396"/>
                  <a:pt x="5648706" y="147399"/>
                </a:cubicBezTo>
                <a:cubicBezTo>
                  <a:pt x="5650524" y="140735"/>
                  <a:pt x="5647223" y="134646"/>
                  <a:pt x="5640894" y="132163"/>
                </a:cubicBezTo>
                <a:lnTo>
                  <a:pt x="5635897" y="130194"/>
                </a:lnTo>
                <a:cubicBezTo>
                  <a:pt x="5629992" y="127862"/>
                  <a:pt x="5622330" y="131981"/>
                  <a:pt x="5620664" y="138009"/>
                </a:cubicBezTo>
                <a:cubicBezTo>
                  <a:pt x="5618847" y="144612"/>
                  <a:pt x="5622148" y="150730"/>
                  <a:pt x="5628477" y="153214"/>
                </a:cubicBezTo>
                <a:close/>
                <a:moveTo>
                  <a:pt x="5789493" y="475408"/>
                </a:moveTo>
                <a:lnTo>
                  <a:pt x="5791462" y="470380"/>
                </a:lnTo>
                <a:cubicBezTo>
                  <a:pt x="5793521" y="465170"/>
                  <a:pt x="5790130" y="459324"/>
                  <a:pt x="5785466" y="456659"/>
                </a:cubicBezTo>
                <a:cubicBezTo>
                  <a:pt x="5779924" y="451207"/>
                  <a:pt x="5769204" y="450661"/>
                  <a:pt x="5765479" y="460112"/>
                </a:cubicBezTo>
                <a:cubicBezTo>
                  <a:pt x="5763964" y="463928"/>
                  <a:pt x="5764510" y="467291"/>
                  <a:pt x="5766084" y="470017"/>
                </a:cubicBezTo>
                <a:cubicBezTo>
                  <a:pt x="5764722" y="475802"/>
                  <a:pt x="5769082" y="482193"/>
                  <a:pt x="5774564" y="483738"/>
                </a:cubicBezTo>
                <a:cubicBezTo>
                  <a:pt x="5781317" y="485677"/>
                  <a:pt x="5787071" y="481527"/>
                  <a:pt x="5789493" y="475408"/>
                </a:cubicBezTo>
                <a:close/>
                <a:moveTo>
                  <a:pt x="5653764" y="350402"/>
                </a:moveTo>
                <a:cubicBezTo>
                  <a:pt x="5656368" y="356399"/>
                  <a:pt x="5662183" y="360488"/>
                  <a:pt x="5668906" y="358398"/>
                </a:cubicBezTo>
                <a:cubicBezTo>
                  <a:pt x="5671086" y="357732"/>
                  <a:pt x="5672964" y="356126"/>
                  <a:pt x="5674538" y="354218"/>
                </a:cubicBezTo>
                <a:cubicBezTo>
                  <a:pt x="5676385" y="356793"/>
                  <a:pt x="5679141" y="358671"/>
                  <a:pt x="5682472" y="359156"/>
                </a:cubicBezTo>
                <a:cubicBezTo>
                  <a:pt x="5688832" y="360094"/>
                  <a:pt x="5695403" y="355460"/>
                  <a:pt x="5696221" y="348978"/>
                </a:cubicBezTo>
                <a:cubicBezTo>
                  <a:pt x="5697462" y="339225"/>
                  <a:pt x="5694343" y="329320"/>
                  <a:pt x="5685743" y="323807"/>
                </a:cubicBezTo>
                <a:cubicBezTo>
                  <a:pt x="5680443" y="320415"/>
                  <a:pt x="5672873" y="320021"/>
                  <a:pt x="5668724" y="325685"/>
                </a:cubicBezTo>
                <a:cubicBezTo>
                  <a:pt x="5667997" y="326654"/>
                  <a:pt x="5667543" y="327836"/>
                  <a:pt x="5667119" y="329047"/>
                </a:cubicBezTo>
                <a:cubicBezTo>
                  <a:pt x="5664635" y="327805"/>
                  <a:pt x="5661820" y="327351"/>
                  <a:pt x="5658731" y="328320"/>
                </a:cubicBezTo>
                <a:cubicBezTo>
                  <a:pt x="5653037" y="330107"/>
                  <a:pt x="5648131" y="337438"/>
                  <a:pt x="5650736" y="343465"/>
                </a:cubicBezTo>
                <a:lnTo>
                  <a:pt x="5653764" y="350402"/>
                </a:lnTo>
                <a:close/>
                <a:moveTo>
                  <a:pt x="5438965" y="442301"/>
                </a:moveTo>
                <a:cubicBezTo>
                  <a:pt x="5441963" y="448541"/>
                  <a:pt x="5445204" y="454750"/>
                  <a:pt x="5448807" y="460899"/>
                </a:cubicBezTo>
                <a:cubicBezTo>
                  <a:pt x="5448838" y="460930"/>
                  <a:pt x="5448838" y="460990"/>
                  <a:pt x="5448868" y="461021"/>
                </a:cubicBezTo>
                <a:lnTo>
                  <a:pt x="5448868" y="461021"/>
                </a:lnTo>
                <a:cubicBezTo>
                  <a:pt x="5450079" y="459839"/>
                  <a:pt x="5451079" y="458355"/>
                  <a:pt x="5451805" y="456538"/>
                </a:cubicBezTo>
                <a:cubicBezTo>
                  <a:pt x="5455500" y="447117"/>
                  <a:pt x="5446990" y="441362"/>
                  <a:pt x="5438965" y="442301"/>
                </a:cubicBezTo>
                <a:close/>
                <a:moveTo>
                  <a:pt x="5652825" y="540380"/>
                </a:moveTo>
                <a:cubicBezTo>
                  <a:pt x="5650221" y="534383"/>
                  <a:pt x="5644134" y="530506"/>
                  <a:pt x="5637532" y="532717"/>
                </a:cubicBezTo>
                <a:cubicBezTo>
                  <a:pt x="5631748" y="534625"/>
                  <a:pt x="5627236" y="541986"/>
                  <a:pt x="5629840" y="548013"/>
                </a:cubicBezTo>
                <a:lnTo>
                  <a:pt x="5632869" y="554980"/>
                </a:lnTo>
                <a:cubicBezTo>
                  <a:pt x="5635473" y="560977"/>
                  <a:pt x="5641560" y="564854"/>
                  <a:pt x="5648162" y="562643"/>
                </a:cubicBezTo>
                <a:cubicBezTo>
                  <a:pt x="5653946" y="560735"/>
                  <a:pt x="5658458" y="553375"/>
                  <a:pt x="5655854" y="547347"/>
                </a:cubicBezTo>
                <a:lnTo>
                  <a:pt x="5652825" y="540380"/>
                </a:lnTo>
                <a:close/>
                <a:moveTo>
                  <a:pt x="5475396" y="463141"/>
                </a:moveTo>
                <a:cubicBezTo>
                  <a:pt x="5469703" y="477619"/>
                  <a:pt x="5493233" y="483375"/>
                  <a:pt x="5498865" y="469078"/>
                </a:cubicBezTo>
                <a:cubicBezTo>
                  <a:pt x="5504559" y="454599"/>
                  <a:pt x="5481029" y="448844"/>
                  <a:pt x="5475396" y="463141"/>
                </a:cubicBezTo>
                <a:close/>
                <a:moveTo>
                  <a:pt x="5555495" y="494491"/>
                </a:moveTo>
                <a:cubicBezTo>
                  <a:pt x="5549802" y="508970"/>
                  <a:pt x="5573211" y="515149"/>
                  <a:pt x="5578843" y="500791"/>
                </a:cubicBezTo>
                <a:cubicBezTo>
                  <a:pt x="5584567" y="486343"/>
                  <a:pt x="5561158" y="480133"/>
                  <a:pt x="5555495" y="494491"/>
                </a:cubicBezTo>
                <a:close/>
                <a:moveTo>
                  <a:pt x="5585960" y="282825"/>
                </a:moveTo>
                <a:cubicBezTo>
                  <a:pt x="5589200" y="281341"/>
                  <a:pt x="5591350" y="278524"/>
                  <a:pt x="5592319" y="275343"/>
                </a:cubicBezTo>
                <a:cubicBezTo>
                  <a:pt x="5593167" y="272587"/>
                  <a:pt x="5593167" y="269588"/>
                  <a:pt x="5591956" y="266801"/>
                </a:cubicBezTo>
                <a:cubicBezTo>
                  <a:pt x="5590956" y="264469"/>
                  <a:pt x="5589927" y="262137"/>
                  <a:pt x="5588927" y="259835"/>
                </a:cubicBezTo>
                <a:cubicBezTo>
                  <a:pt x="5586323" y="253837"/>
                  <a:pt x="5578783" y="251142"/>
                  <a:pt x="5572908" y="253837"/>
                </a:cubicBezTo>
                <a:cubicBezTo>
                  <a:pt x="5566851" y="256594"/>
                  <a:pt x="5564308" y="263863"/>
                  <a:pt x="5566912" y="269861"/>
                </a:cubicBezTo>
                <a:lnTo>
                  <a:pt x="5569940" y="276827"/>
                </a:lnTo>
                <a:cubicBezTo>
                  <a:pt x="5571394" y="280190"/>
                  <a:pt x="5574452" y="282340"/>
                  <a:pt x="5577844" y="283279"/>
                </a:cubicBezTo>
                <a:cubicBezTo>
                  <a:pt x="5580509" y="284006"/>
                  <a:pt x="5583386" y="284006"/>
                  <a:pt x="5585960" y="282825"/>
                </a:cubicBezTo>
                <a:close/>
                <a:moveTo>
                  <a:pt x="5467643" y="477074"/>
                </a:moveTo>
                <a:lnTo>
                  <a:pt x="5464615" y="470107"/>
                </a:lnTo>
                <a:cubicBezTo>
                  <a:pt x="5462556" y="465352"/>
                  <a:pt x="5456227" y="463535"/>
                  <a:pt x="5451230" y="464746"/>
                </a:cubicBezTo>
                <a:cubicBezTo>
                  <a:pt x="5451230" y="464746"/>
                  <a:pt x="5451230" y="464746"/>
                  <a:pt x="5451230" y="464777"/>
                </a:cubicBezTo>
                <a:cubicBezTo>
                  <a:pt x="5456075" y="472712"/>
                  <a:pt x="5461375" y="480527"/>
                  <a:pt x="5467098" y="488100"/>
                </a:cubicBezTo>
                <a:cubicBezTo>
                  <a:pt x="5467280" y="488342"/>
                  <a:pt x="5467431" y="488645"/>
                  <a:pt x="5467643" y="488887"/>
                </a:cubicBezTo>
                <a:cubicBezTo>
                  <a:pt x="5467673" y="488857"/>
                  <a:pt x="5467643" y="488827"/>
                  <a:pt x="5467673" y="488766"/>
                </a:cubicBezTo>
                <a:cubicBezTo>
                  <a:pt x="5469460" y="485283"/>
                  <a:pt x="5469430" y="481163"/>
                  <a:pt x="5467643" y="477074"/>
                </a:cubicBezTo>
                <a:close/>
                <a:moveTo>
                  <a:pt x="5770445" y="272708"/>
                </a:moveTo>
                <a:lnTo>
                  <a:pt x="5780439" y="276646"/>
                </a:lnTo>
                <a:cubicBezTo>
                  <a:pt x="5786526" y="279039"/>
                  <a:pt x="5793612" y="277100"/>
                  <a:pt x="5796549" y="270921"/>
                </a:cubicBezTo>
                <a:cubicBezTo>
                  <a:pt x="5799214" y="265317"/>
                  <a:pt x="5796913" y="257200"/>
                  <a:pt x="5790826" y="254807"/>
                </a:cubicBezTo>
                <a:lnTo>
                  <a:pt x="5780802" y="250869"/>
                </a:lnTo>
                <a:cubicBezTo>
                  <a:pt x="5774715" y="248476"/>
                  <a:pt x="5767629" y="250415"/>
                  <a:pt x="5764691" y="256594"/>
                </a:cubicBezTo>
                <a:cubicBezTo>
                  <a:pt x="5762057" y="262197"/>
                  <a:pt x="5764358" y="270315"/>
                  <a:pt x="5770445" y="272708"/>
                </a:cubicBezTo>
                <a:close/>
                <a:moveTo>
                  <a:pt x="5642710" y="112565"/>
                </a:moveTo>
                <a:lnTo>
                  <a:pt x="5647707" y="114534"/>
                </a:lnTo>
                <a:cubicBezTo>
                  <a:pt x="5653794" y="116927"/>
                  <a:pt x="5660881" y="115049"/>
                  <a:pt x="5663848" y="108839"/>
                </a:cubicBezTo>
                <a:cubicBezTo>
                  <a:pt x="5666543" y="103266"/>
                  <a:pt x="5664272" y="95088"/>
                  <a:pt x="5658185" y="92695"/>
                </a:cubicBezTo>
                <a:lnTo>
                  <a:pt x="5653189" y="90726"/>
                </a:lnTo>
                <a:cubicBezTo>
                  <a:pt x="5647102" y="88333"/>
                  <a:pt x="5640016" y="90211"/>
                  <a:pt x="5637048" y="96421"/>
                </a:cubicBezTo>
                <a:cubicBezTo>
                  <a:pt x="5634352" y="101964"/>
                  <a:pt x="5636593" y="110142"/>
                  <a:pt x="5642710" y="112565"/>
                </a:cubicBezTo>
                <a:close/>
                <a:moveTo>
                  <a:pt x="5693435" y="165936"/>
                </a:moveTo>
                <a:cubicBezTo>
                  <a:pt x="5699128" y="151457"/>
                  <a:pt x="5676719" y="142340"/>
                  <a:pt x="5670995" y="156879"/>
                </a:cubicBezTo>
                <a:cubicBezTo>
                  <a:pt x="5665302" y="171328"/>
                  <a:pt x="5687742" y="180445"/>
                  <a:pt x="5693435" y="165936"/>
                </a:cubicBezTo>
                <a:close/>
                <a:moveTo>
                  <a:pt x="5727595" y="277827"/>
                </a:moveTo>
                <a:cubicBezTo>
                  <a:pt x="5732167" y="278130"/>
                  <a:pt x="5736801" y="276040"/>
                  <a:pt x="5738981" y="270497"/>
                </a:cubicBezTo>
                <a:cubicBezTo>
                  <a:pt x="5741222" y="264772"/>
                  <a:pt x="5739011" y="259986"/>
                  <a:pt x="5735256" y="257109"/>
                </a:cubicBezTo>
                <a:lnTo>
                  <a:pt x="5734529" y="255382"/>
                </a:lnTo>
                <a:cubicBezTo>
                  <a:pt x="5731925" y="249385"/>
                  <a:pt x="5725989" y="245417"/>
                  <a:pt x="5719297" y="247567"/>
                </a:cubicBezTo>
                <a:cubicBezTo>
                  <a:pt x="5713543" y="249415"/>
                  <a:pt x="5708849" y="256775"/>
                  <a:pt x="5711454" y="262773"/>
                </a:cubicBezTo>
                <a:lnTo>
                  <a:pt x="5714482" y="269740"/>
                </a:lnTo>
                <a:cubicBezTo>
                  <a:pt x="5716814" y="275101"/>
                  <a:pt x="5721810" y="278554"/>
                  <a:pt x="5727595" y="277827"/>
                </a:cubicBezTo>
                <a:close/>
                <a:moveTo>
                  <a:pt x="5698523" y="484374"/>
                </a:moveTo>
                <a:cubicBezTo>
                  <a:pt x="5691739" y="482648"/>
                  <a:pt x="5685925" y="486131"/>
                  <a:pt x="5683411" y="492461"/>
                </a:cubicBezTo>
                <a:lnTo>
                  <a:pt x="5681443" y="497459"/>
                </a:lnTo>
                <a:cubicBezTo>
                  <a:pt x="5679111" y="503366"/>
                  <a:pt x="5683532" y="511029"/>
                  <a:pt x="5689528" y="512574"/>
                </a:cubicBezTo>
                <a:cubicBezTo>
                  <a:pt x="5696312" y="514301"/>
                  <a:pt x="5702156" y="510817"/>
                  <a:pt x="5704640" y="504487"/>
                </a:cubicBezTo>
                <a:lnTo>
                  <a:pt x="5706608" y="499458"/>
                </a:lnTo>
                <a:cubicBezTo>
                  <a:pt x="5708910" y="493552"/>
                  <a:pt x="5704488" y="485919"/>
                  <a:pt x="5698523" y="484374"/>
                </a:cubicBezTo>
                <a:close/>
                <a:moveTo>
                  <a:pt x="5663848" y="385599"/>
                </a:moveTo>
                <a:cubicBezTo>
                  <a:pt x="5663485" y="385144"/>
                  <a:pt x="5662940" y="384932"/>
                  <a:pt x="5662485" y="384538"/>
                </a:cubicBezTo>
                <a:cubicBezTo>
                  <a:pt x="5663485" y="383478"/>
                  <a:pt x="5664363" y="382297"/>
                  <a:pt x="5664939" y="380873"/>
                </a:cubicBezTo>
                <a:cubicBezTo>
                  <a:pt x="5667391" y="374846"/>
                  <a:pt x="5664333" y="367546"/>
                  <a:pt x="5658246" y="365123"/>
                </a:cubicBezTo>
                <a:lnTo>
                  <a:pt x="5648222" y="361185"/>
                </a:lnTo>
                <a:cubicBezTo>
                  <a:pt x="5642135" y="358792"/>
                  <a:pt x="5634928" y="361791"/>
                  <a:pt x="5632475" y="367879"/>
                </a:cubicBezTo>
                <a:cubicBezTo>
                  <a:pt x="5630022" y="373937"/>
                  <a:pt x="5633081" y="381237"/>
                  <a:pt x="5639168" y="383630"/>
                </a:cubicBezTo>
                <a:lnTo>
                  <a:pt x="5645224" y="386023"/>
                </a:lnTo>
                <a:cubicBezTo>
                  <a:pt x="5641954" y="390445"/>
                  <a:pt x="5641378" y="396533"/>
                  <a:pt x="5645164" y="401016"/>
                </a:cubicBezTo>
                <a:cubicBezTo>
                  <a:pt x="5645315" y="401198"/>
                  <a:pt x="5645497" y="401410"/>
                  <a:pt x="5645648" y="401592"/>
                </a:cubicBezTo>
                <a:cubicBezTo>
                  <a:pt x="5645860" y="405075"/>
                  <a:pt x="5647374" y="408407"/>
                  <a:pt x="5650584" y="410224"/>
                </a:cubicBezTo>
                <a:cubicBezTo>
                  <a:pt x="5654733" y="412557"/>
                  <a:pt x="5658791" y="414344"/>
                  <a:pt x="5663636" y="412799"/>
                </a:cubicBezTo>
                <a:cubicBezTo>
                  <a:pt x="5670238" y="410679"/>
                  <a:pt x="5673660" y="403742"/>
                  <a:pt x="5671631" y="397169"/>
                </a:cubicBezTo>
                <a:cubicBezTo>
                  <a:pt x="5670268" y="392626"/>
                  <a:pt x="5666847" y="389112"/>
                  <a:pt x="5663848" y="385599"/>
                </a:cubicBezTo>
                <a:close/>
                <a:moveTo>
                  <a:pt x="5777834" y="96421"/>
                </a:moveTo>
                <a:lnTo>
                  <a:pt x="5782831" y="98389"/>
                </a:lnTo>
                <a:cubicBezTo>
                  <a:pt x="5788736" y="100722"/>
                  <a:pt x="5796398" y="96845"/>
                  <a:pt x="5798155" y="90756"/>
                </a:cubicBezTo>
                <a:cubicBezTo>
                  <a:pt x="5800032" y="84183"/>
                  <a:pt x="5796852" y="77913"/>
                  <a:pt x="5790553" y="75430"/>
                </a:cubicBezTo>
                <a:lnTo>
                  <a:pt x="5785557" y="73461"/>
                </a:lnTo>
                <a:cubicBezTo>
                  <a:pt x="5779651" y="71128"/>
                  <a:pt x="5771959" y="75006"/>
                  <a:pt x="5770233" y="81064"/>
                </a:cubicBezTo>
                <a:cubicBezTo>
                  <a:pt x="5768326" y="87667"/>
                  <a:pt x="5771505" y="93937"/>
                  <a:pt x="5777834" y="96421"/>
                </a:cubicBezTo>
                <a:close/>
                <a:moveTo>
                  <a:pt x="5706154" y="143340"/>
                </a:moveTo>
                <a:lnTo>
                  <a:pt x="5716147" y="147277"/>
                </a:lnTo>
                <a:cubicBezTo>
                  <a:pt x="5722022" y="149579"/>
                  <a:pt x="5729684" y="147368"/>
                  <a:pt x="5732107" y="141098"/>
                </a:cubicBezTo>
                <a:cubicBezTo>
                  <a:pt x="5734408" y="135192"/>
                  <a:pt x="5732228" y="127619"/>
                  <a:pt x="5725929" y="125135"/>
                </a:cubicBezTo>
                <a:lnTo>
                  <a:pt x="5715905" y="121198"/>
                </a:lnTo>
                <a:cubicBezTo>
                  <a:pt x="5710030" y="118865"/>
                  <a:pt x="5702368" y="121107"/>
                  <a:pt x="5699946" y="127377"/>
                </a:cubicBezTo>
                <a:cubicBezTo>
                  <a:pt x="5697675" y="133283"/>
                  <a:pt x="5699825" y="140856"/>
                  <a:pt x="5706154" y="143340"/>
                </a:cubicBezTo>
                <a:close/>
                <a:moveTo>
                  <a:pt x="5585808" y="212280"/>
                </a:moveTo>
                <a:cubicBezTo>
                  <a:pt x="5591411" y="208554"/>
                  <a:pt x="5593289" y="201557"/>
                  <a:pt x="5589957" y="195681"/>
                </a:cubicBezTo>
                <a:cubicBezTo>
                  <a:pt x="5589775" y="195347"/>
                  <a:pt x="5589745" y="195317"/>
                  <a:pt x="5589654" y="195135"/>
                </a:cubicBezTo>
                <a:cubicBezTo>
                  <a:pt x="5589624" y="195014"/>
                  <a:pt x="5589624" y="194984"/>
                  <a:pt x="5589594" y="194893"/>
                </a:cubicBezTo>
                <a:lnTo>
                  <a:pt x="5589594" y="194893"/>
                </a:lnTo>
                <a:cubicBezTo>
                  <a:pt x="5589775" y="194166"/>
                  <a:pt x="5589987" y="193409"/>
                  <a:pt x="5590291" y="192712"/>
                </a:cubicBezTo>
                <a:cubicBezTo>
                  <a:pt x="5592501" y="186563"/>
                  <a:pt x="5587141" y="179536"/>
                  <a:pt x="5581296" y="178143"/>
                </a:cubicBezTo>
                <a:cubicBezTo>
                  <a:pt x="5574362" y="176507"/>
                  <a:pt x="5568941" y="180960"/>
                  <a:pt x="5566730" y="187139"/>
                </a:cubicBezTo>
                <a:cubicBezTo>
                  <a:pt x="5564186" y="194227"/>
                  <a:pt x="5565579" y="201708"/>
                  <a:pt x="5569183" y="208130"/>
                </a:cubicBezTo>
                <a:cubicBezTo>
                  <a:pt x="5572302" y="213643"/>
                  <a:pt x="5580448" y="215823"/>
                  <a:pt x="5585808" y="212280"/>
                </a:cubicBezTo>
                <a:close/>
                <a:moveTo>
                  <a:pt x="5672267" y="262924"/>
                </a:moveTo>
                <a:cubicBezTo>
                  <a:pt x="5678990" y="264924"/>
                  <a:pt x="5684895" y="260865"/>
                  <a:pt x="5687318" y="254746"/>
                </a:cubicBezTo>
                <a:lnTo>
                  <a:pt x="5689286" y="249748"/>
                </a:lnTo>
                <a:cubicBezTo>
                  <a:pt x="5691679" y="243660"/>
                  <a:pt x="5687015" y="236451"/>
                  <a:pt x="5681110" y="234694"/>
                </a:cubicBezTo>
                <a:cubicBezTo>
                  <a:pt x="5674387" y="232695"/>
                  <a:pt x="5668481" y="236754"/>
                  <a:pt x="5666059" y="242872"/>
                </a:cubicBezTo>
                <a:lnTo>
                  <a:pt x="5664091" y="247870"/>
                </a:lnTo>
                <a:cubicBezTo>
                  <a:pt x="5661729" y="253989"/>
                  <a:pt x="5666392" y="261198"/>
                  <a:pt x="5672267" y="262924"/>
                </a:cubicBezTo>
                <a:close/>
                <a:moveTo>
                  <a:pt x="5741282" y="232332"/>
                </a:moveTo>
                <a:cubicBezTo>
                  <a:pt x="5747551" y="234664"/>
                  <a:pt x="5754426" y="231271"/>
                  <a:pt x="5756818" y="225153"/>
                </a:cubicBezTo>
                <a:lnTo>
                  <a:pt x="5758786" y="220155"/>
                </a:lnTo>
                <a:cubicBezTo>
                  <a:pt x="5761178" y="214067"/>
                  <a:pt x="5757635" y="206827"/>
                  <a:pt x="5751609" y="204616"/>
                </a:cubicBezTo>
                <a:cubicBezTo>
                  <a:pt x="5745341" y="202284"/>
                  <a:pt x="5738466" y="205676"/>
                  <a:pt x="5736074" y="211795"/>
                </a:cubicBezTo>
                <a:lnTo>
                  <a:pt x="5734105" y="216793"/>
                </a:lnTo>
                <a:cubicBezTo>
                  <a:pt x="5731713" y="222881"/>
                  <a:pt x="5735256" y="230120"/>
                  <a:pt x="5741282" y="232332"/>
                </a:cubicBezTo>
                <a:close/>
                <a:moveTo>
                  <a:pt x="5500985" y="422431"/>
                </a:moveTo>
                <a:lnTo>
                  <a:pt x="5494020" y="425460"/>
                </a:lnTo>
                <a:cubicBezTo>
                  <a:pt x="5488024" y="428065"/>
                  <a:pt x="5485026" y="435274"/>
                  <a:pt x="5487600" y="441332"/>
                </a:cubicBezTo>
                <a:cubicBezTo>
                  <a:pt x="5490144" y="447329"/>
                  <a:pt x="5497442" y="450358"/>
                  <a:pt x="5503468" y="447754"/>
                </a:cubicBezTo>
                <a:cubicBezTo>
                  <a:pt x="5505800" y="446724"/>
                  <a:pt x="5508132" y="445724"/>
                  <a:pt x="5510433" y="444725"/>
                </a:cubicBezTo>
                <a:cubicBezTo>
                  <a:pt x="5516429" y="442120"/>
                  <a:pt x="5519428" y="434911"/>
                  <a:pt x="5516854" y="428853"/>
                </a:cubicBezTo>
                <a:cubicBezTo>
                  <a:pt x="5514310" y="422855"/>
                  <a:pt x="5506981" y="419826"/>
                  <a:pt x="5500985" y="422431"/>
                </a:cubicBezTo>
                <a:close/>
                <a:moveTo>
                  <a:pt x="5614971" y="521419"/>
                </a:moveTo>
                <a:lnTo>
                  <a:pt x="5609974" y="519450"/>
                </a:lnTo>
                <a:cubicBezTo>
                  <a:pt x="5604069" y="517117"/>
                  <a:pt x="5596408" y="520995"/>
                  <a:pt x="5594651" y="527053"/>
                </a:cubicBezTo>
                <a:cubicBezTo>
                  <a:pt x="5592773" y="533626"/>
                  <a:pt x="5595953" y="539896"/>
                  <a:pt x="5602252" y="542379"/>
                </a:cubicBezTo>
                <a:lnTo>
                  <a:pt x="5607249" y="544348"/>
                </a:lnTo>
                <a:cubicBezTo>
                  <a:pt x="5613154" y="546681"/>
                  <a:pt x="5620846" y="542803"/>
                  <a:pt x="5622572" y="536745"/>
                </a:cubicBezTo>
                <a:cubicBezTo>
                  <a:pt x="5624450" y="530173"/>
                  <a:pt x="5621270" y="523933"/>
                  <a:pt x="5614971" y="521419"/>
                </a:cubicBezTo>
                <a:close/>
                <a:moveTo>
                  <a:pt x="5926010" y="1552519"/>
                </a:moveTo>
                <a:cubicBezTo>
                  <a:pt x="5926010" y="1552519"/>
                  <a:pt x="5926010" y="1552549"/>
                  <a:pt x="5925980" y="1552549"/>
                </a:cubicBezTo>
                <a:cubicBezTo>
                  <a:pt x="5922679" y="1558910"/>
                  <a:pt x="5919742" y="1565452"/>
                  <a:pt x="5916532" y="1571843"/>
                </a:cubicBezTo>
                <a:cubicBezTo>
                  <a:pt x="5916532" y="1571843"/>
                  <a:pt x="5916532" y="1571843"/>
                  <a:pt x="5916532" y="1571843"/>
                </a:cubicBezTo>
                <a:cubicBezTo>
                  <a:pt x="5919893" y="1572661"/>
                  <a:pt x="5923467" y="1571874"/>
                  <a:pt x="5926343" y="1568057"/>
                </a:cubicBezTo>
                <a:cubicBezTo>
                  <a:pt x="5930310" y="1562817"/>
                  <a:pt x="5929190" y="1556759"/>
                  <a:pt x="5926010" y="1552519"/>
                </a:cubicBezTo>
                <a:close/>
                <a:moveTo>
                  <a:pt x="167565" y="5214542"/>
                </a:moveTo>
                <a:cubicBezTo>
                  <a:pt x="166414" y="5209786"/>
                  <a:pt x="162719" y="5206121"/>
                  <a:pt x="157723" y="5205394"/>
                </a:cubicBezTo>
                <a:cubicBezTo>
                  <a:pt x="155149" y="5205031"/>
                  <a:pt x="153090" y="5205606"/>
                  <a:pt x="151182" y="5206606"/>
                </a:cubicBezTo>
                <a:cubicBezTo>
                  <a:pt x="151151" y="5206636"/>
                  <a:pt x="151091" y="5206606"/>
                  <a:pt x="151061" y="5206636"/>
                </a:cubicBezTo>
                <a:cubicBezTo>
                  <a:pt x="156814" y="5210544"/>
                  <a:pt x="162326" y="5214723"/>
                  <a:pt x="168110" y="5218540"/>
                </a:cubicBezTo>
                <a:cubicBezTo>
                  <a:pt x="168110" y="5218540"/>
                  <a:pt x="168110" y="5218540"/>
                  <a:pt x="168110" y="5218540"/>
                </a:cubicBezTo>
                <a:cubicBezTo>
                  <a:pt x="168019" y="5218207"/>
                  <a:pt x="168080" y="5217844"/>
                  <a:pt x="167989" y="5217510"/>
                </a:cubicBezTo>
                <a:cubicBezTo>
                  <a:pt x="167928" y="5216511"/>
                  <a:pt x="167777" y="5215511"/>
                  <a:pt x="167565" y="5214542"/>
                </a:cubicBezTo>
                <a:close/>
                <a:moveTo>
                  <a:pt x="242425" y="5234806"/>
                </a:moveTo>
                <a:cubicBezTo>
                  <a:pt x="237640" y="5230656"/>
                  <a:pt x="229948" y="5231353"/>
                  <a:pt x="225890" y="5236138"/>
                </a:cubicBezTo>
                <a:cubicBezTo>
                  <a:pt x="221742" y="5241015"/>
                  <a:pt x="222438" y="5248527"/>
                  <a:pt x="227253" y="5252677"/>
                </a:cubicBezTo>
                <a:lnTo>
                  <a:pt x="231190" y="5256069"/>
                </a:lnTo>
                <a:cubicBezTo>
                  <a:pt x="235975" y="5260219"/>
                  <a:pt x="243636" y="5259522"/>
                  <a:pt x="247725" y="5254737"/>
                </a:cubicBezTo>
                <a:cubicBezTo>
                  <a:pt x="251873" y="5249860"/>
                  <a:pt x="251177" y="5242348"/>
                  <a:pt x="246362" y="5238198"/>
                </a:cubicBezTo>
                <a:lnTo>
                  <a:pt x="242425" y="5234806"/>
                </a:lnTo>
                <a:close/>
                <a:moveTo>
                  <a:pt x="114690" y="5165835"/>
                </a:moveTo>
                <a:cubicBezTo>
                  <a:pt x="109149" y="5161867"/>
                  <a:pt x="102486" y="5163715"/>
                  <a:pt x="98307" y="5168531"/>
                </a:cubicBezTo>
                <a:lnTo>
                  <a:pt x="97913" y="5168986"/>
                </a:lnTo>
                <a:lnTo>
                  <a:pt x="97823" y="5169077"/>
                </a:lnTo>
                <a:cubicBezTo>
                  <a:pt x="104121" y="5173711"/>
                  <a:pt x="110663" y="5178042"/>
                  <a:pt x="117022" y="5182616"/>
                </a:cubicBezTo>
                <a:lnTo>
                  <a:pt x="117113" y="5182525"/>
                </a:lnTo>
                <a:lnTo>
                  <a:pt x="117386" y="5182222"/>
                </a:lnTo>
                <a:cubicBezTo>
                  <a:pt x="121534" y="5177437"/>
                  <a:pt x="119505" y="5169319"/>
                  <a:pt x="114690" y="5165835"/>
                </a:cubicBezTo>
                <a:close/>
                <a:moveTo>
                  <a:pt x="290030" y="5117977"/>
                </a:moveTo>
                <a:cubicBezTo>
                  <a:pt x="294179" y="5113161"/>
                  <a:pt x="292362" y="5105104"/>
                  <a:pt x="287547" y="5101560"/>
                </a:cubicBezTo>
                <a:cubicBezTo>
                  <a:pt x="282126" y="5097562"/>
                  <a:pt x="275282" y="5099228"/>
                  <a:pt x="271133" y="5104044"/>
                </a:cubicBezTo>
                <a:lnTo>
                  <a:pt x="267712" y="5107982"/>
                </a:lnTo>
                <a:cubicBezTo>
                  <a:pt x="263563" y="5112798"/>
                  <a:pt x="265380" y="5120855"/>
                  <a:pt x="270195" y="5124399"/>
                </a:cubicBezTo>
                <a:cubicBezTo>
                  <a:pt x="275615" y="5128397"/>
                  <a:pt x="282459" y="5126731"/>
                  <a:pt x="286608" y="5121915"/>
                </a:cubicBezTo>
                <a:lnTo>
                  <a:pt x="290030" y="5117977"/>
                </a:lnTo>
                <a:close/>
                <a:moveTo>
                  <a:pt x="37953" y="4999029"/>
                </a:moveTo>
                <a:cubicBezTo>
                  <a:pt x="35954" y="4993031"/>
                  <a:pt x="30715" y="4988579"/>
                  <a:pt x="24022" y="4990003"/>
                </a:cubicBezTo>
                <a:cubicBezTo>
                  <a:pt x="18359" y="4991214"/>
                  <a:pt x="12969" y="4997878"/>
                  <a:pt x="14998" y="5003936"/>
                </a:cubicBezTo>
                <a:lnTo>
                  <a:pt x="17330" y="5010933"/>
                </a:lnTo>
                <a:cubicBezTo>
                  <a:pt x="19328" y="5016930"/>
                  <a:pt x="24567" y="5021383"/>
                  <a:pt x="31260" y="5019959"/>
                </a:cubicBezTo>
                <a:cubicBezTo>
                  <a:pt x="36923" y="5018748"/>
                  <a:pt x="42313" y="5012084"/>
                  <a:pt x="40284" y="5006056"/>
                </a:cubicBezTo>
                <a:lnTo>
                  <a:pt x="37953" y="4999029"/>
                </a:lnTo>
                <a:close/>
                <a:moveTo>
                  <a:pt x="251873" y="5198215"/>
                </a:moveTo>
                <a:cubicBezTo>
                  <a:pt x="242001" y="5209635"/>
                  <a:pt x="261473" y="5222781"/>
                  <a:pt x="271255" y="5211482"/>
                </a:cubicBezTo>
                <a:cubicBezTo>
                  <a:pt x="281127" y="5200033"/>
                  <a:pt x="261655" y="5186887"/>
                  <a:pt x="251873" y="5198215"/>
                </a:cubicBezTo>
                <a:close/>
                <a:moveTo>
                  <a:pt x="6549" y="5097259"/>
                </a:moveTo>
                <a:cubicBezTo>
                  <a:pt x="6549" y="5097259"/>
                  <a:pt x="6549" y="5097259"/>
                  <a:pt x="6549" y="5097259"/>
                </a:cubicBezTo>
                <a:cubicBezTo>
                  <a:pt x="10910" y="5100954"/>
                  <a:pt x="15392" y="5104498"/>
                  <a:pt x="19783" y="5108133"/>
                </a:cubicBezTo>
                <a:cubicBezTo>
                  <a:pt x="19722" y="5107982"/>
                  <a:pt x="19692" y="5107830"/>
                  <a:pt x="19631" y="5107709"/>
                </a:cubicBezTo>
                <a:cubicBezTo>
                  <a:pt x="19450" y="5107164"/>
                  <a:pt x="19268" y="5106588"/>
                  <a:pt x="19086" y="5106043"/>
                </a:cubicBezTo>
                <a:cubicBezTo>
                  <a:pt x="17269" y="5100531"/>
                  <a:pt x="12394" y="5096714"/>
                  <a:pt x="6549" y="5097259"/>
                </a:cubicBezTo>
                <a:close/>
                <a:moveTo>
                  <a:pt x="381304" y="5296476"/>
                </a:moveTo>
                <a:cubicBezTo>
                  <a:pt x="375550" y="5293811"/>
                  <a:pt x="368312" y="5297688"/>
                  <a:pt x="366162" y="5303291"/>
                </a:cubicBezTo>
                <a:cubicBezTo>
                  <a:pt x="364194" y="5308471"/>
                  <a:pt x="366283" y="5313438"/>
                  <a:pt x="370281" y="5316589"/>
                </a:cubicBezTo>
                <a:cubicBezTo>
                  <a:pt x="369645" y="5320769"/>
                  <a:pt x="370947" y="5324979"/>
                  <a:pt x="374793" y="5327766"/>
                </a:cubicBezTo>
                <a:cubicBezTo>
                  <a:pt x="379578" y="5331219"/>
                  <a:pt x="387966" y="5330583"/>
                  <a:pt x="391176" y="5325070"/>
                </a:cubicBezTo>
                <a:cubicBezTo>
                  <a:pt x="394326" y="5319708"/>
                  <a:pt x="396112" y="5313681"/>
                  <a:pt x="393508" y="5307653"/>
                </a:cubicBezTo>
                <a:cubicBezTo>
                  <a:pt x="391146" y="5302140"/>
                  <a:pt x="386573" y="5298899"/>
                  <a:pt x="381304" y="5296476"/>
                </a:cubicBezTo>
                <a:close/>
                <a:moveTo>
                  <a:pt x="232432" y="5184585"/>
                </a:moveTo>
                <a:cubicBezTo>
                  <a:pt x="242304" y="5173196"/>
                  <a:pt x="222620" y="5160353"/>
                  <a:pt x="212869" y="5171621"/>
                </a:cubicBezTo>
                <a:cubicBezTo>
                  <a:pt x="202996" y="5183010"/>
                  <a:pt x="222680" y="5195853"/>
                  <a:pt x="232432" y="5184585"/>
                </a:cubicBezTo>
                <a:close/>
                <a:moveTo>
                  <a:pt x="149849" y="5116917"/>
                </a:moveTo>
                <a:cubicBezTo>
                  <a:pt x="140007" y="5128337"/>
                  <a:pt x="159419" y="5141513"/>
                  <a:pt x="169200" y="5130184"/>
                </a:cubicBezTo>
                <a:cubicBezTo>
                  <a:pt x="179042" y="5118765"/>
                  <a:pt x="159631" y="5105589"/>
                  <a:pt x="149849" y="5116917"/>
                </a:cubicBezTo>
                <a:close/>
                <a:moveTo>
                  <a:pt x="258324" y="5190855"/>
                </a:moveTo>
                <a:cubicBezTo>
                  <a:pt x="265137" y="5189159"/>
                  <a:pt x="267984" y="5183616"/>
                  <a:pt x="267500" y="5177043"/>
                </a:cubicBezTo>
                <a:lnTo>
                  <a:pt x="266954" y="5169682"/>
                </a:lnTo>
                <a:cubicBezTo>
                  <a:pt x="266500" y="5163534"/>
                  <a:pt x="258748" y="5159081"/>
                  <a:pt x="253115" y="5160505"/>
                </a:cubicBezTo>
                <a:cubicBezTo>
                  <a:pt x="246301" y="5162201"/>
                  <a:pt x="243455" y="5167744"/>
                  <a:pt x="243939" y="5174317"/>
                </a:cubicBezTo>
                <a:lnTo>
                  <a:pt x="244484" y="5181677"/>
                </a:lnTo>
                <a:cubicBezTo>
                  <a:pt x="244969" y="5187826"/>
                  <a:pt x="252721" y="5192248"/>
                  <a:pt x="258324" y="5190855"/>
                </a:cubicBezTo>
                <a:close/>
                <a:moveTo>
                  <a:pt x="304021" y="5181465"/>
                </a:moveTo>
                <a:cubicBezTo>
                  <a:pt x="313772" y="5170198"/>
                  <a:pt x="298237" y="5152569"/>
                  <a:pt x="288365" y="5163958"/>
                </a:cubicBezTo>
                <a:cubicBezTo>
                  <a:pt x="278644" y="5175256"/>
                  <a:pt x="294149" y="5192884"/>
                  <a:pt x="304021" y="5181465"/>
                </a:cubicBezTo>
                <a:close/>
                <a:moveTo>
                  <a:pt x="282853" y="5287147"/>
                </a:moveTo>
                <a:lnTo>
                  <a:pt x="282853" y="5287147"/>
                </a:lnTo>
                <a:cubicBezTo>
                  <a:pt x="289394" y="5290751"/>
                  <a:pt x="295996" y="5294295"/>
                  <a:pt x="302567" y="5297809"/>
                </a:cubicBezTo>
                <a:cubicBezTo>
                  <a:pt x="304778" y="5287753"/>
                  <a:pt x="291332" y="5278120"/>
                  <a:pt x="282853" y="5287147"/>
                </a:cubicBezTo>
                <a:close/>
                <a:moveTo>
                  <a:pt x="223468" y="5115251"/>
                </a:moveTo>
                <a:lnTo>
                  <a:pt x="226890" y="5111314"/>
                </a:lnTo>
                <a:cubicBezTo>
                  <a:pt x="231038" y="5106528"/>
                  <a:pt x="228888" y="5098349"/>
                  <a:pt x="224073" y="5094957"/>
                </a:cubicBezTo>
                <a:cubicBezTo>
                  <a:pt x="218471" y="5091019"/>
                  <a:pt x="211869" y="5092958"/>
                  <a:pt x="207720" y="5097774"/>
                </a:cubicBezTo>
                <a:lnTo>
                  <a:pt x="204329" y="5101712"/>
                </a:lnTo>
                <a:cubicBezTo>
                  <a:pt x="200180" y="5106528"/>
                  <a:pt x="202330" y="5114676"/>
                  <a:pt x="207145" y="5118099"/>
                </a:cubicBezTo>
                <a:cubicBezTo>
                  <a:pt x="212687" y="5122006"/>
                  <a:pt x="219289" y="5120067"/>
                  <a:pt x="223468" y="5115251"/>
                </a:cubicBezTo>
                <a:close/>
                <a:moveTo>
                  <a:pt x="308654" y="5232897"/>
                </a:moveTo>
                <a:cubicBezTo>
                  <a:pt x="303870" y="5228748"/>
                  <a:pt x="295572" y="5231383"/>
                  <a:pt x="292392" y="5236169"/>
                </a:cubicBezTo>
                <a:cubicBezTo>
                  <a:pt x="288516" y="5241985"/>
                  <a:pt x="290878" y="5248285"/>
                  <a:pt x="295663" y="5252435"/>
                </a:cubicBezTo>
                <a:lnTo>
                  <a:pt x="299600" y="5255857"/>
                </a:lnTo>
                <a:cubicBezTo>
                  <a:pt x="304384" y="5260007"/>
                  <a:pt x="312682" y="5257372"/>
                  <a:pt x="315862" y="5252556"/>
                </a:cubicBezTo>
                <a:cubicBezTo>
                  <a:pt x="319738" y="5246740"/>
                  <a:pt x="317406" y="5240440"/>
                  <a:pt x="312591" y="5236290"/>
                </a:cubicBezTo>
                <a:lnTo>
                  <a:pt x="308654" y="5232897"/>
                </a:lnTo>
                <a:close/>
                <a:moveTo>
                  <a:pt x="366041" y="5240985"/>
                </a:moveTo>
                <a:lnTo>
                  <a:pt x="354200" y="5230777"/>
                </a:lnTo>
                <a:cubicBezTo>
                  <a:pt x="349567" y="5226779"/>
                  <a:pt x="341754" y="5226597"/>
                  <a:pt x="337635" y="5231564"/>
                </a:cubicBezTo>
                <a:cubicBezTo>
                  <a:pt x="333668" y="5236350"/>
                  <a:pt x="333456" y="5243832"/>
                  <a:pt x="338423" y="5248133"/>
                </a:cubicBezTo>
                <a:lnTo>
                  <a:pt x="350264" y="5258371"/>
                </a:lnTo>
                <a:cubicBezTo>
                  <a:pt x="354897" y="5262370"/>
                  <a:pt x="362710" y="5262551"/>
                  <a:pt x="366828" y="5257584"/>
                </a:cubicBezTo>
                <a:cubicBezTo>
                  <a:pt x="370796" y="5252768"/>
                  <a:pt x="371008" y="5245286"/>
                  <a:pt x="366041" y="5240985"/>
                </a:cubicBezTo>
                <a:close/>
                <a:moveTo>
                  <a:pt x="432058" y="5251374"/>
                </a:moveTo>
                <a:cubicBezTo>
                  <a:pt x="431241" y="5248557"/>
                  <a:pt x="429424" y="5246255"/>
                  <a:pt x="427153" y="5244650"/>
                </a:cubicBezTo>
                <a:cubicBezTo>
                  <a:pt x="429060" y="5239925"/>
                  <a:pt x="427940" y="5234260"/>
                  <a:pt x="423852" y="5230929"/>
                </a:cubicBezTo>
                <a:lnTo>
                  <a:pt x="418068" y="5226234"/>
                </a:lnTo>
                <a:cubicBezTo>
                  <a:pt x="413101" y="5222205"/>
                  <a:pt x="405439" y="5223083"/>
                  <a:pt x="401442" y="5228051"/>
                </a:cubicBezTo>
                <a:cubicBezTo>
                  <a:pt x="400443" y="5229293"/>
                  <a:pt x="399746" y="5230686"/>
                  <a:pt x="399322" y="5232140"/>
                </a:cubicBezTo>
                <a:cubicBezTo>
                  <a:pt x="395688" y="5231686"/>
                  <a:pt x="391812" y="5232625"/>
                  <a:pt x="388814" y="5236108"/>
                </a:cubicBezTo>
                <a:cubicBezTo>
                  <a:pt x="378972" y="5247528"/>
                  <a:pt x="397960" y="5261309"/>
                  <a:pt x="407802" y="5249920"/>
                </a:cubicBezTo>
                <a:cubicBezTo>
                  <a:pt x="408104" y="5249557"/>
                  <a:pt x="408135" y="5249224"/>
                  <a:pt x="408407" y="5248860"/>
                </a:cubicBezTo>
                <a:lnTo>
                  <a:pt x="409043" y="5249375"/>
                </a:lnTo>
                <a:cubicBezTo>
                  <a:pt x="409286" y="5249587"/>
                  <a:pt x="409619" y="5249618"/>
                  <a:pt x="409891" y="5249799"/>
                </a:cubicBezTo>
                <a:cubicBezTo>
                  <a:pt x="408892" y="5252071"/>
                  <a:pt x="408438" y="5254585"/>
                  <a:pt x="409134" y="5257069"/>
                </a:cubicBezTo>
                <a:lnTo>
                  <a:pt x="410467" y="5261764"/>
                </a:lnTo>
                <a:cubicBezTo>
                  <a:pt x="406348" y="5254888"/>
                  <a:pt x="396506" y="5251768"/>
                  <a:pt x="391661" y="5260491"/>
                </a:cubicBezTo>
                <a:cubicBezTo>
                  <a:pt x="387451" y="5268064"/>
                  <a:pt x="391963" y="5275940"/>
                  <a:pt x="397960" y="5278726"/>
                </a:cubicBezTo>
                <a:cubicBezTo>
                  <a:pt x="395174" y="5278999"/>
                  <a:pt x="392509" y="5280604"/>
                  <a:pt x="390601" y="5283996"/>
                </a:cubicBezTo>
                <a:cubicBezTo>
                  <a:pt x="383272" y="5297172"/>
                  <a:pt x="402320" y="5311227"/>
                  <a:pt x="409740" y="5297930"/>
                </a:cubicBezTo>
                <a:cubicBezTo>
                  <a:pt x="413949" y="5290358"/>
                  <a:pt x="409437" y="5282543"/>
                  <a:pt x="403441" y="5279726"/>
                </a:cubicBezTo>
                <a:cubicBezTo>
                  <a:pt x="406227" y="5279423"/>
                  <a:pt x="408862" y="5277848"/>
                  <a:pt x="410769" y="5274455"/>
                </a:cubicBezTo>
                <a:cubicBezTo>
                  <a:pt x="412223" y="5271850"/>
                  <a:pt x="412617" y="5269245"/>
                  <a:pt x="412284" y="5266792"/>
                </a:cubicBezTo>
                <a:cubicBezTo>
                  <a:pt x="414827" y="5271426"/>
                  <a:pt x="420127" y="5274183"/>
                  <a:pt x="425517" y="5272850"/>
                </a:cubicBezTo>
                <a:cubicBezTo>
                  <a:pt x="431574" y="5271335"/>
                  <a:pt x="435904" y="5264671"/>
                  <a:pt x="434148" y="5258523"/>
                </a:cubicBezTo>
                <a:lnTo>
                  <a:pt x="432058" y="5251374"/>
                </a:lnTo>
                <a:close/>
                <a:moveTo>
                  <a:pt x="19571" y="5050946"/>
                </a:moveTo>
                <a:cubicBezTo>
                  <a:pt x="14029" y="5048250"/>
                  <a:pt x="6610" y="5049764"/>
                  <a:pt x="3642" y="5055641"/>
                </a:cubicBezTo>
                <a:lnTo>
                  <a:pt x="1310" y="5060305"/>
                </a:lnTo>
                <a:cubicBezTo>
                  <a:pt x="-1446" y="5065788"/>
                  <a:pt x="159" y="5073390"/>
                  <a:pt x="6004" y="5076238"/>
                </a:cubicBezTo>
                <a:cubicBezTo>
                  <a:pt x="11546" y="5078934"/>
                  <a:pt x="18965" y="5077419"/>
                  <a:pt x="21933" y="5071543"/>
                </a:cubicBezTo>
                <a:lnTo>
                  <a:pt x="24265" y="5066878"/>
                </a:lnTo>
                <a:cubicBezTo>
                  <a:pt x="26990" y="5061396"/>
                  <a:pt x="25385" y="5053793"/>
                  <a:pt x="19571" y="5050946"/>
                </a:cubicBezTo>
                <a:close/>
                <a:moveTo>
                  <a:pt x="850058" y="5451045"/>
                </a:moveTo>
                <a:cubicBezTo>
                  <a:pt x="842699" y="5464313"/>
                  <a:pt x="862656" y="5477004"/>
                  <a:pt x="870075" y="5463677"/>
                </a:cubicBezTo>
                <a:cubicBezTo>
                  <a:pt x="877434" y="5450409"/>
                  <a:pt x="857477" y="5437718"/>
                  <a:pt x="850058" y="5451045"/>
                </a:cubicBezTo>
                <a:close/>
                <a:moveTo>
                  <a:pt x="820320" y="5313438"/>
                </a:moveTo>
                <a:lnTo>
                  <a:pt x="815717" y="5310894"/>
                </a:lnTo>
                <a:cubicBezTo>
                  <a:pt x="810326" y="5307895"/>
                  <a:pt x="802634" y="5309016"/>
                  <a:pt x="799455" y="5314801"/>
                </a:cubicBezTo>
                <a:cubicBezTo>
                  <a:pt x="796457" y="5320223"/>
                  <a:pt x="797577" y="5327856"/>
                  <a:pt x="803361" y="5331067"/>
                </a:cubicBezTo>
                <a:lnTo>
                  <a:pt x="807964" y="5333611"/>
                </a:lnTo>
                <a:cubicBezTo>
                  <a:pt x="813355" y="5336610"/>
                  <a:pt x="821046" y="5335459"/>
                  <a:pt x="824226" y="5329704"/>
                </a:cubicBezTo>
                <a:cubicBezTo>
                  <a:pt x="827224" y="5324282"/>
                  <a:pt x="826104" y="5316649"/>
                  <a:pt x="820320" y="5313438"/>
                </a:cubicBezTo>
                <a:close/>
                <a:moveTo>
                  <a:pt x="1048231" y="5489484"/>
                </a:moveTo>
                <a:lnTo>
                  <a:pt x="1050775" y="5484879"/>
                </a:lnTo>
                <a:cubicBezTo>
                  <a:pt x="1053894" y="5479276"/>
                  <a:pt x="1051381" y="5471824"/>
                  <a:pt x="1045839" y="5468886"/>
                </a:cubicBezTo>
                <a:cubicBezTo>
                  <a:pt x="1040085" y="5465827"/>
                  <a:pt x="1032968" y="5468250"/>
                  <a:pt x="1029849" y="5473823"/>
                </a:cubicBezTo>
                <a:lnTo>
                  <a:pt x="1027306" y="5478428"/>
                </a:lnTo>
                <a:cubicBezTo>
                  <a:pt x="1026367" y="5480124"/>
                  <a:pt x="1026094" y="5481972"/>
                  <a:pt x="1026094" y="5483850"/>
                </a:cubicBezTo>
                <a:cubicBezTo>
                  <a:pt x="1024338" y="5486212"/>
                  <a:pt x="1023126" y="5488999"/>
                  <a:pt x="1023157" y="5491967"/>
                </a:cubicBezTo>
                <a:cubicBezTo>
                  <a:pt x="1023005" y="5491937"/>
                  <a:pt x="1022824" y="5491876"/>
                  <a:pt x="1022672" y="5491846"/>
                </a:cubicBezTo>
                <a:cubicBezTo>
                  <a:pt x="1021582" y="5487969"/>
                  <a:pt x="1018675" y="5484788"/>
                  <a:pt x="1014465" y="5483456"/>
                </a:cubicBezTo>
                <a:lnTo>
                  <a:pt x="1004290" y="5480245"/>
                </a:lnTo>
                <a:cubicBezTo>
                  <a:pt x="998294" y="5478367"/>
                  <a:pt x="990905" y="5482426"/>
                  <a:pt x="989482" y="5488605"/>
                </a:cubicBezTo>
                <a:cubicBezTo>
                  <a:pt x="989058" y="5490422"/>
                  <a:pt x="989179" y="5492179"/>
                  <a:pt x="989482" y="5493906"/>
                </a:cubicBezTo>
                <a:lnTo>
                  <a:pt x="989482" y="5493906"/>
                </a:lnTo>
                <a:cubicBezTo>
                  <a:pt x="989542" y="5493906"/>
                  <a:pt x="989573" y="5493906"/>
                  <a:pt x="989633" y="5493906"/>
                </a:cubicBezTo>
                <a:cubicBezTo>
                  <a:pt x="1007985" y="5495299"/>
                  <a:pt x="1026336" y="5496390"/>
                  <a:pt x="1044688" y="5497207"/>
                </a:cubicBezTo>
                <a:cubicBezTo>
                  <a:pt x="1044688" y="5497177"/>
                  <a:pt x="1044688" y="5497117"/>
                  <a:pt x="1044718" y="5497086"/>
                </a:cubicBezTo>
                <a:cubicBezTo>
                  <a:pt x="1045475" y="5495481"/>
                  <a:pt x="1046021" y="5493724"/>
                  <a:pt x="1046202" y="5491937"/>
                </a:cubicBezTo>
                <a:cubicBezTo>
                  <a:pt x="1046899" y="5491180"/>
                  <a:pt x="1047686" y="5490453"/>
                  <a:pt x="1048231" y="5489484"/>
                </a:cubicBezTo>
                <a:close/>
                <a:moveTo>
                  <a:pt x="971039" y="5488393"/>
                </a:moveTo>
                <a:cubicBezTo>
                  <a:pt x="976157" y="5488120"/>
                  <a:pt x="981275" y="5484152"/>
                  <a:pt x="982153" y="5479185"/>
                </a:cubicBezTo>
                <a:cubicBezTo>
                  <a:pt x="982668" y="5476338"/>
                  <a:pt x="982123" y="5473793"/>
                  <a:pt x="981063" y="5471552"/>
                </a:cubicBezTo>
                <a:cubicBezTo>
                  <a:pt x="982759" y="5472158"/>
                  <a:pt x="984606" y="5472460"/>
                  <a:pt x="986635" y="5472127"/>
                </a:cubicBezTo>
                <a:cubicBezTo>
                  <a:pt x="992389" y="5471128"/>
                  <a:pt x="998052" y="5464646"/>
                  <a:pt x="996295" y="5458467"/>
                </a:cubicBezTo>
                <a:lnTo>
                  <a:pt x="994266" y="5451318"/>
                </a:lnTo>
                <a:cubicBezTo>
                  <a:pt x="992510" y="5445169"/>
                  <a:pt x="987392" y="5440505"/>
                  <a:pt x="980609" y="5441656"/>
                </a:cubicBezTo>
                <a:cubicBezTo>
                  <a:pt x="979034" y="5441928"/>
                  <a:pt x="977459" y="5442625"/>
                  <a:pt x="976066" y="5443594"/>
                </a:cubicBezTo>
                <a:cubicBezTo>
                  <a:pt x="975158" y="5442201"/>
                  <a:pt x="973946" y="5440959"/>
                  <a:pt x="972341" y="5440080"/>
                </a:cubicBezTo>
                <a:lnTo>
                  <a:pt x="967738" y="5437536"/>
                </a:lnTo>
                <a:cubicBezTo>
                  <a:pt x="962348" y="5434537"/>
                  <a:pt x="954595" y="5435840"/>
                  <a:pt x="951507" y="5441595"/>
                </a:cubicBezTo>
                <a:cubicBezTo>
                  <a:pt x="948539" y="5447078"/>
                  <a:pt x="949780" y="5454620"/>
                  <a:pt x="955564" y="5457830"/>
                </a:cubicBezTo>
                <a:lnTo>
                  <a:pt x="960168" y="5460375"/>
                </a:lnTo>
                <a:cubicBezTo>
                  <a:pt x="963892" y="5462435"/>
                  <a:pt x="968707" y="5462404"/>
                  <a:pt x="972372" y="5460345"/>
                </a:cubicBezTo>
                <a:lnTo>
                  <a:pt x="972977" y="5462435"/>
                </a:lnTo>
                <a:cubicBezTo>
                  <a:pt x="973280" y="5463495"/>
                  <a:pt x="973795" y="5464404"/>
                  <a:pt x="974280" y="5465373"/>
                </a:cubicBezTo>
                <a:cubicBezTo>
                  <a:pt x="973856" y="5465191"/>
                  <a:pt x="973553" y="5464918"/>
                  <a:pt x="973099" y="5464767"/>
                </a:cubicBezTo>
                <a:lnTo>
                  <a:pt x="968011" y="5463162"/>
                </a:lnTo>
                <a:cubicBezTo>
                  <a:pt x="962015" y="5461284"/>
                  <a:pt x="954717" y="5466160"/>
                  <a:pt x="953596" y="5472188"/>
                </a:cubicBezTo>
                <a:cubicBezTo>
                  <a:pt x="952354" y="5479034"/>
                  <a:pt x="956200" y="5484577"/>
                  <a:pt x="962621" y="5486606"/>
                </a:cubicBezTo>
                <a:lnTo>
                  <a:pt x="967648" y="5488211"/>
                </a:lnTo>
                <a:cubicBezTo>
                  <a:pt x="965164" y="5488514"/>
                  <a:pt x="962984" y="5489786"/>
                  <a:pt x="961076" y="5491483"/>
                </a:cubicBezTo>
                <a:cubicBezTo>
                  <a:pt x="961076" y="5491483"/>
                  <a:pt x="961076" y="5491483"/>
                  <a:pt x="961076" y="5491483"/>
                </a:cubicBezTo>
                <a:cubicBezTo>
                  <a:pt x="961500" y="5491513"/>
                  <a:pt x="961924" y="5491543"/>
                  <a:pt x="962348" y="5491604"/>
                </a:cubicBezTo>
                <a:cubicBezTo>
                  <a:pt x="967587" y="5492089"/>
                  <a:pt x="972856" y="5492664"/>
                  <a:pt x="978095" y="5493088"/>
                </a:cubicBezTo>
                <a:lnTo>
                  <a:pt x="978156" y="5493088"/>
                </a:lnTo>
                <a:cubicBezTo>
                  <a:pt x="976944" y="5491331"/>
                  <a:pt x="975491" y="5489786"/>
                  <a:pt x="973644" y="5488968"/>
                </a:cubicBezTo>
                <a:cubicBezTo>
                  <a:pt x="972765" y="5488605"/>
                  <a:pt x="971887" y="5488575"/>
                  <a:pt x="971039" y="5488393"/>
                </a:cubicBezTo>
                <a:close/>
                <a:moveTo>
                  <a:pt x="739645" y="5330401"/>
                </a:moveTo>
                <a:cubicBezTo>
                  <a:pt x="741614" y="5326524"/>
                  <a:pt x="741523" y="5321405"/>
                  <a:pt x="739100" y="5317739"/>
                </a:cubicBezTo>
                <a:cubicBezTo>
                  <a:pt x="739130" y="5313469"/>
                  <a:pt x="736950" y="5309047"/>
                  <a:pt x="733195" y="5307138"/>
                </a:cubicBezTo>
                <a:cubicBezTo>
                  <a:pt x="731408" y="5306230"/>
                  <a:pt x="729591" y="5305866"/>
                  <a:pt x="727804" y="5305836"/>
                </a:cubicBezTo>
                <a:cubicBezTo>
                  <a:pt x="725230" y="5302050"/>
                  <a:pt x="720900" y="5299717"/>
                  <a:pt x="715903" y="5300687"/>
                </a:cubicBezTo>
                <a:cubicBezTo>
                  <a:pt x="710058" y="5301837"/>
                  <a:pt x="704759" y="5308380"/>
                  <a:pt x="706515" y="5314559"/>
                </a:cubicBezTo>
                <a:lnTo>
                  <a:pt x="708544" y="5321708"/>
                </a:lnTo>
                <a:cubicBezTo>
                  <a:pt x="709937" y="5326614"/>
                  <a:pt x="713692" y="5330431"/>
                  <a:pt x="718538" y="5331128"/>
                </a:cubicBezTo>
                <a:cubicBezTo>
                  <a:pt x="719901" y="5332612"/>
                  <a:pt x="721505" y="5333915"/>
                  <a:pt x="723504" y="5334853"/>
                </a:cubicBezTo>
                <a:cubicBezTo>
                  <a:pt x="729076" y="5337489"/>
                  <a:pt x="736587" y="5336368"/>
                  <a:pt x="739645" y="5330401"/>
                </a:cubicBezTo>
                <a:close/>
                <a:moveTo>
                  <a:pt x="755756" y="5376987"/>
                </a:moveTo>
                <a:cubicBezTo>
                  <a:pt x="757209" y="5374412"/>
                  <a:pt x="757603" y="5371777"/>
                  <a:pt x="757270" y="5369323"/>
                </a:cubicBezTo>
                <a:cubicBezTo>
                  <a:pt x="759814" y="5373958"/>
                  <a:pt x="765113" y="5376714"/>
                  <a:pt x="770504" y="5375381"/>
                </a:cubicBezTo>
                <a:cubicBezTo>
                  <a:pt x="776560" y="5373897"/>
                  <a:pt x="780891" y="5367203"/>
                  <a:pt x="779134" y="5361054"/>
                </a:cubicBezTo>
                <a:lnTo>
                  <a:pt x="777106" y="5353845"/>
                </a:lnTo>
                <a:cubicBezTo>
                  <a:pt x="775349" y="5347697"/>
                  <a:pt x="769111" y="5343638"/>
                  <a:pt x="762782" y="5345213"/>
                </a:cubicBezTo>
                <a:cubicBezTo>
                  <a:pt x="756725" y="5346727"/>
                  <a:pt x="752394" y="5353391"/>
                  <a:pt x="754151" y="5359540"/>
                </a:cubicBezTo>
                <a:lnTo>
                  <a:pt x="755483" y="5364235"/>
                </a:lnTo>
                <a:cubicBezTo>
                  <a:pt x="751365" y="5357359"/>
                  <a:pt x="741523" y="5354239"/>
                  <a:pt x="736677" y="5362963"/>
                </a:cubicBezTo>
                <a:cubicBezTo>
                  <a:pt x="732468" y="5370535"/>
                  <a:pt x="736980" y="5378410"/>
                  <a:pt x="742976" y="5381197"/>
                </a:cubicBezTo>
                <a:cubicBezTo>
                  <a:pt x="740190" y="5381470"/>
                  <a:pt x="737525" y="5383075"/>
                  <a:pt x="735618" y="5386468"/>
                </a:cubicBezTo>
                <a:cubicBezTo>
                  <a:pt x="728289" y="5399644"/>
                  <a:pt x="747337" y="5413698"/>
                  <a:pt x="754726" y="5400401"/>
                </a:cubicBezTo>
                <a:cubicBezTo>
                  <a:pt x="758936" y="5392828"/>
                  <a:pt x="754423" y="5384983"/>
                  <a:pt x="748427" y="5382197"/>
                </a:cubicBezTo>
                <a:cubicBezTo>
                  <a:pt x="751213" y="5381984"/>
                  <a:pt x="753878" y="5380379"/>
                  <a:pt x="755756" y="5376987"/>
                </a:cubicBezTo>
                <a:close/>
                <a:moveTo>
                  <a:pt x="796305" y="5464010"/>
                </a:moveTo>
                <a:cubicBezTo>
                  <a:pt x="795366" y="5462586"/>
                  <a:pt x="794125" y="5461314"/>
                  <a:pt x="792489" y="5460405"/>
                </a:cubicBezTo>
                <a:lnTo>
                  <a:pt x="787886" y="5457861"/>
                </a:lnTo>
                <a:cubicBezTo>
                  <a:pt x="786614" y="5457164"/>
                  <a:pt x="785221" y="5456710"/>
                  <a:pt x="783798" y="5456528"/>
                </a:cubicBezTo>
                <a:cubicBezTo>
                  <a:pt x="788159" y="5456044"/>
                  <a:pt x="792459" y="5452742"/>
                  <a:pt x="793973" y="5448925"/>
                </a:cubicBezTo>
                <a:cubicBezTo>
                  <a:pt x="796578" y="5442322"/>
                  <a:pt x="792883" y="5436688"/>
                  <a:pt x="787281" y="5433599"/>
                </a:cubicBezTo>
                <a:lnTo>
                  <a:pt x="782678" y="5431054"/>
                </a:lnTo>
                <a:cubicBezTo>
                  <a:pt x="777075" y="5427934"/>
                  <a:pt x="769444" y="5432357"/>
                  <a:pt x="767354" y="5437748"/>
                </a:cubicBezTo>
                <a:cubicBezTo>
                  <a:pt x="764750" y="5444352"/>
                  <a:pt x="768445" y="5449986"/>
                  <a:pt x="774047" y="5453105"/>
                </a:cubicBezTo>
                <a:lnTo>
                  <a:pt x="778650" y="5455650"/>
                </a:lnTo>
                <a:cubicBezTo>
                  <a:pt x="779346" y="5456044"/>
                  <a:pt x="780073" y="5456316"/>
                  <a:pt x="780830" y="5456467"/>
                </a:cubicBezTo>
                <a:cubicBezTo>
                  <a:pt x="777106" y="5456801"/>
                  <a:pt x="773532" y="5458709"/>
                  <a:pt x="771715" y="5462162"/>
                </a:cubicBezTo>
                <a:cubicBezTo>
                  <a:pt x="771473" y="5462647"/>
                  <a:pt x="771685" y="5463222"/>
                  <a:pt x="771503" y="5463737"/>
                </a:cubicBezTo>
                <a:cubicBezTo>
                  <a:pt x="786039" y="5466584"/>
                  <a:pt x="800393" y="5469704"/>
                  <a:pt x="815141" y="5472218"/>
                </a:cubicBezTo>
                <a:cubicBezTo>
                  <a:pt x="814142" y="5470885"/>
                  <a:pt x="813597" y="5469341"/>
                  <a:pt x="812204" y="5468190"/>
                </a:cubicBezTo>
                <a:cubicBezTo>
                  <a:pt x="807419" y="5464191"/>
                  <a:pt x="801756" y="5463131"/>
                  <a:pt x="796305" y="5464010"/>
                </a:cubicBezTo>
                <a:close/>
                <a:moveTo>
                  <a:pt x="856296" y="5393374"/>
                </a:moveTo>
                <a:cubicBezTo>
                  <a:pt x="862171" y="5392192"/>
                  <a:pt x="867319" y="5385620"/>
                  <a:pt x="865563" y="5379440"/>
                </a:cubicBezTo>
                <a:lnTo>
                  <a:pt x="863534" y="5372292"/>
                </a:lnTo>
                <a:cubicBezTo>
                  <a:pt x="861777" y="5366143"/>
                  <a:pt x="856205" y="5361690"/>
                  <a:pt x="849604" y="5363023"/>
                </a:cubicBezTo>
                <a:cubicBezTo>
                  <a:pt x="848544" y="5363235"/>
                  <a:pt x="847514" y="5363690"/>
                  <a:pt x="846515" y="5364235"/>
                </a:cubicBezTo>
                <a:cubicBezTo>
                  <a:pt x="846212" y="5364022"/>
                  <a:pt x="845909" y="5363780"/>
                  <a:pt x="845546" y="5363599"/>
                </a:cubicBezTo>
                <a:lnTo>
                  <a:pt x="840943" y="5361054"/>
                </a:lnTo>
                <a:cubicBezTo>
                  <a:pt x="835522" y="5358056"/>
                  <a:pt x="827618" y="5360539"/>
                  <a:pt x="825044" y="5366234"/>
                </a:cubicBezTo>
                <a:cubicBezTo>
                  <a:pt x="822318" y="5372261"/>
                  <a:pt x="824408" y="5378925"/>
                  <a:pt x="830222" y="5382136"/>
                </a:cubicBezTo>
                <a:lnTo>
                  <a:pt x="834825" y="5384680"/>
                </a:lnTo>
                <a:cubicBezTo>
                  <a:pt x="837278" y="5386013"/>
                  <a:pt x="840185" y="5386225"/>
                  <a:pt x="842911" y="5385559"/>
                </a:cubicBezTo>
                <a:cubicBezTo>
                  <a:pt x="845031" y="5390920"/>
                  <a:pt x="850209" y="5394585"/>
                  <a:pt x="856296" y="5393374"/>
                </a:cubicBezTo>
                <a:close/>
                <a:moveTo>
                  <a:pt x="703214" y="5435961"/>
                </a:moveTo>
                <a:cubicBezTo>
                  <a:pt x="703275" y="5432811"/>
                  <a:pt x="701882" y="5429994"/>
                  <a:pt x="699641" y="5427753"/>
                </a:cubicBezTo>
                <a:cubicBezTo>
                  <a:pt x="701488" y="5428207"/>
                  <a:pt x="703426" y="5428358"/>
                  <a:pt x="705395" y="5427874"/>
                </a:cubicBezTo>
                <a:cubicBezTo>
                  <a:pt x="706061" y="5430721"/>
                  <a:pt x="707636" y="5433326"/>
                  <a:pt x="710270" y="5434810"/>
                </a:cubicBezTo>
                <a:lnTo>
                  <a:pt x="719446" y="5439929"/>
                </a:lnTo>
                <a:cubicBezTo>
                  <a:pt x="725018" y="5443049"/>
                  <a:pt x="732165" y="5442049"/>
                  <a:pt x="735799" y="5436446"/>
                </a:cubicBezTo>
                <a:cubicBezTo>
                  <a:pt x="739100" y="5431387"/>
                  <a:pt x="737919" y="5423179"/>
                  <a:pt x="732317" y="5420059"/>
                </a:cubicBezTo>
                <a:lnTo>
                  <a:pt x="723141" y="5414970"/>
                </a:lnTo>
                <a:cubicBezTo>
                  <a:pt x="720748" y="5413637"/>
                  <a:pt x="718114" y="5413214"/>
                  <a:pt x="715570" y="5413426"/>
                </a:cubicBezTo>
                <a:cubicBezTo>
                  <a:pt x="713480" y="5399038"/>
                  <a:pt x="691162" y="5404581"/>
                  <a:pt x="692676" y="5419332"/>
                </a:cubicBezTo>
                <a:cubicBezTo>
                  <a:pt x="692858" y="5421089"/>
                  <a:pt x="693372" y="5422512"/>
                  <a:pt x="694069" y="5423754"/>
                </a:cubicBezTo>
                <a:lnTo>
                  <a:pt x="693100" y="5423209"/>
                </a:lnTo>
                <a:cubicBezTo>
                  <a:pt x="689557" y="5421240"/>
                  <a:pt x="685105" y="5421270"/>
                  <a:pt x="681501" y="5423028"/>
                </a:cubicBezTo>
                <a:cubicBezTo>
                  <a:pt x="681592" y="5413244"/>
                  <a:pt x="667995" y="5406913"/>
                  <a:pt x="660969" y="5415243"/>
                </a:cubicBezTo>
                <a:cubicBezTo>
                  <a:pt x="654549" y="5414364"/>
                  <a:pt x="646918" y="5419029"/>
                  <a:pt x="646312" y="5426995"/>
                </a:cubicBezTo>
                <a:cubicBezTo>
                  <a:pt x="644102" y="5422452"/>
                  <a:pt x="640952" y="5418454"/>
                  <a:pt x="636501" y="5415788"/>
                </a:cubicBezTo>
                <a:cubicBezTo>
                  <a:pt x="631171" y="5412638"/>
                  <a:pt x="623206" y="5414819"/>
                  <a:pt x="620420" y="5420422"/>
                </a:cubicBezTo>
                <a:cubicBezTo>
                  <a:pt x="619451" y="5422422"/>
                  <a:pt x="619360" y="5424481"/>
                  <a:pt x="619481" y="5426511"/>
                </a:cubicBezTo>
                <a:cubicBezTo>
                  <a:pt x="619481" y="5426814"/>
                  <a:pt x="619300" y="5427147"/>
                  <a:pt x="619330" y="5427450"/>
                </a:cubicBezTo>
                <a:cubicBezTo>
                  <a:pt x="632231" y="5431206"/>
                  <a:pt x="645585" y="5434235"/>
                  <a:pt x="658698" y="5437718"/>
                </a:cubicBezTo>
                <a:cubicBezTo>
                  <a:pt x="658728" y="5437718"/>
                  <a:pt x="658789" y="5437748"/>
                  <a:pt x="658819" y="5437748"/>
                </a:cubicBezTo>
                <a:cubicBezTo>
                  <a:pt x="661605" y="5437142"/>
                  <a:pt x="664331" y="5435870"/>
                  <a:pt x="666299" y="5433599"/>
                </a:cubicBezTo>
                <a:cubicBezTo>
                  <a:pt x="667238" y="5433932"/>
                  <a:pt x="668147" y="5434235"/>
                  <a:pt x="669146" y="5434325"/>
                </a:cubicBezTo>
                <a:cubicBezTo>
                  <a:pt x="667632" y="5435113"/>
                  <a:pt x="666178" y="5436113"/>
                  <a:pt x="665058" y="5437718"/>
                </a:cubicBezTo>
                <a:cubicBezTo>
                  <a:pt x="664755" y="5438142"/>
                  <a:pt x="664664" y="5438717"/>
                  <a:pt x="664422" y="5439202"/>
                </a:cubicBezTo>
                <a:cubicBezTo>
                  <a:pt x="671569" y="5441080"/>
                  <a:pt x="678746" y="5442898"/>
                  <a:pt x="685892" y="5444745"/>
                </a:cubicBezTo>
                <a:cubicBezTo>
                  <a:pt x="691555" y="5446229"/>
                  <a:pt x="697188" y="5447774"/>
                  <a:pt x="702912" y="5449138"/>
                </a:cubicBezTo>
                <a:cubicBezTo>
                  <a:pt x="703033" y="5448986"/>
                  <a:pt x="703154" y="5448895"/>
                  <a:pt x="703305" y="5448804"/>
                </a:cubicBezTo>
                <a:cubicBezTo>
                  <a:pt x="703699" y="5448532"/>
                  <a:pt x="704123" y="5448350"/>
                  <a:pt x="704396" y="5447865"/>
                </a:cubicBezTo>
                <a:cubicBezTo>
                  <a:pt x="707030" y="5443110"/>
                  <a:pt x="705970" y="5438899"/>
                  <a:pt x="703214" y="5435961"/>
                </a:cubicBezTo>
                <a:close/>
                <a:moveTo>
                  <a:pt x="1129390" y="5449168"/>
                </a:moveTo>
                <a:lnTo>
                  <a:pt x="1120214" y="5444079"/>
                </a:lnTo>
                <a:cubicBezTo>
                  <a:pt x="1114642" y="5440959"/>
                  <a:pt x="1107253" y="5442958"/>
                  <a:pt x="1104104" y="5448532"/>
                </a:cubicBezTo>
                <a:cubicBezTo>
                  <a:pt x="1100954" y="5454075"/>
                  <a:pt x="1102983" y="5461556"/>
                  <a:pt x="1108555" y="5464646"/>
                </a:cubicBezTo>
                <a:lnTo>
                  <a:pt x="1117761" y="5469765"/>
                </a:lnTo>
                <a:cubicBezTo>
                  <a:pt x="1123334" y="5472885"/>
                  <a:pt x="1130723" y="5470885"/>
                  <a:pt x="1133872" y="5465282"/>
                </a:cubicBezTo>
                <a:cubicBezTo>
                  <a:pt x="1136991" y="5459769"/>
                  <a:pt x="1134993" y="5452287"/>
                  <a:pt x="1129390" y="5449168"/>
                </a:cubicBezTo>
                <a:close/>
                <a:moveTo>
                  <a:pt x="797395" y="5242742"/>
                </a:moveTo>
                <a:cubicBezTo>
                  <a:pt x="790006" y="5256069"/>
                  <a:pt x="811265" y="5266428"/>
                  <a:pt x="818654" y="5253131"/>
                </a:cubicBezTo>
                <a:cubicBezTo>
                  <a:pt x="826074" y="5239803"/>
                  <a:pt x="804784" y="5229475"/>
                  <a:pt x="797395" y="5242742"/>
                </a:cubicBezTo>
                <a:close/>
                <a:moveTo>
                  <a:pt x="891849" y="5294689"/>
                </a:moveTo>
                <a:cubicBezTo>
                  <a:pt x="899238" y="5281362"/>
                  <a:pt x="878675" y="5269639"/>
                  <a:pt x="871286" y="5282967"/>
                </a:cubicBezTo>
                <a:cubicBezTo>
                  <a:pt x="863867" y="5296294"/>
                  <a:pt x="884429" y="5307986"/>
                  <a:pt x="891849" y="5294689"/>
                </a:cubicBezTo>
                <a:close/>
                <a:moveTo>
                  <a:pt x="918468" y="5245529"/>
                </a:moveTo>
                <a:cubicBezTo>
                  <a:pt x="919255" y="5244710"/>
                  <a:pt x="920012" y="5243832"/>
                  <a:pt x="920618" y="5242742"/>
                </a:cubicBezTo>
                <a:cubicBezTo>
                  <a:pt x="927129" y="5231050"/>
                  <a:pt x="910867" y="5222781"/>
                  <a:pt x="901872" y="5230020"/>
                </a:cubicBezTo>
                <a:cubicBezTo>
                  <a:pt x="901327" y="5230080"/>
                  <a:pt x="900782" y="5230050"/>
                  <a:pt x="900207" y="5230201"/>
                </a:cubicBezTo>
                <a:cubicBezTo>
                  <a:pt x="894392" y="5231474"/>
                  <a:pt x="891182" y="5236078"/>
                  <a:pt x="888760" y="5241106"/>
                </a:cubicBezTo>
                <a:cubicBezTo>
                  <a:pt x="886065" y="5246709"/>
                  <a:pt x="890516" y="5254464"/>
                  <a:pt x="896149" y="5256100"/>
                </a:cubicBezTo>
                <a:cubicBezTo>
                  <a:pt x="900086" y="5257251"/>
                  <a:pt x="903477" y="5256433"/>
                  <a:pt x="906233" y="5254494"/>
                </a:cubicBezTo>
                <a:cubicBezTo>
                  <a:pt x="910352" y="5254797"/>
                  <a:pt x="914591" y="5253222"/>
                  <a:pt x="916893" y="5249496"/>
                </a:cubicBezTo>
                <a:cubicBezTo>
                  <a:pt x="917650" y="5248285"/>
                  <a:pt x="918134" y="5246922"/>
                  <a:pt x="918468" y="5245529"/>
                </a:cubicBezTo>
                <a:close/>
                <a:moveTo>
                  <a:pt x="754908" y="5280029"/>
                </a:moveTo>
                <a:lnTo>
                  <a:pt x="764084" y="5285148"/>
                </a:lnTo>
                <a:cubicBezTo>
                  <a:pt x="769686" y="5288268"/>
                  <a:pt x="777227" y="5285117"/>
                  <a:pt x="779861" y="5279605"/>
                </a:cubicBezTo>
                <a:cubicBezTo>
                  <a:pt x="782769" y="5273546"/>
                  <a:pt x="779922" y="5266944"/>
                  <a:pt x="774320" y="5263823"/>
                </a:cubicBezTo>
                <a:lnTo>
                  <a:pt x="765144" y="5258735"/>
                </a:lnTo>
                <a:cubicBezTo>
                  <a:pt x="759541" y="5255615"/>
                  <a:pt x="752001" y="5258765"/>
                  <a:pt x="749366" y="5264278"/>
                </a:cubicBezTo>
                <a:cubicBezTo>
                  <a:pt x="746459" y="5270306"/>
                  <a:pt x="749306" y="5276909"/>
                  <a:pt x="754908" y="5280029"/>
                </a:cubicBezTo>
                <a:close/>
                <a:moveTo>
                  <a:pt x="973856" y="5412244"/>
                </a:moveTo>
                <a:cubicBezTo>
                  <a:pt x="966466" y="5425541"/>
                  <a:pt x="987029" y="5437263"/>
                  <a:pt x="994418" y="5423936"/>
                </a:cubicBezTo>
                <a:cubicBezTo>
                  <a:pt x="1001837" y="5410609"/>
                  <a:pt x="981275" y="5398886"/>
                  <a:pt x="973856" y="5412244"/>
                </a:cubicBezTo>
                <a:close/>
                <a:moveTo>
                  <a:pt x="1035906" y="5402430"/>
                </a:moveTo>
                <a:cubicBezTo>
                  <a:pt x="1037511" y="5397342"/>
                  <a:pt x="1036178" y="5391344"/>
                  <a:pt x="1031182" y="5388558"/>
                </a:cubicBezTo>
                <a:lnTo>
                  <a:pt x="1022006" y="5383469"/>
                </a:lnTo>
                <a:cubicBezTo>
                  <a:pt x="1016616" y="5380470"/>
                  <a:pt x="1008893" y="5381621"/>
                  <a:pt x="1005744" y="5387376"/>
                </a:cubicBezTo>
                <a:cubicBezTo>
                  <a:pt x="1002746" y="5392798"/>
                  <a:pt x="1003866" y="5400431"/>
                  <a:pt x="1009650" y="5403642"/>
                </a:cubicBezTo>
                <a:lnTo>
                  <a:pt x="1018826" y="5408761"/>
                </a:lnTo>
                <a:cubicBezTo>
                  <a:pt x="1018887" y="5408791"/>
                  <a:pt x="1018978" y="5408761"/>
                  <a:pt x="1019038" y="5408791"/>
                </a:cubicBezTo>
                <a:cubicBezTo>
                  <a:pt x="1018554" y="5409548"/>
                  <a:pt x="1017978" y="5410245"/>
                  <a:pt x="1017675" y="5411124"/>
                </a:cubicBezTo>
                <a:cubicBezTo>
                  <a:pt x="1015616" y="5417181"/>
                  <a:pt x="1018978" y="5424421"/>
                  <a:pt x="1025216" y="5426360"/>
                </a:cubicBezTo>
                <a:cubicBezTo>
                  <a:pt x="1034543" y="5429297"/>
                  <a:pt x="1044749" y="5427995"/>
                  <a:pt x="1051653" y="5420574"/>
                </a:cubicBezTo>
                <a:cubicBezTo>
                  <a:pt x="1055923" y="5416000"/>
                  <a:pt x="1057649" y="5408670"/>
                  <a:pt x="1052834" y="5403612"/>
                </a:cubicBezTo>
                <a:cubicBezTo>
                  <a:pt x="1048746" y="5399310"/>
                  <a:pt x="1040479" y="5397523"/>
                  <a:pt x="1035906" y="5402430"/>
                </a:cubicBezTo>
                <a:close/>
                <a:moveTo>
                  <a:pt x="505011" y="5348575"/>
                </a:moveTo>
                <a:cubicBezTo>
                  <a:pt x="497652" y="5361842"/>
                  <a:pt x="517609" y="5374503"/>
                  <a:pt x="525028" y="5361175"/>
                </a:cubicBezTo>
                <a:cubicBezTo>
                  <a:pt x="532417" y="5347908"/>
                  <a:pt x="512430" y="5335217"/>
                  <a:pt x="505011" y="5348575"/>
                </a:cubicBezTo>
                <a:close/>
                <a:moveTo>
                  <a:pt x="348083" y="5320708"/>
                </a:moveTo>
                <a:cubicBezTo>
                  <a:pt x="347417" y="5320345"/>
                  <a:pt x="346630" y="5320405"/>
                  <a:pt x="345872" y="5320375"/>
                </a:cubicBezTo>
                <a:cubicBezTo>
                  <a:pt x="345600" y="5320375"/>
                  <a:pt x="345388" y="5320345"/>
                  <a:pt x="345115" y="5320254"/>
                </a:cubicBezTo>
                <a:cubicBezTo>
                  <a:pt x="346751" y="5321071"/>
                  <a:pt x="348416" y="5321829"/>
                  <a:pt x="350082" y="5322556"/>
                </a:cubicBezTo>
                <a:cubicBezTo>
                  <a:pt x="351263" y="5323101"/>
                  <a:pt x="352444" y="5323616"/>
                  <a:pt x="353595" y="5324192"/>
                </a:cubicBezTo>
                <a:lnTo>
                  <a:pt x="353595" y="5324192"/>
                </a:lnTo>
                <a:cubicBezTo>
                  <a:pt x="353231" y="5323919"/>
                  <a:pt x="353080" y="5323465"/>
                  <a:pt x="352656" y="5323252"/>
                </a:cubicBezTo>
                <a:lnTo>
                  <a:pt x="348083" y="5320708"/>
                </a:lnTo>
                <a:close/>
                <a:moveTo>
                  <a:pt x="450895" y="5305442"/>
                </a:moveTo>
                <a:lnTo>
                  <a:pt x="448351" y="5310046"/>
                </a:lnTo>
                <a:cubicBezTo>
                  <a:pt x="445232" y="5315619"/>
                  <a:pt x="445232" y="5322465"/>
                  <a:pt x="450864" y="5326584"/>
                </a:cubicBezTo>
                <a:cubicBezTo>
                  <a:pt x="455498" y="5330007"/>
                  <a:pt x="464280" y="5329704"/>
                  <a:pt x="467399" y="5324070"/>
                </a:cubicBezTo>
                <a:lnTo>
                  <a:pt x="469943" y="5319496"/>
                </a:lnTo>
                <a:cubicBezTo>
                  <a:pt x="473032" y="5313893"/>
                  <a:pt x="473062" y="5307078"/>
                  <a:pt x="467429" y="5302958"/>
                </a:cubicBezTo>
                <a:cubicBezTo>
                  <a:pt x="462796" y="5299505"/>
                  <a:pt x="454014" y="5299808"/>
                  <a:pt x="450895" y="5305442"/>
                </a:cubicBezTo>
                <a:close/>
                <a:moveTo>
                  <a:pt x="285397" y="5265702"/>
                </a:moveTo>
                <a:cubicBezTo>
                  <a:pt x="283640" y="5259553"/>
                  <a:pt x="276857" y="5255857"/>
                  <a:pt x="270740" y="5257614"/>
                </a:cubicBezTo>
                <a:cubicBezTo>
                  <a:pt x="264562" y="5259432"/>
                  <a:pt x="260928" y="5266125"/>
                  <a:pt x="262684" y="5272274"/>
                </a:cubicBezTo>
                <a:lnTo>
                  <a:pt x="264017" y="5276939"/>
                </a:lnTo>
                <a:cubicBezTo>
                  <a:pt x="269740" y="5280210"/>
                  <a:pt x="275706" y="5283209"/>
                  <a:pt x="281490" y="5286390"/>
                </a:cubicBezTo>
                <a:cubicBezTo>
                  <a:pt x="286275" y="5283815"/>
                  <a:pt x="289001" y="5278211"/>
                  <a:pt x="287456" y="5272820"/>
                </a:cubicBezTo>
                <a:lnTo>
                  <a:pt x="285397" y="5265702"/>
                </a:lnTo>
                <a:close/>
                <a:moveTo>
                  <a:pt x="556068" y="5309016"/>
                </a:moveTo>
                <a:cubicBezTo>
                  <a:pt x="549860" y="5309713"/>
                  <a:pt x="544409" y="5315044"/>
                  <a:pt x="545106" y="5321647"/>
                </a:cubicBezTo>
                <a:lnTo>
                  <a:pt x="545409" y="5324615"/>
                </a:lnTo>
                <a:cubicBezTo>
                  <a:pt x="543985" y="5322010"/>
                  <a:pt x="541744" y="5319769"/>
                  <a:pt x="539170" y="5318800"/>
                </a:cubicBezTo>
                <a:cubicBezTo>
                  <a:pt x="532659" y="5316316"/>
                  <a:pt x="526845" y="5319920"/>
                  <a:pt x="523908" y="5325645"/>
                </a:cubicBezTo>
                <a:cubicBezTo>
                  <a:pt x="520516" y="5332188"/>
                  <a:pt x="520910" y="5339609"/>
                  <a:pt x="523574" y="5346303"/>
                </a:cubicBezTo>
                <a:cubicBezTo>
                  <a:pt x="525876" y="5352058"/>
                  <a:pt x="533507" y="5355208"/>
                  <a:pt x="539140" y="5352482"/>
                </a:cubicBezTo>
                <a:cubicBezTo>
                  <a:pt x="545045" y="5349604"/>
                  <a:pt x="547771" y="5343062"/>
                  <a:pt x="545318" y="5336913"/>
                </a:cubicBezTo>
                <a:cubicBezTo>
                  <a:pt x="545197" y="5336580"/>
                  <a:pt x="545166" y="5336550"/>
                  <a:pt x="545106" y="5336368"/>
                </a:cubicBezTo>
                <a:cubicBezTo>
                  <a:pt x="545106" y="5336247"/>
                  <a:pt x="545075" y="5336216"/>
                  <a:pt x="545075" y="5336126"/>
                </a:cubicBezTo>
                <a:lnTo>
                  <a:pt x="545075" y="5336126"/>
                </a:lnTo>
                <a:cubicBezTo>
                  <a:pt x="545348" y="5335429"/>
                  <a:pt x="545651" y="5334763"/>
                  <a:pt x="546014" y="5334096"/>
                </a:cubicBezTo>
                <a:cubicBezTo>
                  <a:pt x="546590" y="5332975"/>
                  <a:pt x="546680" y="5331764"/>
                  <a:pt x="546741" y="5330583"/>
                </a:cubicBezTo>
                <a:cubicBezTo>
                  <a:pt x="548710" y="5335065"/>
                  <a:pt x="553131" y="5338488"/>
                  <a:pt x="558279" y="5337882"/>
                </a:cubicBezTo>
                <a:cubicBezTo>
                  <a:pt x="564487" y="5337186"/>
                  <a:pt x="569938" y="5331855"/>
                  <a:pt x="569241" y="5325251"/>
                </a:cubicBezTo>
                <a:lnTo>
                  <a:pt x="568696" y="5320012"/>
                </a:lnTo>
                <a:cubicBezTo>
                  <a:pt x="568060" y="5313832"/>
                  <a:pt x="562579" y="5308289"/>
                  <a:pt x="556068" y="5309016"/>
                </a:cubicBezTo>
                <a:close/>
                <a:moveTo>
                  <a:pt x="646161" y="5161655"/>
                </a:moveTo>
                <a:cubicBezTo>
                  <a:pt x="646494" y="5161686"/>
                  <a:pt x="646797" y="5161534"/>
                  <a:pt x="647130" y="5161565"/>
                </a:cubicBezTo>
                <a:cubicBezTo>
                  <a:pt x="646040" y="5163382"/>
                  <a:pt x="645283" y="5165502"/>
                  <a:pt x="645555" y="5168289"/>
                </a:cubicBezTo>
                <a:cubicBezTo>
                  <a:pt x="647100" y="5183374"/>
                  <a:pt x="670751" y="5182313"/>
                  <a:pt x="669176" y="5167138"/>
                </a:cubicBezTo>
                <a:cubicBezTo>
                  <a:pt x="668419" y="5159747"/>
                  <a:pt x="662362" y="5156294"/>
                  <a:pt x="656578" y="5156416"/>
                </a:cubicBezTo>
                <a:cubicBezTo>
                  <a:pt x="657063" y="5155719"/>
                  <a:pt x="657487" y="5155022"/>
                  <a:pt x="657820" y="5154234"/>
                </a:cubicBezTo>
                <a:cubicBezTo>
                  <a:pt x="658426" y="5154689"/>
                  <a:pt x="658789" y="5155355"/>
                  <a:pt x="659425" y="5155779"/>
                </a:cubicBezTo>
                <a:cubicBezTo>
                  <a:pt x="664603" y="5159172"/>
                  <a:pt x="672659" y="5157385"/>
                  <a:pt x="675717" y="5151932"/>
                </a:cubicBezTo>
                <a:cubicBezTo>
                  <a:pt x="678897" y="5146208"/>
                  <a:pt x="677383" y="5139271"/>
                  <a:pt x="671841" y="5135636"/>
                </a:cubicBezTo>
                <a:cubicBezTo>
                  <a:pt x="671538" y="5135455"/>
                  <a:pt x="671508" y="5135424"/>
                  <a:pt x="671357" y="5135303"/>
                </a:cubicBezTo>
                <a:cubicBezTo>
                  <a:pt x="671266" y="5135212"/>
                  <a:pt x="671266" y="5135212"/>
                  <a:pt x="671205" y="5135152"/>
                </a:cubicBezTo>
                <a:cubicBezTo>
                  <a:pt x="671205" y="5135152"/>
                  <a:pt x="671205" y="5135152"/>
                  <a:pt x="671205" y="5135152"/>
                </a:cubicBezTo>
                <a:cubicBezTo>
                  <a:pt x="671023" y="5134425"/>
                  <a:pt x="670902" y="5133698"/>
                  <a:pt x="670811" y="5132941"/>
                </a:cubicBezTo>
                <a:cubicBezTo>
                  <a:pt x="669963" y="5126610"/>
                  <a:pt x="662150" y="5122915"/>
                  <a:pt x="656457" y="5124338"/>
                </a:cubicBezTo>
                <a:cubicBezTo>
                  <a:pt x="651824" y="5125489"/>
                  <a:pt x="649220" y="5128882"/>
                  <a:pt x="648250" y="5132941"/>
                </a:cubicBezTo>
                <a:cubicBezTo>
                  <a:pt x="647039" y="5131548"/>
                  <a:pt x="645585" y="5130275"/>
                  <a:pt x="643587" y="5129579"/>
                </a:cubicBezTo>
                <a:cubicBezTo>
                  <a:pt x="637984" y="5127610"/>
                  <a:pt x="630050" y="5130608"/>
                  <a:pt x="628506" y="5136818"/>
                </a:cubicBezTo>
                <a:cubicBezTo>
                  <a:pt x="626992" y="5142876"/>
                  <a:pt x="626931" y="5149237"/>
                  <a:pt x="631171" y="5154326"/>
                </a:cubicBezTo>
                <a:cubicBezTo>
                  <a:pt x="635047" y="5158960"/>
                  <a:pt x="640377" y="5160777"/>
                  <a:pt x="646161" y="5161655"/>
                </a:cubicBezTo>
                <a:close/>
                <a:moveTo>
                  <a:pt x="515186" y="5262975"/>
                </a:moveTo>
                <a:cubicBezTo>
                  <a:pt x="515186" y="5262733"/>
                  <a:pt x="515125" y="5262491"/>
                  <a:pt x="515095" y="5262279"/>
                </a:cubicBezTo>
                <a:cubicBezTo>
                  <a:pt x="520425" y="5260764"/>
                  <a:pt x="525058" y="5256160"/>
                  <a:pt x="524332" y="5249133"/>
                </a:cubicBezTo>
                <a:cubicBezTo>
                  <a:pt x="523786" y="5243771"/>
                  <a:pt x="520486" y="5240924"/>
                  <a:pt x="516549" y="5240107"/>
                </a:cubicBezTo>
                <a:cubicBezTo>
                  <a:pt x="514277" y="5236744"/>
                  <a:pt x="510553" y="5234442"/>
                  <a:pt x="506192" y="5234896"/>
                </a:cubicBezTo>
                <a:lnTo>
                  <a:pt x="500953" y="5235442"/>
                </a:lnTo>
                <a:cubicBezTo>
                  <a:pt x="494805" y="5236078"/>
                  <a:pt x="489173" y="5241470"/>
                  <a:pt x="489899" y="5248012"/>
                </a:cubicBezTo>
                <a:cubicBezTo>
                  <a:pt x="490111" y="5250041"/>
                  <a:pt x="490869" y="5251980"/>
                  <a:pt x="491989" y="5253676"/>
                </a:cubicBezTo>
                <a:cubicBezTo>
                  <a:pt x="488628" y="5255645"/>
                  <a:pt x="486296" y="5258977"/>
                  <a:pt x="486296" y="5263430"/>
                </a:cubicBezTo>
                <a:cubicBezTo>
                  <a:pt x="486265" y="5269276"/>
                  <a:pt x="491656" y="5276000"/>
                  <a:pt x="498046" y="5275334"/>
                </a:cubicBezTo>
                <a:lnTo>
                  <a:pt x="503285" y="5274788"/>
                </a:lnTo>
                <a:cubicBezTo>
                  <a:pt x="509644" y="5274092"/>
                  <a:pt x="515156" y="5269882"/>
                  <a:pt x="515186" y="5262975"/>
                </a:cubicBezTo>
                <a:close/>
                <a:moveTo>
                  <a:pt x="585049" y="5404672"/>
                </a:moveTo>
                <a:cubicBezTo>
                  <a:pt x="585231" y="5404339"/>
                  <a:pt x="585201" y="5403914"/>
                  <a:pt x="585352" y="5403551"/>
                </a:cubicBezTo>
                <a:cubicBezTo>
                  <a:pt x="585837" y="5403551"/>
                  <a:pt x="586291" y="5403733"/>
                  <a:pt x="586776" y="5403642"/>
                </a:cubicBezTo>
                <a:cubicBezTo>
                  <a:pt x="593195" y="5402582"/>
                  <a:pt x="597829" y="5397099"/>
                  <a:pt x="597132" y="5390496"/>
                </a:cubicBezTo>
                <a:lnTo>
                  <a:pt x="596587" y="5385256"/>
                </a:lnTo>
                <a:cubicBezTo>
                  <a:pt x="595951" y="5379107"/>
                  <a:pt x="589683" y="5373897"/>
                  <a:pt x="583444" y="5374897"/>
                </a:cubicBezTo>
                <a:cubicBezTo>
                  <a:pt x="577024" y="5375957"/>
                  <a:pt x="572421" y="5381470"/>
                  <a:pt x="573088" y="5388042"/>
                </a:cubicBezTo>
                <a:lnTo>
                  <a:pt x="573118" y="5388315"/>
                </a:lnTo>
                <a:cubicBezTo>
                  <a:pt x="569151" y="5388739"/>
                  <a:pt x="565638" y="5391071"/>
                  <a:pt x="563457" y="5394979"/>
                </a:cubicBezTo>
                <a:lnTo>
                  <a:pt x="560914" y="5399583"/>
                </a:lnTo>
                <a:cubicBezTo>
                  <a:pt x="559490" y="5402127"/>
                  <a:pt x="559611" y="5405217"/>
                  <a:pt x="560580" y="5408034"/>
                </a:cubicBezTo>
                <a:cubicBezTo>
                  <a:pt x="560611" y="5408155"/>
                  <a:pt x="560611" y="5408276"/>
                  <a:pt x="560641" y="5408398"/>
                </a:cubicBezTo>
                <a:cubicBezTo>
                  <a:pt x="566395" y="5410305"/>
                  <a:pt x="572179" y="5412153"/>
                  <a:pt x="577993" y="5414031"/>
                </a:cubicBezTo>
                <a:cubicBezTo>
                  <a:pt x="578145" y="5413941"/>
                  <a:pt x="578236" y="5413728"/>
                  <a:pt x="578387" y="5413607"/>
                </a:cubicBezTo>
                <a:cubicBezTo>
                  <a:pt x="579962" y="5412456"/>
                  <a:pt x="581476" y="5411154"/>
                  <a:pt x="582536" y="5409246"/>
                </a:cubicBezTo>
                <a:lnTo>
                  <a:pt x="585049" y="5404672"/>
                </a:lnTo>
                <a:close/>
                <a:moveTo>
                  <a:pt x="517821" y="5172439"/>
                </a:moveTo>
                <a:cubicBezTo>
                  <a:pt x="515701" y="5174286"/>
                  <a:pt x="514399" y="5177104"/>
                  <a:pt x="514823" y="5180980"/>
                </a:cubicBezTo>
                <a:cubicBezTo>
                  <a:pt x="516367" y="5195974"/>
                  <a:pt x="540049" y="5196580"/>
                  <a:pt x="538474" y="5181435"/>
                </a:cubicBezTo>
                <a:cubicBezTo>
                  <a:pt x="537596" y="5172802"/>
                  <a:pt x="529389" y="5168986"/>
                  <a:pt x="522878" y="5170136"/>
                </a:cubicBezTo>
                <a:cubicBezTo>
                  <a:pt x="524998" y="5168319"/>
                  <a:pt x="526270" y="5165502"/>
                  <a:pt x="525876" y="5161625"/>
                </a:cubicBezTo>
                <a:cubicBezTo>
                  <a:pt x="525573" y="5158657"/>
                  <a:pt x="524392" y="5156294"/>
                  <a:pt x="522726" y="5154477"/>
                </a:cubicBezTo>
                <a:cubicBezTo>
                  <a:pt x="527451" y="5156809"/>
                  <a:pt x="533386" y="5156052"/>
                  <a:pt x="537050" y="5151842"/>
                </a:cubicBezTo>
                <a:cubicBezTo>
                  <a:pt x="541139" y="5147147"/>
                  <a:pt x="540896" y="5139211"/>
                  <a:pt x="535900" y="5135152"/>
                </a:cubicBezTo>
                <a:lnTo>
                  <a:pt x="530146" y="5130457"/>
                </a:lnTo>
                <a:cubicBezTo>
                  <a:pt x="525179" y="5126428"/>
                  <a:pt x="517760" y="5126671"/>
                  <a:pt x="513460" y="5131608"/>
                </a:cubicBezTo>
                <a:cubicBezTo>
                  <a:pt x="509372" y="5136303"/>
                  <a:pt x="509644" y="5144269"/>
                  <a:pt x="514611" y="5148298"/>
                </a:cubicBezTo>
                <a:lnTo>
                  <a:pt x="518396" y="5151387"/>
                </a:lnTo>
                <a:cubicBezTo>
                  <a:pt x="511067" y="5148146"/>
                  <a:pt x="501225" y="5151205"/>
                  <a:pt x="502255" y="5161140"/>
                </a:cubicBezTo>
                <a:cubicBezTo>
                  <a:pt x="503073" y="5169743"/>
                  <a:pt x="511310" y="5173590"/>
                  <a:pt x="517821" y="5172439"/>
                </a:cubicBezTo>
                <a:close/>
                <a:moveTo>
                  <a:pt x="591651" y="5310682"/>
                </a:moveTo>
                <a:lnTo>
                  <a:pt x="586412" y="5311227"/>
                </a:lnTo>
                <a:cubicBezTo>
                  <a:pt x="580234" y="5311863"/>
                  <a:pt x="575752" y="5319436"/>
                  <a:pt x="577236" y="5325191"/>
                </a:cubicBezTo>
                <a:cubicBezTo>
                  <a:pt x="578962" y="5331946"/>
                  <a:pt x="584595" y="5335065"/>
                  <a:pt x="591227" y="5334369"/>
                </a:cubicBezTo>
                <a:lnTo>
                  <a:pt x="596466" y="5333824"/>
                </a:lnTo>
                <a:cubicBezTo>
                  <a:pt x="602644" y="5333188"/>
                  <a:pt x="607126" y="5325585"/>
                  <a:pt x="605642" y="5319829"/>
                </a:cubicBezTo>
                <a:cubicBezTo>
                  <a:pt x="603916" y="5313136"/>
                  <a:pt x="598253" y="5310016"/>
                  <a:pt x="591651" y="5310682"/>
                </a:cubicBezTo>
                <a:close/>
                <a:moveTo>
                  <a:pt x="453287" y="5146995"/>
                </a:moveTo>
                <a:cubicBezTo>
                  <a:pt x="454862" y="5162140"/>
                  <a:pt x="477847" y="5156476"/>
                  <a:pt x="476302" y="5141543"/>
                </a:cubicBezTo>
                <a:cubicBezTo>
                  <a:pt x="474758" y="5126428"/>
                  <a:pt x="451743" y="5132062"/>
                  <a:pt x="453287" y="5146995"/>
                </a:cubicBezTo>
                <a:close/>
                <a:moveTo>
                  <a:pt x="450350" y="5261764"/>
                </a:moveTo>
                <a:cubicBezTo>
                  <a:pt x="444172" y="5262218"/>
                  <a:pt x="438903" y="5268609"/>
                  <a:pt x="439811" y="5274788"/>
                </a:cubicBezTo>
                <a:cubicBezTo>
                  <a:pt x="440780" y="5281301"/>
                  <a:pt x="446201" y="5285814"/>
                  <a:pt x="452803" y="5285329"/>
                </a:cubicBezTo>
                <a:cubicBezTo>
                  <a:pt x="452984" y="5285329"/>
                  <a:pt x="453105" y="5285329"/>
                  <a:pt x="453257" y="5285299"/>
                </a:cubicBezTo>
                <a:cubicBezTo>
                  <a:pt x="453317" y="5285299"/>
                  <a:pt x="453348" y="5285299"/>
                  <a:pt x="453408" y="5285329"/>
                </a:cubicBezTo>
                <a:cubicBezTo>
                  <a:pt x="453469" y="5285359"/>
                  <a:pt x="453438" y="5285359"/>
                  <a:pt x="453529" y="5285420"/>
                </a:cubicBezTo>
                <a:cubicBezTo>
                  <a:pt x="454135" y="5285905"/>
                  <a:pt x="454710" y="5286420"/>
                  <a:pt x="455255" y="5286995"/>
                </a:cubicBezTo>
                <a:cubicBezTo>
                  <a:pt x="459768" y="5291508"/>
                  <a:pt x="468247" y="5289631"/>
                  <a:pt x="471881" y="5285027"/>
                </a:cubicBezTo>
                <a:cubicBezTo>
                  <a:pt x="476211" y="5279544"/>
                  <a:pt x="474455" y="5272941"/>
                  <a:pt x="469913" y="5268428"/>
                </a:cubicBezTo>
                <a:cubicBezTo>
                  <a:pt x="464734" y="5263218"/>
                  <a:pt x="457557" y="5261249"/>
                  <a:pt x="450350" y="5261764"/>
                </a:cubicBezTo>
                <a:close/>
                <a:moveTo>
                  <a:pt x="507009" y="5310803"/>
                </a:moveTo>
                <a:cubicBezTo>
                  <a:pt x="508584" y="5325948"/>
                  <a:pt x="531933" y="5322162"/>
                  <a:pt x="530358" y="5307047"/>
                </a:cubicBezTo>
                <a:cubicBezTo>
                  <a:pt x="528813" y="5291902"/>
                  <a:pt x="505435" y="5295658"/>
                  <a:pt x="507009" y="5310803"/>
                </a:cubicBezTo>
                <a:close/>
                <a:moveTo>
                  <a:pt x="554827" y="5390526"/>
                </a:moveTo>
                <a:cubicBezTo>
                  <a:pt x="554584" y="5384438"/>
                  <a:pt x="548952" y="5378501"/>
                  <a:pt x="542562" y="5379137"/>
                </a:cubicBezTo>
                <a:lnTo>
                  <a:pt x="537323" y="5379683"/>
                </a:lnTo>
                <a:cubicBezTo>
                  <a:pt x="531387" y="5380288"/>
                  <a:pt x="526603" y="5384711"/>
                  <a:pt x="526148" y="5390708"/>
                </a:cubicBezTo>
                <a:cubicBezTo>
                  <a:pt x="524543" y="5390496"/>
                  <a:pt x="522878" y="5390557"/>
                  <a:pt x="521273" y="5391041"/>
                </a:cubicBezTo>
                <a:cubicBezTo>
                  <a:pt x="519486" y="5391586"/>
                  <a:pt x="518033" y="5392586"/>
                  <a:pt x="516761" y="5393767"/>
                </a:cubicBezTo>
                <a:lnTo>
                  <a:pt x="516791" y="5393797"/>
                </a:lnTo>
                <a:cubicBezTo>
                  <a:pt x="525512" y="5396948"/>
                  <a:pt x="534476" y="5399765"/>
                  <a:pt x="543289" y="5402824"/>
                </a:cubicBezTo>
                <a:lnTo>
                  <a:pt x="543410" y="5402824"/>
                </a:lnTo>
                <a:cubicBezTo>
                  <a:pt x="543470" y="5402824"/>
                  <a:pt x="543531" y="5402793"/>
                  <a:pt x="543592" y="5402763"/>
                </a:cubicBezTo>
                <a:cubicBezTo>
                  <a:pt x="549890" y="5402006"/>
                  <a:pt x="555069" y="5397160"/>
                  <a:pt x="554827" y="5390526"/>
                </a:cubicBezTo>
                <a:close/>
                <a:moveTo>
                  <a:pt x="473516" y="5374321"/>
                </a:moveTo>
                <a:cubicBezTo>
                  <a:pt x="472244" y="5371080"/>
                  <a:pt x="470215" y="5368112"/>
                  <a:pt x="467157" y="5365598"/>
                </a:cubicBezTo>
                <a:cubicBezTo>
                  <a:pt x="462402" y="5361690"/>
                  <a:pt x="456739" y="5360600"/>
                  <a:pt x="451258" y="5361478"/>
                </a:cubicBezTo>
                <a:cubicBezTo>
                  <a:pt x="450319" y="5360055"/>
                  <a:pt x="449078" y="5358783"/>
                  <a:pt x="447442" y="5357874"/>
                </a:cubicBezTo>
                <a:lnTo>
                  <a:pt x="442839" y="5355330"/>
                </a:lnTo>
                <a:cubicBezTo>
                  <a:pt x="441567" y="5354633"/>
                  <a:pt x="440174" y="5354209"/>
                  <a:pt x="438751" y="5353997"/>
                </a:cubicBezTo>
                <a:cubicBezTo>
                  <a:pt x="443112" y="5353482"/>
                  <a:pt x="447412" y="5350210"/>
                  <a:pt x="448926" y="5346394"/>
                </a:cubicBezTo>
                <a:cubicBezTo>
                  <a:pt x="451531" y="5339791"/>
                  <a:pt x="447836" y="5334157"/>
                  <a:pt x="442234" y="5331037"/>
                </a:cubicBezTo>
                <a:lnTo>
                  <a:pt x="437631" y="5328493"/>
                </a:lnTo>
                <a:cubicBezTo>
                  <a:pt x="432028" y="5325372"/>
                  <a:pt x="424397" y="5329795"/>
                  <a:pt x="422307" y="5335187"/>
                </a:cubicBezTo>
                <a:cubicBezTo>
                  <a:pt x="419703" y="5341790"/>
                  <a:pt x="423398" y="5347424"/>
                  <a:pt x="429000" y="5350513"/>
                </a:cubicBezTo>
                <a:lnTo>
                  <a:pt x="433603" y="5353057"/>
                </a:lnTo>
                <a:cubicBezTo>
                  <a:pt x="434299" y="5353451"/>
                  <a:pt x="435026" y="5353724"/>
                  <a:pt x="435783" y="5353876"/>
                </a:cubicBezTo>
                <a:cubicBezTo>
                  <a:pt x="432513" y="5354148"/>
                  <a:pt x="429545" y="5355875"/>
                  <a:pt x="427607" y="5358600"/>
                </a:cubicBezTo>
                <a:lnTo>
                  <a:pt x="427607" y="5358600"/>
                </a:lnTo>
                <a:cubicBezTo>
                  <a:pt x="427607" y="5358600"/>
                  <a:pt x="427637" y="5358600"/>
                  <a:pt x="427637" y="5358600"/>
                </a:cubicBezTo>
                <a:cubicBezTo>
                  <a:pt x="446110" y="5366537"/>
                  <a:pt x="465188" y="5373534"/>
                  <a:pt x="484085" y="5380864"/>
                </a:cubicBezTo>
                <a:cubicBezTo>
                  <a:pt x="484085" y="5380864"/>
                  <a:pt x="484055" y="5380834"/>
                  <a:pt x="484055" y="5380834"/>
                </a:cubicBezTo>
                <a:cubicBezTo>
                  <a:pt x="482965" y="5378531"/>
                  <a:pt x="481360" y="5376472"/>
                  <a:pt x="479028" y="5375412"/>
                </a:cubicBezTo>
                <a:cubicBezTo>
                  <a:pt x="477211" y="5374624"/>
                  <a:pt x="475333" y="5374291"/>
                  <a:pt x="473516" y="5374321"/>
                </a:cubicBezTo>
                <a:close/>
                <a:moveTo>
                  <a:pt x="646282" y="5368415"/>
                </a:moveTo>
                <a:lnTo>
                  <a:pt x="641043" y="5368960"/>
                </a:lnTo>
                <a:cubicBezTo>
                  <a:pt x="637258" y="5369354"/>
                  <a:pt x="634199" y="5371777"/>
                  <a:pt x="632352" y="5374957"/>
                </a:cubicBezTo>
                <a:lnTo>
                  <a:pt x="630414" y="5368202"/>
                </a:lnTo>
                <a:cubicBezTo>
                  <a:pt x="628657" y="5362054"/>
                  <a:pt x="621874" y="5358358"/>
                  <a:pt x="615757" y="5360146"/>
                </a:cubicBezTo>
                <a:cubicBezTo>
                  <a:pt x="609579" y="5361932"/>
                  <a:pt x="605945" y="5368657"/>
                  <a:pt x="607701" y="5374806"/>
                </a:cubicBezTo>
                <a:lnTo>
                  <a:pt x="609730" y="5381954"/>
                </a:lnTo>
                <a:cubicBezTo>
                  <a:pt x="610639" y="5385104"/>
                  <a:pt x="612880" y="5387588"/>
                  <a:pt x="615666" y="5389012"/>
                </a:cubicBezTo>
                <a:cubicBezTo>
                  <a:pt x="614636" y="5390011"/>
                  <a:pt x="613728" y="5391163"/>
                  <a:pt x="613001" y="5392465"/>
                </a:cubicBezTo>
                <a:lnTo>
                  <a:pt x="610457" y="5397069"/>
                </a:lnTo>
                <a:cubicBezTo>
                  <a:pt x="607338" y="5402642"/>
                  <a:pt x="610972" y="5410245"/>
                  <a:pt x="616423" y="5412699"/>
                </a:cubicBezTo>
                <a:cubicBezTo>
                  <a:pt x="622691" y="5415485"/>
                  <a:pt x="628930" y="5412335"/>
                  <a:pt x="632049" y="5406731"/>
                </a:cubicBezTo>
                <a:lnTo>
                  <a:pt x="634593" y="5402127"/>
                </a:lnTo>
                <a:cubicBezTo>
                  <a:pt x="637560" y="5396766"/>
                  <a:pt x="634320" y="5389708"/>
                  <a:pt x="629233" y="5386952"/>
                </a:cubicBezTo>
                <a:cubicBezTo>
                  <a:pt x="630020" y="5386164"/>
                  <a:pt x="630807" y="5385347"/>
                  <a:pt x="631352" y="5384378"/>
                </a:cubicBezTo>
                <a:cubicBezTo>
                  <a:pt x="633109" y="5389496"/>
                  <a:pt x="638136" y="5393070"/>
                  <a:pt x="643678" y="5392495"/>
                </a:cubicBezTo>
                <a:lnTo>
                  <a:pt x="648917" y="5391950"/>
                </a:lnTo>
                <a:cubicBezTo>
                  <a:pt x="655276" y="5391314"/>
                  <a:pt x="660061" y="5385195"/>
                  <a:pt x="659364" y="5378865"/>
                </a:cubicBezTo>
                <a:cubicBezTo>
                  <a:pt x="658638" y="5372443"/>
                  <a:pt x="652641" y="5367748"/>
                  <a:pt x="646282" y="5368415"/>
                </a:cubicBezTo>
                <a:close/>
                <a:moveTo>
                  <a:pt x="900934" y="5067666"/>
                </a:moveTo>
                <a:lnTo>
                  <a:pt x="899056" y="5074875"/>
                </a:lnTo>
                <a:cubicBezTo>
                  <a:pt x="898905" y="5075450"/>
                  <a:pt x="899147" y="5075965"/>
                  <a:pt x="899056" y="5076541"/>
                </a:cubicBezTo>
                <a:cubicBezTo>
                  <a:pt x="894998" y="5079752"/>
                  <a:pt x="892787" y="5085082"/>
                  <a:pt x="896179" y="5090868"/>
                </a:cubicBezTo>
                <a:lnTo>
                  <a:pt x="897845" y="5093685"/>
                </a:lnTo>
                <a:cubicBezTo>
                  <a:pt x="901115" y="5099228"/>
                  <a:pt x="906627" y="5100197"/>
                  <a:pt x="911381" y="5098653"/>
                </a:cubicBezTo>
                <a:cubicBezTo>
                  <a:pt x="914591" y="5100016"/>
                  <a:pt x="918195" y="5100197"/>
                  <a:pt x="921435" y="5098168"/>
                </a:cubicBezTo>
                <a:cubicBezTo>
                  <a:pt x="925100" y="5095836"/>
                  <a:pt x="927613" y="5091322"/>
                  <a:pt x="927401" y="5086961"/>
                </a:cubicBezTo>
                <a:cubicBezTo>
                  <a:pt x="929612" y="5083296"/>
                  <a:pt x="929945" y="5078389"/>
                  <a:pt x="927674" y="5074814"/>
                </a:cubicBezTo>
                <a:cubicBezTo>
                  <a:pt x="926614" y="5073118"/>
                  <a:pt x="925190" y="5071906"/>
                  <a:pt x="923676" y="5070937"/>
                </a:cubicBezTo>
                <a:cubicBezTo>
                  <a:pt x="923373" y="5066363"/>
                  <a:pt x="920830" y="5062183"/>
                  <a:pt x="916045" y="5060487"/>
                </a:cubicBezTo>
                <a:cubicBezTo>
                  <a:pt x="910412" y="5058458"/>
                  <a:pt x="902539" y="5061456"/>
                  <a:pt x="900934" y="5067666"/>
                </a:cubicBezTo>
                <a:close/>
                <a:moveTo>
                  <a:pt x="1022309" y="5184524"/>
                </a:moveTo>
                <a:lnTo>
                  <a:pt x="1025125" y="5179981"/>
                </a:lnTo>
                <a:cubicBezTo>
                  <a:pt x="1028547" y="5174438"/>
                  <a:pt x="1026579" y="5166805"/>
                  <a:pt x="1021067" y="5163473"/>
                </a:cubicBezTo>
                <a:cubicBezTo>
                  <a:pt x="1015465" y="5160050"/>
                  <a:pt x="1007985" y="5161989"/>
                  <a:pt x="1004563" y="5167532"/>
                </a:cubicBezTo>
                <a:lnTo>
                  <a:pt x="1001746" y="5172075"/>
                </a:lnTo>
                <a:cubicBezTo>
                  <a:pt x="999536" y="5175680"/>
                  <a:pt x="999778" y="5180072"/>
                  <a:pt x="1001595" y="5183676"/>
                </a:cubicBezTo>
                <a:cubicBezTo>
                  <a:pt x="1000838" y="5183191"/>
                  <a:pt x="1000626" y="5182283"/>
                  <a:pt x="999717" y="5181980"/>
                </a:cubicBezTo>
                <a:cubicBezTo>
                  <a:pt x="998688" y="5181617"/>
                  <a:pt x="997567" y="5181495"/>
                  <a:pt x="996447" y="5181465"/>
                </a:cubicBezTo>
                <a:cubicBezTo>
                  <a:pt x="996265" y="5181102"/>
                  <a:pt x="996144" y="5180769"/>
                  <a:pt x="995962" y="5180405"/>
                </a:cubicBezTo>
                <a:lnTo>
                  <a:pt x="993297" y="5175892"/>
                </a:lnTo>
                <a:cubicBezTo>
                  <a:pt x="990148" y="5170561"/>
                  <a:pt x="982062" y="5168713"/>
                  <a:pt x="976944" y="5172288"/>
                </a:cubicBezTo>
                <a:cubicBezTo>
                  <a:pt x="971554" y="5176074"/>
                  <a:pt x="969979" y="5182919"/>
                  <a:pt x="973341" y="5188644"/>
                </a:cubicBezTo>
                <a:lnTo>
                  <a:pt x="976006" y="5193157"/>
                </a:lnTo>
                <a:cubicBezTo>
                  <a:pt x="977399" y="5195550"/>
                  <a:pt x="979852" y="5197186"/>
                  <a:pt x="982547" y="5198004"/>
                </a:cubicBezTo>
                <a:cubicBezTo>
                  <a:pt x="981669" y="5203728"/>
                  <a:pt x="984273" y="5209544"/>
                  <a:pt x="990118" y="5211543"/>
                </a:cubicBezTo>
                <a:cubicBezTo>
                  <a:pt x="995811" y="5213512"/>
                  <a:pt x="1003563" y="5210422"/>
                  <a:pt x="1005168" y="5204213"/>
                </a:cubicBezTo>
                <a:lnTo>
                  <a:pt x="1007016" y="5197004"/>
                </a:lnTo>
                <a:cubicBezTo>
                  <a:pt x="1007743" y="5194187"/>
                  <a:pt x="1007379" y="5191340"/>
                  <a:pt x="1006410" y="5188795"/>
                </a:cubicBezTo>
                <a:cubicBezTo>
                  <a:pt x="1011952" y="5191703"/>
                  <a:pt x="1019008" y="5189855"/>
                  <a:pt x="1022309" y="5184524"/>
                </a:cubicBezTo>
                <a:close/>
                <a:moveTo>
                  <a:pt x="1070489" y="5266640"/>
                </a:moveTo>
                <a:cubicBezTo>
                  <a:pt x="1075910" y="5262612"/>
                  <a:pt x="1077030" y="5255918"/>
                  <a:pt x="1073639" y="5250193"/>
                </a:cubicBezTo>
                <a:lnTo>
                  <a:pt x="1070974" y="5245680"/>
                </a:lnTo>
                <a:cubicBezTo>
                  <a:pt x="1067824" y="5240349"/>
                  <a:pt x="1059436" y="5238865"/>
                  <a:pt x="1054530" y="5242530"/>
                </a:cubicBezTo>
                <a:cubicBezTo>
                  <a:pt x="1049109" y="5246558"/>
                  <a:pt x="1048019" y="5253252"/>
                  <a:pt x="1051381" y="5258977"/>
                </a:cubicBezTo>
                <a:lnTo>
                  <a:pt x="1054046" y="5263490"/>
                </a:lnTo>
                <a:cubicBezTo>
                  <a:pt x="1057195" y="5268791"/>
                  <a:pt x="1065614" y="5270275"/>
                  <a:pt x="1070489" y="5266640"/>
                </a:cubicBezTo>
                <a:close/>
                <a:moveTo>
                  <a:pt x="810659" y="5131456"/>
                </a:moveTo>
                <a:cubicBezTo>
                  <a:pt x="805572" y="5127458"/>
                  <a:pt x="796638" y="5127579"/>
                  <a:pt x="792065" y="5134152"/>
                </a:cubicBezTo>
                <a:cubicBezTo>
                  <a:pt x="792459" y="5129094"/>
                  <a:pt x="791763" y="5124066"/>
                  <a:pt x="789279" y="5119522"/>
                </a:cubicBezTo>
                <a:cubicBezTo>
                  <a:pt x="786312" y="5114100"/>
                  <a:pt x="778287" y="5111950"/>
                  <a:pt x="773078" y="5115372"/>
                </a:cubicBezTo>
                <a:cubicBezTo>
                  <a:pt x="767566" y="5118977"/>
                  <a:pt x="765719" y="5125762"/>
                  <a:pt x="768929" y="5131578"/>
                </a:cubicBezTo>
                <a:cubicBezTo>
                  <a:pt x="769020" y="5131729"/>
                  <a:pt x="769081" y="5131850"/>
                  <a:pt x="769141" y="5131971"/>
                </a:cubicBezTo>
                <a:cubicBezTo>
                  <a:pt x="769141" y="5132032"/>
                  <a:pt x="769171" y="5132062"/>
                  <a:pt x="769171" y="5132123"/>
                </a:cubicBezTo>
                <a:cubicBezTo>
                  <a:pt x="769171" y="5132183"/>
                  <a:pt x="769171" y="5132153"/>
                  <a:pt x="769141" y="5132274"/>
                </a:cubicBezTo>
                <a:cubicBezTo>
                  <a:pt x="768959" y="5133032"/>
                  <a:pt x="768717" y="5133759"/>
                  <a:pt x="768414" y="5134486"/>
                </a:cubicBezTo>
                <a:cubicBezTo>
                  <a:pt x="766204" y="5140483"/>
                  <a:pt x="771412" y="5147389"/>
                  <a:pt x="777106" y="5148782"/>
                </a:cubicBezTo>
                <a:cubicBezTo>
                  <a:pt x="782890" y="5150176"/>
                  <a:pt x="787432" y="5147147"/>
                  <a:pt x="790067" y="5142542"/>
                </a:cubicBezTo>
                <a:cubicBezTo>
                  <a:pt x="791460" y="5148813"/>
                  <a:pt x="799333" y="5152175"/>
                  <a:pt x="805935" y="5149964"/>
                </a:cubicBezTo>
                <a:cubicBezTo>
                  <a:pt x="806571" y="5150721"/>
                  <a:pt x="807207" y="5151448"/>
                  <a:pt x="808025" y="5152023"/>
                </a:cubicBezTo>
                <a:cubicBezTo>
                  <a:pt x="806329" y="5151932"/>
                  <a:pt x="804572" y="5152053"/>
                  <a:pt x="802786" y="5152871"/>
                </a:cubicBezTo>
                <a:cubicBezTo>
                  <a:pt x="797426" y="5155264"/>
                  <a:pt x="793610" y="5162988"/>
                  <a:pt x="796850" y="5168531"/>
                </a:cubicBezTo>
                <a:lnTo>
                  <a:pt x="799515" y="5173045"/>
                </a:lnTo>
                <a:cubicBezTo>
                  <a:pt x="800030" y="5173923"/>
                  <a:pt x="800726" y="5174589"/>
                  <a:pt x="801362" y="5175347"/>
                </a:cubicBezTo>
                <a:lnTo>
                  <a:pt x="801150" y="5176195"/>
                </a:lnTo>
                <a:cubicBezTo>
                  <a:pt x="799545" y="5182374"/>
                  <a:pt x="801756" y="5189007"/>
                  <a:pt x="808176" y="5191400"/>
                </a:cubicBezTo>
                <a:cubicBezTo>
                  <a:pt x="813718" y="5193430"/>
                  <a:pt x="821743" y="5190613"/>
                  <a:pt x="823378" y="5184373"/>
                </a:cubicBezTo>
                <a:lnTo>
                  <a:pt x="823621" y="5183434"/>
                </a:lnTo>
                <a:cubicBezTo>
                  <a:pt x="827557" y="5190431"/>
                  <a:pt x="840125" y="5192854"/>
                  <a:pt x="845424" y="5183313"/>
                </a:cubicBezTo>
                <a:cubicBezTo>
                  <a:pt x="846212" y="5181859"/>
                  <a:pt x="846545" y="5180496"/>
                  <a:pt x="846727" y="5179163"/>
                </a:cubicBezTo>
                <a:lnTo>
                  <a:pt x="848604" y="5182343"/>
                </a:lnTo>
                <a:cubicBezTo>
                  <a:pt x="851844" y="5187856"/>
                  <a:pt x="858477" y="5190613"/>
                  <a:pt x="864473" y="5187614"/>
                </a:cubicBezTo>
                <a:cubicBezTo>
                  <a:pt x="869893" y="5184918"/>
                  <a:pt x="873012" y="5177285"/>
                  <a:pt x="869772" y="5171742"/>
                </a:cubicBezTo>
                <a:lnTo>
                  <a:pt x="865563" y="5164624"/>
                </a:lnTo>
                <a:lnTo>
                  <a:pt x="869348" y="5166987"/>
                </a:lnTo>
                <a:cubicBezTo>
                  <a:pt x="874708" y="5170288"/>
                  <a:pt x="882219" y="5167380"/>
                  <a:pt x="885217" y="5162201"/>
                </a:cubicBezTo>
                <a:cubicBezTo>
                  <a:pt x="887821" y="5166926"/>
                  <a:pt x="892939" y="5169743"/>
                  <a:pt x="898995" y="5166169"/>
                </a:cubicBezTo>
                <a:cubicBezTo>
                  <a:pt x="900510" y="5165260"/>
                  <a:pt x="901539" y="5164079"/>
                  <a:pt x="902478" y="5162867"/>
                </a:cubicBezTo>
                <a:cubicBezTo>
                  <a:pt x="902751" y="5163503"/>
                  <a:pt x="902841" y="5164170"/>
                  <a:pt x="903205" y="5164806"/>
                </a:cubicBezTo>
                <a:lnTo>
                  <a:pt x="908535" y="5173862"/>
                </a:lnTo>
                <a:cubicBezTo>
                  <a:pt x="911775" y="5179375"/>
                  <a:pt x="919891" y="5180496"/>
                  <a:pt x="924948" y="5177073"/>
                </a:cubicBezTo>
                <a:cubicBezTo>
                  <a:pt x="925554" y="5176649"/>
                  <a:pt x="925887" y="5176074"/>
                  <a:pt x="926402" y="5175589"/>
                </a:cubicBezTo>
                <a:cubicBezTo>
                  <a:pt x="929551" y="5180102"/>
                  <a:pt x="934699" y="5181586"/>
                  <a:pt x="940302" y="5180254"/>
                </a:cubicBezTo>
                <a:lnTo>
                  <a:pt x="947661" y="5178527"/>
                </a:lnTo>
                <a:cubicBezTo>
                  <a:pt x="951779" y="5177558"/>
                  <a:pt x="954384" y="5173378"/>
                  <a:pt x="955110" y="5169077"/>
                </a:cubicBezTo>
                <a:cubicBezTo>
                  <a:pt x="958229" y="5174408"/>
                  <a:pt x="964952" y="5177921"/>
                  <a:pt x="971796" y="5173893"/>
                </a:cubicBezTo>
                <a:cubicBezTo>
                  <a:pt x="975582" y="5171651"/>
                  <a:pt x="977005" y="5168410"/>
                  <a:pt x="977066" y="5165139"/>
                </a:cubicBezTo>
                <a:cubicBezTo>
                  <a:pt x="980639" y="5159656"/>
                  <a:pt x="980700" y="5151084"/>
                  <a:pt x="973462" y="5146632"/>
                </a:cubicBezTo>
                <a:cubicBezTo>
                  <a:pt x="965407" y="5141634"/>
                  <a:pt x="958532" y="5147934"/>
                  <a:pt x="957382" y="5155416"/>
                </a:cubicBezTo>
                <a:cubicBezTo>
                  <a:pt x="955292" y="5157112"/>
                  <a:pt x="953960" y="5159081"/>
                  <a:pt x="953566" y="5161262"/>
                </a:cubicBezTo>
                <a:cubicBezTo>
                  <a:pt x="950447" y="5156264"/>
                  <a:pt x="945117" y="5154628"/>
                  <a:pt x="939272" y="5156022"/>
                </a:cubicBezTo>
                <a:lnTo>
                  <a:pt x="931913" y="5157748"/>
                </a:lnTo>
                <a:cubicBezTo>
                  <a:pt x="930339" y="5158112"/>
                  <a:pt x="928976" y="5158960"/>
                  <a:pt x="927855" y="5160081"/>
                </a:cubicBezTo>
                <a:lnTo>
                  <a:pt x="922859" y="5151630"/>
                </a:lnTo>
                <a:cubicBezTo>
                  <a:pt x="922071" y="5150327"/>
                  <a:pt x="921011" y="5149267"/>
                  <a:pt x="919770" y="5148479"/>
                </a:cubicBezTo>
                <a:cubicBezTo>
                  <a:pt x="921193" y="5150267"/>
                  <a:pt x="922949" y="5151842"/>
                  <a:pt x="925312" y="5152538"/>
                </a:cubicBezTo>
                <a:cubicBezTo>
                  <a:pt x="931308" y="5154326"/>
                  <a:pt x="938424" y="5150751"/>
                  <a:pt x="940029" y="5144542"/>
                </a:cubicBezTo>
                <a:lnTo>
                  <a:pt x="941876" y="5137333"/>
                </a:lnTo>
                <a:cubicBezTo>
                  <a:pt x="942452" y="5135182"/>
                  <a:pt x="942210" y="5133001"/>
                  <a:pt x="941634" y="5130972"/>
                </a:cubicBezTo>
                <a:cubicBezTo>
                  <a:pt x="943663" y="5126701"/>
                  <a:pt x="943179" y="5121673"/>
                  <a:pt x="937819" y="5118371"/>
                </a:cubicBezTo>
                <a:cubicBezTo>
                  <a:pt x="926856" y="5111586"/>
                  <a:pt x="914440" y="5123732"/>
                  <a:pt x="918680" y="5132607"/>
                </a:cubicBezTo>
                <a:lnTo>
                  <a:pt x="917953" y="5135364"/>
                </a:lnTo>
                <a:cubicBezTo>
                  <a:pt x="917892" y="5127337"/>
                  <a:pt x="910988" y="5119674"/>
                  <a:pt x="902387" y="5124732"/>
                </a:cubicBezTo>
                <a:cubicBezTo>
                  <a:pt x="894907" y="5129124"/>
                  <a:pt x="894847" y="5138211"/>
                  <a:pt x="898602" y="5143663"/>
                </a:cubicBezTo>
                <a:cubicBezTo>
                  <a:pt x="896058" y="5142482"/>
                  <a:pt x="892939" y="5142512"/>
                  <a:pt x="889577" y="5144481"/>
                </a:cubicBezTo>
                <a:cubicBezTo>
                  <a:pt x="887155" y="5145905"/>
                  <a:pt x="885731" y="5147904"/>
                  <a:pt x="884732" y="5150024"/>
                </a:cubicBezTo>
                <a:cubicBezTo>
                  <a:pt x="883612" y="5148298"/>
                  <a:pt x="882219" y="5146753"/>
                  <a:pt x="880402" y="5145602"/>
                </a:cubicBezTo>
                <a:lnTo>
                  <a:pt x="875859" y="5142785"/>
                </a:lnTo>
                <a:cubicBezTo>
                  <a:pt x="870348" y="5139362"/>
                  <a:pt x="862474" y="5142512"/>
                  <a:pt x="859658" y="5147964"/>
                </a:cubicBezTo>
                <a:cubicBezTo>
                  <a:pt x="859173" y="5148904"/>
                  <a:pt x="859082" y="5149842"/>
                  <a:pt x="858870" y="5150781"/>
                </a:cubicBezTo>
                <a:cubicBezTo>
                  <a:pt x="856084" y="5142421"/>
                  <a:pt x="840943" y="5140089"/>
                  <a:pt x="835946" y="5151024"/>
                </a:cubicBezTo>
                <a:cubicBezTo>
                  <a:pt x="835219" y="5152659"/>
                  <a:pt x="834946" y="5154143"/>
                  <a:pt x="834916" y="5155537"/>
                </a:cubicBezTo>
                <a:lnTo>
                  <a:pt x="834341" y="5154568"/>
                </a:lnTo>
                <a:cubicBezTo>
                  <a:pt x="832282" y="5151054"/>
                  <a:pt x="828405" y="5148843"/>
                  <a:pt x="824438" y="5148540"/>
                </a:cubicBezTo>
                <a:cubicBezTo>
                  <a:pt x="829435" y="5140150"/>
                  <a:pt x="820925" y="5127822"/>
                  <a:pt x="810659" y="5131456"/>
                </a:cubicBezTo>
                <a:close/>
                <a:moveTo>
                  <a:pt x="1070762" y="5144420"/>
                </a:moveTo>
                <a:cubicBezTo>
                  <a:pt x="1083905" y="5136697"/>
                  <a:pt x="1072094" y="5116160"/>
                  <a:pt x="1058982" y="5123914"/>
                </a:cubicBezTo>
                <a:cubicBezTo>
                  <a:pt x="1045839" y="5131669"/>
                  <a:pt x="1057619" y="5152175"/>
                  <a:pt x="1070762" y="5144420"/>
                </a:cubicBezTo>
                <a:close/>
                <a:moveTo>
                  <a:pt x="601675" y="5277666"/>
                </a:moveTo>
                <a:cubicBezTo>
                  <a:pt x="598223" y="5272850"/>
                  <a:pt x="590016" y="5270730"/>
                  <a:pt x="585170" y="5274970"/>
                </a:cubicBezTo>
                <a:cubicBezTo>
                  <a:pt x="580446" y="5279089"/>
                  <a:pt x="576782" y="5284269"/>
                  <a:pt x="577297" y="5290842"/>
                </a:cubicBezTo>
                <a:cubicBezTo>
                  <a:pt x="577781" y="5296870"/>
                  <a:pt x="581113" y="5301414"/>
                  <a:pt x="585352" y="5305442"/>
                </a:cubicBezTo>
                <a:cubicBezTo>
                  <a:pt x="589986" y="5309864"/>
                  <a:pt x="598162" y="5308501"/>
                  <a:pt x="602008" y="5303836"/>
                </a:cubicBezTo>
                <a:cubicBezTo>
                  <a:pt x="605551" y="5299505"/>
                  <a:pt x="605157" y="5294083"/>
                  <a:pt x="602371" y="5289812"/>
                </a:cubicBezTo>
                <a:cubicBezTo>
                  <a:pt x="604340" y="5286026"/>
                  <a:pt x="604461" y="5281543"/>
                  <a:pt x="601675" y="5277666"/>
                </a:cubicBezTo>
                <a:close/>
                <a:moveTo>
                  <a:pt x="1110706" y="5230201"/>
                </a:moveTo>
                <a:lnTo>
                  <a:pt x="1108041" y="5225689"/>
                </a:lnTo>
                <a:cubicBezTo>
                  <a:pt x="1104800" y="5220176"/>
                  <a:pt x="1098199" y="5217359"/>
                  <a:pt x="1092172" y="5220327"/>
                </a:cubicBezTo>
                <a:cubicBezTo>
                  <a:pt x="1086752" y="5222993"/>
                  <a:pt x="1083572" y="5230656"/>
                  <a:pt x="1086812" y="5236169"/>
                </a:cubicBezTo>
                <a:lnTo>
                  <a:pt x="1089477" y="5240712"/>
                </a:lnTo>
                <a:cubicBezTo>
                  <a:pt x="1092717" y="5246225"/>
                  <a:pt x="1099289" y="5249042"/>
                  <a:pt x="1105315" y="5246073"/>
                </a:cubicBezTo>
                <a:cubicBezTo>
                  <a:pt x="1110766" y="5243378"/>
                  <a:pt x="1113976" y="5235745"/>
                  <a:pt x="1110706" y="5230201"/>
                </a:cubicBezTo>
                <a:close/>
                <a:moveTo>
                  <a:pt x="1034180" y="5205637"/>
                </a:moveTo>
                <a:cubicBezTo>
                  <a:pt x="1028850" y="5208786"/>
                  <a:pt x="1026064" y="5216087"/>
                  <a:pt x="1029456" y="5221690"/>
                </a:cubicBezTo>
                <a:cubicBezTo>
                  <a:pt x="1032666" y="5227021"/>
                  <a:pt x="1039812" y="5229808"/>
                  <a:pt x="1045506" y="5226446"/>
                </a:cubicBezTo>
                <a:lnTo>
                  <a:pt x="1050018" y="5223780"/>
                </a:lnTo>
                <a:cubicBezTo>
                  <a:pt x="1050957" y="5223205"/>
                  <a:pt x="1051683" y="5222417"/>
                  <a:pt x="1052441" y="5221630"/>
                </a:cubicBezTo>
                <a:cubicBezTo>
                  <a:pt x="1054409" y="5221841"/>
                  <a:pt x="1056438" y="5221569"/>
                  <a:pt x="1058316" y="5220569"/>
                </a:cubicBezTo>
                <a:cubicBezTo>
                  <a:pt x="1059587" y="5219903"/>
                  <a:pt x="1060708" y="5218964"/>
                  <a:pt x="1061677" y="5217934"/>
                </a:cubicBezTo>
                <a:cubicBezTo>
                  <a:pt x="1062767" y="5217631"/>
                  <a:pt x="1063857" y="5217268"/>
                  <a:pt x="1064948" y="5216602"/>
                </a:cubicBezTo>
                <a:cubicBezTo>
                  <a:pt x="1076455" y="5209817"/>
                  <a:pt x="1066613" y="5194490"/>
                  <a:pt x="1055227" y="5196156"/>
                </a:cubicBezTo>
                <a:cubicBezTo>
                  <a:pt x="1054712" y="5195914"/>
                  <a:pt x="1054258" y="5195641"/>
                  <a:pt x="1053712" y="5195459"/>
                </a:cubicBezTo>
                <a:cubicBezTo>
                  <a:pt x="1048019" y="5193611"/>
                  <a:pt x="1042932" y="5195944"/>
                  <a:pt x="1038298" y="5199063"/>
                </a:cubicBezTo>
                <a:cubicBezTo>
                  <a:pt x="1036209" y="5200457"/>
                  <a:pt x="1035149" y="5202850"/>
                  <a:pt x="1034664" y="5205364"/>
                </a:cubicBezTo>
                <a:lnTo>
                  <a:pt x="1034180" y="5205637"/>
                </a:lnTo>
                <a:close/>
                <a:moveTo>
                  <a:pt x="715752" y="5268124"/>
                </a:moveTo>
                <a:cubicBezTo>
                  <a:pt x="721172" y="5265398"/>
                  <a:pt x="724231" y="5257765"/>
                  <a:pt x="720991" y="5252222"/>
                </a:cubicBezTo>
                <a:lnTo>
                  <a:pt x="718326" y="5247709"/>
                </a:lnTo>
                <a:cubicBezTo>
                  <a:pt x="715085" y="5242197"/>
                  <a:pt x="708393" y="5239470"/>
                  <a:pt x="702427" y="5242469"/>
                </a:cubicBezTo>
                <a:cubicBezTo>
                  <a:pt x="697006" y="5245195"/>
                  <a:pt x="693917" y="5252828"/>
                  <a:pt x="697188" y="5258371"/>
                </a:cubicBezTo>
                <a:lnTo>
                  <a:pt x="699853" y="5262885"/>
                </a:lnTo>
                <a:cubicBezTo>
                  <a:pt x="703093" y="5268397"/>
                  <a:pt x="709756" y="5271124"/>
                  <a:pt x="715752" y="5268124"/>
                </a:cubicBezTo>
                <a:close/>
                <a:moveTo>
                  <a:pt x="669721" y="5243439"/>
                </a:moveTo>
                <a:cubicBezTo>
                  <a:pt x="668419" y="5244226"/>
                  <a:pt x="667541" y="5245165"/>
                  <a:pt x="666723" y="5246134"/>
                </a:cubicBezTo>
                <a:cubicBezTo>
                  <a:pt x="666723" y="5246073"/>
                  <a:pt x="666753" y="5246043"/>
                  <a:pt x="666753" y="5245983"/>
                </a:cubicBezTo>
                <a:cubicBezTo>
                  <a:pt x="665936" y="5238107"/>
                  <a:pt x="659273" y="5235260"/>
                  <a:pt x="653217" y="5236229"/>
                </a:cubicBezTo>
                <a:cubicBezTo>
                  <a:pt x="652308" y="5235866"/>
                  <a:pt x="651400" y="5235714"/>
                  <a:pt x="650431" y="5235533"/>
                </a:cubicBezTo>
                <a:cubicBezTo>
                  <a:pt x="652944" y="5233049"/>
                  <a:pt x="654489" y="5229687"/>
                  <a:pt x="654065" y="5225779"/>
                </a:cubicBezTo>
                <a:lnTo>
                  <a:pt x="653823" y="5223477"/>
                </a:lnTo>
                <a:cubicBezTo>
                  <a:pt x="654549" y="5222296"/>
                  <a:pt x="655185" y="5221024"/>
                  <a:pt x="655549" y="5219630"/>
                </a:cubicBezTo>
                <a:cubicBezTo>
                  <a:pt x="656185" y="5217238"/>
                  <a:pt x="656790" y="5214845"/>
                  <a:pt x="657426" y="5212452"/>
                </a:cubicBezTo>
                <a:cubicBezTo>
                  <a:pt x="659031" y="5206242"/>
                  <a:pt x="654125" y="5199730"/>
                  <a:pt x="648129" y="5198549"/>
                </a:cubicBezTo>
                <a:cubicBezTo>
                  <a:pt x="641709" y="5197277"/>
                  <a:pt x="636167" y="5201487"/>
                  <a:pt x="634411" y="5207454"/>
                </a:cubicBezTo>
                <a:cubicBezTo>
                  <a:pt x="631534" y="5205546"/>
                  <a:pt x="628173" y="5204274"/>
                  <a:pt x="624266" y="5203970"/>
                </a:cubicBezTo>
                <a:cubicBezTo>
                  <a:pt x="618119" y="5203486"/>
                  <a:pt x="612880" y="5205848"/>
                  <a:pt x="608882" y="5209695"/>
                </a:cubicBezTo>
                <a:cubicBezTo>
                  <a:pt x="607277" y="5209059"/>
                  <a:pt x="605551" y="5208726"/>
                  <a:pt x="603704" y="5208938"/>
                </a:cubicBezTo>
                <a:lnTo>
                  <a:pt x="598465" y="5209483"/>
                </a:lnTo>
                <a:cubicBezTo>
                  <a:pt x="597042" y="5209635"/>
                  <a:pt x="595648" y="5210089"/>
                  <a:pt x="594346" y="5210725"/>
                </a:cubicBezTo>
                <a:cubicBezTo>
                  <a:pt x="597647" y="5207817"/>
                  <a:pt x="599282" y="5202638"/>
                  <a:pt x="598313" y="5198670"/>
                </a:cubicBezTo>
                <a:cubicBezTo>
                  <a:pt x="598162" y="5198004"/>
                  <a:pt x="597768" y="5197549"/>
                  <a:pt x="597526" y="5196943"/>
                </a:cubicBezTo>
                <a:cubicBezTo>
                  <a:pt x="600433" y="5194308"/>
                  <a:pt x="602068" y="5190703"/>
                  <a:pt x="601766" y="5186978"/>
                </a:cubicBezTo>
                <a:cubicBezTo>
                  <a:pt x="603704" y="5184131"/>
                  <a:pt x="604461" y="5180617"/>
                  <a:pt x="603068" y="5176831"/>
                </a:cubicBezTo>
                <a:cubicBezTo>
                  <a:pt x="602492" y="5175286"/>
                  <a:pt x="601433" y="5173862"/>
                  <a:pt x="600130" y="5172590"/>
                </a:cubicBezTo>
                <a:cubicBezTo>
                  <a:pt x="600373" y="5171682"/>
                  <a:pt x="600736" y="5170773"/>
                  <a:pt x="600615" y="5169804"/>
                </a:cubicBezTo>
                <a:lnTo>
                  <a:pt x="600070" y="5164563"/>
                </a:lnTo>
                <a:cubicBezTo>
                  <a:pt x="599434" y="5158233"/>
                  <a:pt x="595497" y="5152599"/>
                  <a:pt x="588532" y="5152447"/>
                </a:cubicBezTo>
                <a:cubicBezTo>
                  <a:pt x="582778" y="5152296"/>
                  <a:pt x="575752" y="5157597"/>
                  <a:pt x="576419" y="5163988"/>
                </a:cubicBezTo>
                <a:lnTo>
                  <a:pt x="576964" y="5169228"/>
                </a:lnTo>
                <a:cubicBezTo>
                  <a:pt x="577236" y="5171894"/>
                  <a:pt x="578205" y="5174286"/>
                  <a:pt x="579598" y="5176346"/>
                </a:cubicBezTo>
                <a:cubicBezTo>
                  <a:pt x="578508" y="5177861"/>
                  <a:pt x="577569" y="5179527"/>
                  <a:pt x="577206" y="5181617"/>
                </a:cubicBezTo>
                <a:cubicBezTo>
                  <a:pt x="576631" y="5184797"/>
                  <a:pt x="577297" y="5187765"/>
                  <a:pt x="578417" y="5190613"/>
                </a:cubicBezTo>
                <a:cubicBezTo>
                  <a:pt x="572300" y="5191582"/>
                  <a:pt x="568727" y="5199246"/>
                  <a:pt x="570059" y="5204728"/>
                </a:cubicBezTo>
                <a:cubicBezTo>
                  <a:pt x="571694" y="5211634"/>
                  <a:pt x="577933" y="5214118"/>
                  <a:pt x="584323" y="5213481"/>
                </a:cubicBezTo>
                <a:lnTo>
                  <a:pt x="589562" y="5212936"/>
                </a:lnTo>
                <a:cubicBezTo>
                  <a:pt x="590349" y="5212876"/>
                  <a:pt x="591106" y="5212664"/>
                  <a:pt x="591833" y="5212361"/>
                </a:cubicBezTo>
                <a:cubicBezTo>
                  <a:pt x="588956" y="5214754"/>
                  <a:pt x="587139" y="5218358"/>
                  <a:pt x="587623" y="5222235"/>
                </a:cubicBezTo>
                <a:cubicBezTo>
                  <a:pt x="588380" y="5228263"/>
                  <a:pt x="593438" y="5233291"/>
                  <a:pt x="599676" y="5233049"/>
                </a:cubicBezTo>
                <a:cubicBezTo>
                  <a:pt x="599858" y="5234109"/>
                  <a:pt x="600221" y="5235139"/>
                  <a:pt x="600706" y="5236169"/>
                </a:cubicBezTo>
                <a:cubicBezTo>
                  <a:pt x="594861" y="5236108"/>
                  <a:pt x="589501" y="5239682"/>
                  <a:pt x="590258" y="5247134"/>
                </a:cubicBezTo>
                <a:cubicBezTo>
                  <a:pt x="591136" y="5255736"/>
                  <a:pt x="599222" y="5259432"/>
                  <a:pt x="605733" y="5258311"/>
                </a:cubicBezTo>
                <a:cubicBezTo>
                  <a:pt x="605733" y="5258341"/>
                  <a:pt x="605733" y="5258401"/>
                  <a:pt x="605733" y="5258432"/>
                </a:cubicBezTo>
                <a:lnTo>
                  <a:pt x="604855" y="5261794"/>
                </a:lnTo>
                <a:cubicBezTo>
                  <a:pt x="603250" y="5267973"/>
                  <a:pt x="608246" y="5274486"/>
                  <a:pt x="614242" y="5275667"/>
                </a:cubicBezTo>
                <a:cubicBezTo>
                  <a:pt x="614727" y="5275758"/>
                  <a:pt x="615181" y="5275758"/>
                  <a:pt x="615666" y="5275788"/>
                </a:cubicBezTo>
                <a:cubicBezTo>
                  <a:pt x="616968" y="5276909"/>
                  <a:pt x="618361" y="5277999"/>
                  <a:pt x="619784" y="5278999"/>
                </a:cubicBezTo>
                <a:cubicBezTo>
                  <a:pt x="621571" y="5280241"/>
                  <a:pt x="623812" y="5280877"/>
                  <a:pt x="626053" y="5281058"/>
                </a:cubicBezTo>
                <a:cubicBezTo>
                  <a:pt x="627173" y="5282179"/>
                  <a:pt x="628415" y="5283088"/>
                  <a:pt x="629808" y="5283452"/>
                </a:cubicBezTo>
                <a:cubicBezTo>
                  <a:pt x="634532" y="5284663"/>
                  <a:pt x="638772" y="5285542"/>
                  <a:pt x="643557" y="5284087"/>
                </a:cubicBezTo>
                <a:cubicBezTo>
                  <a:pt x="643981" y="5283966"/>
                  <a:pt x="644283" y="5283694"/>
                  <a:pt x="644677" y="5283542"/>
                </a:cubicBezTo>
                <a:cubicBezTo>
                  <a:pt x="649462" y="5289237"/>
                  <a:pt x="659243" y="5290872"/>
                  <a:pt x="663907" y="5282482"/>
                </a:cubicBezTo>
                <a:cubicBezTo>
                  <a:pt x="667056" y="5276818"/>
                  <a:pt x="665058" y="5271547"/>
                  <a:pt x="661302" y="5268216"/>
                </a:cubicBezTo>
                <a:cubicBezTo>
                  <a:pt x="661090" y="5265490"/>
                  <a:pt x="660121" y="5262672"/>
                  <a:pt x="658214" y="5260552"/>
                </a:cubicBezTo>
                <a:cubicBezTo>
                  <a:pt x="658365" y="5259704"/>
                  <a:pt x="658304" y="5258735"/>
                  <a:pt x="658335" y="5257856"/>
                </a:cubicBezTo>
                <a:cubicBezTo>
                  <a:pt x="660879" y="5257129"/>
                  <a:pt x="663120" y="5255857"/>
                  <a:pt x="664664" y="5253676"/>
                </a:cubicBezTo>
                <a:cubicBezTo>
                  <a:pt x="665875" y="5261067"/>
                  <a:pt x="674688" y="5267852"/>
                  <a:pt x="683379" y="5262733"/>
                </a:cubicBezTo>
                <a:cubicBezTo>
                  <a:pt x="696582" y="5254979"/>
                  <a:pt x="682773" y="5235745"/>
                  <a:pt x="669721" y="5243439"/>
                </a:cubicBezTo>
                <a:close/>
                <a:moveTo>
                  <a:pt x="570089" y="5214663"/>
                </a:moveTo>
                <a:cubicBezTo>
                  <a:pt x="562367" y="5201547"/>
                  <a:pt x="541744" y="5213149"/>
                  <a:pt x="549467" y="5226264"/>
                </a:cubicBezTo>
                <a:lnTo>
                  <a:pt x="551132" y="5229081"/>
                </a:lnTo>
                <a:cubicBezTo>
                  <a:pt x="558854" y="5242197"/>
                  <a:pt x="579477" y="5230595"/>
                  <a:pt x="571755" y="5217480"/>
                </a:cubicBezTo>
                <a:lnTo>
                  <a:pt x="570089" y="5214663"/>
                </a:lnTo>
                <a:close/>
                <a:moveTo>
                  <a:pt x="720809" y="5015961"/>
                </a:moveTo>
                <a:cubicBezTo>
                  <a:pt x="733891" y="5008267"/>
                  <a:pt x="723080" y="4987216"/>
                  <a:pt x="709937" y="4994970"/>
                </a:cubicBezTo>
                <a:cubicBezTo>
                  <a:pt x="696885" y="5002633"/>
                  <a:pt x="707666" y="5023715"/>
                  <a:pt x="720809" y="5015961"/>
                </a:cubicBezTo>
                <a:close/>
                <a:moveTo>
                  <a:pt x="584898" y="5111919"/>
                </a:moveTo>
                <a:cubicBezTo>
                  <a:pt x="579538" y="5117069"/>
                  <a:pt x="573814" y="5123914"/>
                  <a:pt x="573572" y="5131729"/>
                </a:cubicBezTo>
                <a:cubicBezTo>
                  <a:pt x="573299" y="5132698"/>
                  <a:pt x="573088" y="5133668"/>
                  <a:pt x="573027" y="5134697"/>
                </a:cubicBezTo>
                <a:cubicBezTo>
                  <a:pt x="572603" y="5139604"/>
                  <a:pt x="574935" y="5144299"/>
                  <a:pt x="579477" y="5146632"/>
                </a:cubicBezTo>
                <a:cubicBezTo>
                  <a:pt x="583989" y="5148934"/>
                  <a:pt x="587896" y="5147571"/>
                  <a:pt x="592136" y="5145662"/>
                </a:cubicBezTo>
                <a:cubicBezTo>
                  <a:pt x="588804" y="5147177"/>
                  <a:pt x="592529" y="5145602"/>
                  <a:pt x="593226" y="5145360"/>
                </a:cubicBezTo>
                <a:cubicBezTo>
                  <a:pt x="594134" y="5145057"/>
                  <a:pt x="595073" y="5144814"/>
                  <a:pt x="595982" y="5144542"/>
                </a:cubicBezTo>
                <a:cubicBezTo>
                  <a:pt x="596133" y="5144511"/>
                  <a:pt x="596224" y="5144511"/>
                  <a:pt x="596345" y="5144481"/>
                </a:cubicBezTo>
                <a:cubicBezTo>
                  <a:pt x="596648" y="5144451"/>
                  <a:pt x="596951" y="5144420"/>
                  <a:pt x="597284" y="5144420"/>
                </a:cubicBezTo>
                <a:cubicBezTo>
                  <a:pt x="602705" y="5146783"/>
                  <a:pt x="609579" y="5144178"/>
                  <a:pt x="612213" y="5138968"/>
                </a:cubicBezTo>
                <a:cubicBezTo>
                  <a:pt x="615242" y="5133062"/>
                  <a:pt x="612637" y="5126216"/>
                  <a:pt x="607065" y="5123036"/>
                </a:cubicBezTo>
                <a:cubicBezTo>
                  <a:pt x="606490" y="5122703"/>
                  <a:pt x="605854" y="5122551"/>
                  <a:pt x="605248" y="5122309"/>
                </a:cubicBezTo>
                <a:cubicBezTo>
                  <a:pt x="605884" y="5118644"/>
                  <a:pt x="604885" y="5114676"/>
                  <a:pt x="602402" y="5112040"/>
                </a:cubicBezTo>
                <a:cubicBezTo>
                  <a:pt x="604915" y="5113101"/>
                  <a:pt x="607943" y="5113010"/>
                  <a:pt x="611244" y="5111071"/>
                </a:cubicBezTo>
                <a:cubicBezTo>
                  <a:pt x="624206" y="5103438"/>
                  <a:pt x="614848" y="5081690"/>
                  <a:pt x="601735" y="5089414"/>
                </a:cubicBezTo>
                <a:cubicBezTo>
                  <a:pt x="593438" y="5094291"/>
                  <a:pt x="594316" y="5104922"/>
                  <a:pt x="599434" y="5109950"/>
                </a:cubicBezTo>
                <a:cubicBezTo>
                  <a:pt x="594558" y="5107255"/>
                  <a:pt x="589047" y="5107951"/>
                  <a:pt x="584898" y="5111919"/>
                </a:cubicBezTo>
                <a:close/>
                <a:moveTo>
                  <a:pt x="689890" y="4954775"/>
                </a:moveTo>
                <a:lnTo>
                  <a:pt x="694402" y="4952110"/>
                </a:lnTo>
                <a:cubicBezTo>
                  <a:pt x="699914" y="4948869"/>
                  <a:pt x="703366" y="4942992"/>
                  <a:pt x="700640" y="4936571"/>
                </a:cubicBezTo>
                <a:cubicBezTo>
                  <a:pt x="698369" y="4931270"/>
                  <a:pt x="690647" y="4927090"/>
                  <a:pt x="685105" y="4930331"/>
                </a:cubicBezTo>
                <a:lnTo>
                  <a:pt x="680593" y="4932997"/>
                </a:lnTo>
                <a:cubicBezTo>
                  <a:pt x="675081" y="4936238"/>
                  <a:pt x="671629" y="4942114"/>
                  <a:pt x="674355" y="4948535"/>
                </a:cubicBezTo>
                <a:cubicBezTo>
                  <a:pt x="676596" y="4953836"/>
                  <a:pt x="684348" y="4958016"/>
                  <a:pt x="689890" y="4954775"/>
                </a:cubicBezTo>
                <a:close/>
                <a:moveTo>
                  <a:pt x="974794" y="5359419"/>
                </a:moveTo>
                <a:cubicBezTo>
                  <a:pt x="975582" y="5356268"/>
                  <a:pt x="975249" y="5352846"/>
                  <a:pt x="973401" y="5350210"/>
                </a:cubicBezTo>
                <a:cubicBezTo>
                  <a:pt x="972251" y="5348575"/>
                  <a:pt x="970797" y="5347333"/>
                  <a:pt x="969192" y="5346424"/>
                </a:cubicBezTo>
                <a:cubicBezTo>
                  <a:pt x="969737" y="5342971"/>
                  <a:pt x="969495" y="5339397"/>
                  <a:pt x="968132" y="5335701"/>
                </a:cubicBezTo>
                <a:cubicBezTo>
                  <a:pt x="967678" y="5334429"/>
                  <a:pt x="966739" y="5333611"/>
                  <a:pt x="966073" y="5332521"/>
                </a:cubicBezTo>
                <a:cubicBezTo>
                  <a:pt x="971039" y="5333309"/>
                  <a:pt x="976581" y="5330492"/>
                  <a:pt x="978792" y="5326099"/>
                </a:cubicBezTo>
                <a:cubicBezTo>
                  <a:pt x="981911" y="5319860"/>
                  <a:pt x="978943" y="5313408"/>
                  <a:pt x="973401" y="5309955"/>
                </a:cubicBezTo>
                <a:lnTo>
                  <a:pt x="968859" y="5307138"/>
                </a:lnTo>
                <a:cubicBezTo>
                  <a:pt x="967769" y="5306472"/>
                  <a:pt x="966557" y="5306260"/>
                  <a:pt x="965346" y="5306048"/>
                </a:cubicBezTo>
                <a:cubicBezTo>
                  <a:pt x="967345" y="5302110"/>
                  <a:pt x="966588" y="5297355"/>
                  <a:pt x="964165" y="5293265"/>
                </a:cubicBezTo>
                <a:lnTo>
                  <a:pt x="961500" y="5288752"/>
                </a:lnTo>
                <a:cubicBezTo>
                  <a:pt x="958260" y="5283239"/>
                  <a:pt x="949447" y="5283179"/>
                  <a:pt x="944875" y="5286753"/>
                </a:cubicBezTo>
                <a:cubicBezTo>
                  <a:pt x="939302" y="5291115"/>
                  <a:pt x="939636" y="5297839"/>
                  <a:pt x="942876" y="5303352"/>
                </a:cubicBezTo>
                <a:lnTo>
                  <a:pt x="945541" y="5307895"/>
                </a:lnTo>
                <a:cubicBezTo>
                  <a:pt x="945935" y="5308562"/>
                  <a:pt x="946449" y="5309168"/>
                  <a:pt x="946994" y="5309713"/>
                </a:cubicBezTo>
                <a:cubicBezTo>
                  <a:pt x="943633" y="5308107"/>
                  <a:pt x="939575" y="5307926"/>
                  <a:pt x="936274" y="5310016"/>
                </a:cubicBezTo>
                <a:cubicBezTo>
                  <a:pt x="931126" y="5313227"/>
                  <a:pt x="928643" y="5319920"/>
                  <a:pt x="931459" y="5325494"/>
                </a:cubicBezTo>
                <a:cubicBezTo>
                  <a:pt x="930581" y="5326099"/>
                  <a:pt x="929794" y="5326857"/>
                  <a:pt x="929097" y="5327735"/>
                </a:cubicBezTo>
                <a:cubicBezTo>
                  <a:pt x="926735" y="5322404"/>
                  <a:pt x="921223" y="5318981"/>
                  <a:pt x="914773" y="5322798"/>
                </a:cubicBezTo>
                <a:cubicBezTo>
                  <a:pt x="905294" y="5328402"/>
                  <a:pt x="907687" y="5341517"/>
                  <a:pt x="914773" y="5345182"/>
                </a:cubicBezTo>
                <a:cubicBezTo>
                  <a:pt x="912290" y="5349423"/>
                  <a:pt x="911048" y="5353997"/>
                  <a:pt x="911109" y="5358237"/>
                </a:cubicBezTo>
                <a:cubicBezTo>
                  <a:pt x="910745" y="5357965"/>
                  <a:pt x="910503" y="5357571"/>
                  <a:pt x="910109" y="5357359"/>
                </a:cubicBezTo>
                <a:cubicBezTo>
                  <a:pt x="904628" y="5354390"/>
                  <a:pt x="897088" y="5355602"/>
                  <a:pt x="893878" y="5361418"/>
                </a:cubicBezTo>
                <a:lnTo>
                  <a:pt x="891334" y="5365991"/>
                </a:lnTo>
                <a:cubicBezTo>
                  <a:pt x="888336" y="5371413"/>
                  <a:pt x="889638" y="5379137"/>
                  <a:pt x="895392" y="5382257"/>
                </a:cubicBezTo>
                <a:cubicBezTo>
                  <a:pt x="900873" y="5385226"/>
                  <a:pt x="908414" y="5384014"/>
                  <a:pt x="911624" y="5378198"/>
                </a:cubicBezTo>
                <a:lnTo>
                  <a:pt x="914167" y="5373624"/>
                </a:lnTo>
                <a:cubicBezTo>
                  <a:pt x="914864" y="5372352"/>
                  <a:pt x="915318" y="5370929"/>
                  <a:pt x="915530" y="5369475"/>
                </a:cubicBezTo>
                <a:cubicBezTo>
                  <a:pt x="919285" y="5374261"/>
                  <a:pt x="924433" y="5378289"/>
                  <a:pt x="930036" y="5379107"/>
                </a:cubicBezTo>
                <a:cubicBezTo>
                  <a:pt x="929794" y="5380621"/>
                  <a:pt x="930217" y="5382136"/>
                  <a:pt x="930551" y="5383620"/>
                </a:cubicBezTo>
                <a:cubicBezTo>
                  <a:pt x="929248" y="5384680"/>
                  <a:pt x="928188" y="5385983"/>
                  <a:pt x="927553" y="5387467"/>
                </a:cubicBezTo>
                <a:cubicBezTo>
                  <a:pt x="924918" y="5393707"/>
                  <a:pt x="927341" y="5400007"/>
                  <a:pt x="933155" y="5403248"/>
                </a:cubicBezTo>
                <a:lnTo>
                  <a:pt x="937758" y="5405793"/>
                </a:lnTo>
                <a:cubicBezTo>
                  <a:pt x="943179" y="5408821"/>
                  <a:pt x="951143" y="5405823"/>
                  <a:pt x="953536" y="5400189"/>
                </a:cubicBezTo>
                <a:cubicBezTo>
                  <a:pt x="955443" y="5395645"/>
                  <a:pt x="954626" y="5391102"/>
                  <a:pt x="951840" y="5387679"/>
                </a:cubicBezTo>
                <a:cubicBezTo>
                  <a:pt x="954747" y="5382711"/>
                  <a:pt x="952960" y="5376320"/>
                  <a:pt x="948811" y="5372655"/>
                </a:cubicBezTo>
                <a:cubicBezTo>
                  <a:pt x="948933" y="5372565"/>
                  <a:pt x="949114" y="5372474"/>
                  <a:pt x="949235" y="5372382"/>
                </a:cubicBezTo>
                <a:cubicBezTo>
                  <a:pt x="952778" y="5374139"/>
                  <a:pt x="957018" y="5374109"/>
                  <a:pt x="960773" y="5371898"/>
                </a:cubicBezTo>
                <a:lnTo>
                  <a:pt x="964347" y="5369778"/>
                </a:lnTo>
                <a:cubicBezTo>
                  <a:pt x="967799" y="5369535"/>
                  <a:pt x="971070" y="5368021"/>
                  <a:pt x="973189" y="5364780"/>
                </a:cubicBezTo>
                <a:cubicBezTo>
                  <a:pt x="974158" y="5363235"/>
                  <a:pt x="974613" y="5361327"/>
                  <a:pt x="974794" y="5359419"/>
                </a:cubicBezTo>
                <a:close/>
                <a:moveTo>
                  <a:pt x="610487" y="5181738"/>
                </a:moveTo>
                <a:cubicBezTo>
                  <a:pt x="604976" y="5184979"/>
                  <a:pt x="604309" y="5193399"/>
                  <a:pt x="607792" y="5198246"/>
                </a:cubicBezTo>
                <a:cubicBezTo>
                  <a:pt x="611789" y="5203819"/>
                  <a:pt x="618785" y="5204213"/>
                  <a:pt x="624296" y="5200942"/>
                </a:cubicBezTo>
                <a:lnTo>
                  <a:pt x="628839" y="5198276"/>
                </a:lnTo>
                <a:cubicBezTo>
                  <a:pt x="634350" y="5195035"/>
                  <a:pt x="635017" y="5186614"/>
                  <a:pt x="631534" y="5181768"/>
                </a:cubicBezTo>
                <a:cubicBezTo>
                  <a:pt x="627537" y="5176164"/>
                  <a:pt x="620541" y="5175801"/>
                  <a:pt x="615030" y="5179042"/>
                </a:cubicBezTo>
                <a:lnTo>
                  <a:pt x="610487" y="5181738"/>
                </a:lnTo>
                <a:close/>
                <a:moveTo>
                  <a:pt x="729652" y="5200457"/>
                </a:moveTo>
                <a:lnTo>
                  <a:pt x="734436" y="5202638"/>
                </a:lnTo>
                <a:cubicBezTo>
                  <a:pt x="740251" y="5205273"/>
                  <a:pt x="747519" y="5200396"/>
                  <a:pt x="749245" y="5194853"/>
                </a:cubicBezTo>
                <a:cubicBezTo>
                  <a:pt x="750941" y="5189401"/>
                  <a:pt x="748518" y="5184888"/>
                  <a:pt x="744491" y="5181920"/>
                </a:cubicBezTo>
                <a:cubicBezTo>
                  <a:pt x="748306" y="5175922"/>
                  <a:pt x="749760" y="5168743"/>
                  <a:pt x="747277" y="5161625"/>
                </a:cubicBezTo>
                <a:cubicBezTo>
                  <a:pt x="745248" y="5155810"/>
                  <a:pt x="739645" y="5150933"/>
                  <a:pt x="733043" y="5152811"/>
                </a:cubicBezTo>
                <a:cubicBezTo>
                  <a:pt x="727411" y="5154386"/>
                  <a:pt x="722051" y="5160777"/>
                  <a:pt x="724231" y="5167017"/>
                </a:cubicBezTo>
                <a:cubicBezTo>
                  <a:pt x="724473" y="5167714"/>
                  <a:pt x="724625" y="5168410"/>
                  <a:pt x="724806" y="5169107"/>
                </a:cubicBezTo>
                <a:cubicBezTo>
                  <a:pt x="724776" y="5169137"/>
                  <a:pt x="724776" y="5169137"/>
                  <a:pt x="724776" y="5169167"/>
                </a:cubicBezTo>
                <a:cubicBezTo>
                  <a:pt x="724746" y="5169228"/>
                  <a:pt x="724685" y="5169288"/>
                  <a:pt x="724655" y="5169349"/>
                </a:cubicBezTo>
                <a:cubicBezTo>
                  <a:pt x="724564" y="5169410"/>
                  <a:pt x="724322" y="5169652"/>
                  <a:pt x="723898" y="5170106"/>
                </a:cubicBezTo>
                <a:cubicBezTo>
                  <a:pt x="719931" y="5174044"/>
                  <a:pt x="719386" y="5180254"/>
                  <a:pt x="722293" y="5184918"/>
                </a:cubicBezTo>
                <a:cubicBezTo>
                  <a:pt x="722202" y="5185130"/>
                  <a:pt x="721990" y="5185342"/>
                  <a:pt x="721899" y="5185585"/>
                </a:cubicBezTo>
                <a:cubicBezTo>
                  <a:pt x="719779" y="5192370"/>
                  <a:pt x="723807" y="5197822"/>
                  <a:pt x="729652" y="5200457"/>
                </a:cubicBezTo>
                <a:close/>
                <a:moveTo>
                  <a:pt x="688194" y="5048553"/>
                </a:moveTo>
                <a:cubicBezTo>
                  <a:pt x="687558" y="5050946"/>
                  <a:pt x="686952" y="5053369"/>
                  <a:pt x="686316" y="5055762"/>
                </a:cubicBezTo>
                <a:cubicBezTo>
                  <a:pt x="684711" y="5061941"/>
                  <a:pt x="688890" y="5068544"/>
                  <a:pt x="695038" y="5070028"/>
                </a:cubicBezTo>
                <a:cubicBezTo>
                  <a:pt x="701337" y="5071543"/>
                  <a:pt x="707696" y="5067515"/>
                  <a:pt x="709301" y="5061275"/>
                </a:cubicBezTo>
                <a:lnTo>
                  <a:pt x="710058" y="5058397"/>
                </a:lnTo>
                <a:cubicBezTo>
                  <a:pt x="710331" y="5058549"/>
                  <a:pt x="710513" y="5058851"/>
                  <a:pt x="710816" y="5059003"/>
                </a:cubicBezTo>
                <a:lnTo>
                  <a:pt x="715600" y="5061184"/>
                </a:lnTo>
                <a:cubicBezTo>
                  <a:pt x="721415" y="5063849"/>
                  <a:pt x="728471" y="5062244"/>
                  <a:pt x="731620" y="5056368"/>
                </a:cubicBezTo>
                <a:cubicBezTo>
                  <a:pt x="734497" y="5051006"/>
                  <a:pt x="732650" y="5043010"/>
                  <a:pt x="726805" y="5040344"/>
                </a:cubicBezTo>
                <a:lnTo>
                  <a:pt x="722020" y="5038163"/>
                </a:lnTo>
                <a:cubicBezTo>
                  <a:pt x="716600" y="5035680"/>
                  <a:pt x="710210" y="5037043"/>
                  <a:pt x="706818" y="5042010"/>
                </a:cubicBezTo>
                <a:cubicBezTo>
                  <a:pt x="705546" y="5041011"/>
                  <a:pt x="704093" y="5040223"/>
                  <a:pt x="702457" y="5039830"/>
                </a:cubicBezTo>
                <a:cubicBezTo>
                  <a:pt x="696128" y="5038284"/>
                  <a:pt x="689799" y="5042343"/>
                  <a:pt x="688194" y="5048553"/>
                </a:cubicBezTo>
                <a:close/>
                <a:moveTo>
                  <a:pt x="706091" y="5213088"/>
                </a:moveTo>
                <a:cubicBezTo>
                  <a:pt x="706788" y="5215662"/>
                  <a:pt x="708363" y="5218086"/>
                  <a:pt x="711421" y="5219782"/>
                </a:cubicBezTo>
                <a:lnTo>
                  <a:pt x="714268" y="5221357"/>
                </a:lnTo>
                <a:cubicBezTo>
                  <a:pt x="727562" y="5228748"/>
                  <a:pt x="739494" y="5208302"/>
                  <a:pt x="726169" y="5200911"/>
                </a:cubicBezTo>
                <a:lnTo>
                  <a:pt x="723323" y="5199336"/>
                </a:lnTo>
                <a:cubicBezTo>
                  <a:pt x="716660" y="5195610"/>
                  <a:pt x="710361" y="5198912"/>
                  <a:pt x="707394" y="5204031"/>
                </a:cubicBezTo>
                <a:cubicBezTo>
                  <a:pt x="706606" y="5200760"/>
                  <a:pt x="704668" y="5197852"/>
                  <a:pt x="701337" y="5196337"/>
                </a:cubicBezTo>
                <a:lnTo>
                  <a:pt x="701155" y="5196247"/>
                </a:lnTo>
                <a:cubicBezTo>
                  <a:pt x="702639" y="5196004"/>
                  <a:pt x="704153" y="5195550"/>
                  <a:pt x="705667" y="5194672"/>
                </a:cubicBezTo>
                <a:cubicBezTo>
                  <a:pt x="718780" y="5186948"/>
                  <a:pt x="704062" y="5168380"/>
                  <a:pt x="691131" y="5176013"/>
                </a:cubicBezTo>
                <a:cubicBezTo>
                  <a:pt x="686862" y="5178527"/>
                  <a:pt x="685741" y="5182222"/>
                  <a:pt x="686377" y="5185766"/>
                </a:cubicBezTo>
                <a:cubicBezTo>
                  <a:pt x="684742" y="5184949"/>
                  <a:pt x="683016" y="5184433"/>
                  <a:pt x="681108" y="5184555"/>
                </a:cubicBezTo>
                <a:cubicBezTo>
                  <a:pt x="674778" y="5185009"/>
                  <a:pt x="669328" y="5190067"/>
                  <a:pt x="669600" y="5196701"/>
                </a:cubicBezTo>
                <a:cubicBezTo>
                  <a:pt x="669600" y="5196943"/>
                  <a:pt x="669630" y="5197186"/>
                  <a:pt x="669630" y="5197428"/>
                </a:cubicBezTo>
                <a:cubicBezTo>
                  <a:pt x="667723" y="5200245"/>
                  <a:pt x="666844" y="5203698"/>
                  <a:pt x="668237" y="5207030"/>
                </a:cubicBezTo>
                <a:cubicBezTo>
                  <a:pt x="670024" y="5211331"/>
                  <a:pt x="672083" y="5215178"/>
                  <a:pt x="676747" y="5216874"/>
                </a:cubicBezTo>
                <a:cubicBezTo>
                  <a:pt x="680351" y="5218207"/>
                  <a:pt x="684015" y="5217571"/>
                  <a:pt x="687013" y="5215784"/>
                </a:cubicBezTo>
                <a:lnTo>
                  <a:pt x="691010" y="5217631"/>
                </a:lnTo>
                <a:cubicBezTo>
                  <a:pt x="696249" y="5219994"/>
                  <a:pt x="703093" y="5218207"/>
                  <a:pt x="706091" y="5213088"/>
                </a:cubicBezTo>
                <a:close/>
                <a:moveTo>
                  <a:pt x="737374" y="5015567"/>
                </a:moveTo>
                <a:cubicBezTo>
                  <a:pt x="743915" y="5016082"/>
                  <a:pt x="749578" y="5011811"/>
                  <a:pt x="750577" y="5005269"/>
                </a:cubicBezTo>
                <a:cubicBezTo>
                  <a:pt x="750638" y="5004905"/>
                  <a:pt x="750638" y="5004875"/>
                  <a:pt x="750668" y="5004693"/>
                </a:cubicBezTo>
                <a:cubicBezTo>
                  <a:pt x="750699" y="5004572"/>
                  <a:pt x="750729" y="5004572"/>
                  <a:pt x="750759" y="5004481"/>
                </a:cubicBezTo>
                <a:cubicBezTo>
                  <a:pt x="750759" y="5004481"/>
                  <a:pt x="750759" y="5004481"/>
                  <a:pt x="750759" y="5004481"/>
                </a:cubicBezTo>
                <a:cubicBezTo>
                  <a:pt x="751334" y="5003997"/>
                  <a:pt x="751970" y="5003603"/>
                  <a:pt x="752606" y="5003209"/>
                </a:cubicBezTo>
                <a:cubicBezTo>
                  <a:pt x="753666" y="5002543"/>
                  <a:pt x="754363" y="5001543"/>
                  <a:pt x="755029" y="5000574"/>
                </a:cubicBezTo>
                <a:cubicBezTo>
                  <a:pt x="754454" y="5005450"/>
                  <a:pt x="756543" y="5010630"/>
                  <a:pt x="761267" y="5012689"/>
                </a:cubicBezTo>
                <a:cubicBezTo>
                  <a:pt x="766961" y="5015204"/>
                  <a:pt x="774380" y="5013386"/>
                  <a:pt x="777136" y="5007359"/>
                </a:cubicBezTo>
                <a:lnTo>
                  <a:pt x="779316" y="5002573"/>
                </a:lnTo>
                <a:cubicBezTo>
                  <a:pt x="781890" y="4996939"/>
                  <a:pt x="779952" y="4989367"/>
                  <a:pt x="773986" y="4986731"/>
                </a:cubicBezTo>
                <a:cubicBezTo>
                  <a:pt x="768293" y="4984217"/>
                  <a:pt x="760874" y="4986035"/>
                  <a:pt x="758148" y="4992062"/>
                </a:cubicBezTo>
                <a:lnTo>
                  <a:pt x="756907" y="4994788"/>
                </a:lnTo>
                <a:cubicBezTo>
                  <a:pt x="756997" y="4991820"/>
                  <a:pt x="756210" y="4988761"/>
                  <a:pt x="754484" y="4986610"/>
                </a:cubicBezTo>
                <a:cubicBezTo>
                  <a:pt x="750123" y="4981158"/>
                  <a:pt x="743279" y="4981340"/>
                  <a:pt x="737858" y="4984762"/>
                </a:cubicBezTo>
                <a:cubicBezTo>
                  <a:pt x="731620" y="4988700"/>
                  <a:pt x="728198" y="4995303"/>
                  <a:pt x="727108" y="5002421"/>
                </a:cubicBezTo>
                <a:cubicBezTo>
                  <a:pt x="726169" y="5008509"/>
                  <a:pt x="731136" y="5015083"/>
                  <a:pt x="737374" y="5015567"/>
                </a:cubicBezTo>
                <a:close/>
                <a:moveTo>
                  <a:pt x="886458" y="5024079"/>
                </a:moveTo>
                <a:cubicBezTo>
                  <a:pt x="892757" y="5010266"/>
                  <a:pt x="871831" y="4999211"/>
                  <a:pt x="865502" y="5013083"/>
                </a:cubicBezTo>
                <a:cubicBezTo>
                  <a:pt x="859203" y="5026896"/>
                  <a:pt x="880129" y="5037951"/>
                  <a:pt x="886458" y="5024079"/>
                </a:cubicBezTo>
                <a:close/>
                <a:moveTo>
                  <a:pt x="746005" y="5086536"/>
                </a:moveTo>
                <a:lnTo>
                  <a:pt x="750547" y="5083871"/>
                </a:lnTo>
                <a:cubicBezTo>
                  <a:pt x="750880" y="5083689"/>
                  <a:pt x="751062" y="5083296"/>
                  <a:pt x="751365" y="5083053"/>
                </a:cubicBezTo>
                <a:cubicBezTo>
                  <a:pt x="751789" y="5083296"/>
                  <a:pt x="752092" y="5083689"/>
                  <a:pt x="752546" y="5083871"/>
                </a:cubicBezTo>
                <a:cubicBezTo>
                  <a:pt x="758602" y="5086203"/>
                  <a:pt x="765386" y="5083810"/>
                  <a:pt x="768142" y="5077783"/>
                </a:cubicBezTo>
                <a:lnTo>
                  <a:pt x="770322" y="5072997"/>
                </a:lnTo>
                <a:cubicBezTo>
                  <a:pt x="772896" y="5067363"/>
                  <a:pt x="770110" y="5059669"/>
                  <a:pt x="764235" y="5057397"/>
                </a:cubicBezTo>
                <a:cubicBezTo>
                  <a:pt x="758179" y="5055065"/>
                  <a:pt x="751395" y="5057458"/>
                  <a:pt x="748639" y="5063486"/>
                </a:cubicBezTo>
                <a:lnTo>
                  <a:pt x="748518" y="5063728"/>
                </a:lnTo>
                <a:cubicBezTo>
                  <a:pt x="744884" y="5062062"/>
                  <a:pt x="740675" y="5062304"/>
                  <a:pt x="736829" y="5064577"/>
                </a:cubicBezTo>
                <a:lnTo>
                  <a:pt x="732286" y="5067242"/>
                </a:lnTo>
                <a:cubicBezTo>
                  <a:pt x="726926" y="5070392"/>
                  <a:pt x="725806" y="5078994"/>
                  <a:pt x="729500" y="5083719"/>
                </a:cubicBezTo>
                <a:cubicBezTo>
                  <a:pt x="733740" y="5089172"/>
                  <a:pt x="740281" y="5089899"/>
                  <a:pt x="746005" y="5086536"/>
                </a:cubicBezTo>
                <a:close/>
                <a:moveTo>
                  <a:pt x="809751" y="4995454"/>
                </a:moveTo>
                <a:cubicBezTo>
                  <a:pt x="814657" y="4998514"/>
                  <a:pt x="823378" y="4997514"/>
                  <a:pt x="826043" y="4991668"/>
                </a:cubicBezTo>
                <a:lnTo>
                  <a:pt x="828224" y="4986883"/>
                </a:lnTo>
                <a:cubicBezTo>
                  <a:pt x="830858" y="4981067"/>
                  <a:pt x="830343" y="4974252"/>
                  <a:pt x="824408" y="4970586"/>
                </a:cubicBezTo>
                <a:cubicBezTo>
                  <a:pt x="819532" y="4967527"/>
                  <a:pt x="810780" y="4968527"/>
                  <a:pt x="808116" y="4974373"/>
                </a:cubicBezTo>
                <a:lnTo>
                  <a:pt x="805935" y="4979159"/>
                </a:lnTo>
                <a:cubicBezTo>
                  <a:pt x="803300" y="4984974"/>
                  <a:pt x="803846" y="4991759"/>
                  <a:pt x="809751" y="4995454"/>
                </a:cubicBezTo>
                <a:close/>
                <a:moveTo>
                  <a:pt x="791429" y="5026381"/>
                </a:moveTo>
                <a:lnTo>
                  <a:pt x="796214" y="5028561"/>
                </a:lnTo>
                <a:cubicBezTo>
                  <a:pt x="801877" y="5031136"/>
                  <a:pt x="809569" y="5026865"/>
                  <a:pt x="811204" y="5021141"/>
                </a:cubicBezTo>
                <a:cubicBezTo>
                  <a:pt x="813143" y="5014446"/>
                  <a:pt x="809842" y="5008903"/>
                  <a:pt x="803785" y="5006147"/>
                </a:cubicBezTo>
                <a:lnTo>
                  <a:pt x="799000" y="5003966"/>
                </a:lnTo>
                <a:cubicBezTo>
                  <a:pt x="793337" y="5001391"/>
                  <a:pt x="785676" y="5005662"/>
                  <a:pt x="784010" y="5011387"/>
                </a:cubicBezTo>
                <a:cubicBezTo>
                  <a:pt x="782102" y="5018081"/>
                  <a:pt x="785403" y="5023654"/>
                  <a:pt x="791429" y="5026381"/>
                </a:cubicBezTo>
                <a:close/>
                <a:moveTo>
                  <a:pt x="681259" y="5001937"/>
                </a:moveTo>
                <a:cubicBezTo>
                  <a:pt x="687558" y="4988094"/>
                  <a:pt x="664876" y="4981309"/>
                  <a:pt x="658638" y="4994970"/>
                </a:cubicBezTo>
                <a:cubicBezTo>
                  <a:pt x="652339" y="5008813"/>
                  <a:pt x="675021" y="5015598"/>
                  <a:pt x="681259" y="5001937"/>
                </a:cubicBezTo>
                <a:close/>
                <a:moveTo>
                  <a:pt x="752818" y="4971980"/>
                </a:moveTo>
                <a:cubicBezTo>
                  <a:pt x="759148" y="4958137"/>
                  <a:pt x="737071" y="4949535"/>
                  <a:pt x="730772" y="4963378"/>
                </a:cubicBezTo>
                <a:cubicBezTo>
                  <a:pt x="724443" y="4977220"/>
                  <a:pt x="746489" y="4985822"/>
                  <a:pt x="752818" y="4971980"/>
                </a:cubicBezTo>
                <a:close/>
                <a:moveTo>
                  <a:pt x="578750" y="5073815"/>
                </a:moveTo>
                <a:cubicBezTo>
                  <a:pt x="584504" y="5076056"/>
                  <a:pt x="592015" y="5072815"/>
                  <a:pt x="593953" y="5066788"/>
                </a:cubicBezTo>
                <a:cubicBezTo>
                  <a:pt x="595285" y="5062608"/>
                  <a:pt x="594377" y="5058276"/>
                  <a:pt x="591803" y="5055126"/>
                </a:cubicBezTo>
                <a:cubicBezTo>
                  <a:pt x="591772" y="5051673"/>
                  <a:pt x="590349" y="5048371"/>
                  <a:pt x="587048" y="5046039"/>
                </a:cubicBezTo>
                <a:cubicBezTo>
                  <a:pt x="582324" y="5042737"/>
                  <a:pt x="573572" y="5043252"/>
                  <a:pt x="570574" y="5048916"/>
                </a:cubicBezTo>
                <a:cubicBezTo>
                  <a:pt x="567939" y="5053884"/>
                  <a:pt x="566092" y="5059276"/>
                  <a:pt x="568606" y="5064788"/>
                </a:cubicBezTo>
                <a:cubicBezTo>
                  <a:pt x="570635" y="5069211"/>
                  <a:pt x="574238" y="5072088"/>
                  <a:pt x="578750" y="5073815"/>
                </a:cubicBezTo>
                <a:close/>
                <a:moveTo>
                  <a:pt x="541896" y="5144027"/>
                </a:moveTo>
                <a:cubicBezTo>
                  <a:pt x="544137" y="5150024"/>
                  <a:pt x="551889" y="5152569"/>
                  <a:pt x="557492" y="5150085"/>
                </a:cubicBezTo>
                <a:cubicBezTo>
                  <a:pt x="563639" y="5147389"/>
                  <a:pt x="565789" y="5140483"/>
                  <a:pt x="563548" y="5134486"/>
                </a:cubicBezTo>
                <a:cubicBezTo>
                  <a:pt x="562670" y="5132153"/>
                  <a:pt x="561822" y="5129851"/>
                  <a:pt x="560944" y="5127519"/>
                </a:cubicBezTo>
                <a:cubicBezTo>
                  <a:pt x="558703" y="5121521"/>
                  <a:pt x="550950" y="5118977"/>
                  <a:pt x="545348" y="5121461"/>
                </a:cubicBezTo>
                <a:cubicBezTo>
                  <a:pt x="539201" y="5124157"/>
                  <a:pt x="537050" y="5131063"/>
                  <a:pt x="539291" y="5137060"/>
                </a:cubicBezTo>
                <a:lnTo>
                  <a:pt x="541896" y="5144027"/>
                </a:lnTo>
                <a:close/>
                <a:moveTo>
                  <a:pt x="636016" y="5111404"/>
                </a:moveTo>
                <a:lnTo>
                  <a:pt x="637227" y="5114646"/>
                </a:lnTo>
                <a:cubicBezTo>
                  <a:pt x="639468" y="5120643"/>
                  <a:pt x="647281" y="5123127"/>
                  <a:pt x="652853" y="5120643"/>
                </a:cubicBezTo>
                <a:cubicBezTo>
                  <a:pt x="653308" y="5120431"/>
                  <a:pt x="653671" y="5120158"/>
                  <a:pt x="654095" y="5119946"/>
                </a:cubicBezTo>
                <a:cubicBezTo>
                  <a:pt x="655821" y="5120098"/>
                  <a:pt x="657547" y="5120219"/>
                  <a:pt x="659304" y="5120219"/>
                </a:cubicBezTo>
                <a:cubicBezTo>
                  <a:pt x="661484" y="5120219"/>
                  <a:pt x="663695" y="5119462"/>
                  <a:pt x="665633" y="5118310"/>
                </a:cubicBezTo>
                <a:cubicBezTo>
                  <a:pt x="667208" y="5118583"/>
                  <a:pt x="668752" y="5118614"/>
                  <a:pt x="670085" y="5118129"/>
                </a:cubicBezTo>
                <a:cubicBezTo>
                  <a:pt x="674657" y="5116433"/>
                  <a:pt x="678625" y="5114706"/>
                  <a:pt x="681744" y="5110768"/>
                </a:cubicBezTo>
                <a:cubicBezTo>
                  <a:pt x="683106" y="5109042"/>
                  <a:pt x="683894" y="5107649"/>
                  <a:pt x="684681" y="5105528"/>
                </a:cubicBezTo>
                <a:cubicBezTo>
                  <a:pt x="683288" y="5113979"/>
                  <a:pt x="693372" y="5123732"/>
                  <a:pt x="703245" y="5117887"/>
                </a:cubicBezTo>
                <a:cubicBezTo>
                  <a:pt x="704305" y="5117251"/>
                  <a:pt x="704910" y="5116463"/>
                  <a:pt x="705637" y="5115706"/>
                </a:cubicBezTo>
                <a:cubicBezTo>
                  <a:pt x="708938" y="5124278"/>
                  <a:pt x="721929" y="5128337"/>
                  <a:pt x="726714" y="5117856"/>
                </a:cubicBezTo>
                <a:cubicBezTo>
                  <a:pt x="732650" y="5104862"/>
                  <a:pt x="714783" y="5094200"/>
                  <a:pt x="707394" y="5104498"/>
                </a:cubicBezTo>
                <a:cubicBezTo>
                  <a:pt x="704668" y="5098471"/>
                  <a:pt x="697279" y="5093988"/>
                  <a:pt x="689860" y="5098349"/>
                </a:cubicBezTo>
                <a:cubicBezTo>
                  <a:pt x="689193" y="5098743"/>
                  <a:pt x="688860" y="5099289"/>
                  <a:pt x="688315" y="5099743"/>
                </a:cubicBezTo>
                <a:cubicBezTo>
                  <a:pt x="690041" y="5096502"/>
                  <a:pt x="690526" y="5092715"/>
                  <a:pt x="688497" y="5088990"/>
                </a:cubicBezTo>
                <a:cubicBezTo>
                  <a:pt x="686922" y="5086082"/>
                  <a:pt x="683712" y="5083840"/>
                  <a:pt x="680260" y="5083053"/>
                </a:cubicBezTo>
                <a:cubicBezTo>
                  <a:pt x="679654" y="5081690"/>
                  <a:pt x="678806" y="5080509"/>
                  <a:pt x="677807" y="5079206"/>
                </a:cubicBezTo>
                <a:cubicBezTo>
                  <a:pt x="677504" y="5078722"/>
                  <a:pt x="677231" y="5078267"/>
                  <a:pt x="676959" y="5077753"/>
                </a:cubicBezTo>
                <a:cubicBezTo>
                  <a:pt x="676172" y="5075723"/>
                  <a:pt x="675112" y="5073754"/>
                  <a:pt x="674294" y="5071694"/>
                </a:cubicBezTo>
                <a:cubicBezTo>
                  <a:pt x="671932" y="5065667"/>
                  <a:pt x="665845" y="5064637"/>
                  <a:pt x="660636" y="5066515"/>
                </a:cubicBezTo>
                <a:cubicBezTo>
                  <a:pt x="657457" y="5062153"/>
                  <a:pt x="651884" y="5059669"/>
                  <a:pt x="645858" y="5063213"/>
                </a:cubicBezTo>
                <a:cubicBezTo>
                  <a:pt x="641770" y="5065636"/>
                  <a:pt x="640316" y="5069271"/>
                  <a:pt x="640346" y="5072936"/>
                </a:cubicBezTo>
                <a:cubicBezTo>
                  <a:pt x="635017" y="5073421"/>
                  <a:pt x="630293" y="5076965"/>
                  <a:pt x="630595" y="5083932"/>
                </a:cubicBezTo>
                <a:cubicBezTo>
                  <a:pt x="630959" y="5092079"/>
                  <a:pt x="629990" y="5101409"/>
                  <a:pt x="634169" y="5108770"/>
                </a:cubicBezTo>
                <a:cubicBezTo>
                  <a:pt x="634714" y="5109708"/>
                  <a:pt x="635350" y="5110587"/>
                  <a:pt x="636016" y="5111404"/>
                </a:cubicBezTo>
                <a:close/>
                <a:moveTo>
                  <a:pt x="787614" y="5186796"/>
                </a:moveTo>
                <a:cubicBezTo>
                  <a:pt x="793852" y="5173136"/>
                  <a:pt x="773835" y="5160444"/>
                  <a:pt x="767536" y="5174286"/>
                </a:cubicBezTo>
                <a:cubicBezTo>
                  <a:pt x="764599" y="5180708"/>
                  <a:pt x="767536" y="5186796"/>
                  <a:pt x="772048" y="5190128"/>
                </a:cubicBezTo>
                <a:cubicBezTo>
                  <a:pt x="770807" y="5190401"/>
                  <a:pt x="769565" y="5190703"/>
                  <a:pt x="768323" y="5191430"/>
                </a:cubicBezTo>
                <a:cubicBezTo>
                  <a:pt x="755211" y="5199154"/>
                  <a:pt x="768354" y="5218843"/>
                  <a:pt x="781466" y="5211119"/>
                </a:cubicBezTo>
                <a:cubicBezTo>
                  <a:pt x="789673" y="5206273"/>
                  <a:pt x="787584" y="5196792"/>
                  <a:pt x="781709" y="5192218"/>
                </a:cubicBezTo>
                <a:cubicBezTo>
                  <a:pt x="784040" y="5191521"/>
                  <a:pt x="786190" y="5189886"/>
                  <a:pt x="787614" y="5186796"/>
                </a:cubicBezTo>
                <a:close/>
                <a:moveTo>
                  <a:pt x="722959" y="5132365"/>
                </a:moveTo>
                <a:cubicBezTo>
                  <a:pt x="716630" y="5146238"/>
                  <a:pt x="738070" y="5156264"/>
                  <a:pt x="744400" y="5142391"/>
                </a:cubicBezTo>
                <a:cubicBezTo>
                  <a:pt x="750729" y="5128518"/>
                  <a:pt x="729288" y="5118493"/>
                  <a:pt x="722959" y="5132365"/>
                </a:cubicBezTo>
                <a:close/>
                <a:moveTo>
                  <a:pt x="500468" y="5180405"/>
                </a:moveTo>
                <a:cubicBezTo>
                  <a:pt x="506767" y="5166562"/>
                  <a:pt x="484479" y="5158627"/>
                  <a:pt x="478180" y="5172409"/>
                </a:cubicBezTo>
                <a:cubicBezTo>
                  <a:pt x="471881" y="5186251"/>
                  <a:pt x="494169" y="5194217"/>
                  <a:pt x="500468" y="5180405"/>
                </a:cubicBezTo>
                <a:close/>
                <a:moveTo>
                  <a:pt x="899813" y="5014265"/>
                </a:moveTo>
                <a:cubicBezTo>
                  <a:pt x="905476" y="5010933"/>
                  <a:pt x="907657" y="5004208"/>
                  <a:pt x="904749" y="4998272"/>
                </a:cubicBezTo>
                <a:cubicBezTo>
                  <a:pt x="904598" y="4997938"/>
                  <a:pt x="904568" y="4997908"/>
                  <a:pt x="904477" y="4997727"/>
                </a:cubicBezTo>
                <a:cubicBezTo>
                  <a:pt x="904446" y="4997605"/>
                  <a:pt x="904446" y="4997575"/>
                  <a:pt x="904416" y="4997484"/>
                </a:cubicBezTo>
                <a:lnTo>
                  <a:pt x="904416" y="4997484"/>
                </a:lnTo>
                <a:cubicBezTo>
                  <a:pt x="904628" y="4996787"/>
                  <a:pt x="904870" y="4996060"/>
                  <a:pt x="905204" y="4995394"/>
                </a:cubicBezTo>
                <a:cubicBezTo>
                  <a:pt x="907687" y="4989518"/>
                  <a:pt x="902841" y="4982369"/>
                  <a:pt x="897179" y="4980703"/>
                </a:cubicBezTo>
                <a:cubicBezTo>
                  <a:pt x="890486" y="4978734"/>
                  <a:pt x="884974" y="4982793"/>
                  <a:pt x="882491" y="4988730"/>
                </a:cubicBezTo>
                <a:cubicBezTo>
                  <a:pt x="879644" y="4995515"/>
                  <a:pt x="880614" y="5002906"/>
                  <a:pt x="883793" y="5009358"/>
                </a:cubicBezTo>
                <a:cubicBezTo>
                  <a:pt x="886549" y="5014901"/>
                  <a:pt x="894423" y="5017445"/>
                  <a:pt x="899813" y="5014265"/>
                </a:cubicBezTo>
                <a:close/>
                <a:moveTo>
                  <a:pt x="776288" y="5090141"/>
                </a:moveTo>
                <a:cubicBezTo>
                  <a:pt x="770776" y="5093382"/>
                  <a:pt x="770049" y="5101772"/>
                  <a:pt x="773532" y="5106649"/>
                </a:cubicBezTo>
                <a:cubicBezTo>
                  <a:pt x="777499" y="5112253"/>
                  <a:pt x="784525" y="5112677"/>
                  <a:pt x="790036" y="5109405"/>
                </a:cubicBezTo>
                <a:lnTo>
                  <a:pt x="794579" y="5106740"/>
                </a:lnTo>
                <a:cubicBezTo>
                  <a:pt x="799848" y="5103620"/>
                  <a:pt x="800636" y="5095896"/>
                  <a:pt x="797637" y="5090959"/>
                </a:cubicBezTo>
                <a:cubicBezTo>
                  <a:pt x="798728" y="5090686"/>
                  <a:pt x="799818" y="5090383"/>
                  <a:pt x="800787" y="5089808"/>
                </a:cubicBezTo>
                <a:cubicBezTo>
                  <a:pt x="799697" y="5095109"/>
                  <a:pt x="802241" y="5100743"/>
                  <a:pt x="807298" y="5103075"/>
                </a:cubicBezTo>
                <a:lnTo>
                  <a:pt x="808388" y="5103559"/>
                </a:lnTo>
                <a:cubicBezTo>
                  <a:pt x="801817" y="5112586"/>
                  <a:pt x="812083" y="5127701"/>
                  <a:pt x="823621" y="5120915"/>
                </a:cubicBezTo>
                <a:cubicBezTo>
                  <a:pt x="831434" y="5116311"/>
                  <a:pt x="830404" y="5107194"/>
                  <a:pt x="825619" y="5102166"/>
                </a:cubicBezTo>
                <a:cubicBezTo>
                  <a:pt x="826407" y="5101288"/>
                  <a:pt x="827194" y="5100379"/>
                  <a:pt x="827709" y="5099289"/>
                </a:cubicBezTo>
                <a:cubicBezTo>
                  <a:pt x="830343" y="5093382"/>
                  <a:pt x="827557" y="5086324"/>
                  <a:pt x="821713" y="5083659"/>
                </a:cubicBezTo>
                <a:lnTo>
                  <a:pt x="816928" y="5081478"/>
                </a:lnTo>
                <a:cubicBezTo>
                  <a:pt x="813445" y="5079903"/>
                  <a:pt x="809569" y="5080448"/>
                  <a:pt x="806389" y="5082235"/>
                </a:cubicBezTo>
                <a:lnTo>
                  <a:pt x="808146" y="5075420"/>
                </a:lnTo>
                <a:cubicBezTo>
                  <a:pt x="809751" y="5069241"/>
                  <a:pt x="805753" y="5062608"/>
                  <a:pt x="799606" y="5061032"/>
                </a:cubicBezTo>
                <a:cubicBezTo>
                  <a:pt x="793368" y="5059457"/>
                  <a:pt x="786826" y="5063395"/>
                  <a:pt x="785221" y="5069604"/>
                </a:cubicBezTo>
                <a:lnTo>
                  <a:pt x="783344" y="5076783"/>
                </a:lnTo>
                <a:cubicBezTo>
                  <a:pt x="782526" y="5079964"/>
                  <a:pt x="783223" y="5083235"/>
                  <a:pt x="784888" y="5085900"/>
                </a:cubicBezTo>
                <a:cubicBezTo>
                  <a:pt x="783495" y="5086234"/>
                  <a:pt x="782133" y="5086749"/>
                  <a:pt x="780830" y="5087506"/>
                </a:cubicBezTo>
                <a:lnTo>
                  <a:pt x="776288" y="5090141"/>
                </a:lnTo>
                <a:close/>
                <a:moveTo>
                  <a:pt x="1095110" y="5471279"/>
                </a:moveTo>
                <a:lnTo>
                  <a:pt x="1090022" y="5469674"/>
                </a:lnTo>
                <a:cubicBezTo>
                  <a:pt x="1086782" y="5468644"/>
                  <a:pt x="1083269" y="5469704"/>
                  <a:pt x="1080453" y="5471764"/>
                </a:cubicBezTo>
                <a:cubicBezTo>
                  <a:pt x="1075819" y="5465676"/>
                  <a:pt x="1065432" y="5463707"/>
                  <a:pt x="1060587" y="5472430"/>
                </a:cubicBezTo>
                <a:cubicBezTo>
                  <a:pt x="1054197" y="5483910"/>
                  <a:pt x="1068672" y="5493966"/>
                  <a:pt x="1077545" y="5487999"/>
                </a:cubicBezTo>
                <a:cubicBezTo>
                  <a:pt x="1079181" y="5490362"/>
                  <a:pt x="1081634" y="5492179"/>
                  <a:pt x="1084783" y="5493148"/>
                </a:cubicBezTo>
                <a:lnTo>
                  <a:pt x="1089871" y="5494754"/>
                </a:lnTo>
                <a:cubicBezTo>
                  <a:pt x="1095867" y="5496662"/>
                  <a:pt x="1103165" y="5491664"/>
                  <a:pt x="1104225" y="5485636"/>
                </a:cubicBezTo>
                <a:cubicBezTo>
                  <a:pt x="1105436" y="5478761"/>
                  <a:pt x="1101560" y="5473339"/>
                  <a:pt x="1095110" y="5471279"/>
                </a:cubicBezTo>
                <a:close/>
                <a:moveTo>
                  <a:pt x="1161612" y="5442928"/>
                </a:moveTo>
                <a:cubicBezTo>
                  <a:pt x="1155252" y="5440384"/>
                  <a:pt x="1149165" y="5443019"/>
                  <a:pt x="1145955" y="5448804"/>
                </a:cubicBezTo>
                <a:lnTo>
                  <a:pt x="1143411" y="5453408"/>
                </a:lnTo>
                <a:cubicBezTo>
                  <a:pt x="1140383" y="5458830"/>
                  <a:pt x="1143684" y="5466827"/>
                  <a:pt x="1149286" y="5469068"/>
                </a:cubicBezTo>
                <a:cubicBezTo>
                  <a:pt x="1155646" y="5471612"/>
                  <a:pt x="1161733" y="5468977"/>
                  <a:pt x="1164943" y="5463192"/>
                </a:cubicBezTo>
                <a:lnTo>
                  <a:pt x="1167487" y="5458588"/>
                </a:lnTo>
                <a:cubicBezTo>
                  <a:pt x="1170515" y="5453166"/>
                  <a:pt x="1167214" y="5445169"/>
                  <a:pt x="1161612" y="5442928"/>
                </a:cubicBezTo>
                <a:close/>
                <a:moveTo>
                  <a:pt x="1407844" y="5390799"/>
                </a:moveTo>
                <a:lnTo>
                  <a:pt x="1402757" y="5389194"/>
                </a:lnTo>
                <a:cubicBezTo>
                  <a:pt x="1396761" y="5387316"/>
                  <a:pt x="1389341" y="5391041"/>
                  <a:pt x="1387797" y="5397281"/>
                </a:cubicBezTo>
                <a:cubicBezTo>
                  <a:pt x="1386192" y="5403672"/>
                  <a:pt x="1389462" y="5410215"/>
                  <a:pt x="1395883" y="5412244"/>
                </a:cubicBezTo>
                <a:lnTo>
                  <a:pt x="1400970" y="5413849"/>
                </a:lnTo>
                <a:cubicBezTo>
                  <a:pt x="1406966" y="5415758"/>
                  <a:pt x="1414386" y="5412002"/>
                  <a:pt x="1415930" y="5405762"/>
                </a:cubicBezTo>
                <a:cubicBezTo>
                  <a:pt x="1417535" y="5399340"/>
                  <a:pt x="1414264" y="5392828"/>
                  <a:pt x="1407844" y="5390799"/>
                </a:cubicBezTo>
                <a:close/>
                <a:moveTo>
                  <a:pt x="1690235" y="5376562"/>
                </a:moveTo>
                <a:lnTo>
                  <a:pt x="1683543" y="5380046"/>
                </a:lnTo>
                <a:cubicBezTo>
                  <a:pt x="1678970" y="5382439"/>
                  <a:pt x="1675911" y="5386952"/>
                  <a:pt x="1676184" y="5391920"/>
                </a:cubicBezTo>
                <a:cubicBezTo>
                  <a:pt x="1675185" y="5393283"/>
                  <a:pt x="1674488" y="5394918"/>
                  <a:pt x="1673943" y="5396645"/>
                </a:cubicBezTo>
                <a:lnTo>
                  <a:pt x="1673943" y="5396645"/>
                </a:lnTo>
                <a:cubicBezTo>
                  <a:pt x="1674004" y="5396615"/>
                  <a:pt x="1674064" y="5396584"/>
                  <a:pt x="1674125" y="5396554"/>
                </a:cubicBezTo>
                <a:cubicBezTo>
                  <a:pt x="1684724" y="5392434"/>
                  <a:pt x="1695353" y="5388224"/>
                  <a:pt x="1706013" y="5383923"/>
                </a:cubicBezTo>
                <a:cubicBezTo>
                  <a:pt x="1706013" y="5383893"/>
                  <a:pt x="1706013" y="5383862"/>
                  <a:pt x="1706013" y="5383832"/>
                </a:cubicBezTo>
                <a:cubicBezTo>
                  <a:pt x="1705983" y="5383560"/>
                  <a:pt x="1706043" y="5383317"/>
                  <a:pt x="1705953" y="5383045"/>
                </a:cubicBezTo>
                <a:cubicBezTo>
                  <a:pt x="1703621" y="5377471"/>
                  <a:pt x="1696020" y="5373534"/>
                  <a:pt x="1690235" y="5376562"/>
                </a:cubicBezTo>
                <a:close/>
                <a:moveTo>
                  <a:pt x="1390220" y="5446865"/>
                </a:moveTo>
                <a:cubicBezTo>
                  <a:pt x="1383951" y="5444927"/>
                  <a:pt x="1377168" y="5448622"/>
                  <a:pt x="1375199" y="5454832"/>
                </a:cubicBezTo>
                <a:lnTo>
                  <a:pt x="1373594" y="5459920"/>
                </a:lnTo>
                <a:cubicBezTo>
                  <a:pt x="1371626" y="5466130"/>
                  <a:pt x="1375411" y="5473066"/>
                  <a:pt x="1381559" y="5474944"/>
                </a:cubicBezTo>
                <a:cubicBezTo>
                  <a:pt x="1387827" y="5476883"/>
                  <a:pt x="1394611" y="5473187"/>
                  <a:pt x="1396579" y="5466978"/>
                </a:cubicBezTo>
                <a:lnTo>
                  <a:pt x="1398184" y="5461889"/>
                </a:lnTo>
                <a:cubicBezTo>
                  <a:pt x="1400122" y="5455710"/>
                  <a:pt x="1396367" y="5448774"/>
                  <a:pt x="1390220" y="5446865"/>
                </a:cubicBezTo>
                <a:close/>
                <a:moveTo>
                  <a:pt x="1457418" y="5313075"/>
                </a:moveTo>
                <a:lnTo>
                  <a:pt x="1457358" y="5312863"/>
                </a:lnTo>
                <a:cubicBezTo>
                  <a:pt x="1458569" y="5313832"/>
                  <a:pt x="1459932" y="5314680"/>
                  <a:pt x="1461597" y="5315195"/>
                </a:cubicBezTo>
                <a:cubicBezTo>
                  <a:pt x="1476345" y="5319860"/>
                  <a:pt x="1480373" y="5296113"/>
                  <a:pt x="1465807" y="5291508"/>
                </a:cubicBezTo>
                <a:cubicBezTo>
                  <a:pt x="1460991" y="5289994"/>
                  <a:pt x="1457448" y="5291629"/>
                  <a:pt x="1455207" y="5294538"/>
                </a:cubicBezTo>
                <a:cubicBezTo>
                  <a:pt x="1454723" y="5292750"/>
                  <a:pt x="1453936" y="5291085"/>
                  <a:pt x="1452542" y="5289722"/>
                </a:cubicBezTo>
                <a:cubicBezTo>
                  <a:pt x="1447909" y="5285269"/>
                  <a:pt x="1440369" y="5284572"/>
                  <a:pt x="1435554" y="5289267"/>
                </a:cubicBezTo>
                <a:lnTo>
                  <a:pt x="1435039" y="5289782"/>
                </a:lnTo>
                <a:cubicBezTo>
                  <a:pt x="1431617" y="5290236"/>
                  <a:pt x="1428407" y="5291963"/>
                  <a:pt x="1426832" y="5295265"/>
                </a:cubicBezTo>
                <a:cubicBezTo>
                  <a:pt x="1424803" y="5299535"/>
                  <a:pt x="1423319" y="5303685"/>
                  <a:pt x="1425166" y="5308380"/>
                </a:cubicBezTo>
                <a:cubicBezTo>
                  <a:pt x="1426620" y="5312015"/>
                  <a:pt x="1429558" y="5314347"/>
                  <a:pt x="1432980" y="5315407"/>
                </a:cubicBezTo>
                <a:lnTo>
                  <a:pt x="1434312" y="5319678"/>
                </a:lnTo>
                <a:cubicBezTo>
                  <a:pt x="1436189" y="5325676"/>
                  <a:pt x="1442912" y="5330037"/>
                  <a:pt x="1449181" y="5327917"/>
                </a:cubicBezTo>
                <a:cubicBezTo>
                  <a:pt x="1455207" y="5325918"/>
                  <a:pt x="1459417" y="5319496"/>
                  <a:pt x="1457418" y="5313075"/>
                </a:cubicBezTo>
                <a:close/>
                <a:moveTo>
                  <a:pt x="1593602" y="5413516"/>
                </a:moveTo>
                <a:cubicBezTo>
                  <a:pt x="1594450" y="5410881"/>
                  <a:pt x="1594298" y="5408155"/>
                  <a:pt x="1593602" y="5405641"/>
                </a:cubicBezTo>
                <a:cubicBezTo>
                  <a:pt x="1607502" y="5400613"/>
                  <a:pt x="1597448" y="5379531"/>
                  <a:pt x="1583094" y="5384044"/>
                </a:cubicBezTo>
                <a:cubicBezTo>
                  <a:pt x="1581367" y="5384589"/>
                  <a:pt x="1580065" y="5385377"/>
                  <a:pt x="1578975" y="5386346"/>
                </a:cubicBezTo>
                <a:lnTo>
                  <a:pt x="1579308" y="5385256"/>
                </a:lnTo>
                <a:cubicBezTo>
                  <a:pt x="1580550" y="5381318"/>
                  <a:pt x="1579611" y="5376896"/>
                  <a:pt x="1577128" y="5373655"/>
                </a:cubicBezTo>
                <a:cubicBezTo>
                  <a:pt x="1586879" y="5371777"/>
                  <a:pt x="1590422" y="5356935"/>
                  <a:pt x="1580701" y="5351604"/>
                </a:cubicBezTo>
                <a:cubicBezTo>
                  <a:pt x="1580277" y="5345031"/>
                  <a:pt x="1574099" y="5338367"/>
                  <a:pt x="1566044" y="5339397"/>
                </a:cubicBezTo>
                <a:cubicBezTo>
                  <a:pt x="1570132" y="5336277"/>
                  <a:pt x="1573463" y="5332309"/>
                  <a:pt x="1575190" y="5327341"/>
                </a:cubicBezTo>
                <a:cubicBezTo>
                  <a:pt x="1577279" y="5321405"/>
                  <a:pt x="1573463" y="5313893"/>
                  <a:pt x="1567316" y="5312257"/>
                </a:cubicBezTo>
                <a:cubicBezTo>
                  <a:pt x="1560835" y="5310531"/>
                  <a:pt x="1554476" y="5313772"/>
                  <a:pt x="1552235" y="5320133"/>
                </a:cubicBezTo>
                <a:cubicBezTo>
                  <a:pt x="1552174" y="5320314"/>
                  <a:pt x="1552144" y="5320435"/>
                  <a:pt x="1552083" y="5320556"/>
                </a:cubicBezTo>
                <a:cubicBezTo>
                  <a:pt x="1552053" y="5320587"/>
                  <a:pt x="1552023" y="5320647"/>
                  <a:pt x="1551993" y="5320678"/>
                </a:cubicBezTo>
                <a:cubicBezTo>
                  <a:pt x="1551932" y="5320708"/>
                  <a:pt x="1551932" y="5320708"/>
                  <a:pt x="1551871" y="5320738"/>
                </a:cubicBezTo>
                <a:cubicBezTo>
                  <a:pt x="1551175" y="5321102"/>
                  <a:pt x="1550448" y="5321435"/>
                  <a:pt x="1549691" y="5321708"/>
                </a:cubicBezTo>
                <a:cubicBezTo>
                  <a:pt x="1543665" y="5324100"/>
                  <a:pt x="1541969" y="5332763"/>
                  <a:pt x="1544816" y="5338004"/>
                </a:cubicBezTo>
                <a:cubicBezTo>
                  <a:pt x="1547692" y="5343334"/>
                  <a:pt x="1553052" y="5344697"/>
                  <a:pt x="1558352" y="5343577"/>
                </a:cubicBezTo>
                <a:cubicBezTo>
                  <a:pt x="1554567" y="5348908"/>
                  <a:pt x="1557353" y="5357147"/>
                  <a:pt x="1563500" y="5360630"/>
                </a:cubicBezTo>
                <a:cubicBezTo>
                  <a:pt x="1563349" y="5361630"/>
                  <a:pt x="1563258" y="5362599"/>
                  <a:pt x="1563349" y="5363599"/>
                </a:cubicBezTo>
                <a:cubicBezTo>
                  <a:pt x="1562259" y="5362236"/>
                  <a:pt x="1560987" y="5361024"/>
                  <a:pt x="1559139" y="5360206"/>
                </a:cubicBezTo>
                <a:cubicBezTo>
                  <a:pt x="1553688" y="5357813"/>
                  <a:pt x="1545270" y="5360146"/>
                  <a:pt x="1543301" y="5366355"/>
                </a:cubicBezTo>
                <a:lnTo>
                  <a:pt x="1541696" y="5371444"/>
                </a:lnTo>
                <a:cubicBezTo>
                  <a:pt x="1541394" y="5372413"/>
                  <a:pt x="1541333" y="5373413"/>
                  <a:pt x="1541212" y="5374382"/>
                </a:cubicBezTo>
                <a:lnTo>
                  <a:pt x="1540424" y="5374806"/>
                </a:lnTo>
                <a:cubicBezTo>
                  <a:pt x="1534671" y="5377804"/>
                  <a:pt x="1531127" y="5383984"/>
                  <a:pt x="1533701" y="5390436"/>
                </a:cubicBezTo>
                <a:cubicBezTo>
                  <a:pt x="1535912" y="5396009"/>
                  <a:pt x="1543544" y="5400159"/>
                  <a:pt x="1549328" y="5397160"/>
                </a:cubicBezTo>
                <a:lnTo>
                  <a:pt x="1550599" y="5396524"/>
                </a:lnTo>
                <a:cubicBezTo>
                  <a:pt x="1551993" y="5398674"/>
                  <a:pt x="1554052" y="5400522"/>
                  <a:pt x="1557080" y="5401491"/>
                </a:cubicBezTo>
                <a:cubicBezTo>
                  <a:pt x="1562289" y="5403127"/>
                  <a:pt x="1566286" y="5401219"/>
                  <a:pt x="1568648" y="5397887"/>
                </a:cubicBezTo>
                <a:cubicBezTo>
                  <a:pt x="1571798" y="5397311"/>
                  <a:pt x="1574342" y="5395343"/>
                  <a:pt x="1576098" y="5392647"/>
                </a:cubicBezTo>
                <a:cubicBezTo>
                  <a:pt x="1576007" y="5394555"/>
                  <a:pt x="1576249" y="5396554"/>
                  <a:pt x="1577128" y="5398402"/>
                </a:cubicBezTo>
                <a:cubicBezTo>
                  <a:pt x="1574432" y="5399674"/>
                  <a:pt x="1572131" y="5401734"/>
                  <a:pt x="1571222" y="5404672"/>
                </a:cubicBezTo>
                <a:lnTo>
                  <a:pt x="1568012" y="5414849"/>
                </a:lnTo>
                <a:cubicBezTo>
                  <a:pt x="1566074" y="5421028"/>
                  <a:pt x="1568467" y="5427934"/>
                  <a:pt x="1574796" y="5430448"/>
                </a:cubicBezTo>
                <a:cubicBezTo>
                  <a:pt x="1575068" y="5430539"/>
                  <a:pt x="1575371" y="5430539"/>
                  <a:pt x="1575674" y="5430600"/>
                </a:cubicBezTo>
                <a:cubicBezTo>
                  <a:pt x="1576128" y="5430661"/>
                  <a:pt x="1576552" y="5430751"/>
                  <a:pt x="1577006" y="5430812"/>
                </a:cubicBezTo>
                <a:cubicBezTo>
                  <a:pt x="1580762" y="5429630"/>
                  <a:pt x="1584486" y="5428358"/>
                  <a:pt x="1588242" y="5427147"/>
                </a:cubicBezTo>
                <a:cubicBezTo>
                  <a:pt x="1588393" y="5426995"/>
                  <a:pt x="1588453" y="5426753"/>
                  <a:pt x="1588575" y="5426602"/>
                </a:cubicBezTo>
                <a:cubicBezTo>
                  <a:pt x="1589301" y="5425723"/>
                  <a:pt x="1590028" y="5424784"/>
                  <a:pt x="1590392" y="5423664"/>
                </a:cubicBezTo>
                <a:lnTo>
                  <a:pt x="1593602" y="5413516"/>
                </a:lnTo>
                <a:close/>
                <a:moveTo>
                  <a:pt x="1339919" y="5442262"/>
                </a:moveTo>
                <a:cubicBezTo>
                  <a:pt x="1325171" y="5437597"/>
                  <a:pt x="1320689" y="5461253"/>
                  <a:pt x="1335286" y="5465857"/>
                </a:cubicBezTo>
                <a:cubicBezTo>
                  <a:pt x="1350064" y="5470522"/>
                  <a:pt x="1354516" y="5446865"/>
                  <a:pt x="1339919" y="5442262"/>
                </a:cubicBezTo>
                <a:close/>
                <a:moveTo>
                  <a:pt x="1400486" y="5209302"/>
                </a:moveTo>
                <a:cubicBezTo>
                  <a:pt x="1395126" y="5207242"/>
                  <a:pt x="1389493" y="5206060"/>
                  <a:pt x="1384254" y="5209302"/>
                </a:cubicBezTo>
                <a:cubicBezTo>
                  <a:pt x="1380044" y="5211876"/>
                  <a:pt x="1377622" y="5215905"/>
                  <a:pt x="1376410" y="5220661"/>
                </a:cubicBezTo>
                <a:cubicBezTo>
                  <a:pt x="1374866" y="5226748"/>
                  <a:pt x="1379075" y="5233927"/>
                  <a:pt x="1385374" y="5235109"/>
                </a:cubicBezTo>
                <a:cubicBezTo>
                  <a:pt x="1389765" y="5235927"/>
                  <a:pt x="1394035" y="5234503"/>
                  <a:pt x="1396852" y="5231504"/>
                </a:cubicBezTo>
                <a:cubicBezTo>
                  <a:pt x="1400334" y="5231020"/>
                  <a:pt x="1403484" y="5229202"/>
                  <a:pt x="1405422" y="5225598"/>
                </a:cubicBezTo>
                <a:cubicBezTo>
                  <a:pt x="1408178" y="5220418"/>
                  <a:pt x="1406573" y="5211634"/>
                  <a:pt x="1400486" y="5209302"/>
                </a:cubicBezTo>
                <a:close/>
                <a:moveTo>
                  <a:pt x="1309061" y="5459709"/>
                </a:moveTo>
                <a:cubicBezTo>
                  <a:pt x="1306820" y="5460890"/>
                  <a:pt x="1304609" y="5462041"/>
                  <a:pt x="1302368" y="5463192"/>
                </a:cubicBezTo>
                <a:cubicBezTo>
                  <a:pt x="1296766" y="5466100"/>
                  <a:pt x="1295736" y="5475187"/>
                  <a:pt x="1299309" y="5479912"/>
                </a:cubicBezTo>
                <a:cubicBezTo>
                  <a:pt x="1303670" y="5485636"/>
                  <a:pt x="1310030" y="5486091"/>
                  <a:pt x="1316026" y="5482971"/>
                </a:cubicBezTo>
                <a:lnTo>
                  <a:pt x="1322749" y="5479488"/>
                </a:lnTo>
                <a:cubicBezTo>
                  <a:pt x="1328351" y="5476580"/>
                  <a:pt x="1329381" y="5467493"/>
                  <a:pt x="1325807" y="5462768"/>
                </a:cubicBezTo>
                <a:cubicBezTo>
                  <a:pt x="1321416" y="5457043"/>
                  <a:pt x="1315057" y="5456588"/>
                  <a:pt x="1309061" y="5459709"/>
                </a:cubicBezTo>
                <a:close/>
                <a:moveTo>
                  <a:pt x="1423259" y="5345243"/>
                </a:moveTo>
                <a:cubicBezTo>
                  <a:pt x="1417505" y="5343001"/>
                  <a:pt x="1409661" y="5345879"/>
                  <a:pt x="1407693" y="5352088"/>
                </a:cubicBezTo>
                <a:lnTo>
                  <a:pt x="1406088" y="5357177"/>
                </a:lnTo>
                <a:cubicBezTo>
                  <a:pt x="1404120" y="5363386"/>
                  <a:pt x="1406603" y="5370292"/>
                  <a:pt x="1412932" y="5372746"/>
                </a:cubicBezTo>
                <a:cubicBezTo>
                  <a:pt x="1418686" y="5374987"/>
                  <a:pt x="1426529" y="5372110"/>
                  <a:pt x="1428498" y="5365901"/>
                </a:cubicBezTo>
                <a:lnTo>
                  <a:pt x="1430103" y="5360812"/>
                </a:lnTo>
                <a:cubicBezTo>
                  <a:pt x="1432071" y="5354633"/>
                  <a:pt x="1429588" y="5347727"/>
                  <a:pt x="1423259" y="5345243"/>
                </a:cubicBezTo>
                <a:close/>
                <a:moveTo>
                  <a:pt x="1374684" y="5333248"/>
                </a:moveTo>
                <a:cubicBezTo>
                  <a:pt x="1377410" y="5331310"/>
                  <a:pt x="1379287" y="5327766"/>
                  <a:pt x="1379681" y="5324192"/>
                </a:cubicBezTo>
                <a:cubicBezTo>
                  <a:pt x="1380953" y="5323404"/>
                  <a:pt x="1382073" y="5322404"/>
                  <a:pt x="1383255" y="5321223"/>
                </a:cubicBezTo>
                <a:cubicBezTo>
                  <a:pt x="1383679" y="5320890"/>
                  <a:pt x="1384133" y="5320526"/>
                  <a:pt x="1384617" y="5320193"/>
                </a:cubicBezTo>
                <a:cubicBezTo>
                  <a:pt x="1386586" y="5319133"/>
                  <a:pt x="1388433" y="5317830"/>
                  <a:pt x="1390401" y="5316770"/>
                </a:cubicBezTo>
                <a:cubicBezTo>
                  <a:pt x="1397669" y="5312802"/>
                  <a:pt x="1396428" y="5303776"/>
                  <a:pt x="1391522" y="5298657"/>
                </a:cubicBezTo>
                <a:cubicBezTo>
                  <a:pt x="1389553" y="5296203"/>
                  <a:pt x="1386646" y="5294598"/>
                  <a:pt x="1382952" y="5294689"/>
                </a:cubicBezTo>
                <a:cubicBezTo>
                  <a:pt x="1382649" y="5294628"/>
                  <a:pt x="1382346" y="5294598"/>
                  <a:pt x="1382013" y="5294538"/>
                </a:cubicBezTo>
                <a:cubicBezTo>
                  <a:pt x="1388887" y="5287207"/>
                  <a:pt x="1384950" y="5272123"/>
                  <a:pt x="1372655" y="5274213"/>
                </a:cubicBezTo>
                <a:cubicBezTo>
                  <a:pt x="1364509" y="5275606"/>
                  <a:pt x="1354970" y="5275788"/>
                  <a:pt x="1348065" y="5280907"/>
                </a:cubicBezTo>
                <a:cubicBezTo>
                  <a:pt x="1347157" y="5281573"/>
                  <a:pt x="1346370" y="5282331"/>
                  <a:pt x="1345612" y="5283118"/>
                </a:cubicBezTo>
                <a:lnTo>
                  <a:pt x="1342493" y="5284723"/>
                </a:lnTo>
                <a:cubicBezTo>
                  <a:pt x="1336739" y="5287722"/>
                  <a:pt x="1335195" y="5295931"/>
                  <a:pt x="1338405" y="5301231"/>
                </a:cubicBezTo>
                <a:cubicBezTo>
                  <a:pt x="1338647" y="5301656"/>
                  <a:pt x="1338980" y="5302019"/>
                  <a:pt x="1339253" y="5302383"/>
                </a:cubicBezTo>
                <a:cubicBezTo>
                  <a:pt x="1339313" y="5304140"/>
                  <a:pt x="1339404" y="5305926"/>
                  <a:pt x="1339616" y="5307653"/>
                </a:cubicBezTo>
                <a:cubicBezTo>
                  <a:pt x="1339889" y="5309864"/>
                  <a:pt x="1340919" y="5311985"/>
                  <a:pt x="1342342" y="5313802"/>
                </a:cubicBezTo>
                <a:cubicBezTo>
                  <a:pt x="1342251" y="5315407"/>
                  <a:pt x="1342402" y="5316952"/>
                  <a:pt x="1343069" y="5318255"/>
                </a:cubicBezTo>
                <a:cubicBezTo>
                  <a:pt x="1345340" y="5322677"/>
                  <a:pt x="1347581" y="5326463"/>
                  <a:pt x="1351911" y="5329098"/>
                </a:cubicBezTo>
                <a:cubicBezTo>
                  <a:pt x="1353850" y="5330279"/>
                  <a:pt x="1355364" y="5330946"/>
                  <a:pt x="1357665" y="5331461"/>
                </a:cubicBezTo>
                <a:cubicBezTo>
                  <a:pt x="1360542" y="5332097"/>
                  <a:pt x="1360936" y="5333854"/>
                  <a:pt x="1357907" y="5330401"/>
                </a:cubicBezTo>
                <a:cubicBezTo>
                  <a:pt x="1362208" y="5335278"/>
                  <a:pt x="1368991" y="5337307"/>
                  <a:pt x="1374684" y="5333248"/>
                </a:cubicBezTo>
                <a:close/>
                <a:moveTo>
                  <a:pt x="1298431" y="5423542"/>
                </a:moveTo>
                <a:cubicBezTo>
                  <a:pt x="1283895" y="5418938"/>
                  <a:pt x="1273569" y="5440686"/>
                  <a:pt x="1288317" y="5445351"/>
                </a:cubicBezTo>
                <a:cubicBezTo>
                  <a:pt x="1302852" y="5449955"/>
                  <a:pt x="1313179" y="5428207"/>
                  <a:pt x="1298431" y="5423542"/>
                </a:cubicBezTo>
                <a:close/>
                <a:moveTo>
                  <a:pt x="1327745" y="5396281"/>
                </a:moveTo>
                <a:cubicBezTo>
                  <a:pt x="1342524" y="5400946"/>
                  <a:pt x="1349973" y="5378077"/>
                  <a:pt x="1335195" y="5373413"/>
                </a:cubicBezTo>
                <a:cubicBezTo>
                  <a:pt x="1320447" y="5368748"/>
                  <a:pt x="1312998" y="5391617"/>
                  <a:pt x="1327745" y="5396281"/>
                </a:cubicBezTo>
                <a:close/>
                <a:moveTo>
                  <a:pt x="1268027" y="5359479"/>
                </a:moveTo>
                <a:lnTo>
                  <a:pt x="1272872" y="5344213"/>
                </a:lnTo>
                <a:cubicBezTo>
                  <a:pt x="1274750" y="5338216"/>
                  <a:pt x="1271752" y="5330794"/>
                  <a:pt x="1265422" y="5328947"/>
                </a:cubicBezTo>
                <a:cubicBezTo>
                  <a:pt x="1263454" y="5328372"/>
                  <a:pt x="1261425" y="5328432"/>
                  <a:pt x="1259487" y="5328765"/>
                </a:cubicBezTo>
                <a:cubicBezTo>
                  <a:pt x="1258245" y="5327372"/>
                  <a:pt x="1256792" y="5326221"/>
                  <a:pt x="1254884" y="5325615"/>
                </a:cubicBezTo>
                <a:cubicBezTo>
                  <a:pt x="1248888" y="5323737"/>
                  <a:pt x="1241499" y="5326372"/>
                  <a:pt x="1239470" y="5332794"/>
                </a:cubicBezTo>
                <a:lnTo>
                  <a:pt x="1237865" y="5337882"/>
                </a:lnTo>
                <a:cubicBezTo>
                  <a:pt x="1235987" y="5343880"/>
                  <a:pt x="1238682" y="5351271"/>
                  <a:pt x="1245072" y="5353300"/>
                </a:cubicBezTo>
                <a:lnTo>
                  <a:pt x="1245133" y="5353300"/>
                </a:lnTo>
                <a:cubicBezTo>
                  <a:pt x="1244194" y="5358964"/>
                  <a:pt x="1247010" y="5365264"/>
                  <a:pt x="1252764" y="5366961"/>
                </a:cubicBezTo>
                <a:cubicBezTo>
                  <a:pt x="1258881" y="5368778"/>
                  <a:pt x="1265998" y="5365931"/>
                  <a:pt x="1268027" y="5359479"/>
                </a:cubicBezTo>
                <a:close/>
                <a:moveTo>
                  <a:pt x="1241650" y="5293417"/>
                </a:moveTo>
                <a:cubicBezTo>
                  <a:pt x="1226933" y="5288752"/>
                  <a:pt x="1221633" y="5312227"/>
                  <a:pt x="1236351" y="5316861"/>
                </a:cubicBezTo>
                <a:cubicBezTo>
                  <a:pt x="1251068" y="5321556"/>
                  <a:pt x="1256338" y="5298082"/>
                  <a:pt x="1241650" y="5293417"/>
                </a:cubicBezTo>
                <a:close/>
                <a:moveTo>
                  <a:pt x="1121002" y="5426177"/>
                </a:moveTo>
                <a:cubicBezTo>
                  <a:pt x="1135689" y="5430812"/>
                  <a:pt x="1144289" y="5408367"/>
                  <a:pt x="1129481" y="5403672"/>
                </a:cubicBezTo>
                <a:cubicBezTo>
                  <a:pt x="1114794" y="5399007"/>
                  <a:pt x="1106193" y="5421483"/>
                  <a:pt x="1121002" y="5426177"/>
                </a:cubicBezTo>
                <a:close/>
                <a:moveTo>
                  <a:pt x="1020007" y="5276151"/>
                </a:moveTo>
                <a:cubicBezTo>
                  <a:pt x="1020038" y="5275485"/>
                  <a:pt x="1019856" y="5274849"/>
                  <a:pt x="1019795" y="5274183"/>
                </a:cubicBezTo>
                <a:cubicBezTo>
                  <a:pt x="1023399" y="5273032"/>
                  <a:pt x="1026488" y="5270214"/>
                  <a:pt x="1027669" y="5266731"/>
                </a:cubicBezTo>
                <a:cubicBezTo>
                  <a:pt x="1027911" y="5269488"/>
                  <a:pt x="1029425" y="5272183"/>
                  <a:pt x="1032696" y="5274243"/>
                </a:cubicBezTo>
                <a:cubicBezTo>
                  <a:pt x="1045687" y="5282270"/>
                  <a:pt x="1060829" y="5263551"/>
                  <a:pt x="1047686" y="5255403"/>
                </a:cubicBezTo>
                <a:cubicBezTo>
                  <a:pt x="1039358" y="5250284"/>
                  <a:pt x="1030213" y="5256069"/>
                  <a:pt x="1028123" y="5263066"/>
                </a:cubicBezTo>
                <a:cubicBezTo>
                  <a:pt x="1028184" y="5257523"/>
                  <a:pt x="1024974" y="5252858"/>
                  <a:pt x="1019462" y="5251041"/>
                </a:cubicBezTo>
                <a:cubicBezTo>
                  <a:pt x="1018766" y="5250799"/>
                  <a:pt x="1018008" y="5250617"/>
                  <a:pt x="1017282" y="5250405"/>
                </a:cubicBezTo>
                <a:cubicBezTo>
                  <a:pt x="1017403" y="5249072"/>
                  <a:pt x="1017403" y="5247709"/>
                  <a:pt x="1017039" y="5246377"/>
                </a:cubicBezTo>
                <a:cubicBezTo>
                  <a:pt x="1015344" y="5240228"/>
                  <a:pt x="1008651" y="5236350"/>
                  <a:pt x="1002504" y="5238107"/>
                </a:cubicBezTo>
                <a:lnTo>
                  <a:pt x="995357" y="5240167"/>
                </a:lnTo>
                <a:cubicBezTo>
                  <a:pt x="992238" y="5241045"/>
                  <a:pt x="989724" y="5243226"/>
                  <a:pt x="988240" y="5245922"/>
                </a:cubicBezTo>
                <a:cubicBezTo>
                  <a:pt x="986605" y="5246316"/>
                  <a:pt x="984970" y="5246952"/>
                  <a:pt x="983455" y="5247891"/>
                </a:cubicBezTo>
                <a:cubicBezTo>
                  <a:pt x="977217" y="5251829"/>
                  <a:pt x="973795" y="5258432"/>
                  <a:pt x="972735" y="5265550"/>
                </a:cubicBezTo>
                <a:cubicBezTo>
                  <a:pt x="971796" y="5271669"/>
                  <a:pt x="976793" y="5278241"/>
                  <a:pt x="983031" y="5278757"/>
                </a:cubicBezTo>
                <a:cubicBezTo>
                  <a:pt x="987241" y="5279089"/>
                  <a:pt x="990966" y="5277272"/>
                  <a:pt x="993419" y="5274304"/>
                </a:cubicBezTo>
                <a:cubicBezTo>
                  <a:pt x="993419" y="5274304"/>
                  <a:pt x="993419" y="5274304"/>
                  <a:pt x="993419" y="5274304"/>
                </a:cubicBezTo>
                <a:cubicBezTo>
                  <a:pt x="994115" y="5274970"/>
                  <a:pt x="994751" y="5275697"/>
                  <a:pt x="995448" y="5276363"/>
                </a:cubicBezTo>
                <a:cubicBezTo>
                  <a:pt x="995569" y="5276485"/>
                  <a:pt x="995599" y="5276545"/>
                  <a:pt x="995690" y="5276667"/>
                </a:cubicBezTo>
                <a:cubicBezTo>
                  <a:pt x="995871" y="5276909"/>
                  <a:pt x="996023" y="5277181"/>
                  <a:pt x="996205" y="5277454"/>
                </a:cubicBezTo>
                <a:cubicBezTo>
                  <a:pt x="996629" y="5283482"/>
                  <a:pt x="1002231" y="5288389"/>
                  <a:pt x="1008167" y="5288328"/>
                </a:cubicBezTo>
                <a:cubicBezTo>
                  <a:pt x="1014889" y="5288237"/>
                  <a:pt x="1019795" y="5282664"/>
                  <a:pt x="1020007" y="5276151"/>
                </a:cubicBezTo>
                <a:close/>
                <a:moveTo>
                  <a:pt x="1227659" y="5429086"/>
                </a:moveTo>
                <a:lnTo>
                  <a:pt x="1222572" y="5427480"/>
                </a:lnTo>
                <a:cubicBezTo>
                  <a:pt x="1216576" y="5425602"/>
                  <a:pt x="1209156" y="5428449"/>
                  <a:pt x="1207218" y="5434810"/>
                </a:cubicBezTo>
                <a:cubicBezTo>
                  <a:pt x="1205371" y="5440868"/>
                  <a:pt x="1208127" y="5448138"/>
                  <a:pt x="1214547" y="5450167"/>
                </a:cubicBezTo>
                <a:lnTo>
                  <a:pt x="1219634" y="5451772"/>
                </a:lnTo>
                <a:cubicBezTo>
                  <a:pt x="1225630" y="5453650"/>
                  <a:pt x="1233050" y="5450803"/>
                  <a:pt x="1234988" y="5444442"/>
                </a:cubicBezTo>
                <a:cubicBezTo>
                  <a:pt x="1236805" y="5438384"/>
                  <a:pt x="1234079" y="5431115"/>
                  <a:pt x="1227659" y="5429086"/>
                </a:cubicBezTo>
                <a:close/>
                <a:moveTo>
                  <a:pt x="1131722" y="5153811"/>
                </a:moveTo>
                <a:cubicBezTo>
                  <a:pt x="1134841" y="5147995"/>
                  <a:pt x="1133297" y="5140846"/>
                  <a:pt x="1127573" y="5137333"/>
                </a:cubicBezTo>
                <a:lnTo>
                  <a:pt x="1123031" y="5134516"/>
                </a:lnTo>
                <a:cubicBezTo>
                  <a:pt x="1117671" y="5131214"/>
                  <a:pt x="1109585" y="5133032"/>
                  <a:pt x="1106557" y="5138666"/>
                </a:cubicBezTo>
                <a:cubicBezTo>
                  <a:pt x="1103437" y="5144481"/>
                  <a:pt x="1104982" y="5151630"/>
                  <a:pt x="1110706" y="5155143"/>
                </a:cubicBezTo>
                <a:lnTo>
                  <a:pt x="1115248" y="5157960"/>
                </a:lnTo>
                <a:cubicBezTo>
                  <a:pt x="1120608" y="5161292"/>
                  <a:pt x="1128694" y="5159475"/>
                  <a:pt x="1131722" y="5153811"/>
                </a:cubicBezTo>
                <a:close/>
                <a:moveTo>
                  <a:pt x="1070156" y="5360236"/>
                </a:moveTo>
                <a:cubicBezTo>
                  <a:pt x="1073609" y="5362387"/>
                  <a:pt x="1076909" y="5362417"/>
                  <a:pt x="1079665" y="5361266"/>
                </a:cubicBezTo>
                <a:cubicBezTo>
                  <a:pt x="1080695" y="5363750"/>
                  <a:pt x="1082512" y="5365961"/>
                  <a:pt x="1085147" y="5367445"/>
                </a:cubicBezTo>
                <a:lnTo>
                  <a:pt x="1089750" y="5369990"/>
                </a:lnTo>
                <a:cubicBezTo>
                  <a:pt x="1095170" y="5373019"/>
                  <a:pt x="1103104" y="5370232"/>
                  <a:pt x="1105588" y="5364598"/>
                </a:cubicBezTo>
                <a:cubicBezTo>
                  <a:pt x="1108253" y="5358449"/>
                  <a:pt x="1105981" y="5351967"/>
                  <a:pt x="1100197" y="5348756"/>
                </a:cubicBezTo>
                <a:lnTo>
                  <a:pt x="1095594" y="5346212"/>
                </a:lnTo>
                <a:cubicBezTo>
                  <a:pt x="1092869" y="5344697"/>
                  <a:pt x="1089507" y="5344667"/>
                  <a:pt x="1086509" y="5345697"/>
                </a:cubicBezTo>
                <a:cubicBezTo>
                  <a:pt x="1085722" y="5343153"/>
                  <a:pt x="1084208" y="5340730"/>
                  <a:pt x="1081391" y="5338973"/>
                </a:cubicBezTo>
                <a:cubicBezTo>
                  <a:pt x="1068188" y="5330825"/>
                  <a:pt x="1057044" y="5352149"/>
                  <a:pt x="1070156" y="5360236"/>
                </a:cubicBezTo>
                <a:close/>
                <a:moveTo>
                  <a:pt x="1229597" y="5236472"/>
                </a:moveTo>
                <a:cubicBezTo>
                  <a:pt x="1224994" y="5238865"/>
                  <a:pt x="1221966" y="5243378"/>
                  <a:pt x="1222239" y="5248345"/>
                </a:cubicBezTo>
                <a:cubicBezTo>
                  <a:pt x="1221058" y="5250011"/>
                  <a:pt x="1220089" y="5251889"/>
                  <a:pt x="1219543" y="5254040"/>
                </a:cubicBezTo>
                <a:cubicBezTo>
                  <a:pt x="1217999" y="5260128"/>
                  <a:pt x="1220664" y="5267367"/>
                  <a:pt x="1227205" y="5269215"/>
                </a:cubicBezTo>
                <a:cubicBezTo>
                  <a:pt x="1231445" y="5270397"/>
                  <a:pt x="1236563" y="5269245"/>
                  <a:pt x="1239712" y="5266095"/>
                </a:cubicBezTo>
                <a:cubicBezTo>
                  <a:pt x="1243982" y="5265277"/>
                  <a:pt x="1247919" y="5262218"/>
                  <a:pt x="1249070" y="5258038"/>
                </a:cubicBezTo>
                <a:cubicBezTo>
                  <a:pt x="1249615" y="5256100"/>
                  <a:pt x="1249584" y="5254221"/>
                  <a:pt x="1249282" y="5252374"/>
                </a:cubicBezTo>
                <a:cubicBezTo>
                  <a:pt x="1252552" y="5249042"/>
                  <a:pt x="1253975" y="5244287"/>
                  <a:pt x="1251977" y="5239501"/>
                </a:cubicBezTo>
                <a:cubicBezTo>
                  <a:pt x="1249675" y="5233897"/>
                  <a:pt x="1242074" y="5229990"/>
                  <a:pt x="1236260" y="5232988"/>
                </a:cubicBezTo>
                <a:lnTo>
                  <a:pt x="1229597" y="5236472"/>
                </a:lnTo>
                <a:close/>
                <a:moveTo>
                  <a:pt x="1159522" y="5185221"/>
                </a:moveTo>
                <a:lnTo>
                  <a:pt x="1156706" y="5189765"/>
                </a:lnTo>
                <a:cubicBezTo>
                  <a:pt x="1153375" y="5195126"/>
                  <a:pt x="1156736" y="5203426"/>
                  <a:pt x="1162278" y="5205818"/>
                </a:cubicBezTo>
                <a:cubicBezTo>
                  <a:pt x="1168759" y="5208635"/>
                  <a:pt x="1174785" y="5206000"/>
                  <a:pt x="1178358" y="5200245"/>
                </a:cubicBezTo>
                <a:lnTo>
                  <a:pt x="1181175" y="5195701"/>
                </a:lnTo>
                <a:cubicBezTo>
                  <a:pt x="1184475" y="5190340"/>
                  <a:pt x="1181144" y="5182041"/>
                  <a:pt x="1175602" y="5179648"/>
                </a:cubicBezTo>
                <a:cubicBezTo>
                  <a:pt x="1169091" y="5176861"/>
                  <a:pt x="1163065" y="5179466"/>
                  <a:pt x="1159522" y="5185221"/>
                </a:cubicBezTo>
                <a:close/>
                <a:moveTo>
                  <a:pt x="1179146" y="5318921"/>
                </a:moveTo>
                <a:cubicBezTo>
                  <a:pt x="1177268" y="5318255"/>
                  <a:pt x="1175360" y="5318043"/>
                  <a:pt x="1173543" y="5318224"/>
                </a:cubicBezTo>
                <a:cubicBezTo>
                  <a:pt x="1172029" y="5315074"/>
                  <a:pt x="1169758" y="5312287"/>
                  <a:pt x="1166517" y="5310016"/>
                </a:cubicBezTo>
                <a:cubicBezTo>
                  <a:pt x="1161460" y="5306472"/>
                  <a:pt x="1155737" y="5305866"/>
                  <a:pt x="1150346" y="5307168"/>
                </a:cubicBezTo>
                <a:cubicBezTo>
                  <a:pt x="1149286" y="5305805"/>
                  <a:pt x="1147954" y="5304654"/>
                  <a:pt x="1146258" y="5303867"/>
                </a:cubicBezTo>
                <a:lnTo>
                  <a:pt x="1141473" y="5301686"/>
                </a:lnTo>
                <a:cubicBezTo>
                  <a:pt x="1140171" y="5301080"/>
                  <a:pt x="1138748" y="5300777"/>
                  <a:pt x="1137294" y="5300656"/>
                </a:cubicBezTo>
                <a:cubicBezTo>
                  <a:pt x="1141625" y="5299808"/>
                  <a:pt x="1145622" y="5296203"/>
                  <a:pt x="1146833" y="5292266"/>
                </a:cubicBezTo>
                <a:cubicBezTo>
                  <a:pt x="1147530" y="5290024"/>
                  <a:pt x="1147348" y="5287995"/>
                  <a:pt x="1146833" y="5286117"/>
                </a:cubicBezTo>
                <a:cubicBezTo>
                  <a:pt x="1149559" y="5286178"/>
                  <a:pt x="1152315" y="5285632"/>
                  <a:pt x="1154525" y="5284057"/>
                </a:cubicBezTo>
                <a:cubicBezTo>
                  <a:pt x="1152042" y="5289509"/>
                  <a:pt x="1153193" y="5296082"/>
                  <a:pt x="1160521" y="5298414"/>
                </a:cubicBezTo>
                <a:cubicBezTo>
                  <a:pt x="1161551" y="5298748"/>
                  <a:pt x="1162460" y="5298566"/>
                  <a:pt x="1163459" y="5298657"/>
                </a:cubicBezTo>
                <a:cubicBezTo>
                  <a:pt x="1163580" y="5299566"/>
                  <a:pt x="1163550" y="5300474"/>
                  <a:pt x="1163913" y="5301414"/>
                </a:cubicBezTo>
                <a:cubicBezTo>
                  <a:pt x="1166063" y="5306957"/>
                  <a:pt x="1173664" y="5311318"/>
                  <a:pt x="1179448" y="5308289"/>
                </a:cubicBezTo>
                <a:lnTo>
                  <a:pt x="1186141" y="5304806"/>
                </a:lnTo>
                <a:cubicBezTo>
                  <a:pt x="1186898" y="5304412"/>
                  <a:pt x="1187473" y="5303836"/>
                  <a:pt x="1188140" y="5303382"/>
                </a:cubicBezTo>
                <a:cubicBezTo>
                  <a:pt x="1188018" y="5305260"/>
                  <a:pt x="1187837" y="5307168"/>
                  <a:pt x="1188715" y="5309047"/>
                </a:cubicBezTo>
                <a:cubicBezTo>
                  <a:pt x="1191441" y="5314741"/>
                  <a:pt x="1198951" y="5317739"/>
                  <a:pt x="1204735" y="5314741"/>
                </a:cubicBezTo>
                <a:lnTo>
                  <a:pt x="1211427" y="5311258"/>
                </a:lnTo>
                <a:cubicBezTo>
                  <a:pt x="1217181" y="5308259"/>
                  <a:pt x="1219967" y="5301231"/>
                  <a:pt x="1217121" y="5295234"/>
                </a:cubicBezTo>
                <a:cubicBezTo>
                  <a:pt x="1214395" y="5289509"/>
                  <a:pt x="1206885" y="5286541"/>
                  <a:pt x="1201101" y="5289539"/>
                </a:cubicBezTo>
                <a:lnTo>
                  <a:pt x="1196680" y="5291842"/>
                </a:lnTo>
                <a:cubicBezTo>
                  <a:pt x="1202676" y="5286329"/>
                  <a:pt x="1203796" y="5275909"/>
                  <a:pt x="1194136" y="5272850"/>
                </a:cubicBezTo>
                <a:cubicBezTo>
                  <a:pt x="1185929" y="5270245"/>
                  <a:pt x="1179206" y="5276061"/>
                  <a:pt x="1177450" y="5282421"/>
                </a:cubicBezTo>
                <a:lnTo>
                  <a:pt x="1177116" y="5282603"/>
                </a:lnTo>
                <a:cubicBezTo>
                  <a:pt x="1176208" y="5279999"/>
                  <a:pt x="1174179" y="5277726"/>
                  <a:pt x="1170515" y="5276576"/>
                </a:cubicBezTo>
                <a:cubicBezTo>
                  <a:pt x="1165518" y="5275000"/>
                  <a:pt x="1161127" y="5276636"/>
                  <a:pt x="1158008" y="5279514"/>
                </a:cubicBezTo>
                <a:cubicBezTo>
                  <a:pt x="1158644" y="5277999"/>
                  <a:pt x="1159159" y="5276424"/>
                  <a:pt x="1159189" y="5274879"/>
                </a:cubicBezTo>
                <a:cubicBezTo>
                  <a:pt x="1162550" y="5273728"/>
                  <a:pt x="1165669" y="5271790"/>
                  <a:pt x="1168335" y="5268851"/>
                </a:cubicBezTo>
                <a:cubicBezTo>
                  <a:pt x="1172544" y="5264187"/>
                  <a:pt x="1173876" y="5258492"/>
                  <a:pt x="1173271" y="5252919"/>
                </a:cubicBezTo>
                <a:cubicBezTo>
                  <a:pt x="1174755" y="5252041"/>
                  <a:pt x="1176117" y="5250829"/>
                  <a:pt x="1177086" y="5249193"/>
                </a:cubicBezTo>
                <a:lnTo>
                  <a:pt x="1179903" y="5244650"/>
                </a:lnTo>
                <a:cubicBezTo>
                  <a:pt x="1180660" y="5243408"/>
                  <a:pt x="1181175" y="5242015"/>
                  <a:pt x="1181447" y="5240561"/>
                </a:cubicBezTo>
                <a:cubicBezTo>
                  <a:pt x="1181750" y="5245013"/>
                  <a:pt x="1184869" y="5249526"/>
                  <a:pt x="1188685" y="5251253"/>
                </a:cubicBezTo>
                <a:cubicBezTo>
                  <a:pt x="1195256" y="5254191"/>
                  <a:pt x="1201131" y="5250708"/>
                  <a:pt x="1204584" y="5245165"/>
                </a:cubicBezTo>
                <a:lnTo>
                  <a:pt x="1207400" y="5240622"/>
                </a:lnTo>
                <a:cubicBezTo>
                  <a:pt x="1210822" y="5235078"/>
                  <a:pt x="1206673" y="5227142"/>
                  <a:pt x="1201313" y="5224750"/>
                </a:cubicBezTo>
                <a:cubicBezTo>
                  <a:pt x="1194741" y="5221811"/>
                  <a:pt x="1188866" y="5225264"/>
                  <a:pt x="1185444" y="5230838"/>
                </a:cubicBezTo>
                <a:lnTo>
                  <a:pt x="1182628" y="5235381"/>
                </a:lnTo>
                <a:cubicBezTo>
                  <a:pt x="1182204" y="5236078"/>
                  <a:pt x="1181901" y="5236805"/>
                  <a:pt x="1181689" y="5237562"/>
                </a:cubicBezTo>
                <a:cubicBezTo>
                  <a:pt x="1181538" y="5233776"/>
                  <a:pt x="1179782" y="5230050"/>
                  <a:pt x="1176329" y="5228051"/>
                </a:cubicBezTo>
                <a:cubicBezTo>
                  <a:pt x="1170999" y="5224931"/>
                  <a:pt x="1163822" y="5225870"/>
                  <a:pt x="1160128" y="5231050"/>
                </a:cubicBezTo>
                <a:cubicBezTo>
                  <a:pt x="1159159" y="5230535"/>
                  <a:pt x="1158099" y="5230201"/>
                  <a:pt x="1156978" y="5229959"/>
                </a:cubicBezTo>
                <a:cubicBezTo>
                  <a:pt x="1160642" y="5225295"/>
                  <a:pt x="1161097" y="5218752"/>
                  <a:pt x="1154616" y="5214754"/>
                </a:cubicBezTo>
                <a:cubicBezTo>
                  <a:pt x="1145107" y="5208878"/>
                  <a:pt x="1134417" y="5217268"/>
                  <a:pt x="1134508" y="5225355"/>
                </a:cubicBezTo>
                <a:cubicBezTo>
                  <a:pt x="1127815" y="5225052"/>
                  <a:pt x="1120820" y="5226052"/>
                  <a:pt x="1117186" y="5230474"/>
                </a:cubicBezTo>
                <a:cubicBezTo>
                  <a:pt x="1112038" y="5236775"/>
                  <a:pt x="1108464" y="5247194"/>
                  <a:pt x="1111251" y="5255130"/>
                </a:cubicBezTo>
                <a:cubicBezTo>
                  <a:pt x="1102832" y="5257887"/>
                  <a:pt x="1098289" y="5270911"/>
                  <a:pt x="1108131" y="5276999"/>
                </a:cubicBezTo>
                <a:cubicBezTo>
                  <a:pt x="1113976" y="5280634"/>
                  <a:pt x="1119639" y="5278484"/>
                  <a:pt x="1123031" y="5274394"/>
                </a:cubicBezTo>
                <a:cubicBezTo>
                  <a:pt x="1123576" y="5274637"/>
                  <a:pt x="1124000" y="5275031"/>
                  <a:pt x="1124575" y="5275152"/>
                </a:cubicBezTo>
                <a:cubicBezTo>
                  <a:pt x="1125302" y="5275334"/>
                  <a:pt x="1126059" y="5275546"/>
                  <a:pt x="1126816" y="5275727"/>
                </a:cubicBezTo>
                <a:cubicBezTo>
                  <a:pt x="1123394" y="5277151"/>
                  <a:pt x="1120396" y="5280029"/>
                  <a:pt x="1119397" y="5283300"/>
                </a:cubicBezTo>
                <a:cubicBezTo>
                  <a:pt x="1117337" y="5290085"/>
                  <a:pt x="1121456" y="5295386"/>
                  <a:pt x="1127270" y="5298082"/>
                </a:cubicBezTo>
                <a:lnTo>
                  <a:pt x="1132055" y="5300262"/>
                </a:lnTo>
                <a:cubicBezTo>
                  <a:pt x="1132782" y="5300595"/>
                  <a:pt x="1133539" y="5300808"/>
                  <a:pt x="1134296" y="5300898"/>
                </a:cubicBezTo>
                <a:cubicBezTo>
                  <a:pt x="1130602" y="5301535"/>
                  <a:pt x="1127210" y="5303685"/>
                  <a:pt x="1125665" y="5307289"/>
                </a:cubicBezTo>
                <a:cubicBezTo>
                  <a:pt x="1124757" y="5309410"/>
                  <a:pt x="1124999" y="5311712"/>
                  <a:pt x="1125302" y="5313953"/>
                </a:cubicBezTo>
                <a:cubicBezTo>
                  <a:pt x="1122879" y="5314529"/>
                  <a:pt x="1120426" y="5315104"/>
                  <a:pt x="1118004" y="5315680"/>
                </a:cubicBezTo>
                <a:cubicBezTo>
                  <a:pt x="1111675" y="5317164"/>
                  <a:pt x="1107738" y="5324070"/>
                  <a:pt x="1109312" y="5330279"/>
                </a:cubicBezTo>
                <a:cubicBezTo>
                  <a:pt x="1110070" y="5333248"/>
                  <a:pt x="1111977" y="5335580"/>
                  <a:pt x="1114370" y="5337155"/>
                </a:cubicBezTo>
                <a:cubicBezTo>
                  <a:pt x="1115399" y="5344061"/>
                  <a:pt x="1122243" y="5349241"/>
                  <a:pt x="1128209" y="5348423"/>
                </a:cubicBezTo>
                <a:cubicBezTo>
                  <a:pt x="1128724" y="5354996"/>
                  <a:pt x="1130571" y="5361690"/>
                  <a:pt x="1135326" y="5364689"/>
                </a:cubicBezTo>
                <a:cubicBezTo>
                  <a:pt x="1142109" y="5368960"/>
                  <a:pt x="1152708" y="5371141"/>
                  <a:pt x="1160128" y="5367445"/>
                </a:cubicBezTo>
                <a:cubicBezTo>
                  <a:pt x="1163853" y="5375321"/>
                  <a:pt x="1177116" y="5378168"/>
                  <a:pt x="1181841" y="5367809"/>
                </a:cubicBezTo>
                <a:cubicBezTo>
                  <a:pt x="1185747" y="5359237"/>
                  <a:pt x="1178994" y="5352270"/>
                  <a:pt x="1171787" y="5351452"/>
                </a:cubicBezTo>
                <a:cubicBezTo>
                  <a:pt x="1171847" y="5351301"/>
                  <a:pt x="1171938" y="5351150"/>
                  <a:pt x="1171968" y="5350998"/>
                </a:cubicBezTo>
                <a:cubicBezTo>
                  <a:pt x="1175875" y="5350392"/>
                  <a:pt x="1179327" y="5347939"/>
                  <a:pt x="1181144" y="5344001"/>
                </a:cubicBezTo>
                <a:lnTo>
                  <a:pt x="1185505" y="5334429"/>
                </a:lnTo>
                <a:cubicBezTo>
                  <a:pt x="1188109" y="5328765"/>
                  <a:pt x="1184990" y="5321041"/>
                  <a:pt x="1179146" y="5318921"/>
                </a:cubicBezTo>
                <a:close/>
                <a:moveTo>
                  <a:pt x="1217030" y="5385316"/>
                </a:moveTo>
                <a:cubicBezTo>
                  <a:pt x="1216606" y="5384287"/>
                  <a:pt x="1215940" y="5383378"/>
                  <a:pt x="1215213" y="5382499"/>
                </a:cubicBezTo>
                <a:cubicBezTo>
                  <a:pt x="1215364" y="5382136"/>
                  <a:pt x="1215546" y="5381803"/>
                  <a:pt x="1215667" y="5381409"/>
                </a:cubicBezTo>
                <a:lnTo>
                  <a:pt x="1217272" y="5376320"/>
                </a:lnTo>
                <a:cubicBezTo>
                  <a:pt x="1219180" y="5370323"/>
                  <a:pt x="1215062" y="5362932"/>
                  <a:pt x="1208884" y="5361509"/>
                </a:cubicBezTo>
                <a:cubicBezTo>
                  <a:pt x="1202342" y="5360024"/>
                  <a:pt x="1196135" y="5363447"/>
                  <a:pt x="1194075" y="5369899"/>
                </a:cubicBezTo>
                <a:lnTo>
                  <a:pt x="1192470" y="5374987"/>
                </a:lnTo>
                <a:cubicBezTo>
                  <a:pt x="1191622" y="5377683"/>
                  <a:pt x="1192016" y="5380652"/>
                  <a:pt x="1193227" y="5383226"/>
                </a:cubicBezTo>
                <a:cubicBezTo>
                  <a:pt x="1188321" y="5386468"/>
                  <a:pt x="1185687" y="5392344"/>
                  <a:pt x="1188140" y="5398159"/>
                </a:cubicBezTo>
                <a:cubicBezTo>
                  <a:pt x="1190502" y="5403793"/>
                  <a:pt x="1198103" y="5407549"/>
                  <a:pt x="1203887" y="5404551"/>
                </a:cubicBezTo>
                <a:lnTo>
                  <a:pt x="1210610" y="5401067"/>
                </a:lnTo>
                <a:cubicBezTo>
                  <a:pt x="1216394" y="5398069"/>
                  <a:pt x="1219695" y="5391647"/>
                  <a:pt x="1217030" y="5385316"/>
                </a:cubicBezTo>
                <a:close/>
                <a:moveTo>
                  <a:pt x="1079241" y="5303079"/>
                </a:moveTo>
                <a:cubicBezTo>
                  <a:pt x="1092384" y="5311197"/>
                  <a:pt x="1105345" y="5290933"/>
                  <a:pt x="1092142" y="5282785"/>
                </a:cubicBezTo>
                <a:cubicBezTo>
                  <a:pt x="1078969" y="5274637"/>
                  <a:pt x="1066008" y="5294901"/>
                  <a:pt x="1079241" y="5303079"/>
                </a:cubicBezTo>
                <a:close/>
                <a:moveTo>
                  <a:pt x="1215728" y="5487575"/>
                </a:moveTo>
                <a:lnTo>
                  <a:pt x="1217333" y="5482487"/>
                </a:lnTo>
                <a:cubicBezTo>
                  <a:pt x="1219241" y="5476489"/>
                  <a:pt x="1214638" y="5469129"/>
                  <a:pt x="1208551" y="5467917"/>
                </a:cubicBezTo>
                <a:cubicBezTo>
                  <a:pt x="1201828" y="5466584"/>
                  <a:pt x="1196013" y="5470280"/>
                  <a:pt x="1193984" y="5476701"/>
                </a:cubicBezTo>
                <a:lnTo>
                  <a:pt x="1192379" y="5481790"/>
                </a:lnTo>
                <a:cubicBezTo>
                  <a:pt x="1190471" y="5487788"/>
                  <a:pt x="1195075" y="5495117"/>
                  <a:pt x="1201162" y="5496359"/>
                </a:cubicBezTo>
                <a:cubicBezTo>
                  <a:pt x="1202524" y="5496632"/>
                  <a:pt x="1203826" y="5496571"/>
                  <a:pt x="1205098" y="5496450"/>
                </a:cubicBezTo>
                <a:cubicBezTo>
                  <a:pt x="1205462" y="5496420"/>
                  <a:pt x="1205855" y="5496450"/>
                  <a:pt x="1206219" y="5496390"/>
                </a:cubicBezTo>
                <a:cubicBezTo>
                  <a:pt x="1210670" y="5495542"/>
                  <a:pt x="1214214" y="5492300"/>
                  <a:pt x="1215728" y="5487575"/>
                </a:cubicBezTo>
                <a:close/>
                <a:moveTo>
                  <a:pt x="1198194" y="5077207"/>
                </a:moveTo>
                <a:cubicBezTo>
                  <a:pt x="1211337" y="5085355"/>
                  <a:pt x="1221058" y="5063304"/>
                  <a:pt x="1208066" y="5055277"/>
                </a:cubicBezTo>
                <a:cubicBezTo>
                  <a:pt x="1194923" y="5047129"/>
                  <a:pt x="1185202" y="5069180"/>
                  <a:pt x="1198194" y="5077207"/>
                </a:cubicBezTo>
                <a:close/>
                <a:moveTo>
                  <a:pt x="1209187" y="5080297"/>
                </a:moveTo>
                <a:cubicBezTo>
                  <a:pt x="1209065" y="5080448"/>
                  <a:pt x="1209005" y="5080539"/>
                  <a:pt x="1208944" y="5080660"/>
                </a:cubicBezTo>
                <a:cubicBezTo>
                  <a:pt x="1208884" y="5080691"/>
                  <a:pt x="1208884" y="5080721"/>
                  <a:pt x="1208823" y="5080751"/>
                </a:cubicBezTo>
                <a:cubicBezTo>
                  <a:pt x="1208732" y="5080781"/>
                  <a:pt x="1208763" y="5080751"/>
                  <a:pt x="1208672" y="5080781"/>
                </a:cubicBezTo>
                <a:cubicBezTo>
                  <a:pt x="1207915" y="5080963"/>
                  <a:pt x="1207127" y="5081115"/>
                  <a:pt x="1206340" y="5081175"/>
                </a:cubicBezTo>
                <a:cubicBezTo>
                  <a:pt x="1199890" y="5082023"/>
                  <a:pt x="1196165" y="5089989"/>
                  <a:pt x="1197618" y="5095775"/>
                </a:cubicBezTo>
                <a:cubicBezTo>
                  <a:pt x="1199344" y="5102681"/>
                  <a:pt x="1205765" y="5105347"/>
                  <a:pt x="1212215" y="5104498"/>
                </a:cubicBezTo>
                <a:cubicBezTo>
                  <a:pt x="1219634" y="5103529"/>
                  <a:pt x="1225661" y="5098985"/>
                  <a:pt x="1229688" y="5092867"/>
                </a:cubicBezTo>
                <a:cubicBezTo>
                  <a:pt x="1233171" y="5087627"/>
                  <a:pt x="1231293" y="5079388"/>
                  <a:pt x="1225751" y="5076329"/>
                </a:cubicBezTo>
                <a:cubicBezTo>
                  <a:pt x="1219876" y="5073118"/>
                  <a:pt x="1212911" y="5074693"/>
                  <a:pt x="1209187" y="5080297"/>
                </a:cubicBezTo>
                <a:close/>
                <a:moveTo>
                  <a:pt x="1089719" y="5088839"/>
                </a:moveTo>
                <a:cubicBezTo>
                  <a:pt x="1076606" y="5080751"/>
                  <a:pt x="1062373" y="5100137"/>
                  <a:pt x="1075547" y="5108285"/>
                </a:cubicBezTo>
                <a:cubicBezTo>
                  <a:pt x="1088659" y="5116403"/>
                  <a:pt x="1102892" y="5096986"/>
                  <a:pt x="1089719" y="5088839"/>
                </a:cubicBezTo>
                <a:close/>
                <a:moveTo>
                  <a:pt x="1326201" y="5308925"/>
                </a:moveTo>
                <a:cubicBezTo>
                  <a:pt x="1311423" y="5304261"/>
                  <a:pt x="1305457" y="5327553"/>
                  <a:pt x="1320175" y="5332218"/>
                </a:cubicBezTo>
                <a:cubicBezTo>
                  <a:pt x="1334923" y="5336883"/>
                  <a:pt x="1340919" y="5313590"/>
                  <a:pt x="1326201" y="5308925"/>
                </a:cubicBezTo>
                <a:close/>
                <a:moveTo>
                  <a:pt x="1293647" y="5413547"/>
                </a:moveTo>
                <a:cubicBezTo>
                  <a:pt x="1308425" y="5418211"/>
                  <a:pt x="1315904" y="5395343"/>
                  <a:pt x="1301126" y="5390678"/>
                </a:cubicBezTo>
                <a:cubicBezTo>
                  <a:pt x="1297069" y="5389406"/>
                  <a:pt x="1293647" y="5390284"/>
                  <a:pt x="1291012" y="5392222"/>
                </a:cubicBezTo>
                <a:cubicBezTo>
                  <a:pt x="1292374" y="5386225"/>
                  <a:pt x="1286924" y="5379925"/>
                  <a:pt x="1281321" y="5378925"/>
                </a:cubicBezTo>
                <a:cubicBezTo>
                  <a:pt x="1274265" y="5377653"/>
                  <a:pt x="1269299" y="5382409"/>
                  <a:pt x="1267361" y="5388618"/>
                </a:cubicBezTo>
                <a:lnTo>
                  <a:pt x="1265756" y="5393707"/>
                </a:lnTo>
                <a:cubicBezTo>
                  <a:pt x="1263787" y="5399916"/>
                  <a:pt x="1269632" y="5406610"/>
                  <a:pt x="1275446" y="5407670"/>
                </a:cubicBezTo>
                <a:cubicBezTo>
                  <a:pt x="1279837" y="5408458"/>
                  <a:pt x="1283320" y="5406762"/>
                  <a:pt x="1285864" y="5403975"/>
                </a:cubicBezTo>
                <a:cubicBezTo>
                  <a:pt x="1286227" y="5408064"/>
                  <a:pt x="1288528" y="5411911"/>
                  <a:pt x="1293647" y="5413547"/>
                </a:cubicBezTo>
                <a:close/>
                <a:moveTo>
                  <a:pt x="1180539" y="5173196"/>
                </a:moveTo>
                <a:lnTo>
                  <a:pt x="1185081" y="5176013"/>
                </a:lnTo>
                <a:cubicBezTo>
                  <a:pt x="1190441" y="5179315"/>
                  <a:pt x="1198315" y="5178345"/>
                  <a:pt x="1201767" y="5172651"/>
                </a:cubicBezTo>
                <a:cubicBezTo>
                  <a:pt x="1203857" y="5169167"/>
                  <a:pt x="1204038" y="5164866"/>
                  <a:pt x="1202555" y="5161232"/>
                </a:cubicBezTo>
                <a:cubicBezTo>
                  <a:pt x="1203796" y="5160807"/>
                  <a:pt x="1205098" y="5160535"/>
                  <a:pt x="1206098" y="5159687"/>
                </a:cubicBezTo>
                <a:cubicBezTo>
                  <a:pt x="1210216" y="5159959"/>
                  <a:pt x="1214365" y="5158354"/>
                  <a:pt x="1216727" y="5154598"/>
                </a:cubicBezTo>
                <a:lnTo>
                  <a:pt x="1218241" y="5152144"/>
                </a:lnTo>
                <a:cubicBezTo>
                  <a:pt x="1218665" y="5152478"/>
                  <a:pt x="1218877" y="5152871"/>
                  <a:pt x="1219362" y="5153174"/>
                </a:cubicBezTo>
                <a:cubicBezTo>
                  <a:pt x="1232505" y="5161323"/>
                  <a:pt x="1243982" y="5140150"/>
                  <a:pt x="1230839" y="5132032"/>
                </a:cubicBezTo>
                <a:cubicBezTo>
                  <a:pt x="1225388" y="5128670"/>
                  <a:pt x="1220361" y="5130427"/>
                  <a:pt x="1217121" y="5134092"/>
                </a:cubicBezTo>
                <a:cubicBezTo>
                  <a:pt x="1216818" y="5133880"/>
                  <a:pt x="1216666" y="5133516"/>
                  <a:pt x="1216333" y="5133334"/>
                </a:cubicBezTo>
                <a:cubicBezTo>
                  <a:pt x="1214577" y="5132244"/>
                  <a:pt x="1212548" y="5131638"/>
                  <a:pt x="1210489" y="5131487"/>
                </a:cubicBezTo>
                <a:cubicBezTo>
                  <a:pt x="1210973" y="5127579"/>
                  <a:pt x="1209732" y="5123611"/>
                  <a:pt x="1206158" y="5120825"/>
                </a:cubicBezTo>
                <a:cubicBezTo>
                  <a:pt x="1201464" y="5117160"/>
                  <a:pt x="1192713" y="5117341"/>
                  <a:pt x="1189290" y="5122915"/>
                </a:cubicBezTo>
                <a:lnTo>
                  <a:pt x="1186474" y="5127458"/>
                </a:lnTo>
                <a:cubicBezTo>
                  <a:pt x="1183052" y="5132971"/>
                  <a:pt x="1183052" y="5140029"/>
                  <a:pt x="1188564" y="5144330"/>
                </a:cubicBezTo>
                <a:cubicBezTo>
                  <a:pt x="1188745" y="5144481"/>
                  <a:pt x="1188988" y="5144572"/>
                  <a:pt x="1189200" y="5144724"/>
                </a:cubicBezTo>
                <a:cubicBezTo>
                  <a:pt x="1188352" y="5146844"/>
                  <a:pt x="1188170" y="5149176"/>
                  <a:pt x="1188442" y="5151478"/>
                </a:cubicBezTo>
                <a:cubicBezTo>
                  <a:pt x="1184112" y="5151054"/>
                  <a:pt x="1179630" y="5152569"/>
                  <a:pt x="1177268" y="5156506"/>
                </a:cubicBezTo>
                <a:cubicBezTo>
                  <a:pt x="1173907" y="5161959"/>
                  <a:pt x="1174815" y="5169652"/>
                  <a:pt x="1180539" y="5173196"/>
                </a:cubicBezTo>
                <a:close/>
                <a:moveTo>
                  <a:pt x="816655" y="5417606"/>
                </a:moveTo>
                <a:cubicBezTo>
                  <a:pt x="817685" y="5413153"/>
                  <a:pt x="816655" y="5408519"/>
                  <a:pt x="812446" y="5405429"/>
                </a:cubicBezTo>
                <a:cubicBezTo>
                  <a:pt x="807813" y="5402006"/>
                  <a:pt x="799031" y="5402309"/>
                  <a:pt x="795911" y="5407943"/>
                </a:cubicBezTo>
                <a:lnTo>
                  <a:pt x="793368" y="5412547"/>
                </a:lnTo>
                <a:cubicBezTo>
                  <a:pt x="791793" y="5415394"/>
                  <a:pt x="791036" y="5418575"/>
                  <a:pt x="791429" y="5421543"/>
                </a:cubicBezTo>
                <a:cubicBezTo>
                  <a:pt x="789007" y="5424663"/>
                  <a:pt x="787886" y="5428571"/>
                  <a:pt x="789522" y="5432781"/>
                </a:cubicBezTo>
                <a:cubicBezTo>
                  <a:pt x="791672" y="5438324"/>
                  <a:pt x="799273" y="5442685"/>
                  <a:pt x="805057" y="5439687"/>
                </a:cubicBezTo>
                <a:lnTo>
                  <a:pt x="811750" y="5436204"/>
                </a:lnTo>
                <a:cubicBezTo>
                  <a:pt x="817503" y="5433205"/>
                  <a:pt x="821168" y="5427177"/>
                  <a:pt x="818654" y="5420665"/>
                </a:cubicBezTo>
                <a:cubicBezTo>
                  <a:pt x="818200" y="5419514"/>
                  <a:pt x="817443" y="5418575"/>
                  <a:pt x="816655" y="5417606"/>
                </a:cubicBezTo>
                <a:close/>
                <a:moveTo>
                  <a:pt x="914410" y="5415485"/>
                </a:moveTo>
                <a:cubicBezTo>
                  <a:pt x="912169" y="5416636"/>
                  <a:pt x="909928" y="5417817"/>
                  <a:pt x="907717" y="5418969"/>
                </a:cubicBezTo>
                <a:cubicBezTo>
                  <a:pt x="901963" y="5421967"/>
                  <a:pt x="898541" y="5428267"/>
                  <a:pt x="901146" y="5434659"/>
                </a:cubicBezTo>
                <a:cubicBezTo>
                  <a:pt x="903417" y="5440263"/>
                  <a:pt x="911048" y="5444230"/>
                  <a:pt x="916832" y="5441232"/>
                </a:cubicBezTo>
                <a:lnTo>
                  <a:pt x="923525" y="5437748"/>
                </a:lnTo>
                <a:cubicBezTo>
                  <a:pt x="929279" y="5434750"/>
                  <a:pt x="932701" y="5428449"/>
                  <a:pt x="930096" y="5422058"/>
                </a:cubicBezTo>
                <a:cubicBezTo>
                  <a:pt x="927825" y="5416454"/>
                  <a:pt x="920194" y="5412456"/>
                  <a:pt x="914410" y="5415485"/>
                </a:cubicBezTo>
                <a:close/>
                <a:moveTo>
                  <a:pt x="1050957" y="5035710"/>
                </a:moveTo>
                <a:cubicBezTo>
                  <a:pt x="1056498" y="5036861"/>
                  <a:pt x="1061192" y="5033923"/>
                  <a:pt x="1063736" y="5029410"/>
                </a:cubicBezTo>
                <a:cubicBezTo>
                  <a:pt x="1068067" y="5029380"/>
                  <a:pt x="1072125" y="5027380"/>
                  <a:pt x="1074305" y="5023018"/>
                </a:cubicBezTo>
                <a:cubicBezTo>
                  <a:pt x="1077000" y="5017627"/>
                  <a:pt x="1075002" y="5009236"/>
                  <a:pt x="1068945" y="5006874"/>
                </a:cubicBezTo>
                <a:cubicBezTo>
                  <a:pt x="1063009" y="5004572"/>
                  <a:pt x="1056620" y="5003724"/>
                  <a:pt x="1050957" y="5007328"/>
                </a:cubicBezTo>
                <a:cubicBezTo>
                  <a:pt x="1045778" y="5010630"/>
                  <a:pt x="1043265" y="5015779"/>
                  <a:pt x="1041629" y="5021474"/>
                </a:cubicBezTo>
                <a:cubicBezTo>
                  <a:pt x="1039843" y="5027744"/>
                  <a:pt x="1044930" y="5034468"/>
                  <a:pt x="1050957" y="5035710"/>
                </a:cubicBezTo>
                <a:close/>
                <a:moveTo>
                  <a:pt x="935487" y="5217934"/>
                </a:moveTo>
                <a:lnTo>
                  <a:pt x="940029" y="5215269"/>
                </a:lnTo>
                <a:cubicBezTo>
                  <a:pt x="941331" y="5214512"/>
                  <a:pt x="942482" y="5213572"/>
                  <a:pt x="943512" y="5212543"/>
                </a:cubicBezTo>
                <a:cubicBezTo>
                  <a:pt x="956200" y="5219176"/>
                  <a:pt x="965285" y="5198185"/>
                  <a:pt x="952597" y="5190340"/>
                </a:cubicBezTo>
                <a:cubicBezTo>
                  <a:pt x="946904" y="5186827"/>
                  <a:pt x="941967" y="5189068"/>
                  <a:pt x="939121" y="5193278"/>
                </a:cubicBezTo>
                <a:cubicBezTo>
                  <a:pt x="936365" y="5192188"/>
                  <a:pt x="933306" y="5192006"/>
                  <a:pt x="930732" y="5193520"/>
                </a:cubicBezTo>
                <a:lnTo>
                  <a:pt x="926190" y="5196186"/>
                </a:lnTo>
                <a:cubicBezTo>
                  <a:pt x="920678" y="5199427"/>
                  <a:pt x="917226" y="5205303"/>
                  <a:pt x="919982" y="5211725"/>
                </a:cubicBezTo>
                <a:cubicBezTo>
                  <a:pt x="922192" y="5216995"/>
                  <a:pt x="929945" y="5221205"/>
                  <a:pt x="935487" y="5217934"/>
                </a:cubicBezTo>
                <a:close/>
                <a:moveTo>
                  <a:pt x="897481" y="5284875"/>
                </a:moveTo>
                <a:cubicBezTo>
                  <a:pt x="910624" y="5293023"/>
                  <a:pt x="920799" y="5271214"/>
                  <a:pt x="907778" y="5263157"/>
                </a:cubicBezTo>
                <a:cubicBezTo>
                  <a:pt x="894635" y="5255009"/>
                  <a:pt x="884459" y="5276818"/>
                  <a:pt x="897481" y="5284875"/>
                </a:cubicBezTo>
                <a:close/>
                <a:moveTo>
                  <a:pt x="1259547" y="5184131"/>
                </a:moveTo>
                <a:cubicBezTo>
                  <a:pt x="1274295" y="5188795"/>
                  <a:pt x="1282078" y="5166048"/>
                  <a:pt x="1267330" y="5161383"/>
                </a:cubicBezTo>
                <a:cubicBezTo>
                  <a:pt x="1252552" y="5156718"/>
                  <a:pt x="1244769" y="5179466"/>
                  <a:pt x="1259547" y="5184131"/>
                </a:cubicBezTo>
                <a:close/>
                <a:moveTo>
                  <a:pt x="1270934" y="5090686"/>
                </a:moveTo>
                <a:lnTo>
                  <a:pt x="1278293" y="5088960"/>
                </a:lnTo>
                <a:cubicBezTo>
                  <a:pt x="1284592" y="5087476"/>
                  <a:pt x="1288680" y="5080751"/>
                  <a:pt x="1287166" y="5074451"/>
                </a:cubicBezTo>
                <a:cubicBezTo>
                  <a:pt x="1285621" y="5068090"/>
                  <a:pt x="1278989" y="5064092"/>
                  <a:pt x="1272660" y="5065576"/>
                </a:cubicBezTo>
                <a:lnTo>
                  <a:pt x="1265301" y="5067333"/>
                </a:lnTo>
                <a:cubicBezTo>
                  <a:pt x="1259002" y="5068817"/>
                  <a:pt x="1254914" y="5075541"/>
                  <a:pt x="1256428" y="5081842"/>
                </a:cubicBezTo>
                <a:cubicBezTo>
                  <a:pt x="1257943" y="5088172"/>
                  <a:pt x="1264574" y="5092171"/>
                  <a:pt x="1270934" y="5090686"/>
                </a:cubicBezTo>
                <a:close/>
                <a:moveTo>
                  <a:pt x="1143866" y="4980885"/>
                </a:moveTo>
                <a:cubicBezTo>
                  <a:pt x="1147924" y="4982763"/>
                  <a:pt x="1152406" y="4982400"/>
                  <a:pt x="1155888" y="4980188"/>
                </a:cubicBezTo>
                <a:cubicBezTo>
                  <a:pt x="1159371" y="4980582"/>
                  <a:pt x="1162884" y="4979583"/>
                  <a:pt x="1165639" y="4976554"/>
                </a:cubicBezTo>
                <a:cubicBezTo>
                  <a:pt x="1169576" y="4972222"/>
                  <a:pt x="1170182" y="4963317"/>
                  <a:pt x="1164822" y="4959561"/>
                </a:cubicBezTo>
                <a:cubicBezTo>
                  <a:pt x="1160128" y="4956260"/>
                  <a:pt x="1154949" y="4953715"/>
                  <a:pt x="1149074" y="4955563"/>
                </a:cubicBezTo>
                <a:cubicBezTo>
                  <a:pt x="1144381" y="4957047"/>
                  <a:pt x="1141019" y="4960349"/>
                  <a:pt x="1138687" y="4964650"/>
                </a:cubicBezTo>
                <a:cubicBezTo>
                  <a:pt x="1135750" y="4970193"/>
                  <a:pt x="1138051" y="4978189"/>
                  <a:pt x="1143866" y="4980885"/>
                </a:cubicBezTo>
                <a:close/>
                <a:moveTo>
                  <a:pt x="1255701" y="5482880"/>
                </a:moveTo>
                <a:cubicBezTo>
                  <a:pt x="1256852" y="5481548"/>
                  <a:pt x="1258033" y="5480154"/>
                  <a:pt x="1258427" y="5478458"/>
                </a:cubicBezTo>
                <a:cubicBezTo>
                  <a:pt x="1260002" y="5471733"/>
                  <a:pt x="1255671" y="5465979"/>
                  <a:pt x="1249463" y="5464010"/>
                </a:cubicBezTo>
                <a:lnTo>
                  <a:pt x="1244376" y="5462404"/>
                </a:lnTo>
                <a:cubicBezTo>
                  <a:pt x="1238198" y="5460436"/>
                  <a:pt x="1231323" y="5465403"/>
                  <a:pt x="1229931" y="5471370"/>
                </a:cubicBezTo>
                <a:cubicBezTo>
                  <a:pt x="1228992" y="5475369"/>
                  <a:pt x="1230324" y="5478882"/>
                  <a:pt x="1232747" y="5481548"/>
                </a:cubicBezTo>
                <a:cubicBezTo>
                  <a:pt x="1232081" y="5482941"/>
                  <a:pt x="1231626" y="5484456"/>
                  <a:pt x="1231475" y="5486091"/>
                </a:cubicBezTo>
                <a:cubicBezTo>
                  <a:pt x="1231233" y="5489059"/>
                  <a:pt x="1232050" y="5491937"/>
                  <a:pt x="1232959" y="5494754"/>
                </a:cubicBezTo>
                <a:cubicBezTo>
                  <a:pt x="1232989" y="5494845"/>
                  <a:pt x="1232989" y="5494966"/>
                  <a:pt x="1233019" y="5495057"/>
                </a:cubicBezTo>
                <a:cubicBezTo>
                  <a:pt x="1238046" y="5494724"/>
                  <a:pt x="1243043" y="5494269"/>
                  <a:pt x="1248040" y="5493845"/>
                </a:cubicBezTo>
                <a:cubicBezTo>
                  <a:pt x="1251371" y="5493573"/>
                  <a:pt x="1254702" y="5493331"/>
                  <a:pt x="1258033" y="5493058"/>
                </a:cubicBezTo>
                <a:cubicBezTo>
                  <a:pt x="1258033" y="5493058"/>
                  <a:pt x="1258033" y="5493058"/>
                  <a:pt x="1258033" y="5493058"/>
                </a:cubicBezTo>
                <a:cubicBezTo>
                  <a:pt x="1257973" y="5491362"/>
                  <a:pt x="1257700" y="5489665"/>
                  <a:pt x="1257095" y="5488090"/>
                </a:cubicBezTo>
                <a:cubicBezTo>
                  <a:pt x="1257125" y="5486303"/>
                  <a:pt x="1256731" y="5484516"/>
                  <a:pt x="1255701" y="5482880"/>
                </a:cubicBezTo>
                <a:close/>
                <a:moveTo>
                  <a:pt x="1353365" y="5229475"/>
                </a:moveTo>
                <a:lnTo>
                  <a:pt x="1354364" y="5226325"/>
                </a:lnTo>
                <a:cubicBezTo>
                  <a:pt x="1357241" y="5217268"/>
                  <a:pt x="1349731" y="5210907"/>
                  <a:pt x="1342433" y="5210725"/>
                </a:cubicBezTo>
                <a:cubicBezTo>
                  <a:pt x="1341009" y="5209059"/>
                  <a:pt x="1339253" y="5207575"/>
                  <a:pt x="1336739" y="5206788"/>
                </a:cubicBezTo>
                <a:cubicBezTo>
                  <a:pt x="1322446" y="5202274"/>
                  <a:pt x="1317903" y="5224235"/>
                  <a:pt x="1330986" y="5229778"/>
                </a:cubicBezTo>
                <a:cubicBezTo>
                  <a:pt x="1334771" y="5238653"/>
                  <a:pt x="1349670" y="5241197"/>
                  <a:pt x="1353365" y="5229475"/>
                </a:cubicBezTo>
                <a:close/>
                <a:moveTo>
                  <a:pt x="1395095" y="5344667"/>
                </a:moveTo>
                <a:cubicBezTo>
                  <a:pt x="1409843" y="5349332"/>
                  <a:pt x="1414991" y="5325827"/>
                  <a:pt x="1400334" y="5321193"/>
                </a:cubicBezTo>
                <a:cubicBezTo>
                  <a:pt x="1385586" y="5316559"/>
                  <a:pt x="1380408" y="5340033"/>
                  <a:pt x="1395095" y="5344667"/>
                </a:cubicBezTo>
                <a:close/>
                <a:moveTo>
                  <a:pt x="1359573" y="5408761"/>
                </a:moveTo>
                <a:cubicBezTo>
                  <a:pt x="1357090" y="5403218"/>
                  <a:pt x="1351881" y="5400946"/>
                  <a:pt x="1346370" y="5399553"/>
                </a:cubicBezTo>
                <a:cubicBezTo>
                  <a:pt x="1340252" y="5398008"/>
                  <a:pt x="1333408" y="5404035"/>
                  <a:pt x="1332924" y="5409973"/>
                </a:cubicBezTo>
                <a:cubicBezTo>
                  <a:pt x="1332591" y="5414122"/>
                  <a:pt x="1334075" y="5417333"/>
                  <a:pt x="1336588" y="5419696"/>
                </a:cubicBezTo>
                <a:cubicBezTo>
                  <a:pt x="1337103" y="5423876"/>
                  <a:pt x="1339556" y="5427783"/>
                  <a:pt x="1343705" y="5429297"/>
                </a:cubicBezTo>
                <a:cubicBezTo>
                  <a:pt x="1345067" y="5429813"/>
                  <a:pt x="1346551" y="5430024"/>
                  <a:pt x="1347975" y="5430055"/>
                </a:cubicBezTo>
                <a:cubicBezTo>
                  <a:pt x="1348944" y="5430691"/>
                  <a:pt x="1349973" y="5431236"/>
                  <a:pt x="1351184" y="5431630"/>
                </a:cubicBezTo>
                <a:cubicBezTo>
                  <a:pt x="1364146" y="5435719"/>
                  <a:pt x="1369052" y="5417848"/>
                  <a:pt x="1360057" y="5410366"/>
                </a:cubicBezTo>
                <a:cubicBezTo>
                  <a:pt x="1359906" y="5409882"/>
                  <a:pt x="1359815" y="5409336"/>
                  <a:pt x="1359573" y="5408761"/>
                </a:cubicBezTo>
                <a:close/>
                <a:moveTo>
                  <a:pt x="1152012" y="5044040"/>
                </a:moveTo>
                <a:cubicBezTo>
                  <a:pt x="1154465" y="5043434"/>
                  <a:pt x="1156918" y="5042858"/>
                  <a:pt x="1159371" y="5042283"/>
                </a:cubicBezTo>
                <a:cubicBezTo>
                  <a:pt x="1165700" y="5040799"/>
                  <a:pt x="1169243" y="5033287"/>
                  <a:pt x="1167456" y="5027320"/>
                </a:cubicBezTo>
                <a:cubicBezTo>
                  <a:pt x="1165518" y="5020777"/>
                  <a:pt x="1158826" y="5017718"/>
                  <a:pt x="1152496" y="5019202"/>
                </a:cubicBezTo>
                <a:lnTo>
                  <a:pt x="1145137" y="5020959"/>
                </a:lnTo>
                <a:cubicBezTo>
                  <a:pt x="1138808" y="5022443"/>
                  <a:pt x="1135265" y="5029955"/>
                  <a:pt x="1137052" y="5035922"/>
                </a:cubicBezTo>
                <a:cubicBezTo>
                  <a:pt x="1138990" y="5042495"/>
                  <a:pt x="1145683" y="5045554"/>
                  <a:pt x="1152012" y="5044040"/>
                </a:cubicBezTo>
                <a:close/>
                <a:moveTo>
                  <a:pt x="1153677" y="5118250"/>
                </a:moveTo>
                <a:lnTo>
                  <a:pt x="1156494" y="5113707"/>
                </a:lnTo>
                <a:cubicBezTo>
                  <a:pt x="1159916" y="5108194"/>
                  <a:pt x="1159219" y="5100894"/>
                  <a:pt x="1153677" y="5096926"/>
                </a:cubicBezTo>
                <a:cubicBezTo>
                  <a:pt x="1148650" y="5093321"/>
                  <a:pt x="1140353" y="5094200"/>
                  <a:pt x="1136901" y="5099743"/>
                </a:cubicBezTo>
                <a:lnTo>
                  <a:pt x="1134084" y="5104286"/>
                </a:lnTo>
                <a:cubicBezTo>
                  <a:pt x="1130662" y="5109829"/>
                  <a:pt x="1131389" y="5117129"/>
                  <a:pt x="1136901" y="5121067"/>
                </a:cubicBezTo>
                <a:cubicBezTo>
                  <a:pt x="1141928" y="5124672"/>
                  <a:pt x="1150255" y="5123823"/>
                  <a:pt x="1153677" y="5118250"/>
                </a:cubicBezTo>
                <a:close/>
                <a:moveTo>
                  <a:pt x="1082694" y="5034801"/>
                </a:moveTo>
                <a:cubicBezTo>
                  <a:pt x="1082300" y="5036528"/>
                  <a:pt x="1081997" y="5038254"/>
                  <a:pt x="1081755" y="5040011"/>
                </a:cubicBezTo>
                <a:cubicBezTo>
                  <a:pt x="1081482" y="5042222"/>
                  <a:pt x="1081967" y="5044524"/>
                  <a:pt x="1082875" y="5046645"/>
                </a:cubicBezTo>
                <a:cubicBezTo>
                  <a:pt x="1082421" y="5048190"/>
                  <a:pt x="1082179" y="5049734"/>
                  <a:pt x="1082512" y="5051128"/>
                </a:cubicBezTo>
                <a:cubicBezTo>
                  <a:pt x="1083632" y="5055974"/>
                  <a:pt x="1084874" y="5060184"/>
                  <a:pt x="1088447" y="5063819"/>
                </a:cubicBezTo>
                <a:cubicBezTo>
                  <a:pt x="1090052" y="5065455"/>
                  <a:pt x="1091355" y="5066424"/>
                  <a:pt x="1093474" y="5067545"/>
                </a:cubicBezTo>
                <a:cubicBezTo>
                  <a:pt x="1096109" y="5068878"/>
                  <a:pt x="1096079" y="5070664"/>
                  <a:pt x="1093959" y="5066575"/>
                </a:cubicBezTo>
                <a:cubicBezTo>
                  <a:pt x="1096957" y="5072331"/>
                  <a:pt x="1103044" y="5075965"/>
                  <a:pt x="1109525" y="5073421"/>
                </a:cubicBezTo>
                <a:cubicBezTo>
                  <a:pt x="1112644" y="5072210"/>
                  <a:pt x="1115308" y="5069241"/>
                  <a:pt x="1116550" y="5065848"/>
                </a:cubicBezTo>
                <a:cubicBezTo>
                  <a:pt x="1118004" y="5065394"/>
                  <a:pt x="1119306" y="5064698"/>
                  <a:pt x="1120729" y="5063880"/>
                </a:cubicBezTo>
                <a:cubicBezTo>
                  <a:pt x="1121244" y="5063637"/>
                  <a:pt x="1121759" y="5063425"/>
                  <a:pt x="1122304" y="5063244"/>
                </a:cubicBezTo>
                <a:cubicBezTo>
                  <a:pt x="1124484" y="5062698"/>
                  <a:pt x="1126604" y="5061881"/>
                  <a:pt x="1128754" y="5061335"/>
                </a:cubicBezTo>
                <a:cubicBezTo>
                  <a:pt x="1136779" y="5059276"/>
                  <a:pt x="1137779" y="5050219"/>
                  <a:pt x="1134266" y="5044040"/>
                </a:cubicBezTo>
                <a:cubicBezTo>
                  <a:pt x="1132964" y="5041193"/>
                  <a:pt x="1130511" y="5038921"/>
                  <a:pt x="1126937" y="5038103"/>
                </a:cubicBezTo>
                <a:cubicBezTo>
                  <a:pt x="1126634" y="5037982"/>
                  <a:pt x="1126362" y="5037830"/>
                  <a:pt x="1126089" y="5037709"/>
                </a:cubicBezTo>
                <a:cubicBezTo>
                  <a:pt x="1134538" y="5032287"/>
                  <a:pt x="1134448" y="5016688"/>
                  <a:pt x="1122001" y="5015719"/>
                </a:cubicBezTo>
                <a:cubicBezTo>
                  <a:pt x="1113764" y="5015083"/>
                  <a:pt x="1104467" y="5012902"/>
                  <a:pt x="1096503" y="5016173"/>
                </a:cubicBezTo>
                <a:cubicBezTo>
                  <a:pt x="1095443" y="5016597"/>
                  <a:pt x="1094504" y="5017142"/>
                  <a:pt x="1093596" y="5017688"/>
                </a:cubicBezTo>
                <a:lnTo>
                  <a:pt x="1090174" y="5018475"/>
                </a:lnTo>
                <a:cubicBezTo>
                  <a:pt x="1083844" y="5019959"/>
                  <a:pt x="1080362" y="5027532"/>
                  <a:pt x="1082179" y="5033499"/>
                </a:cubicBezTo>
                <a:cubicBezTo>
                  <a:pt x="1082270" y="5033923"/>
                  <a:pt x="1082481" y="5034347"/>
                  <a:pt x="1082694" y="5034801"/>
                </a:cubicBezTo>
                <a:close/>
                <a:moveTo>
                  <a:pt x="1061374" y="5102681"/>
                </a:moveTo>
                <a:cubicBezTo>
                  <a:pt x="1048201" y="5094533"/>
                  <a:pt x="1035361" y="5114888"/>
                  <a:pt x="1048534" y="5123036"/>
                </a:cubicBezTo>
                <a:cubicBezTo>
                  <a:pt x="1061737" y="5131184"/>
                  <a:pt x="1074547" y="5110829"/>
                  <a:pt x="1061374" y="5102681"/>
                </a:cubicBezTo>
                <a:close/>
                <a:moveTo>
                  <a:pt x="983365" y="5367324"/>
                </a:moveTo>
                <a:cubicBezTo>
                  <a:pt x="983153" y="5367445"/>
                  <a:pt x="982941" y="5367566"/>
                  <a:pt x="982729" y="5367688"/>
                </a:cubicBezTo>
                <a:cubicBezTo>
                  <a:pt x="979276" y="5367294"/>
                  <a:pt x="975763" y="5368172"/>
                  <a:pt x="973432" y="5370989"/>
                </a:cubicBezTo>
                <a:cubicBezTo>
                  <a:pt x="970403" y="5374624"/>
                  <a:pt x="967950" y="5378289"/>
                  <a:pt x="968617" y="5383287"/>
                </a:cubicBezTo>
                <a:cubicBezTo>
                  <a:pt x="969525" y="5390132"/>
                  <a:pt x="975703" y="5394706"/>
                  <a:pt x="982486" y="5393889"/>
                </a:cubicBezTo>
                <a:cubicBezTo>
                  <a:pt x="987120" y="5393313"/>
                  <a:pt x="991178" y="5390587"/>
                  <a:pt x="995145" y="5388285"/>
                </a:cubicBezTo>
                <a:cubicBezTo>
                  <a:pt x="1000596" y="5385135"/>
                  <a:pt x="1003200" y="5377471"/>
                  <a:pt x="999748" y="5371898"/>
                </a:cubicBezTo>
                <a:cubicBezTo>
                  <a:pt x="996326" y="5366446"/>
                  <a:pt x="989179" y="5363932"/>
                  <a:pt x="983365" y="5367324"/>
                </a:cubicBezTo>
                <a:close/>
                <a:moveTo>
                  <a:pt x="889365" y="5226748"/>
                </a:moveTo>
                <a:cubicBezTo>
                  <a:pt x="892454" y="5220448"/>
                  <a:pt x="889396" y="5214087"/>
                  <a:pt x="883854" y="5210634"/>
                </a:cubicBezTo>
                <a:lnTo>
                  <a:pt x="879311" y="5207817"/>
                </a:lnTo>
                <a:cubicBezTo>
                  <a:pt x="873800" y="5204425"/>
                  <a:pt x="865896" y="5207908"/>
                  <a:pt x="863231" y="5213330"/>
                </a:cubicBezTo>
                <a:cubicBezTo>
                  <a:pt x="860142" y="5219630"/>
                  <a:pt x="863201" y="5225991"/>
                  <a:pt x="868743" y="5229444"/>
                </a:cubicBezTo>
                <a:lnTo>
                  <a:pt x="873285" y="5232261"/>
                </a:lnTo>
                <a:cubicBezTo>
                  <a:pt x="878827" y="5235654"/>
                  <a:pt x="886731" y="5232140"/>
                  <a:pt x="889365" y="5226748"/>
                </a:cubicBezTo>
                <a:close/>
                <a:moveTo>
                  <a:pt x="991874" y="5100773"/>
                </a:moveTo>
                <a:lnTo>
                  <a:pt x="989058" y="5105316"/>
                </a:lnTo>
                <a:cubicBezTo>
                  <a:pt x="987422" y="5107951"/>
                  <a:pt x="987574" y="5111132"/>
                  <a:pt x="988664" y="5114009"/>
                </a:cubicBezTo>
                <a:cubicBezTo>
                  <a:pt x="986090" y="5113434"/>
                  <a:pt x="983365" y="5113525"/>
                  <a:pt x="980912" y="5114979"/>
                </a:cubicBezTo>
                <a:cubicBezTo>
                  <a:pt x="975582" y="5118129"/>
                  <a:pt x="972675" y="5125277"/>
                  <a:pt x="976036" y="5131002"/>
                </a:cubicBezTo>
                <a:lnTo>
                  <a:pt x="978701" y="5135515"/>
                </a:lnTo>
                <a:cubicBezTo>
                  <a:pt x="981850" y="5140846"/>
                  <a:pt x="989058" y="5143724"/>
                  <a:pt x="994721" y="5140392"/>
                </a:cubicBezTo>
                <a:cubicBezTo>
                  <a:pt x="1000051" y="5137242"/>
                  <a:pt x="1002958" y="5130093"/>
                  <a:pt x="999596" y="5124399"/>
                </a:cubicBezTo>
                <a:lnTo>
                  <a:pt x="998173" y="5121976"/>
                </a:lnTo>
                <a:cubicBezTo>
                  <a:pt x="1003412" y="5122794"/>
                  <a:pt x="1008106" y="5119916"/>
                  <a:pt x="1010953" y="5115282"/>
                </a:cubicBezTo>
                <a:lnTo>
                  <a:pt x="1011800" y="5113919"/>
                </a:lnTo>
                <a:cubicBezTo>
                  <a:pt x="1009257" y="5122521"/>
                  <a:pt x="1019856" y="5133395"/>
                  <a:pt x="1030213" y="5127246"/>
                </a:cubicBezTo>
                <a:cubicBezTo>
                  <a:pt x="1043295" y="5119522"/>
                  <a:pt x="1029516" y="5100288"/>
                  <a:pt x="1016464" y="5107982"/>
                </a:cubicBezTo>
                <a:cubicBezTo>
                  <a:pt x="1015313" y="5108648"/>
                  <a:pt x="1014617" y="5109496"/>
                  <a:pt x="1013890" y="5110344"/>
                </a:cubicBezTo>
                <a:cubicBezTo>
                  <a:pt x="1016918" y="5104832"/>
                  <a:pt x="1013072" y="5097199"/>
                  <a:pt x="1007803" y="5094805"/>
                </a:cubicBezTo>
                <a:cubicBezTo>
                  <a:pt x="1001292" y="5091837"/>
                  <a:pt x="995296" y="5095230"/>
                  <a:pt x="991874" y="5100773"/>
                </a:cubicBezTo>
                <a:close/>
                <a:moveTo>
                  <a:pt x="987968" y="5045948"/>
                </a:moveTo>
                <a:lnTo>
                  <a:pt x="979549" y="5059578"/>
                </a:lnTo>
                <a:cubicBezTo>
                  <a:pt x="976248" y="5064940"/>
                  <a:pt x="977338" y="5072846"/>
                  <a:pt x="983031" y="5076207"/>
                </a:cubicBezTo>
                <a:cubicBezTo>
                  <a:pt x="988513" y="5079449"/>
                  <a:pt x="996114" y="5078449"/>
                  <a:pt x="999657" y="5072724"/>
                </a:cubicBezTo>
                <a:lnTo>
                  <a:pt x="1008076" y="5059094"/>
                </a:lnTo>
                <a:cubicBezTo>
                  <a:pt x="1011377" y="5053763"/>
                  <a:pt x="1010286" y="5045827"/>
                  <a:pt x="1004593" y="5042465"/>
                </a:cubicBezTo>
                <a:cubicBezTo>
                  <a:pt x="999112" y="5039224"/>
                  <a:pt x="991511" y="5040223"/>
                  <a:pt x="987968" y="5045948"/>
                </a:cubicBezTo>
                <a:close/>
                <a:moveTo>
                  <a:pt x="979337" y="5023685"/>
                </a:moveTo>
                <a:cubicBezTo>
                  <a:pt x="992480" y="5031803"/>
                  <a:pt x="1003351" y="5010357"/>
                  <a:pt x="990239" y="5002239"/>
                </a:cubicBezTo>
                <a:cubicBezTo>
                  <a:pt x="977096" y="4994091"/>
                  <a:pt x="966254" y="5015567"/>
                  <a:pt x="979337" y="5023685"/>
                </a:cubicBezTo>
                <a:close/>
                <a:moveTo>
                  <a:pt x="1149771" y="5441080"/>
                </a:moveTo>
                <a:cubicBezTo>
                  <a:pt x="1149892" y="5441050"/>
                  <a:pt x="1149922" y="5441050"/>
                  <a:pt x="1150013" y="5441020"/>
                </a:cubicBezTo>
                <a:cubicBezTo>
                  <a:pt x="1150013" y="5441020"/>
                  <a:pt x="1150013" y="5441020"/>
                  <a:pt x="1150013" y="5441020"/>
                </a:cubicBezTo>
                <a:cubicBezTo>
                  <a:pt x="1150770" y="5441141"/>
                  <a:pt x="1151497" y="5441322"/>
                  <a:pt x="1152224" y="5441565"/>
                </a:cubicBezTo>
                <a:cubicBezTo>
                  <a:pt x="1158462" y="5443322"/>
                  <a:pt x="1165094" y="5437536"/>
                  <a:pt x="1166063" y="5431660"/>
                </a:cubicBezTo>
                <a:cubicBezTo>
                  <a:pt x="1167214" y="5424663"/>
                  <a:pt x="1162429" y="5419605"/>
                  <a:pt x="1156161" y="5417817"/>
                </a:cubicBezTo>
                <a:cubicBezTo>
                  <a:pt x="1148953" y="5415788"/>
                  <a:pt x="1141655" y="5417666"/>
                  <a:pt x="1135508" y="5421695"/>
                </a:cubicBezTo>
                <a:cubicBezTo>
                  <a:pt x="1130238" y="5425148"/>
                  <a:pt x="1128663" y="5433387"/>
                  <a:pt x="1132509" y="5438445"/>
                </a:cubicBezTo>
                <a:cubicBezTo>
                  <a:pt x="1136567" y="5443746"/>
                  <a:pt x="1143623" y="5445139"/>
                  <a:pt x="1149256" y="5441443"/>
                </a:cubicBezTo>
                <a:cubicBezTo>
                  <a:pt x="1149589" y="5441232"/>
                  <a:pt x="1149619" y="5441201"/>
                  <a:pt x="1149771" y="5441080"/>
                </a:cubicBezTo>
                <a:close/>
                <a:moveTo>
                  <a:pt x="1453451" y="5177255"/>
                </a:moveTo>
                <a:cubicBezTo>
                  <a:pt x="1452179" y="5171863"/>
                  <a:pt x="1447909" y="5168138"/>
                  <a:pt x="1442095" y="5167714"/>
                </a:cubicBezTo>
                <a:cubicBezTo>
                  <a:pt x="1434554" y="5167168"/>
                  <a:pt x="1425500" y="5167502"/>
                  <a:pt x="1419443" y="5172590"/>
                </a:cubicBezTo>
                <a:cubicBezTo>
                  <a:pt x="1418534" y="5173045"/>
                  <a:pt x="1417656" y="5173559"/>
                  <a:pt x="1416838" y="5174165"/>
                </a:cubicBezTo>
                <a:cubicBezTo>
                  <a:pt x="1412841" y="5177194"/>
                  <a:pt x="1410873" y="5182162"/>
                  <a:pt x="1412205" y="5187160"/>
                </a:cubicBezTo>
                <a:cubicBezTo>
                  <a:pt x="1413538" y="5192127"/>
                  <a:pt x="1417202" y="5194157"/>
                  <a:pt x="1421533" y="5196065"/>
                </a:cubicBezTo>
                <a:cubicBezTo>
                  <a:pt x="1418110" y="5194581"/>
                  <a:pt x="1421865" y="5196307"/>
                  <a:pt x="1422502" y="5196671"/>
                </a:cubicBezTo>
                <a:cubicBezTo>
                  <a:pt x="1423349" y="5197156"/>
                  <a:pt x="1424137" y="5197700"/>
                  <a:pt x="1424985" y="5198185"/>
                </a:cubicBezTo>
                <a:cubicBezTo>
                  <a:pt x="1425136" y="5198276"/>
                  <a:pt x="1425197" y="5198306"/>
                  <a:pt x="1425287" y="5198397"/>
                </a:cubicBezTo>
                <a:cubicBezTo>
                  <a:pt x="1425530" y="5198609"/>
                  <a:pt x="1425742" y="5198821"/>
                  <a:pt x="1425984" y="5199033"/>
                </a:cubicBezTo>
                <a:cubicBezTo>
                  <a:pt x="1427862" y="5204758"/>
                  <a:pt x="1434494" y="5208151"/>
                  <a:pt x="1440247" y="5206636"/>
                </a:cubicBezTo>
                <a:cubicBezTo>
                  <a:pt x="1446789" y="5204910"/>
                  <a:pt x="1450150" y="5198276"/>
                  <a:pt x="1448787" y="5191915"/>
                </a:cubicBezTo>
                <a:cubicBezTo>
                  <a:pt x="1448636" y="5191249"/>
                  <a:pt x="1448333" y="5190673"/>
                  <a:pt x="1448121" y="5190037"/>
                </a:cubicBezTo>
                <a:cubicBezTo>
                  <a:pt x="1451331" y="5188068"/>
                  <a:pt x="1453663" y="5184555"/>
                  <a:pt x="1453936" y="5180890"/>
                </a:cubicBezTo>
                <a:cubicBezTo>
                  <a:pt x="1454844" y="5183525"/>
                  <a:pt x="1456964" y="5185766"/>
                  <a:pt x="1460658" y="5186917"/>
                </a:cubicBezTo>
                <a:cubicBezTo>
                  <a:pt x="1475225" y="5191521"/>
                  <a:pt x="1485309" y="5169682"/>
                  <a:pt x="1470561" y="5165018"/>
                </a:cubicBezTo>
                <a:cubicBezTo>
                  <a:pt x="1461204" y="5162080"/>
                  <a:pt x="1453754" y="5169955"/>
                  <a:pt x="1453451" y="5177255"/>
                </a:cubicBezTo>
                <a:close/>
                <a:moveTo>
                  <a:pt x="1579853" y="5022897"/>
                </a:moveTo>
                <a:cubicBezTo>
                  <a:pt x="1580065" y="5022988"/>
                  <a:pt x="1580338" y="5023018"/>
                  <a:pt x="1580550" y="5023109"/>
                </a:cubicBezTo>
                <a:cubicBezTo>
                  <a:pt x="1579823" y="5028683"/>
                  <a:pt x="1582246" y="5034892"/>
                  <a:pt x="1589059" y="5037043"/>
                </a:cubicBezTo>
                <a:cubicBezTo>
                  <a:pt x="1594298" y="5038678"/>
                  <a:pt x="1598265" y="5036770"/>
                  <a:pt x="1600627" y="5033438"/>
                </a:cubicBezTo>
                <a:cubicBezTo>
                  <a:pt x="1604685" y="5032681"/>
                  <a:pt x="1608350" y="5030137"/>
                  <a:pt x="1609682" y="5025896"/>
                </a:cubicBezTo>
                <a:lnTo>
                  <a:pt x="1611287" y="5020807"/>
                </a:lnTo>
                <a:cubicBezTo>
                  <a:pt x="1613165" y="5014810"/>
                  <a:pt x="1610439" y="5007389"/>
                  <a:pt x="1604050" y="5005420"/>
                </a:cubicBezTo>
                <a:cubicBezTo>
                  <a:pt x="1602081" y="5004784"/>
                  <a:pt x="1599961" y="5004723"/>
                  <a:pt x="1597932" y="5005056"/>
                </a:cubicBezTo>
                <a:cubicBezTo>
                  <a:pt x="1597448" y="5001149"/>
                  <a:pt x="1595298" y="4997605"/>
                  <a:pt x="1591149" y="4995788"/>
                </a:cubicBezTo>
                <a:cubicBezTo>
                  <a:pt x="1585698" y="4993395"/>
                  <a:pt x="1577279" y="4995727"/>
                  <a:pt x="1575311" y="5001937"/>
                </a:cubicBezTo>
                <a:lnTo>
                  <a:pt x="1573706" y="5007025"/>
                </a:lnTo>
                <a:cubicBezTo>
                  <a:pt x="1571737" y="5013204"/>
                  <a:pt x="1573463" y="5020050"/>
                  <a:pt x="1579853" y="5022897"/>
                </a:cubicBezTo>
                <a:close/>
                <a:moveTo>
                  <a:pt x="1427862" y="5047735"/>
                </a:moveTo>
                <a:lnTo>
                  <a:pt x="1432949" y="5049340"/>
                </a:lnTo>
                <a:cubicBezTo>
                  <a:pt x="1438945" y="5051249"/>
                  <a:pt x="1446365" y="5047493"/>
                  <a:pt x="1447909" y="5041253"/>
                </a:cubicBezTo>
                <a:cubicBezTo>
                  <a:pt x="1449514" y="5034862"/>
                  <a:pt x="1446274" y="5028319"/>
                  <a:pt x="1439824" y="5026290"/>
                </a:cubicBezTo>
                <a:lnTo>
                  <a:pt x="1434736" y="5024685"/>
                </a:lnTo>
                <a:cubicBezTo>
                  <a:pt x="1428740" y="5022806"/>
                  <a:pt x="1421320" y="5026532"/>
                  <a:pt x="1419776" y="5032772"/>
                </a:cubicBezTo>
                <a:cubicBezTo>
                  <a:pt x="1418171" y="5039193"/>
                  <a:pt x="1421442" y="5045736"/>
                  <a:pt x="1427862" y="5047735"/>
                </a:cubicBezTo>
                <a:close/>
                <a:moveTo>
                  <a:pt x="1632152" y="5140301"/>
                </a:moveTo>
                <a:lnTo>
                  <a:pt x="1637240" y="5141907"/>
                </a:lnTo>
                <a:cubicBezTo>
                  <a:pt x="1643418" y="5143875"/>
                  <a:pt x="1650231" y="5142482"/>
                  <a:pt x="1653199" y="5136060"/>
                </a:cubicBezTo>
                <a:cubicBezTo>
                  <a:pt x="1655682" y="5130760"/>
                  <a:pt x="1653562" y="5122067"/>
                  <a:pt x="1647354" y="5120098"/>
                </a:cubicBezTo>
                <a:lnTo>
                  <a:pt x="1642267" y="5118493"/>
                </a:lnTo>
                <a:cubicBezTo>
                  <a:pt x="1636059" y="5116524"/>
                  <a:pt x="1629275" y="5117917"/>
                  <a:pt x="1626307" y="5124338"/>
                </a:cubicBezTo>
                <a:cubicBezTo>
                  <a:pt x="1623855" y="5129639"/>
                  <a:pt x="1625944" y="5138332"/>
                  <a:pt x="1632152" y="5140301"/>
                </a:cubicBezTo>
                <a:close/>
                <a:moveTo>
                  <a:pt x="1492638" y="5032802"/>
                </a:moveTo>
                <a:cubicBezTo>
                  <a:pt x="1490790" y="5038860"/>
                  <a:pt x="1493546" y="5046100"/>
                  <a:pt x="1499966" y="5048129"/>
                </a:cubicBezTo>
                <a:lnTo>
                  <a:pt x="1505054" y="5049734"/>
                </a:lnTo>
                <a:cubicBezTo>
                  <a:pt x="1511050" y="5051612"/>
                  <a:pt x="1518469" y="5048765"/>
                  <a:pt x="1520377" y="5042404"/>
                </a:cubicBezTo>
                <a:cubicBezTo>
                  <a:pt x="1522224" y="5036316"/>
                  <a:pt x="1519468" y="5029107"/>
                  <a:pt x="1513048" y="5027077"/>
                </a:cubicBezTo>
                <a:lnTo>
                  <a:pt x="1507961" y="5025472"/>
                </a:lnTo>
                <a:cubicBezTo>
                  <a:pt x="1501995" y="5023564"/>
                  <a:pt x="1494576" y="5026441"/>
                  <a:pt x="1492638" y="5032802"/>
                </a:cubicBezTo>
                <a:close/>
                <a:moveTo>
                  <a:pt x="1407178" y="5090383"/>
                </a:moveTo>
                <a:lnTo>
                  <a:pt x="1405573" y="5095472"/>
                </a:lnTo>
                <a:cubicBezTo>
                  <a:pt x="1403605" y="5101681"/>
                  <a:pt x="1407390" y="5108618"/>
                  <a:pt x="1413538" y="5110496"/>
                </a:cubicBezTo>
                <a:cubicBezTo>
                  <a:pt x="1419806" y="5112434"/>
                  <a:pt x="1426590" y="5108739"/>
                  <a:pt x="1428558" y="5102530"/>
                </a:cubicBezTo>
                <a:lnTo>
                  <a:pt x="1430163" y="5097441"/>
                </a:lnTo>
                <a:cubicBezTo>
                  <a:pt x="1432101" y="5091231"/>
                  <a:pt x="1428346" y="5084295"/>
                  <a:pt x="1422199" y="5082417"/>
                </a:cubicBezTo>
                <a:cubicBezTo>
                  <a:pt x="1415930" y="5080479"/>
                  <a:pt x="1409147" y="5084174"/>
                  <a:pt x="1407178" y="5090383"/>
                </a:cubicBezTo>
                <a:close/>
                <a:moveTo>
                  <a:pt x="1646446" y="5077570"/>
                </a:moveTo>
                <a:cubicBezTo>
                  <a:pt x="1654834" y="5080206"/>
                  <a:pt x="1661739" y="5074117"/>
                  <a:pt x="1663283" y="5067575"/>
                </a:cubicBezTo>
                <a:cubicBezTo>
                  <a:pt x="1664131" y="5070271"/>
                  <a:pt x="1666251" y="5072603"/>
                  <a:pt x="1670036" y="5073815"/>
                </a:cubicBezTo>
                <a:cubicBezTo>
                  <a:pt x="1672913" y="5074723"/>
                  <a:pt x="1675609" y="5074572"/>
                  <a:pt x="1678001" y="5073754"/>
                </a:cubicBezTo>
                <a:cubicBezTo>
                  <a:pt x="1673913" y="5077238"/>
                  <a:pt x="1672247" y="5083083"/>
                  <a:pt x="1674670" y="5088172"/>
                </a:cubicBezTo>
                <a:cubicBezTo>
                  <a:pt x="1677395" y="5093897"/>
                  <a:pt x="1684906" y="5096865"/>
                  <a:pt x="1690690" y="5093867"/>
                </a:cubicBezTo>
                <a:lnTo>
                  <a:pt x="1697382" y="5090383"/>
                </a:lnTo>
                <a:cubicBezTo>
                  <a:pt x="1700017" y="5089020"/>
                  <a:pt x="1701955" y="5086718"/>
                  <a:pt x="1703076" y="5084113"/>
                </a:cubicBezTo>
                <a:cubicBezTo>
                  <a:pt x="1708163" y="5085052"/>
                  <a:pt x="1713554" y="5082811"/>
                  <a:pt x="1716037" y="5078055"/>
                </a:cubicBezTo>
                <a:lnTo>
                  <a:pt x="1719519" y="5071361"/>
                </a:lnTo>
                <a:cubicBezTo>
                  <a:pt x="1722517" y="5065606"/>
                  <a:pt x="1720095" y="5058124"/>
                  <a:pt x="1714341" y="5055156"/>
                </a:cubicBezTo>
                <a:cubicBezTo>
                  <a:pt x="1708527" y="5052158"/>
                  <a:pt x="1701168" y="5054550"/>
                  <a:pt x="1698139" y="5060305"/>
                </a:cubicBezTo>
                <a:lnTo>
                  <a:pt x="1694687" y="5066999"/>
                </a:lnTo>
                <a:cubicBezTo>
                  <a:pt x="1694536" y="5067302"/>
                  <a:pt x="1694566" y="5067636"/>
                  <a:pt x="1694414" y="5067938"/>
                </a:cubicBezTo>
                <a:cubicBezTo>
                  <a:pt x="1691931" y="5067424"/>
                  <a:pt x="1689357" y="5067454"/>
                  <a:pt x="1687025" y="5068665"/>
                </a:cubicBezTo>
                <a:lnTo>
                  <a:pt x="1682604" y="5070937"/>
                </a:lnTo>
                <a:cubicBezTo>
                  <a:pt x="1688600" y="5065425"/>
                  <a:pt x="1689721" y="5055005"/>
                  <a:pt x="1680060" y="5051945"/>
                </a:cubicBezTo>
                <a:cubicBezTo>
                  <a:pt x="1671672" y="5049280"/>
                  <a:pt x="1664767" y="5055398"/>
                  <a:pt x="1663193" y="5061941"/>
                </a:cubicBezTo>
                <a:cubicBezTo>
                  <a:pt x="1662345" y="5059215"/>
                  <a:pt x="1660225" y="5056882"/>
                  <a:pt x="1656439" y="5055671"/>
                </a:cubicBezTo>
                <a:cubicBezTo>
                  <a:pt x="1641843" y="5051067"/>
                  <a:pt x="1631728" y="5072906"/>
                  <a:pt x="1646446" y="5077570"/>
                </a:cubicBezTo>
                <a:close/>
                <a:moveTo>
                  <a:pt x="1490275" y="5084234"/>
                </a:moveTo>
                <a:cubicBezTo>
                  <a:pt x="1497241" y="5085355"/>
                  <a:pt x="1502449" y="5081357"/>
                  <a:pt x="1504478" y="5074905"/>
                </a:cubicBezTo>
                <a:lnTo>
                  <a:pt x="1506083" y="5069816"/>
                </a:lnTo>
                <a:cubicBezTo>
                  <a:pt x="1507991" y="5063789"/>
                  <a:pt x="1502722" y="5056549"/>
                  <a:pt x="1496756" y="5055611"/>
                </a:cubicBezTo>
                <a:cubicBezTo>
                  <a:pt x="1489791" y="5054459"/>
                  <a:pt x="1484582" y="5058488"/>
                  <a:pt x="1482553" y="5064940"/>
                </a:cubicBezTo>
                <a:lnTo>
                  <a:pt x="1480948" y="5070028"/>
                </a:lnTo>
                <a:cubicBezTo>
                  <a:pt x="1479040" y="5076056"/>
                  <a:pt x="1484310" y="5083265"/>
                  <a:pt x="1490275" y="5084234"/>
                </a:cubicBezTo>
                <a:close/>
                <a:moveTo>
                  <a:pt x="1392400" y="5243681"/>
                </a:moveTo>
                <a:cubicBezTo>
                  <a:pt x="1390886" y="5250496"/>
                  <a:pt x="1395368" y="5256039"/>
                  <a:pt x="1401576" y="5258008"/>
                </a:cubicBezTo>
                <a:lnTo>
                  <a:pt x="1406663" y="5259613"/>
                </a:lnTo>
                <a:cubicBezTo>
                  <a:pt x="1412871" y="5261552"/>
                  <a:pt x="1419685" y="5256372"/>
                  <a:pt x="1420987" y="5250435"/>
                </a:cubicBezTo>
                <a:cubicBezTo>
                  <a:pt x="1422502" y="5243620"/>
                  <a:pt x="1418020" y="5238077"/>
                  <a:pt x="1411811" y="5236108"/>
                </a:cubicBezTo>
                <a:lnTo>
                  <a:pt x="1406724" y="5234503"/>
                </a:lnTo>
                <a:cubicBezTo>
                  <a:pt x="1400516" y="5232534"/>
                  <a:pt x="1393702" y="5237744"/>
                  <a:pt x="1392400" y="5243681"/>
                </a:cubicBezTo>
                <a:close/>
                <a:moveTo>
                  <a:pt x="1493576" y="4950717"/>
                </a:moveTo>
                <a:cubicBezTo>
                  <a:pt x="1508324" y="4955381"/>
                  <a:pt x="1512352" y="4931634"/>
                  <a:pt x="1497786" y="4927030"/>
                </a:cubicBezTo>
                <a:cubicBezTo>
                  <a:pt x="1483068" y="4922396"/>
                  <a:pt x="1479040" y="4946143"/>
                  <a:pt x="1493576" y="4950717"/>
                </a:cubicBezTo>
                <a:close/>
                <a:moveTo>
                  <a:pt x="1593117" y="4978492"/>
                </a:moveTo>
                <a:cubicBezTo>
                  <a:pt x="1600052" y="4975736"/>
                  <a:pt x="1604776" y="4969829"/>
                  <a:pt x="1607199" y="4962923"/>
                </a:cubicBezTo>
                <a:cubicBezTo>
                  <a:pt x="1609288" y="4956987"/>
                  <a:pt x="1605473" y="4949475"/>
                  <a:pt x="1599325" y="4947839"/>
                </a:cubicBezTo>
                <a:cubicBezTo>
                  <a:pt x="1592845" y="4946112"/>
                  <a:pt x="1586485" y="4949354"/>
                  <a:pt x="1584244" y="4955714"/>
                </a:cubicBezTo>
                <a:cubicBezTo>
                  <a:pt x="1584184" y="4955896"/>
                  <a:pt x="1584153" y="4955987"/>
                  <a:pt x="1584093" y="4956138"/>
                </a:cubicBezTo>
                <a:cubicBezTo>
                  <a:pt x="1584063" y="4956169"/>
                  <a:pt x="1584032" y="4956229"/>
                  <a:pt x="1584002" y="4956260"/>
                </a:cubicBezTo>
                <a:cubicBezTo>
                  <a:pt x="1583941" y="4956290"/>
                  <a:pt x="1583941" y="4956290"/>
                  <a:pt x="1583881" y="4956320"/>
                </a:cubicBezTo>
                <a:cubicBezTo>
                  <a:pt x="1583184" y="4956683"/>
                  <a:pt x="1582457" y="4957017"/>
                  <a:pt x="1581700" y="4957289"/>
                </a:cubicBezTo>
                <a:cubicBezTo>
                  <a:pt x="1575674" y="4959682"/>
                  <a:pt x="1573978" y="4968345"/>
                  <a:pt x="1576825" y="4973585"/>
                </a:cubicBezTo>
                <a:cubicBezTo>
                  <a:pt x="1580186" y="4979855"/>
                  <a:pt x="1587030" y="4980885"/>
                  <a:pt x="1593117" y="4978492"/>
                </a:cubicBezTo>
                <a:close/>
                <a:moveTo>
                  <a:pt x="1281442" y="5099561"/>
                </a:moveTo>
                <a:lnTo>
                  <a:pt x="1276355" y="5097956"/>
                </a:lnTo>
                <a:cubicBezTo>
                  <a:pt x="1270177" y="5095987"/>
                  <a:pt x="1263303" y="5100954"/>
                  <a:pt x="1261910" y="5106922"/>
                </a:cubicBezTo>
                <a:cubicBezTo>
                  <a:pt x="1260335" y="5113646"/>
                  <a:pt x="1264665" y="5119401"/>
                  <a:pt x="1270873" y="5121370"/>
                </a:cubicBezTo>
                <a:lnTo>
                  <a:pt x="1275961" y="5122975"/>
                </a:lnTo>
                <a:cubicBezTo>
                  <a:pt x="1282169" y="5124944"/>
                  <a:pt x="1289013" y="5119977"/>
                  <a:pt x="1290406" y="5114009"/>
                </a:cubicBezTo>
                <a:cubicBezTo>
                  <a:pt x="1291981" y="5107285"/>
                  <a:pt x="1287650" y="5101530"/>
                  <a:pt x="1281442" y="5099561"/>
                </a:cubicBezTo>
                <a:close/>
                <a:moveTo>
                  <a:pt x="1377925" y="5435537"/>
                </a:moveTo>
                <a:cubicBezTo>
                  <a:pt x="1392703" y="5440202"/>
                  <a:pt x="1399940" y="5417272"/>
                  <a:pt x="1385193" y="5412608"/>
                </a:cubicBezTo>
                <a:cubicBezTo>
                  <a:pt x="1370414" y="5407943"/>
                  <a:pt x="1363177" y="5430872"/>
                  <a:pt x="1377925" y="5435537"/>
                </a:cubicBezTo>
                <a:close/>
                <a:moveTo>
                  <a:pt x="1391280" y="4988579"/>
                </a:moveTo>
                <a:cubicBezTo>
                  <a:pt x="1376592" y="4983945"/>
                  <a:pt x="1367537" y="5006238"/>
                  <a:pt x="1382316" y="5010903"/>
                </a:cubicBezTo>
                <a:cubicBezTo>
                  <a:pt x="1397003" y="5015537"/>
                  <a:pt x="1406058" y="4993243"/>
                  <a:pt x="1391280" y="4988579"/>
                </a:cubicBezTo>
                <a:close/>
                <a:moveTo>
                  <a:pt x="1532672" y="5019232"/>
                </a:moveTo>
                <a:cubicBezTo>
                  <a:pt x="1547420" y="5023897"/>
                  <a:pt x="1553355" y="5000604"/>
                  <a:pt x="1538607" y="4995909"/>
                </a:cubicBezTo>
                <a:cubicBezTo>
                  <a:pt x="1523859" y="4991244"/>
                  <a:pt x="1517924" y="5014568"/>
                  <a:pt x="1532672" y="5019232"/>
                </a:cubicBezTo>
                <a:close/>
                <a:moveTo>
                  <a:pt x="1367295" y="5101379"/>
                </a:moveTo>
                <a:cubicBezTo>
                  <a:pt x="1382043" y="5106043"/>
                  <a:pt x="1386525" y="5082387"/>
                  <a:pt x="1371929" y="5077783"/>
                </a:cubicBezTo>
                <a:cubicBezTo>
                  <a:pt x="1357181" y="5073118"/>
                  <a:pt x="1352699" y="5096774"/>
                  <a:pt x="1367295" y="5101379"/>
                </a:cubicBezTo>
                <a:close/>
                <a:moveTo>
                  <a:pt x="1275537" y="5303321"/>
                </a:moveTo>
                <a:cubicBezTo>
                  <a:pt x="1277808" y="5308925"/>
                  <a:pt x="1285440" y="5312893"/>
                  <a:pt x="1291224" y="5309895"/>
                </a:cubicBezTo>
                <a:lnTo>
                  <a:pt x="1297916" y="5306411"/>
                </a:lnTo>
                <a:cubicBezTo>
                  <a:pt x="1298159" y="5306290"/>
                  <a:pt x="1298340" y="5306078"/>
                  <a:pt x="1298583" y="5305926"/>
                </a:cubicBezTo>
                <a:cubicBezTo>
                  <a:pt x="1301005" y="5309047"/>
                  <a:pt x="1304851" y="5311197"/>
                  <a:pt x="1308697" y="5311015"/>
                </a:cubicBezTo>
                <a:cubicBezTo>
                  <a:pt x="1314360" y="5310773"/>
                  <a:pt x="1318206" y="5306774"/>
                  <a:pt x="1319539" y="5301777"/>
                </a:cubicBezTo>
                <a:cubicBezTo>
                  <a:pt x="1323718" y="5300687"/>
                  <a:pt x="1327200" y="5297748"/>
                  <a:pt x="1328230" y="5292992"/>
                </a:cubicBezTo>
                <a:cubicBezTo>
                  <a:pt x="1329532" y="5287117"/>
                  <a:pt x="1325535" y="5279453"/>
                  <a:pt x="1319054" y="5278666"/>
                </a:cubicBezTo>
                <a:cubicBezTo>
                  <a:pt x="1313179" y="5277939"/>
                  <a:pt x="1307365" y="5278878"/>
                  <a:pt x="1302822" y="5282906"/>
                </a:cubicBezTo>
                <a:lnTo>
                  <a:pt x="1303731" y="5280059"/>
                </a:lnTo>
                <a:cubicBezTo>
                  <a:pt x="1305699" y="5273850"/>
                  <a:pt x="1301036" y="5266974"/>
                  <a:pt x="1295009" y="5265459"/>
                </a:cubicBezTo>
                <a:cubicBezTo>
                  <a:pt x="1288407" y="5263793"/>
                  <a:pt x="1282381" y="5267973"/>
                  <a:pt x="1280413" y="5274183"/>
                </a:cubicBezTo>
                <a:lnTo>
                  <a:pt x="1277203" y="5284360"/>
                </a:lnTo>
                <a:cubicBezTo>
                  <a:pt x="1276476" y="5286692"/>
                  <a:pt x="1276900" y="5289055"/>
                  <a:pt x="1277748" y="5291266"/>
                </a:cubicBezTo>
                <a:cubicBezTo>
                  <a:pt x="1274962" y="5294507"/>
                  <a:pt x="1273720" y="5298869"/>
                  <a:pt x="1275537" y="5303321"/>
                </a:cubicBezTo>
                <a:close/>
                <a:moveTo>
                  <a:pt x="1340706" y="4946567"/>
                </a:moveTo>
                <a:cubicBezTo>
                  <a:pt x="1346370" y="4946324"/>
                  <a:pt x="1350215" y="4942326"/>
                  <a:pt x="1351548" y="4937328"/>
                </a:cubicBezTo>
                <a:cubicBezTo>
                  <a:pt x="1355727" y="4936238"/>
                  <a:pt x="1359179" y="4933299"/>
                  <a:pt x="1360239" y="4928544"/>
                </a:cubicBezTo>
                <a:cubicBezTo>
                  <a:pt x="1361541" y="4922668"/>
                  <a:pt x="1357544" y="4915005"/>
                  <a:pt x="1351063" y="4914217"/>
                </a:cubicBezTo>
                <a:cubicBezTo>
                  <a:pt x="1344764" y="4913460"/>
                  <a:pt x="1338345" y="4914187"/>
                  <a:pt x="1333741" y="4919064"/>
                </a:cubicBezTo>
                <a:cubicBezTo>
                  <a:pt x="1329532" y="4923516"/>
                  <a:pt x="1328351" y="4929150"/>
                  <a:pt x="1328169" y="4935057"/>
                </a:cubicBezTo>
                <a:cubicBezTo>
                  <a:pt x="1327957" y="4941569"/>
                  <a:pt x="1334559" y="4946809"/>
                  <a:pt x="1340706" y="4946567"/>
                </a:cubicBezTo>
                <a:close/>
                <a:moveTo>
                  <a:pt x="1362359" y="5125217"/>
                </a:moveTo>
                <a:cubicBezTo>
                  <a:pt x="1347611" y="5120552"/>
                  <a:pt x="1343523" y="5144269"/>
                  <a:pt x="1358089" y="5148904"/>
                </a:cubicBezTo>
                <a:cubicBezTo>
                  <a:pt x="1372807" y="5153568"/>
                  <a:pt x="1376895" y="5129821"/>
                  <a:pt x="1362359" y="5125217"/>
                </a:cubicBezTo>
                <a:close/>
                <a:moveTo>
                  <a:pt x="1646628" y="4950656"/>
                </a:moveTo>
                <a:lnTo>
                  <a:pt x="1653320" y="4947172"/>
                </a:lnTo>
                <a:cubicBezTo>
                  <a:pt x="1659074" y="4944174"/>
                  <a:pt x="1661376" y="4936662"/>
                  <a:pt x="1658378" y="4930937"/>
                </a:cubicBezTo>
                <a:cubicBezTo>
                  <a:pt x="1655349" y="4925152"/>
                  <a:pt x="1647930" y="4922880"/>
                  <a:pt x="1642146" y="4925879"/>
                </a:cubicBezTo>
                <a:lnTo>
                  <a:pt x="1635453" y="4929362"/>
                </a:lnTo>
                <a:cubicBezTo>
                  <a:pt x="1629699" y="4932361"/>
                  <a:pt x="1627398" y="4939873"/>
                  <a:pt x="1630396" y="4945597"/>
                </a:cubicBezTo>
                <a:cubicBezTo>
                  <a:pt x="1633454" y="4951413"/>
                  <a:pt x="1640874" y="4953685"/>
                  <a:pt x="1646628" y="4950656"/>
                </a:cubicBezTo>
                <a:close/>
                <a:moveTo>
                  <a:pt x="1417353" y="4870630"/>
                </a:moveTo>
                <a:cubicBezTo>
                  <a:pt x="1421744" y="4871448"/>
                  <a:pt x="1426014" y="4870024"/>
                  <a:pt x="1428831" y="4867025"/>
                </a:cubicBezTo>
                <a:cubicBezTo>
                  <a:pt x="1432313" y="4866541"/>
                  <a:pt x="1435463" y="4864723"/>
                  <a:pt x="1437401" y="4861119"/>
                </a:cubicBezTo>
                <a:cubicBezTo>
                  <a:pt x="1440157" y="4855969"/>
                  <a:pt x="1438552" y="4847186"/>
                  <a:pt x="1432465" y="4844853"/>
                </a:cubicBezTo>
                <a:cubicBezTo>
                  <a:pt x="1427105" y="4842793"/>
                  <a:pt x="1421442" y="4841612"/>
                  <a:pt x="1416233" y="4844853"/>
                </a:cubicBezTo>
                <a:cubicBezTo>
                  <a:pt x="1412024" y="4847428"/>
                  <a:pt x="1409601" y="4851456"/>
                  <a:pt x="1408389" y="4856212"/>
                </a:cubicBezTo>
                <a:cubicBezTo>
                  <a:pt x="1406875" y="4862270"/>
                  <a:pt x="1411055" y="4869449"/>
                  <a:pt x="1417353" y="4870630"/>
                </a:cubicBezTo>
                <a:close/>
                <a:moveTo>
                  <a:pt x="1341040" y="5095230"/>
                </a:moveTo>
                <a:cubicBezTo>
                  <a:pt x="1338799" y="5096411"/>
                  <a:pt x="1336558" y="5097562"/>
                  <a:pt x="1334347" y="5098713"/>
                </a:cubicBezTo>
                <a:cubicBezTo>
                  <a:pt x="1328745" y="5101621"/>
                  <a:pt x="1327715" y="5110708"/>
                  <a:pt x="1331288" y="5115433"/>
                </a:cubicBezTo>
                <a:cubicBezTo>
                  <a:pt x="1335649" y="5121158"/>
                  <a:pt x="1342009" y="5121612"/>
                  <a:pt x="1348005" y="5118493"/>
                </a:cubicBezTo>
                <a:lnTo>
                  <a:pt x="1354697" y="5115009"/>
                </a:lnTo>
                <a:cubicBezTo>
                  <a:pt x="1360300" y="5112101"/>
                  <a:pt x="1361329" y="5103014"/>
                  <a:pt x="1357756" y="5098289"/>
                </a:cubicBezTo>
                <a:cubicBezTo>
                  <a:pt x="1353426" y="5092564"/>
                  <a:pt x="1347036" y="5092110"/>
                  <a:pt x="1341040" y="5095230"/>
                </a:cubicBezTo>
                <a:close/>
                <a:moveTo>
                  <a:pt x="1428437" y="4909219"/>
                </a:moveTo>
                <a:cubicBezTo>
                  <a:pt x="1422683" y="4912218"/>
                  <a:pt x="1421078" y="4920366"/>
                  <a:pt x="1424258" y="4925697"/>
                </a:cubicBezTo>
                <a:cubicBezTo>
                  <a:pt x="1427740" y="4931573"/>
                  <a:pt x="1434978" y="4932876"/>
                  <a:pt x="1440732" y="4929877"/>
                </a:cubicBezTo>
                <a:cubicBezTo>
                  <a:pt x="1442973" y="4928726"/>
                  <a:pt x="1445214" y="4927545"/>
                  <a:pt x="1447425" y="4926393"/>
                </a:cubicBezTo>
                <a:cubicBezTo>
                  <a:pt x="1453178" y="4923395"/>
                  <a:pt x="1454784" y="4915247"/>
                  <a:pt x="1451604" y="4909916"/>
                </a:cubicBezTo>
                <a:cubicBezTo>
                  <a:pt x="1448121" y="4904070"/>
                  <a:pt x="1440884" y="4902737"/>
                  <a:pt x="1435130" y="4905736"/>
                </a:cubicBezTo>
                <a:lnTo>
                  <a:pt x="1428437" y="4909219"/>
                </a:lnTo>
                <a:close/>
                <a:moveTo>
                  <a:pt x="1439702" y="4987640"/>
                </a:moveTo>
                <a:lnTo>
                  <a:pt x="1438097" y="4992728"/>
                </a:lnTo>
                <a:cubicBezTo>
                  <a:pt x="1436159" y="4998907"/>
                  <a:pt x="1438612" y="5005844"/>
                  <a:pt x="1444941" y="5008298"/>
                </a:cubicBezTo>
                <a:cubicBezTo>
                  <a:pt x="1450695" y="5010539"/>
                  <a:pt x="1458539" y="5007661"/>
                  <a:pt x="1460507" y="5001452"/>
                </a:cubicBezTo>
                <a:lnTo>
                  <a:pt x="1462112" y="4996363"/>
                </a:lnTo>
                <a:cubicBezTo>
                  <a:pt x="1464050" y="4990184"/>
                  <a:pt x="1461597" y="4983278"/>
                  <a:pt x="1455268" y="4980794"/>
                </a:cubicBezTo>
                <a:cubicBezTo>
                  <a:pt x="1449514" y="4978523"/>
                  <a:pt x="1441671" y="4981400"/>
                  <a:pt x="1439702" y="4987640"/>
                </a:cubicBezTo>
                <a:close/>
                <a:moveTo>
                  <a:pt x="1371232" y="4937904"/>
                </a:moveTo>
                <a:cubicBezTo>
                  <a:pt x="1371262" y="4939661"/>
                  <a:pt x="1371383" y="4941448"/>
                  <a:pt x="1371595" y="4943174"/>
                </a:cubicBezTo>
                <a:cubicBezTo>
                  <a:pt x="1371868" y="4945385"/>
                  <a:pt x="1372898" y="4947506"/>
                  <a:pt x="1374291" y="4949323"/>
                </a:cubicBezTo>
                <a:cubicBezTo>
                  <a:pt x="1374230" y="4950928"/>
                  <a:pt x="1374351" y="4952473"/>
                  <a:pt x="1375048" y="4953776"/>
                </a:cubicBezTo>
                <a:cubicBezTo>
                  <a:pt x="1377319" y="4958198"/>
                  <a:pt x="1379560" y="4961984"/>
                  <a:pt x="1383890" y="4964620"/>
                </a:cubicBezTo>
                <a:cubicBezTo>
                  <a:pt x="1385829" y="4965801"/>
                  <a:pt x="1387343" y="4966467"/>
                  <a:pt x="1389644" y="4966982"/>
                </a:cubicBezTo>
                <a:cubicBezTo>
                  <a:pt x="1392521" y="4967618"/>
                  <a:pt x="1392915" y="4969375"/>
                  <a:pt x="1389886" y="4965922"/>
                </a:cubicBezTo>
                <a:cubicBezTo>
                  <a:pt x="1394187" y="4970769"/>
                  <a:pt x="1400970" y="4972798"/>
                  <a:pt x="1406663" y="4968739"/>
                </a:cubicBezTo>
                <a:cubicBezTo>
                  <a:pt x="1409389" y="4966800"/>
                  <a:pt x="1411266" y="4963257"/>
                  <a:pt x="1411660" y="4959682"/>
                </a:cubicBezTo>
                <a:cubicBezTo>
                  <a:pt x="1412932" y="4958895"/>
                  <a:pt x="1414053" y="4957895"/>
                  <a:pt x="1415234" y="4956714"/>
                </a:cubicBezTo>
                <a:cubicBezTo>
                  <a:pt x="1415688" y="4956350"/>
                  <a:pt x="1416112" y="4956017"/>
                  <a:pt x="1416596" y="4955684"/>
                </a:cubicBezTo>
                <a:cubicBezTo>
                  <a:pt x="1418565" y="4954624"/>
                  <a:pt x="1420412" y="4953321"/>
                  <a:pt x="1422380" y="4952261"/>
                </a:cubicBezTo>
                <a:cubicBezTo>
                  <a:pt x="1429679" y="4948293"/>
                  <a:pt x="1428407" y="4939267"/>
                  <a:pt x="1423501" y="4934148"/>
                </a:cubicBezTo>
                <a:cubicBezTo>
                  <a:pt x="1421533" y="4931694"/>
                  <a:pt x="1418625" y="4930089"/>
                  <a:pt x="1414961" y="4930180"/>
                </a:cubicBezTo>
                <a:cubicBezTo>
                  <a:pt x="1414658" y="4930119"/>
                  <a:pt x="1414325" y="4930089"/>
                  <a:pt x="1414022" y="4930029"/>
                </a:cubicBezTo>
                <a:cubicBezTo>
                  <a:pt x="1420897" y="4922698"/>
                  <a:pt x="1416960" y="4907614"/>
                  <a:pt x="1404665" y="4909704"/>
                </a:cubicBezTo>
                <a:cubicBezTo>
                  <a:pt x="1396518" y="4911097"/>
                  <a:pt x="1386979" y="4911279"/>
                  <a:pt x="1380075" y="4916398"/>
                </a:cubicBezTo>
                <a:cubicBezTo>
                  <a:pt x="1379166" y="4917064"/>
                  <a:pt x="1378379" y="4917822"/>
                  <a:pt x="1377622" y="4918609"/>
                </a:cubicBezTo>
                <a:lnTo>
                  <a:pt x="1374503" y="4920214"/>
                </a:lnTo>
                <a:cubicBezTo>
                  <a:pt x="1368749" y="4923213"/>
                  <a:pt x="1367204" y="4931422"/>
                  <a:pt x="1370414" y="4936722"/>
                </a:cubicBezTo>
                <a:cubicBezTo>
                  <a:pt x="1370626" y="4937177"/>
                  <a:pt x="1370929" y="4937510"/>
                  <a:pt x="1371232" y="4937904"/>
                </a:cubicBezTo>
                <a:close/>
                <a:moveTo>
                  <a:pt x="1320296" y="5080902"/>
                </a:moveTo>
                <a:cubicBezTo>
                  <a:pt x="1334832" y="5085507"/>
                  <a:pt x="1345158" y="5063758"/>
                  <a:pt x="1330410" y="5059094"/>
                </a:cubicBezTo>
                <a:cubicBezTo>
                  <a:pt x="1315874" y="5054490"/>
                  <a:pt x="1305578" y="5076238"/>
                  <a:pt x="1320296" y="5080902"/>
                </a:cubicBezTo>
                <a:close/>
                <a:moveTo>
                  <a:pt x="1359724" y="5031833"/>
                </a:moveTo>
                <a:cubicBezTo>
                  <a:pt x="1374503" y="5036498"/>
                  <a:pt x="1381952" y="5013629"/>
                  <a:pt x="1367174" y="5008964"/>
                </a:cubicBezTo>
                <a:cubicBezTo>
                  <a:pt x="1352426" y="5004269"/>
                  <a:pt x="1344977" y="5027138"/>
                  <a:pt x="1359724" y="5031833"/>
                </a:cubicBezTo>
                <a:close/>
                <a:moveTo>
                  <a:pt x="1359301" y="5353057"/>
                </a:moveTo>
                <a:cubicBezTo>
                  <a:pt x="1357514" y="5352482"/>
                  <a:pt x="1355848" y="5352391"/>
                  <a:pt x="1354274" y="5352513"/>
                </a:cubicBezTo>
                <a:cubicBezTo>
                  <a:pt x="1355394" y="5351119"/>
                  <a:pt x="1356272" y="5349574"/>
                  <a:pt x="1356575" y="5347908"/>
                </a:cubicBezTo>
                <a:cubicBezTo>
                  <a:pt x="1357817" y="5341063"/>
                  <a:pt x="1353971" y="5335520"/>
                  <a:pt x="1347520" y="5333490"/>
                </a:cubicBezTo>
                <a:lnTo>
                  <a:pt x="1342433" y="5331885"/>
                </a:lnTo>
                <a:cubicBezTo>
                  <a:pt x="1336437" y="5329977"/>
                  <a:pt x="1329138" y="5334884"/>
                  <a:pt x="1328018" y="5340911"/>
                </a:cubicBezTo>
                <a:cubicBezTo>
                  <a:pt x="1326776" y="5347757"/>
                  <a:pt x="1330622" y="5353270"/>
                  <a:pt x="1337042" y="5355330"/>
                </a:cubicBezTo>
                <a:lnTo>
                  <a:pt x="1342130" y="5356935"/>
                </a:lnTo>
                <a:cubicBezTo>
                  <a:pt x="1343372" y="5357329"/>
                  <a:pt x="1344643" y="5357268"/>
                  <a:pt x="1345915" y="5357116"/>
                </a:cubicBezTo>
                <a:cubicBezTo>
                  <a:pt x="1341191" y="5362932"/>
                  <a:pt x="1341191" y="5372504"/>
                  <a:pt x="1350306" y="5375381"/>
                </a:cubicBezTo>
                <a:cubicBezTo>
                  <a:pt x="1364994" y="5380015"/>
                  <a:pt x="1374048" y="5357722"/>
                  <a:pt x="1359301" y="5353057"/>
                </a:cubicBezTo>
                <a:close/>
                <a:moveTo>
                  <a:pt x="1481069" y="5391556"/>
                </a:moveTo>
                <a:lnTo>
                  <a:pt x="1475982" y="5389951"/>
                </a:lnTo>
                <a:cubicBezTo>
                  <a:pt x="1469986" y="5388073"/>
                  <a:pt x="1462566" y="5390920"/>
                  <a:pt x="1460628" y="5397281"/>
                </a:cubicBezTo>
                <a:cubicBezTo>
                  <a:pt x="1460113" y="5399007"/>
                  <a:pt x="1460053" y="5400764"/>
                  <a:pt x="1460235" y="5402521"/>
                </a:cubicBezTo>
                <a:cubicBezTo>
                  <a:pt x="1459871" y="5403218"/>
                  <a:pt x="1459387" y="5403854"/>
                  <a:pt x="1459144" y="5404672"/>
                </a:cubicBezTo>
                <a:lnTo>
                  <a:pt x="1457539" y="5409761"/>
                </a:lnTo>
                <a:cubicBezTo>
                  <a:pt x="1456419" y="5413335"/>
                  <a:pt x="1457782" y="5417212"/>
                  <a:pt x="1460204" y="5420120"/>
                </a:cubicBezTo>
                <a:cubicBezTo>
                  <a:pt x="1455540" y="5420998"/>
                  <a:pt x="1452088" y="5424451"/>
                  <a:pt x="1450544" y="5429388"/>
                </a:cubicBezTo>
                <a:lnTo>
                  <a:pt x="1448939" y="5434477"/>
                </a:lnTo>
                <a:cubicBezTo>
                  <a:pt x="1447031" y="5440505"/>
                  <a:pt x="1452300" y="5447744"/>
                  <a:pt x="1458266" y="5448683"/>
                </a:cubicBezTo>
                <a:cubicBezTo>
                  <a:pt x="1465231" y="5449804"/>
                  <a:pt x="1470440" y="5445806"/>
                  <a:pt x="1472469" y="5439353"/>
                </a:cubicBezTo>
                <a:lnTo>
                  <a:pt x="1474074" y="5434265"/>
                </a:lnTo>
                <a:cubicBezTo>
                  <a:pt x="1475164" y="5430812"/>
                  <a:pt x="1473771" y="5427086"/>
                  <a:pt x="1471379" y="5424270"/>
                </a:cubicBezTo>
                <a:cubicBezTo>
                  <a:pt x="1475861" y="5423421"/>
                  <a:pt x="1479404" y="5420120"/>
                  <a:pt x="1480918" y="5415364"/>
                </a:cubicBezTo>
                <a:lnTo>
                  <a:pt x="1481402" y="5413849"/>
                </a:lnTo>
                <a:cubicBezTo>
                  <a:pt x="1484613" y="5412668"/>
                  <a:pt x="1487338" y="5410336"/>
                  <a:pt x="1488398" y="5406883"/>
                </a:cubicBezTo>
                <a:cubicBezTo>
                  <a:pt x="1490245" y="5400795"/>
                  <a:pt x="1487489" y="5393555"/>
                  <a:pt x="1481069" y="5391556"/>
                </a:cubicBezTo>
                <a:close/>
                <a:moveTo>
                  <a:pt x="1281382" y="5169410"/>
                </a:moveTo>
                <a:cubicBezTo>
                  <a:pt x="1279928" y="5176285"/>
                  <a:pt x="1284440" y="5181707"/>
                  <a:pt x="1290648" y="5183676"/>
                </a:cubicBezTo>
                <a:lnTo>
                  <a:pt x="1295736" y="5185281"/>
                </a:lnTo>
                <a:cubicBezTo>
                  <a:pt x="1301914" y="5187220"/>
                  <a:pt x="1308727" y="5181920"/>
                  <a:pt x="1309999" y="5176013"/>
                </a:cubicBezTo>
                <a:cubicBezTo>
                  <a:pt x="1311453" y="5169137"/>
                  <a:pt x="1306941" y="5163715"/>
                  <a:pt x="1300733" y="5161746"/>
                </a:cubicBezTo>
                <a:lnTo>
                  <a:pt x="1295645" y="5160141"/>
                </a:lnTo>
                <a:cubicBezTo>
                  <a:pt x="1289437" y="5158172"/>
                  <a:pt x="1282654" y="5163503"/>
                  <a:pt x="1281382" y="5169410"/>
                </a:cubicBezTo>
                <a:close/>
                <a:moveTo>
                  <a:pt x="1299340" y="5024109"/>
                </a:moveTo>
                <a:lnTo>
                  <a:pt x="1297735" y="5029197"/>
                </a:lnTo>
                <a:cubicBezTo>
                  <a:pt x="1295766" y="5035407"/>
                  <a:pt x="1301611" y="5042131"/>
                  <a:pt x="1307425" y="5043192"/>
                </a:cubicBezTo>
                <a:cubicBezTo>
                  <a:pt x="1314481" y="5044464"/>
                  <a:pt x="1319448" y="5039739"/>
                  <a:pt x="1321416" y="5033499"/>
                </a:cubicBezTo>
                <a:lnTo>
                  <a:pt x="1323021" y="5028410"/>
                </a:lnTo>
                <a:cubicBezTo>
                  <a:pt x="1324990" y="5022201"/>
                  <a:pt x="1319145" y="5015476"/>
                  <a:pt x="1313330" y="5014416"/>
                </a:cubicBezTo>
                <a:cubicBezTo>
                  <a:pt x="1306275" y="5013144"/>
                  <a:pt x="1301308" y="5017900"/>
                  <a:pt x="1299340" y="5024109"/>
                </a:cubicBezTo>
                <a:close/>
                <a:moveTo>
                  <a:pt x="1277294" y="4987216"/>
                </a:moveTo>
                <a:cubicBezTo>
                  <a:pt x="1275416" y="4993213"/>
                  <a:pt x="1278414" y="5000634"/>
                  <a:pt x="1284773" y="5002482"/>
                </a:cubicBezTo>
                <a:cubicBezTo>
                  <a:pt x="1290891" y="5004299"/>
                  <a:pt x="1298007" y="5001452"/>
                  <a:pt x="1300036" y="4995000"/>
                </a:cubicBezTo>
                <a:lnTo>
                  <a:pt x="1304881" y="4979734"/>
                </a:lnTo>
                <a:cubicBezTo>
                  <a:pt x="1306759" y="4973737"/>
                  <a:pt x="1303761" y="4966316"/>
                  <a:pt x="1297401" y="4964468"/>
                </a:cubicBezTo>
                <a:cubicBezTo>
                  <a:pt x="1291284" y="4962651"/>
                  <a:pt x="1284168" y="4965498"/>
                  <a:pt x="1282139" y="4971919"/>
                </a:cubicBezTo>
                <a:lnTo>
                  <a:pt x="1277294" y="4987216"/>
                </a:lnTo>
                <a:close/>
                <a:moveTo>
                  <a:pt x="1268330" y="4952413"/>
                </a:moveTo>
                <a:cubicBezTo>
                  <a:pt x="1283047" y="4957077"/>
                  <a:pt x="1288347" y="4933603"/>
                  <a:pt x="1273629" y="4928968"/>
                </a:cubicBezTo>
                <a:cubicBezTo>
                  <a:pt x="1258912" y="4924303"/>
                  <a:pt x="1253642" y="4947778"/>
                  <a:pt x="1268330" y="4952413"/>
                </a:cubicBezTo>
                <a:close/>
                <a:moveTo>
                  <a:pt x="1712524" y="5147328"/>
                </a:moveTo>
                <a:cubicBezTo>
                  <a:pt x="1710556" y="5147964"/>
                  <a:pt x="1708769" y="5149115"/>
                  <a:pt x="1707285" y="5150539"/>
                </a:cubicBezTo>
                <a:cubicBezTo>
                  <a:pt x="1704620" y="5147601"/>
                  <a:pt x="1700865" y="5145965"/>
                  <a:pt x="1696413" y="5146814"/>
                </a:cubicBezTo>
                <a:cubicBezTo>
                  <a:pt x="1695172" y="5147056"/>
                  <a:pt x="1693960" y="5147662"/>
                  <a:pt x="1692810" y="5148389"/>
                </a:cubicBezTo>
                <a:cubicBezTo>
                  <a:pt x="1680514" y="5143905"/>
                  <a:pt x="1668008" y="5160474"/>
                  <a:pt x="1680333" y="5167925"/>
                </a:cubicBezTo>
                <a:cubicBezTo>
                  <a:pt x="1683634" y="5169925"/>
                  <a:pt x="1687056" y="5170167"/>
                  <a:pt x="1690145" y="5169349"/>
                </a:cubicBezTo>
                <a:cubicBezTo>
                  <a:pt x="1692688" y="5173741"/>
                  <a:pt x="1697140" y="5176619"/>
                  <a:pt x="1702682" y="5175528"/>
                </a:cubicBezTo>
                <a:cubicBezTo>
                  <a:pt x="1702924" y="5175498"/>
                  <a:pt x="1703136" y="5175377"/>
                  <a:pt x="1703378" y="5175316"/>
                </a:cubicBezTo>
                <a:cubicBezTo>
                  <a:pt x="1705680" y="5179708"/>
                  <a:pt x="1710283" y="5182859"/>
                  <a:pt x="1716007" y="5182132"/>
                </a:cubicBezTo>
                <a:cubicBezTo>
                  <a:pt x="1713644" y="5187554"/>
                  <a:pt x="1714462" y="5194762"/>
                  <a:pt x="1720882" y="5198640"/>
                </a:cubicBezTo>
                <a:cubicBezTo>
                  <a:pt x="1734025" y="5206575"/>
                  <a:pt x="1743867" y="5184797"/>
                  <a:pt x="1730845" y="5176952"/>
                </a:cubicBezTo>
                <a:cubicBezTo>
                  <a:pt x="1728665" y="5175649"/>
                  <a:pt x="1726666" y="5175377"/>
                  <a:pt x="1724758" y="5175498"/>
                </a:cubicBezTo>
                <a:cubicBezTo>
                  <a:pt x="1725122" y="5174438"/>
                  <a:pt x="1725727" y="5173438"/>
                  <a:pt x="1725758" y="5172288"/>
                </a:cubicBezTo>
                <a:cubicBezTo>
                  <a:pt x="1728635" y="5169349"/>
                  <a:pt x="1730179" y="5165139"/>
                  <a:pt x="1728847" y="5160929"/>
                </a:cubicBezTo>
                <a:lnTo>
                  <a:pt x="1727241" y="5155840"/>
                </a:lnTo>
                <a:cubicBezTo>
                  <a:pt x="1725394" y="5149812"/>
                  <a:pt x="1718884" y="5145299"/>
                  <a:pt x="1712524" y="5147328"/>
                </a:cubicBezTo>
                <a:close/>
                <a:moveTo>
                  <a:pt x="1577006" y="5273910"/>
                </a:moveTo>
                <a:cubicBezTo>
                  <a:pt x="1577128" y="5274394"/>
                  <a:pt x="1577006" y="5274910"/>
                  <a:pt x="1577188" y="5275364"/>
                </a:cubicBezTo>
                <a:cubicBezTo>
                  <a:pt x="1579550" y="5281543"/>
                  <a:pt x="1585970" y="5284996"/>
                  <a:pt x="1592390" y="5282997"/>
                </a:cubicBezTo>
                <a:lnTo>
                  <a:pt x="1597478" y="5281392"/>
                </a:lnTo>
                <a:cubicBezTo>
                  <a:pt x="1603474" y="5279514"/>
                  <a:pt x="1607411" y="5272183"/>
                  <a:pt x="1605109" y="5266217"/>
                </a:cubicBezTo>
                <a:cubicBezTo>
                  <a:pt x="1602747" y="5260037"/>
                  <a:pt x="1596327" y="5256554"/>
                  <a:pt x="1589907" y="5258584"/>
                </a:cubicBezTo>
                <a:lnTo>
                  <a:pt x="1589665" y="5258644"/>
                </a:lnTo>
                <a:cubicBezTo>
                  <a:pt x="1588423" y="5254767"/>
                  <a:pt x="1585395" y="5251768"/>
                  <a:pt x="1581064" y="5250405"/>
                </a:cubicBezTo>
                <a:lnTo>
                  <a:pt x="1575977" y="5248799"/>
                </a:lnTo>
                <a:cubicBezTo>
                  <a:pt x="1569981" y="5246892"/>
                  <a:pt x="1562683" y="5251889"/>
                  <a:pt x="1561623" y="5257917"/>
                </a:cubicBezTo>
                <a:cubicBezTo>
                  <a:pt x="1560411" y="5264793"/>
                  <a:pt x="1564288" y="5270245"/>
                  <a:pt x="1570738" y="5272274"/>
                </a:cubicBezTo>
                <a:lnTo>
                  <a:pt x="1575825" y="5273880"/>
                </a:lnTo>
                <a:cubicBezTo>
                  <a:pt x="1576189" y="5274001"/>
                  <a:pt x="1576613" y="5273850"/>
                  <a:pt x="1577006" y="5273910"/>
                </a:cubicBezTo>
                <a:close/>
                <a:moveTo>
                  <a:pt x="1793380" y="5159747"/>
                </a:moveTo>
                <a:cubicBezTo>
                  <a:pt x="1791109" y="5157991"/>
                  <a:pt x="1788050" y="5157294"/>
                  <a:pt x="1784265" y="5158475"/>
                </a:cubicBezTo>
                <a:cubicBezTo>
                  <a:pt x="1769668" y="5163049"/>
                  <a:pt x="1773878" y="5186766"/>
                  <a:pt x="1788595" y="5182132"/>
                </a:cubicBezTo>
                <a:cubicBezTo>
                  <a:pt x="1797014" y="5179496"/>
                  <a:pt x="1799134" y="5170561"/>
                  <a:pt x="1796681" y="5164321"/>
                </a:cubicBezTo>
                <a:cubicBezTo>
                  <a:pt x="1798922" y="5166048"/>
                  <a:pt x="1802011" y="5166744"/>
                  <a:pt x="1805766" y="5165563"/>
                </a:cubicBezTo>
                <a:cubicBezTo>
                  <a:pt x="1808643" y="5164654"/>
                  <a:pt x="1810763" y="5163019"/>
                  <a:pt x="1812247" y="5160959"/>
                </a:cubicBezTo>
                <a:cubicBezTo>
                  <a:pt x="1810884" y="5166169"/>
                  <a:pt x="1812852" y="5171894"/>
                  <a:pt x="1817758" y="5174680"/>
                </a:cubicBezTo>
                <a:cubicBezTo>
                  <a:pt x="1823270" y="5177831"/>
                  <a:pt x="1831143" y="5175952"/>
                  <a:pt x="1834141" y="5170167"/>
                </a:cubicBezTo>
                <a:lnTo>
                  <a:pt x="1837624" y="5163473"/>
                </a:lnTo>
                <a:cubicBezTo>
                  <a:pt x="1840622" y="5157718"/>
                  <a:pt x="1838896" y="5150357"/>
                  <a:pt x="1833112" y="5147086"/>
                </a:cubicBezTo>
                <a:cubicBezTo>
                  <a:pt x="1829659" y="5145147"/>
                  <a:pt x="1825420" y="5145329"/>
                  <a:pt x="1821877" y="5147026"/>
                </a:cubicBezTo>
                <a:cubicBezTo>
                  <a:pt x="1824148" y="5142119"/>
                  <a:pt x="1823603" y="5136030"/>
                  <a:pt x="1817637" y="5132426"/>
                </a:cubicBezTo>
                <a:cubicBezTo>
                  <a:pt x="1808582" y="5126943"/>
                  <a:pt x="1800073" y="5134849"/>
                  <a:pt x="1799740" y="5142906"/>
                </a:cubicBezTo>
                <a:cubicBezTo>
                  <a:pt x="1793017" y="5146178"/>
                  <a:pt x="1791109" y="5153992"/>
                  <a:pt x="1793380" y="5159747"/>
                </a:cubicBezTo>
                <a:close/>
                <a:moveTo>
                  <a:pt x="1805584" y="5090323"/>
                </a:moveTo>
                <a:cubicBezTo>
                  <a:pt x="1790836" y="5094927"/>
                  <a:pt x="1801133" y="5116705"/>
                  <a:pt x="1815699" y="5112131"/>
                </a:cubicBezTo>
                <a:cubicBezTo>
                  <a:pt x="1830447" y="5107528"/>
                  <a:pt x="1820150" y="5085749"/>
                  <a:pt x="1805584" y="5090323"/>
                </a:cubicBezTo>
                <a:close/>
                <a:moveTo>
                  <a:pt x="1688116" y="5131548"/>
                </a:moveTo>
                <a:cubicBezTo>
                  <a:pt x="1692234" y="5125308"/>
                  <a:pt x="1692719" y="5117766"/>
                  <a:pt x="1690750" y="5110708"/>
                </a:cubicBezTo>
                <a:cubicBezTo>
                  <a:pt x="1689055" y="5104650"/>
                  <a:pt x="1681605" y="5100682"/>
                  <a:pt x="1675669" y="5102863"/>
                </a:cubicBezTo>
                <a:cubicBezTo>
                  <a:pt x="1669370" y="5105165"/>
                  <a:pt x="1666009" y="5111465"/>
                  <a:pt x="1667826" y="5117947"/>
                </a:cubicBezTo>
                <a:cubicBezTo>
                  <a:pt x="1667886" y="5118129"/>
                  <a:pt x="1667917" y="5118250"/>
                  <a:pt x="1667947" y="5118402"/>
                </a:cubicBezTo>
                <a:lnTo>
                  <a:pt x="1667947" y="5118553"/>
                </a:lnTo>
                <a:cubicBezTo>
                  <a:pt x="1667917" y="5118614"/>
                  <a:pt x="1667917" y="5118583"/>
                  <a:pt x="1667886" y="5118674"/>
                </a:cubicBezTo>
                <a:cubicBezTo>
                  <a:pt x="1667523" y="5119371"/>
                  <a:pt x="1667129" y="5120067"/>
                  <a:pt x="1666645" y="5120704"/>
                </a:cubicBezTo>
                <a:cubicBezTo>
                  <a:pt x="1663071" y="5126126"/>
                  <a:pt x="1666645" y="5134182"/>
                  <a:pt x="1671975" y="5136848"/>
                </a:cubicBezTo>
                <a:cubicBezTo>
                  <a:pt x="1678304" y="5140059"/>
                  <a:pt x="1684542" y="5136969"/>
                  <a:pt x="1688116" y="5131548"/>
                </a:cubicBezTo>
                <a:close/>
                <a:moveTo>
                  <a:pt x="1502056" y="5409397"/>
                </a:moveTo>
                <a:lnTo>
                  <a:pt x="1496968" y="5411002"/>
                </a:lnTo>
                <a:cubicBezTo>
                  <a:pt x="1490760" y="5412941"/>
                  <a:pt x="1488004" y="5420938"/>
                  <a:pt x="1490275" y="5426632"/>
                </a:cubicBezTo>
                <a:cubicBezTo>
                  <a:pt x="1492849" y="5433053"/>
                  <a:pt x="1499693" y="5435295"/>
                  <a:pt x="1505901" y="5433326"/>
                </a:cubicBezTo>
                <a:lnTo>
                  <a:pt x="1510989" y="5431720"/>
                </a:lnTo>
                <a:cubicBezTo>
                  <a:pt x="1517197" y="5429782"/>
                  <a:pt x="1519953" y="5421786"/>
                  <a:pt x="1517682" y="5416061"/>
                </a:cubicBezTo>
                <a:cubicBezTo>
                  <a:pt x="1515138" y="5409669"/>
                  <a:pt x="1508264" y="5407458"/>
                  <a:pt x="1502056" y="5409397"/>
                </a:cubicBezTo>
                <a:close/>
                <a:moveTo>
                  <a:pt x="1653441" y="5177073"/>
                </a:moveTo>
                <a:cubicBezTo>
                  <a:pt x="1638693" y="5181707"/>
                  <a:pt x="1647173" y="5204213"/>
                  <a:pt x="1661921" y="5199578"/>
                </a:cubicBezTo>
                <a:cubicBezTo>
                  <a:pt x="1676669" y="5194944"/>
                  <a:pt x="1668189" y="5172439"/>
                  <a:pt x="1653441" y="5177073"/>
                </a:cubicBezTo>
                <a:close/>
                <a:moveTo>
                  <a:pt x="1468653" y="5224083"/>
                </a:moveTo>
                <a:cubicBezTo>
                  <a:pt x="1466352" y="5218510"/>
                  <a:pt x="1458690" y="5214542"/>
                  <a:pt x="1452936" y="5217601"/>
                </a:cubicBezTo>
                <a:cubicBezTo>
                  <a:pt x="1447304" y="5220569"/>
                  <a:pt x="1442488" y="5224871"/>
                  <a:pt x="1441519" y="5231504"/>
                </a:cubicBezTo>
                <a:cubicBezTo>
                  <a:pt x="1440611" y="5237592"/>
                  <a:pt x="1442852" y="5242863"/>
                  <a:pt x="1446122" y="5247830"/>
                </a:cubicBezTo>
                <a:cubicBezTo>
                  <a:pt x="1449696" y="5253252"/>
                  <a:pt x="1458115" y="5253798"/>
                  <a:pt x="1462990" y="5250072"/>
                </a:cubicBezTo>
                <a:cubicBezTo>
                  <a:pt x="1467502" y="5246619"/>
                  <a:pt x="1468350" y="5241166"/>
                  <a:pt x="1466564" y="5236260"/>
                </a:cubicBezTo>
                <a:cubicBezTo>
                  <a:pt x="1469380" y="5232958"/>
                  <a:pt x="1470531" y="5228566"/>
                  <a:pt x="1468653" y="5224083"/>
                </a:cubicBezTo>
                <a:close/>
                <a:moveTo>
                  <a:pt x="1482311" y="5143875"/>
                </a:moveTo>
                <a:cubicBezTo>
                  <a:pt x="1486369" y="5142028"/>
                  <a:pt x="1489034" y="5138423"/>
                  <a:pt x="1489670" y="5134334"/>
                </a:cubicBezTo>
                <a:cubicBezTo>
                  <a:pt x="1492244" y="5131941"/>
                  <a:pt x="1493788" y="5128639"/>
                  <a:pt x="1493304" y="5124580"/>
                </a:cubicBezTo>
                <a:cubicBezTo>
                  <a:pt x="1492607" y="5118765"/>
                  <a:pt x="1486278" y="5112495"/>
                  <a:pt x="1479918" y="5114070"/>
                </a:cubicBezTo>
                <a:cubicBezTo>
                  <a:pt x="1474377" y="5115463"/>
                  <a:pt x="1469047" y="5117735"/>
                  <a:pt x="1466594" y="5123369"/>
                </a:cubicBezTo>
                <a:cubicBezTo>
                  <a:pt x="1464656" y="5127912"/>
                  <a:pt x="1464928" y="5132577"/>
                  <a:pt x="1466685" y="5137181"/>
                </a:cubicBezTo>
                <a:cubicBezTo>
                  <a:pt x="1468926" y="5143027"/>
                  <a:pt x="1476466" y="5146541"/>
                  <a:pt x="1482311" y="5143875"/>
                </a:cubicBezTo>
                <a:close/>
                <a:moveTo>
                  <a:pt x="1567558" y="5225961"/>
                </a:moveTo>
                <a:cubicBezTo>
                  <a:pt x="1567619" y="5226294"/>
                  <a:pt x="1567528" y="5226597"/>
                  <a:pt x="1567619" y="5226930"/>
                </a:cubicBezTo>
                <a:lnTo>
                  <a:pt x="1569224" y="5232019"/>
                </a:lnTo>
                <a:cubicBezTo>
                  <a:pt x="1571162" y="5238228"/>
                  <a:pt x="1577158" y="5242469"/>
                  <a:pt x="1583760" y="5240864"/>
                </a:cubicBezTo>
                <a:cubicBezTo>
                  <a:pt x="1589756" y="5239410"/>
                  <a:pt x="1594541" y="5232564"/>
                  <a:pt x="1592602" y="5226325"/>
                </a:cubicBezTo>
                <a:lnTo>
                  <a:pt x="1590997" y="5221236"/>
                </a:lnTo>
                <a:cubicBezTo>
                  <a:pt x="1589180" y="5215481"/>
                  <a:pt x="1583820" y="5211573"/>
                  <a:pt x="1577764" y="5212361"/>
                </a:cubicBezTo>
                <a:cubicBezTo>
                  <a:pt x="1577643" y="5210695"/>
                  <a:pt x="1577249" y="5209059"/>
                  <a:pt x="1576461" y="5207575"/>
                </a:cubicBezTo>
                <a:cubicBezTo>
                  <a:pt x="1573312" y="5201790"/>
                  <a:pt x="1565953" y="5199730"/>
                  <a:pt x="1560169" y="5202729"/>
                </a:cubicBezTo>
                <a:cubicBezTo>
                  <a:pt x="1557928" y="5203880"/>
                  <a:pt x="1555717" y="5205061"/>
                  <a:pt x="1553476" y="5206212"/>
                </a:cubicBezTo>
                <a:cubicBezTo>
                  <a:pt x="1547723" y="5209211"/>
                  <a:pt x="1545572" y="5216874"/>
                  <a:pt x="1548631" y="5222508"/>
                </a:cubicBezTo>
                <a:cubicBezTo>
                  <a:pt x="1551781" y="5228324"/>
                  <a:pt x="1559139" y="5230384"/>
                  <a:pt x="1564923" y="5227385"/>
                </a:cubicBezTo>
                <a:cubicBezTo>
                  <a:pt x="1565771" y="5226900"/>
                  <a:pt x="1566680" y="5226446"/>
                  <a:pt x="1567558" y="5225961"/>
                </a:cubicBezTo>
                <a:close/>
                <a:moveTo>
                  <a:pt x="1550145" y="5159111"/>
                </a:moveTo>
                <a:cubicBezTo>
                  <a:pt x="1551236" y="5162988"/>
                  <a:pt x="1554143" y="5166169"/>
                  <a:pt x="1558352" y="5167502"/>
                </a:cubicBezTo>
                <a:lnTo>
                  <a:pt x="1568527" y="5170712"/>
                </a:lnTo>
                <a:cubicBezTo>
                  <a:pt x="1574523" y="5172620"/>
                  <a:pt x="1581912" y="5168531"/>
                  <a:pt x="1583336" y="5162352"/>
                </a:cubicBezTo>
                <a:cubicBezTo>
                  <a:pt x="1583790" y="5160383"/>
                  <a:pt x="1583729" y="5158414"/>
                  <a:pt x="1583336" y="5156597"/>
                </a:cubicBezTo>
                <a:cubicBezTo>
                  <a:pt x="1586303" y="5154689"/>
                  <a:pt x="1588847" y="5152053"/>
                  <a:pt x="1590725" y="5148510"/>
                </a:cubicBezTo>
                <a:cubicBezTo>
                  <a:pt x="1593662" y="5142967"/>
                  <a:pt x="1593572" y="5137121"/>
                  <a:pt x="1591603" y="5131850"/>
                </a:cubicBezTo>
                <a:cubicBezTo>
                  <a:pt x="1592845" y="5130608"/>
                  <a:pt x="1593844" y="5129124"/>
                  <a:pt x="1594419" y="5127337"/>
                </a:cubicBezTo>
                <a:lnTo>
                  <a:pt x="1596024" y="5122248"/>
                </a:lnTo>
                <a:cubicBezTo>
                  <a:pt x="1596448" y="5120855"/>
                  <a:pt x="1596600" y="5119371"/>
                  <a:pt x="1596539" y="5117917"/>
                </a:cubicBezTo>
                <a:cubicBezTo>
                  <a:pt x="1597902" y="5122157"/>
                  <a:pt x="1602051" y="5125792"/>
                  <a:pt x="1606169" y="5126489"/>
                </a:cubicBezTo>
                <a:cubicBezTo>
                  <a:pt x="1613255" y="5127761"/>
                  <a:pt x="1618131" y="5122945"/>
                  <a:pt x="1620069" y="5116705"/>
                </a:cubicBezTo>
                <a:lnTo>
                  <a:pt x="1621674" y="5111617"/>
                </a:lnTo>
                <a:cubicBezTo>
                  <a:pt x="1623643" y="5105407"/>
                  <a:pt x="1617677" y="5098713"/>
                  <a:pt x="1611893" y="5097714"/>
                </a:cubicBezTo>
                <a:cubicBezTo>
                  <a:pt x="1604806" y="5096441"/>
                  <a:pt x="1599931" y="5101288"/>
                  <a:pt x="1597993" y="5107497"/>
                </a:cubicBezTo>
                <a:lnTo>
                  <a:pt x="1596388" y="5112586"/>
                </a:lnTo>
                <a:cubicBezTo>
                  <a:pt x="1596146" y="5113373"/>
                  <a:pt x="1596024" y="5114161"/>
                  <a:pt x="1595994" y="5114918"/>
                </a:cubicBezTo>
                <a:cubicBezTo>
                  <a:pt x="1594934" y="5111283"/>
                  <a:pt x="1592300" y="5108103"/>
                  <a:pt x="1588484" y="5107012"/>
                </a:cubicBezTo>
                <a:cubicBezTo>
                  <a:pt x="1582548" y="5105286"/>
                  <a:pt x="1575825" y="5107951"/>
                  <a:pt x="1573524" y="5113919"/>
                </a:cubicBezTo>
                <a:cubicBezTo>
                  <a:pt x="1572464" y="5113646"/>
                  <a:pt x="1571344" y="5113586"/>
                  <a:pt x="1570223" y="5113646"/>
                </a:cubicBezTo>
                <a:cubicBezTo>
                  <a:pt x="1572646" y="5108224"/>
                  <a:pt x="1571465" y="5101742"/>
                  <a:pt x="1564197" y="5099470"/>
                </a:cubicBezTo>
                <a:cubicBezTo>
                  <a:pt x="1553537" y="5096108"/>
                  <a:pt x="1545239" y="5106861"/>
                  <a:pt x="1547299" y="5114676"/>
                </a:cubicBezTo>
                <a:cubicBezTo>
                  <a:pt x="1540727" y="5116009"/>
                  <a:pt x="1534186" y="5118704"/>
                  <a:pt x="1531763" y="5123884"/>
                </a:cubicBezTo>
                <a:cubicBezTo>
                  <a:pt x="1528311" y="5131244"/>
                  <a:pt x="1527403" y="5142209"/>
                  <a:pt x="1532036" y="5149237"/>
                </a:cubicBezTo>
                <a:cubicBezTo>
                  <a:pt x="1529765" y="5150690"/>
                  <a:pt x="1528311" y="5153023"/>
                  <a:pt x="1527372" y="5155597"/>
                </a:cubicBezTo>
                <a:cubicBezTo>
                  <a:pt x="1523042" y="5155840"/>
                  <a:pt x="1519044" y="5158445"/>
                  <a:pt x="1516925" y="5162534"/>
                </a:cubicBezTo>
                <a:lnTo>
                  <a:pt x="1513412" y="5169228"/>
                </a:lnTo>
                <a:cubicBezTo>
                  <a:pt x="1511534" y="5172832"/>
                  <a:pt x="1512321" y="5177043"/>
                  <a:pt x="1514441" y="5180435"/>
                </a:cubicBezTo>
                <a:cubicBezTo>
                  <a:pt x="1512352" y="5180829"/>
                  <a:pt x="1510626" y="5181828"/>
                  <a:pt x="1509142" y="5183191"/>
                </a:cubicBezTo>
                <a:cubicBezTo>
                  <a:pt x="1505144" y="5179496"/>
                  <a:pt x="1499239" y="5178315"/>
                  <a:pt x="1494212" y="5183282"/>
                </a:cubicBezTo>
                <a:cubicBezTo>
                  <a:pt x="1488337" y="5189098"/>
                  <a:pt x="1480615" y="5194702"/>
                  <a:pt x="1477890" y="5202850"/>
                </a:cubicBezTo>
                <a:cubicBezTo>
                  <a:pt x="1477526" y="5203940"/>
                  <a:pt x="1477314" y="5205000"/>
                  <a:pt x="1477133" y="5206060"/>
                </a:cubicBezTo>
                <a:lnTo>
                  <a:pt x="1475497" y="5209180"/>
                </a:lnTo>
                <a:cubicBezTo>
                  <a:pt x="1472499" y="5214935"/>
                  <a:pt x="1475921" y="5222508"/>
                  <a:pt x="1481614" y="5225052"/>
                </a:cubicBezTo>
                <a:cubicBezTo>
                  <a:pt x="1482069" y="5225234"/>
                  <a:pt x="1482523" y="5225355"/>
                  <a:pt x="1482977" y="5225507"/>
                </a:cubicBezTo>
                <a:cubicBezTo>
                  <a:pt x="1484007" y="5226930"/>
                  <a:pt x="1485127" y="5228324"/>
                  <a:pt x="1486308" y="5229626"/>
                </a:cubicBezTo>
                <a:cubicBezTo>
                  <a:pt x="1487792" y="5231262"/>
                  <a:pt x="1489851" y="5232413"/>
                  <a:pt x="1492032" y="5233110"/>
                </a:cubicBezTo>
                <a:cubicBezTo>
                  <a:pt x="1492880" y="5234473"/>
                  <a:pt x="1493909" y="5235654"/>
                  <a:pt x="1495181" y="5236350"/>
                </a:cubicBezTo>
                <a:cubicBezTo>
                  <a:pt x="1499572" y="5238653"/>
                  <a:pt x="1503570" y="5240470"/>
                  <a:pt x="1508657" y="5240167"/>
                </a:cubicBezTo>
                <a:cubicBezTo>
                  <a:pt x="1510898" y="5240016"/>
                  <a:pt x="1512473" y="5239682"/>
                  <a:pt x="1514623" y="5238834"/>
                </a:cubicBezTo>
                <a:cubicBezTo>
                  <a:pt x="1507294" y="5243529"/>
                  <a:pt x="1506749" y="5257765"/>
                  <a:pt x="1517894" y="5261279"/>
                </a:cubicBezTo>
                <a:cubicBezTo>
                  <a:pt x="1519105" y="5261643"/>
                  <a:pt x="1520104" y="5261582"/>
                  <a:pt x="1521164" y="5261612"/>
                </a:cubicBezTo>
                <a:cubicBezTo>
                  <a:pt x="1516955" y="5269912"/>
                  <a:pt x="1522678" y="5282482"/>
                  <a:pt x="1533853" y="5278999"/>
                </a:cubicBezTo>
                <a:cubicBezTo>
                  <a:pt x="1547692" y="5274637"/>
                  <a:pt x="1543634" y="5253919"/>
                  <a:pt x="1530794" y="5255312"/>
                </a:cubicBezTo>
                <a:cubicBezTo>
                  <a:pt x="1533520" y="5249133"/>
                  <a:pt x="1531885" y="5240530"/>
                  <a:pt x="1523526" y="5237896"/>
                </a:cubicBezTo>
                <a:cubicBezTo>
                  <a:pt x="1522769" y="5237653"/>
                  <a:pt x="1522133" y="5237774"/>
                  <a:pt x="1521407" y="5237683"/>
                </a:cubicBezTo>
                <a:cubicBezTo>
                  <a:pt x="1525041" y="5236805"/>
                  <a:pt x="1528220" y="5234564"/>
                  <a:pt x="1529644" y="5230535"/>
                </a:cubicBezTo>
                <a:cubicBezTo>
                  <a:pt x="1530764" y="5227385"/>
                  <a:pt x="1530279" y="5223417"/>
                  <a:pt x="1528553" y="5220267"/>
                </a:cubicBezTo>
                <a:cubicBezTo>
                  <a:pt x="1529159" y="5218903"/>
                  <a:pt x="1529492" y="5217419"/>
                  <a:pt x="1529795" y="5215814"/>
                </a:cubicBezTo>
                <a:cubicBezTo>
                  <a:pt x="1529946" y="5215269"/>
                  <a:pt x="1530128" y="5214723"/>
                  <a:pt x="1530340" y="5214208"/>
                </a:cubicBezTo>
                <a:cubicBezTo>
                  <a:pt x="1531339" y="5212240"/>
                  <a:pt x="1532127" y="5210089"/>
                  <a:pt x="1533126" y="5208060"/>
                </a:cubicBezTo>
                <a:cubicBezTo>
                  <a:pt x="1536064" y="5202184"/>
                  <a:pt x="1532732" y="5196883"/>
                  <a:pt x="1527766" y="5194187"/>
                </a:cubicBezTo>
                <a:cubicBezTo>
                  <a:pt x="1528372" y="5191279"/>
                  <a:pt x="1528008" y="5188341"/>
                  <a:pt x="1526494" y="5185766"/>
                </a:cubicBezTo>
                <a:cubicBezTo>
                  <a:pt x="1530158" y="5185009"/>
                  <a:pt x="1533459" y="5182707"/>
                  <a:pt x="1535307" y="5179163"/>
                </a:cubicBezTo>
                <a:lnTo>
                  <a:pt x="1538819" y="5172469"/>
                </a:lnTo>
                <a:cubicBezTo>
                  <a:pt x="1538971" y="5172166"/>
                  <a:pt x="1538941" y="5171833"/>
                  <a:pt x="1539062" y="5171530"/>
                </a:cubicBezTo>
                <a:cubicBezTo>
                  <a:pt x="1545451" y="5170955"/>
                  <a:pt x="1549661" y="5165078"/>
                  <a:pt x="1549600" y="5159081"/>
                </a:cubicBezTo>
                <a:cubicBezTo>
                  <a:pt x="1549843" y="5159020"/>
                  <a:pt x="1549994" y="5159081"/>
                  <a:pt x="1550145" y="5159111"/>
                </a:cubicBezTo>
                <a:close/>
                <a:moveTo>
                  <a:pt x="1519014" y="5348151"/>
                </a:moveTo>
                <a:cubicBezTo>
                  <a:pt x="1512170" y="5350301"/>
                  <a:pt x="1509566" y="5356662"/>
                  <a:pt x="1510111" y="5362326"/>
                </a:cubicBezTo>
                <a:cubicBezTo>
                  <a:pt x="1509081" y="5361569"/>
                  <a:pt x="1508021" y="5360842"/>
                  <a:pt x="1506598" y="5360388"/>
                </a:cubicBezTo>
                <a:cubicBezTo>
                  <a:pt x="1491850" y="5355723"/>
                  <a:pt x="1485915" y="5379046"/>
                  <a:pt x="1500663" y="5383711"/>
                </a:cubicBezTo>
                <a:cubicBezTo>
                  <a:pt x="1509869" y="5386649"/>
                  <a:pt x="1515653" y="5378622"/>
                  <a:pt x="1515077" y="5371080"/>
                </a:cubicBezTo>
                <a:cubicBezTo>
                  <a:pt x="1517227" y="5372352"/>
                  <a:pt x="1519892" y="5372897"/>
                  <a:pt x="1523223" y="5371868"/>
                </a:cubicBezTo>
                <a:cubicBezTo>
                  <a:pt x="1537790" y="5367264"/>
                  <a:pt x="1533762" y="5343517"/>
                  <a:pt x="1519014" y="5348151"/>
                </a:cubicBezTo>
                <a:close/>
                <a:moveTo>
                  <a:pt x="1520438" y="5285996"/>
                </a:moveTo>
                <a:cubicBezTo>
                  <a:pt x="1505659" y="5290630"/>
                  <a:pt x="1512655" y="5313650"/>
                  <a:pt x="1527433" y="5309016"/>
                </a:cubicBezTo>
                <a:cubicBezTo>
                  <a:pt x="1542211" y="5304351"/>
                  <a:pt x="1535216" y="5281331"/>
                  <a:pt x="1520438" y="5285996"/>
                </a:cubicBezTo>
                <a:close/>
                <a:moveTo>
                  <a:pt x="1475103" y="5342396"/>
                </a:moveTo>
                <a:cubicBezTo>
                  <a:pt x="1477042" y="5348605"/>
                  <a:pt x="1485672" y="5350756"/>
                  <a:pt x="1491063" y="5348302"/>
                </a:cubicBezTo>
                <a:cubicBezTo>
                  <a:pt x="1496332" y="5345879"/>
                  <a:pt x="1498089" y="5341002"/>
                  <a:pt x="1497574" y="5335914"/>
                </a:cubicBezTo>
                <a:cubicBezTo>
                  <a:pt x="1504720" y="5334702"/>
                  <a:pt x="1511110" y="5330946"/>
                  <a:pt x="1514805" y="5324192"/>
                </a:cubicBezTo>
                <a:cubicBezTo>
                  <a:pt x="1517803" y="5318679"/>
                  <a:pt x="1517682" y="5311167"/>
                  <a:pt x="1511776" y="5307471"/>
                </a:cubicBezTo>
                <a:cubicBezTo>
                  <a:pt x="1506749" y="5304291"/>
                  <a:pt x="1498270" y="5304563"/>
                  <a:pt x="1495060" y="5310470"/>
                </a:cubicBezTo>
                <a:cubicBezTo>
                  <a:pt x="1494697" y="5311137"/>
                  <a:pt x="1494303" y="5311712"/>
                  <a:pt x="1493879" y="5312317"/>
                </a:cubicBezTo>
                <a:cubicBezTo>
                  <a:pt x="1493849" y="5312317"/>
                  <a:pt x="1493818" y="5312317"/>
                  <a:pt x="1493788" y="5312348"/>
                </a:cubicBezTo>
                <a:cubicBezTo>
                  <a:pt x="1493728" y="5312348"/>
                  <a:pt x="1493637" y="5312348"/>
                  <a:pt x="1493576" y="5312378"/>
                </a:cubicBezTo>
                <a:cubicBezTo>
                  <a:pt x="1493485" y="5312348"/>
                  <a:pt x="1493122" y="5312348"/>
                  <a:pt x="1492486" y="5312348"/>
                </a:cubicBezTo>
                <a:cubicBezTo>
                  <a:pt x="1486793" y="5312015"/>
                  <a:pt x="1481736" y="5315831"/>
                  <a:pt x="1480191" y="5321193"/>
                </a:cubicBezTo>
                <a:cubicBezTo>
                  <a:pt x="1479949" y="5321283"/>
                  <a:pt x="1479646" y="5321253"/>
                  <a:pt x="1479434" y="5321344"/>
                </a:cubicBezTo>
                <a:cubicBezTo>
                  <a:pt x="1472923" y="5324343"/>
                  <a:pt x="1471560" y="5331067"/>
                  <a:pt x="1473529" y="5337307"/>
                </a:cubicBezTo>
                <a:lnTo>
                  <a:pt x="1475103" y="5342396"/>
                </a:lnTo>
                <a:close/>
                <a:moveTo>
                  <a:pt x="1415415" y="5290872"/>
                </a:moveTo>
                <a:cubicBezTo>
                  <a:pt x="1421169" y="5287874"/>
                  <a:pt x="1422774" y="5279726"/>
                  <a:pt x="1419594" y="5274394"/>
                </a:cubicBezTo>
                <a:cubicBezTo>
                  <a:pt x="1416112" y="5268518"/>
                  <a:pt x="1408874" y="5267216"/>
                  <a:pt x="1403120" y="5270214"/>
                </a:cubicBezTo>
                <a:lnTo>
                  <a:pt x="1396428" y="5273698"/>
                </a:lnTo>
                <a:cubicBezTo>
                  <a:pt x="1394338" y="5274788"/>
                  <a:pt x="1393006" y="5276636"/>
                  <a:pt x="1392037" y="5278666"/>
                </a:cubicBezTo>
                <a:cubicBezTo>
                  <a:pt x="1390765" y="5280786"/>
                  <a:pt x="1390341" y="5283179"/>
                  <a:pt x="1390734" y="5285663"/>
                </a:cubicBezTo>
                <a:cubicBezTo>
                  <a:pt x="1390734" y="5285784"/>
                  <a:pt x="1390795" y="5285905"/>
                  <a:pt x="1390825" y="5286026"/>
                </a:cubicBezTo>
                <a:cubicBezTo>
                  <a:pt x="1391068" y="5287298"/>
                  <a:pt x="1391461" y="5288540"/>
                  <a:pt x="1392097" y="5289752"/>
                </a:cubicBezTo>
                <a:cubicBezTo>
                  <a:pt x="1392158" y="5289873"/>
                  <a:pt x="1392158" y="5290055"/>
                  <a:pt x="1392249" y="5290176"/>
                </a:cubicBezTo>
                <a:cubicBezTo>
                  <a:pt x="1392339" y="5290327"/>
                  <a:pt x="1392491" y="5290418"/>
                  <a:pt x="1392612" y="5290570"/>
                </a:cubicBezTo>
                <a:cubicBezTo>
                  <a:pt x="1395368" y="5295113"/>
                  <a:pt x="1400577" y="5298354"/>
                  <a:pt x="1407027" y="5296324"/>
                </a:cubicBezTo>
                <a:cubicBezTo>
                  <a:pt x="1409571" y="5295537"/>
                  <a:pt x="1411206" y="5294083"/>
                  <a:pt x="1412417" y="5292448"/>
                </a:cubicBezTo>
                <a:cubicBezTo>
                  <a:pt x="1413416" y="5291933"/>
                  <a:pt x="1414416" y="5291387"/>
                  <a:pt x="1415415" y="5290872"/>
                </a:cubicBezTo>
                <a:close/>
                <a:moveTo>
                  <a:pt x="1610167" y="5290358"/>
                </a:moveTo>
                <a:lnTo>
                  <a:pt x="1603474" y="5293841"/>
                </a:lnTo>
                <a:cubicBezTo>
                  <a:pt x="1600506" y="5295386"/>
                  <a:pt x="1598508" y="5298112"/>
                  <a:pt x="1597629" y="5301201"/>
                </a:cubicBezTo>
                <a:cubicBezTo>
                  <a:pt x="1596418" y="5300383"/>
                  <a:pt x="1595116" y="5299687"/>
                  <a:pt x="1593662" y="5299232"/>
                </a:cubicBezTo>
                <a:lnTo>
                  <a:pt x="1588575" y="5297627"/>
                </a:lnTo>
                <a:cubicBezTo>
                  <a:pt x="1582367" y="5295688"/>
                  <a:pt x="1575553" y="5300808"/>
                  <a:pt x="1574221" y="5306744"/>
                </a:cubicBezTo>
                <a:cubicBezTo>
                  <a:pt x="1572706" y="5313559"/>
                  <a:pt x="1577128" y="5319133"/>
                  <a:pt x="1583336" y="5321102"/>
                </a:cubicBezTo>
                <a:lnTo>
                  <a:pt x="1588423" y="5322707"/>
                </a:lnTo>
                <a:cubicBezTo>
                  <a:pt x="1594359" y="5324585"/>
                  <a:pt x="1600749" y="5319920"/>
                  <a:pt x="1602444" y="5314286"/>
                </a:cubicBezTo>
                <a:cubicBezTo>
                  <a:pt x="1603383" y="5314923"/>
                  <a:pt x="1604352" y="5315559"/>
                  <a:pt x="1605442" y="5315892"/>
                </a:cubicBezTo>
                <a:cubicBezTo>
                  <a:pt x="1600688" y="5318679"/>
                  <a:pt x="1598175" y="5324403"/>
                  <a:pt x="1599840" y="5329795"/>
                </a:cubicBezTo>
                <a:lnTo>
                  <a:pt x="1601445" y="5334884"/>
                </a:lnTo>
                <a:cubicBezTo>
                  <a:pt x="1603383" y="5341093"/>
                  <a:pt x="1610439" y="5344607"/>
                  <a:pt x="1616587" y="5342638"/>
                </a:cubicBezTo>
                <a:cubicBezTo>
                  <a:pt x="1622825" y="5340639"/>
                  <a:pt x="1626277" y="5333732"/>
                  <a:pt x="1624339" y="5327493"/>
                </a:cubicBezTo>
                <a:lnTo>
                  <a:pt x="1622734" y="5322404"/>
                </a:lnTo>
                <a:cubicBezTo>
                  <a:pt x="1621583" y="5318709"/>
                  <a:pt x="1618525" y="5316165"/>
                  <a:pt x="1615012" y="5314953"/>
                </a:cubicBezTo>
                <a:lnTo>
                  <a:pt x="1621341" y="5311651"/>
                </a:lnTo>
                <a:cubicBezTo>
                  <a:pt x="1627095" y="5308653"/>
                  <a:pt x="1629397" y="5301141"/>
                  <a:pt x="1626399" y="5295416"/>
                </a:cubicBezTo>
                <a:cubicBezTo>
                  <a:pt x="1623370" y="5289631"/>
                  <a:pt x="1615951" y="5287359"/>
                  <a:pt x="1610167" y="5290358"/>
                </a:cubicBezTo>
                <a:close/>
                <a:moveTo>
                  <a:pt x="1704983" y="5247649"/>
                </a:moveTo>
                <a:cubicBezTo>
                  <a:pt x="1699926" y="5243802"/>
                  <a:pt x="1694021" y="5241166"/>
                  <a:pt x="1687571" y="5243045"/>
                </a:cubicBezTo>
                <a:cubicBezTo>
                  <a:pt x="1681665" y="5244771"/>
                  <a:pt x="1677819" y="5248982"/>
                  <a:pt x="1674670" y="5254010"/>
                </a:cubicBezTo>
                <a:cubicBezTo>
                  <a:pt x="1671218" y="5259522"/>
                  <a:pt x="1674246" y="5267398"/>
                  <a:pt x="1679667" y="5270275"/>
                </a:cubicBezTo>
                <a:cubicBezTo>
                  <a:pt x="1684694" y="5272910"/>
                  <a:pt x="1689993" y="5271426"/>
                  <a:pt x="1693688" y="5267792"/>
                </a:cubicBezTo>
                <a:cubicBezTo>
                  <a:pt x="1697836" y="5268973"/>
                  <a:pt x="1702318" y="5268185"/>
                  <a:pt x="1705619" y="5264641"/>
                </a:cubicBezTo>
                <a:cubicBezTo>
                  <a:pt x="1709738" y="5260219"/>
                  <a:pt x="1710162" y="5251616"/>
                  <a:pt x="1704983" y="5247649"/>
                </a:cubicBezTo>
                <a:close/>
                <a:moveTo>
                  <a:pt x="1744230" y="5355844"/>
                </a:moveTo>
                <a:lnTo>
                  <a:pt x="1740263" y="5359419"/>
                </a:lnTo>
                <a:cubicBezTo>
                  <a:pt x="1736690" y="5362629"/>
                  <a:pt x="1735055" y="5367415"/>
                  <a:pt x="1736145" y="5371838"/>
                </a:cubicBezTo>
                <a:cubicBezTo>
                  <a:pt x="1744988" y="5368263"/>
                  <a:pt x="1753861" y="5364689"/>
                  <a:pt x="1762794" y="5361115"/>
                </a:cubicBezTo>
                <a:cubicBezTo>
                  <a:pt x="1762370" y="5359994"/>
                  <a:pt x="1761946" y="5358843"/>
                  <a:pt x="1761128" y="5357813"/>
                </a:cubicBezTo>
                <a:cubicBezTo>
                  <a:pt x="1757313" y="5352967"/>
                  <a:pt x="1749076" y="5351483"/>
                  <a:pt x="1744230" y="5355844"/>
                </a:cubicBezTo>
                <a:close/>
                <a:moveTo>
                  <a:pt x="1813700" y="5216481"/>
                </a:moveTo>
                <a:lnTo>
                  <a:pt x="1808613" y="5218086"/>
                </a:lnTo>
                <a:cubicBezTo>
                  <a:pt x="1806039" y="5218903"/>
                  <a:pt x="1803828" y="5220357"/>
                  <a:pt x="1802041" y="5222175"/>
                </a:cubicBezTo>
                <a:cubicBezTo>
                  <a:pt x="1800315" y="5221387"/>
                  <a:pt x="1798437" y="5220812"/>
                  <a:pt x="1796287" y="5220872"/>
                </a:cubicBezTo>
                <a:cubicBezTo>
                  <a:pt x="1792986" y="5220933"/>
                  <a:pt x="1790200" y="5222205"/>
                  <a:pt x="1787566" y="5223931"/>
                </a:cubicBezTo>
                <a:cubicBezTo>
                  <a:pt x="1785961" y="5219630"/>
                  <a:pt x="1781085" y="5217480"/>
                  <a:pt x="1776543" y="5217510"/>
                </a:cubicBezTo>
                <a:cubicBezTo>
                  <a:pt x="1777815" y="5216602"/>
                  <a:pt x="1778874" y="5215450"/>
                  <a:pt x="1779722" y="5214057"/>
                </a:cubicBezTo>
                <a:lnTo>
                  <a:pt x="1782478" y="5209514"/>
                </a:lnTo>
                <a:cubicBezTo>
                  <a:pt x="1785809" y="5203970"/>
                  <a:pt x="1783811" y="5196429"/>
                  <a:pt x="1778299" y="5193157"/>
                </a:cubicBezTo>
                <a:cubicBezTo>
                  <a:pt x="1772697" y="5189825"/>
                  <a:pt x="1765308" y="5191824"/>
                  <a:pt x="1761946" y="5197337"/>
                </a:cubicBezTo>
                <a:lnTo>
                  <a:pt x="1759705" y="5201093"/>
                </a:lnTo>
                <a:cubicBezTo>
                  <a:pt x="1755799" y="5198579"/>
                  <a:pt x="1750681" y="5198185"/>
                  <a:pt x="1746168" y="5202244"/>
                </a:cubicBezTo>
                <a:lnTo>
                  <a:pt x="1743716" y="5204455"/>
                </a:lnTo>
                <a:cubicBezTo>
                  <a:pt x="1732208" y="5214814"/>
                  <a:pt x="1747955" y="5233019"/>
                  <a:pt x="1759463" y="5222629"/>
                </a:cubicBezTo>
                <a:lnTo>
                  <a:pt x="1761916" y="5220418"/>
                </a:lnTo>
                <a:cubicBezTo>
                  <a:pt x="1762643" y="5219751"/>
                  <a:pt x="1762976" y="5218994"/>
                  <a:pt x="1763521" y="5218267"/>
                </a:cubicBezTo>
                <a:cubicBezTo>
                  <a:pt x="1765641" y="5219509"/>
                  <a:pt x="1767972" y="5219782"/>
                  <a:pt x="1770274" y="5219600"/>
                </a:cubicBezTo>
                <a:cubicBezTo>
                  <a:pt x="1765308" y="5222962"/>
                  <a:pt x="1764278" y="5228838"/>
                  <a:pt x="1766034" y="5234442"/>
                </a:cubicBezTo>
                <a:lnTo>
                  <a:pt x="1767639" y="5239531"/>
                </a:lnTo>
                <a:cubicBezTo>
                  <a:pt x="1767882" y="5240318"/>
                  <a:pt x="1768245" y="5241015"/>
                  <a:pt x="1768669" y="5241651"/>
                </a:cubicBezTo>
                <a:cubicBezTo>
                  <a:pt x="1765701" y="5239289"/>
                  <a:pt x="1761734" y="5238198"/>
                  <a:pt x="1757979" y="5239470"/>
                </a:cubicBezTo>
                <a:cubicBezTo>
                  <a:pt x="1752134" y="5241470"/>
                  <a:pt x="1748137" y="5247497"/>
                  <a:pt x="1749651" y="5253676"/>
                </a:cubicBezTo>
                <a:cubicBezTo>
                  <a:pt x="1748621" y="5254070"/>
                  <a:pt x="1747683" y="5254646"/>
                  <a:pt x="1746774" y="5255342"/>
                </a:cubicBezTo>
                <a:cubicBezTo>
                  <a:pt x="1745654" y="5249526"/>
                  <a:pt x="1740990" y="5244892"/>
                  <a:pt x="1733722" y="5247164"/>
                </a:cubicBezTo>
                <a:cubicBezTo>
                  <a:pt x="1725334" y="5249799"/>
                  <a:pt x="1723305" y="5258584"/>
                  <a:pt x="1725758" y="5264854"/>
                </a:cubicBezTo>
                <a:cubicBezTo>
                  <a:pt x="1725727" y="5264854"/>
                  <a:pt x="1725667" y="5264854"/>
                  <a:pt x="1725637" y="5264884"/>
                </a:cubicBezTo>
                <a:lnTo>
                  <a:pt x="1722124" y="5264702"/>
                </a:lnTo>
                <a:cubicBezTo>
                  <a:pt x="1715643" y="5264369"/>
                  <a:pt x="1710162" y="5270669"/>
                  <a:pt x="1710253" y="5276848"/>
                </a:cubicBezTo>
                <a:cubicBezTo>
                  <a:pt x="1710253" y="5277363"/>
                  <a:pt x="1710343" y="5277817"/>
                  <a:pt x="1710404" y="5278272"/>
                </a:cubicBezTo>
                <a:cubicBezTo>
                  <a:pt x="1709556" y="5279816"/>
                  <a:pt x="1708769" y="5281392"/>
                  <a:pt x="1708042" y="5283027"/>
                </a:cubicBezTo>
                <a:cubicBezTo>
                  <a:pt x="1707164" y="5285057"/>
                  <a:pt x="1706982" y="5287419"/>
                  <a:pt x="1707255" y="5289691"/>
                </a:cubicBezTo>
                <a:cubicBezTo>
                  <a:pt x="1706376" y="5291024"/>
                  <a:pt x="1705710" y="5292448"/>
                  <a:pt x="1705650" y="5293902"/>
                </a:cubicBezTo>
                <a:cubicBezTo>
                  <a:pt x="1705377" y="5298869"/>
                  <a:pt x="1705377" y="5303261"/>
                  <a:pt x="1707800" y="5307744"/>
                </a:cubicBezTo>
                <a:cubicBezTo>
                  <a:pt x="1708012" y="5308168"/>
                  <a:pt x="1708345" y="5308380"/>
                  <a:pt x="1708557" y="5308743"/>
                </a:cubicBezTo>
                <a:cubicBezTo>
                  <a:pt x="1703863" y="5314680"/>
                  <a:pt x="1704226" y="5324767"/>
                  <a:pt x="1713523" y="5327675"/>
                </a:cubicBezTo>
                <a:cubicBezTo>
                  <a:pt x="1719792" y="5329643"/>
                  <a:pt x="1724637" y="5326614"/>
                  <a:pt x="1727211" y="5322192"/>
                </a:cubicBezTo>
                <a:cubicBezTo>
                  <a:pt x="1729907" y="5321435"/>
                  <a:pt x="1732481" y="5319890"/>
                  <a:pt x="1734237" y="5317558"/>
                </a:cubicBezTo>
                <a:cubicBezTo>
                  <a:pt x="1735145" y="5317558"/>
                  <a:pt x="1736054" y="5317285"/>
                  <a:pt x="1736963" y="5317103"/>
                </a:cubicBezTo>
                <a:cubicBezTo>
                  <a:pt x="1738204" y="5319496"/>
                  <a:pt x="1739930" y="5321496"/>
                  <a:pt x="1742413" y="5322586"/>
                </a:cubicBezTo>
                <a:cubicBezTo>
                  <a:pt x="1735297" y="5325282"/>
                  <a:pt x="1730331" y="5335459"/>
                  <a:pt x="1737205" y="5343062"/>
                </a:cubicBezTo>
                <a:cubicBezTo>
                  <a:pt x="1747531" y="5354542"/>
                  <a:pt x="1763915" y="5336913"/>
                  <a:pt x="1753588" y="5325463"/>
                </a:cubicBezTo>
                <a:cubicBezTo>
                  <a:pt x="1752558" y="5324313"/>
                  <a:pt x="1751408" y="5323646"/>
                  <a:pt x="1750287" y="5323040"/>
                </a:cubicBezTo>
                <a:cubicBezTo>
                  <a:pt x="1750348" y="5323040"/>
                  <a:pt x="1750378" y="5323071"/>
                  <a:pt x="1750439" y="5323040"/>
                </a:cubicBezTo>
                <a:cubicBezTo>
                  <a:pt x="1755678" y="5321405"/>
                  <a:pt x="1757858" y="5317467"/>
                  <a:pt x="1758130" y="5313287"/>
                </a:cubicBezTo>
                <a:cubicBezTo>
                  <a:pt x="1760402" y="5315680"/>
                  <a:pt x="1763521" y="5317255"/>
                  <a:pt x="1766822" y="5317164"/>
                </a:cubicBezTo>
                <a:cubicBezTo>
                  <a:pt x="1772878" y="5317043"/>
                  <a:pt x="1777179" y="5312378"/>
                  <a:pt x="1778117" y="5306744"/>
                </a:cubicBezTo>
                <a:cubicBezTo>
                  <a:pt x="1779389" y="5306805"/>
                  <a:pt x="1780661" y="5306865"/>
                  <a:pt x="1781933" y="5306926"/>
                </a:cubicBezTo>
                <a:cubicBezTo>
                  <a:pt x="1785476" y="5307108"/>
                  <a:pt x="1788595" y="5305290"/>
                  <a:pt x="1790806" y="5302655"/>
                </a:cubicBezTo>
                <a:cubicBezTo>
                  <a:pt x="1790927" y="5302716"/>
                  <a:pt x="1790957" y="5302807"/>
                  <a:pt x="1791079" y="5302898"/>
                </a:cubicBezTo>
                <a:cubicBezTo>
                  <a:pt x="1804070" y="5310743"/>
                  <a:pt x="1818879" y="5291993"/>
                  <a:pt x="1805736" y="5284057"/>
                </a:cubicBezTo>
                <a:cubicBezTo>
                  <a:pt x="1799891" y="5280543"/>
                  <a:pt x="1793834" y="5282512"/>
                  <a:pt x="1789988" y="5286329"/>
                </a:cubicBezTo>
                <a:cubicBezTo>
                  <a:pt x="1787899" y="5284451"/>
                  <a:pt x="1785204" y="5283239"/>
                  <a:pt x="1782236" y="5282997"/>
                </a:cubicBezTo>
                <a:cubicBezTo>
                  <a:pt x="1783538" y="5279726"/>
                  <a:pt x="1784114" y="5276121"/>
                  <a:pt x="1783629" y="5272183"/>
                </a:cubicBezTo>
                <a:cubicBezTo>
                  <a:pt x="1782872" y="5265974"/>
                  <a:pt x="1779450" y="5261218"/>
                  <a:pt x="1774786" y="5258038"/>
                </a:cubicBezTo>
                <a:cubicBezTo>
                  <a:pt x="1775089" y="5256311"/>
                  <a:pt x="1775059" y="5254525"/>
                  <a:pt x="1774483" y="5252707"/>
                </a:cubicBezTo>
                <a:lnTo>
                  <a:pt x="1772878" y="5247619"/>
                </a:lnTo>
                <a:cubicBezTo>
                  <a:pt x="1772454" y="5246225"/>
                  <a:pt x="1771697" y="5244923"/>
                  <a:pt x="1770819" y="5243771"/>
                </a:cubicBezTo>
                <a:cubicBezTo>
                  <a:pt x="1774393" y="5246467"/>
                  <a:pt x="1779843" y="5247043"/>
                  <a:pt x="1783629" y="5245286"/>
                </a:cubicBezTo>
                <a:cubicBezTo>
                  <a:pt x="1784265" y="5244983"/>
                  <a:pt x="1784628" y="5244498"/>
                  <a:pt x="1785173" y="5244135"/>
                </a:cubicBezTo>
                <a:cubicBezTo>
                  <a:pt x="1788383" y="5246498"/>
                  <a:pt x="1792320" y="5247406"/>
                  <a:pt x="1795924" y="5246346"/>
                </a:cubicBezTo>
                <a:cubicBezTo>
                  <a:pt x="1799164" y="5247709"/>
                  <a:pt x="1802798" y="5247740"/>
                  <a:pt x="1806311" y="5245589"/>
                </a:cubicBezTo>
                <a:cubicBezTo>
                  <a:pt x="1807734" y="5244710"/>
                  <a:pt x="1808915" y="5243347"/>
                  <a:pt x="1809915" y="5241803"/>
                </a:cubicBezTo>
                <a:cubicBezTo>
                  <a:pt x="1810884" y="5241833"/>
                  <a:pt x="1811822" y="5242045"/>
                  <a:pt x="1812792" y="5241742"/>
                </a:cubicBezTo>
                <a:lnTo>
                  <a:pt x="1817879" y="5240137"/>
                </a:lnTo>
                <a:cubicBezTo>
                  <a:pt x="1824057" y="5238198"/>
                  <a:pt x="1828842" y="5233170"/>
                  <a:pt x="1827600" y="5226204"/>
                </a:cubicBezTo>
                <a:cubicBezTo>
                  <a:pt x="1826631" y="5220448"/>
                  <a:pt x="1819939" y="5214512"/>
                  <a:pt x="1813700" y="5216481"/>
                </a:cubicBezTo>
                <a:close/>
                <a:moveTo>
                  <a:pt x="1872207" y="5228263"/>
                </a:moveTo>
                <a:cubicBezTo>
                  <a:pt x="1873843" y="5222962"/>
                  <a:pt x="1872056" y="5217571"/>
                  <a:pt x="1867241" y="5214299"/>
                </a:cubicBezTo>
                <a:cubicBezTo>
                  <a:pt x="1861002" y="5209998"/>
                  <a:pt x="1853038" y="5205697"/>
                  <a:pt x="1845225" y="5207030"/>
                </a:cubicBezTo>
                <a:cubicBezTo>
                  <a:pt x="1844195" y="5206969"/>
                  <a:pt x="1843196" y="5206969"/>
                  <a:pt x="1842166" y="5207060"/>
                </a:cubicBezTo>
                <a:cubicBezTo>
                  <a:pt x="1837170" y="5207636"/>
                  <a:pt x="1832960" y="5210907"/>
                  <a:pt x="1831598" y="5215905"/>
                </a:cubicBezTo>
                <a:cubicBezTo>
                  <a:pt x="1830235" y="5220872"/>
                  <a:pt x="1832355" y="5224477"/>
                  <a:pt x="1835141" y="5228324"/>
                </a:cubicBezTo>
                <a:cubicBezTo>
                  <a:pt x="1832960" y="5225295"/>
                  <a:pt x="1835292" y="5228717"/>
                  <a:pt x="1835686" y="5229353"/>
                </a:cubicBezTo>
                <a:cubicBezTo>
                  <a:pt x="1836170" y="5230171"/>
                  <a:pt x="1836594" y="5231080"/>
                  <a:pt x="1837048" y="5231898"/>
                </a:cubicBezTo>
                <a:cubicBezTo>
                  <a:pt x="1837109" y="5232049"/>
                  <a:pt x="1837139" y="5232110"/>
                  <a:pt x="1837200" y="5232231"/>
                </a:cubicBezTo>
                <a:cubicBezTo>
                  <a:pt x="1837291" y="5232534"/>
                  <a:pt x="1837382" y="5232837"/>
                  <a:pt x="1837472" y="5233140"/>
                </a:cubicBezTo>
                <a:cubicBezTo>
                  <a:pt x="1836200" y="5239046"/>
                  <a:pt x="1840228" y="5245316"/>
                  <a:pt x="1845922" y="5246922"/>
                </a:cubicBezTo>
                <a:cubicBezTo>
                  <a:pt x="1852432" y="5248739"/>
                  <a:pt x="1858701" y="5244741"/>
                  <a:pt x="1860730" y="5238562"/>
                </a:cubicBezTo>
                <a:cubicBezTo>
                  <a:pt x="1860942" y="5237926"/>
                  <a:pt x="1860972" y="5237259"/>
                  <a:pt x="1861093" y="5236623"/>
                </a:cubicBezTo>
                <a:cubicBezTo>
                  <a:pt x="1864879" y="5236532"/>
                  <a:pt x="1868634" y="5234715"/>
                  <a:pt x="1870754" y="5231686"/>
                </a:cubicBezTo>
                <a:cubicBezTo>
                  <a:pt x="1870209" y="5234412"/>
                  <a:pt x="1870905" y="5237411"/>
                  <a:pt x="1873509" y="5240288"/>
                </a:cubicBezTo>
                <a:cubicBezTo>
                  <a:pt x="1883745" y="5251647"/>
                  <a:pt x="1903490" y="5237896"/>
                  <a:pt x="1893133" y="5226415"/>
                </a:cubicBezTo>
                <a:cubicBezTo>
                  <a:pt x="1886592" y="5219115"/>
                  <a:pt x="1876174" y="5222145"/>
                  <a:pt x="1872207" y="5228263"/>
                </a:cubicBezTo>
                <a:close/>
                <a:moveTo>
                  <a:pt x="2068382" y="5277212"/>
                </a:moveTo>
                <a:lnTo>
                  <a:pt x="2064809" y="5273244"/>
                </a:lnTo>
                <a:cubicBezTo>
                  <a:pt x="2060448" y="5268428"/>
                  <a:pt x="2053907" y="5266186"/>
                  <a:pt x="2048092" y="5270214"/>
                </a:cubicBezTo>
                <a:cubicBezTo>
                  <a:pt x="2043277" y="5273546"/>
                  <a:pt x="2040673" y="5282089"/>
                  <a:pt x="2045034" y="5286935"/>
                </a:cubicBezTo>
                <a:lnTo>
                  <a:pt x="2047880" y="5290085"/>
                </a:lnTo>
                <a:lnTo>
                  <a:pt x="2047880" y="5290085"/>
                </a:lnTo>
                <a:cubicBezTo>
                  <a:pt x="2054664" y="5290145"/>
                  <a:pt x="2061447" y="5290418"/>
                  <a:pt x="2068231" y="5290842"/>
                </a:cubicBezTo>
                <a:cubicBezTo>
                  <a:pt x="2070956" y="5286783"/>
                  <a:pt x="2071743" y="5280937"/>
                  <a:pt x="2068382" y="5277212"/>
                </a:cubicBezTo>
                <a:close/>
                <a:moveTo>
                  <a:pt x="1802950" y="5253949"/>
                </a:moveTo>
                <a:cubicBezTo>
                  <a:pt x="1798589" y="5249133"/>
                  <a:pt x="1790079" y="5250163"/>
                  <a:pt x="1785961" y="5254585"/>
                </a:cubicBezTo>
                <a:cubicBezTo>
                  <a:pt x="1781206" y="5259704"/>
                  <a:pt x="1782236" y="5266731"/>
                  <a:pt x="1786597" y="5271578"/>
                </a:cubicBezTo>
                <a:lnTo>
                  <a:pt x="1790170" y="5275546"/>
                </a:lnTo>
                <a:cubicBezTo>
                  <a:pt x="1794531" y="5280362"/>
                  <a:pt x="1803041" y="5279332"/>
                  <a:pt x="1807159" y="5274910"/>
                </a:cubicBezTo>
                <a:cubicBezTo>
                  <a:pt x="1811914" y="5269791"/>
                  <a:pt x="1810884" y="5262764"/>
                  <a:pt x="1806523" y="5257887"/>
                </a:cubicBezTo>
                <a:lnTo>
                  <a:pt x="1802950" y="5253949"/>
                </a:lnTo>
                <a:close/>
                <a:moveTo>
                  <a:pt x="1814336" y="5330310"/>
                </a:moveTo>
                <a:cubicBezTo>
                  <a:pt x="1814821" y="5328523"/>
                  <a:pt x="1814972" y="5326675"/>
                  <a:pt x="1814457" y="5324828"/>
                </a:cubicBezTo>
                <a:cubicBezTo>
                  <a:pt x="1812731" y="5318618"/>
                  <a:pt x="1806553" y="5314196"/>
                  <a:pt x="1800012" y="5315831"/>
                </a:cubicBezTo>
                <a:lnTo>
                  <a:pt x="1799316" y="5316013"/>
                </a:lnTo>
                <a:cubicBezTo>
                  <a:pt x="1796136" y="5314680"/>
                  <a:pt x="1792502" y="5314529"/>
                  <a:pt x="1789473" y="5316589"/>
                </a:cubicBezTo>
                <a:cubicBezTo>
                  <a:pt x="1785567" y="5319224"/>
                  <a:pt x="1782175" y="5322071"/>
                  <a:pt x="1781388" y="5327069"/>
                </a:cubicBezTo>
                <a:cubicBezTo>
                  <a:pt x="1780813" y="5330916"/>
                  <a:pt x="1782145" y="5334459"/>
                  <a:pt x="1784568" y="5337064"/>
                </a:cubicBezTo>
                <a:lnTo>
                  <a:pt x="1783568" y="5341427"/>
                </a:lnTo>
                <a:cubicBezTo>
                  <a:pt x="1782690" y="5345213"/>
                  <a:pt x="1784265" y="5348817"/>
                  <a:pt x="1786748" y="5351694"/>
                </a:cubicBezTo>
                <a:cubicBezTo>
                  <a:pt x="1800012" y="5346515"/>
                  <a:pt x="1813337" y="5341457"/>
                  <a:pt x="1826692" y="5336580"/>
                </a:cubicBezTo>
                <a:cubicBezTo>
                  <a:pt x="1826813" y="5336550"/>
                  <a:pt x="1826904" y="5336489"/>
                  <a:pt x="1827025" y="5336459"/>
                </a:cubicBezTo>
                <a:cubicBezTo>
                  <a:pt x="1826480" y="5335308"/>
                  <a:pt x="1825965" y="5334126"/>
                  <a:pt x="1825026" y="5333097"/>
                </a:cubicBezTo>
                <a:cubicBezTo>
                  <a:pt x="1821634" y="5329310"/>
                  <a:pt x="1817758" y="5328947"/>
                  <a:pt x="1814336" y="5330310"/>
                </a:cubicBezTo>
                <a:close/>
                <a:moveTo>
                  <a:pt x="1986103" y="5159777"/>
                </a:moveTo>
                <a:cubicBezTo>
                  <a:pt x="1980652" y="5156506"/>
                  <a:pt x="1975685" y="5158293"/>
                  <a:pt x="1972505" y="5161989"/>
                </a:cubicBezTo>
                <a:cubicBezTo>
                  <a:pt x="1972203" y="5161777"/>
                  <a:pt x="1972051" y="5161413"/>
                  <a:pt x="1971718" y="5161232"/>
                </a:cubicBezTo>
                <a:cubicBezTo>
                  <a:pt x="1969961" y="5160171"/>
                  <a:pt x="1967933" y="5159596"/>
                  <a:pt x="1965904" y="5159444"/>
                </a:cubicBezTo>
                <a:cubicBezTo>
                  <a:pt x="1966358" y="5155537"/>
                  <a:pt x="1965086" y="5151660"/>
                  <a:pt x="1961512" y="5148934"/>
                </a:cubicBezTo>
                <a:cubicBezTo>
                  <a:pt x="1956819" y="5145329"/>
                  <a:pt x="1948127" y="5145632"/>
                  <a:pt x="1944796" y="5151175"/>
                </a:cubicBezTo>
                <a:lnTo>
                  <a:pt x="1942071" y="5155719"/>
                </a:lnTo>
                <a:cubicBezTo>
                  <a:pt x="1938740" y="5161232"/>
                  <a:pt x="1938800" y="5168229"/>
                  <a:pt x="1944312" y="5172469"/>
                </a:cubicBezTo>
                <a:cubicBezTo>
                  <a:pt x="1944493" y="5172620"/>
                  <a:pt x="1944736" y="5172711"/>
                  <a:pt x="1944948" y="5172832"/>
                </a:cubicBezTo>
                <a:cubicBezTo>
                  <a:pt x="1944130" y="5174953"/>
                  <a:pt x="1943948" y="5177255"/>
                  <a:pt x="1944251" y="5179557"/>
                </a:cubicBezTo>
                <a:cubicBezTo>
                  <a:pt x="1939951" y="5179163"/>
                  <a:pt x="1935499" y="5180738"/>
                  <a:pt x="1933198" y="5184676"/>
                </a:cubicBezTo>
                <a:cubicBezTo>
                  <a:pt x="1932107" y="5186523"/>
                  <a:pt x="1931683" y="5188613"/>
                  <a:pt x="1931593" y="5190734"/>
                </a:cubicBezTo>
                <a:cubicBezTo>
                  <a:pt x="1930442" y="5189159"/>
                  <a:pt x="1929019" y="5187796"/>
                  <a:pt x="1927050" y="5187220"/>
                </a:cubicBezTo>
                <a:cubicBezTo>
                  <a:pt x="1921569" y="5185585"/>
                  <a:pt x="1915815" y="5184858"/>
                  <a:pt x="1910849" y="5188492"/>
                </a:cubicBezTo>
                <a:cubicBezTo>
                  <a:pt x="1906882" y="5191400"/>
                  <a:pt x="1904762" y="5195580"/>
                  <a:pt x="1903944" y="5200426"/>
                </a:cubicBezTo>
                <a:cubicBezTo>
                  <a:pt x="1902884" y="5206636"/>
                  <a:pt x="1907639" y="5213451"/>
                  <a:pt x="1914028" y="5214148"/>
                </a:cubicBezTo>
                <a:cubicBezTo>
                  <a:pt x="1914574" y="5214208"/>
                  <a:pt x="1915058" y="5213936"/>
                  <a:pt x="1915603" y="5213936"/>
                </a:cubicBezTo>
                <a:lnTo>
                  <a:pt x="1913241" y="5217874"/>
                </a:lnTo>
                <a:cubicBezTo>
                  <a:pt x="1910001" y="5223235"/>
                  <a:pt x="1913393" y="5231443"/>
                  <a:pt x="1918934" y="5233746"/>
                </a:cubicBezTo>
                <a:cubicBezTo>
                  <a:pt x="1925415" y="5236441"/>
                  <a:pt x="1931351" y="5233806"/>
                  <a:pt x="1934833" y="5228051"/>
                </a:cubicBezTo>
                <a:lnTo>
                  <a:pt x="1937589" y="5223508"/>
                </a:lnTo>
                <a:cubicBezTo>
                  <a:pt x="1940829" y="5218146"/>
                  <a:pt x="1937437" y="5209938"/>
                  <a:pt x="1931896" y="5207636"/>
                </a:cubicBezTo>
                <a:cubicBezTo>
                  <a:pt x="1931290" y="5207393"/>
                  <a:pt x="1930714" y="5207393"/>
                  <a:pt x="1930139" y="5207242"/>
                </a:cubicBezTo>
                <a:cubicBezTo>
                  <a:pt x="1931411" y="5206182"/>
                  <a:pt x="1932562" y="5204849"/>
                  <a:pt x="1933319" y="5203062"/>
                </a:cubicBezTo>
                <a:cubicBezTo>
                  <a:pt x="1933894" y="5201759"/>
                  <a:pt x="1934167" y="5200275"/>
                  <a:pt x="1934197" y="5198730"/>
                </a:cubicBezTo>
                <a:cubicBezTo>
                  <a:pt x="1934924" y="5199639"/>
                  <a:pt x="1935681" y="5200548"/>
                  <a:pt x="1936741" y="5201184"/>
                </a:cubicBezTo>
                <a:lnTo>
                  <a:pt x="1941283" y="5203910"/>
                </a:lnTo>
                <a:cubicBezTo>
                  <a:pt x="1946613" y="5207121"/>
                  <a:pt x="1954457" y="5206091"/>
                  <a:pt x="1957788" y="5200396"/>
                </a:cubicBezTo>
                <a:cubicBezTo>
                  <a:pt x="1959817" y="5196943"/>
                  <a:pt x="1959968" y="5192672"/>
                  <a:pt x="1958454" y="5189038"/>
                </a:cubicBezTo>
                <a:cubicBezTo>
                  <a:pt x="1959665" y="5188613"/>
                  <a:pt x="1960967" y="5188341"/>
                  <a:pt x="1961936" y="5187463"/>
                </a:cubicBezTo>
                <a:cubicBezTo>
                  <a:pt x="1966025" y="5187675"/>
                  <a:pt x="1970143" y="5186069"/>
                  <a:pt x="1972414" y="5182283"/>
                </a:cubicBezTo>
                <a:lnTo>
                  <a:pt x="1973898" y="5179829"/>
                </a:lnTo>
                <a:cubicBezTo>
                  <a:pt x="1974292" y="5180163"/>
                  <a:pt x="1974534" y="5180557"/>
                  <a:pt x="1975019" y="5180859"/>
                </a:cubicBezTo>
                <a:cubicBezTo>
                  <a:pt x="1988071" y="5188826"/>
                  <a:pt x="1999245" y="5167714"/>
                  <a:pt x="1986103" y="5159777"/>
                </a:cubicBezTo>
                <a:close/>
                <a:moveTo>
                  <a:pt x="1846830" y="5193581"/>
                </a:moveTo>
                <a:cubicBezTo>
                  <a:pt x="1852342" y="5190158"/>
                  <a:pt x="1853311" y="5181920"/>
                  <a:pt x="1849707" y="5176831"/>
                </a:cubicBezTo>
                <a:cubicBezTo>
                  <a:pt x="1845770" y="5171257"/>
                  <a:pt x="1838472" y="5170530"/>
                  <a:pt x="1832960" y="5173953"/>
                </a:cubicBezTo>
                <a:lnTo>
                  <a:pt x="1826540" y="5177952"/>
                </a:lnTo>
                <a:cubicBezTo>
                  <a:pt x="1821029" y="5181374"/>
                  <a:pt x="1820090" y="5189613"/>
                  <a:pt x="1823663" y="5194702"/>
                </a:cubicBezTo>
                <a:cubicBezTo>
                  <a:pt x="1827600" y="5200275"/>
                  <a:pt x="1834898" y="5201002"/>
                  <a:pt x="1840440" y="5197579"/>
                </a:cubicBezTo>
                <a:cubicBezTo>
                  <a:pt x="1842560" y="5196277"/>
                  <a:pt x="1844710" y="5194944"/>
                  <a:pt x="1846830" y="5193581"/>
                </a:cubicBezTo>
                <a:close/>
                <a:moveTo>
                  <a:pt x="1781903" y="5144088"/>
                </a:moveTo>
                <a:cubicBezTo>
                  <a:pt x="1796953" y="5147571"/>
                  <a:pt x="1800375" y="5123763"/>
                  <a:pt x="1785355" y="5120279"/>
                </a:cubicBezTo>
                <a:cubicBezTo>
                  <a:pt x="1770304" y="5116796"/>
                  <a:pt x="1766882" y="5140634"/>
                  <a:pt x="1781903" y="5144088"/>
                </a:cubicBezTo>
                <a:close/>
                <a:moveTo>
                  <a:pt x="891031" y="5436567"/>
                </a:moveTo>
                <a:cubicBezTo>
                  <a:pt x="893968" y="5430872"/>
                  <a:pt x="889699" y="5423391"/>
                  <a:pt x="884187" y="5421301"/>
                </a:cubicBezTo>
                <a:cubicBezTo>
                  <a:pt x="880341" y="5419847"/>
                  <a:pt x="876828" y="5420665"/>
                  <a:pt x="873891" y="5422603"/>
                </a:cubicBezTo>
                <a:cubicBezTo>
                  <a:pt x="873346" y="5422331"/>
                  <a:pt x="872922" y="5421876"/>
                  <a:pt x="872316" y="5421695"/>
                </a:cubicBezTo>
                <a:lnTo>
                  <a:pt x="867228" y="5420089"/>
                </a:lnTo>
                <a:cubicBezTo>
                  <a:pt x="861232" y="5418211"/>
                  <a:pt x="853813" y="5421059"/>
                  <a:pt x="851875" y="5427419"/>
                </a:cubicBezTo>
                <a:cubicBezTo>
                  <a:pt x="850028" y="5433477"/>
                  <a:pt x="852783" y="5440747"/>
                  <a:pt x="859203" y="5442776"/>
                </a:cubicBezTo>
                <a:lnTo>
                  <a:pt x="864291" y="5444382"/>
                </a:lnTo>
                <a:cubicBezTo>
                  <a:pt x="865411" y="5444745"/>
                  <a:pt x="866592" y="5444775"/>
                  <a:pt x="867773" y="5444806"/>
                </a:cubicBezTo>
                <a:cubicBezTo>
                  <a:pt x="868107" y="5446139"/>
                  <a:pt x="868076" y="5447532"/>
                  <a:pt x="868591" y="5448804"/>
                </a:cubicBezTo>
                <a:cubicBezTo>
                  <a:pt x="870893" y="5454559"/>
                  <a:pt x="878524" y="5457709"/>
                  <a:pt x="884157" y="5454983"/>
                </a:cubicBezTo>
                <a:cubicBezTo>
                  <a:pt x="890062" y="5452106"/>
                  <a:pt x="892787" y="5445563"/>
                  <a:pt x="890334" y="5439414"/>
                </a:cubicBezTo>
                <a:cubicBezTo>
                  <a:pt x="890213" y="5439081"/>
                  <a:pt x="890183" y="5439051"/>
                  <a:pt x="890122" y="5438869"/>
                </a:cubicBezTo>
                <a:cubicBezTo>
                  <a:pt x="890122" y="5438748"/>
                  <a:pt x="890092" y="5438717"/>
                  <a:pt x="890092" y="5438627"/>
                </a:cubicBezTo>
                <a:cubicBezTo>
                  <a:pt x="890092" y="5438627"/>
                  <a:pt x="890092" y="5438627"/>
                  <a:pt x="890092" y="5438627"/>
                </a:cubicBezTo>
                <a:cubicBezTo>
                  <a:pt x="890334" y="5437900"/>
                  <a:pt x="890668" y="5437203"/>
                  <a:pt x="891031" y="5436567"/>
                </a:cubicBezTo>
                <a:close/>
                <a:moveTo>
                  <a:pt x="2454584" y="5517047"/>
                </a:moveTo>
                <a:cubicBezTo>
                  <a:pt x="2460580" y="5518865"/>
                  <a:pt x="2467848" y="5516139"/>
                  <a:pt x="2469786" y="5509747"/>
                </a:cubicBezTo>
                <a:lnTo>
                  <a:pt x="2471331" y="5504689"/>
                </a:lnTo>
                <a:cubicBezTo>
                  <a:pt x="2473148" y="5498722"/>
                  <a:pt x="2470392" y="5491392"/>
                  <a:pt x="2464032" y="5489484"/>
                </a:cubicBezTo>
                <a:cubicBezTo>
                  <a:pt x="2458036" y="5487666"/>
                  <a:pt x="2450768" y="5490392"/>
                  <a:pt x="2448830" y="5496784"/>
                </a:cubicBezTo>
                <a:lnTo>
                  <a:pt x="2447286" y="5501842"/>
                </a:lnTo>
                <a:cubicBezTo>
                  <a:pt x="2445469" y="5507779"/>
                  <a:pt x="2448225" y="5515109"/>
                  <a:pt x="2454584" y="5517047"/>
                </a:cubicBezTo>
                <a:close/>
                <a:moveTo>
                  <a:pt x="2371457" y="5505689"/>
                </a:moveTo>
                <a:lnTo>
                  <a:pt x="2366369" y="5504144"/>
                </a:lnTo>
                <a:cubicBezTo>
                  <a:pt x="2366369" y="5504144"/>
                  <a:pt x="2366339" y="5504144"/>
                  <a:pt x="2366308" y="5504144"/>
                </a:cubicBezTo>
                <a:lnTo>
                  <a:pt x="2366308" y="5504174"/>
                </a:lnTo>
                <a:cubicBezTo>
                  <a:pt x="2369125" y="5511353"/>
                  <a:pt x="2371517" y="5518592"/>
                  <a:pt x="2373728" y="5525892"/>
                </a:cubicBezTo>
                <a:cubicBezTo>
                  <a:pt x="2375212" y="5524802"/>
                  <a:pt x="2376514" y="5523438"/>
                  <a:pt x="2377392" y="5521500"/>
                </a:cubicBezTo>
                <a:cubicBezTo>
                  <a:pt x="2379815" y="5516169"/>
                  <a:pt x="2377665" y="5507567"/>
                  <a:pt x="2371457" y="5505689"/>
                </a:cubicBezTo>
                <a:close/>
                <a:moveTo>
                  <a:pt x="2377362" y="5695092"/>
                </a:moveTo>
                <a:cubicBezTo>
                  <a:pt x="2376847" y="5697151"/>
                  <a:pt x="2376241" y="5699211"/>
                  <a:pt x="2375696" y="5701301"/>
                </a:cubicBezTo>
                <a:cubicBezTo>
                  <a:pt x="2375060" y="5703603"/>
                  <a:pt x="2374485" y="5705936"/>
                  <a:pt x="2373849" y="5708238"/>
                </a:cubicBezTo>
                <a:cubicBezTo>
                  <a:pt x="2377483" y="5704936"/>
                  <a:pt x="2379330" y="5700180"/>
                  <a:pt x="2377362" y="5695092"/>
                </a:cubicBezTo>
                <a:close/>
                <a:moveTo>
                  <a:pt x="2373819" y="5708207"/>
                </a:moveTo>
                <a:cubicBezTo>
                  <a:pt x="2373819" y="5708207"/>
                  <a:pt x="2373819" y="5708207"/>
                  <a:pt x="2373819" y="5708207"/>
                </a:cubicBezTo>
                <a:cubicBezTo>
                  <a:pt x="2373819" y="5708207"/>
                  <a:pt x="2373819" y="5708207"/>
                  <a:pt x="2373819" y="5708207"/>
                </a:cubicBezTo>
                <a:cubicBezTo>
                  <a:pt x="2373819" y="5708238"/>
                  <a:pt x="2373819" y="5708207"/>
                  <a:pt x="2373819" y="5708207"/>
                </a:cubicBezTo>
                <a:close/>
                <a:moveTo>
                  <a:pt x="2435990" y="5433750"/>
                </a:moveTo>
                <a:cubicBezTo>
                  <a:pt x="2440230" y="5434901"/>
                  <a:pt x="2445287" y="5433689"/>
                  <a:pt x="2448376" y="5430539"/>
                </a:cubicBezTo>
                <a:cubicBezTo>
                  <a:pt x="2452585" y="5429691"/>
                  <a:pt x="2456462" y="5426602"/>
                  <a:pt x="2457582" y="5422452"/>
                </a:cubicBezTo>
                <a:cubicBezTo>
                  <a:pt x="2458097" y="5420513"/>
                  <a:pt x="2458067" y="5418635"/>
                  <a:pt x="2457733" y="5416818"/>
                </a:cubicBezTo>
                <a:cubicBezTo>
                  <a:pt x="2460944" y="5413486"/>
                  <a:pt x="2462306" y="5408731"/>
                  <a:pt x="2460277" y="5404005"/>
                </a:cubicBezTo>
                <a:cubicBezTo>
                  <a:pt x="2457915" y="5398462"/>
                  <a:pt x="2450344" y="5394646"/>
                  <a:pt x="2444621" y="5397705"/>
                </a:cubicBezTo>
                <a:lnTo>
                  <a:pt x="2437989" y="5401249"/>
                </a:lnTo>
                <a:cubicBezTo>
                  <a:pt x="2433446" y="5403672"/>
                  <a:pt x="2430478" y="5408185"/>
                  <a:pt x="2430812" y="5413092"/>
                </a:cubicBezTo>
                <a:cubicBezTo>
                  <a:pt x="2429631" y="5414758"/>
                  <a:pt x="2428692" y="5416606"/>
                  <a:pt x="2428177" y="5418787"/>
                </a:cubicBezTo>
                <a:cubicBezTo>
                  <a:pt x="2426754" y="5424814"/>
                  <a:pt x="2429479" y="5431993"/>
                  <a:pt x="2435990" y="5433750"/>
                </a:cubicBezTo>
                <a:close/>
                <a:moveTo>
                  <a:pt x="2393472" y="5459497"/>
                </a:moveTo>
                <a:cubicBezTo>
                  <a:pt x="2396349" y="5460375"/>
                  <a:pt x="2399014" y="5460193"/>
                  <a:pt x="2401376" y="5459375"/>
                </a:cubicBezTo>
                <a:cubicBezTo>
                  <a:pt x="2397349" y="5462858"/>
                  <a:pt x="2395744" y="5468674"/>
                  <a:pt x="2398227" y="5473702"/>
                </a:cubicBezTo>
                <a:cubicBezTo>
                  <a:pt x="2400983" y="5479367"/>
                  <a:pt x="2408493" y="5482214"/>
                  <a:pt x="2414186" y="5479185"/>
                </a:cubicBezTo>
                <a:lnTo>
                  <a:pt x="2420818" y="5475671"/>
                </a:lnTo>
                <a:cubicBezTo>
                  <a:pt x="2426511" y="5472643"/>
                  <a:pt x="2429176" y="5465615"/>
                  <a:pt x="2426299" y="5459709"/>
                </a:cubicBezTo>
                <a:cubicBezTo>
                  <a:pt x="2423544" y="5454044"/>
                  <a:pt x="2416033" y="5451197"/>
                  <a:pt x="2410340" y="5454226"/>
                </a:cubicBezTo>
                <a:lnTo>
                  <a:pt x="2405979" y="5456558"/>
                </a:lnTo>
                <a:cubicBezTo>
                  <a:pt x="2411885" y="5451015"/>
                  <a:pt x="2412884" y="5440656"/>
                  <a:pt x="2403224" y="5437718"/>
                </a:cubicBezTo>
                <a:cubicBezTo>
                  <a:pt x="2394866" y="5435173"/>
                  <a:pt x="2388082" y="5441292"/>
                  <a:pt x="2386598" y="5447805"/>
                </a:cubicBezTo>
                <a:cubicBezTo>
                  <a:pt x="2385720" y="5445109"/>
                  <a:pt x="2383600" y="5442807"/>
                  <a:pt x="2379845" y="5441656"/>
                </a:cubicBezTo>
                <a:cubicBezTo>
                  <a:pt x="2365309" y="5437233"/>
                  <a:pt x="2355497" y="5459012"/>
                  <a:pt x="2370154" y="5463464"/>
                </a:cubicBezTo>
                <a:cubicBezTo>
                  <a:pt x="2378513" y="5466009"/>
                  <a:pt x="2385296" y="5459890"/>
                  <a:pt x="2386749" y="5453378"/>
                </a:cubicBezTo>
                <a:cubicBezTo>
                  <a:pt x="2387597" y="5456074"/>
                  <a:pt x="2389717" y="5458376"/>
                  <a:pt x="2393472" y="5459497"/>
                </a:cubicBezTo>
                <a:close/>
                <a:moveTo>
                  <a:pt x="2414307" y="5568328"/>
                </a:moveTo>
                <a:lnTo>
                  <a:pt x="2420939" y="5564815"/>
                </a:lnTo>
                <a:cubicBezTo>
                  <a:pt x="2426633" y="5561786"/>
                  <a:pt x="2429843" y="5555364"/>
                  <a:pt x="2427117" y="5549094"/>
                </a:cubicBezTo>
                <a:cubicBezTo>
                  <a:pt x="2426663" y="5548095"/>
                  <a:pt x="2426027" y="5547186"/>
                  <a:pt x="2425270" y="5546307"/>
                </a:cubicBezTo>
                <a:cubicBezTo>
                  <a:pt x="2425421" y="5545944"/>
                  <a:pt x="2425603" y="5545611"/>
                  <a:pt x="2425724" y="5545217"/>
                </a:cubicBezTo>
                <a:lnTo>
                  <a:pt x="2427269" y="5540158"/>
                </a:lnTo>
                <a:cubicBezTo>
                  <a:pt x="2429086" y="5534192"/>
                  <a:pt x="2424937" y="5526891"/>
                  <a:pt x="2418789" y="5525559"/>
                </a:cubicBezTo>
                <a:cubicBezTo>
                  <a:pt x="2412278" y="5524135"/>
                  <a:pt x="2406161" y="5527618"/>
                  <a:pt x="2404193" y="5534040"/>
                </a:cubicBezTo>
                <a:lnTo>
                  <a:pt x="2402648" y="5539098"/>
                </a:lnTo>
                <a:cubicBezTo>
                  <a:pt x="2401831" y="5541794"/>
                  <a:pt x="2402255" y="5544702"/>
                  <a:pt x="2403496" y="5547277"/>
                </a:cubicBezTo>
                <a:cubicBezTo>
                  <a:pt x="2398651" y="5550548"/>
                  <a:pt x="2396107" y="5556424"/>
                  <a:pt x="2398590" y="5562149"/>
                </a:cubicBezTo>
                <a:cubicBezTo>
                  <a:pt x="2401013" y="5567722"/>
                  <a:pt x="2408584" y="5571388"/>
                  <a:pt x="2414307" y="5568328"/>
                </a:cubicBezTo>
                <a:close/>
                <a:moveTo>
                  <a:pt x="2221040" y="5315649"/>
                </a:moveTo>
                <a:cubicBezTo>
                  <a:pt x="2216225" y="5314196"/>
                  <a:pt x="2212742" y="5315862"/>
                  <a:pt x="2210562" y="5318770"/>
                </a:cubicBezTo>
                <a:cubicBezTo>
                  <a:pt x="2210047" y="5317013"/>
                  <a:pt x="2209260" y="5315347"/>
                  <a:pt x="2207867" y="5314044"/>
                </a:cubicBezTo>
                <a:cubicBezTo>
                  <a:pt x="2203203" y="5309652"/>
                  <a:pt x="2195723" y="5309047"/>
                  <a:pt x="2190999" y="5313772"/>
                </a:cubicBezTo>
                <a:cubicBezTo>
                  <a:pt x="2190817" y="5313953"/>
                  <a:pt x="2190666" y="5314135"/>
                  <a:pt x="2190484" y="5314286"/>
                </a:cubicBezTo>
                <a:cubicBezTo>
                  <a:pt x="2187274" y="5314741"/>
                  <a:pt x="2184367" y="5316437"/>
                  <a:pt x="2182762" y="5319406"/>
                </a:cubicBezTo>
                <a:cubicBezTo>
                  <a:pt x="2190726" y="5323010"/>
                  <a:pt x="2198691" y="5326372"/>
                  <a:pt x="2206595" y="5330764"/>
                </a:cubicBezTo>
                <a:cubicBezTo>
                  <a:pt x="2211682" y="5333581"/>
                  <a:pt x="2216316" y="5336641"/>
                  <a:pt x="2221191" y="5339609"/>
                </a:cubicBezTo>
                <a:cubicBezTo>
                  <a:pt x="2232245" y="5338852"/>
                  <a:pt x="2234031" y="5319618"/>
                  <a:pt x="2221040" y="5315649"/>
                </a:cubicBezTo>
                <a:close/>
                <a:moveTo>
                  <a:pt x="2346019" y="5445533"/>
                </a:moveTo>
                <a:lnTo>
                  <a:pt x="2349108" y="5435386"/>
                </a:lnTo>
                <a:cubicBezTo>
                  <a:pt x="2349895" y="5432751"/>
                  <a:pt x="2349743" y="5430055"/>
                  <a:pt x="2349017" y="5427571"/>
                </a:cubicBezTo>
                <a:cubicBezTo>
                  <a:pt x="2362765" y="5422452"/>
                  <a:pt x="2352560" y="5401613"/>
                  <a:pt x="2338357" y="5406247"/>
                </a:cubicBezTo>
                <a:cubicBezTo>
                  <a:pt x="2336661" y="5406822"/>
                  <a:pt x="2335359" y="5407610"/>
                  <a:pt x="2334299" y="5408579"/>
                </a:cubicBezTo>
                <a:lnTo>
                  <a:pt x="2334632" y="5407519"/>
                </a:lnTo>
                <a:cubicBezTo>
                  <a:pt x="2335843" y="5403581"/>
                  <a:pt x="2334844" y="5399219"/>
                  <a:pt x="2332361" y="5396039"/>
                </a:cubicBezTo>
                <a:cubicBezTo>
                  <a:pt x="2342021" y="5394070"/>
                  <a:pt x="2345383" y="5379319"/>
                  <a:pt x="2335692" y="5374139"/>
                </a:cubicBezTo>
                <a:cubicBezTo>
                  <a:pt x="2335208" y="5367627"/>
                  <a:pt x="2328999" y="5361084"/>
                  <a:pt x="2321005" y="5362175"/>
                </a:cubicBezTo>
                <a:cubicBezTo>
                  <a:pt x="2325032" y="5359025"/>
                  <a:pt x="2328273" y="5355087"/>
                  <a:pt x="2329968" y="5350119"/>
                </a:cubicBezTo>
                <a:cubicBezTo>
                  <a:pt x="2331967" y="5344213"/>
                  <a:pt x="2328091" y="5336792"/>
                  <a:pt x="2322004" y="5335247"/>
                </a:cubicBezTo>
                <a:cubicBezTo>
                  <a:pt x="2315554" y="5333611"/>
                  <a:pt x="2309255" y="5336883"/>
                  <a:pt x="2307135" y="5343213"/>
                </a:cubicBezTo>
                <a:cubicBezTo>
                  <a:pt x="2307074" y="5343395"/>
                  <a:pt x="2307044" y="5343486"/>
                  <a:pt x="2306984" y="5343638"/>
                </a:cubicBezTo>
                <a:cubicBezTo>
                  <a:pt x="2306953" y="5343698"/>
                  <a:pt x="2306923" y="5343728"/>
                  <a:pt x="2306893" y="5343759"/>
                </a:cubicBezTo>
                <a:cubicBezTo>
                  <a:pt x="2306832" y="5343789"/>
                  <a:pt x="2306832" y="5343789"/>
                  <a:pt x="2306772" y="5343849"/>
                </a:cubicBezTo>
                <a:cubicBezTo>
                  <a:pt x="2306075" y="5344213"/>
                  <a:pt x="2305379" y="5344546"/>
                  <a:pt x="2304621" y="5344819"/>
                </a:cubicBezTo>
                <a:cubicBezTo>
                  <a:pt x="2298656" y="5347272"/>
                  <a:pt x="2297081" y="5355875"/>
                  <a:pt x="2299928" y="5361054"/>
                </a:cubicBezTo>
                <a:cubicBezTo>
                  <a:pt x="2302835" y="5366295"/>
                  <a:pt x="2308195" y="5367627"/>
                  <a:pt x="2313404" y="5366446"/>
                </a:cubicBezTo>
                <a:cubicBezTo>
                  <a:pt x="2309709" y="5371746"/>
                  <a:pt x="2312556" y="5379894"/>
                  <a:pt x="2318703" y="5383317"/>
                </a:cubicBezTo>
                <a:cubicBezTo>
                  <a:pt x="2318582" y="5384317"/>
                  <a:pt x="2318491" y="5385256"/>
                  <a:pt x="2318582" y="5386255"/>
                </a:cubicBezTo>
                <a:cubicBezTo>
                  <a:pt x="2317492" y="5384923"/>
                  <a:pt x="2316190" y="5383711"/>
                  <a:pt x="2314373" y="5382924"/>
                </a:cubicBezTo>
                <a:cubicBezTo>
                  <a:pt x="2308952" y="5380591"/>
                  <a:pt x="2300594" y="5383014"/>
                  <a:pt x="2298686" y="5389224"/>
                </a:cubicBezTo>
                <a:lnTo>
                  <a:pt x="2297141" y="5394282"/>
                </a:lnTo>
                <a:cubicBezTo>
                  <a:pt x="2296839" y="5395252"/>
                  <a:pt x="2296809" y="5396221"/>
                  <a:pt x="2296687" y="5397220"/>
                </a:cubicBezTo>
                <a:lnTo>
                  <a:pt x="2295900" y="5397644"/>
                </a:lnTo>
                <a:cubicBezTo>
                  <a:pt x="2295900" y="5397644"/>
                  <a:pt x="2295870" y="5397675"/>
                  <a:pt x="2295870" y="5397675"/>
                </a:cubicBezTo>
                <a:cubicBezTo>
                  <a:pt x="2304319" y="5406186"/>
                  <a:pt x="2312162" y="5414940"/>
                  <a:pt x="2319369" y="5423906"/>
                </a:cubicBezTo>
                <a:cubicBezTo>
                  <a:pt x="2321338" y="5423239"/>
                  <a:pt x="2322973" y="5421937"/>
                  <a:pt x="2324154" y="5420211"/>
                </a:cubicBezTo>
                <a:cubicBezTo>
                  <a:pt x="2327243" y="5419605"/>
                  <a:pt x="2329757" y="5417636"/>
                  <a:pt x="2331483" y="5414940"/>
                </a:cubicBezTo>
                <a:cubicBezTo>
                  <a:pt x="2331422" y="5416848"/>
                  <a:pt x="2331664" y="5418817"/>
                  <a:pt x="2332573" y="5420665"/>
                </a:cubicBezTo>
                <a:cubicBezTo>
                  <a:pt x="2329908" y="5421937"/>
                  <a:pt x="2327667" y="5424027"/>
                  <a:pt x="2326789" y="5426935"/>
                </a:cubicBezTo>
                <a:lnTo>
                  <a:pt x="2325456" y="5431357"/>
                </a:lnTo>
                <a:lnTo>
                  <a:pt x="2325456" y="5431357"/>
                </a:lnTo>
                <a:cubicBezTo>
                  <a:pt x="2330605" y="5438173"/>
                  <a:pt x="2335298" y="5445139"/>
                  <a:pt x="2339780" y="5452166"/>
                </a:cubicBezTo>
                <a:lnTo>
                  <a:pt x="2339780" y="5452166"/>
                </a:lnTo>
                <a:cubicBezTo>
                  <a:pt x="2342657" y="5450894"/>
                  <a:pt x="2345080" y="5448622"/>
                  <a:pt x="2346019" y="5445533"/>
                </a:cubicBezTo>
                <a:close/>
                <a:moveTo>
                  <a:pt x="2386447" y="5851176"/>
                </a:moveTo>
                <a:cubicBezTo>
                  <a:pt x="2392564" y="5853114"/>
                  <a:pt x="2399499" y="5849540"/>
                  <a:pt x="2401407" y="5843361"/>
                </a:cubicBezTo>
                <a:lnTo>
                  <a:pt x="2404496" y="5833214"/>
                </a:lnTo>
                <a:cubicBezTo>
                  <a:pt x="2406373" y="5827035"/>
                  <a:pt x="2402860" y="5820189"/>
                  <a:pt x="2396682" y="5818250"/>
                </a:cubicBezTo>
                <a:cubicBezTo>
                  <a:pt x="2390535" y="5816342"/>
                  <a:pt x="2383600" y="5819886"/>
                  <a:pt x="2381722" y="5826066"/>
                </a:cubicBezTo>
                <a:lnTo>
                  <a:pt x="2378634" y="5836212"/>
                </a:lnTo>
                <a:cubicBezTo>
                  <a:pt x="2376756" y="5842391"/>
                  <a:pt x="2380269" y="5849237"/>
                  <a:pt x="2386447" y="5851176"/>
                </a:cubicBezTo>
                <a:close/>
                <a:moveTo>
                  <a:pt x="2528899" y="5495329"/>
                </a:moveTo>
                <a:cubicBezTo>
                  <a:pt x="2543586" y="5499812"/>
                  <a:pt x="2549310" y="5476640"/>
                  <a:pt x="2534623" y="5472158"/>
                </a:cubicBezTo>
                <a:cubicBezTo>
                  <a:pt x="2519935" y="5467675"/>
                  <a:pt x="2514242" y="5490847"/>
                  <a:pt x="2528899" y="5495329"/>
                </a:cubicBezTo>
                <a:close/>
                <a:moveTo>
                  <a:pt x="2503431" y="5576325"/>
                </a:moveTo>
                <a:cubicBezTo>
                  <a:pt x="2518149" y="5580808"/>
                  <a:pt x="2525326" y="5558029"/>
                  <a:pt x="2510638" y="5553577"/>
                </a:cubicBezTo>
                <a:cubicBezTo>
                  <a:pt x="2495951" y="5549064"/>
                  <a:pt x="2488743" y="5571842"/>
                  <a:pt x="2503431" y="5576325"/>
                </a:cubicBezTo>
                <a:close/>
                <a:moveTo>
                  <a:pt x="2160413" y="5250829"/>
                </a:moveTo>
                <a:cubicBezTo>
                  <a:pt x="2163108" y="5245680"/>
                  <a:pt x="2161412" y="5236986"/>
                  <a:pt x="2155355" y="5234745"/>
                </a:cubicBezTo>
                <a:cubicBezTo>
                  <a:pt x="2150026" y="5232776"/>
                  <a:pt x="2144393" y="5231625"/>
                  <a:pt x="2139245" y="5234896"/>
                </a:cubicBezTo>
                <a:cubicBezTo>
                  <a:pt x="2135096" y="5237502"/>
                  <a:pt x="2132734" y="5241500"/>
                  <a:pt x="2131583" y="5246255"/>
                </a:cubicBezTo>
                <a:cubicBezTo>
                  <a:pt x="2130099" y="5252313"/>
                  <a:pt x="2134339" y="5259401"/>
                  <a:pt x="2140608" y="5260522"/>
                </a:cubicBezTo>
                <a:cubicBezTo>
                  <a:pt x="2144968" y="5261279"/>
                  <a:pt x="2149178" y="5259825"/>
                  <a:pt x="2151964" y="5256796"/>
                </a:cubicBezTo>
                <a:cubicBezTo>
                  <a:pt x="2155416" y="5256281"/>
                  <a:pt x="2158535" y="5254434"/>
                  <a:pt x="2160413" y="5250829"/>
                </a:cubicBezTo>
                <a:close/>
                <a:moveTo>
                  <a:pt x="2555609" y="5561937"/>
                </a:moveTo>
                <a:cubicBezTo>
                  <a:pt x="2549522" y="5560453"/>
                  <a:pt x="2542799" y="5566511"/>
                  <a:pt x="2542375" y="5572417"/>
                </a:cubicBezTo>
                <a:cubicBezTo>
                  <a:pt x="2542072" y="5576567"/>
                  <a:pt x="2543617" y="5579717"/>
                  <a:pt x="2546100" y="5582019"/>
                </a:cubicBezTo>
                <a:cubicBezTo>
                  <a:pt x="2546675" y="5586169"/>
                  <a:pt x="2549128" y="5590016"/>
                  <a:pt x="2553277" y="5591470"/>
                </a:cubicBezTo>
                <a:cubicBezTo>
                  <a:pt x="2554640" y="5591954"/>
                  <a:pt x="2556093" y="5592167"/>
                  <a:pt x="2557517" y="5592167"/>
                </a:cubicBezTo>
                <a:cubicBezTo>
                  <a:pt x="2558486" y="5592772"/>
                  <a:pt x="2559515" y="5593317"/>
                  <a:pt x="2560727" y="5593681"/>
                </a:cubicBezTo>
                <a:cubicBezTo>
                  <a:pt x="2573627" y="5597619"/>
                  <a:pt x="2578321" y="5579838"/>
                  <a:pt x="2569327" y="5572508"/>
                </a:cubicBezTo>
                <a:cubicBezTo>
                  <a:pt x="2569145" y="5571963"/>
                  <a:pt x="2569055" y="5571448"/>
                  <a:pt x="2568782" y="5570903"/>
                </a:cubicBezTo>
                <a:cubicBezTo>
                  <a:pt x="2566299" y="5565451"/>
                  <a:pt x="2561090" y="5563240"/>
                  <a:pt x="2555609" y="5561937"/>
                </a:cubicBezTo>
                <a:close/>
                <a:moveTo>
                  <a:pt x="2485776" y="5448289"/>
                </a:moveTo>
                <a:cubicBezTo>
                  <a:pt x="2483898" y="5454468"/>
                  <a:pt x="2488592" y="5461253"/>
                  <a:pt x="2494588" y="5462707"/>
                </a:cubicBezTo>
                <a:cubicBezTo>
                  <a:pt x="2501159" y="5464313"/>
                  <a:pt x="2507095" y="5460102"/>
                  <a:pt x="2508973" y="5453893"/>
                </a:cubicBezTo>
                <a:lnTo>
                  <a:pt x="2512061" y="5443746"/>
                </a:lnTo>
                <a:cubicBezTo>
                  <a:pt x="2513939" y="5437567"/>
                  <a:pt x="2509245" y="5430782"/>
                  <a:pt x="2503249" y="5429328"/>
                </a:cubicBezTo>
                <a:cubicBezTo>
                  <a:pt x="2496678" y="5427723"/>
                  <a:pt x="2490742" y="5431933"/>
                  <a:pt x="2488865" y="5438142"/>
                </a:cubicBezTo>
                <a:lnTo>
                  <a:pt x="2485776" y="5448289"/>
                </a:lnTo>
                <a:close/>
                <a:moveTo>
                  <a:pt x="2126708" y="5299656"/>
                </a:moveTo>
                <a:cubicBezTo>
                  <a:pt x="2130311" y="5300535"/>
                  <a:pt x="2133885" y="5301414"/>
                  <a:pt x="2137488" y="5302443"/>
                </a:cubicBezTo>
                <a:cubicBezTo>
                  <a:pt x="2137488" y="5302443"/>
                  <a:pt x="2137488" y="5302443"/>
                  <a:pt x="2137488" y="5302443"/>
                </a:cubicBezTo>
                <a:cubicBezTo>
                  <a:pt x="2135338" y="5300232"/>
                  <a:pt x="2132522" y="5298657"/>
                  <a:pt x="2128403" y="5299414"/>
                </a:cubicBezTo>
                <a:cubicBezTo>
                  <a:pt x="2127828" y="5299505"/>
                  <a:pt x="2127253" y="5299566"/>
                  <a:pt x="2126708" y="5299656"/>
                </a:cubicBezTo>
                <a:close/>
                <a:moveTo>
                  <a:pt x="2397742" y="5704906"/>
                </a:moveTo>
                <a:cubicBezTo>
                  <a:pt x="2412430" y="5709389"/>
                  <a:pt x="2419637" y="5686611"/>
                  <a:pt x="2404920" y="5682127"/>
                </a:cubicBezTo>
                <a:cubicBezTo>
                  <a:pt x="2390232" y="5677645"/>
                  <a:pt x="2383025" y="5700392"/>
                  <a:pt x="2397742" y="5704906"/>
                </a:cubicBezTo>
                <a:close/>
                <a:moveTo>
                  <a:pt x="2494255" y="5793292"/>
                </a:moveTo>
                <a:lnTo>
                  <a:pt x="2495800" y="5788233"/>
                </a:lnTo>
                <a:cubicBezTo>
                  <a:pt x="2497616" y="5782236"/>
                  <a:pt x="2493225" y="5774997"/>
                  <a:pt x="2487108" y="5773755"/>
                </a:cubicBezTo>
                <a:cubicBezTo>
                  <a:pt x="2480506" y="5772422"/>
                  <a:pt x="2474601" y="5776026"/>
                  <a:pt x="2472633" y="5782448"/>
                </a:cubicBezTo>
                <a:lnTo>
                  <a:pt x="2471088" y="5787506"/>
                </a:lnTo>
                <a:cubicBezTo>
                  <a:pt x="2469271" y="5793473"/>
                  <a:pt x="2473662" y="5800743"/>
                  <a:pt x="2479780" y="5801985"/>
                </a:cubicBezTo>
                <a:cubicBezTo>
                  <a:pt x="2486412" y="5803318"/>
                  <a:pt x="2492317" y="5799713"/>
                  <a:pt x="2494255" y="5793292"/>
                </a:cubicBezTo>
                <a:close/>
                <a:moveTo>
                  <a:pt x="2436142" y="5708298"/>
                </a:moveTo>
                <a:cubicBezTo>
                  <a:pt x="2430146" y="5706480"/>
                  <a:pt x="2422877" y="5709207"/>
                  <a:pt x="2420939" y="5715598"/>
                </a:cubicBezTo>
                <a:lnTo>
                  <a:pt x="2417850" y="5725745"/>
                </a:lnTo>
                <a:cubicBezTo>
                  <a:pt x="2416033" y="5731712"/>
                  <a:pt x="2418820" y="5739042"/>
                  <a:pt x="2425149" y="5740950"/>
                </a:cubicBezTo>
                <a:cubicBezTo>
                  <a:pt x="2431145" y="5742768"/>
                  <a:pt x="2438413" y="5740012"/>
                  <a:pt x="2440351" y="5733621"/>
                </a:cubicBezTo>
                <a:lnTo>
                  <a:pt x="2443440" y="5723473"/>
                </a:lnTo>
                <a:cubicBezTo>
                  <a:pt x="2445287" y="5717536"/>
                  <a:pt x="2442501" y="5710206"/>
                  <a:pt x="2436142" y="5708298"/>
                </a:cubicBezTo>
                <a:close/>
                <a:moveTo>
                  <a:pt x="2349562" y="5773391"/>
                </a:moveTo>
                <a:cubicBezTo>
                  <a:pt x="2355740" y="5775269"/>
                  <a:pt x="2362553" y="5771240"/>
                  <a:pt x="2364279" y="5765122"/>
                </a:cubicBezTo>
                <a:cubicBezTo>
                  <a:pt x="2365824" y="5759639"/>
                  <a:pt x="2363008" y="5754217"/>
                  <a:pt x="2358253" y="5751583"/>
                </a:cubicBezTo>
                <a:cubicBezTo>
                  <a:pt x="2355134" y="5758822"/>
                  <a:pt x="2351803" y="5765940"/>
                  <a:pt x="2348199" y="5772967"/>
                </a:cubicBezTo>
                <a:cubicBezTo>
                  <a:pt x="2348199" y="5772967"/>
                  <a:pt x="2348199" y="5772967"/>
                  <a:pt x="2348199" y="5772967"/>
                </a:cubicBezTo>
                <a:lnTo>
                  <a:pt x="2349562" y="5773391"/>
                </a:lnTo>
                <a:close/>
                <a:moveTo>
                  <a:pt x="1879203" y="5163352"/>
                </a:moveTo>
                <a:cubicBezTo>
                  <a:pt x="1873843" y="5160141"/>
                  <a:pt x="1865848" y="5162019"/>
                  <a:pt x="1862880" y="5167653"/>
                </a:cubicBezTo>
                <a:cubicBezTo>
                  <a:pt x="1859852" y="5173468"/>
                  <a:pt x="1861457" y="5180526"/>
                  <a:pt x="1867180" y="5183979"/>
                </a:cubicBezTo>
                <a:lnTo>
                  <a:pt x="1871723" y="5186705"/>
                </a:lnTo>
                <a:cubicBezTo>
                  <a:pt x="1877083" y="5189916"/>
                  <a:pt x="1885078" y="5188038"/>
                  <a:pt x="1888046" y="5182404"/>
                </a:cubicBezTo>
                <a:cubicBezTo>
                  <a:pt x="1891104" y="5176619"/>
                  <a:pt x="1889469" y="5169531"/>
                  <a:pt x="1883745" y="5166078"/>
                </a:cubicBezTo>
                <a:lnTo>
                  <a:pt x="1879203" y="5163352"/>
                </a:lnTo>
                <a:close/>
                <a:moveTo>
                  <a:pt x="2004363" y="5286541"/>
                </a:moveTo>
                <a:cubicBezTo>
                  <a:pt x="2007967" y="5283996"/>
                  <a:pt x="2009451" y="5278938"/>
                  <a:pt x="2008452" y="5274122"/>
                </a:cubicBezTo>
                <a:cubicBezTo>
                  <a:pt x="2009269" y="5271638"/>
                  <a:pt x="2009481" y="5268973"/>
                  <a:pt x="2008300" y="5266247"/>
                </a:cubicBezTo>
                <a:cubicBezTo>
                  <a:pt x="2005938" y="5260704"/>
                  <a:pt x="1998367" y="5256887"/>
                  <a:pt x="1992644" y="5259947"/>
                </a:cubicBezTo>
                <a:lnTo>
                  <a:pt x="1986012" y="5263460"/>
                </a:lnTo>
                <a:cubicBezTo>
                  <a:pt x="1981469" y="5265883"/>
                  <a:pt x="1978501" y="5270397"/>
                  <a:pt x="1978835" y="5275334"/>
                </a:cubicBezTo>
                <a:cubicBezTo>
                  <a:pt x="1977654" y="5276969"/>
                  <a:pt x="1976715" y="5278847"/>
                  <a:pt x="1976200" y="5280998"/>
                </a:cubicBezTo>
                <a:cubicBezTo>
                  <a:pt x="1974958" y="5286117"/>
                  <a:pt x="1976866" y="5291842"/>
                  <a:pt x="1981409" y="5294598"/>
                </a:cubicBezTo>
                <a:cubicBezTo>
                  <a:pt x="1981439" y="5294598"/>
                  <a:pt x="1981439" y="5294598"/>
                  <a:pt x="1981469" y="5294598"/>
                </a:cubicBezTo>
                <a:cubicBezTo>
                  <a:pt x="1986314" y="5293902"/>
                  <a:pt x="1991190" y="5293508"/>
                  <a:pt x="1996035" y="5292962"/>
                </a:cubicBezTo>
                <a:lnTo>
                  <a:pt x="1996035" y="5292962"/>
                </a:lnTo>
                <a:cubicBezTo>
                  <a:pt x="1996126" y="5292871"/>
                  <a:pt x="1996278" y="5292871"/>
                  <a:pt x="1996368" y="5292781"/>
                </a:cubicBezTo>
                <a:cubicBezTo>
                  <a:pt x="1999821" y="5292023"/>
                  <a:pt x="2002698" y="5289570"/>
                  <a:pt x="2004363" y="5286541"/>
                </a:cubicBezTo>
                <a:close/>
                <a:moveTo>
                  <a:pt x="1951186" y="5299899"/>
                </a:moveTo>
                <a:cubicBezTo>
                  <a:pt x="1946522" y="5298475"/>
                  <a:pt x="1942585" y="5299899"/>
                  <a:pt x="1939618" y="5302413"/>
                </a:cubicBezTo>
                <a:cubicBezTo>
                  <a:pt x="1943464" y="5301535"/>
                  <a:pt x="1947310" y="5300717"/>
                  <a:pt x="1951156" y="5299929"/>
                </a:cubicBezTo>
                <a:cubicBezTo>
                  <a:pt x="1951186" y="5299929"/>
                  <a:pt x="1951216" y="5299929"/>
                  <a:pt x="1951247" y="5299929"/>
                </a:cubicBezTo>
                <a:cubicBezTo>
                  <a:pt x="1951216" y="5299929"/>
                  <a:pt x="1951216" y="5299899"/>
                  <a:pt x="1951186" y="5299899"/>
                </a:cubicBezTo>
                <a:close/>
                <a:moveTo>
                  <a:pt x="1915391" y="5306896"/>
                </a:moveTo>
                <a:cubicBezTo>
                  <a:pt x="1916027" y="5305351"/>
                  <a:pt x="1916481" y="5303806"/>
                  <a:pt x="1916512" y="5302262"/>
                </a:cubicBezTo>
                <a:cubicBezTo>
                  <a:pt x="1919843" y="5301080"/>
                  <a:pt x="1922902" y="5299141"/>
                  <a:pt x="1925536" y="5296173"/>
                </a:cubicBezTo>
                <a:cubicBezTo>
                  <a:pt x="1926233" y="5295386"/>
                  <a:pt x="1926414" y="5294447"/>
                  <a:pt x="1926929" y="5293629"/>
                </a:cubicBezTo>
                <a:cubicBezTo>
                  <a:pt x="1928413" y="5292144"/>
                  <a:pt x="1929382" y="5290479"/>
                  <a:pt x="1929655" y="5288631"/>
                </a:cubicBezTo>
                <a:cubicBezTo>
                  <a:pt x="1929655" y="5288601"/>
                  <a:pt x="1929685" y="5288570"/>
                  <a:pt x="1929685" y="5288540"/>
                </a:cubicBezTo>
                <a:cubicBezTo>
                  <a:pt x="1929715" y="5288298"/>
                  <a:pt x="1929715" y="5288055"/>
                  <a:pt x="1929715" y="5287813"/>
                </a:cubicBezTo>
                <a:cubicBezTo>
                  <a:pt x="1930291" y="5285359"/>
                  <a:pt x="1930533" y="5282815"/>
                  <a:pt x="1930230" y="5280301"/>
                </a:cubicBezTo>
                <a:cubicBezTo>
                  <a:pt x="1931714" y="5279423"/>
                  <a:pt x="1933016" y="5278211"/>
                  <a:pt x="1933985" y="5276576"/>
                </a:cubicBezTo>
                <a:lnTo>
                  <a:pt x="1936741" y="5272032"/>
                </a:lnTo>
                <a:cubicBezTo>
                  <a:pt x="1937498" y="5270790"/>
                  <a:pt x="1937982" y="5269397"/>
                  <a:pt x="1938225" y="5267973"/>
                </a:cubicBezTo>
                <a:cubicBezTo>
                  <a:pt x="1938558" y="5272396"/>
                  <a:pt x="1941707" y="5276848"/>
                  <a:pt x="1945523" y="5278514"/>
                </a:cubicBezTo>
                <a:cubicBezTo>
                  <a:pt x="1952094" y="5281362"/>
                  <a:pt x="1957879" y="5277848"/>
                  <a:pt x="1961240" y="5272304"/>
                </a:cubicBezTo>
                <a:lnTo>
                  <a:pt x="1963996" y="5267761"/>
                </a:lnTo>
                <a:cubicBezTo>
                  <a:pt x="1967327" y="5262218"/>
                  <a:pt x="1963148" y="5254373"/>
                  <a:pt x="1957788" y="5252041"/>
                </a:cubicBezTo>
                <a:cubicBezTo>
                  <a:pt x="1951247" y="5249193"/>
                  <a:pt x="1945432" y="5252677"/>
                  <a:pt x="1942101" y="5258250"/>
                </a:cubicBezTo>
                <a:lnTo>
                  <a:pt x="1939345" y="5262794"/>
                </a:lnTo>
                <a:cubicBezTo>
                  <a:pt x="1938921" y="5263460"/>
                  <a:pt x="1938618" y="5264187"/>
                  <a:pt x="1938437" y="5264944"/>
                </a:cubicBezTo>
                <a:cubicBezTo>
                  <a:pt x="1938255" y="5261158"/>
                  <a:pt x="1936468" y="5257523"/>
                  <a:pt x="1933016" y="5255554"/>
                </a:cubicBezTo>
                <a:cubicBezTo>
                  <a:pt x="1927686" y="5252525"/>
                  <a:pt x="1920600" y="5253525"/>
                  <a:pt x="1916966" y="5258705"/>
                </a:cubicBezTo>
                <a:cubicBezTo>
                  <a:pt x="1916603" y="5258492"/>
                  <a:pt x="1916148" y="5258432"/>
                  <a:pt x="1915724" y="5258280"/>
                </a:cubicBezTo>
                <a:cubicBezTo>
                  <a:pt x="1915331" y="5257675"/>
                  <a:pt x="1914816" y="5257220"/>
                  <a:pt x="1914331" y="5256705"/>
                </a:cubicBezTo>
                <a:cubicBezTo>
                  <a:pt x="1917329" y="5252131"/>
                  <a:pt x="1917390" y="5246225"/>
                  <a:pt x="1911333" y="5242560"/>
                </a:cubicBezTo>
                <a:cubicBezTo>
                  <a:pt x="1901824" y="5236835"/>
                  <a:pt x="1891316" y="5245256"/>
                  <a:pt x="1891467" y="5253313"/>
                </a:cubicBezTo>
                <a:cubicBezTo>
                  <a:pt x="1884805" y="5253071"/>
                  <a:pt x="1877870" y="5254131"/>
                  <a:pt x="1874327" y="5258553"/>
                </a:cubicBezTo>
                <a:cubicBezTo>
                  <a:pt x="1869270" y="5264854"/>
                  <a:pt x="1865848" y="5275243"/>
                  <a:pt x="1868695" y="5283088"/>
                </a:cubicBezTo>
                <a:cubicBezTo>
                  <a:pt x="1867786" y="5283391"/>
                  <a:pt x="1867150" y="5284209"/>
                  <a:pt x="1866363" y="5284723"/>
                </a:cubicBezTo>
                <a:cubicBezTo>
                  <a:pt x="1864303" y="5282906"/>
                  <a:pt x="1861881" y="5281695"/>
                  <a:pt x="1859125" y="5281604"/>
                </a:cubicBezTo>
                <a:cubicBezTo>
                  <a:pt x="1860276" y="5280120"/>
                  <a:pt x="1861245" y="5278423"/>
                  <a:pt x="1861517" y="5276273"/>
                </a:cubicBezTo>
                <a:cubicBezTo>
                  <a:pt x="1862335" y="5270306"/>
                  <a:pt x="1857762" y="5263006"/>
                  <a:pt x="1851251" y="5262733"/>
                </a:cubicBezTo>
                <a:cubicBezTo>
                  <a:pt x="1844892" y="5262460"/>
                  <a:pt x="1838563" y="5263702"/>
                  <a:pt x="1834353" y="5268943"/>
                </a:cubicBezTo>
                <a:cubicBezTo>
                  <a:pt x="1830507" y="5273728"/>
                  <a:pt x="1829780" y="5279423"/>
                  <a:pt x="1830053" y="5285359"/>
                </a:cubicBezTo>
                <a:cubicBezTo>
                  <a:pt x="1830053" y="5285693"/>
                  <a:pt x="1830295" y="5285996"/>
                  <a:pt x="1830356" y="5286299"/>
                </a:cubicBezTo>
                <a:cubicBezTo>
                  <a:pt x="1828327" y="5285572"/>
                  <a:pt x="1826056" y="5285269"/>
                  <a:pt x="1823361" y="5286117"/>
                </a:cubicBezTo>
                <a:cubicBezTo>
                  <a:pt x="1808643" y="5290721"/>
                  <a:pt x="1814488" y="5314075"/>
                  <a:pt x="1829296" y="5309440"/>
                </a:cubicBezTo>
                <a:cubicBezTo>
                  <a:pt x="1836473" y="5307168"/>
                  <a:pt x="1838714" y="5300474"/>
                  <a:pt x="1837442" y="5294719"/>
                </a:cubicBezTo>
                <a:cubicBezTo>
                  <a:pt x="1838260" y="5295052"/>
                  <a:pt x="1839017" y="5295355"/>
                  <a:pt x="1839865" y="5295507"/>
                </a:cubicBezTo>
                <a:cubicBezTo>
                  <a:pt x="1839532" y="5296173"/>
                  <a:pt x="1838956" y="5296718"/>
                  <a:pt x="1838653" y="5297415"/>
                </a:cubicBezTo>
                <a:cubicBezTo>
                  <a:pt x="1837079" y="5301414"/>
                  <a:pt x="1838290" y="5306138"/>
                  <a:pt x="1841076" y="5309410"/>
                </a:cubicBezTo>
                <a:cubicBezTo>
                  <a:pt x="1832355" y="5311863"/>
                  <a:pt x="1827358" y="5324949"/>
                  <a:pt x="1837412" y="5331037"/>
                </a:cubicBezTo>
                <a:cubicBezTo>
                  <a:pt x="1838169" y="5331461"/>
                  <a:pt x="1838866" y="5331582"/>
                  <a:pt x="1839623" y="5331855"/>
                </a:cubicBezTo>
                <a:cubicBezTo>
                  <a:pt x="1839623" y="5331855"/>
                  <a:pt x="1839623" y="5331855"/>
                  <a:pt x="1839623" y="5331855"/>
                </a:cubicBezTo>
                <a:cubicBezTo>
                  <a:pt x="1842045" y="5331006"/>
                  <a:pt x="1844468" y="5330189"/>
                  <a:pt x="1846891" y="5329371"/>
                </a:cubicBezTo>
                <a:cubicBezTo>
                  <a:pt x="1848950" y="5328674"/>
                  <a:pt x="1851009" y="5327978"/>
                  <a:pt x="1853099" y="5327251"/>
                </a:cubicBezTo>
                <a:cubicBezTo>
                  <a:pt x="1855945" y="5322980"/>
                  <a:pt x="1856460" y="5317164"/>
                  <a:pt x="1852463" y="5312984"/>
                </a:cubicBezTo>
                <a:cubicBezTo>
                  <a:pt x="1856278" y="5312166"/>
                  <a:pt x="1859640" y="5309713"/>
                  <a:pt x="1861245" y="5305684"/>
                </a:cubicBezTo>
                <a:cubicBezTo>
                  <a:pt x="1861396" y="5305351"/>
                  <a:pt x="1861396" y="5305321"/>
                  <a:pt x="1861457" y="5305139"/>
                </a:cubicBezTo>
                <a:cubicBezTo>
                  <a:pt x="1861548" y="5305048"/>
                  <a:pt x="1861548" y="5305018"/>
                  <a:pt x="1861608" y="5304927"/>
                </a:cubicBezTo>
                <a:lnTo>
                  <a:pt x="1861608" y="5304927"/>
                </a:lnTo>
                <a:cubicBezTo>
                  <a:pt x="1862305" y="5304594"/>
                  <a:pt x="1863001" y="5304291"/>
                  <a:pt x="1863728" y="5304079"/>
                </a:cubicBezTo>
                <a:cubicBezTo>
                  <a:pt x="1864091" y="5303958"/>
                  <a:pt x="1864303" y="5303625"/>
                  <a:pt x="1864637" y="5303443"/>
                </a:cubicBezTo>
                <a:cubicBezTo>
                  <a:pt x="1865121" y="5303867"/>
                  <a:pt x="1865242" y="5304442"/>
                  <a:pt x="1865848" y="5304775"/>
                </a:cubicBezTo>
                <a:cubicBezTo>
                  <a:pt x="1871390" y="5308107"/>
                  <a:pt x="1876599" y="5306260"/>
                  <a:pt x="1879990" y="5302564"/>
                </a:cubicBezTo>
                <a:cubicBezTo>
                  <a:pt x="1882110" y="5305715"/>
                  <a:pt x="1884381" y="5308531"/>
                  <a:pt x="1888015" y="5310349"/>
                </a:cubicBezTo>
                <a:cubicBezTo>
                  <a:pt x="1890014" y="5311379"/>
                  <a:pt x="1891558" y="5311863"/>
                  <a:pt x="1893829" y="5312227"/>
                </a:cubicBezTo>
                <a:cubicBezTo>
                  <a:pt x="1890710" y="5312348"/>
                  <a:pt x="1888015" y="5314256"/>
                  <a:pt x="1885835" y="5316680"/>
                </a:cubicBezTo>
                <a:lnTo>
                  <a:pt x="1885835" y="5316680"/>
                </a:lnTo>
                <a:lnTo>
                  <a:pt x="1885895" y="5316649"/>
                </a:lnTo>
                <a:cubicBezTo>
                  <a:pt x="1900431" y="5312227"/>
                  <a:pt x="1914998" y="5308289"/>
                  <a:pt x="1929594" y="5304775"/>
                </a:cubicBezTo>
                <a:cubicBezTo>
                  <a:pt x="1928958" y="5304442"/>
                  <a:pt x="1928504" y="5304018"/>
                  <a:pt x="1927747" y="5303776"/>
                </a:cubicBezTo>
                <a:cubicBezTo>
                  <a:pt x="1922811" y="5302352"/>
                  <a:pt x="1918480" y="5303988"/>
                  <a:pt x="1915391" y="5306896"/>
                </a:cubicBezTo>
                <a:close/>
                <a:moveTo>
                  <a:pt x="1732481" y="5339003"/>
                </a:moveTo>
                <a:lnTo>
                  <a:pt x="1727938" y="5336247"/>
                </a:lnTo>
                <a:cubicBezTo>
                  <a:pt x="1722427" y="5332915"/>
                  <a:pt x="1714644" y="5336338"/>
                  <a:pt x="1711979" y="5341759"/>
                </a:cubicBezTo>
                <a:cubicBezTo>
                  <a:pt x="1708951" y="5347999"/>
                  <a:pt x="1711949" y="5354390"/>
                  <a:pt x="1717490" y="5357722"/>
                </a:cubicBezTo>
                <a:lnTo>
                  <a:pt x="1722033" y="5360448"/>
                </a:lnTo>
                <a:cubicBezTo>
                  <a:pt x="1727544" y="5363780"/>
                  <a:pt x="1735358" y="5360358"/>
                  <a:pt x="1737992" y="5354936"/>
                </a:cubicBezTo>
                <a:cubicBezTo>
                  <a:pt x="1741051" y="5348726"/>
                  <a:pt x="1738022" y="5342335"/>
                  <a:pt x="1732481" y="5339003"/>
                </a:cubicBezTo>
                <a:close/>
                <a:moveTo>
                  <a:pt x="1953185" y="5105710"/>
                </a:moveTo>
                <a:cubicBezTo>
                  <a:pt x="1966328" y="5113646"/>
                  <a:pt x="1975746" y="5091686"/>
                  <a:pt x="1962784" y="5083840"/>
                </a:cubicBezTo>
                <a:cubicBezTo>
                  <a:pt x="1949641" y="5075905"/>
                  <a:pt x="1940223" y="5097865"/>
                  <a:pt x="1953185" y="5105710"/>
                </a:cubicBezTo>
                <a:close/>
                <a:moveTo>
                  <a:pt x="1963905" y="5109012"/>
                </a:moveTo>
                <a:cubicBezTo>
                  <a:pt x="1963875" y="5109042"/>
                  <a:pt x="1963844" y="5109072"/>
                  <a:pt x="1963784" y="5109102"/>
                </a:cubicBezTo>
                <a:cubicBezTo>
                  <a:pt x="1963693" y="5109133"/>
                  <a:pt x="1963723" y="5109102"/>
                  <a:pt x="1963632" y="5109133"/>
                </a:cubicBezTo>
                <a:cubicBezTo>
                  <a:pt x="1962875" y="5109345"/>
                  <a:pt x="1962088" y="5109466"/>
                  <a:pt x="1961301" y="5109557"/>
                </a:cubicBezTo>
                <a:cubicBezTo>
                  <a:pt x="1954941" y="5110466"/>
                  <a:pt x="1951277" y="5118402"/>
                  <a:pt x="1952791" y="5124126"/>
                </a:cubicBezTo>
                <a:cubicBezTo>
                  <a:pt x="1954578" y="5130972"/>
                  <a:pt x="1960967" y="5133546"/>
                  <a:pt x="1967357" y="5132638"/>
                </a:cubicBezTo>
                <a:cubicBezTo>
                  <a:pt x="1974686" y="5131578"/>
                  <a:pt x="1980621" y="5127004"/>
                  <a:pt x="1984588" y="5120885"/>
                </a:cubicBezTo>
                <a:cubicBezTo>
                  <a:pt x="1987980" y="5115645"/>
                  <a:pt x="1986042" y="5107497"/>
                  <a:pt x="1980500" y="5104498"/>
                </a:cubicBezTo>
                <a:cubicBezTo>
                  <a:pt x="1974656" y="5101348"/>
                  <a:pt x="1967751" y="5102954"/>
                  <a:pt x="1964117" y="5108587"/>
                </a:cubicBezTo>
                <a:cubicBezTo>
                  <a:pt x="1964056" y="5108830"/>
                  <a:pt x="1963996" y="5108921"/>
                  <a:pt x="1963905" y="5109012"/>
                </a:cubicBezTo>
                <a:close/>
                <a:moveTo>
                  <a:pt x="1651715" y="5241985"/>
                </a:moveTo>
                <a:lnTo>
                  <a:pt x="1656803" y="5240379"/>
                </a:lnTo>
                <a:cubicBezTo>
                  <a:pt x="1662799" y="5238501"/>
                  <a:pt x="1667220" y="5231898"/>
                  <a:pt x="1665161" y="5225567"/>
                </a:cubicBezTo>
                <a:cubicBezTo>
                  <a:pt x="1663193" y="5219540"/>
                  <a:pt x="1656773" y="5215178"/>
                  <a:pt x="1650353" y="5217207"/>
                </a:cubicBezTo>
                <a:lnTo>
                  <a:pt x="1647476" y="5218116"/>
                </a:lnTo>
                <a:cubicBezTo>
                  <a:pt x="1649777" y="5216177"/>
                  <a:pt x="1651564" y="5213481"/>
                  <a:pt x="1652018" y="5210725"/>
                </a:cubicBezTo>
                <a:cubicBezTo>
                  <a:pt x="1653169" y="5203728"/>
                  <a:pt x="1648384" y="5198700"/>
                  <a:pt x="1642115" y="5196883"/>
                </a:cubicBezTo>
                <a:cubicBezTo>
                  <a:pt x="1641510" y="5196731"/>
                  <a:pt x="1640904" y="5196943"/>
                  <a:pt x="1640299" y="5196852"/>
                </a:cubicBezTo>
                <a:cubicBezTo>
                  <a:pt x="1641752" y="5195762"/>
                  <a:pt x="1643024" y="5194460"/>
                  <a:pt x="1643811" y="5192884"/>
                </a:cubicBezTo>
                <a:cubicBezTo>
                  <a:pt x="1646900" y="5186766"/>
                  <a:pt x="1644054" y="5180193"/>
                  <a:pt x="1638512" y="5176861"/>
                </a:cubicBezTo>
                <a:lnTo>
                  <a:pt x="1633969" y="5174105"/>
                </a:lnTo>
                <a:cubicBezTo>
                  <a:pt x="1628458" y="5170773"/>
                  <a:pt x="1620705" y="5173984"/>
                  <a:pt x="1617950" y="5179405"/>
                </a:cubicBezTo>
                <a:cubicBezTo>
                  <a:pt x="1617283" y="5180769"/>
                  <a:pt x="1616980" y="5182162"/>
                  <a:pt x="1616829" y="5183525"/>
                </a:cubicBezTo>
                <a:cubicBezTo>
                  <a:pt x="1616314" y="5183313"/>
                  <a:pt x="1616011" y="5182919"/>
                  <a:pt x="1615436" y="5182768"/>
                </a:cubicBezTo>
                <a:cubicBezTo>
                  <a:pt x="1600749" y="5178133"/>
                  <a:pt x="1592148" y="5200578"/>
                  <a:pt x="1606957" y="5205273"/>
                </a:cubicBezTo>
                <a:cubicBezTo>
                  <a:pt x="1615345" y="5207938"/>
                  <a:pt x="1621553" y="5201729"/>
                  <a:pt x="1622734" y="5195066"/>
                </a:cubicBezTo>
                <a:cubicBezTo>
                  <a:pt x="1622916" y="5195187"/>
                  <a:pt x="1623037" y="5195368"/>
                  <a:pt x="1623219" y="5195489"/>
                </a:cubicBezTo>
                <a:lnTo>
                  <a:pt x="1627670" y="5198185"/>
                </a:lnTo>
                <a:cubicBezTo>
                  <a:pt x="1625551" y="5198973"/>
                  <a:pt x="1623370" y="5199548"/>
                  <a:pt x="1621462" y="5200820"/>
                </a:cubicBezTo>
                <a:cubicBezTo>
                  <a:pt x="1616193" y="5204274"/>
                  <a:pt x="1614588" y="5212512"/>
                  <a:pt x="1618464" y="5217571"/>
                </a:cubicBezTo>
                <a:cubicBezTo>
                  <a:pt x="1622522" y="5222872"/>
                  <a:pt x="1629578" y="5224235"/>
                  <a:pt x="1635211" y="5220539"/>
                </a:cubicBezTo>
                <a:cubicBezTo>
                  <a:pt x="1635514" y="5220357"/>
                  <a:pt x="1635544" y="5220327"/>
                  <a:pt x="1635695" y="5220206"/>
                </a:cubicBezTo>
                <a:cubicBezTo>
                  <a:pt x="1635817" y="5220176"/>
                  <a:pt x="1635847" y="5220176"/>
                  <a:pt x="1635938" y="5220145"/>
                </a:cubicBezTo>
                <a:lnTo>
                  <a:pt x="1635938" y="5220145"/>
                </a:lnTo>
                <a:cubicBezTo>
                  <a:pt x="1636695" y="5220267"/>
                  <a:pt x="1637422" y="5220448"/>
                  <a:pt x="1638148" y="5220691"/>
                </a:cubicBezTo>
                <a:cubicBezTo>
                  <a:pt x="1639390" y="5221024"/>
                  <a:pt x="1640601" y="5220872"/>
                  <a:pt x="1641813" y="5220691"/>
                </a:cubicBezTo>
                <a:cubicBezTo>
                  <a:pt x="1637755" y="5223568"/>
                  <a:pt x="1635241" y="5228657"/>
                  <a:pt x="1636877" y="5233654"/>
                </a:cubicBezTo>
                <a:cubicBezTo>
                  <a:pt x="1638875" y="5239652"/>
                  <a:pt x="1645265" y="5244014"/>
                  <a:pt x="1651715" y="5241985"/>
                </a:cubicBezTo>
                <a:close/>
                <a:moveTo>
                  <a:pt x="1831840" y="5137818"/>
                </a:moveTo>
                <a:cubicBezTo>
                  <a:pt x="1844922" y="5145723"/>
                  <a:pt x="1858852" y="5126337"/>
                  <a:pt x="1845710" y="5118371"/>
                </a:cubicBezTo>
                <a:cubicBezTo>
                  <a:pt x="1832597" y="5110466"/>
                  <a:pt x="1818667" y="5129851"/>
                  <a:pt x="1831840" y="5137818"/>
                </a:cubicBezTo>
                <a:close/>
                <a:moveTo>
                  <a:pt x="1806674" y="5066030"/>
                </a:moveTo>
                <a:cubicBezTo>
                  <a:pt x="1812186" y="5067121"/>
                  <a:pt x="1816819" y="5064152"/>
                  <a:pt x="1819302" y="5059639"/>
                </a:cubicBezTo>
                <a:cubicBezTo>
                  <a:pt x="1823603" y="5059578"/>
                  <a:pt x="1827630" y="5057519"/>
                  <a:pt x="1829720" y="5053218"/>
                </a:cubicBezTo>
                <a:cubicBezTo>
                  <a:pt x="1832324" y="5047826"/>
                  <a:pt x="1830265" y="5039526"/>
                  <a:pt x="1824208" y="5037255"/>
                </a:cubicBezTo>
                <a:cubicBezTo>
                  <a:pt x="1818303" y="5035044"/>
                  <a:pt x="1811944" y="5034256"/>
                  <a:pt x="1806341" y="5037891"/>
                </a:cubicBezTo>
                <a:cubicBezTo>
                  <a:pt x="1801223" y="5041223"/>
                  <a:pt x="1798801" y="5046342"/>
                  <a:pt x="1797226" y="5052036"/>
                </a:cubicBezTo>
                <a:cubicBezTo>
                  <a:pt x="1795530" y="5058245"/>
                  <a:pt x="1800678" y="5064849"/>
                  <a:pt x="1806674" y="5066030"/>
                </a:cubicBezTo>
                <a:close/>
                <a:moveTo>
                  <a:pt x="1700956" y="5242318"/>
                </a:moveTo>
                <a:cubicBezTo>
                  <a:pt x="1714099" y="5250254"/>
                  <a:pt x="1723577" y="5228324"/>
                  <a:pt x="1710616" y="5220478"/>
                </a:cubicBezTo>
                <a:cubicBezTo>
                  <a:pt x="1697473" y="5212543"/>
                  <a:pt x="1687964" y="5234503"/>
                  <a:pt x="1700956" y="5242318"/>
                </a:cubicBezTo>
                <a:close/>
                <a:moveTo>
                  <a:pt x="1666917" y="5293205"/>
                </a:moveTo>
                <a:cubicBezTo>
                  <a:pt x="1653805" y="5285269"/>
                  <a:pt x="1643902" y="5307017"/>
                  <a:pt x="1656924" y="5314892"/>
                </a:cubicBezTo>
                <a:cubicBezTo>
                  <a:pt x="1670067" y="5322828"/>
                  <a:pt x="1679939" y="5301080"/>
                  <a:pt x="1666917" y="5293205"/>
                </a:cubicBezTo>
                <a:close/>
                <a:moveTo>
                  <a:pt x="2022685" y="5188523"/>
                </a:moveTo>
                <a:cubicBezTo>
                  <a:pt x="2007997" y="5184040"/>
                  <a:pt x="2000487" y="5206727"/>
                  <a:pt x="2015205" y="5211210"/>
                </a:cubicBezTo>
                <a:cubicBezTo>
                  <a:pt x="2029892" y="5215662"/>
                  <a:pt x="2037402" y="5193006"/>
                  <a:pt x="2022685" y="5188523"/>
                </a:cubicBezTo>
                <a:close/>
                <a:moveTo>
                  <a:pt x="2011056" y="5109648"/>
                </a:moveTo>
                <a:cubicBezTo>
                  <a:pt x="2012631" y="5115948"/>
                  <a:pt x="2019263" y="5119856"/>
                  <a:pt x="2025531" y="5118310"/>
                </a:cubicBezTo>
                <a:lnTo>
                  <a:pt x="2032799" y="5116493"/>
                </a:lnTo>
                <a:cubicBezTo>
                  <a:pt x="2039068" y="5114949"/>
                  <a:pt x="2043035" y="5108224"/>
                  <a:pt x="2041460" y="5101984"/>
                </a:cubicBezTo>
                <a:cubicBezTo>
                  <a:pt x="2039886" y="5095684"/>
                  <a:pt x="2033254" y="5091777"/>
                  <a:pt x="2026985" y="5093321"/>
                </a:cubicBezTo>
                <a:lnTo>
                  <a:pt x="2019717" y="5095109"/>
                </a:lnTo>
                <a:cubicBezTo>
                  <a:pt x="2013448" y="5096714"/>
                  <a:pt x="2009481" y="5103438"/>
                  <a:pt x="2011056" y="5109648"/>
                </a:cubicBezTo>
                <a:close/>
                <a:moveTo>
                  <a:pt x="1898311" y="5010660"/>
                </a:moveTo>
                <a:cubicBezTo>
                  <a:pt x="1902339" y="5012478"/>
                  <a:pt x="1906791" y="5012084"/>
                  <a:pt x="1910243" y="5009842"/>
                </a:cubicBezTo>
                <a:cubicBezTo>
                  <a:pt x="1913726" y="5010206"/>
                  <a:pt x="1917178" y="5009176"/>
                  <a:pt x="1919873" y="5006147"/>
                </a:cubicBezTo>
                <a:cubicBezTo>
                  <a:pt x="1923749" y="5001785"/>
                  <a:pt x="1924234" y="4992941"/>
                  <a:pt x="1918904" y="4989275"/>
                </a:cubicBezTo>
                <a:cubicBezTo>
                  <a:pt x="1914210" y="4986065"/>
                  <a:pt x="1909032" y="4983581"/>
                  <a:pt x="1903217" y="4985489"/>
                </a:cubicBezTo>
                <a:cubicBezTo>
                  <a:pt x="1898554" y="4987004"/>
                  <a:pt x="1895283" y="4990305"/>
                  <a:pt x="1893012" y="4994606"/>
                </a:cubicBezTo>
                <a:cubicBezTo>
                  <a:pt x="1890135" y="5000149"/>
                  <a:pt x="1892497" y="5008025"/>
                  <a:pt x="1898311" y="5010660"/>
                </a:cubicBezTo>
                <a:close/>
                <a:moveTo>
                  <a:pt x="1712463" y="5193460"/>
                </a:moveTo>
                <a:cubicBezTo>
                  <a:pt x="1709586" y="5186917"/>
                  <a:pt x="1703560" y="5185009"/>
                  <a:pt x="1697019" y="5186614"/>
                </a:cubicBezTo>
                <a:lnTo>
                  <a:pt x="1689751" y="5188402"/>
                </a:lnTo>
                <a:cubicBezTo>
                  <a:pt x="1683664" y="5189916"/>
                  <a:pt x="1680545" y="5198458"/>
                  <a:pt x="1682907" y="5203849"/>
                </a:cubicBezTo>
                <a:cubicBezTo>
                  <a:pt x="1685784" y="5210392"/>
                  <a:pt x="1691810" y="5212300"/>
                  <a:pt x="1698321" y="5210695"/>
                </a:cubicBezTo>
                <a:lnTo>
                  <a:pt x="1705589" y="5208878"/>
                </a:lnTo>
                <a:cubicBezTo>
                  <a:pt x="1711706" y="5207393"/>
                  <a:pt x="1714825" y="5198821"/>
                  <a:pt x="1712463" y="5193460"/>
                </a:cubicBezTo>
                <a:close/>
                <a:moveTo>
                  <a:pt x="2097757" y="5236744"/>
                </a:moveTo>
                <a:cubicBezTo>
                  <a:pt x="2096333" y="5235078"/>
                  <a:pt x="2094577" y="5233654"/>
                  <a:pt x="2092064" y="5232897"/>
                </a:cubicBezTo>
                <a:cubicBezTo>
                  <a:pt x="2077830" y="5228566"/>
                  <a:pt x="2073561" y="5250405"/>
                  <a:pt x="2086582" y="5255766"/>
                </a:cubicBezTo>
                <a:cubicBezTo>
                  <a:pt x="2090398" y="5264550"/>
                  <a:pt x="2105206" y="5266913"/>
                  <a:pt x="2108780" y="5255221"/>
                </a:cubicBezTo>
                <a:lnTo>
                  <a:pt x="2109719" y="5252071"/>
                </a:lnTo>
                <a:cubicBezTo>
                  <a:pt x="2112505" y="5243045"/>
                  <a:pt x="2104995" y="5236835"/>
                  <a:pt x="2097757" y="5236744"/>
                </a:cubicBezTo>
                <a:close/>
                <a:moveTo>
                  <a:pt x="1907033" y="5073269"/>
                </a:moveTo>
                <a:cubicBezTo>
                  <a:pt x="1909456" y="5072664"/>
                  <a:pt x="1911878" y="5072058"/>
                  <a:pt x="1914301" y="5071452"/>
                </a:cubicBezTo>
                <a:cubicBezTo>
                  <a:pt x="1920570" y="5069907"/>
                  <a:pt x="1923992" y="5062425"/>
                  <a:pt x="1922175" y="5056519"/>
                </a:cubicBezTo>
                <a:cubicBezTo>
                  <a:pt x="1920176" y="5050037"/>
                  <a:pt x="1913514" y="5047069"/>
                  <a:pt x="1907245" y="5048644"/>
                </a:cubicBezTo>
                <a:lnTo>
                  <a:pt x="1899977" y="5050461"/>
                </a:lnTo>
                <a:cubicBezTo>
                  <a:pt x="1893708" y="5052006"/>
                  <a:pt x="1890286" y="5059487"/>
                  <a:pt x="1892103" y="5065394"/>
                </a:cubicBezTo>
                <a:cubicBezTo>
                  <a:pt x="1894102" y="5071846"/>
                  <a:pt x="1900764" y="5074814"/>
                  <a:pt x="1907033" y="5073269"/>
                </a:cubicBezTo>
                <a:close/>
                <a:moveTo>
                  <a:pt x="1912181" y="5142361"/>
                </a:moveTo>
                <a:cubicBezTo>
                  <a:pt x="1915512" y="5136848"/>
                  <a:pt x="1914725" y="5129609"/>
                  <a:pt x="1909213" y="5125732"/>
                </a:cubicBezTo>
                <a:cubicBezTo>
                  <a:pt x="1904186" y="5122218"/>
                  <a:pt x="1895949" y="5123187"/>
                  <a:pt x="1892588" y="5128730"/>
                </a:cubicBezTo>
                <a:lnTo>
                  <a:pt x="1889832" y="5133274"/>
                </a:lnTo>
                <a:cubicBezTo>
                  <a:pt x="1886501" y="5138787"/>
                  <a:pt x="1887288" y="5146026"/>
                  <a:pt x="1892800" y="5149873"/>
                </a:cubicBezTo>
                <a:cubicBezTo>
                  <a:pt x="1897827" y="5153386"/>
                  <a:pt x="1906064" y="5152447"/>
                  <a:pt x="1909426" y="5146904"/>
                </a:cubicBezTo>
                <a:lnTo>
                  <a:pt x="1912181" y="5142361"/>
                </a:lnTo>
                <a:close/>
                <a:moveTo>
                  <a:pt x="1838139" y="5064788"/>
                </a:moveTo>
                <a:cubicBezTo>
                  <a:pt x="1837775" y="5066515"/>
                  <a:pt x="1837472" y="5068241"/>
                  <a:pt x="1837261" y="5069968"/>
                </a:cubicBezTo>
                <a:cubicBezTo>
                  <a:pt x="1837018" y="5072149"/>
                  <a:pt x="1837503" y="5074451"/>
                  <a:pt x="1838442" y="5076541"/>
                </a:cubicBezTo>
                <a:cubicBezTo>
                  <a:pt x="1837987" y="5078086"/>
                  <a:pt x="1837775" y="5079630"/>
                  <a:pt x="1838108" y="5081024"/>
                </a:cubicBezTo>
                <a:cubicBezTo>
                  <a:pt x="1839290" y="5085809"/>
                  <a:pt x="1840561" y="5089989"/>
                  <a:pt x="1844104" y="5093564"/>
                </a:cubicBezTo>
                <a:cubicBezTo>
                  <a:pt x="1845710" y="5095169"/>
                  <a:pt x="1847012" y="5096138"/>
                  <a:pt x="1849131" y="5097199"/>
                </a:cubicBezTo>
                <a:cubicBezTo>
                  <a:pt x="1851766" y="5098501"/>
                  <a:pt x="1851736" y="5100258"/>
                  <a:pt x="1849586" y="5096259"/>
                </a:cubicBezTo>
                <a:cubicBezTo>
                  <a:pt x="1852614" y="5101954"/>
                  <a:pt x="1858671" y="5105468"/>
                  <a:pt x="1865121" y="5102893"/>
                </a:cubicBezTo>
                <a:cubicBezTo>
                  <a:pt x="1868210" y="5101651"/>
                  <a:pt x="1870814" y="5098683"/>
                  <a:pt x="1872026" y="5095321"/>
                </a:cubicBezTo>
                <a:cubicBezTo>
                  <a:pt x="1873449" y="5094866"/>
                  <a:pt x="1874751" y="5094139"/>
                  <a:pt x="1876144" y="5093291"/>
                </a:cubicBezTo>
                <a:cubicBezTo>
                  <a:pt x="1876659" y="5093049"/>
                  <a:pt x="1877174" y="5092837"/>
                  <a:pt x="1877689" y="5092625"/>
                </a:cubicBezTo>
                <a:cubicBezTo>
                  <a:pt x="1879839" y="5092049"/>
                  <a:pt x="1881928" y="5091231"/>
                  <a:pt x="1884078" y="5090656"/>
                </a:cubicBezTo>
                <a:cubicBezTo>
                  <a:pt x="1892013" y="5088535"/>
                  <a:pt x="1892921" y="5079539"/>
                  <a:pt x="1889378" y="5073451"/>
                </a:cubicBezTo>
                <a:cubicBezTo>
                  <a:pt x="1888076" y="5070634"/>
                  <a:pt x="1885623" y="5068393"/>
                  <a:pt x="1882049" y="5067636"/>
                </a:cubicBezTo>
                <a:cubicBezTo>
                  <a:pt x="1881777" y="5067515"/>
                  <a:pt x="1881474" y="5067393"/>
                  <a:pt x="1881201" y="5067242"/>
                </a:cubicBezTo>
                <a:cubicBezTo>
                  <a:pt x="1889529" y="5061790"/>
                  <a:pt x="1889257" y="5046311"/>
                  <a:pt x="1876901" y="5045463"/>
                </a:cubicBezTo>
                <a:cubicBezTo>
                  <a:pt x="1868695" y="5044918"/>
                  <a:pt x="1859458" y="5042858"/>
                  <a:pt x="1851615" y="5046190"/>
                </a:cubicBezTo>
                <a:cubicBezTo>
                  <a:pt x="1850585" y="5046645"/>
                  <a:pt x="1849646" y="5047159"/>
                  <a:pt x="1848738" y="5047735"/>
                </a:cubicBezTo>
                <a:lnTo>
                  <a:pt x="1845346" y="5048583"/>
                </a:lnTo>
                <a:cubicBezTo>
                  <a:pt x="1839077" y="5050128"/>
                  <a:pt x="1835716" y="5057670"/>
                  <a:pt x="1837563" y="5063546"/>
                </a:cubicBezTo>
                <a:cubicBezTo>
                  <a:pt x="1837715" y="5063940"/>
                  <a:pt x="1837927" y="5064364"/>
                  <a:pt x="1838139" y="5064788"/>
                </a:cubicBezTo>
                <a:close/>
                <a:moveTo>
                  <a:pt x="1664434" y="5277151"/>
                </a:moveTo>
                <a:cubicBezTo>
                  <a:pt x="1670794" y="5274061"/>
                  <a:pt x="1672762" y="5267792"/>
                  <a:pt x="1670733" y="5261370"/>
                </a:cubicBezTo>
                <a:lnTo>
                  <a:pt x="1669128" y="5256281"/>
                </a:lnTo>
                <a:cubicBezTo>
                  <a:pt x="1667251" y="5250254"/>
                  <a:pt x="1658771" y="5247346"/>
                  <a:pt x="1653351" y="5249981"/>
                </a:cubicBezTo>
                <a:cubicBezTo>
                  <a:pt x="1651140" y="5251041"/>
                  <a:pt x="1650140" y="5252889"/>
                  <a:pt x="1648959" y="5254585"/>
                </a:cubicBezTo>
                <a:cubicBezTo>
                  <a:pt x="1650080" y="5249254"/>
                  <a:pt x="1647385" y="5244226"/>
                  <a:pt x="1642660" y="5241379"/>
                </a:cubicBezTo>
                <a:lnTo>
                  <a:pt x="1638118" y="5238653"/>
                </a:lnTo>
                <a:cubicBezTo>
                  <a:pt x="1632606" y="5235321"/>
                  <a:pt x="1624793" y="5238865"/>
                  <a:pt x="1622219" y="5244287"/>
                </a:cubicBezTo>
                <a:cubicBezTo>
                  <a:pt x="1619221" y="5250587"/>
                  <a:pt x="1622310" y="5256857"/>
                  <a:pt x="1627852" y="5260189"/>
                </a:cubicBezTo>
                <a:lnTo>
                  <a:pt x="1632395" y="5262945"/>
                </a:lnTo>
                <a:cubicBezTo>
                  <a:pt x="1637301" y="5265913"/>
                  <a:pt x="1643811" y="5263308"/>
                  <a:pt x="1647082" y="5258916"/>
                </a:cubicBezTo>
                <a:cubicBezTo>
                  <a:pt x="1646688" y="5261128"/>
                  <a:pt x="1646325" y="5263369"/>
                  <a:pt x="1647082" y="5265792"/>
                </a:cubicBezTo>
                <a:lnTo>
                  <a:pt x="1648687" y="5270881"/>
                </a:lnTo>
                <a:cubicBezTo>
                  <a:pt x="1650534" y="5276878"/>
                  <a:pt x="1658983" y="5279786"/>
                  <a:pt x="1664434" y="5277151"/>
                </a:cubicBezTo>
                <a:close/>
                <a:moveTo>
                  <a:pt x="1748682" y="5131214"/>
                </a:moveTo>
                <a:lnTo>
                  <a:pt x="1745926" y="5135758"/>
                </a:lnTo>
                <a:cubicBezTo>
                  <a:pt x="1742595" y="5141271"/>
                  <a:pt x="1746653" y="5149115"/>
                  <a:pt x="1752013" y="5151508"/>
                </a:cubicBezTo>
                <a:cubicBezTo>
                  <a:pt x="1758524" y="5154386"/>
                  <a:pt x="1764399" y="5150963"/>
                  <a:pt x="1767761" y="5145420"/>
                </a:cubicBezTo>
                <a:lnTo>
                  <a:pt x="1770516" y="5140877"/>
                </a:lnTo>
                <a:cubicBezTo>
                  <a:pt x="1773847" y="5135364"/>
                  <a:pt x="1769790" y="5127519"/>
                  <a:pt x="1764429" y="5125126"/>
                </a:cubicBezTo>
                <a:cubicBezTo>
                  <a:pt x="1757949" y="5122248"/>
                  <a:pt x="1752043" y="5125671"/>
                  <a:pt x="1748682" y="5131214"/>
                </a:cubicBezTo>
                <a:close/>
                <a:moveTo>
                  <a:pt x="1744230" y="5076844"/>
                </a:moveTo>
                <a:lnTo>
                  <a:pt x="1736024" y="5090474"/>
                </a:lnTo>
                <a:cubicBezTo>
                  <a:pt x="1732814" y="5095805"/>
                  <a:pt x="1733995" y="5103680"/>
                  <a:pt x="1739658" y="5106952"/>
                </a:cubicBezTo>
                <a:cubicBezTo>
                  <a:pt x="1745139" y="5110133"/>
                  <a:pt x="1752679" y="5109042"/>
                  <a:pt x="1756132" y="5103317"/>
                </a:cubicBezTo>
                <a:lnTo>
                  <a:pt x="1764339" y="5089687"/>
                </a:lnTo>
                <a:cubicBezTo>
                  <a:pt x="1767548" y="5084356"/>
                  <a:pt x="1766398" y="5076480"/>
                  <a:pt x="1760705" y="5073209"/>
                </a:cubicBezTo>
                <a:cubicBezTo>
                  <a:pt x="1755223" y="5070059"/>
                  <a:pt x="1747713" y="5071119"/>
                  <a:pt x="1744230" y="5076844"/>
                </a:cubicBezTo>
                <a:close/>
                <a:moveTo>
                  <a:pt x="1735479" y="5054823"/>
                </a:moveTo>
                <a:cubicBezTo>
                  <a:pt x="1748621" y="5062759"/>
                  <a:pt x="1759160" y="5041344"/>
                  <a:pt x="1746078" y="5033408"/>
                </a:cubicBezTo>
                <a:cubicBezTo>
                  <a:pt x="1732935" y="5025502"/>
                  <a:pt x="1722366" y="5046917"/>
                  <a:pt x="1735479" y="5054823"/>
                </a:cubicBezTo>
                <a:close/>
                <a:moveTo>
                  <a:pt x="2368398" y="5206152"/>
                </a:moveTo>
                <a:cubicBezTo>
                  <a:pt x="2353771" y="5201699"/>
                  <a:pt x="2345473" y="5224083"/>
                  <a:pt x="2360191" y="5228566"/>
                </a:cubicBezTo>
                <a:cubicBezTo>
                  <a:pt x="2374818" y="5233049"/>
                  <a:pt x="2383116" y="5210634"/>
                  <a:pt x="2368398" y="5206152"/>
                </a:cubicBezTo>
                <a:close/>
                <a:moveTo>
                  <a:pt x="2224401" y="5190067"/>
                </a:moveTo>
                <a:cubicBezTo>
                  <a:pt x="2215134" y="5187220"/>
                  <a:pt x="2207806" y="5195126"/>
                  <a:pt x="2207564" y="5202365"/>
                </a:cubicBezTo>
                <a:cubicBezTo>
                  <a:pt x="2206231" y="5197034"/>
                  <a:pt x="2201961" y="5193369"/>
                  <a:pt x="2196207" y="5193006"/>
                </a:cubicBezTo>
                <a:cubicBezTo>
                  <a:pt x="2188697" y="5192551"/>
                  <a:pt x="2179733" y="5192945"/>
                  <a:pt x="2173768" y="5198094"/>
                </a:cubicBezTo>
                <a:cubicBezTo>
                  <a:pt x="2172859" y="5198549"/>
                  <a:pt x="2171981" y="5199063"/>
                  <a:pt x="2171194" y="5199700"/>
                </a:cubicBezTo>
                <a:cubicBezTo>
                  <a:pt x="2167226" y="5202729"/>
                  <a:pt x="2165349" y="5207666"/>
                  <a:pt x="2166742" y="5212633"/>
                </a:cubicBezTo>
                <a:cubicBezTo>
                  <a:pt x="2168135" y="5217571"/>
                  <a:pt x="2171769" y="5219540"/>
                  <a:pt x="2176100" y="5221387"/>
                </a:cubicBezTo>
                <a:cubicBezTo>
                  <a:pt x="2172708" y="5219934"/>
                  <a:pt x="2176433" y="5221630"/>
                  <a:pt x="2177069" y="5221993"/>
                </a:cubicBezTo>
                <a:cubicBezTo>
                  <a:pt x="2177917" y="5222447"/>
                  <a:pt x="2178704" y="5222993"/>
                  <a:pt x="2179552" y="5223477"/>
                </a:cubicBezTo>
                <a:cubicBezTo>
                  <a:pt x="2179703" y="5223568"/>
                  <a:pt x="2179764" y="5223629"/>
                  <a:pt x="2179855" y="5223689"/>
                </a:cubicBezTo>
                <a:cubicBezTo>
                  <a:pt x="2180097" y="5223901"/>
                  <a:pt x="2180309" y="5224114"/>
                  <a:pt x="2180551" y="5224325"/>
                </a:cubicBezTo>
                <a:cubicBezTo>
                  <a:pt x="2182489" y="5229990"/>
                  <a:pt x="2189121" y="5233291"/>
                  <a:pt x="2194784" y="5231716"/>
                </a:cubicBezTo>
                <a:cubicBezTo>
                  <a:pt x="2201234" y="5229929"/>
                  <a:pt x="2204535" y="5223326"/>
                  <a:pt x="2203112" y="5217025"/>
                </a:cubicBezTo>
                <a:cubicBezTo>
                  <a:pt x="2202961" y="5216359"/>
                  <a:pt x="2202658" y="5215784"/>
                  <a:pt x="2202416" y="5215178"/>
                </a:cubicBezTo>
                <a:cubicBezTo>
                  <a:pt x="2205565" y="5213179"/>
                  <a:pt x="2207836" y="5209695"/>
                  <a:pt x="2208109" y="5206030"/>
                </a:cubicBezTo>
                <a:cubicBezTo>
                  <a:pt x="2209048" y="5208635"/>
                  <a:pt x="2211167" y="5210816"/>
                  <a:pt x="2214832" y="5211937"/>
                </a:cubicBezTo>
                <a:cubicBezTo>
                  <a:pt x="2229307" y="5216329"/>
                  <a:pt x="2239089" y="5194520"/>
                  <a:pt x="2224401" y="5190067"/>
                </a:cubicBezTo>
                <a:close/>
                <a:moveTo>
                  <a:pt x="2331452" y="5047856"/>
                </a:moveTo>
                <a:cubicBezTo>
                  <a:pt x="2331664" y="5047947"/>
                  <a:pt x="2331907" y="5047977"/>
                  <a:pt x="2332149" y="5048068"/>
                </a:cubicBezTo>
                <a:cubicBezTo>
                  <a:pt x="2331483" y="5053611"/>
                  <a:pt x="2333936" y="5059730"/>
                  <a:pt x="2340749" y="5061820"/>
                </a:cubicBezTo>
                <a:cubicBezTo>
                  <a:pt x="2345958" y="5063395"/>
                  <a:pt x="2349895" y="5061456"/>
                  <a:pt x="2352196" y="5058124"/>
                </a:cubicBezTo>
                <a:cubicBezTo>
                  <a:pt x="2356224" y="5057337"/>
                  <a:pt x="2359828" y="5054762"/>
                  <a:pt x="2361100" y="5050552"/>
                </a:cubicBezTo>
                <a:lnTo>
                  <a:pt x="2362644" y="5045494"/>
                </a:lnTo>
                <a:cubicBezTo>
                  <a:pt x="2364461" y="5039526"/>
                  <a:pt x="2361675" y="5032197"/>
                  <a:pt x="2355316" y="5030288"/>
                </a:cubicBezTo>
                <a:cubicBezTo>
                  <a:pt x="2353347" y="5029682"/>
                  <a:pt x="2351227" y="5029652"/>
                  <a:pt x="2349229" y="5029985"/>
                </a:cubicBezTo>
                <a:cubicBezTo>
                  <a:pt x="2348714" y="5026108"/>
                  <a:pt x="2346534" y="5022625"/>
                  <a:pt x="2342415" y="5020868"/>
                </a:cubicBezTo>
                <a:cubicBezTo>
                  <a:pt x="2336994" y="5018536"/>
                  <a:pt x="2328636" y="5020928"/>
                  <a:pt x="2326728" y="5027138"/>
                </a:cubicBezTo>
                <a:lnTo>
                  <a:pt x="2325184" y="5032166"/>
                </a:lnTo>
                <a:cubicBezTo>
                  <a:pt x="2323306" y="5038345"/>
                  <a:pt x="2325063" y="5045130"/>
                  <a:pt x="2331452" y="5047856"/>
                </a:cubicBezTo>
                <a:close/>
                <a:moveTo>
                  <a:pt x="2172677" y="5059336"/>
                </a:moveTo>
                <a:cubicBezTo>
                  <a:pt x="2171133" y="5065697"/>
                  <a:pt x="2174464" y="5072149"/>
                  <a:pt x="2180854" y="5074117"/>
                </a:cubicBezTo>
                <a:lnTo>
                  <a:pt x="2185911" y="5075663"/>
                </a:lnTo>
                <a:cubicBezTo>
                  <a:pt x="2191877" y="5077480"/>
                  <a:pt x="2199206" y="5073694"/>
                  <a:pt x="2200689" y="5067484"/>
                </a:cubicBezTo>
                <a:cubicBezTo>
                  <a:pt x="2202234" y="5061123"/>
                  <a:pt x="2198903" y="5054671"/>
                  <a:pt x="2192513" y="5052702"/>
                </a:cubicBezTo>
                <a:lnTo>
                  <a:pt x="2187456" y="5051158"/>
                </a:lnTo>
                <a:cubicBezTo>
                  <a:pt x="2181490" y="5049340"/>
                  <a:pt x="2174161" y="5053127"/>
                  <a:pt x="2172677" y="5059336"/>
                </a:cubicBezTo>
                <a:close/>
                <a:moveTo>
                  <a:pt x="2378603" y="5148055"/>
                </a:moveTo>
                <a:cubicBezTo>
                  <a:pt x="2376211" y="5153356"/>
                  <a:pt x="2378361" y="5161959"/>
                  <a:pt x="2384569" y="5163836"/>
                </a:cubicBezTo>
                <a:lnTo>
                  <a:pt x="2389626" y="5165381"/>
                </a:lnTo>
                <a:cubicBezTo>
                  <a:pt x="2395774" y="5167259"/>
                  <a:pt x="2402527" y="5165835"/>
                  <a:pt x="2405404" y="5159414"/>
                </a:cubicBezTo>
                <a:cubicBezTo>
                  <a:pt x="2407796" y="5154113"/>
                  <a:pt x="2405646" y="5145541"/>
                  <a:pt x="2399438" y="5143633"/>
                </a:cubicBezTo>
                <a:lnTo>
                  <a:pt x="2394381" y="5142088"/>
                </a:lnTo>
                <a:cubicBezTo>
                  <a:pt x="2388233" y="5140180"/>
                  <a:pt x="2381480" y="5141634"/>
                  <a:pt x="2378603" y="5148055"/>
                </a:cubicBezTo>
                <a:close/>
                <a:moveTo>
                  <a:pt x="2257501" y="5075269"/>
                </a:moveTo>
                <a:cubicBezTo>
                  <a:pt x="2263467" y="5077086"/>
                  <a:pt x="2270795" y="5074148"/>
                  <a:pt x="2272642" y="5067817"/>
                </a:cubicBezTo>
                <a:cubicBezTo>
                  <a:pt x="2274399" y="5061790"/>
                  <a:pt x="2271613" y="5054611"/>
                  <a:pt x="2265193" y="5052672"/>
                </a:cubicBezTo>
                <a:lnTo>
                  <a:pt x="2260135" y="5051128"/>
                </a:lnTo>
                <a:cubicBezTo>
                  <a:pt x="2254170" y="5049310"/>
                  <a:pt x="2246841" y="5052248"/>
                  <a:pt x="2244994" y="5058579"/>
                </a:cubicBezTo>
                <a:cubicBezTo>
                  <a:pt x="2243237" y="5064637"/>
                  <a:pt x="2246023" y="5071785"/>
                  <a:pt x="2252443" y="5073724"/>
                </a:cubicBezTo>
                <a:lnTo>
                  <a:pt x="2257501" y="5075269"/>
                </a:lnTo>
                <a:close/>
                <a:moveTo>
                  <a:pt x="2175585" y="5108527"/>
                </a:moveTo>
                <a:cubicBezTo>
                  <a:pt x="2169346" y="5106679"/>
                  <a:pt x="2162654" y="5110405"/>
                  <a:pt x="2160746" y="5116584"/>
                </a:cubicBezTo>
                <a:lnTo>
                  <a:pt x="2159201" y="5121673"/>
                </a:lnTo>
                <a:cubicBezTo>
                  <a:pt x="2157324" y="5127822"/>
                  <a:pt x="2161140" y="5134667"/>
                  <a:pt x="2167257" y="5136485"/>
                </a:cubicBezTo>
                <a:cubicBezTo>
                  <a:pt x="2173495" y="5138332"/>
                  <a:pt x="2180188" y="5134607"/>
                  <a:pt x="2182096" y="5128427"/>
                </a:cubicBezTo>
                <a:lnTo>
                  <a:pt x="2183640" y="5123369"/>
                </a:lnTo>
                <a:cubicBezTo>
                  <a:pt x="2185548" y="5117190"/>
                  <a:pt x="2181732" y="5110344"/>
                  <a:pt x="2175585" y="5108527"/>
                </a:cubicBezTo>
                <a:close/>
                <a:moveTo>
                  <a:pt x="2431205" y="5075663"/>
                </a:moveTo>
                <a:cubicBezTo>
                  <a:pt x="2422847" y="5073118"/>
                  <a:pt x="2416064" y="5079237"/>
                  <a:pt x="2414580" y="5085749"/>
                </a:cubicBezTo>
                <a:cubicBezTo>
                  <a:pt x="2413702" y="5083053"/>
                  <a:pt x="2411582" y="5080751"/>
                  <a:pt x="2407827" y="5079600"/>
                </a:cubicBezTo>
                <a:cubicBezTo>
                  <a:pt x="2393291" y="5075178"/>
                  <a:pt x="2383479" y="5096956"/>
                  <a:pt x="2398136" y="5101409"/>
                </a:cubicBezTo>
                <a:cubicBezTo>
                  <a:pt x="2406494" y="5103953"/>
                  <a:pt x="2413278" y="5097835"/>
                  <a:pt x="2414762" y="5091322"/>
                </a:cubicBezTo>
                <a:cubicBezTo>
                  <a:pt x="2415640" y="5093988"/>
                  <a:pt x="2417760" y="5096290"/>
                  <a:pt x="2421515" y="5097441"/>
                </a:cubicBezTo>
                <a:cubicBezTo>
                  <a:pt x="2424392" y="5098319"/>
                  <a:pt x="2427056" y="5098137"/>
                  <a:pt x="2429419" y="5097320"/>
                </a:cubicBezTo>
                <a:cubicBezTo>
                  <a:pt x="2425391" y="5100803"/>
                  <a:pt x="2423786" y="5106618"/>
                  <a:pt x="2426269" y="5111647"/>
                </a:cubicBezTo>
                <a:cubicBezTo>
                  <a:pt x="2429025" y="5117311"/>
                  <a:pt x="2436535" y="5120158"/>
                  <a:pt x="2442228" y="5117129"/>
                </a:cubicBezTo>
                <a:lnTo>
                  <a:pt x="2448860" y="5113586"/>
                </a:lnTo>
                <a:cubicBezTo>
                  <a:pt x="2451465" y="5112192"/>
                  <a:pt x="2453342" y="5109890"/>
                  <a:pt x="2454463" y="5107315"/>
                </a:cubicBezTo>
                <a:cubicBezTo>
                  <a:pt x="2459520" y="5108194"/>
                  <a:pt x="2464850" y="5105892"/>
                  <a:pt x="2467273" y="5101167"/>
                </a:cubicBezTo>
                <a:lnTo>
                  <a:pt x="2470664" y="5094473"/>
                </a:lnTo>
                <a:cubicBezTo>
                  <a:pt x="2473602" y="5088717"/>
                  <a:pt x="2471119" y="5081327"/>
                  <a:pt x="2465365" y="5078449"/>
                </a:cubicBezTo>
                <a:cubicBezTo>
                  <a:pt x="2459581" y="5075511"/>
                  <a:pt x="2452282" y="5077964"/>
                  <a:pt x="2449345" y="5083750"/>
                </a:cubicBezTo>
                <a:lnTo>
                  <a:pt x="2445923" y="5090444"/>
                </a:lnTo>
                <a:cubicBezTo>
                  <a:pt x="2445772" y="5090716"/>
                  <a:pt x="2445802" y="5091080"/>
                  <a:pt x="2445681" y="5091352"/>
                </a:cubicBezTo>
                <a:cubicBezTo>
                  <a:pt x="2443228" y="5090868"/>
                  <a:pt x="2440654" y="5090898"/>
                  <a:pt x="2438352" y="5092140"/>
                </a:cubicBezTo>
                <a:lnTo>
                  <a:pt x="2433991" y="5094473"/>
                </a:lnTo>
                <a:cubicBezTo>
                  <a:pt x="2439836" y="5088960"/>
                  <a:pt x="2440835" y="5078601"/>
                  <a:pt x="2431205" y="5075663"/>
                </a:cubicBezTo>
                <a:close/>
                <a:moveTo>
                  <a:pt x="2235303" y="5090595"/>
                </a:moveTo>
                <a:lnTo>
                  <a:pt x="2233759" y="5095654"/>
                </a:lnTo>
                <a:cubicBezTo>
                  <a:pt x="2231911" y="5101651"/>
                  <a:pt x="2237241" y="5108770"/>
                  <a:pt x="2243177" y="5109648"/>
                </a:cubicBezTo>
                <a:cubicBezTo>
                  <a:pt x="2250112" y="5110708"/>
                  <a:pt x="2255230" y="5106649"/>
                  <a:pt x="2257168" y="5100227"/>
                </a:cubicBezTo>
                <a:lnTo>
                  <a:pt x="2258712" y="5095169"/>
                </a:lnTo>
                <a:cubicBezTo>
                  <a:pt x="2260529" y="5089172"/>
                  <a:pt x="2255230" y="5082054"/>
                  <a:pt x="2249294" y="5081175"/>
                </a:cubicBezTo>
                <a:cubicBezTo>
                  <a:pt x="2242359" y="5080115"/>
                  <a:pt x="2237241" y="5084174"/>
                  <a:pt x="2235303" y="5090595"/>
                </a:cubicBezTo>
                <a:close/>
                <a:moveTo>
                  <a:pt x="2166863" y="5261188"/>
                </a:moveTo>
                <a:lnTo>
                  <a:pt x="2161806" y="5259643"/>
                </a:lnTo>
                <a:cubicBezTo>
                  <a:pt x="2155628" y="5257765"/>
                  <a:pt x="2148905" y="5263006"/>
                  <a:pt x="2147694" y="5268912"/>
                </a:cubicBezTo>
                <a:cubicBezTo>
                  <a:pt x="2146271" y="5275697"/>
                  <a:pt x="2150752" y="5281149"/>
                  <a:pt x="2156930" y="5283027"/>
                </a:cubicBezTo>
                <a:lnTo>
                  <a:pt x="2161988" y="5284572"/>
                </a:lnTo>
                <a:cubicBezTo>
                  <a:pt x="2168165" y="5286450"/>
                  <a:pt x="2174888" y="5281210"/>
                  <a:pt x="2176100" y="5275303"/>
                </a:cubicBezTo>
                <a:cubicBezTo>
                  <a:pt x="2177523" y="5268549"/>
                  <a:pt x="2173041" y="5263066"/>
                  <a:pt x="2166863" y="5261188"/>
                </a:cubicBezTo>
                <a:close/>
                <a:moveTo>
                  <a:pt x="2249022" y="4953594"/>
                </a:moveTo>
                <a:cubicBezTo>
                  <a:pt x="2243480" y="4951898"/>
                  <a:pt x="2239512" y="4954230"/>
                  <a:pt x="2237484" y="4958016"/>
                </a:cubicBezTo>
                <a:cubicBezTo>
                  <a:pt x="2234153" y="4964226"/>
                  <a:pt x="2236091" y="4974403"/>
                  <a:pt x="2245085" y="4977160"/>
                </a:cubicBezTo>
                <a:cubicBezTo>
                  <a:pt x="2254230" y="4979946"/>
                  <a:pt x="2259166" y="4971798"/>
                  <a:pt x="2258016" y="4964195"/>
                </a:cubicBezTo>
                <a:cubicBezTo>
                  <a:pt x="2257319" y="4959591"/>
                  <a:pt x="2254472" y="4955230"/>
                  <a:pt x="2249022" y="4953594"/>
                </a:cubicBezTo>
                <a:close/>
                <a:moveTo>
                  <a:pt x="2349986" y="4973161"/>
                </a:moveTo>
                <a:cubicBezTo>
                  <a:pt x="2344353" y="4971738"/>
                  <a:pt x="2338993" y="4974222"/>
                  <a:pt x="2336267" y="4979068"/>
                </a:cubicBezTo>
                <a:cubicBezTo>
                  <a:pt x="2335874" y="4979765"/>
                  <a:pt x="2335359" y="4980340"/>
                  <a:pt x="2335117" y="4981158"/>
                </a:cubicBezTo>
                <a:cubicBezTo>
                  <a:pt x="2335056" y="4981340"/>
                  <a:pt x="2335026" y="4981430"/>
                  <a:pt x="2334965" y="4981582"/>
                </a:cubicBezTo>
                <a:cubicBezTo>
                  <a:pt x="2334935" y="4981612"/>
                  <a:pt x="2334905" y="4981642"/>
                  <a:pt x="2334874" y="4981703"/>
                </a:cubicBezTo>
                <a:cubicBezTo>
                  <a:pt x="2334814" y="4981734"/>
                  <a:pt x="2334844" y="4981734"/>
                  <a:pt x="2334753" y="4981764"/>
                </a:cubicBezTo>
                <a:cubicBezTo>
                  <a:pt x="2334057" y="4982127"/>
                  <a:pt x="2333360" y="4982460"/>
                  <a:pt x="2332603" y="4982733"/>
                </a:cubicBezTo>
                <a:cubicBezTo>
                  <a:pt x="2326637" y="4985187"/>
                  <a:pt x="2325063" y="4993758"/>
                  <a:pt x="2327909" y="4998938"/>
                </a:cubicBezTo>
                <a:cubicBezTo>
                  <a:pt x="2331331" y="5005117"/>
                  <a:pt x="2338145" y="5006056"/>
                  <a:pt x="2344141" y="5003633"/>
                </a:cubicBezTo>
                <a:cubicBezTo>
                  <a:pt x="2351015" y="5000816"/>
                  <a:pt x="2355618" y="4994940"/>
                  <a:pt x="2357950" y="4988034"/>
                </a:cubicBezTo>
                <a:cubicBezTo>
                  <a:pt x="2358828" y="4985459"/>
                  <a:pt x="2358435" y="4982642"/>
                  <a:pt x="2357375" y="4980098"/>
                </a:cubicBezTo>
                <a:cubicBezTo>
                  <a:pt x="2355982" y="4976826"/>
                  <a:pt x="2353438" y="4974039"/>
                  <a:pt x="2349986" y="4973161"/>
                </a:cubicBezTo>
                <a:close/>
                <a:moveTo>
                  <a:pt x="2045124" y="5141271"/>
                </a:moveTo>
                <a:cubicBezTo>
                  <a:pt x="2046608" y="5134576"/>
                  <a:pt x="2042248" y="5128912"/>
                  <a:pt x="2036070" y="5127004"/>
                </a:cubicBezTo>
                <a:lnTo>
                  <a:pt x="2031013" y="5125459"/>
                </a:lnTo>
                <a:cubicBezTo>
                  <a:pt x="2024835" y="5123581"/>
                  <a:pt x="2018082" y="5128579"/>
                  <a:pt x="2016779" y="5134516"/>
                </a:cubicBezTo>
                <a:cubicBezTo>
                  <a:pt x="2015295" y="5141210"/>
                  <a:pt x="2019656" y="5146874"/>
                  <a:pt x="2025834" y="5148782"/>
                </a:cubicBezTo>
                <a:lnTo>
                  <a:pt x="2030891" y="5150327"/>
                </a:lnTo>
                <a:cubicBezTo>
                  <a:pt x="2037039" y="5152205"/>
                  <a:pt x="2043792" y="5147207"/>
                  <a:pt x="2045124" y="5141271"/>
                </a:cubicBezTo>
                <a:close/>
                <a:moveTo>
                  <a:pt x="2143939" y="5015749"/>
                </a:moveTo>
                <a:cubicBezTo>
                  <a:pt x="2129312" y="5011296"/>
                  <a:pt x="2120560" y="5033499"/>
                  <a:pt x="2135278" y="5037982"/>
                </a:cubicBezTo>
                <a:cubicBezTo>
                  <a:pt x="2149904" y="5042434"/>
                  <a:pt x="2158656" y="5020232"/>
                  <a:pt x="2143939" y="5015749"/>
                </a:cubicBezTo>
                <a:close/>
                <a:moveTo>
                  <a:pt x="2290237" y="5021504"/>
                </a:moveTo>
                <a:cubicBezTo>
                  <a:pt x="2275550" y="5017021"/>
                  <a:pt x="2269917" y="5040223"/>
                  <a:pt x="2284574" y="5044706"/>
                </a:cubicBezTo>
                <a:cubicBezTo>
                  <a:pt x="2299261" y="5049189"/>
                  <a:pt x="2304894" y="5025987"/>
                  <a:pt x="2290237" y="5021504"/>
                </a:cubicBezTo>
                <a:close/>
                <a:moveTo>
                  <a:pt x="2125648" y="5104498"/>
                </a:moveTo>
                <a:cubicBezTo>
                  <a:pt x="2110960" y="5100016"/>
                  <a:pt x="2106751" y="5123521"/>
                  <a:pt x="2121287" y="5127973"/>
                </a:cubicBezTo>
                <a:cubicBezTo>
                  <a:pt x="2135974" y="5132426"/>
                  <a:pt x="2140184" y="5108921"/>
                  <a:pt x="2125648" y="5104498"/>
                </a:cubicBezTo>
                <a:close/>
                <a:moveTo>
                  <a:pt x="2103238" y="4942356"/>
                </a:moveTo>
                <a:cubicBezTo>
                  <a:pt x="2096969" y="4941660"/>
                  <a:pt x="2090610" y="4942447"/>
                  <a:pt x="2086068" y="4947354"/>
                </a:cubicBezTo>
                <a:cubicBezTo>
                  <a:pt x="2081949" y="4951807"/>
                  <a:pt x="2080828" y="4957410"/>
                  <a:pt x="2080707" y="4963287"/>
                </a:cubicBezTo>
                <a:cubicBezTo>
                  <a:pt x="2080586" y="4969738"/>
                  <a:pt x="2087188" y="4974888"/>
                  <a:pt x="2093275" y="4974585"/>
                </a:cubicBezTo>
                <a:cubicBezTo>
                  <a:pt x="2098908" y="4974282"/>
                  <a:pt x="2102663" y="4970284"/>
                  <a:pt x="2103935" y="4965286"/>
                </a:cubicBezTo>
                <a:cubicBezTo>
                  <a:pt x="2108083" y="4964165"/>
                  <a:pt x="2111475" y="4961197"/>
                  <a:pt x="2112474" y="4956472"/>
                </a:cubicBezTo>
                <a:cubicBezTo>
                  <a:pt x="2113716" y="4950625"/>
                  <a:pt x="2109688" y="4943084"/>
                  <a:pt x="2103238" y="4942356"/>
                </a:cubicBezTo>
                <a:close/>
                <a:moveTo>
                  <a:pt x="2116623" y="5151660"/>
                </a:moveTo>
                <a:cubicBezTo>
                  <a:pt x="2101966" y="5147177"/>
                  <a:pt x="2098120" y="5170773"/>
                  <a:pt x="2112626" y="5175195"/>
                </a:cubicBezTo>
                <a:cubicBezTo>
                  <a:pt x="2127283" y="5179678"/>
                  <a:pt x="2131129" y="5156082"/>
                  <a:pt x="2116623" y="5151660"/>
                </a:cubicBezTo>
                <a:close/>
                <a:moveTo>
                  <a:pt x="2392261" y="4950928"/>
                </a:moveTo>
                <a:lnTo>
                  <a:pt x="2385629" y="4954472"/>
                </a:lnTo>
                <a:cubicBezTo>
                  <a:pt x="2379936" y="4957501"/>
                  <a:pt x="2377755" y="4964983"/>
                  <a:pt x="2380784" y="4970647"/>
                </a:cubicBezTo>
                <a:cubicBezTo>
                  <a:pt x="2383873" y="4976372"/>
                  <a:pt x="2391231" y="4978523"/>
                  <a:pt x="2396955" y="4975494"/>
                </a:cubicBezTo>
                <a:lnTo>
                  <a:pt x="2403587" y="4971949"/>
                </a:lnTo>
                <a:cubicBezTo>
                  <a:pt x="2409280" y="4968921"/>
                  <a:pt x="2411491" y="4961439"/>
                  <a:pt x="2408432" y="4955775"/>
                </a:cubicBezTo>
                <a:cubicBezTo>
                  <a:pt x="2405374" y="4950050"/>
                  <a:pt x="2397985" y="4947900"/>
                  <a:pt x="2392261" y="4950928"/>
                </a:cubicBezTo>
                <a:close/>
                <a:moveTo>
                  <a:pt x="2183337" y="4872659"/>
                </a:moveTo>
                <a:cubicBezTo>
                  <a:pt x="2178007" y="4870691"/>
                  <a:pt x="2172375" y="4869539"/>
                  <a:pt x="2167226" y="4872811"/>
                </a:cubicBezTo>
                <a:cubicBezTo>
                  <a:pt x="2163078" y="4875416"/>
                  <a:pt x="2160716" y="4879414"/>
                  <a:pt x="2159565" y="4884169"/>
                </a:cubicBezTo>
                <a:cubicBezTo>
                  <a:pt x="2158111" y="4890227"/>
                  <a:pt x="2162351" y="4897315"/>
                  <a:pt x="2168620" y="4898436"/>
                </a:cubicBezTo>
                <a:cubicBezTo>
                  <a:pt x="2172980" y="4899193"/>
                  <a:pt x="2177190" y="4897739"/>
                  <a:pt x="2179976" y="4894710"/>
                </a:cubicBezTo>
                <a:cubicBezTo>
                  <a:pt x="2183428" y="4894226"/>
                  <a:pt x="2186547" y="4892378"/>
                  <a:pt x="2188425" y="4888774"/>
                </a:cubicBezTo>
                <a:cubicBezTo>
                  <a:pt x="2191090" y="4883624"/>
                  <a:pt x="2189424" y="4874901"/>
                  <a:pt x="2183337" y="4872659"/>
                </a:cubicBezTo>
                <a:close/>
                <a:moveTo>
                  <a:pt x="2095183" y="5122127"/>
                </a:moveTo>
                <a:cubicBezTo>
                  <a:pt x="2092972" y="5123309"/>
                  <a:pt x="2090761" y="5124490"/>
                  <a:pt x="2088551" y="5125641"/>
                </a:cubicBezTo>
                <a:cubicBezTo>
                  <a:pt x="2083009" y="5128579"/>
                  <a:pt x="2082070" y="5137635"/>
                  <a:pt x="2085704" y="5142270"/>
                </a:cubicBezTo>
                <a:cubicBezTo>
                  <a:pt x="2090095" y="5147934"/>
                  <a:pt x="2096424" y="5148298"/>
                  <a:pt x="2102330" y="5145117"/>
                </a:cubicBezTo>
                <a:lnTo>
                  <a:pt x="2108962" y="5141604"/>
                </a:lnTo>
                <a:cubicBezTo>
                  <a:pt x="2114473" y="5138666"/>
                  <a:pt x="2115442" y="5129609"/>
                  <a:pt x="2111808" y="5124974"/>
                </a:cubicBezTo>
                <a:cubicBezTo>
                  <a:pt x="2107417" y="5119341"/>
                  <a:pt x="2101088" y="5118977"/>
                  <a:pt x="2095183" y="5122127"/>
                </a:cubicBezTo>
                <a:close/>
                <a:moveTo>
                  <a:pt x="2186608" y="4933088"/>
                </a:moveTo>
                <a:lnTo>
                  <a:pt x="2184003" y="4934451"/>
                </a:lnTo>
                <a:lnTo>
                  <a:pt x="2179976" y="4936601"/>
                </a:lnTo>
                <a:cubicBezTo>
                  <a:pt x="2174282" y="4939631"/>
                  <a:pt x="2172768" y="4947718"/>
                  <a:pt x="2176009" y="4953018"/>
                </a:cubicBezTo>
                <a:cubicBezTo>
                  <a:pt x="2179522" y="4958804"/>
                  <a:pt x="2186699" y="4960046"/>
                  <a:pt x="2192422" y="4957017"/>
                </a:cubicBezTo>
                <a:cubicBezTo>
                  <a:pt x="2194633" y="4955835"/>
                  <a:pt x="2196844" y="4954654"/>
                  <a:pt x="2199054" y="4953473"/>
                </a:cubicBezTo>
                <a:cubicBezTo>
                  <a:pt x="2202264" y="4951746"/>
                  <a:pt x="2203990" y="4948414"/>
                  <a:pt x="2204445" y="4944870"/>
                </a:cubicBezTo>
                <a:cubicBezTo>
                  <a:pt x="2204778" y="4942175"/>
                  <a:pt x="2204445" y="4939358"/>
                  <a:pt x="2203052" y="4937056"/>
                </a:cubicBezTo>
                <a:cubicBezTo>
                  <a:pt x="2199478" y="4931270"/>
                  <a:pt x="2192301" y="4930029"/>
                  <a:pt x="2186608" y="4933088"/>
                </a:cubicBezTo>
                <a:close/>
                <a:moveTo>
                  <a:pt x="2212742" y="5027804"/>
                </a:moveTo>
                <a:lnTo>
                  <a:pt x="2214287" y="5022746"/>
                </a:lnTo>
                <a:cubicBezTo>
                  <a:pt x="2216164" y="5016567"/>
                  <a:pt x="2213651" y="5009751"/>
                  <a:pt x="2207322" y="5007359"/>
                </a:cubicBezTo>
                <a:cubicBezTo>
                  <a:pt x="2201598" y="5005178"/>
                  <a:pt x="2193815" y="5008116"/>
                  <a:pt x="2191938" y="5014295"/>
                </a:cubicBezTo>
                <a:lnTo>
                  <a:pt x="2190393" y="5019353"/>
                </a:lnTo>
                <a:cubicBezTo>
                  <a:pt x="2188516" y="5025533"/>
                  <a:pt x="2191029" y="5032348"/>
                  <a:pt x="2197328" y="5034741"/>
                </a:cubicBezTo>
                <a:cubicBezTo>
                  <a:pt x="2203112" y="5036922"/>
                  <a:pt x="2210865" y="5033983"/>
                  <a:pt x="2212742" y="5027804"/>
                </a:cubicBezTo>
                <a:close/>
                <a:moveTo>
                  <a:pt x="2156385" y="4937358"/>
                </a:moveTo>
                <a:cubicBezTo>
                  <a:pt x="2148299" y="4938812"/>
                  <a:pt x="2138851" y="4939085"/>
                  <a:pt x="2132037" y="4944265"/>
                </a:cubicBezTo>
                <a:cubicBezTo>
                  <a:pt x="2131129" y="4944931"/>
                  <a:pt x="2130342" y="4945688"/>
                  <a:pt x="2129615" y="4946476"/>
                </a:cubicBezTo>
                <a:lnTo>
                  <a:pt x="2126526" y="4948112"/>
                </a:lnTo>
                <a:cubicBezTo>
                  <a:pt x="2120833" y="4951140"/>
                  <a:pt x="2119409" y="4959288"/>
                  <a:pt x="2122650" y="4964529"/>
                </a:cubicBezTo>
                <a:cubicBezTo>
                  <a:pt x="2122922" y="4964953"/>
                  <a:pt x="2123225" y="4965286"/>
                  <a:pt x="2123528" y="4965679"/>
                </a:cubicBezTo>
                <a:cubicBezTo>
                  <a:pt x="2123588" y="4967437"/>
                  <a:pt x="2123710" y="4969193"/>
                  <a:pt x="2123952" y="4970920"/>
                </a:cubicBezTo>
                <a:cubicBezTo>
                  <a:pt x="2124255" y="4973101"/>
                  <a:pt x="2125284" y="4975191"/>
                  <a:pt x="2126708" y="4977008"/>
                </a:cubicBezTo>
                <a:cubicBezTo>
                  <a:pt x="2126647" y="4978613"/>
                  <a:pt x="2126798" y="4980158"/>
                  <a:pt x="2127495" y="4981430"/>
                </a:cubicBezTo>
                <a:cubicBezTo>
                  <a:pt x="2129796" y="4985792"/>
                  <a:pt x="2132068" y="4989548"/>
                  <a:pt x="2136398" y="4992123"/>
                </a:cubicBezTo>
                <a:cubicBezTo>
                  <a:pt x="2138336" y="4993274"/>
                  <a:pt x="2139820" y="4993910"/>
                  <a:pt x="2142152" y="4994425"/>
                </a:cubicBezTo>
                <a:cubicBezTo>
                  <a:pt x="2144999" y="4995061"/>
                  <a:pt x="2145423" y="4996757"/>
                  <a:pt x="2142364" y="4993395"/>
                </a:cubicBezTo>
                <a:cubicBezTo>
                  <a:pt x="2146695" y="4998150"/>
                  <a:pt x="2153448" y="5000089"/>
                  <a:pt x="2159050" y="4996000"/>
                </a:cubicBezTo>
                <a:cubicBezTo>
                  <a:pt x="2161745" y="4994061"/>
                  <a:pt x="2163562" y="4990517"/>
                  <a:pt x="2163895" y="4986973"/>
                </a:cubicBezTo>
                <a:cubicBezTo>
                  <a:pt x="2165167" y="4986186"/>
                  <a:pt x="2166257" y="4985187"/>
                  <a:pt x="2167408" y="4984005"/>
                </a:cubicBezTo>
                <a:cubicBezTo>
                  <a:pt x="2167832" y="4983641"/>
                  <a:pt x="2168286" y="4983308"/>
                  <a:pt x="2168741" y="4982975"/>
                </a:cubicBezTo>
                <a:cubicBezTo>
                  <a:pt x="2170679" y="4981915"/>
                  <a:pt x="2172496" y="4980582"/>
                  <a:pt x="2174464" y="4979522"/>
                </a:cubicBezTo>
                <a:cubicBezTo>
                  <a:pt x="2181641" y="4975524"/>
                  <a:pt x="2180309" y="4966558"/>
                  <a:pt x="2175403" y="4961530"/>
                </a:cubicBezTo>
                <a:cubicBezTo>
                  <a:pt x="2173435" y="4959107"/>
                  <a:pt x="2170527" y="4957562"/>
                  <a:pt x="2166863" y="4957683"/>
                </a:cubicBezTo>
                <a:cubicBezTo>
                  <a:pt x="2166560" y="4957653"/>
                  <a:pt x="2166257" y="4957592"/>
                  <a:pt x="2165955" y="4957532"/>
                </a:cubicBezTo>
                <a:cubicBezTo>
                  <a:pt x="2172617" y="4950080"/>
                  <a:pt x="2168589" y="4935147"/>
                  <a:pt x="2156385" y="4937358"/>
                </a:cubicBezTo>
                <a:close/>
                <a:moveTo>
                  <a:pt x="2084281" y="5086355"/>
                </a:moveTo>
                <a:cubicBezTo>
                  <a:pt x="2069775" y="5081933"/>
                  <a:pt x="2059782" y="5103620"/>
                  <a:pt x="2074469" y="5108103"/>
                </a:cubicBezTo>
                <a:cubicBezTo>
                  <a:pt x="2088944" y="5112525"/>
                  <a:pt x="2098938" y="5090808"/>
                  <a:pt x="2084281" y="5086355"/>
                </a:cubicBezTo>
                <a:close/>
                <a:moveTo>
                  <a:pt x="2113080" y="5059003"/>
                </a:moveTo>
                <a:cubicBezTo>
                  <a:pt x="2127768" y="5063486"/>
                  <a:pt x="2134945" y="5040708"/>
                  <a:pt x="2120257" y="5036225"/>
                </a:cubicBezTo>
                <a:cubicBezTo>
                  <a:pt x="2105540" y="5031742"/>
                  <a:pt x="2098363" y="5054520"/>
                  <a:pt x="2113080" y="5059003"/>
                </a:cubicBezTo>
                <a:close/>
                <a:moveTo>
                  <a:pt x="2055875" y="5188553"/>
                </a:moveTo>
                <a:lnTo>
                  <a:pt x="2050788" y="5187008"/>
                </a:lnTo>
                <a:cubicBezTo>
                  <a:pt x="2044640" y="5185130"/>
                  <a:pt x="2037917" y="5190492"/>
                  <a:pt x="2036736" y="5196368"/>
                </a:cubicBezTo>
                <a:cubicBezTo>
                  <a:pt x="2035373" y="5203213"/>
                  <a:pt x="2039886" y="5208544"/>
                  <a:pt x="2046093" y="5210422"/>
                </a:cubicBezTo>
                <a:lnTo>
                  <a:pt x="2051151" y="5211967"/>
                </a:lnTo>
                <a:cubicBezTo>
                  <a:pt x="2057329" y="5213845"/>
                  <a:pt x="2064021" y="5208484"/>
                  <a:pt x="2065202" y="5202607"/>
                </a:cubicBezTo>
                <a:cubicBezTo>
                  <a:pt x="2066565" y="5195762"/>
                  <a:pt x="2062053" y="5190431"/>
                  <a:pt x="2055875" y="5188553"/>
                </a:cubicBezTo>
                <a:close/>
                <a:moveTo>
                  <a:pt x="2053059" y="5051976"/>
                </a:moveTo>
                <a:lnTo>
                  <a:pt x="2051514" y="5057034"/>
                </a:lnTo>
                <a:cubicBezTo>
                  <a:pt x="2049637" y="5063213"/>
                  <a:pt x="2055481" y="5069816"/>
                  <a:pt x="2061266" y="5070816"/>
                </a:cubicBezTo>
                <a:cubicBezTo>
                  <a:pt x="2068291" y="5072027"/>
                  <a:pt x="2073167" y="5067242"/>
                  <a:pt x="2075044" y="5061062"/>
                </a:cubicBezTo>
                <a:lnTo>
                  <a:pt x="2076589" y="5056004"/>
                </a:lnTo>
                <a:cubicBezTo>
                  <a:pt x="2078466" y="5049825"/>
                  <a:pt x="2072622" y="5043222"/>
                  <a:pt x="2066838" y="5042222"/>
                </a:cubicBezTo>
                <a:cubicBezTo>
                  <a:pt x="2059812" y="5041011"/>
                  <a:pt x="2054936" y="5045766"/>
                  <a:pt x="2053059" y="5051976"/>
                </a:cubicBezTo>
                <a:close/>
                <a:moveTo>
                  <a:pt x="2050515" y="4992789"/>
                </a:moveTo>
                <a:cubicBezTo>
                  <a:pt x="2044428" y="4991063"/>
                  <a:pt x="2037372" y="4993970"/>
                  <a:pt x="2035434" y="5000362"/>
                </a:cubicBezTo>
                <a:lnTo>
                  <a:pt x="2030801" y="5015598"/>
                </a:lnTo>
                <a:cubicBezTo>
                  <a:pt x="2028984" y="5021564"/>
                  <a:pt x="2032042" y="5028895"/>
                  <a:pt x="2038371" y="5030682"/>
                </a:cubicBezTo>
                <a:cubicBezTo>
                  <a:pt x="2044458" y="5032408"/>
                  <a:pt x="2051514" y="5029501"/>
                  <a:pt x="2053452" y="5023109"/>
                </a:cubicBezTo>
                <a:lnTo>
                  <a:pt x="2058086" y="5007873"/>
                </a:lnTo>
                <a:cubicBezTo>
                  <a:pt x="2059903" y="5001907"/>
                  <a:pt x="2056844" y="4994576"/>
                  <a:pt x="2050515" y="4992789"/>
                </a:cubicBezTo>
                <a:close/>
                <a:moveTo>
                  <a:pt x="2026561" y="4957774"/>
                </a:moveTo>
                <a:cubicBezTo>
                  <a:pt x="2011904" y="4953321"/>
                  <a:pt x="2006907" y="4976675"/>
                  <a:pt x="2021534" y="4981128"/>
                </a:cubicBezTo>
                <a:cubicBezTo>
                  <a:pt x="2036191" y="4985610"/>
                  <a:pt x="2041188" y="4962257"/>
                  <a:pt x="2026561" y="4957774"/>
                </a:cubicBezTo>
                <a:close/>
                <a:moveTo>
                  <a:pt x="2371790" y="5240622"/>
                </a:moveTo>
                <a:cubicBezTo>
                  <a:pt x="2375878" y="5245831"/>
                  <a:pt x="2382873" y="5247134"/>
                  <a:pt x="2388445" y="5243408"/>
                </a:cubicBezTo>
                <a:cubicBezTo>
                  <a:pt x="2388748" y="5243226"/>
                  <a:pt x="2388778" y="5243196"/>
                  <a:pt x="2388930" y="5243075"/>
                </a:cubicBezTo>
                <a:cubicBezTo>
                  <a:pt x="2389051" y="5243045"/>
                  <a:pt x="2389081" y="5243014"/>
                  <a:pt x="2389172" y="5242984"/>
                </a:cubicBezTo>
                <a:lnTo>
                  <a:pt x="2389172" y="5242984"/>
                </a:lnTo>
                <a:cubicBezTo>
                  <a:pt x="2389929" y="5243105"/>
                  <a:pt x="2390656" y="5243256"/>
                  <a:pt x="2391383" y="5243499"/>
                </a:cubicBezTo>
                <a:cubicBezTo>
                  <a:pt x="2392594" y="5243832"/>
                  <a:pt x="2393806" y="5243681"/>
                  <a:pt x="2395017" y="5243499"/>
                </a:cubicBezTo>
                <a:cubicBezTo>
                  <a:pt x="2391020" y="5246407"/>
                  <a:pt x="2388597" y="5251465"/>
                  <a:pt x="2390262" y="5256402"/>
                </a:cubicBezTo>
                <a:cubicBezTo>
                  <a:pt x="2392292" y="5262370"/>
                  <a:pt x="2398681" y="5266610"/>
                  <a:pt x="2405041" y="5264550"/>
                </a:cubicBezTo>
                <a:lnTo>
                  <a:pt x="2410098" y="5262915"/>
                </a:lnTo>
                <a:cubicBezTo>
                  <a:pt x="2416033" y="5260976"/>
                  <a:pt x="2420364" y="5254373"/>
                  <a:pt x="2418244" y="5248133"/>
                </a:cubicBezTo>
                <a:cubicBezTo>
                  <a:pt x="2416215" y="5242166"/>
                  <a:pt x="2409825" y="5237926"/>
                  <a:pt x="2403466" y="5239985"/>
                </a:cubicBezTo>
                <a:lnTo>
                  <a:pt x="2400619" y="5240924"/>
                </a:lnTo>
                <a:cubicBezTo>
                  <a:pt x="2402891" y="5238986"/>
                  <a:pt x="2404617" y="5236290"/>
                  <a:pt x="2405041" y="5233533"/>
                </a:cubicBezTo>
                <a:cubicBezTo>
                  <a:pt x="2406131" y="5226597"/>
                  <a:pt x="2401316" y="5221599"/>
                  <a:pt x="2395077" y="5219903"/>
                </a:cubicBezTo>
                <a:cubicBezTo>
                  <a:pt x="2387900" y="5217965"/>
                  <a:pt x="2380663" y="5219903"/>
                  <a:pt x="2374636" y="5223962"/>
                </a:cubicBezTo>
                <a:cubicBezTo>
                  <a:pt x="2369397" y="5227476"/>
                  <a:pt x="2367883" y="5235654"/>
                  <a:pt x="2371790" y="5240622"/>
                </a:cubicBezTo>
                <a:close/>
                <a:moveTo>
                  <a:pt x="2575929" y="5306623"/>
                </a:moveTo>
                <a:cubicBezTo>
                  <a:pt x="2561393" y="5311348"/>
                  <a:pt x="2567419" y="5334459"/>
                  <a:pt x="2582046" y="5329704"/>
                </a:cubicBezTo>
                <a:cubicBezTo>
                  <a:pt x="2589163" y="5327372"/>
                  <a:pt x="2591283" y="5320708"/>
                  <a:pt x="2589980" y="5315013"/>
                </a:cubicBezTo>
                <a:cubicBezTo>
                  <a:pt x="2590768" y="5315347"/>
                  <a:pt x="2591555" y="5315619"/>
                  <a:pt x="2592373" y="5315771"/>
                </a:cubicBezTo>
                <a:cubicBezTo>
                  <a:pt x="2592040" y="5316467"/>
                  <a:pt x="2591464" y="5316982"/>
                  <a:pt x="2591191" y="5317679"/>
                </a:cubicBezTo>
                <a:cubicBezTo>
                  <a:pt x="2588951" y="5323495"/>
                  <a:pt x="2592403" y="5331067"/>
                  <a:pt x="2598460" y="5332915"/>
                </a:cubicBezTo>
                <a:cubicBezTo>
                  <a:pt x="2604789" y="5334853"/>
                  <a:pt x="2611300" y="5331885"/>
                  <a:pt x="2613692" y="5325645"/>
                </a:cubicBezTo>
                <a:cubicBezTo>
                  <a:pt x="2613813" y="5325312"/>
                  <a:pt x="2613843" y="5325282"/>
                  <a:pt x="2613904" y="5325100"/>
                </a:cubicBezTo>
                <a:cubicBezTo>
                  <a:pt x="2613965" y="5325009"/>
                  <a:pt x="2613995" y="5324979"/>
                  <a:pt x="2614055" y="5324918"/>
                </a:cubicBezTo>
                <a:cubicBezTo>
                  <a:pt x="2614055" y="5324918"/>
                  <a:pt x="2614055" y="5324918"/>
                  <a:pt x="2614055" y="5324918"/>
                </a:cubicBezTo>
                <a:cubicBezTo>
                  <a:pt x="2614722" y="5324585"/>
                  <a:pt x="2615418" y="5324282"/>
                  <a:pt x="2616145" y="5324070"/>
                </a:cubicBezTo>
                <a:cubicBezTo>
                  <a:pt x="2622202" y="5321889"/>
                  <a:pt x="2624200" y="5313408"/>
                  <a:pt x="2621596" y="5308107"/>
                </a:cubicBezTo>
                <a:cubicBezTo>
                  <a:pt x="2619476" y="5303746"/>
                  <a:pt x="2615569" y="5301928"/>
                  <a:pt x="2611360" y="5301807"/>
                </a:cubicBezTo>
                <a:cubicBezTo>
                  <a:pt x="2612511" y="5300323"/>
                  <a:pt x="2613419" y="5298627"/>
                  <a:pt x="2613692" y="5296476"/>
                </a:cubicBezTo>
                <a:cubicBezTo>
                  <a:pt x="2614449" y="5290539"/>
                  <a:pt x="2609846" y="5283330"/>
                  <a:pt x="2603365" y="5283148"/>
                </a:cubicBezTo>
                <a:cubicBezTo>
                  <a:pt x="2597066" y="5282937"/>
                  <a:pt x="2590768" y="5284239"/>
                  <a:pt x="2586649" y="5289479"/>
                </a:cubicBezTo>
                <a:cubicBezTo>
                  <a:pt x="2582864" y="5294265"/>
                  <a:pt x="2582228" y="5299899"/>
                  <a:pt x="2582561" y="5305805"/>
                </a:cubicBezTo>
                <a:cubicBezTo>
                  <a:pt x="2582591" y="5306138"/>
                  <a:pt x="2582803" y="5306441"/>
                  <a:pt x="2582864" y="5306744"/>
                </a:cubicBezTo>
                <a:cubicBezTo>
                  <a:pt x="2580835" y="5306017"/>
                  <a:pt x="2578594" y="5305745"/>
                  <a:pt x="2575929" y="5306623"/>
                </a:cubicBezTo>
                <a:close/>
                <a:moveTo>
                  <a:pt x="2479113" y="5178224"/>
                </a:moveTo>
                <a:cubicBezTo>
                  <a:pt x="2477175" y="5172288"/>
                  <a:pt x="2470695" y="5167895"/>
                  <a:pt x="2464396" y="5169985"/>
                </a:cubicBezTo>
                <a:cubicBezTo>
                  <a:pt x="2462458" y="5170621"/>
                  <a:pt x="2460701" y="5171772"/>
                  <a:pt x="2459248" y="5173226"/>
                </a:cubicBezTo>
                <a:cubicBezTo>
                  <a:pt x="2456583" y="5170349"/>
                  <a:pt x="2452828" y="5168743"/>
                  <a:pt x="2448406" y="5169652"/>
                </a:cubicBezTo>
                <a:cubicBezTo>
                  <a:pt x="2442622" y="5170864"/>
                  <a:pt x="2437171" y="5177618"/>
                  <a:pt x="2439170" y="5183767"/>
                </a:cubicBezTo>
                <a:lnTo>
                  <a:pt x="2440805" y="5188826"/>
                </a:lnTo>
                <a:cubicBezTo>
                  <a:pt x="2442804" y="5194944"/>
                  <a:pt x="2448134" y="5199488"/>
                  <a:pt x="2454917" y="5198064"/>
                </a:cubicBezTo>
                <a:cubicBezTo>
                  <a:pt x="2455159" y="5198034"/>
                  <a:pt x="2455371" y="5197913"/>
                  <a:pt x="2455614" y="5197852"/>
                </a:cubicBezTo>
                <a:cubicBezTo>
                  <a:pt x="2458248" y="5202789"/>
                  <a:pt x="2463760" y="5206394"/>
                  <a:pt x="2470513" y="5204183"/>
                </a:cubicBezTo>
                <a:cubicBezTo>
                  <a:pt x="2475691" y="5202486"/>
                  <a:pt x="2477781" y="5198640"/>
                  <a:pt x="2477781" y="5194611"/>
                </a:cubicBezTo>
                <a:cubicBezTo>
                  <a:pt x="2480628" y="5191673"/>
                  <a:pt x="2482081" y="5187493"/>
                  <a:pt x="2480718" y="5183282"/>
                </a:cubicBezTo>
                <a:lnTo>
                  <a:pt x="2479113" y="5178224"/>
                </a:lnTo>
                <a:close/>
                <a:moveTo>
                  <a:pt x="2331180" y="5297021"/>
                </a:moveTo>
                <a:cubicBezTo>
                  <a:pt x="2331301" y="5297506"/>
                  <a:pt x="2331210" y="5297991"/>
                  <a:pt x="2331392" y="5298475"/>
                </a:cubicBezTo>
                <a:cubicBezTo>
                  <a:pt x="2333784" y="5304563"/>
                  <a:pt x="2340204" y="5307956"/>
                  <a:pt x="2346534" y="5305896"/>
                </a:cubicBezTo>
                <a:lnTo>
                  <a:pt x="2351591" y="5304261"/>
                </a:lnTo>
                <a:cubicBezTo>
                  <a:pt x="2357526" y="5302322"/>
                  <a:pt x="2361342" y="5295022"/>
                  <a:pt x="2359010" y="5289116"/>
                </a:cubicBezTo>
                <a:cubicBezTo>
                  <a:pt x="2356618" y="5282997"/>
                  <a:pt x="2350198" y="5279635"/>
                  <a:pt x="2343868" y="5281695"/>
                </a:cubicBezTo>
                <a:lnTo>
                  <a:pt x="2343626" y="5281755"/>
                </a:lnTo>
                <a:cubicBezTo>
                  <a:pt x="2342354" y="5277939"/>
                  <a:pt x="2339326" y="5274970"/>
                  <a:pt x="2334995" y="5273637"/>
                </a:cubicBezTo>
                <a:lnTo>
                  <a:pt x="2329938" y="5272093"/>
                </a:lnTo>
                <a:cubicBezTo>
                  <a:pt x="2323942" y="5270275"/>
                  <a:pt x="2316765" y="5275303"/>
                  <a:pt x="2315796" y="5281301"/>
                </a:cubicBezTo>
                <a:cubicBezTo>
                  <a:pt x="2314645" y="5288146"/>
                  <a:pt x="2318582" y="5293508"/>
                  <a:pt x="2324972" y="5295446"/>
                </a:cubicBezTo>
                <a:lnTo>
                  <a:pt x="2330029" y="5296991"/>
                </a:lnTo>
                <a:cubicBezTo>
                  <a:pt x="2330392" y="5297082"/>
                  <a:pt x="2330816" y="5296961"/>
                  <a:pt x="2331180" y="5297021"/>
                </a:cubicBezTo>
                <a:close/>
                <a:moveTo>
                  <a:pt x="2544767" y="5181495"/>
                </a:moveTo>
                <a:cubicBezTo>
                  <a:pt x="2542496" y="5179769"/>
                  <a:pt x="2539437" y="5179133"/>
                  <a:pt x="2535713" y="5180344"/>
                </a:cubicBezTo>
                <a:cubicBezTo>
                  <a:pt x="2521268" y="5185039"/>
                  <a:pt x="2525689" y="5208514"/>
                  <a:pt x="2540255" y="5203758"/>
                </a:cubicBezTo>
                <a:cubicBezTo>
                  <a:pt x="2548553" y="5201063"/>
                  <a:pt x="2550612" y="5192157"/>
                  <a:pt x="2548099" y="5185978"/>
                </a:cubicBezTo>
                <a:cubicBezTo>
                  <a:pt x="2550339" y="5187675"/>
                  <a:pt x="2553398" y="5188341"/>
                  <a:pt x="2557123" y="5187129"/>
                </a:cubicBezTo>
                <a:cubicBezTo>
                  <a:pt x="2559970" y="5186191"/>
                  <a:pt x="2562059" y="5184524"/>
                  <a:pt x="2563513" y="5182495"/>
                </a:cubicBezTo>
                <a:cubicBezTo>
                  <a:pt x="2562211" y="5187644"/>
                  <a:pt x="2564209" y="5193339"/>
                  <a:pt x="2569145" y="5196065"/>
                </a:cubicBezTo>
                <a:cubicBezTo>
                  <a:pt x="2574657" y="5199124"/>
                  <a:pt x="2582440" y="5197156"/>
                  <a:pt x="2585347" y="5191400"/>
                </a:cubicBezTo>
                <a:lnTo>
                  <a:pt x="2588739" y="5184706"/>
                </a:lnTo>
                <a:cubicBezTo>
                  <a:pt x="2591676" y="5178951"/>
                  <a:pt x="2589859" y="5171682"/>
                  <a:pt x="2584075" y="5168471"/>
                </a:cubicBezTo>
                <a:cubicBezTo>
                  <a:pt x="2578563" y="5165412"/>
                  <a:pt x="2570811" y="5167350"/>
                  <a:pt x="2567874" y="5173136"/>
                </a:cubicBezTo>
                <a:lnTo>
                  <a:pt x="2565633" y="5177527"/>
                </a:lnTo>
                <a:cubicBezTo>
                  <a:pt x="2567298" y="5169622"/>
                  <a:pt x="2562180" y="5160535"/>
                  <a:pt x="2552611" y="5163655"/>
                </a:cubicBezTo>
                <a:cubicBezTo>
                  <a:pt x="2544313" y="5166381"/>
                  <a:pt x="2542254" y="5175286"/>
                  <a:pt x="2544767" y="5181495"/>
                </a:cubicBezTo>
                <a:close/>
                <a:moveTo>
                  <a:pt x="2406706" y="5272456"/>
                </a:moveTo>
                <a:cubicBezTo>
                  <a:pt x="2400407" y="5275576"/>
                  <a:pt x="2398530" y="5281816"/>
                  <a:pt x="2400619" y="5288207"/>
                </a:cubicBezTo>
                <a:lnTo>
                  <a:pt x="2402255" y="5293265"/>
                </a:lnTo>
                <a:cubicBezTo>
                  <a:pt x="2404193" y="5299232"/>
                  <a:pt x="2412642" y="5302019"/>
                  <a:pt x="2418002" y="5299354"/>
                </a:cubicBezTo>
                <a:cubicBezTo>
                  <a:pt x="2424301" y="5296234"/>
                  <a:pt x="2426178" y="5289994"/>
                  <a:pt x="2424089" y="5283603"/>
                </a:cubicBezTo>
                <a:lnTo>
                  <a:pt x="2422453" y="5278544"/>
                </a:lnTo>
                <a:cubicBezTo>
                  <a:pt x="2420515" y="5272577"/>
                  <a:pt x="2412066" y="5269791"/>
                  <a:pt x="2406706" y="5272456"/>
                </a:cubicBezTo>
                <a:close/>
                <a:moveTo>
                  <a:pt x="2566420" y="5134001"/>
                </a:moveTo>
                <a:cubicBezTo>
                  <a:pt x="2581016" y="5129275"/>
                  <a:pt x="2570569" y="5107770"/>
                  <a:pt x="2556154" y="5112465"/>
                </a:cubicBezTo>
                <a:cubicBezTo>
                  <a:pt x="2541588" y="5117160"/>
                  <a:pt x="2552035" y="5138666"/>
                  <a:pt x="2566420" y="5134001"/>
                </a:cubicBezTo>
                <a:close/>
                <a:moveTo>
                  <a:pt x="2440018" y="5154568"/>
                </a:moveTo>
                <a:cubicBezTo>
                  <a:pt x="2444046" y="5148328"/>
                  <a:pt x="2444439" y="5140846"/>
                  <a:pt x="2442410" y="5133849"/>
                </a:cubicBezTo>
                <a:cubicBezTo>
                  <a:pt x="2440654" y="5127852"/>
                  <a:pt x="2433265" y="5124005"/>
                  <a:pt x="2427359" y="5126216"/>
                </a:cubicBezTo>
                <a:cubicBezTo>
                  <a:pt x="2421151" y="5128579"/>
                  <a:pt x="2417850" y="5134879"/>
                  <a:pt x="2419728" y="5141271"/>
                </a:cubicBezTo>
                <a:cubicBezTo>
                  <a:pt x="2419789" y="5141452"/>
                  <a:pt x="2419819" y="5141573"/>
                  <a:pt x="2419849" y="5141725"/>
                </a:cubicBezTo>
                <a:cubicBezTo>
                  <a:pt x="2419849" y="5141785"/>
                  <a:pt x="2419849" y="5141815"/>
                  <a:pt x="2419849" y="5141876"/>
                </a:cubicBezTo>
                <a:cubicBezTo>
                  <a:pt x="2419819" y="5141937"/>
                  <a:pt x="2419819" y="5141937"/>
                  <a:pt x="2419789" y="5142028"/>
                </a:cubicBezTo>
                <a:cubicBezTo>
                  <a:pt x="2419455" y="5142724"/>
                  <a:pt x="2419031" y="5143391"/>
                  <a:pt x="2418577" y="5144057"/>
                </a:cubicBezTo>
                <a:cubicBezTo>
                  <a:pt x="2415095" y="5149479"/>
                  <a:pt x="2418729" y="5157415"/>
                  <a:pt x="2424028" y="5160020"/>
                </a:cubicBezTo>
                <a:cubicBezTo>
                  <a:pt x="2430357" y="5163140"/>
                  <a:pt x="2436505" y="5160020"/>
                  <a:pt x="2440018" y="5154568"/>
                </a:cubicBezTo>
                <a:close/>
                <a:moveTo>
                  <a:pt x="2406070" y="5200094"/>
                </a:moveTo>
                <a:cubicBezTo>
                  <a:pt x="2391474" y="5204849"/>
                  <a:pt x="2400135" y="5227082"/>
                  <a:pt x="2414731" y="5222326"/>
                </a:cubicBezTo>
                <a:cubicBezTo>
                  <a:pt x="2429328" y="5217601"/>
                  <a:pt x="2420667" y="5195368"/>
                  <a:pt x="2406070" y="5200094"/>
                </a:cubicBezTo>
                <a:close/>
                <a:moveTo>
                  <a:pt x="2223160" y="5248678"/>
                </a:moveTo>
                <a:cubicBezTo>
                  <a:pt x="2220798" y="5243166"/>
                  <a:pt x="2213166" y="5239289"/>
                  <a:pt x="2207503" y="5242408"/>
                </a:cubicBezTo>
                <a:cubicBezTo>
                  <a:pt x="2201961" y="5245438"/>
                  <a:pt x="2197207" y="5249709"/>
                  <a:pt x="2196299" y="5256311"/>
                </a:cubicBezTo>
                <a:cubicBezTo>
                  <a:pt x="2195481" y="5262339"/>
                  <a:pt x="2197752" y="5267549"/>
                  <a:pt x="2201053" y="5272456"/>
                </a:cubicBezTo>
                <a:cubicBezTo>
                  <a:pt x="2204626" y="5277817"/>
                  <a:pt x="2213015" y="5278272"/>
                  <a:pt x="2217800" y="5274486"/>
                </a:cubicBezTo>
                <a:cubicBezTo>
                  <a:pt x="2222221" y="5271002"/>
                  <a:pt x="2223038" y="5265580"/>
                  <a:pt x="2221222" y="5260764"/>
                </a:cubicBezTo>
                <a:cubicBezTo>
                  <a:pt x="2223947" y="5257463"/>
                  <a:pt x="2225037" y="5253101"/>
                  <a:pt x="2223160" y="5248678"/>
                </a:cubicBezTo>
                <a:close/>
                <a:moveTo>
                  <a:pt x="2220071" y="5148752"/>
                </a:moveTo>
                <a:cubicBezTo>
                  <a:pt x="2218193" y="5153265"/>
                  <a:pt x="2218526" y="5157900"/>
                  <a:pt x="2220283" y="5162443"/>
                </a:cubicBezTo>
                <a:cubicBezTo>
                  <a:pt x="2222554" y="5168259"/>
                  <a:pt x="2230094" y="5171651"/>
                  <a:pt x="2235848" y="5168956"/>
                </a:cubicBezTo>
                <a:cubicBezTo>
                  <a:pt x="2239876" y="5167077"/>
                  <a:pt x="2242480" y="5163473"/>
                  <a:pt x="2243056" y="5159414"/>
                </a:cubicBezTo>
                <a:cubicBezTo>
                  <a:pt x="2245600" y="5157021"/>
                  <a:pt x="2247083" y="5153720"/>
                  <a:pt x="2246569" y="5149691"/>
                </a:cubicBezTo>
                <a:cubicBezTo>
                  <a:pt x="2245811" y="5143936"/>
                  <a:pt x="2239452" y="5137757"/>
                  <a:pt x="2233183" y="5139392"/>
                </a:cubicBezTo>
                <a:cubicBezTo>
                  <a:pt x="2227702" y="5140816"/>
                  <a:pt x="2222433" y="5143118"/>
                  <a:pt x="2220071" y="5148752"/>
                </a:cubicBezTo>
                <a:close/>
                <a:moveTo>
                  <a:pt x="2321338" y="5249526"/>
                </a:moveTo>
                <a:cubicBezTo>
                  <a:pt x="2321398" y="5249860"/>
                  <a:pt x="2321308" y="5250163"/>
                  <a:pt x="2321398" y="5250496"/>
                </a:cubicBezTo>
                <a:lnTo>
                  <a:pt x="2323034" y="5255554"/>
                </a:lnTo>
                <a:cubicBezTo>
                  <a:pt x="2325032" y="5261673"/>
                  <a:pt x="2330998" y="5265823"/>
                  <a:pt x="2337539" y="5264187"/>
                </a:cubicBezTo>
                <a:cubicBezTo>
                  <a:pt x="2343475" y="5262672"/>
                  <a:pt x="2348169" y="5255827"/>
                  <a:pt x="2346140" y="5249678"/>
                </a:cubicBezTo>
                <a:lnTo>
                  <a:pt x="2344504" y="5244620"/>
                </a:lnTo>
                <a:cubicBezTo>
                  <a:pt x="2342627" y="5238925"/>
                  <a:pt x="2337267" y="5235109"/>
                  <a:pt x="2331271" y="5235927"/>
                </a:cubicBezTo>
                <a:cubicBezTo>
                  <a:pt x="2331150" y="5234291"/>
                  <a:pt x="2330726" y="5232685"/>
                  <a:pt x="2329938" y="5231201"/>
                </a:cubicBezTo>
                <a:cubicBezTo>
                  <a:pt x="2326759" y="5225477"/>
                  <a:pt x="2319430" y="5223508"/>
                  <a:pt x="2313707" y="5226567"/>
                </a:cubicBezTo>
                <a:cubicBezTo>
                  <a:pt x="2311496" y="5227748"/>
                  <a:pt x="2309285" y="5228930"/>
                  <a:pt x="2307074" y="5230080"/>
                </a:cubicBezTo>
                <a:cubicBezTo>
                  <a:pt x="2301381" y="5233110"/>
                  <a:pt x="2299352" y="5240743"/>
                  <a:pt x="2302411" y="5246316"/>
                </a:cubicBezTo>
                <a:cubicBezTo>
                  <a:pt x="2305590" y="5252041"/>
                  <a:pt x="2312919" y="5254010"/>
                  <a:pt x="2318643" y="5250981"/>
                </a:cubicBezTo>
                <a:lnTo>
                  <a:pt x="2321338" y="5249526"/>
                </a:lnTo>
                <a:close/>
                <a:moveTo>
                  <a:pt x="2303380" y="5183343"/>
                </a:moveTo>
                <a:cubicBezTo>
                  <a:pt x="2304500" y="5187160"/>
                  <a:pt x="2307408" y="5190310"/>
                  <a:pt x="2311617" y="5191582"/>
                </a:cubicBezTo>
                <a:lnTo>
                  <a:pt x="2321762" y="5194672"/>
                </a:lnTo>
                <a:cubicBezTo>
                  <a:pt x="2327728" y="5196489"/>
                  <a:pt x="2335026" y="5192370"/>
                  <a:pt x="2336389" y="5186221"/>
                </a:cubicBezTo>
                <a:cubicBezTo>
                  <a:pt x="2336813" y="5184252"/>
                  <a:pt x="2336752" y="5182313"/>
                  <a:pt x="2336328" y="5180526"/>
                </a:cubicBezTo>
                <a:cubicBezTo>
                  <a:pt x="2339266" y="5178588"/>
                  <a:pt x="2341749" y="5175952"/>
                  <a:pt x="2343566" y="5172409"/>
                </a:cubicBezTo>
                <a:cubicBezTo>
                  <a:pt x="2346412" y="5166866"/>
                  <a:pt x="2346261" y="5161080"/>
                  <a:pt x="2344262" y="5155870"/>
                </a:cubicBezTo>
                <a:cubicBezTo>
                  <a:pt x="2345473" y="5154628"/>
                  <a:pt x="2346473" y="5153144"/>
                  <a:pt x="2347018" y="5151357"/>
                </a:cubicBezTo>
                <a:lnTo>
                  <a:pt x="2348563" y="5146299"/>
                </a:lnTo>
                <a:cubicBezTo>
                  <a:pt x="2348986" y="5144905"/>
                  <a:pt x="2349108" y="5143451"/>
                  <a:pt x="2349017" y="5141998"/>
                </a:cubicBezTo>
                <a:cubicBezTo>
                  <a:pt x="2350440" y="5146208"/>
                  <a:pt x="2354589" y="5149752"/>
                  <a:pt x="2358677" y="5150418"/>
                </a:cubicBezTo>
                <a:cubicBezTo>
                  <a:pt x="2365733" y="5151599"/>
                  <a:pt x="2370488" y="5146753"/>
                  <a:pt x="2372395" y="5140574"/>
                </a:cubicBezTo>
                <a:lnTo>
                  <a:pt x="2373940" y="5135515"/>
                </a:lnTo>
                <a:cubicBezTo>
                  <a:pt x="2375817" y="5129336"/>
                  <a:pt x="2369851" y="5122763"/>
                  <a:pt x="2364098" y="5121794"/>
                </a:cubicBezTo>
                <a:cubicBezTo>
                  <a:pt x="2357042" y="5120613"/>
                  <a:pt x="2352287" y="5125459"/>
                  <a:pt x="2350379" y="5131638"/>
                </a:cubicBezTo>
                <a:lnTo>
                  <a:pt x="2348835" y="5136697"/>
                </a:lnTo>
                <a:cubicBezTo>
                  <a:pt x="2348593" y="5137454"/>
                  <a:pt x="2348502" y="5138241"/>
                  <a:pt x="2348471" y="5139029"/>
                </a:cubicBezTo>
                <a:cubicBezTo>
                  <a:pt x="2347351" y="5135424"/>
                  <a:pt x="2344716" y="5132305"/>
                  <a:pt x="2340931" y="5131244"/>
                </a:cubicBezTo>
                <a:cubicBezTo>
                  <a:pt x="2335026" y="5129609"/>
                  <a:pt x="2328364" y="5132335"/>
                  <a:pt x="2326153" y="5138211"/>
                </a:cubicBezTo>
                <a:cubicBezTo>
                  <a:pt x="2325093" y="5137969"/>
                  <a:pt x="2324003" y="5137908"/>
                  <a:pt x="2322882" y="5137969"/>
                </a:cubicBezTo>
                <a:cubicBezTo>
                  <a:pt x="2325214" y="5132577"/>
                  <a:pt x="2324003" y="5126156"/>
                  <a:pt x="2316765" y="5123945"/>
                </a:cubicBezTo>
                <a:cubicBezTo>
                  <a:pt x="2306136" y="5120734"/>
                  <a:pt x="2298020" y="5131487"/>
                  <a:pt x="2300139" y="5139211"/>
                </a:cubicBezTo>
                <a:cubicBezTo>
                  <a:pt x="2293629" y="5140604"/>
                  <a:pt x="2287178" y="5143361"/>
                  <a:pt x="2284816" y="5148510"/>
                </a:cubicBezTo>
                <a:cubicBezTo>
                  <a:pt x="2281455" y="5155870"/>
                  <a:pt x="2280667" y="5166744"/>
                  <a:pt x="2285361" y="5173681"/>
                </a:cubicBezTo>
                <a:cubicBezTo>
                  <a:pt x="2283120" y="5175135"/>
                  <a:pt x="2281727" y="5177467"/>
                  <a:pt x="2280788" y="5180042"/>
                </a:cubicBezTo>
                <a:cubicBezTo>
                  <a:pt x="2276488" y="5180344"/>
                  <a:pt x="2272552" y="5182949"/>
                  <a:pt x="2270492" y="5187008"/>
                </a:cubicBezTo>
                <a:lnTo>
                  <a:pt x="2267101" y="5193702"/>
                </a:lnTo>
                <a:cubicBezTo>
                  <a:pt x="2265253" y="5197307"/>
                  <a:pt x="2266101" y="5201487"/>
                  <a:pt x="2268251" y="5204789"/>
                </a:cubicBezTo>
                <a:cubicBezTo>
                  <a:pt x="2266192" y="5205182"/>
                  <a:pt x="2264466" y="5206212"/>
                  <a:pt x="2263012" y="5207575"/>
                </a:cubicBezTo>
                <a:cubicBezTo>
                  <a:pt x="2259015" y="5203970"/>
                  <a:pt x="2253140" y="5202850"/>
                  <a:pt x="2248204" y="5207848"/>
                </a:cubicBezTo>
                <a:cubicBezTo>
                  <a:pt x="2242420" y="5213663"/>
                  <a:pt x="2234819" y="5219328"/>
                  <a:pt x="2232184" y="5227445"/>
                </a:cubicBezTo>
                <a:cubicBezTo>
                  <a:pt x="2231851" y="5228536"/>
                  <a:pt x="2231639" y="5229596"/>
                  <a:pt x="2231457" y="5230626"/>
                </a:cubicBezTo>
                <a:lnTo>
                  <a:pt x="2229882" y="5233746"/>
                </a:lnTo>
                <a:cubicBezTo>
                  <a:pt x="2226945" y="5239501"/>
                  <a:pt x="2230458" y="5247013"/>
                  <a:pt x="2236121" y="5249436"/>
                </a:cubicBezTo>
                <a:cubicBezTo>
                  <a:pt x="2236575" y="5249618"/>
                  <a:pt x="2237029" y="5249739"/>
                  <a:pt x="2237484" y="5249860"/>
                </a:cubicBezTo>
                <a:cubicBezTo>
                  <a:pt x="2238543" y="5251253"/>
                  <a:pt x="2239634" y="5252616"/>
                  <a:pt x="2240815" y="5253919"/>
                </a:cubicBezTo>
                <a:cubicBezTo>
                  <a:pt x="2242299" y="5255554"/>
                  <a:pt x="2244358" y="5256675"/>
                  <a:pt x="2246538" y="5257311"/>
                </a:cubicBezTo>
                <a:cubicBezTo>
                  <a:pt x="2247416" y="5258644"/>
                  <a:pt x="2248416" y="5259825"/>
                  <a:pt x="2249718" y="5260491"/>
                </a:cubicBezTo>
                <a:cubicBezTo>
                  <a:pt x="2254109" y="5262733"/>
                  <a:pt x="2258107" y="5264490"/>
                  <a:pt x="2263134" y="5264157"/>
                </a:cubicBezTo>
                <a:cubicBezTo>
                  <a:pt x="2265344" y="5264005"/>
                  <a:pt x="2266919" y="5263612"/>
                  <a:pt x="2269039" y="5262764"/>
                </a:cubicBezTo>
                <a:cubicBezTo>
                  <a:pt x="2261801" y="5267488"/>
                  <a:pt x="2261438" y="5281634"/>
                  <a:pt x="2272521" y="5284996"/>
                </a:cubicBezTo>
                <a:cubicBezTo>
                  <a:pt x="2273702" y="5285359"/>
                  <a:pt x="2274732" y="5285269"/>
                  <a:pt x="2275762" y="5285299"/>
                </a:cubicBezTo>
                <a:cubicBezTo>
                  <a:pt x="2271673" y="5293598"/>
                  <a:pt x="2277488" y="5306017"/>
                  <a:pt x="2288541" y="5302413"/>
                </a:cubicBezTo>
                <a:cubicBezTo>
                  <a:pt x="2302229" y="5297960"/>
                  <a:pt x="2297989" y="5277424"/>
                  <a:pt x="2285270" y="5278938"/>
                </a:cubicBezTo>
                <a:cubicBezTo>
                  <a:pt x="2287905" y="5272789"/>
                  <a:pt x="2286179" y="5264278"/>
                  <a:pt x="2277882" y="5261733"/>
                </a:cubicBezTo>
                <a:cubicBezTo>
                  <a:pt x="2277124" y="5261491"/>
                  <a:pt x="2276488" y="5261612"/>
                  <a:pt x="2275792" y="5261522"/>
                </a:cubicBezTo>
                <a:cubicBezTo>
                  <a:pt x="2279396" y="5260613"/>
                  <a:pt x="2282515" y="5258371"/>
                  <a:pt x="2283908" y="5254343"/>
                </a:cubicBezTo>
                <a:cubicBezTo>
                  <a:pt x="2284998" y="5251193"/>
                  <a:pt x="2284453" y="5247285"/>
                  <a:pt x="2282696" y="5244165"/>
                </a:cubicBezTo>
                <a:cubicBezTo>
                  <a:pt x="2283272" y="5242802"/>
                  <a:pt x="2283605" y="5241349"/>
                  <a:pt x="2283878" y="5239743"/>
                </a:cubicBezTo>
                <a:cubicBezTo>
                  <a:pt x="2284029" y="5239198"/>
                  <a:pt x="2284180" y="5238653"/>
                  <a:pt x="2284392" y="5238138"/>
                </a:cubicBezTo>
                <a:cubicBezTo>
                  <a:pt x="2285361" y="5236169"/>
                  <a:pt x="2286118" y="5234018"/>
                  <a:pt x="2287087" y="5232019"/>
                </a:cubicBezTo>
                <a:cubicBezTo>
                  <a:pt x="2289934" y="5226173"/>
                  <a:pt x="2286573" y="5220933"/>
                  <a:pt x="2281637" y="5218328"/>
                </a:cubicBezTo>
                <a:cubicBezTo>
                  <a:pt x="2282212" y="5215420"/>
                  <a:pt x="2281818" y="5212512"/>
                  <a:pt x="2280304" y="5209998"/>
                </a:cubicBezTo>
                <a:cubicBezTo>
                  <a:pt x="2283938" y="5209211"/>
                  <a:pt x="2287178" y="5206879"/>
                  <a:pt x="2288995" y="5203335"/>
                </a:cubicBezTo>
                <a:cubicBezTo>
                  <a:pt x="2290146" y="5201123"/>
                  <a:pt x="2291266" y="5198882"/>
                  <a:pt x="2292417" y="5196640"/>
                </a:cubicBezTo>
                <a:cubicBezTo>
                  <a:pt x="2292569" y="5196337"/>
                  <a:pt x="2292508" y="5196004"/>
                  <a:pt x="2292629" y="5195701"/>
                </a:cubicBezTo>
                <a:cubicBezTo>
                  <a:pt x="2298989" y="5195066"/>
                  <a:pt x="2303077" y="5189189"/>
                  <a:pt x="2302956" y="5183252"/>
                </a:cubicBezTo>
                <a:cubicBezTo>
                  <a:pt x="2303047" y="5183252"/>
                  <a:pt x="2303228" y="5183313"/>
                  <a:pt x="2303380" y="5183343"/>
                </a:cubicBezTo>
                <a:close/>
                <a:moveTo>
                  <a:pt x="2274429" y="5371292"/>
                </a:moveTo>
                <a:cubicBezTo>
                  <a:pt x="2272582" y="5371898"/>
                  <a:pt x="2271794" y="5373322"/>
                  <a:pt x="2270583" y="5374442"/>
                </a:cubicBezTo>
                <a:cubicBezTo>
                  <a:pt x="2271855" y="5375472"/>
                  <a:pt x="2273036" y="5376562"/>
                  <a:pt x="2274278" y="5377623"/>
                </a:cubicBezTo>
                <a:cubicBezTo>
                  <a:pt x="2278396" y="5381046"/>
                  <a:pt x="2282575" y="5384468"/>
                  <a:pt x="2286421" y="5388042"/>
                </a:cubicBezTo>
                <a:cubicBezTo>
                  <a:pt x="2290267" y="5379683"/>
                  <a:pt x="2285210" y="5367779"/>
                  <a:pt x="2274429" y="5371292"/>
                </a:cubicBezTo>
                <a:close/>
                <a:moveTo>
                  <a:pt x="2275186" y="5309591"/>
                </a:moveTo>
                <a:cubicBezTo>
                  <a:pt x="2260559" y="5314347"/>
                  <a:pt x="2267736" y="5337125"/>
                  <a:pt x="2282363" y="5332369"/>
                </a:cubicBezTo>
                <a:cubicBezTo>
                  <a:pt x="2296960" y="5327584"/>
                  <a:pt x="2289783" y="5304836"/>
                  <a:pt x="2275186" y="5309591"/>
                </a:cubicBezTo>
                <a:close/>
                <a:moveTo>
                  <a:pt x="2270008" y="5347575"/>
                </a:moveTo>
                <a:cubicBezTo>
                  <a:pt x="2272945" y="5342093"/>
                  <a:pt x="2272733" y="5334611"/>
                  <a:pt x="2266858" y="5331006"/>
                </a:cubicBezTo>
                <a:cubicBezTo>
                  <a:pt x="2261831" y="5327887"/>
                  <a:pt x="2253443" y="5328281"/>
                  <a:pt x="2250293" y="5334157"/>
                </a:cubicBezTo>
                <a:cubicBezTo>
                  <a:pt x="2249930" y="5334823"/>
                  <a:pt x="2249536" y="5335399"/>
                  <a:pt x="2249143" y="5336005"/>
                </a:cubicBezTo>
                <a:cubicBezTo>
                  <a:pt x="2249112" y="5336005"/>
                  <a:pt x="2249082" y="5336005"/>
                  <a:pt x="2249052" y="5336005"/>
                </a:cubicBezTo>
                <a:cubicBezTo>
                  <a:pt x="2248991" y="5336005"/>
                  <a:pt x="2248900" y="5336035"/>
                  <a:pt x="2248840" y="5336035"/>
                </a:cubicBezTo>
                <a:cubicBezTo>
                  <a:pt x="2248719" y="5336035"/>
                  <a:pt x="2248385" y="5336005"/>
                  <a:pt x="2247750" y="5336005"/>
                </a:cubicBezTo>
                <a:cubicBezTo>
                  <a:pt x="2242087" y="5335732"/>
                  <a:pt x="2237120" y="5339579"/>
                  <a:pt x="2235636" y="5344910"/>
                </a:cubicBezTo>
                <a:cubicBezTo>
                  <a:pt x="2235394" y="5345001"/>
                  <a:pt x="2235091" y="5344970"/>
                  <a:pt x="2234879" y="5345091"/>
                </a:cubicBezTo>
                <a:cubicBezTo>
                  <a:pt x="2234031" y="5345485"/>
                  <a:pt x="2233516" y="5346091"/>
                  <a:pt x="2232850" y="5346576"/>
                </a:cubicBezTo>
                <a:cubicBezTo>
                  <a:pt x="2232850" y="5346576"/>
                  <a:pt x="2232850" y="5346576"/>
                  <a:pt x="2232881" y="5346576"/>
                </a:cubicBezTo>
                <a:cubicBezTo>
                  <a:pt x="2239846" y="5351089"/>
                  <a:pt x="2246357" y="5355814"/>
                  <a:pt x="2252807" y="5360539"/>
                </a:cubicBezTo>
                <a:cubicBezTo>
                  <a:pt x="2252837" y="5360569"/>
                  <a:pt x="2252837" y="5360569"/>
                  <a:pt x="2252867" y="5360600"/>
                </a:cubicBezTo>
                <a:cubicBezTo>
                  <a:pt x="2252867" y="5360146"/>
                  <a:pt x="2253080" y="5359782"/>
                  <a:pt x="2253049" y="5359328"/>
                </a:cubicBezTo>
                <a:cubicBezTo>
                  <a:pt x="2260075" y="5358116"/>
                  <a:pt x="2266404" y="5354330"/>
                  <a:pt x="2270008" y="5347575"/>
                </a:cubicBezTo>
                <a:close/>
                <a:moveTo>
                  <a:pt x="2175009" y="5299111"/>
                </a:moveTo>
                <a:cubicBezTo>
                  <a:pt x="2171497" y="5293326"/>
                  <a:pt x="2164319" y="5292084"/>
                  <a:pt x="2158596" y="5295113"/>
                </a:cubicBezTo>
                <a:lnTo>
                  <a:pt x="2151964" y="5298657"/>
                </a:lnTo>
                <a:cubicBezTo>
                  <a:pt x="2149904" y="5299747"/>
                  <a:pt x="2148602" y="5301595"/>
                  <a:pt x="2147664" y="5303625"/>
                </a:cubicBezTo>
                <a:cubicBezTo>
                  <a:pt x="2147300" y="5304261"/>
                  <a:pt x="2147512" y="5305048"/>
                  <a:pt x="2147300" y="5305715"/>
                </a:cubicBezTo>
                <a:cubicBezTo>
                  <a:pt x="2155628" y="5308350"/>
                  <a:pt x="2163956" y="5310954"/>
                  <a:pt x="2172253" y="5314377"/>
                </a:cubicBezTo>
                <a:lnTo>
                  <a:pt x="2172253" y="5314377"/>
                </a:lnTo>
                <a:cubicBezTo>
                  <a:pt x="2176766" y="5310864"/>
                  <a:pt x="2177917" y="5303927"/>
                  <a:pt x="2175009" y="5299111"/>
                </a:cubicBezTo>
                <a:close/>
                <a:moveTo>
                  <a:pt x="2371184" y="5364810"/>
                </a:moveTo>
                <a:cubicBezTo>
                  <a:pt x="2377362" y="5362750"/>
                  <a:pt x="2380723" y="5355875"/>
                  <a:pt x="2378724" y="5349696"/>
                </a:cubicBezTo>
                <a:lnTo>
                  <a:pt x="2377089" y="5344637"/>
                </a:lnTo>
                <a:cubicBezTo>
                  <a:pt x="2375908" y="5340972"/>
                  <a:pt x="2372849" y="5338458"/>
                  <a:pt x="2369337" y="5337337"/>
                </a:cubicBezTo>
                <a:lnTo>
                  <a:pt x="2375605" y="5334005"/>
                </a:lnTo>
                <a:cubicBezTo>
                  <a:pt x="2381298" y="5330976"/>
                  <a:pt x="2383479" y="5323495"/>
                  <a:pt x="2380451" y="5317830"/>
                </a:cubicBezTo>
                <a:cubicBezTo>
                  <a:pt x="2377362" y="5312106"/>
                  <a:pt x="2369973" y="5309925"/>
                  <a:pt x="2364279" y="5312984"/>
                </a:cubicBezTo>
                <a:lnTo>
                  <a:pt x="2357647" y="5316528"/>
                </a:lnTo>
                <a:cubicBezTo>
                  <a:pt x="2354710" y="5318073"/>
                  <a:pt x="2352772" y="5320829"/>
                  <a:pt x="2351924" y="5323858"/>
                </a:cubicBezTo>
                <a:cubicBezTo>
                  <a:pt x="2350713" y="5323071"/>
                  <a:pt x="2349410" y="5322374"/>
                  <a:pt x="2347957" y="5321950"/>
                </a:cubicBezTo>
                <a:lnTo>
                  <a:pt x="2342899" y="5320405"/>
                </a:lnTo>
                <a:cubicBezTo>
                  <a:pt x="2336722" y="5318527"/>
                  <a:pt x="2329999" y="5323707"/>
                  <a:pt x="2328757" y="5329613"/>
                </a:cubicBezTo>
                <a:cubicBezTo>
                  <a:pt x="2327304" y="5336368"/>
                  <a:pt x="2331786" y="5341881"/>
                  <a:pt x="2337963" y="5343759"/>
                </a:cubicBezTo>
                <a:lnTo>
                  <a:pt x="2343021" y="5345303"/>
                </a:lnTo>
                <a:cubicBezTo>
                  <a:pt x="2348926" y="5347121"/>
                  <a:pt x="2355225" y="5342396"/>
                  <a:pt x="2356860" y="5336822"/>
                </a:cubicBezTo>
                <a:cubicBezTo>
                  <a:pt x="2357799" y="5337428"/>
                  <a:pt x="2358768" y="5338034"/>
                  <a:pt x="2359858" y="5338367"/>
                </a:cubicBezTo>
                <a:cubicBezTo>
                  <a:pt x="2355164" y="5341184"/>
                  <a:pt x="2352711" y="5346909"/>
                  <a:pt x="2354468" y="5352240"/>
                </a:cubicBezTo>
                <a:lnTo>
                  <a:pt x="2356103" y="5357298"/>
                </a:lnTo>
                <a:cubicBezTo>
                  <a:pt x="2358071" y="5363417"/>
                  <a:pt x="2365127" y="5366839"/>
                  <a:pt x="2371184" y="5364810"/>
                </a:cubicBezTo>
                <a:close/>
                <a:moveTo>
                  <a:pt x="2698061" y="5642962"/>
                </a:moveTo>
                <a:cubicBezTo>
                  <a:pt x="2702634" y="5638722"/>
                  <a:pt x="2703997" y="5630998"/>
                  <a:pt x="2699484" y="5626121"/>
                </a:cubicBezTo>
                <a:cubicBezTo>
                  <a:pt x="2695245" y="5621547"/>
                  <a:pt x="2687583" y="5620184"/>
                  <a:pt x="2682677" y="5624728"/>
                </a:cubicBezTo>
                <a:lnTo>
                  <a:pt x="2678771" y="5628333"/>
                </a:lnTo>
                <a:cubicBezTo>
                  <a:pt x="2674168" y="5632543"/>
                  <a:pt x="2672835" y="5640267"/>
                  <a:pt x="2677347" y="5645143"/>
                </a:cubicBezTo>
                <a:cubicBezTo>
                  <a:pt x="2681587" y="5649717"/>
                  <a:pt x="2689249" y="5651080"/>
                  <a:pt x="2694154" y="5646537"/>
                </a:cubicBezTo>
                <a:lnTo>
                  <a:pt x="2698061" y="5642962"/>
                </a:lnTo>
                <a:close/>
                <a:moveTo>
                  <a:pt x="2608604" y="5609856"/>
                </a:moveTo>
                <a:cubicBezTo>
                  <a:pt x="2613329" y="5606494"/>
                  <a:pt x="2615842" y="5597982"/>
                  <a:pt x="2611451" y="5593226"/>
                </a:cubicBezTo>
                <a:lnTo>
                  <a:pt x="2607847" y="5589319"/>
                </a:lnTo>
                <a:cubicBezTo>
                  <a:pt x="2603487" y="5584594"/>
                  <a:pt x="2596945" y="5582413"/>
                  <a:pt x="2591222" y="5586472"/>
                </a:cubicBezTo>
                <a:cubicBezTo>
                  <a:pt x="2586467" y="5589804"/>
                  <a:pt x="2583984" y="5598346"/>
                  <a:pt x="2588375" y="5603101"/>
                </a:cubicBezTo>
                <a:lnTo>
                  <a:pt x="2591949" y="5607008"/>
                </a:lnTo>
                <a:cubicBezTo>
                  <a:pt x="2596310" y="5611764"/>
                  <a:pt x="2602851" y="5613914"/>
                  <a:pt x="2608604" y="5609856"/>
                </a:cubicBezTo>
                <a:close/>
                <a:moveTo>
                  <a:pt x="2729223" y="5537220"/>
                </a:moveTo>
                <a:lnTo>
                  <a:pt x="2721712" y="5536918"/>
                </a:lnTo>
                <a:cubicBezTo>
                  <a:pt x="2721137" y="5536887"/>
                  <a:pt x="2720652" y="5537220"/>
                  <a:pt x="2720077" y="5537281"/>
                </a:cubicBezTo>
                <a:cubicBezTo>
                  <a:pt x="2716049" y="5533949"/>
                  <a:pt x="2710326" y="5532889"/>
                  <a:pt x="2705329" y="5537493"/>
                </a:cubicBezTo>
                <a:lnTo>
                  <a:pt x="2702906" y="5539704"/>
                </a:lnTo>
                <a:cubicBezTo>
                  <a:pt x="2698122" y="5544126"/>
                  <a:pt x="2698334" y="5549760"/>
                  <a:pt x="2700877" y="5554122"/>
                </a:cubicBezTo>
                <a:cubicBezTo>
                  <a:pt x="2700211" y="5557575"/>
                  <a:pt x="2700787" y="5561180"/>
                  <a:pt x="2703482" y="5563936"/>
                </a:cubicBezTo>
                <a:cubicBezTo>
                  <a:pt x="2706571" y="5567056"/>
                  <a:pt x="2711507" y="5568601"/>
                  <a:pt x="2715807" y="5567450"/>
                </a:cubicBezTo>
                <a:cubicBezTo>
                  <a:pt x="2719895" y="5568813"/>
                  <a:pt x="2724801" y="5568147"/>
                  <a:pt x="2727829" y="5565148"/>
                </a:cubicBezTo>
                <a:cubicBezTo>
                  <a:pt x="2729253" y="5563724"/>
                  <a:pt x="2730161" y="5562088"/>
                  <a:pt x="2730797" y="5560392"/>
                </a:cubicBezTo>
                <a:cubicBezTo>
                  <a:pt x="2735249" y="5559120"/>
                  <a:pt x="2738822" y="5555728"/>
                  <a:pt x="2739489" y="5550639"/>
                </a:cubicBezTo>
                <a:cubicBezTo>
                  <a:pt x="2740276" y="5544611"/>
                  <a:pt x="2735673" y="5537463"/>
                  <a:pt x="2729223" y="5537220"/>
                </a:cubicBezTo>
                <a:close/>
                <a:moveTo>
                  <a:pt x="2681981" y="5581353"/>
                </a:moveTo>
                <a:cubicBezTo>
                  <a:pt x="2682465" y="5575083"/>
                  <a:pt x="2677438" y="5568813"/>
                  <a:pt x="2670988" y="5568540"/>
                </a:cubicBezTo>
                <a:lnTo>
                  <a:pt x="2666052" y="5568328"/>
                </a:lnTo>
                <a:cubicBezTo>
                  <a:pt x="2673956" y="5566541"/>
                  <a:pt x="2680043" y="5558120"/>
                  <a:pt x="2673229" y="5550700"/>
                </a:cubicBezTo>
                <a:cubicBezTo>
                  <a:pt x="2667293" y="5544278"/>
                  <a:pt x="2658360" y="5546095"/>
                  <a:pt x="2653757" y="5550972"/>
                </a:cubicBezTo>
                <a:cubicBezTo>
                  <a:pt x="2654393" y="5548216"/>
                  <a:pt x="2653696" y="5545157"/>
                  <a:pt x="2651031" y="5542248"/>
                </a:cubicBezTo>
                <a:cubicBezTo>
                  <a:pt x="2640735" y="5531071"/>
                  <a:pt x="2621233" y="5544853"/>
                  <a:pt x="2631620" y="5556152"/>
                </a:cubicBezTo>
                <a:cubicBezTo>
                  <a:pt x="2632831" y="5557454"/>
                  <a:pt x="2634194" y="5558212"/>
                  <a:pt x="2635587" y="5558878"/>
                </a:cubicBezTo>
                <a:cubicBezTo>
                  <a:pt x="2635011" y="5559271"/>
                  <a:pt x="2634375" y="5559514"/>
                  <a:pt x="2633830" y="5559998"/>
                </a:cubicBezTo>
                <a:lnTo>
                  <a:pt x="2626017" y="5567177"/>
                </a:lnTo>
                <a:cubicBezTo>
                  <a:pt x="2621293" y="5571539"/>
                  <a:pt x="2621899" y="5579778"/>
                  <a:pt x="2626320" y="5584049"/>
                </a:cubicBezTo>
                <a:cubicBezTo>
                  <a:pt x="2631196" y="5588744"/>
                  <a:pt x="2638433" y="5588138"/>
                  <a:pt x="2643188" y="5583746"/>
                </a:cubicBezTo>
                <a:lnTo>
                  <a:pt x="2651001" y="5576567"/>
                </a:lnTo>
                <a:cubicBezTo>
                  <a:pt x="2652152" y="5575507"/>
                  <a:pt x="2652909" y="5574235"/>
                  <a:pt x="2653484" y="5572842"/>
                </a:cubicBezTo>
                <a:cubicBezTo>
                  <a:pt x="2652000" y="5574628"/>
                  <a:pt x="2650849" y="5576688"/>
                  <a:pt x="2650638" y="5579172"/>
                </a:cubicBezTo>
                <a:cubicBezTo>
                  <a:pt x="2650153" y="5585442"/>
                  <a:pt x="2655180" y="5591712"/>
                  <a:pt x="2661630" y="5591985"/>
                </a:cubicBezTo>
                <a:lnTo>
                  <a:pt x="2669141" y="5592288"/>
                </a:lnTo>
                <a:cubicBezTo>
                  <a:pt x="2675591" y="5592590"/>
                  <a:pt x="2681466" y="5587926"/>
                  <a:pt x="2681981" y="5581353"/>
                </a:cubicBezTo>
                <a:close/>
                <a:moveTo>
                  <a:pt x="2625291" y="5634270"/>
                </a:moveTo>
                <a:lnTo>
                  <a:pt x="2621384" y="5637874"/>
                </a:lnTo>
                <a:cubicBezTo>
                  <a:pt x="2619325" y="5639752"/>
                  <a:pt x="2618235" y="5642508"/>
                  <a:pt x="2617992" y="5645356"/>
                </a:cubicBezTo>
                <a:cubicBezTo>
                  <a:pt x="2612178" y="5645719"/>
                  <a:pt x="2606999" y="5649475"/>
                  <a:pt x="2606242" y="5655685"/>
                </a:cubicBezTo>
                <a:cubicBezTo>
                  <a:pt x="2605516" y="5661712"/>
                  <a:pt x="2610179" y="5668709"/>
                  <a:pt x="2616660" y="5668982"/>
                </a:cubicBezTo>
                <a:lnTo>
                  <a:pt x="2624140" y="5669284"/>
                </a:lnTo>
                <a:cubicBezTo>
                  <a:pt x="2630590" y="5669557"/>
                  <a:pt x="2636616" y="5665619"/>
                  <a:pt x="2637434" y="5658865"/>
                </a:cubicBezTo>
                <a:cubicBezTo>
                  <a:pt x="2637555" y="5657775"/>
                  <a:pt x="2637464" y="5656654"/>
                  <a:pt x="2637252" y="5655533"/>
                </a:cubicBezTo>
                <a:cubicBezTo>
                  <a:pt x="2637555" y="5655291"/>
                  <a:pt x="2637888" y="5655079"/>
                  <a:pt x="2638191" y="5654836"/>
                </a:cubicBezTo>
                <a:lnTo>
                  <a:pt x="2642098" y="5651232"/>
                </a:lnTo>
                <a:cubicBezTo>
                  <a:pt x="2646701" y="5646991"/>
                  <a:pt x="2646792" y="5638601"/>
                  <a:pt x="2642189" y="5634360"/>
                </a:cubicBezTo>
                <a:cubicBezTo>
                  <a:pt x="2637283" y="5629817"/>
                  <a:pt x="2630227" y="5629726"/>
                  <a:pt x="2625291" y="5634270"/>
                </a:cubicBezTo>
                <a:close/>
                <a:moveTo>
                  <a:pt x="2585832" y="5746251"/>
                </a:moveTo>
                <a:lnTo>
                  <a:pt x="2589738" y="5742647"/>
                </a:lnTo>
                <a:cubicBezTo>
                  <a:pt x="2594341" y="5738406"/>
                  <a:pt x="2594008" y="5729834"/>
                  <a:pt x="2589375" y="5725775"/>
                </a:cubicBezTo>
                <a:cubicBezTo>
                  <a:pt x="2584257" y="5721293"/>
                  <a:pt x="2577413" y="5721595"/>
                  <a:pt x="2572507" y="5726139"/>
                </a:cubicBezTo>
                <a:lnTo>
                  <a:pt x="2568600" y="5729743"/>
                </a:lnTo>
                <a:cubicBezTo>
                  <a:pt x="2563997" y="5733984"/>
                  <a:pt x="2564330" y="5742556"/>
                  <a:pt x="2568964" y="5746645"/>
                </a:cubicBezTo>
                <a:cubicBezTo>
                  <a:pt x="2574082" y="5751098"/>
                  <a:pt x="2580895" y="5750764"/>
                  <a:pt x="2585832" y="5746251"/>
                </a:cubicBezTo>
                <a:close/>
                <a:moveTo>
                  <a:pt x="2655089" y="5421180"/>
                </a:moveTo>
                <a:cubicBezTo>
                  <a:pt x="2650365" y="5416515"/>
                  <a:pt x="2643279" y="5416121"/>
                  <a:pt x="2638221" y="5420513"/>
                </a:cubicBezTo>
                <a:cubicBezTo>
                  <a:pt x="2638070" y="5420634"/>
                  <a:pt x="2637979" y="5420725"/>
                  <a:pt x="2637888" y="5420816"/>
                </a:cubicBezTo>
                <a:cubicBezTo>
                  <a:pt x="2637828" y="5420847"/>
                  <a:pt x="2637797" y="5420847"/>
                  <a:pt x="2637737" y="5420877"/>
                </a:cubicBezTo>
                <a:cubicBezTo>
                  <a:pt x="2637646" y="5420877"/>
                  <a:pt x="2637676" y="5420877"/>
                  <a:pt x="2637586" y="5420877"/>
                </a:cubicBezTo>
                <a:cubicBezTo>
                  <a:pt x="2636798" y="5420847"/>
                  <a:pt x="2636011" y="5420786"/>
                  <a:pt x="2635254" y="5420634"/>
                </a:cubicBezTo>
                <a:cubicBezTo>
                  <a:pt x="2628864" y="5419726"/>
                  <a:pt x="2623171" y="5426329"/>
                  <a:pt x="2622989" y="5432235"/>
                </a:cubicBezTo>
                <a:cubicBezTo>
                  <a:pt x="2622838" y="5438233"/>
                  <a:pt x="2626774" y="5442080"/>
                  <a:pt x="2631892" y="5443716"/>
                </a:cubicBezTo>
                <a:cubicBezTo>
                  <a:pt x="2626017" y="5446411"/>
                  <a:pt x="2624321" y="5454892"/>
                  <a:pt x="2627925" y="5460951"/>
                </a:cubicBezTo>
                <a:cubicBezTo>
                  <a:pt x="2627319" y="5461738"/>
                  <a:pt x="2626744" y="5462525"/>
                  <a:pt x="2626320" y="5463434"/>
                </a:cubicBezTo>
                <a:cubicBezTo>
                  <a:pt x="2626047" y="5461738"/>
                  <a:pt x="2625563" y="5460042"/>
                  <a:pt x="2624382" y="5458436"/>
                </a:cubicBezTo>
                <a:cubicBezTo>
                  <a:pt x="2620899" y="5453681"/>
                  <a:pt x="2612450" y="5451500"/>
                  <a:pt x="2607696" y="5455922"/>
                </a:cubicBezTo>
                <a:lnTo>
                  <a:pt x="2603789" y="5459527"/>
                </a:lnTo>
                <a:cubicBezTo>
                  <a:pt x="2603032" y="5460193"/>
                  <a:pt x="2602517" y="5461041"/>
                  <a:pt x="2601912" y="5461829"/>
                </a:cubicBezTo>
                <a:lnTo>
                  <a:pt x="2601034" y="5461799"/>
                </a:lnTo>
                <a:cubicBezTo>
                  <a:pt x="2594614" y="5461526"/>
                  <a:pt x="2588496" y="5465100"/>
                  <a:pt x="2587527" y="5471916"/>
                </a:cubicBezTo>
                <a:cubicBezTo>
                  <a:pt x="2586679" y="5477822"/>
                  <a:pt x="2591191" y="5485152"/>
                  <a:pt x="2597672" y="5485425"/>
                </a:cubicBezTo>
                <a:lnTo>
                  <a:pt x="2598641" y="5485455"/>
                </a:lnTo>
                <a:cubicBezTo>
                  <a:pt x="2592554" y="5490816"/>
                  <a:pt x="2592857" y="5503720"/>
                  <a:pt x="2603396" y="5506930"/>
                </a:cubicBezTo>
                <a:cubicBezTo>
                  <a:pt x="2604970" y="5507415"/>
                  <a:pt x="2606394" y="5507445"/>
                  <a:pt x="2607757" y="5507324"/>
                </a:cubicBezTo>
                <a:lnTo>
                  <a:pt x="2605001" y="5509838"/>
                </a:lnTo>
                <a:cubicBezTo>
                  <a:pt x="2600277" y="5514200"/>
                  <a:pt x="2598944" y="5521318"/>
                  <a:pt x="2603153" y="5526619"/>
                </a:cubicBezTo>
                <a:cubicBezTo>
                  <a:pt x="2606969" y="5531405"/>
                  <a:pt x="2615176" y="5532859"/>
                  <a:pt x="2619930" y="5528497"/>
                </a:cubicBezTo>
                <a:lnTo>
                  <a:pt x="2627743" y="5521318"/>
                </a:lnTo>
                <a:cubicBezTo>
                  <a:pt x="2629772" y="5519440"/>
                  <a:pt x="2631014" y="5517047"/>
                  <a:pt x="2631620" y="5514533"/>
                </a:cubicBezTo>
                <a:cubicBezTo>
                  <a:pt x="2646065" y="5517078"/>
                  <a:pt x="2647821" y="5493966"/>
                  <a:pt x="2633225" y="5490756"/>
                </a:cubicBezTo>
                <a:cubicBezTo>
                  <a:pt x="2631468" y="5490362"/>
                  <a:pt x="2629924" y="5490422"/>
                  <a:pt x="2628531" y="5490695"/>
                </a:cubicBezTo>
                <a:lnTo>
                  <a:pt x="2629348" y="5489938"/>
                </a:lnTo>
                <a:cubicBezTo>
                  <a:pt x="2632377" y="5487151"/>
                  <a:pt x="2633770" y="5482880"/>
                  <a:pt x="2633194" y="5478882"/>
                </a:cubicBezTo>
                <a:cubicBezTo>
                  <a:pt x="2642522" y="5482062"/>
                  <a:pt x="2652909" y="5471067"/>
                  <a:pt x="2647155" y="5461677"/>
                </a:cubicBezTo>
                <a:cubicBezTo>
                  <a:pt x="2650032" y="5455801"/>
                  <a:pt x="2648003" y="5447017"/>
                  <a:pt x="2640553" y="5443927"/>
                </a:cubicBezTo>
                <a:cubicBezTo>
                  <a:pt x="2645611" y="5443261"/>
                  <a:pt x="2650425" y="5441474"/>
                  <a:pt x="2654393" y="5438082"/>
                </a:cubicBezTo>
                <a:cubicBezTo>
                  <a:pt x="2659147" y="5433962"/>
                  <a:pt x="2659571" y="5425633"/>
                  <a:pt x="2655089" y="5421180"/>
                </a:cubicBezTo>
                <a:close/>
                <a:moveTo>
                  <a:pt x="2584560" y="5790475"/>
                </a:moveTo>
                <a:cubicBezTo>
                  <a:pt x="2578139" y="5790142"/>
                  <a:pt x="2572295" y="5795321"/>
                  <a:pt x="2572022" y="5801803"/>
                </a:cubicBezTo>
                <a:cubicBezTo>
                  <a:pt x="2571992" y="5802560"/>
                  <a:pt x="2571962" y="5803348"/>
                  <a:pt x="2571932" y="5804105"/>
                </a:cubicBezTo>
                <a:cubicBezTo>
                  <a:pt x="2569781" y="5801015"/>
                  <a:pt x="2566329" y="5798683"/>
                  <a:pt x="2562907" y="5798411"/>
                </a:cubicBezTo>
                <a:cubicBezTo>
                  <a:pt x="2555790" y="5797805"/>
                  <a:pt x="2551399" y="5802984"/>
                  <a:pt x="2550007" y="5809315"/>
                </a:cubicBezTo>
                <a:lnTo>
                  <a:pt x="2548856" y="5814495"/>
                </a:lnTo>
                <a:cubicBezTo>
                  <a:pt x="2548674" y="5815282"/>
                  <a:pt x="2548613" y="5816070"/>
                  <a:pt x="2548674" y="5816827"/>
                </a:cubicBezTo>
                <a:cubicBezTo>
                  <a:pt x="2547281" y="5813313"/>
                  <a:pt x="2544404" y="5810436"/>
                  <a:pt x="2540528" y="5809679"/>
                </a:cubicBezTo>
                <a:cubicBezTo>
                  <a:pt x="2534532" y="5808497"/>
                  <a:pt x="2528112" y="5811738"/>
                  <a:pt x="2526355" y="5817827"/>
                </a:cubicBezTo>
                <a:cubicBezTo>
                  <a:pt x="2525295" y="5817675"/>
                  <a:pt x="2524175" y="5817705"/>
                  <a:pt x="2523054" y="5817827"/>
                </a:cubicBezTo>
                <a:cubicBezTo>
                  <a:pt x="2524962" y="5812253"/>
                  <a:pt x="2523236" y="5805953"/>
                  <a:pt x="2515847" y="5804347"/>
                </a:cubicBezTo>
                <a:cubicBezTo>
                  <a:pt x="2505006" y="5801955"/>
                  <a:pt x="2497768" y="5813313"/>
                  <a:pt x="2500493" y="5820886"/>
                </a:cubicBezTo>
                <a:cubicBezTo>
                  <a:pt x="2494104" y="5822794"/>
                  <a:pt x="2487896" y="5826035"/>
                  <a:pt x="2485957" y="5831366"/>
                </a:cubicBezTo>
                <a:cubicBezTo>
                  <a:pt x="2483202" y="5838938"/>
                  <a:pt x="2483262" y="5849873"/>
                  <a:pt x="2488471" y="5856416"/>
                </a:cubicBezTo>
                <a:cubicBezTo>
                  <a:pt x="2481476" y="5861777"/>
                  <a:pt x="2481506" y="5875438"/>
                  <a:pt x="2492710" y="5877922"/>
                </a:cubicBezTo>
                <a:cubicBezTo>
                  <a:pt x="2501977" y="5879951"/>
                  <a:pt x="2507428" y="5871833"/>
                  <a:pt x="2506702" y="5864533"/>
                </a:cubicBezTo>
                <a:cubicBezTo>
                  <a:pt x="2506853" y="5864533"/>
                  <a:pt x="2507034" y="5864594"/>
                  <a:pt x="2507186" y="5864624"/>
                </a:cubicBezTo>
                <a:cubicBezTo>
                  <a:pt x="2508609" y="5868350"/>
                  <a:pt x="2511759" y="5871228"/>
                  <a:pt x="2516029" y="5872197"/>
                </a:cubicBezTo>
                <a:lnTo>
                  <a:pt x="2526385" y="5874469"/>
                </a:lnTo>
                <a:cubicBezTo>
                  <a:pt x="2532472" y="5875802"/>
                  <a:pt x="2539407" y="5871107"/>
                  <a:pt x="2540285" y="5864897"/>
                </a:cubicBezTo>
                <a:cubicBezTo>
                  <a:pt x="2540558" y="5862898"/>
                  <a:pt x="2540346" y="5860990"/>
                  <a:pt x="2539771" y="5859203"/>
                </a:cubicBezTo>
                <a:cubicBezTo>
                  <a:pt x="2542557" y="5857021"/>
                  <a:pt x="2544828" y="5854174"/>
                  <a:pt x="2546372" y="5850540"/>
                </a:cubicBezTo>
                <a:cubicBezTo>
                  <a:pt x="2548795" y="5844815"/>
                  <a:pt x="2548189" y="5839029"/>
                  <a:pt x="2545767" y="5834001"/>
                </a:cubicBezTo>
                <a:cubicBezTo>
                  <a:pt x="2546887" y="5832699"/>
                  <a:pt x="2547735" y="5831124"/>
                  <a:pt x="2548159" y="5829276"/>
                </a:cubicBezTo>
                <a:lnTo>
                  <a:pt x="2549310" y="5824097"/>
                </a:lnTo>
                <a:cubicBezTo>
                  <a:pt x="2549613" y="5822673"/>
                  <a:pt x="2549643" y="5821219"/>
                  <a:pt x="2549431" y="5819765"/>
                </a:cubicBezTo>
                <a:cubicBezTo>
                  <a:pt x="2551187" y="5823854"/>
                  <a:pt x="2555579" y="5827065"/>
                  <a:pt x="2559727" y="5827398"/>
                </a:cubicBezTo>
                <a:cubicBezTo>
                  <a:pt x="2566844" y="5828004"/>
                  <a:pt x="2571235" y="5822824"/>
                  <a:pt x="2572628" y="5816494"/>
                </a:cubicBezTo>
                <a:lnTo>
                  <a:pt x="2572991" y="5814858"/>
                </a:lnTo>
                <a:cubicBezTo>
                  <a:pt x="2574839" y="5818705"/>
                  <a:pt x="2578533" y="5821613"/>
                  <a:pt x="2582985" y="5821825"/>
                </a:cubicBezTo>
                <a:cubicBezTo>
                  <a:pt x="2589405" y="5822158"/>
                  <a:pt x="2595250" y="5816978"/>
                  <a:pt x="2595522" y="5810496"/>
                </a:cubicBezTo>
                <a:lnTo>
                  <a:pt x="2595825" y="5802984"/>
                </a:lnTo>
                <a:cubicBezTo>
                  <a:pt x="2596128" y="5796533"/>
                  <a:pt x="2591010" y="5790777"/>
                  <a:pt x="2584560" y="5790475"/>
                </a:cubicBezTo>
                <a:close/>
                <a:moveTo>
                  <a:pt x="2639433" y="5629605"/>
                </a:moveTo>
                <a:cubicBezTo>
                  <a:pt x="2649850" y="5640933"/>
                  <a:pt x="2666506" y="5623820"/>
                  <a:pt x="2656119" y="5612551"/>
                </a:cubicBezTo>
                <a:cubicBezTo>
                  <a:pt x="2645701" y="5601223"/>
                  <a:pt x="2629046" y="5618337"/>
                  <a:pt x="2639433" y="5629605"/>
                </a:cubicBezTo>
                <a:close/>
                <a:moveTo>
                  <a:pt x="2689461" y="5720989"/>
                </a:moveTo>
                <a:cubicBezTo>
                  <a:pt x="2699878" y="5732318"/>
                  <a:pt x="2717594" y="5716325"/>
                  <a:pt x="2707176" y="5704996"/>
                </a:cubicBezTo>
                <a:cubicBezTo>
                  <a:pt x="2696789" y="5693698"/>
                  <a:pt x="2679073" y="5709691"/>
                  <a:pt x="2689461" y="5720989"/>
                </a:cubicBezTo>
                <a:close/>
                <a:moveTo>
                  <a:pt x="2433053" y="5292357"/>
                </a:moveTo>
                <a:cubicBezTo>
                  <a:pt x="2438049" y="5294931"/>
                  <a:pt x="2443319" y="5293417"/>
                  <a:pt x="2446953" y="5289752"/>
                </a:cubicBezTo>
                <a:cubicBezTo>
                  <a:pt x="2451101" y="5290872"/>
                  <a:pt x="2455523" y="5290055"/>
                  <a:pt x="2458763" y="5286480"/>
                </a:cubicBezTo>
                <a:cubicBezTo>
                  <a:pt x="2462791" y="5282058"/>
                  <a:pt x="2463124" y="5273516"/>
                  <a:pt x="2457945" y="5269609"/>
                </a:cubicBezTo>
                <a:cubicBezTo>
                  <a:pt x="2452888" y="5265823"/>
                  <a:pt x="2447013" y="5263308"/>
                  <a:pt x="2440624" y="5265217"/>
                </a:cubicBezTo>
                <a:cubicBezTo>
                  <a:pt x="2434779" y="5266974"/>
                  <a:pt x="2431024" y="5271214"/>
                  <a:pt x="2427935" y="5276242"/>
                </a:cubicBezTo>
                <a:cubicBezTo>
                  <a:pt x="2424573" y="5281755"/>
                  <a:pt x="2427632" y="5289539"/>
                  <a:pt x="2433053" y="5292357"/>
                </a:cubicBezTo>
                <a:close/>
                <a:moveTo>
                  <a:pt x="2602396" y="5756277"/>
                </a:moveTo>
                <a:lnTo>
                  <a:pt x="2598490" y="5759882"/>
                </a:lnTo>
                <a:cubicBezTo>
                  <a:pt x="2593766" y="5764244"/>
                  <a:pt x="2592373" y="5771331"/>
                  <a:pt x="2596582" y="5776662"/>
                </a:cubicBezTo>
                <a:cubicBezTo>
                  <a:pt x="2600367" y="5781448"/>
                  <a:pt x="2608574" y="5782963"/>
                  <a:pt x="2613359" y="5778571"/>
                </a:cubicBezTo>
                <a:lnTo>
                  <a:pt x="2617265" y="5774966"/>
                </a:lnTo>
                <a:cubicBezTo>
                  <a:pt x="2621990" y="5770604"/>
                  <a:pt x="2623383" y="5763517"/>
                  <a:pt x="2619173" y="5758185"/>
                </a:cubicBezTo>
                <a:cubicBezTo>
                  <a:pt x="2615388" y="5753430"/>
                  <a:pt x="2607151" y="5751915"/>
                  <a:pt x="2602396" y="5756277"/>
                </a:cubicBezTo>
                <a:close/>
                <a:moveTo>
                  <a:pt x="2697819" y="5677372"/>
                </a:moveTo>
                <a:cubicBezTo>
                  <a:pt x="2708206" y="5688670"/>
                  <a:pt x="2724256" y="5671011"/>
                  <a:pt x="2713899" y="5659743"/>
                </a:cubicBezTo>
                <a:cubicBezTo>
                  <a:pt x="2703512" y="5648445"/>
                  <a:pt x="2687462" y="5666104"/>
                  <a:pt x="2697819" y="5677372"/>
                </a:cubicBezTo>
                <a:close/>
                <a:moveTo>
                  <a:pt x="2635557" y="5714992"/>
                </a:moveTo>
                <a:cubicBezTo>
                  <a:pt x="2636162" y="5708995"/>
                  <a:pt x="2632801" y="5704481"/>
                  <a:pt x="2628743" y="5700544"/>
                </a:cubicBezTo>
                <a:cubicBezTo>
                  <a:pt x="2626926" y="5698787"/>
                  <a:pt x="2624352" y="5698242"/>
                  <a:pt x="2621778" y="5698302"/>
                </a:cubicBezTo>
                <a:lnTo>
                  <a:pt x="2621384" y="5697878"/>
                </a:lnTo>
                <a:cubicBezTo>
                  <a:pt x="2617175" y="5693304"/>
                  <a:pt x="2609362" y="5692093"/>
                  <a:pt x="2604546" y="5696606"/>
                </a:cubicBezTo>
                <a:cubicBezTo>
                  <a:pt x="2599974" y="5700907"/>
                  <a:pt x="2598762" y="5708540"/>
                  <a:pt x="2603275" y="5713447"/>
                </a:cubicBezTo>
                <a:lnTo>
                  <a:pt x="2606878" y="5717355"/>
                </a:lnTo>
                <a:cubicBezTo>
                  <a:pt x="2607605" y="5718142"/>
                  <a:pt x="2608574" y="5718718"/>
                  <a:pt x="2609483" y="5719293"/>
                </a:cubicBezTo>
                <a:cubicBezTo>
                  <a:pt x="2609695" y="5721262"/>
                  <a:pt x="2610421" y="5723201"/>
                  <a:pt x="2611784" y="5724867"/>
                </a:cubicBezTo>
                <a:cubicBezTo>
                  <a:pt x="2612723" y="5725988"/>
                  <a:pt x="2613843" y="5726896"/>
                  <a:pt x="2615085" y="5727623"/>
                </a:cubicBezTo>
                <a:cubicBezTo>
                  <a:pt x="2615600" y="5728653"/>
                  <a:pt x="2616236" y="5729622"/>
                  <a:pt x="2617084" y="5730561"/>
                </a:cubicBezTo>
                <a:cubicBezTo>
                  <a:pt x="2626229" y="5740496"/>
                  <a:pt x="2639281" y="5727532"/>
                  <a:pt x="2635223" y="5716658"/>
                </a:cubicBezTo>
                <a:cubicBezTo>
                  <a:pt x="2635314" y="5716082"/>
                  <a:pt x="2635496" y="5715568"/>
                  <a:pt x="2635557" y="5714992"/>
                </a:cubicBezTo>
                <a:close/>
                <a:moveTo>
                  <a:pt x="2509094" y="5398765"/>
                </a:moveTo>
                <a:lnTo>
                  <a:pt x="2513000" y="5395160"/>
                </a:lnTo>
                <a:cubicBezTo>
                  <a:pt x="2517725" y="5390799"/>
                  <a:pt x="2519027" y="5383620"/>
                  <a:pt x="2514787" y="5378380"/>
                </a:cubicBezTo>
                <a:cubicBezTo>
                  <a:pt x="2510941" y="5373594"/>
                  <a:pt x="2502765" y="5372201"/>
                  <a:pt x="2498010" y="5376593"/>
                </a:cubicBezTo>
                <a:lnTo>
                  <a:pt x="2494104" y="5380198"/>
                </a:lnTo>
                <a:cubicBezTo>
                  <a:pt x="2489379" y="5384559"/>
                  <a:pt x="2488077" y="5391738"/>
                  <a:pt x="2492317" y="5396978"/>
                </a:cubicBezTo>
                <a:cubicBezTo>
                  <a:pt x="2496163" y="5401764"/>
                  <a:pt x="2504339" y="5403157"/>
                  <a:pt x="2509094" y="5398765"/>
                </a:cubicBezTo>
                <a:close/>
                <a:moveTo>
                  <a:pt x="2486472" y="5268851"/>
                </a:moveTo>
                <a:cubicBezTo>
                  <a:pt x="2478175" y="5271547"/>
                  <a:pt x="2476267" y="5280301"/>
                  <a:pt x="2478750" y="5286480"/>
                </a:cubicBezTo>
                <a:cubicBezTo>
                  <a:pt x="2478720" y="5286480"/>
                  <a:pt x="2478659" y="5286480"/>
                  <a:pt x="2478629" y="5286511"/>
                </a:cubicBezTo>
                <a:lnTo>
                  <a:pt x="2475146" y="5286359"/>
                </a:lnTo>
                <a:cubicBezTo>
                  <a:pt x="2468696" y="5286086"/>
                  <a:pt x="2463336" y="5292387"/>
                  <a:pt x="2463487" y="5298536"/>
                </a:cubicBezTo>
                <a:cubicBezTo>
                  <a:pt x="2463487" y="5299020"/>
                  <a:pt x="2463578" y="5299475"/>
                  <a:pt x="2463669" y="5299959"/>
                </a:cubicBezTo>
                <a:cubicBezTo>
                  <a:pt x="2462821" y="5301504"/>
                  <a:pt x="2462064" y="5303079"/>
                  <a:pt x="2461367" y="5304684"/>
                </a:cubicBezTo>
                <a:cubicBezTo>
                  <a:pt x="2460520" y="5306714"/>
                  <a:pt x="2460338" y="5309047"/>
                  <a:pt x="2460671" y="5311318"/>
                </a:cubicBezTo>
                <a:cubicBezTo>
                  <a:pt x="2459823" y="5312651"/>
                  <a:pt x="2459187" y="5314075"/>
                  <a:pt x="2459126" y="5315528"/>
                </a:cubicBezTo>
                <a:cubicBezTo>
                  <a:pt x="2458914" y="5320466"/>
                  <a:pt x="2458945" y="5324828"/>
                  <a:pt x="2461398" y="5329250"/>
                </a:cubicBezTo>
                <a:cubicBezTo>
                  <a:pt x="2461610" y="5329643"/>
                  <a:pt x="2461943" y="5329886"/>
                  <a:pt x="2462155" y="5330249"/>
                </a:cubicBezTo>
                <a:cubicBezTo>
                  <a:pt x="2457582" y="5336186"/>
                  <a:pt x="2458006" y="5346182"/>
                  <a:pt x="2467273" y="5348999"/>
                </a:cubicBezTo>
                <a:cubicBezTo>
                  <a:pt x="2473511" y="5350907"/>
                  <a:pt x="2478296" y="5347818"/>
                  <a:pt x="2480779" y="5343425"/>
                </a:cubicBezTo>
                <a:cubicBezTo>
                  <a:pt x="2483444" y="5342638"/>
                  <a:pt x="2485988" y="5341063"/>
                  <a:pt x="2487714" y="5338731"/>
                </a:cubicBezTo>
                <a:cubicBezTo>
                  <a:pt x="2488592" y="5338731"/>
                  <a:pt x="2489501" y="5338458"/>
                  <a:pt x="2490409" y="5338276"/>
                </a:cubicBezTo>
                <a:cubicBezTo>
                  <a:pt x="2491681" y="5340639"/>
                  <a:pt x="2493407" y="5342577"/>
                  <a:pt x="2495890" y="5343638"/>
                </a:cubicBezTo>
                <a:cubicBezTo>
                  <a:pt x="2488865" y="5346394"/>
                  <a:pt x="2484019" y="5356541"/>
                  <a:pt x="2490924" y="5364022"/>
                </a:cubicBezTo>
                <a:cubicBezTo>
                  <a:pt x="2501311" y="5375321"/>
                  <a:pt x="2517361" y="5357631"/>
                  <a:pt x="2507004" y="5346394"/>
                </a:cubicBezTo>
                <a:cubicBezTo>
                  <a:pt x="2505975" y="5345243"/>
                  <a:pt x="2504824" y="5344607"/>
                  <a:pt x="2503703" y="5344001"/>
                </a:cubicBezTo>
                <a:cubicBezTo>
                  <a:pt x="2503764" y="5344001"/>
                  <a:pt x="2503794" y="5344031"/>
                  <a:pt x="2503855" y="5344001"/>
                </a:cubicBezTo>
                <a:cubicBezTo>
                  <a:pt x="2511426" y="5341548"/>
                  <a:pt x="2512819" y="5334369"/>
                  <a:pt x="2510608" y="5328583"/>
                </a:cubicBezTo>
                <a:cubicBezTo>
                  <a:pt x="2510790" y="5327614"/>
                  <a:pt x="2510729" y="5326705"/>
                  <a:pt x="2510699" y="5325706"/>
                </a:cubicBezTo>
                <a:cubicBezTo>
                  <a:pt x="2513667" y="5327645"/>
                  <a:pt x="2517331" y="5328462"/>
                  <a:pt x="2521086" y="5327251"/>
                </a:cubicBezTo>
                <a:lnTo>
                  <a:pt x="2523297" y="5326524"/>
                </a:lnTo>
                <a:cubicBezTo>
                  <a:pt x="2524599" y="5327008"/>
                  <a:pt x="2525992" y="5327341"/>
                  <a:pt x="2527445" y="5327402"/>
                </a:cubicBezTo>
                <a:cubicBezTo>
                  <a:pt x="2529959" y="5327523"/>
                  <a:pt x="2532442" y="5327614"/>
                  <a:pt x="2534925" y="5327735"/>
                </a:cubicBezTo>
                <a:cubicBezTo>
                  <a:pt x="2541376" y="5328008"/>
                  <a:pt x="2546766" y="5321768"/>
                  <a:pt x="2546675" y="5315619"/>
                </a:cubicBezTo>
                <a:cubicBezTo>
                  <a:pt x="2546584" y="5309016"/>
                  <a:pt x="2541255" y="5304442"/>
                  <a:pt x="2534986" y="5303958"/>
                </a:cubicBezTo>
                <a:cubicBezTo>
                  <a:pt x="2536258" y="5300717"/>
                  <a:pt x="2536803" y="5297112"/>
                  <a:pt x="2536258" y="5293235"/>
                </a:cubicBezTo>
                <a:cubicBezTo>
                  <a:pt x="2535440" y="5287056"/>
                  <a:pt x="2531988" y="5282391"/>
                  <a:pt x="2527355" y="5279272"/>
                </a:cubicBezTo>
                <a:cubicBezTo>
                  <a:pt x="2527657" y="5277575"/>
                  <a:pt x="2527597" y="5275788"/>
                  <a:pt x="2527021" y="5274001"/>
                </a:cubicBezTo>
                <a:lnTo>
                  <a:pt x="2525386" y="5268943"/>
                </a:lnTo>
                <a:cubicBezTo>
                  <a:pt x="2524932" y="5267580"/>
                  <a:pt x="2524205" y="5266277"/>
                  <a:pt x="2523297" y="5265156"/>
                </a:cubicBezTo>
                <a:cubicBezTo>
                  <a:pt x="2526870" y="5267792"/>
                  <a:pt x="2532291" y="5268307"/>
                  <a:pt x="2536015" y="5266519"/>
                </a:cubicBezTo>
                <a:cubicBezTo>
                  <a:pt x="2536652" y="5266217"/>
                  <a:pt x="2537015" y="5265732"/>
                  <a:pt x="2537560" y="5265368"/>
                </a:cubicBezTo>
                <a:cubicBezTo>
                  <a:pt x="2540770" y="5267670"/>
                  <a:pt x="2544677" y="5268518"/>
                  <a:pt x="2548280" y="5267458"/>
                </a:cubicBezTo>
                <a:cubicBezTo>
                  <a:pt x="2551521" y="5268761"/>
                  <a:pt x="2555124" y="5268761"/>
                  <a:pt x="2558577" y="5266610"/>
                </a:cubicBezTo>
                <a:cubicBezTo>
                  <a:pt x="2560000" y="5265732"/>
                  <a:pt x="2561151" y="5264338"/>
                  <a:pt x="2562120" y="5262824"/>
                </a:cubicBezTo>
                <a:cubicBezTo>
                  <a:pt x="2563059" y="5262854"/>
                  <a:pt x="2564028" y="5263036"/>
                  <a:pt x="2564966" y="5262733"/>
                </a:cubicBezTo>
                <a:lnTo>
                  <a:pt x="2570024" y="5261097"/>
                </a:lnTo>
                <a:cubicBezTo>
                  <a:pt x="2576141" y="5259128"/>
                  <a:pt x="2580835" y="5254070"/>
                  <a:pt x="2579533" y="5247164"/>
                </a:cubicBezTo>
                <a:cubicBezTo>
                  <a:pt x="2578442" y="5241470"/>
                  <a:pt x="2571750" y="5235654"/>
                  <a:pt x="2565602" y="5237653"/>
                </a:cubicBezTo>
                <a:lnTo>
                  <a:pt x="2560545" y="5239289"/>
                </a:lnTo>
                <a:cubicBezTo>
                  <a:pt x="2558001" y="5240107"/>
                  <a:pt x="2555821" y="5241591"/>
                  <a:pt x="2554095" y="5243408"/>
                </a:cubicBezTo>
                <a:cubicBezTo>
                  <a:pt x="2552368" y="5242651"/>
                  <a:pt x="2550521" y="5242106"/>
                  <a:pt x="2548371" y="5242166"/>
                </a:cubicBezTo>
                <a:cubicBezTo>
                  <a:pt x="2545101" y="5242257"/>
                  <a:pt x="2542345" y="5243560"/>
                  <a:pt x="2539771" y="5245286"/>
                </a:cubicBezTo>
                <a:cubicBezTo>
                  <a:pt x="2537530" y="5239470"/>
                  <a:pt x="2529202" y="5237562"/>
                  <a:pt x="2524084" y="5240046"/>
                </a:cubicBezTo>
                <a:cubicBezTo>
                  <a:pt x="2517634" y="5243135"/>
                  <a:pt x="2516483" y="5249799"/>
                  <a:pt x="2518482" y="5255979"/>
                </a:cubicBezTo>
                <a:lnTo>
                  <a:pt x="2520117" y="5261037"/>
                </a:lnTo>
                <a:cubicBezTo>
                  <a:pt x="2520359" y="5261794"/>
                  <a:pt x="2520723" y="5262491"/>
                  <a:pt x="2521147" y="5263127"/>
                </a:cubicBezTo>
                <a:cubicBezTo>
                  <a:pt x="2518179" y="5260795"/>
                  <a:pt x="2514242" y="5259765"/>
                  <a:pt x="2510517" y="5261097"/>
                </a:cubicBezTo>
                <a:cubicBezTo>
                  <a:pt x="2504733" y="5263127"/>
                  <a:pt x="2500827" y="5269155"/>
                  <a:pt x="2502401" y="5275273"/>
                </a:cubicBezTo>
                <a:cubicBezTo>
                  <a:pt x="2501402" y="5275667"/>
                  <a:pt x="2500463" y="5276273"/>
                  <a:pt x="2499555" y="5276969"/>
                </a:cubicBezTo>
                <a:cubicBezTo>
                  <a:pt x="2498343" y="5271063"/>
                  <a:pt x="2493680" y="5266519"/>
                  <a:pt x="2486472" y="5268851"/>
                </a:cubicBezTo>
                <a:close/>
                <a:moveTo>
                  <a:pt x="2551399" y="5673707"/>
                </a:moveTo>
                <a:cubicBezTo>
                  <a:pt x="2551763" y="5673707"/>
                  <a:pt x="2551793" y="5673677"/>
                  <a:pt x="2552005" y="5673677"/>
                </a:cubicBezTo>
                <a:cubicBezTo>
                  <a:pt x="2552126" y="5673677"/>
                  <a:pt x="2552157" y="5673677"/>
                  <a:pt x="2552247" y="5673707"/>
                </a:cubicBezTo>
                <a:lnTo>
                  <a:pt x="2552247" y="5673707"/>
                </a:lnTo>
                <a:cubicBezTo>
                  <a:pt x="2552823" y="5674192"/>
                  <a:pt x="2553398" y="5674706"/>
                  <a:pt x="2553883" y="5675252"/>
                </a:cubicBezTo>
                <a:cubicBezTo>
                  <a:pt x="2555003" y="5676403"/>
                  <a:pt x="2556396" y="5677130"/>
                  <a:pt x="2557880" y="5677584"/>
                </a:cubicBezTo>
                <a:cubicBezTo>
                  <a:pt x="2557941" y="5677675"/>
                  <a:pt x="2557910" y="5677796"/>
                  <a:pt x="2557971" y="5677917"/>
                </a:cubicBezTo>
                <a:lnTo>
                  <a:pt x="2561484" y="5684521"/>
                </a:lnTo>
                <a:cubicBezTo>
                  <a:pt x="2564512" y="5690215"/>
                  <a:pt x="2571841" y="5692608"/>
                  <a:pt x="2577564" y="5689579"/>
                </a:cubicBezTo>
                <a:cubicBezTo>
                  <a:pt x="2583257" y="5686611"/>
                  <a:pt x="2585680" y="5679189"/>
                  <a:pt x="2582621" y="5673495"/>
                </a:cubicBezTo>
                <a:lnTo>
                  <a:pt x="2579109" y="5666861"/>
                </a:lnTo>
                <a:cubicBezTo>
                  <a:pt x="2577564" y="5663954"/>
                  <a:pt x="2574930" y="5661955"/>
                  <a:pt x="2571932" y="5661046"/>
                </a:cubicBezTo>
                <a:cubicBezTo>
                  <a:pt x="2571205" y="5659501"/>
                  <a:pt x="2570236" y="5658017"/>
                  <a:pt x="2568964" y="5656744"/>
                </a:cubicBezTo>
                <a:cubicBezTo>
                  <a:pt x="2563785" y="5651414"/>
                  <a:pt x="2556548" y="5649445"/>
                  <a:pt x="2549280" y="5649869"/>
                </a:cubicBezTo>
                <a:cubicBezTo>
                  <a:pt x="2543041" y="5650232"/>
                  <a:pt x="2537621" y="5656563"/>
                  <a:pt x="2538438" y="5662803"/>
                </a:cubicBezTo>
                <a:cubicBezTo>
                  <a:pt x="2539347" y="5669406"/>
                  <a:pt x="2544737" y="5674100"/>
                  <a:pt x="2551399" y="5673707"/>
                </a:cubicBezTo>
                <a:close/>
                <a:moveTo>
                  <a:pt x="2511759" y="5244196"/>
                </a:moveTo>
                <a:lnTo>
                  <a:pt x="2514181" y="5241985"/>
                </a:lnTo>
                <a:cubicBezTo>
                  <a:pt x="2525477" y="5231564"/>
                  <a:pt x="2509669" y="5213694"/>
                  <a:pt x="2498374" y="5224114"/>
                </a:cubicBezTo>
                <a:lnTo>
                  <a:pt x="2495951" y="5226325"/>
                </a:lnTo>
                <a:cubicBezTo>
                  <a:pt x="2484655" y="5236744"/>
                  <a:pt x="2500463" y="5254615"/>
                  <a:pt x="2511759" y="5244196"/>
                </a:cubicBezTo>
                <a:close/>
                <a:moveTo>
                  <a:pt x="2760475" y="5333430"/>
                </a:moveTo>
                <a:cubicBezTo>
                  <a:pt x="2750118" y="5322162"/>
                  <a:pt x="2731645" y="5337277"/>
                  <a:pt x="2742063" y="5348605"/>
                </a:cubicBezTo>
                <a:cubicBezTo>
                  <a:pt x="2752419" y="5359842"/>
                  <a:pt x="2770892" y="5344758"/>
                  <a:pt x="2760475" y="5333430"/>
                </a:cubicBezTo>
                <a:close/>
                <a:moveTo>
                  <a:pt x="2623716" y="5248648"/>
                </a:moveTo>
                <a:cubicBezTo>
                  <a:pt x="2625291" y="5243378"/>
                  <a:pt x="2623443" y="5238047"/>
                  <a:pt x="2618659" y="5234836"/>
                </a:cubicBezTo>
                <a:cubicBezTo>
                  <a:pt x="2612420" y="5230626"/>
                  <a:pt x="2604486" y="5226446"/>
                  <a:pt x="2596733" y="5227869"/>
                </a:cubicBezTo>
                <a:cubicBezTo>
                  <a:pt x="2595734" y="5227809"/>
                  <a:pt x="2594704" y="5227809"/>
                  <a:pt x="2593705" y="5227930"/>
                </a:cubicBezTo>
                <a:cubicBezTo>
                  <a:pt x="2588769" y="5228536"/>
                  <a:pt x="2584620" y="5231837"/>
                  <a:pt x="2583318" y="5236805"/>
                </a:cubicBezTo>
                <a:cubicBezTo>
                  <a:pt x="2582016" y="5241742"/>
                  <a:pt x="2584166" y="5245286"/>
                  <a:pt x="2586952" y="5249072"/>
                </a:cubicBezTo>
                <a:cubicBezTo>
                  <a:pt x="2584771" y="5246104"/>
                  <a:pt x="2587103" y="5249436"/>
                  <a:pt x="2587497" y="5250072"/>
                </a:cubicBezTo>
                <a:cubicBezTo>
                  <a:pt x="2587982" y="5250889"/>
                  <a:pt x="2588406" y="5251768"/>
                  <a:pt x="2588890" y="5252586"/>
                </a:cubicBezTo>
                <a:cubicBezTo>
                  <a:pt x="2588951" y="5252737"/>
                  <a:pt x="2588981" y="5252798"/>
                  <a:pt x="2589041" y="5252919"/>
                </a:cubicBezTo>
                <a:cubicBezTo>
                  <a:pt x="2589132" y="5253222"/>
                  <a:pt x="2589223" y="5253525"/>
                  <a:pt x="2589314" y="5253798"/>
                </a:cubicBezTo>
                <a:cubicBezTo>
                  <a:pt x="2588133" y="5259674"/>
                  <a:pt x="2592161" y="5265853"/>
                  <a:pt x="2597824" y="5267398"/>
                </a:cubicBezTo>
                <a:cubicBezTo>
                  <a:pt x="2604304" y="5269124"/>
                  <a:pt x="2610482" y="5265096"/>
                  <a:pt x="2612420" y="5258947"/>
                </a:cubicBezTo>
                <a:cubicBezTo>
                  <a:pt x="2612632" y="5258311"/>
                  <a:pt x="2612632" y="5257675"/>
                  <a:pt x="2612753" y="5257008"/>
                </a:cubicBezTo>
                <a:cubicBezTo>
                  <a:pt x="2616508" y="5256887"/>
                  <a:pt x="2620233" y="5255009"/>
                  <a:pt x="2622262" y="5252010"/>
                </a:cubicBezTo>
                <a:cubicBezTo>
                  <a:pt x="2621747" y="5254706"/>
                  <a:pt x="2622474" y="5257705"/>
                  <a:pt x="2625079" y="5260522"/>
                </a:cubicBezTo>
                <a:cubicBezTo>
                  <a:pt x="2635344" y="5271699"/>
                  <a:pt x="2654817" y="5257856"/>
                  <a:pt x="2644429" y="5246558"/>
                </a:cubicBezTo>
                <a:cubicBezTo>
                  <a:pt x="2637888" y="5239440"/>
                  <a:pt x="2627592" y="5242560"/>
                  <a:pt x="2623716" y="5248648"/>
                </a:cubicBezTo>
                <a:close/>
                <a:moveTo>
                  <a:pt x="2815318" y="5291327"/>
                </a:moveTo>
                <a:cubicBezTo>
                  <a:pt x="2810957" y="5286601"/>
                  <a:pt x="2804416" y="5284421"/>
                  <a:pt x="2798692" y="5288480"/>
                </a:cubicBezTo>
                <a:cubicBezTo>
                  <a:pt x="2793938" y="5291842"/>
                  <a:pt x="2791455" y="5300353"/>
                  <a:pt x="2795846" y="5305109"/>
                </a:cubicBezTo>
                <a:lnTo>
                  <a:pt x="2799419" y="5309016"/>
                </a:lnTo>
                <a:cubicBezTo>
                  <a:pt x="2803780" y="5313772"/>
                  <a:pt x="2810321" y="5315922"/>
                  <a:pt x="2816075" y="5311863"/>
                </a:cubicBezTo>
                <a:cubicBezTo>
                  <a:pt x="2820799" y="5308531"/>
                  <a:pt x="2823312" y="5299990"/>
                  <a:pt x="2818921" y="5295234"/>
                </a:cubicBezTo>
                <a:lnTo>
                  <a:pt x="2815318" y="5291327"/>
                </a:lnTo>
                <a:close/>
                <a:moveTo>
                  <a:pt x="2488138" y="5646325"/>
                </a:moveTo>
                <a:cubicBezTo>
                  <a:pt x="2489803" y="5645871"/>
                  <a:pt x="2491408" y="5645083"/>
                  <a:pt x="2492802" y="5643811"/>
                </a:cubicBezTo>
                <a:lnTo>
                  <a:pt x="2496708" y="5640206"/>
                </a:lnTo>
                <a:cubicBezTo>
                  <a:pt x="2497768" y="5639207"/>
                  <a:pt x="2498616" y="5638025"/>
                  <a:pt x="2499282" y="5636723"/>
                </a:cubicBezTo>
                <a:cubicBezTo>
                  <a:pt x="2498374" y="5641085"/>
                  <a:pt x="2500160" y="5646204"/>
                  <a:pt x="2503340" y="5648869"/>
                </a:cubicBezTo>
                <a:cubicBezTo>
                  <a:pt x="2508821" y="5653443"/>
                  <a:pt x="2515393" y="5651686"/>
                  <a:pt x="2520147" y="5647325"/>
                </a:cubicBezTo>
                <a:lnTo>
                  <a:pt x="2524054" y="5643720"/>
                </a:lnTo>
                <a:cubicBezTo>
                  <a:pt x="2528808" y="5639358"/>
                  <a:pt x="2526991" y="5630634"/>
                  <a:pt x="2522509" y="5626909"/>
                </a:cubicBezTo>
                <a:cubicBezTo>
                  <a:pt x="2517028" y="5622335"/>
                  <a:pt x="2510457" y="5624062"/>
                  <a:pt x="2505702" y="5628454"/>
                </a:cubicBezTo>
                <a:lnTo>
                  <a:pt x="2501796" y="5632058"/>
                </a:lnTo>
                <a:cubicBezTo>
                  <a:pt x="2501190" y="5632603"/>
                  <a:pt x="2500705" y="5633239"/>
                  <a:pt x="2500312" y="5633876"/>
                </a:cubicBezTo>
                <a:cubicBezTo>
                  <a:pt x="2501190" y="5630211"/>
                  <a:pt x="2500493" y="5626212"/>
                  <a:pt x="2497738" y="5623365"/>
                </a:cubicBezTo>
                <a:cubicBezTo>
                  <a:pt x="2493468" y="5618943"/>
                  <a:pt x="2486381" y="5617913"/>
                  <a:pt x="2481445" y="5621911"/>
                </a:cubicBezTo>
                <a:cubicBezTo>
                  <a:pt x="2480658" y="5621154"/>
                  <a:pt x="2479749" y="5620548"/>
                  <a:pt x="2478720" y="5620033"/>
                </a:cubicBezTo>
                <a:cubicBezTo>
                  <a:pt x="2483474" y="5616580"/>
                  <a:pt x="2485655" y="5610431"/>
                  <a:pt x="2480537" y="5604858"/>
                </a:cubicBezTo>
                <a:cubicBezTo>
                  <a:pt x="2473027" y="5596679"/>
                  <a:pt x="2460580" y="5601829"/>
                  <a:pt x="2458460" y="5609613"/>
                </a:cubicBezTo>
                <a:cubicBezTo>
                  <a:pt x="2453736" y="5608069"/>
                  <a:pt x="2449012" y="5607796"/>
                  <a:pt x="2444802" y="5608765"/>
                </a:cubicBezTo>
                <a:cubicBezTo>
                  <a:pt x="2444984" y="5608341"/>
                  <a:pt x="2445348" y="5608069"/>
                  <a:pt x="2445469" y="5607584"/>
                </a:cubicBezTo>
                <a:cubicBezTo>
                  <a:pt x="2447225" y="5601556"/>
                  <a:pt x="2444439" y="5594378"/>
                  <a:pt x="2438049" y="5592439"/>
                </a:cubicBezTo>
                <a:lnTo>
                  <a:pt x="2432962" y="5590894"/>
                </a:lnTo>
                <a:cubicBezTo>
                  <a:pt x="2426996" y="5589077"/>
                  <a:pt x="2419668" y="5592015"/>
                  <a:pt x="2417820" y="5598315"/>
                </a:cubicBezTo>
                <a:cubicBezTo>
                  <a:pt x="2416064" y="5604343"/>
                  <a:pt x="2418850" y="5611552"/>
                  <a:pt x="2425240" y="5613491"/>
                </a:cubicBezTo>
                <a:lnTo>
                  <a:pt x="2430297" y="5615035"/>
                </a:lnTo>
                <a:cubicBezTo>
                  <a:pt x="2431720" y="5615459"/>
                  <a:pt x="2433204" y="5615611"/>
                  <a:pt x="2434688" y="5615520"/>
                </a:cubicBezTo>
                <a:cubicBezTo>
                  <a:pt x="2430781" y="5620245"/>
                  <a:pt x="2427904" y="5626152"/>
                  <a:pt x="2428268" y="5631876"/>
                </a:cubicBezTo>
                <a:cubicBezTo>
                  <a:pt x="2426723" y="5631937"/>
                  <a:pt x="2425330" y="5632694"/>
                  <a:pt x="2423937" y="5633361"/>
                </a:cubicBezTo>
                <a:cubicBezTo>
                  <a:pt x="2422605" y="5632301"/>
                  <a:pt x="2421121" y="5631513"/>
                  <a:pt x="2419516" y="5631210"/>
                </a:cubicBezTo>
                <a:cubicBezTo>
                  <a:pt x="2412823" y="5629938"/>
                  <a:pt x="2407100" y="5633694"/>
                  <a:pt x="2405131" y="5640055"/>
                </a:cubicBezTo>
                <a:lnTo>
                  <a:pt x="2403587" y="5645113"/>
                </a:lnTo>
                <a:cubicBezTo>
                  <a:pt x="2401770" y="5651111"/>
                  <a:pt x="2406403" y="5658350"/>
                  <a:pt x="2412460" y="5659501"/>
                </a:cubicBezTo>
                <a:cubicBezTo>
                  <a:pt x="2417336" y="5660440"/>
                  <a:pt x="2421636" y="5658653"/>
                  <a:pt x="2424422" y="5655169"/>
                </a:cubicBezTo>
                <a:cubicBezTo>
                  <a:pt x="2429933" y="5656987"/>
                  <a:pt x="2435869" y="5653867"/>
                  <a:pt x="2438595" y="5648990"/>
                </a:cubicBezTo>
                <a:cubicBezTo>
                  <a:pt x="2438716" y="5649111"/>
                  <a:pt x="2438837" y="5649232"/>
                  <a:pt x="2438958" y="5649354"/>
                </a:cubicBezTo>
                <a:cubicBezTo>
                  <a:pt x="2437989" y="5653231"/>
                  <a:pt x="2438897" y="5657411"/>
                  <a:pt x="2441895" y="5660652"/>
                </a:cubicBezTo>
                <a:lnTo>
                  <a:pt x="2444742" y="5663741"/>
                </a:lnTo>
                <a:cubicBezTo>
                  <a:pt x="2445711" y="5667104"/>
                  <a:pt x="2447891" y="5670012"/>
                  <a:pt x="2451525" y="5671405"/>
                </a:cubicBezTo>
                <a:cubicBezTo>
                  <a:pt x="2453282" y="5672071"/>
                  <a:pt x="2455250" y="5672132"/>
                  <a:pt x="2457188" y="5671889"/>
                </a:cubicBezTo>
                <a:cubicBezTo>
                  <a:pt x="2460459" y="5671980"/>
                  <a:pt x="2463760" y="5670951"/>
                  <a:pt x="2465971" y="5668557"/>
                </a:cubicBezTo>
                <a:cubicBezTo>
                  <a:pt x="2467333" y="5667073"/>
                  <a:pt x="2468272" y="5665377"/>
                  <a:pt x="2468817" y="5663620"/>
                </a:cubicBezTo>
                <a:cubicBezTo>
                  <a:pt x="2472330" y="5663439"/>
                  <a:pt x="2475812" y="5662409"/>
                  <a:pt x="2479174" y="5660288"/>
                </a:cubicBezTo>
                <a:cubicBezTo>
                  <a:pt x="2484443" y="5656927"/>
                  <a:pt x="2487229" y="5651837"/>
                  <a:pt x="2488138" y="5646325"/>
                </a:cubicBezTo>
                <a:close/>
                <a:moveTo>
                  <a:pt x="2558819" y="5278757"/>
                </a:moveTo>
                <a:lnTo>
                  <a:pt x="2555215" y="5274849"/>
                </a:lnTo>
                <a:cubicBezTo>
                  <a:pt x="2550854" y="5270124"/>
                  <a:pt x="2542405" y="5271214"/>
                  <a:pt x="2538347" y="5275667"/>
                </a:cubicBezTo>
                <a:cubicBezTo>
                  <a:pt x="2533684" y="5280786"/>
                  <a:pt x="2534804" y="5287753"/>
                  <a:pt x="2539165" y="5292538"/>
                </a:cubicBezTo>
                <a:lnTo>
                  <a:pt x="2542769" y="5296446"/>
                </a:lnTo>
                <a:cubicBezTo>
                  <a:pt x="2547130" y="5301201"/>
                  <a:pt x="2555579" y="5300081"/>
                  <a:pt x="2559636" y="5295628"/>
                </a:cubicBezTo>
                <a:cubicBezTo>
                  <a:pt x="2564300" y="5290509"/>
                  <a:pt x="2563210" y="5283542"/>
                  <a:pt x="2558819" y="5278757"/>
                </a:cubicBezTo>
                <a:close/>
                <a:moveTo>
                  <a:pt x="2609664" y="5389617"/>
                </a:moveTo>
                <a:cubicBezTo>
                  <a:pt x="2606909" y="5384408"/>
                  <a:pt x="2599489" y="5380440"/>
                  <a:pt x="2593766" y="5383923"/>
                </a:cubicBezTo>
                <a:cubicBezTo>
                  <a:pt x="2593130" y="5384317"/>
                  <a:pt x="2592494" y="5384620"/>
                  <a:pt x="2591858" y="5384923"/>
                </a:cubicBezTo>
                <a:cubicBezTo>
                  <a:pt x="2591828" y="5384923"/>
                  <a:pt x="2591797" y="5384923"/>
                  <a:pt x="2591767" y="5384892"/>
                </a:cubicBezTo>
                <a:cubicBezTo>
                  <a:pt x="2591706" y="5384862"/>
                  <a:pt x="2591615" y="5384832"/>
                  <a:pt x="2591555" y="5384801"/>
                </a:cubicBezTo>
                <a:cubicBezTo>
                  <a:pt x="2591464" y="5384741"/>
                  <a:pt x="2591191" y="5384559"/>
                  <a:pt x="2590646" y="5384226"/>
                </a:cubicBezTo>
                <a:cubicBezTo>
                  <a:pt x="2585892" y="5381136"/>
                  <a:pt x="2579684" y="5381924"/>
                  <a:pt x="2575687" y="5385771"/>
                </a:cubicBezTo>
                <a:cubicBezTo>
                  <a:pt x="2575444" y="5385741"/>
                  <a:pt x="2575202" y="5385559"/>
                  <a:pt x="2574930" y="5385528"/>
                </a:cubicBezTo>
                <a:cubicBezTo>
                  <a:pt x="2567843" y="5384892"/>
                  <a:pt x="2563361" y="5390011"/>
                  <a:pt x="2561968" y="5396342"/>
                </a:cubicBezTo>
                <a:lnTo>
                  <a:pt x="2560817" y="5401522"/>
                </a:lnTo>
                <a:cubicBezTo>
                  <a:pt x="2559425" y="5407822"/>
                  <a:pt x="2565784" y="5413971"/>
                  <a:pt x="2571629" y="5414485"/>
                </a:cubicBezTo>
                <a:cubicBezTo>
                  <a:pt x="2577383" y="5415001"/>
                  <a:pt x="2581319" y="5411669"/>
                  <a:pt x="2583379" y="5407035"/>
                </a:cubicBezTo>
                <a:cubicBezTo>
                  <a:pt x="2590101" y="5409548"/>
                  <a:pt x="2597490" y="5409457"/>
                  <a:pt x="2604001" y="5405489"/>
                </a:cubicBezTo>
                <a:cubicBezTo>
                  <a:pt x="2609301" y="5402279"/>
                  <a:pt x="2612935" y="5395736"/>
                  <a:pt x="2609664" y="5389617"/>
                </a:cubicBezTo>
                <a:close/>
                <a:moveTo>
                  <a:pt x="2702997" y="5323313"/>
                </a:moveTo>
                <a:lnTo>
                  <a:pt x="2695487" y="5323010"/>
                </a:lnTo>
                <a:cubicBezTo>
                  <a:pt x="2689037" y="5322737"/>
                  <a:pt x="2683434" y="5328281"/>
                  <a:pt x="2683252" y="5334641"/>
                </a:cubicBezTo>
                <a:cubicBezTo>
                  <a:pt x="2683101" y="5341184"/>
                  <a:pt x="2688431" y="5346606"/>
                  <a:pt x="2694881" y="5346878"/>
                </a:cubicBezTo>
                <a:cubicBezTo>
                  <a:pt x="2695881" y="5346909"/>
                  <a:pt x="2696880" y="5346970"/>
                  <a:pt x="2697879" y="5347000"/>
                </a:cubicBezTo>
                <a:cubicBezTo>
                  <a:pt x="2697789" y="5347333"/>
                  <a:pt x="2697516" y="5347545"/>
                  <a:pt x="2697455" y="5347878"/>
                </a:cubicBezTo>
                <a:lnTo>
                  <a:pt x="2696305" y="5353057"/>
                </a:lnTo>
                <a:cubicBezTo>
                  <a:pt x="2694912" y="5359358"/>
                  <a:pt x="2697970" y="5365961"/>
                  <a:pt x="2704451" y="5367839"/>
                </a:cubicBezTo>
                <a:cubicBezTo>
                  <a:pt x="2710356" y="5369566"/>
                  <a:pt x="2717836" y="5366022"/>
                  <a:pt x="2719229" y="5359691"/>
                </a:cubicBezTo>
                <a:lnTo>
                  <a:pt x="2720380" y="5354512"/>
                </a:lnTo>
                <a:cubicBezTo>
                  <a:pt x="2721682" y="5348635"/>
                  <a:pt x="2718956" y="5342638"/>
                  <a:pt x="2713354" y="5340336"/>
                </a:cubicBezTo>
                <a:cubicBezTo>
                  <a:pt x="2714081" y="5338852"/>
                  <a:pt x="2714535" y="5337246"/>
                  <a:pt x="2714596" y="5335550"/>
                </a:cubicBezTo>
                <a:cubicBezTo>
                  <a:pt x="2714808" y="5328977"/>
                  <a:pt x="2709448" y="5323555"/>
                  <a:pt x="2702997" y="5323313"/>
                </a:cubicBezTo>
                <a:close/>
                <a:moveTo>
                  <a:pt x="2534623" y="5347606"/>
                </a:moveTo>
                <a:cubicBezTo>
                  <a:pt x="2534078" y="5351452"/>
                  <a:pt x="2535470" y="5354936"/>
                  <a:pt x="2537863" y="5357510"/>
                </a:cubicBezTo>
                <a:lnTo>
                  <a:pt x="2536894" y="5361842"/>
                </a:lnTo>
                <a:cubicBezTo>
                  <a:pt x="2535622" y="5367536"/>
                  <a:pt x="2538862" y="5373928"/>
                  <a:pt x="2544525" y="5375775"/>
                </a:cubicBezTo>
                <a:cubicBezTo>
                  <a:pt x="2542133" y="5377017"/>
                  <a:pt x="2540074" y="5379077"/>
                  <a:pt x="2539044" y="5382469"/>
                </a:cubicBezTo>
                <a:lnTo>
                  <a:pt x="2538105" y="5385620"/>
                </a:lnTo>
                <a:cubicBezTo>
                  <a:pt x="2533623" y="5400310"/>
                  <a:pt x="2556305" y="5407731"/>
                  <a:pt x="2560787" y="5393040"/>
                </a:cubicBezTo>
                <a:lnTo>
                  <a:pt x="2561726" y="5389890"/>
                </a:lnTo>
                <a:cubicBezTo>
                  <a:pt x="2563967" y="5382530"/>
                  <a:pt x="2559394" y="5377017"/>
                  <a:pt x="2553731" y="5375169"/>
                </a:cubicBezTo>
                <a:cubicBezTo>
                  <a:pt x="2556790" y="5373715"/>
                  <a:pt x="2559243" y="5371171"/>
                  <a:pt x="2560030" y="5367597"/>
                </a:cubicBezTo>
                <a:lnTo>
                  <a:pt x="2560091" y="5367385"/>
                </a:lnTo>
                <a:cubicBezTo>
                  <a:pt x="2560636" y="5368808"/>
                  <a:pt x="2561393" y="5370202"/>
                  <a:pt x="2562604" y="5371504"/>
                </a:cubicBezTo>
                <a:cubicBezTo>
                  <a:pt x="2572991" y="5382802"/>
                  <a:pt x="2588193" y="5364356"/>
                  <a:pt x="2577928" y="5353209"/>
                </a:cubicBezTo>
                <a:cubicBezTo>
                  <a:pt x="2574536" y="5349514"/>
                  <a:pt x="2570660" y="5349211"/>
                  <a:pt x="2567298" y="5350574"/>
                </a:cubicBezTo>
                <a:cubicBezTo>
                  <a:pt x="2567752" y="5348787"/>
                  <a:pt x="2567904" y="5346970"/>
                  <a:pt x="2567359" y="5345122"/>
                </a:cubicBezTo>
                <a:cubicBezTo>
                  <a:pt x="2565572" y="5338973"/>
                  <a:pt x="2559425" y="5334672"/>
                  <a:pt x="2552944" y="5336338"/>
                </a:cubicBezTo>
                <a:cubicBezTo>
                  <a:pt x="2552702" y="5336398"/>
                  <a:pt x="2552490" y="5336459"/>
                  <a:pt x="2552247" y="5336519"/>
                </a:cubicBezTo>
                <a:cubicBezTo>
                  <a:pt x="2549068" y="5335247"/>
                  <a:pt x="2545464" y="5335126"/>
                  <a:pt x="2542466" y="5337186"/>
                </a:cubicBezTo>
                <a:cubicBezTo>
                  <a:pt x="2538650" y="5339821"/>
                  <a:pt x="2535319" y="5342668"/>
                  <a:pt x="2534623" y="5347606"/>
                </a:cubicBezTo>
                <a:close/>
                <a:moveTo>
                  <a:pt x="2776434" y="5358783"/>
                </a:moveTo>
                <a:cubicBezTo>
                  <a:pt x="2771256" y="5353451"/>
                  <a:pt x="2764018" y="5351483"/>
                  <a:pt x="2756750" y="5351907"/>
                </a:cubicBezTo>
                <a:cubicBezTo>
                  <a:pt x="2750512" y="5352270"/>
                  <a:pt x="2745091" y="5358600"/>
                  <a:pt x="2745908" y="5364840"/>
                </a:cubicBezTo>
                <a:cubicBezTo>
                  <a:pt x="2746787" y="5371413"/>
                  <a:pt x="2752177" y="5376078"/>
                  <a:pt x="2758839" y="5375684"/>
                </a:cubicBezTo>
                <a:cubicBezTo>
                  <a:pt x="2759203" y="5375684"/>
                  <a:pt x="2759233" y="5375684"/>
                  <a:pt x="2759445" y="5375654"/>
                </a:cubicBezTo>
                <a:cubicBezTo>
                  <a:pt x="2759566" y="5375684"/>
                  <a:pt x="2759597" y="5375684"/>
                  <a:pt x="2759687" y="5375684"/>
                </a:cubicBezTo>
                <a:lnTo>
                  <a:pt x="2759687" y="5375684"/>
                </a:lnTo>
                <a:cubicBezTo>
                  <a:pt x="2760263" y="5376169"/>
                  <a:pt x="2760838" y="5376684"/>
                  <a:pt x="2761323" y="5377229"/>
                </a:cubicBezTo>
                <a:cubicBezTo>
                  <a:pt x="2762201" y="5378138"/>
                  <a:pt x="2763321" y="5378622"/>
                  <a:pt x="2764472" y="5379077"/>
                </a:cubicBezTo>
                <a:cubicBezTo>
                  <a:pt x="2759566" y="5379531"/>
                  <a:pt x="2754903" y="5382681"/>
                  <a:pt x="2753812" y="5387800"/>
                </a:cubicBezTo>
                <a:cubicBezTo>
                  <a:pt x="2752541" y="5393980"/>
                  <a:pt x="2755902" y="5400886"/>
                  <a:pt x="2762413" y="5402309"/>
                </a:cubicBezTo>
                <a:lnTo>
                  <a:pt x="2767591" y="5403460"/>
                </a:lnTo>
                <a:cubicBezTo>
                  <a:pt x="2773678" y="5404793"/>
                  <a:pt x="2780764" y="5401309"/>
                  <a:pt x="2782097" y="5394828"/>
                </a:cubicBezTo>
                <a:cubicBezTo>
                  <a:pt x="2783369" y="5388648"/>
                  <a:pt x="2780007" y="5381742"/>
                  <a:pt x="2773466" y="5380319"/>
                </a:cubicBezTo>
                <a:lnTo>
                  <a:pt x="2770529" y="5379683"/>
                </a:lnTo>
                <a:cubicBezTo>
                  <a:pt x="2773497" y="5379137"/>
                  <a:pt x="2776313" y="5377714"/>
                  <a:pt x="2778069" y="5375563"/>
                </a:cubicBezTo>
                <a:cubicBezTo>
                  <a:pt x="2782582" y="5370111"/>
                  <a:pt x="2780977" y="5363386"/>
                  <a:pt x="2776434" y="5358783"/>
                </a:cubicBezTo>
                <a:close/>
                <a:moveTo>
                  <a:pt x="2775526" y="5490726"/>
                </a:moveTo>
                <a:cubicBezTo>
                  <a:pt x="2760596" y="5487454"/>
                  <a:pt x="2754085" y="5510414"/>
                  <a:pt x="2769136" y="5513715"/>
                </a:cubicBezTo>
                <a:cubicBezTo>
                  <a:pt x="2784065" y="5516987"/>
                  <a:pt x="2790546" y="5494027"/>
                  <a:pt x="2775526" y="5490726"/>
                </a:cubicBezTo>
                <a:close/>
                <a:moveTo>
                  <a:pt x="2691126" y="5408337"/>
                </a:moveTo>
                <a:lnTo>
                  <a:pt x="2696305" y="5409488"/>
                </a:lnTo>
                <a:cubicBezTo>
                  <a:pt x="2702392" y="5410821"/>
                  <a:pt x="2709387" y="5406459"/>
                  <a:pt x="2710386" y="5400189"/>
                </a:cubicBezTo>
                <a:cubicBezTo>
                  <a:pt x="2711416" y="5393707"/>
                  <a:pt x="2707600" y="5387527"/>
                  <a:pt x="2701089" y="5386104"/>
                </a:cubicBezTo>
                <a:lnTo>
                  <a:pt x="2700817" y="5386043"/>
                </a:lnTo>
                <a:cubicBezTo>
                  <a:pt x="2701665" y="5382106"/>
                  <a:pt x="2700544" y="5378017"/>
                  <a:pt x="2697486" y="5374685"/>
                </a:cubicBezTo>
                <a:lnTo>
                  <a:pt x="2693912" y="5370777"/>
                </a:lnTo>
                <a:cubicBezTo>
                  <a:pt x="2689673" y="5366173"/>
                  <a:pt x="2680951" y="5366900"/>
                  <a:pt x="2677045" y="5371534"/>
                </a:cubicBezTo>
                <a:cubicBezTo>
                  <a:pt x="2672593" y="5376835"/>
                  <a:pt x="2673259" y="5383469"/>
                  <a:pt x="2677802" y="5388406"/>
                </a:cubicBezTo>
                <a:lnTo>
                  <a:pt x="2681405" y="5392283"/>
                </a:lnTo>
                <a:cubicBezTo>
                  <a:pt x="2681678" y="5392586"/>
                  <a:pt x="2682072" y="5392677"/>
                  <a:pt x="2682374" y="5392919"/>
                </a:cubicBezTo>
                <a:cubicBezTo>
                  <a:pt x="2682223" y="5393374"/>
                  <a:pt x="2681890" y="5393767"/>
                  <a:pt x="2681829" y="5394252"/>
                </a:cubicBezTo>
                <a:cubicBezTo>
                  <a:pt x="2680800" y="5400734"/>
                  <a:pt x="2684585" y="5406913"/>
                  <a:pt x="2691126" y="5408337"/>
                </a:cubicBezTo>
                <a:close/>
                <a:moveTo>
                  <a:pt x="2788305" y="5447229"/>
                </a:moveTo>
                <a:lnTo>
                  <a:pt x="2793483" y="5448380"/>
                </a:lnTo>
                <a:cubicBezTo>
                  <a:pt x="2799782" y="5449773"/>
                  <a:pt x="2806384" y="5447805"/>
                  <a:pt x="2808746" y="5441171"/>
                </a:cubicBezTo>
                <a:cubicBezTo>
                  <a:pt x="2810715" y="5435689"/>
                  <a:pt x="2807868" y="5427298"/>
                  <a:pt x="2801539" y="5425905"/>
                </a:cubicBezTo>
                <a:lnTo>
                  <a:pt x="2796360" y="5424754"/>
                </a:lnTo>
                <a:cubicBezTo>
                  <a:pt x="2790061" y="5423360"/>
                  <a:pt x="2783490" y="5425329"/>
                  <a:pt x="2781098" y="5431963"/>
                </a:cubicBezTo>
                <a:cubicBezTo>
                  <a:pt x="2779129" y="5437446"/>
                  <a:pt x="2781976" y="5445866"/>
                  <a:pt x="2788305" y="5447229"/>
                </a:cubicBezTo>
                <a:close/>
                <a:moveTo>
                  <a:pt x="2769257" y="5428389"/>
                </a:moveTo>
                <a:lnTo>
                  <a:pt x="2770408" y="5423209"/>
                </a:lnTo>
                <a:cubicBezTo>
                  <a:pt x="2771740" y="5417090"/>
                  <a:pt x="2765896" y="5410396"/>
                  <a:pt x="2759930" y="5409973"/>
                </a:cubicBezTo>
                <a:cubicBezTo>
                  <a:pt x="2752934" y="5409457"/>
                  <a:pt x="2748150" y="5413910"/>
                  <a:pt x="2746696" y="5420453"/>
                </a:cubicBezTo>
                <a:lnTo>
                  <a:pt x="2745545" y="5425633"/>
                </a:lnTo>
                <a:cubicBezTo>
                  <a:pt x="2744213" y="5431751"/>
                  <a:pt x="2750057" y="5438445"/>
                  <a:pt x="2756023" y="5438869"/>
                </a:cubicBezTo>
                <a:cubicBezTo>
                  <a:pt x="2763049" y="5439353"/>
                  <a:pt x="2767834" y="5434931"/>
                  <a:pt x="2769257" y="5428389"/>
                </a:cubicBezTo>
                <a:close/>
                <a:moveTo>
                  <a:pt x="2747514" y="5306593"/>
                </a:moveTo>
                <a:cubicBezTo>
                  <a:pt x="2762504" y="5309895"/>
                  <a:pt x="2764381" y="5286056"/>
                  <a:pt x="2749573" y="5282785"/>
                </a:cubicBezTo>
                <a:cubicBezTo>
                  <a:pt x="2734583" y="5279514"/>
                  <a:pt x="2732705" y="5303321"/>
                  <a:pt x="2747514" y="5306593"/>
                </a:cubicBezTo>
                <a:close/>
                <a:moveTo>
                  <a:pt x="2792212" y="5370838"/>
                </a:moveTo>
                <a:cubicBezTo>
                  <a:pt x="2807202" y="5374139"/>
                  <a:pt x="2810987" y="5350574"/>
                  <a:pt x="2795997" y="5347272"/>
                </a:cubicBezTo>
                <a:cubicBezTo>
                  <a:pt x="2781007" y="5343971"/>
                  <a:pt x="2777221" y="5367536"/>
                  <a:pt x="2792212" y="5370838"/>
                </a:cubicBezTo>
                <a:close/>
                <a:moveTo>
                  <a:pt x="2677680" y="5207363"/>
                </a:moveTo>
                <a:cubicBezTo>
                  <a:pt x="2672229" y="5205818"/>
                  <a:pt x="2666506" y="5205122"/>
                  <a:pt x="2661630" y="5208786"/>
                </a:cubicBezTo>
                <a:cubicBezTo>
                  <a:pt x="2657724" y="5211725"/>
                  <a:pt x="2655665" y="5215905"/>
                  <a:pt x="2654907" y="5220721"/>
                </a:cubicBezTo>
                <a:cubicBezTo>
                  <a:pt x="2653938" y="5226900"/>
                  <a:pt x="2658693" y="5233624"/>
                  <a:pt x="2665052" y="5234230"/>
                </a:cubicBezTo>
                <a:cubicBezTo>
                  <a:pt x="2669474" y="5234654"/>
                  <a:pt x="2673562" y="5232867"/>
                  <a:pt x="2676106" y="5229626"/>
                </a:cubicBezTo>
                <a:cubicBezTo>
                  <a:pt x="2679497" y="5228869"/>
                  <a:pt x="2682465" y="5226779"/>
                  <a:pt x="2684040" y="5223023"/>
                </a:cubicBezTo>
                <a:cubicBezTo>
                  <a:pt x="2686311" y="5217631"/>
                  <a:pt x="2683949" y="5209120"/>
                  <a:pt x="2677680" y="5207363"/>
                </a:cubicBezTo>
                <a:close/>
                <a:moveTo>
                  <a:pt x="2584196" y="5195187"/>
                </a:moveTo>
                <a:lnTo>
                  <a:pt x="2577867" y="5199215"/>
                </a:lnTo>
                <a:cubicBezTo>
                  <a:pt x="2572446" y="5202699"/>
                  <a:pt x="2571568" y="5210876"/>
                  <a:pt x="2575202" y="5215875"/>
                </a:cubicBezTo>
                <a:cubicBezTo>
                  <a:pt x="2579169" y="5221357"/>
                  <a:pt x="2586407" y="5222024"/>
                  <a:pt x="2591858" y="5218540"/>
                </a:cubicBezTo>
                <a:cubicBezTo>
                  <a:pt x="2593978" y="5217207"/>
                  <a:pt x="2596067" y="5215844"/>
                  <a:pt x="2598187" y="5214512"/>
                </a:cubicBezTo>
                <a:cubicBezTo>
                  <a:pt x="2603608" y="5211028"/>
                  <a:pt x="2604486" y="5202850"/>
                  <a:pt x="2600852" y="5197852"/>
                </a:cubicBezTo>
                <a:cubicBezTo>
                  <a:pt x="2596885" y="5192370"/>
                  <a:pt x="2589647" y="5191703"/>
                  <a:pt x="2584196" y="5195187"/>
                </a:cubicBezTo>
                <a:close/>
                <a:moveTo>
                  <a:pt x="2629984" y="5285148"/>
                </a:moveTo>
                <a:lnTo>
                  <a:pt x="2627047" y="5287026"/>
                </a:lnTo>
                <a:cubicBezTo>
                  <a:pt x="2621626" y="5290509"/>
                  <a:pt x="2620839" y="5298748"/>
                  <a:pt x="2624473" y="5303715"/>
                </a:cubicBezTo>
                <a:cubicBezTo>
                  <a:pt x="2624776" y="5304109"/>
                  <a:pt x="2625109" y="5304412"/>
                  <a:pt x="2625412" y="5304775"/>
                </a:cubicBezTo>
                <a:cubicBezTo>
                  <a:pt x="2625624" y="5306502"/>
                  <a:pt x="2625866" y="5308228"/>
                  <a:pt x="2626260" y="5309955"/>
                </a:cubicBezTo>
                <a:cubicBezTo>
                  <a:pt x="2626714" y="5312106"/>
                  <a:pt x="2627925" y="5314135"/>
                  <a:pt x="2629469" y="5315801"/>
                </a:cubicBezTo>
                <a:cubicBezTo>
                  <a:pt x="2629530" y="5317407"/>
                  <a:pt x="2629833" y="5318921"/>
                  <a:pt x="2630590" y="5320133"/>
                </a:cubicBezTo>
                <a:cubicBezTo>
                  <a:pt x="2633225" y="5324282"/>
                  <a:pt x="2635768" y="5327856"/>
                  <a:pt x="2640311" y="5330098"/>
                </a:cubicBezTo>
                <a:cubicBezTo>
                  <a:pt x="2642310" y="5331067"/>
                  <a:pt x="2643824" y="5331552"/>
                  <a:pt x="2646095" y="5331885"/>
                </a:cubicBezTo>
                <a:cubicBezTo>
                  <a:pt x="2637464" y="5332309"/>
                  <a:pt x="2629984" y="5344304"/>
                  <a:pt x="2637828" y="5352815"/>
                </a:cubicBezTo>
                <a:cubicBezTo>
                  <a:pt x="2638676" y="5353724"/>
                  <a:pt x="2639584" y="5354178"/>
                  <a:pt x="2640462" y="5354724"/>
                </a:cubicBezTo>
                <a:cubicBezTo>
                  <a:pt x="2632710" y="5359782"/>
                  <a:pt x="2631468" y="5373443"/>
                  <a:pt x="2642824" y="5375957"/>
                </a:cubicBezTo>
                <a:cubicBezTo>
                  <a:pt x="2656876" y="5379046"/>
                  <a:pt x="2663629" y="5359176"/>
                  <a:pt x="2651909" y="5354057"/>
                </a:cubicBezTo>
                <a:cubicBezTo>
                  <a:pt x="2657300" y="5350089"/>
                  <a:pt x="2660116" y="5341850"/>
                  <a:pt x="2654241" y="5335459"/>
                </a:cubicBezTo>
                <a:cubicBezTo>
                  <a:pt x="2653696" y="5334853"/>
                  <a:pt x="2653091" y="5334672"/>
                  <a:pt x="2652545" y="5334217"/>
                </a:cubicBezTo>
                <a:cubicBezTo>
                  <a:pt x="2656119" y="5335247"/>
                  <a:pt x="2659935" y="5334914"/>
                  <a:pt x="2663175" y="5332127"/>
                </a:cubicBezTo>
                <a:cubicBezTo>
                  <a:pt x="2665688" y="5329946"/>
                  <a:pt x="2667233" y="5326312"/>
                  <a:pt x="2667293" y="5322737"/>
                </a:cubicBezTo>
                <a:cubicBezTo>
                  <a:pt x="2668505" y="5321859"/>
                  <a:pt x="2669504" y="5320769"/>
                  <a:pt x="2670564" y="5319496"/>
                </a:cubicBezTo>
                <a:cubicBezTo>
                  <a:pt x="2670958" y="5319103"/>
                  <a:pt x="2671382" y="5318739"/>
                  <a:pt x="2671805" y="5318376"/>
                </a:cubicBezTo>
                <a:cubicBezTo>
                  <a:pt x="2673653" y="5317134"/>
                  <a:pt x="2675379" y="5315710"/>
                  <a:pt x="2677226" y="5314468"/>
                </a:cubicBezTo>
                <a:cubicBezTo>
                  <a:pt x="2682647" y="5310864"/>
                  <a:pt x="2682405" y="5304654"/>
                  <a:pt x="2679467" y="5299899"/>
                </a:cubicBezTo>
                <a:cubicBezTo>
                  <a:pt x="2683101" y="5295840"/>
                  <a:pt x="2684343" y="5289812"/>
                  <a:pt x="2679588" y="5284633"/>
                </a:cubicBezTo>
                <a:cubicBezTo>
                  <a:pt x="2676348" y="5281119"/>
                  <a:pt x="2672442" y="5280453"/>
                  <a:pt x="2668838" y="5281240"/>
                </a:cubicBezTo>
                <a:cubicBezTo>
                  <a:pt x="2667233" y="5276121"/>
                  <a:pt x="2662721" y="5272183"/>
                  <a:pt x="2655937" y="5273971"/>
                </a:cubicBezTo>
                <a:cubicBezTo>
                  <a:pt x="2648003" y="5276061"/>
                  <a:pt x="2638585" y="5277090"/>
                  <a:pt x="2632225" y="5282755"/>
                </a:cubicBezTo>
                <a:cubicBezTo>
                  <a:pt x="2631347" y="5283512"/>
                  <a:pt x="2630651" y="5284330"/>
                  <a:pt x="2629984" y="5285148"/>
                </a:cubicBezTo>
                <a:close/>
                <a:moveTo>
                  <a:pt x="2581138" y="5445957"/>
                </a:moveTo>
                <a:cubicBezTo>
                  <a:pt x="2582349" y="5448107"/>
                  <a:pt x="2584378" y="5449895"/>
                  <a:pt x="2587770" y="5450652"/>
                </a:cubicBezTo>
                <a:cubicBezTo>
                  <a:pt x="2602548" y="5453893"/>
                  <a:pt x="2610815" y="5431509"/>
                  <a:pt x="2595855" y="5428177"/>
                </a:cubicBezTo>
                <a:cubicBezTo>
                  <a:pt x="2588920" y="5426662"/>
                  <a:pt x="2583530" y="5430842"/>
                  <a:pt x="2581198" y="5435992"/>
                </a:cubicBezTo>
                <a:cubicBezTo>
                  <a:pt x="2580653" y="5434841"/>
                  <a:pt x="2580138" y="5433659"/>
                  <a:pt x="2579139" y="5432599"/>
                </a:cubicBezTo>
                <a:cubicBezTo>
                  <a:pt x="2568752" y="5421301"/>
                  <a:pt x="2552126" y="5438445"/>
                  <a:pt x="2562513" y="5449713"/>
                </a:cubicBezTo>
                <a:cubicBezTo>
                  <a:pt x="2568964" y="5456801"/>
                  <a:pt x="2577897" y="5452742"/>
                  <a:pt x="2581138" y="5445957"/>
                </a:cubicBezTo>
                <a:close/>
                <a:moveTo>
                  <a:pt x="2622383" y="5398614"/>
                </a:moveTo>
                <a:cubicBezTo>
                  <a:pt x="2637404" y="5401915"/>
                  <a:pt x="2642734" y="5378653"/>
                  <a:pt x="2627743" y="5375351"/>
                </a:cubicBezTo>
                <a:cubicBezTo>
                  <a:pt x="2612753" y="5372049"/>
                  <a:pt x="2607363" y="5395343"/>
                  <a:pt x="2622383" y="5398614"/>
                </a:cubicBezTo>
                <a:close/>
                <a:moveTo>
                  <a:pt x="2536379" y="5142391"/>
                </a:moveTo>
                <a:cubicBezTo>
                  <a:pt x="2521389" y="5139089"/>
                  <a:pt x="2518270" y="5162746"/>
                  <a:pt x="2533199" y="5166048"/>
                </a:cubicBezTo>
                <a:cubicBezTo>
                  <a:pt x="2548189" y="5169379"/>
                  <a:pt x="2551339" y="5145693"/>
                  <a:pt x="2536379" y="5142391"/>
                </a:cubicBezTo>
                <a:close/>
                <a:moveTo>
                  <a:pt x="2803144" y="5502327"/>
                </a:moveTo>
                <a:cubicBezTo>
                  <a:pt x="2795846" y="5500933"/>
                  <a:pt x="2788790" y="5503477"/>
                  <a:pt x="2783066" y="5507991"/>
                </a:cubicBezTo>
                <a:cubicBezTo>
                  <a:pt x="2778160" y="5511868"/>
                  <a:pt x="2777343" y="5520167"/>
                  <a:pt x="2781612" y="5524832"/>
                </a:cubicBezTo>
                <a:cubicBezTo>
                  <a:pt x="2786094" y="5529708"/>
                  <a:pt x="2793181" y="5530435"/>
                  <a:pt x="2798420" y="5526286"/>
                </a:cubicBezTo>
                <a:cubicBezTo>
                  <a:pt x="2798723" y="5526074"/>
                  <a:pt x="2798723" y="5526043"/>
                  <a:pt x="2798904" y="5525922"/>
                </a:cubicBezTo>
                <a:cubicBezTo>
                  <a:pt x="2799025" y="5525862"/>
                  <a:pt x="2799025" y="5525862"/>
                  <a:pt x="2799116" y="5525832"/>
                </a:cubicBezTo>
                <a:lnTo>
                  <a:pt x="2799116" y="5525832"/>
                </a:lnTo>
                <a:cubicBezTo>
                  <a:pt x="2799873" y="5525892"/>
                  <a:pt x="2800600" y="5525983"/>
                  <a:pt x="2801357" y="5526165"/>
                </a:cubicBezTo>
                <a:cubicBezTo>
                  <a:pt x="2807686" y="5527376"/>
                  <a:pt x="2813713" y="5521076"/>
                  <a:pt x="2814137" y="5515139"/>
                </a:cubicBezTo>
                <a:cubicBezTo>
                  <a:pt x="2814682" y="5508112"/>
                  <a:pt x="2809503" y="5503538"/>
                  <a:pt x="2803144" y="5502327"/>
                </a:cubicBezTo>
                <a:close/>
                <a:moveTo>
                  <a:pt x="2714293" y="5435810"/>
                </a:moveTo>
                <a:cubicBezTo>
                  <a:pt x="2714535" y="5429328"/>
                  <a:pt x="2709266" y="5423724"/>
                  <a:pt x="2702816" y="5423451"/>
                </a:cubicBezTo>
                <a:lnTo>
                  <a:pt x="2695305" y="5423149"/>
                </a:lnTo>
                <a:cubicBezTo>
                  <a:pt x="2692004" y="5423028"/>
                  <a:pt x="2688916" y="5424391"/>
                  <a:pt x="2686644" y="5426571"/>
                </a:cubicBezTo>
                <a:cubicBezTo>
                  <a:pt x="2686008" y="5425269"/>
                  <a:pt x="2685221" y="5424027"/>
                  <a:pt x="2684191" y="5422906"/>
                </a:cubicBezTo>
                <a:lnTo>
                  <a:pt x="2680588" y="5418999"/>
                </a:lnTo>
                <a:cubicBezTo>
                  <a:pt x="2676227" y="5414243"/>
                  <a:pt x="2667808" y="5415304"/>
                  <a:pt x="2663720" y="5419756"/>
                </a:cubicBezTo>
                <a:cubicBezTo>
                  <a:pt x="2659056" y="5424845"/>
                  <a:pt x="2660116" y="5431842"/>
                  <a:pt x="2664477" y="5436627"/>
                </a:cubicBezTo>
                <a:lnTo>
                  <a:pt x="2668081" y="5440535"/>
                </a:lnTo>
                <a:cubicBezTo>
                  <a:pt x="2672260" y="5445079"/>
                  <a:pt x="2680073" y="5444230"/>
                  <a:pt x="2684313" y="5440232"/>
                </a:cubicBezTo>
                <a:cubicBezTo>
                  <a:pt x="2684827" y="5441232"/>
                  <a:pt x="2685342" y="5442262"/>
                  <a:pt x="2686099" y="5443079"/>
                </a:cubicBezTo>
                <a:cubicBezTo>
                  <a:pt x="2680648" y="5443110"/>
                  <a:pt x="2675621" y="5446805"/>
                  <a:pt x="2674440" y="5452287"/>
                </a:cubicBezTo>
                <a:lnTo>
                  <a:pt x="2674168" y="5453469"/>
                </a:lnTo>
                <a:cubicBezTo>
                  <a:pt x="2663902" y="5448895"/>
                  <a:pt x="2651152" y="5462253"/>
                  <a:pt x="2660298" y="5472188"/>
                </a:cubicBezTo>
                <a:cubicBezTo>
                  <a:pt x="2666506" y="5478912"/>
                  <a:pt x="2675258" y="5475974"/>
                  <a:pt x="2679225" y="5470189"/>
                </a:cubicBezTo>
                <a:cubicBezTo>
                  <a:pt x="2680254" y="5470795"/>
                  <a:pt x="2681315" y="5471401"/>
                  <a:pt x="2682526" y="5471643"/>
                </a:cubicBezTo>
                <a:cubicBezTo>
                  <a:pt x="2688885" y="5472975"/>
                  <a:pt x="2695275" y="5468735"/>
                  <a:pt x="2696668" y="5462435"/>
                </a:cubicBezTo>
                <a:lnTo>
                  <a:pt x="2697819" y="5457255"/>
                </a:lnTo>
                <a:cubicBezTo>
                  <a:pt x="2698636" y="5453499"/>
                  <a:pt x="2697274" y="5449773"/>
                  <a:pt x="2694851" y="5447017"/>
                </a:cubicBezTo>
                <a:lnTo>
                  <a:pt x="2701937" y="5447320"/>
                </a:lnTo>
                <a:cubicBezTo>
                  <a:pt x="2708357" y="5447562"/>
                  <a:pt x="2714051" y="5442231"/>
                  <a:pt x="2714293" y="5435810"/>
                </a:cubicBezTo>
                <a:close/>
                <a:moveTo>
                  <a:pt x="2248779" y="5921266"/>
                </a:moveTo>
                <a:cubicBezTo>
                  <a:pt x="2234153" y="5916814"/>
                  <a:pt x="2225855" y="5939198"/>
                  <a:pt x="2240573" y="5943681"/>
                </a:cubicBezTo>
                <a:cubicBezTo>
                  <a:pt x="2255199" y="5948164"/>
                  <a:pt x="2263497" y="5925750"/>
                  <a:pt x="2248779" y="5921266"/>
                </a:cubicBezTo>
                <a:close/>
                <a:moveTo>
                  <a:pt x="2279062" y="5877770"/>
                </a:moveTo>
                <a:cubicBezTo>
                  <a:pt x="2285059" y="5879588"/>
                  <a:pt x="2292236" y="5874560"/>
                  <a:pt x="2293205" y="5868562"/>
                </a:cubicBezTo>
                <a:cubicBezTo>
                  <a:pt x="2293992" y="5863837"/>
                  <a:pt x="2292266" y="5859930"/>
                  <a:pt x="2289086" y="5857264"/>
                </a:cubicBezTo>
                <a:lnTo>
                  <a:pt x="2288965" y="5857385"/>
                </a:lnTo>
                <a:cubicBezTo>
                  <a:pt x="2283332" y="5863413"/>
                  <a:pt x="2277548" y="5869319"/>
                  <a:pt x="2271461" y="5875014"/>
                </a:cubicBezTo>
                <a:cubicBezTo>
                  <a:pt x="2271461" y="5875014"/>
                  <a:pt x="2271461" y="5875014"/>
                  <a:pt x="2271461" y="5875014"/>
                </a:cubicBezTo>
                <a:cubicBezTo>
                  <a:pt x="2272279" y="5875438"/>
                  <a:pt x="2273036" y="5875953"/>
                  <a:pt x="2273975" y="5876225"/>
                </a:cubicBezTo>
                <a:lnTo>
                  <a:pt x="2279062" y="5877770"/>
                </a:lnTo>
                <a:close/>
                <a:moveTo>
                  <a:pt x="2363916" y="5780418"/>
                </a:moveTo>
                <a:cubicBezTo>
                  <a:pt x="2349198" y="5775935"/>
                  <a:pt x="2342264" y="5798774"/>
                  <a:pt x="2356951" y="5803257"/>
                </a:cubicBezTo>
                <a:cubicBezTo>
                  <a:pt x="2371669" y="5807770"/>
                  <a:pt x="2378603" y="5784901"/>
                  <a:pt x="2363916" y="5780418"/>
                </a:cubicBezTo>
                <a:close/>
                <a:moveTo>
                  <a:pt x="2343808" y="5920055"/>
                </a:moveTo>
                <a:cubicBezTo>
                  <a:pt x="2334541" y="5917238"/>
                  <a:pt x="2324396" y="5918632"/>
                  <a:pt x="2317613" y="5926082"/>
                </a:cubicBezTo>
                <a:cubicBezTo>
                  <a:pt x="2313434" y="5930687"/>
                  <a:pt x="2311799" y="5937957"/>
                  <a:pt x="2316614" y="5942924"/>
                </a:cubicBezTo>
                <a:cubicBezTo>
                  <a:pt x="2320732" y="5947164"/>
                  <a:pt x="2328969" y="5948861"/>
                  <a:pt x="2333451" y="5943923"/>
                </a:cubicBezTo>
                <a:cubicBezTo>
                  <a:pt x="2333966" y="5943378"/>
                  <a:pt x="2334481" y="5942924"/>
                  <a:pt x="2335026" y="5942439"/>
                </a:cubicBezTo>
                <a:lnTo>
                  <a:pt x="2335117" y="5942439"/>
                </a:lnTo>
                <a:cubicBezTo>
                  <a:pt x="2335208" y="5942439"/>
                  <a:pt x="2335268" y="5942439"/>
                  <a:pt x="2335359" y="5942469"/>
                </a:cubicBezTo>
                <a:cubicBezTo>
                  <a:pt x="2335450" y="5942500"/>
                  <a:pt x="2335783" y="5942591"/>
                  <a:pt x="2336389" y="5942773"/>
                </a:cubicBezTo>
                <a:cubicBezTo>
                  <a:pt x="2342566" y="5944650"/>
                  <a:pt x="2349410" y="5941349"/>
                  <a:pt x="2351439" y="5935140"/>
                </a:cubicBezTo>
                <a:cubicBezTo>
                  <a:pt x="2353408" y="5929081"/>
                  <a:pt x="2349986" y="5921933"/>
                  <a:pt x="2343808" y="5920055"/>
                </a:cubicBezTo>
                <a:close/>
                <a:moveTo>
                  <a:pt x="2405283" y="5859626"/>
                </a:moveTo>
                <a:lnTo>
                  <a:pt x="2400226" y="5858082"/>
                </a:lnTo>
                <a:cubicBezTo>
                  <a:pt x="2394229" y="5856234"/>
                  <a:pt x="2387052" y="5861201"/>
                  <a:pt x="2386023" y="5867199"/>
                </a:cubicBezTo>
                <a:cubicBezTo>
                  <a:pt x="2384842" y="5874014"/>
                  <a:pt x="2388748" y="5879467"/>
                  <a:pt x="2395138" y="5881405"/>
                </a:cubicBezTo>
                <a:lnTo>
                  <a:pt x="2400226" y="5882950"/>
                </a:lnTo>
                <a:cubicBezTo>
                  <a:pt x="2406191" y="5884798"/>
                  <a:pt x="2413399" y="5879830"/>
                  <a:pt x="2414428" y="5873833"/>
                </a:cubicBezTo>
                <a:cubicBezTo>
                  <a:pt x="2415579" y="5867017"/>
                  <a:pt x="2411703" y="5861595"/>
                  <a:pt x="2405283" y="5859626"/>
                </a:cubicBezTo>
                <a:close/>
                <a:moveTo>
                  <a:pt x="2386568" y="5951890"/>
                </a:moveTo>
                <a:cubicBezTo>
                  <a:pt x="2381965" y="5952496"/>
                  <a:pt x="2377968" y="5955252"/>
                  <a:pt x="2374061" y="5957584"/>
                </a:cubicBezTo>
                <a:cubicBezTo>
                  <a:pt x="2368701" y="5960765"/>
                  <a:pt x="2366157" y="5968398"/>
                  <a:pt x="2369640" y="5973880"/>
                </a:cubicBezTo>
                <a:cubicBezTo>
                  <a:pt x="2373092" y="5979272"/>
                  <a:pt x="2380178" y="5981695"/>
                  <a:pt x="2385932" y="5978302"/>
                </a:cubicBezTo>
                <a:lnTo>
                  <a:pt x="2386568" y="5977909"/>
                </a:lnTo>
                <a:cubicBezTo>
                  <a:pt x="2389990" y="5978272"/>
                  <a:pt x="2393472" y="5977364"/>
                  <a:pt x="2395744" y="5974547"/>
                </a:cubicBezTo>
                <a:cubicBezTo>
                  <a:pt x="2398681" y="5970881"/>
                  <a:pt x="2401104" y="5967216"/>
                  <a:pt x="2400407" y="5962279"/>
                </a:cubicBezTo>
                <a:cubicBezTo>
                  <a:pt x="2399469" y="5955434"/>
                  <a:pt x="2393291" y="5950981"/>
                  <a:pt x="2386568" y="5951890"/>
                </a:cubicBezTo>
                <a:close/>
                <a:moveTo>
                  <a:pt x="2213954" y="5929930"/>
                </a:moveTo>
                <a:cubicBezTo>
                  <a:pt x="2221131" y="5931868"/>
                  <a:pt x="2228368" y="5929930"/>
                  <a:pt x="2234395" y="5925871"/>
                </a:cubicBezTo>
                <a:cubicBezTo>
                  <a:pt x="2239573" y="5922387"/>
                  <a:pt x="2241087" y="5914209"/>
                  <a:pt x="2237181" y="5909211"/>
                </a:cubicBezTo>
                <a:cubicBezTo>
                  <a:pt x="2236121" y="5907878"/>
                  <a:pt x="2234849" y="5906788"/>
                  <a:pt x="2233456" y="5906000"/>
                </a:cubicBezTo>
                <a:cubicBezTo>
                  <a:pt x="2224492" y="5912392"/>
                  <a:pt x="2215286" y="5918480"/>
                  <a:pt x="2205686" y="5924053"/>
                </a:cubicBezTo>
                <a:lnTo>
                  <a:pt x="2205686" y="5924053"/>
                </a:lnTo>
                <a:cubicBezTo>
                  <a:pt x="2207503" y="5926840"/>
                  <a:pt x="2210441" y="5928960"/>
                  <a:pt x="2213954" y="5929930"/>
                </a:cubicBezTo>
                <a:close/>
                <a:moveTo>
                  <a:pt x="8914813" y="3121719"/>
                </a:moveTo>
                <a:cubicBezTo>
                  <a:pt x="8914813" y="3121507"/>
                  <a:pt x="8914721" y="3121265"/>
                  <a:pt x="8914721" y="3121022"/>
                </a:cubicBezTo>
                <a:cubicBezTo>
                  <a:pt x="8919930" y="3119326"/>
                  <a:pt x="8924351" y="3114631"/>
                  <a:pt x="8923413" y="3107755"/>
                </a:cubicBezTo>
                <a:cubicBezTo>
                  <a:pt x="8922686" y="3102485"/>
                  <a:pt x="8919355" y="3099759"/>
                  <a:pt x="8915448" y="3099092"/>
                </a:cubicBezTo>
                <a:cubicBezTo>
                  <a:pt x="8913086" y="3095851"/>
                  <a:pt x="8909331" y="3093701"/>
                  <a:pt x="8905030" y="3094276"/>
                </a:cubicBezTo>
                <a:lnTo>
                  <a:pt x="8899883" y="3094973"/>
                </a:lnTo>
                <a:cubicBezTo>
                  <a:pt x="8893826" y="3095791"/>
                  <a:pt x="8888465" y="3101304"/>
                  <a:pt x="8889374" y="3107725"/>
                </a:cubicBezTo>
                <a:cubicBezTo>
                  <a:pt x="8889647" y="3109724"/>
                  <a:pt x="8890464" y="3111602"/>
                  <a:pt x="8891615" y="3113268"/>
                </a:cubicBezTo>
                <a:cubicBezTo>
                  <a:pt x="8888375" y="3115328"/>
                  <a:pt x="8886195" y="3118690"/>
                  <a:pt x="8886285" y="3123082"/>
                </a:cubicBezTo>
                <a:cubicBezTo>
                  <a:pt x="8886437" y="3128867"/>
                  <a:pt x="8892009" y="3135289"/>
                  <a:pt x="8898308" y="3134441"/>
                </a:cubicBezTo>
                <a:lnTo>
                  <a:pt x="8903456" y="3133744"/>
                </a:lnTo>
                <a:cubicBezTo>
                  <a:pt x="8909695" y="3132866"/>
                  <a:pt x="8914994" y="3128504"/>
                  <a:pt x="8914813" y="3121719"/>
                </a:cubicBezTo>
                <a:close/>
                <a:moveTo>
                  <a:pt x="8999787" y="3248664"/>
                </a:moveTo>
                <a:cubicBezTo>
                  <a:pt x="9000029" y="3247453"/>
                  <a:pt x="9000181" y="3246180"/>
                  <a:pt x="8999999" y="3244878"/>
                </a:cubicBezTo>
                <a:lnTo>
                  <a:pt x="8999302" y="3239729"/>
                </a:lnTo>
                <a:cubicBezTo>
                  <a:pt x="8998455" y="3233671"/>
                  <a:pt x="8992095" y="3228703"/>
                  <a:pt x="8985977" y="3229945"/>
                </a:cubicBezTo>
                <a:cubicBezTo>
                  <a:pt x="8979679" y="3231217"/>
                  <a:pt x="8975288" y="3236790"/>
                  <a:pt x="8976196" y="3243273"/>
                </a:cubicBezTo>
                <a:lnTo>
                  <a:pt x="8976893" y="3248422"/>
                </a:lnTo>
                <a:cubicBezTo>
                  <a:pt x="8977226" y="3250906"/>
                  <a:pt x="8978650" y="3253056"/>
                  <a:pt x="8980436" y="3254813"/>
                </a:cubicBezTo>
                <a:cubicBezTo>
                  <a:pt x="8980375" y="3255964"/>
                  <a:pt x="8980254" y="3257085"/>
                  <a:pt x="8980588" y="3258418"/>
                </a:cubicBezTo>
                <a:cubicBezTo>
                  <a:pt x="8983010" y="3267868"/>
                  <a:pt x="8993640" y="3270049"/>
                  <a:pt x="8999968" y="3266505"/>
                </a:cubicBezTo>
                <a:cubicBezTo>
                  <a:pt x="8999999" y="3266505"/>
                  <a:pt x="9000029" y="3266505"/>
                  <a:pt x="9000059" y="3266475"/>
                </a:cubicBezTo>
                <a:cubicBezTo>
                  <a:pt x="9000120" y="3265142"/>
                  <a:pt x="9000181" y="3263809"/>
                  <a:pt x="9000211" y="3262476"/>
                </a:cubicBezTo>
                <a:cubicBezTo>
                  <a:pt x="9000393" y="3258357"/>
                  <a:pt x="9000575" y="3254207"/>
                  <a:pt x="9000725" y="3250088"/>
                </a:cubicBezTo>
                <a:cubicBezTo>
                  <a:pt x="9000665" y="3250027"/>
                  <a:pt x="9000635" y="3249936"/>
                  <a:pt x="9000575" y="3249845"/>
                </a:cubicBezTo>
                <a:cubicBezTo>
                  <a:pt x="9000514" y="3249755"/>
                  <a:pt x="9000453" y="3249694"/>
                  <a:pt x="9000423" y="3249603"/>
                </a:cubicBezTo>
                <a:cubicBezTo>
                  <a:pt x="9000241" y="3249270"/>
                  <a:pt x="9000059" y="3248876"/>
                  <a:pt x="8999787" y="3248664"/>
                </a:cubicBezTo>
                <a:close/>
                <a:moveTo>
                  <a:pt x="8972017" y="3021883"/>
                </a:moveTo>
                <a:lnTo>
                  <a:pt x="8972714" y="3027033"/>
                </a:lnTo>
                <a:cubicBezTo>
                  <a:pt x="8973561" y="3033303"/>
                  <a:pt x="8977619" y="3038694"/>
                  <a:pt x="8984524" y="3038634"/>
                </a:cubicBezTo>
                <a:cubicBezTo>
                  <a:pt x="8990218" y="3038603"/>
                  <a:pt x="8996970" y="3033121"/>
                  <a:pt x="8996093" y="3026821"/>
                </a:cubicBezTo>
                <a:lnTo>
                  <a:pt x="8995396" y="3021671"/>
                </a:lnTo>
                <a:cubicBezTo>
                  <a:pt x="8994548" y="3015401"/>
                  <a:pt x="8990490" y="3010040"/>
                  <a:pt x="8983615" y="3010100"/>
                </a:cubicBezTo>
                <a:cubicBezTo>
                  <a:pt x="8977892" y="3010131"/>
                  <a:pt x="8971139" y="3015613"/>
                  <a:pt x="8972017" y="3021883"/>
                </a:cubicBezTo>
                <a:close/>
                <a:moveTo>
                  <a:pt x="8956724" y="3165791"/>
                </a:moveTo>
                <a:cubicBezTo>
                  <a:pt x="8950637" y="3166700"/>
                  <a:pt x="8945429" y="3172152"/>
                  <a:pt x="8946307" y="3178634"/>
                </a:cubicBezTo>
                <a:lnTo>
                  <a:pt x="8947003" y="3183783"/>
                </a:lnTo>
                <a:cubicBezTo>
                  <a:pt x="8947851" y="3189841"/>
                  <a:pt x="8953454" y="3195142"/>
                  <a:pt x="8959844" y="3194203"/>
                </a:cubicBezTo>
                <a:cubicBezTo>
                  <a:pt x="8965930" y="3193294"/>
                  <a:pt x="8971139" y="3187842"/>
                  <a:pt x="8970261" y="3181360"/>
                </a:cubicBezTo>
                <a:lnTo>
                  <a:pt x="8969564" y="3176211"/>
                </a:lnTo>
                <a:cubicBezTo>
                  <a:pt x="8968717" y="3170153"/>
                  <a:pt x="8963114" y="3164852"/>
                  <a:pt x="8956724" y="3165791"/>
                </a:cubicBezTo>
                <a:close/>
                <a:moveTo>
                  <a:pt x="8887073" y="2990079"/>
                </a:moveTo>
                <a:cubicBezTo>
                  <a:pt x="8886861" y="2996440"/>
                  <a:pt x="8892039" y="3001922"/>
                  <a:pt x="8898369" y="3002165"/>
                </a:cubicBezTo>
                <a:lnTo>
                  <a:pt x="8905697" y="3002437"/>
                </a:lnTo>
                <a:cubicBezTo>
                  <a:pt x="8906030" y="3002437"/>
                  <a:pt x="8906303" y="3002286"/>
                  <a:pt x="8906636" y="3002286"/>
                </a:cubicBezTo>
                <a:cubicBezTo>
                  <a:pt x="8907211" y="3004679"/>
                  <a:pt x="8908301" y="3006920"/>
                  <a:pt x="8910361" y="3008465"/>
                </a:cubicBezTo>
                <a:lnTo>
                  <a:pt x="8914206" y="3011373"/>
                </a:lnTo>
                <a:cubicBezTo>
                  <a:pt x="8906848" y="3008404"/>
                  <a:pt x="8897248" y="3011766"/>
                  <a:pt x="8898581" y="3021550"/>
                </a:cubicBezTo>
                <a:cubicBezTo>
                  <a:pt x="8899762" y="3030031"/>
                  <a:pt x="8907999" y="3033545"/>
                  <a:pt x="8914388" y="3032212"/>
                </a:cubicBezTo>
                <a:cubicBezTo>
                  <a:pt x="8912359" y="3034090"/>
                  <a:pt x="8911178" y="3036937"/>
                  <a:pt x="8911693" y="3040754"/>
                </a:cubicBezTo>
                <a:cubicBezTo>
                  <a:pt x="8913722" y="3055505"/>
                  <a:pt x="8937131" y="3055293"/>
                  <a:pt x="8935071" y="3040421"/>
                </a:cubicBezTo>
                <a:cubicBezTo>
                  <a:pt x="8933890" y="3031940"/>
                  <a:pt x="8925684" y="3028426"/>
                  <a:pt x="8919294" y="3029789"/>
                </a:cubicBezTo>
                <a:cubicBezTo>
                  <a:pt x="8921323" y="3027911"/>
                  <a:pt x="8922474" y="3025094"/>
                  <a:pt x="8921959" y="3021278"/>
                </a:cubicBezTo>
                <a:cubicBezTo>
                  <a:pt x="8921566" y="3018370"/>
                  <a:pt x="8920294" y="3016068"/>
                  <a:pt x="8918598" y="3014311"/>
                </a:cubicBezTo>
                <a:cubicBezTo>
                  <a:pt x="8923352" y="3016462"/>
                  <a:pt x="8929167" y="3015522"/>
                  <a:pt x="8932649" y="3011221"/>
                </a:cubicBezTo>
                <a:cubicBezTo>
                  <a:pt x="8936525" y="3006436"/>
                  <a:pt x="8936010" y="2998590"/>
                  <a:pt x="8930953" y="2994774"/>
                </a:cubicBezTo>
                <a:lnTo>
                  <a:pt x="8925109" y="2990352"/>
                </a:lnTo>
                <a:cubicBezTo>
                  <a:pt x="8922807" y="2988595"/>
                  <a:pt x="8919991" y="2987868"/>
                  <a:pt x="8917235" y="2987959"/>
                </a:cubicBezTo>
                <a:cubicBezTo>
                  <a:pt x="8915963" y="2983082"/>
                  <a:pt x="8911723" y="2979296"/>
                  <a:pt x="8906515" y="2979114"/>
                </a:cubicBezTo>
                <a:lnTo>
                  <a:pt x="8899186" y="2978811"/>
                </a:lnTo>
                <a:cubicBezTo>
                  <a:pt x="8892827" y="2978569"/>
                  <a:pt x="8887284" y="2983809"/>
                  <a:pt x="8887073" y="2990079"/>
                </a:cubicBezTo>
                <a:close/>
                <a:moveTo>
                  <a:pt x="8991913" y="3166245"/>
                </a:moveTo>
                <a:lnTo>
                  <a:pt x="8986765" y="3166942"/>
                </a:lnTo>
                <a:cubicBezTo>
                  <a:pt x="8980678" y="3167760"/>
                  <a:pt x="8976530" y="3175423"/>
                  <a:pt x="8978165" y="3181057"/>
                </a:cubicBezTo>
                <a:cubicBezTo>
                  <a:pt x="8979073" y="3184177"/>
                  <a:pt x="8980920" y="3186297"/>
                  <a:pt x="8983222" y="3187751"/>
                </a:cubicBezTo>
                <a:cubicBezTo>
                  <a:pt x="8985766" y="3189387"/>
                  <a:pt x="8988854" y="3190114"/>
                  <a:pt x="8992307" y="3189629"/>
                </a:cubicBezTo>
                <a:lnTo>
                  <a:pt x="8997455" y="3188932"/>
                </a:lnTo>
                <a:cubicBezTo>
                  <a:pt x="8999242" y="3188690"/>
                  <a:pt x="9000756" y="3187691"/>
                  <a:pt x="9002089" y="3186479"/>
                </a:cubicBezTo>
                <a:cubicBezTo>
                  <a:pt x="9002119" y="3186449"/>
                  <a:pt x="9002149" y="3186449"/>
                  <a:pt x="9002179" y="3186418"/>
                </a:cubicBezTo>
                <a:cubicBezTo>
                  <a:pt x="9002210" y="3186418"/>
                  <a:pt x="9002240" y="3186388"/>
                  <a:pt x="9002271" y="3186388"/>
                </a:cubicBezTo>
                <a:cubicBezTo>
                  <a:pt x="9002300" y="3184268"/>
                  <a:pt x="9002331" y="3182147"/>
                  <a:pt x="9002361" y="3179997"/>
                </a:cubicBezTo>
                <a:cubicBezTo>
                  <a:pt x="9002392" y="3176695"/>
                  <a:pt x="9002452" y="3173363"/>
                  <a:pt x="9002482" y="3170062"/>
                </a:cubicBezTo>
                <a:cubicBezTo>
                  <a:pt x="9002452" y="3170032"/>
                  <a:pt x="9002421" y="3170032"/>
                  <a:pt x="9002421" y="3170032"/>
                </a:cubicBezTo>
                <a:cubicBezTo>
                  <a:pt x="8999665" y="3167336"/>
                  <a:pt x="8996214" y="3165639"/>
                  <a:pt x="8991913" y="3166245"/>
                </a:cubicBezTo>
                <a:close/>
                <a:moveTo>
                  <a:pt x="8864845" y="3233731"/>
                </a:moveTo>
                <a:cubicBezTo>
                  <a:pt x="8866905" y="3248634"/>
                  <a:pt x="8889435" y="3242273"/>
                  <a:pt x="8887406" y="3227582"/>
                </a:cubicBezTo>
                <a:cubicBezTo>
                  <a:pt x="8885346" y="3212680"/>
                  <a:pt x="8862816" y="3219010"/>
                  <a:pt x="8864845" y="3233731"/>
                </a:cubicBezTo>
                <a:close/>
                <a:moveTo>
                  <a:pt x="8854003" y="3145860"/>
                </a:moveTo>
                <a:cubicBezTo>
                  <a:pt x="8854185" y="3145860"/>
                  <a:pt x="8854306" y="3145830"/>
                  <a:pt x="8854427" y="3145830"/>
                </a:cubicBezTo>
                <a:cubicBezTo>
                  <a:pt x="8854488" y="3145830"/>
                  <a:pt x="8854518" y="3145830"/>
                  <a:pt x="8854579" y="3145830"/>
                </a:cubicBezTo>
                <a:cubicBezTo>
                  <a:pt x="8854640" y="3145890"/>
                  <a:pt x="8854609" y="3145860"/>
                  <a:pt x="8854700" y="3145921"/>
                </a:cubicBezTo>
                <a:cubicBezTo>
                  <a:pt x="8855336" y="3146375"/>
                  <a:pt x="8855912" y="3146890"/>
                  <a:pt x="8856457" y="3147435"/>
                </a:cubicBezTo>
                <a:cubicBezTo>
                  <a:pt x="8861090" y="3151736"/>
                  <a:pt x="8869388" y="3149616"/>
                  <a:pt x="8872809" y="3144921"/>
                </a:cubicBezTo>
                <a:cubicBezTo>
                  <a:pt x="8876898" y="3139348"/>
                  <a:pt x="8874960" y="3132896"/>
                  <a:pt x="8870326" y="3128565"/>
                </a:cubicBezTo>
                <a:cubicBezTo>
                  <a:pt x="8864996" y="3123597"/>
                  <a:pt x="8857880" y="3121931"/>
                  <a:pt x="8850793" y="3122688"/>
                </a:cubicBezTo>
                <a:cubicBezTo>
                  <a:pt x="8844707" y="3123324"/>
                  <a:pt x="8839710" y="3129806"/>
                  <a:pt x="8840830" y="3135895"/>
                </a:cubicBezTo>
                <a:cubicBezTo>
                  <a:pt x="8841982" y="3142286"/>
                  <a:pt x="8847492" y="3146557"/>
                  <a:pt x="8854003" y="3145860"/>
                </a:cubicBezTo>
                <a:close/>
                <a:moveTo>
                  <a:pt x="8908331" y="3169183"/>
                </a:moveTo>
                <a:cubicBezTo>
                  <a:pt x="8910390" y="3184086"/>
                  <a:pt x="8933315" y="3179573"/>
                  <a:pt x="8931286" y="3164700"/>
                </a:cubicBezTo>
                <a:cubicBezTo>
                  <a:pt x="8929257" y="3149828"/>
                  <a:pt x="8906272" y="3154311"/>
                  <a:pt x="8908331" y="3169183"/>
                </a:cubicBezTo>
                <a:close/>
                <a:moveTo>
                  <a:pt x="8942613" y="3379426"/>
                </a:moveTo>
                <a:cubicBezTo>
                  <a:pt x="8948396" y="3376912"/>
                  <a:pt x="8950274" y="3368915"/>
                  <a:pt x="8947457" y="3363645"/>
                </a:cubicBezTo>
                <a:cubicBezTo>
                  <a:pt x="8944883" y="3358768"/>
                  <a:pt x="8939796" y="3357072"/>
                  <a:pt x="8934829" y="3357950"/>
                </a:cubicBezTo>
                <a:cubicBezTo>
                  <a:pt x="8932134" y="3354740"/>
                  <a:pt x="8928107" y="3352922"/>
                  <a:pt x="8923504" y="3353982"/>
                </a:cubicBezTo>
                <a:cubicBezTo>
                  <a:pt x="8917811" y="3355285"/>
                  <a:pt x="8912753" y="3361979"/>
                  <a:pt x="8914752" y="3368006"/>
                </a:cubicBezTo>
                <a:cubicBezTo>
                  <a:pt x="8916690" y="3373883"/>
                  <a:pt x="8920021" y="3379214"/>
                  <a:pt x="8926229" y="3381213"/>
                </a:cubicBezTo>
                <a:cubicBezTo>
                  <a:pt x="8931892" y="3383061"/>
                  <a:pt x="8937312" y="3381758"/>
                  <a:pt x="8942613" y="3379426"/>
                </a:cubicBezTo>
                <a:close/>
                <a:moveTo>
                  <a:pt x="8809517" y="3111844"/>
                </a:moveTo>
                <a:cubicBezTo>
                  <a:pt x="8814545" y="3115631"/>
                  <a:pt x="8822116" y="3114540"/>
                  <a:pt x="8825870" y="3109512"/>
                </a:cubicBezTo>
                <a:cubicBezTo>
                  <a:pt x="8829686" y="3104424"/>
                  <a:pt x="8828596" y="3096972"/>
                  <a:pt x="8823539" y="3093125"/>
                </a:cubicBezTo>
                <a:lnTo>
                  <a:pt x="8817694" y="3088703"/>
                </a:lnTo>
                <a:cubicBezTo>
                  <a:pt x="8812667" y="3084886"/>
                  <a:pt x="8805096" y="3086007"/>
                  <a:pt x="8801341" y="3091035"/>
                </a:cubicBezTo>
                <a:cubicBezTo>
                  <a:pt x="8797525" y="3096124"/>
                  <a:pt x="8798616" y="3103575"/>
                  <a:pt x="8803673" y="3107422"/>
                </a:cubicBezTo>
                <a:lnTo>
                  <a:pt x="8809517" y="3111844"/>
                </a:lnTo>
                <a:close/>
                <a:moveTo>
                  <a:pt x="8839892" y="3341806"/>
                </a:moveTo>
                <a:cubicBezTo>
                  <a:pt x="8845888" y="3340594"/>
                  <a:pt x="8850461" y="3333930"/>
                  <a:pt x="8848856" y="3327903"/>
                </a:cubicBezTo>
                <a:cubicBezTo>
                  <a:pt x="8847765" y="3323723"/>
                  <a:pt x="8844707" y="3320572"/>
                  <a:pt x="8840891" y="3319331"/>
                </a:cubicBezTo>
                <a:cubicBezTo>
                  <a:pt x="8839013" y="3316453"/>
                  <a:pt x="8836107" y="3314454"/>
                  <a:pt x="8832109" y="3314272"/>
                </a:cubicBezTo>
                <a:cubicBezTo>
                  <a:pt x="8826416" y="3314000"/>
                  <a:pt x="8819390" y="3319088"/>
                  <a:pt x="8819874" y="3325419"/>
                </a:cubicBezTo>
                <a:cubicBezTo>
                  <a:pt x="8820299" y="3330962"/>
                  <a:pt x="8821601" y="3336444"/>
                  <a:pt x="8826627" y="3339685"/>
                </a:cubicBezTo>
                <a:cubicBezTo>
                  <a:pt x="8830685" y="3342260"/>
                  <a:pt x="8835228" y="3342745"/>
                  <a:pt x="8839892" y="3341806"/>
                </a:cubicBezTo>
                <a:close/>
                <a:moveTo>
                  <a:pt x="8902184" y="3305215"/>
                </a:moveTo>
                <a:cubicBezTo>
                  <a:pt x="8902275" y="3305518"/>
                  <a:pt x="8902335" y="3305821"/>
                  <a:pt x="8902426" y="3306094"/>
                </a:cubicBezTo>
                <a:cubicBezTo>
                  <a:pt x="8893130" y="3303095"/>
                  <a:pt x="8881501" y="3312848"/>
                  <a:pt x="8888496" y="3322784"/>
                </a:cubicBezTo>
                <a:cubicBezTo>
                  <a:pt x="8893099" y="3329356"/>
                  <a:pt x="8897248" y="3337686"/>
                  <a:pt x="8904607" y="3341624"/>
                </a:cubicBezTo>
                <a:cubicBezTo>
                  <a:pt x="8905576" y="3342169"/>
                  <a:pt x="8906576" y="3342533"/>
                  <a:pt x="8907544" y="3342866"/>
                </a:cubicBezTo>
                <a:lnTo>
                  <a:pt x="8910269" y="3344925"/>
                </a:lnTo>
                <a:cubicBezTo>
                  <a:pt x="8915297" y="3348742"/>
                  <a:pt x="8923140" y="3346682"/>
                  <a:pt x="8926471" y="3341654"/>
                </a:cubicBezTo>
                <a:cubicBezTo>
                  <a:pt x="8926744" y="3341261"/>
                  <a:pt x="8926926" y="3340836"/>
                  <a:pt x="8927107" y="3340412"/>
                </a:cubicBezTo>
                <a:cubicBezTo>
                  <a:pt x="8928652" y="3339655"/>
                  <a:pt x="8930135" y="3338807"/>
                  <a:pt x="8931589" y="3337898"/>
                </a:cubicBezTo>
                <a:cubicBezTo>
                  <a:pt x="8933406" y="3336747"/>
                  <a:pt x="8934860" y="3334960"/>
                  <a:pt x="8935859" y="3332961"/>
                </a:cubicBezTo>
                <a:cubicBezTo>
                  <a:pt x="8937312" y="3332355"/>
                  <a:pt x="8938615" y="3331568"/>
                  <a:pt x="8939463" y="3330447"/>
                </a:cubicBezTo>
                <a:cubicBezTo>
                  <a:pt x="8940735" y="3328751"/>
                  <a:pt x="8941855" y="3327115"/>
                  <a:pt x="8942794" y="3325389"/>
                </a:cubicBezTo>
                <a:cubicBezTo>
                  <a:pt x="8942855" y="3325722"/>
                  <a:pt x="8942763" y="3325994"/>
                  <a:pt x="8942855" y="3326327"/>
                </a:cubicBezTo>
                <a:cubicBezTo>
                  <a:pt x="8946670" y="3341291"/>
                  <a:pt x="8968959" y="3332234"/>
                  <a:pt x="8965173" y="3317483"/>
                </a:cubicBezTo>
                <a:cubicBezTo>
                  <a:pt x="8962448" y="3306851"/>
                  <a:pt x="8950516" y="3308457"/>
                  <a:pt x="8945156" y="3315544"/>
                </a:cubicBezTo>
                <a:cubicBezTo>
                  <a:pt x="8945125" y="3314454"/>
                  <a:pt x="8945246" y="3313394"/>
                  <a:pt x="8944974" y="3312121"/>
                </a:cubicBezTo>
                <a:cubicBezTo>
                  <a:pt x="8944338" y="3309305"/>
                  <a:pt x="8945701" y="3308244"/>
                  <a:pt x="8943975" y="3312364"/>
                </a:cubicBezTo>
                <a:cubicBezTo>
                  <a:pt x="8946428" y="3306548"/>
                  <a:pt x="8945398" y="3299733"/>
                  <a:pt x="8939463" y="3296462"/>
                </a:cubicBezTo>
                <a:cubicBezTo>
                  <a:pt x="8936617" y="3294886"/>
                  <a:pt x="8932740" y="3294705"/>
                  <a:pt x="8929439" y="3295856"/>
                </a:cubicBezTo>
                <a:cubicBezTo>
                  <a:pt x="8928228" y="3295068"/>
                  <a:pt x="8926865" y="3294523"/>
                  <a:pt x="8925351" y="3293948"/>
                </a:cubicBezTo>
                <a:cubicBezTo>
                  <a:pt x="8924867" y="3293705"/>
                  <a:pt x="8924351" y="3293463"/>
                  <a:pt x="8923897" y="3293190"/>
                </a:cubicBezTo>
                <a:cubicBezTo>
                  <a:pt x="8922140" y="3291918"/>
                  <a:pt x="8920233" y="3290828"/>
                  <a:pt x="8918476" y="3289525"/>
                </a:cubicBezTo>
                <a:cubicBezTo>
                  <a:pt x="8911965" y="3284770"/>
                  <a:pt x="8904546" y="3289616"/>
                  <a:pt x="8902093" y="3296098"/>
                </a:cubicBezTo>
                <a:cubicBezTo>
                  <a:pt x="8900761" y="3298794"/>
                  <a:pt x="8900579" y="3302035"/>
                  <a:pt x="8902184" y="3305215"/>
                </a:cubicBezTo>
                <a:close/>
                <a:moveTo>
                  <a:pt x="8991550" y="3381274"/>
                </a:moveTo>
                <a:cubicBezTo>
                  <a:pt x="8985493" y="3382091"/>
                  <a:pt x="8980224" y="3387846"/>
                  <a:pt x="8981224" y="3394207"/>
                </a:cubicBezTo>
                <a:cubicBezTo>
                  <a:pt x="8982071" y="3399478"/>
                  <a:pt x="8986371" y="3403567"/>
                  <a:pt x="8991671" y="3404142"/>
                </a:cubicBezTo>
                <a:cubicBezTo>
                  <a:pt x="8991702" y="3404142"/>
                  <a:pt x="8991762" y="3404173"/>
                  <a:pt x="8991792" y="3404203"/>
                </a:cubicBezTo>
                <a:cubicBezTo>
                  <a:pt x="8991913" y="3404263"/>
                  <a:pt x="8992034" y="3404354"/>
                  <a:pt x="8992186" y="3404385"/>
                </a:cubicBezTo>
                <a:cubicBezTo>
                  <a:pt x="8992791" y="3396600"/>
                  <a:pt x="8993216" y="3388785"/>
                  <a:pt x="8993761" y="3381001"/>
                </a:cubicBezTo>
                <a:lnTo>
                  <a:pt x="8993761" y="3381001"/>
                </a:lnTo>
                <a:lnTo>
                  <a:pt x="8993579" y="3381031"/>
                </a:lnTo>
                <a:lnTo>
                  <a:pt x="8991550" y="3381274"/>
                </a:lnTo>
                <a:close/>
                <a:moveTo>
                  <a:pt x="8985160" y="2931256"/>
                </a:moveTo>
                <a:cubicBezTo>
                  <a:pt x="8981375" y="2929953"/>
                  <a:pt x="8977044" y="2930347"/>
                  <a:pt x="8973864" y="2933285"/>
                </a:cubicBezTo>
                <a:lnTo>
                  <a:pt x="8970048" y="2936829"/>
                </a:lnTo>
                <a:cubicBezTo>
                  <a:pt x="8965567" y="2940979"/>
                  <a:pt x="8964325" y="2948551"/>
                  <a:pt x="8968746" y="2953307"/>
                </a:cubicBezTo>
                <a:cubicBezTo>
                  <a:pt x="8970109" y="2954791"/>
                  <a:pt x="8971865" y="2955851"/>
                  <a:pt x="8973743" y="2956548"/>
                </a:cubicBezTo>
                <a:cubicBezTo>
                  <a:pt x="8972259" y="2960122"/>
                  <a:pt x="8972411" y="2964120"/>
                  <a:pt x="8975015" y="2967664"/>
                </a:cubicBezTo>
                <a:cubicBezTo>
                  <a:pt x="8978468" y="2972299"/>
                  <a:pt x="8986705" y="2974389"/>
                  <a:pt x="8991368" y="2970087"/>
                </a:cubicBezTo>
                <a:lnTo>
                  <a:pt x="8995184" y="2966544"/>
                </a:lnTo>
                <a:cubicBezTo>
                  <a:pt x="8996607" y="2965211"/>
                  <a:pt x="8997637" y="2963636"/>
                  <a:pt x="8998424" y="2961940"/>
                </a:cubicBezTo>
                <a:cubicBezTo>
                  <a:pt x="8998424" y="2961940"/>
                  <a:pt x="8998455" y="2961909"/>
                  <a:pt x="8998455" y="2961909"/>
                </a:cubicBezTo>
                <a:cubicBezTo>
                  <a:pt x="8998394" y="2960486"/>
                  <a:pt x="8998334" y="2959032"/>
                  <a:pt x="8998273" y="2957608"/>
                </a:cubicBezTo>
                <a:cubicBezTo>
                  <a:pt x="8998182" y="2955427"/>
                  <a:pt x="8998121" y="2953246"/>
                  <a:pt x="8998000" y="2951096"/>
                </a:cubicBezTo>
                <a:lnTo>
                  <a:pt x="8998000" y="2951096"/>
                </a:lnTo>
                <a:cubicBezTo>
                  <a:pt x="8997819" y="2950793"/>
                  <a:pt x="8997788" y="2950490"/>
                  <a:pt x="8997577" y="2950187"/>
                </a:cubicBezTo>
                <a:cubicBezTo>
                  <a:pt x="8997425" y="2950005"/>
                  <a:pt x="8997243" y="2949854"/>
                  <a:pt x="8997092" y="2949672"/>
                </a:cubicBezTo>
                <a:cubicBezTo>
                  <a:pt x="8997395" y="2949248"/>
                  <a:pt x="8997577" y="2948733"/>
                  <a:pt x="8997848" y="2948279"/>
                </a:cubicBezTo>
                <a:cubicBezTo>
                  <a:pt x="8997848" y="2948279"/>
                  <a:pt x="8997879" y="2948248"/>
                  <a:pt x="8997879" y="2948218"/>
                </a:cubicBezTo>
                <a:cubicBezTo>
                  <a:pt x="8997637" y="2943705"/>
                  <a:pt x="8997364" y="2939162"/>
                  <a:pt x="8997092" y="2934648"/>
                </a:cubicBezTo>
                <a:lnTo>
                  <a:pt x="8997092" y="2934588"/>
                </a:lnTo>
                <a:lnTo>
                  <a:pt x="8997092" y="2934588"/>
                </a:lnTo>
                <a:cubicBezTo>
                  <a:pt x="8996880" y="2934345"/>
                  <a:pt x="8996819" y="2934073"/>
                  <a:pt x="8996607" y="2933800"/>
                </a:cubicBezTo>
                <a:cubicBezTo>
                  <a:pt x="8993034" y="2929893"/>
                  <a:pt x="8988733" y="2929590"/>
                  <a:pt x="8985160" y="2931256"/>
                </a:cubicBezTo>
                <a:close/>
                <a:moveTo>
                  <a:pt x="8948609" y="2872281"/>
                </a:moveTo>
                <a:cubicBezTo>
                  <a:pt x="8949183" y="2869585"/>
                  <a:pt x="8948517" y="2866587"/>
                  <a:pt x="8945913" y="2863770"/>
                </a:cubicBezTo>
                <a:cubicBezTo>
                  <a:pt x="8943915" y="2861619"/>
                  <a:pt x="8941553" y="2860438"/>
                  <a:pt x="8939160" y="2859984"/>
                </a:cubicBezTo>
                <a:cubicBezTo>
                  <a:pt x="8944278" y="2859014"/>
                  <a:pt x="8948517" y="2854925"/>
                  <a:pt x="8948911" y="2849413"/>
                </a:cubicBezTo>
                <a:cubicBezTo>
                  <a:pt x="8949366" y="2843264"/>
                  <a:pt x="8944430" y="2837145"/>
                  <a:pt x="8938100" y="2836903"/>
                </a:cubicBezTo>
                <a:lnTo>
                  <a:pt x="8930771" y="2836630"/>
                </a:lnTo>
                <a:cubicBezTo>
                  <a:pt x="8924473" y="2836388"/>
                  <a:pt x="8918749" y="2840992"/>
                  <a:pt x="8918264" y="2847413"/>
                </a:cubicBezTo>
                <a:cubicBezTo>
                  <a:pt x="8917811" y="2853562"/>
                  <a:pt x="8922747" y="2859681"/>
                  <a:pt x="8929075" y="2859923"/>
                </a:cubicBezTo>
                <a:lnTo>
                  <a:pt x="8933890" y="2860105"/>
                </a:lnTo>
                <a:cubicBezTo>
                  <a:pt x="8926169" y="2861862"/>
                  <a:pt x="8920233" y="2870161"/>
                  <a:pt x="8926926" y="2877370"/>
                </a:cubicBezTo>
                <a:cubicBezTo>
                  <a:pt x="8932740" y="2883670"/>
                  <a:pt x="8941522" y="2881823"/>
                  <a:pt x="8945974" y="2877037"/>
                </a:cubicBezTo>
                <a:cubicBezTo>
                  <a:pt x="8945368" y="2879733"/>
                  <a:pt x="8946064" y="2882731"/>
                  <a:pt x="8948669" y="2885579"/>
                </a:cubicBezTo>
                <a:cubicBezTo>
                  <a:pt x="8958784" y="2896513"/>
                  <a:pt x="8977832" y="2882943"/>
                  <a:pt x="8967626" y="2871918"/>
                </a:cubicBezTo>
                <a:cubicBezTo>
                  <a:pt x="8961842" y="2865678"/>
                  <a:pt x="8953090" y="2867496"/>
                  <a:pt x="8948609" y="2872281"/>
                </a:cubicBezTo>
                <a:close/>
                <a:moveTo>
                  <a:pt x="8894886" y="2877340"/>
                </a:moveTo>
                <a:cubicBezTo>
                  <a:pt x="8884680" y="2866314"/>
                  <a:pt x="8869842" y="2884428"/>
                  <a:pt x="8879926" y="2895302"/>
                </a:cubicBezTo>
                <a:cubicBezTo>
                  <a:pt x="8890132" y="2906327"/>
                  <a:pt x="8904970" y="2888244"/>
                  <a:pt x="8894886" y="2877340"/>
                </a:cubicBezTo>
                <a:close/>
                <a:moveTo>
                  <a:pt x="8945701" y="2987716"/>
                </a:moveTo>
                <a:cubicBezTo>
                  <a:pt x="8941098" y="2991715"/>
                  <a:pt x="8940704" y="2999923"/>
                  <a:pt x="8945096" y="3004224"/>
                </a:cubicBezTo>
                <a:cubicBezTo>
                  <a:pt x="8949729" y="3008798"/>
                  <a:pt x="8956694" y="3009131"/>
                  <a:pt x="8961630" y="3004830"/>
                </a:cubicBezTo>
                <a:cubicBezTo>
                  <a:pt x="8961782" y="3004709"/>
                  <a:pt x="8961872" y="3004618"/>
                  <a:pt x="8961963" y="3004527"/>
                </a:cubicBezTo>
                <a:cubicBezTo>
                  <a:pt x="8962024" y="3004497"/>
                  <a:pt x="8962054" y="3004497"/>
                  <a:pt x="8962114" y="3004467"/>
                </a:cubicBezTo>
                <a:cubicBezTo>
                  <a:pt x="8962205" y="3004467"/>
                  <a:pt x="8962175" y="3004467"/>
                  <a:pt x="8962266" y="3004467"/>
                </a:cubicBezTo>
                <a:cubicBezTo>
                  <a:pt x="8963053" y="3004497"/>
                  <a:pt x="8963810" y="3004557"/>
                  <a:pt x="8964567" y="3004709"/>
                </a:cubicBezTo>
                <a:cubicBezTo>
                  <a:pt x="8970806" y="3005587"/>
                  <a:pt x="8976378" y="2999075"/>
                  <a:pt x="8976530" y="2993320"/>
                </a:cubicBezTo>
                <a:cubicBezTo>
                  <a:pt x="8976681" y="2986384"/>
                  <a:pt x="8971381" y="2982234"/>
                  <a:pt x="8965112" y="2981355"/>
                </a:cubicBezTo>
                <a:cubicBezTo>
                  <a:pt x="8957905" y="2980326"/>
                  <a:pt x="8951061" y="2983021"/>
                  <a:pt x="8945701" y="2987716"/>
                </a:cubicBezTo>
                <a:close/>
                <a:moveTo>
                  <a:pt x="8995275" y="3066077"/>
                </a:moveTo>
                <a:cubicBezTo>
                  <a:pt x="8993851" y="3066258"/>
                  <a:pt x="8992488" y="3066743"/>
                  <a:pt x="8991247" y="3067439"/>
                </a:cubicBezTo>
                <a:cubicBezTo>
                  <a:pt x="8994397" y="3064471"/>
                  <a:pt x="8995850" y="3059322"/>
                  <a:pt x="8994760" y="3055414"/>
                </a:cubicBezTo>
                <a:cubicBezTo>
                  <a:pt x="8992882" y="3048660"/>
                  <a:pt x="8986644" y="3046418"/>
                  <a:pt x="8980375" y="3047266"/>
                </a:cubicBezTo>
                <a:lnTo>
                  <a:pt x="8975228" y="3047963"/>
                </a:lnTo>
                <a:cubicBezTo>
                  <a:pt x="8968959" y="3048811"/>
                  <a:pt x="8965567" y="3056838"/>
                  <a:pt x="8967081" y="3062351"/>
                </a:cubicBezTo>
                <a:cubicBezTo>
                  <a:pt x="8968959" y="3069105"/>
                  <a:pt x="8975197" y="3071347"/>
                  <a:pt x="8981466" y="3070499"/>
                </a:cubicBezTo>
                <a:lnTo>
                  <a:pt x="8986613" y="3069802"/>
                </a:lnTo>
                <a:cubicBezTo>
                  <a:pt x="8987401" y="3069711"/>
                  <a:pt x="8988128" y="3069469"/>
                  <a:pt x="8988825" y="3069166"/>
                </a:cubicBezTo>
                <a:cubicBezTo>
                  <a:pt x="8986069" y="3071620"/>
                  <a:pt x="8984403" y="3075254"/>
                  <a:pt x="8985009" y="3079071"/>
                </a:cubicBezTo>
                <a:cubicBezTo>
                  <a:pt x="8985977" y="3085008"/>
                  <a:pt x="8991126" y="3089793"/>
                  <a:pt x="8997304" y="3089339"/>
                </a:cubicBezTo>
                <a:cubicBezTo>
                  <a:pt x="8997516" y="3090369"/>
                  <a:pt x="8997909" y="3091369"/>
                  <a:pt x="8998455" y="3092368"/>
                </a:cubicBezTo>
                <a:cubicBezTo>
                  <a:pt x="8992701" y="3092489"/>
                  <a:pt x="8987492" y="3096215"/>
                  <a:pt x="8988491" y="3103575"/>
                </a:cubicBezTo>
                <a:cubicBezTo>
                  <a:pt x="8989551" y="3111390"/>
                  <a:pt x="8996638" y="3114874"/>
                  <a:pt x="9002724" y="3114328"/>
                </a:cubicBezTo>
                <a:cubicBezTo>
                  <a:pt x="9002634" y="3098063"/>
                  <a:pt x="9002361" y="3081827"/>
                  <a:pt x="9002028" y="3065561"/>
                </a:cubicBezTo>
                <a:cubicBezTo>
                  <a:pt x="9001483" y="3065561"/>
                  <a:pt x="9000998" y="3065319"/>
                  <a:pt x="9000423" y="3065380"/>
                </a:cubicBezTo>
                <a:lnTo>
                  <a:pt x="8995275" y="3066077"/>
                </a:lnTo>
                <a:close/>
                <a:moveTo>
                  <a:pt x="8987310" y="2835600"/>
                </a:moveTo>
                <a:lnTo>
                  <a:pt x="8990157" y="2838660"/>
                </a:lnTo>
                <a:lnTo>
                  <a:pt x="8990218" y="2838750"/>
                </a:lnTo>
                <a:cubicBezTo>
                  <a:pt x="8990157" y="2837811"/>
                  <a:pt x="8990035" y="2836873"/>
                  <a:pt x="8989945" y="2835903"/>
                </a:cubicBezTo>
                <a:cubicBezTo>
                  <a:pt x="8989490" y="2830905"/>
                  <a:pt x="8988946" y="2825938"/>
                  <a:pt x="8988491" y="2820970"/>
                </a:cubicBezTo>
                <a:lnTo>
                  <a:pt x="8988491" y="2820970"/>
                </a:lnTo>
                <a:cubicBezTo>
                  <a:pt x="8985039" y="2824847"/>
                  <a:pt x="8983555" y="2831541"/>
                  <a:pt x="8987310" y="2835600"/>
                </a:cubicBezTo>
                <a:close/>
                <a:moveTo>
                  <a:pt x="8962932" y="2761693"/>
                </a:moveTo>
                <a:cubicBezTo>
                  <a:pt x="8959268" y="2770477"/>
                  <a:pt x="8966263" y="2778352"/>
                  <a:pt x="8973290" y="2779291"/>
                </a:cubicBezTo>
                <a:cubicBezTo>
                  <a:pt x="8967959" y="2780079"/>
                  <a:pt x="8963992" y="2783895"/>
                  <a:pt x="8963084" y="2789469"/>
                </a:cubicBezTo>
                <a:cubicBezTo>
                  <a:pt x="8961903" y="2796708"/>
                  <a:pt x="8961448" y="2805522"/>
                  <a:pt x="8965869" y="2811823"/>
                </a:cubicBezTo>
                <a:cubicBezTo>
                  <a:pt x="8966233" y="2812731"/>
                  <a:pt x="8966657" y="2813640"/>
                  <a:pt x="8967172" y="2814488"/>
                </a:cubicBezTo>
                <a:cubicBezTo>
                  <a:pt x="8969746" y="2818638"/>
                  <a:pt x="8974379" y="2820970"/>
                  <a:pt x="8979346" y="2820092"/>
                </a:cubicBezTo>
                <a:cubicBezTo>
                  <a:pt x="8983615" y="2819335"/>
                  <a:pt x="8985796" y="2816548"/>
                  <a:pt x="8987765" y="2813246"/>
                </a:cubicBezTo>
                <a:cubicBezTo>
                  <a:pt x="8987159" y="2806734"/>
                  <a:pt x="8986523" y="2800222"/>
                  <a:pt x="8985887" y="2793709"/>
                </a:cubicBezTo>
                <a:cubicBezTo>
                  <a:pt x="8985614" y="2790923"/>
                  <a:pt x="8985372" y="2788106"/>
                  <a:pt x="8985069" y="2785319"/>
                </a:cubicBezTo>
                <a:cubicBezTo>
                  <a:pt x="8983373" y="2782169"/>
                  <a:pt x="8980315" y="2779685"/>
                  <a:pt x="8976893" y="2779109"/>
                </a:cubicBezTo>
                <a:cubicBezTo>
                  <a:pt x="8979528" y="2778473"/>
                  <a:pt x="8981859" y="2776595"/>
                  <a:pt x="8983313" y="2773112"/>
                </a:cubicBezTo>
                <a:cubicBezTo>
                  <a:pt x="8983615" y="2772416"/>
                  <a:pt x="8983555" y="2771779"/>
                  <a:pt x="8983707" y="2771113"/>
                </a:cubicBezTo>
                <a:cubicBezTo>
                  <a:pt x="8983404" y="2768387"/>
                  <a:pt x="8983222" y="2765661"/>
                  <a:pt x="8982919" y="2762904"/>
                </a:cubicBezTo>
                <a:cubicBezTo>
                  <a:pt x="8978921" y="2755059"/>
                  <a:pt x="8967111" y="2751576"/>
                  <a:pt x="8962932" y="2761693"/>
                </a:cubicBezTo>
                <a:close/>
                <a:moveTo>
                  <a:pt x="8936828" y="2607335"/>
                </a:moveTo>
                <a:cubicBezTo>
                  <a:pt x="8941764" y="2610183"/>
                  <a:pt x="8950365" y="2608910"/>
                  <a:pt x="8952788" y="2603034"/>
                </a:cubicBezTo>
                <a:lnTo>
                  <a:pt x="8954786" y="2598248"/>
                </a:lnTo>
                <a:cubicBezTo>
                  <a:pt x="8957209" y="2592433"/>
                  <a:pt x="8956452" y="2585708"/>
                  <a:pt x="8950486" y="2582286"/>
                </a:cubicBezTo>
                <a:cubicBezTo>
                  <a:pt x="8945550" y="2579438"/>
                  <a:pt x="8936949" y="2580741"/>
                  <a:pt x="8934527" y="2586587"/>
                </a:cubicBezTo>
                <a:lnTo>
                  <a:pt x="8932528" y="2591403"/>
                </a:lnTo>
                <a:cubicBezTo>
                  <a:pt x="8930105" y="2597188"/>
                  <a:pt x="8930832" y="2603882"/>
                  <a:pt x="8936828" y="2607335"/>
                </a:cubicBezTo>
                <a:close/>
                <a:moveTo>
                  <a:pt x="8951970" y="2653315"/>
                </a:moveTo>
                <a:cubicBezTo>
                  <a:pt x="8954059" y="2662887"/>
                  <a:pt x="8964052" y="2662675"/>
                  <a:pt x="8969927" y="2657435"/>
                </a:cubicBezTo>
                <a:cubicBezTo>
                  <a:pt x="8969595" y="2655103"/>
                  <a:pt x="8969231" y="2652800"/>
                  <a:pt x="8968867" y="2650499"/>
                </a:cubicBezTo>
                <a:cubicBezTo>
                  <a:pt x="8968232" y="2646349"/>
                  <a:pt x="8967565" y="2642229"/>
                  <a:pt x="8966960" y="2638049"/>
                </a:cubicBezTo>
                <a:cubicBezTo>
                  <a:pt x="8966929" y="2638049"/>
                  <a:pt x="8966900" y="2638049"/>
                  <a:pt x="8966900" y="2638049"/>
                </a:cubicBezTo>
                <a:cubicBezTo>
                  <a:pt x="8959541" y="2636535"/>
                  <a:pt x="8949759" y="2643290"/>
                  <a:pt x="8951970" y="2653315"/>
                </a:cubicBezTo>
                <a:close/>
                <a:moveTo>
                  <a:pt x="8935617" y="2763056"/>
                </a:moveTo>
                <a:cubicBezTo>
                  <a:pt x="8941492" y="2761390"/>
                  <a:pt x="8945519" y="2754363"/>
                  <a:pt x="8943460" y="2748486"/>
                </a:cubicBezTo>
                <a:cubicBezTo>
                  <a:pt x="8942037" y="2744397"/>
                  <a:pt x="8938736" y="2741489"/>
                  <a:pt x="8934829" y="2740550"/>
                </a:cubicBezTo>
                <a:cubicBezTo>
                  <a:pt x="8932740" y="2737855"/>
                  <a:pt x="8929682" y="2736068"/>
                  <a:pt x="8925684" y="2736189"/>
                </a:cubicBezTo>
                <a:cubicBezTo>
                  <a:pt x="8919991" y="2736370"/>
                  <a:pt x="8913388" y="2741974"/>
                  <a:pt x="8914358" y="2748244"/>
                </a:cubicBezTo>
                <a:cubicBezTo>
                  <a:pt x="8915236" y="2753757"/>
                  <a:pt x="8916962" y="2759088"/>
                  <a:pt x="8922232" y="2761935"/>
                </a:cubicBezTo>
                <a:cubicBezTo>
                  <a:pt x="8926471" y="2764207"/>
                  <a:pt x="8931013" y="2764328"/>
                  <a:pt x="8935617" y="2763056"/>
                </a:cubicBezTo>
                <a:close/>
                <a:moveTo>
                  <a:pt x="8937495" y="2820486"/>
                </a:moveTo>
                <a:cubicBezTo>
                  <a:pt x="8934254" y="2826271"/>
                  <a:pt x="8936617" y="2832995"/>
                  <a:pt x="8941946" y="2836388"/>
                </a:cubicBezTo>
                <a:lnTo>
                  <a:pt x="8948123" y="2840356"/>
                </a:lnTo>
                <a:cubicBezTo>
                  <a:pt x="8953454" y="2843748"/>
                  <a:pt x="8961054" y="2841174"/>
                  <a:pt x="8964052" y="2835903"/>
                </a:cubicBezTo>
                <a:cubicBezTo>
                  <a:pt x="8967294" y="2830118"/>
                  <a:pt x="8964901" y="2823393"/>
                  <a:pt x="8959601" y="2820001"/>
                </a:cubicBezTo>
                <a:cubicBezTo>
                  <a:pt x="8957542" y="2818668"/>
                  <a:pt x="8955483" y="2817366"/>
                  <a:pt x="8953424" y="2816033"/>
                </a:cubicBezTo>
                <a:cubicBezTo>
                  <a:pt x="8948094" y="2812610"/>
                  <a:pt x="8940462" y="2815215"/>
                  <a:pt x="8937495" y="2820486"/>
                </a:cubicBezTo>
                <a:close/>
                <a:moveTo>
                  <a:pt x="8914691" y="2900602"/>
                </a:moveTo>
                <a:cubicBezTo>
                  <a:pt x="8917901" y="2915293"/>
                  <a:pt x="8940250" y="2908357"/>
                  <a:pt x="8937040" y="2893696"/>
                </a:cubicBezTo>
                <a:cubicBezTo>
                  <a:pt x="8933800" y="2879036"/>
                  <a:pt x="8911481" y="2885972"/>
                  <a:pt x="8914691" y="2900602"/>
                </a:cubicBezTo>
                <a:close/>
                <a:moveTo>
                  <a:pt x="8850490" y="3878150"/>
                </a:moveTo>
                <a:lnTo>
                  <a:pt x="8857728" y="3880270"/>
                </a:lnTo>
                <a:cubicBezTo>
                  <a:pt x="8863936" y="3882118"/>
                  <a:pt x="8870781" y="3879967"/>
                  <a:pt x="8873324" y="3873545"/>
                </a:cubicBezTo>
                <a:cubicBezTo>
                  <a:pt x="8875534" y="3867942"/>
                  <a:pt x="8872840" y="3859794"/>
                  <a:pt x="8866601" y="3857946"/>
                </a:cubicBezTo>
                <a:lnTo>
                  <a:pt x="8859363" y="3855795"/>
                </a:lnTo>
                <a:cubicBezTo>
                  <a:pt x="8853156" y="3853948"/>
                  <a:pt x="8846311" y="3856129"/>
                  <a:pt x="8843768" y="3862520"/>
                </a:cubicBezTo>
                <a:cubicBezTo>
                  <a:pt x="8841557" y="3868154"/>
                  <a:pt x="8844252" y="3876302"/>
                  <a:pt x="8850490" y="3878150"/>
                </a:cubicBezTo>
                <a:close/>
                <a:moveTo>
                  <a:pt x="8874687" y="3934125"/>
                </a:moveTo>
                <a:lnTo>
                  <a:pt x="8872143" y="3929430"/>
                </a:lnTo>
                <a:cubicBezTo>
                  <a:pt x="8869145" y="3923887"/>
                  <a:pt x="8860484" y="3922373"/>
                  <a:pt x="8855518" y="3925947"/>
                </a:cubicBezTo>
                <a:cubicBezTo>
                  <a:pt x="8849885" y="3930006"/>
                  <a:pt x="8848825" y="3936670"/>
                  <a:pt x="8852035" y="3942576"/>
                </a:cubicBezTo>
                <a:lnTo>
                  <a:pt x="8854579" y="3947271"/>
                </a:lnTo>
                <a:cubicBezTo>
                  <a:pt x="8857577" y="3952814"/>
                  <a:pt x="8866238" y="3954329"/>
                  <a:pt x="8871205" y="3950755"/>
                </a:cubicBezTo>
                <a:cubicBezTo>
                  <a:pt x="8876837" y="3946665"/>
                  <a:pt x="8877897" y="3940032"/>
                  <a:pt x="8874687" y="3934125"/>
                </a:cubicBezTo>
                <a:close/>
                <a:moveTo>
                  <a:pt x="8944702" y="3593515"/>
                </a:moveTo>
                <a:cubicBezTo>
                  <a:pt x="8937343" y="3580006"/>
                  <a:pt x="8915600" y="3590213"/>
                  <a:pt x="8923019" y="3603814"/>
                </a:cubicBezTo>
                <a:cubicBezTo>
                  <a:pt x="8930348" y="3617353"/>
                  <a:pt x="8952091" y="3607115"/>
                  <a:pt x="8944702" y="3593515"/>
                </a:cubicBezTo>
                <a:close/>
                <a:moveTo>
                  <a:pt x="8988552" y="3430222"/>
                </a:moveTo>
                <a:cubicBezTo>
                  <a:pt x="8987523" y="3426224"/>
                  <a:pt x="8984888" y="3423770"/>
                  <a:pt x="8981890" y="3422256"/>
                </a:cubicBezTo>
                <a:cubicBezTo>
                  <a:pt x="8980224" y="3417834"/>
                  <a:pt x="8976469" y="3415895"/>
                  <a:pt x="8972351" y="3415986"/>
                </a:cubicBezTo>
                <a:cubicBezTo>
                  <a:pt x="8972956" y="3413229"/>
                  <a:pt x="8972775" y="3410322"/>
                  <a:pt x="8971291" y="3407474"/>
                </a:cubicBezTo>
                <a:cubicBezTo>
                  <a:pt x="8967778" y="3400780"/>
                  <a:pt x="8962721" y="3393268"/>
                  <a:pt x="8955179" y="3390845"/>
                </a:cubicBezTo>
                <a:cubicBezTo>
                  <a:pt x="8954302" y="3390300"/>
                  <a:pt x="8953424" y="3389845"/>
                  <a:pt x="8952454" y="3389482"/>
                </a:cubicBezTo>
                <a:cubicBezTo>
                  <a:pt x="8947760" y="3387665"/>
                  <a:pt x="8942521" y="3388634"/>
                  <a:pt x="8939008" y="3392420"/>
                </a:cubicBezTo>
                <a:cubicBezTo>
                  <a:pt x="8935496" y="3396176"/>
                  <a:pt x="8935707" y="3400356"/>
                  <a:pt x="8936374" y="3405051"/>
                </a:cubicBezTo>
                <a:cubicBezTo>
                  <a:pt x="8935859" y="3401356"/>
                  <a:pt x="8936344" y="3405475"/>
                  <a:pt x="8936374" y="3406202"/>
                </a:cubicBezTo>
                <a:cubicBezTo>
                  <a:pt x="8936435" y="3407171"/>
                  <a:pt x="8936374" y="3408141"/>
                  <a:pt x="8936404" y="3409110"/>
                </a:cubicBezTo>
                <a:cubicBezTo>
                  <a:pt x="8936404" y="3409261"/>
                  <a:pt x="8936404" y="3409352"/>
                  <a:pt x="8936374" y="3409473"/>
                </a:cubicBezTo>
                <a:cubicBezTo>
                  <a:pt x="8936313" y="3409776"/>
                  <a:pt x="8936252" y="3410109"/>
                  <a:pt x="8936192" y="3410382"/>
                </a:cubicBezTo>
                <a:cubicBezTo>
                  <a:pt x="8932346" y="3415016"/>
                  <a:pt x="8932952" y="3422438"/>
                  <a:pt x="8937282" y="3426496"/>
                </a:cubicBezTo>
                <a:cubicBezTo>
                  <a:pt x="8942188" y="3431131"/>
                  <a:pt x="8949577" y="3430495"/>
                  <a:pt x="8954271" y="3425951"/>
                </a:cubicBezTo>
                <a:cubicBezTo>
                  <a:pt x="8954756" y="3425467"/>
                  <a:pt x="8955089" y="3424921"/>
                  <a:pt x="8955513" y="3424406"/>
                </a:cubicBezTo>
                <a:cubicBezTo>
                  <a:pt x="8956967" y="3425133"/>
                  <a:pt x="8958602" y="3425406"/>
                  <a:pt x="8960237" y="3425557"/>
                </a:cubicBezTo>
                <a:cubicBezTo>
                  <a:pt x="8959934" y="3426890"/>
                  <a:pt x="8959752" y="3428314"/>
                  <a:pt x="8959965" y="3429889"/>
                </a:cubicBezTo>
                <a:cubicBezTo>
                  <a:pt x="8960631" y="3434796"/>
                  <a:pt x="8963659" y="3437340"/>
                  <a:pt x="8967202" y="3438249"/>
                </a:cubicBezTo>
                <a:cubicBezTo>
                  <a:pt x="8974319" y="3447154"/>
                  <a:pt x="8991883" y="3443216"/>
                  <a:pt x="8988552" y="3430222"/>
                </a:cubicBezTo>
                <a:close/>
                <a:moveTo>
                  <a:pt x="8954877" y="3513671"/>
                </a:moveTo>
                <a:cubicBezTo>
                  <a:pt x="8951031" y="3498647"/>
                  <a:pt x="8928258" y="3506310"/>
                  <a:pt x="8932073" y="3521213"/>
                </a:cubicBezTo>
                <a:cubicBezTo>
                  <a:pt x="8935920" y="3536206"/>
                  <a:pt x="8958692" y="3528543"/>
                  <a:pt x="8954877" y="3513671"/>
                </a:cubicBezTo>
                <a:close/>
                <a:moveTo>
                  <a:pt x="8881743" y="3710555"/>
                </a:moveTo>
                <a:cubicBezTo>
                  <a:pt x="8882379" y="3709071"/>
                  <a:pt x="8882621" y="3707344"/>
                  <a:pt x="8882530" y="3705588"/>
                </a:cubicBezTo>
                <a:cubicBezTo>
                  <a:pt x="8884226" y="3705558"/>
                  <a:pt x="8885953" y="3705194"/>
                  <a:pt x="8887557" y="3704316"/>
                </a:cubicBezTo>
                <a:lnTo>
                  <a:pt x="8892251" y="3701771"/>
                </a:lnTo>
                <a:cubicBezTo>
                  <a:pt x="8897763" y="3698773"/>
                  <a:pt x="8900822" y="3691442"/>
                  <a:pt x="8897611" y="3685657"/>
                </a:cubicBezTo>
                <a:cubicBezTo>
                  <a:pt x="8894522" y="3680114"/>
                  <a:pt x="8887376" y="3677116"/>
                  <a:pt x="8881501" y="3680326"/>
                </a:cubicBezTo>
                <a:lnTo>
                  <a:pt x="8876807" y="3682870"/>
                </a:lnTo>
                <a:cubicBezTo>
                  <a:pt x="8872991" y="3684930"/>
                  <a:pt x="8870417" y="3689080"/>
                  <a:pt x="8870205" y="3693351"/>
                </a:cubicBezTo>
                <a:lnTo>
                  <a:pt x="8868055" y="3692715"/>
                </a:lnTo>
                <a:cubicBezTo>
                  <a:pt x="8861847" y="3690867"/>
                  <a:pt x="8855034" y="3692715"/>
                  <a:pt x="8852338" y="3699167"/>
                </a:cubicBezTo>
                <a:cubicBezTo>
                  <a:pt x="8850037" y="3704649"/>
                  <a:pt x="8852520" y="3713039"/>
                  <a:pt x="8858788" y="3714887"/>
                </a:cubicBezTo>
                <a:lnTo>
                  <a:pt x="8866026" y="3717037"/>
                </a:lnTo>
                <a:cubicBezTo>
                  <a:pt x="8866934" y="3717310"/>
                  <a:pt x="8867873" y="3717310"/>
                  <a:pt x="8868782" y="3717431"/>
                </a:cubicBezTo>
                <a:cubicBezTo>
                  <a:pt x="8867873" y="3717704"/>
                  <a:pt x="8866965" y="3717886"/>
                  <a:pt x="8866087" y="3718370"/>
                </a:cubicBezTo>
                <a:lnTo>
                  <a:pt x="8861393" y="3720915"/>
                </a:lnTo>
                <a:cubicBezTo>
                  <a:pt x="8855851" y="3723913"/>
                  <a:pt x="8854185" y="3732455"/>
                  <a:pt x="8857759" y="3737513"/>
                </a:cubicBezTo>
                <a:cubicBezTo>
                  <a:pt x="8861726" y="3743147"/>
                  <a:pt x="8868418" y="3744389"/>
                  <a:pt x="8874354" y="3741148"/>
                </a:cubicBezTo>
                <a:lnTo>
                  <a:pt x="8879048" y="3738604"/>
                </a:lnTo>
                <a:cubicBezTo>
                  <a:pt x="8884589" y="3735575"/>
                  <a:pt x="8886255" y="3727063"/>
                  <a:pt x="8882682" y="3722005"/>
                </a:cubicBezTo>
                <a:cubicBezTo>
                  <a:pt x="8880714" y="3719219"/>
                  <a:pt x="8878079" y="3717552"/>
                  <a:pt x="8875202" y="3716916"/>
                </a:cubicBezTo>
                <a:cubicBezTo>
                  <a:pt x="8878018" y="3715856"/>
                  <a:pt x="8880380" y="3713766"/>
                  <a:pt x="8881743" y="3710555"/>
                </a:cubicBezTo>
                <a:close/>
                <a:moveTo>
                  <a:pt x="8850551" y="3626925"/>
                </a:moveTo>
                <a:lnTo>
                  <a:pt x="8853095" y="3631620"/>
                </a:lnTo>
                <a:cubicBezTo>
                  <a:pt x="8856093" y="3637163"/>
                  <a:pt x="8864785" y="3638587"/>
                  <a:pt x="8869721" y="3635012"/>
                </a:cubicBezTo>
                <a:cubicBezTo>
                  <a:pt x="8875353" y="3630923"/>
                  <a:pt x="8876322" y="3624290"/>
                  <a:pt x="8873112" y="3618383"/>
                </a:cubicBezTo>
                <a:lnTo>
                  <a:pt x="8870569" y="3613688"/>
                </a:lnTo>
                <a:cubicBezTo>
                  <a:pt x="8867570" y="3608145"/>
                  <a:pt x="8858879" y="3606722"/>
                  <a:pt x="8853913" y="3610296"/>
                </a:cubicBezTo>
                <a:cubicBezTo>
                  <a:pt x="8848310" y="3614385"/>
                  <a:pt x="8847311" y="3620988"/>
                  <a:pt x="8850551" y="3626925"/>
                </a:cubicBezTo>
                <a:close/>
                <a:moveTo>
                  <a:pt x="8985796" y="3472779"/>
                </a:moveTo>
                <a:cubicBezTo>
                  <a:pt x="8980557" y="3474597"/>
                  <a:pt x="8976438" y="3479383"/>
                  <a:pt x="8978226" y="3486349"/>
                </a:cubicBezTo>
                <a:cubicBezTo>
                  <a:pt x="8979103" y="3489802"/>
                  <a:pt x="8981102" y="3492074"/>
                  <a:pt x="8983494" y="3493437"/>
                </a:cubicBezTo>
                <a:cubicBezTo>
                  <a:pt x="8983646" y="3493528"/>
                  <a:pt x="8983737" y="3493679"/>
                  <a:pt x="8983888" y="3493770"/>
                </a:cubicBezTo>
                <a:cubicBezTo>
                  <a:pt x="8984191" y="3490832"/>
                  <a:pt x="8984464" y="3487894"/>
                  <a:pt x="8984736" y="3484956"/>
                </a:cubicBezTo>
                <a:cubicBezTo>
                  <a:pt x="8985100" y="3480897"/>
                  <a:pt x="8985493" y="3476808"/>
                  <a:pt x="8985917" y="3472749"/>
                </a:cubicBezTo>
                <a:cubicBezTo>
                  <a:pt x="8985856" y="3472749"/>
                  <a:pt x="8985827" y="3472779"/>
                  <a:pt x="8985796" y="3472779"/>
                </a:cubicBezTo>
                <a:close/>
                <a:moveTo>
                  <a:pt x="8890040" y="3433281"/>
                </a:moveTo>
                <a:cubicBezTo>
                  <a:pt x="8896612" y="3430949"/>
                  <a:pt x="8898944" y="3424255"/>
                  <a:pt x="8897338" y="3417955"/>
                </a:cubicBezTo>
                <a:lnTo>
                  <a:pt x="8896007" y="3412775"/>
                </a:lnTo>
                <a:cubicBezTo>
                  <a:pt x="8894401" y="3406475"/>
                  <a:pt x="8886406" y="3403446"/>
                  <a:pt x="8880683" y="3405475"/>
                </a:cubicBezTo>
                <a:cubicBezTo>
                  <a:pt x="8874111" y="3407808"/>
                  <a:pt x="8871780" y="3414502"/>
                  <a:pt x="8873385" y="3420802"/>
                </a:cubicBezTo>
                <a:lnTo>
                  <a:pt x="8874718" y="3425981"/>
                </a:lnTo>
                <a:cubicBezTo>
                  <a:pt x="8876292" y="3432251"/>
                  <a:pt x="8884317" y="3435311"/>
                  <a:pt x="8890040" y="3433281"/>
                </a:cubicBezTo>
                <a:close/>
                <a:moveTo>
                  <a:pt x="8940493" y="3690746"/>
                </a:moveTo>
                <a:lnTo>
                  <a:pt x="8935799" y="3693290"/>
                </a:lnTo>
                <a:cubicBezTo>
                  <a:pt x="8930287" y="3696319"/>
                  <a:pt x="8928501" y="3704770"/>
                  <a:pt x="8932013" y="3709859"/>
                </a:cubicBezTo>
                <a:cubicBezTo>
                  <a:pt x="8935920" y="3715493"/>
                  <a:pt x="8942673" y="3716856"/>
                  <a:pt x="8948578" y="3713645"/>
                </a:cubicBezTo>
                <a:lnTo>
                  <a:pt x="8953272" y="3711101"/>
                </a:lnTo>
                <a:cubicBezTo>
                  <a:pt x="8953393" y="3711040"/>
                  <a:pt x="8953484" y="3710919"/>
                  <a:pt x="8953575" y="3710828"/>
                </a:cubicBezTo>
                <a:cubicBezTo>
                  <a:pt x="8953726" y="3710676"/>
                  <a:pt x="8953877" y="3710495"/>
                  <a:pt x="8954059" y="3710374"/>
                </a:cubicBezTo>
                <a:cubicBezTo>
                  <a:pt x="8954059" y="3710374"/>
                  <a:pt x="8954059" y="3710374"/>
                  <a:pt x="8954059" y="3710374"/>
                </a:cubicBezTo>
                <a:cubicBezTo>
                  <a:pt x="8954968" y="3705073"/>
                  <a:pt x="8956028" y="3699772"/>
                  <a:pt x="8956906" y="3694472"/>
                </a:cubicBezTo>
                <a:cubicBezTo>
                  <a:pt x="8956906" y="3694472"/>
                  <a:pt x="8956906" y="3694472"/>
                  <a:pt x="8956906" y="3694472"/>
                </a:cubicBezTo>
                <a:cubicBezTo>
                  <a:pt x="8956785" y="3694290"/>
                  <a:pt x="8956543" y="3694290"/>
                  <a:pt x="8956391" y="3694138"/>
                </a:cubicBezTo>
                <a:cubicBezTo>
                  <a:pt x="8952454" y="3689050"/>
                  <a:pt x="8946155" y="3687656"/>
                  <a:pt x="8940493" y="3690746"/>
                </a:cubicBezTo>
                <a:close/>
                <a:moveTo>
                  <a:pt x="8920536" y="3233156"/>
                </a:moveTo>
                <a:cubicBezTo>
                  <a:pt x="8920415" y="3234731"/>
                  <a:pt x="8919749" y="3236245"/>
                  <a:pt x="8920172" y="3237851"/>
                </a:cubicBezTo>
                <a:lnTo>
                  <a:pt x="8921505" y="3243030"/>
                </a:lnTo>
                <a:cubicBezTo>
                  <a:pt x="8922565" y="3247119"/>
                  <a:pt x="8926259" y="3249694"/>
                  <a:pt x="8930287" y="3250603"/>
                </a:cubicBezTo>
                <a:cubicBezTo>
                  <a:pt x="8931650" y="3255813"/>
                  <a:pt x="8936646" y="3260326"/>
                  <a:pt x="8942248" y="3259538"/>
                </a:cubicBezTo>
                <a:lnTo>
                  <a:pt x="8947397" y="3258842"/>
                </a:lnTo>
                <a:cubicBezTo>
                  <a:pt x="8953666" y="3257963"/>
                  <a:pt x="8958692" y="3252935"/>
                  <a:pt x="8958208" y="3246332"/>
                </a:cubicBezTo>
                <a:cubicBezTo>
                  <a:pt x="8957784" y="3240334"/>
                  <a:pt x="8952000" y="3234640"/>
                  <a:pt x="8945701" y="3235518"/>
                </a:cubicBezTo>
                <a:lnTo>
                  <a:pt x="8944187" y="3235730"/>
                </a:lnTo>
                <a:cubicBezTo>
                  <a:pt x="8944157" y="3235579"/>
                  <a:pt x="8944247" y="3235458"/>
                  <a:pt x="8944217" y="3235306"/>
                </a:cubicBezTo>
                <a:lnTo>
                  <a:pt x="8942884" y="3230157"/>
                </a:lnTo>
                <a:cubicBezTo>
                  <a:pt x="8941916" y="3226341"/>
                  <a:pt x="8938584" y="3223857"/>
                  <a:pt x="8934860" y="3222797"/>
                </a:cubicBezTo>
                <a:cubicBezTo>
                  <a:pt x="8932467" y="3222100"/>
                  <a:pt x="8929924" y="3221888"/>
                  <a:pt x="8927652" y="3222645"/>
                </a:cubicBezTo>
                <a:cubicBezTo>
                  <a:pt x="8922837" y="3224251"/>
                  <a:pt x="8920930" y="3228552"/>
                  <a:pt x="8920536" y="3233156"/>
                </a:cubicBezTo>
                <a:close/>
                <a:moveTo>
                  <a:pt x="8859091" y="3521425"/>
                </a:moveTo>
                <a:cubicBezTo>
                  <a:pt x="8853428" y="3524363"/>
                  <a:pt x="8850854" y="3531905"/>
                  <a:pt x="8853974" y="3537630"/>
                </a:cubicBezTo>
                <a:cubicBezTo>
                  <a:pt x="8858637" y="3546202"/>
                  <a:pt x="8866905" y="3552351"/>
                  <a:pt x="8877019" y="3551776"/>
                </a:cubicBezTo>
                <a:cubicBezTo>
                  <a:pt x="8883257" y="3551442"/>
                  <a:pt x="8889586" y="3547353"/>
                  <a:pt x="8889617" y="3540387"/>
                </a:cubicBezTo>
                <a:cubicBezTo>
                  <a:pt x="8889647" y="3534450"/>
                  <a:pt x="8884953" y="3527422"/>
                  <a:pt x="8878230" y="3527786"/>
                </a:cubicBezTo>
                <a:cubicBezTo>
                  <a:pt x="8877473" y="3527816"/>
                  <a:pt x="8876777" y="3527786"/>
                  <a:pt x="8876050" y="3527756"/>
                </a:cubicBezTo>
                <a:cubicBezTo>
                  <a:pt x="8876020" y="3527725"/>
                  <a:pt x="8876020" y="3527725"/>
                  <a:pt x="8875989" y="3527695"/>
                </a:cubicBezTo>
                <a:cubicBezTo>
                  <a:pt x="8875928" y="3527635"/>
                  <a:pt x="8875899" y="3527574"/>
                  <a:pt x="8875838" y="3527513"/>
                </a:cubicBezTo>
                <a:cubicBezTo>
                  <a:pt x="8875807" y="3527422"/>
                  <a:pt x="8875626" y="3527119"/>
                  <a:pt x="8875292" y="3526544"/>
                </a:cubicBezTo>
                <a:cubicBezTo>
                  <a:pt x="8872173" y="3520880"/>
                  <a:pt x="8864936" y="3518396"/>
                  <a:pt x="8859091" y="3521425"/>
                </a:cubicBezTo>
                <a:close/>
                <a:moveTo>
                  <a:pt x="8686386" y="3394571"/>
                </a:moveTo>
                <a:lnTo>
                  <a:pt x="8693624" y="3396721"/>
                </a:lnTo>
                <a:cubicBezTo>
                  <a:pt x="8699832" y="3398569"/>
                  <a:pt x="8706645" y="3396721"/>
                  <a:pt x="8709341" y="3390300"/>
                </a:cubicBezTo>
                <a:cubicBezTo>
                  <a:pt x="8711642" y="3384848"/>
                  <a:pt x="8709189" y="3376427"/>
                  <a:pt x="8702921" y="3374579"/>
                </a:cubicBezTo>
                <a:lnTo>
                  <a:pt x="8695683" y="3372429"/>
                </a:lnTo>
                <a:cubicBezTo>
                  <a:pt x="8689475" y="3370581"/>
                  <a:pt x="8682661" y="3372399"/>
                  <a:pt x="8679966" y="3378850"/>
                </a:cubicBezTo>
                <a:cubicBezTo>
                  <a:pt x="8677695" y="3384333"/>
                  <a:pt x="8680147" y="3392723"/>
                  <a:pt x="8686386" y="3394571"/>
                </a:cubicBezTo>
                <a:close/>
                <a:moveTo>
                  <a:pt x="8988007" y="3309093"/>
                </a:moveTo>
                <a:cubicBezTo>
                  <a:pt x="8988612" y="3311485"/>
                  <a:pt x="8989824" y="3313061"/>
                  <a:pt x="8991186" y="3314333"/>
                </a:cubicBezTo>
                <a:cubicBezTo>
                  <a:pt x="8991186" y="3314333"/>
                  <a:pt x="8991186" y="3314333"/>
                  <a:pt x="8991186" y="3314333"/>
                </a:cubicBezTo>
                <a:cubicBezTo>
                  <a:pt x="8991762" y="3318543"/>
                  <a:pt x="8994184" y="3321027"/>
                  <a:pt x="8997092" y="3322511"/>
                </a:cubicBezTo>
                <a:cubicBezTo>
                  <a:pt x="8997153" y="3322541"/>
                  <a:pt x="8997183" y="3322572"/>
                  <a:pt x="8997243" y="3322632"/>
                </a:cubicBezTo>
                <a:cubicBezTo>
                  <a:pt x="8997395" y="3322753"/>
                  <a:pt x="8997516" y="3322905"/>
                  <a:pt x="8997698" y="3322965"/>
                </a:cubicBezTo>
                <a:cubicBezTo>
                  <a:pt x="8998242" y="3313091"/>
                  <a:pt x="8998515" y="3303216"/>
                  <a:pt x="8998969" y="3293312"/>
                </a:cubicBezTo>
                <a:cubicBezTo>
                  <a:pt x="8998969" y="3293251"/>
                  <a:pt x="8998969" y="3293190"/>
                  <a:pt x="8998969" y="3293130"/>
                </a:cubicBezTo>
                <a:cubicBezTo>
                  <a:pt x="8998848" y="3293130"/>
                  <a:pt x="8998757" y="3293221"/>
                  <a:pt x="8998666" y="3293251"/>
                </a:cubicBezTo>
                <a:cubicBezTo>
                  <a:pt x="8992156" y="3294493"/>
                  <a:pt x="8985887" y="3300702"/>
                  <a:pt x="8988007" y="3309093"/>
                </a:cubicBezTo>
                <a:close/>
                <a:moveTo>
                  <a:pt x="8765728" y="3473173"/>
                </a:moveTo>
                <a:lnTo>
                  <a:pt x="8772965" y="3475324"/>
                </a:lnTo>
                <a:cubicBezTo>
                  <a:pt x="8779174" y="3477171"/>
                  <a:pt x="8786017" y="3474991"/>
                  <a:pt x="8788562" y="3468599"/>
                </a:cubicBezTo>
                <a:cubicBezTo>
                  <a:pt x="8790772" y="3462996"/>
                  <a:pt x="8788077" y="3454848"/>
                  <a:pt x="8781838" y="3453000"/>
                </a:cubicBezTo>
                <a:cubicBezTo>
                  <a:pt x="8779416" y="3452273"/>
                  <a:pt x="8777023" y="3451576"/>
                  <a:pt x="8774601" y="3450849"/>
                </a:cubicBezTo>
                <a:cubicBezTo>
                  <a:pt x="8768393" y="3449002"/>
                  <a:pt x="8761549" y="3451183"/>
                  <a:pt x="8759005" y="3457574"/>
                </a:cubicBezTo>
                <a:cubicBezTo>
                  <a:pt x="8756764" y="3463177"/>
                  <a:pt x="8759460" y="3471326"/>
                  <a:pt x="8765728" y="3473173"/>
                </a:cubicBezTo>
                <a:close/>
                <a:moveTo>
                  <a:pt x="8882561" y="3338807"/>
                </a:moveTo>
                <a:cubicBezTo>
                  <a:pt x="8878745" y="3323874"/>
                  <a:pt x="8856305" y="3332507"/>
                  <a:pt x="8860121" y="3347318"/>
                </a:cubicBezTo>
                <a:cubicBezTo>
                  <a:pt x="8863936" y="3362252"/>
                  <a:pt x="8886346" y="3353649"/>
                  <a:pt x="8882561" y="3338807"/>
                </a:cubicBezTo>
                <a:close/>
                <a:moveTo>
                  <a:pt x="8963296" y="3301732"/>
                </a:moveTo>
                <a:cubicBezTo>
                  <a:pt x="8965416" y="3316453"/>
                  <a:pt x="8988643" y="3315120"/>
                  <a:pt x="8986613" y="3300218"/>
                </a:cubicBezTo>
                <a:cubicBezTo>
                  <a:pt x="8986492" y="3299400"/>
                  <a:pt x="8986099" y="3298824"/>
                  <a:pt x="8985856" y="3298097"/>
                </a:cubicBezTo>
                <a:cubicBezTo>
                  <a:pt x="8987583" y="3291948"/>
                  <a:pt x="8984796" y="3286769"/>
                  <a:pt x="8979376" y="3283558"/>
                </a:cubicBezTo>
                <a:cubicBezTo>
                  <a:pt x="8977196" y="3282286"/>
                  <a:pt x="8975045" y="3281014"/>
                  <a:pt x="8972896" y="3279711"/>
                </a:cubicBezTo>
                <a:cubicBezTo>
                  <a:pt x="8967475" y="3276501"/>
                  <a:pt x="8959207" y="3280408"/>
                  <a:pt x="8957088" y="3285951"/>
                </a:cubicBezTo>
                <a:cubicBezTo>
                  <a:pt x="8954544" y="3292675"/>
                  <a:pt x="8957511" y="3298309"/>
                  <a:pt x="8963296" y="3301732"/>
                </a:cubicBezTo>
                <a:close/>
                <a:moveTo>
                  <a:pt x="8759156" y="3722550"/>
                </a:moveTo>
                <a:lnTo>
                  <a:pt x="8749769" y="3727639"/>
                </a:lnTo>
                <a:cubicBezTo>
                  <a:pt x="8744076" y="3730728"/>
                  <a:pt x="8741017" y="3737362"/>
                  <a:pt x="8743833" y="3743541"/>
                </a:cubicBezTo>
                <a:cubicBezTo>
                  <a:pt x="8746377" y="3749145"/>
                  <a:pt x="8754038" y="3752568"/>
                  <a:pt x="8759762" y="3749447"/>
                </a:cubicBezTo>
                <a:lnTo>
                  <a:pt x="8769150" y="3744359"/>
                </a:lnTo>
                <a:cubicBezTo>
                  <a:pt x="8774843" y="3741239"/>
                  <a:pt x="8777901" y="3734636"/>
                  <a:pt x="8775055" y="3728426"/>
                </a:cubicBezTo>
                <a:cubicBezTo>
                  <a:pt x="8772512" y="3722853"/>
                  <a:pt x="8764880" y="3719430"/>
                  <a:pt x="8759156" y="3722550"/>
                </a:cubicBezTo>
                <a:close/>
                <a:moveTo>
                  <a:pt x="8910603" y="3720763"/>
                </a:moveTo>
                <a:cubicBezTo>
                  <a:pt x="8903213" y="3707193"/>
                  <a:pt x="8882016" y="3718431"/>
                  <a:pt x="8889404" y="3732061"/>
                </a:cubicBezTo>
                <a:cubicBezTo>
                  <a:pt x="8896794" y="3745631"/>
                  <a:pt x="8917992" y="3734394"/>
                  <a:pt x="8910603" y="3720763"/>
                </a:cubicBezTo>
                <a:close/>
                <a:moveTo>
                  <a:pt x="8804309" y="3684022"/>
                </a:moveTo>
                <a:lnTo>
                  <a:pt x="8797071" y="3681871"/>
                </a:lnTo>
                <a:cubicBezTo>
                  <a:pt x="8791529" y="3680235"/>
                  <a:pt x="8785715" y="3681840"/>
                  <a:pt x="8782595" y="3686717"/>
                </a:cubicBezTo>
                <a:cubicBezTo>
                  <a:pt x="8779447" y="3689988"/>
                  <a:pt x="8778083" y="3694865"/>
                  <a:pt x="8780899" y="3700045"/>
                </a:cubicBezTo>
                <a:cubicBezTo>
                  <a:pt x="8783807" y="3705406"/>
                  <a:pt x="8788864" y="3706769"/>
                  <a:pt x="8793467" y="3705739"/>
                </a:cubicBezTo>
                <a:lnTo>
                  <a:pt x="8795254" y="3706254"/>
                </a:lnTo>
                <a:cubicBezTo>
                  <a:pt x="8801462" y="3708102"/>
                  <a:pt x="8808276" y="3706103"/>
                  <a:pt x="8810911" y="3699681"/>
                </a:cubicBezTo>
                <a:cubicBezTo>
                  <a:pt x="8813151" y="3694138"/>
                  <a:pt x="8810547" y="3685869"/>
                  <a:pt x="8804309" y="3684022"/>
                </a:cubicBezTo>
                <a:close/>
                <a:moveTo>
                  <a:pt x="8770724" y="3520971"/>
                </a:moveTo>
                <a:cubicBezTo>
                  <a:pt x="8765092" y="3525029"/>
                  <a:pt x="8764032" y="3531693"/>
                  <a:pt x="8767242" y="3537600"/>
                </a:cubicBezTo>
                <a:lnTo>
                  <a:pt x="8769786" y="3542295"/>
                </a:lnTo>
                <a:cubicBezTo>
                  <a:pt x="8772784" y="3547838"/>
                  <a:pt x="8781445" y="3549352"/>
                  <a:pt x="8786411" y="3545778"/>
                </a:cubicBezTo>
                <a:cubicBezTo>
                  <a:pt x="8792044" y="3541719"/>
                  <a:pt x="8793104" y="3535055"/>
                  <a:pt x="8789894" y="3529149"/>
                </a:cubicBezTo>
                <a:lnTo>
                  <a:pt x="8787350" y="3524454"/>
                </a:lnTo>
                <a:cubicBezTo>
                  <a:pt x="8784322" y="3518911"/>
                  <a:pt x="8775691" y="3517396"/>
                  <a:pt x="8770724" y="3520971"/>
                </a:cubicBezTo>
                <a:close/>
                <a:moveTo>
                  <a:pt x="8844980" y="3678842"/>
                </a:moveTo>
                <a:cubicBezTo>
                  <a:pt x="8850793" y="3675026"/>
                  <a:pt x="8851460" y="3667907"/>
                  <a:pt x="8848371" y="3662213"/>
                </a:cubicBezTo>
                <a:lnTo>
                  <a:pt x="8845827" y="3657518"/>
                </a:lnTo>
                <a:cubicBezTo>
                  <a:pt x="8842738" y="3651823"/>
                  <a:pt x="8834259" y="3650763"/>
                  <a:pt x="8829172" y="3654125"/>
                </a:cubicBezTo>
                <a:cubicBezTo>
                  <a:pt x="8828293" y="3654701"/>
                  <a:pt x="8827778" y="3655458"/>
                  <a:pt x="8827142" y="3656155"/>
                </a:cubicBezTo>
                <a:cubicBezTo>
                  <a:pt x="8825053" y="3656185"/>
                  <a:pt x="8822933" y="3656579"/>
                  <a:pt x="8820873" y="3657699"/>
                </a:cubicBezTo>
                <a:lnTo>
                  <a:pt x="8816180" y="3660244"/>
                </a:lnTo>
                <a:cubicBezTo>
                  <a:pt x="8810638" y="3663243"/>
                  <a:pt x="8808972" y="3671784"/>
                  <a:pt x="8812515" y="3676843"/>
                </a:cubicBezTo>
                <a:cubicBezTo>
                  <a:pt x="8816483" y="3682476"/>
                  <a:pt x="8823176" y="3683718"/>
                  <a:pt x="8829111" y="3680477"/>
                </a:cubicBezTo>
                <a:lnTo>
                  <a:pt x="8831866" y="3678993"/>
                </a:lnTo>
                <a:cubicBezTo>
                  <a:pt x="8835803" y="3681326"/>
                  <a:pt x="8841254" y="3681295"/>
                  <a:pt x="8844980" y="3678842"/>
                </a:cubicBezTo>
                <a:close/>
                <a:moveTo>
                  <a:pt x="8845706" y="3484623"/>
                </a:moveTo>
                <a:cubicBezTo>
                  <a:pt x="8849430" y="3487440"/>
                  <a:pt x="8854216" y="3488288"/>
                  <a:pt x="8858667" y="3489378"/>
                </a:cubicBezTo>
                <a:cubicBezTo>
                  <a:pt x="8864754" y="3490893"/>
                  <a:pt x="8871962" y="3487197"/>
                  <a:pt x="8873324" y="3480776"/>
                </a:cubicBezTo>
                <a:cubicBezTo>
                  <a:pt x="8874657" y="3474476"/>
                  <a:pt x="8871265" y="3467721"/>
                  <a:pt x="8864754" y="3466115"/>
                </a:cubicBezTo>
                <a:lnTo>
                  <a:pt x="8864057" y="3465934"/>
                </a:lnTo>
                <a:cubicBezTo>
                  <a:pt x="8861847" y="3463268"/>
                  <a:pt x="8858697" y="3461481"/>
                  <a:pt x="8855094" y="3461875"/>
                </a:cubicBezTo>
                <a:cubicBezTo>
                  <a:pt x="8850400" y="3462420"/>
                  <a:pt x="8846069" y="3463329"/>
                  <a:pt x="8843102" y="3467388"/>
                </a:cubicBezTo>
                <a:cubicBezTo>
                  <a:pt x="8839013" y="3472961"/>
                  <a:pt x="8840286" y="3480534"/>
                  <a:pt x="8845706" y="3484623"/>
                </a:cubicBezTo>
                <a:close/>
                <a:moveTo>
                  <a:pt x="8878109" y="3302126"/>
                </a:moveTo>
                <a:cubicBezTo>
                  <a:pt x="8882682" y="3305609"/>
                  <a:pt x="8889404" y="3304125"/>
                  <a:pt x="8893159" y="3300096"/>
                </a:cubicBezTo>
                <a:cubicBezTo>
                  <a:pt x="8893614" y="3300006"/>
                  <a:pt x="8894098" y="3300066"/>
                  <a:pt x="8894553" y="3299915"/>
                </a:cubicBezTo>
                <a:cubicBezTo>
                  <a:pt x="8901154" y="3297522"/>
                  <a:pt x="8903365" y="3290828"/>
                  <a:pt x="8901730" y="3284527"/>
                </a:cubicBezTo>
                <a:lnTo>
                  <a:pt x="8900397" y="3279348"/>
                </a:lnTo>
                <a:cubicBezTo>
                  <a:pt x="8898792" y="3273048"/>
                  <a:pt x="8890676" y="3270079"/>
                  <a:pt x="8885014" y="3272169"/>
                </a:cubicBezTo>
                <a:cubicBezTo>
                  <a:pt x="8882712" y="3272987"/>
                  <a:pt x="8881622" y="3274804"/>
                  <a:pt x="8880380" y="3276501"/>
                </a:cubicBezTo>
                <a:cubicBezTo>
                  <a:pt x="8876080" y="3276016"/>
                  <a:pt x="8871447" y="3277924"/>
                  <a:pt x="8869054" y="3281499"/>
                </a:cubicBezTo>
                <a:cubicBezTo>
                  <a:pt x="8865359" y="3287011"/>
                  <a:pt x="8867207" y="3293887"/>
                  <a:pt x="8872234" y="3297704"/>
                </a:cubicBezTo>
                <a:lnTo>
                  <a:pt x="8878109" y="3302126"/>
                </a:lnTo>
                <a:close/>
                <a:moveTo>
                  <a:pt x="8888465" y="3840560"/>
                </a:moveTo>
                <a:lnTo>
                  <a:pt x="8883772" y="3843104"/>
                </a:lnTo>
                <a:cubicBezTo>
                  <a:pt x="8878261" y="3846103"/>
                  <a:pt x="8876292" y="3854432"/>
                  <a:pt x="8879805" y="3859612"/>
                </a:cubicBezTo>
                <a:cubicBezTo>
                  <a:pt x="8883590" y="3865246"/>
                  <a:pt x="8890374" y="3866821"/>
                  <a:pt x="8896309" y="3863580"/>
                </a:cubicBezTo>
                <a:lnTo>
                  <a:pt x="8901003" y="3861036"/>
                </a:lnTo>
                <a:cubicBezTo>
                  <a:pt x="8906515" y="3858037"/>
                  <a:pt x="8908483" y="3849708"/>
                  <a:pt x="8904970" y="3844528"/>
                </a:cubicBezTo>
                <a:cubicBezTo>
                  <a:pt x="8901154" y="3838894"/>
                  <a:pt x="8894371" y="3837319"/>
                  <a:pt x="8888465" y="3840560"/>
                </a:cubicBezTo>
                <a:close/>
                <a:moveTo>
                  <a:pt x="8898490" y="3756111"/>
                </a:moveTo>
                <a:lnTo>
                  <a:pt x="8889102" y="3761200"/>
                </a:lnTo>
                <a:cubicBezTo>
                  <a:pt x="8883590" y="3764199"/>
                  <a:pt x="8880410" y="3771438"/>
                  <a:pt x="8883621" y="3777284"/>
                </a:cubicBezTo>
                <a:cubicBezTo>
                  <a:pt x="8886649" y="3782797"/>
                  <a:pt x="8893796" y="3785977"/>
                  <a:pt x="8899701" y="3782767"/>
                </a:cubicBezTo>
                <a:lnTo>
                  <a:pt x="8909088" y="3777678"/>
                </a:lnTo>
                <a:cubicBezTo>
                  <a:pt x="8914600" y="3774679"/>
                  <a:pt x="8917780" y="3767440"/>
                  <a:pt x="8914570" y="3761594"/>
                </a:cubicBezTo>
                <a:cubicBezTo>
                  <a:pt x="8911542" y="3756081"/>
                  <a:pt x="8904394" y="3752901"/>
                  <a:pt x="8898490" y="3756111"/>
                </a:cubicBezTo>
                <a:close/>
                <a:moveTo>
                  <a:pt x="8936525" y="3610659"/>
                </a:moveTo>
                <a:cubicBezTo>
                  <a:pt x="8930348" y="3609508"/>
                  <a:pt x="8923504" y="3614324"/>
                  <a:pt x="8922777" y="3620655"/>
                </a:cubicBezTo>
                <a:cubicBezTo>
                  <a:pt x="8922019" y="3627288"/>
                  <a:pt x="8926138" y="3633165"/>
                  <a:pt x="8932770" y="3634407"/>
                </a:cubicBezTo>
                <a:cubicBezTo>
                  <a:pt x="8933133" y="3634467"/>
                  <a:pt x="8933164" y="3634467"/>
                  <a:pt x="8933346" y="3634497"/>
                </a:cubicBezTo>
                <a:cubicBezTo>
                  <a:pt x="8933467" y="3634558"/>
                  <a:pt x="8933467" y="3634558"/>
                  <a:pt x="8933558" y="3634588"/>
                </a:cubicBezTo>
                <a:cubicBezTo>
                  <a:pt x="8933558" y="3634588"/>
                  <a:pt x="8933558" y="3634588"/>
                  <a:pt x="8933558" y="3634588"/>
                </a:cubicBezTo>
                <a:cubicBezTo>
                  <a:pt x="8934011" y="3635194"/>
                  <a:pt x="8934436" y="3635830"/>
                  <a:pt x="8934799" y="3636497"/>
                </a:cubicBezTo>
                <a:cubicBezTo>
                  <a:pt x="8938069" y="3642100"/>
                  <a:pt x="8946821" y="3642524"/>
                  <a:pt x="8951607" y="3638950"/>
                </a:cubicBezTo>
                <a:cubicBezTo>
                  <a:pt x="8957300" y="3634709"/>
                  <a:pt x="8957330" y="3627773"/>
                  <a:pt x="8954059" y="3622139"/>
                </a:cubicBezTo>
                <a:cubicBezTo>
                  <a:pt x="8950304" y="3615718"/>
                  <a:pt x="8943733" y="3612022"/>
                  <a:pt x="8936525" y="3610659"/>
                </a:cubicBezTo>
                <a:close/>
                <a:moveTo>
                  <a:pt x="8803976" y="3742481"/>
                </a:moveTo>
                <a:lnTo>
                  <a:pt x="8806519" y="3747176"/>
                </a:lnTo>
                <a:cubicBezTo>
                  <a:pt x="8809609" y="3752870"/>
                  <a:pt x="8817361" y="3754779"/>
                  <a:pt x="8822903" y="3751629"/>
                </a:cubicBezTo>
                <a:cubicBezTo>
                  <a:pt x="8828657" y="3748357"/>
                  <a:pt x="8830474" y="3740936"/>
                  <a:pt x="8827355" y="3735212"/>
                </a:cubicBezTo>
                <a:lnTo>
                  <a:pt x="8824810" y="3730516"/>
                </a:lnTo>
                <a:cubicBezTo>
                  <a:pt x="8821722" y="3724822"/>
                  <a:pt x="8813969" y="3722914"/>
                  <a:pt x="8808428" y="3726064"/>
                </a:cubicBezTo>
                <a:cubicBezTo>
                  <a:pt x="8802674" y="3729365"/>
                  <a:pt x="8800886" y="3736756"/>
                  <a:pt x="8803976" y="3742481"/>
                </a:cubicBezTo>
                <a:close/>
                <a:moveTo>
                  <a:pt x="8608225" y="3792460"/>
                </a:moveTo>
                <a:cubicBezTo>
                  <a:pt x="8615584" y="3805999"/>
                  <a:pt x="8637297" y="3795761"/>
                  <a:pt x="8629908" y="3782161"/>
                </a:cubicBezTo>
                <a:cubicBezTo>
                  <a:pt x="8622549" y="3768621"/>
                  <a:pt x="8600836" y="3778829"/>
                  <a:pt x="8608225" y="3792460"/>
                </a:cubicBezTo>
                <a:close/>
                <a:moveTo>
                  <a:pt x="8700165" y="3905593"/>
                </a:moveTo>
                <a:cubicBezTo>
                  <a:pt x="8704828" y="3914195"/>
                  <a:pt x="8715639" y="3913680"/>
                  <a:pt x="8720909" y="3908652"/>
                </a:cubicBezTo>
                <a:cubicBezTo>
                  <a:pt x="8718093" y="3913407"/>
                  <a:pt x="8718577" y="3919071"/>
                  <a:pt x="8722484" y="3923372"/>
                </a:cubicBezTo>
                <a:cubicBezTo>
                  <a:pt x="8727541" y="3929006"/>
                  <a:pt x="8734264" y="3935034"/>
                  <a:pt x="8742167" y="3935549"/>
                </a:cubicBezTo>
                <a:cubicBezTo>
                  <a:pt x="8743137" y="3935852"/>
                  <a:pt x="8744136" y="3936094"/>
                  <a:pt x="8745135" y="3936215"/>
                </a:cubicBezTo>
                <a:cubicBezTo>
                  <a:pt x="8750101" y="3936852"/>
                  <a:pt x="8754947" y="3934641"/>
                  <a:pt x="8757461" y="3930097"/>
                </a:cubicBezTo>
                <a:cubicBezTo>
                  <a:pt x="8759944" y="3925584"/>
                  <a:pt x="8758732" y="3921586"/>
                  <a:pt x="8756915" y="3917223"/>
                </a:cubicBezTo>
                <a:cubicBezTo>
                  <a:pt x="8758339" y="3920676"/>
                  <a:pt x="8756855" y="3916830"/>
                  <a:pt x="8756643" y="3916103"/>
                </a:cubicBezTo>
                <a:cubicBezTo>
                  <a:pt x="8756370" y="3915164"/>
                  <a:pt x="8756158" y="3914225"/>
                  <a:pt x="8755916" y="3913286"/>
                </a:cubicBezTo>
                <a:cubicBezTo>
                  <a:pt x="8755886" y="3913134"/>
                  <a:pt x="8755886" y="3913043"/>
                  <a:pt x="8755855" y="3912922"/>
                </a:cubicBezTo>
                <a:cubicBezTo>
                  <a:pt x="8755826" y="3912589"/>
                  <a:pt x="8755826" y="3912286"/>
                  <a:pt x="8755826" y="3911984"/>
                </a:cubicBezTo>
                <a:cubicBezTo>
                  <a:pt x="8758430" y="3906562"/>
                  <a:pt x="8756007" y="3899504"/>
                  <a:pt x="8750829" y="3896627"/>
                </a:cubicBezTo>
                <a:cubicBezTo>
                  <a:pt x="8744923" y="3893355"/>
                  <a:pt x="8737928" y="3895778"/>
                  <a:pt x="8734506" y="3901291"/>
                </a:cubicBezTo>
                <a:cubicBezTo>
                  <a:pt x="8734143" y="3901867"/>
                  <a:pt x="8733961" y="3902503"/>
                  <a:pt x="8733688" y="3903109"/>
                </a:cubicBezTo>
                <a:cubicBezTo>
                  <a:pt x="8729993" y="3902321"/>
                  <a:pt x="8725906" y="3903199"/>
                  <a:pt x="8723180" y="3905653"/>
                </a:cubicBezTo>
                <a:cubicBezTo>
                  <a:pt x="8724361" y="3903139"/>
                  <a:pt x="8724361" y="3900049"/>
                  <a:pt x="8722514" y="3896657"/>
                </a:cubicBezTo>
                <a:cubicBezTo>
                  <a:pt x="8715185" y="3883299"/>
                  <a:pt x="8692776" y="3892053"/>
                  <a:pt x="8700165" y="3905593"/>
                </a:cubicBezTo>
                <a:close/>
                <a:moveTo>
                  <a:pt x="8725754" y="3439036"/>
                </a:moveTo>
                <a:cubicBezTo>
                  <a:pt x="8728752" y="3444549"/>
                  <a:pt x="8736081" y="3447639"/>
                  <a:pt x="8741865" y="3444398"/>
                </a:cubicBezTo>
                <a:cubicBezTo>
                  <a:pt x="8747376" y="3441308"/>
                  <a:pt x="8750435" y="3434190"/>
                  <a:pt x="8747224" y="3428284"/>
                </a:cubicBezTo>
                <a:lnTo>
                  <a:pt x="8744681" y="3423588"/>
                </a:lnTo>
                <a:cubicBezTo>
                  <a:pt x="8741683" y="3418076"/>
                  <a:pt x="8734354" y="3414986"/>
                  <a:pt x="8728570" y="3418227"/>
                </a:cubicBezTo>
                <a:cubicBezTo>
                  <a:pt x="8723059" y="3421317"/>
                  <a:pt x="8720000" y="3428435"/>
                  <a:pt x="8723210" y="3434341"/>
                </a:cubicBezTo>
                <a:lnTo>
                  <a:pt x="8725754" y="3439036"/>
                </a:lnTo>
                <a:close/>
                <a:moveTo>
                  <a:pt x="8712368" y="3816479"/>
                </a:moveTo>
                <a:cubicBezTo>
                  <a:pt x="8719758" y="3830079"/>
                  <a:pt x="8739987" y="3817115"/>
                  <a:pt x="8732628" y="3803606"/>
                </a:cubicBezTo>
                <a:cubicBezTo>
                  <a:pt x="8725270" y="3789976"/>
                  <a:pt x="8705041" y="3802970"/>
                  <a:pt x="8712368" y="3816479"/>
                </a:cubicBezTo>
                <a:close/>
                <a:moveTo>
                  <a:pt x="8694138" y="3671118"/>
                </a:moveTo>
                <a:lnTo>
                  <a:pt x="8686901" y="3668967"/>
                </a:lnTo>
                <a:cubicBezTo>
                  <a:pt x="8680693" y="3667120"/>
                  <a:pt x="8673879" y="3668967"/>
                  <a:pt x="8671184" y="3675419"/>
                </a:cubicBezTo>
                <a:cubicBezTo>
                  <a:pt x="8670548" y="3676903"/>
                  <a:pt x="8670306" y="3678630"/>
                  <a:pt x="8670396" y="3680386"/>
                </a:cubicBezTo>
                <a:cubicBezTo>
                  <a:pt x="8668700" y="3680386"/>
                  <a:pt x="8666974" y="3680780"/>
                  <a:pt x="8665370" y="3681659"/>
                </a:cubicBezTo>
                <a:lnTo>
                  <a:pt x="8660676" y="3684203"/>
                </a:lnTo>
                <a:cubicBezTo>
                  <a:pt x="8655164" y="3687202"/>
                  <a:pt x="8652105" y="3694532"/>
                  <a:pt x="8655345" y="3700317"/>
                </a:cubicBezTo>
                <a:cubicBezTo>
                  <a:pt x="8658435" y="3705860"/>
                  <a:pt x="8665551" y="3708890"/>
                  <a:pt x="8671456" y="3705679"/>
                </a:cubicBezTo>
                <a:lnTo>
                  <a:pt x="8676150" y="3703134"/>
                </a:lnTo>
                <a:cubicBezTo>
                  <a:pt x="8679936" y="3701074"/>
                  <a:pt x="8682540" y="3696925"/>
                  <a:pt x="8682752" y="3692654"/>
                </a:cubicBezTo>
                <a:lnTo>
                  <a:pt x="8684872" y="3693290"/>
                </a:lnTo>
                <a:cubicBezTo>
                  <a:pt x="8691080" y="3695138"/>
                  <a:pt x="8697893" y="3693290"/>
                  <a:pt x="8700589" y="3686869"/>
                </a:cubicBezTo>
                <a:cubicBezTo>
                  <a:pt x="8702860" y="3681356"/>
                  <a:pt x="8700376" y="3672966"/>
                  <a:pt x="8694138" y="3671118"/>
                </a:cubicBezTo>
                <a:close/>
                <a:moveTo>
                  <a:pt x="8694017" y="4003217"/>
                </a:moveTo>
                <a:lnTo>
                  <a:pt x="8698711" y="4000672"/>
                </a:lnTo>
                <a:cubicBezTo>
                  <a:pt x="8704404" y="3997583"/>
                  <a:pt x="8706524" y="3989980"/>
                  <a:pt x="8703374" y="3984346"/>
                </a:cubicBezTo>
                <a:cubicBezTo>
                  <a:pt x="8700195" y="3978621"/>
                  <a:pt x="8692776" y="3976561"/>
                  <a:pt x="8687052" y="3979682"/>
                </a:cubicBezTo>
                <a:lnTo>
                  <a:pt x="8682358" y="3982226"/>
                </a:lnTo>
                <a:cubicBezTo>
                  <a:pt x="8676665" y="3985346"/>
                  <a:pt x="8674545" y="3992918"/>
                  <a:pt x="8677664" y="3998552"/>
                </a:cubicBezTo>
                <a:cubicBezTo>
                  <a:pt x="8680844" y="4004277"/>
                  <a:pt x="8688294" y="4006336"/>
                  <a:pt x="8694017" y="4003217"/>
                </a:cubicBezTo>
                <a:close/>
                <a:moveTo>
                  <a:pt x="8699802" y="3754354"/>
                </a:moveTo>
                <a:cubicBezTo>
                  <a:pt x="8696804" y="3748811"/>
                  <a:pt x="8688112" y="3747388"/>
                  <a:pt x="8683176" y="3750962"/>
                </a:cubicBezTo>
                <a:cubicBezTo>
                  <a:pt x="8677543" y="3755082"/>
                  <a:pt x="8676574" y="3761685"/>
                  <a:pt x="8679784" y="3767592"/>
                </a:cubicBezTo>
                <a:lnTo>
                  <a:pt x="8682328" y="3772286"/>
                </a:lnTo>
                <a:cubicBezTo>
                  <a:pt x="8685326" y="3777829"/>
                  <a:pt x="8694017" y="3779253"/>
                  <a:pt x="8698953" y="3775679"/>
                </a:cubicBezTo>
                <a:cubicBezTo>
                  <a:pt x="8704586" y="3771589"/>
                  <a:pt x="8705555" y="3764956"/>
                  <a:pt x="8702345" y="3759049"/>
                </a:cubicBezTo>
                <a:lnTo>
                  <a:pt x="8699802" y="3754354"/>
                </a:lnTo>
                <a:close/>
                <a:moveTo>
                  <a:pt x="8736565" y="3586912"/>
                </a:moveTo>
                <a:lnTo>
                  <a:pt x="8741259" y="3584368"/>
                </a:lnTo>
                <a:cubicBezTo>
                  <a:pt x="8741956" y="3583974"/>
                  <a:pt x="8742592" y="3583520"/>
                  <a:pt x="8743137" y="3582944"/>
                </a:cubicBezTo>
                <a:cubicBezTo>
                  <a:pt x="8741380" y="3586306"/>
                  <a:pt x="8741078" y="3590426"/>
                  <a:pt x="8743076" y="3593848"/>
                </a:cubicBezTo>
                <a:cubicBezTo>
                  <a:pt x="8746165" y="3599179"/>
                  <a:pt x="8752828" y="3601936"/>
                  <a:pt x="8758611" y="3599270"/>
                </a:cubicBezTo>
                <a:cubicBezTo>
                  <a:pt x="8759187" y="3600179"/>
                  <a:pt x="8759944" y="3601027"/>
                  <a:pt x="8760792" y="3601754"/>
                </a:cubicBezTo>
                <a:cubicBezTo>
                  <a:pt x="8758369" y="3602753"/>
                  <a:pt x="8756431" y="3604419"/>
                  <a:pt x="8755189" y="3606509"/>
                </a:cubicBezTo>
                <a:cubicBezTo>
                  <a:pt x="8746377" y="3604177"/>
                  <a:pt x="8735415" y="3613234"/>
                  <a:pt x="8741047" y="3623593"/>
                </a:cubicBezTo>
                <a:cubicBezTo>
                  <a:pt x="8746529" y="3633680"/>
                  <a:pt x="8759429" y="3629954"/>
                  <a:pt x="8762821" y="3621867"/>
                </a:cubicBezTo>
                <a:cubicBezTo>
                  <a:pt x="8768635" y="3623623"/>
                  <a:pt x="8775358" y="3621563"/>
                  <a:pt x="8777993" y="3616868"/>
                </a:cubicBezTo>
                <a:cubicBezTo>
                  <a:pt x="8783655" y="3620443"/>
                  <a:pt x="8790197" y="3623048"/>
                  <a:pt x="8795526" y="3621018"/>
                </a:cubicBezTo>
                <a:cubicBezTo>
                  <a:pt x="8803097" y="3618110"/>
                  <a:pt x="8811365" y="3610871"/>
                  <a:pt x="8812878" y="3602572"/>
                </a:cubicBezTo>
                <a:cubicBezTo>
                  <a:pt x="8821570" y="3604359"/>
                  <a:pt x="8831927" y="3595333"/>
                  <a:pt x="8826416" y="3585155"/>
                </a:cubicBezTo>
                <a:cubicBezTo>
                  <a:pt x="8821873" y="3576765"/>
                  <a:pt x="8812092" y="3577976"/>
                  <a:pt x="8807034" y="3583338"/>
                </a:cubicBezTo>
                <a:cubicBezTo>
                  <a:pt x="8806943" y="3583217"/>
                  <a:pt x="8806882" y="3583035"/>
                  <a:pt x="8806761" y="3582914"/>
                </a:cubicBezTo>
                <a:cubicBezTo>
                  <a:pt x="8808670" y="3579370"/>
                  <a:pt x="8808791" y="3575068"/>
                  <a:pt x="8806671" y="3571191"/>
                </a:cubicBezTo>
                <a:lnTo>
                  <a:pt x="8801583" y="3561802"/>
                </a:lnTo>
                <a:cubicBezTo>
                  <a:pt x="8798585" y="3556289"/>
                  <a:pt x="8790439" y="3554108"/>
                  <a:pt x="8785140" y="3557561"/>
                </a:cubicBezTo>
                <a:cubicBezTo>
                  <a:pt x="8783444" y="3558682"/>
                  <a:pt x="8782111" y="3560105"/>
                  <a:pt x="8781142" y="3561680"/>
                </a:cubicBezTo>
                <a:cubicBezTo>
                  <a:pt x="8779507" y="3561377"/>
                  <a:pt x="8777720" y="3561953"/>
                  <a:pt x="8776024" y="3562013"/>
                </a:cubicBezTo>
                <a:cubicBezTo>
                  <a:pt x="8775963" y="3560287"/>
                  <a:pt x="8775631" y="3558530"/>
                  <a:pt x="8774753" y="3556925"/>
                </a:cubicBezTo>
                <a:cubicBezTo>
                  <a:pt x="8771724" y="3551230"/>
                  <a:pt x="8764214" y="3548868"/>
                  <a:pt x="8758490" y="3551988"/>
                </a:cubicBezTo>
                <a:lnTo>
                  <a:pt x="8749102" y="3557076"/>
                </a:lnTo>
                <a:cubicBezTo>
                  <a:pt x="8745438" y="3559075"/>
                  <a:pt x="8743379" y="3562862"/>
                  <a:pt x="8743045" y="3566860"/>
                </a:cubicBezTo>
                <a:cubicBezTo>
                  <a:pt x="8738776" y="3561923"/>
                  <a:pt x="8732447" y="3561983"/>
                  <a:pt x="8727026" y="3564952"/>
                </a:cubicBezTo>
                <a:lnTo>
                  <a:pt x="8722332" y="3567496"/>
                </a:lnTo>
                <a:cubicBezTo>
                  <a:pt x="8716639" y="3570616"/>
                  <a:pt x="8716276" y="3579551"/>
                  <a:pt x="8719728" y="3584277"/>
                </a:cubicBezTo>
                <a:cubicBezTo>
                  <a:pt x="8724028" y="3590092"/>
                  <a:pt x="8730842" y="3590032"/>
                  <a:pt x="8736565" y="3586912"/>
                </a:cubicBezTo>
                <a:close/>
                <a:moveTo>
                  <a:pt x="8675211" y="3859885"/>
                </a:moveTo>
                <a:cubicBezTo>
                  <a:pt x="8682570" y="3873455"/>
                  <a:pt x="8703860" y="3862308"/>
                  <a:pt x="8696440" y="3848677"/>
                </a:cubicBezTo>
                <a:cubicBezTo>
                  <a:pt x="8689081" y="3835107"/>
                  <a:pt x="8667792" y="3846255"/>
                  <a:pt x="8675211" y="3859885"/>
                </a:cubicBezTo>
                <a:close/>
                <a:moveTo>
                  <a:pt x="8595839" y="3691442"/>
                </a:moveTo>
                <a:cubicBezTo>
                  <a:pt x="8599745" y="3697076"/>
                  <a:pt x="8606499" y="3698439"/>
                  <a:pt x="8612404" y="3695229"/>
                </a:cubicBezTo>
                <a:lnTo>
                  <a:pt x="8617098" y="3692684"/>
                </a:lnTo>
                <a:cubicBezTo>
                  <a:pt x="8622609" y="3689686"/>
                  <a:pt x="8624396" y="3681235"/>
                  <a:pt x="8620883" y="3676116"/>
                </a:cubicBezTo>
                <a:cubicBezTo>
                  <a:pt x="8616977" y="3670482"/>
                  <a:pt x="8610224" y="3669119"/>
                  <a:pt x="8604318" y="3672330"/>
                </a:cubicBezTo>
                <a:lnTo>
                  <a:pt x="8599624" y="3674874"/>
                </a:lnTo>
                <a:cubicBezTo>
                  <a:pt x="8594113" y="3677873"/>
                  <a:pt x="8592326" y="3686354"/>
                  <a:pt x="8595839" y="3691442"/>
                </a:cubicBezTo>
                <a:close/>
                <a:moveTo>
                  <a:pt x="8943157" y="3769318"/>
                </a:moveTo>
                <a:cubicBezTo>
                  <a:pt x="8935465" y="3770045"/>
                  <a:pt x="8928228" y="3777860"/>
                  <a:pt x="8933043" y="3786704"/>
                </a:cubicBezTo>
                <a:cubicBezTo>
                  <a:pt x="8934527" y="3789430"/>
                  <a:pt x="8936646" y="3790824"/>
                  <a:pt x="8938887" y="3791672"/>
                </a:cubicBezTo>
                <a:cubicBezTo>
                  <a:pt x="8939039" y="3791733"/>
                  <a:pt x="8939190" y="3791854"/>
                  <a:pt x="8939342" y="3791914"/>
                </a:cubicBezTo>
                <a:cubicBezTo>
                  <a:pt x="8939342" y="3791914"/>
                  <a:pt x="8939342" y="3791914"/>
                  <a:pt x="8939342" y="3791914"/>
                </a:cubicBezTo>
                <a:cubicBezTo>
                  <a:pt x="8940796" y="3784463"/>
                  <a:pt x="8942067" y="3776951"/>
                  <a:pt x="8943460" y="3769499"/>
                </a:cubicBezTo>
                <a:lnTo>
                  <a:pt x="8943491" y="3769318"/>
                </a:lnTo>
                <a:cubicBezTo>
                  <a:pt x="8943430" y="3769348"/>
                  <a:pt x="8943370" y="3769348"/>
                  <a:pt x="8943309" y="3769318"/>
                </a:cubicBezTo>
                <a:cubicBezTo>
                  <a:pt x="8943248" y="3769288"/>
                  <a:pt x="8943187" y="3769288"/>
                  <a:pt x="8943157" y="3769318"/>
                </a:cubicBezTo>
                <a:close/>
                <a:moveTo>
                  <a:pt x="8769150" y="3774558"/>
                </a:moveTo>
                <a:cubicBezTo>
                  <a:pt x="8769453" y="3775709"/>
                  <a:pt x="8770059" y="3776830"/>
                  <a:pt x="8770695" y="3777920"/>
                </a:cubicBezTo>
                <a:cubicBezTo>
                  <a:pt x="8768181" y="3779011"/>
                  <a:pt x="8766030" y="3780889"/>
                  <a:pt x="8764789" y="3783827"/>
                </a:cubicBezTo>
                <a:cubicBezTo>
                  <a:pt x="8762488" y="3789279"/>
                  <a:pt x="8764941" y="3797699"/>
                  <a:pt x="8771209" y="3799547"/>
                </a:cubicBezTo>
                <a:lnTo>
                  <a:pt x="8778447" y="3801698"/>
                </a:lnTo>
                <a:cubicBezTo>
                  <a:pt x="8784655" y="3803546"/>
                  <a:pt x="8791468" y="3801728"/>
                  <a:pt x="8794164" y="3795276"/>
                </a:cubicBezTo>
                <a:cubicBezTo>
                  <a:pt x="8795042" y="3793217"/>
                  <a:pt x="8795011" y="3790733"/>
                  <a:pt x="8794558" y="3788340"/>
                </a:cubicBezTo>
                <a:cubicBezTo>
                  <a:pt x="8797677" y="3788582"/>
                  <a:pt x="8800857" y="3787674"/>
                  <a:pt x="8803370" y="3785463"/>
                </a:cubicBezTo>
                <a:cubicBezTo>
                  <a:pt x="8808155" y="3781222"/>
                  <a:pt x="8808821" y="3773286"/>
                  <a:pt x="8804370" y="3768500"/>
                </a:cubicBezTo>
                <a:cubicBezTo>
                  <a:pt x="8797737" y="3761352"/>
                  <a:pt x="8788228" y="3757384"/>
                  <a:pt x="8778568" y="3760413"/>
                </a:cubicBezTo>
                <a:cubicBezTo>
                  <a:pt x="8772602" y="3762291"/>
                  <a:pt x="8767484" y="3767773"/>
                  <a:pt x="8769150" y="3774558"/>
                </a:cubicBezTo>
                <a:close/>
                <a:moveTo>
                  <a:pt x="8906636" y="3930248"/>
                </a:moveTo>
                <a:cubicBezTo>
                  <a:pt x="8905515" y="3933065"/>
                  <a:pt x="8905667" y="3936518"/>
                  <a:pt x="8906848" y="3939487"/>
                </a:cubicBezTo>
                <a:cubicBezTo>
                  <a:pt x="8906848" y="3939487"/>
                  <a:pt x="8906848" y="3939487"/>
                  <a:pt x="8906848" y="3939487"/>
                </a:cubicBezTo>
                <a:cubicBezTo>
                  <a:pt x="8906908" y="3939244"/>
                  <a:pt x="8906939" y="3939032"/>
                  <a:pt x="8906999" y="3938790"/>
                </a:cubicBezTo>
                <a:cubicBezTo>
                  <a:pt x="8907938" y="3934883"/>
                  <a:pt x="8908877" y="3930945"/>
                  <a:pt x="8909785" y="3927038"/>
                </a:cubicBezTo>
                <a:lnTo>
                  <a:pt x="8909785" y="3927038"/>
                </a:lnTo>
                <a:cubicBezTo>
                  <a:pt x="8909755" y="3927068"/>
                  <a:pt x="8909695" y="3927129"/>
                  <a:pt x="8909664" y="3927159"/>
                </a:cubicBezTo>
                <a:cubicBezTo>
                  <a:pt x="8908635" y="3928188"/>
                  <a:pt x="8907242" y="3928734"/>
                  <a:pt x="8906636" y="3930248"/>
                </a:cubicBezTo>
                <a:close/>
                <a:moveTo>
                  <a:pt x="8769877" y="3995160"/>
                </a:moveTo>
                <a:cubicBezTo>
                  <a:pt x="8762518" y="3981590"/>
                  <a:pt x="8743106" y="3995796"/>
                  <a:pt x="8750405" y="4009214"/>
                </a:cubicBezTo>
                <a:cubicBezTo>
                  <a:pt x="8757764" y="4022784"/>
                  <a:pt x="8777175" y="4008548"/>
                  <a:pt x="8769877" y="3995160"/>
                </a:cubicBezTo>
                <a:close/>
                <a:moveTo>
                  <a:pt x="8825295" y="3968262"/>
                </a:moveTo>
                <a:cubicBezTo>
                  <a:pt x="8832654" y="3981832"/>
                  <a:pt x="8852307" y="3967990"/>
                  <a:pt x="8844980" y="3954510"/>
                </a:cubicBezTo>
                <a:cubicBezTo>
                  <a:pt x="8837620" y="3940971"/>
                  <a:pt x="8817997" y="3954814"/>
                  <a:pt x="8825295" y="3968262"/>
                </a:cubicBezTo>
                <a:close/>
                <a:moveTo>
                  <a:pt x="8675484" y="3795398"/>
                </a:moveTo>
                <a:cubicBezTo>
                  <a:pt x="8673062" y="3794671"/>
                  <a:pt x="8670669" y="3793974"/>
                  <a:pt x="8668247" y="3793247"/>
                </a:cubicBezTo>
                <a:cubicBezTo>
                  <a:pt x="8662038" y="3791399"/>
                  <a:pt x="8655194" y="3795428"/>
                  <a:pt x="8653468" y="3801607"/>
                </a:cubicBezTo>
                <a:cubicBezTo>
                  <a:pt x="8651711" y="3807968"/>
                  <a:pt x="8655587" y="3814541"/>
                  <a:pt x="8661827" y="3816388"/>
                </a:cubicBezTo>
                <a:lnTo>
                  <a:pt x="8669064" y="3818509"/>
                </a:lnTo>
                <a:cubicBezTo>
                  <a:pt x="8675302" y="3820356"/>
                  <a:pt x="8682146" y="3816328"/>
                  <a:pt x="8683842" y="3810149"/>
                </a:cubicBezTo>
                <a:cubicBezTo>
                  <a:pt x="8685599" y="3803848"/>
                  <a:pt x="8681722" y="3797245"/>
                  <a:pt x="8675484" y="3795398"/>
                </a:cubicBezTo>
                <a:close/>
                <a:moveTo>
                  <a:pt x="8765970" y="4037778"/>
                </a:moveTo>
                <a:cubicBezTo>
                  <a:pt x="8766818" y="4030629"/>
                  <a:pt x="8762518" y="4025904"/>
                  <a:pt x="8756037" y="4023965"/>
                </a:cubicBezTo>
                <a:lnTo>
                  <a:pt x="8748799" y="4021845"/>
                </a:lnTo>
                <a:cubicBezTo>
                  <a:pt x="8742743" y="4020058"/>
                  <a:pt x="8735687" y="4025874"/>
                  <a:pt x="8734990" y="4031750"/>
                </a:cubicBezTo>
                <a:cubicBezTo>
                  <a:pt x="8734143" y="4038898"/>
                  <a:pt x="8738443" y="4043623"/>
                  <a:pt x="8744923" y="4045562"/>
                </a:cubicBezTo>
                <a:lnTo>
                  <a:pt x="8752161" y="4047682"/>
                </a:lnTo>
                <a:cubicBezTo>
                  <a:pt x="8758248" y="4049470"/>
                  <a:pt x="8765274" y="4043654"/>
                  <a:pt x="8765970" y="4037778"/>
                </a:cubicBezTo>
                <a:close/>
                <a:moveTo>
                  <a:pt x="8793135" y="3636497"/>
                </a:moveTo>
                <a:lnTo>
                  <a:pt x="8783747" y="3641585"/>
                </a:lnTo>
                <a:cubicBezTo>
                  <a:pt x="8778053" y="3644675"/>
                  <a:pt x="8774995" y="3651308"/>
                  <a:pt x="8777841" y="3657487"/>
                </a:cubicBezTo>
                <a:cubicBezTo>
                  <a:pt x="8780385" y="3663091"/>
                  <a:pt x="8788047" y="3666514"/>
                  <a:pt x="8793770" y="3663394"/>
                </a:cubicBezTo>
                <a:lnTo>
                  <a:pt x="8803158" y="3658305"/>
                </a:lnTo>
                <a:cubicBezTo>
                  <a:pt x="8808851" y="3655185"/>
                  <a:pt x="8811910" y="3648552"/>
                  <a:pt x="8809064" y="3642373"/>
                </a:cubicBezTo>
                <a:cubicBezTo>
                  <a:pt x="8806489" y="3636830"/>
                  <a:pt x="8798858" y="3633407"/>
                  <a:pt x="8793135" y="3636497"/>
                </a:cubicBezTo>
                <a:close/>
                <a:moveTo>
                  <a:pt x="8590570" y="3658487"/>
                </a:moveTo>
                <a:lnTo>
                  <a:pt x="8595264" y="3655943"/>
                </a:lnTo>
                <a:cubicBezTo>
                  <a:pt x="8600957" y="3652853"/>
                  <a:pt x="8604076" y="3646280"/>
                  <a:pt x="8601260" y="3640040"/>
                </a:cubicBezTo>
                <a:cubicBezTo>
                  <a:pt x="8598746" y="3634467"/>
                  <a:pt x="8591085" y="3630954"/>
                  <a:pt x="8585361" y="3634073"/>
                </a:cubicBezTo>
                <a:lnTo>
                  <a:pt x="8580667" y="3636618"/>
                </a:lnTo>
                <a:cubicBezTo>
                  <a:pt x="8574974" y="3639737"/>
                  <a:pt x="8571885" y="3646310"/>
                  <a:pt x="8574671" y="3652520"/>
                </a:cubicBezTo>
                <a:cubicBezTo>
                  <a:pt x="8577215" y="3658093"/>
                  <a:pt x="8584846" y="3661577"/>
                  <a:pt x="8590570" y="3658487"/>
                </a:cubicBezTo>
                <a:close/>
                <a:moveTo>
                  <a:pt x="8749951" y="4070248"/>
                </a:moveTo>
                <a:cubicBezTo>
                  <a:pt x="8742682" y="4056860"/>
                  <a:pt x="8720182" y="4065372"/>
                  <a:pt x="8727541" y="4078942"/>
                </a:cubicBezTo>
                <a:cubicBezTo>
                  <a:pt x="8734809" y="4092299"/>
                  <a:pt x="8757309" y="4083788"/>
                  <a:pt x="8749951" y="4070248"/>
                </a:cubicBezTo>
                <a:close/>
                <a:moveTo>
                  <a:pt x="8642293" y="3665181"/>
                </a:moveTo>
                <a:cubicBezTo>
                  <a:pt x="8649652" y="3678751"/>
                  <a:pt x="8670881" y="3667514"/>
                  <a:pt x="8663492" y="3653913"/>
                </a:cubicBezTo>
                <a:cubicBezTo>
                  <a:pt x="8656103" y="3640343"/>
                  <a:pt x="8634904" y="3651581"/>
                  <a:pt x="8642293" y="3665181"/>
                </a:cubicBezTo>
                <a:close/>
                <a:moveTo>
                  <a:pt x="8759460" y="3680265"/>
                </a:moveTo>
                <a:lnTo>
                  <a:pt x="8757672" y="3679720"/>
                </a:lnTo>
                <a:cubicBezTo>
                  <a:pt x="8751465" y="3677873"/>
                  <a:pt x="8744651" y="3679872"/>
                  <a:pt x="8742016" y="3686293"/>
                </a:cubicBezTo>
                <a:cubicBezTo>
                  <a:pt x="8739745" y="3691836"/>
                  <a:pt x="8742349" y="3700105"/>
                  <a:pt x="8748588" y="3701953"/>
                </a:cubicBezTo>
                <a:lnTo>
                  <a:pt x="8755826" y="3704104"/>
                </a:lnTo>
                <a:cubicBezTo>
                  <a:pt x="8761367" y="3705739"/>
                  <a:pt x="8767182" y="3704134"/>
                  <a:pt x="8770301" y="3699288"/>
                </a:cubicBezTo>
                <a:cubicBezTo>
                  <a:pt x="8773451" y="3696016"/>
                  <a:pt x="8774813" y="3691140"/>
                  <a:pt x="8771997" y="3685960"/>
                </a:cubicBezTo>
                <a:cubicBezTo>
                  <a:pt x="8769089" y="3680569"/>
                  <a:pt x="8764062" y="3679205"/>
                  <a:pt x="8759460" y="3680265"/>
                </a:cubicBezTo>
                <a:close/>
                <a:moveTo>
                  <a:pt x="8908786" y="3853069"/>
                </a:moveTo>
                <a:cubicBezTo>
                  <a:pt x="8903153" y="3857128"/>
                  <a:pt x="8902093" y="3863792"/>
                  <a:pt x="8905303" y="3869699"/>
                </a:cubicBezTo>
                <a:lnTo>
                  <a:pt x="8907847" y="3874393"/>
                </a:lnTo>
                <a:cubicBezTo>
                  <a:pt x="8910179" y="3878695"/>
                  <a:pt x="8915872" y="3880300"/>
                  <a:pt x="8920657" y="3879210"/>
                </a:cubicBezTo>
                <a:cubicBezTo>
                  <a:pt x="8920657" y="3879210"/>
                  <a:pt x="8920688" y="3879210"/>
                  <a:pt x="8920688" y="3879210"/>
                </a:cubicBezTo>
                <a:cubicBezTo>
                  <a:pt x="8920838" y="3879210"/>
                  <a:pt x="8920990" y="3879270"/>
                  <a:pt x="8921111" y="3879240"/>
                </a:cubicBezTo>
                <a:cubicBezTo>
                  <a:pt x="8922747" y="3871880"/>
                  <a:pt x="8924139" y="3864519"/>
                  <a:pt x="8925714" y="3857158"/>
                </a:cubicBezTo>
                <a:lnTo>
                  <a:pt x="8925684" y="3857128"/>
                </a:lnTo>
                <a:lnTo>
                  <a:pt x="8925381" y="3856553"/>
                </a:lnTo>
                <a:cubicBezTo>
                  <a:pt x="8922413" y="3851040"/>
                  <a:pt x="8913753" y="3849495"/>
                  <a:pt x="8908786" y="3853069"/>
                </a:cubicBezTo>
                <a:close/>
                <a:moveTo>
                  <a:pt x="8800039" y="3830897"/>
                </a:moveTo>
                <a:cubicBezTo>
                  <a:pt x="8801311" y="3836198"/>
                  <a:pt x="8805580" y="3840529"/>
                  <a:pt x="8811395" y="3840499"/>
                </a:cubicBezTo>
                <a:cubicBezTo>
                  <a:pt x="8811637" y="3840499"/>
                  <a:pt x="8811879" y="3840499"/>
                  <a:pt x="8812122" y="3840499"/>
                </a:cubicBezTo>
                <a:cubicBezTo>
                  <a:pt x="8814908" y="3842559"/>
                  <a:pt x="8818390" y="3843528"/>
                  <a:pt x="8821812" y="3842256"/>
                </a:cubicBezTo>
                <a:cubicBezTo>
                  <a:pt x="8826234" y="3840590"/>
                  <a:pt x="8830201" y="3838621"/>
                  <a:pt x="8832078" y="3833957"/>
                </a:cubicBezTo>
                <a:cubicBezTo>
                  <a:pt x="8834682" y="3827596"/>
                  <a:pt x="8831594" y="3820568"/>
                  <a:pt x="8825325" y="3817933"/>
                </a:cubicBezTo>
                <a:cubicBezTo>
                  <a:pt x="8821025" y="3816116"/>
                  <a:pt x="8816149" y="3816479"/>
                  <a:pt x="8811576" y="3816510"/>
                </a:cubicBezTo>
                <a:cubicBezTo>
                  <a:pt x="8811001" y="3816510"/>
                  <a:pt x="8810456" y="3816752"/>
                  <a:pt x="8809911" y="3816843"/>
                </a:cubicBezTo>
                <a:cubicBezTo>
                  <a:pt x="8809759" y="3815419"/>
                  <a:pt x="8809396" y="3813996"/>
                  <a:pt x="8808670" y="3812663"/>
                </a:cubicBezTo>
                <a:cubicBezTo>
                  <a:pt x="8805641" y="3806968"/>
                  <a:pt x="8798131" y="3804606"/>
                  <a:pt x="8792438" y="3807726"/>
                </a:cubicBezTo>
                <a:lnTo>
                  <a:pt x="8783050" y="3812814"/>
                </a:lnTo>
                <a:cubicBezTo>
                  <a:pt x="8777357" y="3815934"/>
                  <a:pt x="8775055" y="3823325"/>
                  <a:pt x="8778114" y="3829080"/>
                </a:cubicBezTo>
                <a:cubicBezTo>
                  <a:pt x="8781172" y="3834774"/>
                  <a:pt x="8788652" y="3837137"/>
                  <a:pt x="8794376" y="3834017"/>
                </a:cubicBezTo>
                <a:lnTo>
                  <a:pt x="8800039" y="3830897"/>
                </a:lnTo>
                <a:close/>
                <a:moveTo>
                  <a:pt x="8664461" y="3545445"/>
                </a:moveTo>
                <a:lnTo>
                  <a:pt x="8669155" y="3542901"/>
                </a:lnTo>
                <a:cubicBezTo>
                  <a:pt x="8674666" y="3539902"/>
                  <a:pt x="8676634" y="3531572"/>
                  <a:pt x="8673122" y="3526393"/>
                </a:cubicBezTo>
                <a:cubicBezTo>
                  <a:pt x="8669336" y="3520759"/>
                  <a:pt x="8662522" y="3519184"/>
                  <a:pt x="8656618" y="3522425"/>
                </a:cubicBezTo>
                <a:lnTo>
                  <a:pt x="8651924" y="3524969"/>
                </a:lnTo>
                <a:cubicBezTo>
                  <a:pt x="8646382" y="3527968"/>
                  <a:pt x="8644444" y="3536297"/>
                  <a:pt x="8647957" y="3541477"/>
                </a:cubicBezTo>
                <a:cubicBezTo>
                  <a:pt x="8651742" y="3547081"/>
                  <a:pt x="8658525" y="3548656"/>
                  <a:pt x="8664461" y="3545445"/>
                </a:cubicBezTo>
                <a:close/>
                <a:moveTo>
                  <a:pt x="8654407" y="3629863"/>
                </a:moveTo>
                <a:lnTo>
                  <a:pt x="8663795" y="3624774"/>
                </a:lnTo>
                <a:cubicBezTo>
                  <a:pt x="8669306" y="3621775"/>
                  <a:pt x="8672486" y="3614536"/>
                  <a:pt x="8669276" y="3608690"/>
                </a:cubicBezTo>
                <a:cubicBezTo>
                  <a:pt x="8666248" y="3603178"/>
                  <a:pt x="8659101" y="3599997"/>
                  <a:pt x="8653196" y="3603208"/>
                </a:cubicBezTo>
                <a:lnTo>
                  <a:pt x="8643808" y="3608296"/>
                </a:lnTo>
                <a:cubicBezTo>
                  <a:pt x="8638296" y="3611295"/>
                  <a:pt x="8635116" y="3618504"/>
                  <a:pt x="8638327" y="3624380"/>
                </a:cubicBezTo>
                <a:cubicBezTo>
                  <a:pt x="8641355" y="3629893"/>
                  <a:pt x="8648502" y="3633074"/>
                  <a:pt x="8654407" y="3629863"/>
                </a:cubicBezTo>
                <a:close/>
                <a:moveTo>
                  <a:pt x="8619551" y="3751477"/>
                </a:moveTo>
                <a:cubicBezTo>
                  <a:pt x="8619429" y="3751447"/>
                  <a:pt x="8619400" y="3751416"/>
                  <a:pt x="8619339" y="3751386"/>
                </a:cubicBezTo>
                <a:lnTo>
                  <a:pt x="8619339" y="3751386"/>
                </a:lnTo>
                <a:cubicBezTo>
                  <a:pt x="8618885" y="3750780"/>
                  <a:pt x="8618461" y="3750114"/>
                  <a:pt x="8618127" y="3749478"/>
                </a:cubicBezTo>
                <a:cubicBezTo>
                  <a:pt x="8614857" y="3743874"/>
                  <a:pt x="8606105" y="3743450"/>
                  <a:pt x="8601320" y="3747025"/>
                </a:cubicBezTo>
                <a:cubicBezTo>
                  <a:pt x="8595627" y="3751265"/>
                  <a:pt x="8595597" y="3758201"/>
                  <a:pt x="8598867" y="3763835"/>
                </a:cubicBezTo>
                <a:cubicBezTo>
                  <a:pt x="8602653" y="3770287"/>
                  <a:pt x="8609194" y="3774013"/>
                  <a:pt x="8616402" y="3775346"/>
                </a:cubicBezTo>
                <a:cubicBezTo>
                  <a:pt x="8622579" y="3776527"/>
                  <a:pt x="8629423" y="3771681"/>
                  <a:pt x="8630150" y="3765350"/>
                </a:cubicBezTo>
                <a:cubicBezTo>
                  <a:pt x="8630907" y="3758747"/>
                  <a:pt x="8626788" y="3752840"/>
                  <a:pt x="8620187" y="3751598"/>
                </a:cubicBezTo>
                <a:cubicBezTo>
                  <a:pt x="8619763" y="3751507"/>
                  <a:pt x="8619732" y="3751507"/>
                  <a:pt x="8619551" y="3751477"/>
                </a:cubicBezTo>
                <a:close/>
                <a:moveTo>
                  <a:pt x="8704556" y="3723792"/>
                </a:moveTo>
                <a:lnTo>
                  <a:pt x="8707100" y="3728487"/>
                </a:lnTo>
                <a:cubicBezTo>
                  <a:pt x="8710188" y="3734181"/>
                  <a:pt x="8718668" y="3735212"/>
                  <a:pt x="8723725" y="3731880"/>
                </a:cubicBezTo>
                <a:cubicBezTo>
                  <a:pt x="8729540" y="3728033"/>
                  <a:pt x="8730206" y="3720945"/>
                  <a:pt x="8727116" y="3715220"/>
                </a:cubicBezTo>
                <a:lnTo>
                  <a:pt x="8724573" y="3710525"/>
                </a:lnTo>
                <a:cubicBezTo>
                  <a:pt x="8721454" y="3704831"/>
                  <a:pt x="8713005" y="3703770"/>
                  <a:pt x="8707918" y="3707133"/>
                </a:cubicBezTo>
                <a:cubicBezTo>
                  <a:pt x="8702133" y="3710980"/>
                  <a:pt x="8701436" y="3718067"/>
                  <a:pt x="8704556" y="3723792"/>
                </a:cubicBezTo>
                <a:close/>
                <a:moveTo>
                  <a:pt x="8746377" y="3638798"/>
                </a:moveTo>
                <a:cubicBezTo>
                  <a:pt x="8743288" y="3633104"/>
                  <a:pt x="8735536" y="3631165"/>
                  <a:pt x="8729993" y="3634346"/>
                </a:cubicBezTo>
                <a:cubicBezTo>
                  <a:pt x="8724240" y="3637617"/>
                  <a:pt x="8722423" y="3645008"/>
                  <a:pt x="8725543" y="3650733"/>
                </a:cubicBezTo>
                <a:lnTo>
                  <a:pt x="8728086" y="3655428"/>
                </a:lnTo>
                <a:cubicBezTo>
                  <a:pt x="8731174" y="3661122"/>
                  <a:pt x="8738927" y="3663030"/>
                  <a:pt x="8744470" y="3659881"/>
                </a:cubicBezTo>
                <a:cubicBezTo>
                  <a:pt x="8750222" y="3656609"/>
                  <a:pt x="8752040" y="3649188"/>
                  <a:pt x="8748920" y="3643494"/>
                </a:cubicBezTo>
                <a:lnTo>
                  <a:pt x="8746377" y="3638798"/>
                </a:lnTo>
                <a:close/>
                <a:moveTo>
                  <a:pt x="8750768" y="3955843"/>
                </a:moveTo>
                <a:cubicBezTo>
                  <a:pt x="8744591" y="3953966"/>
                  <a:pt x="8737625" y="3957570"/>
                  <a:pt x="8735778" y="3963810"/>
                </a:cubicBezTo>
                <a:lnTo>
                  <a:pt x="8734415" y="3968383"/>
                </a:lnTo>
                <a:cubicBezTo>
                  <a:pt x="8733840" y="3968201"/>
                  <a:pt x="8733416" y="3967838"/>
                  <a:pt x="8732749" y="3967747"/>
                </a:cubicBezTo>
                <a:cubicBezTo>
                  <a:pt x="8717820" y="3965263"/>
                  <a:pt x="8715276" y="3988647"/>
                  <a:pt x="8730206" y="3991161"/>
                </a:cubicBezTo>
                <a:cubicBezTo>
                  <a:pt x="8735597" y="3992070"/>
                  <a:pt x="8739321" y="3989526"/>
                  <a:pt x="8741259" y="3985861"/>
                </a:cubicBezTo>
                <a:cubicBezTo>
                  <a:pt x="8741380" y="3985891"/>
                  <a:pt x="8741472" y="3986012"/>
                  <a:pt x="8741622" y="3986042"/>
                </a:cubicBezTo>
                <a:cubicBezTo>
                  <a:pt x="8747800" y="3987920"/>
                  <a:pt x="8754766" y="3984316"/>
                  <a:pt x="8756613" y="3978076"/>
                </a:cubicBezTo>
                <a:cubicBezTo>
                  <a:pt x="8757340" y="3975653"/>
                  <a:pt x="8758036" y="3973260"/>
                  <a:pt x="8758763" y="3970837"/>
                </a:cubicBezTo>
                <a:cubicBezTo>
                  <a:pt x="8760580" y="3964597"/>
                  <a:pt x="8757007" y="3957752"/>
                  <a:pt x="8750768" y="3955843"/>
                </a:cubicBezTo>
                <a:close/>
                <a:moveTo>
                  <a:pt x="8883681" y="3940244"/>
                </a:moveTo>
                <a:lnTo>
                  <a:pt x="8878987" y="3942788"/>
                </a:lnTo>
                <a:cubicBezTo>
                  <a:pt x="8873445" y="3945787"/>
                  <a:pt x="8871507" y="3954117"/>
                  <a:pt x="8875020" y="3959296"/>
                </a:cubicBezTo>
                <a:cubicBezTo>
                  <a:pt x="8878805" y="3964930"/>
                  <a:pt x="8885619" y="3966505"/>
                  <a:pt x="8891524" y="3963295"/>
                </a:cubicBezTo>
                <a:lnTo>
                  <a:pt x="8896218" y="3960750"/>
                </a:lnTo>
                <a:cubicBezTo>
                  <a:pt x="8901761" y="3957752"/>
                  <a:pt x="8903699" y="3949422"/>
                  <a:pt x="8900215" y="3944242"/>
                </a:cubicBezTo>
                <a:cubicBezTo>
                  <a:pt x="8896400" y="3938578"/>
                  <a:pt x="8889617" y="3937033"/>
                  <a:pt x="8883681" y="3940244"/>
                </a:cubicBezTo>
                <a:close/>
                <a:moveTo>
                  <a:pt x="8883197" y="4020240"/>
                </a:moveTo>
                <a:cubicBezTo>
                  <a:pt x="8883045" y="4020270"/>
                  <a:pt x="8882924" y="4020300"/>
                  <a:pt x="8882773" y="4020361"/>
                </a:cubicBezTo>
                <a:cubicBezTo>
                  <a:pt x="8887618" y="4014152"/>
                  <a:pt x="8887194" y="4004216"/>
                  <a:pt x="8877533" y="4002611"/>
                </a:cubicBezTo>
                <a:cubicBezTo>
                  <a:pt x="8869024" y="4001187"/>
                  <a:pt x="8863179" y="4008063"/>
                  <a:pt x="8862574" y="4014606"/>
                </a:cubicBezTo>
                <a:cubicBezTo>
                  <a:pt x="8861362" y="4012092"/>
                  <a:pt x="8859000" y="4010123"/>
                  <a:pt x="8855184" y="4009487"/>
                </a:cubicBezTo>
                <a:cubicBezTo>
                  <a:pt x="8850369" y="4008699"/>
                  <a:pt x="8846524" y="4010668"/>
                  <a:pt x="8843889" y="4013606"/>
                </a:cubicBezTo>
                <a:cubicBezTo>
                  <a:pt x="8842405" y="4012425"/>
                  <a:pt x="8840770" y="4011607"/>
                  <a:pt x="8839044" y="4011304"/>
                </a:cubicBezTo>
                <a:cubicBezTo>
                  <a:pt x="8835500" y="4006579"/>
                  <a:pt x="8827869" y="4005852"/>
                  <a:pt x="8823236" y="4009002"/>
                </a:cubicBezTo>
                <a:cubicBezTo>
                  <a:pt x="8817451" y="4012940"/>
                  <a:pt x="8816937" y="4019967"/>
                  <a:pt x="8820026" y="4025692"/>
                </a:cubicBezTo>
                <a:lnTo>
                  <a:pt x="8822569" y="4030387"/>
                </a:lnTo>
                <a:cubicBezTo>
                  <a:pt x="8825235" y="4035294"/>
                  <a:pt x="8831836" y="4036445"/>
                  <a:pt x="8836833" y="4034567"/>
                </a:cubicBezTo>
                <a:cubicBezTo>
                  <a:pt x="8839831" y="4034264"/>
                  <a:pt x="8842526" y="4032689"/>
                  <a:pt x="8844707" y="4030599"/>
                </a:cubicBezTo>
                <a:cubicBezTo>
                  <a:pt x="8845797" y="4031235"/>
                  <a:pt x="8846947" y="4031841"/>
                  <a:pt x="8848492" y="4032083"/>
                </a:cubicBezTo>
                <a:cubicBezTo>
                  <a:pt x="8857001" y="4033507"/>
                  <a:pt x="8862816" y="4026661"/>
                  <a:pt x="8863452" y="4020088"/>
                </a:cubicBezTo>
                <a:cubicBezTo>
                  <a:pt x="8864633" y="4022602"/>
                  <a:pt x="8867026" y="4024541"/>
                  <a:pt x="8870841" y="4025177"/>
                </a:cubicBezTo>
                <a:cubicBezTo>
                  <a:pt x="8871841" y="4025328"/>
                  <a:pt x="8872567" y="4024844"/>
                  <a:pt x="8873475" y="4024783"/>
                </a:cubicBezTo>
                <a:lnTo>
                  <a:pt x="8870932" y="4026176"/>
                </a:lnTo>
                <a:cubicBezTo>
                  <a:pt x="8865420" y="4029175"/>
                  <a:pt x="8862240" y="4036384"/>
                  <a:pt x="8865451" y="4042260"/>
                </a:cubicBezTo>
                <a:cubicBezTo>
                  <a:pt x="8868025" y="4046925"/>
                  <a:pt x="8873536" y="4049651"/>
                  <a:pt x="8878745" y="4048500"/>
                </a:cubicBezTo>
                <a:cubicBezTo>
                  <a:pt x="8878745" y="4048500"/>
                  <a:pt x="8878776" y="4048500"/>
                  <a:pt x="8878776" y="4048500"/>
                </a:cubicBezTo>
                <a:cubicBezTo>
                  <a:pt x="8878926" y="4047925"/>
                  <a:pt x="8879078" y="4047349"/>
                  <a:pt x="8879229" y="4046774"/>
                </a:cubicBezTo>
                <a:cubicBezTo>
                  <a:pt x="8880622" y="4041655"/>
                  <a:pt x="8881985" y="4036505"/>
                  <a:pt x="8883348" y="4031387"/>
                </a:cubicBezTo>
                <a:cubicBezTo>
                  <a:pt x="8884559" y="4026843"/>
                  <a:pt x="8885771" y="4022300"/>
                  <a:pt x="8886982" y="4017756"/>
                </a:cubicBezTo>
                <a:cubicBezTo>
                  <a:pt x="8886952" y="4017786"/>
                  <a:pt x="8886921" y="4017786"/>
                  <a:pt x="8886861" y="4017786"/>
                </a:cubicBezTo>
                <a:cubicBezTo>
                  <a:pt x="8886770" y="4017786"/>
                  <a:pt x="8886679" y="4017786"/>
                  <a:pt x="8886588" y="4017847"/>
                </a:cubicBezTo>
                <a:lnTo>
                  <a:pt x="8883197" y="4020240"/>
                </a:lnTo>
                <a:close/>
                <a:moveTo>
                  <a:pt x="8716730" y="4504606"/>
                </a:moveTo>
                <a:cubicBezTo>
                  <a:pt x="8715700" y="4501638"/>
                  <a:pt x="8713368" y="4499215"/>
                  <a:pt x="8709099" y="4498518"/>
                </a:cubicBezTo>
                <a:cubicBezTo>
                  <a:pt x="8699650" y="4496943"/>
                  <a:pt x="8693533" y="4505606"/>
                  <a:pt x="8694229" y="4512694"/>
                </a:cubicBezTo>
                <a:cubicBezTo>
                  <a:pt x="8692261" y="4507635"/>
                  <a:pt x="8687597" y="4504606"/>
                  <a:pt x="8681935" y="4505030"/>
                </a:cubicBezTo>
                <a:cubicBezTo>
                  <a:pt x="8674545" y="4505545"/>
                  <a:pt x="8665824" y="4507090"/>
                  <a:pt x="8660645" y="4512875"/>
                </a:cubicBezTo>
                <a:cubicBezTo>
                  <a:pt x="8659828" y="4513451"/>
                  <a:pt x="8659040" y="4514057"/>
                  <a:pt x="8658343" y="4514753"/>
                </a:cubicBezTo>
                <a:cubicBezTo>
                  <a:pt x="8654861" y="4518206"/>
                  <a:pt x="8653649" y="4523295"/>
                  <a:pt x="8655648" y="4527960"/>
                </a:cubicBezTo>
                <a:cubicBezTo>
                  <a:pt x="8657647" y="4532594"/>
                  <a:pt x="8661462" y="4534048"/>
                  <a:pt x="8665914" y="4535320"/>
                </a:cubicBezTo>
                <a:cubicBezTo>
                  <a:pt x="8662401" y="4534321"/>
                  <a:pt x="8666278" y="4535502"/>
                  <a:pt x="8666944" y="4535775"/>
                </a:cubicBezTo>
                <a:cubicBezTo>
                  <a:pt x="8667823" y="4536108"/>
                  <a:pt x="8668670" y="4536532"/>
                  <a:pt x="8669549" y="4536895"/>
                </a:cubicBezTo>
                <a:cubicBezTo>
                  <a:pt x="8669700" y="4536956"/>
                  <a:pt x="8669761" y="4536986"/>
                  <a:pt x="8669851" y="4537047"/>
                </a:cubicBezTo>
                <a:cubicBezTo>
                  <a:pt x="8670124" y="4537229"/>
                  <a:pt x="8670366" y="4537380"/>
                  <a:pt x="8670608" y="4537592"/>
                </a:cubicBezTo>
                <a:cubicBezTo>
                  <a:pt x="8673243" y="4542862"/>
                  <a:pt x="8680118" y="4545255"/>
                  <a:pt x="8685477" y="4542984"/>
                </a:cubicBezTo>
                <a:cubicBezTo>
                  <a:pt x="8691564" y="4540409"/>
                  <a:pt x="8693927" y="4533533"/>
                  <a:pt x="8691716" y="4527566"/>
                </a:cubicBezTo>
                <a:cubicBezTo>
                  <a:pt x="8691474" y="4526930"/>
                  <a:pt x="8691110" y="4526415"/>
                  <a:pt x="8690808" y="4525839"/>
                </a:cubicBezTo>
                <a:cubicBezTo>
                  <a:pt x="8693654" y="4523477"/>
                  <a:pt x="8695410" y="4519781"/>
                  <a:pt x="8695198" y="4516177"/>
                </a:cubicBezTo>
                <a:cubicBezTo>
                  <a:pt x="8696440" y="4518600"/>
                  <a:pt x="8698802" y="4520478"/>
                  <a:pt x="8702527" y="4521084"/>
                </a:cubicBezTo>
                <a:cubicBezTo>
                  <a:pt x="8705343" y="4521569"/>
                  <a:pt x="8707736" y="4520902"/>
                  <a:pt x="8709886" y="4519873"/>
                </a:cubicBezTo>
                <a:cubicBezTo>
                  <a:pt x="8709916" y="4519842"/>
                  <a:pt x="8709977" y="4519842"/>
                  <a:pt x="8710037" y="4519812"/>
                </a:cubicBezTo>
                <a:cubicBezTo>
                  <a:pt x="8710037" y="4519812"/>
                  <a:pt x="8710037" y="4519781"/>
                  <a:pt x="8710037" y="4519781"/>
                </a:cubicBezTo>
                <a:cubicBezTo>
                  <a:pt x="8711309" y="4516934"/>
                  <a:pt x="8712551" y="4514117"/>
                  <a:pt x="8713793" y="4511270"/>
                </a:cubicBezTo>
                <a:cubicBezTo>
                  <a:pt x="8714761" y="4509059"/>
                  <a:pt x="8715760" y="4506848"/>
                  <a:pt x="8716730" y="4504606"/>
                </a:cubicBezTo>
                <a:close/>
                <a:moveTo>
                  <a:pt x="8660312" y="4368332"/>
                </a:moveTo>
                <a:lnTo>
                  <a:pt x="8655164" y="4367453"/>
                </a:lnTo>
                <a:cubicBezTo>
                  <a:pt x="8649107" y="4366454"/>
                  <a:pt x="8642445" y="4371088"/>
                  <a:pt x="8641778" y="4377358"/>
                </a:cubicBezTo>
                <a:cubicBezTo>
                  <a:pt x="8641112" y="4383779"/>
                  <a:pt x="8645170" y="4389656"/>
                  <a:pt x="8651651" y="4390746"/>
                </a:cubicBezTo>
                <a:lnTo>
                  <a:pt x="8656799" y="4391595"/>
                </a:lnTo>
                <a:cubicBezTo>
                  <a:pt x="8662856" y="4392624"/>
                  <a:pt x="8669549" y="4387960"/>
                  <a:pt x="8670185" y="4381720"/>
                </a:cubicBezTo>
                <a:cubicBezTo>
                  <a:pt x="8670881" y="4375298"/>
                  <a:pt x="8666793" y="4369422"/>
                  <a:pt x="8660312" y="4368332"/>
                </a:cubicBezTo>
                <a:close/>
                <a:moveTo>
                  <a:pt x="8650924" y="4425095"/>
                </a:moveTo>
                <a:cubicBezTo>
                  <a:pt x="8644595" y="4424096"/>
                  <a:pt x="8638508" y="4428609"/>
                  <a:pt x="8637448" y="4434879"/>
                </a:cubicBezTo>
                <a:lnTo>
                  <a:pt x="8636570" y="4440028"/>
                </a:lnTo>
                <a:cubicBezTo>
                  <a:pt x="8635540" y="4446298"/>
                  <a:pt x="8640113" y="4452508"/>
                  <a:pt x="8646351" y="4453477"/>
                </a:cubicBezTo>
                <a:cubicBezTo>
                  <a:pt x="8652681" y="4454507"/>
                  <a:pt x="8658768" y="4449993"/>
                  <a:pt x="8659828" y="4443693"/>
                </a:cubicBezTo>
                <a:lnTo>
                  <a:pt x="8660676" y="4438544"/>
                </a:lnTo>
                <a:cubicBezTo>
                  <a:pt x="8661766" y="4432304"/>
                  <a:pt x="8657162" y="4426095"/>
                  <a:pt x="8650924" y="4425095"/>
                </a:cubicBezTo>
                <a:close/>
                <a:moveTo>
                  <a:pt x="8644202" y="4585450"/>
                </a:moveTo>
                <a:cubicBezTo>
                  <a:pt x="8643687" y="4592265"/>
                  <a:pt x="8648774" y="4597021"/>
                  <a:pt x="8655043" y="4598081"/>
                </a:cubicBezTo>
                <a:lnTo>
                  <a:pt x="8660191" y="4598929"/>
                </a:lnTo>
                <a:cubicBezTo>
                  <a:pt x="8666459" y="4599989"/>
                  <a:pt x="8672365" y="4593992"/>
                  <a:pt x="8672819" y="4588085"/>
                </a:cubicBezTo>
                <a:cubicBezTo>
                  <a:pt x="8673334" y="4581270"/>
                  <a:pt x="8668247" y="4576515"/>
                  <a:pt x="8661978" y="4575454"/>
                </a:cubicBezTo>
                <a:lnTo>
                  <a:pt x="8656830" y="4574606"/>
                </a:lnTo>
                <a:cubicBezTo>
                  <a:pt x="8650530" y="4573546"/>
                  <a:pt x="8644655" y="4579513"/>
                  <a:pt x="8644202" y="4585450"/>
                </a:cubicBezTo>
                <a:close/>
                <a:moveTo>
                  <a:pt x="8702830" y="4264165"/>
                </a:moveTo>
                <a:cubicBezTo>
                  <a:pt x="8697954" y="4263347"/>
                  <a:pt x="8694745" y="4265437"/>
                  <a:pt x="8692988" y="4268557"/>
                </a:cubicBezTo>
                <a:cubicBezTo>
                  <a:pt x="8692261" y="4266891"/>
                  <a:pt x="8691261" y="4265407"/>
                  <a:pt x="8689748" y="4264286"/>
                </a:cubicBezTo>
                <a:cubicBezTo>
                  <a:pt x="8684629" y="4260560"/>
                  <a:pt x="8677241" y="4260954"/>
                  <a:pt x="8673212" y="4266164"/>
                </a:cubicBezTo>
                <a:cubicBezTo>
                  <a:pt x="8673062" y="4266345"/>
                  <a:pt x="8672910" y="4266528"/>
                  <a:pt x="8672759" y="4266739"/>
                </a:cubicBezTo>
                <a:cubicBezTo>
                  <a:pt x="8669518" y="4267648"/>
                  <a:pt x="8666641" y="4269768"/>
                  <a:pt x="8665551" y="4273191"/>
                </a:cubicBezTo>
                <a:cubicBezTo>
                  <a:pt x="8664189" y="4277614"/>
                  <a:pt x="8663310" y="4281854"/>
                  <a:pt x="8665763" y="4286125"/>
                </a:cubicBezTo>
                <a:cubicBezTo>
                  <a:pt x="8667671" y="4289427"/>
                  <a:pt x="8670851" y="4291304"/>
                  <a:pt x="8674272" y="4291850"/>
                </a:cubicBezTo>
                <a:lnTo>
                  <a:pt x="8676150" y="4295787"/>
                </a:lnTo>
                <a:cubicBezTo>
                  <a:pt x="8678785" y="4301361"/>
                  <a:pt x="8685901" y="4304632"/>
                  <a:pt x="8691686" y="4301724"/>
                </a:cubicBezTo>
                <a:cubicBezTo>
                  <a:pt x="8697288" y="4298938"/>
                  <a:pt x="8700468" y="4292153"/>
                  <a:pt x="8697651" y="4286185"/>
                </a:cubicBezTo>
                <a:lnTo>
                  <a:pt x="8697560" y="4286004"/>
                </a:lnTo>
                <a:cubicBezTo>
                  <a:pt x="8698863" y="4286791"/>
                  <a:pt x="8700316" y="4287397"/>
                  <a:pt x="8702012" y="4287700"/>
                </a:cubicBezTo>
                <a:cubicBezTo>
                  <a:pt x="8716912" y="4290184"/>
                  <a:pt x="8717578" y="4266649"/>
                  <a:pt x="8702830" y="4264165"/>
                </a:cubicBezTo>
                <a:close/>
                <a:moveTo>
                  <a:pt x="8781112" y="4346432"/>
                </a:moveTo>
                <a:cubicBezTo>
                  <a:pt x="8781142" y="4346705"/>
                  <a:pt x="8780991" y="4346917"/>
                  <a:pt x="8781051" y="4347159"/>
                </a:cubicBezTo>
                <a:cubicBezTo>
                  <a:pt x="8782505" y="4343343"/>
                  <a:pt x="8784110" y="4339526"/>
                  <a:pt x="8785533" y="4335710"/>
                </a:cubicBezTo>
                <a:cubicBezTo>
                  <a:pt x="8785291" y="4335922"/>
                  <a:pt x="8785230" y="4336225"/>
                  <a:pt x="8784988" y="4336437"/>
                </a:cubicBezTo>
                <a:cubicBezTo>
                  <a:pt x="8782202" y="4339132"/>
                  <a:pt x="8780688" y="4342676"/>
                  <a:pt x="8781112" y="4346432"/>
                </a:cubicBezTo>
                <a:close/>
                <a:moveTo>
                  <a:pt x="8788228" y="4326077"/>
                </a:moveTo>
                <a:lnTo>
                  <a:pt x="8787653" y="4329621"/>
                </a:lnTo>
                <a:lnTo>
                  <a:pt x="8787562" y="4330076"/>
                </a:lnTo>
                <a:lnTo>
                  <a:pt x="8787562" y="4330076"/>
                </a:lnTo>
                <a:cubicBezTo>
                  <a:pt x="8788016" y="4328864"/>
                  <a:pt x="8788441" y="4327683"/>
                  <a:pt x="8788864" y="4326471"/>
                </a:cubicBezTo>
                <a:cubicBezTo>
                  <a:pt x="8789440" y="4324835"/>
                  <a:pt x="8790015" y="4323170"/>
                  <a:pt x="8790621" y="4321534"/>
                </a:cubicBezTo>
                <a:cubicBezTo>
                  <a:pt x="8789440" y="4322836"/>
                  <a:pt x="8788531" y="4324320"/>
                  <a:pt x="8788228" y="4326077"/>
                </a:cubicBezTo>
                <a:close/>
                <a:moveTo>
                  <a:pt x="8804067" y="4270374"/>
                </a:moveTo>
                <a:cubicBezTo>
                  <a:pt x="8797556" y="4269617"/>
                  <a:pt x="8791832" y="4273615"/>
                  <a:pt x="8790530" y="4280067"/>
                </a:cubicBezTo>
                <a:cubicBezTo>
                  <a:pt x="8790500" y="4280248"/>
                  <a:pt x="8790469" y="4280370"/>
                  <a:pt x="8790439" y="4280491"/>
                </a:cubicBezTo>
                <a:cubicBezTo>
                  <a:pt x="8790409" y="4280552"/>
                  <a:pt x="8790409" y="4280582"/>
                  <a:pt x="8790379" y="4280642"/>
                </a:cubicBezTo>
                <a:cubicBezTo>
                  <a:pt x="8790318" y="4280673"/>
                  <a:pt x="8790348" y="4280673"/>
                  <a:pt x="8790258" y="4280733"/>
                </a:cubicBezTo>
                <a:cubicBezTo>
                  <a:pt x="8789622" y="4281188"/>
                  <a:pt x="8788986" y="4281611"/>
                  <a:pt x="8788289" y="4281975"/>
                </a:cubicBezTo>
                <a:cubicBezTo>
                  <a:pt x="8782777" y="4285126"/>
                  <a:pt x="8782324" y="4293728"/>
                  <a:pt x="8785775" y="4298423"/>
                </a:cubicBezTo>
                <a:cubicBezTo>
                  <a:pt x="8788804" y="4302512"/>
                  <a:pt x="8793225" y="4303118"/>
                  <a:pt x="8797556" y="4302148"/>
                </a:cubicBezTo>
                <a:cubicBezTo>
                  <a:pt x="8797556" y="4302148"/>
                  <a:pt x="8797556" y="4302148"/>
                  <a:pt x="8797556" y="4302148"/>
                </a:cubicBezTo>
                <a:cubicBezTo>
                  <a:pt x="8798434" y="4299756"/>
                  <a:pt x="8799282" y="4297362"/>
                  <a:pt x="8800130" y="4294970"/>
                </a:cubicBezTo>
                <a:cubicBezTo>
                  <a:pt x="8802916" y="4287337"/>
                  <a:pt x="8805672" y="4279704"/>
                  <a:pt x="8808367" y="4272040"/>
                </a:cubicBezTo>
                <a:cubicBezTo>
                  <a:pt x="8808336" y="4272010"/>
                  <a:pt x="8808276" y="4272010"/>
                  <a:pt x="8808215" y="4271979"/>
                </a:cubicBezTo>
                <a:cubicBezTo>
                  <a:pt x="8806974" y="4271162"/>
                  <a:pt x="8805580" y="4270556"/>
                  <a:pt x="8804067" y="4270374"/>
                </a:cubicBezTo>
                <a:close/>
                <a:moveTo>
                  <a:pt x="8601562" y="4427518"/>
                </a:moveTo>
                <a:cubicBezTo>
                  <a:pt x="8586633" y="4425034"/>
                  <a:pt x="8585543" y="4448570"/>
                  <a:pt x="8600321" y="4451023"/>
                </a:cubicBezTo>
                <a:cubicBezTo>
                  <a:pt x="8615251" y="4453537"/>
                  <a:pt x="8616341" y="4430002"/>
                  <a:pt x="8601562" y="4427518"/>
                </a:cubicBezTo>
                <a:close/>
                <a:moveTo>
                  <a:pt x="8597898" y="4498336"/>
                </a:moveTo>
                <a:cubicBezTo>
                  <a:pt x="8612828" y="4500820"/>
                  <a:pt x="8613554" y="4477285"/>
                  <a:pt x="8598806" y="4474801"/>
                </a:cubicBezTo>
                <a:cubicBezTo>
                  <a:pt x="8583877" y="4472317"/>
                  <a:pt x="8583150" y="4495883"/>
                  <a:pt x="8597898" y="4498336"/>
                </a:cubicBezTo>
                <a:close/>
                <a:moveTo>
                  <a:pt x="8606469" y="4207795"/>
                </a:moveTo>
                <a:cubicBezTo>
                  <a:pt x="8605833" y="4213913"/>
                  <a:pt x="8610859" y="4220305"/>
                  <a:pt x="8617128" y="4220577"/>
                </a:cubicBezTo>
                <a:cubicBezTo>
                  <a:pt x="8621489" y="4220759"/>
                  <a:pt x="8625426" y="4218790"/>
                  <a:pt x="8627758" y="4215519"/>
                </a:cubicBezTo>
                <a:cubicBezTo>
                  <a:pt x="8631058" y="4214580"/>
                  <a:pt x="8633875" y="4212369"/>
                  <a:pt x="8635268" y="4208613"/>
                </a:cubicBezTo>
                <a:cubicBezTo>
                  <a:pt x="8637236" y="4203221"/>
                  <a:pt x="8634480" y="4194922"/>
                  <a:pt x="8628242" y="4193498"/>
                </a:cubicBezTo>
                <a:cubicBezTo>
                  <a:pt x="8622791" y="4192256"/>
                  <a:pt x="8617128" y="4191862"/>
                  <a:pt x="8612495" y="4195740"/>
                </a:cubicBezTo>
                <a:cubicBezTo>
                  <a:pt x="8608800" y="4198799"/>
                  <a:pt x="8606983" y="4203010"/>
                  <a:pt x="8606469" y="4207795"/>
                </a:cubicBezTo>
                <a:close/>
                <a:moveTo>
                  <a:pt x="8583998" y="4470288"/>
                </a:moveTo>
                <a:lnTo>
                  <a:pt x="8590025" y="4465987"/>
                </a:lnTo>
                <a:cubicBezTo>
                  <a:pt x="8595051" y="4462412"/>
                  <a:pt x="8594809" y="4453446"/>
                  <a:pt x="8590691" y="4449357"/>
                </a:cubicBezTo>
                <a:cubicBezTo>
                  <a:pt x="8585694" y="4444390"/>
                  <a:pt x="8579456" y="4444844"/>
                  <a:pt x="8574065" y="4448691"/>
                </a:cubicBezTo>
                <a:cubicBezTo>
                  <a:pt x="8572066" y="4450115"/>
                  <a:pt x="8570038" y="4451569"/>
                  <a:pt x="8568039" y="4452992"/>
                </a:cubicBezTo>
                <a:cubicBezTo>
                  <a:pt x="8563012" y="4456566"/>
                  <a:pt x="8563254" y="4465532"/>
                  <a:pt x="8567373" y="4469621"/>
                </a:cubicBezTo>
                <a:cubicBezTo>
                  <a:pt x="8572370" y="4474589"/>
                  <a:pt x="8578608" y="4474134"/>
                  <a:pt x="8583998" y="4470288"/>
                </a:cubicBezTo>
                <a:close/>
                <a:moveTo>
                  <a:pt x="8669004" y="4322079"/>
                </a:moveTo>
                <a:cubicBezTo>
                  <a:pt x="8663129" y="4320716"/>
                  <a:pt x="8655921" y="4324563"/>
                  <a:pt x="8654861" y="4330863"/>
                </a:cubicBezTo>
                <a:lnTo>
                  <a:pt x="8654014" y="4336012"/>
                </a:lnTo>
                <a:cubicBezTo>
                  <a:pt x="8652954" y="4342282"/>
                  <a:pt x="8656315" y="4348644"/>
                  <a:pt x="8662795" y="4350158"/>
                </a:cubicBezTo>
                <a:cubicBezTo>
                  <a:pt x="8668670" y="4351551"/>
                  <a:pt x="8675878" y="4347674"/>
                  <a:pt x="8676938" y="4341374"/>
                </a:cubicBezTo>
                <a:lnTo>
                  <a:pt x="8677816" y="4336225"/>
                </a:lnTo>
                <a:cubicBezTo>
                  <a:pt x="8678816" y="4329954"/>
                  <a:pt x="8675453" y="4323593"/>
                  <a:pt x="8669004" y="4322079"/>
                </a:cubicBezTo>
                <a:close/>
                <a:moveTo>
                  <a:pt x="8626909" y="4304329"/>
                </a:moveTo>
                <a:cubicBezTo>
                  <a:pt x="8627273" y="4303935"/>
                  <a:pt x="8627666" y="4303542"/>
                  <a:pt x="8628091" y="4303148"/>
                </a:cubicBezTo>
                <a:cubicBezTo>
                  <a:pt x="8629847" y="4301876"/>
                  <a:pt x="8631452" y="4300331"/>
                  <a:pt x="8633239" y="4299029"/>
                </a:cubicBezTo>
                <a:cubicBezTo>
                  <a:pt x="8639750" y="4294182"/>
                  <a:pt x="8637297" y="4285610"/>
                  <a:pt x="8631845" y="4281339"/>
                </a:cubicBezTo>
                <a:cubicBezTo>
                  <a:pt x="8629605" y="4279219"/>
                  <a:pt x="8626546" y="4278068"/>
                  <a:pt x="8623003" y="4278673"/>
                </a:cubicBezTo>
                <a:cubicBezTo>
                  <a:pt x="8622700" y="4278673"/>
                  <a:pt x="8622398" y="4278643"/>
                  <a:pt x="8622064" y="4278643"/>
                </a:cubicBezTo>
                <a:cubicBezTo>
                  <a:pt x="8627727" y="4270617"/>
                  <a:pt x="8621852" y="4256532"/>
                  <a:pt x="8610193" y="4260257"/>
                </a:cubicBezTo>
                <a:cubicBezTo>
                  <a:pt x="8602501" y="4262741"/>
                  <a:pt x="8593265" y="4264195"/>
                  <a:pt x="8587269" y="4270132"/>
                </a:cubicBezTo>
                <a:cubicBezTo>
                  <a:pt x="8586482" y="4270919"/>
                  <a:pt x="8585815" y="4271737"/>
                  <a:pt x="8585179" y="4272615"/>
                </a:cubicBezTo>
                <a:lnTo>
                  <a:pt x="8582363" y="4274615"/>
                </a:lnTo>
                <a:cubicBezTo>
                  <a:pt x="8577185" y="4278310"/>
                  <a:pt x="8576821" y="4286458"/>
                  <a:pt x="8580667" y="4291153"/>
                </a:cubicBezTo>
                <a:cubicBezTo>
                  <a:pt x="8580970" y="4291547"/>
                  <a:pt x="8581333" y="4291819"/>
                  <a:pt x="8581667" y="4292153"/>
                </a:cubicBezTo>
                <a:cubicBezTo>
                  <a:pt x="8581939" y="4293849"/>
                  <a:pt x="8582303" y="4295545"/>
                  <a:pt x="8582756" y="4297211"/>
                </a:cubicBezTo>
                <a:cubicBezTo>
                  <a:pt x="8583332" y="4299301"/>
                  <a:pt x="8584604" y="4301240"/>
                  <a:pt x="8586240" y="4302815"/>
                </a:cubicBezTo>
                <a:cubicBezTo>
                  <a:pt x="8586391" y="4304390"/>
                  <a:pt x="8586754" y="4305874"/>
                  <a:pt x="8587572" y="4307025"/>
                </a:cubicBezTo>
                <a:cubicBezTo>
                  <a:pt x="8590388" y="4310963"/>
                  <a:pt x="8593053" y="4314355"/>
                  <a:pt x="8597656" y="4316324"/>
                </a:cubicBezTo>
                <a:cubicBezTo>
                  <a:pt x="8599716" y="4317202"/>
                  <a:pt x="8601230" y="4317627"/>
                  <a:pt x="8603561" y="4317808"/>
                </a:cubicBezTo>
                <a:cubicBezTo>
                  <a:pt x="8606438" y="4318050"/>
                  <a:pt x="8607074" y="4319686"/>
                  <a:pt x="8603652" y="4316778"/>
                </a:cubicBezTo>
                <a:cubicBezTo>
                  <a:pt x="8608497" y="4320867"/>
                  <a:pt x="8615342" y="4321897"/>
                  <a:pt x="8620278" y="4317202"/>
                </a:cubicBezTo>
                <a:cubicBezTo>
                  <a:pt x="8622640" y="4314931"/>
                  <a:pt x="8623972" y="4311265"/>
                  <a:pt x="8623851" y="4307752"/>
                </a:cubicBezTo>
                <a:cubicBezTo>
                  <a:pt x="8624972" y="4306752"/>
                  <a:pt x="8625910" y="4305632"/>
                  <a:pt x="8626909" y="4304329"/>
                </a:cubicBezTo>
                <a:close/>
                <a:moveTo>
                  <a:pt x="8551989" y="4437635"/>
                </a:moveTo>
                <a:cubicBezTo>
                  <a:pt x="8566706" y="4440089"/>
                  <a:pt x="8573733" y="4417583"/>
                  <a:pt x="8558803" y="4415100"/>
                </a:cubicBezTo>
                <a:cubicBezTo>
                  <a:pt x="8544055" y="4412646"/>
                  <a:pt x="8537060" y="4435151"/>
                  <a:pt x="8551989" y="4437635"/>
                </a:cubicBezTo>
                <a:close/>
                <a:moveTo>
                  <a:pt x="8587542" y="4361486"/>
                </a:moveTo>
                <a:cubicBezTo>
                  <a:pt x="8572581" y="4359003"/>
                  <a:pt x="8568523" y="4382174"/>
                  <a:pt x="8583453" y="4384688"/>
                </a:cubicBezTo>
                <a:cubicBezTo>
                  <a:pt x="8598383" y="4387172"/>
                  <a:pt x="8602471" y="4363970"/>
                  <a:pt x="8587542" y="4361486"/>
                </a:cubicBezTo>
                <a:close/>
                <a:moveTo>
                  <a:pt x="8520525" y="4357246"/>
                </a:moveTo>
                <a:lnTo>
                  <a:pt x="8523098" y="4341768"/>
                </a:lnTo>
                <a:cubicBezTo>
                  <a:pt x="8524098" y="4335710"/>
                  <a:pt x="8520161" y="4328925"/>
                  <a:pt x="8513772" y="4327986"/>
                </a:cubicBezTo>
                <a:cubicBezTo>
                  <a:pt x="8511803" y="4327713"/>
                  <a:pt x="8509835" y="4328016"/>
                  <a:pt x="8507987" y="4328622"/>
                </a:cubicBezTo>
                <a:cubicBezTo>
                  <a:pt x="8506595" y="4327440"/>
                  <a:pt x="8505050" y="4326532"/>
                  <a:pt x="8503112" y="4326198"/>
                </a:cubicBezTo>
                <a:cubicBezTo>
                  <a:pt x="8497025" y="4325199"/>
                  <a:pt x="8490272" y="4328773"/>
                  <a:pt x="8489181" y="4335285"/>
                </a:cubicBezTo>
                <a:lnTo>
                  <a:pt x="8488334" y="4340435"/>
                </a:lnTo>
                <a:cubicBezTo>
                  <a:pt x="8487334" y="4346493"/>
                  <a:pt x="8490969" y="4353308"/>
                  <a:pt x="8497418" y="4354368"/>
                </a:cubicBezTo>
                <a:cubicBezTo>
                  <a:pt x="8497449" y="4354368"/>
                  <a:pt x="8497449" y="4354368"/>
                  <a:pt x="8497479" y="4354368"/>
                </a:cubicBezTo>
                <a:cubicBezTo>
                  <a:pt x="8497328" y="4359972"/>
                  <a:pt x="8500931" y="4365696"/>
                  <a:pt x="8506777" y="4366544"/>
                </a:cubicBezTo>
                <a:cubicBezTo>
                  <a:pt x="8512923" y="4367484"/>
                  <a:pt x="8519435" y="4363728"/>
                  <a:pt x="8520525" y="4357246"/>
                </a:cubicBezTo>
                <a:close/>
                <a:moveTo>
                  <a:pt x="8485881" y="4296817"/>
                </a:moveTo>
                <a:cubicBezTo>
                  <a:pt x="8470951" y="4294334"/>
                  <a:pt x="8469073" y="4317778"/>
                  <a:pt x="8483942" y="4320261"/>
                </a:cubicBezTo>
                <a:cubicBezTo>
                  <a:pt x="8498872" y="4322776"/>
                  <a:pt x="8500750" y="4299331"/>
                  <a:pt x="8485881" y="4296817"/>
                </a:cubicBezTo>
                <a:close/>
                <a:moveTo>
                  <a:pt x="8274837" y="4296756"/>
                </a:moveTo>
                <a:cubicBezTo>
                  <a:pt x="8274141" y="4291396"/>
                  <a:pt x="8270386" y="4287306"/>
                  <a:pt x="8264783" y="4286307"/>
                </a:cubicBezTo>
                <a:cubicBezTo>
                  <a:pt x="8257485" y="4285004"/>
                  <a:pt x="8248642" y="4284368"/>
                  <a:pt x="8242222" y="4288700"/>
                </a:cubicBezTo>
                <a:cubicBezTo>
                  <a:pt x="8241283" y="4289033"/>
                  <a:pt x="8240375" y="4289457"/>
                  <a:pt x="8239527" y="4289972"/>
                </a:cubicBezTo>
                <a:cubicBezTo>
                  <a:pt x="8235317" y="4292486"/>
                  <a:pt x="8232895" y="4297120"/>
                  <a:pt x="8233683" y="4302118"/>
                </a:cubicBezTo>
                <a:cubicBezTo>
                  <a:pt x="8234470" y="4307116"/>
                  <a:pt x="8237801" y="4309448"/>
                  <a:pt x="8241859" y="4311750"/>
                </a:cubicBezTo>
                <a:cubicBezTo>
                  <a:pt x="8238709" y="4309933"/>
                  <a:pt x="8242162" y="4312023"/>
                  <a:pt x="8242737" y="4312447"/>
                </a:cubicBezTo>
                <a:cubicBezTo>
                  <a:pt x="8243524" y="4312992"/>
                  <a:pt x="8244221" y="4313628"/>
                  <a:pt x="8245008" y="4314174"/>
                </a:cubicBezTo>
                <a:cubicBezTo>
                  <a:pt x="8245129" y="4314264"/>
                  <a:pt x="8245190" y="4314325"/>
                  <a:pt x="8245281" y="4314416"/>
                </a:cubicBezTo>
                <a:cubicBezTo>
                  <a:pt x="8245493" y="4314658"/>
                  <a:pt x="8245705" y="4314870"/>
                  <a:pt x="8245886" y="4315112"/>
                </a:cubicBezTo>
                <a:cubicBezTo>
                  <a:pt x="8247128" y="4320867"/>
                  <a:pt x="8253245" y="4324866"/>
                  <a:pt x="8258969" y="4323987"/>
                </a:cubicBezTo>
                <a:cubicBezTo>
                  <a:pt x="8265510" y="4322988"/>
                  <a:pt x="8269477" y="4316900"/>
                  <a:pt x="8268811" y="4310569"/>
                </a:cubicBezTo>
                <a:cubicBezTo>
                  <a:pt x="8268750" y="4309902"/>
                  <a:pt x="8268508" y="4309297"/>
                  <a:pt x="8268357" y="4308691"/>
                </a:cubicBezTo>
                <a:cubicBezTo>
                  <a:pt x="8271688" y="4307085"/>
                  <a:pt x="8274292" y="4303935"/>
                  <a:pt x="8274958" y="4300392"/>
                </a:cubicBezTo>
                <a:cubicBezTo>
                  <a:pt x="8275564" y="4303026"/>
                  <a:pt x="8277412" y="4305450"/>
                  <a:pt x="8280863" y="4306964"/>
                </a:cubicBezTo>
                <a:cubicBezTo>
                  <a:pt x="8294551" y="4312962"/>
                  <a:pt x="8306665" y="4292759"/>
                  <a:pt x="8292795" y="4286670"/>
                </a:cubicBezTo>
                <a:cubicBezTo>
                  <a:pt x="8283982" y="4282793"/>
                  <a:pt x="8275927" y="4289699"/>
                  <a:pt x="8274837" y="4296756"/>
                </a:cubicBezTo>
                <a:close/>
                <a:moveTo>
                  <a:pt x="8500174" y="4444087"/>
                </a:moveTo>
                <a:cubicBezTo>
                  <a:pt x="8501113" y="4437968"/>
                  <a:pt x="8497479" y="4431304"/>
                  <a:pt x="8490969" y="4430214"/>
                </a:cubicBezTo>
                <a:lnTo>
                  <a:pt x="8485820" y="4429366"/>
                </a:lnTo>
                <a:cubicBezTo>
                  <a:pt x="8479763" y="4428366"/>
                  <a:pt x="8472950" y="4432153"/>
                  <a:pt x="8471950" y="4438574"/>
                </a:cubicBezTo>
                <a:cubicBezTo>
                  <a:pt x="8470982" y="4444723"/>
                  <a:pt x="8474646" y="4451356"/>
                  <a:pt x="8481157" y="4452447"/>
                </a:cubicBezTo>
                <a:lnTo>
                  <a:pt x="8486304" y="4453325"/>
                </a:lnTo>
                <a:cubicBezTo>
                  <a:pt x="8492361" y="4454295"/>
                  <a:pt x="8499175" y="4450508"/>
                  <a:pt x="8500174" y="4444087"/>
                </a:cubicBezTo>
                <a:close/>
                <a:moveTo>
                  <a:pt x="8340007" y="4180867"/>
                </a:moveTo>
                <a:lnTo>
                  <a:pt x="8344791" y="4182957"/>
                </a:lnTo>
                <a:cubicBezTo>
                  <a:pt x="8350424" y="4185441"/>
                  <a:pt x="8358025" y="4182564"/>
                  <a:pt x="8360205" y="4176657"/>
                </a:cubicBezTo>
                <a:cubicBezTo>
                  <a:pt x="8362446" y="4170599"/>
                  <a:pt x="8359933" y="4163905"/>
                  <a:pt x="8353907" y="4161239"/>
                </a:cubicBezTo>
                <a:lnTo>
                  <a:pt x="8349122" y="4159149"/>
                </a:lnTo>
                <a:cubicBezTo>
                  <a:pt x="8343489" y="4156665"/>
                  <a:pt x="8335888" y="4159543"/>
                  <a:pt x="8333707" y="4165450"/>
                </a:cubicBezTo>
                <a:cubicBezTo>
                  <a:pt x="8331497" y="4171508"/>
                  <a:pt x="8333980" y="4178202"/>
                  <a:pt x="8340007" y="4180867"/>
                </a:cubicBezTo>
                <a:close/>
                <a:moveTo>
                  <a:pt x="8414685" y="4353944"/>
                </a:moveTo>
                <a:lnTo>
                  <a:pt x="8409536" y="4353096"/>
                </a:lnTo>
                <a:cubicBezTo>
                  <a:pt x="8403269" y="4352036"/>
                  <a:pt x="8396878" y="4354338"/>
                  <a:pt x="8394880" y="4360971"/>
                </a:cubicBezTo>
                <a:cubicBezTo>
                  <a:pt x="8393214" y="4366454"/>
                  <a:pt x="8396424" y="4374571"/>
                  <a:pt x="8402753" y="4375632"/>
                </a:cubicBezTo>
                <a:lnTo>
                  <a:pt x="8407901" y="4376480"/>
                </a:lnTo>
                <a:cubicBezTo>
                  <a:pt x="8414170" y="4377540"/>
                  <a:pt x="8420560" y="4375238"/>
                  <a:pt x="8422559" y="4368604"/>
                </a:cubicBezTo>
                <a:cubicBezTo>
                  <a:pt x="8424224" y="4363122"/>
                  <a:pt x="8420984" y="4354974"/>
                  <a:pt x="8414685" y="4353944"/>
                </a:cubicBezTo>
                <a:close/>
                <a:moveTo>
                  <a:pt x="8328892" y="4385143"/>
                </a:moveTo>
                <a:cubicBezTo>
                  <a:pt x="8342793" y="4391231"/>
                  <a:pt x="8350636" y="4369028"/>
                  <a:pt x="8336827" y="4362970"/>
                </a:cubicBezTo>
                <a:cubicBezTo>
                  <a:pt x="8322957" y="4356913"/>
                  <a:pt x="8315084" y="4379115"/>
                  <a:pt x="8328892" y="4385143"/>
                </a:cubicBezTo>
                <a:close/>
                <a:moveTo>
                  <a:pt x="8451025" y="4573092"/>
                </a:moveTo>
                <a:cubicBezTo>
                  <a:pt x="8457778" y="4573425"/>
                  <a:pt x="8462744" y="4569003"/>
                  <a:pt x="8463835" y="4562490"/>
                </a:cubicBezTo>
                <a:lnTo>
                  <a:pt x="8464682" y="4557341"/>
                </a:lnTo>
                <a:cubicBezTo>
                  <a:pt x="8465681" y="4551253"/>
                  <a:pt x="8460110" y="4544801"/>
                  <a:pt x="8454083" y="4544528"/>
                </a:cubicBezTo>
                <a:cubicBezTo>
                  <a:pt x="8450752" y="4544377"/>
                  <a:pt x="8447845" y="4545376"/>
                  <a:pt x="8445634" y="4547194"/>
                </a:cubicBezTo>
                <a:cubicBezTo>
                  <a:pt x="8446543" y="4544407"/>
                  <a:pt x="8446361" y="4541318"/>
                  <a:pt x="8444695" y="4538349"/>
                </a:cubicBezTo>
                <a:cubicBezTo>
                  <a:pt x="8443908" y="4536956"/>
                  <a:pt x="8442727" y="4535744"/>
                  <a:pt x="8441334" y="4534714"/>
                </a:cubicBezTo>
                <a:cubicBezTo>
                  <a:pt x="8442333" y="4533412"/>
                  <a:pt x="8443090" y="4531867"/>
                  <a:pt x="8443393" y="4530080"/>
                </a:cubicBezTo>
                <a:lnTo>
                  <a:pt x="8444242" y="4524931"/>
                </a:lnTo>
                <a:cubicBezTo>
                  <a:pt x="8444242" y="4524870"/>
                  <a:pt x="8444242" y="4524810"/>
                  <a:pt x="8444242" y="4524719"/>
                </a:cubicBezTo>
                <a:cubicBezTo>
                  <a:pt x="8446633" y="4524416"/>
                  <a:pt x="8448936" y="4523568"/>
                  <a:pt x="8450691" y="4521659"/>
                </a:cubicBezTo>
                <a:lnTo>
                  <a:pt x="8454296" y="4517813"/>
                </a:lnTo>
                <a:cubicBezTo>
                  <a:pt x="8455022" y="4517025"/>
                  <a:pt x="8455506" y="4516026"/>
                  <a:pt x="8456021" y="4515087"/>
                </a:cubicBezTo>
                <a:cubicBezTo>
                  <a:pt x="8457990" y="4514723"/>
                  <a:pt x="8459837" y="4513875"/>
                  <a:pt x="8461352" y="4512391"/>
                </a:cubicBezTo>
                <a:cubicBezTo>
                  <a:pt x="8462381" y="4511391"/>
                  <a:pt x="8463229" y="4510180"/>
                  <a:pt x="8463865" y="4508908"/>
                </a:cubicBezTo>
                <a:cubicBezTo>
                  <a:pt x="8464834" y="4508302"/>
                  <a:pt x="8465773" y="4507635"/>
                  <a:pt x="8466620" y="4506696"/>
                </a:cubicBezTo>
                <a:cubicBezTo>
                  <a:pt x="8469740" y="4503365"/>
                  <a:pt x="8470073" y="4499790"/>
                  <a:pt x="8468862" y="4496701"/>
                </a:cubicBezTo>
                <a:cubicBezTo>
                  <a:pt x="8470557" y="4497973"/>
                  <a:pt x="8472405" y="4498972"/>
                  <a:pt x="8474494" y="4499093"/>
                </a:cubicBezTo>
                <a:cubicBezTo>
                  <a:pt x="8481187" y="4499487"/>
                  <a:pt x="8486304" y="4495095"/>
                  <a:pt x="8487395" y="4488583"/>
                </a:cubicBezTo>
                <a:lnTo>
                  <a:pt x="8488243" y="4483434"/>
                </a:lnTo>
                <a:cubicBezTo>
                  <a:pt x="8489242" y="4477345"/>
                  <a:pt x="8483821" y="4470863"/>
                  <a:pt x="8477735" y="4470530"/>
                </a:cubicBezTo>
                <a:cubicBezTo>
                  <a:pt x="8471042" y="4470136"/>
                  <a:pt x="8465924" y="4474528"/>
                  <a:pt x="8464834" y="4481040"/>
                </a:cubicBezTo>
                <a:lnTo>
                  <a:pt x="8463986" y="4486190"/>
                </a:lnTo>
                <a:cubicBezTo>
                  <a:pt x="8463683" y="4488037"/>
                  <a:pt x="8464107" y="4489855"/>
                  <a:pt x="8464834" y="4491582"/>
                </a:cubicBezTo>
                <a:cubicBezTo>
                  <a:pt x="8461170" y="4488886"/>
                  <a:pt x="8456082" y="4487704"/>
                  <a:pt x="8451509" y="4489794"/>
                </a:cubicBezTo>
                <a:cubicBezTo>
                  <a:pt x="8450964" y="4489734"/>
                  <a:pt x="8450419" y="4489583"/>
                  <a:pt x="8449844" y="4489552"/>
                </a:cubicBezTo>
                <a:cubicBezTo>
                  <a:pt x="8443848" y="4489400"/>
                  <a:pt x="8439638" y="4493066"/>
                  <a:pt x="8436065" y="4497367"/>
                </a:cubicBezTo>
                <a:cubicBezTo>
                  <a:pt x="8434460" y="4499306"/>
                  <a:pt x="8434127" y="4501880"/>
                  <a:pt x="8434369" y="4504455"/>
                </a:cubicBezTo>
                <a:lnTo>
                  <a:pt x="8433975" y="4504879"/>
                </a:lnTo>
                <a:cubicBezTo>
                  <a:pt x="8432371" y="4506605"/>
                  <a:pt x="8431462" y="4508847"/>
                  <a:pt x="8431008" y="4511179"/>
                </a:cubicBezTo>
                <a:cubicBezTo>
                  <a:pt x="8426283" y="4511936"/>
                  <a:pt x="8422044" y="4515208"/>
                  <a:pt x="8421196" y="4520296"/>
                </a:cubicBezTo>
                <a:lnTo>
                  <a:pt x="8420348" y="4525446"/>
                </a:lnTo>
                <a:cubicBezTo>
                  <a:pt x="8419651" y="4529626"/>
                  <a:pt x="8421286" y="4534139"/>
                  <a:pt x="8424466" y="4536865"/>
                </a:cubicBezTo>
                <a:lnTo>
                  <a:pt x="8422680" y="4538137"/>
                </a:lnTo>
                <a:cubicBezTo>
                  <a:pt x="8420681" y="4539561"/>
                  <a:pt x="8419258" y="4541439"/>
                  <a:pt x="8418198" y="4543499"/>
                </a:cubicBezTo>
                <a:cubicBezTo>
                  <a:pt x="8416290" y="4543589"/>
                  <a:pt x="8414412" y="4543983"/>
                  <a:pt x="8412716" y="4545074"/>
                </a:cubicBezTo>
                <a:lnTo>
                  <a:pt x="8406417" y="4549042"/>
                </a:lnTo>
                <a:cubicBezTo>
                  <a:pt x="8403661" y="4550798"/>
                  <a:pt x="8401875" y="4553555"/>
                  <a:pt x="8401209" y="4556614"/>
                </a:cubicBezTo>
                <a:cubicBezTo>
                  <a:pt x="8399725" y="4557462"/>
                  <a:pt x="8398332" y="4558523"/>
                  <a:pt x="8397151" y="4559855"/>
                </a:cubicBezTo>
                <a:cubicBezTo>
                  <a:pt x="8392276" y="4565398"/>
                  <a:pt x="8390852" y="4572698"/>
                  <a:pt x="8391821" y="4579877"/>
                </a:cubicBezTo>
                <a:cubicBezTo>
                  <a:pt x="8392669" y="4586025"/>
                  <a:pt x="8399301" y="4590963"/>
                  <a:pt x="8405449" y="4589661"/>
                </a:cubicBezTo>
                <a:cubicBezTo>
                  <a:pt x="8411898" y="4588297"/>
                  <a:pt x="8416108" y="4582633"/>
                  <a:pt x="8415230" y="4576030"/>
                </a:cubicBezTo>
                <a:cubicBezTo>
                  <a:pt x="8415200" y="4575666"/>
                  <a:pt x="8415169" y="4575636"/>
                  <a:pt x="8415169" y="4575424"/>
                </a:cubicBezTo>
                <a:cubicBezTo>
                  <a:pt x="8415169" y="4575303"/>
                  <a:pt x="8415169" y="4575273"/>
                  <a:pt x="8415200" y="4575182"/>
                </a:cubicBezTo>
                <a:cubicBezTo>
                  <a:pt x="8415200" y="4575182"/>
                  <a:pt x="8415200" y="4575182"/>
                  <a:pt x="8415200" y="4575182"/>
                </a:cubicBezTo>
                <a:cubicBezTo>
                  <a:pt x="8415624" y="4574546"/>
                  <a:pt x="8416108" y="4573970"/>
                  <a:pt x="8416623" y="4573425"/>
                </a:cubicBezTo>
                <a:cubicBezTo>
                  <a:pt x="8417683" y="4572213"/>
                  <a:pt x="8418319" y="4570820"/>
                  <a:pt x="8418622" y="4569305"/>
                </a:cubicBezTo>
                <a:cubicBezTo>
                  <a:pt x="8418712" y="4569245"/>
                  <a:pt x="8418833" y="4569245"/>
                  <a:pt x="8418954" y="4569184"/>
                </a:cubicBezTo>
                <a:lnTo>
                  <a:pt x="8425254" y="4565186"/>
                </a:lnTo>
                <a:cubicBezTo>
                  <a:pt x="8427192" y="4563944"/>
                  <a:pt x="8428463" y="4562127"/>
                  <a:pt x="8429402" y="4560158"/>
                </a:cubicBezTo>
                <a:cubicBezTo>
                  <a:pt x="8431098" y="4560097"/>
                  <a:pt x="8432794" y="4559673"/>
                  <a:pt x="8434217" y="4558644"/>
                </a:cubicBezTo>
                <a:lnTo>
                  <a:pt x="8440244" y="4554342"/>
                </a:lnTo>
                <a:cubicBezTo>
                  <a:pt x="8441001" y="4553797"/>
                  <a:pt x="8441576" y="4553101"/>
                  <a:pt x="8442212" y="4552464"/>
                </a:cubicBezTo>
                <a:cubicBezTo>
                  <a:pt x="8441879" y="4553343"/>
                  <a:pt x="8441455" y="4554160"/>
                  <a:pt x="8441304" y="4555130"/>
                </a:cubicBezTo>
                <a:lnTo>
                  <a:pt x="8440456" y="4560279"/>
                </a:lnTo>
                <a:cubicBezTo>
                  <a:pt x="8439396" y="4566337"/>
                  <a:pt x="8444968" y="4572789"/>
                  <a:pt x="8451025" y="4573092"/>
                </a:cubicBezTo>
                <a:close/>
                <a:moveTo>
                  <a:pt x="8472405" y="4238994"/>
                </a:moveTo>
                <a:lnTo>
                  <a:pt x="8466378" y="4243295"/>
                </a:lnTo>
                <a:cubicBezTo>
                  <a:pt x="8462260" y="4246233"/>
                  <a:pt x="8459958" y="4251049"/>
                  <a:pt x="8460897" y="4255805"/>
                </a:cubicBezTo>
                <a:cubicBezTo>
                  <a:pt x="8459958" y="4257562"/>
                  <a:pt x="8459292" y="4259530"/>
                  <a:pt x="8459050" y="4261681"/>
                </a:cubicBezTo>
                <a:cubicBezTo>
                  <a:pt x="8458383" y="4267799"/>
                  <a:pt x="8461957" y="4274463"/>
                  <a:pt x="8468558" y="4275342"/>
                </a:cubicBezTo>
                <a:cubicBezTo>
                  <a:pt x="8472859" y="4275917"/>
                  <a:pt x="8477644" y="4274100"/>
                  <a:pt x="8480248" y="4270617"/>
                </a:cubicBezTo>
                <a:cubicBezTo>
                  <a:pt x="8484276" y="4269223"/>
                  <a:pt x="8487667" y="4265709"/>
                  <a:pt x="8488213" y="4261529"/>
                </a:cubicBezTo>
                <a:cubicBezTo>
                  <a:pt x="8488485" y="4259561"/>
                  <a:pt x="8488182" y="4257743"/>
                  <a:pt x="8487637" y="4256017"/>
                </a:cubicBezTo>
                <a:cubicBezTo>
                  <a:pt x="8490333" y="4252321"/>
                  <a:pt x="8491059" y="4247505"/>
                  <a:pt x="8488485" y="4243144"/>
                </a:cubicBezTo>
                <a:cubicBezTo>
                  <a:pt x="8485487" y="4238055"/>
                  <a:pt x="8477583" y="4235298"/>
                  <a:pt x="8472405" y="4238994"/>
                </a:cubicBezTo>
                <a:close/>
                <a:moveTo>
                  <a:pt x="8236771" y="4212187"/>
                </a:moveTo>
                <a:cubicBezTo>
                  <a:pt x="8234228" y="4218003"/>
                  <a:pt x="8237165" y="4225151"/>
                  <a:pt x="8242979" y="4227635"/>
                </a:cubicBezTo>
                <a:cubicBezTo>
                  <a:pt x="8248884" y="4230149"/>
                  <a:pt x="8255880" y="4227302"/>
                  <a:pt x="8258424" y="4221456"/>
                </a:cubicBezTo>
                <a:lnTo>
                  <a:pt x="8260513" y="4216670"/>
                </a:lnTo>
                <a:cubicBezTo>
                  <a:pt x="8263057" y="4210854"/>
                  <a:pt x="8260119" y="4203706"/>
                  <a:pt x="8254335" y="4201222"/>
                </a:cubicBezTo>
                <a:cubicBezTo>
                  <a:pt x="8248430" y="4198708"/>
                  <a:pt x="8241435" y="4201586"/>
                  <a:pt x="8238891" y="4207432"/>
                </a:cubicBezTo>
                <a:lnTo>
                  <a:pt x="8236771" y="4212187"/>
                </a:lnTo>
                <a:close/>
                <a:moveTo>
                  <a:pt x="8396939" y="4222879"/>
                </a:moveTo>
                <a:cubicBezTo>
                  <a:pt x="8403601" y="4224697"/>
                  <a:pt x="8409083" y="4221335"/>
                  <a:pt x="8411748" y="4215277"/>
                </a:cubicBezTo>
                <a:lnTo>
                  <a:pt x="8413837" y="4210491"/>
                </a:lnTo>
                <a:cubicBezTo>
                  <a:pt x="8416321" y="4204827"/>
                  <a:pt x="8411959" y="4197224"/>
                  <a:pt x="8406236" y="4195679"/>
                </a:cubicBezTo>
                <a:cubicBezTo>
                  <a:pt x="8399574" y="4193831"/>
                  <a:pt x="8394092" y="4197224"/>
                  <a:pt x="8391427" y="4203282"/>
                </a:cubicBezTo>
                <a:lnTo>
                  <a:pt x="8389338" y="4208068"/>
                </a:lnTo>
                <a:cubicBezTo>
                  <a:pt x="8386855" y="4213702"/>
                  <a:pt x="8391246" y="4221304"/>
                  <a:pt x="8396939" y="4222879"/>
                </a:cubicBezTo>
                <a:close/>
                <a:moveTo>
                  <a:pt x="8372743" y="4245567"/>
                </a:moveTo>
                <a:cubicBezTo>
                  <a:pt x="8366201" y="4246203"/>
                  <a:pt x="8359569" y="4248111"/>
                  <a:pt x="8356663" y="4252897"/>
                </a:cubicBezTo>
                <a:cubicBezTo>
                  <a:pt x="8352544" y="4259712"/>
                  <a:pt x="8350515" y="4270283"/>
                  <a:pt x="8354301" y="4277614"/>
                </a:cubicBezTo>
                <a:cubicBezTo>
                  <a:pt x="8346517" y="4281430"/>
                  <a:pt x="8343883" y="4294666"/>
                  <a:pt x="8354301" y="4299210"/>
                </a:cubicBezTo>
                <a:cubicBezTo>
                  <a:pt x="8362871" y="4302966"/>
                  <a:pt x="8369715" y="4296151"/>
                  <a:pt x="8370411" y="4288972"/>
                </a:cubicBezTo>
                <a:cubicBezTo>
                  <a:pt x="8370562" y="4289002"/>
                  <a:pt x="8370714" y="4289093"/>
                  <a:pt x="8370866" y="4289154"/>
                </a:cubicBezTo>
                <a:cubicBezTo>
                  <a:pt x="8371501" y="4293031"/>
                  <a:pt x="8374015" y="4296424"/>
                  <a:pt x="8377982" y="4298180"/>
                </a:cubicBezTo>
                <a:lnTo>
                  <a:pt x="8387551" y="4302391"/>
                </a:lnTo>
                <a:cubicBezTo>
                  <a:pt x="8391700" y="4304208"/>
                  <a:pt x="8396908" y="4302905"/>
                  <a:pt x="8400179" y="4299786"/>
                </a:cubicBezTo>
                <a:cubicBezTo>
                  <a:pt x="8398514" y="4305420"/>
                  <a:pt x="8400542" y="4311659"/>
                  <a:pt x="8407992" y="4312901"/>
                </a:cubicBezTo>
                <a:cubicBezTo>
                  <a:pt x="8409022" y="4313083"/>
                  <a:pt x="8409900" y="4312780"/>
                  <a:pt x="8410839" y="4312719"/>
                </a:cubicBezTo>
                <a:cubicBezTo>
                  <a:pt x="8411081" y="4313598"/>
                  <a:pt x="8411172" y="4314476"/>
                  <a:pt x="8411656" y="4315324"/>
                </a:cubicBezTo>
                <a:cubicBezTo>
                  <a:pt x="8414503" y="4320383"/>
                  <a:pt x="8422467" y="4323563"/>
                  <a:pt x="8427677" y="4319868"/>
                </a:cubicBezTo>
                <a:lnTo>
                  <a:pt x="8433702" y="4315567"/>
                </a:lnTo>
                <a:cubicBezTo>
                  <a:pt x="8434369" y="4315082"/>
                  <a:pt x="8434854" y="4314476"/>
                  <a:pt x="8435429" y="4313901"/>
                </a:cubicBezTo>
                <a:cubicBezTo>
                  <a:pt x="8435580" y="4315749"/>
                  <a:pt x="8435640" y="4317627"/>
                  <a:pt x="8436761" y="4319292"/>
                </a:cubicBezTo>
                <a:cubicBezTo>
                  <a:pt x="8440184" y="4324442"/>
                  <a:pt x="8447875" y="4326289"/>
                  <a:pt x="8453054" y="4322594"/>
                </a:cubicBezTo>
                <a:lnTo>
                  <a:pt x="8459080" y="4318293"/>
                </a:lnTo>
                <a:cubicBezTo>
                  <a:pt x="8464258" y="4314597"/>
                  <a:pt x="8465985" y="4307419"/>
                  <a:pt x="8462381" y="4301967"/>
                </a:cubicBezTo>
                <a:cubicBezTo>
                  <a:pt x="8458959" y="4296787"/>
                  <a:pt x="8451267" y="4294970"/>
                  <a:pt x="8446059" y="4298665"/>
                </a:cubicBezTo>
                <a:lnTo>
                  <a:pt x="8442122" y="4301482"/>
                </a:lnTo>
                <a:cubicBezTo>
                  <a:pt x="8447179" y="4295303"/>
                  <a:pt x="8446815" y="4285065"/>
                  <a:pt x="8437034" y="4283429"/>
                </a:cubicBezTo>
                <a:cubicBezTo>
                  <a:pt x="8428706" y="4282036"/>
                  <a:pt x="8422982" y="4288579"/>
                  <a:pt x="8422165" y="4295030"/>
                </a:cubicBezTo>
                <a:lnTo>
                  <a:pt x="8421862" y="4295242"/>
                </a:lnTo>
                <a:cubicBezTo>
                  <a:pt x="8420621" y="4292819"/>
                  <a:pt x="8418349" y="4290911"/>
                  <a:pt x="8414625" y="4290305"/>
                </a:cubicBezTo>
                <a:cubicBezTo>
                  <a:pt x="8409567" y="4289457"/>
                  <a:pt x="8405539" y="4291638"/>
                  <a:pt x="8402904" y="4294849"/>
                </a:cubicBezTo>
                <a:cubicBezTo>
                  <a:pt x="8403298" y="4293273"/>
                  <a:pt x="8403571" y="4291698"/>
                  <a:pt x="8403419" y="4290184"/>
                </a:cubicBezTo>
                <a:cubicBezTo>
                  <a:pt x="8406509" y="4288609"/>
                  <a:pt x="8409265" y="4286337"/>
                  <a:pt x="8411445" y="4283066"/>
                </a:cubicBezTo>
                <a:cubicBezTo>
                  <a:pt x="8414867" y="4278007"/>
                  <a:pt x="8415411" y="4272282"/>
                  <a:pt x="8414018" y="4266951"/>
                </a:cubicBezTo>
                <a:cubicBezTo>
                  <a:pt x="8415351" y="4265891"/>
                  <a:pt x="8416471" y="4264528"/>
                  <a:pt x="8417229" y="4262832"/>
                </a:cubicBezTo>
                <a:lnTo>
                  <a:pt x="8419319" y="4258046"/>
                </a:lnTo>
                <a:cubicBezTo>
                  <a:pt x="8419893" y="4256743"/>
                  <a:pt x="8420197" y="4255320"/>
                  <a:pt x="8420257" y="4253866"/>
                </a:cubicBezTo>
                <a:cubicBezTo>
                  <a:pt x="8421165" y="4258167"/>
                  <a:pt x="8424800" y="4262075"/>
                  <a:pt x="8428736" y="4263226"/>
                </a:cubicBezTo>
                <a:cubicBezTo>
                  <a:pt x="8435519" y="4265164"/>
                  <a:pt x="8440729" y="4260984"/>
                  <a:pt x="8443303" y="4255138"/>
                </a:cubicBezTo>
                <a:lnTo>
                  <a:pt x="8445392" y="4250352"/>
                </a:lnTo>
                <a:cubicBezTo>
                  <a:pt x="8447936" y="4244537"/>
                  <a:pt x="8442848" y="4237388"/>
                  <a:pt x="8437337" y="4235813"/>
                </a:cubicBezTo>
                <a:cubicBezTo>
                  <a:pt x="8430553" y="4233875"/>
                  <a:pt x="8425344" y="4238024"/>
                  <a:pt x="8422770" y="4243871"/>
                </a:cubicBezTo>
                <a:lnTo>
                  <a:pt x="8420681" y="4248656"/>
                </a:lnTo>
                <a:cubicBezTo>
                  <a:pt x="8420378" y="4249383"/>
                  <a:pt x="8420166" y="4250141"/>
                  <a:pt x="8420076" y="4250898"/>
                </a:cubicBezTo>
                <a:cubicBezTo>
                  <a:pt x="8419409" y="4247233"/>
                  <a:pt x="8417199" y="4243901"/>
                  <a:pt x="8413594" y="4242417"/>
                </a:cubicBezTo>
                <a:cubicBezTo>
                  <a:pt x="8407992" y="4240114"/>
                  <a:pt x="8401179" y="4242023"/>
                  <a:pt x="8398332" y="4247535"/>
                </a:cubicBezTo>
                <a:cubicBezTo>
                  <a:pt x="8397333" y="4247172"/>
                  <a:pt x="8396242" y="4246990"/>
                  <a:pt x="8395152" y="4246930"/>
                </a:cubicBezTo>
                <a:cubicBezTo>
                  <a:pt x="8398059" y="4241902"/>
                  <a:pt x="8397605" y="4235511"/>
                  <a:pt x="8390761" y="4232481"/>
                </a:cubicBezTo>
                <a:cubicBezTo>
                  <a:pt x="8380738" y="4228120"/>
                  <a:pt x="8371532" y="4237722"/>
                  <a:pt x="8372743" y="4245567"/>
                </a:cubicBezTo>
                <a:close/>
                <a:moveTo>
                  <a:pt x="8448481" y="4405679"/>
                </a:moveTo>
                <a:cubicBezTo>
                  <a:pt x="8451569" y="4410798"/>
                  <a:pt x="8459443" y="4413403"/>
                  <a:pt x="8464621" y="4409708"/>
                </a:cubicBezTo>
                <a:lnTo>
                  <a:pt x="8470648" y="4405407"/>
                </a:lnTo>
                <a:cubicBezTo>
                  <a:pt x="8475827" y="4401711"/>
                  <a:pt x="8478128" y="4395017"/>
                  <a:pt x="8474676" y="4389262"/>
                </a:cubicBezTo>
                <a:cubicBezTo>
                  <a:pt x="8474101" y="4388323"/>
                  <a:pt x="8473344" y="4387505"/>
                  <a:pt x="8472526" y="4386778"/>
                </a:cubicBezTo>
                <a:cubicBezTo>
                  <a:pt x="8472616" y="4386415"/>
                  <a:pt x="8472768" y="4386052"/>
                  <a:pt x="8472829" y="4385658"/>
                </a:cubicBezTo>
                <a:lnTo>
                  <a:pt x="8473707" y="4380508"/>
                </a:lnTo>
                <a:cubicBezTo>
                  <a:pt x="8474706" y="4374420"/>
                  <a:pt x="8469740" y="4367847"/>
                  <a:pt x="8463562" y="4367332"/>
                </a:cubicBezTo>
                <a:cubicBezTo>
                  <a:pt x="8457021" y="4366757"/>
                  <a:pt x="8451479" y="4370967"/>
                  <a:pt x="8450389" y="4377479"/>
                </a:cubicBezTo>
                <a:lnTo>
                  <a:pt x="8449510" y="4382629"/>
                </a:lnTo>
                <a:cubicBezTo>
                  <a:pt x="8449057" y="4385355"/>
                  <a:pt x="8449844" y="4388172"/>
                  <a:pt x="8451388" y="4390504"/>
                </a:cubicBezTo>
                <a:cubicBezTo>
                  <a:pt x="8447027" y="4394321"/>
                  <a:pt x="8445301" y="4400378"/>
                  <a:pt x="8448481" y="4405679"/>
                </a:cubicBezTo>
                <a:close/>
                <a:moveTo>
                  <a:pt x="8329831" y="4328500"/>
                </a:moveTo>
                <a:cubicBezTo>
                  <a:pt x="8343671" y="4334558"/>
                  <a:pt x="8353452" y="4313143"/>
                  <a:pt x="8339522" y="4307055"/>
                </a:cubicBezTo>
                <a:cubicBezTo>
                  <a:pt x="8325683" y="4300967"/>
                  <a:pt x="8315901" y="4322382"/>
                  <a:pt x="8329831" y="4328500"/>
                </a:cubicBezTo>
                <a:close/>
                <a:moveTo>
                  <a:pt x="8208516" y="4355035"/>
                </a:moveTo>
                <a:cubicBezTo>
                  <a:pt x="8206336" y="4361516"/>
                  <a:pt x="8210091" y="4367363"/>
                  <a:pt x="8215937" y="4369937"/>
                </a:cubicBezTo>
                <a:lnTo>
                  <a:pt x="8217481" y="4370603"/>
                </a:lnTo>
                <a:cubicBezTo>
                  <a:pt x="8218783" y="4383022"/>
                  <a:pt x="8238558" y="4386112"/>
                  <a:pt x="8240557" y="4372118"/>
                </a:cubicBezTo>
                <a:cubicBezTo>
                  <a:pt x="8241253" y="4367211"/>
                  <a:pt x="8239133" y="4363546"/>
                  <a:pt x="8236045" y="4361184"/>
                </a:cubicBezTo>
                <a:cubicBezTo>
                  <a:pt x="8236045" y="4360880"/>
                  <a:pt x="8236166" y="4360578"/>
                  <a:pt x="8236135" y="4360305"/>
                </a:cubicBezTo>
                <a:cubicBezTo>
                  <a:pt x="8240587" y="4363061"/>
                  <a:pt x="8246977" y="4362819"/>
                  <a:pt x="8250611" y="4358942"/>
                </a:cubicBezTo>
                <a:cubicBezTo>
                  <a:pt x="8255093" y="4354126"/>
                  <a:pt x="8255304" y="4347038"/>
                  <a:pt x="8250822" y="4342161"/>
                </a:cubicBezTo>
                <a:cubicBezTo>
                  <a:pt x="8250580" y="4341889"/>
                  <a:pt x="8250550" y="4341859"/>
                  <a:pt x="8250429" y="4341707"/>
                </a:cubicBezTo>
                <a:cubicBezTo>
                  <a:pt x="8250368" y="4341616"/>
                  <a:pt x="8250368" y="4341586"/>
                  <a:pt x="8250307" y="4341495"/>
                </a:cubicBezTo>
                <a:cubicBezTo>
                  <a:pt x="8250307" y="4341495"/>
                  <a:pt x="8250307" y="4341495"/>
                  <a:pt x="8250307" y="4341495"/>
                </a:cubicBezTo>
                <a:cubicBezTo>
                  <a:pt x="8250307" y="4340738"/>
                  <a:pt x="8250368" y="4340011"/>
                  <a:pt x="8250459" y="4339253"/>
                </a:cubicBezTo>
                <a:cubicBezTo>
                  <a:pt x="8251186" y="4332893"/>
                  <a:pt x="8244494" y="4327380"/>
                  <a:pt x="8238588" y="4327380"/>
                </a:cubicBezTo>
                <a:cubicBezTo>
                  <a:pt x="8231593" y="4327380"/>
                  <a:pt x="8227444" y="4332862"/>
                  <a:pt x="8226748" y="4339253"/>
                </a:cubicBezTo>
                <a:cubicBezTo>
                  <a:pt x="8226354" y="4342888"/>
                  <a:pt x="8226899" y="4346402"/>
                  <a:pt x="8228140" y="4349673"/>
                </a:cubicBezTo>
                <a:lnTo>
                  <a:pt x="8223386" y="4347583"/>
                </a:lnTo>
                <a:cubicBezTo>
                  <a:pt x="8217602" y="4345039"/>
                  <a:pt x="8210425" y="4349401"/>
                  <a:pt x="8208516" y="4355035"/>
                </a:cubicBezTo>
                <a:close/>
                <a:moveTo>
                  <a:pt x="8414079" y="4093299"/>
                </a:moveTo>
                <a:cubicBezTo>
                  <a:pt x="8427919" y="4099357"/>
                  <a:pt x="8434338" y="4076670"/>
                  <a:pt x="8420650" y="4070673"/>
                </a:cubicBezTo>
                <a:cubicBezTo>
                  <a:pt x="8406781" y="4064615"/>
                  <a:pt x="8400392" y="4087302"/>
                  <a:pt x="8414079" y="4093299"/>
                </a:cubicBezTo>
                <a:close/>
                <a:moveTo>
                  <a:pt x="8425163" y="4094783"/>
                </a:moveTo>
                <a:cubicBezTo>
                  <a:pt x="8425072" y="4094965"/>
                  <a:pt x="8425042" y="4095056"/>
                  <a:pt x="8424981" y="4095177"/>
                </a:cubicBezTo>
                <a:cubicBezTo>
                  <a:pt x="8424951" y="4095207"/>
                  <a:pt x="8424921" y="4095237"/>
                  <a:pt x="8424890" y="4095298"/>
                </a:cubicBezTo>
                <a:cubicBezTo>
                  <a:pt x="8424829" y="4095328"/>
                  <a:pt x="8424829" y="4095328"/>
                  <a:pt x="8424769" y="4095359"/>
                </a:cubicBezTo>
                <a:cubicBezTo>
                  <a:pt x="8424042" y="4095662"/>
                  <a:pt x="8423316" y="4095904"/>
                  <a:pt x="8422559" y="4096055"/>
                </a:cubicBezTo>
                <a:cubicBezTo>
                  <a:pt x="8416442" y="4097752"/>
                  <a:pt x="8413897" y="4106021"/>
                  <a:pt x="8416108" y="4111413"/>
                </a:cubicBezTo>
                <a:cubicBezTo>
                  <a:pt x="8418743" y="4117834"/>
                  <a:pt x="8425284" y="4119560"/>
                  <a:pt x="8431462" y="4117864"/>
                </a:cubicBezTo>
                <a:cubicBezTo>
                  <a:pt x="8438517" y="4115895"/>
                  <a:pt x="8443727" y="4110655"/>
                  <a:pt x="8446785" y="4104173"/>
                </a:cubicBezTo>
                <a:cubicBezTo>
                  <a:pt x="8449420" y="4098600"/>
                  <a:pt x="8446482" y="4090906"/>
                  <a:pt x="8440698" y="4088665"/>
                </a:cubicBezTo>
                <a:cubicBezTo>
                  <a:pt x="8434551" y="4086332"/>
                  <a:pt x="8427979" y="4088816"/>
                  <a:pt x="8425163" y="4094783"/>
                </a:cubicBezTo>
                <a:close/>
                <a:moveTo>
                  <a:pt x="8102980" y="4223394"/>
                </a:moveTo>
                <a:lnTo>
                  <a:pt x="8107764" y="4225484"/>
                </a:lnTo>
                <a:cubicBezTo>
                  <a:pt x="8113579" y="4228029"/>
                  <a:pt x="8120787" y="4223909"/>
                  <a:pt x="8122755" y="4218245"/>
                </a:cubicBezTo>
                <a:cubicBezTo>
                  <a:pt x="8124996" y="4211854"/>
                  <a:pt x="8121362" y="4205796"/>
                  <a:pt x="8115517" y="4203252"/>
                </a:cubicBezTo>
                <a:lnTo>
                  <a:pt x="8110733" y="4201162"/>
                </a:lnTo>
                <a:cubicBezTo>
                  <a:pt x="8104918" y="4198617"/>
                  <a:pt x="8097710" y="4202737"/>
                  <a:pt x="8095742" y="4208401"/>
                </a:cubicBezTo>
                <a:cubicBezTo>
                  <a:pt x="8093502" y="4214762"/>
                  <a:pt x="8097135" y="4220820"/>
                  <a:pt x="8102980" y="4223394"/>
                </a:cubicBezTo>
                <a:close/>
                <a:moveTo>
                  <a:pt x="8642687" y="4490915"/>
                </a:moveTo>
                <a:lnTo>
                  <a:pt x="8638387" y="4484888"/>
                </a:lnTo>
                <a:cubicBezTo>
                  <a:pt x="8634693" y="4479738"/>
                  <a:pt x="8627243" y="4478345"/>
                  <a:pt x="8622004" y="4482010"/>
                </a:cubicBezTo>
                <a:cubicBezTo>
                  <a:pt x="8616825" y="4485645"/>
                  <a:pt x="8615402" y="4493217"/>
                  <a:pt x="8619127" y="4498397"/>
                </a:cubicBezTo>
                <a:cubicBezTo>
                  <a:pt x="8620550" y="4500396"/>
                  <a:pt x="8621974" y="4502395"/>
                  <a:pt x="8623427" y="4504424"/>
                </a:cubicBezTo>
                <a:cubicBezTo>
                  <a:pt x="8627122" y="4509604"/>
                  <a:pt x="8634571" y="4510998"/>
                  <a:pt x="8639810" y="4507332"/>
                </a:cubicBezTo>
                <a:cubicBezTo>
                  <a:pt x="8644989" y="4503697"/>
                  <a:pt x="8646382" y="4496125"/>
                  <a:pt x="8642687" y="4490915"/>
                </a:cubicBezTo>
                <a:close/>
                <a:moveTo>
                  <a:pt x="8299518" y="4140248"/>
                </a:moveTo>
                <a:cubicBezTo>
                  <a:pt x="8313328" y="4146306"/>
                  <a:pt x="8324471" y="4125558"/>
                  <a:pt x="8310572" y="4119469"/>
                </a:cubicBezTo>
                <a:cubicBezTo>
                  <a:pt x="8296762" y="4113412"/>
                  <a:pt x="8285649" y="4134160"/>
                  <a:pt x="8299518" y="4140248"/>
                </a:cubicBezTo>
                <a:close/>
                <a:moveTo>
                  <a:pt x="8569947" y="4300240"/>
                </a:moveTo>
                <a:cubicBezTo>
                  <a:pt x="8554987" y="4297756"/>
                  <a:pt x="8552413" y="4321140"/>
                  <a:pt x="8567313" y="4323624"/>
                </a:cubicBezTo>
                <a:cubicBezTo>
                  <a:pt x="8582242" y="4326108"/>
                  <a:pt x="8584846" y="4302724"/>
                  <a:pt x="8569947" y="4300240"/>
                </a:cubicBezTo>
                <a:close/>
                <a:moveTo>
                  <a:pt x="8543903" y="4397865"/>
                </a:moveTo>
                <a:cubicBezTo>
                  <a:pt x="8544842" y="4401772"/>
                  <a:pt x="8547598" y="4405194"/>
                  <a:pt x="8552776" y="4406073"/>
                </a:cubicBezTo>
                <a:cubicBezTo>
                  <a:pt x="8567737" y="4408557"/>
                  <a:pt x="8571824" y="4385385"/>
                  <a:pt x="8556895" y="4382871"/>
                </a:cubicBezTo>
                <a:cubicBezTo>
                  <a:pt x="8552807" y="4382205"/>
                  <a:pt x="8549596" y="4383507"/>
                  <a:pt x="8547295" y="4385748"/>
                </a:cubicBezTo>
                <a:cubicBezTo>
                  <a:pt x="8547779" y="4379751"/>
                  <a:pt x="8541632" y="4374390"/>
                  <a:pt x="8536060" y="4374178"/>
                </a:cubicBezTo>
                <a:cubicBezTo>
                  <a:pt x="8529065" y="4373905"/>
                  <a:pt x="8524886" y="4379206"/>
                  <a:pt x="8523856" y="4385506"/>
                </a:cubicBezTo>
                <a:lnTo>
                  <a:pt x="8523008" y="4390655"/>
                </a:lnTo>
                <a:cubicBezTo>
                  <a:pt x="8521948" y="4396956"/>
                  <a:pt x="8528520" y="4402650"/>
                  <a:pt x="8534304" y="4402893"/>
                </a:cubicBezTo>
                <a:cubicBezTo>
                  <a:pt x="8538695" y="4403044"/>
                  <a:pt x="8541814" y="4400924"/>
                  <a:pt x="8543903" y="4397865"/>
                </a:cubicBezTo>
                <a:close/>
                <a:moveTo>
                  <a:pt x="8410143" y="4188743"/>
                </a:moveTo>
                <a:lnTo>
                  <a:pt x="8414927" y="4190833"/>
                </a:lnTo>
                <a:cubicBezTo>
                  <a:pt x="8420560" y="4193316"/>
                  <a:pt x="8428070" y="4191287"/>
                  <a:pt x="8430614" y="4185290"/>
                </a:cubicBezTo>
                <a:cubicBezTo>
                  <a:pt x="8432158" y="4181624"/>
                  <a:pt x="8431734" y="4177444"/>
                  <a:pt x="8429796" y="4174112"/>
                </a:cubicBezTo>
                <a:cubicBezTo>
                  <a:pt x="8430917" y="4173537"/>
                  <a:pt x="8432158" y="4173083"/>
                  <a:pt x="8433007" y="4172114"/>
                </a:cubicBezTo>
                <a:cubicBezTo>
                  <a:pt x="8437034" y="4171810"/>
                  <a:pt x="8440850" y="4169690"/>
                  <a:pt x="8442606" y="4165722"/>
                </a:cubicBezTo>
                <a:lnTo>
                  <a:pt x="8443727" y="4163178"/>
                </a:lnTo>
                <a:cubicBezTo>
                  <a:pt x="8444181" y="4163420"/>
                  <a:pt x="8444423" y="4163814"/>
                  <a:pt x="8444938" y="4164026"/>
                </a:cubicBezTo>
                <a:cubicBezTo>
                  <a:pt x="8458807" y="4170114"/>
                  <a:pt x="8467014" y="4148033"/>
                  <a:pt x="8453144" y="4141945"/>
                </a:cubicBezTo>
                <a:cubicBezTo>
                  <a:pt x="8447421" y="4139430"/>
                  <a:pt x="8442757" y="4141854"/>
                  <a:pt x="8440123" y="4145822"/>
                </a:cubicBezTo>
                <a:cubicBezTo>
                  <a:pt x="8439819" y="4145640"/>
                  <a:pt x="8439608" y="4145337"/>
                  <a:pt x="8439275" y="4145186"/>
                </a:cubicBezTo>
                <a:cubicBezTo>
                  <a:pt x="8437428" y="4144398"/>
                  <a:pt x="8435369" y="4144095"/>
                  <a:pt x="8433339" y="4144216"/>
                </a:cubicBezTo>
                <a:cubicBezTo>
                  <a:pt x="8433279" y="4140340"/>
                  <a:pt x="8431553" y="4136704"/>
                  <a:pt x="8427706" y="4134493"/>
                </a:cubicBezTo>
                <a:cubicBezTo>
                  <a:pt x="8422649" y="4131586"/>
                  <a:pt x="8414201" y="4132979"/>
                  <a:pt x="8411626" y="4138855"/>
                </a:cubicBezTo>
                <a:lnTo>
                  <a:pt x="8409536" y="4143641"/>
                </a:lnTo>
                <a:cubicBezTo>
                  <a:pt x="8406993" y="4149457"/>
                  <a:pt x="8407932" y="4156272"/>
                  <a:pt x="8413867" y="4159695"/>
                </a:cubicBezTo>
                <a:cubicBezTo>
                  <a:pt x="8414079" y="4159816"/>
                  <a:pt x="8414322" y="4159876"/>
                  <a:pt x="8414533" y="4159997"/>
                </a:cubicBezTo>
                <a:cubicBezTo>
                  <a:pt x="8414018" y="4162178"/>
                  <a:pt x="8414140" y="4164450"/>
                  <a:pt x="8414715" y="4166661"/>
                </a:cubicBezTo>
                <a:cubicBezTo>
                  <a:pt x="8410475" y="4166843"/>
                  <a:pt x="8406327" y="4168933"/>
                  <a:pt x="8404571" y="4173052"/>
                </a:cubicBezTo>
                <a:cubicBezTo>
                  <a:pt x="8402178" y="4178777"/>
                  <a:pt x="8404116" y="4186107"/>
                  <a:pt x="8410143" y="4188743"/>
                </a:cubicBezTo>
                <a:close/>
                <a:moveTo>
                  <a:pt x="8205852" y="4191469"/>
                </a:moveTo>
                <a:cubicBezTo>
                  <a:pt x="8191982" y="4185381"/>
                  <a:pt x="8185168" y="4207947"/>
                  <a:pt x="8198887" y="4213944"/>
                </a:cubicBezTo>
                <a:cubicBezTo>
                  <a:pt x="8212757" y="4220032"/>
                  <a:pt x="8219570" y="4197497"/>
                  <a:pt x="8205852" y="4191469"/>
                </a:cubicBezTo>
                <a:close/>
                <a:moveTo>
                  <a:pt x="8265722" y="4073307"/>
                </a:moveTo>
                <a:cubicBezTo>
                  <a:pt x="8271264" y="4073671"/>
                  <a:pt x="8275413" y="4070188"/>
                  <a:pt x="8277229" y="4065463"/>
                </a:cubicBezTo>
                <a:cubicBezTo>
                  <a:pt x="8281409" y="4064826"/>
                  <a:pt x="8285103" y="4062313"/>
                  <a:pt x="8286617" y="4057829"/>
                </a:cubicBezTo>
                <a:cubicBezTo>
                  <a:pt x="8288495" y="4052226"/>
                  <a:pt x="8285406" y="4044381"/>
                  <a:pt x="8279198" y="4042927"/>
                </a:cubicBezTo>
                <a:cubicBezTo>
                  <a:pt x="8273141" y="4041533"/>
                  <a:pt x="8266812" y="4041564"/>
                  <a:pt x="8261815" y="4045835"/>
                </a:cubicBezTo>
                <a:cubicBezTo>
                  <a:pt x="8257242" y="4049742"/>
                  <a:pt x="8255516" y="4055073"/>
                  <a:pt x="8254729" y="4060828"/>
                </a:cubicBezTo>
                <a:cubicBezTo>
                  <a:pt x="8253851" y="4067129"/>
                  <a:pt x="8259695" y="4072944"/>
                  <a:pt x="8265722" y="4073307"/>
                </a:cubicBezTo>
                <a:close/>
                <a:moveTo>
                  <a:pt x="8184987" y="4259227"/>
                </a:moveTo>
                <a:cubicBezTo>
                  <a:pt x="8198857" y="4265286"/>
                  <a:pt x="8205307" y="4242629"/>
                  <a:pt x="8191619" y="4236631"/>
                </a:cubicBezTo>
                <a:cubicBezTo>
                  <a:pt x="8177749" y="4230573"/>
                  <a:pt x="8171269" y="4253230"/>
                  <a:pt x="8184987" y="4259227"/>
                </a:cubicBezTo>
                <a:close/>
                <a:moveTo>
                  <a:pt x="8151251" y="4335831"/>
                </a:moveTo>
                <a:cubicBezTo>
                  <a:pt x="8165091" y="4341889"/>
                  <a:pt x="8171966" y="4319383"/>
                  <a:pt x="8158217" y="4313355"/>
                </a:cubicBezTo>
                <a:cubicBezTo>
                  <a:pt x="8144377" y="4307298"/>
                  <a:pt x="8137503" y="4329803"/>
                  <a:pt x="8151251" y="4335831"/>
                </a:cubicBezTo>
                <a:close/>
                <a:moveTo>
                  <a:pt x="8488213" y="4188470"/>
                </a:moveTo>
                <a:cubicBezTo>
                  <a:pt x="8503142" y="4190954"/>
                  <a:pt x="8507563" y="4167842"/>
                  <a:pt x="8492603" y="4165329"/>
                </a:cubicBezTo>
                <a:cubicBezTo>
                  <a:pt x="8477674" y="4162875"/>
                  <a:pt x="8473252" y="4185986"/>
                  <a:pt x="8488213" y="4188470"/>
                </a:cubicBezTo>
                <a:close/>
                <a:moveTo>
                  <a:pt x="8471133" y="4089755"/>
                </a:moveTo>
                <a:cubicBezTo>
                  <a:pt x="8473494" y="4095722"/>
                  <a:pt x="8480460" y="4098691"/>
                  <a:pt x="8486396" y="4096358"/>
                </a:cubicBezTo>
                <a:lnTo>
                  <a:pt x="8493270" y="4093663"/>
                </a:lnTo>
                <a:cubicBezTo>
                  <a:pt x="8499206" y="4091361"/>
                  <a:pt x="8502204" y="4084272"/>
                  <a:pt x="8499871" y="4078396"/>
                </a:cubicBezTo>
                <a:cubicBezTo>
                  <a:pt x="8497510" y="4072429"/>
                  <a:pt x="8490544" y="4069461"/>
                  <a:pt x="8484579" y="4071793"/>
                </a:cubicBezTo>
                <a:lnTo>
                  <a:pt x="8477704" y="4074489"/>
                </a:lnTo>
                <a:cubicBezTo>
                  <a:pt x="8471829" y="4076791"/>
                  <a:pt x="8468801" y="4083849"/>
                  <a:pt x="8471133" y="4089755"/>
                </a:cubicBezTo>
                <a:close/>
                <a:moveTo>
                  <a:pt x="8348213" y="4007427"/>
                </a:moveTo>
                <a:cubicBezTo>
                  <a:pt x="8352392" y="4008699"/>
                  <a:pt x="8356692" y="4007730"/>
                  <a:pt x="8359782" y="4005095"/>
                </a:cubicBezTo>
                <a:cubicBezTo>
                  <a:pt x="8363234" y="4005004"/>
                  <a:pt x="8366474" y="4003550"/>
                  <a:pt x="8368745" y="4000218"/>
                </a:cubicBezTo>
                <a:cubicBezTo>
                  <a:pt x="8371955" y="3995463"/>
                  <a:pt x="8371319" y="3986769"/>
                  <a:pt x="8365626" y="3983862"/>
                </a:cubicBezTo>
                <a:cubicBezTo>
                  <a:pt x="8360629" y="3981317"/>
                  <a:pt x="8355239" y="3979530"/>
                  <a:pt x="8349818" y="3982165"/>
                </a:cubicBezTo>
                <a:cubicBezTo>
                  <a:pt x="8345457" y="3984255"/>
                  <a:pt x="8342672" y="3987890"/>
                  <a:pt x="8341006" y="3992373"/>
                </a:cubicBezTo>
                <a:cubicBezTo>
                  <a:pt x="8338856" y="3998189"/>
                  <a:pt x="8342187" y="4005609"/>
                  <a:pt x="8348213" y="4007427"/>
                </a:cubicBezTo>
                <a:close/>
                <a:moveTo>
                  <a:pt x="8376013" y="4332650"/>
                </a:moveTo>
                <a:cubicBezTo>
                  <a:pt x="8373712" y="4333559"/>
                  <a:pt x="8371411" y="4334437"/>
                  <a:pt x="8369109" y="4335346"/>
                </a:cubicBezTo>
                <a:cubicBezTo>
                  <a:pt x="8363203" y="4337648"/>
                  <a:pt x="8360297" y="4344887"/>
                  <a:pt x="8362688" y="4350703"/>
                </a:cubicBezTo>
                <a:cubicBezTo>
                  <a:pt x="8365142" y="4356670"/>
                  <a:pt x="8372107" y="4359457"/>
                  <a:pt x="8378043" y="4357125"/>
                </a:cubicBezTo>
                <a:cubicBezTo>
                  <a:pt x="8380344" y="4356216"/>
                  <a:pt x="8382615" y="4355337"/>
                  <a:pt x="8384917" y="4354429"/>
                </a:cubicBezTo>
                <a:cubicBezTo>
                  <a:pt x="8390852" y="4352127"/>
                  <a:pt x="8393729" y="4344887"/>
                  <a:pt x="8391337" y="4339072"/>
                </a:cubicBezTo>
                <a:cubicBezTo>
                  <a:pt x="8388913" y="4333105"/>
                  <a:pt x="8381949" y="4330318"/>
                  <a:pt x="8376013" y="4332650"/>
                </a:cubicBezTo>
                <a:close/>
                <a:moveTo>
                  <a:pt x="8162396" y="4223909"/>
                </a:moveTo>
                <a:cubicBezTo>
                  <a:pt x="8166030" y="4229937"/>
                  <a:pt x="8172208" y="4231027"/>
                  <a:pt x="8178355" y="4228604"/>
                </a:cubicBezTo>
                <a:lnTo>
                  <a:pt x="8185260" y="4225909"/>
                </a:lnTo>
                <a:cubicBezTo>
                  <a:pt x="8191014" y="4223667"/>
                  <a:pt x="8192982" y="4214913"/>
                  <a:pt x="8189983" y="4209946"/>
                </a:cubicBezTo>
                <a:cubicBezTo>
                  <a:pt x="8186349" y="4203918"/>
                  <a:pt x="8180172" y="4202827"/>
                  <a:pt x="8174025" y="4205221"/>
                </a:cubicBezTo>
                <a:cubicBezTo>
                  <a:pt x="8171722" y="4206129"/>
                  <a:pt x="8169421" y="4207007"/>
                  <a:pt x="8167120" y="4207916"/>
                </a:cubicBezTo>
                <a:cubicBezTo>
                  <a:pt x="8161366" y="4210188"/>
                  <a:pt x="8159398" y="4218942"/>
                  <a:pt x="8162396" y="4223909"/>
                </a:cubicBezTo>
                <a:close/>
                <a:moveTo>
                  <a:pt x="8528429" y="4496973"/>
                </a:moveTo>
                <a:lnTo>
                  <a:pt x="8529276" y="4491824"/>
                </a:lnTo>
                <a:cubicBezTo>
                  <a:pt x="8530064" y="4487189"/>
                  <a:pt x="8528459" y="4482494"/>
                  <a:pt x="8524946" y="4479738"/>
                </a:cubicBezTo>
                <a:cubicBezTo>
                  <a:pt x="8526278" y="4477951"/>
                  <a:pt x="8527338" y="4475982"/>
                  <a:pt x="8527521" y="4473832"/>
                </a:cubicBezTo>
                <a:cubicBezTo>
                  <a:pt x="8528126" y="4467107"/>
                  <a:pt x="8523129" y="4462109"/>
                  <a:pt x="8516831" y="4461079"/>
                </a:cubicBezTo>
                <a:lnTo>
                  <a:pt x="8511682" y="4460231"/>
                </a:lnTo>
                <a:cubicBezTo>
                  <a:pt x="8505413" y="4459171"/>
                  <a:pt x="8499448" y="4464926"/>
                  <a:pt x="8498933" y="4470924"/>
                </a:cubicBezTo>
                <a:cubicBezTo>
                  <a:pt x="8498388" y="4476951"/>
                  <a:pt x="8502446" y="4481434"/>
                  <a:pt x="8507806" y="4483070"/>
                </a:cubicBezTo>
                <a:cubicBezTo>
                  <a:pt x="8507200" y="4484070"/>
                  <a:pt x="8506595" y="4485099"/>
                  <a:pt x="8506383" y="4486281"/>
                </a:cubicBezTo>
                <a:lnTo>
                  <a:pt x="8505534" y="4491430"/>
                </a:lnTo>
                <a:cubicBezTo>
                  <a:pt x="8504899" y="4495126"/>
                  <a:pt x="8505928" y="4498730"/>
                  <a:pt x="8508079" y="4501486"/>
                </a:cubicBezTo>
                <a:cubicBezTo>
                  <a:pt x="8503596" y="4498821"/>
                  <a:pt x="8497994" y="4498669"/>
                  <a:pt x="8493846" y="4502516"/>
                </a:cubicBezTo>
                <a:cubicBezTo>
                  <a:pt x="8489394" y="4506635"/>
                  <a:pt x="8488485" y="4514874"/>
                  <a:pt x="8493179" y="4519267"/>
                </a:cubicBezTo>
                <a:lnTo>
                  <a:pt x="8497025" y="4522871"/>
                </a:lnTo>
                <a:cubicBezTo>
                  <a:pt x="8501689" y="4527233"/>
                  <a:pt x="8508836" y="4528081"/>
                  <a:pt x="8513772" y="4523507"/>
                </a:cubicBezTo>
                <a:cubicBezTo>
                  <a:pt x="8518223" y="4519388"/>
                  <a:pt x="8519132" y="4511149"/>
                  <a:pt x="8514407" y="4506757"/>
                </a:cubicBezTo>
                <a:lnTo>
                  <a:pt x="8512227" y="4504728"/>
                </a:lnTo>
                <a:cubicBezTo>
                  <a:pt x="8512863" y="4505030"/>
                  <a:pt x="8513408" y="4505454"/>
                  <a:pt x="8514135" y="4505636"/>
                </a:cubicBezTo>
                <a:cubicBezTo>
                  <a:pt x="8520071" y="4507060"/>
                  <a:pt x="8527369" y="4503274"/>
                  <a:pt x="8528429" y="4496973"/>
                </a:cubicBezTo>
                <a:close/>
                <a:moveTo>
                  <a:pt x="8563739" y="4222879"/>
                </a:moveTo>
                <a:cubicBezTo>
                  <a:pt x="8568584" y="4230967"/>
                  <a:pt x="8583393" y="4231391"/>
                  <a:pt x="8585361" y="4219517"/>
                </a:cubicBezTo>
                <a:lnTo>
                  <a:pt x="8585906" y="4216337"/>
                </a:lnTo>
                <a:cubicBezTo>
                  <a:pt x="8587450" y="4207159"/>
                  <a:pt x="8579305" y="4202040"/>
                  <a:pt x="8572218" y="4202888"/>
                </a:cubicBezTo>
                <a:cubicBezTo>
                  <a:pt x="8570613" y="4201464"/>
                  <a:pt x="8568705" y="4200283"/>
                  <a:pt x="8566162" y="4199829"/>
                </a:cubicBezTo>
                <a:cubicBezTo>
                  <a:pt x="8551686" y="4197406"/>
                  <a:pt x="8550293" y="4219305"/>
                  <a:pt x="8563739" y="4222879"/>
                </a:cubicBezTo>
                <a:close/>
                <a:moveTo>
                  <a:pt x="8643474" y="4301936"/>
                </a:moveTo>
                <a:cubicBezTo>
                  <a:pt x="8628575" y="4299452"/>
                  <a:pt x="8626758" y="4322927"/>
                  <a:pt x="8641627" y="4325411"/>
                </a:cubicBezTo>
                <a:cubicBezTo>
                  <a:pt x="8656557" y="4327895"/>
                  <a:pt x="8658343" y="4304420"/>
                  <a:pt x="8643474" y="4301936"/>
                </a:cubicBezTo>
                <a:close/>
                <a:moveTo>
                  <a:pt x="8616704" y="4393896"/>
                </a:moveTo>
                <a:cubicBezTo>
                  <a:pt x="8616462" y="4393381"/>
                  <a:pt x="8616281" y="4392897"/>
                  <a:pt x="8615977" y="4392382"/>
                </a:cubicBezTo>
                <a:cubicBezTo>
                  <a:pt x="8612828" y="4387354"/>
                  <a:pt x="8607468" y="4385869"/>
                  <a:pt x="8601926" y="4385294"/>
                </a:cubicBezTo>
                <a:cubicBezTo>
                  <a:pt x="8595779" y="4384628"/>
                  <a:pt x="8589994" y="4391413"/>
                  <a:pt x="8590327" y="4397228"/>
                </a:cubicBezTo>
                <a:cubicBezTo>
                  <a:pt x="8590570" y="4401318"/>
                  <a:pt x="8592447" y="4404195"/>
                  <a:pt x="8595203" y="4406134"/>
                </a:cubicBezTo>
                <a:cubicBezTo>
                  <a:pt x="8596294" y="4410102"/>
                  <a:pt x="8599200" y="4413555"/>
                  <a:pt x="8603440" y="4414433"/>
                </a:cubicBezTo>
                <a:cubicBezTo>
                  <a:pt x="8604833" y="4414736"/>
                  <a:pt x="8606287" y="4414766"/>
                  <a:pt x="8607680" y="4414584"/>
                </a:cubicBezTo>
                <a:cubicBezTo>
                  <a:pt x="8608710" y="4415069"/>
                  <a:pt x="8609769" y="4415463"/>
                  <a:pt x="8611011" y="4415675"/>
                </a:cubicBezTo>
                <a:cubicBezTo>
                  <a:pt x="8624154" y="4417916"/>
                  <a:pt x="8626456" y="4399894"/>
                  <a:pt x="8616704" y="4393896"/>
                </a:cubicBezTo>
                <a:close/>
                <a:moveTo>
                  <a:pt x="8354967" y="4046107"/>
                </a:moveTo>
                <a:cubicBezTo>
                  <a:pt x="8349062" y="4048439"/>
                  <a:pt x="8346638" y="4056194"/>
                  <a:pt x="8349183" y="4061707"/>
                </a:cubicBezTo>
                <a:cubicBezTo>
                  <a:pt x="8351969" y="4067795"/>
                  <a:pt x="8358843" y="4069824"/>
                  <a:pt x="8364778" y="4067492"/>
                </a:cubicBezTo>
                <a:lnTo>
                  <a:pt x="8371653" y="4064796"/>
                </a:lnTo>
                <a:cubicBezTo>
                  <a:pt x="8377588" y="4062494"/>
                  <a:pt x="8379981" y="4054740"/>
                  <a:pt x="8377436" y="4049197"/>
                </a:cubicBezTo>
                <a:cubicBezTo>
                  <a:pt x="8374651" y="4043139"/>
                  <a:pt x="8367776" y="4041079"/>
                  <a:pt x="8361841" y="4043411"/>
                </a:cubicBezTo>
                <a:lnTo>
                  <a:pt x="8354967" y="4046107"/>
                </a:lnTo>
                <a:close/>
                <a:moveTo>
                  <a:pt x="8357783" y="4123589"/>
                </a:moveTo>
                <a:lnTo>
                  <a:pt x="8355693" y="4128375"/>
                </a:lnTo>
                <a:cubicBezTo>
                  <a:pt x="8353149" y="4134191"/>
                  <a:pt x="8354845" y="4141157"/>
                  <a:pt x="8360750" y="4144216"/>
                </a:cubicBezTo>
                <a:cubicBezTo>
                  <a:pt x="8366111" y="4147003"/>
                  <a:pt x="8374045" y="4145034"/>
                  <a:pt x="8376619" y="4139158"/>
                </a:cubicBezTo>
                <a:lnTo>
                  <a:pt x="8378709" y="4134372"/>
                </a:lnTo>
                <a:cubicBezTo>
                  <a:pt x="8381252" y="4128556"/>
                  <a:pt x="8379587" y="4121590"/>
                  <a:pt x="8373651" y="4118531"/>
                </a:cubicBezTo>
                <a:cubicBezTo>
                  <a:pt x="8368261" y="4115744"/>
                  <a:pt x="8360326" y="4117713"/>
                  <a:pt x="8357783" y="4123589"/>
                </a:cubicBezTo>
                <a:close/>
                <a:moveTo>
                  <a:pt x="8296339" y="4068068"/>
                </a:moveTo>
                <a:cubicBezTo>
                  <a:pt x="8296187" y="4069794"/>
                  <a:pt x="8296126" y="4071521"/>
                  <a:pt x="8296157" y="4073247"/>
                </a:cubicBezTo>
                <a:cubicBezTo>
                  <a:pt x="8296187" y="4075428"/>
                  <a:pt x="8296974" y="4077609"/>
                  <a:pt x="8298155" y="4079517"/>
                </a:cubicBezTo>
                <a:cubicBezTo>
                  <a:pt x="8297913" y="4081062"/>
                  <a:pt x="8297913" y="4082607"/>
                  <a:pt x="8298428" y="4083940"/>
                </a:cubicBezTo>
                <a:cubicBezTo>
                  <a:pt x="8300184" y="4088452"/>
                  <a:pt x="8301971" y="4092390"/>
                  <a:pt x="8305907" y="4095419"/>
                </a:cubicBezTo>
                <a:cubicBezTo>
                  <a:pt x="8307664" y="4096752"/>
                  <a:pt x="8309057" y="4097540"/>
                  <a:pt x="8311268" y="4098327"/>
                </a:cubicBezTo>
                <a:cubicBezTo>
                  <a:pt x="8313993" y="4099266"/>
                  <a:pt x="8314206" y="4100993"/>
                  <a:pt x="8311601" y="4097327"/>
                </a:cubicBezTo>
                <a:cubicBezTo>
                  <a:pt x="8315295" y="4102477"/>
                  <a:pt x="8321686" y="4105173"/>
                  <a:pt x="8327621" y="4101811"/>
                </a:cubicBezTo>
                <a:cubicBezTo>
                  <a:pt x="8330467" y="4100205"/>
                  <a:pt x="8332678" y="4096964"/>
                  <a:pt x="8333405" y="4093511"/>
                </a:cubicBezTo>
                <a:cubicBezTo>
                  <a:pt x="8334738" y="4092875"/>
                  <a:pt x="8335918" y="4092027"/>
                  <a:pt x="8337191" y="4090997"/>
                </a:cubicBezTo>
                <a:cubicBezTo>
                  <a:pt x="8337644" y="4090694"/>
                  <a:pt x="8338130" y="4090421"/>
                  <a:pt x="8338614" y="4090149"/>
                </a:cubicBezTo>
                <a:cubicBezTo>
                  <a:pt x="8340642" y="4089331"/>
                  <a:pt x="8342580" y="4088241"/>
                  <a:pt x="8344610" y="4087393"/>
                </a:cubicBezTo>
                <a:cubicBezTo>
                  <a:pt x="8352120" y="4084303"/>
                  <a:pt x="8351847" y="4075398"/>
                  <a:pt x="8347577" y="4069885"/>
                </a:cubicBezTo>
                <a:cubicBezTo>
                  <a:pt x="8345943" y="4067310"/>
                  <a:pt x="8343247" y="4065432"/>
                  <a:pt x="8339674" y="4065130"/>
                </a:cubicBezTo>
                <a:cubicBezTo>
                  <a:pt x="8339371" y="4065038"/>
                  <a:pt x="8339068" y="4064978"/>
                  <a:pt x="8338795" y="4064887"/>
                </a:cubicBezTo>
                <a:cubicBezTo>
                  <a:pt x="8346245" y="4058496"/>
                  <a:pt x="8344005" y="4043381"/>
                  <a:pt x="8331800" y="4044138"/>
                </a:cubicBezTo>
                <a:cubicBezTo>
                  <a:pt x="8323714" y="4044653"/>
                  <a:pt x="8314417" y="4043836"/>
                  <a:pt x="8307180" y="4048076"/>
                </a:cubicBezTo>
                <a:cubicBezTo>
                  <a:pt x="8306211" y="4048652"/>
                  <a:pt x="8305363" y="4049288"/>
                  <a:pt x="8304545" y="4049954"/>
                </a:cubicBezTo>
                <a:lnTo>
                  <a:pt x="8301335" y="4051226"/>
                </a:lnTo>
                <a:cubicBezTo>
                  <a:pt x="8295400" y="4053559"/>
                  <a:pt x="8293068" y="4061343"/>
                  <a:pt x="8295642" y="4066856"/>
                </a:cubicBezTo>
                <a:cubicBezTo>
                  <a:pt x="8295824" y="4067280"/>
                  <a:pt x="8296096" y="4067674"/>
                  <a:pt x="8296339" y="4068068"/>
                </a:cubicBezTo>
                <a:close/>
                <a:moveTo>
                  <a:pt x="8155309" y="4189136"/>
                </a:moveTo>
                <a:cubicBezTo>
                  <a:pt x="8168997" y="4195134"/>
                  <a:pt x="8181292" y="4175052"/>
                  <a:pt x="8167422" y="4168963"/>
                </a:cubicBezTo>
                <a:cubicBezTo>
                  <a:pt x="8153734" y="4162966"/>
                  <a:pt x="8141439" y="4183078"/>
                  <a:pt x="8155309" y="4189136"/>
                </a:cubicBezTo>
                <a:close/>
                <a:moveTo>
                  <a:pt x="8275382" y="4158271"/>
                </a:moveTo>
                <a:cubicBezTo>
                  <a:pt x="8289252" y="4164359"/>
                  <a:pt x="8298912" y="4142884"/>
                  <a:pt x="8285012" y="4136795"/>
                </a:cubicBezTo>
                <a:cubicBezTo>
                  <a:pt x="8271143" y="4130707"/>
                  <a:pt x="8261483" y="4152183"/>
                  <a:pt x="8275382" y="4158271"/>
                </a:cubicBezTo>
                <a:close/>
                <a:moveTo>
                  <a:pt x="8469437" y="4554766"/>
                </a:moveTo>
                <a:cubicBezTo>
                  <a:pt x="8473980" y="4559007"/>
                  <a:pt x="8482459" y="4558038"/>
                  <a:pt x="8486123" y="4553131"/>
                </a:cubicBezTo>
                <a:cubicBezTo>
                  <a:pt x="8490181" y="4547709"/>
                  <a:pt x="8489363" y="4540984"/>
                  <a:pt x="8484518" y="4536441"/>
                </a:cubicBezTo>
                <a:lnTo>
                  <a:pt x="8480672" y="4532836"/>
                </a:lnTo>
                <a:cubicBezTo>
                  <a:pt x="8480279" y="4532473"/>
                  <a:pt x="8479703" y="4532352"/>
                  <a:pt x="8479248" y="4532049"/>
                </a:cubicBezTo>
                <a:cubicBezTo>
                  <a:pt x="8478825" y="4527445"/>
                  <a:pt x="8476008" y="4523174"/>
                  <a:pt x="8470043" y="4522144"/>
                </a:cubicBezTo>
                <a:cubicBezTo>
                  <a:pt x="8456809" y="4519933"/>
                  <a:pt x="8452145" y="4537804"/>
                  <a:pt x="8461623" y="4543650"/>
                </a:cubicBezTo>
                <a:cubicBezTo>
                  <a:pt x="8462048" y="4546376"/>
                  <a:pt x="8463350" y="4549011"/>
                  <a:pt x="8465621" y="4551132"/>
                </a:cubicBezTo>
                <a:lnTo>
                  <a:pt x="8469437" y="4554766"/>
                </a:lnTo>
                <a:close/>
                <a:moveTo>
                  <a:pt x="8259968" y="4512512"/>
                </a:moveTo>
                <a:cubicBezTo>
                  <a:pt x="8260240" y="4505697"/>
                  <a:pt x="8255759" y="4500881"/>
                  <a:pt x="8249247" y="4499790"/>
                </a:cubicBezTo>
                <a:lnTo>
                  <a:pt x="8247795" y="4499548"/>
                </a:lnTo>
                <a:cubicBezTo>
                  <a:pt x="8241496" y="4495156"/>
                  <a:pt x="8229442" y="4498003"/>
                  <a:pt x="8227959" y="4508483"/>
                </a:cubicBezTo>
                <a:cubicBezTo>
                  <a:pt x="8227716" y="4510240"/>
                  <a:pt x="8227868" y="4511755"/>
                  <a:pt x="8228261" y="4513118"/>
                </a:cubicBezTo>
                <a:lnTo>
                  <a:pt x="8227444" y="4512361"/>
                </a:lnTo>
                <a:cubicBezTo>
                  <a:pt x="8224476" y="4509574"/>
                  <a:pt x="8220145" y="4508514"/>
                  <a:pt x="8216209" y="4509362"/>
                </a:cubicBezTo>
                <a:cubicBezTo>
                  <a:pt x="8218662" y="4499881"/>
                  <a:pt x="8207003" y="4490431"/>
                  <a:pt x="8198130" y="4496791"/>
                </a:cubicBezTo>
                <a:cubicBezTo>
                  <a:pt x="8192103" y="4494368"/>
                  <a:pt x="8183564" y="4497034"/>
                  <a:pt x="8181050" y="4504667"/>
                </a:cubicBezTo>
                <a:cubicBezTo>
                  <a:pt x="8179990" y="4499699"/>
                  <a:pt x="8177901" y="4495065"/>
                  <a:pt x="8174206" y="4491400"/>
                </a:cubicBezTo>
                <a:cubicBezTo>
                  <a:pt x="8169815" y="4487008"/>
                  <a:pt x="8161518" y="4487220"/>
                  <a:pt x="8157460" y="4492006"/>
                </a:cubicBezTo>
                <a:cubicBezTo>
                  <a:pt x="8153189" y="4497034"/>
                  <a:pt x="8153341" y="4504091"/>
                  <a:pt x="8158065" y="4508756"/>
                </a:cubicBezTo>
                <a:cubicBezTo>
                  <a:pt x="8158186" y="4508877"/>
                  <a:pt x="8158277" y="4508968"/>
                  <a:pt x="8158368" y="4509059"/>
                </a:cubicBezTo>
                <a:lnTo>
                  <a:pt x="8158428" y="4509210"/>
                </a:lnTo>
                <a:cubicBezTo>
                  <a:pt x="8158428" y="4509271"/>
                  <a:pt x="8158428" y="4509240"/>
                  <a:pt x="8158428" y="4509362"/>
                </a:cubicBezTo>
                <a:cubicBezTo>
                  <a:pt x="8158459" y="4510149"/>
                  <a:pt x="8158428" y="4510907"/>
                  <a:pt x="8158368" y="4511694"/>
                </a:cubicBezTo>
                <a:cubicBezTo>
                  <a:pt x="8157944" y="4518085"/>
                  <a:pt x="8164910" y="4523234"/>
                  <a:pt x="8170784" y="4522962"/>
                </a:cubicBezTo>
                <a:cubicBezTo>
                  <a:pt x="8176750" y="4522689"/>
                  <a:pt x="8180263" y="4518479"/>
                  <a:pt x="8181474" y="4513299"/>
                </a:cubicBezTo>
                <a:cubicBezTo>
                  <a:pt x="8184593" y="4518933"/>
                  <a:pt x="8193103" y="4519933"/>
                  <a:pt x="8198827" y="4515935"/>
                </a:cubicBezTo>
                <a:cubicBezTo>
                  <a:pt x="8199644" y="4516510"/>
                  <a:pt x="8200461" y="4516995"/>
                  <a:pt x="8201400" y="4517328"/>
                </a:cubicBezTo>
                <a:cubicBezTo>
                  <a:pt x="8199735" y="4517722"/>
                  <a:pt x="8198099" y="4518327"/>
                  <a:pt x="8196616" y="4519630"/>
                </a:cubicBezTo>
                <a:cubicBezTo>
                  <a:pt x="8192164" y="4523447"/>
                  <a:pt x="8190650" y="4531958"/>
                  <a:pt x="8195343" y="4536350"/>
                </a:cubicBezTo>
                <a:lnTo>
                  <a:pt x="8199190" y="4539955"/>
                </a:lnTo>
                <a:cubicBezTo>
                  <a:pt x="8199916" y="4540621"/>
                  <a:pt x="8200795" y="4541105"/>
                  <a:pt x="8201612" y="4541620"/>
                </a:cubicBezTo>
                <a:lnTo>
                  <a:pt x="8201643" y="4542499"/>
                </a:lnTo>
                <a:cubicBezTo>
                  <a:pt x="8201855" y="4548890"/>
                  <a:pt x="8205822" y="4554645"/>
                  <a:pt x="8212696" y="4555130"/>
                </a:cubicBezTo>
                <a:cubicBezTo>
                  <a:pt x="8218601" y="4555524"/>
                  <a:pt x="8225536" y="4550526"/>
                  <a:pt x="8225324" y="4544074"/>
                </a:cubicBezTo>
                <a:lnTo>
                  <a:pt x="8225294" y="4543105"/>
                </a:lnTo>
                <a:cubicBezTo>
                  <a:pt x="8231048" y="4548738"/>
                  <a:pt x="8243827" y="4547497"/>
                  <a:pt x="8246220" y="4536804"/>
                </a:cubicBezTo>
                <a:cubicBezTo>
                  <a:pt x="8246583" y="4535199"/>
                  <a:pt x="8246493" y="4533776"/>
                  <a:pt x="8246280" y="4532443"/>
                </a:cubicBezTo>
                <a:lnTo>
                  <a:pt x="8248976" y="4534957"/>
                </a:lnTo>
                <a:cubicBezTo>
                  <a:pt x="8249005" y="4534987"/>
                  <a:pt x="8249036" y="4534987"/>
                  <a:pt x="8249066" y="4535017"/>
                </a:cubicBezTo>
                <a:cubicBezTo>
                  <a:pt x="8248642" y="4535896"/>
                  <a:pt x="8248158" y="4536774"/>
                  <a:pt x="8247976" y="4537743"/>
                </a:cubicBezTo>
                <a:lnTo>
                  <a:pt x="8246249" y="4548072"/>
                </a:lnTo>
                <a:cubicBezTo>
                  <a:pt x="8245584" y="4552101"/>
                  <a:pt x="8247280" y="4555978"/>
                  <a:pt x="8250156" y="4558644"/>
                </a:cubicBezTo>
                <a:cubicBezTo>
                  <a:pt x="8243797" y="4558977"/>
                  <a:pt x="8240011" y="4563914"/>
                  <a:pt x="8239012" y="4569881"/>
                </a:cubicBezTo>
                <a:lnTo>
                  <a:pt x="8238164" y="4575030"/>
                </a:lnTo>
                <a:cubicBezTo>
                  <a:pt x="8237104" y="4581301"/>
                  <a:pt x="8243797" y="4586995"/>
                  <a:pt x="8249551" y="4587177"/>
                </a:cubicBezTo>
                <a:cubicBezTo>
                  <a:pt x="8256576" y="4587388"/>
                  <a:pt x="8260634" y="4582088"/>
                  <a:pt x="8261694" y="4575788"/>
                </a:cubicBezTo>
                <a:lnTo>
                  <a:pt x="8262543" y="4570638"/>
                </a:lnTo>
                <a:cubicBezTo>
                  <a:pt x="8262664" y="4569851"/>
                  <a:pt x="8262693" y="4569063"/>
                  <a:pt x="8262572" y="4568306"/>
                </a:cubicBezTo>
                <a:cubicBezTo>
                  <a:pt x="8264117" y="4571699"/>
                  <a:pt x="8267085" y="4574394"/>
                  <a:pt x="8270961" y="4574939"/>
                </a:cubicBezTo>
                <a:cubicBezTo>
                  <a:pt x="8276957" y="4575788"/>
                  <a:pt x="8283104" y="4572274"/>
                  <a:pt x="8284528" y="4566216"/>
                </a:cubicBezTo>
                <a:cubicBezTo>
                  <a:pt x="8285588" y="4566337"/>
                  <a:pt x="8286678" y="4566246"/>
                  <a:pt x="8287768" y="4566034"/>
                </a:cubicBezTo>
                <a:cubicBezTo>
                  <a:pt x="8287072" y="4568518"/>
                  <a:pt x="8287193" y="4571032"/>
                  <a:pt x="8288071" y="4573243"/>
                </a:cubicBezTo>
                <a:cubicBezTo>
                  <a:pt x="8280955" y="4578635"/>
                  <a:pt x="8281318" y="4592568"/>
                  <a:pt x="8292734" y="4594477"/>
                </a:cubicBezTo>
                <a:cubicBezTo>
                  <a:pt x="8299882" y="4595658"/>
                  <a:pt x="8304091" y="4590902"/>
                  <a:pt x="8305333" y="4585450"/>
                </a:cubicBezTo>
                <a:cubicBezTo>
                  <a:pt x="8307271" y="4589327"/>
                  <a:pt x="8311510" y="4592387"/>
                  <a:pt x="8315598" y="4592387"/>
                </a:cubicBezTo>
                <a:cubicBezTo>
                  <a:pt x="8319717" y="4592387"/>
                  <a:pt x="8322745" y="4590630"/>
                  <a:pt x="8324834" y="4587964"/>
                </a:cubicBezTo>
                <a:cubicBezTo>
                  <a:pt x="8328832" y="4587116"/>
                  <a:pt x="8332405" y="4584420"/>
                  <a:pt x="8333586" y="4580270"/>
                </a:cubicBezTo>
                <a:cubicBezTo>
                  <a:pt x="8335010" y="4583269"/>
                  <a:pt x="8337523" y="4585662"/>
                  <a:pt x="8341097" y="4586510"/>
                </a:cubicBezTo>
                <a:cubicBezTo>
                  <a:pt x="8346972" y="4587903"/>
                  <a:pt x="8354209" y="4584087"/>
                  <a:pt x="8355269" y="4577786"/>
                </a:cubicBezTo>
                <a:lnTo>
                  <a:pt x="8356996" y="4567488"/>
                </a:lnTo>
                <a:cubicBezTo>
                  <a:pt x="8358025" y="4561218"/>
                  <a:pt x="8354754" y="4554857"/>
                  <a:pt x="8348274" y="4553312"/>
                </a:cubicBezTo>
                <a:cubicBezTo>
                  <a:pt x="8342399" y="4551919"/>
                  <a:pt x="8335132" y="4555736"/>
                  <a:pt x="8334101" y="4562036"/>
                </a:cubicBezTo>
                <a:lnTo>
                  <a:pt x="8333738" y="4564338"/>
                </a:lnTo>
                <a:cubicBezTo>
                  <a:pt x="8329378" y="4558765"/>
                  <a:pt x="8318536" y="4558765"/>
                  <a:pt x="8313721" y="4565701"/>
                </a:cubicBezTo>
                <a:cubicBezTo>
                  <a:pt x="8313206" y="4565913"/>
                  <a:pt x="8312691" y="4566064"/>
                  <a:pt x="8312147" y="4566337"/>
                </a:cubicBezTo>
                <a:cubicBezTo>
                  <a:pt x="8311025" y="4566943"/>
                  <a:pt x="8310601" y="4568033"/>
                  <a:pt x="8309784" y="4568851"/>
                </a:cubicBezTo>
                <a:cubicBezTo>
                  <a:pt x="8310451" y="4566489"/>
                  <a:pt x="8310722" y="4564035"/>
                  <a:pt x="8309814" y="4561915"/>
                </a:cubicBezTo>
                <a:cubicBezTo>
                  <a:pt x="8315992" y="4559703"/>
                  <a:pt x="8321958" y="4556220"/>
                  <a:pt x="8323624" y="4550859"/>
                </a:cubicBezTo>
                <a:cubicBezTo>
                  <a:pt x="8324562" y="4547830"/>
                  <a:pt x="8324834" y="4544286"/>
                  <a:pt x="8324713" y="4540772"/>
                </a:cubicBezTo>
                <a:cubicBezTo>
                  <a:pt x="8325107" y="4541530"/>
                  <a:pt x="8325320" y="4542287"/>
                  <a:pt x="8325894" y="4543014"/>
                </a:cubicBezTo>
                <a:cubicBezTo>
                  <a:pt x="8329559" y="4547467"/>
                  <a:pt x="8338190" y="4549314"/>
                  <a:pt x="8342580" y="4544589"/>
                </a:cubicBezTo>
                <a:lnTo>
                  <a:pt x="8346185" y="4540742"/>
                </a:lnTo>
                <a:cubicBezTo>
                  <a:pt x="8350575" y="4536077"/>
                  <a:pt x="8352211" y="4529413"/>
                  <a:pt x="8347759" y="4524053"/>
                </a:cubicBezTo>
                <a:cubicBezTo>
                  <a:pt x="8344095" y="4519600"/>
                  <a:pt x="8335464" y="4517752"/>
                  <a:pt x="8331074" y="4522477"/>
                </a:cubicBezTo>
                <a:lnTo>
                  <a:pt x="8327469" y="4526324"/>
                </a:lnTo>
                <a:cubicBezTo>
                  <a:pt x="8325441" y="4528475"/>
                  <a:pt x="8324108" y="4531080"/>
                  <a:pt x="8323593" y="4533745"/>
                </a:cubicBezTo>
                <a:cubicBezTo>
                  <a:pt x="8322775" y="4530989"/>
                  <a:pt x="8321686" y="4528384"/>
                  <a:pt x="8319868" y="4526324"/>
                </a:cubicBezTo>
                <a:cubicBezTo>
                  <a:pt x="8324895" y="4522023"/>
                  <a:pt x="8325622" y="4513269"/>
                  <a:pt x="8320747" y="4508483"/>
                </a:cubicBezTo>
                <a:cubicBezTo>
                  <a:pt x="8320807" y="4508423"/>
                  <a:pt x="8320868" y="4508392"/>
                  <a:pt x="8320928" y="4508332"/>
                </a:cubicBezTo>
                <a:cubicBezTo>
                  <a:pt x="8325228" y="4503182"/>
                  <a:pt x="8324078" y="4496034"/>
                  <a:pt x="8319384" y="4491642"/>
                </a:cubicBezTo>
                <a:lnTo>
                  <a:pt x="8311692" y="4484463"/>
                </a:lnTo>
                <a:cubicBezTo>
                  <a:pt x="8310572" y="4483403"/>
                  <a:pt x="8309239" y="4482707"/>
                  <a:pt x="8307846" y="4482282"/>
                </a:cubicBezTo>
                <a:cubicBezTo>
                  <a:pt x="8309723" y="4483585"/>
                  <a:pt x="8311843" y="4484615"/>
                  <a:pt x="8314327" y="4484615"/>
                </a:cubicBezTo>
                <a:cubicBezTo>
                  <a:pt x="8320565" y="4484615"/>
                  <a:pt x="8326409" y="4479193"/>
                  <a:pt x="8326198" y="4472771"/>
                </a:cubicBezTo>
                <a:lnTo>
                  <a:pt x="8325955" y="4465320"/>
                </a:lnTo>
                <a:cubicBezTo>
                  <a:pt x="8325743" y="4458929"/>
                  <a:pt x="8320655" y="4453446"/>
                  <a:pt x="8314115" y="4453446"/>
                </a:cubicBezTo>
                <a:cubicBezTo>
                  <a:pt x="8307876" y="4453446"/>
                  <a:pt x="8302031" y="4458868"/>
                  <a:pt x="8302243" y="4465290"/>
                </a:cubicBezTo>
                <a:lnTo>
                  <a:pt x="8302395" y="4470197"/>
                </a:lnTo>
                <a:cubicBezTo>
                  <a:pt x="8300063" y="4462503"/>
                  <a:pt x="8291251" y="4457082"/>
                  <a:pt x="8284407" y="4464411"/>
                </a:cubicBezTo>
                <a:cubicBezTo>
                  <a:pt x="8278472" y="4470742"/>
                  <a:pt x="8280955" y="4479496"/>
                  <a:pt x="8286133" y="4483676"/>
                </a:cubicBezTo>
                <a:cubicBezTo>
                  <a:pt x="8283347" y="4483282"/>
                  <a:pt x="8280379" y="4484161"/>
                  <a:pt x="8277684" y="4487008"/>
                </a:cubicBezTo>
                <a:cubicBezTo>
                  <a:pt x="8267358" y="4498033"/>
                  <a:pt x="8282499" y="4516328"/>
                  <a:pt x="8292886" y="4505212"/>
                </a:cubicBezTo>
                <a:cubicBezTo>
                  <a:pt x="8294097" y="4503909"/>
                  <a:pt x="8294733" y="4502486"/>
                  <a:pt x="8295279" y="4501062"/>
                </a:cubicBezTo>
                <a:cubicBezTo>
                  <a:pt x="8295703" y="4501607"/>
                  <a:pt x="8296005" y="4502244"/>
                  <a:pt x="8296520" y="4502728"/>
                </a:cubicBezTo>
                <a:lnTo>
                  <a:pt x="8303879" y="4509634"/>
                </a:lnTo>
                <a:cubicBezTo>
                  <a:pt x="8301880" y="4512361"/>
                  <a:pt x="8300941" y="4515935"/>
                  <a:pt x="8301456" y="4519297"/>
                </a:cubicBezTo>
                <a:cubicBezTo>
                  <a:pt x="8301305" y="4519297"/>
                  <a:pt x="8301123" y="4519267"/>
                  <a:pt x="8300971" y="4519236"/>
                </a:cubicBezTo>
                <a:cubicBezTo>
                  <a:pt x="8299397" y="4515632"/>
                  <a:pt x="8296157" y="4512936"/>
                  <a:pt x="8291856" y="4512239"/>
                </a:cubicBezTo>
                <a:lnTo>
                  <a:pt x="8281530" y="4510513"/>
                </a:lnTo>
                <a:cubicBezTo>
                  <a:pt x="8275474" y="4509513"/>
                  <a:pt x="8268871" y="4514481"/>
                  <a:pt x="8268326" y="4520660"/>
                </a:cubicBezTo>
                <a:cubicBezTo>
                  <a:pt x="8268266" y="4521266"/>
                  <a:pt x="8268539" y="4521811"/>
                  <a:pt x="8268568" y="4522386"/>
                </a:cubicBezTo>
                <a:cubicBezTo>
                  <a:pt x="8268053" y="4521114"/>
                  <a:pt x="8267358" y="4519873"/>
                  <a:pt x="8266297" y="4518873"/>
                </a:cubicBezTo>
                <a:lnTo>
                  <a:pt x="8259877" y="4512845"/>
                </a:lnTo>
                <a:cubicBezTo>
                  <a:pt x="8259877" y="4512694"/>
                  <a:pt x="8259968" y="4512603"/>
                  <a:pt x="8259968" y="4512512"/>
                </a:cubicBezTo>
                <a:close/>
                <a:moveTo>
                  <a:pt x="8366323" y="4558583"/>
                </a:moveTo>
                <a:cubicBezTo>
                  <a:pt x="8365323" y="4564671"/>
                  <a:pt x="8370896" y="4571123"/>
                  <a:pt x="8376922" y="4571395"/>
                </a:cubicBezTo>
                <a:cubicBezTo>
                  <a:pt x="8383675" y="4571729"/>
                  <a:pt x="8388671" y="4567306"/>
                  <a:pt x="8389731" y="4560764"/>
                </a:cubicBezTo>
                <a:lnTo>
                  <a:pt x="8390246" y="4557735"/>
                </a:lnTo>
                <a:cubicBezTo>
                  <a:pt x="8394425" y="4556129"/>
                  <a:pt x="8397696" y="4551859"/>
                  <a:pt x="8398029" y="4547527"/>
                </a:cubicBezTo>
                <a:cubicBezTo>
                  <a:pt x="8398574" y="4540742"/>
                  <a:pt x="8393517" y="4535926"/>
                  <a:pt x="8387218" y="4534866"/>
                </a:cubicBezTo>
                <a:lnTo>
                  <a:pt x="8382070" y="4534018"/>
                </a:lnTo>
                <a:cubicBezTo>
                  <a:pt x="8375802" y="4532958"/>
                  <a:pt x="8369896" y="4538894"/>
                  <a:pt x="8369412" y="4544831"/>
                </a:cubicBezTo>
                <a:cubicBezTo>
                  <a:pt x="8369351" y="4545861"/>
                  <a:pt x="8369593" y="4546709"/>
                  <a:pt x="8369745" y="4547648"/>
                </a:cubicBezTo>
                <a:cubicBezTo>
                  <a:pt x="8368534" y="4549284"/>
                  <a:pt x="8367534" y="4551162"/>
                  <a:pt x="8367171" y="4553403"/>
                </a:cubicBezTo>
                <a:lnTo>
                  <a:pt x="8366323" y="4558583"/>
                </a:lnTo>
                <a:close/>
                <a:moveTo>
                  <a:pt x="8245765" y="4403923"/>
                </a:moveTo>
                <a:lnTo>
                  <a:pt x="8245190" y="4404377"/>
                </a:lnTo>
                <a:cubicBezTo>
                  <a:pt x="8241799" y="4404467"/>
                  <a:pt x="8238528" y="4405800"/>
                  <a:pt x="8236650" y="4408860"/>
                </a:cubicBezTo>
                <a:cubicBezTo>
                  <a:pt x="8234228" y="4412797"/>
                  <a:pt x="8232350" y="4416705"/>
                  <a:pt x="8233683" y="4421460"/>
                </a:cubicBezTo>
                <a:cubicBezTo>
                  <a:pt x="8235500" y="4427972"/>
                  <a:pt x="8242101" y="4431547"/>
                  <a:pt x="8248552" y="4429790"/>
                </a:cubicBezTo>
                <a:cubicBezTo>
                  <a:pt x="8252973" y="4428609"/>
                  <a:pt x="8256516" y="4425398"/>
                  <a:pt x="8260059" y="4422642"/>
                </a:cubicBezTo>
                <a:cubicBezTo>
                  <a:pt x="8264905" y="4418855"/>
                  <a:pt x="8266388" y="4411071"/>
                  <a:pt x="8262270" y="4406134"/>
                </a:cubicBezTo>
                <a:cubicBezTo>
                  <a:pt x="8258212" y="4401287"/>
                  <a:pt x="8250943" y="4399864"/>
                  <a:pt x="8245765" y="4403923"/>
                </a:cubicBezTo>
                <a:close/>
                <a:moveTo>
                  <a:pt x="8108219" y="4271222"/>
                </a:moveTo>
                <a:cubicBezTo>
                  <a:pt x="8106099" y="4277765"/>
                  <a:pt x="8109915" y="4283520"/>
                  <a:pt x="8115759" y="4286064"/>
                </a:cubicBezTo>
                <a:lnTo>
                  <a:pt x="8120544" y="4288154"/>
                </a:lnTo>
                <a:cubicBezTo>
                  <a:pt x="8126359" y="4290699"/>
                  <a:pt x="8133536" y="4286246"/>
                  <a:pt x="8135383" y="4280612"/>
                </a:cubicBezTo>
                <a:cubicBezTo>
                  <a:pt x="8137503" y="4274070"/>
                  <a:pt x="8133687" y="4268314"/>
                  <a:pt x="8127843" y="4265770"/>
                </a:cubicBezTo>
                <a:lnTo>
                  <a:pt x="8123058" y="4263680"/>
                </a:lnTo>
                <a:cubicBezTo>
                  <a:pt x="8117244" y="4261136"/>
                  <a:pt x="8110066" y="4265588"/>
                  <a:pt x="8108219" y="4271222"/>
                </a:cubicBezTo>
                <a:close/>
                <a:moveTo>
                  <a:pt x="8503929" y="4543741"/>
                </a:moveTo>
                <a:cubicBezTo>
                  <a:pt x="8497843" y="4542741"/>
                  <a:pt x="8491090" y="4546346"/>
                  <a:pt x="8489999" y="4552828"/>
                </a:cubicBezTo>
                <a:lnTo>
                  <a:pt x="8488273" y="4563157"/>
                </a:lnTo>
                <a:cubicBezTo>
                  <a:pt x="8487274" y="4569215"/>
                  <a:pt x="8490938" y="4576030"/>
                  <a:pt x="8497388" y="4577090"/>
                </a:cubicBezTo>
                <a:cubicBezTo>
                  <a:pt x="8503475" y="4578090"/>
                  <a:pt x="8510228" y="4574485"/>
                  <a:pt x="8511319" y="4568003"/>
                </a:cubicBezTo>
                <a:lnTo>
                  <a:pt x="8513045" y="4557674"/>
                </a:lnTo>
                <a:cubicBezTo>
                  <a:pt x="8514044" y="4551616"/>
                  <a:pt x="8510349" y="4544801"/>
                  <a:pt x="8503929" y="4543741"/>
                </a:cubicBezTo>
                <a:close/>
                <a:moveTo>
                  <a:pt x="8217390" y="4144489"/>
                </a:moveTo>
                <a:lnTo>
                  <a:pt x="8215301" y="4149275"/>
                </a:lnTo>
                <a:cubicBezTo>
                  <a:pt x="8212757" y="4155091"/>
                  <a:pt x="8217723" y="4162269"/>
                  <a:pt x="8223265" y="4163905"/>
                </a:cubicBezTo>
                <a:cubicBezTo>
                  <a:pt x="8229988" y="4165874"/>
                  <a:pt x="8235317" y="4161785"/>
                  <a:pt x="8237891" y="4155939"/>
                </a:cubicBezTo>
                <a:lnTo>
                  <a:pt x="8239981" y="4151153"/>
                </a:lnTo>
                <a:cubicBezTo>
                  <a:pt x="8242525" y="4145337"/>
                  <a:pt x="8237559" y="4138158"/>
                  <a:pt x="8232016" y="4136553"/>
                </a:cubicBezTo>
                <a:cubicBezTo>
                  <a:pt x="8225294" y="4134524"/>
                  <a:pt x="8219964" y="4138643"/>
                  <a:pt x="8217390" y="4144489"/>
                </a:cubicBezTo>
                <a:close/>
                <a:moveTo>
                  <a:pt x="8199795" y="4106263"/>
                </a:moveTo>
                <a:cubicBezTo>
                  <a:pt x="8197312" y="4111897"/>
                  <a:pt x="8199493" y="4119439"/>
                  <a:pt x="8205458" y="4121923"/>
                </a:cubicBezTo>
                <a:cubicBezTo>
                  <a:pt x="8211243" y="4124316"/>
                  <a:pt x="8218449" y="4122286"/>
                  <a:pt x="8221115" y="4116259"/>
                </a:cubicBezTo>
                <a:lnTo>
                  <a:pt x="8227414" y="4101871"/>
                </a:lnTo>
                <a:cubicBezTo>
                  <a:pt x="8229897" y="4096237"/>
                  <a:pt x="8227716" y="4088695"/>
                  <a:pt x="8221751" y="4086211"/>
                </a:cubicBezTo>
                <a:cubicBezTo>
                  <a:pt x="8215966" y="4083818"/>
                  <a:pt x="8208760" y="4085848"/>
                  <a:pt x="8206094" y="4091875"/>
                </a:cubicBezTo>
                <a:lnTo>
                  <a:pt x="8199795" y="4106263"/>
                </a:lnTo>
                <a:close/>
                <a:moveTo>
                  <a:pt x="8194678" y="4071490"/>
                </a:moveTo>
                <a:cubicBezTo>
                  <a:pt x="8208547" y="4077548"/>
                  <a:pt x="8216118" y="4055255"/>
                  <a:pt x="8202278" y="4049227"/>
                </a:cubicBezTo>
                <a:cubicBezTo>
                  <a:pt x="8188439" y="4043139"/>
                  <a:pt x="8180868" y="4065432"/>
                  <a:pt x="8194678" y="4071490"/>
                </a:cubicBezTo>
                <a:close/>
                <a:moveTo>
                  <a:pt x="8420136" y="4429124"/>
                </a:moveTo>
                <a:cubicBezTo>
                  <a:pt x="8412868" y="4428124"/>
                  <a:pt x="8406054" y="4430971"/>
                  <a:pt x="8400663" y="4435697"/>
                </a:cubicBezTo>
                <a:cubicBezTo>
                  <a:pt x="8396061" y="4439756"/>
                  <a:pt x="8395637" y="4447964"/>
                  <a:pt x="8400088" y="4452326"/>
                </a:cubicBezTo>
                <a:cubicBezTo>
                  <a:pt x="8404752" y="4456899"/>
                  <a:pt x="8411777" y="4457263"/>
                  <a:pt x="8416713" y="4452932"/>
                </a:cubicBezTo>
                <a:cubicBezTo>
                  <a:pt x="8416986" y="4452689"/>
                  <a:pt x="8417017" y="4452689"/>
                  <a:pt x="8417168" y="4452538"/>
                </a:cubicBezTo>
                <a:cubicBezTo>
                  <a:pt x="8417289" y="4452477"/>
                  <a:pt x="8417289" y="4452477"/>
                  <a:pt x="8417380" y="4452417"/>
                </a:cubicBezTo>
                <a:lnTo>
                  <a:pt x="8417380" y="4452417"/>
                </a:lnTo>
                <a:cubicBezTo>
                  <a:pt x="8418138" y="4452417"/>
                  <a:pt x="8418864" y="4452508"/>
                  <a:pt x="8419590" y="4452629"/>
                </a:cubicBezTo>
                <a:cubicBezTo>
                  <a:pt x="8425889" y="4453477"/>
                  <a:pt x="8431492" y="4446964"/>
                  <a:pt x="8431613" y="4441118"/>
                </a:cubicBezTo>
                <a:cubicBezTo>
                  <a:pt x="8431795" y="4434212"/>
                  <a:pt x="8426465" y="4429972"/>
                  <a:pt x="8420136" y="4429124"/>
                </a:cubicBezTo>
                <a:close/>
                <a:moveTo>
                  <a:pt x="8832866" y="4138250"/>
                </a:moveTo>
                <a:cubicBezTo>
                  <a:pt x="8817997" y="4135766"/>
                  <a:pt x="8812757" y="4158725"/>
                  <a:pt x="8827748" y="4161209"/>
                </a:cubicBezTo>
                <a:cubicBezTo>
                  <a:pt x="8842617" y="4163693"/>
                  <a:pt x="8847856" y="4140733"/>
                  <a:pt x="8832866" y="4138250"/>
                </a:cubicBezTo>
                <a:close/>
                <a:moveTo>
                  <a:pt x="8690050" y="4140975"/>
                </a:moveTo>
                <a:cubicBezTo>
                  <a:pt x="8680602" y="4139400"/>
                  <a:pt x="8674485" y="4148033"/>
                  <a:pt x="8675181" y="4155151"/>
                </a:cubicBezTo>
                <a:cubicBezTo>
                  <a:pt x="8673212" y="4150123"/>
                  <a:pt x="8668549" y="4147094"/>
                  <a:pt x="8662887" y="4147488"/>
                </a:cubicBezTo>
                <a:cubicBezTo>
                  <a:pt x="8655497" y="4148003"/>
                  <a:pt x="8646775" y="4149547"/>
                  <a:pt x="8641597" y="4155333"/>
                </a:cubicBezTo>
                <a:cubicBezTo>
                  <a:pt x="8640779" y="4155908"/>
                  <a:pt x="8639992" y="4156514"/>
                  <a:pt x="8639295" y="4157211"/>
                </a:cubicBezTo>
                <a:cubicBezTo>
                  <a:pt x="8635813" y="4160694"/>
                  <a:pt x="8634601" y="4165752"/>
                  <a:pt x="8636600" y="4170417"/>
                </a:cubicBezTo>
                <a:cubicBezTo>
                  <a:pt x="8638599" y="4175052"/>
                  <a:pt x="8642414" y="4176506"/>
                  <a:pt x="8646866" y="4177778"/>
                </a:cubicBezTo>
                <a:cubicBezTo>
                  <a:pt x="8643353" y="4176778"/>
                  <a:pt x="8647230" y="4177959"/>
                  <a:pt x="8647896" y="4178232"/>
                </a:cubicBezTo>
                <a:cubicBezTo>
                  <a:pt x="8648774" y="4178565"/>
                  <a:pt x="8649622" y="4178989"/>
                  <a:pt x="8650500" y="4179353"/>
                </a:cubicBezTo>
                <a:cubicBezTo>
                  <a:pt x="8650651" y="4179413"/>
                  <a:pt x="8650712" y="4179444"/>
                  <a:pt x="8650833" y="4179504"/>
                </a:cubicBezTo>
                <a:cubicBezTo>
                  <a:pt x="8651106" y="4179686"/>
                  <a:pt x="8651348" y="4179868"/>
                  <a:pt x="8651590" y="4180049"/>
                </a:cubicBezTo>
                <a:cubicBezTo>
                  <a:pt x="8654225" y="4185320"/>
                  <a:pt x="8661099" y="4187713"/>
                  <a:pt x="8666459" y="4185441"/>
                </a:cubicBezTo>
                <a:cubicBezTo>
                  <a:pt x="8672547" y="4182866"/>
                  <a:pt x="8674939" y="4175990"/>
                  <a:pt x="8672698" y="4170024"/>
                </a:cubicBezTo>
                <a:cubicBezTo>
                  <a:pt x="8672455" y="4169388"/>
                  <a:pt x="8672092" y="4168872"/>
                  <a:pt x="8671789" y="4168297"/>
                </a:cubicBezTo>
                <a:cubicBezTo>
                  <a:pt x="8674606" y="4165934"/>
                  <a:pt x="8676392" y="4162239"/>
                  <a:pt x="8676181" y="4158634"/>
                </a:cubicBezTo>
                <a:cubicBezTo>
                  <a:pt x="8677422" y="4161058"/>
                  <a:pt x="8679784" y="4162935"/>
                  <a:pt x="8683509" y="4163541"/>
                </a:cubicBezTo>
                <a:cubicBezTo>
                  <a:pt x="8698196" y="4166025"/>
                  <a:pt x="8704980" y="4143459"/>
                  <a:pt x="8690050" y="4140975"/>
                </a:cubicBezTo>
                <a:close/>
                <a:moveTo>
                  <a:pt x="8777145" y="3988314"/>
                </a:moveTo>
                <a:cubicBezTo>
                  <a:pt x="8777205" y="3993827"/>
                  <a:pt x="8780385" y="3999491"/>
                  <a:pt x="8787320" y="4000642"/>
                </a:cubicBezTo>
                <a:cubicBezTo>
                  <a:pt x="8792620" y="4001520"/>
                  <a:pt x="8796193" y="3999128"/>
                  <a:pt x="8798040" y="3995584"/>
                </a:cubicBezTo>
                <a:cubicBezTo>
                  <a:pt x="8801856" y="3994311"/>
                  <a:pt x="8805066" y="3991313"/>
                  <a:pt x="8805762" y="3987042"/>
                </a:cubicBezTo>
                <a:lnTo>
                  <a:pt x="8806640" y="3981893"/>
                </a:lnTo>
                <a:cubicBezTo>
                  <a:pt x="8807640" y="3975835"/>
                  <a:pt x="8803976" y="3969019"/>
                  <a:pt x="8797525" y="3967990"/>
                </a:cubicBezTo>
                <a:cubicBezTo>
                  <a:pt x="8795526" y="3967656"/>
                  <a:pt x="8793467" y="3967869"/>
                  <a:pt x="8791529" y="3968474"/>
                </a:cubicBezTo>
                <a:cubicBezTo>
                  <a:pt x="8790530" y="3964718"/>
                  <a:pt x="8787955" y="3961629"/>
                  <a:pt x="8783686" y="3960417"/>
                </a:cubicBezTo>
                <a:cubicBezTo>
                  <a:pt x="8778083" y="3958842"/>
                  <a:pt x="8770210" y="3962265"/>
                  <a:pt x="8769180" y="3968565"/>
                </a:cubicBezTo>
                <a:lnTo>
                  <a:pt x="8768333" y="3973714"/>
                </a:lnTo>
                <a:cubicBezTo>
                  <a:pt x="8767273" y="3979984"/>
                  <a:pt x="8769877" y="3986376"/>
                  <a:pt x="8776478" y="3988223"/>
                </a:cubicBezTo>
                <a:cubicBezTo>
                  <a:pt x="8776660" y="3988253"/>
                  <a:pt x="8776933" y="3988284"/>
                  <a:pt x="8777145" y="3988314"/>
                </a:cubicBezTo>
                <a:close/>
                <a:moveTo>
                  <a:pt x="8622700" y="4019785"/>
                </a:moveTo>
                <a:cubicBezTo>
                  <a:pt x="8622034" y="4026207"/>
                  <a:pt x="8626092" y="4032083"/>
                  <a:pt x="8632573" y="4033173"/>
                </a:cubicBezTo>
                <a:lnTo>
                  <a:pt x="8637720" y="4034022"/>
                </a:lnTo>
                <a:cubicBezTo>
                  <a:pt x="8643777" y="4035021"/>
                  <a:pt x="8650470" y="4030387"/>
                  <a:pt x="8651106" y="4024147"/>
                </a:cubicBezTo>
                <a:cubicBezTo>
                  <a:pt x="8651772" y="4017726"/>
                  <a:pt x="8647714" y="4011819"/>
                  <a:pt x="8641233" y="4010759"/>
                </a:cubicBezTo>
                <a:lnTo>
                  <a:pt x="8636086" y="4009911"/>
                </a:lnTo>
                <a:cubicBezTo>
                  <a:pt x="8630029" y="4008911"/>
                  <a:pt x="8623366" y="4013546"/>
                  <a:pt x="8622700" y="4019785"/>
                </a:cubicBezTo>
                <a:close/>
                <a:moveTo>
                  <a:pt x="8826688" y="4092724"/>
                </a:moveTo>
                <a:cubicBezTo>
                  <a:pt x="8821177" y="4095722"/>
                  <a:pt x="8819390" y="4104173"/>
                  <a:pt x="8822903" y="4109262"/>
                </a:cubicBezTo>
                <a:cubicBezTo>
                  <a:pt x="8826809" y="4114896"/>
                  <a:pt x="8833532" y="4116259"/>
                  <a:pt x="8839468" y="4113048"/>
                </a:cubicBezTo>
                <a:lnTo>
                  <a:pt x="8844162" y="4110504"/>
                </a:lnTo>
                <a:cubicBezTo>
                  <a:pt x="8849159" y="4107777"/>
                  <a:pt x="8850854" y="4100720"/>
                  <a:pt x="8848583" y="4095601"/>
                </a:cubicBezTo>
                <a:cubicBezTo>
                  <a:pt x="8854791" y="4096570"/>
                  <a:pt x="8861090" y="4094329"/>
                  <a:pt x="8863089" y="4087756"/>
                </a:cubicBezTo>
                <a:cubicBezTo>
                  <a:pt x="8864754" y="4082273"/>
                  <a:pt x="8861514" y="4074126"/>
                  <a:pt x="8855215" y="4073096"/>
                </a:cubicBezTo>
                <a:lnTo>
                  <a:pt x="8850067" y="4072248"/>
                </a:lnTo>
                <a:cubicBezTo>
                  <a:pt x="8843798" y="4071187"/>
                  <a:pt x="8837409" y="4073490"/>
                  <a:pt x="8835410" y="4080123"/>
                </a:cubicBezTo>
                <a:cubicBezTo>
                  <a:pt x="8834561" y="4082970"/>
                  <a:pt x="8835047" y="4086454"/>
                  <a:pt x="8836560" y="4089361"/>
                </a:cubicBezTo>
                <a:cubicBezTo>
                  <a:pt x="8834834" y="4089543"/>
                  <a:pt x="8833108" y="4089271"/>
                  <a:pt x="8831412" y="4090179"/>
                </a:cubicBezTo>
                <a:lnTo>
                  <a:pt x="8826688" y="4092724"/>
                </a:lnTo>
                <a:close/>
                <a:moveTo>
                  <a:pt x="8730327" y="4022936"/>
                </a:moveTo>
                <a:cubicBezTo>
                  <a:pt x="8727934" y="4018513"/>
                  <a:pt x="8724210" y="4017211"/>
                  <a:pt x="8720576" y="4017665"/>
                </a:cubicBezTo>
                <a:cubicBezTo>
                  <a:pt x="8720909" y="4016908"/>
                  <a:pt x="8721393" y="4016181"/>
                  <a:pt x="8721514" y="4015302"/>
                </a:cubicBezTo>
                <a:cubicBezTo>
                  <a:pt x="8722453" y="4009154"/>
                  <a:pt x="8718789" y="4002550"/>
                  <a:pt x="8712308" y="4001429"/>
                </a:cubicBezTo>
                <a:lnTo>
                  <a:pt x="8707160" y="4000581"/>
                </a:lnTo>
                <a:cubicBezTo>
                  <a:pt x="8701104" y="3999582"/>
                  <a:pt x="8694290" y="4003368"/>
                  <a:pt x="8693291" y="4009789"/>
                </a:cubicBezTo>
                <a:cubicBezTo>
                  <a:pt x="8692352" y="4015938"/>
                  <a:pt x="8696016" y="4022572"/>
                  <a:pt x="8702527" y="4023663"/>
                </a:cubicBezTo>
                <a:lnTo>
                  <a:pt x="8707675" y="4024511"/>
                </a:lnTo>
                <a:cubicBezTo>
                  <a:pt x="8708735" y="4024692"/>
                  <a:pt x="8709856" y="4024541"/>
                  <a:pt x="8710916" y="4024450"/>
                </a:cubicBezTo>
                <a:cubicBezTo>
                  <a:pt x="8708917" y="4027964"/>
                  <a:pt x="8708250" y="4032325"/>
                  <a:pt x="8710643" y="4036717"/>
                </a:cubicBezTo>
                <a:cubicBezTo>
                  <a:pt x="8718032" y="4050287"/>
                  <a:pt x="8737625" y="4036354"/>
                  <a:pt x="8730327" y="4022936"/>
                </a:cubicBezTo>
                <a:close/>
                <a:moveTo>
                  <a:pt x="8617552" y="4082486"/>
                </a:moveTo>
                <a:cubicBezTo>
                  <a:pt x="8616492" y="4088756"/>
                  <a:pt x="8621096" y="4094965"/>
                  <a:pt x="8627334" y="4095964"/>
                </a:cubicBezTo>
                <a:cubicBezTo>
                  <a:pt x="8633662" y="4096964"/>
                  <a:pt x="8639750" y="4092451"/>
                  <a:pt x="8640779" y="4086181"/>
                </a:cubicBezTo>
                <a:lnTo>
                  <a:pt x="8641657" y="4081032"/>
                </a:lnTo>
                <a:cubicBezTo>
                  <a:pt x="8642687" y="4074762"/>
                  <a:pt x="8638114" y="4068552"/>
                  <a:pt x="8631876" y="4067583"/>
                </a:cubicBezTo>
                <a:cubicBezTo>
                  <a:pt x="8625547" y="4066553"/>
                  <a:pt x="8619460" y="4071066"/>
                  <a:pt x="8618400" y="4077366"/>
                </a:cubicBezTo>
                <a:lnTo>
                  <a:pt x="8617552" y="4082486"/>
                </a:lnTo>
                <a:close/>
                <a:moveTo>
                  <a:pt x="8711400" y="4043805"/>
                </a:moveTo>
                <a:cubicBezTo>
                  <a:pt x="8712429" y="4037717"/>
                  <a:pt x="8706312" y="4031417"/>
                  <a:pt x="8700407" y="4031296"/>
                </a:cubicBezTo>
                <a:cubicBezTo>
                  <a:pt x="8693472" y="4031174"/>
                  <a:pt x="8689020" y="4035748"/>
                  <a:pt x="8687900" y="4042291"/>
                </a:cubicBezTo>
                <a:lnTo>
                  <a:pt x="8687052" y="4047440"/>
                </a:lnTo>
                <a:cubicBezTo>
                  <a:pt x="8686022" y="4053528"/>
                  <a:pt x="8692139" y="4059829"/>
                  <a:pt x="8698045" y="4059950"/>
                </a:cubicBezTo>
                <a:cubicBezTo>
                  <a:pt x="8704980" y="4060071"/>
                  <a:pt x="8709431" y="4055497"/>
                  <a:pt x="8710552" y="4048954"/>
                </a:cubicBezTo>
                <a:lnTo>
                  <a:pt x="8711400" y="4043805"/>
                </a:lnTo>
                <a:close/>
                <a:moveTo>
                  <a:pt x="8625123" y="4227908"/>
                </a:moveTo>
                <a:cubicBezTo>
                  <a:pt x="8624608" y="4234723"/>
                  <a:pt x="8629696" y="4239478"/>
                  <a:pt x="8635995" y="4240539"/>
                </a:cubicBezTo>
                <a:lnTo>
                  <a:pt x="8641143" y="4241417"/>
                </a:lnTo>
                <a:cubicBezTo>
                  <a:pt x="8647411" y="4242447"/>
                  <a:pt x="8653317" y="4236480"/>
                  <a:pt x="8653771" y="4230573"/>
                </a:cubicBezTo>
                <a:cubicBezTo>
                  <a:pt x="8654285" y="4223758"/>
                  <a:pt x="8649198" y="4219003"/>
                  <a:pt x="8642929" y="4217942"/>
                </a:cubicBezTo>
                <a:lnTo>
                  <a:pt x="8637781" y="4217094"/>
                </a:lnTo>
                <a:cubicBezTo>
                  <a:pt x="8631482" y="4216003"/>
                  <a:pt x="8625577" y="4221971"/>
                  <a:pt x="8625123" y="4227908"/>
                </a:cubicBezTo>
                <a:close/>
                <a:moveTo>
                  <a:pt x="8682934" y="3930157"/>
                </a:moveTo>
                <a:cubicBezTo>
                  <a:pt x="8697864" y="3932672"/>
                  <a:pt x="8698499" y="3909106"/>
                  <a:pt x="8683781" y="3906622"/>
                </a:cubicBezTo>
                <a:cubicBezTo>
                  <a:pt x="8668852" y="3904138"/>
                  <a:pt x="8668216" y="3927674"/>
                  <a:pt x="8682934" y="3930157"/>
                </a:cubicBezTo>
                <a:close/>
                <a:moveTo>
                  <a:pt x="8784988" y="3912801"/>
                </a:moveTo>
                <a:cubicBezTo>
                  <a:pt x="8778477" y="3912044"/>
                  <a:pt x="8772754" y="3916042"/>
                  <a:pt x="8771452" y="3922494"/>
                </a:cubicBezTo>
                <a:cubicBezTo>
                  <a:pt x="8771421" y="3922676"/>
                  <a:pt x="8771391" y="3922797"/>
                  <a:pt x="8771361" y="3922918"/>
                </a:cubicBezTo>
                <a:cubicBezTo>
                  <a:pt x="8771331" y="3922979"/>
                  <a:pt x="8771331" y="3923009"/>
                  <a:pt x="8771300" y="3923070"/>
                </a:cubicBezTo>
                <a:cubicBezTo>
                  <a:pt x="8771239" y="3923100"/>
                  <a:pt x="8771270" y="3923100"/>
                  <a:pt x="8771179" y="3923160"/>
                </a:cubicBezTo>
                <a:cubicBezTo>
                  <a:pt x="8770543" y="3923615"/>
                  <a:pt x="8769907" y="3924039"/>
                  <a:pt x="8769210" y="3924402"/>
                </a:cubicBezTo>
                <a:cubicBezTo>
                  <a:pt x="8763699" y="3927552"/>
                  <a:pt x="8763245" y="3936155"/>
                  <a:pt x="8766697" y="3940850"/>
                </a:cubicBezTo>
                <a:cubicBezTo>
                  <a:pt x="8770816" y="3946454"/>
                  <a:pt x="8777599" y="3946514"/>
                  <a:pt x="8783141" y="3943364"/>
                </a:cubicBezTo>
                <a:cubicBezTo>
                  <a:pt x="8789501" y="3939729"/>
                  <a:pt x="8793256" y="3933368"/>
                  <a:pt x="8794648" y="3926341"/>
                </a:cubicBezTo>
                <a:cubicBezTo>
                  <a:pt x="8795890" y="3920283"/>
                  <a:pt x="8791166" y="3913559"/>
                  <a:pt x="8784988" y="3912801"/>
                </a:cubicBezTo>
                <a:close/>
                <a:moveTo>
                  <a:pt x="8497812" y="4103507"/>
                </a:moveTo>
                <a:lnTo>
                  <a:pt x="8492664" y="4102659"/>
                </a:lnTo>
                <a:cubicBezTo>
                  <a:pt x="8486396" y="4101598"/>
                  <a:pt x="8480429" y="4107354"/>
                  <a:pt x="8479915" y="4113351"/>
                </a:cubicBezTo>
                <a:cubicBezTo>
                  <a:pt x="8479309" y="4120075"/>
                  <a:pt x="8484306" y="4125073"/>
                  <a:pt x="8490605" y="4126103"/>
                </a:cubicBezTo>
                <a:lnTo>
                  <a:pt x="8495753" y="4126951"/>
                </a:lnTo>
                <a:cubicBezTo>
                  <a:pt x="8502022" y="4128011"/>
                  <a:pt x="8507987" y="4122256"/>
                  <a:pt x="8508502" y="4116259"/>
                </a:cubicBezTo>
                <a:cubicBezTo>
                  <a:pt x="8509078" y="4109534"/>
                  <a:pt x="8504081" y="4104567"/>
                  <a:pt x="8497812" y="4103507"/>
                </a:cubicBezTo>
                <a:close/>
                <a:moveTo>
                  <a:pt x="8637448" y="4415796"/>
                </a:moveTo>
                <a:cubicBezTo>
                  <a:pt x="8652408" y="4418310"/>
                  <a:pt x="8656284" y="4395078"/>
                  <a:pt x="8641325" y="4392564"/>
                </a:cubicBezTo>
                <a:cubicBezTo>
                  <a:pt x="8626395" y="4390080"/>
                  <a:pt x="8622519" y="4413312"/>
                  <a:pt x="8637448" y="4415796"/>
                </a:cubicBezTo>
                <a:close/>
                <a:moveTo>
                  <a:pt x="8589025" y="3980863"/>
                </a:moveTo>
                <a:cubicBezTo>
                  <a:pt x="8574156" y="3978379"/>
                  <a:pt x="8568463" y="4001218"/>
                  <a:pt x="8583393" y="4003732"/>
                </a:cubicBezTo>
                <a:cubicBezTo>
                  <a:pt x="8598262" y="4006215"/>
                  <a:pt x="8603955" y="3983377"/>
                  <a:pt x="8589025" y="3980863"/>
                </a:cubicBezTo>
                <a:close/>
                <a:moveTo>
                  <a:pt x="8581273" y="4093481"/>
                </a:moveTo>
                <a:cubicBezTo>
                  <a:pt x="8596202" y="4095995"/>
                  <a:pt x="8597293" y="4072429"/>
                  <a:pt x="8582514" y="4069976"/>
                </a:cubicBezTo>
                <a:cubicBezTo>
                  <a:pt x="8567555" y="4067492"/>
                  <a:pt x="8566495" y="4091027"/>
                  <a:pt x="8581273" y="4093481"/>
                </a:cubicBezTo>
                <a:close/>
                <a:moveTo>
                  <a:pt x="8533759" y="4262378"/>
                </a:moveTo>
                <a:cubicBezTo>
                  <a:pt x="8527127" y="4261681"/>
                  <a:pt x="8521857" y="4266558"/>
                  <a:pt x="8520828" y="4272828"/>
                </a:cubicBezTo>
                <a:lnTo>
                  <a:pt x="8519101" y="4283157"/>
                </a:lnTo>
                <a:cubicBezTo>
                  <a:pt x="8518708" y="4285519"/>
                  <a:pt x="8519435" y="4287730"/>
                  <a:pt x="8520555" y="4289760"/>
                </a:cubicBezTo>
                <a:cubicBezTo>
                  <a:pt x="8518314" y="4293334"/>
                  <a:pt x="8517709" y="4297696"/>
                  <a:pt x="8520100" y="4301755"/>
                </a:cubicBezTo>
                <a:cubicBezTo>
                  <a:pt x="8523098" y="4306843"/>
                  <a:pt x="8531003" y="4309660"/>
                  <a:pt x="8536181" y="4305965"/>
                </a:cubicBezTo>
                <a:lnTo>
                  <a:pt x="8542207" y="4301664"/>
                </a:lnTo>
                <a:cubicBezTo>
                  <a:pt x="8542419" y="4301512"/>
                  <a:pt x="8542571" y="4301270"/>
                  <a:pt x="8542783" y="4301088"/>
                </a:cubicBezTo>
                <a:cubicBezTo>
                  <a:pt x="8545569" y="4303784"/>
                  <a:pt x="8549567" y="4305329"/>
                  <a:pt x="8553291" y="4304632"/>
                </a:cubicBezTo>
                <a:cubicBezTo>
                  <a:pt x="8558742" y="4303602"/>
                  <a:pt x="8561922" y="4299240"/>
                  <a:pt x="8562527" y="4294182"/>
                </a:cubicBezTo>
                <a:cubicBezTo>
                  <a:pt x="8566434" y="4292546"/>
                  <a:pt x="8569402" y="4289214"/>
                  <a:pt x="8569735" y="4284489"/>
                </a:cubicBezTo>
                <a:cubicBezTo>
                  <a:pt x="8570189" y="4278613"/>
                  <a:pt x="8565283" y="4271767"/>
                  <a:pt x="8558893" y="4271858"/>
                </a:cubicBezTo>
                <a:cubicBezTo>
                  <a:pt x="8553110" y="4271949"/>
                  <a:pt x="8547568" y="4273645"/>
                  <a:pt x="8543752" y="4278158"/>
                </a:cubicBezTo>
                <a:lnTo>
                  <a:pt x="8544237" y="4275281"/>
                </a:lnTo>
                <a:cubicBezTo>
                  <a:pt x="8545266" y="4269072"/>
                  <a:pt x="8539815" y="4263044"/>
                  <a:pt x="8533759" y="4262378"/>
                </a:cubicBezTo>
                <a:close/>
                <a:moveTo>
                  <a:pt x="8534212" y="3947120"/>
                </a:moveTo>
                <a:cubicBezTo>
                  <a:pt x="8539664" y="3946090"/>
                  <a:pt x="8542843" y="3941728"/>
                  <a:pt x="8543450" y="3936670"/>
                </a:cubicBezTo>
                <a:cubicBezTo>
                  <a:pt x="8547356" y="3935034"/>
                  <a:pt x="8550293" y="3931702"/>
                  <a:pt x="8550656" y="3926977"/>
                </a:cubicBezTo>
                <a:cubicBezTo>
                  <a:pt x="8551111" y="3921101"/>
                  <a:pt x="8546204" y="3914255"/>
                  <a:pt x="8539815" y="3914346"/>
                </a:cubicBezTo>
                <a:cubicBezTo>
                  <a:pt x="8533607" y="3914467"/>
                  <a:pt x="8527490" y="3916073"/>
                  <a:pt x="8523674" y="3921434"/>
                </a:cubicBezTo>
                <a:cubicBezTo>
                  <a:pt x="8520192" y="3926341"/>
                  <a:pt x="8519829" y="3931945"/>
                  <a:pt x="8520494" y="3937700"/>
                </a:cubicBezTo>
                <a:cubicBezTo>
                  <a:pt x="8521191" y="3944030"/>
                  <a:pt x="8528308" y="3948210"/>
                  <a:pt x="8534212" y="3947120"/>
                </a:cubicBezTo>
                <a:close/>
                <a:moveTo>
                  <a:pt x="8578850" y="4140794"/>
                </a:moveTo>
                <a:cubicBezTo>
                  <a:pt x="8593780" y="4143308"/>
                  <a:pt x="8594506" y="4119742"/>
                  <a:pt x="8579758" y="4117289"/>
                </a:cubicBezTo>
                <a:cubicBezTo>
                  <a:pt x="8564829" y="4114775"/>
                  <a:pt x="8564102" y="4138340"/>
                  <a:pt x="8578850" y="4140794"/>
                </a:cubicBezTo>
                <a:close/>
                <a:moveTo>
                  <a:pt x="8837257" y="3904744"/>
                </a:moveTo>
                <a:cubicBezTo>
                  <a:pt x="8842435" y="3901049"/>
                  <a:pt x="8843616" y="3893446"/>
                  <a:pt x="8839922" y="3888327"/>
                </a:cubicBezTo>
                <a:cubicBezTo>
                  <a:pt x="8836167" y="3883147"/>
                  <a:pt x="8828686" y="3881966"/>
                  <a:pt x="8823508" y="3885662"/>
                </a:cubicBezTo>
                <a:lnTo>
                  <a:pt x="8817482" y="3889963"/>
                </a:lnTo>
                <a:cubicBezTo>
                  <a:pt x="8816786" y="3890478"/>
                  <a:pt x="8816331" y="3891174"/>
                  <a:pt x="8815786" y="3891811"/>
                </a:cubicBezTo>
                <a:cubicBezTo>
                  <a:pt x="8815544" y="3889993"/>
                  <a:pt x="8815090" y="3888206"/>
                  <a:pt x="8814181" y="3886540"/>
                </a:cubicBezTo>
                <a:lnTo>
                  <a:pt x="8811637" y="3881845"/>
                </a:lnTo>
                <a:cubicBezTo>
                  <a:pt x="8808549" y="3876151"/>
                  <a:pt x="8800039" y="3875151"/>
                  <a:pt x="8794982" y="3878513"/>
                </a:cubicBezTo>
                <a:cubicBezTo>
                  <a:pt x="8789167" y="3882360"/>
                  <a:pt x="8788562" y="3889448"/>
                  <a:pt x="8791650" y="3895172"/>
                </a:cubicBezTo>
                <a:lnTo>
                  <a:pt x="8794195" y="3899867"/>
                </a:lnTo>
                <a:cubicBezTo>
                  <a:pt x="8797283" y="3905562"/>
                  <a:pt x="8805793" y="3906562"/>
                  <a:pt x="8810850" y="3903199"/>
                </a:cubicBezTo>
                <a:cubicBezTo>
                  <a:pt x="8811728" y="3902593"/>
                  <a:pt x="8812273" y="3901836"/>
                  <a:pt x="8812939" y="3901109"/>
                </a:cubicBezTo>
                <a:cubicBezTo>
                  <a:pt x="8813182" y="3902987"/>
                  <a:pt x="8813696" y="3904805"/>
                  <a:pt x="8814847" y="3906380"/>
                </a:cubicBezTo>
                <a:cubicBezTo>
                  <a:pt x="8818603" y="3911559"/>
                  <a:pt x="8826082" y="3912741"/>
                  <a:pt x="8831261" y="3909046"/>
                </a:cubicBezTo>
                <a:lnTo>
                  <a:pt x="8837257" y="3904744"/>
                </a:lnTo>
                <a:close/>
                <a:moveTo>
                  <a:pt x="8609194" y="3835926"/>
                </a:moveTo>
                <a:cubicBezTo>
                  <a:pt x="8603743" y="3834684"/>
                  <a:pt x="8598080" y="3834290"/>
                  <a:pt x="8593447" y="3838167"/>
                </a:cubicBezTo>
                <a:cubicBezTo>
                  <a:pt x="8589722" y="3841256"/>
                  <a:pt x="8587935" y="3845467"/>
                  <a:pt x="8587421" y="3850222"/>
                </a:cubicBezTo>
                <a:cubicBezTo>
                  <a:pt x="8586785" y="3856341"/>
                  <a:pt x="8591811" y="3862732"/>
                  <a:pt x="8598080" y="3863005"/>
                </a:cubicBezTo>
                <a:cubicBezTo>
                  <a:pt x="8602441" y="3863217"/>
                  <a:pt x="8606377" y="3861217"/>
                  <a:pt x="8608710" y="3857946"/>
                </a:cubicBezTo>
                <a:cubicBezTo>
                  <a:pt x="8612010" y="3857007"/>
                  <a:pt x="8614827" y="3854796"/>
                  <a:pt x="8616220" y="3851040"/>
                </a:cubicBezTo>
                <a:cubicBezTo>
                  <a:pt x="8618188" y="3845649"/>
                  <a:pt x="8615402" y="3837379"/>
                  <a:pt x="8609194" y="3835926"/>
                </a:cubicBezTo>
                <a:close/>
                <a:moveTo>
                  <a:pt x="8548294" y="4112049"/>
                </a:moveTo>
                <a:cubicBezTo>
                  <a:pt x="8553291" y="4117016"/>
                  <a:pt x="8559529" y="4116562"/>
                  <a:pt x="8564920" y="4112715"/>
                </a:cubicBezTo>
                <a:lnTo>
                  <a:pt x="8570946" y="4108414"/>
                </a:lnTo>
                <a:cubicBezTo>
                  <a:pt x="8575973" y="4104809"/>
                  <a:pt x="8575731" y="4095843"/>
                  <a:pt x="8571613" y="4091784"/>
                </a:cubicBezTo>
                <a:cubicBezTo>
                  <a:pt x="8566585" y="4086817"/>
                  <a:pt x="8560347" y="4087271"/>
                  <a:pt x="8554987" y="4091118"/>
                </a:cubicBezTo>
                <a:cubicBezTo>
                  <a:pt x="8552988" y="4092542"/>
                  <a:pt x="8550990" y="4093995"/>
                  <a:pt x="8548991" y="4095419"/>
                </a:cubicBezTo>
                <a:cubicBezTo>
                  <a:pt x="8543934" y="4099024"/>
                  <a:pt x="8544176" y="4107990"/>
                  <a:pt x="8548294" y="4112049"/>
                </a:cubicBezTo>
                <a:close/>
                <a:moveTo>
                  <a:pt x="8620126" y="3894597"/>
                </a:moveTo>
                <a:lnTo>
                  <a:pt x="8614100" y="3898898"/>
                </a:lnTo>
                <a:cubicBezTo>
                  <a:pt x="8608921" y="3902593"/>
                  <a:pt x="8608497" y="3910711"/>
                  <a:pt x="8612313" y="3915437"/>
                </a:cubicBezTo>
                <a:cubicBezTo>
                  <a:pt x="8616492" y="3920646"/>
                  <a:pt x="8623669" y="3920919"/>
                  <a:pt x="8628847" y="3917223"/>
                </a:cubicBezTo>
                <a:cubicBezTo>
                  <a:pt x="8630846" y="3915800"/>
                  <a:pt x="8632845" y="3914346"/>
                  <a:pt x="8634874" y="3912922"/>
                </a:cubicBezTo>
                <a:cubicBezTo>
                  <a:pt x="8640052" y="3909227"/>
                  <a:pt x="8640476" y="3901109"/>
                  <a:pt x="8636660" y="3896384"/>
                </a:cubicBezTo>
                <a:cubicBezTo>
                  <a:pt x="8632481" y="3891174"/>
                  <a:pt x="8625304" y="3890871"/>
                  <a:pt x="8620126" y="3894597"/>
                </a:cubicBezTo>
                <a:close/>
                <a:moveTo>
                  <a:pt x="8635782" y="3973291"/>
                </a:moveTo>
                <a:lnTo>
                  <a:pt x="8634935" y="3978440"/>
                </a:lnTo>
                <a:cubicBezTo>
                  <a:pt x="8633875" y="3984710"/>
                  <a:pt x="8637236" y="3991070"/>
                  <a:pt x="8643716" y="3992585"/>
                </a:cubicBezTo>
                <a:cubicBezTo>
                  <a:pt x="8649591" y="3993979"/>
                  <a:pt x="8656799" y="3990101"/>
                  <a:pt x="8657859" y="3983801"/>
                </a:cubicBezTo>
                <a:lnTo>
                  <a:pt x="8658707" y="3978651"/>
                </a:lnTo>
                <a:cubicBezTo>
                  <a:pt x="8659767" y="3972381"/>
                  <a:pt x="8656405" y="3966021"/>
                  <a:pt x="8649925" y="3964506"/>
                </a:cubicBezTo>
                <a:cubicBezTo>
                  <a:pt x="8644050" y="3963143"/>
                  <a:pt x="8636842" y="3966990"/>
                  <a:pt x="8635782" y="3973291"/>
                </a:cubicBezTo>
                <a:close/>
                <a:moveTo>
                  <a:pt x="8562619" y="3934519"/>
                </a:moveTo>
                <a:cubicBezTo>
                  <a:pt x="8562921" y="3936215"/>
                  <a:pt x="8563254" y="3937911"/>
                  <a:pt x="8563708" y="3939578"/>
                </a:cubicBezTo>
                <a:cubicBezTo>
                  <a:pt x="8564284" y="3941668"/>
                  <a:pt x="8565556" y="3943576"/>
                  <a:pt x="8567161" y="3945151"/>
                </a:cubicBezTo>
                <a:cubicBezTo>
                  <a:pt x="8567313" y="3946726"/>
                  <a:pt x="8567676" y="3948210"/>
                  <a:pt x="8568494" y="3949361"/>
                </a:cubicBezTo>
                <a:cubicBezTo>
                  <a:pt x="8571310" y="3953299"/>
                  <a:pt x="8573975" y="3956692"/>
                  <a:pt x="8578577" y="3958660"/>
                </a:cubicBezTo>
                <a:cubicBezTo>
                  <a:pt x="8580637" y="3959539"/>
                  <a:pt x="8582151" y="3959963"/>
                  <a:pt x="8584483" y="3960145"/>
                </a:cubicBezTo>
                <a:cubicBezTo>
                  <a:pt x="8587360" y="3960387"/>
                  <a:pt x="8587995" y="3962022"/>
                  <a:pt x="8584574" y="3959115"/>
                </a:cubicBezTo>
                <a:cubicBezTo>
                  <a:pt x="8589419" y="3963204"/>
                  <a:pt x="8596263" y="3964233"/>
                  <a:pt x="8601230" y="3959539"/>
                </a:cubicBezTo>
                <a:cubicBezTo>
                  <a:pt x="8603592" y="3957297"/>
                  <a:pt x="8604924" y="3953602"/>
                  <a:pt x="8604803" y="3950088"/>
                </a:cubicBezTo>
                <a:cubicBezTo>
                  <a:pt x="8605954" y="3949149"/>
                  <a:pt x="8606862" y="3948028"/>
                  <a:pt x="8607861" y="3946756"/>
                </a:cubicBezTo>
                <a:cubicBezTo>
                  <a:pt x="8608225" y="3946332"/>
                  <a:pt x="8608618" y="3945969"/>
                  <a:pt x="8609043" y="3945575"/>
                </a:cubicBezTo>
                <a:cubicBezTo>
                  <a:pt x="8610799" y="3944303"/>
                  <a:pt x="8612404" y="3942758"/>
                  <a:pt x="8614191" y="3941455"/>
                </a:cubicBezTo>
                <a:cubicBezTo>
                  <a:pt x="8620702" y="3936609"/>
                  <a:pt x="8618249" y="3928037"/>
                  <a:pt x="8612797" y="3923766"/>
                </a:cubicBezTo>
                <a:cubicBezTo>
                  <a:pt x="8610556" y="3921646"/>
                  <a:pt x="8607498" y="3920525"/>
                  <a:pt x="8603955" y="3921101"/>
                </a:cubicBezTo>
                <a:cubicBezTo>
                  <a:pt x="8603652" y="3921101"/>
                  <a:pt x="8603350" y="3921070"/>
                  <a:pt x="8603016" y="3921070"/>
                </a:cubicBezTo>
                <a:cubicBezTo>
                  <a:pt x="8608679" y="3913013"/>
                  <a:pt x="8602804" y="3898929"/>
                  <a:pt x="8591145" y="3902654"/>
                </a:cubicBezTo>
                <a:cubicBezTo>
                  <a:pt x="8583423" y="3905138"/>
                  <a:pt x="8574217" y="3906622"/>
                  <a:pt x="8568221" y="3912529"/>
                </a:cubicBezTo>
                <a:cubicBezTo>
                  <a:pt x="8567434" y="3913316"/>
                  <a:pt x="8566767" y="3914164"/>
                  <a:pt x="8566131" y="3915012"/>
                </a:cubicBezTo>
                <a:lnTo>
                  <a:pt x="8563315" y="3917012"/>
                </a:lnTo>
                <a:cubicBezTo>
                  <a:pt x="8558136" y="3920707"/>
                  <a:pt x="8557773" y="3928855"/>
                  <a:pt x="8561619" y="3933550"/>
                </a:cubicBezTo>
                <a:cubicBezTo>
                  <a:pt x="8561922" y="3933914"/>
                  <a:pt x="8562285" y="3934186"/>
                  <a:pt x="8562619" y="3934519"/>
                </a:cubicBezTo>
                <a:close/>
                <a:moveTo>
                  <a:pt x="8539724" y="4057557"/>
                </a:moveTo>
                <a:cubicBezTo>
                  <a:pt x="8524976" y="4055103"/>
                  <a:pt x="8517981" y="4077609"/>
                  <a:pt x="8532910" y="4080092"/>
                </a:cubicBezTo>
                <a:cubicBezTo>
                  <a:pt x="8547658" y="4082546"/>
                  <a:pt x="8554654" y="4060041"/>
                  <a:pt x="8539724" y="4057557"/>
                </a:cubicBezTo>
                <a:close/>
                <a:moveTo>
                  <a:pt x="8564375" y="4027116"/>
                </a:moveTo>
                <a:cubicBezTo>
                  <a:pt x="8579335" y="4029629"/>
                  <a:pt x="8583393" y="4006428"/>
                  <a:pt x="8568463" y="4003944"/>
                </a:cubicBezTo>
                <a:cubicBezTo>
                  <a:pt x="8553504" y="4001429"/>
                  <a:pt x="8549446" y="4024601"/>
                  <a:pt x="8564375" y="4027116"/>
                </a:cubicBezTo>
                <a:close/>
                <a:moveTo>
                  <a:pt x="8593991" y="4321080"/>
                </a:moveTo>
                <a:lnTo>
                  <a:pt x="8588844" y="4320201"/>
                </a:lnTo>
                <a:cubicBezTo>
                  <a:pt x="8582756" y="4319202"/>
                  <a:pt x="8576367" y="4324956"/>
                  <a:pt x="8576124" y="4330954"/>
                </a:cubicBezTo>
                <a:cubicBezTo>
                  <a:pt x="8575852" y="4337769"/>
                  <a:pt x="8580334" y="4342585"/>
                  <a:pt x="8586845" y="4343676"/>
                </a:cubicBezTo>
                <a:lnTo>
                  <a:pt x="8591993" y="4344524"/>
                </a:lnTo>
                <a:cubicBezTo>
                  <a:pt x="8593235" y="4344736"/>
                  <a:pt x="8594477" y="4344494"/>
                  <a:pt x="8595687" y="4344191"/>
                </a:cubicBezTo>
                <a:cubicBezTo>
                  <a:pt x="8591902" y="4350491"/>
                  <a:pt x="8593235" y="4359760"/>
                  <a:pt x="8602441" y="4361274"/>
                </a:cubicBezTo>
                <a:cubicBezTo>
                  <a:pt x="8617310" y="4363758"/>
                  <a:pt x="8623003" y="4340919"/>
                  <a:pt x="8608073" y="4338405"/>
                </a:cubicBezTo>
                <a:cubicBezTo>
                  <a:pt x="8606287" y="4338102"/>
                  <a:pt x="8604621" y="4338223"/>
                  <a:pt x="8603107" y="4338557"/>
                </a:cubicBezTo>
                <a:cubicBezTo>
                  <a:pt x="8604016" y="4337073"/>
                  <a:pt x="8604652" y="4335437"/>
                  <a:pt x="8604681" y="4333771"/>
                </a:cubicBezTo>
                <a:cubicBezTo>
                  <a:pt x="8604984" y="4326986"/>
                  <a:pt x="8600502" y="4322170"/>
                  <a:pt x="8593991" y="4321080"/>
                </a:cubicBezTo>
                <a:close/>
                <a:moveTo>
                  <a:pt x="8731356" y="4359003"/>
                </a:moveTo>
                <a:lnTo>
                  <a:pt x="8726208" y="4358154"/>
                </a:lnTo>
                <a:cubicBezTo>
                  <a:pt x="8720152" y="4357125"/>
                  <a:pt x="8713338" y="4360941"/>
                  <a:pt x="8712339" y="4367363"/>
                </a:cubicBezTo>
                <a:cubicBezTo>
                  <a:pt x="8712066" y="4369089"/>
                  <a:pt x="8712247" y="4370846"/>
                  <a:pt x="8712672" y="4372512"/>
                </a:cubicBezTo>
                <a:cubicBezTo>
                  <a:pt x="8712429" y="4373239"/>
                  <a:pt x="8712036" y="4373935"/>
                  <a:pt x="8711915" y="4374753"/>
                </a:cubicBezTo>
                <a:lnTo>
                  <a:pt x="8711066" y="4379903"/>
                </a:lnTo>
                <a:cubicBezTo>
                  <a:pt x="8710461" y="4383507"/>
                  <a:pt x="8712308" y="4387081"/>
                  <a:pt x="8715064" y="4389595"/>
                </a:cubicBezTo>
                <a:cubicBezTo>
                  <a:pt x="8710673" y="4391080"/>
                  <a:pt x="8707797" y="4394896"/>
                  <a:pt x="8706979" y="4399894"/>
                </a:cubicBezTo>
                <a:lnTo>
                  <a:pt x="8706130" y="4405043"/>
                </a:lnTo>
                <a:cubicBezTo>
                  <a:pt x="8705101" y="4411131"/>
                  <a:pt x="8711218" y="4417432"/>
                  <a:pt x="8717123" y="4417553"/>
                </a:cubicBezTo>
                <a:cubicBezTo>
                  <a:pt x="8724028" y="4417674"/>
                  <a:pt x="8728510" y="4413100"/>
                  <a:pt x="8729600" y="4406557"/>
                </a:cubicBezTo>
                <a:lnTo>
                  <a:pt x="8730479" y="4401408"/>
                </a:lnTo>
                <a:cubicBezTo>
                  <a:pt x="8731053" y="4397925"/>
                  <a:pt x="8729206" y="4394502"/>
                  <a:pt x="8726481" y="4392079"/>
                </a:cubicBezTo>
                <a:cubicBezTo>
                  <a:pt x="8730721" y="4390655"/>
                  <a:pt x="8733688" y="4386990"/>
                  <a:pt x="8734506" y="4382114"/>
                </a:cubicBezTo>
                <a:lnTo>
                  <a:pt x="8734748" y="4380599"/>
                </a:lnTo>
                <a:cubicBezTo>
                  <a:pt x="8737686" y="4379024"/>
                  <a:pt x="8740018" y="4376389"/>
                  <a:pt x="8740562" y="4372875"/>
                </a:cubicBezTo>
                <a:cubicBezTo>
                  <a:pt x="8741532" y="4366727"/>
                  <a:pt x="8737867" y="4360093"/>
                  <a:pt x="8731356" y="4359003"/>
                </a:cubicBezTo>
                <a:close/>
                <a:moveTo>
                  <a:pt x="8507351" y="4171205"/>
                </a:moveTo>
                <a:cubicBezTo>
                  <a:pt x="8506898" y="4178050"/>
                  <a:pt x="8512015" y="4182685"/>
                  <a:pt x="8518283" y="4183745"/>
                </a:cubicBezTo>
                <a:lnTo>
                  <a:pt x="8523432" y="4184593"/>
                </a:lnTo>
                <a:cubicBezTo>
                  <a:pt x="8529701" y="4185653"/>
                  <a:pt x="8535576" y="4179534"/>
                  <a:pt x="8535969" y="4173658"/>
                </a:cubicBezTo>
                <a:cubicBezTo>
                  <a:pt x="8536423" y="4166813"/>
                  <a:pt x="8531306" y="4162178"/>
                  <a:pt x="8525037" y="4161118"/>
                </a:cubicBezTo>
                <a:lnTo>
                  <a:pt x="8519889" y="4160270"/>
                </a:lnTo>
                <a:cubicBezTo>
                  <a:pt x="8513620" y="4159210"/>
                  <a:pt x="8507776" y="4165298"/>
                  <a:pt x="8507351" y="4171205"/>
                </a:cubicBezTo>
                <a:close/>
                <a:moveTo>
                  <a:pt x="8515256" y="4045320"/>
                </a:moveTo>
                <a:cubicBezTo>
                  <a:pt x="8522251" y="4045592"/>
                  <a:pt x="8526430" y="4040292"/>
                  <a:pt x="8527460" y="4033991"/>
                </a:cubicBezTo>
                <a:lnTo>
                  <a:pt x="8528308" y="4028842"/>
                </a:lnTo>
                <a:cubicBezTo>
                  <a:pt x="8529367" y="4022542"/>
                  <a:pt x="8522796" y="4016847"/>
                  <a:pt x="8517012" y="4016605"/>
                </a:cubicBezTo>
                <a:cubicBezTo>
                  <a:pt x="8510017" y="4016332"/>
                  <a:pt x="8505838" y="4021633"/>
                  <a:pt x="8504808" y="4027933"/>
                </a:cubicBezTo>
                <a:lnTo>
                  <a:pt x="8503929" y="4033083"/>
                </a:lnTo>
                <a:cubicBezTo>
                  <a:pt x="8502900" y="4039383"/>
                  <a:pt x="8509471" y="4045078"/>
                  <a:pt x="8515256" y="4045320"/>
                </a:cubicBezTo>
                <a:close/>
                <a:moveTo>
                  <a:pt x="8487698" y="4009002"/>
                </a:moveTo>
                <a:cubicBezTo>
                  <a:pt x="8493875" y="4009911"/>
                  <a:pt x="8500386" y="4006185"/>
                  <a:pt x="8501476" y="3999673"/>
                </a:cubicBezTo>
                <a:lnTo>
                  <a:pt x="8504050" y="3984194"/>
                </a:lnTo>
                <a:cubicBezTo>
                  <a:pt x="8505081" y="3978137"/>
                  <a:pt x="8501144" y="3971352"/>
                  <a:pt x="8494724" y="3970413"/>
                </a:cubicBezTo>
                <a:cubicBezTo>
                  <a:pt x="8488545" y="3969504"/>
                  <a:pt x="8482035" y="3973260"/>
                  <a:pt x="8480944" y="3979742"/>
                </a:cubicBezTo>
                <a:lnTo>
                  <a:pt x="8478370" y="3995220"/>
                </a:lnTo>
                <a:cubicBezTo>
                  <a:pt x="8477341" y="4001278"/>
                  <a:pt x="8481308" y="4008063"/>
                  <a:pt x="8487698" y="4009002"/>
                </a:cubicBezTo>
                <a:close/>
                <a:moveTo>
                  <a:pt x="8464894" y="3962749"/>
                </a:moveTo>
                <a:cubicBezTo>
                  <a:pt x="8479824" y="3965233"/>
                  <a:pt x="8481702" y="3941759"/>
                  <a:pt x="8466833" y="3939275"/>
                </a:cubicBezTo>
                <a:cubicBezTo>
                  <a:pt x="8451903" y="3936791"/>
                  <a:pt x="8450025" y="3960266"/>
                  <a:pt x="8464894" y="3962749"/>
                </a:cubicBezTo>
                <a:close/>
                <a:moveTo>
                  <a:pt x="8841194" y="4154848"/>
                </a:moveTo>
                <a:cubicBezTo>
                  <a:pt x="8838983" y="4156787"/>
                  <a:pt x="8837802" y="4159725"/>
                  <a:pt x="8837590" y="4162693"/>
                </a:cubicBezTo>
                <a:cubicBezTo>
                  <a:pt x="8834319" y="4162239"/>
                  <a:pt x="8830837" y="4162996"/>
                  <a:pt x="8828354" y="4164814"/>
                </a:cubicBezTo>
                <a:cubicBezTo>
                  <a:pt x="8822690" y="4169054"/>
                  <a:pt x="8822630" y="4175990"/>
                  <a:pt x="8825901" y="4181624"/>
                </a:cubicBezTo>
                <a:cubicBezTo>
                  <a:pt x="8828263" y="4185653"/>
                  <a:pt x="8831897" y="4188258"/>
                  <a:pt x="8835894" y="4190227"/>
                </a:cubicBezTo>
                <a:cubicBezTo>
                  <a:pt x="8835925" y="4190257"/>
                  <a:pt x="8835985" y="4190287"/>
                  <a:pt x="8836015" y="4190287"/>
                </a:cubicBezTo>
                <a:cubicBezTo>
                  <a:pt x="8840346" y="4176899"/>
                  <a:pt x="8844858" y="4163541"/>
                  <a:pt x="8849007" y="4150123"/>
                </a:cubicBezTo>
                <a:cubicBezTo>
                  <a:pt x="8848916" y="4150153"/>
                  <a:pt x="8848856" y="4150214"/>
                  <a:pt x="8848765" y="4150274"/>
                </a:cubicBezTo>
                <a:cubicBezTo>
                  <a:pt x="8848765" y="4150274"/>
                  <a:pt x="8848734" y="4150274"/>
                  <a:pt x="8848734" y="4150274"/>
                </a:cubicBezTo>
                <a:cubicBezTo>
                  <a:pt x="8846069" y="4151486"/>
                  <a:pt x="8843465" y="4152879"/>
                  <a:pt x="8841194" y="4154848"/>
                </a:cubicBezTo>
                <a:close/>
                <a:moveTo>
                  <a:pt x="8869024" y="4081880"/>
                </a:moveTo>
                <a:cubicBezTo>
                  <a:pt x="8869024" y="4081880"/>
                  <a:pt x="8869024" y="4081910"/>
                  <a:pt x="8869024" y="4081910"/>
                </a:cubicBezTo>
                <a:cubicBezTo>
                  <a:pt x="8869085" y="4082061"/>
                  <a:pt x="8869054" y="4082213"/>
                  <a:pt x="8869145" y="4082395"/>
                </a:cubicBezTo>
                <a:cubicBezTo>
                  <a:pt x="8870538" y="4077579"/>
                  <a:pt x="8872052" y="4072793"/>
                  <a:pt x="8873415" y="4067977"/>
                </a:cubicBezTo>
                <a:cubicBezTo>
                  <a:pt x="8873233" y="4068098"/>
                  <a:pt x="8873112" y="4068279"/>
                  <a:pt x="8872930" y="4068401"/>
                </a:cubicBezTo>
                <a:cubicBezTo>
                  <a:pt x="8872930" y="4068401"/>
                  <a:pt x="8872901" y="4068431"/>
                  <a:pt x="8872901" y="4068431"/>
                </a:cubicBezTo>
                <a:cubicBezTo>
                  <a:pt x="8868903" y="4071369"/>
                  <a:pt x="8866632" y="4076276"/>
                  <a:pt x="8869024" y="4081880"/>
                </a:cubicBezTo>
                <a:close/>
                <a:moveTo>
                  <a:pt x="8818572" y="4215216"/>
                </a:moveTo>
                <a:lnTo>
                  <a:pt x="8818330" y="4215307"/>
                </a:lnTo>
                <a:cubicBezTo>
                  <a:pt x="8816604" y="4211733"/>
                  <a:pt x="8813272" y="4209219"/>
                  <a:pt x="8808851" y="4208492"/>
                </a:cubicBezTo>
                <a:lnTo>
                  <a:pt x="8803703" y="4207644"/>
                </a:lnTo>
                <a:cubicBezTo>
                  <a:pt x="8797616" y="4206614"/>
                  <a:pt x="8791257" y="4212460"/>
                  <a:pt x="8791045" y="4218427"/>
                </a:cubicBezTo>
                <a:cubicBezTo>
                  <a:pt x="8790803" y="4225272"/>
                  <a:pt x="8795315" y="4229998"/>
                  <a:pt x="8801856" y="4231088"/>
                </a:cubicBezTo>
                <a:lnTo>
                  <a:pt x="8807004" y="4231967"/>
                </a:lnTo>
                <a:cubicBezTo>
                  <a:pt x="8807397" y="4232027"/>
                  <a:pt x="8807761" y="4231845"/>
                  <a:pt x="8808155" y="4231845"/>
                </a:cubicBezTo>
                <a:cubicBezTo>
                  <a:pt x="8808336" y="4232300"/>
                  <a:pt x="8808307" y="4232815"/>
                  <a:pt x="8808549" y="4233238"/>
                </a:cubicBezTo>
                <a:cubicBezTo>
                  <a:pt x="8810880" y="4237449"/>
                  <a:pt x="8815211" y="4239872"/>
                  <a:pt x="8819723" y="4239660"/>
                </a:cubicBezTo>
                <a:cubicBezTo>
                  <a:pt x="8819784" y="4239660"/>
                  <a:pt x="8819813" y="4239691"/>
                  <a:pt x="8819844" y="4239691"/>
                </a:cubicBezTo>
                <a:cubicBezTo>
                  <a:pt x="8820480" y="4237873"/>
                  <a:pt x="8821025" y="4236055"/>
                  <a:pt x="8821630" y="4234208"/>
                </a:cubicBezTo>
                <a:cubicBezTo>
                  <a:pt x="8823750" y="4227817"/>
                  <a:pt x="8825809" y="4221395"/>
                  <a:pt x="8827930" y="4215004"/>
                </a:cubicBezTo>
                <a:cubicBezTo>
                  <a:pt x="8827930" y="4214974"/>
                  <a:pt x="8827930" y="4214944"/>
                  <a:pt x="8827960" y="4214913"/>
                </a:cubicBezTo>
                <a:cubicBezTo>
                  <a:pt x="8825053" y="4213762"/>
                  <a:pt x="8821722" y="4213702"/>
                  <a:pt x="8818572" y="4215216"/>
                </a:cubicBezTo>
                <a:close/>
                <a:moveTo>
                  <a:pt x="8754159" y="4373420"/>
                </a:moveTo>
                <a:lnTo>
                  <a:pt x="8749436" y="4375662"/>
                </a:lnTo>
                <a:cubicBezTo>
                  <a:pt x="8743712" y="4378388"/>
                  <a:pt x="8742107" y="4386506"/>
                  <a:pt x="8745105" y="4391746"/>
                </a:cubicBezTo>
                <a:cubicBezTo>
                  <a:pt x="8748467" y="4397592"/>
                  <a:pt x="8755432" y="4398803"/>
                  <a:pt x="8761185" y="4396077"/>
                </a:cubicBezTo>
                <a:lnTo>
                  <a:pt x="8762094" y="4395653"/>
                </a:lnTo>
                <a:lnTo>
                  <a:pt x="8762094" y="4395653"/>
                </a:lnTo>
                <a:cubicBezTo>
                  <a:pt x="8764578" y="4389384"/>
                  <a:pt x="8767000" y="4383113"/>
                  <a:pt x="8769453" y="4376843"/>
                </a:cubicBezTo>
                <a:cubicBezTo>
                  <a:pt x="8769453" y="4376813"/>
                  <a:pt x="8769393" y="4376813"/>
                  <a:pt x="8769393" y="4376813"/>
                </a:cubicBezTo>
                <a:cubicBezTo>
                  <a:pt x="8765788" y="4371936"/>
                  <a:pt x="8759520" y="4370876"/>
                  <a:pt x="8754159" y="4373420"/>
                </a:cubicBezTo>
                <a:close/>
                <a:moveTo>
                  <a:pt x="8696318" y="4198436"/>
                </a:moveTo>
                <a:cubicBezTo>
                  <a:pt x="8693320" y="4193377"/>
                  <a:pt x="8685356" y="4190560"/>
                  <a:pt x="8680208" y="4194316"/>
                </a:cubicBezTo>
                <a:cubicBezTo>
                  <a:pt x="8675181" y="4197981"/>
                  <a:pt x="8671093" y="4202797"/>
                  <a:pt x="8671063" y="4209370"/>
                </a:cubicBezTo>
                <a:cubicBezTo>
                  <a:pt x="8671032" y="4215368"/>
                  <a:pt x="8673909" y="4220183"/>
                  <a:pt x="8677756" y="4224546"/>
                </a:cubicBezTo>
                <a:cubicBezTo>
                  <a:pt x="8681935" y="4229301"/>
                  <a:pt x="8690172" y="4228695"/>
                  <a:pt x="8694380" y="4224394"/>
                </a:cubicBezTo>
                <a:cubicBezTo>
                  <a:pt x="8698257" y="4220426"/>
                  <a:pt x="8698348" y="4215004"/>
                  <a:pt x="8695955" y="4210521"/>
                </a:cubicBezTo>
                <a:cubicBezTo>
                  <a:pt x="8698227" y="4206947"/>
                  <a:pt x="8698742" y="4202525"/>
                  <a:pt x="8696318" y="4198436"/>
                </a:cubicBezTo>
                <a:close/>
                <a:moveTo>
                  <a:pt x="8704344" y="4108596"/>
                </a:moveTo>
                <a:cubicBezTo>
                  <a:pt x="8706524" y="4105930"/>
                  <a:pt x="8707554" y="4102507"/>
                  <a:pt x="8706524" y="4098630"/>
                </a:cubicBezTo>
                <a:cubicBezTo>
                  <a:pt x="8705041" y="4093087"/>
                  <a:pt x="8698045" y="4087877"/>
                  <a:pt x="8692110" y="4090300"/>
                </a:cubicBezTo>
                <a:cubicBezTo>
                  <a:pt x="8686931" y="4092390"/>
                  <a:pt x="8682056" y="4095328"/>
                  <a:pt x="8680481" y="4101144"/>
                </a:cubicBezTo>
                <a:cubicBezTo>
                  <a:pt x="8679209" y="4105809"/>
                  <a:pt x="8680147" y="4110292"/>
                  <a:pt x="8682449" y="4114502"/>
                </a:cubicBezTo>
                <a:cubicBezTo>
                  <a:pt x="8685417" y="4119894"/>
                  <a:pt x="8693199" y="4122226"/>
                  <a:pt x="8698499" y="4118864"/>
                </a:cubicBezTo>
                <a:cubicBezTo>
                  <a:pt x="8702224" y="4116501"/>
                  <a:pt x="8704313" y="4112624"/>
                  <a:pt x="8704344" y="4108596"/>
                </a:cubicBezTo>
                <a:close/>
                <a:moveTo>
                  <a:pt x="8814484" y="4178898"/>
                </a:moveTo>
                <a:cubicBezTo>
                  <a:pt x="8811940" y="4173537"/>
                  <a:pt x="8806217" y="4170508"/>
                  <a:pt x="8800433" y="4172114"/>
                </a:cubicBezTo>
                <a:cubicBezTo>
                  <a:pt x="8800099" y="4170508"/>
                  <a:pt x="8799494" y="4168994"/>
                  <a:pt x="8798495" y="4167661"/>
                </a:cubicBezTo>
                <a:cubicBezTo>
                  <a:pt x="8794648" y="4162451"/>
                  <a:pt x="8787229" y="4161482"/>
                  <a:pt x="8782051" y="4165177"/>
                </a:cubicBezTo>
                <a:cubicBezTo>
                  <a:pt x="8780052" y="4166601"/>
                  <a:pt x="8778053" y="4168055"/>
                  <a:pt x="8776024" y="4169478"/>
                </a:cubicBezTo>
                <a:cubicBezTo>
                  <a:pt x="8770845" y="4173174"/>
                  <a:pt x="8769816" y="4180897"/>
                  <a:pt x="8773572" y="4185926"/>
                </a:cubicBezTo>
                <a:cubicBezTo>
                  <a:pt x="8777417" y="4191135"/>
                  <a:pt x="8784836" y="4192105"/>
                  <a:pt x="8790015" y="4188409"/>
                </a:cubicBezTo>
                <a:lnTo>
                  <a:pt x="8792438" y="4186683"/>
                </a:lnTo>
                <a:cubicBezTo>
                  <a:pt x="8792528" y="4186986"/>
                  <a:pt x="8792468" y="4187319"/>
                  <a:pt x="8792620" y="4187622"/>
                </a:cubicBezTo>
                <a:lnTo>
                  <a:pt x="8794861" y="4192347"/>
                </a:lnTo>
                <a:cubicBezTo>
                  <a:pt x="8797586" y="4198072"/>
                  <a:pt x="8803976" y="4201374"/>
                  <a:pt x="8810153" y="4198920"/>
                </a:cubicBezTo>
                <a:cubicBezTo>
                  <a:pt x="8815786" y="4196679"/>
                  <a:pt x="8819481" y="4189409"/>
                  <a:pt x="8816725" y="4183623"/>
                </a:cubicBezTo>
                <a:lnTo>
                  <a:pt x="8814484" y="4178898"/>
                </a:lnTo>
                <a:close/>
                <a:moveTo>
                  <a:pt x="8812425" y="4051892"/>
                </a:moveTo>
                <a:lnTo>
                  <a:pt x="8807731" y="4054437"/>
                </a:lnTo>
                <a:cubicBezTo>
                  <a:pt x="8803521" y="4056739"/>
                  <a:pt x="8800765" y="4060950"/>
                  <a:pt x="8800736" y="4065493"/>
                </a:cubicBezTo>
                <a:cubicBezTo>
                  <a:pt x="8798464" y="4065523"/>
                  <a:pt x="8796223" y="4065947"/>
                  <a:pt x="8794376" y="4067129"/>
                </a:cubicBezTo>
                <a:cubicBezTo>
                  <a:pt x="8793740" y="4067522"/>
                  <a:pt x="8793407" y="4068128"/>
                  <a:pt x="8792862" y="4068613"/>
                </a:cubicBezTo>
                <a:cubicBezTo>
                  <a:pt x="8788168" y="4069249"/>
                  <a:pt x="8783958" y="4072338"/>
                  <a:pt x="8782808" y="4077215"/>
                </a:cubicBezTo>
                <a:cubicBezTo>
                  <a:pt x="8781748" y="4077124"/>
                  <a:pt x="8780657" y="4077185"/>
                  <a:pt x="8779568" y="4077397"/>
                </a:cubicBezTo>
                <a:cubicBezTo>
                  <a:pt x="8781172" y="4071823"/>
                  <a:pt x="8779143" y="4065705"/>
                  <a:pt x="8771784" y="4064463"/>
                </a:cubicBezTo>
                <a:cubicBezTo>
                  <a:pt x="8760973" y="4062646"/>
                  <a:pt x="8754432" y="4074216"/>
                  <a:pt x="8757491" y="4081516"/>
                </a:cubicBezTo>
                <a:cubicBezTo>
                  <a:pt x="8751313" y="4083728"/>
                  <a:pt x="8745347" y="4087211"/>
                  <a:pt x="8743712" y="4092572"/>
                </a:cubicBezTo>
                <a:cubicBezTo>
                  <a:pt x="8741380" y="4100175"/>
                  <a:pt x="8742016" y="4110958"/>
                  <a:pt x="8747468" y="4117137"/>
                </a:cubicBezTo>
                <a:cubicBezTo>
                  <a:pt x="8745469" y="4118864"/>
                  <a:pt x="8744378" y="4121317"/>
                  <a:pt x="8743833" y="4123953"/>
                </a:cubicBezTo>
                <a:cubicBezTo>
                  <a:pt x="8739654" y="4124801"/>
                  <a:pt x="8736171" y="4127860"/>
                  <a:pt x="8734658" y="4132101"/>
                </a:cubicBezTo>
                <a:lnTo>
                  <a:pt x="8732174" y="4139067"/>
                </a:lnTo>
                <a:cubicBezTo>
                  <a:pt x="8730842" y="4142823"/>
                  <a:pt x="8732174" y="4146791"/>
                  <a:pt x="8734718" y="4149759"/>
                </a:cubicBezTo>
                <a:cubicBezTo>
                  <a:pt x="8732749" y="4150426"/>
                  <a:pt x="8731205" y="4151637"/>
                  <a:pt x="8729964" y="4153152"/>
                </a:cubicBezTo>
                <a:cubicBezTo>
                  <a:pt x="8725603" y="4150123"/>
                  <a:pt x="8719697" y="4149790"/>
                  <a:pt x="8715518" y="4155302"/>
                </a:cubicBezTo>
                <a:cubicBezTo>
                  <a:pt x="8710613" y="4161724"/>
                  <a:pt x="8703889" y="4168236"/>
                  <a:pt x="8702375" y="4176506"/>
                </a:cubicBezTo>
                <a:cubicBezTo>
                  <a:pt x="8702164" y="4177626"/>
                  <a:pt x="8702103" y="4178686"/>
                  <a:pt x="8702072" y="4179716"/>
                </a:cubicBezTo>
                <a:lnTo>
                  <a:pt x="8700922" y="4182957"/>
                </a:lnTo>
                <a:cubicBezTo>
                  <a:pt x="8698802" y="4188955"/>
                  <a:pt x="8703163" y="4195831"/>
                  <a:pt x="8709007" y="4197497"/>
                </a:cubicBezTo>
                <a:cubicBezTo>
                  <a:pt x="8709492" y="4197618"/>
                  <a:pt x="8709946" y="4197678"/>
                  <a:pt x="8710401" y="4197739"/>
                </a:cubicBezTo>
                <a:cubicBezTo>
                  <a:pt x="8711612" y="4198981"/>
                  <a:pt x="8712884" y="4200162"/>
                  <a:pt x="8714186" y="4201283"/>
                </a:cubicBezTo>
                <a:cubicBezTo>
                  <a:pt x="8715852" y="4202676"/>
                  <a:pt x="8718001" y="4203494"/>
                  <a:pt x="8720212" y="4203858"/>
                </a:cubicBezTo>
                <a:cubicBezTo>
                  <a:pt x="8721242" y="4205069"/>
                  <a:pt x="8722393" y="4206069"/>
                  <a:pt x="8723725" y="4206553"/>
                </a:cubicBezTo>
                <a:cubicBezTo>
                  <a:pt x="8728297" y="4208189"/>
                  <a:pt x="8732447" y="4209401"/>
                  <a:pt x="8737292" y="4208401"/>
                </a:cubicBezTo>
                <a:cubicBezTo>
                  <a:pt x="8739442" y="4207947"/>
                  <a:pt x="8740926" y="4207401"/>
                  <a:pt x="8742895" y="4206280"/>
                </a:cubicBezTo>
                <a:cubicBezTo>
                  <a:pt x="8736444" y="4211824"/>
                  <a:pt x="8737867" y="4225696"/>
                  <a:pt x="8749133" y="4227574"/>
                </a:cubicBezTo>
                <a:cubicBezTo>
                  <a:pt x="8750344" y="4227756"/>
                  <a:pt x="8751313" y="4227574"/>
                  <a:pt x="8752343" y="4227453"/>
                </a:cubicBezTo>
                <a:cubicBezTo>
                  <a:pt x="8749406" y="4236086"/>
                  <a:pt x="8756704" y="4247475"/>
                  <a:pt x="8767030" y="4242538"/>
                </a:cubicBezTo>
                <a:cubicBezTo>
                  <a:pt x="8779840" y="4236419"/>
                  <a:pt x="8773057" y="4216882"/>
                  <a:pt x="8760822" y="4220002"/>
                </a:cubicBezTo>
                <a:cubicBezTo>
                  <a:pt x="8762609" y="4213671"/>
                  <a:pt x="8759823" y="4205523"/>
                  <a:pt x="8751374" y="4204130"/>
                </a:cubicBezTo>
                <a:cubicBezTo>
                  <a:pt x="8750587" y="4204009"/>
                  <a:pt x="8750011" y="4204190"/>
                  <a:pt x="8749284" y="4204190"/>
                </a:cubicBezTo>
                <a:cubicBezTo>
                  <a:pt x="8752706" y="4202827"/>
                  <a:pt x="8755462" y="4200253"/>
                  <a:pt x="8756280" y="4196103"/>
                </a:cubicBezTo>
                <a:cubicBezTo>
                  <a:pt x="8756915" y="4192893"/>
                  <a:pt x="8755916" y="4189106"/>
                  <a:pt x="8753796" y="4186289"/>
                </a:cubicBezTo>
                <a:cubicBezTo>
                  <a:pt x="8754190" y="4184865"/>
                  <a:pt x="8754311" y="4183412"/>
                  <a:pt x="8754372" y="4181806"/>
                </a:cubicBezTo>
                <a:cubicBezTo>
                  <a:pt x="8754463" y="4181261"/>
                  <a:pt x="8754553" y="4180716"/>
                  <a:pt x="8754674" y="4180170"/>
                </a:cubicBezTo>
                <a:cubicBezTo>
                  <a:pt x="8755371" y="4178111"/>
                  <a:pt x="8755826" y="4175930"/>
                  <a:pt x="8756522" y="4173870"/>
                </a:cubicBezTo>
                <a:cubicBezTo>
                  <a:pt x="8758551" y="4167752"/>
                  <a:pt x="8754584" y="4163087"/>
                  <a:pt x="8749436" y="4161179"/>
                </a:cubicBezTo>
                <a:cubicBezTo>
                  <a:pt x="8749648" y="4158271"/>
                  <a:pt x="8748860" y="4155484"/>
                  <a:pt x="8747043" y="4153212"/>
                </a:cubicBezTo>
                <a:cubicBezTo>
                  <a:pt x="8750495" y="4151970"/>
                  <a:pt x="8753372" y="4149275"/>
                  <a:pt x="8754674" y="4145579"/>
                </a:cubicBezTo>
                <a:cubicBezTo>
                  <a:pt x="8755492" y="4143247"/>
                  <a:pt x="8756310" y="4140945"/>
                  <a:pt x="8757157" y="4138613"/>
                </a:cubicBezTo>
                <a:cubicBezTo>
                  <a:pt x="8757279" y="4138310"/>
                  <a:pt x="8757188" y="4137977"/>
                  <a:pt x="8757249" y="4137674"/>
                </a:cubicBezTo>
                <a:cubicBezTo>
                  <a:pt x="8763397" y="4136220"/>
                  <a:pt x="8766637" y="4129980"/>
                  <a:pt x="8765758" y="4124164"/>
                </a:cubicBezTo>
                <a:cubicBezTo>
                  <a:pt x="8765909" y="4124164"/>
                  <a:pt x="8766091" y="4124225"/>
                  <a:pt x="8766243" y="4124225"/>
                </a:cubicBezTo>
                <a:cubicBezTo>
                  <a:pt x="8767818" y="4127829"/>
                  <a:pt x="8771058" y="4130525"/>
                  <a:pt x="8775358" y="4131222"/>
                </a:cubicBezTo>
                <a:lnTo>
                  <a:pt x="8785685" y="4132949"/>
                </a:lnTo>
                <a:cubicBezTo>
                  <a:pt x="8786653" y="4133100"/>
                  <a:pt x="8787653" y="4132888"/>
                  <a:pt x="8788622" y="4132767"/>
                </a:cubicBezTo>
                <a:cubicBezTo>
                  <a:pt x="8792165" y="4135281"/>
                  <a:pt x="8796828" y="4136220"/>
                  <a:pt x="8800826" y="4133978"/>
                </a:cubicBezTo>
                <a:cubicBezTo>
                  <a:pt x="8806338" y="4130889"/>
                  <a:pt x="8809396" y="4123771"/>
                  <a:pt x="8806187" y="4117864"/>
                </a:cubicBezTo>
                <a:lnTo>
                  <a:pt x="8803642" y="4113169"/>
                </a:lnTo>
                <a:cubicBezTo>
                  <a:pt x="8803279" y="4112472"/>
                  <a:pt x="8802643" y="4111927"/>
                  <a:pt x="8802129" y="4111322"/>
                </a:cubicBezTo>
                <a:cubicBezTo>
                  <a:pt x="8802734" y="4110261"/>
                  <a:pt x="8803703" y="4109595"/>
                  <a:pt x="8804128" y="4108383"/>
                </a:cubicBezTo>
                <a:cubicBezTo>
                  <a:pt x="8806004" y="4103143"/>
                  <a:pt x="8805248" y="4098085"/>
                  <a:pt x="8803158" y="4093572"/>
                </a:cubicBezTo>
                <a:cubicBezTo>
                  <a:pt x="8805551" y="4093572"/>
                  <a:pt x="8807913" y="4093178"/>
                  <a:pt x="8809851" y="4091936"/>
                </a:cubicBezTo>
                <a:cubicBezTo>
                  <a:pt x="8812728" y="4090058"/>
                  <a:pt x="8814090" y="4087362"/>
                  <a:pt x="8814605" y="4084394"/>
                </a:cubicBezTo>
                <a:cubicBezTo>
                  <a:pt x="8815120" y="4084485"/>
                  <a:pt x="8815574" y="4084878"/>
                  <a:pt x="8816059" y="4084878"/>
                </a:cubicBezTo>
                <a:cubicBezTo>
                  <a:pt x="8823084" y="4085121"/>
                  <a:pt x="8827142" y="4079790"/>
                  <a:pt x="8828202" y="4073490"/>
                </a:cubicBezTo>
                <a:lnTo>
                  <a:pt x="8829051" y="4068340"/>
                </a:lnTo>
                <a:cubicBezTo>
                  <a:pt x="8829232" y="4067280"/>
                  <a:pt x="8828929" y="4066311"/>
                  <a:pt x="8828686" y="4065281"/>
                </a:cubicBezTo>
                <a:cubicBezTo>
                  <a:pt x="8829293" y="4062888"/>
                  <a:pt x="8829322" y="4060344"/>
                  <a:pt x="8828172" y="4057799"/>
                </a:cubicBezTo>
                <a:cubicBezTo>
                  <a:pt x="8825780" y="4052286"/>
                  <a:pt x="8818148" y="4048803"/>
                  <a:pt x="8812425" y="4051892"/>
                </a:cubicBezTo>
                <a:close/>
                <a:moveTo>
                  <a:pt x="8762185" y="4311720"/>
                </a:moveTo>
                <a:cubicBezTo>
                  <a:pt x="8755855" y="4314749"/>
                  <a:pt x="8754190" y="4321261"/>
                  <a:pt x="8755523" y="4326683"/>
                </a:cubicBezTo>
                <a:cubicBezTo>
                  <a:pt x="8754402" y="4326108"/>
                  <a:pt x="8753281" y="4325532"/>
                  <a:pt x="8751858" y="4325290"/>
                </a:cubicBezTo>
                <a:cubicBezTo>
                  <a:pt x="8736928" y="4322806"/>
                  <a:pt x="8734385" y="4346190"/>
                  <a:pt x="8749314" y="4348674"/>
                </a:cubicBezTo>
                <a:cubicBezTo>
                  <a:pt x="8758642" y="4350249"/>
                  <a:pt x="8763153" y="4341676"/>
                  <a:pt x="8761549" y="4334437"/>
                </a:cubicBezTo>
                <a:cubicBezTo>
                  <a:pt x="8763790" y="4335376"/>
                  <a:pt x="8766455" y="4335558"/>
                  <a:pt x="8769543" y="4334074"/>
                </a:cubicBezTo>
                <a:cubicBezTo>
                  <a:pt x="8782989" y="4327683"/>
                  <a:pt x="8775842" y="4305208"/>
                  <a:pt x="8762185" y="4311720"/>
                </a:cubicBezTo>
                <a:close/>
                <a:moveTo>
                  <a:pt x="8764941" y="4272646"/>
                </a:moveTo>
                <a:cubicBezTo>
                  <a:pt x="8778629" y="4266134"/>
                  <a:pt x="8768696" y="4244779"/>
                  <a:pt x="8755008" y="4251292"/>
                </a:cubicBezTo>
                <a:cubicBezTo>
                  <a:pt x="8741320" y="4257834"/>
                  <a:pt x="8751253" y="4279158"/>
                  <a:pt x="8764941" y="4272646"/>
                </a:cubicBezTo>
                <a:close/>
                <a:moveTo>
                  <a:pt x="8733809" y="4278522"/>
                </a:moveTo>
                <a:cubicBezTo>
                  <a:pt x="8733537" y="4279219"/>
                  <a:pt x="8733234" y="4279825"/>
                  <a:pt x="8732931" y="4280461"/>
                </a:cubicBezTo>
                <a:cubicBezTo>
                  <a:pt x="8732901" y="4280461"/>
                  <a:pt x="8732870" y="4280461"/>
                  <a:pt x="8732841" y="4280491"/>
                </a:cubicBezTo>
                <a:cubicBezTo>
                  <a:pt x="8732780" y="4280521"/>
                  <a:pt x="8732689" y="4280521"/>
                  <a:pt x="8732628" y="4280552"/>
                </a:cubicBezTo>
                <a:cubicBezTo>
                  <a:pt x="8732507" y="4280552"/>
                  <a:pt x="8732205" y="4280582"/>
                  <a:pt x="8731568" y="4280642"/>
                </a:cubicBezTo>
                <a:cubicBezTo>
                  <a:pt x="8725996" y="4281127"/>
                  <a:pt x="8721635" y="4285489"/>
                  <a:pt x="8720878" y="4290911"/>
                </a:cubicBezTo>
                <a:cubicBezTo>
                  <a:pt x="8720667" y="4291032"/>
                  <a:pt x="8720363" y="4291032"/>
                  <a:pt x="8720152" y="4291183"/>
                </a:cubicBezTo>
                <a:cubicBezTo>
                  <a:pt x="8714246" y="4294970"/>
                  <a:pt x="8713883" y="4301694"/>
                  <a:pt x="8716609" y="4307449"/>
                </a:cubicBezTo>
                <a:lnTo>
                  <a:pt x="8718850" y="4312174"/>
                </a:lnTo>
                <a:cubicBezTo>
                  <a:pt x="8721575" y="4317929"/>
                  <a:pt x="8730236" y="4318838"/>
                  <a:pt x="8735111" y="4315718"/>
                </a:cubicBezTo>
                <a:cubicBezTo>
                  <a:pt x="8739897" y="4312628"/>
                  <a:pt x="8740926" y="4307661"/>
                  <a:pt x="8739745" y="4302815"/>
                </a:cubicBezTo>
                <a:cubicBezTo>
                  <a:pt x="8746498" y="4300694"/>
                  <a:pt x="8752191" y="4296151"/>
                  <a:pt x="8754856" y="4289093"/>
                </a:cubicBezTo>
                <a:cubicBezTo>
                  <a:pt x="8757036" y="4283369"/>
                  <a:pt x="8755855" y="4276099"/>
                  <a:pt x="8749648" y="4273312"/>
                </a:cubicBezTo>
                <a:cubicBezTo>
                  <a:pt x="8744287" y="4270950"/>
                  <a:pt x="8736141" y="4272373"/>
                  <a:pt x="8733809" y="4278522"/>
                </a:cubicBezTo>
                <a:close/>
                <a:moveTo>
                  <a:pt x="8655709" y="4253927"/>
                </a:moveTo>
                <a:cubicBezTo>
                  <a:pt x="8651530" y="4248747"/>
                  <a:pt x="8644353" y="4248444"/>
                  <a:pt x="8639174" y="4252140"/>
                </a:cubicBezTo>
                <a:lnTo>
                  <a:pt x="8633148" y="4256441"/>
                </a:lnTo>
                <a:cubicBezTo>
                  <a:pt x="8631271" y="4257774"/>
                  <a:pt x="8630241" y="4259742"/>
                  <a:pt x="8629575" y="4261863"/>
                </a:cubicBezTo>
                <a:cubicBezTo>
                  <a:pt x="8628636" y="4264104"/>
                  <a:pt x="8628545" y="4266467"/>
                  <a:pt x="8629272" y="4268829"/>
                </a:cubicBezTo>
                <a:cubicBezTo>
                  <a:pt x="8629302" y="4268950"/>
                  <a:pt x="8629362" y="4269041"/>
                  <a:pt x="8629393" y="4269162"/>
                </a:cubicBezTo>
                <a:cubicBezTo>
                  <a:pt x="8629817" y="4270374"/>
                  <a:pt x="8630362" y="4271525"/>
                  <a:pt x="8631119" y="4272585"/>
                </a:cubicBezTo>
                <a:cubicBezTo>
                  <a:pt x="8631210" y="4272707"/>
                  <a:pt x="8631240" y="4272858"/>
                  <a:pt x="8631331" y="4272979"/>
                </a:cubicBezTo>
                <a:cubicBezTo>
                  <a:pt x="8631452" y="4273130"/>
                  <a:pt x="8631603" y="4273161"/>
                  <a:pt x="8631724" y="4273312"/>
                </a:cubicBezTo>
                <a:cubicBezTo>
                  <a:pt x="8635026" y="4277341"/>
                  <a:pt x="8640537" y="4279764"/>
                  <a:pt x="8646472" y="4276917"/>
                </a:cubicBezTo>
                <a:cubicBezTo>
                  <a:pt x="8648835" y="4275796"/>
                  <a:pt x="8650228" y="4274191"/>
                  <a:pt x="8651166" y="4272434"/>
                </a:cubicBezTo>
                <a:cubicBezTo>
                  <a:pt x="8652075" y="4271798"/>
                  <a:pt x="8652983" y="4271162"/>
                  <a:pt x="8653892" y="4270495"/>
                </a:cubicBezTo>
                <a:cubicBezTo>
                  <a:pt x="8659101" y="4266800"/>
                  <a:pt x="8659524" y="4258682"/>
                  <a:pt x="8655709" y="4253927"/>
                </a:cubicBezTo>
                <a:close/>
                <a:moveTo>
                  <a:pt x="8809941" y="4264013"/>
                </a:moveTo>
                <a:cubicBezTo>
                  <a:pt x="8809880" y="4264861"/>
                  <a:pt x="8810093" y="4265618"/>
                  <a:pt x="8810245" y="4266376"/>
                </a:cubicBezTo>
                <a:cubicBezTo>
                  <a:pt x="8810274" y="4266528"/>
                  <a:pt x="8810274" y="4266649"/>
                  <a:pt x="8810305" y="4266800"/>
                </a:cubicBezTo>
                <a:cubicBezTo>
                  <a:pt x="8811001" y="4264831"/>
                  <a:pt x="8811698" y="4262862"/>
                  <a:pt x="8812425" y="4260924"/>
                </a:cubicBezTo>
                <a:cubicBezTo>
                  <a:pt x="8813030" y="4259258"/>
                  <a:pt x="8813636" y="4257592"/>
                  <a:pt x="8814211" y="4255926"/>
                </a:cubicBezTo>
                <a:cubicBezTo>
                  <a:pt x="8814181" y="4255956"/>
                  <a:pt x="8814151" y="4255986"/>
                  <a:pt x="8814121" y="4256047"/>
                </a:cubicBezTo>
                <a:cubicBezTo>
                  <a:pt x="8813999" y="4256199"/>
                  <a:pt x="8813878" y="4256380"/>
                  <a:pt x="8813727" y="4256532"/>
                </a:cubicBezTo>
                <a:cubicBezTo>
                  <a:pt x="8811668" y="4258561"/>
                  <a:pt x="8810184" y="4261257"/>
                  <a:pt x="8809941" y="4264013"/>
                </a:cubicBezTo>
                <a:close/>
                <a:moveTo>
                  <a:pt x="8430947" y="4595173"/>
                </a:moveTo>
                <a:lnTo>
                  <a:pt x="8425799" y="4594325"/>
                </a:lnTo>
                <a:cubicBezTo>
                  <a:pt x="8419530" y="4593265"/>
                  <a:pt x="8413383" y="4598111"/>
                  <a:pt x="8412474" y="4604290"/>
                </a:cubicBezTo>
                <a:cubicBezTo>
                  <a:pt x="8411535" y="4610712"/>
                  <a:pt x="8416139" y="4616558"/>
                  <a:pt x="8422438" y="4617618"/>
                </a:cubicBezTo>
                <a:lnTo>
                  <a:pt x="8427585" y="4618496"/>
                </a:lnTo>
                <a:cubicBezTo>
                  <a:pt x="8433854" y="4619526"/>
                  <a:pt x="8440002" y="4614710"/>
                  <a:pt x="8440910" y="4608501"/>
                </a:cubicBezTo>
                <a:cubicBezTo>
                  <a:pt x="8441849" y="4602079"/>
                  <a:pt x="8437246" y="4596233"/>
                  <a:pt x="8430947" y="4595173"/>
                </a:cubicBezTo>
                <a:close/>
                <a:moveTo>
                  <a:pt x="8349273" y="4798176"/>
                </a:moveTo>
                <a:cubicBezTo>
                  <a:pt x="8353241" y="4796571"/>
                  <a:pt x="8355905" y="4792966"/>
                  <a:pt x="8356692" y="4788968"/>
                </a:cubicBezTo>
                <a:cubicBezTo>
                  <a:pt x="8358025" y="4788514"/>
                  <a:pt x="8359297" y="4787908"/>
                  <a:pt x="8360326" y="4786969"/>
                </a:cubicBezTo>
                <a:cubicBezTo>
                  <a:pt x="8365202" y="4782547"/>
                  <a:pt x="8365959" y="4775489"/>
                  <a:pt x="8361841" y="4770279"/>
                </a:cubicBezTo>
                <a:cubicBezTo>
                  <a:pt x="8361629" y="4769976"/>
                  <a:pt x="8361599" y="4769976"/>
                  <a:pt x="8361478" y="4769795"/>
                </a:cubicBezTo>
                <a:cubicBezTo>
                  <a:pt x="8361447" y="4769704"/>
                  <a:pt x="8361417" y="4769673"/>
                  <a:pt x="8361386" y="4769582"/>
                </a:cubicBezTo>
                <a:cubicBezTo>
                  <a:pt x="8361386" y="4769582"/>
                  <a:pt x="8361386" y="4769582"/>
                  <a:pt x="8361386" y="4769582"/>
                </a:cubicBezTo>
                <a:cubicBezTo>
                  <a:pt x="8361447" y="4768825"/>
                  <a:pt x="8361538" y="4768098"/>
                  <a:pt x="8361720" y="4767341"/>
                </a:cubicBezTo>
                <a:cubicBezTo>
                  <a:pt x="8362932" y="4761041"/>
                  <a:pt x="8356692" y="4755074"/>
                  <a:pt x="8350817" y="4754589"/>
                </a:cubicBezTo>
                <a:cubicBezTo>
                  <a:pt x="8343853" y="4754044"/>
                  <a:pt x="8339280" y="4759163"/>
                  <a:pt x="8338069" y="4765493"/>
                </a:cubicBezTo>
                <a:cubicBezTo>
                  <a:pt x="8337251" y="4769825"/>
                  <a:pt x="8338069" y="4773914"/>
                  <a:pt x="8339582" y="4777852"/>
                </a:cubicBezTo>
                <a:cubicBezTo>
                  <a:pt x="8337130" y="4779518"/>
                  <a:pt x="8335434" y="4782032"/>
                  <a:pt x="8334586" y="4784818"/>
                </a:cubicBezTo>
                <a:cubicBezTo>
                  <a:pt x="8330830" y="4785515"/>
                  <a:pt x="8327530" y="4787908"/>
                  <a:pt x="8326409" y="4792876"/>
                </a:cubicBezTo>
                <a:cubicBezTo>
                  <a:pt x="8323079" y="4807718"/>
                  <a:pt x="8345882" y="4814260"/>
                  <a:pt x="8349213" y="4799327"/>
                </a:cubicBezTo>
                <a:cubicBezTo>
                  <a:pt x="8349334" y="4798903"/>
                  <a:pt x="8349213" y="4798570"/>
                  <a:pt x="8349273" y="4798176"/>
                </a:cubicBezTo>
                <a:close/>
                <a:moveTo>
                  <a:pt x="8528973" y="4759436"/>
                </a:moveTo>
                <a:cubicBezTo>
                  <a:pt x="8532487" y="4760405"/>
                  <a:pt x="8528610" y="4759223"/>
                  <a:pt x="8527944" y="4758981"/>
                </a:cubicBezTo>
                <a:cubicBezTo>
                  <a:pt x="8527066" y="4758648"/>
                  <a:pt x="8526218" y="4758224"/>
                  <a:pt x="8525370" y="4757860"/>
                </a:cubicBezTo>
                <a:cubicBezTo>
                  <a:pt x="8524765" y="4757285"/>
                  <a:pt x="8524250" y="4756679"/>
                  <a:pt x="8523553" y="4756255"/>
                </a:cubicBezTo>
                <a:cubicBezTo>
                  <a:pt x="8520586" y="4751711"/>
                  <a:pt x="8514407" y="4749652"/>
                  <a:pt x="8509410" y="4751772"/>
                </a:cubicBezTo>
                <a:cubicBezTo>
                  <a:pt x="8503324" y="4754347"/>
                  <a:pt x="8500931" y="4761222"/>
                  <a:pt x="8503172" y="4767190"/>
                </a:cubicBezTo>
                <a:cubicBezTo>
                  <a:pt x="8503414" y="4767826"/>
                  <a:pt x="8503778" y="4768340"/>
                  <a:pt x="8504081" y="4768916"/>
                </a:cubicBezTo>
                <a:cubicBezTo>
                  <a:pt x="8501265" y="4771309"/>
                  <a:pt x="8499477" y="4775004"/>
                  <a:pt x="8499690" y="4778579"/>
                </a:cubicBezTo>
                <a:cubicBezTo>
                  <a:pt x="8498448" y="4776156"/>
                  <a:pt x="8496086" y="4774277"/>
                  <a:pt x="8492361" y="4773641"/>
                </a:cubicBezTo>
                <a:cubicBezTo>
                  <a:pt x="8477613" y="4771188"/>
                  <a:pt x="8470830" y="4793754"/>
                  <a:pt x="8485760" y="4796238"/>
                </a:cubicBezTo>
                <a:cubicBezTo>
                  <a:pt x="8495208" y="4797813"/>
                  <a:pt x="8501325" y="4789150"/>
                  <a:pt x="8500629" y="4782062"/>
                </a:cubicBezTo>
                <a:cubicBezTo>
                  <a:pt x="8502597" y="4787121"/>
                  <a:pt x="8507261" y="4790149"/>
                  <a:pt x="8512923" y="4789725"/>
                </a:cubicBezTo>
                <a:cubicBezTo>
                  <a:pt x="8520313" y="4789211"/>
                  <a:pt x="8529034" y="4787665"/>
                  <a:pt x="8534212" y="4781880"/>
                </a:cubicBezTo>
                <a:cubicBezTo>
                  <a:pt x="8535030" y="4781305"/>
                  <a:pt x="8535818" y="4780699"/>
                  <a:pt x="8536515" y="4780002"/>
                </a:cubicBezTo>
                <a:cubicBezTo>
                  <a:pt x="8539997" y="4776519"/>
                  <a:pt x="8541208" y="4771430"/>
                  <a:pt x="8539209" y="4766766"/>
                </a:cubicBezTo>
                <a:cubicBezTo>
                  <a:pt x="8537241" y="4762131"/>
                  <a:pt x="8533425" y="4760677"/>
                  <a:pt x="8528973" y="4759436"/>
                </a:cubicBezTo>
                <a:close/>
                <a:moveTo>
                  <a:pt x="8435277" y="4727662"/>
                </a:moveTo>
                <a:cubicBezTo>
                  <a:pt x="8439305" y="4736536"/>
                  <a:pt x="8454810" y="4737990"/>
                  <a:pt x="8457536" y="4725874"/>
                </a:cubicBezTo>
                <a:cubicBezTo>
                  <a:pt x="8460624" y="4712183"/>
                  <a:pt x="8441515" y="4706701"/>
                  <a:pt x="8435792" y="4717484"/>
                </a:cubicBezTo>
                <a:cubicBezTo>
                  <a:pt x="8434490" y="4713697"/>
                  <a:pt x="8431583" y="4710427"/>
                  <a:pt x="8426586" y="4709578"/>
                </a:cubicBezTo>
                <a:cubicBezTo>
                  <a:pt x="8411626" y="4707064"/>
                  <a:pt x="8409446" y="4730509"/>
                  <a:pt x="8424315" y="4732992"/>
                </a:cubicBezTo>
                <a:cubicBezTo>
                  <a:pt x="8429736" y="4733901"/>
                  <a:pt x="8433430" y="4731357"/>
                  <a:pt x="8435277" y="4727662"/>
                </a:cubicBezTo>
                <a:close/>
                <a:moveTo>
                  <a:pt x="8317083" y="4663901"/>
                </a:moveTo>
                <a:cubicBezTo>
                  <a:pt x="8314236" y="4658843"/>
                  <a:pt x="8306272" y="4655692"/>
                  <a:pt x="8301063" y="4659418"/>
                </a:cubicBezTo>
                <a:lnTo>
                  <a:pt x="8295036" y="4663719"/>
                </a:lnTo>
                <a:cubicBezTo>
                  <a:pt x="8289857" y="4667414"/>
                  <a:pt x="8287193" y="4673775"/>
                  <a:pt x="8290524" y="4679743"/>
                </a:cubicBezTo>
                <a:cubicBezTo>
                  <a:pt x="8291311" y="4681136"/>
                  <a:pt x="8292492" y="4682348"/>
                  <a:pt x="8293885" y="4683377"/>
                </a:cubicBezTo>
                <a:cubicBezTo>
                  <a:pt x="8292886" y="4684680"/>
                  <a:pt x="8292129" y="4686255"/>
                  <a:pt x="8291826" y="4688012"/>
                </a:cubicBezTo>
                <a:lnTo>
                  <a:pt x="8290948" y="4693161"/>
                </a:lnTo>
                <a:cubicBezTo>
                  <a:pt x="8289949" y="4699219"/>
                  <a:pt x="8293764" y="4706034"/>
                  <a:pt x="8300184" y="4707034"/>
                </a:cubicBezTo>
                <a:cubicBezTo>
                  <a:pt x="8306301" y="4707973"/>
                  <a:pt x="8312963" y="4704308"/>
                  <a:pt x="8314023" y="4697795"/>
                </a:cubicBezTo>
                <a:lnTo>
                  <a:pt x="8314901" y="4692646"/>
                </a:lnTo>
                <a:cubicBezTo>
                  <a:pt x="8315598" y="4688466"/>
                  <a:pt x="8313963" y="4683953"/>
                  <a:pt x="8310783" y="4681227"/>
                </a:cubicBezTo>
                <a:lnTo>
                  <a:pt x="8312570" y="4679954"/>
                </a:lnTo>
                <a:cubicBezTo>
                  <a:pt x="8317749" y="4676229"/>
                  <a:pt x="8320413" y="4669868"/>
                  <a:pt x="8317083" y="4663901"/>
                </a:cubicBezTo>
                <a:close/>
                <a:moveTo>
                  <a:pt x="8532881" y="4719301"/>
                </a:moveTo>
                <a:lnTo>
                  <a:pt x="8538028" y="4720150"/>
                </a:lnTo>
                <a:cubicBezTo>
                  <a:pt x="8544297" y="4721209"/>
                  <a:pt x="8550202" y="4715212"/>
                  <a:pt x="8550656" y="4709306"/>
                </a:cubicBezTo>
                <a:cubicBezTo>
                  <a:pt x="8551171" y="4702490"/>
                  <a:pt x="8546083" y="4697735"/>
                  <a:pt x="8539785" y="4696675"/>
                </a:cubicBezTo>
                <a:lnTo>
                  <a:pt x="8534637" y="4695826"/>
                </a:lnTo>
                <a:cubicBezTo>
                  <a:pt x="8528368" y="4694766"/>
                  <a:pt x="8522463" y="4700764"/>
                  <a:pt x="8522009" y="4706670"/>
                </a:cubicBezTo>
                <a:cubicBezTo>
                  <a:pt x="8521494" y="4713486"/>
                  <a:pt x="8526582" y="4718241"/>
                  <a:pt x="8532881" y="4719301"/>
                </a:cubicBezTo>
                <a:close/>
                <a:moveTo>
                  <a:pt x="8257455" y="4747562"/>
                </a:moveTo>
                <a:cubicBezTo>
                  <a:pt x="8264147" y="4747956"/>
                  <a:pt x="8269265" y="4743564"/>
                  <a:pt x="8270356" y="4737051"/>
                </a:cubicBezTo>
                <a:lnTo>
                  <a:pt x="8271203" y="4731902"/>
                </a:lnTo>
                <a:cubicBezTo>
                  <a:pt x="8272203" y="4725814"/>
                  <a:pt x="8266782" y="4719331"/>
                  <a:pt x="8260695" y="4718998"/>
                </a:cubicBezTo>
                <a:cubicBezTo>
                  <a:pt x="8254002" y="4718604"/>
                  <a:pt x="8248884" y="4722997"/>
                  <a:pt x="8247795" y="4729509"/>
                </a:cubicBezTo>
                <a:lnTo>
                  <a:pt x="8246946" y="4734658"/>
                </a:lnTo>
                <a:cubicBezTo>
                  <a:pt x="8245947" y="4740746"/>
                  <a:pt x="8251398" y="4747229"/>
                  <a:pt x="8257455" y="4747562"/>
                </a:cubicBezTo>
                <a:close/>
                <a:moveTo>
                  <a:pt x="8430704" y="4672867"/>
                </a:moveTo>
                <a:cubicBezTo>
                  <a:pt x="8433552" y="4677925"/>
                  <a:pt x="8441515" y="4681106"/>
                  <a:pt x="8446725" y="4677410"/>
                </a:cubicBezTo>
                <a:lnTo>
                  <a:pt x="8452750" y="4673109"/>
                </a:lnTo>
                <a:cubicBezTo>
                  <a:pt x="8457930" y="4669414"/>
                  <a:pt x="8460624" y="4663053"/>
                  <a:pt x="8457294" y="4657086"/>
                </a:cubicBezTo>
                <a:cubicBezTo>
                  <a:pt x="8456234" y="4655178"/>
                  <a:pt x="8454296" y="4653693"/>
                  <a:pt x="8452176" y="4652603"/>
                </a:cubicBezTo>
                <a:cubicBezTo>
                  <a:pt x="8454235" y="4650331"/>
                  <a:pt x="8455477" y="4647332"/>
                  <a:pt x="8455264" y="4644061"/>
                </a:cubicBezTo>
                <a:cubicBezTo>
                  <a:pt x="8454871" y="4637821"/>
                  <a:pt x="8449147" y="4632521"/>
                  <a:pt x="8442788" y="4633066"/>
                </a:cubicBezTo>
                <a:cubicBezTo>
                  <a:pt x="8433279" y="4633854"/>
                  <a:pt x="8424497" y="4638821"/>
                  <a:pt x="8420984" y="4648120"/>
                </a:cubicBezTo>
                <a:cubicBezTo>
                  <a:pt x="8418833" y="4653845"/>
                  <a:pt x="8419984" y="4661145"/>
                  <a:pt x="8426193" y="4663931"/>
                </a:cubicBezTo>
                <a:cubicBezTo>
                  <a:pt x="8427253" y="4664416"/>
                  <a:pt x="8428494" y="4664598"/>
                  <a:pt x="8429705" y="4664779"/>
                </a:cubicBezTo>
                <a:cubicBezTo>
                  <a:pt x="8429039" y="4667324"/>
                  <a:pt x="8429191" y="4670110"/>
                  <a:pt x="8430704" y="4672867"/>
                </a:cubicBezTo>
                <a:close/>
                <a:moveTo>
                  <a:pt x="8655679" y="4635428"/>
                </a:moveTo>
                <a:cubicBezTo>
                  <a:pt x="8652681" y="4630340"/>
                  <a:pt x="8644776" y="4627523"/>
                  <a:pt x="8639598" y="4631218"/>
                </a:cubicBezTo>
                <a:lnTo>
                  <a:pt x="8633572" y="4635519"/>
                </a:lnTo>
                <a:cubicBezTo>
                  <a:pt x="8628394" y="4639214"/>
                  <a:pt x="8625941" y="4645788"/>
                  <a:pt x="8629362" y="4651633"/>
                </a:cubicBezTo>
                <a:cubicBezTo>
                  <a:pt x="8632360" y="4656722"/>
                  <a:pt x="8640265" y="4659570"/>
                  <a:pt x="8645473" y="4655844"/>
                </a:cubicBezTo>
                <a:cubicBezTo>
                  <a:pt x="8645564" y="4655783"/>
                  <a:pt x="8645625" y="4655723"/>
                  <a:pt x="8645715" y="4655662"/>
                </a:cubicBezTo>
                <a:cubicBezTo>
                  <a:pt x="8645715" y="4655662"/>
                  <a:pt x="8645746" y="4655632"/>
                  <a:pt x="8645776" y="4655601"/>
                </a:cubicBezTo>
                <a:cubicBezTo>
                  <a:pt x="8645776" y="4655601"/>
                  <a:pt x="8645776" y="4655601"/>
                  <a:pt x="8645776" y="4655601"/>
                </a:cubicBezTo>
                <a:cubicBezTo>
                  <a:pt x="8649107" y="4648907"/>
                  <a:pt x="8652408" y="4642214"/>
                  <a:pt x="8655709" y="4635489"/>
                </a:cubicBezTo>
                <a:cubicBezTo>
                  <a:pt x="8655709" y="4635489"/>
                  <a:pt x="8655709" y="4635459"/>
                  <a:pt x="8655679" y="4635428"/>
                </a:cubicBezTo>
                <a:cubicBezTo>
                  <a:pt x="8655679" y="4635428"/>
                  <a:pt x="8655679" y="4635428"/>
                  <a:pt x="8655679" y="4635428"/>
                </a:cubicBezTo>
                <a:cubicBezTo>
                  <a:pt x="8655679" y="4635428"/>
                  <a:pt x="8655679" y="4635428"/>
                  <a:pt x="8655679" y="4635428"/>
                </a:cubicBezTo>
                <a:close/>
                <a:moveTo>
                  <a:pt x="8399755" y="4767705"/>
                </a:moveTo>
                <a:cubicBezTo>
                  <a:pt x="8404934" y="4764009"/>
                  <a:pt x="8405963" y="4756316"/>
                  <a:pt x="8402209" y="4751257"/>
                </a:cubicBezTo>
                <a:cubicBezTo>
                  <a:pt x="8398362" y="4746077"/>
                  <a:pt x="8390943" y="4745078"/>
                  <a:pt x="8385765" y="4748804"/>
                </a:cubicBezTo>
                <a:cubicBezTo>
                  <a:pt x="8383766" y="4750227"/>
                  <a:pt x="8381737" y="4751651"/>
                  <a:pt x="8379738" y="4753105"/>
                </a:cubicBezTo>
                <a:cubicBezTo>
                  <a:pt x="8374559" y="4756800"/>
                  <a:pt x="8373530" y="4764494"/>
                  <a:pt x="8377286" y="4769552"/>
                </a:cubicBezTo>
                <a:cubicBezTo>
                  <a:pt x="8381131" y="4774732"/>
                  <a:pt x="8388550" y="4775731"/>
                  <a:pt x="8393729" y="4772036"/>
                </a:cubicBezTo>
                <a:cubicBezTo>
                  <a:pt x="8395758" y="4770582"/>
                  <a:pt x="8397757" y="4769159"/>
                  <a:pt x="8399755" y="4767705"/>
                </a:cubicBezTo>
                <a:close/>
                <a:moveTo>
                  <a:pt x="8206821" y="4721028"/>
                </a:moveTo>
                <a:lnTo>
                  <a:pt x="8205943" y="4726177"/>
                </a:lnTo>
                <a:cubicBezTo>
                  <a:pt x="8205489" y="4728873"/>
                  <a:pt x="8205973" y="4731508"/>
                  <a:pt x="8207033" y="4733840"/>
                </a:cubicBezTo>
                <a:cubicBezTo>
                  <a:pt x="8201249" y="4731236"/>
                  <a:pt x="8194284" y="4732417"/>
                  <a:pt x="8192497" y="4740292"/>
                </a:cubicBezTo>
                <a:cubicBezTo>
                  <a:pt x="8190589" y="4748773"/>
                  <a:pt x="8197160" y="4755043"/>
                  <a:pt x="8203732" y="4756043"/>
                </a:cubicBezTo>
                <a:cubicBezTo>
                  <a:pt x="8201128" y="4757103"/>
                  <a:pt x="8199008" y="4759375"/>
                  <a:pt x="8198160" y="4763191"/>
                </a:cubicBezTo>
                <a:cubicBezTo>
                  <a:pt x="8194859" y="4777942"/>
                  <a:pt x="8217147" y="4786030"/>
                  <a:pt x="8220479" y="4771188"/>
                </a:cubicBezTo>
                <a:cubicBezTo>
                  <a:pt x="8222386" y="4762737"/>
                  <a:pt x="8215816" y="4756467"/>
                  <a:pt x="8209244" y="4755468"/>
                </a:cubicBezTo>
                <a:cubicBezTo>
                  <a:pt x="8211848" y="4754407"/>
                  <a:pt x="8213938" y="4752136"/>
                  <a:pt x="8214785" y="4748319"/>
                </a:cubicBezTo>
                <a:cubicBezTo>
                  <a:pt x="8215451" y="4745411"/>
                  <a:pt x="8215058" y="4742776"/>
                  <a:pt x="8214059" y="4740504"/>
                </a:cubicBezTo>
                <a:cubicBezTo>
                  <a:pt x="8217814" y="4744230"/>
                  <a:pt x="8223689" y="4745411"/>
                  <a:pt x="8228504" y="4742564"/>
                </a:cubicBezTo>
                <a:cubicBezTo>
                  <a:pt x="8233894" y="4739414"/>
                  <a:pt x="8236166" y="4731781"/>
                  <a:pt x="8232744" y="4726329"/>
                </a:cubicBezTo>
                <a:lnTo>
                  <a:pt x="8229291" y="4720877"/>
                </a:lnTo>
                <a:cubicBezTo>
                  <a:pt x="8228261" y="4716818"/>
                  <a:pt x="8225476" y="4713395"/>
                  <a:pt x="8220994" y="4712304"/>
                </a:cubicBezTo>
                <a:cubicBezTo>
                  <a:pt x="8215179" y="4710941"/>
                  <a:pt x="8207881" y="4714758"/>
                  <a:pt x="8206821" y="4721028"/>
                </a:cubicBezTo>
                <a:close/>
                <a:moveTo>
                  <a:pt x="8247582" y="4690738"/>
                </a:moveTo>
                <a:lnTo>
                  <a:pt x="8252731" y="4691889"/>
                </a:lnTo>
                <a:cubicBezTo>
                  <a:pt x="8254578" y="4692313"/>
                  <a:pt x="8256486" y="4692161"/>
                  <a:pt x="8258302" y="4691737"/>
                </a:cubicBezTo>
                <a:cubicBezTo>
                  <a:pt x="8259847" y="4693706"/>
                  <a:pt x="8261997" y="4695312"/>
                  <a:pt x="8265207" y="4695857"/>
                </a:cubicBezTo>
                <a:cubicBezTo>
                  <a:pt x="8280137" y="4698341"/>
                  <a:pt x="8284255" y="4675169"/>
                  <a:pt x="8269295" y="4672685"/>
                </a:cubicBezTo>
                <a:cubicBezTo>
                  <a:pt x="8267569" y="4672382"/>
                  <a:pt x="8266025" y="4672534"/>
                  <a:pt x="8264602" y="4672836"/>
                </a:cubicBezTo>
                <a:cubicBezTo>
                  <a:pt x="8263148" y="4671019"/>
                  <a:pt x="8261331" y="4669535"/>
                  <a:pt x="8258878" y="4668990"/>
                </a:cubicBezTo>
                <a:lnTo>
                  <a:pt x="8253730" y="4667839"/>
                </a:lnTo>
                <a:cubicBezTo>
                  <a:pt x="8247703" y="4666476"/>
                  <a:pt x="8240618" y="4669747"/>
                  <a:pt x="8239193" y="4676199"/>
                </a:cubicBezTo>
                <a:cubicBezTo>
                  <a:pt x="8237891" y="4682287"/>
                  <a:pt x="8241102" y="4689284"/>
                  <a:pt x="8247582" y="4690738"/>
                </a:cubicBezTo>
                <a:close/>
                <a:moveTo>
                  <a:pt x="8347547" y="4614468"/>
                </a:moveTo>
                <a:lnTo>
                  <a:pt x="8346064" y="4615528"/>
                </a:lnTo>
                <a:cubicBezTo>
                  <a:pt x="8340885" y="4619223"/>
                  <a:pt x="8338311" y="4625675"/>
                  <a:pt x="8341702" y="4631581"/>
                </a:cubicBezTo>
                <a:cubicBezTo>
                  <a:pt x="8344610" y="4636670"/>
                  <a:pt x="8352574" y="4639669"/>
                  <a:pt x="8357752" y="4635944"/>
                </a:cubicBezTo>
                <a:lnTo>
                  <a:pt x="8363779" y="4631642"/>
                </a:lnTo>
                <a:cubicBezTo>
                  <a:pt x="8368382" y="4628371"/>
                  <a:pt x="8370683" y="4622889"/>
                  <a:pt x="8368806" y="4617557"/>
                </a:cubicBezTo>
                <a:cubicBezTo>
                  <a:pt x="8368170" y="4613135"/>
                  <a:pt x="8365263" y="4609167"/>
                  <a:pt x="8359509" y="4608198"/>
                </a:cubicBezTo>
                <a:cubicBezTo>
                  <a:pt x="8353604" y="4607228"/>
                  <a:pt x="8349515" y="4610288"/>
                  <a:pt x="8347547" y="4614468"/>
                </a:cubicBezTo>
                <a:close/>
                <a:moveTo>
                  <a:pt x="8163607" y="4598626"/>
                </a:moveTo>
                <a:lnTo>
                  <a:pt x="8162759" y="4603775"/>
                </a:lnTo>
                <a:cubicBezTo>
                  <a:pt x="8161729" y="4609864"/>
                  <a:pt x="8166969" y="4616406"/>
                  <a:pt x="8173116" y="4616830"/>
                </a:cubicBezTo>
                <a:cubicBezTo>
                  <a:pt x="8179748" y="4617285"/>
                  <a:pt x="8185078" y="4612983"/>
                  <a:pt x="8186138" y="4606471"/>
                </a:cubicBezTo>
                <a:lnTo>
                  <a:pt x="8186985" y="4601322"/>
                </a:lnTo>
                <a:cubicBezTo>
                  <a:pt x="8188016" y="4595234"/>
                  <a:pt x="8182776" y="4588721"/>
                  <a:pt x="8176629" y="4588297"/>
                </a:cubicBezTo>
                <a:cubicBezTo>
                  <a:pt x="8170027" y="4587813"/>
                  <a:pt x="8164697" y="4592144"/>
                  <a:pt x="8163607" y="4598626"/>
                </a:cubicBezTo>
                <a:close/>
                <a:moveTo>
                  <a:pt x="8223961" y="4650028"/>
                </a:moveTo>
                <a:lnTo>
                  <a:pt x="8222235" y="4660357"/>
                </a:lnTo>
                <a:cubicBezTo>
                  <a:pt x="8221236" y="4666415"/>
                  <a:pt x="8224900" y="4673230"/>
                  <a:pt x="8231351" y="4674290"/>
                </a:cubicBezTo>
                <a:cubicBezTo>
                  <a:pt x="8237437" y="4675290"/>
                  <a:pt x="8244190" y="4671685"/>
                  <a:pt x="8245281" y="4665203"/>
                </a:cubicBezTo>
                <a:lnTo>
                  <a:pt x="8247007" y="4654875"/>
                </a:lnTo>
                <a:cubicBezTo>
                  <a:pt x="8248037" y="4648816"/>
                  <a:pt x="8244372" y="4642001"/>
                  <a:pt x="8237891" y="4640941"/>
                </a:cubicBezTo>
                <a:cubicBezTo>
                  <a:pt x="8231805" y="4639942"/>
                  <a:pt x="8225021" y="4643546"/>
                  <a:pt x="8223961" y="4650028"/>
                </a:cubicBezTo>
                <a:close/>
                <a:moveTo>
                  <a:pt x="8335161" y="4765675"/>
                </a:moveTo>
                <a:cubicBezTo>
                  <a:pt x="8330498" y="4761101"/>
                  <a:pt x="8323472" y="4760738"/>
                  <a:pt x="8318536" y="4765070"/>
                </a:cubicBezTo>
                <a:cubicBezTo>
                  <a:pt x="8318264" y="4765312"/>
                  <a:pt x="8318233" y="4765342"/>
                  <a:pt x="8318082" y="4765463"/>
                </a:cubicBezTo>
                <a:cubicBezTo>
                  <a:pt x="8317960" y="4765524"/>
                  <a:pt x="8317960" y="4765524"/>
                  <a:pt x="8317870" y="4765584"/>
                </a:cubicBezTo>
                <a:lnTo>
                  <a:pt x="8317870" y="4765584"/>
                </a:lnTo>
                <a:cubicBezTo>
                  <a:pt x="8317113" y="4765584"/>
                  <a:pt x="8316386" y="4765493"/>
                  <a:pt x="8315659" y="4765372"/>
                </a:cubicBezTo>
                <a:cubicBezTo>
                  <a:pt x="8309360" y="4764524"/>
                  <a:pt x="8303758" y="4771036"/>
                  <a:pt x="8303637" y="4776883"/>
                </a:cubicBezTo>
                <a:cubicBezTo>
                  <a:pt x="8303485" y="4783819"/>
                  <a:pt x="8308815" y="4788059"/>
                  <a:pt x="8315145" y="4788907"/>
                </a:cubicBezTo>
                <a:cubicBezTo>
                  <a:pt x="8322412" y="4789877"/>
                  <a:pt x="8329226" y="4787030"/>
                  <a:pt x="8334616" y="4782305"/>
                </a:cubicBezTo>
                <a:cubicBezTo>
                  <a:pt x="8339219" y="4778276"/>
                  <a:pt x="8339613" y="4770067"/>
                  <a:pt x="8335161" y="4765675"/>
                </a:cubicBezTo>
                <a:close/>
                <a:moveTo>
                  <a:pt x="8410385" y="4685437"/>
                </a:moveTo>
                <a:lnTo>
                  <a:pt x="8413231" y="4682378"/>
                </a:lnTo>
                <a:cubicBezTo>
                  <a:pt x="8416471" y="4681166"/>
                  <a:pt x="8419227" y="4678804"/>
                  <a:pt x="8420348" y="4675078"/>
                </a:cubicBezTo>
                <a:cubicBezTo>
                  <a:pt x="8420892" y="4673261"/>
                  <a:pt x="8420802" y="4671322"/>
                  <a:pt x="8420408" y="4669414"/>
                </a:cubicBezTo>
                <a:cubicBezTo>
                  <a:pt x="8420287" y="4666173"/>
                  <a:pt x="8418985" y="4662992"/>
                  <a:pt x="8416442" y="4660963"/>
                </a:cubicBezTo>
                <a:cubicBezTo>
                  <a:pt x="8414867" y="4659691"/>
                  <a:pt x="8413110" y="4658933"/>
                  <a:pt x="8411324" y="4658509"/>
                </a:cubicBezTo>
                <a:cubicBezTo>
                  <a:pt x="8410869" y="4655056"/>
                  <a:pt x="8409597" y="4651664"/>
                  <a:pt x="8407266" y="4648483"/>
                </a:cubicBezTo>
                <a:cubicBezTo>
                  <a:pt x="8406023" y="4646817"/>
                  <a:pt x="8404419" y="4645848"/>
                  <a:pt x="8402904" y="4644727"/>
                </a:cubicBezTo>
                <a:cubicBezTo>
                  <a:pt x="8403511" y="4638760"/>
                  <a:pt x="8400361" y="4632914"/>
                  <a:pt x="8394183" y="4631460"/>
                </a:cubicBezTo>
                <a:cubicBezTo>
                  <a:pt x="8391548" y="4630824"/>
                  <a:pt x="8388671" y="4631400"/>
                  <a:pt x="8386159" y="4632612"/>
                </a:cubicBezTo>
                <a:lnTo>
                  <a:pt x="8386159" y="4632612"/>
                </a:lnTo>
                <a:cubicBezTo>
                  <a:pt x="8385099" y="4631612"/>
                  <a:pt x="8383857" y="4630855"/>
                  <a:pt x="8382524" y="4630310"/>
                </a:cubicBezTo>
                <a:cubicBezTo>
                  <a:pt x="8386885" y="4630885"/>
                  <a:pt x="8391851" y="4628734"/>
                  <a:pt x="8394244" y="4625372"/>
                </a:cubicBezTo>
                <a:cubicBezTo>
                  <a:pt x="8398362" y="4619587"/>
                  <a:pt x="8396152" y="4613226"/>
                  <a:pt x="8391458" y="4608834"/>
                </a:cubicBezTo>
                <a:lnTo>
                  <a:pt x="8387612" y="4605229"/>
                </a:lnTo>
                <a:cubicBezTo>
                  <a:pt x="8387340" y="4604987"/>
                  <a:pt x="8386946" y="4604957"/>
                  <a:pt x="8386643" y="4604745"/>
                </a:cubicBezTo>
                <a:cubicBezTo>
                  <a:pt x="8386946" y="4604290"/>
                  <a:pt x="8387490" y="4604048"/>
                  <a:pt x="8387733" y="4603503"/>
                </a:cubicBezTo>
                <a:lnTo>
                  <a:pt x="8389217" y="4602443"/>
                </a:lnTo>
                <a:cubicBezTo>
                  <a:pt x="8394395" y="4598747"/>
                  <a:pt x="8396969" y="4592295"/>
                  <a:pt x="8393578" y="4586389"/>
                </a:cubicBezTo>
                <a:cubicBezTo>
                  <a:pt x="8390670" y="4581301"/>
                  <a:pt x="8382706" y="4578302"/>
                  <a:pt x="8377528" y="4582028"/>
                </a:cubicBezTo>
                <a:lnTo>
                  <a:pt x="8371501" y="4586329"/>
                </a:lnTo>
                <a:cubicBezTo>
                  <a:pt x="8366898" y="4589630"/>
                  <a:pt x="8364597" y="4595113"/>
                  <a:pt x="8366474" y="4600413"/>
                </a:cubicBezTo>
                <a:cubicBezTo>
                  <a:pt x="8366898" y="4603412"/>
                  <a:pt x="8368836" y="4605805"/>
                  <a:pt x="8371532" y="4607592"/>
                </a:cubicBezTo>
                <a:cubicBezTo>
                  <a:pt x="8371411" y="4607744"/>
                  <a:pt x="8371198" y="4607834"/>
                  <a:pt x="8371077" y="4608016"/>
                </a:cubicBezTo>
                <a:cubicBezTo>
                  <a:pt x="8366959" y="4613802"/>
                  <a:pt x="8369170" y="4620162"/>
                  <a:pt x="8373864" y="4624554"/>
                </a:cubicBezTo>
                <a:lnTo>
                  <a:pt x="8377709" y="4628159"/>
                </a:lnTo>
                <a:cubicBezTo>
                  <a:pt x="8378315" y="4628704"/>
                  <a:pt x="8378951" y="4629159"/>
                  <a:pt x="8379617" y="4629491"/>
                </a:cubicBezTo>
                <a:cubicBezTo>
                  <a:pt x="8375923" y="4628886"/>
                  <a:pt x="8371986" y="4629885"/>
                  <a:pt x="8369381" y="4632823"/>
                </a:cubicBezTo>
                <a:cubicBezTo>
                  <a:pt x="8365323" y="4637367"/>
                  <a:pt x="8364839" y="4644485"/>
                  <a:pt x="8369139" y="4649059"/>
                </a:cubicBezTo>
                <a:cubicBezTo>
                  <a:pt x="8368442" y="4649877"/>
                  <a:pt x="8367928" y="4650846"/>
                  <a:pt x="8367503" y="4651876"/>
                </a:cubicBezTo>
                <a:cubicBezTo>
                  <a:pt x="8363718" y="4647423"/>
                  <a:pt x="8357450" y="4645697"/>
                  <a:pt x="8352332" y="4651210"/>
                </a:cubicBezTo>
                <a:cubicBezTo>
                  <a:pt x="8349909" y="4653815"/>
                  <a:pt x="8349243" y="4656753"/>
                  <a:pt x="8349243" y="4659691"/>
                </a:cubicBezTo>
                <a:cubicBezTo>
                  <a:pt x="8343217" y="4659145"/>
                  <a:pt x="8337705" y="4664719"/>
                  <a:pt x="8337251" y="4670444"/>
                </a:cubicBezTo>
                <a:cubicBezTo>
                  <a:pt x="8336705" y="4677259"/>
                  <a:pt x="8341763" y="4682044"/>
                  <a:pt x="8348062" y="4683105"/>
                </a:cubicBezTo>
                <a:lnTo>
                  <a:pt x="8353210" y="4683953"/>
                </a:lnTo>
                <a:cubicBezTo>
                  <a:pt x="8355027" y="4684256"/>
                  <a:pt x="8356753" y="4683862"/>
                  <a:pt x="8358388" y="4683165"/>
                </a:cubicBezTo>
                <a:cubicBezTo>
                  <a:pt x="8358570" y="4684226"/>
                  <a:pt x="8358570" y="4685316"/>
                  <a:pt x="8358873" y="4686316"/>
                </a:cubicBezTo>
                <a:cubicBezTo>
                  <a:pt x="8358449" y="4686164"/>
                  <a:pt x="8358116" y="4685831"/>
                  <a:pt x="8357662" y="4685740"/>
                </a:cubicBezTo>
                <a:cubicBezTo>
                  <a:pt x="8351575" y="4684438"/>
                  <a:pt x="8344670" y="4687739"/>
                  <a:pt x="8343187" y="4694221"/>
                </a:cubicBezTo>
                <a:lnTo>
                  <a:pt x="8342036" y="4699371"/>
                </a:lnTo>
                <a:cubicBezTo>
                  <a:pt x="8340673" y="4705398"/>
                  <a:pt x="8344095" y="4712486"/>
                  <a:pt x="8350515" y="4713849"/>
                </a:cubicBezTo>
                <a:cubicBezTo>
                  <a:pt x="8352634" y="4714303"/>
                  <a:pt x="8354815" y="4714001"/>
                  <a:pt x="8356875" y="4713395"/>
                </a:cubicBezTo>
                <a:cubicBezTo>
                  <a:pt x="8356571" y="4714273"/>
                  <a:pt x="8356178" y="4715121"/>
                  <a:pt x="8356147" y="4716030"/>
                </a:cubicBezTo>
                <a:cubicBezTo>
                  <a:pt x="8355905" y="4722876"/>
                  <a:pt x="8360448" y="4727601"/>
                  <a:pt x="8366959" y="4728661"/>
                </a:cubicBezTo>
                <a:lnTo>
                  <a:pt x="8372107" y="4729539"/>
                </a:lnTo>
                <a:cubicBezTo>
                  <a:pt x="8378194" y="4730539"/>
                  <a:pt x="8384553" y="4724693"/>
                  <a:pt x="8384765" y="4718726"/>
                </a:cubicBezTo>
                <a:cubicBezTo>
                  <a:pt x="8384796" y="4718181"/>
                  <a:pt x="8384584" y="4717787"/>
                  <a:pt x="8384553" y="4717272"/>
                </a:cubicBezTo>
                <a:cubicBezTo>
                  <a:pt x="8386249" y="4720210"/>
                  <a:pt x="8389035" y="4722451"/>
                  <a:pt x="8392760" y="4723299"/>
                </a:cubicBezTo>
                <a:lnTo>
                  <a:pt x="8397908" y="4724451"/>
                </a:lnTo>
                <a:cubicBezTo>
                  <a:pt x="8403964" y="4725814"/>
                  <a:pt x="8410778" y="4720664"/>
                  <a:pt x="8411475" y="4714607"/>
                </a:cubicBezTo>
                <a:cubicBezTo>
                  <a:pt x="8412020" y="4709699"/>
                  <a:pt x="8409930" y="4705550"/>
                  <a:pt x="8406296" y="4703096"/>
                </a:cubicBezTo>
                <a:cubicBezTo>
                  <a:pt x="8407690" y="4697493"/>
                  <a:pt x="8404147" y="4691829"/>
                  <a:pt x="8399119" y="4689496"/>
                </a:cubicBezTo>
                <a:cubicBezTo>
                  <a:pt x="8399211" y="4689375"/>
                  <a:pt x="8399361" y="4689254"/>
                  <a:pt x="8399453" y="4689133"/>
                </a:cubicBezTo>
                <a:cubicBezTo>
                  <a:pt x="8403329" y="4689860"/>
                  <a:pt x="8407387" y="4688618"/>
                  <a:pt x="8410385" y="4685437"/>
                </a:cubicBezTo>
                <a:close/>
                <a:moveTo>
                  <a:pt x="8312812" y="4600413"/>
                </a:moveTo>
                <a:lnTo>
                  <a:pt x="8307664" y="4599565"/>
                </a:lnTo>
                <a:cubicBezTo>
                  <a:pt x="8301396" y="4598505"/>
                  <a:pt x="8295218" y="4603351"/>
                  <a:pt x="8294340" y="4609530"/>
                </a:cubicBezTo>
                <a:cubicBezTo>
                  <a:pt x="8293583" y="4614680"/>
                  <a:pt x="8296520" y="4619375"/>
                  <a:pt x="8300941" y="4621586"/>
                </a:cubicBezTo>
                <a:cubicBezTo>
                  <a:pt x="8300276" y="4622676"/>
                  <a:pt x="8299609" y="4623797"/>
                  <a:pt x="8299276" y="4625281"/>
                </a:cubicBezTo>
                <a:cubicBezTo>
                  <a:pt x="8295914" y="4640184"/>
                  <a:pt x="8319020" y="4645606"/>
                  <a:pt x="8322351" y="4630733"/>
                </a:cubicBezTo>
                <a:cubicBezTo>
                  <a:pt x="8323351" y="4626221"/>
                  <a:pt x="8321807" y="4622707"/>
                  <a:pt x="8319263" y="4620223"/>
                </a:cubicBezTo>
                <a:cubicBezTo>
                  <a:pt x="8321049" y="4618466"/>
                  <a:pt x="8322443" y="4616285"/>
                  <a:pt x="8322806" y="4613741"/>
                </a:cubicBezTo>
                <a:cubicBezTo>
                  <a:pt x="8323714" y="4607319"/>
                  <a:pt x="8319111" y="4601474"/>
                  <a:pt x="8312812" y="4600413"/>
                </a:cubicBezTo>
                <a:close/>
                <a:moveTo>
                  <a:pt x="8636237" y="4665022"/>
                </a:moveTo>
                <a:cubicBezTo>
                  <a:pt x="8629605" y="4664567"/>
                  <a:pt x="8624275" y="4668838"/>
                  <a:pt x="8623215" y="4675381"/>
                </a:cubicBezTo>
                <a:lnTo>
                  <a:pt x="8622367" y="4680530"/>
                </a:lnTo>
                <a:cubicBezTo>
                  <a:pt x="8621641" y="4684801"/>
                  <a:pt x="8624124" y="4689193"/>
                  <a:pt x="8627727" y="4691616"/>
                </a:cubicBezTo>
                <a:cubicBezTo>
                  <a:pt x="8627758" y="4691616"/>
                  <a:pt x="8627758" y="4691646"/>
                  <a:pt x="8627758" y="4691677"/>
                </a:cubicBezTo>
                <a:cubicBezTo>
                  <a:pt x="8627758" y="4691677"/>
                  <a:pt x="8627758" y="4691677"/>
                  <a:pt x="8627758" y="4691677"/>
                </a:cubicBezTo>
                <a:cubicBezTo>
                  <a:pt x="8628878" y="4689526"/>
                  <a:pt x="8630029" y="4687406"/>
                  <a:pt x="8631150" y="4685255"/>
                </a:cubicBezTo>
                <a:cubicBezTo>
                  <a:pt x="8634359" y="4678985"/>
                  <a:pt x="8637327" y="4672625"/>
                  <a:pt x="8640476" y="4666355"/>
                </a:cubicBezTo>
                <a:cubicBezTo>
                  <a:pt x="8640476" y="4666355"/>
                  <a:pt x="8640446" y="4666355"/>
                  <a:pt x="8640446" y="4666355"/>
                </a:cubicBezTo>
                <a:cubicBezTo>
                  <a:pt x="8639144" y="4665628"/>
                  <a:pt x="8637720" y="4665113"/>
                  <a:pt x="8636237" y="4665022"/>
                </a:cubicBezTo>
                <a:close/>
                <a:moveTo>
                  <a:pt x="8349455" y="4955866"/>
                </a:moveTo>
                <a:cubicBezTo>
                  <a:pt x="8348819" y="4956047"/>
                  <a:pt x="8348274" y="4956411"/>
                  <a:pt x="8347668" y="4956683"/>
                </a:cubicBezTo>
                <a:cubicBezTo>
                  <a:pt x="8345428" y="4953715"/>
                  <a:pt x="8341823" y="4951716"/>
                  <a:pt x="8338190" y="4951746"/>
                </a:cubicBezTo>
                <a:cubicBezTo>
                  <a:pt x="8340703" y="4950625"/>
                  <a:pt x="8342702" y="4948354"/>
                  <a:pt x="8343550" y="4944628"/>
                </a:cubicBezTo>
                <a:cubicBezTo>
                  <a:pt x="8346851" y="4929938"/>
                  <a:pt x="8324532" y="4921850"/>
                  <a:pt x="8321201" y="4936722"/>
                </a:cubicBezTo>
                <a:cubicBezTo>
                  <a:pt x="8319081" y="4946143"/>
                  <a:pt x="8327439" y="4952807"/>
                  <a:pt x="8334646" y="4952503"/>
                </a:cubicBezTo>
                <a:cubicBezTo>
                  <a:pt x="8329468" y="4954200"/>
                  <a:pt x="8326167" y="4958713"/>
                  <a:pt x="8326228" y="4964468"/>
                </a:cubicBezTo>
                <a:cubicBezTo>
                  <a:pt x="8326319" y="4971919"/>
                  <a:pt x="8327409" y="4980824"/>
                  <a:pt x="8332920" y="4986337"/>
                </a:cubicBezTo>
                <a:cubicBezTo>
                  <a:pt x="8333435" y="4987185"/>
                  <a:pt x="8334041" y="4988004"/>
                  <a:pt x="8334707" y="4988761"/>
                </a:cubicBezTo>
                <a:cubicBezTo>
                  <a:pt x="8338008" y="4992456"/>
                  <a:pt x="8343035" y="4993970"/>
                  <a:pt x="8347850" y="4992214"/>
                </a:cubicBezTo>
                <a:cubicBezTo>
                  <a:pt x="8352605" y="4990457"/>
                  <a:pt x="8354301" y="4986701"/>
                  <a:pt x="8355814" y="4982278"/>
                </a:cubicBezTo>
                <a:cubicBezTo>
                  <a:pt x="8354633" y="4985762"/>
                  <a:pt x="8356026" y="4981945"/>
                  <a:pt x="8356329" y="4981279"/>
                </a:cubicBezTo>
                <a:cubicBezTo>
                  <a:pt x="8356723" y="4980401"/>
                  <a:pt x="8357207" y="4979583"/>
                  <a:pt x="8357601" y="4978704"/>
                </a:cubicBezTo>
                <a:cubicBezTo>
                  <a:pt x="8357692" y="4978583"/>
                  <a:pt x="8357722" y="4978492"/>
                  <a:pt x="8357783" y="4978402"/>
                </a:cubicBezTo>
                <a:cubicBezTo>
                  <a:pt x="8357965" y="4978159"/>
                  <a:pt x="8358177" y="4977917"/>
                  <a:pt x="8358359" y="4977675"/>
                </a:cubicBezTo>
                <a:cubicBezTo>
                  <a:pt x="8363809" y="4975312"/>
                  <a:pt x="8366595" y="4968527"/>
                  <a:pt x="8364627" y="4963014"/>
                </a:cubicBezTo>
                <a:cubicBezTo>
                  <a:pt x="8362356" y="4956744"/>
                  <a:pt x="8355572" y="4953957"/>
                  <a:pt x="8349455" y="4955866"/>
                </a:cubicBezTo>
                <a:close/>
                <a:moveTo>
                  <a:pt x="8209577" y="4988518"/>
                </a:moveTo>
                <a:lnTo>
                  <a:pt x="8210728" y="4983369"/>
                </a:lnTo>
                <a:cubicBezTo>
                  <a:pt x="8212090" y="4977311"/>
                  <a:pt x="8207790" y="4970344"/>
                  <a:pt x="8201552" y="4969345"/>
                </a:cubicBezTo>
                <a:cubicBezTo>
                  <a:pt x="8195132" y="4968285"/>
                  <a:pt x="8188984" y="4972041"/>
                  <a:pt x="8187530" y="4978523"/>
                </a:cubicBezTo>
                <a:lnTo>
                  <a:pt x="8186380" y="4983672"/>
                </a:lnTo>
                <a:cubicBezTo>
                  <a:pt x="8185018" y="4989730"/>
                  <a:pt x="8189318" y="4996696"/>
                  <a:pt x="8195556" y="4997696"/>
                </a:cubicBezTo>
                <a:cubicBezTo>
                  <a:pt x="8201976" y="4998756"/>
                  <a:pt x="8208153" y="4995000"/>
                  <a:pt x="8209577" y="4988518"/>
                </a:cubicBezTo>
                <a:close/>
                <a:moveTo>
                  <a:pt x="8268114" y="4787090"/>
                </a:moveTo>
                <a:cubicBezTo>
                  <a:pt x="8273535" y="4789059"/>
                  <a:pt x="8281893" y="4786302"/>
                  <a:pt x="8283316" y="4780002"/>
                </a:cubicBezTo>
                <a:lnTo>
                  <a:pt x="8284468" y="4774853"/>
                </a:lnTo>
                <a:cubicBezTo>
                  <a:pt x="8285860" y="4768613"/>
                  <a:pt x="8283953" y="4762040"/>
                  <a:pt x="8277381" y="4759648"/>
                </a:cubicBezTo>
                <a:cubicBezTo>
                  <a:pt x="8271960" y="4757679"/>
                  <a:pt x="8263602" y="4760465"/>
                  <a:pt x="8262178" y="4766735"/>
                </a:cubicBezTo>
                <a:lnTo>
                  <a:pt x="8261028" y="4771885"/>
                </a:lnTo>
                <a:cubicBezTo>
                  <a:pt x="8259635" y="4778125"/>
                  <a:pt x="8261543" y="4784697"/>
                  <a:pt x="8268114" y="4787090"/>
                </a:cubicBezTo>
                <a:close/>
                <a:moveTo>
                  <a:pt x="8411656" y="4882049"/>
                </a:moveTo>
                <a:cubicBezTo>
                  <a:pt x="8415018" y="4867147"/>
                  <a:pt x="8391548" y="4863633"/>
                  <a:pt x="8388218" y="4878445"/>
                </a:cubicBezTo>
                <a:cubicBezTo>
                  <a:pt x="8384857" y="4893347"/>
                  <a:pt x="8408326" y="4896861"/>
                  <a:pt x="8411656" y="4882049"/>
                </a:cubicBezTo>
                <a:close/>
                <a:moveTo>
                  <a:pt x="8445483" y="4767856"/>
                </a:moveTo>
                <a:cubicBezTo>
                  <a:pt x="8445846" y="4767553"/>
                  <a:pt x="8446331" y="4767462"/>
                  <a:pt x="8446664" y="4767160"/>
                </a:cubicBezTo>
                <a:lnTo>
                  <a:pt x="8447845" y="4769037"/>
                </a:lnTo>
                <a:cubicBezTo>
                  <a:pt x="8451267" y="4774429"/>
                  <a:pt x="8457536" y="4777488"/>
                  <a:pt x="8463713" y="4774459"/>
                </a:cubicBezTo>
                <a:cubicBezTo>
                  <a:pt x="8468983" y="4771885"/>
                  <a:pt x="8472586" y="4764039"/>
                  <a:pt x="8469134" y="4758587"/>
                </a:cubicBezTo>
                <a:lnTo>
                  <a:pt x="8465137" y="4752287"/>
                </a:lnTo>
                <a:cubicBezTo>
                  <a:pt x="8461715" y="4746865"/>
                  <a:pt x="8455446" y="4743836"/>
                  <a:pt x="8449268" y="4746835"/>
                </a:cubicBezTo>
                <a:cubicBezTo>
                  <a:pt x="8447814" y="4747531"/>
                  <a:pt x="8446543" y="4748683"/>
                  <a:pt x="8445452" y="4750015"/>
                </a:cubicBezTo>
                <a:cubicBezTo>
                  <a:pt x="8444181" y="4748925"/>
                  <a:pt x="8442667" y="4748107"/>
                  <a:pt x="8440880" y="4747683"/>
                </a:cubicBezTo>
                <a:lnTo>
                  <a:pt x="8435732" y="4746532"/>
                </a:lnTo>
                <a:cubicBezTo>
                  <a:pt x="8429705" y="4745169"/>
                  <a:pt x="8422649" y="4748622"/>
                  <a:pt x="8421286" y="4755043"/>
                </a:cubicBezTo>
                <a:cubicBezTo>
                  <a:pt x="8420076" y="4760799"/>
                  <a:pt x="8423043" y="4767038"/>
                  <a:pt x="8428766" y="4769007"/>
                </a:cubicBezTo>
                <a:cubicBezTo>
                  <a:pt x="8424042" y="4775277"/>
                  <a:pt x="8425254" y="4786212"/>
                  <a:pt x="8435369" y="4787908"/>
                </a:cubicBezTo>
                <a:cubicBezTo>
                  <a:pt x="8447663" y="4789968"/>
                  <a:pt x="8452508" y="4774702"/>
                  <a:pt x="8445483" y="4767856"/>
                </a:cubicBezTo>
                <a:close/>
                <a:moveTo>
                  <a:pt x="8154916" y="4686255"/>
                </a:moveTo>
                <a:cubicBezTo>
                  <a:pt x="8149616" y="4689012"/>
                  <a:pt x="8146376" y="4696796"/>
                  <a:pt x="8149828" y="4702248"/>
                </a:cubicBezTo>
                <a:lnTo>
                  <a:pt x="8153825" y="4708548"/>
                </a:lnTo>
                <a:cubicBezTo>
                  <a:pt x="8156551" y="4712880"/>
                  <a:pt x="8161245" y="4715485"/>
                  <a:pt x="8166091" y="4714788"/>
                </a:cubicBezTo>
                <a:cubicBezTo>
                  <a:pt x="8167816" y="4715818"/>
                  <a:pt x="8169724" y="4716606"/>
                  <a:pt x="8171905" y="4716969"/>
                </a:cubicBezTo>
                <a:cubicBezTo>
                  <a:pt x="8178022" y="4717969"/>
                  <a:pt x="8184926" y="4714758"/>
                  <a:pt x="8186168" y="4708154"/>
                </a:cubicBezTo>
                <a:cubicBezTo>
                  <a:pt x="8186985" y="4703853"/>
                  <a:pt x="8185411" y="4698946"/>
                  <a:pt x="8182049" y="4696130"/>
                </a:cubicBezTo>
                <a:cubicBezTo>
                  <a:pt x="8180868" y="4692010"/>
                  <a:pt x="8177537" y="4688406"/>
                  <a:pt x="8173358" y="4687618"/>
                </a:cubicBezTo>
                <a:cubicBezTo>
                  <a:pt x="8171390" y="4687224"/>
                  <a:pt x="8169542" y="4687436"/>
                  <a:pt x="8167786" y="4687891"/>
                </a:cubicBezTo>
                <a:cubicBezTo>
                  <a:pt x="8164243" y="4684922"/>
                  <a:pt x="8159428" y="4683923"/>
                  <a:pt x="8154916" y="4686255"/>
                </a:cubicBezTo>
                <a:close/>
                <a:moveTo>
                  <a:pt x="8272415" y="4997302"/>
                </a:moveTo>
                <a:cubicBezTo>
                  <a:pt x="8273778" y="4990972"/>
                  <a:pt x="8269599" y="4984611"/>
                  <a:pt x="8263330" y="4983218"/>
                </a:cubicBezTo>
                <a:lnTo>
                  <a:pt x="8258181" y="4982066"/>
                </a:lnTo>
                <a:cubicBezTo>
                  <a:pt x="8251943" y="4980673"/>
                  <a:pt x="8245432" y="4984944"/>
                  <a:pt x="8244100" y="4991153"/>
                </a:cubicBezTo>
                <a:cubicBezTo>
                  <a:pt x="8242737" y="4997454"/>
                  <a:pt x="8246916" y="5003815"/>
                  <a:pt x="8253184" y="5005238"/>
                </a:cubicBezTo>
                <a:lnTo>
                  <a:pt x="8258333" y="5006389"/>
                </a:lnTo>
                <a:cubicBezTo>
                  <a:pt x="8264571" y="5007813"/>
                  <a:pt x="8271051" y="5003542"/>
                  <a:pt x="8272415" y="4997302"/>
                </a:cubicBezTo>
                <a:close/>
                <a:moveTo>
                  <a:pt x="8418077" y="4829284"/>
                </a:moveTo>
                <a:lnTo>
                  <a:pt x="8419227" y="4824135"/>
                </a:lnTo>
                <a:cubicBezTo>
                  <a:pt x="8420590" y="4818077"/>
                  <a:pt x="8415079" y="4811353"/>
                  <a:pt x="8409083" y="4810807"/>
                </a:cubicBezTo>
                <a:cubicBezTo>
                  <a:pt x="8402209" y="4810201"/>
                  <a:pt x="8397212" y="4814472"/>
                  <a:pt x="8395758" y="4820954"/>
                </a:cubicBezTo>
                <a:lnTo>
                  <a:pt x="8394607" y="4826104"/>
                </a:lnTo>
                <a:cubicBezTo>
                  <a:pt x="8393244" y="4832162"/>
                  <a:pt x="8398756" y="4838886"/>
                  <a:pt x="8404752" y="4839431"/>
                </a:cubicBezTo>
                <a:cubicBezTo>
                  <a:pt x="8411596" y="4840037"/>
                  <a:pt x="8416623" y="4835766"/>
                  <a:pt x="8418077" y="4829284"/>
                </a:cubicBezTo>
                <a:close/>
                <a:moveTo>
                  <a:pt x="8321807" y="4873447"/>
                </a:moveTo>
                <a:cubicBezTo>
                  <a:pt x="8323866" y="4864238"/>
                  <a:pt x="8315811" y="4858786"/>
                  <a:pt x="8308573" y="4859483"/>
                </a:cubicBezTo>
                <a:cubicBezTo>
                  <a:pt x="8308603" y="4859332"/>
                  <a:pt x="8308634" y="4859150"/>
                  <a:pt x="8308663" y="4858999"/>
                </a:cubicBezTo>
                <a:cubicBezTo>
                  <a:pt x="8312389" y="4857605"/>
                  <a:pt x="8315266" y="4854515"/>
                  <a:pt x="8316234" y="4850214"/>
                </a:cubicBezTo>
                <a:lnTo>
                  <a:pt x="8318536" y="4839946"/>
                </a:lnTo>
                <a:cubicBezTo>
                  <a:pt x="8319898" y="4833888"/>
                  <a:pt x="8315266" y="4826982"/>
                  <a:pt x="8309088" y="4826104"/>
                </a:cubicBezTo>
                <a:cubicBezTo>
                  <a:pt x="8307089" y="4825831"/>
                  <a:pt x="8305212" y="4826043"/>
                  <a:pt x="8303424" y="4826588"/>
                </a:cubicBezTo>
                <a:cubicBezTo>
                  <a:pt x="8301275" y="4823832"/>
                  <a:pt x="8298488" y="4821530"/>
                  <a:pt x="8294854" y="4820015"/>
                </a:cubicBezTo>
                <a:cubicBezTo>
                  <a:pt x="8289161" y="4817592"/>
                  <a:pt x="8283438" y="4818168"/>
                  <a:pt x="8278411" y="4820561"/>
                </a:cubicBezTo>
                <a:cubicBezTo>
                  <a:pt x="8277108" y="4819440"/>
                  <a:pt x="8275564" y="4818592"/>
                  <a:pt x="8273717" y="4818168"/>
                </a:cubicBezTo>
                <a:lnTo>
                  <a:pt x="8268568" y="4817017"/>
                </a:lnTo>
                <a:cubicBezTo>
                  <a:pt x="8267145" y="4816714"/>
                  <a:pt x="8265691" y="4816683"/>
                  <a:pt x="8264268" y="4816896"/>
                </a:cubicBezTo>
                <a:cubicBezTo>
                  <a:pt x="8268326" y="4815199"/>
                  <a:pt x="8271537" y="4810807"/>
                  <a:pt x="8271869" y="4806718"/>
                </a:cubicBezTo>
                <a:cubicBezTo>
                  <a:pt x="8272505" y="4799661"/>
                  <a:pt x="8267358" y="4795299"/>
                  <a:pt x="8261089" y="4793875"/>
                </a:cubicBezTo>
                <a:lnTo>
                  <a:pt x="8255940" y="4792724"/>
                </a:lnTo>
                <a:cubicBezTo>
                  <a:pt x="8249672" y="4791331"/>
                  <a:pt x="8243616" y="4797722"/>
                  <a:pt x="8243101" y="4803477"/>
                </a:cubicBezTo>
                <a:cubicBezTo>
                  <a:pt x="8242464" y="4810535"/>
                  <a:pt x="8247613" y="4814927"/>
                  <a:pt x="8253881" y="4816320"/>
                </a:cubicBezTo>
                <a:lnTo>
                  <a:pt x="8259030" y="4817471"/>
                </a:lnTo>
                <a:cubicBezTo>
                  <a:pt x="8259816" y="4817653"/>
                  <a:pt x="8260604" y="4817713"/>
                  <a:pt x="8261361" y="4817653"/>
                </a:cubicBezTo>
                <a:cubicBezTo>
                  <a:pt x="8257878" y="4819016"/>
                  <a:pt x="8254972" y="4821863"/>
                  <a:pt x="8254214" y="4825710"/>
                </a:cubicBezTo>
                <a:cubicBezTo>
                  <a:pt x="8253033" y="4831677"/>
                  <a:pt x="8256213" y="4838068"/>
                  <a:pt x="8262239" y="4839825"/>
                </a:cubicBezTo>
                <a:cubicBezTo>
                  <a:pt x="8262057" y="4840885"/>
                  <a:pt x="8262088" y="4842006"/>
                  <a:pt x="8262239" y="4843096"/>
                </a:cubicBezTo>
                <a:cubicBezTo>
                  <a:pt x="8256728" y="4841158"/>
                  <a:pt x="8250459" y="4842854"/>
                  <a:pt x="8248794" y="4850184"/>
                </a:cubicBezTo>
                <a:cubicBezTo>
                  <a:pt x="8246371" y="4860937"/>
                  <a:pt x="8257636" y="4868207"/>
                  <a:pt x="8265176" y="4865511"/>
                </a:cubicBezTo>
                <a:cubicBezTo>
                  <a:pt x="8267054" y="4871841"/>
                  <a:pt x="8270234" y="4878051"/>
                  <a:pt x="8275534" y="4880020"/>
                </a:cubicBezTo>
                <a:cubicBezTo>
                  <a:pt x="8283074" y="4882806"/>
                  <a:pt x="8293915" y="4882776"/>
                  <a:pt x="8300426" y="4877597"/>
                </a:cubicBezTo>
                <a:cubicBezTo>
                  <a:pt x="8305726" y="4884533"/>
                  <a:pt x="8319324" y="4884594"/>
                  <a:pt x="8321807" y="4873447"/>
                </a:cubicBezTo>
                <a:close/>
                <a:moveTo>
                  <a:pt x="8292976" y="4733356"/>
                </a:moveTo>
                <a:cubicBezTo>
                  <a:pt x="8295703" y="4733962"/>
                  <a:pt x="8298580" y="4733326"/>
                  <a:pt x="8301002" y="4731902"/>
                </a:cubicBezTo>
                <a:cubicBezTo>
                  <a:pt x="8304605" y="4736445"/>
                  <a:pt x="8310601" y="4738566"/>
                  <a:pt x="8316113" y="4735658"/>
                </a:cubicBezTo>
                <a:cubicBezTo>
                  <a:pt x="8321443" y="4732871"/>
                  <a:pt x="8324502" y="4725087"/>
                  <a:pt x="8321080" y="4719665"/>
                </a:cubicBezTo>
                <a:lnTo>
                  <a:pt x="8317083" y="4713365"/>
                </a:lnTo>
                <a:cubicBezTo>
                  <a:pt x="8313660" y="4707943"/>
                  <a:pt x="8307059" y="4705247"/>
                  <a:pt x="8301063" y="4708397"/>
                </a:cubicBezTo>
                <a:cubicBezTo>
                  <a:pt x="8300093" y="4708912"/>
                  <a:pt x="8299245" y="4709639"/>
                  <a:pt x="8298458" y="4710427"/>
                </a:cubicBezTo>
                <a:cubicBezTo>
                  <a:pt x="8298094" y="4710305"/>
                  <a:pt x="8297731" y="4710154"/>
                  <a:pt x="8297338" y="4710063"/>
                </a:cubicBezTo>
                <a:lnTo>
                  <a:pt x="8292189" y="4708912"/>
                </a:lnTo>
                <a:cubicBezTo>
                  <a:pt x="8286133" y="4707549"/>
                  <a:pt x="8279228" y="4712213"/>
                  <a:pt x="8278351" y="4718393"/>
                </a:cubicBezTo>
                <a:cubicBezTo>
                  <a:pt x="8277412" y="4724935"/>
                  <a:pt x="8281349" y="4730751"/>
                  <a:pt x="8287829" y="4732235"/>
                </a:cubicBezTo>
                <a:lnTo>
                  <a:pt x="8292976" y="4733356"/>
                </a:lnTo>
                <a:close/>
                <a:moveTo>
                  <a:pt x="8332376" y="4886532"/>
                </a:moveTo>
                <a:cubicBezTo>
                  <a:pt x="8329044" y="4901404"/>
                  <a:pt x="8352090" y="4906947"/>
                  <a:pt x="8355451" y="4892015"/>
                </a:cubicBezTo>
                <a:cubicBezTo>
                  <a:pt x="8358782" y="4877142"/>
                  <a:pt x="8335737" y="4871599"/>
                  <a:pt x="8332376" y="4886532"/>
                </a:cubicBezTo>
                <a:close/>
                <a:moveTo>
                  <a:pt x="8409234" y="4978250"/>
                </a:moveTo>
                <a:cubicBezTo>
                  <a:pt x="8402420" y="4977341"/>
                  <a:pt x="8397333" y="4982188"/>
                  <a:pt x="8395940" y="4988458"/>
                </a:cubicBezTo>
                <a:lnTo>
                  <a:pt x="8394788" y="4993607"/>
                </a:lnTo>
                <a:cubicBezTo>
                  <a:pt x="8393396" y="4999847"/>
                  <a:pt x="8399059" y="5006117"/>
                  <a:pt x="8404994" y="5006904"/>
                </a:cubicBezTo>
                <a:cubicBezTo>
                  <a:pt x="8411808" y="5007813"/>
                  <a:pt x="8416895" y="5002966"/>
                  <a:pt x="8418288" y="4996696"/>
                </a:cubicBezTo>
                <a:lnTo>
                  <a:pt x="8419440" y="4991578"/>
                </a:lnTo>
                <a:cubicBezTo>
                  <a:pt x="8420832" y="4985277"/>
                  <a:pt x="8415169" y="4979007"/>
                  <a:pt x="8409234" y="4978250"/>
                </a:cubicBezTo>
                <a:close/>
                <a:moveTo>
                  <a:pt x="8085507" y="4959864"/>
                </a:moveTo>
                <a:cubicBezTo>
                  <a:pt x="8085688" y="4960015"/>
                  <a:pt x="8085870" y="4960167"/>
                  <a:pt x="8086052" y="4960349"/>
                </a:cubicBezTo>
                <a:cubicBezTo>
                  <a:pt x="8086778" y="4963680"/>
                  <a:pt x="8088747" y="4966679"/>
                  <a:pt x="8092108" y="4967952"/>
                </a:cubicBezTo>
                <a:cubicBezTo>
                  <a:pt x="8096500" y="4969587"/>
                  <a:pt x="8100679" y="4970708"/>
                  <a:pt x="8105130" y="4968466"/>
                </a:cubicBezTo>
                <a:cubicBezTo>
                  <a:pt x="8108582" y="4966740"/>
                  <a:pt x="8110612" y="4963650"/>
                  <a:pt x="8111369" y="4960227"/>
                </a:cubicBezTo>
                <a:lnTo>
                  <a:pt x="8115456" y="4958562"/>
                </a:lnTo>
                <a:cubicBezTo>
                  <a:pt x="8121181" y="4956199"/>
                  <a:pt x="8124905" y="4949232"/>
                  <a:pt x="8122301" y="4943265"/>
                </a:cubicBezTo>
                <a:cubicBezTo>
                  <a:pt x="8119787" y="4937510"/>
                  <a:pt x="8113155" y="4933905"/>
                  <a:pt x="8107007" y="4936420"/>
                </a:cubicBezTo>
                <a:lnTo>
                  <a:pt x="8106796" y="4936510"/>
                </a:lnTo>
                <a:cubicBezTo>
                  <a:pt x="8107643" y="4935238"/>
                  <a:pt x="8108371" y="4933845"/>
                  <a:pt x="8108734" y="4932119"/>
                </a:cubicBezTo>
                <a:cubicBezTo>
                  <a:pt x="8112065" y="4917246"/>
                  <a:pt x="8088414" y="4915277"/>
                  <a:pt x="8085113" y="4929968"/>
                </a:cubicBezTo>
                <a:cubicBezTo>
                  <a:pt x="8084022" y="4934845"/>
                  <a:pt x="8085960" y="4938176"/>
                  <a:pt x="8088958" y="4940115"/>
                </a:cubicBezTo>
                <a:cubicBezTo>
                  <a:pt x="8087263" y="4940751"/>
                  <a:pt x="8085688" y="4941660"/>
                  <a:pt x="8084477" y="4943144"/>
                </a:cubicBezTo>
                <a:cubicBezTo>
                  <a:pt x="8080540" y="4948051"/>
                  <a:pt x="8080510" y="4955502"/>
                  <a:pt x="8085507" y="4959864"/>
                </a:cubicBezTo>
                <a:close/>
                <a:moveTo>
                  <a:pt x="8181959" y="4838977"/>
                </a:moveTo>
                <a:lnTo>
                  <a:pt x="8181202" y="4837795"/>
                </a:lnTo>
                <a:cubicBezTo>
                  <a:pt x="8183200" y="4836251"/>
                  <a:pt x="8184836" y="4834070"/>
                  <a:pt x="8185532" y="4831010"/>
                </a:cubicBezTo>
                <a:cubicBezTo>
                  <a:pt x="8186713" y="4825740"/>
                  <a:pt x="8184502" y="4821984"/>
                  <a:pt x="8181020" y="4819955"/>
                </a:cubicBezTo>
                <a:cubicBezTo>
                  <a:pt x="8180202" y="4816926"/>
                  <a:pt x="8178022" y="4814593"/>
                  <a:pt x="8175266" y="4813079"/>
                </a:cubicBezTo>
                <a:cubicBezTo>
                  <a:pt x="8177174" y="4813018"/>
                  <a:pt x="8179082" y="4812595"/>
                  <a:pt x="8180839" y="4811595"/>
                </a:cubicBezTo>
                <a:cubicBezTo>
                  <a:pt x="8182291" y="4814139"/>
                  <a:pt x="8184532" y="4816199"/>
                  <a:pt x="8187470" y="4816865"/>
                </a:cubicBezTo>
                <a:lnTo>
                  <a:pt x="8197767" y="4819167"/>
                </a:lnTo>
                <a:cubicBezTo>
                  <a:pt x="8204005" y="4820561"/>
                  <a:pt x="8210606" y="4817623"/>
                  <a:pt x="8212514" y="4811201"/>
                </a:cubicBezTo>
                <a:cubicBezTo>
                  <a:pt x="8214241" y="4805385"/>
                  <a:pt x="8210788" y="4797873"/>
                  <a:pt x="8204519" y="4796450"/>
                </a:cubicBezTo>
                <a:lnTo>
                  <a:pt x="8194254" y="4794148"/>
                </a:lnTo>
                <a:cubicBezTo>
                  <a:pt x="8191588" y="4793542"/>
                  <a:pt x="8188924" y="4793905"/>
                  <a:pt x="8186501" y="4794814"/>
                </a:cubicBezTo>
                <a:cubicBezTo>
                  <a:pt x="8180414" y="4781578"/>
                  <a:pt x="8160548" y="4793209"/>
                  <a:pt x="8166181" y="4806960"/>
                </a:cubicBezTo>
                <a:cubicBezTo>
                  <a:pt x="8166847" y="4808626"/>
                  <a:pt x="8167756" y="4809838"/>
                  <a:pt x="8168785" y="4810807"/>
                </a:cubicBezTo>
                <a:lnTo>
                  <a:pt x="8167695" y="4810565"/>
                </a:lnTo>
                <a:cubicBezTo>
                  <a:pt x="8163728" y="4809686"/>
                  <a:pt x="8159458" y="4810959"/>
                  <a:pt x="8156490" y="4813685"/>
                </a:cubicBezTo>
                <a:cubicBezTo>
                  <a:pt x="8153795" y="4804234"/>
                  <a:pt x="8138956" y="4802023"/>
                  <a:pt x="8134565" y="4812019"/>
                </a:cubicBezTo>
                <a:cubicBezTo>
                  <a:pt x="8128145" y="4812988"/>
                  <a:pt x="8122119" y="4819622"/>
                  <a:pt x="8123814" y="4827467"/>
                </a:cubicBezTo>
                <a:cubicBezTo>
                  <a:pt x="8120393" y="4823711"/>
                  <a:pt x="8116244" y="4820772"/>
                  <a:pt x="8111217" y="4819470"/>
                </a:cubicBezTo>
                <a:cubicBezTo>
                  <a:pt x="8105221" y="4817925"/>
                  <a:pt x="8098165" y="4822318"/>
                  <a:pt x="8097074" y="4828466"/>
                </a:cubicBezTo>
                <a:cubicBezTo>
                  <a:pt x="8095924" y="4834979"/>
                  <a:pt x="8099649" y="4840976"/>
                  <a:pt x="8106068" y="4842612"/>
                </a:cubicBezTo>
                <a:cubicBezTo>
                  <a:pt x="8106251" y="4842642"/>
                  <a:pt x="8106372" y="4842672"/>
                  <a:pt x="8106493" y="4842702"/>
                </a:cubicBezTo>
                <a:cubicBezTo>
                  <a:pt x="8106554" y="4842733"/>
                  <a:pt x="8106583" y="4842763"/>
                  <a:pt x="8106614" y="4842793"/>
                </a:cubicBezTo>
                <a:cubicBezTo>
                  <a:pt x="8106675" y="4842854"/>
                  <a:pt x="8106644" y="4842823"/>
                  <a:pt x="8106704" y="4842914"/>
                </a:cubicBezTo>
                <a:cubicBezTo>
                  <a:pt x="8107129" y="4843550"/>
                  <a:pt x="8107492" y="4844247"/>
                  <a:pt x="8107825" y="4844974"/>
                </a:cubicBezTo>
                <a:cubicBezTo>
                  <a:pt x="8110672" y="4850699"/>
                  <a:pt x="8119333" y="4851608"/>
                  <a:pt x="8124239" y="4848397"/>
                </a:cubicBezTo>
                <a:cubicBezTo>
                  <a:pt x="8129236" y="4845126"/>
                  <a:pt x="8130114" y="4839704"/>
                  <a:pt x="8128569" y="4834615"/>
                </a:cubicBezTo>
                <a:cubicBezTo>
                  <a:pt x="8134112" y="4837886"/>
                  <a:pt x="8141985" y="4834464"/>
                  <a:pt x="8144892" y="4828103"/>
                </a:cubicBezTo>
                <a:cubicBezTo>
                  <a:pt x="8145891" y="4828163"/>
                  <a:pt x="8146860" y="4828163"/>
                  <a:pt x="8147829" y="4828012"/>
                </a:cubicBezTo>
                <a:cubicBezTo>
                  <a:pt x="8146588" y="4829193"/>
                  <a:pt x="8145497" y="4830556"/>
                  <a:pt x="8144861" y="4832434"/>
                </a:cubicBezTo>
                <a:cubicBezTo>
                  <a:pt x="8142954" y="4837977"/>
                  <a:pt x="8145952" y="4846065"/>
                  <a:pt x="8152251" y="4847488"/>
                </a:cubicBezTo>
                <a:lnTo>
                  <a:pt x="8157399" y="4848639"/>
                </a:lnTo>
                <a:cubicBezTo>
                  <a:pt x="8158368" y="4848851"/>
                  <a:pt x="8159367" y="4848821"/>
                  <a:pt x="8160337" y="4848851"/>
                </a:cubicBezTo>
                <a:lnTo>
                  <a:pt x="8160821" y="4849609"/>
                </a:lnTo>
                <a:cubicBezTo>
                  <a:pt x="8164243" y="4855000"/>
                  <a:pt x="8170602" y="4857968"/>
                  <a:pt x="8176750" y="4854879"/>
                </a:cubicBezTo>
                <a:cubicBezTo>
                  <a:pt x="8181959" y="4852244"/>
                  <a:pt x="8185411" y="4844429"/>
                  <a:pt x="8181959" y="4838977"/>
                </a:cubicBezTo>
                <a:close/>
                <a:moveTo>
                  <a:pt x="8473828" y="4879838"/>
                </a:moveTo>
                <a:cubicBezTo>
                  <a:pt x="8468165" y="4877324"/>
                  <a:pt x="8460806" y="4878081"/>
                  <a:pt x="8457626" y="4884200"/>
                </a:cubicBezTo>
                <a:cubicBezTo>
                  <a:pt x="8457081" y="4885260"/>
                  <a:pt x="8456809" y="4886472"/>
                  <a:pt x="8456566" y="4887713"/>
                </a:cubicBezTo>
                <a:cubicBezTo>
                  <a:pt x="8453993" y="4886895"/>
                  <a:pt x="8451176" y="4886895"/>
                  <a:pt x="8448329" y="4888289"/>
                </a:cubicBezTo>
                <a:cubicBezTo>
                  <a:pt x="8443061" y="4890833"/>
                  <a:pt x="8439426" y="4898708"/>
                  <a:pt x="8442878" y="4904130"/>
                </a:cubicBezTo>
                <a:lnTo>
                  <a:pt x="8446876" y="4910431"/>
                </a:lnTo>
                <a:cubicBezTo>
                  <a:pt x="8450298" y="4915822"/>
                  <a:pt x="8456536" y="4918912"/>
                  <a:pt x="8462714" y="4915883"/>
                </a:cubicBezTo>
                <a:cubicBezTo>
                  <a:pt x="8464713" y="4914914"/>
                  <a:pt x="8466288" y="4913066"/>
                  <a:pt x="8467529" y="4910976"/>
                </a:cubicBezTo>
                <a:cubicBezTo>
                  <a:pt x="8469679" y="4913187"/>
                  <a:pt x="8472647" y="4914580"/>
                  <a:pt x="8475948" y="4914550"/>
                </a:cubicBezTo>
                <a:cubicBezTo>
                  <a:pt x="8482246" y="4914520"/>
                  <a:pt x="8487910" y="4909037"/>
                  <a:pt x="8487728" y="4902616"/>
                </a:cubicBezTo>
                <a:cubicBezTo>
                  <a:pt x="8487456" y="4893014"/>
                  <a:pt x="8482974" y="4883867"/>
                  <a:pt x="8473828" y="4879838"/>
                </a:cubicBezTo>
                <a:close/>
                <a:moveTo>
                  <a:pt x="8216875" y="4607532"/>
                </a:moveTo>
                <a:cubicBezTo>
                  <a:pt x="8213544" y="4622434"/>
                  <a:pt x="8236923" y="4626342"/>
                  <a:pt x="8240253" y="4611499"/>
                </a:cubicBezTo>
                <a:cubicBezTo>
                  <a:pt x="8243585" y="4596597"/>
                  <a:pt x="8220206" y="4592689"/>
                  <a:pt x="8216875" y="4607532"/>
                </a:cubicBezTo>
                <a:close/>
                <a:moveTo>
                  <a:pt x="8267358" y="5043525"/>
                </a:moveTo>
                <a:cubicBezTo>
                  <a:pt x="8270688" y="5028622"/>
                  <a:pt x="8247098" y="5026229"/>
                  <a:pt x="8243766" y="5040950"/>
                </a:cubicBezTo>
                <a:cubicBezTo>
                  <a:pt x="8240435" y="5055853"/>
                  <a:pt x="8264056" y="5058245"/>
                  <a:pt x="8267358" y="5043525"/>
                </a:cubicBezTo>
                <a:close/>
                <a:moveTo>
                  <a:pt x="8314780" y="5048583"/>
                </a:moveTo>
                <a:cubicBezTo>
                  <a:pt x="8318112" y="5033711"/>
                  <a:pt x="8294461" y="5031681"/>
                  <a:pt x="8291160" y="5046372"/>
                </a:cubicBezTo>
                <a:cubicBezTo>
                  <a:pt x="8287829" y="5061245"/>
                  <a:pt x="8311480" y="5063304"/>
                  <a:pt x="8314780" y="5048583"/>
                </a:cubicBezTo>
                <a:close/>
                <a:moveTo>
                  <a:pt x="8373439" y="5064667"/>
                </a:moveTo>
                <a:cubicBezTo>
                  <a:pt x="8370109" y="5079539"/>
                  <a:pt x="8393699" y="5081993"/>
                  <a:pt x="8397000" y="5067242"/>
                </a:cubicBezTo>
                <a:cubicBezTo>
                  <a:pt x="8400361" y="5052400"/>
                  <a:pt x="8376771" y="5049916"/>
                  <a:pt x="8373439" y="5064667"/>
                </a:cubicBezTo>
                <a:close/>
                <a:moveTo>
                  <a:pt x="8023062" y="5023745"/>
                </a:moveTo>
                <a:cubicBezTo>
                  <a:pt x="8029179" y="5024745"/>
                  <a:pt x="8035872" y="5020020"/>
                  <a:pt x="8036508" y="5013720"/>
                </a:cubicBezTo>
                <a:cubicBezTo>
                  <a:pt x="8036932" y="5009328"/>
                  <a:pt x="8035175" y="5005269"/>
                  <a:pt x="8031996" y="5002755"/>
                </a:cubicBezTo>
                <a:cubicBezTo>
                  <a:pt x="8031239" y="4999362"/>
                  <a:pt x="8029179" y="4996424"/>
                  <a:pt x="8025455" y="4994819"/>
                </a:cubicBezTo>
                <a:cubicBezTo>
                  <a:pt x="8020156" y="4992547"/>
                  <a:pt x="8011676" y="4994849"/>
                  <a:pt x="8009889" y="5001028"/>
                </a:cubicBezTo>
                <a:cubicBezTo>
                  <a:pt x="8008314" y="5006450"/>
                  <a:pt x="8007618" y="5012114"/>
                  <a:pt x="8011252" y="5016991"/>
                </a:cubicBezTo>
                <a:cubicBezTo>
                  <a:pt x="8014159" y="5020898"/>
                  <a:pt x="8018278" y="5022958"/>
                  <a:pt x="8023062" y="5023745"/>
                </a:cubicBezTo>
                <a:close/>
                <a:moveTo>
                  <a:pt x="8374499" y="4838795"/>
                </a:moveTo>
                <a:lnTo>
                  <a:pt x="8370502" y="4832495"/>
                </a:lnTo>
                <a:cubicBezTo>
                  <a:pt x="8367080" y="4827073"/>
                  <a:pt x="8359388" y="4825619"/>
                  <a:pt x="8354088" y="4829102"/>
                </a:cubicBezTo>
                <a:cubicBezTo>
                  <a:pt x="8348637" y="4832677"/>
                  <a:pt x="8347245" y="4840097"/>
                  <a:pt x="8350696" y="4845519"/>
                </a:cubicBezTo>
                <a:lnTo>
                  <a:pt x="8354694" y="4851820"/>
                </a:lnTo>
                <a:cubicBezTo>
                  <a:pt x="8358116" y="4857242"/>
                  <a:pt x="8365808" y="4858695"/>
                  <a:pt x="8371108" y="4855212"/>
                </a:cubicBezTo>
                <a:cubicBezTo>
                  <a:pt x="8376528" y="4851638"/>
                  <a:pt x="8377922" y="4844217"/>
                  <a:pt x="8374499" y="4838795"/>
                </a:cubicBezTo>
                <a:close/>
                <a:moveTo>
                  <a:pt x="8284195" y="5077722"/>
                </a:moveTo>
                <a:cubicBezTo>
                  <a:pt x="8289464" y="5072967"/>
                  <a:pt x="8289343" y="5066667"/>
                  <a:pt x="8285799" y="5061032"/>
                </a:cubicBezTo>
                <a:lnTo>
                  <a:pt x="8281802" y="5054732"/>
                </a:lnTo>
                <a:cubicBezTo>
                  <a:pt x="8278472" y="5049492"/>
                  <a:pt x="8269447" y="5049219"/>
                  <a:pt x="8265116" y="5053127"/>
                </a:cubicBezTo>
                <a:cubicBezTo>
                  <a:pt x="8259847" y="5057882"/>
                  <a:pt x="8259968" y="5064183"/>
                  <a:pt x="8263511" y="5069816"/>
                </a:cubicBezTo>
                <a:cubicBezTo>
                  <a:pt x="8264844" y="5071906"/>
                  <a:pt x="8266176" y="5074027"/>
                  <a:pt x="8267509" y="5076117"/>
                </a:cubicBezTo>
                <a:cubicBezTo>
                  <a:pt x="8270840" y="5081387"/>
                  <a:pt x="8279864" y="5081660"/>
                  <a:pt x="8284195" y="5077722"/>
                </a:cubicBezTo>
                <a:close/>
                <a:moveTo>
                  <a:pt x="8555048" y="4787454"/>
                </a:moveTo>
                <a:cubicBezTo>
                  <a:pt x="8552565" y="4789180"/>
                  <a:pt x="8551020" y="4791846"/>
                  <a:pt x="8550414" y="4794693"/>
                </a:cubicBezTo>
                <a:cubicBezTo>
                  <a:pt x="8545781" y="4795177"/>
                  <a:pt x="8541632" y="4798025"/>
                  <a:pt x="8540148" y="4802902"/>
                </a:cubicBezTo>
                <a:cubicBezTo>
                  <a:pt x="8538422" y="4808717"/>
                  <a:pt x="8541875" y="4816229"/>
                  <a:pt x="8548143" y="4817653"/>
                </a:cubicBezTo>
                <a:lnTo>
                  <a:pt x="8557894" y="4819834"/>
                </a:lnTo>
                <a:lnTo>
                  <a:pt x="8558136" y="4819894"/>
                </a:lnTo>
                <a:lnTo>
                  <a:pt x="8558136" y="4819894"/>
                </a:lnTo>
                <a:cubicBezTo>
                  <a:pt x="8558500" y="4819258"/>
                  <a:pt x="8558863" y="4818592"/>
                  <a:pt x="8559227" y="4817955"/>
                </a:cubicBezTo>
                <a:cubicBezTo>
                  <a:pt x="8561468" y="4814018"/>
                  <a:pt x="8563648" y="4810080"/>
                  <a:pt x="8565859" y="4806142"/>
                </a:cubicBezTo>
                <a:cubicBezTo>
                  <a:pt x="8568312" y="4801720"/>
                  <a:pt x="8570795" y="4797358"/>
                  <a:pt x="8573278" y="4792936"/>
                </a:cubicBezTo>
                <a:lnTo>
                  <a:pt x="8571431" y="4790361"/>
                </a:lnTo>
                <a:cubicBezTo>
                  <a:pt x="8567737" y="4785152"/>
                  <a:pt x="8560287" y="4783789"/>
                  <a:pt x="8555048" y="4787454"/>
                </a:cubicBezTo>
                <a:close/>
                <a:moveTo>
                  <a:pt x="8200674" y="4634338"/>
                </a:moveTo>
                <a:lnTo>
                  <a:pt x="8190377" y="4632036"/>
                </a:lnTo>
                <a:cubicBezTo>
                  <a:pt x="8184139" y="4630643"/>
                  <a:pt x="8177749" y="4635792"/>
                  <a:pt x="8176780" y="4641820"/>
                </a:cubicBezTo>
                <a:cubicBezTo>
                  <a:pt x="8175690" y="4648453"/>
                  <a:pt x="8180293" y="4654027"/>
                  <a:pt x="8186562" y="4655420"/>
                </a:cubicBezTo>
                <a:lnTo>
                  <a:pt x="8196858" y="4657752"/>
                </a:lnTo>
                <a:cubicBezTo>
                  <a:pt x="8203096" y="4659145"/>
                  <a:pt x="8209486" y="4653996"/>
                  <a:pt x="8210455" y="4647938"/>
                </a:cubicBezTo>
                <a:cubicBezTo>
                  <a:pt x="8211545" y="4641304"/>
                  <a:pt x="8206912" y="4635731"/>
                  <a:pt x="8200674" y="4634338"/>
                </a:cubicBezTo>
                <a:close/>
                <a:moveTo>
                  <a:pt x="8149525" y="4981945"/>
                </a:moveTo>
                <a:lnTo>
                  <a:pt x="8154673" y="4983097"/>
                </a:lnTo>
                <a:cubicBezTo>
                  <a:pt x="8160912" y="4984490"/>
                  <a:pt x="8167514" y="4981491"/>
                  <a:pt x="8169391" y="4975070"/>
                </a:cubicBezTo>
                <a:cubicBezTo>
                  <a:pt x="8171117" y="4969223"/>
                  <a:pt x="8167635" y="4961772"/>
                  <a:pt x="8161366" y="4960349"/>
                </a:cubicBezTo>
                <a:lnTo>
                  <a:pt x="8156218" y="4959198"/>
                </a:lnTo>
                <a:cubicBezTo>
                  <a:pt x="8149980" y="4957804"/>
                  <a:pt x="8143378" y="4960803"/>
                  <a:pt x="8141500" y="4967225"/>
                </a:cubicBezTo>
                <a:cubicBezTo>
                  <a:pt x="8139774" y="4973070"/>
                  <a:pt x="8143256" y="4980522"/>
                  <a:pt x="8149525" y="4981945"/>
                </a:cubicBezTo>
                <a:close/>
                <a:moveTo>
                  <a:pt x="8133778" y="5015961"/>
                </a:moveTo>
                <a:cubicBezTo>
                  <a:pt x="8131628" y="5013447"/>
                  <a:pt x="8128024" y="5011902"/>
                  <a:pt x="8124481" y="5011841"/>
                </a:cubicBezTo>
                <a:cubicBezTo>
                  <a:pt x="8123603" y="5010630"/>
                  <a:pt x="8122543" y="5009630"/>
                  <a:pt x="8121271" y="5008570"/>
                </a:cubicBezTo>
                <a:cubicBezTo>
                  <a:pt x="8120877" y="5008176"/>
                  <a:pt x="8120514" y="5007752"/>
                  <a:pt x="8120150" y="5007328"/>
                </a:cubicBezTo>
                <a:cubicBezTo>
                  <a:pt x="8118939" y="5005481"/>
                  <a:pt x="8117516" y="5003784"/>
                  <a:pt x="8116274" y="5001937"/>
                </a:cubicBezTo>
                <a:cubicBezTo>
                  <a:pt x="8111762" y="4995121"/>
                  <a:pt x="8103010" y="4997090"/>
                  <a:pt x="8098377" y="5002361"/>
                </a:cubicBezTo>
                <a:cubicBezTo>
                  <a:pt x="8096136" y="5004512"/>
                  <a:pt x="8094804" y="5007510"/>
                  <a:pt x="8095197" y="5011114"/>
                </a:cubicBezTo>
                <a:cubicBezTo>
                  <a:pt x="8095167" y="5011418"/>
                  <a:pt x="8095136" y="5011720"/>
                  <a:pt x="8095106" y="5012023"/>
                </a:cubicBezTo>
                <a:cubicBezTo>
                  <a:pt x="8087354" y="5005905"/>
                  <a:pt x="8072848" y="5010993"/>
                  <a:pt x="8075937" y="5022928"/>
                </a:cubicBezTo>
                <a:cubicBezTo>
                  <a:pt x="8077996" y="5030833"/>
                  <a:pt x="8078965" y="5040193"/>
                  <a:pt x="8084568" y="5046554"/>
                </a:cubicBezTo>
                <a:cubicBezTo>
                  <a:pt x="8085325" y="5047402"/>
                  <a:pt x="8086112" y="5048099"/>
                  <a:pt x="8086930" y="5048795"/>
                </a:cubicBezTo>
                <a:lnTo>
                  <a:pt x="8088777" y="5051733"/>
                </a:lnTo>
                <a:cubicBezTo>
                  <a:pt x="8092199" y="5057155"/>
                  <a:pt x="8100376" y="5057973"/>
                  <a:pt x="8105342" y="5054369"/>
                </a:cubicBezTo>
                <a:cubicBezTo>
                  <a:pt x="8105736" y="5054096"/>
                  <a:pt x="8106039" y="5053733"/>
                  <a:pt x="8106402" y="5053429"/>
                </a:cubicBezTo>
                <a:cubicBezTo>
                  <a:pt x="8108128" y="5053248"/>
                  <a:pt x="8109854" y="5052975"/>
                  <a:pt x="8111550" y="5052642"/>
                </a:cubicBezTo>
                <a:cubicBezTo>
                  <a:pt x="8113700" y="5052188"/>
                  <a:pt x="8115699" y="5051006"/>
                  <a:pt x="8117365" y="5049462"/>
                </a:cubicBezTo>
                <a:cubicBezTo>
                  <a:pt x="8118939" y="5049401"/>
                  <a:pt x="8120484" y="5049128"/>
                  <a:pt x="8121695" y="5048341"/>
                </a:cubicBezTo>
                <a:cubicBezTo>
                  <a:pt x="8125813" y="5045736"/>
                  <a:pt x="8129387" y="5043222"/>
                  <a:pt x="8131598" y="5038739"/>
                </a:cubicBezTo>
                <a:cubicBezTo>
                  <a:pt x="8132597" y="5036740"/>
                  <a:pt x="8133112" y="5035195"/>
                  <a:pt x="8133445" y="5032863"/>
                </a:cubicBezTo>
                <a:cubicBezTo>
                  <a:pt x="8133839" y="5029985"/>
                  <a:pt x="8135504" y="5029440"/>
                  <a:pt x="8132385" y="5032741"/>
                </a:cubicBezTo>
                <a:cubicBezTo>
                  <a:pt x="8136837" y="5028047"/>
                  <a:pt x="8138260" y="5021232"/>
                  <a:pt x="8133778" y="5015961"/>
                </a:cubicBezTo>
                <a:close/>
                <a:moveTo>
                  <a:pt x="8228897" y="5083296"/>
                </a:moveTo>
                <a:cubicBezTo>
                  <a:pt x="8225597" y="5097986"/>
                  <a:pt x="8247824" y="5106286"/>
                  <a:pt x="8251186" y="5091413"/>
                </a:cubicBezTo>
                <a:cubicBezTo>
                  <a:pt x="8254487" y="5076722"/>
                  <a:pt x="8232229" y="5068423"/>
                  <a:pt x="8228897" y="5083296"/>
                </a:cubicBezTo>
                <a:close/>
                <a:moveTo>
                  <a:pt x="8176568" y="5051400"/>
                </a:moveTo>
                <a:cubicBezTo>
                  <a:pt x="8173237" y="5066303"/>
                  <a:pt x="8196313" y="5071694"/>
                  <a:pt x="8199644" y="5056792"/>
                </a:cubicBezTo>
                <a:cubicBezTo>
                  <a:pt x="8203006" y="5041889"/>
                  <a:pt x="8179930" y="5036467"/>
                  <a:pt x="8176568" y="5051400"/>
                </a:cubicBezTo>
                <a:close/>
                <a:moveTo>
                  <a:pt x="8511742" y="4807839"/>
                </a:moveTo>
                <a:lnTo>
                  <a:pt x="8510774" y="4806294"/>
                </a:lnTo>
                <a:cubicBezTo>
                  <a:pt x="8507351" y="4800903"/>
                  <a:pt x="8500992" y="4797934"/>
                  <a:pt x="8494875" y="4801024"/>
                </a:cubicBezTo>
                <a:cubicBezTo>
                  <a:pt x="8489575" y="4803659"/>
                  <a:pt x="8486154" y="4811504"/>
                  <a:pt x="8489575" y="4816926"/>
                </a:cubicBezTo>
                <a:lnTo>
                  <a:pt x="8493573" y="4823226"/>
                </a:lnTo>
                <a:cubicBezTo>
                  <a:pt x="8496631" y="4828042"/>
                  <a:pt x="8501991" y="4830647"/>
                  <a:pt x="8507472" y="4829072"/>
                </a:cubicBezTo>
                <a:cubicBezTo>
                  <a:pt x="8511955" y="4828678"/>
                  <a:pt x="8516103" y="4825952"/>
                  <a:pt x="8517405" y="4820228"/>
                </a:cubicBezTo>
                <a:cubicBezTo>
                  <a:pt x="8518677" y="4814351"/>
                  <a:pt x="8515831" y="4810050"/>
                  <a:pt x="8511742" y="4807839"/>
                </a:cubicBezTo>
                <a:close/>
                <a:moveTo>
                  <a:pt x="8549385" y="4638912"/>
                </a:moveTo>
                <a:cubicBezTo>
                  <a:pt x="8548294" y="4639669"/>
                  <a:pt x="8547235" y="4640456"/>
                  <a:pt x="8546144" y="4641244"/>
                </a:cubicBezTo>
                <a:cubicBezTo>
                  <a:pt x="8546871" y="4640033"/>
                  <a:pt x="8547416" y="4638730"/>
                  <a:pt x="8547598" y="4637367"/>
                </a:cubicBezTo>
                <a:cubicBezTo>
                  <a:pt x="8548446" y="4630703"/>
                  <a:pt x="8544418" y="4625130"/>
                  <a:pt x="8537907" y="4623676"/>
                </a:cubicBezTo>
                <a:lnTo>
                  <a:pt x="8532759" y="4622525"/>
                </a:lnTo>
                <a:cubicBezTo>
                  <a:pt x="8526703" y="4621162"/>
                  <a:pt x="8519829" y="4626069"/>
                  <a:pt x="8519071" y="4632218"/>
                </a:cubicBezTo>
                <a:cubicBezTo>
                  <a:pt x="8518254" y="4638851"/>
                  <a:pt x="8522251" y="4644455"/>
                  <a:pt x="8528762" y="4645909"/>
                </a:cubicBezTo>
                <a:lnTo>
                  <a:pt x="8533910" y="4647060"/>
                </a:lnTo>
                <a:cubicBezTo>
                  <a:pt x="8536121" y="4647575"/>
                  <a:pt x="8538362" y="4647030"/>
                  <a:pt x="8540481" y="4646090"/>
                </a:cubicBezTo>
                <a:cubicBezTo>
                  <a:pt x="8537483" y="4649816"/>
                  <a:pt x="8536515" y="4654784"/>
                  <a:pt x="8539179" y="4659358"/>
                </a:cubicBezTo>
                <a:cubicBezTo>
                  <a:pt x="8542177" y="4664476"/>
                  <a:pt x="8550081" y="4667293"/>
                  <a:pt x="8555290" y="4663568"/>
                </a:cubicBezTo>
                <a:lnTo>
                  <a:pt x="8561316" y="4659266"/>
                </a:lnTo>
                <a:cubicBezTo>
                  <a:pt x="8566495" y="4655571"/>
                  <a:pt x="8568947" y="4648999"/>
                  <a:pt x="8565525" y="4643152"/>
                </a:cubicBezTo>
                <a:cubicBezTo>
                  <a:pt x="8562498" y="4638034"/>
                  <a:pt x="8554593" y="4635217"/>
                  <a:pt x="8549385" y="4638912"/>
                </a:cubicBezTo>
                <a:close/>
                <a:moveTo>
                  <a:pt x="8488303" y="4673988"/>
                </a:moveTo>
                <a:cubicBezTo>
                  <a:pt x="8493179" y="4676229"/>
                  <a:pt x="8499084" y="4675502"/>
                  <a:pt x="8502567" y="4671019"/>
                </a:cubicBezTo>
                <a:cubicBezTo>
                  <a:pt x="8502719" y="4670837"/>
                  <a:pt x="8502869" y="4670625"/>
                  <a:pt x="8502991" y="4670444"/>
                </a:cubicBezTo>
                <a:cubicBezTo>
                  <a:pt x="8506261" y="4669535"/>
                  <a:pt x="8509108" y="4667414"/>
                  <a:pt x="8510198" y="4664022"/>
                </a:cubicBezTo>
                <a:cubicBezTo>
                  <a:pt x="8511591" y="4659600"/>
                  <a:pt x="8512469" y="4655359"/>
                  <a:pt x="8510017" y="4651089"/>
                </a:cubicBezTo>
                <a:cubicBezTo>
                  <a:pt x="8506655" y="4645212"/>
                  <a:pt x="8499387" y="4643364"/>
                  <a:pt x="8493542" y="4646636"/>
                </a:cubicBezTo>
                <a:cubicBezTo>
                  <a:pt x="8489545" y="4648877"/>
                  <a:pt x="8486911" y="4652845"/>
                  <a:pt x="8484155" y="4656389"/>
                </a:cubicBezTo>
                <a:cubicBezTo>
                  <a:pt x="8483821" y="4656843"/>
                  <a:pt x="8483670" y="4657389"/>
                  <a:pt x="8483398" y="4657904"/>
                </a:cubicBezTo>
                <a:cubicBezTo>
                  <a:pt x="8482186" y="4657146"/>
                  <a:pt x="8480884" y="4656571"/>
                  <a:pt x="8479430" y="4656298"/>
                </a:cubicBezTo>
                <a:cubicBezTo>
                  <a:pt x="8473192" y="4655208"/>
                  <a:pt x="8466863" y="4659570"/>
                  <a:pt x="8465803" y="4665870"/>
                </a:cubicBezTo>
                <a:lnTo>
                  <a:pt x="8464077" y="4676199"/>
                </a:lnTo>
                <a:cubicBezTo>
                  <a:pt x="8463835" y="4677562"/>
                  <a:pt x="8463986" y="4678955"/>
                  <a:pt x="8464228" y="4680258"/>
                </a:cubicBezTo>
                <a:cubicBezTo>
                  <a:pt x="8461230" y="4681681"/>
                  <a:pt x="8458807" y="4684135"/>
                  <a:pt x="8458051" y="4687588"/>
                </a:cubicBezTo>
                <a:cubicBezTo>
                  <a:pt x="8456718" y="4693646"/>
                  <a:pt x="8459958" y="4700673"/>
                  <a:pt x="8466439" y="4702097"/>
                </a:cubicBezTo>
                <a:lnTo>
                  <a:pt x="8476705" y="4704399"/>
                </a:lnTo>
                <a:cubicBezTo>
                  <a:pt x="8482732" y="4705762"/>
                  <a:pt x="8489817" y="4702460"/>
                  <a:pt x="8491241" y="4696008"/>
                </a:cubicBezTo>
                <a:cubicBezTo>
                  <a:pt x="8492300" y="4691132"/>
                  <a:pt x="8490302" y="4685801"/>
                  <a:pt x="8486154" y="4683075"/>
                </a:cubicBezTo>
                <a:cubicBezTo>
                  <a:pt x="8486607" y="4682166"/>
                  <a:pt x="8487092" y="4681257"/>
                  <a:pt x="8487274" y="4680227"/>
                </a:cubicBezTo>
                <a:lnTo>
                  <a:pt x="8488303" y="4673988"/>
                </a:lnTo>
                <a:close/>
                <a:moveTo>
                  <a:pt x="8144710" y="5148873"/>
                </a:moveTo>
                <a:lnTo>
                  <a:pt x="8149858" y="5150024"/>
                </a:lnTo>
                <a:cubicBezTo>
                  <a:pt x="8155885" y="5151387"/>
                  <a:pt x="8162971" y="5148116"/>
                  <a:pt x="8164395" y="5141664"/>
                </a:cubicBezTo>
                <a:cubicBezTo>
                  <a:pt x="8164395" y="5141664"/>
                  <a:pt x="8164395" y="5141634"/>
                  <a:pt x="8164395" y="5141604"/>
                </a:cubicBezTo>
                <a:cubicBezTo>
                  <a:pt x="8170027" y="5142058"/>
                  <a:pt x="8175963" y="5138787"/>
                  <a:pt x="8177144" y="5132941"/>
                </a:cubicBezTo>
                <a:cubicBezTo>
                  <a:pt x="8178415" y="5126762"/>
                  <a:pt x="8175024" y="5120007"/>
                  <a:pt x="8168543" y="5118553"/>
                </a:cubicBezTo>
                <a:lnTo>
                  <a:pt x="8153129" y="5115100"/>
                </a:lnTo>
                <a:cubicBezTo>
                  <a:pt x="8147103" y="5113737"/>
                  <a:pt x="8140047" y="5117311"/>
                  <a:pt x="8138744" y="5123702"/>
                </a:cubicBezTo>
                <a:cubicBezTo>
                  <a:pt x="8138351" y="5125671"/>
                  <a:pt x="8138562" y="5127670"/>
                  <a:pt x="8139077" y="5129548"/>
                </a:cubicBezTo>
                <a:cubicBezTo>
                  <a:pt x="8137836" y="5130881"/>
                  <a:pt x="8136806" y="5132396"/>
                  <a:pt x="8136382" y="5134334"/>
                </a:cubicBezTo>
                <a:cubicBezTo>
                  <a:pt x="8135020" y="5140392"/>
                  <a:pt x="8138230" y="5147419"/>
                  <a:pt x="8144710" y="5148873"/>
                </a:cubicBezTo>
                <a:close/>
                <a:moveTo>
                  <a:pt x="8129357" y="5153295"/>
                </a:moveTo>
                <a:cubicBezTo>
                  <a:pt x="8132687" y="5138423"/>
                  <a:pt x="8109188" y="5135212"/>
                  <a:pt x="8105857" y="5150054"/>
                </a:cubicBezTo>
                <a:cubicBezTo>
                  <a:pt x="8102525" y="5164897"/>
                  <a:pt x="8126025" y="5168107"/>
                  <a:pt x="8129357" y="5153295"/>
                </a:cubicBezTo>
                <a:close/>
                <a:moveTo>
                  <a:pt x="8451661" y="4822954"/>
                </a:moveTo>
                <a:cubicBezTo>
                  <a:pt x="8458475" y="4823892"/>
                  <a:pt x="8463592" y="4819076"/>
                  <a:pt x="8464986" y="4812806"/>
                </a:cubicBezTo>
                <a:lnTo>
                  <a:pt x="8466136" y="4807657"/>
                </a:lnTo>
                <a:cubicBezTo>
                  <a:pt x="8467529" y="4801417"/>
                  <a:pt x="8461927" y="4795117"/>
                  <a:pt x="8455961" y="4794329"/>
                </a:cubicBezTo>
                <a:cubicBezTo>
                  <a:pt x="8449147" y="4793391"/>
                  <a:pt x="8444029" y="4798207"/>
                  <a:pt x="8442636" y="4804477"/>
                </a:cubicBezTo>
                <a:lnTo>
                  <a:pt x="8441486" y="4809626"/>
                </a:lnTo>
                <a:cubicBezTo>
                  <a:pt x="8440063" y="4815865"/>
                  <a:pt x="8445694" y="4822166"/>
                  <a:pt x="8451661" y="4822954"/>
                </a:cubicBezTo>
                <a:close/>
                <a:moveTo>
                  <a:pt x="8223568" y="5250981"/>
                </a:moveTo>
                <a:cubicBezTo>
                  <a:pt x="8220237" y="5265823"/>
                  <a:pt x="8243040" y="5272365"/>
                  <a:pt x="8246371" y="5257432"/>
                </a:cubicBezTo>
                <a:cubicBezTo>
                  <a:pt x="8249702" y="5242620"/>
                  <a:pt x="8226899" y="5236048"/>
                  <a:pt x="8223568" y="5250981"/>
                </a:cubicBezTo>
                <a:close/>
                <a:moveTo>
                  <a:pt x="8113549" y="5370596"/>
                </a:moveTo>
                <a:cubicBezTo>
                  <a:pt x="8114275" y="5367143"/>
                  <a:pt x="8113670" y="5363386"/>
                  <a:pt x="8110490" y="5360206"/>
                </a:cubicBezTo>
                <a:cubicBezTo>
                  <a:pt x="8108522" y="5358237"/>
                  <a:pt x="8106372" y="5357510"/>
                  <a:pt x="8104252" y="5357298"/>
                </a:cubicBezTo>
                <a:cubicBezTo>
                  <a:pt x="8104343" y="5357147"/>
                  <a:pt x="8104464" y="5357086"/>
                  <a:pt x="8104555" y="5356935"/>
                </a:cubicBezTo>
                <a:cubicBezTo>
                  <a:pt x="8111369" y="5343486"/>
                  <a:pt x="8091685" y="5330189"/>
                  <a:pt x="8084810" y="5343789"/>
                </a:cubicBezTo>
                <a:cubicBezTo>
                  <a:pt x="8080450" y="5352391"/>
                  <a:pt x="8086930" y="5360903"/>
                  <a:pt x="8093955" y="5362357"/>
                </a:cubicBezTo>
                <a:cubicBezTo>
                  <a:pt x="8088505" y="5362750"/>
                  <a:pt x="8084204" y="5366295"/>
                  <a:pt x="8082872" y="5371898"/>
                </a:cubicBezTo>
                <a:cubicBezTo>
                  <a:pt x="8081145" y="5379137"/>
                  <a:pt x="8079995" y="5388012"/>
                  <a:pt x="8084022" y="5394737"/>
                </a:cubicBezTo>
                <a:cubicBezTo>
                  <a:pt x="8084326" y="5395706"/>
                  <a:pt x="8084689" y="5396615"/>
                  <a:pt x="8085143" y="5397523"/>
                </a:cubicBezTo>
                <a:cubicBezTo>
                  <a:pt x="8087445" y="5401915"/>
                  <a:pt x="8091956" y="5404611"/>
                  <a:pt x="8097044" y="5404096"/>
                </a:cubicBezTo>
                <a:cubicBezTo>
                  <a:pt x="8102102" y="5403581"/>
                  <a:pt x="8104645" y="5400340"/>
                  <a:pt x="8107190" y="5396433"/>
                </a:cubicBezTo>
                <a:cubicBezTo>
                  <a:pt x="8105191" y="5399523"/>
                  <a:pt x="8107492" y="5396160"/>
                  <a:pt x="8107946" y="5395585"/>
                </a:cubicBezTo>
                <a:cubicBezTo>
                  <a:pt x="8108552" y="5394858"/>
                  <a:pt x="8109218" y="5394161"/>
                  <a:pt x="8109824" y="5393404"/>
                </a:cubicBezTo>
                <a:cubicBezTo>
                  <a:pt x="8109945" y="5393283"/>
                  <a:pt x="8110005" y="5393253"/>
                  <a:pt x="8110096" y="5393161"/>
                </a:cubicBezTo>
                <a:cubicBezTo>
                  <a:pt x="8110339" y="5392980"/>
                  <a:pt x="8110581" y="5392768"/>
                  <a:pt x="8110823" y="5392586"/>
                </a:cubicBezTo>
                <a:cubicBezTo>
                  <a:pt x="8116698" y="5391647"/>
                  <a:pt x="8121059" y="5385741"/>
                  <a:pt x="8120484" y="5379925"/>
                </a:cubicBezTo>
                <a:cubicBezTo>
                  <a:pt x="8120060" y="5375503"/>
                  <a:pt x="8117213" y="5372261"/>
                  <a:pt x="8113549" y="5370596"/>
                </a:cubicBezTo>
                <a:close/>
                <a:moveTo>
                  <a:pt x="8254759" y="5143905"/>
                </a:moveTo>
                <a:cubicBezTo>
                  <a:pt x="8248642" y="5142603"/>
                  <a:pt x="8241738" y="5145905"/>
                  <a:pt x="8240284" y="5152387"/>
                </a:cubicBezTo>
                <a:lnTo>
                  <a:pt x="8239133" y="5157536"/>
                </a:lnTo>
                <a:cubicBezTo>
                  <a:pt x="8237770" y="5163564"/>
                  <a:pt x="8241223" y="5170652"/>
                  <a:pt x="8247613" y="5172015"/>
                </a:cubicBezTo>
                <a:cubicBezTo>
                  <a:pt x="8253730" y="5173317"/>
                  <a:pt x="8260634" y="5170015"/>
                  <a:pt x="8262088" y="5163534"/>
                </a:cubicBezTo>
                <a:lnTo>
                  <a:pt x="8263238" y="5158414"/>
                </a:lnTo>
                <a:cubicBezTo>
                  <a:pt x="8264602" y="5152326"/>
                  <a:pt x="8261149" y="5145268"/>
                  <a:pt x="8254759" y="5143905"/>
                </a:cubicBezTo>
                <a:close/>
                <a:moveTo>
                  <a:pt x="7982786" y="5286965"/>
                </a:moveTo>
                <a:lnTo>
                  <a:pt x="7983452" y="5285632"/>
                </a:lnTo>
                <a:cubicBezTo>
                  <a:pt x="7986238" y="5280089"/>
                  <a:pt x="7983785" y="5272304"/>
                  <a:pt x="7977971" y="5269791"/>
                </a:cubicBezTo>
                <a:cubicBezTo>
                  <a:pt x="7972005" y="5267216"/>
                  <a:pt x="7965100" y="5269336"/>
                  <a:pt x="7962133" y="5275273"/>
                </a:cubicBezTo>
                <a:lnTo>
                  <a:pt x="7959740" y="5279968"/>
                </a:lnTo>
                <a:cubicBezTo>
                  <a:pt x="7956955" y="5285511"/>
                  <a:pt x="7959407" y="5293296"/>
                  <a:pt x="7965221" y="5295810"/>
                </a:cubicBezTo>
                <a:cubicBezTo>
                  <a:pt x="7966433" y="5296355"/>
                  <a:pt x="7967704" y="5296537"/>
                  <a:pt x="7968947" y="5296688"/>
                </a:cubicBezTo>
                <a:cubicBezTo>
                  <a:pt x="7968553" y="5299445"/>
                  <a:pt x="7969340" y="5302383"/>
                  <a:pt x="7972035" y="5305048"/>
                </a:cubicBezTo>
                <a:cubicBezTo>
                  <a:pt x="7982423" y="5315347"/>
                  <a:pt x="7999745" y="5300444"/>
                  <a:pt x="7989297" y="5290085"/>
                </a:cubicBezTo>
                <a:cubicBezTo>
                  <a:pt x="7987298" y="5288116"/>
                  <a:pt x="7985027" y="5287298"/>
                  <a:pt x="7982786" y="5286965"/>
                </a:cubicBezTo>
                <a:close/>
                <a:moveTo>
                  <a:pt x="8180445" y="5238107"/>
                </a:moveTo>
                <a:lnTo>
                  <a:pt x="8181595" y="5232958"/>
                </a:lnTo>
                <a:cubicBezTo>
                  <a:pt x="8182988" y="5226718"/>
                  <a:pt x="8181081" y="5220145"/>
                  <a:pt x="8174509" y="5217783"/>
                </a:cubicBezTo>
                <a:cubicBezTo>
                  <a:pt x="8169089" y="5215814"/>
                  <a:pt x="8160730" y="5218571"/>
                  <a:pt x="8159306" y="5224871"/>
                </a:cubicBezTo>
                <a:lnTo>
                  <a:pt x="8158156" y="5230020"/>
                </a:lnTo>
                <a:cubicBezTo>
                  <a:pt x="8156763" y="5236260"/>
                  <a:pt x="8158670" y="5242802"/>
                  <a:pt x="8165242" y="5245195"/>
                </a:cubicBezTo>
                <a:cubicBezTo>
                  <a:pt x="8170662" y="5247164"/>
                  <a:pt x="8179021" y="5244408"/>
                  <a:pt x="8180445" y="5238107"/>
                </a:cubicBezTo>
                <a:close/>
                <a:moveTo>
                  <a:pt x="8164061" y="5303685"/>
                </a:moveTo>
                <a:cubicBezTo>
                  <a:pt x="8157157" y="5317346"/>
                  <a:pt x="8179051" y="5326463"/>
                  <a:pt x="8185896" y="5312923"/>
                </a:cubicBezTo>
                <a:cubicBezTo>
                  <a:pt x="8192800" y="5299293"/>
                  <a:pt x="8170906" y="5290145"/>
                  <a:pt x="8164061" y="5303685"/>
                </a:cubicBezTo>
                <a:close/>
                <a:moveTo>
                  <a:pt x="8050923" y="5166653"/>
                </a:moveTo>
                <a:cubicBezTo>
                  <a:pt x="8053649" y="5170985"/>
                  <a:pt x="8058342" y="5173590"/>
                  <a:pt x="8063218" y="5172893"/>
                </a:cubicBezTo>
                <a:cubicBezTo>
                  <a:pt x="8064944" y="5173923"/>
                  <a:pt x="8066852" y="5174710"/>
                  <a:pt x="8069032" y="5175074"/>
                </a:cubicBezTo>
                <a:cubicBezTo>
                  <a:pt x="8075149" y="5176074"/>
                  <a:pt x="8082054" y="5172863"/>
                  <a:pt x="8083296" y="5166260"/>
                </a:cubicBezTo>
                <a:cubicBezTo>
                  <a:pt x="8084114" y="5161959"/>
                  <a:pt x="8082569" y="5157051"/>
                  <a:pt x="8079207" y="5154234"/>
                </a:cubicBezTo>
                <a:cubicBezTo>
                  <a:pt x="8078026" y="5150115"/>
                  <a:pt x="8074696" y="5146510"/>
                  <a:pt x="8070517" y="5145723"/>
                </a:cubicBezTo>
                <a:cubicBezTo>
                  <a:pt x="8068548" y="5145360"/>
                  <a:pt x="8066701" y="5145541"/>
                  <a:pt x="8064944" y="5145996"/>
                </a:cubicBezTo>
                <a:cubicBezTo>
                  <a:pt x="8061401" y="5143057"/>
                  <a:pt x="8056586" y="5142088"/>
                  <a:pt x="8052074" y="5144420"/>
                </a:cubicBezTo>
                <a:cubicBezTo>
                  <a:pt x="8046775" y="5147177"/>
                  <a:pt x="8043534" y="5154961"/>
                  <a:pt x="8046986" y="5160413"/>
                </a:cubicBezTo>
                <a:lnTo>
                  <a:pt x="8050923" y="5166653"/>
                </a:lnTo>
                <a:close/>
                <a:moveTo>
                  <a:pt x="8017308" y="5374685"/>
                </a:moveTo>
                <a:lnTo>
                  <a:pt x="8012615" y="5372292"/>
                </a:lnTo>
                <a:cubicBezTo>
                  <a:pt x="8006891" y="5369384"/>
                  <a:pt x="7999562" y="5371959"/>
                  <a:pt x="7996716" y="5377653"/>
                </a:cubicBezTo>
                <a:cubicBezTo>
                  <a:pt x="7993839" y="5383438"/>
                  <a:pt x="7996353" y="5390648"/>
                  <a:pt x="8002076" y="5393525"/>
                </a:cubicBezTo>
                <a:lnTo>
                  <a:pt x="8006770" y="5395918"/>
                </a:lnTo>
                <a:cubicBezTo>
                  <a:pt x="8012463" y="5398796"/>
                  <a:pt x="8019822" y="5396251"/>
                  <a:pt x="8022639" y="5390557"/>
                </a:cubicBezTo>
                <a:cubicBezTo>
                  <a:pt x="8025546" y="5384771"/>
                  <a:pt x="8023062" y="5377593"/>
                  <a:pt x="8017308" y="5374685"/>
                </a:cubicBezTo>
                <a:close/>
                <a:moveTo>
                  <a:pt x="8125934" y="5178224"/>
                </a:moveTo>
                <a:cubicBezTo>
                  <a:pt x="8122512" y="5172832"/>
                  <a:pt x="8115366" y="5170682"/>
                  <a:pt x="8109703" y="5173984"/>
                </a:cubicBezTo>
                <a:cubicBezTo>
                  <a:pt x="8104313" y="5177134"/>
                  <a:pt x="8102041" y="5184767"/>
                  <a:pt x="8105463" y="5190219"/>
                </a:cubicBezTo>
                <a:lnTo>
                  <a:pt x="8108067" y="5194338"/>
                </a:lnTo>
                <a:cubicBezTo>
                  <a:pt x="8102132" y="5188917"/>
                  <a:pt x="8091806" y="5188674"/>
                  <a:pt x="8089625" y="5198458"/>
                </a:cubicBezTo>
                <a:cubicBezTo>
                  <a:pt x="8087748" y="5206757"/>
                  <a:pt x="8094046" y="5212876"/>
                  <a:pt x="8100437" y="5214057"/>
                </a:cubicBezTo>
                <a:lnTo>
                  <a:pt x="8100618" y="5214360"/>
                </a:lnTo>
                <a:cubicBezTo>
                  <a:pt x="8098134" y="5215481"/>
                  <a:pt x="8096075" y="5217661"/>
                  <a:pt x="8095258" y="5221357"/>
                </a:cubicBezTo>
                <a:cubicBezTo>
                  <a:pt x="8094107" y="5226415"/>
                  <a:pt x="8096106" y="5230565"/>
                  <a:pt x="8099195" y="5233382"/>
                </a:cubicBezTo>
                <a:cubicBezTo>
                  <a:pt x="8097620" y="5232867"/>
                  <a:pt x="8096045" y="5232534"/>
                  <a:pt x="8094531" y="5232625"/>
                </a:cubicBezTo>
                <a:cubicBezTo>
                  <a:pt x="8093138" y="5229444"/>
                  <a:pt x="8090957" y="5226537"/>
                  <a:pt x="8087838" y="5224144"/>
                </a:cubicBezTo>
                <a:cubicBezTo>
                  <a:pt x="8082902" y="5220388"/>
                  <a:pt x="8077209" y="5219570"/>
                  <a:pt x="8071758" y="5220630"/>
                </a:cubicBezTo>
                <a:cubicBezTo>
                  <a:pt x="8070759" y="5219237"/>
                  <a:pt x="8069457" y="5218025"/>
                  <a:pt x="8067791" y="5217177"/>
                </a:cubicBezTo>
                <a:lnTo>
                  <a:pt x="8063097" y="5214784"/>
                </a:lnTo>
                <a:cubicBezTo>
                  <a:pt x="8061795" y="5214148"/>
                  <a:pt x="8060402" y="5213754"/>
                  <a:pt x="8058948" y="5213603"/>
                </a:cubicBezTo>
                <a:cubicBezTo>
                  <a:pt x="8063309" y="5212936"/>
                  <a:pt x="8067458" y="5209483"/>
                  <a:pt x="8068821" y="5205576"/>
                </a:cubicBezTo>
                <a:cubicBezTo>
                  <a:pt x="8069002" y="5205061"/>
                  <a:pt x="8068911" y="5204606"/>
                  <a:pt x="8069032" y="5204122"/>
                </a:cubicBezTo>
                <a:cubicBezTo>
                  <a:pt x="8070607" y="5204213"/>
                  <a:pt x="8072182" y="5204243"/>
                  <a:pt x="8073666" y="5203728"/>
                </a:cubicBezTo>
                <a:cubicBezTo>
                  <a:pt x="8076815" y="5204849"/>
                  <a:pt x="8080268" y="5204667"/>
                  <a:pt x="8083448" y="5202456"/>
                </a:cubicBezTo>
                <a:cubicBezTo>
                  <a:pt x="8088020" y="5199306"/>
                  <a:pt x="8090473" y="5191188"/>
                  <a:pt x="8086325" y="5186584"/>
                </a:cubicBezTo>
                <a:cubicBezTo>
                  <a:pt x="8082690" y="5182525"/>
                  <a:pt x="8078451" y="5179042"/>
                  <a:pt x="8072606" y="5179527"/>
                </a:cubicBezTo>
                <a:cubicBezTo>
                  <a:pt x="8067942" y="5179890"/>
                  <a:pt x="8064156" y="5182222"/>
                  <a:pt x="8061068" y="5185736"/>
                </a:cubicBezTo>
                <a:cubicBezTo>
                  <a:pt x="8060129" y="5186796"/>
                  <a:pt x="8060250" y="5188341"/>
                  <a:pt x="8059796" y="5189674"/>
                </a:cubicBezTo>
                <a:lnTo>
                  <a:pt x="8056768" y="5188129"/>
                </a:lnTo>
                <a:cubicBezTo>
                  <a:pt x="8051044" y="5185251"/>
                  <a:pt x="8043564" y="5189977"/>
                  <a:pt x="8041657" y="5195429"/>
                </a:cubicBezTo>
                <a:cubicBezTo>
                  <a:pt x="8039325" y="5202153"/>
                  <a:pt x="8043231" y="5207636"/>
                  <a:pt x="8048955" y="5210544"/>
                </a:cubicBezTo>
                <a:lnTo>
                  <a:pt x="8053649" y="5212936"/>
                </a:lnTo>
                <a:cubicBezTo>
                  <a:pt x="8054375" y="5213300"/>
                  <a:pt x="8055102" y="5213542"/>
                  <a:pt x="8055859" y="5213663"/>
                </a:cubicBezTo>
                <a:cubicBezTo>
                  <a:pt x="8052135" y="5214148"/>
                  <a:pt x="8048652" y="5216177"/>
                  <a:pt x="8046956" y="5219721"/>
                </a:cubicBezTo>
                <a:cubicBezTo>
                  <a:pt x="8044351" y="5225234"/>
                  <a:pt x="8045866" y="5232201"/>
                  <a:pt x="8051286" y="5235381"/>
                </a:cubicBezTo>
                <a:cubicBezTo>
                  <a:pt x="8050862" y="5236381"/>
                  <a:pt x="8050620" y="5237441"/>
                  <a:pt x="8050499" y="5238562"/>
                </a:cubicBezTo>
                <a:cubicBezTo>
                  <a:pt x="8047622" y="5236684"/>
                  <a:pt x="8044261" y="5236138"/>
                  <a:pt x="8041232" y="5237229"/>
                </a:cubicBezTo>
                <a:cubicBezTo>
                  <a:pt x="8040718" y="5233837"/>
                  <a:pt x="8039022" y="5230686"/>
                  <a:pt x="8034631" y="5229293"/>
                </a:cubicBezTo>
                <a:cubicBezTo>
                  <a:pt x="8031845" y="5228415"/>
                  <a:pt x="8028937" y="5227354"/>
                  <a:pt x="8026031" y="5226385"/>
                </a:cubicBezTo>
                <a:cubicBezTo>
                  <a:pt x="8024789" y="5223750"/>
                  <a:pt x="8022548" y="5221569"/>
                  <a:pt x="8019550" y="5220055"/>
                </a:cubicBezTo>
                <a:lnTo>
                  <a:pt x="8014856" y="5217661"/>
                </a:lnTo>
                <a:cubicBezTo>
                  <a:pt x="8009314" y="5214845"/>
                  <a:pt x="8001410" y="5218843"/>
                  <a:pt x="7999533" y="5224477"/>
                </a:cubicBezTo>
                <a:cubicBezTo>
                  <a:pt x="7999230" y="5225355"/>
                  <a:pt x="7999260" y="5226204"/>
                  <a:pt x="7999169" y="5227021"/>
                </a:cubicBezTo>
                <a:cubicBezTo>
                  <a:pt x="7995898" y="5229323"/>
                  <a:pt x="7993718" y="5233261"/>
                  <a:pt x="7993991" y="5237199"/>
                </a:cubicBezTo>
                <a:cubicBezTo>
                  <a:pt x="7994021" y="5237683"/>
                  <a:pt x="7994142" y="5238107"/>
                  <a:pt x="7994233" y="5238532"/>
                </a:cubicBezTo>
                <a:cubicBezTo>
                  <a:pt x="7993506" y="5240046"/>
                  <a:pt x="7992840" y="5241591"/>
                  <a:pt x="7992264" y="5243166"/>
                </a:cubicBezTo>
                <a:cubicBezTo>
                  <a:pt x="7991538" y="5245135"/>
                  <a:pt x="7991477" y="5247376"/>
                  <a:pt x="7991871" y="5249526"/>
                </a:cubicBezTo>
                <a:cubicBezTo>
                  <a:pt x="7991114" y="5250829"/>
                  <a:pt x="7990568" y="5252222"/>
                  <a:pt x="7990568" y="5253616"/>
                </a:cubicBezTo>
                <a:cubicBezTo>
                  <a:pt x="7990568" y="5258311"/>
                  <a:pt x="7990811" y="5262491"/>
                  <a:pt x="7993324" y="5266610"/>
                </a:cubicBezTo>
                <a:cubicBezTo>
                  <a:pt x="7994445" y="5268458"/>
                  <a:pt x="7995444" y="5269670"/>
                  <a:pt x="7997171" y="5271093"/>
                </a:cubicBezTo>
                <a:cubicBezTo>
                  <a:pt x="7999320" y="5272910"/>
                  <a:pt x="7998896" y="5274546"/>
                  <a:pt x="7997807" y="5270336"/>
                </a:cubicBezTo>
                <a:cubicBezTo>
                  <a:pt x="7999351" y="5276303"/>
                  <a:pt x="8004196" y="5280937"/>
                  <a:pt x="8010738" y="5279968"/>
                </a:cubicBezTo>
                <a:cubicBezTo>
                  <a:pt x="8013887" y="5279514"/>
                  <a:pt x="8017006" y="5277363"/>
                  <a:pt x="8018883" y="5274486"/>
                </a:cubicBezTo>
                <a:cubicBezTo>
                  <a:pt x="8020306" y="5274394"/>
                  <a:pt x="8021670" y="5274001"/>
                  <a:pt x="8023183" y="5273546"/>
                </a:cubicBezTo>
                <a:cubicBezTo>
                  <a:pt x="8023729" y="5273456"/>
                  <a:pt x="8024243" y="5273335"/>
                  <a:pt x="8024758" y="5273274"/>
                </a:cubicBezTo>
                <a:cubicBezTo>
                  <a:pt x="8026878" y="5273244"/>
                  <a:pt x="8028998" y="5272941"/>
                  <a:pt x="8031148" y="5272880"/>
                </a:cubicBezTo>
                <a:cubicBezTo>
                  <a:pt x="8039022" y="5272698"/>
                  <a:pt x="8041868" y="5264550"/>
                  <a:pt x="8039961" y="5258068"/>
                </a:cubicBezTo>
                <a:cubicBezTo>
                  <a:pt x="8039961" y="5258068"/>
                  <a:pt x="8039930" y="5258038"/>
                  <a:pt x="8039930" y="5258038"/>
                </a:cubicBezTo>
                <a:cubicBezTo>
                  <a:pt x="8042352" y="5259916"/>
                  <a:pt x="8045079" y="5261218"/>
                  <a:pt x="8047864" y="5260976"/>
                </a:cubicBezTo>
                <a:cubicBezTo>
                  <a:pt x="8048137" y="5267580"/>
                  <a:pt x="8049712" y="5274364"/>
                  <a:pt x="8054345" y="5277545"/>
                </a:cubicBezTo>
                <a:cubicBezTo>
                  <a:pt x="8060947" y="5282058"/>
                  <a:pt x="8071485" y="5284723"/>
                  <a:pt x="8079056" y="5281301"/>
                </a:cubicBezTo>
                <a:cubicBezTo>
                  <a:pt x="8080782" y="5285390"/>
                  <a:pt x="8085052" y="5288237"/>
                  <a:pt x="8089473" y="5288722"/>
                </a:cubicBezTo>
                <a:cubicBezTo>
                  <a:pt x="8087656" y="5293053"/>
                  <a:pt x="8087838" y="5298354"/>
                  <a:pt x="8091956" y="5302473"/>
                </a:cubicBezTo>
                <a:cubicBezTo>
                  <a:pt x="8097529" y="5307986"/>
                  <a:pt x="8103949" y="5305230"/>
                  <a:pt x="8107220" y="5299990"/>
                </a:cubicBezTo>
                <a:cubicBezTo>
                  <a:pt x="8103525" y="5312500"/>
                  <a:pt x="8122331" y="5321647"/>
                  <a:pt x="8128842" y="5308774"/>
                </a:cubicBezTo>
                <a:cubicBezTo>
                  <a:pt x="8135443" y="5295688"/>
                  <a:pt x="8116426" y="5285238"/>
                  <a:pt x="8108794" y="5296567"/>
                </a:cubicBezTo>
                <a:cubicBezTo>
                  <a:pt x="8109975" y="5292569"/>
                  <a:pt x="8109431" y="5287934"/>
                  <a:pt x="8105766" y="5284330"/>
                </a:cubicBezTo>
                <a:cubicBezTo>
                  <a:pt x="8104192" y="5282785"/>
                  <a:pt x="8102586" y="5282028"/>
                  <a:pt x="8100951" y="5281664"/>
                </a:cubicBezTo>
                <a:cubicBezTo>
                  <a:pt x="8104282" y="5273637"/>
                  <a:pt x="8098256" y="5266853"/>
                  <a:pt x="8091351" y="5265792"/>
                </a:cubicBezTo>
                <a:cubicBezTo>
                  <a:pt x="8091412" y="5265641"/>
                  <a:pt x="8091503" y="5265490"/>
                  <a:pt x="8091563" y="5265338"/>
                </a:cubicBezTo>
                <a:cubicBezTo>
                  <a:pt x="8095500" y="5264884"/>
                  <a:pt x="8099073" y="5262581"/>
                  <a:pt x="8101042" y="5258674"/>
                </a:cubicBezTo>
                <a:lnTo>
                  <a:pt x="8105796" y="5249254"/>
                </a:lnTo>
                <a:cubicBezTo>
                  <a:pt x="8107856" y="5245165"/>
                  <a:pt x="8106856" y="5239864"/>
                  <a:pt x="8103888" y="5236411"/>
                </a:cubicBezTo>
                <a:cubicBezTo>
                  <a:pt x="8109460" y="5238380"/>
                  <a:pt x="8115820" y="5236684"/>
                  <a:pt x="8117486" y="5229293"/>
                </a:cubicBezTo>
                <a:cubicBezTo>
                  <a:pt x="8117728" y="5228263"/>
                  <a:pt x="8117486" y="5227385"/>
                  <a:pt x="8117486" y="5226415"/>
                </a:cubicBezTo>
                <a:cubicBezTo>
                  <a:pt x="8118364" y="5226204"/>
                  <a:pt x="8119242" y="5226173"/>
                  <a:pt x="8120150" y="5225719"/>
                </a:cubicBezTo>
                <a:cubicBezTo>
                  <a:pt x="8125420" y="5223174"/>
                  <a:pt x="8129054" y="5215299"/>
                  <a:pt x="8125602" y="5209877"/>
                </a:cubicBezTo>
                <a:lnTo>
                  <a:pt x="8121604" y="5203577"/>
                </a:lnTo>
                <a:cubicBezTo>
                  <a:pt x="8121150" y="5202880"/>
                  <a:pt x="8120544" y="5202335"/>
                  <a:pt x="8120029" y="5201729"/>
                </a:cubicBezTo>
                <a:cubicBezTo>
                  <a:pt x="8121907" y="5201699"/>
                  <a:pt x="8123785" y="5201729"/>
                  <a:pt x="8125510" y="5200699"/>
                </a:cubicBezTo>
                <a:cubicBezTo>
                  <a:pt x="8130901" y="5197549"/>
                  <a:pt x="8133173" y="5189916"/>
                  <a:pt x="8129750" y="5184464"/>
                </a:cubicBezTo>
                <a:lnTo>
                  <a:pt x="8125934" y="5178224"/>
                </a:lnTo>
                <a:close/>
                <a:moveTo>
                  <a:pt x="8214210" y="5171439"/>
                </a:moveTo>
                <a:cubicBezTo>
                  <a:pt x="8210788" y="5166017"/>
                  <a:pt x="8204156" y="5163322"/>
                  <a:pt x="8198191" y="5166472"/>
                </a:cubicBezTo>
                <a:cubicBezTo>
                  <a:pt x="8197221" y="5166987"/>
                  <a:pt x="8196374" y="5167714"/>
                  <a:pt x="8195556" y="5168501"/>
                </a:cubicBezTo>
                <a:cubicBezTo>
                  <a:pt x="8195193" y="5168380"/>
                  <a:pt x="8194829" y="5168229"/>
                  <a:pt x="8194435" y="5168138"/>
                </a:cubicBezTo>
                <a:lnTo>
                  <a:pt x="8189287" y="5166987"/>
                </a:lnTo>
                <a:cubicBezTo>
                  <a:pt x="8183230" y="5165624"/>
                  <a:pt x="8176326" y="5170288"/>
                  <a:pt x="8175448" y="5176468"/>
                </a:cubicBezTo>
                <a:cubicBezTo>
                  <a:pt x="8174509" y="5183010"/>
                  <a:pt x="8178446" y="5188826"/>
                  <a:pt x="8184926" y="5190310"/>
                </a:cubicBezTo>
                <a:lnTo>
                  <a:pt x="8190075" y="5191461"/>
                </a:lnTo>
                <a:cubicBezTo>
                  <a:pt x="8192800" y="5192067"/>
                  <a:pt x="8195646" y="5191430"/>
                  <a:pt x="8198099" y="5190007"/>
                </a:cubicBezTo>
                <a:cubicBezTo>
                  <a:pt x="8201704" y="5194550"/>
                  <a:pt x="8207700" y="5196671"/>
                  <a:pt x="8213211" y="5193763"/>
                </a:cubicBezTo>
                <a:cubicBezTo>
                  <a:pt x="8218541" y="5190976"/>
                  <a:pt x="8221599" y="5183191"/>
                  <a:pt x="8218177" y="5177770"/>
                </a:cubicBezTo>
                <a:lnTo>
                  <a:pt x="8214210" y="5171439"/>
                </a:lnTo>
                <a:close/>
                <a:moveTo>
                  <a:pt x="8138865" y="5381197"/>
                </a:moveTo>
                <a:lnTo>
                  <a:pt x="8135292" y="5384801"/>
                </a:lnTo>
                <a:cubicBezTo>
                  <a:pt x="8130962" y="5389194"/>
                  <a:pt x="8129417" y="5395706"/>
                  <a:pt x="8133596" y="5400855"/>
                </a:cubicBezTo>
                <a:cubicBezTo>
                  <a:pt x="8133747" y="5401037"/>
                  <a:pt x="8133929" y="5401158"/>
                  <a:pt x="8134112" y="5401340"/>
                </a:cubicBezTo>
                <a:cubicBezTo>
                  <a:pt x="8131628" y="5404914"/>
                  <a:pt x="8131083" y="5409669"/>
                  <a:pt x="8133445" y="5413910"/>
                </a:cubicBezTo>
                <a:cubicBezTo>
                  <a:pt x="8133505" y="5414031"/>
                  <a:pt x="8133445" y="5414183"/>
                  <a:pt x="8133536" y="5414304"/>
                </a:cubicBezTo>
                <a:cubicBezTo>
                  <a:pt x="8139411" y="5407610"/>
                  <a:pt x="8145255" y="5400886"/>
                  <a:pt x="8151070" y="5394131"/>
                </a:cubicBezTo>
                <a:cubicBezTo>
                  <a:pt x="8152614" y="5392344"/>
                  <a:pt x="8154189" y="5390587"/>
                  <a:pt x="8155733" y="5388800"/>
                </a:cubicBezTo>
                <a:cubicBezTo>
                  <a:pt x="8156127" y="5388346"/>
                  <a:pt x="8156551" y="5387891"/>
                  <a:pt x="8156945" y="5387437"/>
                </a:cubicBezTo>
                <a:lnTo>
                  <a:pt x="8156915" y="5387406"/>
                </a:lnTo>
                <a:cubicBezTo>
                  <a:pt x="8156581" y="5385862"/>
                  <a:pt x="8156066" y="5384287"/>
                  <a:pt x="8154916" y="5382893"/>
                </a:cubicBezTo>
                <a:cubicBezTo>
                  <a:pt x="8151372" y="5378501"/>
                  <a:pt x="8143227" y="5376805"/>
                  <a:pt x="8138865" y="5381197"/>
                </a:cubicBezTo>
                <a:close/>
                <a:moveTo>
                  <a:pt x="8298730" y="5159202"/>
                </a:moveTo>
                <a:lnTo>
                  <a:pt x="8293583" y="5158051"/>
                </a:lnTo>
                <a:cubicBezTo>
                  <a:pt x="8287526" y="5156688"/>
                  <a:pt x="8280712" y="5161807"/>
                  <a:pt x="8280016" y="5167895"/>
                </a:cubicBezTo>
                <a:cubicBezTo>
                  <a:pt x="8279259" y="5174620"/>
                  <a:pt x="8283377" y="5180011"/>
                  <a:pt x="8289857" y="5181465"/>
                </a:cubicBezTo>
                <a:lnTo>
                  <a:pt x="8295006" y="5182616"/>
                </a:lnTo>
                <a:cubicBezTo>
                  <a:pt x="8301063" y="5183979"/>
                  <a:pt x="8307906" y="5178830"/>
                  <a:pt x="8308573" y="5172772"/>
                </a:cubicBezTo>
                <a:cubicBezTo>
                  <a:pt x="8309330" y="5166048"/>
                  <a:pt x="8305212" y="5160656"/>
                  <a:pt x="8298730" y="5159202"/>
                </a:cubicBezTo>
                <a:close/>
                <a:moveTo>
                  <a:pt x="7874765" y="5203032"/>
                </a:moveTo>
                <a:cubicBezTo>
                  <a:pt x="7867891" y="5216632"/>
                  <a:pt x="7890331" y="5224356"/>
                  <a:pt x="7897145" y="5210907"/>
                </a:cubicBezTo>
                <a:cubicBezTo>
                  <a:pt x="7904019" y="5197307"/>
                  <a:pt x="7881579" y="5189613"/>
                  <a:pt x="7874765" y="5203032"/>
                </a:cubicBezTo>
                <a:close/>
                <a:moveTo>
                  <a:pt x="7909924" y="5178648"/>
                </a:moveTo>
                <a:cubicBezTo>
                  <a:pt x="7904474" y="5175680"/>
                  <a:pt x="7896569" y="5178194"/>
                  <a:pt x="7893995" y="5183888"/>
                </a:cubicBezTo>
                <a:cubicBezTo>
                  <a:pt x="7891573" y="5189310"/>
                  <a:pt x="7893208" y="5195126"/>
                  <a:pt x="7897750" y="5198579"/>
                </a:cubicBezTo>
                <a:cubicBezTo>
                  <a:pt x="7897902" y="5201214"/>
                  <a:pt x="7898810" y="5203880"/>
                  <a:pt x="7901142" y="5206182"/>
                </a:cubicBezTo>
                <a:cubicBezTo>
                  <a:pt x="7902657" y="5207666"/>
                  <a:pt x="7904232" y="5208454"/>
                  <a:pt x="7905836" y="5208878"/>
                </a:cubicBezTo>
                <a:cubicBezTo>
                  <a:pt x="7908864" y="5210422"/>
                  <a:pt x="7912498" y="5210907"/>
                  <a:pt x="7915496" y="5209877"/>
                </a:cubicBezTo>
                <a:cubicBezTo>
                  <a:pt x="7922129" y="5207606"/>
                  <a:pt x="7924219" y="5201093"/>
                  <a:pt x="7922825" y="5194793"/>
                </a:cubicBezTo>
                <a:cubicBezTo>
                  <a:pt x="7921250" y="5187644"/>
                  <a:pt x="7916284" y="5182101"/>
                  <a:pt x="7909924" y="5178648"/>
                </a:cubicBezTo>
                <a:close/>
                <a:moveTo>
                  <a:pt x="8309844" y="5003118"/>
                </a:moveTo>
                <a:lnTo>
                  <a:pt x="8303545" y="5007086"/>
                </a:lnTo>
                <a:cubicBezTo>
                  <a:pt x="8298125" y="5010509"/>
                  <a:pt x="8296308" y="5017930"/>
                  <a:pt x="8299730" y="5023412"/>
                </a:cubicBezTo>
                <a:cubicBezTo>
                  <a:pt x="8303091" y="5028834"/>
                  <a:pt x="8310632" y="5030682"/>
                  <a:pt x="8316053" y="5027229"/>
                </a:cubicBezTo>
                <a:cubicBezTo>
                  <a:pt x="8318143" y="5025896"/>
                  <a:pt x="8320262" y="5024563"/>
                  <a:pt x="8322351" y="5023231"/>
                </a:cubicBezTo>
                <a:cubicBezTo>
                  <a:pt x="8327772" y="5019808"/>
                  <a:pt x="8329589" y="5012387"/>
                  <a:pt x="8326167" y="5006904"/>
                </a:cubicBezTo>
                <a:cubicBezTo>
                  <a:pt x="8322806" y="5001543"/>
                  <a:pt x="8315266" y="4999695"/>
                  <a:pt x="8309844" y="5003118"/>
                </a:cubicBezTo>
                <a:close/>
                <a:moveTo>
                  <a:pt x="7937967" y="5328765"/>
                </a:moveTo>
                <a:cubicBezTo>
                  <a:pt x="7944811" y="5315226"/>
                  <a:pt x="7924582" y="5302867"/>
                  <a:pt x="7917677" y="5316497"/>
                </a:cubicBezTo>
                <a:cubicBezTo>
                  <a:pt x="7910833" y="5330037"/>
                  <a:pt x="7931093" y="5342426"/>
                  <a:pt x="7937967" y="5328765"/>
                </a:cubicBezTo>
                <a:close/>
                <a:moveTo>
                  <a:pt x="8137352" y="5069635"/>
                </a:moveTo>
                <a:cubicBezTo>
                  <a:pt x="8140713" y="5054732"/>
                  <a:pt x="8117304" y="5050795"/>
                  <a:pt x="8113973" y="5065667"/>
                </a:cubicBezTo>
                <a:cubicBezTo>
                  <a:pt x="8110641" y="5080570"/>
                  <a:pt x="8134020" y="5084477"/>
                  <a:pt x="8137352" y="5069635"/>
                </a:cubicBezTo>
                <a:close/>
                <a:moveTo>
                  <a:pt x="8219480" y="5088839"/>
                </a:moveTo>
                <a:cubicBezTo>
                  <a:pt x="8222811" y="5073936"/>
                  <a:pt x="8199735" y="5068514"/>
                  <a:pt x="8196403" y="5083386"/>
                </a:cubicBezTo>
                <a:cubicBezTo>
                  <a:pt x="8195464" y="5087476"/>
                  <a:pt x="8196646" y="5090777"/>
                  <a:pt x="8198766" y="5093200"/>
                </a:cubicBezTo>
                <a:cubicBezTo>
                  <a:pt x="8192770" y="5092383"/>
                  <a:pt x="8187046" y="5098259"/>
                  <a:pt x="8186501" y="5103862"/>
                </a:cubicBezTo>
                <a:cubicBezTo>
                  <a:pt x="8185835" y="5110890"/>
                  <a:pt x="8190922" y="5115372"/>
                  <a:pt x="8197191" y="5116766"/>
                </a:cubicBezTo>
                <a:lnTo>
                  <a:pt x="8202339" y="5117947"/>
                </a:lnTo>
                <a:cubicBezTo>
                  <a:pt x="8208608" y="5119341"/>
                  <a:pt x="8214695" y="5113040"/>
                  <a:pt x="8215270" y="5107255"/>
                </a:cubicBezTo>
                <a:cubicBezTo>
                  <a:pt x="8215695" y="5102863"/>
                  <a:pt x="8213726" y="5099591"/>
                  <a:pt x="8210758" y="5097320"/>
                </a:cubicBezTo>
                <a:cubicBezTo>
                  <a:pt x="8214725" y="5096593"/>
                  <a:pt x="8218299" y="5094018"/>
                  <a:pt x="8219480" y="5088839"/>
                </a:cubicBezTo>
                <a:close/>
                <a:moveTo>
                  <a:pt x="7992931" y="5220176"/>
                </a:moveTo>
                <a:lnTo>
                  <a:pt x="7995323" y="5215481"/>
                </a:lnTo>
                <a:cubicBezTo>
                  <a:pt x="7998109" y="5209938"/>
                  <a:pt x="7996504" y="5202274"/>
                  <a:pt x="7990629" y="5199397"/>
                </a:cubicBezTo>
                <a:cubicBezTo>
                  <a:pt x="7987056" y="5197640"/>
                  <a:pt x="7982786" y="5197822"/>
                  <a:pt x="7979333" y="5199578"/>
                </a:cubicBezTo>
                <a:cubicBezTo>
                  <a:pt x="7978819" y="5198397"/>
                  <a:pt x="7978425" y="5197125"/>
                  <a:pt x="7977516" y="5196247"/>
                </a:cubicBezTo>
                <a:cubicBezTo>
                  <a:pt x="7977426" y="5192188"/>
                  <a:pt x="7975518" y="5188220"/>
                  <a:pt x="7971611" y="5186221"/>
                </a:cubicBezTo>
                <a:lnTo>
                  <a:pt x="7969098" y="5184949"/>
                </a:lnTo>
                <a:cubicBezTo>
                  <a:pt x="7969400" y="5184524"/>
                  <a:pt x="7969764" y="5184282"/>
                  <a:pt x="7970036" y="5183767"/>
                </a:cubicBezTo>
                <a:cubicBezTo>
                  <a:pt x="7976911" y="5170167"/>
                  <a:pt x="7955167" y="5160686"/>
                  <a:pt x="7948293" y="5174286"/>
                </a:cubicBezTo>
                <a:cubicBezTo>
                  <a:pt x="7945447" y="5179921"/>
                  <a:pt x="7947596" y="5184737"/>
                  <a:pt x="7951473" y="5187584"/>
                </a:cubicBezTo>
                <a:cubicBezTo>
                  <a:pt x="7951261" y="5187887"/>
                  <a:pt x="7950958" y="5188068"/>
                  <a:pt x="7950776" y="5188402"/>
                </a:cubicBezTo>
                <a:cubicBezTo>
                  <a:pt x="7949868" y="5190219"/>
                  <a:pt x="7949444" y="5192279"/>
                  <a:pt x="7949474" y="5194308"/>
                </a:cubicBezTo>
                <a:cubicBezTo>
                  <a:pt x="7945568" y="5194157"/>
                  <a:pt x="7941813" y="5195701"/>
                  <a:pt x="7939390" y="5199427"/>
                </a:cubicBezTo>
                <a:cubicBezTo>
                  <a:pt x="7936180" y="5204334"/>
                  <a:pt x="7937119" y="5212936"/>
                  <a:pt x="7942842" y="5215844"/>
                </a:cubicBezTo>
                <a:lnTo>
                  <a:pt x="7947567" y="5218237"/>
                </a:lnTo>
                <a:cubicBezTo>
                  <a:pt x="7951261" y="5220115"/>
                  <a:pt x="7955380" y="5220327"/>
                  <a:pt x="7958892" y="5218843"/>
                </a:cubicBezTo>
                <a:cubicBezTo>
                  <a:pt x="7957015" y="5224053"/>
                  <a:pt x="7959953" y="5230414"/>
                  <a:pt x="7964858" y="5232655"/>
                </a:cubicBezTo>
                <a:cubicBezTo>
                  <a:pt x="7969764" y="5234896"/>
                  <a:pt x="7974700" y="5233200"/>
                  <a:pt x="7978031" y="5229535"/>
                </a:cubicBezTo>
                <a:cubicBezTo>
                  <a:pt x="7982029" y="5230444"/>
                  <a:pt x="7986238" y="5229444"/>
                  <a:pt x="7989176" y="5225900"/>
                </a:cubicBezTo>
                <a:cubicBezTo>
                  <a:pt x="7990175" y="5224658"/>
                  <a:pt x="7990841" y="5223144"/>
                  <a:pt x="7991235" y="5221539"/>
                </a:cubicBezTo>
                <a:cubicBezTo>
                  <a:pt x="7991659" y="5220963"/>
                  <a:pt x="7992537" y="5220903"/>
                  <a:pt x="7992931" y="5220176"/>
                </a:cubicBezTo>
                <a:close/>
                <a:moveTo>
                  <a:pt x="8017733" y="5448562"/>
                </a:moveTo>
                <a:cubicBezTo>
                  <a:pt x="8017551" y="5447956"/>
                  <a:pt x="8017036" y="5447592"/>
                  <a:pt x="8016734" y="5447078"/>
                </a:cubicBezTo>
                <a:cubicBezTo>
                  <a:pt x="8017460" y="5442019"/>
                  <a:pt x="8015007" y="5435749"/>
                  <a:pt x="8009708" y="5434507"/>
                </a:cubicBezTo>
                <a:cubicBezTo>
                  <a:pt x="8008617" y="5434265"/>
                  <a:pt x="8007557" y="5434325"/>
                  <a:pt x="8006467" y="5434174"/>
                </a:cubicBezTo>
                <a:cubicBezTo>
                  <a:pt x="8006467" y="5434174"/>
                  <a:pt x="8006467" y="5434174"/>
                  <a:pt x="8006467" y="5434174"/>
                </a:cubicBezTo>
                <a:cubicBezTo>
                  <a:pt x="8013342" y="5420544"/>
                  <a:pt x="7991053" y="5412426"/>
                  <a:pt x="7984240" y="5425905"/>
                </a:cubicBezTo>
                <a:cubicBezTo>
                  <a:pt x="7980575" y="5433174"/>
                  <a:pt x="7985239" y="5438717"/>
                  <a:pt x="7991386" y="5440414"/>
                </a:cubicBezTo>
                <a:cubicBezTo>
                  <a:pt x="7989902" y="5442776"/>
                  <a:pt x="7988813" y="5445351"/>
                  <a:pt x="7988509" y="5448259"/>
                </a:cubicBezTo>
                <a:cubicBezTo>
                  <a:pt x="7987904" y="5453499"/>
                  <a:pt x="7991719" y="5458709"/>
                  <a:pt x="7996777" y="5460133"/>
                </a:cubicBezTo>
                <a:cubicBezTo>
                  <a:pt x="7997382" y="5462010"/>
                  <a:pt x="7998018" y="5463919"/>
                  <a:pt x="7998624" y="5465827"/>
                </a:cubicBezTo>
                <a:cubicBezTo>
                  <a:pt x="8000562" y="5471733"/>
                  <a:pt x="8009253" y="5474187"/>
                  <a:pt x="8014402" y="5471461"/>
                </a:cubicBezTo>
                <a:cubicBezTo>
                  <a:pt x="8020671" y="5468129"/>
                  <a:pt x="8022123" y="5462010"/>
                  <a:pt x="8020034" y="5455680"/>
                </a:cubicBezTo>
                <a:lnTo>
                  <a:pt x="8017733" y="5448562"/>
                </a:lnTo>
                <a:close/>
                <a:moveTo>
                  <a:pt x="8028877" y="5442776"/>
                </a:moveTo>
                <a:cubicBezTo>
                  <a:pt x="8022002" y="5456377"/>
                  <a:pt x="8044412" y="5464161"/>
                  <a:pt x="8051226" y="5450712"/>
                </a:cubicBezTo>
                <a:cubicBezTo>
                  <a:pt x="8058100" y="5437082"/>
                  <a:pt x="8035661" y="5429328"/>
                  <a:pt x="8028877" y="5442776"/>
                </a:cubicBezTo>
                <a:close/>
                <a:moveTo>
                  <a:pt x="7974004" y="5135909"/>
                </a:moveTo>
                <a:cubicBezTo>
                  <a:pt x="7970673" y="5150812"/>
                  <a:pt x="7993658" y="5156537"/>
                  <a:pt x="7997019" y="5141634"/>
                </a:cubicBezTo>
                <a:cubicBezTo>
                  <a:pt x="8000380" y="5126731"/>
                  <a:pt x="7977365" y="5120976"/>
                  <a:pt x="7974004" y="5135909"/>
                </a:cubicBezTo>
                <a:close/>
                <a:moveTo>
                  <a:pt x="7886970" y="5123702"/>
                </a:moveTo>
                <a:cubicBezTo>
                  <a:pt x="7880853" y="5125732"/>
                  <a:pt x="7877461" y="5132607"/>
                  <a:pt x="7879459" y="5138696"/>
                </a:cubicBezTo>
                <a:lnTo>
                  <a:pt x="7881792" y="5145784"/>
                </a:lnTo>
                <a:cubicBezTo>
                  <a:pt x="7883790" y="5151872"/>
                  <a:pt x="7890725" y="5155295"/>
                  <a:pt x="7896782" y="5153295"/>
                </a:cubicBezTo>
                <a:cubicBezTo>
                  <a:pt x="7902899" y="5151266"/>
                  <a:pt x="7906291" y="5144420"/>
                  <a:pt x="7904292" y="5138302"/>
                </a:cubicBezTo>
                <a:lnTo>
                  <a:pt x="7901960" y="5131214"/>
                </a:lnTo>
                <a:cubicBezTo>
                  <a:pt x="7899961" y="5125126"/>
                  <a:pt x="7892996" y="5121703"/>
                  <a:pt x="7886970" y="5123702"/>
                </a:cubicBezTo>
                <a:close/>
                <a:moveTo>
                  <a:pt x="7784401" y="5253525"/>
                </a:moveTo>
                <a:cubicBezTo>
                  <a:pt x="7781553" y="5258401"/>
                  <a:pt x="7779494" y="5263733"/>
                  <a:pt x="7781796" y="5269336"/>
                </a:cubicBezTo>
                <a:cubicBezTo>
                  <a:pt x="7782795" y="5271760"/>
                  <a:pt x="7784309" y="5273668"/>
                  <a:pt x="7786157" y="5275303"/>
                </a:cubicBezTo>
                <a:cubicBezTo>
                  <a:pt x="7786218" y="5277212"/>
                  <a:pt x="7786611" y="5279180"/>
                  <a:pt x="7787792" y="5281119"/>
                </a:cubicBezTo>
                <a:cubicBezTo>
                  <a:pt x="7794484" y="5292235"/>
                  <a:pt x="7809082" y="5282270"/>
                  <a:pt x="7807204" y="5271214"/>
                </a:cubicBezTo>
                <a:cubicBezTo>
                  <a:pt x="7808203" y="5267428"/>
                  <a:pt x="7807658" y="5263521"/>
                  <a:pt x="7805387" y="5260582"/>
                </a:cubicBezTo>
                <a:cubicBezTo>
                  <a:pt x="7805477" y="5257129"/>
                  <a:pt x="7804206" y="5253767"/>
                  <a:pt x="7800996" y="5251283"/>
                </a:cubicBezTo>
                <a:cubicBezTo>
                  <a:pt x="7796453" y="5247800"/>
                  <a:pt x="7787641" y="5247982"/>
                  <a:pt x="7784401" y="5253525"/>
                </a:cubicBezTo>
                <a:close/>
                <a:moveTo>
                  <a:pt x="8158156" y="5254797"/>
                </a:moveTo>
                <a:cubicBezTo>
                  <a:pt x="8156158" y="5248709"/>
                  <a:pt x="8149041" y="5245407"/>
                  <a:pt x="8143075" y="5247467"/>
                </a:cubicBezTo>
                <a:cubicBezTo>
                  <a:pt x="8136927" y="5249587"/>
                  <a:pt x="8133747" y="5256463"/>
                  <a:pt x="8135777" y="5262551"/>
                </a:cubicBezTo>
                <a:cubicBezTo>
                  <a:pt x="8136564" y="5264914"/>
                  <a:pt x="8137321" y="5267276"/>
                  <a:pt x="8138109" y="5269639"/>
                </a:cubicBezTo>
                <a:cubicBezTo>
                  <a:pt x="8140108" y="5275727"/>
                  <a:pt x="8147224" y="5279029"/>
                  <a:pt x="8153189" y="5276969"/>
                </a:cubicBezTo>
                <a:cubicBezTo>
                  <a:pt x="8159337" y="5274819"/>
                  <a:pt x="8162517" y="5267973"/>
                  <a:pt x="8160518" y="5261885"/>
                </a:cubicBezTo>
                <a:cubicBezTo>
                  <a:pt x="8159700" y="5259522"/>
                  <a:pt x="8158913" y="5257160"/>
                  <a:pt x="8158156" y="5254797"/>
                </a:cubicBezTo>
                <a:close/>
                <a:moveTo>
                  <a:pt x="8309542" y="5118432"/>
                </a:moveTo>
                <a:lnTo>
                  <a:pt x="8304394" y="5117281"/>
                </a:lnTo>
                <a:cubicBezTo>
                  <a:pt x="8299760" y="5116251"/>
                  <a:pt x="8294975" y="5117584"/>
                  <a:pt x="8292008" y="5120946"/>
                </a:cubicBezTo>
                <a:cubicBezTo>
                  <a:pt x="8290312" y="5119492"/>
                  <a:pt x="8288344" y="5118341"/>
                  <a:pt x="8286224" y="5118038"/>
                </a:cubicBezTo>
                <a:cubicBezTo>
                  <a:pt x="8279471" y="5117039"/>
                  <a:pt x="8274201" y="5121794"/>
                  <a:pt x="8272778" y="5128064"/>
                </a:cubicBezTo>
                <a:lnTo>
                  <a:pt x="8271627" y="5133213"/>
                </a:lnTo>
                <a:cubicBezTo>
                  <a:pt x="8270234" y="5139453"/>
                  <a:pt x="8275685" y="5145784"/>
                  <a:pt x="8281651" y="5146632"/>
                </a:cubicBezTo>
                <a:cubicBezTo>
                  <a:pt x="8287708" y="5147510"/>
                  <a:pt x="8292402" y="5143694"/>
                  <a:pt x="8294370" y="5138393"/>
                </a:cubicBezTo>
                <a:cubicBezTo>
                  <a:pt x="8295339" y="5139059"/>
                  <a:pt x="8296339" y="5139725"/>
                  <a:pt x="8297520" y="5139998"/>
                </a:cubicBezTo>
                <a:lnTo>
                  <a:pt x="8302667" y="5141180"/>
                </a:lnTo>
                <a:cubicBezTo>
                  <a:pt x="8308905" y="5142573"/>
                  <a:pt x="8315508" y="5139695"/>
                  <a:pt x="8317446" y="5133244"/>
                </a:cubicBezTo>
                <a:cubicBezTo>
                  <a:pt x="8319203" y="5127398"/>
                  <a:pt x="8315811" y="5119825"/>
                  <a:pt x="8309542" y="5118432"/>
                </a:cubicBezTo>
                <a:close/>
                <a:moveTo>
                  <a:pt x="8035842" y="5067575"/>
                </a:moveTo>
                <a:cubicBezTo>
                  <a:pt x="8044230" y="5063153"/>
                  <a:pt x="8045472" y="5048280"/>
                  <a:pt x="8033662" y="5045615"/>
                </a:cubicBezTo>
                <a:lnTo>
                  <a:pt x="8030482" y="5044918"/>
                </a:lnTo>
                <a:cubicBezTo>
                  <a:pt x="8021336" y="5042858"/>
                  <a:pt x="8015734" y="5050764"/>
                  <a:pt x="8016158" y="5057943"/>
                </a:cubicBezTo>
                <a:cubicBezTo>
                  <a:pt x="8014644" y="5059487"/>
                  <a:pt x="8013342" y="5061335"/>
                  <a:pt x="8012766" y="5063849"/>
                </a:cubicBezTo>
                <a:cubicBezTo>
                  <a:pt x="8009556" y="5078267"/>
                  <a:pt x="8031512" y="5080872"/>
                  <a:pt x="8035842" y="5067575"/>
                </a:cubicBezTo>
                <a:close/>
                <a:moveTo>
                  <a:pt x="8143317" y="4994940"/>
                </a:moveTo>
                <a:cubicBezTo>
                  <a:pt x="8146648" y="4980067"/>
                  <a:pt x="8123149" y="4976948"/>
                  <a:pt x="8119817" y="4991790"/>
                </a:cubicBezTo>
                <a:cubicBezTo>
                  <a:pt x="8116456" y="5006632"/>
                  <a:pt x="8139986" y="5009751"/>
                  <a:pt x="8143317" y="4994940"/>
                </a:cubicBezTo>
                <a:close/>
                <a:moveTo>
                  <a:pt x="8230745" y="5038315"/>
                </a:moveTo>
                <a:cubicBezTo>
                  <a:pt x="8231108" y="5036922"/>
                  <a:pt x="8231229" y="5035467"/>
                  <a:pt x="8231138" y="5034044"/>
                </a:cubicBezTo>
                <a:cubicBezTo>
                  <a:pt x="8231684" y="5033045"/>
                  <a:pt x="8232138" y="5031984"/>
                  <a:pt x="8232410" y="5030743"/>
                </a:cubicBezTo>
                <a:cubicBezTo>
                  <a:pt x="8235348" y="5017657"/>
                  <a:pt x="8217390" y="5014325"/>
                  <a:pt x="8210788" y="5023806"/>
                </a:cubicBezTo>
                <a:cubicBezTo>
                  <a:pt x="8210273" y="5024018"/>
                  <a:pt x="8209728" y="5024169"/>
                  <a:pt x="8209213" y="5024442"/>
                </a:cubicBezTo>
                <a:cubicBezTo>
                  <a:pt x="8203974" y="5027320"/>
                  <a:pt x="8202188" y="5032651"/>
                  <a:pt x="8201279" y="5038163"/>
                </a:cubicBezTo>
                <a:cubicBezTo>
                  <a:pt x="8200280" y="5044312"/>
                  <a:pt x="8206761" y="5050522"/>
                  <a:pt x="8212636" y="5050491"/>
                </a:cubicBezTo>
                <a:cubicBezTo>
                  <a:pt x="8216754" y="5050491"/>
                  <a:pt x="8219782" y="5048735"/>
                  <a:pt x="8221872" y="5046069"/>
                </a:cubicBezTo>
                <a:cubicBezTo>
                  <a:pt x="8225991" y="5045252"/>
                  <a:pt x="8229594" y="5042525"/>
                  <a:pt x="8230745" y="5038315"/>
                </a:cubicBezTo>
                <a:close/>
                <a:moveTo>
                  <a:pt x="7850751" y="5245286"/>
                </a:moveTo>
                <a:cubicBezTo>
                  <a:pt x="7844482" y="5247740"/>
                  <a:pt x="7842060" y="5254555"/>
                  <a:pt x="7844059" y="5260643"/>
                </a:cubicBezTo>
                <a:lnTo>
                  <a:pt x="7846390" y="5267731"/>
                </a:lnTo>
                <a:cubicBezTo>
                  <a:pt x="7848389" y="5273819"/>
                  <a:pt x="7856051" y="5276667"/>
                  <a:pt x="7861774" y="5274425"/>
                </a:cubicBezTo>
                <a:cubicBezTo>
                  <a:pt x="7868043" y="5271941"/>
                  <a:pt x="7870465" y="5265156"/>
                  <a:pt x="7868467" y="5259038"/>
                </a:cubicBezTo>
                <a:cubicBezTo>
                  <a:pt x="7867709" y="5256675"/>
                  <a:pt x="7866922" y="5254312"/>
                  <a:pt x="7866134" y="5251950"/>
                </a:cubicBezTo>
                <a:cubicBezTo>
                  <a:pt x="7864136" y="5245892"/>
                  <a:pt x="7856474" y="5243045"/>
                  <a:pt x="7850751" y="5245286"/>
                </a:cubicBezTo>
                <a:close/>
                <a:moveTo>
                  <a:pt x="7941207" y="5251193"/>
                </a:moveTo>
                <a:lnTo>
                  <a:pt x="7936513" y="5248799"/>
                </a:lnTo>
                <a:cubicBezTo>
                  <a:pt x="7930789" y="5245922"/>
                  <a:pt x="7923673" y="5247225"/>
                  <a:pt x="7920282" y="5252979"/>
                </a:cubicBezTo>
                <a:cubicBezTo>
                  <a:pt x="7917192" y="5258220"/>
                  <a:pt x="7918737" y="5266307"/>
                  <a:pt x="7924461" y="5269215"/>
                </a:cubicBezTo>
                <a:lnTo>
                  <a:pt x="7929155" y="5271608"/>
                </a:lnTo>
                <a:cubicBezTo>
                  <a:pt x="7934847" y="5274486"/>
                  <a:pt x="7941994" y="5273183"/>
                  <a:pt x="7945386" y="5267428"/>
                </a:cubicBezTo>
                <a:cubicBezTo>
                  <a:pt x="7948505" y="5262188"/>
                  <a:pt x="7946961" y="5254100"/>
                  <a:pt x="7941207" y="5251193"/>
                </a:cubicBezTo>
                <a:close/>
                <a:moveTo>
                  <a:pt x="7912256" y="5278090"/>
                </a:moveTo>
                <a:cubicBezTo>
                  <a:pt x="7906865" y="5273940"/>
                  <a:pt x="7900597" y="5275788"/>
                  <a:pt x="7896237" y="5280210"/>
                </a:cubicBezTo>
                <a:lnTo>
                  <a:pt x="7892663" y="5283815"/>
                </a:lnTo>
                <a:cubicBezTo>
                  <a:pt x="7891482" y="5285027"/>
                  <a:pt x="7890846" y="5286511"/>
                  <a:pt x="7890513" y="5288146"/>
                </a:cubicBezTo>
                <a:cubicBezTo>
                  <a:pt x="7890240" y="5287662"/>
                  <a:pt x="7889968" y="5287177"/>
                  <a:pt x="7889756" y="5286692"/>
                </a:cubicBezTo>
                <a:cubicBezTo>
                  <a:pt x="7889029" y="5284602"/>
                  <a:pt x="7888060" y="5282603"/>
                  <a:pt x="7887333" y="5280513"/>
                </a:cubicBezTo>
                <a:cubicBezTo>
                  <a:pt x="7884638" y="5272789"/>
                  <a:pt x="7875674" y="5272577"/>
                  <a:pt x="7869890" y="5276545"/>
                </a:cubicBezTo>
                <a:cubicBezTo>
                  <a:pt x="7867194" y="5278060"/>
                  <a:pt x="7865166" y="5280665"/>
                  <a:pt x="7864651" y="5284239"/>
                </a:cubicBezTo>
                <a:cubicBezTo>
                  <a:pt x="7864561" y="5284511"/>
                  <a:pt x="7864439" y="5284815"/>
                  <a:pt x="7864348" y="5285117"/>
                </a:cubicBezTo>
                <a:cubicBezTo>
                  <a:pt x="7858321" y="5277272"/>
                  <a:pt x="7842999" y="5278696"/>
                  <a:pt x="7843089" y="5290994"/>
                </a:cubicBezTo>
                <a:cubicBezTo>
                  <a:pt x="7843120" y="5294628"/>
                  <a:pt x="7842907" y="5298475"/>
                  <a:pt x="7842968" y="5302292"/>
                </a:cubicBezTo>
                <a:cubicBezTo>
                  <a:pt x="7839183" y="5303443"/>
                  <a:pt x="7835943" y="5306351"/>
                  <a:pt x="7834973" y="5310349"/>
                </a:cubicBezTo>
                <a:cubicBezTo>
                  <a:pt x="7833490" y="5316376"/>
                  <a:pt x="7837366" y="5322646"/>
                  <a:pt x="7843362" y="5324131"/>
                </a:cubicBezTo>
                <a:lnTo>
                  <a:pt x="7850327" y="5325857"/>
                </a:lnTo>
                <a:cubicBezTo>
                  <a:pt x="7850509" y="5325888"/>
                  <a:pt x="7850691" y="5325857"/>
                  <a:pt x="7850902" y="5325857"/>
                </a:cubicBezTo>
                <a:cubicBezTo>
                  <a:pt x="7854173" y="5329159"/>
                  <a:pt x="7859624" y="5330371"/>
                  <a:pt x="7863924" y="5328644"/>
                </a:cubicBezTo>
                <a:cubicBezTo>
                  <a:pt x="7864378" y="5328462"/>
                  <a:pt x="7864772" y="5328220"/>
                  <a:pt x="7865196" y="5328008"/>
                </a:cubicBezTo>
                <a:cubicBezTo>
                  <a:pt x="7866922" y="5328250"/>
                  <a:pt x="7868648" y="5328432"/>
                  <a:pt x="7870405" y="5328493"/>
                </a:cubicBezTo>
                <a:cubicBezTo>
                  <a:pt x="7872585" y="5328583"/>
                  <a:pt x="7874826" y="5327917"/>
                  <a:pt x="7876825" y="5326826"/>
                </a:cubicBezTo>
                <a:cubicBezTo>
                  <a:pt x="7878370" y="5327160"/>
                  <a:pt x="7879914" y="5327281"/>
                  <a:pt x="7881276" y="5326826"/>
                </a:cubicBezTo>
                <a:cubicBezTo>
                  <a:pt x="7885910" y="5325312"/>
                  <a:pt x="7889968" y="5323737"/>
                  <a:pt x="7893238" y="5319951"/>
                </a:cubicBezTo>
                <a:cubicBezTo>
                  <a:pt x="7894692" y="5318224"/>
                  <a:pt x="7895570" y="5316891"/>
                  <a:pt x="7896448" y="5314711"/>
                </a:cubicBezTo>
                <a:cubicBezTo>
                  <a:pt x="7897539" y="5312015"/>
                  <a:pt x="7899295" y="5311894"/>
                  <a:pt x="7895480" y="5314317"/>
                </a:cubicBezTo>
                <a:cubicBezTo>
                  <a:pt x="7899840" y="5311560"/>
                  <a:pt x="7902475" y="5306926"/>
                  <a:pt x="7901808" y="5301989"/>
                </a:cubicBezTo>
                <a:cubicBezTo>
                  <a:pt x="7905079" y="5301837"/>
                  <a:pt x="7908259" y="5300323"/>
                  <a:pt x="7910802" y="5297778"/>
                </a:cubicBezTo>
                <a:lnTo>
                  <a:pt x="7914376" y="5294174"/>
                </a:lnTo>
                <a:cubicBezTo>
                  <a:pt x="7918707" y="5289722"/>
                  <a:pt x="7916677" y="5281513"/>
                  <a:pt x="7912256" y="5278090"/>
                </a:cubicBezTo>
                <a:close/>
                <a:moveTo>
                  <a:pt x="7933666" y="5343183"/>
                </a:moveTo>
                <a:cubicBezTo>
                  <a:pt x="7926762" y="5356814"/>
                  <a:pt x="7947839" y="5367718"/>
                  <a:pt x="7954744" y="5354057"/>
                </a:cubicBezTo>
                <a:cubicBezTo>
                  <a:pt x="7961618" y="5340457"/>
                  <a:pt x="7940571" y="5329552"/>
                  <a:pt x="7933666" y="5343183"/>
                </a:cubicBezTo>
                <a:close/>
                <a:moveTo>
                  <a:pt x="7937634" y="5411638"/>
                </a:moveTo>
                <a:lnTo>
                  <a:pt x="7942328" y="5414031"/>
                </a:lnTo>
                <a:cubicBezTo>
                  <a:pt x="7948051" y="5416909"/>
                  <a:pt x="7955531" y="5412305"/>
                  <a:pt x="7957469" y="5406822"/>
                </a:cubicBezTo>
                <a:cubicBezTo>
                  <a:pt x="7957863" y="5405732"/>
                  <a:pt x="7957832" y="5404762"/>
                  <a:pt x="7957923" y="5403733"/>
                </a:cubicBezTo>
                <a:cubicBezTo>
                  <a:pt x="7962315" y="5406095"/>
                  <a:pt x="7967735" y="5406125"/>
                  <a:pt x="7971339" y="5402461"/>
                </a:cubicBezTo>
                <a:lnTo>
                  <a:pt x="7974912" y="5398856"/>
                </a:lnTo>
                <a:cubicBezTo>
                  <a:pt x="7979243" y="5394464"/>
                  <a:pt x="7979091" y="5386983"/>
                  <a:pt x="7974700" y="5382711"/>
                </a:cubicBezTo>
                <a:cubicBezTo>
                  <a:pt x="7970249" y="5378350"/>
                  <a:pt x="7962920" y="5378531"/>
                  <a:pt x="7958559" y="5382924"/>
                </a:cubicBezTo>
                <a:lnTo>
                  <a:pt x="7954986" y="5386528"/>
                </a:lnTo>
                <a:cubicBezTo>
                  <a:pt x="7953229" y="5388315"/>
                  <a:pt x="7952714" y="5390738"/>
                  <a:pt x="7952412" y="5393131"/>
                </a:cubicBezTo>
                <a:cubicBezTo>
                  <a:pt x="7951715" y="5392616"/>
                  <a:pt x="7951049" y="5392071"/>
                  <a:pt x="7950262" y="5391677"/>
                </a:cubicBezTo>
                <a:lnTo>
                  <a:pt x="7945568" y="5389284"/>
                </a:lnTo>
                <a:cubicBezTo>
                  <a:pt x="7939844" y="5386377"/>
                  <a:pt x="7932364" y="5391011"/>
                  <a:pt x="7930426" y="5396493"/>
                </a:cubicBezTo>
                <a:cubicBezTo>
                  <a:pt x="7928064" y="5403157"/>
                  <a:pt x="7931910" y="5408731"/>
                  <a:pt x="7937634" y="5411638"/>
                </a:cubicBezTo>
                <a:close/>
                <a:moveTo>
                  <a:pt x="7914286" y="5422391"/>
                </a:moveTo>
                <a:cubicBezTo>
                  <a:pt x="7917011" y="5416727"/>
                  <a:pt x="7915375" y="5409336"/>
                  <a:pt x="7909440" y="5406338"/>
                </a:cubicBezTo>
                <a:lnTo>
                  <a:pt x="7908471" y="5405823"/>
                </a:lnTo>
                <a:cubicBezTo>
                  <a:pt x="7909924" y="5401673"/>
                  <a:pt x="7909440" y="5396706"/>
                  <a:pt x="7905594" y="5392889"/>
                </a:cubicBezTo>
                <a:cubicBezTo>
                  <a:pt x="7899083" y="5386437"/>
                  <a:pt x="7891240" y="5391163"/>
                  <a:pt x="7888817" y="5398129"/>
                </a:cubicBezTo>
                <a:cubicBezTo>
                  <a:pt x="7884880" y="5398402"/>
                  <a:pt x="7881095" y="5400280"/>
                  <a:pt x="7879308" y="5404005"/>
                </a:cubicBezTo>
                <a:cubicBezTo>
                  <a:pt x="7876582" y="5409700"/>
                  <a:pt x="7878218" y="5417060"/>
                  <a:pt x="7884123" y="5420059"/>
                </a:cubicBezTo>
                <a:lnTo>
                  <a:pt x="7898235" y="5427177"/>
                </a:lnTo>
                <a:cubicBezTo>
                  <a:pt x="7903746" y="5430024"/>
                  <a:pt x="7911438" y="5428267"/>
                  <a:pt x="7914286" y="5422391"/>
                </a:cubicBezTo>
                <a:close/>
                <a:moveTo>
                  <a:pt x="7862955" y="5430418"/>
                </a:moveTo>
                <a:cubicBezTo>
                  <a:pt x="7869829" y="5416818"/>
                  <a:pt x="7847844" y="5407943"/>
                  <a:pt x="7840969" y="5421513"/>
                </a:cubicBezTo>
                <a:cubicBezTo>
                  <a:pt x="7834095" y="5435143"/>
                  <a:pt x="7856111" y="5443988"/>
                  <a:pt x="7862955" y="5430418"/>
                </a:cubicBezTo>
                <a:close/>
                <a:moveTo>
                  <a:pt x="8258606" y="5227900"/>
                </a:moveTo>
                <a:cubicBezTo>
                  <a:pt x="8258545" y="5227778"/>
                  <a:pt x="8258545" y="5227748"/>
                  <a:pt x="8258514" y="5227688"/>
                </a:cubicBezTo>
                <a:cubicBezTo>
                  <a:pt x="8258514" y="5227688"/>
                  <a:pt x="8258514" y="5227688"/>
                  <a:pt x="8258514" y="5227688"/>
                </a:cubicBezTo>
                <a:cubicBezTo>
                  <a:pt x="8258575" y="5226930"/>
                  <a:pt x="8258666" y="5226204"/>
                  <a:pt x="8258848" y="5225477"/>
                </a:cubicBezTo>
                <a:cubicBezTo>
                  <a:pt x="8260059" y="5219176"/>
                  <a:pt x="8253820" y="5213179"/>
                  <a:pt x="8247945" y="5212724"/>
                </a:cubicBezTo>
                <a:cubicBezTo>
                  <a:pt x="8240981" y="5212179"/>
                  <a:pt x="8236408" y="5217298"/>
                  <a:pt x="8235196" y="5223599"/>
                </a:cubicBezTo>
                <a:cubicBezTo>
                  <a:pt x="8233804" y="5230838"/>
                  <a:pt x="8236287" y="5237865"/>
                  <a:pt x="8240739" y="5243560"/>
                </a:cubicBezTo>
                <a:cubicBezTo>
                  <a:pt x="8244584" y="5248436"/>
                  <a:pt x="8252791" y="5249315"/>
                  <a:pt x="8257455" y="5245074"/>
                </a:cubicBezTo>
                <a:cubicBezTo>
                  <a:pt x="8262330" y="5240652"/>
                  <a:pt x="8263087" y="5233594"/>
                  <a:pt x="8258969" y="5228384"/>
                </a:cubicBezTo>
                <a:cubicBezTo>
                  <a:pt x="8258757" y="5228081"/>
                  <a:pt x="8258727" y="5228051"/>
                  <a:pt x="8258606" y="5227900"/>
                </a:cubicBezTo>
                <a:close/>
                <a:moveTo>
                  <a:pt x="7965766" y="4792058"/>
                </a:moveTo>
                <a:cubicBezTo>
                  <a:pt x="7962436" y="4806900"/>
                  <a:pt x="7985239" y="4813443"/>
                  <a:pt x="7988570" y="4798509"/>
                </a:cubicBezTo>
                <a:cubicBezTo>
                  <a:pt x="7991901" y="4783668"/>
                  <a:pt x="7969128" y="4777125"/>
                  <a:pt x="7965766" y="4792058"/>
                </a:cubicBezTo>
                <a:close/>
                <a:moveTo>
                  <a:pt x="8003954" y="4962196"/>
                </a:moveTo>
                <a:cubicBezTo>
                  <a:pt x="8001713" y="4955926"/>
                  <a:pt x="7994930" y="4953140"/>
                  <a:pt x="7988782" y="4955048"/>
                </a:cubicBezTo>
                <a:cubicBezTo>
                  <a:pt x="7988146" y="4955260"/>
                  <a:pt x="7987601" y="4955624"/>
                  <a:pt x="7986996" y="4955866"/>
                </a:cubicBezTo>
                <a:cubicBezTo>
                  <a:pt x="7984785" y="4952897"/>
                  <a:pt x="7981150" y="4950898"/>
                  <a:pt x="7977516" y="4950898"/>
                </a:cubicBezTo>
                <a:cubicBezTo>
                  <a:pt x="7980030" y="4949777"/>
                  <a:pt x="7982029" y="4947506"/>
                  <a:pt x="7982877" y="4943810"/>
                </a:cubicBezTo>
                <a:cubicBezTo>
                  <a:pt x="7986178" y="4929120"/>
                  <a:pt x="7963859" y="4921032"/>
                  <a:pt x="7960527" y="4935905"/>
                </a:cubicBezTo>
                <a:cubicBezTo>
                  <a:pt x="7958408" y="4945325"/>
                  <a:pt x="7966766" y="4951958"/>
                  <a:pt x="7973944" y="4951686"/>
                </a:cubicBezTo>
                <a:cubicBezTo>
                  <a:pt x="7968764" y="4953412"/>
                  <a:pt x="7965464" y="4957925"/>
                  <a:pt x="7965524" y="4963650"/>
                </a:cubicBezTo>
                <a:cubicBezTo>
                  <a:pt x="7965615" y="4971101"/>
                  <a:pt x="7966705" y="4979976"/>
                  <a:pt x="7972217" y="4985489"/>
                </a:cubicBezTo>
                <a:cubicBezTo>
                  <a:pt x="7972732" y="4986368"/>
                  <a:pt x="7973307" y="4987185"/>
                  <a:pt x="7974004" y="4987943"/>
                </a:cubicBezTo>
                <a:cubicBezTo>
                  <a:pt x="7977305" y="4991638"/>
                  <a:pt x="7982331" y="4993153"/>
                  <a:pt x="7987146" y="4991396"/>
                </a:cubicBezTo>
                <a:cubicBezTo>
                  <a:pt x="7991932" y="4989669"/>
                  <a:pt x="7993597" y="4985914"/>
                  <a:pt x="7995111" y="4981491"/>
                </a:cubicBezTo>
                <a:cubicBezTo>
                  <a:pt x="7993930" y="4984974"/>
                  <a:pt x="7995323" y="4981128"/>
                  <a:pt x="7995625" y="4980492"/>
                </a:cubicBezTo>
                <a:cubicBezTo>
                  <a:pt x="7996019" y="4979613"/>
                  <a:pt x="7996504" y="4978765"/>
                  <a:pt x="7996898" y="4977917"/>
                </a:cubicBezTo>
                <a:cubicBezTo>
                  <a:pt x="7996989" y="4977765"/>
                  <a:pt x="7997019" y="4977705"/>
                  <a:pt x="7997079" y="4977614"/>
                </a:cubicBezTo>
                <a:cubicBezTo>
                  <a:pt x="7997261" y="4977371"/>
                  <a:pt x="7997443" y="4977099"/>
                  <a:pt x="7997655" y="4976887"/>
                </a:cubicBezTo>
                <a:cubicBezTo>
                  <a:pt x="8003136" y="4974494"/>
                  <a:pt x="8005923" y="4967679"/>
                  <a:pt x="8003954" y="4962196"/>
                </a:cubicBezTo>
                <a:close/>
                <a:moveTo>
                  <a:pt x="7791547" y="4846640"/>
                </a:moveTo>
                <a:lnTo>
                  <a:pt x="7796695" y="4847791"/>
                </a:lnTo>
                <a:cubicBezTo>
                  <a:pt x="7802934" y="4849185"/>
                  <a:pt x="7809505" y="4846943"/>
                  <a:pt x="7811746" y="4840401"/>
                </a:cubicBezTo>
                <a:cubicBezTo>
                  <a:pt x="7811807" y="4840189"/>
                  <a:pt x="7811837" y="4839916"/>
                  <a:pt x="7811898" y="4839704"/>
                </a:cubicBezTo>
                <a:cubicBezTo>
                  <a:pt x="7817440" y="4839946"/>
                  <a:pt x="7823315" y="4837069"/>
                  <a:pt x="7824859" y="4830162"/>
                </a:cubicBezTo>
                <a:cubicBezTo>
                  <a:pt x="7826040" y="4824892"/>
                  <a:pt x="7823830" y="4821136"/>
                  <a:pt x="7820346" y="4819107"/>
                </a:cubicBezTo>
                <a:cubicBezTo>
                  <a:pt x="7819286" y="4815199"/>
                  <a:pt x="7816440" y="4811807"/>
                  <a:pt x="7812170" y="4810868"/>
                </a:cubicBezTo>
                <a:lnTo>
                  <a:pt x="7807022" y="4809717"/>
                </a:lnTo>
                <a:cubicBezTo>
                  <a:pt x="7800966" y="4808353"/>
                  <a:pt x="7793910" y="4811655"/>
                  <a:pt x="7792516" y="4818107"/>
                </a:cubicBezTo>
                <a:cubicBezTo>
                  <a:pt x="7792093" y="4820106"/>
                  <a:pt x="7792183" y="4822196"/>
                  <a:pt x="7792698" y="4824165"/>
                </a:cubicBezTo>
                <a:cubicBezTo>
                  <a:pt x="7788882" y="4824983"/>
                  <a:pt x="7785611" y="4827376"/>
                  <a:pt x="7784159" y="4831616"/>
                </a:cubicBezTo>
                <a:cubicBezTo>
                  <a:pt x="7782250" y="4837159"/>
                  <a:pt x="7785248" y="4845247"/>
                  <a:pt x="7791547" y="4846640"/>
                </a:cubicBezTo>
                <a:close/>
                <a:moveTo>
                  <a:pt x="7840909" y="4968527"/>
                </a:moveTo>
                <a:cubicBezTo>
                  <a:pt x="7834489" y="4967497"/>
                  <a:pt x="7828341" y="4971253"/>
                  <a:pt x="7826888" y="4977735"/>
                </a:cubicBezTo>
                <a:lnTo>
                  <a:pt x="7825737" y="4982854"/>
                </a:lnTo>
                <a:cubicBezTo>
                  <a:pt x="7824374" y="4988912"/>
                  <a:pt x="7828674" y="4995879"/>
                  <a:pt x="7834913" y="4996878"/>
                </a:cubicBezTo>
                <a:cubicBezTo>
                  <a:pt x="7841332" y="4997908"/>
                  <a:pt x="7847480" y="4994152"/>
                  <a:pt x="7848934" y="4987700"/>
                </a:cubicBezTo>
                <a:lnTo>
                  <a:pt x="7850084" y="4982551"/>
                </a:lnTo>
                <a:cubicBezTo>
                  <a:pt x="7851448" y="4976493"/>
                  <a:pt x="7847147" y="4969527"/>
                  <a:pt x="7840909" y="4968527"/>
                </a:cubicBezTo>
                <a:close/>
                <a:moveTo>
                  <a:pt x="7916708" y="4758830"/>
                </a:moveTo>
                <a:cubicBezTo>
                  <a:pt x="7911288" y="4756861"/>
                  <a:pt x="7902929" y="4759648"/>
                  <a:pt x="7901506" y="4765918"/>
                </a:cubicBezTo>
                <a:lnTo>
                  <a:pt x="7900355" y="4771036"/>
                </a:lnTo>
                <a:cubicBezTo>
                  <a:pt x="7898962" y="4777276"/>
                  <a:pt x="7900900" y="4783849"/>
                  <a:pt x="7907441" y="4786242"/>
                </a:cubicBezTo>
                <a:cubicBezTo>
                  <a:pt x="7912862" y="4788211"/>
                  <a:pt x="7921220" y="4785424"/>
                  <a:pt x="7922613" y="4779154"/>
                </a:cubicBezTo>
                <a:lnTo>
                  <a:pt x="7923764" y="4774035"/>
                </a:lnTo>
                <a:cubicBezTo>
                  <a:pt x="7925218" y="4767796"/>
                  <a:pt x="7923280" y="4761222"/>
                  <a:pt x="7916708" y="4758830"/>
                </a:cubicBezTo>
                <a:close/>
                <a:moveTo>
                  <a:pt x="7835912" y="4897194"/>
                </a:moveTo>
                <a:cubicBezTo>
                  <a:pt x="7829795" y="4895892"/>
                  <a:pt x="7822921" y="4899193"/>
                  <a:pt x="7821467" y="4905705"/>
                </a:cubicBezTo>
                <a:lnTo>
                  <a:pt x="7820317" y="4910825"/>
                </a:lnTo>
                <a:cubicBezTo>
                  <a:pt x="7818954" y="4916883"/>
                  <a:pt x="7822405" y="4923910"/>
                  <a:pt x="7828826" y="4925303"/>
                </a:cubicBezTo>
                <a:cubicBezTo>
                  <a:pt x="7834943" y="4926576"/>
                  <a:pt x="7841818" y="4923274"/>
                  <a:pt x="7843271" y="4916792"/>
                </a:cubicBezTo>
                <a:lnTo>
                  <a:pt x="7844422" y="4911642"/>
                </a:lnTo>
                <a:cubicBezTo>
                  <a:pt x="7845755" y="4905615"/>
                  <a:pt x="7842302" y="4898557"/>
                  <a:pt x="7835912" y="4897194"/>
                </a:cubicBezTo>
                <a:close/>
                <a:moveTo>
                  <a:pt x="7902657" y="4982400"/>
                </a:moveTo>
                <a:lnTo>
                  <a:pt x="7897508" y="4981249"/>
                </a:lnTo>
                <a:cubicBezTo>
                  <a:pt x="7891270" y="4979855"/>
                  <a:pt x="7884759" y="4984126"/>
                  <a:pt x="7883427" y="4990336"/>
                </a:cubicBezTo>
                <a:cubicBezTo>
                  <a:pt x="7882063" y="4996666"/>
                  <a:pt x="7886243" y="5003027"/>
                  <a:pt x="7892511" y="5004420"/>
                </a:cubicBezTo>
                <a:lnTo>
                  <a:pt x="7897660" y="5005571"/>
                </a:lnTo>
                <a:cubicBezTo>
                  <a:pt x="7903898" y="5006965"/>
                  <a:pt x="7910409" y="5002694"/>
                  <a:pt x="7911741" y="4996485"/>
                </a:cubicBezTo>
                <a:cubicBezTo>
                  <a:pt x="7913104" y="4990184"/>
                  <a:pt x="7908925" y="4983824"/>
                  <a:pt x="7902657" y="4982400"/>
                </a:cubicBezTo>
                <a:close/>
                <a:moveTo>
                  <a:pt x="7838547" y="4720998"/>
                </a:moveTo>
                <a:lnTo>
                  <a:pt x="7845421" y="4723875"/>
                </a:lnTo>
                <a:cubicBezTo>
                  <a:pt x="7845724" y="4723996"/>
                  <a:pt x="7846057" y="4723936"/>
                  <a:pt x="7846360" y="4724057"/>
                </a:cubicBezTo>
                <a:cubicBezTo>
                  <a:pt x="7846057" y="4726541"/>
                  <a:pt x="7846299" y="4729055"/>
                  <a:pt x="7847693" y="4731236"/>
                </a:cubicBezTo>
                <a:lnTo>
                  <a:pt x="7850297" y="4735385"/>
                </a:lnTo>
                <a:cubicBezTo>
                  <a:pt x="7844391" y="4729933"/>
                  <a:pt x="7834034" y="4729721"/>
                  <a:pt x="7831854" y="4739505"/>
                </a:cubicBezTo>
                <a:cubicBezTo>
                  <a:pt x="7829947" y="4747986"/>
                  <a:pt x="7836518" y="4754256"/>
                  <a:pt x="7843089" y="4755255"/>
                </a:cubicBezTo>
                <a:cubicBezTo>
                  <a:pt x="7840485" y="4756316"/>
                  <a:pt x="7838365" y="4758587"/>
                  <a:pt x="7837517" y="4762404"/>
                </a:cubicBezTo>
                <a:cubicBezTo>
                  <a:pt x="7834216" y="4777125"/>
                  <a:pt x="7856505" y="4785243"/>
                  <a:pt x="7859836" y="4770400"/>
                </a:cubicBezTo>
                <a:cubicBezTo>
                  <a:pt x="7861744" y="4761919"/>
                  <a:pt x="7855172" y="4755679"/>
                  <a:pt x="7848632" y="4754680"/>
                </a:cubicBezTo>
                <a:cubicBezTo>
                  <a:pt x="7851205" y="4753620"/>
                  <a:pt x="7853325" y="4751348"/>
                  <a:pt x="7854173" y="4747531"/>
                </a:cubicBezTo>
                <a:cubicBezTo>
                  <a:pt x="7854839" y="4744624"/>
                  <a:pt x="7854476" y="4741988"/>
                  <a:pt x="7853446" y="4739717"/>
                </a:cubicBezTo>
                <a:cubicBezTo>
                  <a:pt x="7857201" y="4743442"/>
                  <a:pt x="7863076" y="4744593"/>
                  <a:pt x="7867891" y="4741776"/>
                </a:cubicBezTo>
                <a:cubicBezTo>
                  <a:pt x="7873282" y="4738626"/>
                  <a:pt x="7875553" y="4730993"/>
                  <a:pt x="7872131" y="4725571"/>
                </a:cubicBezTo>
                <a:lnTo>
                  <a:pt x="7868133" y="4719271"/>
                </a:lnTo>
                <a:cubicBezTo>
                  <a:pt x="7866559" y="4716787"/>
                  <a:pt x="7864167" y="4715091"/>
                  <a:pt x="7861502" y="4714213"/>
                </a:cubicBezTo>
                <a:cubicBezTo>
                  <a:pt x="7862016" y="4709154"/>
                  <a:pt x="7859321" y="4704005"/>
                  <a:pt x="7854446" y="4701975"/>
                </a:cubicBezTo>
                <a:lnTo>
                  <a:pt x="7847572" y="4699098"/>
                </a:lnTo>
                <a:cubicBezTo>
                  <a:pt x="7841666" y="4696614"/>
                  <a:pt x="7834519" y="4699643"/>
                  <a:pt x="7832096" y="4705519"/>
                </a:cubicBezTo>
                <a:cubicBezTo>
                  <a:pt x="7829644" y="4711486"/>
                  <a:pt x="7832642" y="4718544"/>
                  <a:pt x="7838547" y="4720998"/>
                </a:cubicBezTo>
                <a:close/>
                <a:moveTo>
                  <a:pt x="7869163" y="4910128"/>
                </a:moveTo>
                <a:lnTo>
                  <a:pt x="7864015" y="4908977"/>
                </a:lnTo>
                <a:cubicBezTo>
                  <a:pt x="7857958" y="4907614"/>
                  <a:pt x="7851265" y="4913399"/>
                  <a:pt x="7850842" y="4919336"/>
                </a:cubicBezTo>
                <a:cubicBezTo>
                  <a:pt x="7850327" y="4926272"/>
                  <a:pt x="7854688" y="4931058"/>
                  <a:pt x="7861198" y="4932512"/>
                </a:cubicBezTo>
                <a:lnTo>
                  <a:pt x="7866347" y="4933663"/>
                </a:lnTo>
                <a:cubicBezTo>
                  <a:pt x="7872403" y="4935026"/>
                  <a:pt x="7879065" y="4929241"/>
                  <a:pt x="7879520" y="4923304"/>
                </a:cubicBezTo>
                <a:cubicBezTo>
                  <a:pt x="7880035" y="4916368"/>
                  <a:pt x="7875674" y="4911582"/>
                  <a:pt x="7869163" y="4910128"/>
                </a:cubicBezTo>
                <a:close/>
                <a:moveTo>
                  <a:pt x="8057616" y="4995879"/>
                </a:moveTo>
                <a:lnTo>
                  <a:pt x="8058767" y="4990730"/>
                </a:lnTo>
                <a:cubicBezTo>
                  <a:pt x="8060159" y="4984490"/>
                  <a:pt x="8054496" y="4978219"/>
                  <a:pt x="8048561" y="4977432"/>
                </a:cubicBezTo>
                <a:cubicBezTo>
                  <a:pt x="8041747" y="4976523"/>
                  <a:pt x="8036660" y="4981370"/>
                  <a:pt x="8035267" y="4987640"/>
                </a:cubicBezTo>
                <a:lnTo>
                  <a:pt x="8034116" y="4992759"/>
                </a:lnTo>
                <a:cubicBezTo>
                  <a:pt x="8032723" y="4999029"/>
                  <a:pt x="8038386" y="5005299"/>
                  <a:pt x="8044321" y="5006056"/>
                </a:cubicBezTo>
                <a:cubicBezTo>
                  <a:pt x="8051135" y="5006995"/>
                  <a:pt x="8056222" y="5002149"/>
                  <a:pt x="8057616" y="4995879"/>
                </a:cubicBezTo>
                <a:close/>
                <a:moveTo>
                  <a:pt x="7748122" y="4931270"/>
                </a:moveTo>
                <a:cubicBezTo>
                  <a:pt x="7751452" y="4916398"/>
                  <a:pt x="7727801" y="4914429"/>
                  <a:pt x="7724501" y="4929120"/>
                </a:cubicBezTo>
                <a:cubicBezTo>
                  <a:pt x="7721169" y="4943962"/>
                  <a:pt x="7744820" y="4945931"/>
                  <a:pt x="7748122" y="4931270"/>
                </a:cubicBezTo>
                <a:close/>
                <a:moveTo>
                  <a:pt x="7745395" y="4841764"/>
                </a:moveTo>
                <a:cubicBezTo>
                  <a:pt x="7745577" y="4841824"/>
                  <a:pt x="7745698" y="4841854"/>
                  <a:pt x="7745819" y="4841885"/>
                </a:cubicBezTo>
                <a:cubicBezTo>
                  <a:pt x="7745880" y="4841915"/>
                  <a:pt x="7745911" y="4841915"/>
                  <a:pt x="7745971" y="4841945"/>
                </a:cubicBezTo>
                <a:cubicBezTo>
                  <a:pt x="7746001" y="4842006"/>
                  <a:pt x="7746001" y="4841975"/>
                  <a:pt x="7746062" y="4842066"/>
                </a:cubicBezTo>
                <a:cubicBezTo>
                  <a:pt x="7746486" y="4842733"/>
                  <a:pt x="7746879" y="4843399"/>
                  <a:pt x="7747183" y="4844126"/>
                </a:cubicBezTo>
                <a:cubicBezTo>
                  <a:pt x="7750029" y="4849851"/>
                  <a:pt x="7758690" y="4850790"/>
                  <a:pt x="7763596" y="4847549"/>
                </a:cubicBezTo>
                <a:cubicBezTo>
                  <a:pt x="7769471" y="4843733"/>
                  <a:pt x="7769895" y="4836887"/>
                  <a:pt x="7767018" y="4831132"/>
                </a:cubicBezTo>
                <a:cubicBezTo>
                  <a:pt x="7763747" y="4824529"/>
                  <a:pt x="7757569" y="4820409"/>
                  <a:pt x="7750544" y="4818592"/>
                </a:cubicBezTo>
                <a:cubicBezTo>
                  <a:pt x="7744548" y="4817047"/>
                  <a:pt x="7737492" y="4821439"/>
                  <a:pt x="7736401" y="4827588"/>
                </a:cubicBezTo>
                <a:cubicBezTo>
                  <a:pt x="7735251" y="4834100"/>
                  <a:pt x="7738945" y="4840128"/>
                  <a:pt x="7745395" y="4841764"/>
                </a:cubicBezTo>
                <a:close/>
                <a:moveTo>
                  <a:pt x="7934423" y="5135758"/>
                </a:moveTo>
                <a:lnTo>
                  <a:pt x="7935575" y="5130639"/>
                </a:lnTo>
                <a:cubicBezTo>
                  <a:pt x="7936967" y="5124369"/>
                  <a:pt x="7931517" y="5118068"/>
                  <a:pt x="7925521" y="5117190"/>
                </a:cubicBezTo>
                <a:cubicBezTo>
                  <a:pt x="7918767" y="5116220"/>
                  <a:pt x="7913498" y="5120976"/>
                  <a:pt x="7912105" y="5127246"/>
                </a:cubicBezTo>
                <a:lnTo>
                  <a:pt x="7910954" y="5132365"/>
                </a:lnTo>
                <a:cubicBezTo>
                  <a:pt x="7909561" y="5138635"/>
                  <a:pt x="7915012" y="5144936"/>
                  <a:pt x="7920977" y="5145814"/>
                </a:cubicBezTo>
                <a:cubicBezTo>
                  <a:pt x="7927731" y="5146783"/>
                  <a:pt x="7933031" y="5142028"/>
                  <a:pt x="7934423" y="5135758"/>
                </a:cubicBezTo>
                <a:close/>
                <a:moveTo>
                  <a:pt x="8233985" y="5004178"/>
                </a:moveTo>
                <a:cubicBezTo>
                  <a:pt x="8237347" y="4989275"/>
                  <a:pt x="8214210" y="4984066"/>
                  <a:pt x="8210849" y="4998968"/>
                </a:cubicBezTo>
                <a:cubicBezTo>
                  <a:pt x="8207517" y="5013901"/>
                  <a:pt x="8230654" y="5019081"/>
                  <a:pt x="8233985" y="5004178"/>
                </a:cubicBezTo>
                <a:close/>
                <a:moveTo>
                  <a:pt x="7793879" y="5028592"/>
                </a:moveTo>
                <a:cubicBezTo>
                  <a:pt x="7790548" y="5043404"/>
                  <a:pt x="7813200" y="5050431"/>
                  <a:pt x="7816561" y="5035528"/>
                </a:cubicBezTo>
                <a:cubicBezTo>
                  <a:pt x="7819893" y="5020716"/>
                  <a:pt x="7797240" y="5013689"/>
                  <a:pt x="7793879" y="5028592"/>
                </a:cubicBezTo>
                <a:close/>
                <a:moveTo>
                  <a:pt x="7788701" y="4883230"/>
                </a:moveTo>
                <a:cubicBezTo>
                  <a:pt x="7785369" y="4898133"/>
                  <a:pt x="7808748" y="4902010"/>
                  <a:pt x="7812080" y="4887107"/>
                </a:cubicBezTo>
                <a:cubicBezTo>
                  <a:pt x="7815410" y="4872205"/>
                  <a:pt x="7792062" y="4868358"/>
                  <a:pt x="7788701" y="4883230"/>
                </a:cubicBezTo>
                <a:close/>
                <a:moveTo>
                  <a:pt x="7906684" y="5042707"/>
                </a:moveTo>
                <a:cubicBezTo>
                  <a:pt x="7910015" y="5027804"/>
                  <a:pt x="7886425" y="5025411"/>
                  <a:pt x="7883123" y="5040132"/>
                </a:cubicBezTo>
                <a:cubicBezTo>
                  <a:pt x="7879762" y="5055035"/>
                  <a:pt x="7903383" y="5057428"/>
                  <a:pt x="7906684" y="5042707"/>
                </a:cubicBezTo>
                <a:close/>
                <a:moveTo>
                  <a:pt x="8093955" y="5115857"/>
                </a:moveTo>
                <a:cubicBezTo>
                  <a:pt x="8096318" y="5116372"/>
                  <a:pt x="8098589" y="5115766"/>
                  <a:pt x="8100679" y="5114736"/>
                </a:cubicBezTo>
                <a:cubicBezTo>
                  <a:pt x="8104131" y="5117220"/>
                  <a:pt x="8108492" y="5118038"/>
                  <a:pt x="8112731" y="5115888"/>
                </a:cubicBezTo>
                <a:cubicBezTo>
                  <a:pt x="8118031" y="5113192"/>
                  <a:pt x="8121302" y="5105377"/>
                  <a:pt x="8117879" y="5099925"/>
                </a:cubicBezTo>
                <a:lnTo>
                  <a:pt x="8113881" y="5093625"/>
                </a:lnTo>
                <a:cubicBezTo>
                  <a:pt x="8113731" y="5093412"/>
                  <a:pt x="8113518" y="5093261"/>
                  <a:pt x="8113337" y="5093019"/>
                </a:cubicBezTo>
                <a:cubicBezTo>
                  <a:pt x="8116184" y="5090383"/>
                  <a:pt x="8118000" y="5086446"/>
                  <a:pt x="8117486" y="5082660"/>
                </a:cubicBezTo>
                <a:cubicBezTo>
                  <a:pt x="8116758" y="5077086"/>
                  <a:pt x="8112519" y="5073663"/>
                  <a:pt x="8107492" y="5072785"/>
                </a:cubicBezTo>
                <a:cubicBezTo>
                  <a:pt x="8106068" y="5068756"/>
                  <a:pt x="8102889" y="5065606"/>
                  <a:pt x="8098134" y="5064970"/>
                </a:cubicBezTo>
                <a:cubicBezTo>
                  <a:pt x="8092229" y="5064183"/>
                  <a:pt x="8085082" y="5068756"/>
                  <a:pt x="8084840" y="5075178"/>
                </a:cubicBezTo>
                <a:cubicBezTo>
                  <a:pt x="8084629" y="5081024"/>
                  <a:pt x="8086021" y="5086658"/>
                  <a:pt x="8090352" y="5090777"/>
                </a:cubicBezTo>
                <a:lnTo>
                  <a:pt x="8087475" y="5090141"/>
                </a:lnTo>
                <a:cubicBezTo>
                  <a:pt x="8081237" y="5088748"/>
                  <a:pt x="8074847" y="5093897"/>
                  <a:pt x="8073878" y="5099925"/>
                </a:cubicBezTo>
                <a:cubicBezTo>
                  <a:pt x="8072787" y="5106558"/>
                  <a:pt x="8077391" y="5112131"/>
                  <a:pt x="8083659" y="5113555"/>
                </a:cubicBezTo>
                <a:lnTo>
                  <a:pt x="8093955" y="5115857"/>
                </a:lnTo>
                <a:close/>
                <a:moveTo>
                  <a:pt x="7746879" y="5071967"/>
                </a:moveTo>
                <a:cubicBezTo>
                  <a:pt x="7745456" y="5067969"/>
                  <a:pt x="7742276" y="5064788"/>
                  <a:pt x="7737522" y="5064183"/>
                </a:cubicBezTo>
                <a:cubicBezTo>
                  <a:pt x="7731617" y="5063395"/>
                  <a:pt x="7724470" y="5067969"/>
                  <a:pt x="7724228" y="5074390"/>
                </a:cubicBezTo>
                <a:cubicBezTo>
                  <a:pt x="7723985" y="5080660"/>
                  <a:pt x="7725258" y="5086900"/>
                  <a:pt x="7730436" y="5091019"/>
                </a:cubicBezTo>
                <a:cubicBezTo>
                  <a:pt x="7735160" y="5094805"/>
                  <a:pt x="7740793" y="5095472"/>
                  <a:pt x="7746637" y="5095169"/>
                </a:cubicBezTo>
                <a:cubicBezTo>
                  <a:pt x="7753027" y="5094805"/>
                  <a:pt x="7757661" y="5087899"/>
                  <a:pt x="7756873" y="5081872"/>
                </a:cubicBezTo>
                <a:cubicBezTo>
                  <a:pt x="7756146" y="5076299"/>
                  <a:pt x="7751907" y="5072876"/>
                  <a:pt x="7746879" y="5071967"/>
                </a:cubicBezTo>
                <a:close/>
                <a:moveTo>
                  <a:pt x="7954138" y="5047765"/>
                </a:moveTo>
                <a:cubicBezTo>
                  <a:pt x="7957469" y="5032893"/>
                  <a:pt x="7933818" y="5030833"/>
                  <a:pt x="7930517" y="5045554"/>
                </a:cubicBezTo>
                <a:cubicBezTo>
                  <a:pt x="7927186" y="5060427"/>
                  <a:pt x="7950837" y="5062456"/>
                  <a:pt x="7954138" y="5047765"/>
                </a:cubicBezTo>
                <a:close/>
                <a:moveTo>
                  <a:pt x="7715204" y="4793663"/>
                </a:moveTo>
                <a:cubicBezTo>
                  <a:pt x="7718626" y="4799085"/>
                  <a:pt x="7726197" y="4800690"/>
                  <a:pt x="7731586" y="4797267"/>
                </a:cubicBezTo>
                <a:cubicBezTo>
                  <a:pt x="7737007" y="4793784"/>
                  <a:pt x="7738612" y="4786333"/>
                  <a:pt x="7735191" y="4780881"/>
                </a:cubicBezTo>
                <a:lnTo>
                  <a:pt x="7731223" y="4774580"/>
                </a:lnTo>
                <a:cubicBezTo>
                  <a:pt x="7727801" y="4769159"/>
                  <a:pt x="7720230" y="4767553"/>
                  <a:pt x="7714840" y="4770976"/>
                </a:cubicBezTo>
                <a:cubicBezTo>
                  <a:pt x="7709419" y="4774459"/>
                  <a:pt x="7707814" y="4781911"/>
                  <a:pt x="7711236" y="4787363"/>
                </a:cubicBezTo>
                <a:lnTo>
                  <a:pt x="7715204" y="4793663"/>
                </a:lnTo>
                <a:close/>
                <a:moveTo>
                  <a:pt x="7662420" y="5022897"/>
                </a:moveTo>
                <a:cubicBezTo>
                  <a:pt x="7668537" y="5023897"/>
                  <a:pt x="7675229" y="5019172"/>
                  <a:pt x="7675865" y="5012872"/>
                </a:cubicBezTo>
                <a:cubicBezTo>
                  <a:pt x="7676320" y="5008479"/>
                  <a:pt x="7674533" y="5004420"/>
                  <a:pt x="7671353" y="5001876"/>
                </a:cubicBezTo>
                <a:cubicBezTo>
                  <a:pt x="7670597" y="4998514"/>
                  <a:pt x="7668537" y="4995546"/>
                  <a:pt x="7664812" y="4993940"/>
                </a:cubicBezTo>
                <a:cubicBezTo>
                  <a:pt x="7659512" y="4991668"/>
                  <a:pt x="7651003" y="4993970"/>
                  <a:pt x="7649246" y="5000180"/>
                </a:cubicBezTo>
                <a:cubicBezTo>
                  <a:pt x="7647672" y="5005602"/>
                  <a:pt x="7646975" y="5011266"/>
                  <a:pt x="7650610" y="5016142"/>
                </a:cubicBezTo>
                <a:cubicBezTo>
                  <a:pt x="7653486" y="5020050"/>
                  <a:pt x="7657635" y="5022140"/>
                  <a:pt x="7662420" y="5022897"/>
                </a:cubicBezTo>
                <a:close/>
                <a:moveTo>
                  <a:pt x="7921160" y="5053914"/>
                </a:moveTo>
                <a:cubicBezTo>
                  <a:pt x="7917828" y="5048644"/>
                  <a:pt x="7908804" y="5048371"/>
                  <a:pt x="7904474" y="5052309"/>
                </a:cubicBezTo>
                <a:cubicBezTo>
                  <a:pt x="7899204" y="5057065"/>
                  <a:pt x="7899325" y="5063365"/>
                  <a:pt x="7902868" y="5068999"/>
                </a:cubicBezTo>
                <a:lnTo>
                  <a:pt x="7906865" y="5075299"/>
                </a:lnTo>
                <a:cubicBezTo>
                  <a:pt x="7910197" y="5080539"/>
                  <a:pt x="7919222" y="5080812"/>
                  <a:pt x="7923552" y="5076904"/>
                </a:cubicBezTo>
                <a:cubicBezTo>
                  <a:pt x="7928821" y="5072149"/>
                  <a:pt x="7928700" y="5065848"/>
                  <a:pt x="7925157" y="5060214"/>
                </a:cubicBezTo>
                <a:lnTo>
                  <a:pt x="7921160" y="5053914"/>
                </a:lnTo>
                <a:close/>
                <a:moveTo>
                  <a:pt x="7712811" y="4998786"/>
                </a:moveTo>
                <a:cubicBezTo>
                  <a:pt x="7716233" y="5004208"/>
                  <a:pt x="7724379" y="5005087"/>
                  <a:pt x="7729345" y="5001513"/>
                </a:cubicBezTo>
                <a:cubicBezTo>
                  <a:pt x="7734826" y="4997605"/>
                  <a:pt x="7735523" y="4990396"/>
                  <a:pt x="7732071" y="4984974"/>
                </a:cubicBezTo>
                <a:cubicBezTo>
                  <a:pt x="7730739" y="4982884"/>
                  <a:pt x="7729406" y="4980764"/>
                  <a:pt x="7728074" y="4978674"/>
                </a:cubicBezTo>
                <a:cubicBezTo>
                  <a:pt x="7724651" y="4973252"/>
                  <a:pt x="7716506" y="4972374"/>
                  <a:pt x="7711539" y="4975948"/>
                </a:cubicBezTo>
                <a:cubicBezTo>
                  <a:pt x="7706088" y="4979855"/>
                  <a:pt x="7705392" y="4987064"/>
                  <a:pt x="7708814" y="4992486"/>
                </a:cubicBezTo>
                <a:lnTo>
                  <a:pt x="7712811" y="4998786"/>
                </a:lnTo>
                <a:close/>
                <a:moveTo>
                  <a:pt x="7788882" y="4981128"/>
                </a:moveTo>
                <a:lnTo>
                  <a:pt x="7794031" y="4982278"/>
                </a:lnTo>
                <a:cubicBezTo>
                  <a:pt x="7800269" y="4983672"/>
                  <a:pt x="7806841" y="4980673"/>
                  <a:pt x="7808748" y="4974252"/>
                </a:cubicBezTo>
                <a:cubicBezTo>
                  <a:pt x="7810474" y="4968406"/>
                  <a:pt x="7806992" y="4960954"/>
                  <a:pt x="7800723" y="4959531"/>
                </a:cubicBezTo>
                <a:lnTo>
                  <a:pt x="7795575" y="4958380"/>
                </a:lnTo>
                <a:cubicBezTo>
                  <a:pt x="7789337" y="4956987"/>
                  <a:pt x="7782765" y="4959985"/>
                  <a:pt x="7780858" y="4966406"/>
                </a:cubicBezTo>
                <a:cubicBezTo>
                  <a:pt x="7779131" y="4972253"/>
                  <a:pt x="7782613" y="4979704"/>
                  <a:pt x="7788882" y="4981128"/>
                </a:cubicBezTo>
                <a:close/>
                <a:moveTo>
                  <a:pt x="7760628" y="5007752"/>
                </a:moveTo>
                <a:cubicBezTo>
                  <a:pt x="7760235" y="5007359"/>
                  <a:pt x="7759871" y="5006935"/>
                  <a:pt x="7759507" y="5006510"/>
                </a:cubicBezTo>
                <a:cubicBezTo>
                  <a:pt x="7758297" y="5004663"/>
                  <a:pt x="7756873" y="5002966"/>
                  <a:pt x="7755662" y="5001119"/>
                </a:cubicBezTo>
                <a:cubicBezTo>
                  <a:pt x="7751149" y="4994273"/>
                  <a:pt x="7742397" y="4996273"/>
                  <a:pt x="7737764" y="5001543"/>
                </a:cubicBezTo>
                <a:cubicBezTo>
                  <a:pt x="7735523" y="5003663"/>
                  <a:pt x="7734191" y="5006662"/>
                  <a:pt x="7734584" y="5010297"/>
                </a:cubicBezTo>
                <a:cubicBezTo>
                  <a:pt x="7734555" y="5010599"/>
                  <a:pt x="7734524" y="5010933"/>
                  <a:pt x="7734494" y="5011236"/>
                </a:cubicBezTo>
                <a:cubicBezTo>
                  <a:pt x="7726711" y="5005087"/>
                  <a:pt x="7712236" y="5010206"/>
                  <a:pt x="7715325" y="5022140"/>
                </a:cubicBezTo>
                <a:cubicBezTo>
                  <a:pt x="7717384" y="5030046"/>
                  <a:pt x="7718353" y="5039405"/>
                  <a:pt x="7723955" y="5045766"/>
                </a:cubicBezTo>
                <a:cubicBezTo>
                  <a:pt x="7724712" y="5046615"/>
                  <a:pt x="7725500" y="5047311"/>
                  <a:pt x="7726318" y="5048008"/>
                </a:cubicBezTo>
                <a:lnTo>
                  <a:pt x="7728164" y="5050946"/>
                </a:lnTo>
                <a:cubicBezTo>
                  <a:pt x="7731586" y="5056368"/>
                  <a:pt x="7739763" y="5057186"/>
                  <a:pt x="7744730" y="5053581"/>
                </a:cubicBezTo>
                <a:cubicBezTo>
                  <a:pt x="7745124" y="5053278"/>
                  <a:pt x="7745456" y="5052945"/>
                  <a:pt x="7745789" y="5052642"/>
                </a:cubicBezTo>
                <a:cubicBezTo>
                  <a:pt x="7747515" y="5052460"/>
                  <a:pt x="7749242" y="5052188"/>
                  <a:pt x="7750937" y="5051824"/>
                </a:cubicBezTo>
                <a:cubicBezTo>
                  <a:pt x="7753088" y="5051370"/>
                  <a:pt x="7755086" y="5050189"/>
                  <a:pt x="7756751" y="5048674"/>
                </a:cubicBezTo>
                <a:cubicBezTo>
                  <a:pt x="7758326" y="5048613"/>
                  <a:pt x="7759871" y="5048341"/>
                  <a:pt x="7761053" y="5047553"/>
                </a:cubicBezTo>
                <a:cubicBezTo>
                  <a:pt x="7765171" y="5044948"/>
                  <a:pt x="7768744" y="5042434"/>
                  <a:pt x="7770985" y="5037951"/>
                </a:cubicBezTo>
                <a:cubicBezTo>
                  <a:pt x="7771985" y="5035952"/>
                  <a:pt x="7772499" y="5034408"/>
                  <a:pt x="7772832" y="5032106"/>
                </a:cubicBezTo>
                <a:cubicBezTo>
                  <a:pt x="7773226" y="5029228"/>
                  <a:pt x="7774892" y="5028683"/>
                  <a:pt x="7771802" y="5031954"/>
                </a:cubicBezTo>
                <a:cubicBezTo>
                  <a:pt x="7776194" y="5027320"/>
                  <a:pt x="7777617" y="5020505"/>
                  <a:pt x="7773166" y="5015234"/>
                </a:cubicBezTo>
                <a:cubicBezTo>
                  <a:pt x="7771015" y="5012720"/>
                  <a:pt x="7767412" y="5011175"/>
                  <a:pt x="7763868" y="5011084"/>
                </a:cubicBezTo>
                <a:cubicBezTo>
                  <a:pt x="7762960" y="5009812"/>
                  <a:pt x="7761870" y="5008813"/>
                  <a:pt x="7760628" y="5007752"/>
                </a:cubicBezTo>
                <a:close/>
                <a:moveTo>
                  <a:pt x="7868224" y="5082478"/>
                </a:moveTo>
                <a:cubicBezTo>
                  <a:pt x="7864924" y="5097168"/>
                  <a:pt x="7887151" y="5105468"/>
                  <a:pt x="7890513" y="5090595"/>
                </a:cubicBezTo>
                <a:cubicBezTo>
                  <a:pt x="7893813" y="5075905"/>
                  <a:pt x="7871586" y="5067605"/>
                  <a:pt x="7868224" y="5082478"/>
                </a:cubicBezTo>
                <a:close/>
                <a:moveTo>
                  <a:pt x="7839001" y="5055974"/>
                </a:moveTo>
                <a:cubicBezTo>
                  <a:pt x="7842363" y="5041071"/>
                  <a:pt x="7819257" y="5035680"/>
                  <a:pt x="7815925" y="5050552"/>
                </a:cubicBezTo>
                <a:cubicBezTo>
                  <a:pt x="7812564" y="5065455"/>
                  <a:pt x="7835640" y="5070877"/>
                  <a:pt x="7839001" y="5055974"/>
                </a:cubicBezTo>
                <a:close/>
                <a:moveTo>
                  <a:pt x="8177204" y="5036377"/>
                </a:moveTo>
                <a:cubicBezTo>
                  <a:pt x="8180535" y="5021564"/>
                  <a:pt x="8157883" y="5014537"/>
                  <a:pt x="8154522" y="5029440"/>
                </a:cubicBezTo>
                <a:cubicBezTo>
                  <a:pt x="8154128" y="5031227"/>
                  <a:pt x="8154128" y="5032893"/>
                  <a:pt x="8154401" y="5034438"/>
                </a:cubicBezTo>
                <a:cubicBezTo>
                  <a:pt x="8152947" y="5033438"/>
                  <a:pt x="8151343" y="5032711"/>
                  <a:pt x="8149676" y="5032560"/>
                </a:cubicBezTo>
                <a:cubicBezTo>
                  <a:pt x="8142833" y="5031924"/>
                  <a:pt x="8137745" y="5036164"/>
                  <a:pt x="8136292" y="5042646"/>
                </a:cubicBezTo>
                <a:lnTo>
                  <a:pt x="8135141" y="5047765"/>
                </a:lnTo>
                <a:cubicBezTo>
                  <a:pt x="8133778" y="5053823"/>
                  <a:pt x="8139229" y="5060578"/>
                  <a:pt x="8145225" y="5061154"/>
                </a:cubicBezTo>
                <a:cubicBezTo>
                  <a:pt x="8152069" y="5061790"/>
                  <a:pt x="8157157" y="5057549"/>
                  <a:pt x="8158610" y="5051067"/>
                </a:cubicBezTo>
                <a:lnTo>
                  <a:pt x="8159761" y="5045918"/>
                </a:lnTo>
                <a:cubicBezTo>
                  <a:pt x="8160034" y="5044676"/>
                  <a:pt x="8159882" y="5043404"/>
                  <a:pt x="8159640" y="5042162"/>
                </a:cubicBezTo>
                <a:cubicBezTo>
                  <a:pt x="8165787" y="5046372"/>
                  <a:pt x="8175145" y="5045554"/>
                  <a:pt x="8177204" y="5036377"/>
                </a:cubicBezTo>
                <a:close/>
                <a:moveTo>
                  <a:pt x="8189468" y="4926121"/>
                </a:moveTo>
                <a:cubicBezTo>
                  <a:pt x="8191195" y="4926485"/>
                  <a:pt x="8192952" y="4926393"/>
                  <a:pt x="8194647" y="4926060"/>
                </a:cubicBezTo>
                <a:cubicBezTo>
                  <a:pt x="8195374" y="4926363"/>
                  <a:pt x="8196040" y="4926757"/>
                  <a:pt x="8196858" y="4926939"/>
                </a:cubicBezTo>
                <a:lnTo>
                  <a:pt x="8202006" y="4928090"/>
                </a:lnTo>
                <a:cubicBezTo>
                  <a:pt x="8205610" y="4928908"/>
                  <a:pt x="8209304" y="4927242"/>
                  <a:pt x="8211969" y="4924607"/>
                </a:cubicBezTo>
                <a:cubicBezTo>
                  <a:pt x="8213211" y="4929089"/>
                  <a:pt x="8216905" y="4932209"/>
                  <a:pt x="8221872" y="4933330"/>
                </a:cubicBezTo>
                <a:lnTo>
                  <a:pt x="8227020" y="4934481"/>
                </a:lnTo>
                <a:cubicBezTo>
                  <a:pt x="8233076" y="4935844"/>
                  <a:pt x="8239769" y="4930059"/>
                  <a:pt x="8240193" y="4924122"/>
                </a:cubicBezTo>
                <a:cubicBezTo>
                  <a:pt x="8240708" y="4917185"/>
                  <a:pt x="8236347" y="4912400"/>
                  <a:pt x="8229836" y="4910915"/>
                </a:cubicBezTo>
                <a:lnTo>
                  <a:pt x="8224689" y="4909764"/>
                </a:lnTo>
                <a:cubicBezTo>
                  <a:pt x="8221205" y="4909007"/>
                  <a:pt x="8217662" y="4910673"/>
                  <a:pt x="8215088" y="4913248"/>
                </a:cubicBezTo>
                <a:cubicBezTo>
                  <a:pt x="8213877" y="4908886"/>
                  <a:pt x="8210364" y="4905705"/>
                  <a:pt x="8205518" y="4904615"/>
                </a:cubicBezTo>
                <a:lnTo>
                  <a:pt x="8204005" y="4904282"/>
                </a:lnTo>
                <a:cubicBezTo>
                  <a:pt x="8202581" y="4901223"/>
                  <a:pt x="8200068" y="4898739"/>
                  <a:pt x="8196555" y="4897982"/>
                </a:cubicBezTo>
                <a:cubicBezTo>
                  <a:pt x="8190438" y="4896709"/>
                  <a:pt x="8183564" y="4900011"/>
                  <a:pt x="8182110" y="4906493"/>
                </a:cubicBezTo>
                <a:lnTo>
                  <a:pt x="8180960" y="4911642"/>
                </a:lnTo>
                <a:cubicBezTo>
                  <a:pt x="8179596" y="4917700"/>
                  <a:pt x="8183049" y="4924758"/>
                  <a:pt x="8189468" y="4926121"/>
                </a:cubicBezTo>
                <a:close/>
                <a:moveTo>
                  <a:pt x="7980727" y="5121400"/>
                </a:moveTo>
                <a:cubicBezTo>
                  <a:pt x="7987601" y="5122248"/>
                  <a:pt x="7992537" y="5117341"/>
                  <a:pt x="7993960" y="5111071"/>
                </a:cubicBezTo>
                <a:lnTo>
                  <a:pt x="7995111" y="5105952"/>
                </a:lnTo>
                <a:cubicBezTo>
                  <a:pt x="7996504" y="5099682"/>
                  <a:pt x="7990720" y="5093442"/>
                  <a:pt x="7984815" y="5092715"/>
                </a:cubicBezTo>
                <a:cubicBezTo>
                  <a:pt x="7977941" y="5091867"/>
                  <a:pt x="7973005" y="5096744"/>
                  <a:pt x="7971581" y="5103014"/>
                </a:cubicBezTo>
                <a:lnTo>
                  <a:pt x="7970430" y="5108133"/>
                </a:lnTo>
                <a:cubicBezTo>
                  <a:pt x="7969007" y="5114434"/>
                  <a:pt x="7974821" y="5120673"/>
                  <a:pt x="7980727" y="5121400"/>
                </a:cubicBezTo>
                <a:close/>
                <a:moveTo>
                  <a:pt x="7838759" y="5092352"/>
                </a:moveTo>
                <a:cubicBezTo>
                  <a:pt x="7832490" y="5090959"/>
                  <a:pt x="7826403" y="5097229"/>
                  <a:pt x="7825828" y="5103044"/>
                </a:cubicBezTo>
                <a:cubicBezTo>
                  <a:pt x="7825161" y="5110072"/>
                  <a:pt x="7830249" y="5114555"/>
                  <a:pt x="7836518" y="5115978"/>
                </a:cubicBezTo>
                <a:lnTo>
                  <a:pt x="7841666" y="5117129"/>
                </a:lnTo>
                <a:cubicBezTo>
                  <a:pt x="7847904" y="5118523"/>
                  <a:pt x="7854021" y="5112253"/>
                  <a:pt x="7854597" y="5106437"/>
                </a:cubicBezTo>
                <a:cubicBezTo>
                  <a:pt x="7855263" y="5099410"/>
                  <a:pt x="7850176" y="5094927"/>
                  <a:pt x="7843907" y="5093503"/>
                </a:cubicBezTo>
                <a:lnTo>
                  <a:pt x="7838759" y="5092352"/>
                </a:lnTo>
                <a:close/>
                <a:moveTo>
                  <a:pt x="7786702" y="5137272"/>
                </a:moveTo>
                <a:lnTo>
                  <a:pt x="7802116" y="5140725"/>
                </a:lnTo>
                <a:cubicBezTo>
                  <a:pt x="7808173" y="5142088"/>
                  <a:pt x="7815199" y="5138484"/>
                  <a:pt x="7816501" y="5132092"/>
                </a:cubicBezTo>
                <a:cubicBezTo>
                  <a:pt x="7817773" y="5125913"/>
                  <a:pt x="7814350" y="5119159"/>
                  <a:pt x="7807901" y="5117705"/>
                </a:cubicBezTo>
                <a:lnTo>
                  <a:pt x="7792486" y="5114221"/>
                </a:lnTo>
                <a:cubicBezTo>
                  <a:pt x="7786429" y="5112889"/>
                  <a:pt x="7779404" y="5116463"/>
                  <a:pt x="7778102" y="5122854"/>
                </a:cubicBezTo>
                <a:cubicBezTo>
                  <a:pt x="7776830" y="5129064"/>
                  <a:pt x="7780222" y="5135818"/>
                  <a:pt x="7786702" y="5137272"/>
                </a:cubicBezTo>
                <a:close/>
                <a:moveTo>
                  <a:pt x="7745214" y="5149206"/>
                </a:moveTo>
                <a:cubicBezTo>
                  <a:pt x="7741882" y="5164079"/>
                  <a:pt x="7765382" y="5167289"/>
                  <a:pt x="7768714" y="5152447"/>
                </a:cubicBezTo>
                <a:cubicBezTo>
                  <a:pt x="7772045" y="5137605"/>
                  <a:pt x="7748545" y="5134395"/>
                  <a:pt x="7745214" y="5149206"/>
                </a:cubicBezTo>
                <a:close/>
                <a:moveTo>
                  <a:pt x="7977426" y="4764645"/>
                </a:moveTo>
                <a:cubicBezTo>
                  <a:pt x="7976033" y="4771915"/>
                  <a:pt x="7978486" y="4778912"/>
                  <a:pt x="7982967" y="4784606"/>
                </a:cubicBezTo>
                <a:cubicBezTo>
                  <a:pt x="7986783" y="4789483"/>
                  <a:pt x="7995020" y="4790361"/>
                  <a:pt x="7999684" y="4786121"/>
                </a:cubicBezTo>
                <a:cubicBezTo>
                  <a:pt x="8004529" y="4781699"/>
                  <a:pt x="8005316" y="4774641"/>
                  <a:pt x="8001198" y="4769431"/>
                </a:cubicBezTo>
                <a:cubicBezTo>
                  <a:pt x="8000986" y="4769128"/>
                  <a:pt x="8000956" y="4769128"/>
                  <a:pt x="8000835" y="4768946"/>
                </a:cubicBezTo>
                <a:cubicBezTo>
                  <a:pt x="8000774" y="4768825"/>
                  <a:pt x="8000774" y="4768825"/>
                  <a:pt x="8000744" y="4768734"/>
                </a:cubicBezTo>
                <a:cubicBezTo>
                  <a:pt x="8000744" y="4768734"/>
                  <a:pt x="8000744" y="4768734"/>
                  <a:pt x="8000744" y="4768734"/>
                </a:cubicBezTo>
                <a:cubicBezTo>
                  <a:pt x="8000805" y="4768008"/>
                  <a:pt x="8000926" y="4767250"/>
                  <a:pt x="8001077" y="4766523"/>
                </a:cubicBezTo>
                <a:cubicBezTo>
                  <a:pt x="8001319" y="4765281"/>
                  <a:pt x="8001077" y="4764100"/>
                  <a:pt x="8000805" y="4762949"/>
                </a:cubicBezTo>
                <a:cubicBezTo>
                  <a:pt x="8003954" y="4766705"/>
                  <a:pt x="8009163" y="4768734"/>
                  <a:pt x="8013947" y="4766705"/>
                </a:cubicBezTo>
                <a:cubicBezTo>
                  <a:pt x="8019701" y="4764252"/>
                  <a:pt x="8023456" y="4757618"/>
                  <a:pt x="8020913" y="4751469"/>
                </a:cubicBezTo>
                <a:lnTo>
                  <a:pt x="8018914" y="4746593"/>
                </a:lnTo>
                <a:cubicBezTo>
                  <a:pt x="8016551" y="4740868"/>
                  <a:pt x="8009708" y="4737051"/>
                  <a:pt x="8003681" y="4739626"/>
                </a:cubicBezTo>
                <a:cubicBezTo>
                  <a:pt x="7997928" y="4742079"/>
                  <a:pt x="7994202" y="4748743"/>
                  <a:pt x="7996716" y="4754862"/>
                </a:cubicBezTo>
                <a:lnTo>
                  <a:pt x="7997837" y="4757618"/>
                </a:lnTo>
                <a:cubicBezTo>
                  <a:pt x="7995717" y="4755498"/>
                  <a:pt x="7992961" y="4754014"/>
                  <a:pt x="7990205" y="4753801"/>
                </a:cubicBezTo>
                <a:cubicBezTo>
                  <a:pt x="7983210" y="4753196"/>
                  <a:pt x="7978637" y="4758345"/>
                  <a:pt x="7977426" y="4764645"/>
                </a:cubicBezTo>
                <a:close/>
                <a:moveTo>
                  <a:pt x="8059675" y="4563005"/>
                </a:moveTo>
                <a:cubicBezTo>
                  <a:pt x="8065610" y="4564823"/>
                  <a:pt x="8072848" y="4560794"/>
                  <a:pt x="8074241" y="4554675"/>
                </a:cubicBezTo>
                <a:cubicBezTo>
                  <a:pt x="8075695" y="4548254"/>
                  <a:pt x="8072273" y="4542045"/>
                  <a:pt x="8065913" y="4540136"/>
                </a:cubicBezTo>
                <a:cubicBezTo>
                  <a:pt x="8065581" y="4540015"/>
                  <a:pt x="8065550" y="4540015"/>
                  <a:pt x="8065338" y="4539955"/>
                </a:cubicBezTo>
                <a:cubicBezTo>
                  <a:pt x="8065247" y="4539894"/>
                  <a:pt x="8065216" y="4539894"/>
                  <a:pt x="8065126" y="4539833"/>
                </a:cubicBezTo>
                <a:cubicBezTo>
                  <a:pt x="8065126" y="4539833"/>
                  <a:pt x="8065126" y="4539833"/>
                  <a:pt x="8065126" y="4539833"/>
                </a:cubicBezTo>
                <a:cubicBezTo>
                  <a:pt x="8064732" y="4539198"/>
                  <a:pt x="8064399" y="4538531"/>
                  <a:pt x="8064127" y="4537834"/>
                </a:cubicBezTo>
                <a:cubicBezTo>
                  <a:pt x="8061523" y="4531988"/>
                  <a:pt x="8052982" y="4530625"/>
                  <a:pt x="8047895" y="4533624"/>
                </a:cubicBezTo>
                <a:cubicBezTo>
                  <a:pt x="8043746" y="4536077"/>
                  <a:pt x="8042231" y="4540076"/>
                  <a:pt x="8042444" y="4544226"/>
                </a:cubicBezTo>
                <a:cubicBezTo>
                  <a:pt x="8040900" y="4543195"/>
                  <a:pt x="8039143" y="4542408"/>
                  <a:pt x="8037023" y="4542317"/>
                </a:cubicBezTo>
                <a:cubicBezTo>
                  <a:pt x="8031088" y="4542014"/>
                  <a:pt x="8024304" y="4547133"/>
                  <a:pt x="8024577" y="4553555"/>
                </a:cubicBezTo>
                <a:cubicBezTo>
                  <a:pt x="8024850" y="4559825"/>
                  <a:pt x="8026606" y="4565943"/>
                  <a:pt x="8032087" y="4569639"/>
                </a:cubicBezTo>
                <a:cubicBezTo>
                  <a:pt x="8037114" y="4573001"/>
                  <a:pt x="8042746" y="4573274"/>
                  <a:pt x="8048561" y="4572486"/>
                </a:cubicBezTo>
                <a:cubicBezTo>
                  <a:pt x="8048894" y="4572456"/>
                  <a:pt x="8049137" y="4572183"/>
                  <a:pt x="8049470" y="4572122"/>
                </a:cubicBezTo>
                <a:cubicBezTo>
                  <a:pt x="8048924" y="4574182"/>
                  <a:pt x="8048803" y="4576454"/>
                  <a:pt x="8049863" y="4579028"/>
                </a:cubicBezTo>
                <a:cubicBezTo>
                  <a:pt x="8055617" y="4593083"/>
                  <a:pt x="8078057" y="4585389"/>
                  <a:pt x="8072273" y="4571244"/>
                </a:cubicBezTo>
                <a:cubicBezTo>
                  <a:pt x="8069457" y="4564368"/>
                  <a:pt x="8062673" y="4562763"/>
                  <a:pt x="8057131" y="4564489"/>
                </a:cubicBezTo>
                <a:cubicBezTo>
                  <a:pt x="8057404" y="4563672"/>
                  <a:pt x="8057616" y="4562914"/>
                  <a:pt x="8057707" y="4562066"/>
                </a:cubicBezTo>
                <a:cubicBezTo>
                  <a:pt x="8058373" y="4562248"/>
                  <a:pt x="8058948" y="4562793"/>
                  <a:pt x="8059675" y="4563005"/>
                </a:cubicBezTo>
                <a:close/>
                <a:moveTo>
                  <a:pt x="7946173" y="4684498"/>
                </a:moveTo>
                <a:cubicBezTo>
                  <a:pt x="7943054" y="4681923"/>
                  <a:pt x="7938784" y="4680742"/>
                  <a:pt x="7934757" y="4682438"/>
                </a:cubicBezTo>
                <a:lnTo>
                  <a:pt x="7929881" y="4684438"/>
                </a:lnTo>
                <a:cubicBezTo>
                  <a:pt x="7924158" y="4686800"/>
                  <a:pt x="7920282" y="4693555"/>
                  <a:pt x="7922794" y="4699613"/>
                </a:cubicBezTo>
                <a:cubicBezTo>
                  <a:pt x="7923582" y="4701491"/>
                  <a:pt x="7924854" y="4703157"/>
                  <a:pt x="7926399" y="4704490"/>
                </a:cubicBezTo>
                <a:cubicBezTo>
                  <a:pt x="7923733" y="4707337"/>
                  <a:pt x="7922431" y="4711184"/>
                  <a:pt x="7923673" y="4715485"/>
                </a:cubicBezTo>
                <a:cubicBezTo>
                  <a:pt x="7925278" y="4721149"/>
                  <a:pt x="7932395" y="4726056"/>
                  <a:pt x="7938360" y="4723603"/>
                </a:cubicBezTo>
                <a:lnTo>
                  <a:pt x="7943236" y="4721603"/>
                </a:lnTo>
                <a:cubicBezTo>
                  <a:pt x="7949171" y="4719180"/>
                  <a:pt x="7953260" y="4713546"/>
                  <a:pt x="7951352" y="4706943"/>
                </a:cubicBezTo>
                <a:cubicBezTo>
                  <a:pt x="7951291" y="4706731"/>
                  <a:pt x="7951170" y="4706489"/>
                  <a:pt x="7951080" y="4706277"/>
                </a:cubicBezTo>
                <a:cubicBezTo>
                  <a:pt x="7955773" y="4703308"/>
                  <a:pt x="7958923" y="4697553"/>
                  <a:pt x="7956227" y="4691041"/>
                </a:cubicBezTo>
                <a:cubicBezTo>
                  <a:pt x="7954168" y="4685982"/>
                  <a:pt x="7950201" y="4684195"/>
                  <a:pt x="7946173" y="4684498"/>
                </a:cubicBezTo>
                <a:close/>
                <a:moveTo>
                  <a:pt x="8066186" y="4806264"/>
                </a:moveTo>
                <a:lnTo>
                  <a:pt x="8064187" y="4801387"/>
                </a:lnTo>
                <a:cubicBezTo>
                  <a:pt x="8061825" y="4795662"/>
                  <a:pt x="8054315" y="4792421"/>
                  <a:pt x="8048621" y="4795147"/>
                </a:cubicBezTo>
                <a:cubicBezTo>
                  <a:pt x="8042777" y="4797964"/>
                  <a:pt x="8039870" y="4804567"/>
                  <a:pt x="8042383" y="4810716"/>
                </a:cubicBezTo>
                <a:lnTo>
                  <a:pt x="8042474" y="4810959"/>
                </a:lnTo>
                <a:cubicBezTo>
                  <a:pt x="8038780" y="4812503"/>
                  <a:pt x="8036085" y="4815714"/>
                  <a:pt x="8035085" y="4820106"/>
                </a:cubicBezTo>
                <a:lnTo>
                  <a:pt x="8033934" y="4825225"/>
                </a:lnTo>
                <a:cubicBezTo>
                  <a:pt x="8032571" y="4831314"/>
                  <a:pt x="8038083" y="4838038"/>
                  <a:pt x="8044079" y="4838553"/>
                </a:cubicBezTo>
                <a:cubicBezTo>
                  <a:pt x="8050954" y="4839189"/>
                  <a:pt x="8055950" y="4834888"/>
                  <a:pt x="8057404" y="4828405"/>
                </a:cubicBezTo>
                <a:lnTo>
                  <a:pt x="8058554" y="4823287"/>
                </a:lnTo>
                <a:cubicBezTo>
                  <a:pt x="8058646" y="4822893"/>
                  <a:pt x="8058494" y="4822529"/>
                  <a:pt x="8058525" y="4822135"/>
                </a:cubicBezTo>
                <a:cubicBezTo>
                  <a:pt x="8058978" y="4821984"/>
                  <a:pt x="8059493" y="4822045"/>
                  <a:pt x="8059917" y="4821833"/>
                </a:cubicBezTo>
                <a:cubicBezTo>
                  <a:pt x="8065823" y="4819016"/>
                  <a:pt x="8068700" y="4812412"/>
                  <a:pt x="8066186" y="4806264"/>
                </a:cubicBezTo>
                <a:close/>
                <a:moveTo>
                  <a:pt x="7909985" y="4612650"/>
                </a:moveTo>
                <a:cubicBezTo>
                  <a:pt x="7913286" y="4620708"/>
                  <a:pt x="7922280" y="4622071"/>
                  <a:pt x="7928216" y="4619102"/>
                </a:cubicBezTo>
                <a:cubicBezTo>
                  <a:pt x="7926671" y="4621465"/>
                  <a:pt x="7926278" y="4624554"/>
                  <a:pt x="7927761" y="4628159"/>
                </a:cubicBezTo>
                <a:cubicBezTo>
                  <a:pt x="7933485" y="4642123"/>
                  <a:pt x="7956409" y="4636004"/>
                  <a:pt x="7950625" y="4621889"/>
                </a:cubicBezTo>
                <a:cubicBezTo>
                  <a:pt x="7947324" y="4613862"/>
                  <a:pt x="7938360" y="4612499"/>
                  <a:pt x="7932425" y="4615437"/>
                </a:cubicBezTo>
                <a:cubicBezTo>
                  <a:pt x="7933939" y="4613075"/>
                  <a:pt x="7934363" y="4610015"/>
                  <a:pt x="7932879" y="4606411"/>
                </a:cubicBezTo>
                <a:cubicBezTo>
                  <a:pt x="7931759" y="4603654"/>
                  <a:pt x="7929942" y="4601716"/>
                  <a:pt x="7927822" y="4600413"/>
                </a:cubicBezTo>
                <a:cubicBezTo>
                  <a:pt x="7933031" y="4601322"/>
                  <a:pt x="7938512" y="4598899"/>
                  <a:pt x="7940843" y="4593841"/>
                </a:cubicBezTo>
                <a:cubicBezTo>
                  <a:pt x="7943448" y="4588176"/>
                  <a:pt x="7940934" y="4580604"/>
                  <a:pt x="7935029" y="4578120"/>
                </a:cubicBezTo>
                <a:lnTo>
                  <a:pt x="7928155" y="4575242"/>
                </a:lnTo>
                <a:cubicBezTo>
                  <a:pt x="7922250" y="4572758"/>
                  <a:pt x="7915164" y="4575121"/>
                  <a:pt x="7912438" y="4581058"/>
                </a:cubicBezTo>
                <a:cubicBezTo>
                  <a:pt x="7909834" y="4586752"/>
                  <a:pt x="7912347" y="4594295"/>
                  <a:pt x="7918252" y="4596779"/>
                </a:cubicBezTo>
                <a:lnTo>
                  <a:pt x="7922765" y="4598657"/>
                </a:lnTo>
                <a:cubicBezTo>
                  <a:pt x="7914800" y="4597657"/>
                  <a:pt x="7906200" y="4603412"/>
                  <a:pt x="7909985" y="4612650"/>
                </a:cubicBezTo>
                <a:close/>
                <a:moveTo>
                  <a:pt x="8044624" y="4754014"/>
                </a:moveTo>
                <a:lnTo>
                  <a:pt x="8049500" y="4752015"/>
                </a:lnTo>
                <a:cubicBezTo>
                  <a:pt x="8055254" y="4749652"/>
                  <a:pt x="8057404" y="4741080"/>
                  <a:pt x="8054375" y="4735961"/>
                </a:cubicBezTo>
                <a:cubicBezTo>
                  <a:pt x="8050833" y="4729963"/>
                  <a:pt x="8044503" y="4728570"/>
                  <a:pt x="8038325" y="4731084"/>
                </a:cubicBezTo>
                <a:lnTo>
                  <a:pt x="8033450" y="4733083"/>
                </a:lnTo>
                <a:cubicBezTo>
                  <a:pt x="8027696" y="4735446"/>
                  <a:pt x="8025546" y="4744018"/>
                  <a:pt x="8028574" y="4749137"/>
                </a:cubicBezTo>
                <a:cubicBezTo>
                  <a:pt x="8032148" y="4755134"/>
                  <a:pt x="8038446" y="4756558"/>
                  <a:pt x="8044624" y="4754014"/>
                </a:cubicBezTo>
                <a:close/>
                <a:moveTo>
                  <a:pt x="7879580" y="4601201"/>
                </a:moveTo>
                <a:cubicBezTo>
                  <a:pt x="7873797" y="4587116"/>
                  <a:pt x="7853295" y="4599050"/>
                  <a:pt x="7858988" y="4612953"/>
                </a:cubicBezTo>
                <a:cubicBezTo>
                  <a:pt x="7864772" y="4627069"/>
                  <a:pt x="7885274" y="4615104"/>
                  <a:pt x="7879580" y="4601201"/>
                </a:cubicBezTo>
                <a:close/>
                <a:moveTo>
                  <a:pt x="7897721" y="4746017"/>
                </a:moveTo>
                <a:cubicBezTo>
                  <a:pt x="7897902" y="4745956"/>
                  <a:pt x="7897992" y="4745926"/>
                  <a:pt x="7898144" y="4745866"/>
                </a:cubicBezTo>
                <a:cubicBezTo>
                  <a:pt x="7898205" y="4745866"/>
                  <a:pt x="7898235" y="4745866"/>
                  <a:pt x="7898296" y="4745866"/>
                </a:cubicBezTo>
                <a:cubicBezTo>
                  <a:pt x="7898357" y="4745866"/>
                  <a:pt x="7898357" y="4745866"/>
                  <a:pt x="7898447" y="4745896"/>
                </a:cubicBezTo>
                <a:cubicBezTo>
                  <a:pt x="7899174" y="4746199"/>
                  <a:pt x="7899870" y="4746532"/>
                  <a:pt x="7900537" y="4746925"/>
                </a:cubicBezTo>
                <a:cubicBezTo>
                  <a:pt x="7906169" y="4749985"/>
                  <a:pt x="7913771" y="4745775"/>
                  <a:pt x="7915951" y="4740323"/>
                </a:cubicBezTo>
                <a:cubicBezTo>
                  <a:pt x="7918555" y="4733810"/>
                  <a:pt x="7915012" y="4727964"/>
                  <a:pt x="7909349" y="4724905"/>
                </a:cubicBezTo>
                <a:cubicBezTo>
                  <a:pt x="7902868" y="4721391"/>
                  <a:pt x="7895449" y="4721543"/>
                  <a:pt x="7888666" y="4724087"/>
                </a:cubicBezTo>
                <a:cubicBezTo>
                  <a:pt x="7882851" y="4726268"/>
                  <a:pt x="7879580" y="4733901"/>
                  <a:pt x="7882245" y="4739565"/>
                </a:cubicBezTo>
                <a:cubicBezTo>
                  <a:pt x="7885032" y="4745562"/>
                  <a:pt x="7891482" y="4748349"/>
                  <a:pt x="7897721" y="4746017"/>
                </a:cubicBezTo>
                <a:close/>
                <a:moveTo>
                  <a:pt x="8203157" y="4868479"/>
                </a:moveTo>
                <a:cubicBezTo>
                  <a:pt x="8197070" y="4871539"/>
                  <a:pt x="8195464" y="4878475"/>
                  <a:pt x="8197888" y="4884412"/>
                </a:cubicBezTo>
                <a:lnTo>
                  <a:pt x="8199887" y="4889289"/>
                </a:lnTo>
                <a:cubicBezTo>
                  <a:pt x="8202309" y="4895225"/>
                  <a:pt x="8210394" y="4897285"/>
                  <a:pt x="8215816" y="4894559"/>
                </a:cubicBezTo>
                <a:cubicBezTo>
                  <a:pt x="8221902" y="4891500"/>
                  <a:pt x="8223507" y="4884563"/>
                  <a:pt x="8221084" y="4878626"/>
                </a:cubicBezTo>
                <a:lnTo>
                  <a:pt x="8219086" y="4873750"/>
                </a:lnTo>
                <a:cubicBezTo>
                  <a:pt x="8216663" y="4867813"/>
                  <a:pt x="8208577" y="4865753"/>
                  <a:pt x="8203157" y="4868479"/>
                </a:cubicBezTo>
                <a:close/>
                <a:moveTo>
                  <a:pt x="7956984" y="4755164"/>
                </a:moveTo>
                <a:cubicBezTo>
                  <a:pt x="7962768" y="4769280"/>
                  <a:pt x="7984148" y="4759042"/>
                  <a:pt x="7978365" y="4744927"/>
                </a:cubicBezTo>
                <a:cubicBezTo>
                  <a:pt x="7972580" y="4730842"/>
                  <a:pt x="7951201" y="4741050"/>
                  <a:pt x="7956984" y="4755164"/>
                </a:cubicBezTo>
                <a:close/>
                <a:moveTo>
                  <a:pt x="8030815" y="4933845"/>
                </a:moveTo>
                <a:cubicBezTo>
                  <a:pt x="8027333" y="4931361"/>
                  <a:pt x="8022941" y="4930604"/>
                  <a:pt x="8018672" y="4932785"/>
                </a:cubicBezTo>
                <a:cubicBezTo>
                  <a:pt x="8013402" y="4935511"/>
                  <a:pt x="8010131" y="4943386"/>
                  <a:pt x="8013614" y="4948778"/>
                </a:cubicBezTo>
                <a:cubicBezTo>
                  <a:pt x="8017006" y="4954048"/>
                  <a:pt x="8021609" y="4958440"/>
                  <a:pt x="8028241" y="4958834"/>
                </a:cubicBezTo>
                <a:cubicBezTo>
                  <a:pt x="8034267" y="4959198"/>
                  <a:pt x="8039264" y="4956562"/>
                  <a:pt x="8043867" y="4952928"/>
                </a:cubicBezTo>
                <a:cubicBezTo>
                  <a:pt x="8048894" y="4948990"/>
                  <a:pt x="8048713" y="4940660"/>
                  <a:pt x="8044624" y="4936177"/>
                </a:cubicBezTo>
                <a:cubicBezTo>
                  <a:pt x="8040900" y="4932058"/>
                  <a:pt x="8035448" y="4931664"/>
                  <a:pt x="8030815" y="4933845"/>
                </a:cubicBezTo>
                <a:close/>
                <a:moveTo>
                  <a:pt x="7928761" y="4919700"/>
                </a:moveTo>
                <a:cubicBezTo>
                  <a:pt x="7926217" y="4917367"/>
                  <a:pt x="7922825" y="4916125"/>
                  <a:pt x="7918888" y="4916943"/>
                </a:cubicBezTo>
                <a:cubicBezTo>
                  <a:pt x="7913226" y="4918124"/>
                  <a:pt x="7907593" y="4924879"/>
                  <a:pt x="7909682" y="4930967"/>
                </a:cubicBezTo>
                <a:cubicBezTo>
                  <a:pt x="7911530" y="4936299"/>
                  <a:pt x="7914164" y="4941357"/>
                  <a:pt x="7919948" y="4943265"/>
                </a:cubicBezTo>
                <a:cubicBezTo>
                  <a:pt x="7924551" y="4944810"/>
                  <a:pt x="7929124" y="4944113"/>
                  <a:pt x="7933485" y="4942023"/>
                </a:cubicBezTo>
                <a:cubicBezTo>
                  <a:pt x="7939057" y="4939358"/>
                  <a:pt x="7941842" y="4931634"/>
                  <a:pt x="7938754" y="4926121"/>
                </a:cubicBezTo>
                <a:cubicBezTo>
                  <a:pt x="7936634" y="4922274"/>
                  <a:pt x="7932848" y="4919942"/>
                  <a:pt x="7928761" y="4919700"/>
                </a:cubicBezTo>
                <a:close/>
                <a:moveTo>
                  <a:pt x="8018066" y="4833313"/>
                </a:moveTo>
                <a:cubicBezTo>
                  <a:pt x="8024001" y="4830859"/>
                  <a:pt x="8027666" y="4824650"/>
                  <a:pt x="8025515" y="4818289"/>
                </a:cubicBezTo>
                <a:cubicBezTo>
                  <a:pt x="8023577" y="4812534"/>
                  <a:pt x="8016461" y="4808384"/>
                  <a:pt x="8010495" y="4810837"/>
                </a:cubicBezTo>
                <a:lnTo>
                  <a:pt x="8005619" y="4812837"/>
                </a:lnTo>
                <a:cubicBezTo>
                  <a:pt x="8000108" y="4815108"/>
                  <a:pt x="7996747" y="4820712"/>
                  <a:pt x="7998018" y="4826588"/>
                </a:cubicBezTo>
                <a:cubicBezTo>
                  <a:pt x="7996413" y="4826830"/>
                  <a:pt x="7994838" y="4827346"/>
                  <a:pt x="7993445" y="4828284"/>
                </a:cubicBezTo>
                <a:cubicBezTo>
                  <a:pt x="7987995" y="4831858"/>
                  <a:pt x="7986602" y="4839280"/>
                  <a:pt x="7990054" y="4844702"/>
                </a:cubicBezTo>
                <a:lnTo>
                  <a:pt x="7994052" y="4851002"/>
                </a:lnTo>
                <a:cubicBezTo>
                  <a:pt x="7997473" y="4856394"/>
                  <a:pt x="8005165" y="4857878"/>
                  <a:pt x="8010465" y="4854394"/>
                </a:cubicBezTo>
                <a:cubicBezTo>
                  <a:pt x="8015916" y="4850820"/>
                  <a:pt x="8017308" y="4843399"/>
                  <a:pt x="8013857" y="4837977"/>
                </a:cubicBezTo>
                <a:cubicBezTo>
                  <a:pt x="8013311" y="4837129"/>
                  <a:pt x="8012797" y="4836281"/>
                  <a:pt x="8012251" y="4835463"/>
                </a:cubicBezTo>
                <a:cubicBezTo>
                  <a:pt x="8012554" y="4835373"/>
                  <a:pt x="8012887" y="4835463"/>
                  <a:pt x="8013221" y="4835342"/>
                </a:cubicBezTo>
                <a:lnTo>
                  <a:pt x="8018066" y="4833313"/>
                </a:lnTo>
                <a:close/>
                <a:moveTo>
                  <a:pt x="8018489" y="4919942"/>
                </a:moveTo>
                <a:cubicBezTo>
                  <a:pt x="8018641" y="4919487"/>
                  <a:pt x="8018702" y="4919033"/>
                  <a:pt x="8018823" y="4918579"/>
                </a:cubicBezTo>
                <a:cubicBezTo>
                  <a:pt x="8020125" y="4917428"/>
                  <a:pt x="8021397" y="4916216"/>
                  <a:pt x="8022578" y="4914944"/>
                </a:cubicBezTo>
                <a:cubicBezTo>
                  <a:pt x="8024092" y="4913339"/>
                  <a:pt x="8025031" y="4911218"/>
                  <a:pt x="8025515" y="4909007"/>
                </a:cubicBezTo>
                <a:cubicBezTo>
                  <a:pt x="8026788" y="4908038"/>
                  <a:pt x="8027877" y="4906947"/>
                  <a:pt x="8028422" y="4905645"/>
                </a:cubicBezTo>
                <a:cubicBezTo>
                  <a:pt x="8030300" y="4901132"/>
                  <a:pt x="8031784" y="4897043"/>
                  <a:pt x="8031027" y="4892075"/>
                </a:cubicBezTo>
                <a:cubicBezTo>
                  <a:pt x="8030694" y="4889894"/>
                  <a:pt x="8030239" y="4888349"/>
                  <a:pt x="8029210" y="4886320"/>
                </a:cubicBezTo>
                <a:cubicBezTo>
                  <a:pt x="8034418" y="4893135"/>
                  <a:pt x="8048470" y="4892469"/>
                  <a:pt x="8050983" y="4881231"/>
                </a:cubicBezTo>
                <a:cubicBezTo>
                  <a:pt x="8051256" y="4880020"/>
                  <a:pt x="8051104" y="4879020"/>
                  <a:pt x="8051044" y="4877990"/>
                </a:cubicBezTo>
                <a:cubicBezTo>
                  <a:pt x="8059584" y="4881443"/>
                  <a:pt x="8071425" y="4874749"/>
                  <a:pt x="8067033" y="4864057"/>
                </a:cubicBezTo>
                <a:cubicBezTo>
                  <a:pt x="8061613" y="4850820"/>
                  <a:pt x="8041566" y="4856545"/>
                  <a:pt x="8044019" y="4869024"/>
                </a:cubicBezTo>
                <a:cubicBezTo>
                  <a:pt x="8037750" y="4866874"/>
                  <a:pt x="8029422" y="4869206"/>
                  <a:pt x="8027514" y="4877627"/>
                </a:cubicBezTo>
                <a:cubicBezTo>
                  <a:pt x="8027333" y="4878414"/>
                  <a:pt x="8027514" y="4879020"/>
                  <a:pt x="8027484" y="4879717"/>
                </a:cubicBezTo>
                <a:cubicBezTo>
                  <a:pt x="8026302" y="4876203"/>
                  <a:pt x="8023850" y="4873295"/>
                  <a:pt x="8019762" y="4872205"/>
                </a:cubicBezTo>
                <a:cubicBezTo>
                  <a:pt x="8016582" y="4871357"/>
                  <a:pt x="8012706" y="4872175"/>
                  <a:pt x="8009768" y="4874144"/>
                </a:cubicBezTo>
                <a:cubicBezTo>
                  <a:pt x="8008375" y="4873659"/>
                  <a:pt x="8006922" y="4873477"/>
                  <a:pt x="8005286" y="4873326"/>
                </a:cubicBezTo>
                <a:cubicBezTo>
                  <a:pt x="8004742" y="4873204"/>
                  <a:pt x="8004196" y="4873083"/>
                  <a:pt x="8003651" y="4872932"/>
                </a:cubicBezTo>
                <a:cubicBezTo>
                  <a:pt x="8001622" y="4872114"/>
                  <a:pt x="7999441" y="4871539"/>
                  <a:pt x="7997382" y="4870721"/>
                </a:cubicBezTo>
                <a:cubicBezTo>
                  <a:pt x="7991356" y="4868328"/>
                  <a:pt x="7986450" y="4872054"/>
                  <a:pt x="7984209" y="4877142"/>
                </a:cubicBezTo>
                <a:cubicBezTo>
                  <a:pt x="7981302" y="4876779"/>
                  <a:pt x="7978425" y="4877384"/>
                  <a:pt x="7976033" y="4879081"/>
                </a:cubicBezTo>
                <a:cubicBezTo>
                  <a:pt x="7974973" y="4875537"/>
                  <a:pt x="7972429" y="4872508"/>
                  <a:pt x="7968795" y="4870963"/>
                </a:cubicBezTo>
                <a:cubicBezTo>
                  <a:pt x="7966494" y="4870024"/>
                  <a:pt x="7964222" y="4869055"/>
                  <a:pt x="7961921" y="4868085"/>
                </a:cubicBezTo>
                <a:cubicBezTo>
                  <a:pt x="7961618" y="4867964"/>
                  <a:pt x="7961285" y="4868025"/>
                  <a:pt x="7960982" y="4867934"/>
                </a:cubicBezTo>
                <a:cubicBezTo>
                  <a:pt x="7959892" y="4861664"/>
                  <a:pt x="7953774" y="4858059"/>
                  <a:pt x="7947899" y="4858605"/>
                </a:cubicBezTo>
                <a:cubicBezTo>
                  <a:pt x="7947930" y="4858453"/>
                  <a:pt x="7947960" y="4858272"/>
                  <a:pt x="7947990" y="4858120"/>
                </a:cubicBezTo>
                <a:cubicBezTo>
                  <a:pt x="7951715" y="4856727"/>
                  <a:pt x="7954592" y="4853607"/>
                  <a:pt x="7955531" y="4849336"/>
                </a:cubicBezTo>
                <a:lnTo>
                  <a:pt x="7957832" y="4839037"/>
                </a:lnTo>
                <a:cubicBezTo>
                  <a:pt x="7959196" y="4832979"/>
                  <a:pt x="7954562" y="4826073"/>
                  <a:pt x="7948384" y="4825195"/>
                </a:cubicBezTo>
                <a:cubicBezTo>
                  <a:pt x="7946386" y="4824922"/>
                  <a:pt x="7944477" y="4825134"/>
                  <a:pt x="7942721" y="4825680"/>
                </a:cubicBezTo>
                <a:cubicBezTo>
                  <a:pt x="7940571" y="4822923"/>
                  <a:pt x="7937785" y="4820651"/>
                  <a:pt x="7934151" y="4819107"/>
                </a:cubicBezTo>
                <a:cubicBezTo>
                  <a:pt x="7928458" y="4816683"/>
                  <a:pt x="7922734" y="4817259"/>
                  <a:pt x="7917707" y="4819652"/>
                </a:cubicBezTo>
                <a:cubicBezTo>
                  <a:pt x="7916405" y="4818531"/>
                  <a:pt x="7914860" y="4817683"/>
                  <a:pt x="7913013" y="4817259"/>
                </a:cubicBezTo>
                <a:lnTo>
                  <a:pt x="7907865" y="4816108"/>
                </a:lnTo>
                <a:cubicBezTo>
                  <a:pt x="7906472" y="4815805"/>
                  <a:pt x="7904988" y="4815775"/>
                  <a:pt x="7903565" y="4815987"/>
                </a:cubicBezTo>
                <a:cubicBezTo>
                  <a:pt x="7907623" y="4814260"/>
                  <a:pt x="7910833" y="4809899"/>
                  <a:pt x="7911196" y="4805809"/>
                </a:cubicBezTo>
                <a:cubicBezTo>
                  <a:pt x="7911832" y="4798752"/>
                  <a:pt x="7906684" y="4794360"/>
                  <a:pt x="7900416" y="4792966"/>
                </a:cubicBezTo>
                <a:lnTo>
                  <a:pt x="7895267" y="4791815"/>
                </a:lnTo>
                <a:cubicBezTo>
                  <a:pt x="7888998" y="4790422"/>
                  <a:pt x="7882942" y="4796844"/>
                  <a:pt x="7882428" y="4802599"/>
                </a:cubicBezTo>
                <a:cubicBezTo>
                  <a:pt x="7881792" y="4809656"/>
                  <a:pt x="7886939" y="4814018"/>
                  <a:pt x="7893208" y="4815442"/>
                </a:cubicBezTo>
                <a:lnTo>
                  <a:pt x="7898357" y="4816592"/>
                </a:lnTo>
                <a:cubicBezTo>
                  <a:pt x="7899144" y="4816775"/>
                  <a:pt x="7899931" y="4816805"/>
                  <a:pt x="7900688" y="4816775"/>
                </a:cubicBezTo>
                <a:cubicBezTo>
                  <a:pt x="7897205" y="4818138"/>
                  <a:pt x="7894299" y="4820985"/>
                  <a:pt x="7893542" y="4824831"/>
                </a:cubicBezTo>
                <a:cubicBezTo>
                  <a:pt x="7892361" y="4830799"/>
                  <a:pt x="7895540" y="4837190"/>
                  <a:pt x="7901566" y="4838947"/>
                </a:cubicBezTo>
                <a:cubicBezTo>
                  <a:pt x="7901384" y="4840007"/>
                  <a:pt x="7901415" y="4841097"/>
                  <a:pt x="7901566" y="4842218"/>
                </a:cubicBezTo>
                <a:cubicBezTo>
                  <a:pt x="7896054" y="4840310"/>
                  <a:pt x="7889786" y="4841975"/>
                  <a:pt x="7888120" y="4849306"/>
                </a:cubicBezTo>
                <a:cubicBezTo>
                  <a:pt x="7885698" y="4860058"/>
                  <a:pt x="7896963" y="4867328"/>
                  <a:pt x="7904504" y="4864632"/>
                </a:cubicBezTo>
                <a:cubicBezTo>
                  <a:pt x="7906381" y="4870963"/>
                  <a:pt x="7909561" y="4877172"/>
                  <a:pt x="7914860" y="4879141"/>
                </a:cubicBezTo>
                <a:cubicBezTo>
                  <a:pt x="7922401" y="4881898"/>
                  <a:pt x="7933242" y="4881898"/>
                  <a:pt x="7939753" y="4876718"/>
                </a:cubicBezTo>
                <a:cubicBezTo>
                  <a:pt x="7941358" y="4878838"/>
                  <a:pt x="7943781" y="4880050"/>
                  <a:pt x="7946386" y="4880777"/>
                </a:cubicBezTo>
                <a:cubicBezTo>
                  <a:pt x="7946991" y="4885017"/>
                  <a:pt x="7949868" y="4888713"/>
                  <a:pt x="7954078" y="4890470"/>
                </a:cubicBezTo>
                <a:lnTo>
                  <a:pt x="7960952" y="4893347"/>
                </a:lnTo>
                <a:cubicBezTo>
                  <a:pt x="7964677" y="4894892"/>
                  <a:pt x="7968734" y="4893771"/>
                  <a:pt x="7971854" y="4891409"/>
                </a:cubicBezTo>
                <a:cubicBezTo>
                  <a:pt x="7972398" y="4893408"/>
                  <a:pt x="7973550" y="4895044"/>
                  <a:pt x="7975003" y="4896407"/>
                </a:cubicBezTo>
                <a:cubicBezTo>
                  <a:pt x="7971733" y="4900617"/>
                  <a:pt x="7971067" y="4906524"/>
                  <a:pt x="7976366" y="4911037"/>
                </a:cubicBezTo>
                <a:cubicBezTo>
                  <a:pt x="7982573" y="4916337"/>
                  <a:pt x="7988721" y="4923455"/>
                  <a:pt x="7996958" y="4925455"/>
                </a:cubicBezTo>
                <a:cubicBezTo>
                  <a:pt x="7998049" y="4925727"/>
                  <a:pt x="7999109" y="4925849"/>
                  <a:pt x="8000169" y="4925939"/>
                </a:cubicBezTo>
                <a:lnTo>
                  <a:pt x="8003348" y="4927272"/>
                </a:lnTo>
                <a:cubicBezTo>
                  <a:pt x="8009314" y="4929725"/>
                  <a:pt x="8016491" y="4925727"/>
                  <a:pt x="8018489" y="4919942"/>
                </a:cubicBezTo>
                <a:close/>
                <a:moveTo>
                  <a:pt x="8159216" y="4866753"/>
                </a:moveTo>
                <a:cubicBezTo>
                  <a:pt x="8153492" y="4852819"/>
                  <a:pt x="8130507" y="4858756"/>
                  <a:pt x="8136322" y="4872871"/>
                </a:cubicBezTo>
                <a:cubicBezTo>
                  <a:pt x="8138987" y="4879414"/>
                  <a:pt x="8145468" y="4881443"/>
                  <a:pt x="8151009" y="4880444"/>
                </a:cubicBezTo>
                <a:cubicBezTo>
                  <a:pt x="8150373" y="4881534"/>
                  <a:pt x="8149737" y="4882625"/>
                  <a:pt x="8149404" y="4884048"/>
                </a:cubicBezTo>
                <a:cubicBezTo>
                  <a:pt x="8146073" y="4898921"/>
                  <a:pt x="8169452" y="4902798"/>
                  <a:pt x="8172783" y="4887926"/>
                </a:cubicBezTo>
                <a:cubicBezTo>
                  <a:pt x="8174872" y="4878626"/>
                  <a:pt x="8166514" y="4873629"/>
                  <a:pt x="8159125" y="4874810"/>
                </a:cubicBezTo>
                <a:cubicBezTo>
                  <a:pt x="8160185" y="4872598"/>
                  <a:pt x="8160518" y="4869933"/>
                  <a:pt x="8159216" y="4866753"/>
                </a:cubicBezTo>
                <a:close/>
                <a:moveTo>
                  <a:pt x="8075119" y="4876718"/>
                </a:moveTo>
                <a:cubicBezTo>
                  <a:pt x="8080903" y="4890864"/>
                  <a:pt x="8102919" y="4882049"/>
                  <a:pt x="8097135" y="4867904"/>
                </a:cubicBezTo>
                <a:cubicBezTo>
                  <a:pt x="8091351" y="4853788"/>
                  <a:pt x="8069335" y="4862603"/>
                  <a:pt x="8075119" y="4876718"/>
                </a:cubicBezTo>
                <a:close/>
                <a:moveTo>
                  <a:pt x="8113155" y="4879020"/>
                </a:moveTo>
                <a:cubicBezTo>
                  <a:pt x="8107492" y="4876506"/>
                  <a:pt x="8100133" y="4877263"/>
                  <a:pt x="8096953" y="4883382"/>
                </a:cubicBezTo>
                <a:cubicBezTo>
                  <a:pt x="8094259" y="4888592"/>
                  <a:pt x="8095258" y="4896891"/>
                  <a:pt x="8101315" y="4899557"/>
                </a:cubicBezTo>
                <a:cubicBezTo>
                  <a:pt x="8101981" y="4899860"/>
                  <a:pt x="8102586" y="4900223"/>
                  <a:pt x="8103222" y="4900556"/>
                </a:cubicBezTo>
                <a:cubicBezTo>
                  <a:pt x="8103222" y="4900587"/>
                  <a:pt x="8103222" y="4900617"/>
                  <a:pt x="8103253" y="4900647"/>
                </a:cubicBezTo>
                <a:cubicBezTo>
                  <a:pt x="8103253" y="4900708"/>
                  <a:pt x="8103283" y="4900768"/>
                  <a:pt x="8103313" y="4900859"/>
                </a:cubicBezTo>
                <a:cubicBezTo>
                  <a:pt x="8103313" y="4900981"/>
                  <a:pt x="8103313" y="4901313"/>
                  <a:pt x="8103343" y="4901950"/>
                </a:cubicBezTo>
                <a:cubicBezTo>
                  <a:pt x="8103495" y="4907583"/>
                  <a:pt x="8107674" y="4912218"/>
                  <a:pt x="8113064" y="4913278"/>
                </a:cubicBezTo>
                <a:cubicBezTo>
                  <a:pt x="8113155" y="4913520"/>
                  <a:pt x="8113155" y="4913823"/>
                  <a:pt x="8113307" y="4914035"/>
                </a:cubicBezTo>
                <a:cubicBezTo>
                  <a:pt x="8116789" y="4920184"/>
                  <a:pt x="8123512" y="4920941"/>
                  <a:pt x="8129478" y="4918488"/>
                </a:cubicBezTo>
                <a:lnTo>
                  <a:pt x="8134354" y="4916489"/>
                </a:lnTo>
                <a:cubicBezTo>
                  <a:pt x="8140289" y="4914035"/>
                  <a:pt x="8141682" y="4905372"/>
                  <a:pt x="8138805" y="4900314"/>
                </a:cubicBezTo>
                <a:cubicBezTo>
                  <a:pt x="8135989" y="4895316"/>
                  <a:pt x="8131022" y="4894014"/>
                  <a:pt x="8126086" y="4894922"/>
                </a:cubicBezTo>
                <a:cubicBezTo>
                  <a:pt x="8124329" y="4888077"/>
                  <a:pt x="8120090" y="4882079"/>
                  <a:pt x="8113155" y="4879020"/>
                </a:cubicBezTo>
                <a:close/>
                <a:moveTo>
                  <a:pt x="8069487" y="4993304"/>
                </a:moveTo>
                <a:lnTo>
                  <a:pt x="8073484" y="4999604"/>
                </a:lnTo>
                <a:cubicBezTo>
                  <a:pt x="8074725" y="5001543"/>
                  <a:pt x="8076634" y="5002724"/>
                  <a:pt x="8078754" y="5003481"/>
                </a:cubicBezTo>
                <a:cubicBezTo>
                  <a:pt x="8080934" y="5004572"/>
                  <a:pt x="8083327" y="5004754"/>
                  <a:pt x="8085718" y="5004178"/>
                </a:cubicBezTo>
                <a:cubicBezTo>
                  <a:pt x="8085839" y="5004148"/>
                  <a:pt x="8085960" y="5004087"/>
                  <a:pt x="8086081" y="5004057"/>
                </a:cubicBezTo>
                <a:cubicBezTo>
                  <a:pt x="8087324" y="5003724"/>
                  <a:pt x="8088505" y="5003209"/>
                  <a:pt x="8089625" y="5002512"/>
                </a:cubicBezTo>
                <a:cubicBezTo>
                  <a:pt x="8089746" y="5002452"/>
                  <a:pt x="8089928" y="5002421"/>
                  <a:pt x="8090049" y="5002330"/>
                </a:cubicBezTo>
                <a:cubicBezTo>
                  <a:pt x="8090200" y="5002239"/>
                  <a:pt x="8090261" y="5002058"/>
                  <a:pt x="8090412" y="5001937"/>
                </a:cubicBezTo>
                <a:cubicBezTo>
                  <a:pt x="8094652" y="4998817"/>
                  <a:pt x="8097378" y="4993456"/>
                  <a:pt x="8094833" y="4987277"/>
                </a:cubicBezTo>
                <a:cubicBezTo>
                  <a:pt x="8093834" y="4984823"/>
                  <a:pt x="8092290" y="4983369"/>
                  <a:pt x="8090594" y="4982309"/>
                </a:cubicBezTo>
                <a:cubicBezTo>
                  <a:pt x="8089989" y="4981370"/>
                  <a:pt x="8089383" y="4980431"/>
                  <a:pt x="8088808" y="4979461"/>
                </a:cubicBezTo>
                <a:cubicBezTo>
                  <a:pt x="8085386" y="4974039"/>
                  <a:pt x="8077239" y="4973161"/>
                  <a:pt x="8072273" y="4976735"/>
                </a:cubicBezTo>
                <a:cubicBezTo>
                  <a:pt x="8066761" y="4980673"/>
                  <a:pt x="8066065" y="4987882"/>
                  <a:pt x="8069487" y="4993304"/>
                </a:cubicBezTo>
                <a:close/>
                <a:moveTo>
                  <a:pt x="8107190" y="4771127"/>
                </a:moveTo>
                <a:lnTo>
                  <a:pt x="8102314" y="4773126"/>
                </a:lnTo>
                <a:cubicBezTo>
                  <a:pt x="8098770" y="4774580"/>
                  <a:pt x="8096529" y="4777791"/>
                  <a:pt x="8095651" y="4781335"/>
                </a:cubicBezTo>
                <a:lnTo>
                  <a:pt x="8091866" y="4775398"/>
                </a:lnTo>
                <a:cubicBezTo>
                  <a:pt x="8088444" y="4769976"/>
                  <a:pt x="8080873" y="4768371"/>
                  <a:pt x="8075483" y="4771794"/>
                </a:cubicBezTo>
                <a:cubicBezTo>
                  <a:pt x="8070062" y="4775277"/>
                  <a:pt x="8068457" y="4782759"/>
                  <a:pt x="8071879" y="4788181"/>
                </a:cubicBezTo>
                <a:lnTo>
                  <a:pt x="8075877" y="4794481"/>
                </a:lnTo>
                <a:cubicBezTo>
                  <a:pt x="8077633" y="4797267"/>
                  <a:pt x="8080479" y="4798994"/>
                  <a:pt x="8083569" y="4799600"/>
                </a:cubicBezTo>
                <a:cubicBezTo>
                  <a:pt x="8082872" y="4800842"/>
                  <a:pt x="8082296" y="4802205"/>
                  <a:pt x="8081963" y="4803659"/>
                </a:cubicBezTo>
                <a:lnTo>
                  <a:pt x="8080813" y="4808778"/>
                </a:lnTo>
                <a:cubicBezTo>
                  <a:pt x="8079420" y="4815048"/>
                  <a:pt x="8085022" y="4821318"/>
                  <a:pt x="8090988" y="4822105"/>
                </a:cubicBezTo>
                <a:cubicBezTo>
                  <a:pt x="8097802" y="4823014"/>
                  <a:pt x="8102919" y="4818198"/>
                  <a:pt x="8104313" y="4811958"/>
                </a:cubicBezTo>
                <a:lnTo>
                  <a:pt x="8105463" y="4806809"/>
                </a:lnTo>
                <a:cubicBezTo>
                  <a:pt x="8106796" y="4800811"/>
                  <a:pt x="8101678" y="4794935"/>
                  <a:pt x="8096014" y="4793724"/>
                </a:cubicBezTo>
                <a:cubicBezTo>
                  <a:pt x="8096560" y="4792724"/>
                  <a:pt x="8097074" y="4791755"/>
                  <a:pt x="8097317" y="4790634"/>
                </a:cubicBezTo>
                <a:cubicBezTo>
                  <a:pt x="8100437" y="4795056"/>
                  <a:pt x="8106281" y="4797056"/>
                  <a:pt x="8111459" y="4794966"/>
                </a:cubicBezTo>
                <a:lnTo>
                  <a:pt x="8116335" y="4792966"/>
                </a:lnTo>
                <a:cubicBezTo>
                  <a:pt x="8122270" y="4790513"/>
                  <a:pt x="8125147" y="4783304"/>
                  <a:pt x="8122664" y="4777428"/>
                </a:cubicBezTo>
                <a:cubicBezTo>
                  <a:pt x="8120181" y="4771491"/>
                  <a:pt x="8113125" y="4768704"/>
                  <a:pt x="8107190" y="4771127"/>
                </a:cubicBezTo>
                <a:close/>
                <a:moveTo>
                  <a:pt x="8356965" y="4449509"/>
                </a:moveTo>
                <a:lnTo>
                  <a:pt x="8360811" y="4453113"/>
                </a:lnTo>
                <a:cubicBezTo>
                  <a:pt x="8365323" y="4457354"/>
                  <a:pt x="8373076" y="4458081"/>
                  <a:pt x="8377588" y="4453265"/>
                </a:cubicBezTo>
                <a:cubicBezTo>
                  <a:pt x="8381828" y="4448721"/>
                  <a:pt x="8382585" y="4441027"/>
                  <a:pt x="8377740" y="4436484"/>
                </a:cubicBezTo>
                <a:lnTo>
                  <a:pt x="8373894" y="4432880"/>
                </a:lnTo>
                <a:cubicBezTo>
                  <a:pt x="8369381" y="4428639"/>
                  <a:pt x="8361629" y="4427882"/>
                  <a:pt x="8357147" y="4432728"/>
                </a:cubicBezTo>
                <a:cubicBezTo>
                  <a:pt x="8352877" y="4437302"/>
                  <a:pt x="8352090" y="4444996"/>
                  <a:pt x="8356965" y="4449509"/>
                </a:cubicBezTo>
                <a:close/>
                <a:moveTo>
                  <a:pt x="8268841" y="4433546"/>
                </a:moveTo>
                <a:lnTo>
                  <a:pt x="8271233" y="4435788"/>
                </a:lnTo>
                <a:cubicBezTo>
                  <a:pt x="8275958" y="4440210"/>
                  <a:pt x="8281530" y="4439574"/>
                  <a:pt x="8285678" y="4436726"/>
                </a:cubicBezTo>
                <a:cubicBezTo>
                  <a:pt x="8286345" y="4436787"/>
                  <a:pt x="8286980" y="4436575"/>
                  <a:pt x="8287647" y="4436575"/>
                </a:cubicBezTo>
                <a:cubicBezTo>
                  <a:pt x="8286436" y="4438029"/>
                  <a:pt x="8285436" y="4439695"/>
                  <a:pt x="8285042" y="4441664"/>
                </a:cubicBezTo>
                <a:cubicBezTo>
                  <a:pt x="8283892" y="4447843"/>
                  <a:pt x="8288162" y="4454355"/>
                  <a:pt x="8294461" y="4455415"/>
                </a:cubicBezTo>
                <a:cubicBezTo>
                  <a:pt x="8303909" y="4456960"/>
                  <a:pt x="8313630" y="4454325"/>
                  <a:pt x="8319293" y="4446177"/>
                </a:cubicBezTo>
                <a:cubicBezTo>
                  <a:pt x="8322806" y="4441118"/>
                  <a:pt x="8323442" y="4433788"/>
                  <a:pt x="8318112" y="4429578"/>
                </a:cubicBezTo>
                <a:cubicBezTo>
                  <a:pt x="8313539" y="4425974"/>
                  <a:pt x="8305272" y="4425338"/>
                  <a:pt x="8301517" y="4430759"/>
                </a:cubicBezTo>
                <a:cubicBezTo>
                  <a:pt x="8301093" y="4431365"/>
                  <a:pt x="8300639" y="4431910"/>
                  <a:pt x="8300184" y="4432425"/>
                </a:cubicBezTo>
                <a:cubicBezTo>
                  <a:pt x="8300154" y="4432425"/>
                  <a:pt x="8300124" y="4432425"/>
                  <a:pt x="8300093" y="4432425"/>
                </a:cubicBezTo>
                <a:lnTo>
                  <a:pt x="8299882" y="4432425"/>
                </a:lnTo>
                <a:cubicBezTo>
                  <a:pt x="8299790" y="4432395"/>
                  <a:pt x="8299458" y="4432365"/>
                  <a:pt x="8298822" y="4432274"/>
                </a:cubicBezTo>
                <a:cubicBezTo>
                  <a:pt x="8297762" y="4432122"/>
                  <a:pt x="8296762" y="4432274"/>
                  <a:pt x="8295703" y="4432365"/>
                </a:cubicBezTo>
                <a:cubicBezTo>
                  <a:pt x="8298034" y="4429124"/>
                  <a:pt x="8299094" y="4424732"/>
                  <a:pt x="8297762" y="4420945"/>
                </a:cubicBezTo>
                <a:cubicBezTo>
                  <a:pt x="8298822" y="4416826"/>
                  <a:pt x="8297792" y="4412010"/>
                  <a:pt x="8294582" y="4409193"/>
                </a:cubicBezTo>
                <a:cubicBezTo>
                  <a:pt x="8293068" y="4407890"/>
                  <a:pt x="8291372" y="4407103"/>
                  <a:pt x="8289646" y="4406618"/>
                </a:cubicBezTo>
                <a:cubicBezTo>
                  <a:pt x="8288071" y="4402287"/>
                  <a:pt x="8284437" y="4399015"/>
                  <a:pt x="8279350" y="4398743"/>
                </a:cubicBezTo>
                <a:cubicBezTo>
                  <a:pt x="8273384" y="4398410"/>
                  <a:pt x="8266661" y="4403498"/>
                  <a:pt x="8266872" y="4409950"/>
                </a:cubicBezTo>
                <a:lnTo>
                  <a:pt x="8267115" y="4417401"/>
                </a:lnTo>
                <a:cubicBezTo>
                  <a:pt x="8267115" y="4417977"/>
                  <a:pt x="8267509" y="4418432"/>
                  <a:pt x="8267600" y="4419007"/>
                </a:cubicBezTo>
                <a:cubicBezTo>
                  <a:pt x="8264541" y="4423187"/>
                  <a:pt x="8263935" y="4428972"/>
                  <a:pt x="8268841" y="4433546"/>
                </a:cubicBezTo>
                <a:close/>
                <a:moveTo>
                  <a:pt x="8607498" y="4605986"/>
                </a:moveTo>
                <a:cubicBezTo>
                  <a:pt x="8607498" y="4605835"/>
                  <a:pt x="8607529" y="4605654"/>
                  <a:pt x="8607558" y="4605502"/>
                </a:cubicBezTo>
                <a:cubicBezTo>
                  <a:pt x="8611163" y="4603806"/>
                  <a:pt x="8613767" y="4600474"/>
                  <a:pt x="8614403" y="4596142"/>
                </a:cubicBezTo>
                <a:lnTo>
                  <a:pt x="8615887" y="4585692"/>
                </a:lnTo>
                <a:cubicBezTo>
                  <a:pt x="8616765" y="4579544"/>
                  <a:pt x="8611587" y="4573031"/>
                  <a:pt x="8605348" y="4572637"/>
                </a:cubicBezTo>
                <a:cubicBezTo>
                  <a:pt x="8603350" y="4572516"/>
                  <a:pt x="8601472" y="4572880"/>
                  <a:pt x="8599745" y="4573546"/>
                </a:cubicBezTo>
                <a:cubicBezTo>
                  <a:pt x="8598685" y="4572395"/>
                  <a:pt x="8597020" y="4571820"/>
                  <a:pt x="8595687" y="4570911"/>
                </a:cubicBezTo>
                <a:cubicBezTo>
                  <a:pt x="8595990" y="4565035"/>
                  <a:pt x="8592568" y="4558583"/>
                  <a:pt x="8585179" y="4557341"/>
                </a:cubicBezTo>
                <a:cubicBezTo>
                  <a:pt x="8576881" y="4555978"/>
                  <a:pt x="8573036" y="4562611"/>
                  <a:pt x="8573612" y="4569215"/>
                </a:cubicBezTo>
                <a:cubicBezTo>
                  <a:pt x="8572370" y="4568427"/>
                  <a:pt x="8571037" y="4567731"/>
                  <a:pt x="8569462" y="4567488"/>
                </a:cubicBezTo>
                <a:lnTo>
                  <a:pt x="8564254" y="4566761"/>
                </a:lnTo>
                <a:cubicBezTo>
                  <a:pt x="8562830" y="4566549"/>
                  <a:pt x="8561377" y="4566640"/>
                  <a:pt x="8559953" y="4566973"/>
                </a:cubicBezTo>
                <a:cubicBezTo>
                  <a:pt x="8563860" y="4564944"/>
                  <a:pt x="8566706" y="4560340"/>
                  <a:pt x="8566737" y="4556220"/>
                </a:cubicBezTo>
                <a:cubicBezTo>
                  <a:pt x="8566798" y="4549132"/>
                  <a:pt x="8561346" y="4545164"/>
                  <a:pt x="8554987" y="4544256"/>
                </a:cubicBezTo>
                <a:lnTo>
                  <a:pt x="8553352" y="4544014"/>
                </a:lnTo>
                <a:cubicBezTo>
                  <a:pt x="8557016" y="4541893"/>
                  <a:pt x="8559621" y="4538016"/>
                  <a:pt x="8559500" y="4533563"/>
                </a:cubicBezTo>
                <a:cubicBezTo>
                  <a:pt x="8559379" y="4528929"/>
                  <a:pt x="8556350" y="4524840"/>
                  <a:pt x="8552261" y="4523022"/>
                </a:cubicBezTo>
                <a:cubicBezTo>
                  <a:pt x="8550233" y="4520721"/>
                  <a:pt x="8547325" y="4519176"/>
                  <a:pt x="8544055" y="4518631"/>
                </a:cubicBezTo>
                <a:lnTo>
                  <a:pt x="8538906" y="4517783"/>
                </a:lnTo>
                <a:cubicBezTo>
                  <a:pt x="8533517" y="4516874"/>
                  <a:pt x="8528641" y="4521296"/>
                  <a:pt x="8527066" y="4526264"/>
                </a:cubicBezTo>
                <a:cubicBezTo>
                  <a:pt x="8523008" y="4532624"/>
                  <a:pt x="8524673" y="4542953"/>
                  <a:pt x="8534364" y="4544558"/>
                </a:cubicBezTo>
                <a:cubicBezTo>
                  <a:pt x="8534606" y="4544589"/>
                  <a:pt x="8534758" y="4544498"/>
                  <a:pt x="8534970" y="4544528"/>
                </a:cubicBezTo>
                <a:cubicBezTo>
                  <a:pt x="8536666" y="4545376"/>
                  <a:pt x="8538483" y="4545982"/>
                  <a:pt x="8540451" y="4545922"/>
                </a:cubicBezTo>
                <a:cubicBezTo>
                  <a:pt x="8541208" y="4545891"/>
                  <a:pt x="8541996" y="4545861"/>
                  <a:pt x="8542753" y="4545861"/>
                </a:cubicBezTo>
                <a:cubicBezTo>
                  <a:pt x="8539845" y="4548224"/>
                  <a:pt x="8537786" y="4551798"/>
                  <a:pt x="8537756" y="4555221"/>
                </a:cubicBezTo>
                <a:cubicBezTo>
                  <a:pt x="8537696" y="4562309"/>
                  <a:pt x="8543146" y="4566277"/>
                  <a:pt x="8549506" y="4567185"/>
                </a:cubicBezTo>
                <a:lnTo>
                  <a:pt x="8554714" y="4567912"/>
                </a:lnTo>
                <a:cubicBezTo>
                  <a:pt x="8555502" y="4568033"/>
                  <a:pt x="8556289" y="4568003"/>
                  <a:pt x="8557046" y="4567912"/>
                </a:cubicBezTo>
                <a:cubicBezTo>
                  <a:pt x="8553685" y="4569548"/>
                  <a:pt x="8551020" y="4572607"/>
                  <a:pt x="8550566" y="4576515"/>
                </a:cubicBezTo>
                <a:cubicBezTo>
                  <a:pt x="8549869" y="4582542"/>
                  <a:pt x="8553533" y="4588661"/>
                  <a:pt x="8559681" y="4589933"/>
                </a:cubicBezTo>
                <a:cubicBezTo>
                  <a:pt x="8559590" y="4591024"/>
                  <a:pt x="8559711" y="4592114"/>
                  <a:pt x="8559953" y="4593204"/>
                </a:cubicBezTo>
                <a:cubicBezTo>
                  <a:pt x="8554291" y="4591720"/>
                  <a:pt x="8548203" y="4593901"/>
                  <a:pt x="8547114" y="4601352"/>
                </a:cubicBezTo>
                <a:cubicBezTo>
                  <a:pt x="8546598" y="4604896"/>
                  <a:pt x="8547779" y="4607713"/>
                  <a:pt x="8549506" y="4610136"/>
                </a:cubicBezTo>
                <a:cubicBezTo>
                  <a:pt x="8549385" y="4610591"/>
                  <a:pt x="8549112" y="4610985"/>
                  <a:pt x="8549021" y="4611469"/>
                </a:cubicBezTo>
                <a:lnTo>
                  <a:pt x="8548143" y="4616619"/>
                </a:lnTo>
                <a:cubicBezTo>
                  <a:pt x="8547143" y="4622707"/>
                  <a:pt x="8552383" y="4629249"/>
                  <a:pt x="8558500" y="4629643"/>
                </a:cubicBezTo>
                <a:cubicBezTo>
                  <a:pt x="8563254" y="4629976"/>
                  <a:pt x="8567282" y="4627795"/>
                  <a:pt x="8569614" y="4624161"/>
                </a:cubicBezTo>
                <a:cubicBezTo>
                  <a:pt x="8571431" y="4626402"/>
                  <a:pt x="8573551" y="4628219"/>
                  <a:pt x="8576094" y="4628947"/>
                </a:cubicBezTo>
                <a:cubicBezTo>
                  <a:pt x="8583816" y="4631097"/>
                  <a:pt x="8594627" y="4630218"/>
                  <a:pt x="8600715" y="4624554"/>
                </a:cubicBezTo>
                <a:cubicBezTo>
                  <a:pt x="8606529" y="4631067"/>
                  <a:pt x="8620066" y="4630067"/>
                  <a:pt x="8621701" y="4618769"/>
                </a:cubicBezTo>
                <a:cubicBezTo>
                  <a:pt x="8623124" y="4609530"/>
                  <a:pt x="8614675" y="4604745"/>
                  <a:pt x="8607498" y="4605986"/>
                </a:cubicBezTo>
                <a:close/>
                <a:moveTo>
                  <a:pt x="8351756" y="4494883"/>
                </a:moveTo>
                <a:cubicBezTo>
                  <a:pt x="8351030" y="4496246"/>
                  <a:pt x="8350575" y="4497761"/>
                  <a:pt x="8350515" y="4499275"/>
                </a:cubicBezTo>
                <a:cubicBezTo>
                  <a:pt x="8350273" y="4506121"/>
                  <a:pt x="8354815" y="4510846"/>
                  <a:pt x="8361326" y="4511936"/>
                </a:cubicBezTo>
                <a:lnTo>
                  <a:pt x="8366474" y="4512784"/>
                </a:lnTo>
                <a:cubicBezTo>
                  <a:pt x="8369684" y="4513330"/>
                  <a:pt x="8372925" y="4511876"/>
                  <a:pt x="8375347" y="4509574"/>
                </a:cubicBezTo>
                <a:cubicBezTo>
                  <a:pt x="8377286" y="4511058"/>
                  <a:pt x="8379647" y="4512057"/>
                  <a:pt x="8382161" y="4512088"/>
                </a:cubicBezTo>
                <a:cubicBezTo>
                  <a:pt x="8382948" y="4517843"/>
                  <a:pt x="8387067" y="4522689"/>
                  <a:pt x="8393275" y="4522962"/>
                </a:cubicBezTo>
                <a:cubicBezTo>
                  <a:pt x="8399271" y="4523234"/>
                  <a:pt x="8405873" y="4518085"/>
                  <a:pt x="8405660" y="4511664"/>
                </a:cubicBezTo>
                <a:lnTo>
                  <a:pt x="8405418" y="4504213"/>
                </a:lnTo>
                <a:cubicBezTo>
                  <a:pt x="8405207" y="4497821"/>
                  <a:pt x="8400876" y="4492127"/>
                  <a:pt x="8394123" y="4491824"/>
                </a:cubicBezTo>
                <a:cubicBezTo>
                  <a:pt x="8393032" y="4491794"/>
                  <a:pt x="8391912" y="4491945"/>
                  <a:pt x="8390852" y="4492248"/>
                </a:cubicBezTo>
                <a:cubicBezTo>
                  <a:pt x="8390580" y="4491945"/>
                  <a:pt x="8390367" y="4491642"/>
                  <a:pt x="8390065" y="4491369"/>
                </a:cubicBezTo>
                <a:lnTo>
                  <a:pt x="8386219" y="4487765"/>
                </a:lnTo>
                <a:cubicBezTo>
                  <a:pt x="8381676" y="4483524"/>
                  <a:pt x="8373378" y="4484040"/>
                  <a:pt x="8369502" y="4488946"/>
                </a:cubicBezTo>
                <a:cubicBezTo>
                  <a:pt x="8369351" y="4489158"/>
                  <a:pt x="8369442" y="4489431"/>
                  <a:pt x="8369291" y="4489643"/>
                </a:cubicBezTo>
                <a:cubicBezTo>
                  <a:pt x="8368957" y="4489583"/>
                  <a:pt x="8368684" y="4489400"/>
                  <a:pt x="8368352" y="4489340"/>
                </a:cubicBezTo>
                <a:lnTo>
                  <a:pt x="8366838" y="4489098"/>
                </a:lnTo>
                <a:cubicBezTo>
                  <a:pt x="8372168" y="4478466"/>
                  <a:pt x="8356420" y="4466592"/>
                  <a:pt x="8346881" y="4476770"/>
                </a:cubicBezTo>
                <a:cubicBezTo>
                  <a:pt x="8340431" y="4483646"/>
                  <a:pt x="8344943" y="4492066"/>
                  <a:pt x="8351756" y="4494883"/>
                </a:cubicBezTo>
                <a:close/>
                <a:moveTo>
                  <a:pt x="8434641" y="4419249"/>
                </a:moveTo>
                <a:cubicBezTo>
                  <a:pt x="8424224" y="4430396"/>
                  <a:pt x="8441365" y="4446783"/>
                  <a:pt x="8451782" y="4435636"/>
                </a:cubicBezTo>
                <a:cubicBezTo>
                  <a:pt x="8462230" y="4424459"/>
                  <a:pt x="8445059" y="4408103"/>
                  <a:pt x="8434641" y="4419249"/>
                </a:cubicBezTo>
                <a:close/>
                <a:moveTo>
                  <a:pt x="8046350" y="4721573"/>
                </a:moveTo>
                <a:cubicBezTo>
                  <a:pt x="8048531" y="4716424"/>
                  <a:pt x="8046623" y="4711335"/>
                  <a:pt x="8042746" y="4708003"/>
                </a:cubicBezTo>
                <a:cubicBezTo>
                  <a:pt x="8043564" y="4703823"/>
                  <a:pt x="8042413" y="4699492"/>
                  <a:pt x="8038659" y="4696553"/>
                </a:cubicBezTo>
                <a:cubicBezTo>
                  <a:pt x="8033965" y="4692888"/>
                  <a:pt x="8025485" y="4693192"/>
                  <a:pt x="8022002" y="4698613"/>
                </a:cubicBezTo>
                <a:cubicBezTo>
                  <a:pt x="8018641" y="4703914"/>
                  <a:pt x="8016551" y="4709942"/>
                  <a:pt x="8018944" y="4716121"/>
                </a:cubicBezTo>
                <a:cubicBezTo>
                  <a:pt x="8021124" y="4721785"/>
                  <a:pt x="8025607" y="4725208"/>
                  <a:pt x="8030815" y="4727873"/>
                </a:cubicBezTo>
                <a:cubicBezTo>
                  <a:pt x="8036478" y="4730781"/>
                  <a:pt x="8043958" y="4727146"/>
                  <a:pt x="8046350" y="4721573"/>
                </a:cubicBezTo>
                <a:close/>
                <a:moveTo>
                  <a:pt x="8387309" y="4419219"/>
                </a:moveTo>
                <a:cubicBezTo>
                  <a:pt x="8376468" y="4421915"/>
                  <a:pt x="8374045" y="4439816"/>
                  <a:pt x="8387188" y="4442027"/>
                </a:cubicBezTo>
                <a:cubicBezTo>
                  <a:pt x="8393729" y="4443117"/>
                  <a:pt x="8398241" y="4439210"/>
                  <a:pt x="8400149" y="4434364"/>
                </a:cubicBezTo>
                <a:cubicBezTo>
                  <a:pt x="8402875" y="4434121"/>
                  <a:pt x="8405630" y="4433092"/>
                  <a:pt x="8407932" y="4430608"/>
                </a:cubicBezTo>
                <a:cubicBezTo>
                  <a:pt x="8418349" y="4419461"/>
                  <a:pt x="8399634" y="4404861"/>
                  <a:pt x="8389278" y="4415978"/>
                </a:cubicBezTo>
                <a:cubicBezTo>
                  <a:pt x="8388308" y="4417038"/>
                  <a:pt x="8387824" y="4418128"/>
                  <a:pt x="8387309" y="4419219"/>
                </a:cubicBezTo>
                <a:close/>
                <a:moveTo>
                  <a:pt x="8125481" y="4634186"/>
                </a:moveTo>
                <a:cubicBezTo>
                  <a:pt x="8121029" y="4638336"/>
                  <a:pt x="8120242" y="4646545"/>
                  <a:pt x="8124966" y="4650937"/>
                </a:cubicBezTo>
                <a:lnTo>
                  <a:pt x="8128811" y="4654542"/>
                </a:lnTo>
                <a:cubicBezTo>
                  <a:pt x="8133475" y="4658933"/>
                  <a:pt x="8140682" y="4659660"/>
                  <a:pt x="8145558" y="4655086"/>
                </a:cubicBezTo>
                <a:cubicBezTo>
                  <a:pt x="8150010" y="4650937"/>
                  <a:pt x="8150797" y="4642728"/>
                  <a:pt x="8146073" y="4638336"/>
                </a:cubicBezTo>
                <a:lnTo>
                  <a:pt x="8142227" y="4634732"/>
                </a:lnTo>
                <a:cubicBezTo>
                  <a:pt x="8137563" y="4630340"/>
                  <a:pt x="8130356" y="4629582"/>
                  <a:pt x="8125481" y="4634186"/>
                </a:cubicBezTo>
                <a:close/>
                <a:moveTo>
                  <a:pt x="8011464" y="4599171"/>
                </a:moveTo>
                <a:cubicBezTo>
                  <a:pt x="8010495" y="4597839"/>
                  <a:pt x="8009042" y="4596779"/>
                  <a:pt x="8007436" y="4595961"/>
                </a:cubicBezTo>
                <a:cubicBezTo>
                  <a:pt x="8007406" y="4595021"/>
                  <a:pt x="8007497" y="4594052"/>
                  <a:pt x="8007133" y="4593144"/>
                </a:cubicBezTo>
                <a:lnTo>
                  <a:pt x="8005135" y="4588267"/>
                </a:lnTo>
                <a:cubicBezTo>
                  <a:pt x="8002712" y="4582360"/>
                  <a:pt x="7997352" y="4578090"/>
                  <a:pt x="7990629" y="4579877"/>
                </a:cubicBezTo>
                <a:cubicBezTo>
                  <a:pt x="7985057" y="4581361"/>
                  <a:pt x="7979788" y="4588449"/>
                  <a:pt x="7982241" y="4594386"/>
                </a:cubicBezTo>
                <a:lnTo>
                  <a:pt x="7984240" y="4599262"/>
                </a:lnTo>
                <a:cubicBezTo>
                  <a:pt x="7985239" y="4601746"/>
                  <a:pt x="7986875" y="4603775"/>
                  <a:pt x="7988782" y="4605350"/>
                </a:cubicBezTo>
                <a:cubicBezTo>
                  <a:pt x="7988146" y="4607138"/>
                  <a:pt x="7987752" y="4608986"/>
                  <a:pt x="7987995" y="4611106"/>
                </a:cubicBezTo>
                <a:cubicBezTo>
                  <a:pt x="7988327" y="4614316"/>
                  <a:pt x="7989812" y="4616982"/>
                  <a:pt x="7991719" y="4619405"/>
                </a:cubicBezTo>
                <a:cubicBezTo>
                  <a:pt x="7986117" y="4622041"/>
                  <a:pt x="7984845" y="4630461"/>
                  <a:pt x="7987691" y="4635368"/>
                </a:cubicBezTo>
                <a:cubicBezTo>
                  <a:pt x="7991235" y="4641517"/>
                  <a:pt x="7997928" y="4642153"/>
                  <a:pt x="8003893" y="4639730"/>
                </a:cubicBezTo>
                <a:lnTo>
                  <a:pt x="8008769" y="4637730"/>
                </a:lnTo>
                <a:cubicBezTo>
                  <a:pt x="8009495" y="4637428"/>
                  <a:pt x="8010192" y="4637034"/>
                  <a:pt x="8010767" y="4636549"/>
                </a:cubicBezTo>
                <a:cubicBezTo>
                  <a:pt x="8008708" y="4639669"/>
                  <a:pt x="8007951" y="4643637"/>
                  <a:pt x="8009526" y="4647242"/>
                </a:cubicBezTo>
                <a:cubicBezTo>
                  <a:pt x="8011979" y="4652815"/>
                  <a:pt x="8018247" y="4656207"/>
                  <a:pt x="8024183" y="4654208"/>
                </a:cubicBezTo>
                <a:cubicBezTo>
                  <a:pt x="8024668" y="4655178"/>
                  <a:pt x="8025303" y="4656086"/>
                  <a:pt x="8026060" y="4656874"/>
                </a:cubicBezTo>
                <a:cubicBezTo>
                  <a:pt x="8020427" y="4658479"/>
                  <a:pt x="8016279" y="4663447"/>
                  <a:pt x="8019125" y="4670383"/>
                </a:cubicBezTo>
                <a:cubicBezTo>
                  <a:pt x="8022396" y="4678410"/>
                  <a:pt x="8031239" y="4679652"/>
                  <a:pt x="8037174" y="4676744"/>
                </a:cubicBezTo>
                <a:cubicBezTo>
                  <a:pt x="8037174" y="4676774"/>
                  <a:pt x="8037174" y="4676835"/>
                  <a:pt x="8037205" y="4676865"/>
                </a:cubicBezTo>
                <a:lnTo>
                  <a:pt x="8037326" y="4680348"/>
                </a:lnTo>
                <a:cubicBezTo>
                  <a:pt x="8037538" y="4686739"/>
                  <a:pt x="8044170" y="4691586"/>
                  <a:pt x="8050257" y="4691010"/>
                </a:cubicBezTo>
                <a:cubicBezTo>
                  <a:pt x="8050741" y="4690950"/>
                  <a:pt x="8051196" y="4690829"/>
                  <a:pt x="8051650" y="4690738"/>
                </a:cubicBezTo>
                <a:cubicBezTo>
                  <a:pt x="8053224" y="4691435"/>
                  <a:pt x="8054860" y="4692101"/>
                  <a:pt x="8056495" y="4692646"/>
                </a:cubicBezTo>
                <a:cubicBezTo>
                  <a:pt x="8058554" y="4693343"/>
                  <a:pt x="8060886" y="4693313"/>
                  <a:pt x="8063097" y="4692858"/>
                </a:cubicBezTo>
                <a:cubicBezTo>
                  <a:pt x="8064490" y="4693615"/>
                  <a:pt x="8065944" y="4694130"/>
                  <a:pt x="8067398" y="4694100"/>
                </a:cubicBezTo>
                <a:cubicBezTo>
                  <a:pt x="8072273" y="4693949"/>
                  <a:pt x="8076603" y="4693555"/>
                  <a:pt x="8080813" y="4690829"/>
                </a:cubicBezTo>
                <a:cubicBezTo>
                  <a:pt x="8081206" y="4690587"/>
                  <a:pt x="8081418" y="4690223"/>
                  <a:pt x="8081752" y="4689981"/>
                </a:cubicBezTo>
                <a:cubicBezTo>
                  <a:pt x="8087959" y="4694070"/>
                  <a:pt x="8097831" y="4692888"/>
                  <a:pt x="8099951" y="4683529"/>
                </a:cubicBezTo>
                <a:cubicBezTo>
                  <a:pt x="8101375" y="4677228"/>
                  <a:pt x="8097983" y="4672715"/>
                  <a:pt x="8093410" y="4670565"/>
                </a:cubicBezTo>
                <a:cubicBezTo>
                  <a:pt x="8092442" y="4667990"/>
                  <a:pt x="8090715" y="4665567"/>
                  <a:pt x="8088263" y="4664052"/>
                </a:cubicBezTo>
                <a:cubicBezTo>
                  <a:pt x="8088171" y="4663174"/>
                  <a:pt x="8087869" y="4662296"/>
                  <a:pt x="8087596" y="4661417"/>
                </a:cubicBezTo>
                <a:cubicBezTo>
                  <a:pt x="8089837" y="4659994"/>
                  <a:pt x="8091624" y="4658116"/>
                  <a:pt x="8092502" y="4655601"/>
                </a:cubicBezTo>
                <a:cubicBezTo>
                  <a:pt x="8095772" y="4662356"/>
                  <a:pt x="8106160" y="4666385"/>
                  <a:pt x="8113034" y="4659024"/>
                </a:cubicBezTo>
                <a:cubicBezTo>
                  <a:pt x="8123451" y="4647908"/>
                  <a:pt x="8104737" y="4633308"/>
                  <a:pt x="8094380" y="4644394"/>
                </a:cubicBezTo>
                <a:cubicBezTo>
                  <a:pt x="8093320" y="4645515"/>
                  <a:pt x="8092774" y="4646696"/>
                  <a:pt x="8092290" y="4647847"/>
                </a:cubicBezTo>
                <a:cubicBezTo>
                  <a:pt x="8092260" y="4647787"/>
                  <a:pt x="8092290" y="4647757"/>
                  <a:pt x="8092290" y="4647696"/>
                </a:cubicBezTo>
                <a:cubicBezTo>
                  <a:pt x="8089292" y="4640366"/>
                  <a:pt x="8082084" y="4639518"/>
                  <a:pt x="8076513" y="4642153"/>
                </a:cubicBezTo>
                <a:cubicBezTo>
                  <a:pt x="8075543" y="4642062"/>
                  <a:pt x="8074635" y="4642153"/>
                  <a:pt x="8073666" y="4642274"/>
                </a:cubicBezTo>
                <a:cubicBezTo>
                  <a:pt x="8075362" y="4639154"/>
                  <a:pt x="8075906" y="4635489"/>
                  <a:pt x="8074423" y="4631854"/>
                </a:cubicBezTo>
                <a:lnTo>
                  <a:pt x="8073545" y="4629704"/>
                </a:lnTo>
                <a:cubicBezTo>
                  <a:pt x="8073908" y="4628371"/>
                  <a:pt x="8074181" y="4626978"/>
                  <a:pt x="8074120" y="4625524"/>
                </a:cubicBezTo>
                <a:cubicBezTo>
                  <a:pt x="8074029" y="4623040"/>
                  <a:pt x="8073968" y="4620556"/>
                  <a:pt x="8073878" y="4618072"/>
                </a:cubicBezTo>
                <a:cubicBezTo>
                  <a:pt x="8073666" y="4611681"/>
                  <a:pt x="8067094" y="4606774"/>
                  <a:pt x="8061008" y="4607350"/>
                </a:cubicBezTo>
                <a:cubicBezTo>
                  <a:pt x="8054467" y="4607955"/>
                  <a:pt x="8050317" y="4613559"/>
                  <a:pt x="8050347" y="4619799"/>
                </a:cubicBezTo>
                <a:cubicBezTo>
                  <a:pt x="8047017" y="4618799"/>
                  <a:pt x="8043443" y="4618526"/>
                  <a:pt x="8039627" y="4619345"/>
                </a:cubicBezTo>
                <a:cubicBezTo>
                  <a:pt x="8033602" y="4620617"/>
                  <a:pt x="8029210" y="4624373"/>
                  <a:pt x="8026454" y="4629219"/>
                </a:cubicBezTo>
                <a:cubicBezTo>
                  <a:pt x="8024758" y="4629068"/>
                  <a:pt x="8022972" y="4629219"/>
                  <a:pt x="8021245" y="4629946"/>
                </a:cubicBezTo>
                <a:lnTo>
                  <a:pt x="8016370" y="4631945"/>
                </a:lnTo>
                <a:cubicBezTo>
                  <a:pt x="8015038" y="4632521"/>
                  <a:pt x="8013826" y="4633308"/>
                  <a:pt x="8012766" y="4634308"/>
                </a:cubicBezTo>
                <a:cubicBezTo>
                  <a:pt x="8015128" y="4630582"/>
                  <a:pt x="8015219" y="4625160"/>
                  <a:pt x="8013190" y="4621586"/>
                </a:cubicBezTo>
                <a:cubicBezTo>
                  <a:pt x="8012827" y="4620980"/>
                  <a:pt x="8012342" y="4620647"/>
                  <a:pt x="8011919" y="4620162"/>
                </a:cubicBezTo>
                <a:cubicBezTo>
                  <a:pt x="8013978" y="4616800"/>
                  <a:pt x="8014523" y="4612862"/>
                  <a:pt x="8013190" y="4609409"/>
                </a:cubicBezTo>
                <a:cubicBezTo>
                  <a:pt x="8014129" y="4606017"/>
                  <a:pt x="8013857" y="4602443"/>
                  <a:pt x="8011464" y="4599171"/>
                </a:cubicBezTo>
                <a:close/>
                <a:moveTo>
                  <a:pt x="7973883" y="4661932"/>
                </a:moveTo>
                <a:lnTo>
                  <a:pt x="7976275" y="4664144"/>
                </a:lnTo>
                <a:cubicBezTo>
                  <a:pt x="7987419" y="4674563"/>
                  <a:pt x="8003954" y="4657570"/>
                  <a:pt x="7992810" y="4647151"/>
                </a:cubicBezTo>
                <a:lnTo>
                  <a:pt x="7990417" y="4644909"/>
                </a:lnTo>
                <a:cubicBezTo>
                  <a:pt x="7979273" y="4634490"/>
                  <a:pt x="7962738" y="4651482"/>
                  <a:pt x="7973883" y="4661932"/>
                </a:cubicBezTo>
                <a:close/>
                <a:moveTo>
                  <a:pt x="8079056" y="4411222"/>
                </a:moveTo>
                <a:cubicBezTo>
                  <a:pt x="8089444" y="4400106"/>
                  <a:pt x="8073090" y="4382931"/>
                  <a:pt x="8062643" y="4394108"/>
                </a:cubicBezTo>
                <a:cubicBezTo>
                  <a:pt x="8052285" y="4405225"/>
                  <a:pt x="8068608" y="4422399"/>
                  <a:pt x="8079056" y="4411222"/>
                </a:cubicBezTo>
                <a:close/>
                <a:moveTo>
                  <a:pt x="7970279" y="4564187"/>
                </a:moveTo>
                <a:cubicBezTo>
                  <a:pt x="7970279" y="4565186"/>
                  <a:pt x="7970370" y="4566186"/>
                  <a:pt x="7970581" y="4567185"/>
                </a:cubicBezTo>
                <a:cubicBezTo>
                  <a:pt x="7971551" y="4572062"/>
                  <a:pt x="7975125" y="4575909"/>
                  <a:pt x="7980151" y="4576817"/>
                </a:cubicBezTo>
                <a:cubicBezTo>
                  <a:pt x="7985148" y="4577726"/>
                  <a:pt x="7988509" y="4575333"/>
                  <a:pt x="7992053" y="4572304"/>
                </a:cubicBezTo>
                <a:cubicBezTo>
                  <a:pt x="7989266" y="4574697"/>
                  <a:pt x="7992416" y="4572122"/>
                  <a:pt x="7992992" y="4571699"/>
                </a:cubicBezTo>
                <a:cubicBezTo>
                  <a:pt x="7993779" y="4571153"/>
                  <a:pt x="7994596" y="4570669"/>
                  <a:pt x="7995383" y="4570123"/>
                </a:cubicBezTo>
                <a:cubicBezTo>
                  <a:pt x="7995535" y="4570063"/>
                  <a:pt x="7995596" y="4570002"/>
                  <a:pt x="7995686" y="4569942"/>
                </a:cubicBezTo>
                <a:cubicBezTo>
                  <a:pt x="7995990" y="4569820"/>
                  <a:pt x="7996262" y="4569699"/>
                  <a:pt x="7996564" y="4569609"/>
                </a:cubicBezTo>
                <a:cubicBezTo>
                  <a:pt x="8002470" y="4570336"/>
                  <a:pt x="8008284" y="4565883"/>
                  <a:pt x="8009374" y="4560158"/>
                </a:cubicBezTo>
                <a:cubicBezTo>
                  <a:pt x="8010616" y="4553615"/>
                  <a:pt x="8006165" y="4547769"/>
                  <a:pt x="7999927" y="4546316"/>
                </a:cubicBezTo>
                <a:cubicBezTo>
                  <a:pt x="7999290" y="4546164"/>
                  <a:pt x="7998624" y="4546194"/>
                  <a:pt x="7997988" y="4546104"/>
                </a:cubicBezTo>
                <a:cubicBezTo>
                  <a:pt x="7997564" y="4542408"/>
                  <a:pt x="7995475" y="4538864"/>
                  <a:pt x="7992325" y="4537047"/>
                </a:cubicBezTo>
                <a:cubicBezTo>
                  <a:pt x="7995051" y="4537350"/>
                  <a:pt x="7997928" y="4536411"/>
                  <a:pt x="8000532" y="4533624"/>
                </a:cubicBezTo>
                <a:cubicBezTo>
                  <a:pt x="8010828" y="4522629"/>
                  <a:pt x="7995686" y="4504364"/>
                  <a:pt x="7985269" y="4515480"/>
                </a:cubicBezTo>
                <a:cubicBezTo>
                  <a:pt x="7978667" y="4522507"/>
                  <a:pt x="7982513" y="4532503"/>
                  <a:pt x="7988873" y="4535866"/>
                </a:cubicBezTo>
                <a:cubicBezTo>
                  <a:pt x="7983543" y="4534714"/>
                  <a:pt x="7978425" y="4536925"/>
                  <a:pt x="7975578" y="4541923"/>
                </a:cubicBezTo>
                <a:cubicBezTo>
                  <a:pt x="7971884" y="4548436"/>
                  <a:pt x="7968311" y="4556644"/>
                  <a:pt x="7970279" y="4564187"/>
                </a:cubicBezTo>
                <a:close/>
                <a:moveTo>
                  <a:pt x="8031996" y="4361184"/>
                </a:moveTo>
                <a:lnTo>
                  <a:pt x="8035600" y="4357336"/>
                </a:lnTo>
                <a:cubicBezTo>
                  <a:pt x="8039991" y="4352672"/>
                  <a:pt x="8041626" y="4346039"/>
                  <a:pt x="8037174" y="4340647"/>
                </a:cubicBezTo>
                <a:cubicBezTo>
                  <a:pt x="8033510" y="4336194"/>
                  <a:pt x="8024879" y="4334347"/>
                  <a:pt x="8020488" y="4339072"/>
                </a:cubicBezTo>
                <a:lnTo>
                  <a:pt x="8016885" y="4342918"/>
                </a:lnTo>
                <a:cubicBezTo>
                  <a:pt x="8012524" y="4347583"/>
                  <a:pt x="8010859" y="4354217"/>
                  <a:pt x="8015310" y="4359608"/>
                </a:cubicBezTo>
                <a:cubicBezTo>
                  <a:pt x="8018975" y="4364031"/>
                  <a:pt x="8027605" y="4365878"/>
                  <a:pt x="8031996" y="4361184"/>
                </a:cubicBezTo>
                <a:close/>
                <a:moveTo>
                  <a:pt x="8019943" y="4601807"/>
                </a:moveTo>
                <a:cubicBezTo>
                  <a:pt x="8015583" y="4606471"/>
                  <a:pt x="8017308" y="4614771"/>
                  <a:pt x="8022002" y="4618436"/>
                </a:cubicBezTo>
                <a:cubicBezTo>
                  <a:pt x="8027423" y="4622676"/>
                  <a:pt x="8034267" y="4621041"/>
                  <a:pt x="8038659" y="4616376"/>
                </a:cubicBezTo>
                <a:lnTo>
                  <a:pt x="8042262" y="4612529"/>
                </a:lnTo>
                <a:cubicBezTo>
                  <a:pt x="8046654" y="4607834"/>
                  <a:pt x="8044897" y="4599565"/>
                  <a:pt x="8040203" y="4595870"/>
                </a:cubicBezTo>
                <a:cubicBezTo>
                  <a:pt x="8034782" y="4591629"/>
                  <a:pt x="8027938" y="4593265"/>
                  <a:pt x="8023547" y="4597930"/>
                </a:cubicBezTo>
                <a:lnTo>
                  <a:pt x="8019943" y="4601807"/>
                </a:lnTo>
                <a:close/>
                <a:moveTo>
                  <a:pt x="8139774" y="4586086"/>
                </a:moveTo>
                <a:lnTo>
                  <a:pt x="8144983" y="4586844"/>
                </a:lnTo>
                <a:cubicBezTo>
                  <a:pt x="8151312" y="4587752"/>
                  <a:pt x="8156945" y="4580997"/>
                  <a:pt x="8157005" y="4575152"/>
                </a:cubicBezTo>
                <a:cubicBezTo>
                  <a:pt x="8157096" y="4569427"/>
                  <a:pt x="8153492" y="4565792"/>
                  <a:pt x="8148768" y="4564066"/>
                </a:cubicBezTo>
                <a:cubicBezTo>
                  <a:pt x="8150736" y="4557220"/>
                  <a:pt x="8150101" y="4549920"/>
                  <a:pt x="8145679" y="4543771"/>
                </a:cubicBezTo>
                <a:cubicBezTo>
                  <a:pt x="8142076" y="4538743"/>
                  <a:pt x="8135322" y="4535653"/>
                  <a:pt x="8129508" y="4539349"/>
                </a:cubicBezTo>
                <a:cubicBezTo>
                  <a:pt x="8124542" y="4542499"/>
                  <a:pt x="8121210" y="4550132"/>
                  <a:pt x="8125087" y="4555524"/>
                </a:cubicBezTo>
                <a:cubicBezTo>
                  <a:pt x="8125510" y="4556129"/>
                  <a:pt x="8125874" y="4556765"/>
                  <a:pt x="8126238" y="4557371"/>
                </a:cubicBezTo>
                <a:cubicBezTo>
                  <a:pt x="8126238" y="4557402"/>
                  <a:pt x="8126238" y="4557432"/>
                  <a:pt x="8126207" y="4557462"/>
                </a:cubicBezTo>
                <a:cubicBezTo>
                  <a:pt x="8126177" y="4557523"/>
                  <a:pt x="8126147" y="4557583"/>
                  <a:pt x="8126147" y="4557674"/>
                </a:cubicBezTo>
                <a:cubicBezTo>
                  <a:pt x="8126086" y="4557765"/>
                  <a:pt x="8125934" y="4558068"/>
                  <a:pt x="8125631" y="4558644"/>
                </a:cubicBezTo>
                <a:cubicBezTo>
                  <a:pt x="8122936" y="4563581"/>
                  <a:pt x="8124179" y="4569669"/>
                  <a:pt x="8128266" y="4573334"/>
                </a:cubicBezTo>
                <a:cubicBezTo>
                  <a:pt x="8128237" y="4573576"/>
                  <a:pt x="8128085" y="4573849"/>
                  <a:pt x="8128085" y="4574091"/>
                </a:cubicBezTo>
                <a:cubicBezTo>
                  <a:pt x="8127994" y="4581118"/>
                  <a:pt x="8133415" y="4585177"/>
                  <a:pt x="8139774" y="4586086"/>
                </a:cubicBezTo>
                <a:close/>
                <a:moveTo>
                  <a:pt x="8069608" y="4470500"/>
                </a:moveTo>
                <a:cubicBezTo>
                  <a:pt x="8076119" y="4470167"/>
                  <a:pt x="8081055" y="4464472"/>
                  <a:pt x="8080843" y="4458051"/>
                </a:cubicBezTo>
                <a:cubicBezTo>
                  <a:pt x="8080813" y="4457051"/>
                  <a:pt x="8080782" y="4456051"/>
                  <a:pt x="8080752" y="4455052"/>
                </a:cubicBezTo>
                <a:cubicBezTo>
                  <a:pt x="8081055" y="4455113"/>
                  <a:pt x="8081328" y="4455355"/>
                  <a:pt x="8081660" y="4455415"/>
                </a:cubicBezTo>
                <a:lnTo>
                  <a:pt x="8086869" y="4456172"/>
                </a:lnTo>
                <a:cubicBezTo>
                  <a:pt x="8093198" y="4457082"/>
                  <a:pt x="8099527" y="4453568"/>
                  <a:pt x="8100921" y="4446995"/>
                </a:cubicBezTo>
                <a:cubicBezTo>
                  <a:pt x="8102193" y="4441027"/>
                  <a:pt x="8098104" y="4433849"/>
                  <a:pt x="8091745" y="4432940"/>
                </a:cubicBezTo>
                <a:lnTo>
                  <a:pt x="8086536" y="4432213"/>
                </a:lnTo>
                <a:cubicBezTo>
                  <a:pt x="8080631" y="4431365"/>
                  <a:pt x="8074877" y="4434485"/>
                  <a:pt x="8073000" y="4440210"/>
                </a:cubicBezTo>
                <a:cubicBezTo>
                  <a:pt x="8071485" y="4439604"/>
                  <a:pt x="8069850" y="4439271"/>
                  <a:pt x="8068185" y="4439362"/>
                </a:cubicBezTo>
                <a:cubicBezTo>
                  <a:pt x="8061673" y="4439695"/>
                  <a:pt x="8056737" y="4445390"/>
                  <a:pt x="8056950" y="4451811"/>
                </a:cubicBezTo>
                <a:cubicBezTo>
                  <a:pt x="8057040" y="4454295"/>
                  <a:pt x="8057100" y="4456778"/>
                  <a:pt x="8057192" y="4459262"/>
                </a:cubicBezTo>
                <a:cubicBezTo>
                  <a:pt x="8057373" y="4465653"/>
                  <a:pt x="8063278" y="4470803"/>
                  <a:pt x="8069608" y="4470500"/>
                </a:cubicBezTo>
                <a:close/>
                <a:moveTo>
                  <a:pt x="8080934" y="4599474"/>
                </a:moveTo>
                <a:cubicBezTo>
                  <a:pt x="8081024" y="4599686"/>
                  <a:pt x="8081085" y="4599929"/>
                  <a:pt x="8081176" y="4600141"/>
                </a:cubicBezTo>
                <a:cubicBezTo>
                  <a:pt x="8080116" y="4603382"/>
                  <a:pt x="8080298" y="4606956"/>
                  <a:pt x="8082569" y="4609773"/>
                </a:cubicBezTo>
                <a:cubicBezTo>
                  <a:pt x="8085507" y="4613408"/>
                  <a:pt x="8088565" y="4616497"/>
                  <a:pt x="8093531" y="4616830"/>
                </a:cubicBezTo>
                <a:cubicBezTo>
                  <a:pt x="8097378" y="4617073"/>
                  <a:pt x="8100708" y="4615467"/>
                  <a:pt x="8103070" y="4612862"/>
                </a:cubicBezTo>
                <a:lnTo>
                  <a:pt x="8107432" y="4613498"/>
                </a:lnTo>
                <a:cubicBezTo>
                  <a:pt x="8113155" y="4614316"/>
                  <a:pt x="8119242" y="4610651"/>
                  <a:pt x="8120695" y="4604896"/>
                </a:cubicBezTo>
                <a:cubicBezTo>
                  <a:pt x="8122089" y="4607168"/>
                  <a:pt x="8124300" y="4609046"/>
                  <a:pt x="8127721" y="4609834"/>
                </a:cubicBezTo>
                <a:lnTo>
                  <a:pt x="8130901" y="4610530"/>
                </a:lnTo>
                <a:cubicBezTo>
                  <a:pt x="8145800" y="4613862"/>
                  <a:pt x="8151464" y="4590841"/>
                  <a:pt x="8136564" y="4587510"/>
                </a:cubicBezTo>
                <a:lnTo>
                  <a:pt x="8133384" y="4586783"/>
                </a:lnTo>
                <a:cubicBezTo>
                  <a:pt x="8125934" y="4585117"/>
                  <a:pt x="8120787" y="4590054"/>
                  <a:pt x="8119393" y="4595809"/>
                </a:cubicBezTo>
                <a:cubicBezTo>
                  <a:pt x="8117728" y="4592901"/>
                  <a:pt x="8115033" y="4590660"/>
                  <a:pt x="8111399" y="4590115"/>
                </a:cubicBezTo>
                <a:lnTo>
                  <a:pt x="8111187" y="4590084"/>
                </a:lnTo>
                <a:cubicBezTo>
                  <a:pt x="8112550" y="4589418"/>
                  <a:pt x="8113881" y="4588570"/>
                  <a:pt x="8115063" y="4587298"/>
                </a:cubicBezTo>
                <a:cubicBezTo>
                  <a:pt x="8125481" y="4576181"/>
                  <a:pt x="8106068" y="4562490"/>
                  <a:pt x="8095803" y="4573455"/>
                </a:cubicBezTo>
                <a:cubicBezTo>
                  <a:pt x="8092381" y="4577120"/>
                  <a:pt x="8092381" y="4580967"/>
                  <a:pt x="8093986" y="4584178"/>
                </a:cubicBezTo>
                <a:cubicBezTo>
                  <a:pt x="8092199" y="4583875"/>
                  <a:pt x="8090352" y="4583845"/>
                  <a:pt x="8088595" y="4584511"/>
                </a:cubicBezTo>
                <a:cubicBezTo>
                  <a:pt x="8082599" y="4586752"/>
                  <a:pt x="8078814" y="4593174"/>
                  <a:pt x="8080934" y="4599474"/>
                </a:cubicBezTo>
                <a:close/>
                <a:moveTo>
                  <a:pt x="8104615" y="4391716"/>
                </a:moveTo>
                <a:cubicBezTo>
                  <a:pt x="8105039" y="4391080"/>
                  <a:pt x="8105524" y="4390504"/>
                  <a:pt x="8106039" y="4389959"/>
                </a:cubicBezTo>
                <a:cubicBezTo>
                  <a:pt x="8106856" y="4389020"/>
                  <a:pt x="8107250" y="4387869"/>
                  <a:pt x="8107614" y="4386718"/>
                </a:cubicBezTo>
                <a:cubicBezTo>
                  <a:pt x="8108431" y="4391564"/>
                  <a:pt x="8111914" y="4395956"/>
                  <a:pt x="8117062" y="4396623"/>
                </a:cubicBezTo>
                <a:cubicBezTo>
                  <a:pt x="8123270" y="4397440"/>
                  <a:pt x="8129841" y="4393594"/>
                  <a:pt x="8130780" y="4387021"/>
                </a:cubicBezTo>
                <a:lnTo>
                  <a:pt x="8131537" y="4381811"/>
                </a:lnTo>
                <a:cubicBezTo>
                  <a:pt x="8132416" y="4375662"/>
                  <a:pt x="8128418" y="4368907"/>
                  <a:pt x="8121937" y="4368059"/>
                </a:cubicBezTo>
                <a:cubicBezTo>
                  <a:pt x="8115729" y="4367241"/>
                  <a:pt x="8109128" y="4371088"/>
                  <a:pt x="8108189" y="4377661"/>
                </a:cubicBezTo>
                <a:lnTo>
                  <a:pt x="8107764" y="4380630"/>
                </a:lnTo>
                <a:cubicBezTo>
                  <a:pt x="8107007" y="4377752"/>
                  <a:pt x="8105402" y="4375026"/>
                  <a:pt x="8103131" y="4373451"/>
                </a:cubicBezTo>
                <a:cubicBezTo>
                  <a:pt x="8097408" y="4369453"/>
                  <a:pt x="8090867" y="4371573"/>
                  <a:pt x="8086627" y="4376389"/>
                </a:cubicBezTo>
                <a:cubicBezTo>
                  <a:pt x="8081752" y="4381932"/>
                  <a:pt x="8080329" y="4389232"/>
                  <a:pt x="8081297" y="4396411"/>
                </a:cubicBezTo>
                <a:cubicBezTo>
                  <a:pt x="8082115" y="4402560"/>
                  <a:pt x="8088777" y="4407497"/>
                  <a:pt x="8094925" y="4406194"/>
                </a:cubicBezTo>
                <a:cubicBezTo>
                  <a:pt x="8101375" y="4404831"/>
                  <a:pt x="8105584" y="4399137"/>
                  <a:pt x="8104706" y="4392564"/>
                </a:cubicBezTo>
                <a:cubicBezTo>
                  <a:pt x="8104676" y="4392200"/>
                  <a:pt x="8104645" y="4392170"/>
                  <a:pt x="8104645" y="4391958"/>
                </a:cubicBezTo>
                <a:cubicBezTo>
                  <a:pt x="8104585" y="4391837"/>
                  <a:pt x="8104585" y="4391806"/>
                  <a:pt x="8104615" y="4391716"/>
                </a:cubicBezTo>
                <a:cubicBezTo>
                  <a:pt x="8104615" y="4391716"/>
                  <a:pt x="8104615" y="4391716"/>
                  <a:pt x="8104615" y="4391716"/>
                </a:cubicBezTo>
                <a:close/>
                <a:moveTo>
                  <a:pt x="8123240" y="4471923"/>
                </a:moveTo>
                <a:lnTo>
                  <a:pt x="8126843" y="4468077"/>
                </a:lnTo>
                <a:cubicBezTo>
                  <a:pt x="8127116" y="4467774"/>
                  <a:pt x="8127146" y="4467380"/>
                  <a:pt x="8127388" y="4467047"/>
                </a:cubicBezTo>
                <a:cubicBezTo>
                  <a:pt x="8127872" y="4467137"/>
                  <a:pt x="8128266" y="4467441"/>
                  <a:pt x="8128751" y="4467501"/>
                </a:cubicBezTo>
                <a:cubicBezTo>
                  <a:pt x="8135232" y="4468046"/>
                  <a:pt x="8141046" y="4463805"/>
                  <a:pt x="8142015" y="4457233"/>
                </a:cubicBezTo>
                <a:lnTo>
                  <a:pt x="8142772" y="4452023"/>
                </a:lnTo>
                <a:cubicBezTo>
                  <a:pt x="8143650" y="4445874"/>
                  <a:pt x="8138805" y="4439271"/>
                  <a:pt x="8132506" y="4438756"/>
                </a:cubicBezTo>
                <a:cubicBezTo>
                  <a:pt x="8126025" y="4438241"/>
                  <a:pt x="8120181" y="4442451"/>
                  <a:pt x="8119242" y="4449024"/>
                </a:cubicBezTo>
                <a:lnTo>
                  <a:pt x="8119212" y="4449266"/>
                </a:lnTo>
                <a:cubicBezTo>
                  <a:pt x="8115245" y="4448721"/>
                  <a:pt x="8111277" y="4450115"/>
                  <a:pt x="8108189" y="4453416"/>
                </a:cubicBezTo>
                <a:lnTo>
                  <a:pt x="8104585" y="4457263"/>
                </a:lnTo>
                <a:cubicBezTo>
                  <a:pt x="8100345" y="4461806"/>
                  <a:pt x="8101678" y="4470409"/>
                  <a:pt x="8106583" y="4473892"/>
                </a:cubicBezTo>
                <a:cubicBezTo>
                  <a:pt x="8112216" y="4477921"/>
                  <a:pt x="8118697" y="4476800"/>
                  <a:pt x="8123240" y="4471923"/>
                </a:cubicBezTo>
                <a:close/>
                <a:moveTo>
                  <a:pt x="8174085" y="4352854"/>
                </a:moveTo>
                <a:cubicBezTo>
                  <a:pt x="8174993" y="4346523"/>
                  <a:pt x="8172540" y="4340132"/>
                  <a:pt x="8165818" y="4338284"/>
                </a:cubicBezTo>
                <a:cubicBezTo>
                  <a:pt x="8160245" y="4336739"/>
                  <a:pt x="8152160" y="4340162"/>
                  <a:pt x="8151221" y="4346553"/>
                </a:cubicBezTo>
                <a:lnTo>
                  <a:pt x="8150494" y="4351763"/>
                </a:lnTo>
                <a:cubicBezTo>
                  <a:pt x="8149586" y="4358094"/>
                  <a:pt x="8152039" y="4364485"/>
                  <a:pt x="8158762" y="4366363"/>
                </a:cubicBezTo>
                <a:cubicBezTo>
                  <a:pt x="8164334" y="4367908"/>
                  <a:pt x="8172450" y="4364454"/>
                  <a:pt x="8173358" y="4358094"/>
                </a:cubicBezTo>
                <a:lnTo>
                  <a:pt x="8174085" y="4352854"/>
                </a:lnTo>
                <a:close/>
                <a:moveTo>
                  <a:pt x="8149889" y="4401257"/>
                </a:moveTo>
                <a:lnTo>
                  <a:pt x="8155098" y="4401984"/>
                </a:lnTo>
                <a:cubicBezTo>
                  <a:pt x="8161245" y="4402862"/>
                  <a:pt x="8167453" y="4396562"/>
                  <a:pt x="8167422" y="4390625"/>
                </a:cubicBezTo>
                <a:cubicBezTo>
                  <a:pt x="8167393" y="4383658"/>
                  <a:pt x="8162668" y="4379236"/>
                  <a:pt x="8156066" y="4378297"/>
                </a:cubicBezTo>
                <a:lnTo>
                  <a:pt x="8150857" y="4377570"/>
                </a:lnTo>
                <a:cubicBezTo>
                  <a:pt x="8144710" y="4376692"/>
                  <a:pt x="8138502" y="4382992"/>
                  <a:pt x="8138533" y="4388929"/>
                </a:cubicBezTo>
                <a:cubicBezTo>
                  <a:pt x="8138562" y="4395896"/>
                  <a:pt x="8143287" y="4400318"/>
                  <a:pt x="8149889" y="4401257"/>
                </a:cubicBezTo>
                <a:close/>
                <a:moveTo>
                  <a:pt x="8013342" y="4408647"/>
                </a:moveTo>
                <a:cubicBezTo>
                  <a:pt x="8011191" y="4423732"/>
                  <a:pt x="8034933" y="4423823"/>
                  <a:pt x="8037053" y="4408920"/>
                </a:cubicBezTo>
                <a:cubicBezTo>
                  <a:pt x="8039204" y="4393866"/>
                  <a:pt x="8015491" y="4393775"/>
                  <a:pt x="8013342" y="4408647"/>
                </a:cubicBezTo>
                <a:close/>
                <a:moveTo>
                  <a:pt x="8097378" y="4359881"/>
                </a:moveTo>
                <a:cubicBezTo>
                  <a:pt x="8099527" y="4344766"/>
                  <a:pt x="8075906" y="4342767"/>
                  <a:pt x="8073757" y="4357852"/>
                </a:cubicBezTo>
                <a:cubicBezTo>
                  <a:pt x="8071577" y="4372966"/>
                  <a:pt x="8095197" y="4374965"/>
                  <a:pt x="8097378" y="4359881"/>
                </a:cubicBezTo>
                <a:close/>
                <a:moveTo>
                  <a:pt x="7958862" y="4507090"/>
                </a:moveTo>
                <a:cubicBezTo>
                  <a:pt x="7965040" y="4507605"/>
                  <a:pt x="7971339" y="4502365"/>
                  <a:pt x="7971490" y="4496034"/>
                </a:cubicBezTo>
                <a:cubicBezTo>
                  <a:pt x="7971581" y="4491612"/>
                  <a:pt x="7969492" y="4487704"/>
                  <a:pt x="7966130" y="4485433"/>
                </a:cubicBezTo>
                <a:cubicBezTo>
                  <a:pt x="7965131" y="4482131"/>
                  <a:pt x="7962829" y="4479344"/>
                  <a:pt x="7959014" y="4478042"/>
                </a:cubicBezTo>
                <a:cubicBezTo>
                  <a:pt x="7953532" y="4476194"/>
                  <a:pt x="7945265" y="4479163"/>
                  <a:pt x="7943993" y="4485493"/>
                </a:cubicBezTo>
                <a:cubicBezTo>
                  <a:pt x="7942873" y="4491036"/>
                  <a:pt x="7942600" y="4496731"/>
                  <a:pt x="7946597" y="4501275"/>
                </a:cubicBezTo>
                <a:cubicBezTo>
                  <a:pt x="7949777" y="4504970"/>
                  <a:pt x="7954047" y="4506696"/>
                  <a:pt x="7958862" y="4507090"/>
                </a:cubicBezTo>
                <a:close/>
                <a:moveTo>
                  <a:pt x="7943327" y="4584996"/>
                </a:moveTo>
                <a:cubicBezTo>
                  <a:pt x="7947173" y="4590115"/>
                  <a:pt x="7955349" y="4590357"/>
                  <a:pt x="7960043" y="4586419"/>
                </a:cubicBezTo>
                <a:cubicBezTo>
                  <a:pt x="7965192" y="4582058"/>
                  <a:pt x="7965313" y="4574848"/>
                  <a:pt x="7961466" y="4569699"/>
                </a:cubicBezTo>
                <a:cubicBezTo>
                  <a:pt x="7959983" y="4567700"/>
                  <a:pt x="7958499" y="4565731"/>
                  <a:pt x="7956984" y="4563732"/>
                </a:cubicBezTo>
                <a:cubicBezTo>
                  <a:pt x="7953139" y="4558613"/>
                  <a:pt x="7944962" y="4558371"/>
                  <a:pt x="7940269" y="4562309"/>
                </a:cubicBezTo>
                <a:cubicBezTo>
                  <a:pt x="7935120" y="4566670"/>
                  <a:pt x="7934999" y="4573879"/>
                  <a:pt x="7938875" y="4579028"/>
                </a:cubicBezTo>
                <a:lnTo>
                  <a:pt x="7943327" y="4584996"/>
                </a:lnTo>
                <a:close/>
                <a:moveTo>
                  <a:pt x="8022033" y="4524961"/>
                </a:moveTo>
                <a:cubicBezTo>
                  <a:pt x="8022851" y="4525749"/>
                  <a:pt x="8023698" y="4526385"/>
                  <a:pt x="8024546" y="4526991"/>
                </a:cubicBezTo>
                <a:lnTo>
                  <a:pt x="8026636" y="4529777"/>
                </a:lnTo>
                <a:cubicBezTo>
                  <a:pt x="8030482" y="4534896"/>
                  <a:pt x="8038689" y="4535048"/>
                  <a:pt x="8043352" y="4531080"/>
                </a:cubicBezTo>
                <a:cubicBezTo>
                  <a:pt x="8043716" y="4530746"/>
                  <a:pt x="8044019" y="4530413"/>
                  <a:pt x="8044321" y="4530050"/>
                </a:cubicBezTo>
                <a:cubicBezTo>
                  <a:pt x="8046017" y="4529717"/>
                  <a:pt x="8047743" y="4529353"/>
                  <a:pt x="8049409" y="4528838"/>
                </a:cubicBezTo>
                <a:cubicBezTo>
                  <a:pt x="8051498" y="4528233"/>
                  <a:pt x="8053406" y="4526900"/>
                  <a:pt x="8054951" y="4525203"/>
                </a:cubicBezTo>
                <a:cubicBezTo>
                  <a:pt x="8056526" y="4525022"/>
                  <a:pt x="8058010" y="4524628"/>
                  <a:pt x="8059160" y="4523780"/>
                </a:cubicBezTo>
                <a:cubicBezTo>
                  <a:pt x="8063067" y="4520842"/>
                  <a:pt x="8066428" y="4518085"/>
                  <a:pt x="8068306" y="4513420"/>
                </a:cubicBezTo>
                <a:cubicBezTo>
                  <a:pt x="8069123" y="4511391"/>
                  <a:pt x="8069487" y="4509816"/>
                  <a:pt x="8069638" y="4507544"/>
                </a:cubicBezTo>
                <a:cubicBezTo>
                  <a:pt x="8070698" y="4516056"/>
                  <a:pt x="8083144" y="4522598"/>
                  <a:pt x="8090988" y="4514178"/>
                </a:cubicBezTo>
                <a:cubicBezTo>
                  <a:pt x="8091835" y="4513269"/>
                  <a:pt x="8092199" y="4512330"/>
                  <a:pt x="8092684" y="4511391"/>
                </a:cubicBezTo>
                <a:cubicBezTo>
                  <a:pt x="8098286" y="4518691"/>
                  <a:pt x="8111914" y="4518933"/>
                  <a:pt x="8113549" y="4507484"/>
                </a:cubicBezTo>
                <a:cubicBezTo>
                  <a:pt x="8115578" y="4493338"/>
                  <a:pt x="8095379" y="4488098"/>
                  <a:pt x="8091200" y="4500123"/>
                </a:cubicBezTo>
                <a:cubicBezTo>
                  <a:pt x="8089776" y="4498458"/>
                  <a:pt x="8087838" y="4497306"/>
                  <a:pt x="8085779" y="4496458"/>
                </a:cubicBezTo>
                <a:lnTo>
                  <a:pt x="8088929" y="4494186"/>
                </a:lnTo>
                <a:cubicBezTo>
                  <a:pt x="8094107" y="4490491"/>
                  <a:pt x="8096802" y="4484161"/>
                  <a:pt x="8093471" y="4478163"/>
                </a:cubicBezTo>
                <a:cubicBezTo>
                  <a:pt x="8090625" y="4473105"/>
                  <a:pt x="8082660" y="4469924"/>
                  <a:pt x="8077452" y="4473650"/>
                </a:cubicBezTo>
                <a:lnTo>
                  <a:pt x="8071425" y="4477951"/>
                </a:lnTo>
                <a:cubicBezTo>
                  <a:pt x="8067761" y="4480556"/>
                  <a:pt x="8065489" y="4484524"/>
                  <a:pt x="8065550" y="4488704"/>
                </a:cubicBezTo>
                <a:cubicBezTo>
                  <a:pt x="8063521" y="4487704"/>
                  <a:pt x="8061310" y="4487068"/>
                  <a:pt x="8059009" y="4487189"/>
                </a:cubicBezTo>
                <a:cubicBezTo>
                  <a:pt x="8058039" y="4486069"/>
                  <a:pt x="8056889" y="4485160"/>
                  <a:pt x="8055556" y="4484191"/>
                </a:cubicBezTo>
                <a:cubicBezTo>
                  <a:pt x="8055133" y="4483797"/>
                  <a:pt x="8054739" y="4483434"/>
                  <a:pt x="8054345" y="4483040"/>
                </a:cubicBezTo>
                <a:cubicBezTo>
                  <a:pt x="8053013" y="4481283"/>
                  <a:pt x="8051438" y="4479708"/>
                  <a:pt x="8050075" y="4477951"/>
                </a:cubicBezTo>
                <a:cubicBezTo>
                  <a:pt x="8046108" y="4472862"/>
                  <a:pt x="8039961" y="4473559"/>
                  <a:pt x="8035479" y="4476830"/>
                </a:cubicBezTo>
                <a:cubicBezTo>
                  <a:pt x="8031178" y="4473559"/>
                  <a:pt x="8025121" y="4472741"/>
                  <a:pt x="8020337" y="4477860"/>
                </a:cubicBezTo>
                <a:cubicBezTo>
                  <a:pt x="8017097" y="4481313"/>
                  <a:pt x="8016734" y="4485251"/>
                  <a:pt x="8017794" y="4488765"/>
                </a:cubicBezTo>
                <a:cubicBezTo>
                  <a:pt x="8012827" y="4490733"/>
                  <a:pt x="8009253" y="4495519"/>
                  <a:pt x="8011555" y="4502092"/>
                </a:cubicBezTo>
                <a:cubicBezTo>
                  <a:pt x="8014220" y="4509816"/>
                  <a:pt x="8015916" y="4519054"/>
                  <a:pt x="8022033" y="4524961"/>
                </a:cubicBezTo>
                <a:close/>
                <a:moveTo>
                  <a:pt x="8168755" y="4550192"/>
                </a:moveTo>
                <a:cubicBezTo>
                  <a:pt x="8167756" y="4557190"/>
                  <a:pt x="8172298" y="4562218"/>
                  <a:pt x="8177597" y="4564126"/>
                </a:cubicBezTo>
                <a:cubicBezTo>
                  <a:pt x="8176477" y="4564762"/>
                  <a:pt x="8175387" y="4565368"/>
                  <a:pt x="8174388" y="4566428"/>
                </a:cubicBezTo>
                <a:cubicBezTo>
                  <a:pt x="8163971" y="4577575"/>
                  <a:pt x="8182170" y="4592750"/>
                  <a:pt x="8192588" y="4581603"/>
                </a:cubicBezTo>
                <a:cubicBezTo>
                  <a:pt x="8199099" y="4574637"/>
                  <a:pt x="8194435" y="4566095"/>
                  <a:pt x="8187470" y="4563369"/>
                </a:cubicBezTo>
                <a:cubicBezTo>
                  <a:pt x="8189529" y="4562036"/>
                  <a:pt x="8191135" y="4559855"/>
                  <a:pt x="8191619" y="4556463"/>
                </a:cubicBezTo>
                <a:cubicBezTo>
                  <a:pt x="8193739" y="4541620"/>
                  <a:pt x="8170906" y="4535108"/>
                  <a:pt x="8168755" y="4550192"/>
                </a:cubicBezTo>
                <a:close/>
                <a:moveTo>
                  <a:pt x="8137503" y="4526082"/>
                </a:moveTo>
                <a:cubicBezTo>
                  <a:pt x="8139653" y="4510937"/>
                  <a:pt x="8116214" y="4507393"/>
                  <a:pt x="8114063" y="4522507"/>
                </a:cubicBezTo>
                <a:cubicBezTo>
                  <a:pt x="8111914" y="4537652"/>
                  <a:pt x="8135353" y="4541196"/>
                  <a:pt x="8137503" y="4526082"/>
                </a:cubicBezTo>
                <a:close/>
                <a:moveTo>
                  <a:pt x="7913800" y="4631703"/>
                </a:moveTo>
                <a:cubicBezTo>
                  <a:pt x="7915951" y="4616619"/>
                  <a:pt x="7892269" y="4615286"/>
                  <a:pt x="7890119" y="4630340"/>
                </a:cubicBezTo>
                <a:cubicBezTo>
                  <a:pt x="7887969" y="4645424"/>
                  <a:pt x="7911651" y="4646757"/>
                  <a:pt x="7913800" y="4631703"/>
                </a:cubicBezTo>
                <a:close/>
                <a:moveTo>
                  <a:pt x="8153371" y="4466835"/>
                </a:moveTo>
                <a:cubicBezTo>
                  <a:pt x="8151372" y="4468955"/>
                  <a:pt x="8150767" y="4471863"/>
                  <a:pt x="8151009" y="4474710"/>
                </a:cubicBezTo>
                <a:cubicBezTo>
                  <a:pt x="8149525" y="4473347"/>
                  <a:pt x="8147829" y="4472196"/>
                  <a:pt x="8145649" y="4471863"/>
                </a:cubicBezTo>
                <a:lnTo>
                  <a:pt x="8140501" y="4470985"/>
                </a:lnTo>
                <a:cubicBezTo>
                  <a:pt x="8134444" y="4469985"/>
                  <a:pt x="8127630" y="4473771"/>
                  <a:pt x="8126631" y="4480192"/>
                </a:cubicBezTo>
                <a:cubicBezTo>
                  <a:pt x="8125692" y="4486311"/>
                  <a:pt x="8129326" y="4492975"/>
                  <a:pt x="8135837" y="4494065"/>
                </a:cubicBezTo>
                <a:lnTo>
                  <a:pt x="8140986" y="4494913"/>
                </a:lnTo>
                <a:cubicBezTo>
                  <a:pt x="8147042" y="4495913"/>
                  <a:pt x="8153856" y="4492127"/>
                  <a:pt x="8154855" y="4485705"/>
                </a:cubicBezTo>
                <a:cubicBezTo>
                  <a:pt x="8155006" y="4484736"/>
                  <a:pt x="8154855" y="4483736"/>
                  <a:pt x="8154764" y="4482737"/>
                </a:cubicBezTo>
                <a:cubicBezTo>
                  <a:pt x="8155006" y="4482949"/>
                  <a:pt x="8155128" y="4483282"/>
                  <a:pt x="8155370" y="4483464"/>
                </a:cubicBezTo>
                <a:cubicBezTo>
                  <a:pt x="8160760" y="4487704"/>
                  <a:pt x="8167635" y="4486130"/>
                  <a:pt x="8172026" y="4481465"/>
                </a:cubicBezTo>
                <a:lnTo>
                  <a:pt x="8174721" y="4478587"/>
                </a:lnTo>
                <a:cubicBezTo>
                  <a:pt x="8174964" y="4479223"/>
                  <a:pt x="8174993" y="4479860"/>
                  <a:pt x="8175357" y="4480465"/>
                </a:cubicBezTo>
                <a:cubicBezTo>
                  <a:pt x="8178325" y="4485554"/>
                  <a:pt x="8186259" y="4488371"/>
                  <a:pt x="8191437" y="4484676"/>
                </a:cubicBezTo>
                <a:lnTo>
                  <a:pt x="8192406" y="4483979"/>
                </a:lnTo>
                <a:cubicBezTo>
                  <a:pt x="8196646" y="4487341"/>
                  <a:pt x="8202764" y="4488129"/>
                  <a:pt x="8207548" y="4483009"/>
                </a:cubicBezTo>
                <a:cubicBezTo>
                  <a:pt x="8213756" y="4476376"/>
                  <a:pt x="8210183" y="4467925"/>
                  <a:pt x="8204156" y="4464411"/>
                </a:cubicBezTo>
                <a:cubicBezTo>
                  <a:pt x="8204671" y="4463351"/>
                  <a:pt x="8205186" y="4462261"/>
                  <a:pt x="8205368" y="4461049"/>
                </a:cubicBezTo>
                <a:cubicBezTo>
                  <a:pt x="8206215" y="4454628"/>
                  <a:pt x="8201552" y="4448630"/>
                  <a:pt x="8195193" y="4447722"/>
                </a:cubicBezTo>
                <a:lnTo>
                  <a:pt x="8189983" y="4446995"/>
                </a:lnTo>
                <a:cubicBezTo>
                  <a:pt x="8186198" y="4446449"/>
                  <a:pt x="8182625" y="4448085"/>
                  <a:pt x="8180081" y="4450720"/>
                </a:cubicBezTo>
                <a:lnTo>
                  <a:pt x="8179839" y="4443693"/>
                </a:lnTo>
                <a:cubicBezTo>
                  <a:pt x="8179627" y="4437302"/>
                  <a:pt x="8173904" y="4432062"/>
                  <a:pt x="8167543" y="4432304"/>
                </a:cubicBezTo>
                <a:cubicBezTo>
                  <a:pt x="8161094" y="4432546"/>
                  <a:pt x="8155915" y="4438180"/>
                  <a:pt x="8156158" y="4444602"/>
                </a:cubicBezTo>
                <a:lnTo>
                  <a:pt x="8156400" y="4452053"/>
                </a:lnTo>
                <a:cubicBezTo>
                  <a:pt x="8156521" y="4455324"/>
                  <a:pt x="8158096" y="4458293"/>
                  <a:pt x="8160458" y="4460383"/>
                </a:cubicBezTo>
                <a:cubicBezTo>
                  <a:pt x="8159216" y="4461079"/>
                  <a:pt x="8158035" y="4461988"/>
                  <a:pt x="8157005" y="4463079"/>
                </a:cubicBezTo>
                <a:lnTo>
                  <a:pt x="8153371" y="4466835"/>
                </a:lnTo>
                <a:close/>
                <a:moveTo>
                  <a:pt x="8345457" y="5093533"/>
                </a:moveTo>
                <a:cubicBezTo>
                  <a:pt x="8338583" y="5092685"/>
                  <a:pt x="8333647" y="5097562"/>
                  <a:pt x="8332224" y="5103832"/>
                </a:cubicBezTo>
                <a:lnTo>
                  <a:pt x="8331074" y="5108981"/>
                </a:lnTo>
                <a:cubicBezTo>
                  <a:pt x="8329862" y="5114343"/>
                  <a:pt x="8334011" y="5119492"/>
                  <a:pt x="8338947" y="5121370"/>
                </a:cubicBezTo>
                <a:cubicBezTo>
                  <a:pt x="8345155" y="5125792"/>
                  <a:pt x="8355603" y="5124702"/>
                  <a:pt x="8357752" y="5115039"/>
                </a:cubicBezTo>
                <a:cubicBezTo>
                  <a:pt x="8358630" y="5111132"/>
                  <a:pt x="8357631" y="5107921"/>
                  <a:pt x="8355693" y="5105528"/>
                </a:cubicBezTo>
                <a:cubicBezTo>
                  <a:pt x="8356147" y="5099743"/>
                  <a:pt x="8350969" y="5094230"/>
                  <a:pt x="8345457" y="5093533"/>
                </a:cubicBezTo>
                <a:close/>
                <a:moveTo>
                  <a:pt x="8534879" y="4753771"/>
                </a:moveTo>
                <a:cubicBezTo>
                  <a:pt x="8531518" y="4768674"/>
                  <a:pt x="8554685" y="4773884"/>
                  <a:pt x="8558015" y="4758981"/>
                </a:cubicBezTo>
                <a:cubicBezTo>
                  <a:pt x="8561346" y="4744078"/>
                  <a:pt x="8538210" y="4738899"/>
                  <a:pt x="8534879" y="4753771"/>
                </a:cubicBezTo>
                <a:close/>
                <a:moveTo>
                  <a:pt x="8471224" y="4952958"/>
                </a:moveTo>
                <a:cubicBezTo>
                  <a:pt x="8469194" y="4948808"/>
                  <a:pt x="8465349" y="4945931"/>
                  <a:pt x="8461927" y="4942962"/>
                </a:cubicBezTo>
                <a:cubicBezTo>
                  <a:pt x="8461502" y="4942599"/>
                  <a:pt x="8460928" y="4942447"/>
                  <a:pt x="8460442" y="4942144"/>
                </a:cubicBezTo>
                <a:cubicBezTo>
                  <a:pt x="8461260" y="4940963"/>
                  <a:pt x="8461927" y="4939661"/>
                  <a:pt x="8462260" y="4938237"/>
                </a:cubicBezTo>
                <a:cubicBezTo>
                  <a:pt x="8463713" y="4932028"/>
                  <a:pt x="8459656" y="4925424"/>
                  <a:pt x="8453387" y="4924001"/>
                </a:cubicBezTo>
                <a:lnTo>
                  <a:pt x="8443121" y="4921699"/>
                </a:lnTo>
                <a:cubicBezTo>
                  <a:pt x="8436882" y="4920306"/>
                  <a:pt x="8430341" y="4924273"/>
                  <a:pt x="8428887" y="4930543"/>
                </a:cubicBezTo>
                <a:cubicBezTo>
                  <a:pt x="8427434" y="4936753"/>
                  <a:pt x="8431462" y="4943356"/>
                  <a:pt x="8437730" y="4944780"/>
                </a:cubicBezTo>
                <a:lnTo>
                  <a:pt x="8443939" y="4946173"/>
                </a:lnTo>
                <a:cubicBezTo>
                  <a:pt x="8441425" y="4950928"/>
                  <a:pt x="8441788" y="4956926"/>
                  <a:pt x="8446149" y="4960682"/>
                </a:cubicBezTo>
                <a:cubicBezTo>
                  <a:pt x="8446331" y="4960833"/>
                  <a:pt x="8446512" y="4961015"/>
                  <a:pt x="8446694" y="4961167"/>
                </a:cubicBezTo>
                <a:cubicBezTo>
                  <a:pt x="8447421" y="4964499"/>
                  <a:pt x="8449389" y="4967497"/>
                  <a:pt x="8452781" y="4968769"/>
                </a:cubicBezTo>
                <a:cubicBezTo>
                  <a:pt x="8457142" y="4970405"/>
                  <a:pt x="8461352" y="4971526"/>
                  <a:pt x="8465803" y="4969315"/>
                </a:cubicBezTo>
                <a:cubicBezTo>
                  <a:pt x="8467317" y="4968557"/>
                  <a:pt x="8468558" y="4967527"/>
                  <a:pt x="8469588" y="4966376"/>
                </a:cubicBezTo>
                <a:cubicBezTo>
                  <a:pt x="8469649" y="4966285"/>
                  <a:pt x="8469709" y="4966195"/>
                  <a:pt x="8469770" y="4966073"/>
                </a:cubicBezTo>
                <a:cubicBezTo>
                  <a:pt x="8469801" y="4966013"/>
                  <a:pt x="8469831" y="4965952"/>
                  <a:pt x="8469861" y="4965892"/>
                </a:cubicBezTo>
                <a:cubicBezTo>
                  <a:pt x="8472677" y="4962287"/>
                  <a:pt x="8473373" y="4957320"/>
                  <a:pt x="8471224" y="4952958"/>
                </a:cubicBezTo>
                <a:close/>
                <a:moveTo>
                  <a:pt x="8484003" y="4839068"/>
                </a:moveTo>
                <a:lnTo>
                  <a:pt x="8473737" y="4836766"/>
                </a:lnTo>
                <a:cubicBezTo>
                  <a:pt x="8467498" y="4835373"/>
                  <a:pt x="8460897" y="4838311"/>
                  <a:pt x="8458990" y="4844732"/>
                </a:cubicBezTo>
                <a:cubicBezTo>
                  <a:pt x="8457233" y="4850548"/>
                  <a:pt x="8460685" y="4858059"/>
                  <a:pt x="8466954" y="4859483"/>
                </a:cubicBezTo>
                <a:lnTo>
                  <a:pt x="8477250" y="4861785"/>
                </a:lnTo>
                <a:cubicBezTo>
                  <a:pt x="8483488" y="4863179"/>
                  <a:pt x="8490060" y="4860241"/>
                  <a:pt x="8491998" y="4853788"/>
                </a:cubicBezTo>
                <a:cubicBezTo>
                  <a:pt x="8493725" y="4847973"/>
                  <a:pt x="8490302" y="4840461"/>
                  <a:pt x="8484003" y="4839068"/>
                </a:cubicBezTo>
                <a:close/>
                <a:moveTo>
                  <a:pt x="8623639" y="4696826"/>
                </a:moveTo>
                <a:cubicBezTo>
                  <a:pt x="8622882" y="4696766"/>
                  <a:pt x="8622246" y="4696947"/>
                  <a:pt x="8621549" y="4696978"/>
                </a:cubicBezTo>
                <a:cubicBezTo>
                  <a:pt x="8622791" y="4695251"/>
                  <a:pt x="8623730" y="4693373"/>
                  <a:pt x="8623790" y="4691344"/>
                </a:cubicBezTo>
                <a:cubicBezTo>
                  <a:pt x="8624063" y="4684528"/>
                  <a:pt x="8619551" y="4679712"/>
                  <a:pt x="8613040" y="4678622"/>
                </a:cubicBezTo>
                <a:lnTo>
                  <a:pt x="8607892" y="4677774"/>
                </a:lnTo>
                <a:cubicBezTo>
                  <a:pt x="8601805" y="4676774"/>
                  <a:pt x="8595415" y="4682529"/>
                  <a:pt x="8595173" y="4688497"/>
                </a:cubicBezTo>
                <a:cubicBezTo>
                  <a:pt x="8594900" y="4695312"/>
                  <a:pt x="8599382" y="4700128"/>
                  <a:pt x="8605893" y="4701218"/>
                </a:cubicBezTo>
                <a:lnTo>
                  <a:pt x="8611041" y="4702097"/>
                </a:lnTo>
                <a:cubicBezTo>
                  <a:pt x="8611495" y="4702157"/>
                  <a:pt x="8611950" y="4701975"/>
                  <a:pt x="8612404" y="4701975"/>
                </a:cubicBezTo>
                <a:cubicBezTo>
                  <a:pt x="8611435" y="4703429"/>
                  <a:pt x="8610617" y="4705035"/>
                  <a:pt x="8610193" y="4706913"/>
                </a:cubicBezTo>
                <a:lnTo>
                  <a:pt x="8609043" y="4712062"/>
                </a:lnTo>
                <a:cubicBezTo>
                  <a:pt x="8608891" y="4712698"/>
                  <a:pt x="8609104" y="4713334"/>
                  <a:pt x="8609104" y="4713970"/>
                </a:cubicBezTo>
                <a:cubicBezTo>
                  <a:pt x="8605772" y="4713910"/>
                  <a:pt x="8603258" y="4715121"/>
                  <a:pt x="8601593" y="4717181"/>
                </a:cubicBezTo>
                <a:cubicBezTo>
                  <a:pt x="8599987" y="4714637"/>
                  <a:pt x="8597444" y="4712668"/>
                  <a:pt x="8594356" y="4711971"/>
                </a:cubicBezTo>
                <a:lnTo>
                  <a:pt x="8584119" y="4709639"/>
                </a:lnTo>
                <a:cubicBezTo>
                  <a:pt x="8577881" y="4708245"/>
                  <a:pt x="8571340" y="4712213"/>
                  <a:pt x="8569886" y="4718483"/>
                </a:cubicBezTo>
                <a:cubicBezTo>
                  <a:pt x="8568433" y="4724723"/>
                  <a:pt x="8572491" y="4731296"/>
                  <a:pt x="8578759" y="4732720"/>
                </a:cubicBezTo>
                <a:lnTo>
                  <a:pt x="8589055" y="4735022"/>
                </a:lnTo>
                <a:cubicBezTo>
                  <a:pt x="8593507" y="4736022"/>
                  <a:pt x="8598049" y="4734204"/>
                  <a:pt x="8600836" y="4730811"/>
                </a:cubicBezTo>
                <a:cubicBezTo>
                  <a:pt x="8601683" y="4732447"/>
                  <a:pt x="8602985" y="4733810"/>
                  <a:pt x="8604531" y="4734961"/>
                </a:cubicBezTo>
                <a:cubicBezTo>
                  <a:pt x="8604621" y="4735022"/>
                  <a:pt x="8604652" y="4735143"/>
                  <a:pt x="8604773" y="4735234"/>
                </a:cubicBezTo>
                <a:cubicBezTo>
                  <a:pt x="8611526" y="4722573"/>
                  <a:pt x="8618279" y="4709942"/>
                  <a:pt x="8624881" y="4697189"/>
                </a:cubicBezTo>
                <a:cubicBezTo>
                  <a:pt x="8624850" y="4697189"/>
                  <a:pt x="8624820" y="4697159"/>
                  <a:pt x="8624789" y="4697159"/>
                </a:cubicBezTo>
                <a:cubicBezTo>
                  <a:pt x="8624366" y="4697068"/>
                  <a:pt x="8624002" y="4696856"/>
                  <a:pt x="8623639" y="4696826"/>
                </a:cubicBezTo>
                <a:close/>
                <a:moveTo>
                  <a:pt x="8543206" y="4841764"/>
                </a:moveTo>
                <a:cubicBezTo>
                  <a:pt x="8542995" y="4841127"/>
                  <a:pt x="8542964" y="4840401"/>
                  <a:pt x="8542601" y="4839825"/>
                </a:cubicBezTo>
                <a:lnTo>
                  <a:pt x="8538604" y="4833525"/>
                </a:lnTo>
                <a:cubicBezTo>
                  <a:pt x="8535545" y="4828709"/>
                  <a:pt x="8530185" y="4826104"/>
                  <a:pt x="8524734" y="4827709"/>
                </a:cubicBezTo>
                <a:cubicBezTo>
                  <a:pt x="8520252" y="4828103"/>
                  <a:pt x="8516073" y="4830829"/>
                  <a:pt x="8514801" y="4836523"/>
                </a:cubicBezTo>
                <a:cubicBezTo>
                  <a:pt x="8513499" y="4842400"/>
                  <a:pt x="8516345" y="4846671"/>
                  <a:pt x="8520434" y="4848912"/>
                </a:cubicBezTo>
                <a:lnTo>
                  <a:pt x="8521402" y="4850457"/>
                </a:lnTo>
                <a:cubicBezTo>
                  <a:pt x="8524250" y="4854940"/>
                  <a:pt x="8529095" y="4857484"/>
                  <a:pt x="8534152" y="4856605"/>
                </a:cubicBezTo>
                <a:cubicBezTo>
                  <a:pt x="8534001" y="4857878"/>
                  <a:pt x="8534152" y="4859120"/>
                  <a:pt x="8534425" y="4860301"/>
                </a:cubicBezTo>
                <a:cubicBezTo>
                  <a:pt x="8534455" y="4860483"/>
                  <a:pt x="8534425" y="4860664"/>
                  <a:pt x="8534455" y="4860846"/>
                </a:cubicBezTo>
                <a:lnTo>
                  <a:pt x="8534455" y="4860846"/>
                </a:lnTo>
                <a:cubicBezTo>
                  <a:pt x="8538240" y="4854394"/>
                  <a:pt x="8542177" y="4848034"/>
                  <a:pt x="8545902" y="4841551"/>
                </a:cubicBezTo>
                <a:cubicBezTo>
                  <a:pt x="8545690" y="4841551"/>
                  <a:pt x="8545478" y="4841582"/>
                  <a:pt x="8545266" y="4841612"/>
                </a:cubicBezTo>
                <a:cubicBezTo>
                  <a:pt x="8544600" y="4841582"/>
                  <a:pt x="8543873" y="4841551"/>
                  <a:pt x="8543206" y="4841764"/>
                </a:cubicBezTo>
                <a:close/>
                <a:moveTo>
                  <a:pt x="8524431" y="4877476"/>
                </a:moveTo>
                <a:cubicBezTo>
                  <a:pt x="8522766" y="4875688"/>
                  <a:pt x="8520767" y="4874234"/>
                  <a:pt x="8518344" y="4873750"/>
                </a:cubicBezTo>
                <a:cubicBezTo>
                  <a:pt x="8511924" y="4872447"/>
                  <a:pt x="8505777" y="4876779"/>
                  <a:pt x="8504384" y="4883049"/>
                </a:cubicBezTo>
                <a:lnTo>
                  <a:pt x="8503233" y="4888168"/>
                </a:lnTo>
                <a:cubicBezTo>
                  <a:pt x="8501991" y="4893680"/>
                  <a:pt x="8505444" y="4899102"/>
                  <a:pt x="8510470" y="4901253"/>
                </a:cubicBezTo>
                <a:cubicBezTo>
                  <a:pt x="8510470" y="4901253"/>
                  <a:pt x="8510470" y="4901253"/>
                  <a:pt x="8510470" y="4901253"/>
                </a:cubicBezTo>
                <a:cubicBezTo>
                  <a:pt x="8513136" y="4896831"/>
                  <a:pt x="8515771" y="4892378"/>
                  <a:pt x="8518375" y="4887926"/>
                </a:cubicBezTo>
                <a:cubicBezTo>
                  <a:pt x="8518890" y="4887047"/>
                  <a:pt x="8519404" y="4886199"/>
                  <a:pt x="8519919" y="4885351"/>
                </a:cubicBezTo>
                <a:cubicBezTo>
                  <a:pt x="8521463" y="4882746"/>
                  <a:pt x="8523008" y="4880171"/>
                  <a:pt x="8524552" y="4877566"/>
                </a:cubicBezTo>
                <a:cubicBezTo>
                  <a:pt x="8524492" y="4877506"/>
                  <a:pt x="8524431" y="4877506"/>
                  <a:pt x="8524431" y="4877476"/>
                </a:cubicBezTo>
                <a:close/>
                <a:moveTo>
                  <a:pt x="7774861" y="5770241"/>
                </a:moveTo>
                <a:cubicBezTo>
                  <a:pt x="7776103" y="5765152"/>
                  <a:pt x="7774134" y="5760154"/>
                  <a:pt x="7769410" y="5757277"/>
                </a:cubicBezTo>
                <a:cubicBezTo>
                  <a:pt x="7763263" y="5753521"/>
                  <a:pt x="7755480" y="5749856"/>
                  <a:pt x="7748151" y="5751583"/>
                </a:cubicBezTo>
                <a:cubicBezTo>
                  <a:pt x="7747183" y="5751583"/>
                  <a:pt x="7746213" y="5751613"/>
                  <a:pt x="7745274" y="5751764"/>
                </a:cubicBezTo>
                <a:cubicBezTo>
                  <a:pt x="7740580" y="5752582"/>
                  <a:pt x="7736765" y="5755914"/>
                  <a:pt x="7735735" y="5760730"/>
                </a:cubicBezTo>
                <a:cubicBezTo>
                  <a:pt x="7734705" y="5765516"/>
                  <a:pt x="7736916" y="5768818"/>
                  <a:pt x="7739763" y="5772301"/>
                </a:cubicBezTo>
                <a:cubicBezTo>
                  <a:pt x="7737522" y="5769575"/>
                  <a:pt x="7739944" y="5772664"/>
                  <a:pt x="7740308" y="5773240"/>
                </a:cubicBezTo>
                <a:cubicBezTo>
                  <a:pt x="7740823" y="5773997"/>
                  <a:pt x="7741247" y="5774815"/>
                  <a:pt x="7741761" y="5775602"/>
                </a:cubicBezTo>
                <a:cubicBezTo>
                  <a:pt x="7741822" y="5775724"/>
                  <a:pt x="7741882" y="5775814"/>
                  <a:pt x="7741913" y="5775905"/>
                </a:cubicBezTo>
                <a:cubicBezTo>
                  <a:pt x="7742004" y="5776178"/>
                  <a:pt x="7742126" y="5776481"/>
                  <a:pt x="7742216" y="5776753"/>
                </a:cubicBezTo>
                <a:cubicBezTo>
                  <a:pt x="7741338" y="5782417"/>
                  <a:pt x="7745456" y="5788142"/>
                  <a:pt x="7750968" y="5789354"/>
                </a:cubicBezTo>
                <a:cubicBezTo>
                  <a:pt x="7751876" y="5789566"/>
                  <a:pt x="7752694" y="5789445"/>
                  <a:pt x="7753572" y="5789384"/>
                </a:cubicBezTo>
                <a:cubicBezTo>
                  <a:pt x="7753784" y="5789384"/>
                  <a:pt x="7753996" y="5789414"/>
                  <a:pt x="7754208" y="5789384"/>
                </a:cubicBezTo>
                <a:lnTo>
                  <a:pt x="7754208" y="5789384"/>
                </a:lnTo>
                <a:cubicBezTo>
                  <a:pt x="7755389" y="5788354"/>
                  <a:pt x="7756601" y="5787324"/>
                  <a:pt x="7757782" y="5786325"/>
                </a:cubicBezTo>
                <a:cubicBezTo>
                  <a:pt x="7760053" y="5784386"/>
                  <a:pt x="7762294" y="5782478"/>
                  <a:pt x="7764565" y="5780509"/>
                </a:cubicBezTo>
                <a:lnTo>
                  <a:pt x="7764565" y="5780479"/>
                </a:lnTo>
                <a:cubicBezTo>
                  <a:pt x="7764625" y="5780237"/>
                  <a:pt x="7764625" y="5779964"/>
                  <a:pt x="7764656" y="5779752"/>
                </a:cubicBezTo>
                <a:cubicBezTo>
                  <a:pt x="7764686" y="5779419"/>
                  <a:pt x="7764746" y="5779086"/>
                  <a:pt x="7764777" y="5778752"/>
                </a:cubicBezTo>
                <a:cubicBezTo>
                  <a:pt x="7765353" y="5778692"/>
                  <a:pt x="7765867" y="5778450"/>
                  <a:pt x="7766382" y="5778237"/>
                </a:cubicBezTo>
                <a:cubicBezTo>
                  <a:pt x="7766776" y="5778086"/>
                  <a:pt x="7767199" y="5777995"/>
                  <a:pt x="7767593" y="5777844"/>
                </a:cubicBezTo>
                <a:cubicBezTo>
                  <a:pt x="7767623" y="5777844"/>
                  <a:pt x="7767654" y="5777844"/>
                  <a:pt x="7767654" y="5777814"/>
                </a:cubicBezTo>
                <a:cubicBezTo>
                  <a:pt x="7772924" y="5773240"/>
                  <a:pt x="7778223" y="5768726"/>
                  <a:pt x="7783462" y="5764153"/>
                </a:cubicBezTo>
                <a:cubicBezTo>
                  <a:pt x="7783492" y="5764122"/>
                  <a:pt x="7783522" y="5764092"/>
                  <a:pt x="7783552" y="5764092"/>
                </a:cubicBezTo>
                <a:cubicBezTo>
                  <a:pt x="7783552" y="5764092"/>
                  <a:pt x="7783552" y="5764092"/>
                  <a:pt x="7783552" y="5764092"/>
                </a:cubicBezTo>
                <a:cubicBezTo>
                  <a:pt x="7782886" y="5764213"/>
                  <a:pt x="7782371" y="5764638"/>
                  <a:pt x="7781735" y="5764880"/>
                </a:cubicBezTo>
                <a:cubicBezTo>
                  <a:pt x="7778889" y="5765940"/>
                  <a:pt x="7776285" y="5767757"/>
                  <a:pt x="7774861" y="5770241"/>
                </a:cubicBezTo>
                <a:close/>
                <a:moveTo>
                  <a:pt x="7825253" y="5633330"/>
                </a:moveTo>
                <a:cubicBezTo>
                  <a:pt x="7821013" y="5629120"/>
                  <a:pt x="7813139" y="5629059"/>
                  <a:pt x="7809111" y="5633664"/>
                </a:cubicBezTo>
                <a:cubicBezTo>
                  <a:pt x="7804963" y="5638389"/>
                  <a:pt x="7804903" y="5645295"/>
                  <a:pt x="7809445" y="5649808"/>
                </a:cubicBezTo>
                <a:lnTo>
                  <a:pt x="7813048" y="5653382"/>
                </a:lnTo>
                <a:cubicBezTo>
                  <a:pt x="7817288" y="5657593"/>
                  <a:pt x="7825161" y="5657653"/>
                  <a:pt x="7829190" y="5653049"/>
                </a:cubicBezTo>
                <a:cubicBezTo>
                  <a:pt x="7833308" y="5648354"/>
                  <a:pt x="7833398" y="5641418"/>
                  <a:pt x="7828856" y="5636905"/>
                </a:cubicBezTo>
                <a:lnTo>
                  <a:pt x="7825253" y="5633330"/>
                </a:lnTo>
                <a:close/>
                <a:moveTo>
                  <a:pt x="7773498" y="5676796"/>
                </a:moveTo>
                <a:lnTo>
                  <a:pt x="7769926" y="5680401"/>
                </a:lnTo>
                <a:cubicBezTo>
                  <a:pt x="7765595" y="5684793"/>
                  <a:pt x="7765746" y="5692275"/>
                  <a:pt x="7770137" y="5696546"/>
                </a:cubicBezTo>
                <a:cubicBezTo>
                  <a:pt x="7774589" y="5700907"/>
                  <a:pt x="7781918" y="5700726"/>
                  <a:pt x="7786278" y="5696334"/>
                </a:cubicBezTo>
                <a:lnTo>
                  <a:pt x="7789852" y="5692729"/>
                </a:lnTo>
                <a:cubicBezTo>
                  <a:pt x="7794182" y="5688337"/>
                  <a:pt x="7794031" y="5680855"/>
                  <a:pt x="7789640" y="5676584"/>
                </a:cubicBezTo>
                <a:cubicBezTo>
                  <a:pt x="7785158" y="5672253"/>
                  <a:pt x="7777860" y="5672404"/>
                  <a:pt x="7773498" y="5676796"/>
                </a:cubicBezTo>
                <a:close/>
                <a:moveTo>
                  <a:pt x="7710600" y="5798289"/>
                </a:moveTo>
                <a:cubicBezTo>
                  <a:pt x="7706209" y="5793958"/>
                  <a:pt x="7698214" y="5795382"/>
                  <a:pt x="7694520" y="5799834"/>
                </a:cubicBezTo>
                <a:cubicBezTo>
                  <a:pt x="7690280" y="5804923"/>
                  <a:pt x="7691643" y="5811557"/>
                  <a:pt x="7696064" y="5815918"/>
                </a:cubicBezTo>
                <a:lnTo>
                  <a:pt x="7699668" y="5819492"/>
                </a:lnTo>
                <a:cubicBezTo>
                  <a:pt x="7704059" y="5823854"/>
                  <a:pt x="7712054" y="5822400"/>
                  <a:pt x="7715749" y="5817978"/>
                </a:cubicBezTo>
                <a:cubicBezTo>
                  <a:pt x="7719957" y="5812859"/>
                  <a:pt x="7718595" y="5806256"/>
                  <a:pt x="7714204" y="5801894"/>
                </a:cubicBezTo>
                <a:lnTo>
                  <a:pt x="7710600" y="5798289"/>
                </a:lnTo>
                <a:close/>
                <a:moveTo>
                  <a:pt x="7910591" y="5576174"/>
                </a:moveTo>
                <a:cubicBezTo>
                  <a:pt x="7910923" y="5574477"/>
                  <a:pt x="7911015" y="5572720"/>
                  <a:pt x="7910409" y="5570963"/>
                </a:cubicBezTo>
                <a:cubicBezTo>
                  <a:pt x="7908440" y="5565178"/>
                  <a:pt x="7902354" y="5561331"/>
                  <a:pt x="7896267" y="5563209"/>
                </a:cubicBezTo>
                <a:cubicBezTo>
                  <a:pt x="7896054" y="5563270"/>
                  <a:pt x="7895812" y="5563361"/>
                  <a:pt x="7895601" y="5563421"/>
                </a:cubicBezTo>
                <a:cubicBezTo>
                  <a:pt x="7892511" y="5562331"/>
                  <a:pt x="7889059" y="5562392"/>
                  <a:pt x="7886304" y="5564512"/>
                </a:cubicBezTo>
                <a:cubicBezTo>
                  <a:pt x="7882730" y="5567238"/>
                  <a:pt x="7879672" y="5570115"/>
                  <a:pt x="7879217" y="5574871"/>
                </a:cubicBezTo>
                <a:cubicBezTo>
                  <a:pt x="7878884" y="5578566"/>
                  <a:pt x="7880338" y="5581807"/>
                  <a:pt x="7882760" y="5584200"/>
                </a:cubicBezTo>
                <a:lnTo>
                  <a:pt x="7882034" y="5588380"/>
                </a:lnTo>
                <a:cubicBezTo>
                  <a:pt x="7881034" y="5594257"/>
                  <a:pt x="7884819" y="5600859"/>
                  <a:pt x="7890997" y="5601799"/>
                </a:cubicBezTo>
                <a:cubicBezTo>
                  <a:pt x="7896993" y="5602707"/>
                  <a:pt x="7903323" y="5599133"/>
                  <a:pt x="7904413" y="5592803"/>
                </a:cubicBezTo>
                <a:lnTo>
                  <a:pt x="7904443" y="5592621"/>
                </a:lnTo>
                <a:cubicBezTo>
                  <a:pt x="7905048" y="5593953"/>
                  <a:pt x="7905836" y="5595256"/>
                  <a:pt x="7907017" y="5596437"/>
                </a:cubicBezTo>
                <a:cubicBezTo>
                  <a:pt x="7917434" y="5606766"/>
                  <a:pt x="7931153" y="5588471"/>
                  <a:pt x="7920856" y="5578264"/>
                </a:cubicBezTo>
                <a:cubicBezTo>
                  <a:pt x="7917434" y="5574841"/>
                  <a:pt x="7913740" y="5574719"/>
                  <a:pt x="7910591" y="5576174"/>
                </a:cubicBezTo>
                <a:close/>
                <a:moveTo>
                  <a:pt x="7585228" y="5923114"/>
                </a:moveTo>
                <a:cubicBezTo>
                  <a:pt x="7583320" y="5924568"/>
                  <a:pt x="7582321" y="5926840"/>
                  <a:pt x="7581443" y="5929051"/>
                </a:cubicBezTo>
                <a:cubicBezTo>
                  <a:pt x="7581170" y="5929687"/>
                  <a:pt x="7580504" y="5930111"/>
                  <a:pt x="7580352" y="5930778"/>
                </a:cubicBezTo>
                <a:cubicBezTo>
                  <a:pt x="7587287" y="5925477"/>
                  <a:pt x="7594040" y="5920025"/>
                  <a:pt x="7600945" y="5914663"/>
                </a:cubicBezTo>
                <a:cubicBezTo>
                  <a:pt x="7600672" y="5914663"/>
                  <a:pt x="7600430" y="5914724"/>
                  <a:pt x="7600188" y="5914724"/>
                </a:cubicBezTo>
                <a:cubicBezTo>
                  <a:pt x="7598008" y="5914724"/>
                  <a:pt x="7595827" y="5915148"/>
                  <a:pt x="7593919" y="5916572"/>
                </a:cubicBezTo>
                <a:lnTo>
                  <a:pt x="7585228" y="5923114"/>
                </a:lnTo>
                <a:close/>
                <a:moveTo>
                  <a:pt x="7735008" y="5668800"/>
                </a:moveTo>
                <a:cubicBezTo>
                  <a:pt x="7745456" y="5679129"/>
                  <a:pt x="7759478" y="5661107"/>
                  <a:pt x="7749151" y="5650868"/>
                </a:cubicBezTo>
                <a:cubicBezTo>
                  <a:pt x="7738734" y="5640540"/>
                  <a:pt x="7724712" y="5658562"/>
                  <a:pt x="7735008" y="5668800"/>
                </a:cubicBezTo>
                <a:close/>
                <a:moveTo>
                  <a:pt x="7580383" y="5811859"/>
                </a:moveTo>
                <a:lnTo>
                  <a:pt x="7587560" y="5811829"/>
                </a:lnTo>
                <a:cubicBezTo>
                  <a:pt x="7593707" y="5811799"/>
                  <a:pt x="7599339" y="5807982"/>
                  <a:pt x="7599915" y="5801440"/>
                </a:cubicBezTo>
                <a:cubicBezTo>
                  <a:pt x="7600399" y="5795745"/>
                  <a:pt x="7595705" y="5789051"/>
                  <a:pt x="7589528" y="5789081"/>
                </a:cubicBezTo>
                <a:cubicBezTo>
                  <a:pt x="7587136" y="5789081"/>
                  <a:pt x="7584743" y="5789112"/>
                  <a:pt x="7582351" y="5789112"/>
                </a:cubicBezTo>
                <a:cubicBezTo>
                  <a:pt x="7576204" y="5789142"/>
                  <a:pt x="7570571" y="5792989"/>
                  <a:pt x="7569995" y="5799501"/>
                </a:cubicBezTo>
                <a:cubicBezTo>
                  <a:pt x="7569480" y="5805195"/>
                  <a:pt x="7574174" y="5811890"/>
                  <a:pt x="7580383" y="5811859"/>
                </a:cubicBezTo>
                <a:close/>
                <a:moveTo>
                  <a:pt x="7720503" y="5686792"/>
                </a:moveTo>
                <a:cubicBezTo>
                  <a:pt x="7710085" y="5676463"/>
                  <a:pt x="7696307" y="5694698"/>
                  <a:pt x="7706633" y="5704906"/>
                </a:cubicBezTo>
                <a:cubicBezTo>
                  <a:pt x="7717051" y="5715234"/>
                  <a:pt x="7730799" y="5696970"/>
                  <a:pt x="7720503" y="5686792"/>
                </a:cubicBezTo>
                <a:close/>
                <a:moveTo>
                  <a:pt x="7663541" y="5744555"/>
                </a:moveTo>
                <a:cubicBezTo>
                  <a:pt x="7653122" y="5734226"/>
                  <a:pt x="7639041" y="5752219"/>
                  <a:pt x="7649367" y="5762456"/>
                </a:cubicBezTo>
                <a:cubicBezTo>
                  <a:pt x="7659785" y="5772785"/>
                  <a:pt x="7673866" y="5754793"/>
                  <a:pt x="7663541" y="5744555"/>
                </a:cubicBezTo>
                <a:close/>
                <a:moveTo>
                  <a:pt x="7888635" y="5497632"/>
                </a:moveTo>
                <a:cubicBezTo>
                  <a:pt x="7891785" y="5498752"/>
                  <a:pt x="7895237" y="5498570"/>
                  <a:pt x="7898447" y="5496359"/>
                </a:cubicBezTo>
                <a:cubicBezTo>
                  <a:pt x="7903020" y="5493209"/>
                  <a:pt x="7905473" y="5485092"/>
                  <a:pt x="7901324" y="5480487"/>
                </a:cubicBezTo>
                <a:cubicBezTo>
                  <a:pt x="7897690" y="5476429"/>
                  <a:pt x="7893450" y="5472975"/>
                  <a:pt x="7887606" y="5473430"/>
                </a:cubicBezTo>
                <a:cubicBezTo>
                  <a:pt x="7882942" y="5473793"/>
                  <a:pt x="7879157" y="5476126"/>
                  <a:pt x="7876067" y="5479609"/>
                </a:cubicBezTo>
                <a:cubicBezTo>
                  <a:pt x="7872131" y="5484092"/>
                  <a:pt x="7872555" y="5491967"/>
                  <a:pt x="7877370" y="5495693"/>
                </a:cubicBezTo>
                <a:cubicBezTo>
                  <a:pt x="7880701" y="5498298"/>
                  <a:pt x="7884940" y="5498934"/>
                  <a:pt x="7888635" y="5497632"/>
                </a:cubicBezTo>
                <a:close/>
                <a:moveTo>
                  <a:pt x="7698518" y="5665044"/>
                </a:moveTo>
                <a:cubicBezTo>
                  <a:pt x="7699728" y="5671768"/>
                  <a:pt x="7704907" y="5674919"/>
                  <a:pt x="7711327" y="5674888"/>
                </a:cubicBezTo>
                <a:lnTo>
                  <a:pt x="7718504" y="5674858"/>
                </a:lnTo>
                <a:cubicBezTo>
                  <a:pt x="7724501" y="5674828"/>
                  <a:pt x="7729316" y="5667588"/>
                  <a:pt x="7728346" y="5662045"/>
                </a:cubicBezTo>
                <a:cubicBezTo>
                  <a:pt x="7727165" y="5655321"/>
                  <a:pt x="7721956" y="5652171"/>
                  <a:pt x="7715536" y="5652201"/>
                </a:cubicBezTo>
                <a:cubicBezTo>
                  <a:pt x="7713144" y="5652201"/>
                  <a:pt x="7710752" y="5652201"/>
                  <a:pt x="7708359" y="5652231"/>
                </a:cubicBezTo>
                <a:cubicBezTo>
                  <a:pt x="7702363" y="5652292"/>
                  <a:pt x="7697548" y="5659501"/>
                  <a:pt x="7698518" y="5665044"/>
                </a:cubicBezTo>
                <a:close/>
                <a:moveTo>
                  <a:pt x="7845482" y="5604161"/>
                </a:moveTo>
                <a:lnTo>
                  <a:pt x="7841908" y="5607766"/>
                </a:lnTo>
                <a:cubicBezTo>
                  <a:pt x="7837578" y="5612158"/>
                  <a:pt x="7836669" y="5619064"/>
                  <a:pt x="7840940" y="5623880"/>
                </a:cubicBezTo>
                <a:cubicBezTo>
                  <a:pt x="7844816" y="5628272"/>
                  <a:pt x="7852689" y="5629241"/>
                  <a:pt x="7857050" y="5624849"/>
                </a:cubicBezTo>
                <a:lnTo>
                  <a:pt x="7860624" y="5621245"/>
                </a:lnTo>
                <a:cubicBezTo>
                  <a:pt x="7864954" y="5616853"/>
                  <a:pt x="7865863" y="5609947"/>
                  <a:pt x="7861592" y="5605131"/>
                </a:cubicBezTo>
                <a:cubicBezTo>
                  <a:pt x="7857716" y="5600708"/>
                  <a:pt x="7849842" y="5599739"/>
                  <a:pt x="7845482" y="5604161"/>
                </a:cubicBezTo>
                <a:close/>
                <a:moveTo>
                  <a:pt x="7839788" y="5567208"/>
                </a:moveTo>
                <a:cubicBezTo>
                  <a:pt x="7841908" y="5567177"/>
                  <a:pt x="7844028" y="5566874"/>
                  <a:pt x="7846148" y="5566814"/>
                </a:cubicBezTo>
                <a:cubicBezTo>
                  <a:pt x="7854021" y="5566632"/>
                  <a:pt x="7856868" y="5558484"/>
                  <a:pt x="7854960" y="5552002"/>
                </a:cubicBezTo>
                <a:cubicBezTo>
                  <a:pt x="7854355" y="5549064"/>
                  <a:pt x="7852598" y="5546459"/>
                  <a:pt x="7849449" y="5544944"/>
                </a:cubicBezTo>
                <a:cubicBezTo>
                  <a:pt x="7849206" y="5544763"/>
                  <a:pt x="7848964" y="5544581"/>
                  <a:pt x="7848722" y="5544399"/>
                </a:cubicBezTo>
                <a:cubicBezTo>
                  <a:pt x="7857686" y="5541219"/>
                  <a:pt x="7860926" y="5526740"/>
                  <a:pt x="7849631" y="5523196"/>
                </a:cubicBezTo>
                <a:cubicBezTo>
                  <a:pt x="7842150" y="5520833"/>
                  <a:pt x="7834005" y="5516836"/>
                  <a:pt x="7825949" y="5518168"/>
                </a:cubicBezTo>
                <a:cubicBezTo>
                  <a:pt x="7824889" y="5518350"/>
                  <a:pt x="7823890" y="5518622"/>
                  <a:pt x="7822921" y="5518956"/>
                </a:cubicBezTo>
                <a:lnTo>
                  <a:pt x="7819589" y="5518956"/>
                </a:lnTo>
                <a:cubicBezTo>
                  <a:pt x="7813411" y="5518986"/>
                  <a:pt x="7808567" y="5525256"/>
                  <a:pt x="7808961" y="5531102"/>
                </a:cubicBezTo>
                <a:cubicBezTo>
                  <a:pt x="7808990" y="5531587"/>
                  <a:pt x="7809111" y="5532011"/>
                  <a:pt x="7809203" y="5532435"/>
                </a:cubicBezTo>
                <a:cubicBezTo>
                  <a:pt x="7808475" y="5533949"/>
                  <a:pt x="7807809" y="5535494"/>
                  <a:pt x="7807234" y="5537069"/>
                </a:cubicBezTo>
                <a:cubicBezTo>
                  <a:pt x="7806507" y="5539038"/>
                  <a:pt x="7806447" y="5541279"/>
                  <a:pt x="7806841" y="5543430"/>
                </a:cubicBezTo>
                <a:cubicBezTo>
                  <a:pt x="7806084" y="5544763"/>
                  <a:pt x="7805538" y="5546126"/>
                  <a:pt x="7805538" y="5547519"/>
                </a:cubicBezTo>
                <a:cubicBezTo>
                  <a:pt x="7805568" y="5552244"/>
                  <a:pt x="7805781" y="5556394"/>
                  <a:pt x="7808324" y="5560544"/>
                </a:cubicBezTo>
                <a:cubicBezTo>
                  <a:pt x="7809445" y="5562392"/>
                  <a:pt x="7810444" y="5563573"/>
                  <a:pt x="7812170" y="5565026"/>
                </a:cubicBezTo>
                <a:cubicBezTo>
                  <a:pt x="7814320" y="5566844"/>
                  <a:pt x="7813897" y="5568449"/>
                  <a:pt x="7812806" y="5564239"/>
                </a:cubicBezTo>
                <a:cubicBezTo>
                  <a:pt x="7814350" y="5570206"/>
                  <a:pt x="7819196" y="5574871"/>
                  <a:pt x="7825737" y="5573901"/>
                </a:cubicBezTo>
                <a:cubicBezTo>
                  <a:pt x="7828887" y="5573447"/>
                  <a:pt x="7832006" y="5571266"/>
                  <a:pt x="7833884" y="5568419"/>
                </a:cubicBezTo>
                <a:cubicBezTo>
                  <a:pt x="7835307" y="5568328"/>
                  <a:pt x="7836669" y="5567935"/>
                  <a:pt x="7838184" y="5567480"/>
                </a:cubicBezTo>
                <a:cubicBezTo>
                  <a:pt x="7838728" y="5567359"/>
                  <a:pt x="7839273" y="5567268"/>
                  <a:pt x="7839788" y="5567208"/>
                </a:cubicBezTo>
                <a:close/>
                <a:moveTo>
                  <a:pt x="7722260" y="5617065"/>
                </a:moveTo>
                <a:cubicBezTo>
                  <a:pt x="7711963" y="5606887"/>
                  <a:pt x="7693824" y="5620760"/>
                  <a:pt x="7704241" y="5631089"/>
                </a:cubicBezTo>
                <a:cubicBezTo>
                  <a:pt x="7714537" y="5641297"/>
                  <a:pt x="7732677" y="5627424"/>
                  <a:pt x="7722260" y="5617065"/>
                </a:cubicBezTo>
                <a:close/>
                <a:moveTo>
                  <a:pt x="7758811" y="5606766"/>
                </a:moveTo>
                <a:cubicBezTo>
                  <a:pt x="7769259" y="5617125"/>
                  <a:pt x="7785461" y="5601042"/>
                  <a:pt x="7775043" y="5590713"/>
                </a:cubicBezTo>
                <a:cubicBezTo>
                  <a:pt x="7764595" y="5580354"/>
                  <a:pt x="7748364" y="5596437"/>
                  <a:pt x="7758811" y="5606766"/>
                </a:cubicBezTo>
                <a:close/>
                <a:moveTo>
                  <a:pt x="7643493" y="5846026"/>
                </a:moveTo>
                <a:cubicBezTo>
                  <a:pt x="7638739" y="5840968"/>
                  <a:pt x="7631773" y="5840574"/>
                  <a:pt x="7626292" y="5844694"/>
                </a:cubicBezTo>
                <a:lnTo>
                  <a:pt x="7621961" y="5847965"/>
                </a:lnTo>
                <a:cubicBezTo>
                  <a:pt x="7619387" y="5849873"/>
                  <a:pt x="7617994" y="5853054"/>
                  <a:pt x="7617782" y="5856325"/>
                </a:cubicBezTo>
                <a:cubicBezTo>
                  <a:pt x="7617752" y="5856294"/>
                  <a:pt x="7617722" y="5856204"/>
                  <a:pt x="7617661" y="5856173"/>
                </a:cubicBezTo>
                <a:lnTo>
                  <a:pt x="7614058" y="5852599"/>
                </a:lnTo>
                <a:cubicBezTo>
                  <a:pt x="7609818" y="5848389"/>
                  <a:pt x="7601520" y="5849388"/>
                  <a:pt x="7597977" y="5853993"/>
                </a:cubicBezTo>
                <a:cubicBezTo>
                  <a:pt x="7593950" y="5859233"/>
                  <a:pt x="7594797" y="5865564"/>
                  <a:pt x="7599370" y="5870076"/>
                </a:cubicBezTo>
                <a:lnTo>
                  <a:pt x="7602974" y="5873651"/>
                </a:lnTo>
                <a:cubicBezTo>
                  <a:pt x="7607213" y="5877861"/>
                  <a:pt x="7615511" y="5876892"/>
                  <a:pt x="7619054" y="5872257"/>
                </a:cubicBezTo>
                <a:cubicBezTo>
                  <a:pt x="7620629" y="5870198"/>
                  <a:pt x="7621264" y="5867956"/>
                  <a:pt x="7621416" y="5865715"/>
                </a:cubicBezTo>
                <a:cubicBezTo>
                  <a:pt x="7621598" y="5865896"/>
                  <a:pt x="7621810" y="5865987"/>
                  <a:pt x="7622022" y="5866169"/>
                </a:cubicBezTo>
                <a:cubicBezTo>
                  <a:pt x="7620296" y="5870501"/>
                  <a:pt x="7621295" y="5876074"/>
                  <a:pt x="7624899" y="5879012"/>
                </a:cubicBezTo>
                <a:cubicBezTo>
                  <a:pt x="7629895" y="5883101"/>
                  <a:pt x="7636497" y="5882677"/>
                  <a:pt x="7641009" y="5878103"/>
                </a:cubicBezTo>
                <a:lnTo>
                  <a:pt x="7644583" y="5874499"/>
                </a:lnTo>
                <a:cubicBezTo>
                  <a:pt x="7648338" y="5870713"/>
                  <a:pt x="7648156" y="5864019"/>
                  <a:pt x="7644856" y="5859930"/>
                </a:cubicBezTo>
                <a:cubicBezTo>
                  <a:pt x="7647187" y="5855598"/>
                  <a:pt x="7646854" y="5849601"/>
                  <a:pt x="7643493" y="5846026"/>
                </a:cubicBezTo>
                <a:close/>
                <a:moveTo>
                  <a:pt x="7730466" y="5520137"/>
                </a:moveTo>
                <a:cubicBezTo>
                  <a:pt x="7730042" y="5518441"/>
                  <a:pt x="7729316" y="5516805"/>
                  <a:pt x="7727952" y="5515472"/>
                </a:cubicBezTo>
                <a:cubicBezTo>
                  <a:pt x="7723683" y="5511292"/>
                  <a:pt x="7716324" y="5510323"/>
                  <a:pt x="7711812" y="5514867"/>
                </a:cubicBezTo>
                <a:lnTo>
                  <a:pt x="7708238" y="5518471"/>
                </a:lnTo>
                <a:cubicBezTo>
                  <a:pt x="7704028" y="5522712"/>
                  <a:pt x="7703120" y="5530133"/>
                  <a:pt x="7707633" y="5534615"/>
                </a:cubicBezTo>
                <a:cubicBezTo>
                  <a:pt x="7707633" y="5534615"/>
                  <a:pt x="7707663" y="5534615"/>
                  <a:pt x="7707663" y="5534646"/>
                </a:cubicBezTo>
                <a:cubicBezTo>
                  <a:pt x="7704422" y="5539008"/>
                  <a:pt x="7704059" y="5545520"/>
                  <a:pt x="7708208" y="5549488"/>
                </a:cubicBezTo>
                <a:cubicBezTo>
                  <a:pt x="7712599" y="5553668"/>
                  <a:pt x="7719836" y="5554365"/>
                  <a:pt x="7724349" y="5549821"/>
                </a:cubicBezTo>
                <a:lnTo>
                  <a:pt x="7735069" y="5539008"/>
                </a:lnTo>
                <a:cubicBezTo>
                  <a:pt x="7739278" y="5534767"/>
                  <a:pt x="7739944" y="5527195"/>
                  <a:pt x="7735402" y="5522863"/>
                </a:cubicBezTo>
                <a:cubicBezTo>
                  <a:pt x="7733979" y="5521530"/>
                  <a:pt x="7732253" y="5520682"/>
                  <a:pt x="7730466" y="5520137"/>
                </a:cubicBezTo>
                <a:close/>
                <a:moveTo>
                  <a:pt x="7716051" y="5500085"/>
                </a:moveTo>
                <a:cubicBezTo>
                  <a:pt x="7726468" y="5510414"/>
                  <a:pt x="7741095" y="5492876"/>
                  <a:pt x="7730708" y="5482577"/>
                </a:cubicBezTo>
                <a:cubicBezTo>
                  <a:pt x="7720291" y="5472249"/>
                  <a:pt x="7705664" y="5489756"/>
                  <a:pt x="7716051" y="5500085"/>
                </a:cubicBezTo>
                <a:close/>
                <a:moveTo>
                  <a:pt x="7571297" y="5542309"/>
                </a:moveTo>
                <a:cubicBezTo>
                  <a:pt x="7581685" y="5552608"/>
                  <a:pt x="7598674" y="5537341"/>
                  <a:pt x="7588226" y="5526982"/>
                </a:cubicBezTo>
                <a:cubicBezTo>
                  <a:pt x="7577808" y="5516684"/>
                  <a:pt x="7560820" y="5531920"/>
                  <a:pt x="7571297" y="5542309"/>
                </a:cubicBezTo>
                <a:close/>
                <a:moveTo>
                  <a:pt x="7561516" y="5350392"/>
                </a:moveTo>
                <a:cubicBezTo>
                  <a:pt x="7556489" y="5345273"/>
                  <a:pt x="7549827" y="5339791"/>
                  <a:pt x="7542316" y="5339639"/>
                </a:cubicBezTo>
                <a:cubicBezTo>
                  <a:pt x="7541377" y="5339397"/>
                  <a:pt x="7540439" y="5339215"/>
                  <a:pt x="7539470" y="5339124"/>
                </a:cubicBezTo>
                <a:cubicBezTo>
                  <a:pt x="7534715" y="5338761"/>
                  <a:pt x="7530203" y="5341063"/>
                  <a:pt x="7528053" y="5345455"/>
                </a:cubicBezTo>
                <a:cubicBezTo>
                  <a:pt x="7525872" y="5349847"/>
                  <a:pt x="7527205" y="5353572"/>
                  <a:pt x="7529113" y="5357662"/>
                </a:cubicBezTo>
                <a:cubicBezTo>
                  <a:pt x="7527629" y="5354451"/>
                  <a:pt x="7529174" y="5358056"/>
                  <a:pt x="7529416" y="5358722"/>
                </a:cubicBezTo>
                <a:cubicBezTo>
                  <a:pt x="7529719" y="5359600"/>
                  <a:pt x="7529930" y="5360479"/>
                  <a:pt x="7530234" y="5361357"/>
                </a:cubicBezTo>
                <a:cubicBezTo>
                  <a:pt x="7530264" y="5361509"/>
                  <a:pt x="7530294" y="5361569"/>
                  <a:pt x="7530324" y="5361690"/>
                </a:cubicBezTo>
                <a:cubicBezTo>
                  <a:pt x="7530355" y="5361993"/>
                  <a:pt x="7530385" y="5362296"/>
                  <a:pt x="7530415" y="5362569"/>
                </a:cubicBezTo>
                <a:cubicBezTo>
                  <a:pt x="7528175" y="5367839"/>
                  <a:pt x="7530779" y="5374442"/>
                  <a:pt x="7535805" y="5376956"/>
                </a:cubicBezTo>
                <a:cubicBezTo>
                  <a:pt x="7541529" y="5379804"/>
                  <a:pt x="7548101" y="5377229"/>
                  <a:pt x="7551099" y="5371838"/>
                </a:cubicBezTo>
                <a:cubicBezTo>
                  <a:pt x="7551402" y="5371262"/>
                  <a:pt x="7551553" y="5370656"/>
                  <a:pt x="7551795" y="5370081"/>
                </a:cubicBezTo>
                <a:cubicBezTo>
                  <a:pt x="7555339" y="5370686"/>
                  <a:pt x="7559184" y="5369656"/>
                  <a:pt x="7561667" y="5367203"/>
                </a:cubicBezTo>
                <a:cubicBezTo>
                  <a:pt x="7560668" y="5369656"/>
                  <a:pt x="7560789" y="5372565"/>
                  <a:pt x="7562666" y="5375714"/>
                </a:cubicBezTo>
                <a:cubicBezTo>
                  <a:pt x="7570147" y="5388164"/>
                  <a:pt x="7591042" y="5378895"/>
                  <a:pt x="7583471" y="5366325"/>
                </a:cubicBezTo>
                <a:cubicBezTo>
                  <a:pt x="7578687" y="5358389"/>
                  <a:pt x="7568420" y="5359328"/>
                  <a:pt x="7563636" y="5364295"/>
                </a:cubicBezTo>
                <a:cubicBezTo>
                  <a:pt x="7566089" y="5359661"/>
                  <a:pt x="7565392" y="5354330"/>
                  <a:pt x="7561516" y="5350392"/>
                </a:cubicBezTo>
                <a:close/>
                <a:moveTo>
                  <a:pt x="7643462" y="5606706"/>
                </a:moveTo>
                <a:cubicBezTo>
                  <a:pt x="7647702" y="5610916"/>
                  <a:pt x="7655212" y="5611734"/>
                  <a:pt x="7659604" y="5607190"/>
                </a:cubicBezTo>
                <a:cubicBezTo>
                  <a:pt x="7663783" y="5602889"/>
                  <a:pt x="7664630" y="5595559"/>
                  <a:pt x="7660088" y="5591046"/>
                </a:cubicBezTo>
                <a:lnTo>
                  <a:pt x="7656484" y="5587471"/>
                </a:lnTo>
                <a:cubicBezTo>
                  <a:pt x="7652244" y="5583261"/>
                  <a:pt x="7644735" y="5582444"/>
                  <a:pt x="7640343" y="5586987"/>
                </a:cubicBezTo>
                <a:cubicBezTo>
                  <a:pt x="7636164" y="5591318"/>
                  <a:pt x="7635316" y="5598648"/>
                  <a:pt x="7639859" y="5603132"/>
                </a:cubicBezTo>
                <a:lnTo>
                  <a:pt x="7643462" y="5606706"/>
                </a:lnTo>
                <a:close/>
                <a:moveTo>
                  <a:pt x="7682739" y="5313378"/>
                </a:moveTo>
                <a:cubicBezTo>
                  <a:pt x="7685829" y="5318466"/>
                  <a:pt x="7693460" y="5320466"/>
                  <a:pt x="7698457" y="5317013"/>
                </a:cubicBezTo>
                <a:cubicBezTo>
                  <a:pt x="7703605" y="5313438"/>
                  <a:pt x="7705392" y="5306744"/>
                  <a:pt x="7702090" y="5301262"/>
                </a:cubicBezTo>
                <a:lnTo>
                  <a:pt x="7699486" y="5296900"/>
                </a:lnTo>
                <a:cubicBezTo>
                  <a:pt x="7696398" y="5291812"/>
                  <a:pt x="7688766" y="5289812"/>
                  <a:pt x="7683770" y="5293265"/>
                </a:cubicBezTo>
                <a:cubicBezTo>
                  <a:pt x="7678591" y="5296840"/>
                  <a:pt x="7676835" y="5303534"/>
                  <a:pt x="7680135" y="5309016"/>
                </a:cubicBezTo>
                <a:lnTo>
                  <a:pt x="7682739" y="5313378"/>
                </a:lnTo>
                <a:close/>
                <a:moveTo>
                  <a:pt x="7638768" y="5484334"/>
                </a:moveTo>
                <a:cubicBezTo>
                  <a:pt x="7634408" y="5480003"/>
                  <a:pt x="7628048" y="5478216"/>
                  <a:pt x="7622749" y="5482366"/>
                </a:cubicBezTo>
                <a:cubicBezTo>
                  <a:pt x="7618358" y="5485788"/>
                  <a:pt x="7616359" y="5494027"/>
                  <a:pt x="7620750" y="5498389"/>
                </a:cubicBezTo>
                <a:lnTo>
                  <a:pt x="7624354" y="5501963"/>
                </a:lnTo>
                <a:cubicBezTo>
                  <a:pt x="7628745" y="5506294"/>
                  <a:pt x="7635074" y="5508082"/>
                  <a:pt x="7640373" y="5503932"/>
                </a:cubicBezTo>
                <a:cubicBezTo>
                  <a:pt x="7644764" y="5500509"/>
                  <a:pt x="7646763" y="5492270"/>
                  <a:pt x="7642342" y="5487909"/>
                </a:cubicBezTo>
                <a:lnTo>
                  <a:pt x="7638768" y="5484334"/>
                </a:lnTo>
                <a:close/>
                <a:moveTo>
                  <a:pt x="7556943" y="5464585"/>
                </a:moveTo>
                <a:cubicBezTo>
                  <a:pt x="7564544" y="5477216"/>
                  <a:pt x="7583199" y="5464010"/>
                  <a:pt x="7575628" y="5451500"/>
                </a:cubicBezTo>
                <a:cubicBezTo>
                  <a:pt x="7568057" y="5438869"/>
                  <a:pt x="7549403" y="5452076"/>
                  <a:pt x="7556943" y="5464585"/>
                </a:cubicBezTo>
                <a:close/>
                <a:moveTo>
                  <a:pt x="7564544" y="5680613"/>
                </a:moveTo>
                <a:lnTo>
                  <a:pt x="7568118" y="5677009"/>
                </a:lnTo>
                <a:cubicBezTo>
                  <a:pt x="7572327" y="5672768"/>
                  <a:pt x="7571510" y="5664529"/>
                  <a:pt x="7566876" y="5660924"/>
                </a:cubicBezTo>
                <a:cubicBezTo>
                  <a:pt x="7564333" y="5658925"/>
                  <a:pt x="7561485" y="5658107"/>
                  <a:pt x="7558669" y="5658320"/>
                </a:cubicBezTo>
                <a:cubicBezTo>
                  <a:pt x="7560941" y="5656593"/>
                  <a:pt x="7562545" y="5654079"/>
                  <a:pt x="7562909" y="5650778"/>
                </a:cubicBezTo>
                <a:cubicBezTo>
                  <a:pt x="7563060" y="5649232"/>
                  <a:pt x="7562818" y="5647627"/>
                  <a:pt x="7562273" y="5646022"/>
                </a:cubicBezTo>
                <a:cubicBezTo>
                  <a:pt x="7563818" y="5645537"/>
                  <a:pt x="7565271" y="5644750"/>
                  <a:pt x="7566513" y="5643508"/>
                </a:cubicBezTo>
                <a:lnTo>
                  <a:pt x="7570087" y="5639903"/>
                </a:lnTo>
                <a:cubicBezTo>
                  <a:pt x="7574266" y="5635663"/>
                  <a:pt x="7575083" y="5628151"/>
                  <a:pt x="7570540" y="5623759"/>
                </a:cubicBezTo>
                <a:cubicBezTo>
                  <a:pt x="7566210" y="5619579"/>
                  <a:pt x="7558881" y="5618761"/>
                  <a:pt x="7554400" y="5623305"/>
                </a:cubicBezTo>
                <a:lnTo>
                  <a:pt x="7550826" y="5626909"/>
                </a:lnTo>
                <a:cubicBezTo>
                  <a:pt x="7547949" y="5629847"/>
                  <a:pt x="7546708" y="5634330"/>
                  <a:pt x="7547707" y="5638268"/>
                </a:cubicBezTo>
                <a:lnTo>
                  <a:pt x="7545587" y="5638268"/>
                </a:lnTo>
                <a:cubicBezTo>
                  <a:pt x="7539439" y="5638298"/>
                  <a:pt x="7533746" y="5641842"/>
                  <a:pt x="7533050" y="5648415"/>
                </a:cubicBezTo>
                <a:cubicBezTo>
                  <a:pt x="7532444" y="5654049"/>
                  <a:pt x="7537017" y="5660985"/>
                  <a:pt x="7543225" y="5660955"/>
                </a:cubicBezTo>
                <a:lnTo>
                  <a:pt x="7550402" y="5660924"/>
                </a:lnTo>
                <a:cubicBezTo>
                  <a:pt x="7551310" y="5660924"/>
                  <a:pt x="7552159" y="5660682"/>
                  <a:pt x="7553006" y="5660531"/>
                </a:cubicBezTo>
                <a:cubicBezTo>
                  <a:pt x="7552249" y="5661046"/>
                  <a:pt x="7551462" y="5661470"/>
                  <a:pt x="7550795" y="5662136"/>
                </a:cubicBezTo>
                <a:lnTo>
                  <a:pt x="7547223" y="5665741"/>
                </a:lnTo>
                <a:cubicBezTo>
                  <a:pt x="7543013" y="5670012"/>
                  <a:pt x="7543831" y="5678220"/>
                  <a:pt x="7548433" y="5681855"/>
                </a:cubicBezTo>
                <a:cubicBezTo>
                  <a:pt x="7553612" y="5685853"/>
                  <a:pt x="7560033" y="5685156"/>
                  <a:pt x="7564544" y="5680613"/>
                </a:cubicBezTo>
                <a:close/>
                <a:moveTo>
                  <a:pt x="7762839" y="5441535"/>
                </a:moveTo>
                <a:cubicBezTo>
                  <a:pt x="7763323" y="5435810"/>
                  <a:pt x="7758599" y="5429176"/>
                  <a:pt x="7752422" y="5429207"/>
                </a:cubicBezTo>
                <a:lnTo>
                  <a:pt x="7745245" y="5429237"/>
                </a:lnTo>
                <a:cubicBezTo>
                  <a:pt x="7740338" y="5429237"/>
                  <a:pt x="7735796" y="5431751"/>
                  <a:pt x="7733888" y="5436052"/>
                </a:cubicBezTo>
                <a:cubicBezTo>
                  <a:pt x="7732162" y="5436931"/>
                  <a:pt x="7730557" y="5438112"/>
                  <a:pt x="7729134" y="5439687"/>
                </a:cubicBezTo>
                <a:cubicBezTo>
                  <a:pt x="7725197" y="5444139"/>
                  <a:pt x="7724288" y="5451439"/>
                  <a:pt x="7729043" y="5455831"/>
                </a:cubicBezTo>
                <a:cubicBezTo>
                  <a:pt x="7732132" y="5458678"/>
                  <a:pt x="7736916" y="5459920"/>
                  <a:pt x="7740974" y="5458648"/>
                </a:cubicBezTo>
                <a:cubicBezTo>
                  <a:pt x="7744941" y="5459799"/>
                  <a:pt x="7749574" y="5458921"/>
                  <a:pt x="7752361" y="5455922"/>
                </a:cubicBezTo>
                <a:cubicBezTo>
                  <a:pt x="7753663" y="5454498"/>
                  <a:pt x="7754450" y="5452893"/>
                  <a:pt x="7754996" y="5451258"/>
                </a:cubicBezTo>
                <a:cubicBezTo>
                  <a:pt x="7759175" y="5449804"/>
                  <a:pt x="7762445" y="5446411"/>
                  <a:pt x="7762839" y="5441535"/>
                </a:cubicBezTo>
                <a:close/>
                <a:moveTo>
                  <a:pt x="7592768" y="5295446"/>
                </a:moveTo>
                <a:lnTo>
                  <a:pt x="7597129" y="5292841"/>
                </a:lnTo>
                <a:cubicBezTo>
                  <a:pt x="7602398" y="5289661"/>
                  <a:pt x="7604064" y="5282361"/>
                  <a:pt x="7600885" y="5277121"/>
                </a:cubicBezTo>
                <a:cubicBezTo>
                  <a:pt x="7597643" y="5271820"/>
                  <a:pt x="7590466" y="5270184"/>
                  <a:pt x="7585198" y="5273365"/>
                </a:cubicBezTo>
                <a:lnTo>
                  <a:pt x="7580837" y="5275970"/>
                </a:lnTo>
                <a:cubicBezTo>
                  <a:pt x="7575568" y="5279150"/>
                  <a:pt x="7573902" y="5286450"/>
                  <a:pt x="7577082" y="5291690"/>
                </a:cubicBezTo>
                <a:cubicBezTo>
                  <a:pt x="7580322" y="5296991"/>
                  <a:pt x="7587468" y="5298627"/>
                  <a:pt x="7592768" y="5295446"/>
                </a:cubicBezTo>
                <a:close/>
                <a:moveTo>
                  <a:pt x="7529870" y="5569176"/>
                </a:moveTo>
                <a:lnTo>
                  <a:pt x="7526266" y="5565602"/>
                </a:lnTo>
                <a:cubicBezTo>
                  <a:pt x="7522027" y="5561392"/>
                  <a:pt x="7513699" y="5562452"/>
                  <a:pt x="7510186" y="5567056"/>
                </a:cubicBezTo>
                <a:cubicBezTo>
                  <a:pt x="7506158" y="5572326"/>
                  <a:pt x="7507097" y="5578627"/>
                  <a:pt x="7511639" y="5583140"/>
                </a:cubicBezTo>
                <a:lnTo>
                  <a:pt x="7515244" y="5586714"/>
                </a:lnTo>
                <a:cubicBezTo>
                  <a:pt x="7519483" y="5590925"/>
                  <a:pt x="7527810" y="5589864"/>
                  <a:pt x="7531323" y="5585230"/>
                </a:cubicBezTo>
                <a:cubicBezTo>
                  <a:pt x="7535352" y="5579960"/>
                  <a:pt x="7534413" y="5573690"/>
                  <a:pt x="7529870" y="5569176"/>
                </a:cubicBezTo>
                <a:close/>
                <a:moveTo>
                  <a:pt x="7717687" y="5376441"/>
                </a:moveTo>
                <a:lnTo>
                  <a:pt x="7722017" y="5373837"/>
                </a:lnTo>
                <a:cubicBezTo>
                  <a:pt x="7727135" y="5370747"/>
                  <a:pt x="7727922" y="5362296"/>
                  <a:pt x="7724288" y="5357843"/>
                </a:cubicBezTo>
                <a:cubicBezTo>
                  <a:pt x="7720018" y="5352664"/>
                  <a:pt x="7713810" y="5352270"/>
                  <a:pt x="7708299" y="5355572"/>
                </a:cubicBezTo>
                <a:lnTo>
                  <a:pt x="7703968" y="5358177"/>
                </a:lnTo>
                <a:cubicBezTo>
                  <a:pt x="7698850" y="5361266"/>
                  <a:pt x="7698063" y="5369717"/>
                  <a:pt x="7701697" y="5374170"/>
                </a:cubicBezTo>
                <a:cubicBezTo>
                  <a:pt x="7705967" y="5379349"/>
                  <a:pt x="7712175" y="5379743"/>
                  <a:pt x="7717687" y="5376441"/>
                </a:cubicBezTo>
                <a:close/>
                <a:moveTo>
                  <a:pt x="7709237" y="5473460"/>
                </a:moveTo>
                <a:cubicBezTo>
                  <a:pt x="7709419" y="5467463"/>
                  <a:pt x="7704362" y="5461677"/>
                  <a:pt x="7698184" y="5461708"/>
                </a:cubicBezTo>
                <a:lnTo>
                  <a:pt x="7693460" y="5461708"/>
                </a:lnTo>
                <a:cubicBezTo>
                  <a:pt x="7700909" y="5459678"/>
                  <a:pt x="7706361" y="5451349"/>
                  <a:pt x="7699547" y="5444564"/>
                </a:cubicBezTo>
                <a:cubicBezTo>
                  <a:pt x="7693732" y="5438809"/>
                  <a:pt x="7685526" y="5440777"/>
                  <a:pt x="7681286" y="5445442"/>
                </a:cubicBezTo>
                <a:lnTo>
                  <a:pt x="7680953" y="5445442"/>
                </a:lnTo>
                <a:cubicBezTo>
                  <a:pt x="7681316" y="5442837"/>
                  <a:pt x="7680590" y="5440050"/>
                  <a:pt x="7677985" y="5437476"/>
                </a:cubicBezTo>
                <a:cubicBezTo>
                  <a:pt x="7674442" y="5433962"/>
                  <a:pt x="7670051" y="5433447"/>
                  <a:pt x="7666145" y="5434507"/>
                </a:cubicBezTo>
                <a:cubicBezTo>
                  <a:pt x="7667356" y="5433477"/>
                  <a:pt x="7668446" y="5432387"/>
                  <a:pt x="7669143" y="5431084"/>
                </a:cubicBezTo>
                <a:cubicBezTo>
                  <a:pt x="7672474" y="5431569"/>
                  <a:pt x="7675926" y="5431297"/>
                  <a:pt x="7679499" y="5429964"/>
                </a:cubicBezTo>
                <a:cubicBezTo>
                  <a:pt x="7685072" y="5427844"/>
                  <a:pt x="7688675" y="5423633"/>
                  <a:pt x="7690583" y="5418635"/>
                </a:cubicBezTo>
                <a:cubicBezTo>
                  <a:pt x="7692218" y="5418544"/>
                  <a:pt x="7693884" y="5418090"/>
                  <a:pt x="7695428" y="5417181"/>
                </a:cubicBezTo>
                <a:lnTo>
                  <a:pt x="7699789" y="5414577"/>
                </a:lnTo>
                <a:cubicBezTo>
                  <a:pt x="7700970" y="5413849"/>
                  <a:pt x="7702000" y="5412880"/>
                  <a:pt x="7702878" y="5411790"/>
                </a:cubicBezTo>
                <a:cubicBezTo>
                  <a:pt x="7701182" y="5415697"/>
                  <a:pt x="7701879" y="5420847"/>
                  <a:pt x="7704362" y="5423966"/>
                </a:cubicBezTo>
                <a:cubicBezTo>
                  <a:pt x="7708632" y="5429297"/>
                  <a:pt x="7715112" y="5428934"/>
                  <a:pt x="7720412" y="5425723"/>
                </a:cubicBezTo>
                <a:lnTo>
                  <a:pt x="7724743" y="5423118"/>
                </a:lnTo>
                <a:cubicBezTo>
                  <a:pt x="7730042" y="5419938"/>
                  <a:pt x="7729982" y="5411426"/>
                  <a:pt x="7726499" y="5407065"/>
                </a:cubicBezTo>
                <a:cubicBezTo>
                  <a:pt x="7722229" y="5401734"/>
                  <a:pt x="7715749" y="5402097"/>
                  <a:pt x="7710449" y="5405308"/>
                </a:cubicBezTo>
                <a:lnTo>
                  <a:pt x="7706118" y="5407913"/>
                </a:lnTo>
                <a:cubicBezTo>
                  <a:pt x="7705452" y="5408306"/>
                  <a:pt x="7704877" y="5408791"/>
                  <a:pt x="7704393" y="5409336"/>
                </a:cubicBezTo>
                <a:cubicBezTo>
                  <a:pt x="7705906" y="5406065"/>
                  <a:pt x="7706027" y="5402158"/>
                  <a:pt x="7703999" y="5398977"/>
                </a:cubicBezTo>
                <a:cubicBezTo>
                  <a:pt x="7700849" y="5394010"/>
                  <a:pt x="7694399" y="5391707"/>
                  <a:pt x="7689008" y="5394494"/>
                </a:cubicBezTo>
                <a:cubicBezTo>
                  <a:pt x="7688433" y="5393646"/>
                  <a:pt x="7687676" y="5392889"/>
                  <a:pt x="7686828" y="5392222"/>
                </a:cubicBezTo>
                <a:cubicBezTo>
                  <a:pt x="7691946" y="5389890"/>
                  <a:pt x="7695186" y="5384559"/>
                  <a:pt x="7691431" y="5378350"/>
                </a:cubicBezTo>
                <a:cubicBezTo>
                  <a:pt x="7685950" y="5369263"/>
                  <a:pt x="7673291" y="5371716"/>
                  <a:pt x="7669839" y="5378592"/>
                </a:cubicBezTo>
                <a:cubicBezTo>
                  <a:pt x="7664328" y="5375442"/>
                  <a:pt x="7657968" y="5373231"/>
                  <a:pt x="7653001" y="5375412"/>
                </a:cubicBezTo>
                <a:cubicBezTo>
                  <a:pt x="7645916" y="5378501"/>
                  <a:pt x="7638374" y="5385741"/>
                  <a:pt x="7637285" y="5393676"/>
                </a:cubicBezTo>
                <a:cubicBezTo>
                  <a:pt x="7628987" y="5392344"/>
                  <a:pt x="7619508" y="5401340"/>
                  <a:pt x="7625172" y="5410760"/>
                </a:cubicBezTo>
                <a:cubicBezTo>
                  <a:pt x="7629866" y="5418544"/>
                  <a:pt x="7639071" y="5416969"/>
                  <a:pt x="7643675" y="5411669"/>
                </a:cubicBezTo>
                <a:cubicBezTo>
                  <a:pt x="7643765" y="5411790"/>
                  <a:pt x="7643856" y="5411941"/>
                  <a:pt x="7643947" y="5412063"/>
                </a:cubicBezTo>
                <a:cubicBezTo>
                  <a:pt x="7642281" y="5415516"/>
                  <a:pt x="7642372" y="5419605"/>
                  <a:pt x="7644553" y="5423209"/>
                </a:cubicBezTo>
                <a:lnTo>
                  <a:pt x="7649792" y="5431903"/>
                </a:lnTo>
                <a:cubicBezTo>
                  <a:pt x="7652062" y="5435689"/>
                  <a:pt x="7656908" y="5437567"/>
                  <a:pt x="7661238" y="5436931"/>
                </a:cubicBezTo>
                <a:cubicBezTo>
                  <a:pt x="7656787" y="5440444"/>
                  <a:pt x="7654910" y="5446532"/>
                  <a:pt x="7660088" y="5451682"/>
                </a:cubicBezTo>
                <a:cubicBezTo>
                  <a:pt x="7660814" y="5452378"/>
                  <a:pt x="7661663" y="5452651"/>
                  <a:pt x="7662450" y="5453135"/>
                </a:cubicBezTo>
                <a:cubicBezTo>
                  <a:pt x="7662147" y="5453954"/>
                  <a:pt x="7661753" y="5454711"/>
                  <a:pt x="7661632" y="5455650"/>
                </a:cubicBezTo>
                <a:cubicBezTo>
                  <a:pt x="7661027" y="5461253"/>
                  <a:pt x="7665569" y="5468250"/>
                  <a:pt x="7671777" y="5468220"/>
                </a:cubicBezTo>
                <a:lnTo>
                  <a:pt x="7678954" y="5468190"/>
                </a:lnTo>
                <a:cubicBezTo>
                  <a:pt x="7679741" y="5468190"/>
                  <a:pt x="7680499" y="5467947"/>
                  <a:pt x="7681256" y="5467826"/>
                </a:cubicBezTo>
                <a:cubicBezTo>
                  <a:pt x="7680348" y="5469371"/>
                  <a:pt x="7679348" y="5470916"/>
                  <a:pt x="7679287" y="5472854"/>
                </a:cubicBezTo>
                <a:cubicBezTo>
                  <a:pt x="7679105" y="5478882"/>
                  <a:pt x="7684163" y="5484637"/>
                  <a:pt x="7690341" y="5484607"/>
                </a:cubicBezTo>
                <a:lnTo>
                  <a:pt x="7697518" y="5484577"/>
                </a:lnTo>
                <a:cubicBezTo>
                  <a:pt x="7703635" y="5484486"/>
                  <a:pt x="7709056" y="5479760"/>
                  <a:pt x="7709237" y="5473460"/>
                </a:cubicBezTo>
                <a:close/>
                <a:moveTo>
                  <a:pt x="7674230" y="5541976"/>
                </a:moveTo>
                <a:cubicBezTo>
                  <a:pt x="7678439" y="5537735"/>
                  <a:pt x="7678167" y="5529739"/>
                  <a:pt x="7673564" y="5525862"/>
                </a:cubicBezTo>
                <a:cubicBezTo>
                  <a:pt x="7668688" y="5521742"/>
                  <a:pt x="7661935" y="5521985"/>
                  <a:pt x="7657453" y="5526528"/>
                </a:cubicBezTo>
                <a:lnTo>
                  <a:pt x="7653880" y="5530133"/>
                </a:lnTo>
                <a:cubicBezTo>
                  <a:pt x="7652002" y="5532041"/>
                  <a:pt x="7651063" y="5534707"/>
                  <a:pt x="7650973" y="5537432"/>
                </a:cubicBezTo>
                <a:cubicBezTo>
                  <a:pt x="7645430" y="5538038"/>
                  <a:pt x="7640646" y="5541855"/>
                  <a:pt x="7640191" y="5547822"/>
                </a:cubicBezTo>
                <a:cubicBezTo>
                  <a:pt x="7639768" y="5553607"/>
                  <a:pt x="7644522" y="5560089"/>
                  <a:pt x="7650731" y="5560059"/>
                </a:cubicBezTo>
                <a:lnTo>
                  <a:pt x="7657908" y="5560029"/>
                </a:lnTo>
                <a:cubicBezTo>
                  <a:pt x="7664055" y="5560029"/>
                  <a:pt x="7669658" y="5556000"/>
                  <a:pt x="7670142" y="5549488"/>
                </a:cubicBezTo>
                <a:cubicBezTo>
                  <a:pt x="7670232" y="5548428"/>
                  <a:pt x="7670081" y="5547368"/>
                  <a:pt x="7669839" y="5546338"/>
                </a:cubicBezTo>
                <a:cubicBezTo>
                  <a:pt x="7670142" y="5546095"/>
                  <a:pt x="7670445" y="5545884"/>
                  <a:pt x="7670718" y="5545611"/>
                </a:cubicBezTo>
                <a:lnTo>
                  <a:pt x="7674230" y="5541976"/>
                </a:lnTo>
                <a:close/>
                <a:moveTo>
                  <a:pt x="7609091" y="5408700"/>
                </a:moveTo>
                <a:cubicBezTo>
                  <a:pt x="7601520" y="5396130"/>
                  <a:pt x="7581775" y="5407610"/>
                  <a:pt x="7589407" y="5420241"/>
                </a:cubicBezTo>
                <a:cubicBezTo>
                  <a:pt x="7596978" y="5432781"/>
                  <a:pt x="7616722" y="5421301"/>
                  <a:pt x="7609091" y="5408700"/>
                </a:cubicBezTo>
                <a:close/>
                <a:moveTo>
                  <a:pt x="7478479" y="5373322"/>
                </a:moveTo>
                <a:cubicBezTo>
                  <a:pt x="7473149" y="5377229"/>
                  <a:pt x="7472846" y="5383984"/>
                  <a:pt x="7476026" y="5389284"/>
                </a:cubicBezTo>
                <a:lnTo>
                  <a:pt x="7478661" y="5393616"/>
                </a:lnTo>
                <a:cubicBezTo>
                  <a:pt x="7481841" y="5398886"/>
                  <a:pt x="7489956" y="5399462"/>
                  <a:pt x="7494621" y="5396070"/>
                </a:cubicBezTo>
                <a:cubicBezTo>
                  <a:pt x="7499981" y="5392162"/>
                  <a:pt x="7500253" y="5385407"/>
                  <a:pt x="7497073" y="5380107"/>
                </a:cubicBezTo>
                <a:lnTo>
                  <a:pt x="7494469" y="5375745"/>
                </a:lnTo>
                <a:cubicBezTo>
                  <a:pt x="7491259" y="5370475"/>
                  <a:pt x="7483143" y="5369899"/>
                  <a:pt x="7478479" y="5373322"/>
                </a:cubicBezTo>
                <a:close/>
                <a:moveTo>
                  <a:pt x="7610999" y="5616641"/>
                </a:moveTo>
                <a:lnTo>
                  <a:pt x="7607425" y="5620245"/>
                </a:lnTo>
                <a:cubicBezTo>
                  <a:pt x="7603216" y="5624516"/>
                  <a:pt x="7603912" y="5632694"/>
                  <a:pt x="7608515" y="5636360"/>
                </a:cubicBezTo>
                <a:cubicBezTo>
                  <a:pt x="7613603" y="5640418"/>
                  <a:pt x="7620114" y="5639813"/>
                  <a:pt x="7624626" y="5635269"/>
                </a:cubicBezTo>
                <a:lnTo>
                  <a:pt x="7628199" y="5631665"/>
                </a:lnTo>
                <a:cubicBezTo>
                  <a:pt x="7632409" y="5627424"/>
                  <a:pt x="7631712" y="5619215"/>
                  <a:pt x="7627110" y="5615550"/>
                </a:cubicBezTo>
                <a:cubicBezTo>
                  <a:pt x="7622022" y="5611492"/>
                  <a:pt x="7615511" y="5612067"/>
                  <a:pt x="7610999" y="5616641"/>
                </a:cubicBezTo>
                <a:close/>
                <a:moveTo>
                  <a:pt x="7811443" y="5292387"/>
                </a:moveTo>
                <a:cubicBezTo>
                  <a:pt x="7807901" y="5287117"/>
                  <a:pt x="7801329" y="5285420"/>
                  <a:pt x="7795757" y="5288540"/>
                </a:cubicBezTo>
                <a:cubicBezTo>
                  <a:pt x="7795605" y="5288631"/>
                  <a:pt x="7795515" y="5288661"/>
                  <a:pt x="7795393" y="5288752"/>
                </a:cubicBezTo>
                <a:cubicBezTo>
                  <a:pt x="7795333" y="5288752"/>
                  <a:pt x="7795302" y="5288752"/>
                  <a:pt x="7795242" y="5288782"/>
                </a:cubicBezTo>
                <a:cubicBezTo>
                  <a:pt x="7795181" y="5288782"/>
                  <a:pt x="7795181" y="5288782"/>
                  <a:pt x="7795091" y="5288752"/>
                </a:cubicBezTo>
                <a:cubicBezTo>
                  <a:pt x="7794363" y="5288601"/>
                  <a:pt x="7793637" y="5288358"/>
                  <a:pt x="7792940" y="5288086"/>
                </a:cubicBezTo>
                <a:cubicBezTo>
                  <a:pt x="7787126" y="5286026"/>
                  <a:pt x="7780524" y="5291115"/>
                  <a:pt x="7779252" y="5296628"/>
                </a:cubicBezTo>
                <a:cubicBezTo>
                  <a:pt x="7777738" y="5303200"/>
                  <a:pt x="7781947" y="5308228"/>
                  <a:pt x="7787792" y="5310319"/>
                </a:cubicBezTo>
                <a:cubicBezTo>
                  <a:pt x="7794484" y="5312711"/>
                  <a:pt x="7801540" y="5311500"/>
                  <a:pt x="7807597" y="5308077"/>
                </a:cubicBezTo>
                <a:cubicBezTo>
                  <a:pt x="7812806" y="5305139"/>
                  <a:pt x="7814775" y="5297385"/>
                  <a:pt x="7811443" y="5292387"/>
                </a:cubicBezTo>
                <a:close/>
                <a:moveTo>
                  <a:pt x="7471211" y="5214299"/>
                </a:moveTo>
                <a:cubicBezTo>
                  <a:pt x="7474391" y="5219570"/>
                  <a:pt x="7482386" y="5220327"/>
                  <a:pt x="7487140" y="5216965"/>
                </a:cubicBezTo>
                <a:cubicBezTo>
                  <a:pt x="7492501" y="5213149"/>
                  <a:pt x="7492985" y="5206333"/>
                  <a:pt x="7489806" y="5201032"/>
                </a:cubicBezTo>
                <a:lnTo>
                  <a:pt x="7487201" y="5196671"/>
                </a:lnTo>
                <a:cubicBezTo>
                  <a:pt x="7484021" y="5191400"/>
                  <a:pt x="7476026" y="5190643"/>
                  <a:pt x="7471272" y="5194005"/>
                </a:cubicBezTo>
                <a:cubicBezTo>
                  <a:pt x="7465942" y="5197791"/>
                  <a:pt x="7465427" y="5204637"/>
                  <a:pt x="7468607" y="5209938"/>
                </a:cubicBezTo>
                <a:lnTo>
                  <a:pt x="7471211" y="5214299"/>
                </a:lnTo>
                <a:close/>
                <a:moveTo>
                  <a:pt x="7490563" y="5484788"/>
                </a:moveTo>
                <a:cubicBezTo>
                  <a:pt x="7486201" y="5489029"/>
                  <a:pt x="7485898" y="5496571"/>
                  <a:pt x="7490320" y="5500933"/>
                </a:cubicBezTo>
                <a:cubicBezTo>
                  <a:pt x="7496922" y="5507445"/>
                  <a:pt x="7506098" y="5510808"/>
                  <a:pt x="7515152" y="5507506"/>
                </a:cubicBezTo>
                <a:cubicBezTo>
                  <a:pt x="7520754" y="5505477"/>
                  <a:pt x="7525388" y="5500055"/>
                  <a:pt x="7523510" y="5493694"/>
                </a:cubicBezTo>
                <a:cubicBezTo>
                  <a:pt x="7521935" y="5488272"/>
                  <a:pt x="7515728" y="5483153"/>
                  <a:pt x="7509701" y="5485334"/>
                </a:cubicBezTo>
                <a:cubicBezTo>
                  <a:pt x="7509035" y="5485576"/>
                  <a:pt x="7508369" y="5485728"/>
                  <a:pt x="7507702" y="5485909"/>
                </a:cubicBezTo>
                <a:cubicBezTo>
                  <a:pt x="7507673" y="5485909"/>
                  <a:pt x="7507642" y="5485879"/>
                  <a:pt x="7507612" y="5485879"/>
                </a:cubicBezTo>
                <a:cubicBezTo>
                  <a:pt x="7507552" y="5485849"/>
                  <a:pt x="7507491" y="5485819"/>
                  <a:pt x="7507431" y="5485758"/>
                </a:cubicBezTo>
                <a:cubicBezTo>
                  <a:pt x="7507370" y="5485667"/>
                  <a:pt x="7507127" y="5485455"/>
                  <a:pt x="7506673" y="5485031"/>
                </a:cubicBezTo>
                <a:cubicBezTo>
                  <a:pt x="7502343" y="5480699"/>
                  <a:pt x="7495074" y="5480427"/>
                  <a:pt x="7490563" y="5484788"/>
                </a:cubicBezTo>
                <a:close/>
                <a:moveTo>
                  <a:pt x="7734857" y="5705451"/>
                </a:moveTo>
                <a:cubicBezTo>
                  <a:pt x="7728709" y="5705451"/>
                  <a:pt x="7723349" y="5710630"/>
                  <a:pt x="7723380" y="5716809"/>
                </a:cubicBezTo>
                <a:cubicBezTo>
                  <a:pt x="7723380" y="5719203"/>
                  <a:pt x="7723410" y="5721595"/>
                  <a:pt x="7723410" y="5723988"/>
                </a:cubicBezTo>
                <a:cubicBezTo>
                  <a:pt x="7723441" y="5730168"/>
                  <a:pt x="7728558" y="5735407"/>
                  <a:pt x="7734766" y="5735438"/>
                </a:cubicBezTo>
                <a:cubicBezTo>
                  <a:pt x="7740914" y="5735468"/>
                  <a:pt x="7746244" y="5730258"/>
                  <a:pt x="7746213" y="5724079"/>
                </a:cubicBezTo>
                <a:lnTo>
                  <a:pt x="7746183" y="5716900"/>
                </a:lnTo>
                <a:cubicBezTo>
                  <a:pt x="7746183" y="5710782"/>
                  <a:pt x="7741066" y="5705481"/>
                  <a:pt x="7734857" y="5705451"/>
                </a:cubicBezTo>
                <a:close/>
                <a:moveTo>
                  <a:pt x="7691189" y="5243923"/>
                </a:moveTo>
                <a:cubicBezTo>
                  <a:pt x="7683618" y="5231383"/>
                  <a:pt x="7663207" y="5241591"/>
                  <a:pt x="7670808" y="5254191"/>
                </a:cubicBezTo>
                <a:cubicBezTo>
                  <a:pt x="7678349" y="5266701"/>
                  <a:pt x="7698760" y="5256494"/>
                  <a:pt x="7691189" y="5243923"/>
                </a:cubicBezTo>
                <a:close/>
                <a:moveTo>
                  <a:pt x="7795393" y="5532344"/>
                </a:moveTo>
                <a:cubicBezTo>
                  <a:pt x="7784945" y="5521985"/>
                  <a:pt x="7769804" y="5539068"/>
                  <a:pt x="7780222" y="5549367"/>
                </a:cubicBezTo>
                <a:cubicBezTo>
                  <a:pt x="7790639" y="5559726"/>
                  <a:pt x="7805811" y="5542642"/>
                  <a:pt x="7795393" y="5532344"/>
                </a:cubicBezTo>
                <a:close/>
                <a:moveTo>
                  <a:pt x="7738794" y="5590500"/>
                </a:moveTo>
                <a:cubicBezTo>
                  <a:pt x="7735917" y="5587653"/>
                  <a:pt x="7732646" y="5586926"/>
                  <a:pt x="7729588" y="5587381"/>
                </a:cubicBezTo>
                <a:cubicBezTo>
                  <a:pt x="7733343" y="5582898"/>
                  <a:pt x="7731465" y="5575234"/>
                  <a:pt x="7727165" y="5571933"/>
                </a:cubicBezTo>
                <a:cubicBezTo>
                  <a:pt x="7721774" y="5567783"/>
                  <a:pt x="7715506" y="5569661"/>
                  <a:pt x="7711145" y="5574053"/>
                </a:cubicBezTo>
                <a:lnTo>
                  <a:pt x="7707572" y="5577658"/>
                </a:lnTo>
                <a:cubicBezTo>
                  <a:pt x="7703211" y="5582050"/>
                  <a:pt x="7705240" y="5590258"/>
                  <a:pt x="7709692" y="5593651"/>
                </a:cubicBezTo>
                <a:cubicBezTo>
                  <a:pt x="7713053" y="5596225"/>
                  <a:pt x="7716717" y="5596286"/>
                  <a:pt x="7720109" y="5595044"/>
                </a:cubicBezTo>
                <a:cubicBezTo>
                  <a:pt x="7718655" y="5598679"/>
                  <a:pt x="7718928" y="5602919"/>
                  <a:pt x="7722562" y="5606494"/>
                </a:cubicBezTo>
                <a:cubicBezTo>
                  <a:pt x="7733010" y="5616913"/>
                  <a:pt x="7749242" y="5600829"/>
                  <a:pt x="7738794" y="5590500"/>
                </a:cubicBezTo>
                <a:close/>
                <a:moveTo>
                  <a:pt x="7733888" y="5358873"/>
                </a:moveTo>
                <a:cubicBezTo>
                  <a:pt x="7736977" y="5363992"/>
                  <a:pt x="7744033" y="5366597"/>
                  <a:pt x="7749424" y="5363296"/>
                </a:cubicBezTo>
                <a:cubicBezTo>
                  <a:pt x="7752694" y="5361266"/>
                  <a:pt x="7754723" y="5357692"/>
                  <a:pt x="7755026" y="5353966"/>
                </a:cubicBezTo>
                <a:cubicBezTo>
                  <a:pt x="7756237" y="5354148"/>
                  <a:pt x="7757479" y="5354481"/>
                  <a:pt x="7758690" y="5354178"/>
                </a:cubicBezTo>
                <a:cubicBezTo>
                  <a:pt x="7762052" y="5356208"/>
                  <a:pt x="7766261" y="5356662"/>
                  <a:pt x="7769865" y="5354481"/>
                </a:cubicBezTo>
                <a:lnTo>
                  <a:pt x="7772196" y="5353088"/>
                </a:lnTo>
                <a:cubicBezTo>
                  <a:pt x="7772409" y="5353542"/>
                  <a:pt x="7772409" y="5353997"/>
                  <a:pt x="7772680" y="5354451"/>
                </a:cubicBezTo>
                <a:cubicBezTo>
                  <a:pt x="7780251" y="5367021"/>
                  <a:pt x="7799118" y="5354148"/>
                  <a:pt x="7791547" y="5341578"/>
                </a:cubicBezTo>
                <a:cubicBezTo>
                  <a:pt x="7788398" y="5336368"/>
                  <a:pt x="7783371" y="5335671"/>
                  <a:pt x="7779070" y="5337368"/>
                </a:cubicBezTo>
                <a:cubicBezTo>
                  <a:pt x="7778920" y="5337034"/>
                  <a:pt x="7778949" y="5336701"/>
                  <a:pt x="7778737" y="5336398"/>
                </a:cubicBezTo>
                <a:cubicBezTo>
                  <a:pt x="7777708" y="5334702"/>
                  <a:pt x="7776254" y="5333339"/>
                  <a:pt x="7774589" y="5332309"/>
                </a:cubicBezTo>
                <a:cubicBezTo>
                  <a:pt x="7776709" y="5329189"/>
                  <a:pt x="7777374" y="5325342"/>
                  <a:pt x="7775557" y="5321435"/>
                </a:cubicBezTo>
                <a:cubicBezTo>
                  <a:pt x="7773195" y="5316316"/>
                  <a:pt x="7765716" y="5312681"/>
                  <a:pt x="7760416" y="5315862"/>
                </a:cubicBezTo>
                <a:lnTo>
                  <a:pt x="7756056" y="5318497"/>
                </a:lnTo>
                <a:cubicBezTo>
                  <a:pt x="7750786" y="5321677"/>
                  <a:pt x="7747697" y="5327614"/>
                  <a:pt x="7750513" y="5333642"/>
                </a:cubicBezTo>
                <a:cubicBezTo>
                  <a:pt x="7750605" y="5333854"/>
                  <a:pt x="7750755" y="5334036"/>
                  <a:pt x="7750876" y="5334248"/>
                </a:cubicBezTo>
                <a:cubicBezTo>
                  <a:pt x="7749242" y="5335671"/>
                  <a:pt x="7748061" y="5337549"/>
                  <a:pt x="7747304" y="5339609"/>
                </a:cubicBezTo>
                <a:cubicBezTo>
                  <a:pt x="7743851" y="5337368"/>
                  <a:pt x="7739399" y="5336701"/>
                  <a:pt x="7735675" y="5339003"/>
                </a:cubicBezTo>
                <a:cubicBezTo>
                  <a:pt x="7730557" y="5342184"/>
                  <a:pt x="7727983" y="5349060"/>
                  <a:pt x="7731284" y="5354542"/>
                </a:cubicBezTo>
                <a:lnTo>
                  <a:pt x="7733888" y="5358873"/>
                </a:lnTo>
                <a:close/>
                <a:moveTo>
                  <a:pt x="7298658" y="5416606"/>
                </a:moveTo>
                <a:lnTo>
                  <a:pt x="7305835" y="5416575"/>
                </a:lnTo>
                <a:cubicBezTo>
                  <a:pt x="7311982" y="5416545"/>
                  <a:pt x="7317675" y="5413032"/>
                  <a:pt x="7318403" y="5406429"/>
                </a:cubicBezTo>
                <a:cubicBezTo>
                  <a:pt x="7319008" y="5400825"/>
                  <a:pt x="7314466" y="5393828"/>
                  <a:pt x="7308257" y="5393858"/>
                </a:cubicBezTo>
                <a:lnTo>
                  <a:pt x="7301080" y="5393889"/>
                </a:lnTo>
                <a:cubicBezTo>
                  <a:pt x="7294903" y="5393919"/>
                  <a:pt x="7289209" y="5397433"/>
                  <a:pt x="7288513" y="5404035"/>
                </a:cubicBezTo>
                <a:cubicBezTo>
                  <a:pt x="7287907" y="5409639"/>
                  <a:pt x="7292449" y="5416636"/>
                  <a:pt x="7298658" y="5416606"/>
                </a:cubicBezTo>
                <a:close/>
                <a:moveTo>
                  <a:pt x="7549827" y="5256190"/>
                </a:moveTo>
                <a:cubicBezTo>
                  <a:pt x="7557398" y="5268761"/>
                  <a:pt x="7575446" y="5254706"/>
                  <a:pt x="7567936" y="5242287"/>
                </a:cubicBezTo>
                <a:cubicBezTo>
                  <a:pt x="7560335" y="5229687"/>
                  <a:pt x="7542316" y="5243741"/>
                  <a:pt x="7549827" y="5256190"/>
                </a:cubicBezTo>
                <a:close/>
                <a:moveTo>
                  <a:pt x="7392354" y="5466433"/>
                </a:moveTo>
                <a:lnTo>
                  <a:pt x="7399531" y="5466403"/>
                </a:lnTo>
                <a:cubicBezTo>
                  <a:pt x="7405678" y="5466373"/>
                  <a:pt x="7411311" y="5462556"/>
                  <a:pt x="7411886" y="5456013"/>
                </a:cubicBezTo>
                <a:cubicBezTo>
                  <a:pt x="7412371" y="5450288"/>
                  <a:pt x="7407677" y="5443625"/>
                  <a:pt x="7401499" y="5443655"/>
                </a:cubicBezTo>
                <a:cubicBezTo>
                  <a:pt x="7399107" y="5443655"/>
                  <a:pt x="7396715" y="5443685"/>
                  <a:pt x="7394322" y="5443685"/>
                </a:cubicBezTo>
                <a:cubicBezTo>
                  <a:pt x="7388175" y="5443716"/>
                  <a:pt x="7382542" y="5447562"/>
                  <a:pt x="7381967" y="5454075"/>
                </a:cubicBezTo>
                <a:cubicBezTo>
                  <a:pt x="7381482" y="5459769"/>
                  <a:pt x="7386176" y="5466433"/>
                  <a:pt x="7392354" y="5466433"/>
                </a:cubicBezTo>
                <a:close/>
                <a:moveTo>
                  <a:pt x="7695005" y="5182434"/>
                </a:moveTo>
                <a:cubicBezTo>
                  <a:pt x="7698668" y="5184282"/>
                  <a:pt x="7702969" y="5184343"/>
                  <a:pt x="7706694" y="5181647"/>
                </a:cubicBezTo>
                <a:cubicBezTo>
                  <a:pt x="7711327" y="5178254"/>
                  <a:pt x="7713266" y="5170319"/>
                  <a:pt x="7709147" y="5165684"/>
                </a:cubicBezTo>
                <a:cubicBezTo>
                  <a:pt x="7705149" y="5161171"/>
                  <a:pt x="7700092" y="5157657"/>
                  <a:pt x="7693763" y="5158263"/>
                </a:cubicBezTo>
                <a:cubicBezTo>
                  <a:pt x="7687949" y="5158808"/>
                  <a:pt x="7683618" y="5162049"/>
                  <a:pt x="7679741" y="5166169"/>
                </a:cubicBezTo>
                <a:cubicBezTo>
                  <a:pt x="7675533" y="5170652"/>
                  <a:pt x="7676925" y="5178557"/>
                  <a:pt x="7681468" y="5182222"/>
                </a:cubicBezTo>
                <a:cubicBezTo>
                  <a:pt x="7685677" y="5185585"/>
                  <a:pt x="7690916" y="5185160"/>
                  <a:pt x="7695005" y="5182434"/>
                </a:cubicBezTo>
                <a:close/>
                <a:moveTo>
                  <a:pt x="7531354" y="5270063"/>
                </a:moveTo>
                <a:cubicBezTo>
                  <a:pt x="7523783" y="5257493"/>
                  <a:pt x="7505977" y="5271820"/>
                  <a:pt x="7513456" y="5284239"/>
                </a:cubicBezTo>
                <a:cubicBezTo>
                  <a:pt x="7521027" y="5296809"/>
                  <a:pt x="7538834" y="5282482"/>
                  <a:pt x="7531354" y="5270063"/>
                </a:cubicBezTo>
                <a:close/>
                <a:moveTo>
                  <a:pt x="7461975" y="5312136"/>
                </a:moveTo>
                <a:cubicBezTo>
                  <a:pt x="7454404" y="5299566"/>
                  <a:pt x="7436355" y="5313559"/>
                  <a:pt x="7443865" y="5326009"/>
                </a:cubicBezTo>
                <a:cubicBezTo>
                  <a:pt x="7451406" y="5338579"/>
                  <a:pt x="7469485" y="5324585"/>
                  <a:pt x="7461975" y="5312136"/>
                </a:cubicBezTo>
                <a:close/>
                <a:moveTo>
                  <a:pt x="7809687" y="5382197"/>
                </a:moveTo>
                <a:cubicBezTo>
                  <a:pt x="7799239" y="5371838"/>
                  <a:pt x="7782795" y="5387679"/>
                  <a:pt x="7793243" y="5398038"/>
                </a:cubicBezTo>
                <a:cubicBezTo>
                  <a:pt x="7803660" y="5408398"/>
                  <a:pt x="7820135" y="5392556"/>
                  <a:pt x="7809687" y="5382197"/>
                </a:cubicBezTo>
                <a:close/>
                <a:moveTo>
                  <a:pt x="7810686" y="5167350"/>
                </a:moveTo>
                <a:cubicBezTo>
                  <a:pt x="7808173" y="5162534"/>
                  <a:pt x="7804872" y="5158142"/>
                  <a:pt x="7799118" y="5157143"/>
                </a:cubicBezTo>
                <a:cubicBezTo>
                  <a:pt x="7794515" y="5156355"/>
                  <a:pt x="7790245" y="5157687"/>
                  <a:pt x="7786429" y="5160323"/>
                </a:cubicBezTo>
                <a:cubicBezTo>
                  <a:pt x="7781524" y="5163685"/>
                  <a:pt x="7779980" y="5171439"/>
                  <a:pt x="7783734" y="5176225"/>
                </a:cubicBezTo>
                <a:cubicBezTo>
                  <a:pt x="7786339" y="5179557"/>
                  <a:pt x="7790276" y="5181223"/>
                  <a:pt x="7794182" y="5180859"/>
                </a:cubicBezTo>
                <a:cubicBezTo>
                  <a:pt x="7796968" y="5182707"/>
                  <a:pt x="7800330" y="5183374"/>
                  <a:pt x="7803994" y="5182041"/>
                </a:cubicBezTo>
                <a:cubicBezTo>
                  <a:pt x="7809203" y="5180102"/>
                  <a:pt x="7813563" y="5172832"/>
                  <a:pt x="7810686" y="5167350"/>
                </a:cubicBezTo>
                <a:close/>
                <a:moveTo>
                  <a:pt x="7623657" y="5449410"/>
                </a:moveTo>
                <a:lnTo>
                  <a:pt x="7616692" y="5447683"/>
                </a:lnTo>
                <a:cubicBezTo>
                  <a:pt x="7610696" y="5446199"/>
                  <a:pt x="7604367" y="5450318"/>
                  <a:pt x="7603004" y="5456256"/>
                </a:cubicBezTo>
                <a:cubicBezTo>
                  <a:pt x="7601611" y="5462374"/>
                  <a:pt x="7605548" y="5468463"/>
                  <a:pt x="7611574" y="5469947"/>
                </a:cubicBezTo>
                <a:lnTo>
                  <a:pt x="7618539" y="5471673"/>
                </a:lnTo>
                <a:cubicBezTo>
                  <a:pt x="7624535" y="5473157"/>
                  <a:pt x="7630834" y="5469038"/>
                  <a:pt x="7632227" y="5463101"/>
                </a:cubicBezTo>
                <a:cubicBezTo>
                  <a:pt x="7633621" y="5456982"/>
                  <a:pt x="7629653" y="5450894"/>
                  <a:pt x="7623657" y="5449410"/>
                </a:cubicBezTo>
                <a:close/>
                <a:moveTo>
                  <a:pt x="7525358" y="5256311"/>
                </a:moveTo>
                <a:lnTo>
                  <a:pt x="7532323" y="5258038"/>
                </a:lnTo>
                <a:cubicBezTo>
                  <a:pt x="7538137" y="5259492"/>
                  <a:pt x="7544588" y="5253646"/>
                  <a:pt x="7544981" y="5248042"/>
                </a:cubicBezTo>
                <a:cubicBezTo>
                  <a:pt x="7545466" y="5241227"/>
                  <a:pt x="7541196" y="5236896"/>
                  <a:pt x="7534958" y="5235381"/>
                </a:cubicBezTo>
                <a:cubicBezTo>
                  <a:pt x="7532626" y="5234806"/>
                  <a:pt x="7530324" y="5234230"/>
                  <a:pt x="7527992" y="5233654"/>
                </a:cubicBezTo>
                <a:cubicBezTo>
                  <a:pt x="7522178" y="5232231"/>
                  <a:pt x="7515728" y="5238047"/>
                  <a:pt x="7515334" y="5243681"/>
                </a:cubicBezTo>
                <a:cubicBezTo>
                  <a:pt x="7514850" y="5250435"/>
                  <a:pt x="7519119" y="5254737"/>
                  <a:pt x="7525358" y="5256311"/>
                </a:cubicBezTo>
                <a:close/>
                <a:moveTo>
                  <a:pt x="7663328" y="5629999"/>
                </a:moveTo>
                <a:lnTo>
                  <a:pt x="7659725" y="5626424"/>
                </a:lnTo>
                <a:cubicBezTo>
                  <a:pt x="7655333" y="5622093"/>
                  <a:pt x="7647399" y="5623305"/>
                  <a:pt x="7643644" y="5627727"/>
                </a:cubicBezTo>
                <a:cubicBezTo>
                  <a:pt x="7639828" y="5632210"/>
                  <a:pt x="7640555" y="5638025"/>
                  <a:pt x="7643886" y="5642326"/>
                </a:cubicBezTo>
                <a:cubicBezTo>
                  <a:pt x="7642857" y="5642781"/>
                  <a:pt x="7641797" y="5643266"/>
                  <a:pt x="7640979" y="5644083"/>
                </a:cubicBezTo>
                <a:lnTo>
                  <a:pt x="7637406" y="5647688"/>
                </a:lnTo>
                <a:cubicBezTo>
                  <a:pt x="7633075" y="5652080"/>
                  <a:pt x="7632046" y="5658925"/>
                  <a:pt x="7636315" y="5663802"/>
                </a:cubicBezTo>
                <a:cubicBezTo>
                  <a:pt x="7640131" y="5668224"/>
                  <a:pt x="7648065" y="5669315"/>
                  <a:pt x="7652426" y="5664893"/>
                </a:cubicBezTo>
                <a:lnTo>
                  <a:pt x="7655999" y="5661288"/>
                </a:lnTo>
                <a:cubicBezTo>
                  <a:pt x="7659210" y="5658047"/>
                  <a:pt x="7660572" y="5653443"/>
                  <a:pt x="7659331" y="5649293"/>
                </a:cubicBezTo>
                <a:cubicBezTo>
                  <a:pt x="7661390" y="5648657"/>
                  <a:pt x="7663328" y="5647658"/>
                  <a:pt x="7664661" y="5646083"/>
                </a:cubicBezTo>
                <a:cubicBezTo>
                  <a:pt x="7668870" y="5641085"/>
                  <a:pt x="7667720" y="5634360"/>
                  <a:pt x="7663328" y="5629999"/>
                </a:cubicBezTo>
                <a:close/>
                <a:moveTo>
                  <a:pt x="7852811" y="5477034"/>
                </a:moveTo>
                <a:lnTo>
                  <a:pt x="7855021" y="5474793"/>
                </a:lnTo>
                <a:cubicBezTo>
                  <a:pt x="7861380" y="5468402"/>
                  <a:pt x="7857807" y="5459769"/>
                  <a:pt x="7851720" y="5456467"/>
                </a:cubicBezTo>
                <a:cubicBezTo>
                  <a:pt x="7851236" y="5454438"/>
                  <a:pt x="7850387" y="5452439"/>
                  <a:pt x="7848632" y="5450652"/>
                </a:cubicBezTo>
                <a:cubicBezTo>
                  <a:pt x="7838517" y="5440626"/>
                  <a:pt x="7825161" y="5457225"/>
                  <a:pt x="7833792" y="5467584"/>
                </a:cubicBezTo>
                <a:cubicBezTo>
                  <a:pt x="7833096" y="5476732"/>
                  <a:pt x="7844603" y="5485334"/>
                  <a:pt x="7852811" y="5477034"/>
                </a:cubicBezTo>
                <a:close/>
                <a:moveTo>
                  <a:pt x="7852689" y="5574871"/>
                </a:moveTo>
                <a:cubicBezTo>
                  <a:pt x="7842271" y="5564542"/>
                  <a:pt x="7827706" y="5582140"/>
                  <a:pt x="7838092" y="5592439"/>
                </a:cubicBezTo>
                <a:cubicBezTo>
                  <a:pt x="7848510" y="5602738"/>
                  <a:pt x="7863046" y="5585170"/>
                  <a:pt x="7852689" y="5574871"/>
                </a:cubicBezTo>
                <a:close/>
                <a:moveTo>
                  <a:pt x="7780009" y="5632725"/>
                </a:moveTo>
                <a:cubicBezTo>
                  <a:pt x="7780101" y="5632180"/>
                  <a:pt x="7780251" y="5631695"/>
                  <a:pt x="7780282" y="5631119"/>
                </a:cubicBezTo>
                <a:cubicBezTo>
                  <a:pt x="7780585" y="5625364"/>
                  <a:pt x="7777163" y="5621184"/>
                  <a:pt x="7773135" y="5617640"/>
                </a:cubicBezTo>
                <a:cubicBezTo>
                  <a:pt x="7768623" y="5613672"/>
                  <a:pt x="7760235" y="5615793"/>
                  <a:pt x="7757267" y="5620609"/>
                </a:cubicBezTo>
                <a:cubicBezTo>
                  <a:pt x="7755178" y="5623971"/>
                  <a:pt x="7755056" y="5627333"/>
                  <a:pt x="7756116" y="5630423"/>
                </a:cubicBezTo>
                <a:cubicBezTo>
                  <a:pt x="7754753" y="5634179"/>
                  <a:pt x="7755117" y="5638540"/>
                  <a:pt x="7757963" y="5641630"/>
                </a:cubicBezTo>
                <a:cubicBezTo>
                  <a:pt x="7758902" y="5642660"/>
                  <a:pt x="7760022" y="5643478"/>
                  <a:pt x="7761234" y="5644144"/>
                </a:cubicBezTo>
                <a:cubicBezTo>
                  <a:pt x="7761779" y="5645083"/>
                  <a:pt x="7762415" y="5646022"/>
                  <a:pt x="7763263" y="5646840"/>
                </a:cubicBezTo>
                <a:cubicBezTo>
                  <a:pt x="7772469" y="5655896"/>
                  <a:pt x="7784370" y="5642932"/>
                  <a:pt x="7780009" y="5632725"/>
                </a:cubicBezTo>
                <a:close/>
                <a:moveTo>
                  <a:pt x="7774376" y="5212391"/>
                </a:moveTo>
                <a:lnTo>
                  <a:pt x="7767412" y="5210665"/>
                </a:lnTo>
                <a:cubicBezTo>
                  <a:pt x="7761416" y="5209180"/>
                  <a:pt x="7755178" y="5213966"/>
                  <a:pt x="7754087" y="5219782"/>
                </a:cubicBezTo>
                <a:cubicBezTo>
                  <a:pt x="7752906" y="5226143"/>
                  <a:pt x="7757206" y="5231625"/>
                  <a:pt x="7763202" y="5233110"/>
                </a:cubicBezTo>
                <a:cubicBezTo>
                  <a:pt x="7765534" y="5233685"/>
                  <a:pt x="7767836" y="5234260"/>
                  <a:pt x="7770168" y="5234836"/>
                </a:cubicBezTo>
                <a:cubicBezTo>
                  <a:pt x="7776164" y="5236320"/>
                  <a:pt x="7782402" y="5231534"/>
                  <a:pt x="7783492" y="5225719"/>
                </a:cubicBezTo>
                <a:cubicBezTo>
                  <a:pt x="7784673" y="5219358"/>
                  <a:pt x="7780373" y="5213875"/>
                  <a:pt x="7774376" y="5212391"/>
                </a:cubicBezTo>
                <a:close/>
                <a:moveTo>
                  <a:pt x="7732404" y="5296476"/>
                </a:moveTo>
                <a:lnTo>
                  <a:pt x="7736765" y="5293871"/>
                </a:lnTo>
                <a:cubicBezTo>
                  <a:pt x="7742034" y="5290691"/>
                  <a:pt x="7744609" y="5284209"/>
                  <a:pt x="7741640" y="5278484"/>
                </a:cubicBezTo>
                <a:cubicBezTo>
                  <a:pt x="7738945" y="5273274"/>
                  <a:pt x="7731556" y="5270397"/>
                  <a:pt x="7726257" y="5273577"/>
                </a:cubicBezTo>
                <a:lnTo>
                  <a:pt x="7721926" y="5276182"/>
                </a:lnTo>
                <a:cubicBezTo>
                  <a:pt x="7716657" y="5279362"/>
                  <a:pt x="7714082" y="5285844"/>
                  <a:pt x="7717020" y="5291569"/>
                </a:cubicBezTo>
                <a:cubicBezTo>
                  <a:pt x="7719715" y="5296809"/>
                  <a:pt x="7727105" y="5299687"/>
                  <a:pt x="7732404" y="5296476"/>
                </a:cubicBezTo>
                <a:close/>
                <a:moveTo>
                  <a:pt x="7708783" y="5193854"/>
                </a:moveTo>
                <a:cubicBezTo>
                  <a:pt x="7708693" y="5194308"/>
                  <a:pt x="7708722" y="5194762"/>
                  <a:pt x="7708693" y="5195217"/>
                </a:cubicBezTo>
                <a:cubicBezTo>
                  <a:pt x="7707633" y="5196489"/>
                  <a:pt x="7706603" y="5197822"/>
                  <a:pt x="7705634" y="5199215"/>
                </a:cubicBezTo>
                <a:cubicBezTo>
                  <a:pt x="7704453" y="5200972"/>
                  <a:pt x="7703847" y="5203122"/>
                  <a:pt x="7703726" y="5205303"/>
                </a:cubicBezTo>
                <a:cubicBezTo>
                  <a:pt x="7702666" y="5206394"/>
                  <a:pt x="7701788" y="5207606"/>
                  <a:pt x="7701455" y="5208938"/>
                </a:cubicBezTo>
                <a:cubicBezTo>
                  <a:pt x="7700335" y="5213512"/>
                  <a:pt x="7699517" y="5217631"/>
                  <a:pt x="7700940" y="5222235"/>
                </a:cubicBezTo>
                <a:cubicBezTo>
                  <a:pt x="7701576" y="5224295"/>
                  <a:pt x="7702242" y="5225689"/>
                  <a:pt x="7703575" y="5227536"/>
                </a:cubicBezTo>
                <a:cubicBezTo>
                  <a:pt x="7705210" y="5229808"/>
                  <a:pt x="7704422" y="5231292"/>
                  <a:pt x="7704393" y="5226930"/>
                </a:cubicBezTo>
                <a:cubicBezTo>
                  <a:pt x="7704422" y="5233079"/>
                  <a:pt x="7707965" y="5238774"/>
                  <a:pt x="7714568" y="5239470"/>
                </a:cubicBezTo>
                <a:cubicBezTo>
                  <a:pt x="7717717" y="5239803"/>
                  <a:pt x="7721260" y="5238440"/>
                  <a:pt x="7723804" y="5236138"/>
                </a:cubicBezTo>
                <a:cubicBezTo>
                  <a:pt x="7725197" y="5236381"/>
                  <a:pt x="7726620" y="5236381"/>
                  <a:pt x="7728195" y="5236260"/>
                </a:cubicBezTo>
                <a:cubicBezTo>
                  <a:pt x="7728740" y="5236290"/>
                  <a:pt x="7729255" y="5236320"/>
                  <a:pt x="7729800" y="5236381"/>
                </a:cubicBezTo>
                <a:cubicBezTo>
                  <a:pt x="7731859" y="5236865"/>
                  <a:pt x="7734009" y="5237077"/>
                  <a:pt x="7736099" y="5237562"/>
                </a:cubicBezTo>
                <a:cubicBezTo>
                  <a:pt x="7743760" y="5239319"/>
                  <a:pt x="7748545" y="5232080"/>
                  <a:pt x="7748272" y="5225355"/>
                </a:cubicBezTo>
                <a:cubicBezTo>
                  <a:pt x="7748424" y="5222357"/>
                  <a:pt x="7747334" y="5219388"/>
                  <a:pt x="7744669" y="5217147"/>
                </a:cubicBezTo>
                <a:cubicBezTo>
                  <a:pt x="7744487" y="5216904"/>
                  <a:pt x="7744306" y="5216692"/>
                  <a:pt x="7744124" y="5216450"/>
                </a:cubicBezTo>
                <a:cubicBezTo>
                  <a:pt x="7753603" y="5215541"/>
                  <a:pt x="7760295" y="5202335"/>
                  <a:pt x="7750181" y="5196095"/>
                </a:cubicBezTo>
                <a:cubicBezTo>
                  <a:pt x="7743518" y="5191976"/>
                  <a:pt x="7736583" y="5186100"/>
                  <a:pt x="7728467" y="5185403"/>
                </a:cubicBezTo>
                <a:cubicBezTo>
                  <a:pt x="7727378" y="5185312"/>
                  <a:pt x="7726347" y="5185373"/>
                  <a:pt x="7725348" y="5185433"/>
                </a:cubicBezTo>
                <a:lnTo>
                  <a:pt x="7722108" y="5184615"/>
                </a:lnTo>
                <a:cubicBezTo>
                  <a:pt x="7716051" y="5183161"/>
                  <a:pt x="7709843" y="5188038"/>
                  <a:pt x="7708783" y="5193854"/>
                </a:cubicBezTo>
                <a:close/>
                <a:moveTo>
                  <a:pt x="7550100" y="5202941"/>
                </a:moveTo>
                <a:cubicBezTo>
                  <a:pt x="7542619" y="5190522"/>
                  <a:pt x="7521633" y="5199548"/>
                  <a:pt x="7529204" y="5212118"/>
                </a:cubicBezTo>
                <a:cubicBezTo>
                  <a:pt x="7536683" y="5224507"/>
                  <a:pt x="7557670" y="5215481"/>
                  <a:pt x="7550100" y="5202941"/>
                </a:cubicBezTo>
                <a:close/>
                <a:moveTo>
                  <a:pt x="7641585" y="5254918"/>
                </a:moveTo>
                <a:cubicBezTo>
                  <a:pt x="7649186" y="5267519"/>
                  <a:pt x="7668840" y="5255888"/>
                  <a:pt x="7661238" y="5243317"/>
                </a:cubicBezTo>
                <a:cubicBezTo>
                  <a:pt x="7653637" y="5230716"/>
                  <a:pt x="7633984" y="5242318"/>
                  <a:pt x="7641585" y="5254918"/>
                </a:cubicBezTo>
                <a:close/>
                <a:moveTo>
                  <a:pt x="7592012" y="5652141"/>
                </a:moveTo>
                <a:cubicBezTo>
                  <a:pt x="7581593" y="5641812"/>
                  <a:pt x="7565332" y="5657835"/>
                  <a:pt x="7575810" y="5668194"/>
                </a:cubicBezTo>
                <a:cubicBezTo>
                  <a:pt x="7586227" y="5678553"/>
                  <a:pt x="7602459" y="5662500"/>
                  <a:pt x="7592012" y="5652141"/>
                </a:cubicBezTo>
                <a:close/>
                <a:moveTo>
                  <a:pt x="7466154" y="5656169"/>
                </a:moveTo>
                <a:cubicBezTo>
                  <a:pt x="7464186" y="5660016"/>
                  <a:pt x="7464276" y="5664802"/>
                  <a:pt x="7468274" y="5668770"/>
                </a:cubicBezTo>
                <a:cubicBezTo>
                  <a:pt x="7472392" y="5672859"/>
                  <a:pt x="7477359" y="5672707"/>
                  <a:pt x="7481235" y="5670526"/>
                </a:cubicBezTo>
                <a:lnTo>
                  <a:pt x="7482992" y="5670526"/>
                </a:lnTo>
                <a:cubicBezTo>
                  <a:pt x="7489169" y="5670496"/>
                  <a:pt x="7494802" y="5666801"/>
                  <a:pt x="7495438" y="5660258"/>
                </a:cubicBezTo>
                <a:cubicBezTo>
                  <a:pt x="7495983" y="5654594"/>
                  <a:pt x="7491350" y="5647779"/>
                  <a:pt x="7485172" y="5647809"/>
                </a:cubicBezTo>
                <a:lnTo>
                  <a:pt x="7477995" y="5647839"/>
                </a:lnTo>
                <a:cubicBezTo>
                  <a:pt x="7472514" y="5647839"/>
                  <a:pt x="7467668" y="5650899"/>
                  <a:pt x="7466154" y="5656169"/>
                </a:cubicBezTo>
                <a:close/>
                <a:moveTo>
                  <a:pt x="7411371" y="5524650"/>
                </a:moveTo>
                <a:lnTo>
                  <a:pt x="7414976" y="5528224"/>
                </a:lnTo>
                <a:cubicBezTo>
                  <a:pt x="7419215" y="5532435"/>
                  <a:pt x="7427513" y="5531465"/>
                  <a:pt x="7431056" y="5526861"/>
                </a:cubicBezTo>
                <a:cubicBezTo>
                  <a:pt x="7435084" y="5521621"/>
                  <a:pt x="7434206" y="5515290"/>
                  <a:pt x="7429663" y="5510777"/>
                </a:cubicBezTo>
                <a:lnTo>
                  <a:pt x="7426059" y="5507203"/>
                </a:lnTo>
                <a:cubicBezTo>
                  <a:pt x="7421819" y="5502993"/>
                  <a:pt x="7413522" y="5503992"/>
                  <a:pt x="7409979" y="5508597"/>
                </a:cubicBezTo>
                <a:cubicBezTo>
                  <a:pt x="7405982" y="5513806"/>
                  <a:pt x="7406829" y="5520137"/>
                  <a:pt x="7411371" y="5524650"/>
                </a:cubicBezTo>
                <a:close/>
                <a:moveTo>
                  <a:pt x="7499647" y="5613763"/>
                </a:moveTo>
                <a:cubicBezTo>
                  <a:pt x="7499011" y="5614520"/>
                  <a:pt x="7498739" y="5615368"/>
                  <a:pt x="7498345" y="5616187"/>
                </a:cubicBezTo>
                <a:cubicBezTo>
                  <a:pt x="7496468" y="5616822"/>
                  <a:pt x="7494621" y="5617731"/>
                  <a:pt x="7493075" y="5619336"/>
                </a:cubicBezTo>
                <a:lnTo>
                  <a:pt x="7489503" y="5622941"/>
                </a:lnTo>
                <a:cubicBezTo>
                  <a:pt x="7485293" y="5627212"/>
                  <a:pt x="7486111" y="5635420"/>
                  <a:pt x="7490714" y="5639055"/>
                </a:cubicBezTo>
                <a:cubicBezTo>
                  <a:pt x="7491713" y="5639813"/>
                  <a:pt x="7492773" y="5640267"/>
                  <a:pt x="7493833" y="5640691"/>
                </a:cubicBezTo>
                <a:cubicBezTo>
                  <a:pt x="7493772" y="5645235"/>
                  <a:pt x="7496074" y="5649626"/>
                  <a:pt x="7500375" y="5651959"/>
                </a:cubicBezTo>
                <a:cubicBezTo>
                  <a:pt x="7504523" y="5654231"/>
                  <a:pt x="7509490" y="5654352"/>
                  <a:pt x="7514122" y="5654775"/>
                </a:cubicBezTo>
                <a:cubicBezTo>
                  <a:pt x="7520452" y="5655381"/>
                  <a:pt x="7527144" y="5650596"/>
                  <a:pt x="7527538" y="5643962"/>
                </a:cubicBezTo>
                <a:cubicBezTo>
                  <a:pt x="7527871" y="5638904"/>
                  <a:pt x="7525206" y="5634088"/>
                  <a:pt x="7520876" y="5631846"/>
                </a:cubicBezTo>
                <a:cubicBezTo>
                  <a:pt x="7524964" y="5626788"/>
                  <a:pt x="7523692" y="5620215"/>
                  <a:pt x="7519331" y="5615883"/>
                </a:cubicBezTo>
                <a:lnTo>
                  <a:pt x="7515728" y="5612309"/>
                </a:lnTo>
                <a:cubicBezTo>
                  <a:pt x="7511337" y="5607948"/>
                  <a:pt x="7503342" y="5609311"/>
                  <a:pt x="7499647" y="5613763"/>
                </a:cubicBezTo>
                <a:close/>
                <a:moveTo>
                  <a:pt x="7468334" y="5454953"/>
                </a:moveTo>
                <a:cubicBezTo>
                  <a:pt x="7472483" y="5456498"/>
                  <a:pt x="7477086" y="5455922"/>
                  <a:pt x="7481448" y="5455710"/>
                </a:cubicBezTo>
                <a:cubicBezTo>
                  <a:pt x="7487413" y="5455408"/>
                  <a:pt x="7492954" y="5450076"/>
                  <a:pt x="7492440" y="5443867"/>
                </a:cubicBezTo>
                <a:cubicBezTo>
                  <a:pt x="7491955" y="5437748"/>
                  <a:pt x="7486989" y="5432539"/>
                  <a:pt x="7480630" y="5432872"/>
                </a:cubicBezTo>
                <a:cubicBezTo>
                  <a:pt x="7480387" y="5432872"/>
                  <a:pt x="7480175" y="5432872"/>
                  <a:pt x="7479933" y="5432902"/>
                </a:cubicBezTo>
                <a:cubicBezTo>
                  <a:pt x="7477207" y="5431084"/>
                  <a:pt x="7473846" y="5430297"/>
                  <a:pt x="7470636" y="5431660"/>
                </a:cubicBezTo>
                <a:cubicBezTo>
                  <a:pt x="7466518" y="5433447"/>
                  <a:pt x="7462823" y="5435446"/>
                  <a:pt x="7461218" y="5439959"/>
                </a:cubicBezTo>
                <a:cubicBezTo>
                  <a:pt x="7459007" y="5446169"/>
                  <a:pt x="7462248" y="5452712"/>
                  <a:pt x="7468334" y="5454953"/>
                </a:cubicBezTo>
                <a:close/>
                <a:moveTo>
                  <a:pt x="7446227" y="5271093"/>
                </a:moveTo>
                <a:cubicBezTo>
                  <a:pt x="7449407" y="5276363"/>
                  <a:pt x="7457614" y="5276848"/>
                  <a:pt x="7462217" y="5273425"/>
                </a:cubicBezTo>
                <a:cubicBezTo>
                  <a:pt x="7467547" y="5269457"/>
                  <a:pt x="7467729" y="5262733"/>
                  <a:pt x="7464549" y="5257463"/>
                </a:cubicBezTo>
                <a:lnTo>
                  <a:pt x="7461945" y="5253101"/>
                </a:lnTo>
                <a:cubicBezTo>
                  <a:pt x="7458765" y="5247830"/>
                  <a:pt x="7450589" y="5247346"/>
                  <a:pt x="7445985" y="5250768"/>
                </a:cubicBezTo>
                <a:cubicBezTo>
                  <a:pt x="7440656" y="5254737"/>
                  <a:pt x="7440444" y="5261461"/>
                  <a:pt x="7443654" y="5266731"/>
                </a:cubicBezTo>
                <a:lnTo>
                  <a:pt x="7446227" y="5271093"/>
                </a:lnTo>
                <a:close/>
                <a:moveTo>
                  <a:pt x="7605185" y="5788051"/>
                </a:moveTo>
                <a:cubicBezTo>
                  <a:pt x="7605487" y="5788173"/>
                  <a:pt x="7605821" y="5788264"/>
                  <a:pt x="7606153" y="5788385"/>
                </a:cubicBezTo>
                <a:cubicBezTo>
                  <a:pt x="7607789" y="5788930"/>
                  <a:pt x="7609303" y="5789627"/>
                  <a:pt x="7610968" y="5789384"/>
                </a:cubicBezTo>
                <a:lnTo>
                  <a:pt x="7610999" y="5789384"/>
                </a:lnTo>
                <a:cubicBezTo>
                  <a:pt x="7610999" y="5789384"/>
                  <a:pt x="7610999" y="5789384"/>
                  <a:pt x="7610999" y="5789384"/>
                </a:cubicBezTo>
                <a:cubicBezTo>
                  <a:pt x="7611544" y="5789929"/>
                  <a:pt x="7612059" y="5790505"/>
                  <a:pt x="7612512" y="5791111"/>
                </a:cubicBezTo>
                <a:cubicBezTo>
                  <a:pt x="7616631" y="5796260"/>
                  <a:pt x="7625474" y="5795382"/>
                  <a:pt x="7629744" y="5791080"/>
                </a:cubicBezTo>
                <a:cubicBezTo>
                  <a:pt x="7629774" y="5791080"/>
                  <a:pt x="7629774" y="5791020"/>
                  <a:pt x="7629805" y="5791020"/>
                </a:cubicBezTo>
                <a:lnTo>
                  <a:pt x="7631561" y="5792746"/>
                </a:lnTo>
                <a:cubicBezTo>
                  <a:pt x="7635801" y="5796956"/>
                  <a:pt x="7644099" y="5795987"/>
                  <a:pt x="7647641" y="5791383"/>
                </a:cubicBezTo>
                <a:cubicBezTo>
                  <a:pt x="7651670" y="5786143"/>
                  <a:pt x="7650791" y="5779813"/>
                  <a:pt x="7646248" y="5775299"/>
                </a:cubicBezTo>
                <a:lnTo>
                  <a:pt x="7642645" y="5771725"/>
                </a:lnTo>
                <a:cubicBezTo>
                  <a:pt x="7638708" y="5767818"/>
                  <a:pt x="7631470" y="5768514"/>
                  <a:pt x="7627594" y="5772271"/>
                </a:cubicBezTo>
                <a:cubicBezTo>
                  <a:pt x="7625868" y="5770604"/>
                  <a:pt x="7624081" y="5769060"/>
                  <a:pt x="7621992" y="5767999"/>
                </a:cubicBezTo>
                <a:cubicBezTo>
                  <a:pt x="7621567" y="5767454"/>
                  <a:pt x="7621264" y="5766788"/>
                  <a:pt x="7620720" y="5766364"/>
                </a:cubicBezTo>
                <a:cubicBezTo>
                  <a:pt x="7617146" y="5763426"/>
                  <a:pt x="7612906" y="5763607"/>
                  <a:pt x="7609030" y="5765182"/>
                </a:cubicBezTo>
                <a:cubicBezTo>
                  <a:pt x="7603186" y="5765728"/>
                  <a:pt x="7597826" y="5770998"/>
                  <a:pt x="7598037" y="5776995"/>
                </a:cubicBezTo>
                <a:cubicBezTo>
                  <a:pt x="7598037" y="5777420"/>
                  <a:pt x="7598250" y="5777723"/>
                  <a:pt x="7598280" y="5778147"/>
                </a:cubicBezTo>
                <a:cubicBezTo>
                  <a:pt x="7598219" y="5781509"/>
                  <a:pt x="7599370" y="5784901"/>
                  <a:pt x="7601914" y="5786991"/>
                </a:cubicBezTo>
                <a:cubicBezTo>
                  <a:pt x="7602944" y="5787749"/>
                  <a:pt x="7604094" y="5787597"/>
                  <a:pt x="7605185" y="5788051"/>
                </a:cubicBezTo>
                <a:close/>
                <a:moveTo>
                  <a:pt x="7599037" y="5711569"/>
                </a:moveTo>
                <a:lnTo>
                  <a:pt x="7606184" y="5704360"/>
                </a:lnTo>
                <a:cubicBezTo>
                  <a:pt x="7610363" y="5700120"/>
                  <a:pt x="7611302" y="5692668"/>
                  <a:pt x="7606789" y="5688216"/>
                </a:cubicBezTo>
                <a:cubicBezTo>
                  <a:pt x="7602519" y="5684006"/>
                  <a:pt x="7595160" y="5683097"/>
                  <a:pt x="7590648" y="5687610"/>
                </a:cubicBezTo>
                <a:lnTo>
                  <a:pt x="7583502" y="5694819"/>
                </a:lnTo>
                <a:cubicBezTo>
                  <a:pt x="7579323" y="5699060"/>
                  <a:pt x="7578384" y="5706511"/>
                  <a:pt x="7582896" y="5710964"/>
                </a:cubicBezTo>
                <a:cubicBezTo>
                  <a:pt x="7587166" y="5715144"/>
                  <a:pt x="7594555" y="5716082"/>
                  <a:pt x="7599037" y="5711569"/>
                </a:cubicBezTo>
                <a:close/>
                <a:moveTo>
                  <a:pt x="7613209" y="5232049"/>
                </a:moveTo>
                <a:lnTo>
                  <a:pt x="7617570" y="5229444"/>
                </a:lnTo>
                <a:cubicBezTo>
                  <a:pt x="7622839" y="5226264"/>
                  <a:pt x="7622931" y="5217813"/>
                  <a:pt x="7619447" y="5213391"/>
                </a:cubicBezTo>
                <a:cubicBezTo>
                  <a:pt x="7615239" y="5208060"/>
                  <a:pt x="7608727" y="5208332"/>
                  <a:pt x="7603397" y="5211513"/>
                </a:cubicBezTo>
                <a:lnTo>
                  <a:pt x="7599067" y="5214118"/>
                </a:lnTo>
                <a:cubicBezTo>
                  <a:pt x="7593768" y="5217298"/>
                  <a:pt x="7593707" y="5225749"/>
                  <a:pt x="7597190" y="5230141"/>
                </a:cubicBezTo>
                <a:cubicBezTo>
                  <a:pt x="7601369" y="5235533"/>
                  <a:pt x="7607910" y="5235260"/>
                  <a:pt x="7613209" y="5232049"/>
                </a:cubicBezTo>
                <a:close/>
                <a:moveTo>
                  <a:pt x="7622113" y="5191249"/>
                </a:moveTo>
                <a:lnTo>
                  <a:pt x="7635134" y="5183374"/>
                </a:lnTo>
                <a:cubicBezTo>
                  <a:pt x="7640252" y="5180284"/>
                  <a:pt x="7642736" y="5173136"/>
                  <a:pt x="7639404" y="5167804"/>
                </a:cubicBezTo>
                <a:cubicBezTo>
                  <a:pt x="7636164" y="5162686"/>
                  <a:pt x="7629320" y="5160232"/>
                  <a:pt x="7623839" y="5163534"/>
                </a:cubicBezTo>
                <a:lnTo>
                  <a:pt x="7610817" y="5171409"/>
                </a:lnTo>
                <a:cubicBezTo>
                  <a:pt x="7605699" y="5174499"/>
                  <a:pt x="7603216" y="5181647"/>
                  <a:pt x="7606547" y="5186978"/>
                </a:cubicBezTo>
                <a:cubicBezTo>
                  <a:pt x="7609787" y="5192097"/>
                  <a:pt x="7616631" y="5194550"/>
                  <a:pt x="7622113" y="5191249"/>
                </a:cubicBezTo>
                <a:close/>
                <a:moveTo>
                  <a:pt x="7644735" y="5127610"/>
                </a:moveTo>
                <a:cubicBezTo>
                  <a:pt x="7637164" y="5115039"/>
                  <a:pt x="7618691" y="5128458"/>
                  <a:pt x="7626231" y="5140998"/>
                </a:cubicBezTo>
                <a:cubicBezTo>
                  <a:pt x="7633832" y="5153568"/>
                  <a:pt x="7652305" y="5140150"/>
                  <a:pt x="7644735" y="5127610"/>
                </a:cubicBezTo>
                <a:close/>
                <a:moveTo>
                  <a:pt x="7585500" y="5544823"/>
                </a:moveTo>
                <a:cubicBezTo>
                  <a:pt x="7579565" y="5545459"/>
                  <a:pt x="7574629" y="5551729"/>
                  <a:pt x="7575718" y="5557666"/>
                </a:cubicBezTo>
                <a:cubicBezTo>
                  <a:pt x="7576839" y="5563906"/>
                  <a:pt x="7582200" y="5568116"/>
                  <a:pt x="7588559" y="5567450"/>
                </a:cubicBezTo>
                <a:cubicBezTo>
                  <a:pt x="7588892" y="5567420"/>
                  <a:pt x="7588922" y="5567420"/>
                  <a:pt x="7589135" y="5567389"/>
                </a:cubicBezTo>
                <a:cubicBezTo>
                  <a:pt x="7589256" y="5567420"/>
                  <a:pt x="7589285" y="5567420"/>
                  <a:pt x="7589377" y="5567420"/>
                </a:cubicBezTo>
                <a:lnTo>
                  <a:pt x="7589377" y="5567420"/>
                </a:lnTo>
                <a:cubicBezTo>
                  <a:pt x="7589952" y="5567844"/>
                  <a:pt x="7590497" y="5568328"/>
                  <a:pt x="7591012" y="5568813"/>
                </a:cubicBezTo>
                <a:cubicBezTo>
                  <a:pt x="7595524" y="5573023"/>
                  <a:pt x="7603610" y="5570994"/>
                  <a:pt x="7606971" y="5566450"/>
                </a:cubicBezTo>
                <a:cubicBezTo>
                  <a:pt x="7610968" y="5561059"/>
                  <a:pt x="7609121" y="5554698"/>
                  <a:pt x="7604609" y="5550487"/>
                </a:cubicBezTo>
                <a:cubicBezTo>
                  <a:pt x="7599400" y="5545641"/>
                  <a:pt x="7592405" y="5544066"/>
                  <a:pt x="7585500" y="5544823"/>
                </a:cubicBezTo>
                <a:close/>
                <a:moveTo>
                  <a:pt x="7959467" y="5463313"/>
                </a:moveTo>
                <a:cubicBezTo>
                  <a:pt x="7958741" y="5464767"/>
                  <a:pt x="7958408" y="5466221"/>
                  <a:pt x="7958257" y="5467675"/>
                </a:cubicBezTo>
                <a:cubicBezTo>
                  <a:pt x="7957287" y="5466100"/>
                  <a:pt x="7956288" y="5464494"/>
                  <a:pt x="7954502" y="5463404"/>
                </a:cubicBezTo>
                <a:cubicBezTo>
                  <a:pt x="7948384" y="5459678"/>
                  <a:pt x="7940571" y="5456013"/>
                  <a:pt x="7933242" y="5457709"/>
                </a:cubicBezTo>
                <a:cubicBezTo>
                  <a:pt x="7932274" y="5457709"/>
                  <a:pt x="7931304" y="5457740"/>
                  <a:pt x="7930365" y="5457921"/>
                </a:cubicBezTo>
                <a:cubicBezTo>
                  <a:pt x="7925671" y="5458739"/>
                  <a:pt x="7921856" y="5462071"/>
                  <a:pt x="7920826" y="5466857"/>
                </a:cubicBezTo>
                <a:cubicBezTo>
                  <a:pt x="7919796" y="5471643"/>
                  <a:pt x="7922007" y="5474944"/>
                  <a:pt x="7924854" y="5478428"/>
                </a:cubicBezTo>
                <a:cubicBezTo>
                  <a:pt x="7922613" y="5475671"/>
                  <a:pt x="7925036" y="5478791"/>
                  <a:pt x="7925429" y="5479367"/>
                </a:cubicBezTo>
                <a:cubicBezTo>
                  <a:pt x="7925944" y="5480124"/>
                  <a:pt x="7926368" y="5480942"/>
                  <a:pt x="7926852" y="5481729"/>
                </a:cubicBezTo>
                <a:cubicBezTo>
                  <a:pt x="7926913" y="5481881"/>
                  <a:pt x="7926973" y="5481941"/>
                  <a:pt x="7927004" y="5482062"/>
                </a:cubicBezTo>
                <a:cubicBezTo>
                  <a:pt x="7927125" y="5482335"/>
                  <a:pt x="7927217" y="5482608"/>
                  <a:pt x="7927307" y="5482911"/>
                </a:cubicBezTo>
                <a:cubicBezTo>
                  <a:pt x="7926429" y="5488575"/>
                  <a:pt x="7930547" y="5494300"/>
                  <a:pt x="7936059" y="5495511"/>
                </a:cubicBezTo>
                <a:cubicBezTo>
                  <a:pt x="7942328" y="5496874"/>
                  <a:pt x="7948051" y="5492755"/>
                  <a:pt x="7949656" y="5486788"/>
                </a:cubicBezTo>
                <a:cubicBezTo>
                  <a:pt x="7949807" y="5486152"/>
                  <a:pt x="7949807" y="5485546"/>
                  <a:pt x="7949898" y="5484910"/>
                </a:cubicBezTo>
                <a:cubicBezTo>
                  <a:pt x="7953471" y="5484607"/>
                  <a:pt x="7956924" y="5482668"/>
                  <a:pt x="7958771" y="5479700"/>
                </a:cubicBezTo>
                <a:cubicBezTo>
                  <a:pt x="7958408" y="5482305"/>
                  <a:pt x="7959225" y="5485122"/>
                  <a:pt x="7961830" y="5487696"/>
                </a:cubicBezTo>
                <a:cubicBezTo>
                  <a:pt x="7972035" y="5497813"/>
                  <a:pt x="7989721" y="5484092"/>
                  <a:pt x="7979879" y="5473793"/>
                </a:cubicBezTo>
                <a:cubicBezTo>
                  <a:pt x="7982846" y="5461405"/>
                  <a:pt x="7965827" y="5450682"/>
                  <a:pt x="7959467" y="5463313"/>
                </a:cubicBezTo>
                <a:close/>
                <a:moveTo>
                  <a:pt x="7998109" y="5359479"/>
                </a:moveTo>
                <a:cubicBezTo>
                  <a:pt x="8002349" y="5363690"/>
                  <a:pt x="8010223" y="5363750"/>
                  <a:pt x="8014250" y="5359146"/>
                </a:cubicBezTo>
                <a:cubicBezTo>
                  <a:pt x="8018368" y="5354421"/>
                  <a:pt x="8018460" y="5347514"/>
                  <a:pt x="8013917" y="5343001"/>
                </a:cubicBezTo>
                <a:lnTo>
                  <a:pt x="8010313" y="5339427"/>
                </a:lnTo>
                <a:cubicBezTo>
                  <a:pt x="8006073" y="5335217"/>
                  <a:pt x="7998200" y="5335156"/>
                  <a:pt x="7994173" y="5339760"/>
                </a:cubicBezTo>
                <a:cubicBezTo>
                  <a:pt x="7990054" y="5344486"/>
                  <a:pt x="7989963" y="5351392"/>
                  <a:pt x="7994475" y="5355905"/>
                </a:cubicBezTo>
                <a:lnTo>
                  <a:pt x="7998109" y="5359479"/>
                </a:lnTo>
                <a:close/>
                <a:moveTo>
                  <a:pt x="8071819" y="5371868"/>
                </a:moveTo>
                <a:cubicBezTo>
                  <a:pt x="8067579" y="5367658"/>
                  <a:pt x="8060069" y="5366870"/>
                  <a:pt x="8055677" y="5371413"/>
                </a:cubicBezTo>
                <a:cubicBezTo>
                  <a:pt x="8051498" y="5375745"/>
                  <a:pt x="8050681" y="5383045"/>
                  <a:pt x="8055223" y="5387558"/>
                </a:cubicBezTo>
                <a:lnTo>
                  <a:pt x="8058827" y="5391132"/>
                </a:lnTo>
                <a:cubicBezTo>
                  <a:pt x="8063067" y="5395343"/>
                  <a:pt x="8070577" y="5396130"/>
                  <a:pt x="8074968" y="5391586"/>
                </a:cubicBezTo>
                <a:cubicBezTo>
                  <a:pt x="8079147" y="5387255"/>
                  <a:pt x="8079964" y="5379955"/>
                  <a:pt x="8075422" y="5375442"/>
                </a:cubicBezTo>
                <a:lnTo>
                  <a:pt x="8071819" y="5371868"/>
                </a:lnTo>
                <a:close/>
                <a:moveTo>
                  <a:pt x="8033237" y="5394161"/>
                </a:moveTo>
                <a:lnTo>
                  <a:pt x="8029665" y="5397766"/>
                </a:lnTo>
                <a:cubicBezTo>
                  <a:pt x="8025455" y="5402006"/>
                  <a:pt x="8026757" y="5410396"/>
                  <a:pt x="8031360" y="5413819"/>
                </a:cubicBezTo>
                <a:cubicBezTo>
                  <a:pt x="8036750" y="5417787"/>
                  <a:pt x="8042898" y="5416667"/>
                  <a:pt x="8047410" y="5412093"/>
                </a:cubicBezTo>
                <a:lnTo>
                  <a:pt x="8050983" y="5408488"/>
                </a:lnTo>
                <a:cubicBezTo>
                  <a:pt x="8055193" y="5404217"/>
                  <a:pt x="8053891" y="5395827"/>
                  <a:pt x="8049258" y="5392434"/>
                </a:cubicBezTo>
                <a:cubicBezTo>
                  <a:pt x="8043867" y="5388467"/>
                  <a:pt x="8037750" y="5389587"/>
                  <a:pt x="8033237" y="5394161"/>
                </a:cubicBezTo>
                <a:close/>
                <a:moveTo>
                  <a:pt x="7884729" y="5525589"/>
                </a:moveTo>
                <a:cubicBezTo>
                  <a:pt x="7889119" y="5529951"/>
                  <a:pt x="7897114" y="5528497"/>
                  <a:pt x="7900809" y="5524075"/>
                </a:cubicBezTo>
                <a:cubicBezTo>
                  <a:pt x="7905019" y="5518956"/>
                  <a:pt x="7903656" y="5512352"/>
                  <a:pt x="7899265" y="5507991"/>
                </a:cubicBezTo>
                <a:lnTo>
                  <a:pt x="7895661" y="5504417"/>
                </a:lnTo>
                <a:cubicBezTo>
                  <a:pt x="7891270" y="5500085"/>
                  <a:pt x="7883275" y="5501508"/>
                  <a:pt x="7879580" y="5505961"/>
                </a:cubicBezTo>
                <a:cubicBezTo>
                  <a:pt x="7875372" y="5511050"/>
                  <a:pt x="7876734" y="5517684"/>
                  <a:pt x="7881125" y="5522045"/>
                </a:cubicBezTo>
                <a:lnTo>
                  <a:pt x="7884729" y="5525589"/>
                </a:lnTo>
                <a:close/>
                <a:moveTo>
                  <a:pt x="8182625" y="5345939"/>
                </a:moveTo>
                <a:cubicBezTo>
                  <a:pt x="8177901" y="5341669"/>
                  <a:pt x="8171117" y="5341638"/>
                  <a:pt x="8166484" y="5346030"/>
                </a:cubicBezTo>
                <a:cubicBezTo>
                  <a:pt x="8166362" y="5346151"/>
                  <a:pt x="8166272" y="5346243"/>
                  <a:pt x="8166181" y="5346333"/>
                </a:cubicBezTo>
                <a:cubicBezTo>
                  <a:pt x="8166120" y="5346364"/>
                  <a:pt x="8166091" y="5346364"/>
                  <a:pt x="8166060" y="5346394"/>
                </a:cubicBezTo>
                <a:cubicBezTo>
                  <a:pt x="8165969" y="5346394"/>
                  <a:pt x="8165999" y="5346394"/>
                  <a:pt x="8165909" y="5346394"/>
                </a:cubicBezTo>
                <a:cubicBezTo>
                  <a:pt x="8165152" y="5346394"/>
                  <a:pt x="8164424" y="5346364"/>
                  <a:pt x="8163667" y="5346273"/>
                </a:cubicBezTo>
                <a:cubicBezTo>
                  <a:pt x="8157520" y="5345667"/>
                  <a:pt x="8152372" y="5352240"/>
                  <a:pt x="8152493" y="5357904"/>
                </a:cubicBezTo>
                <a:cubicBezTo>
                  <a:pt x="8152614" y="5364659"/>
                  <a:pt x="8157975" y="5368506"/>
                  <a:pt x="8164122" y="5369111"/>
                </a:cubicBezTo>
                <a:cubicBezTo>
                  <a:pt x="8167362" y="5369414"/>
                  <a:pt x="8170451" y="5368808"/>
                  <a:pt x="8173389" y="5367779"/>
                </a:cubicBezTo>
                <a:cubicBezTo>
                  <a:pt x="8173510" y="5367748"/>
                  <a:pt x="8173631" y="5367779"/>
                  <a:pt x="8173752" y="5367748"/>
                </a:cubicBezTo>
                <a:cubicBezTo>
                  <a:pt x="8177780" y="5363023"/>
                  <a:pt x="8181807" y="5358298"/>
                  <a:pt x="8185804" y="5353542"/>
                </a:cubicBezTo>
                <a:cubicBezTo>
                  <a:pt x="8185804" y="5353391"/>
                  <a:pt x="8185714" y="5353240"/>
                  <a:pt x="8185714" y="5353057"/>
                </a:cubicBezTo>
                <a:cubicBezTo>
                  <a:pt x="8185471" y="5350362"/>
                  <a:pt x="8184593" y="5347727"/>
                  <a:pt x="8182625" y="5345939"/>
                </a:cubicBezTo>
                <a:close/>
                <a:moveTo>
                  <a:pt x="7868769" y="5359055"/>
                </a:moveTo>
                <a:cubicBezTo>
                  <a:pt x="7869436" y="5353512"/>
                  <a:pt x="7866165" y="5349150"/>
                  <a:pt x="7861502" y="5347060"/>
                </a:cubicBezTo>
                <a:cubicBezTo>
                  <a:pt x="7861108" y="5342790"/>
                  <a:pt x="7858807" y="5338973"/>
                  <a:pt x="7854355" y="5337186"/>
                </a:cubicBezTo>
                <a:cubicBezTo>
                  <a:pt x="7852659" y="5336519"/>
                  <a:pt x="7850721" y="5336459"/>
                  <a:pt x="7848782" y="5336641"/>
                </a:cubicBezTo>
                <a:cubicBezTo>
                  <a:pt x="7848632" y="5336489"/>
                  <a:pt x="7848571" y="5336277"/>
                  <a:pt x="7848419" y="5336126"/>
                </a:cubicBezTo>
                <a:lnTo>
                  <a:pt x="7844816" y="5332552"/>
                </a:lnTo>
                <a:cubicBezTo>
                  <a:pt x="7840424" y="5328220"/>
                  <a:pt x="7832520" y="5329431"/>
                  <a:pt x="7828735" y="5333854"/>
                </a:cubicBezTo>
                <a:cubicBezTo>
                  <a:pt x="7824495" y="5338852"/>
                  <a:pt x="7825647" y="5345607"/>
                  <a:pt x="7830037" y="5349938"/>
                </a:cubicBezTo>
                <a:lnTo>
                  <a:pt x="7833641" y="5353512"/>
                </a:lnTo>
                <a:cubicBezTo>
                  <a:pt x="7835094" y="5354936"/>
                  <a:pt x="7836942" y="5355572"/>
                  <a:pt x="7838880" y="5355875"/>
                </a:cubicBezTo>
                <a:cubicBezTo>
                  <a:pt x="7839365" y="5357752"/>
                  <a:pt x="7839607" y="5359721"/>
                  <a:pt x="7840940" y="5361418"/>
                </a:cubicBezTo>
                <a:cubicBezTo>
                  <a:pt x="7844603" y="5366234"/>
                  <a:pt x="7849873" y="5368263"/>
                  <a:pt x="7855627" y="5369384"/>
                </a:cubicBezTo>
                <a:cubicBezTo>
                  <a:pt x="7861865" y="5370656"/>
                  <a:pt x="7868043" y="5365083"/>
                  <a:pt x="7868769" y="5359055"/>
                </a:cubicBezTo>
                <a:close/>
                <a:moveTo>
                  <a:pt x="7784188" y="5661682"/>
                </a:moveTo>
                <a:cubicBezTo>
                  <a:pt x="7794636" y="5672041"/>
                  <a:pt x="7810686" y="5655806"/>
                  <a:pt x="7800269" y="5645477"/>
                </a:cubicBezTo>
                <a:cubicBezTo>
                  <a:pt x="7789791" y="5635118"/>
                  <a:pt x="7773740" y="5651353"/>
                  <a:pt x="7784188" y="5661682"/>
                </a:cubicBezTo>
                <a:close/>
                <a:moveTo>
                  <a:pt x="7934242" y="5356995"/>
                </a:moveTo>
                <a:cubicBezTo>
                  <a:pt x="7923825" y="5346666"/>
                  <a:pt x="7909773" y="5364689"/>
                  <a:pt x="7920100" y="5374927"/>
                </a:cubicBezTo>
                <a:cubicBezTo>
                  <a:pt x="7930547" y="5385286"/>
                  <a:pt x="7944569" y="5367233"/>
                  <a:pt x="7934242" y="5356995"/>
                </a:cubicBezTo>
                <a:close/>
                <a:moveTo>
                  <a:pt x="7765443" y="5517986"/>
                </a:moveTo>
                <a:lnTo>
                  <a:pt x="7772620" y="5517956"/>
                </a:lnTo>
                <a:cubicBezTo>
                  <a:pt x="7772893" y="5517956"/>
                  <a:pt x="7773105" y="5517865"/>
                  <a:pt x="7773377" y="5517835"/>
                </a:cubicBezTo>
                <a:cubicBezTo>
                  <a:pt x="7774074" y="5521530"/>
                  <a:pt x="7776375" y="5524983"/>
                  <a:pt x="7779707" y="5526528"/>
                </a:cubicBezTo>
                <a:cubicBezTo>
                  <a:pt x="7784612" y="5528770"/>
                  <a:pt x="7789548" y="5527073"/>
                  <a:pt x="7792880" y="5523438"/>
                </a:cubicBezTo>
                <a:cubicBezTo>
                  <a:pt x="7796877" y="5524317"/>
                  <a:pt x="7801087" y="5523348"/>
                  <a:pt x="7804024" y="5519804"/>
                </a:cubicBezTo>
                <a:cubicBezTo>
                  <a:pt x="7807688" y="5515382"/>
                  <a:pt x="7807628" y="5507203"/>
                  <a:pt x="7802510" y="5503720"/>
                </a:cubicBezTo>
                <a:cubicBezTo>
                  <a:pt x="7797876" y="5500570"/>
                  <a:pt x="7792546" y="5498813"/>
                  <a:pt x="7786975" y="5500237"/>
                </a:cubicBezTo>
                <a:lnTo>
                  <a:pt x="7788974" y="5498207"/>
                </a:lnTo>
                <a:cubicBezTo>
                  <a:pt x="7793303" y="5493815"/>
                  <a:pt x="7792365" y="5486000"/>
                  <a:pt x="7787944" y="5482093"/>
                </a:cubicBezTo>
                <a:cubicBezTo>
                  <a:pt x="7783099" y="5477792"/>
                  <a:pt x="7776194" y="5478730"/>
                  <a:pt x="7771833" y="5483123"/>
                </a:cubicBezTo>
                <a:lnTo>
                  <a:pt x="7764686" y="5490332"/>
                </a:lnTo>
                <a:cubicBezTo>
                  <a:pt x="7763051" y="5491967"/>
                  <a:pt x="7762384" y="5494148"/>
                  <a:pt x="7762142" y="5496390"/>
                </a:cubicBezTo>
                <a:cubicBezTo>
                  <a:pt x="7758357" y="5497934"/>
                  <a:pt x="7755449" y="5501085"/>
                  <a:pt x="7755056" y="5505628"/>
                </a:cubicBezTo>
                <a:cubicBezTo>
                  <a:pt x="7754571" y="5511353"/>
                  <a:pt x="7759265" y="5518016"/>
                  <a:pt x="7765443" y="5517986"/>
                </a:cubicBezTo>
                <a:close/>
                <a:moveTo>
                  <a:pt x="7883609" y="5371201"/>
                </a:moveTo>
                <a:cubicBezTo>
                  <a:pt x="7884790" y="5377925"/>
                  <a:pt x="7889998" y="5381076"/>
                  <a:pt x="7896418" y="5381046"/>
                </a:cubicBezTo>
                <a:lnTo>
                  <a:pt x="7903596" y="5381015"/>
                </a:lnTo>
                <a:cubicBezTo>
                  <a:pt x="7909592" y="5380985"/>
                  <a:pt x="7914407" y="5373745"/>
                  <a:pt x="7913437" y="5368202"/>
                </a:cubicBezTo>
                <a:cubicBezTo>
                  <a:pt x="7912256" y="5361478"/>
                  <a:pt x="7907047" y="5358328"/>
                  <a:pt x="7900627" y="5358358"/>
                </a:cubicBezTo>
                <a:cubicBezTo>
                  <a:pt x="7898235" y="5358358"/>
                  <a:pt x="7895843" y="5358358"/>
                  <a:pt x="7893450" y="5358389"/>
                </a:cubicBezTo>
                <a:cubicBezTo>
                  <a:pt x="7887454" y="5358419"/>
                  <a:pt x="7882609" y="5365658"/>
                  <a:pt x="7883609" y="5371201"/>
                </a:cubicBezTo>
                <a:close/>
                <a:moveTo>
                  <a:pt x="8042141" y="5330976"/>
                </a:moveTo>
                <a:lnTo>
                  <a:pt x="8045715" y="5327372"/>
                </a:lnTo>
                <a:cubicBezTo>
                  <a:pt x="8050045" y="5322980"/>
                  <a:pt x="8050954" y="5316074"/>
                  <a:pt x="8046683" y="5311258"/>
                </a:cubicBezTo>
                <a:cubicBezTo>
                  <a:pt x="8042807" y="5306865"/>
                  <a:pt x="8034933" y="5305896"/>
                  <a:pt x="8030573" y="5310288"/>
                </a:cubicBezTo>
                <a:lnTo>
                  <a:pt x="8026999" y="5313893"/>
                </a:lnTo>
                <a:cubicBezTo>
                  <a:pt x="8022669" y="5318285"/>
                  <a:pt x="8021760" y="5325191"/>
                  <a:pt x="8026031" y="5330007"/>
                </a:cubicBezTo>
                <a:cubicBezTo>
                  <a:pt x="8029907" y="5334399"/>
                  <a:pt x="8037781" y="5335368"/>
                  <a:pt x="8042141" y="5330976"/>
                </a:cubicBezTo>
                <a:close/>
                <a:moveTo>
                  <a:pt x="7907320" y="5323222"/>
                </a:moveTo>
                <a:cubicBezTo>
                  <a:pt x="7897024" y="5313014"/>
                  <a:pt x="7878884" y="5326918"/>
                  <a:pt x="7889332" y="5337246"/>
                </a:cubicBezTo>
                <a:cubicBezTo>
                  <a:pt x="7899598" y="5347454"/>
                  <a:pt x="7917737" y="5333551"/>
                  <a:pt x="7907320" y="5323222"/>
                </a:cubicBezTo>
                <a:close/>
                <a:moveTo>
                  <a:pt x="7960104" y="5296840"/>
                </a:moveTo>
                <a:cubicBezTo>
                  <a:pt x="7949656" y="5286480"/>
                  <a:pt x="7933455" y="5302564"/>
                  <a:pt x="7943902" y="5312923"/>
                </a:cubicBezTo>
                <a:cubicBezTo>
                  <a:pt x="7954350" y="5323282"/>
                  <a:pt x="7970552" y="5307168"/>
                  <a:pt x="7960104" y="5296840"/>
                </a:cubicBezTo>
                <a:close/>
                <a:moveTo>
                  <a:pt x="7802783" y="5562300"/>
                </a:moveTo>
                <a:lnTo>
                  <a:pt x="7799178" y="5558726"/>
                </a:lnTo>
                <a:cubicBezTo>
                  <a:pt x="7794939" y="5554516"/>
                  <a:pt x="7786641" y="5555485"/>
                  <a:pt x="7783099" y="5560119"/>
                </a:cubicBezTo>
                <a:cubicBezTo>
                  <a:pt x="7779070" y="5565360"/>
                  <a:pt x="7779949" y="5571690"/>
                  <a:pt x="7784491" y="5576204"/>
                </a:cubicBezTo>
                <a:lnTo>
                  <a:pt x="7788095" y="5579778"/>
                </a:lnTo>
                <a:cubicBezTo>
                  <a:pt x="7788974" y="5580626"/>
                  <a:pt x="7790063" y="5581141"/>
                  <a:pt x="7791214" y="5581595"/>
                </a:cubicBezTo>
                <a:cubicBezTo>
                  <a:pt x="7784673" y="5584473"/>
                  <a:pt x="7780554" y="5592530"/>
                  <a:pt x="7786975" y="5598891"/>
                </a:cubicBezTo>
                <a:cubicBezTo>
                  <a:pt x="7797361" y="5609189"/>
                  <a:pt x="7814684" y="5594287"/>
                  <a:pt x="7804236" y="5583958"/>
                </a:cubicBezTo>
                <a:cubicBezTo>
                  <a:pt x="7802994" y="5582716"/>
                  <a:pt x="7801632" y="5581868"/>
                  <a:pt x="7800238" y="5581323"/>
                </a:cubicBezTo>
                <a:cubicBezTo>
                  <a:pt x="7801783" y="5580626"/>
                  <a:pt x="7803176" y="5579717"/>
                  <a:pt x="7804175" y="5578415"/>
                </a:cubicBezTo>
                <a:cubicBezTo>
                  <a:pt x="7808173" y="5573174"/>
                  <a:pt x="7807325" y="5566814"/>
                  <a:pt x="7802783" y="5562300"/>
                </a:cubicBezTo>
                <a:close/>
                <a:moveTo>
                  <a:pt x="7886757" y="5665710"/>
                </a:moveTo>
                <a:cubicBezTo>
                  <a:pt x="7882518" y="5661500"/>
                  <a:pt x="7875008" y="5660713"/>
                  <a:pt x="7870617" y="5665256"/>
                </a:cubicBezTo>
                <a:cubicBezTo>
                  <a:pt x="7869436" y="5666498"/>
                  <a:pt x="7868618" y="5667952"/>
                  <a:pt x="7868012" y="5669527"/>
                </a:cubicBezTo>
                <a:cubicBezTo>
                  <a:pt x="7867377" y="5669981"/>
                  <a:pt x="7866741" y="5670314"/>
                  <a:pt x="7866165" y="5670860"/>
                </a:cubicBezTo>
                <a:lnTo>
                  <a:pt x="7862592" y="5674464"/>
                </a:lnTo>
                <a:cubicBezTo>
                  <a:pt x="7860078" y="5676978"/>
                  <a:pt x="7859533" y="5680855"/>
                  <a:pt x="7860320" y="5684369"/>
                </a:cubicBezTo>
                <a:cubicBezTo>
                  <a:pt x="7856020" y="5683097"/>
                  <a:pt x="7851599" y="5684490"/>
                  <a:pt x="7848146" y="5688004"/>
                </a:cubicBezTo>
                <a:lnTo>
                  <a:pt x="7844574" y="5691608"/>
                </a:lnTo>
                <a:cubicBezTo>
                  <a:pt x="7840485" y="5695758"/>
                  <a:pt x="7841666" y="5703694"/>
                  <a:pt x="7845966" y="5707268"/>
                </a:cubicBezTo>
                <a:cubicBezTo>
                  <a:pt x="7846057" y="5707329"/>
                  <a:pt x="7846118" y="5707450"/>
                  <a:pt x="7846178" y="5707541"/>
                </a:cubicBezTo>
                <a:cubicBezTo>
                  <a:pt x="7846208" y="5707571"/>
                  <a:pt x="7846239" y="5707632"/>
                  <a:pt x="7846269" y="5707662"/>
                </a:cubicBezTo>
                <a:cubicBezTo>
                  <a:pt x="7846299" y="5707692"/>
                  <a:pt x="7846360" y="5707692"/>
                  <a:pt x="7846390" y="5707722"/>
                </a:cubicBezTo>
                <a:cubicBezTo>
                  <a:pt x="7851054" y="5703452"/>
                  <a:pt x="7855627" y="5699060"/>
                  <a:pt x="7860259" y="5694758"/>
                </a:cubicBezTo>
                <a:cubicBezTo>
                  <a:pt x="7869829" y="5685823"/>
                  <a:pt x="7879399" y="5676887"/>
                  <a:pt x="7888938" y="5667921"/>
                </a:cubicBezTo>
                <a:lnTo>
                  <a:pt x="7888756" y="5667770"/>
                </a:lnTo>
                <a:lnTo>
                  <a:pt x="7886757" y="5665710"/>
                </a:lnTo>
                <a:close/>
                <a:moveTo>
                  <a:pt x="7819711" y="5411154"/>
                </a:moveTo>
                <a:lnTo>
                  <a:pt x="7823315" y="5414728"/>
                </a:lnTo>
                <a:cubicBezTo>
                  <a:pt x="7827706" y="5419059"/>
                  <a:pt x="7835761" y="5417515"/>
                  <a:pt x="7839365" y="5413062"/>
                </a:cubicBezTo>
                <a:cubicBezTo>
                  <a:pt x="7843574" y="5407913"/>
                  <a:pt x="7842120" y="5401370"/>
                  <a:pt x="7837729" y="5397008"/>
                </a:cubicBezTo>
                <a:lnTo>
                  <a:pt x="7834126" y="5393434"/>
                </a:lnTo>
                <a:cubicBezTo>
                  <a:pt x="7829734" y="5389073"/>
                  <a:pt x="7821679" y="5390617"/>
                  <a:pt x="7818076" y="5395070"/>
                </a:cubicBezTo>
                <a:cubicBezTo>
                  <a:pt x="7813866" y="5400249"/>
                  <a:pt x="7815320" y="5406792"/>
                  <a:pt x="7819711" y="5411154"/>
                </a:cubicBezTo>
                <a:close/>
                <a:moveTo>
                  <a:pt x="7909440" y="5255948"/>
                </a:moveTo>
                <a:lnTo>
                  <a:pt x="7920161" y="5245135"/>
                </a:lnTo>
                <a:cubicBezTo>
                  <a:pt x="7924369" y="5240894"/>
                  <a:pt x="7925036" y="5233322"/>
                  <a:pt x="7920493" y="5228990"/>
                </a:cubicBezTo>
                <a:cubicBezTo>
                  <a:pt x="7916102" y="5224810"/>
                  <a:pt x="7908864" y="5224114"/>
                  <a:pt x="7904353" y="5228657"/>
                </a:cubicBezTo>
                <a:lnTo>
                  <a:pt x="7893632" y="5239470"/>
                </a:lnTo>
                <a:cubicBezTo>
                  <a:pt x="7889423" y="5243711"/>
                  <a:pt x="7888756" y="5251283"/>
                  <a:pt x="7893299" y="5255615"/>
                </a:cubicBezTo>
                <a:cubicBezTo>
                  <a:pt x="7897690" y="5259795"/>
                  <a:pt x="7904927" y="5260461"/>
                  <a:pt x="7909440" y="5255948"/>
                </a:cubicBezTo>
                <a:close/>
                <a:moveTo>
                  <a:pt x="7942025" y="5510202"/>
                </a:moveTo>
                <a:cubicBezTo>
                  <a:pt x="7935998" y="5510293"/>
                  <a:pt x="7930063" y="5511807"/>
                  <a:pt x="7926338" y="5516987"/>
                </a:cubicBezTo>
                <a:cubicBezTo>
                  <a:pt x="7922946" y="5521712"/>
                  <a:pt x="7922552" y="5527134"/>
                  <a:pt x="7923159" y="5532768"/>
                </a:cubicBezTo>
                <a:cubicBezTo>
                  <a:pt x="7923794" y="5538917"/>
                  <a:pt x="7930699" y="5543006"/>
                  <a:pt x="7936422" y="5541976"/>
                </a:cubicBezTo>
                <a:cubicBezTo>
                  <a:pt x="7941721" y="5541007"/>
                  <a:pt x="7944811" y="5536797"/>
                  <a:pt x="7945447" y="5531889"/>
                </a:cubicBezTo>
                <a:cubicBezTo>
                  <a:pt x="7949232" y="5530314"/>
                  <a:pt x="7952109" y="5527104"/>
                  <a:pt x="7952503" y="5522530"/>
                </a:cubicBezTo>
                <a:cubicBezTo>
                  <a:pt x="7952957" y="5516805"/>
                  <a:pt x="7948203" y="5510141"/>
                  <a:pt x="7942025" y="5510202"/>
                </a:cubicBezTo>
                <a:close/>
                <a:moveTo>
                  <a:pt x="8087263" y="5458678"/>
                </a:moveTo>
                <a:cubicBezTo>
                  <a:pt x="8079722" y="5451197"/>
                  <a:pt x="8068064" y="5456680"/>
                  <a:pt x="8066398" y="5464191"/>
                </a:cubicBezTo>
                <a:cubicBezTo>
                  <a:pt x="8060280" y="5462465"/>
                  <a:pt x="8053588" y="5461889"/>
                  <a:pt x="8049287" y="5465221"/>
                </a:cubicBezTo>
                <a:cubicBezTo>
                  <a:pt x="8043170" y="5469947"/>
                  <a:pt x="8037659" y="5478822"/>
                  <a:pt x="8038538" y="5486757"/>
                </a:cubicBezTo>
                <a:cubicBezTo>
                  <a:pt x="8035993" y="5487000"/>
                  <a:pt x="8033752" y="5488363"/>
                  <a:pt x="8031845" y="5490120"/>
                </a:cubicBezTo>
                <a:cubicBezTo>
                  <a:pt x="8028059" y="5488454"/>
                  <a:pt x="8023577" y="5488908"/>
                  <a:pt x="8020004" y="5491422"/>
                </a:cubicBezTo>
                <a:lnTo>
                  <a:pt x="8014129" y="5495572"/>
                </a:lnTo>
                <a:cubicBezTo>
                  <a:pt x="8010980" y="5497813"/>
                  <a:pt x="8009829" y="5501721"/>
                  <a:pt x="8010162" y="5505477"/>
                </a:cubicBezTo>
                <a:cubicBezTo>
                  <a:pt x="8008254" y="5504901"/>
                  <a:pt x="8006346" y="5504992"/>
                  <a:pt x="8004498" y="5505507"/>
                </a:cubicBezTo>
                <a:cubicBezTo>
                  <a:pt x="8002743" y="5500660"/>
                  <a:pt x="7998260" y="5497117"/>
                  <a:pt x="7991840" y="5499116"/>
                </a:cubicBezTo>
                <a:cubicBezTo>
                  <a:pt x="7984361" y="5501478"/>
                  <a:pt x="7975396" y="5502871"/>
                  <a:pt x="7969552" y="5508566"/>
                </a:cubicBezTo>
                <a:cubicBezTo>
                  <a:pt x="7968764" y="5509324"/>
                  <a:pt x="7968129" y="5510111"/>
                  <a:pt x="7967523" y="5510959"/>
                </a:cubicBezTo>
                <a:lnTo>
                  <a:pt x="7964798" y="5512867"/>
                </a:lnTo>
                <a:cubicBezTo>
                  <a:pt x="7959770" y="5516411"/>
                  <a:pt x="7959377" y="5524317"/>
                  <a:pt x="7963072" y="5528921"/>
                </a:cubicBezTo>
                <a:cubicBezTo>
                  <a:pt x="7963375" y="5529285"/>
                  <a:pt x="7963707" y="5529557"/>
                  <a:pt x="7964040" y="5529891"/>
                </a:cubicBezTo>
                <a:cubicBezTo>
                  <a:pt x="7964313" y="5531556"/>
                  <a:pt x="7964646" y="5533192"/>
                  <a:pt x="7965071" y="5534828"/>
                </a:cubicBezTo>
                <a:cubicBezTo>
                  <a:pt x="7965615" y="5536857"/>
                  <a:pt x="7966857" y="5538735"/>
                  <a:pt x="7968401" y="5540250"/>
                </a:cubicBezTo>
                <a:cubicBezTo>
                  <a:pt x="7968522" y="5541764"/>
                  <a:pt x="7968886" y="5543218"/>
                  <a:pt x="7969673" y="5544338"/>
                </a:cubicBezTo>
                <a:cubicBezTo>
                  <a:pt x="7972398" y="5548185"/>
                  <a:pt x="7974973" y="5551487"/>
                  <a:pt x="7979394" y="5553395"/>
                </a:cubicBezTo>
                <a:cubicBezTo>
                  <a:pt x="7981332" y="5554243"/>
                  <a:pt x="7982846" y="5554667"/>
                  <a:pt x="7984997" y="5554849"/>
                </a:cubicBezTo>
                <a:cubicBezTo>
                  <a:pt x="7976790" y="5555607"/>
                  <a:pt x="7970158" y="5567420"/>
                  <a:pt x="7978031" y="5575204"/>
                </a:cubicBezTo>
                <a:cubicBezTo>
                  <a:pt x="7978880" y="5576022"/>
                  <a:pt x="7979757" y="5576416"/>
                  <a:pt x="7980635" y="5576900"/>
                </a:cubicBezTo>
                <a:cubicBezTo>
                  <a:pt x="7979212" y="5577930"/>
                  <a:pt x="7978455" y="5579505"/>
                  <a:pt x="7977607" y="5581020"/>
                </a:cubicBezTo>
                <a:cubicBezTo>
                  <a:pt x="7977305" y="5581595"/>
                  <a:pt x="7976698" y="5581989"/>
                  <a:pt x="7976456" y="5582595"/>
                </a:cubicBezTo>
                <a:cubicBezTo>
                  <a:pt x="7976456" y="5582595"/>
                  <a:pt x="7976456" y="5582595"/>
                  <a:pt x="7976456" y="5582595"/>
                </a:cubicBezTo>
                <a:cubicBezTo>
                  <a:pt x="7980182" y="5578839"/>
                  <a:pt x="7983846" y="5575053"/>
                  <a:pt x="7987510" y="5571266"/>
                </a:cubicBezTo>
                <a:cubicBezTo>
                  <a:pt x="7988903" y="5569843"/>
                  <a:pt x="7990326" y="5568419"/>
                  <a:pt x="7991689" y="5566965"/>
                </a:cubicBezTo>
                <a:cubicBezTo>
                  <a:pt x="7993082" y="5565511"/>
                  <a:pt x="7994505" y="5564088"/>
                  <a:pt x="7995929" y="5562634"/>
                </a:cubicBezTo>
                <a:lnTo>
                  <a:pt x="7995929" y="5562634"/>
                </a:lnTo>
                <a:cubicBezTo>
                  <a:pt x="7995929" y="5562603"/>
                  <a:pt x="7995898" y="5562603"/>
                  <a:pt x="7995898" y="5562573"/>
                </a:cubicBezTo>
                <a:cubicBezTo>
                  <a:pt x="7995354" y="5560938"/>
                  <a:pt x="7994445" y="5559362"/>
                  <a:pt x="7992961" y="5557878"/>
                </a:cubicBezTo>
                <a:cubicBezTo>
                  <a:pt x="7992416" y="5557333"/>
                  <a:pt x="7991840" y="5557181"/>
                  <a:pt x="7991265" y="5556757"/>
                </a:cubicBezTo>
                <a:cubicBezTo>
                  <a:pt x="7994748" y="5557575"/>
                  <a:pt x="7998352" y="5557091"/>
                  <a:pt x="8001350" y="5554274"/>
                </a:cubicBezTo>
                <a:cubicBezTo>
                  <a:pt x="8003651" y="5552093"/>
                  <a:pt x="8004984" y="5548549"/>
                  <a:pt x="8004863" y="5545126"/>
                </a:cubicBezTo>
                <a:cubicBezTo>
                  <a:pt x="8005983" y="5544217"/>
                  <a:pt x="8006891" y="5543157"/>
                  <a:pt x="8007830" y="5541885"/>
                </a:cubicBezTo>
                <a:cubicBezTo>
                  <a:pt x="8008193" y="5541491"/>
                  <a:pt x="8008587" y="5541128"/>
                  <a:pt x="8008981" y="5540764"/>
                </a:cubicBezTo>
                <a:cubicBezTo>
                  <a:pt x="8010707" y="5539492"/>
                  <a:pt x="8012282" y="5538038"/>
                  <a:pt x="8013978" y="5536797"/>
                </a:cubicBezTo>
                <a:cubicBezTo>
                  <a:pt x="8019004" y="5533101"/>
                  <a:pt x="8018489" y="5527195"/>
                  <a:pt x="8015461" y="5522772"/>
                </a:cubicBezTo>
                <a:cubicBezTo>
                  <a:pt x="8017248" y="5520561"/>
                  <a:pt x="8018217" y="5517926"/>
                  <a:pt x="8018036" y="5515109"/>
                </a:cubicBezTo>
                <a:cubicBezTo>
                  <a:pt x="8021458" y="5516048"/>
                  <a:pt x="8025243" y="5515533"/>
                  <a:pt x="8028362" y="5513352"/>
                </a:cubicBezTo>
                <a:cubicBezTo>
                  <a:pt x="8030300" y="5511989"/>
                  <a:pt x="8032269" y="5510596"/>
                  <a:pt x="8034207" y="5509202"/>
                </a:cubicBezTo>
                <a:cubicBezTo>
                  <a:pt x="8034479" y="5509020"/>
                  <a:pt x="8034570" y="5508718"/>
                  <a:pt x="8034812" y="5508506"/>
                </a:cubicBezTo>
                <a:cubicBezTo>
                  <a:pt x="8040475" y="5510808"/>
                  <a:pt x="8046562" y="5507657"/>
                  <a:pt x="8049106" y="5502569"/>
                </a:cubicBezTo>
                <a:cubicBezTo>
                  <a:pt x="8049227" y="5502660"/>
                  <a:pt x="8049348" y="5502811"/>
                  <a:pt x="8049439" y="5502902"/>
                </a:cubicBezTo>
                <a:cubicBezTo>
                  <a:pt x="8049227" y="5503992"/>
                  <a:pt x="8049409" y="5505053"/>
                  <a:pt x="8049560" y="5506113"/>
                </a:cubicBezTo>
                <a:lnTo>
                  <a:pt x="8049560" y="5506143"/>
                </a:lnTo>
                <a:cubicBezTo>
                  <a:pt x="8049560" y="5506294"/>
                  <a:pt x="8049560" y="5506416"/>
                  <a:pt x="8049591" y="5506567"/>
                </a:cubicBezTo>
                <a:cubicBezTo>
                  <a:pt x="8055920" y="5499812"/>
                  <a:pt x="8062189" y="5492997"/>
                  <a:pt x="8068487" y="5486242"/>
                </a:cubicBezTo>
                <a:cubicBezTo>
                  <a:pt x="8068518" y="5486212"/>
                  <a:pt x="8068548" y="5486182"/>
                  <a:pt x="8068579" y="5486152"/>
                </a:cubicBezTo>
                <a:cubicBezTo>
                  <a:pt x="8070849" y="5483729"/>
                  <a:pt x="8073090" y="5481305"/>
                  <a:pt x="8075362" y="5478882"/>
                </a:cubicBezTo>
                <a:cubicBezTo>
                  <a:pt x="8075392" y="5478852"/>
                  <a:pt x="8075422" y="5478822"/>
                  <a:pt x="8075453" y="5478761"/>
                </a:cubicBezTo>
                <a:cubicBezTo>
                  <a:pt x="8080268" y="5473581"/>
                  <a:pt x="8085173" y="5468432"/>
                  <a:pt x="8089928" y="5463192"/>
                </a:cubicBezTo>
                <a:cubicBezTo>
                  <a:pt x="8089897" y="5463101"/>
                  <a:pt x="8089807" y="5462980"/>
                  <a:pt x="8089746" y="5462858"/>
                </a:cubicBezTo>
                <a:cubicBezTo>
                  <a:pt x="8089746" y="5462828"/>
                  <a:pt x="8089716" y="5462828"/>
                  <a:pt x="8089716" y="5462798"/>
                </a:cubicBezTo>
                <a:cubicBezTo>
                  <a:pt x="8089292" y="5461495"/>
                  <a:pt x="8088656" y="5460072"/>
                  <a:pt x="8087263" y="5458678"/>
                </a:cubicBezTo>
                <a:close/>
                <a:moveTo>
                  <a:pt x="7937331" y="5606918"/>
                </a:moveTo>
                <a:cubicBezTo>
                  <a:pt x="7936725" y="5607312"/>
                  <a:pt x="7936119" y="5607614"/>
                  <a:pt x="7935544" y="5607978"/>
                </a:cubicBezTo>
                <a:cubicBezTo>
                  <a:pt x="7935514" y="5607978"/>
                  <a:pt x="7935483" y="5607978"/>
                  <a:pt x="7935453" y="5607948"/>
                </a:cubicBezTo>
                <a:cubicBezTo>
                  <a:pt x="7935393" y="5607917"/>
                  <a:pt x="7935332" y="5607917"/>
                  <a:pt x="7935241" y="5607887"/>
                </a:cubicBezTo>
                <a:cubicBezTo>
                  <a:pt x="7935151" y="5607826"/>
                  <a:pt x="7934878" y="5607675"/>
                  <a:pt x="7934333" y="5607372"/>
                </a:cubicBezTo>
                <a:cubicBezTo>
                  <a:pt x="7929669" y="5604646"/>
                  <a:pt x="7923764" y="5605645"/>
                  <a:pt x="7920130" y="5609523"/>
                </a:cubicBezTo>
                <a:cubicBezTo>
                  <a:pt x="7919888" y="5609492"/>
                  <a:pt x="7919646" y="5609341"/>
                  <a:pt x="7919403" y="5609341"/>
                </a:cubicBezTo>
                <a:cubicBezTo>
                  <a:pt x="7912619" y="5609038"/>
                  <a:pt x="7908532" y="5614157"/>
                  <a:pt x="7907502" y="5620245"/>
                </a:cubicBezTo>
                <a:lnTo>
                  <a:pt x="7906654" y="5625243"/>
                </a:lnTo>
                <a:cubicBezTo>
                  <a:pt x="7905594" y="5631331"/>
                  <a:pt x="7911953" y="5636905"/>
                  <a:pt x="7917556" y="5637147"/>
                </a:cubicBezTo>
                <a:cubicBezTo>
                  <a:pt x="7919373" y="5637238"/>
                  <a:pt x="7920735" y="5636511"/>
                  <a:pt x="7922098" y="5635814"/>
                </a:cubicBezTo>
                <a:cubicBezTo>
                  <a:pt x="7922310" y="5635693"/>
                  <a:pt x="7922613" y="5635723"/>
                  <a:pt x="7922825" y="5635602"/>
                </a:cubicBezTo>
                <a:cubicBezTo>
                  <a:pt x="7923188" y="5635239"/>
                  <a:pt x="7923552" y="5634875"/>
                  <a:pt x="7923946" y="5634512"/>
                </a:cubicBezTo>
                <a:cubicBezTo>
                  <a:pt x="7925005" y="5633482"/>
                  <a:pt x="7926035" y="5632452"/>
                  <a:pt x="7927095" y="5631422"/>
                </a:cubicBezTo>
                <a:cubicBezTo>
                  <a:pt x="7927125" y="5631392"/>
                  <a:pt x="7927156" y="5631362"/>
                  <a:pt x="7927156" y="5631331"/>
                </a:cubicBezTo>
                <a:cubicBezTo>
                  <a:pt x="7927549" y="5630726"/>
                  <a:pt x="7928064" y="5630301"/>
                  <a:pt x="7928367" y="5629635"/>
                </a:cubicBezTo>
                <a:cubicBezTo>
                  <a:pt x="7928397" y="5629605"/>
                  <a:pt x="7928427" y="5629575"/>
                  <a:pt x="7928458" y="5629514"/>
                </a:cubicBezTo>
                <a:lnTo>
                  <a:pt x="7928488" y="5629514"/>
                </a:lnTo>
                <a:cubicBezTo>
                  <a:pt x="7928640" y="5629544"/>
                  <a:pt x="7928790" y="5629514"/>
                  <a:pt x="7928942" y="5629544"/>
                </a:cubicBezTo>
                <a:lnTo>
                  <a:pt x="7928972" y="5629544"/>
                </a:lnTo>
                <a:cubicBezTo>
                  <a:pt x="7936090" y="5622608"/>
                  <a:pt x="7943175" y="5615672"/>
                  <a:pt x="7950231" y="5608705"/>
                </a:cubicBezTo>
                <a:cubicBezTo>
                  <a:pt x="7950201" y="5608675"/>
                  <a:pt x="7950171" y="5608675"/>
                  <a:pt x="7950110" y="5608644"/>
                </a:cubicBezTo>
                <a:cubicBezTo>
                  <a:pt x="7950020" y="5608584"/>
                  <a:pt x="7949898" y="5608553"/>
                  <a:pt x="7949807" y="5608492"/>
                </a:cubicBezTo>
                <a:cubicBezTo>
                  <a:pt x="7946265" y="5605645"/>
                  <a:pt x="7941298" y="5604252"/>
                  <a:pt x="7937331" y="5606918"/>
                </a:cubicBezTo>
                <a:close/>
                <a:moveTo>
                  <a:pt x="7889241" y="5543703"/>
                </a:moveTo>
                <a:cubicBezTo>
                  <a:pt x="7888847" y="5537251"/>
                  <a:pt x="7883336" y="5532980"/>
                  <a:pt x="7877158" y="5533010"/>
                </a:cubicBezTo>
                <a:lnTo>
                  <a:pt x="7869981" y="5533040"/>
                </a:lnTo>
                <a:cubicBezTo>
                  <a:pt x="7867770" y="5533040"/>
                  <a:pt x="7865832" y="5534040"/>
                  <a:pt x="7864136" y="5535342"/>
                </a:cubicBezTo>
                <a:cubicBezTo>
                  <a:pt x="7862137" y="5536584"/>
                  <a:pt x="7860745" y="5538402"/>
                  <a:pt x="7860017" y="5540673"/>
                </a:cubicBezTo>
                <a:cubicBezTo>
                  <a:pt x="7859988" y="5540795"/>
                  <a:pt x="7859957" y="5540885"/>
                  <a:pt x="7859927" y="5541007"/>
                </a:cubicBezTo>
                <a:cubicBezTo>
                  <a:pt x="7859564" y="5542218"/>
                  <a:pt x="7859382" y="5543430"/>
                  <a:pt x="7859382" y="5544702"/>
                </a:cubicBezTo>
                <a:cubicBezTo>
                  <a:pt x="7859382" y="5544853"/>
                  <a:pt x="7859321" y="5545005"/>
                  <a:pt x="7859321" y="5545157"/>
                </a:cubicBezTo>
                <a:cubicBezTo>
                  <a:pt x="7859321" y="5545338"/>
                  <a:pt x="7859443" y="5545459"/>
                  <a:pt x="7859443" y="5545641"/>
                </a:cubicBezTo>
                <a:cubicBezTo>
                  <a:pt x="7859806" y="5550700"/>
                  <a:pt x="7862804" y="5555667"/>
                  <a:pt x="7869133" y="5556757"/>
                </a:cubicBezTo>
                <a:cubicBezTo>
                  <a:pt x="7871646" y="5557181"/>
                  <a:pt x="7873615" y="5556666"/>
                  <a:pt x="7875372" y="5555818"/>
                </a:cubicBezTo>
                <a:cubicBezTo>
                  <a:pt x="7876461" y="5555818"/>
                  <a:pt x="7877521" y="5555818"/>
                  <a:pt x="7878612" y="5555818"/>
                </a:cubicBezTo>
                <a:cubicBezTo>
                  <a:pt x="7884729" y="5555788"/>
                  <a:pt x="7889605" y="5549609"/>
                  <a:pt x="7889241" y="5543703"/>
                </a:cubicBezTo>
                <a:close/>
                <a:moveTo>
                  <a:pt x="7353288" y="5784841"/>
                </a:moveTo>
                <a:cubicBezTo>
                  <a:pt x="7343477" y="5775118"/>
                  <a:pt x="7328032" y="5788142"/>
                  <a:pt x="7335179" y="5798380"/>
                </a:cubicBezTo>
                <a:cubicBezTo>
                  <a:pt x="7331727" y="5797229"/>
                  <a:pt x="7327911" y="5797381"/>
                  <a:pt x="7324792" y="5799743"/>
                </a:cubicBezTo>
                <a:lnTo>
                  <a:pt x="7316131" y="5806256"/>
                </a:lnTo>
                <a:cubicBezTo>
                  <a:pt x="7311043" y="5810072"/>
                  <a:pt x="7308923" y="5817827"/>
                  <a:pt x="7313012" y="5823218"/>
                </a:cubicBezTo>
                <a:cubicBezTo>
                  <a:pt x="7316858" y="5828307"/>
                  <a:pt x="7324520" y="5830427"/>
                  <a:pt x="7329970" y="5826338"/>
                </a:cubicBezTo>
                <a:lnTo>
                  <a:pt x="7338632" y="5819826"/>
                </a:lnTo>
                <a:cubicBezTo>
                  <a:pt x="7343628" y="5816039"/>
                  <a:pt x="7345688" y="5808497"/>
                  <a:pt x="7341841" y="5803105"/>
                </a:cubicBezTo>
                <a:cubicBezTo>
                  <a:pt x="7351592" y="5805408"/>
                  <a:pt x="7362040" y="5793534"/>
                  <a:pt x="7353288" y="5784841"/>
                </a:cubicBezTo>
                <a:close/>
                <a:moveTo>
                  <a:pt x="7346656" y="5446290"/>
                </a:moveTo>
                <a:cubicBezTo>
                  <a:pt x="7350896" y="5450501"/>
                  <a:pt x="7358406" y="5451288"/>
                  <a:pt x="7362798" y="5446775"/>
                </a:cubicBezTo>
                <a:cubicBezTo>
                  <a:pt x="7366977" y="5442443"/>
                  <a:pt x="7367824" y="5435143"/>
                  <a:pt x="7363282" y="5430630"/>
                </a:cubicBezTo>
                <a:lnTo>
                  <a:pt x="7359678" y="5427056"/>
                </a:lnTo>
                <a:cubicBezTo>
                  <a:pt x="7355439" y="5422846"/>
                  <a:pt x="7347928" y="5422028"/>
                  <a:pt x="7343537" y="5426571"/>
                </a:cubicBezTo>
                <a:cubicBezTo>
                  <a:pt x="7339358" y="5430903"/>
                  <a:pt x="7338511" y="5438233"/>
                  <a:pt x="7343053" y="5442716"/>
                </a:cubicBezTo>
                <a:lnTo>
                  <a:pt x="7346656" y="5446290"/>
                </a:lnTo>
                <a:close/>
                <a:moveTo>
                  <a:pt x="7452678" y="5776238"/>
                </a:moveTo>
                <a:cubicBezTo>
                  <a:pt x="7442230" y="5765879"/>
                  <a:pt x="7427361" y="5783235"/>
                  <a:pt x="7437748" y="5793534"/>
                </a:cubicBezTo>
                <a:cubicBezTo>
                  <a:pt x="7448226" y="5803893"/>
                  <a:pt x="7463065" y="5786537"/>
                  <a:pt x="7452678" y="5776238"/>
                </a:cubicBezTo>
                <a:close/>
                <a:moveTo>
                  <a:pt x="7361646" y="5676403"/>
                </a:moveTo>
                <a:cubicBezTo>
                  <a:pt x="7361496" y="5677948"/>
                  <a:pt x="7361738" y="5679553"/>
                  <a:pt x="7362283" y="5681158"/>
                </a:cubicBezTo>
                <a:cubicBezTo>
                  <a:pt x="7360738" y="5681643"/>
                  <a:pt x="7359284" y="5682430"/>
                  <a:pt x="7358043" y="5683672"/>
                </a:cubicBezTo>
                <a:lnTo>
                  <a:pt x="7354469" y="5687277"/>
                </a:lnTo>
                <a:cubicBezTo>
                  <a:pt x="7350261" y="5691518"/>
                  <a:pt x="7349473" y="5699030"/>
                  <a:pt x="7354015" y="5703421"/>
                </a:cubicBezTo>
                <a:cubicBezTo>
                  <a:pt x="7358346" y="5707601"/>
                  <a:pt x="7365675" y="5708419"/>
                  <a:pt x="7370156" y="5703876"/>
                </a:cubicBezTo>
                <a:lnTo>
                  <a:pt x="7373730" y="5700271"/>
                </a:lnTo>
                <a:cubicBezTo>
                  <a:pt x="7376637" y="5697333"/>
                  <a:pt x="7377848" y="5692850"/>
                  <a:pt x="7376879" y="5688913"/>
                </a:cubicBezTo>
                <a:lnTo>
                  <a:pt x="7378999" y="5688913"/>
                </a:lnTo>
                <a:cubicBezTo>
                  <a:pt x="7385146" y="5688882"/>
                  <a:pt x="7390840" y="5685338"/>
                  <a:pt x="7391536" y="5678765"/>
                </a:cubicBezTo>
                <a:cubicBezTo>
                  <a:pt x="7392142" y="5673131"/>
                  <a:pt x="7387569" y="5666195"/>
                  <a:pt x="7381391" y="5666225"/>
                </a:cubicBezTo>
                <a:lnTo>
                  <a:pt x="7374214" y="5666256"/>
                </a:lnTo>
                <a:cubicBezTo>
                  <a:pt x="7368036" y="5666256"/>
                  <a:pt x="7362343" y="5669799"/>
                  <a:pt x="7361646" y="5676403"/>
                </a:cubicBezTo>
                <a:close/>
                <a:moveTo>
                  <a:pt x="7394716" y="5757974"/>
                </a:moveTo>
                <a:lnTo>
                  <a:pt x="7398319" y="5761548"/>
                </a:lnTo>
                <a:cubicBezTo>
                  <a:pt x="7402559" y="5765758"/>
                  <a:pt x="7410887" y="5764698"/>
                  <a:pt x="7414400" y="5760094"/>
                </a:cubicBezTo>
                <a:cubicBezTo>
                  <a:pt x="7414673" y="5759761"/>
                  <a:pt x="7414703" y="5759397"/>
                  <a:pt x="7414945" y="5759064"/>
                </a:cubicBezTo>
                <a:cubicBezTo>
                  <a:pt x="7419094" y="5761699"/>
                  <a:pt x="7424696" y="5761820"/>
                  <a:pt x="7428785" y="5758731"/>
                </a:cubicBezTo>
                <a:lnTo>
                  <a:pt x="7437446" y="5752219"/>
                </a:lnTo>
                <a:cubicBezTo>
                  <a:pt x="7442715" y="5748251"/>
                  <a:pt x="7443926" y="5740466"/>
                  <a:pt x="7439989" y="5735165"/>
                </a:cubicBezTo>
                <a:cubicBezTo>
                  <a:pt x="7436083" y="5729895"/>
                  <a:pt x="7428209" y="5728653"/>
                  <a:pt x="7422940" y="5732651"/>
                </a:cubicBezTo>
                <a:lnTo>
                  <a:pt x="7414279" y="5739164"/>
                </a:lnTo>
                <a:cubicBezTo>
                  <a:pt x="7413067" y="5740072"/>
                  <a:pt x="7412129" y="5741223"/>
                  <a:pt x="7411371" y="5742465"/>
                </a:cubicBezTo>
                <a:lnTo>
                  <a:pt x="7409373" y="5740466"/>
                </a:lnTo>
                <a:cubicBezTo>
                  <a:pt x="7405133" y="5736255"/>
                  <a:pt x="7396806" y="5737316"/>
                  <a:pt x="7393293" y="5741950"/>
                </a:cubicBezTo>
                <a:cubicBezTo>
                  <a:pt x="7389235" y="5747190"/>
                  <a:pt x="7390174" y="5753460"/>
                  <a:pt x="7394716" y="5757974"/>
                </a:cubicBezTo>
                <a:close/>
                <a:moveTo>
                  <a:pt x="7396957" y="5577930"/>
                </a:moveTo>
                <a:lnTo>
                  <a:pt x="7400530" y="5574326"/>
                </a:lnTo>
                <a:cubicBezTo>
                  <a:pt x="7401075" y="5573780"/>
                  <a:pt x="7401499" y="5573144"/>
                  <a:pt x="7401863" y="5572508"/>
                </a:cubicBezTo>
                <a:cubicBezTo>
                  <a:pt x="7401196" y="5576052"/>
                  <a:pt x="7402045" y="5579869"/>
                  <a:pt x="7404770" y="5582474"/>
                </a:cubicBezTo>
                <a:cubicBezTo>
                  <a:pt x="7409040" y="5586502"/>
                  <a:pt x="7415884" y="5587169"/>
                  <a:pt x="7420396" y="5583140"/>
                </a:cubicBezTo>
                <a:cubicBezTo>
                  <a:pt x="7421183" y="5583807"/>
                  <a:pt x="7422092" y="5584382"/>
                  <a:pt x="7423061" y="5584806"/>
                </a:cubicBezTo>
                <a:cubicBezTo>
                  <a:pt x="7421123" y="5586381"/>
                  <a:pt x="7419821" y="5588441"/>
                  <a:pt x="7419276" y="5590682"/>
                </a:cubicBezTo>
                <a:cubicBezTo>
                  <a:pt x="7410614" y="5590955"/>
                  <a:pt x="7403105" y="5602223"/>
                  <a:pt x="7411100" y="5610128"/>
                </a:cubicBezTo>
                <a:cubicBezTo>
                  <a:pt x="7418821" y="5617792"/>
                  <a:pt x="7429572" y="5610886"/>
                  <a:pt x="7430450" y="5602586"/>
                </a:cubicBezTo>
                <a:cubicBezTo>
                  <a:pt x="7436234" y="5602586"/>
                  <a:pt x="7441777" y="5598860"/>
                  <a:pt x="7442897" y="5593893"/>
                </a:cubicBezTo>
                <a:cubicBezTo>
                  <a:pt x="7449044" y="5595620"/>
                  <a:pt x="7455707" y="5596195"/>
                  <a:pt x="7460007" y="5592863"/>
                </a:cubicBezTo>
                <a:cubicBezTo>
                  <a:pt x="7466124" y="5588138"/>
                  <a:pt x="7471636" y="5579263"/>
                  <a:pt x="7470757" y="5571327"/>
                </a:cubicBezTo>
                <a:cubicBezTo>
                  <a:pt x="7479145" y="5570569"/>
                  <a:pt x="7486141" y="5559514"/>
                  <a:pt x="7478328" y="5551760"/>
                </a:cubicBezTo>
                <a:cubicBezTo>
                  <a:pt x="7471878" y="5545368"/>
                  <a:pt x="7463308" y="5549154"/>
                  <a:pt x="7460188" y="5555425"/>
                </a:cubicBezTo>
                <a:cubicBezTo>
                  <a:pt x="7460067" y="5555334"/>
                  <a:pt x="7459946" y="5555213"/>
                  <a:pt x="7459825" y="5555092"/>
                </a:cubicBezTo>
                <a:cubicBezTo>
                  <a:pt x="7460582" y="5551336"/>
                  <a:pt x="7459523" y="5547428"/>
                  <a:pt x="7456524" y="5544430"/>
                </a:cubicBezTo>
                <a:lnTo>
                  <a:pt x="7449317" y="5537281"/>
                </a:lnTo>
                <a:cubicBezTo>
                  <a:pt x="7445077" y="5533071"/>
                  <a:pt x="7437052" y="5533313"/>
                  <a:pt x="7433175" y="5537917"/>
                </a:cubicBezTo>
                <a:cubicBezTo>
                  <a:pt x="7431934" y="5539401"/>
                  <a:pt x="7431116" y="5541067"/>
                  <a:pt x="7430663" y="5542763"/>
                </a:cubicBezTo>
                <a:cubicBezTo>
                  <a:pt x="7429088" y="5542915"/>
                  <a:pt x="7427634" y="5543945"/>
                  <a:pt x="7426090" y="5544460"/>
                </a:cubicBezTo>
                <a:cubicBezTo>
                  <a:pt x="7425575" y="5542884"/>
                  <a:pt x="7424788" y="5541400"/>
                  <a:pt x="7423545" y="5540158"/>
                </a:cubicBezTo>
                <a:cubicBezTo>
                  <a:pt x="7419215" y="5535797"/>
                  <a:pt x="7411765" y="5535736"/>
                  <a:pt x="7407405" y="5540128"/>
                </a:cubicBezTo>
                <a:lnTo>
                  <a:pt x="7400258" y="5547337"/>
                </a:lnTo>
                <a:cubicBezTo>
                  <a:pt x="7397472" y="5550154"/>
                  <a:pt x="7396623" y="5554183"/>
                  <a:pt x="7397411" y="5557908"/>
                </a:cubicBezTo>
                <a:cubicBezTo>
                  <a:pt x="7392173" y="5554576"/>
                  <a:pt x="7386419" y="5556394"/>
                  <a:pt x="7382300" y="5560544"/>
                </a:cubicBezTo>
                <a:lnTo>
                  <a:pt x="7378727" y="5564148"/>
                </a:lnTo>
                <a:cubicBezTo>
                  <a:pt x="7374366" y="5568540"/>
                  <a:pt x="7376515" y="5576779"/>
                  <a:pt x="7380938" y="5580141"/>
                </a:cubicBezTo>
                <a:cubicBezTo>
                  <a:pt x="7386419" y="5584291"/>
                  <a:pt x="7392596" y="5582322"/>
                  <a:pt x="7396957" y="5577930"/>
                </a:cubicBezTo>
                <a:close/>
                <a:moveTo>
                  <a:pt x="7515486" y="5849146"/>
                </a:moveTo>
                <a:cubicBezTo>
                  <a:pt x="7519755" y="5850903"/>
                  <a:pt x="7525267" y="5850055"/>
                  <a:pt x="7528628" y="5847026"/>
                </a:cubicBezTo>
                <a:cubicBezTo>
                  <a:pt x="7529840" y="5845935"/>
                  <a:pt x="7530687" y="5844663"/>
                  <a:pt x="7531354" y="5843361"/>
                </a:cubicBezTo>
                <a:cubicBezTo>
                  <a:pt x="7531384" y="5843391"/>
                  <a:pt x="7531415" y="5843452"/>
                  <a:pt x="7531445" y="5843482"/>
                </a:cubicBezTo>
                <a:lnTo>
                  <a:pt x="7535048" y="5847056"/>
                </a:lnTo>
                <a:cubicBezTo>
                  <a:pt x="7539439" y="5851418"/>
                  <a:pt x="7547434" y="5849964"/>
                  <a:pt x="7551129" y="5845542"/>
                </a:cubicBezTo>
                <a:cubicBezTo>
                  <a:pt x="7555368" y="5840423"/>
                  <a:pt x="7553975" y="5833820"/>
                  <a:pt x="7549585" y="5829458"/>
                </a:cubicBezTo>
                <a:lnTo>
                  <a:pt x="7545981" y="5825883"/>
                </a:lnTo>
                <a:cubicBezTo>
                  <a:pt x="7541590" y="5821552"/>
                  <a:pt x="7533595" y="5822976"/>
                  <a:pt x="7529900" y="5827428"/>
                </a:cubicBezTo>
                <a:cubicBezTo>
                  <a:pt x="7529446" y="5827973"/>
                  <a:pt x="7529325" y="5828549"/>
                  <a:pt x="7528991" y="5829125"/>
                </a:cubicBezTo>
                <a:lnTo>
                  <a:pt x="7526266" y="5825520"/>
                </a:lnTo>
                <a:cubicBezTo>
                  <a:pt x="7522300" y="5820250"/>
                  <a:pt x="7513638" y="5820461"/>
                  <a:pt x="7509065" y="5824611"/>
                </a:cubicBezTo>
                <a:cubicBezTo>
                  <a:pt x="7508278" y="5825308"/>
                  <a:pt x="7507854" y="5826156"/>
                  <a:pt x="7507309" y="5826974"/>
                </a:cubicBezTo>
                <a:cubicBezTo>
                  <a:pt x="7505219" y="5827337"/>
                  <a:pt x="7503160" y="5828034"/>
                  <a:pt x="7501252" y="5829488"/>
                </a:cubicBezTo>
                <a:lnTo>
                  <a:pt x="7496922" y="5832729"/>
                </a:lnTo>
                <a:cubicBezTo>
                  <a:pt x="7491834" y="5836576"/>
                  <a:pt x="7491410" y="5845391"/>
                  <a:pt x="7495741" y="5849934"/>
                </a:cubicBezTo>
                <a:cubicBezTo>
                  <a:pt x="7500556" y="5854992"/>
                  <a:pt x="7507460" y="5855235"/>
                  <a:pt x="7512941" y="5851115"/>
                </a:cubicBezTo>
                <a:lnTo>
                  <a:pt x="7515486" y="5849146"/>
                </a:lnTo>
                <a:close/>
                <a:moveTo>
                  <a:pt x="7630471" y="5705996"/>
                </a:moveTo>
                <a:cubicBezTo>
                  <a:pt x="7633227" y="5708722"/>
                  <a:pt x="7636315" y="5709540"/>
                  <a:pt x="7639283" y="5709146"/>
                </a:cubicBezTo>
                <a:cubicBezTo>
                  <a:pt x="7643796" y="5712478"/>
                  <a:pt x="7650942" y="5711054"/>
                  <a:pt x="7654334" y="5706905"/>
                </a:cubicBezTo>
                <a:cubicBezTo>
                  <a:pt x="7658544" y="5701755"/>
                  <a:pt x="7657090" y="5695213"/>
                  <a:pt x="7652669" y="5690851"/>
                </a:cubicBezTo>
                <a:lnTo>
                  <a:pt x="7649064" y="5687277"/>
                </a:lnTo>
                <a:cubicBezTo>
                  <a:pt x="7645309" y="5683551"/>
                  <a:pt x="7638981" y="5684308"/>
                  <a:pt x="7634923" y="5687368"/>
                </a:cubicBezTo>
                <a:cubicBezTo>
                  <a:pt x="7628139" y="5690185"/>
                  <a:pt x="7623688" y="5699272"/>
                  <a:pt x="7630471" y="5705996"/>
                </a:cubicBezTo>
                <a:close/>
                <a:moveTo>
                  <a:pt x="7506400" y="5751855"/>
                </a:moveTo>
                <a:cubicBezTo>
                  <a:pt x="7506643" y="5749735"/>
                  <a:pt x="7505946" y="5747493"/>
                  <a:pt x="7504886" y="5745434"/>
                </a:cubicBezTo>
                <a:cubicBezTo>
                  <a:pt x="7507794" y="5744797"/>
                  <a:pt x="7510458" y="5743101"/>
                  <a:pt x="7512124" y="5740405"/>
                </a:cubicBezTo>
                <a:cubicBezTo>
                  <a:pt x="7515304" y="5735226"/>
                  <a:pt x="7513729" y="5727835"/>
                  <a:pt x="7508399" y="5724685"/>
                </a:cubicBezTo>
                <a:cubicBezTo>
                  <a:pt x="7500404" y="5719990"/>
                  <a:pt x="7490684" y="5718990"/>
                  <a:pt x="7482689" y="5724382"/>
                </a:cubicBezTo>
                <a:cubicBezTo>
                  <a:pt x="7477753" y="5727714"/>
                  <a:pt x="7474603" y="5734135"/>
                  <a:pt x="7477964" y="5739830"/>
                </a:cubicBezTo>
                <a:cubicBezTo>
                  <a:pt x="7478540" y="5740799"/>
                  <a:pt x="7479388" y="5741677"/>
                  <a:pt x="7480296" y="5742465"/>
                </a:cubicBezTo>
                <a:cubicBezTo>
                  <a:pt x="7478328" y="5744161"/>
                  <a:pt x="7476875" y="5746433"/>
                  <a:pt x="7476541" y="5749462"/>
                </a:cubicBezTo>
                <a:cubicBezTo>
                  <a:pt x="7475936" y="5755066"/>
                  <a:pt x="7480478" y="5762063"/>
                  <a:pt x="7486686" y="5762032"/>
                </a:cubicBezTo>
                <a:lnTo>
                  <a:pt x="7493863" y="5762002"/>
                </a:lnTo>
                <a:cubicBezTo>
                  <a:pt x="7499981" y="5761972"/>
                  <a:pt x="7505674" y="5758458"/>
                  <a:pt x="7506400" y="5751855"/>
                </a:cubicBezTo>
                <a:close/>
                <a:moveTo>
                  <a:pt x="7525116" y="5958553"/>
                </a:moveTo>
                <a:cubicBezTo>
                  <a:pt x="7535533" y="5968882"/>
                  <a:pt x="7549312" y="5950618"/>
                  <a:pt x="7538985" y="5940410"/>
                </a:cubicBezTo>
                <a:cubicBezTo>
                  <a:pt x="7528568" y="5930111"/>
                  <a:pt x="7514819" y="5948346"/>
                  <a:pt x="7525116" y="5958553"/>
                </a:cubicBezTo>
                <a:close/>
                <a:moveTo>
                  <a:pt x="7579020" y="5889280"/>
                </a:moveTo>
                <a:cubicBezTo>
                  <a:pt x="7578051" y="5893097"/>
                  <a:pt x="7578626" y="5897368"/>
                  <a:pt x="7582079" y="5900791"/>
                </a:cubicBezTo>
                <a:cubicBezTo>
                  <a:pt x="7588892" y="5907545"/>
                  <a:pt x="7597159" y="5902123"/>
                  <a:pt x="7599218" y="5894763"/>
                </a:cubicBezTo>
                <a:cubicBezTo>
                  <a:pt x="7603216" y="5890977"/>
                  <a:pt x="7605033" y="5885010"/>
                  <a:pt x="7600763" y="5879315"/>
                </a:cubicBezTo>
                <a:cubicBezTo>
                  <a:pt x="7592465" y="5868290"/>
                  <a:pt x="7576325" y="5878194"/>
                  <a:pt x="7579020" y="5889280"/>
                </a:cubicBezTo>
                <a:close/>
                <a:moveTo>
                  <a:pt x="7380059" y="5796139"/>
                </a:moveTo>
                <a:cubicBezTo>
                  <a:pt x="7380180" y="5802409"/>
                  <a:pt x="7385540" y="5807346"/>
                  <a:pt x="7391718" y="5807316"/>
                </a:cubicBezTo>
                <a:cubicBezTo>
                  <a:pt x="7394111" y="5807316"/>
                  <a:pt x="7396502" y="5807285"/>
                  <a:pt x="7398895" y="5807285"/>
                </a:cubicBezTo>
                <a:cubicBezTo>
                  <a:pt x="7405073" y="5807255"/>
                  <a:pt x="7410190" y="5801712"/>
                  <a:pt x="7410069" y="5795624"/>
                </a:cubicBezTo>
                <a:cubicBezTo>
                  <a:pt x="7409919" y="5789354"/>
                  <a:pt x="7404588" y="5784417"/>
                  <a:pt x="7398411" y="5784447"/>
                </a:cubicBezTo>
                <a:cubicBezTo>
                  <a:pt x="7396018" y="5784447"/>
                  <a:pt x="7393625" y="5784477"/>
                  <a:pt x="7391234" y="5784477"/>
                </a:cubicBezTo>
                <a:cubicBezTo>
                  <a:pt x="7385056" y="5784507"/>
                  <a:pt x="7379938" y="5790050"/>
                  <a:pt x="7380059" y="5796139"/>
                </a:cubicBezTo>
                <a:close/>
                <a:moveTo>
                  <a:pt x="7527114" y="5970488"/>
                </a:moveTo>
                <a:cubicBezTo>
                  <a:pt x="7523692" y="5970518"/>
                  <a:pt x="7520936" y="5973093"/>
                  <a:pt x="7519180" y="5976182"/>
                </a:cubicBezTo>
                <a:cubicBezTo>
                  <a:pt x="7519029" y="5976455"/>
                  <a:pt x="7518787" y="5976667"/>
                  <a:pt x="7518605" y="5976939"/>
                </a:cubicBezTo>
                <a:cubicBezTo>
                  <a:pt x="7518574" y="5977000"/>
                  <a:pt x="7518484" y="5977061"/>
                  <a:pt x="7518453" y="5977151"/>
                </a:cubicBezTo>
                <a:cubicBezTo>
                  <a:pt x="7519180" y="5976606"/>
                  <a:pt x="7519907" y="5976061"/>
                  <a:pt x="7520664" y="5975516"/>
                </a:cubicBezTo>
                <a:cubicBezTo>
                  <a:pt x="7522874" y="5973850"/>
                  <a:pt x="7525116" y="5972154"/>
                  <a:pt x="7527326" y="5970518"/>
                </a:cubicBezTo>
                <a:lnTo>
                  <a:pt x="7527114" y="5970488"/>
                </a:lnTo>
                <a:cubicBezTo>
                  <a:pt x="7527114" y="5970488"/>
                  <a:pt x="7527114" y="5970488"/>
                  <a:pt x="7527114" y="5970488"/>
                </a:cubicBezTo>
                <a:close/>
                <a:moveTo>
                  <a:pt x="7510610" y="5976546"/>
                </a:moveTo>
                <a:cubicBezTo>
                  <a:pt x="7502766" y="5968761"/>
                  <a:pt x="7492925" y="5977030"/>
                  <a:pt x="7492864" y="5985936"/>
                </a:cubicBezTo>
                <a:lnTo>
                  <a:pt x="7486474" y="5990752"/>
                </a:lnTo>
                <a:cubicBezTo>
                  <a:pt x="7482689" y="5993599"/>
                  <a:pt x="7481175" y="5998415"/>
                  <a:pt x="7481992" y="6002868"/>
                </a:cubicBezTo>
                <a:cubicBezTo>
                  <a:pt x="7482022" y="6003080"/>
                  <a:pt x="7481901" y="6003292"/>
                  <a:pt x="7481962" y="6003504"/>
                </a:cubicBezTo>
                <a:cubicBezTo>
                  <a:pt x="7492349" y="5996053"/>
                  <a:pt x="7502797" y="5988722"/>
                  <a:pt x="7513093" y="5981150"/>
                </a:cubicBezTo>
                <a:cubicBezTo>
                  <a:pt x="7513062" y="5981059"/>
                  <a:pt x="7513033" y="5980998"/>
                  <a:pt x="7512972" y="5980908"/>
                </a:cubicBezTo>
                <a:cubicBezTo>
                  <a:pt x="7512941" y="5980847"/>
                  <a:pt x="7512881" y="5980786"/>
                  <a:pt x="7512881" y="5980696"/>
                </a:cubicBezTo>
                <a:cubicBezTo>
                  <a:pt x="7512336" y="5979272"/>
                  <a:pt x="7511881" y="5977818"/>
                  <a:pt x="7510610" y="5976546"/>
                </a:cubicBezTo>
                <a:close/>
                <a:moveTo>
                  <a:pt x="7462006" y="5607584"/>
                </a:moveTo>
                <a:lnTo>
                  <a:pt x="7454858" y="5614793"/>
                </a:lnTo>
                <a:cubicBezTo>
                  <a:pt x="7450528" y="5619185"/>
                  <a:pt x="7449559" y="5626061"/>
                  <a:pt x="7453829" y="5630907"/>
                </a:cubicBezTo>
                <a:cubicBezTo>
                  <a:pt x="7457705" y="5635329"/>
                  <a:pt x="7465579" y="5636360"/>
                  <a:pt x="7469940" y="5631937"/>
                </a:cubicBezTo>
                <a:lnTo>
                  <a:pt x="7477086" y="5624728"/>
                </a:lnTo>
                <a:cubicBezTo>
                  <a:pt x="7481417" y="5620336"/>
                  <a:pt x="7482386" y="5613460"/>
                  <a:pt x="7478116" y="5608614"/>
                </a:cubicBezTo>
                <a:cubicBezTo>
                  <a:pt x="7474270" y="5604222"/>
                  <a:pt x="7466366" y="5603192"/>
                  <a:pt x="7462006" y="5607584"/>
                </a:cubicBezTo>
                <a:close/>
                <a:moveTo>
                  <a:pt x="7443321" y="5656654"/>
                </a:moveTo>
                <a:lnTo>
                  <a:pt x="7441564" y="5656654"/>
                </a:lnTo>
                <a:cubicBezTo>
                  <a:pt x="7435416" y="5656684"/>
                  <a:pt x="7429754" y="5660380"/>
                  <a:pt x="7429117" y="5666922"/>
                </a:cubicBezTo>
                <a:cubicBezTo>
                  <a:pt x="7428573" y="5672586"/>
                  <a:pt x="7433206" y="5679401"/>
                  <a:pt x="7439384" y="5679371"/>
                </a:cubicBezTo>
                <a:lnTo>
                  <a:pt x="7446561" y="5679341"/>
                </a:lnTo>
                <a:cubicBezTo>
                  <a:pt x="7452042" y="5679311"/>
                  <a:pt x="7456918" y="5676252"/>
                  <a:pt x="7458432" y="5670981"/>
                </a:cubicBezTo>
                <a:cubicBezTo>
                  <a:pt x="7460400" y="5667134"/>
                  <a:pt x="7460310" y="5662348"/>
                  <a:pt x="7456312" y="5658380"/>
                </a:cubicBezTo>
                <a:cubicBezTo>
                  <a:pt x="7452194" y="5654291"/>
                  <a:pt x="7447227" y="5654443"/>
                  <a:pt x="7443321" y="5656654"/>
                </a:cubicBezTo>
                <a:close/>
                <a:moveTo>
                  <a:pt x="7540984" y="5763880"/>
                </a:moveTo>
                <a:cubicBezTo>
                  <a:pt x="7536562" y="5763396"/>
                  <a:pt x="7532233" y="5765092"/>
                  <a:pt x="7528083" y="5766364"/>
                </a:cubicBezTo>
                <a:cubicBezTo>
                  <a:pt x="7527568" y="5766515"/>
                  <a:pt x="7527144" y="5766909"/>
                  <a:pt x="7526660" y="5767151"/>
                </a:cubicBezTo>
                <a:cubicBezTo>
                  <a:pt x="7526115" y="5765879"/>
                  <a:pt x="7525419" y="5764668"/>
                  <a:pt x="7524389" y="5763668"/>
                </a:cubicBezTo>
                <a:cubicBezTo>
                  <a:pt x="7520058" y="5759306"/>
                  <a:pt x="7512609" y="5759246"/>
                  <a:pt x="7508248" y="5763638"/>
                </a:cubicBezTo>
                <a:lnTo>
                  <a:pt x="7501101" y="5770847"/>
                </a:lnTo>
                <a:cubicBezTo>
                  <a:pt x="7496770" y="5775239"/>
                  <a:pt x="7496680" y="5782599"/>
                  <a:pt x="7501040" y="5786991"/>
                </a:cubicBezTo>
                <a:cubicBezTo>
                  <a:pt x="7505371" y="5791353"/>
                  <a:pt x="7512820" y="5791413"/>
                  <a:pt x="7517181" y="5787022"/>
                </a:cubicBezTo>
                <a:lnTo>
                  <a:pt x="7521512" y="5782660"/>
                </a:lnTo>
                <a:cubicBezTo>
                  <a:pt x="7522027" y="5783538"/>
                  <a:pt x="7522966" y="5783932"/>
                  <a:pt x="7523662" y="5784659"/>
                </a:cubicBezTo>
                <a:cubicBezTo>
                  <a:pt x="7523359" y="5787870"/>
                  <a:pt x="7524298" y="5791141"/>
                  <a:pt x="7526508" y="5794109"/>
                </a:cubicBezTo>
                <a:lnTo>
                  <a:pt x="7529749" y="5798441"/>
                </a:lnTo>
                <a:cubicBezTo>
                  <a:pt x="7533595" y="5803560"/>
                  <a:pt x="7542558" y="5803711"/>
                  <a:pt x="7546950" y="5799350"/>
                </a:cubicBezTo>
                <a:cubicBezTo>
                  <a:pt x="7551674" y="5794715"/>
                  <a:pt x="7551825" y="5788536"/>
                  <a:pt x="7548464" y="5783266"/>
                </a:cubicBezTo>
                <a:cubicBezTo>
                  <a:pt x="7550039" y="5781448"/>
                  <a:pt x="7551281" y="5779419"/>
                  <a:pt x="7551523" y="5776662"/>
                </a:cubicBezTo>
                <a:cubicBezTo>
                  <a:pt x="7552128" y="5770120"/>
                  <a:pt x="7547404" y="5764577"/>
                  <a:pt x="7540984" y="5763880"/>
                </a:cubicBezTo>
                <a:close/>
                <a:moveTo>
                  <a:pt x="7306532" y="5541098"/>
                </a:moveTo>
                <a:lnTo>
                  <a:pt x="7302958" y="5544702"/>
                </a:lnTo>
                <a:cubicBezTo>
                  <a:pt x="7298748" y="5548943"/>
                  <a:pt x="7299233" y="5557060"/>
                  <a:pt x="7303866" y="5560816"/>
                </a:cubicBezTo>
                <a:cubicBezTo>
                  <a:pt x="7308863" y="5564905"/>
                  <a:pt x="7315465" y="5564482"/>
                  <a:pt x="7319977" y="5559938"/>
                </a:cubicBezTo>
                <a:lnTo>
                  <a:pt x="7323550" y="5556333"/>
                </a:lnTo>
                <a:cubicBezTo>
                  <a:pt x="7327760" y="5552093"/>
                  <a:pt x="7327276" y="5543975"/>
                  <a:pt x="7322642" y="5540219"/>
                </a:cubicBezTo>
                <a:cubicBezTo>
                  <a:pt x="7317645" y="5536130"/>
                  <a:pt x="7311013" y="5536554"/>
                  <a:pt x="7306532" y="5541098"/>
                </a:cubicBezTo>
                <a:close/>
                <a:moveTo>
                  <a:pt x="7336027" y="5759700"/>
                </a:moveTo>
                <a:cubicBezTo>
                  <a:pt x="7335694" y="5759730"/>
                  <a:pt x="7335663" y="5759730"/>
                  <a:pt x="7335452" y="5759761"/>
                </a:cubicBezTo>
                <a:cubicBezTo>
                  <a:pt x="7335331" y="5759730"/>
                  <a:pt x="7335300" y="5759730"/>
                  <a:pt x="7335210" y="5759730"/>
                </a:cubicBezTo>
                <a:cubicBezTo>
                  <a:pt x="7335210" y="5759730"/>
                  <a:pt x="7335210" y="5759730"/>
                  <a:pt x="7335210" y="5759730"/>
                </a:cubicBezTo>
                <a:cubicBezTo>
                  <a:pt x="7334634" y="5759306"/>
                  <a:pt x="7334089" y="5758822"/>
                  <a:pt x="7333574" y="5758337"/>
                </a:cubicBezTo>
                <a:cubicBezTo>
                  <a:pt x="7329062" y="5754127"/>
                  <a:pt x="7320976" y="5756156"/>
                  <a:pt x="7317615" y="5760700"/>
                </a:cubicBezTo>
                <a:cubicBezTo>
                  <a:pt x="7313617" y="5766091"/>
                  <a:pt x="7315465" y="5772452"/>
                  <a:pt x="7319977" y="5776662"/>
                </a:cubicBezTo>
                <a:cubicBezTo>
                  <a:pt x="7325186" y="5781509"/>
                  <a:pt x="7332181" y="5783084"/>
                  <a:pt x="7339086" y="5782357"/>
                </a:cubicBezTo>
                <a:cubicBezTo>
                  <a:pt x="7345021" y="5781721"/>
                  <a:pt x="7349957" y="5775451"/>
                  <a:pt x="7348867" y="5769514"/>
                </a:cubicBezTo>
                <a:cubicBezTo>
                  <a:pt x="7347747" y="5763274"/>
                  <a:pt x="7342387" y="5759033"/>
                  <a:pt x="7336027" y="5759700"/>
                </a:cubicBezTo>
                <a:close/>
                <a:moveTo>
                  <a:pt x="7423485" y="5697303"/>
                </a:moveTo>
                <a:lnTo>
                  <a:pt x="7419881" y="5693729"/>
                </a:lnTo>
                <a:cubicBezTo>
                  <a:pt x="7415490" y="5689367"/>
                  <a:pt x="7407495" y="5690760"/>
                  <a:pt x="7403801" y="5695183"/>
                </a:cubicBezTo>
                <a:cubicBezTo>
                  <a:pt x="7399561" y="5700271"/>
                  <a:pt x="7400894" y="5706905"/>
                  <a:pt x="7405285" y="5711266"/>
                </a:cubicBezTo>
                <a:lnTo>
                  <a:pt x="7408888" y="5714840"/>
                </a:lnTo>
                <a:cubicBezTo>
                  <a:pt x="7413280" y="5719203"/>
                  <a:pt x="7421275" y="5717809"/>
                  <a:pt x="7424969" y="5713356"/>
                </a:cubicBezTo>
                <a:cubicBezTo>
                  <a:pt x="7425877" y="5712266"/>
                  <a:pt x="7426422" y="5711085"/>
                  <a:pt x="7426847" y="5709873"/>
                </a:cubicBezTo>
                <a:cubicBezTo>
                  <a:pt x="7427119" y="5712266"/>
                  <a:pt x="7427876" y="5714629"/>
                  <a:pt x="7429511" y="5716809"/>
                </a:cubicBezTo>
                <a:lnTo>
                  <a:pt x="7432752" y="5721141"/>
                </a:lnTo>
                <a:cubicBezTo>
                  <a:pt x="7436598" y="5726230"/>
                  <a:pt x="7445501" y="5726502"/>
                  <a:pt x="7449953" y="5722141"/>
                </a:cubicBezTo>
                <a:cubicBezTo>
                  <a:pt x="7450225" y="5721898"/>
                  <a:pt x="7450316" y="5721565"/>
                  <a:pt x="7450558" y="5721293"/>
                </a:cubicBezTo>
                <a:cubicBezTo>
                  <a:pt x="7454526" y="5722958"/>
                  <a:pt x="7459431" y="5722686"/>
                  <a:pt x="7462581" y="5719535"/>
                </a:cubicBezTo>
                <a:lnTo>
                  <a:pt x="7469727" y="5712327"/>
                </a:lnTo>
                <a:cubicBezTo>
                  <a:pt x="7474058" y="5707934"/>
                  <a:pt x="7475027" y="5701059"/>
                  <a:pt x="7470757" y="5696212"/>
                </a:cubicBezTo>
                <a:cubicBezTo>
                  <a:pt x="7466911" y="5691820"/>
                  <a:pt x="7459007" y="5690791"/>
                  <a:pt x="7454647" y="5695183"/>
                </a:cubicBezTo>
                <a:lnTo>
                  <a:pt x="7448408" y="5701483"/>
                </a:lnTo>
                <a:lnTo>
                  <a:pt x="7447742" y="5700604"/>
                </a:lnTo>
                <a:cubicBezTo>
                  <a:pt x="7443896" y="5695515"/>
                  <a:pt x="7434992" y="5695273"/>
                  <a:pt x="7430541" y="5699605"/>
                </a:cubicBezTo>
                <a:cubicBezTo>
                  <a:pt x="7428967" y="5701150"/>
                  <a:pt x="7428028" y="5702906"/>
                  <a:pt x="7427392" y="5704754"/>
                </a:cubicBezTo>
                <a:cubicBezTo>
                  <a:pt x="7426937" y="5702058"/>
                  <a:pt x="7425575" y="5699423"/>
                  <a:pt x="7423485" y="5697303"/>
                </a:cubicBezTo>
                <a:close/>
                <a:moveTo>
                  <a:pt x="7420094" y="5622487"/>
                </a:moveTo>
                <a:cubicBezTo>
                  <a:pt x="7415702" y="5618125"/>
                  <a:pt x="7408131" y="5618519"/>
                  <a:pt x="7403952" y="5622911"/>
                </a:cubicBezTo>
                <a:cubicBezTo>
                  <a:pt x="7399621" y="5627485"/>
                  <a:pt x="7399986" y="5634693"/>
                  <a:pt x="7404376" y="5639055"/>
                </a:cubicBezTo>
                <a:lnTo>
                  <a:pt x="7407980" y="5642630"/>
                </a:lnTo>
                <a:cubicBezTo>
                  <a:pt x="7412371" y="5646961"/>
                  <a:pt x="7419942" y="5646598"/>
                  <a:pt x="7424121" y="5642205"/>
                </a:cubicBezTo>
                <a:cubicBezTo>
                  <a:pt x="7428452" y="5637632"/>
                  <a:pt x="7428088" y="5630423"/>
                  <a:pt x="7423697" y="5626061"/>
                </a:cubicBezTo>
                <a:lnTo>
                  <a:pt x="7420094" y="5622487"/>
                </a:lnTo>
                <a:close/>
                <a:moveTo>
                  <a:pt x="7328123" y="5982876"/>
                </a:moveTo>
                <a:cubicBezTo>
                  <a:pt x="7318735" y="5970397"/>
                  <a:pt x="7298416" y="5983906"/>
                  <a:pt x="7307894" y="5996476"/>
                </a:cubicBezTo>
                <a:cubicBezTo>
                  <a:pt x="7317282" y="6008956"/>
                  <a:pt x="7337602" y="5995447"/>
                  <a:pt x="7328123" y="5982876"/>
                </a:cubicBezTo>
                <a:close/>
                <a:moveTo>
                  <a:pt x="7165896" y="5966944"/>
                </a:moveTo>
                <a:lnTo>
                  <a:pt x="7161565" y="5970185"/>
                </a:lnTo>
                <a:cubicBezTo>
                  <a:pt x="7156478" y="5974001"/>
                  <a:pt x="7154358" y="5981725"/>
                  <a:pt x="7158446" y="5987147"/>
                </a:cubicBezTo>
                <a:cubicBezTo>
                  <a:pt x="7162293" y="5992236"/>
                  <a:pt x="7169954" y="5994356"/>
                  <a:pt x="7175405" y="5990267"/>
                </a:cubicBezTo>
                <a:lnTo>
                  <a:pt x="7179735" y="5986996"/>
                </a:lnTo>
                <a:cubicBezTo>
                  <a:pt x="7184823" y="5983179"/>
                  <a:pt x="7186943" y="5975455"/>
                  <a:pt x="7182854" y="5970033"/>
                </a:cubicBezTo>
                <a:cubicBezTo>
                  <a:pt x="7179009" y="5964975"/>
                  <a:pt x="7171377" y="5962825"/>
                  <a:pt x="7165896" y="5966944"/>
                </a:cubicBezTo>
                <a:close/>
                <a:moveTo>
                  <a:pt x="7264559" y="6038307"/>
                </a:moveTo>
                <a:cubicBezTo>
                  <a:pt x="7269707" y="6035369"/>
                  <a:pt x="7273099" y="6026979"/>
                  <a:pt x="7269101" y="6021678"/>
                </a:cubicBezTo>
                <a:lnTo>
                  <a:pt x="7265830" y="6017346"/>
                </a:lnTo>
                <a:cubicBezTo>
                  <a:pt x="7261864" y="6012106"/>
                  <a:pt x="7255443" y="6009229"/>
                  <a:pt x="7249205" y="6012803"/>
                </a:cubicBezTo>
                <a:cubicBezTo>
                  <a:pt x="7244057" y="6015741"/>
                  <a:pt x="7240665" y="6024131"/>
                  <a:pt x="7244633" y="6029432"/>
                </a:cubicBezTo>
                <a:lnTo>
                  <a:pt x="7247903" y="6033763"/>
                </a:lnTo>
                <a:cubicBezTo>
                  <a:pt x="7251870" y="6039004"/>
                  <a:pt x="7258290" y="6041851"/>
                  <a:pt x="7264559" y="6038307"/>
                </a:cubicBezTo>
                <a:close/>
                <a:moveTo>
                  <a:pt x="7416065" y="6005018"/>
                </a:moveTo>
                <a:cubicBezTo>
                  <a:pt x="7425514" y="6017589"/>
                  <a:pt x="7443865" y="6001505"/>
                  <a:pt x="7434477" y="5989056"/>
                </a:cubicBezTo>
                <a:cubicBezTo>
                  <a:pt x="7425030" y="5976485"/>
                  <a:pt x="7406678" y="5992539"/>
                  <a:pt x="7416065" y="6005018"/>
                </a:cubicBezTo>
                <a:close/>
                <a:moveTo>
                  <a:pt x="7358406" y="5899882"/>
                </a:moveTo>
                <a:lnTo>
                  <a:pt x="7362737" y="5896641"/>
                </a:lnTo>
                <a:cubicBezTo>
                  <a:pt x="7366250" y="5894006"/>
                  <a:pt x="7368218" y="5889432"/>
                  <a:pt x="7367794" y="5885131"/>
                </a:cubicBezTo>
                <a:lnTo>
                  <a:pt x="7370035" y="5885434"/>
                </a:lnTo>
                <a:cubicBezTo>
                  <a:pt x="7376546" y="5886342"/>
                  <a:pt x="7383087" y="5883495"/>
                  <a:pt x="7384844" y="5876619"/>
                </a:cubicBezTo>
                <a:cubicBezTo>
                  <a:pt x="7386327" y="5870773"/>
                  <a:pt x="7382572" y="5862716"/>
                  <a:pt x="7376031" y="5861807"/>
                </a:cubicBezTo>
                <a:lnTo>
                  <a:pt x="7368460" y="5860747"/>
                </a:lnTo>
                <a:cubicBezTo>
                  <a:pt x="7361950" y="5859838"/>
                  <a:pt x="7355408" y="5862686"/>
                  <a:pt x="7353652" y="5869562"/>
                </a:cubicBezTo>
                <a:cubicBezTo>
                  <a:pt x="7353259" y="5871167"/>
                  <a:pt x="7353259" y="5872924"/>
                  <a:pt x="7353591" y="5874650"/>
                </a:cubicBezTo>
                <a:cubicBezTo>
                  <a:pt x="7351895" y="5874923"/>
                  <a:pt x="7350230" y="5875559"/>
                  <a:pt x="7348746" y="5876680"/>
                </a:cubicBezTo>
                <a:lnTo>
                  <a:pt x="7344415" y="5879921"/>
                </a:lnTo>
                <a:cubicBezTo>
                  <a:pt x="7339328" y="5883737"/>
                  <a:pt x="7337359" y="5891582"/>
                  <a:pt x="7341448" y="5896913"/>
                </a:cubicBezTo>
                <a:cubicBezTo>
                  <a:pt x="7345354" y="5902033"/>
                  <a:pt x="7352955" y="5904001"/>
                  <a:pt x="7358406" y="5899882"/>
                </a:cubicBezTo>
                <a:close/>
                <a:moveTo>
                  <a:pt x="7119351" y="6074533"/>
                </a:moveTo>
                <a:lnTo>
                  <a:pt x="7126922" y="6075594"/>
                </a:lnTo>
                <a:cubicBezTo>
                  <a:pt x="7132100" y="6076321"/>
                  <a:pt x="7137278" y="6074382"/>
                  <a:pt x="7139974" y="6070111"/>
                </a:cubicBezTo>
                <a:cubicBezTo>
                  <a:pt x="7141942" y="6069475"/>
                  <a:pt x="7143819" y="6068476"/>
                  <a:pt x="7145546" y="6066992"/>
                </a:cubicBezTo>
                <a:cubicBezTo>
                  <a:pt x="7145878" y="6066689"/>
                  <a:pt x="7146091" y="6066295"/>
                  <a:pt x="7146393" y="6065962"/>
                </a:cubicBezTo>
                <a:cubicBezTo>
                  <a:pt x="7150512" y="6061721"/>
                  <a:pt x="7152147" y="6054936"/>
                  <a:pt x="7148120" y="6049938"/>
                </a:cubicBezTo>
                <a:cubicBezTo>
                  <a:pt x="7145304" y="6046455"/>
                  <a:pt x="7140428" y="6044395"/>
                  <a:pt x="7135945" y="6045152"/>
                </a:cubicBezTo>
                <a:cubicBezTo>
                  <a:pt x="7131948" y="6043335"/>
                  <a:pt x="7126891" y="6043547"/>
                  <a:pt x="7123500" y="6046304"/>
                </a:cubicBezTo>
                <a:cubicBezTo>
                  <a:pt x="7121894" y="6047575"/>
                  <a:pt x="7120804" y="6049181"/>
                  <a:pt x="7120017" y="6050847"/>
                </a:cubicBezTo>
                <a:cubicBezTo>
                  <a:pt x="7116868" y="6051422"/>
                  <a:pt x="7114414" y="6053361"/>
                  <a:pt x="7112537" y="6055905"/>
                </a:cubicBezTo>
                <a:cubicBezTo>
                  <a:pt x="7111629" y="6057117"/>
                  <a:pt x="7110569" y="6058207"/>
                  <a:pt x="7110205" y="6059873"/>
                </a:cubicBezTo>
                <a:cubicBezTo>
                  <a:pt x="7108842" y="6065901"/>
                  <a:pt x="7112779" y="6073625"/>
                  <a:pt x="7119351" y="6074533"/>
                </a:cubicBezTo>
                <a:close/>
                <a:moveTo>
                  <a:pt x="7220405" y="6065053"/>
                </a:moveTo>
                <a:cubicBezTo>
                  <a:pt x="7215045" y="6057935"/>
                  <a:pt x="7205779" y="6058904"/>
                  <a:pt x="7200631" y="6063387"/>
                </a:cubicBezTo>
                <a:cubicBezTo>
                  <a:pt x="7201539" y="6060661"/>
                  <a:pt x="7201146" y="6057481"/>
                  <a:pt x="7198723" y="6054300"/>
                </a:cubicBezTo>
                <a:cubicBezTo>
                  <a:pt x="7196876" y="6051847"/>
                  <a:pt x="7194574" y="6050392"/>
                  <a:pt x="7192121" y="6049665"/>
                </a:cubicBezTo>
                <a:cubicBezTo>
                  <a:pt x="7197542" y="6049211"/>
                  <a:pt x="7202357" y="6045395"/>
                  <a:pt x="7203356" y="6039731"/>
                </a:cubicBezTo>
                <a:cubicBezTo>
                  <a:pt x="7204476" y="6033400"/>
                  <a:pt x="7199995" y="6026524"/>
                  <a:pt x="7193454" y="6025616"/>
                </a:cubicBezTo>
                <a:lnTo>
                  <a:pt x="7185883" y="6024555"/>
                </a:lnTo>
                <a:cubicBezTo>
                  <a:pt x="7179372" y="6023647"/>
                  <a:pt x="7172952" y="6027796"/>
                  <a:pt x="7171771" y="6034430"/>
                </a:cubicBezTo>
                <a:cubicBezTo>
                  <a:pt x="7170651" y="6040761"/>
                  <a:pt x="7175132" y="6047636"/>
                  <a:pt x="7181643" y="6048545"/>
                </a:cubicBezTo>
                <a:lnTo>
                  <a:pt x="7186640" y="6049242"/>
                </a:lnTo>
                <a:cubicBezTo>
                  <a:pt x="7178433" y="6050271"/>
                  <a:pt x="7171408" y="6058207"/>
                  <a:pt x="7177585" y="6066446"/>
                </a:cubicBezTo>
                <a:cubicBezTo>
                  <a:pt x="7182945" y="6073564"/>
                  <a:pt x="7192242" y="6072595"/>
                  <a:pt x="7197391" y="6068112"/>
                </a:cubicBezTo>
                <a:cubicBezTo>
                  <a:pt x="7196482" y="6070838"/>
                  <a:pt x="7196876" y="6074019"/>
                  <a:pt x="7199268" y="6077260"/>
                </a:cubicBezTo>
                <a:cubicBezTo>
                  <a:pt x="7200297" y="6078623"/>
                  <a:pt x="7201509" y="6079562"/>
                  <a:pt x="7202751" y="6080380"/>
                </a:cubicBezTo>
                <a:cubicBezTo>
                  <a:pt x="7205052" y="6081864"/>
                  <a:pt x="7207596" y="6082349"/>
                  <a:pt x="7210109" y="6082258"/>
                </a:cubicBezTo>
                <a:cubicBezTo>
                  <a:pt x="7218831" y="6081894"/>
                  <a:pt x="7226917" y="6073685"/>
                  <a:pt x="7220405" y="6065053"/>
                </a:cubicBezTo>
                <a:close/>
                <a:moveTo>
                  <a:pt x="7379302" y="5965187"/>
                </a:moveTo>
                <a:cubicBezTo>
                  <a:pt x="7383148" y="5970275"/>
                  <a:pt x="7392112" y="5970427"/>
                  <a:pt x="7396502" y="5966095"/>
                </a:cubicBezTo>
                <a:cubicBezTo>
                  <a:pt x="7401560" y="5961128"/>
                  <a:pt x="7401530" y="5954343"/>
                  <a:pt x="7397411" y="5948891"/>
                </a:cubicBezTo>
                <a:lnTo>
                  <a:pt x="7394140" y="5944559"/>
                </a:lnTo>
                <a:cubicBezTo>
                  <a:pt x="7390295" y="5939471"/>
                  <a:pt x="7381361" y="5939289"/>
                  <a:pt x="7376940" y="5943651"/>
                </a:cubicBezTo>
                <a:cubicBezTo>
                  <a:pt x="7371882" y="5948618"/>
                  <a:pt x="7371882" y="5955403"/>
                  <a:pt x="7376001" y="5960856"/>
                </a:cubicBezTo>
                <a:lnTo>
                  <a:pt x="7379302" y="5965187"/>
                </a:lnTo>
                <a:close/>
                <a:moveTo>
                  <a:pt x="7348201" y="6054785"/>
                </a:moveTo>
                <a:cubicBezTo>
                  <a:pt x="7348080" y="6054664"/>
                  <a:pt x="7347989" y="6054512"/>
                  <a:pt x="7347898" y="6054391"/>
                </a:cubicBezTo>
                <a:cubicBezTo>
                  <a:pt x="7349291" y="6050544"/>
                  <a:pt x="7348746" y="6046212"/>
                  <a:pt x="7346051" y="6042638"/>
                </a:cubicBezTo>
                <a:lnTo>
                  <a:pt x="7339540" y="6033976"/>
                </a:lnTo>
                <a:cubicBezTo>
                  <a:pt x="7335724" y="6028887"/>
                  <a:pt x="7327215" y="6027917"/>
                  <a:pt x="7322400" y="6032158"/>
                </a:cubicBezTo>
                <a:cubicBezTo>
                  <a:pt x="7320855" y="6033521"/>
                  <a:pt x="7319765" y="6035157"/>
                  <a:pt x="7319008" y="6036914"/>
                </a:cubicBezTo>
                <a:cubicBezTo>
                  <a:pt x="7315434" y="6036762"/>
                  <a:pt x="7311770" y="6037429"/>
                  <a:pt x="7308136" y="6039246"/>
                </a:cubicBezTo>
                <a:cubicBezTo>
                  <a:pt x="7302443" y="6042093"/>
                  <a:pt x="7299082" y="6046970"/>
                  <a:pt x="7297628" y="6052513"/>
                </a:cubicBezTo>
                <a:cubicBezTo>
                  <a:pt x="7295871" y="6052786"/>
                  <a:pt x="7294175" y="6053422"/>
                  <a:pt x="7292631" y="6054573"/>
                </a:cubicBezTo>
                <a:lnTo>
                  <a:pt x="7288301" y="6057844"/>
                </a:lnTo>
                <a:cubicBezTo>
                  <a:pt x="7287119" y="6058723"/>
                  <a:pt x="7286120" y="6059873"/>
                  <a:pt x="7285333" y="6061115"/>
                </a:cubicBezTo>
                <a:cubicBezTo>
                  <a:pt x="7286696" y="6056784"/>
                  <a:pt x="7285394" y="6051362"/>
                  <a:pt x="7282426" y="6048363"/>
                </a:cubicBezTo>
                <a:cubicBezTo>
                  <a:pt x="7277307" y="6043153"/>
                  <a:pt x="7270464" y="6044274"/>
                  <a:pt x="7265194" y="6048242"/>
                </a:cubicBezTo>
                <a:lnTo>
                  <a:pt x="7260864" y="6051483"/>
                </a:lnTo>
                <a:cubicBezTo>
                  <a:pt x="7255595" y="6055451"/>
                  <a:pt x="7256564" y="6064477"/>
                  <a:pt x="7260743" y="6068718"/>
                </a:cubicBezTo>
                <a:cubicBezTo>
                  <a:pt x="7265861" y="6073928"/>
                  <a:pt x="7272705" y="6072807"/>
                  <a:pt x="7277974" y="6068839"/>
                </a:cubicBezTo>
                <a:lnTo>
                  <a:pt x="7282304" y="6065568"/>
                </a:lnTo>
                <a:cubicBezTo>
                  <a:pt x="7282971" y="6065083"/>
                  <a:pt x="7283547" y="6064508"/>
                  <a:pt x="7284000" y="6063872"/>
                </a:cubicBezTo>
                <a:cubicBezTo>
                  <a:pt x="7282729" y="6067506"/>
                  <a:pt x="7283061" y="6071656"/>
                  <a:pt x="7285545" y="6074837"/>
                </a:cubicBezTo>
                <a:cubicBezTo>
                  <a:pt x="7289422" y="6079744"/>
                  <a:pt x="7296568" y="6081501"/>
                  <a:pt x="7301928" y="6077956"/>
                </a:cubicBezTo>
                <a:cubicBezTo>
                  <a:pt x="7302655" y="6078805"/>
                  <a:pt x="7303534" y="6079532"/>
                  <a:pt x="7304502" y="6080138"/>
                </a:cubicBezTo>
                <a:cubicBezTo>
                  <a:pt x="7299324" y="6083197"/>
                  <a:pt x="7296478" y="6089224"/>
                  <a:pt x="7301141" y="6095404"/>
                </a:cubicBezTo>
                <a:cubicBezTo>
                  <a:pt x="7307955" y="6104460"/>
                  <a:pt x="7321128" y="6100462"/>
                  <a:pt x="7324035" y="6092768"/>
                </a:cubicBezTo>
                <a:cubicBezTo>
                  <a:pt x="7330243" y="6095525"/>
                  <a:pt x="7337238" y="6097160"/>
                  <a:pt x="7342266" y="6094313"/>
                </a:cubicBezTo>
                <a:cubicBezTo>
                  <a:pt x="7349443" y="6090254"/>
                  <a:pt x="7356650" y="6081743"/>
                  <a:pt x="7356953" y="6073201"/>
                </a:cubicBezTo>
                <a:cubicBezTo>
                  <a:pt x="7365917" y="6073685"/>
                  <a:pt x="7375002" y="6063084"/>
                  <a:pt x="7367946" y="6053694"/>
                </a:cubicBezTo>
                <a:cubicBezTo>
                  <a:pt x="7362101" y="6045970"/>
                  <a:pt x="7352471" y="6048666"/>
                  <a:pt x="7348201" y="6054785"/>
                </a:cubicBezTo>
                <a:close/>
                <a:moveTo>
                  <a:pt x="7256200" y="5966489"/>
                </a:moveTo>
                <a:cubicBezTo>
                  <a:pt x="7257533" y="5960431"/>
                  <a:pt x="7253505" y="5952859"/>
                  <a:pt x="7246964" y="5951950"/>
                </a:cubicBezTo>
                <a:lnTo>
                  <a:pt x="7239393" y="5950890"/>
                </a:lnTo>
                <a:cubicBezTo>
                  <a:pt x="7232883" y="5949981"/>
                  <a:pt x="7226372" y="5953344"/>
                  <a:pt x="7224857" y="5960129"/>
                </a:cubicBezTo>
                <a:cubicBezTo>
                  <a:pt x="7224615" y="5961219"/>
                  <a:pt x="7224615" y="5962370"/>
                  <a:pt x="7224706" y="5963521"/>
                </a:cubicBezTo>
                <a:cubicBezTo>
                  <a:pt x="7224373" y="5963733"/>
                  <a:pt x="7224010" y="5963915"/>
                  <a:pt x="7223676" y="5964157"/>
                </a:cubicBezTo>
                <a:lnTo>
                  <a:pt x="7219346" y="5967398"/>
                </a:lnTo>
                <a:cubicBezTo>
                  <a:pt x="7214259" y="5971245"/>
                  <a:pt x="7213320" y="5979756"/>
                  <a:pt x="7217559" y="5984542"/>
                </a:cubicBezTo>
                <a:cubicBezTo>
                  <a:pt x="7222072" y="5989631"/>
                  <a:pt x="7229249" y="5990419"/>
                  <a:pt x="7234700" y="5986330"/>
                </a:cubicBezTo>
                <a:lnTo>
                  <a:pt x="7239030" y="5983058"/>
                </a:lnTo>
                <a:cubicBezTo>
                  <a:pt x="7241301" y="5981331"/>
                  <a:pt x="7242724" y="5978666"/>
                  <a:pt x="7243239" y="5975819"/>
                </a:cubicBezTo>
                <a:cubicBezTo>
                  <a:pt x="7249175" y="5976031"/>
                  <a:pt x="7254808" y="5972729"/>
                  <a:pt x="7256200" y="5966489"/>
                </a:cubicBezTo>
                <a:close/>
                <a:moveTo>
                  <a:pt x="7385207" y="6054149"/>
                </a:moveTo>
                <a:cubicBezTo>
                  <a:pt x="7394625" y="6066658"/>
                  <a:pt x="7414340" y="6052301"/>
                  <a:pt x="7404861" y="6039700"/>
                </a:cubicBezTo>
                <a:cubicBezTo>
                  <a:pt x="7395442" y="6027221"/>
                  <a:pt x="7375758" y="6041578"/>
                  <a:pt x="7385207" y="6054149"/>
                </a:cubicBezTo>
                <a:close/>
                <a:moveTo>
                  <a:pt x="7247842" y="6140384"/>
                </a:moveTo>
                <a:lnTo>
                  <a:pt x="7246419" y="6140172"/>
                </a:lnTo>
                <a:cubicBezTo>
                  <a:pt x="7246540" y="6137567"/>
                  <a:pt x="7245935" y="6134871"/>
                  <a:pt x="7243966" y="6132266"/>
                </a:cubicBezTo>
                <a:cubicBezTo>
                  <a:pt x="7240635" y="6127844"/>
                  <a:pt x="7236213" y="6127057"/>
                  <a:pt x="7232307" y="6128419"/>
                </a:cubicBezTo>
                <a:cubicBezTo>
                  <a:pt x="7229370" y="6127057"/>
                  <a:pt x="7226099" y="6127178"/>
                  <a:pt x="7223071" y="6128359"/>
                </a:cubicBezTo>
                <a:cubicBezTo>
                  <a:pt x="7224282" y="6126814"/>
                  <a:pt x="7225251" y="6125057"/>
                  <a:pt x="7225615" y="6122998"/>
                </a:cubicBezTo>
                <a:cubicBezTo>
                  <a:pt x="7228582" y="6123543"/>
                  <a:pt x="7231702" y="6123149"/>
                  <a:pt x="7234154" y="6121301"/>
                </a:cubicBezTo>
                <a:lnTo>
                  <a:pt x="7242816" y="6114789"/>
                </a:lnTo>
                <a:cubicBezTo>
                  <a:pt x="7248084" y="6110851"/>
                  <a:pt x="7250144" y="6103703"/>
                  <a:pt x="7246388" y="6097917"/>
                </a:cubicBezTo>
                <a:cubicBezTo>
                  <a:pt x="7242997" y="6092677"/>
                  <a:pt x="7234790" y="6090375"/>
                  <a:pt x="7229521" y="6094373"/>
                </a:cubicBezTo>
                <a:lnTo>
                  <a:pt x="7220860" y="6100886"/>
                </a:lnTo>
                <a:cubicBezTo>
                  <a:pt x="7218619" y="6102582"/>
                  <a:pt x="7217105" y="6104914"/>
                  <a:pt x="7216226" y="6107398"/>
                </a:cubicBezTo>
                <a:cubicBezTo>
                  <a:pt x="7201812" y="6103370"/>
                  <a:pt x="7197693" y="6126693"/>
                  <a:pt x="7212229" y="6131418"/>
                </a:cubicBezTo>
                <a:cubicBezTo>
                  <a:pt x="7213956" y="6131994"/>
                  <a:pt x="7215530" y="6132085"/>
                  <a:pt x="7216984" y="6131964"/>
                </a:cubicBezTo>
                <a:lnTo>
                  <a:pt x="7216076" y="6132630"/>
                </a:lnTo>
                <a:cubicBezTo>
                  <a:pt x="7212744" y="6135144"/>
                  <a:pt x="7210897" y="6139354"/>
                  <a:pt x="7211048" y="6143473"/>
                </a:cubicBezTo>
                <a:cubicBezTo>
                  <a:pt x="7201872" y="6139293"/>
                  <a:pt x="7190214" y="6149441"/>
                  <a:pt x="7195150" y="6159558"/>
                </a:cubicBezTo>
                <a:cubicBezTo>
                  <a:pt x="7191637" y="6165252"/>
                  <a:pt x="7192818" y="6174369"/>
                  <a:pt x="7200086" y="6178247"/>
                </a:cubicBezTo>
                <a:cubicBezTo>
                  <a:pt x="7194877" y="6178428"/>
                  <a:pt x="7189820" y="6179731"/>
                  <a:pt x="7185459" y="6182820"/>
                </a:cubicBezTo>
                <a:cubicBezTo>
                  <a:pt x="7180613" y="6186243"/>
                  <a:pt x="7179463" y="6193664"/>
                  <a:pt x="7182551" y="6198662"/>
                </a:cubicBezTo>
                <a:cubicBezTo>
                  <a:pt x="7182582" y="6198722"/>
                  <a:pt x="7182551" y="6198813"/>
                  <a:pt x="7182582" y="6198904"/>
                </a:cubicBezTo>
                <a:cubicBezTo>
                  <a:pt x="7188941" y="6195148"/>
                  <a:pt x="7195332" y="6191362"/>
                  <a:pt x="7201691" y="6187576"/>
                </a:cubicBezTo>
                <a:cubicBezTo>
                  <a:pt x="7205052" y="6185576"/>
                  <a:pt x="7208444" y="6183608"/>
                  <a:pt x="7211805" y="6181578"/>
                </a:cubicBezTo>
                <a:lnTo>
                  <a:pt x="7211805" y="6181578"/>
                </a:lnTo>
                <a:cubicBezTo>
                  <a:pt x="7210806" y="6180821"/>
                  <a:pt x="7210080" y="6179822"/>
                  <a:pt x="7208899" y="6179306"/>
                </a:cubicBezTo>
                <a:cubicBezTo>
                  <a:pt x="7215137" y="6177156"/>
                  <a:pt x="7217680" y="6168705"/>
                  <a:pt x="7214652" y="6162193"/>
                </a:cubicBezTo>
                <a:cubicBezTo>
                  <a:pt x="7215348" y="6161466"/>
                  <a:pt x="7216015" y="6160708"/>
                  <a:pt x="7216529" y="6159830"/>
                </a:cubicBezTo>
                <a:cubicBezTo>
                  <a:pt x="7216620" y="6161587"/>
                  <a:pt x="7216954" y="6163374"/>
                  <a:pt x="7218014" y="6165101"/>
                </a:cubicBezTo>
                <a:cubicBezTo>
                  <a:pt x="7220134" y="6168705"/>
                  <a:pt x="7224767" y="6171037"/>
                  <a:pt x="7229188" y="6170946"/>
                </a:cubicBezTo>
                <a:cubicBezTo>
                  <a:pt x="7229249" y="6170946"/>
                  <a:pt x="7229309" y="6170977"/>
                  <a:pt x="7229370" y="6170977"/>
                </a:cubicBezTo>
                <a:cubicBezTo>
                  <a:pt x="7234669" y="6167766"/>
                  <a:pt x="7239908" y="6164434"/>
                  <a:pt x="7245147" y="6161163"/>
                </a:cubicBezTo>
                <a:cubicBezTo>
                  <a:pt x="7249054" y="6158709"/>
                  <a:pt x="7252960" y="6156317"/>
                  <a:pt x="7256836" y="6153893"/>
                </a:cubicBezTo>
                <a:lnTo>
                  <a:pt x="7256836" y="6153893"/>
                </a:lnTo>
                <a:cubicBezTo>
                  <a:pt x="7257533" y="6148199"/>
                  <a:pt x="7253959" y="6141262"/>
                  <a:pt x="7247842" y="6140384"/>
                </a:cubicBezTo>
                <a:close/>
                <a:moveTo>
                  <a:pt x="7474148" y="5938865"/>
                </a:moveTo>
                <a:cubicBezTo>
                  <a:pt x="7471121" y="5940319"/>
                  <a:pt x="7468607" y="5942773"/>
                  <a:pt x="7467184" y="5945711"/>
                </a:cubicBezTo>
                <a:cubicBezTo>
                  <a:pt x="7464337" y="5945801"/>
                  <a:pt x="7461490" y="5946862"/>
                  <a:pt x="7459371" y="5949012"/>
                </a:cubicBezTo>
                <a:lnTo>
                  <a:pt x="7455797" y="5952617"/>
                </a:lnTo>
                <a:cubicBezTo>
                  <a:pt x="7451467" y="5957009"/>
                  <a:pt x="7451618" y="5964490"/>
                  <a:pt x="7456009" y="5968761"/>
                </a:cubicBezTo>
                <a:cubicBezTo>
                  <a:pt x="7458341" y="5971033"/>
                  <a:pt x="7461430" y="5971911"/>
                  <a:pt x="7464519" y="5971760"/>
                </a:cubicBezTo>
                <a:cubicBezTo>
                  <a:pt x="7465882" y="5975486"/>
                  <a:pt x="7468607" y="5978696"/>
                  <a:pt x="7472575" y="5979272"/>
                </a:cubicBezTo>
                <a:lnTo>
                  <a:pt x="7480145" y="5980362"/>
                </a:lnTo>
                <a:cubicBezTo>
                  <a:pt x="7486656" y="5981271"/>
                  <a:pt x="7493227" y="5978454"/>
                  <a:pt x="7494984" y="5971548"/>
                </a:cubicBezTo>
                <a:cubicBezTo>
                  <a:pt x="7495559" y="5969337"/>
                  <a:pt x="7495165" y="5966853"/>
                  <a:pt x="7494348" y="5964521"/>
                </a:cubicBezTo>
                <a:cubicBezTo>
                  <a:pt x="7497498" y="5964309"/>
                  <a:pt x="7500586" y="5962915"/>
                  <a:pt x="7502766" y="5960310"/>
                </a:cubicBezTo>
                <a:cubicBezTo>
                  <a:pt x="7506945" y="5955343"/>
                  <a:pt x="7506400" y="5947286"/>
                  <a:pt x="7501252" y="5943136"/>
                </a:cubicBezTo>
                <a:cubicBezTo>
                  <a:pt x="7493530" y="5936926"/>
                  <a:pt x="7483386" y="5934382"/>
                  <a:pt x="7474148" y="5938865"/>
                </a:cubicBezTo>
                <a:close/>
                <a:moveTo>
                  <a:pt x="7089764" y="5958978"/>
                </a:moveTo>
                <a:cubicBezTo>
                  <a:pt x="7099212" y="5971517"/>
                  <a:pt x="7117836" y="5955797"/>
                  <a:pt x="7108418" y="5943287"/>
                </a:cubicBezTo>
                <a:cubicBezTo>
                  <a:pt x="7099001" y="5930747"/>
                  <a:pt x="7080376" y="5946438"/>
                  <a:pt x="7089764" y="5958978"/>
                </a:cubicBezTo>
                <a:close/>
                <a:moveTo>
                  <a:pt x="7178161" y="5891734"/>
                </a:moveTo>
                <a:cubicBezTo>
                  <a:pt x="7168712" y="5879194"/>
                  <a:pt x="7149089" y="5893672"/>
                  <a:pt x="7158537" y="5906213"/>
                </a:cubicBezTo>
                <a:cubicBezTo>
                  <a:pt x="7167955" y="5918753"/>
                  <a:pt x="7187579" y="5904274"/>
                  <a:pt x="7178161" y="5891734"/>
                </a:cubicBezTo>
                <a:close/>
                <a:moveTo>
                  <a:pt x="7375850" y="5989358"/>
                </a:moveTo>
                <a:lnTo>
                  <a:pt x="7368279" y="5988298"/>
                </a:lnTo>
                <a:cubicBezTo>
                  <a:pt x="7361767" y="5987389"/>
                  <a:pt x="7355499" y="5992448"/>
                  <a:pt x="7354682" y="5998900"/>
                </a:cubicBezTo>
                <a:cubicBezTo>
                  <a:pt x="7353864" y="6005533"/>
                  <a:pt x="7358740" y="6011561"/>
                  <a:pt x="7365281" y="6012500"/>
                </a:cubicBezTo>
                <a:lnTo>
                  <a:pt x="7372852" y="6013560"/>
                </a:lnTo>
                <a:cubicBezTo>
                  <a:pt x="7379363" y="6014468"/>
                  <a:pt x="7385661" y="6009410"/>
                  <a:pt x="7386448" y="6002959"/>
                </a:cubicBezTo>
                <a:cubicBezTo>
                  <a:pt x="7387297" y="5996325"/>
                  <a:pt x="7382390" y="5990297"/>
                  <a:pt x="7375850" y="5989358"/>
                </a:cubicBezTo>
                <a:close/>
                <a:moveTo>
                  <a:pt x="7470242" y="5812253"/>
                </a:moveTo>
                <a:lnTo>
                  <a:pt x="7461582" y="5818765"/>
                </a:lnTo>
                <a:cubicBezTo>
                  <a:pt x="7456312" y="5822734"/>
                  <a:pt x="7454253" y="5829852"/>
                  <a:pt x="7458008" y="5835637"/>
                </a:cubicBezTo>
                <a:cubicBezTo>
                  <a:pt x="7461399" y="5840877"/>
                  <a:pt x="7469606" y="5843179"/>
                  <a:pt x="7474876" y="5839211"/>
                </a:cubicBezTo>
                <a:lnTo>
                  <a:pt x="7483537" y="5832699"/>
                </a:lnTo>
                <a:cubicBezTo>
                  <a:pt x="7488775" y="5828731"/>
                  <a:pt x="7490865" y="5821613"/>
                  <a:pt x="7487110" y="5815827"/>
                </a:cubicBezTo>
                <a:cubicBezTo>
                  <a:pt x="7483718" y="5810587"/>
                  <a:pt x="7475542" y="5808285"/>
                  <a:pt x="7470242" y="5812253"/>
                </a:cubicBezTo>
                <a:close/>
                <a:moveTo>
                  <a:pt x="7143001" y="5846117"/>
                </a:moveTo>
                <a:cubicBezTo>
                  <a:pt x="7142578" y="5845027"/>
                  <a:pt x="7142063" y="5843967"/>
                  <a:pt x="7141276" y="5842937"/>
                </a:cubicBezTo>
                <a:cubicBezTo>
                  <a:pt x="7133008" y="5831942"/>
                  <a:pt x="7118412" y="5843785"/>
                  <a:pt x="7121470" y="5855265"/>
                </a:cubicBezTo>
                <a:cubicBezTo>
                  <a:pt x="7121289" y="5855810"/>
                  <a:pt x="7121047" y="5856325"/>
                  <a:pt x="7120926" y="5856900"/>
                </a:cubicBezTo>
                <a:cubicBezTo>
                  <a:pt x="7119714" y="5862928"/>
                  <a:pt x="7122682" y="5867865"/>
                  <a:pt x="7126407" y="5872257"/>
                </a:cubicBezTo>
                <a:cubicBezTo>
                  <a:pt x="7130556" y="5877134"/>
                  <a:pt x="7139731" y="5876195"/>
                  <a:pt x="7143638" y="5871591"/>
                </a:cubicBezTo>
                <a:cubicBezTo>
                  <a:pt x="7146364" y="5868350"/>
                  <a:pt x="7146999" y="5864837"/>
                  <a:pt x="7146333" y="5861414"/>
                </a:cubicBezTo>
                <a:cubicBezTo>
                  <a:pt x="7148362" y="5857658"/>
                  <a:pt x="7148634" y="5853024"/>
                  <a:pt x="7146091" y="5849298"/>
                </a:cubicBezTo>
                <a:cubicBezTo>
                  <a:pt x="7145243" y="5848025"/>
                  <a:pt x="7144183" y="5846996"/>
                  <a:pt x="7143001" y="5846117"/>
                </a:cubicBezTo>
                <a:close/>
                <a:moveTo>
                  <a:pt x="7099969" y="5989479"/>
                </a:moveTo>
                <a:lnTo>
                  <a:pt x="7091308" y="5995992"/>
                </a:lnTo>
                <a:cubicBezTo>
                  <a:pt x="7086039" y="5999960"/>
                  <a:pt x="7085827" y="6008381"/>
                  <a:pt x="7089915" y="6013166"/>
                </a:cubicBezTo>
                <a:cubicBezTo>
                  <a:pt x="7094398" y="6018437"/>
                  <a:pt x="7101817" y="6018527"/>
                  <a:pt x="7107086" y="6014560"/>
                </a:cubicBezTo>
                <a:lnTo>
                  <a:pt x="7115747" y="6008047"/>
                </a:lnTo>
                <a:cubicBezTo>
                  <a:pt x="7121016" y="6004079"/>
                  <a:pt x="7121228" y="5995659"/>
                  <a:pt x="7117140" y="5990873"/>
                </a:cubicBezTo>
                <a:cubicBezTo>
                  <a:pt x="7112689" y="5985603"/>
                  <a:pt x="7105269" y="5985512"/>
                  <a:pt x="7099969" y="5989479"/>
                </a:cubicBezTo>
                <a:close/>
                <a:moveTo>
                  <a:pt x="7342690" y="5849116"/>
                </a:moveTo>
                <a:cubicBezTo>
                  <a:pt x="7333241" y="5836606"/>
                  <a:pt x="7313648" y="5851055"/>
                  <a:pt x="7323096" y="5863625"/>
                </a:cubicBezTo>
                <a:cubicBezTo>
                  <a:pt x="7332515" y="5876135"/>
                  <a:pt x="7352168" y="5861686"/>
                  <a:pt x="7342690" y="5849116"/>
                </a:cubicBezTo>
                <a:close/>
                <a:moveTo>
                  <a:pt x="7435326" y="5884646"/>
                </a:moveTo>
                <a:lnTo>
                  <a:pt x="7442897" y="5885706"/>
                </a:lnTo>
                <a:cubicBezTo>
                  <a:pt x="7447863" y="5886403"/>
                  <a:pt x="7452284" y="5884252"/>
                  <a:pt x="7455071" y="5880375"/>
                </a:cubicBezTo>
                <a:cubicBezTo>
                  <a:pt x="7459644" y="5882253"/>
                  <a:pt x="7464489" y="5881072"/>
                  <a:pt x="7467910" y="5878194"/>
                </a:cubicBezTo>
                <a:cubicBezTo>
                  <a:pt x="7468849" y="5879345"/>
                  <a:pt x="7470000" y="5879709"/>
                  <a:pt x="7471090" y="5880375"/>
                </a:cubicBezTo>
                <a:cubicBezTo>
                  <a:pt x="7471726" y="5883435"/>
                  <a:pt x="7473149" y="5886252"/>
                  <a:pt x="7476178" y="5888099"/>
                </a:cubicBezTo>
                <a:cubicBezTo>
                  <a:pt x="7482325" y="5891825"/>
                  <a:pt x="7490108" y="5895490"/>
                  <a:pt x="7497437" y="5893794"/>
                </a:cubicBezTo>
                <a:cubicBezTo>
                  <a:pt x="7498406" y="5893794"/>
                  <a:pt x="7499375" y="5893764"/>
                  <a:pt x="7500314" y="5893581"/>
                </a:cubicBezTo>
                <a:cubicBezTo>
                  <a:pt x="7505007" y="5892794"/>
                  <a:pt x="7508823" y="5889432"/>
                  <a:pt x="7509853" y="5884646"/>
                </a:cubicBezTo>
                <a:cubicBezTo>
                  <a:pt x="7510882" y="5879860"/>
                  <a:pt x="7508672" y="5876559"/>
                  <a:pt x="7505825" y="5873075"/>
                </a:cubicBezTo>
                <a:cubicBezTo>
                  <a:pt x="7508066" y="5875832"/>
                  <a:pt x="7505643" y="5872742"/>
                  <a:pt x="7505280" y="5872136"/>
                </a:cubicBezTo>
                <a:cubicBezTo>
                  <a:pt x="7504765" y="5871379"/>
                  <a:pt x="7504341" y="5870561"/>
                  <a:pt x="7503826" y="5869774"/>
                </a:cubicBezTo>
                <a:cubicBezTo>
                  <a:pt x="7503766" y="5869622"/>
                  <a:pt x="7503705" y="5869562"/>
                  <a:pt x="7503675" y="5869471"/>
                </a:cubicBezTo>
                <a:cubicBezTo>
                  <a:pt x="7503554" y="5869198"/>
                  <a:pt x="7503463" y="5868895"/>
                  <a:pt x="7503373" y="5868623"/>
                </a:cubicBezTo>
                <a:cubicBezTo>
                  <a:pt x="7504251" y="5862958"/>
                  <a:pt x="7500131" y="5857234"/>
                  <a:pt x="7494621" y="5856022"/>
                </a:cubicBezTo>
                <a:cubicBezTo>
                  <a:pt x="7491350" y="5855295"/>
                  <a:pt x="7488261" y="5856143"/>
                  <a:pt x="7485777" y="5857900"/>
                </a:cubicBezTo>
                <a:lnTo>
                  <a:pt x="7480933" y="5857234"/>
                </a:lnTo>
                <a:cubicBezTo>
                  <a:pt x="7475602" y="5856507"/>
                  <a:pt x="7470727" y="5858809"/>
                  <a:pt x="7468031" y="5863291"/>
                </a:cubicBezTo>
                <a:cubicBezTo>
                  <a:pt x="7463247" y="5859233"/>
                  <a:pt x="7457220" y="5859838"/>
                  <a:pt x="7452951" y="5862747"/>
                </a:cubicBezTo>
                <a:cubicBezTo>
                  <a:pt x="7449740" y="5860687"/>
                  <a:pt x="7446198" y="5859960"/>
                  <a:pt x="7442897" y="5861232"/>
                </a:cubicBezTo>
                <a:lnTo>
                  <a:pt x="7441019" y="5860959"/>
                </a:lnTo>
                <a:cubicBezTo>
                  <a:pt x="7434508" y="5860051"/>
                  <a:pt x="7427967" y="5863049"/>
                  <a:pt x="7426301" y="5869925"/>
                </a:cubicBezTo>
                <a:cubicBezTo>
                  <a:pt x="7424938" y="5875802"/>
                  <a:pt x="7428754" y="5883737"/>
                  <a:pt x="7435326" y="5884646"/>
                </a:cubicBezTo>
                <a:close/>
                <a:moveTo>
                  <a:pt x="7316131" y="5718082"/>
                </a:moveTo>
                <a:lnTo>
                  <a:pt x="7311800" y="5721353"/>
                </a:lnTo>
                <a:cubicBezTo>
                  <a:pt x="7306713" y="5725200"/>
                  <a:pt x="7305986" y="5733832"/>
                  <a:pt x="7310256" y="5738528"/>
                </a:cubicBezTo>
                <a:cubicBezTo>
                  <a:pt x="7314919" y="5743586"/>
                  <a:pt x="7321946" y="5744192"/>
                  <a:pt x="7327427" y="5740042"/>
                </a:cubicBezTo>
                <a:lnTo>
                  <a:pt x="7331757" y="5736801"/>
                </a:lnTo>
                <a:cubicBezTo>
                  <a:pt x="7336844" y="5732954"/>
                  <a:pt x="7337572" y="5724321"/>
                  <a:pt x="7333272" y="5719626"/>
                </a:cubicBezTo>
                <a:cubicBezTo>
                  <a:pt x="7328668" y="5714538"/>
                  <a:pt x="7321612" y="5713992"/>
                  <a:pt x="7316131" y="5718082"/>
                </a:cubicBezTo>
                <a:close/>
                <a:moveTo>
                  <a:pt x="7294146" y="5951860"/>
                </a:moveTo>
                <a:cubicBezTo>
                  <a:pt x="7289088" y="5956948"/>
                  <a:pt x="7290057" y="5963945"/>
                  <a:pt x="7294175" y="5969095"/>
                </a:cubicBezTo>
                <a:cubicBezTo>
                  <a:pt x="7298930" y="5975001"/>
                  <a:pt x="7306077" y="5977757"/>
                  <a:pt x="7313496" y="5978030"/>
                </a:cubicBezTo>
                <a:cubicBezTo>
                  <a:pt x="7319856" y="5978272"/>
                  <a:pt x="7326033" y="5972396"/>
                  <a:pt x="7325791" y="5965944"/>
                </a:cubicBezTo>
                <a:cubicBezTo>
                  <a:pt x="7325549" y="5959189"/>
                  <a:pt x="7320552" y="5953919"/>
                  <a:pt x="7313738" y="5953646"/>
                </a:cubicBezTo>
                <a:cubicBezTo>
                  <a:pt x="7313375" y="5953646"/>
                  <a:pt x="7313345" y="5953646"/>
                  <a:pt x="7313133" y="5953616"/>
                </a:cubicBezTo>
                <a:cubicBezTo>
                  <a:pt x="7313012" y="5953586"/>
                  <a:pt x="7312981" y="5953586"/>
                  <a:pt x="7312891" y="5953556"/>
                </a:cubicBezTo>
                <a:lnTo>
                  <a:pt x="7312891" y="5953556"/>
                </a:lnTo>
                <a:cubicBezTo>
                  <a:pt x="7312346" y="5953010"/>
                  <a:pt x="7311831" y="5952435"/>
                  <a:pt x="7311376" y="5951799"/>
                </a:cubicBezTo>
                <a:cubicBezTo>
                  <a:pt x="7307258" y="5946680"/>
                  <a:pt x="7298416" y="5947558"/>
                  <a:pt x="7294146" y="5951860"/>
                </a:cubicBezTo>
                <a:close/>
                <a:moveTo>
                  <a:pt x="7414824" y="5918389"/>
                </a:moveTo>
                <a:cubicBezTo>
                  <a:pt x="7420094" y="5913664"/>
                  <a:pt x="7419700" y="5906425"/>
                  <a:pt x="7415733" y="5901154"/>
                </a:cubicBezTo>
                <a:lnTo>
                  <a:pt x="7412492" y="5896823"/>
                </a:lnTo>
                <a:cubicBezTo>
                  <a:pt x="7408525" y="5891552"/>
                  <a:pt x="7399865" y="5891764"/>
                  <a:pt x="7395261" y="5895914"/>
                </a:cubicBezTo>
                <a:cubicBezTo>
                  <a:pt x="7390022" y="5900639"/>
                  <a:pt x="7390385" y="5907878"/>
                  <a:pt x="7394353" y="5913119"/>
                </a:cubicBezTo>
                <a:lnTo>
                  <a:pt x="7397623" y="5917450"/>
                </a:lnTo>
                <a:cubicBezTo>
                  <a:pt x="7401560" y="5922721"/>
                  <a:pt x="7410221" y="5922478"/>
                  <a:pt x="7414824" y="5918389"/>
                </a:cubicBezTo>
                <a:close/>
                <a:moveTo>
                  <a:pt x="7432086" y="5827186"/>
                </a:moveTo>
                <a:cubicBezTo>
                  <a:pt x="7430087" y="5825217"/>
                  <a:pt x="7427846" y="5824430"/>
                  <a:pt x="7425635" y="5824157"/>
                </a:cubicBezTo>
                <a:lnTo>
                  <a:pt x="7423697" y="5821582"/>
                </a:lnTo>
                <a:cubicBezTo>
                  <a:pt x="7419730" y="5816312"/>
                  <a:pt x="7411674" y="5815555"/>
                  <a:pt x="7406587" y="5819553"/>
                </a:cubicBezTo>
                <a:cubicBezTo>
                  <a:pt x="7401317" y="5823703"/>
                  <a:pt x="7400591" y="5831396"/>
                  <a:pt x="7404558" y="5836667"/>
                </a:cubicBezTo>
                <a:lnTo>
                  <a:pt x="7407829" y="5840998"/>
                </a:lnTo>
                <a:cubicBezTo>
                  <a:pt x="7410433" y="5844481"/>
                  <a:pt x="7414824" y="5845784"/>
                  <a:pt x="7418973" y="5845269"/>
                </a:cubicBezTo>
                <a:cubicBezTo>
                  <a:pt x="7429088" y="5850358"/>
                  <a:pt x="7441564" y="5836576"/>
                  <a:pt x="7432086" y="5827186"/>
                </a:cubicBezTo>
                <a:close/>
                <a:moveTo>
                  <a:pt x="7420002" y="6728796"/>
                </a:moveTo>
                <a:cubicBezTo>
                  <a:pt x="7414612" y="6731643"/>
                  <a:pt x="7411311" y="6739761"/>
                  <a:pt x="7414945" y="6745274"/>
                </a:cubicBezTo>
                <a:cubicBezTo>
                  <a:pt x="7418488" y="6750666"/>
                  <a:pt x="7423273" y="6755118"/>
                  <a:pt x="7430087" y="6755482"/>
                </a:cubicBezTo>
                <a:cubicBezTo>
                  <a:pt x="7430117" y="6755482"/>
                  <a:pt x="7430117" y="6755482"/>
                  <a:pt x="7430148" y="6755482"/>
                </a:cubicBezTo>
                <a:lnTo>
                  <a:pt x="7429239" y="6756663"/>
                </a:lnTo>
                <a:cubicBezTo>
                  <a:pt x="7425393" y="6761600"/>
                  <a:pt x="7425302" y="6768658"/>
                  <a:pt x="7430177" y="6773020"/>
                </a:cubicBezTo>
                <a:cubicBezTo>
                  <a:pt x="7434599" y="6776988"/>
                  <a:pt x="7442655" y="6777018"/>
                  <a:pt x="7446500" y="6772081"/>
                </a:cubicBezTo>
                <a:lnTo>
                  <a:pt x="7449650" y="6768022"/>
                </a:lnTo>
                <a:cubicBezTo>
                  <a:pt x="7453496" y="6763115"/>
                  <a:pt x="7453587" y="6756027"/>
                  <a:pt x="7448711" y="6751695"/>
                </a:cubicBezTo>
                <a:cubicBezTo>
                  <a:pt x="7447742" y="6750847"/>
                  <a:pt x="7446561" y="6750241"/>
                  <a:pt x="7445349" y="6749757"/>
                </a:cubicBezTo>
                <a:cubicBezTo>
                  <a:pt x="7445592" y="6749575"/>
                  <a:pt x="7445834" y="6749484"/>
                  <a:pt x="7446077" y="6749303"/>
                </a:cubicBezTo>
                <a:cubicBezTo>
                  <a:pt x="7451224" y="6745183"/>
                  <a:pt x="7450952" y="6736641"/>
                  <a:pt x="7446713" y="6732098"/>
                </a:cubicBezTo>
                <a:cubicBezTo>
                  <a:pt x="7442806" y="6727888"/>
                  <a:pt x="7437204" y="6727524"/>
                  <a:pt x="7432449" y="6729766"/>
                </a:cubicBezTo>
                <a:cubicBezTo>
                  <a:pt x="7428906" y="6727221"/>
                  <a:pt x="7424363" y="6726464"/>
                  <a:pt x="7420002" y="6728796"/>
                </a:cubicBezTo>
                <a:close/>
                <a:moveTo>
                  <a:pt x="7307924" y="6727918"/>
                </a:moveTo>
                <a:cubicBezTo>
                  <a:pt x="7309862" y="6733400"/>
                  <a:pt x="7312649" y="6738550"/>
                  <a:pt x="7318584" y="6740488"/>
                </a:cubicBezTo>
                <a:cubicBezTo>
                  <a:pt x="7323339" y="6742033"/>
                  <a:pt x="7328032" y="6741276"/>
                  <a:pt x="7332484" y="6739095"/>
                </a:cubicBezTo>
                <a:cubicBezTo>
                  <a:pt x="7338208" y="6736278"/>
                  <a:pt x="7340994" y="6728342"/>
                  <a:pt x="7337753" y="6722678"/>
                </a:cubicBezTo>
                <a:cubicBezTo>
                  <a:pt x="7335513" y="6718740"/>
                  <a:pt x="7331606" y="6716377"/>
                  <a:pt x="7327427" y="6716165"/>
                </a:cubicBezTo>
                <a:cubicBezTo>
                  <a:pt x="7324792" y="6713772"/>
                  <a:pt x="7321309" y="6712531"/>
                  <a:pt x="7317221" y="6713439"/>
                </a:cubicBezTo>
                <a:cubicBezTo>
                  <a:pt x="7311468" y="6714681"/>
                  <a:pt x="7305744" y="6721678"/>
                  <a:pt x="7307924" y="6727918"/>
                </a:cubicBezTo>
                <a:close/>
                <a:moveTo>
                  <a:pt x="7385874" y="6686239"/>
                </a:moveTo>
                <a:cubicBezTo>
                  <a:pt x="7375728" y="6685724"/>
                  <a:pt x="7366643" y="6698688"/>
                  <a:pt x="7376334" y="6706806"/>
                </a:cubicBezTo>
                <a:cubicBezTo>
                  <a:pt x="7382754" y="6712197"/>
                  <a:pt x="7389174" y="6719437"/>
                  <a:pt x="7397654" y="6721405"/>
                </a:cubicBezTo>
                <a:cubicBezTo>
                  <a:pt x="7397956" y="6721466"/>
                  <a:pt x="7398198" y="6721466"/>
                  <a:pt x="7398501" y="6721527"/>
                </a:cubicBezTo>
                <a:cubicBezTo>
                  <a:pt x="7401227" y="6724131"/>
                  <a:pt x="7404831" y="6725585"/>
                  <a:pt x="7409010" y="6724465"/>
                </a:cubicBezTo>
                <a:cubicBezTo>
                  <a:pt x="7409797" y="6724253"/>
                  <a:pt x="7410493" y="6723677"/>
                  <a:pt x="7411221" y="6723223"/>
                </a:cubicBezTo>
                <a:cubicBezTo>
                  <a:pt x="7414400" y="6722284"/>
                  <a:pt x="7417125" y="6720103"/>
                  <a:pt x="7418700" y="6717225"/>
                </a:cubicBezTo>
                <a:cubicBezTo>
                  <a:pt x="7419366" y="6716983"/>
                  <a:pt x="7420033" y="6716832"/>
                  <a:pt x="7420730" y="6716529"/>
                </a:cubicBezTo>
                <a:cubicBezTo>
                  <a:pt x="7421244" y="6716377"/>
                  <a:pt x="7421759" y="6716196"/>
                  <a:pt x="7422304" y="6716075"/>
                </a:cubicBezTo>
                <a:cubicBezTo>
                  <a:pt x="7424423" y="6715771"/>
                  <a:pt x="7426543" y="6715226"/>
                  <a:pt x="7428664" y="6714923"/>
                </a:cubicBezTo>
                <a:cubicBezTo>
                  <a:pt x="7436567" y="6713803"/>
                  <a:pt x="7438475" y="6705261"/>
                  <a:pt x="7435780" y="6698991"/>
                </a:cubicBezTo>
                <a:cubicBezTo>
                  <a:pt x="7435144" y="6697022"/>
                  <a:pt x="7433751" y="6695447"/>
                  <a:pt x="7431994" y="6694175"/>
                </a:cubicBezTo>
                <a:cubicBezTo>
                  <a:pt x="7432418" y="6692388"/>
                  <a:pt x="7432388" y="6690510"/>
                  <a:pt x="7432267" y="6688571"/>
                </a:cubicBezTo>
                <a:cubicBezTo>
                  <a:pt x="7437112" y="6682543"/>
                  <a:pt x="7436719" y="6672457"/>
                  <a:pt x="7427028" y="6670609"/>
                </a:cubicBezTo>
                <a:cubicBezTo>
                  <a:pt x="7426877" y="6670579"/>
                  <a:pt x="7426726" y="6670549"/>
                  <a:pt x="7426543" y="6670519"/>
                </a:cubicBezTo>
                <a:cubicBezTo>
                  <a:pt x="7425060" y="6668701"/>
                  <a:pt x="7423213" y="6667187"/>
                  <a:pt x="7420578" y="6666520"/>
                </a:cubicBezTo>
                <a:cubicBezTo>
                  <a:pt x="7417883" y="6665854"/>
                  <a:pt x="7414855" y="6666520"/>
                  <a:pt x="7412159" y="6667853"/>
                </a:cubicBezTo>
                <a:cubicBezTo>
                  <a:pt x="7410161" y="6667641"/>
                  <a:pt x="7408162" y="6667671"/>
                  <a:pt x="7406193" y="6667883"/>
                </a:cubicBezTo>
                <a:cubicBezTo>
                  <a:pt x="7406011" y="6667883"/>
                  <a:pt x="7405890" y="6667823"/>
                  <a:pt x="7405709" y="6667823"/>
                </a:cubicBezTo>
                <a:cubicBezTo>
                  <a:pt x="7405133" y="6667702"/>
                  <a:pt x="7404588" y="6667580"/>
                  <a:pt x="7404044" y="6667429"/>
                </a:cubicBezTo>
                <a:cubicBezTo>
                  <a:pt x="7401954" y="6666611"/>
                  <a:pt x="7399713" y="6666035"/>
                  <a:pt x="7397593" y="6665218"/>
                </a:cubicBezTo>
                <a:cubicBezTo>
                  <a:pt x="7389749" y="6662189"/>
                  <a:pt x="7383602" y="6669065"/>
                  <a:pt x="7382875" y="6676243"/>
                </a:cubicBezTo>
                <a:cubicBezTo>
                  <a:pt x="7382269" y="6679363"/>
                  <a:pt x="7382936" y="6682665"/>
                  <a:pt x="7385419" y="6685451"/>
                </a:cubicBezTo>
                <a:cubicBezTo>
                  <a:pt x="7385540" y="6685694"/>
                  <a:pt x="7385722" y="6685966"/>
                  <a:pt x="7385874" y="6686239"/>
                </a:cubicBezTo>
                <a:close/>
                <a:moveTo>
                  <a:pt x="7498769" y="6784106"/>
                </a:moveTo>
                <a:cubicBezTo>
                  <a:pt x="7492683" y="6769657"/>
                  <a:pt x="7471090" y="6780986"/>
                  <a:pt x="7477147" y="6795404"/>
                </a:cubicBezTo>
                <a:cubicBezTo>
                  <a:pt x="7483234" y="6809852"/>
                  <a:pt x="7504825" y="6798524"/>
                  <a:pt x="7498769" y="6784106"/>
                </a:cubicBezTo>
                <a:close/>
                <a:moveTo>
                  <a:pt x="7008363" y="6295014"/>
                </a:moveTo>
                <a:cubicBezTo>
                  <a:pt x="7005123" y="6295681"/>
                  <a:pt x="7002306" y="6297861"/>
                  <a:pt x="7000458" y="6300588"/>
                </a:cubicBezTo>
                <a:cubicBezTo>
                  <a:pt x="7000458" y="6300588"/>
                  <a:pt x="7000458" y="6300588"/>
                  <a:pt x="7000458" y="6300588"/>
                </a:cubicBezTo>
                <a:cubicBezTo>
                  <a:pt x="7004941" y="6298225"/>
                  <a:pt x="7009331" y="6295771"/>
                  <a:pt x="7013783" y="6293439"/>
                </a:cubicBezTo>
                <a:cubicBezTo>
                  <a:pt x="7012027" y="6293500"/>
                  <a:pt x="7010270" y="6293893"/>
                  <a:pt x="7008484" y="6294893"/>
                </a:cubicBezTo>
                <a:cubicBezTo>
                  <a:pt x="7008453" y="6294923"/>
                  <a:pt x="7008423" y="6294984"/>
                  <a:pt x="7008363" y="6295014"/>
                </a:cubicBezTo>
                <a:close/>
                <a:moveTo>
                  <a:pt x="6952732" y="6307705"/>
                </a:moveTo>
                <a:lnTo>
                  <a:pt x="6945162" y="6306646"/>
                </a:lnTo>
                <a:cubicBezTo>
                  <a:pt x="6942164" y="6306221"/>
                  <a:pt x="6939227" y="6306979"/>
                  <a:pt x="6936773" y="6308463"/>
                </a:cubicBezTo>
                <a:cubicBezTo>
                  <a:pt x="6933139" y="6304677"/>
                  <a:pt x="6927325" y="6303404"/>
                  <a:pt x="6922510" y="6305858"/>
                </a:cubicBezTo>
                <a:lnTo>
                  <a:pt x="6915696" y="6309341"/>
                </a:lnTo>
                <a:cubicBezTo>
                  <a:pt x="6909821" y="6312340"/>
                  <a:pt x="6907429" y="6319943"/>
                  <a:pt x="6910427" y="6325758"/>
                </a:cubicBezTo>
                <a:cubicBezTo>
                  <a:pt x="6912486" y="6329787"/>
                  <a:pt x="6916665" y="6331998"/>
                  <a:pt x="6920965" y="6332120"/>
                </a:cubicBezTo>
                <a:cubicBezTo>
                  <a:pt x="6921389" y="6333300"/>
                  <a:pt x="6921177" y="6334573"/>
                  <a:pt x="6921965" y="6335603"/>
                </a:cubicBezTo>
                <a:lnTo>
                  <a:pt x="6924357" y="6338692"/>
                </a:lnTo>
                <a:lnTo>
                  <a:pt x="6924811" y="6339268"/>
                </a:lnTo>
                <a:cubicBezTo>
                  <a:pt x="6937470" y="6332968"/>
                  <a:pt x="6950037" y="6326455"/>
                  <a:pt x="6962635" y="6320003"/>
                </a:cubicBezTo>
                <a:cubicBezTo>
                  <a:pt x="6962635" y="6319973"/>
                  <a:pt x="6962635" y="6319943"/>
                  <a:pt x="6962635" y="6319882"/>
                </a:cubicBezTo>
                <a:cubicBezTo>
                  <a:pt x="6962575" y="6314158"/>
                  <a:pt x="6958607" y="6308523"/>
                  <a:pt x="6952732" y="6307705"/>
                </a:cubicBezTo>
                <a:close/>
                <a:moveTo>
                  <a:pt x="7033346" y="6552812"/>
                </a:moveTo>
                <a:cubicBezTo>
                  <a:pt x="7033376" y="6552721"/>
                  <a:pt x="7033437" y="6552660"/>
                  <a:pt x="7033468" y="6552570"/>
                </a:cubicBezTo>
                <a:cubicBezTo>
                  <a:pt x="7026109" y="6551752"/>
                  <a:pt x="7018780" y="6550934"/>
                  <a:pt x="7011391" y="6550176"/>
                </a:cubicBezTo>
                <a:cubicBezTo>
                  <a:pt x="7011391" y="6550268"/>
                  <a:pt x="7011421" y="6550389"/>
                  <a:pt x="7011421" y="6550480"/>
                </a:cubicBezTo>
                <a:cubicBezTo>
                  <a:pt x="7011270" y="6553266"/>
                  <a:pt x="7011845" y="6556174"/>
                  <a:pt x="7013875" y="6558839"/>
                </a:cubicBezTo>
                <a:cubicBezTo>
                  <a:pt x="7020597" y="6567775"/>
                  <a:pt x="7031106" y="6561566"/>
                  <a:pt x="7033346" y="6552812"/>
                </a:cubicBezTo>
                <a:close/>
                <a:moveTo>
                  <a:pt x="7128375" y="6638593"/>
                </a:moveTo>
                <a:cubicBezTo>
                  <a:pt x="7123832" y="6642712"/>
                  <a:pt x="7122651" y="6651345"/>
                  <a:pt x="7127527" y="6655828"/>
                </a:cubicBezTo>
                <a:cubicBezTo>
                  <a:pt x="7129284" y="6657433"/>
                  <a:pt x="7131313" y="6658554"/>
                  <a:pt x="7133312" y="6659675"/>
                </a:cubicBezTo>
                <a:cubicBezTo>
                  <a:pt x="7134825" y="6662552"/>
                  <a:pt x="7137309" y="6664854"/>
                  <a:pt x="7140579" y="6665278"/>
                </a:cubicBezTo>
                <a:lnTo>
                  <a:pt x="7147726" y="6666187"/>
                </a:lnTo>
                <a:cubicBezTo>
                  <a:pt x="7153177" y="6666883"/>
                  <a:pt x="7158446" y="6664521"/>
                  <a:pt x="7160657" y="6659463"/>
                </a:cubicBezTo>
                <a:cubicBezTo>
                  <a:pt x="7162959" y="6656131"/>
                  <a:pt x="7163292" y="6651739"/>
                  <a:pt x="7160566" y="6647528"/>
                </a:cubicBezTo>
                <a:cubicBezTo>
                  <a:pt x="7161263" y="6642894"/>
                  <a:pt x="7158991" y="6637714"/>
                  <a:pt x="7155116" y="6635201"/>
                </a:cubicBezTo>
                <a:cubicBezTo>
                  <a:pt x="7150270" y="6632050"/>
                  <a:pt x="7144789" y="6633111"/>
                  <a:pt x="7140731" y="6636442"/>
                </a:cubicBezTo>
                <a:cubicBezTo>
                  <a:pt x="7136612" y="6634897"/>
                  <a:pt x="7132009" y="6635291"/>
                  <a:pt x="7128375" y="6638593"/>
                </a:cubicBezTo>
                <a:close/>
                <a:moveTo>
                  <a:pt x="7024989" y="6648831"/>
                </a:moveTo>
                <a:cubicBezTo>
                  <a:pt x="7022959" y="6649861"/>
                  <a:pt x="7021294" y="6651799"/>
                  <a:pt x="7020052" y="6653950"/>
                </a:cubicBezTo>
                <a:cubicBezTo>
                  <a:pt x="7016024" y="6650557"/>
                  <a:pt x="7010119" y="6649588"/>
                  <a:pt x="7005668" y="6653041"/>
                </a:cubicBezTo>
                <a:lnTo>
                  <a:pt x="6993494" y="6662492"/>
                </a:lnTo>
                <a:cubicBezTo>
                  <a:pt x="6988708" y="6666217"/>
                  <a:pt x="6987043" y="6673729"/>
                  <a:pt x="6991041" y="6678667"/>
                </a:cubicBezTo>
                <a:cubicBezTo>
                  <a:pt x="6994887" y="6683452"/>
                  <a:pt x="7002094" y="6685088"/>
                  <a:pt x="7007212" y="6681120"/>
                </a:cubicBezTo>
                <a:lnTo>
                  <a:pt x="7008151" y="6680393"/>
                </a:lnTo>
                <a:cubicBezTo>
                  <a:pt x="7009150" y="6679938"/>
                  <a:pt x="7010270" y="6680121"/>
                  <a:pt x="7011209" y="6679394"/>
                </a:cubicBezTo>
                <a:lnTo>
                  <a:pt x="7015237" y="6676274"/>
                </a:lnTo>
                <a:cubicBezTo>
                  <a:pt x="7015903" y="6675728"/>
                  <a:pt x="7015843" y="6674699"/>
                  <a:pt x="7016358" y="6674002"/>
                </a:cubicBezTo>
                <a:lnTo>
                  <a:pt x="7019416" y="6671639"/>
                </a:lnTo>
                <a:cubicBezTo>
                  <a:pt x="7020566" y="6670730"/>
                  <a:pt x="7021536" y="6669610"/>
                  <a:pt x="7022293" y="6668338"/>
                </a:cubicBezTo>
                <a:cubicBezTo>
                  <a:pt x="7025049" y="6671609"/>
                  <a:pt x="7028258" y="6674395"/>
                  <a:pt x="7032923" y="6674699"/>
                </a:cubicBezTo>
                <a:cubicBezTo>
                  <a:pt x="7037919" y="6675032"/>
                  <a:pt x="7042280" y="6673154"/>
                  <a:pt x="7046065" y="6669943"/>
                </a:cubicBezTo>
                <a:cubicBezTo>
                  <a:pt x="7050911" y="6665793"/>
                  <a:pt x="7051668" y="6657403"/>
                  <a:pt x="7047156" y="6652738"/>
                </a:cubicBezTo>
                <a:cubicBezTo>
                  <a:pt x="7046277" y="6651830"/>
                  <a:pt x="7045157" y="6651436"/>
                  <a:pt x="7044097" y="6650830"/>
                </a:cubicBezTo>
                <a:cubicBezTo>
                  <a:pt x="7052122" y="6650285"/>
                  <a:pt x="7059542" y="6641077"/>
                  <a:pt x="7053121" y="6632777"/>
                </a:cubicBezTo>
                <a:cubicBezTo>
                  <a:pt x="7044127" y="6621085"/>
                  <a:pt x="7025836" y="6634897"/>
                  <a:pt x="7034830" y="6646620"/>
                </a:cubicBezTo>
                <a:cubicBezTo>
                  <a:pt x="7035708" y="6647741"/>
                  <a:pt x="7036708" y="6648437"/>
                  <a:pt x="7037707" y="6649134"/>
                </a:cubicBezTo>
                <a:cubicBezTo>
                  <a:pt x="7036981" y="6649134"/>
                  <a:pt x="7036253" y="6648861"/>
                  <a:pt x="7035496" y="6649013"/>
                </a:cubicBezTo>
                <a:cubicBezTo>
                  <a:pt x="7032408" y="6647347"/>
                  <a:pt x="7028713" y="6646983"/>
                  <a:pt x="7024989" y="6648831"/>
                </a:cubicBezTo>
                <a:close/>
                <a:moveTo>
                  <a:pt x="7074956" y="6619541"/>
                </a:moveTo>
                <a:cubicBezTo>
                  <a:pt x="7071897" y="6619177"/>
                  <a:pt x="7068778" y="6619874"/>
                  <a:pt x="7066022" y="6621994"/>
                </a:cubicBezTo>
                <a:lnTo>
                  <a:pt x="7061994" y="6625114"/>
                </a:lnTo>
                <a:cubicBezTo>
                  <a:pt x="7057239" y="6628779"/>
                  <a:pt x="7056937" y="6637078"/>
                  <a:pt x="7061055" y="6641288"/>
                </a:cubicBezTo>
                <a:cubicBezTo>
                  <a:pt x="7062782" y="6643076"/>
                  <a:pt x="7064902" y="6643591"/>
                  <a:pt x="7066991" y="6644105"/>
                </a:cubicBezTo>
                <a:cubicBezTo>
                  <a:pt x="7065295" y="6645590"/>
                  <a:pt x="7063690" y="6647226"/>
                  <a:pt x="7062297" y="6649134"/>
                </a:cubicBezTo>
                <a:cubicBezTo>
                  <a:pt x="7060419" y="6651678"/>
                  <a:pt x="7060116" y="6654919"/>
                  <a:pt x="7060904" y="6657948"/>
                </a:cubicBezTo>
                <a:cubicBezTo>
                  <a:pt x="7060298" y="6658221"/>
                  <a:pt x="7059663" y="6658281"/>
                  <a:pt x="7059087" y="6658706"/>
                </a:cubicBezTo>
                <a:lnTo>
                  <a:pt x="7055059" y="6661825"/>
                </a:lnTo>
                <a:cubicBezTo>
                  <a:pt x="7050335" y="6665490"/>
                  <a:pt x="7048518" y="6672851"/>
                  <a:pt x="7052455" y="6677818"/>
                </a:cubicBezTo>
                <a:cubicBezTo>
                  <a:pt x="7056210" y="6682574"/>
                  <a:pt x="7063357" y="6684331"/>
                  <a:pt x="7068445" y="6680423"/>
                </a:cubicBezTo>
                <a:lnTo>
                  <a:pt x="7072472" y="6677304"/>
                </a:lnTo>
                <a:cubicBezTo>
                  <a:pt x="7075743" y="6674789"/>
                  <a:pt x="7077560" y="6670488"/>
                  <a:pt x="7077105" y="6666429"/>
                </a:cubicBezTo>
                <a:lnTo>
                  <a:pt x="7079225" y="6666702"/>
                </a:lnTo>
                <a:cubicBezTo>
                  <a:pt x="7083708" y="6667277"/>
                  <a:pt x="7087553" y="6665278"/>
                  <a:pt x="7090278" y="6662007"/>
                </a:cubicBezTo>
                <a:cubicBezTo>
                  <a:pt x="7090582" y="6661765"/>
                  <a:pt x="7090945" y="6661795"/>
                  <a:pt x="7091248" y="6661492"/>
                </a:cubicBezTo>
                <a:cubicBezTo>
                  <a:pt x="7095487" y="6657554"/>
                  <a:pt x="7096518" y="6649316"/>
                  <a:pt x="7091823" y="6645136"/>
                </a:cubicBezTo>
                <a:cubicBezTo>
                  <a:pt x="7088492" y="6642167"/>
                  <a:pt x="7084495" y="6640440"/>
                  <a:pt x="7080224" y="6639925"/>
                </a:cubicBezTo>
                <a:lnTo>
                  <a:pt x="7081254" y="6639138"/>
                </a:lnTo>
                <a:cubicBezTo>
                  <a:pt x="7083919" y="6637078"/>
                  <a:pt x="7085039" y="6633625"/>
                  <a:pt x="7084918" y="6630202"/>
                </a:cubicBezTo>
                <a:cubicBezTo>
                  <a:pt x="7091217" y="6633504"/>
                  <a:pt x="7097820" y="6637108"/>
                  <a:pt x="7104905" y="6636957"/>
                </a:cubicBezTo>
                <a:cubicBezTo>
                  <a:pt x="7106056" y="6636957"/>
                  <a:pt x="7107146" y="6636806"/>
                  <a:pt x="7108237" y="6636594"/>
                </a:cubicBezTo>
                <a:lnTo>
                  <a:pt x="7111780" y="6637078"/>
                </a:lnTo>
                <a:cubicBezTo>
                  <a:pt x="7117534" y="6637896"/>
                  <a:pt x="7122712" y="6633353"/>
                  <a:pt x="7124226" y="6627991"/>
                </a:cubicBezTo>
                <a:cubicBezTo>
                  <a:pt x="7126407" y="6627779"/>
                  <a:pt x="7128647" y="6627628"/>
                  <a:pt x="7130374" y="6626235"/>
                </a:cubicBezTo>
                <a:cubicBezTo>
                  <a:pt x="7135280" y="6622267"/>
                  <a:pt x="7135885" y="6615027"/>
                  <a:pt x="7132100" y="6610120"/>
                </a:cubicBezTo>
                <a:lnTo>
                  <a:pt x="7131040" y="6608727"/>
                </a:lnTo>
                <a:cubicBezTo>
                  <a:pt x="7131706" y="6603881"/>
                  <a:pt x="7132069" y="6599519"/>
                  <a:pt x="7130101" y="6594854"/>
                </a:cubicBezTo>
                <a:cubicBezTo>
                  <a:pt x="7129193" y="6592734"/>
                  <a:pt x="7128345" y="6591310"/>
                  <a:pt x="7126740" y="6589523"/>
                </a:cubicBezTo>
                <a:cubicBezTo>
                  <a:pt x="7124741" y="6587282"/>
                  <a:pt x="7125438" y="6585616"/>
                  <a:pt x="7125922" y="6590250"/>
                </a:cubicBezTo>
                <a:cubicBezTo>
                  <a:pt x="7125226" y="6583708"/>
                  <a:pt x="7120804" y="6578043"/>
                  <a:pt x="7113718" y="6578074"/>
                </a:cubicBezTo>
                <a:cubicBezTo>
                  <a:pt x="7110327" y="6578074"/>
                  <a:pt x="7106722" y="6579891"/>
                  <a:pt x="7104270" y="6582617"/>
                </a:cubicBezTo>
                <a:cubicBezTo>
                  <a:pt x="7102756" y="6582496"/>
                  <a:pt x="7101241" y="6582678"/>
                  <a:pt x="7099576" y="6582950"/>
                </a:cubicBezTo>
                <a:cubicBezTo>
                  <a:pt x="7099001" y="6582981"/>
                  <a:pt x="7098425" y="6583011"/>
                  <a:pt x="7097849" y="6582981"/>
                </a:cubicBezTo>
                <a:cubicBezTo>
                  <a:pt x="7095608" y="6582708"/>
                  <a:pt x="7093307" y="6582678"/>
                  <a:pt x="7091036" y="6582405"/>
                </a:cubicBezTo>
                <a:cubicBezTo>
                  <a:pt x="7082708" y="6581406"/>
                  <a:pt x="7078408" y="6589584"/>
                  <a:pt x="7079468" y="6596702"/>
                </a:cubicBezTo>
                <a:cubicBezTo>
                  <a:pt x="7079650" y="6599882"/>
                  <a:pt x="7081103" y="6602942"/>
                  <a:pt x="7084192" y="6605001"/>
                </a:cubicBezTo>
                <a:cubicBezTo>
                  <a:pt x="7084404" y="6605244"/>
                  <a:pt x="7084646" y="6605456"/>
                  <a:pt x="7084858" y="6605698"/>
                </a:cubicBezTo>
                <a:cubicBezTo>
                  <a:pt x="7078438" y="6607001"/>
                  <a:pt x="7074380" y="6613543"/>
                  <a:pt x="7074956" y="6619541"/>
                </a:cubicBezTo>
                <a:close/>
                <a:moveTo>
                  <a:pt x="7234851" y="6595490"/>
                </a:moveTo>
                <a:lnTo>
                  <a:pt x="7239182" y="6592249"/>
                </a:lnTo>
                <a:cubicBezTo>
                  <a:pt x="7239999" y="6591613"/>
                  <a:pt x="7240484" y="6590795"/>
                  <a:pt x="7240968" y="6589947"/>
                </a:cubicBezTo>
                <a:cubicBezTo>
                  <a:pt x="7240968" y="6589947"/>
                  <a:pt x="7240968" y="6589947"/>
                  <a:pt x="7240968" y="6589947"/>
                </a:cubicBezTo>
                <a:cubicBezTo>
                  <a:pt x="7232247" y="6587615"/>
                  <a:pt x="7223555" y="6585222"/>
                  <a:pt x="7214773" y="6583102"/>
                </a:cubicBezTo>
                <a:cubicBezTo>
                  <a:pt x="7214743" y="6583253"/>
                  <a:pt x="7214803" y="6583405"/>
                  <a:pt x="7214773" y="6583526"/>
                </a:cubicBezTo>
                <a:cubicBezTo>
                  <a:pt x="7213835" y="6587645"/>
                  <a:pt x="7214864" y="6592431"/>
                  <a:pt x="7217620" y="6595248"/>
                </a:cubicBezTo>
                <a:cubicBezTo>
                  <a:pt x="7222677" y="6600488"/>
                  <a:pt x="7229581" y="6599458"/>
                  <a:pt x="7234851" y="6595490"/>
                </a:cubicBezTo>
                <a:close/>
                <a:moveTo>
                  <a:pt x="7218377" y="6648710"/>
                </a:moveTo>
                <a:lnTo>
                  <a:pt x="7231338" y="6638926"/>
                </a:lnTo>
                <a:cubicBezTo>
                  <a:pt x="7236426" y="6635109"/>
                  <a:pt x="7238303" y="6627204"/>
                  <a:pt x="7234185" y="6621933"/>
                </a:cubicBezTo>
                <a:cubicBezTo>
                  <a:pt x="7233367" y="6620873"/>
                  <a:pt x="7232307" y="6620056"/>
                  <a:pt x="7231217" y="6619329"/>
                </a:cubicBezTo>
                <a:cubicBezTo>
                  <a:pt x="7230914" y="6616996"/>
                  <a:pt x="7230096" y="6614724"/>
                  <a:pt x="7228582" y="6612756"/>
                </a:cubicBezTo>
                <a:lnTo>
                  <a:pt x="7225463" y="6608727"/>
                </a:lnTo>
                <a:cubicBezTo>
                  <a:pt x="7221678" y="6603820"/>
                  <a:pt x="7213531" y="6604123"/>
                  <a:pt x="7209262" y="6608060"/>
                </a:cubicBezTo>
                <a:cubicBezTo>
                  <a:pt x="7204355" y="6612544"/>
                  <a:pt x="7204780" y="6619329"/>
                  <a:pt x="7208595" y="6624266"/>
                </a:cubicBezTo>
                <a:lnTo>
                  <a:pt x="7209231" y="6625114"/>
                </a:lnTo>
                <a:lnTo>
                  <a:pt x="7204174" y="6628930"/>
                </a:lnTo>
                <a:cubicBezTo>
                  <a:pt x="7199087" y="6632747"/>
                  <a:pt x="7197209" y="6640652"/>
                  <a:pt x="7201357" y="6645923"/>
                </a:cubicBezTo>
                <a:cubicBezTo>
                  <a:pt x="7205355" y="6650981"/>
                  <a:pt x="7212926" y="6652829"/>
                  <a:pt x="7218377" y="6648710"/>
                </a:cubicBezTo>
                <a:close/>
                <a:moveTo>
                  <a:pt x="7198874" y="6695083"/>
                </a:moveTo>
                <a:lnTo>
                  <a:pt x="7201993" y="6699112"/>
                </a:lnTo>
                <a:cubicBezTo>
                  <a:pt x="7205779" y="6704019"/>
                  <a:pt x="7213349" y="6704655"/>
                  <a:pt x="7218104" y="6700839"/>
                </a:cubicBezTo>
                <a:cubicBezTo>
                  <a:pt x="7222980" y="6696931"/>
                  <a:pt x="7223525" y="6689813"/>
                  <a:pt x="7219891" y="6684906"/>
                </a:cubicBezTo>
                <a:cubicBezTo>
                  <a:pt x="7221314" y="6681211"/>
                  <a:pt x="7221314" y="6676910"/>
                  <a:pt x="7218316" y="6672911"/>
                </a:cubicBezTo>
                <a:cubicBezTo>
                  <a:pt x="7210109" y="6662037"/>
                  <a:pt x="7195361" y="6672911"/>
                  <a:pt x="7197814" y="6684179"/>
                </a:cubicBezTo>
                <a:cubicBezTo>
                  <a:pt x="7196482" y="6687844"/>
                  <a:pt x="7196361" y="6691843"/>
                  <a:pt x="7198874" y="6695083"/>
                </a:cubicBezTo>
                <a:close/>
                <a:moveTo>
                  <a:pt x="7091945" y="6243309"/>
                </a:moveTo>
                <a:cubicBezTo>
                  <a:pt x="7089310" y="6239886"/>
                  <a:pt x="7084737" y="6238069"/>
                  <a:pt x="7080528" y="6238766"/>
                </a:cubicBezTo>
                <a:cubicBezTo>
                  <a:pt x="7078499" y="6237070"/>
                  <a:pt x="7075985" y="6235858"/>
                  <a:pt x="7073047" y="6235737"/>
                </a:cubicBezTo>
                <a:cubicBezTo>
                  <a:pt x="7072684" y="6235737"/>
                  <a:pt x="7072654" y="6235737"/>
                  <a:pt x="7072442" y="6235737"/>
                </a:cubicBezTo>
                <a:cubicBezTo>
                  <a:pt x="7072321" y="6235706"/>
                  <a:pt x="7072290" y="6235706"/>
                  <a:pt x="7072200" y="6235676"/>
                </a:cubicBezTo>
                <a:cubicBezTo>
                  <a:pt x="7072200" y="6235676"/>
                  <a:pt x="7072200" y="6235676"/>
                  <a:pt x="7072200" y="6235676"/>
                </a:cubicBezTo>
                <a:cubicBezTo>
                  <a:pt x="7071655" y="6235131"/>
                  <a:pt x="7071140" y="6234555"/>
                  <a:pt x="7070685" y="6233919"/>
                </a:cubicBezTo>
                <a:cubicBezTo>
                  <a:pt x="7069868" y="6232920"/>
                  <a:pt x="7068778" y="6232314"/>
                  <a:pt x="7067687" y="6231769"/>
                </a:cubicBezTo>
                <a:cubicBezTo>
                  <a:pt x="7072745" y="6231769"/>
                  <a:pt x="7077772" y="6229073"/>
                  <a:pt x="7079377" y="6223984"/>
                </a:cubicBezTo>
                <a:cubicBezTo>
                  <a:pt x="7081284" y="6217835"/>
                  <a:pt x="7078559" y="6210475"/>
                  <a:pt x="7072079" y="6208354"/>
                </a:cubicBezTo>
                <a:lnTo>
                  <a:pt x="7066930" y="6206689"/>
                </a:lnTo>
                <a:cubicBezTo>
                  <a:pt x="7060874" y="6204720"/>
                  <a:pt x="7053333" y="6207537"/>
                  <a:pt x="7051304" y="6213988"/>
                </a:cubicBezTo>
                <a:cubicBezTo>
                  <a:pt x="7049397" y="6220137"/>
                  <a:pt x="7052122" y="6227498"/>
                  <a:pt x="7058603" y="6229618"/>
                </a:cubicBezTo>
                <a:lnTo>
                  <a:pt x="7061540" y="6230587"/>
                </a:lnTo>
                <a:cubicBezTo>
                  <a:pt x="7058481" y="6230830"/>
                  <a:pt x="7055453" y="6231981"/>
                  <a:pt x="7053454" y="6234010"/>
                </a:cubicBezTo>
                <a:cubicBezTo>
                  <a:pt x="7048397" y="6239099"/>
                  <a:pt x="7049366" y="6246096"/>
                  <a:pt x="7053484" y="6251245"/>
                </a:cubicBezTo>
                <a:cubicBezTo>
                  <a:pt x="7058239" y="6257182"/>
                  <a:pt x="7065386" y="6259908"/>
                  <a:pt x="7072805" y="6260181"/>
                </a:cubicBezTo>
                <a:cubicBezTo>
                  <a:pt x="7073744" y="6260211"/>
                  <a:pt x="7074683" y="6259878"/>
                  <a:pt x="7075592" y="6259636"/>
                </a:cubicBezTo>
                <a:lnTo>
                  <a:pt x="7075773" y="6259878"/>
                </a:lnTo>
                <a:lnTo>
                  <a:pt x="7075924" y="6260059"/>
                </a:lnTo>
                <a:cubicBezTo>
                  <a:pt x="7080224" y="6257697"/>
                  <a:pt x="7084465" y="6255274"/>
                  <a:pt x="7088704" y="6252851"/>
                </a:cubicBezTo>
                <a:cubicBezTo>
                  <a:pt x="7091036" y="6251518"/>
                  <a:pt x="7093398" y="6250185"/>
                  <a:pt x="7095760" y="6248883"/>
                </a:cubicBezTo>
                <a:lnTo>
                  <a:pt x="7095760" y="6248883"/>
                </a:lnTo>
                <a:cubicBezTo>
                  <a:pt x="7095487" y="6248367"/>
                  <a:pt x="7095427" y="6247853"/>
                  <a:pt x="7095064" y="6247368"/>
                </a:cubicBezTo>
                <a:lnTo>
                  <a:pt x="7091945" y="6243309"/>
                </a:lnTo>
                <a:close/>
                <a:moveTo>
                  <a:pt x="6922419" y="6086256"/>
                </a:moveTo>
                <a:cubicBezTo>
                  <a:pt x="6926356" y="6088346"/>
                  <a:pt x="6930989" y="6088407"/>
                  <a:pt x="6935350" y="6088770"/>
                </a:cubicBezTo>
                <a:cubicBezTo>
                  <a:pt x="6941316" y="6089255"/>
                  <a:pt x="6947554" y="6084711"/>
                  <a:pt x="6947856" y="6078471"/>
                </a:cubicBezTo>
                <a:cubicBezTo>
                  <a:pt x="6947977" y="6076230"/>
                  <a:pt x="6947312" y="6074110"/>
                  <a:pt x="6946312" y="6072201"/>
                </a:cubicBezTo>
                <a:cubicBezTo>
                  <a:pt x="6947675" y="6070717"/>
                  <a:pt x="6949038" y="6069263"/>
                  <a:pt x="6950189" y="6067506"/>
                </a:cubicBezTo>
                <a:cubicBezTo>
                  <a:pt x="6950370" y="6067204"/>
                  <a:pt x="6950340" y="6066870"/>
                  <a:pt x="6950491" y="6066537"/>
                </a:cubicBezTo>
                <a:cubicBezTo>
                  <a:pt x="6951733" y="6068354"/>
                  <a:pt x="6953429" y="6069930"/>
                  <a:pt x="6956155" y="6070808"/>
                </a:cubicBezTo>
                <a:cubicBezTo>
                  <a:pt x="6970993" y="6075654"/>
                  <a:pt x="6979896" y="6052967"/>
                  <a:pt x="6964967" y="6048090"/>
                </a:cubicBezTo>
                <a:cubicBezTo>
                  <a:pt x="6957699" y="6045728"/>
                  <a:pt x="6951914" y="6049969"/>
                  <a:pt x="6949583" y="6055451"/>
                </a:cubicBezTo>
                <a:cubicBezTo>
                  <a:pt x="6949129" y="6054694"/>
                  <a:pt x="6948644" y="6054027"/>
                  <a:pt x="6948069" y="6053391"/>
                </a:cubicBezTo>
                <a:cubicBezTo>
                  <a:pt x="6948765" y="6052997"/>
                  <a:pt x="6949552" y="6052937"/>
                  <a:pt x="6950219" y="6052513"/>
                </a:cubicBezTo>
                <a:cubicBezTo>
                  <a:pt x="6955579" y="6049060"/>
                  <a:pt x="6957275" y="6040730"/>
                  <a:pt x="6953399" y="6035551"/>
                </a:cubicBezTo>
                <a:cubicBezTo>
                  <a:pt x="6949341" y="6030129"/>
                  <a:pt x="6942194" y="6028675"/>
                  <a:pt x="6936440" y="6032370"/>
                </a:cubicBezTo>
                <a:cubicBezTo>
                  <a:pt x="6936137" y="6032582"/>
                  <a:pt x="6936107" y="6032582"/>
                  <a:pt x="6935925" y="6032703"/>
                </a:cubicBezTo>
                <a:cubicBezTo>
                  <a:pt x="6935804" y="6032734"/>
                  <a:pt x="6935774" y="6032764"/>
                  <a:pt x="6935683" y="6032794"/>
                </a:cubicBezTo>
                <a:lnTo>
                  <a:pt x="6935683" y="6032794"/>
                </a:lnTo>
                <a:cubicBezTo>
                  <a:pt x="6934925" y="6032673"/>
                  <a:pt x="6934169" y="6032491"/>
                  <a:pt x="6933442" y="6032219"/>
                </a:cubicBezTo>
                <a:cubicBezTo>
                  <a:pt x="6927143" y="6030371"/>
                  <a:pt x="6920390" y="6036156"/>
                  <a:pt x="6919330" y="6042123"/>
                </a:cubicBezTo>
                <a:cubicBezTo>
                  <a:pt x="6918482" y="6047000"/>
                  <a:pt x="6920602" y="6050877"/>
                  <a:pt x="6923993" y="6053482"/>
                </a:cubicBezTo>
                <a:cubicBezTo>
                  <a:pt x="6922146" y="6054027"/>
                  <a:pt x="6920360" y="6054876"/>
                  <a:pt x="6918875" y="6056450"/>
                </a:cubicBezTo>
                <a:cubicBezTo>
                  <a:pt x="6915484" y="6060055"/>
                  <a:pt x="6914696" y="6066325"/>
                  <a:pt x="6917180" y="6070808"/>
                </a:cubicBezTo>
                <a:cubicBezTo>
                  <a:pt x="6914485" y="6076593"/>
                  <a:pt x="6916786" y="6083287"/>
                  <a:pt x="6922419" y="6086256"/>
                </a:cubicBezTo>
                <a:close/>
                <a:moveTo>
                  <a:pt x="7145152" y="6209354"/>
                </a:moveTo>
                <a:lnTo>
                  <a:pt x="7140003" y="6207688"/>
                </a:lnTo>
                <a:cubicBezTo>
                  <a:pt x="7133947" y="6205719"/>
                  <a:pt x="7126407" y="6209445"/>
                  <a:pt x="7124771" y="6215745"/>
                </a:cubicBezTo>
                <a:cubicBezTo>
                  <a:pt x="7123409" y="6221046"/>
                  <a:pt x="7125559" y="6226226"/>
                  <a:pt x="7129859" y="6229164"/>
                </a:cubicBezTo>
                <a:cubicBezTo>
                  <a:pt x="7129980" y="6229255"/>
                  <a:pt x="7130010" y="6229436"/>
                  <a:pt x="7130131" y="6229497"/>
                </a:cubicBezTo>
                <a:cubicBezTo>
                  <a:pt x="7137641" y="6225226"/>
                  <a:pt x="7145183" y="6221016"/>
                  <a:pt x="7152632" y="6216684"/>
                </a:cubicBezTo>
                <a:cubicBezTo>
                  <a:pt x="7152571" y="6216503"/>
                  <a:pt x="7152389" y="6216381"/>
                  <a:pt x="7152329" y="6216170"/>
                </a:cubicBezTo>
                <a:cubicBezTo>
                  <a:pt x="7150966" y="6213080"/>
                  <a:pt x="7148665" y="6210475"/>
                  <a:pt x="7145152" y="6209354"/>
                </a:cubicBezTo>
                <a:close/>
                <a:moveTo>
                  <a:pt x="7082223" y="6171794"/>
                </a:moveTo>
                <a:cubicBezTo>
                  <a:pt x="7075167" y="6170583"/>
                  <a:pt x="7069868" y="6174611"/>
                  <a:pt x="7067718" y="6181124"/>
                </a:cubicBezTo>
                <a:lnTo>
                  <a:pt x="7066052" y="6186273"/>
                </a:lnTo>
                <a:cubicBezTo>
                  <a:pt x="7064084" y="6192361"/>
                  <a:pt x="7069353" y="6199722"/>
                  <a:pt x="7075379" y="6200782"/>
                </a:cubicBezTo>
                <a:cubicBezTo>
                  <a:pt x="7082435" y="6201994"/>
                  <a:pt x="7087735" y="6197965"/>
                  <a:pt x="7089885" y="6191423"/>
                </a:cubicBezTo>
                <a:lnTo>
                  <a:pt x="7091551" y="6186273"/>
                </a:lnTo>
                <a:cubicBezTo>
                  <a:pt x="7093520" y="6180215"/>
                  <a:pt x="7088250" y="6172855"/>
                  <a:pt x="7082223" y="6171794"/>
                </a:cubicBezTo>
                <a:close/>
                <a:moveTo>
                  <a:pt x="6862882" y="6219017"/>
                </a:moveTo>
                <a:cubicBezTo>
                  <a:pt x="6853858" y="6207325"/>
                  <a:pt x="6835718" y="6221319"/>
                  <a:pt x="6844712" y="6233011"/>
                </a:cubicBezTo>
                <a:cubicBezTo>
                  <a:pt x="6845681" y="6234283"/>
                  <a:pt x="6846802" y="6235131"/>
                  <a:pt x="6847953" y="6235828"/>
                </a:cubicBezTo>
                <a:cubicBezTo>
                  <a:pt x="6849315" y="6238978"/>
                  <a:pt x="6851799" y="6241734"/>
                  <a:pt x="6855766" y="6243037"/>
                </a:cubicBezTo>
                <a:cubicBezTo>
                  <a:pt x="6869211" y="6247429"/>
                  <a:pt x="6873875" y="6228406"/>
                  <a:pt x="6863882" y="6221077"/>
                </a:cubicBezTo>
                <a:cubicBezTo>
                  <a:pt x="6863548" y="6220410"/>
                  <a:pt x="6863397" y="6219713"/>
                  <a:pt x="6862882" y="6219017"/>
                </a:cubicBezTo>
                <a:close/>
                <a:moveTo>
                  <a:pt x="7038646" y="6237342"/>
                </a:moveTo>
                <a:cubicBezTo>
                  <a:pt x="7023747" y="6232465"/>
                  <a:pt x="7017508" y="6256061"/>
                  <a:pt x="7032408" y="6260907"/>
                </a:cubicBezTo>
                <a:cubicBezTo>
                  <a:pt x="7047337" y="6265754"/>
                  <a:pt x="7053545" y="6242188"/>
                  <a:pt x="7038646" y="6237342"/>
                </a:cubicBezTo>
                <a:close/>
                <a:moveTo>
                  <a:pt x="7171740" y="6178913"/>
                </a:moveTo>
                <a:cubicBezTo>
                  <a:pt x="7167955" y="6173854"/>
                  <a:pt x="7159930" y="6173975"/>
                  <a:pt x="7155206" y="6177610"/>
                </a:cubicBezTo>
                <a:cubicBezTo>
                  <a:pt x="7154782" y="6176520"/>
                  <a:pt x="7154358" y="6175460"/>
                  <a:pt x="7153662" y="6174521"/>
                </a:cubicBezTo>
                <a:cubicBezTo>
                  <a:pt x="7159234" y="6175005"/>
                  <a:pt x="7164684" y="6171764"/>
                  <a:pt x="7166441" y="6166312"/>
                </a:cubicBezTo>
                <a:lnTo>
                  <a:pt x="7168137" y="6161163"/>
                </a:lnTo>
                <a:cubicBezTo>
                  <a:pt x="7170166" y="6154893"/>
                  <a:pt x="7166411" y="6147835"/>
                  <a:pt x="7160203" y="6145867"/>
                </a:cubicBezTo>
                <a:cubicBezTo>
                  <a:pt x="7153873" y="6143867"/>
                  <a:pt x="7146938" y="6147532"/>
                  <a:pt x="7144910" y="6153833"/>
                </a:cubicBezTo>
                <a:lnTo>
                  <a:pt x="7143214" y="6158982"/>
                </a:lnTo>
                <a:cubicBezTo>
                  <a:pt x="7142002" y="6162738"/>
                  <a:pt x="7143001" y="6166615"/>
                  <a:pt x="7145212" y="6169674"/>
                </a:cubicBezTo>
                <a:lnTo>
                  <a:pt x="7138035" y="6168675"/>
                </a:lnTo>
                <a:cubicBezTo>
                  <a:pt x="7131524" y="6167766"/>
                  <a:pt x="7125195" y="6172613"/>
                  <a:pt x="7124318" y="6179095"/>
                </a:cubicBezTo>
                <a:cubicBezTo>
                  <a:pt x="7123409" y="6185667"/>
                  <a:pt x="7128224" y="6191907"/>
                  <a:pt x="7134765" y="6192816"/>
                </a:cubicBezTo>
                <a:lnTo>
                  <a:pt x="7142336" y="6193876"/>
                </a:lnTo>
                <a:cubicBezTo>
                  <a:pt x="7145697" y="6194361"/>
                  <a:pt x="7148937" y="6193270"/>
                  <a:pt x="7151481" y="6191271"/>
                </a:cubicBezTo>
                <a:cubicBezTo>
                  <a:pt x="7151996" y="6192634"/>
                  <a:pt x="7152662" y="6193997"/>
                  <a:pt x="7153601" y="6195239"/>
                </a:cubicBezTo>
                <a:lnTo>
                  <a:pt x="7156871" y="6199571"/>
                </a:lnTo>
                <a:cubicBezTo>
                  <a:pt x="7160839" y="6204841"/>
                  <a:pt x="7169499" y="6204629"/>
                  <a:pt x="7174103" y="6200479"/>
                </a:cubicBezTo>
                <a:cubicBezTo>
                  <a:pt x="7179342" y="6195754"/>
                  <a:pt x="7178979" y="6188515"/>
                  <a:pt x="7175011" y="6183275"/>
                </a:cubicBezTo>
                <a:lnTo>
                  <a:pt x="7171740" y="6178913"/>
                </a:lnTo>
                <a:close/>
                <a:moveTo>
                  <a:pt x="7059269" y="5743980"/>
                </a:moveTo>
                <a:lnTo>
                  <a:pt x="7064660" y="5743344"/>
                </a:lnTo>
                <a:cubicBezTo>
                  <a:pt x="7070988" y="5742617"/>
                  <a:pt x="7076712" y="5737043"/>
                  <a:pt x="7075924" y="5730319"/>
                </a:cubicBezTo>
                <a:cubicBezTo>
                  <a:pt x="7075167" y="5723988"/>
                  <a:pt x="7069656" y="5718263"/>
                  <a:pt x="7062903" y="5719021"/>
                </a:cubicBezTo>
                <a:lnTo>
                  <a:pt x="7057512" y="5719657"/>
                </a:lnTo>
                <a:cubicBezTo>
                  <a:pt x="7051183" y="5720384"/>
                  <a:pt x="7045460" y="5725957"/>
                  <a:pt x="7046247" y="5732712"/>
                </a:cubicBezTo>
                <a:cubicBezTo>
                  <a:pt x="7046974" y="5739042"/>
                  <a:pt x="7052485" y="5744767"/>
                  <a:pt x="7059269" y="5743980"/>
                </a:cubicBezTo>
                <a:close/>
                <a:moveTo>
                  <a:pt x="7123530" y="5813162"/>
                </a:moveTo>
                <a:cubicBezTo>
                  <a:pt x="7122772" y="5806619"/>
                  <a:pt x="7118685" y="5800894"/>
                  <a:pt x="7111508" y="5800804"/>
                </a:cubicBezTo>
                <a:cubicBezTo>
                  <a:pt x="7105572" y="5800743"/>
                  <a:pt x="7098395" y="5806256"/>
                  <a:pt x="7099151" y="5812828"/>
                </a:cubicBezTo>
                <a:lnTo>
                  <a:pt x="7099758" y="5818220"/>
                </a:lnTo>
                <a:cubicBezTo>
                  <a:pt x="7100515" y="5824763"/>
                  <a:pt x="7104603" y="5830457"/>
                  <a:pt x="7111780" y="5830578"/>
                </a:cubicBezTo>
                <a:cubicBezTo>
                  <a:pt x="7117715" y="5830669"/>
                  <a:pt x="7124892" y="5825126"/>
                  <a:pt x="7124135" y="5818554"/>
                </a:cubicBezTo>
                <a:lnTo>
                  <a:pt x="7123530" y="5813162"/>
                </a:lnTo>
                <a:close/>
                <a:moveTo>
                  <a:pt x="6974233" y="5793019"/>
                </a:moveTo>
                <a:cubicBezTo>
                  <a:pt x="6974718" y="5793382"/>
                  <a:pt x="6975293" y="5793413"/>
                  <a:pt x="6975808" y="5793716"/>
                </a:cubicBezTo>
                <a:cubicBezTo>
                  <a:pt x="6977141" y="5798865"/>
                  <a:pt x="6981229" y="5803196"/>
                  <a:pt x="6988103" y="5802409"/>
                </a:cubicBezTo>
                <a:lnTo>
                  <a:pt x="6991435" y="5802015"/>
                </a:lnTo>
                <a:cubicBezTo>
                  <a:pt x="6998036" y="5801258"/>
                  <a:pt x="7001246" y="5796472"/>
                  <a:pt x="7001791" y="5791353"/>
                </a:cubicBezTo>
                <a:cubicBezTo>
                  <a:pt x="7004426" y="5788900"/>
                  <a:pt x="7006091" y="5785568"/>
                  <a:pt x="7005516" y="5781690"/>
                </a:cubicBezTo>
                <a:cubicBezTo>
                  <a:pt x="7004850" y="5777268"/>
                  <a:pt x="7001670" y="5772997"/>
                  <a:pt x="6997460" y="5771392"/>
                </a:cubicBezTo>
                <a:cubicBezTo>
                  <a:pt x="6994948" y="5767787"/>
                  <a:pt x="6990465" y="5765425"/>
                  <a:pt x="6986135" y="5766061"/>
                </a:cubicBezTo>
                <a:cubicBezTo>
                  <a:pt x="6984106" y="5766364"/>
                  <a:pt x="6982380" y="5767182"/>
                  <a:pt x="6980835" y="5768212"/>
                </a:cubicBezTo>
                <a:cubicBezTo>
                  <a:pt x="6976384" y="5766576"/>
                  <a:pt x="6971387" y="5767242"/>
                  <a:pt x="6967783" y="5771059"/>
                </a:cubicBezTo>
                <a:cubicBezTo>
                  <a:pt x="6963574" y="5775511"/>
                  <a:pt x="6963059" y="5784174"/>
                  <a:pt x="6968237" y="5788294"/>
                </a:cubicBezTo>
                <a:lnTo>
                  <a:pt x="6974233" y="5793019"/>
                </a:lnTo>
                <a:close/>
                <a:moveTo>
                  <a:pt x="7067203" y="5801500"/>
                </a:moveTo>
                <a:lnTo>
                  <a:pt x="7056452" y="5802742"/>
                </a:lnTo>
                <a:cubicBezTo>
                  <a:pt x="7054878" y="5802924"/>
                  <a:pt x="7053454" y="5803499"/>
                  <a:pt x="7052182" y="5804317"/>
                </a:cubicBezTo>
                <a:cubicBezTo>
                  <a:pt x="7054454" y="5803742"/>
                  <a:pt x="7056665" y="5802742"/>
                  <a:pt x="7058330" y="5800804"/>
                </a:cubicBezTo>
                <a:cubicBezTo>
                  <a:pt x="7062479" y="5795897"/>
                  <a:pt x="7062115" y="5787718"/>
                  <a:pt x="7056968" y="5783629"/>
                </a:cubicBezTo>
                <a:lnTo>
                  <a:pt x="7050971" y="5778873"/>
                </a:lnTo>
                <a:cubicBezTo>
                  <a:pt x="7045823" y="5774784"/>
                  <a:pt x="7038162" y="5775118"/>
                  <a:pt x="7033801" y="5780237"/>
                </a:cubicBezTo>
                <a:cubicBezTo>
                  <a:pt x="7029652" y="5785143"/>
                  <a:pt x="7030015" y="5793322"/>
                  <a:pt x="7035164" y="5797411"/>
                </a:cubicBezTo>
                <a:lnTo>
                  <a:pt x="7039100" y="5800531"/>
                </a:lnTo>
                <a:cubicBezTo>
                  <a:pt x="7031529" y="5797260"/>
                  <a:pt x="7021415" y="5800561"/>
                  <a:pt x="7022596" y="5810769"/>
                </a:cubicBezTo>
                <a:cubicBezTo>
                  <a:pt x="7023625" y="5819644"/>
                  <a:pt x="7032135" y="5823521"/>
                  <a:pt x="7038827" y="5822249"/>
                </a:cubicBezTo>
                <a:cubicBezTo>
                  <a:pt x="7036647" y="5824157"/>
                  <a:pt x="7035375" y="5827095"/>
                  <a:pt x="7035829" y="5831094"/>
                </a:cubicBezTo>
                <a:cubicBezTo>
                  <a:pt x="7037616" y="5846511"/>
                  <a:pt x="7061994" y="5846844"/>
                  <a:pt x="7060208" y="5831275"/>
                </a:cubicBezTo>
                <a:cubicBezTo>
                  <a:pt x="7059995" y="5829458"/>
                  <a:pt x="7059299" y="5828034"/>
                  <a:pt x="7058572" y="5826641"/>
                </a:cubicBezTo>
                <a:cubicBezTo>
                  <a:pt x="7059299" y="5826671"/>
                  <a:pt x="7059966" y="5826853"/>
                  <a:pt x="7060692" y="5826762"/>
                </a:cubicBezTo>
                <a:lnTo>
                  <a:pt x="7071443" y="5825520"/>
                </a:lnTo>
                <a:cubicBezTo>
                  <a:pt x="7077984" y="5824793"/>
                  <a:pt x="7082435" y="5817614"/>
                  <a:pt x="7081345" y="5811405"/>
                </a:cubicBezTo>
                <a:cubicBezTo>
                  <a:pt x="7080134" y="5804590"/>
                  <a:pt x="7073775" y="5800743"/>
                  <a:pt x="7067203" y="5801500"/>
                </a:cubicBezTo>
                <a:close/>
                <a:moveTo>
                  <a:pt x="7098485" y="5760397"/>
                </a:moveTo>
                <a:cubicBezTo>
                  <a:pt x="7099818" y="5767060"/>
                  <a:pt x="7105572" y="5771392"/>
                  <a:pt x="7112355" y="5770604"/>
                </a:cubicBezTo>
                <a:lnTo>
                  <a:pt x="7117746" y="5769968"/>
                </a:lnTo>
                <a:cubicBezTo>
                  <a:pt x="7120592" y="5769635"/>
                  <a:pt x="7123166" y="5768060"/>
                  <a:pt x="7125044" y="5765849"/>
                </a:cubicBezTo>
                <a:cubicBezTo>
                  <a:pt x="7130070" y="5769060"/>
                  <a:pt x="7136612" y="5769060"/>
                  <a:pt x="7140973" y="5764365"/>
                </a:cubicBezTo>
                <a:cubicBezTo>
                  <a:pt x="7145183" y="5759852"/>
                  <a:pt x="7145546" y="5751249"/>
                  <a:pt x="7140368" y="5747160"/>
                </a:cubicBezTo>
                <a:lnTo>
                  <a:pt x="7134372" y="5742404"/>
                </a:lnTo>
                <a:cubicBezTo>
                  <a:pt x="7129223" y="5738315"/>
                  <a:pt x="7121894" y="5737922"/>
                  <a:pt x="7117140" y="5743010"/>
                </a:cubicBezTo>
                <a:cubicBezTo>
                  <a:pt x="7116383" y="5743828"/>
                  <a:pt x="7115777" y="5744828"/>
                  <a:pt x="7115293" y="5745857"/>
                </a:cubicBezTo>
                <a:cubicBezTo>
                  <a:pt x="7114899" y="5745857"/>
                  <a:pt x="7114506" y="5745857"/>
                  <a:pt x="7114081" y="5745888"/>
                </a:cubicBezTo>
                <a:lnTo>
                  <a:pt x="7108721" y="5746524"/>
                </a:lnTo>
                <a:cubicBezTo>
                  <a:pt x="7102362" y="5747220"/>
                  <a:pt x="7097213" y="5754096"/>
                  <a:pt x="7098485" y="5760397"/>
                </a:cubicBezTo>
                <a:close/>
                <a:moveTo>
                  <a:pt x="7212260" y="5701877"/>
                </a:moveTo>
                <a:lnTo>
                  <a:pt x="7206869" y="5702513"/>
                </a:lnTo>
                <a:cubicBezTo>
                  <a:pt x="7200540" y="5703240"/>
                  <a:pt x="7195634" y="5710539"/>
                  <a:pt x="7197028" y="5716658"/>
                </a:cubicBezTo>
                <a:cubicBezTo>
                  <a:pt x="7198572" y="5723443"/>
                  <a:pt x="7204386" y="5727290"/>
                  <a:pt x="7211169" y="5726502"/>
                </a:cubicBezTo>
                <a:lnTo>
                  <a:pt x="7216560" y="5725866"/>
                </a:lnTo>
                <a:cubicBezTo>
                  <a:pt x="7222889" y="5725139"/>
                  <a:pt x="7227795" y="5717839"/>
                  <a:pt x="7226401" y="5711721"/>
                </a:cubicBezTo>
                <a:cubicBezTo>
                  <a:pt x="7224888" y="5704936"/>
                  <a:pt x="7219074" y="5701089"/>
                  <a:pt x="7212260" y="5701877"/>
                </a:cubicBezTo>
                <a:close/>
                <a:moveTo>
                  <a:pt x="7053212" y="5861141"/>
                </a:moveTo>
                <a:lnTo>
                  <a:pt x="7042462" y="5862383"/>
                </a:lnTo>
                <a:cubicBezTo>
                  <a:pt x="7039676" y="5862686"/>
                  <a:pt x="7037192" y="5863928"/>
                  <a:pt x="7035193" y="5865654"/>
                </a:cubicBezTo>
                <a:cubicBezTo>
                  <a:pt x="7024807" y="5854871"/>
                  <a:pt x="7009453" y="5872893"/>
                  <a:pt x="7019567" y="5884343"/>
                </a:cubicBezTo>
                <a:cubicBezTo>
                  <a:pt x="7020779" y="5885706"/>
                  <a:pt x="7022081" y="5886584"/>
                  <a:pt x="7023383" y="5887190"/>
                </a:cubicBezTo>
                <a:lnTo>
                  <a:pt x="7022262" y="5887311"/>
                </a:lnTo>
                <a:cubicBezTo>
                  <a:pt x="7018114" y="5887796"/>
                  <a:pt x="7014389" y="5890462"/>
                  <a:pt x="7012421" y="5894127"/>
                </a:cubicBezTo>
                <a:cubicBezTo>
                  <a:pt x="7006636" y="5885888"/>
                  <a:pt x="6991435" y="5888735"/>
                  <a:pt x="6990556" y="5899943"/>
                </a:cubicBezTo>
                <a:cubicBezTo>
                  <a:pt x="6984651" y="5903062"/>
                  <a:pt x="6981047" y="5911513"/>
                  <a:pt x="6985347" y="5918571"/>
                </a:cubicBezTo>
                <a:cubicBezTo>
                  <a:pt x="6980774" y="5916087"/>
                  <a:pt x="6975717" y="5914633"/>
                  <a:pt x="6970418" y="5915087"/>
                </a:cubicBezTo>
                <a:cubicBezTo>
                  <a:pt x="6964058" y="5915633"/>
                  <a:pt x="6958698" y="5922266"/>
                  <a:pt x="6959727" y="5928597"/>
                </a:cubicBezTo>
                <a:cubicBezTo>
                  <a:pt x="6960818" y="5935291"/>
                  <a:pt x="6966451" y="5939864"/>
                  <a:pt x="6973265" y="5939289"/>
                </a:cubicBezTo>
                <a:cubicBezTo>
                  <a:pt x="6973476" y="5939289"/>
                  <a:pt x="6973567" y="5939289"/>
                  <a:pt x="6973718" y="5939259"/>
                </a:cubicBezTo>
                <a:cubicBezTo>
                  <a:pt x="6973779" y="5939259"/>
                  <a:pt x="6973810" y="5939259"/>
                  <a:pt x="6973870" y="5939289"/>
                </a:cubicBezTo>
                <a:cubicBezTo>
                  <a:pt x="6973931" y="5939320"/>
                  <a:pt x="6973931" y="5939320"/>
                  <a:pt x="6973991" y="5939380"/>
                </a:cubicBezTo>
                <a:cubicBezTo>
                  <a:pt x="6974627" y="5939864"/>
                  <a:pt x="6975233" y="5940410"/>
                  <a:pt x="6975778" y="5940985"/>
                </a:cubicBezTo>
                <a:cubicBezTo>
                  <a:pt x="6980502" y="5945590"/>
                  <a:pt x="6989194" y="5943530"/>
                  <a:pt x="6992858" y="5938774"/>
                </a:cubicBezTo>
                <a:cubicBezTo>
                  <a:pt x="6996613" y="5933898"/>
                  <a:pt x="6995643" y="5928355"/>
                  <a:pt x="6992403" y="5923932"/>
                </a:cubicBezTo>
                <a:cubicBezTo>
                  <a:pt x="6998884" y="5925234"/>
                  <a:pt x="7005365" y="5919237"/>
                  <a:pt x="7006031" y="5912089"/>
                </a:cubicBezTo>
                <a:cubicBezTo>
                  <a:pt x="7007000" y="5911816"/>
                  <a:pt x="7007939" y="5911483"/>
                  <a:pt x="7008847" y="5910999"/>
                </a:cubicBezTo>
                <a:cubicBezTo>
                  <a:pt x="7008029" y="5912573"/>
                  <a:pt x="7007424" y="5914269"/>
                  <a:pt x="7007454" y="5916299"/>
                </a:cubicBezTo>
                <a:cubicBezTo>
                  <a:pt x="7007485" y="5922327"/>
                  <a:pt x="7013147" y="5929172"/>
                  <a:pt x="7019719" y="5928415"/>
                </a:cubicBezTo>
                <a:lnTo>
                  <a:pt x="7025110" y="5927779"/>
                </a:lnTo>
                <a:cubicBezTo>
                  <a:pt x="7026139" y="5927688"/>
                  <a:pt x="7027078" y="5927294"/>
                  <a:pt x="7028047" y="5927022"/>
                </a:cubicBezTo>
                <a:lnTo>
                  <a:pt x="7028774" y="5927597"/>
                </a:lnTo>
                <a:cubicBezTo>
                  <a:pt x="7033922" y="5931687"/>
                  <a:pt x="7041099" y="5932383"/>
                  <a:pt x="7046005" y="5927324"/>
                </a:cubicBezTo>
                <a:cubicBezTo>
                  <a:pt x="7050244" y="5922963"/>
                  <a:pt x="7050941" y="5914209"/>
                  <a:pt x="7045762" y="5910089"/>
                </a:cubicBezTo>
                <a:lnTo>
                  <a:pt x="7044975" y="5909453"/>
                </a:lnTo>
                <a:cubicBezTo>
                  <a:pt x="7053212" y="5908696"/>
                  <a:pt x="7060753" y="5897853"/>
                  <a:pt x="7053969" y="5888856"/>
                </a:cubicBezTo>
                <a:cubicBezTo>
                  <a:pt x="7052939" y="5887493"/>
                  <a:pt x="7051789" y="5886615"/>
                  <a:pt x="7050608" y="5885918"/>
                </a:cubicBezTo>
                <a:lnTo>
                  <a:pt x="7054393" y="5885464"/>
                </a:lnTo>
                <a:cubicBezTo>
                  <a:pt x="7060934" y="5884707"/>
                  <a:pt x="7066325" y="5879618"/>
                  <a:pt x="7066022" y="5872742"/>
                </a:cubicBezTo>
                <a:cubicBezTo>
                  <a:pt x="7065659" y="5866533"/>
                  <a:pt x="7059784" y="5860414"/>
                  <a:pt x="7053212" y="5861141"/>
                </a:cubicBezTo>
                <a:close/>
                <a:moveTo>
                  <a:pt x="7257049" y="5664347"/>
                </a:moveTo>
                <a:cubicBezTo>
                  <a:pt x="7257533" y="5663711"/>
                  <a:pt x="7258017" y="5663105"/>
                  <a:pt x="7258532" y="5662470"/>
                </a:cubicBezTo>
                <a:cubicBezTo>
                  <a:pt x="7258441" y="5666286"/>
                  <a:pt x="7259895" y="5670314"/>
                  <a:pt x="7262560" y="5672616"/>
                </a:cubicBezTo>
                <a:cubicBezTo>
                  <a:pt x="7263317" y="5673283"/>
                  <a:pt x="7264134" y="5673525"/>
                  <a:pt x="7264922" y="5673949"/>
                </a:cubicBezTo>
                <a:cubicBezTo>
                  <a:pt x="7264741" y="5676736"/>
                  <a:pt x="7265498" y="5679553"/>
                  <a:pt x="7267587" y="5681946"/>
                </a:cubicBezTo>
                <a:cubicBezTo>
                  <a:pt x="7271403" y="5686338"/>
                  <a:pt x="7279337" y="5687428"/>
                  <a:pt x="7283698" y="5683036"/>
                </a:cubicBezTo>
                <a:lnTo>
                  <a:pt x="7287271" y="5679432"/>
                </a:lnTo>
                <a:cubicBezTo>
                  <a:pt x="7287877" y="5678826"/>
                  <a:pt x="7288210" y="5678099"/>
                  <a:pt x="7288694" y="5677432"/>
                </a:cubicBezTo>
                <a:cubicBezTo>
                  <a:pt x="7293025" y="5681340"/>
                  <a:pt x="7299597" y="5682279"/>
                  <a:pt x="7304381" y="5678584"/>
                </a:cubicBezTo>
                <a:cubicBezTo>
                  <a:pt x="7305168" y="5679341"/>
                  <a:pt x="7306107" y="5680007"/>
                  <a:pt x="7307106" y="5680522"/>
                </a:cubicBezTo>
                <a:cubicBezTo>
                  <a:pt x="7303836" y="5682824"/>
                  <a:pt x="7301928" y="5686368"/>
                  <a:pt x="7302382" y="5690185"/>
                </a:cubicBezTo>
                <a:cubicBezTo>
                  <a:pt x="7301565" y="5690730"/>
                  <a:pt x="7300717" y="5691154"/>
                  <a:pt x="7299990" y="5691911"/>
                </a:cubicBezTo>
                <a:lnTo>
                  <a:pt x="7296417" y="5695515"/>
                </a:lnTo>
                <a:cubicBezTo>
                  <a:pt x="7292207" y="5699756"/>
                  <a:pt x="7292904" y="5707965"/>
                  <a:pt x="7297507" y="5711630"/>
                </a:cubicBezTo>
                <a:cubicBezTo>
                  <a:pt x="7302595" y="5715689"/>
                  <a:pt x="7309105" y="5715083"/>
                  <a:pt x="7313617" y="5710539"/>
                </a:cubicBezTo>
                <a:lnTo>
                  <a:pt x="7317191" y="5706935"/>
                </a:lnTo>
                <a:cubicBezTo>
                  <a:pt x="7319190" y="5704906"/>
                  <a:pt x="7320037" y="5701968"/>
                  <a:pt x="7319916" y="5699060"/>
                </a:cubicBezTo>
                <a:cubicBezTo>
                  <a:pt x="7323520" y="5697575"/>
                  <a:pt x="7326609" y="5694971"/>
                  <a:pt x="7327578" y="5691578"/>
                </a:cubicBezTo>
                <a:cubicBezTo>
                  <a:pt x="7333998" y="5693850"/>
                  <a:pt x="7341085" y="5694910"/>
                  <a:pt x="7345869" y="5691669"/>
                </a:cubicBezTo>
                <a:cubicBezTo>
                  <a:pt x="7352713" y="5687065"/>
                  <a:pt x="7359224" y="5677978"/>
                  <a:pt x="7358830" y="5669466"/>
                </a:cubicBezTo>
                <a:cubicBezTo>
                  <a:pt x="7367824" y="5669254"/>
                  <a:pt x="7376031" y="5657956"/>
                  <a:pt x="7368249" y="5649172"/>
                </a:cubicBezTo>
                <a:cubicBezTo>
                  <a:pt x="7361828" y="5641903"/>
                  <a:pt x="7352441" y="5645356"/>
                  <a:pt x="7348655" y="5651807"/>
                </a:cubicBezTo>
                <a:cubicBezTo>
                  <a:pt x="7348534" y="5651686"/>
                  <a:pt x="7348413" y="5651565"/>
                  <a:pt x="7348292" y="5651444"/>
                </a:cubicBezTo>
                <a:cubicBezTo>
                  <a:pt x="7349382" y="5647506"/>
                  <a:pt x="7348504" y="5643235"/>
                  <a:pt x="7345536" y="5639873"/>
                </a:cubicBezTo>
                <a:lnTo>
                  <a:pt x="7339934" y="5633573"/>
                </a:lnTo>
                <a:lnTo>
                  <a:pt x="7341115" y="5632361"/>
                </a:lnTo>
                <a:cubicBezTo>
                  <a:pt x="7345294" y="5628121"/>
                  <a:pt x="7346232" y="5620669"/>
                  <a:pt x="7341720" y="5616217"/>
                </a:cubicBezTo>
                <a:cubicBezTo>
                  <a:pt x="7337451" y="5612037"/>
                  <a:pt x="7330091" y="5611098"/>
                  <a:pt x="7325580" y="5615611"/>
                </a:cubicBezTo>
                <a:lnTo>
                  <a:pt x="7318432" y="5622820"/>
                </a:lnTo>
                <a:cubicBezTo>
                  <a:pt x="7314829" y="5626454"/>
                  <a:pt x="7313890" y="5632361"/>
                  <a:pt x="7316465" y="5636783"/>
                </a:cubicBezTo>
                <a:cubicBezTo>
                  <a:pt x="7313436" y="5637117"/>
                  <a:pt x="7310408" y="5637692"/>
                  <a:pt x="7307470" y="5639479"/>
                </a:cubicBezTo>
                <a:cubicBezTo>
                  <a:pt x="7302019" y="5642751"/>
                  <a:pt x="7299051" y="5647900"/>
                  <a:pt x="7298022" y="5653504"/>
                </a:cubicBezTo>
                <a:cubicBezTo>
                  <a:pt x="7296296" y="5653927"/>
                  <a:pt x="7294661" y="5654715"/>
                  <a:pt x="7293207" y="5655987"/>
                </a:cubicBezTo>
                <a:lnTo>
                  <a:pt x="7289149" y="5659592"/>
                </a:lnTo>
                <a:cubicBezTo>
                  <a:pt x="7288271" y="5660349"/>
                  <a:pt x="7287634" y="5661379"/>
                  <a:pt x="7286998" y="5662378"/>
                </a:cubicBezTo>
                <a:cubicBezTo>
                  <a:pt x="7286787" y="5662197"/>
                  <a:pt x="7286575" y="5662045"/>
                  <a:pt x="7286363" y="5661894"/>
                </a:cubicBezTo>
                <a:cubicBezTo>
                  <a:pt x="7286847" y="5657744"/>
                  <a:pt x="7285424" y="5653140"/>
                  <a:pt x="7282517" y="5650626"/>
                </a:cubicBezTo>
                <a:cubicBezTo>
                  <a:pt x="7277005" y="5645840"/>
                  <a:pt x="7270282" y="5647476"/>
                  <a:pt x="7265315" y="5651898"/>
                </a:cubicBezTo>
                <a:lnTo>
                  <a:pt x="7264044" y="5653019"/>
                </a:lnTo>
                <a:cubicBezTo>
                  <a:pt x="7264831" y="5648718"/>
                  <a:pt x="7263529" y="5644144"/>
                  <a:pt x="7259986" y="5641236"/>
                </a:cubicBezTo>
                <a:cubicBezTo>
                  <a:pt x="7254898" y="5637117"/>
                  <a:pt x="7246964" y="5637874"/>
                  <a:pt x="7242846" y="5643053"/>
                </a:cubicBezTo>
                <a:lnTo>
                  <a:pt x="7238091" y="5649051"/>
                </a:lnTo>
                <a:cubicBezTo>
                  <a:pt x="7234003" y="5654200"/>
                  <a:pt x="7234760" y="5662045"/>
                  <a:pt x="7239908" y="5666195"/>
                </a:cubicBezTo>
                <a:cubicBezTo>
                  <a:pt x="7244996" y="5670284"/>
                  <a:pt x="7252930" y="5669527"/>
                  <a:pt x="7257049" y="5664347"/>
                </a:cubicBezTo>
                <a:close/>
                <a:moveTo>
                  <a:pt x="7097910" y="5765940"/>
                </a:moveTo>
                <a:cubicBezTo>
                  <a:pt x="7096124" y="5750341"/>
                  <a:pt x="7072079" y="5754460"/>
                  <a:pt x="7073865" y="5769998"/>
                </a:cubicBezTo>
                <a:cubicBezTo>
                  <a:pt x="7075652" y="5785598"/>
                  <a:pt x="7099697" y="5781509"/>
                  <a:pt x="7097910" y="5765940"/>
                </a:cubicBezTo>
                <a:close/>
                <a:moveTo>
                  <a:pt x="7111508" y="5660410"/>
                </a:moveTo>
                <a:cubicBezTo>
                  <a:pt x="7109720" y="5644810"/>
                  <a:pt x="7085464" y="5647355"/>
                  <a:pt x="7087251" y="5662924"/>
                </a:cubicBezTo>
                <a:cubicBezTo>
                  <a:pt x="7089068" y="5678553"/>
                  <a:pt x="7113294" y="5676009"/>
                  <a:pt x="7111508" y="5660410"/>
                </a:cubicBezTo>
                <a:close/>
                <a:moveTo>
                  <a:pt x="7065568" y="6168493"/>
                </a:moveTo>
                <a:cubicBezTo>
                  <a:pt x="7062993" y="6163344"/>
                  <a:pt x="7057725" y="6161466"/>
                  <a:pt x="7052546" y="6162284"/>
                </a:cubicBezTo>
                <a:cubicBezTo>
                  <a:pt x="7049791" y="6158861"/>
                  <a:pt x="7045641" y="6156892"/>
                  <a:pt x="7040826" y="6157861"/>
                </a:cubicBezTo>
                <a:cubicBezTo>
                  <a:pt x="7034830" y="6159103"/>
                  <a:pt x="7029439" y="6165949"/>
                  <a:pt x="7031378" y="6172279"/>
                </a:cubicBezTo>
                <a:cubicBezTo>
                  <a:pt x="7033255" y="6178428"/>
                  <a:pt x="7036617" y="6184062"/>
                  <a:pt x="7043037" y="6186303"/>
                </a:cubicBezTo>
                <a:cubicBezTo>
                  <a:pt x="7048912" y="6188363"/>
                  <a:pt x="7054575" y="6187122"/>
                  <a:pt x="7060147" y="6184819"/>
                </a:cubicBezTo>
                <a:cubicBezTo>
                  <a:pt x="7066234" y="6182366"/>
                  <a:pt x="7068384" y="6174097"/>
                  <a:pt x="7065568" y="6168493"/>
                </a:cubicBezTo>
                <a:close/>
                <a:moveTo>
                  <a:pt x="7204628" y="5683642"/>
                </a:moveTo>
                <a:lnTo>
                  <a:pt x="7209988" y="5683006"/>
                </a:lnTo>
                <a:cubicBezTo>
                  <a:pt x="7216529" y="5682249"/>
                  <a:pt x="7221951" y="5677251"/>
                  <a:pt x="7221647" y="5670314"/>
                </a:cubicBezTo>
                <a:cubicBezTo>
                  <a:pt x="7221405" y="5664075"/>
                  <a:pt x="7215530" y="5657896"/>
                  <a:pt x="7208959" y="5658653"/>
                </a:cubicBezTo>
                <a:lnTo>
                  <a:pt x="7203598" y="5659289"/>
                </a:lnTo>
                <a:cubicBezTo>
                  <a:pt x="7197057" y="5660016"/>
                  <a:pt x="7191637" y="5665044"/>
                  <a:pt x="7191940" y="5671980"/>
                </a:cubicBezTo>
                <a:cubicBezTo>
                  <a:pt x="7192182" y="5678190"/>
                  <a:pt x="7198057" y="5684399"/>
                  <a:pt x="7204628" y="5683642"/>
                </a:cubicBezTo>
                <a:close/>
                <a:moveTo>
                  <a:pt x="7078408" y="5691427"/>
                </a:moveTo>
                <a:cubicBezTo>
                  <a:pt x="7076621" y="5675858"/>
                  <a:pt x="7052728" y="5680795"/>
                  <a:pt x="7054514" y="5696303"/>
                </a:cubicBezTo>
                <a:cubicBezTo>
                  <a:pt x="7056301" y="5711872"/>
                  <a:pt x="7080195" y="5706935"/>
                  <a:pt x="7078408" y="5691427"/>
                </a:cubicBezTo>
                <a:close/>
                <a:moveTo>
                  <a:pt x="7166986" y="5731621"/>
                </a:moveTo>
                <a:cubicBezTo>
                  <a:pt x="7173346" y="5730834"/>
                  <a:pt x="7178948" y="5725261"/>
                  <a:pt x="7178161" y="5718476"/>
                </a:cubicBezTo>
                <a:lnTo>
                  <a:pt x="7177525" y="5713084"/>
                </a:lnTo>
                <a:cubicBezTo>
                  <a:pt x="7177404" y="5711963"/>
                  <a:pt x="7176949" y="5710964"/>
                  <a:pt x="7176526" y="5709934"/>
                </a:cubicBezTo>
                <a:cubicBezTo>
                  <a:pt x="7177525" y="5708147"/>
                  <a:pt x="7178101" y="5706148"/>
                  <a:pt x="7177949" y="5703967"/>
                </a:cubicBezTo>
                <a:cubicBezTo>
                  <a:pt x="7177858" y="5702483"/>
                  <a:pt x="7177464" y="5701028"/>
                  <a:pt x="7176889" y="5699696"/>
                </a:cubicBezTo>
                <a:cubicBezTo>
                  <a:pt x="7177070" y="5698545"/>
                  <a:pt x="7177162" y="5697333"/>
                  <a:pt x="7177010" y="5696061"/>
                </a:cubicBezTo>
                <a:cubicBezTo>
                  <a:pt x="7175435" y="5682370"/>
                  <a:pt x="7156871" y="5685217"/>
                  <a:pt x="7153692" y="5696667"/>
                </a:cubicBezTo>
                <a:cubicBezTo>
                  <a:pt x="7153268" y="5697061"/>
                  <a:pt x="7152783" y="5697363"/>
                  <a:pt x="7152389" y="5697818"/>
                </a:cubicBezTo>
                <a:cubicBezTo>
                  <a:pt x="7148302" y="5702391"/>
                  <a:pt x="7148332" y="5708177"/>
                  <a:pt x="7149331" y="5713841"/>
                </a:cubicBezTo>
                <a:cubicBezTo>
                  <a:pt x="7149785" y="5716386"/>
                  <a:pt x="7151572" y="5718354"/>
                  <a:pt x="7153752" y="5719899"/>
                </a:cubicBezTo>
                <a:lnTo>
                  <a:pt x="7153813" y="5720505"/>
                </a:lnTo>
                <a:cubicBezTo>
                  <a:pt x="7154570" y="5726745"/>
                  <a:pt x="7160294" y="5732439"/>
                  <a:pt x="7166986" y="5731621"/>
                </a:cubicBezTo>
                <a:close/>
                <a:moveTo>
                  <a:pt x="7062570" y="6059873"/>
                </a:moveTo>
                <a:lnTo>
                  <a:pt x="7067960" y="6059267"/>
                </a:lnTo>
                <a:cubicBezTo>
                  <a:pt x="7074501" y="6058510"/>
                  <a:pt x="7079861" y="6053361"/>
                  <a:pt x="7079529" y="6046485"/>
                </a:cubicBezTo>
                <a:cubicBezTo>
                  <a:pt x="7079529" y="6046152"/>
                  <a:pt x="7079316" y="6045879"/>
                  <a:pt x="7079286" y="6045546"/>
                </a:cubicBezTo>
                <a:cubicBezTo>
                  <a:pt x="7078469" y="6039640"/>
                  <a:pt x="7072987" y="6034187"/>
                  <a:pt x="7066749" y="6034884"/>
                </a:cubicBezTo>
                <a:lnTo>
                  <a:pt x="7061358" y="6035520"/>
                </a:lnTo>
                <a:cubicBezTo>
                  <a:pt x="7059208" y="6035762"/>
                  <a:pt x="7057300" y="6036611"/>
                  <a:pt x="7055574" y="6037731"/>
                </a:cubicBezTo>
                <a:cubicBezTo>
                  <a:pt x="7052031" y="6039973"/>
                  <a:pt x="7049578" y="6043699"/>
                  <a:pt x="7049791" y="6048302"/>
                </a:cubicBezTo>
                <a:cubicBezTo>
                  <a:pt x="7050123" y="6054573"/>
                  <a:pt x="7056029" y="6060630"/>
                  <a:pt x="7062570" y="6059873"/>
                </a:cubicBezTo>
                <a:close/>
                <a:moveTo>
                  <a:pt x="7024352" y="6145867"/>
                </a:moveTo>
                <a:cubicBezTo>
                  <a:pt x="7024382" y="6145867"/>
                  <a:pt x="7024443" y="6145897"/>
                  <a:pt x="7024473" y="6145927"/>
                </a:cubicBezTo>
                <a:lnTo>
                  <a:pt x="7027259" y="6148138"/>
                </a:lnTo>
                <a:cubicBezTo>
                  <a:pt x="7032408" y="6152227"/>
                  <a:pt x="7040614" y="6150258"/>
                  <a:pt x="7044218" y="6145079"/>
                </a:cubicBezTo>
                <a:cubicBezTo>
                  <a:pt x="7044521" y="6144655"/>
                  <a:pt x="7044702" y="6144231"/>
                  <a:pt x="7044915" y="6143807"/>
                </a:cubicBezTo>
                <a:cubicBezTo>
                  <a:pt x="7046520" y="6143050"/>
                  <a:pt x="7048124" y="6142201"/>
                  <a:pt x="7049639" y="6141293"/>
                </a:cubicBezTo>
                <a:cubicBezTo>
                  <a:pt x="7051577" y="6140111"/>
                  <a:pt x="7053121" y="6138294"/>
                  <a:pt x="7054212" y="6136234"/>
                </a:cubicBezTo>
                <a:cubicBezTo>
                  <a:pt x="7055726" y="6135628"/>
                  <a:pt x="7057118" y="6134871"/>
                  <a:pt x="7058027" y="6133720"/>
                </a:cubicBezTo>
                <a:cubicBezTo>
                  <a:pt x="7061147" y="6129782"/>
                  <a:pt x="7063751" y="6126148"/>
                  <a:pt x="7064387" y="6121029"/>
                </a:cubicBezTo>
                <a:cubicBezTo>
                  <a:pt x="7064447" y="6120574"/>
                  <a:pt x="7064326" y="6120181"/>
                  <a:pt x="7064356" y="6119757"/>
                </a:cubicBezTo>
                <a:cubicBezTo>
                  <a:pt x="7071716" y="6117636"/>
                  <a:pt x="7077347" y="6109095"/>
                  <a:pt x="7071412" y="6101219"/>
                </a:cubicBezTo>
                <a:cubicBezTo>
                  <a:pt x="7067415" y="6095888"/>
                  <a:pt x="7061601" y="6095555"/>
                  <a:pt x="7056907" y="6097705"/>
                </a:cubicBezTo>
                <a:cubicBezTo>
                  <a:pt x="7054241" y="6096767"/>
                  <a:pt x="7051183" y="6096494"/>
                  <a:pt x="7048397" y="6097403"/>
                </a:cubicBezTo>
                <a:cubicBezTo>
                  <a:pt x="7047640" y="6096888"/>
                  <a:pt x="7046732" y="6096554"/>
                  <a:pt x="7045883" y="6096161"/>
                </a:cubicBezTo>
                <a:cubicBezTo>
                  <a:pt x="7046277" y="6093465"/>
                  <a:pt x="7046005" y="6090799"/>
                  <a:pt x="7044612" y="6088437"/>
                </a:cubicBezTo>
                <a:cubicBezTo>
                  <a:pt x="7052092" y="6090375"/>
                  <a:pt x="7062146" y="6084923"/>
                  <a:pt x="7060965" y="6074594"/>
                </a:cubicBezTo>
                <a:cubicBezTo>
                  <a:pt x="7059178" y="6059025"/>
                  <a:pt x="7035285" y="6063962"/>
                  <a:pt x="7037071" y="6079471"/>
                </a:cubicBezTo>
                <a:cubicBezTo>
                  <a:pt x="7037253" y="6081046"/>
                  <a:pt x="7037798" y="6082258"/>
                  <a:pt x="7038373" y="6083408"/>
                </a:cubicBezTo>
                <a:cubicBezTo>
                  <a:pt x="7038312" y="6083408"/>
                  <a:pt x="7038312" y="6083348"/>
                  <a:pt x="7038252" y="6083318"/>
                </a:cubicBezTo>
                <a:cubicBezTo>
                  <a:pt x="7030530" y="6080804"/>
                  <a:pt x="7025049" y="6085892"/>
                  <a:pt x="7023414" y="6091981"/>
                </a:cubicBezTo>
                <a:cubicBezTo>
                  <a:pt x="7022687" y="6092677"/>
                  <a:pt x="7022172" y="6093465"/>
                  <a:pt x="7021597" y="6094313"/>
                </a:cubicBezTo>
                <a:cubicBezTo>
                  <a:pt x="7020324" y="6090920"/>
                  <a:pt x="7017781" y="6088043"/>
                  <a:pt x="7013935" y="6086771"/>
                </a:cubicBezTo>
                <a:lnTo>
                  <a:pt x="7011664" y="6086044"/>
                </a:lnTo>
                <a:cubicBezTo>
                  <a:pt x="7010877" y="6084862"/>
                  <a:pt x="7009938" y="6083742"/>
                  <a:pt x="7008787" y="6082803"/>
                </a:cubicBezTo>
                <a:cubicBezTo>
                  <a:pt x="7006788" y="6081228"/>
                  <a:pt x="7004789" y="6079653"/>
                  <a:pt x="7002791" y="6078048"/>
                </a:cubicBezTo>
                <a:cubicBezTo>
                  <a:pt x="6997642" y="6073958"/>
                  <a:pt x="6989436" y="6075836"/>
                  <a:pt x="6985802" y="6081016"/>
                </a:cubicBezTo>
                <a:cubicBezTo>
                  <a:pt x="6981925" y="6086529"/>
                  <a:pt x="6983561" y="6093525"/>
                  <a:pt x="6988466" y="6097675"/>
                </a:cubicBezTo>
                <a:cubicBezTo>
                  <a:pt x="6985468" y="6099584"/>
                  <a:pt x="6982864" y="6102219"/>
                  <a:pt x="6980957" y="6105763"/>
                </a:cubicBezTo>
                <a:cubicBezTo>
                  <a:pt x="6977928" y="6111366"/>
                  <a:pt x="6977958" y="6117273"/>
                  <a:pt x="6979927" y="6122634"/>
                </a:cubicBezTo>
                <a:cubicBezTo>
                  <a:pt x="6978654" y="6123876"/>
                  <a:pt x="6977625" y="6125390"/>
                  <a:pt x="6977050" y="6127208"/>
                </a:cubicBezTo>
                <a:lnTo>
                  <a:pt x="6975385" y="6132357"/>
                </a:lnTo>
                <a:cubicBezTo>
                  <a:pt x="6974930" y="6133781"/>
                  <a:pt x="6974748" y="6135265"/>
                  <a:pt x="6974839" y="6136749"/>
                </a:cubicBezTo>
                <a:cubicBezTo>
                  <a:pt x="6974385" y="6135265"/>
                  <a:pt x="6973234" y="6134054"/>
                  <a:pt x="6972205" y="6132812"/>
                </a:cubicBezTo>
                <a:cubicBezTo>
                  <a:pt x="6972174" y="6132600"/>
                  <a:pt x="6972265" y="6132448"/>
                  <a:pt x="6972235" y="6132206"/>
                </a:cubicBezTo>
                <a:cubicBezTo>
                  <a:pt x="6971356" y="6126602"/>
                  <a:pt x="6965875" y="6120695"/>
                  <a:pt x="6959606" y="6122058"/>
                </a:cubicBezTo>
                <a:cubicBezTo>
                  <a:pt x="6959395" y="6122089"/>
                  <a:pt x="6959213" y="6122119"/>
                  <a:pt x="6959031" y="6122149"/>
                </a:cubicBezTo>
                <a:cubicBezTo>
                  <a:pt x="6957971" y="6121241"/>
                  <a:pt x="6956911" y="6120332"/>
                  <a:pt x="6955579" y="6119847"/>
                </a:cubicBezTo>
                <a:cubicBezTo>
                  <a:pt x="6953702" y="6116819"/>
                  <a:pt x="6950704" y="6114668"/>
                  <a:pt x="6946554" y="6114365"/>
                </a:cubicBezTo>
                <a:cubicBezTo>
                  <a:pt x="6944858" y="6114244"/>
                  <a:pt x="6943072" y="6114668"/>
                  <a:pt x="6941346" y="6115365"/>
                </a:cubicBezTo>
                <a:cubicBezTo>
                  <a:pt x="6940589" y="6114759"/>
                  <a:pt x="6939892" y="6114062"/>
                  <a:pt x="6938923" y="6113729"/>
                </a:cubicBezTo>
                <a:lnTo>
                  <a:pt x="6933775" y="6112063"/>
                </a:lnTo>
                <a:cubicBezTo>
                  <a:pt x="6927506" y="6110034"/>
                  <a:pt x="6920632" y="6111366"/>
                  <a:pt x="6917544" y="6117848"/>
                </a:cubicBezTo>
                <a:cubicBezTo>
                  <a:pt x="6914999" y="6123210"/>
                  <a:pt x="6917029" y="6132054"/>
                  <a:pt x="6923327" y="6134084"/>
                </a:cubicBezTo>
                <a:lnTo>
                  <a:pt x="6928476" y="6135780"/>
                </a:lnTo>
                <a:cubicBezTo>
                  <a:pt x="6931080" y="6136628"/>
                  <a:pt x="6933775" y="6136719"/>
                  <a:pt x="6936289" y="6136265"/>
                </a:cubicBezTo>
                <a:cubicBezTo>
                  <a:pt x="6937258" y="6137930"/>
                  <a:pt x="6938469" y="6139506"/>
                  <a:pt x="6940256" y="6140717"/>
                </a:cubicBezTo>
                <a:cubicBezTo>
                  <a:pt x="6942739" y="6142414"/>
                  <a:pt x="6945495" y="6142989"/>
                  <a:pt x="6948342" y="6143201"/>
                </a:cubicBezTo>
                <a:cubicBezTo>
                  <a:pt x="6948644" y="6143322"/>
                  <a:pt x="6948947" y="6143443"/>
                  <a:pt x="6949220" y="6143595"/>
                </a:cubicBezTo>
                <a:cubicBezTo>
                  <a:pt x="6947796" y="6149653"/>
                  <a:pt x="6953368" y="6156074"/>
                  <a:pt x="6959031" y="6157104"/>
                </a:cubicBezTo>
                <a:cubicBezTo>
                  <a:pt x="6966209" y="6158437"/>
                  <a:pt x="6971175" y="6153590"/>
                  <a:pt x="6973234" y="6147320"/>
                </a:cubicBezTo>
                <a:lnTo>
                  <a:pt x="6974899" y="6142171"/>
                </a:lnTo>
                <a:cubicBezTo>
                  <a:pt x="6975142" y="6141383"/>
                  <a:pt x="6975293" y="6140596"/>
                  <a:pt x="6975293" y="6139808"/>
                </a:cubicBezTo>
                <a:cubicBezTo>
                  <a:pt x="6976353" y="6143534"/>
                  <a:pt x="6978988" y="6146745"/>
                  <a:pt x="6982833" y="6147896"/>
                </a:cubicBezTo>
                <a:cubicBezTo>
                  <a:pt x="6988830" y="6149683"/>
                  <a:pt x="6995674" y="6147048"/>
                  <a:pt x="6998067" y="6141050"/>
                </a:cubicBezTo>
                <a:cubicBezTo>
                  <a:pt x="6999127" y="6141323"/>
                  <a:pt x="7000277" y="6141414"/>
                  <a:pt x="7001428" y="6141353"/>
                </a:cubicBezTo>
                <a:cubicBezTo>
                  <a:pt x="6998914" y="6146836"/>
                  <a:pt x="7000065" y="6153409"/>
                  <a:pt x="7007393" y="6155801"/>
                </a:cubicBezTo>
                <a:cubicBezTo>
                  <a:pt x="7015813" y="6158558"/>
                  <a:pt x="7022687" y="6152469"/>
                  <a:pt x="7024352" y="6145867"/>
                </a:cubicBezTo>
                <a:close/>
                <a:moveTo>
                  <a:pt x="7201236" y="5799229"/>
                </a:moveTo>
                <a:cubicBezTo>
                  <a:pt x="7204447" y="5793261"/>
                  <a:pt x="7202811" y="5786174"/>
                  <a:pt x="7197057" y="5782508"/>
                </a:cubicBezTo>
                <a:cubicBezTo>
                  <a:pt x="7196755" y="5782296"/>
                  <a:pt x="7196724" y="5782296"/>
                  <a:pt x="7196542" y="5782175"/>
                </a:cubicBezTo>
                <a:cubicBezTo>
                  <a:pt x="7196452" y="5782084"/>
                  <a:pt x="7196452" y="5782084"/>
                  <a:pt x="7196361" y="5781994"/>
                </a:cubicBezTo>
                <a:cubicBezTo>
                  <a:pt x="7196361" y="5781994"/>
                  <a:pt x="7196361" y="5781994"/>
                  <a:pt x="7196361" y="5781994"/>
                </a:cubicBezTo>
                <a:cubicBezTo>
                  <a:pt x="7196149" y="5781267"/>
                  <a:pt x="7196028" y="5780509"/>
                  <a:pt x="7195937" y="5779721"/>
                </a:cubicBezTo>
                <a:cubicBezTo>
                  <a:pt x="7195695" y="5778086"/>
                  <a:pt x="7195029" y="5776632"/>
                  <a:pt x="7194059" y="5775420"/>
                </a:cubicBezTo>
                <a:cubicBezTo>
                  <a:pt x="7194090" y="5775299"/>
                  <a:pt x="7194180" y="5775209"/>
                  <a:pt x="7194180" y="5775087"/>
                </a:cubicBezTo>
                <a:lnTo>
                  <a:pt x="7195240" y="5767515"/>
                </a:lnTo>
                <a:cubicBezTo>
                  <a:pt x="7196179" y="5761002"/>
                  <a:pt x="7191546" y="5754642"/>
                  <a:pt x="7185005" y="5753642"/>
                </a:cubicBezTo>
                <a:cubicBezTo>
                  <a:pt x="7178524" y="5752673"/>
                  <a:pt x="7172074" y="5757368"/>
                  <a:pt x="7171135" y="5763880"/>
                </a:cubicBezTo>
                <a:lnTo>
                  <a:pt x="7170075" y="5771452"/>
                </a:lnTo>
                <a:cubicBezTo>
                  <a:pt x="7169620" y="5774754"/>
                  <a:pt x="7170590" y="5778025"/>
                  <a:pt x="7172528" y="5780570"/>
                </a:cubicBezTo>
                <a:cubicBezTo>
                  <a:pt x="7172226" y="5782296"/>
                  <a:pt x="7172104" y="5784084"/>
                  <a:pt x="7172376" y="5785901"/>
                </a:cubicBezTo>
                <a:cubicBezTo>
                  <a:pt x="7173467" y="5793413"/>
                  <a:pt x="7178251" y="5799380"/>
                  <a:pt x="7184490" y="5803409"/>
                </a:cubicBezTo>
                <a:cubicBezTo>
                  <a:pt x="7189880" y="5806831"/>
                  <a:pt x="7198178" y="5804923"/>
                  <a:pt x="7201236" y="5799229"/>
                </a:cubicBezTo>
                <a:close/>
                <a:moveTo>
                  <a:pt x="6973961" y="6185213"/>
                </a:moveTo>
                <a:cubicBezTo>
                  <a:pt x="6989557" y="6183396"/>
                  <a:pt x="6987256" y="6159133"/>
                  <a:pt x="6971659" y="6160921"/>
                </a:cubicBezTo>
                <a:lnTo>
                  <a:pt x="6968329" y="6161314"/>
                </a:lnTo>
                <a:cubicBezTo>
                  <a:pt x="6952732" y="6163102"/>
                  <a:pt x="6955034" y="6187394"/>
                  <a:pt x="6970630" y="6185607"/>
                </a:cubicBezTo>
                <a:lnTo>
                  <a:pt x="6973961" y="6185213"/>
                </a:lnTo>
                <a:close/>
                <a:moveTo>
                  <a:pt x="6841623" y="5945044"/>
                </a:moveTo>
                <a:cubicBezTo>
                  <a:pt x="6843561" y="5942985"/>
                  <a:pt x="6844712" y="5940077"/>
                  <a:pt x="6844258" y="5936290"/>
                </a:cubicBezTo>
                <a:cubicBezTo>
                  <a:pt x="6842683" y="5922478"/>
                  <a:pt x="6823362" y="5922085"/>
                  <a:pt x="6820334" y="5933140"/>
                </a:cubicBezTo>
                <a:cubicBezTo>
                  <a:pt x="6819971" y="5934534"/>
                  <a:pt x="6819728" y="5936018"/>
                  <a:pt x="6819941" y="5937744"/>
                </a:cubicBezTo>
                <a:cubicBezTo>
                  <a:pt x="6821303" y="5949497"/>
                  <a:pt x="6835566" y="5951526"/>
                  <a:pt x="6841623" y="5945044"/>
                </a:cubicBezTo>
                <a:close/>
                <a:moveTo>
                  <a:pt x="6881900" y="6089951"/>
                </a:moveTo>
                <a:cubicBezTo>
                  <a:pt x="6877448" y="6093344"/>
                  <a:pt x="6875753" y="6098857"/>
                  <a:pt x="6877782" y="6104400"/>
                </a:cubicBezTo>
                <a:cubicBezTo>
                  <a:pt x="6880386" y="6111608"/>
                  <a:pt x="6884444" y="6119847"/>
                  <a:pt x="6891682" y="6123331"/>
                </a:cubicBezTo>
                <a:cubicBezTo>
                  <a:pt x="6892469" y="6123997"/>
                  <a:pt x="6893316" y="6124603"/>
                  <a:pt x="6894225" y="6125088"/>
                </a:cubicBezTo>
                <a:cubicBezTo>
                  <a:pt x="6898677" y="6127571"/>
                  <a:pt x="6904098" y="6127329"/>
                  <a:pt x="6908156" y="6123997"/>
                </a:cubicBezTo>
                <a:cubicBezTo>
                  <a:pt x="6912213" y="6120695"/>
                  <a:pt x="6912577" y="6116485"/>
                  <a:pt x="6912547" y="6111669"/>
                </a:cubicBezTo>
                <a:cubicBezTo>
                  <a:pt x="6912577" y="6115456"/>
                  <a:pt x="6912637" y="6111245"/>
                  <a:pt x="6912698" y="6110518"/>
                </a:cubicBezTo>
                <a:cubicBezTo>
                  <a:pt x="6912789" y="6109518"/>
                  <a:pt x="6912971" y="6108580"/>
                  <a:pt x="6913061" y="6107580"/>
                </a:cubicBezTo>
                <a:cubicBezTo>
                  <a:pt x="6913092" y="6107428"/>
                  <a:pt x="6913092" y="6107338"/>
                  <a:pt x="6913122" y="6107217"/>
                </a:cubicBezTo>
                <a:cubicBezTo>
                  <a:pt x="6913213" y="6106913"/>
                  <a:pt x="6913334" y="6106611"/>
                  <a:pt x="6913425" y="6106308"/>
                </a:cubicBezTo>
                <a:cubicBezTo>
                  <a:pt x="6917937" y="6102188"/>
                  <a:pt x="6918331" y="6094646"/>
                  <a:pt x="6914546" y="6089951"/>
                </a:cubicBezTo>
                <a:cubicBezTo>
                  <a:pt x="6910245" y="6084620"/>
                  <a:pt x="6902704" y="6084226"/>
                  <a:pt x="6897405" y="6088134"/>
                </a:cubicBezTo>
                <a:cubicBezTo>
                  <a:pt x="6896860" y="6088528"/>
                  <a:pt x="6896436" y="6089073"/>
                  <a:pt x="6895951" y="6089527"/>
                </a:cubicBezTo>
                <a:cubicBezTo>
                  <a:pt x="6892771" y="6087407"/>
                  <a:pt x="6888592" y="6086680"/>
                  <a:pt x="6885080" y="6087922"/>
                </a:cubicBezTo>
                <a:cubicBezTo>
                  <a:pt x="6887139" y="6086014"/>
                  <a:pt x="6888320" y="6083106"/>
                  <a:pt x="6887866" y="6079228"/>
                </a:cubicBezTo>
                <a:cubicBezTo>
                  <a:pt x="6886109" y="6063811"/>
                  <a:pt x="6861701" y="6063539"/>
                  <a:pt x="6863488" y="6079138"/>
                </a:cubicBezTo>
                <a:cubicBezTo>
                  <a:pt x="6864639" y="6089012"/>
                  <a:pt x="6875026" y="6092647"/>
                  <a:pt x="6881900" y="6089951"/>
                </a:cubicBezTo>
                <a:close/>
                <a:moveTo>
                  <a:pt x="6761373" y="5951860"/>
                </a:moveTo>
                <a:cubicBezTo>
                  <a:pt x="6767308" y="5951920"/>
                  <a:pt x="6774485" y="5946407"/>
                  <a:pt x="6773728" y="5939834"/>
                </a:cubicBezTo>
                <a:lnTo>
                  <a:pt x="6773093" y="5934443"/>
                </a:lnTo>
                <a:cubicBezTo>
                  <a:pt x="6772335" y="5927900"/>
                  <a:pt x="6768247" y="5922206"/>
                  <a:pt x="6761070" y="5922085"/>
                </a:cubicBezTo>
                <a:cubicBezTo>
                  <a:pt x="6755135" y="5921994"/>
                  <a:pt x="6747957" y="5927537"/>
                  <a:pt x="6748714" y="5934109"/>
                </a:cubicBezTo>
                <a:lnTo>
                  <a:pt x="6749350" y="5939501"/>
                </a:lnTo>
                <a:cubicBezTo>
                  <a:pt x="6750107" y="5946044"/>
                  <a:pt x="6754196" y="5951769"/>
                  <a:pt x="6761373" y="5951860"/>
                </a:cubicBezTo>
                <a:close/>
                <a:moveTo>
                  <a:pt x="7214167" y="5881920"/>
                </a:moveTo>
                <a:cubicBezTo>
                  <a:pt x="7215469" y="5893188"/>
                  <a:pt x="7228855" y="5896429"/>
                  <a:pt x="7235245" y="5891249"/>
                </a:cubicBezTo>
                <a:cubicBezTo>
                  <a:pt x="7238182" y="5895369"/>
                  <a:pt x="7241967" y="5898458"/>
                  <a:pt x="7245995" y="5900155"/>
                </a:cubicBezTo>
                <a:cubicBezTo>
                  <a:pt x="7245601" y="5900397"/>
                  <a:pt x="7245117" y="5900427"/>
                  <a:pt x="7244754" y="5900730"/>
                </a:cubicBezTo>
                <a:cubicBezTo>
                  <a:pt x="7239666" y="5904637"/>
                  <a:pt x="7237667" y="5912270"/>
                  <a:pt x="7241786" y="5917722"/>
                </a:cubicBezTo>
                <a:lnTo>
                  <a:pt x="7245057" y="5922054"/>
                </a:lnTo>
                <a:cubicBezTo>
                  <a:pt x="7248872" y="5927143"/>
                  <a:pt x="7256685" y="5929142"/>
                  <a:pt x="7262045" y="5925053"/>
                </a:cubicBezTo>
                <a:cubicBezTo>
                  <a:pt x="7267132" y="5921145"/>
                  <a:pt x="7269131" y="5913512"/>
                  <a:pt x="7265043" y="5908060"/>
                </a:cubicBezTo>
                <a:lnTo>
                  <a:pt x="7261773" y="5903729"/>
                </a:lnTo>
                <a:cubicBezTo>
                  <a:pt x="7260864" y="5902517"/>
                  <a:pt x="7259713" y="5901518"/>
                  <a:pt x="7258441" y="5900700"/>
                </a:cubicBezTo>
                <a:cubicBezTo>
                  <a:pt x="7264498" y="5899155"/>
                  <a:pt x="7270434" y="5896005"/>
                  <a:pt x="7273583" y="5891068"/>
                </a:cubicBezTo>
                <a:cubicBezTo>
                  <a:pt x="7274885" y="5891946"/>
                  <a:pt x="7276491" y="5892158"/>
                  <a:pt x="7278035" y="5892461"/>
                </a:cubicBezTo>
                <a:cubicBezTo>
                  <a:pt x="7278489" y="5894127"/>
                  <a:pt x="7279246" y="5895671"/>
                  <a:pt x="7280397" y="5896913"/>
                </a:cubicBezTo>
                <a:cubicBezTo>
                  <a:pt x="7285151" y="5901972"/>
                  <a:pt x="7292116" y="5902335"/>
                  <a:pt x="7297598" y="5898216"/>
                </a:cubicBezTo>
                <a:lnTo>
                  <a:pt x="7301928" y="5894975"/>
                </a:lnTo>
                <a:cubicBezTo>
                  <a:pt x="7307016" y="5891128"/>
                  <a:pt x="7307561" y="5882374"/>
                  <a:pt x="7303261" y="5877770"/>
                </a:cubicBezTo>
                <a:cubicBezTo>
                  <a:pt x="7299778" y="5874075"/>
                  <a:pt x="7295145" y="5872954"/>
                  <a:pt x="7290784" y="5874166"/>
                </a:cubicBezTo>
                <a:cubicBezTo>
                  <a:pt x="7287332" y="5869350"/>
                  <a:pt x="7280549" y="5868380"/>
                  <a:pt x="7275370" y="5870743"/>
                </a:cubicBezTo>
                <a:cubicBezTo>
                  <a:pt x="7275340" y="5870561"/>
                  <a:pt x="7275340" y="5870380"/>
                  <a:pt x="7275309" y="5870228"/>
                </a:cubicBezTo>
                <a:cubicBezTo>
                  <a:pt x="7278459" y="5867623"/>
                  <a:pt x="7280184" y="5863625"/>
                  <a:pt x="7279670" y="5859142"/>
                </a:cubicBezTo>
                <a:lnTo>
                  <a:pt x="7279185" y="5854871"/>
                </a:lnTo>
                <a:cubicBezTo>
                  <a:pt x="7280397" y="5851509"/>
                  <a:pt x="7280367" y="5847813"/>
                  <a:pt x="7278217" y="5844451"/>
                </a:cubicBezTo>
                <a:cubicBezTo>
                  <a:pt x="7277157" y="5842816"/>
                  <a:pt x="7275582" y="5841604"/>
                  <a:pt x="7273825" y="5840665"/>
                </a:cubicBezTo>
                <a:cubicBezTo>
                  <a:pt x="7271190" y="5838605"/>
                  <a:pt x="7267829" y="5837515"/>
                  <a:pt x="7264589" y="5838151"/>
                </a:cubicBezTo>
                <a:cubicBezTo>
                  <a:pt x="7262560" y="5838545"/>
                  <a:pt x="7260773" y="5839423"/>
                  <a:pt x="7259259" y="5840544"/>
                </a:cubicBezTo>
                <a:cubicBezTo>
                  <a:pt x="7256231" y="5838605"/>
                  <a:pt x="7252749" y="5837333"/>
                  <a:pt x="7248721" y="5837060"/>
                </a:cubicBezTo>
                <a:cubicBezTo>
                  <a:pt x="7242391" y="5836637"/>
                  <a:pt x="7237001" y="5839151"/>
                  <a:pt x="7232943" y="5843149"/>
                </a:cubicBezTo>
                <a:cubicBezTo>
                  <a:pt x="7231308" y="5842513"/>
                  <a:pt x="7229491" y="5842210"/>
                  <a:pt x="7227583" y="5842422"/>
                </a:cubicBezTo>
                <a:lnTo>
                  <a:pt x="7222193" y="5843058"/>
                </a:lnTo>
                <a:cubicBezTo>
                  <a:pt x="7220709" y="5843209"/>
                  <a:pt x="7219285" y="5843694"/>
                  <a:pt x="7217983" y="5844360"/>
                </a:cubicBezTo>
                <a:cubicBezTo>
                  <a:pt x="7221344" y="5841332"/>
                  <a:pt x="7222980" y="5836000"/>
                  <a:pt x="7221920" y="5831881"/>
                </a:cubicBezTo>
                <a:cubicBezTo>
                  <a:pt x="7220134" y="5824793"/>
                  <a:pt x="7213683" y="5822309"/>
                  <a:pt x="7207111" y="5823036"/>
                </a:cubicBezTo>
                <a:lnTo>
                  <a:pt x="7201721" y="5823672"/>
                </a:lnTo>
                <a:cubicBezTo>
                  <a:pt x="7195180" y="5824430"/>
                  <a:pt x="7191424" y="5832699"/>
                  <a:pt x="7192878" y="5838484"/>
                </a:cubicBezTo>
                <a:cubicBezTo>
                  <a:pt x="7194665" y="5845542"/>
                  <a:pt x="7201115" y="5848056"/>
                  <a:pt x="7207687" y="5847298"/>
                </a:cubicBezTo>
                <a:lnTo>
                  <a:pt x="7213047" y="5846693"/>
                </a:lnTo>
                <a:cubicBezTo>
                  <a:pt x="7213865" y="5846602"/>
                  <a:pt x="7214652" y="5846390"/>
                  <a:pt x="7215379" y="5846057"/>
                </a:cubicBezTo>
                <a:cubicBezTo>
                  <a:pt x="7212441" y="5848571"/>
                  <a:pt x="7210624" y="5852297"/>
                  <a:pt x="7211169" y="5856294"/>
                </a:cubicBezTo>
                <a:cubicBezTo>
                  <a:pt x="7212047" y="5862504"/>
                  <a:pt x="7217286" y="5867623"/>
                  <a:pt x="7223737" y="5867290"/>
                </a:cubicBezTo>
                <a:cubicBezTo>
                  <a:pt x="7223919" y="5868380"/>
                  <a:pt x="7224312" y="5869440"/>
                  <a:pt x="7224857" y="5870470"/>
                </a:cubicBezTo>
                <a:cubicBezTo>
                  <a:pt x="7218801" y="5870470"/>
                  <a:pt x="7213289" y="5874226"/>
                  <a:pt x="7214167" y="5881920"/>
                </a:cubicBezTo>
                <a:close/>
                <a:moveTo>
                  <a:pt x="6953581" y="6104097"/>
                </a:moveTo>
                <a:lnTo>
                  <a:pt x="6954217" y="6109488"/>
                </a:lnTo>
                <a:cubicBezTo>
                  <a:pt x="6954973" y="6116031"/>
                  <a:pt x="6962604" y="6120211"/>
                  <a:pt x="6968631" y="6118939"/>
                </a:cubicBezTo>
                <a:cubicBezTo>
                  <a:pt x="6975566" y="6117515"/>
                  <a:pt x="6978836" y="6111093"/>
                  <a:pt x="6978080" y="6104521"/>
                </a:cubicBezTo>
                <a:lnTo>
                  <a:pt x="6977444" y="6099129"/>
                </a:lnTo>
                <a:cubicBezTo>
                  <a:pt x="6976687" y="6092587"/>
                  <a:pt x="6969055" y="6088437"/>
                  <a:pt x="6963029" y="6089678"/>
                </a:cubicBezTo>
                <a:cubicBezTo>
                  <a:pt x="6956124" y="6091102"/>
                  <a:pt x="6952823" y="6097524"/>
                  <a:pt x="6953581" y="6104097"/>
                </a:cubicBezTo>
                <a:close/>
                <a:moveTo>
                  <a:pt x="7010422" y="5983391"/>
                </a:moveTo>
                <a:cubicBezTo>
                  <a:pt x="7006364" y="5977303"/>
                  <a:pt x="7000216" y="5972911"/>
                  <a:pt x="6992464" y="5972305"/>
                </a:cubicBezTo>
                <a:cubicBezTo>
                  <a:pt x="6986135" y="5971790"/>
                  <a:pt x="6979230" y="5975001"/>
                  <a:pt x="6978231" y="5981998"/>
                </a:cubicBezTo>
                <a:cubicBezTo>
                  <a:pt x="6977383" y="5987965"/>
                  <a:pt x="6981138" y="5995689"/>
                  <a:pt x="6987952" y="5996234"/>
                </a:cubicBezTo>
                <a:cubicBezTo>
                  <a:pt x="6988708" y="5996295"/>
                  <a:pt x="6989436" y="5996446"/>
                  <a:pt x="6990162" y="5996567"/>
                </a:cubicBezTo>
                <a:cubicBezTo>
                  <a:pt x="6990193" y="5996598"/>
                  <a:pt x="6990193" y="5996628"/>
                  <a:pt x="6990223" y="5996658"/>
                </a:cubicBezTo>
                <a:cubicBezTo>
                  <a:pt x="6990254" y="5996719"/>
                  <a:pt x="6990314" y="5996779"/>
                  <a:pt x="6990344" y="5996840"/>
                </a:cubicBezTo>
                <a:cubicBezTo>
                  <a:pt x="6990375" y="5996961"/>
                  <a:pt x="6990496" y="5997264"/>
                  <a:pt x="6990738" y="5997870"/>
                </a:cubicBezTo>
                <a:cubicBezTo>
                  <a:pt x="6992797" y="6003292"/>
                  <a:pt x="6998399" y="6006381"/>
                  <a:pt x="7004002" y="6005564"/>
                </a:cubicBezTo>
                <a:cubicBezTo>
                  <a:pt x="7004184" y="6005745"/>
                  <a:pt x="7004274" y="6006048"/>
                  <a:pt x="7004487" y="6006199"/>
                </a:cubicBezTo>
                <a:cubicBezTo>
                  <a:pt x="7009938" y="6010985"/>
                  <a:pt x="7016751" y="6009441"/>
                  <a:pt x="7021687" y="6005049"/>
                </a:cubicBezTo>
                <a:lnTo>
                  <a:pt x="7025746" y="6001444"/>
                </a:lnTo>
                <a:cubicBezTo>
                  <a:pt x="7030682" y="5997082"/>
                  <a:pt x="7029107" y="5988177"/>
                  <a:pt x="7024624" y="5984240"/>
                </a:cubicBezTo>
                <a:cubicBezTo>
                  <a:pt x="7020143" y="5980423"/>
                  <a:pt x="7014904" y="5980817"/>
                  <a:pt x="7010422" y="5983391"/>
                </a:cubicBezTo>
                <a:close/>
                <a:moveTo>
                  <a:pt x="6859036" y="5963551"/>
                </a:moveTo>
                <a:cubicBezTo>
                  <a:pt x="6854978" y="5968852"/>
                  <a:pt x="6856129" y="5976546"/>
                  <a:pt x="6861307" y="5980635"/>
                </a:cubicBezTo>
                <a:cubicBezTo>
                  <a:pt x="6863306" y="5982240"/>
                  <a:pt x="6865305" y="5983815"/>
                  <a:pt x="6867303" y="5985420"/>
                </a:cubicBezTo>
                <a:cubicBezTo>
                  <a:pt x="6872451" y="5989510"/>
                  <a:pt x="6880446" y="5988329"/>
                  <a:pt x="6884383" y="5983149"/>
                </a:cubicBezTo>
                <a:cubicBezTo>
                  <a:pt x="6888471" y="5977848"/>
                  <a:pt x="6887290" y="5970154"/>
                  <a:pt x="6882142" y="5966065"/>
                </a:cubicBezTo>
                <a:cubicBezTo>
                  <a:pt x="6881476" y="5965520"/>
                  <a:pt x="6880780" y="5964975"/>
                  <a:pt x="6880113" y="5964430"/>
                </a:cubicBezTo>
                <a:cubicBezTo>
                  <a:pt x="6879992" y="5964339"/>
                  <a:pt x="6879871" y="5964218"/>
                  <a:pt x="6879750" y="5964127"/>
                </a:cubicBezTo>
                <a:cubicBezTo>
                  <a:pt x="6880022" y="5963945"/>
                  <a:pt x="6880386" y="5963884"/>
                  <a:pt x="6880628" y="5963673"/>
                </a:cubicBezTo>
                <a:lnTo>
                  <a:pt x="6884686" y="5960068"/>
                </a:lnTo>
                <a:cubicBezTo>
                  <a:pt x="6889623" y="5955706"/>
                  <a:pt x="6891075" y="5948406"/>
                  <a:pt x="6886836" y="5942985"/>
                </a:cubicBezTo>
                <a:cubicBezTo>
                  <a:pt x="6882990" y="5938017"/>
                  <a:pt x="6874693" y="5936442"/>
                  <a:pt x="6869726" y="5940804"/>
                </a:cubicBezTo>
                <a:lnTo>
                  <a:pt x="6865668" y="5944408"/>
                </a:lnTo>
                <a:cubicBezTo>
                  <a:pt x="6862458" y="5947225"/>
                  <a:pt x="6860974" y="5951284"/>
                  <a:pt x="6861337" y="5955252"/>
                </a:cubicBezTo>
                <a:cubicBezTo>
                  <a:pt x="6861519" y="5957009"/>
                  <a:pt x="6861943" y="5958735"/>
                  <a:pt x="6862912" y="5960341"/>
                </a:cubicBezTo>
                <a:cubicBezTo>
                  <a:pt x="6861459" y="5961128"/>
                  <a:pt x="6860096" y="5962158"/>
                  <a:pt x="6859036" y="5963551"/>
                </a:cubicBezTo>
                <a:close/>
                <a:moveTo>
                  <a:pt x="6982501" y="6031159"/>
                </a:moveTo>
                <a:cubicBezTo>
                  <a:pt x="6983077" y="6036247"/>
                  <a:pt x="6986075" y="6038822"/>
                  <a:pt x="6989708" y="6039731"/>
                </a:cubicBezTo>
                <a:cubicBezTo>
                  <a:pt x="6988255" y="6040912"/>
                  <a:pt x="6987043" y="6042336"/>
                  <a:pt x="6986377" y="6044183"/>
                </a:cubicBezTo>
                <a:cubicBezTo>
                  <a:pt x="6984166" y="6050332"/>
                  <a:pt x="6986649" y="6057571"/>
                  <a:pt x="6993010" y="6060085"/>
                </a:cubicBezTo>
                <a:lnTo>
                  <a:pt x="6993705" y="6060358"/>
                </a:lnTo>
                <a:cubicBezTo>
                  <a:pt x="6995553" y="6063357"/>
                  <a:pt x="6998460" y="6065598"/>
                  <a:pt x="7002185" y="6065689"/>
                </a:cubicBezTo>
                <a:cubicBezTo>
                  <a:pt x="7006970" y="6065810"/>
                  <a:pt x="7011451" y="6065477"/>
                  <a:pt x="7015025" y="6061782"/>
                </a:cubicBezTo>
                <a:cubicBezTo>
                  <a:pt x="7017781" y="6058934"/>
                  <a:pt x="7018720" y="6055239"/>
                  <a:pt x="7018296" y="6051665"/>
                </a:cubicBezTo>
                <a:lnTo>
                  <a:pt x="7021687" y="6048666"/>
                </a:lnTo>
                <a:cubicBezTo>
                  <a:pt x="7026139" y="6044728"/>
                  <a:pt x="7027320" y="6037519"/>
                  <a:pt x="7023777" y="6032552"/>
                </a:cubicBezTo>
                <a:cubicBezTo>
                  <a:pt x="7026502" y="6032976"/>
                  <a:pt x="7029439" y="6032491"/>
                  <a:pt x="7032316" y="6030310"/>
                </a:cubicBezTo>
                <a:lnTo>
                  <a:pt x="7033376" y="6029523"/>
                </a:lnTo>
                <a:lnTo>
                  <a:pt x="7035012" y="6028311"/>
                </a:lnTo>
                <a:cubicBezTo>
                  <a:pt x="7047549" y="6018861"/>
                  <a:pt x="7033286" y="5999112"/>
                  <a:pt x="7020749" y="6008562"/>
                </a:cubicBezTo>
                <a:lnTo>
                  <a:pt x="7018054" y="6010561"/>
                </a:lnTo>
                <a:cubicBezTo>
                  <a:pt x="7013753" y="6013802"/>
                  <a:pt x="7012784" y="6018225"/>
                  <a:pt x="7013632" y="6022284"/>
                </a:cubicBezTo>
                <a:cubicBezTo>
                  <a:pt x="7014026" y="6024161"/>
                  <a:pt x="7014692" y="6025979"/>
                  <a:pt x="7015813" y="6027554"/>
                </a:cubicBezTo>
                <a:cubicBezTo>
                  <a:pt x="7012421" y="6026918"/>
                  <a:pt x="7008847" y="6027523"/>
                  <a:pt x="7006031" y="6030038"/>
                </a:cubicBezTo>
                <a:lnTo>
                  <a:pt x="7005880" y="6030189"/>
                </a:lnTo>
                <a:cubicBezTo>
                  <a:pt x="7006273" y="6028675"/>
                  <a:pt x="7006485" y="6027069"/>
                  <a:pt x="7006273" y="6025282"/>
                </a:cubicBezTo>
                <a:cubicBezTo>
                  <a:pt x="7005880" y="6021829"/>
                  <a:pt x="7004305" y="6019588"/>
                  <a:pt x="7002276" y="6018134"/>
                </a:cubicBezTo>
                <a:cubicBezTo>
                  <a:pt x="7000792" y="6017074"/>
                  <a:pt x="6999096" y="6016377"/>
                  <a:pt x="6997188" y="6016256"/>
                </a:cubicBezTo>
                <a:cubicBezTo>
                  <a:pt x="6989920" y="6015801"/>
                  <a:pt x="6981410" y="6021708"/>
                  <a:pt x="6982501" y="6031159"/>
                </a:cubicBezTo>
                <a:close/>
                <a:moveTo>
                  <a:pt x="6856129" y="5875589"/>
                </a:moveTo>
                <a:cubicBezTo>
                  <a:pt x="6851920" y="5870834"/>
                  <a:pt x="6843955" y="5869440"/>
                  <a:pt x="6838958" y="5873984"/>
                </a:cubicBezTo>
                <a:cubicBezTo>
                  <a:pt x="6834204" y="5878315"/>
                  <a:pt x="6832811" y="5886009"/>
                  <a:pt x="6837353" y="5891128"/>
                </a:cubicBezTo>
                <a:lnTo>
                  <a:pt x="6839382" y="5893430"/>
                </a:lnTo>
                <a:cubicBezTo>
                  <a:pt x="6836626" y="5892097"/>
                  <a:pt x="6833416" y="5891582"/>
                  <a:pt x="6830661" y="5892309"/>
                </a:cubicBezTo>
                <a:cubicBezTo>
                  <a:pt x="6823726" y="5894127"/>
                  <a:pt x="6821031" y="5900639"/>
                  <a:pt x="6821970" y="5907182"/>
                </a:cubicBezTo>
                <a:cubicBezTo>
                  <a:pt x="6823060" y="5914694"/>
                  <a:pt x="6827845" y="5920691"/>
                  <a:pt x="6834113" y="5924689"/>
                </a:cubicBezTo>
                <a:cubicBezTo>
                  <a:pt x="6839473" y="5928142"/>
                  <a:pt x="6847771" y="5926204"/>
                  <a:pt x="6850830" y="5920509"/>
                </a:cubicBezTo>
                <a:cubicBezTo>
                  <a:pt x="6854039" y="5914573"/>
                  <a:pt x="6852404" y="5907454"/>
                  <a:pt x="6846651" y="5903789"/>
                </a:cubicBezTo>
                <a:cubicBezTo>
                  <a:pt x="6846347" y="5903577"/>
                  <a:pt x="6846317" y="5903577"/>
                  <a:pt x="6846135" y="5903456"/>
                </a:cubicBezTo>
                <a:cubicBezTo>
                  <a:pt x="6846045" y="5903365"/>
                  <a:pt x="6846045" y="5903335"/>
                  <a:pt x="6845954" y="5903274"/>
                </a:cubicBezTo>
                <a:cubicBezTo>
                  <a:pt x="6845954" y="5903274"/>
                  <a:pt x="6845954" y="5903274"/>
                  <a:pt x="6845954" y="5903274"/>
                </a:cubicBezTo>
                <a:cubicBezTo>
                  <a:pt x="6845742" y="5902517"/>
                  <a:pt x="6845621" y="5901760"/>
                  <a:pt x="6845530" y="5901003"/>
                </a:cubicBezTo>
                <a:cubicBezTo>
                  <a:pt x="6845348" y="5899730"/>
                  <a:pt x="6844712" y="5898670"/>
                  <a:pt x="6844046" y="5897610"/>
                </a:cubicBezTo>
                <a:cubicBezTo>
                  <a:pt x="6848407" y="5900185"/>
                  <a:pt x="6854130" y="5900397"/>
                  <a:pt x="6858067" y="5896823"/>
                </a:cubicBezTo>
                <a:cubicBezTo>
                  <a:pt x="6862822" y="5892491"/>
                  <a:pt x="6864214" y="5884767"/>
                  <a:pt x="6859672" y="5879678"/>
                </a:cubicBezTo>
                <a:lnTo>
                  <a:pt x="6856129" y="5875589"/>
                </a:lnTo>
                <a:close/>
                <a:moveTo>
                  <a:pt x="6902038" y="5798804"/>
                </a:moveTo>
                <a:cubicBezTo>
                  <a:pt x="6912395" y="5810496"/>
                  <a:pt x="6931564" y="5795442"/>
                  <a:pt x="6921147" y="5783659"/>
                </a:cubicBezTo>
                <a:cubicBezTo>
                  <a:pt x="6910790" y="5771967"/>
                  <a:pt x="6891621" y="5787022"/>
                  <a:pt x="6902038" y="5798804"/>
                </a:cubicBezTo>
                <a:close/>
                <a:moveTo>
                  <a:pt x="6918633" y="5913512"/>
                </a:moveTo>
                <a:cubicBezTo>
                  <a:pt x="6914394" y="5908757"/>
                  <a:pt x="6906005" y="5908121"/>
                  <a:pt x="6901402" y="5912755"/>
                </a:cubicBezTo>
                <a:cubicBezTo>
                  <a:pt x="6896679" y="5917480"/>
                  <a:pt x="6896103" y="5924871"/>
                  <a:pt x="6900615" y="5929960"/>
                </a:cubicBezTo>
                <a:lnTo>
                  <a:pt x="6900797" y="5930172"/>
                </a:lnTo>
                <a:cubicBezTo>
                  <a:pt x="6897738" y="5932928"/>
                  <a:pt x="6896193" y="5936957"/>
                  <a:pt x="6896708" y="5941561"/>
                </a:cubicBezTo>
                <a:lnTo>
                  <a:pt x="6897314" y="5946953"/>
                </a:lnTo>
                <a:cubicBezTo>
                  <a:pt x="6898041" y="5953283"/>
                  <a:pt x="6905673" y="5957978"/>
                  <a:pt x="6911698" y="5956463"/>
                </a:cubicBezTo>
                <a:cubicBezTo>
                  <a:pt x="6918573" y="5954737"/>
                  <a:pt x="6921995" y="5948891"/>
                  <a:pt x="6921208" y="5942076"/>
                </a:cubicBezTo>
                <a:lnTo>
                  <a:pt x="6920571" y="5936684"/>
                </a:lnTo>
                <a:cubicBezTo>
                  <a:pt x="6920542" y="5936290"/>
                  <a:pt x="6920239" y="5935957"/>
                  <a:pt x="6920148" y="5935563"/>
                </a:cubicBezTo>
                <a:cubicBezTo>
                  <a:pt x="6920542" y="5935261"/>
                  <a:pt x="6921056" y="5935140"/>
                  <a:pt x="6921420" y="5934776"/>
                </a:cubicBezTo>
                <a:cubicBezTo>
                  <a:pt x="6926144" y="5930051"/>
                  <a:pt x="6926719" y="5922660"/>
                  <a:pt x="6922207" y="5917571"/>
                </a:cubicBezTo>
                <a:lnTo>
                  <a:pt x="6918633" y="5913512"/>
                </a:lnTo>
                <a:close/>
                <a:moveTo>
                  <a:pt x="6845197" y="5840726"/>
                </a:moveTo>
                <a:cubicBezTo>
                  <a:pt x="6849557" y="5845663"/>
                  <a:pt x="6856189" y="5847995"/>
                  <a:pt x="6862125" y="5843936"/>
                </a:cubicBezTo>
                <a:cubicBezTo>
                  <a:pt x="6867031" y="5840605"/>
                  <a:pt x="6869726" y="5831972"/>
                  <a:pt x="6865335" y="5827004"/>
                </a:cubicBezTo>
                <a:lnTo>
                  <a:pt x="6861762" y="5822945"/>
                </a:lnTo>
                <a:cubicBezTo>
                  <a:pt x="6857401" y="5818008"/>
                  <a:pt x="6850769" y="5815676"/>
                  <a:pt x="6844833" y="5819735"/>
                </a:cubicBezTo>
                <a:cubicBezTo>
                  <a:pt x="6839928" y="5823066"/>
                  <a:pt x="6837232" y="5831699"/>
                  <a:pt x="6841623" y="5836667"/>
                </a:cubicBezTo>
                <a:lnTo>
                  <a:pt x="6845197" y="5840726"/>
                </a:lnTo>
                <a:close/>
                <a:moveTo>
                  <a:pt x="6869757" y="5854023"/>
                </a:moveTo>
                <a:lnTo>
                  <a:pt x="6865699" y="5857627"/>
                </a:lnTo>
                <a:cubicBezTo>
                  <a:pt x="6860914" y="5861868"/>
                  <a:pt x="6861701" y="5870894"/>
                  <a:pt x="6866395" y="5874862"/>
                </a:cubicBezTo>
                <a:cubicBezTo>
                  <a:pt x="6871876" y="5879467"/>
                  <a:pt x="6878478" y="5878679"/>
                  <a:pt x="6883626" y="5874166"/>
                </a:cubicBezTo>
                <a:lnTo>
                  <a:pt x="6887684" y="5870561"/>
                </a:lnTo>
                <a:cubicBezTo>
                  <a:pt x="6892469" y="5866321"/>
                  <a:pt x="6891651" y="5857294"/>
                  <a:pt x="6886987" y="5853356"/>
                </a:cubicBezTo>
                <a:cubicBezTo>
                  <a:pt x="6881476" y="5848692"/>
                  <a:pt x="6874874" y="5849479"/>
                  <a:pt x="6869757" y="5854023"/>
                </a:cubicBezTo>
                <a:close/>
                <a:moveTo>
                  <a:pt x="6814520" y="5967671"/>
                </a:moveTo>
                <a:cubicBezTo>
                  <a:pt x="6804133" y="5955949"/>
                  <a:pt x="6788264" y="5974486"/>
                  <a:pt x="6798500" y="5986057"/>
                </a:cubicBezTo>
                <a:cubicBezTo>
                  <a:pt x="6808887" y="5997779"/>
                  <a:pt x="6824786" y="5979241"/>
                  <a:pt x="6814520" y="5967671"/>
                </a:cubicBezTo>
                <a:close/>
                <a:moveTo>
                  <a:pt x="6798924" y="5904910"/>
                </a:moveTo>
                <a:cubicBezTo>
                  <a:pt x="6809311" y="5916663"/>
                  <a:pt x="6826633" y="5899458"/>
                  <a:pt x="6816246" y="5887736"/>
                </a:cubicBezTo>
                <a:cubicBezTo>
                  <a:pt x="6805829" y="5876013"/>
                  <a:pt x="6788537" y="5893188"/>
                  <a:pt x="6798924" y="5904910"/>
                </a:cubicBezTo>
                <a:close/>
                <a:moveTo>
                  <a:pt x="6812491" y="6091587"/>
                </a:moveTo>
                <a:cubicBezTo>
                  <a:pt x="6816064" y="6096161"/>
                  <a:pt x="6820364" y="6100159"/>
                  <a:pt x="6826603" y="6100068"/>
                </a:cubicBezTo>
                <a:cubicBezTo>
                  <a:pt x="6831599" y="6100007"/>
                  <a:pt x="6835809" y="6097796"/>
                  <a:pt x="6839322" y="6094283"/>
                </a:cubicBezTo>
                <a:cubicBezTo>
                  <a:pt x="6843834" y="6089800"/>
                  <a:pt x="6843925" y="6081349"/>
                  <a:pt x="6839049" y="6077048"/>
                </a:cubicBezTo>
                <a:cubicBezTo>
                  <a:pt x="6835657" y="6074049"/>
                  <a:pt x="6831206" y="6073080"/>
                  <a:pt x="6827178" y="6074200"/>
                </a:cubicBezTo>
                <a:cubicBezTo>
                  <a:pt x="6823908" y="6072807"/>
                  <a:pt x="6820213" y="6072747"/>
                  <a:pt x="6816639" y="6074867"/>
                </a:cubicBezTo>
                <a:cubicBezTo>
                  <a:pt x="6811582" y="6077926"/>
                  <a:pt x="6808403" y="6086377"/>
                  <a:pt x="6812491" y="6091587"/>
                </a:cubicBezTo>
                <a:close/>
                <a:moveTo>
                  <a:pt x="6908882" y="5999899"/>
                </a:moveTo>
                <a:cubicBezTo>
                  <a:pt x="6908973" y="6000717"/>
                  <a:pt x="6909337" y="6001232"/>
                  <a:pt x="6909549" y="6001959"/>
                </a:cubicBezTo>
                <a:cubicBezTo>
                  <a:pt x="6907217" y="5998960"/>
                  <a:pt x="6903856" y="5996931"/>
                  <a:pt x="6899495" y="5997295"/>
                </a:cubicBezTo>
                <a:cubicBezTo>
                  <a:pt x="6896103" y="5997567"/>
                  <a:pt x="6892650" y="5999657"/>
                  <a:pt x="6890440" y="6002565"/>
                </a:cubicBezTo>
                <a:cubicBezTo>
                  <a:pt x="6888926" y="6002565"/>
                  <a:pt x="6887442" y="6002868"/>
                  <a:pt x="6885807" y="6003261"/>
                </a:cubicBezTo>
                <a:cubicBezTo>
                  <a:pt x="6885231" y="6003352"/>
                  <a:pt x="6884656" y="6003413"/>
                  <a:pt x="6884111" y="6003443"/>
                </a:cubicBezTo>
                <a:cubicBezTo>
                  <a:pt x="6881839" y="6003352"/>
                  <a:pt x="6879568" y="6003504"/>
                  <a:pt x="6877266" y="6003413"/>
                </a:cubicBezTo>
                <a:cubicBezTo>
                  <a:pt x="6870635" y="6003140"/>
                  <a:pt x="6867091" y="6008411"/>
                  <a:pt x="6866668" y="6014105"/>
                </a:cubicBezTo>
                <a:cubicBezTo>
                  <a:pt x="6861247" y="6015287"/>
                  <a:pt x="6856583" y="6019497"/>
                  <a:pt x="6857401" y="6026645"/>
                </a:cubicBezTo>
                <a:cubicBezTo>
                  <a:pt x="6857946" y="6031492"/>
                  <a:pt x="6860793" y="6034399"/>
                  <a:pt x="6864245" y="6035914"/>
                </a:cubicBezTo>
                <a:cubicBezTo>
                  <a:pt x="6862488" y="6041124"/>
                  <a:pt x="6863851" y="6047091"/>
                  <a:pt x="6870514" y="6049665"/>
                </a:cubicBezTo>
                <a:cubicBezTo>
                  <a:pt x="6878326" y="6052725"/>
                  <a:pt x="6886715" y="6057541"/>
                  <a:pt x="6895406" y="6056663"/>
                </a:cubicBezTo>
                <a:cubicBezTo>
                  <a:pt x="6896557" y="6056541"/>
                  <a:pt x="6897647" y="6056299"/>
                  <a:pt x="6898677" y="6056027"/>
                </a:cubicBezTo>
                <a:lnTo>
                  <a:pt x="6902220" y="6056239"/>
                </a:lnTo>
                <a:cubicBezTo>
                  <a:pt x="6908792" y="6056632"/>
                  <a:pt x="6914394" y="6050332"/>
                  <a:pt x="6914394" y="6044032"/>
                </a:cubicBezTo>
                <a:cubicBezTo>
                  <a:pt x="6914394" y="6043517"/>
                  <a:pt x="6914303" y="6043062"/>
                  <a:pt x="6914242" y="6042578"/>
                </a:cubicBezTo>
                <a:cubicBezTo>
                  <a:pt x="6915120" y="6041033"/>
                  <a:pt x="6915938" y="6039428"/>
                  <a:pt x="6916665" y="6037792"/>
                </a:cubicBezTo>
                <a:cubicBezTo>
                  <a:pt x="6917573" y="6035732"/>
                  <a:pt x="6917786" y="6033339"/>
                  <a:pt x="6917513" y="6031037"/>
                </a:cubicBezTo>
                <a:cubicBezTo>
                  <a:pt x="6918422" y="6029674"/>
                  <a:pt x="6919088" y="6028250"/>
                  <a:pt x="6919178" y="6026766"/>
                </a:cubicBezTo>
                <a:cubicBezTo>
                  <a:pt x="6919482" y="6021738"/>
                  <a:pt x="6919542" y="6017286"/>
                  <a:pt x="6917119" y="6012712"/>
                </a:cubicBezTo>
                <a:cubicBezTo>
                  <a:pt x="6916059" y="6010713"/>
                  <a:pt x="6915090" y="6009380"/>
                  <a:pt x="6913425" y="6007744"/>
                </a:cubicBezTo>
                <a:cubicBezTo>
                  <a:pt x="6920784" y="6012591"/>
                  <a:pt x="6934199" y="6007169"/>
                  <a:pt x="6932836" y="5995416"/>
                </a:cubicBezTo>
                <a:cubicBezTo>
                  <a:pt x="6932685" y="5994144"/>
                  <a:pt x="6932200" y="5993266"/>
                  <a:pt x="6931806" y="5992266"/>
                </a:cubicBezTo>
                <a:cubicBezTo>
                  <a:pt x="6933623" y="5992357"/>
                  <a:pt x="6935350" y="5991721"/>
                  <a:pt x="6937015" y="5991085"/>
                </a:cubicBezTo>
                <a:cubicBezTo>
                  <a:pt x="6944071" y="5988420"/>
                  <a:pt x="6948977" y="5980483"/>
                  <a:pt x="6942618" y="5973305"/>
                </a:cubicBezTo>
                <a:cubicBezTo>
                  <a:pt x="6933291" y="5962764"/>
                  <a:pt x="6917058" y="5973638"/>
                  <a:pt x="6921480" y="5984482"/>
                </a:cubicBezTo>
                <a:cubicBezTo>
                  <a:pt x="6921662" y="5984966"/>
                  <a:pt x="6921662" y="5985451"/>
                  <a:pt x="6921965" y="5985936"/>
                </a:cubicBezTo>
                <a:cubicBezTo>
                  <a:pt x="6915151" y="5985996"/>
                  <a:pt x="6907853" y="5991085"/>
                  <a:pt x="6908882" y="5999899"/>
                </a:cubicBezTo>
                <a:close/>
                <a:moveTo>
                  <a:pt x="7035648" y="5952647"/>
                </a:moveTo>
                <a:cubicBezTo>
                  <a:pt x="7035951" y="5950133"/>
                  <a:pt x="7035345" y="5947437"/>
                  <a:pt x="7033013" y="5944802"/>
                </a:cubicBezTo>
                <a:cubicBezTo>
                  <a:pt x="7022747" y="5933231"/>
                  <a:pt x="7002457" y="5946771"/>
                  <a:pt x="7012845" y="5958493"/>
                </a:cubicBezTo>
                <a:cubicBezTo>
                  <a:pt x="7017660" y="5963945"/>
                  <a:pt x="7024624" y="5963703"/>
                  <a:pt x="7029652" y="5960856"/>
                </a:cubicBezTo>
                <a:cubicBezTo>
                  <a:pt x="7029379" y="5962128"/>
                  <a:pt x="7029137" y="5963400"/>
                  <a:pt x="7029318" y="5964915"/>
                </a:cubicBezTo>
                <a:cubicBezTo>
                  <a:pt x="7031106" y="5980483"/>
                  <a:pt x="7055120" y="5976334"/>
                  <a:pt x="7053333" y="5960765"/>
                </a:cubicBezTo>
                <a:cubicBezTo>
                  <a:pt x="7052213" y="5951011"/>
                  <a:pt x="7042401" y="5948982"/>
                  <a:pt x="7035648" y="5952647"/>
                </a:cubicBezTo>
                <a:close/>
                <a:moveTo>
                  <a:pt x="6954762" y="5982937"/>
                </a:moveTo>
                <a:cubicBezTo>
                  <a:pt x="6965179" y="5994689"/>
                  <a:pt x="6983561" y="5978696"/>
                  <a:pt x="6973144" y="5966944"/>
                </a:cubicBezTo>
                <a:cubicBezTo>
                  <a:pt x="6962726" y="5955192"/>
                  <a:pt x="6944344" y="5971154"/>
                  <a:pt x="6954762" y="5982937"/>
                </a:cubicBezTo>
                <a:close/>
                <a:moveTo>
                  <a:pt x="6906975" y="6212565"/>
                </a:moveTo>
                <a:cubicBezTo>
                  <a:pt x="6896587" y="6200842"/>
                  <a:pt x="6879780" y="6218502"/>
                  <a:pt x="6890137" y="6230194"/>
                </a:cubicBezTo>
                <a:cubicBezTo>
                  <a:pt x="6900524" y="6241916"/>
                  <a:pt x="6917331" y="6224257"/>
                  <a:pt x="6906975" y="6212565"/>
                </a:cubicBezTo>
                <a:close/>
                <a:moveTo>
                  <a:pt x="6906187" y="5779994"/>
                </a:moveTo>
                <a:cubicBezTo>
                  <a:pt x="6912547" y="5779721"/>
                  <a:pt x="6918240" y="5773391"/>
                  <a:pt x="6917513" y="5767000"/>
                </a:cubicBezTo>
                <a:cubicBezTo>
                  <a:pt x="6916756" y="5760275"/>
                  <a:pt x="6911335" y="5755399"/>
                  <a:pt x="6904521" y="5755672"/>
                </a:cubicBezTo>
                <a:cubicBezTo>
                  <a:pt x="6904158" y="5755672"/>
                  <a:pt x="6904127" y="5755672"/>
                  <a:pt x="6903916" y="5755702"/>
                </a:cubicBezTo>
                <a:cubicBezTo>
                  <a:pt x="6903795" y="5755672"/>
                  <a:pt x="6903764" y="5755672"/>
                  <a:pt x="6903674" y="5755641"/>
                </a:cubicBezTo>
                <a:lnTo>
                  <a:pt x="6903674" y="5755641"/>
                </a:lnTo>
                <a:cubicBezTo>
                  <a:pt x="6903098" y="5755126"/>
                  <a:pt x="6902523" y="5754611"/>
                  <a:pt x="6902038" y="5754005"/>
                </a:cubicBezTo>
                <a:cubicBezTo>
                  <a:pt x="6897526" y="5749220"/>
                  <a:pt x="6888774" y="5750795"/>
                  <a:pt x="6884868" y="5755429"/>
                </a:cubicBezTo>
                <a:cubicBezTo>
                  <a:pt x="6880204" y="5760912"/>
                  <a:pt x="6881749" y="5767787"/>
                  <a:pt x="6886261" y="5772604"/>
                </a:cubicBezTo>
                <a:cubicBezTo>
                  <a:pt x="6891440" y="5778116"/>
                  <a:pt x="6898767" y="5780297"/>
                  <a:pt x="6906187" y="5779994"/>
                </a:cubicBezTo>
                <a:close/>
                <a:moveTo>
                  <a:pt x="6961181" y="5910180"/>
                </a:moveTo>
                <a:lnTo>
                  <a:pt x="6960545" y="5904789"/>
                </a:lnTo>
                <a:cubicBezTo>
                  <a:pt x="6959819" y="5898519"/>
                  <a:pt x="6952853" y="5894551"/>
                  <a:pt x="6946948" y="5895308"/>
                </a:cubicBezTo>
                <a:cubicBezTo>
                  <a:pt x="6947130" y="5894157"/>
                  <a:pt x="6947312" y="5893006"/>
                  <a:pt x="6947191" y="5891885"/>
                </a:cubicBezTo>
                <a:cubicBezTo>
                  <a:pt x="6951733" y="5895127"/>
                  <a:pt x="6958062" y="5895096"/>
                  <a:pt x="6962362" y="5891280"/>
                </a:cubicBezTo>
                <a:lnTo>
                  <a:pt x="6963301" y="5890462"/>
                </a:lnTo>
                <a:cubicBezTo>
                  <a:pt x="6969055" y="5900427"/>
                  <a:pt x="6987588" y="5897065"/>
                  <a:pt x="6985983" y="5883374"/>
                </a:cubicBezTo>
                <a:cubicBezTo>
                  <a:pt x="6984923" y="5874075"/>
                  <a:pt x="6975929" y="5871258"/>
                  <a:pt x="6969176" y="5873651"/>
                </a:cubicBezTo>
                <a:cubicBezTo>
                  <a:pt x="6968692" y="5872530"/>
                  <a:pt x="6968177" y="5871409"/>
                  <a:pt x="6967329" y="5870501"/>
                </a:cubicBezTo>
                <a:cubicBezTo>
                  <a:pt x="6962877" y="5865533"/>
                  <a:pt x="6955064" y="5865230"/>
                  <a:pt x="6950098" y="5869592"/>
                </a:cubicBezTo>
                <a:lnTo>
                  <a:pt x="6946039" y="5873197"/>
                </a:lnTo>
                <a:cubicBezTo>
                  <a:pt x="6943102" y="5875802"/>
                  <a:pt x="6942012" y="5879678"/>
                  <a:pt x="6942346" y="5883435"/>
                </a:cubicBezTo>
                <a:lnTo>
                  <a:pt x="6936652" y="5878921"/>
                </a:lnTo>
                <a:cubicBezTo>
                  <a:pt x="6931504" y="5874832"/>
                  <a:pt x="6923600" y="5875802"/>
                  <a:pt x="6919542" y="5880981"/>
                </a:cubicBezTo>
                <a:cubicBezTo>
                  <a:pt x="6915454" y="5886191"/>
                  <a:pt x="6916423" y="5894006"/>
                  <a:pt x="6921602" y="5898095"/>
                </a:cubicBezTo>
                <a:lnTo>
                  <a:pt x="6927598" y="5902850"/>
                </a:lnTo>
                <a:cubicBezTo>
                  <a:pt x="6930232" y="5904940"/>
                  <a:pt x="6933594" y="5905667"/>
                  <a:pt x="6936803" y="5905213"/>
                </a:cubicBezTo>
                <a:cubicBezTo>
                  <a:pt x="6936531" y="5906667"/>
                  <a:pt x="6936440" y="5908181"/>
                  <a:pt x="6936621" y="5909696"/>
                </a:cubicBezTo>
                <a:lnTo>
                  <a:pt x="6937258" y="5915087"/>
                </a:lnTo>
                <a:cubicBezTo>
                  <a:pt x="6938015" y="5921630"/>
                  <a:pt x="6945586" y="5925810"/>
                  <a:pt x="6951642" y="5924598"/>
                </a:cubicBezTo>
                <a:cubicBezTo>
                  <a:pt x="6958607" y="5923144"/>
                  <a:pt x="6961939" y="5916753"/>
                  <a:pt x="6961181" y="5910180"/>
                </a:cubicBezTo>
                <a:close/>
                <a:moveTo>
                  <a:pt x="7659058" y="5861474"/>
                </a:moveTo>
                <a:cubicBezTo>
                  <a:pt x="7656151" y="5864019"/>
                  <a:pt x="7655576" y="5867320"/>
                  <a:pt x="7655848" y="5870682"/>
                </a:cubicBezTo>
                <a:cubicBezTo>
                  <a:pt x="7655848" y="5870773"/>
                  <a:pt x="7655848" y="5870864"/>
                  <a:pt x="7655848" y="5870955"/>
                </a:cubicBezTo>
                <a:cubicBezTo>
                  <a:pt x="7655818" y="5871107"/>
                  <a:pt x="7655818" y="5871258"/>
                  <a:pt x="7655818" y="5871409"/>
                </a:cubicBezTo>
                <a:cubicBezTo>
                  <a:pt x="7658997" y="5868865"/>
                  <a:pt x="7662116" y="5866260"/>
                  <a:pt x="7665266" y="5863655"/>
                </a:cubicBezTo>
                <a:cubicBezTo>
                  <a:pt x="7667113" y="5862141"/>
                  <a:pt x="7668930" y="5860657"/>
                  <a:pt x="7670778" y="5859142"/>
                </a:cubicBezTo>
                <a:cubicBezTo>
                  <a:pt x="7670536" y="5859081"/>
                  <a:pt x="7670293" y="5859142"/>
                  <a:pt x="7670051" y="5859111"/>
                </a:cubicBezTo>
                <a:cubicBezTo>
                  <a:pt x="7666205" y="5858294"/>
                  <a:pt x="7661935" y="5858960"/>
                  <a:pt x="7659058" y="5861474"/>
                </a:cubicBezTo>
                <a:close/>
                <a:moveTo>
                  <a:pt x="7615996" y="5746463"/>
                </a:moveTo>
                <a:cubicBezTo>
                  <a:pt x="7606608" y="5733984"/>
                  <a:pt x="7586287" y="5747493"/>
                  <a:pt x="7595766" y="5760033"/>
                </a:cubicBezTo>
                <a:cubicBezTo>
                  <a:pt x="7605154" y="5772543"/>
                  <a:pt x="7625443" y="5759033"/>
                  <a:pt x="7615996" y="5746463"/>
                </a:cubicBezTo>
                <a:close/>
                <a:moveTo>
                  <a:pt x="7678833" y="5820886"/>
                </a:moveTo>
                <a:cubicBezTo>
                  <a:pt x="7675018" y="5815797"/>
                  <a:pt x="7667174" y="5813798"/>
                  <a:pt x="7661845" y="5817887"/>
                </a:cubicBezTo>
                <a:cubicBezTo>
                  <a:pt x="7657151" y="5821492"/>
                  <a:pt x="7655333" y="5828186"/>
                  <a:pt x="7658240" y="5833486"/>
                </a:cubicBezTo>
                <a:lnTo>
                  <a:pt x="7658059" y="5833486"/>
                </a:lnTo>
                <a:cubicBezTo>
                  <a:pt x="7651912" y="5833516"/>
                  <a:pt x="7646279" y="5837363"/>
                  <a:pt x="7645703" y="5843876"/>
                </a:cubicBezTo>
                <a:cubicBezTo>
                  <a:pt x="7645219" y="5849570"/>
                  <a:pt x="7649913" y="5856264"/>
                  <a:pt x="7656091" y="5856234"/>
                </a:cubicBezTo>
                <a:cubicBezTo>
                  <a:pt x="7658483" y="5856234"/>
                  <a:pt x="7660875" y="5856204"/>
                  <a:pt x="7663268" y="5856204"/>
                </a:cubicBezTo>
                <a:cubicBezTo>
                  <a:pt x="7669415" y="5856173"/>
                  <a:pt x="7675047" y="5852357"/>
                  <a:pt x="7675623" y="5845814"/>
                </a:cubicBezTo>
                <a:cubicBezTo>
                  <a:pt x="7675684" y="5845178"/>
                  <a:pt x="7675441" y="5844512"/>
                  <a:pt x="7675381" y="5843876"/>
                </a:cubicBezTo>
                <a:cubicBezTo>
                  <a:pt x="7676683" y="5843512"/>
                  <a:pt x="7677955" y="5843058"/>
                  <a:pt x="7679105" y="5842180"/>
                </a:cubicBezTo>
                <a:cubicBezTo>
                  <a:pt x="7684193" y="5838272"/>
                  <a:pt x="7686192" y="5830639"/>
                  <a:pt x="7682103" y="5825187"/>
                </a:cubicBezTo>
                <a:lnTo>
                  <a:pt x="7678833" y="5820886"/>
                </a:lnTo>
                <a:close/>
                <a:moveTo>
                  <a:pt x="7564635" y="5880709"/>
                </a:moveTo>
                <a:cubicBezTo>
                  <a:pt x="7567300" y="5879255"/>
                  <a:pt x="7569390" y="5876831"/>
                  <a:pt x="7570268" y="5873378"/>
                </a:cubicBezTo>
                <a:cubicBezTo>
                  <a:pt x="7570661" y="5871773"/>
                  <a:pt x="7570661" y="5870016"/>
                  <a:pt x="7570329" y="5868290"/>
                </a:cubicBezTo>
                <a:cubicBezTo>
                  <a:pt x="7572025" y="5868017"/>
                  <a:pt x="7573690" y="5867381"/>
                  <a:pt x="7575174" y="5866260"/>
                </a:cubicBezTo>
                <a:lnTo>
                  <a:pt x="7579504" y="5862989"/>
                </a:lnTo>
                <a:cubicBezTo>
                  <a:pt x="7584591" y="5859172"/>
                  <a:pt x="7586590" y="5851327"/>
                  <a:pt x="7582472" y="5845996"/>
                </a:cubicBezTo>
                <a:cubicBezTo>
                  <a:pt x="7578535" y="5840907"/>
                  <a:pt x="7570934" y="5838938"/>
                  <a:pt x="7565483" y="5843028"/>
                </a:cubicBezTo>
                <a:lnTo>
                  <a:pt x="7561153" y="5846299"/>
                </a:lnTo>
                <a:cubicBezTo>
                  <a:pt x="7557640" y="5848934"/>
                  <a:pt x="7555671" y="5853478"/>
                  <a:pt x="7556096" y="5857809"/>
                </a:cubicBezTo>
                <a:lnTo>
                  <a:pt x="7553854" y="5857506"/>
                </a:lnTo>
                <a:cubicBezTo>
                  <a:pt x="7547344" y="5856598"/>
                  <a:pt x="7540772" y="5859445"/>
                  <a:pt x="7539046" y="5866321"/>
                </a:cubicBezTo>
                <a:cubicBezTo>
                  <a:pt x="7537562" y="5872166"/>
                  <a:pt x="7541317" y="5880193"/>
                  <a:pt x="7547858" y="5881132"/>
                </a:cubicBezTo>
                <a:lnTo>
                  <a:pt x="7555429" y="5882193"/>
                </a:lnTo>
                <a:cubicBezTo>
                  <a:pt x="7556398" y="5882314"/>
                  <a:pt x="7557306" y="5882193"/>
                  <a:pt x="7558276" y="5882193"/>
                </a:cubicBezTo>
                <a:cubicBezTo>
                  <a:pt x="7557398" y="5882616"/>
                  <a:pt x="7556519" y="5882920"/>
                  <a:pt x="7555702" y="5883525"/>
                </a:cubicBezTo>
                <a:lnTo>
                  <a:pt x="7551371" y="5886797"/>
                </a:lnTo>
                <a:cubicBezTo>
                  <a:pt x="7546253" y="5890643"/>
                  <a:pt x="7545859" y="5899458"/>
                  <a:pt x="7550190" y="5904001"/>
                </a:cubicBezTo>
                <a:cubicBezTo>
                  <a:pt x="7555005" y="5909060"/>
                  <a:pt x="7561910" y="5909302"/>
                  <a:pt x="7567391" y="5905183"/>
                </a:cubicBezTo>
                <a:lnTo>
                  <a:pt x="7571721" y="5901941"/>
                </a:lnTo>
                <a:cubicBezTo>
                  <a:pt x="7576809" y="5898095"/>
                  <a:pt x="7577233" y="5889280"/>
                  <a:pt x="7572903" y="5884737"/>
                </a:cubicBezTo>
                <a:cubicBezTo>
                  <a:pt x="7570510" y="5882223"/>
                  <a:pt x="7567633" y="5880920"/>
                  <a:pt x="7564635" y="5880709"/>
                </a:cubicBezTo>
                <a:close/>
                <a:moveTo>
                  <a:pt x="7416036" y="5807104"/>
                </a:moveTo>
                <a:cubicBezTo>
                  <a:pt x="7425483" y="5819674"/>
                  <a:pt x="7444956" y="5804984"/>
                  <a:pt x="7435508" y="5792444"/>
                </a:cubicBezTo>
                <a:cubicBezTo>
                  <a:pt x="7426059" y="5779873"/>
                  <a:pt x="7406587" y="5794564"/>
                  <a:pt x="7416036" y="5807104"/>
                </a:cubicBezTo>
                <a:close/>
                <a:moveTo>
                  <a:pt x="7539439" y="5690427"/>
                </a:moveTo>
                <a:cubicBezTo>
                  <a:pt x="7538682" y="5690578"/>
                  <a:pt x="7537956" y="5690639"/>
                  <a:pt x="7537229" y="5690730"/>
                </a:cubicBezTo>
                <a:cubicBezTo>
                  <a:pt x="7537198" y="5690699"/>
                  <a:pt x="7537198" y="5690699"/>
                  <a:pt x="7537138" y="5690669"/>
                </a:cubicBezTo>
                <a:lnTo>
                  <a:pt x="7536956" y="5690518"/>
                </a:lnTo>
                <a:cubicBezTo>
                  <a:pt x="7536896" y="5690427"/>
                  <a:pt x="7536683" y="5690155"/>
                  <a:pt x="7536290" y="5689639"/>
                </a:cubicBezTo>
                <a:cubicBezTo>
                  <a:pt x="7532323" y="5684399"/>
                  <a:pt x="7524691" y="5682975"/>
                  <a:pt x="7519271" y="5686913"/>
                </a:cubicBezTo>
                <a:cubicBezTo>
                  <a:pt x="7519210" y="5686944"/>
                  <a:pt x="7519180" y="5687034"/>
                  <a:pt x="7519119" y="5687065"/>
                </a:cubicBezTo>
                <a:lnTo>
                  <a:pt x="7516575" y="5684551"/>
                </a:lnTo>
                <a:cubicBezTo>
                  <a:pt x="7512185" y="5680219"/>
                  <a:pt x="7504614" y="5680583"/>
                  <a:pt x="7500435" y="5684975"/>
                </a:cubicBezTo>
                <a:cubicBezTo>
                  <a:pt x="7496104" y="5689549"/>
                  <a:pt x="7496468" y="5696757"/>
                  <a:pt x="7500859" y="5701120"/>
                </a:cubicBezTo>
                <a:lnTo>
                  <a:pt x="7504462" y="5704694"/>
                </a:lnTo>
                <a:cubicBezTo>
                  <a:pt x="7508157" y="5708359"/>
                  <a:pt x="7514032" y="5708480"/>
                  <a:pt x="7518332" y="5705844"/>
                </a:cubicBezTo>
                <a:cubicBezTo>
                  <a:pt x="7524298" y="5712539"/>
                  <a:pt x="7532596" y="5716597"/>
                  <a:pt x="7541771" y="5714719"/>
                </a:cubicBezTo>
                <a:cubicBezTo>
                  <a:pt x="7548010" y="5713447"/>
                  <a:pt x="7553733" y="5708419"/>
                  <a:pt x="7552733" y="5701422"/>
                </a:cubicBezTo>
                <a:cubicBezTo>
                  <a:pt x="7551916" y="5695394"/>
                  <a:pt x="7546132" y="5689034"/>
                  <a:pt x="7539439" y="5690427"/>
                </a:cubicBezTo>
                <a:close/>
                <a:moveTo>
                  <a:pt x="7462277" y="5924144"/>
                </a:moveTo>
                <a:cubicBezTo>
                  <a:pt x="7467547" y="5920206"/>
                  <a:pt x="7469606" y="5913058"/>
                  <a:pt x="7465821" y="5907273"/>
                </a:cubicBezTo>
                <a:cubicBezTo>
                  <a:pt x="7462429" y="5902033"/>
                  <a:pt x="7454253" y="5899730"/>
                  <a:pt x="7448954" y="5903698"/>
                </a:cubicBezTo>
                <a:lnTo>
                  <a:pt x="7440292" y="5910211"/>
                </a:lnTo>
                <a:cubicBezTo>
                  <a:pt x="7435023" y="5914148"/>
                  <a:pt x="7432964" y="5921297"/>
                  <a:pt x="7436719" y="5927082"/>
                </a:cubicBezTo>
                <a:cubicBezTo>
                  <a:pt x="7440141" y="5932322"/>
                  <a:pt x="7448317" y="5934625"/>
                  <a:pt x="7453587" y="5930656"/>
                </a:cubicBezTo>
                <a:lnTo>
                  <a:pt x="7462277" y="5924144"/>
                </a:lnTo>
                <a:close/>
                <a:moveTo>
                  <a:pt x="7522208" y="5921327"/>
                </a:moveTo>
                <a:cubicBezTo>
                  <a:pt x="7522208" y="5919782"/>
                  <a:pt x="7521875" y="5918328"/>
                  <a:pt x="7521300" y="5916965"/>
                </a:cubicBezTo>
                <a:cubicBezTo>
                  <a:pt x="7522239" y="5913361"/>
                  <a:pt x="7521754" y="5909423"/>
                  <a:pt x="7519392" y="5906273"/>
                </a:cubicBezTo>
                <a:lnTo>
                  <a:pt x="7516121" y="5901941"/>
                </a:lnTo>
                <a:cubicBezTo>
                  <a:pt x="7512154" y="5896671"/>
                  <a:pt x="7504099" y="5895914"/>
                  <a:pt x="7499011" y="5899912"/>
                </a:cubicBezTo>
                <a:cubicBezTo>
                  <a:pt x="7493742" y="5904062"/>
                  <a:pt x="7493015" y="5911756"/>
                  <a:pt x="7496983" y="5917026"/>
                </a:cubicBezTo>
                <a:lnTo>
                  <a:pt x="7499557" y="5920449"/>
                </a:lnTo>
                <a:cubicBezTo>
                  <a:pt x="7499526" y="5920722"/>
                  <a:pt x="7499405" y="5920933"/>
                  <a:pt x="7499405" y="5921206"/>
                </a:cubicBezTo>
                <a:lnTo>
                  <a:pt x="7499436" y="5928385"/>
                </a:lnTo>
                <a:cubicBezTo>
                  <a:pt x="7499466" y="5934564"/>
                  <a:pt x="7504583" y="5939804"/>
                  <a:pt x="7510792" y="5939834"/>
                </a:cubicBezTo>
                <a:cubicBezTo>
                  <a:pt x="7516939" y="5939864"/>
                  <a:pt x="7522300" y="5934655"/>
                  <a:pt x="7522269" y="5928476"/>
                </a:cubicBezTo>
                <a:cubicBezTo>
                  <a:pt x="7522239" y="5926113"/>
                  <a:pt x="7522208" y="5923720"/>
                  <a:pt x="7522208" y="5921327"/>
                </a:cubicBezTo>
                <a:close/>
                <a:moveTo>
                  <a:pt x="6744989" y="6412145"/>
                </a:moveTo>
                <a:cubicBezTo>
                  <a:pt x="6753953" y="6423807"/>
                  <a:pt x="6772910" y="6410873"/>
                  <a:pt x="6763886" y="6399181"/>
                </a:cubicBezTo>
                <a:cubicBezTo>
                  <a:pt x="6754892" y="6387520"/>
                  <a:pt x="6735965" y="6400454"/>
                  <a:pt x="6744989" y="6412145"/>
                </a:cubicBezTo>
                <a:close/>
                <a:moveTo>
                  <a:pt x="6611198" y="6385853"/>
                </a:moveTo>
                <a:lnTo>
                  <a:pt x="6607171" y="6388974"/>
                </a:lnTo>
                <a:cubicBezTo>
                  <a:pt x="6602446" y="6392638"/>
                  <a:pt x="6600508" y="6399908"/>
                  <a:pt x="6604415" y="6404936"/>
                </a:cubicBezTo>
                <a:cubicBezTo>
                  <a:pt x="6608079" y="6409662"/>
                  <a:pt x="6615286" y="6411600"/>
                  <a:pt x="6620374" y="6407693"/>
                </a:cubicBezTo>
                <a:lnTo>
                  <a:pt x="6624402" y="6404573"/>
                </a:lnTo>
                <a:cubicBezTo>
                  <a:pt x="6629156" y="6400908"/>
                  <a:pt x="6631064" y="6393638"/>
                  <a:pt x="6627158" y="6388610"/>
                </a:cubicBezTo>
                <a:cubicBezTo>
                  <a:pt x="6623493" y="6383854"/>
                  <a:pt x="6616286" y="6381916"/>
                  <a:pt x="6611198" y="6385853"/>
                </a:cubicBezTo>
                <a:close/>
                <a:moveTo>
                  <a:pt x="6800256" y="6634171"/>
                </a:moveTo>
                <a:cubicBezTo>
                  <a:pt x="6803921" y="6638926"/>
                  <a:pt x="6811734" y="6640017"/>
                  <a:pt x="6816367" y="6636018"/>
                </a:cubicBezTo>
                <a:cubicBezTo>
                  <a:pt x="6821122" y="6631869"/>
                  <a:pt x="6822121" y="6624993"/>
                  <a:pt x="6818214" y="6619904"/>
                </a:cubicBezTo>
                <a:lnTo>
                  <a:pt x="6815095" y="6615876"/>
                </a:lnTo>
                <a:cubicBezTo>
                  <a:pt x="6811431" y="6611120"/>
                  <a:pt x="6803618" y="6610029"/>
                  <a:pt x="6798985" y="6614028"/>
                </a:cubicBezTo>
                <a:cubicBezTo>
                  <a:pt x="6794230" y="6618177"/>
                  <a:pt x="6793231" y="6625053"/>
                  <a:pt x="6797137" y="6630142"/>
                </a:cubicBezTo>
                <a:lnTo>
                  <a:pt x="6800256" y="6634171"/>
                </a:lnTo>
                <a:close/>
                <a:moveTo>
                  <a:pt x="6705652" y="6432228"/>
                </a:moveTo>
                <a:cubicBezTo>
                  <a:pt x="6701866" y="6427320"/>
                  <a:pt x="6695810" y="6424686"/>
                  <a:pt x="6689965" y="6428108"/>
                </a:cubicBezTo>
                <a:cubicBezTo>
                  <a:pt x="6685150" y="6430925"/>
                  <a:pt x="6682061" y="6438861"/>
                  <a:pt x="6685846" y="6443798"/>
                </a:cubicBezTo>
                <a:lnTo>
                  <a:pt x="6688663" y="6447464"/>
                </a:lnTo>
                <a:cubicBezTo>
                  <a:pt x="6695658" y="6444525"/>
                  <a:pt x="6702623" y="6441405"/>
                  <a:pt x="6709589" y="6438437"/>
                </a:cubicBezTo>
                <a:cubicBezTo>
                  <a:pt x="6709589" y="6438437"/>
                  <a:pt x="6709589" y="6438437"/>
                  <a:pt x="6709589" y="6438437"/>
                </a:cubicBezTo>
                <a:cubicBezTo>
                  <a:pt x="6709316" y="6437710"/>
                  <a:pt x="6709225" y="6436922"/>
                  <a:pt x="6708741" y="6436256"/>
                </a:cubicBezTo>
                <a:lnTo>
                  <a:pt x="6705652" y="6432228"/>
                </a:lnTo>
                <a:close/>
                <a:moveTo>
                  <a:pt x="6816095" y="6298709"/>
                </a:moveTo>
                <a:cubicBezTo>
                  <a:pt x="6817427" y="6293197"/>
                  <a:pt x="6813824" y="6285654"/>
                  <a:pt x="6807645" y="6284867"/>
                </a:cubicBezTo>
                <a:lnTo>
                  <a:pt x="6800499" y="6283928"/>
                </a:lnTo>
                <a:cubicBezTo>
                  <a:pt x="6794351" y="6283141"/>
                  <a:pt x="6788234" y="6285897"/>
                  <a:pt x="6786659" y="6292379"/>
                </a:cubicBezTo>
                <a:cubicBezTo>
                  <a:pt x="6786296" y="6293893"/>
                  <a:pt x="6786326" y="6295529"/>
                  <a:pt x="6786659" y="6297165"/>
                </a:cubicBezTo>
                <a:cubicBezTo>
                  <a:pt x="6785054" y="6297437"/>
                  <a:pt x="6783510" y="6298043"/>
                  <a:pt x="6782117" y="6299134"/>
                </a:cubicBezTo>
                <a:lnTo>
                  <a:pt x="6778089" y="6302253"/>
                </a:lnTo>
                <a:cubicBezTo>
                  <a:pt x="6773365" y="6305919"/>
                  <a:pt x="6771548" y="6313279"/>
                  <a:pt x="6775485" y="6318246"/>
                </a:cubicBezTo>
                <a:cubicBezTo>
                  <a:pt x="6779240" y="6322972"/>
                  <a:pt x="6786417" y="6324759"/>
                  <a:pt x="6791474" y="6320851"/>
                </a:cubicBezTo>
                <a:lnTo>
                  <a:pt x="6795502" y="6317732"/>
                </a:lnTo>
                <a:cubicBezTo>
                  <a:pt x="6798772" y="6315217"/>
                  <a:pt x="6800589" y="6310916"/>
                  <a:pt x="6800135" y="6306857"/>
                </a:cubicBezTo>
                <a:lnTo>
                  <a:pt x="6802255" y="6307130"/>
                </a:lnTo>
                <a:cubicBezTo>
                  <a:pt x="6808403" y="6307918"/>
                  <a:pt x="6814520" y="6305161"/>
                  <a:pt x="6816095" y="6298709"/>
                </a:cubicBezTo>
                <a:close/>
                <a:moveTo>
                  <a:pt x="6587880" y="6483145"/>
                </a:moveTo>
                <a:cubicBezTo>
                  <a:pt x="6589727" y="6482509"/>
                  <a:pt x="6591484" y="6481570"/>
                  <a:pt x="6593089" y="6480176"/>
                </a:cubicBezTo>
                <a:cubicBezTo>
                  <a:pt x="6597601" y="6476269"/>
                  <a:pt x="6599479" y="6469121"/>
                  <a:pt x="6595330" y="6464123"/>
                </a:cubicBezTo>
                <a:cubicBezTo>
                  <a:pt x="6592635" y="6460882"/>
                  <a:pt x="6588032" y="6459004"/>
                  <a:pt x="6583852" y="6459731"/>
                </a:cubicBezTo>
                <a:cubicBezTo>
                  <a:pt x="6580067" y="6458035"/>
                  <a:pt x="6575313" y="6458307"/>
                  <a:pt x="6572163" y="6460912"/>
                </a:cubicBezTo>
                <a:cubicBezTo>
                  <a:pt x="6570679" y="6462154"/>
                  <a:pt x="6569680" y="6463638"/>
                  <a:pt x="6568923" y="6465243"/>
                </a:cubicBezTo>
                <a:cubicBezTo>
                  <a:pt x="6564562" y="6466062"/>
                  <a:pt x="6560837" y="6469030"/>
                  <a:pt x="6559777" y="6473846"/>
                </a:cubicBezTo>
                <a:cubicBezTo>
                  <a:pt x="6558536" y="6479510"/>
                  <a:pt x="6562352" y="6486689"/>
                  <a:pt x="6568499" y="6487507"/>
                </a:cubicBezTo>
                <a:lnTo>
                  <a:pt x="6575646" y="6488446"/>
                </a:lnTo>
                <a:cubicBezTo>
                  <a:pt x="6580552" y="6489052"/>
                  <a:pt x="6585397" y="6487173"/>
                  <a:pt x="6587880" y="6483145"/>
                </a:cubicBezTo>
                <a:close/>
                <a:moveTo>
                  <a:pt x="6857583" y="6597822"/>
                </a:moveTo>
                <a:lnTo>
                  <a:pt x="6861610" y="6594703"/>
                </a:lnTo>
                <a:cubicBezTo>
                  <a:pt x="6866516" y="6590916"/>
                  <a:pt x="6867334" y="6583465"/>
                  <a:pt x="6863548" y="6578619"/>
                </a:cubicBezTo>
                <a:cubicBezTo>
                  <a:pt x="6859703" y="6573681"/>
                  <a:pt x="6852374" y="6572894"/>
                  <a:pt x="6847468" y="6576680"/>
                </a:cubicBezTo>
                <a:lnTo>
                  <a:pt x="6843440" y="6579800"/>
                </a:lnTo>
                <a:cubicBezTo>
                  <a:pt x="6838534" y="6583586"/>
                  <a:pt x="6837717" y="6591038"/>
                  <a:pt x="6841502" y="6595884"/>
                </a:cubicBezTo>
                <a:cubicBezTo>
                  <a:pt x="6845348" y="6600821"/>
                  <a:pt x="6852647" y="6601639"/>
                  <a:pt x="6857583" y="6597822"/>
                </a:cubicBezTo>
                <a:close/>
                <a:moveTo>
                  <a:pt x="6647175" y="6453885"/>
                </a:moveTo>
                <a:cubicBezTo>
                  <a:pt x="6648144" y="6447918"/>
                  <a:pt x="6643904" y="6441496"/>
                  <a:pt x="6637727" y="6440709"/>
                </a:cubicBezTo>
                <a:lnTo>
                  <a:pt x="6630579" y="6439770"/>
                </a:lnTo>
                <a:cubicBezTo>
                  <a:pt x="6624432" y="6438982"/>
                  <a:pt x="6618436" y="6442950"/>
                  <a:pt x="6617406" y="6449220"/>
                </a:cubicBezTo>
                <a:cubicBezTo>
                  <a:pt x="6616437" y="6455187"/>
                  <a:pt x="6620677" y="6461578"/>
                  <a:pt x="6626855" y="6462396"/>
                </a:cubicBezTo>
                <a:lnTo>
                  <a:pt x="6631548" y="6463032"/>
                </a:lnTo>
                <a:cubicBezTo>
                  <a:pt x="6625340" y="6463880"/>
                  <a:pt x="6620253" y="6468969"/>
                  <a:pt x="6621434" y="6474906"/>
                </a:cubicBezTo>
                <a:cubicBezTo>
                  <a:pt x="6622464" y="6474482"/>
                  <a:pt x="6623493" y="6474058"/>
                  <a:pt x="6624523" y="6473634"/>
                </a:cubicBezTo>
                <a:cubicBezTo>
                  <a:pt x="6630216" y="6471332"/>
                  <a:pt x="6635910" y="6469000"/>
                  <a:pt x="6641602" y="6466697"/>
                </a:cubicBezTo>
                <a:cubicBezTo>
                  <a:pt x="6641602" y="6466697"/>
                  <a:pt x="6641572" y="6466697"/>
                  <a:pt x="6641572" y="6466667"/>
                </a:cubicBezTo>
                <a:cubicBezTo>
                  <a:pt x="6640088" y="6465183"/>
                  <a:pt x="6638514" y="6463850"/>
                  <a:pt x="6636727" y="6463335"/>
                </a:cubicBezTo>
                <a:cubicBezTo>
                  <a:pt x="6641784" y="6462851"/>
                  <a:pt x="6646296" y="6459216"/>
                  <a:pt x="6647175" y="6453885"/>
                </a:cubicBezTo>
                <a:close/>
                <a:moveTo>
                  <a:pt x="6825543" y="6362470"/>
                </a:moveTo>
                <a:cubicBezTo>
                  <a:pt x="6821879" y="6357714"/>
                  <a:pt x="6813460" y="6357654"/>
                  <a:pt x="6809372" y="6361773"/>
                </a:cubicBezTo>
                <a:cubicBezTo>
                  <a:pt x="6804678" y="6366498"/>
                  <a:pt x="6804738" y="6372859"/>
                  <a:pt x="6808675" y="6377978"/>
                </a:cubicBezTo>
                <a:lnTo>
                  <a:pt x="6811794" y="6382007"/>
                </a:lnTo>
                <a:cubicBezTo>
                  <a:pt x="6815458" y="6386762"/>
                  <a:pt x="6823877" y="6386823"/>
                  <a:pt x="6827996" y="6382673"/>
                </a:cubicBezTo>
                <a:cubicBezTo>
                  <a:pt x="6832690" y="6377948"/>
                  <a:pt x="6832599" y="6371587"/>
                  <a:pt x="6828692" y="6366498"/>
                </a:cubicBezTo>
                <a:lnTo>
                  <a:pt x="6825543" y="6362470"/>
                </a:lnTo>
                <a:close/>
                <a:moveTo>
                  <a:pt x="6687239" y="6370891"/>
                </a:moveTo>
                <a:lnTo>
                  <a:pt x="6680093" y="6369982"/>
                </a:lnTo>
                <a:cubicBezTo>
                  <a:pt x="6673945" y="6369194"/>
                  <a:pt x="6667858" y="6372435"/>
                  <a:pt x="6666495" y="6378826"/>
                </a:cubicBezTo>
                <a:cubicBezTo>
                  <a:pt x="6666283" y="6379856"/>
                  <a:pt x="6666283" y="6380947"/>
                  <a:pt x="6666374" y="6382007"/>
                </a:cubicBezTo>
                <a:cubicBezTo>
                  <a:pt x="6666071" y="6382219"/>
                  <a:pt x="6665738" y="6382370"/>
                  <a:pt x="6665435" y="6382613"/>
                </a:cubicBezTo>
                <a:lnTo>
                  <a:pt x="6661408" y="6385732"/>
                </a:lnTo>
                <a:cubicBezTo>
                  <a:pt x="6656654" y="6389398"/>
                  <a:pt x="6655866" y="6397394"/>
                  <a:pt x="6659924" y="6401877"/>
                </a:cubicBezTo>
                <a:cubicBezTo>
                  <a:pt x="6664224" y="6406632"/>
                  <a:pt x="6670977" y="6407299"/>
                  <a:pt x="6676065" y="6403361"/>
                </a:cubicBezTo>
                <a:lnTo>
                  <a:pt x="6680093" y="6400241"/>
                </a:lnTo>
                <a:cubicBezTo>
                  <a:pt x="6682243" y="6398606"/>
                  <a:pt x="6683515" y="6396061"/>
                  <a:pt x="6683969" y="6393365"/>
                </a:cubicBezTo>
                <a:cubicBezTo>
                  <a:pt x="6689571" y="6393517"/>
                  <a:pt x="6694841" y="6390337"/>
                  <a:pt x="6696082" y="6384460"/>
                </a:cubicBezTo>
                <a:cubicBezTo>
                  <a:pt x="6697263" y="6378796"/>
                  <a:pt x="6693387" y="6371708"/>
                  <a:pt x="6687239" y="6370891"/>
                </a:cubicBezTo>
                <a:close/>
                <a:moveTo>
                  <a:pt x="6730635" y="6656827"/>
                </a:moveTo>
                <a:cubicBezTo>
                  <a:pt x="6724791" y="6655101"/>
                  <a:pt x="6718007" y="6657827"/>
                  <a:pt x="6716099" y="6663976"/>
                </a:cubicBezTo>
                <a:lnTo>
                  <a:pt x="6716039" y="6664158"/>
                </a:lnTo>
                <a:cubicBezTo>
                  <a:pt x="6715645" y="6662764"/>
                  <a:pt x="6715009" y="6661340"/>
                  <a:pt x="6713979" y="6660008"/>
                </a:cubicBezTo>
                <a:cubicBezTo>
                  <a:pt x="6704985" y="6648346"/>
                  <a:pt x="6688905" y="6664703"/>
                  <a:pt x="6697778" y="6676243"/>
                </a:cubicBezTo>
                <a:cubicBezTo>
                  <a:pt x="6700716" y="6680060"/>
                  <a:pt x="6704380" y="6680665"/>
                  <a:pt x="6707711" y="6679636"/>
                </a:cubicBezTo>
                <a:cubicBezTo>
                  <a:pt x="6707135" y="6681302"/>
                  <a:pt x="6706833" y="6683028"/>
                  <a:pt x="6707196" y="6684845"/>
                </a:cubicBezTo>
                <a:cubicBezTo>
                  <a:pt x="6708377" y="6690873"/>
                  <a:pt x="6713919" y="6695508"/>
                  <a:pt x="6720248" y="6694478"/>
                </a:cubicBezTo>
                <a:cubicBezTo>
                  <a:pt x="6720491" y="6694447"/>
                  <a:pt x="6720702" y="6694417"/>
                  <a:pt x="6720945" y="6694357"/>
                </a:cubicBezTo>
                <a:cubicBezTo>
                  <a:pt x="6723882" y="6695871"/>
                  <a:pt x="6727304" y="6696265"/>
                  <a:pt x="6730333" y="6694538"/>
                </a:cubicBezTo>
                <a:cubicBezTo>
                  <a:pt x="6734239" y="6692297"/>
                  <a:pt x="6737691" y="6689844"/>
                  <a:pt x="6738781" y="6685179"/>
                </a:cubicBezTo>
                <a:cubicBezTo>
                  <a:pt x="6739629" y="6681544"/>
                  <a:pt x="6738600" y="6678121"/>
                  <a:pt x="6736510" y="6675456"/>
                </a:cubicBezTo>
                <a:lnTo>
                  <a:pt x="6737782" y="6671367"/>
                </a:lnTo>
                <a:cubicBezTo>
                  <a:pt x="6739569" y="6665642"/>
                  <a:pt x="6736692" y="6658584"/>
                  <a:pt x="6730635" y="6656827"/>
                </a:cubicBezTo>
                <a:close/>
                <a:moveTo>
                  <a:pt x="6659954" y="6517373"/>
                </a:moveTo>
                <a:cubicBezTo>
                  <a:pt x="6646357" y="6513708"/>
                  <a:pt x="6642723" y="6535698"/>
                  <a:pt x="6656441" y="6539999"/>
                </a:cubicBezTo>
                <a:cubicBezTo>
                  <a:pt x="6658077" y="6540514"/>
                  <a:pt x="6659561" y="6540605"/>
                  <a:pt x="6660893" y="6540453"/>
                </a:cubicBezTo>
                <a:lnTo>
                  <a:pt x="6660045" y="6541120"/>
                </a:lnTo>
                <a:cubicBezTo>
                  <a:pt x="6656926" y="6543513"/>
                  <a:pt x="6655260" y="6547481"/>
                  <a:pt x="6655442" y="6551358"/>
                </a:cubicBezTo>
                <a:cubicBezTo>
                  <a:pt x="6646781" y="6547542"/>
                  <a:pt x="6635940" y="6557174"/>
                  <a:pt x="6640633" y="6566654"/>
                </a:cubicBezTo>
                <a:cubicBezTo>
                  <a:pt x="6637393" y="6572016"/>
                  <a:pt x="6638604" y="6580587"/>
                  <a:pt x="6645448" y="6584192"/>
                </a:cubicBezTo>
                <a:cubicBezTo>
                  <a:pt x="6640543" y="6584404"/>
                  <a:pt x="6635788" y="6585707"/>
                  <a:pt x="6631730" y="6588614"/>
                </a:cubicBezTo>
                <a:cubicBezTo>
                  <a:pt x="6626885" y="6592128"/>
                  <a:pt x="6625765" y="6600095"/>
                  <a:pt x="6629671" y="6604698"/>
                </a:cubicBezTo>
                <a:cubicBezTo>
                  <a:pt x="6633790" y="6609575"/>
                  <a:pt x="6640543" y="6610514"/>
                  <a:pt x="6645752" y="6606728"/>
                </a:cubicBezTo>
                <a:cubicBezTo>
                  <a:pt x="6645903" y="6606637"/>
                  <a:pt x="6645994" y="6606576"/>
                  <a:pt x="6646115" y="6606486"/>
                </a:cubicBezTo>
                <a:cubicBezTo>
                  <a:pt x="6646175" y="6606486"/>
                  <a:pt x="6646206" y="6606455"/>
                  <a:pt x="6646266" y="6606455"/>
                </a:cubicBezTo>
                <a:cubicBezTo>
                  <a:pt x="6646357" y="6606455"/>
                  <a:pt x="6646327" y="6606455"/>
                  <a:pt x="6646418" y="6606455"/>
                </a:cubicBezTo>
                <a:cubicBezTo>
                  <a:pt x="6647175" y="6606516"/>
                  <a:pt x="6647902" y="6606667"/>
                  <a:pt x="6648628" y="6606880"/>
                </a:cubicBezTo>
                <a:cubicBezTo>
                  <a:pt x="6654655" y="6608273"/>
                  <a:pt x="6660681" y="6602427"/>
                  <a:pt x="6661317" y="6596793"/>
                </a:cubicBezTo>
                <a:cubicBezTo>
                  <a:pt x="6661983" y="6591068"/>
                  <a:pt x="6658500" y="6587070"/>
                  <a:pt x="6653746" y="6585071"/>
                </a:cubicBezTo>
                <a:cubicBezTo>
                  <a:pt x="6659591" y="6582981"/>
                  <a:pt x="6661923" y="6574984"/>
                  <a:pt x="6658985" y="6568926"/>
                </a:cubicBezTo>
                <a:cubicBezTo>
                  <a:pt x="6659652" y="6568230"/>
                  <a:pt x="6660257" y="6567533"/>
                  <a:pt x="6660711" y="6566684"/>
                </a:cubicBezTo>
                <a:cubicBezTo>
                  <a:pt x="6660833" y="6568351"/>
                  <a:pt x="6661166" y="6570016"/>
                  <a:pt x="6662135" y="6571652"/>
                </a:cubicBezTo>
                <a:cubicBezTo>
                  <a:pt x="6665102" y="6576499"/>
                  <a:pt x="6672946" y="6579255"/>
                  <a:pt x="6677882" y="6575469"/>
                </a:cubicBezTo>
                <a:lnTo>
                  <a:pt x="6681910" y="6572349"/>
                </a:lnTo>
                <a:cubicBezTo>
                  <a:pt x="6682667" y="6571743"/>
                  <a:pt x="6683242" y="6571016"/>
                  <a:pt x="6683878" y="6570289"/>
                </a:cubicBezTo>
                <a:lnTo>
                  <a:pt x="6684726" y="6570410"/>
                </a:lnTo>
                <a:cubicBezTo>
                  <a:pt x="6690843" y="6571198"/>
                  <a:pt x="6696991" y="6568290"/>
                  <a:pt x="6698475" y="6561838"/>
                </a:cubicBezTo>
                <a:cubicBezTo>
                  <a:pt x="6699777" y="6556265"/>
                  <a:pt x="6696082" y="6548874"/>
                  <a:pt x="6689904" y="6548056"/>
                </a:cubicBezTo>
                <a:lnTo>
                  <a:pt x="6688572" y="6547874"/>
                </a:lnTo>
                <a:cubicBezTo>
                  <a:pt x="6688633" y="6545421"/>
                  <a:pt x="6688057" y="6542877"/>
                  <a:pt x="6686179" y="6540453"/>
                </a:cubicBezTo>
                <a:cubicBezTo>
                  <a:pt x="6683000" y="6536334"/>
                  <a:pt x="6678821" y="6535667"/>
                  <a:pt x="6675187" y="6536970"/>
                </a:cubicBezTo>
                <a:cubicBezTo>
                  <a:pt x="6672431" y="6535698"/>
                  <a:pt x="6669342" y="6535880"/>
                  <a:pt x="6666495" y="6537000"/>
                </a:cubicBezTo>
                <a:cubicBezTo>
                  <a:pt x="6667616" y="6535546"/>
                  <a:pt x="6668494" y="6533850"/>
                  <a:pt x="6668827" y="6531942"/>
                </a:cubicBezTo>
                <a:cubicBezTo>
                  <a:pt x="6671613" y="6532427"/>
                  <a:pt x="6674551" y="6532033"/>
                  <a:pt x="6676852" y="6530246"/>
                </a:cubicBezTo>
                <a:lnTo>
                  <a:pt x="6684908" y="6524037"/>
                </a:lnTo>
                <a:cubicBezTo>
                  <a:pt x="6685695" y="6523431"/>
                  <a:pt x="6686270" y="6522643"/>
                  <a:pt x="6686906" y="6521886"/>
                </a:cubicBezTo>
                <a:cubicBezTo>
                  <a:pt x="6678457" y="6519917"/>
                  <a:pt x="6670190" y="6517463"/>
                  <a:pt x="6662044" y="6514677"/>
                </a:cubicBezTo>
                <a:cubicBezTo>
                  <a:pt x="6661953" y="6514646"/>
                  <a:pt x="6661862" y="6514646"/>
                  <a:pt x="6661771" y="6514616"/>
                </a:cubicBezTo>
                <a:cubicBezTo>
                  <a:pt x="6661256" y="6515555"/>
                  <a:pt x="6660318" y="6516312"/>
                  <a:pt x="6659954" y="6517373"/>
                </a:cubicBezTo>
                <a:close/>
                <a:moveTo>
                  <a:pt x="6840139" y="6185183"/>
                </a:moveTo>
                <a:cubicBezTo>
                  <a:pt x="6843864" y="6190120"/>
                  <a:pt x="6851284" y="6191180"/>
                  <a:pt x="6856189" y="6187394"/>
                </a:cubicBezTo>
                <a:lnTo>
                  <a:pt x="6864275" y="6181185"/>
                </a:lnTo>
                <a:cubicBezTo>
                  <a:pt x="6865062" y="6180548"/>
                  <a:pt x="6865608" y="6179731"/>
                  <a:pt x="6866183" y="6178973"/>
                </a:cubicBezTo>
                <a:cubicBezTo>
                  <a:pt x="6866304" y="6179306"/>
                  <a:pt x="6866274" y="6179640"/>
                  <a:pt x="6866425" y="6179973"/>
                </a:cubicBezTo>
                <a:cubicBezTo>
                  <a:pt x="6869151" y="6185789"/>
                  <a:pt x="6876722" y="6188848"/>
                  <a:pt x="6882627" y="6185880"/>
                </a:cubicBezTo>
                <a:lnTo>
                  <a:pt x="6887109" y="6183608"/>
                </a:lnTo>
                <a:cubicBezTo>
                  <a:pt x="6880961" y="6189151"/>
                  <a:pt x="6879750" y="6199692"/>
                  <a:pt x="6889531" y="6202872"/>
                </a:cubicBezTo>
                <a:cubicBezTo>
                  <a:pt x="6898041" y="6205628"/>
                  <a:pt x="6905066" y="6199510"/>
                  <a:pt x="6906732" y="6192877"/>
                </a:cubicBezTo>
                <a:cubicBezTo>
                  <a:pt x="6907580" y="6195663"/>
                  <a:pt x="6909700" y="6198026"/>
                  <a:pt x="6913516" y="6199298"/>
                </a:cubicBezTo>
                <a:cubicBezTo>
                  <a:pt x="6928264" y="6204114"/>
                  <a:pt x="6938741" y="6182063"/>
                  <a:pt x="6923842" y="6177216"/>
                </a:cubicBezTo>
                <a:cubicBezTo>
                  <a:pt x="6915363" y="6174460"/>
                  <a:pt x="6908337" y="6180579"/>
                  <a:pt x="6906672" y="6187182"/>
                </a:cubicBezTo>
                <a:cubicBezTo>
                  <a:pt x="6905823" y="6184426"/>
                  <a:pt x="6903704" y="6182063"/>
                  <a:pt x="6899888" y="6180821"/>
                </a:cubicBezTo>
                <a:cubicBezTo>
                  <a:pt x="6896981" y="6179882"/>
                  <a:pt x="6894225" y="6180003"/>
                  <a:pt x="6891833" y="6180821"/>
                </a:cubicBezTo>
                <a:cubicBezTo>
                  <a:pt x="6896012" y="6177338"/>
                  <a:pt x="6897768" y="6171431"/>
                  <a:pt x="6895346" y="6166251"/>
                </a:cubicBezTo>
                <a:cubicBezTo>
                  <a:pt x="6892650" y="6160436"/>
                  <a:pt x="6885049" y="6157346"/>
                  <a:pt x="6879144" y="6160345"/>
                </a:cubicBezTo>
                <a:lnTo>
                  <a:pt x="6872330" y="6163828"/>
                </a:lnTo>
                <a:cubicBezTo>
                  <a:pt x="6870422" y="6164798"/>
                  <a:pt x="6868969" y="6166312"/>
                  <a:pt x="6867788" y="6167978"/>
                </a:cubicBezTo>
                <a:cubicBezTo>
                  <a:pt x="6867424" y="6167009"/>
                  <a:pt x="6867122" y="6166040"/>
                  <a:pt x="6866486" y="6165192"/>
                </a:cubicBezTo>
                <a:cubicBezTo>
                  <a:pt x="6862761" y="6160254"/>
                  <a:pt x="6855341" y="6159194"/>
                  <a:pt x="6850436" y="6162980"/>
                </a:cubicBezTo>
                <a:lnTo>
                  <a:pt x="6842380" y="6169190"/>
                </a:lnTo>
                <a:cubicBezTo>
                  <a:pt x="6837444" y="6172885"/>
                  <a:pt x="6836384" y="6180246"/>
                  <a:pt x="6840139" y="6185183"/>
                </a:cubicBezTo>
                <a:close/>
                <a:moveTo>
                  <a:pt x="6539548" y="6379129"/>
                </a:moveTo>
                <a:cubicBezTo>
                  <a:pt x="6548542" y="6390821"/>
                  <a:pt x="6565925" y="6375858"/>
                  <a:pt x="6556931" y="6364196"/>
                </a:cubicBezTo>
                <a:cubicBezTo>
                  <a:pt x="6547906" y="6352504"/>
                  <a:pt x="6530554" y="6367468"/>
                  <a:pt x="6539548" y="6379129"/>
                </a:cubicBezTo>
                <a:close/>
                <a:moveTo>
                  <a:pt x="6603627" y="6328818"/>
                </a:moveTo>
                <a:cubicBezTo>
                  <a:pt x="6612621" y="6340510"/>
                  <a:pt x="6630943" y="6326728"/>
                  <a:pt x="6621919" y="6315006"/>
                </a:cubicBezTo>
                <a:cubicBezTo>
                  <a:pt x="6612925" y="6303314"/>
                  <a:pt x="6594633" y="6317126"/>
                  <a:pt x="6603627" y="6328818"/>
                </a:cubicBezTo>
                <a:close/>
                <a:moveTo>
                  <a:pt x="6913425" y="6280415"/>
                </a:moveTo>
                <a:lnTo>
                  <a:pt x="6906278" y="6279475"/>
                </a:lnTo>
                <a:cubicBezTo>
                  <a:pt x="6900827" y="6278779"/>
                  <a:pt x="6895558" y="6281141"/>
                  <a:pt x="6893347" y="6286200"/>
                </a:cubicBezTo>
                <a:cubicBezTo>
                  <a:pt x="6890864" y="6289774"/>
                  <a:pt x="6890318" y="6294529"/>
                  <a:pt x="6893771" y="6299013"/>
                </a:cubicBezTo>
                <a:cubicBezTo>
                  <a:pt x="6897314" y="6303616"/>
                  <a:pt x="6902281" y="6304162"/>
                  <a:pt x="6906460" y="6302496"/>
                </a:cubicBezTo>
                <a:lnTo>
                  <a:pt x="6908216" y="6302708"/>
                </a:lnTo>
                <a:cubicBezTo>
                  <a:pt x="6914333" y="6303495"/>
                  <a:pt x="6920481" y="6300618"/>
                  <a:pt x="6921965" y="6294136"/>
                </a:cubicBezTo>
                <a:cubicBezTo>
                  <a:pt x="6923298" y="6288593"/>
                  <a:pt x="6919603" y="6281202"/>
                  <a:pt x="6913425" y="6280415"/>
                </a:cubicBezTo>
                <a:close/>
                <a:moveTo>
                  <a:pt x="6894770" y="6610938"/>
                </a:moveTo>
                <a:cubicBezTo>
                  <a:pt x="6885776" y="6599246"/>
                  <a:pt x="6869393" y="6615330"/>
                  <a:pt x="6878296" y="6626871"/>
                </a:cubicBezTo>
                <a:cubicBezTo>
                  <a:pt x="6887320" y="6638593"/>
                  <a:pt x="6903674" y="6622509"/>
                  <a:pt x="6894770" y="6610938"/>
                </a:cubicBezTo>
                <a:close/>
                <a:moveTo>
                  <a:pt x="6911638" y="6595005"/>
                </a:moveTo>
                <a:cubicBezTo>
                  <a:pt x="6920632" y="6606667"/>
                  <a:pt x="6936773" y="6590371"/>
                  <a:pt x="6927870" y="6578831"/>
                </a:cubicBezTo>
                <a:cubicBezTo>
                  <a:pt x="6918875" y="6567139"/>
                  <a:pt x="6902735" y="6583465"/>
                  <a:pt x="6911638" y="6595005"/>
                </a:cubicBezTo>
                <a:close/>
                <a:moveTo>
                  <a:pt x="6987709" y="6547996"/>
                </a:moveTo>
                <a:cubicBezTo>
                  <a:pt x="6987830" y="6547935"/>
                  <a:pt x="6987952" y="6547996"/>
                  <a:pt x="6988073" y="6547935"/>
                </a:cubicBezTo>
                <a:cubicBezTo>
                  <a:pt x="6984772" y="6547632"/>
                  <a:pt x="6981471" y="6547269"/>
                  <a:pt x="6978170" y="6546966"/>
                </a:cubicBezTo>
                <a:cubicBezTo>
                  <a:pt x="6978201" y="6546996"/>
                  <a:pt x="6978231" y="6546966"/>
                  <a:pt x="6978261" y="6546996"/>
                </a:cubicBezTo>
                <a:cubicBezTo>
                  <a:pt x="6981289" y="6549328"/>
                  <a:pt x="6984711" y="6549449"/>
                  <a:pt x="6987709" y="6547996"/>
                </a:cubicBezTo>
                <a:close/>
                <a:moveTo>
                  <a:pt x="6704137" y="6776140"/>
                </a:moveTo>
                <a:cubicBezTo>
                  <a:pt x="6707196" y="6780653"/>
                  <a:pt x="6710981" y="6784681"/>
                  <a:pt x="6716826" y="6784984"/>
                </a:cubicBezTo>
                <a:cubicBezTo>
                  <a:pt x="6721520" y="6785257"/>
                  <a:pt x="6725608" y="6783439"/>
                  <a:pt x="6729121" y="6780380"/>
                </a:cubicBezTo>
                <a:cubicBezTo>
                  <a:pt x="6733633" y="6776473"/>
                  <a:pt x="6734269" y="6768567"/>
                  <a:pt x="6729999" y="6764205"/>
                </a:cubicBezTo>
                <a:cubicBezTo>
                  <a:pt x="6727031" y="6761176"/>
                  <a:pt x="6722913" y="6759965"/>
                  <a:pt x="6719037" y="6760782"/>
                </a:cubicBezTo>
                <a:cubicBezTo>
                  <a:pt x="6716069" y="6759238"/>
                  <a:pt x="6712587" y="6758965"/>
                  <a:pt x="6709104" y="6760752"/>
                </a:cubicBezTo>
                <a:cubicBezTo>
                  <a:pt x="6704168" y="6763236"/>
                  <a:pt x="6700625" y="6770990"/>
                  <a:pt x="6704137" y="6776140"/>
                </a:cubicBezTo>
                <a:close/>
                <a:moveTo>
                  <a:pt x="6919178" y="6608060"/>
                </a:moveTo>
                <a:lnTo>
                  <a:pt x="6912032" y="6607122"/>
                </a:lnTo>
                <a:cubicBezTo>
                  <a:pt x="6906066" y="6606364"/>
                  <a:pt x="6900312" y="6612907"/>
                  <a:pt x="6900524" y="6618541"/>
                </a:cubicBezTo>
                <a:cubicBezTo>
                  <a:pt x="6900797" y="6625386"/>
                  <a:pt x="6905552" y="6629203"/>
                  <a:pt x="6911941" y="6630021"/>
                </a:cubicBezTo>
                <a:lnTo>
                  <a:pt x="6919088" y="6630960"/>
                </a:lnTo>
                <a:cubicBezTo>
                  <a:pt x="6925053" y="6631717"/>
                  <a:pt x="6930807" y="6625205"/>
                  <a:pt x="6930596" y="6619541"/>
                </a:cubicBezTo>
                <a:cubicBezTo>
                  <a:pt x="6930323" y="6612695"/>
                  <a:pt x="6925568" y="6608878"/>
                  <a:pt x="6919178" y="6608060"/>
                </a:cubicBezTo>
                <a:close/>
                <a:moveTo>
                  <a:pt x="6884505" y="6259423"/>
                </a:moveTo>
                <a:cubicBezTo>
                  <a:pt x="6887745" y="6264300"/>
                  <a:pt x="6895467" y="6266390"/>
                  <a:pt x="6900403" y="6262604"/>
                </a:cubicBezTo>
                <a:lnTo>
                  <a:pt x="6908458" y="6256364"/>
                </a:lnTo>
                <a:cubicBezTo>
                  <a:pt x="6913365" y="6252578"/>
                  <a:pt x="6915242" y="6245884"/>
                  <a:pt x="6911638" y="6240462"/>
                </a:cubicBezTo>
                <a:cubicBezTo>
                  <a:pt x="6908398" y="6235585"/>
                  <a:pt x="6900676" y="6233495"/>
                  <a:pt x="6895740" y="6237312"/>
                </a:cubicBezTo>
                <a:lnTo>
                  <a:pt x="6887684" y="6243521"/>
                </a:lnTo>
                <a:cubicBezTo>
                  <a:pt x="6882778" y="6247308"/>
                  <a:pt x="6880901" y="6254032"/>
                  <a:pt x="6884505" y="6259423"/>
                </a:cubicBezTo>
                <a:close/>
                <a:moveTo>
                  <a:pt x="6586760" y="6269510"/>
                </a:moveTo>
                <a:cubicBezTo>
                  <a:pt x="6578856" y="6259242"/>
                  <a:pt x="6565289" y="6270540"/>
                  <a:pt x="6568257" y="6281293"/>
                </a:cubicBezTo>
                <a:cubicBezTo>
                  <a:pt x="6568105" y="6281808"/>
                  <a:pt x="6567893" y="6282292"/>
                  <a:pt x="6567772" y="6282837"/>
                </a:cubicBezTo>
                <a:cubicBezTo>
                  <a:pt x="6566682" y="6288532"/>
                  <a:pt x="6569529" y="6293136"/>
                  <a:pt x="6573072" y="6297225"/>
                </a:cubicBezTo>
                <a:cubicBezTo>
                  <a:pt x="6577009" y="6301769"/>
                  <a:pt x="6585639" y="6300769"/>
                  <a:pt x="6589243" y="6296408"/>
                </a:cubicBezTo>
                <a:cubicBezTo>
                  <a:pt x="6591787" y="6293318"/>
                  <a:pt x="6592332" y="6290016"/>
                  <a:pt x="6591696" y="6286806"/>
                </a:cubicBezTo>
                <a:cubicBezTo>
                  <a:pt x="6593543" y="6283262"/>
                  <a:pt x="6593785" y="6278869"/>
                  <a:pt x="6591333" y="6275416"/>
                </a:cubicBezTo>
                <a:cubicBezTo>
                  <a:pt x="6590515" y="6274266"/>
                  <a:pt x="6589515" y="6273296"/>
                  <a:pt x="6588395" y="6272478"/>
                </a:cubicBezTo>
                <a:cubicBezTo>
                  <a:pt x="6588032" y="6271479"/>
                  <a:pt x="6587517" y="6270479"/>
                  <a:pt x="6586760" y="6269510"/>
                </a:cubicBezTo>
                <a:close/>
                <a:moveTo>
                  <a:pt x="6556416" y="6431228"/>
                </a:moveTo>
                <a:lnTo>
                  <a:pt x="6564471" y="6425018"/>
                </a:lnTo>
                <a:cubicBezTo>
                  <a:pt x="6569377" y="6421232"/>
                  <a:pt x="6569498" y="6413327"/>
                  <a:pt x="6565592" y="6408844"/>
                </a:cubicBezTo>
                <a:cubicBezTo>
                  <a:pt x="6562170" y="6404906"/>
                  <a:pt x="6556991" y="6404240"/>
                  <a:pt x="6552540" y="6406087"/>
                </a:cubicBezTo>
                <a:cubicBezTo>
                  <a:pt x="6552540" y="6406087"/>
                  <a:pt x="6552540" y="6406087"/>
                  <a:pt x="6552540" y="6406087"/>
                </a:cubicBezTo>
                <a:cubicBezTo>
                  <a:pt x="6551328" y="6409480"/>
                  <a:pt x="6549844" y="6413175"/>
                  <a:pt x="6547936" y="6417234"/>
                </a:cubicBezTo>
                <a:cubicBezTo>
                  <a:pt x="6547028" y="6415568"/>
                  <a:pt x="6545877" y="6413478"/>
                  <a:pt x="6544696" y="6411388"/>
                </a:cubicBezTo>
                <a:lnTo>
                  <a:pt x="6541365" y="6413932"/>
                </a:lnTo>
                <a:cubicBezTo>
                  <a:pt x="6536459" y="6417719"/>
                  <a:pt x="6536338" y="6425624"/>
                  <a:pt x="6540245" y="6430107"/>
                </a:cubicBezTo>
                <a:cubicBezTo>
                  <a:pt x="6544515" y="6435014"/>
                  <a:pt x="6551510" y="6435014"/>
                  <a:pt x="6556416" y="6431228"/>
                </a:cubicBezTo>
                <a:close/>
                <a:moveTo>
                  <a:pt x="6783389" y="6641501"/>
                </a:moveTo>
                <a:cubicBezTo>
                  <a:pt x="6780118" y="6636594"/>
                  <a:pt x="6772396" y="6634564"/>
                  <a:pt x="6767490" y="6638381"/>
                </a:cubicBezTo>
                <a:lnTo>
                  <a:pt x="6763462" y="6641501"/>
                </a:lnTo>
                <a:cubicBezTo>
                  <a:pt x="6758556" y="6645287"/>
                  <a:pt x="6756739" y="6652042"/>
                  <a:pt x="6760343" y="6657403"/>
                </a:cubicBezTo>
                <a:cubicBezTo>
                  <a:pt x="6763614" y="6662280"/>
                  <a:pt x="6771336" y="6664309"/>
                  <a:pt x="6776242" y="6660523"/>
                </a:cubicBezTo>
                <a:lnTo>
                  <a:pt x="6780270" y="6657403"/>
                </a:lnTo>
                <a:cubicBezTo>
                  <a:pt x="6785145" y="6653617"/>
                  <a:pt x="6786993" y="6646862"/>
                  <a:pt x="6783389" y="6641501"/>
                </a:cubicBezTo>
                <a:close/>
                <a:moveTo>
                  <a:pt x="6761221" y="6740518"/>
                </a:moveTo>
                <a:cubicBezTo>
                  <a:pt x="6768368" y="6743881"/>
                  <a:pt x="6775908" y="6748939"/>
                  <a:pt x="6784116" y="6748697"/>
                </a:cubicBezTo>
                <a:cubicBezTo>
                  <a:pt x="6785206" y="6748667"/>
                  <a:pt x="6786235" y="6748515"/>
                  <a:pt x="6787235" y="6748333"/>
                </a:cubicBezTo>
                <a:lnTo>
                  <a:pt x="6790566" y="6748757"/>
                </a:lnTo>
                <a:cubicBezTo>
                  <a:pt x="6796713" y="6749545"/>
                  <a:pt x="6802376" y="6743972"/>
                  <a:pt x="6802739" y="6738065"/>
                </a:cubicBezTo>
                <a:cubicBezTo>
                  <a:pt x="6802770" y="6737580"/>
                  <a:pt x="6802709" y="6737156"/>
                  <a:pt x="6802709" y="6736702"/>
                </a:cubicBezTo>
                <a:cubicBezTo>
                  <a:pt x="6803618" y="6735309"/>
                  <a:pt x="6804496" y="6733854"/>
                  <a:pt x="6805283" y="6732370"/>
                </a:cubicBezTo>
                <a:cubicBezTo>
                  <a:pt x="6806253" y="6730493"/>
                  <a:pt x="6806616" y="6728281"/>
                  <a:pt x="6806525" y="6726070"/>
                </a:cubicBezTo>
                <a:cubicBezTo>
                  <a:pt x="6807464" y="6724858"/>
                  <a:pt x="6808191" y="6723556"/>
                  <a:pt x="6808372" y="6722193"/>
                </a:cubicBezTo>
                <a:cubicBezTo>
                  <a:pt x="6808978" y="6717498"/>
                  <a:pt x="6809311" y="6713318"/>
                  <a:pt x="6807343" y="6708896"/>
                </a:cubicBezTo>
                <a:cubicBezTo>
                  <a:pt x="6806464" y="6706927"/>
                  <a:pt x="6805647" y="6705594"/>
                  <a:pt x="6804133" y="6703898"/>
                </a:cubicBezTo>
                <a:cubicBezTo>
                  <a:pt x="6802225" y="6701808"/>
                  <a:pt x="6802861" y="6700233"/>
                  <a:pt x="6803376" y="6704564"/>
                </a:cubicBezTo>
                <a:cubicBezTo>
                  <a:pt x="6802649" y="6698415"/>
                  <a:pt x="6798439" y="6693145"/>
                  <a:pt x="6791807" y="6693236"/>
                </a:cubicBezTo>
                <a:cubicBezTo>
                  <a:pt x="6788628" y="6693266"/>
                  <a:pt x="6785236" y="6695023"/>
                  <a:pt x="6782965" y="6697598"/>
                </a:cubicBezTo>
                <a:cubicBezTo>
                  <a:pt x="6781541" y="6697507"/>
                  <a:pt x="6780118" y="6697688"/>
                  <a:pt x="6778574" y="6697961"/>
                </a:cubicBezTo>
                <a:cubicBezTo>
                  <a:pt x="6778029" y="6697991"/>
                  <a:pt x="6777514" y="6698022"/>
                  <a:pt x="6776969" y="6698022"/>
                </a:cubicBezTo>
                <a:cubicBezTo>
                  <a:pt x="6774849" y="6697779"/>
                  <a:pt x="6772699" y="6697779"/>
                  <a:pt x="6770579" y="6697537"/>
                </a:cubicBezTo>
                <a:cubicBezTo>
                  <a:pt x="6762735" y="6696659"/>
                  <a:pt x="6758799" y="6704413"/>
                  <a:pt x="6759828" y="6711107"/>
                </a:cubicBezTo>
                <a:cubicBezTo>
                  <a:pt x="6760040" y="6714106"/>
                  <a:pt x="6761433" y="6716923"/>
                  <a:pt x="6764371" y="6718892"/>
                </a:cubicBezTo>
                <a:cubicBezTo>
                  <a:pt x="6764583" y="6719103"/>
                  <a:pt x="6764795" y="6719315"/>
                  <a:pt x="6765007" y="6719528"/>
                </a:cubicBezTo>
                <a:cubicBezTo>
                  <a:pt x="6755619" y="6721527"/>
                  <a:pt x="6750471" y="6735460"/>
                  <a:pt x="6761221" y="6740518"/>
                </a:cubicBezTo>
                <a:close/>
                <a:moveTo>
                  <a:pt x="6920390" y="6652557"/>
                </a:moveTo>
                <a:cubicBezTo>
                  <a:pt x="6911517" y="6641016"/>
                  <a:pt x="6891621" y="6652436"/>
                  <a:pt x="6900615" y="6664097"/>
                </a:cubicBezTo>
                <a:cubicBezTo>
                  <a:pt x="6909458" y="6675637"/>
                  <a:pt x="6929354" y="6664249"/>
                  <a:pt x="6920390" y="6652557"/>
                </a:cubicBezTo>
                <a:close/>
                <a:moveTo>
                  <a:pt x="6862822" y="6669488"/>
                </a:moveTo>
                <a:cubicBezTo>
                  <a:pt x="6853828" y="6657797"/>
                  <a:pt x="6835536" y="6671639"/>
                  <a:pt x="6844530" y="6683331"/>
                </a:cubicBezTo>
                <a:cubicBezTo>
                  <a:pt x="6853555" y="6694993"/>
                  <a:pt x="6871816" y="6681180"/>
                  <a:pt x="6862822" y="6669488"/>
                </a:cubicBezTo>
                <a:close/>
                <a:moveTo>
                  <a:pt x="6776212" y="6273266"/>
                </a:moveTo>
                <a:cubicBezTo>
                  <a:pt x="6767218" y="6261574"/>
                  <a:pt x="6748926" y="6275386"/>
                  <a:pt x="6757920" y="6287078"/>
                </a:cubicBezTo>
                <a:cubicBezTo>
                  <a:pt x="6766914" y="6298770"/>
                  <a:pt x="6785206" y="6284988"/>
                  <a:pt x="6776212" y="6273266"/>
                </a:cubicBezTo>
                <a:close/>
                <a:moveTo>
                  <a:pt x="6883687" y="6299921"/>
                </a:moveTo>
                <a:cubicBezTo>
                  <a:pt x="6886170" y="6296347"/>
                  <a:pt x="6886715" y="6291591"/>
                  <a:pt x="6883263" y="6287108"/>
                </a:cubicBezTo>
                <a:cubicBezTo>
                  <a:pt x="6879720" y="6282505"/>
                  <a:pt x="6874753" y="6281989"/>
                  <a:pt x="6870574" y="6283625"/>
                </a:cubicBezTo>
                <a:lnTo>
                  <a:pt x="6868818" y="6283413"/>
                </a:lnTo>
                <a:cubicBezTo>
                  <a:pt x="6862670" y="6282626"/>
                  <a:pt x="6856553" y="6285503"/>
                  <a:pt x="6855039" y="6291985"/>
                </a:cubicBezTo>
                <a:cubicBezTo>
                  <a:pt x="6853737" y="6297558"/>
                  <a:pt x="6857431" y="6304949"/>
                  <a:pt x="6863609" y="6305767"/>
                </a:cubicBezTo>
                <a:lnTo>
                  <a:pt x="6870756" y="6306676"/>
                </a:lnTo>
                <a:cubicBezTo>
                  <a:pt x="6876237" y="6307342"/>
                  <a:pt x="6881506" y="6304979"/>
                  <a:pt x="6883687" y="6299921"/>
                </a:cubicBezTo>
                <a:close/>
                <a:moveTo>
                  <a:pt x="6760767" y="6170886"/>
                </a:moveTo>
                <a:lnTo>
                  <a:pt x="6764795" y="6167766"/>
                </a:lnTo>
                <a:cubicBezTo>
                  <a:pt x="6769549" y="6164101"/>
                  <a:pt x="6770155" y="6155983"/>
                  <a:pt x="6766067" y="6151621"/>
                </a:cubicBezTo>
                <a:cubicBezTo>
                  <a:pt x="6761645" y="6146896"/>
                  <a:pt x="6755013" y="6146442"/>
                  <a:pt x="6749926" y="6150349"/>
                </a:cubicBezTo>
                <a:lnTo>
                  <a:pt x="6745898" y="6153469"/>
                </a:lnTo>
                <a:cubicBezTo>
                  <a:pt x="6741144" y="6157134"/>
                  <a:pt x="6740538" y="6165252"/>
                  <a:pt x="6744626" y="6169614"/>
                </a:cubicBezTo>
                <a:cubicBezTo>
                  <a:pt x="6749017" y="6174369"/>
                  <a:pt x="6755679" y="6174824"/>
                  <a:pt x="6760767" y="6170886"/>
                </a:cubicBezTo>
                <a:close/>
                <a:moveTo>
                  <a:pt x="6764007" y="6251972"/>
                </a:moveTo>
                <a:lnTo>
                  <a:pt x="6772093" y="6245732"/>
                </a:lnTo>
                <a:cubicBezTo>
                  <a:pt x="6776817" y="6242098"/>
                  <a:pt x="6778725" y="6234798"/>
                  <a:pt x="6774849" y="6229769"/>
                </a:cubicBezTo>
                <a:cubicBezTo>
                  <a:pt x="6771154" y="6225044"/>
                  <a:pt x="6763947" y="6223106"/>
                  <a:pt x="6758859" y="6227013"/>
                </a:cubicBezTo>
                <a:lnTo>
                  <a:pt x="6750804" y="6233253"/>
                </a:lnTo>
                <a:cubicBezTo>
                  <a:pt x="6746079" y="6236918"/>
                  <a:pt x="6744172" y="6244188"/>
                  <a:pt x="6748048" y="6249216"/>
                </a:cubicBezTo>
                <a:cubicBezTo>
                  <a:pt x="6751712" y="6253971"/>
                  <a:pt x="6758950" y="6255879"/>
                  <a:pt x="6764007" y="6251972"/>
                </a:cubicBezTo>
                <a:close/>
                <a:moveTo>
                  <a:pt x="6874178" y="6796828"/>
                </a:moveTo>
                <a:cubicBezTo>
                  <a:pt x="6883172" y="6808489"/>
                  <a:pt x="6900070" y="6793011"/>
                  <a:pt x="6891106" y="6781379"/>
                </a:cubicBezTo>
                <a:cubicBezTo>
                  <a:pt x="6882112" y="6769718"/>
                  <a:pt x="6865214" y="6785196"/>
                  <a:pt x="6874178" y="6796828"/>
                </a:cubicBezTo>
                <a:close/>
                <a:moveTo>
                  <a:pt x="6761524" y="6383279"/>
                </a:moveTo>
                <a:cubicBezTo>
                  <a:pt x="6761221" y="6376948"/>
                  <a:pt x="6756467" y="6372011"/>
                  <a:pt x="6750047" y="6371829"/>
                </a:cubicBezTo>
                <a:cubicBezTo>
                  <a:pt x="6749683" y="6371829"/>
                  <a:pt x="6749683" y="6371829"/>
                  <a:pt x="6749472" y="6371829"/>
                </a:cubicBezTo>
                <a:cubicBezTo>
                  <a:pt x="6749350" y="6371799"/>
                  <a:pt x="6749320" y="6371799"/>
                  <a:pt x="6749229" y="6371769"/>
                </a:cubicBezTo>
                <a:cubicBezTo>
                  <a:pt x="6749229" y="6371769"/>
                  <a:pt x="6749229" y="6371769"/>
                  <a:pt x="6749229" y="6371769"/>
                </a:cubicBezTo>
                <a:cubicBezTo>
                  <a:pt x="6748714" y="6371254"/>
                  <a:pt x="6748230" y="6370708"/>
                  <a:pt x="6747775" y="6370133"/>
                </a:cubicBezTo>
                <a:cubicBezTo>
                  <a:pt x="6743839" y="6365348"/>
                  <a:pt x="6735541" y="6366286"/>
                  <a:pt x="6731574" y="6370345"/>
                </a:cubicBezTo>
                <a:cubicBezTo>
                  <a:pt x="6726850" y="6375192"/>
                  <a:pt x="6727849" y="6381734"/>
                  <a:pt x="6731786" y="6386550"/>
                </a:cubicBezTo>
                <a:cubicBezTo>
                  <a:pt x="6736298" y="6392063"/>
                  <a:pt x="6743051" y="6394577"/>
                  <a:pt x="6750047" y="6394759"/>
                </a:cubicBezTo>
                <a:cubicBezTo>
                  <a:pt x="6756073" y="6394941"/>
                  <a:pt x="6761797" y="6389337"/>
                  <a:pt x="6761524" y="6383279"/>
                </a:cubicBezTo>
                <a:close/>
                <a:moveTo>
                  <a:pt x="6842289" y="6317398"/>
                </a:moveTo>
                <a:cubicBezTo>
                  <a:pt x="6838504" y="6312491"/>
                  <a:pt x="6830358" y="6312795"/>
                  <a:pt x="6826088" y="6316732"/>
                </a:cubicBezTo>
                <a:cubicBezTo>
                  <a:pt x="6821212" y="6321215"/>
                  <a:pt x="6821606" y="6328000"/>
                  <a:pt x="6825422" y="6332937"/>
                </a:cubicBezTo>
                <a:lnTo>
                  <a:pt x="6828541" y="6336966"/>
                </a:lnTo>
                <a:cubicBezTo>
                  <a:pt x="6832326" y="6341873"/>
                  <a:pt x="6840472" y="6341570"/>
                  <a:pt x="6844743" y="6337632"/>
                </a:cubicBezTo>
                <a:cubicBezTo>
                  <a:pt x="6849649" y="6333149"/>
                  <a:pt x="6849224" y="6326334"/>
                  <a:pt x="6845409" y="6321427"/>
                </a:cubicBezTo>
                <a:lnTo>
                  <a:pt x="6842289" y="6317398"/>
                </a:lnTo>
                <a:close/>
                <a:moveTo>
                  <a:pt x="6855130" y="6250579"/>
                </a:moveTo>
                <a:lnTo>
                  <a:pt x="6852010" y="6246550"/>
                </a:lnTo>
                <a:cubicBezTo>
                  <a:pt x="6848225" y="6241643"/>
                  <a:pt x="6840654" y="6241007"/>
                  <a:pt x="6835900" y="6244824"/>
                </a:cubicBezTo>
                <a:cubicBezTo>
                  <a:pt x="6830994" y="6248792"/>
                  <a:pt x="6830388" y="6256031"/>
                  <a:pt x="6834174" y="6260938"/>
                </a:cubicBezTo>
                <a:lnTo>
                  <a:pt x="6837293" y="6264966"/>
                </a:lnTo>
                <a:cubicBezTo>
                  <a:pt x="6841078" y="6269873"/>
                  <a:pt x="6848649" y="6270509"/>
                  <a:pt x="6853403" y="6266693"/>
                </a:cubicBezTo>
                <a:cubicBezTo>
                  <a:pt x="6858339" y="6262725"/>
                  <a:pt x="6858945" y="6255486"/>
                  <a:pt x="6855130" y="6250579"/>
                </a:cubicBezTo>
                <a:close/>
                <a:moveTo>
                  <a:pt x="7021930" y="6771687"/>
                </a:moveTo>
                <a:cubicBezTo>
                  <a:pt x="7030893" y="6783318"/>
                  <a:pt x="7049851" y="6770414"/>
                  <a:pt x="7040826" y="6758692"/>
                </a:cubicBezTo>
                <a:cubicBezTo>
                  <a:pt x="7031832" y="6747092"/>
                  <a:pt x="7012905" y="6759965"/>
                  <a:pt x="7021930" y="6771687"/>
                </a:cubicBezTo>
                <a:close/>
                <a:moveTo>
                  <a:pt x="6962090" y="6702353"/>
                </a:moveTo>
                <a:cubicBezTo>
                  <a:pt x="6965754" y="6707079"/>
                  <a:pt x="6973113" y="6708896"/>
                  <a:pt x="6978080" y="6704989"/>
                </a:cubicBezTo>
                <a:cubicBezTo>
                  <a:pt x="6982804" y="6701232"/>
                  <a:pt x="6984621" y="6694054"/>
                  <a:pt x="6980714" y="6688995"/>
                </a:cubicBezTo>
                <a:lnTo>
                  <a:pt x="6977595" y="6684967"/>
                </a:lnTo>
                <a:cubicBezTo>
                  <a:pt x="6973931" y="6680242"/>
                  <a:pt x="6966572" y="6678424"/>
                  <a:pt x="6961605" y="6682332"/>
                </a:cubicBezTo>
                <a:cubicBezTo>
                  <a:pt x="6956881" y="6686087"/>
                  <a:pt x="6955064" y="6693236"/>
                  <a:pt x="6958970" y="6698325"/>
                </a:cubicBezTo>
                <a:lnTo>
                  <a:pt x="6962090" y="6702353"/>
                </a:lnTo>
                <a:close/>
                <a:moveTo>
                  <a:pt x="6962817" y="6803310"/>
                </a:moveTo>
                <a:lnTo>
                  <a:pt x="6965936" y="6807338"/>
                </a:lnTo>
                <a:cubicBezTo>
                  <a:pt x="6969721" y="6812245"/>
                  <a:pt x="6975778" y="6814850"/>
                  <a:pt x="6981623" y="6811458"/>
                </a:cubicBezTo>
                <a:cubicBezTo>
                  <a:pt x="6986438" y="6808641"/>
                  <a:pt x="6989526" y="6800735"/>
                  <a:pt x="6985741" y="6795767"/>
                </a:cubicBezTo>
                <a:lnTo>
                  <a:pt x="6982652" y="6791739"/>
                </a:lnTo>
                <a:cubicBezTo>
                  <a:pt x="6985257" y="6791769"/>
                  <a:pt x="6987891" y="6791133"/>
                  <a:pt x="6990072" y="6789467"/>
                </a:cubicBezTo>
                <a:lnTo>
                  <a:pt x="6994130" y="6786317"/>
                </a:lnTo>
                <a:cubicBezTo>
                  <a:pt x="6999066" y="6782470"/>
                  <a:pt x="6999884" y="6774928"/>
                  <a:pt x="6996037" y="6770051"/>
                </a:cubicBezTo>
                <a:cubicBezTo>
                  <a:pt x="6992131" y="6765084"/>
                  <a:pt x="6984742" y="6764296"/>
                  <a:pt x="6979775" y="6768143"/>
                </a:cubicBezTo>
                <a:lnTo>
                  <a:pt x="6975717" y="6771293"/>
                </a:lnTo>
                <a:cubicBezTo>
                  <a:pt x="6971145" y="6774837"/>
                  <a:pt x="6970297" y="6781440"/>
                  <a:pt x="6973173" y="6786286"/>
                </a:cubicBezTo>
                <a:cubicBezTo>
                  <a:pt x="6971145" y="6786135"/>
                  <a:pt x="6969055" y="6786347"/>
                  <a:pt x="6966935" y="6787589"/>
                </a:cubicBezTo>
                <a:cubicBezTo>
                  <a:pt x="6962120" y="6790466"/>
                  <a:pt x="6959001" y="6798372"/>
                  <a:pt x="6962817" y="6803310"/>
                </a:cubicBezTo>
                <a:close/>
                <a:moveTo>
                  <a:pt x="7024352" y="6848502"/>
                </a:moveTo>
                <a:cubicBezTo>
                  <a:pt x="7030227" y="6862072"/>
                  <a:pt x="7050547" y="6851440"/>
                  <a:pt x="7044702" y="6837961"/>
                </a:cubicBezTo>
                <a:cubicBezTo>
                  <a:pt x="7038827" y="6824392"/>
                  <a:pt x="7018507" y="6835023"/>
                  <a:pt x="7024352" y="6848502"/>
                </a:cubicBezTo>
                <a:close/>
                <a:moveTo>
                  <a:pt x="6986438" y="7001466"/>
                </a:moveTo>
                <a:lnTo>
                  <a:pt x="6981774" y="7003496"/>
                </a:lnTo>
                <a:cubicBezTo>
                  <a:pt x="6976081" y="7005949"/>
                  <a:pt x="6973476" y="7012977"/>
                  <a:pt x="6975960" y="7018610"/>
                </a:cubicBezTo>
                <a:cubicBezTo>
                  <a:pt x="6978473" y="7024335"/>
                  <a:pt x="6985378" y="7026910"/>
                  <a:pt x="6991071" y="7024426"/>
                </a:cubicBezTo>
                <a:lnTo>
                  <a:pt x="6995735" y="7022396"/>
                </a:lnTo>
                <a:cubicBezTo>
                  <a:pt x="7001428" y="7019943"/>
                  <a:pt x="7004063" y="7012916"/>
                  <a:pt x="7001549" y="7007251"/>
                </a:cubicBezTo>
                <a:cubicBezTo>
                  <a:pt x="6999035" y="7001587"/>
                  <a:pt x="6992131" y="6999013"/>
                  <a:pt x="6986438" y="7001466"/>
                </a:cubicBezTo>
                <a:close/>
                <a:moveTo>
                  <a:pt x="7083314" y="6726706"/>
                </a:moveTo>
                <a:cubicBezTo>
                  <a:pt x="7083162" y="6726464"/>
                  <a:pt x="7083162" y="6726221"/>
                  <a:pt x="7082980" y="6726010"/>
                </a:cubicBezTo>
                <a:cubicBezTo>
                  <a:pt x="7073896" y="6714287"/>
                  <a:pt x="7054545" y="6726979"/>
                  <a:pt x="7063660" y="6738762"/>
                </a:cubicBezTo>
                <a:cubicBezTo>
                  <a:pt x="7070170" y="6747122"/>
                  <a:pt x="7081770" y="6742972"/>
                  <a:pt x="7084586" y="6735612"/>
                </a:cubicBezTo>
                <a:cubicBezTo>
                  <a:pt x="7084949" y="6736248"/>
                  <a:pt x="7085161" y="6736914"/>
                  <a:pt x="7085615" y="6737490"/>
                </a:cubicBezTo>
                <a:lnTo>
                  <a:pt x="7088734" y="6741518"/>
                </a:lnTo>
                <a:cubicBezTo>
                  <a:pt x="7092399" y="6746273"/>
                  <a:pt x="7100818" y="6746334"/>
                  <a:pt x="7104936" y="6742215"/>
                </a:cubicBezTo>
                <a:cubicBezTo>
                  <a:pt x="7109630" y="6737490"/>
                  <a:pt x="7109570" y="6731129"/>
                  <a:pt x="7105633" y="6726010"/>
                </a:cubicBezTo>
                <a:lnTo>
                  <a:pt x="7102514" y="6721981"/>
                </a:lnTo>
                <a:cubicBezTo>
                  <a:pt x="7098849" y="6717225"/>
                  <a:pt x="7090430" y="6717165"/>
                  <a:pt x="7086312" y="6721315"/>
                </a:cubicBezTo>
                <a:cubicBezTo>
                  <a:pt x="7084676" y="6722951"/>
                  <a:pt x="7083829" y="6724798"/>
                  <a:pt x="7083314" y="6726706"/>
                </a:cubicBezTo>
                <a:close/>
                <a:moveTo>
                  <a:pt x="6879508" y="6926226"/>
                </a:moveTo>
                <a:lnTo>
                  <a:pt x="6884171" y="6924197"/>
                </a:lnTo>
                <a:cubicBezTo>
                  <a:pt x="6889683" y="6921804"/>
                  <a:pt x="6891590" y="6913474"/>
                  <a:pt x="6888563" y="6908598"/>
                </a:cubicBezTo>
                <a:cubicBezTo>
                  <a:pt x="6885019" y="6902872"/>
                  <a:pt x="6878872" y="6901661"/>
                  <a:pt x="6872966" y="6904205"/>
                </a:cubicBezTo>
                <a:lnTo>
                  <a:pt x="6868303" y="6906235"/>
                </a:lnTo>
                <a:cubicBezTo>
                  <a:pt x="6862791" y="6908628"/>
                  <a:pt x="6860853" y="6916958"/>
                  <a:pt x="6863912" y="6921834"/>
                </a:cubicBezTo>
                <a:cubicBezTo>
                  <a:pt x="6867455" y="6927559"/>
                  <a:pt x="6873603" y="6928771"/>
                  <a:pt x="6879508" y="6926226"/>
                </a:cubicBezTo>
                <a:close/>
                <a:moveTo>
                  <a:pt x="6892650" y="6858679"/>
                </a:moveTo>
                <a:cubicBezTo>
                  <a:pt x="6889108" y="6852803"/>
                  <a:pt x="6882627" y="6852319"/>
                  <a:pt x="6876903" y="6854772"/>
                </a:cubicBezTo>
                <a:lnTo>
                  <a:pt x="6872239" y="6856802"/>
                </a:lnTo>
                <a:cubicBezTo>
                  <a:pt x="6866547" y="6859285"/>
                  <a:pt x="6865456" y="6867736"/>
                  <a:pt x="6868333" y="6872552"/>
                </a:cubicBezTo>
                <a:cubicBezTo>
                  <a:pt x="6871876" y="6878429"/>
                  <a:pt x="6878357" y="6878913"/>
                  <a:pt x="6884080" y="6876460"/>
                </a:cubicBezTo>
                <a:lnTo>
                  <a:pt x="6888744" y="6874430"/>
                </a:lnTo>
                <a:cubicBezTo>
                  <a:pt x="6889441" y="6874128"/>
                  <a:pt x="6890107" y="6873734"/>
                  <a:pt x="6890652" y="6873249"/>
                </a:cubicBezTo>
                <a:cubicBezTo>
                  <a:pt x="6889531" y="6874976"/>
                  <a:pt x="6889047" y="6876975"/>
                  <a:pt x="6888926" y="6878974"/>
                </a:cubicBezTo>
                <a:cubicBezTo>
                  <a:pt x="6887139" y="6879489"/>
                  <a:pt x="6885474" y="6880215"/>
                  <a:pt x="6884201" y="6881427"/>
                </a:cubicBezTo>
                <a:cubicBezTo>
                  <a:pt x="6879295" y="6886001"/>
                  <a:pt x="6879780" y="6892816"/>
                  <a:pt x="6883626" y="6897784"/>
                </a:cubicBezTo>
                <a:lnTo>
                  <a:pt x="6886776" y="6901843"/>
                </a:lnTo>
                <a:cubicBezTo>
                  <a:pt x="6889623" y="6905508"/>
                  <a:pt x="6894861" y="6906204"/>
                  <a:pt x="6899131" y="6904720"/>
                </a:cubicBezTo>
                <a:cubicBezTo>
                  <a:pt x="6899252" y="6905114"/>
                  <a:pt x="6899191" y="6905417"/>
                  <a:pt x="6899374" y="6905811"/>
                </a:cubicBezTo>
                <a:cubicBezTo>
                  <a:pt x="6903613" y="6915594"/>
                  <a:pt x="6916544" y="6914837"/>
                  <a:pt x="6920874" y="6908446"/>
                </a:cubicBezTo>
                <a:cubicBezTo>
                  <a:pt x="6925962" y="6912323"/>
                  <a:pt x="6931958" y="6915352"/>
                  <a:pt x="6937197" y="6913868"/>
                </a:cubicBezTo>
                <a:cubicBezTo>
                  <a:pt x="6944647" y="6911747"/>
                  <a:pt x="6953126" y="6905538"/>
                  <a:pt x="6955277" y="6897814"/>
                </a:cubicBezTo>
                <a:cubicBezTo>
                  <a:pt x="6963362" y="6900237"/>
                  <a:pt x="6973991" y="6892544"/>
                  <a:pt x="6969600" y="6882397"/>
                </a:cubicBezTo>
                <a:cubicBezTo>
                  <a:pt x="6965966" y="6874037"/>
                  <a:pt x="6956579" y="6874370"/>
                  <a:pt x="6951309" y="6879035"/>
                </a:cubicBezTo>
                <a:cubicBezTo>
                  <a:pt x="6951248" y="6878913"/>
                  <a:pt x="6951188" y="6878731"/>
                  <a:pt x="6951097" y="6878610"/>
                </a:cubicBezTo>
                <a:cubicBezTo>
                  <a:pt x="6951340" y="6878277"/>
                  <a:pt x="6951309" y="6877853"/>
                  <a:pt x="6951491" y="6877490"/>
                </a:cubicBezTo>
                <a:cubicBezTo>
                  <a:pt x="6953913" y="6876157"/>
                  <a:pt x="6955942" y="6874037"/>
                  <a:pt x="6957063" y="6871311"/>
                </a:cubicBezTo>
                <a:cubicBezTo>
                  <a:pt x="6957305" y="6870705"/>
                  <a:pt x="6957396" y="6870069"/>
                  <a:pt x="6957547" y="6869463"/>
                </a:cubicBezTo>
                <a:cubicBezTo>
                  <a:pt x="6961181" y="6869644"/>
                  <a:pt x="6964906" y="6868160"/>
                  <a:pt x="6967148" y="6865404"/>
                </a:cubicBezTo>
                <a:cubicBezTo>
                  <a:pt x="6966420" y="6867979"/>
                  <a:pt x="6966875" y="6870917"/>
                  <a:pt x="6969176" y="6873855"/>
                </a:cubicBezTo>
                <a:cubicBezTo>
                  <a:pt x="6973810" y="6879822"/>
                  <a:pt x="6981260" y="6879549"/>
                  <a:pt x="6986225" y="6876369"/>
                </a:cubicBezTo>
                <a:cubicBezTo>
                  <a:pt x="6984318" y="6879095"/>
                  <a:pt x="6983561" y="6882609"/>
                  <a:pt x="6985287" y="6886607"/>
                </a:cubicBezTo>
                <a:cubicBezTo>
                  <a:pt x="6991132" y="6900116"/>
                  <a:pt x="7012329" y="6891332"/>
                  <a:pt x="7006425" y="6877762"/>
                </a:cubicBezTo>
                <a:cubicBezTo>
                  <a:pt x="7003093" y="6870099"/>
                  <a:pt x="6994917" y="6869766"/>
                  <a:pt x="6989466" y="6873279"/>
                </a:cubicBezTo>
                <a:cubicBezTo>
                  <a:pt x="6991706" y="6870159"/>
                  <a:pt x="6992192" y="6866101"/>
                  <a:pt x="6988981" y="6861951"/>
                </a:cubicBezTo>
                <a:cubicBezTo>
                  <a:pt x="6983227" y="6854499"/>
                  <a:pt x="6973023" y="6856680"/>
                  <a:pt x="6968782" y="6862254"/>
                </a:cubicBezTo>
                <a:cubicBezTo>
                  <a:pt x="6970720" y="6857286"/>
                  <a:pt x="6969388" y="6852016"/>
                  <a:pt x="6964997" y="6848502"/>
                </a:cubicBezTo>
                <a:cubicBezTo>
                  <a:pt x="6959334" y="6843959"/>
                  <a:pt x="6951975" y="6839233"/>
                  <a:pt x="6944405" y="6839960"/>
                </a:cubicBezTo>
                <a:cubicBezTo>
                  <a:pt x="6943496" y="6839839"/>
                  <a:pt x="6942557" y="6839779"/>
                  <a:pt x="6941649" y="6839809"/>
                </a:cubicBezTo>
                <a:cubicBezTo>
                  <a:pt x="6941286" y="6838900"/>
                  <a:pt x="6941043" y="6837991"/>
                  <a:pt x="6940347" y="6837083"/>
                </a:cubicBezTo>
                <a:cubicBezTo>
                  <a:pt x="6939711" y="6836265"/>
                  <a:pt x="6938893" y="6835901"/>
                  <a:pt x="6938166" y="6835296"/>
                </a:cubicBezTo>
                <a:cubicBezTo>
                  <a:pt x="6938560" y="6834508"/>
                  <a:pt x="6939075" y="6833842"/>
                  <a:pt x="6939317" y="6832873"/>
                </a:cubicBezTo>
                <a:cubicBezTo>
                  <a:pt x="6940650" y="6827390"/>
                  <a:pt x="6937076" y="6819818"/>
                  <a:pt x="6930898" y="6819030"/>
                </a:cubicBezTo>
                <a:lnTo>
                  <a:pt x="6923751" y="6818091"/>
                </a:lnTo>
                <a:cubicBezTo>
                  <a:pt x="6922964" y="6818000"/>
                  <a:pt x="6922176" y="6818091"/>
                  <a:pt x="6921420" y="6818121"/>
                </a:cubicBezTo>
                <a:cubicBezTo>
                  <a:pt x="6922540" y="6816697"/>
                  <a:pt x="6923721" y="6815304"/>
                  <a:pt x="6924054" y="6813396"/>
                </a:cubicBezTo>
                <a:cubicBezTo>
                  <a:pt x="6925023" y="6807429"/>
                  <a:pt x="6920784" y="6801008"/>
                  <a:pt x="6914606" y="6800220"/>
                </a:cubicBezTo>
                <a:lnTo>
                  <a:pt x="6907459" y="6799311"/>
                </a:lnTo>
                <a:cubicBezTo>
                  <a:pt x="6901311" y="6798524"/>
                  <a:pt x="6895315" y="6802492"/>
                  <a:pt x="6894286" y="6808762"/>
                </a:cubicBezTo>
                <a:cubicBezTo>
                  <a:pt x="6893316" y="6814729"/>
                  <a:pt x="6897557" y="6821150"/>
                  <a:pt x="6903734" y="6821938"/>
                </a:cubicBezTo>
                <a:lnTo>
                  <a:pt x="6908428" y="6822544"/>
                </a:lnTo>
                <a:cubicBezTo>
                  <a:pt x="6900736" y="6823573"/>
                  <a:pt x="6894195" y="6831146"/>
                  <a:pt x="6900100" y="6838809"/>
                </a:cubicBezTo>
                <a:cubicBezTo>
                  <a:pt x="6905127" y="6845322"/>
                  <a:pt x="6913546" y="6844443"/>
                  <a:pt x="6918391" y="6840385"/>
                </a:cubicBezTo>
                <a:lnTo>
                  <a:pt x="6918725" y="6840415"/>
                </a:lnTo>
                <a:cubicBezTo>
                  <a:pt x="6917997" y="6842959"/>
                  <a:pt x="6918391" y="6845837"/>
                  <a:pt x="6920602" y="6848714"/>
                </a:cubicBezTo>
                <a:cubicBezTo>
                  <a:pt x="6923267" y="6852198"/>
                  <a:pt x="6926931" y="6853197"/>
                  <a:pt x="6930504" y="6853106"/>
                </a:cubicBezTo>
                <a:cubicBezTo>
                  <a:pt x="6930596" y="6853500"/>
                  <a:pt x="6930565" y="6853954"/>
                  <a:pt x="6930717" y="6854378"/>
                </a:cubicBezTo>
                <a:cubicBezTo>
                  <a:pt x="6929960" y="6854984"/>
                  <a:pt x="6929111" y="6855499"/>
                  <a:pt x="6928536" y="6856256"/>
                </a:cubicBezTo>
                <a:cubicBezTo>
                  <a:pt x="6925296" y="6855317"/>
                  <a:pt x="6921813" y="6855136"/>
                  <a:pt x="6918088" y="6855984"/>
                </a:cubicBezTo>
                <a:cubicBezTo>
                  <a:pt x="6912274" y="6857316"/>
                  <a:pt x="6908125" y="6861042"/>
                  <a:pt x="6905552" y="6865768"/>
                </a:cubicBezTo>
                <a:cubicBezTo>
                  <a:pt x="6903885" y="6865646"/>
                  <a:pt x="6902189" y="6865858"/>
                  <a:pt x="6900524" y="6866585"/>
                </a:cubicBezTo>
                <a:lnTo>
                  <a:pt x="6895861" y="6868615"/>
                </a:lnTo>
                <a:cubicBezTo>
                  <a:pt x="6894589" y="6869160"/>
                  <a:pt x="6893438" y="6869978"/>
                  <a:pt x="6892408" y="6870977"/>
                </a:cubicBezTo>
                <a:cubicBezTo>
                  <a:pt x="6894680" y="6867343"/>
                  <a:pt x="6894680" y="6862072"/>
                  <a:pt x="6892650" y="6858679"/>
                </a:cubicBezTo>
                <a:close/>
                <a:moveTo>
                  <a:pt x="6790475" y="6989653"/>
                </a:moveTo>
                <a:cubicBezTo>
                  <a:pt x="6784630" y="6976144"/>
                  <a:pt x="6765007" y="6988078"/>
                  <a:pt x="6770791" y="7001406"/>
                </a:cubicBezTo>
                <a:cubicBezTo>
                  <a:pt x="6776635" y="7014915"/>
                  <a:pt x="6796259" y="7002981"/>
                  <a:pt x="6790475" y="6989653"/>
                </a:cubicBezTo>
                <a:close/>
                <a:moveTo>
                  <a:pt x="7081830" y="6813427"/>
                </a:moveTo>
                <a:cubicBezTo>
                  <a:pt x="7082678" y="6819030"/>
                  <a:pt x="7088189" y="6824936"/>
                  <a:pt x="7094458" y="6823573"/>
                </a:cubicBezTo>
                <a:cubicBezTo>
                  <a:pt x="7095154" y="6823422"/>
                  <a:pt x="7095821" y="6823361"/>
                  <a:pt x="7096518" y="6823271"/>
                </a:cubicBezTo>
                <a:cubicBezTo>
                  <a:pt x="7096547" y="6823301"/>
                  <a:pt x="7096547" y="6823301"/>
                  <a:pt x="7096578" y="6823331"/>
                </a:cubicBezTo>
                <a:cubicBezTo>
                  <a:pt x="7096639" y="6823361"/>
                  <a:pt x="7096699" y="6823422"/>
                  <a:pt x="7096729" y="6823452"/>
                </a:cubicBezTo>
                <a:cubicBezTo>
                  <a:pt x="7096789" y="6823543"/>
                  <a:pt x="7096971" y="6823816"/>
                  <a:pt x="7097365" y="6824270"/>
                </a:cubicBezTo>
                <a:cubicBezTo>
                  <a:pt x="7101150" y="6829177"/>
                  <a:pt x="7108358" y="6830419"/>
                  <a:pt x="7113385" y="6826663"/>
                </a:cubicBezTo>
                <a:cubicBezTo>
                  <a:pt x="7118291" y="6823028"/>
                  <a:pt x="7119593" y="6815547"/>
                  <a:pt x="7115777" y="6810640"/>
                </a:cubicBezTo>
                <a:cubicBezTo>
                  <a:pt x="7110750" y="6804127"/>
                  <a:pt x="7103331" y="6800099"/>
                  <a:pt x="7095154" y="6800583"/>
                </a:cubicBezTo>
                <a:cubicBezTo>
                  <a:pt x="7096487" y="6800190"/>
                  <a:pt x="7097789" y="6799554"/>
                  <a:pt x="7098879" y="6798614"/>
                </a:cubicBezTo>
                <a:cubicBezTo>
                  <a:pt x="7103634" y="6794434"/>
                  <a:pt x="7104633" y="6787468"/>
                  <a:pt x="7100666" y="6782349"/>
                </a:cubicBezTo>
                <a:lnTo>
                  <a:pt x="7097517" y="6778290"/>
                </a:lnTo>
                <a:cubicBezTo>
                  <a:pt x="7093822" y="6773504"/>
                  <a:pt x="7085888" y="6772414"/>
                  <a:pt x="7081254" y="6776503"/>
                </a:cubicBezTo>
                <a:cubicBezTo>
                  <a:pt x="7076470" y="6780683"/>
                  <a:pt x="7075501" y="6787649"/>
                  <a:pt x="7079468" y="6792769"/>
                </a:cubicBezTo>
                <a:lnTo>
                  <a:pt x="7082617" y="6796828"/>
                </a:lnTo>
                <a:cubicBezTo>
                  <a:pt x="7084676" y="6799463"/>
                  <a:pt x="7087977" y="6800856"/>
                  <a:pt x="7091369" y="6800977"/>
                </a:cubicBezTo>
                <a:cubicBezTo>
                  <a:pt x="7085827" y="6802492"/>
                  <a:pt x="7080860" y="6807096"/>
                  <a:pt x="7081830" y="6813427"/>
                </a:cubicBezTo>
                <a:close/>
                <a:moveTo>
                  <a:pt x="6899858" y="6574469"/>
                </a:moveTo>
                <a:cubicBezTo>
                  <a:pt x="6905975" y="6575317"/>
                  <a:pt x="6911971" y="6570834"/>
                  <a:pt x="6912789" y="6564685"/>
                </a:cubicBezTo>
                <a:lnTo>
                  <a:pt x="6913728" y="6557537"/>
                </a:lnTo>
                <a:cubicBezTo>
                  <a:pt x="6914515" y="6551388"/>
                  <a:pt x="6910123" y="6545482"/>
                  <a:pt x="6903946" y="6544603"/>
                </a:cubicBezTo>
                <a:cubicBezTo>
                  <a:pt x="6897829" y="6543755"/>
                  <a:pt x="6891833" y="6548208"/>
                  <a:pt x="6891015" y="6554387"/>
                </a:cubicBezTo>
                <a:lnTo>
                  <a:pt x="6890076" y="6561535"/>
                </a:lnTo>
                <a:cubicBezTo>
                  <a:pt x="6889289" y="6567684"/>
                  <a:pt x="6893680" y="6573621"/>
                  <a:pt x="6899858" y="6574469"/>
                </a:cubicBezTo>
                <a:close/>
                <a:moveTo>
                  <a:pt x="6881628" y="7039601"/>
                </a:moveTo>
                <a:cubicBezTo>
                  <a:pt x="6887472" y="7053080"/>
                  <a:pt x="6909155" y="7045659"/>
                  <a:pt x="6903280" y="7032120"/>
                </a:cubicBezTo>
                <a:cubicBezTo>
                  <a:pt x="6897465" y="7018641"/>
                  <a:pt x="6875753" y="7026062"/>
                  <a:pt x="6881628" y="7039601"/>
                </a:cubicBezTo>
                <a:close/>
                <a:moveTo>
                  <a:pt x="6833871" y="6723738"/>
                </a:moveTo>
                <a:cubicBezTo>
                  <a:pt x="6824877" y="6712046"/>
                  <a:pt x="6807494" y="6727009"/>
                  <a:pt x="6816488" y="6738671"/>
                </a:cubicBezTo>
                <a:cubicBezTo>
                  <a:pt x="6825482" y="6750332"/>
                  <a:pt x="6842865" y="6735400"/>
                  <a:pt x="6833871" y="6723738"/>
                </a:cubicBezTo>
                <a:close/>
                <a:moveTo>
                  <a:pt x="6880568" y="6688359"/>
                </a:moveTo>
                <a:cubicBezTo>
                  <a:pt x="6883051" y="6691570"/>
                  <a:pt x="6886200" y="6692721"/>
                  <a:pt x="6889319" y="6692661"/>
                </a:cubicBezTo>
                <a:cubicBezTo>
                  <a:pt x="6884989" y="6696629"/>
                  <a:pt x="6885837" y="6704504"/>
                  <a:pt x="6889652" y="6708351"/>
                </a:cubicBezTo>
                <a:cubicBezTo>
                  <a:pt x="6894467" y="6713197"/>
                  <a:pt x="6900948" y="6712167"/>
                  <a:pt x="6905854" y="6708381"/>
                </a:cubicBezTo>
                <a:lnTo>
                  <a:pt x="6909881" y="6705261"/>
                </a:lnTo>
                <a:cubicBezTo>
                  <a:pt x="6914788" y="6701475"/>
                  <a:pt x="6913879" y="6693024"/>
                  <a:pt x="6909912" y="6689026"/>
                </a:cubicBezTo>
                <a:cubicBezTo>
                  <a:pt x="6906914" y="6685997"/>
                  <a:pt x="6903280" y="6685451"/>
                  <a:pt x="6899737" y="6686239"/>
                </a:cubicBezTo>
                <a:cubicBezTo>
                  <a:pt x="6901675" y="6682816"/>
                  <a:pt x="6901947" y="6678575"/>
                  <a:pt x="6898828" y="6674486"/>
                </a:cubicBezTo>
                <a:cubicBezTo>
                  <a:pt x="6889865" y="6662855"/>
                  <a:pt x="6871574" y="6676668"/>
                  <a:pt x="6880568" y="6688359"/>
                </a:cubicBezTo>
                <a:close/>
                <a:moveTo>
                  <a:pt x="6850103" y="6939009"/>
                </a:moveTo>
                <a:cubicBezTo>
                  <a:pt x="6855614" y="6936525"/>
                  <a:pt x="6859097" y="6930043"/>
                  <a:pt x="6856553" y="6924136"/>
                </a:cubicBezTo>
                <a:lnTo>
                  <a:pt x="6854524" y="6919471"/>
                </a:lnTo>
                <a:cubicBezTo>
                  <a:pt x="6852132" y="6913989"/>
                  <a:pt x="6845439" y="6910445"/>
                  <a:pt x="6839655" y="6913020"/>
                </a:cubicBezTo>
                <a:cubicBezTo>
                  <a:pt x="6836142" y="6914595"/>
                  <a:pt x="6833659" y="6917866"/>
                  <a:pt x="6832841" y="6921531"/>
                </a:cubicBezTo>
                <a:cubicBezTo>
                  <a:pt x="6831660" y="6921198"/>
                  <a:pt x="6830479" y="6920713"/>
                  <a:pt x="6829237" y="6920834"/>
                </a:cubicBezTo>
                <a:cubicBezTo>
                  <a:pt x="6826149" y="6918381"/>
                  <a:pt x="6822030" y="6917351"/>
                  <a:pt x="6818154" y="6919048"/>
                </a:cubicBezTo>
                <a:lnTo>
                  <a:pt x="6815640" y="6920138"/>
                </a:lnTo>
                <a:cubicBezTo>
                  <a:pt x="6815489" y="6919653"/>
                  <a:pt x="6815549" y="6919229"/>
                  <a:pt x="6815337" y="6918744"/>
                </a:cubicBezTo>
                <a:cubicBezTo>
                  <a:pt x="6809462" y="6905205"/>
                  <a:pt x="6788991" y="6915534"/>
                  <a:pt x="6794866" y="6929043"/>
                </a:cubicBezTo>
                <a:cubicBezTo>
                  <a:pt x="6797289" y="6934647"/>
                  <a:pt x="6802195" y="6936010"/>
                  <a:pt x="6806737" y="6934889"/>
                </a:cubicBezTo>
                <a:cubicBezTo>
                  <a:pt x="6806828" y="6935222"/>
                  <a:pt x="6806767" y="6935556"/>
                  <a:pt x="6806919" y="6935919"/>
                </a:cubicBezTo>
                <a:cubicBezTo>
                  <a:pt x="6807706" y="6937736"/>
                  <a:pt x="6808978" y="6939281"/>
                  <a:pt x="6810492" y="6940553"/>
                </a:cubicBezTo>
                <a:cubicBezTo>
                  <a:pt x="6807979" y="6943370"/>
                  <a:pt x="6806797" y="6947096"/>
                  <a:pt x="6808070" y="6951245"/>
                </a:cubicBezTo>
                <a:cubicBezTo>
                  <a:pt x="6809735" y="6956667"/>
                  <a:pt x="6816700" y="6961272"/>
                  <a:pt x="6822424" y="6958818"/>
                </a:cubicBezTo>
                <a:lnTo>
                  <a:pt x="6827087" y="6956788"/>
                </a:lnTo>
                <a:cubicBezTo>
                  <a:pt x="6832751" y="6954335"/>
                  <a:pt x="6836596" y="6948822"/>
                  <a:pt x="6834658" y="6942431"/>
                </a:cubicBezTo>
                <a:cubicBezTo>
                  <a:pt x="6834597" y="6942219"/>
                  <a:pt x="6834476" y="6942007"/>
                  <a:pt x="6834385" y="6941795"/>
                </a:cubicBezTo>
                <a:cubicBezTo>
                  <a:pt x="6836203" y="6940584"/>
                  <a:pt x="6837626" y="6938857"/>
                  <a:pt x="6838656" y="6936919"/>
                </a:cubicBezTo>
                <a:cubicBezTo>
                  <a:pt x="6841745" y="6939553"/>
                  <a:pt x="6846075" y="6940826"/>
                  <a:pt x="6850103" y="6939009"/>
                </a:cubicBezTo>
                <a:close/>
                <a:moveTo>
                  <a:pt x="7063872" y="7023215"/>
                </a:moveTo>
                <a:cubicBezTo>
                  <a:pt x="7058027" y="7009705"/>
                  <a:pt x="7038373" y="7021579"/>
                  <a:pt x="7044158" y="7034937"/>
                </a:cubicBezTo>
                <a:cubicBezTo>
                  <a:pt x="7050033" y="7048446"/>
                  <a:pt x="7069656" y="7036572"/>
                  <a:pt x="7063872" y="7023215"/>
                </a:cubicBezTo>
                <a:close/>
                <a:moveTo>
                  <a:pt x="7118836" y="7002345"/>
                </a:moveTo>
                <a:cubicBezTo>
                  <a:pt x="7121198" y="7007797"/>
                  <a:pt x="7125801" y="7009039"/>
                  <a:pt x="7130101" y="7007888"/>
                </a:cubicBezTo>
                <a:cubicBezTo>
                  <a:pt x="7130041" y="7011159"/>
                  <a:pt x="7131161" y="7014430"/>
                  <a:pt x="7133947" y="7016581"/>
                </a:cubicBezTo>
                <a:cubicBezTo>
                  <a:pt x="7133947" y="7016581"/>
                  <a:pt x="7133978" y="7016581"/>
                  <a:pt x="7134007" y="7016611"/>
                </a:cubicBezTo>
                <a:cubicBezTo>
                  <a:pt x="7131252" y="7021367"/>
                  <a:pt x="7131676" y="7028000"/>
                  <a:pt x="7136310" y="7031484"/>
                </a:cubicBezTo>
                <a:cubicBezTo>
                  <a:pt x="7141215" y="7035179"/>
                  <a:pt x="7148604" y="7035028"/>
                  <a:pt x="7152571" y="7029908"/>
                </a:cubicBezTo>
                <a:lnTo>
                  <a:pt x="7162080" y="7017762"/>
                </a:lnTo>
                <a:cubicBezTo>
                  <a:pt x="7165805" y="7013007"/>
                  <a:pt x="7165593" y="7005283"/>
                  <a:pt x="7160505" y="7001466"/>
                </a:cubicBezTo>
                <a:cubicBezTo>
                  <a:pt x="7158930" y="7000285"/>
                  <a:pt x="7157084" y="6999649"/>
                  <a:pt x="7155206" y="6999316"/>
                </a:cubicBezTo>
                <a:cubicBezTo>
                  <a:pt x="7154570" y="6997650"/>
                  <a:pt x="7153631" y="6996135"/>
                  <a:pt x="7152118" y="6994924"/>
                </a:cubicBezTo>
                <a:cubicBezTo>
                  <a:pt x="7148513" y="6992107"/>
                  <a:pt x="7143305" y="6991380"/>
                  <a:pt x="7139277" y="6993439"/>
                </a:cubicBezTo>
                <a:cubicBezTo>
                  <a:pt x="7139095" y="6992622"/>
                  <a:pt x="7139095" y="6991804"/>
                  <a:pt x="7138732" y="6990926"/>
                </a:cubicBezTo>
                <a:cubicBezTo>
                  <a:pt x="7132857" y="6977446"/>
                  <a:pt x="7113021" y="6988957"/>
                  <a:pt x="7118836" y="7002345"/>
                </a:cubicBezTo>
                <a:close/>
                <a:moveTo>
                  <a:pt x="6800680" y="6872582"/>
                </a:moveTo>
                <a:cubicBezTo>
                  <a:pt x="6791686" y="6860891"/>
                  <a:pt x="6773214" y="6874461"/>
                  <a:pt x="6782208" y="6886152"/>
                </a:cubicBezTo>
                <a:cubicBezTo>
                  <a:pt x="6791202" y="6897844"/>
                  <a:pt x="6809705" y="6884274"/>
                  <a:pt x="6800680" y="6872582"/>
                </a:cubicBezTo>
                <a:close/>
                <a:moveTo>
                  <a:pt x="6752500" y="7099818"/>
                </a:moveTo>
                <a:cubicBezTo>
                  <a:pt x="6754377" y="7104937"/>
                  <a:pt x="6757042" y="7109753"/>
                  <a:pt x="6762645" y="7111510"/>
                </a:cubicBezTo>
                <a:cubicBezTo>
                  <a:pt x="6767127" y="7112903"/>
                  <a:pt x="6771518" y="7112146"/>
                  <a:pt x="6775697" y="7110056"/>
                </a:cubicBezTo>
                <a:cubicBezTo>
                  <a:pt x="6781057" y="7107360"/>
                  <a:pt x="6783570" y="7099848"/>
                  <a:pt x="6780481" y="7094578"/>
                </a:cubicBezTo>
                <a:cubicBezTo>
                  <a:pt x="6778331" y="7090913"/>
                  <a:pt x="6774637" y="7088732"/>
                  <a:pt x="6770700" y="7088550"/>
                </a:cubicBezTo>
                <a:cubicBezTo>
                  <a:pt x="6768187" y="7086339"/>
                  <a:pt x="6764916" y="7085218"/>
                  <a:pt x="6761100" y="7086066"/>
                </a:cubicBezTo>
                <a:cubicBezTo>
                  <a:pt x="6755679" y="7087308"/>
                  <a:pt x="6750380" y="7093972"/>
                  <a:pt x="6752500" y="7099818"/>
                </a:cubicBezTo>
                <a:close/>
                <a:moveTo>
                  <a:pt x="6991041" y="6825361"/>
                </a:moveTo>
                <a:cubicBezTo>
                  <a:pt x="6988800" y="6824482"/>
                  <a:pt x="6986589" y="6823573"/>
                  <a:pt x="6984348" y="6822725"/>
                </a:cubicBezTo>
                <a:cubicBezTo>
                  <a:pt x="6978594" y="6820454"/>
                  <a:pt x="6971750" y="6823695"/>
                  <a:pt x="6969600" y="6829420"/>
                </a:cubicBezTo>
                <a:cubicBezTo>
                  <a:pt x="6967390" y="6835326"/>
                  <a:pt x="6970539" y="6841899"/>
                  <a:pt x="6976293" y="6844171"/>
                </a:cubicBezTo>
                <a:cubicBezTo>
                  <a:pt x="6978533" y="6845049"/>
                  <a:pt x="6980744" y="6845958"/>
                  <a:pt x="6982985" y="6846806"/>
                </a:cubicBezTo>
                <a:cubicBezTo>
                  <a:pt x="6988739" y="6849077"/>
                  <a:pt x="6995583" y="6845837"/>
                  <a:pt x="6997733" y="6840112"/>
                </a:cubicBezTo>
                <a:cubicBezTo>
                  <a:pt x="6999944" y="6834205"/>
                  <a:pt x="6996825" y="6827632"/>
                  <a:pt x="6991041" y="6825361"/>
                </a:cubicBezTo>
                <a:close/>
                <a:moveTo>
                  <a:pt x="7017962" y="7063773"/>
                </a:moveTo>
                <a:cubicBezTo>
                  <a:pt x="7018296" y="7063682"/>
                  <a:pt x="7018326" y="7063682"/>
                  <a:pt x="7018538" y="7063651"/>
                </a:cubicBezTo>
                <a:lnTo>
                  <a:pt x="7018780" y="7063651"/>
                </a:lnTo>
                <a:cubicBezTo>
                  <a:pt x="7018780" y="7063651"/>
                  <a:pt x="7018780" y="7063651"/>
                  <a:pt x="7018780" y="7063651"/>
                </a:cubicBezTo>
                <a:cubicBezTo>
                  <a:pt x="7019416" y="7064015"/>
                  <a:pt x="7020022" y="7064409"/>
                  <a:pt x="7020597" y="7064893"/>
                </a:cubicBezTo>
                <a:cubicBezTo>
                  <a:pt x="7023504" y="7067014"/>
                  <a:pt x="7027290" y="7066772"/>
                  <a:pt x="7030591" y="7065378"/>
                </a:cubicBezTo>
                <a:cubicBezTo>
                  <a:pt x="7032014" y="7066862"/>
                  <a:pt x="7033740" y="7068165"/>
                  <a:pt x="7035921" y="7069043"/>
                </a:cubicBezTo>
                <a:cubicBezTo>
                  <a:pt x="7038162" y="7069921"/>
                  <a:pt x="7040372" y="7070830"/>
                  <a:pt x="7042613" y="7071678"/>
                </a:cubicBezTo>
                <a:cubicBezTo>
                  <a:pt x="7048216" y="7073890"/>
                  <a:pt x="7055393" y="7068952"/>
                  <a:pt x="7056574" y="7063440"/>
                </a:cubicBezTo>
                <a:cubicBezTo>
                  <a:pt x="7057967" y="7056715"/>
                  <a:pt x="7054302" y="7051869"/>
                  <a:pt x="7048306" y="7049506"/>
                </a:cubicBezTo>
                <a:lnTo>
                  <a:pt x="7041614" y="7046871"/>
                </a:lnTo>
                <a:cubicBezTo>
                  <a:pt x="7039403" y="7045993"/>
                  <a:pt x="7036981" y="7046447"/>
                  <a:pt x="7034709" y="7047416"/>
                </a:cubicBezTo>
                <a:cubicBezTo>
                  <a:pt x="7033922" y="7046507"/>
                  <a:pt x="7033104" y="7045599"/>
                  <a:pt x="7032105" y="7044872"/>
                </a:cubicBezTo>
                <a:cubicBezTo>
                  <a:pt x="7028108" y="7041934"/>
                  <a:pt x="7023443" y="7041116"/>
                  <a:pt x="7018689" y="7041116"/>
                </a:cubicBezTo>
                <a:cubicBezTo>
                  <a:pt x="7010816" y="7037966"/>
                  <a:pt x="6999490" y="7047174"/>
                  <a:pt x="7004063" y="7057745"/>
                </a:cubicBezTo>
                <a:cubicBezTo>
                  <a:pt x="7005880" y="7061895"/>
                  <a:pt x="7008999" y="7063470"/>
                  <a:pt x="7012300" y="7063561"/>
                </a:cubicBezTo>
                <a:cubicBezTo>
                  <a:pt x="7014086" y="7063985"/>
                  <a:pt x="7015994" y="7064197"/>
                  <a:pt x="7017962" y="7063773"/>
                </a:cubicBezTo>
                <a:close/>
                <a:moveTo>
                  <a:pt x="7177313" y="6622146"/>
                </a:moveTo>
                <a:lnTo>
                  <a:pt x="7185399" y="6615936"/>
                </a:lnTo>
                <a:cubicBezTo>
                  <a:pt x="7190304" y="6612150"/>
                  <a:pt x="7192182" y="6605425"/>
                  <a:pt x="7188578" y="6600034"/>
                </a:cubicBezTo>
                <a:cubicBezTo>
                  <a:pt x="7185307" y="6595127"/>
                  <a:pt x="7177615" y="6593067"/>
                  <a:pt x="7172679" y="6596853"/>
                </a:cubicBezTo>
                <a:lnTo>
                  <a:pt x="7164594" y="6603063"/>
                </a:lnTo>
                <a:cubicBezTo>
                  <a:pt x="7159688" y="6606849"/>
                  <a:pt x="7157810" y="6613573"/>
                  <a:pt x="7161414" y="6618965"/>
                </a:cubicBezTo>
                <a:cubicBezTo>
                  <a:pt x="7164684" y="6623872"/>
                  <a:pt x="7172407" y="6625962"/>
                  <a:pt x="7177313" y="6622146"/>
                </a:cubicBezTo>
                <a:close/>
                <a:moveTo>
                  <a:pt x="6964058" y="6663188"/>
                </a:moveTo>
                <a:cubicBezTo>
                  <a:pt x="6967843" y="6668095"/>
                  <a:pt x="6975899" y="6667944"/>
                  <a:pt x="6980260" y="6664036"/>
                </a:cubicBezTo>
                <a:cubicBezTo>
                  <a:pt x="6984651" y="6660069"/>
                  <a:pt x="6984711" y="6654222"/>
                  <a:pt x="6981986" y="6649497"/>
                </a:cubicBezTo>
                <a:cubicBezTo>
                  <a:pt x="6983077" y="6649164"/>
                  <a:pt x="6984197" y="6648861"/>
                  <a:pt x="6985136" y="6648134"/>
                </a:cubicBezTo>
                <a:lnTo>
                  <a:pt x="6989163" y="6645014"/>
                </a:lnTo>
                <a:cubicBezTo>
                  <a:pt x="6994069" y="6641228"/>
                  <a:pt x="6996008" y="6634564"/>
                  <a:pt x="6992403" y="6629143"/>
                </a:cubicBezTo>
                <a:cubicBezTo>
                  <a:pt x="6989194" y="6624266"/>
                  <a:pt x="6981441" y="6622115"/>
                  <a:pt x="6976535" y="6625901"/>
                </a:cubicBezTo>
                <a:lnTo>
                  <a:pt x="6972508" y="6629021"/>
                </a:lnTo>
                <a:cubicBezTo>
                  <a:pt x="6968873" y="6631808"/>
                  <a:pt x="6966904" y="6636200"/>
                  <a:pt x="6967571" y="6640501"/>
                </a:cubicBezTo>
                <a:cubicBezTo>
                  <a:pt x="6965452" y="6640895"/>
                  <a:pt x="6963392" y="6641622"/>
                  <a:pt x="6961817" y="6643015"/>
                </a:cubicBezTo>
                <a:cubicBezTo>
                  <a:pt x="6956911" y="6647437"/>
                  <a:pt x="6957184" y="6654283"/>
                  <a:pt x="6960969" y="6659220"/>
                </a:cubicBezTo>
                <a:lnTo>
                  <a:pt x="6964058" y="6663188"/>
                </a:lnTo>
                <a:close/>
                <a:moveTo>
                  <a:pt x="6749472" y="6787922"/>
                </a:moveTo>
                <a:cubicBezTo>
                  <a:pt x="6742294" y="6793465"/>
                  <a:pt x="6744687" y="6802492"/>
                  <a:pt x="6750289" y="6806611"/>
                </a:cubicBezTo>
                <a:cubicBezTo>
                  <a:pt x="6750501" y="6808701"/>
                  <a:pt x="6751076" y="6810821"/>
                  <a:pt x="6752591" y="6812821"/>
                </a:cubicBezTo>
                <a:cubicBezTo>
                  <a:pt x="6761312" y="6824149"/>
                  <a:pt x="6776817" y="6809428"/>
                  <a:pt x="6769610" y="6797948"/>
                </a:cubicBezTo>
                <a:cubicBezTo>
                  <a:pt x="6771487" y="6788982"/>
                  <a:pt x="6761221" y="6778866"/>
                  <a:pt x="6751954" y="6786014"/>
                </a:cubicBezTo>
                <a:lnTo>
                  <a:pt x="6749472" y="6787922"/>
                </a:lnTo>
                <a:close/>
                <a:moveTo>
                  <a:pt x="6765158" y="6688692"/>
                </a:moveTo>
                <a:cubicBezTo>
                  <a:pt x="6774152" y="6700354"/>
                  <a:pt x="6790990" y="6684815"/>
                  <a:pt x="6782026" y="6673154"/>
                </a:cubicBezTo>
                <a:cubicBezTo>
                  <a:pt x="6773032" y="6661492"/>
                  <a:pt x="6756195" y="6677061"/>
                  <a:pt x="6765158" y="6688692"/>
                </a:cubicBezTo>
                <a:close/>
                <a:moveTo>
                  <a:pt x="6863700" y="6629052"/>
                </a:moveTo>
                <a:cubicBezTo>
                  <a:pt x="6855796" y="6618814"/>
                  <a:pt x="6842229" y="6630081"/>
                  <a:pt x="6845197" y="6640834"/>
                </a:cubicBezTo>
                <a:cubicBezTo>
                  <a:pt x="6845045" y="6641349"/>
                  <a:pt x="6844833" y="6641834"/>
                  <a:pt x="6844712" y="6642379"/>
                </a:cubicBezTo>
                <a:cubicBezTo>
                  <a:pt x="6843622" y="6648074"/>
                  <a:pt x="6846468" y="6652678"/>
                  <a:pt x="6850042" y="6656767"/>
                </a:cubicBezTo>
                <a:cubicBezTo>
                  <a:pt x="6853979" y="6661310"/>
                  <a:pt x="6862610" y="6660311"/>
                  <a:pt x="6866213" y="6655949"/>
                </a:cubicBezTo>
                <a:cubicBezTo>
                  <a:pt x="6868757" y="6652890"/>
                  <a:pt x="6869302" y="6649558"/>
                  <a:pt x="6868666" y="6646347"/>
                </a:cubicBezTo>
                <a:cubicBezTo>
                  <a:pt x="6870514" y="6642803"/>
                  <a:pt x="6870726" y="6638411"/>
                  <a:pt x="6868303" y="6634958"/>
                </a:cubicBezTo>
                <a:cubicBezTo>
                  <a:pt x="6867485" y="6633807"/>
                  <a:pt x="6866486" y="6632838"/>
                  <a:pt x="6865365" y="6632050"/>
                </a:cubicBezTo>
                <a:cubicBezTo>
                  <a:pt x="6864972" y="6631020"/>
                  <a:pt x="6864457" y="6629991"/>
                  <a:pt x="6863700" y="6629052"/>
                </a:cubicBezTo>
                <a:close/>
                <a:moveTo>
                  <a:pt x="6801347" y="7062500"/>
                </a:moveTo>
                <a:cubicBezTo>
                  <a:pt x="6807101" y="7064772"/>
                  <a:pt x="6813975" y="7060835"/>
                  <a:pt x="6815822" y="7055201"/>
                </a:cubicBezTo>
                <a:cubicBezTo>
                  <a:pt x="6817851" y="7049022"/>
                  <a:pt x="6814308" y="7042994"/>
                  <a:pt x="6808524" y="7040722"/>
                </a:cubicBezTo>
                <a:lnTo>
                  <a:pt x="6801831" y="7038087"/>
                </a:lnTo>
                <a:cubicBezTo>
                  <a:pt x="6796077" y="7035815"/>
                  <a:pt x="6789203" y="7039753"/>
                  <a:pt x="6787356" y="7045387"/>
                </a:cubicBezTo>
                <a:cubicBezTo>
                  <a:pt x="6785327" y="7051566"/>
                  <a:pt x="6788870" y="7057593"/>
                  <a:pt x="6794654" y="7059865"/>
                </a:cubicBezTo>
                <a:lnTo>
                  <a:pt x="6801347" y="7062500"/>
                </a:lnTo>
                <a:close/>
                <a:moveTo>
                  <a:pt x="6850708" y="7005374"/>
                </a:moveTo>
                <a:lnTo>
                  <a:pt x="6855372" y="7003344"/>
                </a:lnTo>
                <a:cubicBezTo>
                  <a:pt x="6861035" y="7000860"/>
                  <a:pt x="6864487" y="6994772"/>
                  <a:pt x="6862307" y="6988684"/>
                </a:cubicBezTo>
                <a:cubicBezTo>
                  <a:pt x="6860338" y="6983141"/>
                  <a:pt x="6853343" y="6979264"/>
                  <a:pt x="6847650" y="6981748"/>
                </a:cubicBezTo>
                <a:lnTo>
                  <a:pt x="6842986" y="6983777"/>
                </a:lnTo>
                <a:cubicBezTo>
                  <a:pt x="6837293" y="6986230"/>
                  <a:pt x="6833871" y="6992319"/>
                  <a:pt x="6836051" y="6998437"/>
                </a:cubicBezTo>
                <a:cubicBezTo>
                  <a:pt x="6838020" y="7003981"/>
                  <a:pt x="6844985" y="7007827"/>
                  <a:pt x="6850708" y="7005374"/>
                </a:cubicBezTo>
                <a:close/>
                <a:moveTo>
                  <a:pt x="7016539" y="7099242"/>
                </a:moveTo>
                <a:cubicBezTo>
                  <a:pt x="7022323" y="7112600"/>
                  <a:pt x="7044430" y="7106421"/>
                  <a:pt x="7038555" y="7092912"/>
                </a:cubicBezTo>
                <a:cubicBezTo>
                  <a:pt x="7032771" y="7079554"/>
                  <a:pt x="7010694" y="7085733"/>
                  <a:pt x="7016539" y="7099242"/>
                </a:cubicBezTo>
                <a:close/>
                <a:moveTo>
                  <a:pt x="6932473" y="7035270"/>
                </a:moveTo>
                <a:cubicBezTo>
                  <a:pt x="6926598" y="7021730"/>
                  <a:pt x="6905491" y="7030666"/>
                  <a:pt x="6911366" y="7044205"/>
                </a:cubicBezTo>
                <a:cubicBezTo>
                  <a:pt x="6917240" y="7057745"/>
                  <a:pt x="6938348" y="7048810"/>
                  <a:pt x="6932473" y="7035270"/>
                </a:cubicBezTo>
                <a:close/>
                <a:moveTo>
                  <a:pt x="7106117" y="6867191"/>
                </a:moveTo>
                <a:cubicBezTo>
                  <a:pt x="7105814" y="6873309"/>
                  <a:pt x="7110023" y="6879186"/>
                  <a:pt x="7116413" y="6879701"/>
                </a:cubicBezTo>
                <a:lnTo>
                  <a:pt x="7117110" y="6879761"/>
                </a:lnTo>
                <a:cubicBezTo>
                  <a:pt x="7119593" y="6881942"/>
                  <a:pt x="7122803" y="6883154"/>
                  <a:pt x="7126195" y="6882245"/>
                </a:cubicBezTo>
                <a:cubicBezTo>
                  <a:pt x="7130525" y="6881034"/>
                  <a:pt x="7134462" y="6879519"/>
                  <a:pt x="7136673" y="6875248"/>
                </a:cubicBezTo>
                <a:cubicBezTo>
                  <a:pt x="7139671" y="6869402"/>
                  <a:pt x="7137339" y="6862466"/>
                  <a:pt x="7131585" y="6859437"/>
                </a:cubicBezTo>
                <a:cubicBezTo>
                  <a:pt x="7129071" y="6858104"/>
                  <a:pt x="7126225" y="6857650"/>
                  <a:pt x="7123379" y="6857377"/>
                </a:cubicBezTo>
                <a:cubicBezTo>
                  <a:pt x="7124014" y="6856983"/>
                  <a:pt x="7124711" y="6856741"/>
                  <a:pt x="7125317" y="6856256"/>
                </a:cubicBezTo>
                <a:lnTo>
                  <a:pt x="7129375" y="6853106"/>
                </a:lnTo>
                <a:cubicBezTo>
                  <a:pt x="7134159" y="6849381"/>
                  <a:pt x="7133947" y="6840778"/>
                  <a:pt x="7129768" y="6836750"/>
                </a:cubicBezTo>
                <a:cubicBezTo>
                  <a:pt x="7124862" y="6832055"/>
                  <a:pt x="7118564" y="6832358"/>
                  <a:pt x="7113415" y="6836356"/>
                </a:cubicBezTo>
                <a:lnTo>
                  <a:pt x="7109357" y="6839506"/>
                </a:lnTo>
                <a:cubicBezTo>
                  <a:pt x="7104573" y="6843232"/>
                  <a:pt x="7104784" y="6851834"/>
                  <a:pt x="7108963" y="6855862"/>
                </a:cubicBezTo>
                <a:cubicBezTo>
                  <a:pt x="7110114" y="6856953"/>
                  <a:pt x="7111356" y="6857741"/>
                  <a:pt x="7112597" y="6858316"/>
                </a:cubicBezTo>
                <a:cubicBezTo>
                  <a:pt x="7109115" y="6859982"/>
                  <a:pt x="7106329" y="6863132"/>
                  <a:pt x="7106117" y="6867191"/>
                </a:cubicBezTo>
                <a:close/>
                <a:moveTo>
                  <a:pt x="7113415" y="7040843"/>
                </a:moveTo>
                <a:cubicBezTo>
                  <a:pt x="7107571" y="7044084"/>
                  <a:pt x="7106480" y="7050718"/>
                  <a:pt x="7108963" y="7056443"/>
                </a:cubicBezTo>
                <a:lnTo>
                  <a:pt x="7110993" y="7061107"/>
                </a:lnTo>
                <a:cubicBezTo>
                  <a:pt x="7113446" y="7066802"/>
                  <a:pt x="7121531" y="7068377"/>
                  <a:pt x="7126558" y="7065560"/>
                </a:cubicBezTo>
                <a:cubicBezTo>
                  <a:pt x="7132403" y="7062319"/>
                  <a:pt x="7133493" y="7055685"/>
                  <a:pt x="7131009" y="7049960"/>
                </a:cubicBezTo>
                <a:lnTo>
                  <a:pt x="7128981" y="7045296"/>
                </a:lnTo>
                <a:cubicBezTo>
                  <a:pt x="7126528" y="7039631"/>
                  <a:pt x="7118443" y="7038057"/>
                  <a:pt x="7113415" y="7040843"/>
                </a:cubicBezTo>
                <a:close/>
                <a:moveTo>
                  <a:pt x="7040978" y="6611514"/>
                </a:moveTo>
                <a:lnTo>
                  <a:pt x="7044702" y="6608636"/>
                </a:lnTo>
                <a:cubicBezTo>
                  <a:pt x="7046762" y="6611150"/>
                  <a:pt x="7049730" y="6612877"/>
                  <a:pt x="7053152" y="6613331"/>
                </a:cubicBezTo>
                <a:lnTo>
                  <a:pt x="7060723" y="6614421"/>
                </a:lnTo>
                <a:cubicBezTo>
                  <a:pt x="7067233" y="6615330"/>
                  <a:pt x="7073350" y="6609545"/>
                  <a:pt x="7073865" y="6603275"/>
                </a:cubicBezTo>
                <a:cubicBezTo>
                  <a:pt x="7074441" y="6596369"/>
                  <a:pt x="7069262" y="6591038"/>
                  <a:pt x="7062721" y="6590129"/>
                </a:cubicBezTo>
                <a:lnTo>
                  <a:pt x="7055150" y="6589069"/>
                </a:lnTo>
                <a:cubicBezTo>
                  <a:pt x="7053999" y="6588917"/>
                  <a:pt x="7052910" y="6589160"/>
                  <a:pt x="7051819" y="6589402"/>
                </a:cubicBezTo>
                <a:cubicBezTo>
                  <a:pt x="7051819" y="6589402"/>
                  <a:pt x="7051819" y="6589372"/>
                  <a:pt x="7051789" y="6589341"/>
                </a:cubicBezTo>
                <a:cubicBezTo>
                  <a:pt x="7048095" y="6584586"/>
                  <a:pt x="7040887" y="6582678"/>
                  <a:pt x="7035800" y="6586585"/>
                </a:cubicBezTo>
                <a:lnTo>
                  <a:pt x="7027744" y="6592794"/>
                </a:lnTo>
                <a:cubicBezTo>
                  <a:pt x="7023020" y="6596459"/>
                  <a:pt x="7021112" y="6603759"/>
                  <a:pt x="7024989" y="6608757"/>
                </a:cubicBezTo>
                <a:cubicBezTo>
                  <a:pt x="7028683" y="6613513"/>
                  <a:pt x="7035890" y="6615421"/>
                  <a:pt x="7040978" y="6611514"/>
                </a:cubicBezTo>
                <a:close/>
                <a:moveTo>
                  <a:pt x="6957668" y="7061804"/>
                </a:moveTo>
                <a:lnTo>
                  <a:pt x="6953005" y="7063833"/>
                </a:lnTo>
                <a:cubicBezTo>
                  <a:pt x="6951248" y="7064591"/>
                  <a:pt x="6950098" y="7065984"/>
                  <a:pt x="6949189" y="7067589"/>
                </a:cubicBezTo>
                <a:cubicBezTo>
                  <a:pt x="6945192" y="7067589"/>
                  <a:pt x="6941043" y="7069376"/>
                  <a:pt x="6939105" y="7072678"/>
                </a:cubicBezTo>
                <a:cubicBezTo>
                  <a:pt x="6935683" y="7078464"/>
                  <a:pt x="6937379" y="7084673"/>
                  <a:pt x="6942496" y="7088671"/>
                </a:cubicBezTo>
                <a:lnTo>
                  <a:pt x="6946554" y="7091821"/>
                </a:lnTo>
                <a:cubicBezTo>
                  <a:pt x="6951340" y="7095577"/>
                  <a:pt x="6959577" y="7093517"/>
                  <a:pt x="6962544" y="7088459"/>
                </a:cubicBezTo>
                <a:cubicBezTo>
                  <a:pt x="6963483" y="7086884"/>
                  <a:pt x="6963967" y="7085309"/>
                  <a:pt x="6964150" y="7083703"/>
                </a:cubicBezTo>
                <a:cubicBezTo>
                  <a:pt x="6964331" y="7083643"/>
                  <a:pt x="6964513" y="7083643"/>
                  <a:pt x="6964724" y="7083552"/>
                </a:cubicBezTo>
                <a:lnTo>
                  <a:pt x="6969388" y="7081523"/>
                </a:lnTo>
                <a:cubicBezTo>
                  <a:pt x="6975082" y="7079069"/>
                  <a:pt x="6976263" y="7070648"/>
                  <a:pt x="6973386" y="7065802"/>
                </a:cubicBezTo>
                <a:cubicBezTo>
                  <a:pt x="6969873" y="7059956"/>
                  <a:pt x="6963362" y="7059350"/>
                  <a:pt x="6957668" y="7061804"/>
                </a:cubicBezTo>
                <a:close/>
                <a:moveTo>
                  <a:pt x="7032529" y="6733097"/>
                </a:moveTo>
                <a:cubicBezTo>
                  <a:pt x="7030893" y="6732158"/>
                  <a:pt x="7029076" y="6731432"/>
                  <a:pt x="7026987" y="6731371"/>
                </a:cubicBezTo>
                <a:cubicBezTo>
                  <a:pt x="7026654" y="6731371"/>
                  <a:pt x="7026623" y="6731371"/>
                  <a:pt x="7026412" y="6731371"/>
                </a:cubicBezTo>
                <a:cubicBezTo>
                  <a:pt x="7026291" y="6731341"/>
                  <a:pt x="7026291" y="6731341"/>
                  <a:pt x="7026199" y="6731310"/>
                </a:cubicBezTo>
                <a:lnTo>
                  <a:pt x="7026199" y="6731310"/>
                </a:lnTo>
                <a:cubicBezTo>
                  <a:pt x="7025685" y="6730795"/>
                  <a:pt x="7025200" y="6730250"/>
                  <a:pt x="7024746" y="6729675"/>
                </a:cubicBezTo>
                <a:cubicBezTo>
                  <a:pt x="7020839" y="6724889"/>
                  <a:pt x="7012511" y="6725828"/>
                  <a:pt x="7008544" y="6729887"/>
                </a:cubicBezTo>
                <a:cubicBezTo>
                  <a:pt x="7003820" y="6734733"/>
                  <a:pt x="7004820" y="6741276"/>
                  <a:pt x="7008756" y="6746092"/>
                </a:cubicBezTo>
                <a:cubicBezTo>
                  <a:pt x="7013268" y="6751605"/>
                  <a:pt x="7020022" y="6754119"/>
                  <a:pt x="7027017" y="6754300"/>
                </a:cubicBezTo>
                <a:cubicBezTo>
                  <a:pt x="7031923" y="6754421"/>
                  <a:pt x="7036495" y="6750635"/>
                  <a:pt x="7037889" y="6745971"/>
                </a:cubicBezTo>
                <a:cubicBezTo>
                  <a:pt x="7047428" y="6751423"/>
                  <a:pt x="7060844" y="6739337"/>
                  <a:pt x="7052758" y="6728917"/>
                </a:cubicBezTo>
                <a:cubicBezTo>
                  <a:pt x="7046217" y="6720467"/>
                  <a:pt x="7035042" y="6725343"/>
                  <a:pt x="7032529" y="6733097"/>
                </a:cubicBezTo>
                <a:close/>
                <a:moveTo>
                  <a:pt x="6540427" y="6666853"/>
                </a:moveTo>
                <a:cubicBezTo>
                  <a:pt x="6531463" y="6655222"/>
                  <a:pt x="6512536" y="6668125"/>
                  <a:pt x="6521530" y="6679848"/>
                </a:cubicBezTo>
                <a:cubicBezTo>
                  <a:pt x="6530524" y="6691479"/>
                  <a:pt x="6549451" y="6678545"/>
                  <a:pt x="6540427" y="6666853"/>
                </a:cubicBezTo>
                <a:close/>
                <a:moveTo>
                  <a:pt x="6648931" y="6786014"/>
                </a:moveTo>
                <a:cubicBezTo>
                  <a:pt x="6654533" y="6790527"/>
                  <a:pt x="6661802" y="6795252"/>
                  <a:pt x="6669312" y="6794525"/>
                </a:cubicBezTo>
                <a:cubicBezTo>
                  <a:pt x="6670281" y="6794677"/>
                  <a:pt x="6671250" y="6794738"/>
                  <a:pt x="6672219" y="6794707"/>
                </a:cubicBezTo>
                <a:cubicBezTo>
                  <a:pt x="6677004" y="6794556"/>
                  <a:pt x="6681243" y="6791739"/>
                  <a:pt x="6682909" y="6787074"/>
                </a:cubicBezTo>
                <a:cubicBezTo>
                  <a:pt x="6684575" y="6782470"/>
                  <a:pt x="6682818" y="6778866"/>
                  <a:pt x="6680456" y="6775019"/>
                </a:cubicBezTo>
                <a:cubicBezTo>
                  <a:pt x="6682303" y="6778048"/>
                  <a:pt x="6680335" y="6774655"/>
                  <a:pt x="6680032" y="6774019"/>
                </a:cubicBezTo>
                <a:cubicBezTo>
                  <a:pt x="6679638" y="6773201"/>
                  <a:pt x="6679305" y="6772323"/>
                  <a:pt x="6678912" y="6771505"/>
                </a:cubicBezTo>
                <a:cubicBezTo>
                  <a:pt x="6678851" y="6771354"/>
                  <a:pt x="6678821" y="6771293"/>
                  <a:pt x="6678790" y="6771172"/>
                </a:cubicBezTo>
                <a:cubicBezTo>
                  <a:pt x="6678730" y="6770899"/>
                  <a:pt x="6678669" y="6770597"/>
                  <a:pt x="6678609" y="6770293"/>
                </a:cubicBezTo>
                <a:cubicBezTo>
                  <a:pt x="6680244" y="6764781"/>
                  <a:pt x="6676883" y="6758511"/>
                  <a:pt x="6671583" y="6756572"/>
                </a:cubicBezTo>
                <a:cubicBezTo>
                  <a:pt x="6665526" y="6754361"/>
                  <a:pt x="6659288" y="6757693"/>
                  <a:pt x="6656896" y="6763448"/>
                </a:cubicBezTo>
                <a:cubicBezTo>
                  <a:pt x="6656654" y="6764054"/>
                  <a:pt x="6656593" y="6764660"/>
                  <a:pt x="6656411" y="6765265"/>
                </a:cubicBezTo>
                <a:cubicBezTo>
                  <a:pt x="6652808" y="6765084"/>
                  <a:pt x="6649113" y="6766538"/>
                  <a:pt x="6646872" y="6769264"/>
                </a:cubicBezTo>
                <a:cubicBezTo>
                  <a:pt x="6647598" y="6766719"/>
                  <a:pt x="6647144" y="6763812"/>
                  <a:pt x="6644904" y="6760904"/>
                </a:cubicBezTo>
                <a:cubicBezTo>
                  <a:pt x="6636031" y="6749363"/>
                  <a:pt x="6616225" y="6760964"/>
                  <a:pt x="6625219" y="6772656"/>
                </a:cubicBezTo>
                <a:cubicBezTo>
                  <a:pt x="6630913" y="6780047"/>
                  <a:pt x="6641027" y="6777926"/>
                  <a:pt x="6645237" y="6772414"/>
                </a:cubicBezTo>
                <a:cubicBezTo>
                  <a:pt x="6643329" y="6777260"/>
                  <a:pt x="6644631" y="6782500"/>
                  <a:pt x="6648931" y="6786014"/>
                </a:cubicBezTo>
                <a:close/>
                <a:moveTo>
                  <a:pt x="6462841" y="6808186"/>
                </a:moveTo>
                <a:cubicBezTo>
                  <a:pt x="6459661" y="6804036"/>
                  <a:pt x="6455482" y="6803370"/>
                  <a:pt x="6451818" y="6804703"/>
                </a:cubicBezTo>
                <a:cubicBezTo>
                  <a:pt x="6448244" y="6803067"/>
                  <a:pt x="6443974" y="6803098"/>
                  <a:pt x="6440643" y="6805672"/>
                </a:cubicBezTo>
                <a:lnTo>
                  <a:pt x="6436615" y="6808792"/>
                </a:lnTo>
                <a:cubicBezTo>
                  <a:pt x="6431861" y="6812457"/>
                  <a:pt x="6429984" y="6819727"/>
                  <a:pt x="6433890" y="6824755"/>
                </a:cubicBezTo>
                <a:cubicBezTo>
                  <a:pt x="6435101" y="6826330"/>
                  <a:pt x="6436706" y="6827541"/>
                  <a:pt x="6438493" y="6828389"/>
                </a:cubicBezTo>
                <a:cubicBezTo>
                  <a:pt x="6436737" y="6831721"/>
                  <a:pt x="6436524" y="6835629"/>
                  <a:pt x="6438766" y="6839324"/>
                </a:cubicBezTo>
                <a:cubicBezTo>
                  <a:pt x="6441703" y="6844171"/>
                  <a:pt x="6449577" y="6846927"/>
                  <a:pt x="6454513" y="6843141"/>
                </a:cubicBezTo>
                <a:lnTo>
                  <a:pt x="6458540" y="6840021"/>
                </a:lnTo>
                <a:cubicBezTo>
                  <a:pt x="6463446" y="6836235"/>
                  <a:pt x="6465809" y="6829965"/>
                  <a:pt x="6462356" y="6824240"/>
                </a:cubicBezTo>
                <a:cubicBezTo>
                  <a:pt x="6462235" y="6824058"/>
                  <a:pt x="6462053" y="6823876"/>
                  <a:pt x="6461932" y="6823695"/>
                </a:cubicBezTo>
                <a:cubicBezTo>
                  <a:pt x="6465536" y="6819727"/>
                  <a:pt x="6466990" y="6813578"/>
                  <a:pt x="6462841" y="6808186"/>
                </a:cubicBezTo>
                <a:close/>
                <a:moveTo>
                  <a:pt x="6591665" y="6883547"/>
                </a:moveTo>
                <a:cubicBezTo>
                  <a:pt x="6588002" y="6878792"/>
                  <a:pt x="6580188" y="6877702"/>
                  <a:pt x="6575555" y="6881700"/>
                </a:cubicBezTo>
                <a:cubicBezTo>
                  <a:pt x="6570800" y="6885850"/>
                  <a:pt x="6569801" y="6892726"/>
                  <a:pt x="6573708" y="6897814"/>
                </a:cubicBezTo>
                <a:lnTo>
                  <a:pt x="6576827" y="6901843"/>
                </a:lnTo>
                <a:cubicBezTo>
                  <a:pt x="6580491" y="6906598"/>
                  <a:pt x="6588304" y="6907689"/>
                  <a:pt x="6592938" y="6903690"/>
                </a:cubicBezTo>
                <a:cubicBezTo>
                  <a:pt x="6597692" y="6899571"/>
                  <a:pt x="6598691" y="6892665"/>
                  <a:pt x="6594785" y="6887576"/>
                </a:cubicBezTo>
                <a:lnTo>
                  <a:pt x="6591665" y="6883547"/>
                </a:lnTo>
                <a:close/>
                <a:moveTo>
                  <a:pt x="6481223" y="6719619"/>
                </a:moveTo>
                <a:cubicBezTo>
                  <a:pt x="6486038" y="6716802"/>
                  <a:pt x="6489127" y="6708865"/>
                  <a:pt x="6485341" y="6703928"/>
                </a:cubicBezTo>
                <a:lnTo>
                  <a:pt x="6482222" y="6699900"/>
                </a:lnTo>
                <a:cubicBezTo>
                  <a:pt x="6478436" y="6694993"/>
                  <a:pt x="6472380" y="6692388"/>
                  <a:pt x="6466535" y="6695780"/>
                </a:cubicBezTo>
                <a:cubicBezTo>
                  <a:pt x="6461720" y="6698597"/>
                  <a:pt x="6458632" y="6706503"/>
                  <a:pt x="6462417" y="6711470"/>
                </a:cubicBezTo>
                <a:lnTo>
                  <a:pt x="6465536" y="6715499"/>
                </a:lnTo>
                <a:cubicBezTo>
                  <a:pt x="6469321" y="6720406"/>
                  <a:pt x="6475378" y="6723011"/>
                  <a:pt x="6481223" y="6719619"/>
                </a:cubicBezTo>
                <a:close/>
                <a:moveTo>
                  <a:pt x="6535460" y="6843989"/>
                </a:moveTo>
                <a:cubicBezTo>
                  <a:pt x="6531796" y="6839233"/>
                  <a:pt x="6524437" y="6837446"/>
                  <a:pt x="6519471" y="6841384"/>
                </a:cubicBezTo>
                <a:cubicBezTo>
                  <a:pt x="6514746" y="6845140"/>
                  <a:pt x="6512929" y="6852288"/>
                  <a:pt x="6516866" y="6857377"/>
                </a:cubicBezTo>
                <a:lnTo>
                  <a:pt x="6519985" y="6861406"/>
                </a:lnTo>
                <a:cubicBezTo>
                  <a:pt x="6523650" y="6866161"/>
                  <a:pt x="6531008" y="6867948"/>
                  <a:pt x="6535975" y="6864011"/>
                </a:cubicBezTo>
                <a:cubicBezTo>
                  <a:pt x="6540699" y="6860255"/>
                  <a:pt x="6542516" y="6853106"/>
                  <a:pt x="6538579" y="6848018"/>
                </a:cubicBezTo>
                <a:lnTo>
                  <a:pt x="6535460" y="6843989"/>
                </a:lnTo>
                <a:close/>
                <a:moveTo>
                  <a:pt x="6624038" y="6844352"/>
                </a:moveTo>
                <a:lnTo>
                  <a:pt x="6620011" y="6847472"/>
                </a:lnTo>
                <a:cubicBezTo>
                  <a:pt x="6615105" y="6851259"/>
                  <a:pt x="6614287" y="6858740"/>
                  <a:pt x="6618073" y="6863556"/>
                </a:cubicBezTo>
                <a:cubicBezTo>
                  <a:pt x="6621919" y="6868493"/>
                  <a:pt x="6629247" y="6869281"/>
                  <a:pt x="6634153" y="6865495"/>
                </a:cubicBezTo>
                <a:lnTo>
                  <a:pt x="6638181" y="6862375"/>
                </a:lnTo>
                <a:cubicBezTo>
                  <a:pt x="6643087" y="6858589"/>
                  <a:pt x="6643904" y="6851107"/>
                  <a:pt x="6640119" y="6846261"/>
                </a:cubicBezTo>
                <a:cubicBezTo>
                  <a:pt x="6636273" y="6841384"/>
                  <a:pt x="6628944" y="6840566"/>
                  <a:pt x="6624038" y="6844352"/>
                </a:cubicBezTo>
                <a:close/>
                <a:moveTo>
                  <a:pt x="6399761" y="6746940"/>
                </a:moveTo>
                <a:cubicBezTo>
                  <a:pt x="6404879" y="6753604"/>
                  <a:pt x="6413600" y="6752574"/>
                  <a:pt x="6418385" y="6748303"/>
                </a:cubicBezTo>
                <a:cubicBezTo>
                  <a:pt x="6417567" y="6750878"/>
                  <a:pt x="6417961" y="6753876"/>
                  <a:pt x="6420263" y="6756875"/>
                </a:cubicBezTo>
                <a:cubicBezTo>
                  <a:pt x="6429166" y="6768446"/>
                  <a:pt x="6448971" y="6756875"/>
                  <a:pt x="6440007" y="6745213"/>
                </a:cubicBezTo>
                <a:cubicBezTo>
                  <a:pt x="6434890" y="6738580"/>
                  <a:pt x="6426168" y="6739580"/>
                  <a:pt x="6421383" y="6743850"/>
                </a:cubicBezTo>
                <a:cubicBezTo>
                  <a:pt x="6422201" y="6741276"/>
                  <a:pt x="6421807" y="6738277"/>
                  <a:pt x="6419505" y="6735309"/>
                </a:cubicBezTo>
                <a:cubicBezTo>
                  <a:pt x="6417749" y="6733006"/>
                  <a:pt x="6415569" y="6731674"/>
                  <a:pt x="6413237" y="6731007"/>
                </a:cubicBezTo>
                <a:cubicBezTo>
                  <a:pt x="6418324" y="6730523"/>
                  <a:pt x="6422806" y="6726888"/>
                  <a:pt x="6423684" y="6721557"/>
                </a:cubicBezTo>
                <a:cubicBezTo>
                  <a:pt x="6424684" y="6715590"/>
                  <a:pt x="6420414" y="6709169"/>
                  <a:pt x="6414236" y="6708381"/>
                </a:cubicBezTo>
                <a:lnTo>
                  <a:pt x="6407089" y="6707472"/>
                </a:lnTo>
                <a:cubicBezTo>
                  <a:pt x="6404273" y="6707109"/>
                  <a:pt x="6401517" y="6707836"/>
                  <a:pt x="6399216" y="6709259"/>
                </a:cubicBezTo>
                <a:cubicBezTo>
                  <a:pt x="6395763" y="6705746"/>
                  <a:pt x="6390282" y="6704595"/>
                  <a:pt x="6385770" y="6706957"/>
                </a:cubicBezTo>
                <a:lnTo>
                  <a:pt x="6379380" y="6710289"/>
                </a:lnTo>
                <a:cubicBezTo>
                  <a:pt x="6373899" y="6713167"/>
                  <a:pt x="6371718" y="6720345"/>
                  <a:pt x="6374595" y="6725767"/>
                </a:cubicBezTo>
                <a:cubicBezTo>
                  <a:pt x="6377503" y="6731280"/>
                  <a:pt x="6384589" y="6733431"/>
                  <a:pt x="6390070" y="6730553"/>
                </a:cubicBezTo>
                <a:lnTo>
                  <a:pt x="6396460" y="6727221"/>
                </a:lnTo>
                <a:cubicBezTo>
                  <a:pt x="6396732" y="6727070"/>
                  <a:pt x="6396914" y="6726797"/>
                  <a:pt x="6397157" y="6726646"/>
                </a:cubicBezTo>
                <a:cubicBezTo>
                  <a:pt x="6398792" y="6728403"/>
                  <a:pt x="6400851" y="6729796"/>
                  <a:pt x="6403334" y="6730099"/>
                </a:cubicBezTo>
                <a:lnTo>
                  <a:pt x="6408028" y="6730705"/>
                </a:lnTo>
                <a:cubicBezTo>
                  <a:pt x="6400397" y="6731734"/>
                  <a:pt x="6393855" y="6739276"/>
                  <a:pt x="6399761" y="6746940"/>
                </a:cubicBezTo>
                <a:close/>
                <a:moveTo>
                  <a:pt x="6561352" y="6844352"/>
                </a:moveTo>
                <a:lnTo>
                  <a:pt x="6565380" y="6841233"/>
                </a:lnTo>
                <a:cubicBezTo>
                  <a:pt x="6570134" y="6837568"/>
                  <a:pt x="6569952" y="6829026"/>
                  <a:pt x="6565804" y="6825028"/>
                </a:cubicBezTo>
                <a:cubicBezTo>
                  <a:pt x="6560958" y="6820333"/>
                  <a:pt x="6554720" y="6820635"/>
                  <a:pt x="6549602" y="6824573"/>
                </a:cubicBezTo>
                <a:lnTo>
                  <a:pt x="6545575" y="6827693"/>
                </a:lnTo>
                <a:cubicBezTo>
                  <a:pt x="6540820" y="6831358"/>
                  <a:pt x="6541002" y="6839900"/>
                  <a:pt x="6545120" y="6843898"/>
                </a:cubicBezTo>
                <a:cubicBezTo>
                  <a:pt x="6549996" y="6848623"/>
                  <a:pt x="6556234" y="6848290"/>
                  <a:pt x="6561352" y="6844352"/>
                </a:cubicBezTo>
                <a:close/>
                <a:moveTo>
                  <a:pt x="6712950" y="6753028"/>
                </a:moveTo>
                <a:cubicBezTo>
                  <a:pt x="6716735" y="6757935"/>
                  <a:pt x="6724912" y="6757572"/>
                  <a:pt x="6729151" y="6753664"/>
                </a:cubicBezTo>
                <a:cubicBezTo>
                  <a:pt x="6734027" y="6749151"/>
                  <a:pt x="6733573" y="6742397"/>
                  <a:pt x="6729787" y="6737459"/>
                </a:cubicBezTo>
                <a:lnTo>
                  <a:pt x="6726668" y="6733431"/>
                </a:lnTo>
                <a:cubicBezTo>
                  <a:pt x="6722883" y="6728524"/>
                  <a:pt x="6714706" y="6728887"/>
                  <a:pt x="6710467" y="6732795"/>
                </a:cubicBezTo>
                <a:cubicBezTo>
                  <a:pt x="6705591" y="6737308"/>
                  <a:pt x="6706045" y="6744093"/>
                  <a:pt x="6709831" y="6748999"/>
                </a:cubicBezTo>
                <a:lnTo>
                  <a:pt x="6712950" y="6753028"/>
                </a:lnTo>
                <a:close/>
                <a:moveTo>
                  <a:pt x="6474348" y="6943916"/>
                </a:moveTo>
                <a:cubicBezTo>
                  <a:pt x="6483342" y="6955577"/>
                  <a:pt x="6499423" y="6939221"/>
                  <a:pt x="6490550" y="6927680"/>
                </a:cubicBezTo>
                <a:cubicBezTo>
                  <a:pt x="6481556" y="6916018"/>
                  <a:pt x="6465475" y="6932375"/>
                  <a:pt x="6474348" y="6943916"/>
                </a:cubicBezTo>
                <a:close/>
                <a:moveTo>
                  <a:pt x="6422352" y="6874430"/>
                </a:moveTo>
                <a:cubicBezTo>
                  <a:pt x="6422503" y="6874309"/>
                  <a:pt x="6422594" y="6874249"/>
                  <a:pt x="6422715" y="6874188"/>
                </a:cubicBezTo>
                <a:cubicBezTo>
                  <a:pt x="6422776" y="6874158"/>
                  <a:pt x="6422806" y="6874158"/>
                  <a:pt x="6422867" y="6874128"/>
                </a:cubicBezTo>
                <a:cubicBezTo>
                  <a:pt x="6422928" y="6874128"/>
                  <a:pt x="6422928" y="6874128"/>
                  <a:pt x="6423018" y="6874128"/>
                </a:cubicBezTo>
                <a:cubicBezTo>
                  <a:pt x="6423775" y="6874218"/>
                  <a:pt x="6424502" y="6874339"/>
                  <a:pt x="6425229" y="6874551"/>
                </a:cubicBezTo>
                <a:cubicBezTo>
                  <a:pt x="6431255" y="6875975"/>
                  <a:pt x="6437282" y="6870129"/>
                  <a:pt x="6437918" y="6864465"/>
                </a:cubicBezTo>
                <a:cubicBezTo>
                  <a:pt x="6438675" y="6857741"/>
                  <a:pt x="6433890" y="6853197"/>
                  <a:pt x="6427834" y="6851773"/>
                </a:cubicBezTo>
                <a:cubicBezTo>
                  <a:pt x="6420899" y="6850138"/>
                  <a:pt x="6413994" y="6852198"/>
                  <a:pt x="6408331" y="6856287"/>
                </a:cubicBezTo>
                <a:cubicBezTo>
                  <a:pt x="6403486" y="6859800"/>
                  <a:pt x="6402365" y="6867736"/>
                  <a:pt x="6406272" y="6872371"/>
                </a:cubicBezTo>
                <a:cubicBezTo>
                  <a:pt x="6410390" y="6877217"/>
                  <a:pt x="6417143" y="6878186"/>
                  <a:pt x="6422352" y="6874430"/>
                </a:cubicBezTo>
                <a:close/>
                <a:moveTo>
                  <a:pt x="6738358" y="6910627"/>
                </a:moveTo>
                <a:cubicBezTo>
                  <a:pt x="6733452" y="6915049"/>
                  <a:pt x="6733724" y="6921895"/>
                  <a:pt x="6737510" y="6926802"/>
                </a:cubicBezTo>
                <a:lnTo>
                  <a:pt x="6740629" y="6930830"/>
                </a:lnTo>
                <a:cubicBezTo>
                  <a:pt x="6744414" y="6935737"/>
                  <a:pt x="6752470" y="6935586"/>
                  <a:pt x="6756830" y="6931678"/>
                </a:cubicBezTo>
                <a:cubicBezTo>
                  <a:pt x="6761736" y="6927256"/>
                  <a:pt x="6761464" y="6920411"/>
                  <a:pt x="6757678" y="6915473"/>
                </a:cubicBezTo>
                <a:lnTo>
                  <a:pt x="6754559" y="6911445"/>
                </a:lnTo>
                <a:cubicBezTo>
                  <a:pt x="6750774" y="6906568"/>
                  <a:pt x="6742718" y="6906719"/>
                  <a:pt x="6738358" y="6910627"/>
                </a:cubicBezTo>
                <a:close/>
                <a:moveTo>
                  <a:pt x="6844924" y="6611453"/>
                </a:moveTo>
                <a:cubicBezTo>
                  <a:pt x="6835900" y="6599761"/>
                  <a:pt x="6817760" y="6613755"/>
                  <a:pt x="6826754" y="6625447"/>
                </a:cubicBezTo>
                <a:cubicBezTo>
                  <a:pt x="6835779" y="6637139"/>
                  <a:pt x="6853918" y="6623145"/>
                  <a:pt x="6844924" y="6611453"/>
                </a:cubicBezTo>
                <a:close/>
                <a:moveTo>
                  <a:pt x="6591151" y="6953790"/>
                </a:moveTo>
                <a:cubicBezTo>
                  <a:pt x="6600115" y="6965421"/>
                  <a:pt x="6619314" y="6952912"/>
                  <a:pt x="6610320" y="6941220"/>
                </a:cubicBezTo>
                <a:cubicBezTo>
                  <a:pt x="6601386" y="6929588"/>
                  <a:pt x="6582157" y="6942098"/>
                  <a:pt x="6591151" y="6953790"/>
                </a:cubicBezTo>
                <a:close/>
                <a:moveTo>
                  <a:pt x="6479921" y="6867827"/>
                </a:moveTo>
                <a:cubicBezTo>
                  <a:pt x="6488915" y="6879519"/>
                  <a:pt x="6506267" y="6864495"/>
                  <a:pt x="6497273" y="6852834"/>
                </a:cubicBezTo>
                <a:cubicBezTo>
                  <a:pt x="6488279" y="6841142"/>
                  <a:pt x="6470926" y="6856166"/>
                  <a:pt x="6479921" y="6867827"/>
                </a:cubicBezTo>
                <a:close/>
                <a:moveTo>
                  <a:pt x="6654867" y="6894573"/>
                </a:moveTo>
                <a:cubicBezTo>
                  <a:pt x="6663861" y="6906265"/>
                  <a:pt x="6680244" y="6890181"/>
                  <a:pt x="6671341" y="6878641"/>
                </a:cubicBezTo>
                <a:cubicBezTo>
                  <a:pt x="6662346" y="6866949"/>
                  <a:pt x="6645963" y="6883002"/>
                  <a:pt x="6654867" y="6894573"/>
                </a:cubicBezTo>
                <a:close/>
                <a:moveTo>
                  <a:pt x="6806222" y="6749999"/>
                </a:moveTo>
                <a:cubicBezTo>
                  <a:pt x="6802013" y="6753907"/>
                  <a:pt x="6800953" y="6762054"/>
                  <a:pt x="6805586" y="6766204"/>
                </a:cubicBezTo>
                <a:cubicBezTo>
                  <a:pt x="6809796" y="6769960"/>
                  <a:pt x="6814853" y="6772414"/>
                  <a:pt x="6820576" y="6771747"/>
                </a:cubicBezTo>
                <a:lnTo>
                  <a:pt x="6818335" y="6773504"/>
                </a:lnTo>
                <a:cubicBezTo>
                  <a:pt x="6813430" y="6777290"/>
                  <a:pt x="6813308" y="6785196"/>
                  <a:pt x="6817215" y="6789679"/>
                </a:cubicBezTo>
                <a:cubicBezTo>
                  <a:pt x="6821485" y="6794586"/>
                  <a:pt x="6828480" y="6794616"/>
                  <a:pt x="6833386" y="6790800"/>
                </a:cubicBezTo>
                <a:lnTo>
                  <a:pt x="6841441" y="6784590"/>
                </a:lnTo>
                <a:cubicBezTo>
                  <a:pt x="6841654" y="6784439"/>
                  <a:pt x="6841623" y="6784136"/>
                  <a:pt x="6841805" y="6783954"/>
                </a:cubicBezTo>
                <a:cubicBezTo>
                  <a:pt x="6846045" y="6786832"/>
                  <a:pt x="6852434" y="6786226"/>
                  <a:pt x="6856038" y="6782803"/>
                </a:cubicBezTo>
                <a:cubicBezTo>
                  <a:pt x="6860944" y="6778169"/>
                  <a:pt x="6860338" y="6771414"/>
                  <a:pt x="6856492" y="6766447"/>
                </a:cubicBezTo>
                <a:lnTo>
                  <a:pt x="6853343" y="6762388"/>
                </a:lnTo>
                <a:cubicBezTo>
                  <a:pt x="6852313" y="6761055"/>
                  <a:pt x="6850890" y="6760177"/>
                  <a:pt x="6849345" y="6759601"/>
                </a:cubicBezTo>
                <a:cubicBezTo>
                  <a:pt x="6847953" y="6758268"/>
                  <a:pt x="6846347" y="6757208"/>
                  <a:pt x="6844349" y="6756966"/>
                </a:cubicBezTo>
                <a:lnTo>
                  <a:pt x="6837202" y="6756027"/>
                </a:lnTo>
                <a:cubicBezTo>
                  <a:pt x="6836929" y="6755997"/>
                  <a:pt x="6836687" y="6756057"/>
                  <a:pt x="6836414" y="6756057"/>
                </a:cubicBezTo>
                <a:cubicBezTo>
                  <a:pt x="6836233" y="6752301"/>
                  <a:pt x="6834385" y="6748515"/>
                  <a:pt x="6831266" y="6746577"/>
                </a:cubicBezTo>
                <a:cubicBezTo>
                  <a:pt x="6826694" y="6743669"/>
                  <a:pt x="6821545" y="6744698"/>
                  <a:pt x="6817760" y="6747879"/>
                </a:cubicBezTo>
                <a:cubicBezTo>
                  <a:pt x="6813914" y="6746455"/>
                  <a:pt x="6809614" y="6746849"/>
                  <a:pt x="6806222" y="6749999"/>
                </a:cubicBezTo>
                <a:close/>
                <a:moveTo>
                  <a:pt x="6607867" y="7014219"/>
                </a:moveTo>
                <a:cubicBezTo>
                  <a:pt x="6603294" y="7011341"/>
                  <a:pt x="6598116" y="7012340"/>
                  <a:pt x="6594361" y="7015551"/>
                </a:cubicBezTo>
                <a:cubicBezTo>
                  <a:pt x="6590485" y="7014127"/>
                  <a:pt x="6586184" y="7014521"/>
                  <a:pt x="6582792" y="7017672"/>
                </a:cubicBezTo>
                <a:cubicBezTo>
                  <a:pt x="6578583" y="7021548"/>
                  <a:pt x="6577523" y="7029697"/>
                  <a:pt x="6582157" y="7033877"/>
                </a:cubicBezTo>
                <a:cubicBezTo>
                  <a:pt x="6586669" y="7037905"/>
                  <a:pt x="6592090" y="7040813"/>
                  <a:pt x="6598358" y="7039541"/>
                </a:cubicBezTo>
                <a:cubicBezTo>
                  <a:pt x="6604082" y="7038329"/>
                  <a:pt x="6608049" y="7034603"/>
                  <a:pt x="6611440" y="7030060"/>
                </a:cubicBezTo>
                <a:cubicBezTo>
                  <a:pt x="6615105" y="7025062"/>
                  <a:pt x="6612834" y="7017338"/>
                  <a:pt x="6607867" y="7014219"/>
                </a:cubicBezTo>
                <a:close/>
                <a:moveTo>
                  <a:pt x="6688208" y="6862648"/>
                </a:moveTo>
                <a:cubicBezTo>
                  <a:pt x="6697202" y="6874309"/>
                  <a:pt x="6713313" y="6858013"/>
                  <a:pt x="6704440" y="6846473"/>
                </a:cubicBezTo>
                <a:cubicBezTo>
                  <a:pt x="6695446" y="6834811"/>
                  <a:pt x="6679305" y="6851137"/>
                  <a:pt x="6688208" y="6862648"/>
                </a:cubicBezTo>
                <a:close/>
                <a:moveTo>
                  <a:pt x="6360816" y="6866191"/>
                </a:moveTo>
                <a:lnTo>
                  <a:pt x="6367963" y="6867130"/>
                </a:lnTo>
                <a:cubicBezTo>
                  <a:pt x="6374111" y="6867918"/>
                  <a:pt x="6379986" y="6863314"/>
                  <a:pt x="6380743" y="6857165"/>
                </a:cubicBezTo>
                <a:cubicBezTo>
                  <a:pt x="6381530" y="6850986"/>
                  <a:pt x="6376957" y="6845170"/>
                  <a:pt x="6370780" y="6844383"/>
                </a:cubicBezTo>
                <a:lnTo>
                  <a:pt x="6363633" y="6843444"/>
                </a:lnTo>
                <a:cubicBezTo>
                  <a:pt x="6357486" y="6842656"/>
                  <a:pt x="6351611" y="6847291"/>
                  <a:pt x="6350853" y="6853409"/>
                </a:cubicBezTo>
                <a:cubicBezTo>
                  <a:pt x="6350066" y="6859588"/>
                  <a:pt x="6354639" y="6865404"/>
                  <a:pt x="6360816" y="6866191"/>
                </a:cubicBezTo>
                <a:close/>
                <a:moveTo>
                  <a:pt x="6485705" y="7028364"/>
                </a:moveTo>
                <a:cubicBezTo>
                  <a:pt x="6480738" y="7030908"/>
                  <a:pt x="6477195" y="7038632"/>
                  <a:pt x="6480708" y="7043781"/>
                </a:cubicBezTo>
                <a:cubicBezTo>
                  <a:pt x="6483767" y="7048295"/>
                  <a:pt x="6487552" y="7052323"/>
                  <a:pt x="6493396" y="7052626"/>
                </a:cubicBezTo>
                <a:cubicBezTo>
                  <a:pt x="6498090" y="7052869"/>
                  <a:pt x="6502179" y="7051081"/>
                  <a:pt x="6505692" y="7048022"/>
                </a:cubicBezTo>
                <a:cubicBezTo>
                  <a:pt x="6510204" y="7044084"/>
                  <a:pt x="6510840" y="7036178"/>
                  <a:pt x="6506570" y="7031817"/>
                </a:cubicBezTo>
                <a:cubicBezTo>
                  <a:pt x="6503602" y="7028788"/>
                  <a:pt x="6499484" y="7027576"/>
                  <a:pt x="6495607" y="7028394"/>
                </a:cubicBezTo>
                <a:cubicBezTo>
                  <a:pt x="6492640" y="7026880"/>
                  <a:pt x="6489187" y="7026607"/>
                  <a:pt x="6485705" y="7028364"/>
                </a:cubicBezTo>
                <a:close/>
                <a:moveTo>
                  <a:pt x="6677125" y="6886213"/>
                </a:moveTo>
                <a:cubicBezTo>
                  <a:pt x="6677397" y="6893089"/>
                  <a:pt x="6682152" y="6896906"/>
                  <a:pt x="6688542" y="6897723"/>
                </a:cubicBezTo>
                <a:cubicBezTo>
                  <a:pt x="6690934" y="6898026"/>
                  <a:pt x="6693296" y="6898329"/>
                  <a:pt x="6695689" y="6898632"/>
                </a:cubicBezTo>
                <a:cubicBezTo>
                  <a:pt x="6701654" y="6899389"/>
                  <a:pt x="6707408" y="6892877"/>
                  <a:pt x="6707196" y="6887213"/>
                </a:cubicBezTo>
                <a:cubicBezTo>
                  <a:pt x="6706893" y="6880337"/>
                  <a:pt x="6702169" y="6876520"/>
                  <a:pt x="6695779" y="6875703"/>
                </a:cubicBezTo>
                <a:lnTo>
                  <a:pt x="6688633" y="6874764"/>
                </a:lnTo>
                <a:cubicBezTo>
                  <a:pt x="6682637" y="6874006"/>
                  <a:pt x="6676883" y="6880579"/>
                  <a:pt x="6677125" y="6886213"/>
                </a:cubicBezTo>
                <a:close/>
                <a:moveTo>
                  <a:pt x="6501179" y="6982475"/>
                </a:moveTo>
                <a:cubicBezTo>
                  <a:pt x="6500725" y="6988957"/>
                  <a:pt x="6505631" y="6993924"/>
                  <a:pt x="6511809" y="6994712"/>
                </a:cubicBezTo>
                <a:lnTo>
                  <a:pt x="6518955" y="6995621"/>
                </a:lnTo>
                <a:cubicBezTo>
                  <a:pt x="6525103" y="6996408"/>
                  <a:pt x="6530766" y="6990926"/>
                  <a:pt x="6531190" y="6985019"/>
                </a:cubicBezTo>
                <a:cubicBezTo>
                  <a:pt x="6531644" y="6978537"/>
                  <a:pt x="6526738" y="6973569"/>
                  <a:pt x="6520591" y="6972751"/>
                </a:cubicBezTo>
                <a:lnTo>
                  <a:pt x="6513444" y="6971843"/>
                </a:lnTo>
                <a:cubicBezTo>
                  <a:pt x="6507266" y="6971055"/>
                  <a:pt x="6501573" y="6976538"/>
                  <a:pt x="6501179" y="6982475"/>
                </a:cubicBezTo>
                <a:close/>
                <a:moveTo>
                  <a:pt x="6536883" y="6925075"/>
                </a:moveTo>
                <a:cubicBezTo>
                  <a:pt x="6540154" y="6929952"/>
                  <a:pt x="6547876" y="6932011"/>
                  <a:pt x="6552782" y="6928195"/>
                </a:cubicBezTo>
                <a:lnTo>
                  <a:pt x="6556809" y="6925075"/>
                </a:lnTo>
                <a:cubicBezTo>
                  <a:pt x="6561715" y="6921289"/>
                  <a:pt x="6563532" y="6914534"/>
                  <a:pt x="6559929" y="6909173"/>
                </a:cubicBezTo>
                <a:cubicBezTo>
                  <a:pt x="6556658" y="6904266"/>
                  <a:pt x="6548966" y="6902236"/>
                  <a:pt x="6544030" y="6906053"/>
                </a:cubicBezTo>
                <a:lnTo>
                  <a:pt x="6540002" y="6909173"/>
                </a:lnTo>
                <a:cubicBezTo>
                  <a:pt x="6535096" y="6912929"/>
                  <a:pt x="6533280" y="6919684"/>
                  <a:pt x="6536883" y="6925075"/>
                </a:cubicBezTo>
                <a:close/>
                <a:moveTo>
                  <a:pt x="6579250" y="7004374"/>
                </a:moveTo>
                <a:cubicBezTo>
                  <a:pt x="6580188" y="7002981"/>
                  <a:pt x="6581067" y="7001527"/>
                  <a:pt x="6581823" y="7000043"/>
                </a:cubicBezTo>
                <a:cubicBezTo>
                  <a:pt x="6582823" y="6998165"/>
                  <a:pt x="6583156" y="6995953"/>
                  <a:pt x="6583065" y="6993742"/>
                </a:cubicBezTo>
                <a:cubicBezTo>
                  <a:pt x="6584004" y="6992531"/>
                  <a:pt x="6584731" y="6991228"/>
                  <a:pt x="6584912" y="6989865"/>
                </a:cubicBezTo>
                <a:cubicBezTo>
                  <a:pt x="6585518" y="6985170"/>
                  <a:pt x="6585851" y="6980990"/>
                  <a:pt x="6583913" y="6976568"/>
                </a:cubicBezTo>
                <a:cubicBezTo>
                  <a:pt x="6583035" y="6974599"/>
                  <a:pt x="6582217" y="6973266"/>
                  <a:pt x="6580673" y="6971570"/>
                </a:cubicBezTo>
                <a:cubicBezTo>
                  <a:pt x="6578795" y="6969480"/>
                  <a:pt x="6579401" y="6967905"/>
                  <a:pt x="6579915" y="6972267"/>
                </a:cubicBezTo>
                <a:cubicBezTo>
                  <a:pt x="6579189" y="6966118"/>
                  <a:pt x="6574979" y="6960847"/>
                  <a:pt x="6568317" y="6960908"/>
                </a:cubicBezTo>
                <a:cubicBezTo>
                  <a:pt x="6565138" y="6960938"/>
                  <a:pt x="6561746" y="6962695"/>
                  <a:pt x="6559505" y="6965270"/>
                </a:cubicBezTo>
                <a:cubicBezTo>
                  <a:pt x="6558081" y="6965179"/>
                  <a:pt x="6556658" y="6965361"/>
                  <a:pt x="6555114" y="6965633"/>
                </a:cubicBezTo>
                <a:cubicBezTo>
                  <a:pt x="6554569" y="6965663"/>
                  <a:pt x="6554023" y="6965694"/>
                  <a:pt x="6553509" y="6965694"/>
                </a:cubicBezTo>
                <a:cubicBezTo>
                  <a:pt x="6551389" y="6965452"/>
                  <a:pt x="6549239" y="6965482"/>
                  <a:pt x="6547119" y="6965240"/>
                </a:cubicBezTo>
                <a:cubicBezTo>
                  <a:pt x="6539276" y="6964361"/>
                  <a:pt x="6535309" y="6972116"/>
                  <a:pt x="6536369" y="6978779"/>
                </a:cubicBezTo>
                <a:cubicBezTo>
                  <a:pt x="6536580" y="6981778"/>
                  <a:pt x="6537973" y="6984625"/>
                  <a:pt x="6540911" y="6986564"/>
                </a:cubicBezTo>
                <a:cubicBezTo>
                  <a:pt x="6541123" y="6986776"/>
                  <a:pt x="6541335" y="6986988"/>
                  <a:pt x="6541547" y="6987200"/>
                </a:cubicBezTo>
                <a:cubicBezTo>
                  <a:pt x="6532189" y="6989168"/>
                  <a:pt x="6527041" y="7003132"/>
                  <a:pt x="6537792" y="7008191"/>
                </a:cubicBezTo>
                <a:cubicBezTo>
                  <a:pt x="6544908" y="7011553"/>
                  <a:pt x="6552479" y="7016611"/>
                  <a:pt x="6560686" y="7016369"/>
                </a:cubicBezTo>
                <a:cubicBezTo>
                  <a:pt x="6561776" y="7016339"/>
                  <a:pt x="6562806" y="7016187"/>
                  <a:pt x="6563805" y="7016005"/>
                </a:cubicBezTo>
                <a:lnTo>
                  <a:pt x="6567136" y="7016430"/>
                </a:lnTo>
                <a:cubicBezTo>
                  <a:pt x="6573284" y="7017217"/>
                  <a:pt x="6578916" y="7011644"/>
                  <a:pt x="6579310" y="7005737"/>
                </a:cubicBezTo>
                <a:cubicBezTo>
                  <a:pt x="6579340" y="7005253"/>
                  <a:pt x="6579280" y="7004829"/>
                  <a:pt x="6579250" y="7004374"/>
                </a:cubicBezTo>
                <a:close/>
                <a:moveTo>
                  <a:pt x="6715585" y="6945400"/>
                </a:moveTo>
                <a:cubicBezTo>
                  <a:pt x="6716856" y="6945248"/>
                  <a:pt x="6718037" y="6944854"/>
                  <a:pt x="6719188" y="6944400"/>
                </a:cubicBezTo>
                <a:cubicBezTo>
                  <a:pt x="6717644" y="6949973"/>
                  <a:pt x="6720460" y="6956031"/>
                  <a:pt x="6725881" y="6958182"/>
                </a:cubicBezTo>
                <a:lnTo>
                  <a:pt x="6732573" y="6960817"/>
                </a:lnTo>
                <a:cubicBezTo>
                  <a:pt x="6738327" y="6963089"/>
                  <a:pt x="6745171" y="6960060"/>
                  <a:pt x="6747412" y="6954305"/>
                </a:cubicBezTo>
                <a:cubicBezTo>
                  <a:pt x="6749683" y="6948489"/>
                  <a:pt x="6746685" y="6941735"/>
                  <a:pt x="6740901" y="6939463"/>
                </a:cubicBezTo>
                <a:lnTo>
                  <a:pt x="6734209" y="6936827"/>
                </a:lnTo>
                <a:cubicBezTo>
                  <a:pt x="6731635" y="6935798"/>
                  <a:pt x="6728879" y="6935979"/>
                  <a:pt x="6726396" y="6936858"/>
                </a:cubicBezTo>
                <a:cubicBezTo>
                  <a:pt x="6726698" y="6935858"/>
                  <a:pt x="6727031" y="6934859"/>
                  <a:pt x="6727001" y="6933708"/>
                </a:cubicBezTo>
                <a:cubicBezTo>
                  <a:pt x="6726941" y="6928013"/>
                  <a:pt x="6721550" y="6921501"/>
                  <a:pt x="6715312" y="6922258"/>
                </a:cubicBezTo>
                <a:lnTo>
                  <a:pt x="6708104" y="6923137"/>
                </a:lnTo>
                <a:cubicBezTo>
                  <a:pt x="6704319" y="6923591"/>
                  <a:pt x="6701018" y="6925499"/>
                  <a:pt x="6698898" y="6928346"/>
                </a:cubicBezTo>
                <a:cubicBezTo>
                  <a:pt x="6699535" y="6925863"/>
                  <a:pt x="6699141" y="6923076"/>
                  <a:pt x="6696960" y="6920228"/>
                </a:cubicBezTo>
                <a:cubicBezTo>
                  <a:pt x="6688087" y="6908719"/>
                  <a:pt x="6668161" y="6920107"/>
                  <a:pt x="6677155" y="6931769"/>
                </a:cubicBezTo>
                <a:cubicBezTo>
                  <a:pt x="6682909" y="6939251"/>
                  <a:pt x="6693175" y="6937009"/>
                  <a:pt x="6697324" y="6931406"/>
                </a:cubicBezTo>
                <a:cubicBezTo>
                  <a:pt x="6696991" y="6932466"/>
                  <a:pt x="6696658" y="6933556"/>
                  <a:pt x="6696658" y="6934829"/>
                </a:cubicBezTo>
                <a:cubicBezTo>
                  <a:pt x="6696718" y="6940523"/>
                  <a:pt x="6702108" y="6947035"/>
                  <a:pt x="6708347" y="6946248"/>
                </a:cubicBezTo>
                <a:lnTo>
                  <a:pt x="6715585" y="6945400"/>
                </a:lnTo>
                <a:close/>
                <a:moveTo>
                  <a:pt x="6621101" y="6950973"/>
                </a:moveTo>
                <a:cubicBezTo>
                  <a:pt x="6630125" y="6962665"/>
                  <a:pt x="6648386" y="6948822"/>
                  <a:pt x="6639392" y="6937131"/>
                </a:cubicBezTo>
                <a:cubicBezTo>
                  <a:pt x="6630367" y="6925469"/>
                  <a:pt x="6612107" y="6939281"/>
                  <a:pt x="6621101" y="6950973"/>
                </a:cubicBezTo>
                <a:close/>
                <a:moveTo>
                  <a:pt x="6814610" y="6686118"/>
                </a:moveTo>
                <a:cubicBezTo>
                  <a:pt x="6815701" y="6687511"/>
                  <a:pt x="6816943" y="6688541"/>
                  <a:pt x="6818245" y="6689268"/>
                </a:cubicBezTo>
                <a:cubicBezTo>
                  <a:pt x="6816609" y="6689753"/>
                  <a:pt x="6815095" y="6690480"/>
                  <a:pt x="6813914" y="6691630"/>
                </a:cubicBezTo>
                <a:cubicBezTo>
                  <a:pt x="6809220" y="6696325"/>
                  <a:pt x="6809220" y="6702747"/>
                  <a:pt x="6813157" y="6707836"/>
                </a:cubicBezTo>
                <a:lnTo>
                  <a:pt x="6816276" y="6711864"/>
                </a:lnTo>
                <a:cubicBezTo>
                  <a:pt x="6819941" y="6716620"/>
                  <a:pt x="6828329" y="6716771"/>
                  <a:pt x="6832478" y="6712622"/>
                </a:cubicBezTo>
                <a:cubicBezTo>
                  <a:pt x="6837172" y="6707957"/>
                  <a:pt x="6837172" y="6701536"/>
                  <a:pt x="6833265" y="6696447"/>
                </a:cubicBezTo>
                <a:lnTo>
                  <a:pt x="6830146" y="6692418"/>
                </a:lnTo>
                <a:cubicBezTo>
                  <a:pt x="6829389" y="6691449"/>
                  <a:pt x="6828359" y="6690782"/>
                  <a:pt x="6827299" y="6690207"/>
                </a:cubicBezTo>
                <a:cubicBezTo>
                  <a:pt x="6834174" y="6688238"/>
                  <a:pt x="6839352" y="6680757"/>
                  <a:pt x="6833810" y="6673547"/>
                </a:cubicBezTo>
                <a:cubicBezTo>
                  <a:pt x="6824816" y="6661916"/>
                  <a:pt x="6805586" y="6674426"/>
                  <a:pt x="6814610" y="6686118"/>
                </a:cubicBezTo>
                <a:close/>
                <a:moveTo>
                  <a:pt x="6742900" y="6573681"/>
                </a:moveTo>
                <a:cubicBezTo>
                  <a:pt x="6738145" y="6577438"/>
                  <a:pt x="6736359" y="6584586"/>
                  <a:pt x="6740296" y="6589675"/>
                </a:cubicBezTo>
                <a:lnTo>
                  <a:pt x="6743415" y="6593703"/>
                </a:lnTo>
                <a:cubicBezTo>
                  <a:pt x="6747079" y="6598459"/>
                  <a:pt x="6754438" y="6600246"/>
                  <a:pt x="6759404" y="6596308"/>
                </a:cubicBezTo>
                <a:cubicBezTo>
                  <a:pt x="6760737" y="6595248"/>
                  <a:pt x="6761766" y="6593885"/>
                  <a:pt x="6762554" y="6592401"/>
                </a:cubicBezTo>
                <a:cubicBezTo>
                  <a:pt x="6763220" y="6592037"/>
                  <a:pt x="6763947" y="6591795"/>
                  <a:pt x="6764583" y="6591310"/>
                </a:cubicBezTo>
                <a:lnTo>
                  <a:pt x="6768610" y="6588190"/>
                </a:lnTo>
                <a:cubicBezTo>
                  <a:pt x="6771427" y="6586009"/>
                  <a:pt x="6772487" y="6582254"/>
                  <a:pt x="6772184" y="6578649"/>
                </a:cubicBezTo>
                <a:cubicBezTo>
                  <a:pt x="6776302" y="6580527"/>
                  <a:pt x="6780875" y="6579679"/>
                  <a:pt x="6784781" y="6576680"/>
                </a:cubicBezTo>
                <a:lnTo>
                  <a:pt x="6788809" y="6573560"/>
                </a:lnTo>
                <a:cubicBezTo>
                  <a:pt x="6793564" y="6569895"/>
                  <a:pt x="6793382" y="6561354"/>
                  <a:pt x="6789264" y="6557355"/>
                </a:cubicBezTo>
                <a:cubicBezTo>
                  <a:pt x="6784418" y="6552691"/>
                  <a:pt x="6778180" y="6552993"/>
                  <a:pt x="6773062" y="6556931"/>
                </a:cubicBezTo>
                <a:lnTo>
                  <a:pt x="6769035" y="6560051"/>
                </a:lnTo>
                <a:cubicBezTo>
                  <a:pt x="6766309" y="6562141"/>
                  <a:pt x="6765370" y="6565806"/>
                  <a:pt x="6765703" y="6569350"/>
                </a:cubicBezTo>
                <a:cubicBezTo>
                  <a:pt x="6761736" y="6567563"/>
                  <a:pt x="6757164" y="6568199"/>
                  <a:pt x="6753378" y="6571137"/>
                </a:cubicBezTo>
                <a:lnTo>
                  <a:pt x="6752167" y="6572076"/>
                </a:lnTo>
                <a:cubicBezTo>
                  <a:pt x="6749017" y="6571228"/>
                  <a:pt x="6745625" y="6571561"/>
                  <a:pt x="6742900" y="6573681"/>
                </a:cubicBezTo>
                <a:close/>
                <a:moveTo>
                  <a:pt x="6759374" y="6871674"/>
                </a:moveTo>
                <a:cubicBezTo>
                  <a:pt x="6763160" y="6876581"/>
                  <a:pt x="6771366" y="6876127"/>
                  <a:pt x="6775576" y="6872189"/>
                </a:cubicBezTo>
                <a:cubicBezTo>
                  <a:pt x="6780451" y="6867615"/>
                  <a:pt x="6779876" y="6860921"/>
                  <a:pt x="6776091" y="6855984"/>
                </a:cubicBezTo>
                <a:lnTo>
                  <a:pt x="6772971" y="6851955"/>
                </a:lnTo>
                <a:cubicBezTo>
                  <a:pt x="6769186" y="6847048"/>
                  <a:pt x="6760979" y="6847503"/>
                  <a:pt x="6756770" y="6851440"/>
                </a:cubicBezTo>
                <a:cubicBezTo>
                  <a:pt x="6751894" y="6856014"/>
                  <a:pt x="6752470" y="6862738"/>
                  <a:pt x="6756255" y="6867645"/>
                </a:cubicBezTo>
                <a:lnTo>
                  <a:pt x="6759374" y="6871674"/>
                </a:lnTo>
                <a:close/>
                <a:moveTo>
                  <a:pt x="6670311" y="6956698"/>
                </a:moveTo>
                <a:lnTo>
                  <a:pt x="6666283" y="6959818"/>
                </a:lnTo>
                <a:cubicBezTo>
                  <a:pt x="6661377" y="6963604"/>
                  <a:pt x="6662286" y="6972024"/>
                  <a:pt x="6666253" y="6976023"/>
                </a:cubicBezTo>
                <a:cubicBezTo>
                  <a:pt x="6671068" y="6980869"/>
                  <a:pt x="6677549" y="6979870"/>
                  <a:pt x="6682455" y="6976053"/>
                </a:cubicBezTo>
                <a:lnTo>
                  <a:pt x="6686483" y="6972933"/>
                </a:lnTo>
                <a:cubicBezTo>
                  <a:pt x="6691388" y="6969147"/>
                  <a:pt x="6690480" y="6960726"/>
                  <a:pt x="6686513" y="6956728"/>
                </a:cubicBezTo>
                <a:cubicBezTo>
                  <a:pt x="6681698" y="6951912"/>
                  <a:pt x="6675217" y="6952912"/>
                  <a:pt x="6670311" y="6956698"/>
                </a:cubicBezTo>
                <a:close/>
                <a:moveTo>
                  <a:pt x="6666071" y="6998437"/>
                </a:moveTo>
                <a:lnTo>
                  <a:pt x="6653989" y="7007767"/>
                </a:lnTo>
                <a:cubicBezTo>
                  <a:pt x="6649234" y="7011432"/>
                  <a:pt x="6647568" y="7018883"/>
                  <a:pt x="6651505" y="7023790"/>
                </a:cubicBezTo>
                <a:cubicBezTo>
                  <a:pt x="6655321" y="7028515"/>
                  <a:pt x="6662437" y="7030181"/>
                  <a:pt x="6667525" y="7026274"/>
                </a:cubicBezTo>
                <a:lnTo>
                  <a:pt x="6679608" y="7016945"/>
                </a:lnTo>
                <a:cubicBezTo>
                  <a:pt x="6684362" y="7013279"/>
                  <a:pt x="6686028" y="7005828"/>
                  <a:pt x="6682091" y="7000921"/>
                </a:cubicBezTo>
                <a:cubicBezTo>
                  <a:pt x="6678275" y="6996196"/>
                  <a:pt x="6671159" y="6994530"/>
                  <a:pt x="6666071" y="6998437"/>
                </a:cubicBezTo>
                <a:close/>
                <a:moveTo>
                  <a:pt x="6650748" y="7064499"/>
                </a:moveTo>
                <a:cubicBezTo>
                  <a:pt x="6659742" y="7076191"/>
                  <a:pt x="6676640" y="7060683"/>
                  <a:pt x="6667677" y="7049052"/>
                </a:cubicBezTo>
                <a:cubicBezTo>
                  <a:pt x="6658683" y="7037390"/>
                  <a:pt x="6641784" y="7052869"/>
                  <a:pt x="6650748" y="7064499"/>
                </a:cubicBezTo>
                <a:close/>
                <a:moveTo>
                  <a:pt x="6508387" y="6654222"/>
                </a:moveTo>
                <a:cubicBezTo>
                  <a:pt x="6512899" y="6659765"/>
                  <a:pt x="6519652" y="6662249"/>
                  <a:pt x="6526648" y="6662431"/>
                </a:cubicBezTo>
                <a:cubicBezTo>
                  <a:pt x="6532644" y="6662582"/>
                  <a:pt x="6538367" y="6657009"/>
                  <a:pt x="6538094" y="6650951"/>
                </a:cubicBezTo>
                <a:cubicBezTo>
                  <a:pt x="6537792" y="6644590"/>
                  <a:pt x="6533037" y="6639653"/>
                  <a:pt x="6526617" y="6639502"/>
                </a:cubicBezTo>
                <a:cubicBezTo>
                  <a:pt x="6526254" y="6639502"/>
                  <a:pt x="6526223" y="6639502"/>
                  <a:pt x="6526042" y="6639502"/>
                </a:cubicBezTo>
                <a:cubicBezTo>
                  <a:pt x="6525921" y="6639471"/>
                  <a:pt x="6525921" y="6639471"/>
                  <a:pt x="6525830" y="6639441"/>
                </a:cubicBezTo>
                <a:cubicBezTo>
                  <a:pt x="6525830" y="6639441"/>
                  <a:pt x="6525830" y="6639441"/>
                  <a:pt x="6525830" y="6639441"/>
                </a:cubicBezTo>
                <a:cubicBezTo>
                  <a:pt x="6525315" y="6638926"/>
                  <a:pt x="6524830" y="6638411"/>
                  <a:pt x="6524407" y="6637835"/>
                </a:cubicBezTo>
                <a:cubicBezTo>
                  <a:pt x="6523650" y="6636897"/>
                  <a:pt x="6522590" y="6636351"/>
                  <a:pt x="6521560" y="6635836"/>
                </a:cubicBezTo>
                <a:cubicBezTo>
                  <a:pt x="6526315" y="6635806"/>
                  <a:pt x="6531038" y="6633201"/>
                  <a:pt x="6532462" y="6628385"/>
                </a:cubicBezTo>
                <a:cubicBezTo>
                  <a:pt x="6534188" y="6622600"/>
                  <a:pt x="6531553" y="6615724"/>
                  <a:pt x="6525436" y="6613786"/>
                </a:cubicBezTo>
                <a:lnTo>
                  <a:pt x="6520591" y="6612271"/>
                </a:lnTo>
                <a:cubicBezTo>
                  <a:pt x="6514867" y="6610454"/>
                  <a:pt x="6507811" y="6613210"/>
                  <a:pt x="6505994" y="6619268"/>
                </a:cubicBezTo>
                <a:cubicBezTo>
                  <a:pt x="6504238" y="6625053"/>
                  <a:pt x="6506903" y="6631959"/>
                  <a:pt x="6513020" y="6633868"/>
                </a:cubicBezTo>
                <a:lnTo>
                  <a:pt x="6515776" y="6634746"/>
                </a:lnTo>
                <a:cubicBezTo>
                  <a:pt x="6512899" y="6634988"/>
                  <a:pt x="6510082" y="6636139"/>
                  <a:pt x="6508205" y="6638048"/>
                </a:cubicBezTo>
                <a:cubicBezTo>
                  <a:pt x="6503451" y="6642864"/>
                  <a:pt x="6504450" y="6649437"/>
                  <a:pt x="6508387" y="6654222"/>
                </a:cubicBezTo>
                <a:close/>
                <a:moveTo>
                  <a:pt x="6396188" y="6449735"/>
                </a:moveTo>
                <a:cubicBezTo>
                  <a:pt x="6395884" y="6449917"/>
                  <a:pt x="6395884" y="6449947"/>
                  <a:pt x="6395703" y="6450038"/>
                </a:cubicBezTo>
                <a:cubicBezTo>
                  <a:pt x="6395582" y="6450068"/>
                  <a:pt x="6395551" y="6450068"/>
                  <a:pt x="6395491" y="6450098"/>
                </a:cubicBezTo>
                <a:lnTo>
                  <a:pt x="6395491" y="6450098"/>
                </a:lnTo>
                <a:cubicBezTo>
                  <a:pt x="6394764" y="6449977"/>
                  <a:pt x="6394068" y="6449826"/>
                  <a:pt x="6393371" y="6449584"/>
                </a:cubicBezTo>
                <a:cubicBezTo>
                  <a:pt x="6387405" y="6447918"/>
                  <a:pt x="6381137" y="6453430"/>
                  <a:pt x="6380228" y="6459034"/>
                </a:cubicBezTo>
                <a:cubicBezTo>
                  <a:pt x="6379471" y="6463608"/>
                  <a:pt x="6381500" y="6467243"/>
                  <a:pt x="6384740" y="6469636"/>
                </a:cubicBezTo>
                <a:cubicBezTo>
                  <a:pt x="6383014" y="6470181"/>
                  <a:pt x="6381349" y="6470969"/>
                  <a:pt x="6379955" y="6472513"/>
                </a:cubicBezTo>
                <a:cubicBezTo>
                  <a:pt x="6376049" y="6476723"/>
                  <a:pt x="6375655" y="6484932"/>
                  <a:pt x="6380591" y="6488718"/>
                </a:cubicBezTo>
                <a:cubicBezTo>
                  <a:pt x="6385407" y="6492383"/>
                  <a:pt x="6391039" y="6494867"/>
                  <a:pt x="6397187" y="6493080"/>
                </a:cubicBezTo>
                <a:cubicBezTo>
                  <a:pt x="6402819" y="6491444"/>
                  <a:pt x="6406453" y="6487385"/>
                  <a:pt x="6409482" y="6482600"/>
                </a:cubicBezTo>
                <a:cubicBezTo>
                  <a:pt x="6409663" y="6482327"/>
                  <a:pt x="6409633" y="6481964"/>
                  <a:pt x="6409784" y="6481691"/>
                </a:cubicBezTo>
                <a:cubicBezTo>
                  <a:pt x="6410996" y="6483357"/>
                  <a:pt x="6412601" y="6484841"/>
                  <a:pt x="6415175" y="6485659"/>
                </a:cubicBezTo>
                <a:cubicBezTo>
                  <a:pt x="6429196" y="6490051"/>
                  <a:pt x="6437312" y="6468636"/>
                  <a:pt x="6423230" y="6464214"/>
                </a:cubicBezTo>
                <a:cubicBezTo>
                  <a:pt x="6416386" y="6462063"/>
                  <a:pt x="6410996" y="6466092"/>
                  <a:pt x="6408846" y="6471301"/>
                </a:cubicBezTo>
                <a:cubicBezTo>
                  <a:pt x="6408392" y="6470605"/>
                  <a:pt x="6407968" y="6469969"/>
                  <a:pt x="6407392" y="6469363"/>
                </a:cubicBezTo>
                <a:cubicBezTo>
                  <a:pt x="6408028" y="6469000"/>
                  <a:pt x="6408755" y="6468909"/>
                  <a:pt x="6409391" y="6468515"/>
                </a:cubicBezTo>
                <a:cubicBezTo>
                  <a:pt x="6414388" y="6465213"/>
                  <a:pt x="6415902" y="6457368"/>
                  <a:pt x="6412207" y="6452552"/>
                </a:cubicBezTo>
                <a:cubicBezTo>
                  <a:pt x="6408240" y="6447494"/>
                  <a:pt x="6401547" y="6446191"/>
                  <a:pt x="6396188" y="6449735"/>
                </a:cubicBezTo>
                <a:close/>
                <a:moveTo>
                  <a:pt x="6455240" y="6653071"/>
                </a:moveTo>
                <a:cubicBezTo>
                  <a:pt x="6457087" y="6647165"/>
                  <a:pt x="6455451" y="6640652"/>
                  <a:pt x="6449334" y="6637957"/>
                </a:cubicBezTo>
                <a:cubicBezTo>
                  <a:pt x="6449122" y="6637866"/>
                  <a:pt x="6448880" y="6637835"/>
                  <a:pt x="6448668" y="6637745"/>
                </a:cubicBezTo>
                <a:cubicBezTo>
                  <a:pt x="6449365" y="6632444"/>
                  <a:pt x="6447033" y="6626537"/>
                  <a:pt x="6440522" y="6624478"/>
                </a:cubicBezTo>
                <a:cubicBezTo>
                  <a:pt x="6435555" y="6622903"/>
                  <a:pt x="6431740" y="6624750"/>
                  <a:pt x="6429499" y="6627931"/>
                </a:cubicBezTo>
                <a:cubicBezTo>
                  <a:pt x="6425623" y="6628658"/>
                  <a:pt x="6422140" y="6631111"/>
                  <a:pt x="6420899" y="6635140"/>
                </a:cubicBezTo>
                <a:lnTo>
                  <a:pt x="6419384" y="6639986"/>
                </a:lnTo>
                <a:cubicBezTo>
                  <a:pt x="6417597" y="6645711"/>
                  <a:pt x="6420202" y="6652769"/>
                  <a:pt x="6426289" y="6654647"/>
                </a:cubicBezTo>
                <a:cubicBezTo>
                  <a:pt x="6428167" y="6655253"/>
                  <a:pt x="6430195" y="6655283"/>
                  <a:pt x="6432134" y="6654980"/>
                </a:cubicBezTo>
                <a:cubicBezTo>
                  <a:pt x="6432618" y="6658736"/>
                  <a:pt x="6434647" y="6662067"/>
                  <a:pt x="6438614" y="6663824"/>
                </a:cubicBezTo>
                <a:cubicBezTo>
                  <a:pt x="6443793" y="6666096"/>
                  <a:pt x="6451848" y="6663855"/>
                  <a:pt x="6453695" y="6657918"/>
                </a:cubicBezTo>
                <a:lnTo>
                  <a:pt x="6455240" y="6653071"/>
                </a:lnTo>
                <a:close/>
                <a:moveTo>
                  <a:pt x="6594149" y="6613967"/>
                </a:moveTo>
                <a:lnTo>
                  <a:pt x="6589304" y="6612453"/>
                </a:lnTo>
                <a:cubicBezTo>
                  <a:pt x="6583580" y="6610666"/>
                  <a:pt x="6576524" y="6614240"/>
                  <a:pt x="6575071" y="6620177"/>
                </a:cubicBezTo>
                <a:cubicBezTo>
                  <a:pt x="6573556" y="6626295"/>
                  <a:pt x="6576675" y="6632505"/>
                  <a:pt x="6582792" y="6634443"/>
                </a:cubicBezTo>
                <a:lnTo>
                  <a:pt x="6583035" y="6634534"/>
                </a:lnTo>
                <a:cubicBezTo>
                  <a:pt x="6581884" y="6638229"/>
                  <a:pt x="6582611" y="6642228"/>
                  <a:pt x="6585276" y="6645681"/>
                </a:cubicBezTo>
                <a:lnTo>
                  <a:pt x="6588395" y="6649709"/>
                </a:lnTo>
                <a:cubicBezTo>
                  <a:pt x="6592059" y="6654465"/>
                  <a:pt x="6600478" y="6654526"/>
                  <a:pt x="6604566" y="6650376"/>
                </a:cubicBezTo>
                <a:cubicBezTo>
                  <a:pt x="6609260" y="6645651"/>
                  <a:pt x="6609200" y="6639289"/>
                  <a:pt x="6605263" y="6634201"/>
                </a:cubicBezTo>
                <a:lnTo>
                  <a:pt x="6602144" y="6630172"/>
                </a:lnTo>
                <a:cubicBezTo>
                  <a:pt x="6601902" y="6629869"/>
                  <a:pt x="6601508" y="6629748"/>
                  <a:pt x="6601265" y="6629506"/>
                </a:cubicBezTo>
                <a:cubicBezTo>
                  <a:pt x="6601447" y="6629082"/>
                  <a:pt x="6601780" y="6628718"/>
                  <a:pt x="6601902" y="6628264"/>
                </a:cubicBezTo>
                <a:cubicBezTo>
                  <a:pt x="6603385" y="6622115"/>
                  <a:pt x="6600266" y="6615876"/>
                  <a:pt x="6594149" y="6613967"/>
                </a:cubicBezTo>
                <a:close/>
                <a:moveTo>
                  <a:pt x="6353761" y="6610454"/>
                </a:moveTo>
                <a:cubicBezTo>
                  <a:pt x="6361786" y="6612967"/>
                  <a:pt x="6368327" y="6607152"/>
                  <a:pt x="6369811" y="6600912"/>
                </a:cubicBezTo>
                <a:cubicBezTo>
                  <a:pt x="6370628" y="6603487"/>
                  <a:pt x="6372657" y="6605728"/>
                  <a:pt x="6376261" y="6606880"/>
                </a:cubicBezTo>
                <a:cubicBezTo>
                  <a:pt x="6390191" y="6611241"/>
                  <a:pt x="6399791" y="6590402"/>
                  <a:pt x="6385740" y="6586009"/>
                </a:cubicBezTo>
                <a:cubicBezTo>
                  <a:pt x="6377745" y="6583496"/>
                  <a:pt x="6371204" y="6589311"/>
                  <a:pt x="6369720" y="6595551"/>
                </a:cubicBezTo>
                <a:cubicBezTo>
                  <a:pt x="6368902" y="6592976"/>
                  <a:pt x="6366873" y="6590765"/>
                  <a:pt x="6363300" y="6589645"/>
                </a:cubicBezTo>
                <a:cubicBezTo>
                  <a:pt x="6360544" y="6588766"/>
                  <a:pt x="6357970" y="6588917"/>
                  <a:pt x="6355729" y="6589705"/>
                </a:cubicBezTo>
                <a:cubicBezTo>
                  <a:pt x="6359636" y="6586373"/>
                  <a:pt x="6361210" y="6580830"/>
                  <a:pt x="6358878" y="6575953"/>
                </a:cubicBezTo>
                <a:cubicBezTo>
                  <a:pt x="6356274" y="6570501"/>
                  <a:pt x="6349097" y="6567684"/>
                  <a:pt x="6343586" y="6570562"/>
                </a:cubicBezTo>
                <a:lnTo>
                  <a:pt x="6337195" y="6573894"/>
                </a:lnTo>
                <a:cubicBezTo>
                  <a:pt x="6331714" y="6576771"/>
                  <a:pt x="6329080" y="6583465"/>
                  <a:pt x="6331805" y="6589190"/>
                </a:cubicBezTo>
                <a:cubicBezTo>
                  <a:pt x="6334410" y="6594642"/>
                  <a:pt x="6341587" y="6597429"/>
                  <a:pt x="6347098" y="6594582"/>
                </a:cubicBezTo>
                <a:lnTo>
                  <a:pt x="6351278" y="6592401"/>
                </a:lnTo>
                <a:cubicBezTo>
                  <a:pt x="6345554" y="6597641"/>
                  <a:pt x="6344524" y="6607576"/>
                  <a:pt x="6353761" y="6610454"/>
                </a:cubicBezTo>
                <a:close/>
                <a:moveTo>
                  <a:pt x="6534612" y="6579316"/>
                </a:moveTo>
                <a:cubicBezTo>
                  <a:pt x="6527950" y="6578255"/>
                  <a:pt x="6523013" y="6582072"/>
                  <a:pt x="6521075" y="6588221"/>
                </a:cubicBezTo>
                <a:lnTo>
                  <a:pt x="6519561" y="6593098"/>
                </a:lnTo>
                <a:cubicBezTo>
                  <a:pt x="6517744" y="6598822"/>
                  <a:pt x="6522802" y="6605728"/>
                  <a:pt x="6528465" y="6606607"/>
                </a:cubicBezTo>
                <a:cubicBezTo>
                  <a:pt x="6535127" y="6607667"/>
                  <a:pt x="6540063" y="6603850"/>
                  <a:pt x="6542001" y="6597701"/>
                </a:cubicBezTo>
                <a:lnTo>
                  <a:pt x="6543515" y="6592855"/>
                </a:lnTo>
                <a:cubicBezTo>
                  <a:pt x="6545332" y="6587100"/>
                  <a:pt x="6540305" y="6580224"/>
                  <a:pt x="6534612" y="6579316"/>
                </a:cubicBezTo>
                <a:close/>
                <a:moveTo>
                  <a:pt x="6322478" y="6648589"/>
                </a:moveTo>
                <a:cubicBezTo>
                  <a:pt x="6336530" y="6653011"/>
                  <a:pt x="6340345" y="6630354"/>
                  <a:pt x="6326445" y="6626022"/>
                </a:cubicBezTo>
                <a:cubicBezTo>
                  <a:pt x="6312394" y="6621600"/>
                  <a:pt x="6308578" y="6644227"/>
                  <a:pt x="6322478" y="6648589"/>
                </a:cubicBezTo>
                <a:close/>
                <a:moveTo>
                  <a:pt x="6436797" y="6680302"/>
                </a:moveTo>
                <a:cubicBezTo>
                  <a:pt x="6430165" y="6682937"/>
                  <a:pt x="6425683" y="6688541"/>
                  <a:pt x="6423382" y="6695174"/>
                </a:cubicBezTo>
                <a:cubicBezTo>
                  <a:pt x="6421413" y="6700839"/>
                  <a:pt x="6425078" y="6707987"/>
                  <a:pt x="6430922" y="6709532"/>
                </a:cubicBezTo>
                <a:cubicBezTo>
                  <a:pt x="6437100" y="6711168"/>
                  <a:pt x="6443157" y="6708078"/>
                  <a:pt x="6445276" y="6701990"/>
                </a:cubicBezTo>
                <a:cubicBezTo>
                  <a:pt x="6445337" y="6701808"/>
                  <a:pt x="6445367" y="6701717"/>
                  <a:pt x="6445428" y="6701566"/>
                </a:cubicBezTo>
                <a:cubicBezTo>
                  <a:pt x="6445458" y="6701536"/>
                  <a:pt x="6445488" y="6701505"/>
                  <a:pt x="6445519" y="6701445"/>
                </a:cubicBezTo>
                <a:cubicBezTo>
                  <a:pt x="6445579" y="6701414"/>
                  <a:pt x="6445549" y="6701414"/>
                  <a:pt x="6445640" y="6701384"/>
                </a:cubicBezTo>
                <a:cubicBezTo>
                  <a:pt x="6446306" y="6701020"/>
                  <a:pt x="6447003" y="6700717"/>
                  <a:pt x="6447699" y="6700475"/>
                </a:cubicBezTo>
                <a:cubicBezTo>
                  <a:pt x="6453453" y="6698173"/>
                  <a:pt x="6455028" y="6689934"/>
                  <a:pt x="6452332" y="6684937"/>
                </a:cubicBezTo>
                <a:cubicBezTo>
                  <a:pt x="6449122" y="6678969"/>
                  <a:pt x="6442581" y="6678000"/>
                  <a:pt x="6436797" y="6680302"/>
                </a:cubicBezTo>
                <a:close/>
                <a:moveTo>
                  <a:pt x="6733603" y="6564292"/>
                </a:moveTo>
                <a:lnTo>
                  <a:pt x="6738479" y="6565806"/>
                </a:lnTo>
                <a:cubicBezTo>
                  <a:pt x="6744384" y="6567654"/>
                  <a:pt x="6750895" y="6562898"/>
                  <a:pt x="6752227" y="6557204"/>
                </a:cubicBezTo>
                <a:cubicBezTo>
                  <a:pt x="6753711" y="6550782"/>
                  <a:pt x="6749562" y="6545300"/>
                  <a:pt x="6743657" y="6543452"/>
                </a:cubicBezTo>
                <a:lnTo>
                  <a:pt x="6738781" y="6541907"/>
                </a:lnTo>
                <a:cubicBezTo>
                  <a:pt x="6732876" y="6540060"/>
                  <a:pt x="6726366" y="6544815"/>
                  <a:pt x="6725033" y="6550510"/>
                </a:cubicBezTo>
                <a:cubicBezTo>
                  <a:pt x="6723549" y="6556961"/>
                  <a:pt x="6727698" y="6562414"/>
                  <a:pt x="6733603" y="6564292"/>
                </a:cubicBezTo>
                <a:close/>
                <a:moveTo>
                  <a:pt x="6494335" y="6641349"/>
                </a:moveTo>
                <a:cubicBezTo>
                  <a:pt x="6480284" y="6636927"/>
                  <a:pt x="6474651" y="6659160"/>
                  <a:pt x="6488703" y="6663582"/>
                </a:cubicBezTo>
                <a:cubicBezTo>
                  <a:pt x="6502784" y="6668004"/>
                  <a:pt x="6508387" y="6645772"/>
                  <a:pt x="6494335" y="6641349"/>
                </a:cubicBezTo>
                <a:close/>
                <a:moveTo>
                  <a:pt x="6658834" y="6727433"/>
                </a:moveTo>
                <a:cubicBezTo>
                  <a:pt x="6657623" y="6733067"/>
                  <a:pt x="6661438" y="6740337"/>
                  <a:pt x="6667616" y="6741064"/>
                </a:cubicBezTo>
                <a:cubicBezTo>
                  <a:pt x="6673642" y="6741791"/>
                  <a:pt x="6679729" y="6741064"/>
                  <a:pt x="6684120" y="6736399"/>
                </a:cubicBezTo>
                <a:cubicBezTo>
                  <a:pt x="6688118" y="6732128"/>
                  <a:pt x="6689238" y="6726797"/>
                  <a:pt x="6689389" y="6721133"/>
                </a:cubicBezTo>
                <a:cubicBezTo>
                  <a:pt x="6689571" y="6714954"/>
                  <a:pt x="6683272" y="6709926"/>
                  <a:pt x="6677427" y="6710228"/>
                </a:cubicBezTo>
                <a:cubicBezTo>
                  <a:pt x="6672037" y="6710471"/>
                  <a:pt x="6668373" y="6714287"/>
                  <a:pt x="6667101" y="6719073"/>
                </a:cubicBezTo>
                <a:cubicBezTo>
                  <a:pt x="6663134" y="6720103"/>
                  <a:pt x="6659833" y="6722920"/>
                  <a:pt x="6658834" y="6727433"/>
                </a:cubicBezTo>
                <a:close/>
                <a:moveTo>
                  <a:pt x="6604506" y="6782743"/>
                </a:moveTo>
                <a:cubicBezTo>
                  <a:pt x="6600327" y="6781985"/>
                  <a:pt x="6596269" y="6783348"/>
                  <a:pt x="6593573" y="6786226"/>
                </a:cubicBezTo>
                <a:cubicBezTo>
                  <a:pt x="6590242" y="6786680"/>
                  <a:pt x="6587244" y="6788407"/>
                  <a:pt x="6585397" y="6791890"/>
                </a:cubicBezTo>
                <a:cubicBezTo>
                  <a:pt x="6582792" y="6796828"/>
                  <a:pt x="6584337" y="6805157"/>
                  <a:pt x="6590152" y="6807399"/>
                </a:cubicBezTo>
                <a:cubicBezTo>
                  <a:pt x="6595239" y="6809337"/>
                  <a:pt x="6600629" y="6810488"/>
                  <a:pt x="6605626" y="6807368"/>
                </a:cubicBezTo>
                <a:cubicBezTo>
                  <a:pt x="6609623" y="6804884"/>
                  <a:pt x="6611925" y="6801068"/>
                  <a:pt x="6613076" y="6796555"/>
                </a:cubicBezTo>
                <a:cubicBezTo>
                  <a:pt x="6614529" y="6790679"/>
                  <a:pt x="6610532" y="6783863"/>
                  <a:pt x="6604506" y="6782743"/>
                </a:cubicBezTo>
                <a:close/>
                <a:moveTo>
                  <a:pt x="6563139" y="6658160"/>
                </a:moveTo>
                <a:lnTo>
                  <a:pt x="6561625" y="6663037"/>
                </a:lnTo>
                <a:cubicBezTo>
                  <a:pt x="6559898" y="6668550"/>
                  <a:pt x="6561988" y="6674486"/>
                  <a:pt x="6567136" y="6677182"/>
                </a:cubicBezTo>
                <a:cubicBezTo>
                  <a:pt x="6566319" y="6678545"/>
                  <a:pt x="6565743" y="6680029"/>
                  <a:pt x="6565561" y="6681635"/>
                </a:cubicBezTo>
                <a:cubicBezTo>
                  <a:pt x="6564865" y="6687905"/>
                  <a:pt x="6569498" y="6693509"/>
                  <a:pt x="6575646" y="6694296"/>
                </a:cubicBezTo>
                <a:lnTo>
                  <a:pt x="6582792" y="6695205"/>
                </a:lnTo>
                <a:cubicBezTo>
                  <a:pt x="6588940" y="6695992"/>
                  <a:pt x="6594785" y="6691176"/>
                  <a:pt x="6595451" y="6685118"/>
                </a:cubicBezTo>
                <a:cubicBezTo>
                  <a:pt x="6596148" y="6678848"/>
                  <a:pt x="6591514" y="6673245"/>
                  <a:pt x="6585336" y="6672457"/>
                </a:cubicBezTo>
                <a:cubicBezTo>
                  <a:pt x="6584398" y="6672336"/>
                  <a:pt x="6583429" y="6672215"/>
                  <a:pt x="6582459" y="6672094"/>
                </a:cubicBezTo>
                <a:cubicBezTo>
                  <a:pt x="6582581" y="6671791"/>
                  <a:pt x="6582853" y="6671609"/>
                  <a:pt x="6582944" y="6671306"/>
                </a:cubicBezTo>
                <a:lnTo>
                  <a:pt x="6584458" y="6666460"/>
                </a:lnTo>
                <a:cubicBezTo>
                  <a:pt x="6586306" y="6660553"/>
                  <a:pt x="6583943" y="6653950"/>
                  <a:pt x="6577917" y="6651617"/>
                </a:cubicBezTo>
                <a:cubicBezTo>
                  <a:pt x="6572466" y="6649467"/>
                  <a:pt x="6565016" y="6652223"/>
                  <a:pt x="6563139" y="6658160"/>
                </a:cubicBezTo>
                <a:close/>
                <a:moveTo>
                  <a:pt x="6627127" y="6669156"/>
                </a:moveTo>
                <a:cubicBezTo>
                  <a:pt x="6621646" y="6672488"/>
                  <a:pt x="6618224" y="6680151"/>
                  <a:pt x="6623342" y="6686754"/>
                </a:cubicBezTo>
                <a:cubicBezTo>
                  <a:pt x="6623796" y="6687360"/>
                  <a:pt x="6624371" y="6687602"/>
                  <a:pt x="6624886" y="6688056"/>
                </a:cubicBezTo>
                <a:cubicBezTo>
                  <a:pt x="6621555" y="6686784"/>
                  <a:pt x="6617861" y="6686784"/>
                  <a:pt x="6614529" y="6689177"/>
                </a:cubicBezTo>
                <a:cubicBezTo>
                  <a:pt x="6611925" y="6691055"/>
                  <a:pt x="6610169" y="6694417"/>
                  <a:pt x="6609805" y="6697810"/>
                </a:cubicBezTo>
                <a:cubicBezTo>
                  <a:pt x="6608564" y="6698567"/>
                  <a:pt x="6607534" y="6699536"/>
                  <a:pt x="6606413" y="6700626"/>
                </a:cubicBezTo>
                <a:cubicBezTo>
                  <a:pt x="6605990" y="6700960"/>
                  <a:pt x="6605565" y="6701293"/>
                  <a:pt x="6605142" y="6701596"/>
                </a:cubicBezTo>
                <a:cubicBezTo>
                  <a:pt x="6603264" y="6702595"/>
                  <a:pt x="6601508" y="6703868"/>
                  <a:pt x="6599630" y="6704867"/>
                </a:cubicBezTo>
                <a:cubicBezTo>
                  <a:pt x="6594149" y="6707866"/>
                  <a:pt x="6593876" y="6713833"/>
                  <a:pt x="6596269" y="6718619"/>
                </a:cubicBezTo>
                <a:cubicBezTo>
                  <a:pt x="6594209" y="6720557"/>
                  <a:pt x="6592877" y="6723072"/>
                  <a:pt x="6592695" y="6725889"/>
                </a:cubicBezTo>
                <a:cubicBezTo>
                  <a:pt x="6589425" y="6724495"/>
                  <a:pt x="6585579" y="6724495"/>
                  <a:pt x="6582187" y="6726252"/>
                </a:cubicBezTo>
                <a:cubicBezTo>
                  <a:pt x="6580067" y="6727373"/>
                  <a:pt x="6577947" y="6728463"/>
                  <a:pt x="6575797" y="6729584"/>
                </a:cubicBezTo>
                <a:cubicBezTo>
                  <a:pt x="6575494" y="6729735"/>
                  <a:pt x="6575373" y="6730038"/>
                  <a:pt x="6575101" y="6730190"/>
                </a:cubicBezTo>
                <a:cubicBezTo>
                  <a:pt x="6569771" y="6727161"/>
                  <a:pt x="6563290" y="6729463"/>
                  <a:pt x="6560080" y="6734188"/>
                </a:cubicBezTo>
                <a:cubicBezTo>
                  <a:pt x="6559989" y="6734067"/>
                  <a:pt x="6559868" y="6733916"/>
                  <a:pt x="6559777" y="6733824"/>
                </a:cubicBezTo>
                <a:cubicBezTo>
                  <a:pt x="6561049" y="6730190"/>
                  <a:pt x="6560504" y="6726131"/>
                  <a:pt x="6557930" y="6722799"/>
                </a:cubicBezTo>
                <a:lnTo>
                  <a:pt x="6551722" y="6714712"/>
                </a:lnTo>
                <a:cubicBezTo>
                  <a:pt x="6548058" y="6709956"/>
                  <a:pt x="6540063" y="6709138"/>
                  <a:pt x="6535581" y="6713197"/>
                </a:cubicBezTo>
                <a:cubicBezTo>
                  <a:pt x="6534127" y="6714499"/>
                  <a:pt x="6533128" y="6716044"/>
                  <a:pt x="6532432" y="6717680"/>
                </a:cubicBezTo>
                <a:cubicBezTo>
                  <a:pt x="6529070" y="6717559"/>
                  <a:pt x="6525618" y="6718255"/>
                  <a:pt x="6522226" y="6719982"/>
                </a:cubicBezTo>
                <a:cubicBezTo>
                  <a:pt x="6516927" y="6722708"/>
                  <a:pt x="6513807" y="6727342"/>
                  <a:pt x="6512475" y="6732552"/>
                </a:cubicBezTo>
                <a:cubicBezTo>
                  <a:pt x="6510840" y="6732825"/>
                  <a:pt x="6509234" y="6733461"/>
                  <a:pt x="6507811" y="6734551"/>
                </a:cubicBezTo>
                <a:lnTo>
                  <a:pt x="6503784" y="6737671"/>
                </a:lnTo>
                <a:cubicBezTo>
                  <a:pt x="6502663" y="6738519"/>
                  <a:pt x="6501755" y="6739580"/>
                  <a:pt x="6501028" y="6740791"/>
                </a:cubicBezTo>
                <a:cubicBezTo>
                  <a:pt x="6502269" y="6736732"/>
                  <a:pt x="6500998" y="6731643"/>
                  <a:pt x="6498181" y="6728827"/>
                </a:cubicBezTo>
                <a:cubicBezTo>
                  <a:pt x="6493305" y="6723980"/>
                  <a:pt x="6486886" y="6725101"/>
                  <a:pt x="6481980" y="6728887"/>
                </a:cubicBezTo>
                <a:lnTo>
                  <a:pt x="6477952" y="6732007"/>
                </a:lnTo>
                <a:cubicBezTo>
                  <a:pt x="6473046" y="6735793"/>
                  <a:pt x="6474046" y="6744275"/>
                  <a:pt x="6478013" y="6748242"/>
                </a:cubicBezTo>
                <a:cubicBezTo>
                  <a:pt x="6482888" y="6753058"/>
                  <a:pt x="6489308" y="6751968"/>
                  <a:pt x="6494214" y="6748151"/>
                </a:cubicBezTo>
                <a:lnTo>
                  <a:pt x="6498242" y="6745032"/>
                </a:lnTo>
                <a:cubicBezTo>
                  <a:pt x="6498848" y="6744547"/>
                  <a:pt x="6499393" y="6744002"/>
                  <a:pt x="6499817" y="6743426"/>
                </a:cubicBezTo>
                <a:cubicBezTo>
                  <a:pt x="6498666" y="6746849"/>
                  <a:pt x="6498999" y="6750757"/>
                  <a:pt x="6501391" y="6753695"/>
                </a:cubicBezTo>
                <a:cubicBezTo>
                  <a:pt x="6505116" y="6758268"/>
                  <a:pt x="6511809" y="6759843"/>
                  <a:pt x="6516836" y="6756451"/>
                </a:cubicBezTo>
                <a:cubicBezTo>
                  <a:pt x="6517502" y="6757238"/>
                  <a:pt x="6518350" y="6757905"/>
                  <a:pt x="6519258" y="6758450"/>
                </a:cubicBezTo>
                <a:cubicBezTo>
                  <a:pt x="6514413" y="6761358"/>
                  <a:pt x="6511809" y="6767083"/>
                  <a:pt x="6516230" y="6772838"/>
                </a:cubicBezTo>
                <a:cubicBezTo>
                  <a:pt x="6522741" y="6781289"/>
                  <a:pt x="6535066" y="6777381"/>
                  <a:pt x="6537731" y="6770142"/>
                </a:cubicBezTo>
                <a:cubicBezTo>
                  <a:pt x="6543606" y="6772656"/>
                  <a:pt x="6550178" y="6774140"/>
                  <a:pt x="6554902" y="6771414"/>
                </a:cubicBezTo>
                <a:cubicBezTo>
                  <a:pt x="6561594" y="6767537"/>
                  <a:pt x="6568287" y="6759450"/>
                  <a:pt x="6568499" y="6751423"/>
                </a:cubicBezTo>
                <a:cubicBezTo>
                  <a:pt x="6571073" y="6751544"/>
                  <a:pt x="6573465" y="6750484"/>
                  <a:pt x="6575615" y="6748999"/>
                </a:cubicBezTo>
                <a:cubicBezTo>
                  <a:pt x="6579159" y="6751150"/>
                  <a:pt x="6583671" y="6751302"/>
                  <a:pt x="6587577" y="6749272"/>
                </a:cubicBezTo>
                <a:lnTo>
                  <a:pt x="6593967" y="6745940"/>
                </a:lnTo>
                <a:cubicBezTo>
                  <a:pt x="6597419" y="6744123"/>
                  <a:pt x="6599085" y="6740397"/>
                  <a:pt x="6599236" y="6736611"/>
                </a:cubicBezTo>
                <a:cubicBezTo>
                  <a:pt x="6601084" y="6737429"/>
                  <a:pt x="6602992" y="6737611"/>
                  <a:pt x="6604900" y="6737338"/>
                </a:cubicBezTo>
                <a:cubicBezTo>
                  <a:pt x="6606020" y="6742397"/>
                  <a:pt x="6609987" y="6746546"/>
                  <a:pt x="6616619" y="6745395"/>
                </a:cubicBezTo>
                <a:cubicBezTo>
                  <a:pt x="6624402" y="6744062"/>
                  <a:pt x="6633487" y="6743850"/>
                  <a:pt x="6640058" y="6738974"/>
                </a:cubicBezTo>
                <a:cubicBezTo>
                  <a:pt x="6640936" y="6738338"/>
                  <a:pt x="6641694" y="6737611"/>
                  <a:pt x="6642390" y="6736884"/>
                </a:cubicBezTo>
                <a:lnTo>
                  <a:pt x="6645358" y="6735339"/>
                </a:lnTo>
                <a:cubicBezTo>
                  <a:pt x="6650839" y="6732461"/>
                  <a:pt x="6652292" y="6724647"/>
                  <a:pt x="6649234" y="6719588"/>
                </a:cubicBezTo>
                <a:cubicBezTo>
                  <a:pt x="6648992" y="6719194"/>
                  <a:pt x="6648689" y="6718861"/>
                  <a:pt x="6648416" y="6718498"/>
                </a:cubicBezTo>
                <a:cubicBezTo>
                  <a:pt x="6648386" y="6716832"/>
                  <a:pt x="6648265" y="6715135"/>
                  <a:pt x="6648053" y="6713470"/>
                </a:cubicBezTo>
                <a:cubicBezTo>
                  <a:pt x="6647781" y="6711380"/>
                  <a:pt x="6646811" y="6709350"/>
                  <a:pt x="6645448" y="6707623"/>
                </a:cubicBezTo>
                <a:cubicBezTo>
                  <a:pt x="6645509" y="6706079"/>
                  <a:pt x="6645388" y="6704595"/>
                  <a:pt x="6644752" y="6703383"/>
                </a:cubicBezTo>
                <a:cubicBezTo>
                  <a:pt x="6642571" y="6699203"/>
                  <a:pt x="6640421" y="6695568"/>
                  <a:pt x="6636303" y="6693054"/>
                </a:cubicBezTo>
                <a:cubicBezTo>
                  <a:pt x="6634486" y="6691934"/>
                  <a:pt x="6633063" y="6691358"/>
                  <a:pt x="6630913" y="6690843"/>
                </a:cubicBezTo>
                <a:cubicBezTo>
                  <a:pt x="6639180" y="6691176"/>
                  <a:pt x="6647356" y="6680332"/>
                  <a:pt x="6640573" y="6671518"/>
                </a:cubicBezTo>
                <a:cubicBezTo>
                  <a:pt x="6639846" y="6670579"/>
                  <a:pt x="6638998" y="6670094"/>
                  <a:pt x="6638181" y="6669458"/>
                </a:cubicBezTo>
                <a:cubicBezTo>
                  <a:pt x="6646024" y="6665248"/>
                  <a:pt x="6648356" y="6652284"/>
                  <a:pt x="6637696" y="6648952"/>
                </a:cubicBezTo>
                <a:cubicBezTo>
                  <a:pt x="6624462" y="6644863"/>
                  <a:pt x="6616316" y="6663279"/>
                  <a:pt x="6627127" y="6669156"/>
                </a:cubicBezTo>
                <a:close/>
                <a:moveTo>
                  <a:pt x="6686997" y="6602972"/>
                </a:moveTo>
                <a:cubicBezTo>
                  <a:pt x="6693508" y="6605001"/>
                  <a:pt x="6699020" y="6601458"/>
                  <a:pt x="6701685" y="6596732"/>
                </a:cubicBezTo>
                <a:cubicBezTo>
                  <a:pt x="6702078" y="6597883"/>
                  <a:pt x="6702502" y="6599034"/>
                  <a:pt x="6703381" y="6600155"/>
                </a:cubicBezTo>
                <a:cubicBezTo>
                  <a:pt x="6712375" y="6611817"/>
                  <a:pt x="6729697" y="6596823"/>
                  <a:pt x="6720702" y="6585161"/>
                </a:cubicBezTo>
                <a:cubicBezTo>
                  <a:pt x="6715070" y="6577862"/>
                  <a:pt x="6706197" y="6580981"/>
                  <a:pt x="6702533" y="6587191"/>
                </a:cubicBezTo>
                <a:cubicBezTo>
                  <a:pt x="6701564" y="6585010"/>
                  <a:pt x="6699746" y="6583132"/>
                  <a:pt x="6696597" y="6582133"/>
                </a:cubicBezTo>
                <a:cubicBezTo>
                  <a:pt x="6682697" y="6577801"/>
                  <a:pt x="6672946" y="6598549"/>
                  <a:pt x="6686997" y="6602972"/>
                </a:cubicBezTo>
                <a:close/>
                <a:moveTo>
                  <a:pt x="6652050" y="6650830"/>
                </a:moveTo>
                <a:cubicBezTo>
                  <a:pt x="6666132" y="6655253"/>
                  <a:pt x="6673188" y="6633444"/>
                  <a:pt x="6659106" y="6629021"/>
                </a:cubicBezTo>
                <a:cubicBezTo>
                  <a:pt x="6645025" y="6624599"/>
                  <a:pt x="6637969" y="6646408"/>
                  <a:pt x="6652050" y="6650830"/>
                </a:cubicBezTo>
                <a:close/>
                <a:moveTo>
                  <a:pt x="6685210" y="6645468"/>
                </a:moveTo>
                <a:cubicBezTo>
                  <a:pt x="6685846" y="6645166"/>
                  <a:pt x="6686483" y="6644924"/>
                  <a:pt x="6687118" y="6644681"/>
                </a:cubicBezTo>
                <a:cubicBezTo>
                  <a:pt x="6687148" y="6644681"/>
                  <a:pt x="6687179" y="6644681"/>
                  <a:pt x="6687209" y="6644711"/>
                </a:cubicBezTo>
                <a:cubicBezTo>
                  <a:pt x="6687270" y="6644742"/>
                  <a:pt x="6687330" y="6644772"/>
                  <a:pt x="6687391" y="6644802"/>
                </a:cubicBezTo>
                <a:cubicBezTo>
                  <a:pt x="6687452" y="6644893"/>
                  <a:pt x="6687724" y="6645075"/>
                  <a:pt x="6688208" y="6645438"/>
                </a:cubicBezTo>
                <a:cubicBezTo>
                  <a:pt x="6692479" y="6648800"/>
                  <a:pt x="6698505" y="6648589"/>
                  <a:pt x="6702654" y="6645226"/>
                </a:cubicBezTo>
                <a:cubicBezTo>
                  <a:pt x="6702896" y="6645287"/>
                  <a:pt x="6703108" y="6645468"/>
                  <a:pt x="6703350" y="6645499"/>
                </a:cubicBezTo>
                <a:cubicBezTo>
                  <a:pt x="6710073" y="6646710"/>
                  <a:pt x="6714797" y="6642167"/>
                  <a:pt x="6716644" y="6636230"/>
                </a:cubicBezTo>
                <a:lnTo>
                  <a:pt x="6718158" y="6631384"/>
                </a:lnTo>
                <a:cubicBezTo>
                  <a:pt x="6720006" y="6625477"/>
                  <a:pt x="6714434" y="6619056"/>
                  <a:pt x="6708892" y="6618087"/>
                </a:cubicBezTo>
                <a:cubicBezTo>
                  <a:pt x="6703441" y="6617087"/>
                  <a:pt x="6699414" y="6619964"/>
                  <a:pt x="6697051" y="6624236"/>
                </a:cubicBezTo>
                <a:cubicBezTo>
                  <a:pt x="6690813" y="6621297"/>
                  <a:pt x="6683757" y="6620752"/>
                  <a:pt x="6677185" y="6623993"/>
                </a:cubicBezTo>
                <a:cubicBezTo>
                  <a:pt x="6671825" y="6626659"/>
                  <a:pt x="6667828" y="6632596"/>
                  <a:pt x="6670432" y="6638714"/>
                </a:cubicBezTo>
                <a:cubicBezTo>
                  <a:pt x="6672704" y="6643924"/>
                  <a:pt x="6679487" y="6648316"/>
                  <a:pt x="6685210" y="6645468"/>
                </a:cubicBezTo>
                <a:close/>
                <a:moveTo>
                  <a:pt x="6746383" y="6704504"/>
                </a:moveTo>
                <a:cubicBezTo>
                  <a:pt x="6743929" y="6703747"/>
                  <a:pt x="6741901" y="6703989"/>
                  <a:pt x="6740053" y="6704595"/>
                </a:cubicBezTo>
                <a:cubicBezTo>
                  <a:pt x="6738993" y="6704443"/>
                  <a:pt x="6737903" y="6704322"/>
                  <a:pt x="6736843" y="6704170"/>
                </a:cubicBezTo>
                <a:cubicBezTo>
                  <a:pt x="6730696" y="6703383"/>
                  <a:pt x="6725033" y="6708865"/>
                  <a:pt x="6724579" y="6714772"/>
                </a:cubicBezTo>
                <a:cubicBezTo>
                  <a:pt x="6724124" y="6721254"/>
                  <a:pt x="6729030" y="6726221"/>
                  <a:pt x="6735208" y="6727040"/>
                </a:cubicBezTo>
                <a:lnTo>
                  <a:pt x="6742355" y="6727948"/>
                </a:lnTo>
                <a:cubicBezTo>
                  <a:pt x="6744566" y="6728251"/>
                  <a:pt x="6746625" y="6727524"/>
                  <a:pt x="6748472" y="6726434"/>
                </a:cubicBezTo>
                <a:cubicBezTo>
                  <a:pt x="6750622" y="6725495"/>
                  <a:pt x="6752258" y="6723829"/>
                  <a:pt x="6753287" y="6721678"/>
                </a:cubicBezTo>
                <a:cubicBezTo>
                  <a:pt x="6753348" y="6721587"/>
                  <a:pt x="6753378" y="6721466"/>
                  <a:pt x="6753408" y="6721345"/>
                </a:cubicBezTo>
                <a:cubicBezTo>
                  <a:pt x="6753923" y="6720194"/>
                  <a:pt x="6754287" y="6719013"/>
                  <a:pt x="6754438" y="6717740"/>
                </a:cubicBezTo>
                <a:cubicBezTo>
                  <a:pt x="6754438" y="6717589"/>
                  <a:pt x="6754559" y="6717468"/>
                  <a:pt x="6754559" y="6717316"/>
                </a:cubicBezTo>
                <a:cubicBezTo>
                  <a:pt x="6754559" y="6717135"/>
                  <a:pt x="6754498" y="6716983"/>
                  <a:pt x="6754498" y="6716802"/>
                </a:cubicBezTo>
                <a:cubicBezTo>
                  <a:pt x="6754862" y="6711804"/>
                  <a:pt x="6752530" y="6706442"/>
                  <a:pt x="6746383" y="6704504"/>
                </a:cubicBezTo>
                <a:close/>
                <a:moveTo>
                  <a:pt x="6593361" y="6561747"/>
                </a:moveTo>
                <a:lnTo>
                  <a:pt x="6591847" y="6566624"/>
                </a:lnTo>
                <a:cubicBezTo>
                  <a:pt x="6590727" y="6570168"/>
                  <a:pt x="6591726" y="6573803"/>
                  <a:pt x="6593846" y="6576650"/>
                </a:cubicBezTo>
                <a:lnTo>
                  <a:pt x="6587093" y="6575771"/>
                </a:lnTo>
                <a:cubicBezTo>
                  <a:pt x="6580945" y="6574984"/>
                  <a:pt x="6575071" y="6579588"/>
                  <a:pt x="6574283" y="6585737"/>
                </a:cubicBezTo>
                <a:cubicBezTo>
                  <a:pt x="6573496" y="6591946"/>
                  <a:pt x="6578069" y="6597732"/>
                  <a:pt x="6584246" y="6598519"/>
                </a:cubicBezTo>
                <a:lnTo>
                  <a:pt x="6591393" y="6599458"/>
                </a:lnTo>
                <a:cubicBezTo>
                  <a:pt x="6594542" y="6599852"/>
                  <a:pt x="6597601" y="6598822"/>
                  <a:pt x="6599963" y="6596914"/>
                </a:cubicBezTo>
                <a:cubicBezTo>
                  <a:pt x="6600448" y="6598186"/>
                  <a:pt x="6601114" y="6599458"/>
                  <a:pt x="6601992" y="6600609"/>
                </a:cubicBezTo>
                <a:lnTo>
                  <a:pt x="6605111" y="6604638"/>
                </a:lnTo>
                <a:cubicBezTo>
                  <a:pt x="6608897" y="6609545"/>
                  <a:pt x="6617043" y="6609242"/>
                  <a:pt x="6621313" y="6605304"/>
                </a:cubicBezTo>
                <a:cubicBezTo>
                  <a:pt x="6626188" y="6600821"/>
                  <a:pt x="6625795" y="6594006"/>
                  <a:pt x="6622009" y="6589099"/>
                </a:cubicBezTo>
                <a:lnTo>
                  <a:pt x="6618890" y="6585071"/>
                </a:lnTo>
                <a:cubicBezTo>
                  <a:pt x="6615286" y="6580376"/>
                  <a:pt x="6607746" y="6580557"/>
                  <a:pt x="6603355" y="6584010"/>
                </a:cubicBezTo>
                <a:cubicBezTo>
                  <a:pt x="6602961" y="6583011"/>
                  <a:pt x="6602537" y="6582011"/>
                  <a:pt x="6601871" y="6581133"/>
                </a:cubicBezTo>
                <a:cubicBezTo>
                  <a:pt x="6607110" y="6581527"/>
                  <a:pt x="6612198" y="6578437"/>
                  <a:pt x="6613833" y="6573288"/>
                </a:cubicBezTo>
                <a:lnTo>
                  <a:pt x="6615347" y="6568441"/>
                </a:lnTo>
                <a:cubicBezTo>
                  <a:pt x="6617194" y="6562535"/>
                  <a:pt x="6613590" y="6555932"/>
                  <a:pt x="6607715" y="6554144"/>
                </a:cubicBezTo>
                <a:cubicBezTo>
                  <a:pt x="6601689" y="6552297"/>
                  <a:pt x="6595239" y="6555841"/>
                  <a:pt x="6593361" y="6561747"/>
                </a:cubicBezTo>
                <a:close/>
                <a:moveTo>
                  <a:pt x="6508659" y="6177338"/>
                </a:moveTo>
                <a:lnTo>
                  <a:pt x="6513717" y="6176701"/>
                </a:lnTo>
                <a:cubicBezTo>
                  <a:pt x="6519652" y="6175944"/>
                  <a:pt x="6525012" y="6170644"/>
                  <a:pt x="6524164" y="6164313"/>
                </a:cubicBezTo>
                <a:cubicBezTo>
                  <a:pt x="6523407" y="6158376"/>
                  <a:pt x="6518168" y="6153045"/>
                  <a:pt x="6511809" y="6153833"/>
                </a:cubicBezTo>
                <a:lnTo>
                  <a:pt x="6506751" y="6154469"/>
                </a:lnTo>
                <a:cubicBezTo>
                  <a:pt x="6500816" y="6155196"/>
                  <a:pt x="6495456" y="6160497"/>
                  <a:pt x="6496273" y="6166827"/>
                </a:cubicBezTo>
                <a:cubicBezTo>
                  <a:pt x="6497061" y="6172825"/>
                  <a:pt x="6502300" y="6178125"/>
                  <a:pt x="6508659" y="6177338"/>
                </a:cubicBezTo>
                <a:close/>
                <a:moveTo>
                  <a:pt x="6558929" y="6258181"/>
                </a:moveTo>
                <a:cubicBezTo>
                  <a:pt x="6564502" y="6258181"/>
                  <a:pt x="6571194" y="6252941"/>
                  <a:pt x="6570407" y="6246762"/>
                </a:cubicBezTo>
                <a:lnTo>
                  <a:pt x="6569771" y="6241704"/>
                </a:lnTo>
                <a:cubicBezTo>
                  <a:pt x="6568983" y="6235555"/>
                  <a:pt x="6565077" y="6230254"/>
                  <a:pt x="6558324" y="6230224"/>
                </a:cubicBezTo>
                <a:cubicBezTo>
                  <a:pt x="6552752" y="6230224"/>
                  <a:pt x="6546059" y="6235464"/>
                  <a:pt x="6546846" y="6241643"/>
                </a:cubicBezTo>
                <a:lnTo>
                  <a:pt x="6547482" y="6246702"/>
                </a:lnTo>
                <a:cubicBezTo>
                  <a:pt x="6548270" y="6252851"/>
                  <a:pt x="6552176" y="6258181"/>
                  <a:pt x="6558929" y="6258181"/>
                </a:cubicBezTo>
                <a:close/>
                <a:moveTo>
                  <a:pt x="6429226" y="6224317"/>
                </a:moveTo>
                <a:cubicBezTo>
                  <a:pt x="6429680" y="6224651"/>
                  <a:pt x="6430226" y="6224651"/>
                  <a:pt x="6430710" y="6224953"/>
                </a:cubicBezTo>
                <a:cubicBezTo>
                  <a:pt x="6432013" y="6229800"/>
                  <a:pt x="6435919" y="6233798"/>
                  <a:pt x="6442369" y="6233011"/>
                </a:cubicBezTo>
                <a:lnTo>
                  <a:pt x="6445488" y="6232617"/>
                </a:lnTo>
                <a:cubicBezTo>
                  <a:pt x="6451666" y="6231859"/>
                  <a:pt x="6454665" y="6227316"/>
                  <a:pt x="6455119" y="6222500"/>
                </a:cubicBezTo>
                <a:cubicBezTo>
                  <a:pt x="6457571" y="6220167"/>
                  <a:pt x="6459116" y="6217018"/>
                  <a:pt x="6458510" y="6213353"/>
                </a:cubicBezTo>
                <a:cubicBezTo>
                  <a:pt x="6457844" y="6209203"/>
                  <a:pt x="6454816" y="6205235"/>
                  <a:pt x="6450818" y="6203781"/>
                </a:cubicBezTo>
                <a:cubicBezTo>
                  <a:pt x="6448396" y="6200419"/>
                  <a:pt x="6444186" y="6198208"/>
                  <a:pt x="6440128" y="6198874"/>
                </a:cubicBezTo>
                <a:cubicBezTo>
                  <a:pt x="6438221" y="6199177"/>
                  <a:pt x="6436615" y="6199964"/>
                  <a:pt x="6435162" y="6200964"/>
                </a:cubicBezTo>
                <a:cubicBezTo>
                  <a:pt x="6430953" y="6199479"/>
                  <a:pt x="6426289" y="6200146"/>
                  <a:pt x="6422928" y="6203751"/>
                </a:cubicBezTo>
                <a:cubicBezTo>
                  <a:pt x="6418991" y="6207991"/>
                  <a:pt x="6418627" y="6216139"/>
                  <a:pt x="6423533" y="6219956"/>
                </a:cubicBezTo>
                <a:lnTo>
                  <a:pt x="6429226" y="6224317"/>
                </a:lnTo>
                <a:close/>
                <a:moveTo>
                  <a:pt x="6490217" y="6251124"/>
                </a:moveTo>
                <a:cubicBezTo>
                  <a:pt x="6488218" y="6252941"/>
                  <a:pt x="6487037" y="6255698"/>
                  <a:pt x="6487492" y="6259454"/>
                </a:cubicBezTo>
                <a:cubicBezTo>
                  <a:pt x="6489308" y="6273932"/>
                  <a:pt x="6512263" y="6273993"/>
                  <a:pt x="6510416" y="6259393"/>
                </a:cubicBezTo>
                <a:cubicBezTo>
                  <a:pt x="6510204" y="6257697"/>
                  <a:pt x="6509538" y="6256334"/>
                  <a:pt x="6508841" y="6255031"/>
                </a:cubicBezTo>
                <a:cubicBezTo>
                  <a:pt x="6509507" y="6255031"/>
                  <a:pt x="6510143" y="6255213"/>
                  <a:pt x="6510840" y="6255122"/>
                </a:cubicBezTo>
                <a:lnTo>
                  <a:pt x="6520954" y="6253850"/>
                </a:lnTo>
                <a:cubicBezTo>
                  <a:pt x="6527102" y="6253093"/>
                  <a:pt x="6531190" y="6246308"/>
                  <a:pt x="6530100" y="6240492"/>
                </a:cubicBezTo>
                <a:cubicBezTo>
                  <a:pt x="6528919" y="6234101"/>
                  <a:pt x="6522892" y="6230557"/>
                  <a:pt x="6516745" y="6231315"/>
                </a:cubicBezTo>
                <a:lnTo>
                  <a:pt x="6506630" y="6232586"/>
                </a:lnTo>
                <a:cubicBezTo>
                  <a:pt x="6505146" y="6232768"/>
                  <a:pt x="6503814" y="6233344"/>
                  <a:pt x="6502633" y="6234132"/>
                </a:cubicBezTo>
                <a:cubicBezTo>
                  <a:pt x="6504783" y="6233556"/>
                  <a:pt x="6506842" y="6232586"/>
                  <a:pt x="6508387" y="6230739"/>
                </a:cubicBezTo>
                <a:cubicBezTo>
                  <a:pt x="6512263" y="6226105"/>
                  <a:pt x="6511839" y="6218411"/>
                  <a:pt x="6506933" y="6214594"/>
                </a:cubicBezTo>
                <a:lnTo>
                  <a:pt x="6501240" y="6210172"/>
                </a:lnTo>
                <a:cubicBezTo>
                  <a:pt x="6496364" y="6206386"/>
                  <a:pt x="6489157" y="6206780"/>
                  <a:pt x="6485099" y="6211626"/>
                </a:cubicBezTo>
                <a:cubicBezTo>
                  <a:pt x="6481223" y="6216260"/>
                  <a:pt x="6481647" y="6223954"/>
                  <a:pt x="6486553" y="6227770"/>
                </a:cubicBezTo>
                <a:lnTo>
                  <a:pt x="6490307" y="6230678"/>
                </a:lnTo>
                <a:cubicBezTo>
                  <a:pt x="6483130" y="6227679"/>
                  <a:pt x="6473682" y="6230890"/>
                  <a:pt x="6474894" y="6240462"/>
                </a:cubicBezTo>
                <a:cubicBezTo>
                  <a:pt x="6475893" y="6248822"/>
                  <a:pt x="6483918" y="6252396"/>
                  <a:pt x="6490217" y="6251124"/>
                </a:cubicBezTo>
                <a:close/>
                <a:moveTo>
                  <a:pt x="6545696" y="6192361"/>
                </a:moveTo>
                <a:cubicBezTo>
                  <a:pt x="6546998" y="6198631"/>
                  <a:pt x="6552479" y="6202630"/>
                  <a:pt x="6558838" y="6201812"/>
                </a:cubicBezTo>
                <a:lnTo>
                  <a:pt x="6563896" y="6201176"/>
                </a:lnTo>
                <a:cubicBezTo>
                  <a:pt x="6566561" y="6200842"/>
                  <a:pt x="6568953" y="6199298"/>
                  <a:pt x="6570710" y="6197238"/>
                </a:cubicBezTo>
                <a:cubicBezTo>
                  <a:pt x="6575464" y="6200206"/>
                  <a:pt x="6581611" y="6200116"/>
                  <a:pt x="6585669" y="6195693"/>
                </a:cubicBezTo>
                <a:cubicBezTo>
                  <a:pt x="6589576" y="6191392"/>
                  <a:pt x="6589818" y="6183305"/>
                  <a:pt x="6584912" y="6179519"/>
                </a:cubicBezTo>
                <a:lnTo>
                  <a:pt x="6579219" y="6175096"/>
                </a:lnTo>
                <a:cubicBezTo>
                  <a:pt x="6574344" y="6171310"/>
                  <a:pt x="6567439" y="6171007"/>
                  <a:pt x="6563048" y="6175823"/>
                </a:cubicBezTo>
                <a:cubicBezTo>
                  <a:pt x="6562321" y="6176611"/>
                  <a:pt x="6561776" y="6177550"/>
                  <a:pt x="6561322" y="6178519"/>
                </a:cubicBezTo>
                <a:cubicBezTo>
                  <a:pt x="6560958" y="6178519"/>
                  <a:pt x="6560565" y="6178519"/>
                  <a:pt x="6560202" y="6178549"/>
                </a:cubicBezTo>
                <a:lnTo>
                  <a:pt x="6555144" y="6179185"/>
                </a:lnTo>
                <a:cubicBezTo>
                  <a:pt x="6549209" y="6179943"/>
                  <a:pt x="6544454" y="6186455"/>
                  <a:pt x="6545696" y="6192361"/>
                </a:cubicBezTo>
                <a:close/>
                <a:moveTo>
                  <a:pt x="6647023" y="6136840"/>
                </a:moveTo>
                <a:cubicBezTo>
                  <a:pt x="6641058" y="6137567"/>
                  <a:pt x="6636545" y="6144473"/>
                  <a:pt x="6637908" y="6150228"/>
                </a:cubicBezTo>
                <a:cubicBezTo>
                  <a:pt x="6639422" y="6156589"/>
                  <a:pt x="6644934" y="6160163"/>
                  <a:pt x="6651293" y="6159345"/>
                </a:cubicBezTo>
                <a:lnTo>
                  <a:pt x="6656350" y="6158709"/>
                </a:lnTo>
                <a:cubicBezTo>
                  <a:pt x="6662316" y="6157982"/>
                  <a:pt x="6666829" y="6151076"/>
                  <a:pt x="6665466" y="6145321"/>
                </a:cubicBezTo>
                <a:cubicBezTo>
                  <a:pt x="6663952" y="6138960"/>
                  <a:pt x="6658440" y="6135386"/>
                  <a:pt x="6652050" y="6136204"/>
                </a:cubicBezTo>
                <a:lnTo>
                  <a:pt x="6647023" y="6136840"/>
                </a:lnTo>
                <a:close/>
                <a:moveTo>
                  <a:pt x="6466142" y="6318974"/>
                </a:moveTo>
                <a:cubicBezTo>
                  <a:pt x="6460600" y="6311280"/>
                  <a:pt x="6446367" y="6314127"/>
                  <a:pt x="6445640" y="6324668"/>
                </a:cubicBezTo>
                <a:cubicBezTo>
                  <a:pt x="6440128" y="6327667"/>
                  <a:pt x="6436828" y="6335663"/>
                  <a:pt x="6440916" y="6342236"/>
                </a:cubicBezTo>
                <a:cubicBezTo>
                  <a:pt x="6436585" y="6339964"/>
                  <a:pt x="6431831" y="6338632"/>
                  <a:pt x="6426834" y="6339116"/>
                </a:cubicBezTo>
                <a:cubicBezTo>
                  <a:pt x="6420868" y="6339692"/>
                  <a:pt x="6415872" y="6345992"/>
                  <a:pt x="6416932" y="6351929"/>
                </a:cubicBezTo>
                <a:cubicBezTo>
                  <a:pt x="6418022" y="6358229"/>
                  <a:pt x="6423382" y="6362439"/>
                  <a:pt x="6429772" y="6361834"/>
                </a:cubicBezTo>
                <a:cubicBezTo>
                  <a:pt x="6429953" y="6361834"/>
                  <a:pt x="6430074" y="6361804"/>
                  <a:pt x="6430195" y="6361804"/>
                </a:cubicBezTo>
                <a:cubicBezTo>
                  <a:pt x="6430256" y="6361804"/>
                  <a:pt x="6430286" y="6361834"/>
                  <a:pt x="6430347" y="6361834"/>
                </a:cubicBezTo>
                <a:cubicBezTo>
                  <a:pt x="6430407" y="6361864"/>
                  <a:pt x="6430407" y="6361864"/>
                  <a:pt x="6430468" y="6361925"/>
                </a:cubicBezTo>
                <a:cubicBezTo>
                  <a:pt x="6431074" y="6362379"/>
                  <a:pt x="6431619" y="6362864"/>
                  <a:pt x="6432164" y="6363409"/>
                </a:cubicBezTo>
                <a:cubicBezTo>
                  <a:pt x="6436646" y="6367680"/>
                  <a:pt x="6444792" y="6365680"/>
                  <a:pt x="6448214" y="6361137"/>
                </a:cubicBezTo>
                <a:cubicBezTo>
                  <a:pt x="6451697" y="6356533"/>
                  <a:pt x="6450728" y="6351323"/>
                  <a:pt x="6447638" y="6347203"/>
                </a:cubicBezTo>
                <a:cubicBezTo>
                  <a:pt x="6453756" y="6348355"/>
                  <a:pt x="6459782" y="6342660"/>
                  <a:pt x="6460327" y="6335936"/>
                </a:cubicBezTo>
                <a:cubicBezTo>
                  <a:pt x="6461236" y="6335663"/>
                  <a:pt x="6462114" y="6335360"/>
                  <a:pt x="6462962" y="6334876"/>
                </a:cubicBezTo>
                <a:cubicBezTo>
                  <a:pt x="6462235" y="6336330"/>
                  <a:pt x="6461660" y="6337965"/>
                  <a:pt x="6461690" y="6339874"/>
                </a:cubicBezTo>
                <a:cubicBezTo>
                  <a:pt x="6461781" y="6345568"/>
                  <a:pt x="6467171" y="6351929"/>
                  <a:pt x="6473349" y="6351141"/>
                </a:cubicBezTo>
                <a:lnTo>
                  <a:pt x="6478406" y="6350505"/>
                </a:lnTo>
                <a:cubicBezTo>
                  <a:pt x="6479375" y="6350384"/>
                  <a:pt x="6480253" y="6350021"/>
                  <a:pt x="6481132" y="6349748"/>
                </a:cubicBezTo>
                <a:lnTo>
                  <a:pt x="6481798" y="6350263"/>
                </a:lnTo>
                <a:cubicBezTo>
                  <a:pt x="6486674" y="6354049"/>
                  <a:pt x="6493427" y="6354655"/>
                  <a:pt x="6498000" y="6349839"/>
                </a:cubicBezTo>
                <a:cubicBezTo>
                  <a:pt x="6501936" y="6345689"/>
                  <a:pt x="6502482" y="6337450"/>
                  <a:pt x="6497576" y="6333634"/>
                </a:cubicBezTo>
                <a:lnTo>
                  <a:pt x="6496819" y="6333028"/>
                </a:lnTo>
                <a:cubicBezTo>
                  <a:pt x="6504571" y="6332241"/>
                  <a:pt x="6511536" y="6321972"/>
                  <a:pt x="6505055" y="6313582"/>
                </a:cubicBezTo>
                <a:cubicBezTo>
                  <a:pt x="6504086" y="6312310"/>
                  <a:pt x="6502996" y="6311522"/>
                  <a:pt x="6501876" y="6310856"/>
                </a:cubicBezTo>
                <a:lnTo>
                  <a:pt x="6505419" y="6310401"/>
                </a:lnTo>
                <a:cubicBezTo>
                  <a:pt x="6511567" y="6309614"/>
                  <a:pt x="6516563" y="6304768"/>
                  <a:pt x="6516200" y="6298316"/>
                </a:cubicBezTo>
                <a:cubicBezTo>
                  <a:pt x="6515867" y="6292439"/>
                  <a:pt x="6510264" y="6286745"/>
                  <a:pt x="6504117" y="6287533"/>
                </a:cubicBezTo>
                <a:lnTo>
                  <a:pt x="6494032" y="6288805"/>
                </a:lnTo>
                <a:cubicBezTo>
                  <a:pt x="6491398" y="6289138"/>
                  <a:pt x="6489096" y="6290319"/>
                  <a:pt x="6487219" y="6291955"/>
                </a:cubicBezTo>
                <a:cubicBezTo>
                  <a:pt x="6477346" y="6281929"/>
                  <a:pt x="6463083" y="6299013"/>
                  <a:pt x="6472713" y="6309674"/>
                </a:cubicBezTo>
                <a:cubicBezTo>
                  <a:pt x="6473864" y="6310947"/>
                  <a:pt x="6475105" y="6311764"/>
                  <a:pt x="6476347" y="6312310"/>
                </a:cubicBezTo>
                <a:lnTo>
                  <a:pt x="6475287" y="6312431"/>
                </a:lnTo>
                <a:cubicBezTo>
                  <a:pt x="6471411" y="6312976"/>
                  <a:pt x="6467928" y="6315520"/>
                  <a:pt x="6466142" y="6318974"/>
                </a:cubicBezTo>
                <a:close/>
                <a:moveTo>
                  <a:pt x="6693781" y="6100432"/>
                </a:moveTo>
                <a:cubicBezTo>
                  <a:pt x="6694235" y="6099856"/>
                  <a:pt x="6694689" y="6099250"/>
                  <a:pt x="6695143" y="6098675"/>
                </a:cubicBezTo>
                <a:cubicBezTo>
                  <a:pt x="6695113" y="6102279"/>
                  <a:pt x="6696506" y="6106035"/>
                  <a:pt x="6699020" y="6108155"/>
                </a:cubicBezTo>
                <a:cubicBezTo>
                  <a:pt x="6704258" y="6112578"/>
                  <a:pt x="6710558" y="6110972"/>
                  <a:pt x="6715160" y="6106823"/>
                </a:cubicBezTo>
                <a:lnTo>
                  <a:pt x="6718946" y="6103400"/>
                </a:lnTo>
                <a:cubicBezTo>
                  <a:pt x="6719521" y="6102885"/>
                  <a:pt x="6720006" y="6102279"/>
                  <a:pt x="6720369" y="6101643"/>
                </a:cubicBezTo>
                <a:cubicBezTo>
                  <a:pt x="6719491" y="6105157"/>
                  <a:pt x="6720127" y="6109034"/>
                  <a:pt x="6722762" y="6111760"/>
                </a:cubicBezTo>
                <a:cubicBezTo>
                  <a:pt x="6726820" y="6116031"/>
                  <a:pt x="6733633" y="6117061"/>
                  <a:pt x="6738388" y="6113305"/>
                </a:cubicBezTo>
                <a:cubicBezTo>
                  <a:pt x="6739145" y="6114032"/>
                  <a:pt x="6740023" y="6114607"/>
                  <a:pt x="6740962" y="6115122"/>
                </a:cubicBezTo>
                <a:cubicBezTo>
                  <a:pt x="6736359" y="6118393"/>
                  <a:pt x="6734209" y="6124300"/>
                  <a:pt x="6739084" y="6129691"/>
                </a:cubicBezTo>
                <a:cubicBezTo>
                  <a:pt x="6746231" y="6137597"/>
                  <a:pt x="6758223" y="6132751"/>
                  <a:pt x="6760313" y="6125300"/>
                </a:cubicBezTo>
                <a:cubicBezTo>
                  <a:pt x="6766370" y="6127359"/>
                  <a:pt x="6773032" y="6128298"/>
                  <a:pt x="6777514" y="6125209"/>
                </a:cubicBezTo>
                <a:cubicBezTo>
                  <a:pt x="6783903" y="6120817"/>
                  <a:pt x="6789930" y="6112214"/>
                  <a:pt x="6789476" y="6104218"/>
                </a:cubicBezTo>
                <a:cubicBezTo>
                  <a:pt x="6797925" y="6103915"/>
                  <a:pt x="6805526" y="6093223"/>
                  <a:pt x="6798106" y="6085014"/>
                </a:cubicBezTo>
                <a:cubicBezTo>
                  <a:pt x="6791989" y="6078259"/>
                  <a:pt x="6783207" y="6081591"/>
                  <a:pt x="6779694" y="6087679"/>
                </a:cubicBezTo>
                <a:cubicBezTo>
                  <a:pt x="6779573" y="6087588"/>
                  <a:pt x="6779482" y="6087437"/>
                  <a:pt x="6779361" y="6087346"/>
                </a:cubicBezTo>
                <a:cubicBezTo>
                  <a:pt x="6780330" y="6083621"/>
                  <a:pt x="6779482" y="6079622"/>
                  <a:pt x="6776635" y="6076502"/>
                </a:cubicBezTo>
                <a:lnTo>
                  <a:pt x="6769791" y="6068930"/>
                </a:lnTo>
                <a:cubicBezTo>
                  <a:pt x="6765764" y="6064477"/>
                  <a:pt x="6757739" y="6064296"/>
                  <a:pt x="6753590" y="6068688"/>
                </a:cubicBezTo>
                <a:cubicBezTo>
                  <a:pt x="6752258" y="6070081"/>
                  <a:pt x="6751379" y="6071717"/>
                  <a:pt x="6750804" y="6073413"/>
                </a:cubicBezTo>
                <a:cubicBezTo>
                  <a:pt x="6747443" y="6073564"/>
                  <a:pt x="6744081" y="6074533"/>
                  <a:pt x="6740841" y="6076533"/>
                </a:cubicBezTo>
                <a:cubicBezTo>
                  <a:pt x="6735753" y="6079683"/>
                  <a:pt x="6733027" y="6084560"/>
                  <a:pt x="6732119" y="6089830"/>
                </a:cubicBezTo>
                <a:cubicBezTo>
                  <a:pt x="6730514" y="6090254"/>
                  <a:pt x="6728970" y="6090981"/>
                  <a:pt x="6727637" y="6092193"/>
                </a:cubicBezTo>
                <a:lnTo>
                  <a:pt x="6723852" y="6095615"/>
                </a:lnTo>
                <a:cubicBezTo>
                  <a:pt x="6722822" y="6096554"/>
                  <a:pt x="6721974" y="6097705"/>
                  <a:pt x="6721339" y="6098947"/>
                </a:cubicBezTo>
                <a:cubicBezTo>
                  <a:pt x="6722247" y="6094798"/>
                  <a:pt x="6720581" y="6089830"/>
                  <a:pt x="6717553" y="6087255"/>
                </a:cubicBezTo>
                <a:cubicBezTo>
                  <a:pt x="6712314" y="6082833"/>
                  <a:pt x="6706015" y="6084439"/>
                  <a:pt x="6701412" y="6088619"/>
                </a:cubicBezTo>
                <a:lnTo>
                  <a:pt x="6700231" y="6089709"/>
                </a:lnTo>
                <a:cubicBezTo>
                  <a:pt x="6700927" y="6085681"/>
                  <a:pt x="6699656" y="6081349"/>
                  <a:pt x="6696294" y="6078683"/>
                </a:cubicBezTo>
                <a:cubicBezTo>
                  <a:pt x="6691449" y="6074867"/>
                  <a:pt x="6683999" y="6075654"/>
                  <a:pt x="6680214" y="6080561"/>
                </a:cubicBezTo>
                <a:lnTo>
                  <a:pt x="6675792" y="6086256"/>
                </a:lnTo>
                <a:cubicBezTo>
                  <a:pt x="6672007" y="6091163"/>
                  <a:pt x="6672794" y="6098493"/>
                  <a:pt x="6677670" y="6102340"/>
                </a:cubicBezTo>
                <a:cubicBezTo>
                  <a:pt x="6682515" y="6106126"/>
                  <a:pt x="6689965" y="6105338"/>
                  <a:pt x="6693781" y="6100432"/>
                </a:cubicBezTo>
                <a:close/>
                <a:moveTo>
                  <a:pt x="6522650" y="6201661"/>
                </a:moveTo>
                <a:cubicBezTo>
                  <a:pt x="6524498" y="6216291"/>
                  <a:pt x="6547028" y="6212201"/>
                  <a:pt x="6545211" y="6197602"/>
                </a:cubicBezTo>
                <a:cubicBezTo>
                  <a:pt x="6543364" y="6182941"/>
                  <a:pt x="6520803" y="6187030"/>
                  <a:pt x="6522650" y="6201661"/>
                </a:cubicBezTo>
                <a:close/>
                <a:moveTo>
                  <a:pt x="6556931" y="6098221"/>
                </a:moveTo>
                <a:cubicBezTo>
                  <a:pt x="6555083" y="6083560"/>
                  <a:pt x="6532311" y="6086225"/>
                  <a:pt x="6534158" y="6100856"/>
                </a:cubicBezTo>
                <a:cubicBezTo>
                  <a:pt x="6536005" y="6115486"/>
                  <a:pt x="6558778" y="6112881"/>
                  <a:pt x="6556931" y="6098221"/>
                </a:cubicBezTo>
                <a:close/>
                <a:moveTo>
                  <a:pt x="6513989" y="6591825"/>
                </a:moveTo>
                <a:cubicBezTo>
                  <a:pt x="6519682" y="6589402"/>
                  <a:pt x="6521621" y="6581618"/>
                  <a:pt x="6518925" y="6576377"/>
                </a:cubicBezTo>
                <a:cubicBezTo>
                  <a:pt x="6516442" y="6571561"/>
                  <a:pt x="6511476" y="6569835"/>
                  <a:pt x="6506600" y="6570683"/>
                </a:cubicBezTo>
                <a:cubicBezTo>
                  <a:pt x="6503996" y="6567502"/>
                  <a:pt x="6500059" y="6565655"/>
                  <a:pt x="6495547" y="6566654"/>
                </a:cubicBezTo>
                <a:cubicBezTo>
                  <a:pt x="6489944" y="6567896"/>
                  <a:pt x="6484917" y="6574378"/>
                  <a:pt x="6486795" y="6580315"/>
                </a:cubicBezTo>
                <a:cubicBezTo>
                  <a:pt x="6488642" y="6586070"/>
                  <a:pt x="6491852" y="6591341"/>
                  <a:pt x="6497909" y="6593400"/>
                </a:cubicBezTo>
                <a:cubicBezTo>
                  <a:pt x="6503451" y="6595248"/>
                  <a:pt x="6508780" y="6594036"/>
                  <a:pt x="6513989" y="6591825"/>
                </a:cubicBezTo>
                <a:close/>
                <a:moveTo>
                  <a:pt x="6644692" y="6119120"/>
                </a:moveTo>
                <a:lnTo>
                  <a:pt x="6649749" y="6118484"/>
                </a:lnTo>
                <a:cubicBezTo>
                  <a:pt x="6655896" y="6117697"/>
                  <a:pt x="6660923" y="6112911"/>
                  <a:pt x="6660590" y="6106429"/>
                </a:cubicBezTo>
                <a:cubicBezTo>
                  <a:pt x="6660287" y="6100583"/>
                  <a:pt x="6654715" y="6094828"/>
                  <a:pt x="6648537" y="6095615"/>
                </a:cubicBezTo>
                <a:lnTo>
                  <a:pt x="6643480" y="6096252"/>
                </a:lnTo>
                <a:cubicBezTo>
                  <a:pt x="6637333" y="6097009"/>
                  <a:pt x="6632306" y="6101795"/>
                  <a:pt x="6632639" y="6108307"/>
                </a:cubicBezTo>
                <a:cubicBezTo>
                  <a:pt x="6632942" y="6114123"/>
                  <a:pt x="6638514" y="6119878"/>
                  <a:pt x="6644692" y="6119120"/>
                </a:cubicBezTo>
                <a:close/>
                <a:moveTo>
                  <a:pt x="6526133" y="6127723"/>
                </a:moveTo>
                <a:cubicBezTo>
                  <a:pt x="6524286" y="6113123"/>
                  <a:pt x="6501876" y="6118000"/>
                  <a:pt x="6503723" y="6132569"/>
                </a:cubicBezTo>
                <a:cubicBezTo>
                  <a:pt x="6505540" y="6147169"/>
                  <a:pt x="6527950" y="6142292"/>
                  <a:pt x="6526133" y="6127723"/>
                </a:cubicBezTo>
                <a:close/>
                <a:moveTo>
                  <a:pt x="6597268" y="6153681"/>
                </a:moveTo>
                <a:lnTo>
                  <a:pt x="6597329" y="6154227"/>
                </a:lnTo>
                <a:cubicBezTo>
                  <a:pt x="6598056" y="6160163"/>
                  <a:pt x="6603506" y="6165464"/>
                  <a:pt x="6609775" y="6164586"/>
                </a:cubicBezTo>
                <a:cubicBezTo>
                  <a:pt x="6615771" y="6163768"/>
                  <a:pt x="6620950" y="6158497"/>
                  <a:pt x="6620162" y="6152137"/>
                </a:cubicBezTo>
                <a:lnTo>
                  <a:pt x="6619526" y="6147078"/>
                </a:lnTo>
                <a:cubicBezTo>
                  <a:pt x="6619405" y="6146048"/>
                  <a:pt x="6618951" y="6145079"/>
                  <a:pt x="6618557" y="6144110"/>
                </a:cubicBezTo>
                <a:cubicBezTo>
                  <a:pt x="6619496" y="6142444"/>
                  <a:pt x="6620011" y="6140535"/>
                  <a:pt x="6619859" y="6138476"/>
                </a:cubicBezTo>
                <a:cubicBezTo>
                  <a:pt x="6619738" y="6137082"/>
                  <a:pt x="6619375" y="6135750"/>
                  <a:pt x="6618830" y="6134477"/>
                </a:cubicBezTo>
                <a:cubicBezTo>
                  <a:pt x="6618981" y="6133387"/>
                  <a:pt x="6619042" y="6132266"/>
                  <a:pt x="6618890" y="6131085"/>
                </a:cubicBezTo>
                <a:cubicBezTo>
                  <a:pt x="6617285" y="6118242"/>
                  <a:pt x="6599842" y="6121089"/>
                  <a:pt x="6596965" y="6131873"/>
                </a:cubicBezTo>
                <a:cubicBezTo>
                  <a:pt x="6596571" y="6132236"/>
                  <a:pt x="6596148" y="6132539"/>
                  <a:pt x="6595754" y="6132963"/>
                </a:cubicBezTo>
                <a:cubicBezTo>
                  <a:pt x="6591938" y="6137324"/>
                  <a:pt x="6592059" y="6142716"/>
                  <a:pt x="6593059" y="6148047"/>
                </a:cubicBezTo>
                <a:cubicBezTo>
                  <a:pt x="6593513" y="6150410"/>
                  <a:pt x="6595209" y="6152258"/>
                  <a:pt x="6597268" y="6153681"/>
                </a:cubicBezTo>
                <a:close/>
                <a:moveTo>
                  <a:pt x="6530827" y="6461518"/>
                </a:moveTo>
                <a:cubicBezTo>
                  <a:pt x="6530463" y="6455641"/>
                  <a:pt x="6524861" y="6450008"/>
                  <a:pt x="6518683" y="6450765"/>
                </a:cubicBezTo>
                <a:lnTo>
                  <a:pt x="6513626" y="6451401"/>
                </a:lnTo>
                <a:cubicBezTo>
                  <a:pt x="6507478" y="6452188"/>
                  <a:pt x="6502482" y="6457096"/>
                  <a:pt x="6502875" y="6463547"/>
                </a:cubicBezTo>
                <a:cubicBezTo>
                  <a:pt x="6503208" y="6469423"/>
                  <a:pt x="6508841" y="6475058"/>
                  <a:pt x="6515019" y="6474300"/>
                </a:cubicBezTo>
                <a:lnTo>
                  <a:pt x="6520076" y="6473664"/>
                </a:lnTo>
                <a:cubicBezTo>
                  <a:pt x="6526193" y="6472876"/>
                  <a:pt x="6531190" y="6467969"/>
                  <a:pt x="6530827" y="6461518"/>
                </a:cubicBezTo>
                <a:close/>
                <a:moveTo>
                  <a:pt x="6523740" y="6513041"/>
                </a:moveTo>
                <a:cubicBezTo>
                  <a:pt x="6519925" y="6508073"/>
                  <a:pt x="6514474" y="6507801"/>
                  <a:pt x="6510052" y="6509891"/>
                </a:cubicBezTo>
                <a:cubicBezTo>
                  <a:pt x="6507539" y="6509043"/>
                  <a:pt x="6504662" y="6508831"/>
                  <a:pt x="6502057" y="6509709"/>
                </a:cubicBezTo>
                <a:cubicBezTo>
                  <a:pt x="6501361" y="6509225"/>
                  <a:pt x="6500483" y="6508922"/>
                  <a:pt x="6499696" y="6508558"/>
                </a:cubicBezTo>
                <a:cubicBezTo>
                  <a:pt x="6500028" y="6506014"/>
                  <a:pt x="6499726" y="6503530"/>
                  <a:pt x="6498393" y="6501319"/>
                </a:cubicBezTo>
                <a:cubicBezTo>
                  <a:pt x="6505419" y="6503076"/>
                  <a:pt x="6514837" y="6497836"/>
                  <a:pt x="6513626" y="6488143"/>
                </a:cubicBezTo>
                <a:cubicBezTo>
                  <a:pt x="6511778" y="6473543"/>
                  <a:pt x="6489369" y="6478419"/>
                  <a:pt x="6491216" y="6492989"/>
                </a:cubicBezTo>
                <a:cubicBezTo>
                  <a:pt x="6491398" y="6494443"/>
                  <a:pt x="6491913" y="6495594"/>
                  <a:pt x="6492488" y="6496685"/>
                </a:cubicBezTo>
                <a:cubicBezTo>
                  <a:pt x="6492427" y="6496685"/>
                  <a:pt x="6492427" y="6496624"/>
                  <a:pt x="6492367" y="6496594"/>
                </a:cubicBezTo>
                <a:cubicBezTo>
                  <a:pt x="6485069" y="6494291"/>
                  <a:pt x="6479981" y="6499138"/>
                  <a:pt x="6478497" y="6504893"/>
                </a:cubicBezTo>
                <a:cubicBezTo>
                  <a:pt x="6477831" y="6505529"/>
                  <a:pt x="6477346" y="6506287"/>
                  <a:pt x="6476832" y="6507104"/>
                </a:cubicBezTo>
                <a:cubicBezTo>
                  <a:pt x="6475590" y="6503924"/>
                  <a:pt x="6473167" y="6501259"/>
                  <a:pt x="6469564" y="6500107"/>
                </a:cubicBezTo>
                <a:lnTo>
                  <a:pt x="6467413" y="6499441"/>
                </a:lnTo>
                <a:cubicBezTo>
                  <a:pt x="6466657" y="6498320"/>
                  <a:pt x="6465778" y="6497290"/>
                  <a:pt x="6464658" y="6496442"/>
                </a:cubicBezTo>
                <a:cubicBezTo>
                  <a:pt x="6462780" y="6494958"/>
                  <a:pt x="6460872" y="6493504"/>
                  <a:pt x="6458965" y="6492020"/>
                </a:cubicBezTo>
                <a:cubicBezTo>
                  <a:pt x="6454089" y="6488234"/>
                  <a:pt x="6446397" y="6490081"/>
                  <a:pt x="6443036" y="6494988"/>
                </a:cubicBezTo>
                <a:cubicBezTo>
                  <a:pt x="6439432" y="6500198"/>
                  <a:pt x="6441067" y="6506771"/>
                  <a:pt x="6445701" y="6510618"/>
                </a:cubicBezTo>
                <a:cubicBezTo>
                  <a:pt x="6442884" y="6512466"/>
                  <a:pt x="6440492" y="6514949"/>
                  <a:pt x="6438736" y="6518311"/>
                </a:cubicBezTo>
                <a:cubicBezTo>
                  <a:pt x="6435949" y="6523582"/>
                  <a:pt x="6436040" y="6529155"/>
                  <a:pt x="6437948" y="6534183"/>
                </a:cubicBezTo>
                <a:cubicBezTo>
                  <a:pt x="6436767" y="6535365"/>
                  <a:pt x="6435828" y="6536758"/>
                  <a:pt x="6435283" y="6538515"/>
                </a:cubicBezTo>
                <a:lnTo>
                  <a:pt x="6433769" y="6543362"/>
                </a:lnTo>
                <a:cubicBezTo>
                  <a:pt x="6433345" y="6544694"/>
                  <a:pt x="6433224" y="6546118"/>
                  <a:pt x="6433284" y="6547511"/>
                </a:cubicBezTo>
                <a:cubicBezTo>
                  <a:pt x="6431952" y="6543483"/>
                  <a:pt x="6428015" y="6540030"/>
                  <a:pt x="6424078" y="6539333"/>
                </a:cubicBezTo>
                <a:cubicBezTo>
                  <a:pt x="6423412" y="6539242"/>
                  <a:pt x="6422867" y="6539393"/>
                  <a:pt x="6422231" y="6539393"/>
                </a:cubicBezTo>
                <a:cubicBezTo>
                  <a:pt x="6420990" y="6535789"/>
                  <a:pt x="6418415" y="6532941"/>
                  <a:pt x="6414993" y="6531791"/>
                </a:cubicBezTo>
                <a:cubicBezTo>
                  <a:pt x="6413207" y="6528974"/>
                  <a:pt x="6410360" y="6526944"/>
                  <a:pt x="6406453" y="6526732"/>
                </a:cubicBezTo>
                <a:cubicBezTo>
                  <a:pt x="6404848" y="6526641"/>
                  <a:pt x="6403183" y="6527065"/>
                  <a:pt x="6401578" y="6527732"/>
                </a:cubicBezTo>
                <a:cubicBezTo>
                  <a:pt x="6400851" y="6527156"/>
                  <a:pt x="6400185" y="6526490"/>
                  <a:pt x="6399276" y="6526217"/>
                </a:cubicBezTo>
                <a:lnTo>
                  <a:pt x="6394431" y="6524703"/>
                </a:lnTo>
                <a:cubicBezTo>
                  <a:pt x="6388526" y="6522825"/>
                  <a:pt x="6382045" y="6524188"/>
                  <a:pt x="6379229" y="6530307"/>
                </a:cubicBezTo>
                <a:cubicBezTo>
                  <a:pt x="6376897" y="6535365"/>
                  <a:pt x="6378895" y="6543634"/>
                  <a:pt x="6384831" y="6545512"/>
                </a:cubicBezTo>
                <a:lnTo>
                  <a:pt x="6389676" y="6547057"/>
                </a:lnTo>
                <a:cubicBezTo>
                  <a:pt x="6392160" y="6547814"/>
                  <a:pt x="6394673" y="6547874"/>
                  <a:pt x="6397036" y="6547420"/>
                </a:cubicBezTo>
                <a:cubicBezTo>
                  <a:pt x="6397974" y="6548995"/>
                  <a:pt x="6399095" y="6550449"/>
                  <a:pt x="6400821" y="6551570"/>
                </a:cubicBezTo>
                <a:cubicBezTo>
                  <a:pt x="6403425" y="6553296"/>
                  <a:pt x="6406302" y="6553842"/>
                  <a:pt x="6409300" y="6553933"/>
                </a:cubicBezTo>
                <a:cubicBezTo>
                  <a:pt x="6407816" y="6559718"/>
                  <a:pt x="6413267" y="6565867"/>
                  <a:pt x="6418657" y="6566806"/>
                </a:cubicBezTo>
                <a:cubicBezTo>
                  <a:pt x="6425411" y="6567987"/>
                  <a:pt x="6430044" y="6563383"/>
                  <a:pt x="6431891" y="6557446"/>
                </a:cubicBezTo>
                <a:lnTo>
                  <a:pt x="6433405" y="6552600"/>
                </a:lnTo>
                <a:cubicBezTo>
                  <a:pt x="6433648" y="6551873"/>
                  <a:pt x="6433739" y="6551116"/>
                  <a:pt x="6433769" y="6550358"/>
                </a:cubicBezTo>
                <a:cubicBezTo>
                  <a:pt x="6434799" y="6553842"/>
                  <a:pt x="6437312" y="6556840"/>
                  <a:pt x="6440946" y="6557901"/>
                </a:cubicBezTo>
                <a:cubicBezTo>
                  <a:pt x="6446609" y="6559536"/>
                  <a:pt x="6452999" y="6556961"/>
                  <a:pt x="6455179" y="6551328"/>
                </a:cubicBezTo>
                <a:cubicBezTo>
                  <a:pt x="6456178" y="6551570"/>
                  <a:pt x="6457269" y="6551631"/>
                  <a:pt x="6458328" y="6551570"/>
                </a:cubicBezTo>
                <a:cubicBezTo>
                  <a:pt x="6456027" y="6556719"/>
                  <a:pt x="6457148" y="6562898"/>
                  <a:pt x="6464082" y="6565079"/>
                </a:cubicBezTo>
                <a:cubicBezTo>
                  <a:pt x="6472077" y="6567593"/>
                  <a:pt x="6478436" y="6561808"/>
                  <a:pt x="6479951" y="6555598"/>
                </a:cubicBezTo>
                <a:lnTo>
                  <a:pt x="6480072" y="6555629"/>
                </a:lnTo>
                <a:lnTo>
                  <a:pt x="6482707" y="6557688"/>
                </a:lnTo>
                <a:cubicBezTo>
                  <a:pt x="6487613" y="6561475"/>
                  <a:pt x="6495304" y="6559566"/>
                  <a:pt x="6498636" y="6554660"/>
                </a:cubicBezTo>
                <a:cubicBezTo>
                  <a:pt x="6498908" y="6554266"/>
                  <a:pt x="6499090" y="6553872"/>
                  <a:pt x="6499271" y="6553448"/>
                </a:cubicBezTo>
                <a:cubicBezTo>
                  <a:pt x="6500786" y="6552721"/>
                  <a:pt x="6502269" y="6551903"/>
                  <a:pt x="6503693" y="6551025"/>
                </a:cubicBezTo>
                <a:cubicBezTo>
                  <a:pt x="6505480" y="6549904"/>
                  <a:pt x="6506903" y="6548177"/>
                  <a:pt x="6507932" y="6546239"/>
                </a:cubicBezTo>
                <a:cubicBezTo>
                  <a:pt x="6509356" y="6545663"/>
                  <a:pt x="6510658" y="6544906"/>
                  <a:pt x="6511506" y="6543816"/>
                </a:cubicBezTo>
                <a:cubicBezTo>
                  <a:pt x="6514413" y="6540090"/>
                  <a:pt x="6516805" y="6536637"/>
                  <a:pt x="6517381" y="6531821"/>
                </a:cubicBezTo>
                <a:cubicBezTo>
                  <a:pt x="6517442" y="6531366"/>
                  <a:pt x="6517320" y="6531003"/>
                  <a:pt x="6517320" y="6530609"/>
                </a:cubicBezTo>
                <a:cubicBezTo>
                  <a:pt x="6524194" y="6528459"/>
                  <a:pt x="6529403" y="6520401"/>
                  <a:pt x="6523740" y="6513041"/>
                </a:cubicBezTo>
                <a:close/>
                <a:moveTo>
                  <a:pt x="6642723" y="6227801"/>
                </a:moveTo>
                <a:cubicBezTo>
                  <a:pt x="6645691" y="6222167"/>
                  <a:pt x="6644086" y="6215503"/>
                  <a:pt x="6638635" y="6212111"/>
                </a:cubicBezTo>
                <a:cubicBezTo>
                  <a:pt x="6638332" y="6211929"/>
                  <a:pt x="6638302" y="6211929"/>
                  <a:pt x="6638150" y="6211808"/>
                </a:cubicBezTo>
                <a:cubicBezTo>
                  <a:pt x="6638060" y="6211717"/>
                  <a:pt x="6638060" y="6211717"/>
                  <a:pt x="6637999" y="6211626"/>
                </a:cubicBezTo>
                <a:cubicBezTo>
                  <a:pt x="6637999" y="6211626"/>
                  <a:pt x="6637999" y="6211626"/>
                  <a:pt x="6637999" y="6211626"/>
                </a:cubicBezTo>
                <a:cubicBezTo>
                  <a:pt x="6637817" y="6210929"/>
                  <a:pt x="6637666" y="6210202"/>
                  <a:pt x="6637575" y="6209506"/>
                </a:cubicBezTo>
                <a:cubicBezTo>
                  <a:pt x="6637333" y="6207991"/>
                  <a:pt x="6636666" y="6206628"/>
                  <a:pt x="6635758" y="6205477"/>
                </a:cubicBezTo>
                <a:cubicBezTo>
                  <a:pt x="6635788" y="6205386"/>
                  <a:pt x="6635849" y="6205265"/>
                  <a:pt x="6635879" y="6205174"/>
                </a:cubicBezTo>
                <a:cubicBezTo>
                  <a:pt x="6636182" y="6202781"/>
                  <a:pt x="6636515" y="6200419"/>
                  <a:pt x="6636818" y="6198026"/>
                </a:cubicBezTo>
                <a:cubicBezTo>
                  <a:pt x="6637605" y="6191907"/>
                  <a:pt x="6633214" y="6185970"/>
                  <a:pt x="6627036" y="6185092"/>
                </a:cubicBezTo>
                <a:cubicBezTo>
                  <a:pt x="6620919" y="6184244"/>
                  <a:pt x="6614923" y="6188727"/>
                  <a:pt x="6614106" y="6194876"/>
                </a:cubicBezTo>
                <a:lnTo>
                  <a:pt x="6613167" y="6202024"/>
                </a:lnTo>
                <a:cubicBezTo>
                  <a:pt x="6612773" y="6205144"/>
                  <a:pt x="6613742" y="6208203"/>
                  <a:pt x="6615559" y="6210566"/>
                </a:cubicBezTo>
                <a:cubicBezTo>
                  <a:pt x="6615286" y="6212201"/>
                  <a:pt x="6615226" y="6213867"/>
                  <a:pt x="6615468" y="6215594"/>
                </a:cubicBezTo>
                <a:cubicBezTo>
                  <a:pt x="6616589" y="6222651"/>
                  <a:pt x="6621131" y="6228225"/>
                  <a:pt x="6627067" y="6231920"/>
                </a:cubicBezTo>
                <a:cubicBezTo>
                  <a:pt x="6632124" y="6235070"/>
                  <a:pt x="6639877" y="6233192"/>
                  <a:pt x="6642723" y="6227801"/>
                </a:cubicBezTo>
                <a:close/>
                <a:moveTo>
                  <a:pt x="6430559" y="6570198"/>
                </a:moveTo>
                <a:lnTo>
                  <a:pt x="6427440" y="6570592"/>
                </a:lnTo>
                <a:cubicBezTo>
                  <a:pt x="6412813" y="6572440"/>
                  <a:pt x="6415205" y="6595218"/>
                  <a:pt x="6429863" y="6593370"/>
                </a:cubicBezTo>
                <a:lnTo>
                  <a:pt x="6432982" y="6592976"/>
                </a:lnTo>
                <a:cubicBezTo>
                  <a:pt x="6447608" y="6591159"/>
                  <a:pt x="6445186" y="6568351"/>
                  <a:pt x="6430559" y="6570198"/>
                </a:cubicBezTo>
                <a:close/>
                <a:moveTo>
                  <a:pt x="6308487" y="6360319"/>
                </a:moveTo>
                <a:cubicBezTo>
                  <a:pt x="6306640" y="6345750"/>
                  <a:pt x="6283776" y="6347264"/>
                  <a:pt x="6285624" y="6361955"/>
                </a:cubicBezTo>
                <a:cubicBezTo>
                  <a:pt x="6287471" y="6376494"/>
                  <a:pt x="6310365" y="6374980"/>
                  <a:pt x="6308487" y="6360319"/>
                </a:cubicBezTo>
                <a:close/>
                <a:moveTo>
                  <a:pt x="6328050" y="6494473"/>
                </a:moveTo>
                <a:cubicBezTo>
                  <a:pt x="6329231" y="6503712"/>
                  <a:pt x="6339013" y="6507013"/>
                  <a:pt x="6345433" y="6504408"/>
                </a:cubicBezTo>
                <a:cubicBezTo>
                  <a:pt x="6341284" y="6507650"/>
                  <a:pt x="6339739" y="6512829"/>
                  <a:pt x="6341708" y="6518039"/>
                </a:cubicBezTo>
                <a:cubicBezTo>
                  <a:pt x="6344252" y="6524794"/>
                  <a:pt x="6348128" y="6532518"/>
                  <a:pt x="6354972" y="6535728"/>
                </a:cubicBezTo>
                <a:cubicBezTo>
                  <a:pt x="6355729" y="6536334"/>
                  <a:pt x="6356516" y="6536879"/>
                  <a:pt x="6357395" y="6537364"/>
                </a:cubicBezTo>
                <a:cubicBezTo>
                  <a:pt x="6361604" y="6539636"/>
                  <a:pt x="6366691" y="6539363"/>
                  <a:pt x="6370477" y="6536183"/>
                </a:cubicBezTo>
                <a:cubicBezTo>
                  <a:pt x="6374262" y="6533033"/>
                  <a:pt x="6374535" y="6529065"/>
                  <a:pt x="6374474" y="6524551"/>
                </a:cubicBezTo>
                <a:cubicBezTo>
                  <a:pt x="6374535" y="6528095"/>
                  <a:pt x="6374565" y="6524158"/>
                  <a:pt x="6374626" y="6523461"/>
                </a:cubicBezTo>
                <a:cubicBezTo>
                  <a:pt x="6374686" y="6522552"/>
                  <a:pt x="6374868" y="6521613"/>
                  <a:pt x="6374928" y="6520705"/>
                </a:cubicBezTo>
                <a:cubicBezTo>
                  <a:pt x="6374959" y="6520553"/>
                  <a:pt x="6374959" y="6520492"/>
                  <a:pt x="6374989" y="6520371"/>
                </a:cubicBezTo>
                <a:cubicBezTo>
                  <a:pt x="6375080" y="6520099"/>
                  <a:pt x="6375171" y="6519796"/>
                  <a:pt x="6375292" y="6519523"/>
                </a:cubicBezTo>
                <a:cubicBezTo>
                  <a:pt x="6379471" y="6515616"/>
                  <a:pt x="6379774" y="6508498"/>
                  <a:pt x="6376170" y="6504166"/>
                </a:cubicBezTo>
                <a:cubicBezTo>
                  <a:pt x="6372082" y="6499199"/>
                  <a:pt x="6364995" y="6498896"/>
                  <a:pt x="6360029" y="6502652"/>
                </a:cubicBezTo>
                <a:cubicBezTo>
                  <a:pt x="6359514" y="6503045"/>
                  <a:pt x="6359151" y="6503530"/>
                  <a:pt x="6358697" y="6503954"/>
                </a:cubicBezTo>
                <a:cubicBezTo>
                  <a:pt x="6355699" y="6501985"/>
                  <a:pt x="6351762" y="6501380"/>
                  <a:pt x="6348461" y="6502561"/>
                </a:cubicBezTo>
                <a:cubicBezTo>
                  <a:pt x="6350369" y="6500743"/>
                  <a:pt x="6351459" y="6498017"/>
                  <a:pt x="6351005" y="6494352"/>
                </a:cubicBezTo>
                <a:cubicBezTo>
                  <a:pt x="6349158" y="6479843"/>
                  <a:pt x="6326203" y="6479813"/>
                  <a:pt x="6328050" y="6494473"/>
                </a:cubicBezTo>
                <a:close/>
                <a:moveTo>
                  <a:pt x="6230145" y="6347809"/>
                </a:moveTo>
                <a:cubicBezTo>
                  <a:pt x="6224572" y="6347809"/>
                  <a:pt x="6217880" y="6353050"/>
                  <a:pt x="6218667" y="6359229"/>
                </a:cubicBezTo>
                <a:lnTo>
                  <a:pt x="6219303" y="6364287"/>
                </a:lnTo>
                <a:cubicBezTo>
                  <a:pt x="6220060" y="6370436"/>
                  <a:pt x="6223967" y="6375767"/>
                  <a:pt x="6230720" y="6375767"/>
                </a:cubicBezTo>
                <a:cubicBezTo>
                  <a:pt x="6236292" y="6375767"/>
                  <a:pt x="6242985" y="6370527"/>
                  <a:pt x="6242197" y="6364348"/>
                </a:cubicBezTo>
                <a:lnTo>
                  <a:pt x="6241561" y="6359289"/>
                </a:lnTo>
                <a:cubicBezTo>
                  <a:pt x="6240804" y="6353171"/>
                  <a:pt x="6236898" y="6347840"/>
                  <a:pt x="6230145" y="6347809"/>
                </a:cubicBezTo>
                <a:close/>
                <a:moveTo>
                  <a:pt x="6738297" y="6316792"/>
                </a:moveTo>
                <a:cubicBezTo>
                  <a:pt x="6743051" y="6313127"/>
                  <a:pt x="6743475" y="6304889"/>
                  <a:pt x="6739357" y="6300618"/>
                </a:cubicBezTo>
                <a:cubicBezTo>
                  <a:pt x="6736056" y="6297165"/>
                  <a:pt x="6731695" y="6296165"/>
                  <a:pt x="6727577" y="6297346"/>
                </a:cubicBezTo>
                <a:cubicBezTo>
                  <a:pt x="6724276" y="6292864"/>
                  <a:pt x="6717886" y="6291985"/>
                  <a:pt x="6713071" y="6294287"/>
                </a:cubicBezTo>
                <a:cubicBezTo>
                  <a:pt x="6713041" y="6294136"/>
                  <a:pt x="6713041" y="6293954"/>
                  <a:pt x="6712980" y="6293802"/>
                </a:cubicBezTo>
                <a:cubicBezTo>
                  <a:pt x="6715887" y="6291319"/>
                  <a:pt x="6717492" y="6287533"/>
                  <a:pt x="6716977" y="6283353"/>
                </a:cubicBezTo>
                <a:lnTo>
                  <a:pt x="6716463" y="6279354"/>
                </a:lnTo>
                <a:cubicBezTo>
                  <a:pt x="6717583" y="6276204"/>
                  <a:pt x="6717492" y="6272690"/>
                  <a:pt x="6715433" y="6269571"/>
                </a:cubicBezTo>
                <a:cubicBezTo>
                  <a:pt x="6714434" y="6268056"/>
                  <a:pt x="6712920" y="6266935"/>
                  <a:pt x="6711284" y="6266027"/>
                </a:cubicBezTo>
                <a:cubicBezTo>
                  <a:pt x="6708801" y="6264118"/>
                  <a:pt x="6705621" y="6263119"/>
                  <a:pt x="6702563" y="6263755"/>
                </a:cubicBezTo>
                <a:cubicBezTo>
                  <a:pt x="6700655" y="6264149"/>
                  <a:pt x="6698989" y="6264966"/>
                  <a:pt x="6697596" y="6266057"/>
                </a:cubicBezTo>
                <a:cubicBezTo>
                  <a:pt x="6694750" y="6264239"/>
                  <a:pt x="6691449" y="6263089"/>
                  <a:pt x="6687633" y="6262876"/>
                </a:cubicBezTo>
                <a:cubicBezTo>
                  <a:pt x="6681667" y="6262543"/>
                  <a:pt x="6676640" y="6264966"/>
                  <a:pt x="6672855" y="6268783"/>
                </a:cubicBezTo>
                <a:cubicBezTo>
                  <a:pt x="6671310" y="6268177"/>
                  <a:pt x="6669615" y="6267935"/>
                  <a:pt x="6667798" y="6268147"/>
                </a:cubicBezTo>
                <a:lnTo>
                  <a:pt x="6662740" y="6268783"/>
                </a:lnTo>
                <a:cubicBezTo>
                  <a:pt x="6661347" y="6268965"/>
                  <a:pt x="6660015" y="6269419"/>
                  <a:pt x="6658773" y="6270055"/>
                </a:cubicBezTo>
                <a:cubicBezTo>
                  <a:pt x="6661892" y="6267178"/>
                  <a:pt x="6663376" y="6262149"/>
                  <a:pt x="6662346" y="6258303"/>
                </a:cubicBezTo>
                <a:cubicBezTo>
                  <a:pt x="6660590" y="6251669"/>
                  <a:pt x="6654503" y="6249367"/>
                  <a:pt x="6648325" y="6250155"/>
                </a:cubicBezTo>
                <a:lnTo>
                  <a:pt x="6643268" y="6250791"/>
                </a:lnTo>
                <a:cubicBezTo>
                  <a:pt x="6637121" y="6251548"/>
                  <a:pt x="6633699" y="6259393"/>
                  <a:pt x="6635122" y="6264815"/>
                </a:cubicBezTo>
                <a:cubicBezTo>
                  <a:pt x="6636879" y="6271449"/>
                  <a:pt x="6642965" y="6273720"/>
                  <a:pt x="6649143" y="6272963"/>
                </a:cubicBezTo>
                <a:lnTo>
                  <a:pt x="6654200" y="6272327"/>
                </a:lnTo>
                <a:cubicBezTo>
                  <a:pt x="6654988" y="6272236"/>
                  <a:pt x="6655715" y="6272024"/>
                  <a:pt x="6656381" y="6271721"/>
                </a:cubicBezTo>
                <a:cubicBezTo>
                  <a:pt x="6653656" y="6274114"/>
                  <a:pt x="6651960" y="6277628"/>
                  <a:pt x="6652535" y="6281384"/>
                </a:cubicBezTo>
                <a:cubicBezTo>
                  <a:pt x="6653413" y="6287199"/>
                  <a:pt x="6658410" y="6291985"/>
                  <a:pt x="6664466" y="6291591"/>
                </a:cubicBezTo>
                <a:cubicBezTo>
                  <a:pt x="6664648" y="6292621"/>
                  <a:pt x="6665042" y="6293621"/>
                  <a:pt x="6665557" y="6294590"/>
                </a:cubicBezTo>
                <a:cubicBezTo>
                  <a:pt x="6659894" y="6294650"/>
                  <a:pt x="6654776" y="6298225"/>
                  <a:pt x="6655685" y="6305434"/>
                </a:cubicBezTo>
                <a:cubicBezTo>
                  <a:pt x="6657017" y="6316035"/>
                  <a:pt x="6669615" y="6318913"/>
                  <a:pt x="6675581" y="6314006"/>
                </a:cubicBezTo>
                <a:cubicBezTo>
                  <a:pt x="6678397" y="6317853"/>
                  <a:pt x="6681970" y="6320700"/>
                  <a:pt x="6685786" y="6322275"/>
                </a:cubicBezTo>
                <a:cubicBezTo>
                  <a:pt x="6685422" y="6322487"/>
                  <a:pt x="6684968" y="6322548"/>
                  <a:pt x="6684605" y="6322820"/>
                </a:cubicBezTo>
                <a:cubicBezTo>
                  <a:pt x="6679881" y="6326546"/>
                  <a:pt x="6678064" y="6333725"/>
                  <a:pt x="6681970" y="6338813"/>
                </a:cubicBezTo>
                <a:lnTo>
                  <a:pt x="6685089" y="6342842"/>
                </a:lnTo>
                <a:cubicBezTo>
                  <a:pt x="6688754" y="6347597"/>
                  <a:pt x="6696112" y="6349385"/>
                  <a:pt x="6701079" y="6345477"/>
                </a:cubicBezTo>
                <a:cubicBezTo>
                  <a:pt x="6705803" y="6341721"/>
                  <a:pt x="6707620" y="6334573"/>
                  <a:pt x="6703714" y="6329484"/>
                </a:cubicBezTo>
                <a:lnTo>
                  <a:pt x="6700594" y="6325456"/>
                </a:lnTo>
                <a:cubicBezTo>
                  <a:pt x="6699716" y="6324335"/>
                  <a:pt x="6698626" y="6323396"/>
                  <a:pt x="6697415" y="6322639"/>
                </a:cubicBezTo>
                <a:cubicBezTo>
                  <a:pt x="6703108" y="6321124"/>
                  <a:pt x="6708650" y="6318095"/>
                  <a:pt x="6711557" y="6313430"/>
                </a:cubicBezTo>
                <a:cubicBezTo>
                  <a:pt x="6712798" y="6314248"/>
                  <a:pt x="6714313" y="6314430"/>
                  <a:pt x="6715766" y="6314702"/>
                </a:cubicBezTo>
                <a:cubicBezTo>
                  <a:pt x="6716220" y="6316248"/>
                  <a:pt x="6716947" y="6317701"/>
                  <a:pt x="6718037" y="6318852"/>
                </a:cubicBezTo>
                <a:cubicBezTo>
                  <a:pt x="6722580" y="6323577"/>
                  <a:pt x="6729121" y="6323850"/>
                  <a:pt x="6734209" y="6319913"/>
                </a:cubicBezTo>
                <a:lnTo>
                  <a:pt x="6738297" y="6316792"/>
                </a:lnTo>
                <a:close/>
                <a:moveTo>
                  <a:pt x="6421716" y="6503318"/>
                </a:moveTo>
                <a:cubicBezTo>
                  <a:pt x="6415205" y="6504742"/>
                  <a:pt x="6412207" y="6510830"/>
                  <a:pt x="6412964" y="6516979"/>
                </a:cubicBezTo>
                <a:lnTo>
                  <a:pt x="6413600" y="6522037"/>
                </a:lnTo>
                <a:cubicBezTo>
                  <a:pt x="6414388" y="6528186"/>
                  <a:pt x="6421595" y="6532033"/>
                  <a:pt x="6427258" y="6530791"/>
                </a:cubicBezTo>
                <a:cubicBezTo>
                  <a:pt x="6433769" y="6529367"/>
                  <a:pt x="6436767" y="6523309"/>
                  <a:pt x="6436010" y="6517130"/>
                </a:cubicBezTo>
                <a:lnTo>
                  <a:pt x="6435374" y="6512072"/>
                </a:lnTo>
                <a:cubicBezTo>
                  <a:pt x="6434617" y="6505923"/>
                  <a:pt x="6427379" y="6502076"/>
                  <a:pt x="6421716" y="6503318"/>
                </a:cubicBezTo>
                <a:close/>
                <a:moveTo>
                  <a:pt x="6434890" y="6401938"/>
                </a:moveTo>
                <a:cubicBezTo>
                  <a:pt x="6434132" y="6407572"/>
                  <a:pt x="6437766" y="6414780"/>
                  <a:pt x="6444156" y="6415235"/>
                </a:cubicBezTo>
                <a:cubicBezTo>
                  <a:pt x="6444883" y="6415265"/>
                  <a:pt x="6445549" y="6415386"/>
                  <a:pt x="6446215" y="6415507"/>
                </a:cubicBezTo>
                <a:cubicBezTo>
                  <a:pt x="6446246" y="6415538"/>
                  <a:pt x="6446246" y="6415538"/>
                  <a:pt x="6446276" y="6415568"/>
                </a:cubicBezTo>
                <a:lnTo>
                  <a:pt x="6446397" y="6415750"/>
                </a:lnTo>
                <a:cubicBezTo>
                  <a:pt x="6446427" y="6415841"/>
                  <a:pt x="6446548" y="6416143"/>
                  <a:pt x="6446791" y="6416719"/>
                </a:cubicBezTo>
                <a:cubicBezTo>
                  <a:pt x="6448790" y="6421777"/>
                  <a:pt x="6454089" y="6424625"/>
                  <a:pt x="6459358" y="6423837"/>
                </a:cubicBezTo>
                <a:cubicBezTo>
                  <a:pt x="6459540" y="6423989"/>
                  <a:pt x="6459631" y="6424261"/>
                  <a:pt x="6459813" y="6424443"/>
                </a:cubicBezTo>
                <a:cubicBezTo>
                  <a:pt x="6464991" y="6428896"/>
                  <a:pt x="6471350" y="6427381"/>
                  <a:pt x="6475984" y="6423201"/>
                </a:cubicBezTo>
                <a:lnTo>
                  <a:pt x="6479769" y="6419779"/>
                </a:lnTo>
                <a:cubicBezTo>
                  <a:pt x="6484372" y="6415629"/>
                  <a:pt x="6482797" y="6407268"/>
                  <a:pt x="6478528" y="6403603"/>
                </a:cubicBezTo>
                <a:cubicBezTo>
                  <a:pt x="6474318" y="6399999"/>
                  <a:pt x="6469382" y="6400423"/>
                  <a:pt x="6465203" y="6402907"/>
                </a:cubicBezTo>
                <a:cubicBezTo>
                  <a:pt x="6461326" y="6397212"/>
                  <a:pt x="6455512" y="6393154"/>
                  <a:pt x="6448214" y="6392669"/>
                </a:cubicBezTo>
                <a:cubicBezTo>
                  <a:pt x="6442218" y="6392215"/>
                  <a:pt x="6435768" y="6395334"/>
                  <a:pt x="6434890" y="6401938"/>
                </a:cubicBezTo>
                <a:close/>
                <a:moveTo>
                  <a:pt x="6324961" y="6401847"/>
                </a:moveTo>
                <a:cubicBezTo>
                  <a:pt x="6326869" y="6403331"/>
                  <a:pt x="6328747" y="6404785"/>
                  <a:pt x="6330655" y="6406269"/>
                </a:cubicBezTo>
                <a:cubicBezTo>
                  <a:pt x="6335560" y="6410055"/>
                  <a:pt x="6343040" y="6408874"/>
                  <a:pt x="6346705" y="6403967"/>
                </a:cubicBezTo>
                <a:cubicBezTo>
                  <a:pt x="6350490" y="6398908"/>
                  <a:pt x="6349309" y="6391730"/>
                  <a:pt x="6344403" y="6387913"/>
                </a:cubicBezTo>
                <a:cubicBezTo>
                  <a:pt x="6343646" y="6387308"/>
                  <a:pt x="6342889" y="6386732"/>
                  <a:pt x="6342101" y="6386126"/>
                </a:cubicBezTo>
                <a:cubicBezTo>
                  <a:pt x="6342374" y="6385945"/>
                  <a:pt x="6342707" y="6385914"/>
                  <a:pt x="6342919" y="6385672"/>
                </a:cubicBezTo>
                <a:lnTo>
                  <a:pt x="6346705" y="6382249"/>
                </a:lnTo>
                <a:cubicBezTo>
                  <a:pt x="6351278" y="6378099"/>
                  <a:pt x="6352580" y="6371223"/>
                  <a:pt x="6348552" y="6366135"/>
                </a:cubicBezTo>
                <a:cubicBezTo>
                  <a:pt x="6344888" y="6361531"/>
                  <a:pt x="6337074" y="6360107"/>
                  <a:pt x="6332441" y="6364287"/>
                </a:cubicBezTo>
                <a:lnTo>
                  <a:pt x="6328656" y="6367710"/>
                </a:lnTo>
                <a:cubicBezTo>
                  <a:pt x="6324386" y="6371587"/>
                  <a:pt x="6323144" y="6377766"/>
                  <a:pt x="6326233" y="6382734"/>
                </a:cubicBezTo>
                <a:cubicBezTo>
                  <a:pt x="6324840" y="6383491"/>
                  <a:pt x="6323599" y="6384490"/>
                  <a:pt x="6322599" y="6385793"/>
                </a:cubicBezTo>
                <a:cubicBezTo>
                  <a:pt x="6318905" y="6390821"/>
                  <a:pt x="6320055" y="6398030"/>
                  <a:pt x="6324961" y="6401847"/>
                </a:cubicBezTo>
                <a:close/>
                <a:moveTo>
                  <a:pt x="6439401" y="6448100"/>
                </a:moveTo>
                <a:cubicBezTo>
                  <a:pt x="6440007" y="6452885"/>
                  <a:pt x="6442854" y="6455278"/>
                  <a:pt x="6446246" y="6456066"/>
                </a:cubicBezTo>
                <a:cubicBezTo>
                  <a:pt x="6444913" y="6457217"/>
                  <a:pt x="6443763" y="6458550"/>
                  <a:pt x="6443157" y="6460306"/>
                </a:cubicBezTo>
                <a:cubicBezTo>
                  <a:pt x="6441128" y="6466092"/>
                  <a:pt x="6443550" y="6472907"/>
                  <a:pt x="6449546" y="6475209"/>
                </a:cubicBezTo>
                <a:cubicBezTo>
                  <a:pt x="6449759" y="6475300"/>
                  <a:pt x="6449970" y="6475391"/>
                  <a:pt x="6450213" y="6475451"/>
                </a:cubicBezTo>
                <a:cubicBezTo>
                  <a:pt x="6451969" y="6478238"/>
                  <a:pt x="6454725" y="6480328"/>
                  <a:pt x="6458238" y="6480388"/>
                </a:cubicBezTo>
                <a:cubicBezTo>
                  <a:pt x="6462750" y="6480419"/>
                  <a:pt x="6466929" y="6480086"/>
                  <a:pt x="6470260" y="6476602"/>
                </a:cubicBezTo>
                <a:cubicBezTo>
                  <a:pt x="6472834" y="6473907"/>
                  <a:pt x="6473682" y="6470393"/>
                  <a:pt x="6473228" y="6467061"/>
                </a:cubicBezTo>
                <a:lnTo>
                  <a:pt x="6476377" y="6464214"/>
                </a:lnTo>
                <a:cubicBezTo>
                  <a:pt x="6480526" y="6460427"/>
                  <a:pt x="6481556" y="6453673"/>
                  <a:pt x="6478164" y="6449038"/>
                </a:cubicBezTo>
                <a:cubicBezTo>
                  <a:pt x="6480708" y="6449432"/>
                  <a:pt x="6483494" y="6448917"/>
                  <a:pt x="6486159" y="6446858"/>
                </a:cubicBezTo>
                <a:lnTo>
                  <a:pt x="6488672" y="6444949"/>
                </a:lnTo>
                <a:cubicBezTo>
                  <a:pt x="6500362" y="6435953"/>
                  <a:pt x="6486734" y="6417506"/>
                  <a:pt x="6475045" y="6426503"/>
                </a:cubicBezTo>
                <a:lnTo>
                  <a:pt x="6472531" y="6428411"/>
                </a:lnTo>
                <a:cubicBezTo>
                  <a:pt x="6466687" y="6432924"/>
                  <a:pt x="6467171" y="6439800"/>
                  <a:pt x="6470593" y="6444404"/>
                </a:cubicBezTo>
                <a:cubicBezTo>
                  <a:pt x="6467383" y="6443828"/>
                  <a:pt x="6464052" y="6444434"/>
                  <a:pt x="6461417" y="6446827"/>
                </a:cubicBezTo>
                <a:lnTo>
                  <a:pt x="6461266" y="6446948"/>
                </a:lnTo>
                <a:cubicBezTo>
                  <a:pt x="6461630" y="6445525"/>
                  <a:pt x="6461811" y="6444010"/>
                  <a:pt x="6461599" y="6442344"/>
                </a:cubicBezTo>
                <a:cubicBezTo>
                  <a:pt x="6459752" y="6427714"/>
                  <a:pt x="6437584" y="6433682"/>
                  <a:pt x="6439401" y="6448100"/>
                </a:cubicBezTo>
                <a:close/>
                <a:moveTo>
                  <a:pt x="6298827" y="6349536"/>
                </a:moveTo>
                <a:cubicBezTo>
                  <a:pt x="6303914" y="6352686"/>
                  <a:pt x="6311697" y="6350808"/>
                  <a:pt x="6314514" y="6345447"/>
                </a:cubicBezTo>
                <a:cubicBezTo>
                  <a:pt x="6317481" y="6339813"/>
                  <a:pt x="6315876" y="6333149"/>
                  <a:pt x="6310426" y="6329757"/>
                </a:cubicBezTo>
                <a:cubicBezTo>
                  <a:pt x="6310122" y="6329575"/>
                  <a:pt x="6310092" y="6329575"/>
                  <a:pt x="6309941" y="6329454"/>
                </a:cubicBezTo>
                <a:cubicBezTo>
                  <a:pt x="6309850" y="6329363"/>
                  <a:pt x="6309850" y="6329363"/>
                  <a:pt x="6309789" y="6329272"/>
                </a:cubicBezTo>
                <a:lnTo>
                  <a:pt x="6309789" y="6329272"/>
                </a:lnTo>
                <a:cubicBezTo>
                  <a:pt x="6309608" y="6328575"/>
                  <a:pt x="6309456" y="6327848"/>
                  <a:pt x="6309365" y="6327152"/>
                </a:cubicBezTo>
                <a:cubicBezTo>
                  <a:pt x="6309184" y="6325940"/>
                  <a:pt x="6308548" y="6324940"/>
                  <a:pt x="6307942" y="6323971"/>
                </a:cubicBezTo>
                <a:cubicBezTo>
                  <a:pt x="6312030" y="6326364"/>
                  <a:pt x="6317451" y="6326485"/>
                  <a:pt x="6321115" y="6323093"/>
                </a:cubicBezTo>
                <a:cubicBezTo>
                  <a:pt x="6325537" y="6318974"/>
                  <a:pt x="6326778" y="6311704"/>
                  <a:pt x="6322448" y="6306918"/>
                </a:cubicBezTo>
                <a:lnTo>
                  <a:pt x="6319026" y="6303132"/>
                </a:lnTo>
                <a:cubicBezTo>
                  <a:pt x="6314998" y="6298709"/>
                  <a:pt x="6307518" y="6297467"/>
                  <a:pt x="6302885" y="6301799"/>
                </a:cubicBezTo>
                <a:cubicBezTo>
                  <a:pt x="6298464" y="6305888"/>
                  <a:pt x="6297222" y="6313188"/>
                  <a:pt x="6301553" y="6317944"/>
                </a:cubicBezTo>
                <a:lnTo>
                  <a:pt x="6303491" y="6320094"/>
                </a:lnTo>
                <a:cubicBezTo>
                  <a:pt x="6300886" y="6318852"/>
                  <a:pt x="6297858" y="6318398"/>
                  <a:pt x="6295284" y="6319095"/>
                </a:cubicBezTo>
                <a:cubicBezTo>
                  <a:pt x="6288773" y="6320882"/>
                  <a:pt x="6286289" y="6327061"/>
                  <a:pt x="6287259" y="6333179"/>
                </a:cubicBezTo>
                <a:cubicBezTo>
                  <a:pt x="6288349" y="6340237"/>
                  <a:pt x="6292922" y="6345810"/>
                  <a:pt x="6298827" y="6349536"/>
                </a:cubicBezTo>
                <a:close/>
                <a:moveTo>
                  <a:pt x="6361422" y="6230466"/>
                </a:moveTo>
                <a:cubicBezTo>
                  <a:pt x="6371264" y="6241340"/>
                  <a:pt x="6389162" y="6226983"/>
                  <a:pt x="6379229" y="6216018"/>
                </a:cubicBezTo>
                <a:cubicBezTo>
                  <a:pt x="6369357" y="6205144"/>
                  <a:pt x="6351489" y="6219531"/>
                  <a:pt x="6361422" y="6230466"/>
                </a:cubicBezTo>
                <a:close/>
                <a:moveTo>
                  <a:pt x="6358515" y="6369770"/>
                </a:moveTo>
                <a:cubicBezTo>
                  <a:pt x="6359272" y="6375737"/>
                  <a:pt x="6366480" y="6380038"/>
                  <a:pt x="6372112" y="6378584"/>
                </a:cubicBezTo>
                <a:cubicBezTo>
                  <a:pt x="6378563" y="6376888"/>
                  <a:pt x="6381712" y="6371345"/>
                  <a:pt x="6380894" y="6364954"/>
                </a:cubicBezTo>
                <a:lnTo>
                  <a:pt x="6380259" y="6359895"/>
                </a:lnTo>
                <a:cubicBezTo>
                  <a:pt x="6380228" y="6359501"/>
                  <a:pt x="6379955" y="6359229"/>
                  <a:pt x="6379834" y="6358865"/>
                </a:cubicBezTo>
                <a:cubicBezTo>
                  <a:pt x="6380198" y="6358562"/>
                  <a:pt x="6380682" y="6358441"/>
                  <a:pt x="6381016" y="6358108"/>
                </a:cubicBezTo>
                <a:cubicBezTo>
                  <a:pt x="6385407" y="6353625"/>
                  <a:pt x="6385891" y="6346659"/>
                  <a:pt x="6381561" y="6341903"/>
                </a:cubicBezTo>
                <a:lnTo>
                  <a:pt x="6378139" y="6338117"/>
                </a:lnTo>
                <a:cubicBezTo>
                  <a:pt x="6374111" y="6333694"/>
                  <a:pt x="6366207" y="6333179"/>
                  <a:pt x="6361937" y="6337571"/>
                </a:cubicBezTo>
                <a:cubicBezTo>
                  <a:pt x="6357516" y="6342054"/>
                  <a:pt x="6357061" y="6348991"/>
                  <a:pt x="6361362" y="6353777"/>
                </a:cubicBezTo>
                <a:lnTo>
                  <a:pt x="6361543" y="6353958"/>
                </a:lnTo>
                <a:cubicBezTo>
                  <a:pt x="6358697" y="6356563"/>
                  <a:pt x="6357274" y="6360380"/>
                  <a:pt x="6357818" y="6364681"/>
                </a:cubicBezTo>
                <a:lnTo>
                  <a:pt x="6358515" y="6369770"/>
                </a:lnTo>
                <a:close/>
                <a:moveTo>
                  <a:pt x="6308427" y="6270449"/>
                </a:moveTo>
                <a:cubicBezTo>
                  <a:pt x="6312576" y="6275023"/>
                  <a:pt x="6318844" y="6277173"/>
                  <a:pt x="6324386" y="6273326"/>
                </a:cubicBezTo>
                <a:cubicBezTo>
                  <a:pt x="6328959" y="6270146"/>
                  <a:pt x="6331442" y="6261968"/>
                  <a:pt x="6327232" y="6257364"/>
                </a:cubicBezTo>
                <a:lnTo>
                  <a:pt x="6323810" y="6253578"/>
                </a:lnTo>
                <a:cubicBezTo>
                  <a:pt x="6319662" y="6249004"/>
                  <a:pt x="6313393" y="6246853"/>
                  <a:pt x="6307851" y="6250700"/>
                </a:cubicBezTo>
                <a:cubicBezTo>
                  <a:pt x="6303278" y="6253880"/>
                  <a:pt x="6300826" y="6262059"/>
                  <a:pt x="6305005" y="6266663"/>
                </a:cubicBezTo>
                <a:lnTo>
                  <a:pt x="6308427" y="6270449"/>
                </a:lnTo>
                <a:close/>
                <a:moveTo>
                  <a:pt x="6328686" y="6302314"/>
                </a:moveTo>
                <a:cubicBezTo>
                  <a:pt x="6333895" y="6306615"/>
                  <a:pt x="6340103" y="6305797"/>
                  <a:pt x="6344857" y="6301496"/>
                </a:cubicBezTo>
                <a:lnTo>
                  <a:pt x="6348643" y="6298073"/>
                </a:lnTo>
                <a:cubicBezTo>
                  <a:pt x="6353094" y="6294045"/>
                  <a:pt x="6352247" y="6285564"/>
                  <a:pt x="6347795" y="6281899"/>
                </a:cubicBezTo>
                <a:cubicBezTo>
                  <a:pt x="6342586" y="6277628"/>
                  <a:pt x="6336378" y="6278415"/>
                  <a:pt x="6331624" y="6282747"/>
                </a:cubicBezTo>
                <a:lnTo>
                  <a:pt x="6327838" y="6286169"/>
                </a:lnTo>
                <a:cubicBezTo>
                  <a:pt x="6323387" y="6290168"/>
                  <a:pt x="6324234" y="6298649"/>
                  <a:pt x="6328686" y="6302314"/>
                </a:cubicBezTo>
                <a:close/>
                <a:moveTo>
                  <a:pt x="6280839" y="6390125"/>
                </a:moveTo>
                <a:cubicBezTo>
                  <a:pt x="6270966" y="6379220"/>
                  <a:pt x="6256218" y="6396788"/>
                  <a:pt x="6265970" y="6407572"/>
                </a:cubicBezTo>
                <a:cubicBezTo>
                  <a:pt x="6275872" y="6418506"/>
                  <a:pt x="6290620" y="6400908"/>
                  <a:pt x="6280839" y="6390125"/>
                </a:cubicBezTo>
                <a:close/>
                <a:moveTo>
                  <a:pt x="6281656" y="6314975"/>
                </a:moveTo>
                <a:cubicBezTo>
                  <a:pt x="6271754" y="6304041"/>
                  <a:pt x="6255673" y="6320367"/>
                  <a:pt x="6265545" y="6331301"/>
                </a:cubicBezTo>
                <a:cubicBezTo>
                  <a:pt x="6275418" y="6342236"/>
                  <a:pt x="6291529" y="6325910"/>
                  <a:pt x="6281656" y="6314975"/>
                </a:cubicBezTo>
                <a:close/>
                <a:moveTo>
                  <a:pt x="6293588" y="6514465"/>
                </a:moveTo>
                <a:cubicBezTo>
                  <a:pt x="6298282" y="6514344"/>
                  <a:pt x="6302218" y="6512223"/>
                  <a:pt x="6305489" y="6508892"/>
                </a:cubicBezTo>
                <a:cubicBezTo>
                  <a:pt x="6309668" y="6504620"/>
                  <a:pt x="6309699" y="6496685"/>
                  <a:pt x="6305065" y="6492686"/>
                </a:cubicBezTo>
                <a:cubicBezTo>
                  <a:pt x="6301855" y="6489900"/>
                  <a:pt x="6297646" y="6489021"/>
                  <a:pt x="6293891" y="6490142"/>
                </a:cubicBezTo>
                <a:cubicBezTo>
                  <a:pt x="6290802" y="6488870"/>
                  <a:pt x="6287319" y="6488840"/>
                  <a:pt x="6283988" y="6490869"/>
                </a:cubicBezTo>
                <a:cubicBezTo>
                  <a:pt x="6279234" y="6493807"/>
                  <a:pt x="6276326" y="6501773"/>
                  <a:pt x="6280233" y="6506650"/>
                </a:cubicBezTo>
                <a:cubicBezTo>
                  <a:pt x="6283625" y="6510921"/>
                  <a:pt x="6287713" y="6514616"/>
                  <a:pt x="6293588" y="6514465"/>
                </a:cubicBezTo>
                <a:close/>
                <a:moveTo>
                  <a:pt x="6353609" y="6545663"/>
                </a:moveTo>
                <a:lnTo>
                  <a:pt x="6346432" y="6545300"/>
                </a:lnTo>
                <a:cubicBezTo>
                  <a:pt x="6340255" y="6544997"/>
                  <a:pt x="6335015" y="6550934"/>
                  <a:pt x="6335076" y="6556840"/>
                </a:cubicBezTo>
                <a:cubicBezTo>
                  <a:pt x="6335106" y="6563353"/>
                  <a:pt x="6340436" y="6567896"/>
                  <a:pt x="6346614" y="6568199"/>
                </a:cubicBezTo>
                <a:lnTo>
                  <a:pt x="6353821" y="6568563"/>
                </a:lnTo>
                <a:cubicBezTo>
                  <a:pt x="6359999" y="6568865"/>
                  <a:pt x="6365238" y="6562959"/>
                  <a:pt x="6365178" y="6557022"/>
                </a:cubicBezTo>
                <a:cubicBezTo>
                  <a:pt x="6365117" y="6550540"/>
                  <a:pt x="6359817" y="6545966"/>
                  <a:pt x="6353609" y="6545663"/>
                </a:cubicBezTo>
                <a:close/>
                <a:moveTo>
                  <a:pt x="6348249" y="6422868"/>
                </a:moveTo>
                <a:cubicBezTo>
                  <a:pt x="6347704" y="6422928"/>
                  <a:pt x="6347189" y="6423019"/>
                  <a:pt x="6346644" y="6423050"/>
                </a:cubicBezTo>
                <a:cubicBezTo>
                  <a:pt x="6344524" y="6422959"/>
                  <a:pt x="6342374" y="6423140"/>
                  <a:pt x="6340224" y="6423080"/>
                </a:cubicBezTo>
                <a:cubicBezTo>
                  <a:pt x="6333955" y="6422898"/>
                  <a:pt x="6330715" y="6427896"/>
                  <a:pt x="6330352" y="6433257"/>
                </a:cubicBezTo>
                <a:cubicBezTo>
                  <a:pt x="6325264" y="6434409"/>
                  <a:pt x="6320903" y="6438407"/>
                  <a:pt x="6321751" y="6445131"/>
                </a:cubicBezTo>
                <a:cubicBezTo>
                  <a:pt x="6322327" y="6449675"/>
                  <a:pt x="6325022" y="6452401"/>
                  <a:pt x="6328262" y="6453764"/>
                </a:cubicBezTo>
                <a:cubicBezTo>
                  <a:pt x="6326657" y="6458671"/>
                  <a:pt x="6327989" y="6464274"/>
                  <a:pt x="6334289" y="6466637"/>
                </a:cubicBezTo>
                <a:cubicBezTo>
                  <a:pt x="6341647" y="6469393"/>
                  <a:pt x="6349612" y="6473846"/>
                  <a:pt x="6357758" y="6472968"/>
                </a:cubicBezTo>
                <a:cubicBezTo>
                  <a:pt x="6358848" y="6472846"/>
                  <a:pt x="6359847" y="6472604"/>
                  <a:pt x="6360847" y="6472332"/>
                </a:cubicBezTo>
                <a:lnTo>
                  <a:pt x="6364209" y="6472483"/>
                </a:lnTo>
                <a:cubicBezTo>
                  <a:pt x="6370386" y="6472786"/>
                  <a:pt x="6375595" y="6466789"/>
                  <a:pt x="6375504" y="6460882"/>
                </a:cubicBezTo>
                <a:cubicBezTo>
                  <a:pt x="6375504" y="6460397"/>
                  <a:pt x="6375413" y="6459973"/>
                  <a:pt x="6375353" y="6459519"/>
                </a:cubicBezTo>
                <a:cubicBezTo>
                  <a:pt x="6376170" y="6458035"/>
                  <a:pt x="6376927" y="6456520"/>
                  <a:pt x="6377593" y="6455006"/>
                </a:cubicBezTo>
                <a:cubicBezTo>
                  <a:pt x="6378441" y="6453067"/>
                  <a:pt x="6378593" y="6450826"/>
                  <a:pt x="6378320" y="6448645"/>
                </a:cubicBezTo>
                <a:cubicBezTo>
                  <a:pt x="6379168" y="6447372"/>
                  <a:pt x="6379774" y="6446010"/>
                  <a:pt x="6379865" y="6444616"/>
                </a:cubicBezTo>
                <a:cubicBezTo>
                  <a:pt x="6380107" y="6439891"/>
                  <a:pt x="6380107" y="6435681"/>
                  <a:pt x="6377805" y="6431410"/>
                </a:cubicBezTo>
                <a:cubicBezTo>
                  <a:pt x="6376806" y="6429532"/>
                  <a:pt x="6375867" y="6428290"/>
                  <a:pt x="6374262" y="6426776"/>
                </a:cubicBezTo>
                <a:cubicBezTo>
                  <a:pt x="6381228" y="6431258"/>
                  <a:pt x="6393765" y="6426049"/>
                  <a:pt x="6392372" y="6414993"/>
                </a:cubicBezTo>
                <a:cubicBezTo>
                  <a:pt x="6392220" y="6413811"/>
                  <a:pt x="6391736" y="6412963"/>
                  <a:pt x="6391372" y="6412024"/>
                </a:cubicBezTo>
                <a:cubicBezTo>
                  <a:pt x="6400245" y="6412357"/>
                  <a:pt x="6408846" y="6402392"/>
                  <a:pt x="6401366" y="6394092"/>
                </a:cubicBezTo>
                <a:cubicBezTo>
                  <a:pt x="6392099" y="6383854"/>
                  <a:pt x="6375746" y="6395607"/>
                  <a:pt x="6382076" y="6406148"/>
                </a:cubicBezTo>
                <a:cubicBezTo>
                  <a:pt x="6375655" y="6406239"/>
                  <a:pt x="6368842" y="6411115"/>
                  <a:pt x="6369901" y="6419385"/>
                </a:cubicBezTo>
                <a:cubicBezTo>
                  <a:pt x="6369992" y="6420142"/>
                  <a:pt x="6370356" y="6420657"/>
                  <a:pt x="6370568" y="6421293"/>
                </a:cubicBezTo>
                <a:cubicBezTo>
                  <a:pt x="6368357" y="6418506"/>
                  <a:pt x="6365178" y="6416628"/>
                  <a:pt x="6361089" y="6416992"/>
                </a:cubicBezTo>
                <a:cubicBezTo>
                  <a:pt x="6357909" y="6417295"/>
                  <a:pt x="6354669" y="6419294"/>
                  <a:pt x="6352640" y="6422050"/>
                </a:cubicBezTo>
                <a:cubicBezTo>
                  <a:pt x="6351156" y="6422171"/>
                  <a:pt x="6349763" y="6422474"/>
                  <a:pt x="6348249" y="6422868"/>
                </a:cubicBezTo>
                <a:close/>
                <a:moveTo>
                  <a:pt x="6488582" y="6373738"/>
                </a:moveTo>
                <a:cubicBezTo>
                  <a:pt x="6488854" y="6371375"/>
                  <a:pt x="6488248" y="6368831"/>
                  <a:pt x="6486007" y="6366377"/>
                </a:cubicBezTo>
                <a:cubicBezTo>
                  <a:pt x="6476256" y="6355594"/>
                  <a:pt x="6457299" y="6368528"/>
                  <a:pt x="6467201" y="6379462"/>
                </a:cubicBezTo>
                <a:cubicBezTo>
                  <a:pt x="6471774" y="6384521"/>
                  <a:pt x="6478315" y="6384248"/>
                  <a:pt x="6483040" y="6381522"/>
                </a:cubicBezTo>
                <a:cubicBezTo>
                  <a:pt x="6482797" y="6382734"/>
                  <a:pt x="6482586" y="6383946"/>
                  <a:pt x="6482767" y="6385309"/>
                </a:cubicBezTo>
                <a:cubicBezTo>
                  <a:pt x="6484615" y="6399939"/>
                  <a:pt x="6507145" y="6395789"/>
                  <a:pt x="6505298" y="6381159"/>
                </a:cubicBezTo>
                <a:cubicBezTo>
                  <a:pt x="6504147" y="6372041"/>
                  <a:pt x="6494911" y="6370254"/>
                  <a:pt x="6488582" y="6373738"/>
                </a:cubicBezTo>
                <a:close/>
                <a:moveTo>
                  <a:pt x="6429984" y="6387792"/>
                </a:moveTo>
                <a:cubicBezTo>
                  <a:pt x="6420081" y="6376857"/>
                  <a:pt x="6402941" y="6392093"/>
                  <a:pt x="6412843" y="6403028"/>
                </a:cubicBezTo>
                <a:cubicBezTo>
                  <a:pt x="6422746" y="6413963"/>
                  <a:pt x="6439886" y="6398757"/>
                  <a:pt x="6429984" y="6387792"/>
                </a:cubicBezTo>
                <a:close/>
                <a:moveTo>
                  <a:pt x="6354609" y="6636139"/>
                </a:moveTo>
                <a:cubicBezTo>
                  <a:pt x="6364481" y="6647074"/>
                  <a:pt x="6380107" y="6630293"/>
                  <a:pt x="6370265" y="6619389"/>
                </a:cubicBezTo>
                <a:cubicBezTo>
                  <a:pt x="6360393" y="6608485"/>
                  <a:pt x="6344766" y="6625265"/>
                  <a:pt x="6354609" y="6636139"/>
                </a:cubicBezTo>
                <a:close/>
                <a:moveTo>
                  <a:pt x="6365117" y="6212747"/>
                </a:moveTo>
                <a:cubicBezTo>
                  <a:pt x="6371113" y="6212444"/>
                  <a:pt x="6376382" y="6206416"/>
                  <a:pt x="6375625" y="6200388"/>
                </a:cubicBezTo>
                <a:cubicBezTo>
                  <a:pt x="6374838" y="6194088"/>
                  <a:pt x="6369690" y="6189545"/>
                  <a:pt x="6363300" y="6189878"/>
                </a:cubicBezTo>
                <a:cubicBezTo>
                  <a:pt x="6362967" y="6189878"/>
                  <a:pt x="6362936" y="6189878"/>
                  <a:pt x="6362724" y="6189908"/>
                </a:cubicBezTo>
                <a:cubicBezTo>
                  <a:pt x="6362603" y="6189878"/>
                  <a:pt x="6362573" y="6189878"/>
                  <a:pt x="6362482" y="6189878"/>
                </a:cubicBezTo>
                <a:cubicBezTo>
                  <a:pt x="6362482" y="6189878"/>
                  <a:pt x="6362482" y="6189878"/>
                  <a:pt x="6362482" y="6189878"/>
                </a:cubicBezTo>
                <a:cubicBezTo>
                  <a:pt x="6361937" y="6189423"/>
                  <a:pt x="6361392" y="6188908"/>
                  <a:pt x="6360907" y="6188393"/>
                </a:cubicBezTo>
                <a:cubicBezTo>
                  <a:pt x="6356607" y="6183941"/>
                  <a:pt x="6348401" y="6185516"/>
                  <a:pt x="6344766" y="6189878"/>
                </a:cubicBezTo>
                <a:cubicBezTo>
                  <a:pt x="6340466" y="6195057"/>
                  <a:pt x="6341950" y="6201539"/>
                  <a:pt x="6346281" y="6206022"/>
                </a:cubicBezTo>
                <a:cubicBezTo>
                  <a:pt x="6351217" y="6211141"/>
                  <a:pt x="6358152" y="6213110"/>
                  <a:pt x="6365117" y="6212747"/>
                </a:cubicBezTo>
                <a:close/>
                <a:moveTo>
                  <a:pt x="6380864" y="6323608"/>
                </a:moveTo>
                <a:lnTo>
                  <a:pt x="6386557" y="6328030"/>
                </a:lnTo>
                <a:cubicBezTo>
                  <a:pt x="6389071" y="6329968"/>
                  <a:pt x="6392251" y="6330605"/>
                  <a:pt x="6395249" y="6330151"/>
                </a:cubicBezTo>
                <a:cubicBezTo>
                  <a:pt x="6395007" y="6331514"/>
                  <a:pt x="6394946" y="6332937"/>
                  <a:pt x="6395128" y="6334391"/>
                </a:cubicBezTo>
                <a:lnTo>
                  <a:pt x="6395763" y="6339449"/>
                </a:lnTo>
                <a:cubicBezTo>
                  <a:pt x="6396551" y="6345598"/>
                  <a:pt x="6403697" y="6349476"/>
                  <a:pt x="6409391" y="6348264"/>
                </a:cubicBezTo>
                <a:cubicBezTo>
                  <a:pt x="6415872" y="6346871"/>
                  <a:pt x="6418961" y="6340812"/>
                  <a:pt x="6418173" y="6334633"/>
                </a:cubicBezTo>
                <a:lnTo>
                  <a:pt x="6417537" y="6329575"/>
                </a:lnTo>
                <a:cubicBezTo>
                  <a:pt x="6416780" y="6323699"/>
                  <a:pt x="6410209" y="6320034"/>
                  <a:pt x="6404667" y="6320791"/>
                </a:cubicBezTo>
                <a:cubicBezTo>
                  <a:pt x="6404818" y="6319701"/>
                  <a:pt x="6404970" y="6318640"/>
                  <a:pt x="6404848" y="6317580"/>
                </a:cubicBezTo>
                <a:cubicBezTo>
                  <a:pt x="6409149" y="6320579"/>
                  <a:pt x="6415115" y="6320488"/>
                  <a:pt x="6419112" y="6316853"/>
                </a:cubicBezTo>
                <a:lnTo>
                  <a:pt x="6419990" y="6316096"/>
                </a:lnTo>
                <a:cubicBezTo>
                  <a:pt x="6425501" y="6325395"/>
                  <a:pt x="6442884" y="6322063"/>
                  <a:pt x="6441249" y="6309190"/>
                </a:cubicBezTo>
                <a:cubicBezTo>
                  <a:pt x="6440159" y="6300466"/>
                  <a:pt x="6431649" y="6297892"/>
                  <a:pt x="6425320" y="6300224"/>
                </a:cubicBezTo>
                <a:cubicBezTo>
                  <a:pt x="6424836" y="6299164"/>
                  <a:pt x="6424351" y="6298134"/>
                  <a:pt x="6423563" y="6297256"/>
                </a:cubicBezTo>
                <a:cubicBezTo>
                  <a:pt x="6419324" y="6292651"/>
                  <a:pt x="6411965" y="6292409"/>
                  <a:pt x="6407362" y="6296589"/>
                </a:cubicBezTo>
                <a:lnTo>
                  <a:pt x="6403576" y="6300012"/>
                </a:lnTo>
                <a:cubicBezTo>
                  <a:pt x="6400821" y="6302496"/>
                  <a:pt x="6399851" y="6306161"/>
                  <a:pt x="6400215" y="6309674"/>
                </a:cubicBezTo>
                <a:lnTo>
                  <a:pt x="6394824" y="6305494"/>
                </a:lnTo>
                <a:cubicBezTo>
                  <a:pt x="6389949" y="6301708"/>
                  <a:pt x="6382530" y="6302708"/>
                  <a:pt x="6378744" y="6307584"/>
                </a:cubicBezTo>
                <a:cubicBezTo>
                  <a:pt x="6374959" y="6312461"/>
                  <a:pt x="6375958" y="6319791"/>
                  <a:pt x="6380864" y="6323608"/>
                </a:cubicBezTo>
                <a:close/>
                <a:moveTo>
                  <a:pt x="7246359" y="6660796"/>
                </a:moveTo>
                <a:lnTo>
                  <a:pt x="7253505" y="6661734"/>
                </a:lnTo>
                <a:cubicBezTo>
                  <a:pt x="7259653" y="6662522"/>
                  <a:pt x="7265770" y="6659765"/>
                  <a:pt x="7267345" y="6653284"/>
                </a:cubicBezTo>
                <a:cubicBezTo>
                  <a:pt x="7267708" y="6651769"/>
                  <a:pt x="7267678" y="6650133"/>
                  <a:pt x="7267345" y="6648467"/>
                </a:cubicBezTo>
                <a:cubicBezTo>
                  <a:pt x="7268950" y="6648195"/>
                  <a:pt x="7270495" y="6647589"/>
                  <a:pt x="7271887" y="6646529"/>
                </a:cubicBezTo>
                <a:lnTo>
                  <a:pt x="7275915" y="6643409"/>
                </a:lnTo>
                <a:cubicBezTo>
                  <a:pt x="7280639" y="6639744"/>
                  <a:pt x="7282456" y="6632383"/>
                  <a:pt x="7278519" y="6627416"/>
                </a:cubicBezTo>
                <a:cubicBezTo>
                  <a:pt x="7274764" y="6622660"/>
                  <a:pt x="7267618" y="6620904"/>
                  <a:pt x="7262530" y="6624811"/>
                </a:cubicBezTo>
                <a:lnTo>
                  <a:pt x="7258502" y="6627931"/>
                </a:lnTo>
                <a:cubicBezTo>
                  <a:pt x="7255232" y="6630445"/>
                  <a:pt x="7253415" y="6634746"/>
                  <a:pt x="7253869" y="6638805"/>
                </a:cubicBezTo>
                <a:lnTo>
                  <a:pt x="7251749" y="6638532"/>
                </a:lnTo>
                <a:cubicBezTo>
                  <a:pt x="7245632" y="6637745"/>
                  <a:pt x="7239484" y="6640501"/>
                  <a:pt x="7237909" y="6646983"/>
                </a:cubicBezTo>
                <a:cubicBezTo>
                  <a:pt x="7236577" y="6652466"/>
                  <a:pt x="7240181" y="6660008"/>
                  <a:pt x="7246359" y="6660796"/>
                </a:cubicBezTo>
                <a:close/>
                <a:moveTo>
                  <a:pt x="7189033" y="6717559"/>
                </a:moveTo>
                <a:cubicBezTo>
                  <a:pt x="7183279" y="6716802"/>
                  <a:pt x="7177252" y="6719740"/>
                  <a:pt x="7175495" y="6724525"/>
                </a:cubicBezTo>
                <a:cubicBezTo>
                  <a:pt x="7169620" y="6722011"/>
                  <a:pt x="7163050" y="6720557"/>
                  <a:pt x="7158325" y="6723253"/>
                </a:cubicBezTo>
                <a:cubicBezTo>
                  <a:pt x="7151603" y="6727130"/>
                  <a:pt x="7144940" y="6735218"/>
                  <a:pt x="7144728" y="6743245"/>
                </a:cubicBezTo>
                <a:cubicBezTo>
                  <a:pt x="7139761" y="6743033"/>
                  <a:pt x="7135219" y="6746546"/>
                  <a:pt x="7133341" y="6751150"/>
                </a:cubicBezTo>
                <a:cubicBezTo>
                  <a:pt x="7129677" y="6749303"/>
                  <a:pt x="7125135" y="6749091"/>
                  <a:pt x="7121773" y="6751695"/>
                </a:cubicBezTo>
                <a:lnTo>
                  <a:pt x="7117715" y="6754846"/>
                </a:lnTo>
                <a:cubicBezTo>
                  <a:pt x="7112779" y="6758662"/>
                  <a:pt x="7110962" y="6765508"/>
                  <a:pt x="7114627" y="6770899"/>
                </a:cubicBezTo>
                <a:cubicBezTo>
                  <a:pt x="7117957" y="6775836"/>
                  <a:pt x="7125741" y="6777836"/>
                  <a:pt x="7130677" y="6774019"/>
                </a:cubicBezTo>
                <a:lnTo>
                  <a:pt x="7134735" y="6770869"/>
                </a:lnTo>
                <a:cubicBezTo>
                  <a:pt x="7136703" y="6769324"/>
                  <a:pt x="7138005" y="6767234"/>
                  <a:pt x="7138822" y="6765054"/>
                </a:cubicBezTo>
                <a:cubicBezTo>
                  <a:pt x="7144001" y="6767476"/>
                  <a:pt x="7150088" y="6765023"/>
                  <a:pt x="7153147" y="6760510"/>
                </a:cubicBezTo>
                <a:cubicBezTo>
                  <a:pt x="7153238" y="6760631"/>
                  <a:pt x="7153359" y="6760782"/>
                  <a:pt x="7153449" y="6760874"/>
                </a:cubicBezTo>
                <a:cubicBezTo>
                  <a:pt x="7152178" y="6764508"/>
                  <a:pt x="7152723" y="6768567"/>
                  <a:pt x="7155297" y="6771929"/>
                </a:cubicBezTo>
                <a:lnTo>
                  <a:pt x="7161505" y="6779986"/>
                </a:lnTo>
                <a:cubicBezTo>
                  <a:pt x="7165170" y="6784742"/>
                  <a:pt x="7173164" y="6785559"/>
                  <a:pt x="7177646" y="6781501"/>
                </a:cubicBezTo>
                <a:cubicBezTo>
                  <a:pt x="7179009" y="6780259"/>
                  <a:pt x="7179947" y="6778775"/>
                  <a:pt x="7180644" y="6777230"/>
                </a:cubicBezTo>
                <a:cubicBezTo>
                  <a:pt x="7182522" y="6779229"/>
                  <a:pt x="7185096" y="6780683"/>
                  <a:pt x="7188033" y="6781349"/>
                </a:cubicBezTo>
                <a:cubicBezTo>
                  <a:pt x="7188184" y="6781379"/>
                  <a:pt x="7188305" y="6781319"/>
                  <a:pt x="7188457" y="6781349"/>
                </a:cubicBezTo>
                <a:cubicBezTo>
                  <a:pt x="7192363" y="6785438"/>
                  <a:pt x="7198995" y="6786286"/>
                  <a:pt x="7203598" y="6782743"/>
                </a:cubicBezTo>
                <a:lnTo>
                  <a:pt x="7211653" y="6776533"/>
                </a:lnTo>
                <a:cubicBezTo>
                  <a:pt x="7214803" y="6774080"/>
                  <a:pt x="7216166" y="6770203"/>
                  <a:pt x="7215894" y="6766417"/>
                </a:cubicBezTo>
                <a:cubicBezTo>
                  <a:pt x="7220648" y="6770414"/>
                  <a:pt x="7226614" y="6769415"/>
                  <a:pt x="7231277" y="6765811"/>
                </a:cubicBezTo>
                <a:lnTo>
                  <a:pt x="7235305" y="6762691"/>
                </a:lnTo>
                <a:cubicBezTo>
                  <a:pt x="7240211" y="6758905"/>
                  <a:pt x="7239211" y="6750423"/>
                  <a:pt x="7235245" y="6746486"/>
                </a:cubicBezTo>
                <a:cubicBezTo>
                  <a:pt x="7230369" y="6741639"/>
                  <a:pt x="7223949" y="6742760"/>
                  <a:pt x="7219043" y="6746546"/>
                </a:cubicBezTo>
                <a:lnTo>
                  <a:pt x="7215016" y="6749666"/>
                </a:lnTo>
                <a:cubicBezTo>
                  <a:pt x="7214409" y="6750151"/>
                  <a:pt x="7213865" y="6750696"/>
                  <a:pt x="7213441" y="6751272"/>
                </a:cubicBezTo>
                <a:cubicBezTo>
                  <a:pt x="7214591" y="6747849"/>
                  <a:pt x="7214259" y="6743941"/>
                  <a:pt x="7211866" y="6741003"/>
                </a:cubicBezTo>
                <a:cubicBezTo>
                  <a:pt x="7209292" y="6737853"/>
                  <a:pt x="7205294" y="6736248"/>
                  <a:pt x="7201418" y="6736611"/>
                </a:cubicBezTo>
                <a:cubicBezTo>
                  <a:pt x="7201207" y="6736278"/>
                  <a:pt x="7201146" y="6735914"/>
                  <a:pt x="7200904" y="6735581"/>
                </a:cubicBezTo>
                <a:cubicBezTo>
                  <a:pt x="7199753" y="6734127"/>
                  <a:pt x="7198511" y="6733097"/>
                  <a:pt x="7197209" y="6732431"/>
                </a:cubicBezTo>
                <a:cubicBezTo>
                  <a:pt x="7197572" y="6731856"/>
                  <a:pt x="7198269" y="6731522"/>
                  <a:pt x="7198541" y="6730886"/>
                </a:cubicBezTo>
                <a:cubicBezTo>
                  <a:pt x="7207172" y="6731764"/>
                  <a:pt x="7216166" y="6721557"/>
                  <a:pt x="7209292" y="6712622"/>
                </a:cubicBezTo>
                <a:cubicBezTo>
                  <a:pt x="7202630" y="6703989"/>
                  <a:pt x="7191001" y="6709411"/>
                  <a:pt x="7189033" y="6717559"/>
                </a:cubicBezTo>
                <a:close/>
                <a:moveTo>
                  <a:pt x="7319734" y="6625780"/>
                </a:moveTo>
                <a:lnTo>
                  <a:pt x="7315707" y="6628900"/>
                </a:lnTo>
                <a:cubicBezTo>
                  <a:pt x="7310953" y="6632565"/>
                  <a:pt x="7310559" y="6640804"/>
                  <a:pt x="7314647" y="6645075"/>
                </a:cubicBezTo>
                <a:cubicBezTo>
                  <a:pt x="7319159" y="6649800"/>
                  <a:pt x="7325731" y="6650073"/>
                  <a:pt x="7330819" y="6646135"/>
                </a:cubicBezTo>
                <a:lnTo>
                  <a:pt x="7334846" y="6643015"/>
                </a:lnTo>
                <a:cubicBezTo>
                  <a:pt x="7338783" y="6639956"/>
                  <a:pt x="7338995" y="6634140"/>
                  <a:pt x="7336844" y="6629658"/>
                </a:cubicBezTo>
                <a:cubicBezTo>
                  <a:pt x="7340418" y="6629869"/>
                  <a:pt x="7344143" y="6627961"/>
                  <a:pt x="7346838" y="6625053"/>
                </a:cubicBezTo>
                <a:cubicBezTo>
                  <a:pt x="7346838" y="6625053"/>
                  <a:pt x="7346838" y="6625053"/>
                  <a:pt x="7346838" y="6625053"/>
                </a:cubicBezTo>
                <a:cubicBezTo>
                  <a:pt x="7342780" y="6623418"/>
                  <a:pt x="7338722" y="6621873"/>
                  <a:pt x="7334664" y="6620298"/>
                </a:cubicBezTo>
                <a:cubicBezTo>
                  <a:pt x="7332302" y="6619389"/>
                  <a:pt x="7329970" y="6618420"/>
                  <a:pt x="7327608" y="6617541"/>
                </a:cubicBezTo>
                <a:cubicBezTo>
                  <a:pt x="7327608" y="6617632"/>
                  <a:pt x="7327639" y="6617723"/>
                  <a:pt x="7327639" y="6617814"/>
                </a:cubicBezTo>
                <a:cubicBezTo>
                  <a:pt x="7327548" y="6619571"/>
                  <a:pt x="7327699" y="6621388"/>
                  <a:pt x="7328457" y="6623296"/>
                </a:cubicBezTo>
                <a:cubicBezTo>
                  <a:pt x="7325488" y="6622963"/>
                  <a:pt x="7322430" y="6623690"/>
                  <a:pt x="7319734" y="6625780"/>
                </a:cubicBezTo>
                <a:close/>
                <a:moveTo>
                  <a:pt x="6982804" y="6604002"/>
                </a:moveTo>
                <a:cubicBezTo>
                  <a:pt x="6986044" y="6608212"/>
                  <a:pt x="6992434" y="6608303"/>
                  <a:pt x="6996886" y="6605789"/>
                </a:cubicBezTo>
                <a:cubicBezTo>
                  <a:pt x="7004002" y="6603911"/>
                  <a:pt x="7009665" y="6595490"/>
                  <a:pt x="7003820" y="6587887"/>
                </a:cubicBezTo>
                <a:cubicBezTo>
                  <a:pt x="7001458" y="6584798"/>
                  <a:pt x="6998460" y="6583586"/>
                  <a:pt x="6995492" y="6583556"/>
                </a:cubicBezTo>
                <a:cubicBezTo>
                  <a:pt x="6991464" y="6579649"/>
                  <a:pt x="6984136" y="6580103"/>
                  <a:pt x="6980229" y="6583768"/>
                </a:cubicBezTo>
                <a:cubicBezTo>
                  <a:pt x="6975354" y="6588342"/>
                  <a:pt x="6975929" y="6595036"/>
                  <a:pt x="6979714" y="6599973"/>
                </a:cubicBezTo>
                <a:lnTo>
                  <a:pt x="6982804" y="6604002"/>
                </a:lnTo>
                <a:close/>
                <a:moveTo>
                  <a:pt x="7127769" y="6585616"/>
                </a:moveTo>
                <a:cubicBezTo>
                  <a:pt x="7135098" y="6591371"/>
                  <a:pt x="7144637" y="6593673"/>
                  <a:pt x="7153299" y="6589372"/>
                </a:cubicBezTo>
                <a:cubicBezTo>
                  <a:pt x="7158658" y="6586706"/>
                  <a:pt x="7162656" y="6580770"/>
                  <a:pt x="7160052" y="6574651"/>
                </a:cubicBezTo>
                <a:cubicBezTo>
                  <a:pt x="7159597" y="6573591"/>
                  <a:pt x="7158870" y="6572621"/>
                  <a:pt x="7158114" y="6571683"/>
                </a:cubicBezTo>
                <a:cubicBezTo>
                  <a:pt x="7158235" y="6571622"/>
                  <a:pt x="7158295" y="6571470"/>
                  <a:pt x="7158386" y="6571319"/>
                </a:cubicBezTo>
                <a:cubicBezTo>
                  <a:pt x="7158416" y="6571258"/>
                  <a:pt x="7158446" y="6571168"/>
                  <a:pt x="7158537" y="6571137"/>
                </a:cubicBezTo>
                <a:cubicBezTo>
                  <a:pt x="7154479" y="6570380"/>
                  <a:pt x="7150422" y="6569653"/>
                  <a:pt x="7146364" y="6568926"/>
                </a:cubicBezTo>
                <a:cubicBezTo>
                  <a:pt x="7141670" y="6568078"/>
                  <a:pt x="7137005" y="6567169"/>
                  <a:pt x="7132312" y="6566382"/>
                </a:cubicBezTo>
                <a:cubicBezTo>
                  <a:pt x="7132312" y="6566382"/>
                  <a:pt x="7132312" y="6566382"/>
                  <a:pt x="7132312" y="6566382"/>
                </a:cubicBezTo>
                <a:cubicBezTo>
                  <a:pt x="7130070" y="6566957"/>
                  <a:pt x="7127769" y="6567624"/>
                  <a:pt x="7126225" y="6569532"/>
                </a:cubicBezTo>
                <a:cubicBezTo>
                  <a:pt x="7122319" y="6574227"/>
                  <a:pt x="7122893" y="6581799"/>
                  <a:pt x="7127769" y="6585616"/>
                </a:cubicBezTo>
                <a:close/>
                <a:moveTo>
                  <a:pt x="7169499" y="6686239"/>
                </a:moveTo>
                <a:cubicBezTo>
                  <a:pt x="7166259" y="6681332"/>
                  <a:pt x="7158537" y="6679272"/>
                  <a:pt x="7153601" y="6683059"/>
                </a:cubicBezTo>
                <a:lnTo>
                  <a:pt x="7152571" y="6683846"/>
                </a:lnTo>
                <a:cubicBezTo>
                  <a:pt x="7149059" y="6684603"/>
                  <a:pt x="7146030" y="6687087"/>
                  <a:pt x="7144516" y="6690389"/>
                </a:cubicBezTo>
                <a:cubicBezTo>
                  <a:pt x="7140518" y="6694266"/>
                  <a:pt x="7139095" y="6700233"/>
                  <a:pt x="7142366" y="6705170"/>
                </a:cubicBezTo>
                <a:cubicBezTo>
                  <a:pt x="7145606" y="6710077"/>
                  <a:pt x="7153328" y="6712137"/>
                  <a:pt x="7158264" y="6708351"/>
                </a:cubicBezTo>
                <a:lnTo>
                  <a:pt x="7159658" y="6707290"/>
                </a:lnTo>
                <a:cubicBezTo>
                  <a:pt x="7160233" y="6707351"/>
                  <a:pt x="7160808" y="6707442"/>
                  <a:pt x="7161384" y="6707502"/>
                </a:cubicBezTo>
                <a:cubicBezTo>
                  <a:pt x="7167592" y="6708260"/>
                  <a:pt x="7173315" y="6702716"/>
                  <a:pt x="7173709" y="6696750"/>
                </a:cubicBezTo>
                <a:cubicBezTo>
                  <a:pt x="7173951" y="6693176"/>
                  <a:pt x="7172497" y="6690177"/>
                  <a:pt x="7170196" y="6687935"/>
                </a:cubicBezTo>
                <a:cubicBezTo>
                  <a:pt x="7169954" y="6687360"/>
                  <a:pt x="7169863" y="6686784"/>
                  <a:pt x="7169499" y="6686239"/>
                </a:cubicBezTo>
                <a:close/>
                <a:moveTo>
                  <a:pt x="7287968" y="6794041"/>
                </a:moveTo>
                <a:cubicBezTo>
                  <a:pt x="7290269" y="6796494"/>
                  <a:pt x="7293176" y="6797676"/>
                  <a:pt x="7296144" y="6797827"/>
                </a:cubicBezTo>
                <a:cubicBezTo>
                  <a:pt x="7306411" y="6802462"/>
                  <a:pt x="7318190" y="6791103"/>
                  <a:pt x="7311921" y="6782591"/>
                </a:cubicBezTo>
                <a:cubicBezTo>
                  <a:pt x="7311740" y="6780168"/>
                  <a:pt x="7311074" y="6777805"/>
                  <a:pt x="7309438" y="6776079"/>
                </a:cubicBezTo>
                <a:cubicBezTo>
                  <a:pt x="7305017" y="6771354"/>
                  <a:pt x="7298385" y="6770899"/>
                  <a:pt x="7293297" y="6774807"/>
                </a:cubicBezTo>
                <a:lnTo>
                  <a:pt x="7289270" y="6777926"/>
                </a:lnTo>
                <a:cubicBezTo>
                  <a:pt x="7284455" y="6781531"/>
                  <a:pt x="7283879" y="6789679"/>
                  <a:pt x="7287968" y="6794041"/>
                </a:cubicBezTo>
                <a:close/>
                <a:moveTo>
                  <a:pt x="7032105" y="6173975"/>
                </a:moveTo>
                <a:cubicBezTo>
                  <a:pt x="7023141" y="6162344"/>
                  <a:pt x="7004184" y="6175248"/>
                  <a:pt x="7013208" y="6186939"/>
                </a:cubicBezTo>
                <a:cubicBezTo>
                  <a:pt x="7022172" y="6198601"/>
                  <a:pt x="7041099" y="6185698"/>
                  <a:pt x="7032105" y="6173975"/>
                </a:cubicBezTo>
                <a:close/>
                <a:moveTo>
                  <a:pt x="6985893" y="6301042"/>
                </a:moveTo>
                <a:cubicBezTo>
                  <a:pt x="6985923" y="6300981"/>
                  <a:pt x="6985953" y="6300890"/>
                  <a:pt x="6985953" y="6300830"/>
                </a:cubicBezTo>
                <a:cubicBezTo>
                  <a:pt x="6985983" y="6300769"/>
                  <a:pt x="6986014" y="6300739"/>
                  <a:pt x="6986044" y="6300709"/>
                </a:cubicBezTo>
                <a:cubicBezTo>
                  <a:pt x="6986104" y="6300678"/>
                  <a:pt x="6986104" y="6300678"/>
                  <a:pt x="6986165" y="6300648"/>
                </a:cubicBezTo>
                <a:cubicBezTo>
                  <a:pt x="6986862" y="6300254"/>
                  <a:pt x="6987619" y="6299951"/>
                  <a:pt x="6988376" y="6299679"/>
                </a:cubicBezTo>
                <a:cubicBezTo>
                  <a:pt x="6993160" y="6297831"/>
                  <a:pt x="6995220" y="6292137"/>
                  <a:pt x="6994583" y="6287169"/>
                </a:cubicBezTo>
                <a:cubicBezTo>
                  <a:pt x="6994705" y="6287108"/>
                  <a:pt x="6994826" y="6287108"/>
                  <a:pt x="6994948" y="6287017"/>
                </a:cubicBezTo>
                <a:lnTo>
                  <a:pt x="6998975" y="6283898"/>
                </a:lnTo>
                <a:cubicBezTo>
                  <a:pt x="7003699" y="6280263"/>
                  <a:pt x="7005516" y="6272872"/>
                  <a:pt x="7001579" y="6267905"/>
                </a:cubicBezTo>
                <a:cubicBezTo>
                  <a:pt x="6997824" y="6263149"/>
                  <a:pt x="6990677" y="6261392"/>
                  <a:pt x="6985589" y="6265300"/>
                </a:cubicBezTo>
                <a:lnTo>
                  <a:pt x="6981562" y="6268419"/>
                </a:lnTo>
                <a:cubicBezTo>
                  <a:pt x="6978625" y="6270692"/>
                  <a:pt x="6977110" y="6274447"/>
                  <a:pt x="6977110" y="6278112"/>
                </a:cubicBezTo>
                <a:cubicBezTo>
                  <a:pt x="6977081" y="6278112"/>
                  <a:pt x="6977050" y="6278112"/>
                  <a:pt x="6977020" y="6278112"/>
                </a:cubicBezTo>
                <a:cubicBezTo>
                  <a:pt x="6976444" y="6278325"/>
                  <a:pt x="6976142" y="6278839"/>
                  <a:pt x="6975596" y="6279112"/>
                </a:cubicBezTo>
                <a:lnTo>
                  <a:pt x="6974809" y="6279021"/>
                </a:lnTo>
                <a:cubicBezTo>
                  <a:pt x="6968692" y="6278233"/>
                  <a:pt x="6962544" y="6280990"/>
                  <a:pt x="6960969" y="6287472"/>
                </a:cubicBezTo>
                <a:cubicBezTo>
                  <a:pt x="6960303" y="6290168"/>
                  <a:pt x="6960879" y="6293378"/>
                  <a:pt x="6962333" y="6296014"/>
                </a:cubicBezTo>
                <a:cubicBezTo>
                  <a:pt x="6961636" y="6301557"/>
                  <a:pt x="6964967" y="6307645"/>
                  <a:pt x="6970448" y="6309129"/>
                </a:cubicBezTo>
                <a:cubicBezTo>
                  <a:pt x="6970539" y="6309159"/>
                  <a:pt x="6970660" y="6309129"/>
                  <a:pt x="6970751" y="6309159"/>
                </a:cubicBezTo>
                <a:cubicBezTo>
                  <a:pt x="6969418" y="6311340"/>
                  <a:pt x="6968964" y="6314006"/>
                  <a:pt x="6969237" y="6316611"/>
                </a:cubicBezTo>
                <a:cubicBezTo>
                  <a:pt x="6969237" y="6316611"/>
                  <a:pt x="6969237" y="6316611"/>
                  <a:pt x="6969237" y="6316611"/>
                </a:cubicBezTo>
                <a:cubicBezTo>
                  <a:pt x="6976353" y="6312946"/>
                  <a:pt x="6983500" y="6309402"/>
                  <a:pt x="6990586" y="6305737"/>
                </a:cubicBezTo>
                <a:cubicBezTo>
                  <a:pt x="6991404" y="6305313"/>
                  <a:pt x="6992192" y="6304919"/>
                  <a:pt x="6993010" y="6304495"/>
                </a:cubicBezTo>
                <a:cubicBezTo>
                  <a:pt x="6993010" y="6304495"/>
                  <a:pt x="6993010" y="6304495"/>
                  <a:pt x="6993010" y="6304465"/>
                </a:cubicBezTo>
                <a:cubicBezTo>
                  <a:pt x="6993010" y="6304434"/>
                  <a:pt x="6992979" y="6304434"/>
                  <a:pt x="6992979" y="6304404"/>
                </a:cubicBezTo>
                <a:cubicBezTo>
                  <a:pt x="6990920" y="6302253"/>
                  <a:pt x="6988406" y="6301345"/>
                  <a:pt x="6985893" y="6301042"/>
                </a:cubicBezTo>
                <a:close/>
                <a:moveTo>
                  <a:pt x="6990828" y="6233192"/>
                </a:moveTo>
                <a:cubicBezTo>
                  <a:pt x="6990617" y="6233101"/>
                  <a:pt x="6990344" y="6233071"/>
                  <a:pt x="6990133" y="6232980"/>
                </a:cubicBezTo>
                <a:cubicBezTo>
                  <a:pt x="6990920" y="6227316"/>
                  <a:pt x="6988527" y="6221016"/>
                  <a:pt x="6981623" y="6218774"/>
                </a:cubicBezTo>
                <a:cubicBezTo>
                  <a:pt x="6976353" y="6217048"/>
                  <a:pt x="6972295" y="6218956"/>
                  <a:pt x="6969873" y="6222318"/>
                </a:cubicBezTo>
                <a:cubicBezTo>
                  <a:pt x="6969479" y="6222379"/>
                  <a:pt x="6969176" y="6222682"/>
                  <a:pt x="6968782" y="6222803"/>
                </a:cubicBezTo>
                <a:cubicBezTo>
                  <a:pt x="6972114" y="6218290"/>
                  <a:pt x="6971901" y="6212747"/>
                  <a:pt x="6968389" y="6208173"/>
                </a:cubicBezTo>
                <a:lnTo>
                  <a:pt x="6965270" y="6204144"/>
                </a:lnTo>
                <a:cubicBezTo>
                  <a:pt x="6961605" y="6199389"/>
                  <a:pt x="6953187" y="6199328"/>
                  <a:pt x="6949068" y="6203478"/>
                </a:cubicBezTo>
                <a:cubicBezTo>
                  <a:pt x="6944374" y="6208203"/>
                  <a:pt x="6944465" y="6214564"/>
                  <a:pt x="6948371" y="6219683"/>
                </a:cubicBezTo>
                <a:lnTo>
                  <a:pt x="6951491" y="6223712"/>
                </a:lnTo>
                <a:cubicBezTo>
                  <a:pt x="6954004" y="6226953"/>
                  <a:pt x="6958698" y="6227862"/>
                  <a:pt x="6962756" y="6226862"/>
                </a:cubicBezTo>
                <a:cubicBezTo>
                  <a:pt x="6961969" y="6227831"/>
                  <a:pt x="6961030" y="6228649"/>
                  <a:pt x="6960606" y="6229921"/>
                </a:cubicBezTo>
                <a:lnTo>
                  <a:pt x="6958941" y="6235070"/>
                </a:lnTo>
                <a:cubicBezTo>
                  <a:pt x="6956972" y="6241128"/>
                  <a:pt x="6959667" y="6248671"/>
                  <a:pt x="6966118" y="6250730"/>
                </a:cubicBezTo>
                <a:cubicBezTo>
                  <a:pt x="6968116" y="6251367"/>
                  <a:pt x="6970267" y="6251457"/>
                  <a:pt x="6972326" y="6251154"/>
                </a:cubicBezTo>
                <a:cubicBezTo>
                  <a:pt x="6972779" y="6255122"/>
                  <a:pt x="6974930" y="6258727"/>
                  <a:pt x="6979109" y="6260605"/>
                </a:cubicBezTo>
                <a:cubicBezTo>
                  <a:pt x="6984621" y="6263089"/>
                  <a:pt x="6993191" y="6260786"/>
                  <a:pt x="6995220" y="6254486"/>
                </a:cubicBezTo>
                <a:lnTo>
                  <a:pt x="6996886" y="6249337"/>
                </a:lnTo>
                <a:cubicBezTo>
                  <a:pt x="6998975" y="6243067"/>
                  <a:pt x="6997310" y="6236131"/>
                  <a:pt x="6990828" y="6233192"/>
                </a:cubicBezTo>
                <a:close/>
                <a:moveTo>
                  <a:pt x="7042795" y="6266239"/>
                </a:moveTo>
                <a:lnTo>
                  <a:pt x="7038767" y="6269359"/>
                </a:lnTo>
                <a:cubicBezTo>
                  <a:pt x="7035193" y="6272115"/>
                  <a:pt x="7034133" y="6277385"/>
                  <a:pt x="7035527" y="6281687"/>
                </a:cubicBezTo>
                <a:cubicBezTo>
                  <a:pt x="7035527" y="6281717"/>
                  <a:pt x="7035527" y="6281778"/>
                  <a:pt x="7035527" y="6281808"/>
                </a:cubicBezTo>
                <a:cubicBezTo>
                  <a:pt x="7043643" y="6277476"/>
                  <a:pt x="7051758" y="6273175"/>
                  <a:pt x="7059844" y="6268783"/>
                </a:cubicBezTo>
                <a:cubicBezTo>
                  <a:pt x="7059814" y="6268723"/>
                  <a:pt x="7059753" y="6268662"/>
                  <a:pt x="7059723" y="6268571"/>
                </a:cubicBezTo>
                <a:cubicBezTo>
                  <a:pt x="7059481" y="6268147"/>
                  <a:pt x="7059329" y="6267662"/>
                  <a:pt x="7058996" y="6267299"/>
                </a:cubicBezTo>
                <a:cubicBezTo>
                  <a:pt x="7054454" y="6262574"/>
                  <a:pt x="7047882" y="6262301"/>
                  <a:pt x="7042795" y="6266239"/>
                </a:cubicBezTo>
                <a:close/>
                <a:moveTo>
                  <a:pt x="6876691" y="6323517"/>
                </a:moveTo>
                <a:lnTo>
                  <a:pt x="6868606" y="6329726"/>
                </a:lnTo>
                <a:cubicBezTo>
                  <a:pt x="6863700" y="6333513"/>
                  <a:pt x="6861822" y="6340237"/>
                  <a:pt x="6865426" y="6345629"/>
                </a:cubicBezTo>
                <a:cubicBezTo>
                  <a:pt x="6868666" y="6350535"/>
                  <a:pt x="6876388" y="6352595"/>
                  <a:pt x="6881324" y="6348809"/>
                </a:cubicBezTo>
                <a:lnTo>
                  <a:pt x="6889410" y="6342569"/>
                </a:lnTo>
                <a:cubicBezTo>
                  <a:pt x="6894316" y="6338783"/>
                  <a:pt x="6896193" y="6332089"/>
                  <a:pt x="6892590" y="6326667"/>
                </a:cubicBezTo>
                <a:cubicBezTo>
                  <a:pt x="6889319" y="6321821"/>
                  <a:pt x="6881597" y="6319731"/>
                  <a:pt x="6876691" y="6323517"/>
                </a:cubicBezTo>
                <a:close/>
                <a:moveTo>
                  <a:pt x="6859551" y="6152046"/>
                </a:moveTo>
                <a:cubicBezTo>
                  <a:pt x="6862731" y="6156165"/>
                  <a:pt x="6869302" y="6156619"/>
                  <a:pt x="6873754" y="6154045"/>
                </a:cubicBezTo>
                <a:cubicBezTo>
                  <a:pt x="6875964" y="6156256"/>
                  <a:pt x="6879053" y="6157649"/>
                  <a:pt x="6882415" y="6157861"/>
                </a:cubicBezTo>
                <a:lnTo>
                  <a:pt x="6890046" y="6158346"/>
                </a:lnTo>
                <a:cubicBezTo>
                  <a:pt x="6896618" y="6158739"/>
                  <a:pt x="6902250" y="6152500"/>
                  <a:pt x="6902281" y="6146200"/>
                </a:cubicBezTo>
                <a:cubicBezTo>
                  <a:pt x="6902311" y="6139263"/>
                  <a:pt x="6896708" y="6134356"/>
                  <a:pt x="6890137" y="6133963"/>
                </a:cubicBezTo>
                <a:cubicBezTo>
                  <a:pt x="6887593" y="6133811"/>
                  <a:pt x="6885049" y="6133660"/>
                  <a:pt x="6882506" y="6133478"/>
                </a:cubicBezTo>
                <a:cubicBezTo>
                  <a:pt x="6880022" y="6133327"/>
                  <a:pt x="6877812" y="6134326"/>
                  <a:pt x="6875843" y="6135719"/>
                </a:cubicBezTo>
                <a:lnTo>
                  <a:pt x="6873451" y="6132600"/>
                </a:lnTo>
                <a:cubicBezTo>
                  <a:pt x="6869787" y="6127844"/>
                  <a:pt x="6861398" y="6127692"/>
                  <a:pt x="6857249" y="6131812"/>
                </a:cubicBezTo>
                <a:cubicBezTo>
                  <a:pt x="6852555" y="6136507"/>
                  <a:pt x="6852555" y="6142928"/>
                  <a:pt x="6856492" y="6148017"/>
                </a:cubicBezTo>
                <a:lnTo>
                  <a:pt x="6859551" y="6152046"/>
                </a:lnTo>
                <a:close/>
                <a:moveTo>
                  <a:pt x="6948553" y="6249155"/>
                </a:moveTo>
                <a:cubicBezTo>
                  <a:pt x="6944768" y="6244248"/>
                  <a:pt x="6936621" y="6244551"/>
                  <a:pt x="6932352" y="6248489"/>
                </a:cubicBezTo>
                <a:cubicBezTo>
                  <a:pt x="6931625" y="6249155"/>
                  <a:pt x="6931232" y="6249973"/>
                  <a:pt x="6930747" y="6250730"/>
                </a:cubicBezTo>
                <a:cubicBezTo>
                  <a:pt x="6928779" y="6251094"/>
                  <a:pt x="6926840" y="6251760"/>
                  <a:pt x="6925084" y="6253123"/>
                </a:cubicBezTo>
                <a:lnTo>
                  <a:pt x="6921056" y="6256243"/>
                </a:lnTo>
                <a:cubicBezTo>
                  <a:pt x="6916302" y="6259908"/>
                  <a:pt x="6915998" y="6268208"/>
                  <a:pt x="6920117" y="6272418"/>
                </a:cubicBezTo>
                <a:cubicBezTo>
                  <a:pt x="6924721" y="6277143"/>
                  <a:pt x="6931201" y="6277294"/>
                  <a:pt x="6936289" y="6273357"/>
                </a:cubicBezTo>
                <a:lnTo>
                  <a:pt x="6938651" y="6271509"/>
                </a:lnTo>
                <a:cubicBezTo>
                  <a:pt x="6942709" y="6273114"/>
                  <a:pt x="6947856" y="6272236"/>
                  <a:pt x="6950976" y="6269389"/>
                </a:cubicBezTo>
                <a:cubicBezTo>
                  <a:pt x="6955882" y="6264906"/>
                  <a:pt x="6955458" y="6258121"/>
                  <a:pt x="6951642" y="6253184"/>
                </a:cubicBezTo>
                <a:lnTo>
                  <a:pt x="6948553" y="6249155"/>
                </a:lnTo>
                <a:close/>
                <a:moveTo>
                  <a:pt x="7026987" y="6191362"/>
                </a:moveTo>
                <a:cubicBezTo>
                  <a:pt x="7020991" y="6191210"/>
                  <a:pt x="7015267" y="6196784"/>
                  <a:pt x="7015540" y="6202842"/>
                </a:cubicBezTo>
                <a:cubicBezTo>
                  <a:pt x="7015843" y="6209203"/>
                  <a:pt x="7020597" y="6214110"/>
                  <a:pt x="7027017" y="6214291"/>
                </a:cubicBezTo>
                <a:cubicBezTo>
                  <a:pt x="7027350" y="6214291"/>
                  <a:pt x="7027380" y="6214291"/>
                  <a:pt x="7027593" y="6214291"/>
                </a:cubicBezTo>
                <a:cubicBezTo>
                  <a:pt x="7027714" y="6214322"/>
                  <a:pt x="7027744" y="6214322"/>
                  <a:pt x="7027805" y="6214352"/>
                </a:cubicBezTo>
                <a:lnTo>
                  <a:pt x="7027805" y="6214352"/>
                </a:lnTo>
                <a:cubicBezTo>
                  <a:pt x="7028319" y="6214867"/>
                  <a:pt x="7028804" y="6215412"/>
                  <a:pt x="7029258" y="6215987"/>
                </a:cubicBezTo>
                <a:cubicBezTo>
                  <a:pt x="7033165" y="6220773"/>
                  <a:pt x="7041492" y="6219835"/>
                  <a:pt x="7045460" y="6215776"/>
                </a:cubicBezTo>
                <a:cubicBezTo>
                  <a:pt x="7050183" y="6210929"/>
                  <a:pt x="7049184" y="6204387"/>
                  <a:pt x="7045247" y="6199571"/>
                </a:cubicBezTo>
                <a:cubicBezTo>
                  <a:pt x="7040736" y="6194058"/>
                  <a:pt x="7033983" y="6191544"/>
                  <a:pt x="7026987" y="6191362"/>
                </a:cubicBezTo>
                <a:close/>
              </a:path>
            </a:pathLst>
          </a:custGeom>
          <a:solidFill>
            <a:srgbClr val="B21E46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FF609A"/>
        </a:solidFill>
      </p:bgPr>
    </p:bg>
    <p:spTree>
      <p:nvGrpSpPr>
        <p:cNvPr id="1006" name="Shape 10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7" name="Google Shape;1007;p30"/>
          <p:cNvGrpSpPr/>
          <p:nvPr/>
        </p:nvGrpSpPr>
        <p:grpSpPr>
          <a:xfrm>
            <a:off x="645228" y="450929"/>
            <a:ext cx="17044036" cy="9213617"/>
            <a:chOff x="0" y="-289322"/>
            <a:chExt cx="22725381" cy="12284824"/>
          </a:xfrm>
        </p:grpSpPr>
        <p:grpSp>
          <p:nvGrpSpPr>
            <p:cNvPr id="1008" name="Google Shape;1008;p30"/>
            <p:cNvGrpSpPr/>
            <p:nvPr/>
          </p:nvGrpSpPr>
          <p:grpSpPr>
            <a:xfrm>
              <a:off x="0" y="-289322"/>
              <a:ext cx="22725381" cy="12284824"/>
              <a:chOff x="0" y="-57150"/>
              <a:chExt cx="4488964" cy="2426632"/>
            </a:xfrm>
          </p:grpSpPr>
          <p:sp>
            <p:nvSpPr>
              <p:cNvPr id="1009" name="Google Shape;1009;p30"/>
              <p:cNvSpPr/>
              <p:nvPr/>
            </p:nvSpPr>
            <p:spPr>
              <a:xfrm>
                <a:off x="0" y="0"/>
                <a:ext cx="4488964" cy="2369482"/>
              </a:xfrm>
              <a:custGeom>
                <a:rect b="b" l="l" r="r" t="t"/>
                <a:pathLst>
                  <a:path extrusionOk="0" h="2369482" w="4488964">
                    <a:moveTo>
                      <a:pt x="0" y="0"/>
                    </a:moveTo>
                    <a:lnTo>
                      <a:pt x="4488964" y="0"/>
                    </a:lnTo>
                    <a:lnTo>
                      <a:pt x="4488964" y="2369482"/>
                    </a:lnTo>
                    <a:lnTo>
                      <a:pt x="0" y="2369482"/>
                    </a:lnTo>
                    <a:close/>
                  </a:path>
                </a:pathLst>
              </a:custGeom>
              <a:solidFill>
                <a:srgbClr val="000000">
                  <a:alpha val="0"/>
                </a:srgbClr>
              </a:solidFill>
              <a:ln cap="flat" cmpd="sng" w="66675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</p:sp>
          <p:sp>
            <p:nvSpPr>
              <p:cNvPr id="1010" name="Google Shape;1010;p30"/>
              <p:cNvSpPr txBox="1"/>
              <p:nvPr/>
            </p:nvSpPr>
            <p:spPr>
              <a:xfrm>
                <a:off x="0" y="-57150"/>
                <a:ext cx="812800" cy="86995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Ctr="0" anchor="ctr" bIns="50800" lIns="50800" spcFirstLastPara="1" rIns="50800" wrap="square" tIns="50800">
                <a:noAutofit/>
              </a:bodyPr>
              <a:lstStyle/>
              <a:p>
                <a:pPr indent="0" lvl="0" marL="0" marR="0" rtl="0" algn="ctr">
                  <a:lnSpc>
                    <a:spcPct val="186611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011" name="Google Shape;1011;p30"/>
            <p:cNvGrpSpPr/>
            <p:nvPr/>
          </p:nvGrpSpPr>
          <p:grpSpPr>
            <a:xfrm>
              <a:off x="212173" y="-92304"/>
              <a:ext cx="22301035" cy="11890789"/>
              <a:chOff x="0" y="-57150"/>
              <a:chExt cx="4405143" cy="2348798"/>
            </a:xfrm>
          </p:grpSpPr>
          <p:sp>
            <p:nvSpPr>
              <p:cNvPr id="1012" name="Google Shape;1012;p30"/>
              <p:cNvSpPr/>
              <p:nvPr/>
            </p:nvSpPr>
            <p:spPr>
              <a:xfrm>
                <a:off x="0" y="0"/>
                <a:ext cx="4405143" cy="2291648"/>
              </a:xfrm>
              <a:custGeom>
                <a:rect b="b" l="l" r="r" t="t"/>
                <a:pathLst>
                  <a:path extrusionOk="0" h="2291648" w="4405143">
                    <a:moveTo>
                      <a:pt x="0" y="0"/>
                    </a:moveTo>
                    <a:lnTo>
                      <a:pt x="4405143" y="0"/>
                    </a:lnTo>
                    <a:lnTo>
                      <a:pt x="4405143" y="2291648"/>
                    </a:lnTo>
                    <a:lnTo>
                      <a:pt x="0" y="2291648"/>
                    </a:lnTo>
                    <a:close/>
                  </a:path>
                </a:pathLst>
              </a:custGeom>
              <a:solidFill>
                <a:srgbClr val="000000">
                  <a:alpha val="0"/>
                </a:srgbClr>
              </a:solidFill>
              <a:ln cap="flat" cmpd="sng" w="38100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</p:sp>
          <p:sp>
            <p:nvSpPr>
              <p:cNvPr id="1013" name="Google Shape;1013;p30"/>
              <p:cNvSpPr txBox="1"/>
              <p:nvPr/>
            </p:nvSpPr>
            <p:spPr>
              <a:xfrm>
                <a:off x="0" y="-57150"/>
                <a:ext cx="812800" cy="86995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Ctr="0" anchor="ctr" bIns="50800" lIns="50800" spcFirstLastPara="1" rIns="50800" wrap="square" tIns="50800">
                <a:noAutofit/>
              </a:bodyPr>
              <a:lstStyle/>
              <a:p>
                <a:pPr indent="0" lvl="0" marL="0" marR="0" rtl="0" algn="ctr">
                  <a:lnSpc>
                    <a:spcPct val="186611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14" name="Google Shape;1014;p30"/>
          <p:cNvSpPr txBox="1"/>
          <p:nvPr/>
        </p:nvSpPr>
        <p:spPr>
          <a:xfrm>
            <a:off x="3861350" y="1762050"/>
            <a:ext cx="10493700" cy="4710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90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Write an original statement or inspiring quote</a:t>
            </a:r>
            <a:endParaRPr/>
          </a:p>
        </p:txBody>
      </p:sp>
      <p:sp>
        <p:nvSpPr>
          <p:cNvPr id="1015" name="Google Shape;1015;p30"/>
          <p:cNvSpPr txBox="1"/>
          <p:nvPr/>
        </p:nvSpPr>
        <p:spPr>
          <a:xfrm>
            <a:off x="2741618" y="7507610"/>
            <a:ext cx="12804764" cy="62293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4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>
                <a:solidFill>
                  <a:srgbClr val="FFFFFF"/>
                </a:solidFill>
                <a:latin typeface="Public Sans"/>
                <a:ea typeface="Public Sans"/>
                <a:cs typeface="Public Sans"/>
                <a:sym typeface="Public Sans"/>
              </a:rPr>
              <a:t>— Include a credit, citation, or supporting message</a:t>
            </a:r>
            <a:endParaRPr/>
          </a:p>
        </p:txBody>
      </p:sp>
      <p:cxnSp>
        <p:nvCxnSpPr>
          <p:cNvPr id="1016" name="Google Shape;1016;p30"/>
          <p:cNvCxnSpPr/>
          <p:nvPr/>
        </p:nvCxnSpPr>
        <p:spPr>
          <a:xfrm>
            <a:off x="4822395" y="6905542"/>
            <a:ext cx="8689701" cy="0"/>
          </a:xfrm>
          <a:prstGeom prst="straightConnector1">
            <a:avLst/>
          </a:prstGeom>
          <a:noFill/>
          <a:ln cap="flat" cmpd="sng" w="28575">
            <a:solidFill>
              <a:srgbClr val="FFFFFF"/>
            </a:solidFill>
            <a:prstDash val="solid"/>
            <a:round/>
            <a:headEnd len="sm" w="sm" type="none"/>
            <a:tailEnd len="med" w="med" type="stealth"/>
          </a:ln>
        </p:spPr>
      </p:cxnSp>
      <p:sp>
        <p:nvSpPr>
          <p:cNvPr id="1017" name="Google Shape;1017;p30"/>
          <p:cNvSpPr/>
          <p:nvPr/>
        </p:nvSpPr>
        <p:spPr>
          <a:xfrm>
            <a:off x="8676306" y="6625664"/>
            <a:ext cx="627623" cy="547592"/>
          </a:xfrm>
          <a:custGeom>
            <a:rect b="b" l="l" r="r" t="t"/>
            <a:pathLst>
              <a:path extrusionOk="0" h="547592" w="627623">
                <a:moveTo>
                  <a:pt x="313721" y="547592"/>
                </a:moveTo>
                <a:cubicBezTo>
                  <a:pt x="309506" y="547565"/>
                  <a:pt x="306770" y="545191"/>
                  <a:pt x="306143" y="544618"/>
                </a:cubicBezTo>
                <a:lnTo>
                  <a:pt x="62732" y="301414"/>
                </a:lnTo>
                <a:cubicBezTo>
                  <a:pt x="4798" y="249032"/>
                  <a:pt x="-15127" y="169192"/>
                  <a:pt x="11873" y="102907"/>
                </a:cubicBezTo>
                <a:cubicBezTo>
                  <a:pt x="43341" y="25657"/>
                  <a:pt x="122779" y="5499"/>
                  <a:pt x="128128" y="4252"/>
                </a:cubicBezTo>
                <a:cubicBezTo>
                  <a:pt x="196384" y="-11665"/>
                  <a:pt x="269330" y="17985"/>
                  <a:pt x="313794" y="78477"/>
                </a:cubicBezTo>
                <a:cubicBezTo>
                  <a:pt x="358260" y="17985"/>
                  <a:pt x="431219" y="-11663"/>
                  <a:pt x="499460" y="4252"/>
                </a:cubicBezTo>
                <a:cubicBezTo>
                  <a:pt x="502891" y="5052"/>
                  <a:pt x="583883" y="24742"/>
                  <a:pt x="615716" y="102907"/>
                </a:cubicBezTo>
                <a:cubicBezTo>
                  <a:pt x="642923" y="169713"/>
                  <a:pt x="622481" y="249455"/>
                  <a:pt x="564857" y="301414"/>
                </a:cubicBezTo>
                <a:lnTo>
                  <a:pt x="321447" y="544618"/>
                </a:lnTo>
                <a:cubicBezTo>
                  <a:pt x="320836" y="545177"/>
                  <a:pt x="318030" y="547621"/>
                  <a:pt x="313721" y="547592"/>
                </a:cubicBezTo>
                <a:close/>
              </a:path>
            </a:pathLst>
          </a:custGeom>
          <a:solidFill>
            <a:srgbClr val="B35EFF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FFFCF3"/>
        </a:solidFill>
      </p:bgPr>
    </p:bg>
    <p:spTree>
      <p:nvGrpSpPr>
        <p:cNvPr id="1021" name="Shape 10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2" name="Google Shape;1022;p31"/>
          <p:cNvSpPr txBox="1"/>
          <p:nvPr/>
        </p:nvSpPr>
        <p:spPr>
          <a:xfrm>
            <a:off x="1028700" y="1968367"/>
            <a:ext cx="5562600" cy="112395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l">
              <a:lnSpc>
                <a:spcPct val="120002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6999">
                <a:solidFill>
                  <a:srgbClr val="B35EFF"/>
                </a:solidFill>
                <a:latin typeface="Arial"/>
                <a:ea typeface="Arial"/>
                <a:cs typeface="Arial"/>
                <a:sym typeface="Arial"/>
              </a:rPr>
              <a:t>Contact Us</a:t>
            </a:r>
            <a:endParaRPr/>
          </a:p>
        </p:txBody>
      </p:sp>
      <p:grpSp>
        <p:nvGrpSpPr>
          <p:cNvPr id="1023" name="Google Shape;1023;p31"/>
          <p:cNvGrpSpPr/>
          <p:nvPr/>
        </p:nvGrpSpPr>
        <p:grpSpPr>
          <a:xfrm>
            <a:off x="1402712" y="5960151"/>
            <a:ext cx="246128" cy="169213"/>
            <a:chOff x="1402712" y="5960151"/>
            <a:chExt cx="246128" cy="169213"/>
          </a:xfrm>
        </p:grpSpPr>
        <p:sp>
          <p:nvSpPr>
            <p:cNvPr id="1024" name="Google Shape;1024;p31"/>
            <p:cNvSpPr/>
            <p:nvPr/>
          </p:nvSpPr>
          <p:spPr>
            <a:xfrm>
              <a:off x="1565864" y="5991348"/>
              <a:ext cx="82976" cy="107127"/>
            </a:xfrm>
            <a:custGeom>
              <a:rect b="b" l="l" r="r" t="t"/>
              <a:pathLst>
                <a:path extrusionOk="0" h="107127" w="82976">
                  <a:moveTo>
                    <a:pt x="82976" y="0"/>
                  </a:moveTo>
                  <a:lnTo>
                    <a:pt x="82976" y="107128"/>
                  </a:lnTo>
                  <a:lnTo>
                    <a:pt x="0" y="5467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5" name="Google Shape;1025;p31"/>
            <p:cNvSpPr/>
            <p:nvPr/>
          </p:nvSpPr>
          <p:spPr>
            <a:xfrm>
              <a:off x="1402712" y="5991348"/>
              <a:ext cx="82976" cy="107127"/>
            </a:xfrm>
            <a:custGeom>
              <a:rect b="b" l="l" r="r" t="t"/>
              <a:pathLst>
                <a:path extrusionOk="0" h="107127" w="82976">
                  <a:moveTo>
                    <a:pt x="82976" y="54672"/>
                  </a:moveTo>
                  <a:lnTo>
                    <a:pt x="0" y="1071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6" name="Google Shape;1026;p31"/>
            <p:cNvSpPr/>
            <p:nvPr/>
          </p:nvSpPr>
          <p:spPr>
            <a:xfrm>
              <a:off x="1403173" y="5960151"/>
              <a:ext cx="245206" cy="93867"/>
            </a:xfrm>
            <a:custGeom>
              <a:rect b="b" l="l" r="r" t="t"/>
              <a:pathLst>
                <a:path extrusionOk="0" h="93867" w="245206">
                  <a:moveTo>
                    <a:pt x="245206" y="13091"/>
                  </a:moveTo>
                  <a:cubicBezTo>
                    <a:pt x="244052" y="5723"/>
                    <a:pt x="237961" y="0"/>
                    <a:pt x="230284" y="0"/>
                  </a:cubicBezTo>
                  <a:lnTo>
                    <a:pt x="14922" y="0"/>
                  </a:lnTo>
                  <a:cubicBezTo>
                    <a:pt x="7245" y="0"/>
                    <a:pt x="1154" y="5723"/>
                    <a:pt x="0" y="13091"/>
                  </a:cubicBezTo>
                  <a:lnTo>
                    <a:pt x="122603" y="93868"/>
                  </a:lnTo>
                  <a:lnTo>
                    <a:pt x="245206" y="130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7" name="Google Shape;1027;p31"/>
            <p:cNvSpPr/>
            <p:nvPr/>
          </p:nvSpPr>
          <p:spPr>
            <a:xfrm>
              <a:off x="1403204" y="6055295"/>
              <a:ext cx="245144" cy="74069"/>
            </a:xfrm>
            <a:custGeom>
              <a:rect b="b" l="l" r="r" t="t"/>
              <a:pathLst>
                <a:path extrusionOk="0" h="74069" w="245144">
                  <a:moveTo>
                    <a:pt x="126803" y="14352"/>
                  </a:moveTo>
                  <a:cubicBezTo>
                    <a:pt x="125510" y="15198"/>
                    <a:pt x="124049" y="15614"/>
                    <a:pt x="122572" y="15614"/>
                  </a:cubicBezTo>
                  <a:cubicBezTo>
                    <a:pt x="121095" y="15614"/>
                    <a:pt x="119634" y="15198"/>
                    <a:pt x="118342" y="14352"/>
                  </a:cubicBezTo>
                  <a:lnTo>
                    <a:pt x="96575" y="0"/>
                  </a:lnTo>
                  <a:lnTo>
                    <a:pt x="0" y="61086"/>
                  </a:lnTo>
                  <a:cubicBezTo>
                    <a:pt x="1184" y="68393"/>
                    <a:pt x="7245" y="74070"/>
                    <a:pt x="14891" y="74070"/>
                  </a:cubicBezTo>
                  <a:lnTo>
                    <a:pt x="230254" y="74070"/>
                  </a:lnTo>
                  <a:cubicBezTo>
                    <a:pt x="237899" y="74070"/>
                    <a:pt x="243960" y="68393"/>
                    <a:pt x="245144" y="61086"/>
                  </a:cubicBezTo>
                  <a:lnTo>
                    <a:pt x="148570" y="15"/>
                  </a:lnTo>
                  <a:lnTo>
                    <a:pt x="126803" y="143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28" name="Google Shape;1028;p31"/>
          <p:cNvSpPr/>
          <p:nvPr/>
        </p:nvSpPr>
        <p:spPr>
          <a:xfrm>
            <a:off x="1507252" y="6886810"/>
            <a:ext cx="98799" cy="98799"/>
          </a:xfrm>
          <a:custGeom>
            <a:rect b="b" l="l" r="r" t="t"/>
            <a:pathLst>
              <a:path extrusionOk="0" h="98799" w="98799">
                <a:moveTo>
                  <a:pt x="98800" y="49400"/>
                </a:moveTo>
                <a:cubicBezTo>
                  <a:pt x="98800" y="76683"/>
                  <a:pt x="76683" y="98800"/>
                  <a:pt x="49400" y="98800"/>
                </a:cubicBezTo>
                <a:cubicBezTo>
                  <a:pt x="22117" y="98800"/>
                  <a:pt x="0" y="76683"/>
                  <a:pt x="0" y="49400"/>
                </a:cubicBezTo>
                <a:cubicBezTo>
                  <a:pt x="0" y="22117"/>
                  <a:pt x="22117" y="0"/>
                  <a:pt x="49400" y="0"/>
                </a:cubicBezTo>
                <a:cubicBezTo>
                  <a:pt x="76683" y="0"/>
                  <a:pt x="98800" y="22117"/>
                  <a:pt x="98800" y="494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29" name="Google Shape;1029;p31"/>
          <p:cNvSpPr/>
          <p:nvPr/>
        </p:nvSpPr>
        <p:spPr>
          <a:xfrm>
            <a:off x="1402277" y="6781835"/>
            <a:ext cx="308750" cy="277875"/>
          </a:xfrm>
          <a:custGeom>
            <a:rect b="b" l="l" r="r" t="t"/>
            <a:pathLst>
              <a:path extrusionOk="0" h="277875" w="308750">
                <a:moveTo>
                  <a:pt x="108063" y="0"/>
                </a:moveTo>
                <a:lnTo>
                  <a:pt x="79812" y="30875"/>
                </a:lnTo>
                <a:lnTo>
                  <a:pt x="30875" y="30875"/>
                </a:lnTo>
                <a:cubicBezTo>
                  <a:pt x="13817" y="30875"/>
                  <a:pt x="0" y="44692"/>
                  <a:pt x="0" y="61750"/>
                </a:cubicBezTo>
                <a:lnTo>
                  <a:pt x="0" y="247000"/>
                </a:lnTo>
                <a:cubicBezTo>
                  <a:pt x="0" y="264058"/>
                  <a:pt x="13817" y="277875"/>
                  <a:pt x="30875" y="277875"/>
                </a:cubicBezTo>
                <a:lnTo>
                  <a:pt x="277875" y="277875"/>
                </a:lnTo>
                <a:cubicBezTo>
                  <a:pt x="294933" y="277875"/>
                  <a:pt x="308750" y="264058"/>
                  <a:pt x="308750" y="247000"/>
                </a:cubicBezTo>
                <a:lnTo>
                  <a:pt x="308750" y="61750"/>
                </a:lnTo>
                <a:cubicBezTo>
                  <a:pt x="308750" y="44692"/>
                  <a:pt x="294933" y="30875"/>
                  <a:pt x="277875" y="30875"/>
                </a:cubicBezTo>
                <a:lnTo>
                  <a:pt x="228938" y="30875"/>
                </a:lnTo>
                <a:lnTo>
                  <a:pt x="200688" y="0"/>
                </a:lnTo>
                <a:lnTo>
                  <a:pt x="108063" y="0"/>
                </a:lnTo>
                <a:close/>
                <a:moveTo>
                  <a:pt x="154375" y="231563"/>
                </a:moveTo>
                <a:cubicBezTo>
                  <a:pt x="111768" y="231563"/>
                  <a:pt x="77188" y="196983"/>
                  <a:pt x="77188" y="154375"/>
                </a:cubicBezTo>
                <a:cubicBezTo>
                  <a:pt x="77188" y="111768"/>
                  <a:pt x="111768" y="77188"/>
                  <a:pt x="154375" y="77188"/>
                </a:cubicBezTo>
                <a:cubicBezTo>
                  <a:pt x="196983" y="77188"/>
                  <a:pt x="231563" y="111768"/>
                  <a:pt x="231563" y="154375"/>
                </a:cubicBezTo>
                <a:cubicBezTo>
                  <a:pt x="231563" y="196983"/>
                  <a:pt x="196983" y="231563"/>
                  <a:pt x="154375" y="23156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0" name="Google Shape;1030;p31"/>
          <p:cNvSpPr txBox="1"/>
          <p:nvPr/>
        </p:nvSpPr>
        <p:spPr>
          <a:xfrm>
            <a:off x="2058835" y="3962184"/>
            <a:ext cx="3328488" cy="83439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l">
              <a:lnSpc>
                <a:spcPct val="139958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u="none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123 Anywhere St., </a:t>
            </a:r>
            <a:endParaRPr/>
          </a:p>
          <a:p>
            <a:pPr indent="0" lvl="0" marL="0" marR="0" rtl="0" algn="l">
              <a:lnSpc>
                <a:spcPct val="139958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u="none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Any City,ST 12345</a:t>
            </a:r>
            <a:endParaRPr/>
          </a:p>
        </p:txBody>
      </p:sp>
      <p:sp>
        <p:nvSpPr>
          <p:cNvPr id="1031" name="Google Shape;1031;p31"/>
          <p:cNvSpPr txBox="1"/>
          <p:nvPr/>
        </p:nvSpPr>
        <p:spPr>
          <a:xfrm>
            <a:off x="2058835" y="4887807"/>
            <a:ext cx="4892954" cy="41529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l">
              <a:lnSpc>
                <a:spcPct val="139958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u="none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123-456-7890</a:t>
            </a:r>
            <a:endParaRPr/>
          </a:p>
        </p:txBody>
      </p:sp>
      <p:sp>
        <p:nvSpPr>
          <p:cNvPr id="1032" name="Google Shape;1032;p31"/>
          <p:cNvSpPr txBox="1"/>
          <p:nvPr/>
        </p:nvSpPr>
        <p:spPr>
          <a:xfrm>
            <a:off x="2058835" y="5776366"/>
            <a:ext cx="4892954" cy="41529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l">
              <a:lnSpc>
                <a:spcPct val="139958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u="none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hello@reallygreatsite.com</a:t>
            </a:r>
            <a:endParaRPr/>
          </a:p>
        </p:txBody>
      </p:sp>
      <p:sp>
        <p:nvSpPr>
          <p:cNvPr id="1033" name="Google Shape;1033;p31"/>
          <p:cNvSpPr txBox="1"/>
          <p:nvPr/>
        </p:nvSpPr>
        <p:spPr>
          <a:xfrm>
            <a:off x="2058835" y="7558012"/>
            <a:ext cx="4892954" cy="41529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l">
              <a:lnSpc>
                <a:spcPct val="139958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u="none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reallygreatsite.com</a:t>
            </a:r>
            <a:endParaRPr/>
          </a:p>
        </p:txBody>
      </p:sp>
      <p:sp>
        <p:nvSpPr>
          <p:cNvPr id="1034" name="Google Shape;1034;p31"/>
          <p:cNvSpPr txBox="1"/>
          <p:nvPr/>
        </p:nvSpPr>
        <p:spPr>
          <a:xfrm>
            <a:off x="2058835" y="6653710"/>
            <a:ext cx="4892954" cy="41529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l">
              <a:lnSpc>
                <a:spcPct val="139958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u="none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@reallygreatsite</a:t>
            </a:r>
            <a:endParaRPr/>
          </a:p>
        </p:txBody>
      </p:sp>
      <p:sp>
        <p:nvSpPr>
          <p:cNvPr id="1035" name="Google Shape;1035;p31"/>
          <p:cNvSpPr/>
          <p:nvPr/>
        </p:nvSpPr>
        <p:spPr>
          <a:xfrm rot="-3801261">
            <a:off x="11405112" y="425007"/>
            <a:ext cx="12416928" cy="12721437"/>
          </a:xfrm>
          <a:custGeom>
            <a:rect b="b" l="l" r="r" t="t"/>
            <a:pathLst>
              <a:path extrusionOk="0" h="12721437" w="12416928">
                <a:moveTo>
                  <a:pt x="7895564" y="757663"/>
                </a:moveTo>
                <a:cubicBezTo>
                  <a:pt x="7871174" y="620056"/>
                  <a:pt x="7870031" y="489311"/>
                  <a:pt x="7892515" y="346749"/>
                </a:cubicBezTo>
                <a:cubicBezTo>
                  <a:pt x="7925290" y="140148"/>
                  <a:pt x="8128796" y="6735"/>
                  <a:pt x="8328110" y="255"/>
                </a:cubicBezTo>
                <a:cubicBezTo>
                  <a:pt x="8376890" y="-1270"/>
                  <a:pt x="8425289" y="4066"/>
                  <a:pt x="8472164" y="15883"/>
                </a:cubicBezTo>
                <a:cubicBezTo>
                  <a:pt x="8631463" y="54764"/>
                  <a:pt x="8772850" y="164163"/>
                  <a:pt x="8841066" y="304438"/>
                </a:cubicBezTo>
                <a:cubicBezTo>
                  <a:pt x="8878414" y="357422"/>
                  <a:pt x="8899374" y="419936"/>
                  <a:pt x="8894039" y="483974"/>
                </a:cubicBezTo>
                <a:cubicBezTo>
                  <a:pt x="8882377" y="626384"/>
                  <a:pt x="8837446" y="751030"/>
                  <a:pt x="8751470" y="855093"/>
                </a:cubicBezTo>
                <a:lnTo>
                  <a:pt x="8752157" y="855588"/>
                </a:lnTo>
                <a:cubicBezTo>
                  <a:pt x="8749298" y="859057"/>
                  <a:pt x="8746097" y="862374"/>
                  <a:pt x="8743010" y="865766"/>
                </a:cubicBezTo>
                <a:cubicBezTo>
                  <a:pt x="8739313" y="869807"/>
                  <a:pt x="8735769" y="873923"/>
                  <a:pt x="8732035" y="877964"/>
                </a:cubicBezTo>
                <a:lnTo>
                  <a:pt x="8732035" y="877964"/>
                </a:lnTo>
                <a:cubicBezTo>
                  <a:pt x="8726242" y="884291"/>
                  <a:pt x="8721021" y="890886"/>
                  <a:pt x="8714885" y="897061"/>
                </a:cubicBezTo>
                <a:cubicBezTo>
                  <a:pt x="8710579" y="901368"/>
                  <a:pt x="8705739" y="905409"/>
                  <a:pt x="8701280" y="909640"/>
                </a:cubicBezTo>
                <a:cubicBezTo>
                  <a:pt x="8701280" y="909526"/>
                  <a:pt x="8701280" y="909449"/>
                  <a:pt x="8701318" y="909335"/>
                </a:cubicBezTo>
                <a:cubicBezTo>
                  <a:pt x="8688551" y="921533"/>
                  <a:pt x="8675785" y="933769"/>
                  <a:pt x="8661570" y="945242"/>
                </a:cubicBezTo>
                <a:cubicBezTo>
                  <a:pt x="8626356" y="973640"/>
                  <a:pt x="8590152" y="996397"/>
                  <a:pt x="8553148" y="1015189"/>
                </a:cubicBezTo>
                <a:cubicBezTo>
                  <a:pt x="8553300" y="1015266"/>
                  <a:pt x="8553452" y="1015266"/>
                  <a:pt x="8553605" y="1015342"/>
                </a:cubicBezTo>
                <a:cubicBezTo>
                  <a:pt x="8546364" y="1019077"/>
                  <a:pt x="8539009" y="1022508"/>
                  <a:pt x="8531692" y="1025862"/>
                </a:cubicBezTo>
                <a:lnTo>
                  <a:pt x="8531653" y="1025901"/>
                </a:lnTo>
                <a:lnTo>
                  <a:pt x="8531653" y="1025901"/>
                </a:lnTo>
                <a:cubicBezTo>
                  <a:pt x="8528033" y="1027578"/>
                  <a:pt x="8524298" y="1028950"/>
                  <a:pt x="8520640" y="1030551"/>
                </a:cubicBezTo>
                <a:cubicBezTo>
                  <a:pt x="8510464" y="1034973"/>
                  <a:pt x="8500327" y="1039585"/>
                  <a:pt x="8490038" y="1043473"/>
                </a:cubicBezTo>
                <a:cubicBezTo>
                  <a:pt x="8489314" y="1043740"/>
                  <a:pt x="8488666" y="1044083"/>
                  <a:pt x="8487942" y="1044350"/>
                </a:cubicBezTo>
                <a:cubicBezTo>
                  <a:pt x="8487942" y="1044273"/>
                  <a:pt x="8487980" y="1044197"/>
                  <a:pt x="8487980" y="1044121"/>
                </a:cubicBezTo>
                <a:cubicBezTo>
                  <a:pt x="8440609" y="1061389"/>
                  <a:pt x="8391562" y="1071642"/>
                  <a:pt x="8341029" y="1076750"/>
                </a:cubicBezTo>
                <a:cubicBezTo>
                  <a:pt x="8341258" y="1076865"/>
                  <a:pt x="8341563" y="1076941"/>
                  <a:pt x="8341791" y="1077055"/>
                </a:cubicBezTo>
                <a:cubicBezTo>
                  <a:pt x="8338438" y="1077398"/>
                  <a:pt x="8335046" y="1077627"/>
                  <a:pt x="8331654" y="1077856"/>
                </a:cubicBezTo>
                <a:cubicBezTo>
                  <a:pt x="8329482" y="1078008"/>
                  <a:pt x="8327309" y="1078199"/>
                  <a:pt x="8325137" y="1078351"/>
                </a:cubicBezTo>
                <a:cubicBezTo>
                  <a:pt x="8303186" y="1080066"/>
                  <a:pt x="8280930" y="1080829"/>
                  <a:pt x="8258331" y="1080562"/>
                </a:cubicBezTo>
                <a:cubicBezTo>
                  <a:pt x="8257950" y="1080562"/>
                  <a:pt x="8257607" y="1080562"/>
                  <a:pt x="8257226" y="1080562"/>
                </a:cubicBezTo>
                <a:cubicBezTo>
                  <a:pt x="8254977" y="1080562"/>
                  <a:pt x="8252767" y="1080524"/>
                  <a:pt x="8250518" y="1080486"/>
                </a:cubicBezTo>
                <a:cubicBezTo>
                  <a:pt x="8250404" y="1080448"/>
                  <a:pt x="8250328" y="1080371"/>
                  <a:pt x="8250213" y="1080333"/>
                </a:cubicBezTo>
                <a:cubicBezTo>
                  <a:pt x="8218315" y="1079762"/>
                  <a:pt x="8186036" y="1077970"/>
                  <a:pt x="8152767" y="1073777"/>
                </a:cubicBezTo>
                <a:cubicBezTo>
                  <a:pt x="8115076" y="1069050"/>
                  <a:pt x="8077843" y="1052012"/>
                  <a:pt x="8044078" y="1027730"/>
                </a:cubicBezTo>
                <a:cubicBezTo>
                  <a:pt x="8044078" y="1027730"/>
                  <a:pt x="8044078" y="1027730"/>
                  <a:pt x="8044078" y="1027730"/>
                </a:cubicBezTo>
                <a:cubicBezTo>
                  <a:pt x="8034779" y="1021060"/>
                  <a:pt x="8025671" y="1013970"/>
                  <a:pt x="8017020" y="1006270"/>
                </a:cubicBezTo>
                <a:lnTo>
                  <a:pt x="8017096" y="1006041"/>
                </a:lnTo>
                <a:cubicBezTo>
                  <a:pt x="7999147" y="990108"/>
                  <a:pt x="7982683" y="972230"/>
                  <a:pt x="7968239" y="953171"/>
                </a:cubicBezTo>
                <a:cubicBezTo>
                  <a:pt x="7968202" y="953209"/>
                  <a:pt x="7968239" y="953247"/>
                  <a:pt x="7968202" y="953324"/>
                </a:cubicBezTo>
                <a:cubicBezTo>
                  <a:pt x="7967973" y="953019"/>
                  <a:pt x="7967782" y="952637"/>
                  <a:pt x="7967515" y="952332"/>
                </a:cubicBezTo>
                <a:cubicBezTo>
                  <a:pt x="7960313" y="942765"/>
                  <a:pt x="7953644" y="932968"/>
                  <a:pt x="7947546" y="922981"/>
                </a:cubicBezTo>
                <a:cubicBezTo>
                  <a:pt x="7947546" y="922981"/>
                  <a:pt x="7947546" y="922981"/>
                  <a:pt x="7947546" y="922943"/>
                </a:cubicBezTo>
                <a:cubicBezTo>
                  <a:pt x="7946593" y="921342"/>
                  <a:pt x="7945526" y="919818"/>
                  <a:pt x="7944573" y="918255"/>
                </a:cubicBezTo>
                <a:lnTo>
                  <a:pt x="7944573" y="918255"/>
                </a:lnTo>
                <a:cubicBezTo>
                  <a:pt x="7944535" y="918217"/>
                  <a:pt x="7944535" y="918140"/>
                  <a:pt x="7944497" y="918102"/>
                </a:cubicBezTo>
                <a:cubicBezTo>
                  <a:pt x="7939962" y="910364"/>
                  <a:pt x="7935923" y="902550"/>
                  <a:pt x="7932111" y="894698"/>
                </a:cubicBezTo>
                <a:cubicBezTo>
                  <a:pt x="7923346" y="876515"/>
                  <a:pt x="7916486" y="858104"/>
                  <a:pt x="7912333" y="840113"/>
                </a:cubicBezTo>
                <a:cubicBezTo>
                  <a:pt x="7905854" y="812172"/>
                  <a:pt x="7900137" y="784727"/>
                  <a:pt x="7895564" y="757663"/>
                </a:cubicBezTo>
                <a:close/>
                <a:moveTo>
                  <a:pt x="12416902" y="4257141"/>
                </a:moveTo>
                <a:cubicBezTo>
                  <a:pt x="12416788" y="4236671"/>
                  <a:pt x="12416445" y="4216240"/>
                  <a:pt x="12416025" y="4195770"/>
                </a:cubicBezTo>
                <a:cubicBezTo>
                  <a:pt x="12415188" y="4152316"/>
                  <a:pt x="12413702" y="4108823"/>
                  <a:pt x="12411529" y="4065406"/>
                </a:cubicBezTo>
                <a:cubicBezTo>
                  <a:pt x="12411529" y="4065406"/>
                  <a:pt x="12411567" y="4065368"/>
                  <a:pt x="12411567" y="4065368"/>
                </a:cubicBezTo>
                <a:cubicBezTo>
                  <a:pt x="12411491" y="4063577"/>
                  <a:pt x="12411414" y="4061747"/>
                  <a:pt x="12411338" y="4059955"/>
                </a:cubicBezTo>
                <a:cubicBezTo>
                  <a:pt x="12411224" y="4057211"/>
                  <a:pt x="12411148" y="4054466"/>
                  <a:pt x="12410995" y="4051760"/>
                </a:cubicBezTo>
                <a:lnTo>
                  <a:pt x="12410995" y="4051760"/>
                </a:lnTo>
                <a:lnTo>
                  <a:pt x="12410805" y="4048253"/>
                </a:lnTo>
                <a:cubicBezTo>
                  <a:pt x="12410805" y="4048253"/>
                  <a:pt x="12410843" y="4048215"/>
                  <a:pt x="12410843" y="4048177"/>
                </a:cubicBezTo>
                <a:cubicBezTo>
                  <a:pt x="12410538" y="4042497"/>
                  <a:pt x="12410195" y="4036779"/>
                  <a:pt x="12409852" y="4031100"/>
                </a:cubicBezTo>
                <a:lnTo>
                  <a:pt x="12409852" y="4031024"/>
                </a:lnTo>
                <a:lnTo>
                  <a:pt x="12409852" y="4031024"/>
                </a:lnTo>
                <a:cubicBezTo>
                  <a:pt x="12407527" y="3990771"/>
                  <a:pt x="12404516" y="3950518"/>
                  <a:pt x="12401086" y="3910303"/>
                </a:cubicBezTo>
                <a:lnTo>
                  <a:pt x="12401163" y="3910418"/>
                </a:lnTo>
                <a:cubicBezTo>
                  <a:pt x="12401086" y="3909236"/>
                  <a:pt x="12400934" y="3908054"/>
                  <a:pt x="12400820" y="3906834"/>
                </a:cubicBezTo>
                <a:cubicBezTo>
                  <a:pt x="12400248" y="3900545"/>
                  <a:pt x="12399563" y="3894294"/>
                  <a:pt x="12398991" y="3888042"/>
                </a:cubicBezTo>
                <a:lnTo>
                  <a:pt x="12398991" y="3888042"/>
                </a:lnTo>
                <a:cubicBezTo>
                  <a:pt x="12398686" y="3884802"/>
                  <a:pt x="12398343" y="3881562"/>
                  <a:pt x="12398038" y="3878360"/>
                </a:cubicBezTo>
                <a:cubicBezTo>
                  <a:pt x="12397276" y="3870165"/>
                  <a:pt x="12396475" y="3861970"/>
                  <a:pt x="12395675" y="3853774"/>
                </a:cubicBezTo>
                <a:cubicBezTo>
                  <a:pt x="12395332" y="3850267"/>
                  <a:pt x="12395027" y="3846722"/>
                  <a:pt x="12394647" y="3843215"/>
                </a:cubicBezTo>
                <a:cubicBezTo>
                  <a:pt x="12394036" y="3837269"/>
                  <a:pt x="12393541" y="3831322"/>
                  <a:pt x="12392931" y="3825338"/>
                </a:cubicBezTo>
                <a:cubicBezTo>
                  <a:pt x="12392550" y="3821907"/>
                  <a:pt x="12392322" y="3818477"/>
                  <a:pt x="12391940" y="3815008"/>
                </a:cubicBezTo>
                <a:cubicBezTo>
                  <a:pt x="12387138" y="3770676"/>
                  <a:pt x="12381765" y="3726383"/>
                  <a:pt x="12375592" y="3682204"/>
                </a:cubicBezTo>
                <a:cubicBezTo>
                  <a:pt x="12375172" y="3679269"/>
                  <a:pt x="12374715" y="3676372"/>
                  <a:pt x="12374258" y="3673475"/>
                </a:cubicBezTo>
                <a:cubicBezTo>
                  <a:pt x="12373458" y="3668253"/>
                  <a:pt x="12372619" y="3663069"/>
                  <a:pt x="12371856" y="3657808"/>
                </a:cubicBezTo>
                <a:cubicBezTo>
                  <a:pt x="12371819" y="3657808"/>
                  <a:pt x="12371781" y="3657808"/>
                  <a:pt x="12371781" y="3657808"/>
                </a:cubicBezTo>
                <a:cubicBezTo>
                  <a:pt x="12316026" y="3274340"/>
                  <a:pt x="12208785" y="2897008"/>
                  <a:pt x="12049144" y="2537782"/>
                </a:cubicBezTo>
                <a:cubicBezTo>
                  <a:pt x="11806765" y="1991930"/>
                  <a:pt x="11398992" y="1337441"/>
                  <a:pt x="10831537" y="1086623"/>
                </a:cubicBezTo>
                <a:cubicBezTo>
                  <a:pt x="10159663" y="789301"/>
                  <a:pt x="9403947" y="1226135"/>
                  <a:pt x="8947774" y="1719003"/>
                </a:cubicBezTo>
                <a:cubicBezTo>
                  <a:pt x="8788894" y="1890764"/>
                  <a:pt x="8652728" y="2083985"/>
                  <a:pt x="8545068" y="2291729"/>
                </a:cubicBezTo>
                <a:cubicBezTo>
                  <a:pt x="8545068" y="2291729"/>
                  <a:pt x="8545068" y="2291767"/>
                  <a:pt x="8545030" y="2291767"/>
                </a:cubicBezTo>
                <a:cubicBezTo>
                  <a:pt x="8540876" y="2299772"/>
                  <a:pt x="8537179" y="2308006"/>
                  <a:pt x="8533140" y="2316048"/>
                </a:cubicBezTo>
                <a:cubicBezTo>
                  <a:pt x="8533140" y="2316048"/>
                  <a:pt x="8533140" y="2316048"/>
                  <a:pt x="8533140" y="2316048"/>
                </a:cubicBezTo>
                <a:cubicBezTo>
                  <a:pt x="8502042" y="2377647"/>
                  <a:pt x="8472965" y="2440314"/>
                  <a:pt x="8447012" y="2504200"/>
                </a:cubicBezTo>
                <a:cubicBezTo>
                  <a:pt x="8311722" y="2835447"/>
                  <a:pt x="8269040" y="3169743"/>
                  <a:pt x="8238933" y="3524624"/>
                </a:cubicBezTo>
                <a:cubicBezTo>
                  <a:pt x="8218354" y="3762100"/>
                  <a:pt x="8194344" y="4119648"/>
                  <a:pt x="7954254" y="4251156"/>
                </a:cubicBezTo>
                <a:cubicBezTo>
                  <a:pt x="7951967" y="4252414"/>
                  <a:pt x="7949832" y="4253215"/>
                  <a:pt x="7947584" y="4254358"/>
                </a:cubicBezTo>
                <a:cubicBezTo>
                  <a:pt x="7928262" y="4264345"/>
                  <a:pt x="7909855" y="4271359"/>
                  <a:pt x="7892363" y="4275514"/>
                </a:cubicBezTo>
                <a:cubicBezTo>
                  <a:pt x="7882493" y="4277839"/>
                  <a:pt x="7872965" y="4279249"/>
                  <a:pt x="7863628" y="4279935"/>
                </a:cubicBezTo>
                <a:cubicBezTo>
                  <a:pt x="7852729" y="4280736"/>
                  <a:pt x="7842173" y="4280393"/>
                  <a:pt x="7831883" y="4279059"/>
                </a:cubicBezTo>
                <a:cubicBezTo>
                  <a:pt x="7822927" y="4277915"/>
                  <a:pt x="7814162" y="4276085"/>
                  <a:pt x="7805664" y="4273493"/>
                </a:cubicBezTo>
                <a:cubicBezTo>
                  <a:pt x="7751205" y="4256759"/>
                  <a:pt x="7705626" y="4211551"/>
                  <a:pt x="7664353" y="4153917"/>
                </a:cubicBezTo>
                <a:lnTo>
                  <a:pt x="7664353" y="4153917"/>
                </a:lnTo>
                <a:cubicBezTo>
                  <a:pt x="7658293" y="4145454"/>
                  <a:pt x="7652272" y="4136763"/>
                  <a:pt x="7646365" y="4127806"/>
                </a:cubicBezTo>
                <a:cubicBezTo>
                  <a:pt x="7640191" y="4118428"/>
                  <a:pt x="7634055" y="4108823"/>
                  <a:pt x="7628034" y="4099103"/>
                </a:cubicBezTo>
                <a:cubicBezTo>
                  <a:pt x="7623042" y="4091060"/>
                  <a:pt x="7618087" y="4082902"/>
                  <a:pt x="7613171" y="4074631"/>
                </a:cubicBezTo>
                <a:cubicBezTo>
                  <a:pt x="7609437" y="4068303"/>
                  <a:pt x="7606235" y="4061747"/>
                  <a:pt x="7602577" y="4055381"/>
                </a:cubicBezTo>
                <a:cubicBezTo>
                  <a:pt x="7594764" y="4041735"/>
                  <a:pt x="7587257" y="4027974"/>
                  <a:pt x="7579901" y="4014099"/>
                </a:cubicBezTo>
                <a:cubicBezTo>
                  <a:pt x="7578987" y="4012384"/>
                  <a:pt x="7578034" y="4010630"/>
                  <a:pt x="7577043" y="4008915"/>
                </a:cubicBezTo>
                <a:cubicBezTo>
                  <a:pt x="7574909" y="4005065"/>
                  <a:pt x="7572699" y="4001253"/>
                  <a:pt x="7570679" y="3997365"/>
                </a:cubicBezTo>
                <a:cubicBezTo>
                  <a:pt x="7559018" y="3974609"/>
                  <a:pt x="7548232" y="3951509"/>
                  <a:pt x="7537638" y="3928295"/>
                </a:cubicBezTo>
                <a:cubicBezTo>
                  <a:pt x="7529330" y="3910037"/>
                  <a:pt x="7521365" y="3891702"/>
                  <a:pt x="7513667" y="3873214"/>
                </a:cubicBezTo>
                <a:cubicBezTo>
                  <a:pt x="7513667" y="3873214"/>
                  <a:pt x="7513667" y="3873214"/>
                  <a:pt x="7513667" y="3873176"/>
                </a:cubicBezTo>
                <a:cubicBezTo>
                  <a:pt x="7502043" y="3845388"/>
                  <a:pt x="7490877" y="3817409"/>
                  <a:pt x="7480245" y="3789164"/>
                </a:cubicBezTo>
                <a:cubicBezTo>
                  <a:pt x="7479139" y="3786191"/>
                  <a:pt x="7478034" y="3783217"/>
                  <a:pt x="7476929" y="3780206"/>
                </a:cubicBezTo>
                <a:cubicBezTo>
                  <a:pt x="7471708" y="3766217"/>
                  <a:pt x="7466297" y="3752265"/>
                  <a:pt x="7461266" y="3738200"/>
                </a:cubicBezTo>
                <a:cubicBezTo>
                  <a:pt x="7461266" y="3738162"/>
                  <a:pt x="7461266" y="3738162"/>
                  <a:pt x="7461228" y="3738124"/>
                </a:cubicBezTo>
                <a:cubicBezTo>
                  <a:pt x="7457912" y="3728861"/>
                  <a:pt x="7454787" y="3719522"/>
                  <a:pt x="7451548" y="3710221"/>
                </a:cubicBezTo>
                <a:cubicBezTo>
                  <a:pt x="7433141" y="3657465"/>
                  <a:pt x="7415534" y="3604367"/>
                  <a:pt x="7398080" y="3551230"/>
                </a:cubicBezTo>
                <a:cubicBezTo>
                  <a:pt x="7395298" y="3542730"/>
                  <a:pt x="7392478" y="3534268"/>
                  <a:pt x="7389696" y="3525767"/>
                </a:cubicBezTo>
                <a:lnTo>
                  <a:pt x="7389696" y="3525767"/>
                </a:lnTo>
                <a:cubicBezTo>
                  <a:pt x="7387714" y="3519744"/>
                  <a:pt x="7385732" y="3513760"/>
                  <a:pt x="7383751" y="3507737"/>
                </a:cubicBezTo>
                <a:cubicBezTo>
                  <a:pt x="7383751" y="3507737"/>
                  <a:pt x="7383751" y="3507737"/>
                  <a:pt x="7383751" y="3507737"/>
                </a:cubicBezTo>
                <a:cubicBezTo>
                  <a:pt x="7383522" y="3506975"/>
                  <a:pt x="7383255" y="3506251"/>
                  <a:pt x="7383026" y="3505526"/>
                </a:cubicBezTo>
                <a:cubicBezTo>
                  <a:pt x="7380168" y="3496797"/>
                  <a:pt x="7377310" y="3488068"/>
                  <a:pt x="7374414" y="3479377"/>
                </a:cubicBezTo>
                <a:cubicBezTo>
                  <a:pt x="7372279" y="3472935"/>
                  <a:pt x="7369993" y="3466531"/>
                  <a:pt x="7367821" y="3460051"/>
                </a:cubicBezTo>
                <a:cubicBezTo>
                  <a:pt x="7367821" y="3460013"/>
                  <a:pt x="7367859" y="3460013"/>
                  <a:pt x="7367897" y="3459975"/>
                </a:cubicBezTo>
                <a:cubicBezTo>
                  <a:pt x="7363019" y="3445376"/>
                  <a:pt x="7357951" y="3430853"/>
                  <a:pt x="7352958" y="3416330"/>
                </a:cubicBezTo>
                <a:cubicBezTo>
                  <a:pt x="7352958" y="3416330"/>
                  <a:pt x="7352920" y="3416330"/>
                  <a:pt x="7352920" y="3416330"/>
                </a:cubicBezTo>
                <a:cubicBezTo>
                  <a:pt x="7348956" y="3404780"/>
                  <a:pt x="7345146" y="3393116"/>
                  <a:pt x="7341068" y="3381604"/>
                </a:cubicBezTo>
                <a:cubicBezTo>
                  <a:pt x="7338019" y="3372989"/>
                  <a:pt x="7334665" y="3364489"/>
                  <a:pt x="7331540" y="3355913"/>
                </a:cubicBezTo>
                <a:cubicBezTo>
                  <a:pt x="7329940" y="3351681"/>
                  <a:pt x="7328377" y="3347450"/>
                  <a:pt x="7326853" y="3343219"/>
                </a:cubicBezTo>
                <a:cubicBezTo>
                  <a:pt x="7325976" y="3340779"/>
                  <a:pt x="7325024" y="3338340"/>
                  <a:pt x="7324109" y="3335862"/>
                </a:cubicBezTo>
                <a:cubicBezTo>
                  <a:pt x="7321670" y="3329230"/>
                  <a:pt x="7319231" y="3322635"/>
                  <a:pt x="7316792" y="3316041"/>
                </a:cubicBezTo>
                <a:cubicBezTo>
                  <a:pt x="7316182" y="3314478"/>
                  <a:pt x="7315610" y="3312877"/>
                  <a:pt x="7315039" y="3311314"/>
                </a:cubicBezTo>
                <a:cubicBezTo>
                  <a:pt x="7315001" y="3311314"/>
                  <a:pt x="7314963" y="3311314"/>
                  <a:pt x="7314963" y="3311314"/>
                </a:cubicBezTo>
                <a:cubicBezTo>
                  <a:pt x="7310466" y="3299345"/>
                  <a:pt x="7305664" y="3287490"/>
                  <a:pt x="7301052" y="3275597"/>
                </a:cubicBezTo>
                <a:cubicBezTo>
                  <a:pt x="7300824" y="3273005"/>
                  <a:pt x="7300176" y="3270528"/>
                  <a:pt x="7298576" y="3268469"/>
                </a:cubicBezTo>
                <a:cubicBezTo>
                  <a:pt x="7298423" y="3268317"/>
                  <a:pt x="7298233" y="3268202"/>
                  <a:pt x="7298118" y="3268050"/>
                </a:cubicBezTo>
                <a:cubicBezTo>
                  <a:pt x="7292249" y="3253032"/>
                  <a:pt x="7286609" y="3237937"/>
                  <a:pt x="7280549" y="3222994"/>
                </a:cubicBezTo>
                <a:cubicBezTo>
                  <a:pt x="7278568" y="3218077"/>
                  <a:pt x="7276586" y="3213160"/>
                  <a:pt x="7274566" y="3208205"/>
                </a:cubicBezTo>
                <a:lnTo>
                  <a:pt x="7274566" y="3208205"/>
                </a:lnTo>
                <a:cubicBezTo>
                  <a:pt x="7267897" y="3191966"/>
                  <a:pt x="7261342" y="3175651"/>
                  <a:pt x="7254444" y="3159490"/>
                </a:cubicBezTo>
                <a:cubicBezTo>
                  <a:pt x="7245984" y="3139630"/>
                  <a:pt x="7237143" y="3119961"/>
                  <a:pt x="7228339" y="3100254"/>
                </a:cubicBezTo>
                <a:cubicBezTo>
                  <a:pt x="7221441" y="3084854"/>
                  <a:pt x="7214620" y="3069416"/>
                  <a:pt x="7207493" y="3054093"/>
                </a:cubicBezTo>
                <a:cubicBezTo>
                  <a:pt x="7203149" y="3044716"/>
                  <a:pt x="7198538" y="3035453"/>
                  <a:pt x="7194116" y="3026152"/>
                </a:cubicBezTo>
                <a:cubicBezTo>
                  <a:pt x="7164391" y="2963524"/>
                  <a:pt x="7132913" y="2901772"/>
                  <a:pt x="7099528" y="2841088"/>
                </a:cubicBezTo>
                <a:cubicBezTo>
                  <a:pt x="7095527" y="2833846"/>
                  <a:pt x="7091411" y="2826642"/>
                  <a:pt x="7087333" y="2819399"/>
                </a:cubicBezTo>
                <a:cubicBezTo>
                  <a:pt x="7084818" y="2814939"/>
                  <a:pt x="7082036" y="2810632"/>
                  <a:pt x="7079521" y="2806172"/>
                </a:cubicBezTo>
                <a:cubicBezTo>
                  <a:pt x="7079482" y="2805981"/>
                  <a:pt x="7079597" y="2805791"/>
                  <a:pt x="7079559" y="2805600"/>
                </a:cubicBezTo>
                <a:cubicBezTo>
                  <a:pt x="7078720" y="2804076"/>
                  <a:pt x="7077882" y="2802589"/>
                  <a:pt x="7077005" y="2801064"/>
                </a:cubicBezTo>
                <a:cubicBezTo>
                  <a:pt x="7076739" y="2800759"/>
                  <a:pt x="7076281" y="2800531"/>
                  <a:pt x="7075977" y="2800226"/>
                </a:cubicBezTo>
                <a:cubicBezTo>
                  <a:pt x="7052501" y="2758791"/>
                  <a:pt x="7028683" y="2717547"/>
                  <a:pt x="7003415" y="2677256"/>
                </a:cubicBezTo>
                <a:cubicBezTo>
                  <a:pt x="7003378" y="2677218"/>
                  <a:pt x="7003339" y="2677142"/>
                  <a:pt x="7003339" y="2677104"/>
                </a:cubicBezTo>
                <a:cubicBezTo>
                  <a:pt x="7000596" y="2672720"/>
                  <a:pt x="6997852" y="2668375"/>
                  <a:pt x="6995107" y="2663991"/>
                </a:cubicBezTo>
                <a:cubicBezTo>
                  <a:pt x="6995107" y="2663991"/>
                  <a:pt x="6995107" y="2663991"/>
                  <a:pt x="6995070" y="2663991"/>
                </a:cubicBezTo>
                <a:cubicBezTo>
                  <a:pt x="6994917" y="2663763"/>
                  <a:pt x="6994765" y="2663496"/>
                  <a:pt x="6994613" y="2663267"/>
                </a:cubicBezTo>
                <a:cubicBezTo>
                  <a:pt x="6994613" y="2663267"/>
                  <a:pt x="6994613" y="2663267"/>
                  <a:pt x="6994613" y="2663267"/>
                </a:cubicBezTo>
                <a:cubicBezTo>
                  <a:pt x="6993964" y="2662238"/>
                  <a:pt x="6993279" y="2661247"/>
                  <a:pt x="6992631" y="2660218"/>
                </a:cubicBezTo>
                <a:cubicBezTo>
                  <a:pt x="6975519" y="2633344"/>
                  <a:pt x="6958065" y="2606700"/>
                  <a:pt x="6940230" y="2580360"/>
                </a:cubicBezTo>
                <a:lnTo>
                  <a:pt x="6940230" y="2580360"/>
                </a:lnTo>
                <a:cubicBezTo>
                  <a:pt x="6939048" y="2578645"/>
                  <a:pt x="6937943" y="2576815"/>
                  <a:pt x="6936762" y="2575062"/>
                </a:cubicBezTo>
                <a:cubicBezTo>
                  <a:pt x="6927882" y="2562063"/>
                  <a:pt x="6918583" y="2549332"/>
                  <a:pt x="6909513" y="2536410"/>
                </a:cubicBezTo>
                <a:cubicBezTo>
                  <a:pt x="6892630" y="2512357"/>
                  <a:pt x="6875596" y="2488457"/>
                  <a:pt x="6858141" y="2464824"/>
                </a:cubicBezTo>
                <a:cubicBezTo>
                  <a:pt x="6855779" y="2461622"/>
                  <a:pt x="6853378" y="2458458"/>
                  <a:pt x="6850976" y="2455294"/>
                </a:cubicBezTo>
                <a:cubicBezTo>
                  <a:pt x="6849148" y="2452855"/>
                  <a:pt x="6847318" y="2450453"/>
                  <a:pt x="6845527" y="2448014"/>
                </a:cubicBezTo>
                <a:lnTo>
                  <a:pt x="6845451" y="2448014"/>
                </a:lnTo>
                <a:cubicBezTo>
                  <a:pt x="6844993" y="2447366"/>
                  <a:pt x="6844498" y="2446756"/>
                  <a:pt x="6844002" y="2446108"/>
                </a:cubicBezTo>
                <a:cubicBezTo>
                  <a:pt x="6844002" y="2446108"/>
                  <a:pt x="6844002" y="2446108"/>
                  <a:pt x="6844041" y="2446070"/>
                </a:cubicBezTo>
                <a:cubicBezTo>
                  <a:pt x="6835161" y="2434139"/>
                  <a:pt x="6826320" y="2422208"/>
                  <a:pt x="6817326" y="2410429"/>
                </a:cubicBezTo>
                <a:cubicBezTo>
                  <a:pt x="6817326" y="2410429"/>
                  <a:pt x="6817288" y="2410467"/>
                  <a:pt x="6817288" y="2410505"/>
                </a:cubicBezTo>
                <a:cubicBezTo>
                  <a:pt x="6817326" y="2410467"/>
                  <a:pt x="6817288" y="2410467"/>
                  <a:pt x="6817326" y="2410429"/>
                </a:cubicBezTo>
                <a:lnTo>
                  <a:pt x="6817250" y="2410315"/>
                </a:lnTo>
                <a:cubicBezTo>
                  <a:pt x="6817211" y="2410429"/>
                  <a:pt x="6817173" y="2410467"/>
                  <a:pt x="6817135" y="2410582"/>
                </a:cubicBezTo>
                <a:cubicBezTo>
                  <a:pt x="6811190" y="2402767"/>
                  <a:pt x="6805359" y="2394839"/>
                  <a:pt x="6799338" y="2387063"/>
                </a:cubicBezTo>
                <a:cubicBezTo>
                  <a:pt x="6799338" y="2387063"/>
                  <a:pt x="6799376" y="2387025"/>
                  <a:pt x="6799376" y="2387025"/>
                </a:cubicBezTo>
                <a:cubicBezTo>
                  <a:pt x="6798766" y="2386224"/>
                  <a:pt x="6798156" y="2385500"/>
                  <a:pt x="6797547" y="2384738"/>
                </a:cubicBezTo>
                <a:cubicBezTo>
                  <a:pt x="6790840" y="2376199"/>
                  <a:pt x="6783980" y="2367775"/>
                  <a:pt x="6777234" y="2359236"/>
                </a:cubicBezTo>
                <a:cubicBezTo>
                  <a:pt x="6754940" y="2331067"/>
                  <a:pt x="6732265" y="2303241"/>
                  <a:pt x="6709208" y="2275758"/>
                </a:cubicBezTo>
                <a:cubicBezTo>
                  <a:pt x="6700062" y="2264818"/>
                  <a:pt x="6690916" y="2253916"/>
                  <a:pt x="6681617" y="2243090"/>
                </a:cubicBezTo>
                <a:cubicBezTo>
                  <a:pt x="6635314" y="2189115"/>
                  <a:pt x="6587105" y="2136817"/>
                  <a:pt x="6537944" y="2085433"/>
                </a:cubicBezTo>
                <a:cubicBezTo>
                  <a:pt x="6538134" y="2085395"/>
                  <a:pt x="6538324" y="2085433"/>
                  <a:pt x="6538515" y="2085395"/>
                </a:cubicBezTo>
                <a:cubicBezTo>
                  <a:pt x="6532303" y="2078915"/>
                  <a:pt x="6526206" y="2072283"/>
                  <a:pt x="6519956" y="2065841"/>
                </a:cubicBezTo>
                <a:cubicBezTo>
                  <a:pt x="6519841" y="2066146"/>
                  <a:pt x="6519689" y="2066451"/>
                  <a:pt x="6519537" y="2066718"/>
                </a:cubicBezTo>
                <a:cubicBezTo>
                  <a:pt x="6492326" y="2038663"/>
                  <a:pt x="6465345" y="2010341"/>
                  <a:pt x="6437258" y="1983124"/>
                </a:cubicBezTo>
                <a:cubicBezTo>
                  <a:pt x="6437258" y="1983124"/>
                  <a:pt x="6437258" y="1983124"/>
                  <a:pt x="6437258" y="1983124"/>
                </a:cubicBezTo>
                <a:cubicBezTo>
                  <a:pt x="6437219" y="1983086"/>
                  <a:pt x="6437219" y="1983086"/>
                  <a:pt x="6437181" y="1983048"/>
                </a:cubicBezTo>
                <a:cubicBezTo>
                  <a:pt x="6414506" y="1961092"/>
                  <a:pt x="6391449" y="1939517"/>
                  <a:pt x="6368279" y="1918133"/>
                </a:cubicBezTo>
                <a:cubicBezTo>
                  <a:pt x="6368317" y="1918590"/>
                  <a:pt x="6368622" y="1918933"/>
                  <a:pt x="6368698" y="1919391"/>
                </a:cubicBezTo>
                <a:cubicBezTo>
                  <a:pt x="6323690" y="1877918"/>
                  <a:pt x="6277883" y="1837322"/>
                  <a:pt x="6231008" y="1797946"/>
                </a:cubicBezTo>
                <a:cubicBezTo>
                  <a:pt x="6231046" y="1797832"/>
                  <a:pt x="6231160" y="1797794"/>
                  <a:pt x="6231198" y="1797641"/>
                </a:cubicBezTo>
                <a:cubicBezTo>
                  <a:pt x="6224376" y="1791923"/>
                  <a:pt x="6217593" y="1786168"/>
                  <a:pt x="6210733" y="1780488"/>
                </a:cubicBezTo>
                <a:cubicBezTo>
                  <a:pt x="6210733" y="1780488"/>
                  <a:pt x="6210695" y="1780488"/>
                  <a:pt x="6210695" y="1780526"/>
                </a:cubicBezTo>
                <a:cubicBezTo>
                  <a:pt x="6209437" y="1779497"/>
                  <a:pt x="6208218" y="1778392"/>
                  <a:pt x="6206960" y="1777324"/>
                </a:cubicBezTo>
                <a:cubicBezTo>
                  <a:pt x="6206846" y="1777248"/>
                  <a:pt x="6206770" y="1777172"/>
                  <a:pt x="6206655" y="1777057"/>
                </a:cubicBezTo>
                <a:cubicBezTo>
                  <a:pt x="6198729" y="1770539"/>
                  <a:pt x="6190954" y="1763868"/>
                  <a:pt x="6182989" y="1757388"/>
                </a:cubicBezTo>
                <a:lnTo>
                  <a:pt x="6182951" y="1757350"/>
                </a:lnTo>
                <a:cubicBezTo>
                  <a:pt x="6162067" y="1740350"/>
                  <a:pt x="6140878" y="1723768"/>
                  <a:pt x="6119613" y="1707225"/>
                </a:cubicBezTo>
                <a:cubicBezTo>
                  <a:pt x="6119613" y="1707225"/>
                  <a:pt x="6119613" y="1707225"/>
                  <a:pt x="6119613" y="1707225"/>
                </a:cubicBezTo>
                <a:cubicBezTo>
                  <a:pt x="6116145" y="1704518"/>
                  <a:pt x="6112753" y="1701698"/>
                  <a:pt x="6109247" y="1699030"/>
                </a:cubicBezTo>
                <a:cubicBezTo>
                  <a:pt x="6067555" y="1666743"/>
                  <a:pt x="6025101" y="1635486"/>
                  <a:pt x="5982151" y="1604916"/>
                </a:cubicBezTo>
                <a:lnTo>
                  <a:pt x="5982151" y="1604916"/>
                </a:lnTo>
                <a:cubicBezTo>
                  <a:pt x="5979179" y="1602781"/>
                  <a:pt x="5976168" y="1600685"/>
                  <a:pt x="5973157" y="1598588"/>
                </a:cubicBezTo>
                <a:cubicBezTo>
                  <a:pt x="5968736" y="1595462"/>
                  <a:pt x="5964316" y="1592375"/>
                  <a:pt x="5959895" y="1589249"/>
                </a:cubicBezTo>
                <a:cubicBezTo>
                  <a:pt x="5959857" y="1589287"/>
                  <a:pt x="5959819" y="1589363"/>
                  <a:pt x="5959781" y="1589363"/>
                </a:cubicBezTo>
                <a:cubicBezTo>
                  <a:pt x="5940954" y="1576136"/>
                  <a:pt x="5921976" y="1563138"/>
                  <a:pt x="5902921" y="1550292"/>
                </a:cubicBezTo>
                <a:cubicBezTo>
                  <a:pt x="5902921" y="1550140"/>
                  <a:pt x="5902997" y="1550026"/>
                  <a:pt x="5902997" y="1549873"/>
                </a:cubicBezTo>
                <a:cubicBezTo>
                  <a:pt x="5896595" y="1545566"/>
                  <a:pt x="5890154" y="1541335"/>
                  <a:pt x="5883714" y="1537104"/>
                </a:cubicBezTo>
                <a:cubicBezTo>
                  <a:pt x="5881846" y="1535884"/>
                  <a:pt x="5879941" y="1534626"/>
                  <a:pt x="5878074" y="1533368"/>
                </a:cubicBezTo>
                <a:cubicBezTo>
                  <a:pt x="5877540" y="1533025"/>
                  <a:pt x="5877006" y="1532682"/>
                  <a:pt x="5876511" y="1532339"/>
                </a:cubicBezTo>
                <a:lnTo>
                  <a:pt x="5876511" y="1532339"/>
                </a:lnTo>
                <a:cubicBezTo>
                  <a:pt x="5872586" y="1529747"/>
                  <a:pt x="5868698" y="1527155"/>
                  <a:pt x="5864811" y="1524601"/>
                </a:cubicBezTo>
                <a:lnTo>
                  <a:pt x="5864811" y="1524601"/>
                </a:lnTo>
                <a:cubicBezTo>
                  <a:pt x="5797281" y="1480117"/>
                  <a:pt x="5728302" y="1437806"/>
                  <a:pt x="5658142" y="1397553"/>
                </a:cubicBezTo>
                <a:cubicBezTo>
                  <a:pt x="5658180" y="1397553"/>
                  <a:pt x="5658219" y="1397515"/>
                  <a:pt x="5658256" y="1397515"/>
                </a:cubicBezTo>
                <a:cubicBezTo>
                  <a:pt x="5650939" y="1393322"/>
                  <a:pt x="5643775" y="1388900"/>
                  <a:pt x="5636420" y="1384783"/>
                </a:cubicBezTo>
                <a:cubicBezTo>
                  <a:pt x="5634629" y="1383754"/>
                  <a:pt x="5632761" y="1382839"/>
                  <a:pt x="5630970" y="1381810"/>
                </a:cubicBezTo>
                <a:lnTo>
                  <a:pt x="5630970" y="1381810"/>
                </a:lnTo>
                <a:cubicBezTo>
                  <a:pt x="5592060" y="1359968"/>
                  <a:pt x="5552845" y="1339003"/>
                  <a:pt x="5513363" y="1318724"/>
                </a:cubicBezTo>
                <a:cubicBezTo>
                  <a:pt x="5513363" y="1318724"/>
                  <a:pt x="5513363" y="1318686"/>
                  <a:pt x="5513363" y="1318686"/>
                </a:cubicBezTo>
                <a:cubicBezTo>
                  <a:pt x="5508752" y="1316323"/>
                  <a:pt x="5504141" y="1314036"/>
                  <a:pt x="5499530" y="1311673"/>
                </a:cubicBezTo>
                <a:cubicBezTo>
                  <a:pt x="5499453" y="1311673"/>
                  <a:pt x="5499415" y="1311749"/>
                  <a:pt x="5499339" y="1311749"/>
                </a:cubicBezTo>
                <a:cubicBezTo>
                  <a:pt x="5477998" y="1300885"/>
                  <a:pt x="5456542" y="1290212"/>
                  <a:pt x="5435048" y="1279768"/>
                </a:cubicBezTo>
                <a:cubicBezTo>
                  <a:pt x="5435086" y="1279577"/>
                  <a:pt x="5435162" y="1279386"/>
                  <a:pt x="5435162" y="1279196"/>
                </a:cubicBezTo>
                <a:cubicBezTo>
                  <a:pt x="5426931" y="1275193"/>
                  <a:pt x="5418623" y="1271420"/>
                  <a:pt x="5410391" y="1267494"/>
                </a:cubicBezTo>
                <a:cubicBezTo>
                  <a:pt x="5410048" y="1267341"/>
                  <a:pt x="5409705" y="1267189"/>
                  <a:pt x="5409362" y="1267036"/>
                </a:cubicBezTo>
                <a:cubicBezTo>
                  <a:pt x="4383410" y="776684"/>
                  <a:pt x="3194196" y="778475"/>
                  <a:pt x="2176780" y="1316170"/>
                </a:cubicBezTo>
                <a:cubicBezTo>
                  <a:pt x="2092405" y="1360769"/>
                  <a:pt x="2009898" y="1409103"/>
                  <a:pt x="1929067" y="1460295"/>
                </a:cubicBezTo>
                <a:cubicBezTo>
                  <a:pt x="1929067" y="1460295"/>
                  <a:pt x="1929029" y="1460295"/>
                  <a:pt x="1929029" y="1460295"/>
                </a:cubicBezTo>
                <a:cubicBezTo>
                  <a:pt x="1928190" y="1460829"/>
                  <a:pt x="1927390" y="1461401"/>
                  <a:pt x="1926552" y="1461934"/>
                </a:cubicBezTo>
                <a:cubicBezTo>
                  <a:pt x="1899418" y="1479164"/>
                  <a:pt x="1872512" y="1496736"/>
                  <a:pt x="1845797" y="1514652"/>
                </a:cubicBezTo>
                <a:cubicBezTo>
                  <a:pt x="1843701" y="1516062"/>
                  <a:pt x="1841605" y="1517473"/>
                  <a:pt x="1839509" y="1518883"/>
                </a:cubicBezTo>
                <a:cubicBezTo>
                  <a:pt x="1812718" y="1536913"/>
                  <a:pt x="1786155" y="1555324"/>
                  <a:pt x="1759822" y="1574040"/>
                </a:cubicBezTo>
                <a:cubicBezTo>
                  <a:pt x="1758221" y="1575184"/>
                  <a:pt x="1756658" y="1576289"/>
                  <a:pt x="1755096" y="1577432"/>
                </a:cubicBezTo>
                <a:cubicBezTo>
                  <a:pt x="1728114" y="1596682"/>
                  <a:pt x="1701399" y="1616275"/>
                  <a:pt x="1674913" y="1636211"/>
                </a:cubicBezTo>
                <a:cubicBezTo>
                  <a:pt x="1674684" y="1636401"/>
                  <a:pt x="1674456" y="1636592"/>
                  <a:pt x="1674189" y="1636744"/>
                </a:cubicBezTo>
                <a:cubicBezTo>
                  <a:pt x="1483374" y="1780717"/>
                  <a:pt x="1305592" y="1942833"/>
                  <a:pt x="1143778" y="2119892"/>
                </a:cubicBezTo>
                <a:cubicBezTo>
                  <a:pt x="1142215" y="2121570"/>
                  <a:pt x="1140653" y="2123247"/>
                  <a:pt x="1139128" y="2124924"/>
                </a:cubicBezTo>
                <a:cubicBezTo>
                  <a:pt x="1119159" y="2146842"/>
                  <a:pt x="1099532" y="2169065"/>
                  <a:pt x="1080058" y="2191440"/>
                </a:cubicBezTo>
                <a:cubicBezTo>
                  <a:pt x="1075904" y="2196243"/>
                  <a:pt x="1071674" y="2200970"/>
                  <a:pt x="1067520" y="2205811"/>
                </a:cubicBezTo>
                <a:cubicBezTo>
                  <a:pt x="1049647" y="2226509"/>
                  <a:pt x="1032116" y="2247474"/>
                  <a:pt x="1014700" y="2268553"/>
                </a:cubicBezTo>
                <a:cubicBezTo>
                  <a:pt x="1009174" y="2275262"/>
                  <a:pt x="1003610" y="2281933"/>
                  <a:pt x="998122" y="2288680"/>
                </a:cubicBezTo>
                <a:cubicBezTo>
                  <a:pt x="981773" y="2308730"/>
                  <a:pt x="965653" y="2328971"/>
                  <a:pt x="949685" y="2349364"/>
                </a:cubicBezTo>
                <a:cubicBezTo>
                  <a:pt x="943435" y="2357292"/>
                  <a:pt x="937223" y="2365297"/>
                  <a:pt x="931049" y="2373302"/>
                </a:cubicBezTo>
                <a:cubicBezTo>
                  <a:pt x="915844" y="2393047"/>
                  <a:pt x="900828" y="2412907"/>
                  <a:pt x="885965" y="2432919"/>
                </a:cubicBezTo>
                <a:cubicBezTo>
                  <a:pt x="879372" y="2441800"/>
                  <a:pt x="872856" y="2450758"/>
                  <a:pt x="866339" y="2459716"/>
                </a:cubicBezTo>
                <a:cubicBezTo>
                  <a:pt x="852086" y="2479271"/>
                  <a:pt x="837985" y="2498940"/>
                  <a:pt x="824113" y="2518761"/>
                </a:cubicBezTo>
                <a:cubicBezTo>
                  <a:pt x="817368" y="2528405"/>
                  <a:pt x="810737" y="2538125"/>
                  <a:pt x="804068" y="2547807"/>
                </a:cubicBezTo>
                <a:cubicBezTo>
                  <a:pt x="790653" y="2567285"/>
                  <a:pt x="777353" y="2586840"/>
                  <a:pt x="764319" y="2606585"/>
                </a:cubicBezTo>
                <a:cubicBezTo>
                  <a:pt x="757574" y="2616839"/>
                  <a:pt x="750981" y="2627169"/>
                  <a:pt x="744312" y="2637461"/>
                </a:cubicBezTo>
                <a:cubicBezTo>
                  <a:pt x="731621" y="2657054"/>
                  <a:pt x="718969" y="2676647"/>
                  <a:pt x="706659" y="2696468"/>
                </a:cubicBezTo>
                <a:cubicBezTo>
                  <a:pt x="700181" y="2706836"/>
                  <a:pt x="693969" y="2717395"/>
                  <a:pt x="687604" y="2727839"/>
                </a:cubicBezTo>
                <a:cubicBezTo>
                  <a:pt x="675447" y="2747813"/>
                  <a:pt x="663214" y="2767825"/>
                  <a:pt x="651438" y="2788028"/>
                </a:cubicBezTo>
                <a:cubicBezTo>
                  <a:pt x="645722" y="2797824"/>
                  <a:pt x="640272" y="2807735"/>
                  <a:pt x="634670" y="2817569"/>
                </a:cubicBezTo>
                <a:cubicBezTo>
                  <a:pt x="596370" y="2884505"/>
                  <a:pt x="560165" y="2952584"/>
                  <a:pt x="526057" y="3021654"/>
                </a:cubicBezTo>
                <a:cubicBezTo>
                  <a:pt x="518283" y="3037359"/>
                  <a:pt x="510394" y="3053025"/>
                  <a:pt x="502848" y="3068845"/>
                </a:cubicBezTo>
                <a:cubicBezTo>
                  <a:pt x="495341" y="3084549"/>
                  <a:pt x="488214" y="3100444"/>
                  <a:pt x="480973" y="3116263"/>
                </a:cubicBezTo>
                <a:cubicBezTo>
                  <a:pt x="473161" y="3133302"/>
                  <a:pt x="465234" y="3150265"/>
                  <a:pt x="457688" y="3167380"/>
                </a:cubicBezTo>
                <a:cubicBezTo>
                  <a:pt x="450867" y="3182818"/>
                  <a:pt x="444388" y="3198370"/>
                  <a:pt x="437795" y="3213884"/>
                </a:cubicBezTo>
                <a:cubicBezTo>
                  <a:pt x="430211" y="3231685"/>
                  <a:pt x="422627" y="3249525"/>
                  <a:pt x="415348" y="3267440"/>
                </a:cubicBezTo>
                <a:cubicBezTo>
                  <a:pt x="409175" y="3282611"/>
                  <a:pt x="403230" y="3297935"/>
                  <a:pt x="397284" y="3313182"/>
                </a:cubicBezTo>
                <a:cubicBezTo>
                  <a:pt x="390082" y="3331631"/>
                  <a:pt x="382917" y="3350080"/>
                  <a:pt x="375981" y="3368644"/>
                </a:cubicBezTo>
                <a:cubicBezTo>
                  <a:pt x="370379" y="3383701"/>
                  <a:pt x="364967" y="3398834"/>
                  <a:pt x="359556" y="3413967"/>
                </a:cubicBezTo>
                <a:cubicBezTo>
                  <a:pt x="352772" y="3432987"/>
                  <a:pt x="346103" y="3452008"/>
                  <a:pt x="339624" y="3471105"/>
                </a:cubicBezTo>
                <a:cubicBezTo>
                  <a:pt x="334594" y="3486010"/>
                  <a:pt x="329678" y="3500952"/>
                  <a:pt x="324838" y="3515894"/>
                </a:cubicBezTo>
                <a:cubicBezTo>
                  <a:pt x="318512" y="3535487"/>
                  <a:pt x="312338" y="3555156"/>
                  <a:pt x="306355" y="3574863"/>
                </a:cubicBezTo>
                <a:cubicBezTo>
                  <a:pt x="301896" y="3589539"/>
                  <a:pt x="297475" y="3604214"/>
                  <a:pt x="293207" y="3618928"/>
                </a:cubicBezTo>
                <a:cubicBezTo>
                  <a:pt x="287338" y="3639207"/>
                  <a:pt x="281698" y="3659562"/>
                  <a:pt x="276172" y="3679955"/>
                </a:cubicBezTo>
                <a:cubicBezTo>
                  <a:pt x="272285" y="3694249"/>
                  <a:pt x="268397" y="3708506"/>
                  <a:pt x="264739" y="3722838"/>
                </a:cubicBezTo>
                <a:cubicBezTo>
                  <a:pt x="259251" y="3744146"/>
                  <a:pt x="254144" y="3765492"/>
                  <a:pt x="249076" y="3786915"/>
                </a:cubicBezTo>
                <a:cubicBezTo>
                  <a:pt x="245874" y="3800485"/>
                  <a:pt x="242559" y="3814017"/>
                  <a:pt x="239510" y="3827625"/>
                </a:cubicBezTo>
                <a:cubicBezTo>
                  <a:pt x="234403" y="3850420"/>
                  <a:pt x="229716" y="3873329"/>
                  <a:pt x="225105" y="3896199"/>
                </a:cubicBezTo>
                <a:cubicBezTo>
                  <a:pt x="222589" y="3908588"/>
                  <a:pt x="219922" y="3920900"/>
                  <a:pt x="217559" y="3933327"/>
                </a:cubicBezTo>
                <a:cubicBezTo>
                  <a:pt x="212567" y="3959552"/>
                  <a:pt x="208070" y="3985854"/>
                  <a:pt x="203687" y="4012193"/>
                </a:cubicBezTo>
                <a:cubicBezTo>
                  <a:pt x="202163" y="4021342"/>
                  <a:pt x="200448" y="4030414"/>
                  <a:pt x="199000" y="4039562"/>
                </a:cubicBezTo>
                <a:cubicBezTo>
                  <a:pt x="193359" y="4075393"/>
                  <a:pt x="188214" y="4111301"/>
                  <a:pt x="183756" y="4147360"/>
                </a:cubicBezTo>
                <a:cubicBezTo>
                  <a:pt x="179144" y="4184602"/>
                  <a:pt x="175410" y="4222034"/>
                  <a:pt x="172132" y="4259542"/>
                </a:cubicBezTo>
                <a:cubicBezTo>
                  <a:pt x="171256" y="4269796"/>
                  <a:pt x="170493" y="4280050"/>
                  <a:pt x="169693" y="4290265"/>
                </a:cubicBezTo>
                <a:cubicBezTo>
                  <a:pt x="167445" y="4318968"/>
                  <a:pt x="165615" y="4347786"/>
                  <a:pt x="164167" y="4376603"/>
                </a:cubicBezTo>
                <a:cubicBezTo>
                  <a:pt x="163634" y="4386857"/>
                  <a:pt x="163024" y="4397072"/>
                  <a:pt x="162605" y="4407326"/>
                </a:cubicBezTo>
                <a:cubicBezTo>
                  <a:pt x="161118" y="4443767"/>
                  <a:pt x="160128" y="4480247"/>
                  <a:pt x="159861" y="4516764"/>
                </a:cubicBezTo>
                <a:cubicBezTo>
                  <a:pt x="159785" y="4526979"/>
                  <a:pt x="160013" y="4537195"/>
                  <a:pt x="160051" y="4547372"/>
                </a:cubicBezTo>
                <a:cubicBezTo>
                  <a:pt x="160128" y="4574017"/>
                  <a:pt x="160432" y="4600700"/>
                  <a:pt x="161157" y="4627344"/>
                </a:cubicBezTo>
                <a:cubicBezTo>
                  <a:pt x="161576" y="4642821"/>
                  <a:pt x="162109" y="4658296"/>
                  <a:pt x="162719" y="4673772"/>
                </a:cubicBezTo>
                <a:cubicBezTo>
                  <a:pt x="163634" y="4695881"/>
                  <a:pt x="164815" y="4717952"/>
                  <a:pt x="166187" y="4740022"/>
                </a:cubicBezTo>
                <a:cubicBezTo>
                  <a:pt x="167178" y="4756032"/>
                  <a:pt x="167940" y="4772079"/>
                  <a:pt x="169160" y="4788089"/>
                </a:cubicBezTo>
                <a:cubicBezTo>
                  <a:pt x="171599" y="4820146"/>
                  <a:pt x="174495" y="4852204"/>
                  <a:pt x="177849" y="4884223"/>
                </a:cubicBezTo>
                <a:cubicBezTo>
                  <a:pt x="180021" y="4905074"/>
                  <a:pt x="182650" y="4925848"/>
                  <a:pt x="185204" y="4946622"/>
                </a:cubicBezTo>
                <a:cubicBezTo>
                  <a:pt x="186995" y="4961145"/>
                  <a:pt x="188824" y="4975630"/>
                  <a:pt x="190806" y="4990115"/>
                </a:cubicBezTo>
                <a:cubicBezTo>
                  <a:pt x="193931" y="5012719"/>
                  <a:pt x="197170" y="5035324"/>
                  <a:pt x="200714" y="5057889"/>
                </a:cubicBezTo>
                <a:cubicBezTo>
                  <a:pt x="202239" y="5067495"/>
                  <a:pt x="203954" y="5077025"/>
                  <a:pt x="205554" y="5086630"/>
                </a:cubicBezTo>
                <a:cubicBezTo>
                  <a:pt x="214472" y="5139843"/>
                  <a:pt x="224495" y="5192866"/>
                  <a:pt x="236004" y="5245545"/>
                </a:cubicBezTo>
                <a:cubicBezTo>
                  <a:pt x="236080" y="5245926"/>
                  <a:pt x="236156" y="5246270"/>
                  <a:pt x="236233" y="5246650"/>
                </a:cubicBezTo>
                <a:cubicBezTo>
                  <a:pt x="242216" y="5273905"/>
                  <a:pt x="248618" y="5301045"/>
                  <a:pt x="255288" y="5328109"/>
                </a:cubicBezTo>
                <a:cubicBezTo>
                  <a:pt x="256698" y="5333788"/>
                  <a:pt x="258108" y="5339468"/>
                  <a:pt x="259556" y="5345148"/>
                </a:cubicBezTo>
                <a:cubicBezTo>
                  <a:pt x="281278" y="5431486"/>
                  <a:pt x="306469" y="5516718"/>
                  <a:pt x="335280" y="5600502"/>
                </a:cubicBezTo>
                <a:cubicBezTo>
                  <a:pt x="335394" y="5600845"/>
                  <a:pt x="335509" y="5601226"/>
                  <a:pt x="335623" y="5601569"/>
                </a:cubicBezTo>
                <a:cubicBezTo>
                  <a:pt x="489662" y="6049458"/>
                  <a:pt x="743892" y="6455073"/>
                  <a:pt x="1095760" y="6752776"/>
                </a:cubicBezTo>
                <a:cubicBezTo>
                  <a:pt x="1095760" y="6752776"/>
                  <a:pt x="1095760" y="6752776"/>
                  <a:pt x="1095760" y="6752776"/>
                </a:cubicBezTo>
                <a:cubicBezTo>
                  <a:pt x="1101247" y="6757427"/>
                  <a:pt x="1106888" y="6761887"/>
                  <a:pt x="1112414" y="6766461"/>
                </a:cubicBezTo>
                <a:cubicBezTo>
                  <a:pt x="1112337" y="6766270"/>
                  <a:pt x="1112299" y="6766080"/>
                  <a:pt x="1112223" y="6765927"/>
                </a:cubicBezTo>
                <a:cubicBezTo>
                  <a:pt x="1144273" y="6792534"/>
                  <a:pt x="1177086" y="6818263"/>
                  <a:pt x="1210699" y="6843078"/>
                </a:cubicBezTo>
                <a:lnTo>
                  <a:pt x="1210584" y="6843192"/>
                </a:lnTo>
                <a:cubicBezTo>
                  <a:pt x="1218511" y="6849025"/>
                  <a:pt x="1226743" y="6854476"/>
                  <a:pt x="1234746" y="6860231"/>
                </a:cubicBezTo>
                <a:lnTo>
                  <a:pt x="1234860" y="6860117"/>
                </a:lnTo>
                <a:cubicBezTo>
                  <a:pt x="1249075" y="6870294"/>
                  <a:pt x="1263252" y="6880510"/>
                  <a:pt x="1277733" y="6890345"/>
                </a:cubicBezTo>
                <a:cubicBezTo>
                  <a:pt x="1277695" y="6890383"/>
                  <a:pt x="1277619" y="6890345"/>
                  <a:pt x="1277581" y="6890383"/>
                </a:cubicBezTo>
                <a:cubicBezTo>
                  <a:pt x="1284822" y="6895300"/>
                  <a:pt x="1291758" y="6900560"/>
                  <a:pt x="1299037" y="6905363"/>
                </a:cubicBezTo>
                <a:cubicBezTo>
                  <a:pt x="1299037" y="6905363"/>
                  <a:pt x="1299037" y="6905363"/>
                  <a:pt x="1299037" y="6905363"/>
                </a:cubicBezTo>
                <a:cubicBezTo>
                  <a:pt x="1338214" y="6931245"/>
                  <a:pt x="1378610" y="6955527"/>
                  <a:pt x="1419730" y="6978893"/>
                </a:cubicBezTo>
                <a:cubicBezTo>
                  <a:pt x="1426933" y="6983010"/>
                  <a:pt x="1434441" y="6986784"/>
                  <a:pt x="1441720" y="6990786"/>
                </a:cubicBezTo>
                <a:cubicBezTo>
                  <a:pt x="1442291" y="6991091"/>
                  <a:pt x="1442901" y="6991396"/>
                  <a:pt x="1443473" y="6991739"/>
                </a:cubicBezTo>
                <a:lnTo>
                  <a:pt x="1443473" y="6991739"/>
                </a:lnTo>
                <a:cubicBezTo>
                  <a:pt x="1451704" y="6996275"/>
                  <a:pt x="1460012" y="7000735"/>
                  <a:pt x="1468282" y="7005156"/>
                </a:cubicBezTo>
                <a:cubicBezTo>
                  <a:pt x="1486346" y="7014800"/>
                  <a:pt x="1504410" y="7024368"/>
                  <a:pt x="1522779" y="7033555"/>
                </a:cubicBezTo>
                <a:cubicBezTo>
                  <a:pt x="1522436" y="7033555"/>
                  <a:pt x="1522169" y="7033516"/>
                  <a:pt x="1521826" y="7033402"/>
                </a:cubicBezTo>
                <a:cubicBezTo>
                  <a:pt x="1523884" y="7034431"/>
                  <a:pt x="1525980" y="7035384"/>
                  <a:pt x="1528076" y="7036299"/>
                </a:cubicBezTo>
                <a:cubicBezTo>
                  <a:pt x="1529563" y="7036985"/>
                  <a:pt x="1531049" y="7037633"/>
                  <a:pt x="1532497" y="7038357"/>
                </a:cubicBezTo>
                <a:lnTo>
                  <a:pt x="1532497" y="7038357"/>
                </a:lnTo>
                <a:cubicBezTo>
                  <a:pt x="1563137" y="7053338"/>
                  <a:pt x="1593968" y="7068089"/>
                  <a:pt x="1625599" y="7081660"/>
                </a:cubicBezTo>
                <a:lnTo>
                  <a:pt x="1625599" y="7081660"/>
                </a:lnTo>
                <a:cubicBezTo>
                  <a:pt x="1625599" y="7081660"/>
                  <a:pt x="1625637" y="7081660"/>
                  <a:pt x="1625637" y="7081660"/>
                </a:cubicBezTo>
                <a:cubicBezTo>
                  <a:pt x="1648884" y="7091647"/>
                  <a:pt x="1672893" y="7100452"/>
                  <a:pt x="1696674" y="7109677"/>
                </a:cubicBezTo>
                <a:cubicBezTo>
                  <a:pt x="1696674" y="7109677"/>
                  <a:pt x="1696636" y="7109639"/>
                  <a:pt x="1696636" y="7109639"/>
                </a:cubicBezTo>
                <a:cubicBezTo>
                  <a:pt x="1710431" y="7114937"/>
                  <a:pt x="1723846" y="7120807"/>
                  <a:pt x="1737832" y="7125877"/>
                </a:cubicBezTo>
                <a:lnTo>
                  <a:pt x="1737870" y="7125915"/>
                </a:lnTo>
                <a:cubicBezTo>
                  <a:pt x="1748846" y="7129879"/>
                  <a:pt x="1760126" y="7133424"/>
                  <a:pt x="1771216" y="7137274"/>
                </a:cubicBezTo>
                <a:lnTo>
                  <a:pt x="1771369" y="7137274"/>
                </a:lnTo>
                <a:cubicBezTo>
                  <a:pt x="1771445" y="7137274"/>
                  <a:pt x="1771521" y="7137236"/>
                  <a:pt x="1771598" y="7137198"/>
                </a:cubicBezTo>
                <a:cubicBezTo>
                  <a:pt x="1778610" y="7139561"/>
                  <a:pt x="1785850" y="7141582"/>
                  <a:pt x="1792901" y="7143869"/>
                </a:cubicBezTo>
                <a:cubicBezTo>
                  <a:pt x="1792939" y="7144021"/>
                  <a:pt x="1792939" y="7144173"/>
                  <a:pt x="1792977" y="7144326"/>
                </a:cubicBezTo>
                <a:cubicBezTo>
                  <a:pt x="1800218" y="7146727"/>
                  <a:pt x="1807497" y="7149053"/>
                  <a:pt x="1814814" y="7151416"/>
                </a:cubicBezTo>
                <a:cubicBezTo>
                  <a:pt x="1815005" y="7151301"/>
                  <a:pt x="1815119" y="7151035"/>
                  <a:pt x="1815309" y="7150883"/>
                </a:cubicBezTo>
                <a:cubicBezTo>
                  <a:pt x="1832535" y="7156333"/>
                  <a:pt x="1849570" y="7162051"/>
                  <a:pt x="1867100" y="7167082"/>
                </a:cubicBezTo>
                <a:cubicBezTo>
                  <a:pt x="1867100" y="7167464"/>
                  <a:pt x="1866872" y="7167883"/>
                  <a:pt x="1866910" y="7168264"/>
                </a:cubicBezTo>
                <a:cubicBezTo>
                  <a:pt x="1883145" y="7172991"/>
                  <a:pt x="1899951" y="7176803"/>
                  <a:pt x="1916453" y="7181186"/>
                </a:cubicBezTo>
                <a:cubicBezTo>
                  <a:pt x="1916491" y="7181186"/>
                  <a:pt x="1916567" y="7181224"/>
                  <a:pt x="1916605" y="7181224"/>
                </a:cubicBezTo>
                <a:cubicBezTo>
                  <a:pt x="1918930" y="7181834"/>
                  <a:pt x="1921292" y="7182406"/>
                  <a:pt x="1923655" y="7183016"/>
                </a:cubicBezTo>
                <a:cubicBezTo>
                  <a:pt x="1932649" y="7185380"/>
                  <a:pt x="1941681" y="7187667"/>
                  <a:pt x="1950675" y="7189991"/>
                </a:cubicBezTo>
                <a:cubicBezTo>
                  <a:pt x="1957802" y="7191860"/>
                  <a:pt x="1964890" y="7193803"/>
                  <a:pt x="1972093" y="7195519"/>
                </a:cubicBezTo>
                <a:cubicBezTo>
                  <a:pt x="1972245" y="7195328"/>
                  <a:pt x="1972398" y="7195214"/>
                  <a:pt x="1972588" y="7195099"/>
                </a:cubicBezTo>
                <a:cubicBezTo>
                  <a:pt x="2023846" y="7207488"/>
                  <a:pt x="2075713" y="7218885"/>
                  <a:pt x="2129181" y="7227614"/>
                </a:cubicBezTo>
                <a:cubicBezTo>
                  <a:pt x="2185088" y="7236725"/>
                  <a:pt x="2241071" y="7243738"/>
                  <a:pt x="2297016" y="7248846"/>
                </a:cubicBezTo>
                <a:cubicBezTo>
                  <a:pt x="2297016" y="7248846"/>
                  <a:pt x="2297016" y="7248846"/>
                  <a:pt x="2297016" y="7248846"/>
                </a:cubicBezTo>
                <a:cubicBezTo>
                  <a:pt x="2297550" y="7248884"/>
                  <a:pt x="2298083" y="7248922"/>
                  <a:pt x="2298617" y="7248998"/>
                </a:cubicBezTo>
                <a:cubicBezTo>
                  <a:pt x="2305210" y="7249609"/>
                  <a:pt x="2311841" y="7250333"/>
                  <a:pt x="2318434" y="7250866"/>
                </a:cubicBezTo>
                <a:lnTo>
                  <a:pt x="2318510" y="7250866"/>
                </a:lnTo>
                <a:cubicBezTo>
                  <a:pt x="2323236" y="7251248"/>
                  <a:pt x="2328000" y="7251476"/>
                  <a:pt x="2332725" y="7251857"/>
                </a:cubicBezTo>
                <a:lnTo>
                  <a:pt x="2332725" y="7251857"/>
                </a:lnTo>
                <a:cubicBezTo>
                  <a:pt x="2332801" y="7251857"/>
                  <a:pt x="2332840" y="7251857"/>
                  <a:pt x="2332916" y="7251857"/>
                </a:cubicBezTo>
                <a:cubicBezTo>
                  <a:pt x="2356010" y="7253611"/>
                  <a:pt x="2379105" y="7254983"/>
                  <a:pt x="2402199" y="7256012"/>
                </a:cubicBezTo>
                <a:cubicBezTo>
                  <a:pt x="2402199" y="7255974"/>
                  <a:pt x="2402199" y="7255898"/>
                  <a:pt x="2402237" y="7255860"/>
                </a:cubicBezTo>
                <a:cubicBezTo>
                  <a:pt x="2469692" y="7258871"/>
                  <a:pt x="2536993" y="7258566"/>
                  <a:pt x="2604105" y="7255059"/>
                </a:cubicBezTo>
                <a:cubicBezTo>
                  <a:pt x="2604562" y="7255021"/>
                  <a:pt x="2605057" y="7255059"/>
                  <a:pt x="2605515" y="7254983"/>
                </a:cubicBezTo>
                <a:cubicBezTo>
                  <a:pt x="2616719" y="7254411"/>
                  <a:pt x="2627923" y="7253802"/>
                  <a:pt x="2639165" y="7253001"/>
                </a:cubicBezTo>
                <a:cubicBezTo>
                  <a:pt x="2639204" y="7253115"/>
                  <a:pt x="2639204" y="7253268"/>
                  <a:pt x="2639242" y="7253382"/>
                </a:cubicBezTo>
                <a:cubicBezTo>
                  <a:pt x="2645568" y="7252963"/>
                  <a:pt x="2651856" y="7252391"/>
                  <a:pt x="2658144" y="7251857"/>
                </a:cubicBezTo>
                <a:cubicBezTo>
                  <a:pt x="2662336" y="7251515"/>
                  <a:pt x="2666528" y="7251209"/>
                  <a:pt x="2670720" y="7250866"/>
                </a:cubicBezTo>
                <a:cubicBezTo>
                  <a:pt x="2670720" y="7250866"/>
                  <a:pt x="2670720" y="7250866"/>
                  <a:pt x="2670720" y="7250866"/>
                </a:cubicBezTo>
                <a:cubicBezTo>
                  <a:pt x="2805515" y="7239393"/>
                  <a:pt x="2939051" y="7213282"/>
                  <a:pt x="3070491" y="7172229"/>
                </a:cubicBezTo>
                <a:cubicBezTo>
                  <a:pt x="3071063" y="7172305"/>
                  <a:pt x="3071597" y="7172419"/>
                  <a:pt x="3072168" y="7172495"/>
                </a:cubicBezTo>
                <a:cubicBezTo>
                  <a:pt x="3076894" y="7171009"/>
                  <a:pt x="3081581" y="7169408"/>
                  <a:pt x="3086307" y="7167883"/>
                </a:cubicBezTo>
                <a:cubicBezTo>
                  <a:pt x="3086497" y="7167693"/>
                  <a:pt x="3086574" y="7167388"/>
                  <a:pt x="3086726" y="7167197"/>
                </a:cubicBezTo>
                <a:cubicBezTo>
                  <a:pt x="3098121" y="7163537"/>
                  <a:pt x="3109554" y="7160526"/>
                  <a:pt x="3120911" y="7156638"/>
                </a:cubicBezTo>
                <a:cubicBezTo>
                  <a:pt x="3145034" y="7148329"/>
                  <a:pt x="3169500" y="7139065"/>
                  <a:pt x="3194158" y="7129422"/>
                </a:cubicBezTo>
                <a:lnTo>
                  <a:pt x="3194158" y="7129422"/>
                </a:lnTo>
                <a:cubicBezTo>
                  <a:pt x="3194234" y="7129384"/>
                  <a:pt x="3194310" y="7129346"/>
                  <a:pt x="3194386" y="7129307"/>
                </a:cubicBezTo>
                <a:cubicBezTo>
                  <a:pt x="3207725" y="7124123"/>
                  <a:pt x="3221101" y="7118825"/>
                  <a:pt x="3234516" y="7113412"/>
                </a:cubicBezTo>
                <a:cubicBezTo>
                  <a:pt x="3234516" y="7113374"/>
                  <a:pt x="3234516" y="7113336"/>
                  <a:pt x="3234516" y="7113298"/>
                </a:cubicBezTo>
                <a:cubicBezTo>
                  <a:pt x="3247168" y="7108228"/>
                  <a:pt x="3259668" y="7103349"/>
                  <a:pt x="3272435" y="7098165"/>
                </a:cubicBezTo>
                <a:cubicBezTo>
                  <a:pt x="3283563" y="7093667"/>
                  <a:pt x="3294729" y="7089169"/>
                  <a:pt x="3305971" y="7084671"/>
                </a:cubicBezTo>
                <a:cubicBezTo>
                  <a:pt x="3315994" y="7080669"/>
                  <a:pt x="3326055" y="7076742"/>
                  <a:pt x="3336154" y="7072778"/>
                </a:cubicBezTo>
                <a:cubicBezTo>
                  <a:pt x="3352847" y="7066260"/>
                  <a:pt x="3369615" y="7059894"/>
                  <a:pt x="3386421" y="7053757"/>
                </a:cubicBezTo>
                <a:cubicBezTo>
                  <a:pt x="3386573" y="7053719"/>
                  <a:pt x="3386688" y="7053643"/>
                  <a:pt x="3386840" y="7053605"/>
                </a:cubicBezTo>
                <a:cubicBezTo>
                  <a:pt x="3392138" y="7051661"/>
                  <a:pt x="3397435" y="7049793"/>
                  <a:pt x="3402732" y="7047887"/>
                </a:cubicBezTo>
                <a:cubicBezTo>
                  <a:pt x="3402732" y="7047887"/>
                  <a:pt x="3402732" y="7047887"/>
                  <a:pt x="3402732" y="7047887"/>
                </a:cubicBezTo>
                <a:cubicBezTo>
                  <a:pt x="3405781" y="7046820"/>
                  <a:pt x="3408829" y="7045791"/>
                  <a:pt x="3411878" y="7044761"/>
                </a:cubicBezTo>
                <a:cubicBezTo>
                  <a:pt x="3428189" y="7039081"/>
                  <a:pt x="3444538" y="7033783"/>
                  <a:pt x="3460926" y="7028828"/>
                </a:cubicBezTo>
                <a:lnTo>
                  <a:pt x="3460926" y="7028828"/>
                </a:lnTo>
                <a:lnTo>
                  <a:pt x="3461002" y="7028790"/>
                </a:lnTo>
                <a:cubicBezTo>
                  <a:pt x="3479295" y="7023224"/>
                  <a:pt x="3497625" y="7018269"/>
                  <a:pt x="3515994" y="7013848"/>
                </a:cubicBezTo>
                <a:cubicBezTo>
                  <a:pt x="3520186" y="7012857"/>
                  <a:pt x="3524378" y="7011713"/>
                  <a:pt x="3528570" y="7010798"/>
                </a:cubicBezTo>
                <a:cubicBezTo>
                  <a:pt x="3533410" y="7009692"/>
                  <a:pt x="3538250" y="7008664"/>
                  <a:pt x="3543090" y="7007672"/>
                </a:cubicBezTo>
                <a:cubicBezTo>
                  <a:pt x="3555781" y="7005080"/>
                  <a:pt x="3568509" y="7002755"/>
                  <a:pt x="3581238" y="7000887"/>
                </a:cubicBezTo>
                <a:cubicBezTo>
                  <a:pt x="3587336" y="7000011"/>
                  <a:pt x="3593471" y="6999515"/>
                  <a:pt x="3599569" y="6998829"/>
                </a:cubicBezTo>
                <a:lnTo>
                  <a:pt x="3599569" y="6998829"/>
                </a:lnTo>
                <a:cubicBezTo>
                  <a:pt x="3621368" y="6996313"/>
                  <a:pt x="3643128" y="6995093"/>
                  <a:pt x="3664813" y="6995246"/>
                </a:cubicBezTo>
                <a:cubicBezTo>
                  <a:pt x="3673349" y="6995322"/>
                  <a:pt x="3681886" y="6995665"/>
                  <a:pt x="3690422" y="6996199"/>
                </a:cubicBezTo>
                <a:cubicBezTo>
                  <a:pt x="3715041" y="6997800"/>
                  <a:pt x="3739584" y="7001306"/>
                  <a:pt x="3763974" y="7007329"/>
                </a:cubicBezTo>
                <a:cubicBezTo>
                  <a:pt x="3768509" y="7008434"/>
                  <a:pt x="3773006" y="7009540"/>
                  <a:pt x="3777541" y="7010836"/>
                </a:cubicBezTo>
                <a:cubicBezTo>
                  <a:pt x="3777541" y="7010836"/>
                  <a:pt x="3777541" y="7010836"/>
                  <a:pt x="3777541" y="7010836"/>
                </a:cubicBezTo>
                <a:cubicBezTo>
                  <a:pt x="3781695" y="7012018"/>
                  <a:pt x="3785811" y="7013657"/>
                  <a:pt x="3789927" y="7014991"/>
                </a:cubicBezTo>
                <a:cubicBezTo>
                  <a:pt x="3800407" y="7018307"/>
                  <a:pt x="3810887" y="7021585"/>
                  <a:pt x="3821329" y="7025893"/>
                </a:cubicBezTo>
                <a:cubicBezTo>
                  <a:pt x="3835773" y="7031839"/>
                  <a:pt x="3850178" y="7038548"/>
                  <a:pt x="3864508" y="7046476"/>
                </a:cubicBezTo>
                <a:cubicBezTo>
                  <a:pt x="3870910" y="7050021"/>
                  <a:pt x="3876741" y="7053871"/>
                  <a:pt x="3882877" y="7057607"/>
                </a:cubicBezTo>
                <a:cubicBezTo>
                  <a:pt x="3887793" y="7060581"/>
                  <a:pt x="3892861" y="7063439"/>
                  <a:pt x="3897587" y="7066489"/>
                </a:cubicBezTo>
                <a:cubicBezTo>
                  <a:pt x="3906352" y="7072168"/>
                  <a:pt x="3914546" y="7078115"/>
                  <a:pt x="3922663" y="7084061"/>
                </a:cubicBezTo>
                <a:cubicBezTo>
                  <a:pt x="3922701" y="7084099"/>
                  <a:pt x="3922701" y="7084099"/>
                  <a:pt x="3922739" y="7084137"/>
                </a:cubicBezTo>
                <a:cubicBezTo>
                  <a:pt x="3930438" y="7089817"/>
                  <a:pt x="3937907" y="7095573"/>
                  <a:pt x="3945034" y="7101519"/>
                </a:cubicBezTo>
                <a:cubicBezTo>
                  <a:pt x="3946634" y="7102816"/>
                  <a:pt x="3948120" y="7104188"/>
                  <a:pt x="3949683" y="7105522"/>
                </a:cubicBezTo>
                <a:cubicBezTo>
                  <a:pt x="3959248" y="7113679"/>
                  <a:pt x="3968357" y="7122065"/>
                  <a:pt x="3976893" y="7130679"/>
                </a:cubicBezTo>
                <a:cubicBezTo>
                  <a:pt x="3987526" y="7141391"/>
                  <a:pt x="3997396" y="7152407"/>
                  <a:pt x="4006467" y="7163690"/>
                </a:cubicBezTo>
                <a:cubicBezTo>
                  <a:pt x="4008982" y="7166854"/>
                  <a:pt x="4011726" y="7169903"/>
                  <a:pt x="4014126" y="7173105"/>
                </a:cubicBezTo>
                <a:cubicBezTo>
                  <a:pt x="4020605" y="7181682"/>
                  <a:pt x="4026512" y="7190449"/>
                  <a:pt x="4032152" y="7199292"/>
                </a:cubicBezTo>
                <a:lnTo>
                  <a:pt x="4032152" y="7199292"/>
                </a:lnTo>
                <a:cubicBezTo>
                  <a:pt x="4045605" y="7220486"/>
                  <a:pt x="4056771" y="7242328"/>
                  <a:pt x="4065536" y="7264742"/>
                </a:cubicBezTo>
                <a:cubicBezTo>
                  <a:pt x="4069081" y="7273776"/>
                  <a:pt x="4072091" y="7282886"/>
                  <a:pt x="4074873" y="7292072"/>
                </a:cubicBezTo>
                <a:cubicBezTo>
                  <a:pt x="4096977" y="7364420"/>
                  <a:pt x="4096444" y="7440619"/>
                  <a:pt x="4077274" y="7512852"/>
                </a:cubicBezTo>
                <a:cubicBezTo>
                  <a:pt x="4076474" y="7515749"/>
                  <a:pt x="4075750" y="7518684"/>
                  <a:pt x="4074950" y="7521582"/>
                </a:cubicBezTo>
                <a:cubicBezTo>
                  <a:pt x="4074950" y="7521582"/>
                  <a:pt x="4074950" y="7521582"/>
                  <a:pt x="4074950" y="7521582"/>
                </a:cubicBezTo>
                <a:cubicBezTo>
                  <a:pt x="4069614" y="7540107"/>
                  <a:pt x="4063059" y="7558328"/>
                  <a:pt x="4055323" y="7576129"/>
                </a:cubicBezTo>
                <a:cubicBezTo>
                  <a:pt x="4051398" y="7585239"/>
                  <a:pt x="4047206" y="7594197"/>
                  <a:pt x="4042671" y="7603040"/>
                </a:cubicBezTo>
                <a:cubicBezTo>
                  <a:pt x="4023044" y="7641387"/>
                  <a:pt x="3998044" y="7677295"/>
                  <a:pt x="3968166" y="7709314"/>
                </a:cubicBezTo>
                <a:cubicBezTo>
                  <a:pt x="3961078" y="7716899"/>
                  <a:pt x="3953799" y="7724332"/>
                  <a:pt x="3946139" y="7731499"/>
                </a:cubicBezTo>
                <a:cubicBezTo>
                  <a:pt x="3946139" y="7731499"/>
                  <a:pt x="3946139" y="7731499"/>
                  <a:pt x="3946139" y="7731499"/>
                </a:cubicBezTo>
                <a:cubicBezTo>
                  <a:pt x="3931200" y="7745488"/>
                  <a:pt x="3915194" y="7758486"/>
                  <a:pt x="3898311" y="7770493"/>
                </a:cubicBezTo>
                <a:cubicBezTo>
                  <a:pt x="3887031" y="7778536"/>
                  <a:pt x="3875445" y="7786198"/>
                  <a:pt x="3863364" y="7793212"/>
                </a:cubicBezTo>
                <a:lnTo>
                  <a:pt x="3863364" y="7793212"/>
                </a:lnTo>
                <a:cubicBezTo>
                  <a:pt x="3844538" y="7804190"/>
                  <a:pt x="3824683" y="7813758"/>
                  <a:pt x="3804027" y="7821991"/>
                </a:cubicBezTo>
                <a:cubicBezTo>
                  <a:pt x="3804027" y="7821991"/>
                  <a:pt x="3803989" y="7821953"/>
                  <a:pt x="3803989" y="7821953"/>
                </a:cubicBezTo>
                <a:cubicBezTo>
                  <a:pt x="3758105" y="7840250"/>
                  <a:pt x="3707991" y="7851609"/>
                  <a:pt x="3654447" y="7853858"/>
                </a:cubicBezTo>
                <a:cubicBezTo>
                  <a:pt x="3114813" y="7877110"/>
                  <a:pt x="2425789" y="7712439"/>
                  <a:pt x="2143015" y="8325761"/>
                </a:cubicBezTo>
                <a:cubicBezTo>
                  <a:pt x="2105286" y="8407715"/>
                  <a:pt x="2082420" y="8491575"/>
                  <a:pt x="2060698" y="8578484"/>
                </a:cubicBezTo>
                <a:cubicBezTo>
                  <a:pt x="2052695" y="8609360"/>
                  <a:pt x="2043549" y="8640998"/>
                  <a:pt x="2036308" y="8672255"/>
                </a:cubicBezTo>
                <a:cubicBezTo>
                  <a:pt x="1990957" y="8673780"/>
                  <a:pt x="1907116" y="8652815"/>
                  <a:pt x="1849570" y="8626513"/>
                </a:cubicBezTo>
                <a:cubicBezTo>
                  <a:pt x="1828114" y="8616679"/>
                  <a:pt x="1806697" y="8606501"/>
                  <a:pt x="1785317" y="8596133"/>
                </a:cubicBezTo>
                <a:cubicBezTo>
                  <a:pt x="1782992" y="8594989"/>
                  <a:pt x="1780668" y="8593846"/>
                  <a:pt x="1778343" y="8592702"/>
                </a:cubicBezTo>
                <a:cubicBezTo>
                  <a:pt x="1758907" y="8583211"/>
                  <a:pt x="1739509" y="8573605"/>
                  <a:pt x="1720111" y="8563885"/>
                </a:cubicBezTo>
                <a:cubicBezTo>
                  <a:pt x="1718777" y="8563237"/>
                  <a:pt x="1717482" y="8562551"/>
                  <a:pt x="1716148" y="8561903"/>
                </a:cubicBezTo>
                <a:cubicBezTo>
                  <a:pt x="1690995" y="8549248"/>
                  <a:pt x="1665805" y="8536592"/>
                  <a:pt x="1640653" y="8523937"/>
                </a:cubicBezTo>
                <a:cubicBezTo>
                  <a:pt x="1629639" y="8518410"/>
                  <a:pt x="1618587" y="8512883"/>
                  <a:pt x="1607573" y="8507432"/>
                </a:cubicBezTo>
                <a:cubicBezTo>
                  <a:pt x="1597931" y="8502629"/>
                  <a:pt x="1588252" y="8497902"/>
                  <a:pt x="1578572" y="8493176"/>
                </a:cubicBezTo>
                <a:cubicBezTo>
                  <a:pt x="1566720" y="8487382"/>
                  <a:pt x="1554868" y="8481740"/>
                  <a:pt x="1543015" y="8476099"/>
                </a:cubicBezTo>
                <a:cubicBezTo>
                  <a:pt x="1534060" y="8471868"/>
                  <a:pt x="1525104" y="8467636"/>
                  <a:pt x="1516110" y="8463482"/>
                </a:cubicBezTo>
                <a:cubicBezTo>
                  <a:pt x="1503686" y="8457764"/>
                  <a:pt x="1491224" y="8452237"/>
                  <a:pt x="1478762" y="8446747"/>
                </a:cubicBezTo>
                <a:cubicBezTo>
                  <a:pt x="1470340" y="8443050"/>
                  <a:pt x="1461918" y="8439276"/>
                  <a:pt x="1453496" y="8435693"/>
                </a:cubicBezTo>
                <a:cubicBezTo>
                  <a:pt x="1439852" y="8429899"/>
                  <a:pt x="1426133" y="8424486"/>
                  <a:pt x="1412413" y="8419112"/>
                </a:cubicBezTo>
                <a:cubicBezTo>
                  <a:pt x="1405096" y="8416253"/>
                  <a:pt x="1397817" y="8413204"/>
                  <a:pt x="1390500" y="8410459"/>
                </a:cubicBezTo>
                <a:cubicBezTo>
                  <a:pt x="1371865" y="8403484"/>
                  <a:pt x="1353115" y="8397004"/>
                  <a:pt x="1334250" y="8390943"/>
                </a:cubicBezTo>
                <a:cubicBezTo>
                  <a:pt x="1331964" y="8390218"/>
                  <a:pt x="1329753" y="8389304"/>
                  <a:pt x="1327467" y="8388579"/>
                </a:cubicBezTo>
                <a:cubicBezTo>
                  <a:pt x="1327467" y="8388579"/>
                  <a:pt x="1327467" y="8388579"/>
                  <a:pt x="1327505" y="8388618"/>
                </a:cubicBezTo>
                <a:cubicBezTo>
                  <a:pt x="1187604" y="8344553"/>
                  <a:pt x="1041949" y="8328429"/>
                  <a:pt x="883869" y="8373142"/>
                </a:cubicBezTo>
                <a:cubicBezTo>
                  <a:pt x="576324" y="8460432"/>
                  <a:pt x="296217" y="8741363"/>
                  <a:pt x="342330" y="9081377"/>
                </a:cubicBezTo>
                <a:cubicBezTo>
                  <a:pt x="344998" y="9101580"/>
                  <a:pt x="349190" y="9121401"/>
                  <a:pt x="354144" y="9140841"/>
                </a:cubicBezTo>
                <a:cubicBezTo>
                  <a:pt x="101096" y="9472470"/>
                  <a:pt x="-87548" y="9889864"/>
                  <a:pt x="42026" y="10254274"/>
                </a:cubicBezTo>
                <a:cubicBezTo>
                  <a:pt x="151400" y="10562268"/>
                  <a:pt x="492101" y="10694920"/>
                  <a:pt x="786690" y="10568367"/>
                </a:cubicBezTo>
                <a:cubicBezTo>
                  <a:pt x="912452" y="10514620"/>
                  <a:pt x="1014586" y="10426949"/>
                  <a:pt x="1115577" y="10335847"/>
                </a:cubicBezTo>
                <a:cubicBezTo>
                  <a:pt x="1185699" y="10272571"/>
                  <a:pt x="1256583" y="10186042"/>
                  <a:pt x="1352619" y="10162027"/>
                </a:cubicBezTo>
                <a:cubicBezTo>
                  <a:pt x="1601857" y="10100276"/>
                  <a:pt x="1827847" y="10356050"/>
                  <a:pt x="1944844" y="10535968"/>
                </a:cubicBezTo>
                <a:cubicBezTo>
                  <a:pt x="1952581" y="10547821"/>
                  <a:pt x="1959821" y="10559981"/>
                  <a:pt x="1967367" y="10571950"/>
                </a:cubicBezTo>
                <a:cubicBezTo>
                  <a:pt x="2095797" y="10775539"/>
                  <a:pt x="2199608" y="10993575"/>
                  <a:pt x="2321407" y="11201129"/>
                </a:cubicBezTo>
                <a:cubicBezTo>
                  <a:pt x="2324570" y="11206466"/>
                  <a:pt x="2327580" y="11211916"/>
                  <a:pt x="2330743" y="11217253"/>
                </a:cubicBezTo>
                <a:cubicBezTo>
                  <a:pt x="2349493" y="11248854"/>
                  <a:pt x="2368663" y="11280225"/>
                  <a:pt x="2388442" y="11311214"/>
                </a:cubicBezTo>
                <a:lnTo>
                  <a:pt x="2388442" y="11311214"/>
                </a:lnTo>
                <a:cubicBezTo>
                  <a:pt x="2388442" y="11311214"/>
                  <a:pt x="2388442" y="11311214"/>
                  <a:pt x="2388442" y="11311253"/>
                </a:cubicBezTo>
                <a:cubicBezTo>
                  <a:pt x="2395683" y="11322574"/>
                  <a:pt x="2403381" y="11333781"/>
                  <a:pt x="2410774" y="11345063"/>
                </a:cubicBezTo>
                <a:cubicBezTo>
                  <a:pt x="2421330" y="11361263"/>
                  <a:pt x="2431925" y="11377426"/>
                  <a:pt x="2442748" y="11393511"/>
                </a:cubicBezTo>
                <a:cubicBezTo>
                  <a:pt x="2442748" y="11393627"/>
                  <a:pt x="2442634" y="11393741"/>
                  <a:pt x="2442634" y="11393893"/>
                </a:cubicBezTo>
                <a:cubicBezTo>
                  <a:pt x="2447397" y="11401059"/>
                  <a:pt x="2452275" y="11408149"/>
                  <a:pt x="2457115" y="11415278"/>
                </a:cubicBezTo>
                <a:cubicBezTo>
                  <a:pt x="2457230" y="11415430"/>
                  <a:pt x="2457344" y="11415582"/>
                  <a:pt x="2457458" y="11415735"/>
                </a:cubicBezTo>
                <a:cubicBezTo>
                  <a:pt x="2457496" y="11415810"/>
                  <a:pt x="2457573" y="11415887"/>
                  <a:pt x="2457611" y="11415964"/>
                </a:cubicBezTo>
                <a:cubicBezTo>
                  <a:pt x="2457611" y="11415964"/>
                  <a:pt x="2457611" y="11415964"/>
                  <a:pt x="2457611" y="11415964"/>
                </a:cubicBezTo>
                <a:cubicBezTo>
                  <a:pt x="2501856" y="11481298"/>
                  <a:pt x="2548197" y="11545793"/>
                  <a:pt x="2596368" y="11609108"/>
                </a:cubicBezTo>
                <a:lnTo>
                  <a:pt x="2596368" y="11609108"/>
                </a:lnTo>
                <a:cubicBezTo>
                  <a:pt x="2602047" y="11616541"/>
                  <a:pt x="2607763" y="11623975"/>
                  <a:pt x="2613480" y="11631370"/>
                </a:cubicBezTo>
                <a:lnTo>
                  <a:pt x="2613480" y="11631370"/>
                </a:lnTo>
                <a:cubicBezTo>
                  <a:pt x="2623693" y="11644596"/>
                  <a:pt x="2633792" y="11657938"/>
                  <a:pt x="2644196" y="11671050"/>
                </a:cubicBezTo>
                <a:cubicBezTo>
                  <a:pt x="2644196" y="11671050"/>
                  <a:pt x="2644196" y="11671050"/>
                  <a:pt x="2644196" y="11671050"/>
                </a:cubicBezTo>
                <a:cubicBezTo>
                  <a:pt x="2648350" y="11676272"/>
                  <a:pt x="2652580" y="11681380"/>
                  <a:pt x="2656810" y="11686526"/>
                </a:cubicBezTo>
                <a:cubicBezTo>
                  <a:pt x="2659097" y="11689309"/>
                  <a:pt x="2661345" y="11692091"/>
                  <a:pt x="2663594" y="11694874"/>
                </a:cubicBezTo>
                <a:lnTo>
                  <a:pt x="2663594" y="11694874"/>
                </a:lnTo>
                <a:cubicBezTo>
                  <a:pt x="2697169" y="11736575"/>
                  <a:pt x="2731582" y="11777628"/>
                  <a:pt x="2766986" y="11817844"/>
                </a:cubicBezTo>
                <a:lnTo>
                  <a:pt x="2766986" y="11817844"/>
                </a:lnTo>
                <a:cubicBezTo>
                  <a:pt x="2767138" y="11817996"/>
                  <a:pt x="2767290" y="11818149"/>
                  <a:pt x="2767405" y="11818301"/>
                </a:cubicBezTo>
                <a:cubicBezTo>
                  <a:pt x="2770758" y="11822075"/>
                  <a:pt x="2774188" y="11825771"/>
                  <a:pt x="2777580" y="11829508"/>
                </a:cubicBezTo>
                <a:cubicBezTo>
                  <a:pt x="2779981" y="11832175"/>
                  <a:pt x="2782382" y="11834805"/>
                  <a:pt x="2784783" y="11837474"/>
                </a:cubicBezTo>
                <a:cubicBezTo>
                  <a:pt x="2795454" y="11849291"/>
                  <a:pt x="2806086" y="11861184"/>
                  <a:pt x="2816871" y="11872886"/>
                </a:cubicBezTo>
                <a:cubicBezTo>
                  <a:pt x="2817329" y="11873419"/>
                  <a:pt x="2817786" y="11873915"/>
                  <a:pt x="2818281" y="11874449"/>
                </a:cubicBezTo>
                <a:cubicBezTo>
                  <a:pt x="2818281" y="11874449"/>
                  <a:pt x="2818281" y="11874449"/>
                  <a:pt x="2818281" y="11874449"/>
                </a:cubicBezTo>
                <a:cubicBezTo>
                  <a:pt x="2845149" y="11903610"/>
                  <a:pt x="2872549" y="11932236"/>
                  <a:pt x="2900446" y="11960367"/>
                </a:cubicBezTo>
                <a:cubicBezTo>
                  <a:pt x="2900446" y="11960367"/>
                  <a:pt x="2900446" y="11960367"/>
                  <a:pt x="2900408" y="11960367"/>
                </a:cubicBezTo>
                <a:cubicBezTo>
                  <a:pt x="2904104" y="11964102"/>
                  <a:pt x="2907801" y="11967839"/>
                  <a:pt x="2911498" y="11971574"/>
                </a:cubicBezTo>
                <a:cubicBezTo>
                  <a:pt x="2914661" y="11974852"/>
                  <a:pt x="2917862" y="11978130"/>
                  <a:pt x="2921101" y="11981333"/>
                </a:cubicBezTo>
                <a:lnTo>
                  <a:pt x="2921101" y="11981333"/>
                </a:lnTo>
                <a:cubicBezTo>
                  <a:pt x="2935850" y="11995932"/>
                  <a:pt x="2950979" y="12010149"/>
                  <a:pt x="2966033" y="12024444"/>
                </a:cubicBezTo>
                <a:cubicBezTo>
                  <a:pt x="2968929" y="12027188"/>
                  <a:pt x="2971864" y="12029895"/>
                  <a:pt x="2974760" y="12032677"/>
                </a:cubicBezTo>
                <a:cubicBezTo>
                  <a:pt x="2981696" y="12039272"/>
                  <a:pt x="2988594" y="12045867"/>
                  <a:pt x="2995606" y="12052346"/>
                </a:cubicBezTo>
                <a:cubicBezTo>
                  <a:pt x="2995606" y="12052346"/>
                  <a:pt x="2995606" y="12052346"/>
                  <a:pt x="2995606" y="12052346"/>
                </a:cubicBezTo>
                <a:cubicBezTo>
                  <a:pt x="3003533" y="12059665"/>
                  <a:pt x="3011802" y="12066526"/>
                  <a:pt x="3019767" y="12073769"/>
                </a:cubicBezTo>
                <a:cubicBezTo>
                  <a:pt x="3027999" y="12081202"/>
                  <a:pt x="3036345" y="12088482"/>
                  <a:pt x="3044691" y="12095801"/>
                </a:cubicBezTo>
                <a:cubicBezTo>
                  <a:pt x="3044882" y="12095954"/>
                  <a:pt x="3045072" y="12096183"/>
                  <a:pt x="3045263" y="12096297"/>
                </a:cubicBezTo>
                <a:cubicBezTo>
                  <a:pt x="3050674" y="12101100"/>
                  <a:pt x="3056048" y="12105940"/>
                  <a:pt x="3061536" y="12110705"/>
                </a:cubicBezTo>
                <a:cubicBezTo>
                  <a:pt x="3070377" y="12118405"/>
                  <a:pt x="3078952" y="12126486"/>
                  <a:pt x="3087908" y="12134033"/>
                </a:cubicBezTo>
                <a:cubicBezTo>
                  <a:pt x="3087908" y="12134033"/>
                  <a:pt x="3087908" y="12134033"/>
                  <a:pt x="3087908" y="12134033"/>
                </a:cubicBezTo>
                <a:cubicBezTo>
                  <a:pt x="3088060" y="12134147"/>
                  <a:pt x="3088213" y="12134263"/>
                  <a:pt x="3088365" y="12134377"/>
                </a:cubicBezTo>
                <a:cubicBezTo>
                  <a:pt x="3095301" y="12140246"/>
                  <a:pt x="3102428" y="12145812"/>
                  <a:pt x="3109440" y="12151606"/>
                </a:cubicBezTo>
                <a:cubicBezTo>
                  <a:pt x="3110431" y="12152406"/>
                  <a:pt x="3111421" y="12153207"/>
                  <a:pt x="3112412" y="12154008"/>
                </a:cubicBezTo>
                <a:cubicBezTo>
                  <a:pt x="3112565" y="12154122"/>
                  <a:pt x="3112717" y="12154236"/>
                  <a:pt x="3112869" y="12154388"/>
                </a:cubicBezTo>
                <a:lnTo>
                  <a:pt x="3112869" y="12154388"/>
                </a:lnTo>
                <a:cubicBezTo>
                  <a:pt x="3115232" y="12156332"/>
                  <a:pt x="3117633" y="12158162"/>
                  <a:pt x="3119958" y="12160069"/>
                </a:cubicBezTo>
                <a:cubicBezTo>
                  <a:pt x="3134249" y="12171770"/>
                  <a:pt x="3148540" y="12183397"/>
                  <a:pt x="3163060" y="12194756"/>
                </a:cubicBezTo>
                <a:cubicBezTo>
                  <a:pt x="3163060" y="12194756"/>
                  <a:pt x="3163060" y="12194756"/>
                  <a:pt x="3163060" y="12194794"/>
                </a:cubicBezTo>
                <a:cubicBezTo>
                  <a:pt x="3163365" y="12195023"/>
                  <a:pt x="3163632" y="12195252"/>
                  <a:pt x="3163937" y="12195480"/>
                </a:cubicBezTo>
                <a:cubicBezTo>
                  <a:pt x="3166452" y="12197424"/>
                  <a:pt x="3168967" y="12199330"/>
                  <a:pt x="3171482" y="12201274"/>
                </a:cubicBezTo>
                <a:cubicBezTo>
                  <a:pt x="3172625" y="12202151"/>
                  <a:pt x="3173769" y="12203027"/>
                  <a:pt x="3174874" y="12203866"/>
                </a:cubicBezTo>
                <a:cubicBezTo>
                  <a:pt x="3180933" y="12208555"/>
                  <a:pt x="3186993" y="12213243"/>
                  <a:pt x="3193090" y="12217856"/>
                </a:cubicBezTo>
                <a:cubicBezTo>
                  <a:pt x="3193472" y="12218122"/>
                  <a:pt x="3193814" y="12218389"/>
                  <a:pt x="3194158" y="12218656"/>
                </a:cubicBezTo>
                <a:lnTo>
                  <a:pt x="3194158" y="12218617"/>
                </a:lnTo>
                <a:cubicBezTo>
                  <a:pt x="3199302" y="12222506"/>
                  <a:pt x="3204523" y="12226203"/>
                  <a:pt x="3209706" y="12230054"/>
                </a:cubicBezTo>
                <a:cubicBezTo>
                  <a:pt x="3221559" y="12238858"/>
                  <a:pt x="3233372" y="12247702"/>
                  <a:pt x="3245339" y="12256278"/>
                </a:cubicBezTo>
                <a:cubicBezTo>
                  <a:pt x="3246558" y="12257156"/>
                  <a:pt x="3247778" y="12258108"/>
                  <a:pt x="3249036" y="12259023"/>
                </a:cubicBezTo>
                <a:cubicBezTo>
                  <a:pt x="3249036" y="12259023"/>
                  <a:pt x="3248998" y="12259023"/>
                  <a:pt x="3248998" y="12259023"/>
                </a:cubicBezTo>
                <a:cubicBezTo>
                  <a:pt x="3253418" y="12262187"/>
                  <a:pt x="3257725" y="12265580"/>
                  <a:pt x="3262183" y="12268705"/>
                </a:cubicBezTo>
                <a:cubicBezTo>
                  <a:pt x="3262183" y="12268667"/>
                  <a:pt x="3262145" y="12268667"/>
                  <a:pt x="3262145" y="12268629"/>
                </a:cubicBezTo>
                <a:cubicBezTo>
                  <a:pt x="3267557" y="12272441"/>
                  <a:pt x="3273121" y="12275985"/>
                  <a:pt x="3278609" y="12279684"/>
                </a:cubicBezTo>
                <a:cubicBezTo>
                  <a:pt x="3290309" y="12287574"/>
                  <a:pt x="3302008" y="12295465"/>
                  <a:pt x="3313746" y="12303278"/>
                </a:cubicBezTo>
                <a:cubicBezTo>
                  <a:pt x="3313746" y="12303278"/>
                  <a:pt x="3313746" y="12303278"/>
                  <a:pt x="3313746" y="12303317"/>
                </a:cubicBezTo>
                <a:cubicBezTo>
                  <a:pt x="3315308" y="12304346"/>
                  <a:pt x="3316909" y="12305374"/>
                  <a:pt x="3318472" y="12306442"/>
                </a:cubicBezTo>
                <a:cubicBezTo>
                  <a:pt x="3331543" y="12315095"/>
                  <a:pt x="3344424" y="12323938"/>
                  <a:pt x="3357648" y="12332362"/>
                </a:cubicBezTo>
                <a:cubicBezTo>
                  <a:pt x="3358106" y="12332667"/>
                  <a:pt x="3358563" y="12332972"/>
                  <a:pt x="3359020" y="12333240"/>
                </a:cubicBezTo>
                <a:cubicBezTo>
                  <a:pt x="3359249" y="12333392"/>
                  <a:pt x="3359477" y="12333544"/>
                  <a:pt x="3359744" y="12333697"/>
                </a:cubicBezTo>
                <a:lnTo>
                  <a:pt x="3359859" y="12333772"/>
                </a:lnTo>
                <a:cubicBezTo>
                  <a:pt x="3359859" y="12333772"/>
                  <a:pt x="3359859" y="12333772"/>
                  <a:pt x="3359859" y="12333772"/>
                </a:cubicBezTo>
                <a:cubicBezTo>
                  <a:pt x="3366071" y="12337700"/>
                  <a:pt x="3372435" y="12341396"/>
                  <a:pt x="3378761" y="12345132"/>
                </a:cubicBezTo>
                <a:cubicBezTo>
                  <a:pt x="3383753" y="12348220"/>
                  <a:pt x="3388784" y="12351192"/>
                  <a:pt x="3393814" y="12354204"/>
                </a:cubicBezTo>
                <a:cubicBezTo>
                  <a:pt x="3395605" y="12355272"/>
                  <a:pt x="3397359" y="12356339"/>
                  <a:pt x="3399150" y="12357407"/>
                </a:cubicBezTo>
                <a:cubicBezTo>
                  <a:pt x="3399150" y="12357407"/>
                  <a:pt x="3399150" y="12357407"/>
                  <a:pt x="3399150" y="12357407"/>
                </a:cubicBezTo>
                <a:cubicBezTo>
                  <a:pt x="3399874" y="12357825"/>
                  <a:pt x="3400636" y="12358245"/>
                  <a:pt x="3401360" y="12358702"/>
                </a:cubicBezTo>
                <a:cubicBezTo>
                  <a:pt x="3417785" y="12368651"/>
                  <a:pt x="3434096" y="12378790"/>
                  <a:pt x="3450789" y="12388244"/>
                </a:cubicBezTo>
                <a:cubicBezTo>
                  <a:pt x="3450789" y="12388244"/>
                  <a:pt x="3450827" y="12388282"/>
                  <a:pt x="3450827" y="12388319"/>
                </a:cubicBezTo>
                <a:lnTo>
                  <a:pt x="3450827" y="12388319"/>
                </a:lnTo>
                <a:cubicBezTo>
                  <a:pt x="3454561" y="12390454"/>
                  <a:pt x="3458487" y="12392322"/>
                  <a:pt x="3462221" y="12394418"/>
                </a:cubicBezTo>
                <a:cubicBezTo>
                  <a:pt x="3462221" y="12394418"/>
                  <a:pt x="3462259" y="12394418"/>
                  <a:pt x="3462259" y="12394418"/>
                </a:cubicBezTo>
                <a:cubicBezTo>
                  <a:pt x="3464965" y="12395944"/>
                  <a:pt x="3467785" y="12397316"/>
                  <a:pt x="3470491" y="12398840"/>
                </a:cubicBezTo>
                <a:cubicBezTo>
                  <a:pt x="3478570" y="12403300"/>
                  <a:pt x="3486764" y="12407569"/>
                  <a:pt x="3494919" y="12411915"/>
                </a:cubicBezTo>
                <a:cubicBezTo>
                  <a:pt x="3503990" y="12416718"/>
                  <a:pt x="3512945" y="12421711"/>
                  <a:pt x="3522054" y="12426438"/>
                </a:cubicBezTo>
                <a:cubicBezTo>
                  <a:pt x="3522054" y="12426438"/>
                  <a:pt x="3522015" y="12426438"/>
                  <a:pt x="3522015" y="12426438"/>
                </a:cubicBezTo>
                <a:cubicBezTo>
                  <a:pt x="3522740" y="12426819"/>
                  <a:pt x="3523464" y="12427201"/>
                  <a:pt x="3524188" y="12427544"/>
                </a:cubicBezTo>
                <a:cubicBezTo>
                  <a:pt x="3533105" y="12432156"/>
                  <a:pt x="3541909" y="12436883"/>
                  <a:pt x="3550903" y="12441381"/>
                </a:cubicBezTo>
                <a:cubicBezTo>
                  <a:pt x="3551207" y="12441533"/>
                  <a:pt x="3551512" y="12441723"/>
                  <a:pt x="3551856" y="12441877"/>
                </a:cubicBezTo>
                <a:cubicBezTo>
                  <a:pt x="3551894" y="12441877"/>
                  <a:pt x="3551894" y="12441914"/>
                  <a:pt x="3551932" y="12441914"/>
                </a:cubicBezTo>
                <a:cubicBezTo>
                  <a:pt x="3551932" y="12441914"/>
                  <a:pt x="3551932" y="12441914"/>
                  <a:pt x="3551932" y="12441914"/>
                </a:cubicBezTo>
                <a:cubicBezTo>
                  <a:pt x="3581733" y="12456704"/>
                  <a:pt x="3611802" y="12471036"/>
                  <a:pt x="3642404" y="12484416"/>
                </a:cubicBezTo>
                <a:cubicBezTo>
                  <a:pt x="3644081" y="12485140"/>
                  <a:pt x="3645834" y="12485749"/>
                  <a:pt x="3647511" y="12486474"/>
                </a:cubicBezTo>
                <a:cubicBezTo>
                  <a:pt x="3664775" y="12493983"/>
                  <a:pt x="3682267" y="12500578"/>
                  <a:pt x="3699645" y="12507554"/>
                </a:cubicBezTo>
                <a:lnTo>
                  <a:pt x="3699645" y="12507554"/>
                </a:lnTo>
                <a:cubicBezTo>
                  <a:pt x="3708867" y="12511289"/>
                  <a:pt x="3718090" y="12515140"/>
                  <a:pt x="3727389" y="12518761"/>
                </a:cubicBezTo>
                <a:cubicBezTo>
                  <a:pt x="3727389" y="12518761"/>
                  <a:pt x="3727389" y="12518761"/>
                  <a:pt x="3727389" y="12518761"/>
                </a:cubicBezTo>
                <a:cubicBezTo>
                  <a:pt x="3730247" y="12519866"/>
                  <a:pt x="3733105" y="12521123"/>
                  <a:pt x="3735964" y="12522229"/>
                </a:cubicBezTo>
                <a:cubicBezTo>
                  <a:pt x="3735964" y="12522229"/>
                  <a:pt x="3735964" y="12522229"/>
                  <a:pt x="3735964" y="12522229"/>
                </a:cubicBezTo>
                <a:cubicBezTo>
                  <a:pt x="3736611" y="12522496"/>
                  <a:pt x="3737297" y="12522763"/>
                  <a:pt x="3737945" y="12523030"/>
                </a:cubicBezTo>
                <a:cubicBezTo>
                  <a:pt x="3741184" y="12524249"/>
                  <a:pt x="3744386" y="12525736"/>
                  <a:pt x="3747625" y="12526956"/>
                </a:cubicBezTo>
                <a:cubicBezTo>
                  <a:pt x="3753303" y="12529128"/>
                  <a:pt x="3758944" y="12531530"/>
                  <a:pt x="3764660" y="12533665"/>
                </a:cubicBezTo>
                <a:lnTo>
                  <a:pt x="3764660" y="12533665"/>
                </a:lnTo>
                <a:cubicBezTo>
                  <a:pt x="3770224" y="12535723"/>
                  <a:pt x="3775864" y="12537400"/>
                  <a:pt x="3781428" y="12539421"/>
                </a:cubicBezTo>
                <a:cubicBezTo>
                  <a:pt x="3807762" y="12548950"/>
                  <a:pt x="3834210" y="12558023"/>
                  <a:pt x="3860773" y="12566637"/>
                </a:cubicBezTo>
                <a:cubicBezTo>
                  <a:pt x="3870986" y="12569953"/>
                  <a:pt x="3881200" y="12573422"/>
                  <a:pt x="3891451" y="12576623"/>
                </a:cubicBezTo>
                <a:cubicBezTo>
                  <a:pt x="3916108" y="12584247"/>
                  <a:pt x="3940956" y="12591070"/>
                  <a:pt x="3965803" y="12597969"/>
                </a:cubicBezTo>
                <a:cubicBezTo>
                  <a:pt x="3975902" y="12600790"/>
                  <a:pt x="3985925" y="12603916"/>
                  <a:pt x="3996062" y="12606661"/>
                </a:cubicBezTo>
                <a:cubicBezTo>
                  <a:pt x="3996977" y="12606928"/>
                  <a:pt x="3997930" y="12607194"/>
                  <a:pt x="3998844" y="12607462"/>
                </a:cubicBezTo>
                <a:cubicBezTo>
                  <a:pt x="3998844" y="12607423"/>
                  <a:pt x="3998806" y="12607385"/>
                  <a:pt x="3998806" y="12607347"/>
                </a:cubicBezTo>
                <a:cubicBezTo>
                  <a:pt x="4008372" y="12609863"/>
                  <a:pt x="4018014" y="12612111"/>
                  <a:pt x="4027617" y="12614514"/>
                </a:cubicBezTo>
                <a:cubicBezTo>
                  <a:pt x="4053608" y="12621031"/>
                  <a:pt x="4079637" y="12627244"/>
                  <a:pt x="4105780" y="12633039"/>
                </a:cubicBezTo>
                <a:cubicBezTo>
                  <a:pt x="4119309" y="12636050"/>
                  <a:pt x="4132876" y="12638985"/>
                  <a:pt x="4146443" y="12641806"/>
                </a:cubicBezTo>
                <a:cubicBezTo>
                  <a:pt x="4162259" y="12645084"/>
                  <a:pt x="4178189" y="12647943"/>
                  <a:pt x="4194042" y="12650954"/>
                </a:cubicBezTo>
                <a:cubicBezTo>
                  <a:pt x="4195072" y="12651145"/>
                  <a:pt x="4196101" y="12651336"/>
                  <a:pt x="4197130" y="12651527"/>
                </a:cubicBezTo>
                <a:cubicBezTo>
                  <a:pt x="4206733" y="12653318"/>
                  <a:pt x="4216299" y="12655337"/>
                  <a:pt x="4225902" y="12657053"/>
                </a:cubicBezTo>
                <a:cubicBezTo>
                  <a:pt x="4235277" y="12658731"/>
                  <a:pt x="4244614" y="12660713"/>
                  <a:pt x="4254027" y="12662314"/>
                </a:cubicBezTo>
                <a:cubicBezTo>
                  <a:pt x="4254065" y="12662314"/>
                  <a:pt x="4254142" y="12662314"/>
                  <a:pt x="4254180" y="12662352"/>
                </a:cubicBezTo>
                <a:cubicBezTo>
                  <a:pt x="4254180" y="12662352"/>
                  <a:pt x="4254180" y="12662352"/>
                  <a:pt x="4254180" y="12662352"/>
                </a:cubicBezTo>
                <a:cubicBezTo>
                  <a:pt x="4257076" y="12662848"/>
                  <a:pt x="4260011" y="12663191"/>
                  <a:pt x="4262907" y="12663685"/>
                </a:cubicBezTo>
                <a:cubicBezTo>
                  <a:pt x="4294805" y="12669022"/>
                  <a:pt x="4326817" y="12673825"/>
                  <a:pt x="4358905" y="12678285"/>
                </a:cubicBezTo>
                <a:cubicBezTo>
                  <a:pt x="4375369" y="12680572"/>
                  <a:pt x="4391832" y="12682592"/>
                  <a:pt x="4408334" y="12684651"/>
                </a:cubicBezTo>
                <a:cubicBezTo>
                  <a:pt x="4428456" y="12687167"/>
                  <a:pt x="4448616" y="12689530"/>
                  <a:pt x="4468814" y="12691703"/>
                </a:cubicBezTo>
                <a:cubicBezTo>
                  <a:pt x="4486573" y="12693646"/>
                  <a:pt x="4504370" y="12695629"/>
                  <a:pt x="4522167" y="12697306"/>
                </a:cubicBezTo>
                <a:cubicBezTo>
                  <a:pt x="4542785" y="12699288"/>
                  <a:pt x="4563478" y="12700927"/>
                  <a:pt x="4584172" y="12702605"/>
                </a:cubicBezTo>
                <a:cubicBezTo>
                  <a:pt x="4617251" y="12705311"/>
                  <a:pt x="4650368" y="12707674"/>
                  <a:pt x="4683524" y="12709694"/>
                </a:cubicBezTo>
                <a:cubicBezTo>
                  <a:pt x="4686344" y="12709847"/>
                  <a:pt x="4689164" y="12710037"/>
                  <a:pt x="4691984" y="12710189"/>
                </a:cubicBezTo>
                <a:cubicBezTo>
                  <a:pt x="4700940" y="12710723"/>
                  <a:pt x="4709896" y="12711296"/>
                  <a:pt x="4718890" y="12711791"/>
                </a:cubicBezTo>
                <a:lnTo>
                  <a:pt x="4718890" y="12711791"/>
                </a:lnTo>
                <a:cubicBezTo>
                  <a:pt x="4720262" y="12711867"/>
                  <a:pt x="4721634" y="12711944"/>
                  <a:pt x="4723006" y="12712019"/>
                </a:cubicBezTo>
                <a:cubicBezTo>
                  <a:pt x="4725978" y="12712172"/>
                  <a:pt x="4728913" y="12712401"/>
                  <a:pt x="4731885" y="12712553"/>
                </a:cubicBezTo>
                <a:cubicBezTo>
                  <a:pt x="4732190" y="12712553"/>
                  <a:pt x="4732533" y="12712592"/>
                  <a:pt x="4732838" y="12712592"/>
                </a:cubicBezTo>
                <a:cubicBezTo>
                  <a:pt x="4740917" y="12713010"/>
                  <a:pt x="4748996" y="12713621"/>
                  <a:pt x="4757076" y="12714001"/>
                </a:cubicBezTo>
                <a:lnTo>
                  <a:pt x="4757457" y="12714040"/>
                </a:lnTo>
                <a:cubicBezTo>
                  <a:pt x="4757457" y="12714040"/>
                  <a:pt x="4757457" y="12714040"/>
                  <a:pt x="4757457" y="12714040"/>
                </a:cubicBezTo>
                <a:cubicBezTo>
                  <a:pt x="4770109" y="12714612"/>
                  <a:pt x="4782762" y="12714917"/>
                  <a:pt x="4795414" y="12715412"/>
                </a:cubicBezTo>
                <a:cubicBezTo>
                  <a:pt x="4803646" y="12715756"/>
                  <a:pt x="4811839" y="12716022"/>
                  <a:pt x="4820071" y="12716327"/>
                </a:cubicBezTo>
                <a:cubicBezTo>
                  <a:pt x="4856999" y="12717661"/>
                  <a:pt x="4893966" y="12718766"/>
                  <a:pt x="4930970" y="12719529"/>
                </a:cubicBezTo>
                <a:cubicBezTo>
                  <a:pt x="4930970" y="12719529"/>
                  <a:pt x="4930970" y="12719529"/>
                  <a:pt x="4930970" y="12719529"/>
                </a:cubicBezTo>
                <a:cubicBezTo>
                  <a:pt x="4938440" y="12719682"/>
                  <a:pt x="4945909" y="12719796"/>
                  <a:pt x="4953379" y="12719948"/>
                </a:cubicBezTo>
                <a:cubicBezTo>
                  <a:pt x="4953379" y="12719948"/>
                  <a:pt x="4953379" y="12719948"/>
                  <a:pt x="4953379" y="12719948"/>
                </a:cubicBezTo>
                <a:cubicBezTo>
                  <a:pt x="4963173" y="12720100"/>
                  <a:pt x="4972967" y="12720062"/>
                  <a:pt x="4982762" y="12720214"/>
                </a:cubicBezTo>
                <a:cubicBezTo>
                  <a:pt x="5002464" y="12720482"/>
                  <a:pt x="5022129" y="12720787"/>
                  <a:pt x="5041794" y="12720939"/>
                </a:cubicBezTo>
                <a:cubicBezTo>
                  <a:pt x="5041794" y="12721016"/>
                  <a:pt x="5041794" y="12721053"/>
                  <a:pt x="5041794" y="12721130"/>
                </a:cubicBezTo>
                <a:cubicBezTo>
                  <a:pt x="5053874" y="12721206"/>
                  <a:pt x="5065955" y="12721206"/>
                  <a:pt x="5078036" y="12721244"/>
                </a:cubicBezTo>
                <a:cubicBezTo>
                  <a:pt x="5078036" y="12721244"/>
                  <a:pt x="5078036" y="12721206"/>
                  <a:pt x="5078036" y="12721206"/>
                </a:cubicBezTo>
                <a:cubicBezTo>
                  <a:pt x="5078493" y="12721206"/>
                  <a:pt x="5078950" y="12721206"/>
                  <a:pt x="5079408" y="12721206"/>
                </a:cubicBezTo>
                <a:cubicBezTo>
                  <a:pt x="5079484" y="12721130"/>
                  <a:pt x="5079560" y="12721092"/>
                  <a:pt x="5079636" y="12721016"/>
                </a:cubicBezTo>
                <a:cubicBezTo>
                  <a:pt x="5096252" y="12721092"/>
                  <a:pt x="5112868" y="12721473"/>
                  <a:pt x="5129446" y="12721435"/>
                </a:cubicBezTo>
                <a:cubicBezTo>
                  <a:pt x="5129446" y="12721435"/>
                  <a:pt x="5129446" y="12721435"/>
                  <a:pt x="5129446" y="12721435"/>
                </a:cubicBezTo>
                <a:cubicBezTo>
                  <a:pt x="5129789" y="12721435"/>
                  <a:pt x="5130094" y="12721435"/>
                  <a:pt x="5130399" y="12721435"/>
                </a:cubicBezTo>
                <a:cubicBezTo>
                  <a:pt x="5171824" y="12721358"/>
                  <a:pt x="5213211" y="12721092"/>
                  <a:pt x="5254598" y="12720634"/>
                </a:cubicBezTo>
                <a:cubicBezTo>
                  <a:pt x="5256504" y="12720634"/>
                  <a:pt x="5258409" y="12720634"/>
                  <a:pt x="5260277" y="12720596"/>
                </a:cubicBezTo>
                <a:cubicBezTo>
                  <a:pt x="5260277" y="12720596"/>
                  <a:pt x="5260277" y="12720596"/>
                  <a:pt x="5260277" y="12720596"/>
                </a:cubicBezTo>
                <a:cubicBezTo>
                  <a:pt x="5280132" y="12720368"/>
                  <a:pt x="5299911" y="12720100"/>
                  <a:pt x="5319766" y="12719796"/>
                </a:cubicBezTo>
                <a:lnTo>
                  <a:pt x="5319766" y="12719796"/>
                </a:lnTo>
                <a:cubicBezTo>
                  <a:pt x="5323234" y="12719757"/>
                  <a:pt x="5326740" y="12719682"/>
                  <a:pt x="5330208" y="12719643"/>
                </a:cubicBezTo>
                <a:cubicBezTo>
                  <a:pt x="5336077" y="12719567"/>
                  <a:pt x="5341908" y="12719491"/>
                  <a:pt x="5347776" y="12719414"/>
                </a:cubicBezTo>
                <a:cubicBezTo>
                  <a:pt x="5349149" y="12719414"/>
                  <a:pt x="5350520" y="12719377"/>
                  <a:pt x="5351854" y="12719377"/>
                </a:cubicBezTo>
                <a:cubicBezTo>
                  <a:pt x="5357685" y="12719300"/>
                  <a:pt x="5363554" y="12719223"/>
                  <a:pt x="5369347" y="12719148"/>
                </a:cubicBezTo>
                <a:cubicBezTo>
                  <a:pt x="5370871" y="12719109"/>
                  <a:pt x="5372396" y="12719109"/>
                  <a:pt x="5373920" y="12719071"/>
                </a:cubicBezTo>
                <a:lnTo>
                  <a:pt x="5373920" y="12719071"/>
                </a:lnTo>
                <a:cubicBezTo>
                  <a:pt x="5374796" y="12719071"/>
                  <a:pt x="5375711" y="12719034"/>
                  <a:pt x="5376588" y="12719034"/>
                </a:cubicBezTo>
                <a:cubicBezTo>
                  <a:pt x="5401969" y="12718652"/>
                  <a:pt x="5427273" y="12718233"/>
                  <a:pt x="5452578" y="12717813"/>
                </a:cubicBezTo>
                <a:lnTo>
                  <a:pt x="5461648" y="12717661"/>
                </a:lnTo>
                <a:cubicBezTo>
                  <a:pt x="5461648" y="12717661"/>
                  <a:pt x="5461648" y="12717661"/>
                  <a:pt x="5461648" y="12717661"/>
                </a:cubicBezTo>
                <a:cubicBezTo>
                  <a:pt x="5486572" y="12717242"/>
                  <a:pt x="5511496" y="12716822"/>
                  <a:pt x="5536343" y="12716441"/>
                </a:cubicBezTo>
                <a:cubicBezTo>
                  <a:pt x="5537753" y="12716404"/>
                  <a:pt x="5539164" y="12716404"/>
                  <a:pt x="5540574" y="12716365"/>
                </a:cubicBezTo>
                <a:cubicBezTo>
                  <a:pt x="5549225" y="12716213"/>
                  <a:pt x="5557837" y="12716098"/>
                  <a:pt x="5566488" y="12715945"/>
                </a:cubicBezTo>
                <a:cubicBezTo>
                  <a:pt x="5593470" y="12715488"/>
                  <a:pt x="5620490" y="12715031"/>
                  <a:pt x="5647357" y="12714649"/>
                </a:cubicBezTo>
                <a:cubicBezTo>
                  <a:pt x="5659667" y="12714459"/>
                  <a:pt x="5671976" y="12714231"/>
                  <a:pt x="5684285" y="12714040"/>
                </a:cubicBezTo>
                <a:cubicBezTo>
                  <a:pt x="5690383" y="12713926"/>
                  <a:pt x="5696518" y="12713849"/>
                  <a:pt x="5702616" y="12713735"/>
                </a:cubicBezTo>
                <a:lnTo>
                  <a:pt x="5702616" y="12713735"/>
                </a:lnTo>
                <a:cubicBezTo>
                  <a:pt x="5710467" y="12713621"/>
                  <a:pt x="5718317" y="12713469"/>
                  <a:pt x="5726168" y="12713353"/>
                </a:cubicBezTo>
                <a:cubicBezTo>
                  <a:pt x="5732037" y="12713278"/>
                  <a:pt x="5737944" y="12713163"/>
                  <a:pt x="5743813" y="12713087"/>
                </a:cubicBezTo>
                <a:cubicBezTo>
                  <a:pt x="5743813" y="12713087"/>
                  <a:pt x="5743813" y="12713087"/>
                  <a:pt x="5743813" y="12713087"/>
                </a:cubicBezTo>
                <a:cubicBezTo>
                  <a:pt x="5764201" y="12712744"/>
                  <a:pt x="5784629" y="12712324"/>
                  <a:pt x="5805017" y="12711944"/>
                </a:cubicBezTo>
                <a:cubicBezTo>
                  <a:pt x="5805017" y="12711944"/>
                  <a:pt x="5805017" y="12711944"/>
                  <a:pt x="5805017" y="12711944"/>
                </a:cubicBezTo>
                <a:cubicBezTo>
                  <a:pt x="5812144" y="12711791"/>
                  <a:pt x="5819270" y="12711639"/>
                  <a:pt x="5826397" y="12711486"/>
                </a:cubicBezTo>
                <a:cubicBezTo>
                  <a:pt x="5830513" y="12711410"/>
                  <a:pt x="5834666" y="12711296"/>
                  <a:pt x="5838782" y="12711219"/>
                </a:cubicBezTo>
                <a:cubicBezTo>
                  <a:pt x="5838744" y="12711219"/>
                  <a:pt x="5838744" y="12711219"/>
                  <a:pt x="5838706" y="12711219"/>
                </a:cubicBezTo>
                <a:cubicBezTo>
                  <a:pt x="5856046" y="12710838"/>
                  <a:pt x="5873386" y="12710419"/>
                  <a:pt x="5890726" y="12710000"/>
                </a:cubicBezTo>
                <a:cubicBezTo>
                  <a:pt x="5890726" y="12710037"/>
                  <a:pt x="5890726" y="12710075"/>
                  <a:pt x="5890726" y="12710114"/>
                </a:cubicBezTo>
                <a:cubicBezTo>
                  <a:pt x="5901778" y="12709847"/>
                  <a:pt x="5912830" y="12709541"/>
                  <a:pt x="5923843" y="12709275"/>
                </a:cubicBezTo>
                <a:cubicBezTo>
                  <a:pt x="5923843" y="12709275"/>
                  <a:pt x="5923843" y="12709237"/>
                  <a:pt x="5923843" y="12709198"/>
                </a:cubicBezTo>
                <a:cubicBezTo>
                  <a:pt x="5929026" y="12709084"/>
                  <a:pt x="5934209" y="12708970"/>
                  <a:pt x="5939392" y="12708818"/>
                </a:cubicBezTo>
                <a:lnTo>
                  <a:pt x="5939392" y="12708818"/>
                </a:lnTo>
                <a:cubicBezTo>
                  <a:pt x="5945756" y="12708665"/>
                  <a:pt x="5952120" y="12708475"/>
                  <a:pt x="5958447" y="12708284"/>
                </a:cubicBezTo>
                <a:cubicBezTo>
                  <a:pt x="5958447" y="12708284"/>
                  <a:pt x="5958447" y="12708284"/>
                  <a:pt x="5958447" y="12708284"/>
                </a:cubicBezTo>
                <a:cubicBezTo>
                  <a:pt x="5993813" y="12707331"/>
                  <a:pt x="6029140" y="12706226"/>
                  <a:pt x="6064506" y="12705083"/>
                </a:cubicBezTo>
                <a:lnTo>
                  <a:pt x="6064887" y="12705083"/>
                </a:lnTo>
                <a:cubicBezTo>
                  <a:pt x="6067936" y="12705006"/>
                  <a:pt x="6070946" y="12704929"/>
                  <a:pt x="6073995" y="12704815"/>
                </a:cubicBezTo>
                <a:cubicBezTo>
                  <a:pt x="6073995" y="12704815"/>
                  <a:pt x="6073995" y="12704815"/>
                  <a:pt x="6073995" y="12704815"/>
                </a:cubicBezTo>
                <a:cubicBezTo>
                  <a:pt x="6084361" y="12704472"/>
                  <a:pt x="6094765" y="12704091"/>
                  <a:pt x="6105169" y="12703748"/>
                </a:cubicBezTo>
                <a:lnTo>
                  <a:pt x="6105169" y="12703748"/>
                </a:lnTo>
                <a:cubicBezTo>
                  <a:pt x="6113897" y="12703444"/>
                  <a:pt x="6122623" y="12702910"/>
                  <a:pt x="6131351" y="12702605"/>
                </a:cubicBezTo>
                <a:cubicBezTo>
                  <a:pt x="6139506" y="12702299"/>
                  <a:pt x="6147661" y="12701994"/>
                  <a:pt x="6155817" y="12701689"/>
                </a:cubicBezTo>
                <a:cubicBezTo>
                  <a:pt x="6155855" y="12701766"/>
                  <a:pt x="6155893" y="12701842"/>
                  <a:pt x="6155969" y="12701918"/>
                </a:cubicBezTo>
                <a:lnTo>
                  <a:pt x="6156046" y="12701994"/>
                </a:lnTo>
                <a:cubicBezTo>
                  <a:pt x="6165688" y="12701651"/>
                  <a:pt x="6175367" y="12701194"/>
                  <a:pt x="6185009" y="12700775"/>
                </a:cubicBezTo>
                <a:cubicBezTo>
                  <a:pt x="6185009" y="12700698"/>
                  <a:pt x="6185009" y="12700660"/>
                  <a:pt x="6185009" y="12700584"/>
                </a:cubicBezTo>
                <a:cubicBezTo>
                  <a:pt x="6201358" y="12699936"/>
                  <a:pt x="6217669" y="12698831"/>
                  <a:pt x="6234018" y="12698106"/>
                </a:cubicBezTo>
                <a:cubicBezTo>
                  <a:pt x="6307113" y="12694942"/>
                  <a:pt x="6380169" y="12691359"/>
                  <a:pt x="6453149" y="12687052"/>
                </a:cubicBezTo>
                <a:cubicBezTo>
                  <a:pt x="6463210" y="12686442"/>
                  <a:pt x="6473310" y="12686137"/>
                  <a:pt x="6483370" y="12685528"/>
                </a:cubicBezTo>
                <a:cubicBezTo>
                  <a:pt x="6483446" y="12685565"/>
                  <a:pt x="6483485" y="12685680"/>
                  <a:pt x="6483561" y="12685756"/>
                </a:cubicBezTo>
                <a:cubicBezTo>
                  <a:pt x="6494384" y="12685108"/>
                  <a:pt x="6505207" y="12684498"/>
                  <a:pt x="6515992" y="12683774"/>
                </a:cubicBezTo>
                <a:cubicBezTo>
                  <a:pt x="6515992" y="12683698"/>
                  <a:pt x="6515992" y="12683621"/>
                  <a:pt x="6515992" y="12683583"/>
                </a:cubicBezTo>
                <a:cubicBezTo>
                  <a:pt x="6543545" y="12681830"/>
                  <a:pt x="6571060" y="12679772"/>
                  <a:pt x="6598614" y="12677790"/>
                </a:cubicBezTo>
                <a:cubicBezTo>
                  <a:pt x="6616754" y="12676494"/>
                  <a:pt x="6634894" y="12675692"/>
                  <a:pt x="6652997" y="12674321"/>
                </a:cubicBezTo>
                <a:cubicBezTo>
                  <a:pt x="6652997" y="12674321"/>
                  <a:pt x="6652997" y="12674321"/>
                  <a:pt x="6652997" y="12674321"/>
                </a:cubicBezTo>
                <a:cubicBezTo>
                  <a:pt x="6653340" y="12674283"/>
                  <a:pt x="6653682" y="12674283"/>
                  <a:pt x="6654064" y="12674244"/>
                </a:cubicBezTo>
                <a:cubicBezTo>
                  <a:pt x="6663972" y="12673482"/>
                  <a:pt x="6673919" y="12672720"/>
                  <a:pt x="6683827" y="12671957"/>
                </a:cubicBezTo>
                <a:lnTo>
                  <a:pt x="6684666" y="12671919"/>
                </a:lnTo>
                <a:cubicBezTo>
                  <a:pt x="6684666" y="12671919"/>
                  <a:pt x="6684666" y="12671919"/>
                  <a:pt x="6684666" y="12671919"/>
                </a:cubicBezTo>
                <a:cubicBezTo>
                  <a:pt x="6719727" y="12669175"/>
                  <a:pt x="6754750" y="12665973"/>
                  <a:pt x="6789773" y="12662885"/>
                </a:cubicBezTo>
                <a:cubicBezTo>
                  <a:pt x="6789773" y="12663000"/>
                  <a:pt x="6789734" y="12663114"/>
                  <a:pt x="6789734" y="12663266"/>
                </a:cubicBezTo>
                <a:cubicBezTo>
                  <a:pt x="6799376" y="12662428"/>
                  <a:pt x="6809018" y="12661513"/>
                  <a:pt x="6818660" y="12660636"/>
                </a:cubicBezTo>
                <a:cubicBezTo>
                  <a:pt x="6818621" y="12660561"/>
                  <a:pt x="6818584" y="12660484"/>
                  <a:pt x="6818545" y="12660407"/>
                </a:cubicBezTo>
                <a:cubicBezTo>
                  <a:pt x="6827501" y="12659607"/>
                  <a:pt x="6836495" y="12658920"/>
                  <a:pt x="6845451" y="12658083"/>
                </a:cubicBezTo>
                <a:cubicBezTo>
                  <a:pt x="6854368" y="12657244"/>
                  <a:pt x="6863286" y="12656405"/>
                  <a:pt x="6872204" y="12655567"/>
                </a:cubicBezTo>
                <a:cubicBezTo>
                  <a:pt x="6887181" y="12654118"/>
                  <a:pt x="6902158" y="12652822"/>
                  <a:pt x="6917097" y="12651297"/>
                </a:cubicBezTo>
                <a:cubicBezTo>
                  <a:pt x="6917097" y="12651297"/>
                  <a:pt x="6917097" y="12651297"/>
                  <a:pt x="6917097" y="12651297"/>
                </a:cubicBezTo>
                <a:cubicBezTo>
                  <a:pt x="6917326" y="12651259"/>
                  <a:pt x="6917555" y="12651259"/>
                  <a:pt x="6917783" y="12651221"/>
                </a:cubicBezTo>
                <a:cubicBezTo>
                  <a:pt x="6932036" y="12649772"/>
                  <a:pt x="6946327" y="12648210"/>
                  <a:pt x="6960580" y="12646685"/>
                </a:cubicBezTo>
                <a:cubicBezTo>
                  <a:pt x="6960618" y="12646608"/>
                  <a:pt x="6960618" y="12646494"/>
                  <a:pt x="6960618" y="12646419"/>
                </a:cubicBezTo>
                <a:cubicBezTo>
                  <a:pt x="7012524" y="12640929"/>
                  <a:pt x="7064429" y="12635326"/>
                  <a:pt x="7116258" y="12628999"/>
                </a:cubicBezTo>
                <a:cubicBezTo>
                  <a:pt x="7116258" y="12628999"/>
                  <a:pt x="7116258" y="12628999"/>
                  <a:pt x="7116258" y="12628999"/>
                </a:cubicBezTo>
                <a:cubicBezTo>
                  <a:pt x="7125900" y="12627817"/>
                  <a:pt x="7135580" y="12626635"/>
                  <a:pt x="7145222" y="12625453"/>
                </a:cubicBezTo>
                <a:cubicBezTo>
                  <a:pt x="7146441" y="12625301"/>
                  <a:pt x="7147661" y="12625148"/>
                  <a:pt x="7148880" y="12624996"/>
                </a:cubicBezTo>
                <a:cubicBezTo>
                  <a:pt x="7148880" y="12624996"/>
                  <a:pt x="7148880" y="12624996"/>
                  <a:pt x="7148880" y="12624957"/>
                </a:cubicBezTo>
                <a:cubicBezTo>
                  <a:pt x="7169421" y="12622366"/>
                  <a:pt x="7189925" y="12619735"/>
                  <a:pt x="7210428" y="12617029"/>
                </a:cubicBezTo>
                <a:lnTo>
                  <a:pt x="7210428" y="12617029"/>
                </a:lnTo>
                <a:cubicBezTo>
                  <a:pt x="7211304" y="12616915"/>
                  <a:pt x="7212219" y="12616762"/>
                  <a:pt x="7213095" y="12616648"/>
                </a:cubicBezTo>
                <a:cubicBezTo>
                  <a:pt x="7221975" y="12615466"/>
                  <a:pt x="7230854" y="12614209"/>
                  <a:pt x="7239734" y="12612988"/>
                </a:cubicBezTo>
                <a:cubicBezTo>
                  <a:pt x="7239734" y="12612988"/>
                  <a:pt x="7239734" y="12612988"/>
                  <a:pt x="7239696" y="12612988"/>
                </a:cubicBezTo>
                <a:cubicBezTo>
                  <a:pt x="7252463" y="12611235"/>
                  <a:pt x="7265267" y="12609558"/>
                  <a:pt x="7278072" y="12607728"/>
                </a:cubicBezTo>
                <a:cubicBezTo>
                  <a:pt x="7278072" y="12607728"/>
                  <a:pt x="7278072" y="12607728"/>
                  <a:pt x="7278072" y="12607728"/>
                </a:cubicBezTo>
                <a:cubicBezTo>
                  <a:pt x="7279749" y="12607499"/>
                  <a:pt x="7281464" y="12607271"/>
                  <a:pt x="7283141" y="12607003"/>
                </a:cubicBezTo>
                <a:lnTo>
                  <a:pt x="7283141" y="12607003"/>
                </a:lnTo>
                <a:cubicBezTo>
                  <a:pt x="7292059" y="12605746"/>
                  <a:pt x="7301014" y="12604564"/>
                  <a:pt x="7309894" y="12603268"/>
                </a:cubicBezTo>
                <a:cubicBezTo>
                  <a:pt x="7310123" y="12603230"/>
                  <a:pt x="7310390" y="12603193"/>
                  <a:pt x="7310656" y="12603154"/>
                </a:cubicBezTo>
                <a:lnTo>
                  <a:pt x="7310656" y="12603154"/>
                </a:lnTo>
                <a:cubicBezTo>
                  <a:pt x="7315420" y="12602468"/>
                  <a:pt x="7320146" y="12601667"/>
                  <a:pt x="7324871" y="12600981"/>
                </a:cubicBezTo>
                <a:lnTo>
                  <a:pt x="7324871" y="12600981"/>
                </a:lnTo>
                <a:cubicBezTo>
                  <a:pt x="7334970" y="12599494"/>
                  <a:pt x="7345031" y="12597855"/>
                  <a:pt x="7355130" y="12596369"/>
                </a:cubicBezTo>
                <a:cubicBezTo>
                  <a:pt x="7355130" y="12596369"/>
                  <a:pt x="7355130" y="12596369"/>
                  <a:pt x="7355130" y="12596369"/>
                </a:cubicBezTo>
                <a:cubicBezTo>
                  <a:pt x="7373233" y="12593625"/>
                  <a:pt x="7391334" y="12590918"/>
                  <a:pt x="7409437" y="12588059"/>
                </a:cubicBezTo>
                <a:cubicBezTo>
                  <a:pt x="7409437" y="12588059"/>
                  <a:pt x="7409437" y="12588059"/>
                  <a:pt x="7409398" y="12588059"/>
                </a:cubicBezTo>
                <a:cubicBezTo>
                  <a:pt x="7409932" y="12587983"/>
                  <a:pt x="7410465" y="12587907"/>
                  <a:pt x="7410999" y="12587792"/>
                </a:cubicBezTo>
                <a:cubicBezTo>
                  <a:pt x="7420984" y="12586191"/>
                  <a:pt x="7430969" y="12584666"/>
                  <a:pt x="7440953" y="12583066"/>
                </a:cubicBezTo>
                <a:cubicBezTo>
                  <a:pt x="7440992" y="12583027"/>
                  <a:pt x="7440992" y="12582913"/>
                  <a:pt x="7441029" y="12582875"/>
                </a:cubicBezTo>
                <a:cubicBezTo>
                  <a:pt x="7443431" y="12582494"/>
                  <a:pt x="7445869" y="12582074"/>
                  <a:pt x="7448309" y="12581694"/>
                </a:cubicBezTo>
                <a:cubicBezTo>
                  <a:pt x="7448233" y="12581731"/>
                  <a:pt x="7448194" y="12581808"/>
                  <a:pt x="7448118" y="12581884"/>
                </a:cubicBezTo>
                <a:cubicBezTo>
                  <a:pt x="7456883" y="12580435"/>
                  <a:pt x="7465610" y="12578873"/>
                  <a:pt x="7474375" y="12577425"/>
                </a:cubicBezTo>
                <a:lnTo>
                  <a:pt x="7474375" y="12577386"/>
                </a:lnTo>
                <a:cubicBezTo>
                  <a:pt x="7475786" y="12577157"/>
                  <a:pt x="7477157" y="12576929"/>
                  <a:pt x="7478568" y="12576700"/>
                </a:cubicBezTo>
                <a:cubicBezTo>
                  <a:pt x="7478568" y="12576700"/>
                  <a:pt x="7478568" y="12576700"/>
                  <a:pt x="7478568" y="12576700"/>
                </a:cubicBezTo>
                <a:cubicBezTo>
                  <a:pt x="7490801" y="12574641"/>
                  <a:pt x="7503072" y="12572583"/>
                  <a:pt x="7515306" y="12570449"/>
                </a:cubicBezTo>
                <a:cubicBezTo>
                  <a:pt x="7563210" y="12562177"/>
                  <a:pt x="7610999" y="12553410"/>
                  <a:pt x="7658789" y="12544224"/>
                </a:cubicBezTo>
                <a:cubicBezTo>
                  <a:pt x="7658826" y="12544224"/>
                  <a:pt x="7658826" y="12544261"/>
                  <a:pt x="7658865" y="12544299"/>
                </a:cubicBezTo>
                <a:cubicBezTo>
                  <a:pt x="7662714" y="12543576"/>
                  <a:pt x="7666563" y="12542890"/>
                  <a:pt x="7670412" y="12542126"/>
                </a:cubicBezTo>
                <a:cubicBezTo>
                  <a:pt x="7670412" y="12542126"/>
                  <a:pt x="7670450" y="12542089"/>
                  <a:pt x="7670450" y="12542089"/>
                </a:cubicBezTo>
                <a:cubicBezTo>
                  <a:pt x="7672813" y="12541631"/>
                  <a:pt x="7675176" y="12541250"/>
                  <a:pt x="7677500" y="12540792"/>
                </a:cubicBezTo>
                <a:lnTo>
                  <a:pt x="7677500" y="12540792"/>
                </a:lnTo>
                <a:cubicBezTo>
                  <a:pt x="7679635" y="12540373"/>
                  <a:pt x="7681807" y="12539992"/>
                  <a:pt x="7683941" y="12539573"/>
                </a:cubicBezTo>
                <a:cubicBezTo>
                  <a:pt x="7689886" y="12538391"/>
                  <a:pt x="7695869" y="12537057"/>
                  <a:pt x="7701853" y="12535875"/>
                </a:cubicBezTo>
                <a:lnTo>
                  <a:pt x="7701853" y="12535875"/>
                </a:lnTo>
                <a:cubicBezTo>
                  <a:pt x="7727386" y="12530767"/>
                  <a:pt x="7752881" y="12525507"/>
                  <a:pt x="7778377" y="12520018"/>
                </a:cubicBezTo>
                <a:cubicBezTo>
                  <a:pt x="7778377" y="12520018"/>
                  <a:pt x="7778377" y="12520018"/>
                  <a:pt x="7778377" y="12520018"/>
                </a:cubicBezTo>
                <a:lnTo>
                  <a:pt x="7778986" y="12519866"/>
                </a:lnTo>
                <a:cubicBezTo>
                  <a:pt x="7788133" y="12517884"/>
                  <a:pt x="7797317" y="12515863"/>
                  <a:pt x="7806464" y="12513843"/>
                </a:cubicBezTo>
                <a:lnTo>
                  <a:pt x="7806616" y="12513805"/>
                </a:lnTo>
                <a:lnTo>
                  <a:pt x="7806616" y="12513805"/>
                </a:lnTo>
                <a:cubicBezTo>
                  <a:pt x="7828872" y="12508888"/>
                  <a:pt x="7851128" y="12503703"/>
                  <a:pt x="7873347" y="12498520"/>
                </a:cubicBezTo>
                <a:lnTo>
                  <a:pt x="7873347" y="12498596"/>
                </a:lnTo>
                <a:cubicBezTo>
                  <a:pt x="7882607" y="12496424"/>
                  <a:pt x="7891906" y="12494365"/>
                  <a:pt x="7901167" y="12492153"/>
                </a:cubicBezTo>
                <a:cubicBezTo>
                  <a:pt x="7901167" y="12492153"/>
                  <a:pt x="7901167" y="12492153"/>
                  <a:pt x="7901167" y="12492153"/>
                </a:cubicBezTo>
                <a:cubicBezTo>
                  <a:pt x="7928072" y="12485712"/>
                  <a:pt x="7954863" y="12478736"/>
                  <a:pt x="7981692" y="12471837"/>
                </a:cubicBezTo>
                <a:lnTo>
                  <a:pt x="7982302" y="12471951"/>
                </a:lnTo>
                <a:cubicBezTo>
                  <a:pt x="7994726" y="12468788"/>
                  <a:pt x="8007188" y="12465547"/>
                  <a:pt x="8019612" y="12462269"/>
                </a:cubicBezTo>
                <a:cubicBezTo>
                  <a:pt x="8019726" y="12462232"/>
                  <a:pt x="8019840" y="12462232"/>
                  <a:pt x="8019955" y="12462193"/>
                </a:cubicBezTo>
                <a:lnTo>
                  <a:pt x="8019955" y="12462193"/>
                </a:lnTo>
                <a:cubicBezTo>
                  <a:pt x="8027805" y="12460134"/>
                  <a:pt x="8035618" y="12457924"/>
                  <a:pt x="8043468" y="12455828"/>
                </a:cubicBezTo>
                <a:lnTo>
                  <a:pt x="8043468" y="12455828"/>
                </a:lnTo>
                <a:cubicBezTo>
                  <a:pt x="8046479" y="12455026"/>
                  <a:pt x="8049490" y="12454189"/>
                  <a:pt x="8052538" y="12453387"/>
                </a:cubicBezTo>
                <a:lnTo>
                  <a:pt x="8052538" y="12453387"/>
                </a:lnTo>
                <a:cubicBezTo>
                  <a:pt x="8067363" y="12449386"/>
                  <a:pt x="8082188" y="12445497"/>
                  <a:pt x="8096974" y="12441343"/>
                </a:cubicBezTo>
                <a:cubicBezTo>
                  <a:pt x="8096974" y="12441343"/>
                  <a:pt x="8096974" y="12441343"/>
                  <a:pt x="8096974" y="12441343"/>
                </a:cubicBezTo>
                <a:lnTo>
                  <a:pt x="8097546" y="12441190"/>
                </a:lnTo>
                <a:cubicBezTo>
                  <a:pt x="8104177" y="12439322"/>
                  <a:pt x="8110808" y="12437454"/>
                  <a:pt x="8117439" y="12435548"/>
                </a:cubicBezTo>
                <a:cubicBezTo>
                  <a:pt x="8117706" y="12435472"/>
                  <a:pt x="8117935" y="12435396"/>
                  <a:pt x="8118201" y="12435319"/>
                </a:cubicBezTo>
                <a:cubicBezTo>
                  <a:pt x="8118201" y="12435319"/>
                  <a:pt x="8118201" y="12435319"/>
                  <a:pt x="8118201" y="12435319"/>
                </a:cubicBezTo>
                <a:cubicBezTo>
                  <a:pt x="8129673" y="12432041"/>
                  <a:pt x="8141143" y="12428572"/>
                  <a:pt x="8152576" y="12425257"/>
                </a:cubicBezTo>
                <a:lnTo>
                  <a:pt x="8152576" y="12425257"/>
                </a:lnTo>
                <a:cubicBezTo>
                  <a:pt x="8161761" y="12422588"/>
                  <a:pt x="8170983" y="12419881"/>
                  <a:pt x="8180168" y="12417176"/>
                </a:cubicBezTo>
                <a:cubicBezTo>
                  <a:pt x="8180168" y="12417176"/>
                  <a:pt x="8180168" y="12417176"/>
                  <a:pt x="8180168" y="12417176"/>
                </a:cubicBezTo>
                <a:cubicBezTo>
                  <a:pt x="8189047" y="12414545"/>
                  <a:pt x="8198003" y="12412029"/>
                  <a:pt x="8206883" y="12409361"/>
                </a:cubicBezTo>
                <a:cubicBezTo>
                  <a:pt x="8206883" y="12409361"/>
                  <a:pt x="8206883" y="12409361"/>
                  <a:pt x="8206883" y="12409361"/>
                </a:cubicBezTo>
                <a:cubicBezTo>
                  <a:pt x="8206997" y="12409324"/>
                  <a:pt x="8207111" y="12409285"/>
                  <a:pt x="8207225" y="12409247"/>
                </a:cubicBezTo>
                <a:cubicBezTo>
                  <a:pt x="8216944" y="12406312"/>
                  <a:pt x="8226586" y="12403148"/>
                  <a:pt x="8236265" y="12400174"/>
                </a:cubicBezTo>
                <a:cubicBezTo>
                  <a:pt x="8236227" y="12400137"/>
                  <a:pt x="8236227" y="12400060"/>
                  <a:pt x="8236189" y="12399984"/>
                </a:cubicBezTo>
                <a:cubicBezTo>
                  <a:pt x="8251661" y="12395182"/>
                  <a:pt x="8267058" y="12390112"/>
                  <a:pt x="8282492" y="12385156"/>
                </a:cubicBezTo>
                <a:cubicBezTo>
                  <a:pt x="8282264" y="12385423"/>
                  <a:pt x="8281883" y="12385537"/>
                  <a:pt x="8281654" y="12385843"/>
                </a:cubicBezTo>
                <a:cubicBezTo>
                  <a:pt x="8301395" y="12379515"/>
                  <a:pt x="8321098" y="12373149"/>
                  <a:pt x="8340762" y="12366593"/>
                </a:cubicBezTo>
                <a:cubicBezTo>
                  <a:pt x="8340762" y="12366593"/>
                  <a:pt x="8340762" y="12366555"/>
                  <a:pt x="8340762" y="12366555"/>
                </a:cubicBezTo>
                <a:cubicBezTo>
                  <a:pt x="8391334" y="12349630"/>
                  <a:pt x="8441715" y="12332058"/>
                  <a:pt x="8491791" y="12313647"/>
                </a:cubicBezTo>
                <a:cubicBezTo>
                  <a:pt x="8491791" y="12313647"/>
                  <a:pt x="8491791" y="12313647"/>
                  <a:pt x="8491753" y="12313647"/>
                </a:cubicBezTo>
                <a:cubicBezTo>
                  <a:pt x="8495259" y="12312351"/>
                  <a:pt x="8498803" y="12311130"/>
                  <a:pt x="8502309" y="12309796"/>
                </a:cubicBezTo>
                <a:cubicBezTo>
                  <a:pt x="8515457" y="12304917"/>
                  <a:pt x="8528376" y="12299543"/>
                  <a:pt x="8541448" y="12294549"/>
                </a:cubicBezTo>
                <a:cubicBezTo>
                  <a:pt x="8541676" y="12294626"/>
                  <a:pt x="8541867" y="12294740"/>
                  <a:pt x="8542095" y="12294817"/>
                </a:cubicBezTo>
                <a:cubicBezTo>
                  <a:pt x="8557683" y="12288870"/>
                  <a:pt x="8573193" y="12282809"/>
                  <a:pt x="8588742" y="12276710"/>
                </a:cubicBezTo>
                <a:cubicBezTo>
                  <a:pt x="8588666" y="12276558"/>
                  <a:pt x="8588513" y="12276405"/>
                  <a:pt x="8588437" y="12276253"/>
                </a:cubicBezTo>
                <a:cubicBezTo>
                  <a:pt x="8599146" y="12272059"/>
                  <a:pt x="8609969" y="12267981"/>
                  <a:pt x="8620640" y="12263712"/>
                </a:cubicBezTo>
                <a:cubicBezTo>
                  <a:pt x="8620678" y="12263903"/>
                  <a:pt x="8620601" y="12264131"/>
                  <a:pt x="8620640" y="12264321"/>
                </a:cubicBezTo>
                <a:cubicBezTo>
                  <a:pt x="8629748" y="12260700"/>
                  <a:pt x="8638780" y="12256812"/>
                  <a:pt x="8647850" y="12253114"/>
                </a:cubicBezTo>
                <a:cubicBezTo>
                  <a:pt x="8647888" y="12253114"/>
                  <a:pt x="8647888" y="12253077"/>
                  <a:pt x="8647926" y="12253077"/>
                </a:cubicBezTo>
                <a:cubicBezTo>
                  <a:pt x="8657072" y="12249341"/>
                  <a:pt x="8666181" y="12245530"/>
                  <a:pt x="8675327" y="12241718"/>
                </a:cubicBezTo>
                <a:lnTo>
                  <a:pt x="8675327" y="12241718"/>
                </a:lnTo>
                <a:cubicBezTo>
                  <a:pt x="8678414" y="12240422"/>
                  <a:pt x="8681463" y="12239202"/>
                  <a:pt x="8684550" y="12237906"/>
                </a:cubicBezTo>
                <a:cubicBezTo>
                  <a:pt x="8684550" y="12237906"/>
                  <a:pt x="8684550" y="12237906"/>
                  <a:pt x="8684550" y="12237906"/>
                </a:cubicBezTo>
                <a:cubicBezTo>
                  <a:pt x="8743963" y="12213129"/>
                  <a:pt x="8802880" y="12187171"/>
                  <a:pt x="8861188" y="12160069"/>
                </a:cubicBezTo>
                <a:cubicBezTo>
                  <a:pt x="8866790" y="12157439"/>
                  <a:pt x="8872431" y="12154808"/>
                  <a:pt x="8878033" y="12152178"/>
                </a:cubicBezTo>
                <a:lnTo>
                  <a:pt x="8878033" y="12152178"/>
                </a:lnTo>
                <a:cubicBezTo>
                  <a:pt x="8881920" y="12150348"/>
                  <a:pt x="8885769" y="12148519"/>
                  <a:pt x="8889618" y="12146689"/>
                </a:cubicBezTo>
                <a:cubicBezTo>
                  <a:pt x="8889618" y="12146689"/>
                  <a:pt x="8889618" y="12146727"/>
                  <a:pt x="8889618" y="12146727"/>
                </a:cubicBezTo>
                <a:cubicBezTo>
                  <a:pt x="8903338" y="12140246"/>
                  <a:pt x="8917133" y="12133843"/>
                  <a:pt x="8930777" y="12127211"/>
                </a:cubicBezTo>
                <a:cubicBezTo>
                  <a:pt x="8930777" y="12127211"/>
                  <a:pt x="8930777" y="12127211"/>
                  <a:pt x="8930815" y="12127211"/>
                </a:cubicBezTo>
                <a:cubicBezTo>
                  <a:pt x="8941257" y="12122141"/>
                  <a:pt x="8951356" y="12116499"/>
                  <a:pt x="8961760" y="12111353"/>
                </a:cubicBezTo>
                <a:cubicBezTo>
                  <a:pt x="8961836" y="12111467"/>
                  <a:pt x="8961836" y="12111621"/>
                  <a:pt x="8961912" y="12111735"/>
                </a:cubicBezTo>
                <a:cubicBezTo>
                  <a:pt x="8971859" y="12106817"/>
                  <a:pt x="8981806" y="12101900"/>
                  <a:pt x="8991714" y="12096906"/>
                </a:cubicBezTo>
                <a:cubicBezTo>
                  <a:pt x="8991562" y="12096677"/>
                  <a:pt x="8991295" y="12096525"/>
                  <a:pt x="8991104" y="12096335"/>
                </a:cubicBezTo>
                <a:cubicBezTo>
                  <a:pt x="9034740" y="12074303"/>
                  <a:pt x="9078185" y="12052041"/>
                  <a:pt x="9121021" y="12028637"/>
                </a:cubicBezTo>
                <a:cubicBezTo>
                  <a:pt x="9121211" y="12028751"/>
                  <a:pt x="9121325" y="12028942"/>
                  <a:pt x="9121478" y="12029094"/>
                </a:cubicBezTo>
                <a:cubicBezTo>
                  <a:pt x="9128566" y="12025206"/>
                  <a:pt x="9135578" y="12021166"/>
                  <a:pt x="9142629" y="12017240"/>
                </a:cubicBezTo>
                <a:cubicBezTo>
                  <a:pt x="9142591" y="12016973"/>
                  <a:pt x="9142553" y="12016706"/>
                  <a:pt x="9142553" y="12016439"/>
                </a:cubicBezTo>
                <a:cubicBezTo>
                  <a:pt x="9163208" y="12005003"/>
                  <a:pt x="9183673" y="11993225"/>
                  <a:pt x="9204138" y="11981485"/>
                </a:cubicBezTo>
                <a:cubicBezTo>
                  <a:pt x="9204100" y="11981981"/>
                  <a:pt x="9203909" y="11982476"/>
                  <a:pt x="9203871" y="11982972"/>
                </a:cubicBezTo>
                <a:cubicBezTo>
                  <a:pt x="9224526" y="11971117"/>
                  <a:pt x="9244915" y="11958919"/>
                  <a:pt x="9265380" y="11946721"/>
                </a:cubicBezTo>
                <a:lnTo>
                  <a:pt x="9265761" y="11946493"/>
                </a:lnTo>
                <a:cubicBezTo>
                  <a:pt x="9267972" y="11945158"/>
                  <a:pt x="9270220" y="11943862"/>
                  <a:pt x="9272430" y="11942528"/>
                </a:cubicBezTo>
                <a:lnTo>
                  <a:pt x="9272430" y="11942528"/>
                </a:lnTo>
                <a:cubicBezTo>
                  <a:pt x="9272469" y="11942528"/>
                  <a:pt x="9272469" y="11942490"/>
                  <a:pt x="9272507" y="11942451"/>
                </a:cubicBezTo>
                <a:cubicBezTo>
                  <a:pt x="9293772" y="11929721"/>
                  <a:pt x="9314923" y="11916798"/>
                  <a:pt x="9335960" y="11903685"/>
                </a:cubicBezTo>
                <a:lnTo>
                  <a:pt x="9336112" y="11903610"/>
                </a:lnTo>
                <a:lnTo>
                  <a:pt x="9336112" y="11903610"/>
                </a:lnTo>
                <a:cubicBezTo>
                  <a:pt x="9340571" y="11900827"/>
                  <a:pt x="9344877" y="11897891"/>
                  <a:pt x="9349336" y="11895071"/>
                </a:cubicBezTo>
                <a:cubicBezTo>
                  <a:pt x="9349374" y="11895108"/>
                  <a:pt x="9349450" y="11895147"/>
                  <a:pt x="9349450" y="11895185"/>
                </a:cubicBezTo>
                <a:cubicBezTo>
                  <a:pt x="9379633" y="11876202"/>
                  <a:pt x="9409587" y="11856838"/>
                  <a:pt x="9439237" y="11837131"/>
                </a:cubicBezTo>
                <a:cubicBezTo>
                  <a:pt x="9439313" y="11837055"/>
                  <a:pt x="9439427" y="11837017"/>
                  <a:pt x="9439503" y="11836940"/>
                </a:cubicBezTo>
                <a:cubicBezTo>
                  <a:pt x="9439503" y="11836940"/>
                  <a:pt x="9439503" y="11836940"/>
                  <a:pt x="9439503" y="11836940"/>
                </a:cubicBezTo>
                <a:cubicBezTo>
                  <a:pt x="9466104" y="11819254"/>
                  <a:pt x="9491904" y="11800461"/>
                  <a:pt x="9518086" y="11782165"/>
                </a:cubicBezTo>
                <a:cubicBezTo>
                  <a:pt x="9518162" y="11782545"/>
                  <a:pt x="9518200" y="11782889"/>
                  <a:pt x="9518238" y="11783270"/>
                </a:cubicBezTo>
                <a:cubicBezTo>
                  <a:pt x="9535807" y="11770958"/>
                  <a:pt x="9553070" y="11758264"/>
                  <a:pt x="9570449" y="11745686"/>
                </a:cubicBezTo>
                <a:cubicBezTo>
                  <a:pt x="9577804" y="11740349"/>
                  <a:pt x="9585235" y="11735127"/>
                  <a:pt x="9592552" y="11729790"/>
                </a:cubicBezTo>
                <a:cubicBezTo>
                  <a:pt x="9596935" y="11726550"/>
                  <a:pt x="9601432" y="11723463"/>
                  <a:pt x="9605814" y="11720223"/>
                </a:cubicBezTo>
                <a:cubicBezTo>
                  <a:pt x="9605624" y="11720108"/>
                  <a:pt x="9605395" y="11720185"/>
                  <a:pt x="9605205" y="11720108"/>
                </a:cubicBezTo>
                <a:cubicBezTo>
                  <a:pt x="9616866" y="11711455"/>
                  <a:pt x="9628185" y="11702383"/>
                  <a:pt x="9639770" y="11693617"/>
                </a:cubicBezTo>
                <a:cubicBezTo>
                  <a:pt x="9640037" y="11693807"/>
                  <a:pt x="9640304" y="11693997"/>
                  <a:pt x="9640570" y="11694188"/>
                </a:cubicBezTo>
                <a:cubicBezTo>
                  <a:pt x="9655852" y="11682600"/>
                  <a:pt x="9670639" y="11670441"/>
                  <a:pt x="9685616" y="11658472"/>
                </a:cubicBezTo>
                <a:cubicBezTo>
                  <a:pt x="9698954" y="11648027"/>
                  <a:pt x="9712750" y="11638192"/>
                  <a:pt x="9725936" y="11627558"/>
                </a:cubicBezTo>
                <a:lnTo>
                  <a:pt x="9725936" y="11627558"/>
                </a:lnTo>
                <a:cubicBezTo>
                  <a:pt x="9730814" y="11623593"/>
                  <a:pt x="9735845" y="11619820"/>
                  <a:pt x="9740723" y="11615855"/>
                </a:cubicBezTo>
                <a:cubicBezTo>
                  <a:pt x="9765228" y="11595957"/>
                  <a:pt x="9789008" y="11575298"/>
                  <a:pt x="9812941" y="11554713"/>
                </a:cubicBezTo>
                <a:cubicBezTo>
                  <a:pt x="9812559" y="11555209"/>
                  <a:pt x="9812179" y="11555666"/>
                  <a:pt x="9811988" y="11556238"/>
                </a:cubicBezTo>
                <a:cubicBezTo>
                  <a:pt x="9815799" y="11552999"/>
                  <a:pt x="9819724" y="11549835"/>
                  <a:pt x="9823536" y="11546518"/>
                </a:cubicBezTo>
                <a:cubicBezTo>
                  <a:pt x="9822735" y="11546632"/>
                  <a:pt x="9822202" y="11547052"/>
                  <a:pt x="9821591" y="11547357"/>
                </a:cubicBezTo>
                <a:cubicBezTo>
                  <a:pt x="9828375" y="11541524"/>
                  <a:pt x="9835350" y="11535921"/>
                  <a:pt x="9842095" y="11530012"/>
                </a:cubicBezTo>
                <a:cubicBezTo>
                  <a:pt x="9842095" y="11530089"/>
                  <a:pt x="9842095" y="11530165"/>
                  <a:pt x="9842132" y="11530242"/>
                </a:cubicBezTo>
                <a:cubicBezTo>
                  <a:pt x="9844152" y="11528489"/>
                  <a:pt x="9846096" y="11526697"/>
                  <a:pt x="9848116" y="11524905"/>
                </a:cubicBezTo>
                <a:cubicBezTo>
                  <a:pt x="9852956" y="11520560"/>
                  <a:pt x="9857834" y="11516214"/>
                  <a:pt x="9862712" y="11511907"/>
                </a:cubicBezTo>
                <a:lnTo>
                  <a:pt x="9862712" y="11511907"/>
                </a:lnTo>
                <a:cubicBezTo>
                  <a:pt x="9882301" y="11494524"/>
                  <a:pt x="9901660" y="11476915"/>
                  <a:pt x="9920906" y="11459113"/>
                </a:cubicBezTo>
                <a:lnTo>
                  <a:pt x="9921324" y="11459075"/>
                </a:lnTo>
                <a:cubicBezTo>
                  <a:pt x="9924145" y="11456445"/>
                  <a:pt x="9926965" y="11453776"/>
                  <a:pt x="9929747" y="11451109"/>
                </a:cubicBezTo>
                <a:cubicBezTo>
                  <a:pt x="9933253" y="11447792"/>
                  <a:pt x="9936759" y="11444437"/>
                  <a:pt x="9940265" y="11441159"/>
                </a:cubicBezTo>
                <a:cubicBezTo>
                  <a:pt x="9940265" y="11441159"/>
                  <a:pt x="9940265" y="11441159"/>
                  <a:pt x="9940265" y="11441159"/>
                </a:cubicBezTo>
                <a:cubicBezTo>
                  <a:pt x="9943847" y="11437805"/>
                  <a:pt x="9947354" y="11434451"/>
                  <a:pt x="9950898" y="11431096"/>
                </a:cubicBezTo>
                <a:cubicBezTo>
                  <a:pt x="9950898" y="11431096"/>
                  <a:pt x="9950898" y="11431096"/>
                  <a:pt x="9950898" y="11431096"/>
                </a:cubicBezTo>
                <a:cubicBezTo>
                  <a:pt x="9956538" y="11425760"/>
                  <a:pt x="9962216" y="11420461"/>
                  <a:pt x="9967818" y="11415087"/>
                </a:cubicBezTo>
                <a:lnTo>
                  <a:pt x="9967818" y="11415087"/>
                </a:lnTo>
                <a:cubicBezTo>
                  <a:pt x="9976965" y="11406281"/>
                  <a:pt x="9986225" y="11397628"/>
                  <a:pt x="9995296" y="11388708"/>
                </a:cubicBezTo>
                <a:cubicBezTo>
                  <a:pt x="9995296" y="11388708"/>
                  <a:pt x="9995296" y="11388708"/>
                  <a:pt x="9995296" y="11388708"/>
                </a:cubicBezTo>
                <a:cubicBezTo>
                  <a:pt x="9997392" y="11386650"/>
                  <a:pt x="9999450" y="11384516"/>
                  <a:pt x="10001507" y="11382420"/>
                </a:cubicBezTo>
                <a:cubicBezTo>
                  <a:pt x="10004823" y="11379065"/>
                  <a:pt x="10008139" y="11375711"/>
                  <a:pt x="10011492" y="11372395"/>
                </a:cubicBezTo>
                <a:cubicBezTo>
                  <a:pt x="10011759" y="11372127"/>
                  <a:pt x="10012064" y="11371822"/>
                  <a:pt x="10012330" y="11371556"/>
                </a:cubicBezTo>
                <a:cubicBezTo>
                  <a:pt x="10015228" y="11368658"/>
                  <a:pt x="10018085" y="11365762"/>
                  <a:pt x="10020982" y="11362827"/>
                </a:cubicBezTo>
                <a:cubicBezTo>
                  <a:pt x="10027422" y="11356346"/>
                  <a:pt x="10033787" y="11349753"/>
                  <a:pt x="10040228" y="11343272"/>
                </a:cubicBezTo>
                <a:cubicBezTo>
                  <a:pt x="10040265" y="11343272"/>
                  <a:pt x="10040303" y="11343310"/>
                  <a:pt x="10040342" y="11343349"/>
                </a:cubicBezTo>
                <a:cubicBezTo>
                  <a:pt x="10051774" y="11331722"/>
                  <a:pt x="10063245" y="11320173"/>
                  <a:pt x="10074488" y="11308394"/>
                </a:cubicBezTo>
                <a:lnTo>
                  <a:pt x="10074488" y="11308394"/>
                </a:lnTo>
                <a:cubicBezTo>
                  <a:pt x="10080090" y="11302524"/>
                  <a:pt x="10085577" y="11296463"/>
                  <a:pt x="10091142" y="11290555"/>
                </a:cubicBezTo>
                <a:cubicBezTo>
                  <a:pt x="10091142" y="11290555"/>
                  <a:pt x="10091142" y="11290555"/>
                  <a:pt x="10091142" y="11290555"/>
                </a:cubicBezTo>
                <a:cubicBezTo>
                  <a:pt x="10104290" y="11276604"/>
                  <a:pt x="10117475" y="11262690"/>
                  <a:pt x="10130395" y="11248472"/>
                </a:cubicBezTo>
                <a:cubicBezTo>
                  <a:pt x="10130471" y="11248395"/>
                  <a:pt x="10130548" y="11248281"/>
                  <a:pt x="10130623" y="11248206"/>
                </a:cubicBezTo>
                <a:cubicBezTo>
                  <a:pt x="10146287" y="11231014"/>
                  <a:pt x="10161607" y="11213441"/>
                  <a:pt x="10176965" y="11195907"/>
                </a:cubicBezTo>
                <a:cubicBezTo>
                  <a:pt x="10177003" y="11195830"/>
                  <a:pt x="10177079" y="11195793"/>
                  <a:pt x="10177117" y="11195716"/>
                </a:cubicBezTo>
                <a:cubicBezTo>
                  <a:pt x="10177117" y="11195716"/>
                  <a:pt x="10177117" y="11195716"/>
                  <a:pt x="10177117" y="11195716"/>
                </a:cubicBezTo>
                <a:cubicBezTo>
                  <a:pt x="10190608" y="11180317"/>
                  <a:pt x="10203794" y="11164650"/>
                  <a:pt x="10216980" y="11148983"/>
                </a:cubicBezTo>
                <a:cubicBezTo>
                  <a:pt x="10217133" y="11149021"/>
                  <a:pt x="10217323" y="11149060"/>
                  <a:pt x="10217475" y="11149137"/>
                </a:cubicBezTo>
                <a:cubicBezTo>
                  <a:pt x="10222582" y="11143038"/>
                  <a:pt x="10227575" y="11136823"/>
                  <a:pt x="10232605" y="11130649"/>
                </a:cubicBezTo>
                <a:cubicBezTo>
                  <a:pt x="10232643" y="11130610"/>
                  <a:pt x="10232643" y="11130573"/>
                  <a:pt x="10232681" y="11130535"/>
                </a:cubicBezTo>
                <a:cubicBezTo>
                  <a:pt x="10233291" y="11129772"/>
                  <a:pt x="10233900" y="11129048"/>
                  <a:pt x="10234511" y="11128285"/>
                </a:cubicBezTo>
                <a:cubicBezTo>
                  <a:pt x="10235120" y="11127561"/>
                  <a:pt x="10235692" y="11126837"/>
                  <a:pt x="10236302" y="11126113"/>
                </a:cubicBezTo>
                <a:lnTo>
                  <a:pt x="10236302" y="11126113"/>
                </a:lnTo>
                <a:cubicBezTo>
                  <a:pt x="10240189" y="11121348"/>
                  <a:pt x="10244114" y="11116621"/>
                  <a:pt x="10248002" y="11111856"/>
                </a:cubicBezTo>
                <a:cubicBezTo>
                  <a:pt x="10259359" y="11097982"/>
                  <a:pt x="10270867" y="11084297"/>
                  <a:pt x="10281996" y="11070232"/>
                </a:cubicBezTo>
                <a:cubicBezTo>
                  <a:pt x="10281996" y="11070232"/>
                  <a:pt x="10281996" y="11070232"/>
                  <a:pt x="10281996" y="11070232"/>
                </a:cubicBezTo>
                <a:cubicBezTo>
                  <a:pt x="10288664" y="11061807"/>
                  <a:pt x="10295028" y="11053116"/>
                  <a:pt x="10301622" y="11044616"/>
                </a:cubicBezTo>
                <a:cubicBezTo>
                  <a:pt x="10310158" y="11033639"/>
                  <a:pt x="10318619" y="11022584"/>
                  <a:pt x="10327003" y="11011491"/>
                </a:cubicBezTo>
                <a:cubicBezTo>
                  <a:pt x="10327765" y="11010463"/>
                  <a:pt x="10328565" y="11009433"/>
                  <a:pt x="10329365" y="11008442"/>
                </a:cubicBezTo>
                <a:cubicBezTo>
                  <a:pt x="10330395" y="11007108"/>
                  <a:pt x="10331424" y="11005812"/>
                  <a:pt x="10332415" y="11004478"/>
                </a:cubicBezTo>
                <a:cubicBezTo>
                  <a:pt x="10332415" y="11004478"/>
                  <a:pt x="10332415" y="11004478"/>
                  <a:pt x="10332415" y="11004439"/>
                </a:cubicBezTo>
                <a:cubicBezTo>
                  <a:pt x="10335387" y="11000475"/>
                  <a:pt x="10338512" y="10996625"/>
                  <a:pt x="10341447" y="10992623"/>
                </a:cubicBezTo>
                <a:cubicBezTo>
                  <a:pt x="10341942" y="10991975"/>
                  <a:pt x="10342438" y="10991365"/>
                  <a:pt x="10342933" y="10990679"/>
                </a:cubicBezTo>
                <a:cubicBezTo>
                  <a:pt x="10355242" y="10974098"/>
                  <a:pt x="10367170" y="10957135"/>
                  <a:pt x="10379175" y="10940287"/>
                </a:cubicBezTo>
                <a:cubicBezTo>
                  <a:pt x="10379175" y="10940287"/>
                  <a:pt x="10379175" y="10940287"/>
                  <a:pt x="10379175" y="10940287"/>
                </a:cubicBezTo>
                <a:cubicBezTo>
                  <a:pt x="10380395" y="10938571"/>
                  <a:pt x="10381614" y="10936856"/>
                  <a:pt x="10382834" y="10935179"/>
                </a:cubicBezTo>
                <a:cubicBezTo>
                  <a:pt x="10385082" y="10932015"/>
                  <a:pt x="10387330" y="10928889"/>
                  <a:pt x="10389579" y="10925725"/>
                </a:cubicBezTo>
                <a:cubicBezTo>
                  <a:pt x="10391561" y="10922981"/>
                  <a:pt x="10393543" y="10920237"/>
                  <a:pt x="10395448" y="10917491"/>
                </a:cubicBezTo>
                <a:lnTo>
                  <a:pt x="10395448" y="10917491"/>
                </a:lnTo>
                <a:cubicBezTo>
                  <a:pt x="10395677" y="10917149"/>
                  <a:pt x="10395905" y="10916843"/>
                  <a:pt x="10396134" y="10916500"/>
                </a:cubicBezTo>
                <a:cubicBezTo>
                  <a:pt x="10401316" y="10909144"/>
                  <a:pt x="10406652" y="10901940"/>
                  <a:pt x="10411759" y="10894545"/>
                </a:cubicBezTo>
                <a:cubicBezTo>
                  <a:pt x="10412483" y="10893478"/>
                  <a:pt x="10413169" y="10892372"/>
                  <a:pt x="10413893" y="10891305"/>
                </a:cubicBezTo>
                <a:lnTo>
                  <a:pt x="10413893" y="10891305"/>
                </a:lnTo>
                <a:cubicBezTo>
                  <a:pt x="10419533" y="10883033"/>
                  <a:pt x="10425021" y="10874608"/>
                  <a:pt x="10430547" y="10866261"/>
                </a:cubicBezTo>
                <a:cubicBezTo>
                  <a:pt x="10436454" y="10857494"/>
                  <a:pt x="10442323" y="10848613"/>
                  <a:pt x="10448153" y="10839768"/>
                </a:cubicBezTo>
                <a:cubicBezTo>
                  <a:pt x="10476050" y="10797458"/>
                  <a:pt x="10503336" y="10754613"/>
                  <a:pt x="10529366" y="10710739"/>
                </a:cubicBezTo>
                <a:cubicBezTo>
                  <a:pt x="10529670" y="10710244"/>
                  <a:pt x="10529937" y="10709748"/>
                  <a:pt x="10530242" y="10709252"/>
                </a:cubicBezTo>
                <a:lnTo>
                  <a:pt x="10530242" y="10709252"/>
                </a:lnTo>
                <a:cubicBezTo>
                  <a:pt x="10535044" y="10701171"/>
                  <a:pt x="10539769" y="10692785"/>
                  <a:pt x="10544533" y="10684551"/>
                </a:cubicBezTo>
                <a:lnTo>
                  <a:pt x="10544533" y="10684551"/>
                </a:lnTo>
                <a:cubicBezTo>
                  <a:pt x="10552269" y="10671173"/>
                  <a:pt x="10559967" y="10657640"/>
                  <a:pt x="10567666" y="10643880"/>
                </a:cubicBezTo>
                <a:cubicBezTo>
                  <a:pt x="10569457" y="10640677"/>
                  <a:pt x="10571248" y="10637438"/>
                  <a:pt x="10573039" y="10634198"/>
                </a:cubicBezTo>
                <a:cubicBezTo>
                  <a:pt x="10584892" y="10612737"/>
                  <a:pt x="10596667" y="10590857"/>
                  <a:pt x="10608253" y="10568558"/>
                </a:cubicBezTo>
                <a:cubicBezTo>
                  <a:pt x="10608253" y="10568558"/>
                  <a:pt x="10608290" y="10568558"/>
                  <a:pt x="10608290" y="10568596"/>
                </a:cubicBezTo>
                <a:cubicBezTo>
                  <a:pt x="10608863" y="10567528"/>
                  <a:pt x="10609396" y="10566423"/>
                  <a:pt x="10609967" y="10565357"/>
                </a:cubicBezTo>
                <a:cubicBezTo>
                  <a:pt x="10610197" y="10564898"/>
                  <a:pt x="10610463" y="10564403"/>
                  <a:pt x="10610729" y="10563907"/>
                </a:cubicBezTo>
                <a:cubicBezTo>
                  <a:pt x="10614503" y="10556627"/>
                  <a:pt x="10618276" y="10549346"/>
                  <a:pt x="10622011" y="10541990"/>
                </a:cubicBezTo>
                <a:cubicBezTo>
                  <a:pt x="10622049" y="10541876"/>
                  <a:pt x="10622124" y="10541761"/>
                  <a:pt x="10622201" y="10541647"/>
                </a:cubicBezTo>
                <a:lnTo>
                  <a:pt x="10622201" y="10541647"/>
                </a:lnTo>
                <a:cubicBezTo>
                  <a:pt x="10644266" y="10498268"/>
                  <a:pt x="10665646" y="10453441"/>
                  <a:pt x="10686149" y="10407585"/>
                </a:cubicBezTo>
                <a:cubicBezTo>
                  <a:pt x="10686264" y="10407356"/>
                  <a:pt x="10686378" y="10407165"/>
                  <a:pt x="10686453" y="10406937"/>
                </a:cubicBezTo>
                <a:cubicBezTo>
                  <a:pt x="10686453" y="10406937"/>
                  <a:pt x="10686453" y="10406937"/>
                  <a:pt x="10686416" y="10406937"/>
                </a:cubicBezTo>
                <a:cubicBezTo>
                  <a:pt x="10705471" y="10364282"/>
                  <a:pt x="10723878" y="10320790"/>
                  <a:pt x="10741065" y="10276459"/>
                </a:cubicBezTo>
                <a:lnTo>
                  <a:pt x="10741103" y="10276306"/>
                </a:lnTo>
                <a:cubicBezTo>
                  <a:pt x="10744456" y="10267654"/>
                  <a:pt x="10747697" y="10258924"/>
                  <a:pt x="10750974" y="10250234"/>
                </a:cubicBezTo>
                <a:cubicBezTo>
                  <a:pt x="10750897" y="10250157"/>
                  <a:pt x="10750745" y="10250157"/>
                  <a:pt x="10750669" y="10250081"/>
                </a:cubicBezTo>
                <a:cubicBezTo>
                  <a:pt x="10759815" y="10225762"/>
                  <a:pt x="10768923" y="10201404"/>
                  <a:pt x="10777384" y="10176703"/>
                </a:cubicBezTo>
                <a:cubicBezTo>
                  <a:pt x="10777384" y="10176627"/>
                  <a:pt x="10777422" y="10176589"/>
                  <a:pt x="10777459" y="10176512"/>
                </a:cubicBezTo>
                <a:cubicBezTo>
                  <a:pt x="10778184" y="10174416"/>
                  <a:pt x="10778908" y="10172281"/>
                  <a:pt x="10779632" y="10170185"/>
                </a:cubicBezTo>
                <a:cubicBezTo>
                  <a:pt x="10782338" y="10162333"/>
                  <a:pt x="10785082" y="10154557"/>
                  <a:pt x="10787673" y="10146666"/>
                </a:cubicBezTo>
                <a:cubicBezTo>
                  <a:pt x="10787368" y="10146742"/>
                  <a:pt x="10787216" y="10147048"/>
                  <a:pt x="10786911" y="10147123"/>
                </a:cubicBezTo>
                <a:cubicBezTo>
                  <a:pt x="10795524" y="10120822"/>
                  <a:pt x="10804137" y="10094483"/>
                  <a:pt x="10811873" y="10067875"/>
                </a:cubicBezTo>
                <a:lnTo>
                  <a:pt x="10811911" y="10067686"/>
                </a:lnTo>
                <a:cubicBezTo>
                  <a:pt x="10817055" y="10049998"/>
                  <a:pt x="10822010" y="10032273"/>
                  <a:pt x="10826698" y="10014510"/>
                </a:cubicBezTo>
                <a:cubicBezTo>
                  <a:pt x="10826393" y="10014396"/>
                  <a:pt x="10826203" y="10014205"/>
                  <a:pt x="10825898" y="10014053"/>
                </a:cubicBezTo>
                <a:cubicBezTo>
                  <a:pt x="10830318" y="9997281"/>
                  <a:pt x="10835005" y="9980585"/>
                  <a:pt x="10839046" y="9963737"/>
                </a:cubicBezTo>
                <a:cubicBezTo>
                  <a:pt x="10839235" y="9963813"/>
                  <a:pt x="10839274" y="9964080"/>
                  <a:pt x="10839464" y="9964157"/>
                </a:cubicBezTo>
                <a:cubicBezTo>
                  <a:pt x="10840532" y="9959620"/>
                  <a:pt x="10841485" y="9955046"/>
                  <a:pt x="10842513" y="9950510"/>
                </a:cubicBezTo>
                <a:cubicBezTo>
                  <a:pt x="10842780" y="9949328"/>
                  <a:pt x="10843046" y="9948185"/>
                  <a:pt x="10843276" y="9947003"/>
                </a:cubicBezTo>
                <a:cubicBezTo>
                  <a:pt x="10845105" y="9938808"/>
                  <a:pt x="10846972" y="9930612"/>
                  <a:pt x="10848763" y="9922379"/>
                </a:cubicBezTo>
                <a:cubicBezTo>
                  <a:pt x="10848535" y="9922379"/>
                  <a:pt x="10848382" y="9922569"/>
                  <a:pt x="10848153" y="9922569"/>
                </a:cubicBezTo>
                <a:cubicBezTo>
                  <a:pt x="10854860" y="9891655"/>
                  <a:pt x="10861492" y="9860780"/>
                  <a:pt x="10866599" y="9829790"/>
                </a:cubicBezTo>
                <a:cubicBezTo>
                  <a:pt x="10867856" y="9822280"/>
                  <a:pt x="10868924" y="9814810"/>
                  <a:pt x="10869990" y="9807299"/>
                </a:cubicBezTo>
                <a:cubicBezTo>
                  <a:pt x="10870486" y="9804021"/>
                  <a:pt x="10871019" y="9800743"/>
                  <a:pt x="10871476" y="9797465"/>
                </a:cubicBezTo>
                <a:cubicBezTo>
                  <a:pt x="10871438" y="9797428"/>
                  <a:pt x="10871362" y="9797465"/>
                  <a:pt x="10871286" y="9797428"/>
                </a:cubicBezTo>
                <a:cubicBezTo>
                  <a:pt x="10877765" y="9753439"/>
                  <a:pt x="10882719" y="9709488"/>
                  <a:pt x="10885577" y="9665729"/>
                </a:cubicBezTo>
                <a:cubicBezTo>
                  <a:pt x="10885577" y="9665729"/>
                  <a:pt x="10885577" y="9665691"/>
                  <a:pt x="10885577" y="9665691"/>
                </a:cubicBezTo>
                <a:cubicBezTo>
                  <a:pt x="10886301" y="9654408"/>
                  <a:pt x="10886949" y="9643163"/>
                  <a:pt x="10887406" y="9631956"/>
                </a:cubicBezTo>
                <a:lnTo>
                  <a:pt x="10887406" y="9631956"/>
                </a:lnTo>
                <a:cubicBezTo>
                  <a:pt x="10889808" y="9575541"/>
                  <a:pt x="10889159" y="9519546"/>
                  <a:pt x="10884586" y="9464389"/>
                </a:cubicBezTo>
                <a:cubicBezTo>
                  <a:pt x="10884586" y="9464389"/>
                  <a:pt x="10884586" y="9464389"/>
                  <a:pt x="10884586" y="9464389"/>
                </a:cubicBezTo>
                <a:cubicBezTo>
                  <a:pt x="10883215" y="9447960"/>
                  <a:pt x="10881309" y="9431683"/>
                  <a:pt x="10879251" y="9415407"/>
                </a:cubicBezTo>
                <a:cubicBezTo>
                  <a:pt x="10878946" y="9413005"/>
                  <a:pt x="10878794" y="9410566"/>
                  <a:pt x="10878451" y="9408164"/>
                </a:cubicBezTo>
                <a:cubicBezTo>
                  <a:pt x="10878374" y="9408126"/>
                  <a:pt x="10878260" y="9408164"/>
                  <a:pt x="10878184" y="9408126"/>
                </a:cubicBezTo>
                <a:cubicBezTo>
                  <a:pt x="10876583" y="9396386"/>
                  <a:pt x="10874945" y="9384646"/>
                  <a:pt x="10873040" y="9372943"/>
                </a:cubicBezTo>
                <a:cubicBezTo>
                  <a:pt x="10871781" y="9365320"/>
                  <a:pt x="10870676" y="9357696"/>
                  <a:pt x="10869267" y="9350110"/>
                </a:cubicBezTo>
                <a:cubicBezTo>
                  <a:pt x="10837483" y="9178922"/>
                  <a:pt x="10764617" y="9018940"/>
                  <a:pt x="10636911" y="8882439"/>
                </a:cubicBezTo>
                <a:cubicBezTo>
                  <a:pt x="10630395" y="8875463"/>
                  <a:pt x="10624031" y="8868411"/>
                  <a:pt x="10617208" y="8861588"/>
                </a:cubicBezTo>
                <a:cubicBezTo>
                  <a:pt x="10615417" y="8859796"/>
                  <a:pt x="10613854" y="8857891"/>
                  <a:pt x="10612026" y="8856099"/>
                </a:cubicBezTo>
                <a:cubicBezTo>
                  <a:pt x="10572810" y="8817256"/>
                  <a:pt x="10530814" y="8784513"/>
                  <a:pt x="10487063" y="8755810"/>
                </a:cubicBezTo>
                <a:cubicBezTo>
                  <a:pt x="10479899" y="8751121"/>
                  <a:pt x="10472849" y="8746204"/>
                  <a:pt x="10465570" y="8741706"/>
                </a:cubicBezTo>
                <a:cubicBezTo>
                  <a:pt x="10423078" y="8715672"/>
                  <a:pt x="10378718" y="8693982"/>
                  <a:pt x="10333101" y="8675457"/>
                </a:cubicBezTo>
                <a:cubicBezTo>
                  <a:pt x="10333101" y="8675457"/>
                  <a:pt x="10333101" y="8675457"/>
                  <a:pt x="10333101" y="8675457"/>
                </a:cubicBezTo>
                <a:cubicBezTo>
                  <a:pt x="10327994" y="8673398"/>
                  <a:pt x="10322887" y="8671454"/>
                  <a:pt x="10317780" y="8669472"/>
                </a:cubicBezTo>
                <a:cubicBezTo>
                  <a:pt x="10314808" y="8668329"/>
                  <a:pt x="10311874" y="8667109"/>
                  <a:pt x="10308901" y="8666003"/>
                </a:cubicBezTo>
                <a:cubicBezTo>
                  <a:pt x="10308901" y="8666118"/>
                  <a:pt x="10308939" y="8666232"/>
                  <a:pt x="10308939" y="8666346"/>
                </a:cubicBezTo>
                <a:cubicBezTo>
                  <a:pt x="10273230" y="8652891"/>
                  <a:pt x="10236873" y="8641189"/>
                  <a:pt x="10199831" y="8631278"/>
                </a:cubicBezTo>
                <a:cubicBezTo>
                  <a:pt x="10199831" y="8631278"/>
                  <a:pt x="10199831" y="8631278"/>
                  <a:pt x="10199831" y="8631278"/>
                </a:cubicBezTo>
                <a:cubicBezTo>
                  <a:pt x="10188855" y="8628343"/>
                  <a:pt x="10177917" y="8625332"/>
                  <a:pt x="10166866" y="8622663"/>
                </a:cubicBezTo>
                <a:cubicBezTo>
                  <a:pt x="10166828" y="8622854"/>
                  <a:pt x="10166904" y="8623044"/>
                  <a:pt x="10166866" y="8623197"/>
                </a:cubicBezTo>
                <a:cubicBezTo>
                  <a:pt x="10143390" y="8617555"/>
                  <a:pt x="10119762" y="8612371"/>
                  <a:pt x="10095906" y="8607835"/>
                </a:cubicBezTo>
                <a:cubicBezTo>
                  <a:pt x="10095943" y="8607759"/>
                  <a:pt x="10095982" y="8607645"/>
                  <a:pt x="10096096" y="8607606"/>
                </a:cubicBezTo>
                <a:cubicBezTo>
                  <a:pt x="10090989" y="8606654"/>
                  <a:pt x="10085883" y="8605739"/>
                  <a:pt x="10080776" y="8604824"/>
                </a:cubicBezTo>
                <a:cubicBezTo>
                  <a:pt x="10074869" y="8603756"/>
                  <a:pt x="10069000" y="8602613"/>
                  <a:pt x="10063093" y="8601622"/>
                </a:cubicBezTo>
                <a:cubicBezTo>
                  <a:pt x="10063093" y="8601622"/>
                  <a:pt x="10063093" y="8601622"/>
                  <a:pt x="10063093" y="8601622"/>
                </a:cubicBezTo>
                <a:cubicBezTo>
                  <a:pt x="10021935" y="8594608"/>
                  <a:pt x="9980318" y="8589310"/>
                  <a:pt x="9938588" y="8584583"/>
                </a:cubicBezTo>
                <a:cubicBezTo>
                  <a:pt x="9938627" y="8584469"/>
                  <a:pt x="9938703" y="8584393"/>
                  <a:pt x="9938741" y="8584278"/>
                </a:cubicBezTo>
                <a:cubicBezTo>
                  <a:pt x="9929481" y="8583249"/>
                  <a:pt x="9920258" y="8582220"/>
                  <a:pt x="9910958" y="8581267"/>
                </a:cubicBezTo>
                <a:cubicBezTo>
                  <a:pt x="9910958" y="8581381"/>
                  <a:pt x="9910997" y="8581534"/>
                  <a:pt x="9910997" y="8581648"/>
                </a:cubicBezTo>
                <a:cubicBezTo>
                  <a:pt x="9901051" y="8580619"/>
                  <a:pt x="9891103" y="8579437"/>
                  <a:pt x="9881157" y="8578484"/>
                </a:cubicBezTo>
                <a:cubicBezTo>
                  <a:pt x="9881310" y="8578408"/>
                  <a:pt x="9881462" y="8578484"/>
                  <a:pt x="9881614" y="8578408"/>
                </a:cubicBezTo>
                <a:cubicBezTo>
                  <a:pt x="9877460" y="8578027"/>
                  <a:pt x="9873307" y="8577569"/>
                  <a:pt x="9869153" y="8577188"/>
                </a:cubicBezTo>
                <a:cubicBezTo>
                  <a:pt x="9869191" y="8577226"/>
                  <a:pt x="9869228" y="8577188"/>
                  <a:pt x="9869267" y="8577226"/>
                </a:cubicBezTo>
                <a:cubicBezTo>
                  <a:pt x="9803756" y="8571280"/>
                  <a:pt x="9738207" y="8567049"/>
                  <a:pt x="9673421" y="8562970"/>
                </a:cubicBezTo>
                <a:cubicBezTo>
                  <a:pt x="9616371" y="8559273"/>
                  <a:pt x="9557453" y="8558472"/>
                  <a:pt x="9502766" y="8545664"/>
                </a:cubicBezTo>
                <a:cubicBezTo>
                  <a:pt x="9492133" y="8543186"/>
                  <a:pt x="9481729" y="8540099"/>
                  <a:pt x="9471478" y="8536592"/>
                </a:cubicBezTo>
                <a:cubicBezTo>
                  <a:pt x="9447431" y="8528320"/>
                  <a:pt x="9424412" y="8517228"/>
                  <a:pt x="9403223" y="8501218"/>
                </a:cubicBezTo>
                <a:cubicBezTo>
                  <a:pt x="9401318" y="8499694"/>
                  <a:pt x="9399031" y="8497788"/>
                  <a:pt x="9397125" y="8495882"/>
                </a:cubicBezTo>
                <a:cubicBezTo>
                  <a:pt x="9404862" y="8492832"/>
                  <a:pt x="9412522" y="8489593"/>
                  <a:pt x="9420220" y="8486505"/>
                </a:cubicBezTo>
                <a:cubicBezTo>
                  <a:pt x="9421516" y="8485971"/>
                  <a:pt x="9422811" y="8485437"/>
                  <a:pt x="9424107" y="8484904"/>
                </a:cubicBezTo>
                <a:cubicBezTo>
                  <a:pt x="9431272" y="8482007"/>
                  <a:pt x="9438436" y="8479072"/>
                  <a:pt x="9445601" y="8476175"/>
                </a:cubicBezTo>
                <a:cubicBezTo>
                  <a:pt x="9445601" y="8476175"/>
                  <a:pt x="9445563" y="8476175"/>
                  <a:pt x="9445563" y="8476137"/>
                </a:cubicBezTo>
                <a:cubicBezTo>
                  <a:pt x="9465380" y="8468170"/>
                  <a:pt x="9485197" y="8460204"/>
                  <a:pt x="9504862" y="8451932"/>
                </a:cubicBezTo>
                <a:cubicBezTo>
                  <a:pt x="9513665" y="8448234"/>
                  <a:pt x="9522430" y="8444308"/>
                  <a:pt x="9531196" y="8440573"/>
                </a:cubicBezTo>
                <a:cubicBezTo>
                  <a:pt x="9531196" y="8440573"/>
                  <a:pt x="9531196" y="8440573"/>
                  <a:pt x="9531196" y="8440573"/>
                </a:cubicBezTo>
                <a:cubicBezTo>
                  <a:pt x="9622544" y="8401578"/>
                  <a:pt x="9712407" y="8359267"/>
                  <a:pt x="9801356" y="8315012"/>
                </a:cubicBezTo>
                <a:lnTo>
                  <a:pt x="9801927" y="8315736"/>
                </a:lnTo>
                <a:cubicBezTo>
                  <a:pt x="9817857" y="8307807"/>
                  <a:pt x="9833672" y="8299612"/>
                  <a:pt x="9849526" y="8291492"/>
                </a:cubicBezTo>
                <a:cubicBezTo>
                  <a:pt x="9849526" y="8291455"/>
                  <a:pt x="9849526" y="8291416"/>
                  <a:pt x="9849526" y="8291340"/>
                </a:cubicBezTo>
                <a:cubicBezTo>
                  <a:pt x="9852309" y="8289930"/>
                  <a:pt x="9855166" y="8288634"/>
                  <a:pt x="9857948" y="8287223"/>
                </a:cubicBezTo>
                <a:cubicBezTo>
                  <a:pt x="9857948" y="8287223"/>
                  <a:pt x="9857948" y="8287223"/>
                  <a:pt x="9857948" y="8287223"/>
                </a:cubicBezTo>
                <a:cubicBezTo>
                  <a:pt x="9866905" y="8282611"/>
                  <a:pt x="9875898" y="8278151"/>
                  <a:pt x="9884816" y="8273539"/>
                </a:cubicBezTo>
                <a:cubicBezTo>
                  <a:pt x="9885844" y="8273005"/>
                  <a:pt x="9886835" y="8272510"/>
                  <a:pt x="9887864" y="8271976"/>
                </a:cubicBezTo>
                <a:cubicBezTo>
                  <a:pt x="9887864" y="8271976"/>
                  <a:pt x="9887864" y="8271976"/>
                  <a:pt x="9887864" y="8271938"/>
                </a:cubicBezTo>
                <a:cubicBezTo>
                  <a:pt x="9890989" y="8270337"/>
                  <a:pt x="9894114" y="8268698"/>
                  <a:pt x="9897239" y="8267059"/>
                </a:cubicBezTo>
                <a:cubicBezTo>
                  <a:pt x="9897239" y="8267059"/>
                  <a:pt x="9897239" y="8267059"/>
                  <a:pt x="9897239" y="8267059"/>
                </a:cubicBezTo>
                <a:cubicBezTo>
                  <a:pt x="9902880" y="8264086"/>
                  <a:pt x="9908406" y="8260998"/>
                  <a:pt x="9914008" y="8258063"/>
                </a:cubicBezTo>
                <a:cubicBezTo>
                  <a:pt x="9923154" y="8253222"/>
                  <a:pt x="9932224" y="8248152"/>
                  <a:pt x="9941333" y="8243235"/>
                </a:cubicBezTo>
                <a:cubicBezTo>
                  <a:pt x="9941333" y="8243273"/>
                  <a:pt x="9941333" y="8243349"/>
                  <a:pt x="9941333" y="8243388"/>
                </a:cubicBezTo>
                <a:cubicBezTo>
                  <a:pt x="9951545" y="8237936"/>
                  <a:pt x="9961759" y="8232524"/>
                  <a:pt x="9971934" y="8226996"/>
                </a:cubicBezTo>
                <a:cubicBezTo>
                  <a:pt x="9971896" y="8226920"/>
                  <a:pt x="9971820" y="8226844"/>
                  <a:pt x="9971782" y="8226730"/>
                </a:cubicBezTo>
                <a:cubicBezTo>
                  <a:pt x="9978527" y="8223070"/>
                  <a:pt x="9985273" y="8219488"/>
                  <a:pt x="9991980" y="8215790"/>
                </a:cubicBezTo>
                <a:lnTo>
                  <a:pt x="9992171" y="8216019"/>
                </a:lnTo>
                <a:cubicBezTo>
                  <a:pt x="9997582" y="8213045"/>
                  <a:pt x="10002918" y="8209996"/>
                  <a:pt x="10008253" y="8206946"/>
                </a:cubicBezTo>
                <a:cubicBezTo>
                  <a:pt x="10011187" y="8205269"/>
                  <a:pt x="10014160" y="8203592"/>
                  <a:pt x="10017133" y="8201953"/>
                </a:cubicBezTo>
                <a:lnTo>
                  <a:pt x="10017133" y="8201953"/>
                </a:lnTo>
                <a:cubicBezTo>
                  <a:pt x="10031576" y="8193910"/>
                  <a:pt x="10045715" y="8185333"/>
                  <a:pt x="10060044" y="8177138"/>
                </a:cubicBezTo>
                <a:cubicBezTo>
                  <a:pt x="10060197" y="8177253"/>
                  <a:pt x="10060235" y="8177481"/>
                  <a:pt x="10060387" y="8177557"/>
                </a:cubicBezTo>
                <a:cubicBezTo>
                  <a:pt x="10069838" y="8172183"/>
                  <a:pt x="10079327" y="8166884"/>
                  <a:pt x="10088702" y="8161433"/>
                </a:cubicBezTo>
                <a:cubicBezTo>
                  <a:pt x="10088627" y="8161205"/>
                  <a:pt x="10088398" y="8161052"/>
                  <a:pt x="10088322" y="8160785"/>
                </a:cubicBezTo>
                <a:cubicBezTo>
                  <a:pt x="10100974" y="8153429"/>
                  <a:pt x="10113741" y="8146262"/>
                  <a:pt x="10126355" y="8138791"/>
                </a:cubicBezTo>
                <a:cubicBezTo>
                  <a:pt x="10126393" y="8138867"/>
                  <a:pt x="10126355" y="8138982"/>
                  <a:pt x="10126393" y="8139096"/>
                </a:cubicBezTo>
                <a:cubicBezTo>
                  <a:pt x="10134396" y="8134370"/>
                  <a:pt x="10142437" y="8129605"/>
                  <a:pt x="10150441" y="8124840"/>
                </a:cubicBezTo>
                <a:cubicBezTo>
                  <a:pt x="10154671" y="8122324"/>
                  <a:pt x="10158939" y="8119847"/>
                  <a:pt x="10163169" y="8117293"/>
                </a:cubicBezTo>
                <a:lnTo>
                  <a:pt x="10163169" y="8117293"/>
                </a:lnTo>
                <a:cubicBezTo>
                  <a:pt x="10170487" y="8112909"/>
                  <a:pt x="10177727" y="8108373"/>
                  <a:pt x="10185006" y="8103913"/>
                </a:cubicBezTo>
                <a:cubicBezTo>
                  <a:pt x="10185083" y="8103913"/>
                  <a:pt x="10185158" y="8103951"/>
                  <a:pt x="10185235" y="8103951"/>
                </a:cubicBezTo>
                <a:cubicBezTo>
                  <a:pt x="10191904" y="8099910"/>
                  <a:pt x="10198497" y="8095717"/>
                  <a:pt x="10205090" y="8091601"/>
                </a:cubicBezTo>
                <a:cubicBezTo>
                  <a:pt x="10210006" y="8088513"/>
                  <a:pt x="10214922" y="8085502"/>
                  <a:pt x="10219800" y="8082453"/>
                </a:cubicBezTo>
                <a:lnTo>
                  <a:pt x="10219800" y="8082453"/>
                </a:lnTo>
                <a:cubicBezTo>
                  <a:pt x="10250402" y="8063470"/>
                  <a:pt x="10280242" y="8043343"/>
                  <a:pt x="10310463" y="8023712"/>
                </a:cubicBezTo>
                <a:cubicBezTo>
                  <a:pt x="10310883" y="8023789"/>
                  <a:pt x="10311301" y="8023903"/>
                  <a:pt x="10311760" y="8023979"/>
                </a:cubicBezTo>
                <a:cubicBezTo>
                  <a:pt x="10327574" y="8013687"/>
                  <a:pt x="10343124" y="8002938"/>
                  <a:pt x="10358786" y="7992418"/>
                </a:cubicBezTo>
                <a:cubicBezTo>
                  <a:pt x="10375059" y="7981516"/>
                  <a:pt x="10391446" y="7970804"/>
                  <a:pt x="10407567" y="7959674"/>
                </a:cubicBezTo>
                <a:cubicBezTo>
                  <a:pt x="10439655" y="7937527"/>
                  <a:pt x="10471515" y="7915075"/>
                  <a:pt x="10503184" y="7892319"/>
                </a:cubicBezTo>
                <a:cubicBezTo>
                  <a:pt x="10503222" y="7892586"/>
                  <a:pt x="10503070" y="7892853"/>
                  <a:pt x="10503146" y="7893120"/>
                </a:cubicBezTo>
                <a:cubicBezTo>
                  <a:pt x="10516218" y="7883743"/>
                  <a:pt x="10529366" y="7874518"/>
                  <a:pt x="10542323" y="7864988"/>
                </a:cubicBezTo>
                <a:cubicBezTo>
                  <a:pt x="10542285" y="7864874"/>
                  <a:pt x="10542246" y="7864798"/>
                  <a:pt x="10542171" y="7864684"/>
                </a:cubicBezTo>
                <a:cubicBezTo>
                  <a:pt x="10544533" y="7862968"/>
                  <a:pt x="10546934" y="7861367"/>
                  <a:pt x="10549296" y="7859652"/>
                </a:cubicBezTo>
                <a:cubicBezTo>
                  <a:pt x="10549259" y="7859728"/>
                  <a:pt x="10549144" y="7859804"/>
                  <a:pt x="10549107" y="7859919"/>
                </a:cubicBezTo>
                <a:cubicBezTo>
                  <a:pt x="10550021" y="7859232"/>
                  <a:pt x="10550935" y="7858546"/>
                  <a:pt x="10551889" y="7857860"/>
                </a:cubicBezTo>
                <a:cubicBezTo>
                  <a:pt x="10554671" y="7855764"/>
                  <a:pt x="10557491" y="7853629"/>
                  <a:pt x="10560273" y="7851571"/>
                </a:cubicBezTo>
                <a:lnTo>
                  <a:pt x="10560273" y="7851571"/>
                </a:lnTo>
                <a:cubicBezTo>
                  <a:pt x="10566446" y="7846997"/>
                  <a:pt x="10572353" y="7842041"/>
                  <a:pt x="10578528" y="7837429"/>
                </a:cubicBezTo>
                <a:cubicBezTo>
                  <a:pt x="10595181" y="7824812"/>
                  <a:pt x="10611797" y="7812156"/>
                  <a:pt x="10628375" y="7799425"/>
                </a:cubicBezTo>
                <a:cubicBezTo>
                  <a:pt x="10628031" y="7800225"/>
                  <a:pt x="10627193" y="7800759"/>
                  <a:pt x="10627002" y="7801598"/>
                </a:cubicBezTo>
                <a:cubicBezTo>
                  <a:pt x="10635729" y="7794927"/>
                  <a:pt x="10644229" y="7788066"/>
                  <a:pt x="10652918" y="7781319"/>
                </a:cubicBezTo>
                <a:cubicBezTo>
                  <a:pt x="10652575" y="7781319"/>
                  <a:pt x="10652270" y="7781395"/>
                  <a:pt x="10651964" y="7781395"/>
                </a:cubicBezTo>
                <a:cubicBezTo>
                  <a:pt x="10668657" y="7768435"/>
                  <a:pt x="10685120" y="7755246"/>
                  <a:pt x="10701621" y="7742095"/>
                </a:cubicBezTo>
                <a:cubicBezTo>
                  <a:pt x="10708328" y="7736720"/>
                  <a:pt x="10715303" y="7731689"/>
                  <a:pt x="10722010" y="7726314"/>
                </a:cubicBezTo>
                <a:cubicBezTo>
                  <a:pt x="10721972" y="7726505"/>
                  <a:pt x="10721972" y="7726695"/>
                  <a:pt x="10721972" y="7726886"/>
                </a:cubicBezTo>
                <a:cubicBezTo>
                  <a:pt x="10725974" y="7723684"/>
                  <a:pt x="10729899" y="7720406"/>
                  <a:pt x="10733862" y="7717128"/>
                </a:cubicBezTo>
                <a:cubicBezTo>
                  <a:pt x="10736187" y="7715222"/>
                  <a:pt x="10738474" y="7713354"/>
                  <a:pt x="10740799" y="7711448"/>
                </a:cubicBezTo>
                <a:cubicBezTo>
                  <a:pt x="10776202" y="7682631"/>
                  <a:pt x="10811187" y="7653356"/>
                  <a:pt x="10845790" y="7623586"/>
                </a:cubicBezTo>
                <a:lnTo>
                  <a:pt x="10845790" y="7623586"/>
                </a:lnTo>
                <a:cubicBezTo>
                  <a:pt x="10847276" y="7622290"/>
                  <a:pt x="10848801" y="7620994"/>
                  <a:pt x="10850287" y="7619736"/>
                </a:cubicBezTo>
                <a:cubicBezTo>
                  <a:pt x="10853146" y="7617296"/>
                  <a:pt x="10855966" y="7614895"/>
                  <a:pt x="10858824" y="7612417"/>
                </a:cubicBezTo>
                <a:lnTo>
                  <a:pt x="10858824" y="7612379"/>
                </a:lnTo>
                <a:cubicBezTo>
                  <a:pt x="10860120" y="7611274"/>
                  <a:pt x="10861378" y="7610168"/>
                  <a:pt x="10862674" y="7609063"/>
                </a:cubicBezTo>
                <a:cubicBezTo>
                  <a:pt x="10862711" y="7609063"/>
                  <a:pt x="10862749" y="7609063"/>
                  <a:pt x="10862749" y="7609025"/>
                </a:cubicBezTo>
                <a:cubicBezTo>
                  <a:pt x="10869381" y="7603269"/>
                  <a:pt x="10876049" y="7597589"/>
                  <a:pt x="10882643" y="7591833"/>
                </a:cubicBezTo>
                <a:cubicBezTo>
                  <a:pt x="10882681" y="7591795"/>
                  <a:pt x="10882719" y="7591757"/>
                  <a:pt x="10882757" y="7591757"/>
                </a:cubicBezTo>
                <a:cubicBezTo>
                  <a:pt x="10882757" y="7591757"/>
                  <a:pt x="10882757" y="7591757"/>
                  <a:pt x="10882757" y="7591757"/>
                </a:cubicBezTo>
                <a:cubicBezTo>
                  <a:pt x="10894609" y="7581351"/>
                  <a:pt x="10906270" y="7570716"/>
                  <a:pt x="10918009" y="7560157"/>
                </a:cubicBezTo>
                <a:cubicBezTo>
                  <a:pt x="10919190" y="7559128"/>
                  <a:pt x="10920334" y="7558061"/>
                  <a:pt x="10921515" y="7557032"/>
                </a:cubicBezTo>
                <a:cubicBezTo>
                  <a:pt x="10934929" y="7544986"/>
                  <a:pt x="10948230" y="7532789"/>
                  <a:pt x="10961530" y="7520629"/>
                </a:cubicBezTo>
                <a:cubicBezTo>
                  <a:pt x="10961568" y="7520667"/>
                  <a:pt x="10961606" y="7520743"/>
                  <a:pt x="10961644" y="7520781"/>
                </a:cubicBezTo>
                <a:cubicBezTo>
                  <a:pt x="10961682" y="7520819"/>
                  <a:pt x="10961759" y="7520819"/>
                  <a:pt x="10961796" y="7520857"/>
                </a:cubicBezTo>
                <a:cubicBezTo>
                  <a:pt x="10967666" y="7515483"/>
                  <a:pt x="10973421" y="7509956"/>
                  <a:pt x="10979251" y="7504543"/>
                </a:cubicBezTo>
                <a:cubicBezTo>
                  <a:pt x="10991294" y="7493298"/>
                  <a:pt x="11003336" y="7482053"/>
                  <a:pt x="11015340" y="7470770"/>
                </a:cubicBezTo>
                <a:cubicBezTo>
                  <a:pt x="11029632" y="7457276"/>
                  <a:pt x="11043809" y="7443745"/>
                  <a:pt x="11057909" y="7430098"/>
                </a:cubicBezTo>
                <a:cubicBezTo>
                  <a:pt x="11058366" y="7429640"/>
                  <a:pt x="11058824" y="7429183"/>
                  <a:pt x="11059320" y="7428725"/>
                </a:cubicBezTo>
                <a:cubicBezTo>
                  <a:pt x="11060653" y="7427430"/>
                  <a:pt x="11061949" y="7426134"/>
                  <a:pt x="11063282" y="7424838"/>
                </a:cubicBezTo>
                <a:cubicBezTo>
                  <a:pt x="11063321" y="7424799"/>
                  <a:pt x="11063359" y="7424762"/>
                  <a:pt x="11063359" y="7424723"/>
                </a:cubicBezTo>
                <a:cubicBezTo>
                  <a:pt x="11064121" y="7423999"/>
                  <a:pt x="11064845" y="7423237"/>
                  <a:pt x="11065607" y="7422512"/>
                </a:cubicBezTo>
                <a:lnTo>
                  <a:pt x="11065646" y="7422512"/>
                </a:lnTo>
                <a:cubicBezTo>
                  <a:pt x="11074602" y="7413783"/>
                  <a:pt x="11083519" y="7405055"/>
                  <a:pt x="11092398" y="7396287"/>
                </a:cubicBezTo>
                <a:cubicBezTo>
                  <a:pt x="11092360" y="7396249"/>
                  <a:pt x="11092323" y="7396249"/>
                  <a:pt x="11092246" y="7396211"/>
                </a:cubicBezTo>
                <a:cubicBezTo>
                  <a:pt x="11103337" y="7385309"/>
                  <a:pt x="11114503" y="7374522"/>
                  <a:pt x="11125440" y="7363468"/>
                </a:cubicBezTo>
                <a:cubicBezTo>
                  <a:pt x="11125440" y="7363468"/>
                  <a:pt x="11125440" y="7363468"/>
                  <a:pt x="11125440" y="7363468"/>
                </a:cubicBezTo>
                <a:cubicBezTo>
                  <a:pt x="11130128" y="7358741"/>
                  <a:pt x="11134738" y="7353976"/>
                  <a:pt x="11139349" y="7349211"/>
                </a:cubicBezTo>
                <a:cubicBezTo>
                  <a:pt x="11141103" y="7347420"/>
                  <a:pt x="11142894" y="7345628"/>
                  <a:pt x="11144609" y="7343798"/>
                </a:cubicBezTo>
                <a:cubicBezTo>
                  <a:pt x="11146362" y="7341968"/>
                  <a:pt x="11148153" y="7340177"/>
                  <a:pt x="11149944" y="7338348"/>
                </a:cubicBezTo>
                <a:lnTo>
                  <a:pt x="11149944" y="7338348"/>
                </a:lnTo>
                <a:cubicBezTo>
                  <a:pt x="11172811" y="7314981"/>
                  <a:pt x="11195143" y="7291119"/>
                  <a:pt x="11217513" y="7267295"/>
                </a:cubicBezTo>
                <a:cubicBezTo>
                  <a:pt x="11217513" y="7267486"/>
                  <a:pt x="11217513" y="7267638"/>
                  <a:pt x="11217551" y="7267829"/>
                </a:cubicBezTo>
                <a:cubicBezTo>
                  <a:pt x="11225516" y="7259328"/>
                  <a:pt x="11233405" y="7250752"/>
                  <a:pt x="11241332" y="7242251"/>
                </a:cubicBezTo>
                <a:cubicBezTo>
                  <a:pt x="11241980" y="7241566"/>
                  <a:pt x="11242665" y="7240879"/>
                  <a:pt x="11243314" y="7240193"/>
                </a:cubicBezTo>
                <a:cubicBezTo>
                  <a:pt x="11245142" y="7238249"/>
                  <a:pt x="11246933" y="7236305"/>
                  <a:pt x="11248763" y="7234361"/>
                </a:cubicBezTo>
                <a:cubicBezTo>
                  <a:pt x="11249221" y="7233865"/>
                  <a:pt x="11249639" y="7233370"/>
                  <a:pt x="11250096" y="7232874"/>
                </a:cubicBezTo>
                <a:cubicBezTo>
                  <a:pt x="11256156" y="7226356"/>
                  <a:pt x="11262330" y="7219876"/>
                  <a:pt x="11268313" y="7213282"/>
                </a:cubicBezTo>
                <a:cubicBezTo>
                  <a:pt x="11268276" y="7213167"/>
                  <a:pt x="11268160" y="7213015"/>
                  <a:pt x="11268085" y="7212862"/>
                </a:cubicBezTo>
                <a:cubicBezTo>
                  <a:pt x="11286568" y="7192545"/>
                  <a:pt x="11305051" y="7172267"/>
                  <a:pt x="11323191" y="7151607"/>
                </a:cubicBezTo>
                <a:cubicBezTo>
                  <a:pt x="11330584" y="7143182"/>
                  <a:pt x="11337939" y="7134720"/>
                  <a:pt x="11345257" y="7126220"/>
                </a:cubicBezTo>
                <a:cubicBezTo>
                  <a:pt x="11347200" y="7123971"/>
                  <a:pt x="11349182" y="7121760"/>
                  <a:pt x="11351125" y="7119511"/>
                </a:cubicBezTo>
                <a:cubicBezTo>
                  <a:pt x="11351621" y="7118939"/>
                  <a:pt x="11352155" y="7118367"/>
                  <a:pt x="11352650" y="7117796"/>
                </a:cubicBezTo>
                <a:lnTo>
                  <a:pt x="11352612" y="7117758"/>
                </a:lnTo>
                <a:cubicBezTo>
                  <a:pt x="11355166" y="7114784"/>
                  <a:pt x="11357643" y="7111773"/>
                  <a:pt x="11360119" y="7108762"/>
                </a:cubicBezTo>
                <a:cubicBezTo>
                  <a:pt x="11364616" y="7103501"/>
                  <a:pt x="11369228" y="7098279"/>
                  <a:pt x="11373725" y="7092981"/>
                </a:cubicBezTo>
                <a:cubicBezTo>
                  <a:pt x="11378794" y="7087035"/>
                  <a:pt x="11383862" y="7081088"/>
                  <a:pt x="11388892" y="7075103"/>
                </a:cubicBezTo>
                <a:cubicBezTo>
                  <a:pt x="11405928" y="7054862"/>
                  <a:pt x="11422695" y="7034431"/>
                  <a:pt x="11439388" y="7013924"/>
                </a:cubicBezTo>
                <a:cubicBezTo>
                  <a:pt x="11444152" y="7008092"/>
                  <a:pt x="11448915" y="7002221"/>
                  <a:pt x="11453641" y="6996351"/>
                </a:cubicBezTo>
                <a:cubicBezTo>
                  <a:pt x="11513130" y="6922364"/>
                  <a:pt x="11570333" y="6846547"/>
                  <a:pt x="11625173" y="6768900"/>
                </a:cubicBezTo>
                <a:cubicBezTo>
                  <a:pt x="11630394" y="6761505"/>
                  <a:pt x="11635500" y="6754072"/>
                  <a:pt x="11640683" y="6746677"/>
                </a:cubicBezTo>
                <a:cubicBezTo>
                  <a:pt x="11663816" y="6713514"/>
                  <a:pt x="11686492" y="6680008"/>
                  <a:pt x="11708747" y="6646198"/>
                </a:cubicBezTo>
                <a:cubicBezTo>
                  <a:pt x="11712940" y="6639832"/>
                  <a:pt x="11717208" y="6633504"/>
                  <a:pt x="11721361" y="6627139"/>
                </a:cubicBezTo>
                <a:cubicBezTo>
                  <a:pt x="11729784" y="6614179"/>
                  <a:pt x="11737749" y="6600913"/>
                  <a:pt x="11746057" y="6587877"/>
                </a:cubicBezTo>
                <a:cubicBezTo>
                  <a:pt x="11746132" y="6587762"/>
                  <a:pt x="11746209" y="6587648"/>
                  <a:pt x="11746286" y="6587495"/>
                </a:cubicBezTo>
                <a:cubicBezTo>
                  <a:pt x="11763053" y="6561156"/>
                  <a:pt x="11779937" y="6534893"/>
                  <a:pt x="11796171" y="6508133"/>
                </a:cubicBezTo>
                <a:cubicBezTo>
                  <a:pt x="11796590" y="6507409"/>
                  <a:pt x="11797010" y="6506685"/>
                  <a:pt x="11797467" y="6505961"/>
                </a:cubicBezTo>
                <a:cubicBezTo>
                  <a:pt x="11797467" y="6505961"/>
                  <a:pt x="11797467" y="6505961"/>
                  <a:pt x="11797467" y="6505961"/>
                </a:cubicBezTo>
                <a:cubicBezTo>
                  <a:pt x="11800821" y="6500396"/>
                  <a:pt x="11804136" y="6494792"/>
                  <a:pt x="11807413" y="6489189"/>
                </a:cubicBezTo>
                <a:cubicBezTo>
                  <a:pt x="11808061" y="6488084"/>
                  <a:pt x="11808710" y="6487016"/>
                  <a:pt x="11809357" y="6485949"/>
                </a:cubicBezTo>
                <a:cubicBezTo>
                  <a:pt x="11815492" y="6475695"/>
                  <a:pt x="11821628" y="6465403"/>
                  <a:pt x="11827688" y="6455073"/>
                </a:cubicBezTo>
                <a:lnTo>
                  <a:pt x="11827688" y="6455073"/>
                </a:lnTo>
                <a:cubicBezTo>
                  <a:pt x="11832451" y="6446954"/>
                  <a:pt x="11837406" y="6438949"/>
                  <a:pt x="11842093" y="6430792"/>
                </a:cubicBezTo>
                <a:cubicBezTo>
                  <a:pt x="11847315" y="6421796"/>
                  <a:pt x="11852345" y="6412648"/>
                  <a:pt x="11857490" y="6403614"/>
                </a:cubicBezTo>
                <a:lnTo>
                  <a:pt x="11857490" y="6403614"/>
                </a:lnTo>
                <a:cubicBezTo>
                  <a:pt x="11857947" y="6402813"/>
                  <a:pt x="11858404" y="6401975"/>
                  <a:pt x="11858861" y="6401174"/>
                </a:cubicBezTo>
                <a:cubicBezTo>
                  <a:pt x="11861682" y="6396219"/>
                  <a:pt x="11864425" y="6391263"/>
                  <a:pt x="11867207" y="6386308"/>
                </a:cubicBezTo>
                <a:cubicBezTo>
                  <a:pt x="11870295" y="6380743"/>
                  <a:pt x="11873420" y="6375254"/>
                  <a:pt x="11876545" y="6369689"/>
                </a:cubicBezTo>
                <a:cubicBezTo>
                  <a:pt x="11878831" y="6365572"/>
                  <a:pt x="11881156" y="6361493"/>
                  <a:pt x="11883443" y="6357376"/>
                </a:cubicBezTo>
                <a:cubicBezTo>
                  <a:pt x="11894494" y="6337402"/>
                  <a:pt x="11905355" y="6317314"/>
                  <a:pt x="11916103" y="6297150"/>
                </a:cubicBezTo>
                <a:cubicBezTo>
                  <a:pt x="11924601" y="6281216"/>
                  <a:pt x="11933099" y="6265321"/>
                  <a:pt x="11941408" y="6249273"/>
                </a:cubicBezTo>
                <a:cubicBezTo>
                  <a:pt x="11942626" y="6246948"/>
                  <a:pt x="11943846" y="6244623"/>
                  <a:pt x="11945065" y="6242297"/>
                </a:cubicBezTo>
                <a:cubicBezTo>
                  <a:pt x="11945065" y="6242297"/>
                  <a:pt x="11945065" y="6242297"/>
                  <a:pt x="11945065" y="6242297"/>
                </a:cubicBezTo>
                <a:cubicBezTo>
                  <a:pt x="11946476" y="6239591"/>
                  <a:pt x="11947924" y="6236923"/>
                  <a:pt x="11949333" y="6234216"/>
                </a:cubicBezTo>
                <a:cubicBezTo>
                  <a:pt x="11953374" y="6226326"/>
                  <a:pt x="11957108" y="6218321"/>
                  <a:pt x="11961072" y="6210430"/>
                </a:cubicBezTo>
                <a:cubicBezTo>
                  <a:pt x="11963358" y="6205933"/>
                  <a:pt x="11965492" y="6201396"/>
                  <a:pt x="11967741" y="6196899"/>
                </a:cubicBezTo>
                <a:cubicBezTo>
                  <a:pt x="11967741" y="6196899"/>
                  <a:pt x="11967741" y="6196899"/>
                  <a:pt x="11967741" y="6196899"/>
                </a:cubicBezTo>
                <a:cubicBezTo>
                  <a:pt x="11971933" y="6188475"/>
                  <a:pt x="11976088" y="6180050"/>
                  <a:pt x="11980241" y="6171588"/>
                </a:cubicBezTo>
                <a:cubicBezTo>
                  <a:pt x="11980241" y="6171588"/>
                  <a:pt x="11980241" y="6171550"/>
                  <a:pt x="11980241" y="6171550"/>
                </a:cubicBezTo>
                <a:cubicBezTo>
                  <a:pt x="11988282" y="6155312"/>
                  <a:pt x="11996514" y="6139111"/>
                  <a:pt x="12004288" y="6122721"/>
                </a:cubicBezTo>
                <a:cubicBezTo>
                  <a:pt x="12005850" y="6119443"/>
                  <a:pt x="12007261" y="6116126"/>
                  <a:pt x="12008786" y="6112848"/>
                </a:cubicBezTo>
                <a:cubicBezTo>
                  <a:pt x="12022391" y="6084031"/>
                  <a:pt x="12035691" y="6055099"/>
                  <a:pt x="12048610" y="6026053"/>
                </a:cubicBezTo>
                <a:cubicBezTo>
                  <a:pt x="12048610" y="6026053"/>
                  <a:pt x="12048610" y="6026015"/>
                  <a:pt x="12048610" y="6026015"/>
                </a:cubicBezTo>
                <a:cubicBezTo>
                  <a:pt x="12050858" y="6020945"/>
                  <a:pt x="12053146" y="6015913"/>
                  <a:pt x="12055394" y="6010844"/>
                </a:cubicBezTo>
                <a:cubicBezTo>
                  <a:pt x="12058594" y="6003601"/>
                  <a:pt x="12061529" y="5996245"/>
                  <a:pt x="12064692" y="5989002"/>
                </a:cubicBezTo>
                <a:cubicBezTo>
                  <a:pt x="12077840" y="5958622"/>
                  <a:pt x="12090835" y="5928165"/>
                  <a:pt x="12103259" y="5897518"/>
                </a:cubicBezTo>
                <a:cubicBezTo>
                  <a:pt x="12106690" y="5889056"/>
                  <a:pt x="12109852" y="5880518"/>
                  <a:pt x="12113206" y="5872055"/>
                </a:cubicBezTo>
                <a:cubicBezTo>
                  <a:pt x="12113511" y="5871293"/>
                  <a:pt x="12113777" y="5870531"/>
                  <a:pt x="12114083" y="5869807"/>
                </a:cubicBezTo>
                <a:lnTo>
                  <a:pt x="12114083" y="5869807"/>
                </a:lnTo>
                <a:cubicBezTo>
                  <a:pt x="12117208" y="5861916"/>
                  <a:pt x="12120256" y="5854026"/>
                  <a:pt x="12123343" y="5846135"/>
                </a:cubicBezTo>
                <a:cubicBezTo>
                  <a:pt x="12128259" y="5833671"/>
                  <a:pt x="12133252" y="5821244"/>
                  <a:pt x="12137977" y="5808780"/>
                </a:cubicBezTo>
                <a:cubicBezTo>
                  <a:pt x="12139807" y="5803976"/>
                  <a:pt x="12141827" y="5799173"/>
                  <a:pt x="12143618" y="5794371"/>
                </a:cubicBezTo>
                <a:cubicBezTo>
                  <a:pt x="12144493" y="5792008"/>
                  <a:pt x="12145295" y="5789644"/>
                  <a:pt x="12146171" y="5787281"/>
                </a:cubicBezTo>
                <a:lnTo>
                  <a:pt x="12146171" y="5787281"/>
                </a:lnTo>
                <a:cubicBezTo>
                  <a:pt x="12146743" y="5785756"/>
                  <a:pt x="12147275" y="5784269"/>
                  <a:pt x="12147809" y="5782744"/>
                </a:cubicBezTo>
                <a:cubicBezTo>
                  <a:pt x="12150973" y="5774244"/>
                  <a:pt x="12153907" y="5765668"/>
                  <a:pt x="12156994" y="5757129"/>
                </a:cubicBezTo>
                <a:cubicBezTo>
                  <a:pt x="12158709" y="5752441"/>
                  <a:pt x="12160348" y="5747752"/>
                  <a:pt x="12162062" y="5743063"/>
                </a:cubicBezTo>
                <a:cubicBezTo>
                  <a:pt x="12165569" y="5733458"/>
                  <a:pt x="12169037" y="5723852"/>
                  <a:pt x="12172428" y="5714208"/>
                </a:cubicBezTo>
                <a:cubicBezTo>
                  <a:pt x="12173191" y="5711998"/>
                  <a:pt x="12174029" y="5709825"/>
                  <a:pt x="12174791" y="5707652"/>
                </a:cubicBezTo>
                <a:cubicBezTo>
                  <a:pt x="12175668" y="5705174"/>
                  <a:pt x="12176544" y="5702697"/>
                  <a:pt x="12177459" y="5700257"/>
                </a:cubicBezTo>
                <a:cubicBezTo>
                  <a:pt x="12178221" y="5698160"/>
                  <a:pt x="12178983" y="5696064"/>
                  <a:pt x="12179707" y="5693967"/>
                </a:cubicBezTo>
                <a:cubicBezTo>
                  <a:pt x="12179669" y="5694006"/>
                  <a:pt x="12179631" y="5694044"/>
                  <a:pt x="12179593" y="5694120"/>
                </a:cubicBezTo>
                <a:cubicBezTo>
                  <a:pt x="12181994" y="5687259"/>
                  <a:pt x="12184433" y="5680436"/>
                  <a:pt x="12186796" y="5673536"/>
                </a:cubicBezTo>
                <a:cubicBezTo>
                  <a:pt x="12187596" y="5671249"/>
                  <a:pt x="12188282" y="5668962"/>
                  <a:pt x="12189044" y="5666637"/>
                </a:cubicBezTo>
                <a:cubicBezTo>
                  <a:pt x="12191712" y="5658594"/>
                  <a:pt x="12194303" y="5650513"/>
                  <a:pt x="12196971" y="5642470"/>
                </a:cubicBezTo>
                <a:cubicBezTo>
                  <a:pt x="12196971" y="5642431"/>
                  <a:pt x="12196971" y="5642394"/>
                  <a:pt x="12197009" y="5642355"/>
                </a:cubicBezTo>
                <a:cubicBezTo>
                  <a:pt x="12200439" y="5632025"/>
                  <a:pt x="12203792" y="5621733"/>
                  <a:pt x="12207185" y="5611403"/>
                </a:cubicBezTo>
                <a:cubicBezTo>
                  <a:pt x="12212635" y="5594555"/>
                  <a:pt x="12218312" y="5577745"/>
                  <a:pt x="12223533" y="5560858"/>
                </a:cubicBezTo>
                <a:cubicBezTo>
                  <a:pt x="12223419" y="5560897"/>
                  <a:pt x="12223343" y="5560973"/>
                  <a:pt x="12223229" y="5561049"/>
                </a:cubicBezTo>
                <a:cubicBezTo>
                  <a:pt x="12224449" y="5557123"/>
                  <a:pt x="12225744" y="5553235"/>
                  <a:pt x="12226963" y="5549309"/>
                </a:cubicBezTo>
                <a:cubicBezTo>
                  <a:pt x="12229212" y="5542029"/>
                  <a:pt x="12231308" y="5534671"/>
                  <a:pt x="12233481" y="5527353"/>
                </a:cubicBezTo>
                <a:cubicBezTo>
                  <a:pt x="12238740" y="5509933"/>
                  <a:pt x="12243656" y="5492436"/>
                  <a:pt x="12248686" y="5474979"/>
                </a:cubicBezTo>
                <a:cubicBezTo>
                  <a:pt x="12248763" y="5475169"/>
                  <a:pt x="12248724" y="5475360"/>
                  <a:pt x="12248838" y="5475588"/>
                </a:cubicBezTo>
                <a:cubicBezTo>
                  <a:pt x="12250592" y="5469527"/>
                  <a:pt x="12252497" y="5463505"/>
                  <a:pt x="12254211" y="5457444"/>
                </a:cubicBezTo>
                <a:cubicBezTo>
                  <a:pt x="12253983" y="5457596"/>
                  <a:pt x="12253831" y="5457826"/>
                  <a:pt x="12253602" y="5457978"/>
                </a:cubicBezTo>
                <a:cubicBezTo>
                  <a:pt x="12256004" y="5449630"/>
                  <a:pt x="12258595" y="5441282"/>
                  <a:pt x="12260881" y="5432896"/>
                </a:cubicBezTo>
                <a:cubicBezTo>
                  <a:pt x="12261072" y="5432172"/>
                  <a:pt x="12261263" y="5431448"/>
                  <a:pt x="12261452" y="5430723"/>
                </a:cubicBezTo>
                <a:cubicBezTo>
                  <a:pt x="12263206" y="5424281"/>
                  <a:pt x="12264920" y="5417801"/>
                  <a:pt x="12266636" y="5411359"/>
                </a:cubicBezTo>
                <a:cubicBezTo>
                  <a:pt x="12268161" y="5405642"/>
                  <a:pt x="12269684" y="5399924"/>
                  <a:pt x="12271209" y="5394206"/>
                </a:cubicBezTo>
                <a:cubicBezTo>
                  <a:pt x="12271170" y="5394244"/>
                  <a:pt x="12271132" y="5394244"/>
                  <a:pt x="12271056" y="5394244"/>
                </a:cubicBezTo>
                <a:cubicBezTo>
                  <a:pt x="12278411" y="5366609"/>
                  <a:pt x="12285766" y="5338935"/>
                  <a:pt x="12292589" y="5311185"/>
                </a:cubicBezTo>
                <a:cubicBezTo>
                  <a:pt x="12293846" y="5306039"/>
                  <a:pt x="12295027" y="5300931"/>
                  <a:pt x="12296247" y="5295785"/>
                </a:cubicBezTo>
                <a:cubicBezTo>
                  <a:pt x="12296247" y="5295785"/>
                  <a:pt x="12296247" y="5295785"/>
                  <a:pt x="12296247" y="5295785"/>
                </a:cubicBezTo>
                <a:cubicBezTo>
                  <a:pt x="12296323" y="5295480"/>
                  <a:pt x="12296361" y="5295213"/>
                  <a:pt x="12296437" y="5294908"/>
                </a:cubicBezTo>
                <a:cubicBezTo>
                  <a:pt x="12297619" y="5289991"/>
                  <a:pt x="12298800" y="5285036"/>
                  <a:pt x="12299943" y="5280118"/>
                </a:cubicBezTo>
                <a:lnTo>
                  <a:pt x="12299943" y="5280118"/>
                </a:lnTo>
                <a:cubicBezTo>
                  <a:pt x="12304707" y="5260068"/>
                  <a:pt x="12309128" y="5239980"/>
                  <a:pt x="12313625" y="5219892"/>
                </a:cubicBezTo>
                <a:cubicBezTo>
                  <a:pt x="12313816" y="5219892"/>
                  <a:pt x="12314005" y="5219968"/>
                  <a:pt x="12314159" y="5219929"/>
                </a:cubicBezTo>
                <a:cubicBezTo>
                  <a:pt x="12316216" y="5210667"/>
                  <a:pt x="12317969" y="5201404"/>
                  <a:pt x="12319951" y="5192142"/>
                </a:cubicBezTo>
                <a:lnTo>
                  <a:pt x="12319914" y="5192103"/>
                </a:lnTo>
                <a:lnTo>
                  <a:pt x="12319914" y="5192103"/>
                </a:lnTo>
                <a:cubicBezTo>
                  <a:pt x="12320028" y="5191570"/>
                  <a:pt x="12320142" y="5191074"/>
                  <a:pt x="12320256" y="5190541"/>
                </a:cubicBezTo>
                <a:cubicBezTo>
                  <a:pt x="12321171" y="5186157"/>
                  <a:pt x="12322048" y="5181811"/>
                  <a:pt x="12323000" y="5177428"/>
                </a:cubicBezTo>
                <a:cubicBezTo>
                  <a:pt x="12327764" y="5154976"/>
                  <a:pt x="12332642" y="5132563"/>
                  <a:pt x="12337062" y="5110035"/>
                </a:cubicBezTo>
                <a:cubicBezTo>
                  <a:pt x="12337062" y="5110035"/>
                  <a:pt x="12337062" y="5110035"/>
                  <a:pt x="12337062" y="5110035"/>
                </a:cubicBezTo>
                <a:cubicBezTo>
                  <a:pt x="12338892" y="5100658"/>
                  <a:pt x="12340492" y="5091204"/>
                  <a:pt x="12342246" y="5081827"/>
                </a:cubicBezTo>
                <a:lnTo>
                  <a:pt x="12342283" y="5081599"/>
                </a:lnTo>
                <a:cubicBezTo>
                  <a:pt x="12343083" y="5077444"/>
                  <a:pt x="12343769" y="5073289"/>
                  <a:pt x="12344532" y="5069096"/>
                </a:cubicBezTo>
                <a:cubicBezTo>
                  <a:pt x="12345142" y="5065780"/>
                  <a:pt x="12345713" y="5062463"/>
                  <a:pt x="12346323" y="5059185"/>
                </a:cubicBezTo>
                <a:cubicBezTo>
                  <a:pt x="12349486" y="5041956"/>
                  <a:pt x="12352573" y="5024688"/>
                  <a:pt x="12355583" y="5007459"/>
                </a:cubicBezTo>
                <a:cubicBezTo>
                  <a:pt x="12355583" y="5007459"/>
                  <a:pt x="12355583" y="5007459"/>
                  <a:pt x="12355583" y="5007459"/>
                </a:cubicBezTo>
                <a:cubicBezTo>
                  <a:pt x="12356727" y="5000788"/>
                  <a:pt x="12358061" y="4994118"/>
                  <a:pt x="12359167" y="4987447"/>
                </a:cubicBezTo>
                <a:cubicBezTo>
                  <a:pt x="12359167" y="4987447"/>
                  <a:pt x="12359167" y="4987447"/>
                  <a:pt x="12359167" y="4987447"/>
                </a:cubicBezTo>
                <a:cubicBezTo>
                  <a:pt x="12361376" y="4973991"/>
                  <a:pt x="12363206" y="4960459"/>
                  <a:pt x="12365301" y="4946965"/>
                </a:cubicBezTo>
                <a:cubicBezTo>
                  <a:pt x="12365645" y="4944678"/>
                  <a:pt x="12365988" y="4942391"/>
                  <a:pt x="12366331" y="4940066"/>
                </a:cubicBezTo>
                <a:cubicBezTo>
                  <a:pt x="12372238" y="4901528"/>
                  <a:pt x="12377688" y="4862915"/>
                  <a:pt x="12382565" y="4824225"/>
                </a:cubicBezTo>
                <a:cubicBezTo>
                  <a:pt x="12382756" y="4822853"/>
                  <a:pt x="12382908" y="4821480"/>
                  <a:pt x="12383061" y="4820108"/>
                </a:cubicBezTo>
                <a:cubicBezTo>
                  <a:pt x="12386606" y="4791710"/>
                  <a:pt x="12390073" y="4763312"/>
                  <a:pt x="12393084" y="4734876"/>
                </a:cubicBezTo>
                <a:cubicBezTo>
                  <a:pt x="12393465" y="4731179"/>
                  <a:pt x="12393808" y="4727481"/>
                  <a:pt x="12394151" y="4723784"/>
                </a:cubicBezTo>
                <a:cubicBezTo>
                  <a:pt x="12394951" y="4716198"/>
                  <a:pt x="12395599" y="4708574"/>
                  <a:pt x="12396323" y="4700989"/>
                </a:cubicBezTo>
                <a:cubicBezTo>
                  <a:pt x="12396361" y="4700493"/>
                  <a:pt x="12396399" y="4699998"/>
                  <a:pt x="12396475" y="4699502"/>
                </a:cubicBezTo>
                <a:cubicBezTo>
                  <a:pt x="12398991" y="4673734"/>
                  <a:pt x="12400972" y="4647928"/>
                  <a:pt x="12403031" y="4622122"/>
                </a:cubicBezTo>
                <a:cubicBezTo>
                  <a:pt x="12403183" y="4622199"/>
                  <a:pt x="12403336" y="4622313"/>
                  <a:pt x="12403525" y="4622351"/>
                </a:cubicBezTo>
                <a:cubicBezTo>
                  <a:pt x="12404288" y="4612555"/>
                  <a:pt x="12404822" y="4602720"/>
                  <a:pt x="12405507" y="4592924"/>
                </a:cubicBezTo>
                <a:lnTo>
                  <a:pt x="12405507" y="4592924"/>
                </a:lnTo>
                <a:cubicBezTo>
                  <a:pt x="12407299" y="4568452"/>
                  <a:pt x="12408556" y="4543980"/>
                  <a:pt x="12409890" y="4519508"/>
                </a:cubicBezTo>
                <a:cubicBezTo>
                  <a:pt x="12410081" y="4519661"/>
                  <a:pt x="12410233" y="4519851"/>
                  <a:pt x="12410461" y="4519928"/>
                </a:cubicBezTo>
                <a:cubicBezTo>
                  <a:pt x="12411148" y="4507501"/>
                  <a:pt x="12411491" y="4495075"/>
                  <a:pt x="12412063" y="4482610"/>
                </a:cubicBezTo>
                <a:cubicBezTo>
                  <a:pt x="12412063" y="4482534"/>
                  <a:pt x="12412063" y="4482457"/>
                  <a:pt x="12412063" y="4482381"/>
                </a:cubicBezTo>
                <a:cubicBezTo>
                  <a:pt x="12412558" y="4471213"/>
                  <a:pt x="12412977" y="4460044"/>
                  <a:pt x="12413396" y="4448875"/>
                </a:cubicBezTo>
                <a:cubicBezTo>
                  <a:pt x="12413472" y="4447198"/>
                  <a:pt x="12413548" y="4445521"/>
                  <a:pt x="12413586" y="4443844"/>
                </a:cubicBezTo>
                <a:cubicBezTo>
                  <a:pt x="12413816" y="4438659"/>
                  <a:pt x="12414044" y="4433437"/>
                  <a:pt x="12414234" y="4428253"/>
                </a:cubicBezTo>
                <a:cubicBezTo>
                  <a:pt x="12414159" y="4428177"/>
                  <a:pt x="12414120" y="4428063"/>
                  <a:pt x="12414044" y="4427948"/>
                </a:cubicBezTo>
                <a:cubicBezTo>
                  <a:pt x="12414959" y="4401342"/>
                  <a:pt x="12415607" y="4374773"/>
                  <a:pt x="12416025" y="4348167"/>
                </a:cubicBezTo>
                <a:cubicBezTo>
                  <a:pt x="12416064" y="4348167"/>
                  <a:pt x="12416102" y="4348129"/>
                  <a:pt x="12416140" y="4348129"/>
                </a:cubicBezTo>
                <a:cubicBezTo>
                  <a:pt x="12416178" y="4345461"/>
                  <a:pt x="12416216" y="4342792"/>
                  <a:pt x="12416254" y="4340086"/>
                </a:cubicBezTo>
                <a:cubicBezTo>
                  <a:pt x="12416293" y="4335931"/>
                  <a:pt x="12416368" y="4331738"/>
                  <a:pt x="12416407" y="4327583"/>
                </a:cubicBezTo>
                <a:cubicBezTo>
                  <a:pt x="12416368" y="4327545"/>
                  <a:pt x="12416331" y="4327545"/>
                  <a:pt x="12416331" y="4327545"/>
                </a:cubicBezTo>
                <a:cubicBezTo>
                  <a:pt x="12416750" y="4303912"/>
                  <a:pt x="12417016" y="4280545"/>
                  <a:pt x="12416902" y="4257141"/>
                </a:cubicBezTo>
                <a:close/>
              </a:path>
            </a:pathLst>
          </a:custGeom>
          <a:solidFill>
            <a:srgbClr val="B21E46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6" name="Google Shape;1036;p31"/>
          <p:cNvSpPr/>
          <p:nvPr/>
        </p:nvSpPr>
        <p:spPr>
          <a:xfrm rot="-3801261">
            <a:off x="11412261" y="436640"/>
            <a:ext cx="12416929" cy="12705516"/>
          </a:xfrm>
          <a:custGeom>
            <a:rect b="b" l="l" r="r" t="t"/>
            <a:pathLst>
              <a:path extrusionOk="0" h="12705516" w="12416929">
                <a:moveTo>
                  <a:pt x="8473384" y="288440"/>
                </a:moveTo>
                <a:cubicBezTo>
                  <a:pt x="8441067" y="402071"/>
                  <a:pt x="8362599" y="508382"/>
                  <a:pt x="8261342" y="578977"/>
                </a:cubicBezTo>
                <a:cubicBezTo>
                  <a:pt x="8261380" y="585381"/>
                  <a:pt x="8256540" y="591823"/>
                  <a:pt x="8250671" y="593653"/>
                </a:cubicBezTo>
                <a:cubicBezTo>
                  <a:pt x="8247241" y="594720"/>
                  <a:pt x="8244078" y="594262"/>
                  <a:pt x="8241181" y="593119"/>
                </a:cubicBezTo>
                <a:cubicBezTo>
                  <a:pt x="8225747" y="602839"/>
                  <a:pt x="8209931" y="611759"/>
                  <a:pt x="8193620" y="619687"/>
                </a:cubicBezTo>
                <a:cubicBezTo>
                  <a:pt x="8188742" y="623804"/>
                  <a:pt x="8183598" y="627463"/>
                  <a:pt x="8178605" y="631351"/>
                </a:cubicBezTo>
                <a:cubicBezTo>
                  <a:pt x="8183636" y="635087"/>
                  <a:pt x="8186685" y="642139"/>
                  <a:pt x="8184398" y="647971"/>
                </a:cubicBezTo>
                <a:lnTo>
                  <a:pt x="8181921" y="654299"/>
                </a:lnTo>
                <a:cubicBezTo>
                  <a:pt x="8178796" y="662227"/>
                  <a:pt x="8171593" y="666687"/>
                  <a:pt x="8162980" y="664552"/>
                </a:cubicBezTo>
                <a:cubicBezTo>
                  <a:pt x="8157188" y="663104"/>
                  <a:pt x="8152614" y="657043"/>
                  <a:pt x="8152081" y="650982"/>
                </a:cubicBezTo>
                <a:cubicBezTo>
                  <a:pt x="8143239" y="657043"/>
                  <a:pt x="8134322" y="663066"/>
                  <a:pt x="8125137" y="668555"/>
                </a:cubicBezTo>
                <a:cubicBezTo>
                  <a:pt x="8123918" y="672557"/>
                  <a:pt x="8121212" y="676102"/>
                  <a:pt x="8117134" y="677970"/>
                </a:cubicBezTo>
                <a:cubicBezTo>
                  <a:pt x="8113895" y="679457"/>
                  <a:pt x="8110275" y="679418"/>
                  <a:pt x="8106921" y="678504"/>
                </a:cubicBezTo>
                <a:cubicBezTo>
                  <a:pt x="8041067" y="714335"/>
                  <a:pt x="7968849" y="735681"/>
                  <a:pt x="7895603" y="741704"/>
                </a:cubicBezTo>
                <a:cubicBezTo>
                  <a:pt x="7900176" y="768767"/>
                  <a:pt x="7905892" y="796213"/>
                  <a:pt x="7912370" y="824039"/>
                </a:cubicBezTo>
                <a:cubicBezTo>
                  <a:pt x="7916563" y="842031"/>
                  <a:pt x="7923384" y="860404"/>
                  <a:pt x="7932150" y="878624"/>
                </a:cubicBezTo>
                <a:cubicBezTo>
                  <a:pt x="7942211" y="877442"/>
                  <a:pt x="7952957" y="884723"/>
                  <a:pt x="7948308" y="896540"/>
                </a:cubicBezTo>
                <a:cubicBezTo>
                  <a:pt x="7947394" y="898827"/>
                  <a:pt x="7946136" y="900694"/>
                  <a:pt x="7944612" y="902181"/>
                </a:cubicBezTo>
                <a:cubicBezTo>
                  <a:pt x="7945526" y="903782"/>
                  <a:pt x="7946593" y="905307"/>
                  <a:pt x="7947584" y="906870"/>
                </a:cubicBezTo>
                <a:cubicBezTo>
                  <a:pt x="7953872" y="905345"/>
                  <a:pt x="7961837" y="907632"/>
                  <a:pt x="7964429" y="913617"/>
                </a:cubicBezTo>
                <a:lnTo>
                  <a:pt x="7968239" y="922384"/>
                </a:lnTo>
                <a:cubicBezTo>
                  <a:pt x="7970488" y="927530"/>
                  <a:pt x="7970488" y="932714"/>
                  <a:pt x="7968278" y="937097"/>
                </a:cubicBezTo>
                <a:cubicBezTo>
                  <a:pt x="7982721" y="956156"/>
                  <a:pt x="7999223" y="974034"/>
                  <a:pt x="8017134" y="989967"/>
                </a:cubicBezTo>
                <a:lnTo>
                  <a:pt x="8018735" y="985927"/>
                </a:lnTo>
                <a:cubicBezTo>
                  <a:pt x="8021746" y="978227"/>
                  <a:pt x="8029025" y="973005"/>
                  <a:pt x="8037561" y="975444"/>
                </a:cubicBezTo>
                <a:cubicBezTo>
                  <a:pt x="8044421" y="977388"/>
                  <a:pt x="8049909" y="985431"/>
                  <a:pt x="8048232" y="992712"/>
                </a:cubicBezTo>
                <a:cubicBezTo>
                  <a:pt x="8050214" y="996142"/>
                  <a:pt x="8050861" y="1000374"/>
                  <a:pt x="8048994" y="1005176"/>
                </a:cubicBezTo>
                <a:cubicBezTo>
                  <a:pt x="8047851" y="1008073"/>
                  <a:pt x="8046136" y="1010208"/>
                  <a:pt x="8044192" y="1011695"/>
                </a:cubicBezTo>
                <a:cubicBezTo>
                  <a:pt x="8077920" y="1035976"/>
                  <a:pt x="8115191" y="1053015"/>
                  <a:pt x="8152881" y="1057741"/>
                </a:cubicBezTo>
                <a:cubicBezTo>
                  <a:pt x="8186151" y="1061934"/>
                  <a:pt x="8218430" y="1063726"/>
                  <a:pt x="8250328" y="1064298"/>
                </a:cubicBezTo>
                <a:cubicBezTo>
                  <a:pt x="8243163" y="1061896"/>
                  <a:pt x="8237523" y="1053167"/>
                  <a:pt x="8240457" y="1045696"/>
                </a:cubicBezTo>
                <a:lnTo>
                  <a:pt x="8242935" y="1039368"/>
                </a:lnTo>
                <a:cubicBezTo>
                  <a:pt x="8245945" y="1031707"/>
                  <a:pt x="8253338" y="1026561"/>
                  <a:pt x="8261837" y="1029038"/>
                </a:cubicBezTo>
                <a:cubicBezTo>
                  <a:pt x="8269230" y="1031211"/>
                  <a:pt x="8275175" y="1040283"/>
                  <a:pt x="8272165" y="1047945"/>
                </a:cubicBezTo>
                <a:lnTo>
                  <a:pt x="8269688" y="1054273"/>
                </a:lnTo>
                <a:cubicBezTo>
                  <a:pt x="8267630" y="1059495"/>
                  <a:pt x="8263476" y="1063307"/>
                  <a:pt x="8258407" y="1064603"/>
                </a:cubicBezTo>
                <a:cubicBezTo>
                  <a:pt x="8281006" y="1064870"/>
                  <a:pt x="8303262" y="1064107"/>
                  <a:pt x="8325213" y="1062392"/>
                </a:cubicBezTo>
                <a:cubicBezTo>
                  <a:pt x="8326928" y="1060867"/>
                  <a:pt x="8328758" y="1059533"/>
                  <a:pt x="8331501" y="1058999"/>
                </a:cubicBezTo>
                <a:cubicBezTo>
                  <a:pt x="8335008" y="1058313"/>
                  <a:pt x="8338209" y="1059228"/>
                  <a:pt x="8341105" y="1060791"/>
                </a:cubicBezTo>
                <a:cubicBezTo>
                  <a:pt x="8391638" y="1055683"/>
                  <a:pt x="8440686" y="1045429"/>
                  <a:pt x="8488056" y="1028162"/>
                </a:cubicBezTo>
                <a:cubicBezTo>
                  <a:pt x="8488247" y="1026599"/>
                  <a:pt x="8488551" y="1024998"/>
                  <a:pt x="8489199" y="1023549"/>
                </a:cubicBezTo>
                <a:cubicBezTo>
                  <a:pt x="8491486" y="1018442"/>
                  <a:pt x="8496631" y="1015659"/>
                  <a:pt x="8501928" y="1015392"/>
                </a:cubicBezTo>
                <a:cubicBezTo>
                  <a:pt x="8505129" y="1012457"/>
                  <a:pt x="8509283" y="1010818"/>
                  <a:pt x="8514542" y="1011618"/>
                </a:cubicBezTo>
                <a:cubicBezTo>
                  <a:pt x="8516753" y="1011923"/>
                  <a:pt x="8518772" y="1013067"/>
                  <a:pt x="8520678" y="1014553"/>
                </a:cubicBezTo>
                <a:cubicBezTo>
                  <a:pt x="8524336" y="1012953"/>
                  <a:pt x="8528033" y="1011580"/>
                  <a:pt x="8531692" y="1009903"/>
                </a:cubicBezTo>
                <a:cubicBezTo>
                  <a:pt x="8531882" y="1008683"/>
                  <a:pt x="8531844" y="1007540"/>
                  <a:pt x="8532340" y="1006244"/>
                </a:cubicBezTo>
                <a:cubicBezTo>
                  <a:pt x="8536189" y="996447"/>
                  <a:pt x="8545983" y="995456"/>
                  <a:pt x="8553224" y="999230"/>
                </a:cubicBezTo>
                <a:cubicBezTo>
                  <a:pt x="8590228" y="980438"/>
                  <a:pt x="8626432" y="957719"/>
                  <a:pt x="8661646" y="929283"/>
                </a:cubicBezTo>
                <a:cubicBezTo>
                  <a:pt x="8675899" y="917810"/>
                  <a:pt x="8688627" y="905574"/>
                  <a:pt x="8701394" y="893376"/>
                </a:cubicBezTo>
                <a:cubicBezTo>
                  <a:pt x="8701471" y="892309"/>
                  <a:pt x="8701318" y="891241"/>
                  <a:pt x="8701661" y="890250"/>
                </a:cubicBezTo>
                <a:cubicBezTo>
                  <a:pt x="8703757" y="884342"/>
                  <a:pt x="8709283" y="881407"/>
                  <a:pt x="8714999" y="881102"/>
                </a:cubicBezTo>
                <a:cubicBezTo>
                  <a:pt x="8721135" y="874927"/>
                  <a:pt x="8726356" y="868332"/>
                  <a:pt x="8732149" y="862005"/>
                </a:cubicBezTo>
                <a:cubicBezTo>
                  <a:pt x="8726737" y="857164"/>
                  <a:pt x="8723879" y="850340"/>
                  <a:pt x="8727690" y="843136"/>
                </a:cubicBezTo>
                <a:cubicBezTo>
                  <a:pt x="8730167" y="838448"/>
                  <a:pt x="8736151" y="834903"/>
                  <a:pt x="8741828" y="834903"/>
                </a:cubicBezTo>
                <a:cubicBezTo>
                  <a:pt x="8740037" y="834445"/>
                  <a:pt x="8738323" y="833683"/>
                  <a:pt x="8736798" y="832577"/>
                </a:cubicBezTo>
                <a:lnTo>
                  <a:pt x="8731310" y="828613"/>
                </a:lnTo>
                <a:cubicBezTo>
                  <a:pt x="8729367" y="827203"/>
                  <a:pt x="8727957" y="825411"/>
                  <a:pt x="8726966" y="823429"/>
                </a:cubicBezTo>
                <a:cubicBezTo>
                  <a:pt x="8719839" y="823734"/>
                  <a:pt x="8712751" y="821523"/>
                  <a:pt x="8707263" y="815805"/>
                </a:cubicBezTo>
                <a:cubicBezTo>
                  <a:pt x="8703757" y="812146"/>
                  <a:pt x="8701585" y="808029"/>
                  <a:pt x="8700441" y="803722"/>
                </a:cubicBezTo>
                <a:cubicBezTo>
                  <a:pt x="8698498" y="803531"/>
                  <a:pt x="8696555" y="802769"/>
                  <a:pt x="8694687" y="801816"/>
                </a:cubicBezTo>
                <a:cubicBezTo>
                  <a:pt x="8698041" y="806047"/>
                  <a:pt x="8699717" y="811727"/>
                  <a:pt x="8697279" y="817902"/>
                </a:cubicBezTo>
                <a:cubicBezTo>
                  <a:pt x="8695487" y="822438"/>
                  <a:pt x="8692476" y="824839"/>
                  <a:pt x="8689085" y="825754"/>
                </a:cubicBezTo>
                <a:lnTo>
                  <a:pt x="8689275" y="826173"/>
                </a:lnTo>
                <a:cubicBezTo>
                  <a:pt x="8697202" y="828956"/>
                  <a:pt x="8703948" y="837952"/>
                  <a:pt x="8699946" y="848130"/>
                </a:cubicBezTo>
                <a:cubicBezTo>
                  <a:pt x="8695221" y="860061"/>
                  <a:pt x="8682149" y="857773"/>
                  <a:pt x="8675746" y="849730"/>
                </a:cubicBezTo>
                <a:lnTo>
                  <a:pt x="8678261" y="855486"/>
                </a:lnTo>
                <a:cubicBezTo>
                  <a:pt x="8681539" y="863072"/>
                  <a:pt x="8677157" y="872296"/>
                  <a:pt x="8669687" y="875270"/>
                </a:cubicBezTo>
                <a:cubicBezTo>
                  <a:pt x="8661836" y="878357"/>
                  <a:pt x="8653223" y="874240"/>
                  <a:pt x="8649946" y="866693"/>
                </a:cubicBezTo>
                <a:lnTo>
                  <a:pt x="8646135" y="857926"/>
                </a:lnTo>
                <a:cubicBezTo>
                  <a:pt x="8642857" y="850379"/>
                  <a:pt x="8647240" y="841116"/>
                  <a:pt x="8654710" y="838181"/>
                </a:cubicBezTo>
                <a:cubicBezTo>
                  <a:pt x="8657111" y="837228"/>
                  <a:pt x="8659512" y="837647"/>
                  <a:pt x="8661875" y="837952"/>
                </a:cubicBezTo>
                <a:cubicBezTo>
                  <a:pt x="8661341" y="837075"/>
                  <a:pt x="8660655" y="836275"/>
                  <a:pt x="8660236" y="835322"/>
                </a:cubicBezTo>
                <a:lnTo>
                  <a:pt x="8656425" y="826555"/>
                </a:lnTo>
                <a:cubicBezTo>
                  <a:pt x="8653109" y="818969"/>
                  <a:pt x="8659283" y="809745"/>
                  <a:pt x="8666486" y="807496"/>
                </a:cubicBezTo>
                <a:cubicBezTo>
                  <a:pt x="8667705" y="807114"/>
                  <a:pt x="8668849" y="807229"/>
                  <a:pt x="8669992" y="807152"/>
                </a:cubicBezTo>
                <a:cubicBezTo>
                  <a:pt x="8670183" y="805933"/>
                  <a:pt x="8670030" y="804751"/>
                  <a:pt x="8670563" y="803493"/>
                </a:cubicBezTo>
                <a:cubicBezTo>
                  <a:pt x="8674146" y="794421"/>
                  <a:pt x="8682568" y="793506"/>
                  <a:pt x="8689237" y="797127"/>
                </a:cubicBezTo>
                <a:cubicBezTo>
                  <a:pt x="8686150" y="792134"/>
                  <a:pt x="8685922" y="785196"/>
                  <a:pt x="8689351" y="780432"/>
                </a:cubicBezTo>
                <a:lnTo>
                  <a:pt x="8697240" y="769415"/>
                </a:lnTo>
                <a:cubicBezTo>
                  <a:pt x="8700518" y="764841"/>
                  <a:pt x="8705472" y="762630"/>
                  <a:pt x="8710579" y="762859"/>
                </a:cubicBezTo>
                <a:cubicBezTo>
                  <a:pt x="8710655" y="762669"/>
                  <a:pt x="8710807" y="762516"/>
                  <a:pt x="8710922" y="762326"/>
                </a:cubicBezTo>
                <a:cubicBezTo>
                  <a:pt x="8702004" y="759505"/>
                  <a:pt x="8695221" y="749022"/>
                  <a:pt x="8702271" y="739188"/>
                </a:cubicBezTo>
                <a:cubicBezTo>
                  <a:pt x="8710846" y="727257"/>
                  <a:pt x="8726852" y="734156"/>
                  <a:pt x="8729634" y="745020"/>
                </a:cubicBezTo>
                <a:cubicBezTo>
                  <a:pt x="8739923" y="742199"/>
                  <a:pt x="8752766" y="747612"/>
                  <a:pt x="8760274" y="754664"/>
                </a:cubicBezTo>
                <a:cubicBezTo>
                  <a:pt x="8765533" y="759619"/>
                  <a:pt x="8766219" y="768539"/>
                  <a:pt x="8765228" y="777001"/>
                </a:cubicBezTo>
                <a:cubicBezTo>
                  <a:pt x="8775480" y="777611"/>
                  <a:pt x="8785160" y="791829"/>
                  <a:pt x="8776890" y="803341"/>
                </a:cubicBezTo>
                <a:cubicBezTo>
                  <a:pt x="8771249" y="811193"/>
                  <a:pt x="8763017" y="810049"/>
                  <a:pt x="8757454" y="804980"/>
                </a:cubicBezTo>
                <a:cubicBezTo>
                  <a:pt x="8757073" y="806352"/>
                  <a:pt x="8756539" y="807686"/>
                  <a:pt x="8755815" y="808868"/>
                </a:cubicBezTo>
                <a:cubicBezTo>
                  <a:pt x="8762065" y="813976"/>
                  <a:pt x="8762599" y="823124"/>
                  <a:pt x="8758216" y="829566"/>
                </a:cubicBezTo>
                <a:cubicBezTo>
                  <a:pt x="8755396" y="833721"/>
                  <a:pt x="8750556" y="835627"/>
                  <a:pt x="8745716" y="835512"/>
                </a:cubicBezTo>
                <a:cubicBezTo>
                  <a:pt x="8746669" y="835817"/>
                  <a:pt x="8747545" y="836313"/>
                  <a:pt x="8748384" y="836885"/>
                </a:cubicBezTo>
                <a:lnTo>
                  <a:pt x="8751623" y="839210"/>
                </a:lnTo>
                <a:cubicBezTo>
                  <a:pt x="8837560" y="735147"/>
                  <a:pt x="8882492" y="610501"/>
                  <a:pt x="8894191" y="468091"/>
                </a:cubicBezTo>
                <a:cubicBezTo>
                  <a:pt x="8899527" y="404053"/>
                  <a:pt x="8878567" y="341539"/>
                  <a:pt x="8841219" y="288555"/>
                </a:cubicBezTo>
                <a:cubicBezTo>
                  <a:pt x="8773003" y="148280"/>
                  <a:pt x="8631615" y="38881"/>
                  <a:pt x="8472317" y="0"/>
                </a:cubicBezTo>
                <a:cubicBezTo>
                  <a:pt x="8498917" y="93275"/>
                  <a:pt x="8500441" y="193907"/>
                  <a:pt x="8473384" y="288440"/>
                </a:cubicBezTo>
                <a:close/>
                <a:moveTo>
                  <a:pt x="7963857" y="838829"/>
                </a:moveTo>
                <a:cubicBezTo>
                  <a:pt x="7960922" y="846452"/>
                  <a:pt x="7951814" y="850607"/>
                  <a:pt x="7944192" y="847596"/>
                </a:cubicBezTo>
                <a:lnTo>
                  <a:pt x="7937905" y="845118"/>
                </a:lnTo>
                <a:cubicBezTo>
                  <a:pt x="7930244" y="842069"/>
                  <a:pt x="7926166" y="833187"/>
                  <a:pt x="7929139" y="825411"/>
                </a:cubicBezTo>
                <a:cubicBezTo>
                  <a:pt x="7932074" y="817787"/>
                  <a:pt x="7941144" y="813633"/>
                  <a:pt x="7948804" y="816644"/>
                </a:cubicBezTo>
                <a:lnTo>
                  <a:pt x="7955092" y="819122"/>
                </a:lnTo>
                <a:cubicBezTo>
                  <a:pt x="7962790" y="822171"/>
                  <a:pt x="7966868" y="831053"/>
                  <a:pt x="7963857" y="838829"/>
                </a:cubicBezTo>
                <a:close/>
                <a:moveTo>
                  <a:pt x="8007569" y="912282"/>
                </a:moveTo>
                <a:cubicBezTo>
                  <a:pt x="8000481" y="930274"/>
                  <a:pt x="7970869" y="923032"/>
                  <a:pt x="7978034" y="904811"/>
                </a:cubicBezTo>
                <a:cubicBezTo>
                  <a:pt x="7985122" y="886819"/>
                  <a:pt x="8014733" y="894062"/>
                  <a:pt x="8007569" y="912282"/>
                </a:cubicBezTo>
                <a:close/>
                <a:moveTo>
                  <a:pt x="8022127" y="881635"/>
                </a:moveTo>
                <a:cubicBezTo>
                  <a:pt x="8019192" y="882893"/>
                  <a:pt x="8016258" y="884151"/>
                  <a:pt x="8013362" y="885447"/>
                </a:cubicBezTo>
                <a:cubicBezTo>
                  <a:pt x="8005778" y="888725"/>
                  <a:pt x="7996593" y="884914"/>
                  <a:pt x="7993392" y="877366"/>
                </a:cubicBezTo>
                <a:cubicBezTo>
                  <a:pt x="7990152" y="869743"/>
                  <a:pt x="7993925" y="860670"/>
                  <a:pt x="8001472" y="857392"/>
                </a:cubicBezTo>
                <a:lnTo>
                  <a:pt x="8010237" y="853580"/>
                </a:lnTo>
                <a:cubicBezTo>
                  <a:pt x="8017782" y="850302"/>
                  <a:pt x="8027005" y="854114"/>
                  <a:pt x="8030206" y="861661"/>
                </a:cubicBezTo>
                <a:cubicBezTo>
                  <a:pt x="8033445" y="869285"/>
                  <a:pt x="8029672" y="878357"/>
                  <a:pt x="8022127" y="881635"/>
                </a:cubicBezTo>
                <a:close/>
                <a:moveTo>
                  <a:pt x="8061837" y="710027"/>
                </a:moveTo>
                <a:cubicBezTo>
                  <a:pt x="8069040" y="691731"/>
                  <a:pt x="8097203" y="703319"/>
                  <a:pt x="8090038" y="721539"/>
                </a:cubicBezTo>
                <a:cubicBezTo>
                  <a:pt x="8082836" y="739836"/>
                  <a:pt x="8054673" y="728210"/>
                  <a:pt x="8061837" y="710027"/>
                </a:cubicBezTo>
                <a:close/>
                <a:moveTo>
                  <a:pt x="8075976" y="831663"/>
                </a:moveTo>
                <a:cubicBezTo>
                  <a:pt x="8075862" y="831777"/>
                  <a:pt x="8075823" y="831853"/>
                  <a:pt x="8075671" y="832006"/>
                </a:cubicBezTo>
                <a:cubicBezTo>
                  <a:pt x="8074985" y="833035"/>
                  <a:pt x="8074223" y="833988"/>
                  <a:pt x="8073537" y="835017"/>
                </a:cubicBezTo>
                <a:cubicBezTo>
                  <a:pt x="8073041" y="835817"/>
                  <a:pt x="8070488" y="840353"/>
                  <a:pt x="8072698" y="836199"/>
                </a:cubicBezTo>
                <a:cubicBezTo>
                  <a:pt x="8069916" y="841535"/>
                  <a:pt x="8067020" y="845957"/>
                  <a:pt x="8060617" y="847215"/>
                </a:cubicBezTo>
                <a:cubicBezTo>
                  <a:pt x="8054177" y="848511"/>
                  <a:pt x="8048079" y="845576"/>
                  <a:pt x="8044611" y="840239"/>
                </a:cubicBezTo>
                <a:cubicBezTo>
                  <a:pt x="8043887" y="839172"/>
                  <a:pt x="8043316" y="837990"/>
                  <a:pt x="8042859" y="836808"/>
                </a:cubicBezTo>
                <a:cubicBezTo>
                  <a:pt x="8036913" y="828689"/>
                  <a:pt x="8037294" y="817216"/>
                  <a:pt x="8038667" y="807724"/>
                </a:cubicBezTo>
                <a:cubicBezTo>
                  <a:pt x="8039695" y="800444"/>
                  <a:pt x="8044802" y="795336"/>
                  <a:pt x="8051700" y="794230"/>
                </a:cubicBezTo>
                <a:cubicBezTo>
                  <a:pt x="8042516" y="793163"/>
                  <a:pt x="8033217" y="783100"/>
                  <a:pt x="8037752" y="771550"/>
                </a:cubicBezTo>
                <a:cubicBezTo>
                  <a:pt x="8044917" y="753291"/>
                  <a:pt x="8071669" y="767967"/>
                  <a:pt x="8064581" y="785959"/>
                </a:cubicBezTo>
                <a:cubicBezTo>
                  <a:pt x="8062790" y="790533"/>
                  <a:pt x="8059779" y="793011"/>
                  <a:pt x="8056387" y="793925"/>
                </a:cubicBezTo>
                <a:cubicBezTo>
                  <a:pt x="8060999" y="794612"/>
                  <a:pt x="8065191" y="797852"/>
                  <a:pt x="8067439" y="802083"/>
                </a:cubicBezTo>
                <a:cubicBezTo>
                  <a:pt x="8068240" y="801854"/>
                  <a:pt x="8069001" y="801511"/>
                  <a:pt x="8069840" y="801397"/>
                </a:cubicBezTo>
                <a:cubicBezTo>
                  <a:pt x="8077996" y="800215"/>
                  <a:pt x="8086075" y="805056"/>
                  <a:pt x="8087675" y="813442"/>
                </a:cubicBezTo>
                <a:cubicBezTo>
                  <a:pt x="8089086" y="820799"/>
                  <a:pt x="8084246" y="828918"/>
                  <a:pt x="8076852" y="830824"/>
                </a:cubicBezTo>
                <a:cubicBezTo>
                  <a:pt x="8076547" y="831091"/>
                  <a:pt x="8076242" y="831358"/>
                  <a:pt x="8075976" y="831663"/>
                </a:cubicBezTo>
                <a:close/>
                <a:moveTo>
                  <a:pt x="8108254" y="952230"/>
                </a:moveTo>
                <a:cubicBezTo>
                  <a:pt x="8101128" y="970298"/>
                  <a:pt x="8071707" y="962484"/>
                  <a:pt x="8078872" y="944302"/>
                </a:cubicBezTo>
                <a:cubicBezTo>
                  <a:pt x="8085961" y="926196"/>
                  <a:pt x="8115419" y="934010"/>
                  <a:pt x="8108254" y="952230"/>
                </a:cubicBezTo>
                <a:close/>
                <a:moveTo>
                  <a:pt x="8119954" y="858269"/>
                </a:moveTo>
                <a:lnTo>
                  <a:pt x="8122432" y="851941"/>
                </a:lnTo>
                <a:cubicBezTo>
                  <a:pt x="8125442" y="844242"/>
                  <a:pt x="8132835" y="839134"/>
                  <a:pt x="8141334" y="841611"/>
                </a:cubicBezTo>
                <a:cubicBezTo>
                  <a:pt x="8148727" y="843784"/>
                  <a:pt x="8154672" y="852818"/>
                  <a:pt x="8151662" y="860518"/>
                </a:cubicBezTo>
                <a:lnTo>
                  <a:pt x="8149185" y="866807"/>
                </a:lnTo>
                <a:cubicBezTo>
                  <a:pt x="8146136" y="874507"/>
                  <a:pt x="8138781" y="879653"/>
                  <a:pt x="8130282" y="877137"/>
                </a:cubicBezTo>
                <a:cubicBezTo>
                  <a:pt x="8122889" y="875003"/>
                  <a:pt x="8116944" y="865931"/>
                  <a:pt x="8119954" y="858269"/>
                </a:cubicBezTo>
                <a:close/>
                <a:moveTo>
                  <a:pt x="8123117" y="955585"/>
                </a:moveTo>
                <a:lnTo>
                  <a:pt x="8125594" y="949295"/>
                </a:lnTo>
                <a:cubicBezTo>
                  <a:pt x="8128719" y="941367"/>
                  <a:pt x="8136037" y="936945"/>
                  <a:pt x="8144612" y="939118"/>
                </a:cubicBezTo>
                <a:cubicBezTo>
                  <a:pt x="8152157" y="941024"/>
                  <a:pt x="8157721" y="950667"/>
                  <a:pt x="8154787" y="958100"/>
                </a:cubicBezTo>
                <a:lnTo>
                  <a:pt x="8152310" y="964428"/>
                </a:lnTo>
                <a:cubicBezTo>
                  <a:pt x="8149185" y="972357"/>
                  <a:pt x="8141867" y="976778"/>
                  <a:pt x="8133331" y="974606"/>
                </a:cubicBezTo>
                <a:cubicBezTo>
                  <a:pt x="8125747" y="972662"/>
                  <a:pt x="8120183" y="963018"/>
                  <a:pt x="8123117" y="955585"/>
                </a:cubicBezTo>
                <a:close/>
                <a:moveTo>
                  <a:pt x="8163247" y="997477"/>
                </a:moveTo>
                <a:cubicBezTo>
                  <a:pt x="8161075" y="1005100"/>
                  <a:pt x="8151395" y="1009979"/>
                  <a:pt x="8143964" y="1007044"/>
                </a:cubicBezTo>
                <a:lnTo>
                  <a:pt x="8137675" y="1004567"/>
                </a:lnTo>
                <a:cubicBezTo>
                  <a:pt x="8129749" y="1001403"/>
                  <a:pt x="8125709" y="993550"/>
                  <a:pt x="8128110" y="985279"/>
                </a:cubicBezTo>
                <a:cubicBezTo>
                  <a:pt x="8130320" y="977655"/>
                  <a:pt x="8139962" y="972776"/>
                  <a:pt x="8147393" y="975711"/>
                </a:cubicBezTo>
                <a:lnTo>
                  <a:pt x="8153681" y="978189"/>
                </a:lnTo>
                <a:cubicBezTo>
                  <a:pt x="8161608" y="981314"/>
                  <a:pt x="8165610" y="989167"/>
                  <a:pt x="8163247" y="997477"/>
                </a:cubicBezTo>
                <a:close/>
                <a:moveTo>
                  <a:pt x="8163361" y="719976"/>
                </a:moveTo>
                <a:cubicBezTo>
                  <a:pt x="8156197" y="738159"/>
                  <a:pt x="8127119" y="729048"/>
                  <a:pt x="8134322" y="710790"/>
                </a:cubicBezTo>
                <a:cubicBezTo>
                  <a:pt x="8141487" y="692645"/>
                  <a:pt x="8170564" y="701679"/>
                  <a:pt x="8163361" y="719976"/>
                </a:cubicBezTo>
                <a:close/>
                <a:moveTo>
                  <a:pt x="8215533" y="633944"/>
                </a:moveTo>
                <a:lnTo>
                  <a:pt x="8218011" y="627654"/>
                </a:lnTo>
                <a:cubicBezTo>
                  <a:pt x="8221021" y="619954"/>
                  <a:pt x="8228491" y="614846"/>
                  <a:pt x="8236952" y="617362"/>
                </a:cubicBezTo>
                <a:cubicBezTo>
                  <a:pt x="8244344" y="619573"/>
                  <a:pt x="8250252" y="628607"/>
                  <a:pt x="8247241" y="636307"/>
                </a:cubicBezTo>
                <a:lnTo>
                  <a:pt x="8244764" y="642596"/>
                </a:lnTo>
                <a:cubicBezTo>
                  <a:pt x="8241753" y="650296"/>
                  <a:pt x="8234284" y="655404"/>
                  <a:pt x="8225823" y="652888"/>
                </a:cubicBezTo>
                <a:cubicBezTo>
                  <a:pt x="8218392" y="650677"/>
                  <a:pt x="8212523" y="641605"/>
                  <a:pt x="8215533" y="633944"/>
                </a:cubicBezTo>
                <a:close/>
                <a:moveTo>
                  <a:pt x="8208712" y="735109"/>
                </a:moveTo>
                <a:cubicBezTo>
                  <a:pt x="8212599" y="733927"/>
                  <a:pt x="8216181" y="734499"/>
                  <a:pt x="8219268" y="736024"/>
                </a:cubicBezTo>
                <a:cubicBezTo>
                  <a:pt x="8219802" y="734499"/>
                  <a:pt x="8220412" y="733013"/>
                  <a:pt x="8221288" y="731793"/>
                </a:cubicBezTo>
                <a:cubicBezTo>
                  <a:pt x="8226509" y="724665"/>
                  <a:pt x="8235998" y="725160"/>
                  <a:pt x="8242706" y="729430"/>
                </a:cubicBezTo>
                <a:cubicBezTo>
                  <a:pt x="8253529" y="736367"/>
                  <a:pt x="8257416" y="748832"/>
                  <a:pt x="8255892" y="761106"/>
                </a:cubicBezTo>
                <a:cubicBezTo>
                  <a:pt x="8254863" y="769301"/>
                  <a:pt x="8246593" y="775133"/>
                  <a:pt x="8238590" y="773913"/>
                </a:cubicBezTo>
                <a:cubicBezTo>
                  <a:pt x="8234398" y="773304"/>
                  <a:pt x="8230930" y="770940"/>
                  <a:pt x="8228605" y="767700"/>
                </a:cubicBezTo>
                <a:cubicBezTo>
                  <a:pt x="8226623" y="770102"/>
                  <a:pt x="8224261" y="772122"/>
                  <a:pt x="8221517" y="772960"/>
                </a:cubicBezTo>
                <a:cubicBezTo>
                  <a:pt x="8213056" y="775591"/>
                  <a:pt x="8205740" y="770445"/>
                  <a:pt x="8202462" y="762897"/>
                </a:cubicBezTo>
                <a:lnTo>
                  <a:pt x="8198651" y="754130"/>
                </a:lnTo>
                <a:cubicBezTo>
                  <a:pt x="8195374" y="746583"/>
                  <a:pt x="8201548" y="737358"/>
                  <a:pt x="8208712" y="735109"/>
                </a:cubicBezTo>
                <a:close/>
                <a:moveTo>
                  <a:pt x="8195488" y="1030068"/>
                </a:moveTo>
                <a:cubicBezTo>
                  <a:pt x="8187180" y="1032812"/>
                  <a:pt x="8179520" y="1027933"/>
                  <a:pt x="8176243" y="1020424"/>
                </a:cubicBezTo>
                <a:lnTo>
                  <a:pt x="8172431" y="1011656"/>
                </a:lnTo>
                <a:cubicBezTo>
                  <a:pt x="8169154" y="1004071"/>
                  <a:pt x="8174833" y="994808"/>
                  <a:pt x="8182111" y="992407"/>
                </a:cubicBezTo>
                <a:cubicBezTo>
                  <a:pt x="8190419" y="989662"/>
                  <a:pt x="8198079" y="994541"/>
                  <a:pt x="8201357" y="1002051"/>
                </a:cubicBezTo>
                <a:lnTo>
                  <a:pt x="8205167" y="1010818"/>
                </a:lnTo>
                <a:cubicBezTo>
                  <a:pt x="8208445" y="1018403"/>
                  <a:pt x="8202729" y="1027666"/>
                  <a:pt x="8195488" y="1030068"/>
                </a:cubicBezTo>
                <a:close/>
                <a:moveTo>
                  <a:pt x="8210008" y="913769"/>
                </a:moveTo>
                <a:cubicBezTo>
                  <a:pt x="8201700" y="916514"/>
                  <a:pt x="8194040" y="911634"/>
                  <a:pt x="8190762" y="904087"/>
                </a:cubicBezTo>
                <a:lnTo>
                  <a:pt x="8186951" y="895320"/>
                </a:lnTo>
                <a:cubicBezTo>
                  <a:pt x="8183674" y="887734"/>
                  <a:pt x="8189352" y="878472"/>
                  <a:pt x="8196631" y="876070"/>
                </a:cubicBezTo>
                <a:cubicBezTo>
                  <a:pt x="8204939" y="873326"/>
                  <a:pt x="8212599" y="878205"/>
                  <a:pt x="8215877" y="885752"/>
                </a:cubicBezTo>
                <a:lnTo>
                  <a:pt x="8219688" y="894519"/>
                </a:lnTo>
                <a:cubicBezTo>
                  <a:pt x="8222965" y="902105"/>
                  <a:pt x="8217287" y="911368"/>
                  <a:pt x="8210008" y="913769"/>
                </a:cubicBezTo>
                <a:close/>
                <a:moveTo>
                  <a:pt x="8214962" y="841421"/>
                </a:moveTo>
                <a:cubicBezTo>
                  <a:pt x="8208864" y="843365"/>
                  <a:pt x="8203758" y="841116"/>
                  <a:pt x="8198537" y="838181"/>
                </a:cubicBezTo>
                <a:cubicBezTo>
                  <a:pt x="8194497" y="835894"/>
                  <a:pt x="8192592" y="831701"/>
                  <a:pt x="8192325" y="827317"/>
                </a:cubicBezTo>
                <a:cubicBezTo>
                  <a:pt x="8192134" y="827088"/>
                  <a:pt x="8191906" y="826860"/>
                  <a:pt x="8191715" y="826593"/>
                </a:cubicBezTo>
                <a:cubicBezTo>
                  <a:pt x="8186951" y="820989"/>
                  <a:pt x="8187675" y="813290"/>
                  <a:pt x="8191791" y="807724"/>
                </a:cubicBezTo>
                <a:lnTo>
                  <a:pt x="8184169" y="804713"/>
                </a:lnTo>
                <a:cubicBezTo>
                  <a:pt x="8176509" y="801702"/>
                  <a:pt x="8172660" y="792515"/>
                  <a:pt x="8175747" y="784891"/>
                </a:cubicBezTo>
                <a:cubicBezTo>
                  <a:pt x="8178834" y="777230"/>
                  <a:pt x="8187904" y="773456"/>
                  <a:pt x="8195564" y="776467"/>
                </a:cubicBezTo>
                <a:lnTo>
                  <a:pt x="8208179" y="781423"/>
                </a:lnTo>
                <a:cubicBezTo>
                  <a:pt x="8215839" y="784472"/>
                  <a:pt x="8219688" y="793659"/>
                  <a:pt x="8216601" y="801244"/>
                </a:cubicBezTo>
                <a:cubicBezTo>
                  <a:pt x="8215877" y="803036"/>
                  <a:pt x="8214772" y="804522"/>
                  <a:pt x="8213514" y="805856"/>
                </a:cubicBezTo>
                <a:cubicBezTo>
                  <a:pt x="8214047" y="806352"/>
                  <a:pt x="8214733" y="806657"/>
                  <a:pt x="8215229" y="807191"/>
                </a:cubicBezTo>
                <a:cubicBezTo>
                  <a:pt x="8219002" y="811650"/>
                  <a:pt x="8223308" y="816072"/>
                  <a:pt x="8225061" y="821714"/>
                </a:cubicBezTo>
                <a:cubicBezTo>
                  <a:pt x="8227576" y="829985"/>
                  <a:pt x="8223270" y="838714"/>
                  <a:pt x="8214962" y="841421"/>
                </a:cubicBezTo>
                <a:close/>
                <a:moveTo>
                  <a:pt x="8228834" y="908661"/>
                </a:moveTo>
                <a:cubicBezTo>
                  <a:pt x="8231044" y="901038"/>
                  <a:pt x="8240686" y="896158"/>
                  <a:pt x="8248118" y="899094"/>
                </a:cubicBezTo>
                <a:lnTo>
                  <a:pt x="8254406" y="901571"/>
                </a:lnTo>
                <a:cubicBezTo>
                  <a:pt x="8262370" y="904697"/>
                  <a:pt x="8266372" y="912587"/>
                  <a:pt x="8263971" y="920859"/>
                </a:cubicBezTo>
                <a:cubicBezTo>
                  <a:pt x="8261799" y="928483"/>
                  <a:pt x="8252119" y="933362"/>
                  <a:pt x="8244687" y="930427"/>
                </a:cubicBezTo>
                <a:lnTo>
                  <a:pt x="8238361" y="927949"/>
                </a:lnTo>
                <a:cubicBezTo>
                  <a:pt x="8230472" y="924823"/>
                  <a:pt x="8226471" y="916933"/>
                  <a:pt x="8228834" y="908661"/>
                </a:cubicBezTo>
                <a:close/>
                <a:moveTo>
                  <a:pt x="8269001" y="950515"/>
                </a:moveTo>
                <a:lnTo>
                  <a:pt x="8266524" y="956843"/>
                </a:lnTo>
                <a:cubicBezTo>
                  <a:pt x="8263399" y="964771"/>
                  <a:pt x="8256083" y="969193"/>
                  <a:pt x="8247508" y="967020"/>
                </a:cubicBezTo>
                <a:cubicBezTo>
                  <a:pt x="8240000" y="965114"/>
                  <a:pt x="8234436" y="955432"/>
                  <a:pt x="8237332" y="947999"/>
                </a:cubicBezTo>
                <a:lnTo>
                  <a:pt x="8239810" y="941710"/>
                </a:lnTo>
                <a:cubicBezTo>
                  <a:pt x="8242935" y="933781"/>
                  <a:pt x="8250252" y="929359"/>
                  <a:pt x="8258826" y="931532"/>
                </a:cubicBezTo>
                <a:cubicBezTo>
                  <a:pt x="8266334" y="933476"/>
                  <a:pt x="8271898" y="943082"/>
                  <a:pt x="8269001" y="950515"/>
                </a:cubicBezTo>
                <a:close/>
                <a:moveTo>
                  <a:pt x="8270945" y="700002"/>
                </a:moveTo>
                <a:cubicBezTo>
                  <a:pt x="8267249" y="707817"/>
                  <a:pt x="8258293" y="710256"/>
                  <a:pt x="8250671" y="707207"/>
                </a:cubicBezTo>
                <a:lnTo>
                  <a:pt x="8238056" y="702251"/>
                </a:lnTo>
                <a:cubicBezTo>
                  <a:pt x="8230358" y="699202"/>
                  <a:pt x="8227462" y="688986"/>
                  <a:pt x="8230854" y="681934"/>
                </a:cubicBezTo>
                <a:cubicBezTo>
                  <a:pt x="8234551" y="674158"/>
                  <a:pt x="8243506" y="671680"/>
                  <a:pt x="8251128" y="674730"/>
                </a:cubicBezTo>
                <a:lnTo>
                  <a:pt x="8263704" y="679685"/>
                </a:lnTo>
                <a:cubicBezTo>
                  <a:pt x="8271402" y="682697"/>
                  <a:pt x="8274299" y="692912"/>
                  <a:pt x="8270945" y="700002"/>
                </a:cubicBezTo>
                <a:close/>
                <a:moveTo>
                  <a:pt x="8876127" y="582446"/>
                </a:moveTo>
                <a:cubicBezTo>
                  <a:pt x="8863894" y="593653"/>
                  <a:pt x="8841295" y="580159"/>
                  <a:pt x="8852004" y="565255"/>
                </a:cubicBezTo>
                <a:cubicBezTo>
                  <a:pt x="8859740" y="554467"/>
                  <a:pt x="8874489" y="558088"/>
                  <a:pt x="8879443" y="566474"/>
                </a:cubicBezTo>
                <a:cubicBezTo>
                  <a:pt x="8878338" y="571811"/>
                  <a:pt x="8877309" y="577147"/>
                  <a:pt x="8876127" y="582446"/>
                </a:cubicBezTo>
                <a:close/>
                <a:moveTo>
                  <a:pt x="8861988" y="446745"/>
                </a:moveTo>
                <a:lnTo>
                  <a:pt x="8865952" y="441218"/>
                </a:lnTo>
                <a:cubicBezTo>
                  <a:pt x="8870754" y="434509"/>
                  <a:pt x="8879405" y="431574"/>
                  <a:pt x="8886874" y="436110"/>
                </a:cubicBezTo>
                <a:cubicBezTo>
                  <a:pt x="8893506" y="440151"/>
                  <a:pt x="8896783" y="450366"/>
                  <a:pt x="8891981" y="457037"/>
                </a:cubicBezTo>
                <a:lnTo>
                  <a:pt x="8888018" y="462526"/>
                </a:lnTo>
                <a:cubicBezTo>
                  <a:pt x="8883216" y="469235"/>
                  <a:pt x="8874565" y="472208"/>
                  <a:pt x="8867095" y="467634"/>
                </a:cubicBezTo>
                <a:cubicBezTo>
                  <a:pt x="8860464" y="463631"/>
                  <a:pt x="8857187" y="453454"/>
                  <a:pt x="8861988" y="446745"/>
                </a:cubicBezTo>
                <a:close/>
                <a:moveTo>
                  <a:pt x="8849260" y="516349"/>
                </a:moveTo>
                <a:cubicBezTo>
                  <a:pt x="8856387" y="513909"/>
                  <a:pt x="8866905" y="518750"/>
                  <a:pt x="8868201" y="526641"/>
                </a:cubicBezTo>
                <a:cubicBezTo>
                  <a:pt x="8868696" y="529805"/>
                  <a:pt x="8869229" y="532968"/>
                  <a:pt x="8869763" y="536094"/>
                </a:cubicBezTo>
                <a:cubicBezTo>
                  <a:pt x="8871173" y="544518"/>
                  <a:pt x="8868125" y="552028"/>
                  <a:pt x="8859512" y="555039"/>
                </a:cubicBezTo>
                <a:cubicBezTo>
                  <a:pt x="8852423" y="557517"/>
                  <a:pt x="8841866" y="552676"/>
                  <a:pt x="8840571" y="544785"/>
                </a:cubicBezTo>
                <a:lnTo>
                  <a:pt x="8839008" y="535332"/>
                </a:lnTo>
                <a:cubicBezTo>
                  <a:pt x="8837598" y="526831"/>
                  <a:pt x="8840647" y="519322"/>
                  <a:pt x="8849260" y="516349"/>
                </a:cubicBezTo>
                <a:close/>
                <a:moveTo>
                  <a:pt x="8844039" y="613665"/>
                </a:moveTo>
                <a:lnTo>
                  <a:pt x="8849527" y="617629"/>
                </a:lnTo>
                <a:cubicBezTo>
                  <a:pt x="8856234" y="622432"/>
                  <a:pt x="8857987" y="632076"/>
                  <a:pt x="8853223" y="638861"/>
                </a:cubicBezTo>
                <a:cubicBezTo>
                  <a:pt x="8848498" y="645531"/>
                  <a:pt x="8838665" y="647361"/>
                  <a:pt x="8831997" y="642558"/>
                </a:cubicBezTo>
                <a:lnTo>
                  <a:pt x="8826508" y="638594"/>
                </a:lnTo>
                <a:cubicBezTo>
                  <a:pt x="8819801" y="633791"/>
                  <a:pt x="8818048" y="624147"/>
                  <a:pt x="8822850" y="617362"/>
                </a:cubicBezTo>
                <a:cubicBezTo>
                  <a:pt x="8827538" y="610653"/>
                  <a:pt x="8837370" y="608862"/>
                  <a:pt x="8844039" y="613665"/>
                </a:cubicBezTo>
                <a:close/>
                <a:moveTo>
                  <a:pt x="8825251" y="549893"/>
                </a:moveTo>
                <a:cubicBezTo>
                  <a:pt x="8813970" y="565636"/>
                  <a:pt x="8787027" y="551341"/>
                  <a:pt x="8798460" y="535408"/>
                </a:cubicBezTo>
                <a:cubicBezTo>
                  <a:pt x="8809740" y="519703"/>
                  <a:pt x="8836684" y="533998"/>
                  <a:pt x="8825251" y="549893"/>
                </a:cubicBezTo>
                <a:close/>
                <a:moveTo>
                  <a:pt x="8779214" y="446059"/>
                </a:moveTo>
                <a:lnTo>
                  <a:pt x="8783178" y="440570"/>
                </a:lnTo>
                <a:cubicBezTo>
                  <a:pt x="8787980" y="433861"/>
                  <a:pt x="8796287" y="430545"/>
                  <a:pt x="8803986" y="435005"/>
                </a:cubicBezTo>
                <a:cubicBezTo>
                  <a:pt x="8810617" y="438855"/>
                  <a:pt x="8814313" y="449147"/>
                  <a:pt x="8809550" y="455817"/>
                </a:cubicBezTo>
                <a:lnTo>
                  <a:pt x="8805586" y="461306"/>
                </a:lnTo>
                <a:cubicBezTo>
                  <a:pt x="8800785" y="468015"/>
                  <a:pt x="8792477" y="471331"/>
                  <a:pt x="8784779" y="466871"/>
                </a:cubicBezTo>
                <a:cubicBezTo>
                  <a:pt x="8778147" y="463060"/>
                  <a:pt x="8774413" y="452730"/>
                  <a:pt x="8779214" y="446059"/>
                </a:cubicBezTo>
                <a:close/>
                <a:moveTo>
                  <a:pt x="8447545" y="543146"/>
                </a:moveTo>
                <a:lnTo>
                  <a:pt x="8450022" y="536818"/>
                </a:lnTo>
                <a:cubicBezTo>
                  <a:pt x="8453147" y="528890"/>
                  <a:pt x="8460465" y="524468"/>
                  <a:pt x="8469001" y="526641"/>
                </a:cubicBezTo>
                <a:cubicBezTo>
                  <a:pt x="8476547" y="528547"/>
                  <a:pt x="8482111" y="538229"/>
                  <a:pt x="8479176" y="545662"/>
                </a:cubicBezTo>
                <a:lnTo>
                  <a:pt x="8476699" y="551951"/>
                </a:lnTo>
                <a:cubicBezTo>
                  <a:pt x="8473575" y="559880"/>
                  <a:pt x="8466257" y="564302"/>
                  <a:pt x="8457721" y="562129"/>
                </a:cubicBezTo>
                <a:cubicBezTo>
                  <a:pt x="8450175" y="560223"/>
                  <a:pt x="8444611" y="550579"/>
                  <a:pt x="8447545" y="543146"/>
                </a:cubicBezTo>
                <a:close/>
                <a:moveTo>
                  <a:pt x="8438895" y="715859"/>
                </a:moveTo>
                <a:cubicBezTo>
                  <a:pt x="8431387" y="713992"/>
                  <a:pt x="8425708" y="704348"/>
                  <a:pt x="8428643" y="696915"/>
                </a:cubicBezTo>
                <a:lnTo>
                  <a:pt x="8431120" y="690625"/>
                </a:lnTo>
                <a:cubicBezTo>
                  <a:pt x="8434245" y="682659"/>
                  <a:pt x="8441448" y="678199"/>
                  <a:pt x="8450061" y="680333"/>
                </a:cubicBezTo>
                <a:cubicBezTo>
                  <a:pt x="8457568" y="682201"/>
                  <a:pt x="8463246" y="691845"/>
                  <a:pt x="8460312" y="699278"/>
                </a:cubicBezTo>
                <a:lnTo>
                  <a:pt x="8457835" y="705568"/>
                </a:lnTo>
                <a:cubicBezTo>
                  <a:pt x="8454710" y="713534"/>
                  <a:pt x="8447507" y="717994"/>
                  <a:pt x="8438895" y="715859"/>
                </a:cubicBezTo>
                <a:close/>
                <a:moveTo>
                  <a:pt x="8452233" y="849273"/>
                </a:moveTo>
                <a:cubicBezTo>
                  <a:pt x="8450175" y="856859"/>
                  <a:pt x="8440457" y="862005"/>
                  <a:pt x="8433064" y="859069"/>
                </a:cubicBezTo>
                <a:lnTo>
                  <a:pt x="8426775" y="856592"/>
                </a:lnTo>
                <a:cubicBezTo>
                  <a:pt x="8418849" y="853466"/>
                  <a:pt x="8414657" y="845804"/>
                  <a:pt x="8416943" y="837418"/>
                </a:cubicBezTo>
                <a:cubicBezTo>
                  <a:pt x="8419001" y="829833"/>
                  <a:pt x="8428681" y="824687"/>
                  <a:pt x="8436113" y="827584"/>
                </a:cubicBezTo>
                <a:lnTo>
                  <a:pt x="8442401" y="830061"/>
                </a:lnTo>
                <a:cubicBezTo>
                  <a:pt x="8450328" y="833225"/>
                  <a:pt x="8454520" y="840887"/>
                  <a:pt x="8452233" y="849273"/>
                </a:cubicBezTo>
                <a:close/>
                <a:moveTo>
                  <a:pt x="8345107" y="581493"/>
                </a:moveTo>
                <a:cubicBezTo>
                  <a:pt x="8350595" y="567542"/>
                  <a:pt x="8368354" y="570820"/>
                  <a:pt x="8373232" y="581302"/>
                </a:cubicBezTo>
                <a:cubicBezTo>
                  <a:pt x="8376243" y="580807"/>
                  <a:pt x="8379482" y="581302"/>
                  <a:pt x="8382416" y="582865"/>
                </a:cubicBezTo>
                <a:cubicBezTo>
                  <a:pt x="8382454" y="581417"/>
                  <a:pt x="8382645" y="580006"/>
                  <a:pt x="8383064" y="578710"/>
                </a:cubicBezTo>
                <a:cubicBezTo>
                  <a:pt x="8375785" y="575280"/>
                  <a:pt x="8373003" y="566551"/>
                  <a:pt x="8375671" y="559194"/>
                </a:cubicBezTo>
                <a:cubicBezTo>
                  <a:pt x="8377386" y="554467"/>
                  <a:pt x="8381616" y="551418"/>
                  <a:pt x="8386342" y="550388"/>
                </a:cubicBezTo>
                <a:cubicBezTo>
                  <a:pt x="8385351" y="550312"/>
                  <a:pt x="8384398" y="550083"/>
                  <a:pt x="8383407" y="549702"/>
                </a:cubicBezTo>
                <a:lnTo>
                  <a:pt x="8377119" y="547225"/>
                </a:lnTo>
                <a:cubicBezTo>
                  <a:pt x="8369421" y="544175"/>
                  <a:pt x="8363780" y="537657"/>
                  <a:pt x="8365991" y="528775"/>
                </a:cubicBezTo>
                <a:cubicBezTo>
                  <a:pt x="8367782" y="521571"/>
                  <a:pt x="8376776" y="514595"/>
                  <a:pt x="8384436" y="517645"/>
                </a:cubicBezTo>
                <a:lnTo>
                  <a:pt x="8390724" y="520123"/>
                </a:lnTo>
                <a:cubicBezTo>
                  <a:pt x="8398003" y="522981"/>
                  <a:pt x="8403224" y="529080"/>
                  <a:pt x="8401928" y="537276"/>
                </a:cubicBezTo>
                <a:cubicBezTo>
                  <a:pt x="8406044" y="534341"/>
                  <a:pt x="8411417" y="533235"/>
                  <a:pt x="8416333" y="535179"/>
                </a:cubicBezTo>
                <a:lnTo>
                  <a:pt x="8428948" y="540135"/>
                </a:lnTo>
                <a:cubicBezTo>
                  <a:pt x="8436608" y="543184"/>
                  <a:pt x="8440457" y="552332"/>
                  <a:pt x="8437370" y="559956"/>
                </a:cubicBezTo>
                <a:cubicBezTo>
                  <a:pt x="8436494" y="562129"/>
                  <a:pt x="8435083" y="563882"/>
                  <a:pt x="8433445" y="565331"/>
                </a:cubicBezTo>
                <a:cubicBezTo>
                  <a:pt x="8434893" y="566932"/>
                  <a:pt x="8436913" y="568190"/>
                  <a:pt x="8437942" y="570057"/>
                </a:cubicBezTo>
                <a:cubicBezTo>
                  <a:pt x="8440305" y="569714"/>
                  <a:pt x="8442744" y="569829"/>
                  <a:pt x="8445221" y="570553"/>
                </a:cubicBezTo>
                <a:cubicBezTo>
                  <a:pt x="8452880" y="572878"/>
                  <a:pt x="8457416" y="582560"/>
                  <a:pt x="8454481" y="589993"/>
                </a:cubicBezTo>
                <a:lnTo>
                  <a:pt x="8449527" y="602610"/>
                </a:lnTo>
                <a:cubicBezTo>
                  <a:pt x="8447469" y="607832"/>
                  <a:pt x="8443201" y="611225"/>
                  <a:pt x="8438208" y="612254"/>
                </a:cubicBezTo>
                <a:cubicBezTo>
                  <a:pt x="8438171" y="612445"/>
                  <a:pt x="8438056" y="612674"/>
                  <a:pt x="8438018" y="612864"/>
                </a:cubicBezTo>
                <a:cubicBezTo>
                  <a:pt x="8447355" y="613436"/>
                  <a:pt x="8456501" y="621936"/>
                  <a:pt x="8452043" y="633219"/>
                </a:cubicBezTo>
                <a:cubicBezTo>
                  <a:pt x="8446669" y="646866"/>
                  <a:pt x="8429443" y="644121"/>
                  <a:pt x="8424108" y="634248"/>
                </a:cubicBezTo>
                <a:cubicBezTo>
                  <a:pt x="8414809" y="639509"/>
                  <a:pt x="8401052" y="637412"/>
                  <a:pt x="8392019" y="632381"/>
                </a:cubicBezTo>
                <a:cubicBezTo>
                  <a:pt x="8385694" y="628874"/>
                  <a:pt x="8382874" y="620373"/>
                  <a:pt x="8381730" y="611949"/>
                </a:cubicBezTo>
                <a:cubicBezTo>
                  <a:pt x="8375023" y="613207"/>
                  <a:pt x="8367553" y="608366"/>
                  <a:pt x="8364504" y="601276"/>
                </a:cubicBezTo>
                <a:cubicBezTo>
                  <a:pt x="8353910" y="604554"/>
                  <a:pt x="8339772" y="594987"/>
                  <a:pt x="8345107" y="581493"/>
                </a:cubicBezTo>
                <a:close/>
                <a:moveTo>
                  <a:pt x="8386075" y="789694"/>
                </a:moveTo>
                <a:cubicBezTo>
                  <a:pt x="8383902" y="788856"/>
                  <a:pt x="8382150" y="787484"/>
                  <a:pt x="8380739" y="785844"/>
                </a:cubicBezTo>
                <a:cubicBezTo>
                  <a:pt x="8379101" y="787331"/>
                  <a:pt x="8377233" y="788513"/>
                  <a:pt x="8375252" y="789123"/>
                </a:cubicBezTo>
                <a:cubicBezTo>
                  <a:pt x="8371021" y="790419"/>
                  <a:pt x="8367058" y="789809"/>
                  <a:pt x="8363780" y="787903"/>
                </a:cubicBezTo>
                <a:cubicBezTo>
                  <a:pt x="8365495" y="791219"/>
                  <a:pt x="8366029" y="795145"/>
                  <a:pt x="8364924" y="799338"/>
                </a:cubicBezTo>
                <a:cubicBezTo>
                  <a:pt x="8362904" y="806886"/>
                  <a:pt x="8353262" y="812222"/>
                  <a:pt x="8345831" y="809287"/>
                </a:cubicBezTo>
                <a:lnTo>
                  <a:pt x="8339542" y="806809"/>
                </a:lnTo>
                <a:cubicBezTo>
                  <a:pt x="8331578" y="803684"/>
                  <a:pt x="8327309" y="796174"/>
                  <a:pt x="8329558" y="787712"/>
                </a:cubicBezTo>
                <a:cubicBezTo>
                  <a:pt x="8331540" y="780165"/>
                  <a:pt x="8341219" y="774828"/>
                  <a:pt x="8348651" y="777763"/>
                </a:cubicBezTo>
                <a:lnTo>
                  <a:pt x="8354939" y="780241"/>
                </a:lnTo>
                <a:cubicBezTo>
                  <a:pt x="8356121" y="780698"/>
                  <a:pt x="8357035" y="781461"/>
                  <a:pt x="8358064" y="782109"/>
                </a:cubicBezTo>
                <a:cubicBezTo>
                  <a:pt x="8357416" y="781118"/>
                  <a:pt x="8356654" y="780203"/>
                  <a:pt x="8356197" y="779097"/>
                </a:cubicBezTo>
                <a:lnTo>
                  <a:pt x="8352386" y="770330"/>
                </a:lnTo>
                <a:cubicBezTo>
                  <a:pt x="8349108" y="762745"/>
                  <a:pt x="8355206" y="753482"/>
                  <a:pt x="8362408" y="751271"/>
                </a:cubicBezTo>
                <a:cubicBezTo>
                  <a:pt x="8370869" y="748641"/>
                  <a:pt x="8378186" y="753749"/>
                  <a:pt x="8381463" y="761296"/>
                </a:cubicBezTo>
                <a:lnTo>
                  <a:pt x="8382607" y="763888"/>
                </a:lnTo>
                <a:cubicBezTo>
                  <a:pt x="8386913" y="760610"/>
                  <a:pt x="8393048" y="759733"/>
                  <a:pt x="8398155" y="761754"/>
                </a:cubicBezTo>
                <a:lnTo>
                  <a:pt x="8404443" y="764231"/>
                </a:lnTo>
                <a:cubicBezTo>
                  <a:pt x="8412370" y="767357"/>
                  <a:pt x="8415228" y="776734"/>
                  <a:pt x="8412370" y="784243"/>
                </a:cubicBezTo>
                <a:cubicBezTo>
                  <a:pt x="8409398" y="792096"/>
                  <a:pt x="8399756" y="795107"/>
                  <a:pt x="8392325" y="792172"/>
                </a:cubicBezTo>
                <a:lnTo>
                  <a:pt x="8386075" y="789694"/>
                </a:lnTo>
                <a:close/>
                <a:moveTo>
                  <a:pt x="8388856" y="825487"/>
                </a:moveTo>
                <a:cubicBezTo>
                  <a:pt x="8381654" y="843746"/>
                  <a:pt x="8353453" y="832310"/>
                  <a:pt x="8360617" y="814090"/>
                </a:cubicBezTo>
                <a:cubicBezTo>
                  <a:pt x="8367820" y="795793"/>
                  <a:pt x="8396021" y="807267"/>
                  <a:pt x="8388856" y="825487"/>
                </a:cubicBezTo>
                <a:close/>
                <a:moveTo>
                  <a:pt x="8351623" y="694361"/>
                </a:moveTo>
                <a:cubicBezTo>
                  <a:pt x="8353643" y="686813"/>
                  <a:pt x="8363285" y="681477"/>
                  <a:pt x="8370717" y="684412"/>
                </a:cubicBezTo>
                <a:lnTo>
                  <a:pt x="8377004" y="686890"/>
                </a:lnTo>
                <a:cubicBezTo>
                  <a:pt x="8379786" y="687957"/>
                  <a:pt x="8381844" y="689710"/>
                  <a:pt x="8383636" y="691693"/>
                </a:cubicBezTo>
                <a:cubicBezTo>
                  <a:pt x="8384817" y="691731"/>
                  <a:pt x="8385999" y="691654"/>
                  <a:pt x="8387294" y="691997"/>
                </a:cubicBezTo>
                <a:cubicBezTo>
                  <a:pt x="8394687" y="694208"/>
                  <a:pt x="8400594" y="703280"/>
                  <a:pt x="8397584" y="710942"/>
                </a:cubicBezTo>
                <a:lnTo>
                  <a:pt x="8395106" y="717270"/>
                </a:lnTo>
                <a:cubicBezTo>
                  <a:pt x="8392096" y="724932"/>
                  <a:pt x="8384627" y="730039"/>
                  <a:pt x="8376166" y="727562"/>
                </a:cubicBezTo>
                <a:cubicBezTo>
                  <a:pt x="8370754" y="725961"/>
                  <a:pt x="8366257" y="720662"/>
                  <a:pt x="8365343" y="714945"/>
                </a:cubicBezTo>
                <a:lnTo>
                  <a:pt x="8361646" y="713458"/>
                </a:lnTo>
                <a:cubicBezTo>
                  <a:pt x="8353643" y="710332"/>
                  <a:pt x="8349375" y="702823"/>
                  <a:pt x="8351623" y="694361"/>
                </a:cubicBezTo>
                <a:close/>
                <a:moveTo>
                  <a:pt x="8342134" y="644883"/>
                </a:moveTo>
                <a:cubicBezTo>
                  <a:pt x="8345831" y="637107"/>
                  <a:pt x="8354787" y="634630"/>
                  <a:pt x="8362408" y="637679"/>
                </a:cubicBezTo>
                <a:lnTo>
                  <a:pt x="8375023" y="642634"/>
                </a:lnTo>
                <a:cubicBezTo>
                  <a:pt x="8382721" y="645646"/>
                  <a:pt x="8385617" y="655861"/>
                  <a:pt x="8382226" y="662913"/>
                </a:cubicBezTo>
                <a:cubicBezTo>
                  <a:pt x="8378529" y="670728"/>
                  <a:pt x="8369573" y="673167"/>
                  <a:pt x="8361951" y="670118"/>
                </a:cubicBezTo>
                <a:lnTo>
                  <a:pt x="8349375" y="665162"/>
                </a:lnTo>
                <a:cubicBezTo>
                  <a:pt x="8341677" y="662151"/>
                  <a:pt x="8338781" y="651935"/>
                  <a:pt x="8342134" y="644883"/>
                </a:cubicBezTo>
                <a:close/>
                <a:moveTo>
                  <a:pt x="8328110" y="711362"/>
                </a:moveTo>
                <a:cubicBezTo>
                  <a:pt x="8319726" y="714030"/>
                  <a:pt x="8312218" y="709036"/>
                  <a:pt x="8308941" y="701489"/>
                </a:cubicBezTo>
                <a:lnTo>
                  <a:pt x="8308026" y="699354"/>
                </a:lnTo>
                <a:cubicBezTo>
                  <a:pt x="8303262" y="695695"/>
                  <a:pt x="8300480" y="689710"/>
                  <a:pt x="8303338" y="682506"/>
                </a:cubicBezTo>
                <a:cubicBezTo>
                  <a:pt x="8306082" y="675492"/>
                  <a:pt x="8311913" y="672900"/>
                  <a:pt x="8317668" y="673281"/>
                </a:cubicBezTo>
                <a:cubicBezTo>
                  <a:pt x="8324909" y="672329"/>
                  <a:pt x="8331235" y="676712"/>
                  <a:pt x="8334169" y="683421"/>
                </a:cubicBezTo>
                <a:lnTo>
                  <a:pt x="8337980" y="692188"/>
                </a:lnTo>
                <a:cubicBezTo>
                  <a:pt x="8341258" y="699774"/>
                  <a:pt x="8335350" y="709036"/>
                  <a:pt x="8328110" y="711362"/>
                </a:cubicBezTo>
                <a:close/>
                <a:moveTo>
                  <a:pt x="8303605" y="594796"/>
                </a:moveTo>
                <a:lnTo>
                  <a:pt x="8306082" y="588507"/>
                </a:lnTo>
                <a:cubicBezTo>
                  <a:pt x="8309131" y="580807"/>
                  <a:pt x="8317782" y="576576"/>
                  <a:pt x="8325633" y="579473"/>
                </a:cubicBezTo>
                <a:cubicBezTo>
                  <a:pt x="8333216" y="582255"/>
                  <a:pt x="8337675" y="591365"/>
                  <a:pt x="8334665" y="599027"/>
                </a:cubicBezTo>
                <a:lnTo>
                  <a:pt x="8332188" y="605317"/>
                </a:lnTo>
                <a:cubicBezTo>
                  <a:pt x="8329177" y="613017"/>
                  <a:pt x="8320526" y="617248"/>
                  <a:pt x="8312637" y="614351"/>
                </a:cubicBezTo>
                <a:cubicBezTo>
                  <a:pt x="8305053" y="611568"/>
                  <a:pt x="8300595" y="602458"/>
                  <a:pt x="8303605" y="594796"/>
                </a:cubicBezTo>
                <a:close/>
                <a:moveTo>
                  <a:pt x="8284970" y="633524"/>
                </a:moveTo>
                <a:cubicBezTo>
                  <a:pt x="8293354" y="630818"/>
                  <a:pt x="8300861" y="635849"/>
                  <a:pt x="8304138" y="643359"/>
                </a:cubicBezTo>
                <a:lnTo>
                  <a:pt x="8305053" y="645531"/>
                </a:lnTo>
                <a:cubicBezTo>
                  <a:pt x="8309817" y="649153"/>
                  <a:pt x="8312599" y="655175"/>
                  <a:pt x="8309741" y="662380"/>
                </a:cubicBezTo>
                <a:cubicBezTo>
                  <a:pt x="8306997" y="669355"/>
                  <a:pt x="8301166" y="671985"/>
                  <a:pt x="8295412" y="671604"/>
                </a:cubicBezTo>
                <a:cubicBezTo>
                  <a:pt x="8288132" y="672519"/>
                  <a:pt x="8281845" y="668174"/>
                  <a:pt x="8278910" y="661465"/>
                </a:cubicBezTo>
                <a:lnTo>
                  <a:pt x="8275099" y="652698"/>
                </a:lnTo>
                <a:cubicBezTo>
                  <a:pt x="8271822" y="645112"/>
                  <a:pt x="8277729" y="635811"/>
                  <a:pt x="8284970" y="633524"/>
                </a:cubicBezTo>
                <a:close/>
                <a:moveTo>
                  <a:pt x="8278376" y="745820"/>
                </a:moveTo>
                <a:lnTo>
                  <a:pt x="8280854" y="739493"/>
                </a:lnTo>
                <a:cubicBezTo>
                  <a:pt x="8283864" y="731831"/>
                  <a:pt x="8292515" y="727562"/>
                  <a:pt x="8300404" y="730459"/>
                </a:cubicBezTo>
                <a:cubicBezTo>
                  <a:pt x="8307988" y="733279"/>
                  <a:pt x="8312446" y="742352"/>
                  <a:pt x="8309436" y="750013"/>
                </a:cubicBezTo>
                <a:lnTo>
                  <a:pt x="8306959" y="756341"/>
                </a:lnTo>
                <a:cubicBezTo>
                  <a:pt x="8303910" y="764003"/>
                  <a:pt x="8295259" y="768272"/>
                  <a:pt x="8287408" y="765375"/>
                </a:cubicBezTo>
                <a:cubicBezTo>
                  <a:pt x="8279825" y="762592"/>
                  <a:pt x="8275366" y="753482"/>
                  <a:pt x="8278376" y="745820"/>
                </a:cubicBezTo>
                <a:close/>
                <a:moveTo>
                  <a:pt x="8313247" y="961874"/>
                </a:moveTo>
                <a:cubicBezTo>
                  <a:pt x="8306120" y="979942"/>
                  <a:pt x="8276662" y="972166"/>
                  <a:pt x="8283864" y="953946"/>
                </a:cubicBezTo>
                <a:cubicBezTo>
                  <a:pt x="8290953" y="935839"/>
                  <a:pt x="8320411" y="943654"/>
                  <a:pt x="8313247" y="961874"/>
                </a:cubicBezTo>
                <a:close/>
                <a:moveTo>
                  <a:pt x="8332340" y="870352"/>
                </a:moveTo>
                <a:lnTo>
                  <a:pt x="8319726" y="865397"/>
                </a:lnTo>
                <a:cubicBezTo>
                  <a:pt x="8311799" y="862271"/>
                  <a:pt x="8309055" y="852704"/>
                  <a:pt x="8311951" y="845309"/>
                </a:cubicBezTo>
                <a:cubicBezTo>
                  <a:pt x="8315038" y="837418"/>
                  <a:pt x="8324642" y="834636"/>
                  <a:pt x="8332035" y="837533"/>
                </a:cubicBezTo>
                <a:lnTo>
                  <a:pt x="8344611" y="842488"/>
                </a:lnTo>
                <a:cubicBezTo>
                  <a:pt x="8352538" y="845614"/>
                  <a:pt x="8355282" y="855181"/>
                  <a:pt x="8352386" y="862576"/>
                </a:cubicBezTo>
                <a:cubicBezTo>
                  <a:pt x="8349337" y="870467"/>
                  <a:pt x="8339733" y="873288"/>
                  <a:pt x="8332340" y="870352"/>
                </a:cubicBezTo>
                <a:close/>
                <a:moveTo>
                  <a:pt x="8354482" y="930732"/>
                </a:moveTo>
                <a:cubicBezTo>
                  <a:pt x="8347622" y="928788"/>
                  <a:pt x="8342134" y="920745"/>
                  <a:pt x="8343811" y="913464"/>
                </a:cubicBezTo>
                <a:cubicBezTo>
                  <a:pt x="8341829" y="910072"/>
                  <a:pt x="8341181" y="905802"/>
                  <a:pt x="8343049" y="900999"/>
                </a:cubicBezTo>
                <a:cubicBezTo>
                  <a:pt x="8347736" y="889107"/>
                  <a:pt x="8361227" y="889793"/>
                  <a:pt x="8368201" y="896654"/>
                </a:cubicBezTo>
                <a:cubicBezTo>
                  <a:pt x="8374108" y="900008"/>
                  <a:pt x="8378338" y="907365"/>
                  <a:pt x="8375747" y="913922"/>
                </a:cubicBezTo>
                <a:lnTo>
                  <a:pt x="8373270" y="920249"/>
                </a:lnTo>
                <a:cubicBezTo>
                  <a:pt x="8370259" y="927949"/>
                  <a:pt x="8363018" y="933171"/>
                  <a:pt x="8354482" y="930732"/>
                </a:cubicBezTo>
                <a:close/>
                <a:moveTo>
                  <a:pt x="8390647" y="1048707"/>
                </a:moveTo>
                <a:lnTo>
                  <a:pt x="8381883" y="1052519"/>
                </a:lnTo>
                <a:cubicBezTo>
                  <a:pt x="8374337" y="1055797"/>
                  <a:pt x="8365114" y="1051986"/>
                  <a:pt x="8361913" y="1044438"/>
                </a:cubicBezTo>
                <a:cubicBezTo>
                  <a:pt x="8358673" y="1036815"/>
                  <a:pt x="8362447" y="1027742"/>
                  <a:pt x="8369993" y="1024464"/>
                </a:cubicBezTo>
                <a:cubicBezTo>
                  <a:pt x="8372927" y="1023206"/>
                  <a:pt x="8375861" y="1021910"/>
                  <a:pt x="8378758" y="1020652"/>
                </a:cubicBezTo>
                <a:cubicBezTo>
                  <a:pt x="8386303" y="1017374"/>
                  <a:pt x="8395526" y="1021186"/>
                  <a:pt x="8398727" y="1028733"/>
                </a:cubicBezTo>
                <a:cubicBezTo>
                  <a:pt x="8401966" y="1036357"/>
                  <a:pt x="8398193" y="1045429"/>
                  <a:pt x="8390647" y="1048707"/>
                </a:cubicBezTo>
                <a:close/>
                <a:moveTo>
                  <a:pt x="8414085" y="1001326"/>
                </a:moveTo>
                <a:cubicBezTo>
                  <a:pt x="8406997" y="1019318"/>
                  <a:pt x="8377386" y="1012076"/>
                  <a:pt x="8384550" y="993855"/>
                </a:cubicBezTo>
                <a:cubicBezTo>
                  <a:pt x="8391638" y="975825"/>
                  <a:pt x="8421250" y="983106"/>
                  <a:pt x="8414085" y="1001326"/>
                </a:cubicBezTo>
                <a:close/>
                <a:moveTo>
                  <a:pt x="8411303" y="908737"/>
                </a:moveTo>
                <a:lnTo>
                  <a:pt x="8405015" y="906260"/>
                </a:lnTo>
                <a:cubicBezTo>
                  <a:pt x="8397317" y="903248"/>
                  <a:pt x="8394496" y="892957"/>
                  <a:pt x="8397888" y="885943"/>
                </a:cubicBezTo>
                <a:cubicBezTo>
                  <a:pt x="8401623" y="878129"/>
                  <a:pt x="8410579" y="875803"/>
                  <a:pt x="8418201" y="878777"/>
                </a:cubicBezTo>
                <a:lnTo>
                  <a:pt x="8424489" y="881254"/>
                </a:lnTo>
                <a:cubicBezTo>
                  <a:pt x="8425975" y="881826"/>
                  <a:pt x="8427081" y="882855"/>
                  <a:pt x="8428186" y="883884"/>
                </a:cubicBezTo>
                <a:cubicBezTo>
                  <a:pt x="8431730" y="877519"/>
                  <a:pt x="8438437" y="873592"/>
                  <a:pt x="8445983" y="875918"/>
                </a:cubicBezTo>
                <a:cubicBezTo>
                  <a:pt x="8453414" y="878205"/>
                  <a:pt x="8459093" y="887315"/>
                  <a:pt x="8456082" y="894977"/>
                </a:cubicBezTo>
                <a:lnTo>
                  <a:pt x="8453605" y="901304"/>
                </a:lnTo>
                <a:cubicBezTo>
                  <a:pt x="8450594" y="908966"/>
                  <a:pt x="8442934" y="913960"/>
                  <a:pt x="8434550" y="911406"/>
                </a:cubicBezTo>
                <a:cubicBezTo>
                  <a:pt x="8431882" y="910605"/>
                  <a:pt x="8429672" y="908737"/>
                  <a:pt x="8427766" y="906565"/>
                </a:cubicBezTo>
                <a:cubicBezTo>
                  <a:pt x="8423308" y="910186"/>
                  <a:pt x="8416943" y="910948"/>
                  <a:pt x="8411303" y="908737"/>
                </a:cubicBezTo>
                <a:close/>
                <a:moveTo>
                  <a:pt x="8427614" y="992559"/>
                </a:moveTo>
                <a:lnTo>
                  <a:pt x="8423803" y="983792"/>
                </a:lnTo>
                <a:cubicBezTo>
                  <a:pt x="8420373" y="975940"/>
                  <a:pt x="8421478" y="967897"/>
                  <a:pt x="8429139" y="962903"/>
                </a:cubicBezTo>
                <a:cubicBezTo>
                  <a:pt x="8435426" y="958787"/>
                  <a:pt x="8446821" y="960883"/>
                  <a:pt x="8450022" y="968240"/>
                </a:cubicBezTo>
                <a:cubicBezTo>
                  <a:pt x="8451280" y="971175"/>
                  <a:pt x="8452576" y="974072"/>
                  <a:pt x="8453834" y="977007"/>
                </a:cubicBezTo>
                <a:cubicBezTo>
                  <a:pt x="8457226" y="984859"/>
                  <a:pt x="8456120" y="992864"/>
                  <a:pt x="8448498" y="997858"/>
                </a:cubicBezTo>
                <a:cubicBezTo>
                  <a:pt x="8442210" y="1002013"/>
                  <a:pt x="8430815" y="999878"/>
                  <a:pt x="8427614" y="992559"/>
                </a:cubicBezTo>
                <a:close/>
                <a:moveTo>
                  <a:pt x="8473155" y="1017565"/>
                </a:moveTo>
                <a:cubicBezTo>
                  <a:pt x="8466067" y="1035633"/>
                  <a:pt x="8436570" y="1027895"/>
                  <a:pt x="8443735" y="1009636"/>
                </a:cubicBezTo>
                <a:cubicBezTo>
                  <a:pt x="8450861" y="991606"/>
                  <a:pt x="8480358" y="999306"/>
                  <a:pt x="8473155" y="1017565"/>
                </a:cubicBezTo>
                <a:close/>
                <a:moveTo>
                  <a:pt x="8500441" y="966753"/>
                </a:moveTo>
                <a:cubicBezTo>
                  <a:pt x="8493277" y="984974"/>
                  <a:pt x="8466677" y="970031"/>
                  <a:pt x="8473765" y="952078"/>
                </a:cubicBezTo>
                <a:cubicBezTo>
                  <a:pt x="8480930" y="933819"/>
                  <a:pt x="8507492" y="948762"/>
                  <a:pt x="8500441" y="966753"/>
                </a:cubicBezTo>
                <a:close/>
                <a:moveTo>
                  <a:pt x="8502080" y="870505"/>
                </a:moveTo>
                <a:lnTo>
                  <a:pt x="8499604" y="876833"/>
                </a:lnTo>
                <a:cubicBezTo>
                  <a:pt x="8496478" y="884761"/>
                  <a:pt x="8487065" y="887582"/>
                  <a:pt x="8479558" y="884761"/>
                </a:cubicBezTo>
                <a:cubicBezTo>
                  <a:pt x="8471707" y="881750"/>
                  <a:pt x="8468734" y="872106"/>
                  <a:pt x="8471631" y="864711"/>
                </a:cubicBezTo>
                <a:lnTo>
                  <a:pt x="8474108" y="858421"/>
                </a:lnTo>
                <a:cubicBezTo>
                  <a:pt x="8477233" y="850493"/>
                  <a:pt x="8486646" y="847634"/>
                  <a:pt x="8494154" y="850493"/>
                </a:cubicBezTo>
                <a:cubicBezTo>
                  <a:pt x="8502004" y="853466"/>
                  <a:pt x="8504977" y="863110"/>
                  <a:pt x="8502080" y="870505"/>
                </a:cubicBezTo>
                <a:close/>
                <a:moveTo>
                  <a:pt x="8558331" y="949028"/>
                </a:moveTo>
                <a:cubicBezTo>
                  <a:pt x="8556539" y="956004"/>
                  <a:pt x="8548155" y="962370"/>
                  <a:pt x="8540685" y="960121"/>
                </a:cubicBezTo>
                <a:cubicBezTo>
                  <a:pt x="8542896" y="963628"/>
                  <a:pt x="8543696" y="968049"/>
                  <a:pt x="8541752" y="973043"/>
                </a:cubicBezTo>
                <a:cubicBezTo>
                  <a:pt x="8534588" y="991301"/>
                  <a:pt x="8506348" y="979866"/>
                  <a:pt x="8513513" y="961607"/>
                </a:cubicBezTo>
                <a:cubicBezTo>
                  <a:pt x="8515990" y="955242"/>
                  <a:pt x="8521059" y="952688"/>
                  <a:pt x="8526280" y="952535"/>
                </a:cubicBezTo>
                <a:cubicBezTo>
                  <a:pt x="8522964" y="949066"/>
                  <a:pt x="8521135" y="944569"/>
                  <a:pt x="8522507" y="939041"/>
                </a:cubicBezTo>
                <a:cubicBezTo>
                  <a:pt x="8524336" y="931799"/>
                  <a:pt x="8533369" y="925014"/>
                  <a:pt x="8541028" y="928025"/>
                </a:cubicBezTo>
                <a:lnTo>
                  <a:pt x="8547317" y="930503"/>
                </a:lnTo>
                <a:cubicBezTo>
                  <a:pt x="8554976" y="933514"/>
                  <a:pt x="8560579" y="940223"/>
                  <a:pt x="8558331" y="949028"/>
                </a:cubicBezTo>
                <a:close/>
                <a:moveTo>
                  <a:pt x="8549984" y="636726"/>
                </a:moveTo>
                <a:cubicBezTo>
                  <a:pt x="8555815" y="642977"/>
                  <a:pt x="8552805" y="653269"/>
                  <a:pt x="8547012" y="658072"/>
                </a:cubicBezTo>
                <a:cubicBezTo>
                  <a:pt x="8540228" y="663714"/>
                  <a:pt x="8531120" y="660893"/>
                  <a:pt x="8525670" y="655099"/>
                </a:cubicBezTo>
                <a:cubicBezTo>
                  <a:pt x="8516905" y="645722"/>
                  <a:pt x="8516143" y="632686"/>
                  <a:pt x="8520640" y="621174"/>
                </a:cubicBezTo>
                <a:cubicBezTo>
                  <a:pt x="8523651" y="613474"/>
                  <a:pt x="8533063" y="609853"/>
                  <a:pt x="8540571" y="612978"/>
                </a:cubicBezTo>
                <a:cubicBezTo>
                  <a:pt x="8548269" y="616180"/>
                  <a:pt x="8551775" y="625253"/>
                  <a:pt x="8548765" y="632876"/>
                </a:cubicBezTo>
                <a:cubicBezTo>
                  <a:pt x="8548498" y="633677"/>
                  <a:pt x="8548346" y="634058"/>
                  <a:pt x="8548269" y="634172"/>
                </a:cubicBezTo>
                <a:lnTo>
                  <a:pt x="8548232" y="634439"/>
                </a:lnTo>
                <a:cubicBezTo>
                  <a:pt x="8548232" y="634477"/>
                  <a:pt x="8548232" y="634515"/>
                  <a:pt x="8548232" y="634553"/>
                </a:cubicBezTo>
                <a:cubicBezTo>
                  <a:pt x="8548803" y="635316"/>
                  <a:pt x="8549336" y="636040"/>
                  <a:pt x="8549984" y="636726"/>
                </a:cubicBezTo>
                <a:close/>
                <a:moveTo>
                  <a:pt x="8540267" y="754931"/>
                </a:moveTo>
                <a:cubicBezTo>
                  <a:pt x="8533063" y="773189"/>
                  <a:pt x="8505434" y="760420"/>
                  <a:pt x="8512561" y="742237"/>
                </a:cubicBezTo>
                <a:cubicBezTo>
                  <a:pt x="8519802" y="723941"/>
                  <a:pt x="8547431" y="736748"/>
                  <a:pt x="8540267" y="754931"/>
                </a:cubicBezTo>
                <a:close/>
                <a:moveTo>
                  <a:pt x="8627957" y="920211"/>
                </a:moveTo>
                <a:cubicBezTo>
                  <a:pt x="8627042" y="922574"/>
                  <a:pt x="8625441" y="924290"/>
                  <a:pt x="8623574" y="925738"/>
                </a:cubicBezTo>
                <a:cubicBezTo>
                  <a:pt x="8623841" y="928254"/>
                  <a:pt x="8623726" y="930808"/>
                  <a:pt x="8622812" y="933209"/>
                </a:cubicBezTo>
                <a:cubicBezTo>
                  <a:pt x="8619916" y="941062"/>
                  <a:pt x="8610274" y="944225"/>
                  <a:pt x="8602843" y="941290"/>
                </a:cubicBezTo>
                <a:lnTo>
                  <a:pt x="8583940" y="933857"/>
                </a:lnTo>
                <a:cubicBezTo>
                  <a:pt x="8576013" y="930732"/>
                  <a:pt x="8573040" y="921469"/>
                  <a:pt x="8575861" y="913883"/>
                </a:cubicBezTo>
                <a:cubicBezTo>
                  <a:pt x="8578529" y="906717"/>
                  <a:pt x="8586722" y="903706"/>
                  <a:pt x="8593772" y="905421"/>
                </a:cubicBezTo>
                <a:cubicBezTo>
                  <a:pt x="8593772" y="905421"/>
                  <a:pt x="8593772" y="905383"/>
                  <a:pt x="8593772" y="905345"/>
                </a:cubicBezTo>
                <a:cubicBezTo>
                  <a:pt x="8596859" y="897454"/>
                  <a:pt x="8606463" y="894672"/>
                  <a:pt x="8613857" y="897569"/>
                </a:cubicBezTo>
                <a:lnTo>
                  <a:pt x="8620144" y="900046"/>
                </a:lnTo>
                <a:cubicBezTo>
                  <a:pt x="8628148" y="903248"/>
                  <a:pt x="8630853" y="912778"/>
                  <a:pt x="8627957" y="920211"/>
                </a:cubicBezTo>
                <a:close/>
                <a:moveTo>
                  <a:pt x="8590000" y="786073"/>
                </a:moveTo>
                <a:lnTo>
                  <a:pt x="8592477" y="779784"/>
                </a:lnTo>
                <a:cubicBezTo>
                  <a:pt x="8595526" y="772084"/>
                  <a:pt x="8606653" y="770216"/>
                  <a:pt x="8613170" y="773761"/>
                </a:cubicBezTo>
                <a:cubicBezTo>
                  <a:pt x="8621059" y="778106"/>
                  <a:pt x="8622202" y="786797"/>
                  <a:pt x="8619192" y="794459"/>
                </a:cubicBezTo>
                <a:lnTo>
                  <a:pt x="8616715" y="800749"/>
                </a:lnTo>
                <a:cubicBezTo>
                  <a:pt x="8613666" y="808448"/>
                  <a:pt x="8602537" y="810316"/>
                  <a:pt x="8596021" y="806771"/>
                </a:cubicBezTo>
                <a:cubicBezTo>
                  <a:pt x="8588132" y="802426"/>
                  <a:pt x="8586989" y="793735"/>
                  <a:pt x="8590000" y="786073"/>
                </a:cubicBezTo>
                <a:close/>
                <a:moveTo>
                  <a:pt x="8669763" y="906298"/>
                </a:moveTo>
                <a:cubicBezTo>
                  <a:pt x="8662599" y="924480"/>
                  <a:pt x="8633407" y="915751"/>
                  <a:pt x="8640571" y="897531"/>
                </a:cubicBezTo>
                <a:cubicBezTo>
                  <a:pt x="8647736" y="879386"/>
                  <a:pt x="8676966" y="888077"/>
                  <a:pt x="8669763" y="906298"/>
                </a:cubicBezTo>
                <a:close/>
                <a:moveTo>
                  <a:pt x="8710579" y="472056"/>
                </a:moveTo>
                <a:cubicBezTo>
                  <a:pt x="8721897" y="456275"/>
                  <a:pt x="8748574" y="471064"/>
                  <a:pt x="8737142" y="486960"/>
                </a:cubicBezTo>
                <a:cubicBezTo>
                  <a:pt x="8725861" y="502741"/>
                  <a:pt x="8699184" y="487951"/>
                  <a:pt x="8710579" y="472056"/>
                </a:cubicBezTo>
                <a:close/>
                <a:moveTo>
                  <a:pt x="8711341" y="597426"/>
                </a:moveTo>
                <a:cubicBezTo>
                  <a:pt x="8711684" y="597236"/>
                  <a:pt x="8712027" y="597045"/>
                  <a:pt x="8712370" y="596854"/>
                </a:cubicBezTo>
                <a:cubicBezTo>
                  <a:pt x="8712484" y="596778"/>
                  <a:pt x="8712561" y="596702"/>
                  <a:pt x="8712751" y="596588"/>
                </a:cubicBezTo>
                <a:cubicBezTo>
                  <a:pt x="8713665" y="595787"/>
                  <a:pt x="8714656" y="595025"/>
                  <a:pt x="8715533" y="594224"/>
                </a:cubicBezTo>
                <a:cubicBezTo>
                  <a:pt x="8716219" y="593576"/>
                  <a:pt x="8719802" y="589765"/>
                  <a:pt x="8716638" y="593309"/>
                </a:cubicBezTo>
                <a:cubicBezTo>
                  <a:pt x="8720639" y="588812"/>
                  <a:pt x="8724527" y="585228"/>
                  <a:pt x="8731044" y="585571"/>
                </a:cubicBezTo>
                <a:cubicBezTo>
                  <a:pt x="8737599" y="585915"/>
                  <a:pt x="8742782" y="590260"/>
                  <a:pt x="8744840" y="596245"/>
                </a:cubicBezTo>
                <a:cubicBezTo>
                  <a:pt x="8745259" y="597464"/>
                  <a:pt x="8745525" y="598722"/>
                  <a:pt x="8745716" y="600018"/>
                </a:cubicBezTo>
                <a:cubicBezTo>
                  <a:pt x="8749489" y="609319"/>
                  <a:pt x="8746287" y="620373"/>
                  <a:pt x="8742667" y="629217"/>
                </a:cubicBezTo>
                <a:cubicBezTo>
                  <a:pt x="8739885" y="636040"/>
                  <a:pt x="8733711" y="639699"/>
                  <a:pt x="8726737" y="639128"/>
                </a:cubicBezTo>
                <a:cubicBezTo>
                  <a:pt x="8735388" y="642368"/>
                  <a:pt x="8741905" y="654451"/>
                  <a:pt x="8734702" y="664514"/>
                </a:cubicBezTo>
                <a:cubicBezTo>
                  <a:pt x="8723269" y="680410"/>
                  <a:pt x="8700937" y="659673"/>
                  <a:pt x="8712217" y="643930"/>
                </a:cubicBezTo>
                <a:cubicBezTo>
                  <a:pt x="8715076" y="639966"/>
                  <a:pt x="8718582" y="638289"/>
                  <a:pt x="8722126" y="638213"/>
                </a:cubicBezTo>
                <a:cubicBezTo>
                  <a:pt x="8717820" y="636421"/>
                  <a:pt x="8714542" y="632266"/>
                  <a:pt x="8713399" y="627616"/>
                </a:cubicBezTo>
                <a:cubicBezTo>
                  <a:pt x="8712561" y="627616"/>
                  <a:pt x="8711760" y="627768"/>
                  <a:pt x="8710883" y="627692"/>
                </a:cubicBezTo>
                <a:cubicBezTo>
                  <a:pt x="8702690" y="626853"/>
                  <a:pt x="8696059" y="620145"/>
                  <a:pt x="8696555" y="611606"/>
                </a:cubicBezTo>
                <a:cubicBezTo>
                  <a:pt x="8697012" y="604097"/>
                  <a:pt x="8703681" y="597464"/>
                  <a:pt x="8711341" y="597426"/>
                </a:cubicBezTo>
                <a:close/>
                <a:moveTo>
                  <a:pt x="8696288" y="718261"/>
                </a:moveTo>
                <a:cubicBezTo>
                  <a:pt x="8684817" y="734232"/>
                  <a:pt x="8660350" y="716088"/>
                  <a:pt x="8671745" y="700193"/>
                </a:cubicBezTo>
                <a:cubicBezTo>
                  <a:pt x="8683216" y="684183"/>
                  <a:pt x="8707682" y="702366"/>
                  <a:pt x="8696288" y="718261"/>
                </a:cubicBezTo>
                <a:close/>
                <a:moveTo>
                  <a:pt x="8646059" y="550312"/>
                </a:moveTo>
                <a:lnTo>
                  <a:pt x="8650022" y="544823"/>
                </a:lnTo>
                <a:cubicBezTo>
                  <a:pt x="8654824" y="538114"/>
                  <a:pt x="8663246" y="534912"/>
                  <a:pt x="8670868" y="539410"/>
                </a:cubicBezTo>
                <a:cubicBezTo>
                  <a:pt x="8677500" y="543337"/>
                  <a:pt x="8681082" y="553590"/>
                  <a:pt x="8676280" y="560261"/>
                </a:cubicBezTo>
                <a:lnTo>
                  <a:pt x="8672317" y="565788"/>
                </a:lnTo>
                <a:cubicBezTo>
                  <a:pt x="8667515" y="572497"/>
                  <a:pt x="8659093" y="575661"/>
                  <a:pt x="8651471" y="571201"/>
                </a:cubicBezTo>
                <a:cubicBezTo>
                  <a:pt x="8644839" y="567275"/>
                  <a:pt x="8641257" y="557021"/>
                  <a:pt x="8646059" y="550312"/>
                </a:cubicBezTo>
                <a:close/>
                <a:moveTo>
                  <a:pt x="8652499" y="748107"/>
                </a:moveTo>
                <a:lnTo>
                  <a:pt x="8654062" y="757561"/>
                </a:lnTo>
                <a:cubicBezTo>
                  <a:pt x="8655396" y="765718"/>
                  <a:pt x="8650022" y="773761"/>
                  <a:pt x="8641790" y="775286"/>
                </a:cubicBezTo>
                <a:cubicBezTo>
                  <a:pt x="8633788" y="776734"/>
                  <a:pt x="8625404" y="771131"/>
                  <a:pt x="8624070" y="763012"/>
                </a:cubicBezTo>
                <a:cubicBezTo>
                  <a:pt x="8623536" y="759848"/>
                  <a:pt x="8623041" y="756684"/>
                  <a:pt x="8622507" y="753558"/>
                </a:cubicBezTo>
                <a:cubicBezTo>
                  <a:pt x="8621173" y="745439"/>
                  <a:pt x="8626547" y="737358"/>
                  <a:pt x="8634779" y="735872"/>
                </a:cubicBezTo>
                <a:cubicBezTo>
                  <a:pt x="8642781" y="734385"/>
                  <a:pt x="8651166" y="739950"/>
                  <a:pt x="8652499" y="748107"/>
                </a:cubicBezTo>
                <a:close/>
                <a:moveTo>
                  <a:pt x="8626204" y="699774"/>
                </a:moveTo>
                <a:cubicBezTo>
                  <a:pt x="8614847" y="715631"/>
                  <a:pt x="8588856" y="699697"/>
                  <a:pt x="8600289" y="683726"/>
                </a:cubicBezTo>
                <a:cubicBezTo>
                  <a:pt x="8611684" y="667869"/>
                  <a:pt x="8637675" y="683802"/>
                  <a:pt x="8626204" y="699774"/>
                </a:cubicBezTo>
                <a:close/>
                <a:moveTo>
                  <a:pt x="8580015" y="553362"/>
                </a:moveTo>
                <a:cubicBezTo>
                  <a:pt x="8586379" y="552942"/>
                  <a:pt x="8590800" y="556411"/>
                  <a:pt x="8595144" y="560528"/>
                </a:cubicBezTo>
                <a:cubicBezTo>
                  <a:pt x="8598498" y="563730"/>
                  <a:pt x="8599298" y="568266"/>
                  <a:pt x="8598498" y="572535"/>
                </a:cubicBezTo>
                <a:cubicBezTo>
                  <a:pt x="8598651" y="572802"/>
                  <a:pt x="8598765" y="573107"/>
                  <a:pt x="8598917" y="573374"/>
                </a:cubicBezTo>
                <a:cubicBezTo>
                  <a:pt x="8602690" y="581035"/>
                  <a:pt x="8598879" y="589841"/>
                  <a:pt x="8591677" y="593653"/>
                </a:cubicBezTo>
                <a:cubicBezTo>
                  <a:pt x="8584360" y="597541"/>
                  <a:pt x="8574908" y="593576"/>
                  <a:pt x="8571402" y="586410"/>
                </a:cubicBezTo>
                <a:cubicBezTo>
                  <a:pt x="8568849" y="581188"/>
                  <a:pt x="8565762" y="575851"/>
                  <a:pt x="8565457" y="569905"/>
                </a:cubicBezTo>
                <a:cubicBezTo>
                  <a:pt x="8564999" y="561328"/>
                  <a:pt x="8571288" y="553933"/>
                  <a:pt x="8580015" y="553362"/>
                </a:cubicBezTo>
                <a:close/>
                <a:moveTo>
                  <a:pt x="8560541" y="837342"/>
                </a:moveTo>
                <a:cubicBezTo>
                  <a:pt x="8563932" y="836046"/>
                  <a:pt x="8567705" y="835779"/>
                  <a:pt x="8571021" y="837113"/>
                </a:cubicBezTo>
                <a:lnTo>
                  <a:pt x="8577309" y="839591"/>
                </a:lnTo>
                <a:cubicBezTo>
                  <a:pt x="8585274" y="842717"/>
                  <a:pt x="8589085" y="850874"/>
                  <a:pt x="8586608" y="859031"/>
                </a:cubicBezTo>
                <a:cubicBezTo>
                  <a:pt x="8584283" y="866731"/>
                  <a:pt x="8574603" y="871267"/>
                  <a:pt x="8567172" y="868332"/>
                </a:cubicBezTo>
                <a:lnTo>
                  <a:pt x="8560884" y="865854"/>
                </a:lnTo>
                <a:cubicBezTo>
                  <a:pt x="8560426" y="865664"/>
                  <a:pt x="8560007" y="865397"/>
                  <a:pt x="8559550" y="865168"/>
                </a:cubicBezTo>
                <a:cubicBezTo>
                  <a:pt x="8558368" y="866007"/>
                  <a:pt x="8557149" y="866769"/>
                  <a:pt x="8555815" y="867227"/>
                </a:cubicBezTo>
                <a:cubicBezTo>
                  <a:pt x="8547583" y="870048"/>
                  <a:pt x="8539733" y="865321"/>
                  <a:pt x="8536455" y="857735"/>
                </a:cubicBezTo>
                <a:lnTo>
                  <a:pt x="8532644" y="848968"/>
                </a:lnTo>
                <a:cubicBezTo>
                  <a:pt x="8529367" y="841383"/>
                  <a:pt x="8534778" y="832120"/>
                  <a:pt x="8542095" y="829604"/>
                </a:cubicBezTo>
                <a:cubicBezTo>
                  <a:pt x="8549680" y="827012"/>
                  <a:pt x="8556882" y="830862"/>
                  <a:pt x="8560541" y="837342"/>
                </a:cubicBezTo>
                <a:close/>
                <a:moveTo>
                  <a:pt x="8533178" y="322670"/>
                </a:moveTo>
                <a:cubicBezTo>
                  <a:pt x="8541638" y="320040"/>
                  <a:pt x="8548956" y="325186"/>
                  <a:pt x="8552233" y="332734"/>
                </a:cubicBezTo>
                <a:lnTo>
                  <a:pt x="8556044" y="341501"/>
                </a:lnTo>
                <a:cubicBezTo>
                  <a:pt x="8559359" y="349086"/>
                  <a:pt x="8553185" y="358311"/>
                  <a:pt x="8545983" y="360560"/>
                </a:cubicBezTo>
                <a:cubicBezTo>
                  <a:pt x="8537522" y="363190"/>
                  <a:pt x="8530205" y="358044"/>
                  <a:pt x="8526928" y="350497"/>
                </a:cubicBezTo>
                <a:lnTo>
                  <a:pt x="8523117" y="341730"/>
                </a:lnTo>
                <a:cubicBezTo>
                  <a:pt x="8519802" y="334106"/>
                  <a:pt x="8525975" y="324881"/>
                  <a:pt x="8533178" y="322670"/>
                </a:cubicBezTo>
                <a:close/>
                <a:moveTo>
                  <a:pt x="8511989" y="416212"/>
                </a:moveTo>
                <a:lnTo>
                  <a:pt x="8514466" y="409923"/>
                </a:lnTo>
                <a:cubicBezTo>
                  <a:pt x="8517591" y="401994"/>
                  <a:pt x="8527004" y="399135"/>
                  <a:pt x="8534512" y="401994"/>
                </a:cubicBezTo>
                <a:cubicBezTo>
                  <a:pt x="8542362" y="405006"/>
                  <a:pt x="8545335" y="414650"/>
                  <a:pt x="8542439" y="422006"/>
                </a:cubicBezTo>
                <a:lnTo>
                  <a:pt x="8539961" y="428334"/>
                </a:lnTo>
                <a:cubicBezTo>
                  <a:pt x="8536836" y="436263"/>
                  <a:pt x="8527423" y="439121"/>
                  <a:pt x="8519916" y="436263"/>
                </a:cubicBezTo>
                <a:cubicBezTo>
                  <a:pt x="8512027" y="433251"/>
                  <a:pt x="8509055" y="423607"/>
                  <a:pt x="8511989" y="416212"/>
                </a:cubicBezTo>
                <a:close/>
                <a:moveTo>
                  <a:pt x="8521059" y="463593"/>
                </a:moveTo>
                <a:cubicBezTo>
                  <a:pt x="8529367" y="460849"/>
                  <a:pt x="8537027" y="465728"/>
                  <a:pt x="8540304" y="473237"/>
                </a:cubicBezTo>
                <a:cubicBezTo>
                  <a:pt x="8541562" y="476172"/>
                  <a:pt x="8542858" y="479107"/>
                  <a:pt x="8544116" y="482004"/>
                </a:cubicBezTo>
                <a:cubicBezTo>
                  <a:pt x="8547393" y="489590"/>
                  <a:pt x="8541715" y="498853"/>
                  <a:pt x="8534436" y="501254"/>
                </a:cubicBezTo>
                <a:cubicBezTo>
                  <a:pt x="8526128" y="503999"/>
                  <a:pt x="8518468" y="499119"/>
                  <a:pt x="8515190" y="491610"/>
                </a:cubicBezTo>
                <a:lnTo>
                  <a:pt x="8511379" y="482843"/>
                </a:lnTo>
                <a:cubicBezTo>
                  <a:pt x="8508102" y="475296"/>
                  <a:pt x="8513780" y="465995"/>
                  <a:pt x="8521059" y="463593"/>
                </a:cubicBezTo>
                <a:close/>
                <a:moveTo>
                  <a:pt x="8516981" y="760991"/>
                </a:moveTo>
                <a:cubicBezTo>
                  <a:pt x="8521516" y="769072"/>
                  <a:pt x="8523269" y="778488"/>
                  <a:pt x="8520068" y="787407"/>
                </a:cubicBezTo>
                <a:cubicBezTo>
                  <a:pt x="8517286" y="795183"/>
                  <a:pt x="8510464" y="800787"/>
                  <a:pt x="8501738" y="798690"/>
                </a:cubicBezTo>
                <a:cubicBezTo>
                  <a:pt x="8494382" y="796975"/>
                  <a:pt x="8487637" y="788093"/>
                  <a:pt x="8490419" y="780355"/>
                </a:cubicBezTo>
                <a:cubicBezTo>
                  <a:pt x="8490800" y="779479"/>
                  <a:pt x="8491067" y="778564"/>
                  <a:pt x="8491295" y="777611"/>
                </a:cubicBezTo>
                <a:cubicBezTo>
                  <a:pt x="8491257" y="777497"/>
                  <a:pt x="8491257" y="777458"/>
                  <a:pt x="8491219" y="777306"/>
                </a:cubicBezTo>
                <a:cubicBezTo>
                  <a:pt x="8491105" y="777077"/>
                  <a:pt x="8491067" y="777077"/>
                  <a:pt x="8490838" y="776658"/>
                </a:cubicBezTo>
                <a:cubicBezTo>
                  <a:pt x="8486646" y="769225"/>
                  <a:pt x="8489009" y="760420"/>
                  <a:pt x="8496059" y="755769"/>
                </a:cubicBezTo>
                <a:cubicBezTo>
                  <a:pt x="8502805" y="751309"/>
                  <a:pt x="8513094" y="754054"/>
                  <a:pt x="8516981" y="760991"/>
                </a:cubicBezTo>
                <a:close/>
                <a:moveTo>
                  <a:pt x="12413549" y="4432687"/>
                </a:moveTo>
                <a:cubicBezTo>
                  <a:pt x="12413587" y="4432687"/>
                  <a:pt x="12413624" y="4432687"/>
                  <a:pt x="12413663" y="4432649"/>
                </a:cubicBezTo>
                <a:cubicBezTo>
                  <a:pt x="12413244" y="4443818"/>
                  <a:pt x="12412824" y="4454986"/>
                  <a:pt x="12412329" y="4466155"/>
                </a:cubicBezTo>
                <a:cubicBezTo>
                  <a:pt x="12412176" y="4466155"/>
                  <a:pt x="12412062" y="4466269"/>
                  <a:pt x="12411948" y="4466307"/>
                </a:cubicBezTo>
                <a:cubicBezTo>
                  <a:pt x="12412405" y="4455101"/>
                  <a:pt x="12413092" y="4443894"/>
                  <a:pt x="12413549" y="4432687"/>
                </a:cubicBezTo>
                <a:close/>
                <a:moveTo>
                  <a:pt x="12409890" y="4503168"/>
                </a:moveTo>
                <a:cubicBezTo>
                  <a:pt x="12409967" y="4503206"/>
                  <a:pt x="12410005" y="4503244"/>
                  <a:pt x="12410081" y="4503320"/>
                </a:cubicBezTo>
                <a:cubicBezTo>
                  <a:pt x="12408747" y="4527792"/>
                  <a:pt x="12407451" y="4552264"/>
                  <a:pt x="12405698" y="4576736"/>
                </a:cubicBezTo>
                <a:lnTo>
                  <a:pt x="12405469" y="4576774"/>
                </a:lnTo>
                <a:cubicBezTo>
                  <a:pt x="12407222" y="4552226"/>
                  <a:pt x="12408556" y="4527716"/>
                  <a:pt x="12409890" y="4503168"/>
                </a:cubicBezTo>
                <a:close/>
                <a:moveTo>
                  <a:pt x="12403069" y="4605858"/>
                </a:moveTo>
                <a:cubicBezTo>
                  <a:pt x="12403107" y="4605858"/>
                  <a:pt x="12403183" y="4605896"/>
                  <a:pt x="12403221" y="4605934"/>
                </a:cubicBezTo>
                <a:cubicBezTo>
                  <a:pt x="12401163" y="4631740"/>
                  <a:pt x="12399181" y="4657546"/>
                  <a:pt x="12396666" y="4683314"/>
                </a:cubicBezTo>
                <a:cubicBezTo>
                  <a:pt x="12399144" y="4657546"/>
                  <a:pt x="12401010" y="4631702"/>
                  <a:pt x="12403069" y="4605858"/>
                </a:cubicBezTo>
                <a:close/>
                <a:moveTo>
                  <a:pt x="6995107" y="2648032"/>
                </a:moveTo>
                <a:cubicBezTo>
                  <a:pt x="6995031" y="2647765"/>
                  <a:pt x="6994803" y="2647613"/>
                  <a:pt x="6994689" y="2647346"/>
                </a:cubicBezTo>
                <a:cubicBezTo>
                  <a:pt x="6994841" y="2647574"/>
                  <a:pt x="6994993" y="2647841"/>
                  <a:pt x="6995146" y="2648070"/>
                </a:cubicBezTo>
                <a:cubicBezTo>
                  <a:pt x="6995107" y="2648032"/>
                  <a:pt x="6995107" y="2648032"/>
                  <a:pt x="6995107" y="2648032"/>
                </a:cubicBezTo>
                <a:close/>
                <a:moveTo>
                  <a:pt x="5877426" y="1517485"/>
                </a:moveTo>
                <a:cubicBezTo>
                  <a:pt x="5877197" y="1517066"/>
                  <a:pt x="5876854" y="1516722"/>
                  <a:pt x="5876587" y="1516303"/>
                </a:cubicBezTo>
                <a:cubicBezTo>
                  <a:pt x="5877120" y="1516646"/>
                  <a:pt x="5877616" y="1516989"/>
                  <a:pt x="5878150" y="1517332"/>
                </a:cubicBezTo>
                <a:cubicBezTo>
                  <a:pt x="5877921" y="1517409"/>
                  <a:pt x="5877654" y="1517409"/>
                  <a:pt x="5877426" y="1517485"/>
                </a:cubicBezTo>
                <a:close/>
                <a:moveTo>
                  <a:pt x="7207188" y="3038172"/>
                </a:moveTo>
                <a:cubicBezTo>
                  <a:pt x="7207303" y="3038172"/>
                  <a:pt x="7207417" y="3038172"/>
                  <a:pt x="7207570" y="3038210"/>
                </a:cubicBezTo>
                <a:cubicBezTo>
                  <a:pt x="7214696" y="3053533"/>
                  <a:pt x="7221518" y="3068971"/>
                  <a:pt x="7228416" y="3084371"/>
                </a:cubicBezTo>
                <a:cubicBezTo>
                  <a:pt x="7227082" y="3087916"/>
                  <a:pt x="7226319" y="3091651"/>
                  <a:pt x="7226053" y="3095615"/>
                </a:cubicBezTo>
                <a:cubicBezTo>
                  <a:pt x="7226014" y="3096035"/>
                  <a:pt x="7226281" y="3096416"/>
                  <a:pt x="7226281" y="3096835"/>
                </a:cubicBezTo>
                <a:cubicBezTo>
                  <a:pt x="7223842" y="3095615"/>
                  <a:pt x="7221060" y="3094891"/>
                  <a:pt x="7217554" y="3095577"/>
                </a:cubicBezTo>
                <a:cubicBezTo>
                  <a:pt x="7198499" y="3099161"/>
                  <a:pt x="7202348" y="3129198"/>
                  <a:pt x="7221518" y="3125615"/>
                </a:cubicBezTo>
                <a:cubicBezTo>
                  <a:pt x="7230854" y="3123861"/>
                  <a:pt x="7234627" y="3115780"/>
                  <a:pt x="7233865" y="3108385"/>
                </a:cubicBezTo>
                <a:cubicBezTo>
                  <a:pt x="7234818" y="3108957"/>
                  <a:pt x="7235733" y="3109414"/>
                  <a:pt x="7236761" y="3109757"/>
                </a:cubicBezTo>
                <a:cubicBezTo>
                  <a:pt x="7236228" y="3110558"/>
                  <a:pt x="7235427" y="3111130"/>
                  <a:pt x="7234970" y="3112006"/>
                </a:cubicBezTo>
                <a:cubicBezTo>
                  <a:pt x="7231388" y="3118601"/>
                  <a:pt x="7234170" y="3127863"/>
                  <a:pt x="7240687" y="3131637"/>
                </a:cubicBezTo>
                <a:cubicBezTo>
                  <a:pt x="7241716" y="3133696"/>
                  <a:pt x="7243050" y="3135678"/>
                  <a:pt x="7244955" y="3137241"/>
                </a:cubicBezTo>
                <a:lnTo>
                  <a:pt x="7249909" y="3141396"/>
                </a:lnTo>
                <a:cubicBezTo>
                  <a:pt x="7251281" y="3142539"/>
                  <a:pt x="7252882" y="3143225"/>
                  <a:pt x="7254558" y="3143644"/>
                </a:cubicBezTo>
                <a:cubicBezTo>
                  <a:pt x="7261457" y="3159807"/>
                  <a:pt x="7268012" y="3176121"/>
                  <a:pt x="7274681" y="3192360"/>
                </a:cubicBezTo>
                <a:cubicBezTo>
                  <a:pt x="7273690" y="3191712"/>
                  <a:pt x="7272889" y="3190987"/>
                  <a:pt x="7271670" y="3190530"/>
                </a:cubicBezTo>
                <a:cubicBezTo>
                  <a:pt x="7265534" y="3188319"/>
                  <a:pt x="7260428" y="3190187"/>
                  <a:pt x="7256845" y="3193694"/>
                </a:cubicBezTo>
                <a:lnTo>
                  <a:pt x="7254788" y="3191978"/>
                </a:lnTo>
                <a:cubicBezTo>
                  <a:pt x="7248918" y="3187061"/>
                  <a:pt x="7239277" y="3189653"/>
                  <a:pt x="7234970" y="3195409"/>
                </a:cubicBezTo>
                <a:cubicBezTo>
                  <a:pt x="7232531" y="3194837"/>
                  <a:pt x="7230054" y="3194723"/>
                  <a:pt x="7227577" y="3195828"/>
                </a:cubicBezTo>
                <a:cubicBezTo>
                  <a:pt x="7227082" y="3196057"/>
                  <a:pt x="7226624" y="3196171"/>
                  <a:pt x="7226129" y="3196362"/>
                </a:cubicBezTo>
                <a:cubicBezTo>
                  <a:pt x="7228530" y="3191254"/>
                  <a:pt x="7228187" y="3185041"/>
                  <a:pt x="7222546" y="3180314"/>
                </a:cubicBezTo>
                <a:cubicBezTo>
                  <a:pt x="7217402" y="3176007"/>
                  <a:pt x="7211685" y="3176159"/>
                  <a:pt x="7207074" y="3178561"/>
                </a:cubicBezTo>
                <a:cubicBezTo>
                  <a:pt x="7214315" y="3174139"/>
                  <a:pt x="7219040" y="3163618"/>
                  <a:pt x="7212638" y="3154584"/>
                </a:cubicBezTo>
                <a:cubicBezTo>
                  <a:pt x="7208941" y="3149400"/>
                  <a:pt x="7204139" y="3148371"/>
                  <a:pt x="7199681" y="3149553"/>
                </a:cubicBezTo>
                <a:cubicBezTo>
                  <a:pt x="7200519" y="3147380"/>
                  <a:pt x="7201014" y="3145093"/>
                  <a:pt x="7200633" y="3142691"/>
                </a:cubicBezTo>
                <a:cubicBezTo>
                  <a:pt x="7200214" y="3140023"/>
                  <a:pt x="7198995" y="3137698"/>
                  <a:pt x="7197471" y="3135602"/>
                </a:cubicBezTo>
                <a:cubicBezTo>
                  <a:pt x="7197013" y="3133963"/>
                  <a:pt x="7196404" y="3132285"/>
                  <a:pt x="7195222" y="3130684"/>
                </a:cubicBezTo>
                <a:cubicBezTo>
                  <a:pt x="7190687" y="3124395"/>
                  <a:pt x="7184246" y="3124052"/>
                  <a:pt x="7178949" y="3126682"/>
                </a:cubicBezTo>
                <a:cubicBezTo>
                  <a:pt x="7178720" y="3126301"/>
                  <a:pt x="7178720" y="3125843"/>
                  <a:pt x="7178454" y="3125462"/>
                </a:cubicBezTo>
                <a:cubicBezTo>
                  <a:pt x="7176967" y="3123442"/>
                  <a:pt x="7174985" y="3121841"/>
                  <a:pt x="7172775" y="3120697"/>
                </a:cubicBezTo>
                <a:cubicBezTo>
                  <a:pt x="7174338" y="3117953"/>
                  <a:pt x="7174604" y="3114865"/>
                  <a:pt x="7174147" y="3111740"/>
                </a:cubicBezTo>
                <a:cubicBezTo>
                  <a:pt x="7176891" y="3109224"/>
                  <a:pt x="7178911" y="3105869"/>
                  <a:pt x="7179292" y="3102210"/>
                </a:cubicBezTo>
                <a:cubicBezTo>
                  <a:pt x="7180245" y="3093862"/>
                  <a:pt x="7174261" y="3087268"/>
                  <a:pt x="7166487" y="3085667"/>
                </a:cubicBezTo>
                <a:cubicBezTo>
                  <a:pt x="7168621" y="3081779"/>
                  <a:pt x="7169879" y="3077357"/>
                  <a:pt x="7169841" y="3072364"/>
                </a:cubicBezTo>
                <a:cubicBezTo>
                  <a:pt x="7169802" y="3064473"/>
                  <a:pt x="7166220" y="3058031"/>
                  <a:pt x="7160885" y="3053343"/>
                </a:cubicBezTo>
                <a:cubicBezTo>
                  <a:pt x="7161533" y="3051246"/>
                  <a:pt x="7161724" y="3048997"/>
                  <a:pt x="7161304" y="3046634"/>
                </a:cubicBezTo>
                <a:lnTo>
                  <a:pt x="7160046" y="3040039"/>
                </a:lnTo>
                <a:cubicBezTo>
                  <a:pt x="7159703" y="3038210"/>
                  <a:pt x="7158979" y="3036494"/>
                  <a:pt x="7158027" y="3034932"/>
                </a:cubicBezTo>
                <a:cubicBezTo>
                  <a:pt x="7162067" y="3038819"/>
                  <a:pt x="7168812" y="3040382"/>
                  <a:pt x="7173842" y="3038705"/>
                </a:cubicBezTo>
                <a:cubicBezTo>
                  <a:pt x="7174681" y="3038438"/>
                  <a:pt x="7175215" y="3037905"/>
                  <a:pt x="7175938" y="3037485"/>
                </a:cubicBezTo>
                <a:cubicBezTo>
                  <a:pt x="7177730" y="3039163"/>
                  <a:pt x="7179787" y="3040382"/>
                  <a:pt x="7181959" y="3041145"/>
                </a:cubicBezTo>
                <a:cubicBezTo>
                  <a:pt x="7181350" y="3043279"/>
                  <a:pt x="7181121" y="3045490"/>
                  <a:pt x="7181502" y="3047777"/>
                </a:cubicBezTo>
                <a:cubicBezTo>
                  <a:pt x="7179216" y="3048349"/>
                  <a:pt x="7177082" y="3049226"/>
                  <a:pt x="7175367" y="3050674"/>
                </a:cubicBezTo>
                <a:cubicBezTo>
                  <a:pt x="7168659" y="3056354"/>
                  <a:pt x="7168926" y="3065312"/>
                  <a:pt x="7173690" y="3072020"/>
                </a:cubicBezTo>
                <a:lnTo>
                  <a:pt x="7175252" y="3074231"/>
                </a:lnTo>
                <a:cubicBezTo>
                  <a:pt x="7175215" y="3074460"/>
                  <a:pt x="7175024" y="3074689"/>
                  <a:pt x="7174985" y="3074955"/>
                </a:cubicBezTo>
                <a:cubicBezTo>
                  <a:pt x="7173766" y="3083456"/>
                  <a:pt x="7179673" y="3089402"/>
                  <a:pt x="7187257" y="3091423"/>
                </a:cubicBezTo>
                <a:cubicBezTo>
                  <a:pt x="7195984" y="3093748"/>
                  <a:pt x="7204787" y="3091423"/>
                  <a:pt x="7212143" y="3086467"/>
                </a:cubicBezTo>
                <a:cubicBezTo>
                  <a:pt x="7218430" y="3082198"/>
                  <a:pt x="7220145" y="3072173"/>
                  <a:pt x="7215382" y="3066188"/>
                </a:cubicBezTo>
                <a:cubicBezTo>
                  <a:pt x="7211990" y="3061919"/>
                  <a:pt x="7206960" y="3060051"/>
                  <a:pt x="7202005" y="3060623"/>
                </a:cubicBezTo>
                <a:cubicBezTo>
                  <a:pt x="7201548" y="3059708"/>
                  <a:pt x="7201243" y="3058755"/>
                  <a:pt x="7200633" y="3057879"/>
                </a:cubicBezTo>
                <a:lnTo>
                  <a:pt x="7200366" y="3057497"/>
                </a:lnTo>
                <a:cubicBezTo>
                  <a:pt x="7206197" y="3053762"/>
                  <a:pt x="7209932" y="3045986"/>
                  <a:pt x="7207150" y="3038400"/>
                </a:cubicBezTo>
                <a:cubicBezTo>
                  <a:pt x="7207074" y="3038248"/>
                  <a:pt x="7207112" y="3038210"/>
                  <a:pt x="7207188" y="3038172"/>
                </a:cubicBezTo>
                <a:close/>
                <a:moveTo>
                  <a:pt x="1924494" y="7165037"/>
                </a:moveTo>
                <a:cubicBezTo>
                  <a:pt x="1924113" y="7165570"/>
                  <a:pt x="1923998" y="7166294"/>
                  <a:pt x="1923693" y="7166904"/>
                </a:cubicBezTo>
                <a:cubicBezTo>
                  <a:pt x="1921369" y="7166294"/>
                  <a:pt x="1919006" y="7165722"/>
                  <a:pt x="1916643" y="7165113"/>
                </a:cubicBezTo>
                <a:cubicBezTo>
                  <a:pt x="1920149" y="7164350"/>
                  <a:pt x="1923579" y="7162749"/>
                  <a:pt x="1926056" y="7159890"/>
                </a:cubicBezTo>
                <a:cubicBezTo>
                  <a:pt x="1927238" y="7160310"/>
                  <a:pt x="1928381" y="7160691"/>
                  <a:pt x="1929638" y="7160805"/>
                </a:cubicBezTo>
                <a:cubicBezTo>
                  <a:pt x="1927733" y="7161758"/>
                  <a:pt x="1925904" y="7163016"/>
                  <a:pt x="1924494" y="7165037"/>
                </a:cubicBezTo>
                <a:close/>
                <a:moveTo>
                  <a:pt x="1143854" y="2103781"/>
                </a:moveTo>
                <a:cubicBezTo>
                  <a:pt x="1305668" y="1926722"/>
                  <a:pt x="1483450" y="1764605"/>
                  <a:pt x="1674265" y="1620633"/>
                </a:cubicBezTo>
                <a:cubicBezTo>
                  <a:pt x="1483450" y="1764567"/>
                  <a:pt x="1305668" y="1926760"/>
                  <a:pt x="1143854" y="2103781"/>
                </a:cubicBezTo>
                <a:close/>
                <a:moveTo>
                  <a:pt x="12392512" y="3811856"/>
                </a:moveTo>
                <a:cubicBezTo>
                  <a:pt x="12392894" y="3810980"/>
                  <a:pt x="12392817" y="3810179"/>
                  <a:pt x="12393007" y="3809341"/>
                </a:cubicBezTo>
                <a:cubicBezTo>
                  <a:pt x="12393655" y="3815287"/>
                  <a:pt x="12394151" y="3821233"/>
                  <a:pt x="12394723" y="3827218"/>
                </a:cubicBezTo>
                <a:cubicBezTo>
                  <a:pt x="12392589" y="3823254"/>
                  <a:pt x="12388739" y="3820128"/>
                  <a:pt x="12384433" y="3819404"/>
                </a:cubicBezTo>
                <a:cubicBezTo>
                  <a:pt x="12387748" y="3818565"/>
                  <a:pt x="12390721" y="3816202"/>
                  <a:pt x="12392512" y="3811856"/>
                </a:cubicBezTo>
                <a:close/>
                <a:moveTo>
                  <a:pt x="9904404" y="7904453"/>
                </a:moveTo>
                <a:cubicBezTo>
                  <a:pt x="9903909" y="7900107"/>
                  <a:pt x="9901927" y="7897287"/>
                  <a:pt x="9899373" y="7895457"/>
                </a:cubicBezTo>
                <a:cubicBezTo>
                  <a:pt x="9904100" y="7897287"/>
                  <a:pt x="9908901" y="7898888"/>
                  <a:pt x="9913664" y="7900679"/>
                </a:cubicBezTo>
                <a:cubicBezTo>
                  <a:pt x="9914160" y="7903042"/>
                  <a:pt x="9914998" y="7905329"/>
                  <a:pt x="9916409" y="7907312"/>
                </a:cubicBezTo>
                <a:cubicBezTo>
                  <a:pt x="9912141" y="7906511"/>
                  <a:pt x="9907643" y="7907273"/>
                  <a:pt x="9904100" y="7910437"/>
                </a:cubicBezTo>
                <a:lnTo>
                  <a:pt x="9903909" y="7910628"/>
                </a:lnTo>
                <a:cubicBezTo>
                  <a:pt x="9904404" y="7908722"/>
                  <a:pt x="9904632" y="7906702"/>
                  <a:pt x="9904404" y="7904453"/>
                </a:cubicBezTo>
                <a:close/>
                <a:moveTo>
                  <a:pt x="12409967" y="4033971"/>
                </a:moveTo>
                <a:cubicBezTo>
                  <a:pt x="12410347" y="4033437"/>
                  <a:pt x="12410576" y="4032789"/>
                  <a:pt x="12410919" y="4032218"/>
                </a:cubicBezTo>
                <a:lnTo>
                  <a:pt x="12411110" y="4035724"/>
                </a:lnTo>
                <a:cubicBezTo>
                  <a:pt x="12410881" y="4035343"/>
                  <a:pt x="12410842" y="4034962"/>
                  <a:pt x="12410576" y="4034581"/>
                </a:cubicBezTo>
                <a:cubicBezTo>
                  <a:pt x="12410385" y="4034390"/>
                  <a:pt x="12410157" y="4034199"/>
                  <a:pt x="12409967" y="4033971"/>
                </a:cubicBezTo>
                <a:close/>
                <a:moveTo>
                  <a:pt x="259594" y="5328960"/>
                </a:moveTo>
                <a:cubicBezTo>
                  <a:pt x="281355" y="5415259"/>
                  <a:pt x="306545" y="5500530"/>
                  <a:pt x="335318" y="5584313"/>
                </a:cubicBezTo>
                <a:cubicBezTo>
                  <a:pt x="306507" y="5500530"/>
                  <a:pt x="281317" y="5415259"/>
                  <a:pt x="259594" y="5328960"/>
                </a:cubicBezTo>
                <a:close/>
                <a:moveTo>
                  <a:pt x="10039846" y="11326970"/>
                </a:moveTo>
                <a:cubicBezTo>
                  <a:pt x="10039961" y="11327008"/>
                  <a:pt x="10040036" y="11327084"/>
                  <a:pt x="10040150" y="11327198"/>
                </a:cubicBezTo>
                <a:cubicBezTo>
                  <a:pt x="10033711" y="11333678"/>
                  <a:pt x="10027384" y="11340311"/>
                  <a:pt x="10020906" y="11346752"/>
                </a:cubicBezTo>
                <a:cubicBezTo>
                  <a:pt x="10027384" y="11340273"/>
                  <a:pt x="10033443" y="11333449"/>
                  <a:pt x="10039846" y="11326970"/>
                </a:cubicBezTo>
                <a:close/>
                <a:moveTo>
                  <a:pt x="7211152" y="12600498"/>
                </a:moveTo>
                <a:lnTo>
                  <a:pt x="7210237" y="12600917"/>
                </a:lnTo>
                <a:cubicBezTo>
                  <a:pt x="7189734" y="12603661"/>
                  <a:pt x="7169231" y="12606291"/>
                  <a:pt x="7148690" y="12608846"/>
                </a:cubicBezTo>
                <a:cubicBezTo>
                  <a:pt x="7148652" y="12608769"/>
                  <a:pt x="7148613" y="12608694"/>
                  <a:pt x="7148576" y="12608580"/>
                </a:cubicBezTo>
                <a:cubicBezTo>
                  <a:pt x="7169460" y="12605949"/>
                  <a:pt x="7190306" y="12603242"/>
                  <a:pt x="7211152" y="12600498"/>
                </a:cubicBezTo>
                <a:close/>
                <a:moveTo>
                  <a:pt x="7240916" y="12596343"/>
                </a:moveTo>
                <a:cubicBezTo>
                  <a:pt x="7240496" y="12596572"/>
                  <a:pt x="7239963" y="12596609"/>
                  <a:pt x="7239543" y="12596877"/>
                </a:cubicBezTo>
                <a:cubicBezTo>
                  <a:pt x="7230664" y="12598096"/>
                  <a:pt x="7221785" y="12599316"/>
                  <a:pt x="7212905" y="12600535"/>
                </a:cubicBezTo>
                <a:cubicBezTo>
                  <a:pt x="7215115" y="12600231"/>
                  <a:pt x="7217326" y="12599926"/>
                  <a:pt x="7219536" y="12599621"/>
                </a:cubicBezTo>
                <a:cubicBezTo>
                  <a:pt x="7218393" y="12599355"/>
                  <a:pt x="7217287" y="12599774"/>
                  <a:pt x="7216144" y="12599774"/>
                </a:cubicBezTo>
                <a:cubicBezTo>
                  <a:pt x="7224376" y="12598668"/>
                  <a:pt x="7232645" y="12597487"/>
                  <a:pt x="7240916" y="12596343"/>
                </a:cubicBezTo>
                <a:close/>
                <a:moveTo>
                  <a:pt x="6916983" y="12634652"/>
                </a:moveTo>
                <a:cubicBezTo>
                  <a:pt x="6916983" y="12634804"/>
                  <a:pt x="6916907" y="12634957"/>
                  <a:pt x="6916907" y="12635148"/>
                </a:cubicBezTo>
                <a:cubicBezTo>
                  <a:pt x="6901967" y="12636634"/>
                  <a:pt x="6886990" y="12637969"/>
                  <a:pt x="6872013" y="12639417"/>
                </a:cubicBezTo>
                <a:lnTo>
                  <a:pt x="6871975" y="12639340"/>
                </a:lnTo>
                <a:cubicBezTo>
                  <a:pt x="6886990" y="12637853"/>
                  <a:pt x="6901967" y="12636177"/>
                  <a:pt x="6916983" y="12634652"/>
                </a:cubicBezTo>
                <a:close/>
                <a:moveTo>
                  <a:pt x="6789620" y="12646621"/>
                </a:moveTo>
                <a:cubicBezTo>
                  <a:pt x="6789620" y="12646659"/>
                  <a:pt x="6789620" y="12646659"/>
                  <a:pt x="6789620" y="12646698"/>
                </a:cubicBezTo>
                <a:cubicBezTo>
                  <a:pt x="6754597" y="12649785"/>
                  <a:pt x="6719574" y="12653025"/>
                  <a:pt x="6684513" y="12655732"/>
                </a:cubicBezTo>
                <a:cubicBezTo>
                  <a:pt x="6684437" y="12655655"/>
                  <a:pt x="6684323" y="12655617"/>
                  <a:pt x="6684246" y="12655503"/>
                </a:cubicBezTo>
                <a:cubicBezTo>
                  <a:pt x="6719422" y="12652796"/>
                  <a:pt x="6754521" y="12649708"/>
                  <a:pt x="6789620" y="12646621"/>
                </a:cubicBezTo>
                <a:close/>
                <a:moveTo>
                  <a:pt x="6845336" y="12641779"/>
                </a:moveTo>
                <a:cubicBezTo>
                  <a:pt x="6845336" y="12641818"/>
                  <a:pt x="6845298" y="12641856"/>
                  <a:pt x="6845260" y="12641933"/>
                </a:cubicBezTo>
                <a:cubicBezTo>
                  <a:pt x="6836304" y="12642771"/>
                  <a:pt x="6827310" y="12643418"/>
                  <a:pt x="6818354" y="12644257"/>
                </a:cubicBezTo>
                <a:cubicBezTo>
                  <a:pt x="6818317" y="12644220"/>
                  <a:pt x="6818317" y="12644182"/>
                  <a:pt x="6818278" y="12644143"/>
                </a:cubicBezTo>
                <a:cubicBezTo>
                  <a:pt x="6827310" y="12643304"/>
                  <a:pt x="6836342" y="12642618"/>
                  <a:pt x="6845336" y="12641779"/>
                </a:cubicBezTo>
                <a:close/>
                <a:moveTo>
                  <a:pt x="7116030" y="12612506"/>
                </a:moveTo>
                <a:cubicBezTo>
                  <a:pt x="7116068" y="12612620"/>
                  <a:pt x="7116068" y="12612734"/>
                  <a:pt x="7116106" y="12612849"/>
                </a:cubicBezTo>
                <a:cubicBezTo>
                  <a:pt x="7064277" y="12619176"/>
                  <a:pt x="7012371" y="12624779"/>
                  <a:pt x="6960466" y="12630269"/>
                </a:cubicBezTo>
                <a:cubicBezTo>
                  <a:pt x="6960466" y="12630230"/>
                  <a:pt x="6960466" y="12630192"/>
                  <a:pt x="6960466" y="12630154"/>
                </a:cubicBezTo>
                <a:cubicBezTo>
                  <a:pt x="7012371" y="12624703"/>
                  <a:pt x="7064200" y="12618833"/>
                  <a:pt x="7116030" y="12612506"/>
                </a:cubicBezTo>
                <a:close/>
                <a:moveTo>
                  <a:pt x="9920448" y="11443116"/>
                </a:moveTo>
                <a:lnTo>
                  <a:pt x="9920868" y="11443077"/>
                </a:lnTo>
                <a:cubicBezTo>
                  <a:pt x="9901622" y="11460879"/>
                  <a:pt x="9882263" y="11478490"/>
                  <a:pt x="9862674" y="11495871"/>
                </a:cubicBezTo>
                <a:cubicBezTo>
                  <a:pt x="9862483" y="11495719"/>
                  <a:pt x="9862140" y="11495833"/>
                  <a:pt x="9861912" y="11495681"/>
                </a:cubicBezTo>
                <a:cubicBezTo>
                  <a:pt x="9881500" y="11478337"/>
                  <a:pt x="9900975" y="11460841"/>
                  <a:pt x="9920182" y="11443077"/>
                </a:cubicBezTo>
                <a:cubicBezTo>
                  <a:pt x="9920257" y="11443077"/>
                  <a:pt x="9920334" y="11443116"/>
                  <a:pt x="9920448" y="11443116"/>
                </a:cubicBezTo>
                <a:close/>
                <a:moveTo>
                  <a:pt x="9813474" y="11537686"/>
                </a:moveTo>
                <a:cubicBezTo>
                  <a:pt x="9813284" y="11538030"/>
                  <a:pt x="9813094" y="11538334"/>
                  <a:pt x="9812903" y="11538602"/>
                </a:cubicBezTo>
                <a:cubicBezTo>
                  <a:pt x="9788970" y="11559148"/>
                  <a:pt x="9765152" y="11579846"/>
                  <a:pt x="9740685" y="11599744"/>
                </a:cubicBezTo>
                <a:cubicBezTo>
                  <a:pt x="9740304" y="11599744"/>
                  <a:pt x="9739961" y="11599553"/>
                  <a:pt x="9739579" y="11599553"/>
                </a:cubicBezTo>
                <a:cubicBezTo>
                  <a:pt x="9739579" y="11599553"/>
                  <a:pt x="9739541" y="11599553"/>
                  <a:pt x="9739503" y="11599553"/>
                </a:cubicBezTo>
                <a:cubicBezTo>
                  <a:pt x="9764427" y="11579312"/>
                  <a:pt x="9789046" y="11558614"/>
                  <a:pt x="9813474" y="11537686"/>
                </a:cubicBezTo>
                <a:close/>
                <a:moveTo>
                  <a:pt x="9841867" y="11513024"/>
                </a:moveTo>
                <a:cubicBezTo>
                  <a:pt x="9841942" y="11513330"/>
                  <a:pt x="9841942" y="11513635"/>
                  <a:pt x="9842019" y="11513978"/>
                </a:cubicBezTo>
                <a:cubicBezTo>
                  <a:pt x="9835273" y="11519848"/>
                  <a:pt x="9828299" y="11525451"/>
                  <a:pt x="9821515" y="11531321"/>
                </a:cubicBezTo>
                <a:cubicBezTo>
                  <a:pt x="9821058" y="11531587"/>
                  <a:pt x="9820562" y="11531778"/>
                  <a:pt x="9820029" y="11531969"/>
                </a:cubicBezTo>
                <a:cubicBezTo>
                  <a:pt x="9827385" y="11525679"/>
                  <a:pt x="9834663" y="11519352"/>
                  <a:pt x="9841867" y="11513024"/>
                </a:cubicBezTo>
                <a:close/>
                <a:moveTo>
                  <a:pt x="9444610" y="11468693"/>
                </a:moveTo>
                <a:cubicBezTo>
                  <a:pt x="9445601" y="11466292"/>
                  <a:pt x="9445258" y="11463585"/>
                  <a:pt x="9444953" y="11460993"/>
                </a:cubicBezTo>
                <a:cubicBezTo>
                  <a:pt x="9445754" y="11462556"/>
                  <a:pt x="9446592" y="11464080"/>
                  <a:pt x="9447430" y="11465644"/>
                </a:cubicBezTo>
                <a:cubicBezTo>
                  <a:pt x="9447049" y="11466330"/>
                  <a:pt x="9446363" y="11466826"/>
                  <a:pt x="9446058" y="11467549"/>
                </a:cubicBezTo>
                <a:cubicBezTo>
                  <a:pt x="9445449" y="11467892"/>
                  <a:pt x="9445106" y="11468349"/>
                  <a:pt x="9444610" y="11468693"/>
                </a:cubicBezTo>
                <a:close/>
                <a:moveTo>
                  <a:pt x="7324605" y="12584717"/>
                </a:moveTo>
                <a:cubicBezTo>
                  <a:pt x="7324642" y="12584793"/>
                  <a:pt x="7324605" y="12584870"/>
                  <a:pt x="7324681" y="12584945"/>
                </a:cubicBezTo>
                <a:cubicBezTo>
                  <a:pt x="7319955" y="12585632"/>
                  <a:pt x="7315229" y="12586432"/>
                  <a:pt x="7310466" y="12587118"/>
                </a:cubicBezTo>
                <a:lnTo>
                  <a:pt x="7310275" y="12586737"/>
                </a:lnTo>
                <a:cubicBezTo>
                  <a:pt x="7315077" y="12586013"/>
                  <a:pt x="7319841" y="12585404"/>
                  <a:pt x="7324605" y="12584717"/>
                </a:cubicBezTo>
                <a:close/>
                <a:moveTo>
                  <a:pt x="8043278" y="12439868"/>
                </a:moveTo>
                <a:cubicBezTo>
                  <a:pt x="8035427" y="12441965"/>
                  <a:pt x="8027614" y="12444175"/>
                  <a:pt x="8019764" y="12446234"/>
                </a:cubicBezTo>
                <a:cubicBezTo>
                  <a:pt x="8019840" y="12443909"/>
                  <a:pt x="8019573" y="12441545"/>
                  <a:pt x="8018430" y="12439106"/>
                </a:cubicBezTo>
                <a:cubicBezTo>
                  <a:pt x="8017515" y="12437085"/>
                  <a:pt x="8016334" y="12435598"/>
                  <a:pt x="8015000" y="12434455"/>
                </a:cubicBezTo>
                <a:lnTo>
                  <a:pt x="8016372" y="12434684"/>
                </a:lnTo>
                <a:cubicBezTo>
                  <a:pt x="8021364" y="12435598"/>
                  <a:pt x="8026623" y="12433807"/>
                  <a:pt x="8030168" y="12430301"/>
                </a:cubicBezTo>
                <a:cubicBezTo>
                  <a:pt x="8032073" y="12436057"/>
                  <a:pt x="8037599" y="12439410"/>
                  <a:pt x="8043278" y="12439868"/>
                </a:cubicBezTo>
                <a:close/>
                <a:moveTo>
                  <a:pt x="7283065" y="12590473"/>
                </a:moveTo>
                <a:cubicBezTo>
                  <a:pt x="7283065" y="12590626"/>
                  <a:pt x="7282951" y="12590778"/>
                  <a:pt x="7282951" y="12590930"/>
                </a:cubicBezTo>
                <a:cubicBezTo>
                  <a:pt x="7281273" y="12591160"/>
                  <a:pt x="7279559" y="12591388"/>
                  <a:pt x="7277882" y="12591655"/>
                </a:cubicBezTo>
                <a:cubicBezTo>
                  <a:pt x="7277958" y="12591502"/>
                  <a:pt x="7277958" y="12591312"/>
                  <a:pt x="7278072" y="12591197"/>
                </a:cubicBezTo>
                <a:cubicBezTo>
                  <a:pt x="7279711" y="12590930"/>
                  <a:pt x="7281388" y="12590740"/>
                  <a:pt x="7283065" y="12590473"/>
                </a:cubicBezTo>
                <a:close/>
                <a:moveTo>
                  <a:pt x="4236383" y="12642923"/>
                </a:moveTo>
                <a:cubicBezTo>
                  <a:pt x="4242213" y="12644029"/>
                  <a:pt x="4248006" y="12645248"/>
                  <a:pt x="4253837" y="12646239"/>
                </a:cubicBezTo>
                <a:cubicBezTo>
                  <a:pt x="4244424" y="12644639"/>
                  <a:pt x="4235125" y="12642657"/>
                  <a:pt x="4225712" y="12640979"/>
                </a:cubicBezTo>
                <a:cubicBezTo>
                  <a:pt x="4229294" y="12641590"/>
                  <a:pt x="4232838" y="12642275"/>
                  <a:pt x="4236383" y="12642923"/>
                </a:cubicBezTo>
                <a:close/>
                <a:moveTo>
                  <a:pt x="3764165" y="12517058"/>
                </a:moveTo>
                <a:cubicBezTo>
                  <a:pt x="3769843" y="12519154"/>
                  <a:pt x="3775521" y="12521289"/>
                  <a:pt x="3781238" y="12523346"/>
                </a:cubicBezTo>
                <a:cubicBezTo>
                  <a:pt x="3775674" y="12521327"/>
                  <a:pt x="3770034" y="12519650"/>
                  <a:pt x="3764470" y="12517591"/>
                </a:cubicBezTo>
                <a:cubicBezTo>
                  <a:pt x="3764393" y="12517400"/>
                  <a:pt x="3764241" y="12517247"/>
                  <a:pt x="3764165" y="12517058"/>
                </a:cubicBezTo>
                <a:close/>
                <a:moveTo>
                  <a:pt x="4253951" y="12646164"/>
                </a:moveTo>
                <a:cubicBezTo>
                  <a:pt x="4256886" y="12646659"/>
                  <a:pt x="4259782" y="12647116"/>
                  <a:pt x="4262716" y="12647612"/>
                </a:cubicBezTo>
                <a:cubicBezTo>
                  <a:pt x="4259820" y="12647116"/>
                  <a:pt x="4256886" y="12646773"/>
                  <a:pt x="4253989" y="12646278"/>
                </a:cubicBezTo>
                <a:cubicBezTo>
                  <a:pt x="4253989" y="12646239"/>
                  <a:pt x="4253951" y="12646202"/>
                  <a:pt x="4253951" y="12646164"/>
                </a:cubicBezTo>
                <a:close/>
                <a:moveTo>
                  <a:pt x="3750216" y="12511950"/>
                </a:moveTo>
                <a:cubicBezTo>
                  <a:pt x="3754942" y="12513894"/>
                  <a:pt x="3759706" y="12515837"/>
                  <a:pt x="3764470" y="12517591"/>
                </a:cubicBezTo>
                <a:cubicBezTo>
                  <a:pt x="3758753" y="12515494"/>
                  <a:pt x="3753113" y="12513055"/>
                  <a:pt x="3747435" y="12510882"/>
                </a:cubicBezTo>
                <a:cubicBezTo>
                  <a:pt x="3748349" y="12511263"/>
                  <a:pt x="3749302" y="12511568"/>
                  <a:pt x="3750216" y="12511950"/>
                </a:cubicBezTo>
                <a:close/>
                <a:moveTo>
                  <a:pt x="5371176" y="12701930"/>
                </a:moveTo>
                <a:cubicBezTo>
                  <a:pt x="5372014" y="12702350"/>
                  <a:pt x="5372853" y="12702693"/>
                  <a:pt x="5373729" y="12702998"/>
                </a:cubicBezTo>
                <a:cubicBezTo>
                  <a:pt x="5372205" y="12703036"/>
                  <a:pt x="5370680" y="12703036"/>
                  <a:pt x="5369156" y="12703073"/>
                </a:cubicBezTo>
                <a:cubicBezTo>
                  <a:pt x="5369842" y="12702655"/>
                  <a:pt x="5370566" y="12702464"/>
                  <a:pt x="5371176" y="12701930"/>
                </a:cubicBezTo>
                <a:close/>
                <a:moveTo>
                  <a:pt x="5348653" y="12700749"/>
                </a:moveTo>
                <a:cubicBezTo>
                  <a:pt x="5349453" y="12701893"/>
                  <a:pt x="5350597" y="12702541"/>
                  <a:pt x="5351664" y="12703303"/>
                </a:cubicBezTo>
                <a:cubicBezTo>
                  <a:pt x="5350292" y="12703303"/>
                  <a:pt x="5348920" y="12703341"/>
                  <a:pt x="5347586" y="12703341"/>
                </a:cubicBezTo>
                <a:cubicBezTo>
                  <a:pt x="5347815" y="12702426"/>
                  <a:pt x="5348500" y="12701702"/>
                  <a:pt x="5348653" y="12700749"/>
                </a:cubicBezTo>
                <a:close/>
                <a:moveTo>
                  <a:pt x="4930933" y="12703303"/>
                </a:moveTo>
                <a:cubicBezTo>
                  <a:pt x="4930856" y="12703341"/>
                  <a:pt x="4930780" y="12703341"/>
                  <a:pt x="4930742" y="12703417"/>
                </a:cubicBezTo>
                <a:cubicBezTo>
                  <a:pt x="4893737" y="12702655"/>
                  <a:pt x="4856771" y="12701550"/>
                  <a:pt x="4819842" y="12700215"/>
                </a:cubicBezTo>
                <a:cubicBezTo>
                  <a:pt x="4856847" y="12701587"/>
                  <a:pt x="4893890" y="12702578"/>
                  <a:pt x="4930933" y="12703303"/>
                </a:cubicBezTo>
                <a:close/>
                <a:moveTo>
                  <a:pt x="6653111" y="12657828"/>
                </a:moveTo>
                <a:cubicBezTo>
                  <a:pt x="6653073" y="12657942"/>
                  <a:pt x="6652958" y="12658056"/>
                  <a:pt x="6652882" y="12658208"/>
                </a:cubicBezTo>
                <a:cubicBezTo>
                  <a:pt x="6634780" y="12659581"/>
                  <a:pt x="6616602" y="12660381"/>
                  <a:pt x="6598500" y="12661677"/>
                </a:cubicBezTo>
                <a:cubicBezTo>
                  <a:pt x="6616678" y="12660343"/>
                  <a:pt x="6634894" y="12659199"/>
                  <a:pt x="6653111" y="12657828"/>
                </a:cubicBezTo>
                <a:close/>
                <a:moveTo>
                  <a:pt x="6104941" y="12687446"/>
                </a:moveTo>
                <a:cubicBezTo>
                  <a:pt x="6113706" y="12687140"/>
                  <a:pt x="6122433" y="12686797"/>
                  <a:pt x="6131198" y="12686455"/>
                </a:cubicBezTo>
                <a:cubicBezTo>
                  <a:pt x="6122471" y="12686760"/>
                  <a:pt x="6113744" y="12687293"/>
                  <a:pt x="6105017" y="12687598"/>
                </a:cubicBezTo>
                <a:cubicBezTo>
                  <a:pt x="6105017" y="12687560"/>
                  <a:pt x="6104941" y="12687522"/>
                  <a:pt x="6104941" y="12687446"/>
                </a:cubicBezTo>
                <a:close/>
                <a:moveTo>
                  <a:pt x="4731580" y="12696365"/>
                </a:moveTo>
                <a:lnTo>
                  <a:pt x="4731618" y="12696480"/>
                </a:lnTo>
                <a:cubicBezTo>
                  <a:pt x="4728646" y="12696326"/>
                  <a:pt x="4725711" y="12696098"/>
                  <a:pt x="4722739" y="12695946"/>
                </a:cubicBezTo>
                <a:cubicBezTo>
                  <a:pt x="4725711" y="12696098"/>
                  <a:pt x="4728646" y="12696212"/>
                  <a:pt x="4731580" y="12696365"/>
                </a:cubicBezTo>
                <a:close/>
                <a:moveTo>
                  <a:pt x="4757342" y="12697585"/>
                </a:moveTo>
                <a:cubicBezTo>
                  <a:pt x="4769957" y="12698156"/>
                  <a:pt x="4782571" y="12698843"/>
                  <a:pt x="4795186" y="12699338"/>
                </a:cubicBezTo>
                <a:cubicBezTo>
                  <a:pt x="4782533" y="12698843"/>
                  <a:pt x="4769843" y="12698538"/>
                  <a:pt x="4757228" y="12697966"/>
                </a:cubicBezTo>
                <a:cubicBezTo>
                  <a:pt x="4757304" y="12697813"/>
                  <a:pt x="4757266" y="12697699"/>
                  <a:pt x="4757342" y="12697585"/>
                </a:cubicBezTo>
                <a:close/>
                <a:moveTo>
                  <a:pt x="10332986" y="10987375"/>
                </a:moveTo>
                <a:cubicBezTo>
                  <a:pt x="10335768" y="10983677"/>
                  <a:pt x="10338741" y="10980208"/>
                  <a:pt x="10341485" y="10976511"/>
                </a:cubicBezTo>
                <a:cubicBezTo>
                  <a:pt x="10338512" y="10980476"/>
                  <a:pt x="10335425" y="10984363"/>
                  <a:pt x="10332453" y="10988328"/>
                </a:cubicBezTo>
                <a:cubicBezTo>
                  <a:pt x="10332605" y="10987985"/>
                  <a:pt x="10332757" y="10987680"/>
                  <a:pt x="10332986" y="10987375"/>
                </a:cubicBezTo>
                <a:close/>
                <a:moveTo>
                  <a:pt x="10395143" y="10900541"/>
                </a:moveTo>
                <a:cubicBezTo>
                  <a:pt x="10395295" y="10900809"/>
                  <a:pt x="10395333" y="10901189"/>
                  <a:pt x="10395524" y="10901418"/>
                </a:cubicBezTo>
                <a:cubicBezTo>
                  <a:pt x="10393581" y="10904201"/>
                  <a:pt x="10391599" y="10906907"/>
                  <a:pt x="10389656" y="10909652"/>
                </a:cubicBezTo>
                <a:cubicBezTo>
                  <a:pt x="10389351" y="10909728"/>
                  <a:pt x="10389008" y="10909652"/>
                  <a:pt x="10388740" y="10909728"/>
                </a:cubicBezTo>
                <a:cubicBezTo>
                  <a:pt x="10388703" y="10909728"/>
                  <a:pt x="10388703" y="10909766"/>
                  <a:pt x="10388665" y="10909804"/>
                </a:cubicBezTo>
                <a:cubicBezTo>
                  <a:pt x="10390799" y="10906754"/>
                  <a:pt x="10392971" y="10903667"/>
                  <a:pt x="10395143" y="10900541"/>
                </a:cubicBezTo>
                <a:close/>
                <a:moveTo>
                  <a:pt x="12158824" y="5735986"/>
                </a:moveTo>
                <a:cubicBezTo>
                  <a:pt x="12159928" y="5732975"/>
                  <a:pt x="12160995" y="5729963"/>
                  <a:pt x="12162063" y="5726952"/>
                </a:cubicBezTo>
                <a:cubicBezTo>
                  <a:pt x="12160386" y="5731640"/>
                  <a:pt x="12158708" y="5736329"/>
                  <a:pt x="12156994" y="5741018"/>
                </a:cubicBezTo>
                <a:cubicBezTo>
                  <a:pt x="12157642" y="5739340"/>
                  <a:pt x="12158213" y="5737663"/>
                  <a:pt x="12158824" y="5735986"/>
                </a:cubicBezTo>
                <a:cubicBezTo>
                  <a:pt x="12158824" y="5735986"/>
                  <a:pt x="12158824" y="5735986"/>
                  <a:pt x="12158824" y="5735986"/>
                </a:cubicBezTo>
                <a:close/>
                <a:moveTo>
                  <a:pt x="10844991" y="7607550"/>
                </a:moveTo>
                <a:cubicBezTo>
                  <a:pt x="10845257" y="7607550"/>
                  <a:pt x="10845524" y="7607588"/>
                  <a:pt x="10845791" y="7607550"/>
                </a:cubicBezTo>
                <a:cubicBezTo>
                  <a:pt x="10811187" y="7637321"/>
                  <a:pt x="10776203" y="7666595"/>
                  <a:pt x="10740798" y="7695412"/>
                </a:cubicBezTo>
                <a:cubicBezTo>
                  <a:pt x="10740493" y="7695336"/>
                  <a:pt x="10740189" y="7695412"/>
                  <a:pt x="10739884" y="7695375"/>
                </a:cubicBezTo>
                <a:cubicBezTo>
                  <a:pt x="10775326" y="7666557"/>
                  <a:pt x="10810349" y="7637321"/>
                  <a:pt x="10844991" y="7607550"/>
                </a:cubicBezTo>
                <a:close/>
                <a:moveTo>
                  <a:pt x="3642175" y="12468267"/>
                </a:moveTo>
                <a:cubicBezTo>
                  <a:pt x="3643890" y="12469028"/>
                  <a:pt x="3645605" y="12469638"/>
                  <a:pt x="3647320" y="12470401"/>
                </a:cubicBezTo>
                <a:cubicBezTo>
                  <a:pt x="3645644" y="12469676"/>
                  <a:pt x="3643890" y="12469067"/>
                  <a:pt x="3642214" y="12468342"/>
                </a:cubicBezTo>
                <a:cubicBezTo>
                  <a:pt x="3611611" y="12454962"/>
                  <a:pt x="3581543" y="12440631"/>
                  <a:pt x="3551741" y="12425841"/>
                </a:cubicBezTo>
                <a:cubicBezTo>
                  <a:pt x="3551741" y="12425841"/>
                  <a:pt x="3551741" y="12425802"/>
                  <a:pt x="3551741" y="12425802"/>
                </a:cubicBezTo>
                <a:cubicBezTo>
                  <a:pt x="3559058" y="12429424"/>
                  <a:pt x="3566604" y="12432663"/>
                  <a:pt x="3573959" y="12436209"/>
                </a:cubicBezTo>
                <a:lnTo>
                  <a:pt x="3573959" y="12436246"/>
                </a:lnTo>
                <a:cubicBezTo>
                  <a:pt x="3587069" y="12442574"/>
                  <a:pt x="3600217" y="12448749"/>
                  <a:pt x="3613441" y="12454810"/>
                </a:cubicBezTo>
                <a:cubicBezTo>
                  <a:pt x="3613441" y="12454810"/>
                  <a:pt x="3613441" y="12454773"/>
                  <a:pt x="3613441" y="12454773"/>
                </a:cubicBezTo>
                <a:cubicBezTo>
                  <a:pt x="3623044" y="12459156"/>
                  <a:pt x="3632458" y="12464035"/>
                  <a:pt x="3642175" y="12468267"/>
                </a:cubicBezTo>
                <a:close/>
                <a:moveTo>
                  <a:pt x="10550022" y="7842663"/>
                </a:moveTo>
                <a:cubicBezTo>
                  <a:pt x="10549831" y="7843006"/>
                  <a:pt x="10549526" y="7843273"/>
                  <a:pt x="10549297" y="7843616"/>
                </a:cubicBezTo>
                <a:cubicBezTo>
                  <a:pt x="10546972" y="7845331"/>
                  <a:pt x="10544533" y="7846932"/>
                  <a:pt x="10542170" y="7848648"/>
                </a:cubicBezTo>
                <a:cubicBezTo>
                  <a:pt x="10542133" y="7848572"/>
                  <a:pt x="10542056" y="7848495"/>
                  <a:pt x="10542056" y="7848381"/>
                </a:cubicBezTo>
                <a:cubicBezTo>
                  <a:pt x="10544686" y="7846437"/>
                  <a:pt x="10547392" y="7844607"/>
                  <a:pt x="10550022" y="7842663"/>
                </a:cubicBezTo>
                <a:close/>
                <a:moveTo>
                  <a:pt x="9727118" y="11609387"/>
                </a:moveTo>
                <a:cubicBezTo>
                  <a:pt x="9726813" y="11610149"/>
                  <a:pt x="9726050" y="11610645"/>
                  <a:pt x="9725898" y="11611445"/>
                </a:cubicBezTo>
                <a:cubicBezTo>
                  <a:pt x="9712712" y="11622042"/>
                  <a:pt x="9698917" y="11631915"/>
                  <a:pt x="9685578" y="11642359"/>
                </a:cubicBezTo>
                <a:cubicBezTo>
                  <a:pt x="9699374" y="11631306"/>
                  <a:pt x="9713322" y="11620479"/>
                  <a:pt x="9727118" y="11609387"/>
                </a:cubicBezTo>
                <a:close/>
                <a:moveTo>
                  <a:pt x="7673575" y="12523080"/>
                </a:moveTo>
                <a:cubicBezTo>
                  <a:pt x="7674642" y="12523919"/>
                  <a:pt x="7675976" y="12524299"/>
                  <a:pt x="7677272" y="12524795"/>
                </a:cubicBezTo>
                <a:cubicBezTo>
                  <a:pt x="7674909" y="12525253"/>
                  <a:pt x="7672546" y="12525633"/>
                  <a:pt x="7670222" y="12526092"/>
                </a:cubicBezTo>
                <a:cubicBezTo>
                  <a:pt x="7671441" y="12525253"/>
                  <a:pt x="7672661" y="12524376"/>
                  <a:pt x="7673575" y="12523080"/>
                </a:cubicBezTo>
                <a:close/>
                <a:moveTo>
                  <a:pt x="9636111" y="11674951"/>
                </a:moveTo>
                <a:cubicBezTo>
                  <a:pt x="9637331" y="11675789"/>
                  <a:pt x="9638513" y="11676665"/>
                  <a:pt x="9639732" y="11677504"/>
                </a:cubicBezTo>
                <a:cubicBezTo>
                  <a:pt x="9628185" y="11686272"/>
                  <a:pt x="9616828" y="11695344"/>
                  <a:pt x="9605167" y="11703996"/>
                </a:cubicBezTo>
                <a:cubicBezTo>
                  <a:pt x="9600022" y="11701557"/>
                  <a:pt x="9594534" y="11702052"/>
                  <a:pt x="9589999" y="11705369"/>
                </a:cubicBezTo>
                <a:cubicBezTo>
                  <a:pt x="9591599" y="11697479"/>
                  <a:pt x="9584321" y="11689550"/>
                  <a:pt x="9575632" y="11688711"/>
                </a:cubicBezTo>
                <a:cubicBezTo>
                  <a:pt x="9575289" y="11687529"/>
                  <a:pt x="9574907" y="11686386"/>
                  <a:pt x="9574298" y="11685280"/>
                </a:cubicBezTo>
                <a:cubicBezTo>
                  <a:pt x="9576203" y="11686272"/>
                  <a:pt x="9578261" y="11686996"/>
                  <a:pt x="9580738" y="11686996"/>
                </a:cubicBezTo>
                <a:cubicBezTo>
                  <a:pt x="9588093" y="11686996"/>
                  <a:pt x="9596439" y="11680097"/>
                  <a:pt x="9595563" y="11672091"/>
                </a:cubicBezTo>
                <a:lnTo>
                  <a:pt x="9594839" y="11665535"/>
                </a:lnTo>
                <a:cubicBezTo>
                  <a:pt x="9594687" y="11664277"/>
                  <a:pt x="9594267" y="11663172"/>
                  <a:pt x="9593886" y="11661990"/>
                </a:cubicBezTo>
                <a:lnTo>
                  <a:pt x="9594572" y="11661113"/>
                </a:lnTo>
                <a:cubicBezTo>
                  <a:pt x="9597964" y="11656883"/>
                  <a:pt x="9599221" y="11651545"/>
                  <a:pt x="9597926" y="11646628"/>
                </a:cubicBezTo>
                <a:cubicBezTo>
                  <a:pt x="9603032" y="11650707"/>
                  <a:pt x="9608063" y="11654900"/>
                  <a:pt x="9613284" y="11658788"/>
                </a:cubicBezTo>
                <a:cubicBezTo>
                  <a:pt x="9603947" y="11671748"/>
                  <a:pt x="9618771" y="11692257"/>
                  <a:pt x="9632110" y="11680516"/>
                </a:cubicBezTo>
                <a:cubicBezTo>
                  <a:pt x="9634054" y="11678838"/>
                  <a:pt x="9635235" y="11676933"/>
                  <a:pt x="9636111" y="11674951"/>
                </a:cubicBezTo>
                <a:close/>
                <a:moveTo>
                  <a:pt x="12416140" y="4332017"/>
                </a:moveTo>
                <a:cubicBezTo>
                  <a:pt x="12416178" y="4331979"/>
                  <a:pt x="12416217" y="4331979"/>
                  <a:pt x="12416254" y="4331941"/>
                </a:cubicBezTo>
                <a:cubicBezTo>
                  <a:pt x="12415835" y="4358547"/>
                  <a:pt x="12415187" y="4385116"/>
                  <a:pt x="12414273" y="4411722"/>
                </a:cubicBezTo>
                <a:cubicBezTo>
                  <a:pt x="12414196" y="4411608"/>
                  <a:pt x="12414120" y="4411532"/>
                  <a:pt x="12414083" y="4411417"/>
                </a:cubicBezTo>
                <a:cubicBezTo>
                  <a:pt x="12414997" y="4384963"/>
                  <a:pt x="12415721" y="4358509"/>
                  <a:pt x="12416140" y="4332017"/>
                </a:cubicBezTo>
                <a:close/>
                <a:moveTo>
                  <a:pt x="10622010" y="10525344"/>
                </a:moveTo>
                <a:cubicBezTo>
                  <a:pt x="10644076" y="10481928"/>
                  <a:pt x="10665646" y="10437367"/>
                  <a:pt x="10686149" y="10391511"/>
                </a:cubicBezTo>
                <a:cubicBezTo>
                  <a:pt x="10665608" y="10437367"/>
                  <a:pt x="10644267" y="10482194"/>
                  <a:pt x="10622201" y="10525572"/>
                </a:cubicBezTo>
                <a:lnTo>
                  <a:pt x="10622010" y="10525344"/>
                </a:lnTo>
                <a:close/>
                <a:moveTo>
                  <a:pt x="10151850" y="7973751"/>
                </a:moveTo>
                <a:cubicBezTo>
                  <a:pt x="10128147" y="7967996"/>
                  <a:pt x="10104404" y="7962278"/>
                  <a:pt x="10080928" y="7955684"/>
                </a:cubicBezTo>
                <a:cubicBezTo>
                  <a:pt x="10080548" y="7956065"/>
                  <a:pt x="10080280" y="7956598"/>
                  <a:pt x="10079862" y="7956979"/>
                </a:cubicBezTo>
                <a:cubicBezTo>
                  <a:pt x="10077689" y="7958809"/>
                  <a:pt x="10075289" y="7960067"/>
                  <a:pt x="10072849" y="7960906"/>
                </a:cubicBezTo>
                <a:cubicBezTo>
                  <a:pt x="10069457" y="7966280"/>
                  <a:pt x="10062941" y="7968720"/>
                  <a:pt x="10056423" y="7967805"/>
                </a:cubicBezTo>
                <a:lnTo>
                  <a:pt x="10046896" y="7966471"/>
                </a:lnTo>
                <a:cubicBezTo>
                  <a:pt x="10038664" y="7965328"/>
                  <a:pt x="10033672" y="7955607"/>
                  <a:pt x="10035425" y="7948060"/>
                </a:cubicBezTo>
                <a:cubicBezTo>
                  <a:pt x="10035882" y="7945964"/>
                  <a:pt x="10037216" y="7944591"/>
                  <a:pt x="10038359" y="7943067"/>
                </a:cubicBezTo>
                <a:cubicBezTo>
                  <a:pt x="10024373" y="7938797"/>
                  <a:pt x="10010388" y="7934528"/>
                  <a:pt x="9996515" y="7929992"/>
                </a:cubicBezTo>
                <a:cubicBezTo>
                  <a:pt x="9996554" y="7930373"/>
                  <a:pt x="9996820" y="7930755"/>
                  <a:pt x="9996820" y="7931174"/>
                </a:cubicBezTo>
                <a:cubicBezTo>
                  <a:pt x="9997240" y="7939826"/>
                  <a:pt x="9990456" y="7946306"/>
                  <a:pt x="9982262" y="7947260"/>
                </a:cubicBezTo>
                <a:lnTo>
                  <a:pt x="9975479" y="7948022"/>
                </a:lnTo>
                <a:cubicBezTo>
                  <a:pt x="9967208" y="7948975"/>
                  <a:pt x="9959778" y="7941351"/>
                  <a:pt x="9959396" y="7933461"/>
                </a:cubicBezTo>
                <a:cubicBezTo>
                  <a:pt x="9959130" y="7927629"/>
                  <a:pt x="9962217" y="7922978"/>
                  <a:pt x="9966676" y="7920158"/>
                </a:cubicBezTo>
                <a:cubicBezTo>
                  <a:pt x="9957224" y="7916917"/>
                  <a:pt x="9947964" y="7913258"/>
                  <a:pt x="9938589" y="7909866"/>
                </a:cubicBezTo>
                <a:lnTo>
                  <a:pt x="9937255" y="7910857"/>
                </a:lnTo>
                <a:cubicBezTo>
                  <a:pt x="9933634" y="7913601"/>
                  <a:pt x="9929937" y="7914211"/>
                  <a:pt x="9926507" y="7913678"/>
                </a:cubicBezTo>
                <a:cubicBezTo>
                  <a:pt x="9931005" y="7919929"/>
                  <a:pt x="9929518" y="7928963"/>
                  <a:pt x="9923878" y="7933956"/>
                </a:cubicBezTo>
                <a:lnTo>
                  <a:pt x="9919610" y="7937730"/>
                </a:lnTo>
                <a:cubicBezTo>
                  <a:pt x="9920143" y="7942228"/>
                  <a:pt x="9918962" y="7946878"/>
                  <a:pt x="9915494" y="7950462"/>
                </a:cubicBezTo>
                <a:cubicBezTo>
                  <a:pt x="9910997" y="7955112"/>
                  <a:pt x="9905395" y="7955531"/>
                  <a:pt x="9899336" y="7955379"/>
                </a:cubicBezTo>
                <a:cubicBezTo>
                  <a:pt x="9894648" y="7955264"/>
                  <a:pt x="9890989" y="7952444"/>
                  <a:pt x="9888665" y="7948670"/>
                </a:cubicBezTo>
                <a:lnTo>
                  <a:pt x="9887788" y="7948327"/>
                </a:lnTo>
                <a:cubicBezTo>
                  <a:pt x="9879823" y="7945163"/>
                  <a:pt x="9876661" y="7936015"/>
                  <a:pt x="9879442" y="7928315"/>
                </a:cubicBezTo>
                <a:cubicBezTo>
                  <a:pt x="9880281" y="7925990"/>
                  <a:pt x="9881805" y="7924198"/>
                  <a:pt x="9883634" y="7922712"/>
                </a:cubicBezTo>
                <a:cubicBezTo>
                  <a:pt x="9879099" y="7921606"/>
                  <a:pt x="9875327" y="7918366"/>
                  <a:pt x="9874564" y="7911924"/>
                </a:cubicBezTo>
                <a:cubicBezTo>
                  <a:pt x="9873192" y="7900031"/>
                  <a:pt x="9883939" y="7892598"/>
                  <a:pt x="9892895" y="7893170"/>
                </a:cubicBezTo>
                <a:cubicBezTo>
                  <a:pt x="9867399" y="7883221"/>
                  <a:pt x="9842285" y="7872510"/>
                  <a:pt x="9817323" y="7861532"/>
                </a:cubicBezTo>
                <a:cubicBezTo>
                  <a:pt x="9815189" y="7862332"/>
                  <a:pt x="9813055" y="7863133"/>
                  <a:pt x="9810769" y="7863018"/>
                </a:cubicBezTo>
                <a:cubicBezTo>
                  <a:pt x="9811264" y="7864276"/>
                  <a:pt x="9811912" y="7865420"/>
                  <a:pt x="9812064" y="7866983"/>
                </a:cubicBezTo>
                <a:cubicBezTo>
                  <a:pt x="9813780" y="7881773"/>
                  <a:pt x="9796935" y="7888557"/>
                  <a:pt x="9787636" y="7882497"/>
                </a:cubicBezTo>
                <a:cubicBezTo>
                  <a:pt x="9789732" y="7884555"/>
                  <a:pt x="9790989" y="7886233"/>
                  <a:pt x="9792285" y="7888748"/>
                </a:cubicBezTo>
                <a:cubicBezTo>
                  <a:pt x="9795296" y="7894466"/>
                  <a:pt x="9795258" y="7900107"/>
                  <a:pt x="9794877" y="7906435"/>
                </a:cubicBezTo>
                <a:cubicBezTo>
                  <a:pt x="9794762" y="7908264"/>
                  <a:pt x="9793924" y="7910094"/>
                  <a:pt x="9792780" y="7911809"/>
                </a:cubicBezTo>
                <a:cubicBezTo>
                  <a:pt x="9793123" y="7914707"/>
                  <a:pt x="9792857" y="7917718"/>
                  <a:pt x="9791714" y="7920310"/>
                </a:cubicBezTo>
                <a:cubicBezTo>
                  <a:pt x="9790799" y="7922368"/>
                  <a:pt x="9789770" y="7924351"/>
                  <a:pt x="9788664" y="7926332"/>
                </a:cubicBezTo>
                <a:cubicBezTo>
                  <a:pt x="9788741" y="7926942"/>
                  <a:pt x="9788855" y="7927514"/>
                  <a:pt x="9788855" y="7928162"/>
                </a:cubicBezTo>
                <a:cubicBezTo>
                  <a:pt x="9788855" y="7936091"/>
                  <a:pt x="9781843" y="7944058"/>
                  <a:pt x="9773536" y="7943524"/>
                </a:cubicBezTo>
                <a:lnTo>
                  <a:pt x="9769077" y="7943257"/>
                </a:lnTo>
                <a:cubicBezTo>
                  <a:pt x="9767743" y="7943600"/>
                  <a:pt x="9766409" y="7943905"/>
                  <a:pt x="9764961" y="7944058"/>
                </a:cubicBezTo>
                <a:cubicBezTo>
                  <a:pt x="9754061" y="7945125"/>
                  <a:pt x="9743505" y="7939064"/>
                  <a:pt x="9733634" y="7935252"/>
                </a:cubicBezTo>
                <a:cubicBezTo>
                  <a:pt x="9725250" y="7932012"/>
                  <a:pt x="9723535" y="7924503"/>
                  <a:pt x="9725746" y="7917947"/>
                </a:cubicBezTo>
                <a:cubicBezTo>
                  <a:pt x="9721401" y="7916041"/>
                  <a:pt x="9717857" y="7912381"/>
                  <a:pt x="9717133" y="7906283"/>
                </a:cubicBezTo>
                <a:cubicBezTo>
                  <a:pt x="9716104" y="7897287"/>
                  <a:pt x="9721973" y="7891988"/>
                  <a:pt x="9728795" y="7890502"/>
                </a:cubicBezTo>
                <a:cubicBezTo>
                  <a:pt x="9729328" y="7883335"/>
                  <a:pt x="9733787" y="7876703"/>
                  <a:pt x="9742133" y="7877046"/>
                </a:cubicBezTo>
                <a:cubicBezTo>
                  <a:pt x="9744991" y="7877160"/>
                  <a:pt x="9747887" y="7876969"/>
                  <a:pt x="9750745" y="7877084"/>
                </a:cubicBezTo>
                <a:cubicBezTo>
                  <a:pt x="9751470" y="7877046"/>
                  <a:pt x="9752194" y="7876969"/>
                  <a:pt x="9752880" y="7876855"/>
                </a:cubicBezTo>
                <a:cubicBezTo>
                  <a:pt x="9754937" y="7876360"/>
                  <a:pt x="9756805" y="7875978"/>
                  <a:pt x="9758711" y="7875978"/>
                </a:cubicBezTo>
                <a:cubicBezTo>
                  <a:pt x="9761493" y="7872319"/>
                  <a:pt x="9765837" y="7869651"/>
                  <a:pt x="9770105" y="7869346"/>
                </a:cubicBezTo>
                <a:cubicBezTo>
                  <a:pt x="9775593" y="7868927"/>
                  <a:pt x="9779823" y="7871443"/>
                  <a:pt x="9782757" y="7875216"/>
                </a:cubicBezTo>
                <a:cubicBezTo>
                  <a:pt x="9782491" y="7874339"/>
                  <a:pt x="9782034" y="7873653"/>
                  <a:pt x="9781919" y="7872624"/>
                </a:cubicBezTo>
                <a:cubicBezTo>
                  <a:pt x="9780623" y="7861532"/>
                  <a:pt x="9789808" y="7855128"/>
                  <a:pt x="9798421" y="7855090"/>
                </a:cubicBezTo>
                <a:cubicBezTo>
                  <a:pt x="9798078" y="7854480"/>
                  <a:pt x="9798078" y="7853870"/>
                  <a:pt x="9797812" y="7853260"/>
                </a:cubicBezTo>
                <a:cubicBezTo>
                  <a:pt x="9780205" y="7845255"/>
                  <a:pt x="9763018" y="7836526"/>
                  <a:pt x="9745715" y="7827988"/>
                </a:cubicBezTo>
                <a:cubicBezTo>
                  <a:pt x="9746554" y="7828674"/>
                  <a:pt x="9747430" y="7829322"/>
                  <a:pt x="9748269" y="7830046"/>
                </a:cubicBezTo>
                <a:cubicBezTo>
                  <a:pt x="9754785" y="7835192"/>
                  <a:pt x="9756234" y="7844874"/>
                  <a:pt x="9751088" y="7851545"/>
                </a:cubicBezTo>
                <a:cubicBezTo>
                  <a:pt x="9746096" y="7858025"/>
                  <a:pt x="9736073" y="7859512"/>
                  <a:pt x="9729595" y="7854404"/>
                </a:cubicBezTo>
                <a:cubicBezTo>
                  <a:pt x="9727080" y="7852384"/>
                  <a:pt x="9724564" y="7850401"/>
                  <a:pt x="9722049" y="7848381"/>
                </a:cubicBezTo>
                <a:cubicBezTo>
                  <a:pt x="9715532" y="7843235"/>
                  <a:pt x="9714084" y="7833553"/>
                  <a:pt x="9719191" y="7826882"/>
                </a:cubicBezTo>
                <a:cubicBezTo>
                  <a:pt x="9720524" y="7825167"/>
                  <a:pt x="9722201" y="7823833"/>
                  <a:pt x="9724069" y="7822880"/>
                </a:cubicBezTo>
                <a:cubicBezTo>
                  <a:pt x="9722811" y="7820859"/>
                  <a:pt x="9722278" y="7818687"/>
                  <a:pt x="9722087" y="7816476"/>
                </a:cubicBezTo>
                <a:cubicBezTo>
                  <a:pt x="9713779" y="7812245"/>
                  <a:pt x="9705471" y="7807976"/>
                  <a:pt x="9697277" y="7803592"/>
                </a:cubicBezTo>
                <a:cubicBezTo>
                  <a:pt x="9689656" y="7811749"/>
                  <a:pt x="9671706" y="7809195"/>
                  <a:pt x="9669991" y="7794405"/>
                </a:cubicBezTo>
                <a:cubicBezTo>
                  <a:pt x="9669762" y="7792233"/>
                  <a:pt x="9670029" y="7790365"/>
                  <a:pt x="9670487" y="7788612"/>
                </a:cubicBezTo>
                <a:cubicBezTo>
                  <a:pt x="9345792" y="7608427"/>
                  <a:pt x="9089161" y="7328944"/>
                  <a:pt x="9000441" y="6945132"/>
                </a:cubicBezTo>
                <a:cubicBezTo>
                  <a:pt x="8864694" y="6357922"/>
                  <a:pt x="9114275" y="5809020"/>
                  <a:pt x="9458635" y="5347409"/>
                </a:cubicBezTo>
                <a:cubicBezTo>
                  <a:pt x="9621897" y="5128573"/>
                  <a:pt x="9794305" y="4888543"/>
                  <a:pt x="10018390" y="4727913"/>
                </a:cubicBezTo>
                <a:cubicBezTo>
                  <a:pt x="10267018" y="4549672"/>
                  <a:pt x="10553527" y="4545936"/>
                  <a:pt x="10836720" y="4633265"/>
                </a:cubicBezTo>
                <a:cubicBezTo>
                  <a:pt x="11074258" y="4706490"/>
                  <a:pt x="11289007" y="4750936"/>
                  <a:pt x="11539616" y="4714609"/>
                </a:cubicBezTo>
                <a:cubicBezTo>
                  <a:pt x="11771056" y="4681065"/>
                  <a:pt x="11994189" y="4589429"/>
                  <a:pt x="12193122" y="4469090"/>
                </a:cubicBezTo>
                <a:cubicBezTo>
                  <a:pt x="12234128" y="4444275"/>
                  <a:pt x="12274144" y="4418050"/>
                  <a:pt x="12313511" y="4390871"/>
                </a:cubicBezTo>
                <a:cubicBezTo>
                  <a:pt x="12314006" y="4385078"/>
                  <a:pt x="12316407" y="4379703"/>
                  <a:pt x="12322504" y="4377606"/>
                </a:cubicBezTo>
                <a:cubicBezTo>
                  <a:pt x="12325363" y="4376615"/>
                  <a:pt x="12328564" y="4376920"/>
                  <a:pt x="12331575" y="4377797"/>
                </a:cubicBezTo>
                <a:cubicBezTo>
                  <a:pt x="12352039" y="4363388"/>
                  <a:pt x="12372314" y="4348751"/>
                  <a:pt x="12392360" y="4333770"/>
                </a:cubicBezTo>
                <a:cubicBezTo>
                  <a:pt x="12389501" y="4331941"/>
                  <a:pt x="12387176" y="4329235"/>
                  <a:pt x="12385996" y="4325346"/>
                </a:cubicBezTo>
                <a:cubicBezTo>
                  <a:pt x="12383937" y="4318218"/>
                  <a:pt x="12389158" y="4308613"/>
                  <a:pt x="12396819" y="4307583"/>
                </a:cubicBezTo>
                <a:lnTo>
                  <a:pt x="12403297" y="4306707"/>
                </a:lnTo>
                <a:cubicBezTo>
                  <a:pt x="12408708" y="4305944"/>
                  <a:pt x="12413053" y="4308079"/>
                  <a:pt x="12416483" y="4311471"/>
                </a:cubicBezTo>
                <a:cubicBezTo>
                  <a:pt x="12416749" y="4288067"/>
                  <a:pt x="12417017" y="4264700"/>
                  <a:pt x="12416903" y="4241334"/>
                </a:cubicBezTo>
                <a:cubicBezTo>
                  <a:pt x="12409242" y="4242020"/>
                  <a:pt x="12400324" y="4237598"/>
                  <a:pt x="12398991" y="4227802"/>
                </a:cubicBezTo>
                <a:cubicBezTo>
                  <a:pt x="12397733" y="4218577"/>
                  <a:pt x="12404250" y="4213889"/>
                  <a:pt x="12411529" y="4213698"/>
                </a:cubicBezTo>
                <a:cubicBezTo>
                  <a:pt x="12410842" y="4212478"/>
                  <a:pt x="12410347" y="4211221"/>
                  <a:pt x="12410081" y="4209886"/>
                </a:cubicBezTo>
                <a:cubicBezTo>
                  <a:pt x="12402306" y="4210458"/>
                  <a:pt x="12395828" y="4204397"/>
                  <a:pt x="12394608" y="4196964"/>
                </a:cubicBezTo>
                <a:cubicBezTo>
                  <a:pt x="12393808" y="4192161"/>
                  <a:pt x="12395942" y="4187587"/>
                  <a:pt x="12399410" y="4184499"/>
                </a:cubicBezTo>
                <a:cubicBezTo>
                  <a:pt x="12398533" y="4184881"/>
                  <a:pt x="12397619" y="4185186"/>
                  <a:pt x="12396628" y="4185300"/>
                </a:cubicBezTo>
                <a:lnTo>
                  <a:pt x="12390149" y="4186177"/>
                </a:lnTo>
                <a:cubicBezTo>
                  <a:pt x="12382260" y="4187244"/>
                  <a:pt x="12374371" y="4184423"/>
                  <a:pt x="12372048" y="4175923"/>
                </a:cubicBezTo>
                <a:cubicBezTo>
                  <a:pt x="12370141" y="4168985"/>
                  <a:pt x="12374410" y="4158884"/>
                  <a:pt x="12382298" y="4157817"/>
                </a:cubicBezTo>
                <a:lnTo>
                  <a:pt x="12388778" y="4156940"/>
                </a:lnTo>
                <a:cubicBezTo>
                  <a:pt x="12396704" y="4155873"/>
                  <a:pt x="12404555" y="4158693"/>
                  <a:pt x="12406880" y="4167194"/>
                </a:cubicBezTo>
                <a:cubicBezTo>
                  <a:pt x="12408251" y="4172111"/>
                  <a:pt x="12406422" y="4178591"/>
                  <a:pt x="12402458" y="4182327"/>
                </a:cubicBezTo>
                <a:cubicBezTo>
                  <a:pt x="12404021" y="4181488"/>
                  <a:pt x="12405737" y="4180840"/>
                  <a:pt x="12407528" y="4180612"/>
                </a:cubicBezTo>
                <a:lnTo>
                  <a:pt x="12414006" y="4179735"/>
                </a:lnTo>
                <a:cubicBezTo>
                  <a:pt x="12414730" y="4179659"/>
                  <a:pt x="12415340" y="4179925"/>
                  <a:pt x="12416026" y="4179964"/>
                </a:cubicBezTo>
                <a:cubicBezTo>
                  <a:pt x="12415187" y="4136509"/>
                  <a:pt x="12413701" y="4093016"/>
                  <a:pt x="12411529" y="4049599"/>
                </a:cubicBezTo>
                <a:cubicBezTo>
                  <a:pt x="12410538" y="4051696"/>
                  <a:pt x="12409242" y="4053716"/>
                  <a:pt x="12407451" y="4055393"/>
                </a:cubicBezTo>
                <a:lnTo>
                  <a:pt x="12402649" y="4059853"/>
                </a:lnTo>
                <a:cubicBezTo>
                  <a:pt x="12396780" y="4065266"/>
                  <a:pt x="12386414" y="4062636"/>
                  <a:pt x="12382070" y="4056804"/>
                </a:cubicBezTo>
                <a:cubicBezTo>
                  <a:pt x="12378793" y="4052344"/>
                  <a:pt x="12378602" y="4047312"/>
                  <a:pt x="12380469" y="4042814"/>
                </a:cubicBezTo>
                <a:cubicBezTo>
                  <a:pt x="12378107" y="4041976"/>
                  <a:pt x="12375896" y="4040603"/>
                  <a:pt x="12374182" y="4038736"/>
                </a:cubicBezTo>
                <a:cubicBezTo>
                  <a:pt x="12368617" y="4032751"/>
                  <a:pt x="12370180" y="4023222"/>
                  <a:pt x="12375820" y="4017999"/>
                </a:cubicBezTo>
                <a:lnTo>
                  <a:pt x="12380621" y="4013539"/>
                </a:lnTo>
                <a:cubicBezTo>
                  <a:pt x="12384623" y="4009842"/>
                  <a:pt x="12390073" y="4009346"/>
                  <a:pt x="12394837" y="4010985"/>
                </a:cubicBezTo>
                <a:cubicBezTo>
                  <a:pt x="12399333" y="4008889"/>
                  <a:pt x="12404746" y="4009270"/>
                  <a:pt x="12409280" y="4014149"/>
                </a:cubicBezTo>
                <a:cubicBezTo>
                  <a:pt x="12409585" y="4014454"/>
                  <a:pt x="12409662" y="4014798"/>
                  <a:pt x="12409890" y="4015140"/>
                </a:cubicBezTo>
                <a:cubicBezTo>
                  <a:pt x="12407565" y="3974888"/>
                  <a:pt x="12404555" y="3934635"/>
                  <a:pt x="12401125" y="3894420"/>
                </a:cubicBezTo>
                <a:lnTo>
                  <a:pt x="12397542" y="3890570"/>
                </a:lnTo>
                <a:cubicBezTo>
                  <a:pt x="12392817" y="3885462"/>
                  <a:pt x="12394685" y="3877077"/>
                  <a:pt x="12399067" y="3872159"/>
                </a:cubicBezTo>
                <a:cubicBezTo>
                  <a:pt x="12398762" y="3868919"/>
                  <a:pt x="12398419" y="3865679"/>
                  <a:pt x="12398114" y="3862477"/>
                </a:cubicBezTo>
                <a:cubicBezTo>
                  <a:pt x="12395637" y="3866632"/>
                  <a:pt x="12392894" y="3870139"/>
                  <a:pt x="12387519" y="3871092"/>
                </a:cubicBezTo>
                <a:cubicBezTo>
                  <a:pt x="12381269" y="3872197"/>
                  <a:pt x="12375439" y="3869262"/>
                  <a:pt x="12372200" y="3864040"/>
                </a:cubicBezTo>
                <a:cubicBezTo>
                  <a:pt x="12371552" y="3862973"/>
                  <a:pt x="12371018" y="3861829"/>
                  <a:pt x="12370561" y="3860686"/>
                </a:cubicBezTo>
                <a:cubicBezTo>
                  <a:pt x="12364997" y="3852757"/>
                  <a:pt x="12365568" y="3841665"/>
                  <a:pt x="12367055" y="3832554"/>
                </a:cubicBezTo>
                <a:cubicBezTo>
                  <a:pt x="12368198" y="3825502"/>
                  <a:pt x="12373191" y="3820700"/>
                  <a:pt x="12379898" y="3819747"/>
                </a:cubicBezTo>
                <a:cubicBezTo>
                  <a:pt x="12371057" y="3818565"/>
                  <a:pt x="12362253" y="3808654"/>
                  <a:pt x="12366864" y="3797600"/>
                </a:cubicBezTo>
                <a:cubicBezTo>
                  <a:pt x="12372162" y="3784868"/>
                  <a:pt x="12387024" y="3789252"/>
                  <a:pt x="12392017" y="3799201"/>
                </a:cubicBezTo>
                <a:cubicBezTo>
                  <a:pt x="12387215" y="3754870"/>
                  <a:pt x="12381841" y="3710576"/>
                  <a:pt x="12375668" y="3666397"/>
                </a:cubicBezTo>
                <a:cubicBezTo>
                  <a:pt x="12368275" y="3672992"/>
                  <a:pt x="12355736" y="3673259"/>
                  <a:pt x="12353068" y="3661213"/>
                </a:cubicBezTo>
                <a:cubicBezTo>
                  <a:pt x="12350286" y="3648596"/>
                  <a:pt x="12362596" y="3640096"/>
                  <a:pt x="12371818" y="3642001"/>
                </a:cubicBezTo>
                <a:cubicBezTo>
                  <a:pt x="12316063" y="3258533"/>
                  <a:pt x="12208823" y="2881201"/>
                  <a:pt x="12049181" y="2521975"/>
                </a:cubicBezTo>
                <a:cubicBezTo>
                  <a:pt x="11806804" y="1976123"/>
                  <a:pt x="11399030" y="1321634"/>
                  <a:pt x="10831575" y="1070816"/>
                </a:cubicBezTo>
                <a:cubicBezTo>
                  <a:pt x="10159702" y="773494"/>
                  <a:pt x="9403985" y="1210329"/>
                  <a:pt x="8947812" y="1703197"/>
                </a:cubicBezTo>
                <a:cubicBezTo>
                  <a:pt x="8788932" y="1874957"/>
                  <a:pt x="8652766" y="2068178"/>
                  <a:pt x="8545107" y="2275922"/>
                </a:cubicBezTo>
                <a:cubicBezTo>
                  <a:pt x="8549070" y="2281259"/>
                  <a:pt x="8550518" y="2288882"/>
                  <a:pt x="8545525" y="2295515"/>
                </a:cubicBezTo>
                <a:cubicBezTo>
                  <a:pt x="8541943" y="2300318"/>
                  <a:pt x="8537408" y="2301309"/>
                  <a:pt x="8533178" y="2300280"/>
                </a:cubicBezTo>
                <a:cubicBezTo>
                  <a:pt x="8502080" y="2361879"/>
                  <a:pt x="8473002" y="2424545"/>
                  <a:pt x="8447050" y="2488431"/>
                </a:cubicBezTo>
                <a:cubicBezTo>
                  <a:pt x="8311761" y="2819678"/>
                  <a:pt x="8269078" y="3153975"/>
                  <a:pt x="8238971" y="3508855"/>
                </a:cubicBezTo>
                <a:cubicBezTo>
                  <a:pt x="8218392" y="3746331"/>
                  <a:pt x="8194383" y="4103880"/>
                  <a:pt x="7954291" y="4235387"/>
                </a:cubicBezTo>
                <a:cubicBezTo>
                  <a:pt x="7956159" y="4234358"/>
                  <a:pt x="7957721" y="4233062"/>
                  <a:pt x="7959588" y="4232033"/>
                </a:cubicBezTo>
                <a:cubicBezTo>
                  <a:pt x="7967859" y="4232185"/>
                  <a:pt x="7976281" y="4238437"/>
                  <a:pt x="7974109" y="4248919"/>
                </a:cubicBezTo>
                <a:cubicBezTo>
                  <a:pt x="7970336" y="4267140"/>
                  <a:pt x="7942096" y="4261041"/>
                  <a:pt x="7945869" y="4242820"/>
                </a:cubicBezTo>
                <a:cubicBezTo>
                  <a:pt x="7946212" y="4241143"/>
                  <a:pt x="7946937" y="4239885"/>
                  <a:pt x="7947660" y="4238627"/>
                </a:cubicBezTo>
                <a:cubicBezTo>
                  <a:pt x="7928339" y="4248614"/>
                  <a:pt x="7909932" y="4255628"/>
                  <a:pt x="7892439" y="4259783"/>
                </a:cubicBezTo>
                <a:cubicBezTo>
                  <a:pt x="7892478" y="4260850"/>
                  <a:pt x="7892706" y="4261841"/>
                  <a:pt x="7892439" y="4263061"/>
                </a:cubicBezTo>
                <a:cubicBezTo>
                  <a:pt x="7889010" y="4279681"/>
                  <a:pt x="7864543" y="4278728"/>
                  <a:pt x="7863666" y="4264205"/>
                </a:cubicBezTo>
                <a:cubicBezTo>
                  <a:pt x="7863666" y="4264205"/>
                  <a:pt x="7863666" y="4264205"/>
                  <a:pt x="7863705" y="4264205"/>
                </a:cubicBezTo>
                <a:cubicBezTo>
                  <a:pt x="7852805" y="4265005"/>
                  <a:pt x="7842249" y="4264662"/>
                  <a:pt x="7831959" y="4263328"/>
                </a:cubicBezTo>
                <a:cubicBezTo>
                  <a:pt x="7831959" y="4263328"/>
                  <a:pt x="7831997" y="4263328"/>
                  <a:pt x="7831997" y="4263328"/>
                </a:cubicBezTo>
                <a:cubicBezTo>
                  <a:pt x="7824452" y="4273963"/>
                  <a:pt x="7805321" y="4271257"/>
                  <a:pt x="7805740" y="4257763"/>
                </a:cubicBezTo>
                <a:cubicBezTo>
                  <a:pt x="7751281" y="4241029"/>
                  <a:pt x="7705702" y="4195821"/>
                  <a:pt x="7664429" y="4138186"/>
                </a:cubicBezTo>
                <a:cubicBezTo>
                  <a:pt x="7663552" y="4138186"/>
                  <a:pt x="7662790" y="4138491"/>
                  <a:pt x="7661875" y="4138338"/>
                </a:cubicBezTo>
                <a:cubicBezTo>
                  <a:pt x="7656769" y="4137462"/>
                  <a:pt x="7652615" y="4133116"/>
                  <a:pt x="7651128" y="4128123"/>
                </a:cubicBezTo>
                <a:cubicBezTo>
                  <a:pt x="7646975" y="4124730"/>
                  <a:pt x="7644955" y="4118784"/>
                  <a:pt x="7645869" y="4113523"/>
                </a:cubicBezTo>
                <a:cubicBezTo>
                  <a:pt x="7645945" y="4112952"/>
                  <a:pt x="7646327" y="4112570"/>
                  <a:pt x="7646479" y="4112037"/>
                </a:cubicBezTo>
                <a:cubicBezTo>
                  <a:pt x="7640305" y="4102660"/>
                  <a:pt x="7634170" y="4093054"/>
                  <a:pt x="7628148" y="4083334"/>
                </a:cubicBezTo>
                <a:cubicBezTo>
                  <a:pt x="7623766" y="4084325"/>
                  <a:pt x="7618812" y="4083181"/>
                  <a:pt x="7615039" y="4079827"/>
                </a:cubicBezTo>
                <a:lnTo>
                  <a:pt x="7618316" y="4084782"/>
                </a:lnTo>
                <a:cubicBezTo>
                  <a:pt x="7621365" y="4089433"/>
                  <a:pt x="7620793" y="4095379"/>
                  <a:pt x="7618011" y="4099915"/>
                </a:cubicBezTo>
                <a:cubicBezTo>
                  <a:pt x="7618583" y="4100868"/>
                  <a:pt x="7619269" y="4101821"/>
                  <a:pt x="7619536" y="4102889"/>
                </a:cubicBezTo>
                <a:cubicBezTo>
                  <a:pt x="7621517" y="4110055"/>
                  <a:pt x="7617554" y="4116459"/>
                  <a:pt x="7611418" y="4119661"/>
                </a:cubicBezTo>
                <a:cubicBezTo>
                  <a:pt x="7616525" y="4121795"/>
                  <a:pt x="7620183" y="4126598"/>
                  <a:pt x="7618697" y="4133764"/>
                </a:cubicBezTo>
                <a:cubicBezTo>
                  <a:pt x="7614962" y="4151909"/>
                  <a:pt x="7586227" y="4148516"/>
                  <a:pt x="7590000" y="4130296"/>
                </a:cubicBezTo>
                <a:cubicBezTo>
                  <a:pt x="7590725" y="4126789"/>
                  <a:pt x="7592554" y="4124311"/>
                  <a:pt x="7594726" y="4122367"/>
                </a:cubicBezTo>
                <a:cubicBezTo>
                  <a:pt x="7590382" y="4120690"/>
                  <a:pt x="7586685" y="4117145"/>
                  <a:pt x="7585466" y="4112761"/>
                </a:cubicBezTo>
                <a:cubicBezTo>
                  <a:pt x="7583674" y="4106319"/>
                  <a:pt x="7586685" y="4100449"/>
                  <a:pt x="7591792" y="4096980"/>
                </a:cubicBezTo>
                <a:lnTo>
                  <a:pt x="7588667" y="4092215"/>
                </a:lnTo>
                <a:cubicBezTo>
                  <a:pt x="7584360" y="4085659"/>
                  <a:pt x="7586990" y="4076320"/>
                  <a:pt x="7593468" y="4072356"/>
                </a:cubicBezTo>
                <a:cubicBezTo>
                  <a:pt x="7595565" y="4071060"/>
                  <a:pt x="7597851" y="4071060"/>
                  <a:pt x="7600138" y="4070984"/>
                </a:cubicBezTo>
                <a:cubicBezTo>
                  <a:pt x="7599490" y="4070259"/>
                  <a:pt x="7598728" y="4069611"/>
                  <a:pt x="7598194" y="4068773"/>
                </a:cubicBezTo>
                <a:lnTo>
                  <a:pt x="7598118" y="4068620"/>
                </a:lnTo>
                <a:cubicBezTo>
                  <a:pt x="7596898" y="4069802"/>
                  <a:pt x="7595565" y="4070831"/>
                  <a:pt x="7593964" y="4071365"/>
                </a:cubicBezTo>
                <a:lnTo>
                  <a:pt x="7587905" y="4073538"/>
                </a:lnTo>
                <a:cubicBezTo>
                  <a:pt x="7580244" y="4076244"/>
                  <a:pt x="7572432" y="4073385"/>
                  <a:pt x="7568811" y="4065914"/>
                </a:cubicBezTo>
                <a:cubicBezTo>
                  <a:pt x="7565534" y="4059167"/>
                  <a:pt x="7569269" y="4049371"/>
                  <a:pt x="7576434" y="4046817"/>
                </a:cubicBezTo>
                <a:lnTo>
                  <a:pt x="7582531" y="4044644"/>
                </a:lnTo>
                <a:cubicBezTo>
                  <a:pt x="7586990" y="4043043"/>
                  <a:pt x="7591182" y="4043844"/>
                  <a:pt x="7594879" y="4045864"/>
                </a:cubicBezTo>
                <a:cubicBezTo>
                  <a:pt x="7596174" y="4044110"/>
                  <a:pt x="7597737" y="4042624"/>
                  <a:pt x="7599528" y="4041709"/>
                </a:cubicBezTo>
                <a:cubicBezTo>
                  <a:pt x="7600595" y="4041175"/>
                  <a:pt x="7601662" y="4041061"/>
                  <a:pt x="7602767" y="4040832"/>
                </a:cubicBezTo>
                <a:cubicBezTo>
                  <a:pt x="7602767" y="4040413"/>
                  <a:pt x="7602767" y="4039955"/>
                  <a:pt x="7602729" y="4039536"/>
                </a:cubicBezTo>
                <a:cubicBezTo>
                  <a:pt x="7594917" y="4025890"/>
                  <a:pt x="7587409" y="4012129"/>
                  <a:pt x="7580054" y="3998254"/>
                </a:cubicBezTo>
                <a:cubicBezTo>
                  <a:pt x="7581921" y="4005382"/>
                  <a:pt x="7578377" y="4013082"/>
                  <a:pt x="7571289" y="4015674"/>
                </a:cubicBezTo>
                <a:cubicBezTo>
                  <a:pt x="7564048" y="4018342"/>
                  <a:pt x="7555321" y="4014454"/>
                  <a:pt x="7552767" y="4007059"/>
                </a:cubicBezTo>
                <a:cubicBezTo>
                  <a:pt x="7551777" y="4004201"/>
                  <a:pt x="7550786" y="4001342"/>
                  <a:pt x="7549795" y="3998483"/>
                </a:cubicBezTo>
                <a:cubicBezTo>
                  <a:pt x="7547241" y="3991088"/>
                  <a:pt x="7550938" y="3982664"/>
                  <a:pt x="7558408" y="3979957"/>
                </a:cubicBezTo>
                <a:cubicBezTo>
                  <a:pt x="7562600" y="3978395"/>
                  <a:pt x="7567173" y="3979271"/>
                  <a:pt x="7570869" y="3981520"/>
                </a:cubicBezTo>
                <a:cubicBezTo>
                  <a:pt x="7559208" y="3958764"/>
                  <a:pt x="7548423" y="3935664"/>
                  <a:pt x="7537829" y="3912450"/>
                </a:cubicBezTo>
                <a:cubicBezTo>
                  <a:pt x="7537829" y="3912450"/>
                  <a:pt x="7537829" y="3912488"/>
                  <a:pt x="7537829" y="3912488"/>
                </a:cubicBezTo>
                <a:lnTo>
                  <a:pt x="7532416" y="3914394"/>
                </a:lnTo>
                <a:cubicBezTo>
                  <a:pt x="7530245" y="3915156"/>
                  <a:pt x="7528072" y="3915271"/>
                  <a:pt x="7526014" y="3915004"/>
                </a:cubicBezTo>
                <a:cubicBezTo>
                  <a:pt x="7522394" y="3920760"/>
                  <a:pt x="7516792" y="3925105"/>
                  <a:pt x="7509322" y="3926325"/>
                </a:cubicBezTo>
                <a:cubicBezTo>
                  <a:pt x="7504559" y="3927087"/>
                  <a:pt x="7500138" y="3926554"/>
                  <a:pt x="7496136" y="3925105"/>
                </a:cubicBezTo>
                <a:cubicBezTo>
                  <a:pt x="7494688" y="3926821"/>
                  <a:pt x="7492859" y="3928269"/>
                  <a:pt x="7490572" y="3929260"/>
                </a:cubicBezTo>
                <a:cubicBezTo>
                  <a:pt x="7486952" y="3930899"/>
                  <a:pt x="7482760" y="3930518"/>
                  <a:pt x="7479178" y="3928841"/>
                </a:cubicBezTo>
                <a:cubicBezTo>
                  <a:pt x="7476891" y="3928193"/>
                  <a:pt x="7474719" y="3927202"/>
                  <a:pt x="7473042" y="3925601"/>
                </a:cubicBezTo>
                <a:cubicBezTo>
                  <a:pt x="7469650" y="3922285"/>
                  <a:pt x="7468583" y="3917977"/>
                  <a:pt x="7469079" y="3913746"/>
                </a:cubicBezTo>
                <a:lnTo>
                  <a:pt x="7467364" y="3908943"/>
                </a:lnTo>
                <a:cubicBezTo>
                  <a:pt x="7465572" y="3903873"/>
                  <a:pt x="7466525" y="3898766"/>
                  <a:pt x="7469459" y="3894916"/>
                </a:cubicBezTo>
                <a:cubicBezTo>
                  <a:pt x="7469383" y="3894725"/>
                  <a:pt x="7469307" y="3894534"/>
                  <a:pt x="7469231" y="3894344"/>
                </a:cubicBezTo>
                <a:cubicBezTo>
                  <a:pt x="7466944" y="3896097"/>
                  <a:pt x="7464086" y="3896822"/>
                  <a:pt x="7461228" y="3897203"/>
                </a:cubicBezTo>
                <a:cubicBezTo>
                  <a:pt x="7461190" y="3897355"/>
                  <a:pt x="7461266" y="3897470"/>
                  <a:pt x="7461228" y="3897622"/>
                </a:cubicBezTo>
                <a:cubicBezTo>
                  <a:pt x="7461114" y="3898423"/>
                  <a:pt x="7461037" y="3898804"/>
                  <a:pt x="7460961" y="3898918"/>
                </a:cubicBezTo>
                <a:cubicBezTo>
                  <a:pt x="7460961" y="3898994"/>
                  <a:pt x="7460961" y="3899071"/>
                  <a:pt x="7460961" y="3899185"/>
                </a:cubicBezTo>
                <a:cubicBezTo>
                  <a:pt x="7460961" y="3899223"/>
                  <a:pt x="7460961" y="3899261"/>
                  <a:pt x="7460961" y="3899299"/>
                </a:cubicBezTo>
                <a:cubicBezTo>
                  <a:pt x="7461609" y="3899871"/>
                  <a:pt x="7462219" y="3900481"/>
                  <a:pt x="7462942" y="3901015"/>
                </a:cubicBezTo>
                <a:cubicBezTo>
                  <a:pt x="7469421" y="3905894"/>
                  <a:pt x="7468278" y="3916033"/>
                  <a:pt x="7463629" y="3921446"/>
                </a:cubicBezTo>
                <a:cubicBezTo>
                  <a:pt x="7458179" y="3927812"/>
                  <a:pt x="7449223" y="3926668"/>
                  <a:pt x="7443202" y="3922132"/>
                </a:cubicBezTo>
                <a:cubicBezTo>
                  <a:pt x="7433560" y="3914890"/>
                  <a:pt x="7430778" y="3902959"/>
                  <a:pt x="7432988" y="3891561"/>
                </a:cubicBezTo>
                <a:cubicBezTo>
                  <a:pt x="7428568" y="3886720"/>
                  <a:pt x="7427577" y="3878411"/>
                  <a:pt x="7431845" y="3873341"/>
                </a:cubicBezTo>
                <a:lnTo>
                  <a:pt x="7435999" y="3868385"/>
                </a:lnTo>
                <a:cubicBezTo>
                  <a:pt x="7441220" y="3862134"/>
                  <a:pt x="7449414" y="3860686"/>
                  <a:pt x="7456312" y="3865298"/>
                </a:cubicBezTo>
                <a:cubicBezTo>
                  <a:pt x="7457989" y="3866403"/>
                  <a:pt x="7459284" y="3868004"/>
                  <a:pt x="7460275" y="3869834"/>
                </a:cubicBezTo>
                <a:cubicBezTo>
                  <a:pt x="7462181" y="3869796"/>
                  <a:pt x="7464086" y="3869605"/>
                  <a:pt x="7465839" y="3870253"/>
                </a:cubicBezTo>
                <a:cubicBezTo>
                  <a:pt x="7468164" y="3863697"/>
                  <a:pt x="7474185" y="3858437"/>
                  <a:pt x="7480778" y="3855044"/>
                </a:cubicBezTo>
                <a:cubicBezTo>
                  <a:pt x="7479787" y="3854587"/>
                  <a:pt x="7478872" y="3854091"/>
                  <a:pt x="7477996" y="3853405"/>
                </a:cubicBezTo>
                <a:cubicBezTo>
                  <a:pt x="7477386" y="3853062"/>
                  <a:pt x="7476700" y="3852833"/>
                  <a:pt x="7476129" y="3852376"/>
                </a:cubicBezTo>
                <a:lnTo>
                  <a:pt x="7471174" y="3848221"/>
                </a:lnTo>
                <a:cubicBezTo>
                  <a:pt x="7467554" y="3845171"/>
                  <a:pt x="7466334" y="3840750"/>
                  <a:pt x="7466754" y="3836404"/>
                </a:cubicBezTo>
                <a:cubicBezTo>
                  <a:pt x="7466715" y="3836290"/>
                  <a:pt x="7466639" y="3836214"/>
                  <a:pt x="7466601" y="3836099"/>
                </a:cubicBezTo>
                <a:cubicBezTo>
                  <a:pt x="7464772" y="3828133"/>
                  <a:pt x="7469459" y="3820166"/>
                  <a:pt x="7477539" y="3818222"/>
                </a:cubicBezTo>
                <a:cubicBezTo>
                  <a:pt x="7483446" y="3816812"/>
                  <a:pt x="7488133" y="3819327"/>
                  <a:pt x="7492859" y="3822453"/>
                </a:cubicBezTo>
                <a:cubicBezTo>
                  <a:pt x="7496518" y="3824893"/>
                  <a:pt x="7498003" y="3829009"/>
                  <a:pt x="7497966" y="3833164"/>
                </a:cubicBezTo>
                <a:lnTo>
                  <a:pt x="7498499" y="3833889"/>
                </a:lnTo>
                <a:cubicBezTo>
                  <a:pt x="7502844" y="3839873"/>
                  <a:pt x="7501281" y="3847649"/>
                  <a:pt x="7496289" y="3852566"/>
                </a:cubicBezTo>
                <a:cubicBezTo>
                  <a:pt x="7501128" y="3853596"/>
                  <a:pt x="7506007" y="3855959"/>
                  <a:pt x="7510237" y="3859695"/>
                </a:cubicBezTo>
                <a:cubicBezTo>
                  <a:pt x="7511113" y="3858589"/>
                  <a:pt x="7512524" y="3858056"/>
                  <a:pt x="7513743" y="3857293"/>
                </a:cubicBezTo>
                <a:cubicBezTo>
                  <a:pt x="7502119" y="3829505"/>
                  <a:pt x="7490953" y="3801526"/>
                  <a:pt x="7480321" y="3773280"/>
                </a:cubicBezTo>
                <a:cubicBezTo>
                  <a:pt x="7482607" y="3779456"/>
                  <a:pt x="7484856" y="3785631"/>
                  <a:pt x="7487219" y="3791806"/>
                </a:cubicBezTo>
                <a:lnTo>
                  <a:pt x="7480359" y="3792416"/>
                </a:lnTo>
                <a:cubicBezTo>
                  <a:pt x="7472508" y="3793102"/>
                  <a:pt x="7465763" y="3785364"/>
                  <a:pt x="7465724" y="3778007"/>
                </a:cubicBezTo>
                <a:cubicBezTo>
                  <a:pt x="7465687" y="3770917"/>
                  <a:pt x="7470717" y="3766114"/>
                  <a:pt x="7477005" y="3764361"/>
                </a:cubicBezTo>
                <a:cubicBezTo>
                  <a:pt x="7471784" y="3750372"/>
                  <a:pt x="7466373" y="3736420"/>
                  <a:pt x="7461342" y="3722355"/>
                </a:cubicBezTo>
                <a:cubicBezTo>
                  <a:pt x="7455054" y="3728149"/>
                  <a:pt x="7446822" y="3726548"/>
                  <a:pt x="7440839" y="3721516"/>
                </a:cubicBezTo>
                <a:lnTo>
                  <a:pt x="7435885" y="3717361"/>
                </a:lnTo>
                <a:cubicBezTo>
                  <a:pt x="7429826" y="3712291"/>
                  <a:pt x="7431502" y="3701618"/>
                  <a:pt x="7436685" y="3696816"/>
                </a:cubicBezTo>
                <a:cubicBezTo>
                  <a:pt x="7441182" y="3692661"/>
                  <a:pt x="7446632" y="3692394"/>
                  <a:pt x="7451624" y="3694376"/>
                </a:cubicBezTo>
                <a:cubicBezTo>
                  <a:pt x="7433217" y="3641620"/>
                  <a:pt x="7415611" y="3588522"/>
                  <a:pt x="7398156" y="3535385"/>
                </a:cubicBezTo>
                <a:cubicBezTo>
                  <a:pt x="7393621" y="3539807"/>
                  <a:pt x="7386875" y="3541560"/>
                  <a:pt x="7380550" y="3536262"/>
                </a:cubicBezTo>
                <a:cubicBezTo>
                  <a:pt x="7368964" y="3526542"/>
                  <a:pt x="7378225" y="3509655"/>
                  <a:pt x="7389734" y="3509922"/>
                </a:cubicBezTo>
                <a:cubicBezTo>
                  <a:pt x="7387752" y="3503900"/>
                  <a:pt x="7385771" y="3497915"/>
                  <a:pt x="7383789" y="3491892"/>
                </a:cubicBezTo>
                <a:cubicBezTo>
                  <a:pt x="7377272" y="3490901"/>
                  <a:pt x="7370412" y="3485336"/>
                  <a:pt x="7371060" y="3478360"/>
                </a:cubicBezTo>
                <a:lnTo>
                  <a:pt x="7371632" y="3471956"/>
                </a:lnTo>
                <a:cubicBezTo>
                  <a:pt x="7371899" y="3468831"/>
                  <a:pt x="7372966" y="3466048"/>
                  <a:pt x="7374452" y="3463570"/>
                </a:cubicBezTo>
                <a:cubicBezTo>
                  <a:pt x="7372318" y="3457128"/>
                  <a:pt x="7370031" y="3450725"/>
                  <a:pt x="7367859" y="3444244"/>
                </a:cubicBezTo>
                <a:cubicBezTo>
                  <a:pt x="7367554" y="3444664"/>
                  <a:pt x="7367326" y="3445121"/>
                  <a:pt x="7366830" y="3445464"/>
                </a:cubicBezTo>
                <a:cubicBezTo>
                  <a:pt x="7364315" y="3447408"/>
                  <a:pt x="7361113" y="3447904"/>
                  <a:pt x="7357912" y="3447790"/>
                </a:cubicBezTo>
                <a:cubicBezTo>
                  <a:pt x="7355169" y="3449429"/>
                  <a:pt x="7352005" y="3450458"/>
                  <a:pt x="7348728" y="3450229"/>
                </a:cubicBezTo>
                <a:cubicBezTo>
                  <a:pt x="7342973" y="3449848"/>
                  <a:pt x="7338590" y="3445540"/>
                  <a:pt x="7336799" y="3440357"/>
                </a:cubicBezTo>
                <a:cubicBezTo>
                  <a:pt x="7336685" y="3440242"/>
                  <a:pt x="7336495" y="3440166"/>
                  <a:pt x="7336380" y="3440051"/>
                </a:cubicBezTo>
                <a:cubicBezTo>
                  <a:pt x="7333407" y="3436164"/>
                  <a:pt x="7333255" y="3431513"/>
                  <a:pt x="7334665" y="3427282"/>
                </a:cubicBezTo>
                <a:cubicBezTo>
                  <a:pt x="7334551" y="3426977"/>
                  <a:pt x="7334513" y="3426672"/>
                  <a:pt x="7334398" y="3426367"/>
                </a:cubicBezTo>
                <a:cubicBezTo>
                  <a:pt x="7332340" y="3423851"/>
                  <a:pt x="7330816" y="3420916"/>
                  <a:pt x="7330855" y="3417371"/>
                </a:cubicBezTo>
                <a:cubicBezTo>
                  <a:pt x="7330931" y="3411272"/>
                  <a:pt x="7334513" y="3407308"/>
                  <a:pt x="7338781" y="3403458"/>
                </a:cubicBezTo>
                <a:cubicBezTo>
                  <a:pt x="7342059" y="3400485"/>
                  <a:pt x="7346403" y="3400065"/>
                  <a:pt x="7350443" y="3401133"/>
                </a:cubicBezTo>
                <a:cubicBezTo>
                  <a:pt x="7350710" y="3401018"/>
                  <a:pt x="7350977" y="3400904"/>
                  <a:pt x="7351281" y="3400790"/>
                </a:cubicBezTo>
                <a:cubicBezTo>
                  <a:pt x="7351815" y="3400561"/>
                  <a:pt x="7352348" y="3400637"/>
                  <a:pt x="7352882" y="3400523"/>
                </a:cubicBezTo>
                <a:cubicBezTo>
                  <a:pt x="7348919" y="3388973"/>
                  <a:pt x="7345107" y="3377309"/>
                  <a:pt x="7341030" y="3365797"/>
                </a:cubicBezTo>
                <a:cubicBezTo>
                  <a:pt x="7337981" y="3357182"/>
                  <a:pt x="7334627" y="3348682"/>
                  <a:pt x="7331502" y="3340106"/>
                </a:cubicBezTo>
                <a:cubicBezTo>
                  <a:pt x="7333560" y="3345595"/>
                  <a:pt x="7335656" y="3351084"/>
                  <a:pt x="7337600" y="3356611"/>
                </a:cubicBezTo>
                <a:cubicBezTo>
                  <a:pt x="7335847" y="3356230"/>
                  <a:pt x="7334132" y="3355505"/>
                  <a:pt x="7332683" y="3354286"/>
                </a:cubicBezTo>
                <a:lnTo>
                  <a:pt x="7327730" y="3350131"/>
                </a:lnTo>
                <a:cubicBezTo>
                  <a:pt x="7321708" y="3345061"/>
                  <a:pt x="7319269" y="3336827"/>
                  <a:pt x="7324071" y="3329890"/>
                </a:cubicBezTo>
                <a:cubicBezTo>
                  <a:pt x="7324757" y="3328899"/>
                  <a:pt x="7325786" y="3328175"/>
                  <a:pt x="7326777" y="3327374"/>
                </a:cubicBezTo>
                <a:cubicBezTo>
                  <a:pt x="7325900" y="3324935"/>
                  <a:pt x="7324947" y="3322495"/>
                  <a:pt x="7324033" y="3320017"/>
                </a:cubicBezTo>
                <a:cubicBezTo>
                  <a:pt x="7322927" y="3319484"/>
                  <a:pt x="7321899" y="3318874"/>
                  <a:pt x="7320908" y="3318150"/>
                </a:cubicBezTo>
                <a:cubicBezTo>
                  <a:pt x="7314963" y="3324820"/>
                  <a:pt x="7303492" y="3327069"/>
                  <a:pt x="7296784" y="3317616"/>
                </a:cubicBezTo>
                <a:cubicBezTo>
                  <a:pt x="7287524" y="3304503"/>
                  <a:pt x="7302844" y="3291010"/>
                  <a:pt x="7314848" y="3295431"/>
                </a:cubicBezTo>
                <a:cubicBezTo>
                  <a:pt x="7310351" y="3283462"/>
                  <a:pt x="7305550" y="3271607"/>
                  <a:pt x="7300938" y="3259714"/>
                </a:cubicBezTo>
                <a:cubicBezTo>
                  <a:pt x="7301395" y="3265051"/>
                  <a:pt x="7299337" y="3270730"/>
                  <a:pt x="7294917" y="3273704"/>
                </a:cubicBezTo>
                <a:cubicBezTo>
                  <a:pt x="7293393" y="3274695"/>
                  <a:pt x="7291716" y="3275190"/>
                  <a:pt x="7290115" y="3275877"/>
                </a:cubicBezTo>
                <a:cubicBezTo>
                  <a:pt x="7293507" y="3280679"/>
                  <a:pt x="7294536" y="3287121"/>
                  <a:pt x="7289658" y="3292991"/>
                </a:cubicBezTo>
                <a:lnTo>
                  <a:pt x="7287104" y="3296079"/>
                </a:lnTo>
                <a:cubicBezTo>
                  <a:pt x="7286076" y="3297299"/>
                  <a:pt x="7284818" y="3297413"/>
                  <a:pt x="7283675" y="3298176"/>
                </a:cubicBezTo>
                <a:cubicBezTo>
                  <a:pt x="7283255" y="3299624"/>
                  <a:pt x="7282836" y="3301073"/>
                  <a:pt x="7282036" y="3302292"/>
                </a:cubicBezTo>
                <a:cubicBezTo>
                  <a:pt x="7287752" y="3315024"/>
                  <a:pt x="7272928" y="3327184"/>
                  <a:pt x="7261685" y="3321656"/>
                </a:cubicBezTo>
                <a:cubicBezTo>
                  <a:pt x="7261723" y="3326764"/>
                  <a:pt x="7259284" y="3331948"/>
                  <a:pt x="7255054" y="3334960"/>
                </a:cubicBezTo>
                <a:lnTo>
                  <a:pt x="7253873" y="3335760"/>
                </a:lnTo>
                <a:cubicBezTo>
                  <a:pt x="7255664" y="3335646"/>
                  <a:pt x="7257607" y="3335798"/>
                  <a:pt x="7259741" y="3336561"/>
                </a:cubicBezTo>
                <a:cubicBezTo>
                  <a:pt x="7266678" y="3339038"/>
                  <a:pt x="7269955" y="3344947"/>
                  <a:pt x="7270374" y="3350855"/>
                </a:cubicBezTo>
                <a:cubicBezTo>
                  <a:pt x="7276357" y="3351770"/>
                  <a:pt x="7282303" y="3353600"/>
                  <a:pt x="7287943" y="3354857"/>
                </a:cubicBezTo>
                <a:cubicBezTo>
                  <a:pt x="7302653" y="3358174"/>
                  <a:pt x="7300061" y="3376852"/>
                  <a:pt x="7289010" y="3381845"/>
                </a:cubicBezTo>
                <a:cubicBezTo>
                  <a:pt x="7289353" y="3382035"/>
                  <a:pt x="7289658" y="3382264"/>
                  <a:pt x="7289962" y="3382455"/>
                </a:cubicBezTo>
                <a:cubicBezTo>
                  <a:pt x="7294117" y="3384056"/>
                  <a:pt x="7296632" y="3387220"/>
                  <a:pt x="7297699" y="3390841"/>
                </a:cubicBezTo>
                <a:cubicBezTo>
                  <a:pt x="7300824" y="3398846"/>
                  <a:pt x="7298042" y="3409519"/>
                  <a:pt x="7288095" y="3410548"/>
                </a:cubicBezTo>
                <a:cubicBezTo>
                  <a:pt x="7285389" y="3410853"/>
                  <a:pt x="7282722" y="3411463"/>
                  <a:pt x="7280054" y="3411730"/>
                </a:cubicBezTo>
                <a:cubicBezTo>
                  <a:pt x="7279368" y="3411882"/>
                  <a:pt x="7278720" y="3412073"/>
                  <a:pt x="7278072" y="3412263"/>
                </a:cubicBezTo>
                <a:cubicBezTo>
                  <a:pt x="7277387" y="3412530"/>
                  <a:pt x="7276738" y="3412644"/>
                  <a:pt x="7276090" y="3412873"/>
                </a:cubicBezTo>
                <a:cubicBezTo>
                  <a:pt x="7276014" y="3413788"/>
                  <a:pt x="7276129" y="3414779"/>
                  <a:pt x="7275824" y="3415656"/>
                </a:cubicBezTo>
                <a:cubicBezTo>
                  <a:pt x="7282379" y="3410281"/>
                  <a:pt x="7293926" y="3409404"/>
                  <a:pt x="7300367" y="3418477"/>
                </a:cubicBezTo>
                <a:cubicBezTo>
                  <a:pt x="7302996" y="3422212"/>
                  <a:pt x="7303034" y="3425643"/>
                  <a:pt x="7302196" y="3428807"/>
                </a:cubicBezTo>
                <a:cubicBezTo>
                  <a:pt x="7303072" y="3433648"/>
                  <a:pt x="7301548" y="3438565"/>
                  <a:pt x="7298499" y="3442148"/>
                </a:cubicBezTo>
                <a:cubicBezTo>
                  <a:pt x="7303072" y="3444588"/>
                  <a:pt x="7306007" y="3449314"/>
                  <a:pt x="7306388" y="3454498"/>
                </a:cubicBezTo>
                <a:cubicBezTo>
                  <a:pt x="7308369" y="3455146"/>
                  <a:pt x="7310275" y="3456099"/>
                  <a:pt x="7311761" y="3457548"/>
                </a:cubicBezTo>
                <a:cubicBezTo>
                  <a:pt x="7317707" y="3463227"/>
                  <a:pt x="7317249" y="3472071"/>
                  <a:pt x="7312218" y="3478093"/>
                </a:cubicBezTo>
                <a:lnTo>
                  <a:pt x="7308065" y="3483049"/>
                </a:lnTo>
                <a:cubicBezTo>
                  <a:pt x="7302996" y="3489072"/>
                  <a:pt x="7292897" y="3488652"/>
                  <a:pt x="7287524" y="3483506"/>
                </a:cubicBezTo>
                <a:cubicBezTo>
                  <a:pt x="7283484" y="3479618"/>
                  <a:pt x="7282569" y="3474320"/>
                  <a:pt x="7283903" y="3469402"/>
                </a:cubicBezTo>
                <a:lnTo>
                  <a:pt x="7279139" y="3468602"/>
                </a:lnTo>
                <a:cubicBezTo>
                  <a:pt x="7271060" y="3467230"/>
                  <a:pt x="7265763" y="3458539"/>
                  <a:pt x="7267402" y="3450725"/>
                </a:cubicBezTo>
                <a:cubicBezTo>
                  <a:pt x="7268049" y="3447599"/>
                  <a:pt x="7269840" y="3445198"/>
                  <a:pt x="7272013" y="3443215"/>
                </a:cubicBezTo>
                <a:cubicBezTo>
                  <a:pt x="7271098" y="3444854"/>
                  <a:pt x="7269917" y="3446379"/>
                  <a:pt x="7268316" y="3447485"/>
                </a:cubicBezTo>
                <a:lnTo>
                  <a:pt x="7257341" y="3455261"/>
                </a:lnTo>
                <a:cubicBezTo>
                  <a:pt x="7251434" y="3459416"/>
                  <a:pt x="7243774" y="3459339"/>
                  <a:pt x="7238286" y="3454765"/>
                </a:cubicBezTo>
                <a:cubicBezTo>
                  <a:pt x="7233446" y="3460826"/>
                  <a:pt x="7224109" y="3463990"/>
                  <a:pt x="7216411" y="3457548"/>
                </a:cubicBezTo>
                <a:cubicBezTo>
                  <a:pt x="7207570" y="3450115"/>
                  <a:pt x="7211952" y="3439442"/>
                  <a:pt x="7219955" y="3435134"/>
                </a:cubicBezTo>
                <a:cubicBezTo>
                  <a:pt x="7218469" y="3434677"/>
                  <a:pt x="7217021" y="3434181"/>
                  <a:pt x="7215801" y="3433152"/>
                </a:cubicBezTo>
                <a:lnTo>
                  <a:pt x="7210847" y="3428997"/>
                </a:lnTo>
                <a:cubicBezTo>
                  <a:pt x="7204597" y="3423775"/>
                  <a:pt x="7202844" y="3415808"/>
                  <a:pt x="7207379" y="3408756"/>
                </a:cubicBezTo>
                <a:cubicBezTo>
                  <a:pt x="7211380" y="3402505"/>
                  <a:pt x="7221822" y="3400409"/>
                  <a:pt x="7227653" y="3405288"/>
                </a:cubicBezTo>
                <a:lnTo>
                  <a:pt x="7232608" y="3409443"/>
                </a:lnTo>
                <a:cubicBezTo>
                  <a:pt x="7238858" y="3414703"/>
                  <a:pt x="7240610" y="3422631"/>
                  <a:pt x="7236076" y="3429722"/>
                </a:cubicBezTo>
                <a:cubicBezTo>
                  <a:pt x="7234970" y="3431475"/>
                  <a:pt x="7233255" y="3432809"/>
                  <a:pt x="7231388" y="3433800"/>
                </a:cubicBezTo>
                <a:cubicBezTo>
                  <a:pt x="7232569" y="3434181"/>
                  <a:pt x="7233712" y="3434982"/>
                  <a:pt x="7234856" y="3435706"/>
                </a:cubicBezTo>
                <a:cubicBezTo>
                  <a:pt x="7235733" y="3434105"/>
                  <a:pt x="7236876" y="3432657"/>
                  <a:pt x="7238438" y="3431589"/>
                </a:cubicBezTo>
                <a:lnTo>
                  <a:pt x="7249414" y="3423813"/>
                </a:lnTo>
                <a:cubicBezTo>
                  <a:pt x="7250138" y="3423279"/>
                  <a:pt x="7251015" y="3423051"/>
                  <a:pt x="7251776" y="3422670"/>
                </a:cubicBezTo>
                <a:cubicBezTo>
                  <a:pt x="7250138" y="3421602"/>
                  <a:pt x="7248537" y="3420421"/>
                  <a:pt x="7247203" y="3418591"/>
                </a:cubicBezTo>
                <a:cubicBezTo>
                  <a:pt x="7245526" y="3416228"/>
                  <a:pt x="7244917" y="3413903"/>
                  <a:pt x="7244726" y="3411730"/>
                </a:cubicBezTo>
                <a:cubicBezTo>
                  <a:pt x="7242478" y="3410129"/>
                  <a:pt x="7241106" y="3408756"/>
                  <a:pt x="7239543" y="3406584"/>
                </a:cubicBezTo>
                <a:cubicBezTo>
                  <a:pt x="7235923" y="3401628"/>
                  <a:pt x="7235161" y="3396330"/>
                  <a:pt x="7234666" y="3390383"/>
                </a:cubicBezTo>
                <a:cubicBezTo>
                  <a:pt x="7234513" y="3388630"/>
                  <a:pt x="7235046" y="3386839"/>
                  <a:pt x="7235885" y="3385047"/>
                </a:cubicBezTo>
                <a:cubicBezTo>
                  <a:pt x="7235656" y="3384170"/>
                  <a:pt x="7235923" y="3383255"/>
                  <a:pt x="7235847" y="3382302"/>
                </a:cubicBezTo>
                <a:cubicBezTo>
                  <a:pt x="7232608" y="3384132"/>
                  <a:pt x="7228873" y="3384513"/>
                  <a:pt x="7225328" y="3383484"/>
                </a:cubicBezTo>
                <a:cubicBezTo>
                  <a:pt x="7225062" y="3394157"/>
                  <a:pt x="7213133" y="3404144"/>
                  <a:pt x="7202691" y="3395377"/>
                </a:cubicBezTo>
                <a:cubicBezTo>
                  <a:pt x="7190344" y="3385009"/>
                  <a:pt x="7201700" y="3366255"/>
                  <a:pt x="7214277" y="3369190"/>
                </a:cubicBezTo>
                <a:cubicBezTo>
                  <a:pt x="7214277" y="3366293"/>
                  <a:pt x="7215039" y="3363510"/>
                  <a:pt x="7216602" y="3361033"/>
                </a:cubicBezTo>
                <a:cubicBezTo>
                  <a:pt x="7216411" y="3361033"/>
                  <a:pt x="7216220" y="3361109"/>
                  <a:pt x="7216030" y="3361071"/>
                </a:cubicBezTo>
                <a:cubicBezTo>
                  <a:pt x="7212219" y="3366064"/>
                  <a:pt x="7206121" y="3368732"/>
                  <a:pt x="7199681" y="3366407"/>
                </a:cubicBezTo>
                <a:cubicBezTo>
                  <a:pt x="7195298" y="3364806"/>
                  <a:pt x="7191982" y="3360651"/>
                  <a:pt x="7190725" y="3356077"/>
                </a:cubicBezTo>
                <a:cubicBezTo>
                  <a:pt x="7190382" y="3356115"/>
                  <a:pt x="7190115" y="3356268"/>
                  <a:pt x="7189772" y="3356306"/>
                </a:cubicBezTo>
                <a:lnTo>
                  <a:pt x="7180664" y="3357106"/>
                </a:lnTo>
                <a:cubicBezTo>
                  <a:pt x="7172813" y="3357793"/>
                  <a:pt x="7166144" y="3349826"/>
                  <a:pt x="7166183" y="3342545"/>
                </a:cubicBezTo>
                <a:cubicBezTo>
                  <a:pt x="7166183" y="3336751"/>
                  <a:pt x="7169574" y="3332444"/>
                  <a:pt x="7174185" y="3330080"/>
                </a:cubicBezTo>
                <a:cubicBezTo>
                  <a:pt x="7174261" y="3327222"/>
                  <a:pt x="7174871" y="3324401"/>
                  <a:pt x="7176777" y="3322152"/>
                </a:cubicBezTo>
                <a:lnTo>
                  <a:pt x="7185084" y="3312279"/>
                </a:lnTo>
                <a:cubicBezTo>
                  <a:pt x="7190077" y="3306295"/>
                  <a:pt x="7198614" y="3304427"/>
                  <a:pt x="7205206" y="3309154"/>
                </a:cubicBezTo>
                <a:cubicBezTo>
                  <a:pt x="7205206" y="3307896"/>
                  <a:pt x="7205092" y="3306638"/>
                  <a:pt x="7205435" y="3305456"/>
                </a:cubicBezTo>
                <a:cubicBezTo>
                  <a:pt x="7207760" y="3296994"/>
                  <a:pt x="7215992" y="3293525"/>
                  <a:pt x="7224071" y="3294897"/>
                </a:cubicBezTo>
                <a:lnTo>
                  <a:pt x="7225176" y="3295088"/>
                </a:lnTo>
                <a:cubicBezTo>
                  <a:pt x="7226053" y="3294211"/>
                  <a:pt x="7226853" y="3293258"/>
                  <a:pt x="7227920" y="3292496"/>
                </a:cubicBezTo>
                <a:lnTo>
                  <a:pt x="7233408" y="3288608"/>
                </a:lnTo>
                <a:cubicBezTo>
                  <a:pt x="7240115" y="3283843"/>
                  <a:pt x="7250367" y="3287922"/>
                  <a:pt x="7253987" y="3294478"/>
                </a:cubicBezTo>
                <a:cubicBezTo>
                  <a:pt x="7255207" y="3296689"/>
                  <a:pt x="7255549" y="3298900"/>
                  <a:pt x="7255626" y="3301073"/>
                </a:cubicBezTo>
                <a:cubicBezTo>
                  <a:pt x="7256312" y="3300005"/>
                  <a:pt x="7257150" y="3299091"/>
                  <a:pt x="7258027" y="3298214"/>
                </a:cubicBezTo>
                <a:cubicBezTo>
                  <a:pt x="7255702" y="3292839"/>
                  <a:pt x="7256655" y="3286702"/>
                  <a:pt x="7259627" y="3282318"/>
                </a:cubicBezTo>
                <a:cubicBezTo>
                  <a:pt x="7257722" y="3278697"/>
                  <a:pt x="7257417" y="3274695"/>
                  <a:pt x="7258446" y="3271036"/>
                </a:cubicBezTo>
                <a:cubicBezTo>
                  <a:pt x="7256731" y="3268367"/>
                  <a:pt x="7255892" y="3265127"/>
                  <a:pt x="7256502" y="3261353"/>
                </a:cubicBezTo>
                <a:cubicBezTo>
                  <a:pt x="7257646" y="3253920"/>
                  <a:pt x="7265915" y="3246525"/>
                  <a:pt x="7273804" y="3248698"/>
                </a:cubicBezTo>
                <a:cubicBezTo>
                  <a:pt x="7274757" y="3249003"/>
                  <a:pt x="7275710" y="3249232"/>
                  <a:pt x="7276700" y="3249384"/>
                </a:cubicBezTo>
                <a:cubicBezTo>
                  <a:pt x="7276815" y="3249384"/>
                  <a:pt x="7276777" y="3249384"/>
                  <a:pt x="7276891" y="3249384"/>
                </a:cubicBezTo>
                <a:cubicBezTo>
                  <a:pt x="7276967" y="3249384"/>
                  <a:pt x="7277005" y="3249346"/>
                  <a:pt x="7277081" y="3249346"/>
                </a:cubicBezTo>
                <a:cubicBezTo>
                  <a:pt x="7277234" y="3249232"/>
                  <a:pt x="7277348" y="3249156"/>
                  <a:pt x="7277577" y="3249041"/>
                </a:cubicBezTo>
                <a:cubicBezTo>
                  <a:pt x="7284475" y="3244467"/>
                  <a:pt x="7292973" y="3245992"/>
                  <a:pt x="7298233" y="3252205"/>
                </a:cubicBezTo>
                <a:cubicBezTo>
                  <a:pt x="7292363" y="3237187"/>
                  <a:pt x="7286723" y="3222092"/>
                  <a:pt x="7280664" y="3207149"/>
                </a:cubicBezTo>
                <a:cubicBezTo>
                  <a:pt x="7278949" y="3215383"/>
                  <a:pt x="7271403" y="3222625"/>
                  <a:pt x="7261152" y="3218966"/>
                </a:cubicBezTo>
                <a:cubicBezTo>
                  <a:pt x="7261038" y="3218928"/>
                  <a:pt x="7260999" y="3218852"/>
                  <a:pt x="7260885" y="3218814"/>
                </a:cubicBezTo>
                <a:cubicBezTo>
                  <a:pt x="7256045" y="3222892"/>
                  <a:pt x="7248309" y="3224379"/>
                  <a:pt x="7243278" y="3220148"/>
                </a:cubicBezTo>
                <a:lnTo>
                  <a:pt x="7243126" y="3220033"/>
                </a:lnTo>
                <a:cubicBezTo>
                  <a:pt x="7241335" y="3221939"/>
                  <a:pt x="7239315" y="3223616"/>
                  <a:pt x="7236914" y="3224684"/>
                </a:cubicBezTo>
                <a:cubicBezTo>
                  <a:pt x="7228072" y="3228648"/>
                  <a:pt x="7218774" y="3227543"/>
                  <a:pt x="7210732" y="3223312"/>
                </a:cubicBezTo>
                <a:cubicBezTo>
                  <a:pt x="7207379" y="3228801"/>
                  <a:pt x="7201891" y="3232346"/>
                  <a:pt x="7194765" y="3230783"/>
                </a:cubicBezTo>
                <a:cubicBezTo>
                  <a:pt x="7187524" y="3229182"/>
                  <a:pt x="7180474" y="3220414"/>
                  <a:pt x="7183256" y="3212715"/>
                </a:cubicBezTo>
                <a:lnTo>
                  <a:pt x="7185542" y="3206387"/>
                </a:lnTo>
                <a:cubicBezTo>
                  <a:pt x="7187790" y="3200136"/>
                  <a:pt x="7192554" y="3195409"/>
                  <a:pt x="7198919" y="3194799"/>
                </a:cubicBezTo>
                <a:cubicBezTo>
                  <a:pt x="7197585" y="3189043"/>
                  <a:pt x="7200443" y="3183173"/>
                  <a:pt x="7205245" y="3179780"/>
                </a:cubicBezTo>
                <a:cubicBezTo>
                  <a:pt x="7200329" y="3181915"/>
                  <a:pt x="7194574" y="3181077"/>
                  <a:pt x="7190382" y="3175130"/>
                </a:cubicBezTo>
                <a:cubicBezTo>
                  <a:pt x="7189086" y="3173339"/>
                  <a:pt x="7188362" y="3171433"/>
                  <a:pt x="7187905" y="3169565"/>
                </a:cubicBezTo>
                <a:lnTo>
                  <a:pt x="7187829" y="3169794"/>
                </a:lnTo>
                <a:cubicBezTo>
                  <a:pt x="7186228" y="3174215"/>
                  <a:pt x="7182722" y="3176998"/>
                  <a:pt x="7178644" y="3178332"/>
                </a:cubicBezTo>
                <a:cubicBezTo>
                  <a:pt x="7185504" y="3181572"/>
                  <a:pt x="7190344" y="3189272"/>
                  <a:pt x="7186342" y="3198153"/>
                </a:cubicBezTo>
                <a:lnTo>
                  <a:pt x="7184627" y="3201965"/>
                </a:lnTo>
                <a:cubicBezTo>
                  <a:pt x="7176624" y="3219728"/>
                  <a:pt x="7149262" y="3206730"/>
                  <a:pt x="7157265" y="3188967"/>
                </a:cubicBezTo>
                <a:lnTo>
                  <a:pt x="7158979" y="3185155"/>
                </a:lnTo>
                <a:cubicBezTo>
                  <a:pt x="7160809" y="3181077"/>
                  <a:pt x="7163743" y="3178790"/>
                  <a:pt x="7166944" y="3177646"/>
                </a:cubicBezTo>
                <a:cubicBezTo>
                  <a:pt x="7160085" y="3174368"/>
                  <a:pt x="7157074" y="3165829"/>
                  <a:pt x="7159589" y="3158854"/>
                </a:cubicBezTo>
                <a:lnTo>
                  <a:pt x="7161495" y="3153555"/>
                </a:lnTo>
                <a:cubicBezTo>
                  <a:pt x="7161037" y="3152907"/>
                  <a:pt x="7160885" y="3152107"/>
                  <a:pt x="7160542" y="3151421"/>
                </a:cubicBezTo>
                <a:cubicBezTo>
                  <a:pt x="7158636" y="3151268"/>
                  <a:pt x="7156693" y="3151001"/>
                  <a:pt x="7154940" y="3150163"/>
                </a:cubicBezTo>
                <a:cubicBezTo>
                  <a:pt x="7153416" y="3150658"/>
                  <a:pt x="7151853" y="3150353"/>
                  <a:pt x="7150252" y="3150277"/>
                </a:cubicBezTo>
                <a:cubicBezTo>
                  <a:pt x="7150252" y="3155042"/>
                  <a:pt x="7148042" y="3159769"/>
                  <a:pt x="7144117" y="3162665"/>
                </a:cubicBezTo>
                <a:cubicBezTo>
                  <a:pt x="7137676" y="3167430"/>
                  <a:pt x="7128415" y="3164876"/>
                  <a:pt x="7123957" y="3158701"/>
                </a:cubicBezTo>
                <a:lnTo>
                  <a:pt x="7121708" y="3155614"/>
                </a:lnTo>
                <a:cubicBezTo>
                  <a:pt x="7119079" y="3158053"/>
                  <a:pt x="7115801" y="3159502"/>
                  <a:pt x="7112448" y="3159731"/>
                </a:cubicBezTo>
                <a:cubicBezTo>
                  <a:pt x="7114353" y="3162322"/>
                  <a:pt x="7115420" y="3165639"/>
                  <a:pt x="7115230" y="3169031"/>
                </a:cubicBezTo>
                <a:cubicBezTo>
                  <a:pt x="7120641" y="3168879"/>
                  <a:pt x="7126243" y="3171509"/>
                  <a:pt x="7129063" y="3176083"/>
                </a:cubicBezTo>
                <a:cubicBezTo>
                  <a:pt x="7133522" y="3183364"/>
                  <a:pt x="7130740" y="3192207"/>
                  <a:pt x="7124071" y="3196934"/>
                </a:cubicBezTo>
                <a:lnTo>
                  <a:pt x="7118583" y="3200822"/>
                </a:lnTo>
                <a:cubicBezTo>
                  <a:pt x="7111876" y="3205587"/>
                  <a:pt x="7101815" y="3202499"/>
                  <a:pt x="7097737" y="3195866"/>
                </a:cubicBezTo>
                <a:cubicBezTo>
                  <a:pt x="7095794" y="3192703"/>
                  <a:pt x="7095451" y="3189310"/>
                  <a:pt x="7095946" y="3186032"/>
                </a:cubicBezTo>
                <a:cubicBezTo>
                  <a:pt x="7091944" y="3186223"/>
                  <a:pt x="7088019" y="3184965"/>
                  <a:pt x="7084666" y="3181534"/>
                </a:cubicBezTo>
                <a:cubicBezTo>
                  <a:pt x="7079559" y="3176312"/>
                  <a:pt x="7079673" y="3165486"/>
                  <a:pt x="7085847" y="3161026"/>
                </a:cubicBezTo>
                <a:lnTo>
                  <a:pt x="7091068" y="3157253"/>
                </a:lnTo>
                <a:cubicBezTo>
                  <a:pt x="7094231" y="3154966"/>
                  <a:pt x="7097661" y="3153822"/>
                  <a:pt x="7101052" y="3153822"/>
                </a:cubicBezTo>
                <a:cubicBezTo>
                  <a:pt x="7093964" y="3143378"/>
                  <a:pt x="7101510" y="3131599"/>
                  <a:pt x="7110733" y="3129312"/>
                </a:cubicBezTo>
                <a:cubicBezTo>
                  <a:pt x="7107798" y="3127597"/>
                  <a:pt x="7105931" y="3124852"/>
                  <a:pt x="7104711" y="3121689"/>
                </a:cubicBezTo>
                <a:cubicBezTo>
                  <a:pt x="7103568" y="3121765"/>
                  <a:pt x="7102349" y="3121955"/>
                  <a:pt x="7101243" y="3121841"/>
                </a:cubicBezTo>
                <a:cubicBezTo>
                  <a:pt x="7098728" y="3124509"/>
                  <a:pt x="7095260" y="3126034"/>
                  <a:pt x="7091792" y="3126606"/>
                </a:cubicBezTo>
                <a:cubicBezTo>
                  <a:pt x="7087943" y="3131752"/>
                  <a:pt x="7081426" y="3134839"/>
                  <a:pt x="7073880" y="3131447"/>
                </a:cubicBezTo>
                <a:cubicBezTo>
                  <a:pt x="7065001" y="3127444"/>
                  <a:pt x="7064010" y="3118753"/>
                  <a:pt x="7067288" y="3111930"/>
                </a:cubicBezTo>
                <a:cubicBezTo>
                  <a:pt x="7062333" y="3112349"/>
                  <a:pt x="7057112" y="3110443"/>
                  <a:pt x="7054178" y="3106403"/>
                </a:cubicBezTo>
                <a:lnTo>
                  <a:pt x="7050405" y="3101181"/>
                </a:lnTo>
                <a:cubicBezTo>
                  <a:pt x="7045641" y="3094586"/>
                  <a:pt x="7047204" y="3085895"/>
                  <a:pt x="7053377" y="3080826"/>
                </a:cubicBezTo>
                <a:cubicBezTo>
                  <a:pt x="7058713" y="3076442"/>
                  <a:pt x="7066982" y="3077548"/>
                  <a:pt x="7071899" y="3082160"/>
                </a:cubicBezTo>
                <a:cubicBezTo>
                  <a:pt x="7071975" y="3079568"/>
                  <a:pt x="7072394" y="3076938"/>
                  <a:pt x="7073652" y="3074765"/>
                </a:cubicBezTo>
                <a:cubicBezTo>
                  <a:pt x="7074757" y="3072821"/>
                  <a:pt x="7076014" y="3070991"/>
                  <a:pt x="7077311" y="3069200"/>
                </a:cubicBezTo>
                <a:cubicBezTo>
                  <a:pt x="7077311" y="3068590"/>
                  <a:pt x="7077272" y="3068018"/>
                  <a:pt x="7077311" y="3067370"/>
                </a:cubicBezTo>
                <a:cubicBezTo>
                  <a:pt x="7078149" y="3059594"/>
                  <a:pt x="7085923" y="3052542"/>
                  <a:pt x="7093964" y="3053914"/>
                </a:cubicBezTo>
                <a:lnTo>
                  <a:pt x="7098347" y="3054677"/>
                </a:lnTo>
                <a:cubicBezTo>
                  <a:pt x="7098385" y="3054677"/>
                  <a:pt x="7098461" y="3054677"/>
                  <a:pt x="7098500" y="3054677"/>
                </a:cubicBezTo>
                <a:cubicBezTo>
                  <a:pt x="7096365" y="3046519"/>
                  <a:pt x="7100214" y="3035808"/>
                  <a:pt x="7111075" y="3033750"/>
                </a:cubicBezTo>
                <a:cubicBezTo>
                  <a:pt x="7120527" y="3031996"/>
                  <a:pt x="7125672" y="3038477"/>
                  <a:pt x="7126205" y="3045910"/>
                </a:cubicBezTo>
                <a:cubicBezTo>
                  <a:pt x="7127424" y="3045147"/>
                  <a:pt x="7128682" y="3044575"/>
                  <a:pt x="7130016" y="3044270"/>
                </a:cubicBezTo>
                <a:cubicBezTo>
                  <a:pt x="7129025" y="3036342"/>
                  <a:pt x="7134932" y="3029366"/>
                  <a:pt x="7142516" y="3027727"/>
                </a:cubicBezTo>
                <a:cubicBezTo>
                  <a:pt x="7147432" y="3026660"/>
                  <a:pt x="7152196" y="3028604"/>
                  <a:pt x="7155588" y="3032034"/>
                </a:cubicBezTo>
                <a:cubicBezTo>
                  <a:pt x="7155130" y="3031158"/>
                  <a:pt x="7154787" y="3030243"/>
                  <a:pt x="7154597" y="3029214"/>
                </a:cubicBezTo>
                <a:lnTo>
                  <a:pt x="7153339" y="3022619"/>
                </a:lnTo>
                <a:cubicBezTo>
                  <a:pt x="7151815" y="3014576"/>
                  <a:pt x="7154330" y="3006343"/>
                  <a:pt x="7162943" y="3003484"/>
                </a:cubicBezTo>
                <a:cubicBezTo>
                  <a:pt x="7169802" y="3001197"/>
                  <a:pt x="7179978" y="3004971"/>
                  <a:pt x="7181845" y="3012632"/>
                </a:cubicBezTo>
                <a:cubicBezTo>
                  <a:pt x="7185351" y="3010879"/>
                  <a:pt x="7189048" y="3009735"/>
                  <a:pt x="7193202" y="3010117"/>
                </a:cubicBezTo>
                <a:cubicBezTo>
                  <a:pt x="7193583" y="3010155"/>
                  <a:pt x="7193774" y="3010383"/>
                  <a:pt x="7194116" y="3010460"/>
                </a:cubicBezTo>
                <a:cubicBezTo>
                  <a:pt x="7164391" y="2947831"/>
                  <a:pt x="7132913" y="2886080"/>
                  <a:pt x="7099528" y="2825396"/>
                </a:cubicBezTo>
                <a:cubicBezTo>
                  <a:pt x="7098614" y="2825282"/>
                  <a:pt x="7097699" y="2825701"/>
                  <a:pt x="7096784" y="2825396"/>
                </a:cubicBezTo>
                <a:cubicBezTo>
                  <a:pt x="7094993" y="2828483"/>
                  <a:pt x="7092250" y="2831037"/>
                  <a:pt x="7088743" y="2832371"/>
                </a:cubicBezTo>
                <a:lnTo>
                  <a:pt x="7079863" y="2835726"/>
                </a:lnTo>
                <a:cubicBezTo>
                  <a:pt x="7072204" y="2838623"/>
                  <a:pt x="7063210" y="2833820"/>
                  <a:pt x="7060656" y="2826273"/>
                </a:cubicBezTo>
                <a:cubicBezTo>
                  <a:pt x="7058370" y="2819526"/>
                  <a:pt x="7061304" y="2812474"/>
                  <a:pt x="7066945" y="2808738"/>
                </a:cubicBezTo>
                <a:cubicBezTo>
                  <a:pt x="7063857" y="2809424"/>
                  <a:pt x="7060466" y="2809195"/>
                  <a:pt x="7056998" y="2807633"/>
                </a:cubicBezTo>
                <a:cubicBezTo>
                  <a:pt x="7052463" y="2805575"/>
                  <a:pt x="7050138" y="2802373"/>
                  <a:pt x="7049490" y="2798866"/>
                </a:cubicBezTo>
                <a:cubicBezTo>
                  <a:pt x="7046556" y="2806794"/>
                  <a:pt x="7037067" y="2813427"/>
                  <a:pt x="7026968" y="2808853"/>
                </a:cubicBezTo>
                <a:cubicBezTo>
                  <a:pt x="7009246" y="2800886"/>
                  <a:pt x="7025138" y="2775042"/>
                  <a:pt x="7042707" y="2782970"/>
                </a:cubicBezTo>
                <a:cubicBezTo>
                  <a:pt x="7047280" y="2785029"/>
                  <a:pt x="7049566" y="2788269"/>
                  <a:pt x="7050252" y="2791776"/>
                </a:cubicBezTo>
                <a:cubicBezTo>
                  <a:pt x="7053187" y="2783809"/>
                  <a:pt x="7062714" y="2777214"/>
                  <a:pt x="7072813" y="2781751"/>
                </a:cubicBezTo>
                <a:cubicBezTo>
                  <a:pt x="7074376" y="2782437"/>
                  <a:pt x="7075176" y="2783504"/>
                  <a:pt x="7076091" y="2784495"/>
                </a:cubicBezTo>
                <a:cubicBezTo>
                  <a:pt x="7052615" y="2743061"/>
                  <a:pt x="7028797" y="2701817"/>
                  <a:pt x="7003530" y="2661526"/>
                </a:cubicBezTo>
                <a:cubicBezTo>
                  <a:pt x="7003568" y="2662860"/>
                  <a:pt x="7003606" y="2664194"/>
                  <a:pt x="7003263" y="2665642"/>
                </a:cubicBezTo>
                <a:cubicBezTo>
                  <a:pt x="7002120" y="2670293"/>
                  <a:pt x="6999490" y="2672999"/>
                  <a:pt x="6996289" y="2674219"/>
                </a:cubicBezTo>
                <a:cubicBezTo>
                  <a:pt x="7004254" y="2675591"/>
                  <a:pt x="7012067" y="2683406"/>
                  <a:pt x="7009513" y="2693697"/>
                </a:cubicBezTo>
                <a:cubicBezTo>
                  <a:pt x="7006579" y="2705514"/>
                  <a:pt x="6994003" y="2704981"/>
                  <a:pt x="6986952" y="2698196"/>
                </a:cubicBezTo>
                <a:lnTo>
                  <a:pt x="6990039" y="2703303"/>
                </a:lnTo>
                <a:cubicBezTo>
                  <a:pt x="6991678" y="2706010"/>
                  <a:pt x="6991906" y="2709097"/>
                  <a:pt x="6991487" y="2712070"/>
                </a:cubicBezTo>
                <a:cubicBezTo>
                  <a:pt x="6991868" y="2712185"/>
                  <a:pt x="6992249" y="2712147"/>
                  <a:pt x="6992592" y="2712299"/>
                </a:cubicBezTo>
                <a:lnTo>
                  <a:pt x="7000900" y="2715997"/>
                </a:lnTo>
                <a:cubicBezTo>
                  <a:pt x="7008065" y="2719160"/>
                  <a:pt x="7011457" y="2727851"/>
                  <a:pt x="7008332" y="2735018"/>
                </a:cubicBezTo>
                <a:cubicBezTo>
                  <a:pt x="7005206" y="2742146"/>
                  <a:pt x="6996441" y="2745614"/>
                  <a:pt x="6989315" y="2742451"/>
                </a:cubicBezTo>
                <a:lnTo>
                  <a:pt x="6986571" y="2741231"/>
                </a:lnTo>
                <a:cubicBezTo>
                  <a:pt x="6983980" y="2744471"/>
                  <a:pt x="6980359" y="2746682"/>
                  <a:pt x="6976282" y="2746911"/>
                </a:cubicBezTo>
                <a:cubicBezTo>
                  <a:pt x="6972851" y="2750722"/>
                  <a:pt x="6967554" y="2752514"/>
                  <a:pt x="6961304" y="2749693"/>
                </a:cubicBezTo>
                <a:cubicBezTo>
                  <a:pt x="6953073" y="2745958"/>
                  <a:pt x="6950977" y="2737877"/>
                  <a:pt x="6952692" y="2731015"/>
                </a:cubicBezTo>
                <a:cubicBezTo>
                  <a:pt x="6952425" y="2730901"/>
                  <a:pt x="6952120" y="2730786"/>
                  <a:pt x="6951853" y="2730634"/>
                </a:cubicBezTo>
                <a:cubicBezTo>
                  <a:pt x="6944269" y="2726136"/>
                  <a:pt x="6943126" y="2717331"/>
                  <a:pt x="6946479" y="2709898"/>
                </a:cubicBezTo>
                <a:lnTo>
                  <a:pt x="6949262" y="2703761"/>
                </a:lnTo>
                <a:cubicBezTo>
                  <a:pt x="6951167" y="2699568"/>
                  <a:pt x="6955397" y="2697395"/>
                  <a:pt x="6959894" y="2696785"/>
                </a:cubicBezTo>
                <a:cubicBezTo>
                  <a:pt x="6961152" y="2693964"/>
                  <a:pt x="6963058" y="2691410"/>
                  <a:pt x="6965763" y="2689924"/>
                </a:cubicBezTo>
                <a:cubicBezTo>
                  <a:pt x="6971708" y="2686608"/>
                  <a:pt x="6978797" y="2688170"/>
                  <a:pt x="6983293" y="2692821"/>
                </a:cubicBezTo>
                <a:cubicBezTo>
                  <a:pt x="6982112" y="2690038"/>
                  <a:pt x="6981769" y="2686798"/>
                  <a:pt x="6982646" y="2683291"/>
                </a:cubicBezTo>
                <a:cubicBezTo>
                  <a:pt x="6983789" y="2678679"/>
                  <a:pt x="6986419" y="2675973"/>
                  <a:pt x="6989582" y="2674753"/>
                </a:cubicBezTo>
                <a:cubicBezTo>
                  <a:pt x="6987486" y="2674410"/>
                  <a:pt x="6985466" y="2673533"/>
                  <a:pt x="6983560" y="2672389"/>
                </a:cubicBezTo>
                <a:cubicBezTo>
                  <a:pt x="6980892" y="2674257"/>
                  <a:pt x="6978263" y="2676201"/>
                  <a:pt x="6974948" y="2677116"/>
                </a:cubicBezTo>
                <a:cubicBezTo>
                  <a:pt x="6967021" y="2679213"/>
                  <a:pt x="6958599" y="2676926"/>
                  <a:pt x="6955283" y="2668578"/>
                </a:cubicBezTo>
                <a:cubicBezTo>
                  <a:pt x="6952539" y="2661602"/>
                  <a:pt x="6955893" y="2651043"/>
                  <a:pt x="6963819" y="2648909"/>
                </a:cubicBezTo>
                <a:cubicBezTo>
                  <a:pt x="6964772" y="2648680"/>
                  <a:pt x="6965763" y="2648413"/>
                  <a:pt x="6966678" y="2648032"/>
                </a:cubicBezTo>
                <a:cubicBezTo>
                  <a:pt x="6966792" y="2647994"/>
                  <a:pt x="6966754" y="2647994"/>
                  <a:pt x="6966830" y="2647956"/>
                </a:cubicBezTo>
                <a:cubicBezTo>
                  <a:pt x="6966868" y="2647918"/>
                  <a:pt x="6966907" y="2647880"/>
                  <a:pt x="6966944" y="2647803"/>
                </a:cubicBezTo>
                <a:cubicBezTo>
                  <a:pt x="6967021" y="2647651"/>
                  <a:pt x="6967097" y="2647498"/>
                  <a:pt x="6967211" y="2647270"/>
                </a:cubicBezTo>
                <a:cubicBezTo>
                  <a:pt x="6970946" y="2639646"/>
                  <a:pt x="6979407" y="2636558"/>
                  <a:pt x="6987219" y="2639646"/>
                </a:cubicBezTo>
                <a:cubicBezTo>
                  <a:pt x="6988896" y="2640332"/>
                  <a:pt x="6990306" y="2641438"/>
                  <a:pt x="6991564" y="2642734"/>
                </a:cubicBezTo>
                <a:cubicBezTo>
                  <a:pt x="6991945" y="2643305"/>
                  <a:pt x="6992325" y="2643915"/>
                  <a:pt x="6992707" y="2644487"/>
                </a:cubicBezTo>
                <a:cubicBezTo>
                  <a:pt x="6975595" y="2617614"/>
                  <a:pt x="6958141" y="2590969"/>
                  <a:pt x="6940306" y="2564629"/>
                </a:cubicBezTo>
                <a:cubicBezTo>
                  <a:pt x="6936876" y="2567870"/>
                  <a:pt x="6931960" y="2568441"/>
                  <a:pt x="6927425" y="2566726"/>
                </a:cubicBezTo>
                <a:cubicBezTo>
                  <a:pt x="6927577" y="2568098"/>
                  <a:pt x="6927577" y="2569432"/>
                  <a:pt x="6927348" y="2570690"/>
                </a:cubicBezTo>
                <a:cubicBezTo>
                  <a:pt x="6934628" y="2573015"/>
                  <a:pt x="6938324" y="2580868"/>
                  <a:pt x="6936723" y="2588110"/>
                </a:cubicBezTo>
                <a:cubicBezTo>
                  <a:pt x="6935695" y="2592799"/>
                  <a:pt x="6932112" y="2596153"/>
                  <a:pt x="6927806" y="2597716"/>
                </a:cubicBezTo>
                <a:cubicBezTo>
                  <a:pt x="6928758" y="2597678"/>
                  <a:pt x="6929673" y="2597754"/>
                  <a:pt x="6930626" y="2597983"/>
                </a:cubicBezTo>
                <a:lnTo>
                  <a:pt x="6936838" y="2599545"/>
                </a:lnTo>
                <a:cubicBezTo>
                  <a:pt x="6944422" y="2601413"/>
                  <a:pt x="6950557" y="2606864"/>
                  <a:pt x="6949604" y="2615479"/>
                </a:cubicBezTo>
                <a:cubicBezTo>
                  <a:pt x="6948804" y="2622493"/>
                  <a:pt x="6941259" y="2630116"/>
                  <a:pt x="6933675" y="2628249"/>
                </a:cubicBezTo>
                <a:lnTo>
                  <a:pt x="6927463" y="2626686"/>
                </a:lnTo>
                <a:cubicBezTo>
                  <a:pt x="6919879" y="2624818"/>
                  <a:pt x="6913743" y="2619367"/>
                  <a:pt x="6914696" y="2610752"/>
                </a:cubicBezTo>
                <a:cubicBezTo>
                  <a:pt x="6915230" y="2605759"/>
                  <a:pt x="6919269" y="2600537"/>
                  <a:pt x="6924262" y="2598555"/>
                </a:cubicBezTo>
                <a:cubicBezTo>
                  <a:pt x="6922508" y="2598745"/>
                  <a:pt x="6920717" y="2598707"/>
                  <a:pt x="6919041" y="2598288"/>
                </a:cubicBezTo>
                <a:lnTo>
                  <a:pt x="6912829" y="2596725"/>
                </a:lnTo>
                <a:cubicBezTo>
                  <a:pt x="6910618" y="2596153"/>
                  <a:pt x="6908751" y="2595086"/>
                  <a:pt x="6907189" y="2593675"/>
                </a:cubicBezTo>
                <a:cubicBezTo>
                  <a:pt x="6901015" y="2596458"/>
                  <a:pt x="6894041" y="2596992"/>
                  <a:pt x="6887181" y="2593904"/>
                </a:cubicBezTo>
                <a:cubicBezTo>
                  <a:pt x="6882798" y="2591922"/>
                  <a:pt x="6879445" y="2589063"/>
                  <a:pt x="6876929" y="2585671"/>
                </a:cubicBezTo>
                <a:cubicBezTo>
                  <a:pt x="6874795" y="2586280"/>
                  <a:pt x="6872471" y="2586471"/>
                  <a:pt x="6870031" y="2586090"/>
                </a:cubicBezTo>
                <a:cubicBezTo>
                  <a:pt x="6862524" y="2584832"/>
                  <a:pt x="6857074" y="2576294"/>
                  <a:pt x="6858904" y="2568975"/>
                </a:cubicBezTo>
                <a:lnTo>
                  <a:pt x="6861990" y="2556510"/>
                </a:lnTo>
                <a:cubicBezTo>
                  <a:pt x="6863286" y="2551364"/>
                  <a:pt x="6866869" y="2547629"/>
                  <a:pt x="6871404" y="2546066"/>
                </a:cubicBezTo>
                <a:cubicBezTo>
                  <a:pt x="6871442" y="2545875"/>
                  <a:pt x="6871480" y="2545647"/>
                  <a:pt x="6871518" y="2545456"/>
                </a:cubicBezTo>
                <a:cubicBezTo>
                  <a:pt x="6864353" y="2545990"/>
                  <a:pt x="6856998" y="2541416"/>
                  <a:pt x="6855816" y="2533754"/>
                </a:cubicBezTo>
                <a:cubicBezTo>
                  <a:pt x="6855436" y="2533639"/>
                  <a:pt x="6855016" y="2533716"/>
                  <a:pt x="6854673" y="2533525"/>
                </a:cubicBezTo>
                <a:cubicBezTo>
                  <a:pt x="6851891" y="2532305"/>
                  <a:pt x="6849148" y="2531085"/>
                  <a:pt x="6846404" y="2529828"/>
                </a:cubicBezTo>
                <a:cubicBezTo>
                  <a:pt x="6842021" y="2527883"/>
                  <a:pt x="6839010" y="2524110"/>
                  <a:pt x="6837791" y="2519764"/>
                </a:cubicBezTo>
                <a:cubicBezTo>
                  <a:pt x="6834857" y="2521785"/>
                  <a:pt x="6831350" y="2522433"/>
                  <a:pt x="6827806" y="2521937"/>
                </a:cubicBezTo>
                <a:cubicBezTo>
                  <a:pt x="6824986" y="2528074"/>
                  <a:pt x="6818888" y="2532458"/>
                  <a:pt x="6811610" y="2529408"/>
                </a:cubicBezTo>
                <a:cubicBezTo>
                  <a:pt x="6809132" y="2528379"/>
                  <a:pt x="6806503" y="2527617"/>
                  <a:pt x="6804063" y="2526549"/>
                </a:cubicBezTo>
                <a:cubicBezTo>
                  <a:pt x="6803416" y="2526359"/>
                  <a:pt x="6802768" y="2526206"/>
                  <a:pt x="6802082" y="2526054"/>
                </a:cubicBezTo>
                <a:cubicBezTo>
                  <a:pt x="6800100" y="2525825"/>
                  <a:pt x="6798347" y="2525520"/>
                  <a:pt x="6796632" y="2524910"/>
                </a:cubicBezTo>
                <a:cubicBezTo>
                  <a:pt x="6792973" y="2527235"/>
                  <a:pt x="6788286" y="2528112"/>
                  <a:pt x="6784399" y="2527007"/>
                </a:cubicBezTo>
                <a:cubicBezTo>
                  <a:pt x="6779445" y="2525596"/>
                  <a:pt x="6776548" y="2521975"/>
                  <a:pt x="6775176" y="2517668"/>
                </a:cubicBezTo>
                <a:cubicBezTo>
                  <a:pt x="6775100" y="2518544"/>
                  <a:pt x="6775291" y="2519269"/>
                  <a:pt x="6775062" y="2520222"/>
                </a:cubicBezTo>
                <a:cubicBezTo>
                  <a:pt x="6772547" y="2530437"/>
                  <a:pt x="6762334" y="2533029"/>
                  <a:pt x="6754750" y="2530247"/>
                </a:cubicBezTo>
                <a:cubicBezTo>
                  <a:pt x="6757417" y="2545494"/>
                  <a:pt x="6732875" y="2551936"/>
                  <a:pt x="6726624" y="2535698"/>
                </a:cubicBezTo>
                <a:cubicBezTo>
                  <a:pt x="6721594" y="2522547"/>
                  <a:pt x="6736190" y="2514733"/>
                  <a:pt x="6746480" y="2519155"/>
                </a:cubicBezTo>
                <a:cubicBezTo>
                  <a:pt x="6746442" y="2517858"/>
                  <a:pt x="6746289" y="2516639"/>
                  <a:pt x="6746632" y="2515190"/>
                </a:cubicBezTo>
                <a:cubicBezTo>
                  <a:pt x="6748614" y="2507300"/>
                  <a:pt x="6755131" y="2504250"/>
                  <a:pt x="6761533" y="2504403"/>
                </a:cubicBezTo>
                <a:cubicBezTo>
                  <a:pt x="6761076" y="2501849"/>
                  <a:pt x="6761038" y="2499257"/>
                  <a:pt x="6761952" y="2496817"/>
                </a:cubicBezTo>
                <a:cubicBezTo>
                  <a:pt x="6764163" y="2491061"/>
                  <a:pt x="6767783" y="2486411"/>
                  <a:pt x="6773423" y="2483781"/>
                </a:cubicBezTo>
                <a:cubicBezTo>
                  <a:pt x="6774719" y="2483171"/>
                  <a:pt x="6775976" y="2483552"/>
                  <a:pt x="6777273" y="2483285"/>
                </a:cubicBezTo>
                <a:cubicBezTo>
                  <a:pt x="6777692" y="2482904"/>
                  <a:pt x="6777920" y="2482408"/>
                  <a:pt x="6778416" y="2482027"/>
                </a:cubicBezTo>
                <a:cubicBezTo>
                  <a:pt x="6779064" y="2479359"/>
                  <a:pt x="6780283" y="2476805"/>
                  <a:pt x="6782150" y="2474899"/>
                </a:cubicBezTo>
                <a:cubicBezTo>
                  <a:pt x="6783637" y="2473374"/>
                  <a:pt x="6785199" y="2471964"/>
                  <a:pt x="6786838" y="2470592"/>
                </a:cubicBezTo>
                <a:cubicBezTo>
                  <a:pt x="6786952" y="2470020"/>
                  <a:pt x="6787066" y="2469486"/>
                  <a:pt x="6787257" y="2468915"/>
                </a:cubicBezTo>
                <a:cubicBezTo>
                  <a:pt x="6789849" y="2461901"/>
                  <a:pt x="6798690" y="2457212"/>
                  <a:pt x="6805817" y="2460376"/>
                </a:cubicBezTo>
                <a:lnTo>
                  <a:pt x="6809666" y="2462092"/>
                </a:lnTo>
                <a:cubicBezTo>
                  <a:pt x="6810923" y="2462206"/>
                  <a:pt x="6812257" y="2462396"/>
                  <a:pt x="6813553" y="2462739"/>
                </a:cubicBezTo>
                <a:cubicBezTo>
                  <a:pt x="6823537" y="2465408"/>
                  <a:pt x="6830817" y="2474213"/>
                  <a:pt x="6838248" y="2480846"/>
                </a:cubicBezTo>
                <a:cubicBezTo>
                  <a:pt x="6844574" y="2486487"/>
                  <a:pt x="6843622" y="2493653"/>
                  <a:pt x="6839506" y="2498723"/>
                </a:cubicBezTo>
                <a:cubicBezTo>
                  <a:pt x="6841259" y="2500400"/>
                  <a:pt x="6842592" y="2502421"/>
                  <a:pt x="6843202" y="2504898"/>
                </a:cubicBezTo>
                <a:cubicBezTo>
                  <a:pt x="6847051" y="2502077"/>
                  <a:pt x="6852044" y="2500820"/>
                  <a:pt x="6856541" y="2502802"/>
                </a:cubicBezTo>
                <a:lnTo>
                  <a:pt x="6864811" y="2506499"/>
                </a:lnTo>
                <a:cubicBezTo>
                  <a:pt x="6869879" y="2508748"/>
                  <a:pt x="6873271" y="2513322"/>
                  <a:pt x="6873919" y="2518506"/>
                </a:cubicBezTo>
                <a:cubicBezTo>
                  <a:pt x="6877082" y="2519459"/>
                  <a:pt x="6879978" y="2520984"/>
                  <a:pt x="6881884" y="2523614"/>
                </a:cubicBezTo>
                <a:cubicBezTo>
                  <a:pt x="6889239" y="2518049"/>
                  <a:pt x="6900710" y="2517935"/>
                  <a:pt x="6909590" y="2520641"/>
                </a:cubicBezTo>
                <a:cubicBezTo>
                  <a:pt x="6892707" y="2496588"/>
                  <a:pt x="6875672" y="2472688"/>
                  <a:pt x="6858217" y="2449055"/>
                </a:cubicBezTo>
                <a:cubicBezTo>
                  <a:pt x="6858141" y="2449779"/>
                  <a:pt x="6858408" y="2450351"/>
                  <a:pt x="6858217" y="2451075"/>
                </a:cubicBezTo>
                <a:cubicBezTo>
                  <a:pt x="6853758" y="2469105"/>
                  <a:pt x="6826815" y="2458661"/>
                  <a:pt x="6831236" y="2440860"/>
                </a:cubicBezTo>
                <a:cubicBezTo>
                  <a:pt x="6832341" y="2436362"/>
                  <a:pt x="6834857" y="2433655"/>
                  <a:pt x="6837943" y="2432359"/>
                </a:cubicBezTo>
                <a:cubicBezTo>
                  <a:pt x="6833523" y="2432321"/>
                  <a:pt x="6829178" y="2429767"/>
                  <a:pt x="6826549" y="2426070"/>
                </a:cubicBezTo>
                <a:cubicBezTo>
                  <a:pt x="6825786" y="2426375"/>
                  <a:pt x="6825138" y="2426794"/>
                  <a:pt x="6824338" y="2427023"/>
                </a:cubicBezTo>
                <a:cubicBezTo>
                  <a:pt x="6816830" y="2429157"/>
                  <a:pt x="6808637" y="2425612"/>
                  <a:pt x="6806083" y="2417913"/>
                </a:cubicBezTo>
                <a:cubicBezTo>
                  <a:pt x="6803835" y="2411166"/>
                  <a:pt x="6807379" y="2402932"/>
                  <a:pt x="6814125" y="2400264"/>
                </a:cubicBezTo>
                <a:cubicBezTo>
                  <a:pt x="6814353" y="2399959"/>
                  <a:pt x="6814620" y="2399692"/>
                  <a:pt x="6814849" y="2399387"/>
                </a:cubicBezTo>
                <a:cubicBezTo>
                  <a:pt x="6814925" y="2399273"/>
                  <a:pt x="6814963" y="2399196"/>
                  <a:pt x="6815077" y="2399006"/>
                </a:cubicBezTo>
                <a:cubicBezTo>
                  <a:pt x="6815611" y="2397977"/>
                  <a:pt x="6816220" y="2396986"/>
                  <a:pt x="6816716" y="2395918"/>
                </a:cubicBezTo>
                <a:cubicBezTo>
                  <a:pt x="6816830" y="2395728"/>
                  <a:pt x="6817021" y="2395232"/>
                  <a:pt x="6817211" y="2394775"/>
                </a:cubicBezTo>
                <a:cubicBezTo>
                  <a:pt x="6811266" y="2386961"/>
                  <a:pt x="6805436" y="2379032"/>
                  <a:pt x="6799414" y="2371256"/>
                </a:cubicBezTo>
                <a:cubicBezTo>
                  <a:pt x="6796556" y="2378041"/>
                  <a:pt x="6786952" y="2380442"/>
                  <a:pt x="6780779" y="2377660"/>
                </a:cubicBezTo>
                <a:cubicBezTo>
                  <a:pt x="6776282" y="2375601"/>
                  <a:pt x="6773881" y="2371980"/>
                  <a:pt x="6773042" y="2367825"/>
                </a:cubicBezTo>
                <a:cubicBezTo>
                  <a:pt x="6769232" y="2364661"/>
                  <a:pt x="6767211" y="2359630"/>
                  <a:pt x="6767859" y="2354331"/>
                </a:cubicBezTo>
                <a:cubicBezTo>
                  <a:pt x="6768507" y="2349185"/>
                  <a:pt x="6772547" y="2345183"/>
                  <a:pt x="6777310" y="2343391"/>
                </a:cubicBezTo>
                <a:cubicBezTo>
                  <a:pt x="6755017" y="2315222"/>
                  <a:pt x="6732341" y="2287396"/>
                  <a:pt x="6709284" y="2259913"/>
                </a:cubicBezTo>
                <a:cubicBezTo>
                  <a:pt x="6708827" y="2259875"/>
                  <a:pt x="6708370" y="2260027"/>
                  <a:pt x="6707875" y="2259913"/>
                </a:cubicBezTo>
                <a:lnTo>
                  <a:pt x="6704368" y="2259036"/>
                </a:lnTo>
                <a:cubicBezTo>
                  <a:pt x="6709514" y="2264144"/>
                  <a:pt x="6711076" y="2271081"/>
                  <a:pt x="6710657" y="2278171"/>
                </a:cubicBezTo>
                <a:cubicBezTo>
                  <a:pt x="6710199" y="2285985"/>
                  <a:pt x="6701358" y="2291360"/>
                  <a:pt x="6694193" y="2290217"/>
                </a:cubicBezTo>
                <a:cubicBezTo>
                  <a:pt x="6688439" y="2289340"/>
                  <a:pt x="6684666" y="2285414"/>
                  <a:pt x="6683027" y="2280458"/>
                </a:cubicBezTo>
                <a:cubicBezTo>
                  <a:pt x="6676929" y="2279239"/>
                  <a:pt x="6671861" y="2274931"/>
                  <a:pt x="6671137" y="2268184"/>
                </a:cubicBezTo>
                <a:cubicBezTo>
                  <a:pt x="6670641" y="2263572"/>
                  <a:pt x="6672928" y="2258807"/>
                  <a:pt x="6676472" y="2255682"/>
                </a:cubicBezTo>
                <a:cubicBezTo>
                  <a:pt x="6676282" y="2255415"/>
                  <a:pt x="6676015" y="2255224"/>
                  <a:pt x="6675824" y="2254919"/>
                </a:cubicBezTo>
                <a:lnTo>
                  <a:pt x="6671137" y="2247143"/>
                </a:lnTo>
                <a:cubicBezTo>
                  <a:pt x="6667097" y="2240434"/>
                  <a:pt x="6671289" y="2231019"/>
                  <a:pt x="6677844" y="2227855"/>
                </a:cubicBezTo>
                <a:cubicBezTo>
                  <a:pt x="6679140" y="2227207"/>
                  <a:pt x="6680360" y="2227436"/>
                  <a:pt x="6681655" y="2227207"/>
                </a:cubicBezTo>
                <a:cubicBezTo>
                  <a:pt x="6635352" y="2173232"/>
                  <a:pt x="6587143" y="2120934"/>
                  <a:pt x="6537981" y="2069550"/>
                </a:cubicBezTo>
                <a:cubicBezTo>
                  <a:pt x="6528606" y="2072257"/>
                  <a:pt x="6515916" y="2064595"/>
                  <a:pt x="6519041" y="2051940"/>
                </a:cubicBezTo>
                <a:cubicBezTo>
                  <a:pt x="6519155" y="2051521"/>
                  <a:pt x="6519384" y="2051177"/>
                  <a:pt x="6519574" y="2050872"/>
                </a:cubicBezTo>
                <a:cubicBezTo>
                  <a:pt x="6492364" y="2022817"/>
                  <a:pt x="6465382" y="1994496"/>
                  <a:pt x="6437296" y="1967279"/>
                </a:cubicBezTo>
                <a:cubicBezTo>
                  <a:pt x="6431770" y="1968080"/>
                  <a:pt x="6425710" y="1966021"/>
                  <a:pt x="6422433" y="1961485"/>
                </a:cubicBezTo>
                <a:cubicBezTo>
                  <a:pt x="6415383" y="1966822"/>
                  <a:pt x="6404560" y="1967127"/>
                  <a:pt x="6395832" y="1964764"/>
                </a:cubicBezTo>
                <a:cubicBezTo>
                  <a:pt x="6384933" y="1973111"/>
                  <a:pt x="6365383" y="1965068"/>
                  <a:pt x="6372014" y="1950164"/>
                </a:cubicBezTo>
                <a:cubicBezTo>
                  <a:pt x="6372852" y="1948258"/>
                  <a:pt x="6374033" y="1946772"/>
                  <a:pt x="6375329" y="1945438"/>
                </a:cubicBezTo>
                <a:cubicBezTo>
                  <a:pt x="6370337" y="1945095"/>
                  <a:pt x="6365230" y="1942769"/>
                  <a:pt x="6362372" y="1937966"/>
                </a:cubicBezTo>
                <a:cubicBezTo>
                  <a:pt x="6352806" y="1942388"/>
                  <a:pt x="6338363" y="1935184"/>
                  <a:pt x="6341678" y="1921804"/>
                </a:cubicBezTo>
                <a:cubicBezTo>
                  <a:pt x="6345108" y="1908044"/>
                  <a:pt x="6362182" y="1908920"/>
                  <a:pt x="6368089" y="1918107"/>
                </a:cubicBezTo>
                <a:cubicBezTo>
                  <a:pt x="6370870" y="1917268"/>
                  <a:pt x="6373957" y="1917306"/>
                  <a:pt x="6376891" y="1918450"/>
                </a:cubicBezTo>
                <a:cubicBezTo>
                  <a:pt x="6376739" y="1917078"/>
                  <a:pt x="6376739" y="1915744"/>
                  <a:pt x="6376968" y="1914486"/>
                </a:cubicBezTo>
                <a:cubicBezTo>
                  <a:pt x="6371938" y="1912885"/>
                  <a:pt x="6369613" y="1908387"/>
                  <a:pt x="6368698" y="1903508"/>
                </a:cubicBezTo>
                <a:cubicBezTo>
                  <a:pt x="6323690" y="1862035"/>
                  <a:pt x="6277883" y="1821439"/>
                  <a:pt x="6231008" y="1782063"/>
                </a:cubicBezTo>
                <a:cubicBezTo>
                  <a:pt x="6222890" y="1798759"/>
                  <a:pt x="6194956" y="1790030"/>
                  <a:pt x="6202730" y="1772572"/>
                </a:cubicBezTo>
                <a:cubicBezTo>
                  <a:pt x="6204521" y="1768569"/>
                  <a:pt x="6207456" y="1766092"/>
                  <a:pt x="6210733" y="1764643"/>
                </a:cubicBezTo>
                <a:cubicBezTo>
                  <a:pt x="6209476" y="1763614"/>
                  <a:pt x="6208256" y="1762508"/>
                  <a:pt x="6206999" y="1761441"/>
                </a:cubicBezTo>
                <a:cubicBezTo>
                  <a:pt x="6200558" y="1764605"/>
                  <a:pt x="6190269" y="1762127"/>
                  <a:pt x="6187524" y="1755075"/>
                </a:cubicBezTo>
                <a:lnTo>
                  <a:pt x="6184132" y="1746270"/>
                </a:lnTo>
                <a:cubicBezTo>
                  <a:pt x="6183523" y="1744669"/>
                  <a:pt x="6183218" y="1743068"/>
                  <a:pt x="6182989" y="1741467"/>
                </a:cubicBezTo>
                <a:cubicBezTo>
                  <a:pt x="6162105" y="1724467"/>
                  <a:pt x="6140916" y="1707885"/>
                  <a:pt x="6119651" y="1691342"/>
                </a:cubicBezTo>
                <a:cubicBezTo>
                  <a:pt x="6119155" y="1691227"/>
                  <a:pt x="6118660" y="1691342"/>
                  <a:pt x="6118127" y="1691151"/>
                </a:cubicBezTo>
                <a:cubicBezTo>
                  <a:pt x="6114430" y="1689932"/>
                  <a:pt x="6111190" y="1686844"/>
                  <a:pt x="6109323" y="1683146"/>
                </a:cubicBezTo>
                <a:cubicBezTo>
                  <a:pt x="6067631" y="1650860"/>
                  <a:pt x="6025177" y="1619603"/>
                  <a:pt x="5982228" y="1589033"/>
                </a:cubicBezTo>
                <a:cubicBezTo>
                  <a:pt x="5982075" y="1589414"/>
                  <a:pt x="5982151" y="1589719"/>
                  <a:pt x="5981998" y="1590100"/>
                </a:cubicBezTo>
                <a:cubicBezTo>
                  <a:pt x="5974186" y="1607672"/>
                  <a:pt x="5945833" y="1597876"/>
                  <a:pt x="5953645" y="1580265"/>
                </a:cubicBezTo>
                <a:cubicBezTo>
                  <a:pt x="5955093" y="1577025"/>
                  <a:pt x="5957342" y="1575005"/>
                  <a:pt x="5959857" y="1573519"/>
                </a:cubicBezTo>
                <a:cubicBezTo>
                  <a:pt x="5941031" y="1560292"/>
                  <a:pt x="5922052" y="1547293"/>
                  <a:pt x="5902997" y="1534447"/>
                </a:cubicBezTo>
                <a:cubicBezTo>
                  <a:pt x="5902997" y="1536277"/>
                  <a:pt x="5902807" y="1538183"/>
                  <a:pt x="5902158" y="1540051"/>
                </a:cubicBezTo>
                <a:cubicBezTo>
                  <a:pt x="5899567" y="1547522"/>
                  <a:pt x="5889849" y="1551601"/>
                  <a:pt x="5882647" y="1548399"/>
                </a:cubicBezTo>
                <a:lnTo>
                  <a:pt x="5876549" y="1545692"/>
                </a:lnTo>
                <a:cubicBezTo>
                  <a:pt x="5876092" y="1545502"/>
                  <a:pt x="5875710" y="1545197"/>
                  <a:pt x="5875253" y="1544968"/>
                </a:cubicBezTo>
                <a:cubicBezTo>
                  <a:pt x="5874072" y="1545768"/>
                  <a:pt x="5872814" y="1546455"/>
                  <a:pt x="5871480" y="1546836"/>
                </a:cubicBezTo>
                <a:cubicBezTo>
                  <a:pt x="5863287" y="1549237"/>
                  <a:pt x="5855741" y="1544282"/>
                  <a:pt x="5852806" y="1536696"/>
                </a:cubicBezTo>
                <a:lnTo>
                  <a:pt x="5849415" y="1527891"/>
                </a:lnTo>
                <a:cubicBezTo>
                  <a:pt x="5846480" y="1520306"/>
                  <a:pt x="5852235" y="1511386"/>
                  <a:pt x="5859514" y="1509251"/>
                </a:cubicBezTo>
                <a:cubicBezTo>
                  <a:pt x="5861343" y="1508718"/>
                  <a:pt x="5863096" y="1508565"/>
                  <a:pt x="5864773" y="1508718"/>
                </a:cubicBezTo>
                <a:cubicBezTo>
                  <a:pt x="5797243" y="1464234"/>
                  <a:pt x="5728264" y="1421923"/>
                  <a:pt x="5658104" y="1381670"/>
                </a:cubicBezTo>
                <a:cubicBezTo>
                  <a:pt x="5656732" y="1382623"/>
                  <a:pt x="5655322" y="1383499"/>
                  <a:pt x="5653797" y="1383919"/>
                </a:cubicBezTo>
                <a:cubicBezTo>
                  <a:pt x="5645413" y="1386206"/>
                  <a:pt x="5638249" y="1380984"/>
                  <a:pt x="5635353" y="1373436"/>
                </a:cubicBezTo>
                <a:lnTo>
                  <a:pt x="5634514" y="1371263"/>
                </a:lnTo>
                <a:cubicBezTo>
                  <a:pt x="5632838" y="1369853"/>
                  <a:pt x="5631884" y="1367909"/>
                  <a:pt x="5630970" y="1365965"/>
                </a:cubicBezTo>
                <a:cubicBezTo>
                  <a:pt x="5592060" y="1344123"/>
                  <a:pt x="5552845" y="1323158"/>
                  <a:pt x="5513363" y="1302879"/>
                </a:cubicBezTo>
                <a:cubicBezTo>
                  <a:pt x="5515764" y="1306729"/>
                  <a:pt x="5516831" y="1311456"/>
                  <a:pt x="5515002" y="1315535"/>
                </a:cubicBezTo>
                <a:lnTo>
                  <a:pt x="5512296" y="1321634"/>
                </a:lnTo>
                <a:cubicBezTo>
                  <a:pt x="5508866" y="1329333"/>
                  <a:pt x="5501588" y="1333412"/>
                  <a:pt x="5493241" y="1330973"/>
                </a:cubicBezTo>
                <a:cubicBezTo>
                  <a:pt x="5485924" y="1328800"/>
                  <a:pt x="5480741" y="1319080"/>
                  <a:pt x="5483942" y="1311914"/>
                </a:cubicBezTo>
                <a:lnTo>
                  <a:pt x="5486648" y="1305814"/>
                </a:lnTo>
                <a:cubicBezTo>
                  <a:pt x="5489164" y="1300173"/>
                  <a:pt x="5493775" y="1296552"/>
                  <a:pt x="5499339" y="1295980"/>
                </a:cubicBezTo>
                <a:cubicBezTo>
                  <a:pt x="5477998" y="1285116"/>
                  <a:pt x="5456542" y="1274443"/>
                  <a:pt x="5435048" y="1263999"/>
                </a:cubicBezTo>
                <a:cubicBezTo>
                  <a:pt x="5434896" y="1265142"/>
                  <a:pt x="5434819" y="1266286"/>
                  <a:pt x="5434286" y="1267468"/>
                </a:cubicBezTo>
                <a:cubicBezTo>
                  <a:pt x="5426435" y="1285154"/>
                  <a:pt x="5399758" y="1271394"/>
                  <a:pt x="5407571" y="1253821"/>
                </a:cubicBezTo>
                <a:cubicBezTo>
                  <a:pt x="5408066" y="1252716"/>
                  <a:pt x="5408790" y="1252106"/>
                  <a:pt x="5409400" y="1251229"/>
                </a:cubicBezTo>
                <a:cubicBezTo>
                  <a:pt x="4383448" y="760877"/>
                  <a:pt x="3194234" y="762669"/>
                  <a:pt x="2176818" y="1300364"/>
                </a:cubicBezTo>
                <a:cubicBezTo>
                  <a:pt x="2092443" y="1344962"/>
                  <a:pt x="2009936" y="1393296"/>
                  <a:pt x="1929105" y="1444488"/>
                </a:cubicBezTo>
                <a:cubicBezTo>
                  <a:pt x="2146331" y="1504639"/>
                  <a:pt x="2351590" y="1606643"/>
                  <a:pt x="2528914" y="1752064"/>
                </a:cubicBezTo>
                <a:cubicBezTo>
                  <a:pt x="2982420" y="2123983"/>
                  <a:pt x="3162946" y="2791318"/>
                  <a:pt x="2932572" y="3332558"/>
                </a:cubicBezTo>
                <a:cubicBezTo>
                  <a:pt x="2819844" y="3597365"/>
                  <a:pt x="2615385" y="3811742"/>
                  <a:pt x="2373769" y="3964672"/>
                </a:cubicBezTo>
                <a:cubicBezTo>
                  <a:pt x="2250294" y="4042814"/>
                  <a:pt x="2112375" y="4103384"/>
                  <a:pt x="1974913" y="4151947"/>
                </a:cubicBezTo>
                <a:cubicBezTo>
                  <a:pt x="1967177" y="4154691"/>
                  <a:pt x="1959250" y="4156940"/>
                  <a:pt x="1951475" y="4159570"/>
                </a:cubicBezTo>
                <a:cubicBezTo>
                  <a:pt x="1979067" y="4256886"/>
                  <a:pt x="1992100" y="4361635"/>
                  <a:pt x="1987489" y="4462381"/>
                </a:cubicBezTo>
                <a:cubicBezTo>
                  <a:pt x="1977733" y="4674852"/>
                  <a:pt x="1903572" y="4877450"/>
                  <a:pt x="1780553" y="5049706"/>
                </a:cubicBezTo>
                <a:cubicBezTo>
                  <a:pt x="1535698" y="5392465"/>
                  <a:pt x="1137642" y="5547186"/>
                  <a:pt x="730821" y="5590794"/>
                </a:cubicBezTo>
                <a:cubicBezTo>
                  <a:pt x="593511" y="5605546"/>
                  <a:pt x="461804" y="5604021"/>
                  <a:pt x="335623" y="5585648"/>
                </a:cubicBezTo>
                <a:cubicBezTo>
                  <a:pt x="489662" y="6033536"/>
                  <a:pt x="743892" y="6439152"/>
                  <a:pt x="1095760" y="6736855"/>
                </a:cubicBezTo>
                <a:cubicBezTo>
                  <a:pt x="1103115" y="6736169"/>
                  <a:pt x="1109250" y="6740972"/>
                  <a:pt x="1111537" y="6747947"/>
                </a:cubicBezTo>
                <a:cubicBezTo>
                  <a:pt x="1111766" y="6748633"/>
                  <a:pt x="1111994" y="6749320"/>
                  <a:pt x="1112223" y="6750044"/>
                </a:cubicBezTo>
                <a:cubicBezTo>
                  <a:pt x="1144273" y="6776650"/>
                  <a:pt x="1177086" y="6802380"/>
                  <a:pt x="1210699" y="6827195"/>
                </a:cubicBezTo>
                <a:lnTo>
                  <a:pt x="1211194" y="6826623"/>
                </a:lnTo>
                <a:cubicBezTo>
                  <a:pt x="1216415" y="6820563"/>
                  <a:pt x="1224837" y="6818237"/>
                  <a:pt x="1231811" y="6823231"/>
                </a:cubicBezTo>
                <a:cubicBezTo>
                  <a:pt x="1237871" y="6827576"/>
                  <a:pt x="1240424" y="6837792"/>
                  <a:pt x="1235203" y="6843852"/>
                </a:cubicBezTo>
                <a:lnTo>
                  <a:pt x="1234860" y="6844234"/>
                </a:lnTo>
                <a:cubicBezTo>
                  <a:pt x="1249075" y="6854412"/>
                  <a:pt x="1263252" y="6864627"/>
                  <a:pt x="1277734" y="6874462"/>
                </a:cubicBezTo>
                <a:cubicBezTo>
                  <a:pt x="1280134" y="6873241"/>
                  <a:pt x="1282726" y="6872480"/>
                  <a:pt x="1285965" y="6872937"/>
                </a:cubicBezTo>
                <a:cubicBezTo>
                  <a:pt x="1292253" y="6873852"/>
                  <a:pt x="1296903" y="6878464"/>
                  <a:pt x="1298351" y="6884448"/>
                </a:cubicBezTo>
                <a:cubicBezTo>
                  <a:pt x="1298656" y="6885668"/>
                  <a:pt x="1298808" y="6886926"/>
                  <a:pt x="1298884" y="6888184"/>
                </a:cubicBezTo>
                <a:cubicBezTo>
                  <a:pt x="1298999" y="6888603"/>
                  <a:pt x="1298961" y="6889061"/>
                  <a:pt x="1299037" y="6889480"/>
                </a:cubicBezTo>
                <a:cubicBezTo>
                  <a:pt x="1338214" y="6915362"/>
                  <a:pt x="1378610" y="6939643"/>
                  <a:pt x="1419730" y="6963010"/>
                </a:cubicBezTo>
                <a:lnTo>
                  <a:pt x="1418054" y="6957140"/>
                </a:lnTo>
                <a:cubicBezTo>
                  <a:pt x="1415843" y="6949364"/>
                  <a:pt x="1420416" y="6940939"/>
                  <a:pt x="1428191" y="6938691"/>
                </a:cubicBezTo>
                <a:cubicBezTo>
                  <a:pt x="1435889" y="6936480"/>
                  <a:pt x="1444425" y="6941092"/>
                  <a:pt x="1446636" y="6948868"/>
                </a:cubicBezTo>
                <a:lnTo>
                  <a:pt x="1449189" y="6957864"/>
                </a:lnTo>
                <a:cubicBezTo>
                  <a:pt x="1451133" y="6964649"/>
                  <a:pt x="1447703" y="6971663"/>
                  <a:pt x="1441682" y="6974941"/>
                </a:cubicBezTo>
                <a:cubicBezTo>
                  <a:pt x="1442253" y="6975246"/>
                  <a:pt x="1442863" y="6975551"/>
                  <a:pt x="1443435" y="6975894"/>
                </a:cubicBezTo>
                <a:cubicBezTo>
                  <a:pt x="1454105" y="6964535"/>
                  <a:pt x="1471026" y="6976657"/>
                  <a:pt x="1468244" y="6989312"/>
                </a:cubicBezTo>
                <a:cubicBezTo>
                  <a:pt x="1486308" y="6998955"/>
                  <a:pt x="1504372" y="7008523"/>
                  <a:pt x="1522741" y="7017710"/>
                </a:cubicBezTo>
                <a:cubicBezTo>
                  <a:pt x="1523694" y="7017747"/>
                  <a:pt x="1524685" y="7017671"/>
                  <a:pt x="1525523" y="7018129"/>
                </a:cubicBezTo>
                <a:lnTo>
                  <a:pt x="1531316" y="7021331"/>
                </a:lnTo>
                <a:cubicBezTo>
                  <a:pt x="1531849" y="7021636"/>
                  <a:pt x="1532040" y="7022170"/>
                  <a:pt x="1532497" y="7022512"/>
                </a:cubicBezTo>
                <a:cubicBezTo>
                  <a:pt x="1563137" y="7037493"/>
                  <a:pt x="1593968" y="7052244"/>
                  <a:pt x="1625599" y="7065815"/>
                </a:cubicBezTo>
                <a:cubicBezTo>
                  <a:pt x="1628038" y="7062384"/>
                  <a:pt x="1631773" y="7060212"/>
                  <a:pt x="1635889" y="7059868"/>
                </a:cubicBezTo>
                <a:cubicBezTo>
                  <a:pt x="1634936" y="7059678"/>
                  <a:pt x="1634021" y="7059297"/>
                  <a:pt x="1633145" y="7058839"/>
                </a:cubicBezTo>
                <a:lnTo>
                  <a:pt x="1627352" y="7055637"/>
                </a:lnTo>
                <a:cubicBezTo>
                  <a:pt x="1620302" y="7051711"/>
                  <a:pt x="1615653" y="7044621"/>
                  <a:pt x="1618930" y="7036349"/>
                </a:cubicBezTo>
                <a:cubicBezTo>
                  <a:pt x="1621598" y="7029602"/>
                  <a:pt x="1631201" y="7023999"/>
                  <a:pt x="1638213" y="7027926"/>
                </a:cubicBezTo>
                <a:lnTo>
                  <a:pt x="1644006" y="7031127"/>
                </a:lnTo>
                <a:cubicBezTo>
                  <a:pt x="1651056" y="7035054"/>
                  <a:pt x="1655706" y="7042143"/>
                  <a:pt x="1652428" y="7050453"/>
                </a:cubicBezTo>
                <a:cubicBezTo>
                  <a:pt x="1650523" y="7055256"/>
                  <a:pt x="1645111" y="7059373"/>
                  <a:pt x="1639624" y="7060021"/>
                </a:cubicBezTo>
                <a:cubicBezTo>
                  <a:pt x="1641415" y="7060288"/>
                  <a:pt x="1643168" y="7060821"/>
                  <a:pt x="1644768" y="7061698"/>
                </a:cubicBezTo>
                <a:lnTo>
                  <a:pt x="1650561" y="7064900"/>
                </a:lnTo>
                <a:cubicBezTo>
                  <a:pt x="1652619" y="7066044"/>
                  <a:pt x="1654181" y="7067644"/>
                  <a:pt x="1655363" y="7069436"/>
                </a:cubicBezTo>
                <a:cubicBezTo>
                  <a:pt x="1662261" y="7068331"/>
                  <a:pt x="1669349" y="7069664"/>
                  <a:pt x="1675370" y="7074620"/>
                </a:cubicBezTo>
                <a:cubicBezTo>
                  <a:pt x="1679181" y="7077784"/>
                  <a:pt x="1681773" y="7081519"/>
                  <a:pt x="1683374" y="7085598"/>
                </a:cubicBezTo>
                <a:cubicBezTo>
                  <a:pt x="1685698" y="7085560"/>
                  <a:pt x="1688061" y="7085979"/>
                  <a:pt x="1690348" y="7087047"/>
                </a:cubicBezTo>
                <a:cubicBezTo>
                  <a:pt x="1693282" y="7088381"/>
                  <a:pt x="1695264" y="7090973"/>
                  <a:pt x="1696674" y="7093870"/>
                </a:cubicBezTo>
                <a:cubicBezTo>
                  <a:pt x="1710469" y="7099168"/>
                  <a:pt x="1723884" y="7105038"/>
                  <a:pt x="1737870" y="7110108"/>
                </a:cubicBezTo>
                <a:cubicBezTo>
                  <a:pt x="1739471" y="7108584"/>
                  <a:pt x="1741300" y="7107364"/>
                  <a:pt x="1743549" y="7106677"/>
                </a:cubicBezTo>
                <a:cubicBezTo>
                  <a:pt x="1745569" y="7106067"/>
                  <a:pt x="1747627" y="7105991"/>
                  <a:pt x="1749684" y="7106258"/>
                </a:cubicBezTo>
                <a:cubicBezTo>
                  <a:pt x="1750256" y="7098711"/>
                  <a:pt x="1756277" y="7093146"/>
                  <a:pt x="1763747" y="7092383"/>
                </a:cubicBezTo>
                <a:lnTo>
                  <a:pt x="1770340" y="7091697"/>
                </a:lnTo>
                <a:cubicBezTo>
                  <a:pt x="1778381" y="7090897"/>
                  <a:pt x="1785508" y="7098368"/>
                  <a:pt x="1785774" y="7106030"/>
                </a:cubicBezTo>
                <a:cubicBezTo>
                  <a:pt x="1786079" y="7114377"/>
                  <a:pt x="1779562" y="7120476"/>
                  <a:pt x="1771674" y="7121391"/>
                </a:cubicBezTo>
                <a:cubicBezTo>
                  <a:pt x="1778686" y="7123754"/>
                  <a:pt x="1785927" y="7125774"/>
                  <a:pt x="1792977" y="7128062"/>
                </a:cubicBezTo>
                <a:cubicBezTo>
                  <a:pt x="1791757" y="7124517"/>
                  <a:pt x="1791643" y="7120591"/>
                  <a:pt x="1793396" y="7117427"/>
                </a:cubicBezTo>
                <a:lnTo>
                  <a:pt x="1796598" y="7111633"/>
                </a:lnTo>
                <a:cubicBezTo>
                  <a:pt x="1799341" y="7106715"/>
                  <a:pt x="1803762" y="7103780"/>
                  <a:pt x="1808755" y="7103247"/>
                </a:cubicBezTo>
                <a:lnTo>
                  <a:pt x="1808716" y="7102904"/>
                </a:lnTo>
                <a:cubicBezTo>
                  <a:pt x="1807878" y="7094632"/>
                  <a:pt x="1813671" y="7087695"/>
                  <a:pt x="1821750" y="7086360"/>
                </a:cubicBezTo>
                <a:cubicBezTo>
                  <a:pt x="1829600" y="7085064"/>
                  <a:pt x="1837489" y="7091659"/>
                  <a:pt x="1838289" y="7099397"/>
                </a:cubicBezTo>
                <a:lnTo>
                  <a:pt x="1838976" y="7105991"/>
                </a:lnTo>
                <a:cubicBezTo>
                  <a:pt x="1839814" y="7114301"/>
                  <a:pt x="1834021" y="7121200"/>
                  <a:pt x="1825942" y="7122535"/>
                </a:cubicBezTo>
                <a:cubicBezTo>
                  <a:pt x="1825332" y="7122649"/>
                  <a:pt x="1824761" y="7122420"/>
                  <a:pt x="1824151" y="7122420"/>
                </a:cubicBezTo>
                <a:cubicBezTo>
                  <a:pt x="1823960" y="7122878"/>
                  <a:pt x="1824036" y="7123373"/>
                  <a:pt x="1823770" y="7123831"/>
                </a:cubicBezTo>
                <a:lnTo>
                  <a:pt x="1820568" y="7129625"/>
                </a:lnTo>
                <a:cubicBezTo>
                  <a:pt x="1819235" y="7132026"/>
                  <a:pt x="1817367" y="7133665"/>
                  <a:pt x="1815348" y="7135114"/>
                </a:cubicBezTo>
                <a:cubicBezTo>
                  <a:pt x="1832573" y="7140564"/>
                  <a:pt x="1849608" y="7146282"/>
                  <a:pt x="1867139" y="7151314"/>
                </a:cubicBezTo>
                <a:cubicBezTo>
                  <a:pt x="1866986" y="7148760"/>
                  <a:pt x="1867100" y="7146168"/>
                  <a:pt x="1868320" y="7143652"/>
                </a:cubicBezTo>
                <a:cubicBezTo>
                  <a:pt x="1871826" y="7136600"/>
                  <a:pt x="1881849" y="7133856"/>
                  <a:pt x="1888556" y="7137820"/>
                </a:cubicBezTo>
                <a:cubicBezTo>
                  <a:pt x="1894120" y="7141136"/>
                  <a:pt x="1898122" y="7146168"/>
                  <a:pt x="1900904" y="7151924"/>
                </a:cubicBezTo>
                <a:cubicBezTo>
                  <a:pt x="1901666" y="7141899"/>
                  <a:pt x="1911232" y="7136029"/>
                  <a:pt x="1919349" y="7137134"/>
                </a:cubicBezTo>
                <a:cubicBezTo>
                  <a:pt x="1928190" y="7126651"/>
                  <a:pt x="1945302" y="7134618"/>
                  <a:pt x="1945187" y="7146930"/>
                </a:cubicBezTo>
                <a:cubicBezTo>
                  <a:pt x="1949722" y="7144719"/>
                  <a:pt x="1955324" y="7144681"/>
                  <a:pt x="1959783" y="7147159"/>
                </a:cubicBezTo>
                <a:lnTo>
                  <a:pt x="1961003" y="7147845"/>
                </a:lnTo>
                <a:cubicBezTo>
                  <a:pt x="1960126" y="7146282"/>
                  <a:pt x="1959478" y="7144491"/>
                  <a:pt x="1959250" y="7142280"/>
                </a:cubicBezTo>
                <a:cubicBezTo>
                  <a:pt x="1957344" y="7123716"/>
                  <a:pt x="1985431" y="7116740"/>
                  <a:pt x="1988061" y="7134847"/>
                </a:cubicBezTo>
                <a:cubicBezTo>
                  <a:pt x="1991262" y="7134580"/>
                  <a:pt x="1994616" y="7135114"/>
                  <a:pt x="1997588" y="7136791"/>
                </a:cubicBezTo>
                <a:lnTo>
                  <a:pt x="2009135" y="7143194"/>
                </a:lnTo>
                <a:cubicBezTo>
                  <a:pt x="2016186" y="7147121"/>
                  <a:pt x="2017672" y="7157413"/>
                  <a:pt x="2013518" y="7163816"/>
                </a:cubicBezTo>
                <a:cubicBezTo>
                  <a:pt x="2008907" y="7170907"/>
                  <a:pt x="1999951" y="7172126"/>
                  <a:pt x="1992939" y="7168200"/>
                </a:cubicBezTo>
                <a:lnTo>
                  <a:pt x="1981392" y="7161758"/>
                </a:lnTo>
                <a:cubicBezTo>
                  <a:pt x="1978076" y="7159929"/>
                  <a:pt x="1976094" y="7156651"/>
                  <a:pt x="1975256" y="7153029"/>
                </a:cubicBezTo>
                <a:cubicBezTo>
                  <a:pt x="1972779" y="7153639"/>
                  <a:pt x="1970302" y="7153449"/>
                  <a:pt x="1968015" y="7152877"/>
                </a:cubicBezTo>
                <a:cubicBezTo>
                  <a:pt x="1970835" y="7155697"/>
                  <a:pt x="1972588" y="7159242"/>
                  <a:pt x="1972512" y="7163207"/>
                </a:cubicBezTo>
                <a:cubicBezTo>
                  <a:pt x="1975980" y="7166904"/>
                  <a:pt x="1977314" y="7172202"/>
                  <a:pt x="1973998" y="7178149"/>
                </a:cubicBezTo>
                <a:cubicBezTo>
                  <a:pt x="1973655" y="7178759"/>
                  <a:pt x="1973122" y="7178988"/>
                  <a:pt x="1972626" y="7179331"/>
                </a:cubicBezTo>
                <a:cubicBezTo>
                  <a:pt x="2023884" y="7191719"/>
                  <a:pt x="2075751" y="7203116"/>
                  <a:pt x="2129219" y="7211846"/>
                </a:cubicBezTo>
                <a:cubicBezTo>
                  <a:pt x="2185126" y="7220956"/>
                  <a:pt x="2241109" y="7227969"/>
                  <a:pt x="2297055" y="7233077"/>
                </a:cubicBezTo>
                <a:cubicBezTo>
                  <a:pt x="2299455" y="7230943"/>
                  <a:pt x="2302199" y="7229342"/>
                  <a:pt x="2305324" y="7228960"/>
                </a:cubicBezTo>
                <a:lnTo>
                  <a:pt x="2298998" y="7226940"/>
                </a:lnTo>
                <a:cubicBezTo>
                  <a:pt x="2290919" y="7224386"/>
                  <a:pt x="2286079" y="7217411"/>
                  <a:pt x="2287641" y="7208796"/>
                </a:cubicBezTo>
                <a:cubicBezTo>
                  <a:pt x="2289013" y="7201210"/>
                  <a:pt x="2298198" y="7195035"/>
                  <a:pt x="2305782" y="7197437"/>
                </a:cubicBezTo>
                <a:lnTo>
                  <a:pt x="2312184" y="7199457"/>
                </a:lnTo>
                <a:cubicBezTo>
                  <a:pt x="2312756" y="7199648"/>
                  <a:pt x="2313137" y="7199991"/>
                  <a:pt x="2313670" y="7200219"/>
                </a:cubicBezTo>
                <a:cubicBezTo>
                  <a:pt x="2313061" y="7199038"/>
                  <a:pt x="2312375" y="7197856"/>
                  <a:pt x="2312032" y="7196522"/>
                </a:cubicBezTo>
                <a:lnTo>
                  <a:pt x="2311269" y="7193892"/>
                </a:lnTo>
                <a:cubicBezTo>
                  <a:pt x="2306658" y="7196522"/>
                  <a:pt x="2300599" y="7196560"/>
                  <a:pt x="2295911" y="7193930"/>
                </a:cubicBezTo>
                <a:lnTo>
                  <a:pt x="2290119" y="7190728"/>
                </a:lnTo>
                <a:cubicBezTo>
                  <a:pt x="2282840" y="7186688"/>
                  <a:pt x="2281277" y="7177234"/>
                  <a:pt x="2285012" y="7170296"/>
                </a:cubicBezTo>
                <a:cubicBezTo>
                  <a:pt x="2288937" y="7163054"/>
                  <a:pt x="2298655" y="7161415"/>
                  <a:pt x="2305439" y="7165189"/>
                </a:cubicBezTo>
                <a:lnTo>
                  <a:pt x="2311231" y="7168391"/>
                </a:lnTo>
                <a:cubicBezTo>
                  <a:pt x="2313213" y="7169496"/>
                  <a:pt x="2314776" y="7171059"/>
                  <a:pt x="2315919" y="7172813"/>
                </a:cubicBezTo>
                <a:cubicBezTo>
                  <a:pt x="2317710" y="7171593"/>
                  <a:pt x="2319654" y="7170678"/>
                  <a:pt x="2321635" y="7170373"/>
                </a:cubicBezTo>
                <a:cubicBezTo>
                  <a:pt x="2330172" y="7168924"/>
                  <a:pt x="2336612" y="7174795"/>
                  <a:pt x="2338823" y="7182533"/>
                </a:cubicBezTo>
                <a:lnTo>
                  <a:pt x="2341376" y="7191528"/>
                </a:lnTo>
                <a:cubicBezTo>
                  <a:pt x="2343587" y="7199304"/>
                  <a:pt x="2336460" y="7207462"/>
                  <a:pt x="2329219" y="7208720"/>
                </a:cubicBezTo>
                <a:cubicBezTo>
                  <a:pt x="2326628" y="7209139"/>
                  <a:pt x="2324341" y="7208758"/>
                  <a:pt x="2322207" y="7207996"/>
                </a:cubicBezTo>
                <a:cubicBezTo>
                  <a:pt x="2323541" y="7210816"/>
                  <a:pt x="2324227" y="7214018"/>
                  <a:pt x="2323579" y="7217602"/>
                </a:cubicBezTo>
                <a:cubicBezTo>
                  <a:pt x="2322436" y="7223853"/>
                  <a:pt x="2316033" y="7228846"/>
                  <a:pt x="2309593" y="7229189"/>
                </a:cubicBezTo>
                <a:cubicBezTo>
                  <a:pt x="2310698" y="7229380"/>
                  <a:pt x="2311765" y="7229418"/>
                  <a:pt x="2312870" y="7229914"/>
                </a:cubicBezTo>
                <a:cubicBezTo>
                  <a:pt x="2315195" y="7230943"/>
                  <a:pt x="2317024" y="7232887"/>
                  <a:pt x="2318548" y="7235098"/>
                </a:cubicBezTo>
                <a:cubicBezTo>
                  <a:pt x="2323274" y="7235479"/>
                  <a:pt x="2328038" y="7235707"/>
                  <a:pt x="2332763" y="7236089"/>
                </a:cubicBezTo>
                <a:cubicBezTo>
                  <a:pt x="2332382" y="7233954"/>
                  <a:pt x="2332230" y="7231705"/>
                  <a:pt x="2332763" y="7229418"/>
                </a:cubicBezTo>
                <a:cubicBezTo>
                  <a:pt x="2334554" y="7221642"/>
                  <a:pt x="2343853" y="7216496"/>
                  <a:pt x="2351399" y="7218897"/>
                </a:cubicBezTo>
                <a:lnTo>
                  <a:pt x="2364204" y="7222938"/>
                </a:lnTo>
                <a:cubicBezTo>
                  <a:pt x="2369539" y="7224615"/>
                  <a:pt x="2373198" y="7228618"/>
                  <a:pt x="2374532" y="7233497"/>
                </a:cubicBezTo>
                <a:cubicBezTo>
                  <a:pt x="2374722" y="7233535"/>
                  <a:pt x="2374951" y="7233611"/>
                  <a:pt x="2375141" y="7233649"/>
                </a:cubicBezTo>
                <a:cubicBezTo>
                  <a:pt x="2375103" y="7229914"/>
                  <a:pt x="2376628" y="7226406"/>
                  <a:pt x="2378838" y="7223434"/>
                </a:cubicBezTo>
                <a:cubicBezTo>
                  <a:pt x="2378838" y="7221070"/>
                  <a:pt x="2379181" y="7218745"/>
                  <a:pt x="2380362" y="7216610"/>
                </a:cubicBezTo>
                <a:lnTo>
                  <a:pt x="2383564" y="7210816"/>
                </a:lnTo>
                <a:cubicBezTo>
                  <a:pt x="2387489" y="7203764"/>
                  <a:pt x="2396407" y="7200753"/>
                  <a:pt x="2403686" y="7204603"/>
                </a:cubicBezTo>
                <a:cubicBezTo>
                  <a:pt x="2410698" y="7208301"/>
                  <a:pt x="2413823" y="7217678"/>
                  <a:pt x="2409897" y="7224729"/>
                </a:cubicBezTo>
                <a:lnTo>
                  <a:pt x="2406696" y="7230523"/>
                </a:lnTo>
                <a:cubicBezTo>
                  <a:pt x="2406010" y="7231705"/>
                  <a:pt x="2405058" y="7232620"/>
                  <a:pt x="2404105" y="7233573"/>
                </a:cubicBezTo>
                <a:cubicBezTo>
                  <a:pt x="2403876" y="7235822"/>
                  <a:pt x="2403190" y="7237994"/>
                  <a:pt x="2402237" y="7240053"/>
                </a:cubicBezTo>
                <a:cubicBezTo>
                  <a:pt x="2469692" y="7243064"/>
                  <a:pt x="2536993" y="7242759"/>
                  <a:pt x="2604105" y="7239252"/>
                </a:cubicBezTo>
                <a:cubicBezTo>
                  <a:pt x="2602504" y="7239405"/>
                  <a:pt x="2600865" y="7239481"/>
                  <a:pt x="2599150" y="7239138"/>
                </a:cubicBezTo>
                <a:cubicBezTo>
                  <a:pt x="2591490" y="7237576"/>
                  <a:pt x="2585736" y="7228351"/>
                  <a:pt x="2588099" y="7220803"/>
                </a:cubicBezTo>
                <a:lnTo>
                  <a:pt x="2590118" y="7214400"/>
                </a:lnTo>
                <a:cubicBezTo>
                  <a:pt x="2592672" y="7206318"/>
                  <a:pt x="2599989" y="7201668"/>
                  <a:pt x="2608449" y="7203345"/>
                </a:cubicBezTo>
                <a:cubicBezTo>
                  <a:pt x="2616109" y="7204908"/>
                  <a:pt x="2621864" y="7214133"/>
                  <a:pt x="2619501" y="7221680"/>
                </a:cubicBezTo>
                <a:lnTo>
                  <a:pt x="2617481" y="7228084"/>
                </a:lnTo>
                <a:cubicBezTo>
                  <a:pt x="2615614" y="7234030"/>
                  <a:pt x="2611117" y="7238109"/>
                  <a:pt x="2605515" y="7239176"/>
                </a:cubicBezTo>
                <a:cubicBezTo>
                  <a:pt x="2616719" y="7238604"/>
                  <a:pt x="2627923" y="7237994"/>
                  <a:pt x="2639165" y="7237194"/>
                </a:cubicBezTo>
                <a:cubicBezTo>
                  <a:pt x="2638022" y="7233611"/>
                  <a:pt x="2636993" y="7230028"/>
                  <a:pt x="2637298" y="7226292"/>
                </a:cubicBezTo>
                <a:cubicBezTo>
                  <a:pt x="2637451" y="7224234"/>
                  <a:pt x="2638022" y="7222328"/>
                  <a:pt x="2638899" y="7220574"/>
                </a:cubicBezTo>
                <a:cubicBezTo>
                  <a:pt x="2635850" y="7217220"/>
                  <a:pt x="2634173" y="7212798"/>
                  <a:pt x="2635355" y="7207767"/>
                </a:cubicBezTo>
                <a:cubicBezTo>
                  <a:pt x="2637108" y="7200258"/>
                  <a:pt x="2645721" y="7194006"/>
                  <a:pt x="2653533" y="7196484"/>
                </a:cubicBezTo>
                <a:lnTo>
                  <a:pt x="2659935" y="7198504"/>
                </a:lnTo>
                <a:cubicBezTo>
                  <a:pt x="2667748" y="7200982"/>
                  <a:pt x="2673236" y="7208224"/>
                  <a:pt x="2671216" y="7216687"/>
                </a:cubicBezTo>
                <a:cubicBezTo>
                  <a:pt x="2670720" y="7218821"/>
                  <a:pt x="2669272" y="7220536"/>
                  <a:pt x="2667786" y="7222252"/>
                </a:cubicBezTo>
                <a:cubicBezTo>
                  <a:pt x="2669082" y="7224310"/>
                  <a:pt x="2669577" y="7226559"/>
                  <a:pt x="2669501" y="7228884"/>
                </a:cubicBezTo>
                <a:cubicBezTo>
                  <a:pt x="2670263" y="7230905"/>
                  <a:pt x="2670644" y="7233001"/>
                  <a:pt x="2670682" y="7235136"/>
                </a:cubicBezTo>
                <a:cubicBezTo>
                  <a:pt x="2805476" y="7223662"/>
                  <a:pt x="2939013" y="7197551"/>
                  <a:pt x="3070453" y="7156498"/>
                </a:cubicBezTo>
                <a:cubicBezTo>
                  <a:pt x="3070072" y="7156460"/>
                  <a:pt x="3069691" y="7156460"/>
                  <a:pt x="3069348" y="7156307"/>
                </a:cubicBezTo>
                <a:cubicBezTo>
                  <a:pt x="3061383" y="7153143"/>
                  <a:pt x="3058334" y="7144453"/>
                  <a:pt x="3060812" y="7136677"/>
                </a:cubicBezTo>
                <a:lnTo>
                  <a:pt x="3064851" y="7123869"/>
                </a:lnTo>
                <a:cubicBezTo>
                  <a:pt x="3066033" y="7120171"/>
                  <a:pt x="3068891" y="7117541"/>
                  <a:pt x="3072282" y="7115978"/>
                </a:cubicBezTo>
                <a:cubicBezTo>
                  <a:pt x="3071177" y="7113615"/>
                  <a:pt x="3070873" y="7111137"/>
                  <a:pt x="3070987" y="7108736"/>
                </a:cubicBezTo>
                <a:cubicBezTo>
                  <a:pt x="3068738" y="7112090"/>
                  <a:pt x="3065537" y="7114606"/>
                  <a:pt x="3061612" y="7115331"/>
                </a:cubicBezTo>
                <a:cubicBezTo>
                  <a:pt x="3058639" y="7119524"/>
                  <a:pt x="3053647" y="7121925"/>
                  <a:pt x="3047054" y="7119866"/>
                </a:cubicBezTo>
                <a:cubicBezTo>
                  <a:pt x="3043205" y="7118646"/>
                  <a:pt x="3040652" y="7116359"/>
                  <a:pt x="3038898" y="7113615"/>
                </a:cubicBezTo>
                <a:lnTo>
                  <a:pt x="3037298" y="7114416"/>
                </a:lnTo>
                <a:cubicBezTo>
                  <a:pt x="3030019" y="7118227"/>
                  <a:pt x="3020415" y="7112967"/>
                  <a:pt x="3017633" y="7105953"/>
                </a:cubicBezTo>
                <a:cubicBezTo>
                  <a:pt x="3014394" y="7097834"/>
                  <a:pt x="3018853" y="7090058"/>
                  <a:pt x="3026094" y="7086284"/>
                </a:cubicBezTo>
                <a:lnTo>
                  <a:pt x="3027084" y="7085751"/>
                </a:lnTo>
                <a:cubicBezTo>
                  <a:pt x="3027237" y="7084530"/>
                  <a:pt x="3027313" y="7083273"/>
                  <a:pt x="3027694" y="7082053"/>
                </a:cubicBezTo>
                <a:lnTo>
                  <a:pt x="3029714" y="7075649"/>
                </a:lnTo>
                <a:cubicBezTo>
                  <a:pt x="3032191" y="7067797"/>
                  <a:pt x="3042824" y="7064900"/>
                  <a:pt x="3049646" y="7067911"/>
                </a:cubicBezTo>
                <a:cubicBezTo>
                  <a:pt x="3051932" y="7068940"/>
                  <a:pt x="3053571" y="7070465"/>
                  <a:pt x="3054943" y="7072181"/>
                </a:cubicBezTo>
                <a:cubicBezTo>
                  <a:pt x="3054828" y="7070923"/>
                  <a:pt x="3054943" y="7069703"/>
                  <a:pt x="3055133" y="7068445"/>
                </a:cubicBezTo>
                <a:cubicBezTo>
                  <a:pt x="3047397" y="7064062"/>
                  <a:pt x="3043891" y="7053693"/>
                  <a:pt x="3048655" y="7046985"/>
                </a:cubicBezTo>
                <a:cubicBezTo>
                  <a:pt x="3042023" y="7048433"/>
                  <a:pt x="3035240" y="7046718"/>
                  <a:pt x="3031620" y="7039971"/>
                </a:cubicBezTo>
                <a:cubicBezTo>
                  <a:pt x="3028075" y="7033376"/>
                  <a:pt x="3030171" y="7022512"/>
                  <a:pt x="3037755" y="7019463"/>
                </a:cubicBezTo>
                <a:cubicBezTo>
                  <a:pt x="3038708" y="7019120"/>
                  <a:pt x="3039623" y="7018701"/>
                  <a:pt x="3040499" y="7018243"/>
                </a:cubicBezTo>
                <a:cubicBezTo>
                  <a:pt x="3040614" y="7018205"/>
                  <a:pt x="3040575" y="7018205"/>
                  <a:pt x="3040652" y="7018167"/>
                </a:cubicBezTo>
                <a:cubicBezTo>
                  <a:pt x="3040690" y="7018129"/>
                  <a:pt x="3040728" y="7018053"/>
                  <a:pt x="3040766" y="7018014"/>
                </a:cubicBezTo>
                <a:cubicBezTo>
                  <a:pt x="3040804" y="7017862"/>
                  <a:pt x="3040880" y="7017710"/>
                  <a:pt x="3040956" y="7017481"/>
                </a:cubicBezTo>
                <a:cubicBezTo>
                  <a:pt x="3043777" y="7009476"/>
                  <a:pt x="3051780" y="7005435"/>
                  <a:pt x="3059935" y="7007570"/>
                </a:cubicBezTo>
                <a:cubicBezTo>
                  <a:pt x="3067633" y="7009628"/>
                  <a:pt x="3072435" y="7019082"/>
                  <a:pt x="3069844" y="7026553"/>
                </a:cubicBezTo>
                <a:cubicBezTo>
                  <a:pt x="3067671" y="7032804"/>
                  <a:pt x="3063479" y="7037798"/>
                  <a:pt x="3058334" y="7041724"/>
                </a:cubicBezTo>
                <a:cubicBezTo>
                  <a:pt x="3068472" y="7040428"/>
                  <a:pt x="3076246" y="7048814"/>
                  <a:pt x="3076780" y="7057086"/>
                </a:cubicBezTo>
                <a:cubicBezTo>
                  <a:pt x="3089013" y="7063756"/>
                  <a:pt x="3084554" y="7082434"/>
                  <a:pt x="3072282" y="7084836"/>
                </a:cubicBezTo>
                <a:cubicBezTo>
                  <a:pt x="3075407" y="7088876"/>
                  <a:pt x="3076589" y="7094479"/>
                  <a:pt x="3075027" y="7099435"/>
                </a:cubicBezTo>
                <a:lnTo>
                  <a:pt x="3074607" y="7100807"/>
                </a:lnTo>
                <a:cubicBezTo>
                  <a:pt x="3075941" y="7099626"/>
                  <a:pt x="3077618" y="7098596"/>
                  <a:pt x="3079790" y="7097910"/>
                </a:cubicBezTo>
                <a:cubicBezTo>
                  <a:pt x="3097892" y="7092231"/>
                  <a:pt x="3110507" y="7118761"/>
                  <a:pt x="3093014" y="7125089"/>
                </a:cubicBezTo>
                <a:cubicBezTo>
                  <a:pt x="3093929" y="7128252"/>
                  <a:pt x="3094081" y="7131645"/>
                  <a:pt x="3093014" y="7134999"/>
                </a:cubicBezTo>
                <a:lnTo>
                  <a:pt x="3088975" y="7147807"/>
                </a:lnTo>
                <a:cubicBezTo>
                  <a:pt x="3088517" y="7149256"/>
                  <a:pt x="3087603" y="7150399"/>
                  <a:pt x="3086688" y="7151504"/>
                </a:cubicBezTo>
                <a:cubicBezTo>
                  <a:pt x="3098083" y="7147845"/>
                  <a:pt x="3109516" y="7144833"/>
                  <a:pt x="3120872" y="7140946"/>
                </a:cubicBezTo>
                <a:cubicBezTo>
                  <a:pt x="3144996" y="7132636"/>
                  <a:pt x="3169462" y="7123373"/>
                  <a:pt x="3194120" y="7113729"/>
                </a:cubicBezTo>
                <a:cubicBezTo>
                  <a:pt x="3194843" y="7111556"/>
                  <a:pt x="3195720" y="7109498"/>
                  <a:pt x="3196940" y="7107783"/>
                </a:cubicBezTo>
                <a:cubicBezTo>
                  <a:pt x="3196596" y="7101532"/>
                  <a:pt x="3200446" y="7095852"/>
                  <a:pt x="3206200" y="7092840"/>
                </a:cubicBezTo>
                <a:lnTo>
                  <a:pt x="3214622" y="7088457"/>
                </a:lnTo>
                <a:cubicBezTo>
                  <a:pt x="3221901" y="7084645"/>
                  <a:pt x="3231467" y="7089601"/>
                  <a:pt x="3234401" y="7096652"/>
                </a:cubicBezTo>
                <a:cubicBezTo>
                  <a:pt x="3234554" y="7096996"/>
                  <a:pt x="3234440" y="7097300"/>
                  <a:pt x="3234478" y="7097644"/>
                </a:cubicBezTo>
                <a:cubicBezTo>
                  <a:pt x="3247130" y="7092574"/>
                  <a:pt x="3259630" y="7087695"/>
                  <a:pt x="3272397" y="7082510"/>
                </a:cubicBezTo>
                <a:cubicBezTo>
                  <a:pt x="3271063" y="7076945"/>
                  <a:pt x="3273121" y="7070923"/>
                  <a:pt x="3277580" y="7066882"/>
                </a:cubicBezTo>
                <a:lnTo>
                  <a:pt x="3282572" y="7062384"/>
                </a:lnTo>
                <a:cubicBezTo>
                  <a:pt x="3288670" y="7056895"/>
                  <a:pt x="3298997" y="7058763"/>
                  <a:pt x="3303837" y="7064862"/>
                </a:cubicBezTo>
                <a:cubicBezTo>
                  <a:pt x="3304866" y="7066158"/>
                  <a:pt x="3305400" y="7067606"/>
                  <a:pt x="3305933" y="7069016"/>
                </a:cubicBezTo>
                <a:cubicBezTo>
                  <a:pt x="3315956" y="7065014"/>
                  <a:pt x="3326017" y="7061088"/>
                  <a:pt x="3336116" y="7057124"/>
                </a:cubicBezTo>
                <a:cubicBezTo>
                  <a:pt x="3332991" y="7053465"/>
                  <a:pt x="3331009" y="7048928"/>
                  <a:pt x="3332115" y="7044202"/>
                </a:cubicBezTo>
                <a:lnTo>
                  <a:pt x="3333372" y="7038713"/>
                </a:lnTo>
                <a:cubicBezTo>
                  <a:pt x="3330362" y="7035434"/>
                  <a:pt x="3328647" y="7030974"/>
                  <a:pt x="3329371" y="7026134"/>
                </a:cubicBezTo>
                <a:cubicBezTo>
                  <a:pt x="3330324" y="7019844"/>
                  <a:pt x="3334592" y="7016299"/>
                  <a:pt x="3339546" y="7012945"/>
                </a:cubicBezTo>
                <a:cubicBezTo>
                  <a:pt x="3343357" y="7010353"/>
                  <a:pt x="3347930" y="7010543"/>
                  <a:pt x="3351932" y="7012221"/>
                </a:cubicBezTo>
                <a:lnTo>
                  <a:pt x="3352808" y="7011992"/>
                </a:lnTo>
                <a:cubicBezTo>
                  <a:pt x="3361040" y="7009972"/>
                  <a:pt x="3368776" y="7015499"/>
                  <a:pt x="3370987" y="7023313"/>
                </a:cubicBezTo>
                <a:cubicBezTo>
                  <a:pt x="3371635" y="7025676"/>
                  <a:pt x="3371406" y="7028002"/>
                  <a:pt x="3370834" y="7030213"/>
                </a:cubicBezTo>
                <a:cubicBezTo>
                  <a:pt x="3375141" y="7028535"/>
                  <a:pt x="3380019" y="7028954"/>
                  <a:pt x="3384287" y="7033681"/>
                </a:cubicBezTo>
                <a:cubicBezTo>
                  <a:pt x="3385468" y="7035015"/>
                  <a:pt x="3386154" y="7036464"/>
                  <a:pt x="3386802" y="7037912"/>
                </a:cubicBezTo>
                <a:cubicBezTo>
                  <a:pt x="3392100" y="7035968"/>
                  <a:pt x="3397397" y="7034100"/>
                  <a:pt x="3402694" y="7032195"/>
                </a:cubicBezTo>
                <a:cubicBezTo>
                  <a:pt x="3401779" y="7031852"/>
                  <a:pt x="3400865" y="7031699"/>
                  <a:pt x="3399912" y="7031165"/>
                </a:cubicBezTo>
                <a:cubicBezTo>
                  <a:pt x="3387260" y="7023503"/>
                  <a:pt x="3393547" y="7007037"/>
                  <a:pt x="3404523" y="7003949"/>
                </a:cubicBezTo>
                <a:cubicBezTo>
                  <a:pt x="3401017" y="6999832"/>
                  <a:pt x="3399493" y="6993886"/>
                  <a:pt x="3401474" y="6988854"/>
                </a:cubicBezTo>
                <a:cubicBezTo>
                  <a:pt x="3401856" y="6987939"/>
                  <a:pt x="3402580" y="6987291"/>
                  <a:pt x="3402999" y="6986452"/>
                </a:cubicBezTo>
                <a:cubicBezTo>
                  <a:pt x="3401932" y="6986224"/>
                  <a:pt x="3400979" y="6985881"/>
                  <a:pt x="3399950" y="6985461"/>
                </a:cubicBezTo>
                <a:cubicBezTo>
                  <a:pt x="3401551" y="6992666"/>
                  <a:pt x="3398769" y="7001128"/>
                  <a:pt x="3389698" y="7003987"/>
                </a:cubicBezTo>
                <a:cubicBezTo>
                  <a:pt x="3371063" y="7009819"/>
                  <a:pt x="3363746" y="6980468"/>
                  <a:pt x="3382229" y="6974636"/>
                </a:cubicBezTo>
                <a:cubicBezTo>
                  <a:pt x="3385621" y="6973569"/>
                  <a:pt x="3388479" y="6973950"/>
                  <a:pt x="3391032" y="6974865"/>
                </a:cubicBezTo>
                <a:cubicBezTo>
                  <a:pt x="3390956" y="6974446"/>
                  <a:pt x="3390689" y="6974103"/>
                  <a:pt x="3390651" y="6973683"/>
                </a:cubicBezTo>
                <a:cubicBezTo>
                  <a:pt x="3390270" y="6966212"/>
                  <a:pt x="3391185" y="6959046"/>
                  <a:pt x="3396063" y="6953023"/>
                </a:cubicBezTo>
                <a:cubicBezTo>
                  <a:pt x="3401360" y="6946429"/>
                  <a:pt x="3409325" y="6944866"/>
                  <a:pt x="3417328" y="6945209"/>
                </a:cubicBezTo>
                <a:cubicBezTo>
                  <a:pt x="3425522" y="6945552"/>
                  <a:pt x="3431276" y="6954738"/>
                  <a:pt x="3430247" y="6962248"/>
                </a:cubicBezTo>
                <a:cubicBezTo>
                  <a:pt x="3429866" y="6964954"/>
                  <a:pt x="3428685" y="6967089"/>
                  <a:pt x="3427237" y="6968956"/>
                </a:cubicBezTo>
                <a:cubicBezTo>
                  <a:pt x="3430705" y="6969071"/>
                  <a:pt x="3433715" y="6970595"/>
                  <a:pt x="3436345" y="6972883"/>
                </a:cubicBezTo>
                <a:cubicBezTo>
                  <a:pt x="3437336" y="6972197"/>
                  <a:pt x="3438136" y="6971205"/>
                  <a:pt x="3439279" y="6970824"/>
                </a:cubicBezTo>
                <a:cubicBezTo>
                  <a:pt x="3435697" y="6960952"/>
                  <a:pt x="3440003" y="6947877"/>
                  <a:pt x="3446368" y="6939948"/>
                </a:cubicBezTo>
                <a:cubicBezTo>
                  <a:pt x="3450827" y="6934383"/>
                  <a:pt x="3459554" y="6933049"/>
                  <a:pt x="3467938" y="6933354"/>
                </a:cubicBezTo>
                <a:cubicBezTo>
                  <a:pt x="3467747" y="6923215"/>
                  <a:pt x="3480971" y="6912618"/>
                  <a:pt x="3492938" y="6919822"/>
                </a:cubicBezTo>
                <a:cubicBezTo>
                  <a:pt x="3500598" y="6924434"/>
                  <a:pt x="3500483" y="6931868"/>
                  <a:pt x="3496711" y="6937623"/>
                </a:cubicBezTo>
                <a:cubicBezTo>
                  <a:pt x="3497321" y="6938271"/>
                  <a:pt x="3497968" y="6938843"/>
                  <a:pt x="3498464" y="6939606"/>
                </a:cubicBezTo>
                <a:cubicBezTo>
                  <a:pt x="3498959" y="6939796"/>
                  <a:pt x="3499531" y="6939872"/>
                  <a:pt x="3500026" y="6940139"/>
                </a:cubicBezTo>
                <a:cubicBezTo>
                  <a:pt x="3504561" y="6933621"/>
                  <a:pt x="3513517" y="6932325"/>
                  <a:pt x="3520224" y="6936175"/>
                </a:cubicBezTo>
                <a:cubicBezTo>
                  <a:pt x="3524531" y="6938652"/>
                  <a:pt x="3526779" y="6943265"/>
                  <a:pt x="3527046" y="6947992"/>
                </a:cubicBezTo>
                <a:cubicBezTo>
                  <a:pt x="3527275" y="6947038"/>
                  <a:pt x="3527656" y="6946124"/>
                  <a:pt x="3528189" y="6945285"/>
                </a:cubicBezTo>
                <a:lnTo>
                  <a:pt x="3531657" y="6939567"/>
                </a:lnTo>
                <a:cubicBezTo>
                  <a:pt x="3535849" y="6932592"/>
                  <a:pt x="3543166" y="6928170"/>
                  <a:pt x="3551398" y="6931753"/>
                </a:cubicBezTo>
                <a:cubicBezTo>
                  <a:pt x="3558143" y="6934688"/>
                  <a:pt x="3563403" y="6944561"/>
                  <a:pt x="3559210" y="6951536"/>
                </a:cubicBezTo>
                <a:lnTo>
                  <a:pt x="3555743" y="6957254"/>
                </a:lnTo>
                <a:cubicBezTo>
                  <a:pt x="3551551" y="6964230"/>
                  <a:pt x="3544233" y="6968651"/>
                  <a:pt x="3535964" y="6965069"/>
                </a:cubicBezTo>
                <a:cubicBezTo>
                  <a:pt x="3531200" y="6962972"/>
                  <a:pt x="3527198" y="6957368"/>
                  <a:pt x="3526779" y="6951803"/>
                </a:cubicBezTo>
                <a:cubicBezTo>
                  <a:pt x="3526436" y="6953595"/>
                  <a:pt x="3525826" y="6955348"/>
                  <a:pt x="3524912" y="6956911"/>
                </a:cubicBezTo>
                <a:lnTo>
                  <a:pt x="3521444" y="6962629"/>
                </a:lnTo>
                <a:cubicBezTo>
                  <a:pt x="3520224" y="6964649"/>
                  <a:pt x="3518586" y="6966174"/>
                  <a:pt x="3516718" y="6967317"/>
                </a:cubicBezTo>
                <a:cubicBezTo>
                  <a:pt x="3517099" y="6970481"/>
                  <a:pt x="3516794" y="6973683"/>
                  <a:pt x="3516070" y="6976771"/>
                </a:cubicBezTo>
                <a:cubicBezTo>
                  <a:pt x="3516070" y="6977075"/>
                  <a:pt x="3516070" y="6977381"/>
                  <a:pt x="3516032" y="6977685"/>
                </a:cubicBezTo>
                <a:cubicBezTo>
                  <a:pt x="3516032" y="6977724"/>
                  <a:pt x="3515994" y="6977762"/>
                  <a:pt x="3515994" y="6977800"/>
                </a:cubicBezTo>
                <a:cubicBezTo>
                  <a:pt x="3515651" y="6980125"/>
                  <a:pt x="3514432" y="6982222"/>
                  <a:pt x="3512564" y="6984089"/>
                </a:cubicBezTo>
                <a:cubicBezTo>
                  <a:pt x="3511878" y="6985119"/>
                  <a:pt x="3511688" y="6986338"/>
                  <a:pt x="3510811" y="6987291"/>
                </a:cubicBezTo>
                <a:cubicBezTo>
                  <a:pt x="3507496" y="6991027"/>
                  <a:pt x="3503646" y="6993505"/>
                  <a:pt x="3499455" y="6994953"/>
                </a:cubicBezTo>
                <a:cubicBezTo>
                  <a:pt x="3499416" y="6996897"/>
                  <a:pt x="3498807" y="6998841"/>
                  <a:pt x="3498045" y="7000785"/>
                </a:cubicBezTo>
                <a:cubicBezTo>
                  <a:pt x="3501932" y="6997126"/>
                  <a:pt x="3507382" y="6995067"/>
                  <a:pt x="3513631" y="6996935"/>
                </a:cubicBezTo>
                <a:cubicBezTo>
                  <a:pt x="3514622" y="6997240"/>
                  <a:pt x="3515194" y="6997774"/>
                  <a:pt x="3515956" y="6998193"/>
                </a:cubicBezTo>
                <a:cubicBezTo>
                  <a:pt x="3520148" y="6997202"/>
                  <a:pt x="3524340" y="6996058"/>
                  <a:pt x="3528532" y="6995144"/>
                </a:cubicBezTo>
                <a:cubicBezTo>
                  <a:pt x="3532267" y="6991942"/>
                  <a:pt x="3537259" y="6990188"/>
                  <a:pt x="3543090" y="6991980"/>
                </a:cubicBezTo>
                <a:cubicBezTo>
                  <a:pt x="3543128" y="6991980"/>
                  <a:pt x="3543128" y="6992018"/>
                  <a:pt x="3543128" y="6992018"/>
                </a:cubicBezTo>
                <a:cubicBezTo>
                  <a:pt x="3543090" y="6992018"/>
                  <a:pt x="3543052" y="6992018"/>
                  <a:pt x="3543014" y="6992018"/>
                </a:cubicBezTo>
                <a:cubicBezTo>
                  <a:pt x="3555705" y="6989426"/>
                  <a:pt x="3568433" y="6987100"/>
                  <a:pt x="3581162" y="6985233"/>
                </a:cubicBezTo>
                <a:cubicBezTo>
                  <a:pt x="3581124" y="6985233"/>
                  <a:pt x="3581124" y="6985233"/>
                  <a:pt x="3581086" y="6985233"/>
                </a:cubicBezTo>
                <a:cubicBezTo>
                  <a:pt x="3575407" y="6981764"/>
                  <a:pt x="3573006" y="6974560"/>
                  <a:pt x="3574531" y="6968118"/>
                </a:cubicBezTo>
                <a:cubicBezTo>
                  <a:pt x="3575179" y="6965411"/>
                  <a:pt x="3576360" y="6963048"/>
                  <a:pt x="3577846" y="6960990"/>
                </a:cubicBezTo>
                <a:cubicBezTo>
                  <a:pt x="3577465" y="6954777"/>
                  <a:pt x="3581162" y="6949097"/>
                  <a:pt x="3586878" y="6946047"/>
                </a:cubicBezTo>
                <a:lnTo>
                  <a:pt x="3595224" y="6941626"/>
                </a:lnTo>
                <a:cubicBezTo>
                  <a:pt x="3602427" y="6937776"/>
                  <a:pt x="3611954" y="6942578"/>
                  <a:pt x="3614927" y="6949554"/>
                </a:cubicBezTo>
                <a:cubicBezTo>
                  <a:pt x="3616413" y="6952985"/>
                  <a:pt x="3616147" y="6956339"/>
                  <a:pt x="3615118" y="6959465"/>
                </a:cubicBezTo>
                <a:cubicBezTo>
                  <a:pt x="3616413" y="6965526"/>
                  <a:pt x="3614508" y="6971892"/>
                  <a:pt x="3609973" y="6975094"/>
                </a:cubicBezTo>
                <a:cubicBezTo>
                  <a:pt x="3607877" y="6978944"/>
                  <a:pt x="3604295" y="6981993"/>
                  <a:pt x="3599950" y="6982907"/>
                </a:cubicBezTo>
                <a:cubicBezTo>
                  <a:pt x="3599836" y="6983022"/>
                  <a:pt x="3599645" y="6983022"/>
                  <a:pt x="3599531" y="6983137"/>
                </a:cubicBezTo>
                <a:cubicBezTo>
                  <a:pt x="3621330" y="6980620"/>
                  <a:pt x="3643090" y="6979401"/>
                  <a:pt x="3664775" y="6979553"/>
                </a:cubicBezTo>
                <a:lnTo>
                  <a:pt x="3664775" y="6979553"/>
                </a:lnTo>
                <a:lnTo>
                  <a:pt x="3661192" y="6975589"/>
                </a:lnTo>
                <a:cubicBezTo>
                  <a:pt x="3655705" y="6969490"/>
                  <a:pt x="3658944" y="6958741"/>
                  <a:pt x="3665041" y="6954548"/>
                </a:cubicBezTo>
                <a:cubicBezTo>
                  <a:pt x="3672358" y="6949478"/>
                  <a:pt x="3680628" y="6952299"/>
                  <a:pt x="3686078" y="6958359"/>
                </a:cubicBezTo>
                <a:lnTo>
                  <a:pt x="3690575" y="6963353"/>
                </a:lnTo>
                <a:cubicBezTo>
                  <a:pt x="3694805" y="6968041"/>
                  <a:pt x="3693814" y="6975398"/>
                  <a:pt x="3690422" y="6980506"/>
                </a:cubicBezTo>
                <a:cubicBezTo>
                  <a:pt x="3715041" y="6982107"/>
                  <a:pt x="3739584" y="6985614"/>
                  <a:pt x="3763974" y="6991637"/>
                </a:cubicBezTo>
                <a:cubicBezTo>
                  <a:pt x="3764698" y="6991523"/>
                  <a:pt x="3765422" y="6991446"/>
                  <a:pt x="3766108" y="6991293"/>
                </a:cubicBezTo>
                <a:cubicBezTo>
                  <a:pt x="3771291" y="6990379"/>
                  <a:pt x="3774836" y="6992323"/>
                  <a:pt x="3777541" y="6995106"/>
                </a:cubicBezTo>
                <a:cubicBezTo>
                  <a:pt x="3781695" y="6996287"/>
                  <a:pt x="3785811" y="6997926"/>
                  <a:pt x="3789927" y="6999260"/>
                </a:cubicBezTo>
                <a:cubicBezTo>
                  <a:pt x="3790194" y="6998422"/>
                  <a:pt x="3789927" y="6997431"/>
                  <a:pt x="3790384" y="6996630"/>
                </a:cubicBezTo>
                <a:cubicBezTo>
                  <a:pt x="3791566" y="6994077"/>
                  <a:pt x="3793204" y="6991751"/>
                  <a:pt x="3795796" y="6990379"/>
                </a:cubicBezTo>
                <a:lnTo>
                  <a:pt x="3804142" y="6985919"/>
                </a:lnTo>
                <a:cubicBezTo>
                  <a:pt x="3811307" y="6982107"/>
                  <a:pt x="3820339" y="6983632"/>
                  <a:pt x="3824797" y="6990951"/>
                </a:cubicBezTo>
                <a:cubicBezTo>
                  <a:pt x="3828456" y="6996973"/>
                  <a:pt x="3827008" y="7005702"/>
                  <a:pt x="3821368" y="7010162"/>
                </a:cubicBezTo>
                <a:lnTo>
                  <a:pt x="3821368" y="7010162"/>
                </a:lnTo>
                <a:cubicBezTo>
                  <a:pt x="3835811" y="7016108"/>
                  <a:pt x="3850216" y="7022818"/>
                  <a:pt x="3864546" y="7030746"/>
                </a:cubicBezTo>
                <a:cubicBezTo>
                  <a:pt x="3854599" y="7025219"/>
                  <a:pt x="3844576" y="7020988"/>
                  <a:pt x="3834554" y="7016452"/>
                </a:cubicBezTo>
                <a:cubicBezTo>
                  <a:pt x="3836573" y="7012716"/>
                  <a:pt x="3840232" y="7010582"/>
                  <a:pt x="3844271" y="7010010"/>
                </a:cubicBezTo>
                <a:cubicBezTo>
                  <a:pt x="3844500" y="7009819"/>
                  <a:pt x="3844691" y="7009591"/>
                  <a:pt x="3844919" y="7009361"/>
                </a:cubicBezTo>
                <a:cubicBezTo>
                  <a:pt x="3850864" y="7003453"/>
                  <a:pt x="3860315" y="7004178"/>
                  <a:pt x="3866146" y="7009705"/>
                </a:cubicBezTo>
                <a:cubicBezTo>
                  <a:pt x="3867900" y="7011344"/>
                  <a:pt x="3868929" y="7013440"/>
                  <a:pt x="3869538" y="7015651"/>
                </a:cubicBezTo>
                <a:cubicBezTo>
                  <a:pt x="3872320" y="7012030"/>
                  <a:pt x="3876703" y="7009895"/>
                  <a:pt x="3882724" y="7011725"/>
                </a:cubicBezTo>
                <a:cubicBezTo>
                  <a:pt x="3899073" y="7016719"/>
                  <a:pt x="3896825" y="7040923"/>
                  <a:pt x="3882877" y="7041838"/>
                </a:cubicBezTo>
                <a:cubicBezTo>
                  <a:pt x="3887793" y="7044812"/>
                  <a:pt x="3892861" y="7047670"/>
                  <a:pt x="3897587" y="7050720"/>
                </a:cubicBezTo>
                <a:cubicBezTo>
                  <a:pt x="3897587" y="7050720"/>
                  <a:pt x="3897587" y="7050720"/>
                  <a:pt x="3897549" y="7050720"/>
                </a:cubicBezTo>
                <a:cubicBezTo>
                  <a:pt x="3898387" y="7050072"/>
                  <a:pt x="3899035" y="7049348"/>
                  <a:pt x="3900102" y="7048852"/>
                </a:cubicBezTo>
                <a:cubicBezTo>
                  <a:pt x="3900369" y="7048738"/>
                  <a:pt x="3900750" y="7048738"/>
                  <a:pt x="3901055" y="7048624"/>
                </a:cubicBezTo>
                <a:cubicBezTo>
                  <a:pt x="3902922" y="7041915"/>
                  <a:pt x="3909172" y="7037074"/>
                  <a:pt x="3916299" y="7037417"/>
                </a:cubicBezTo>
                <a:cubicBezTo>
                  <a:pt x="3917099" y="7037417"/>
                  <a:pt x="3917518" y="7037417"/>
                  <a:pt x="3917671" y="7037455"/>
                </a:cubicBezTo>
                <a:cubicBezTo>
                  <a:pt x="3917747" y="7037455"/>
                  <a:pt x="3917861" y="7037455"/>
                  <a:pt x="3917937" y="7037417"/>
                </a:cubicBezTo>
                <a:cubicBezTo>
                  <a:pt x="3917976" y="7037417"/>
                  <a:pt x="3918014" y="7037417"/>
                  <a:pt x="3918052" y="7037417"/>
                </a:cubicBezTo>
                <a:cubicBezTo>
                  <a:pt x="3918547" y="7036654"/>
                  <a:pt x="3919043" y="7035930"/>
                  <a:pt x="3919500" y="7035091"/>
                </a:cubicBezTo>
                <a:cubicBezTo>
                  <a:pt x="3923464" y="7027696"/>
                  <a:pt x="3934020" y="7027201"/>
                  <a:pt x="3940346" y="7031127"/>
                </a:cubicBezTo>
                <a:cubicBezTo>
                  <a:pt x="3947778" y="7035701"/>
                  <a:pt x="3948006" y="7045079"/>
                  <a:pt x="3944309" y="7051978"/>
                </a:cubicBezTo>
                <a:cubicBezTo>
                  <a:pt x="3939774" y="7060440"/>
                  <a:pt x="3931809" y="7065243"/>
                  <a:pt x="3922930" y="7066806"/>
                </a:cubicBezTo>
                <a:cubicBezTo>
                  <a:pt x="3922968" y="7067377"/>
                  <a:pt x="3922701" y="7067835"/>
                  <a:pt x="3922701" y="7068407"/>
                </a:cubicBezTo>
                <a:cubicBezTo>
                  <a:pt x="3930399" y="7074087"/>
                  <a:pt x="3937869" y="7079842"/>
                  <a:pt x="3944995" y="7085789"/>
                </a:cubicBezTo>
                <a:cubicBezTo>
                  <a:pt x="3946558" y="7084378"/>
                  <a:pt x="3947549" y="7082587"/>
                  <a:pt x="3949835" y="7081824"/>
                </a:cubicBezTo>
                <a:cubicBezTo>
                  <a:pt x="3963402" y="7077403"/>
                  <a:pt x="3969767" y="7092383"/>
                  <a:pt x="3964927" y="7102904"/>
                </a:cubicBezTo>
                <a:cubicBezTo>
                  <a:pt x="3960125" y="7098406"/>
                  <a:pt x="3954866" y="7094137"/>
                  <a:pt x="3949645" y="7089791"/>
                </a:cubicBezTo>
                <a:cubicBezTo>
                  <a:pt x="3959210" y="7097948"/>
                  <a:pt x="3968318" y="7106334"/>
                  <a:pt x="3976855" y="7114949"/>
                </a:cubicBezTo>
                <a:cubicBezTo>
                  <a:pt x="3976855" y="7114949"/>
                  <a:pt x="3976893" y="7114949"/>
                  <a:pt x="3976893" y="7114911"/>
                </a:cubicBezTo>
                <a:lnTo>
                  <a:pt x="3977884" y="7114377"/>
                </a:lnTo>
                <a:cubicBezTo>
                  <a:pt x="3978037" y="7113158"/>
                  <a:pt x="3978075" y="7111899"/>
                  <a:pt x="3978456" y="7110680"/>
                </a:cubicBezTo>
                <a:lnTo>
                  <a:pt x="3980399" y="7104314"/>
                </a:lnTo>
                <a:cubicBezTo>
                  <a:pt x="3982762" y="7096500"/>
                  <a:pt x="3993281" y="7093488"/>
                  <a:pt x="4000140" y="7096385"/>
                </a:cubicBezTo>
                <a:cubicBezTo>
                  <a:pt x="4002427" y="7097377"/>
                  <a:pt x="4004066" y="7098902"/>
                  <a:pt x="4005437" y="7100578"/>
                </a:cubicBezTo>
                <a:cubicBezTo>
                  <a:pt x="4005323" y="7099320"/>
                  <a:pt x="4005437" y="7098139"/>
                  <a:pt x="4005590" y="7096881"/>
                </a:cubicBezTo>
                <a:cubicBezTo>
                  <a:pt x="3997854" y="7092612"/>
                  <a:pt x="3994271" y="7082358"/>
                  <a:pt x="3998921" y="7075649"/>
                </a:cubicBezTo>
                <a:cubicBezTo>
                  <a:pt x="3992328" y="7077136"/>
                  <a:pt x="3985582" y="7075496"/>
                  <a:pt x="3981962" y="7068864"/>
                </a:cubicBezTo>
                <a:cubicBezTo>
                  <a:pt x="3978379" y="7062346"/>
                  <a:pt x="3980361" y="7051520"/>
                  <a:pt x="3987869" y="7048433"/>
                </a:cubicBezTo>
                <a:cubicBezTo>
                  <a:pt x="3988783" y="7048090"/>
                  <a:pt x="3989698" y="7047670"/>
                  <a:pt x="3990575" y="7047213"/>
                </a:cubicBezTo>
                <a:cubicBezTo>
                  <a:pt x="3990689" y="7047137"/>
                  <a:pt x="3990651" y="7047175"/>
                  <a:pt x="3990727" y="7047099"/>
                </a:cubicBezTo>
                <a:cubicBezTo>
                  <a:pt x="3990765" y="7047061"/>
                  <a:pt x="3990803" y="7047022"/>
                  <a:pt x="3990841" y="7046946"/>
                </a:cubicBezTo>
                <a:cubicBezTo>
                  <a:pt x="3990918" y="7046794"/>
                  <a:pt x="3990956" y="7046641"/>
                  <a:pt x="3991032" y="7046412"/>
                </a:cubicBezTo>
                <a:cubicBezTo>
                  <a:pt x="3993738" y="7038446"/>
                  <a:pt x="4001664" y="7034329"/>
                  <a:pt x="4009744" y="7036388"/>
                </a:cubicBezTo>
                <a:cubicBezTo>
                  <a:pt x="4017404" y="7038332"/>
                  <a:pt x="4022282" y="7047670"/>
                  <a:pt x="4019767" y="7055104"/>
                </a:cubicBezTo>
                <a:cubicBezTo>
                  <a:pt x="4017671" y="7061355"/>
                  <a:pt x="4013555" y="7066310"/>
                  <a:pt x="4008486" y="7070275"/>
                </a:cubicBezTo>
                <a:cubicBezTo>
                  <a:pt x="4018547" y="7068902"/>
                  <a:pt x="4026360" y="7077136"/>
                  <a:pt x="4026969" y="7085331"/>
                </a:cubicBezTo>
                <a:cubicBezTo>
                  <a:pt x="4039164" y="7091849"/>
                  <a:pt x="4034934" y="7110413"/>
                  <a:pt x="4022777" y="7112891"/>
                </a:cubicBezTo>
                <a:cubicBezTo>
                  <a:pt x="4025902" y="7116893"/>
                  <a:pt x="4027160" y="7122420"/>
                  <a:pt x="4025636" y="7127337"/>
                </a:cubicBezTo>
                <a:lnTo>
                  <a:pt x="4025216" y="7128672"/>
                </a:lnTo>
                <a:cubicBezTo>
                  <a:pt x="4026550" y="7127490"/>
                  <a:pt x="4028189" y="7126461"/>
                  <a:pt x="4030323" y="7125737"/>
                </a:cubicBezTo>
                <a:cubicBezTo>
                  <a:pt x="4048235" y="7119905"/>
                  <a:pt x="4061040" y="7146130"/>
                  <a:pt x="4043738" y="7152572"/>
                </a:cubicBezTo>
                <a:cubicBezTo>
                  <a:pt x="4044691" y="7155697"/>
                  <a:pt x="4044881" y="7159090"/>
                  <a:pt x="4043852" y="7162406"/>
                </a:cubicBezTo>
                <a:lnTo>
                  <a:pt x="4039965" y="7175176"/>
                </a:lnTo>
                <a:cubicBezTo>
                  <a:pt x="4038783" y="7179064"/>
                  <a:pt x="4035735" y="7181923"/>
                  <a:pt x="4032114" y="7183447"/>
                </a:cubicBezTo>
                <a:cubicBezTo>
                  <a:pt x="4045567" y="7204641"/>
                  <a:pt x="4056733" y="7226483"/>
                  <a:pt x="4065498" y="7248897"/>
                </a:cubicBezTo>
                <a:lnTo>
                  <a:pt x="4065498" y="7248858"/>
                </a:lnTo>
                <a:cubicBezTo>
                  <a:pt x="4065498" y="7248858"/>
                  <a:pt x="4065536" y="7248858"/>
                  <a:pt x="4065575" y="7248858"/>
                </a:cubicBezTo>
                <a:lnTo>
                  <a:pt x="4071977" y="7250803"/>
                </a:lnTo>
                <a:cubicBezTo>
                  <a:pt x="4079790" y="7253166"/>
                  <a:pt x="4082495" y="7263991"/>
                  <a:pt x="4079485" y="7270662"/>
                </a:cubicBezTo>
                <a:cubicBezTo>
                  <a:pt x="4078379" y="7273101"/>
                  <a:pt x="4076703" y="7274817"/>
                  <a:pt x="4074873" y="7276189"/>
                </a:cubicBezTo>
                <a:cubicBezTo>
                  <a:pt x="4096977" y="7348537"/>
                  <a:pt x="4096443" y="7424735"/>
                  <a:pt x="4077274" y="7496969"/>
                </a:cubicBezTo>
                <a:cubicBezTo>
                  <a:pt x="4077960" y="7494378"/>
                  <a:pt x="4078722" y="7491785"/>
                  <a:pt x="4079370" y="7489155"/>
                </a:cubicBezTo>
                <a:cubicBezTo>
                  <a:pt x="4081886" y="7495559"/>
                  <a:pt x="4079523" y="7501543"/>
                  <a:pt x="4074950" y="7505660"/>
                </a:cubicBezTo>
                <a:cubicBezTo>
                  <a:pt x="4074950" y="7505660"/>
                  <a:pt x="4074950" y="7505660"/>
                  <a:pt x="4074950" y="7505660"/>
                </a:cubicBezTo>
                <a:cubicBezTo>
                  <a:pt x="4074950" y="7505660"/>
                  <a:pt x="4074950" y="7505660"/>
                  <a:pt x="4074950" y="7505660"/>
                </a:cubicBezTo>
                <a:cubicBezTo>
                  <a:pt x="4069614" y="7524186"/>
                  <a:pt x="4063059" y="7542406"/>
                  <a:pt x="4055323" y="7560207"/>
                </a:cubicBezTo>
                <a:cubicBezTo>
                  <a:pt x="4061306" y="7563524"/>
                  <a:pt x="4064851" y="7570347"/>
                  <a:pt x="4062907" y="7577246"/>
                </a:cubicBezTo>
                <a:cubicBezTo>
                  <a:pt x="4060735" y="7584946"/>
                  <a:pt x="4052160" y="7590016"/>
                  <a:pt x="4044386" y="7587653"/>
                </a:cubicBezTo>
                <a:lnTo>
                  <a:pt x="4042633" y="7587119"/>
                </a:lnTo>
                <a:cubicBezTo>
                  <a:pt x="4042633" y="7587119"/>
                  <a:pt x="4042633" y="7587119"/>
                  <a:pt x="4042633" y="7587119"/>
                </a:cubicBezTo>
                <a:cubicBezTo>
                  <a:pt x="4023006" y="7625466"/>
                  <a:pt x="3998006" y="7661373"/>
                  <a:pt x="3968128" y="7693392"/>
                </a:cubicBezTo>
                <a:lnTo>
                  <a:pt x="3968280" y="7693240"/>
                </a:lnTo>
                <a:cubicBezTo>
                  <a:pt x="3972282" y="7696594"/>
                  <a:pt x="3974454" y="7701512"/>
                  <a:pt x="3973463" y="7707458"/>
                </a:cubicBezTo>
                <a:cubicBezTo>
                  <a:pt x="3972206" y="7714967"/>
                  <a:pt x="3963174" y="7721333"/>
                  <a:pt x="3955666" y="7719046"/>
                </a:cubicBezTo>
                <a:lnTo>
                  <a:pt x="3949302" y="7717102"/>
                </a:lnTo>
                <a:cubicBezTo>
                  <a:pt x="3948120" y="7716759"/>
                  <a:pt x="3947168" y="7716111"/>
                  <a:pt x="3946139" y="7715577"/>
                </a:cubicBezTo>
                <a:cubicBezTo>
                  <a:pt x="3931200" y="7729567"/>
                  <a:pt x="3915194" y="7742565"/>
                  <a:pt x="3898311" y="7754572"/>
                </a:cubicBezTo>
                <a:cubicBezTo>
                  <a:pt x="3900064" y="7755601"/>
                  <a:pt x="3901665" y="7756936"/>
                  <a:pt x="3902998" y="7758613"/>
                </a:cubicBezTo>
                <a:cubicBezTo>
                  <a:pt x="3907876" y="7764902"/>
                  <a:pt x="3906009" y="7775194"/>
                  <a:pt x="3899492" y="7779578"/>
                </a:cubicBezTo>
                <a:cubicBezTo>
                  <a:pt x="3891909" y="7784686"/>
                  <a:pt x="3882800" y="7787125"/>
                  <a:pt x="3873768" y="7784686"/>
                </a:cubicBezTo>
                <a:cubicBezTo>
                  <a:pt x="3869309" y="7783466"/>
                  <a:pt x="3865651" y="7780797"/>
                  <a:pt x="3863364" y="7777252"/>
                </a:cubicBezTo>
                <a:cubicBezTo>
                  <a:pt x="3844538" y="7788231"/>
                  <a:pt x="3824683" y="7797798"/>
                  <a:pt x="3804028" y="7806032"/>
                </a:cubicBezTo>
                <a:cubicBezTo>
                  <a:pt x="3983448" y="8027460"/>
                  <a:pt x="4097510" y="8306638"/>
                  <a:pt x="4096634" y="8590771"/>
                </a:cubicBezTo>
                <a:cubicBezTo>
                  <a:pt x="4095338" y="9009804"/>
                  <a:pt x="3803037" y="9357022"/>
                  <a:pt x="3395263" y="9442445"/>
                </a:cubicBezTo>
                <a:cubicBezTo>
                  <a:pt x="3052351" y="9514298"/>
                  <a:pt x="2682763" y="9454719"/>
                  <a:pt x="2337489" y="9427579"/>
                </a:cubicBezTo>
                <a:cubicBezTo>
                  <a:pt x="1958754" y="9397846"/>
                  <a:pt x="1601971" y="9282959"/>
                  <a:pt x="1459364" y="8894000"/>
                </a:cubicBezTo>
                <a:cubicBezTo>
                  <a:pt x="1405401" y="8746902"/>
                  <a:pt x="1393473" y="8606056"/>
                  <a:pt x="1413366" y="8475272"/>
                </a:cubicBezTo>
                <a:cubicBezTo>
                  <a:pt x="1376971" y="8445769"/>
                  <a:pt x="1348732" y="8410777"/>
                  <a:pt x="1327505" y="8372582"/>
                </a:cubicBezTo>
                <a:cubicBezTo>
                  <a:pt x="1187604" y="8328518"/>
                  <a:pt x="1041949" y="8312394"/>
                  <a:pt x="883869" y="8357106"/>
                </a:cubicBezTo>
                <a:cubicBezTo>
                  <a:pt x="576324" y="8444396"/>
                  <a:pt x="296217" y="8725328"/>
                  <a:pt x="342330" y="9065342"/>
                </a:cubicBezTo>
                <a:cubicBezTo>
                  <a:pt x="344998" y="9085544"/>
                  <a:pt x="349190" y="9105366"/>
                  <a:pt x="354144" y="9124806"/>
                </a:cubicBezTo>
                <a:cubicBezTo>
                  <a:pt x="101096" y="9456434"/>
                  <a:pt x="-87548" y="9873828"/>
                  <a:pt x="42026" y="10238238"/>
                </a:cubicBezTo>
                <a:cubicBezTo>
                  <a:pt x="151400" y="10546233"/>
                  <a:pt x="492101" y="10678884"/>
                  <a:pt x="786690" y="10552332"/>
                </a:cubicBezTo>
                <a:cubicBezTo>
                  <a:pt x="912452" y="10498586"/>
                  <a:pt x="1014586" y="10410913"/>
                  <a:pt x="1115577" y="10319811"/>
                </a:cubicBezTo>
                <a:cubicBezTo>
                  <a:pt x="1185699" y="10256535"/>
                  <a:pt x="1256583" y="10170006"/>
                  <a:pt x="1352619" y="10145993"/>
                </a:cubicBezTo>
                <a:cubicBezTo>
                  <a:pt x="1601857" y="10084240"/>
                  <a:pt x="1827847" y="10340014"/>
                  <a:pt x="1944844" y="10519932"/>
                </a:cubicBezTo>
                <a:cubicBezTo>
                  <a:pt x="1952581" y="10531787"/>
                  <a:pt x="1959821" y="10543946"/>
                  <a:pt x="1967367" y="10555915"/>
                </a:cubicBezTo>
                <a:lnTo>
                  <a:pt x="1967215" y="10555686"/>
                </a:lnTo>
                <a:cubicBezTo>
                  <a:pt x="2056391" y="10372071"/>
                  <a:pt x="2144882" y="10190438"/>
                  <a:pt x="2304524" y="10051154"/>
                </a:cubicBezTo>
                <a:cubicBezTo>
                  <a:pt x="2606544" y="9787605"/>
                  <a:pt x="3038746" y="9783679"/>
                  <a:pt x="3419881" y="9788101"/>
                </a:cubicBezTo>
                <a:cubicBezTo>
                  <a:pt x="3804104" y="9792561"/>
                  <a:pt x="4198997" y="9836967"/>
                  <a:pt x="4571558" y="9932721"/>
                </a:cubicBezTo>
                <a:cubicBezTo>
                  <a:pt x="4871557" y="10009834"/>
                  <a:pt x="5183333" y="10138864"/>
                  <a:pt x="5402731" y="10365057"/>
                </a:cubicBezTo>
                <a:cubicBezTo>
                  <a:pt x="5668165" y="10638746"/>
                  <a:pt x="5783638" y="11021681"/>
                  <a:pt x="5750253" y="11398899"/>
                </a:cubicBezTo>
                <a:cubicBezTo>
                  <a:pt x="5714773" y="11799901"/>
                  <a:pt x="5550673" y="12176586"/>
                  <a:pt x="5297053" y="12480807"/>
                </a:cubicBezTo>
                <a:cubicBezTo>
                  <a:pt x="5300101" y="12479358"/>
                  <a:pt x="5303417" y="12478520"/>
                  <a:pt x="5306428" y="12479054"/>
                </a:cubicBezTo>
                <a:cubicBezTo>
                  <a:pt x="5315269" y="12480579"/>
                  <a:pt x="5319194" y="12488469"/>
                  <a:pt x="5318851" y="12496664"/>
                </a:cubicBezTo>
                <a:lnTo>
                  <a:pt x="5318546" y="12503449"/>
                </a:lnTo>
                <a:cubicBezTo>
                  <a:pt x="5318203" y="12511721"/>
                  <a:pt x="5308256" y="12517133"/>
                  <a:pt x="5300940" y="12515876"/>
                </a:cubicBezTo>
                <a:cubicBezTo>
                  <a:pt x="5292098" y="12514312"/>
                  <a:pt x="5288173" y="12506460"/>
                  <a:pt x="5288516" y="12498265"/>
                </a:cubicBezTo>
                <a:lnTo>
                  <a:pt x="5288821" y="12491480"/>
                </a:lnTo>
                <a:cubicBezTo>
                  <a:pt x="5288821" y="12491099"/>
                  <a:pt x="5289125" y="12490793"/>
                  <a:pt x="5289164" y="12490413"/>
                </a:cubicBezTo>
                <a:cubicBezTo>
                  <a:pt x="5279522" y="12501848"/>
                  <a:pt x="5269690" y="12513093"/>
                  <a:pt x="5259819" y="12524299"/>
                </a:cubicBezTo>
                <a:cubicBezTo>
                  <a:pt x="5265041" y="12527083"/>
                  <a:pt x="5268318" y="12533105"/>
                  <a:pt x="5268089" y="12539089"/>
                </a:cubicBezTo>
                <a:lnTo>
                  <a:pt x="5267784" y="12545874"/>
                </a:lnTo>
                <a:cubicBezTo>
                  <a:pt x="5267403" y="12554413"/>
                  <a:pt x="5259476" y="12560169"/>
                  <a:pt x="5251435" y="12559902"/>
                </a:cubicBezTo>
                <a:cubicBezTo>
                  <a:pt x="5244766" y="12559712"/>
                  <a:pt x="5239812" y="12554528"/>
                  <a:pt x="5238135" y="12548429"/>
                </a:cubicBezTo>
                <a:cubicBezTo>
                  <a:pt x="5237830" y="12549953"/>
                  <a:pt x="5237487" y="12551478"/>
                  <a:pt x="5236534" y="12552774"/>
                </a:cubicBezTo>
                <a:cubicBezTo>
                  <a:pt x="5235924" y="12553537"/>
                  <a:pt x="5235429" y="12554374"/>
                  <a:pt x="5234934" y="12555176"/>
                </a:cubicBezTo>
                <a:cubicBezTo>
                  <a:pt x="5234934" y="12555176"/>
                  <a:pt x="5234934" y="12555176"/>
                  <a:pt x="5234934" y="12555176"/>
                </a:cubicBezTo>
                <a:lnTo>
                  <a:pt x="5234934" y="12555481"/>
                </a:lnTo>
                <a:cubicBezTo>
                  <a:pt x="5234972" y="12555747"/>
                  <a:pt x="5235010" y="12555785"/>
                  <a:pt x="5235086" y="12556243"/>
                </a:cubicBezTo>
                <a:cubicBezTo>
                  <a:pt x="5237068" y="12564552"/>
                  <a:pt x="5232380" y="12572367"/>
                  <a:pt x="5224339" y="12574920"/>
                </a:cubicBezTo>
                <a:cubicBezTo>
                  <a:pt x="5221214" y="12575911"/>
                  <a:pt x="5217937" y="12575340"/>
                  <a:pt x="5214926" y="12574120"/>
                </a:cubicBezTo>
                <a:cubicBezTo>
                  <a:pt x="5171862" y="12619785"/>
                  <a:pt x="5126664" y="12663507"/>
                  <a:pt x="5079446" y="12705094"/>
                </a:cubicBezTo>
                <a:cubicBezTo>
                  <a:pt x="5096062" y="12705171"/>
                  <a:pt x="5112678" y="12705551"/>
                  <a:pt x="5129255" y="12705514"/>
                </a:cubicBezTo>
                <a:cubicBezTo>
                  <a:pt x="5127464" y="12698690"/>
                  <a:pt x="5130856" y="12693164"/>
                  <a:pt x="5136229" y="12690381"/>
                </a:cubicBezTo>
                <a:cubicBezTo>
                  <a:pt x="5134438" y="12686035"/>
                  <a:pt x="5134400" y="12680927"/>
                  <a:pt x="5138135" y="12676087"/>
                </a:cubicBezTo>
                <a:cubicBezTo>
                  <a:pt x="5143584" y="12668920"/>
                  <a:pt x="5151473" y="12669187"/>
                  <a:pt x="5157342" y="12672884"/>
                </a:cubicBezTo>
                <a:cubicBezTo>
                  <a:pt x="5162678" y="12668119"/>
                  <a:pt x="5170414" y="12666442"/>
                  <a:pt x="5176169" y="12672465"/>
                </a:cubicBezTo>
                <a:cubicBezTo>
                  <a:pt x="5178112" y="12674523"/>
                  <a:pt x="5180322" y="12676353"/>
                  <a:pt x="5182266" y="12678412"/>
                </a:cubicBezTo>
                <a:cubicBezTo>
                  <a:pt x="5182800" y="12678869"/>
                  <a:pt x="5183371" y="12679288"/>
                  <a:pt x="5183943" y="12679708"/>
                </a:cubicBezTo>
                <a:cubicBezTo>
                  <a:pt x="5185772" y="12680775"/>
                  <a:pt x="5187335" y="12681804"/>
                  <a:pt x="5188745" y="12683100"/>
                </a:cubicBezTo>
                <a:cubicBezTo>
                  <a:pt x="5193242" y="12682375"/>
                  <a:pt x="5198196" y="12683519"/>
                  <a:pt x="5201435" y="12686226"/>
                </a:cubicBezTo>
                <a:cubicBezTo>
                  <a:pt x="5205666" y="12689695"/>
                  <a:pt x="5206923" y="12694421"/>
                  <a:pt x="5206427" y="12699147"/>
                </a:cubicBezTo>
                <a:cubicBezTo>
                  <a:pt x="5206847" y="12698347"/>
                  <a:pt x="5206999" y="12697547"/>
                  <a:pt x="5207609" y="12696746"/>
                </a:cubicBezTo>
                <a:cubicBezTo>
                  <a:pt x="5214355" y="12687942"/>
                  <a:pt x="5225330" y="12689656"/>
                  <a:pt x="5231504" y="12695565"/>
                </a:cubicBezTo>
                <a:cubicBezTo>
                  <a:pt x="5235353" y="12679670"/>
                  <a:pt x="5261801" y="12683786"/>
                  <a:pt x="5261039" y="12702121"/>
                </a:cubicBezTo>
                <a:cubicBezTo>
                  <a:pt x="5261001" y="12703226"/>
                  <a:pt x="5260315" y="12703721"/>
                  <a:pt x="5260086" y="12704675"/>
                </a:cubicBezTo>
                <a:cubicBezTo>
                  <a:pt x="5279941" y="12704446"/>
                  <a:pt x="5299720" y="12704180"/>
                  <a:pt x="5319576" y="12703875"/>
                </a:cubicBezTo>
                <a:cubicBezTo>
                  <a:pt x="5319385" y="12703150"/>
                  <a:pt x="5318928" y="12702541"/>
                  <a:pt x="5318928" y="12701778"/>
                </a:cubicBezTo>
                <a:cubicBezTo>
                  <a:pt x="5318928" y="12700786"/>
                  <a:pt x="5318851" y="12699758"/>
                  <a:pt x="5318737" y="12698767"/>
                </a:cubicBezTo>
                <a:cubicBezTo>
                  <a:pt x="5318699" y="12698652"/>
                  <a:pt x="5318737" y="12698690"/>
                  <a:pt x="5318699" y="12698576"/>
                </a:cubicBezTo>
                <a:cubicBezTo>
                  <a:pt x="5318661" y="12698538"/>
                  <a:pt x="5318622" y="12698499"/>
                  <a:pt x="5318585" y="12698424"/>
                </a:cubicBezTo>
                <a:cubicBezTo>
                  <a:pt x="5318432" y="12698309"/>
                  <a:pt x="5318318" y="12698233"/>
                  <a:pt x="5318165" y="12698042"/>
                </a:cubicBezTo>
                <a:cubicBezTo>
                  <a:pt x="5311534" y="12692668"/>
                  <a:pt x="5310429" y="12683671"/>
                  <a:pt x="5315269" y="12676696"/>
                </a:cubicBezTo>
                <a:cubicBezTo>
                  <a:pt x="5319842" y="12670063"/>
                  <a:pt x="5330436" y="12668767"/>
                  <a:pt x="5336610" y="12673800"/>
                </a:cubicBezTo>
                <a:cubicBezTo>
                  <a:pt x="5341793" y="12678031"/>
                  <a:pt x="5345071" y="12683710"/>
                  <a:pt x="5347015" y="12689885"/>
                </a:cubicBezTo>
                <a:cubicBezTo>
                  <a:pt x="5349263" y="12679822"/>
                  <a:pt x="5359857" y="12675362"/>
                  <a:pt x="5367861" y="12677649"/>
                </a:cubicBezTo>
                <a:cubicBezTo>
                  <a:pt x="5378379" y="12668349"/>
                  <a:pt x="5394499" y="12678983"/>
                  <a:pt x="5392555" y="12691409"/>
                </a:cubicBezTo>
                <a:cubicBezTo>
                  <a:pt x="5397471" y="12689809"/>
                  <a:pt x="5403150" y="12690609"/>
                  <a:pt x="5407304" y="12693811"/>
                </a:cubicBezTo>
                <a:lnTo>
                  <a:pt x="5408447" y="12694687"/>
                </a:lnTo>
                <a:cubicBezTo>
                  <a:pt x="5407799" y="12693011"/>
                  <a:pt x="5407380" y="12691066"/>
                  <a:pt x="5407494" y="12688779"/>
                </a:cubicBezTo>
                <a:cubicBezTo>
                  <a:pt x="5408295" y="12669720"/>
                  <a:pt x="5437754" y="12666824"/>
                  <a:pt x="5437754" y="12685539"/>
                </a:cubicBezTo>
                <a:cubicBezTo>
                  <a:pt x="5441031" y="12685769"/>
                  <a:pt x="5444346" y="12686797"/>
                  <a:pt x="5447129" y="12688932"/>
                </a:cubicBezTo>
                <a:lnTo>
                  <a:pt x="5457876" y="12697165"/>
                </a:lnTo>
                <a:cubicBezTo>
                  <a:pt x="5459476" y="12698385"/>
                  <a:pt x="5460658" y="12699948"/>
                  <a:pt x="5461458" y="12701702"/>
                </a:cubicBezTo>
                <a:cubicBezTo>
                  <a:pt x="5486382" y="12701282"/>
                  <a:pt x="5511305" y="12700863"/>
                  <a:pt x="5536153" y="12700482"/>
                </a:cubicBezTo>
                <a:cubicBezTo>
                  <a:pt x="5536496" y="12699986"/>
                  <a:pt x="5536649" y="12699452"/>
                  <a:pt x="5537029" y="12698957"/>
                </a:cubicBezTo>
                <a:lnTo>
                  <a:pt x="5541145" y="12693582"/>
                </a:lnTo>
                <a:cubicBezTo>
                  <a:pt x="5546176" y="12686988"/>
                  <a:pt x="5557418" y="12688246"/>
                  <a:pt x="5562677" y="12693507"/>
                </a:cubicBezTo>
                <a:cubicBezTo>
                  <a:pt x="5564659" y="12695489"/>
                  <a:pt x="5565688" y="12697699"/>
                  <a:pt x="5566298" y="12699986"/>
                </a:cubicBezTo>
                <a:cubicBezTo>
                  <a:pt x="5593279" y="12699529"/>
                  <a:pt x="5620299" y="12699072"/>
                  <a:pt x="5647167" y="12698690"/>
                </a:cubicBezTo>
                <a:cubicBezTo>
                  <a:pt x="5659476" y="12698499"/>
                  <a:pt x="5671785" y="12698271"/>
                  <a:pt x="5684095" y="12698081"/>
                </a:cubicBezTo>
                <a:cubicBezTo>
                  <a:pt x="5680856" y="12698119"/>
                  <a:pt x="5677578" y="12698195"/>
                  <a:pt x="5674301" y="12698233"/>
                </a:cubicBezTo>
                <a:cubicBezTo>
                  <a:pt x="5673577" y="12696708"/>
                  <a:pt x="5672891" y="12695183"/>
                  <a:pt x="5672700" y="12693316"/>
                </a:cubicBezTo>
                <a:cubicBezTo>
                  <a:pt x="5672091" y="12688399"/>
                  <a:pt x="5673653" y="12684739"/>
                  <a:pt x="5676320" y="12682375"/>
                </a:cubicBezTo>
                <a:cubicBezTo>
                  <a:pt x="5668051" y="12683977"/>
                  <a:pt x="5657532" y="12679288"/>
                  <a:pt x="5656198" y="12668310"/>
                </a:cubicBezTo>
                <a:cubicBezTo>
                  <a:pt x="5654979" y="12658133"/>
                  <a:pt x="5662829" y="12653749"/>
                  <a:pt x="5670871" y="12654435"/>
                </a:cubicBezTo>
                <a:cubicBezTo>
                  <a:pt x="5670833" y="12653254"/>
                  <a:pt x="5670985" y="12652148"/>
                  <a:pt x="5671252" y="12651081"/>
                </a:cubicBezTo>
                <a:cubicBezTo>
                  <a:pt x="5669042" y="12649060"/>
                  <a:pt x="5667632" y="12646507"/>
                  <a:pt x="5666984" y="12643686"/>
                </a:cubicBezTo>
                <a:cubicBezTo>
                  <a:pt x="5666564" y="12643686"/>
                  <a:pt x="5666221" y="12643877"/>
                  <a:pt x="5665802" y="12643877"/>
                </a:cubicBezTo>
                <a:lnTo>
                  <a:pt x="5656351" y="12643343"/>
                </a:lnTo>
                <a:cubicBezTo>
                  <a:pt x="5648196" y="12642886"/>
                  <a:pt x="5641640" y="12635719"/>
                  <a:pt x="5642060" y="12627562"/>
                </a:cubicBezTo>
                <a:cubicBezTo>
                  <a:pt x="5642479" y="12619481"/>
                  <a:pt x="5649720" y="12612810"/>
                  <a:pt x="5657837" y="12613268"/>
                </a:cubicBezTo>
                <a:lnTo>
                  <a:pt x="5667288" y="12613763"/>
                </a:lnTo>
                <a:cubicBezTo>
                  <a:pt x="5673996" y="12614145"/>
                  <a:pt x="5679369" y="12619137"/>
                  <a:pt x="5680932" y="12625427"/>
                </a:cubicBezTo>
                <a:cubicBezTo>
                  <a:pt x="5684476" y="12625389"/>
                  <a:pt x="5688058" y="12626380"/>
                  <a:pt x="5690992" y="12628667"/>
                </a:cubicBezTo>
                <a:lnTo>
                  <a:pt x="5698386" y="12634461"/>
                </a:lnTo>
                <a:cubicBezTo>
                  <a:pt x="5704407" y="12634195"/>
                  <a:pt x="5710314" y="12636977"/>
                  <a:pt x="5713401" y="12641513"/>
                </a:cubicBezTo>
                <a:cubicBezTo>
                  <a:pt x="5711763" y="12635986"/>
                  <a:pt x="5713211" y="12629430"/>
                  <a:pt x="5717594" y="12625694"/>
                </a:cubicBezTo>
                <a:cubicBezTo>
                  <a:pt x="5724605" y="12619785"/>
                  <a:pt x="5733447" y="12616432"/>
                  <a:pt x="5742708" y="12617880"/>
                </a:cubicBezTo>
                <a:cubicBezTo>
                  <a:pt x="5750787" y="12619176"/>
                  <a:pt x="5757494" y="12624627"/>
                  <a:pt x="5757151" y="12633547"/>
                </a:cubicBezTo>
                <a:cubicBezTo>
                  <a:pt x="5756999" y="12637091"/>
                  <a:pt x="5755208" y="12640751"/>
                  <a:pt x="5752578" y="12643572"/>
                </a:cubicBezTo>
                <a:cubicBezTo>
                  <a:pt x="5757723" y="12641551"/>
                  <a:pt x="5763744" y="12642543"/>
                  <a:pt x="5768394" y="12646087"/>
                </a:cubicBezTo>
                <a:lnTo>
                  <a:pt x="5773767" y="12650204"/>
                </a:lnTo>
                <a:cubicBezTo>
                  <a:pt x="5777730" y="12653254"/>
                  <a:pt x="5779026" y="12658323"/>
                  <a:pt x="5778455" y="12663202"/>
                </a:cubicBezTo>
                <a:cubicBezTo>
                  <a:pt x="5779636" y="12665451"/>
                  <a:pt x="5780589" y="12667853"/>
                  <a:pt x="5780931" y="12670483"/>
                </a:cubicBezTo>
                <a:lnTo>
                  <a:pt x="5781732" y="12677115"/>
                </a:lnTo>
                <a:cubicBezTo>
                  <a:pt x="5782723" y="12685235"/>
                  <a:pt x="5773881" y="12692134"/>
                  <a:pt x="5766564" y="12692096"/>
                </a:cubicBezTo>
                <a:cubicBezTo>
                  <a:pt x="5757684" y="12692020"/>
                  <a:pt x="5752616" y="12684968"/>
                  <a:pt x="5751625" y="12676925"/>
                </a:cubicBezTo>
                <a:lnTo>
                  <a:pt x="5750901" y="12670979"/>
                </a:lnTo>
                <a:lnTo>
                  <a:pt x="5748195" y="12668920"/>
                </a:lnTo>
                <a:cubicBezTo>
                  <a:pt x="5741641" y="12663889"/>
                  <a:pt x="5741717" y="12653216"/>
                  <a:pt x="5746900" y="12647421"/>
                </a:cubicBezTo>
                <a:cubicBezTo>
                  <a:pt x="5746900" y="12647421"/>
                  <a:pt x="5746900" y="12647421"/>
                  <a:pt x="5746938" y="12647383"/>
                </a:cubicBezTo>
                <a:cubicBezTo>
                  <a:pt x="5745223" y="12647994"/>
                  <a:pt x="5743393" y="12648298"/>
                  <a:pt x="5741526" y="12648031"/>
                </a:cubicBezTo>
                <a:cubicBezTo>
                  <a:pt x="5740535" y="12647841"/>
                  <a:pt x="5739583" y="12647726"/>
                  <a:pt x="5738592" y="12647688"/>
                </a:cubicBezTo>
                <a:cubicBezTo>
                  <a:pt x="5738477" y="12647688"/>
                  <a:pt x="5738516" y="12647688"/>
                  <a:pt x="5738401" y="12647688"/>
                </a:cubicBezTo>
                <a:cubicBezTo>
                  <a:pt x="5738325" y="12647688"/>
                  <a:pt x="5738287" y="12647726"/>
                  <a:pt x="5738211" y="12647764"/>
                </a:cubicBezTo>
                <a:cubicBezTo>
                  <a:pt x="5738058" y="12647878"/>
                  <a:pt x="5737982" y="12647955"/>
                  <a:pt x="5737792" y="12648146"/>
                </a:cubicBezTo>
                <a:cubicBezTo>
                  <a:pt x="5731351" y="12653597"/>
                  <a:pt x="5722395" y="12652986"/>
                  <a:pt x="5716526" y="12647040"/>
                </a:cubicBezTo>
                <a:cubicBezTo>
                  <a:pt x="5715536" y="12646049"/>
                  <a:pt x="5714964" y="12644753"/>
                  <a:pt x="5714392" y="12643495"/>
                </a:cubicBezTo>
                <a:cubicBezTo>
                  <a:pt x="5716107" y="12647230"/>
                  <a:pt x="5716069" y="12651652"/>
                  <a:pt x="5712601" y="12656189"/>
                </a:cubicBezTo>
                <a:cubicBezTo>
                  <a:pt x="5711610" y="12657485"/>
                  <a:pt x="5710505" y="12658476"/>
                  <a:pt x="5709362" y="12659353"/>
                </a:cubicBezTo>
                <a:cubicBezTo>
                  <a:pt x="5708714" y="12661068"/>
                  <a:pt x="5707799" y="12662707"/>
                  <a:pt x="5706618" y="12664118"/>
                </a:cubicBezTo>
                <a:cubicBezTo>
                  <a:pt x="5704865" y="12666214"/>
                  <a:pt x="5702578" y="12667548"/>
                  <a:pt x="5700139" y="12668233"/>
                </a:cubicBezTo>
                <a:cubicBezTo>
                  <a:pt x="5699606" y="12669530"/>
                  <a:pt x="5699110" y="12670826"/>
                  <a:pt x="5698272" y="12671970"/>
                </a:cubicBezTo>
                <a:lnTo>
                  <a:pt x="5694156" y="12677344"/>
                </a:lnTo>
                <a:cubicBezTo>
                  <a:pt x="5693241" y="12678526"/>
                  <a:pt x="5692060" y="12679250"/>
                  <a:pt x="5690916" y="12680051"/>
                </a:cubicBezTo>
                <a:cubicBezTo>
                  <a:pt x="5696709" y="12681690"/>
                  <a:pt x="5701968" y="12685997"/>
                  <a:pt x="5702845" y="12693430"/>
                </a:cubicBezTo>
                <a:cubicBezTo>
                  <a:pt x="5703035" y="12695107"/>
                  <a:pt x="5702731" y="12696442"/>
                  <a:pt x="5702464" y="12697852"/>
                </a:cubicBezTo>
                <a:cubicBezTo>
                  <a:pt x="5710314" y="12697738"/>
                  <a:pt x="5718165" y="12697585"/>
                  <a:pt x="5726016" y="12697471"/>
                </a:cubicBezTo>
                <a:lnTo>
                  <a:pt x="5710543" y="12697738"/>
                </a:lnTo>
                <a:cubicBezTo>
                  <a:pt x="5710886" y="12695869"/>
                  <a:pt x="5711610" y="12693964"/>
                  <a:pt x="5712715" y="12692134"/>
                </a:cubicBezTo>
                <a:cubicBezTo>
                  <a:pt x="5716793" y="12685425"/>
                  <a:pt x="5727502" y="12683100"/>
                  <a:pt x="5733866" y="12687942"/>
                </a:cubicBezTo>
                <a:lnTo>
                  <a:pt x="5739240" y="12692057"/>
                </a:lnTo>
                <a:cubicBezTo>
                  <a:pt x="5741145" y="12693507"/>
                  <a:pt x="5742555" y="12695298"/>
                  <a:pt x="5743660" y="12697165"/>
                </a:cubicBezTo>
                <a:cubicBezTo>
                  <a:pt x="5764049" y="12696822"/>
                  <a:pt x="5784476" y="12696403"/>
                  <a:pt x="5804865" y="12696022"/>
                </a:cubicBezTo>
                <a:cubicBezTo>
                  <a:pt x="5799796" y="12694002"/>
                  <a:pt x="5795794" y="12689504"/>
                  <a:pt x="5795109" y="12683900"/>
                </a:cubicBezTo>
                <a:cubicBezTo>
                  <a:pt x="5794079" y="12675667"/>
                  <a:pt x="5800215" y="12668005"/>
                  <a:pt x="5808370" y="12666900"/>
                </a:cubicBezTo>
                <a:lnTo>
                  <a:pt x="5817860" y="12665642"/>
                </a:lnTo>
                <a:cubicBezTo>
                  <a:pt x="5826054" y="12664537"/>
                  <a:pt x="5833828" y="12670750"/>
                  <a:pt x="5834857" y="12678906"/>
                </a:cubicBezTo>
                <a:cubicBezTo>
                  <a:pt x="5835581" y="12684587"/>
                  <a:pt x="5832723" y="12689847"/>
                  <a:pt x="5828302" y="12693048"/>
                </a:cubicBezTo>
                <a:lnTo>
                  <a:pt x="5830436" y="12693125"/>
                </a:lnTo>
                <a:cubicBezTo>
                  <a:pt x="5833409" y="12693239"/>
                  <a:pt x="5836115" y="12694116"/>
                  <a:pt x="5838630" y="12695298"/>
                </a:cubicBezTo>
                <a:cubicBezTo>
                  <a:pt x="5855970" y="12694917"/>
                  <a:pt x="5873310" y="12694498"/>
                  <a:pt x="5890650" y="12694078"/>
                </a:cubicBezTo>
                <a:cubicBezTo>
                  <a:pt x="5890650" y="12689695"/>
                  <a:pt x="5891831" y="12685349"/>
                  <a:pt x="5895375" y="12682186"/>
                </a:cubicBezTo>
                <a:lnTo>
                  <a:pt x="5900367" y="12677726"/>
                </a:lnTo>
                <a:cubicBezTo>
                  <a:pt x="5906427" y="12672275"/>
                  <a:pt x="5916717" y="12674180"/>
                  <a:pt x="5921519" y="12680241"/>
                </a:cubicBezTo>
                <a:cubicBezTo>
                  <a:pt x="5924644" y="12684205"/>
                  <a:pt x="5925025" y="12688932"/>
                  <a:pt x="5923805" y="12693278"/>
                </a:cubicBezTo>
                <a:cubicBezTo>
                  <a:pt x="5928988" y="12693164"/>
                  <a:pt x="5934171" y="12693048"/>
                  <a:pt x="5939354" y="12692896"/>
                </a:cubicBezTo>
                <a:cubicBezTo>
                  <a:pt x="5936915" y="12690761"/>
                  <a:pt x="5934933" y="12688170"/>
                  <a:pt x="5934552" y="12685006"/>
                </a:cubicBezTo>
                <a:lnTo>
                  <a:pt x="5933752" y="12678374"/>
                </a:lnTo>
                <a:cubicBezTo>
                  <a:pt x="5933066" y="12672693"/>
                  <a:pt x="5934933" y="12667701"/>
                  <a:pt x="5938706" y="12664270"/>
                </a:cubicBezTo>
                <a:lnTo>
                  <a:pt x="5938477" y="12664003"/>
                </a:lnTo>
                <a:cubicBezTo>
                  <a:pt x="5932875" y="12657713"/>
                  <a:pt x="5933485" y="12648603"/>
                  <a:pt x="5939316" y="12642733"/>
                </a:cubicBezTo>
                <a:cubicBezTo>
                  <a:pt x="5944956" y="12637015"/>
                  <a:pt x="5955322" y="12637701"/>
                  <a:pt x="5960581" y="12643534"/>
                </a:cubicBezTo>
                <a:lnTo>
                  <a:pt x="5965040" y="12648526"/>
                </a:lnTo>
                <a:cubicBezTo>
                  <a:pt x="5970680" y="12654816"/>
                  <a:pt x="5970032" y="12663927"/>
                  <a:pt x="5964240" y="12669835"/>
                </a:cubicBezTo>
                <a:cubicBezTo>
                  <a:pt x="5963782" y="12670292"/>
                  <a:pt x="5963173" y="12670445"/>
                  <a:pt x="5962677" y="12670788"/>
                </a:cubicBezTo>
                <a:cubicBezTo>
                  <a:pt x="5962791" y="12671245"/>
                  <a:pt x="5963173" y="12671627"/>
                  <a:pt x="5963210" y="12672161"/>
                </a:cubicBezTo>
                <a:lnTo>
                  <a:pt x="5964011" y="12678792"/>
                </a:lnTo>
                <a:cubicBezTo>
                  <a:pt x="5964697" y="12684473"/>
                  <a:pt x="5962220" y="12688932"/>
                  <a:pt x="5958447" y="12692363"/>
                </a:cubicBezTo>
                <a:cubicBezTo>
                  <a:pt x="5993813" y="12691409"/>
                  <a:pt x="6029140" y="12690304"/>
                  <a:pt x="6064506" y="12689161"/>
                </a:cubicBezTo>
                <a:cubicBezTo>
                  <a:pt x="6066297" y="12675896"/>
                  <a:pt x="6068775" y="12662593"/>
                  <a:pt x="6070947" y="12649328"/>
                </a:cubicBezTo>
                <a:cubicBezTo>
                  <a:pt x="6070680" y="12648337"/>
                  <a:pt x="6070261" y="12647346"/>
                  <a:pt x="6070261" y="12646316"/>
                </a:cubicBezTo>
                <a:cubicBezTo>
                  <a:pt x="6070223" y="12643838"/>
                  <a:pt x="6070985" y="12641704"/>
                  <a:pt x="6071937" y="12639760"/>
                </a:cubicBezTo>
                <a:cubicBezTo>
                  <a:pt x="6070833" y="12640408"/>
                  <a:pt x="6069689" y="12640788"/>
                  <a:pt x="6068470" y="12641131"/>
                </a:cubicBezTo>
                <a:cubicBezTo>
                  <a:pt x="6067669" y="12649937"/>
                  <a:pt x="6059743" y="12657408"/>
                  <a:pt x="6051739" y="12655846"/>
                </a:cubicBezTo>
                <a:cubicBezTo>
                  <a:pt x="6055779" y="12661297"/>
                  <a:pt x="6056998" y="12668119"/>
                  <a:pt x="6052425" y="12674142"/>
                </a:cubicBezTo>
                <a:cubicBezTo>
                  <a:pt x="6047929" y="12680088"/>
                  <a:pt x="6037182" y="12682643"/>
                  <a:pt x="6031351" y="12677039"/>
                </a:cubicBezTo>
                <a:cubicBezTo>
                  <a:pt x="6030665" y="12676315"/>
                  <a:pt x="6029902" y="12675667"/>
                  <a:pt x="6029140" y="12675057"/>
                </a:cubicBezTo>
                <a:cubicBezTo>
                  <a:pt x="6029064" y="12675019"/>
                  <a:pt x="6029064" y="12675019"/>
                  <a:pt x="6028988" y="12674943"/>
                </a:cubicBezTo>
                <a:cubicBezTo>
                  <a:pt x="6028912" y="12674943"/>
                  <a:pt x="6028874" y="12674943"/>
                  <a:pt x="6028798" y="12674943"/>
                </a:cubicBezTo>
                <a:cubicBezTo>
                  <a:pt x="6028607" y="12674943"/>
                  <a:pt x="6028455" y="12674943"/>
                  <a:pt x="6028226" y="12674980"/>
                </a:cubicBezTo>
                <a:cubicBezTo>
                  <a:pt x="6019842" y="12675744"/>
                  <a:pt x="6012829" y="12670140"/>
                  <a:pt x="6011419" y="12661868"/>
                </a:cubicBezTo>
                <a:cubicBezTo>
                  <a:pt x="6010085" y="12654016"/>
                  <a:pt x="6016678" y="12645782"/>
                  <a:pt x="6024529" y="12645096"/>
                </a:cubicBezTo>
                <a:cubicBezTo>
                  <a:pt x="6031084" y="12644486"/>
                  <a:pt x="6037334" y="12646239"/>
                  <a:pt x="6043013" y="12649289"/>
                </a:cubicBezTo>
                <a:cubicBezTo>
                  <a:pt x="6037677" y="12640636"/>
                  <a:pt x="6042059" y="12630154"/>
                  <a:pt x="6049300" y="12626228"/>
                </a:cubicBezTo>
                <a:cubicBezTo>
                  <a:pt x="6050291" y="12612581"/>
                  <a:pt x="6068508" y="12608960"/>
                  <a:pt x="6075901" y="12618642"/>
                </a:cubicBezTo>
                <a:cubicBezTo>
                  <a:pt x="6077349" y="12610942"/>
                  <a:pt x="6079331" y="12603242"/>
                  <a:pt x="6080893" y="12595543"/>
                </a:cubicBezTo>
                <a:cubicBezTo>
                  <a:pt x="6080969" y="12593522"/>
                  <a:pt x="6081389" y="12591540"/>
                  <a:pt x="6082151" y="12589673"/>
                </a:cubicBezTo>
                <a:cubicBezTo>
                  <a:pt x="6086419" y="12568936"/>
                  <a:pt x="6090573" y="12548200"/>
                  <a:pt x="6095566" y="12527502"/>
                </a:cubicBezTo>
                <a:cubicBezTo>
                  <a:pt x="6091793" y="12525138"/>
                  <a:pt x="6088820" y="12521250"/>
                  <a:pt x="6088173" y="12515837"/>
                </a:cubicBezTo>
                <a:cubicBezTo>
                  <a:pt x="6086991" y="12506003"/>
                  <a:pt x="6094270" y="12501466"/>
                  <a:pt x="6102044" y="12501772"/>
                </a:cubicBezTo>
                <a:cubicBezTo>
                  <a:pt x="6102349" y="12500629"/>
                  <a:pt x="6102616" y="12499485"/>
                  <a:pt x="6102883" y="12498341"/>
                </a:cubicBezTo>
                <a:cubicBezTo>
                  <a:pt x="6097318" y="12493119"/>
                  <a:pt x="6096899" y="12483780"/>
                  <a:pt x="6101777" y="12478024"/>
                </a:cubicBezTo>
                <a:cubicBezTo>
                  <a:pt x="6103759" y="12475661"/>
                  <a:pt x="6106389" y="12474364"/>
                  <a:pt x="6109132" y="12473602"/>
                </a:cubicBezTo>
                <a:cubicBezTo>
                  <a:pt x="6113134" y="12458699"/>
                  <a:pt x="6117555" y="12443909"/>
                  <a:pt x="6121862" y="12429119"/>
                </a:cubicBezTo>
                <a:cubicBezTo>
                  <a:pt x="6119155" y="12426527"/>
                  <a:pt x="6117288" y="12423020"/>
                  <a:pt x="6116831" y="12419246"/>
                </a:cubicBezTo>
                <a:cubicBezTo>
                  <a:pt x="6115878" y="12411431"/>
                  <a:pt x="6122052" y="12405066"/>
                  <a:pt x="6129254" y="12403504"/>
                </a:cubicBezTo>
                <a:cubicBezTo>
                  <a:pt x="6141183" y="12364089"/>
                  <a:pt x="6154102" y="12325285"/>
                  <a:pt x="6167479" y="12287052"/>
                </a:cubicBezTo>
                <a:cubicBezTo>
                  <a:pt x="6161305" y="12286710"/>
                  <a:pt x="6154788" y="12282668"/>
                  <a:pt x="6153683" y="12276608"/>
                </a:cubicBezTo>
                <a:cubicBezTo>
                  <a:pt x="6152425" y="12269594"/>
                  <a:pt x="6152311" y="12262466"/>
                  <a:pt x="6157303" y="12256787"/>
                </a:cubicBezTo>
                <a:cubicBezTo>
                  <a:pt x="6157799" y="12256214"/>
                  <a:pt x="6158370" y="12255833"/>
                  <a:pt x="6158904" y="12255337"/>
                </a:cubicBezTo>
                <a:cubicBezTo>
                  <a:pt x="6161724" y="12244970"/>
                  <a:pt x="6174681" y="12240472"/>
                  <a:pt x="6182265" y="12245312"/>
                </a:cubicBezTo>
                <a:cubicBezTo>
                  <a:pt x="6192440" y="12217334"/>
                  <a:pt x="6202768" y="12189889"/>
                  <a:pt x="6213210" y="12162863"/>
                </a:cubicBezTo>
                <a:cubicBezTo>
                  <a:pt x="6211305" y="12162901"/>
                  <a:pt x="6209437" y="12162672"/>
                  <a:pt x="6207685" y="12161910"/>
                </a:cubicBezTo>
                <a:lnTo>
                  <a:pt x="6201549" y="12159241"/>
                </a:lnTo>
                <a:cubicBezTo>
                  <a:pt x="6193812" y="12155888"/>
                  <a:pt x="6190306" y="12147692"/>
                  <a:pt x="6193050" y="12139725"/>
                </a:cubicBezTo>
                <a:cubicBezTo>
                  <a:pt x="6195604" y="12132216"/>
                  <a:pt x="6205321" y="12128061"/>
                  <a:pt x="6212562" y="12131187"/>
                </a:cubicBezTo>
                <a:lnTo>
                  <a:pt x="6218698" y="12133855"/>
                </a:lnTo>
                <a:cubicBezTo>
                  <a:pt x="6219156" y="12134046"/>
                  <a:pt x="6219575" y="12134313"/>
                  <a:pt x="6219994" y="12134579"/>
                </a:cubicBezTo>
                <a:cubicBezTo>
                  <a:pt x="6221175" y="12133779"/>
                  <a:pt x="6222395" y="12133092"/>
                  <a:pt x="6223729" y="12132673"/>
                </a:cubicBezTo>
                <a:cubicBezTo>
                  <a:pt x="6224110" y="12132559"/>
                  <a:pt x="6224529" y="12132635"/>
                  <a:pt x="6224910" y="12132559"/>
                </a:cubicBezTo>
                <a:cubicBezTo>
                  <a:pt x="6225863" y="12130120"/>
                  <a:pt x="6226816" y="12127566"/>
                  <a:pt x="6227768" y="12125126"/>
                </a:cubicBezTo>
                <a:cubicBezTo>
                  <a:pt x="6237600" y="12100234"/>
                  <a:pt x="6247852" y="12074771"/>
                  <a:pt x="6258370" y="12049119"/>
                </a:cubicBezTo>
                <a:cubicBezTo>
                  <a:pt x="6248043" y="12050795"/>
                  <a:pt x="6235848" y="12041190"/>
                  <a:pt x="6241335" y="12028573"/>
                </a:cubicBezTo>
                <a:cubicBezTo>
                  <a:pt x="6246709" y="12016184"/>
                  <a:pt x="6261534" y="12018548"/>
                  <a:pt x="6267479" y="12027048"/>
                </a:cubicBezTo>
                <a:cubicBezTo>
                  <a:pt x="6357341" y="11811451"/>
                  <a:pt x="6474110" y="11578359"/>
                  <a:pt x="6636724" y="11419063"/>
                </a:cubicBezTo>
                <a:cubicBezTo>
                  <a:pt x="6882684" y="11178157"/>
                  <a:pt x="7295031" y="11215550"/>
                  <a:pt x="7421898" y="11562273"/>
                </a:cubicBezTo>
                <a:cubicBezTo>
                  <a:pt x="7445298" y="11626235"/>
                  <a:pt x="7461609" y="11697326"/>
                  <a:pt x="7471555" y="11772342"/>
                </a:cubicBezTo>
                <a:cubicBezTo>
                  <a:pt x="7473804" y="11770932"/>
                  <a:pt x="7476357" y="11769903"/>
                  <a:pt x="7479482" y="11770055"/>
                </a:cubicBezTo>
                <a:cubicBezTo>
                  <a:pt x="7486799" y="11770360"/>
                  <a:pt x="7494841" y="11777527"/>
                  <a:pt x="7493659" y="11785417"/>
                </a:cubicBezTo>
                <a:cubicBezTo>
                  <a:pt x="7493469" y="11786332"/>
                  <a:pt x="7493354" y="11787246"/>
                  <a:pt x="7493354" y="11788200"/>
                </a:cubicBezTo>
                <a:cubicBezTo>
                  <a:pt x="7493354" y="11788200"/>
                  <a:pt x="7493354" y="11788200"/>
                  <a:pt x="7493354" y="11788200"/>
                </a:cubicBezTo>
                <a:cubicBezTo>
                  <a:pt x="7493393" y="11788314"/>
                  <a:pt x="7493430" y="11788314"/>
                  <a:pt x="7493469" y="11788466"/>
                </a:cubicBezTo>
                <a:cubicBezTo>
                  <a:pt x="7493621" y="11788657"/>
                  <a:pt x="7493659" y="11788657"/>
                  <a:pt x="7493926" y="11789039"/>
                </a:cubicBezTo>
                <a:cubicBezTo>
                  <a:pt x="7499261" y="11795366"/>
                  <a:pt x="7498652" y="11804133"/>
                  <a:pt x="7492821" y="11809889"/>
                </a:cubicBezTo>
                <a:cubicBezTo>
                  <a:pt x="7488553" y="11814082"/>
                  <a:pt x="7481540" y="11814616"/>
                  <a:pt x="7476243" y="11811985"/>
                </a:cubicBezTo>
                <a:cubicBezTo>
                  <a:pt x="7476281" y="11812519"/>
                  <a:pt x="7476319" y="11813052"/>
                  <a:pt x="7476396" y="11813586"/>
                </a:cubicBezTo>
                <a:cubicBezTo>
                  <a:pt x="7479063" y="11816636"/>
                  <a:pt x="7480588" y="11820753"/>
                  <a:pt x="7479635" y="11825784"/>
                </a:cubicBezTo>
                <a:cubicBezTo>
                  <a:pt x="7479292" y="11827576"/>
                  <a:pt x="7478568" y="11828910"/>
                  <a:pt x="7477844" y="11830244"/>
                </a:cubicBezTo>
                <a:cubicBezTo>
                  <a:pt x="7480511" y="11861425"/>
                  <a:pt x="7482417" y="11892987"/>
                  <a:pt x="7482874" y="11925120"/>
                </a:cubicBezTo>
                <a:cubicBezTo>
                  <a:pt x="7488705" y="11927483"/>
                  <a:pt x="7493202" y="11932896"/>
                  <a:pt x="7491754" y="11940862"/>
                </a:cubicBezTo>
                <a:cubicBezTo>
                  <a:pt x="7490648" y="11946733"/>
                  <a:pt x="7486990" y="11949973"/>
                  <a:pt x="7482684" y="11951346"/>
                </a:cubicBezTo>
                <a:cubicBezTo>
                  <a:pt x="7482607" y="11973568"/>
                  <a:pt x="7481997" y="11995868"/>
                  <a:pt x="7480854" y="12018319"/>
                </a:cubicBezTo>
                <a:cubicBezTo>
                  <a:pt x="7482417" y="12019272"/>
                  <a:pt x="7483979" y="12020263"/>
                  <a:pt x="7485122" y="12021674"/>
                </a:cubicBezTo>
                <a:cubicBezTo>
                  <a:pt x="7485846" y="12021292"/>
                  <a:pt x="7486495" y="12020835"/>
                  <a:pt x="7487295" y="12020568"/>
                </a:cubicBezTo>
                <a:cubicBezTo>
                  <a:pt x="7494841" y="12017900"/>
                  <a:pt x="7503415" y="12021063"/>
                  <a:pt x="7506502" y="12028726"/>
                </a:cubicBezTo>
                <a:cubicBezTo>
                  <a:pt x="7509208" y="12035473"/>
                  <a:pt x="7506083" y="12044087"/>
                  <a:pt x="7499414" y="12047251"/>
                </a:cubicBezTo>
                <a:cubicBezTo>
                  <a:pt x="7499185" y="12047556"/>
                  <a:pt x="7498956" y="12047860"/>
                  <a:pt x="7498728" y="12048165"/>
                </a:cubicBezTo>
                <a:cubicBezTo>
                  <a:pt x="7498652" y="12048280"/>
                  <a:pt x="7498613" y="12048394"/>
                  <a:pt x="7498499" y="12048547"/>
                </a:cubicBezTo>
                <a:cubicBezTo>
                  <a:pt x="7498042" y="12049652"/>
                  <a:pt x="7497470" y="12050720"/>
                  <a:pt x="7497013" y="12051786"/>
                </a:cubicBezTo>
                <a:cubicBezTo>
                  <a:pt x="7496670" y="12052625"/>
                  <a:pt x="7495107" y="12057428"/>
                  <a:pt x="7496403" y="12053082"/>
                </a:cubicBezTo>
                <a:cubicBezTo>
                  <a:pt x="7494726" y="12058648"/>
                  <a:pt x="7492821" y="12063413"/>
                  <a:pt x="7486952" y="12065814"/>
                </a:cubicBezTo>
                <a:cubicBezTo>
                  <a:pt x="7483903" y="12067035"/>
                  <a:pt x="7480778" y="12067149"/>
                  <a:pt x="7477844" y="12066385"/>
                </a:cubicBezTo>
                <a:cubicBezTo>
                  <a:pt x="7477081" y="12075458"/>
                  <a:pt x="7476014" y="12084607"/>
                  <a:pt x="7475100" y="12093678"/>
                </a:cubicBezTo>
                <a:cubicBezTo>
                  <a:pt x="7476090" y="12093717"/>
                  <a:pt x="7477081" y="12093793"/>
                  <a:pt x="7478148" y="12093984"/>
                </a:cubicBezTo>
                <a:cubicBezTo>
                  <a:pt x="7488210" y="12095965"/>
                  <a:pt x="7496060" y="12104237"/>
                  <a:pt x="7503834" y="12110336"/>
                </a:cubicBezTo>
                <a:cubicBezTo>
                  <a:pt x="7515572" y="12119523"/>
                  <a:pt x="7505435" y="12135113"/>
                  <a:pt x="7493430" y="12134922"/>
                </a:cubicBezTo>
                <a:cubicBezTo>
                  <a:pt x="7493621" y="12135228"/>
                  <a:pt x="7493812" y="12135570"/>
                  <a:pt x="7494040" y="12135876"/>
                </a:cubicBezTo>
                <a:cubicBezTo>
                  <a:pt x="7497051" y="12139077"/>
                  <a:pt x="7498003" y="12142928"/>
                  <a:pt x="7497394" y="12146625"/>
                </a:cubicBezTo>
                <a:cubicBezTo>
                  <a:pt x="7496822" y="12155087"/>
                  <a:pt x="7489848" y="12163435"/>
                  <a:pt x="7480511" y="12160195"/>
                </a:cubicBezTo>
                <a:cubicBezTo>
                  <a:pt x="7477996" y="12159318"/>
                  <a:pt x="7475329" y="12158709"/>
                  <a:pt x="7472813" y="12157832"/>
                </a:cubicBezTo>
                <a:cubicBezTo>
                  <a:pt x="7472165" y="12157679"/>
                  <a:pt x="7471479" y="12157565"/>
                  <a:pt x="7470831" y="12157450"/>
                </a:cubicBezTo>
                <a:cubicBezTo>
                  <a:pt x="7469612" y="12157374"/>
                  <a:pt x="7468545" y="12157145"/>
                  <a:pt x="7467401" y="12156954"/>
                </a:cubicBezTo>
                <a:cubicBezTo>
                  <a:pt x="7465077" y="12173117"/>
                  <a:pt x="7462714" y="12189280"/>
                  <a:pt x="7459856" y="12205403"/>
                </a:cubicBezTo>
                <a:lnTo>
                  <a:pt x="7463248" y="12203840"/>
                </a:lnTo>
                <a:cubicBezTo>
                  <a:pt x="7466487" y="12202354"/>
                  <a:pt x="7470069" y="12202658"/>
                  <a:pt x="7473271" y="12203916"/>
                </a:cubicBezTo>
                <a:cubicBezTo>
                  <a:pt x="7475176" y="12196788"/>
                  <a:pt x="7480740" y="12191261"/>
                  <a:pt x="7488743" y="12191947"/>
                </a:cubicBezTo>
                <a:cubicBezTo>
                  <a:pt x="7495641" y="12192558"/>
                  <a:pt x="7502348" y="12199151"/>
                  <a:pt x="7502081" y="12206394"/>
                </a:cubicBezTo>
                <a:cubicBezTo>
                  <a:pt x="7504597" y="12209291"/>
                  <a:pt x="7506007" y="12213179"/>
                  <a:pt x="7505092" y="12218135"/>
                </a:cubicBezTo>
                <a:cubicBezTo>
                  <a:pt x="7502844" y="12230294"/>
                  <a:pt x="7489886" y="12232163"/>
                  <a:pt x="7481997" y="12226902"/>
                </a:cubicBezTo>
                <a:cubicBezTo>
                  <a:pt x="7481121" y="12226596"/>
                  <a:pt x="7480359" y="12226101"/>
                  <a:pt x="7479559" y="12225644"/>
                </a:cubicBezTo>
                <a:cubicBezTo>
                  <a:pt x="7477996" y="12227703"/>
                  <a:pt x="7476090" y="12229532"/>
                  <a:pt x="7473613" y="12230637"/>
                </a:cubicBezTo>
                <a:lnTo>
                  <a:pt x="7467821" y="12233306"/>
                </a:lnTo>
                <a:cubicBezTo>
                  <a:pt x="7463476" y="12235288"/>
                  <a:pt x="7458750" y="12233954"/>
                  <a:pt x="7454940" y="12231285"/>
                </a:cubicBezTo>
                <a:cubicBezTo>
                  <a:pt x="7454825" y="12231933"/>
                  <a:pt x="7454711" y="12232543"/>
                  <a:pt x="7454558" y="12233191"/>
                </a:cubicBezTo>
                <a:cubicBezTo>
                  <a:pt x="7455892" y="12236241"/>
                  <a:pt x="7456616" y="12239519"/>
                  <a:pt x="7455778" y="12242606"/>
                </a:cubicBezTo>
                <a:cubicBezTo>
                  <a:pt x="7455016" y="12245466"/>
                  <a:pt x="7453415" y="12247562"/>
                  <a:pt x="7451433" y="12249315"/>
                </a:cubicBezTo>
                <a:cubicBezTo>
                  <a:pt x="7449147" y="12260484"/>
                  <a:pt x="7446632" y="12271577"/>
                  <a:pt x="7444078" y="12282707"/>
                </a:cubicBezTo>
                <a:cubicBezTo>
                  <a:pt x="7445832" y="12285413"/>
                  <a:pt x="7446860" y="12288577"/>
                  <a:pt x="7446593" y="12292236"/>
                </a:cubicBezTo>
                <a:cubicBezTo>
                  <a:pt x="7446289" y="12296276"/>
                  <a:pt x="7443774" y="12299974"/>
                  <a:pt x="7440382" y="12302414"/>
                </a:cubicBezTo>
                <a:cubicBezTo>
                  <a:pt x="7443811" y="12303214"/>
                  <a:pt x="7446860" y="12305310"/>
                  <a:pt x="7449185" y="12308818"/>
                </a:cubicBezTo>
                <a:cubicBezTo>
                  <a:pt x="7453149" y="12314878"/>
                  <a:pt x="7450976" y="12325323"/>
                  <a:pt x="7444155" y="12328486"/>
                </a:cubicBezTo>
                <a:lnTo>
                  <a:pt x="7438362" y="12331155"/>
                </a:lnTo>
                <a:cubicBezTo>
                  <a:pt x="7436266" y="12332108"/>
                  <a:pt x="7434246" y="12331764"/>
                  <a:pt x="7432188" y="12331955"/>
                </a:cubicBezTo>
                <a:cubicBezTo>
                  <a:pt x="7426434" y="12353530"/>
                  <a:pt x="7420260" y="12374991"/>
                  <a:pt x="7413553" y="12396184"/>
                </a:cubicBezTo>
                <a:cubicBezTo>
                  <a:pt x="7414772" y="12395650"/>
                  <a:pt x="7415992" y="12394965"/>
                  <a:pt x="7417211" y="12394584"/>
                </a:cubicBezTo>
                <a:cubicBezTo>
                  <a:pt x="7423728" y="12392563"/>
                  <a:pt x="7431350" y="12396184"/>
                  <a:pt x="7437828" y="12400911"/>
                </a:cubicBezTo>
                <a:cubicBezTo>
                  <a:pt x="7443087" y="12392792"/>
                  <a:pt x="7459246" y="12391458"/>
                  <a:pt x="7464848" y="12403579"/>
                </a:cubicBezTo>
                <a:cubicBezTo>
                  <a:pt x="7468240" y="12410898"/>
                  <a:pt x="7464734" y="12416425"/>
                  <a:pt x="7459284" y="12419208"/>
                </a:cubicBezTo>
                <a:cubicBezTo>
                  <a:pt x="7460084" y="12420504"/>
                  <a:pt x="7460771" y="12421762"/>
                  <a:pt x="7461151" y="12423172"/>
                </a:cubicBezTo>
                <a:cubicBezTo>
                  <a:pt x="7467782" y="12421495"/>
                  <a:pt x="7474680" y="12424964"/>
                  <a:pt x="7477691" y="12431101"/>
                </a:cubicBezTo>
                <a:cubicBezTo>
                  <a:pt x="7479787" y="12435370"/>
                  <a:pt x="7479101" y="12440211"/>
                  <a:pt x="7476738" y="12444100"/>
                </a:cubicBezTo>
                <a:cubicBezTo>
                  <a:pt x="7477424" y="12443489"/>
                  <a:pt x="7478225" y="12442956"/>
                  <a:pt x="7479101" y="12442536"/>
                </a:cubicBezTo>
                <a:lnTo>
                  <a:pt x="7484894" y="12439868"/>
                </a:lnTo>
                <a:cubicBezTo>
                  <a:pt x="7491944" y="12436628"/>
                  <a:pt x="7500100" y="12437009"/>
                  <a:pt x="7504711" y="12444289"/>
                </a:cubicBezTo>
                <a:cubicBezTo>
                  <a:pt x="7508446" y="12450236"/>
                  <a:pt x="7507341" y="12460872"/>
                  <a:pt x="7500290" y="12464111"/>
                </a:cubicBezTo>
                <a:lnTo>
                  <a:pt x="7494497" y="12466780"/>
                </a:lnTo>
                <a:cubicBezTo>
                  <a:pt x="7487409" y="12470058"/>
                  <a:pt x="7479292" y="12469638"/>
                  <a:pt x="7474680" y="12462357"/>
                </a:cubicBezTo>
                <a:cubicBezTo>
                  <a:pt x="7472013" y="12458165"/>
                  <a:pt x="7471860" y="12451570"/>
                  <a:pt x="7474490" y="12446958"/>
                </a:cubicBezTo>
                <a:cubicBezTo>
                  <a:pt x="7473271" y="12448216"/>
                  <a:pt x="7471822" y="12449283"/>
                  <a:pt x="7470260" y="12450008"/>
                </a:cubicBezTo>
                <a:lnTo>
                  <a:pt x="7464467" y="12452675"/>
                </a:lnTo>
                <a:cubicBezTo>
                  <a:pt x="7462409" y="12453629"/>
                  <a:pt x="7460275" y="12453934"/>
                  <a:pt x="7458217" y="12453857"/>
                </a:cubicBezTo>
                <a:cubicBezTo>
                  <a:pt x="7455168" y="12459842"/>
                  <a:pt x="7450061" y="12464607"/>
                  <a:pt x="7442821" y="12466474"/>
                </a:cubicBezTo>
                <a:cubicBezTo>
                  <a:pt x="7438209" y="12467656"/>
                  <a:pt x="7433827" y="12467542"/>
                  <a:pt x="7429711" y="12466474"/>
                </a:cubicBezTo>
                <a:cubicBezTo>
                  <a:pt x="7428415" y="12468304"/>
                  <a:pt x="7426738" y="12469906"/>
                  <a:pt x="7424643" y="12471086"/>
                </a:cubicBezTo>
                <a:cubicBezTo>
                  <a:pt x="7418049" y="12474823"/>
                  <a:pt x="7408484" y="12471582"/>
                  <a:pt x="7405359" y="12464759"/>
                </a:cubicBezTo>
                <a:lnTo>
                  <a:pt x="7400023" y="12453171"/>
                </a:lnTo>
                <a:cubicBezTo>
                  <a:pt x="7397813" y="12448369"/>
                  <a:pt x="7398271" y="12443261"/>
                  <a:pt x="7400824" y="12439182"/>
                </a:cubicBezTo>
                <a:cubicBezTo>
                  <a:pt x="7400709" y="12439029"/>
                  <a:pt x="7400633" y="12438839"/>
                  <a:pt x="7400557" y="12438648"/>
                </a:cubicBezTo>
                <a:cubicBezTo>
                  <a:pt x="7399985" y="12439182"/>
                  <a:pt x="7399262" y="12439487"/>
                  <a:pt x="7398614" y="12439906"/>
                </a:cubicBezTo>
                <a:cubicBezTo>
                  <a:pt x="7392745" y="12456487"/>
                  <a:pt x="7386533" y="12472802"/>
                  <a:pt x="7380092" y="12489040"/>
                </a:cubicBezTo>
                <a:cubicBezTo>
                  <a:pt x="7387409" y="12496435"/>
                  <a:pt x="7389848" y="12506917"/>
                  <a:pt x="7387981" y="12517210"/>
                </a:cubicBezTo>
                <a:cubicBezTo>
                  <a:pt x="7386952" y="12522851"/>
                  <a:pt x="7382341" y="12527006"/>
                  <a:pt x="7377005" y="12528379"/>
                </a:cubicBezTo>
                <a:lnTo>
                  <a:pt x="7375633" y="12530704"/>
                </a:lnTo>
                <a:cubicBezTo>
                  <a:pt x="7372584" y="12535963"/>
                  <a:pt x="7365916" y="12537793"/>
                  <a:pt x="7360237" y="12536422"/>
                </a:cubicBezTo>
                <a:cubicBezTo>
                  <a:pt x="7356807" y="12544121"/>
                  <a:pt x="7353225" y="12551707"/>
                  <a:pt x="7349643" y="12559330"/>
                </a:cubicBezTo>
                <a:cubicBezTo>
                  <a:pt x="7350786" y="12561580"/>
                  <a:pt x="7351319" y="12564095"/>
                  <a:pt x="7351319" y="12566763"/>
                </a:cubicBezTo>
                <a:cubicBezTo>
                  <a:pt x="7352844" y="12569089"/>
                  <a:pt x="7354139" y="12571528"/>
                  <a:pt x="7354826" y="12574235"/>
                </a:cubicBezTo>
                <a:cubicBezTo>
                  <a:pt x="7355321" y="12576216"/>
                  <a:pt x="7355397" y="12578237"/>
                  <a:pt x="7355130" y="12580181"/>
                </a:cubicBezTo>
                <a:cubicBezTo>
                  <a:pt x="7373233" y="12577436"/>
                  <a:pt x="7391334" y="12574731"/>
                  <a:pt x="7409437" y="12571871"/>
                </a:cubicBezTo>
                <a:cubicBezTo>
                  <a:pt x="7412676" y="12569851"/>
                  <a:pt x="7416449" y="12568746"/>
                  <a:pt x="7420260" y="12569584"/>
                </a:cubicBezTo>
                <a:cubicBezTo>
                  <a:pt x="7419117" y="12568669"/>
                  <a:pt x="7418011" y="12567716"/>
                  <a:pt x="7417363" y="12566345"/>
                </a:cubicBezTo>
                <a:cubicBezTo>
                  <a:pt x="7416982" y="12565506"/>
                  <a:pt x="7416563" y="12564743"/>
                  <a:pt x="7416068" y="12563981"/>
                </a:cubicBezTo>
                <a:lnTo>
                  <a:pt x="7416068" y="12563981"/>
                </a:lnTo>
                <a:cubicBezTo>
                  <a:pt x="7415992" y="12563942"/>
                  <a:pt x="7415953" y="12563904"/>
                  <a:pt x="7415801" y="12563828"/>
                </a:cubicBezTo>
                <a:cubicBezTo>
                  <a:pt x="7415572" y="12563790"/>
                  <a:pt x="7415534" y="12563790"/>
                  <a:pt x="7415115" y="12563676"/>
                </a:cubicBezTo>
                <a:cubicBezTo>
                  <a:pt x="7407340" y="12561655"/>
                  <a:pt x="7402882" y="12554337"/>
                  <a:pt x="7404292" y="12546484"/>
                </a:cubicBezTo>
                <a:cubicBezTo>
                  <a:pt x="7405626" y="12539013"/>
                  <a:pt x="7414200" y="12533791"/>
                  <a:pt x="7421479" y="12535659"/>
                </a:cubicBezTo>
                <a:cubicBezTo>
                  <a:pt x="7429940" y="12537832"/>
                  <a:pt x="7437485" y="12542787"/>
                  <a:pt x="7441487" y="12550753"/>
                </a:cubicBezTo>
                <a:cubicBezTo>
                  <a:pt x="7444155" y="12556090"/>
                  <a:pt x="7444269" y="12562113"/>
                  <a:pt x="7441068" y="12566725"/>
                </a:cubicBezTo>
                <a:cubicBezTo>
                  <a:pt x="7443468" y="12566345"/>
                  <a:pt x="7445908" y="12565925"/>
                  <a:pt x="7448347" y="12565543"/>
                </a:cubicBezTo>
                <a:cubicBezTo>
                  <a:pt x="7448728" y="12565124"/>
                  <a:pt x="7449071" y="12564667"/>
                  <a:pt x="7449566" y="12564324"/>
                </a:cubicBezTo>
                <a:cubicBezTo>
                  <a:pt x="7444002" y="12553231"/>
                  <a:pt x="7454940" y="12537108"/>
                  <a:pt x="7468125" y="12544808"/>
                </a:cubicBezTo>
                <a:cubicBezTo>
                  <a:pt x="7474833" y="12548734"/>
                  <a:pt x="7476053" y="12555404"/>
                  <a:pt x="7474414" y="12561237"/>
                </a:cubicBezTo>
                <a:cubicBezTo>
                  <a:pt x="7475824" y="12561007"/>
                  <a:pt x="7477196" y="12560778"/>
                  <a:pt x="7478606" y="12560550"/>
                </a:cubicBezTo>
                <a:cubicBezTo>
                  <a:pt x="7478606" y="12560398"/>
                  <a:pt x="7478568" y="12560207"/>
                  <a:pt x="7478606" y="12560055"/>
                </a:cubicBezTo>
                <a:cubicBezTo>
                  <a:pt x="7480130" y="12552164"/>
                  <a:pt x="7488057" y="12546904"/>
                  <a:pt x="7495908" y="12548352"/>
                </a:cubicBezTo>
                <a:lnTo>
                  <a:pt x="7508789" y="12550716"/>
                </a:lnTo>
                <a:cubicBezTo>
                  <a:pt x="7511380" y="12551211"/>
                  <a:pt x="7513515" y="12552621"/>
                  <a:pt x="7515343" y="12554299"/>
                </a:cubicBezTo>
                <a:cubicBezTo>
                  <a:pt x="7563247" y="12546027"/>
                  <a:pt x="7611037" y="12537260"/>
                  <a:pt x="7658826" y="12528074"/>
                </a:cubicBezTo>
                <a:cubicBezTo>
                  <a:pt x="7655054" y="12527006"/>
                  <a:pt x="7651662" y="12524528"/>
                  <a:pt x="7649261" y="12521059"/>
                </a:cubicBezTo>
                <a:lnTo>
                  <a:pt x="7644002" y="12513398"/>
                </a:lnTo>
                <a:cubicBezTo>
                  <a:pt x="7639467" y="12506803"/>
                  <a:pt x="7643583" y="12496855"/>
                  <a:pt x="7649985" y="12493424"/>
                </a:cubicBezTo>
                <a:cubicBezTo>
                  <a:pt x="7657531" y="12489345"/>
                  <a:pt x="7665458" y="12492852"/>
                  <a:pt x="7669993" y="12499409"/>
                </a:cubicBezTo>
                <a:lnTo>
                  <a:pt x="7671555" y="12501696"/>
                </a:lnTo>
                <a:cubicBezTo>
                  <a:pt x="7675062" y="12497769"/>
                  <a:pt x="7680740" y="12495826"/>
                  <a:pt x="7685961" y="12496778"/>
                </a:cubicBezTo>
                <a:lnTo>
                  <a:pt x="7692402" y="12497960"/>
                </a:lnTo>
                <a:cubicBezTo>
                  <a:pt x="7700519" y="12499485"/>
                  <a:pt x="7704977" y="12507870"/>
                  <a:pt x="7703644" y="12515533"/>
                </a:cubicBezTo>
                <a:cubicBezTo>
                  <a:pt x="7703377" y="12517133"/>
                  <a:pt x="7702653" y="12518429"/>
                  <a:pt x="7701853" y="12519725"/>
                </a:cubicBezTo>
                <a:cubicBezTo>
                  <a:pt x="7727386" y="12514617"/>
                  <a:pt x="7752881" y="12509357"/>
                  <a:pt x="7778377" y="12503869"/>
                </a:cubicBezTo>
                <a:cubicBezTo>
                  <a:pt x="7777424" y="12501848"/>
                  <a:pt x="7776815" y="12499675"/>
                  <a:pt x="7777195" y="12497388"/>
                </a:cubicBezTo>
                <a:cubicBezTo>
                  <a:pt x="7777386" y="12496474"/>
                  <a:pt x="7777500" y="12495558"/>
                  <a:pt x="7777538" y="12494605"/>
                </a:cubicBezTo>
                <a:cubicBezTo>
                  <a:pt x="7777538" y="12494605"/>
                  <a:pt x="7777538" y="12494605"/>
                  <a:pt x="7777538" y="12494605"/>
                </a:cubicBezTo>
                <a:cubicBezTo>
                  <a:pt x="7777500" y="12494491"/>
                  <a:pt x="7777462" y="12494491"/>
                  <a:pt x="7777424" y="12494339"/>
                </a:cubicBezTo>
                <a:cubicBezTo>
                  <a:pt x="7777272" y="12494148"/>
                  <a:pt x="7777234" y="12494110"/>
                  <a:pt x="7776967" y="12493767"/>
                </a:cubicBezTo>
                <a:cubicBezTo>
                  <a:pt x="7771632" y="12487478"/>
                  <a:pt x="7772242" y="12478672"/>
                  <a:pt x="7778072" y="12472916"/>
                </a:cubicBezTo>
                <a:cubicBezTo>
                  <a:pt x="7783636" y="12467428"/>
                  <a:pt x="7793926" y="12468151"/>
                  <a:pt x="7798918" y="12474021"/>
                </a:cubicBezTo>
                <a:cubicBezTo>
                  <a:pt x="7804520" y="12480654"/>
                  <a:pt x="7807683" y="12488926"/>
                  <a:pt x="7806655" y="12497655"/>
                </a:cubicBezTo>
                <a:cubicBezTo>
                  <a:pt x="7828911" y="12492738"/>
                  <a:pt x="7851167" y="12487554"/>
                  <a:pt x="7873384" y="12482370"/>
                </a:cubicBezTo>
                <a:lnTo>
                  <a:pt x="7874185" y="12477948"/>
                </a:lnTo>
                <a:cubicBezTo>
                  <a:pt x="7875633" y="12470058"/>
                  <a:pt x="7885922" y="12466208"/>
                  <a:pt x="7892744" y="12468419"/>
                </a:cubicBezTo>
                <a:cubicBezTo>
                  <a:pt x="7896974" y="12469790"/>
                  <a:pt x="7899680" y="12472573"/>
                  <a:pt x="7901204" y="12476042"/>
                </a:cubicBezTo>
                <a:cubicBezTo>
                  <a:pt x="7928110" y="12469600"/>
                  <a:pt x="7954901" y="12462625"/>
                  <a:pt x="7981730" y="12455725"/>
                </a:cubicBezTo>
                <a:lnTo>
                  <a:pt x="7971479" y="12453819"/>
                </a:lnTo>
                <a:cubicBezTo>
                  <a:pt x="7963590" y="12452332"/>
                  <a:pt x="7958941" y="12443146"/>
                  <a:pt x="7960846" y="12435827"/>
                </a:cubicBezTo>
                <a:cubicBezTo>
                  <a:pt x="7962943" y="12427746"/>
                  <a:pt x="7970984" y="12423743"/>
                  <a:pt x="7978834" y="12425193"/>
                </a:cubicBezTo>
                <a:lnTo>
                  <a:pt x="7991753" y="12427555"/>
                </a:lnTo>
                <a:cubicBezTo>
                  <a:pt x="7995450" y="12428242"/>
                  <a:pt x="7998346" y="12430720"/>
                  <a:pt x="8000252" y="12433807"/>
                </a:cubicBezTo>
                <a:cubicBezTo>
                  <a:pt x="8002424" y="12432435"/>
                  <a:pt x="8004787" y="12431863"/>
                  <a:pt x="8007149" y="12431672"/>
                </a:cubicBezTo>
                <a:cubicBezTo>
                  <a:pt x="8003606" y="12429919"/>
                  <a:pt x="8000823" y="12427098"/>
                  <a:pt x="7999642" y="12423363"/>
                </a:cubicBezTo>
                <a:cubicBezTo>
                  <a:pt x="7995221" y="12420999"/>
                  <a:pt x="7992287" y="12416425"/>
                  <a:pt x="7993507" y="12409831"/>
                </a:cubicBezTo>
                <a:cubicBezTo>
                  <a:pt x="7994231" y="12405943"/>
                  <a:pt x="7996136" y="12403199"/>
                  <a:pt x="7998575" y="12401178"/>
                </a:cubicBezTo>
                <a:lnTo>
                  <a:pt x="7997584" y="12399730"/>
                </a:lnTo>
                <a:cubicBezTo>
                  <a:pt x="7993049" y="12393135"/>
                  <a:pt x="7996974" y="12383186"/>
                  <a:pt x="8003415" y="12379680"/>
                </a:cubicBezTo>
                <a:cubicBezTo>
                  <a:pt x="8010922" y="12375563"/>
                  <a:pt x="8018964" y="12378917"/>
                  <a:pt x="8023461" y="12385511"/>
                </a:cubicBezTo>
                <a:lnTo>
                  <a:pt x="8024108" y="12386427"/>
                </a:lnTo>
                <a:cubicBezTo>
                  <a:pt x="8025328" y="12386427"/>
                  <a:pt x="8026547" y="12386350"/>
                  <a:pt x="8027767" y="12386579"/>
                </a:cubicBezTo>
                <a:lnTo>
                  <a:pt x="8034208" y="12387761"/>
                </a:lnTo>
                <a:cubicBezTo>
                  <a:pt x="8042096" y="12389209"/>
                  <a:pt x="8046212" y="12399158"/>
                  <a:pt x="8044116" y="12406134"/>
                </a:cubicBezTo>
                <a:cubicBezTo>
                  <a:pt x="8043392" y="12408496"/>
                  <a:pt x="8042096" y="12410251"/>
                  <a:pt x="8040610" y="12411774"/>
                </a:cubicBezTo>
                <a:cubicBezTo>
                  <a:pt x="8041792" y="12411508"/>
                  <a:pt x="8043011" y="12411470"/>
                  <a:pt x="8044230" y="12411508"/>
                </a:cubicBezTo>
                <a:cubicBezTo>
                  <a:pt x="8047546" y="12403504"/>
                  <a:pt x="8057188" y="12398853"/>
                  <a:pt x="8064238" y="12402665"/>
                </a:cubicBezTo>
                <a:cubicBezTo>
                  <a:pt x="8062027" y="12396413"/>
                  <a:pt x="8062904" y="12389628"/>
                  <a:pt x="8068964" y="12385320"/>
                </a:cubicBezTo>
                <a:cubicBezTo>
                  <a:pt x="8074908" y="12381090"/>
                  <a:pt x="8085732" y="12381814"/>
                  <a:pt x="8089543" y="12388828"/>
                </a:cubicBezTo>
                <a:cubicBezTo>
                  <a:pt x="8089962" y="12389705"/>
                  <a:pt x="8090457" y="12390505"/>
                  <a:pt x="8091029" y="12391305"/>
                </a:cubicBezTo>
                <a:cubicBezTo>
                  <a:pt x="8091105" y="12391381"/>
                  <a:pt x="8091067" y="12391381"/>
                  <a:pt x="8091144" y="12391458"/>
                </a:cubicBezTo>
                <a:lnTo>
                  <a:pt x="8091296" y="12391535"/>
                </a:lnTo>
                <a:cubicBezTo>
                  <a:pt x="8091487" y="12391572"/>
                  <a:pt x="8091601" y="12391610"/>
                  <a:pt x="8091829" y="12391649"/>
                </a:cubicBezTo>
                <a:cubicBezTo>
                  <a:pt x="8099909" y="12393402"/>
                  <a:pt x="8104825" y="12400683"/>
                  <a:pt x="8103720" y="12408839"/>
                </a:cubicBezTo>
                <a:cubicBezTo>
                  <a:pt x="8102653" y="12416578"/>
                  <a:pt x="8094078" y="12422333"/>
                  <a:pt x="8086532" y="12420694"/>
                </a:cubicBezTo>
                <a:cubicBezTo>
                  <a:pt x="8080206" y="12419322"/>
                  <a:pt x="8074908" y="12415891"/>
                  <a:pt x="8070488" y="12411356"/>
                </a:cubicBezTo>
                <a:cubicBezTo>
                  <a:pt x="8072965" y="12420999"/>
                  <a:pt x="8065762" y="12429576"/>
                  <a:pt x="8057835" y="12431063"/>
                </a:cubicBezTo>
                <a:cubicBezTo>
                  <a:pt x="8056731" y="12433884"/>
                  <a:pt x="8054749" y="12435713"/>
                  <a:pt x="8052615" y="12437123"/>
                </a:cubicBezTo>
                <a:cubicBezTo>
                  <a:pt x="8067439" y="12433121"/>
                  <a:pt x="8082264" y="12429233"/>
                  <a:pt x="8097051" y="12425078"/>
                </a:cubicBezTo>
                <a:cubicBezTo>
                  <a:pt x="8099680" y="12419551"/>
                  <a:pt x="8104825" y="12415663"/>
                  <a:pt x="8111570" y="12416311"/>
                </a:cubicBezTo>
                <a:cubicBezTo>
                  <a:pt x="8113933" y="12416539"/>
                  <a:pt x="8116219" y="12417645"/>
                  <a:pt x="8118277" y="12419094"/>
                </a:cubicBezTo>
                <a:cubicBezTo>
                  <a:pt x="8129749" y="12415816"/>
                  <a:pt x="8141220" y="12412347"/>
                  <a:pt x="8152653" y="12409030"/>
                </a:cubicBezTo>
                <a:lnTo>
                  <a:pt x="8153034" y="12406934"/>
                </a:lnTo>
                <a:cubicBezTo>
                  <a:pt x="8154558" y="12398776"/>
                  <a:pt x="8160579" y="12393211"/>
                  <a:pt x="8169154" y="12393669"/>
                </a:cubicBezTo>
                <a:cubicBezTo>
                  <a:pt x="8173613" y="12393897"/>
                  <a:pt x="8177729" y="12396985"/>
                  <a:pt x="8180244" y="12400987"/>
                </a:cubicBezTo>
                <a:cubicBezTo>
                  <a:pt x="8189124" y="12398357"/>
                  <a:pt x="8198079" y="12395841"/>
                  <a:pt x="8206959" y="12393174"/>
                </a:cubicBezTo>
                <a:cubicBezTo>
                  <a:pt x="8206921" y="12393135"/>
                  <a:pt x="8206883" y="12393097"/>
                  <a:pt x="8206883" y="12393020"/>
                </a:cubicBezTo>
                <a:cubicBezTo>
                  <a:pt x="8202348" y="12386427"/>
                  <a:pt x="8203720" y="12377125"/>
                  <a:pt x="8210350" y="12372437"/>
                </a:cubicBezTo>
                <a:cubicBezTo>
                  <a:pt x="8216753" y="12367863"/>
                  <a:pt x="8226433" y="12369311"/>
                  <a:pt x="8230930" y="12375906"/>
                </a:cubicBezTo>
                <a:cubicBezTo>
                  <a:pt x="8232683" y="12378459"/>
                  <a:pt x="8234436" y="12381014"/>
                  <a:pt x="8236189" y="12383567"/>
                </a:cubicBezTo>
                <a:cubicBezTo>
                  <a:pt x="8236227" y="12383644"/>
                  <a:pt x="8236265" y="12383720"/>
                  <a:pt x="8236303" y="12383797"/>
                </a:cubicBezTo>
                <a:cubicBezTo>
                  <a:pt x="8251776" y="12378993"/>
                  <a:pt x="8267173" y="12373924"/>
                  <a:pt x="8282607" y="12368968"/>
                </a:cubicBezTo>
                <a:cubicBezTo>
                  <a:pt x="8284093" y="12367252"/>
                  <a:pt x="8285732" y="12365652"/>
                  <a:pt x="8287828" y="12364775"/>
                </a:cubicBezTo>
                <a:cubicBezTo>
                  <a:pt x="8287828" y="12364585"/>
                  <a:pt x="8287904" y="12364356"/>
                  <a:pt x="8287904" y="12364165"/>
                </a:cubicBezTo>
                <a:cubicBezTo>
                  <a:pt x="8280625" y="12365118"/>
                  <a:pt x="8272813" y="12360925"/>
                  <a:pt x="8271174" y="12353187"/>
                </a:cubicBezTo>
                <a:cubicBezTo>
                  <a:pt x="8270792" y="12353073"/>
                  <a:pt x="8270374" y="12353187"/>
                  <a:pt x="8269992" y="12353035"/>
                </a:cubicBezTo>
                <a:cubicBezTo>
                  <a:pt x="8267096" y="12351967"/>
                  <a:pt x="8264200" y="12350862"/>
                  <a:pt x="8261303" y="12349795"/>
                </a:cubicBezTo>
                <a:cubicBezTo>
                  <a:pt x="8256692" y="12348079"/>
                  <a:pt x="8253377" y="12344382"/>
                  <a:pt x="8251891" y="12340036"/>
                </a:cubicBezTo>
                <a:cubicBezTo>
                  <a:pt x="8249032" y="12342285"/>
                  <a:pt x="8245488" y="12343162"/>
                  <a:pt x="8241829" y="12342857"/>
                </a:cubicBezTo>
                <a:cubicBezTo>
                  <a:pt x="8239314" y="12349300"/>
                  <a:pt x="8233369" y="12354178"/>
                  <a:pt x="8225747" y="12351471"/>
                </a:cubicBezTo>
                <a:cubicBezTo>
                  <a:pt x="8223155" y="12350557"/>
                  <a:pt x="8220450" y="12349948"/>
                  <a:pt x="8217858" y="12349032"/>
                </a:cubicBezTo>
                <a:cubicBezTo>
                  <a:pt x="8217172" y="12348880"/>
                  <a:pt x="8216487" y="12348766"/>
                  <a:pt x="8215800" y="12348652"/>
                </a:cubicBezTo>
                <a:cubicBezTo>
                  <a:pt x="8213781" y="12348536"/>
                  <a:pt x="8211951" y="12348346"/>
                  <a:pt x="8210198" y="12347813"/>
                </a:cubicBezTo>
                <a:cubicBezTo>
                  <a:pt x="8206616" y="12350405"/>
                  <a:pt x="8201852" y="12351624"/>
                  <a:pt x="8197851" y="12350709"/>
                </a:cubicBezTo>
                <a:cubicBezTo>
                  <a:pt x="8192706" y="12349566"/>
                  <a:pt x="8189505" y="12346059"/>
                  <a:pt x="8187866" y="12341752"/>
                </a:cubicBezTo>
                <a:cubicBezTo>
                  <a:pt x="8187866" y="12342628"/>
                  <a:pt x="8188094" y="12343391"/>
                  <a:pt x="8187904" y="12344344"/>
                </a:cubicBezTo>
                <a:cubicBezTo>
                  <a:pt x="8185922" y="12354902"/>
                  <a:pt x="8175671" y="12358218"/>
                  <a:pt x="8167782" y="12355856"/>
                </a:cubicBezTo>
                <a:cubicBezTo>
                  <a:pt x="8171441" y="12371255"/>
                  <a:pt x="8146783" y="12379337"/>
                  <a:pt x="8139390" y="12363136"/>
                </a:cubicBezTo>
                <a:cubicBezTo>
                  <a:pt x="8133445" y="12350023"/>
                  <a:pt x="8147851" y="12341142"/>
                  <a:pt x="8158636" y="12345030"/>
                </a:cubicBezTo>
                <a:cubicBezTo>
                  <a:pt x="8158521" y="12343733"/>
                  <a:pt x="8158293" y="12342514"/>
                  <a:pt x="8158560" y="12340989"/>
                </a:cubicBezTo>
                <a:cubicBezTo>
                  <a:pt x="8161151" y="12326924"/>
                  <a:pt x="8178605" y="12325399"/>
                  <a:pt x="8185427" y="12333633"/>
                </a:cubicBezTo>
                <a:cubicBezTo>
                  <a:pt x="8184055" y="12331155"/>
                  <a:pt x="8183407" y="12329249"/>
                  <a:pt x="8182874" y="12326542"/>
                </a:cubicBezTo>
                <a:cubicBezTo>
                  <a:pt x="8181730" y="12320405"/>
                  <a:pt x="8183369" y="12315260"/>
                  <a:pt x="8185503" y="12309542"/>
                </a:cubicBezTo>
                <a:cubicBezTo>
                  <a:pt x="8186113" y="12307865"/>
                  <a:pt x="8187409" y="12306454"/>
                  <a:pt x="8188971" y="12305196"/>
                </a:cubicBezTo>
                <a:cubicBezTo>
                  <a:pt x="8189467" y="12302414"/>
                  <a:pt x="8190572" y="12299707"/>
                  <a:pt x="8192363" y="12297649"/>
                </a:cubicBezTo>
                <a:cubicBezTo>
                  <a:pt x="8193811" y="12296010"/>
                  <a:pt x="8195298" y="12294485"/>
                  <a:pt x="8196898" y="12292960"/>
                </a:cubicBezTo>
                <a:cubicBezTo>
                  <a:pt x="8197012" y="12292389"/>
                  <a:pt x="8197050" y="12291816"/>
                  <a:pt x="8197241" y="12291245"/>
                </a:cubicBezTo>
                <a:cubicBezTo>
                  <a:pt x="8199451" y="12283964"/>
                  <a:pt x="8208179" y="12278590"/>
                  <a:pt x="8215648" y="12281411"/>
                </a:cubicBezTo>
                <a:lnTo>
                  <a:pt x="8219688" y="12282936"/>
                </a:lnTo>
                <a:cubicBezTo>
                  <a:pt x="8221021" y="12282973"/>
                  <a:pt x="8222355" y="12283088"/>
                  <a:pt x="8223727" y="12283393"/>
                </a:cubicBezTo>
                <a:cubicBezTo>
                  <a:pt x="8234055" y="12285489"/>
                  <a:pt x="8242096" y="12294028"/>
                  <a:pt x="8250061" y="12300318"/>
                </a:cubicBezTo>
                <a:cubicBezTo>
                  <a:pt x="8256883" y="12305692"/>
                  <a:pt x="8256311" y="12313087"/>
                  <a:pt x="8252424" y="12318500"/>
                </a:cubicBezTo>
                <a:cubicBezTo>
                  <a:pt x="8254291" y="12320100"/>
                  <a:pt x="8255777" y="12322044"/>
                  <a:pt x="8256578" y="12324522"/>
                </a:cubicBezTo>
                <a:cubicBezTo>
                  <a:pt x="8260351" y="12321435"/>
                  <a:pt x="8265381" y="12319834"/>
                  <a:pt x="8270068" y="12321587"/>
                </a:cubicBezTo>
                <a:lnTo>
                  <a:pt x="8278757" y="12324828"/>
                </a:lnTo>
                <a:cubicBezTo>
                  <a:pt x="8284055" y="12326809"/>
                  <a:pt x="8287828" y="12331269"/>
                  <a:pt x="8288780" y="12336529"/>
                </a:cubicBezTo>
                <a:cubicBezTo>
                  <a:pt x="8292058" y="12337292"/>
                  <a:pt x="8295145" y="12338702"/>
                  <a:pt x="8297241" y="12341257"/>
                </a:cubicBezTo>
                <a:cubicBezTo>
                  <a:pt x="8299565" y="12339236"/>
                  <a:pt x="8302462" y="12337940"/>
                  <a:pt x="8305549" y="12336988"/>
                </a:cubicBezTo>
                <a:cubicBezTo>
                  <a:pt x="8306616" y="12333175"/>
                  <a:pt x="8308597" y="12329630"/>
                  <a:pt x="8311036" y="12326313"/>
                </a:cubicBezTo>
                <a:cubicBezTo>
                  <a:pt x="8315991" y="12319605"/>
                  <a:pt x="8326967" y="12319948"/>
                  <a:pt x="8332721" y="12325094"/>
                </a:cubicBezTo>
                <a:cubicBezTo>
                  <a:pt x="8337332" y="12329211"/>
                  <a:pt x="8338438" y="12334929"/>
                  <a:pt x="8337027" y="12340266"/>
                </a:cubicBezTo>
                <a:cubicBezTo>
                  <a:pt x="8339809" y="12343010"/>
                  <a:pt x="8340762" y="12346593"/>
                  <a:pt x="8340915" y="12350328"/>
                </a:cubicBezTo>
                <a:cubicBezTo>
                  <a:pt x="8391486" y="12333403"/>
                  <a:pt x="8441867" y="12315831"/>
                  <a:pt x="8491943" y="12297420"/>
                </a:cubicBezTo>
                <a:cubicBezTo>
                  <a:pt x="8495030" y="12294753"/>
                  <a:pt x="8498727" y="12293455"/>
                  <a:pt x="8502462" y="12293609"/>
                </a:cubicBezTo>
                <a:cubicBezTo>
                  <a:pt x="8515610" y="12288729"/>
                  <a:pt x="8528528" y="12283355"/>
                  <a:pt x="8541600" y="12278361"/>
                </a:cubicBezTo>
                <a:cubicBezTo>
                  <a:pt x="8535960" y="12276760"/>
                  <a:pt x="8531768" y="12272109"/>
                  <a:pt x="8533178" y="12264410"/>
                </a:cubicBezTo>
                <a:cubicBezTo>
                  <a:pt x="8535579" y="12251297"/>
                  <a:pt x="8551127" y="12248362"/>
                  <a:pt x="8558711" y="12254385"/>
                </a:cubicBezTo>
                <a:cubicBezTo>
                  <a:pt x="8559055" y="12253813"/>
                  <a:pt x="8559169" y="12253241"/>
                  <a:pt x="8559626" y="12252745"/>
                </a:cubicBezTo>
                <a:cubicBezTo>
                  <a:pt x="8564428" y="12246685"/>
                  <a:pt x="8575785" y="12245389"/>
                  <a:pt x="8581272" y="12251259"/>
                </a:cubicBezTo>
                <a:lnTo>
                  <a:pt x="8585922" y="12256253"/>
                </a:lnTo>
                <a:cubicBezTo>
                  <a:pt x="8587027" y="12257435"/>
                  <a:pt x="8587827" y="12258769"/>
                  <a:pt x="8588589" y="12260065"/>
                </a:cubicBezTo>
                <a:cubicBezTo>
                  <a:pt x="8599298" y="12255871"/>
                  <a:pt x="8610121" y="12251793"/>
                  <a:pt x="8620792" y="12247524"/>
                </a:cubicBezTo>
                <a:cubicBezTo>
                  <a:pt x="8620144" y="12243712"/>
                  <a:pt x="8620792" y="12239747"/>
                  <a:pt x="8623765" y="12236126"/>
                </a:cubicBezTo>
                <a:cubicBezTo>
                  <a:pt x="8628529" y="12230333"/>
                  <a:pt x="8639695" y="12227893"/>
                  <a:pt x="8645373" y="12233954"/>
                </a:cubicBezTo>
                <a:lnTo>
                  <a:pt x="8648117" y="12236889"/>
                </a:lnTo>
                <a:cubicBezTo>
                  <a:pt x="8657263" y="12233152"/>
                  <a:pt x="8666371" y="12229342"/>
                  <a:pt x="8675518" y="12225530"/>
                </a:cubicBezTo>
                <a:cubicBezTo>
                  <a:pt x="8672241" y="12225644"/>
                  <a:pt x="8668887" y="12225110"/>
                  <a:pt x="8665990" y="12223471"/>
                </a:cubicBezTo>
                <a:cubicBezTo>
                  <a:pt x="8663513" y="12222061"/>
                  <a:pt x="8661531" y="12220269"/>
                  <a:pt x="8659893" y="12218249"/>
                </a:cubicBezTo>
                <a:cubicBezTo>
                  <a:pt x="8653681" y="12216914"/>
                  <a:pt x="8649146" y="12211654"/>
                  <a:pt x="8647736" y="12205213"/>
                </a:cubicBezTo>
                <a:lnTo>
                  <a:pt x="8645678" y="12195797"/>
                </a:lnTo>
                <a:cubicBezTo>
                  <a:pt x="8643887" y="12187641"/>
                  <a:pt x="8651280" y="12179596"/>
                  <a:pt x="8658978" y="12178605"/>
                </a:cubicBezTo>
                <a:cubicBezTo>
                  <a:pt x="8665533" y="12177768"/>
                  <a:pt x="8670907" y="12181122"/>
                  <a:pt x="8673955" y="12186268"/>
                </a:cubicBezTo>
                <a:cubicBezTo>
                  <a:pt x="8676280" y="12186496"/>
                  <a:pt x="8678605" y="12187068"/>
                  <a:pt x="8680853" y="12188441"/>
                </a:cubicBezTo>
                <a:cubicBezTo>
                  <a:pt x="8685579" y="12191261"/>
                  <a:pt x="8688018" y="12197170"/>
                  <a:pt x="8687637" y="12202658"/>
                </a:cubicBezTo>
                <a:cubicBezTo>
                  <a:pt x="8690457" y="12207614"/>
                  <a:pt x="8690152" y="12214284"/>
                  <a:pt x="8687256" y="12219126"/>
                </a:cubicBezTo>
                <a:cubicBezTo>
                  <a:pt x="8686608" y="12220269"/>
                  <a:pt x="8685617" y="12220917"/>
                  <a:pt x="8684741" y="12221756"/>
                </a:cubicBezTo>
                <a:cubicBezTo>
                  <a:pt x="8744153" y="12196979"/>
                  <a:pt x="8803071" y="12171021"/>
                  <a:pt x="8861379" y="12143919"/>
                </a:cubicBezTo>
                <a:cubicBezTo>
                  <a:pt x="8852423" y="12141326"/>
                  <a:pt x="8845297" y="12131111"/>
                  <a:pt x="8851852" y="12120895"/>
                </a:cubicBezTo>
                <a:cubicBezTo>
                  <a:pt x="8862179" y="12104885"/>
                  <a:pt x="8886112" y="12119980"/>
                  <a:pt x="8878224" y="12135990"/>
                </a:cubicBezTo>
                <a:cubicBezTo>
                  <a:pt x="8882110" y="12134160"/>
                  <a:pt x="8885960" y="12132330"/>
                  <a:pt x="8889809" y="12130500"/>
                </a:cubicBezTo>
                <a:cubicBezTo>
                  <a:pt x="8886722" y="12126156"/>
                  <a:pt x="8885274" y="12120400"/>
                  <a:pt x="8887827" y="12115863"/>
                </a:cubicBezTo>
                <a:cubicBezTo>
                  <a:pt x="8891371" y="12109536"/>
                  <a:pt x="8895906" y="12103894"/>
                  <a:pt x="8903566" y="12102675"/>
                </a:cubicBezTo>
                <a:cubicBezTo>
                  <a:pt x="8904329" y="12102560"/>
                  <a:pt x="8905015" y="12102637"/>
                  <a:pt x="8905739" y="12102598"/>
                </a:cubicBezTo>
                <a:cubicBezTo>
                  <a:pt x="8915075" y="12096042"/>
                  <a:pt x="8929062" y="12101569"/>
                  <a:pt x="8931005" y="12110984"/>
                </a:cubicBezTo>
                <a:cubicBezTo>
                  <a:pt x="8941447" y="12105915"/>
                  <a:pt x="8951547" y="12100273"/>
                  <a:pt x="8961950" y="12095128"/>
                </a:cubicBezTo>
                <a:cubicBezTo>
                  <a:pt x="8958140" y="12090172"/>
                  <a:pt x="8957225" y="12083234"/>
                  <a:pt x="8960769" y="12077669"/>
                </a:cubicBezTo>
                <a:cubicBezTo>
                  <a:pt x="8965190" y="12070693"/>
                  <a:pt x="8974984" y="12068406"/>
                  <a:pt x="8981958" y="12072904"/>
                </a:cubicBezTo>
                <a:lnTo>
                  <a:pt x="8987713" y="12076601"/>
                </a:lnTo>
                <a:cubicBezTo>
                  <a:pt x="8989161" y="12077555"/>
                  <a:pt x="8990304" y="12078813"/>
                  <a:pt x="8991333" y="12080109"/>
                </a:cubicBezTo>
                <a:cubicBezTo>
                  <a:pt x="9034969" y="12058076"/>
                  <a:pt x="9078414" y="12035816"/>
                  <a:pt x="9121249" y="12012411"/>
                </a:cubicBezTo>
                <a:cubicBezTo>
                  <a:pt x="9119420" y="12011115"/>
                  <a:pt x="9117629" y="12009742"/>
                  <a:pt x="9116486" y="12007837"/>
                </a:cubicBezTo>
                <a:cubicBezTo>
                  <a:pt x="9112217" y="12003224"/>
                  <a:pt x="9110388" y="11996516"/>
                  <a:pt x="9114732" y="11989692"/>
                </a:cubicBezTo>
                <a:cubicBezTo>
                  <a:pt x="9123955" y="11975322"/>
                  <a:pt x="9144077" y="11985957"/>
                  <a:pt x="9142705" y="11999794"/>
                </a:cubicBezTo>
                <a:cubicBezTo>
                  <a:pt x="9142743" y="11999908"/>
                  <a:pt x="9142743" y="12000022"/>
                  <a:pt x="9142743" y="12000137"/>
                </a:cubicBezTo>
                <a:cubicBezTo>
                  <a:pt x="9163399" y="11988701"/>
                  <a:pt x="9183863" y="11976923"/>
                  <a:pt x="9204328" y="11965182"/>
                </a:cubicBezTo>
                <a:cubicBezTo>
                  <a:pt x="9204443" y="11964001"/>
                  <a:pt x="9204557" y="11962781"/>
                  <a:pt x="9204938" y="11961599"/>
                </a:cubicBezTo>
                <a:cubicBezTo>
                  <a:pt x="9199222" y="11957634"/>
                  <a:pt x="9195868" y="11950621"/>
                  <a:pt x="9200289" y="11943836"/>
                </a:cubicBezTo>
                <a:cubicBezTo>
                  <a:pt x="9201813" y="11941511"/>
                  <a:pt x="9203033" y="11938995"/>
                  <a:pt x="9204557" y="11936670"/>
                </a:cubicBezTo>
                <a:cubicBezTo>
                  <a:pt x="9204862" y="11936060"/>
                  <a:pt x="9205167" y="11935412"/>
                  <a:pt x="9205434" y="11934764"/>
                </a:cubicBezTo>
                <a:cubicBezTo>
                  <a:pt x="9206005" y="11932819"/>
                  <a:pt x="9206615" y="11931066"/>
                  <a:pt x="9207568" y="11929466"/>
                </a:cubicBezTo>
                <a:cubicBezTo>
                  <a:pt x="9205891" y="11925349"/>
                  <a:pt x="9205815" y="11920432"/>
                  <a:pt x="9207644" y="11916696"/>
                </a:cubicBezTo>
                <a:cubicBezTo>
                  <a:pt x="9209969" y="11911932"/>
                  <a:pt x="9214161" y="11909643"/>
                  <a:pt x="9218772" y="11909072"/>
                </a:cubicBezTo>
                <a:cubicBezTo>
                  <a:pt x="9217895" y="11908843"/>
                  <a:pt x="9217133" y="11908920"/>
                  <a:pt x="9216219" y="11908500"/>
                </a:cubicBezTo>
                <a:cubicBezTo>
                  <a:pt x="9206348" y="11904078"/>
                  <a:pt x="9205548" y="11893291"/>
                  <a:pt x="9209740" y="11886126"/>
                </a:cubicBezTo>
                <a:cubicBezTo>
                  <a:pt x="9203833" y="11886087"/>
                  <a:pt x="9199831" y="11882466"/>
                  <a:pt x="9198040" y="11877777"/>
                </a:cubicBezTo>
                <a:cubicBezTo>
                  <a:pt x="9196630" y="11879074"/>
                  <a:pt x="9194953" y="11880179"/>
                  <a:pt x="9193048" y="11880941"/>
                </a:cubicBezTo>
                <a:cubicBezTo>
                  <a:pt x="9185540" y="11884028"/>
                  <a:pt x="9175898" y="11879302"/>
                  <a:pt x="9173422" y="11871640"/>
                </a:cubicBezTo>
                <a:cubicBezTo>
                  <a:pt x="9170525" y="11862759"/>
                  <a:pt x="9170640" y="11853115"/>
                  <a:pt x="9175556" y="11844919"/>
                </a:cubicBezTo>
                <a:cubicBezTo>
                  <a:pt x="9179862" y="11837753"/>
                  <a:pt x="9187674" y="11833561"/>
                  <a:pt x="9195906" y="11837334"/>
                </a:cubicBezTo>
                <a:cubicBezTo>
                  <a:pt x="9202842" y="11840497"/>
                  <a:pt x="9207759" y="11850599"/>
                  <a:pt x="9203490" y="11857689"/>
                </a:cubicBezTo>
                <a:cubicBezTo>
                  <a:pt x="9202956" y="11858490"/>
                  <a:pt x="9202499" y="11859366"/>
                  <a:pt x="9202080" y="11860243"/>
                </a:cubicBezTo>
                <a:cubicBezTo>
                  <a:pt x="9202080" y="11860243"/>
                  <a:pt x="9202080" y="11860243"/>
                  <a:pt x="9202080" y="11860243"/>
                </a:cubicBezTo>
                <a:lnTo>
                  <a:pt x="9202080" y="11860319"/>
                </a:lnTo>
                <a:cubicBezTo>
                  <a:pt x="9203986" y="11858604"/>
                  <a:pt x="9206234" y="11857155"/>
                  <a:pt x="9209321" y="11856583"/>
                </a:cubicBezTo>
                <a:cubicBezTo>
                  <a:pt x="9223535" y="11853839"/>
                  <a:pt x="9228833" y="11870077"/>
                  <a:pt x="9222468" y="11879683"/>
                </a:cubicBezTo>
                <a:cubicBezTo>
                  <a:pt x="9223765" y="11879874"/>
                  <a:pt x="9225022" y="11879911"/>
                  <a:pt x="9226432" y="11880559"/>
                </a:cubicBezTo>
                <a:cubicBezTo>
                  <a:pt x="9239580" y="11886430"/>
                  <a:pt x="9236950" y="11903812"/>
                  <a:pt x="9227309" y="11908538"/>
                </a:cubicBezTo>
                <a:cubicBezTo>
                  <a:pt x="9230052" y="11907776"/>
                  <a:pt x="9232073" y="11907586"/>
                  <a:pt x="9234816" y="11907738"/>
                </a:cubicBezTo>
                <a:cubicBezTo>
                  <a:pt x="9241105" y="11908043"/>
                  <a:pt x="9245754" y="11910902"/>
                  <a:pt x="9250822" y="11914294"/>
                </a:cubicBezTo>
                <a:cubicBezTo>
                  <a:pt x="9252308" y="11915285"/>
                  <a:pt x="9253376" y="11916886"/>
                  <a:pt x="9254252" y="11918716"/>
                </a:cubicBezTo>
                <a:cubicBezTo>
                  <a:pt x="9256844" y="11919859"/>
                  <a:pt x="9259206" y="11921575"/>
                  <a:pt x="9260807" y="11923785"/>
                </a:cubicBezTo>
                <a:cubicBezTo>
                  <a:pt x="9262064" y="11925540"/>
                  <a:pt x="9263208" y="11927407"/>
                  <a:pt x="9264313" y="11929313"/>
                </a:cubicBezTo>
                <a:cubicBezTo>
                  <a:pt x="9264846" y="11929541"/>
                  <a:pt x="9265419" y="11929732"/>
                  <a:pt x="9265914" y="11930075"/>
                </a:cubicBezTo>
                <a:lnTo>
                  <a:pt x="9265952" y="11930114"/>
                </a:lnTo>
                <a:cubicBezTo>
                  <a:pt x="9268162" y="11928779"/>
                  <a:pt x="9270411" y="11927483"/>
                  <a:pt x="9272621" y="11926149"/>
                </a:cubicBezTo>
                <a:cubicBezTo>
                  <a:pt x="9270678" y="11925654"/>
                  <a:pt x="9268772" y="11925120"/>
                  <a:pt x="9266981" y="11923633"/>
                </a:cubicBezTo>
                <a:cubicBezTo>
                  <a:pt x="9261379" y="11918868"/>
                  <a:pt x="9259473" y="11908195"/>
                  <a:pt x="9265342" y="11902707"/>
                </a:cubicBezTo>
                <a:cubicBezTo>
                  <a:pt x="9266066" y="11902096"/>
                  <a:pt x="9266714" y="11901411"/>
                  <a:pt x="9267324" y="11900686"/>
                </a:cubicBezTo>
                <a:cubicBezTo>
                  <a:pt x="9267324" y="11900686"/>
                  <a:pt x="9267324" y="11900686"/>
                  <a:pt x="9267324" y="11900686"/>
                </a:cubicBezTo>
                <a:cubicBezTo>
                  <a:pt x="9267324" y="11900572"/>
                  <a:pt x="9267324" y="11900572"/>
                  <a:pt x="9267362" y="11900381"/>
                </a:cubicBezTo>
                <a:cubicBezTo>
                  <a:pt x="9267362" y="11900152"/>
                  <a:pt x="9267362" y="11900114"/>
                  <a:pt x="9267362" y="11899657"/>
                </a:cubicBezTo>
                <a:cubicBezTo>
                  <a:pt x="9267057" y="11891691"/>
                  <a:pt x="9272583" y="11885439"/>
                  <a:pt x="9280243" y="11884143"/>
                </a:cubicBezTo>
                <a:cubicBezTo>
                  <a:pt x="9278300" y="11879379"/>
                  <a:pt x="9278604" y="11873775"/>
                  <a:pt x="9281386" y="11869277"/>
                </a:cubicBezTo>
                <a:cubicBezTo>
                  <a:pt x="9285883" y="11862111"/>
                  <a:pt x="9296020" y="11861043"/>
                  <a:pt x="9302766" y="11865351"/>
                </a:cubicBezTo>
                <a:lnTo>
                  <a:pt x="9308521" y="11869049"/>
                </a:lnTo>
                <a:cubicBezTo>
                  <a:pt x="9310502" y="11870345"/>
                  <a:pt x="9311989" y="11872021"/>
                  <a:pt x="9313017" y="11873889"/>
                </a:cubicBezTo>
                <a:cubicBezTo>
                  <a:pt x="9314923" y="11872746"/>
                  <a:pt x="9317019" y="11871945"/>
                  <a:pt x="9319077" y="11871754"/>
                </a:cubicBezTo>
                <a:cubicBezTo>
                  <a:pt x="9327956" y="11870840"/>
                  <a:pt x="9334206" y="11877320"/>
                  <a:pt x="9335960" y="11885401"/>
                </a:cubicBezTo>
                <a:lnTo>
                  <a:pt x="9336340" y="11887231"/>
                </a:lnTo>
                <a:cubicBezTo>
                  <a:pt x="9340799" y="11884448"/>
                  <a:pt x="9345106" y="11881513"/>
                  <a:pt x="9349565" y="11878692"/>
                </a:cubicBezTo>
                <a:cubicBezTo>
                  <a:pt x="9349374" y="11878463"/>
                  <a:pt x="9349069" y="11878387"/>
                  <a:pt x="9348917" y="11878083"/>
                </a:cubicBezTo>
                <a:cubicBezTo>
                  <a:pt x="9345753" y="11871068"/>
                  <a:pt x="9348841" y="11861311"/>
                  <a:pt x="9356348" y="11858451"/>
                </a:cubicBezTo>
                <a:cubicBezTo>
                  <a:pt x="9359244" y="11857346"/>
                  <a:pt x="9362141" y="11856203"/>
                  <a:pt x="9365075" y="11855096"/>
                </a:cubicBezTo>
                <a:cubicBezTo>
                  <a:pt x="9366752" y="11854448"/>
                  <a:pt x="9368505" y="11854182"/>
                  <a:pt x="9370258" y="11854068"/>
                </a:cubicBezTo>
                <a:lnTo>
                  <a:pt x="9372431" y="11852161"/>
                </a:lnTo>
                <a:cubicBezTo>
                  <a:pt x="9376127" y="11848922"/>
                  <a:pt x="9380700" y="11848045"/>
                  <a:pt x="9385083" y="11848808"/>
                </a:cubicBezTo>
                <a:cubicBezTo>
                  <a:pt x="9384549" y="11847701"/>
                  <a:pt x="9384054" y="11846635"/>
                  <a:pt x="9383787" y="11845453"/>
                </a:cubicBezTo>
                <a:cubicBezTo>
                  <a:pt x="9380929" y="11842518"/>
                  <a:pt x="9379176" y="11838667"/>
                  <a:pt x="9379138" y="11834666"/>
                </a:cubicBezTo>
                <a:cubicBezTo>
                  <a:pt x="9376394" y="11834475"/>
                  <a:pt x="9373650" y="11833827"/>
                  <a:pt x="9371325" y="11832340"/>
                </a:cubicBezTo>
                <a:lnTo>
                  <a:pt x="9359854" y="11824945"/>
                </a:lnTo>
                <a:cubicBezTo>
                  <a:pt x="9352613" y="11820295"/>
                  <a:pt x="9351813" y="11810308"/>
                  <a:pt x="9356119" y="11803523"/>
                </a:cubicBezTo>
                <a:cubicBezTo>
                  <a:pt x="9359968" y="11797500"/>
                  <a:pt x="9367552" y="11796128"/>
                  <a:pt x="9373917" y="11798339"/>
                </a:cubicBezTo>
                <a:cubicBezTo>
                  <a:pt x="9377271" y="11794413"/>
                  <a:pt x="9382491" y="11792431"/>
                  <a:pt x="9388818" y="11795252"/>
                </a:cubicBezTo>
                <a:cubicBezTo>
                  <a:pt x="9398840" y="11799712"/>
                  <a:pt x="9399450" y="11810574"/>
                  <a:pt x="9395182" y="11817741"/>
                </a:cubicBezTo>
                <a:cubicBezTo>
                  <a:pt x="9395334" y="11819037"/>
                  <a:pt x="9395220" y="11820371"/>
                  <a:pt x="9395029" y="11821706"/>
                </a:cubicBezTo>
                <a:cubicBezTo>
                  <a:pt x="9397545" y="11822125"/>
                  <a:pt x="9400022" y="11822772"/>
                  <a:pt x="9402080" y="11824412"/>
                </a:cubicBezTo>
                <a:cubicBezTo>
                  <a:pt x="9402994" y="11823764"/>
                  <a:pt x="9403909" y="11823002"/>
                  <a:pt x="9404938" y="11822544"/>
                </a:cubicBezTo>
                <a:cubicBezTo>
                  <a:pt x="9405738" y="11819037"/>
                  <a:pt x="9407872" y="11815988"/>
                  <a:pt x="9410540" y="11813815"/>
                </a:cubicBezTo>
                <a:cubicBezTo>
                  <a:pt x="9411226" y="11807525"/>
                  <a:pt x="9415151" y="11801656"/>
                  <a:pt x="9423231" y="11800740"/>
                </a:cubicBezTo>
                <a:cubicBezTo>
                  <a:pt x="9435197" y="11799406"/>
                  <a:pt x="9440647" y="11810613"/>
                  <a:pt x="9438322" y="11819647"/>
                </a:cubicBezTo>
                <a:cubicBezTo>
                  <a:pt x="9438741" y="11819952"/>
                  <a:pt x="9439237" y="11820028"/>
                  <a:pt x="9439694" y="11820410"/>
                </a:cubicBezTo>
                <a:cubicBezTo>
                  <a:pt x="9439770" y="11820447"/>
                  <a:pt x="9439770" y="11820524"/>
                  <a:pt x="9439847" y="11820562"/>
                </a:cubicBezTo>
                <a:cubicBezTo>
                  <a:pt x="9466447" y="11802875"/>
                  <a:pt x="9492247" y="11784083"/>
                  <a:pt x="9518429" y="11765786"/>
                </a:cubicBezTo>
                <a:cubicBezTo>
                  <a:pt x="9518276" y="11764947"/>
                  <a:pt x="9518086" y="11764147"/>
                  <a:pt x="9518048" y="11763270"/>
                </a:cubicBezTo>
                <a:cubicBezTo>
                  <a:pt x="9507720" y="11764033"/>
                  <a:pt x="9496211" y="11751073"/>
                  <a:pt x="9502956" y="11738455"/>
                </a:cubicBezTo>
                <a:cubicBezTo>
                  <a:pt x="9507567" y="11729879"/>
                  <a:pt x="9515952" y="11729955"/>
                  <a:pt x="9522164" y="11734262"/>
                </a:cubicBezTo>
                <a:cubicBezTo>
                  <a:pt x="9522354" y="11732814"/>
                  <a:pt x="9522697" y="11731441"/>
                  <a:pt x="9523307" y="11730184"/>
                </a:cubicBezTo>
                <a:cubicBezTo>
                  <a:pt x="9516409" y="11725876"/>
                  <a:pt x="9514656" y="11716804"/>
                  <a:pt x="9518200" y="11709791"/>
                </a:cubicBezTo>
                <a:cubicBezTo>
                  <a:pt x="9520487" y="11705254"/>
                  <a:pt x="9525060" y="11702700"/>
                  <a:pt x="9529900" y="11702205"/>
                </a:cubicBezTo>
                <a:cubicBezTo>
                  <a:pt x="9528909" y="11702014"/>
                  <a:pt x="9527956" y="11701671"/>
                  <a:pt x="9527080" y="11701175"/>
                </a:cubicBezTo>
                <a:lnTo>
                  <a:pt x="9521058" y="11697936"/>
                </a:lnTo>
                <a:cubicBezTo>
                  <a:pt x="9513741" y="11694010"/>
                  <a:pt x="9508825" y="11686767"/>
                  <a:pt x="9512065" y="11678152"/>
                </a:cubicBezTo>
                <a:cubicBezTo>
                  <a:pt x="9513284" y="11674874"/>
                  <a:pt x="9516333" y="11672320"/>
                  <a:pt x="9519724" y="11670452"/>
                </a:cubicBezTo>
                <a:cubicBezTo>
                  <a:pt x="9518543" y="11669233"/>
                  <a:pt x="9517552" y="11667937"/>
                  <a:pt x="9516866" y="11666488"/>
                </a:cubicBezTo>
                <a:cubicBezTo>
                  <a:pt x="9510769" y="11662905"/>
                  <a:pt x="9507530" y="11655396"/>
                  <a:pt x="9509854" y="11648535"/>
                </a:cubicBezTo>
                <a:cubicBezTo>
                  <a:pt x="9510845" y="11645562"/>
                  <a:pt x="9512903" y="11643312"/>
                  <a:pt x="9515304" y="11641520"/>
                </a:cubicBezTo>
                <a:lnTo>
                  <a:pt x="9514084" y="11630657"/>
                </a:lnTo>
                <a:cubicBezTo>
                  <a:pt x="9513208" y="11622652"/>
                  <a:pt x="9520677" y="11615525"/>
                  <a:pt x="9528299" y="11615181"/>
                </a:cubicBezTo>
                <a:cubicBezTo>
                  <a:pt x="9536683" y="11614838"/>
                  <a:pt x="9542895" y="11621433"/>
                  <a:pt x="9543771" y="11629399"/>
                </a:cubicBezTo>
                <a:lnTo>
                  <a:pt x="9545258" y="11642511"/>
                </a:lnTo>
                <a:cubicBezTo>
                  <a:pt x="9545411" y="11643846"/>
                  <a:pt x="9545068" y="11645104"/>
                  <a:pt x="9544762" y="11646362"/>
                </a:cubicBezTo>
                <a:cubicBezTo>
                  <a:pt x="9546706" y="11648572"/>
                  <a:pt x="9548002" y="11651165"/>
                  <a:pt x="9548497" y="11654062"/>
                </a:cubicBezTo>
                <a:cubicBezTo>
                  <a:pt x="9549488" y="11652270"/>
                  <a:pt x="9549869" y="11650097"/>
                  <a:pt x="9551584" y="11648915"/>
                </a:cubicBezTo>
                <a:cubicBezTo>
                  <a:pt x="9552575" y="11643998"/>
                  <a:pt x="9556119" y="11639806"/>
                  <a:pt x="9562826" y="11639081"/>
                </a:cubicBezTo>
                <a:cubicBezTo>
                  <a:pt x="9566752" y="11638624"/>
                  <a:pt x="9569991" y="11639692"/>
                  <a:pt x="9572621" y="11641406"/>
                </a:cubicBezTo>
                <a:lnTo>
                  <a:pt x="9573726" y="11640034"/>
                </a:lnTo>
                <a:cubicBezTo>
                  <a:pt x="9576508" y="11636528"/>
                  <a:pt x="9580967" y="11635421"/>
                  <a:pt x="9585311" y="11635841"/>
                </a:cubicBezTo>
                <a:cubicBezTo>
                  <a:pt x="9560731" y="11615066"/>
                  <a:pt x="9537827" y="11592310"/>
                  <a:pt x="9516828" y="11567571"/>
                </a:cubicBezTo>
                <a:cubicBezTo>
                  <a:pt x="9516523" y="11574166"/>
                  <a:pt x="9513856" y="11580265"/>
                  <a:pt x="9506576" y="11582094"/>
                </a:cubicBezTo>
                <a:cubicBezTo>
                  <a:pt x="9499526" y="11583848"/>
                  <a:pt x="9489466" y="11579274"/>
                  <a:pt x="9488589" y="11571269"/>
                </a:cubicBezTo>
                <a:lnTo>
                  <a:pt x="9487865" y="11564713"/>
                </a:lnTo>
                <a:cubicBezTo>
                  <a:pt x="9486988" y="11556708"/>
                  <a:pt x="9490037" y="11548855"/>
                  <a:pt x="9498650" y="11546683"/>
                </a:cubicBezTo>
                <a:cubicBezTo>
                  <a:pt x="9499107" y="11546568"/>
                  <a:pt x="9499679" y="11546797"/>
                  <a:pt x="9500174" y="11546759"/>
                </a:cubicBezTo>
                <a:cubicBezTo>
                  <a:pt x="9486836" y="11529491"/>
                  <a:pt x="9474450" y="11511309"/>
                  <a:pt x="9462979" y="11492289"/>
                </a:cubicBezTo>
                <a:cubicBezTo>
                  <a:pt x="9462179" y="11492936"/>
                  <a:pt x="9461683" y="11493737"/>
                  <a:pt x="9460654" y="11494271"/>
                </a:cubicBezTo>
                <a:cubicBezTo>
                  <a:pt x="9447164" y="11501093"/>
                  <a:pt x="9436188" y="11486608"/>
                  <a:pt x="9439580" y="11475440"/>
                </a:cubicBezTo>
                <a:cubicBezTo>
                  <a:pt x="9435045" y="11480281"/>
                  <a:pt x="9429671" y="11484207"/>
                  <a:pt x="9422850" y="11485198"/>
                </a:cubicBezTo>
                <a:cubicBezTo>
                  <a:pt x="9414885" y="11486342"/>
                  <a:pt x="9406958" y="11483025"/>
                  <a:pt x="9404747" y="11474564"/>
                </a:cubicBezTo>
                <a:cubicBezTo>
                  <a:pt x="9404366" y="11473153"/>
                  <a:pt x="9404443" y="11471590"/>
                  <a:pt x="9404557" y="11470065"/>
                </a:cubicBezTo>
                <a:cubicBezTo>
                  <a:pt x="9389198" y="11472391"/>
                  <a:pt x="9377461" y="11450586"/>
                  <a:pt x="9393390" y="11442543"/>
                </a:cubicBezTo>
                <a:cubicBezTo>
                  <a:pt x="9405167" y="11436598"/>
                  <a:pt x="9416142" y="11446394"/>
                  <a:pt x="9416867" y="11456153"/>
                </a:cubicBezTo>
                <a:cubicBezTo>
                  <a:pt x="9417285" y="11456076"/>
                  <a:pt x="9417743" y="11456037"/>
                  <a:pt x="9418162" y="11455923"/>
                </a:cubicBezTo>
                <a:lnTo>
                  <a:pt x="9418162" y="11455923"/>
                </a:lnTo>
                <a:cubicBezTo>
                  <a:pt x="9418238" y="11455847"/>
                  <a:pt x="9418276" y="11455847"/>
                  <a:pt x="9418391" y="11455733"/>
                </a:cubicBezTo>
                <a:cubicBezTo>
                  <a:pt x="9418543" y="11455542"/>
                  <a:pt x="9418543" y="11455505"/>
                  <a:pt x="9418810" y="11455085"/>
                </a:cubicBezTo>
                <a:cubicBezTo>
                  <a:pt x="9423307" y="11448110"/>
                  <a:pt x="9431958" y="11446127"/>
                  <a:pt x="9439199" y="11450091"/>
                </a:cubicBezTo>
                <a:cubicBezTo>
                  <a:pt x="9439961" y="11450511"/>
                  <a:pt x="9440075" y="11451502"/>
                  <a:pt x="9440723" y="11452073"/>
                </a:cubicBezTo>
                <a:cubicBezTo>
                  <a:pt x="9408406" y="11387044"/>
                  <a:pt x="9386760" y="11312903"/>
                  <a:pt x="9378604" y="11229615"/>
                </a:cubicBezTo>
                <a:cubicBezTo>
                  <a:pt x="9373345" y="11227519"/>
                  <a:pt x="9369763" y="11222373"/>
                  <a:pt x="9369076" y="11216427"/>
                </a:cubicBezTo>
                <a:lnTo>
                  <a:pt x="9367591" y="11203314"/>
                </a:lnTo>
                <a:cubicBezTo>
                  <a:pt x="9366942" y="11197521"/>
                  <a:pt x="9370716" y="11192260"/>
                  <a:pt x="9375708" y="11189630"/>
                </a:cubicBezTo>
                <a:cubicBezTo>
                  <a:pt x="9374831" y="11169923"/>
                  <a:pt x="9374946" y="11150559"/>
                  <a:pt x="9375670" y="11131462"/>
                </a:cubicBezTo>
                <a:cubicBezTo>
                  <a:pt x="9371097" y="11129823"/>
                  <a:pt x="9367248" y="11126925"/>
                  <a:pt x="9365875" y="11121437"/>
                </a:cubicBezTo>
                <a:cubicBezTo>
                  <a:pt x="9364084" y="11114232"/>
                  <a:pt x="9369648" y="11105160"/>
                  <a:pt x="9377194" y="11104055"/>
                </a:cubicBezTo>
                <a:cubicBezTo>
                  <a:pt x="9378871" y="11081870"/>
                  <a:pt x="9381539" y="11060104"/>
                  <a:pt x="9385273" y="11038796"/>
                </a:cubicBezTo>
                <a:cubicBezTo>
                  <a:pt x="9371630" y="11035251"/>
                  <a:pt x="9372049" y="11011542"/>
                  <a:pt x="9388932" y="11009635"/>
                </a:cubicBezTo>
                <a:cubicBezTo>
                  <a:pt x="9389732" y="11009560"/>
                  <a:pt x="9390304" y="11009788"/>
                  <a:pt x="9391066" y="11009826"/>
                </a:cubicBezTo>
                <a:cubicBezTo>
                  <a:pt x="9432149" y="10824457"/>
                  <a:pt x="9549145" y="10674844"/>
                  <a:pt x="9703414" y="10576194"/>
                </a:cubicBezTo>
                <a:cubicBezTo>
                  <a:pt x="9729023" y="10452577"/>
                  <a:pt x="9768277" y="10367230"/>
                  <a:pt x="9871363" y="10301819"/>
                </a:cubicBezTo>
                <a:cubicBezTo>
                  <a:pt x="9863741" y="10301934"/>
                  <a:pt x="9856233" y="10300332"/>
                  <a:pt x="9850326" y="10295149"/>
                </a:cubicBezTo>
                <a:cubicBezTo>
                  <a:pt x="9844115" y="10289659"/>
                  <a:pt x="9841408" y="10281236"/>
                  <a:pt x="9846554" y="10273841"/>
                </a:cubicBezTo>
                <a:cubicBezTo>
                  <a:pt x="9848611" y="10270905"/>
                  <a:pt x="9852079" y="10268809"/>
                  <a:pt x="9855815" y="10267856"/>
                </a:cubicBezTo>
                <a:lnTo>
                  <a:pt x="9852003" y="10267322"/>
                </a:lnTo>
                <a:cubicBezTo>
                  <a:pt x="9843542" y="10266103"/>
                  <a:pt x="9838551" y="10257602"/>
                  <a:pt x="9839617" y="10249597"/>
                </a:cubicBezTo>
                <a:cubicBezTo>
                  <a:pt x="9840722" y="10241211"/>
                  <a:pt x="9849412" y="10236065"/>
                  <a:pt x="9857338" y="10237208"/>
                </a:cubicBezTo>
                <a:lnTo>
                  <a:pt x="9864084" y="10238162"/>
                </a:lnTo>
                <a:cubicBezTo>
                  <a:pt x="9872545" y="10239381"/>
                  <a:pt x="9877536" y="10247883"/>
                  <a:pt x="9876470" y="10255887"/>
                </a:cubicBezTo>
                <a:cubicBezTo>
                  <a:pt x="9875593" y="10262519"/>
                  <a:pt x="9869953" y="10266979"/>
                  <a:pt x="9863703" y="10268047"/>
                </a:cubicBezTo>
                <a:cubicBezTo>
                  <a:pt x="9865190" y="10268504"/>
                  <a:pt x="9866676" y="10268999"/>
                  <a:pt x="9867895" y="10270066"/>
                </a:cubicBezTo>
                <a:cubicBezTo>
                  <a:pt x="9868581" y="10270753"/>
                  <a:pt x="9869343" y="10271325"/>
                  <a:pt x="9870143" y="10271896"/>
                </a:cubicBezTo>
                <a:lnTo>
                  <a:pt x="9870143" y="10271896"/>
                </a:lnTo>
                <a:cubicBezTo>
                  <a:pt x="9870258" y="10271896"/>
                  <a:pt x="9870295" y="10271896"/>
                  <a:pt x="9870449" y="10271934"/>
                </a:cubicBezTo>
                <a:cubicBezTo>
                  <a:pt x="9870715" y="10271896"/>
                  <a:pt x="9870754" y="10271896"/>
                  <a:pt x="9871211" y="10271859"/>
                </a:cubicBezTo>
                <a:cubicBezTo>
                  <a:pt x="9879709" y="10270715"/>
                  <a:pt x="9887027" y="10276165"/>
                  <a:pt x="9888779" y="10284476"/>
                </a:cubicBezTo>
                <a:cubicBezTo>
                  <a:pt x="9889313" y="10286953"/>
                  <a:pt x="9888818" y="10289468"/>
                  <a:pt x="9887979" y="10291832"/>
                </a:cubicBezTo>
                <a:cubicBezTo>
                  <a:pt x="9900822" y="10284437"/>
                  <a:pt x="9914313" y="10277195"/>
                  <a:pt x="9929061" y="10270295"/>
                </a:cubicBezTo>
                <a:cubicBezTo>
                  <a:pt x="9934853" y="10267551"/>
                  <a:pt x="9940723" y="10265187"/>
                  <a:pt x="9946592" y="10262634"/>
                </a:cubicBezTo>
                <a:cubicBezTo>
                  <a:pt x="9944953" y="10259622"/>
                  <a:pt x="9943924" y="10256421"/>
                  <a:pt x="9944419" y="10253105"/>
                </a:cubicBezTo>
                <a:lnTo>
                  <a:pt x="9944076" y="10253066"/>
                </a:lnTo>
                <a:cubicBezTo>
                  <a:pt x="9935616" y="10251846"/>
                  <a:pt x="9930166" y="10244337"/>
                  <a:pt x="9930852" y="10235951"/>
                </a:cubicBezTo>
                <a:cubicBezTo>
                  <a:pt x="9931500" y="10227794"/>
                  <a:pt x="9940037" y="10221581"/>
                  <a:pt x="9947926" y="10222686"/>
                </a:cubicBezTo>
                <a:lnTo>
                  <a:pt x="9954671" y="10223639"/>
                </a:lnTo>
                <a:cubicBezTo>
                  <a:pt x="9963131" y="10224859"/>
                  <a:pt x="9968581" y="10232368"/>
                  <a:pt x="9967895" y="10240754"/>
                </a:cubicBezTo>
                <a:cubicBezTo>
                  <a:pt x="9967857" y="10241402"/>
                  <a:pt x="9967476" y="10241898"/>
                  <a:pt x="9967323" y="10242507"/>
                </a:cubicBezTo>
                <a:cubicBezTo>
                  <a:pt x="9967742" y="10242812"/>
                  <a:pt x="9968276" y="10242850"/>
                  <a:pt x="9968657" y="10243232"/>
                </a:cubicBezTo>
                <a:lnTo>
                  <a:pt x="9973612" y="10247883"/>
                </a:lnTo>
                <a:cubicBezTo>
                  <a:pt x="9974488" y="10248720"/>
                  <a:pt x="9975060" y="10249711"/>
                  <a:pt x="9975746" y="10250627"/>
                </a:cubicBezTo>
                <a:cubicBezTo>
                  <a:pt x="9995410" y="10243079"/>
                  <a:pt x="10015189" y="10236371"/>
                  <a:pt x="10035197" y="10230767"/>
                </a:cubicBezTo>
                <a:cubicBezTo>
                  <a:pt x="10036188" y="10230309"/>
                  <a:pt x="10037255" y="10230004"/>
                  <a:pt x="10038398" y="10229776"/>
                </a:cubicBezTo>
                <a:cubicBezTo>
                  <a:pt x="10045982" y="10227717"/>
                  <a:pt x="10053680" y="10226040"/>
                  <a:pt x="10061339" y="10224211"/>
                </a:cubicBezTo>
                <a:cubicBezTo>
                  <a:pt x="10062673" y="10222190"/>
                  <a:pt x="10064275" y="10220322"/>
                  <a:pt x="10066218" y="10218912"/>
                </a:cubicBezTo>
                <a:cubicBezTo>
                  <a:pt x="10074144" y="10213232"/>
                  <a:pt x="10083558" y="10212432"/>
                  <a:pt x="10092399" y="10214948"/>
                </a:cubicBezTo>
                <a:cubicBezTo>
                  <a:pt x="10094610" y="10208849"/>
                  <a:pt x="10099297" y="10204198"/>
                  <a:pt x="10106690" y="10204313"/>
                </a:cubicBezTo>
                <a:cubicBezTo>
                  <a:pt x="10112026" y="10204389"/>
                  <a:pt x="10117781" y="10208124"/>
                  <a:pt x="10120372" y="10213156"/>
                </a:cubicBezTo>
                <a:cubicBezTo>
                  <a:pt x="10156233" y="10208239"/>
                  <a:pt x="10192818" y="10206180"/>
                  <a:pt x="10230280" y="10207362"/>
                </a:cubicBezTo>
                <a:cubicBezTo>
                  <a:pt x="10237407" y="10207591"/>
                  <a:pt x="10244458" y="10208582"/>
                  <a:pt x="10251583" y="10209040"/>
                </a:cubicBezTo>
                <a:cubicBezTo>
                  <a:pt x="10251051" y="10208353"/>
                  <a:pt x="10250365" y="10207819"/>
                  <a:pt x="10249983" y="10207057"/>
                </a:cubicBezTo>
                <a:cubicBezTo>
                  <a:pt x="10246972" y="10201225"/>
                  <a:pt x="10248230" y="10195050"/>
                  <a:pt x="10252003" y="10190438"/>
                </a:cubicBezTo>
                <a:cubicBezTo>
                  <a:pt x="10251431" y="10188189"/>
                  <a:pt x="10251165" y="10185787"/>
                  <a:pt x="10251660" y="10183272"/>
                </a:cubicBezTo>
                <a:cubicBezTo>
                  <a:pt x="10252689" y="10177896"/>
                  <a:pt x="10257338" y="10173590"/>
                  <a:pt x="10262636" y="10172065"/>
                </a:cubicBezTo>
                <a:cubicBezTo>
                  <a:pt x="10266294" y="10167719"/>
                  <a:pt x="10272620" y="10165700"/>
                  <a:pt x="10278147" y="10166766"/>
                </a:cubicBezTo>
                <a:cubicBezTo>
                  <a:pt x="10286645" y="10168367"/>
                  <a:pt x="10290799" y="10177287"/>
                  <a:pt x="10289502" y="10185139"/>
                </a:cubicBezTo>
                <a:cubicBezTo>
                  <a:pt x="10289045" y="10187922"/>
                  <a:pt x="10288017" y="10190438"/>
                  <a:pt x="10286683" y="10192649"/>
                </a:cubicBezTo>
                <a:cubicBezTo>
                  <a:pt x="10287559" y="10198901"/>
                  <a:pt x="10284206" y="10204961"/>
                  <a:pt x="10278642" y="10208506"/>
                </a:cubicBezTo>
                <a:lnTo>
                  <a:pt x="10274907" y="10210869"/>
                </a:lnTo>
                <a:cubicBezTo>
                  <a:pt x="10322048" y="10215557"/>
                  <a:pt x="10368694" y="10224630"/>
                  <a:pt x="10414008" y="10238733"/>
                </a:cubicBezTo>
                <a:cubicBezTo>
                  <a:pt x="10413054" y="10237019"/>
                  <a:pt x="10412292" y="10235189"/>
                  <a:pt x="10411988" y="10233359"/>
                </a:cubicBezTo>
                <a:cubicBezTo>
                  <a:pt x="10399106" y="10227679"/>
                  <a:pt x="10402003" y="10208506"/>
                  <a:pt x="10414122" y="10205037"/>
                </a:cubicBezTo>
                <a:cubicBezTo>
                  <a:pt x="10410615" y="10201225"/>
                  <a:pt x="10408977" y="10195698"/>
                  <a:pt x="10410120" y="10190590"/>
                </a:cubicBezTo>
                <a:lnTo>
                  <a:pt x="10410425" y="10189180"/>
                </a:lnTo>
                <a:cubicBezTo>
                  <a:pt x="10409167" y="10190515"/>
                  <a:pt x="10407604" y="10191658"/>
                  <a:pt x="10405470" y="10192534"/>
                </a:cubicBezTo>
                <a:cubicBezTo>
                  <a:pt x="10387749" y="10199777"/>
                  <a:pt x="10372735" y="10174161"/>
                  <a:pt x="10389808" y="10166309"/>
                </a:cubicBezTo>
                <a:cubicBezTo>
                  <a:pt x="10388626" y="10163222"/>
                  <a:pt x="10388169" y="10159791"/>
                  <a:pt x="10388931" y="10156322"/>
                </a:cubicBezTo>
                <a:lnTo>
                  <a:pt x="10391904" y="10143058"/>
                </a:lnTo>
                <a:cubicBezTo>
                  <a:pt x="10393733" y="10134976"/>
                  <a:pt x="10403413" y="10130516"/>
                  <a:pt x="10410920" y="10132727"/>
                </a:cubicBezTo>
                <a:cubicBezTo>
                  <a:pt x="10419229" y="10135204"/>
                  <a:pt x="10423002" y="10143706"/>
                  <a:pt x="10421211" y="10151786"/>
                </a:cubicBezTo>
                <a:lnTo>
                  <a:pt x="10418238" y="10165052"/>
                </a:lnTo>
                <a:cubicBezTo>
                  <a:pt x="10417399" y="10168862"/>
                  <a:pt x="10414731" y="10171760"/>
                  <a:pt x="10411454" y="10173627"/>
                </a:cubicBezTo>
                <a:cubicBezTo>
                  <a:pt x="10412750" y="10175915"/>
                  <a:pt x="10413322" y="10178392"/>
                  <a:pt x="10413397" y="10180833"/>
                </a:cubicBezTo>
                <a:cubicBezTo>
                  <a:pt x="10415341" y="10177249"/>
                  <a:pt x="10418352" y="10174466"/>
                  <a:pt x="10422277" y="10173399"/>
                </a:cubicBezTo>
                <a:cubicBezTo>
                  <a:pt x="10424907" y="10168939"/>
                  <a:pt x="10429747" y="10166080"/>
                  <a:pt x="10436530" y="10167605"/>
                </a:cubicBezTo>
                <a:cubicBezTo>
                  <a:pt x="10440493" y="10168482"/>
                  <a:pt x="10443275" y="10170617"/>
                  <a:pt x="10445295" y="10173170"/>
                </a:cubicBezTo>
                <a:lnTo>
                  <a:pt x="10446820" y="10172217"/>
                </a:lnTo>
                <a:cubicBezTo>
                  <a:pt x="10453832" y="10167757"/>
                  <a:pt x="10463932" y="10172217"/>
                  <a:pt x="10467323" y="10179041"/>
                </a:cubicBezTo>
                <a:cubicBezTo>
                  <a:pt x="10471287" y="10186969"/>
                  <a:pt x="10467475" y="10195164"/>
                  <a:pt x="10460501" y="10199586"/>
                </a:cubicBezTo>
                <a:lnTo>
                  <a:pt x="10459548" y="10200196"/>
                </a:lnTo>
                <a:cubicBezTo>
                  <a:pt x="10459511" y="10201454"/>
                  <a:pt x="10459548" y="10202711"/>
                  <a:pt x="10459243" y="10203970"/>
                </a:cubicBezTo>
                <a:lnTo>
                  <a:pt x="10457757" y="10210602"/>
                </a:lnTo>
                <a:cubicBezTo>
                  <a:pt x="10455928" y="10218683"/>
                  <a:pt x="10445486" y="10222572"/>
                  <a:pt x="10438322" y="10220131"/>
                </a:cubicBezTo>
                <a:cubicBezTo>
                  <a:pt x="10435920" y="10219331"/>
                  <a:pt x="10434168" y="10217883"/>
                  <a:pt x="10432643" y="10216282"/>
                </a:cubicBezTo>
                <a:cubicBezTo>
                  <a:pt x="10432872" y="10217540"/>
                  <a:pt x="10432872" y="10218760"/>
                  <a:pt x="10432795" y="10220056"/>
                </a:cubicBezTo>
                <a:cubicBezTo>
                  <a:pt x="10440950" y="10223830"/>
                  <a:pt x="10445409" y="10233969"/>
                  <a:pt x="10441180" y="10241097"/>
                </a:cubicBezTo>
                <a:cubicBezTo>
                  <a:pt x="10447734" y="10239077"/>
                  <a:pt x="10454709" y="10240220"/>
                  <a:pt x="10458939" y="10246662"/>
                </a:cubicBezTo>
                <a:cubicBezTo>
                  <a:pt x="10460539" y="10249140"/>
                  <a:pt x="10461111" y="10252341"/>
                  <a:pt x="10461035" y="10255582"/>
                </a:cubicBezTo>
                <a:cubicBezTo>
                  <a:pt x="10473192" y="10260270"/>
                  <a:pt x="10485121" y="10265455"/>
                  <a:pt x="10497010" y="10270753"/>
                </a:cubicBezTo>
                <a:cubicBezTo>
                  <a:pt x="10496667" y="10267474"/>
                  <a:pt x="10497087" y="10264044"/>
                  <a:pt x="10498421" y="10260957"/>
                </a:cubicBezTo>
                <a:cubicBezTo>
                  <a:pt x="10502384" y="10252037"/>
                  <a:pt x="10510082" y="10246548"/>
                  <a:pt x="10518999" y="10244261"/>
                </a:cubicBezTo>
                <a:cubicBezTo>
                  <a:pt x="10517819" y="10237895"/>
                  <a:pt x="10519495" y="10231491"/>
                  <a:pt x="10525936" y="10227832"/>
                </a:cubicBezTo>
                <a:cubicBezTo>
                  <a:pt x="10532452" y="10224134"/>
                  <a:pt x="10543656" y="10225964"/>
                  <a:pt x="10546781" y="10233588"/>
                </a:cubicBezTo>
                <a:lnTo>
                  <a:pt x="10549373" y="10239877"/>
                </a:lnTo>
                <a:cubicBezTo>
                  <a:pt x="10552536" y="10247539"/>
                  <a:pt x="10551545" y="10256230"/>
                  <a:pt x="10543618" y="10260727"/>
                </a:cubicBezTo>
                <a:cubicBezTo>
                  <a:pt x="10543352" y="10260880"/>
                  <a:pt x="10542970" y="10260880"/>
                  <a:pt x="10542665" y="10261032"/>
                </a:cubicBezTo>
                <a:cubicBezTo>
                  <a:pt x="10541294" y="10268008"/>
                  <a:pt x="10535311" y="10273383"/>
                  <a:pt x="10528031" y="10273573"/>
                </a:cubicBezTo>
                <a:cubicBezTo>
                  <a:pt x="10527231" y="10273612"/>
                  <a:pt x="10526774" y="10273650"/>
                  <a:pt x="10526660" y="10273612"/>
                </a:cubicBezTo>
                <a:cubicBezTo>
                  <a:pt x="10526583" y="10273612"/>
                  <a:pt x="10526469" y="10273650"/>
                  <a:pt x="10526355" y="10273650"/>
                </a:cubicBezTo>
                <a:cubicBezTo>
                  <a:pt x="10526317" y="10273650"/>
                  <a:pt x="10526279" y="10273650"/>
                  <a:pt x="10526240" y="10273687"/>
                </a:cubicBezTo>
                <a:cubicBezTo>
                  <a:pt x="10525783" y="10274489"/>
                  <a:pt x="10525326" y="10275289"/>
                  <a:pt x="10524945" y="10276128"/>
                </a:cubicBezTo>
                <a:cubicBezTo>
                  <a:pt x="10523915" y="10278452"/>
                  <a:pt x="10522163" y="10280016"/>
                  <a:pt x="10520181" y="10281236"/>
                </a:cubicBezTo>
                <a:cubicBezTo>
                  <a:pt x="10556919" y="10299150"/>
                  <a:pt x="10592132" y="10320002"/>
                  <a:pt x="10625592" y="10343406"/>
                </a:cubicBezTo>
                <a:cubicBezTo>
                  <a:pt x="10627041" y="10336049"/>
                  <a:pt x="10634701" y="10329264"/>
                  <a:pt x="10642476" y="10331018"/>
                </a:cubicBezTo>
                <a:lnTo>
                  <a:pt x="10649106" y="10332504"/>
                </a:lnTo>
                <a:cubicBezTo>
                  <a:pt x="10657185" y="10334334"/>
                  <a:pt x="10663435" y="10340853"/>
                  <a:pt x="10662254" y="10349657"/>
                </a:cubicBezTo>
                <a:cubicBezTo>
                  <a:pt x="10661530" y="10355223"/>
                  <a:pt x="10656995" y="10360560"/>
                  <a:pt x="10651469" y="10362389"/>
                </a:cubicBezTo>
                <a:cubicBezTo>
                  <a:pt x="10653108" y="10363647"/>
                  <a:pt x="10654708" y="10364981"/>
                  <a:pt x="10656385" y="10366277"/>
                </a:cubicBezTo>
                <a:cubicBezTo>
                  <a:pt x="10656919" y="10366086"/>
                  <a:pt x="10657376" y="10365668"/>
                  <a:pt x="10657947" y="10365552"/>
                </a:cubicBezTo>
                <a:cubicBezTo>
                  <a:pt x="10661226" y="10361436"/>
                  <a:pt x="10666485" y="10359187"/>
                  <a:pt x="10672124" y="10359759"/>
                </a:cubicBezTo>
                <a:cubicBezTo>
                  <a:pt x="10680242" y="10360560"/>
                  <a:pt x="10686340" y="10369212"/>
                  <a:pt x="10685044" y="10377103"/>
                </a:cubicBezTo>
                <a:cubicBezTo>
                  <a:pt x="10684510" y="10380457"/>
                  <a:pt x="10683329" y="10383506"/>
                  <a:pt x="10681652" y="10386251"/>
                </a:cubicBezTo>
                <a:cubicBezTo>
                  <a:pt x="10683329" y="10387662"/>
                  <a:pt x="10685158" y="10388919"/>
                  <a:pt x="10686835" y="10390367"/>
                </a:cubicBezTo>
                <a:cubicBezTo>
                  <a:pt x="10705890" y="10347714"/>
                  <a:pt x="10724297" y="10304221"/>
                  <a:pt x="10741484" y="10259889"/>
                </a:cubicBezTo>
                <a:cubicBezTo>
                  <a:pt x="10740684" y="10259813"/>
                  <a:pt x="10739960" y="10260042"/>
                  <a:pt x="10739121" y="10259851"/>
                </a:cubicBezTo>
                <a:cubicBezTo>
                  <a:pt x="10719952" y="10255544"/>
                  <a:pt x="10725021" y="10225392"/>
                  <a:pt x="10744228" y="10229699"/>
                </a:cubicBezTo>
                <a:cubicBezTo>
                  <a:pt x="10747162" y="10230347"/>
                  <a:pt x="10749259" y="10231834"/>
                  <a:pt x="10751087" y="10233511"/>
                </a:cubicBezTo>
                <a:cubicBezTo>
                  <a:pt x="10760235" y="10209192"/>
                  <a:pt x="10769342" y="10184834"/>
                  <a:pt x="10777803" y="10160134"/>
                </a:cubicBezTo>
                <a:cubicBezTo>
                  <a:pt x="10775592" y="10157389"/>
                  <a:pt x="10774183" y="10154035"/>
                  <a:pt x="10774640" y="10150567"/>
                </a:cubicBezTo>
                <a:cubicBezTo>
                  <a:pt x="10771476" y="10153272"/>
                  <a:pt x="10767246" y="10154797"/>
                  <a:pt x="10761987" y="10153615"/>
                </a:cubicBezTo>
                <a:cubicBezTo>
                  <a:pt x="10742780" y="10149308"/>
                  <a:pt x="10749792" y="10119500"/>
                  <a:pt x="10768999" y="10123845"/>
                </a:cubicBezTo>
                <a:cubicBezTo>
                  <a:pt x="10775669" y="10125332"/>
                  <a:pt x="10778985" y="10129944"/>
                  <a:pt x="10779937" y="10135090"/>
                </a:cubicBezTo>
                <a:cubicBezTo>
                  <a:pt x="10781767" y="10132727"/>
                  <a:pt x="10784396" y="10131469"/>
                  <a:pt x="10787292" y="10130555"/>
                </a:cubicBezTo>
                <a:cubicBezTo>
                  <a:pt x="10795905" y="10104253"/>
                  <a:pt x="10804518" y="10077913"/>
                  <a:pt x="10812254" y="10051307"/>
                </a:cubicBezTo>
                <a:cubicBezTo>
                  <a:pt x="10808290" y="10048104"/>
                  <a:pt x="10805813" y="10043378"/>
                  <a:pt x="10806652" y="10037737"/>
                </a:cubicBezTo>
                <a:cubicBezTo>
                  <a:pt x="10807072" y="10034992"/>
                  <a:pt x="10808558" y="10032477"/>
                  <a:pt x="10810424" y="10030265"/>
                </a:cubicBezTo>
                <a:cubicBezTo>
                  <a:pt x="10806081" y="10026415"/>
                  <a:pt x="10804365" y="10020240"/>
                  <a:pt x="10805699" y="10014294"/>
                </a:cubicBezTo>
                <a:lnTo>
                  <a:pt x="10807185" y="10007662"/>
                </a:lnTo>
                <a:cubicBezTo>
                  <a:pt x="10809015" y="9999580"/>
                  <a:pt x="10818770" y="9995159"/>
                  <a:pt x="10826240" y="9997446"/>
                </a:cubicBezTo>
                <a:cubicBezTo>
                  <a:pt x="10826279" y="9997446"/>
                  <a:pt x="10826279" y="9997484"/>
                  <a:pt x="10826317" y="9997484"/>
                </a:cubicBezTo>
                <a:cubicBezTo>
                  <a:pt x="10830738" y="9980712"/>
                  <a:pt x="10835425" y="9964016"/>
                  <a:pt x="10839464" y="9947168"/>
                </a:cubicBezTo>
                <a:cubicBezTo>
                  <a:pt x="10833329" y="9944004"/>
                  <a:pt x="10830052" y="9936761"/>
                  <a:pt x="10831575" y="9930053"/>
                </a:cubicBezTo>
                <a:lnTo>
                  <a:pt x="10834548" y="9916788"/>
                </a:lnTo>
                <a:cubicBezTo>
                  <a:pt x="10836034" y="9910116"/>
                  <a:pt x="10842170" y="9906495"/>
                  <a:pt x="10848573" y="9906038"/>
                </a:cubicBezTo>
                <a:cubicBezTo>
                  <a:pt x="10855280" y="9875124"/>
                  <a:pt x="10861911" y="9844248"/>
                  <a:pt x="10867018" y="9813259"/>
                </a:cubicBezTo>
                <a:cubicBezTo>
                  <a:pt x="10865798" y="9814211"/>
                  <a:pt x="10864693" y="9815393"/>
                  <a:pt x="10863245" y="9816080"/>
                </a:cubicBezTo>
                <a:cubicBezTo>
                  <a:pt x="10855432" y="9819891"/>
                  <a:pt x="10846134" y="9816956"/>
                  <a:pt x="10842209" y="9809104"/>
                </a:cubicBezTo>
                <a:cubicBezTo>
                  <a:pt x="10839350" y="9803386"/>
                  <a:pt x="10840798" y="9797935"/>
                  <a:pt x="10842895" y="9792293"/>
                </a:cubicBezTo>
                <a:cubicBezTo>
                  <a:pt x="10844533" y="9787948"/>
                  <a:pt x="10848382" y="9785432"/>
                  <a:pt x="10852689" y="9784441"/>
                </a:cubicBezTo>
                <a:cubicBezTo>
                  <a:pt x="10852879" y="9784213"/>
                  <a:pt x="10853107" y="9783984"/>
                  <a:pt x="10853298" y="9783717"/>
                </a:cubicBezTo>
                <a:cubicBezTo>
                  <a:pt x="10858062" y="9778228"/>
                  <a:pt x="10865607" y="9777771"/>
                  <a:pt x="10871705" y="9780820"/>
                </a:cubicBezTo>
                <a:cubicBezTo>
                  <a:pt x="10878184" y="9736832"/>
                  <a:pt x="10883139" y="9692881"/>
                  <a:pt x="10885996" y="9649122"/>
                </a:cubicBezTo>
                <a:cubicBezTo>
                  <a:pt x="10882719" y="9651294"/>
                  <a:pt x="10878718" y="9652400"/>
                  <a:pt x="10873991" y="9651333"/>
                </a:cubicBezTo>
                <a:cubicBezTo>
                  <a:pt x="10869191" y="9650265"/>
                  <a:pt x="10866255" y="9647635"/>
                  <a:pt x="10864846" y="9644395"/>
                </a:cubicBezTo>
                <a:cubicBezTo>
                  <a:pt x="10864884" y="9649084"/>
                  <a:pt x="10862293" y="9653772"/>
                  <a:pt x="10858481" y="9656631"/>
                </a:cubicBezTo>
                <a:cubicBezTo>
                  <a:pt x="10858825" y="9657393"/>
                  <a:pt x="10859282" y="9658118"/>
                  <a:pt x="10859548" y="9658918"/>
                </a:cubicBezTo>
                <a:cubicBezTo>
                  <a:pt x="10861987" y="9666847"/>
                  <a:pt x="10858405" y="9675614"/>
                  <a:pt x="10850325" y="9678472"/>
                </a:cubicBezTo>
                <a:cubicBezTo>
                  <a:pt x="10843238" y="9681026"/>
                  <a:pt x="10834472" y="9677444"/>
                  <a:pt x="10831423" y="9670392"/>
                </a:cubicBezTo>
                <a:cubicBezTo>
                  <a:pt x="10831118" y="9670125"/>
                  <a:pt x="10830813" y="9669896"/>
                  <a:pt x="10830470" y="9669629"/>
                </a:cubicBezTo>
                <a:cubicBezTo>
                  <a:pt x="10830318" y="9669553"/>
                  <a:pt x="10830242" y="9669515"/>
                  <a:pt x="10830090" y="9669401"/>
                </a:cubicBezTo>
                <a:cubicBezTo>
                  <a:pt x="10829861" y="9669286"/>
                  <a:pt x="10829632" y="9669172"/>
                  <a:pt x="10829441" y="9669058"/>
                </a:cubicBezTo>
                <a:cubicBezTo>
                  <a:pt x="10829327" y="9669286"/>
                  <a:pt x="10829327" y="9669591"/>
                  <a:pt x="10829213" y="9669858"/>
                </a:cubicBezTo>
                <a:cubicBezTo>
                  <a:pt x="10826240" y="9675347"/>
                  <a:pt x="10820676" y="9677672"/>
                  <a:pt x="10815036" y="9677139"/>
                </a:cubicBezTo>
                <a:cubicBezTo>
                  <a:pt x="10813550" y="9678778"/>
                  <a:pt x="10811835" y="9680264"/>
                  <a:pt x="10809586" y="9681255"/>
                </a:cubicBezTo>
                <a:cubicBezTo>
                  <a:pt x="10804785" y="9683313"/>
                  <a:pt x="10798915" y="9681980"/>
                  <a:pt x="10794876" y="9678587"/>
                </a:cubicBezTo>
                <a:cubicBezTo>
                  <a:pt x="10789503" y="9678015"/>
                  <a:pt x="10784549" y="9674127"/>
                  <a:pt x="10782414" y="9669210"/>
                </a:cubicBezTo>
                <a:cubicBezTo>
                  <a:pt x="10780547" y="9664902"/>
                  <a:pt x="10781462" y="9660519"/>
                  <a:pt x="10783748" y="9656898"/>
                </a:cubicBezTo>
                <a:cubicBezTo>
                  <a:pt x="10782795" y="9650837"/>
                  <a:pt x="10785006" y="9644319"/>
                  <a:pt x="10792399" y="9641384"/>
                </a:cubicBezTo>
                <a:lnTo>
                  <a:pt x="10796133" y="9639897"/>
                </a:lnTo>
                <a:cubicBezTo>
                  <a:pt x="10803794" y="9636848"/>
                  <a:pt x="10809892" y="9640583"/>
                  <a:pt x="10813016" y="9646149"/>
                </a:cubicBezTo>
                <a:cubicBezTo>
                  <a:pt x="10813092" y="9646149"/>
                  <a:pt x="10813169" y="9646149"/>
                  <a:pt x="10813245" y="9646186"/>
                </a:cubicBezTo>
                <a:cubicBezTo>
                  <a:pt x="10814160" y="9643862"/>
                  <a:pt x="10815265" y="9641574"/>
                  <a:pt x="10817208" y="9639859"/>
                </a:cubicBezTo>
                <a:cubicBezTo>
                  <a:pt x="10818161" y="9639021"/>
                  <a:pt x="10819229" y="9638258"/>
                  <a:pt x="10820372" y="9637572"/>
                </a:cubicBezTo>
                <a:cubicBezTo>
                  <a:pt x="10827498" y="9630444"/>
                  <a:pt x="10838931" y="9629072"/>
                  <a:pt x="10848534" y="9628919"/>
                </a:cubicBezTo>
                <a:cubicBezTo>
                  <a:pt x="10855928" y="9628843"/>
                  <a:pt x="10861759" y="9633074"/>
                  <a:pt x="10863969" y="9639783"/>
                </a:cubicBezTo>
                <a:cubicBezTo>
                  <a:pt x="10863702" y="9633074"/>
                  <a:pt x="10868200" y="9625717"/>
                  <a:pt x="10875287" y="9623125"/>
                </a:cubicBezTo>
                <a:cubicBezTo>
                  <a:pt x="10877879" y="9618665"/>
                  <a:pt x="10882643" y="9615539"/>
                  <a:pt x="10887978" y="9615273"/>
                </a:cubicBezTo>
                <a:cubicBezTo>
                  <a:pt x="10890380" y="9558858"/>
                  <a:pt x="10889731" y="9502862"/>
                  <a:pt x="10885158" y="9447705"/>
                </a:cubicBezTo>
                <a:cubicBezTo>
                  <a:pt x="10880280" y="9450107"/>
                  <a:pt x="10873916" y="9449687"/>
                  <a:pt x="10869609" y="9446409"/>
                </a:cubicBezTo>
                <a:cubicBezTo>
                  <a:pt x="10863054" y="9441454"/>
                  <a:pt x="10862482" y="9432573"/>
                  <a:pt x="10866827" y="9426016"/>
                </a:cubicBezTo>
                <a:lnTo>
                  <a:pt x="10870409" y="9420603"/>
                </a:lnTo>
                <a:cubicBezTo>
                  <a:pt x="10870639" y="9420260"/>
                  <a:pt x="10871019" y="9420107"/>
                  <a:pt x="10871286" y="9419803"/>
                </a:cubicBezTo>
                <a:cubicBezTo>
                  <a:pt x="10870143" y="9419307"/>
                  <a:pt x="10869037" y="9418850"/>
                  <a:pt x="10867894" y="9418316"/>
                </a:cubicBezTo>
                <a:cubicBezTo>
                  <a:pt x="10860653" y="9415190"/>
                  <a:pt x="10856957" y="9406690"/>
                  <a:pt x="10860005" y="9399295"/>
                </a:cubicBezTo>
                <a:cubicBezTo>
                  <a:pt x="10862941" y="9392205"/>
                  <a:pt x="10871553" y="9388431"/>
                  <a:pt x="10878755" y="9391366"/>
                </a:cubicBezTo>
                <a:cubicBezTo>
                  <a:pt x="10877155" y="9379626"/>
                  <a:pt x="10875516" y="9367886"/>
                  <a:pt x="10873611" y="9356183"/>
                </a:cubicBezTo>
                <a:cubicBezTo>
                  <a:pt x="10872734" y="9356908"/>
                  <a:pt x="10871896" y="9357632"/>
                  <a:pt x="10870905" y="9358128"/>
                </a:cubicBezTo>
                <a:cubicBezTo>
                  <a:pt x="10872162" y="9364836"/>
                  <a:pt x="10869723" y="9372003"/>
                  <a:pt x="10861987" y="9373718"/>
                </a:cubicBezTo>
                <a:cubicBezTo>
                  <a:pt x="10859320" y="9374328"/>
                  <a:pt x="10856728" y="9375242"/>
                  <a:pt x="10854098" y="9375814"/>
                </a:cubicBezTo>
                <a:cubicBezTo>
                  <a:pt x="10853450" y="9376043"/>
                  <a:pt x="10852802" y="9376272"/>
                  <a:pt x="10852193" y="9376539"/>
                </a:cubicBezTo>
                <a:cubicBezTo>
                  <a:pt x="10850440" y="9377491"/>
                  <a:pt x="10848802" y="9378292"/>
                  <a:pt x="10847048" y="9378787"/>
                </a:cubicBezTo>
                <a:cubicBezTo>
                  <a:pt x="10845409" y="9382828"/>
                  <a:pt x="10842056" y="9386297"/>
                  <a:pt x="10838245" y="9387669"/>
                </a:cubicBezTo>
                <a:cubicBezTo>
                  <a:pt x="10833329" y="9389423"/>
                  <a:pt x="10828832" y="9388127"/>
                  <a:pt x="10825211" y="9385382"/>
                </a:cubicBezTo>
                <a:cubicBezTo>
                  <a:pt x="10825668" y="9386145"/>
                  <a:pt x="10826279" y="9386640"/>
                  <a:pt x="10826622" y="9387555"/>
                </a:cubicBezTo>
                <a:cubicBezTo>
                  <a:pt x="10830509" y="9397427"/>
                  <a:pt x="10823688" y="9405547"/>
                  <a:pt x="10815799" y="9407681"/>
                </a:cubicBezTo>
                <a:cubicBezTo>
                  <a:pt x="10826927" y="9418659"/>
                  <a:pt x="10810501" y="9438290"/>
                  <a:pt x="10795867" y="9428608"/>
                </a:cubicBezTo>
                <a:cubicBezTo>
                  <a:pt x="10784053" y="9420794"/>
                  <a:pt x="10791446" y="9405813"/>
                  <a:pt x="10802499" y="9403412"/>
                </a:cubicBezTo>
                <a:cubicBezTo>
                  <a:pt x="10801736" y="9402383"/>
                  <a:pt x="10800859" y="9401468"/>
                  <a:pt x="10800326" y="9400096"/>
                </a:cubicBezTo>
                <a:cubicBezTo>
                  <a:pt x="10795142" y="9386945"/>
                  <a:pt x="10808901" y="9376577"/>
                  <a:pt x="10818924" y="9379893"/>
                </a:cubicBezTo>
                <a:cubicBezTo>
                  <a:pt x="10816484" y="9378520"/>
                  <a:pt x="10814960" y="9377301"/>
                  <a:pt x="10813131" y="9375318"/>
                </a:cubicBezTo>
                <a:cubicBezTo>
                  <a:pt x="10808977" y="9370783"/>
                  <a:pt x="10807643" y="9365637"/>
                  <a:pt x="10806424" y="9359728"/>
                </a:cubicBezTo>
                <a:cubicBezTo>
                  <a:pt x="10806081" y="9358013"/>
                  <a:pt x="10806424" y="9356145"/>
                  <a:pt x="10807033" y="9354278"/>
                </a:cubicBezTo>
                <a:cubicBezTo>
                  <a:pt x="10806004" y="9351685"/>
                  <a:pt x="10805508" y="9348864"/>
                  <a:pt x="10805928" y="9346234"/>
                </a:cubicBezTo>
                <a:cubicBezTo>
                  <a:pt x="10806271" y="9344100"/>
                  <a:pt x="10806728" y="9342042"/>
                  <a:pt x="10807262" y="9339945"/>
                </a:cubicBezTo>
                <a:cubicBezTo>
                  <a:pt x="10807033" y="9339412"/>
                  <a:pt x="10806804" y="9338878"/>
                  <a:pt x="10806652" y="9338306"/>
                </a:cubicBezTo>
                <a:cubicBezTo>
                  <a:pt x="10804708" y="9331063"/>
                  <a:pt x="10809206" y="9322029"/>
                  <a:pt x="10816904" y="9320467"/>
                </a:cubicBezTo>
                <a:lnTo>
                  <a:pt x="10821058" y="9319628"/>
                </a:lnTo>
                <a:cubicBezTo>
                  <a:pt x="10822201" y="9318980"/>
                  <a:pt x="10823382" y="9318370"/>
                  <a:pt x="10824640" y="9317913"/>
                </a:cubicBezTo>
                <a:cubicBezTo>
                  <a:pt x="10834395" y="9314254"/>
                  <a:pt x="10845562" y="9317227"/>
                  <a:pt x="10855509" y="9318332"/>
                </a:cubicBezTo>
                <a:cubicBezTo>
                  <a:pt x="10864007" y="9319247"/>
                  <a:pt x="10867398" y="9325727"/>
                  <a:pt x="10866980" y="9332283"/>
                </a:cubicBezTo>
                <a:cubicBezTo>
                  <a:pt x="10867971" y="9332436"/>
                  <a:pt x="10868847" y="9333084"/>
                  <a:pt x="10869800" y="9333427"/>
                </a:cubicBezTo>
                <a:cubicBezTo>
                  <a:pt x="10838016" y="9162238"/>
                  <a:pt x="10765151" y="9002256"/>
                  <a:pt x="10637444" y="8865755"/>
                </a:cubicBezTo>
                <a:cubicBezTo>
                  <a:pt x="10632262" y="8870329"/>
                  <a:pt x="10626278" y="8873721"/>
                  <a:pt x="10619152" y="8873874"/>
                </a:cubicBezTo>
                <a:cubicBezTo>
                  <a:pt x="10611264" y="8874027"/>
                  <a:pt x="10603908" y="8869948"/>
                  <a:pt x="10602764" y="8861409"/>
                </a:cubicBezTo>
                <a:cubicBezTo>
                  <a:pt x="10601773" y="8854243"/>
                  <a:pt x="10607339" y="8845171"/>
                  <a:pt x="10615189" y="8845019"/>
                </a:cubicBezTo>
                <a:cubicBezTo>
                  <a:pt x="10616027" y="8845019"/>
                  <a:pt x="10616903" y="8844980"/>
                  <a:pt x="10617742" y="8844866"/>
                </a:cubicBezTo>
                <a:cubicBezTo>
                  <a:pt x="10615951" y="8843074"/>
                  <a:pt x="10614389" y="8841168"/>
                  <a:pt x="10612559" y="8839377"/>
                </a:cubicBezTo>
                <a:cubicBezTo>
                  <a:pt x="10573345" y="8800535"/>
                  <a:pt x="10531347" y="8767791"/>
                  <a:pt x="10487598" y="8739088"/>
                </a:cubicBezTo>
                <a:cubicBezTo>
                  <a:pt x="10487330" y="8745683"/>
                  <a:pt x="10482757" y="8752239"/>
                  <a:pt x="10475973" y="8753078"/>
                </a:cubicBezTo>
                <a:cubicBezTo>
                  <a:pt x="10472964" y="8753421"/>
                  <a:pt x="10469914" y="8753802"/>
                  <a:pt x="10466904" y="8754183"/>
                </a:cubicBezTo>
                <a:cubicBezTo>
                  <a:pt x="10459091" y="8755136"/>
                  <a:pt x="10451469" y="8750600"/>
                  <a:pt x="10449984" y="8742442"/>
                </a:cubicBezTo>
                <a:cubicBezTo>
                  <a:pt x="10448650" y="8735048"/>
                  <a:pt x="10453909" y="8726471"/>
                  <a:pt x="10461721" y="8725518"/>
                </a:cubicBezTo>
                <a:lnTo>
                  <a:pt x="10466141" y="8724985"/>
                </a:lnTo>
                <a:cubicBezTo>
                  <a:pt x="10423649" y="8698950"/>
                  <a:pt x="10379290" y="8677261"/>
                  <a:pt x="10333673" y="8658735"/>
                </a:cubicBezTo>
                <a:cubicBezTo>
                  <a:pt x="10330242" y="8662395"/>
                  <a:pt x="10325593" y="8664796"/>
                  <a:pt x="10321096" y="8664529"/>
                </a:cubicBezTo>
                <a:cubicBezTo>
                  <a:pt x="10323764" y="8670132"/>
                  <a:pt x="10323535" y="8677489"/>
                  <a:pt x="10318580" y="8681339"/>
                </a:cubicBezTo>
                <a:lnTo>
                  <a:pt x="10313512" y="8685265"/>
                </a:lnTo>
                <a:cubicBezTo>
                  <a:pt x="10307109" y="8690182"/>
                  <a:pt x="10298840" y="8689878"/>
                  <a:pt x="10293161" y="8683931"/>
                </a:cubicBezTo>
                <a:cubicBezTo>
                  <a:pt x="10288017" y="8678557"/>
                  <a:pt x="10288511" y="8668188"/>
                  <a:pt x="10294495" y="8663576"/>
                </a:cubicBezTo>
                <a:lnTo>
                  <a:pt x="10299564" y="8659650"/>
                </a:lnTo>
                <a:cubicBezTo>
                  <a:pt x="10302956" y="8657058"/>
                  <a:pt x="10306805" y="8656143"/>
                  <a:pt x="10310577" y="8656524"/>
                </a:cubicBezTo>
                <a:cubicBezTo>
                  <a:pt x="10309625" y="8654161"/>
                  <a:pt x="10309434" y="8651836"/>
                  <a:pt x="10309548" y="8649625"/>
                </a:cubicBezTo>
                <a:cubicBezTo>
                  <a:pt x="10273840" y="8636169"/>
                  <a:pt x="10237483" y="8624467"/>
                  <a:pt x="10200441" y="8614556"/>
                </a:cubicBezTo>
                <a:cubicBezTo>
                  <a:pt x="10199830" y="8615623"/>
                  <a:pt x="10199221" y="8616652"/>
                  <a:pt x="10198192" y="8617453"/>
                </a:cubicBezTo>
                <a:lnTo>
                  <a:pt x="10192743" y="8621532"/>
                </a:lnTo>
                <a:cubicBezTo>
                  <a:pt x="10186111" y="8626525"/>
                  <a:pt x="10177422" y="8627822"/>
                  <a:pt x="10171058" y="8621265"/>
                </a:cubicBezTo>
                <a:cubicBezTo>
                  <a:pt x="10167590" y="8617682"/>
                  <a:pt x="10166295" y="8611659"/>
                  <a:pt x="10167475" y="8606513"/>
                </a:cubicBezTo>
                <a:cubicBezTo>
                  <a:pt x="10144000" y="8600872"/>
                  <a:pt x="10120372" y="8595688"/>
                  <a:pt x="10096515" y="8591152"/>
                </a:cubicBezTo>
                <a:cubicBezTo>
                  <a:pt x="10096439" y="8591304"/>
                  <a:pt x="10096324" y="8591495"/>
                  <a:pt x="10096172" y="8591609"/>
                </a:cubicBezTo>
                <a:cubicBezTo>
                  <a:pt x="10097125" y="8592791"/>
                  <a:pt x="10098078" y="8594010"/>
                  <a:pt x="10098612" y="8595345"/>
                </a:cubicBezTo>
                <a:cubicBezTo>
                  <a:pt x="10101851" y="8603044"/>
                  <a:pt x="10096820" y="8610516"/>
                  <a:pt x="10090112" y="8613870"/>
                </a:cubicBezTo>
                <a:cubicBezTo>
                  <a:pt x="10079214" y="8619283"/>
                  <a:pt x="10067209" y="8616386"/>
                  <a:pt x="10057986" y="8609143"/>
                </a:cubicBezTo>
                <a:cubicBezTo>
                  <a:pt x="10051850" y="8604340"/>
                  <a:pt x="10051127" y="8594811"/>
                  <a:pt x="10055966" y="8588865"/>
                </a:cubicBezTo>
                <a:cubicBezTo>
                  <a:pt x="10057948" y="8586463"/>
                  <a:pt x="10060807" y="8585624"/>
                  <a:pt x="10063627" y="8584900"/>
                </a:cubicBezTo>
                <a:cubicBezTo>
                  <a:pt x="10022468" y="8577886"/>
                  <a:pt x="9980852" y="8572588"/>
                  <a:pt x="9939122" y="8567861"/>
                </a:cubicBezTo>
                <a:cubicBezTo>
                  <a:pt x="9936302" y="8578877"/>
                  <a:pt x="9923078" y="8586654"/>
                  <a:pt x="9914655" y="8575485"/>
                </a:cubicBezTo>
                <a:cubicBezTo>
                  <a:pt x="9912102" y="8572130"/>
                  <a:pt x="9911378" y="8568471"/>
                  <a:pt x="9911568" y="8564965"/>
                </a:cubicBezTo>
                <a:cubicBezTo>
                  <a:pt x="9901622" y="8563935"/>
                  <a:pt x="9891675" y="8562754"/>
                  <a:pt x="9881729" y="8561800"/>
                </a:cubicBezTo>
                <a:cubicBezTo>
                  <a:pt x="9877918" y="8563630"/>
                  <a:pt x="9873649" y="8563478"/>
                  <a:pt x="9869838" y="8560542"/>
                </a:cubicBezTo>
                <a:cubicBezTo>
                  <a:pt x="9804328" y="8554596"/>
                  <a:pt x="9738779" y="8550365"/>
                  <a:pt x="9673993" y="8546286"/>
                </a:cubicBezTo>
                <a:cubicBezTo>
                  <a:pt x="9616943" y="8542589"/>
                  <a:pt x="9558025" y="8541789"/>
                  <a:pt x="9503337" y="8528981"/>
                </a:cubicBezTo>
                <a:cubicBezTo>
                  <a:pt x="9502537" y="8529934"/>
                  <a:pt x="9501813" y="8530925"/>
                  <a:pt x="9500822" y="8531687"/>
                </a:cubicBezTo>
                <a:lnTo>
                  <a:pt x="9490685" y="8539502"/>
                </a:lnTo>
                <a:cubicBezTo>
                  <a:pt x="9487788" y="8541750"/>
                  <a:pt x="9484092" y="8542246"/>
                  <a:pt x="9480586" y="8541636"/>
                </a:cubicBezTo>
                <a:cubicBezTo>
                  <a:pt x="9480167" y="8544076"/>
                  <a:pt x="9479061" y="8546210"/>
                  <a:pt x="9477652" y="8548002"/>
                </a:cubicBezTo>
                <a:cubicBezTo>
                  <a:pt x="9481234" y="8546591"/>
                  <a:pt x="9485083" y="8546401"/>
                  <a:pt x="9488589" y="8547964"/>
                </a:cubicBezTo>
                <a:cubicBezTo>
                  <a:pt x="9493200" y="8546325"/>
                  <a:pt x="9498421" y="8547163"/>
                  <a:pt x="9502423" y="8552347"/>
                </a:cubicBezTo>
                <a:cubicBezTo>
                  <a:pt x="9504748" y="8555397"/>
                  <a:pt x="9505509" y="8558599"/>
                  <a:pt x="9505433" y="8561686"/>
                </a:cubicBezTo>
                <a:lnTo>
                  <a:pt x="9507110" y="8561915"/>
                </a:lnTo>
                <a:cubicBezTo>
                  <a:pt x="9514884" y="8562906"/>
                  <a:pt x="9519534" y="8572245"/>
                  <a:pt x="9517895" y="8579259"/>
                </a:cubicBezTo>
                <a:cubicBezTo>
                  <a:pt x="9515990" y="8587378"/>
                  <a:pt x="9508291" y="8591037"/>
                  <a:pt x="9500593" y="8590046"/>
                </a:cubicBezTo>
                <a:lnTo>
                  <a:pt x="9499526" y="8589894"/>
                </a:lnTo>
                <a:cubicBezTo>
                  <a:pt x="9498726" y="8590771"/>
                  <a:pt x="9498002" y="8591723"/>
                  <a:pt x="9497049" y="8592486"/>
                </a:cubicBezTo>
                <a:lnTo>
                  <a:pt x="9491981" y="8596412"/>
                </a:lnTo>
                <a:cubicBezTo>
                  <a:pt x="9485769" y="8601177"/>
                  <a:pt x="9475860" y="8597708"/>
                  <a:pt x="9472163" y="8591609"/>
                </a:cubicBezTo>
                <a:cubicBezTo>
                  <a:pt x="9470906" y="8589550"/>
                  <a:pt x="9470487" y="8587454"/>
                  <a:pt x="9470372" y="8585357"/>
                </a:cubicBezTo>
                <a:cubicBezTo>
                  <a:pt x="9469763" y="8586425"/>
                  <a:pt x="9469038" y="8587302"/>
                  <a:pt x="9468200" y="8588178"/>
                </a:cubicBezTo>
                <a:cubicBezTo>
                  <a:pt x="9471859" y="8595840"/>
                  <a:pt x="9468962" y="8605865"/>
                  <a:pt x="9461607" y="8608495"/>
                </a:cubicBezTo>
                <a:cubicBezTo>
                  <a:pt x="9467590" y="8610973"/>
                  <a:pt x="9471935" y="8616043"/>
                  <a:pt x="9471135" y="8623247"/>
                </a:cubicBezTo>
                <a:cubicBezTo>
                  <a:pt x="9470335" y="8630337"/>
                  <a:pt x="9462750" y="8637694"/>
                  <a:pt x="9455166" y="8635941"/>
                </a:cubicBezTo>
                <a:cubicBezTo>
                  <a:pt x="9454252" y="8635674"/>
                  <a:pt x="9453338" y="8635483"/>
                  <a:pt x="9452385" y="8635407"/>
                </a:cubicBezTo>
                <a:cubicBezTo>
                  <a:pt x="9452271" y="8635407"/>
                  <a:pt x="9452308" y="8635407"/>
                  <a:pt x="9452194" y="8635407"/>
                </a:cubicBezTo>
                <a:cubicBezTo>
                  <a:pt x="9452118" y="8635407"/>
                  <a:pt x="9452080" y="8635445"/>
                  <a:pt x="9452004" y="8635445"/>
                </a:cubicBezTo>
                <a:cubicBezTo>
                  <a:pt x="9451851" y="8635559"/>
                  <a:pt x="9451737" y="8635635"/>
                  <a:pt x="9451546" y="8635750"/>
                </a:cubicBezTo>
                <a:cubicBezTo>
                  <a:pt x="9444991" y="8640515"/>
                  <a:pt x="9436493" y="8639295"/>
                  <a:pt x="9431310" y="8633196"/>
                </a:cubicBezTo>
                <a:cubicBezTo>
                  <a:pt x="9426394" y="8627402"/>
                  <a:pt x="9427766" y="8617377"/>
                  <a:pt x="9433901" y="8612955"/>
                </a:cubicBezTo>
                <a:cubicBezTo>
                  <a:pt x="9439008" y="8609257"/>
                  <a:pt x="9444991" y="8607657"/>
                  <a:pt x="9451165" y="8607390"/>
                </a:cubicBezTo>
                <a:cubicBezTo>
                  <a:pt x="9442514" y="8602854"/>
                  <a:pt x="9441028" y="8592104"/>
                  <a:pt x="9445106" y="8585320"/>
                </a:cubicBezTo>
                <a:cubicBezTo>
                  <a:pt x="9439160" y="8573427"/>
                  <a:pt x="9452804" y="8561267"/>
                  <a:pt x="9463741" y="8566070"/>
                </a:cubicBezTo>
                <a:cubicBezTo>
                  <a:pt x="9463513" y="8561191"/>
                  <a:pt x="9465609" y="8556197"/>
                  <a:pt x="9469534" y="8553186"/>
                </a:cubicBezTo>
                <a:lnTo>
                  <a:pt x="9470601" y="8552347"/>
                </a:lnTo>
                <a:cubicBezTo>
                  <a:pt x="9468924" y="8552538"/>
                  <a:pt x="9467057" y="8552423"/>
                  <a:pt x="9464999" y="8551775"/>
                </a:cubicBezTo>
                <a:cubicBezTo>
                  <a:pt x="9447773" y="8546363"/>
                  <a:pt x="9452308" y="8518727"/>
                  <a:pt x="9469420" y="8523301"/>
                </a:cubicBezTo>
                <a:cubicBezTo>
                  <a:pt x="9469877" y="8521967"/>
                  <a:pt x="9471058" y="8521014"/>
                  <a:pt x="9471821" y="8519832"/>
                </a:cubicBezTo>
                <a:cubicBezTo>
                  <a:pt x="9471935" y="8519871"/>
                  <a:pt x="9472049" y="8519871"/>
                  <a:pt x="9472163" y="8519909"/>
                </a:cubicBezTo>
                <a:cubicBezTo>
                  <a:pt x="9448116" y="8511637"/>
                  <a:pt x="9425098" y="8500545"/>
                  <a:pt x="9403909" y="8484535"/>
                </a:cubicBezTo>
                <a:cubicBezTo>
                  <a:pt x="9402004" y="8483010"/>
                  <a:pt x="9399717" y="8481104"/>
                  <a:pt x="9397812" y="8479199"/>
                </a:cubicBezTo>
                <a:cubicBezTo>
                  <a:pt x="9405548" y="8476149"/>
                  <a:pt x="9413208" y="8472909"/>
                  <a:pt x="9420906" y="8469822"/>
                </a:cubicBezTo>
                <a:cubicBezTo>
                  <a:pt x="9419382" y="8462350"/>
                  <a:pt x="9425822" y="8455947"/>
                  <a:pt x="9433634" y="8454879"/>
                </a:cubicBezTo>
                <a:lnTo>
                  <a:pt x="9427727" y="8454078"/>
                </a:lnTo>
                <a:cubicBezTo>
                  <a:pt x="9419992" y="8453087"/>
                  <a:pt x="9414618" y="8445007"/>
                  <a:pt x="9415837" y="8437497"/>
                </a:cubicBezTo>
                <a:cubicBezTo>
                  <a:pt x="9417133" y="8429607"/>
                  <a:pt x="9424679" y="8424613"/>
                  <a:pt x="9432415" y="8425604"/>
                </a:cubicBezTo>
                <a:lnTo>
                  <a:pt x="9441409" y="8426786"/>
                </a:lnTo>
                <a:cubicBezTo>
                  <a:pt x="9449146" y="8427777"/>
                  <a:pt x="9454519" y="8435858"/>
                  <a:pt x="9453299" y="8443367"/>
                </a:cubicBezTo>
                <a:cubicBezTo>
                  <a:pt x="9452194" y="8450038"/>
                  <a:pt x="9446554" y="8454650"/>
                  <a:pt x="9440151" y="8455260"/>
                </a:cubicBezTo>
                <a:cubicBezTo>
                  <a:pt x="9442400" y="8455947"/>
                  <a:pt x="9444382" y="8457623"/>
                  <a:pt x="9446249" y="8459453"/>
                </a:cubicBezTo>
                <a:cubicBezTo>
                  <a:pt x="9466066" y="8451487"/>
                  <a:pt x="9485883" y="8443520"/>
                  <a:pt x="9505548" y="8435248"/>
                </a:cubicBezTo>
                <a:lnTo>
                  <a:pt x="9502003" y="8430636"/>
                </a:lnTo>
                <a:cubicBezTo>
                  <a:pt x="9497240" y="8424422"/>
                  <a:pt x="9501127" y="8414436"/>
                  <a:pt x="9507186" y="8410891"/>
                </a:cubicBezTo>
                <a:cubicBezTo>
                  <a:pt x="9514541" y="8406621"/>
                  <a:pt x="9522164" y="8409900"/>
                  <a:pt x="9526927" y="8416075"/>
                </a:cubicBezTo>
                <a:lnTo>
                  <a:pt x="9530853" y="8421144"/>
                </a:lnTo>
                <a:cubicBezTo>
                  <a:pt x="9531462" y="8421945"/>
                  <a:pt x="9531577" y="8422936"/>
                  <a:pt x="9531920" y="8423889"/>
                </a:cubicBezTo>
                <a:cubicBezTo>
                  <a:pt x="9623269" y="8384895"/>
                  <a:pt x="9713131" y="8342583"/>
                  <a:pt x="9802080" y="8298328"/>
                </a:cubicBezTo>
                <a:lnTo>
                  <a:pt x="9799069" y="8294440"/>
                </a:lnTo>
                <a:cubicBezTo>
                  <a:pt x="9798078" y="8293144"/>
                  <a:pt x="9798344" y="8291543"/>
                  <a:pt x="9797812" y="8290056"/>
                </a:cubicBezTo>
                <a:cubicBezTo>
                  <a:pt x="9792400" y="8289866"/>
                  <a:pt x="9787178" y="8287083"/>
                  <a:pt x="9784548" y="8282051"/>
                </a:cubicBezTo>
                <a:cubicBezTo>
                  <a:pt x="9780776" y="8274733"/>
                  <a:pt x="9783787" y="8265165"/>
                  <a:pt x="9791180" y="8261391"/>
                </a:cubicBezTo>
                <a:lnTo>
                  <a:pt x="9799755" y="8257008"/>
                </a:lnTo>
                <a:cubicBezTo>
                  <a:pt x="9805853" y="8253920"/>
                  <a:pt x="9813131" y="8255559"/>
                  <a:pt x="9817705" y="8260286"/>
                </a:cubicBezTo>
                <a:cubicBezTo>
                  <a:pt x="9820792" y="8258457"/>
                  <a:pt x="9824488" y="8257503"/>
                  <a:pt x="9828260" y="8257999"/>
                </a:cubicBezTo>
                <a:lnTo>
                  <a:pt x="9837788" y="8259333"/>
                </a:lnTo>
                <a:cubicBezTo>
                  <a:pt x="9845181" y="8260400"/>
                  <a:pt x="9850136" y="8267452"/>
                  <a:pt x="9850136" y="8274656"/>
                </a:cubicBezTo>
                <a:cubicBezTo>
                  <a:pt x="9852918" y="8273246"/>
                  <a:pt x="9855776" y="8271950"/>
                  <a:pt x="9858558" y="8270540"/>
                </a:cubicBezTo>
                <a:cubicBezTo>
                  <a:pt x="9858215" y="8267300"/>
                  <a:pt x="9858787" y="8263907"/>
                  <a:pt x="9860463" y="8261163"/>
                </a:cubicBezTo>
                <a:cubicBezTo>
                  <a:pt x="9860349" y="8261163"/>
                  <a:pt x="9860197" y="8261163"/>
                  <a:pt x="9860083" y="8261125"/>
                </a:cubicBezTo>
                <a:cubicBezTo>
                  <a:pt x="9853222" y="8259257"/>
                  <a:pt x="9848992" y="8251595"/>
                  <a:pt x="9849869" y="8244619"/>
                </a:cubicBezTo>
                <a:cubicBezTo>
                  <a:pt x="9848040" y="8241303"/>
                  <a:pt x="9847315" y="8237263"/>
                  <a:pt x="9848154" y="8233870"/>
                </a:cubicBezTo>
                <a:cubicBezTo>
                  <a:pt x="9850136" y="8225713"/>
                  <a:pt x="9857834" y="8222244"/>
                  <a:pt x="9865570" y="8223235"/>
                </a:cubicBezTo>
                <a:lnTo>
                  <a:pt x="9866561" y="8223349"/>
                </a:lnTo>
                <a:cubicBezTo>
                  <a:pt x="9867247" y="8223045"/>
                  <a:pt x="9867666" y="8222397"/>
                  <a:pt x="9868352" y="8222091"/>
                </a:cubicBezTo>
                <a:cubicBezTo>
                  <a:pt x="9868390" y="8222091"/>
                  <a:pt x="9868429" y="8222091"/>
                  <a:pt x="9868467" y="8222091"/>
                </a:cubicBezTo>
                <a:cubicBezTo>
                  <a:pt x="9868467" y="8217441"/>
                  <a:pt x="9870372" y="8212753"/>
                  <a:pt x="9874068" y="8209894"/>
                </a:cubicBezTo>
                <a:lnTo>
                  <a:pt x="9879138" y="8205968"/>
                </a:lnTo>
                <a:cubicBezTo>
                  <a:pt x="9885540" y="8201050"/>
                  <a:pt x="9894572" y="8203299"/>
                  <a:pt x="9899259" y="8209246"/>
                </a:cubicBezTo>
                <a:cubicBezTo>
                  <a:pt x="9904214" y="8215497"/>
                  <a:pt x="9901927" y="8224798"/>
                  <a:pt x="9895982" y="8229372"/>
                </a:cubicBezTo>
                <a:lnTo>
                  <a:pt x="9890913" y="8233298"/>
                </a:lnTo>
                <a:cubicBezTo>
                  <a:pt x="9890761" y="8233375"/>
                  <a:pt x="9890609" y="8233375"/>
                  <a:pt x="9890456" y="8233489"/>
                </a:cubicBezTo>
                <a:cubicBezTo>
                  <a:pt x="9891256" y="8239740"/>
                  <a:pt x="9888665" y="8246906"/>
                  <a:pt x="9882643" y="8249232"/>
                </a:cubicBezTo>
                <a:cubicBezTo>
                  <a:pt x="9881691" y="8249575"/>
                  <a:pt x="9880738" y="8249956"/>
                  <a:pt x="9879861" y="8250451"/>
                </a:cubicBezTo>
                <a:cubicBezTo>
                  <a:pt x="9879747" y="8250490"/>
                  <a:pt x="9879786" y="8250490"/>
                  <a:pt x="9879709" y="8250528"/>
                </a:cubicBezTo>
                <a:cubicBezTo>
                  <a:pt x="9879670" y="8250566"/>
                  <a:pt x="9879633" y="8250604"/>
                  <a:pt x="9879595" y="8250680"/>
                </a:cubicBezTo>
                <a:cubicBezTo>
                  <a:pt x="9879556" y="8250756"/>
                  <a:pt x="9879518" y="8250832"/>
                  <a:pt x="9879518" y="8250947"/>
                </a:cubicBezTo>
                <a:cubicBezTo>
                  <a:pt x="9882720" y="8251328"/>
                  <a:pt x="9885845" y="8252510"/>
                  <a:pt x="9888474" y="8255140"/>
                </a:cubicBezTo>
                <a:cubicBezTo>
                  <a:pt x="9888474" y="8255178"/>
                  <a:pt x="9888513" y="8255178"/>
                  <a:pt x="9888513" y="8255216"/>
                </a:cubicBezTo>
                <a:cubicBezTo>
                  <a:pt x="9891638" y="8253616"/>
                  <a:pt x="9894763" y="8251977"/>
                  <a:pt x="9897887" y="8250337"/>
                </a:cubicBezTo>
                <a:cubicBezTo>
                  <a:pt x="9900212" y="8246869"/>
                  <a:pt x="9903756" y="8244162"/>
                  <a:pt x="9907834" y="8243323"/>
                </a:cubicBezTo>
                <a:cubicBezTo>
                  <a:pt x="9907872" y="8243285"/>
                  <a:pt x="9907910" y="8243209"/>
                  <a:pt x="9907986" y="8243171"/>
                </a:cubicBezTo>
                <a:cubicBezTo>
                  <a:pt x="9910235" y="8241913"/>
                  <a:pt x="9912445" y="8241417"/>
                  <a:pt x="9914655" y="8241341"/>
                </a:cubicBezTo>
                <a:cubicBezTo>
                  <a:pt x="9923802" y="8236500"/>
                  <a:pt x="9932873" y="8231431"/>
                  <a:pt x="9941980" y="8226513"/>
                </a:cubicBezTo>
                <a:cubicBezTo>
                  <a:pt x="9940266" y="8221100"/>
                  <a:pt x="9941599" y="8214468"/>
                  <a:pt x="9946058" y="8210999"/>
                </a:cubicBezTo>
                <a:lnTo>
                  <a:pt x="9951126" y="8207073"/>
                </a:lnTo>
                <a:cubicBezTo>
                  <a:pt x="9957529" y="8202156"/>
                  <a:pt x="9965799" y="8202499"/>
                  <a:pt x="9971478" y="8208407"/>
                </a:cubicBezTo>
                <a:cubicBezTo>
                  <a:pt x="9971896" y="8208864"/>
                  <a:pt x="9972126" y="8209436"/>
                  <a:pt x="9972392" y="8210008"/>
                </a:cubicBezTo>
                <a:cubicBezTo>
                  <a:pt x="9979137" y="8206349"/>
                  <a:pt x="9985883" y="8202766"/>
                  <a:pt x="9992590" y="8199068"/>
                </a:cubicBezTo>
                <a:lnTo>
                  <a:pt x="9992361" y="8198763"/>
                </a:lnTo>
                <a:cubicBezTo>
                  <a:pt x="9991180" y="8199030"/>
                  <a:pt x="9990037" y="8199487"/>
                  <a:pt x="9988856" y="8199449"/>
                </a:cubicBezTo>
                <a:cubicBezTo>
                  <a:pt x="9979519" y="8199106"/>
                  <a:pt x="9970524" y="8195637"/>
                  <a:pt x="9964542" y="8188205"/>
                </a:cubicBezTo>
                <a:cubicBezTo>
                  <a:pt x="9959358" y="8181725"/>
                  <a:pt x="9958101" y="8172919"/>
                  <a:pt x="9964503" y="8166515"/>
                </a:cubicBezTo>
                <a:cubicBezTo>
                  <a:pt x="9967019" y="8163961"/>
                  <a:pt x="9970829" y="8162513"/>
                  <a:pt x="9974678" y="8162208"/>
                </a:cubicBezTo>
                <a:lnTo>
                  <a:pt x="9970982" y="8160988"/>
                </a:lnTo>
                <a:cubicBezTo>
                  <a:pt x="9962826" y="8158320"/>
                  <a:pt x="9959396" y="8149057"/>
                  <a:pt x="9961797" y="8141319"/>
                </a:cubicBezTo>
                <a:cubicBezTo>
                  <a:pt x="9964312" y="8133238"/>
                  <a:pt x="9973840" y="8129655"/>
                  <a:pt x="9981462" y="8132132"/>
                </a:cubicBezTo>
                <a:lnTo>
                  <a:pt x="9987940" y="8134229"/>
                </a:lnTo>
                <a:cubicBezTo>
                  <a:pt x="9996097" y="8136897"/>
                  <a:pt x="9999526" y="8146160"/>
                  <a:pt x="9997125" y="8153898"/>
                </a:cubicBezTo>
                <a:cubicBezTo>
                  <a:pt x="9995106" y="8160302"/>
                  <a:pt x="9988779" y="8163733"/>
                  <a:pt x="9982415" y="8163694"/>
                </a:cubicBezTo>
                <a:cubicBezTo>
                  <a:pt x="9983787" y="8164419"/>
                  <a:pt x="9985158" y="8165143"/>
                  <a:pt x="9986188" y="8166401"/>
                </a:cubicBezTo>
                <a:cubicBezTo>
                  <a:pt x="9986759" y="8167201"/>
                  <a:pt x="9987408" y="8167926"/>
                  <a:pt x="9988093" y="8168612"/>
                </a:cubicBezTo>
                <a:cubicBezTo>
                  <a:pt x="9988093" y="8168612"/>
                  <a:pt x="9988093" y="8168612"/>
                  <a:pt x="9988093" y="8168612"/>
                </a:cubicBezTo>
                <a:cubicBezTo>
                  <a:pt x="9988208" y="8168650"/>
                  <a:pt x="9988245" y="8168650"/>
                  <a:pt x="9988397" y="8168688"/>
                </a:cubicBezTo>
                <a:cubicBezTo>
                  <a:pt x="9988665" y="8168688"/>
                  <a:pt x="9988703" y="8168688"/>
                  <a:pt x="9989160" y="8168688"/>
                </a:cubicBezTo>
                <a:cubicBezTo>
                  <a:pt x="9992856" y="8168841"/>
                  <a:pt x="9996020" y="8170327"/>
                  <a:pt x="9998574" y="8172500"/>
                </a:cubicBezTo>
                <a:cubicBezTo>
                  <a:pt x="10003870" y="8171623"/>
                  <a:pt x="10009625" y="8173910"/>
                  <a:pt x="10012941" y="8178217"/>
                </a:cubicBezTo>
                <a:lnTo>
                  <a:pt x="10016866" y="8183287"/>
                </a:lnTo>
                <a:cubicBezTo>
                  <a:pt x="10017323" y="8183897"/>
                  <a:pt x="10017400" y="8184545"/>
                  <a:pt x="10017743" y="8185193"/>
                </a:cubicBezTo>
                <a:cubicBezTo>
                  <a:pt x="10032186" y="8177150"/>
                  <a:pt x="10046325" y="8168574"/>
                  <a:pt x="10060654" y="8160379"/>
                </a:cubicBezTo>
                <a:cubicBezTo>
                  <a:pt x="10055243" y="8156681"/>
                  <a:pt x="10052498" y="8150163"/>
                  <a:pt x="10054252" y="8143492"/>
                </a:cubicBezTo>
                <a:cubicBezTo>
                  <a:pt x="10056309" y="8135564"/>
                  <a:pt x="10065798" y="8130875"/>
                  <a:pt x="10073421" y="8133353"/>
                </a:cubicBezTo>
                <a:lnTo>
                  <a:pt x="10079899" y="8135449"/>
                </a:lnTo>
                <a:cubicBezTo>
                  <a:pt x="10084321" y="8136897"/>
                  <a:pt x="10087255" y="8140175"/>
                  <a:pt x="10088931" y="8144026"/>
                </a:cubicBezTo>
                <a:cubicBezTo>
                  <a:pt x="10101583" y="8136669"/>
                  <a:pt x="10114351" y="8129502"/>
                  <a:pt x="10126965" y="8122031"/>
                </a:cubicBezTo>
                <a:cubicBezTo>
                  <a:pt x="10123040" y="8115704"/>
                  <a:pt x="10124526" y="8106403"/>
                  <a:pt x="10130624" y="8102096"/>
                </a:cubicBezTo>
                <a:cubicBezTo>
                  <a:pt x="10136111" y="8098207"/>
                  <a:pt x="10142513" y="8096568"/>
                  <a:pt x="10149031" y="8096340"/>
                </a:cubicBezTo>
                <a:cubicBezTo>
                  <a:pt x="10139884" y="8091460"/>
                  <a:pt x="10138397" y="8079949"/>
                  <a:pt x="10142818" y="8072821"/>
                </a:cubicBezTo>
                <a:cubicBezTo>
                  <a:pt x="10136645" y="8060089"/>
                  <a:pt x="10151279" y="8047320"/>
                  <a:pt x="10162827" y="8052580"/>
                </a:cubicBezTo>
                <a:cubicBezTo>
                  <a:pt x="10162636" y="8047396"/>
                  <a:pt x="10164961" y="8042097"/>
                  <a:pt x="10169152" y="8038934"/>
                </a:cubicBezTo>
                <a:lnTo>
                  <a:pt x="10170295" y="8038095"/>
                </a:lnTo>
                <a:cubicBezTo>
                  <a:pt x="10168466" y="8038286"/>
                  <a:pt x="10166523" y="8038134"/>
                  <a:pt x="10164313" y="8037409"/>
                </a:cubicBezTo>
                <a:cubicBezTo>
                  <a:pt x="10146058" y="8031463"/>
                  <a:pt x="10151202" y="8002112"/>
                  <a:pt x="10169343" y="8007181"/>
                </a:cubicBezTo>
                <a:cubicBezTo>
                  <a:pt x="10170448" y="8004055"/>
                  <a:pt x="10172354" y="8001120"/>
                  <a:pt x="10175173" y="7998986"/>
                </a:cubicBezTo>
                <a:lnTo>
                  <a:pt x="10186073" y="7990791"/>
                </a:lnTo>
                <a:cubicBezTo>
                  <a:pt x="10192704" y="7985797"/>
                  <a:pt x="10203032" y="7988656"/>
                  <a:pt x="10207300" y="7995251"/>
                </a:cubicBezTo>
                <a:cubicBezTo>
                  <a:pt x="10212026" y="8002531"/>
                  <a:pt x="10209434" y="8011527"/>
                  <a:pt x="10202803" y="8016482"/>
                </a:cubicBezTo>
                <a:lnTo>
                  <a:pt x="10191904" y="8024677"/>
                </a:lnTo>
                <a:cubicBezTo>
                  <a:pt x="10188779" y="8027041"/>
                  <a:pt x="10184854" y="8027498"/>
                  <a:pt x="10181157" y="8026812"/>
                </a:cubicBezTo>
                <a:cubicBezTo>
                  <a:pt x="10180661" y="8029404"/>
                  <a:pt x="10179480" y="8031615"/>
                  <a:pt x="10177956" y="8033559"/>
                </a:cubicBezTo>
                <a:cubicBezTo>
                  <a:pt x="10181766" y="8032072"/>
                  <a:pt x="10185882" y="8031920"/>
                  <a:pt x="10189579" y="8033635"/>
                </a:cubicBezTo>
                <a:cubicBezTo>
                  <a:pt x="10194496" y="8031920"/>
                  <a:pt x="10200059" y="8032873"/>
                  <a:pt x="10204251" y="8038476"/>
                </a:cubicBezTo>
                <a:cubicBezTo>
                  <a:pt x="10206691" y="8041716"/>
                  <a:pt x="10207453" y="8045147"/>
                  <a:pt x="10207339" y="8048425"/>
                </a:cubicBezTo>
                <a:lnTo>
                  <a:pt x="10209130" y="8048692"/>
                </a:lnTo>
                <a:cubicBezTo>
                  <a:pt x="10216866" y="8049759"/>
                  <a:pt x="10221362" y="8058526"/>
                  <a:pt x="10220448" y="8065731"/>
                </a:cubicBezTo>
                <a:cubicBezTo>
                  <a:pt x="10251051" y="8046748"/>
                  <a:pt x="10280890" y="8026622"/>
                  <a:pt x="10311111" y="8006991"/>
                </a:cubicBezTo>
                <a:cubicBezTo>
                  <a:pt x="10260958" y="7998033"/>
                  <a:pt x="10211187" y="7987284"/>
                  <a:pt x="10161759" y="7975505"/>
                </a:cubicBezTo>
                <a:cubicBezTo>
                  <a:pt x="10157948" y="7976268"/>
                  <a:pt x="10154747" y="7975620"/>
                  <a:pt x="10151850" y="7973751"/>
                </a:cubicBezTo>
                <a:close/>
                <a:moveTo>
                  <a:pt x="12243464" y="4391443"/>
                </a:moveTo>
                <a:cubicBezTo>
                  <a:pt x="12240912" y="4372956"/>
                  <a:pt x="12269265" y="4364951"/>
                  <a:pt x="12271857" y="4383705"/>
                </a:cubicBezTo>
                <a:cubicBezTo>
                  <a:pt x="12274410" y="4402192"/>
                  <a:pt x="12246057" y="4410197"/>
                  <a:pt x="12243464" y="4391443"/>
                </a:cubicBezTo>
                <a:close/>
                <a:moveTo>
                  <a:pt x="12285576" y="4266492"/>
                </a:moveTo>
                <a:cubicBezTo>
                  <a:pt x="12277649" y="4267559"/>
                  <a:pt x="12270676" y="4259478"/>
                  <a:pt x="12270446" y="4252198"/>
                </a:cubicBezTo>
                <a:cubicBezTo>
                  <a:pt x="12270294" y="4246632"/>
                  <a:pt x="12273038" y="4242439"/>
                  <a:pt x="12277154" y="4239847"/>
                </a:cubicBezTo>
                <a:cubicBezTo>
                  <a:pt x="12275706" y="4237751"/>
                  <a:pt x="12274676" y="4235387"/>
                  <a:pt x="12274333" y="4232872"/>
                </a:cubicBezTo>
                <a:cubicBezTo>
                  <a:pt x="12273190" y="4224790"/>
                  <a:pt x="12279936" y="4217853"/>
                  <a:pt x="12287558" y="4216824"/>
                </a:cubicBezTo>
                <a:lnTo>
                  <a:pt x="12294036" y="4215947"/>
                </a:lnTo>
                <a:cubicBezTo>
                  <a:pt x="12299410" y="4215185"/>
                  <a:pt x="12304174" y="4217891"/>
                  <a:pt x="12307147" y="4222008"/>
                </a:cubicBezTo>
                <a:cubicBezTo>
                  <a:pt x="12312063" y="4222847"/>
                  <a:pt x="12316254" y="4226277"/>
                  <a:pt x="12317170" y="4232910"/>
                </a:cubicBezTo>
                <a:cubicBezTo>
                  <a:pt x="12318350" y="4241601"/>
                  <a:pt x="12312786" y="4247509"/>
                  <a:pt x="12306231" y="4249605"/>
                </a:cubicBezTo>
                <a:cubicBezTo>
                  <a:pt x="12306270" y="4249911"/>
                  <a:pt x="12306346" y="4250215"/>
                  <a:pt x="12306346" y="4250482"/>
                </a:cubicBezTo>
                <a:cubicBezTo>
                  <a:pt x="12306574" y="4259059"/>
                  <a:pt x="12299906" y="4264548"/>
                  <a:pt x="12292055" y="4265615"/>
                </a:cubicBezTo>
                <a:lnTo>
                  <a:pt x="12285576" y="4266492"/>
                </a:lnTo>
                <a:close/>
                <a:moveTo>
                  <a:pt x="12298190" y="4310214"/>
                </a:moveTo>
                <a:cubicBezTo>
                  <a:pt x="12295599" y="4291459"/>
                  <a:pt x="12324486" y="4285818"/>
                  <a:pt x="12327077" y="4304572"/>
                </a:cubicBezTo>
                <a:cubicBezTo>
                  <a:pt x="12329670" y="4323326"/>
                  <a:pt x="12300744" y="4328968"/>
                  <a:pt x="12298190" y="4310214"/>
                </a:cubicBezTo>
                <a:close/>
                <a:moveTo>
                  <a:pt x="12375248" y="4319057"/>
                </a:moveTo>
                <a:lnTo>
                  <a:pt x="12376125" y="4325537"/>
                </a:lnTo>
                <a:cubicBezTo>
                  <a:pt x="12377268" y="4333694"/>
                  <a:pt x="12370714" y="4340555"/>
                  <a:pt x="12363016" y="4341699"/>
                </a:cubicBezTo>
                <a:cubicBezTo>
                  <a:pt x="12354975" y="4342881"/>
                  <a:pt x="12347923" y="4336172"/>
                  <a:pt x="12346857" y="4328586"/>
                </a:cubicBezTo>
                <a:lnTo>
                  <a:pt x="12345980" y="4322106"/>
                </a:lnTo>
                <a:cubicBezTo>
                  <a:pt x="12344875" y="4313949"/>
                  <a:pt x="12351430" y="4307088"/>
                  <a:pt x="12359089" y="4305944"/>
                </a:cubicBezTo>
                <a:cubicBezTo>
                  <a:pt x="12367132" y="4304762"/>
                  <a:pt x="12374182" y="4311433"/>
                  <a:pt x="12375248" y="4319057"/>
                </a:cubicBezTo>
                <a:close/>
                <a:moveTo>
                  <a:pt x="12392894" y="4110016"/>
                </a:moveTo>
                <a:cubicBezTo>
                  <a:pt x="12401582" y="4109940"/>
                  <a:pt x="12406651" y="4116725"/>
                  <a:pt x="12407717" y="4124578"/>
                </a:cubicBezTo>
                <a:lnTo>
                  <a:pt x="12408594" y="4131058"/>
                </a:lnTo>
                <a:cubicBezTo>
                  <a:pt x="12409699" y="4138986"/>
                  <a:pt x="12401163" y="4145848"/>
                  <a:pt x="12394037" y="4145924"/>
                </a:cubicBezTo>
                <a:cubicBezTo>
                  <a:pt x="12385348" y="4146000"/>
                  <a:pt x="12380278" y="4139215"/>
                  <a:pt x="12379173" y="4131325"/>
                </a:cubicBezTo>
                <a:lnTo>
                  <a:pt x="12378298" y="4124845"/>
                </a:lnTo>
                <a:cubicBezTo>
                  <a:pt x="12377230" y="4116954"/>
                  <a:pt x="12385728" y="4110055"/>
                  <a:pt x="12392894" y="4110016"/>
                </a:cubicBezTo>
                <a:close/>
                <a:moveTo>
                  <a:pt x="12383976" y="4088861"/>
                </a:moveTo>
                <a:cubicBezTo>
                  <a:pt x="12383785" y="4096142"/>
                  <a:pt x="12376773" y="4104337"/>
                  <a:pt x="12368923" y="4103194"/>
                </a:cubicBezTo>
                <a:cubicBezTo>
                  <a:pt x="12367969" y="4103041"/>
                  <a:pt x="12367016" y="4102927"/>
                  <a:pt x="12366026" y="4102889"/>
                </a:cubicBezTo>
                <a:cubicBezTo>
                  <a:pt x="12365912" y="4102889"/>
                  <a:pt x="12365950" y="4102889"/>
                  <a:pt x="12365835" y="4102889"/>
                </a:cubicBezTo>
                <a:cubicBezTo>
                  <a:pt x="12365759" y="4102889"/>
                  <a:pt x="12365721" y="4102927"/>
                  <a:pt x="12365645" y="4102965"/>
                </a:cubicBezTo>
                <a:cubicBezTo>
                  <a:pt x="12365530" y="4103079"/>
                  <a:pt x="12365416" y="4103155"/>
                  <a:pt x="12365225" y="4103346"/>
                </a:cubicBezTo>
                <a:cubicBezTo>
                  <a:pt x="12359014" y="4108759"/>
                  <a:pt x="12350286" y="4108339"/>
                  <a:pt x="12344418" y="4102583"/>
                </a:cubicBezTo>
                <a:cubicBezTo>
                  <a:pt x="12338891" y="4097133"/>
                  <a:pt x="12339387" y="4086841"/>
                  <a:pt x="12345180" y="4081809"/>
                </a:cubicBezTo>
                <a:cubicBezTo>
                  <a:pt x="12351925" y="4075901"/>
                  <a:pt x="12360538" y="4072508"/>
                  <a:pt x="12369570" y="4073804"/>
                </a:cubicBezTo>
                <a:cubicBezTo>
                  <a:pt x="12377496" y="4074910"/>
                  <a:pt x="12384166" y="4080170"/>
                  <a:pt x="12383976" y="4088861"/>
                </a:cubicBezTo>
                <a:close/>
                <a:moveTo>
                  <a:pt x="12372848" y="3936160"/>
                </a:moveTo>
                <a:cubicBezTo>
                  <a:pt x="12385691" y="3950035"/>
                  <a:pt x="12361719" y="3967112"/>
                  <a:pt x="12348991" y="3953351"/>
                </a:cubicBezTo>
                <a:cubicBezTo>
                  <a:pt x="12345713" y="3949806"/>
                  <a:pt x="12344837" y="3946032"/>
                  <a:pt x="12345599" y="3942601"/>
                </a:cubicBezTo>
                <a:cubicBezTo>
                  <a:pt x="12339997" y="3948624"/>
                  <a:pt x="12328945" y="3950911"/>
                  <a:pt x="12321629" y="3943021"/>
                </a:cubicBezTo>
                <a:cubicBezTo>
                  <a:pt x="12313206" y="3933911"/>
                  <a:pt x="12320675" y="3923504"/>
                  <a:pt x="12330393" y="3921293"/>
                </a:cubicBezTo>
                <a:lnTo>
                  <a:pt x="12324334" y="3921065"/>
                </a:lnTo>
                <a:cubicBezTo>
                  <a:pt x="12316369" y="3920760"/>
                  <a:pt x="12310157" y="3913060"/>
                  <a:pt x="12310729" y="3905322"/>
                </a:cubicBezTo>
                <a:cubicBezTo>
                  <a:pt x="12311338" y="3897203"/>
                  <a:pt x="12318541" y="3891409"/>
                  <a:pt x="12326468" y="3891752"/>
                </a:cubicBezTo>
                <a:lnTo>
                  <a:pt x="12335691" y="3892095"/>
                </a:lnTo>
                <a:cubicBezTo>
                  <a:pt x="12343655" y="3892400"/>
                  <a:pt x="12349868" y="3900100"/>
                  <a:pt x="12349296" y="3907838"/>
                </a:cubicBezTo>
                <a:cubicBezTo>
                  <a:pt x="12348800" y="3914737"/>
                  <a:pt x="12343465" y="3919921"/>
                  <a:pt x="12337025" y="3921141"/>
                </a:cubicBezTo>
                <a:cubicBezTo>
                  <a:pt x="12340034" y="3921713"/>
                  <a:pt x="12343007" y="3923200"/>
                  <a:pt x="12345523" y="3925906"/>
                </a:cubicBezTo>
                <a:cubicBezTo>
                  <a:pt x="12348800" y="3929451"/>
                  <a:pt x="12349639" y="3933225"/>
                  <a:pt x="12348914" y="3936617"/>
                </a:cubicBezTo>
                <a:cubicBezTo>
                  <a:pt x="12354516" y="3930556"/>
                  <a:pt x="12365530" y="3928269"/>
                  <a:pt x="12372848" y="3936160"/>
                </a:cubicBezTo>
                <a:close/>
                <a:moveTo>
                  <a:pt x="12306193" y="3972219"/>
                </a:moveTo>
                <a:cubicBezTo>
                  <a:pt x="12302154" y="3953808"/>
                  <a:pt x="12330241" y="3945079"/>
                  <a:pt x="12334318" y="3963529"/>
                </a:cubicBezTo>
                <a:cubicBezTo>
                  <a:pt x="12338359" y="3981978"/>
                  <a:pt x="12310233" y="3990707"/>
                  <a:pt x="12306193" y="3972219"/>
                </a:cubicBezTo>
                <a:close/>
                <a:moveTo>
                  <a:pt x="12354936" y="3865793"/>
                </a:moveTo>
                <a:cubicBezTo>
                  <a:pt x="12357527" y="3867432"/>
                  <a:pt x="12360119" y="3869110"/>
                  <a:pt x="12362710" y="3870787"/>
                </a:cubicBezTo>
                <a:cubicBezTo>
                  <a:pt x="12369418" y="3875056"/>
                  <a:pt x="12372428" y="3883518"/>
                  <a:pt x="12368312" y="3890799"/>
                </a:cubicBezTo>
                <a:cubicBezTo>
                  <a:pt x="12364578" y="3897432"/>
                  <a:pt x="12354975" y="3900710"/>
                  <a:pt x="12348266" y="3896402"/>
                </a:cubicBezTo>
                <a:lnTo>
                  <a:pt x="12340493" y="3891409"/>
                </a:lnTo>
                <a:cubicBezTo>
                  <a:pt x="12333786" y="3887140"/>
                  <a:pt x="12330774" y="3878678"/>
                  <a:pt x="12334890" y="3871397"/>
                </a:cubicBezTo>
                <a:cubicBezTo>
                  <a:pt x="12338625" y="3864764"/>
                  <a:pt x="12348229" y="3861486"/>
                  <a:pt x="12354936" y="3865793"/>
                </a:cubicBezTo>
                <a:close/>
                <a:moveTo>
                  <a:pt x="12328602" y="3583071"/>
                </a:moveTo>
                <a:lnTo>
                  <a:pt x="12331118" y="3577010"/>
                </a:lnTo>
                <a:cubicBezTo>
                  <a:pt x="12334204" y="3569653"/>
                  <a:pt x="12344989" y="3568014"/>
                  <a:pt x="12351201" y="3571597"/>
                </a:cubicBezTo>
                <a:cubicBezTo>
                  <a:pt x="12358709" y="3575943"/>
                  <a:pt x="12359661" y="3584367"/>
                  <a:pt x="12356613" y="3591685"/>
                </a:cubicBezTo>
                <a:lnTo>
                  <a:pt x="12354098" y="3597708"/>
                </a:lnTo>
                <a:cubicBezTo>
                  <a:pt x="12351011" y="3605103"/>
                  <a:pt x="12340188" y="3606704"/>
                  <a:pt x="12334013" y="3603121"/>
                </a:cubicBezTo>
                <a:cubicBezTo>
                  <a:pt x="12326506" y="3598814"/>
                  <a:pt x="12325591" y="3590390"/>
                  <a:pt x="12328602" y="3583071"/>
                </a:cubicBezTo>
                <a:close/>
                <a:moveTo>
                  <a:pt x="12320027" y="3765314"/>
                </a:moveTo>
                <a:cubicBezTo>
                  <a:pt x="12325058" y="3765161"/>
                  <a:pt x="12328907" y="3767410"/>
                  <a:pt x="12331536" y="3770803"/>
                </a:cubicBezTo>
                <a:cubicBezTo>
                  <a:pt x="12336452" y="3771985"/>
                  <a:pt x="12340568" y="3775606"/>
                  <a:pt x="12342398" y="3780790"/>
                </a:cubicBezTo>
                <a:cubicBezTo>
                  <a:pt x="12344989" y="3788185"/>
                  <a:pt x="12339920" y="3797028"/>
                  <a:pt x="12332527" y="3799125"/>
                </a:cubicBezTo>
                <a:cubicBezTo>
                  <a:pt x="12326734" y="3800726"/>
                  <a:pt x="12321018" y="3800611"/>
                  <a:pt x="12315720" y="3797714"/>
                </a:cubicBezTo>
                <a:cubicBezTo>
                  <a:pt x="12309090" y="3794131"/>
                  <a:pt x="12306918" y="3787384"/>
                  <a:pt x="12305813" y="3780485"/>
                </a:cubicBezTo>
                <a:cubicBezTo>
                  <a:pt x="12304554" y="3772594"/>
                  <a:pt x="12312863" y="3765543"/>
                  <a:pt x="12320027" y="3765314"/>
                </a:cubicBezTo>
                <a:close/>
                <a:moveTo>
                  <a:pt x="12295865" y="4070984"/>
                </a:moveTo>
                <a:cubicBezTo>
                  <a:pt x="12302420" y="4071212"/>
                  <a:pt x="12307756" y="4076015"/>
                  <a:pt x="12309356" y="4082114"/>
                </a:cubicBezTo>
                <a:cubicBezTo>
                  <a:pt x="12312824" y="4082000"/>
                  <a:pt x="12316369" y="4082914"/>
                  <a:pt x="12319265" y="4085125"/>
                </a:cubicBezTo>
                <a:lnTo>
                  <a:pt x="12326620" y="4090691"/>
                </a:lnTo>
                <a:cubicBezTo>
                  <a:pt x="12332984" y="4095494"/>
                  <a:pt x="12333632" y="4105366"/>
                  <a:pt x="12328754" y="4111389"/>
                </a:cubicBezTo>
                <a:cubicBezTo>
                  <a:pt x="12324372" y="4116763"/>
                  <a:pt x="12317054" y="4117945"/>
                  <a:pt x="12311072" y="4115277"/>
                </a:cubicBezTo>
                <a:cubicBezTo>
                  <a:pt x="12313206" y="4117488"/>
                  <a:pt x="12314806" y="4120385"/>
                  <a:pt x="12315302" y="4124044"/>
                </a:cubicBezTo>
                <a:cubicBezTo>
                  <a:pt x="12315950" y="4128847"/>
                  <a:pt x="12314502" y="4132392"/>
                  <a:pt x="12311948" y="4134755"/>
                </a:cubicBezTo>
                <a:cubicBezTo>
                  <a:pt x="12319990" y="4133040"/>
                  <a:pt x="12330355" y="4137462"/>
                  <a:pt x="12331804" y="4148135"/>
                </a:cubicBezTo>
                <a:cubicBezTo>
                  <a:pt x="12334395" y="4166851"/>
                  <a:pt x="12304936" y="4167118"/>
                  <a:pt x="12302383" y="4148554"/>
                </a:cubicBezTo>
                <a:cubicBezTo>
                  <a:pt x="12301735" y="4143751"/>
                  <a:pt x="12303183" y="4140168"/>
                  <a:pt x="12305774" y="4137805"/>
                </a:cubicBezTo>
                <a:cubicBezTo>
                  <a:pt x="12297733" y="4139520"/>
                  <a:pt x="12287367" y="4135098"/>
                  <a:pt x="12285881" y="4124387"/>
                </a:cubicBezTo>
                <a:cubicBezTo>
                  <a:pt x="12284204" y="4112075"/>
                  <a:pt x="12296285" y="4107844"/>
                  <a:pt x="12305545" y="4111579"/>
                </a:cubicBezTo>
                <a:lnTo>
                  <a:pt x="12300706" y="4107920"/>
                </a:lnTo>
                <a:cubicBezTo>
                  <a:pt x="12298152" y="4105976"/>
                  <a:pt x="12296742" y="4103155"/>
                  <a:pt x="12296018" y="4100144"/>
                </a:cubicBezTo>
                <a:cubicBezTo>
                  <a:pt x="12295637" y="4100144"/>
                  <a:pt x="12295256" y="4100373"/>
                  <a:pt x="12294837" y="4100335"/>
                </a:cubicBezTo>
                <a:lnTo>
                  <a:pt x="12285615" y="4099992"/>
                </a:lnTo>
                <a:cubicBezTo>
                  <a:pt x="12277649" y="4099687"/>
                  <a:pt x="12271133" y="4092787"/>
                  <a:pt x="12271399" y="4084782"/>
                </a:cubicBezTo>
                <a:cubicBezTo>
                  <a:pt x="12271666" y="4076854"/>
                  <a:pt x="12278640" y="4070259"/>
                  <a:pt x="12286605" y="4070564"/>
                </a:cubicBezTo>
                <a:lnTo>
                  <a:pt x="12295865" y="4070984"/>
                </a:lnTo>
                <a:close/>
                <a:moveTo>
                  <a:pt x="12281270" y="3942945"/>
                </a:moveTo>
                <a:cubicBezTo>
                  <a:pt x="12293960" y="3956629"/>
                  <a:pt x="12275287" y="3979424"/>
                  <a:pt x="12262444" y="3965549"/>
                </a:cubicBezTo>
                <a:cubicBezTo>
                  <a:pt x="12249753" y="3951864"/>
                  <a:pt x="12268426" y="3929070"/>
                  <a:pt x="12281270" y="3942945"/>
                </a:cubicBezTo>
                <a:close/>
                <a:moveTo>
                  <a:pt x="12225744" y="4251702"/>
                </a:moveTo>
                <a:cubicBezTo>
                  <a:pt x="12234662" y="4250749"/>
                  <a:pt x="12243655" y="4252884"/>
                  <a:pt x="12250325" y="4259097"/>
                </a:cubicBezTo>
                <a:cubicBezTo>
                  <a:pt x="12256155" y="4264548"/>
                  <a:pt x="12258633" y="4272667"/>
                  <a:pt x="12253450" y="4279681"/>
                </a:cubicBezTo>
                <a:cubicBezTo>
                  <a:pt x="12249144" y="4285551"/>
                  <a:pt x="12238701" y="4288257"/>
                  <a:pt x="12232871" y="4282845"/>
                </a:cubicBezTo>
                <a:cubicBezTo>
                  <a:pt x="12232184" y="4282159"/>
                  <a:pt x="12231460" y="4281510"/>
                  <a:pt x="12230660" y="4280939"/>
                </a:cubicBezTo>
                <a:cubicBezTo>
                  <a:pt x="12230584" y="4280900"/>
                  <a:pt x="12230584" y="4280900"/>
                  <a:pt x="12230507" y="4280824"/>
                </a:cubicBezTo>
                <a:cubicBezTo>
                  <a:pt x="12230432" y="4280824"/>
                  <a:pt x="12230393" y="4280824"/>
                  <a:pt x="12230317" y="4280824"/>
                </a:cubicBezTo>
                <a:cubicBezTo>
                  <a:pt x="12230127" y="4280824"/>
                  <a:pt x="12230012" y="4280862"/>
                  <a:pt x="12229784" y="4280862"/>
                </a:cubicBezTo>
                <a:cubicBezTo>
                  <a:pt x="12221590" y="4281739"/>
                  <a:pt x="12214693" y="4276365"/>
                  <a:pt x="12213168" y="4268322"/>
                </a:cubicBezTo>
                <a:cubicBezTo>
                  <a:pt x="12211796" y="4260698"/>
                  <a:pt x="12218084" y="4252541"/>
                  <a:pt x="12225744" y="4251702"/>
                </a:cubicBezTo>
                <a:close/>
                <a:moveTo>
                  <a:pt x="12163549" y="4211869"/>
                </a:moveTo>
                <a:cubicBezTo>
                  <a:pt x="12168313" y="4205541"/>
                  <a:pt x="12177802" y="4204130"/>
                  <a:pt x="12184129" y="4208933"/>
                </a:cubicBezTo>
                <a:lnTo>
                  <a:pt x="12191483" y="4214499"/>
                </a:lnTo>
                <a:cubicBezTo>
                  <a:pt x="12197847" y="4219302"/>
                  <a:pt x="12199220" y="4228717"/>
                  <a:pt x="12194418" y="4235121"/>
                </a:cubicBezTo>
                <a:cubicBezTo>
                  <a:pt x="12189654" y="4241448"/>
                  <a:pt x="12180165" y="4242858"/>
                  <a:pt x="12173838" y="4238056"/>
                </a:cubicBezTo>
                <a:lnTo>
                  <a:pt x="12166483" y="4232490"/>
                </a:lnTo>
                <a:cubicBezTo>
                  <a:pt x="12160119" y="4227650"/>
                  <a:pt x="12158747" y="4218272"/>
                  <a:pt x="12163549" y="4211869"/>
                </a:cubicBezTo>
                <a:close/>
                <a:moveTo>
                  <a:pt x="10642476" y="2478063"/>
                </a:moveTo>
                <a:cubicBezTo>
                  <a:pt x="10669190" y="2461748"/>
                  <a:pt x="10726927" y="2438763"/>
                  <a:pt x="10764426" y="2427442"/>
                </a:cubicBezTo>
                <a:cubicBezTo>
                  <a:pt x="10793504" y="2415816"/>
                  <a:pt x="10824259" y="2410708"/>
                  <a:pt x="10856690" y="2412004"/>
                </a:cubicBezTo>
                <a:cubicBezTo>
                  <a:pt x="10887940" y="2415892"/>
                  <a:pt x="10909319" y="2418484"/>
                  <a:pt x="10922810" y="2420123"/>
                </a:cubicBezTo>
                <a:cubicBezTo>
                  <a:pt x="10912330" y="2418675"/>
                  <a:pt x="10901583" y="2417226"/>
                  <a:pt x="10890036" y="2415473"/>
                </a:cubicBezTo>
                <a:cubicBezTo>
                  <a:pt x="10941141" y="2422106"/>
                  <a:pt x="10951393" y="2423554"/>
                  <a:pt x="10922810" y="2420123"/>
                </a:cubicBezTo>
                <a:cubicBezTo>
                  <a:pt x="10968313" y="2426337"/>
                  <a:pt x="11005584" y="2431673"/>
                  <a:pt x="11050860" y="2454277"/>
                </a:cubicBezTo>
                <a:cubicBezTo>
                  <a:pt x="11108366" y="2483018"/>
                  <a:pt x="11161339" y="2544846"/>
                  <a:pt x="11183481" y="2608503"/>
                </a:cubicBezTo>
                <a:lnTo>
                  <a:pt x="11376393" y="2816667"/>
                </a:lnTo>
                <a:cubicBezTo>
                  <a:pt x="11511377" y="2962393"/>
                  <a:pt x="11501431" y="3138575"/>
                  <a:pt x="11387177" y="3289637"/>
                </a:cubicBezTo>
                <a:cubicBezTo>
                  <a:pt x="11199487" y="3537787"/>
                  <a:pt x="10780585" y="3538854"/>
                  <a:pt x="10564807" y="3330614"/>
                </a:cubicBezTo>
                <a:cubicBezTo>
                  <a:pt x="10326432" y="3100571"/>
                  <a:pt x="10347773" y="2657943"/>
                  <a:pt x="10642476" y="2478063"/>
                </a:cubicBezTo>
                <a:close/>
                <a:moveTo>
                  <a:pt x="7201129" y="3254607"/>
                </a:moveTo>
                <a:cubicBezTo>
                  <a:pt x="7202196" y="3256131"/>
                  <a:pt x="7202691" y="3257694"/>
                  <a:pt x="7203187" y="3259219"/>
                </a:cubicBezTo>
                <a:cubicBezTo>
                  <a:pt x="7206960" y="3253120"/>
                  <a:pt x="7214429" y="3248736"/>
                  <a:pt x="7222889" y="3251748"/>
                </a:cubicBezTo>
                <a:cubicBezTo>
                  <a:pt x="7241220" y="3258342"/>
                  <a:pt x="7227196" y="3285216"/>
                  <a:pt x="7209094" y="3278735"/>
                </a:cubicBezTo>
                <a:cubicBezTo>
                  <a:pt x="7204978" y="3277249"/>
                  <a:pt x="7202691" y="3274695"/>
                  <a:pt x="7201548" y="3271760"/>
                </a:cubicBezTo>
                <a:cubicBezTo>
                  <a:pt x="7196365" y="3279764"/>
                  <a:pt x="7184475" y="3283424"/>
                  <a:pt x="7177425" y="3273475"/>
                </a:cubicBezTo>
                <a:cubicBezTo>
                  <a:pt x="7166183" y="3257580"/>
                  <a:pt x="7189887" y="3238711"/>
                  <a:pt x="7201129" y="3254607"/>
                </a:cubicBezTo>
                <a:close/>
                <a:moveTo>
                  <a:pt x="6776396" y="2421153"/>
                </a:moveTo>
                <a:cubicBezTo>
                  <a:pt x="6784437" y="2421839"/>
                  <a:pt x="6789925" y="2427290"/>
                  <a:pt x="6793926" y="2433808"/>
                </a:cubicBezTo>
                <a:cubicBezTo>
                  <a:pt x="6798004" y="2440478"/>
                  <a:pt x="6793850" y="2449932"/>
                  <a:pt x="6787333" y="2453134"/>
                </a:cubicBezTo>
                <a:cubicBezTo>
                  <a:pt x="6782113" y="2455688"/>
                  <a:pt x="6776739" y="2454658"/>
                  <a:pt x="6772585" y="2451533"/>
                </a:cubicBezTo>
                <a:cubicBezTo>
                  <a:pt x="6766868" y="2454011"/>
                  <a:pt x="6760276" y="2453400"/>
                  <a:pt x="6755817" y="2448293"/>
                </a:cubicBezTo>
                <a:cubicBezTo>
                  <a:pt x="6750977" y="2442727"/>
                  <a:pt x="6750977" y="2432588"/>
                  <a:pt x="6757227" y="2427937"/>
                </a:cubicBezTo>
                <a:cubicBezTo>
                  <a:pt x="6762943" y="2423630"/>
                  <a:pt x="6769079" y="2420543"/>
                  <a:pt x="6776396" y="2421153"/>
                </a:cubicBezTo>
                <a:close/>
                <a:moveTo>
                  <a:pt x="6741678" y="2375335"/>
                </a:moveTo>
                <a:cubicBezTo>
                  <a:pt x="6743545" y="2367749"/>
                  <a:pt x="6749871" y="2361955"/>
                  <a:pt x="6758142" y="2363251"/>
                </a:cubicBezTo>
                <a:cubicBezTo>
                  <a:pt x="6765344" y="2364356"/>
                  <a:pt x="6772090" y="2372133"/>
                  <a:pt x="6770222" y="2379718"/>
                </a:cubicBezTo>
                <a:lnTo>
                  <a:pt x="6768659" y="2385931"/>
                </a:lnTo>
                <a:cubicBezTo>
                  <a:pt x="6766754" y="2393517"/>
                  <a:pt x="6760466" y="2399311"/>
                  <a:pt x="6752196" y="2398015"/>
                </a:cubicBezTo>
                <a:cubicBezTo>
                  <a:pt x="6744994" y="2396909"/>
                  <a:pt x="6738248" y="2389133"/>
                  <a:pt x="6740115" y="2381548"/>
                </a:cubicBezTo>
                <a:lnTo>
                  <a:pt x="6741678" y="2375335"/>
                </a:lnTo>
                <a:close/>
                <a:moveTo>
                  <a:pt x="1118092" y="6698355"/>
                </a:moveTo>
                <a:lnTo>
                  <a:pt x="1115157" y="6704226"/>
                </a:lnTo>
                <a:cubicBezTo>
                  <a:pt x="1111461" y="6711621"/>
                  <a:pt x="1102124" y="6713527"/>
                  <a:pt x="1095112" y="6710134"/>
                </a:cubicBezTo>
                <a:cubicBezTo>
                  <a:pt x="1087795" y="6706551"/>
                  <a:pt x="1085775" y="6696983"/>
                  <a:pt x="1089205" y="6690084"/>
                </a:cubicBezTo>
                <a:lnTo>
                  <a:pt x="1092139" y="6684213"/>
                </a:lnTo>
                <a:cubicBezTo>
                  <a:pt x="1095836" y="6676818"/>
                  <a:pt x="1105173" y="6674913"/>
                  <a:pt x="1112185" y="6678305"/>
                </a:cubicBezTo>
                <a:cubicBezTo>
                  <a:pt x="1119502" y="6681889"/>
                  <a:pt x="1121522" y="6691456"/>
                  <a:pt x="1118092" y="6698355"/>
                </a:cubicBezTo>
                <a:close/>
                <a:moveTo>
                  <a:pt x="1126895" y="6639310"/>
                </a:moveTo>
                <a:cubicBezTo>
                  <a:pt x="1118511" y="6641102"/>
                  <a:pt x="1111880" y="6635498"/>
                  <a:pt x="1109365" y="6627951"/>
                </a:cubicBezTo>
                <a:lnTo>
                  <a:pt x="1106430" y="6619146"/>
                </a:lnTo>
                <a:cubicBezTo>
                  <a:pt x="1103915" y="6611522"/>
                  <a:pt x="1110661" y="6603136"/>
                  <a:pt x="1117787" y="6601612"/>
                </a:cubicBezTo>
                <a:cubicBezTo>
                  <a:pt x="1126171" y="6599820"/>
                  <a:pt x="1132802" y="6605423"/>
                  <a:pt x="1135317" y="6612971"/>
                </a:cubicBezTo>
                <a:lnTo>
                  <a:pt x="1138252" y="6621776"/>
                </a:lnTo>
                <a:cubicBezTo>
                  <a:pt x="1140767" y="6629362"/>
                  <a:pt x="1134022" y="6637786"/>
                  <a:pt x="1126895" y="6639310"/>
                </a:cubicBezTo>
                <a:close/>
                <a:moveTo>
                  <a:pt x="1406125" y="6816179"/>
                </a:moveTo>
                <a:cubicBezTo>
                  <a:pt x="1413214" y="6814425"/>
                  <a:pt x="1422970" y="6820029"/>
                  <a:pt x="1423541" y="6827728"/>
                </a:cubicBezTo>
                <a:lnTo>
                  <a:pt x="1424227" y="6836991"/>
                </a:lnTo>
                <a:cubicBezTo>
                  <a:pt x="1424837" y="6845263"/>
                  <a:pt x="1421255" y="6852239"/>
                  <a:pt x="1412680" y="6854373"/>
                </a:cubicBezTo>
                <a:cubicBezTo>
                  <a:pt x="1405592" y="6856127"/>
                  <a:pt x="1395874" y="6850523"/>
                  <a:pt x="1395302" y="6842824"/>
                </a:cubicBezTo>
                <a:lnTo>
                  <a:pt x="1394616" y="6833560"/>
                </a:lnTo>
                <a:cubicBezTo>
                  <a:pt x="1393968" y="6825289"/>
                  <a:pt x="1397551" y="6818276"/>
                  <a:pt x="1406125" y="6816179"/>
                </a:cubicBezTo>
                <a:close/>
                <a:moveTo>
                  <a:pt x="1300485" y="6778022"/>
                </a:moveTo>
                <a:cubicBezTo>
                  <a:pt x="1288176" y="6792279"/>
                  <a:pt x="1263747" y="6775659"/>
                  <a:pt x="1276133" y="6761327"/>
                </a:cubicBezTo>
                <a:cubicBezTo>
                  <a:pt x="1288442" y="6747070"/>
                  <a:pt x="1312871" y="6763652"/>
                  <a:pt x="1300485" y="6778022"/>
                </a:cubicBezTo>
                <a:close/>
                <a:moveTo>
                  <a:pt x="1344654" y="6742192"/>
                </a:moveTo>
                <a:lnTo>
                  <a:pt x="1348922" y="6737236"/>
                </a:lnTo>
                <a:cubicBezTo>
                  <a:pt x="1354144" y="6731175"/>
                  <a:pt x="1362451" y="6728698"/>
                  <a:pt x="1369502" y="6733691"/>
                </a:cubicBezTo>
                <a:cubicBezTo>
                  <a:pt x="1375561" y="6737960"/>
                  <a:pt x="1378267" y="6748252"/>
                  <a:pt x="1373046" y="6754275"/>
                </a:cubicBezTo>
                <a:lnTo>
                  <a:pt x="1368740" y="6759230"/>
                </a:lnTo>
                <a:cubicBezTo>
                  <a:pt x="1363518" y="6765291"/>
                  <a:pt x="1355211" y="6767731"/>
                  <a:pt x="1348160" y="6762775"/>
                </a:cubicBezTo>
                <a:cubicBezTo>
                  <a:pt x="1342139" y="6758506"/>
                  <a:pt x="1339433" y="6748214"/>
                  <a:pt x="1344654" y="6742192"/>
                </a:cubicBezTo>
                <a:close/>
                <a:moveTo>
                  <a:pt x="1355439" y="6830168"/>
                </a:moveTo>
                <a:cubicBezTo>
                  <a:pt x="1367711" y="6815950"/>
                  <a:pt x="1392482" y="6832112"/>
                  <a:pt x="1380058" y="6846483"/>
                </a:cubicBezTo>
                <a:cubicBezTo>
                  <a:pt x="1367787" y="6860663"/>
                  <a:pt x="1343016" y="6844500"/>
                  <a:pt x="1355439" y="6830168"/>
                </a:cubicBezTo>
                <a:close/>
                <a:moveTo>
                  <a:pt x="1399304" y="6934803"/>
                </a:moveTo>
                <a:cubicBezTo>
                  <a:pt x="1394159" y="6940863"/>
                  <a:pt x="1384517" y="6941740"/>
                  <a:pt x="1378496" y="6936480"/>
                </a:cubicBezTo>
                <a:lnTo>
                  <a:pt x="1373541" y="6932211"/>
                </a:lnTo>
                <a:cubicBezTo>
                  <a:pt x="1367482" y="6926988"/>
                  <a:pt x="1366644" y="6917535"/>
                  <a:pt x="1371827" y="6911398"/>
                </a:cubicBezTo>
                <a:cubicBezTo>
                  <a:pt x="1376971" y="6905375"/>
                  <a:pt x="1386613" y="6904499"/>
                  <a:pt x="1392634" y="6909721"/>
                </a:cubicBezTo>
                <a:lnTo>
                  <a:pt x="1397589" y="6913990"/>
                </a:lnTo>
                <a:cubicBezTo>
                  <a:pt x="1403686" y="6919212"/>
                  <a:pt x="1404525" y="6928666"/>
                  <a:pt x="1399304" y="6934803"/>
                </a:cubicBezTo>
                <a:close/>
                <a:moveTo>
                  <a:pt x="1428915" y="6880294"/>
                </a:moveTo>
                <a:cubicBezTo>
                  <a:pt x="1416605" y="6894512"/>
                  <a:pt x="1392101" y="6877968"/>
                  <a:pt x="1404525" y="6863598"/>
                </a:cubicBezTo>
                <a:cubicBezTo>
                  <a:pt x="1416834" y="6849380"/>
                  <a:pt x="1441339" y="6865923"/>
                  <a:pt x="1428915" y="6880294"/>
                </a:cubicBezTo>
                <a:close/>
                <a:moveTo>
                  <a:pt x="1427619" y="6770742"/>
                </a:moveTo>
                <a:cubicBezTo>
                  <a:pt x="1421560" y="6766282"/>
                  <a:pt x="1419273" y="6756143"/>
                  <a:pt x="1424494" y="6750082"/>
                </a:cubicBezTo>
                <a:lnTo>
                  <a:pt x="1428801" y="6745127"/>
                </a:lnTo>
                <a:cubicBezTo>
                  <a:pt x="1434022" y="6739066"/>
                  <a:pt x="1442634" y="6736969"/>
                  <a:pt x="1449456" y="6742001"/>
                </a:cubicBezTo>
                <a:cubicBezTo>
                  <a:pt x="1455515" y="6746461"/>
                  <a:pt x="1457802" y="6756600"/>
                  <a:pt x="1452581" y="6762661"/>
                </a:cubicBezTo>
                <a:lnTo>
                  <a:pt x="1448275" y="6767616"/>
                </a:lnTo>
                <a:cubicBezTo>
                  <a:pt x="1443015" y="6773677"/>
                  <a:pt x="1434441" y="6775774"/>
                  <a:pt x="1427619" y="6770742"/>
                </a:cubicBezTo>
                <a:close/>
                <a:moveTo>
                  <a:pt x="1450447" y="6820524"/>
                </a:moveTo>
                <a:cubicBezTo>
                  <a:pt x="1462871" y="6806192"/>
                  <a:pt x="1482383" y="6828377"/>
                  <a:pt x="1470150" y="6842557"/>
                </a:cubicBezTo>
                <a:cubicBezTo>
                  <a:pt x="1457726" y="6856927"/>
                  <a:pt x="1438214" y="6834742"/>
                  <a:pt x="1450447" y="6820524"/>
                </a:cubicBezTo>
                <a:close/>
                <a:moveTo>
                  <a:pt x="1485089" y="6932020"/>
                </a:moveTo>
                <a:cubicBezTo>
                  <a:pt x="1481087" y="6938081"/>
                  <a:pt x="1470645" y="6941397"/>
                  <a:pt x="1464624" y="6936175"/>
                </a:cubicBezTo>
                <a:lnTo>
                  <a:pt x="1459669" y="6931868"/>
                </a:lnTo>
                <a:cubicBezTo>
                  <a:pt x="1453610" y="6926645"/>
                  <a:pt x="1450676" y="6918717"/>
                  <a:pt x="1455554" y="6911398"/>
                </a:cubicBezTo>
                <a:cubicBezTo>
                  <a:pt x="1459555" y="6905375"/>
                  <a:pt x="1469997" y="6902021"/>
                  <a:pt x="1476018" y="6907281"/>
                </a:cubicBezTo>
                <a:lnTo>
                  <a:pt x="1480973" y="6911550"/>
                </a:lnTo>
                <a:cubicBezTo>
                  <a:pt x="1487032" y="6916773"/>
                  <a:pt x="1489967" y="6924701"/>
                  <a:pt x="1485089" y="6932020"/>
                </a:cubicBezTo>
                <a:close/>
                <a:moveTo>
                  <a:pt x="1528343" y="6939339"/>
                </a:moveTo>
                <a:lnTo>
                  <a:pt x="1513442" y="6926455"/>
                </a:lnTo>
                <a:cubicBezTo>
                  <a:pt x="1507192" y="6921042"/>
                  <a:pt x="1507421" y="6911627"/>
                  <a:pt x="1512451" y="6905604"/>
                </a:cubicBezTo>
                <a:cubicBezTo>
                  <a:pt x="1517634" y="6899353"/>
                  <a:pt x="1527467" y="6899543"/>
                  <a:pt x="1533297" y="6904613"/>
                </a:cubicBezTo>
                <a:lnTo>
                  <a:pt x="1548198" y="6917459"/>
                </a:lnTo>
                <a:cubicBezTo>
                  <a:pt x="1554448" y="6922871"/>
                  <a:pt x="1554182" y="6932287"/>
                  <a:pt x="1549189" y="6938309"/>
                </a:cubicBezTo>
                <a:cubicBezTo>
                  <a:pt x="1544006" y="6944561"/>
                  <a:pt x="1534174" y="6944370"/>
                  <a:pt x="1528343" y="6939339"/>
                </a:cubicBezTo>
                <a:close/>
                <a:moveTo>
                  <a:pt x="1579829" y="7023237"/>
                </a:moveTo>
                <a:cubicBezTo>
                  <a:pt x="1575790" y="7030174"/>
                  <a:pt x="1565233" y="7030974"/>
                  <a:pt x="1559212" y="7026629"/>
                </a:cubicBezTo>
                <a:cubicBezTo>
                  <a:pt x="1554372" y="7023161"/>
                  <a:pt x="1552733" y="7017824"/>
                  <a:pt x="1553534" y="7012564"/>
                </a:cubicBezTo>
                <a:cubicBezTo>
                  <a:pt x="1548541" y="7008599"/>
                  <a:pt x="1545912" y="7002348"/>
                  <a:pt x="1548351" y="6995830"/>
                </a:cubicBezTo>
                <a:cubicBezTo>
                  <a:pt x="1551018" y="6988778"/>
                  <a:pt x="1560165" y="6983899"/>
                  <a:pt x="1567406" y="6987253"/>
                </a:cubicBezTo>
                <a:cubicBezTo>
                  <a:pt x="1574037" y="6990341"/>
                  <a:pt x="1579753" y="6994381"/>
                  <a:pt x="1582764" y="7001319"/>
                </a:cubicBezTo>
                <a:cubicBezTo>
                  <a:pt x="1586041" y="7008904"/>
                  <a:pt x="1583755" y="7016528"/>
                  <a:pt x="1579829" y="7023237"/>
                </a:cubicBezTo>
                <a:close/>
                <a:moveTo>
                  <a:pt x="1623008" y="6957559"/>
                </a:moveTo>
                <a:cubicBezTo>
                  <a:pt x="1616224" y="6959237"/>
                  <a:pt x="1609555" y="6955768"/>
                  <a:pt x="1606354" y="6949936"/>
                </a:cubicBezTo>
                <a:cubicBezTo>
                  <a:pt x="1606735" y="6953023"/>
                  <a:pt x="1606278" y="6956301"/>
                  <a:pt x="1604448" y="6959579"/>
                </a:cubicBezTo>
                <a:cubicBezTo>
                  <a:pt x="1602085" y="6963848"/>
                  <a:pt x="1598732" y="6965869"/>
                  <a:pt x="1595226" y="6966212"/>
                </a:cubicBezTo>
                <a:cubicBezTo>
                  <a:pt x="1602771" y="6969719"/>
                  <a:pt x="1608450" y="6979591"/>
                  <a:pt x="1603153" y="6989121"/>
                </a:cubicBezTo>
                <a:cubicBezTo>
                  <a:pt x="1593854" y="7005855"/>
                  <a:pt x="1569883" y="6988168"/>
                  <a:pt x="1579067" y="6971586"/>
                </a:cubicBezTo>
                <a:cubicBezTo>
                  <a:pt x="1581468" y="6967279"/>
                  <a:pt x="1584822" y="6965297"/>
                  <a:pt x="1588328" y="6964954"/>
                </a:cubicBezTo>
                <a:cubicBezTo>
                  <a:pt x="1580782" y="6961447"/>
                  <a:pt x="1575066" y="6951536"/>
                  <a:pt x="1580401" y="6942007"/>
                </a:cubicBezTo>
                <a:cubicBezTo>
                  <a:pt x="1586499" y="6931029"/>
                  <a:pt x="1598884" y="6934955"/>
                  <a:pt x="1604067" y="6943608"/>
                </a:cubicBezTo>
                <a:lnTo>
                  <a:pt x="1602390" y="6937700"/>
                </a:lnTo>
                <a:cubicBezTo>
                  <a:pt x="1601514" y="6934574"/>
                  <a:pt x="1602085" y="6931410"/>
                  <a:pt x="1603343" y="6928551"/>
                </a:cubicBezTo>
                <a:cubicBezTo>
                  <a:pt x="1603000" y="6928322"/>
                  <a:pt x="1602581" y="6928284"/>
                  <a:pt x="1602276" y="6928018"/>
                </a:cubicBezTo>
                <a:lnTo>
                  <a:pt x="1601476" y="6927370"/>
                </a:lnTo>
                <a:cubicBezTo>
                  <a:pt x="1601171" y="6927827"/>
                  <a:pt x="1601095" y="6928246"/>
                  <a:pt x="1600714" y="6928703"/>
                </a:cubicBezTo>
                <a:cubicBezTo>
                  <a:pt x="1588328" y="6943036"/>
                  <a:pt x="1564433" y="6925692"/>
                  <a:pt x="1576819" y="6911322"/>
                </a:cubicBezTo>
                <a:cubicBezTo>
                  <a:pt x="1580630" y="6906938"/>
                  <a:pt x="1585470" y="6905757"/>
                  <a:pt x="1590043" y="6906328"/>
                </a:cubicBezTo>
                <a:cubicBezTo>
                  <a:pt x="1590576" y="6904499"/>
                  <a:pt x="1591453" y="6902745"/>
                  <a:pt x="1592710" y="6901182"/>
                </a:cubicBezTo>
                <a:cubicBezTo>
                  <a:pt x="1597741" y="6894931"/>
                  <a:pt x="1607421" y="6893863"/>
                  <a:pt x="1613633" y="6898895"/>
                </a:cubicBezTo>
                <a:lnTo>
                  <a:pt x="1620912" y="6904803"/>
                </a:lnTo>
                <a:cubicBezTo>
                  <a:pt x="1626056" y="6908996"/>
                  <a:pt x="1627467" y="6916124"/>
                  <a:pt x="1625066" y="6922071"/>
                </a:cubicBezTo>
                <a:cubicBezTo>
                  <a:pt x="1627924" y="6924091"/>
                  <a:pt x="1630210" y="6926950"/>
                  <a:pt x="1631239" y="6930533"/>
                </a:cubicBezTo>
                <a:lnTo>
                  <a:pt x="1633793" y="6939529"/>
                </a:lnTo>
                <a:cubicBezTo>
                  <a:pt x="1636079" y="6947305"/>
                  <a:pt x="1630630" y="6955653"/>
                  <a:pt x="1623008" y="6957559"/>
                </a:cubicBezTo>
                <a:close/>
                <a:moveTo>
                  <a:pt x="3907191" y="7801763"/>
                </a:moveTo>
                <a:cubicBezTo>
                  <a:pt x="3888669" y="7796121"/>
                  <a:pt x="3899073" y="7767951"/>
                  <a:pt x="3917518" y="7773555"/>
                </a:cubicBezTo>
                <a:cubicBezTo>
                  <a:pt x="3936040" y="7779197"/>
                  <a:pt x="3925598" y="7807404"/>
                  <a:pt x="3907191" y="7801763"/>
                </a:cubicBezTo>
                <a:close/>
                <a:moveTo>
                  <a:pt x="5220375" y="12639722"/>
                </a:moveTo>
                <a:lnTo>
                  <a:pt x="5213631" y="12639417"/>
                </a:lnTo>
                <a:cubicBezTo>
                  <a:pt x="5213211" y="12639417"/>
                  <a:pt x="5212830" y="12639149"/>
                  <a:pt x="5212449" y="12639074"/>
                </a:cubicBezTo>
                <a:cubicBezTo>
                  <a:pt x="5212640" y="12640370"/>
                  <a:pt x="5212792" y="12641627"/>
                  <a:pt x="5212944" y="12642886"/>
                </a:cubicBezTo>
                <a:cubicBezTo>
                  <a:pt x="5214049" y="12651081"/>
                  <a:pt x="5208409" y="12658971"/>
                  <a:pt x="5200140" y="12660229"/>
                </a:cubicBezTo>
                <a:cubicBezTo>
                  <a:pt x="5192098" y="12661449"/>
                  <a:pt x="5183904" y="12655578"/>
                  <a:pt x="5182800" y="12647421"/>
                </a:cubicBezTo>
                <a:lnTo>
                  <a:pt x="5181542" y="12637930"/>
                </a:lnTo>
                <a:cubicBezTo>
                  <a:pt x="5180437" y="12629773"/>
                  <a:pt x="5186077" y="12621844"/>
                  <a:pt x="5194347" y="12620586"/>
                </a:cubicBezTo>
                <a:cubicBezTo>
                  <a:pt x="5196481" y="12620281"/>
                  <a:pt x="5198577" y="12620510"/>
                  <a:pt x="5200597" y="12621081"/>
                </a:cubicBezTo>
                <a:cubicBezTo>
                  <a:pt x="5202274" y="12613497"/>
                  <a:pt x="5209209" y="12608769"/>
                  <a:pt x="5216870" y="12609112"/>
                </a:cubicBezTo>
                <a:lnTo>
                  <a:pt x="5223615" y="12609417"/>
                </a:lnTo>
                <a:cubicBezTo>
                  <a:pt x="5231885" y="12609760"/>
                  <a:pt x="5237982" y="12618414"/>
                  <a:pt x="5237106" y="12626189"/>
                </a:cubicBezTo>
                <a:cubicBezTo>
                  <a:pt x="5236229" y="12634766"/>
                  <a:pt x="5228607" y="12640065"/>
                  <a:pt x="5220375" y="12639722"/>
                </a:cubicBezTo>
                <a:close/>
                <a:moveTo>
                  <a:pt x="5291069" y="12634080"/>
                </a:moveTo>
                <a:cubicBezTo>
                  <a:pt x="5290688" y="12642618"/>
                  <a:pt x="5283790" y="12648756"/>
                  <a:pt x="5275406" y="12648908"/>
                </a:cubicBezTo>
                <a:cubicBezTo>
                  <a:pt x="5274758" y="12648908"/>
                  <a:pt x="5274225" y="12648603"/>
                  <a:pt x="5273577" y="12648526"/>
                </a:cubicBezTo>
                <a:cubicBezTo>
                  <a:pt x="5273310" y="12648946"/>
                  <a:pt x="5273310" y="12649480"/>
                  <a:pt x="5273005" y="12649899"/>
                </a:cubicBezTo>
                <a:lnTo>
                  <a:pt x="5268890" y="12655273"/>
                </a:lnTo>
                <a:cubicBezTo>
                  <a:pt x="5263707" y="12662059"/>
                  <a:pt x="5255551" y="12664346"/>
                  <a:pt x="5247853" y="12659963"/>
                </a:cubicBezTo>
                <a:cubicBezTo>
                  <a:pt x="5241146" y="12656112"/>
                  <a:pt x="5238325" y="12645287"/>
                  <a:pt x="5243165" y="12638921"/>
                </a:cubicBezTo>
                <a:lnTo>
                  <a:pt x="5247281" y="12633547"/>
                </a:lnTo>
                <a:cubicBezTo>
                  <a:pt x="5250787" y="12628935"/>
                  <a:pt x="5255665" y="12626648"/>
                  <a:pt x="5260848" y="12626837"/>
                </a:cubicBezTo>
                <a:lnTo>
                  <a:pt x="5260848" y="12626494"/>
                </a:lnTo>
                <a:cubicBezTo>
                  <a:pt x="5261229" y="12617956"/>
                  <a:pt x="5268127" y="12611819"/>
                  <a:pt x="5276511" y="12611667"/>
                </a:cubicBezTo>
                <a:cubicBezTo>
                  <a:pt x="5284667" y="12611514"/>
                  <a:pt x="5291679" y="12619367"/>
                  <a:pt x="5291336" y="12627333"/>
                </a:cubicBezTo>
                <a:lnTo>
                  <a:pt x="5291069" y="12634080"/>
                </a:lnTo>
                <a:close/>
                <a:moveTo>
                  <a:pt x="5294042" y="12561465"/>
                </a:moveTo>
                <a:cubicBezTo>
                  <a:pt x="5285467" y="12561084"/>
                  <a:pt x="5278874" y="12556052"/>
                  <a:pt x="5277922" y="12547170"/>
                </a:cubicBezTo>
                <a:cubicBezTo>
                  <a:pt x="5277121" y="12539547"/>
                  <a:pt x="5284248" y="12530704"/>
                  <a:pt x="5292213" y="12531085"/>
                </a:cubicBezTo>
                <a:lnTo>
                  <a:pt x="5298958" y="12531352"/>
                </a:lnTo>
                <a:cubicBezTo>
                  <a:pt x="5307533" y="12531732"/>
                  <a:pt x="5314126" y="12536765"/>
                  <a:pt x="5315078" y="12545646"/>
                </a:cubicBezTo>
                <a:cubicBezTo>
                  <a:pt x="5315879" y="12553269"/>
                  <a:pt x="5308752" y="12562113"/>
                  <a:pt x="5300787" y="12561769"/>
                </a:cubicBezTo>
                <a:lnTo>
                  <a:pt x="5294042" y="12561465"/>
                </a:lnTo>
                <a:close/>
                <a:moveTo>
                  <a:pt x="5378150" y="12658704"/>
                </a:moveTo>
                <a:cubicBezTo>
                  <a:pt x="5367670" y="12672389"/>
                  <a:pt x="5348082" y="12659353"/>
                  <a:pt x="5351588" y="12645401"/>
                </a:cubicBezTo>
                <a:lnTo>
                  <a:pt x="5350025" y="12645325"/>
                </a:lnTo>
                <a:cubicBezTo>
                  <a:pt x="5342860" y="12645020"/>
                  <a:pt x="5337106" y="12639531"/>
                  <a:pt x="5335848" y="12632670"/>
                </a:cubicBezTo>
                <a:cubicBezTo>
                  <a:pt x="5334972" y="12633813"/>
                  <a:pt x="5333828" y="12634690"/>
                  <a:pt x="5332647" y="12635566"/>
                </a:cubicBezTo>
                <a:cubicBezTo>
                  <a:pt x="5338592" y="12640026"/>
                  <a:pt x="5341412" y="12649633"/>
                  <a:pt x="5336610" y="12655884"/>
                </a:cubicBezTo>
                <a:lnTo>
                  <a:pt x="5332494" y="12661258"/>
                </a:lnTo>
                <a:cubicBezTo>
                  <a:pt x="5327464" y="12667815"/>
                  <a:pt x="5318889" y="12670711"/>
                  <a:pt x="5311458" y="12665946"/>
                </a:cubicBezTo>
                <a:cubicBezTo>
                  <a:pt x="5304941" y="12661830"/>
                  <a:pt x="5301778" y="12651462"/>
                  <a:pt x="5306771" y="12644905"/>
                </a:cubicBezTo>
                <a:lnTo>
                  <a:pt x="5310886" y="12639531"/>
                </a:lnTo>
                <a:cubicBezTo>
                  <a:pt x="5312068" y="12638006"/>
                  <a:pt x="5313439" y="12636710"/>
                  <a:pt x="5314926" y="12635643"/>
                </a:cubicBezTo>
                <a:cubicBezTo>
                  <a:pt x="5311648" y="12633279"/>
                  <a:pt x="5309247" y="12629696"/>
                  <a:pt x="5308714" y="12625504"/>
                </a:cubicBezTo>
                <a:lnTo>
                  <a:pt x="5307456" y="12616012"/>
                </a:lnTo>
                <a:cubicBezTo>
                  <a:pt x="5306351" y="12607855"/>
                  <a:pt x="5312258" y="12599964"/>
                  <a:pt x="5320490" y="12598821"/>
                </a:cubicBezTo>
                <a:cubicBezTo>
                  <a:pt x="5328608" y="12597716"/>
                  <a:pt x="5336572" y="12603661"/>
                  <a:pt x="5337677" y="12611858"/>
                </a:cubicBezTo>
                <a:lnTo>
                  <a:pt x="5338859" y="12620815"/>
                </a:lnTo>
                <a:cubicBezTo>
                  <a:pt x="5341793" y="12617118"/>
                  <a:pt x="5346138" y="12614602"/>
                  <a:pt x="5351054" y="12614793"/>
                </a:cubicBezTo>
                <a:lnTo>
                  <a:pt x="5357799" y="12615097"/>
                </a:lnTo>
                <a:cubicBezTo>
                  <a:pt x="5366069" y="12615441"/>
                  <a:pt x="5372814" y="12622531"/>
                  <a:pt x="5372510" y="12630840"/>
                </a:cubicBezTo>
                <a:cubicBezTo>
                  <a:pt x="5372472" y="12632441"/>
                  <a:pt x="5371938" y="12633889"/>
                  <a:pt x="5371405" y="12635300"/>
                </a:cubicBezTo>
                <a:cubicBezTo>
                  <a:pt x="5379636" y="12639035"/>
                  <a:pt x="5385238" y="12649403"/>
                  <a:pt x="5378150" y="12658704"/>
                </a:cubicBezTo>
                <a:close/>
                <a:moveTo>
                  <a:pt x="5375978" y="12509700"/>
                </a:moveTo>
                <a:cubicBezTo>
                  <a:pt x="5376816" y="12490070"/>
                  <a:pt x="5407151" y="12493157"/>
                  <a:pt x="5406313" y="12512673"/>
                </a:cubicBezTo>
                <a:cubicBezTo>
                  <a:pt x="5405475" y="12532343"/>
                  <a:pt x="5375139" y="12529255"/>
                  <a:pt x="5375978" y="12509700"/>
                </a:cubicBezTo>
                <a:close/>
                <a:moveTo>
                  <a:pt x="5417517" y="12494491"/>
                </a:moveTo>
                <a:cubicBezTo>
                  <a:pt x="5412640" y="12500895"/>
                  <a:pt x="5402007" y="12501657"/>
                  <a:pt x="5396061" y="12496360"/>
                </a:cubicBezTo>
                <a:cubicBezTo>
                  <a:pt x="5389126" y="12490184"/>
                  <a:pt x="5384400" y="12481875"/>
                  <a:pt x="5384514" y="12472382"/>
                </a:cubicBezTo>
                <a:cubicBezTo>
                  <a:pt x="5384629" y="12464111"/>
                  <a:pt x="5389240" y="12456602"/>
                  <a:pt x="5398158" y="12455687"/>
                </a:cubicBezTo>
                <a:cubicBezTo>
                  <a:pt x="5405703" y="12454925"/>
                  <a:pt x="5414926" y="12461138"/>
                  <a:pt x="5414850" y="12469333"/>
                </a:cubicBezTo>
                <a:cubicBezTo>
                  <a:pt x="5414811" y="12470286"/>
                  <a:pt x="5414811" y="12471239"/>
                  <a:pt x="5414926" y="12472230"/>
                </a:cubicBezTo>
                <a:cubicBezTo>
                  <a:pt x="5414926" y="12472230"/>
                  <a:pt x="5414926" y="12472230"/>
                  <a:pt x="5414926" y="12472230"/>
                </a:cubicBezTo>
                <a:cubicBezTo>
                  <a:pt x="5415002" y="12472307"/>
                  <a:pt x="5415002" y="12472345"/>
                  <a:pt x="5415078" y="12472497"/>
                </a:cubicBezTo>
                <a:cubicBezTo>
                  <a:pt x="5415269" y="12472650"/>
                  <a:pt x="5415307" y="12472688"/>
                  <a:pt x="5415650" y="12472993"/>
                </a:cubicBezTo>
                <a:cubicBezTo>
                  <a:pt x="5422014" y="12478710"/>
                  <a:pt x="5422662" y="12487783"/>
                  <a:pt x="5417517" y="12494491"/>
                </a:cubicBezTo>
                <a:close/>
                <a:moveTo>
                  <a:pt x="5453607" y="12590206"/>
                </a:moveTo>
                <a:lnTo>
                  <a:pt x="5450292" y="12587652"/>
                </a:lnTo>
                <a:cubicBezTo>
                  <a:pt x="5443432" y="12582392"/>
                  <a:pt x="5443470" y="12574959"/>
                  <a:pt x="5446786" y="12569164"/>
                </a:cubicBezTo>
                <a:cubicBezTo>
                  <a:pt x="5446595" y="12568441"/>
                  <a:pt x="5446062" y="12567945"/>
                  <a:pt x="5445986" y="12567182"/>
                </a:cubicBezTo>
                <a:lnTo>
                  <a:pt x="5444728" y="12557691"/>
                </a:lnTo>
                <a:cubicBezTo>
                  <a:pt x="5443622" y="12549496"/>
                  <a:pt x="5451587" y="12542139"/>
                  <a:pt x="5459286" y="12541796"/>
                </a:cubicBezTo>
                <a:cubicBezTo>
                  <a:pt x="5465841" y="12541491"/>
                  <a:pt x="5470871" y="12545226"/>
                  <a:pt x="5473462" y="12550564"/>
                </a:cubicBezTo>
                <a:cubicBezTo>
                  <a:pt x="5475749" y="12550982"/>
                  <a:pt x="5477998" y="12551744"/>
                  <a:pt x="5480093" y="12553269"/>
                </a:cubicBezTo>
                <a:cubicBezTo>
                  <a:pt x="5484514" y="12556433"/>
                  <a:pt x="5486496" y="12562456"/>
                  <a:pt x="5485658" y="12567868"/>
                </a:cubicBezTo>
                <a:cubicBezTo>
                  <a:pt x="5488058" y="12572976"/>
                  <a:pt x="5487220" y="12579571"/>
                  <a:pt x="5483981" y="12584145"/>
                </a:cubicBezTo>
                <a:cubicBezTo>
                  <a:pt x="5481123" y="12588148"/>
                  <a:pt x="5476740" y="12589673"/>
                  <a:pt x="5472243" y="12589596"/>
                </a:cubicBezTo>
                <a:cubicBezTo>
                  <a:pt x="5467251" y="12593713"/>
                  <a:pt x="5460200" y="12595238"/>
                  <a:pt x="5453607" y="12590206"/>
                </a:cubicBezTo>
                <a:close/>
                <a:moveTo>
                  <a:pt x="5526320" y="12676696"/>
                </a:moveTo>
                <a:cubicBezTo>
                  <a:pt x="5521900" y="12683214"/>
                  <a:pt x="5511687" y="12685806"/>
                  <a:pt x="5505170" y="12680813"/>
                </a:cubicBezTo>
                <a:lnTo>
                  <a:pt x="5494423" y="12672579"/>
                </a:lnTo>
                <a:cubicBezTo>
                  <a:pt x="5493699" y="12672007"/>
                  <a:pt x="5493241" y="12671284"/>
                  <a:pt x="5492632" y="12670636"/>
                </a:cubicBezTo>
                <a:cubicBezTo>
                  <a:pt x="5492098" y="12672541"/>
                  <a:pt x="5491450" y="12674448"/>
                  <a:pt x="5490078" y="12676239"/>
                </a:cubicBezTo>
                <a:cubicBezTo>
                  <a:pt x="5478188" y="12691791"/>
                  <a:pt x="5456542" y="12670292"/>
                  <a:pt x="5468318" y="12654893"/>
                </a:cubicBezTo>
                <a:cubicBezTo>
                  <a:pt x="5471367" y="12650890"/>
                  <a:pt x="5475063" y="12649365"/>
                  <a:pt x="5478683" y="12649517"/>
                </a:cubicBezTo>
                <a:cubicBezTo>
                  <a:pt x="5471557" y="12644829"/>
                  <a:pt x="5467251" y="12633966"/>
                  <a:pt x="5474034" y="12625122"/>
                </a:cubicBezTo>
                <a:cubicBezTo>
                  <a:pt x="5481847" y="12614907"/>
                  <a:pt x="5493813" y="12620701"/>
                  <a:pt x="5497776" y="12630230"/>
                </a:cubicBezTo>
                <a:lnTo>
                  <a:pt x="5496938" y="12623979"/>
                </a:lnTo>
                <a:cubicBezTo>
                  <a:pt x="5495833" y="12615784"/>
                  <a:pt x="5502616" y="12608121"/>
                  <a:pt x="5510620" y="12607321"/>
                </a:cubicBezTo>
                <a:cubicBezTo>
                  <a:pt x="5519004" y="12606482"/>
                  <a:pt x="5526168" y="12612849"/>
                  <a:pt x="5527273" y="12620967"/>
                </a:cubicBezTo>
                <a:lnTo>
                  <a:pt x="5528531" y="12630458"/>
                </a:lnTo>
                <a:cubicBezTo>
                  <a:pt x="5529598" y="12638654"/>
                  <a:pt x="5522853" y="12646355"/>
                  <a:pt x="5514850" y="12647116"/>
                </a:cubicBezTo>
                <a:cubicBezTo>
                  <a:pt x="5511687" y="12647421"/>
                  <a:pt x="5508828" y="12646392"/>
                  <a:pt x="5506237" y="12644944"/>
                </a:cubicBezTo>
                <a:cubicBezTo>
                  <a:pt x="5508104" y="12645325"/>
                  <a:pt x="5509895" y="12646049"/>
                  <a:pt x="5511458" y="12647230"/>
                </a:cubicBezTo>
                <a:lnTo>
                  <a:pt x="5522205" y="12655464"/>
                </a:lnTo>
                <a:cubicBezTo>
                  <a:pt x="5528798" y="12660534"/>
                  <a:pt x="5531161" y="12669530"/>
                  <a:pt x="5526320" y="12676696"/>
                </a:cubicBezTo>
                <a:close/>
                <a:moveTo>
                  <a:pt x="7405588" y="12526587"/>
                </a:moveTo>
                <a:cubicBezTo>
                  <a:pt x="7397813" y="12509777"/>
                  <a:pt x="7424566" y="12499256"/>
                  <a:pt x="7432264" y="12515990"/>
                </a:cubicBezTo>
                <a:cubicBezTo>
                  <a:pt x="7440039" y="12532762"/>
                  <a:pt x="7413286" y="12543283"/>
                  <a:pt x="7405588" y="12526587"/>
                </a:cubicBezTo>
                <a:close/>
                <a:moveTo>
                  <a:pt x="9868276" y="7997385"/>
                </a:moveTo>
                <a:lnTo>
                  <a:pt x="9869077" y="8004170"/>
                </a:lnTo>
                <a:cubicBezTo>
                  <a:pt x="9870029" y="8012441"/>
                  <a:pt x="9865913" y="8020523"/>
                  <a:pt x="9857186" y="8022314"/>
                </a:cubicBezTo>
                <a:cubicBezTo>
                  <a:pt x="9849602" y="8023915"/>
                  <a:pt x="9839999" y="8018655"/>
                  <a:pt x="9839046" y="8010421"/>
                </a:cubicBezTo>
                <a:lnTo>
                  <a:pt x="9838246" y="8003637"/>
                </a:lnTo>
                <a:cubicBezTo>
                  <a:pt x="9837292" y="7995365"/>
                  <a:pt x="9841408" y="7987284"/>
                  <a:pt x="9850136" y="7985492"/>
                </a:cubicBezTo>
                <a:cubicBezTo>
                  <a:pt x="9857720" y="7983929"/>
                  <a:pt x="9867324" y="7989152"/>
                  <a:pt x="9868276" y="7997385"/>
                </a:cubicBezTo>
                <a:close/>
                <a:moveTo>
                  <a:pt x="9794610" y="7943676"/>
                </a:moveTo>
                <a:cubicBezTo>
                  <a:pt x="9796516" y="7941695"/>
                  <a:pt x="9798764" y="7940627"/>
                  <a:pt x="9801051" y="7939941"/>
                </a:cubicBezTo>
                <a:cubicBezTo>
                  <a:pt x="9796782" y="7936663"/>
                  <a:pt x="9794114" y="7931783"/>
                  <a:pt x="9795182" y="7925647"/>
                </a:cubicBezTo>
                <a:cubicBezTo>
                  <a:pt x="9796478" y="7918137"/>
                  <a:pt x="9804976" y="7910857"/>
                  <a:pt x="9812941" y="7913182"/>
                </a:cubicBezTo>
                <a:cubicBezTo>
                  <a:pt x="9813855" y="7913487"/>
                  <a:pt x="9814808" y="7913715"/>
                  <a:pt x="9815760" y="7913906"/>
                </a:cubicBezTo>
                <a:lnTo>
                  <a:pt x="9815760" y="7913906"/>
                </a:lnTo>
                <a:cubicBezTo>
                  <a:pt x="9815875" y="7913868"/>
                  <a:pt x="9815914" y="7913868"/>
                  <a:pt x="9816066" y="7913792"/>
                </a:cubicBezTo>
                <a:cubicBezTo>
                  <a:pt x="9816294" y="7913678"/>
                  <a:pt x="9816294" y="7913639"/>
                  <a:pt x="9816714" y="7913372"/>
                </a:cubicBezTo>
                <a:cubicBezTo>
                  <a:pt x="9823917" y="7908722"/>
                  <a:pt x="9832910" y="7910552"/>
                  <a:pt x="9838055" y="7917375"/>
                </a:cubicBezTo>
                <a:cubicBezTo>
                  <a:pt x="9842933" y="7923855"/>
                  <a:pt x="9840799" y="7934376"/>
                  <a:pt x="9834053" y="7938721"/>
                </a:cubicBezTo>
                <a:cubicBezTo>
                  <a:pt x="9833215" y="7939255"/>
                  <a:pt x="9832224" y="7939369"/>
                  <a:pt x="9831348" y="7939826"/>
                </a:cubicBezTo>
                <a:cubicBezTo>
                  <a:pt x="9832110" y="7940627"/>
                  <a:pt x="9832681" y="7941465"/>
                  <a:pt x="9833253" y="7942419"/>
                </a:cubicBezTo>
                <a:cubicBezTo>
                  <a:pt x="9836188" y="7935481"/>
                  <a:pt x="9843467" y="7930183"/>
                  <a:pt x="9852613" y="7933156"/>
                </a:cubicBezTo>
                <a:cubicBezTo>
                  <a:pt x="9871440" y="7939293"/>
                  <a:pt x="9860235" y="7967843"/>
                  <a:pt x="9841523" y="7961744"/>
                </a:cubicBezTo>
                <a:cubicBezTo>
                  <a:pt x="9838094" y="7960639"/>
                  <a:pt x="9835958" y="7958618"/>
                  <a:pt x="9834397" y="7956370"/>
                </a:cubicBezTo>
                <a:cubicBezTo>
                  <a:pt x="9834206" y="7956751"/>
                  <a:pt x="9834244" y="7957209"/>
                  <a:pt x="9834015" y="7957590"/>
                </a:cubicBezTo>
                <a:cubicBezTo>
                  <a:pt x="9832605" y="7959800"/>
                  <a:pt x="9830853" y="7961630"/>
                  <a:pt x="9829137" y="7963498"/>
                </a:cubicBezTo>
                <a:cubicBezTo>
                  <a:pt x="9830357" y="7965899"/>
                  <a:pt x="9831195" y="7968567"/>
                  <a:pt x="9831081" y="7971388"/>
                </a:cubicBezTo>
                <a:cubicBezTo>
                  <a:pt x="9830662" y="7979240"/>
                  <a:pt x="9822849" y="7984958"/>
                  <a:pt x="9815342" y="7984348"/>
                </a:cubicBezTo>
                <a:cubicBezTo>
                  <a:pt x="9809853" y="7983891"/>
                  <a:pt x="9803985" y="7983777"/>
                  <a:pt x="9799069" y="7981185"/>
                </a:cubicBezTo>
                <a:cubicBezTo>
                  <a:pt x="9791980" y="7977449"/>
                  <a:pt x="9789084" y="7969025"/>
                  <a:pt x="9792552" y="7961744"/>
                </a:cubicBezTo>
                <a:cubicBezTo>
                  <a:pt x="9789351" y="7956103"/>
                  <a:pt x="9790341" y="7948212"/>
                  <a:pt x="9794610" y="7943676"/>
                </a:cubicBezTo>
                <a:close/>
                <a:moveTo>
                  <a:pt x="9755586" y="7972418"/>
                </a:moveTo>
                <a:cubicBezTo>
                  <a:pt x="9756157" y="7977297"/>
                  <a:pt x="9754671" y="7980956"/>
                  <a:pt x="9752079" y="7983357"/>
                </a:cubicBezTo>
                <a:cubicBezTo>
                  <a:pt x="9756500" y="7981794"/>
                  <a:pt x="9761759" y="7982671"/>
                  <a:pt x="9765761" y="7985378"/>
                </a:cubicBezTo>
                <a:cubicBezTo>
                  <a:pt x="9766371" y="7984806"/>
                  <a:pt x="9766904" y="7984120"/>
                  <a:pt x="9767591" y="7983624"/>
                </a:cubicBezTo>
                <a:cubicBezTo>
                  <a:pt x="9774298" y="7978707"/>
                  <a:pt x="9783748" y="7979203"/>
                  <a:pt x="9789160" y="7985911"/>
                </a:cubicBezTo>
                <a:cubicBezTo>
                  <a:pt x="9793924" y="7991782"/>
                  <a:pt x="9793428" y="8001273"/>
                  <a:pt x="9787750" y="8006495"/>
                </a:cubicBezTo>
                <a:cubicBezTo>
                  <a:pt x="9787598" y="8006876"/>
                  <a:pt x="9787484" y="8007257"/>
                  <a:pt x="9787369" y="8007639"/>
                </a:cubicBezTo>
                <a:cubicBezTo>
                  <a:pt x="9787332" y="8007791"/>
                  <a:pt x="9787332" y="8007906"/>
                  <a:pt x="9787293" y="8008096"/>
                </a:cubicBezTo>
                <a:cubicBezTo>
                  <a:pt x="9787178" y="8009316"/>
                  <a:pt x="9786912" y="8010536"/>
                  <a:pt x="9786836" y="8011793"/>
                </a:cubicBezTo>
                <a:cubicBezTo>
                  <a:pt x="9786759" y="8012708"/>
                  <a:pt x="9786683" y="8018007"/>
                  <a:pt x="9786645" y="8013242"/>
                </a:cubicBezTo>
                <a:cubicBezTo>
                  <a:pt x="9786683" y="8019303"/>
                  <a:pt x="9786226" y="8024601"/>
                  <a:pt x="9781119" y="8028756"/>
                </a:cubicBezTo>
                <a:cubicBezTo>
                  <a:pt x="9776012" y="8032949"/>
                  <a:pt x="9769191" y="8033254"/>
                  <a:pt x="9763589" y="8030128"/>
                </a:cubicBezTo>
                <a:cubicBezTo>
                  <a:pt x="9762445" y="8029480"/>
                  <a:pt x="9761379" y="8028756"/>
                  <a:pt x="9760388" y="8027918"/>
                </a:cubicBezTo>
                <a:cubicBezTo>
                  <a:pt x="9751279" y="8023534"/>
                  <a:pt x="9746172" y="8013128"/>
                  <a:pt x="9742895" y="8004094"/>
                </a:cubicBezTo>
                <a:cubicBezTo>
                  <a:pt x="9740342" y="7997118"/>
                  <a:pt x="9742476" y="7990180"/>
                  <a:pt x="9748078" y="7985911"/>
                </a:cubicBezTo>
                <a:cubicBezTo>
                  <a:pt x="9739427" y="7989304"/>
                  <a:pt x="9726355" y="7984768"/>
                  <a:pt x="9724946" y="7972379"/>
                </a:cubicBezTo>
                <a:cubicBezTo>
                  <a:pt x="9722659" y="7952672"/>
                  <a:pt x="9753375" y="7953016"/>
                  <a:pt x="9755586" y="7972418"/>
                </a:cubicBezTo>
                <a:close/>
                <a:moveTo>
                  <a:pt x="9716981" y="8038514"/>
                </a:moveTo>
                <a:cubicBezTo>
                  <a:pt x="9722201" y="8033330"/>
                  <a:pt x="9732758" y="8033521"/>
                  <a:pt x="9737369" y="8039506"/>
                </a:cubicBezTo>
                <a:lnTo>
                  <a:pt x="9740380" y="8043432"/>
                </a:lnTo>
                <a:cubicBezTo>
                  <a:pt x="9742857" y="8041678"/>
                  <a:pt x="9745639" y="8040421"/>
                  <a:pt x="9748764" y="8040611"/>
                </a:cubicBezTo>
                <a:cubicBezTo>
                  <a:pt x="9751965" y="8040801"/>
                  <a:pt x="9755167" y="8041030"/>
                  <a:pt x="9758368" y="8041221"/>
                </a:cubicBezTo>
                <a:cubicBezTo>
                  <a:pt x="9766675" y="8041716"/>
                  <a:pt x="9773688" y="8047892"/>
                  <a:pt x="9773650" y="8056621"/>
                </a:cubicBezTo>
                <a:cubicBezTo>
                  <a:pt x="9773611" y="8064549"/>
                  <a:pt x="9766523" y="8072440"/>
                  <a:pt x="9758254" y="8071906"/>
                </a:cubicBezTo>
                <a:lnTo>
                  <a:pt x="9748650" y="8071296"/>
                </a:lnTo>
                <a:cubicBezTo>
                  <a:pt x="9744420" y="8071029"/>
                  <a:pt x="9740570" y="8069276"/>
                  <a:pt x="9737750" y="8066493"/>
                </a:cubicBezTo>
                <a:cubicBezTo>
                  <a:pt x="9732186" y="8069733"/>
                  <a:pt x="9723879" y="8069162"/>
                  <a:pt x="9719877" y="8063977"/>
                </a:cubicBezTo>
                <a:lnTo>
                  <a:pt x="9715951" y="8058908"/>
                </a:lnTo>
                <a:cubicBezTo>
                  <a:pt x="9711074" y="8052504"/>
                  <a:pt x="9711035" y="8044423"/>
                  <a:pt x="9716981" y="8038514"/>
                </a:cubicBezTo>
                <a:close/>
                <a:moveTo>
                  <a:pt x="9728604" y="8080445"/>
                </a:moveTo>
                <a:cubicBezTo>
                  <a:pt x="9729404" y="8081512"/>
                  <a:pt x="9729785" y="8082732"/>
                  <a:pt x="9730243" y="8083951"/>
                </a:cubicBezTo>
                <a:cubicBezTo>
                  <a:pt x="9731729" y="8081855"/>
                  <a:pt x="9733520" y="8079987"/>
                  <a:pt x="9735959" y="8078729"/>
                </a:cubicBezTo>
                <a:lnTo>
                  <a:pt x="9744534" y="8074346"/>
                </a:lnTo>
                <a:cubicBezTo>
                  <a:pt x="9751927" y="8070572"/>
                  <a:pt x="9761493" y="8074422"/>
                  <a:pt x="9764923" y="8081778"/>
                </a:cubicBezTo>
                <a:cubicBezTo>
                  <a:pt x="9767971" y="8088335"/>
                  <a:pt x="9765761" y="8095730"/>
                  <a:pt x="9760502" y="8100113"/>
                </a:cubicBezTo>
                <a:cubicBezTo>
                  <a:pt x="9763550" y="8099122"/>
                  <a:pt x="9766980" y="8098932"/>
                  <a:pt x="9770639" y="8100113"/>
                </a:cubicBezTo>
                <a:cubicBezTo>
                  <a:pt x="9775441" y="8101676"/>
                  <a:pt x="9778109" y="8104687"/>
                  <a:pt x="9779175" y="8108118"/>
                </a:cubicBezTo>
                <a:cubicBezTo>
                  <a:pt x="9781234" y="8099809"/>
                  <a:pt x="9790113" y="8092109"/>
                  <a:pt x="9800784" y="8095577"/>
                </a:cubicBezTo>
                <a:cubicBezTo>
                  <a:pt x="9819533" y="8101676"/>
                  <a:pt x="9806348" y="8129426"/>
                  <a:pt x="9787789" y="8123365"/>
                </a:cubicBezTo>
                <a:cubicBezTo>
                  <a:pt x="9782987" y="8121765"/>
                  <a:pt x="9780280" y="8118791"/>
                  <a:pt x="9779252" y="8115284"/>
                </a:cubicBezTo>
                <a:cubicBezTo>
                  <a:pt x="9777194" y="8123632"/>
                  <a:pt x="9768314" y="8131332"/>
                  <a:pt x="9757605" y="8127863"/>
                </a:cubicBezTo>
                <a:cubicBezTo>
                  <a:pt x="9745296" y="8123861"/>
                  <a:pt x="9746820" y="8110558"/>
                  <a:pt x="9754557" y="8103620"/>
                </a:cubicBezTo>
                <a:lnTo>
                  <a:pt x="9748917" y="8106479"/>
                </a:lnTo>
                <a:cubicBezTo>
                  <a:pt x="9741523" y="8110253"/>
                  <a:pt x="9731957" y="8106365"/>
                  <a:pt x="9728528" y="8099046"/>
                </a:cubicBezTo>
                <a:cubicBezTo>
                  <a:pt x="9728337" y="8098627"/>
                  <a:pt x="9728375" y="8098207"/>
                  <a:pt x="9728223" y="8097788"/>
                </a:cubicBezTo>
                <a:cubicBezTo>
                  <a:pt x="9727461" y="8098741"/>
                  <a:pt x="9726813" y="8099809"/>
                  <a:pt x="9725822" y="8100571"/>
                </a:cubicBezTo>
                <a:lnTo>
                  <a:pt x="9715647" y="8108385"/>
                </a:lnTo>
                <a:cubicBezTo>
                  <a:pt x="9709473" y="8113150"/>
                  <a:pt x="9700136" y="8111816"/>
                  <a:pt x="9695449" y="8105602"/>
                </a:cubicBezTo>
                <a:cubicBezTo>
                  <a:pt x="9690723" y="8099351"/>
                  <a:pt x="9692057" y="8090127"/>
                  <a:pt x="9698231" y="8085400"/>
                </a:cubicBezTo>
                <a:lnTo>
                  <a:pt x="9708367" y="8077585"/>
                </a:lnTo>
                <a:cubicBezTo>
                  <a:pt x="9714617" y="8072859"/>
                  <a:pt x="9723916" y="8074231"/>
                  <a:pt x="9728604" y="8080445"/>
                </a:cubicBezTo>
                <a:close/>
                <a:moveTo>
                  <a:pt x="9755319" y="8179132"/>
                </a:moveTo>
                <a:lnTo>
                  <a:pt x="9765456" y="8171318"/>
                </a:lnTo>
                <a:cubicBezTo>
                  <a:pt x="9771668" y="8166553"/>
                  <a:pt x="9781348" y="8169146"/>
                  <a:pt x="9785464" y="8175282"/>
                </a:cubicBezTo>
                <a:cubicBezTo>
                  <a:pt x="9789998" y="8182106"/>
                  <a:pt x="9787636" y="8190530"/>
                  <a:pt x="9781462" y="8195295"/>
                </a:cubicBezTo>
                <a:lnTo>
                  <a:pt x="9771325" y="8203147"/>
                </a:lnTo>
                <a:cubicBezTo>
                  <a:pt x="9765113" y="8207912"/>
                  <a:pt x="9755433" y="8205282"/>
                  <a:pt x="9751318" y="8199145"/>
                </a:cubicBezTo>
                <a:cubicBezTo>
                  <a:pt x="9746782" y="8192321"/>
                  <a:pt x="9749145" y="8183859"/>
                  <a:pt x="9755319" y="8179132"/>
                </a:cubicBezTo>
                <a:close/>
                <a:moveTo>
                  <a:pt x="9779595" y="8140138"/>
                </a:moveTo>
                <a:cubicBezTo>
                  <a:pt x="9792628" y="8154851"/>
                  <a:pt x="9771477" y="8177074"/>
                  <a:pt x="9758406" y="8162322"/>
                </a:cubicBezTo>
                <a:cubicBezTo>
                  <a:pt x="9745372" y="8147570"/>
                  <a:pt x="9766523" y="8125348"/>
                  <a:pt x="9779595" y="8140138"/>
                </a:cubicBezTo>
                <a:close/>
                <a:moveTo>
                  <a:pt x="9715189" y="8178484"/>
                </a:moveTo>
                <a:cubicBezTo>
                  <a:pt x="9710197" y="8176845"/>
                  <a:pt x="9707072" y="8173415"/>
                  <a:pt x="9705357" y="8169413"/>
                </a:cubicBezTo>
                <a:cubicBezTo>
                  <a:pt x="9703909" y="8168535"/>
                  <a:pt x="9702499" y="8167468"/>
                  <a:pt x="9701279" y="8165867"/>
                </a:cubicBezTo>
                <a:cubicBezTo>
                  <a:pt x="9689961" y="8151154"/>
                  <a:pt x="9712789" y="8133543"/>
                  <a:pt x="9724145" y="8148257"/>
                </a:cubicBezTo>
                <a:cubicBezTo>
                  <a:pt x="9724793" y="8149095"/>
                  <a:pt x="9724983" y="8149972"/>
                  <a:pt x="9725403" y="8150849"/>
                </a:cubicBezTo>
                <a:cubicBezTo>
                  <a:pt x="9737979" y="8160073"/>
                  <a:pt x="9732110" y="8183973"/>
                  <a:pt x="9715189" y="8178484"/>
                </a:cubicBezTo>
                <a:close/>
                <a:moveTo>
                  <a:pt x="9679213" y="7966013"/>
                </a:moveTo>
                <a:cubicBezTo>
                  <a:pt x="9684282" y="7964565"/>
                  <a:pt x="9689885" y="7965823"/>
                  <a:pt x="9694153" y="7969597"/>
                </a:cubicBezTo>
                <a:cubicBezTo>
                  <a:pt x="9700288" y="7975048"/>
                  <a:pt x="9700174" y="7985645"/>
                  <a:pt x="9694496" y="7991286"/>
                </a:cubicBezTo>
                <a:cubicBezTo>
                  <a:pt x="9690075" y="7995708"/>
                  <a:pt x="9684778" y="7998490"/>
                  <a:pt x="9678489" y="7998566"/>
                </a:cubicBezTo>
                <a:cubicBezTo>
                  <a:pt x="9670639" y="7998681"/>
                  <a:pt x="9665228" y="7993649"/>
                  <a:pt x="9660730" y="7987893"/>
                </a:cubicBezTo>
                <a:cubicBezTo>
                  <a:pt x="9655586" y="7981337"/>
                  <a:pt x="9659587" y="7970702"/>
                  <a:pt x="9665989" y="7966852"/>
                </a:cubicBezTo>
                <a:cubicBezTo>
                  <a:pt x="9670448" y="7964146"/>
                  <a:pt x="9675098" y="7964222"/>
                  <a:pt x="9679213" y="7966013"/>
                </a:cubicBezTo>
                <a:close/>
                <a:moveTo>
                  <a:pt x="9663246" y="7831952"/>
                </a:moveTo>
                <a:cubicBezTo>
                  <a:pt x="9676165" y="7846551"/>
                  <a:pt x="9656157" y="7869880"/>
                  <a:pt x="9643086" y="7855090"/>
                </a:cubicBezTo>
                <a:cubicBezTo>
                  <a:pt x="9630205" y="7840529"/>
                  <a:pt x="9650174" y="7817162"/>
                  <a:pt x="9663246" y="7831952"/>
                </a:cubicBezTo>
                <a:close/>
                <a:moveTo>
                  <a:pt x="9595982" y="7774584"/>
                </a:moveTo>
                <a:cubicBezTo>
                  <a:pt x="9605014" y="7774698"/>
                  <a:pt x="9610159" y="7781903"/>
                  <a:pt x="9611112" y="7790136"/>
                </a:cubicBezTo>
                <a:lnTo>
                  <a:pt x="9611912" y="7796922"/>
                </a:lnTo>
                <a:cubicBezTo>
                  <a:pt x="9612865" y="7805193"/>
                  <a:pt x="9603833" y="7812169"/>
                  <a:pt x="9596363" y="7812055"/>
                </a:cubicBezTo>
                <a:cubicBezTo>
                  <a:pt x="9587331" y="7811940"/>
                  <a:pt x="9582186" y="7804736"/>
                  <a:pt x="9581233" y="7796502"/>
                </a:cubicBezTo>
                <a:lnTo>
                  <a:pt x="9580433" y="7789717"/>
                </a:lnTo>
                <a:cubicBezTo>
                  <a:pt x="9579481" y="7781445"/>
                  <a:pt x="9588513" y="7774470"/>
                  <a:pt x="9595982" y="7774584"/>
                </a:cubicBezTo>
                <a:close/>
                <a:moveTo>
                  <a:pt x="9488665" y="7981146"/>
                </a:moveTo>
                <a:lnTo>
                  <a:pt x="9494229" y="7973980"/>
                </a:lnTo>
                <a:cubicBezTo>
                  <a:pt x="9499031" y="7967805"/>
                  <a:pt x="9508406" y="7966814"/>
                  <a:pt x="9514465" y="7971617"/>
                </a:cubicBezTo>
                <a:cubicBezTo>
                  <a:pt x="9518696" y="7974971"/>
                  <a:pt x="9520296" y="7980422"/>
                  <a:pt x="9519420" y="7985492"/>
                </a:cubicBezTo>
                <a:lnTo>
                  <a:pt x="9520906" y="7984120"/>
                </a:lnTo>
                <a:cubicBezTo>
                  <a:pt x="9526698" y="7978859"/>
                  <a:pt x="9534625" y="7976839"/>
                  <a:pt x="9541219" y="7982405"/>
                </a:cubicBezTo>
                <a:cubicBezTo>
                  <a:pt x="9545029" y="7985645"/>
                  <a:pt x="9547163" y="7991896"/>
                  <a:pt x="9545982" y="7997118"/>
                </a:cubicBezTo>
                <a:cubicBezTo>
                  <a:pt x="9546783" y="7995555"/>
                  <a:pt x="9547850" y="7994107"/>
                  <a:pt x="9549145" y="7992925"/>
                </a:cubicBezTo>
                <a:lnTo>
                  <a:pt x="9553909" y="7988618"/>
                </a:lnTo>
                <a:cubicBezTo>
                  <a:pt x="9555586" y="7987093"/>
                  <a:pt x="9557529" y="7986178"/>
                  <a:pt x="9559549" y="7985645"/>
                </a:cubicBezTo>
                <a:cubicBezTo>
                  <a:pt x="9560692" y="7979012"/>
                  <a:pt x="9564160" y="7972875"/>
                  <a:pt x="9570525" y="7968911"/>
                </a:cubicBezTo>
                <a:cubicBezTo>
                  <a:pt x="9574602" y="7966395"/>
                  <a:pt x="9578833" y="7965213"/>
                  <a:pt x="9583063" y="7964984"/>
                </a:cubicBezTo>
                <a:cubicBezTo>
                  <a:pt x="9583749" y="7962850"/>
                  <a:pt x="9584854" y="7960830"/>
                  <a:pt x="9586569" y="7959038"/>
                </a:cubicBezTo>
                <a:cubicBezTo>
                  <a:pt x="9591752" y="7953473"/>
                  <a:pt x="9601889" y="7953740"/>
                  <a:pt x="9606958" y="7959343"/>
                </a:cubicBezTo>
                <a:lnTo>
                  <a:pt x="9615570" y="7968873"/>
                </a:lnTo>
                <a:cubicBezTo>
                  <a:pt x="9619153" y="7972837"/>
                  <a:pt x="9620220" y="7977868"/>
                  <a:pt x="9619001" y="7982519"/>
                </a:cubicBezTo>
                <a:cubicBezTo>
                  <a:pt x="9619153" y="7982633"/>
                  <a:pt x="9619267" y="7982824"/>
                  <a:pt x="9619419" y="7982938"/>
                </a:cubicBezTo>
                <a:cubicBezTo>
                  <a:pt x="9623802" y="7975238"/>
                  <a:pt x="9634892" y="7971045"/>
                  <a:pt x="9642590" y="7979584"/>
                </a:cubicBezTo>
                <a:cubicBezTo>
                  <a:pt x="9651927" y="7989914"/>
                  <a:pt x="9642324" y="8003370"/>
                  <a:pt x="9631729" y="8003751"/>
                </a:cubicBezTo>
                <a:cubicBezTo>
                  <a:pt x="9632301" y="8013852"/>
                  <a:pt x="9624717" y="8024640"/>
                  <a:pt x="9616676" y="8030167"/>
                </a:cubicBezTo>
                <a:cubicBezTo>
                  <a:pt x="9611036" y="8034054"/>
                  <a:pt x="9602651" y="8032873"/>
                  <a:pt x="9595029" y="8030281"/>
                </a:cubicBezTo>
                <a:cubicBezTo>
                  <a:pt x="9592438" y="8039658"/>
                  <a:pt x="9577347" y="8045757"/>
                  <a:pt x="9568315" y="8035808"/>
                </a:cubicBezTo>
                <a:cubicBezTo>
                  <a:pt x="9562179" y="8029023"/>
                  <a:pt x="9564884" y="8021590"/>
                  <a:pt x="9570677" y="8017473"/>
                </a:cubicBezTo>
                <a:cubicBezTo>
                  <a:pt x="9569458" y="8016825"/>
                  <a:pt x="9568352" y="8016101"/>
                  <a:pt x="9567438" y="8015186"/>
                </a:cubicBezTo>
                <a:cubicBezTo>
                  <a:pt x="9561455" y="8019951"/>
                  <a:pt x="9552880" y="8018617"/>
                  <a:pt x="9547773" y="8013242"/>
                </a:cubicBezTo>
                <a:cubicBezTo>
                  <a:pt x="9544496" y="8009773"/>
                  <a:pt x="9543695" y="8004932"/>
                  <a:pt x="9544762" y="8000511"/>
                </a:cubicBezTo>
                <a:cubicBezTo>
                  <a:pt x="9544267" y="8001311"/>
                  <a:pt x="9543695" y="8002074"/>
                  <a:pt x="9542971" y="8002722"/>
                </a:cubicBezTo>
                <a:lnTo>
                  <a:pt x="9538208" y="8007029"/>
                </a:lnTo>
                <a:cubicBezTo>
                  <a:pt x="9532415" y="8012289"/>
                  <a:pt x="9524488" y="8014310"/>
                  <a:pt x="9517895" y="8008706"/>
                </a:cubicBezTo>
                <a:cubicBezTo>
                  <a:pt x="9514732" y="8006038"/>
                  <a:pt x="9512941" y="8001311"/>
                  <a:pt x="9513017" y="7996775"/>
                </a:cubicBezTo>
                <a:cubicBezTo>
                  <a:pt x="9512446" y="7997538"/>
                  <a:pt x="9511874" y="7998262"/>
                  <a:pt x="9511302" y="7998986"/>
                </a:cubicBezTo>
                <a:cubicBezTo>
                  <a:pt x="9506500" y="8005161"/>
                  <a:pt x="9497125" y="8006152"/>
                  <a:pt x="9491066" y="8001349"/>
                </a:cubicBezTo>
                <a:cubicBezTo>
                  <a:pt x="9484892" y="7996508"/>
                  <a:pt x="9483901" y="7987284"/>
                  <a:pt x="9488665" y="7981146"/>
                </a:cubicBezTo>
                <a:close/>
                <a:moveTo>
                  <a:pt x="9583063" y="8166172"/>
                </a:moveTo>
                <a:lnTo>
                  <a:pt x="9593200" y="8158320"/>
                </a:lnTo>
                <a:cubicBezTo>
                  <a:pt x="9599603" y="8153402"/>
                  <a:pt x="9608672" y="8155842"/>
                  <a:pt x="9613322" y="8161788"/>
                </a:cubicBezTo>
                <a:cubicBezTo>
                  <a:pt x="9618238" y="8168116"/>
                  <a:pt x="9615837" y="8177303"/>
                  <a:pt x="9609854" y="8181877"/>
                </a:cubicBezTo>
                <a:lnTo>
                  <a:pt x="9599679" y="8189729"/>
                </a:lnTo>
                <a:cubicBezTo>
                  <a:pt x="9593276" y="8194646"/>
                  <a:pt x="9584206" y="8192245"/>
                  <a:pt x="9579595" y="8186260"/>
                </a:cubicBezTo>
                <a:cubicBezTo>
                  <a:pt x="9574679" y="8179933"/>
                  <a:pt x="9577080" y="8170785"/>
                  <a:pt x="9583063" y="8166172"/>
                </a:cubicBezTo>
                <a:close/>
                <a:moveTo>
                  <a:pt x="9575250" y="8086124"/>
                </a:moveTo>
                <a:cubicBezTo>
                  <a:pt x="9570106" y="8080635"/>
                  <a:pt x="9570868" y="8070381"/>
                  <a:pt x="9576851" y="8065807"/>
                </a:cubicBezTo>
                <a:lnTo>
                  <a:pt x="9581920" y="8061881"/>
                </a:lnTo>
                <a:cubicBezTo>
                  <a:pt x="9588322" y="8056963"/>
                  <a:pt x="9596668" y="8057535"/>
                  <a:pt x="9602232" y="8063482"/>
                </a:cubicBezTo>
                <a:cubicBezTo>
                  <a:pt x="9607377" y="8068971"/>
                  <a:pt x="9606614" y="8079224"/>
                  <a:pt x="9600631" y="8083799"/>
                </a:cubicBezTo>
                <a:lnTo>
                  <a:pt x="9595563" y="8087725"/>
                </a:lnTo>
                <a:cubicBezTo>
                  <a:pt x="9589198" y="8092642"/>
                  <a:pt x="9580814" y="8092070"/>
                  <a:pt x="9575250" y="8086124"/>
                </a:cubicBezTo>
                <a:close/>
                <a:moveTo>
                  <a:pt x="9615037" y="8216526"/>
                </a:moveTo>
                <a:cubicBezTo>
                  <a:pt x="9626394" y="8231240"/>
                  <a:pt x="9603337" y="8248622"/>
                  <a:pt x="9592019" y="8233908"/>
                </a:cubicBezTo>
                <a:cubicBezTo>
                  <a:pt x="9580662" y="8219195"/>
                  <a:pt x="9603719" y="8201851"/>
                  <a:pt x="9615037" y="8216526"/>
                </a:cubicBezTo>
                <a:close/>
                <a:moveTo>
                  <a:pt x="9475708" y="8055477"/>
                </a:moveTo>
                <a:cubicBezTo>
                  <a:pt x="9477423" y="8062719"/>
                  <a:pt x="9471744" y="8071411"/>
                  <a:pt x="9464237" y="8072325"/>
                </a:cubicBezTo>
                <a:lnTo>
                  <a:pt x="9457872" y="8073126"/>
                </a:lnTo>
                <a:cubicBezTo>
                  <a:pt x="9449869" y="8074117"/>
                  <a:pt x="9442895" y="8069657"/>
                  <a:pt x="9441028" y="8061652"/>
                </a:cubicBezTo>
                <a:cubicBezTo>
                  <a:pt x="9439313" y="8054409"/>
                  <a:pt x="9444991" y="8045719"/>
                  <a:pt x="9452499" y="8044804"/>
                </a:cubicBezTo>
                <a:lnTo>
                  <a:pt x="9458863" y="8044003"/>
                </a:lnTo>
                <a:cubicBezTo>
                  <a:pt x="9466828" y="8043012"/>
                  <a:pt x="9473802" y="8047472"/>
                  <a:pt x="9475708" y="8055477"/>
                </a:cubicBezTo>
                <a:close/>
                <a:moveTo>
                  <a:pt x="9448002" y="7993726"/>
                </a:moveTo>
                <a:lnTo>
                  <a:pt x="9454366" y="7992925"/>
                </a:lnTo>
                <a:cubicBezTo>
                  <a:pt x="9462140" y="7991934"/>
                  <a:pt x="9469153" y="7999214"/>
                  <a:pt x="9469534" y="8006533"/>
                </a:cubicBezTo>
                <a:cubicBezTo>
                  <a:pt x="9469953" y="8014728"/>
                  <a:pt x="9463627" y="8020751"/>
                  <a:pt x="9455890" y="8021705"/>
                </a:cubicBezTo>
                <a:lnTo>
                  <a:pt x="9449526" y="8022505"/>
                </a:lnTo>
                <a:cubicBezTo>
                  <a:pt x="9441752" y="8023458"/>
                  <a:pt x="9434740" y="8016215"/>
                  <a:pt x="9434359" y="8008859"/>
                </a:cubicBezTo>
                <a:cubicBezTo>
                  <a:pt x="9433940" y="8000701"/>
                  <a:pt x="9440266" y="7994679"/>
                  <a:pt x="9448002" y="7993726"/>
                </a:cubicBezTo>
                <a:close/>
                <a:moveTo>
                  <a:pt x="9387941" y="8039925"/>
                </a:moveTo>
                <a:cubicBezTo>
                  <a:pt x="9388398" y="8039391"/>
                  <a:pt x="9388932" y="8039010"/>
                  <a:pt x="9389465" y="8038552"/>
                </a:cubicBezTo>
                <a:cubicBezTo>
                  <a:pt x="9393086" y="8025020"/>
                  <a:pt x="9415037" y="8021399"/>
                  <a:pt x="9417057" y="8037562"/>
                </a:cubicBezTo>
                <a:cubicBezTo>
                  <a:pt x="9417247" y="8039086"/>
                  <a:pt x="9417171" y="8040497"/>
                  <a:pt x="9416981" y="8041831"/>
                </a:cubicBezTo>
                <a:cubicBezTo>
                  <a:pt x="9417667" y="8043432"/>
                  <a:pt x="9418162" y="8045109"/>
                  <a:pt x="9418276" y="8046862"/>
                </a:cubicBezTo>
                <a:cubicBezTo>
                  <a:pt x="9418505" y="8049454"/>
                  <a:pt x="9417819" y="8051856"/>
                  <a:pt x="9416637" y="8053952"/>
                </a:cubicBezTo>
                <a:cubicBezTo>
                  <a:pt x="9417133" y="8055172"/>
                  <a:pt x="9417705" y="8056392"/>
                  <a:pt x="9417857" y="8057688"/>
                </a:cubicBezTo>
                <a:lnTo>
                  <a:pt x="9418658" y="8064054"/>
                </a:lnTo>
                <a:cubicBezTo>
                  <a:pt x="9419649" y="8072059"/>
                  <a:pt x="9413132" y="8078691"/>
                  <a:pt x="9405586" y="8079720"/>
                </a:cubicBezTo>
                <a:cubicBezTo>
                  <a:pt x="9397697" y="8080826"/>
                  <a:pt x="9390838" y="8074155"/>
                  <a:pt x="9389923" y="8066684"/>
                </a:cubicBezTo>
                <a:lnTo>
                  <a:pt x="9389847" y="8065997"/>
                </a:lnTo>
                <a:cubicBezTo>
                  <a:pt x="9387255" y="8064206"/>
                  <a:pt x="9385121" y="8061919"/>
                  <a:pt x="9384549" y="8058869"/>
                </a:cubicBezTo>
                <a:cubicBezTo>
                  <a:pt x="9383291" y="8052199"/>
                  <a:pt x="9383139" y="8045414"/>
                  <a:pt x="9387941" y="8039925"/>
                </a:cubicBezTo>
                <a:close/>
                <a:moveTo>
                  <a:pt x="9420906" y="8269053"/>
                </a:moveTo>
                <a:cubicBezTo>
                  <a:pt x="9432225" y="8283767"/>
                  <a:pt x="9409206" y="8301149"/>
                  <a:pt x="9397888" y="8286435"/>
                </a:cubicBezTo>
                <a:cubicBezTo>
                  <a:pt x="9386531" y="8271721"/>
                  <a:pt x="9409549" y="8254340"/>
                  <a:pt x="9420906" y="8269053"/>
                </a:cubicBezTo>
                <a:close/>
                <a:moveTo>
                  <a:pt x="9395944" y="8665634"/>
                </a:moveTo>
                <a:lnTo>
                  <a:pt x="9399870" y="8670704"/>
                </a:lnTo>
                <a:cubicBezTo>
                  <a:pt x="9404824" y="8677108"/>
                  <a:pt x="9404938" y="8685113"/>
                  <a:pt x="9398993" y="8691059"/>
                </a:cubicBezTo>
                <a:cubicBezTo>
                  <a:pt x="9393848" y="8696281"/>
                  <a:pt x="9383254" y="8696205"/>
                  <a:pt x="9378642" y="8690221"/>
                </a:cubicBezTo>
                <a:lnTo>
                  <a:pt x="9374717" y="8685151"/>
                </a:lnTo>
                <a:cubicBezTo>
                  <a:pt x="9371364" y="8680806"/>
                  <a:pt x="9370449" y="8675774"/>
                  <a:pt x="9371897" y="8671123"/>
                </a:cubicBezTo>
                <a:lnTo>
                  <a:pt x="9371592" y="8671009"/>
                </a:lnTo>
                <a:cubicBezTo>
                  <a:pt x="9363894" y="8668608"/>
                  <a:pt x="9359968" y="8660756"/>
                  <a:pt x="9361874" y="8653055"/>
                </a:cubicBezTo>
                <a:cubicBezTo>
                  <a:pt x="9363741" y="8645584"/>
                  <a:pt x="9372621" y="8641086"/>
                  <a:pt x="9379786" y="8643336"/>
                </a:cubicBezTo>
                <a:lnTo>
                  <a:pt x="9385883" y="8645241"/>
                </a:lnTo>
                <a:cubicBezTo>
                  <a:pt x="9393581" y="8647643"/>
                  <a:pt x="9397506" y="8655495"/>
                  <a:pt x="9395601" y="8663195"/>
                </a:cubicBezTo>
                <a:cubicBezTo>
                  <a:pt x="9395448" y="8663767"/>
                  <a:pt x="9395029" y="8664224"/>
                  <a:pt x="9394801" y="8664758"/>
                </a:cubicBezTo>
                <a:cubicBezTo>
                  <a:pt x="9395182" y="8665101"/>
                  <a:pt x="9395678" y="8665215"/>
                  <a:pt x="9395944" y="8665634"/>
                </a:cubicBezTo>
                <a:close/>
                <a:moveTo>
                  <a:pt x="9365571" y="8692660"/>
                </a:moveTo>
                <a:cubicBezTo>
                  <a:pt x="9373155" y="8695596"/>
                  <a:pt x="9376165" y="8703867"/>
                  <a:pt x="9373802" y="8711338"/>
                </a:cubicBezTo>
                <a:lnTo>
                  <a:pt x="9371897" y="8717437"/>
                </a:lnTo>
                <a:cubicBezTo>
                  <a:pt x="9371783" y="8717818"/>
                  <a:pt x="9371440" y="8718085"/>
                  <a:pt x="9371287" y="8718428"/>
                </a:cubicBezTo>
                <a:cubicBezTo>
                  <a:pt x="9372468" y="8718581"/>
                  <a:pt x="9373688" y="8718733"/>
                  <a:pt x="9374907" y="8718886"/>
                </a:cubicBezTo>
                <a:cubicBezTo>
                  <a:pt x="9382644" y="8719877"/>
                  <a:pt x="9388513" y="8726967"/>
                  <a:pt x="9387636" y="8734819"/>
                </a:cubicBezTo>
                <a:cubicBezTo>
                  <a:pt x="9386760" y="8742481"/>
                  <a:pt x="9379405" y="8748542"/>
                  <a:pt x="9371706" y="8747513"/>
                </a:cubicBezTo>
                <a:lnTo>
                  <a:pt x="9362712" y="8746369"/>
                </a:lnTo>
                <a:cubicBezTo>
                  <a:pt x="9354976" y="8745378"/>
                  <a:pt x="9349107" y="8738288"/>
                  <a:pt x="9350022" y="8730435"/>
                </a:cubicBezTo>
                <a:cubicBezTo>
                  <a:pt x="9350251" y="8728415"/>
                  <a:pt x="9350975" y="8726509"/>
                  <a:pt x="9352003" y="8724832"/>
                </a:cubicBezTo>
                <a:cubicBezTo>
                  <a:pt x="9345487" y="8721440"/>
                  <a:pt x="9342857" y="8713930"/>
                  <a:pt x="9345068" y="8707031"/>
                </a:cubicBezTo>
                <a:lnTo>
                  <a:pt x="9346973" y="8700894"/>
                </a:lnTo>
                <a:cubicBezTo>
                  <a:pt x="9349260" y="8693423"/>
                  <a:pt x="9358635" y="8689954"/>
                  <a:pt x="9365571" y="8692660"/>
                </a:cubicBezTo>
                <a:close/>
                <a:moveTo>
                  <a:pt x="9353680" y="8486098"/>
                </a:moveTo>
                <a:cubicBezTo>
                  <a:pt x="9345906" y="8485107"/>
                  <a:pt x="9341143" y="8476035"/>
                  <a:pt x="9342705" y="8468907"/>
                </a:cubicBezTo>
                <a:cubicBezTo>
                  <a:pt x="9344038" y="8462846"/>
                  <a:pt x="9348688" y="8459148"/>
                  <a:pt x="9354214" y="8458081"/>
                </a:cubicBezTo>
                <a:cubicBezTo>
                  <a:pt x="9355167" y="8456099"/>
                  <a:pt x="9356425" y="8454193"/>
                  <a:pt x="9358292" y="8452630"/>
                </a:cubicBezTo>
                <a:cubicBezTo>
                  <a:pt x="9362255" y="8449352"/>
                  <a:pt x="9368239" y="8449009"/>
                  <a:pt x="9373002" y="8451143"/>
                </a:cubicBezTo>
                <a:cubicBezTo>
                  <a:pt x="9378261" y="8450191"/>
                  <a:pt x="9384092" y="8452554"/>
                  <a:pt x="9387446" y="8456671"/>
                </a:cubicBezTo>
                <a:cubicBezTo>
                  <a:pt x="9392629" y="8462960"/>
                  <a:pt x="9390265" y="8471918"/>
                  <a:pt x="9384625" y="8476873"/>
                </a:cubicBezTo>
                <a:cubicBezTo>
                  <a:pt x="9382606" y="8478627"/>
                  <a:pt x="9380357" y="8479808"/>
                  <a:pt x="9378071" y="8480609"/>
                </a:cubicBezTo>
                <a:cubicBezTo>
                  <a:pt x="9374946" y="8485679"/>
                  <a:pt x="9368848" y="8488042"/>
                  <a:pt x="9362712" y="8487242"/>
                </a:cubicBezTo>
                <a:lnTo>
                  <a:pt x="9353680" y="8486098"/>
                </a:lnTo>
                <a:close/>
                <a:moveTo>
                  <a:pt x="9322849" y="9012853"/>
                </a:moveTo>
                <a:cubicBezTo>
                  <a:pt x="9329062" y="9008088"/>
                  <a:pt x="9338742" y="9010604"/>
                  <a:pt x="9342857" y="9016779"/>
                </a:cubicBezTo>
                <a:cubicBezTo>
                  <a:pt x="9347392" y="9023564"/>
                  <a:pt x="9345106" y="9032026"/>
                  <a:pt x="9338932" y="9036791"/>
                </a:cubicBezTo>
                <a:lnTo>
                  <a:pt x="9333863" y="9040717"/>
                </a:lnTo>
                <a:cubicBezTo>
                  <a:pt x="9327652" y="9045482"/>
                  <a:pt x="9317972" y="9042928"/>
                  <a:pt x="9313856" y="9036791"/>
                </a:cubicBezTo>
                <a:cubicBezTo>
                  <a:pt x="9309321" y="9030006"/>
                  <a:pt x="9311607" y="9021544"/>
                  <a:pt x="9317781" y="9016779"/>
                </a:cubicBezTo>
                <a:lnTo>
                  <a:pt x="9322849" y="9012853"/>
                </a:lnTo>
                <a:close/>
                <a:moveTo>
                  <a:pt x="9324831" y="8914280"/>
                </a:moveTo>
                <a:lnTo>
                  <a:pt x="9329900" y="8910353"/>
                </a:lnTo>
                <a:cubicBezTo>
                  <a:pt x="9336302" y="8905398"/>
                  <a:pt x="9344191" y="8905016"/>
                  <a:pt x="9350289" y="8910925"/>
                </a:cubicBezTo>
                <a:cubicBezTo>
                  <a:pt x="9355510" y="8915956"/>
                  <a:pt x="9355738" y="8926706"/>
                  <a:pt x="9349755" y="8931318"/>
                </a:cubicBezTo>
                <a:lnTo>
                  <a:pt x="9344686" y="8935244"/>
                </a:lnTo>
                <a:cubicBezTo>
                  <a:pt x="9338284" y="8940200"/>
                  <a:pt x="9330395" y="8940581"/>
                  <a:pt x="9324298" y="8934672"/>
                </a:cubicBezTo>
                <a:cubicBezTo>
                  <a:pt x="9319039" y="8929641"/>
                  <a:pt x="9318810" y="8918891"/>
                  <a:pt x="9324831" y="8914280"/>
                </a:cubicBezTo>
                <a:close/>
                <a:moveTo>
                  <a:pt x="9312674" y="8959945"/>
                </a:moveTo>
                <a:cubicBezTo>
                  <a:pt x="9306424" y="8964862"/>
                  <a:pt x="9297164" y="8962613"/>
                  <a:pt x="9292552" y="8956667"/>
                </a:cubicBezTo>
                <a:lnTo>
                  <a:pt x="9288627" y="8951597"/>
                </a:lnTo>
                <a:cubicBezTo>
                  <a:pt x="9283711" y="8945193"/>
                  <a:pt x="9285959" y="8936197"/>
                  <a:pt x="9291905" y="8931471"/>
                </a:cubicBezTo>
                <a:cubicBezTo>
                  <a:pt x="9298155" y="8926553"/>
                  <a:pt x="9307415" y="8928803"/>
                  <a:pt x="9312026" y="8934749"/>
                </a:cubicBezTo>
                <a:lnTo>
                  <a:pt x="9315952" y="8939819"/>
                </a:lnTo>
                <a:cubicBezTo>
                  <a:pt x="9320906" y="8946223"/>
                  <a:pt x="9318657" y="8955218"/>
                  <a:pt x="9312674" y="8959945"/>
                </a:cubicBezTo>
                <a:close/>
                <a:moveTo>
                  <a:pt x="9324907" y="11227748"/>
                </a:moveTo>
                <a:cubicBezTo>
                  <a:pt x="9343924" y="11225614"/>
                  <a:pt x="9347202" y="11255155"/>
                  <a:pt x="9328185" y="11257251"/>
                </a:cubicBezTo>
                <a:cubicBezTo>
                  <a:pt x="9309206" y="11259424"/>
                  <a:pt x="9305891" y="11229883"/>
                  <a:pt x="9324907" y="11227748"/>
                </a:cubicBezTo>
                <a:close/>
                <a:moveTo>
                  <a:pt x="9329823" y="11389788"/>
                </a:moveTo>
                <a:cubicBezTo>
                  <a:pt x="9310807" y="11391924"/>
                  <a:pt x="9307797" y="11362381"/>
                  <a:pt x="9326775" y="11360246"/>
                </a:cubicBezTo>
                <a:cubicBezTo>
                  <a:pt x="9345830" y="11358112"/>
                  <a:pt x="9348802" y="11387653"/>
                  <a:pt x="9329823" y="11389788"/>
                </a:cubicBezTo>
                <a:close/>
                <a:moveTo>
                  <a:pt x="9320830" y="11430270"/>
                </a:moveTo>
                <a:cubicBezTo>
                  <a:pt x="9322278" y="11424934"/>
                  <a:pt x="9326318" y="11420779"/>
                  <a:pt x="9332339" y="11419406"/>
                </a:cubicBezTo>
                <a:cubicBezTo>
                  <a:pt x="9339846" y="11417728"/>
                  <a:pt x="9348688" y="11423713"/>
                  <a:pt x="9349526" y="11431452"/>
                </a:cubicBezTo>
                <a:lnTo>
                  <a:pt x="9350289" y="11438008"/>
                </a:lnTo>
                <a:cubicBezTo>
                  <a:pt x="9350708" y="11441972"/>
                  <a:pt x="9349717" y="11445594"/>
                  <a:pt x="9347811" y="11448567"/>
                </a:cubicBezTo>
                <a:cubicBezTo>
                  <a:pt x="9355091" y="11445860"/>
                  <a:pt x="9363284" y="11449824"/>
                  <a:pt x="9366714" y="11456571"/>
                </a:cubicBezTo>
                <a:lnTo>
                  <a:pt x="9369801" y="11462670"/>
                </a:lnTo>
                <a:cubicBezTo>
                  <a:pt x="9373688" y="11470332"/>
                  <a:pt x="9369343" y="11479366"/>
                  <a:pt x="9362179" y="11482987"/>
                </a:cubicBezTo>
                <a:cubicBezTo>
                  <a:pt x="9359054" y="11484589"/>
                  <a:pt x="9355738" y="11484512"/>
                  <a:pt x="9352613" y="11483712"/>
                </a:cubicBezTo>
                <a:cubicBezTo>
                  <a:pt x="9354557" y="11486074"/>
                  <a:pt x="9356005" y="11488820"/>
                  <a:pt x="9356386" y="11491907"/>
                </a:cubicBezTo>
                <a:cubicBezTo>
                  <a:pt x="9357377" y="11500064"/>
                  <a:pt x="9350441" y="11507002"/>
                  <a:pt x="9342743" y="11507840"/>
                </a:cubicBezTo>
                <a:lnTo>
                  <a:pt x="9336798" y="11508527"/>
                </a:lnTo>
                <a:cubicBezTo>
                  <a:pt x="9338437" y="11514435"/>
                  <a:pt x="9336874" y="11520914"/>
                  <a:pt x="9329710" y="11524498"/>
                </a:cubicBezTo>
                <a:cubicBezTo>
                  <a:pt x="9312103" y="11533380"/>
                  <a:pt x="9296783" y="11506772"/>
                  <a:pt x="9314427" y="11497854"/>
                </a:cubicBezTo>
                <a:cubicBezTo>
                  <a:pt x="9316562" y="11496786"/>
                  <a:pt x="9318620" y="11496253"/>
                  <a:pt x="9320639" y="11496138"/>
                </a:cubicBezTo>
                <a:cubicBezTo>
                  <a:pt x="9320563" y="11495719"/>
                  <a:pt x="9320296" y="11495337"/>
                  <a:pt x="9320258" y="11494919"/>
                </a:cubicBezTo>
                <a:cubicBezTo>
                  <a:pt x="9320182" y="11494346"/>
                  <a:pt x="9320411" y="11493812"/>
                  <a:pt x="9320449" y="11493280"/>
                </a:cubicBezTo>
                <a:cubicBezTo>
                  <a:pt x="9316142" y="11496443"/>
                  <a:pt x="9310578" y="11498502"/>
                  <a:pt x="9304442" y="11499036"/>
                </a:cubicBezTo>
                <a:cubicBezTo>
                  <a:pt x="9305891" y="11508945"/>
                  <a:pt x="9294191" y="11520991"/>
                  <a:pt x="9281577" y="11515349"/>
                </a:cubicBezTo>
                <a:cubicBezTo>
                  <a:pt x="9277918" y="11513710"/>
                  <a:pt x="9275936" y="11511232"/>
                  <a:pt x="9274908" y="11508488"/>
                </a:cubicBezTo>
                <a:cubicBezTo>
                  <a:pt x="9276089" y="11514740"/>
                  <a:pt x="9274755" y="11521220"/>
                  <a:pt x="9268772" y="11524726"/>
                </a:cubicBezTo>
                <a:cubicBezTo>
                  <a:pt x="9261912" y="11528691"/>
                  <a:pt x="9251508" y="11526595"/>
                  <a:pt x="9247773" y="11519161"/>
                </a:cubicBezTo>
                <a:lnTo>
                  <a:pt x="9241600" y="11507002"/>
                </a:lnTo>
                <a:cubicBezTo>
                  <a:pt x="9241181" y="11506201"/>
                  <a:pt x="9241105" y="11505287"/>
                  <a:pt x="9240799" y="11504448"/>
                </a:cubicBezTo>
                <a:cubicBezTo>
                  <a:pt x="9239466" y="11505935"/>
                  <a:pt x="9238056" y="11507383"/>
                  <a:pt x="9236036" y="11508413"/>
                </a:cubicBezTo>
                <a:cubicBezTo>
                  <a:pt x="9235578" y="11508641"/>
                  <a:pt x="9235197" y="11508565"/>
                  <a:pt x="9234778" y="11508755"/>
                </a:cubicBezTo>
                <a:cubicBezTo>
                  <a:pt x="9231500" y="11511118"/>
                  <a:pt x="9227461" y="11512186"/>
                  <a:pt x="9222774" y="11510814"/>
                </a:cubicBezTo>
                <a:cubicBezTo>
                  <a:pt x="9215837" y="11508755"/>
                  <a:pt x="9209435" y="11499683"/>
                  <a:pt x="9212712" y="11492364"/>
                </a:cubicBezTo>
                <a:lnTo>
                  <a:pt x="9215380" y="11486342"/>
                </a:lnTo>
                <a:cubicBezTo>
                  <a:pt x="9218658" y="11478985"/>
                  <a:pt x="9225289" y="11473762"/>
                  <a:pt x="9233825" y="11476278"/>
                </a:cubicBezTo>
                <a:cubicBezTo>
                  <a:pt x="9235007" y="11476622"/>
                  <a:pt x="9235998" y="11477727"/>
                  <a:pt x="9237103" y="11478451"/>
                </a:cubicBezTo>
                <a:cubicBezTo>
                  <a:pt x="9233140" y="11471056"/>
                  <a:pt x="9234130" y="11459926"/>
                  <a:pt x="9243848" y="11455009"/>
                </a:cubicBezTo>
                <a:cubicBezTo>
                  <a:pt x="9248002" y="11452912"/>
                  <a:pt x="9251470" y="11453407"/>
                  <a:pt x="9254519" y="11454741"/>
                </a:cubicBezTo>
                <a:cubicBezTo>
                  <a:pt x="9255053" y="11453636"/>
                  <a:pt x="9255129" y="11452454"/>
                  <a:pt x="9255853" y="11451425"/>
                </a:cubicBezTo>
                <a:cubicBezTo>
                  <a:pt x="9258635" y="11447347"/>
                  <a:pt x="9262141" y="11444450"/>
                  <a:pt x="9266066" y="11442506"/>
                </a:cubicBezTo>
                <a:cubicBezTo>
                  <a:pt x="9265837" y="11440219"/>
                  <a:pt x="9266028" y="11437817"/>
                  <a:pt x="9266867" y="11435454"/>
                </a:cubicBezTo>
                <a:cubicBezTo>
                  <a:pt x="9268200" y="11431642"/>
                  <a:pt x="9271439" y="11428821"/>
                  <a:pt x="9275251" y="11427335"/>
                </a:cubicBezTo>
                <a:cubicBezTo>
                  <a:pt x="9277346" y="11426114"/>
                  <a:pt x="9279595" y="11425200"/>
                  <a:pt x="9281958" y="11425086"/>
                </a:cubicBezTo>
                <a:cubicBezTo>
                  <a:pt x="9286798" y="11424895"/>
                  <a:pt x="9290723" y="11427144"/>
                  <a:pt x="9293505" y="11430499"/>
                </a:cubicBezTo>
                <a:lnTo>
                  <a:pt x="9298269" y="11432633"/>
                </a:lnTo>
                <a:cubicBezTo>
                  <a:pt x="9303261" y="11434882"/>
                  <a:pt x="9306386" y="11439151"/>
                  <a:pt x="9307187" y="11444068"/>
                </a:cubicBezTo>
                <a:cubicBezTo>
                  <a:pt x="9307377" y="11444107"/>
                  <a:pt x="9307567" y="11444221"/>
                  <a:pt x="9307758" y="11444298"/>
                </a:cubicBezTo>
                <a:cubicBezTo>
                  <a:pt x="9308406" y="11437435"/>
                  <a:pt x="9313627" y="11430918"/>
                  <a:pt x="9320830" y="11430270"/>
                </a:cubicBezTo>
                <a:close/>
                <a:moveTo>
                  <a:pt x="9216485" y="11604622"/>
                </a:moveTo>
                <a:cubicBezTo>
                  <a:pt x="9217438" y="11602907"/>
                  <a:pt x="9218772" y="11601573"/>
                  <a:pt x="9219916" y="11600010"/>
                </a:cubicBezTo>
                <a:cubicBezTo>
                  <a:pt x="9218925" y="11600544"/>
                  <a:pt x="9218048" y="11601268"/>
                  <a:pt x="9216943" y="11601458"/>
                </a:cubicBezTo>
                <a:cubicBezTo>
                  <a:pt x="9210045" y="11602640"/>
                  <a:pt x="9203033" y="11602717"/>
                  <a:pt x="9197469" y="11597685"/>
                </a:cubicBezTo>
                <a:cubicBezTo>
                  <a:pt x="9196935" y="11597189"/>
                  <a:pt x="9196554" y="11596618"/>
                  <a:pt x="9196059" y="11596084"/>
                </a:cubicBezTo>
                <a:cubicBezTo>
                  <a:pt x="9182148" y="11592158"/>
                  <a:pt x="9178757" y="11569516"/>
                  <a:pt x="9195411" y="11567648"/>
                </a:cubicBezTo>
                <a:cubicBezTo>
                  <a:pt x="9196973" y="11567457"/>
                  <a:pt x="9198421" y="11567571"/>
                  <a:pt x="9199831" y="11567800"/>
                </a:cubicBezTo>
                <a:cubicBezTo>
                  <a:pt x="9201470" y="11567075"/>
                  <a:pt x="9203223" y="11566657"/>
                  <a:pt x="9205053" y="11566504"/>
                </a:cubicBezTo>
                <a:cubicBezTo>
                  <a:pt x="9210502" y="11566123"/>
                  <a:pt x="9215228" y="11569325"/>
                  <a:pt x="9217895" y="11573747"/>
                </a:cubicBezTo>
                <a:cubicBezTo>
                  <a:pt x="9221897" y="11575157"/>
                  <a:pt x="9225175" y="11578016"/>
                  <a:pt x="9226890" y="11582895"/>
                </a:cubicBezTo>
                <a:cubicBezTo>
                  <a:pt x="9228185" y="11586593"/>
                  <a:pt x="9227347" y="11591128"/>
                  <a:pt x="9225251" y="11594827"/>
                </a:cubicBezTo>
                <a:cubicBezTo>
                  <a:pt x="9227347" y="11593340"/>
                  <a:pt x="9229405" y="11591815"/>
                  <a:pt x="9232225" y="11591358"/>
                </a:cubicBezTo>
                <a:cubicBezTo>
                  <a:pt x="9232987" y="11591242"/>
                  <a:pt x="9233673" y="11591319"/>
                  <a:pt x="9234397" y="11591281"/>
                </a:cubicBezTo>
                <a:cubicBezTo>
                  <a:pt x="9246630" y="11582704"/>
                  <a:pt x="9266981" y="11594750"/>
                  <a:pt x="9257606" y="11609349"/>
                </a:cubicBezTo>
                <a:cubicBezTo>
                  <a:pt x="9256729" y="11610721"/>
                  <a:pt x="9255700" y="11611827"/>
                  <a:pt x="9254595" y="11612779"/>
                </a:cubicBezTo>
                <a:cubicBezTo>
                  <a:pt x="9254099" y="11614571"/>
                  <a:pt x="9253299" y="11616248"/>
                  <a:pt x="9252232" y="11617812"/>
                </a:cubicBezTo>
                <a:cubicBezTo>
                  <a:pt x="9248955" y="11622424"/>
                  <a:pt x="9243353" y="11624139"/>
                  <a:pt x="9238017" y="11623377"/>
                </a:cubicBezTo>
                <a:cubicBezTo>
                  <a:pt x="9234283" y="11625664"/>
                  <a:pt x="9229824" y="11626426"/>
                  <a:pt x="9224793" y="11624634"/>
                </a:cubicBezTo>
                <a:cubicBezTo>
                  <a:pt x="9217667" y="11622081"/>
                  <a:pt x="9212522" y="11611636"/>
                  <a:pt x="9216485" y="11604622"/>
                </a:cubicBezTo>
                <a:close/>
                <a:moveTo>
                  <a:pt x="9216028" y="11674264"/>
                </a:moveTo>
                <a:cubicBezTo>
                  <a:pt x="9205319" y="11690884"/>
                  <a:pt x="9179672" y="11673998"/>
                  <a:pt x="9190380" y="11657378"/>
                </a:cubicBezTo>
                <a:cubicBezTo>
                  <a:pt x="9201051" y="11640758"/>
                  <a:pt x="9226699" y="11657644"/>
                  <a:pt x="9216028" y="11674264"/>
                </a:cubicBezTo>
                <a:close/>
                <a:moveTo>
                  <a:pt x="9117629" y="11670948"/>
                </a:moveTo>
                <a:cubicBezTo>
                  <a:pt x="9113170" y="11668965"/>
                  <a:pt x="9110883" y="11665803"/>
                  <a:pt x="9110197" y="11662334"/>
                </a:cubicBezTo>
                <a:cubicBezTo>
                  <a:pt x="9107377" y="11670147"/>
                  <a:pt x="9098040" y="11676665"/>
                  <a:pt x="9088094" y="11672244"/>
                </a:cubicBezTo>
                <a:cubicBezTo>
                  <a:pt x="9076661" y="11667136"/>
                  <a:pt x="9079443" y="11654519"/>
                  <a:pt x="9087599" y="11648572"/>
                </a:cubicBezTo>
                <a:lnTo>
                  <a:pt x="9081882" y="11650783"/>
                </a:lnTo>
                <a:cubicBezTo>
                  <a:pt x="9077537" y="11652461"/>
                  <a:pt x="9072888" y="11651431"/>
                  <a:pt x="9069153" y="11648954"/>
                </a:cubicBezTo>
                <a:cubicBezTo>
                  <a:pt x="9064389" y="11653261"/>
                  <a:pt x="9056920" y="11654900"/>
                  <a:pt x="9051318" y="11651317"/>
                </a:cubicBezTo>
                <a:lnTo>
                  <a:pt x="9039847" y="11643923"/>
                </a:lnTo>
                <a:cubicBezTo>
                  <a:pt x="9032834" y="11639424"/>
                  <a:pt x="9029709" y="11630581"/>
                  <a:pt x="9033978" y="11622995"/>
                </a:cubicBezTo>
                <a:cubicBezTo>
                  <a:pt x="9037865" y="11616057"/>
                  <a:pt x="9047926" y="11612665"/>
                  <a:pt x="9054900" y="11617125"/>
                </a:cubicBezTo>
                <a:lnTo>
                  <a:pt x="9066371" y="11624520"/>
                </a:lnTo>
                <a:cubicBezTo>
                  <a:pt x="9066828" y="11624825"/>
                  <a:pt x="9067134" y="11625282"/>
                  <a:pt x="9067553" y="11625587"/>
                </a:cubicBezTo>
                <a:cubicBezTo>
                  <a:pt x="9068925" y="11624406"/>
                  <a:pt x="9070487" y="11623377"/>
                  <a:pt x="9072240" y="11622729"/>
                </a:cubicBezTo>
                <a:lnTo>
                  <a:pt x="9080967" y="11619374"/>
                </a:lnTo>
                <a:cubicBezTo>
                  <a:pt x="9088475" y="11616477"/>
                  <a:pt x="9097278" y="11621165"/>
                  <a:pt x="9099832" y="11628599"/>
                </a:cubicBezTo>
                <a:cubicBezTo>
                  <a:pt x="9100860" y="11631534"/>
                  <a:pt x="9100517" y="11634469"/>
                  <a:pt x="9099717" y="11637251"/>
                </a:cubicBezTo>
                <a:cubicBezTo>
                  <a:pt x="9099679" y="11635421"/>
                  <a:pt x="9099908" y="11633554"/>
                  <a:pt x="9100708" y="11631801"/>
                </a:cubicBezTo>
                <a:lnTo>
                  <a:pt x="9105891" y="11620174"/>
                </a:lnTo>
                <a:cubicBezTo>
                  <a:pt x="9097850" y="11617049"/>
                  <a:pt x="9092095" y="11608434"/>
                  <a:pt x="9098078" y="11599171"/>
                </a:cubicBezTo>
                <a:cubicBezTo>
                  <a:pt x="9108101" y="11583581"/>
                  <a:pt x="9131882" y="11596084"/>
                  <a:pt x="9125861" y="11611483"/>
                </a:cubicBezTo>
                <a:cubicBezTo>
                  <a:pt x="9132644" y="11614534"/>
                  <a:pt x="9137065" y="11623148"/>
                  <a:pt x="9133902" y="11630199"/>
                </a:cubicBezTo>
                <a:lnTo>
                  <a:pt x="9128528" y="11642245"/>
                </a:lnTo>
                <a:cubicBezTo>
                  <a:pt x="9128147" y="11643045"/>
                  <a:pt x="9127575" y="11643655"/>
                  <a:pt x="9127080" y="11644418"/>
                </a:cubicBezTo>
                <a:cubicBezTo>
                  <a:pt x="9128986" y="11644494"/>
                  <a:pt x="9130967" y="11644646"/>
                  <a:pt x="9132987" y="11645562"/>
                </a:cubicBezTo>
                <a:cubicBezTo>
                  <a:pt x="9150327" y="11653300"/>
                  <a:pt x="9134893" y="11678686"/>
                  <a:pt x="9117629" y="11670948"/>
                </a:cubicBezTo>
                <a:close/>
                <a:moveTo>
                  <a:pt x="9125518" y="11714021"/>
                </a:moveTo>
                <a:cubicBezTo>
                  <a:pt x="9120906" y="11721226"/>
                  <a:pt x="9110883" y="11722064"/>
                  <a:pt x="9104138" y="11717719"/>
                </a:cubicBezTo>
                <a:lnTo>
                  <a:pt x="9098383" y="11714021"/>
                </a:lnTo>
                <a:cubicBezTo>
                  <a:pt x="9091142" y="11709371"/>
                  <a:pt x="9090342" y="11699384"/>
                  <a:pt x="9094687" y="11692599"/>
                </a:cubicBezTo>
                <a:cubicBezTo>
                  <a:pt x="9099298" y="11685394"/>
                  <a:pt x="9109321" y="11684556"/>
                  <a:pt x="9116066" y="11688902"/>
                </a:cubicBezTo>
                <a:lnTo>
                  <a:pt x="9121821" y="11692599"/>
                </a:lnTo>
                <a:cubicBezTo>
                  <a:pt x="9129023" y="11697249"/>
                  <a:pt x="9129862" y="11707236"/>
                  <a:pt x="9125518" y="11714021"/>
                </a:cubicBezTo>
                <a:close/>
                <a:moveTo>
                  <a:pt x="8980624" y="11848045"/>
                </a:moveTo>
                <a:lnTo>
                  <a:pt x="8969153" y="11840650"/>
                </a:lnTo>
                <a:cubicBezTo>
                  <a:pt x="8965876" y="11838553"/>
                  <a:pt x="8964047" y="11835047"/>
                  <a:pt x="8963399" y="11831273"/>
                </a:cubicBezTo>
                <a:cubicBezTo>
                  <a:pt x="8960807" y="11831731"/>
                  <a:pt x="8958292" y="11831388"/>
                  <a:pt x="8955929" y="11830625"/>
                </a:cubicBezTo>
                <a:cubicBezTo>
                  <a:pt x="8958635" y="11833713"/>
                  <a:pt x="8960235" y="11837524"/>
                  <a:pt x="8959892" y="11841565"/>
                </a:cubicBezTo>
                <a:cubicBezTo>
                  <a:pt x="8963208" y="11845567"/>
                  <a:pt x="8964237" y="11851133"/>
                  <a:pt x="8960464" y="11857003"/>
                </a:cubicBezTo>
                <a:cubicBezTo>
                  <a:pt x="8958254" y="11860433"/>
                  <a:pt x="8955319" y="11862339"/>
                  <a:pt x="8952194" y="11863368"/>
                </a:cubicBezTo>
                <a:lnTo>
                  <a:pt x="8952576" y="11865121"/>
                </a:lnTo>
                <a:cubicBezTo>
                  <a:pt x="8954328" y="11873280"/>
                  <a:pt x="8946668" y="11881246"/>
                  <a:pt x="8939046" y="11882123"/>
                </a:cubicBezTo>
                <a:cubicBezTo>
                  <a:pt x="8930205" y="11883114"/>
                  <a:pt x="8923803" y="11876710"/>
                  <a:pt x="8922050" y="11868590"/>
                </a:cubicBezTo>
                <a:lnTo>
                  <a:pt x="8921821" y="11867485"/>
                </a:lnTo>
                <a:cubicBezTo>
                  <a:pt x="8920639" y="11866990"/>
                  <a:pt x="8919458" y="11866608"/>
                  <a:pt x="8918353" y="11865885"/>
                </a:cubicBezTo>
                <a:lnTo>
                  <a:pt x="8912637" y="11862187"/>
                </a:lnTo>
                <a:cubicBezTo>
                  <a:pt x="8905624" y="11857651"/>
                  <a:pt x="8905548" y="11846482"/>
                  <a:pt x="8910350" y="11840574"/>
                </a:cubicBezTo>
                <a:cubicBezTo>
                  <a:pt x="8911950" y="11838592"/>
                  <a:pt x="8913932" y="11837410"/>
                  <a:pt x="8915952" y="11836533"/>
                </a:cubicBezTo>
                <a:cubicBezTo>
                  <a:pt x="8914695" y="11836305"/>
                  <a:pt x="8913513" y="11835848"/>
                  <a:pt x="8912331" y="11835352"/>
                </a:cubicBezTo>
                <a:cubicBezTo>
                  <a:pt x="8905967" y="11841756"/>
                  <a:pt x="8894877" y="11842441"/>
                  <a:pt x="8889580" y="11836000"/>
                </a:cubicBezTo>
                <a:cubicBezTo>
                  <a:pt x="8889237" y="11842899"/>
                  <a:pt x="8885731" y="11849074"/>
                  <a:pt x="8878185" y="11850827"/>
                </a:cubicBezTo>
                <a:cubicBezTo>
                  <a:pt x="8870792" y="11852543"/>
                  <a:pt x="8860693" y="11847587"/>
                  <a:pt x="8859740" y="11839354"/>
                </a:cubicBezTo>
                <a:cubicBezTo>
                  <a:pt x="8859664" y="11838363"/>
                  <a:pt x="8859512" y="11837334"/>
                  <a:pt x="8859283" y="11836343"/>
                </a:cubicBezTo>
                <a:cubicBezTo>
                  <a:pt x="8859245" y="11836228"/>
                  <a:pt x="8859283" y="11836266"/>
                  <a:pt x="8859245" y="11836152"/>
                </a:cubicBezTo>
                <a:cubicBezTo>
                  <a:pt x="8859206" y="11836114"/>
                  <a:pt x="8859169" y="11836076"/>
                  <a:pt x="8859130" y="11836000"/>
                </a:cubicBezTo>
                <a:cubicBezTo>
                  <a:pt x="8858978" y="11835885"/>
                  <a:pt x="8858863" y="11835809"/>
                  <a:pt x="8858673" y="11835657"/>
                </a:cubicBezTo>
                <a:cubicBezTo>
                  <a:pt x="8851585" y="11830777"/>
                  <a:pt x="8849755" y="11821858"/>
                  <a:pt x="8854024" y="11814425"/>
                </a:cubicBezTo>
                <a:cubicBezTo>
                  <a:pt x="8858063" y="11807411"/>
                  <a:pt x="8868620" y="11805238"/>
                  <a:pt x="8875251" y="11809774"/>
                </a:cubicBezTo>
                <a:cubicBezTo>
                  <a:pt x="8880777" y="11813586"/>
                  <a:pt x="8884550" y="11819037"/>
                  <a:pt x="8887027" y="11825098"/>
                </a:cubicBezTo>
                <a:cubicBezTo>
                  <a:pt x="8888475" y="11814806"/>
                  <a:pt x="8898726" y="11809431"/>
                  <a:pt x="8906996" y="11811108"/>
                </a:cubicBezTo>
                <a:cubicBezTo>
                  <a:pt x="8916790" y="11800892"/>
                  <a:pt x="8933863" y="11810270"/>
                  <a:pt x="8932949" y="11822925"/>
                </a:cubicBezTo>
                <a:cubicBezTo>
                  <a:pt x="8937751" y="11820943"/>
                  <a:pt x="8943505" y="11821286"/>
                  <a:pt x="8947964" y="11824145"/>
                </a:cubicBezTo>
                <a:lnTo>
                  <a:pt x="8949184" y="11824945"/>
                </a:lnTo>
                <a:cubicBezTo>
                  <a:pt x="8948384" y="11823306"/>
                  <a:pt x="8947812" y="11821401"/>
                  <a:pt x="8947735" y="11819113"/>
                </a:cubicBezTo>
                <a:cubicBezTo>
                  <a:pt x="8946974" y="11799901"/>
                  <a:pt x="8976356" y="11794565"/>
                  <a:pt x="8977880" y="11813395"/>
                </a:cubicBezTo>
                <a:cubicBezTo>
                  <a:pt x="8981196" y="11813358"/>
                  <a:pt x="8984626" y="11814120"/>
                  <a:pt x="8987598" y="11816025"/>
                </a:cubicBezTo>
                <a:lnTo>
                  <a:pt x="8999069" y="11823420"/>
                </a:lnTo>
                <a:cubicBezTo>
                  <a:pt x="9006082" y="11827919"/>
                  <a:pt x="9006920" y="11838592"/>
                  <a:pt x="9002233" y="11844919"/>
                </a:cubicBezTo>
                <a:cubicBezTo>
                  <a:pt x="8996935" y="11851895"/>
                  <a:pt x="8987598" y="11852543"/>
                  <a:pt x="8980624" y="11848045"/>
                </a:cubicBezTo>
                <a:close/>
                <a:moveTo>
                  <a:pt x="8982530" y="11930762"/>
                </a:moveTo>
                <a:cubicBezTo>
                  <a:pt x="8982835" y="11939071"/>
                  <a:pt x="8977804" y="11946772"/>
                  <a:pt x="8969039" y="11947762"/>
                </a:cubicBezTo>
                <a:cubicBezTo>
                  <a:pt x="8961265" y="11948677"/>
                  <a:pt x="8952347" y="11942578"/>
                  <a:pt x="8952004" y="11934269"/>
                </a:cubicBezTo>
                <a:lnTo>
                  <a:pt x="8951737" y="11927445"/>
                </a:lnTo>
                <a:cubicBezTo>
                  <a:pt x="8951432" y="11919136"/>
                  <a:pt x="8956463" y="11911436"/>
                  <a:pt x="8965228" y="11910407"/>
                </a:cubicBezTo>
                <a:cubicBezTo>
                  <a:pt x="8973002" y="11909529"/>
                  <a:pt x="8981920" y="11915629"/>
                  <a:pt x="8982263" y="11923901"/>
                </a:cubicBezTo>
                <a:lnTo>
                  <a:pt x="8982530" y="11930762"/>
                </a:lnTo>
                <a:close/>
                <a:moveTo>
                  <a:pt x="8807339" y="12079347"/>
                </a:moveTo>
                <a:cubicBezTo>
                  <a:pt x="8805891" y="12082014"/>
                  <a:pt x="8804595" y="12083653"/>
                  <a:pt x="8802500" y="12085674"/>
                </a:cubicBezTo>
                <a:cubicBezTo>
                  <a:pt x="8797774" y="12090134"/>
                  <a:pt x="8792362" y="12091620"/>
                  <a:pt x="8786188" y="12092955"/>
                </a:cubicBezTo>
                <a:cubicBezTo>
                  <a:pt x="8784359" y="12093335"/>
                  <a:pt x="8782415" y="12092993"/>
                  <a:pt x="8780434" y="12092382"/>
                </a:cubicBezTo>
                <a:cubicBezTo>
                  <a:pt x="8777728" y="12093526"/>
                  <a:pt x="8774756" y="12094060"/>
                  <a:pt x="8771973" y="12093678"/>
                </a:cubicBezTo>
                <a:cubicBezTo>
                  <a:pt x="8769725" y="12093373"/>
                  <a:pt x="8767515" y="12092878"/>
                  <a:pt x="8765342" y="12092345"/>
                </a:cubicBezTo>
                <a:cubicBezTo>
                  <a:pt x="8764771" y="12092573"/>
                  <a:pt x="8764237" y="12092878"/>
                  <a:pt x="8763627" y="12093030"/>
                </a:cubicBezTo>
                <a:cubicBezTo>
                  <a:pt x="8756006" y="12095203"/>
                  <a:pt x="8746440" y="12090552"/>
                  <a:pt x="8744649" y="12082472"/>
                </a:cubicBezTo>
                <a:lnTo>
                  <a:pt x="8743696" y="12078088"/>
                </a:lnTo>
                <a:cubicBezTo>
                  <a:pt x="8743010" y="12076906"/>
                  <a:pt x="8742324" y="12075687"/>
                  <a:pt x="8741791" y="12074314"/>
                </a:cubicBezTo>
                <a:cubicBezTo>
                  <a:pt x="8737789" y="12064098"/>
                  <a:pt x="8740761" y="12052282"/>
                  <a:pt x="8741791" y="12041761"/>
                </a:cubicBezTo>
                <a:cubicBezTo>
                  <a:pt x="8743315" y="12025866"/>
                  <a:pt x="8763247" y="12026095"/>
                  <a:pt x="8769954" y="12036996"/>
                </a:cubicBezTo>
                <a:cubicBezTo>
                  <a:pt x="8770106" y="12036653"/>
                  <a:pt x="8770297" y="12036273"/>
                  <a:pt x="8770449" y="12035930"/>
                </a:cubicBezTo>
                <a:cubicBezTo>
                  <a:pt x="8771592" y="12031356"/>
                  <a:pt x="8774527" y="12028306"/>
                  <a:pt x="8778223" y="12026705"/>
                </a:cubicBezTo>
                <a:cubicBezTo>
                  <a:pt x="8786188" y="12022359"/>
                  <a:pt x="8797736" y="12023846"/>
                  <a:pt x="8800175" y="12034138"/>
                </a:cubicBezTo>
                <a:cubicBezTo>
                  <a:pt x="8800822" y="12036921"/>
                  <a:pt x="8801813" y="12039665"/>
                  <a:pt x="8802461" y="12042448"/>
                </a:cubicBezTo>
                <a:cubicBezTo>
                  <a:pt x="8802690" y="12043134"/>
                  <a:pt x="8802957" y="12043782"/>
                  <a:pt x="8803261" y="12044468"/>
                </a:cubicBezTo>
                <a:cubicBezTo>
                  <a:pt x="8804328" y="12046298"/>
                  <a:pt x="8805167" y="12048013"/>
                  <a:pt x="8805701" y="12049842"/>
                </a:cubicBezTo>
                <a:cubicBezTo>
                  <a:pt x="8809969" y="12051520"/>
                  <a:pt x="8813703" y="12054989"/>
                  <a:pt x="8815190" y="12059029"/>
                </a:cubicBezTo>
                <a:cubicBezTo>
                  <a:pt x="8818277" y="12067377"/>
                  <a:pt x="8813513" y="12075077"/>
                  <a:pt x="8806082" y="12078774"/>
                </a:cubicBezTo>
                <a:cubicBezTo>
                  <a:pt x="8811379" y="12076106"/>
                  <a:pt x="8809130" y="12076030"/>
                  <a:pt x="8807339" y="12079347"/>
                </a:cubicBezTo>
                <a:close/>
                <a:moveTo>
                  <a:pt x="8647812" y="11963810"/>
                </a:moveTo>
                <a:cubicBezTo>
                  <a:pt x="8641219" y="11963810"/>
                  <a:pt x="8635731" y="11959732"/>
                  <a:pt x="8633368" y="11953747"/>
                </a:cubicBezTo>
                <a:cubicBezTo>
                  <a:pt x="8632873" y="11952526"/>
                  <a:pt x="8632568" y="11951269"/>
                  <a:pt x="8632301" y="11949973"/>
                </a:cubicBezTo>
                <a:cubicBezTo>
                  <a:pt x="8628033" y="11940787"/>
                  <a:pt x="8630700" y="11929504"/>
                  <a:pt x="8633902" y="11920432"/>
                </a:cubicBezTo>
                <a:cubicBezTo>
                  <a:pt x="8636341" y="11913418"/>
                  <a:pt x="8642400" y="11909377"/>
                  <a:pt x="8649451" y="11909606"/>
                </a:cubicBezTo>
                <a:cubicBezTo>
                  <a:pt x="8640571" y="11906785"/>
                  <a:pt x="8633368" y="11894969"/>
                  <a:pt x="8640114" y="11884448"/>
                </a:cubicBezTo>
                <a:cubicBezTo>
                  <a:pt x="8650822" y="11867828"/>
                  <a:pt x="8674336" y="11887574"/>
                  <a:pt x="8663780" y="11904003"/>
                </a:cubicBezTo>
                <a:cubicBezTo>
                  <a:pt x="8661112" y="11908158"/>
                  <a:pt x="8657644" y="11910025"/>
                  <a:pt x="8654100" y="11910293"/>
                </a:cubicBezTo>
                <a:cubicBezTo>
                  <a:pt x="8658521" y="11911893"/>
                  <a:pt x="8662027" y="11915895"/>
                  <a:pt x="8663437" y="11920507"/>
                </a:cubicBezTo>
                <a:cubicBezTo>
                  <a:pt x="8664276" y="11920470"/>
                  <a:pt x="8665114" y="11920279"/>
                  <a:pt x="8665952" y="11920318"/>
                </a:cubicBezTo>
                <a:cubicBezTo>
                  <a:pt x="8674260" y="11920736"/>
                  <a:pt x="8681273" y="11927140"/>
                  <a:pt x="8681234" y="11935756"/>
                </a:cubicBezTo>
                <a:cubicBezTo>
                  <a:pt x="8681196" y="11943340"/>
                  <a:pt x="8674794" y="11950392"/>
                  <a:pt x="8667095" y="11950812"/>
                </a:cubicBezTo>
                <a:cubicBezTo>
                  <a:pt x="8666753" y="11951003"/>
                  <a:pt x="8666410" y="11951231"/>
                  <a:pt x="8666067" y="11951460"/>
                </a:cubicBezTo>
                <a:cubicBezTo>
                  <a:pt x="8665952" y="11951536"/>
                  <a:pt x="8665876" y="11951612"/>
                  <a:pt x="8665686" y="11951764"/>
                </a:cubicBezTo>
                <a:cubicBezTo>
                  <a:pt x="8664809" y="11952642"/>
                  <a:pt x="8663856" y="11953442"/>
                  <a:pt x="8662979" y="11954319"/>
                </a:cubicBezTo>
                <a:cubicBezTo>
                  <a:pt x="8662332" y="11955004"/>
                  <a:pt x="8658902" y="11959045"/>
                  <a:pt x="8661912" y="11955310"/>
                </a:cubicBezTo>
                <a:cubicBezTo>
                  <a:pt x="8658102" y="11959998"/>
                  <a:pt x="8654405" y="11963810"/>
                  <a:pt x="8647812" y="11963810"/>
                </a:cubicBezTo>
                <a:close/>
                <a:moveTo>
                  <a:pt x="8670449" y="11861311"/>
                </a:moveTo>
                <a:cubicBezTo>
                  <a:pt x="8666028" y="11853457"/>
                  <a:pt x="8669459" y="11846558"/>
                  <a:pt x="8675327" y="11842899"/>
                </a:cubicBezTo>
                <a:cubicBezTo>
                  <a:pt x="8674146" y="11840612"/>
                  <a:pt x="8673498" y="11838135"/>
                  <a:pt x="8673727" y="11835428"/>
                </a:cubicBezTo>
                <a:cubicBezTo>
                  <a:pt x="8668887" y="11836914"/>
                  <a:pt x="8663399" y="11836496"/>
                  <a:pt x="8659588" y="11832950"/>
                </a:cubicBezTo>
                <a:lnTo>
                  <a:pt x="8652499" y="11826394"/>
                </a:lnTo>
                <a:cubicBezTo>
                  <a:pt x="8648193" y="11822392"/>
                  <a:pt x="8646326" y="11816636"/>
                  <a:pt x="8647469" y="11811185"/>
                </a:cubicBezTo>
                <a:cubicBezTo>
                  <a:pt x="8644611" y="11809164"/>
                  <a:pt x="8642210" y="11806611"/>
                  <a:pt x="8641181" y="11803295"/>
                </a:cubicBezTo>
                <a:cubicBezTo>
                  <a:pt x="8630967" y="11806648"/>
                  <a:pt x="8617743" y="11801846"/>
                  <a:pt x="8609817" y="11795137"/>
                </a:cubicBezTo>
                <a:cubicBezTo>
                  <a:pt x="8604252" y="11790410"/>
                  <a:pt x="8603147" y="11781453"/>
                  <a:pt x="8603681" y="11772915"/>
                </a:cubicBezTo>
                <a:cubicBezTo>
                  <a:pt x="8593315" y="11772838"/>
                  <a:pt x="8582873" y="11759001"/>
                  <a:pt x="8590571" y="11746993"/>
                </a:cubicBezTo>
                <a:cubicBezTo>
                  <a:pt x="8595830" y="11738798"/>
                  <a:pt x="8604215" y="11739523"/>
                  <a:pt x="8610083" y="11744326"/>
                </a:cubicBezTo>
                <a:cubicBezTo>
                  <a:pt x="8610388" y="11742915"/>
                  <a:pt x="8610845" y="11741543"/>
                  <a:pt x="8611532" y="11740361"/>
                </a:cubicBezTo>
                <a:cubicBezTo>
                  <a:pt x="8604977" y="11735558"/>
                  <a:pt x="8603986" y="11726334"/>
                  <a:pt x="8608064" y="11719625"/>
                </a:cubicBezTo>
                <a:cubicBezTo>
                  <a:pt x="8610731" y="11715279"/>
                  <a:pt x="8615495" y="11713144"/>
                  <a:pt x="8620335" y="11713030"/>
                </a:cubicBezTo>
                <a:cubicBezTo>
                  <a:pt x="8619382" y="11712764"/>
                  <a:pt x="8618467" y="11712344"/>
                  <a:pt x="8617591" y="11711773"/>
                </a:cubicBezTo>
                <a:lnTo>
                  <a:pt x="8611836" y="11708075"/>
                </a:lnTo>
                <a:cubicBezTo>
                  <a:pt x="8604825" y="11703578"/>
                  <a:pt x="8600518" y="11695992"/>
                  <a:pt x="8604443" y="11687644"/>
                </a:cubicBezTo>
                <a:cubicBezTo>
                  <a:pt x="8607644" y="11680859"/>
                  <a:pt x="8617896" y="11675751"/>
                  <a:pt x="8624870" y="11680249"/>
                </a:cubicBezTo>
                <a:lnTo>
                  <a:pt x="8630587" y="11683946"/>
                </a:lnTo>
                <a:cubicBezTo>
                  <a:pt x="8637598" y="11688445"/>
                  <a:pt x="8641905" y="11696030"/>
                  <a:pt x="8637980" y="11704378"/>
                </a:cubicBezTo>
                <a:cubicBezTo>
                  <a:pt x="8635693" y="11709181"/>
                  <a:pt x="8629863" y="11713107"/>
                  <a:pt x="8624184" y="11713373"/>
                </a:cubicBezTo>
                <a:cubicBezTo>
                  <a:pt x="8626014" y="11713755"/>
                  <a:pt x="8627766" y="11714441"/>
                  <a:pt x="8629367" y="11715470"/>
                </a:cubicBezTo>
                <a:lnTo>
                  <a:pt x="8635083" y="11719168"/>
                </a:lnTo>
                <a:cubicBezTo>
                  <a:pt x="8637103" y="11720502"/>
                  <a:pt x="8638628" y="11722217"/>
                  <a:pt x="8639732" y="11724161"/>
                </a:cubicBezTo>
                <a:cubicBezTo>
                  <a:pt x="8646897" y="11723475"/>
                  <a:pt x="8654138" y="11725342"/>
                  <a:pt x="8659969" y="11730794"/>
                </a:cubicBezTo>
                <a:cubicBezTo>
                  <a:pt x="8663704" y="11734301"/>
                  <a:pt x="8666104" y="11738302"/>
                  <a:pt x="8667477" y="11742648"/>
                </a:cubicBezTo>
                <a:cubicBezTo>
                  <a:pt x="8669839" y="11742762"/>
                  <a:pt x="8672241" y="11743372"/>
                  <a:pt x="8674565" y="11744592"/>
                </a:cubicBezTo>
                <a:cubicBezTo>
                  <a:pt x="8681692" y="11748404"/>
                  <a:pt x="8684245" y="11758887"/>
                  <a:pt x="8679900" y="11765634"/>
                </a:cubicBezTo>
                <a:lnTo>
                  <a:pt x="8672507" y="11777107"/>
                </a:lnTo>
                <a:cubicBezTo>
                  <a:pt x="8669420" y="11781872"/>
                  <a:pt x="8664542" y="11784388"/>
                  <a:pt x="8659397" y="11784426"/>
                </a:cubicBezTo>
                <a:cubicBezTo>
                  <a:pt x="8659321" y="11784616"/>
                  <a:pt x="8659169" y="11784769"/>
                  <a:pt x="8659054" y="11784959"/>
                </a:cubicBezTo>
                <a:cubicBezTo>
                  <a:pt x="8666448" y="11786904"/>
                  <a:pt x="8672278" y="11794031"/>
                  <a:pt x="8670830" y="11802113"/>
                </a:cubicBezTo>
                <a:cubicBezTo>
                  <a:pt x="8671173" y="11802379"/>
                  <a:pt x="8671631" y="11802417"/>
                  <a:pt x="8671935" y="11802722"/>
                </a:cubicBezTo>
                <a:cubicBezTo>
                  <a:pt x="8674298" y="11804895"/>
                  <a:pt x="8676661" y="11807107"/>
                  <a:pt x="8679024" y="11809278"/>
                </a:cubicBezTo>
                <a:cubicBezTo>
                  <a:pt x="8682797" y="11812747"/>
                  <a:pt x="8684512" y="11817589"/>
                  <a:pt x="8684207" y="11822392"/>
                </a:cubicBezTo>
                <a:cubicBezTo>
                  <a:pt x="8687865" y="11821363"/>
                  <a:pt x="8691638" y="11821897"/>
                  <a:pt x="8694992" y="11823650"/>
                </a:cubicBezTo>
                <a:cubicBezTo>
                  <a:pt x="8699946" y="11818465"/>
                  <a:pt x="8707606" y="11816102"/>
                  <a:pt x="8713856" y="11821706"/>
                </a:cubicBezTo>
                <a:cubicBezTo>
                  <a:pt x="8715990" y="11823611"/>
                  <a:pt x="8718353" y="11825289"/>
                  <a:pt x="8720487" y="11827194"/>
                </a:cubicBezTo>
                <a:cubicBezTo>
                  <a:pt x="8721097" y="11827614"/>
                  <a:pt x="8721669" y="11827994"/>
                  <a:pt x="8722317" y="11828376"/>
                </a:cubicBezTo>
                <a:cubicBezTo>
                  <a:pt x="8724222" y="11829291"/>
                  <a:pt x="8725899" y="11830167"/>
                  <a:pt x="8727423" y="11831388"/>
                </a:cubicBezTo>
                <a:cubicBezTo>
                  <a:pt x="8731882" y="11830320"/>
                  <a:pt x="8736951" y="11831045"/>
                  <a:pt x="8740457" y="11833484"/>
                </a:cubicBezTo>
                <a:cubicBezTo>
                  <a:pt x="8744992" y="11836610"/>
                  <a:pt x="8746631" y="11841260"/>
                  <a:pt x="8746516" y="11846062"/>
                </a:cubicBezTo>
                <a:cubicBezTo>
                  <a:pt x="8746897" y="11845225"/>
                  <a:pt x="8746935" y="11844423"/>
                  <a:pt x="8747507" y="11843547"/>
                </a:cubicBezTo>
                <a:cubicBezTo>
                  <a:pt x="8753567" y="11834132"/>
                  <a:pt x="8764733" y="11835009"/>
                  <a:pt x="8771402" y="11840422"/>
                </a:cubicBezTo>
                <a:cubicBezTo>
                  <a:pt x="8773955" y="11824145"/>
                  <a:pt x="8800861" y="11826127"/>
                  <a:pt x="8801585" y="11844614"/>
                </a:cubicBezTo>
                <a:cubicBezTo>
                  <a:pt x="8802156" y="11859595"/>
                  <a:pt x="8784779" y="11862454"/>
                  <a:pt x="8775899" y="11854448"/>
                </a:cubicBezTo>
                <a:cubicBezTo>
                  <a:pt x="8775518" y="11855745"/>
                  <a:pt x="8775251" y="11857003"/>
                  <a:pt x="8774374" y="11858376"/>
                </a:cubicBezTo>
                <a:cubicBezTo>
                  <a:pt x="8766295" y="11870916"/>
                  <a:pt x="8748955" y="11865503"/>
                  <a:pt x="8745640" y="11854907"/>
                </a:cubicBezTo>
                <a:cubicBezTo>
                  <a:pt x="8745983" y="11857842"/>
                  <a:pt x="8745868" y="11859900"/>
                  <a:pt x="8745297" y="11862720"/>
                </a:cubicBezTo>
                <a:cubicBezTo>
                  <a:pt x="8744001" y="11869086"/>
                  <a:pt x="8740381" y="11873394"/>
                  <a:pt x="8736074" y="11878044"/>
                </a:cubicBezTo>
                <a:cubicBezTo>
                  <a:pt x="8734817" y="11879416"/>
                  <a:pt x="8733026" y="11880255"/>
                  <a:pt x="8731044" y="11880865"/>
                </a:cubicBezTo>
                <a:cubicBezTo>
                  <a:pt x="8729443" y="11883343"/>
                  <a:pt x="8727347" y="11885515"/>
                  <a:pt x="8724832" y="11886774"/>
                </a:cubicBezTo>
                <a:cubicBezTo>
                  <a:pt x="8722812" y="11887765"/>
                  <a:pt x="8720754" y="11888679"/>
                  <a:pt x="8718658" y="11889479"/>
                </a:cubicBezTo>
                <a:cubicBezTo>
                  <a:pt x="8718315" y="11890013"/>
                  <a:pt x="8718048" y="11890509"/>
                  <a:pt x="8717629" y="11891043"/>
                </a:cubicBezTo>
                <a:cubicBezTo>
                  <a:pt x="8712637" y="11897179"/>
                  <a:pt x="8702118" y="11898895"/>
                  <a:pt x="8696021" y="11893253"/>
                </a:cubicBezTo>
                <a:lnTo>
                  <a:pt x="8692743" y="11890204"/>
                </a:lnTo>
                <a:cubicBezTo>
                  <a:pt x="8691486" y="11889632"/>
                  <a:pt x="8690266" y="11889022"/>
                  <a:pt x="8689047" y="11888183"/>
                </a:cubicBezTo>
                <a:cubicBezTo>
                  <a:pt x="8679977" y="11881894"/>
                  <a:pt x="8675632" y="11870497"/>
                  <a:pt x="8670449" y="11861311"/>
                </a:cubicBezTo>
                <a:close/>
                <a:moveTo>
                  <a:pt x="8496821" y="11990303"/>
                </a:moveTo>
                <a:cubicBezTo>
                  <a:pt x="8497012" y="11989349"/>
                  <a:pt x="8497507" y="11988664"/>
                  <a:pt x="8497812" y="11987825"/>
                </a:cubicBezTo>
                <a:cubicBezTo>
                  <a:pt x="8496707" y="11984584"/>
                  <a:pt x="8496974" y="11980810"/>
                  <a:pt x="8499565" y="11976809"/>
                </a:cubicBezTo>
                <a:cubicBezTo>
                  <a:pt x="8510160" y="11960380"/>
                  <a:pt x="8537789" y="11973797"/>
                  <a:pt x="8527080" y="11990417"/>
                </a:cubicBezTo>
                <a:cubicBezTo>
                  <a:pt x="8526813" y="11990835"/>
                  <a:pt x="8526433" y="11990988"/>
                  <a:pt x="8526166" y="11991369"/>
                </a:cubicBezTo>
                <a:cubicBezTo>
                  <a:pt x="8526128" y="11992056"/>
                  <a:pt x="8526318" y="11992551"/>
                  <a:pt x="8526204" y="11993238"/>
                </a:cubicBezTo>
                <a:cubicBezTo>
                  <a:pt x="8525594" y="11996477"/>
                  <a:pt x="8524070" y="11998803"/>
                  <a:pt x="8522202" y="12000785"/>
                </a:cubicBezTo>
                <a:cubicBezTo>
                  <a:pt x="8529138" y="11999337"/>
                  <a:pt x="8538132" y="12003300"/>
                  <a:pt x="8539694" y="12010467"/>
                </a:cubicBezTo>
                <a:lnTo>
                  <a:pt x="8541752" y="12019920"/>
                </a:lnTo>
                <a:cubicBezTo>
                  <a:pt x="8543582" y="12028344"/>
                  <a:pt x="8540914" y="12036082"/>
                  <a:pt x="8532378" y="12039513"/>
                </a:cubicBezTo>
                <a:cubicBezTo>
                  <a:pt x="8525365" y="12042372"/>
                  <a:pt x="8514504" y="12037988"/>
                  <a:pt x="8512789" y="12030135"/>
                </a:cubicBezTo>
                <a:cubicBezTo>
                  <a:pt x="8512103" y="12026971"/>
                  <a:pt x="8511417" y="12023846"/>
                  <a:pt x="8510731" y="12020683"/>
                </a:cubicBezTo>
                <a:cubicBezTo>
                  <a:pt x="8509473" y="12014812"/>
                  <a:pt x="8510541" y="12009399"/>
                  <a:pt x="8514085" y="12005434"/>
                </a:cubicBezTo>
                <a:cubicBezTo>
                  <a:pt x="8505015" y="12007264"/>
                  <a:pt x="8494687" y="12001814"/>
                  <a:pt x="8496821" y="11990303"/>
                </a:cubicBezTo>
                <a:close/>
                <a:moveTo>
                  <a:pt x="8448612" y="12178873"/>
                </a:moveTo>
                <a:cubicBezTo>
                  <a:pt x="8448574" y="12178835"/>
                  <a:pt x="8448574" y="12178759"/>
                  <a:pt x="8448536" y="12178721"/>
                </a:cubicBezTo>
                <a:cubicBezTo>
                  <a:pt x="8448422" y="12178568"/>
                  <a:pt x="8448346" y="12178453"/>
                  <a:pt x="8448155" y="12178263"/>
                </a:cubicBezTo>
                <a:cubicBezTo>
                  <a:pt x="8442477" y="12171821"/>
                  <a:pt x="8442858" y="12162672"/>
                  <a:pt x="8448841" y="12156536"/>
                </a:cubicBezTo>
                <a:cubicBezTo>
                  <a:pt x="8449641" y="12155697"/>
                  <a:pt x="8450785" y="12155240"/>
                  <a:pt x="8451776" y="12154667"/>
                </a:cubicBezTo>
                <a:cubicBezTo>
                  <a:pt x="8445906" y="12151962"/>
                  <a:pt x="8441296" y="12146167"/>
                  <a:pt x="8442781" y="12138086"/>
                </a:cubicBezTo>
                <a:cubicBezTo>
                  <a:pt x="8446250" y="12119409"/>
                  <a:pt x="8474756" y="12127070"/>
                  <a:pt x="8471326" y="12145672"/>
                </a:cubicBezTo>
                <a:cubicBezTo>
                  <a:pt x="8470564" y="12149675"/>
                  <a:pt x="8468544" y="12152266"/>
                  <a:pt x="8466067" y="12154020"/>
                </a:cubicBezTo>
                <a:cubicBezTo>
                  <a:pt x="8467744" y="12154820"/>
                  <a:pt x="8469306" y="12155849"/>
                  <a:pt x="8470564" y="12157222"/>
                </a:cubicBezTo>
                <a:cubicBezTo>
                  <a:pt x="8476737" y="12164274"/>
                  <a:pt x="8480358" y="12173193"/>
                  <a:pt x="8479062" y="12182647"/>
                </a:cubicBezTo>
                <a:cubicBezTo>
                  <a:pt x="8477957" y="12190880"/>
                  <a:pt x="8472508" y="12197855"/>
                  <a:pt x="8463437" y="12197703"/>
                </a:cubicBezTo>
                <a:cubicBezTo>
                  <a:pt x="8455815" y="12197589"/>
                  <a:pt x="8447240" y="12190270"/>
                  <a:pt x="8448384" y="12182074"/>
                </a:cubicBezTo>
                <a:cubicBezTo>
                  <a:pt x="8448574" y="12181083"/>
                  <a:pt x="8448651" y="12180055"/>
                  <a:pt x="8448689" y="12179064"/>
                </a:cubicBezTo>
                <a:cubicBezTo>
                  <a:pt x="8448612" y="12178949"/>
                  <a:pt x="8448612" y="12178987"/>
                  <a:pt x="8448612" y="12178873"/>
                </a:cubicBezTo>
                <a:close/>
                <a:moveTo>
                  <a:pt x="8433864" y="12204069"/>
                </a:moveTo>
                <a:lnTo>
                  <a:pt x="8432682" y="12210510"/>
                </a:lnTo>
                <a:cubicBezTo>
                  <a:pt x="8431158" y="12218630"/>
                  <a:pt x="8423727" y="12223586"/>
                  <a:pt x="8415648" y="12222595"/>
                </a:cubicBezTo>
                <a:cubicBezTo>
                  <a:pt x="8407835" y="12221642"/>
                  <a:pt x="8402157" y="12213141"/>
                  <a:pt x="8403567" y="12205555"/>
                </a:cubicBezTo>
                <a:lnTo>
                  <a:pt x="8404748" y="12199114"/>
                </a:lnTo>
                <a:cubicBezTo>
                  <a:pt x="8405816" y="12193320"/>
                  <a:pt x="8409969" y="12189280"/>
                  <a:pt x="8415114" y="12187716"/>
                </a:cubicBezTo>
                <a:cubicBezTo>
                  <a:pt x="8411646" y="12182913"/>
                  <a:pt x="8411151" y="12176624"/>
                  <a:pt x="8416943" y="12171210"/>
                </a:cubicBezTo>
                <a:cubicBezTo>
                  <a:pt x="8431196" y="12157907"/>
                  <a:pt x="8455053" y="12177272"/>
                  <a:pt x="8440647" y="12190765"/>
                </a:cubicBezTo>
                <a:cubicBezTo>
                  <a:pt x="8438018" y="12193206"/>
                  <a:pt x="8435046" y="12194272"/>
                  <a:pt x="8432035" y="12194730"/>
                </a:cubicBezTo>
                <a:cubicBezTo>
                  <a:pt x="8433597" y="12197627"/>
                  <a:pt x="8434436" y="12200905"/>
                  <a:pt x="8433864" y="12204069"/>
                </a:cubicBezTo>
                <a:close/>
                <a:moveTo>
                  <a:pt x="8223270" y="11834741"/>
                </a:moveTo>
                <a:lnTo>
                  <a:pt x="8226014" y="11828796"/>
                </a:lnTo>
                <a:cubicBezTo>
                  <a:pt x="8228224" y="11823954"/>
                  <a:pt x="8232607" y="11821210"/>
                  <a:pt x="8237446" y="11820524"/>
                </a:cubicBezTo>
                <a:cubicBezTo>
                  <a:pt x="8242973" y="11818123"/>
                  <a:pt x="8250442" y="11819608"/>
                  <a:pt x="8254558" y="11823497"/>
                </a:cubicBezTo>
                <a:cubicBezTo>
                  <a:pt x="8258369" y="11827080"/>
                  <a:pt x="8259550" y="11831578"/>
                  <a:pt x="8258979" y="11836037"/>
                </a:cubicBezTo>
                <a:cubicBezTo>
                  <a:pt x="8261723" y="11840536"/>
                  <a:pt x="8262066" y="11846292"/>
                  <a:pt x="8259589" y="11851399"/>
                </a:cubicBezTo>
                <a:cubicBezTo>
                  <a:pt x="8256006" y="11858756"/>
                  <a:pt x="8245754" y="11861539"/>
                  <a:pt x="8238780" y="11857613"/>
                </a:cubicBezTo>
                <a:cubicBezTo>
                  <a:pt x="8237599" y="11856926"/>
                  <a:pt x="8236761" y="11855973"/>
                  <a:pt x="8235732" y="11855173"/>
                </a:cubicBezTo>
                <a:cubicBezTo>
                  <a:pt x="8234131" y="11855059"/>
                  <a:pt x="8232493" y="11854830"/>
                  <a:pt x="8230892" y="11854220"/>
                </a:cubicBezTo>
                <a:cubicBezTo>
                  <a:pt x="8223498" y="11851361"/>
                  <a:pt x="8220069" y="11841756"/>
                  <a:pt x="8223270" y="11834741"/>
                </a:cubicBezTo>
                <a:close/>
                <a:moveTo>
                  <a:pt x="8219726" y="11596884"/>
                </a:moveTo>
                <a:cubicBezTo>
                  <a:pt x="8227653" y="11579617"/>
                  <a:pt x="8252576" y="11595474"/>
                  <a:pt x="8244764" y="11612513"/>
                </a:cubicBezTo>
                <a:cubicBezTo>
                  <a:pt x="8236837" y="11629742"/>
                  <a:pt x="8211913" y="11613886"/>
                  <a:pt x="8219726" y="11596884"/>
                </a:cubicBezTo>
                <a:close/>
                <a:moveTo>
                  <a:pt x="8378453" y="11724428"/>
                </a:moveTo>
                <a:cubicBezTo>
                  <a:pt x="8385655" y="11725533"/>
                  <a:pt x="8392325" y="11727820"/>
                  <a:pt x="8397126" y="11733653"/>
                </a:cubicBezTo>
                <a:cubicBezTo>
                  <a:pt x="8402385" y="11740018"/>
                  <a:pt x="8402309" y="11747947"/>
                  <a:pt x="8400403" y="11755532"/>
                </a:cubicBezTo>
                <a:cubicBezTo>
                  <a:pt x="8398460" y="11763308"/>
                  <a:pt x="8388514" y="11767006"/>
                  <a:pt x="8381540" y="11764528"/>
                </a:cubicBezTo>
                <a:cubicBezTo>
                  <a:pt x="8375937" y="11762546"/>
                  <a:pt x="8372851" y="11757857"/>
                  <a:pt x="8372164" y="11752635"/>
                </a:cubicBezTo>
                <a:cubicBezTo>
                  <a:pt x="8366257" y="11750234"/>
                  <a:pt x="8361989" y="11744935"/>
                  <a:pt x="8362561" y="11737998"/>
                </a:cubicBezTo>
                <a:cubicBezTo>
                  <a:pt x="8363132" y="11730450"/>
                  <a:pt x="8370564" y="11723208"/>
                  <a:pt x="8378453" y="11724428"/>
                </a:cubicBezTo>
                <a:close/>
                <a:moveTo>
                  <a:pt x="8366410" y="11648878"/>
                </a:moveTo>
                <a:cubicBezTo>
                  <a:pt x="8374299" y="11631648"/>
                  <a:pt x="8402119" y="11641673"/>
                  <a:pt x="8394192" y="11658903"/>
                </a:cubicBezTo>
                <a:cubicBezTo>
                  <a:pt x="8386265" y="11676094"/>
                  <a:pt x="8358483" y="11666107"/>
                  <a:pt x="8366410" y="11648878"/>
                </a:cubicBezTo>
                <a:close/>
                <a:moveTo>
                  <a:pt x="8547164" y="11833102"/>
                </a:moveTo>
                <a:cubicBezTo>
                  <a:pt x="8544001" y="11840154"/>
                  <a:pt x="8533292" y="11844195"/>
                  <a:pt x="8526509" y="11839849"/>
                </a:cubicBezTo>
                <a:lnTo>
                  <a:pt x="8520754" y="11836152"/>
                </a:lnTo>
                <a:cubicBezTo>
                  <a:pt x="8513513" y="11831463"/>
                  <a:pt x="8510312" y="11823725"/>
                  <a:pt x="8514009" y="11815493"/>
                </a:cubicBezTo>
                <a:cubicBezTo>
                  <a:pt x="8517172" y="11808478"/>
                  <a:pt x="8527881" y="11804400"/>
                  <a:pt x="8534664" y="11808746"/>
                </a:cubicBezTo>
                <a:lnTo>
                  <a:pt x="8540419" y="11812443"/>
                </a:lnTo>
                <a:cubicBezTo>
                  <a:pt x="8547660" y="11817132"/>
                  <a:pt x="8550861" y="11824869"/>
                  <a:pt x="8547164" y="11833102"/>
                </a:cubicBezTo>
                <a:close/>
                <a:moveTo>
                  <a:pt x="8548993" y="11915285"/>
                </a:moveTo>
                <a:cubicBezTo>
                  <a:pt x="8556006" y="11919784"/>
                  <a:pt x="8558254" y="11929389"/>
                  <a:pt x="8553795" y="11936479"/>
                </a:cubicBezTo>
                <a:cubicBezTo>
                  <a:pt x="8549413" y="11943455"/>
                  <a:pt x="8539580" y="11945781"/>
                  <a:pt x="8532606" y="11941282"/>
                </a:cubicBezTo>
                <a:lnTo>
                  <a:pt x="8526852" y="11937584"/>
                </a:lnTo>
                <a:cubicBezTo>
                  <a:pt x="8519839" y="11933087"/>
                  <a:pt x="8517591" y="11923481"/>
                  <a:pt x="8522088" y="11916390"/>
                </a:cubicBezTo>
                <a:cubicBezTo>
                  <a:pt x="8526470" y="11909415"/>
                  <a:pt x="8536303" y="11907090"/>
                  <a:pt x="8543277" y="11911588"/>
                </a:cubicBezTo>
                <a:lnTo>
                  <a:pt x="8548993" y="11915285"/>
                </a:lnTo>
                <a:close/>
                <a:moveTo>
                  <a:pt x="8522088" y="11695496"/>
                </a:moveTo>
                <a:cubicBezTo>
                  <a:pt x="8517134" y="11703196"/>
                  <a:pt x="8508712" y="11704110"/>
                  <a:pt x="8502080" y="11701328"/>
                </a:cubicBezTo>
                <a:cubicBezTo>
                  <a:pt x="8501890" y="11701595"/>
                  <a:pt x="8501775" y="11701900"/>
                  <a:pt x="8501585" y="11702128"/>
                </a:cubicBezTo>
                <a:cubicBezTo>
                  <a:pt x="8495945" y="11709066"/>
                  <a:pt x="8486951" y="11708875"/>
                  <a:pt x="8479977" y="11704416"/>
                </a:cubicBezTo>
                <a:lnTo>
                  <a:pt x="8474222" y="11700718"/>
                </a:lnTo>
                <a:cubicBezTo>
                  <a:pt x="8467210" y="11696183"/>
                  <a:pt x="8467172" y="11685014"/>
                  <a:pt x="8471935" y="11679106"/>
                </a:cubicBezTo>
                <a:cubicBezTo>
                  <a:pt x="8475594" y="11674607"/>
                  <a:pt x="8480625" y="11673121"/>
                  <a:pt x="8485617" y="11673845"/>
                </a:cubicBezTo>
                <a:cubicBezTo>
                  <a:pt x="8485884" y="11671252"/>
                  <a:pt x="8486684" y="11668661"/>
                  <a:pt x="8488094" y="11666412"/>
                </a:cubicBezTo>
                <a:cubicBezTo>
                  <a:pt x="8492667" y="11659208"/>
                  <a:pt x="8502729" y="11658331"/>
                  <a:pt x="8509473" y="11662677"/>
                </a:cubicBezTo>
                <a:lnTo>
                  <a:pt x="8515228" y="11666374"/>
                </a:lnTo>
                <a:cubicBezTo>
                  <a:pt x="8519992" y="11669461"/>
                  <a:pt x="8521936" y="11674837"/>
                  <a:pt x="8521478" y="11680058"/>
                </a:cubicBezTo>
                <a:cubicBezTo>
                  <a:pt x="8524870" y="11684060"/>
                  <a:pt x="8525899" y="11689588"/>
                  <a:pt x="8522088" y="11695496"/>
                </a:cubicBezTo>
                <a:close/>
                <a:moveTo>
                  <a:pt x="8481273" y="11759077"/>
                </a:moveTo>
                <a:cubicBezTo>
                  <a:pt x="8470602" y="11775697"/>
                  <a:pt x="8443848" y="11760564"/>
                  <a:pt x="8454558" y="11743944"/>
                </a:cubicBezTo>
                <a:cubicBezTo>
                  <a:pt x="8465190" y="11727325"/>
                  <a:pt x="8491943" y="11742419"/>
                  <a:pt x="8481273" y="11759077"/>
                </a:cubicBezTo>
                <a:close/>
                <a:moveTo>
                  <a:pt x="8462332" y="11834209"/>
                </a:moveTo>
                <a:cubicBezTo>
                  <a:pt x="8467934" y="11836380"/>
                  <a:pt x="8472431" y="11839965"/>
                  <a:pt x="8474984" y="11845453"/>
                </a:cubicBezTo>
                <a:cubicBezTo>
                  <a:pt x="8478148" y="11852352"/>
                  <a:pt x="8475785" y="11859061"/>
                  <a:pt x="8472508" y="11865275"/>
                </a:cubicBezTo>
                <a:cubicBezTo>
                  <a:pt x="8471631" y="11866914"/>
                  <a:pt x="8470297" y="11868133"/>
                  <a:pt x="8468811" y="11869086"/>
                </a:cubicBezTo>
                <a:cubicBezTo>
                  <a:pt x="8472508" y="11868324"/>
                  <a:pt x="8476471" y="11868895"/>
                  <a:pt x="8480053" y="11870877"/>
                </a:cubicBezTo>
                <a:cubicBezTo>
                  <a:pt x="8487217" y="11874880"/>
                  <a:pt x="8489314" y="11885287"/>
                  <a:pt x="8484969" y="11892034"/>
                </a:cubicBezTo>
                <a:lnTo>
                  <a:pt x="8481273" y="11897751"/>
                </a:lnTo>
                <a:cubicBezTo>
                  <a:pt x="8476623" y="11904994"/>
                  <a:pt x="8467477" y="11906824"/>
                  <a:pt x="8460121" y="11902668"/>
                </a:cubicBezTo>
                <a:cubicBezTo>
                  <a:pt x="8452957" y="11898666"/>
                  <a:pt x="8450861" y="11888297"/>
                  <a:pt x="8455205" y="11881513"/>
                </a:cubicBezTo>
                <a:lnTo>
                  <a:pt x="8458902" y="11875757"/>
                </a:lnTo>
                <a:cubicBezTo>
                  <a:pt x="8460541" y="11873203"/>
                  <a:pt x="8462866" y="11871602"/>
                  <a:pt x="8465343" y="11870382"/>
                </a:cubicBezTo>
                <a:cubicBezTo>
                  <a:pt x="8460808" y="11871754"/>
                  <a:pt x="8455472" y="11871259"/>
                  <a:pt x="8451928" y="11868743"/>
                </a:cubicBezTo>
                <a:cubicBezTo>
                  <a:pt x="8447812" y="11865808"/>
                  <a:pt x="8446059" y="11861691"/>
                  <a:pt x="8446021" y="11857385"/>
                </a:cubicBezTo>
                <a:cubicBezTo>
                  <a:pt x="8442781" y="11853457"/>
                  <a:pt x="8441677" y="11848045"/>
                  <a:pt x="8443353" y="11842823"/>
                </a:cubicBezTo>
                <a:cubicBezTo>
                  <a:pt x="8445754" y="11835428"/>
                  <a:pt x="8455129" y="11831388"/>
                  <a:pt x="8462332" y="11834209"/>
                </a:cubicBezTo>
                <a:close/>
                <a:moveTo>
                  <a:pt x="8439809" y="11689320"/>
                </a:moveTo>
                <a:cubicBezTo>
                  <a:pt x="8432416" y="11691036"/>
                  <a:pt x="8422317" y="11686081"/>
                  <a:pt x="8421364" y="11677847"/>
                </a:cubicBezTo>
                <a:cubicBezTo>
                  <a:pt x="8421288" y="11676856"/>
                  <a:pt x="8421135" y="11675828"/>
                  <a:pt x="8420907" y="11674837"/>
                </a:cubicBezTo>
                <a:cubicBezTo>
                  <a:pt x="8420868" y="11674721"/>
                  <a:pt x="8420868" y="11674760"/>
                  <a:pt x="8420868" y="11674646"/>
                </a:cubicBezTo>
                <a:cubicBezTo>
                  <a:pt x="8420831" y="11674607"/>
                  <a:pt x="8420792" y="11674569"/>
                  <a:pt x="8420754" y="11674493"/>
                </a:cubicBezTo>
                <a:cubicBezTo>
                  <a:pt x="8420602" y="11674378"/>
                  <a:pt x="8420488" y="11674303"/>
                  <a:pt x="8420297" y="11674150"/>
                </a:cubicBezTo>
                <a:cubicBezTo>
                  <a:pt x="8413209" y="11669270"/>
                  <a:pt x="8411379" y="11660351"/>
                  <a:pt x="8415648" y="11652918"/>
                </a:cubicBezTo>
                <a:cubicBezTo>
                  <a:pt x="8419687" y="11645905"/>
                  <a:pt x="8430244" y="11643693"/>
                  <a:pt x="8436874" y="11648267"/>
                </a:cubicBezTo>
                <a:cubicBezTo>
                  <a:pt x="8444611" y="11653566"/>
                  <a:pt x="8450289" y="11661380"/>
                  <a:pt x="8451356" y="11670834"/>
                </a:cubicBezTo>
                <a:cubicBezTo>
                  <a:pt x="8452233" y="11679181"/>
                  <a:pt x="8448651" y="11687263"/>
                  <a:pt x="8439809" y="11689320"/>
                </a:cubicBezTo>
                <a:close/>
                <a:moveTo>
                  <a:pt x="8438856" y="11976427"/>
                </a:moveTo>
                <a:cubicBezTo>
                  <a:pt x="8428148" y="11993085"/>
                  <a:pt x="8402461" y="11976198"/>
                  <a:pt x="8413170" y="11959579"/>
                </a:cubicBezTo>
                <a:cubicBezTo>
                  <a:pt x="8423841" y="11942960"/>
                  <a:pt x="8449527" y="11959807"/>
                  <a:pt x="8438856" y="11976427"/>
                </a:cubicBezTo>
                <a:close/>
                <a:moveTo>
                  <a:pt x="8416905" y="11866761"/>
                </a:moveTo>
                <a:lnTo>
                  <a:pt x="8411151" y="11863064"/>
                </a:lnTo>
                <a:cubicBezTo>
                  <a:pt x="8404138" y="11858565"/>
                  <a:pt x="8403224" y="11847931"/>
                  <a:pt x="8407950" y="11841604"/>
                </a:cubicBezTo>
                <a:cubicBezTo>
                  <a:pt x="8413094" y="11834627"/>
                  <a:pt x="8422469" y="11833903"/>
                  <a:pt x="8429405" y="11838401"/>
                </a:cubicBezTo>
                <a:lnTo>
                  <a:pt x="8435160" y="11842099"/>
                </a:lnTo>
                <a:cubicBezTo>
                  <a:pt x="8442172" y="11846596"/>
                  <a:pt x="8443087" y="11857231"/>
                  <a:pt x="8438361" y="11863559"/>
                </a:cubicBezTo>
                <a:cubicBezTo>
                  <a:pt x="8433216" y="11870497"/>
                  <a:pt x="8423879" y="11871221"/>
                  <a:pt x="8416905" y="11866761"/>
                </a:cubicBezTo>
                <a:close/>
                <a:moveTo>
                  <a:pt x="8423308" y="11613886"/>
                </a:moveTo>
                <a:cubicBezTo>
                  <a:pt x="8415228" y="11615677"/>
                  <a:pt x="8406730" y="11610340"/>
                  <a:pt x="8404977" y="11602221"/>
                </a:cubicBezTo>
                <a:lnTo>
                  <a:pt x="8402919" y="11592806"/>
                </a:lnTo>
                <a:cubicBezTo>
                  <a:pt x="8401166" y="11584686"/>
                  <a:pt x="8406425" y="11576263"/>
                  <a:pt x="8414581" y="11574470"/>
                </a:cubicBezTo>
                <a:cubicBezTo>
                  <a:pt x="8422659" y="11572679"/>
                  <a:pt x="8431158" y="11578054"/>
                  <a:pt x="8432911" y="11586135"/>
                </a:cubicBezTo>
                <a:lnTo>
                  <a:pt x="8434969" y="11595588"/>
                </a:lnTo>
                <a:cubicBezTo>
                  <a:pt x="8436722" y="11603708"/>
                  <a:pt x="8431463" y="11612093"/>
                  <a:pt x="8423308" y="11613886"/>
                </a:cubicBezTo>
                <a:close/>
                <a:moveTo>
                  <a:pt x="8420640" y="11941587"/>
                </a:moveTo>
                <a:cubicBezTo>
                  <a:pt x="8409931" y="11958245"/>
                  <a:pt x="8385503" y="11939605"/>
                  <a:pt x="8396135" y="11923062"/>
                </a:cubicBezTo>
                <a:cubicBezTo>
                  <a:pt x="8406844" y="11906404"/>
                  <a:pt x="8431273" y="11925044"/>
                  <a:pt x="8420640" y="11941587"/>
                </a:cubicBezTo>
                <a:close/>
                <a:moveTo>
                  <a:pt x="8386075" y="11778250"/>
                </a:moveTo>
                <a:cubicBezTo>
                  <a:pt x="8387561" y="11779585"/>
                  <a:pt x="8388742" y="11781185"/>
                  <a:pt x="8389466" y="11783092"/>
                </a:cubicBezTo>
                <a:lnTo>
                  <a:pt x="8390991" y="11787132"/>
                </a:lnTo>
                <a:cubicBezTo>
                  <a:pt x="8391791" y="11788162"/>
                  <a:pt x="8392591" y="11789228"/>
                  <a:pt x="8393277" y="11790449"/>
                </a:cubicBezTo>
                <a:cubicBezTo>
                  <a:pt x="8398460" y="11799635"/>
                  <a:pt x="8397241" y="11811299"/>
                  <a:pt x="8397698" y="11821438"/>
                </a:cubicBezTo>
                <a:cubicBezTo>
                  <a:pt x="8398384" y="11836762"/>
                  <a:pt x="8379405" y="11839240"/>
                  <a:pt x="8371517" y="11829749"/>
                </a:cubicBezTo>
                <a:cubicBezTo>
                  <a:pt x="8371403" y="11830129"/>
                  <a:pt x="8371288" y="11830472"/>
                  <a:pt x="8371174" y="11830854"/>
                </a:cubicBezTo>
                <a:cubicBezTo>
                  <a:pt x="8370717" y="11835352"/>
                  <a:pt x="8368315" y="11838667"/>
                  <a:pt x="8365038" y="11840688"/>
                </a:cubicBezTo>
                <a:cubicBezTo>
                  <a:pt x="8358026" y="11845910"/>
                  <a:pt x="8346860" y="11846062"/>
                  <a:pt x="8343125" y="11836571"/>
                </a:cubicBezTo>
                <a:cubicBezTo>
                  <a:pt x="8342134" y="11834018"/>
                  <a:pt x="8340800" y="11831540"/>
                  <a:pt x="8339809" y="11828986"/>
                </a:cubicBezTo>
                <a:cubicBezTo>
                  <a:pt x="8339466" y="11828376"/>
                  <a:pt x="8339124" y="11827766"/>
                  <a:pt x="8338781" y="11827194"/>
                </a:cubicBezTo>
                <a:cubicBezTo>
                  <a:pt x="8337561" y="11825593"/>
                  <a:pt x="8336494" y="11824068"/>
                  <a:pt x="8335732" y="11822392"/>
                </a:cubicBezTo>
                <a:cubicBezTo>
                  <a:pt x="8331425" y="11821363"/>
                  <a:pt x="8327424" y="11818542"/>
                  <a:pt x="8325442" y="11814959"/>
                </a:cubicBezTo>
                <a:cubicBezTo>
                  <a:pt x="8321364" y="11807411"/>
                  <a:pt x="8324870" y="11799444"/>
                  <a:pt x="8331425" y="11794947"/>
                </a:cubicBezTo>
                <a:cubicBezTo>
                  <a:pt x="8326776" y="11798110"/>
                  <a:pt x="8328948" y="11797919"/>
                  <a:pt x="8330206" y="11794489"/>
                </a:cubicBezTo>
                <a:cubicBezTo>
                  <a:pt x="8331197" y="11791744"/>
                  <a:pt x="8332226" y="11789991"/>
                  <a:pt x="8333941" y="11787818"/>
                </a:cubicBezTo>
                <a:cubicBezTo>
                  <a:pt x="8337828" y="11782940"/>
                  <a:pt x="8342782" y="11780767"/>
                  <a:pt x="8348498" y="11778670"/>
                </a:cubicBezTo>
                <a:cubicBezTo>
                  <a:pt x="8350099" y="11778060"/>
                  <a:pt x="8351966" y="11778136"/>
                  <a:pt x="8353834" y="11778441"/>
                </a:cubicBezTo>
                <a:cubicBezTo>
                  <a:pt x="8353834" y="11776116"/>
                  <a:pt x="8354291" y="11773676"/>
                  <a:pt x="8355968" y="11771085"/>
                </a:cubicBezTo>
                <a:cubicBezTo>
                  <a:pt x="8365229" y="11756790"/>
                  <a:pt x="8387713" y="11764872"/>
                  <a:pt x="8386075" y="11778250"/>
                </a:cubicBezTo>
                <a:close/>
                <a:moveTo>
                  <a:pt x="8376243" y="12082129"/>
                </a:moveTo>
                <a:cubicBezTo>
                  <a:pt x="8372774" y="12100807"/>
                  <a:pt x="8344725" y="12091544"/>
                  <a:pt x="8348117" y="12073095"/>
                </a:cubicBezTo>
                <a:cubicBezTo>
                  <a:pt x="8349223" y="12067224"/>
                  <a:pt x="8352805" y="12064366"/>
                  <a:pt x="8357035" y="12063450"/>
                </a:cubicBezTo>
                <a:cubicBezTo>
                  <a:pt x="8356806" y="12063336"/>
                  <a:pt x="8356502" y="12063298"/>
                  <a:pt x="8356235" y="12063146"/>
                </a:cubicBezTo>
                <a:lnTo>
                  <a:pt x="8339009" y="12052054"/>
                </a:lnTo>
                <a:cubicBezTo>
                  <a:pt x="8331768" y="12047403"/>
                  <a:pt x="8330663" y="12037683"/>
                  <a:pt x="8334932" y="12030708"/>
                </a:cubicBezTo>
                <a:cubicBezTo>
                  <a:pt x="8335350" y="12029983"/>
                  <a:pt x="8336075" y="12029640"/>
                  <a:pt x="8336608" y="12029030"/>
                </a:cubicBezTo>
                <a:cubicBezTo>
                  <a:pt x="8334626" y="12027430"/>
                  <a:pt x="8332874" y="12025561"/>
                  <a:pt x="8331959" y="12023045"/>
                </a:cubicBezTo>
                <a:lnTo>
                  <a:pt x="8328719" y="12014354"/>
                </a:lnTo>
                <a:cubicBezTo>
                  <a:pt x="8325937" y="12006846"/>
                  <a:pt x="8329825" y="11998155"/>
                  <a:pt x="8337332" y="11995334"/>
                </a:cubicBezTo>
                <a:cubicBezTo>
                  <a:pt x="8344764" y="11992551"/>
                  <a:pt x="8353567" y="11996477"/>
                  <a:pt x="8356349" y="12003949"/>
                </a:cubicBezTo>
                <a:lnTo>
                  <a:pt x="8359550" y="12012677"/>
                </a:lnTo>
                <a:cubicBezTo>
                  <a:pt x="8361418" y="12017671"/>
                  <a:pt x="8360084" y="12023084"/>
                  <a:pt x="8356882" y="12027087"/>
                </a:cubicBezTo>
                <a:lnTo>
                  <a:pt x="8373422" y="12037721"/>
                </a:lnTo>
                <a:cubicBezTo>
                  <a:pt x="8380663" y="12042372"/>
                  <a:pt x="8381768" y="12052091"/>
                  <a:pt x="8377500" y="12059067"/>
                </a:cubicBezTo>
                <a:cubicBezTo>
                  <a:pt x="8375328" y="12062612"/>
                  <a:pt x="8371745" y="12064671"/>
                  <a:pt x="8367896" y="12065357"/>
                </a:cubicBezTo>
                <a:cubicBezTo>
                  <a:pt x="8373498" y="12068444"/>
                  <a:pt x="8377691" y="12074391"/>
                  <a:pt x="8376243" y="12082129"/>
                </a:cubicBezTo>
                <a:close/>
                <a:moveTo>
                  <a:pt x="8359703" y="12135494"/>
                </a:moveTo>
                <a:cubicBezTo>
                  <a:pt x="8356273" y="12153981"/>
                  <a:pt x="8326776" y="12152114"/>
                  <a:pt x="8330244" y="12133398"/>
                </a:cubicBezTo>
                <a:cubicBezTo>
                  <a:pt x="8333674" y="12114949"/>
                  <a:pt x="8363171" y="12116817"/>
                  <a:pt x="8359703" y="12135494"/>
                </a:cubicBezTo>
                <a:close/>
                <a:moveTo>
                  <a:pt x="8367782" y="11917192"/>
                </a:moveTo>
                <a:cubicBezTo>
                  <a:pt x="8373041" y="11914599"/>
                  <a:pt x="8370754" y="11914485"/>
                  <a:pt x="8369002" y="11917840"/>
                </a:cubicBezTo>
                <a:cubicBezTo>
                  <a:pt x="8367553" y="11920507"/>
                  <a:pt x="8366257" y="11922146"/>
                  <a:pt x="8364162" y="11924167"/>
                </a:cubicBezTo>
                <a:cubicBezTo>
                  <a:pt x="8363895" y="11924396"/>
                  <a:pt x="8363590" y="11924472"/>
                  <a:pt x="8363361" y="11924701"/>
                </a:cubicBezTo>
                <a:cubicBezTo>
                  <a:pt x="8363780" y="11927026"/>
                  <a:pt x="8363780" y="11929541"/>
                  <a:pt x="8362447" y="11932439"/>
                </a:cubicBezTo>
                <a:cubicBezTo>
                  <a:pt x="8356082" y="11946313"/>
                  <a:pt x="8336380" y="11943074"/>
                  <a:pt x="8333521" y="11932134"/>
                </a:cubicBezTo>
                <a:cubicBezTo>
                  <a:pt x="8331921" y="11931905"/>
                  <a:pt x="8330358" y="11931524"/>
                  <a:pt x="8328796" y="11931180"/>
                </a:cubicBezTo>
                <a:cubicBezTo>
                  <a:pt x="8329443" y="11932171"/>
                  <a:pt x="8330282" y="11933049"/>
                  <a:pt x="8330587" y="11934269"/>
                </a:cubicBezTo>
                <a:cubicBezTo>
                  <a:pt x="8330777" y="11935222"/>
                  <a:pt x="8331082" y="11936136"/>
                  <a:pt x="8331425" y="11937051"/>
                </a:cubicBezTo>
                <a:cubicBezTo>
                  <a:pt x="8331464" y="11937127"/>
                  <a:pt x="8331464" y="11937127"/>
                  <a:pt x="8331501" y="11937204"/>
                </a:cubicBezTo>
                <a:cubicBezTo>
                  <a:pt x="8331540" y="11937242"/>
                  <a:pt x="8331578" y="11937279"/>
                  <a:pt x="8331654" y="11937318"/>
                </a:cubicBezTo>
                <a:cubicBezTo>
                  <a:pt x="8331807" y="11937395"/>
                  <a:pt x="8331921" y="11937432"/>
                  <a:pt x="8332149" y="11937547"/>
                </a:cubicBezTo>
                <a:cubicBezTo>
                  <a:pt x="8339542" y="11941244"/>
                  <a:pt x="8342515" y="11949477"/>
                  <a:pt x="8339428" y="11957139"/>
                </a:cubicBezTo>
                <a:cubicBezTo>
                  <a:pt x="8337408" y="11962133"/>
                  <a:pt x="8332111" y="11965144"/>
                  <a:pt x="8326738" y="11965525"/>
                </a:cubicBezTo>
                <a:cubicBezTo>
                  <a:pt x="8327119" y="11967431"/>
                  <a:pt x="8327919" y="11969223"/>
                  <a:pt x="8327424" y="11971319"/>
                </a:cubicBezTo>
                <a:cubicBezTo>
                  <a:pt x="8325709" y="11978980"/>
                  <a:pt x="8316982" y="11985347"/>
                  <a:pt x="8309055" y="11982945"/>
                </a:cubicBezTo>
                <a:cubicBezTo>
                  <a:pt x="8301814" y="11980735"/>
                  <a:pt x="8295297" y="11977418"/>
                  <a:pt x="8291181" y="11970710"/>
                </a:cubicBezTo>
                <a:cubicBezTo>
                  <a:pt x="8286723" y="11963390"/>
                  <a:pt x="8287942" y="11955233"/>
                  <a:pt x="8291029" y="11947724"/>
                </a:cubicBezTo>
                <a:cubicBezTo>
                  <a:pt x="8292935" y="11943074"/>
                  <a:pt x="8297546" y="11940634"/>
                  <a:pt x="8302424" y="11939986"/>
                </a:cubicBezTo>
                <a:cubicBezTo>
                  <a:pt x="8302347" y="11934574"/>
                  <a:pt x="8304672" y="11929694"/>
                  <a:pt x="8309665" y="11926874"/>
                </a:cubicBezTo>
                <a:cubicBezTo>
                  <a:pt x="8308064" y="11925196"/>
                  <a:pt x="8306768" y="11923214"/>
                  <a:pt x="8306273" y="11920889"/>
                </a:cubicBezTo>
                <a:lnTo>
                  <a:pt x="8305320" y="11916506"/>
                </a:lnTo>
                <a:cubicBezTo>
                  <a:pt x="8304634" y="11915324"/>
                  <a:pt x="8303986" y="11914103"/>
                  <a:pt x="8303453" y="11912732"/>
                </a:cubicBezTo>
                <a:cubicBezTo>
                  <a:pt x="8299451" y="11902516"/>
                  <a:pt x="8302424" y="11890661"/>
                  <a:pt x="8303453" y="11880179"/>
                </a:cubicBezTo>
                <a:cubicBezTo>
                  <a:pt x="8304977" y="11864284"/>
                  <a:pt x="8324909" y="11864512"/>
                  <a:pt x="8331616" y="11875414"/>
                </a:cubicBezTo>
                <a:cubicBezTo>
                  <a:pt x="8331768" y="11875071"/>
                  <a:pt x="8331959" y="11874689"/>
                  <a:pt x="8332111" y="11874346"/>
                </a:cubicBezTo>
                <a:cubicBezTo>
                  <a:pt x="8333255" y="11869772"/>
                  <a:pt x="8336189" y="11866723"/>
                  <a:pt x="8339886" y="11865121"/>
                </a:cubicBezTo>
                <a:cubicBezTo>
                  <a:pt x="8347850" y="11860777"/>
                  <a:pt x="8359398" y="11862263"/>
                  <a:pt x="8361837" y="11872555"/>
                </a:cubicBezTo>
                <a:cubicBezTo>
                  <a:pt x="8362485" y="11875337"/>
                  <a:pt x="8363476" y="11878083"/>
                  <a:pt x="8364123" y="11880865"/>
                </a:cubicBezTo>
                <a:cubicBezTo>
                  <a:pt x="8364352" y="11881550"/>
                  <a:pt x="8364657" y="11882200"/>
                  <a:pt x="8364924" y="11882847"/>
                </a:cubicBezTo>
                <a:cubicBezTo>
                  <a:pt x="8365953" y="11884676"/>
                  <a:pt x="8366829" y="11886392"/>
                  <a:pt x="8367363" y="11888260"/>
                </a:cubicBezTo>
                <a:cubicBezTo>
                  <a:pt x="8371631" y="11889936"/>
                  <a:pt x="8375366" y="11893405"/>
                  <a:pt x="8376852" y="11897447"/>
                </a:cubicBezTo>
                <a:cubicBezTo>
                  <a:pt x="8379977" y="11905833"/>
                  <a:pt x="8375213" y="11913494"/>
                  <a:pt x="8367782" y="11917192"/>
                </a:cubicBezTo>
                <a:close/>
                <a:moveTo>
                  <a:pt x="8320717" y="12022054"/>
                </a:moveTo>
                <a:lnTo>
                  <a:pt x="8319535" y="12028496"/>
                </a:lnTo>
                <a:cubicBezTo>
                  <a:pt x="8318087" y="12036387"/>
                  <a:pt x="8311722" y="12042524"/>
                  <a:pt x="8303301" y="12041647"/>
                </a:cubicBezTo>
                <a:cubicBezTo>
                  <a:pt x="8295793" y="12040847"/>
                  <a:pt x="8288742" y="12033223"/>
                  <a:pt x="8290190" y="12025371"/>
                </a:cubicBezTo>
                <a:lnTo>
                  <a:pt x="8291372" y="12018928"/>
                </a:lnTo>
                <a:cubicBezTo>
                  <a:pt x="8292820" y="12011038"/>
                  <a:pt x="8299185" y="12004902"/>
                  <a:pt x="8307607" y="12005816"/>
                </a:cubicBezTo>
                <a:cubicBezTo>
                  <a:pt x="8315076" y="12006616"/>
                  <a:pt x="8322165" y="12014202"/>
                  <a:pt x="8320717" y="12022054"/>
                </a:cubicBezTo>
                <a:close/>
                <a:moveTo>
                  <a:pt x="8319420" y="11822354"/>
                </a:moveTo>
                <a:cubicBezTo>
                  <a:pt x="8327081" y="11820219"/>
                  <a:pt x="8336570" y="11824945"/>
                  <a:pt x="8338323" y="11833027"/>
                </a:cubicBezTo>
                <a:cubicBezTo>
                  <a:pt x="8339009" y="11836191"/>
                  <a:pt x="8339695" y="11839317"/>
                  <a:pt x="8340381" y="11842480"/>
                </a:cubicBezTo>
                <a:cubicBezTo>
                  <a:pt x="8342134" y="11850599"/>
                  <a:pt x="8338094" y="11859061"/>
                  <a:pt x="8329710" y="11861386"/>
                </a:cubicBezTo>
                <a:cubicBezTo>
                  <a:pt x="8322050" y="11863521"/>
                  <a:pt x="8312561" y="11858833"/>
                  <a:pt x="8310808" y="11850713"/>
                </a:cubicBezTo>
                <a:lnTo>
                  <a:pt x="8308750" y="11841260"/>
                </a:lnTo>
                <a:cubicBezTo>
                  <a:pt x="8306997" y="11833141"/>
                  <a:pt x="8311036" y="11824679"/>
                  <a:pt x="8319420" y="11822354"/>
                </a:cubicBezTo>
                <a:close/>
                <a:moveTo>
                  <a:pt x="8347317" y="11682459"/>
                </a:moveTo>
                <a:cubicBezTo>
                  <a:pt x="8344078" y="11689893"/>
                  <a:pt x="8334589" y="11692446"/>
                  <a:pt x="8327576" y="11689245"/>
                </a:cubicBezTo>
                <a:lnTo>
                  <a:pt x="8309703" y="11681050"/>
                </a:lnTo>
                <a:cubicBezTo>
                  <a:pt x="8302195" y="11677581"/>
                  <a:pt x="8299794" y="11668470"/>
                  <a:pt x="8302919" y="11661266"/>
                </a:cubicBezTo>
                <a:cubicBezTo>
                  <a:pt x="8306159" y="11653832"/>
                  <a:pt x="8315648" y="11651279"/>
                  <a:pt x="8322660" y="11654480"/>
                </a:cubicBezTo>
                <a:lnTo>
                  <a:pt x="8340533" y="11662714"/>
                </a:lnTo>
                <a:cubicBezTo>
                  <a:pt x="8348079" y="11666183"/>
                  <a:pt x="8350442" y="11675294"/>
                  <a:pt x="8347317" y="11682459"/>
                </a:cubicBezTo>
                <a:close/>
                <a:moveTo>
                  <a:pt x="8303644" y="11793231"/>
                </a:moveTo>
                <a:cubicBezTo>
                  <a:pt x="8295716" y="11810537"/>
                  <a:pt x="8269916" y="11796090"/>
                  <a:pt x="8277843" y="11778898"/>
                </a:cubicBezTo>
                <a:cubicBezTo>
                  <a:pt x="8285770" y="11761631"/>
                  <a:pt x="8311532" y="11776040"/>
                  <a:pt x="8303644" y="11793231"/>
                </a:cubicBezTo>
                <a:close/>
                <a:moveTo>
                  <a:pt x="8284017" y="11694276"/>
                </a:moveTo>
                <a:cubicBezTo>
                  <a:pt x="8281845" y="11701175"/>
                  <a:pt x="8272774" y="11707274"/>
                  <a:pt x="8265495" y="11703921"/>
                </a:cubicBezTo>
                <a:lnTo>
                  <a:pt x="8259550" y="11701175"/>
                </a:lnTo>
                <a:cubicBezTo>
                  <a:pt x="8252271" y="11697859"/>
                  <a:pt x="8247241" y="11691075"/>
                  <a:pt x="8249870" y="11682689"/>
                </a:cubicBezTo>
                <a:cubicBezTo>
                  <a:pt x="8252043" y="11675751"/>
                  <a:pt x="8261113" y="11669690"/>
                  <a:pt x="8268392" y="11673007"/>
                </a:cubicBezTo>
                <a:lnTo>
                  <a:pt x="8274337" y="11675751"/>
                </a:lnTo>
                <a:cubicBezTo>
                  <a:pt x="8281616" y="11679106"/>
                  <a:pt x="8286646" y="11685890"/>
                  <a:pt x="8284017" y="11694276"/>
                </a:cubicBezTo>
                <a:close/>
                <a:moveTo>
                  <a:pt x="8255777" y="11748214"/>
                </a:moveTo>
                <a:cubicBezTo>
                  <a:pt x="8263704" y="11730908"/>
                  <a:pt x="8290420" y="11743487"/>
                  <a:pt x="8282492" y="11760792"/>
                </a:cubicBezTo>
                <a:cubicBezTo>
                  <a:pt x="8274566" y="11778060"/>
                  <a:pt x="8247851" y="11765481"/>
                  <a:pt x="8255777" y="11748214"/>
                </a:cubicBezTo>
                <a:close/>
                <a:moveTo>
                  <a:pt x="8271479" y="11855592"/>
                </a:moveTo>
                <a:cubicBezTo>
                  <a:pt x="8275442" y="11848235"/>
                  <a:pt x="8284246" y="11846292"/>
                  <a:pt x="8291487" y="11849608"/>
                </a:cubicBezTo>
                <a:lnTo>
                  <a:pt x="8297431" y="11852352"/>
                </a:lnTo>
                <a:cubicBezTo>
                  <a:pt x="8304711" y="11855707"/>
                  <a:pt x="8306997" y="11865694"/>
                  <a:pt x="8303414" y="11872364"/>
                </a:cubicBezTo>
                <a:cubicBezTo>
                  <a:pt x="8299451" y="11879722"/>
                  <a:pt x="8290648" y="11881666"/>
                  <a:pt x="8283407" y="11878349"/>
                </a:cubicBezTo>
                <a:lnTo>
                  <a:pt x="8277462" y="11875605"/>
                </a:lnTo>
                <a:cubicBezTo>
                  <a:pt x="8270183" y="11872250"/>
                  <a:pt x="8267897" y="11862263"/>
                  <a:pt x="8271479" y="11855592"/>
                </a:cubicBezTo>
                <a:close/>
                <a:moveTo>
                  <a:pt x="8310389" y="12062498"/>
                </a:moveTo>
                <a:cubicBezTo>
                  <a:pt x="8299718" y="12079079"/>
                  <a:pt x="8272584" y="12064709"/>
                  <a:pt x="8283255" y="12048089"/>
                </a:cubicBezTo>
                <a:cubicBezTo>
                  <a:pt x="8293887" y="12031547"/>
                  <a:pt x="8321059" y="12045916"/>
                  <a:pt x="8310389" y="12062498"/>
                </a:cubicBezTo>
                <a:close/>
                <a:moveTo>
                  <a:pt x="8307683" y="12091659"/>
                </a:moveTo>
                <a:cubicBezTo>
                  <a:pt x="8312904" y="12086589"/>
                  <a:pt x="8324146" y="12086474"/>
                  <a:pt x="8328529" y="12092878"/>
                </a:cubicBezTo>
                <a:cubicBezTo>
                  <a:pt x="8330282" y="12095432"/>
                  <a:pt x="8332035" y="12097986"/>
                  <a:pt x="8333788" y="12100540"/>
                </a:cubicBezTo>
                <a:cubicBezTo>
                  <a:pt x="8338475" y="12107363"/>
                  <a:pt x="8338933" y="12115215"/>
                  <a:pt x="8332607" y="12121391"/>
                </a:cubicBezTo>
                <a:cubicBezTo>
                  <a:pt x="8327385" y="12126460"/>
                  <a:pt x="8316143" y="12126574"/>
                  <a:pt x="8311761" y="12120209"/>
                </a:cubicBezTo>
                <a:lnTo>
                  <a:pt x="8306502" y="12112548"/>
                </a:lnTo>
                <a:cubicBezTo>
                  <a:pt x="8301776" y="12105685"/>
                  <a:pt x="8301357" y="12097833"/>
                  <a:pt x="8307683" y="12091659"/>
                </a:cubicBezTo>
                <a:close/>
                <a:moveTo>
                  <a:pt x="8343239" y="12179178"/>
                </a:moveTo>
                <a:lnTo>
                  <a:pt x="8349680" y="12180360"/>
                </a:lnTo>
                <a:cubicBezTo>
                  <a:pt x="8357569" y="12181846"/>
                  <a:pt x="8363056" y="12189546"/>
                  <a:pt x="8361646" y="12197475"/>
                </a:cubicBezTo>
                <a:cubicBezTo>
                  <a:pt x="8360274" y="12205289"/>
                  <a:pt x="8352386" y="12210930"/>
                  <a:pt x="8344535" y="12209444"/>
                </a:cubicBezTo>
                <a:lnTo>
                  <a:pt x="8338094" y="12208262"/>
                </a:lnTo>
                <a:cubicBezTo>
                  <a:pt x="8330206" y="12206814"/>
                  <a:pt x="8324718" y="12199075"/>
                  <a:pt x="8326128" y="12191147"/>
                </a:cubicBezTo>
                <a:cubicBezTo>
                  <a:pt x="8327538" y="12183370"/>
                  <a:pt x="8335427" y="12177729"/>
                  <a:pt x="8343239" y="12179178"/>
                </a:cubicBezTo>
                <a:close/>
                <a:moveTo>
                  <a:pt x="8353948" y="12227664"/>
                </a:moveTo>
                <a:cubicBezTo>
                  <a:pt x="8354215" y="12219354"/>
                  <a:pt x="8360236" y="12212150"/>
                  <a:pt x="8368925" y="12211922"/>
                </a:cubicBezTo>
                <a:cubicBezTo>
                  <a:pt x="8376890" y="12211731"/>
                  <a:pt x="8384931" y="12218630"/>
                  <a:pt x="8384665" y="12226902"/>
                </a:cubicBezTo>
                <a:cubicBezTo>
                  <a:pt x="8384550" y="12230104"/>
                  <a:pt x="8384436" y="12233343"/>
                  <a:pt x="8384321" y="12236546"/>
                </a:cubicBezTo>
                <a:cubicBezTo>
                  <a:pt x="8384055" y="12244855"/>
                  <a:pt x="8378034" y="12252059"/>
                  <a:pt x="8369345" y="12252288"/>
                </a:cubicBezTo>
                <a:cubicBezTo>
                  <a:pt x="8361418" y="12252479"/>
                  <a:pt x="8353338" y="12245580"/>
                  <a:pt x="8353605" y="12237269"/>
                </a:cubicBezTo>
                <a:lnTo>
                  <a:pt x="8353948" y="12227664"/>
                </a:lnTo>
                <a:close/>
                <a:moveTo>
                  <a:pt x="8370869" y="11871068"/>
                </a:moveTo>
                <a:cubicBezTo>
                  <a:pt x="8369802" y="11868172"/>
                  <a:pt x="8368735" y="11865275"/>
                  <a:pt x="8367629" y="11862377"/>
                </a:cubicBezTo>
                <a:cubicBezTo>
                  <a:pt x="8364847" y="11854868"/>
                  <a:pt x="8367553" y="11846292"/>
                  <a:pt x="8375213" y="11842899"/>
                </a:cubicBezTo>
                <a:cubicBezTo>
                  <a:pt x="8382226" y="11839849"/>
                  <a:pt x="8391905" y="11843013"/>
                  <a:pt x="8394649" y="11850522"/>
                </a:cubicBezTo>
                <a:lnTo>
                  <a:pt x="8397888" y="11859252"/>
                </a:lnTo>
                <a:cubicBezTo>
                  <a:pt x="8400670" y="11866761"/>
                  <a:pt x="8397965" y="11875337"/>
                  <a:pt x="8390304" y="11878692"/>
                </a:cubicBezTo>
                <a:cubicBezTo>
                  <a:pt x="8383293" y="11881741"/>
                  <a:pt x="8373651" y="11878578"/>
                  <a:pt x="8370869" y="11871068"/>
                </a:cubicBezTo>
                <a:close/>
                <a:moveTo>
                  <a:pt x="8401242" y="12038788"/>
                </a:moveTo>
                <a:cubicBezTo>
                  <a:pt x="8400061" y="12035434"/>
                  <a:pt x="8399985" y="12031699"/>
                  <a:pt x="8401852" y="12027810"/>
                </a:cubicBezTo>
                <a:cubicBezTo>
                  <a:pt x="8405091" y="12020987"/>
                  <a:pt x="8415343" y="12016070"/>
                  <a:pt x="8422317" y="12020568"/>
                </a:cubicBezTo>
                <a:lnTo>
                  <a:pt x="8428072" y="12024266"/>
                </a:lnTo>
                <a:cubicBezTo>
                  <a:pt x="8435083" y="12028763"/>
                  <a:pt x="8439276" y="12036464"/>
                  <a:pt x="8435312" y="12044735"/>
                </a:cubicBezTo>
                <a:cubicBezTo>
                  <a:pt x="8433864" y="12047746"/>
                  <a:pt x="8430967" y="12050262"/>
                  <a:pt x="8427652" y="12051863"/>
                </a:cubicBezTo>
                <a:cubicBezTo>
                  <a:pt x="8427766" y="12052740"/>
                  <a:pt x="8428072" y="12053541"/>
                  <a:pt x="8428033" y="12054532"/>
                </a:cubicBezTo>
                <a:cubicBezTo>
                  <a:pt x="8427614" y="12061774"/>
                  <a:pt x="8420297" y="12069893"/>
                  <a:pt x="8412446" y="12068444"/>
                </a:cubicBezTo>
                <a:lnTo>
                  <a:pt x="8406006" y="12067263"/>
                </a:lnTo>
                <a:cubicBezTo>
                  <a:pt x="8398117" y="12065814"/>
                  <a:pt x="8391601" y="12060477"/>
                  <a:pt x="8392096" y="12051672"/>
                </a:cubicBezTo>
                <a:cubicBezTo>
                  <a:pt x="8392438" y="12046526"/>
                  <a:pt x="8396288" y="12041076"/>
                  <a:pt x="8401242" y="12038788"/>
                </a:cubicBezTo>
                <a:close/>
                <a:moveTo>
                  <a:pt x="8442858" y="12119370"/>
                </a:moveTo>
                <a:cubicBezTo>
                  <a:pt x="8439390" y="12138086"/>
                  <a:pt x="8410388" y="12132444"/>
                  <a:pt x="8413857" y="12113767"/>
                </a:cubicBezTo>
                <a:cubicBezTo>
                  <a:pt x="8417324" y="12095012"/>
                  <a:pt x="8446326" y="12100654"/>
                  <a:pt x="8442858" y="12119370"/>
                </a:cubicBezTo>
                <a:close/>
                <a:moveTo>
                  <a:pt x="8465838" y="12120552"/>
                </a:moveTo>
                <a:cubicBezTo>
                  <a:pt x="8457568" y="12120285"/>
                  <a:pt x="8450670" y="12113043"/>
                  <a:pt x="8450937" y="12104733"/>
                </a:cubicBezTo>
                <a:lnTo>
                  <a:pt x="8451280" y="12095089"/>
                </a:lnTo>
                <a:cubicBezTo>
                  <a:pt x="8451547" y="12086779"/>
                  <a:pt x="8458711" y="12079956"/>
                  <a:pt x="8467095" y="12080185"/>
                </a:cubicBezTo>
                <a:cubicBezTo>
                  <a:pt x="8475366" y="12080413"/>
                  <a:pt x="8482264" y="12087694"/>
                  <a:pt x="8481997" y="12096004"/>
                </a:cubicBezTo>
                <a:lnTo>
                  <a:pt x="8481654" y="12105648"/>
                </a:lnTo>
                <a:cubicBezTo>
                  <a:pt x="8481349" y="12113958"/>
                  <a:pt x="8474184" y="12120780"/>
                  <a:pt x="8465838" y="12120552"/>
                </a:cubicBezTo>
                <a:close/>
                <a:moveTo>
                  <a:pt x="8461836" y="12037644"/>
                </a:moveTo>
                <a:lnTo>
                  <a:pt x="8449718" y="12035396"/>
                </a:lnTo>
                <a:cubicBezTo>
                  <a:pt x="8441600" y="12033871"/>
                  <a:pt x="8437027" y="12025638"/>
                  <a:pt x="8438323" y="12017900"/>
                </a:cubicBezTo>
                <a:cubicBezTo>
                  <a:pt x="8439656" y="12009894"/>
                  <a:pt x="8448231" y="12005092"/>
                  <a:pt x="8455815" y="12006502"/>
                </a:cubicBezTo>
                <a:lnTo>
                  <a:pt x="8475175" y="12010085"/>
                </a:lnTo>
                <a:cubicBezTo>
                  <a:pt x="8482225" y="12011381"/>
                  <a:pt x="8486303" y="12017785"/>
                  <a:pt x="8486493" y="12024494"/>
                </a:cubicBezTo>
                <a:cubicBezTo>
                  <a:pt x="8489238" y="12029412"/>
                  <a:pt x="8489847" y="12035625"/>
                  <a:pt x="8486113" y="12041456"/>
                </a:cubicBezTo>
                <a:cubicBezTo>
                  <a:pt x="8478986" y="12052549"/>
                  <a:pt x="8466371" y="12047251"/>
                  <a:pt x="8461836" y="12037644"/>
                </a:cubicBezTo>
                <a:close/>
                <a:moveTo>
                  <a:pt x="8484550" y="11812938"/>
                </a:moveTo>
                <a:cubicBezTo>
                  <a:pt x="8477347" y="11808440"/>
                  <a:pt x="8476318" y="11798339"/>
                  <a:pt x="8480625" y="11791554"/>
                </a:cubicBezTo>
                <a:lnTo>
                  <a:pt x="8484321" y="11785836"/>
                </a:lnTo>
                <a:cubicBezTo>
                  <a:pt x="8488971" y="11778594"/>
                  <a:pt x="8498803" y="11777641"/>
                  <a:pt x="8505701" y="11781910"/>
                </a:cubicBezTo>
                <a:cubicBezTo>
                  <a:pt x="8512904" y="11786409"/>
                  <a:pt x="8513932" y="11796509"/>
                  <a:pt x="8509626" y="11803295"/>
                </a:cubicBezTo>
                <a:lnTo>
                  <a:pt x="8505930" y="11809012"/>
                </a:lnTo>
                <a:cubicBezTo>
                  <a:pt x="8501280" y="11816255"/>
                  <a:pt x="8491409" y="11817246"/>
                  <a:pt x="8484550" y="11812938"/>
                </a:cubicBezTo>
                <a:close/>
                <a:moveTo>
                  <a:pt x="8527004" y="12060631"/>
                </a:moveTo>
                <a:cubicBezTo>
                  <a:pt x="8534245" y="12059944"/>
                  <a:pt x="8541257" y="12060554"/>
                  <a:pt x="8547355" y="12065014"/>
                </a:cubicBezTo>
                <a:cubicBezTo>
                  <a:pt x="8553986" y="12069893"/>
                  <a:pt x="8555853" y="12077631"/>
                  <a:pt x="8555891" y="12085407"/>
                </a:cubicBezTo>
                <a:cubicBezTo>
                  <a:pt x="8555891" y="12093412"/>
                  <a:pt x="8547164" y="12099434"/>
                  <a:pt x="8539809" y="12098749"/>
                </a:cubicBezTo>
                <a:cubicBezTo>
                  <a:pt x="8533864" y="12098177"/>
                  <a:pt x="8529786" y="12094441"/>
                  <a:pt x="8527804" y="12089486"/>
                </a:cubicBezTo>
                <a:cubicBezTo>
                  <a:pt x="8521478" y="12088609"/>
                  <a:pt x="8516067" y="12084530"/>
                  <a:pt x="8514886" y="12077669"/>
                </a:cubicBezTo>
                <a:cubicBezTo>
                  <a:pt x="8513628" y="12070197"/>
                  <a:pt x="8519039" y="12061393"/>
                  <a:pt x="8527004" y="12060631"/>
                </a:cubicBezTo>
                <a:close/>
                <a:moveTo>
                  <a:pt x="8554824" y="12004482"/>
                </a:moveTo>
                <a:cubicBezTo>
                  <a:pt x="8565381" y="11988091"/>
                  <a:pt x="8593239" y="12001090"/>
                  <a:pt x="8582568" y="12017709"/>
                </a:cubicBezTo>
                <a:cubicBezTo>
                  <a:pt x="8571973" y="12034100"/>
                  <a:pt x="8544116" y="12021101"/>
                  <a:pt x="8554824" y="12004482"/>
                </a:cubicBezTo>
                <a:close/>
                <a:moveTo>
                  <a:pt x="8567629" y="11618650"/>
                </a:moveTo>
                <a:cubicBezTo>
                  <a:pt x="8570373" y="11614381"/>
                  <a:pt x="8573955" y="11612551"/>
                  <a:pt x="8577614" y="11612399"/>
                </a:cubicBezTo>
                <a:cubicBezTo>
                  <a:pt x="8570068" y="11608282"/>
                  <a:pt x="8564885" y="11597723"/>
                  <a:pt x="8570945" y="11588269"/>
                </a:cubicBezTo>
                <a:cubicBezTo>
                  <a:pt x="8577957" y="11577368"/>
                  <a:pt x="8590419" y="11582208"/>
                  <a:pt x="8595220" y="11591472"/>
                </a:cubicBezTo>
                <a:lnTo>
                  <a:pt x="8593887" y="11585297"/>
                </a:lnTo>
                <a:cubicBezTo>
                  <a:pt x="8593162" y="11582019"/>
                  <a:pt x="8594001" y="11578816"/>
                  <a:pt x="8595487" y="11575920"/>
                </a:cubicBezTo>
                <a:cubicBezTo>
                  <a:pt x="8595144" y="11575691"/>
                  <a:pt x="8594725" y="11575577"/>
                  <a:pt x="8594420" y="11575309"/>
                </a:cubicBezTo>
                <a:lnTo>
                  <a:pt x="8587332" y="11568753"/>
                </a:lnTo>
                <a:cubicBezTo>
                  <a:pt x="8581234" y="11563112"/>
                  <a:pt x="8580739" y="11553201"/>
                  <a:pt x="8586379" y="11547064"/>
                </a:cubicBezTo>
                <a:cubicBezTo>
                  <a:pt x="8591981" y="11540965"/>
                  <a:pt x="8602004" y="11540507"/>
                  <a:pt x="8608064" y="11546149"/>
                </a:cubicBezTo>
                <a:lnTo>
                  <a:pt x="8615152" y="11552705"/>
                </a:lnTo>
                <a:cubicBezTo>
                  <a:pt x="8620183" y="11557356"/>
                  <a:pt x="8621173" y="11564788"/>
                  <a:pt x="8618277" y="11570735"/>
                </a:cubicBezTo>
                <a:cubicBezTo>
                  <a:pt x="8621097" y="11572985"/>
                  <a:pt x="8623269" y="11576109"/>
                  <a:pt x="8624070" y="11579846"/>
                </a:cubicBezTo>
                <a:lnTo>
                  <a:pt x="8626127" y="11589299"/>
                </a:lnTo>
                <a:cubicBezTo>
                  <a:pt x="8627881" y="11597418"/>
                  <a:pt x="8621745" y="11605728"/>
                  <a:pt x="8613780" y="11607139"/>
                </a:cubicBezTo>
                <a:cubicBezTo>
                  <a:pt x="8606653" y="11608434"/>
                  <a:pt x="8600061" y="11604432"/>
                  <a:pt x="8597126" y="11598219"/>
                </a:cubicBezTo>
                <a:cubicBezTo>
                  <a:pt x="8597354" y="11601420"/>
                  <a:pt x="8596630" y="11604775"/>
                  <a:pt x="8594535" y="11608053"/>
                </a:cubicBezTo>
                <a:cubicBezTo>
                  <a:pt x="8591791" y="11612284"/>
                  <a:pt x="8588246" y="11614114"/>
                  <a:pt x="8584626" y="11614266"/>
                </a:cubicBezTo>
                <a:cubicBezTo>
                  <a:pt x="8592172" y="11618383"/>
                  <a:pt x="8597354" y="11628903"/>
                  <a:pt x="8591295" y="11638357"/>
                </a:cubicBezTo>
                <a:cubicBezTo>
                  <a:pt x="8580587" y="11654900"/>
                  <a:pt x="8557073" y="11635117"/>
                  <a:pt x="8567629" y="11618650"/>
                </a:cubicBezTo>
                <a:close/>
                <a:moveTo>
                  <a:pt x="8739542" y="11453179"/>
                </a:moveTo>
                <a:cubicBezTo>
                  <a:pt x="8733445" y="11447537"/>
                  <a:pt x="8733750" y="11437207"/>
                  <a:pt x="8739466" y="11431452"/>
                </a:cubicBezTo>
                <a:cubicBezTo>
                  <a:pt x="8745449" y="11425429"/>
                  <a:pt x="8755091" y="11425734"/>
                  <a:pt x="8761189" y="11431375"/>
                </a:cubicBezTo>
                <a:lnTo>
                  <a:pt x="8768277" y="11437931"/>
                </a:lnTo>
                <a:cubicBezTo>
                  <a:pt x="8774374" y="11443573"/>
                  <a:pt x="8774070" y="11453903"/>
                  <a:pt x="8768353" y="11459659"/>
                </a:cubicBezTo>
                <a:cubicBezTo>
                  <a:pt x="8763247" y="11464767"/>
                  <a:pt x="8755548" y="11465262"/>
                  <a:pt x="8749603" y="11461870"/>
                </a:cubicBezTo>
                <a:cubicBezTo>
                  <a:pt x="8751623" y="11464385"/>
                  <a:pt x="8752957" y="11467549"/>
                  <a:pt x="8753109" y="11471400"/>
                </a:cubicBezTo>
                <a:cubicBezTo>
                  <a:pt x="8753300" y="11476431"/>
                  <a:pt x="8751433" y="11480014"/>
                  <a:pt x="8748536" y="11482187"/>
                </a:cubicBezTo>
                <a:cubicBezTo>
                  <a:pt x="8757073" y="11481234"/>
                  <a:pt x="8767362" y="11486876"/>
                  <a:pt x="8767781" y="11498120"/>
                </a:cubicBezTo>
                <a:cubicBezTo>
                  <a:pt x="8768544" y="11517827"/>
                  <a:pt x="8737942" y="11515083"/>
                  <a:pt x="8737179" y="11495567"/>
                </a:cubicBezTo>
                <a:cubicBezTo>
                  <a:pt x="8736989" y="11490497"/>
                  <a:pt x="8738894" y="11486913"/>
                  <a:pt x="8741791" y="11484741"/>
                </a:cubicBezTo>
                <a:cubicBezTo>
                  <a:pt x="8733254" y="11485694"/>
                  <a:pt x="8722927" y="11480014"/>
                  <a:pt x="8722507" y="11468808"/>
                </a:cubicBezTo>
                <a:cubicBezTo>
                  <a:pt x="8722012" y="11455847"/>
                  <a:pt x="8735007" y="11452684"/>
                  <a:pt x="8744230" y="11457524"/>
                </a:cubicBezTo>
                <a:lnTo>
                  <a:pt x="8739542" y="11453179"/>
                </a:lnTo>
                <a:close/>
                <a:moveTo>
                  <a:pt x="8995602" y="8490405"/>
                </a:moveTo>
                <a:cubicBezTo>
                  <a:pt x="8999794" y="8487813"/>
                  <a:pt x="9004176" y="8487851"/>
                  <a:pt x="9008063" y="8489490"/>
                </a:cubicBezTo>
                <a:cubicBezTo>
                  <a:pt x="9012827" y="8488080"/>
                  <a:pt x="9018086" y="8489185"/>
                  <a:pt x="9022126" y="8492692"/>
                </a:cubicBezTo>
                <a:cubicBezTo>
                  <a:pt x="9027957" y="8497724"/>
                  <a:pt x="9027918" y="8507711"/>
                  <a:pt x="9022659" y="8513085"/>
                </a:cubicBezTo>
                <a:cubicBezTo>
                  <a:pt x="9018543" y="8517278"/>
                  <a:pt x="9013589" y="8519947"/>
                  <a:pt x="9007682" y="8520099"/>
                </a:cubicBezTo>
                <a:cubicBezTo>
                  <a:pt x="9000289" y="8520290"/>
                  <a:pt x="8995144" y="8515602"/>
                  <a:pt x="8990876" y="8510265"/>
                </a:cubicBezTo>
                <a:cubicBezTo>
                  <a:pt x="8985960" y="8504128"/>
                  <a:pt x="8989618" y="8494065"/>
                  <a:pt x="8995602" y="8490405"/>
                </a:cubicBezTo>
                <a:close/>
                <a:moveTo>
                  <a:pt x="8972964" y="8385543"/>
                </a:moveTo>
                <a:cubicBezTo>
                  <a:pt x="8960693" y="8371972"/>
                  <a:pt x="8979252" y="8349825"/>
                  <a:pt x="8991676" y="8363586"/>
                </a:cubicBezTo>
                <a:cubicBezTo>
                  <a:pt x="9003947" y="8377156"/>
                  <a:pt x="8985388" y="8399303"/>
                  <a:pt x="8972964" y="8385543"/>
                </a:cubicBezTo>
                <a:close/>
                <a:moveTo>
                  <a:pt x="9005395" y="11270859"/>
                </a:moveTo>
                <a:cubicBezTo>
                  <a:pt x="9023078" y="11261940"/>
                  <a:pt x="9035312" y="11290109"/>
                  <a:pt x="9017743" y="11298991"/>
                </a:cubicBezTo>
                <a:cubicBezTo>
                  <a:pt x="9000060" y="11307949"/>
                  <a:pt x="8987827" y="11279741"/>
                  <a:pt x="9005395" y="11270859"/>
                </a:cubicBezTo>
                <a:close/>
                <a:moveTo>
                  <a:pt x="8997430" y="11331544"/>
                </a:moveTo>
                <a:cubicBezTo>
                  <a:pt x="9002270" y="11325406"/>
                  <a:pt x="9010655" y="11324187"/>
                  <a:pt x="9017438" y="11327808"/>
                </a:cubicBezTo>
                <a:lnTo>
                  <a:pt x="9023459" y="11331048"/>
                </a:lnTo>
                <a:cubicBezTo>
                  <a:pt x="9030815" y="11334974"/>
                  <a:pt x="9032568" y="11345495"/>
                  <a:pt x="9028376" y="11352203"/>
                </a:cubicBezTo>
                <a:cubicBezTo>
                  <a:pt x="9023765" y="11359560"/>
                  <a:pt x="9014504" y="11361009"/>
                  <a:pt x="9007225" y="11357121"/>
                </a:cubicBezTo>
                <a:lnTo>
                  <a:pt x="9001203" y="11353881"/>
                </a:lnTo>
                <a:cubicBezTo>
                  <a:pt x="9000822" y="11353690"/>
                  <a:pt x="9000632" y="11353271"/>
                  <a:pt x="9000289" y="11353042"/>
                </a:cubicBezTo>
                <a:cubicBezTo>
                  <a:pt x="8999908" y="11354262"/>
                  <a:pt x="8999488" y="11355482"/>
                  <a:pt x="8999069" y="11356740"/>
                </a:cubicBezTo>
                <a:cubicBezTo>
                  <a:pt x="8996478" y="11364631"/>
                  <a:pt x="8987903" y="11369357"/>
                  <a:pt x="8979862" y="11366841"/>
                </a:cubicBezTo>
                <a:cubicBezTo>
                  <a:pt x="8972049" y="11364440"/>
                  <a:pt x="8967172" y="11355520"/>
                  <a:pt x="8969763" y="11347630"/>
                </a:cubicBezTo>
                <a:cubicBezTo>
                  <a:pt x="8970754" y="11344581"/>
                  <a:pt x="8971783" y="11341530"/>
                  <a:pt x="8972774" y="11338443"/>
                </a:cubicBezTo>
                <a:cubicBezTo>
                  <a:pt x="8975365" y="11330553"/>
                  <a:pt x="8983940" y="11325826"/>
                  <a:pt x="8991981" y="11328341"/>
                </a:cubicBezTo>
                <a:cubicBezTo>
                  <a:pt x="8994039" y="11328990"/>
                  <a:pt x="8995830" y="11330134"/>
                  <a:pt x="8997430" y="11331544"/>
                </a:cubicBezTo>
                <a:close/>
                <a:moveTo>
                  <a:pt x="9051851" y="8335417"/>
                </a:moveTo>
                <a:lnTo>
                  <a:pt x="9056615" y="8331109"/>
                </a:lnTo>
                <a:cubicBezTo>
                  <a:pt x="9062408" y="8325849"/>
                  <a:pt x="9072278" y="8327641"/>
                  <a:pt x="9076889" y="8333435"/>
                </a:cubicBezTo>
                <a:cubicBezTo>
                  <a:pt x="9081958" y="8339839"/>
                  <a:pt x="9080319" y="8348492"/>
                  <a:pt x="9074565" y="8353714"/>
                </a:cubicBezTo>
                <a:lnTo>
                  <a:pt x="9069801" y="8358021"/>
                </a:lnTo>
                <a:cubicBezTo>
                  <a:pt x="9069496" y="8358288"/>
                  <a:pt x="9069077" y="8358326"/>
                  <a:pt x="9068772" y="8358593"/>
                </a:cubicBezTo>
                <a:cubicBezTo>
                  <a:pt x="9069725" y="8359355"/>
                  <a:pt x="9070716" y="8360080"/>
                  <a:pt x="9071669" y="8360842"/>
                </a:cubicBezTo>
                <a:cubicBezTo>
                  <a:pt x="9077842" y="8365606"/>
                  <a:pt x="9079291" y="8374679"/>
                  <a:pt x="9074565" y="8381044"/>
                </a:cubicBezTo>
                <a:cubicBezTo>
                  <a:pt x="9069953" y="8387219"/>
                  <a:pt x="9060540" y="8388706"/>
                  <a:pt x="9054366" y="8383941"/>
                </a:cubicBezTo>
                <a:cubicBezTo>
                  <a:pt x="9052004" y="8382074"/>
                  <a:pt x="9049603" y="8380244"/>
                  <a:pt x="9047202" y="8378376"/>
                </a:cubicBezTo>
                <a:cubicBezTo>
                  <a:pt x="9041028" y="8373611"/>
                  <a:pt x="9039580" y="8364539"/>
                  <a:pt x="9044306" y="8358211"/>
                </a:cubicBezTo>
                <a:cubicBezTo>
                  <a:pt x="9045525" y="8356572"/>
                  <a:pt x="9047126" y="8355315"/>
                  <a:pt x="9048879" y="8354362"/>
                </a:cubicBezTo>
                <a:cubicBezTo>
                  <a:pt x="9044954" y="8348072"/>
                  <a:pt x="9046478" y="8340296"/>
                  <a:pt x="9051851" y="8335417"/>
                </a:cubicBezTo>
                <a:close/>
                <a:moveTo>
                  <a:pt x="9093048" y="8317845"/>
                </a:moveTo>
                <a:cubicBezTo>
                  <a:pt x="9087636" y="8311860"/>
                  <a:pt x="9088208" y="8303131"/>
                  <a:pt x="9093772" y="8297451"/>
                </a:cubicBezTo>
                <a:cubicBezTo>
                  <a:pt x="9099146" y="8291924"/>
                  <a:pt x="9109092" y="8292572"/>
                  <a:pt x="9114161" y="8298138"/>
                </a:cubicBezTo>
                <a:lnTo>
                  <a:pt x="9118467" y="8302902"/>
                </a:lnTo>
                <a:cubicBezTo>
                  <a:pt x="9123879" y="8308887"/>
                  <a:pt x="9123307" y="8317616"/>
                  <a:pt x="9117781" y="8323295"/>
                </a:cubicBezTo>
                <a:cubicBezTo>
                  <a:pt x="9117362" y="8323714"/>
                  <a:pt x="9116752" y="8323867"/>
                  <a:pt x="9116295" y="8324248"/>
                </a:cubicBezTo>
                <a:cubicBezTo>
                  <a:pt x="9116409" y="8324706"/>
                  <a:pt x="9116752" y="8325049"/>
                  <a:pt x="9116829" y="8325544"/>
                </a:cubicBezTo>
                <a:lnTo>
                  <a:pt x="9117629" y="8331910"/>
                </a:lnTo>
                <a:cubicBezTo>
                  <a:pt x="9118657" y="8339953"/>
                  <a:pt x="9114656" y="8346929"/>
                  <a:pt x="9106577" y="8349063"/>
                </a:cubicBezTo>
                <a:cubicBezTo>
                  <a:pt x="9099489" y="8350931"/>
                  <a:pt x="9090380" y="8345480"/>
                  <a:pt x="9089466" y="8337971"/>
                </a:cubicBezTo>
                <a:lnTo>
                  <a:pt x="9088666" y="8331605"/>
                </a:lnTo>
                <a:cubicBezTo>
                  <a:pt x="9087979" y="8326192"/>
                  <a:pt x="9089733" y="8321390"/>
                  <a:pt x="9093353" y="8318112"/>
                </a:cubicBezTo>
                <a:lnTo>
                  <a:pt x="9093048" y="8317845"/>
                </a:lnTo>
                <a:close/>
                <a:moveTo>
                  <a:pt x="9092591" y="8397550"/>
                </a:moveTo>
                <a:cubicBezTo>
                  <a:pt x="9097735" y="8397092"/>
                  <a:pt x="9101737" y="8399417"/>
                  <a:pt x="9104519" y="8402962"/>
                </a:cubicBezTo>
                <a:cubicBezTo>
                  <a:pt x="9104252" y="8402124"/>
                  <a:pt x="9103833" y="8401476"/>
                  <a:pt x="9103681" y="8400561"/>
                </a:cubicBezTo>
                <a:cubicBezTo>
                  <a:pt x="9102385" y="8390155"/>
                  <a:pt x="9110922" y="8384017"/>
                  <a:pt x="9119001" y="8383903"/>
                </a:cubicBezTo>
                <a:cubicBezTo>
                  <a:pt x="9111036" y="8370638"/>
                  <a:pt x="9131615" y="8355810"/>
                  <a:pt x="9143277" y="8368732"/>
                </a:cubicBezTo>
                <a:cubicBezTo>
                  <a:pt x="9152690" y="8379139"/>
                  <a:pt x="9141904" y="8391718"/>
                  <a:pt x="9130701" y="8391298"/>
                </a:cubicBezTo>
                <a:cubicBezTo>
                  <a:pt x="9131196" y="8392479"/>
                  <a:pt x="9131768" y="8393547"/>
                  <a:pt x="9131958" y="8395033"/>
                </a:cubicBezTo>
                <a:cubicBezTo>
                  <a:pt x="9133711" y="8408908"/>
                  <a:pt x="9117933" y="8415503"/>
                  <a:pt x="9109168" y="8409862"/>
                </a:cubicBezTo>
                <a:cubicBezTo>
                  <a:pt x="9111188" y="8411767"/>
                  <a:pt x="9112331" y="8413330"/>
                  <a:pt x="9113627" y="8415694"/>
                </a:cubicBezTo>
                <a:cubicBezTo>
                  <a:pt x="9116523" y="8421068"/>
                  <a:pt x="9116523" y="8426328"/>
                  <a:pt x="9116219" y="8432313"/>
                </a:cubicBezTo>
                <a:cubicBezTo>
                  <a:pt x="9116142" y="8434028"/>
                  <a:pt x="9115342" y="8435744"/>
                  <a:pt x="9114275" y="8437383"/>
                </a:cubicBezTo>
                <a:cubicBezTo>
                  <a:pt x="9114618" y="8440127"/>
                  <a:pt x="9114428" y="8442948"/>
                  <a:pt x="9113361" y="8445388"/>
                </a:cubicBezTo>
                <a:cubicBezTo>
                  <a:pt x="9112522" y="8447332"/>
                  <a:pt x="9111569" y="8449237"/>
                  <a:pt x="9110540" y="8451067"/>
                </a:cubicBezTo>
                <a:cubicBezTo>
                  <a:pt x="9110616" y="8451639"/>
                  <a:pt x="9110731" y="8452173"/>
                  <a:pt x="9110731" y="8452782"/>
                </a:cubicBezTo>
                <a:cubicBezTo>
                  <a:pt x="9110845" y="8460216"/>
                  <a:pt x="9104290" y="8467801"/>
                  <a:pt x="9096516" y="8467382"/>
                </a:cubicBezTo>
                <a:lnTo>
                  <a:pt x="9092285" y="8467191"/>
                </a:lnTo>
                <a:cubicBezTo>
                  <a:pt x="9091066" y="8467535"/>
                  <a:pt x="9089770" y="8467839"/>
                  <a:pt x="9088399" y="8467992"/>
                </a:cubicBezTo>
                <a:cubicBezTo>
                  <a:pt x="9078147" y="8469097"/>
                  <a:pt x="9068162" y="8463494"/>
                  <a:pt x="9058863" y="8460025"/>
                </a:cubicBezTo>
                <a:cubicBezTo>
                  <a:pt x="9050937" y="8457014"/>
                  <a:pt x="9049260" y="8450000"/>
                  <a:pt x="9051280" y="8443825"/>
                </a:cubicBezTo>
                <a:cubicBezTo>
                  <a:pt x="9047164" y="8442109"/>
                  <a:pt x="9043810" y="8438679"/>
                  <a:pt x="9043086" y="8432961"/>
                </a:cubicBezTo>
                <a:cubicBezTo>
                  <a:pt x="9042019" y="8424499"/>
                  <a:pt x="9047507" y="8419467"/>
                  <a:pt x="9053909" y="8418019"/>
                </a:cubicBezTo>
                <a:cubicBezTo>
                  <a:pt x="9054366" y="8411272"/>
                  <a:pt x="9058445" y="8404982"/>
                  <a:pt x="9066333" y="8405211"/>
                </a:cubicBezTo>
                <a:cubicBezTo>
                  <a:pt x="9069039" y="8405287"/>
                  <a:pt x="9071745" y="8405059"/>
                  <a:pt x="9074412" y="8405173"/>
                </a:cubicBezTo>
                <a:cubicBezTo>
                  <a:pt x="9075098" y="8405135"/>
                  <a:pt x="9075746" y="8405021"/>
                  <a:pt x="9076432" y="8404945"/>
                </a:cubicBezTo>
                <a:cubicBezTo>
                  <a:pt x="9078376" y="8404449"/>
                  <a:pt x="9080091" y="8404067"/>
                  <a:pt x="9081920" y="8404067"/>
                </a:cubicBezTo>
                <a:cubicBezTo>
                  <a:pt x="9084511" y="8400408"/>
                  <a:pt x="9088589" y="8397892"/>
                  <a:pt x="9092591" y="8397550"/>
                </a:cubicBezTo>
                <a:close/>
                <a:moveTo>
                  <a:pt x="9339085" y="8330957"/>
                </a:moveTo>
                <a:cubicBezTo>
                  <a:pt x="9350365" y="8345632"/>
                  <a:pt x="9328528" y="8364463"/>
                  <a:pt x="9317209" y="8349749"/>
                </a:cubicBezTo>
                <a:cubicBezTo>
                  <a:pt x="9305891" y="8335074"/>
                  <a:pt x="9327728" y="8316243"/>
                  <a:pt x="9339085" y="8330957"/>
                </a:cubicBezTo>
                <a:close/>
                <a:moveTo>
                  <a:pt x="9326394" y="8176731"/>
                </a:moveTo>
                <a:cubicBezTo>
                  <a:pt x="9325403" y="8168955"/>
                  <a:pt x="9333825" y="8162322"/>
                  <a:pt x="9340837" y="8162360"/>
                </a:cubicBezTo>
                <a:cubicBezTo>
                  <a:pt x="9349336" y="8162399"/>
                  <a:pt x="9354252" y="8169107"/>
                  <a:pt x="9355243" y="8176807"/>
                </a:cubicBezTo>
                <a:lnTo>
                  <a:pt x="9356043" y="8183173"/>
                </a:lnTo>
                <a:cubicBezTo>
                  <a:pt x="9357034" y="8190949"/>
                  <a:pt x="9348612" y="8197582"/>
                  <a:pt x="9341600" y="8197543"/>
                </a:cubicBezTo>
                <a:cubicBezTo>
                  <a:pt x="9333101" y="8197543"/>
                  <a:pt x="9328185" y="8190796"/>
                  <a:pt x="9327194" y="8183097"/>
                </a:cubicBezTo>
                <a:lnTo>
                  <a:pt x="9326394" y="8176731"/>
                </a:lnTo>
                <a:close/>
                <a:moveTo>
                  <a:pt x="9295944" y="8126415"/>
                </a:moveTo>
                <a:cubicBezTo>
                  <a:pt x="9293619" y="8108042"/>
                  <a:pt x="9322011" y="8102858"/>
                  <a:pt x="9324336" y="8121307"/>
                </a:cubicBezTo>
                <a:cubicBezTo>
                  <a:pt x="9326661" y="8139642"/>
                  <a:pt x="9298269" y="8144826"/>
                  <a:pt x="9295944" y="8126415"/>
                </a:cubicBezTo>
                <a:close/>
                <a:moveTo>
                  <a:pt x="9289275" y="8541826"/>
                </a:moveTo>
                <a:cubicBezTo>
                  <a:pt x="9288589" y="8547888"/>
                  <a:pt x="9285540" y="8552195"/>
                  <a:pt x="9281882" y="8556922"/>
                </a:cubicBezTo>
                <a:cubicBezTo>
                  <a:pt x="9280815" y="8558294"/>
                  <a:pt x="9279176" y="8559247"/>
                  <a:pt x="9277385" y="8559971"/>
                </a:cubicBezTo>
                <a:cubicBezTo>
                  <a:pt x="9276127" y="8562411"/>
                  <a:pt x="9274298" y="8564621"/>
                  <a:pt x="9272049" y="8565994"/>
                </a:cubicBezTo>
                <a:cubicBezTo>
                  <a:pt x="9270258" y="8567099"/>
                  <a:pt x="9268391" y="8568128"/>
                  <a:pt x="9266486" y="8569043"/>
                </a:cubicBezTo>
                <a:cubicBezTo>
                  <a:pt x="9266219" y="8569576"/>
                  <a:pt x="9265990" y="8570072"/>
                  <a:pt x="9265685" y="8570567"/>
                </a:cubicBezTo>
                <a:cubicBezTo>
                  <a:pt x="9261493" y="8576743"/>
                  <a:pt x="9251813" y="8579183"/>
                  <a:pt x="9245639" y="8574380"/>
                </a:cubicBezTo>
                <a:lnTo>
                  <a:pt x="9242324" y="8571788"/>
                </a:lnTo>
                <a:lnTo>
                  <a:pt x="9242172" y="8571749"/>
                </a:lnTo>
                <a:cubicBezTo>
                  <a:pt x="9240266" y="8579564"/>
                  <a:pt x="9232263" y="8586844"/>
                  <a:pt x="9222202" y="8583681"/>
                </a:cubicBezTo>
                <a:cubicBezTo>
                  <a:pt x="9213475" y="8580936"/>
                  <a:pt x="9212065" y="8573198"/>
                  <a:pt x="9214961" y="8566680"/>
                </a:cubicBezTo>
                <a:cubicBezTo>
                  <a:pt x="9213589" y="8566756"/>
                  <a:pt x="9212255" y="8566680"/>
                  <a:pt x="9210998" y="8566374"/>
                </a:cubicBezTo>
                <a:cubicBezTo>
                  <a:pt x="9208254" y="8573503"/>
                  <a:pt x="9200212" y="8576705"/>
                  <a:pt x="9193086" y="8574647"/>
                </a:cubicBezTo>
                <a:cubicBezTo>
                  <a:pt x="9188513" y="8573312"/>
                  <a:pt x="9185350" y="8569539"/>
                  <a:pt x="9184054" y="8565155"/>
                </a:cubicBezTo>
                <a:cubicBezTo>
                  <a:pt x="9184054" y="8566070"/>
                  <a:pt x="9183902" y="8567023"/>
                  <a:pt x="9183597" y="8567976"/>
                </a:cubicBezTo>
                <a:lnTo>
                  <a:pt x="9181691" y="8574075"/>
                </a:lnTo>
                <a:cubicBezTo>
                  <a:pt x="9179366" y="8581546"/>
                  <a:pt x="9173536" y="8587340"/>
                  <a:pt x="9165037" y="8585853"/>
                </a:cubicBezTo>
                <a:cubicBezTo>
                  <a:pt x="9158254" y="8584672"/>
                  <a:pt x="9151394" y="8576971"/>
                  <a:pt x="9153261" y="8569653"/>
                </a:cubicBezTo>
                <a:cubicBezTo>
                  <a:pt x="9149527" y="8569539"/>
                  <a:pt x="9145906" y="8568852"/>
                  <a:pt x="9142591" y="8566680"/>
                </a:cubicBezTo>
                <a:cubicBezTo>
                  <a:pt x="9140418" y="8565269"/>
                  <a:pt x="9139009" y="8563440"/>
                  <a:pt x="9137827" y="8561457"/>
                </a:cubicBezTo>
                <a:cubicBezTo>
                  <a:pt x="9134854" y="8562029"/>
                  <a:pt x="9131691" y="8561953"/>
                  <a:pt x="9128566" y="8561000"/>
                </a:cubicBezTo>
                <a:lnTo>
                  <a:pt x="9122469" y="8559056"/>
                </a:lnTo>
                <a:cubicBezTo>
                  <a:pt x="9114999" y="8556693"/>
                  <a:pt x="9112484" y="8546325"/>
                  <a:pt x="9115418" y="8539920"/>
                </a:cubicBezTo>
                <a:cubicBezTo>
                  <a:pt x="9119001" y="8532221"/>
                  <a:pt x="9127118" y="8530505"/>
                  <a:pt x="9134550" y="8532869"/>
                </a:cubicBezTo>
                <a:lnTo>
                  <a:pt x="9140647" y="8534775"/>
                </a:lnTo>
                <a:cubicBezTo>
                  <a:pt x="9141790" y="8535118"/>
                  <a:pt x="9142629" y="8535957"/>
                  <a:pt x="9143543" y="8536681"/>
                </a:cubicBezTo>
                <a:cubicBezTo>
                  <a:pt x="9145563" y="8535842"/>
                  <a:pt x="9147659" y="8535309"/>
                  <a:pt x="9149679" y="8535423"/>
                </a:cubicBezTo>
                <a:cubicBezTo>
                  <a:pt x="9154595" y="8535690"/>
                  <a:pt x="9158177" y="8538244"/>
                  <a:pt x="9160426" y="8541789"/>
                </a:cubicBezTo>
                <a:cubicBezTo>
                  <a:pt x="9164732" y="8543237"/>
                  <a:pt x="9167972" y="8546820"/>
                  <a:pt x="9169534" y="8551356"/>
                </a:cubicBezTo>
                <a:cubicBezTo>
                  <a:pt x="9170334" y="8551356"/>
                  <a:pt x="9171021" y="8551166"/>
                  <a:pt x="9171859" y="8551280"/>
                </a:cubicBezTo>
                <a:cubicBezTo>
                  <a:pt x="9176813" y="8552119"/>
                  <a:pt x="9181767" y="8556464"/>
                  <a:pt x="9183444" y="8561572"/>
                </a:cubicBezTo>
                <a:cubicBezTo>
                  <a:pt x="9183330" y="8559818"/>
                  <a:pt x="9183521" y="8558065"/>
                  <a:pt x="9184054" y="8556350"/>
                </a:cubicBezTo>
                <a:lnTo>
                  <a:pt x="9185960" y="8550251"/>
                </a:lnTo>
                <a:cubicBezTo>
                  <a:pt x="9186646" y="8548078"/>
                  <a:pt x="9187827" y="8546286"/>
                  <a:pt x="9189313" y="8544800"/>
                </a:cubicBezTo>
                <a:cubicBezTo>
                  <a:pt x="9186950" y="8538472"/>
                  <a:pt x="9186798" y="8531458"/>
                  <a:pt x="9190304" y="8524826"/>
                </a:cubicBezTo>
                <a:cubicBezTo>
                  <a:pt x="9192514" y="8520595"/>
                  <a:pt x="9195563" y="8517469"/>
                  <a:pt x="9199069" y="8515144"/>
                </a:cubicBezTo>
                <a:cubicBezTo>
                  <a:pt x="9193238" y="8510303"/>
                  <a:pt x="9191180" y="8502069"/>
                  <a:pt x="9195715" y="8495475"/>
                </a:cubicBezTo>
                <a:cubicBezTo>
                  <a:pt x="9199946" y="8489300"/>
                  <a:pt x="9209626" y="8486975"/>
                  <a:pt x="9215761" y="8491739"/>
                </a:cubicBezTo>
                <a:cubicBezTo>
                  <a:pt x="9218162" y="8493607"/>
                  <a:pt x="9220525" y="8495437"/>
                  <a:pt x="9222926" y="8497304"/>
                </a:cubicBezTo>
                <a:cubicBezTo>
                  <a:pt x="9224336" y="8498372"/>
                  <a:pt x="9225441" y="8499668"/>
                  <a:pt x="9226394" y="8501078"/>
                </a:cubicBezTo>
                <a:lnTo>
                  <a:pt x="9229100" y="8501917"/>
                </a:lnTo>
                <a:cubicBezTo>
                  <a:pt x="9233673" y="8503365"/>
                  <a:pt x="9236683" y="8506682"/>
                  <a:pt x="9238246" y="8510722"/>
                </a:cubicBezTo>
                <a:cubicBezTo>
                  <a:pt x="9238932" y="8509731"/>
                  <a:pt x="9239504" y="8508778"/>
                  <a:pt x="9240342" y="8507940"/>
                </a:cubicBezTo>
                <a:cubicBezTo>
                  <a:pt x="9242209" y="8500697"/>
                  <a:pt x="9248612" y="8494598"/>
                  <a:pt x="9257796" y="8497495"/>
                </a:cubicBezTo>
                <a:cubicBezTo>
                  <a:pt x="9257872" y="8497495"/>
                  <a:pt x="9257872" y="8497571"/>
                  <a:pt x="9257948" y="8497610"/>
                </a:cubicBezTo>
                <a:cubicBezTo>
                  <a:pt x="9257263" y="8496237"/>
                  <a:pt x="9256615" y="8494827"/>
                  <a:pt x="9256348" y="8492959"/>
                </a:cubicBezTo>
                <a:cubicBezTo>
                  <a:pt x="9254023" y="8474624"/>
                  <a:pt x="9282225" y="8468449"/>
                  <a:pt x="9284550" y="8486860"/>
                </a:cubicBezTo>
                <a:cubicBezTo>
                  <a:pt x="9286074" y="8499058"/>
                  <a:pt x="9274221" y="8505653"/>
                  <a:pt x="9265380" y="8503442"/>
                </a:cubicBezTo>
                <a:cubicBezTo>
                  <a:pt x="9267057" y="8506224"/>
                  <a:pt x="9267400" y="8509350"/>
                  <a:pt x="9267019" y="8512552"/>
                </a:cubicBezTo>
                <a:cubicBezTo>
                  <a:pt x="9268048" y="8513009"/>
                  <a:pt x="9269115" y="8513390"/>
                  <a:pt x="9269992" y="8514000"/>
                </a:cubicBezTo>
                <a:cubicBezTo>
                  <a:pt x="9273307" y="8512895"/>
                  <a:pt x="9276889" y="8513162"/>
                  <a:pt x="9280052" y="8514229"/>
                </a:cubicBezTo>
                <a:cubicBezTo>
                  <a:pt x="9285617" y="8511637"/>
                  <a:pt x="9292476" y="8511942"/>
                  <a:pt x="9297278" y="8518193"/>
                </a:cubicBezTo>
                <a:cubicBezTo>
                  <a:pt x="9304405" y="8527456"/>
                  <a:pt x="9297850" y="8537596"/>
                  <a:pt x="9289160" y="8540226"/>
                </a:cubicBezTo>
                <a:cubicBezTo>
                  <a:pt x="9289199" y="8540798"/>
                  <a:pt x="9289351" y="8541255"/>
                  <a:pt x="9289275" y="8541826"/>
                </a:cubicBezTo>
                <a:close/>
                <a:moveTo>
                  <a:pt x="9229443" y="11304022"/>
                </a:moveTo>
                <a:cubicBezTo>
                  <a:pt x="9225860" y="11295369"/>
                  <a:pt x="9225212" y="11285764"/>
                  <a:pt x="9229443" y="11277187"/>
                </a:cubicBezTo>
                <a:cubicBezTo>
                  <a:pt x="9233140" y="11269754"/>
                  <a:pt x="9240609" y="11264914"/>
                  <a:pt x="9249146" y="11268039"/>
                </a:cubicBezTo>
                <a:cubicBezTo>
                  <a:pt x="9256310" y="11270631"/>
                  <a:pt x="9261988" y="11280313"/>
                  <a:pt x="9258292" y="11287746"/>
                </a:cubicBezTo>
                <a:cubicBezTo>
                  <a:pt x="9257835" y="11288584"/>
                  <a:pt x="9257415" y="11289461"/>
                  <a:pt x="9257111" y="11290414"/>
                </a:cubicBezTo>
                <a:cubicBezTo>
                  <a:pt x="9257111" y="11290529"/>
                  <a:pt x="9257148" y="11290566"/>
                  <a:pt x="9257148" y="11290719"/>
                </a:cubicBezTo>
                <a:cubicBezTo>
                  <a:pt x="9257263" y="11290948"/>
                  <a:pt x="9257263" y="11290986"/>
                  <a:pt x="9257454" y="11291443"/>
                </a:cubicBezTo>
                <a:cubicBezTo>
                  <a:pt x="9260769" y="11299372"/>
                  <a:pt x="9257377" y="11307911"/>
                  <a:pt x="9249755" y="11311760"/>
                </a:cubicBezTo>
                <a:cubicBezTo>
                  <a:pt x="9242476" y="11315381"/>
                  <a:pt x="9232530" y="11311455"/>
                  <a:pt x="9229443" y="11304022"/>
                </a:cubicBezTo>
                <a:close/>
                <a:moveTo>
                  <a:pt x="9231615" y="11323310"/>
                </a:moveTo>
                <a:cubicBezTo>
                  <a:pt x="9222240" y="11340769"/>
                  <a:pt x="9196097" y="11324683"/>
                  <a:pt x="9205395" y="11307338"/>
                </a:cubicBezTo>
                <a:cubicBezTo>
                  <a:pt x="9214733" y="11289881"/>
                  <a:pt x="9240914" y="11305967"/>
                  <a:pt x="9231615" y="11323310"/>
                </a:cubicBezTo>
                <a:close/>
                <a:moveTo>
                  <a:pt x="9243581" y="11392304"/>
                </a:moveTo>
                <a:cubicBezTo>
                  <a:pt x="9243734" y="11391580"/>
                  <a:pt x="9243467" y="11390856"/>
                  <a:pt x="9243696" y="11390169"/>
                </a:cubicBezTo>
                <a:lnTo>
                  <a:pt x="9246706" y="11380983"/>
                </a:lnTo>
                <a:cubicBezTo>
                  <a:pt x="9249298" y="11373054"/>
                  <a:pt x="9259778" y="11369853"/>
                  <a:pt x="9266867" y="11372902"/>
                </a:cubicBezTo>
                <a:cubicBezTo>
                  <a:pt x="9272926" y="11375493"/>
                  <a:pt x="9275898" y="11381135"/>
                  <a:pt x="9275898" y="11387082"/>
                </a:cubicBezTo>
                <a:cubicBezTo>
                  <a:pt x="9277804" y="11388455"/>
                  <a:pt x="9279519" y="11390169"/>
                  <a:pt x="9280738" y="11392418"/>
                </a:cubicBezTo>
                <a:cubicBezTo>
                  <a:pt x="9283368" y="11397259"/>
                  <a:pt x="9282529" y="11403549"/>
                  <a:pt x="9279367" y="11408123"/>
                </a:cubicBezTo>
                <a:cubicBezTo>
                  <a:pt x="9279290" y="11413802"/>
                  <a:pt x="9275670" y="11419444"/>
                  <a:pt x="9270716" y="11422151"/>
                </a:cubicBezTo>
                <a:cubicBezTo>
                  <a:pt x="9266371" y="11424514"/>
                  <a:pt x="9261684" y="11423980"/>
                  <a:pt x="9257644" y="11421960"/>
                </a:cubicBezTo>
                <a:cubicBezTo>
                  <a:pt x="9251356" y="11423561"/>
                  <a:pt x="9244267" y="11421845"/>
                  <a:pt x="9240533" y="11414375"/>
                </a:cubicBezTo>
                <a:lnTo>
                  <a:pt x="9238627" y="11410601"/>
                </a:lnTo>
                <a:cubicBezTo>
                  <a:pt x="9234740" y="11402863"/>
                  <a:pt x="9238056" y="11396116"/>
                  <a:pt x="9243581" y="11392304"/>
                </a:cubicBezTo>
                <a:close/>
                <a:moveTo>
                  <a:pt x="9281272" y="11375304"/>
                </a:moveTo>
                <a:cubicBezTo>
                  <a:pt x="9273078" y="11376257"/>
                  <a:pt x="9266256" y="11369243"/>
                  <a:pt x="9265419" y="11361542"/>
                </a:cubicBezTo>
                <a:lnTo>
                  <a:pt x="9263932" y="11348430"/>
                </a:lnTo>
                <a:cubicBezTo>
                  <a:pt x="9263017" y="11340196"/>
                  <a:pt x="9269992" y="11333449"/>
                  <a:pt x="9277690" y="11332573"/>
                </a:cubicBezTo>
                <a:cubicBezTo>
                  <a:pt x="9285883" y="11331621"/>
                  <a:pt x="9292705" y="11338634"/>
                  <a:pt x="9293543" y="11346334"/>
                </a:cubicBezTo>
                <a:lnTo>
                  <a:pt x="9295030" y="11359446"/>
                </a:lnTo>
                <a:cubicBezTo>
                  <a:pt x="9295944" y="11367718"/>
                  <a:pt x="9288970" y="11374427"/>
                  <a:pt x="9281272" y="11375304"/>
                </a:cubicBezTo>
                <a:close/>
                <a:moveTo>
                  <a:pt x="9272126" y="11230226"/>
                </a:moveTo>
                <a:cubicBezTo>
                  <a:pt x="9264122" y="11231065"/>
                  <a:pt x="9256691" y="11224966"/>
                  <a:pt x="9255814" y="11216998"/>
                </a:cubicBezTo>
                <a:lnTo>
                  <a:pt x="9254329" y="11203886"/>
                </a:lnTo>
                <a:cubicBezTo>
                  <a:pt x="9253452" y="11195919"/>
                  <a:pt x="9259588" y="11188410"/>
                  <a:pt x="9267553" y="11187571"/>
                </a:cubicBezTo>
                <a:cubicBezTo>
                  <a:pt x="9275555" y="11186732"/>
                  <a:pt x="9282987" y="11192831"/>
                  <a:pt x="9283863" y="11200799"/>
                </a:cubicBezTo>
                <a:lnTo>
                  <a:pt x="9285350" y="11213911"/>
                </a:lnTo>
                <a:cubicBezTo>
                  <a:pt x="9286264" y="11221916"/>
                  <a:pt x="9280091" y="11229426"/>
                  <a:pt x="9272126" y="11230226"/>
                </a:cubicBezTo>
                <a:close/>
                <a:moveTo>
                  <a:pt x="9248459" y="11186466"/>
                </a:moveTo>
                <a:lnTo>
                  <a:pt x="9241905" y="11187228"/>
                </a:lnTo>
                <a:cubicBezTo>
                  <a:pt x="9233635" y="11188143"/>
                  <a:pt x="9226508" y="11183836"/>
                  <a:pt x="9224489" y="11175488"/>
                </a:cubicBezTo>
                <a:cubicBezTo>
                  <a:pt x="9222697" y="11168132"/>
                  <a:pt x="9228490" y="11158907"/>
                  <a:pt x="9236226" y="11158030"/>
                </a:cubicBezTo>
                <a:lnTo>
                  <a:pt x="9242781" y="11157305"/>
                </a:lnTo>
                <a:cubicBezTo>
                  <a:pt x="9251051" y="11156391"/>
                  <a:pt x="9258178" y="11160660"/>
                  <a:pt x="9260197" y="11169046"/>
                </a:cubicBezTo>
                <a:cubicBezTo>
                  <a:pt x="9261950" y="11176402"/>
                  <a:pt x="9256196" y="11185627"/>
                  <a:pt x="9248459" y="11186466"/>
                </a:cubicBezTo>
                <a:close/>
                <a:moveTo>
                  <a:pt x="9229290" y="11059952"/>
                </a:moveTo>
                <a:cubicBezTo>
                  <a:pt x="9225975" y="11064526"/>
                  <a:pt x="9222774" y="11069634"/>
                  <a:pt x="9217819" y="11072607"/>
                </a:cubicBezTo>
                <a:cubicBezTo>
                  <a:pt x="9210578" y="11076953"/>
                  <a:pt x="9201356" y="11074894"/>
                  <a:pt x="9196897" y="11067613"/>
                </a:cubicBezTo>
                <a:cubicBezTo>
                  <a:pt x="9193620" y="11062277"/>
                  <a:pt x="9194572" y="11056903"/>
                  <a:pt x="9196173" y="11051299"/>
                </a:cubicBezTo>
                <a:cubicBezTo>
                  <a:pt x="9197393" y="11046953"/>
                  <a:pt x="9200937" y="11044171"/>
                  <a:pt x="9205014" y="11042913"/>
                </a:cubicBezTo>
                <a:lnTo>
                  <a:pt x="9205548" y="11042189"/>
                </a:lnTo>
                <a:cubicBezTo>
                  <a:pt x="9210426" y="11035442"/>
                  <a:pt x="9219763" y="11034718"/>
                  <a:pt x="9226318" y="11039177"/>
                </a:cubicBezTo>
                <a:cubicBezTo>
                  <a:pt x="9232949" y="11043714"/>
                  <a:pt x="9233825" y="11053700"/>
                  <a:pt x="9229290" y="11059952"/>
                </a:cubicBezTo>
                <a:close/>
                <a:moveTo>
                  <a:pt x="9145906" y="8791424"/>
                </a:moveTo>
                <a:cubicBezTo>
                  <a:pt x="9142781" y="8791005"/>
                  <a:pt x="9140228" y="8789290"/>
                  <a:pt x="9138132" y="8787079"/>
                </a:cubicBezTo>
                <a:cubicBezTo>
                  <a:pt x="9137789" y="8787270"/>
                  <a:pt x="9137598" y="8787612"/>
                  <a:pt x="9137255" y="8787803"/>
                </a:cubicBezTo>
                <a:lnTo>
                  <a:pt x="9129214" y="8791996"/>
                </a:lnTo>
                <a:cubicBezTo>
                  <a:pt x="9122278" y="8795617"/>
                  <a:pt x="9113398" y="8792911"/>
                  <a:pt x="9109740" y="8785973"/>
                </a:cubicBezTo>
                <a:cubicBezTo>
                  <a:pt x="9106120" y="8779112"/>
                  <a:pt x="9108864" y="8770078"/>
                  <a:pt x="9115762" y="8766495"/>
                </a:cubicBezTo>
                <a:lnTo>
                  <a:pt x="9123803" y="8762302"/>
                </a:lnTo>
                <a:cubicBezTo>
                  <a:pt x="9129481" y="8759329"/>
                  <a:pt x="9136379" y="8760777"/>
                  <a:pt x="9140723" y="8765199"/>
                </a:cubicBezTo>
                <a:cubicBezTo>
                  <a:pt x="9143619" y="8763446"/>
                  <a:pt x="9147050" y="8762493"/>
                  <a:pt x="9150632" y="8762950"/>
                </a:cubicBezTo>
                <a:lnTo>
                  <a:pt x="9159626" y="8764094"/>
                </a:lnTo>
                <a:cubicBezTo>
                  <a:pt x="9167362" y="8765085"/>
                  <a:pt x="9172735" y="8773166"/>
                  <a:pt x="9171516" y="8780675"/>
                </a:cubicBezTo>
                <a:cubicBezTo>
                  <a:pt x="9170411" y="8787384"/>
                  <a:pt x="9164771" y="8791958"/>
                  <a:pt x="9158368" y="8792568"/>
                </a:cubicBezTo>
                <a:cubicBezTo>
                  <a:pt x="9161265" y="8793407"/>
                  <a:pt x="9164008" y="8795084"/>
                  <a:pt x="9166257" y="8797981"/>
                </a:cubicBezTo>
                <a:cubicBezTo>
                  <a:pt x="9169153" y="8801717"/>
                  <a:pt x="9169649" y="8805452"/>
                  <a:pt x="9168620" y="8808730"/>
                </a:cubicBezTo>
                <a:cubicBezTo>
                  <a:pt x="9174641" y="8803356"/>
                  <a:pt x="9185579" y="8802098"/>
                  <a:pt x="9192057" y="8810445"/>
                </a:cubicBezTo>
                <a:cubicBezTo>
                  <a:pt x="9203376" y="8825121"/>
                  <a:pt x="9178452" y="8839682"/>
                  <a:pt x="9167209" y="8825121"/>
                </a:cubicBezTo>
                <a:cubicBezTo>
                  <a:pt x="9164313" y="8821347"/>
                  <a:pt x="9163818" y="8817612"/>
                  <a:pt x="9164847" y="8814333"/>
                </a:cubicBezTo>
                <a:cubicBezTo>
                  <a:pt x="9158825" y="8819708"/>
                  <a:pt x="9147850" y="8820966"/>
                  <a:pt x="9141409" y="8812618"/>
                </a:cubicBezTo>
                <a:cubicBezTo>
                  <a:pt x="9133978" y="8802974"/>
                  <a:pt x="9142210" y="8793483"/>
                  <a:pt x="9151890" y="8792149"/>
                </a:cubicBezTo>
                <a:lnTo>
                  <a:pt x="9145906" y="8791424"/>
                </a:lnTo>
                <a:close/>
                <a:moveTo>
                  <a:pt x="9075022" y="8620845"/>
                </a:moveTo>
                <a:cubicBezTo>
                  <a:pt x="9068086" y="8624467"/>
                  <a:pt x="9059092" y="8620922"/>
                  <a:pt x="9055777" y="8614061"/>
                </a:cubicBezTo>
                <a:cubicBezTo>
                  <a:pt x="9052347" y="8606856"/>
                  <a:pt x="9055662" y="8598432"/>
                  <a:pt x="9062560" y="8594811"/>
                </a:cubicBezTo>
                <a:lnTo>
                  <a:pt x="9070602" y="8590618"/>
                </a:lnTo>
                <a:cubicBezTo>
                  <a:pt x="9077537" y="8586996"/>
                  <a:pt x="9086531" y="8590542"/>
                  <a:pt x="9089847" y="8597403"/>
                </a:cubicBezTo>
                <a:cubicBezTo>
                  <a:pt x="9092781" y="8603540"/>
                  <a:pt x="9090761" y="8610516"/>
                  <a:pt x="9085883" y="8614709"/>
                </a:cubicBezTo>
                <a:cubicBezTo>
                  <a:pt x="9088742" y="8613717"/>
                  <a:pt x="9091981" y="8613527"/>
                  <a:pt x="9095411" y="8614632"/>
                </a:cubicBezTo>
                <a:cubicBezTo>
                  <a:pt x="9099946" y="8616043"/>
                  <a:pt x="9102499" y="8618825"/>
                  <a:pt x="9103490" y="8622066"/>
                </a:cubicBezTo>
                <a:cubicBezTo>
                  <a:pt x="9105357" y="8614213"/>
                  <a:pt x="9113589" y="8606894"/>
                  <a:pt x="9123650" y="8610058"/>
                </a:cubicBezTo>
                <a:cubicBezTo>
                  <a:pt x="9141333" y="8615623"/>
                  <a:pt x="9129252" y="8641810"/>
                  <a:pt x="9111722" y="8636322"/>
                </a:cubicBezTo>
                <a:cubicBezTo>
                  <a:pt x="9107187" y="8634873"/>
                  <a:pt x="9104633" y="8632091"/>
                  <a:pt x="9103605" y="8628812"/>
                </a:cubicBezTo>
                <a:cubicBezTo>
                  <a:pt x="9101737" y="8636665"/>
                  <a:pt x="9093467" y="8644021"/>
                  <a:pt x="9083406" y="8640819"/>
                </a:cubicBezTo>
                <a:cubicBezTo>
                  <a:pt x="9071783" y="8637198"/>
                  <a:pt x="9073078" y="8624696"/>
                  <a:pt x="9080281" y="8618063"/>
                </a:cubicBezTo>
                <a:lnTo>
                  <a:pt x="9075022" y="8620845"/>
                </a:lnTo>
                <a:close/>
                <a:moveTo>
                  <a:pt x="9089580" y="8506758"/>
                </a:moveTo>
                <a:cubicBezTo>
                  <a:pt x="9090151" y="8506224"/>
                  <a:pt x="9090609" y="8505577"/>
                  <a:pt x="9091257" y="8505119"/>
                </a:cubicBezTo>
                <a:cubicBezTo>
                  <a:pt x="9097507" y="8500392"/>
                  <a:pt x="9106386" y="8500773"/>
                  <a:pt x="9111569" y="8507025"/>
                </a:cubicBezTo>
                <a:cubicBezTo>
                  <a:pt x="9116104" y="8512514"/>
                  <a:pt x="9115723" y="8521434"/>
                  <a:pt x="9110464" y="8526351"/>
                </a:cubicBezTo>
                <a:cubicBezTo>
                  <a:pt x="9110312" y="8526693"/>
                  <a:pt x="9110197" y="8527075"/>
                  <a:pt x="9110083" y="8527418"/>
                </a:cubicBezTo>
                <a:cubicBezTo>
                  <a:pt x="9110045" y="8527571"/>
                  <a:pt x="9110045" y="8527647"/>
                  <a:pt x="9110007" y="8527838"/>
                </a:cubicBezTo>
                <a:cubicBezTo>
                  <a:pt x="9109892" y="8528981"/>
                  <a:pt x="9109702" y="8530162"/>
                  <a:pt x="9109625" y="8531306"/>
                </a:cubicBezTo>
                <a:cubicBezTo>
                  <a:pt x="9109549" y="8532183"/>
                  <a:pt x="9109549" y="8537138"/>
                  <a:pt x="9109435" y="8532678"/>
                </a:cubicBezTo>
                <a:cubicBezTo>
                  <a:pt x="9109549" y="8538358"/>
                  <a:pt x="9109168" y="8543352"/>
                  <a:pt x="9104405" y="8547315"/>
                </a:cubicBezTo>
                <a:cubicBezTo>
                  <a:pt x="9099641" y="8551280"/>
                  <a:pt x="9093239" y="8551623"/>
                  <a:pt x="9087941" y="8548802"/>
                </a:cubicBezTo>
                <a:cubicBezTo>
                  <a:pt x="9086874" y="8548192"/>
                  <a:pt x="9085845" y="8547506"/>
                  <a:pt x="9084893" y="8546744"/>
                </a:cubicBezTo>
                <a:cubicBezTo>
                  <a:pt x="9076279" y="8542704"/>
                  <a:pt x="9071402" y="8532983"/>
                  <a:pt x="9068201" y="8524483"/>
                </a:cubicBezTo>
                <a:cubicBezTo>
                  <a:pt x="9065761" y="8517965"/>
                  <a:pt x="9067667" y="8511446"/>
                  <a:pt x="9072888" y="8507330"/>
                </a:cubicBezTo>
                <a:cubicBezTo>
                  <a:pt x="9064809" y="8510608"/>
                  <a:pt x="9052499" y="8506491"/>
                  <a:pt x="9051013" y="8494827"/>
                </a:cubicBezTo>
                <a:cubicBezTo>
                  <a:pt x="9048688" y="8476416"/>
                  <a:pt x="9077576" y="8476454"/>
                  <a:pt x="9079862" y="8494636"/>
                </a:cubicBezTo>
                <a:cubicBezTo>
                  <a:pt x="9080434" y="8499249"/>
                  <a:pt x="9079061" y="8502679"/>
                  <a:pt x="9076661" y="8504966"/>
                </a:cubicBezTo>
                <a:cubicBezTo>
                  <a:pt x="9080853" y="8503518"/>
                  <a:pt x="9085807" y="8504280"/>
                  <a:pt x="9089580" y="8506758"/>
                </a:cubicBezTo>
                <a:close/>
                <a:moveTo>
                  <a:pt x="9097774" y="8573655"/>
                </a:moveTo>
                <a:cubicBezTo>
                  <a:pt x="9097812" y="8581127"/>
                  <a:pt x="9091257" y="8588598"/>
                  <a:pt x="9083483" y="8588178"/>
                </a:cubicBezTo>
                <a:lnTo>
                  <a:pt x="9074412" y="8587721"/>
                </a:lnTo>
                <a:cubicBezTo>
                  <a:pt x="9066600" y="8587340"/>
                  <a:pt x="9059930" y="8581584"/>
                  <a:pt x="9059893" y="8573427"/>
                </a:cubicBezTo>
                <a:cubicBezTo>
                  <a:pt x="9059854" y="8565956"/>
                  <a:pt x="9066410" y="8558485"/>
                  <a:pt x="9074184" y="8558903"/>
                </a:cubicBezTo>
                <a:lnTo>
                  <a:pt x="9083216" y="8559361"/>
                </a:lnTo>
                <a:cubicBezTo>
                  <a:pt x="9091028" y="8559704"/>
                  <a:pt x="9097698" y="8565460"/>
                  <a:pt x="9097774" y="8573655"/>
                </a:cubicBezTo>
                <a:close/>
                <a:moveTo>
                  <a:pt x="9084474" y="8673182"/>
                </a:moveTo>
                <a:cubicBezTo>
                  <a:pt x="9072087" y="8659498"/>
                  <a:pt x="9091714" y="8638342"/>
                  <a:pt x="9104176" y="8652103"/>
                </a:cubicBezTo>
                <a:cubicBezTo>
                  <a:pt x="9116600" y="8665825"/>
                  <a:pt x="9096935" y="8686943"/>
                  <a:pt x="9084474" y="8673182"/>
                </a:cubicBezTo>
                <a:close/>
                <a:moveTo>
                  <a:pt x="9095830" y="8934063"/>
                </a:moveTo>
                <a:lnTo>
                  <a:pt x="9104824" y="8935244"/>
                </a:lnTo>
                <a:cubicBezTo>
                  <a:pt x="9112560" y="8936235"/>
                  <a:pt x="9118315" y="8943554"/>
                  <a:pt x="9117362" y="8951331"/>
                </a:cubicBezTo>
                <a:cubicBezTo>
                  <a:pt x="9116409" y="8959030"/>
                  <a:pt x="9108978" y="8964862"/>
                  <a:pt x="9101280" y="8963871"/>
                </a:cubicBezTo>
                <a:lnTo>
                  <a:pt x="9092285" y="8962689"/>
                </a:lnTo>
                <a:cubicBezTo>
                  <a:pt x="9084550" y="8961698"/>
                  <a:pt x="9078795" y="8954379"/>
                  <a:pt x="9079748" y="8946604"/>
                </a:cubicBezTo>
                <a:cubicBezTo>
                  <a:pt x="9080701" y="8938904"/>
                  <a:pt x="9088132" y="8933072"/>
                  <a:pt x="9095830" y="8934063"/>
                </a:cubicBezTo>
                <a:close/>
                <a:moveTo>
                  <a:pt x="9190189" y="8708022"/>
                </a:moveTo>
                <a:cubicBezTo>
                  <a:pt x="9185197" y="8705849"/>
                  <a:pt x="9182644" y="8701618"/>
                  <a:pt x="9182034" y="8696892"/>
                </a:cubicBezTo>
                <a:cubicBezTo>
                  <a:pt x="9179595" y="8697311"/>
                  <a:pt x="9177042" y="8697235"/>
                  <a:pt x="9174679" y="8696472"/>
                </a:cubicBezTo>
                <a:cubicBezTo>
                  <a:pt x="9167019" y="8694109"/>
                  <a:pt x="9163703" y="8685227"/>
                  <a:pt x="9165990" y="8678023"/>
                </a:cubicBezTo>
                <a:lnTo>
                  <a:pt x="9167896" y="8671924"/>
                </a:lnTo>
                <a:cubicBezTo>
                  <a:pt x="9169496" y="8666854"/>
                  <a:pt x="9173879" y="8663767"/>
                  <a:pt x="9178719" y="8662852"/>
                </a:cubicBezTo>
                <a:cubicBezTo>
                  <a:pt x="9181539" y="8658850"/>
                  <a:pt x="9186303" y="8656524"/>
                  <a:pt x="9192590" y="8658506"/>
                </a:cubicBezTo>
                <a:cubicBezTo>
                  <a:pt x="9200784" y="8661060"/>
                  <a:pt x="9203719" y="8668493"/>
                  <a:pt x="9202842" y="8675202"/>
                </a:cubicBezTo>
                <a:cubicBezTo>
                  <a:pt x="9203109" y="8675316"/>
                  <a:pt x="9203413" y="8675355"/>
                  <a:pt x="9203680" y="8675469"/>
                </a:cubicBezTo>
                <a:cubicBezTo>
                  <a:pt x="9211378" y="8678861"/>
                  <a:pt x="9213436" y="8687057"/>
                  <a:pt x="9211112" y="8694490"/>
                </a:cubicBezTo>
                <a:lnTo>
                  <a:pt x="9209168" y="8700627"/>
                </a:lnTo>
                <a:cubicBezTo>
                  <a:pt x="9206844" y="8708060"/>
                  <a:pt x="9196745" y="8710881"/>
                  <a:pt x="9190189" y="8708022"/>
                </a:cubicBezTo>
                <a:close/>
                <a:moveTo>
                  <a:pt x="9201622" y="8754145"/>
                </a:moveTo>
                <a:cubicBezTo>
                  <a:pt x="9200708" y="8754450"/>
                  <a:pt x="9199870" y="8754869"/>
                  <a:pt x="9199031" y="8755289"/>
                </a:cubicBezTo>
                <a:cubicBezTo>
                  <a:pt x="9198917" y="8755326"/>
                  <a:pt x="9198955" y="8755326"/>
                  <a:pt x="9198879" y="8755365"/>
                </a:cubicBezTo>
                <a:cubicBezTo>
                  <a:pt x="9198840" y="8755403"/>
                  <a:pt x="9198840" y="8755441"/>
                  <a:pt x="9198764" y="8755517"/>
                </a:cubicBezTo>
                <a:cubicBezTo>
                  <a:pt x="9198688" y="8755669"/>
                  <a:pt x="9198650" y="8755822"/>
                  <a:pt x="9198574" y="8756051"/>
                </a:cubicBezTo>
                <a:cubicBezTo>
                  <a:pt x="9195906" y="8763675"/>
                  <a:pt x="9188284" y="8767562"/>
                  <a:pt x="9180510" y="8765542"/>
                </a:cubicBezTo>
                <a:cubicBezTo>
                  <a:pt x="9173155" y="8763598"/>
                  <a:pt x="9168543" y="8754602"/>
                  <a:pt x="9171021" y="8747474"/>
                </a:cubicBezTo>
                <a:cubicBezTo>
                  <a:pt x="9173917" y="8739164"/>
                  <a:pt x="9179557" y="8732074"/>
                  <a:pt x="9187903" y="8728758"/>
                </a:cubicBezTo>
                <a:cubicBezTo>
                  <a:pt x="9195144" y="8725861"/>
                  <a:pt x="9203376" y="8727081"/>
                  <a:pt x="9207453" y="8734552"/>
                </a:cubicBezTo>
                <a:cubicBezTo>
                  <a:pt x="9210845" y="8740880"/>
                  <a:pt x="9208863" y="8751248"/>
                  <a:pt x="9201622" y="8754145"/>
                </a:cubicBezTo>
                <a:close/>
                <a:moveTo>
                  <a:pt x="9183101" y="8618902"/>
                </a:moveTo>
                <a:lnTo>
                  <a:pt x="9179176" y="8619397"/>
                </a:lnTo>
                <a:cubicBezTo>
                  <a:pt x="9160731" y="8621722"/>
                  <a:pt x="9157720" y="8593058"/>
                  <a:pt x="9176127" y="8590732"/>
                </a:cubicBezTo>
                <a:lnTo>
                  <a:pt x="9180053" y="8590237"/>
                </a:lnTo>
                <a:cubicBezTo>
                  <a:pt x="9198460" y="8587874"/>
                  <a:pt x="9201508" y="8616576"/>
                  <a:pt x="9183101" y="8618902"/>
                </a:cubicBezTo>
                <a:close/>
                <a:moveTo>
                  <a:pt x="9152042" y="8950225"/>
                </a:moveTo>
                <a:cubicBezTo>
                  <a:pt x="9159168" y="8945079"/>
                  <a:pt x="9167857" y="8942487"/>
                  <a:pt x="9176584" y="8944545"/>
                </a:cubicBezTo>
                <a:cubicBezTo>
                  <a:pt x="9184206" y="8946337"/>
                  <a:pt x="9190228" y="8952055"/>
                  <a:pt x="9189275" y="8960517"/>
                </a:cubicBezTo>
                <a:cubicBezTo>
                  <a:pt x="9188475" y="8967645"/>
                  <a:pt x="9180891" y="8975001"/>
                  <a:pt x="9173307" y="8973210"/>
                </a:cubicBezTo>
                <a:cubicBezTo>
                  <a:pt x="9172392" y="8972943"/>
                  <a:pt x="9171440" y="8972791"/>
                  <a:pt x="9170525" y="8972677"/>
                </a:cubicBezTo>
                <a:cubicBezTo>
                  <a:pt x="9170411" y="8972677"/>
                  <a:pt x="9170449" y="8972677"/>
                  <a:pt x="9170334" y="8972677"/>
                </a:cubicBezTo>
                <a:cubicBezTo>
                  <a:pt x="9170258" y="8972677"/>
                  <a:pt x="9170220" y="8972714"/>
                  <a:pt x="9170144" y="8972753"/>
                </a:cubicBezTo>
                <a:cubicBezTo>
                  <a:pt x="9169991" y="8972829"/>
                  <a:pt x="9169877" y="8972905"/>
                  <a:pt x="9169687" y="8973058"/>
                </a:cubicBezTo>
                <a:cubicBezTo>
                  <a:pt x="9163132" y="8977785"/>
                  <a:pt x="9154633" y="8976603"/>
                  <a:pt x="9149450" y="8970466"/>
                </a:cubicBezTo>
                <a:cubicBezTo>
                  <a:pt x="9144534" y="8964634"/>
                  <a:pt x="9145944" y="8954646"/>
                  <a:pt x="9152042" y="8950225"/>
                </a:cubicBezTo>
                <a:close/>
                <a:moveTo>
                  <a:pt x="9185197" y="11289804"/>
                </a:moveTo>
                <a:cubicBezTo>
                  <a:pt x="9192781" y="11288204"/>
                  <a:pt x="9201394" y="11294340"/>
                  <a:pt x="9202270" y="11302078"/>
                </a:cubicBezTo>
                <a:lnTo>
                  <a:pt x="9202995" y="11308634"/>
                </a:lnTo>
                <a:cubicBezTo>
                  <a:pt x="9203909" y="11316906"/>
                  <a:pt x="9198955" y="11323958"/>
                  <a:pt x="9190762" y="11325711"/>
                </a:cubicBezTo>
                <a:cubicBezTo>
                  <a:pt x="9183178" y="11327313"/>
                  <a:pt x="9174565" y="11321175"/>
                  <a:pt x="9173688" y="11313437"/>
                </a:cubicBezTo>
                <a:lnTo>
                  <a:pt x="9172964" y="11306881"/>
                </a:lnTo>
                <a:cubicBezTo>
                  <a:pt x="9172049" y="11298572"/>
                  <a:pt x="9177004" y="11291520"/>
                  <a:pt x="9185197" y="11289804"/>
                </a:cubicBezTo>
                <a:close/>
                <a:moveTo>
                  <a:pt x="9220068" y="8909896"/>
                </a:moveTo>
                <a:cubicBezTo>
                  <a:pt x="9224450" y="8917062"/>
                  <a:pt x="9221440" y="8924990"/>
                  <a:pt x="9215266" y="8929755"/>
                </a:cubicBezTo>
                <a:lnTo>
                  <a:pt x="9210197" y="8933681"/>
                </a:lnTo>
                <a:cubicBezTo>
                  <a:pt x="9203986" y="8938446"/>
                  <a:pt x="9194077" y="8934978"/>
                  <a:pt x="9190380" y="8928879"/>
                </a:cubicBezTo>
                <a:cubicBezTo>
                  <a:pt x="9187560" y="8924228"/>
                  <a:pt x="9187865" y="8919311"/>
                  <a:pt x="9190037" y="8915118"/>
                </a:cubicBezTo>
                <a:cubicBezTo>
                  <a:pt x="9187789" y="8914050"/>
                  <a:pt x="9185769" y="8912526"/>
                  <a:pt x="9184245" y="8910544"/>
                </a:cubicBezTo>
                <a:cubicBezTo>
                  <a:pt x="9179329" y="8904216"/>
                  <a:pt x="9181729" y="8895030"/>
                  <a:pt x="9187674" y="8890456"/>
                </a:cubicBezTo>
                <a:lnTo>
                  <a:pt x="9192743" y="8886529"/>
                </a:lnTo>
                <a:cubicBezTo>
                  <a:pt x="9196973" y="8883289"/>
                  <a:pt x="9202309" y="8883251"/>
                  <a:pt x="9206805" y="8885309"/>
                </a:cubicBezTo>
                <a:cubicBezTo>
                  <a:pt x="9211417" y="8883670"/>
                  <a:pt x="9216638" y="8884509"/>
                  <a:pt x="9220677" y="8889693"/>
                </a:cubicBezTo>
                <a:cubicBezTo>
                  <a:pt x="9225899" y="8896478"/>
                  <a:pt x="9224069" y="8904255"/>
                  <a:pt x="9219496" y="8909248"/>
                </a:cubicBezTo>
                <a:cubicBezTo>
                  <a:pt x="9219686" y="8909476"/>
                  <a:pt x="9219916" y="8909667"/>
                  <a:pt x="9220068" y="8909896"/>
                </a:cubicBezTo>
                <a:close/>
                <a:moveTo>
                  <a:pt x="9218886" y="8434905"/>
                </a:moveTo>
                <a:cubicBezTo>
                  <a:pt x="9222202" y="8431894"/>
                  <a:pt x="9226394" y="8431132"/>
                  <a:pt x="9230433" y="8431856"/>
                </a:cubicBezTo>
                <a:cubicBezTo>
                  <a:pt x="9226127" y="8426061"/>
                  <a:pt x="9225517" y="8417409"/>
                  <a:pt x="9232873" y="8411729"/>
                </a:cubicBezTo>
                <a:lnTo>
                  <a:pt x="9236036" y="8409328"/>
                </a:lnTo>
                <a:cubicBezTo>
                  <a:pt x="9250746" y="8398007"/>
                  <a:pt x="9267895" y="8421220"/>
                  <a:pt x="9253185" y="8432542"/>
                </a:cubicBezTo>
                <a:lnTo>
                  <a:pt x="9250022" y="8434943"/>
                </a:lnTo>
                <a:cubicBezTo>
                  <a:pt x="9246630" y="8437535"/>
                  <a:pt x="9243162" y="8438145"/>
                  <a:pt x="9239961" y="8437688"/>
                </a:cubicBezTo>
                <a:cubicBezTo>
                  <a:pt x="9244230" y="8443520"/>
                  <a:pt x="9242933" y="8452020"/>
                  <a:pt x="9237713" y="8456785"/>
                </a:cubicBezTo>
                <a:lnTo>
                  <a:pt x="9233749" y="8460368"/>
                </a:lnTo>
                <a:cubicBezTo>
                  <a:pt x="9234321" y="8464599"/>
                  <a:pt x="9233254" y="8468983"/>
                  <a:pt x="9230015" y="8472375"/>
                </a:cubicBezTo>
                <a:cubicBezTo>
                  <a:pt x="9225860" y="8476759"/>
                  <a:pt x="9220563" y="8477216"/>
                  <a:pt x="9214885" y="8477140"/>
                </a:cubicBezTo>
                <a:cubicBezTo>
                  <a:pt x="9210502" y="8477102"/>
                  <a:pt x="9206996" y="8474472"/>
                  <a:pt x="9204786" y="8470927"/>
                </a:cubicBezTo>
                <a:cubicBezTo>
                  <a:pt x="9204519" y="8470850"/>
                  <a:pt x="9204214" y="8470736"/>
                  <a:pt x="9203947" y="8470622"/>
                </a:cubicBezTo>
                <a:cubicBezTo>
                  <a:pt x="9196402" y="8467725"/>
                  <a:pt x="9193353" y="8459186"/>
                  <a:pt x="9195906" y="8451868"/>
                </a:cubicBezTo>
                <a:cubicBezTo>
                  <a:pt x="9196669" y="8449657"/>
                  <a:pt x="9198117" y="8447980"/>
                  <a:pt x="9199794" y="8446531"/>
                </a:cubicBezTo>
                <a:cubicBezTo>
                  <a:pt x="9195525" y="8445540"/>
                  <a:pt x="9191943" y="8442529"/>
                  <a:pt x="9191180" y="8436506"/>
                </a:cubicBezTo>
                <a:cubicBezTo>
                  <a:pt x="9188894" y="8418324"/>
                  <a:pt x="9216790" y="8410814"/>
                  <a:pt x="9219077" y="8429226"/>
                </a:cubicBezTo>
                <a:cubicBezTo>
                  <a:pt x="9219344" y="8431322"/>
                  <a:pt x="9219115" y="8433228"/>
                  <a:pt x="9218658" y="8435019"/>
                </a:cubicBezTo>
                <a:lnTo>
                  <a:pt x="9218886" y="8434905"/>
                </a:lnTo>
                <a:close/>
                <a:moveTo>
                  <a:pt x="9292705" y="8468716"/>
                </a:moveTo>
                <a:lnTo>
                  <a:pt x="9286341" y="8469516"/>
                </a:lnTo>
                <a:cubicBezTo>
                  <a:pt x="9278566" y="8470469"/>
                  <a:pt x="9271516" y="8463379"/>
                  <a:pt x="9271059" y="8455984"/>
                </a:cubicBezTo>
                <a:cubicBezTo>
                  <a:pt x="9270563" y="8447865"/>
                  <a:pt x="9276851" y="8441690"/>
                  <a:pt x="9284587" y="8440699"/>
                </a:cubicBezTo>
                <a:lnTo>
                  <a:pt x="9290952" y="8439899"/>
                </a:lnTo>
                <a:cubicBezTo>
                  <a:pt x="9298726" y="8438946"/>
                  <a:pt x="9305776" y="8446035"/>
                  <a:pt x="9306234" y="8453430"/>
                </a:cubicBezTo>
                <a:cubicBezTo>
                  <a:pt x="9306691" y="8461549"/>
                  <a:pt x="9300403" y="8467725"/>
                  <a:pt x="9292705" y="8468716"/>
                </a:cubicBezTo>
                <a:close/>
                <a:moveTo>
                  <a:pt x="9245754" y="8357563"/>
                </a:moveTo>
                <a:cubicBezTo>
                  <a:pt x="9245525" y="8355810"/>
                  <a:pt x="9245830" y="8354285"/>
                  <a:pt x="9246097" y="8352799"/>
                </a:cubicBezTo>
                <a:cubicBezTo>
                  <a:pt x="9240190" y="8356230"/>
                  <a:pt x="9231958" y="8356572"/>
                  <a:pt x="9226165" y="8350207"/>
                </a:cubicBezTo>
                <a:cubicBezTo>
                  <a:pt x="9213742" y="8336446"/>
                  <a:pt x="9237560" y="8320169"/>
                  <a:pt x="9249831" y="8333740"/>
                </a:cubicBezTo>
                <a:cubicBezTo>
                  <a:pt x="9252613" y="8336828"/>
                  <a:pt x="9253376" y="8340029"/>
                  <a:pt x="9253071" y="8343003"/>
                </a:cubicBezTo>
                <a:cubicBezTo>
                  <a:pt x="9260997" y="8338581"/>
                  <a:pt x="9272659" y="8340868"/>
                  <a:pt x="9274107" y="8352379"/>
                </a:cubicBezTo>
                <a:cubicBezTo>
                  <a:pt x="9276432" y="8370753"/>
                  <a:pt x="9248040" y="8375975"/>
                  <a:pt x="9245754" y="8357563"/>
                </a:cubicBezTo>
                <a:close/>
                <a:moveTo>
                  <a:pt x="9223612" y="8379672"/>
                </a:moveTo>
                <a:cubicBezTo>
                  <a:pt x="9228871" y="8376546"/>
                  <a:pt x="9235083" y="8376013"/>
                  <a:pt x="9240380" y="8380549"/>
                </a:cubicBezTo>
                <a:cubicBezTo>
                  <a:pt x="9245754" y="8385161"/>
                  <a:pt x="9247735" y="8395644"/>
                  <a:pt x="9241942" y="8400904"/>
                </a:cubicBezTo>
                <a:lnTo>
                  <a:pt x="9237179" y="8405211"/>
                </a:lnTo>
                <a:cubicBezTo>
                  <a:pt x="9231386" y="8410471"/>
                  <a:pt x="9223345" y="8412377"/>
                  <a:pt x="9216828" y="8406774"/>
                </a:cubicBezTo>
                <a:cubicBezTo>
                  <a:pt x="9216600" y="8406584"/>
                  <a:pt x="9216485" y="8406240"/>
                  <a:pt x="9216257" y="8406012"/>
                </a:cubicBezTo>
                <a:cubicBezTo>
                  <a:pt x="9209626" y="8407002"/>
                  <a:pt x="9202956" y="8403419"/>
                  <a:pt x="9200441" y="8397054"/>
                </a:cubicBezTo>
                <a:cubicBezTo>
                  <a:pt x="9200136" y="8396329"/>
                  <a:pt x="9199984" y="8395948"/>
                  <a:pt x="9199946" y="8395834"/>
                </a:cubicBezTo>
                <a:lnTo>
                  <a:pt x="9199794" y="8395605"/>
                </a:lnTo>
                <a:cubicBezTo>
                  <a:pt x="9199755" y="8395567"/>
                  <a:pt x="9199755" y="8395567"/>
                  <a:pt x="9199717" y="8395529"/>
                </a:cubicBezTo>
                <a:cubicBezTo>
                  <a:pt x="9198879" y="8395377"/>
                  <a:pt x="9198040" y="8395224"/>
                  <a:pt x="9197126" y="8395186"/>
                </a:cubicBezTo>
                <a:cubicBezTo>
                  <a:pt x="9189085" y="8394614"/>
                  <a:pt x="9184512" y="8385543"/>
                  <a:pt x="9185464" y="8378452"/>
                </a:cubicBezTo>
                <a:cubicBezTo>
                  <a:pt x="9186570" y="8370143"/>
                  <a:pt x="9194687" y="8366254"/>
                  <a:pt x="9202194" y="8366788"/>
                </a:cubicBezTo>
                <a:cubicBezTo>
                  <a:pt x="9211417" y="8367398"/>
                  <a:pt x="9218734" y="8372506"/>
                  <a:pt x="9223612" y="8379672"/>
                </a:cubicBezTo>
                <a:close/>
                <a:moveTo>
                  <a:pt x="9186112" y="8517012"/>
                </a:moveTo>
                <a:lnTo>
                  <a:pt x="9186912" y="8523378"/>
                </a:lnTo>
                <a:cubicBezTo>
                  <a:pt x="9187903" y="8531153"/>
                  <a:pt x="9184092" y="8538777"/>
                  <a:pt x="9175898" y="8540569"/>
                </a:cubicBezTo>
                <a:cubicBezTo>
                  <a:pt x="9168772" y="8542132"/>
                  <a:pt x="9159702" y="8537291"/>
                  <a:pt x="9158711" y="8529553"/>
                </a:cubicBezTo>
                <a:lnTo>
                  <a:pt x="9157910" y="8523187"/>
                </a:lnTo>
                <a:cubicBezTo>
                  <a:pt x="9156920" y="8515449"/>
                  <a:pt x="9160731" y="8507787"/>
                  <a:pt x="9168924" y="8505995"/>
                </a:cubicBezTo>
                <a:cubicBezTo>
                  <a:pt x="9176051" y="8504471"/>
                  <a:pt x="9185159" y="8509312"/>
                  <a:pt x="9186112" y="8517012"/>
                </a:cubicBezTo>
                <a:close/>
                <a:moveTo>
                  <a:pt x="9156882" y="8442109"/>
                </a:moveTo>
                <a:cubicBezTo>
                  <a:pt x="9161531" y="8448170"/>
                  <a:pt x="9159664" y="8458043"/>
                  <a:pt x="9153337" y="8462198"/>
                </a:cubicBezTo>
                <a:cubicBezTo>
                  <a:pt x="9152575" y="8462731"/>
                  <a:pt x="9151623" y="8462846"/>
                  <a:pt x="9150822" y="8463265"/>
                </a:cubicBezTo>
                <a:cubicBezTo>
                  <a:pt x="9151546" y="8464027"/>
                  <a:pt x="9152080" y="8464828"/>
                  <a:pt x="9152652" y="8465705"/>
                </a:cubicBezTo>
                <a:cubicBezTo>
                  <a:pt x="9155319" y="8459186"/>
                  <a:pt x="9162103" y="8454078"/>
                  <a:pt x="9170754" y="8456785"/>
                </a:cubicBezTo>
                <a:cubicBezTo>
                  <a:pt x="9188513" y="8462350"/>
                  <a:pt x="9178261" y="8489338"/>
                  <a:pt x="9160617" y="8483773"/>
                </a:cubicBezTo>
                <a:cubicBezTo>
                  <a:pt x="9157377" y="8482743"/>
                  <a:pt x="9155358" y="8480876"/>
                  <a:pt x="9153833" y="8478779"/>
                </a:cubicBezTo>
                <a:cubicBezTo>
                  <a:pt x="9153681" y="8479122"/>
                  <a:pt x="9153681" y="8479580"/>
                  <a:pt x="9153452" y="8479923"/>
                </a:cubicBezTo>
                <a:cubicBezTo>
                  <a:pt x="9149679" y="8485946"/>
                  <a:pt x="9145068" y="8491053"/>
                  <a:pt x="9137979" y="8493111"/>
                </a:cubicBezTo>
                <a:cubicBezTo>
                  <a:pt x="9130243" y="8495398"/>
                  <a:pt x="9123155" y="8492273"/>
                  <a:pt x="9117095" y="8487623"/>
                </a:cubicBezTo>
                <a:cubicBezTo>
                  <a:pt x="9110883" y="8482858"/>
                  <a:pt x="9111379" y="8472528"/>
                  <a:pt x="9116295" y="8467229"/>
                </a:cubicBezTo>
                <a:cubicBezTo>
                  <a:pt x="9118048" y="8465324"/>
                  <a:pt x="9120144" y="8464294"/>
                  <a:pt x="9122316" y="8463608"/>
                </a:cubicBezTo>
                <a:cubicBezTo>
                  <a:pt x="9118277" y="8460559"/>
                  <a:pt x="9115723" y="8456023"/>
                  <a:pt x="9116638" y="8450267"/>
                </a:cubicBezTo>
                <a:cubicBezTo>
                  <a:pt x="9117781" y="8443177"/>
                  <a:pt x="9125708" y="8436240"/>
                  <a:pt x="9133178" y="8438374"/>
                </a:cubicBezTo>
                <a:cubicBezTo>
                  <a:pt x="9134054" y="8438641"/>
                  <a:pt x="9134930" y="8438870"/>
                  <a:pt x="9135845" y="8439022"/>
                </a:cubicBezTo>
                <a:lnTo>
                  <a:pt x="9135845" y="8439022"/>
                </a:lnTo>
                <a:cubicBezTo>
                  <a:pt x="9135960" y="8438984"/>
                  <a:pt x="9135960" y="8438984"/>
                  <a:pt x="9136112" y="8438946"/>
                </a:cubicBezTo>
                <a:cubicBezTo>
                  <a:pt x="9136303" y="8438831"/>
                  <a:pt x="9136341" y="8438793"/>
                  <a:pt x="9136721" y="8438564"/>
                </a:cubicBezTo>
                <a:cubicBezTo>
                  <a:pt x="9143543" y="8434143"/>
                  <a:pt x="9151966" y="8435782"/>
                  <a:pt x="9156882" y="8442109"/>
                </a:cubicBezTo>
                <a:close/>
                <a:moveTo>
                  <a:pt x="9179329" y="8360651"/>
                </a:moveTo>
                <a:cubicBezTo>
                  <a:pt x="9191790" y="8374412"/>
                  <a:pt x="9170220" y="8393585"/>
                  <a:pt x="9157758" y="8379824"/>
                </a:cubicBezTo>
                <a:cubicBezTo>
                  <a:pt x="9145296" y="8366064"/>
                  <a:pt x="9166866" y="8346890"/>
                  <a:pt x="9179329" y="8360651"/>
                </a:cubicBezTo>
                <a:close/>
                <a:moveTo>
                  <a:pt x="9049031" y="8660412"/>
                </a:moveTo>
                <a:cubicBezTo>
                  <a:pt x="9066486" y="8665901"/>
                  <a:pt x="9061722" y="8694375"/>
                  <a:pt x="9044039" y="8688810"/>
                </a:cubicBezTo>
                <a:cubicBezTo>
                  <a:pt x="9026547" y="8683359"/>
                  <a:pt x="9031348" y="8654885"/>
                  <a:pt x="9049031" y="8660412"/>
                </a:cubicBezTo>
                <a:close/>
                <a:moveTo>
                  <a:pt x="9035007" y="11231713"/>
                </a:moveTo>
                <a:cubicBezTo>
                  <a:pt x="9044344" y="11214330"/>
                  <a:pt x="9072202" y="11227291"/>
                  <a:pt x="9062827" y="11244710"/>
                </a:cubicBezTo>
                <a:cubicBezTo>
                  <a:pt x="9053528" y="11262054"/>
                  <a:pt x="9025670" y="11249133"/>
                  <a:pt x="9035007" y="11231713"/>
                </a:cubicBezTo>
                <a:close/>
                <a:moveTo>
                  <a:pt x="9042362" y="11259958"/>
                </a:moveTo>
                <a:cubicBezTo>
                  <a:pt x="9049679" y="11255994"/>
                  <a:pt x="9058559" y="11256337"/>
                  <a:pt x="9063742" y="11263769"/>
                </a:cubicBezTo>
                <a:cubicBezTo>
                  <a:pt x="9065800" y="11266705"/>
                  <a:pt x="9066562" y="11270707"/>
                  <a:pt x="9066180" y="11274557"/>
                </a:cubicBezTo>
                <a:lnTo>
                  <a:pt x="9068010" y="11271127"/>
                </a:lnTo>
                <a:cubicBezTo>
                  <a:pt x="9071516" y="11264608"/>
                  <a:pt x="9079100" y="11262664"/>
                  <a:pt x="9085731" y="11264571"/>
                </a:cubicBezTo>
                <a:cubicBezTo>
                  <a:pt x="9086112" y="11260834"/>
                  <a:pt x="9086645" y="11257176"/>
                  <a:pt x="9088323" y="11254164"/>
                </a:cubicBezTo>
                <a:cubicBezTo>
                  <a:pt x="9086798" y="11252411"/>
                  <a:pt x="9085617" y="11250352"/>
                  <a:pt x="9084931" y="11247912"/>
                </a:cubicBezTo>
                <a:cubicBezTo>
                  <a:pt x="9082835" y="11240365"/>
                  <a:pt x="9088475" y="11231598"/>
                  <a:pt x="9096097" y="11230111"/>
                </a:cubicBezTo>
                <a:lnTo>
                  <a:pt x="9109054" y="11227596"/>
                </a:lnTo>
                <a:cubicBezTo>
                  <a:pt x="9114428" y="11226566"/>
                  <a:pt x="9119458" y="11228319"/>
                  <a:pt x="9122926" y="11231865"/>
                </a:cubicBezTo>
                <a:cubicBezTo>
                  <a:pt x="9123116" y="11231827"/>
                  <a:pt x="9123307" y="11231788"/>
                  <a:pt x="9123536" y="11231750"/>
                </a:cubicBezTo>
                <a:cubicBezTo>
                  <a:pt x="9119115" y="11223784"/>
                  <a:pt x="9121325" y="11211815"/>
                  <a:pt x="9132949" y="11209528"/>
                </a:cubicBezTo>
                <a:cubicBezTo>
                  <a:pt x="9147011" y="11206821"/>
                  <a:pt x="9153757" y="11222450"/>
                  <a:pt x="9148421" y="11231979"/>
                </a:cubicBezTo>
                <a:cubicBezTo>
                  <a:pt x="9157606" y="11236858"/>
                  <a:pt x="9163093" y="11249322"/>
                  <a:pt x="9163665" y="11259347"/>
                </a:cubicBezTo>
                <a:cubicBezTo>
                  <a:pt x="9163932" y="11264037"/>
                  <a:pt x="9161493" y="11268534"/>
                  <a:pt x="9158025" y="11272651"/>
                </a:cubicBezTo>
                <a:lnTo>
                  <a:pt x="9156082" y="11276310"/>
                </a:lnTo>
                <a:cubicBezTo>
                  <a:pt x="9155281" y="11277759"/>
                  <a:pt x="9154061" y="11278712"/>
                  <a:pt x="9152804" y="11279665"/>
                </a:cubicBezTo>
                <a:cubicBezTo>
                  <a:pt x="9158597" y="11287365"/>
                  <a:pt x="9155853" y="11302498"/>
                  <a:pt x="9142858" y="11304976"/>
                </a:cubicBezTo>
                <a:cubicBezTo>
                  <a:pt x="9139542" y="11305624"/>
                  <a:pt x="9136988" y="11304976"/>
                  <a:pt x="9134740" y="11303869"/>
                </a:cubicBezTo>
                <a:cubicBezTo>
                  <a:pt x="9135540" y="11306767"/>
                  <a:pt x="9135654" y="11309931"/>
                  <a:pt x="9134435" y="11313323"/>
                </a:cubicBezTo>
                <a:cubicBezTo>
                  <a:pt x="9131805" y="11320566"/>
                  <a:pt x="9121478" y="11325483"/>
                  <a:pt x="9114389" y="11321671"/>
                </a:cubicBezTo>
                <a:lnTo>
                  <a:pt x="9108368" y="11318470"/>
                </a:lnTo>
                <a:cubicBezTo>
                  <a:pt x="9104633" y="11316449"/>
                  <a:pt x="9101813" y="11313590"/>
                  <a:pt x="9100289" y="11310236"/>
                </a:cubicBezTo>
                <a:lnTo>
                  <a:pt x="9101432" y="11316182"/>
                </a:lnTo>
                <a:cubicBezTo>
                  <a:pt x="9102957" y="11324110"/>
                  <a:pt x="9100517" y="11332153"/>
                  <a:pt x="9092095" y="11335013"/>
                </a:cubicBezTo>
                <a:cubicBezTo>
                  <a:pt x="9088056" y="11336385"/>
                  <a:pt x="9082949" y="11335394"/>
                  <a:pt x="9078985" y="11332954"/>
                </a:cubicBezTo>
                <a:cubicBezTo>
                  <a:pt x="9079328" y="11333831"/>
                  <a:pt x="9079671" y="11334746"/>
                  <a:pt x="9080015" y="11335661"/>
                </a:cubicBezTo>
                <a:cubicBezTo>
                  <a:pt x="9082873" y="11343170"/>
                  <a:pt x="9078757" y="11351975"/>
                  <a:pt x="9071287" y="11354758"/>
                </a:cubicBezTo>
                <a:cubicBezTo>
                  <a:pt x="9069839" y="11355291"/>
                  <a:pt x="9068353" y="11355368"/>
                  <a:pt x="9066867" y="11355444"/>
                </a:cubicBezTo>
                <a:cubicBezTo>
                  <a:pt x="9068086" y="11355711"/>
                  <a:pt x="9069344" y="11355863"/>
                  <a:pt x="9070563" y="11356397"/>
                </a:cubicBezTo>
                <a:cubicBezTo>
                  <a:pt x="9077994" y="11359828"/>
                  <a:pt x="9080929" y="11370005"/>
                  <a:pt x="9077156" y="11377095"/>
                </a:cubicBezTo>
                <a:lnTo>
                  <a:pt x="9073917" y="11383118"/>
                </a:lnTo>
                <a:cubicBezTo>
                  <a:pt x="9073231" y="11384375"/>
                  <a:pt x="9072240" y="11385329"/>
                  <a:pt x="9071287" y="11386282"/>
                </a:cubicBezTo>
                <a:cubicBezTo>
                  <a:pt x="9071973" y="11389635"/>
                  <a:pt x="9071897" y="11393219"/>
                  <a:pt x="9070411" y="11396573"/>
                </a:cubicBezTo>
                <a:lnTo>
                  <a:pt x="9067705" y="11402597"/>
                </a:lnTo>
                <a:cubicBezTo>
                  <a:pt x="9064428" y="11409953"/>
                  <a:pt x="9054290" y="11412278"/>
                  <a:pt x="9047583" y="11408694"/>
                </a:cubicBezTo>
                <a:cubicBezTo>
                  <a:pt x="9041866" y="11405607"/>
                  <a:pt x="9040380" y="11399660"/>
                  <a:pt x="9041066" y="11393752"/>
                </a:cubicBezTo>
                <a:cubicBezTo>
                  <a:pt x="9034397" y="11395697"/>
                  <a:pt x="9027651" y="11393943"/>
                  <a:pt x="9023345" y="11387653"/>
                </a:cubicBezTo>
                <a:cubicBezTo>
                  <a:pt x="9018963" y="11381212"/>
                  <a:pt x="9021135" y="11370157"/>
                  <a:pt x="9028300" y="11366498"/>
                </a:cubicBezTo>
                <a:lnTo>
                  <a:pt x="9034397" y="11363410"/>
                </a:lnTo>
                <a:cubicBezTo>
                  <a:pt x="9039580" y="11360780"/>
                  <a:pt x="9045068" y="11360857"/>
                  <a:pt x="9049641" y="11363296"/>
                </a:cubicBezTo>
                <a:lnTo>
                  <a:pt x="9049794" y="11362992"/>
                </a:lnTo>
                <a:cubicBezTo>
                  <a:pt x="9052575" y="11357807"/>
                  <a:pt x="9057682" y="11355177"/>
                  <a:pt x="9063055" y="11355063"/>
                </a:cubicBezTo>
                <a:cubicBezTo>
                  <a:pt x="9058292" y="11353995"/>
                  <a:pt x="9053986" y="11350869"/>
                  <a:pt x="9052156" y="11346067"/>
                </a:cubicBezTo>
                <a:lnTo>
                  <a:pt x="9048840" y="11337338"/>
                </a:lnTo>
                <a:cubicBezTo>
                  <a:pt x="9045945" y="11329828"/>
                  <a:pt x="9050060" y="11321023"/>
                  <a:pt x="9057568" y="11318241"/>
                </a:cubicBezTo>
                <a:cubicBezTo>
                  <a:pt x="9062789" y="11316297"/>
                  <a:pt x="9068429" y="11317783"/>
                  <a:pt x="9072430" y="11321289"/>
                </a:cubicBezTo>
                <a:lnTo>
                  <a:pt x="9072050" y="11319270"/>
                </a:lnTo>
                <a:cubicBezTo>
                  <a:pt x="9070525" y="11311341"/>
                  <a:pt x="9072964" y="11303298"/>
                  <a:pt x="9081386" y="11300439"/>
                </a:cubicBezTo>
                <a:cubicBezTo>
                  <a:pt x="9086265" y="11298800"/>
                  <a:pt x="9092895" y="11300287"/>
                  <a:pt x="9096897" y="11304099"/>
                </a:cubicBezTo>
                <a:cubicBezTo>
                  <a:pt x="9095944" y="11302536"/>
                  <a:pt x="9095220" y="11300859"/>
                  <a:pt x="9094877" y="11299105"/>
                </a:cubicBezTo>
                <a:lnTo>
                  <a:pt x="9093619" y="11292625"/>
                </a:lnTo>
                <a:cubicBezTo>
                  <a:pt x="9093315" y="11291062"/>
                  <a:pt x="9093658" y="11289614"/>
                  <a:pt x="9093886" y="11288127"/>
                </a:cubicBezTo>
                <a:lnTo>
                  <a:pt x="9091409" y="11292739"/>
                </a:lnTo>
                <a:cubicBezTo>
                  <a:pt x="9087332" y="11300325"/>
                  <a:pt x="9077613" y="11302078"/>
                  <a:pt x="9070411" y="11298304"/>
                </a:cubicBezTo>
                <a:cubicBezTo>
                  <a:pt x="9064466" y="11295179"/>
                  <a:pt x="9062217" y="11288318"/>
                  <a:pt x="9063361" y="11282066"/>
                </a:cubicBezTo>
                <a:cubicBezTo>
                  <a:pt x="9062408" y="11283286"/>
                  <a:pt x="9061417" y="11284506"/>
                  <a:pt x="9060007" y="11285306"/>
                </a:cubicBezTo>
                <a:cubicBezTo>
                  <a:pt x="9059130" y="11285726"/>
                  <a:pt x="9058330" y="11286221"/>
                  <a:pt x="9057530" y="11286793"/>
                </a:cubicBezTo>
                <a:cubicBezTo>
                  <a:pt x="9057530" y="11286793"/>
                  <a:pt x="9057530" y="11286793"/>
                  <a:pt x="9057530" y="11286793"/>
                </a:cubicBezTo>
                <a:cubicBezTo>
                  <a:pt x="9057492" y="11286869"/>
                  <a:pt x="9057454" y="11286908"/>
                  <a:pt x="9057378" y="11287060"/>
                </a:cubicBezTo>
                <a:cubicBezTo>
                  <a:pt x="9057339" y="11287327"/>
                  <a:pt x="9057339" y="11287365"/>
                  <a:pt x="9057225" y="11287822"/>
                </a:cubicBezTo>
                <a:cubicBezTo>
                  <a:pt x="9055396" y="11296208"/>
                  <a:pt x="9047697" y="11301278"/>
                  <a:pt x="9039275" y="11300059"/>
                </a:cubicBezTo>
                <a:cubicBezTo>
                  <a:pt x="9031234" y="11298915"/>
                  <a:pt x="9025327" y="11289957"/>
                  <a:pt x="9027042" y="11282105"/>
                </a:cubicBezTo>
                <a:cubicBezTo>
                  <a:pt x="9028985" y="11272804"/>
                  <a:pt x="9033978" y="11264532"/>
                  <a:pt x="9042362" y="11259958"/>
                </a:cubicBezTo>
                <a:close/>
                <a:moveTo>
                  <a:pt x="9142095" y="11443497"/>
                </a:moveTo>
                <a:cubicBezTo>
                  <a:pt x="9126585" y="11451349"/>
                  <a:pt x="9114542" y="11430879"/>
                  <a:pt x="9123803" y="11419749"/>
                </a:cubicBezTo>
                <a:lnTo>
                  <a:pt x="9122430" y="11419025"/>
                </a:lnTo>
                <a:cubicBezTo>
                  <a:pt x="9121021" y="11418262"/>
                  <a:pt x="9120525" y="11416776"/>
                  <a:pt x="9119458" y="11415709"/>
                </a:cubicBezTo>
                <a:cubicBezTo>
                  <a:pt x="9119420" y="11415823"/>
                  <a:pt x="9119458" y="11416014"/>
                  <a:pt x="9119382" y="11416128"/>
                </a:cubicBezTo>
                <a:lnTo>
                  <a:pt x="9116676" y="11422151"/>
                </a:lnTo>
                <a:cubicBezTo>
                  <a:pt x="9113284" y="11429774"/>
                  <a:pt x="9105624" y="11433472"/>
                  <a:pt x="9097583" y="11430879"/>
                </a:cubicBezTo>
                <a:cubicBezTo>
                  <a:pt x="9095677" y="11430270"/>
                  <a:pt x="9094001" y="11429126"/>
                  <a:pt x="9092515" y="11427678"/>
                </a:cubicBezTo>
                <a:cubicBezTo>
                  <a:pt x="9087027" y="11428135"/>
                  <a:pt x="9081653" y="11426114"/>
                  <a:pt x="9078376" y="11420854"/>
                </a:cubicBezTo>
                <a:cubicBezTo>
                  <a:pt x="9074298" y="11414261"/>
                  <a:pt x="9075937" y="11403434"/>
                  <a:pt x="9083330" y="11399699"/>
                </a:cubicBezTo>
                <a:lnTo>
                  <a:pt x="9089427" y="11396612"/>
                </a:lnTo>
                <a:cubicBezTo>
                  <a:pt x="9091142" y="11395734"/>
                  <a:pt x="9092972" y="11395202"/>
                  <a:pt x="9094801" y="11394858"/>
                </a:cubicBezTo>
                <a:cubicBezTo>
                  <a:pt x="9092858" y="11391274"/>
                  <a:pt x="9092248" y="11386968"/>
                  <a:pt x="9093582" y="11382965"/>
                </a:cubicBezTo>
                <a:lnTo>
                  <a:pt x="9096592" y="11373779"/>
                </a:lnTo>
                <a:cubicBezTo>
                  <a:pt x="9099184" y="11365888"/>
                  <a:pt x="9107987" y="11361314"/>
                  <a:pt x="9115952" y="11363906"/>
                </a:cubicBezTo>
                <a:cubicBezTo>
                  <a:pt x="9123803" y="11366459"/>
                  <a:pt x="9128414" y="11375379"/>
                  <a:pt x="9125861" y="11383232"/>
                </a:cubicBezTo>
                <a:lnTo>
                  <a:pt x="9123003" y="11391924"/>
                </a:lnTo>
                <a:cubicBezTo>
                  <a:pt x="9127271" y="11389865"/>
                  <a:pt x="9132339" y="11389483"/>
                  <a:pt x="9136684" y="11391847"/>
                </a:cubicBezTo>
                <a:lnTo>
                  <a:pt x="9142705" y="11395048"/>
                </a:lnTo>
                <a:cubicBezTo>
                  <a:pt x="9150022" y="11398975"/>
                  <a:pt x="9153071" y="11408390"/>
                  <a:pt x="9149145" y="11415785"/>
                </a:cubicBezTo>
                <a:cubicBezTo>
                  <a:pt x="9148383" y="11417196"/>
                  <a:pt x="9147316" y="11418301"/>
                  <a:pt x="9146173" y="11419367"/>
                </a:cubicBezTo>
                <a:cubicBezTo>
                  <a:pt x="9152042" y="11426305"/>
                  <a:pt x="9152613" y="11438199"/>
                  <a:pt x="9142095" y="11443497"/>
                </a:cubicBezTo>
                <a:close/>
                <a:moveTo>
                  <a:pt x="8987903" y="11567762"/>
                </a:moveTo>
                <a:cubicBezTo>
                  <a:pt x="8982072" y="11565170"/>
                  <a:pt x="8979481" y="11560253"/>
                  <a:pt x="8979023" y="11555183"/>
                </a:cubicBezTo>
                <a:cubicBezTo>
                  <a:pt x="8974298" y="11559109"/>
                  <a:pt x="8967705" y="11560596"/>
                  <a:pt x="8962256" y="11557661"/>
                </a:cubicBezTo>
                <a:lnTo>
                  <a:pt x="8957225" y="11554954"/>
                </a:lnTo>
                <a:cubicBezTo>
                  <a:pt x="8953185" y="11557050"/>
                  <a:pt x="8948422" y="11557546"/>
                  <a:pt x="8943849" y="11555526"/>
                </a:cubicBezTo>
                <a:cubicBezTo>
                  <a:pt x="8937942" y="11552935"/>
                  <a:pt x="8935617" y="11547788"/>
                  <a:pt x="8933635" y="11542071"/>
                </a:cubicBezTo>
                <a:cubicBezTo>
                  <a:pt x="8932111" y="11537649"/>
                  <a:pt x="8933521" y="11533226"/>
                  <a:pt x="8936227" y="11529720"/>
                </a:cubicBezTo>
                <a:cubicBezTo>
                  <a:pt x="8936227" y="11529416"/>
                  <a:pt x="8936227" y="11529111"/>
                  <a:pt x="8936227" y="11528805"/>
                </a:cubicBezTo>
                <a:cubicBezTo>
                  <a:pt x="8936455" y="11520191"/>
                  <a:pt x="8943925" y="11514092"/>
                  <a:pt x="8952157" y="11514053"/>
                </a:cubicBezTo>
                <a:cubicBezTo>
                  <a:pt x="8954633" y="11514053"/>
                  <a:pt x="8956844" y="11514854"/>
                  <a:pt x="8958901" y="11516036"/>
                </a:cubicBezTo>
                <a:cubicBezTo>
                  <a:pt x="8958407" y="11511576"/>
                  <a:pt x="8960198" y="11507192"/>
                  <a:pt x="8965381" y="11504257"/>
                </a:cubicBezTo>
                <a:cubicBezTo>
                  <a:pt x="8962217" y="11493737"/>
                  <a:pt x="8972431" y="11479861"/>
                  <a:pt x="8985579" y="11485732"/>
                </a:cubicBezTo>
                <a:cubicBezTo>
                  <a:pt x="8997164" y="11490916"/>
                  <a:pt x="8995487" y="11504371"/>
                  <a:pt x="8988018" y="11510700"/>
                </a:cubicBezTo>
                <a:cubicBezTo>
                  <a:pt x="8991829" y="11516951"/>
                  <a:pt x="8991600" y="11524917"/>
                  <a:pt x="8983139" y="11529186"/>
                </a:cubicBezTo>
                <a:cubicBezTo>
                  <a:pt x="8981120" y="11530178"/>
                  <a:pt x="8979138" y="11530673"/>
                  <a:pt x="8977195" y="11530825"/>
                </a:cubicBezTo>
                <a:lnTo>
                  <a:pt x="8977423" y="11530939"/>
                </a:lnTo>
                <a:cubicBezTo>
                  <a:pt x="8981501" y="11533151"/>
                  <a:pt x="8983711" y="11536963"/>
                  <a:pt x="8984512" y="11541155"/>
                </a:cubicBezTo>
                <a:cubicBezTo>
                  <a:pt x="8985083" y="11540660"/>
                  <a:pt x="8985579" y="11540050"/>
                  <a:pt x="8986227" y="11539669"/>
                </a:cubicBezTo>
                <a:cubicBezTo>
                  <a:pt x="8990800" y="11534485"/>
                  <a:pt x="8998193" y="11531855"/>
                  <a:pt x="9005662" y="11536658"/>
                </a:cubicBezTo>
                <a:lnTo>
                  <a:pt x="9009207" y="11538945"/>
                </a:lnTo>
                <a:cubicBezTo>
                  <a:pt x="9023041" y="11547827"/>
                  <a:pt x="9013475" y="11566657"/>
                  <a:pt x="9000327" y="11566733"/>
                </a:cubicBezTo>
                <a:cubicBezTo>
                  <a:pt x="8997088" y="11569096"/>
                  <a:pt x="8992896" y="11570012"/>
                  <a:pt x="8987903" y="11567762"/>
                </a:cubicBezTo>
                <a:close/>
                <a:moveTo>
                  <a:pt x="8990113" y="11625207"/>
                </a:moveTo>
                <a:cubicBezTo>
                  <a:pt x="8982148" y="11628599"/>
                  <a:pt x="8973688" y="11624482"/>
                  <a:pt x="8969954" y="11617125"/>
                </a:cubicBezTo>
                <a:lnTo>
                  <a:pt x="8966867" y="11611026"/>
                </a:lnTo>
                <a:cubicBezTo>
                  <a:pt x="8963132" y="11603593"/>
                  <a:pt x="8967705" y="11593949"/>
                  <a:pt x="8974984" y="11590862"/>
                </a:cubicBezTo>
                <a:cubicBezTo>
                  <a:pt x="8982949" y="11587469"/>
                  <a:pt x="8991410" y="11591586"/>
                  <a:pt x="8995144" y="11598943"/>
                </a:cubicBezTo>
                <a:lnTo>
                  <a:pt x="8998231" y="11605041"/>
                </a:lnTo>
                <a:cubicBezTo>
                  <a:pt x="9002004" y="11612475"/>
                  <a:pt x="8997393" y="11622118"/>
                  <a:pt x="8990113" y="11625207"/>
                </a:cubicBezTo>
                <a:close/>
                <a:moveTo>
                  <a:pt x="9009550" y="11494994"/>
                </a:moveTo>
                <a:cubicBezTo>
                  <a:pt x="9007225" y="11486723"/>
                  <a:pt x="9014694" y="11478909"/>
                  <a:pt x="9022126" y="11477308"/>
                </a:cubicBezTo>
                <a:cubicBezTo>
                  <a:pt x="9030853" y="11475440"/>
                  <a:pt x="9037674" y="11482187"/>
                  <a:pt x="9039808" y="11489925"/>
                </a:cubicBezTo>
                <a:cubicBezTo>
                  <a:pt x="9042438" y="11499378"/>
                  <a:pt x="9039961" y="11508527"/>
                  <a:pt x="9034511" y="11515997"/>
                </a:cubicBezTo>
                <a:cubicBezTo>
                  <a:pt x="9039504" y="11520191"/>
                  <a:pt x="9042286" y="11526213"/>
                  <a:pt x="9039618" y="11533151"/>
                </a:cubicBezTo>
                <a:cubicBezTo>
                  <a:pt x="9036913" y="11540203"/>
                  <a:pt x="9027080" y="11545920"/>
                  <a:pt x="9019763" y="11541994"/>
                </a:cubicBezTo>
                <a:lnTo>
                  <a:pt x="9013742" y="11538793"/>
                </a:lnTo>
                <a:cubicBezTo>
                  <a:pt x="9006386" y="11534828"/>
                  <a:pt x="9001623" y="11527509"/>
                  <a:pt x="9004900" y="11518932"/>
                </a:cubicBezTo>
                <a:cubicBezTo>
                  <a:pt x="9005014" y="11518627"/>
                  <a:pt x="9005319" y="11518399"/>
                  <a:pt x="9005472" y="11518095"/>
                </a:cubicBezTo>
                <a:cubicBezTo>
                  <a:pt x="9002080" y="11511805"/>
                  <a:pt x="9003300" y="11503800"/>
                  <a:pt x="9008787" y="11499036"/>
                </a:cubicBezTo>
                <a:cubicBezTo>
                  <a:pt x="9009397" y="11498463"/>
                  <a:pt x="9009702" y="11498197"/>
                  <a:pt x="9009817" y="11498120"/>
                </a:cubicBezTo>
                <a:cubicBezTo>
                  <a:pt x="9009854" y="11498044"/>
                  <a:pt x="9009931" y="11497968"/>
                  <a:pt x="9010007" y="11497892"/>
                </a:cubicBezTo>
                <a:cubicBezTo>
                  <a:pt x="9010045" y="11497854"/>
                  <a:pt x="9010045" y="11497815"/>
                  <a:pt x="9010083" y="11497777"/>
                </a:cubicBezTo>
                <a:cubicBezTo>
                  <a:pt x="9009931" y="11496824"/>
                  <a:pt x="9009817" y="11495910"/>
                  <a:pt x="9009550" y="11494994"/>
                </a:cubicBezTo>
                <a:close/>
                <a:moveTo>
                  <a:pt x="9010807" y="11449977"/>
                </a:moveTo>
                <a:cubicBezTo>
                  <a:pt x="9020144" y="11432518"/>
                  <a:pt x="9047088" y="11447308"/>
                  <a:pt x="9037750" y="11464728"/>
                </a:cubicBezTo>
                <a:cubicBezTo>
                  <a:pt x="9028376" y="11482148"/>
                  <a:pt x="9001470" y="11467397"/>
                  <a:pt x="9010807" y="11449977"/>
                </a:cubicBezTo>
                <a:close/>
                <a:moveTo>
                  <a:pt x="9014275" y="11579121"/>
                </a:moveTo>
                <a:lnTo>
                  <a:pt x="9016943" y="11573099"/>
                </a:lnTo>
                <a:cubicBezTo>
                  <a:pt x="9020335" y="11565513"/>
                  <a:pt x="9029748" y="11563265"/>
                  <a:pt x="9036836" y="11566427"/>
                </a:cubicBezTo>
                <a:cubicBezTo>
                  <a:pt x="9044382" y="11569782"/>
                  <a:pt x="9046668" y="11579235"/>
                  <a:pt x="9043505" y="11586325"/>
                </a:cubicBezTo>
                <a:lnTo>
                  <a:pt x="9040799" y="11592349"/>
                </a:lnTo>
                <a:cubicBezTo>
                  <a:pt x="9037408" y="11599933"/>
                  <a:pt x="9027995" y="11602183"/>
                  <a:pt x="9020907" y="11599019"/>
                </a:cubicBezTo>
                <a:cubicBezTo>
                  <a:pt x="9013360" y="11595702"/>
                  <a:pt x="9011112" y="11586211"/>
                  <a:pt x="9014275" y="11579121"/>
                </a:cubicBezTo>
                <a:close/>
                <a:moveTo>
                  <a:pt x="8967667" y="11277531"/>
                </a:moveTo>
                <a:cubicBezTo>
                  <a:pt x="8958444" y="11294721"/>
                  <a:pt x="8929595" y="11284010"/>
                  <a:pt x="8938932" y="11266628"/>
                </a:cubicBezTo>
                <a:cubicBezTo>
                  <a:pt x="8948155" y="11249438"/>
                  <a:pt x="8977004" y="11260149"/>
                  <a:pt x="8967667" y="11277531"/>
                </a:cubicBezTo>
                <a:close/>
                <a:moveTo>
                  <a:pt x="8928566" y="8345556"/>
                </a:moveTo>
                <a:cubicBezTo>
                  <a:pt x="8920068" y="8345556"/>
                  <a:pt x="8915152" y="8338810"/>
                  <a:pt x="8914199" y="8331109"/>
                </a:cubicBezTo>
                <a:lnTo>
                  <a:pt x="8913399" y="8324744"/>
                </a:lnTo>
                <a:cubicBezTo>
                  <a:pt x="8912408" y="8316968"/>
                  <a:pt x="8920830" y="8310335"/>
                  <a:pt x="8927843" y="8310373"/>
                </a:cubicBezTo>
                <a:cubicBezTo>
                  <a:pt x="8936341" y="8310411"/>
                  <a:pt x="8941257" y="8317120"/>
                  <a:pt x="8942248" y="8324820"/>
                </a:cubicBezTo>
                <a:lnTo>
                  <a:pt x="8943048" y="8331186"/>
                </a:lnTo>
                <a:cubicBezTo>
                  <a:pt x="8944001" y="8338962"/>
                  <a:pt x="8935578" y="8345595"/>
                  <a:pt x="8928566" y="8345556"/>
                </a:cubicBezTo>
                <a:close/>
                <a:moveTo>
                  <a:pt x="8916676" y="11353958"/>
                </a:moveTo>
                <a:cubicBezTo>
                  <a:pt x="8924755" y="11349878"/>
                  <a:pt x="8931768" y="11353538"/>
                  <a:pt x="8935541" y="11359446"/>
                </a:cubicBezTo>
                <a:cubicBezTo>
                  <a:pt x="8942476" y="11357464"/>
                  <a:pt x="8950213" y="11359332"/>
                  <a:pt x="8952804" y="11367337"/>
                </a:cubicBezTo>
                <a:cubicBezTo>
                  <a:pt x="8953681" y="11370043"/>
                  <a:pt x="8954900" y="11372711"/>
                  <a:pt x="8955739" y="11375418"/>
                </a:cubicBezTo>
                <a:cubicBezTo>
                  <a:pt x="8956043" y="11376104"/>
                  <a:pt x="8956349" y="11376714"/>
                  <a:pt x="8956691" y="11377362"/>
                </a:cubicBezTo>
                <a:cubicBezTo>
                  <a:pt x="8957873" y="11379115"/>
                  <a:pt x="8958864" y="11380717"/>
                  <a:pt x="8959550" y="11382546"/>
                </a:cubicBezTo>
                <a:cubicBezTo>
                  <a:pt x="8963932" y="11383879"/>
                  <a:pt x="8967934" y="11387044"/>
                  <a:pt x="8969725" y="11390932"/>
                </a:cubicBezTo>
                <a:cubicBezTo>
                  <a:pt x="8972049" y="11395925"/>
                  <a:pt x="8971135" y="11400767"/>
                  <a:pt x="8968582" y="11404845"/>
                </a:cubicBezTo>
                <a:cubicBezTo>
                  <a:pt x="8969344" y="11404311"/>
                  <a:pt x="8969801" y="11403625"/>
                  <a:pt x="8970716" y="11403168"/>
                </a:cubicBezTo>
                <a:cubicBezTo>
                  <a:pt x="8980700" y="11398137"/>
                  <a:pt x="8989885" y="11404540"/>
                  <a:pt x="8992896" y="11412583"/>
                </a:cubicBezTo>
                <a:cubicBezTo>
                  <a:pt x="9003337" y="11399851"/>
                  <a:pt x="9025556" y="11415175"/>
                  <a:pt x="9016791" y="11431490"/>
                </a:cubicBezTo>
                <a:cubicBezTo>
                  <a:pt x="9009702" y="11444678"/>
                  <a:pt x="8993277" y="11438351"/>
                  <a:pt x="8989695" y="11426953"/>
                </a:cubicBezTo>
                <a:cubicBezTo>
                  <a:pt x="8988704" y="11427869"/>
                  <a:pt x="8987827" y="11428860"/>
                  <a:pt x="8986417" y="11429546"/>
                </a:cubicBezTo>
                <a:cubicBezTo>
                  <a:pt x="8973116" y="11436255"/>
                  <a:pt x="8960883" y="11422799"/>
                  <a:pt x="8963399" y="11411973"/>
                </a:cubicBezTo>
                <a:cubicBezTo>
                  <a:pt x="8962217" y="11414679"/>
                  <a:pt x="8961074" y="11416395"/>
                  <a:pt x="8959168" y="11418530"/>
                </a:cubicBezTo>
                <a:cubicBezTo>
                  <a:pt x="8954824" y="11423332"/>
                  <a:pt x="8949527" y="11425239"/>
                  <a:pt x="8943467" y="11427068"/>
                </a:cubicBezTo>
                <a:cubicBezTo>
                  <a:pt x="8941714" y="11427601"/>
                  <a:pt x="8939694" y="11427412"/>
                  <a:pt x="8937712" y="11426953"/>
                </a:cubicBezTo>
                <a:cubicBezTo>
                  <a:pt x="8935083" y="11428287"/>
                  <a:pt x="8932187" y="11429088"/>
                  <a:pt x="8929367" y="11428897"/>
                </a:cubicBezTo>
                <a:cubicBezTo>
                  <a:pt x="8927118" y="11428745"/>
                  <a:pt x="8924870" y="11428478"/>
                  <a:pt x="8922660" y="11428097"/>
                </a:cubicBezTo>
                <a:cubicBezTo>
                  <a:pt x="8922126" y="11428364"/>
                  <a:pt x="8921592" y="11428669"/>
                  <a:pt x="8921021" y="11428897"/>
                </a:cubicBezTo>
                <a:cubicBezTo>
                  <a:pt x="8913589" y="11431681"/>
                  <a:pt x="8903681" y="11427792"/>
                  <a:pt x="8901280" y="11419863"/>
                </a:cubicBezTo>
                <a:lnTo>
                  <a:pt x="8899984" y="11415557"/>
                </a:lnTo>
                <a:cubicBezTo>
                  <a:pt x="8899184" y="11414450"/>
                  <a:pt x="8898459" y="11413270"/>
                  <a:pt x="8897812" y="11411935"/>
                </a:cubicBezTo>
                <a:cubicBezTo>
                  <a:pt x="8893010" y="11402063"/>
                  <a:pt x="8895068" y="11390055"/>
                  <a:pt x="8895220" y="11379458"/>
                </a:cubicBezTo>
                <a:cubicBezTo>
                  <a:pt x="8895373" y="11370424"/>
                  <a:pt x="8901851" y="11366231"/>
                  <a:pt x="8908749" y="11366041"/>
                </a:cubicBezTo>
                <a:cubicBezTo>
                  <a:pt x="8908978" y="11361314"/>
                  <a:pt x="8911188" y="11356702"/>
                  <a:pt x="8916676" y="11353958"/>
                </a:cubicBezTo>
                <a:close/>
                <a:moveTo>
                  <a:pt x="8908254" y="11439685"/>
                </a:moveTo>
                <a:cubicBezTo>
                  <a:pt x="8910807" y="11440790"/>
                  <a:pt x="8912560" y="11442506"/>
                  <a:pt x="8914008" y="11444450"/>
                </a:cubicBezTo>
                <a:cubicBezTo>
                  <a:pt x="8915609" y="11439304"/>
                  <a:pt x="8919230" y="11435111"/>
                  <a:pt x="8925365" y="11434005"/>
                </a:cubicBezTo>
                <a:cubicBezTo>
                  <a:pt x="8932873" y="11432633"/>
                  <a:pt x="8942667" y="11438046"/>
                  <a:pt x="8943239" y="11446355"/>
                </a:cubicBezTo>
                <a:cubicBezTo>
                  <a:pt x="8943277" y="11447308"/>
                  <a:pt x="8943391" y="11448299"/>
                  <a:pt x="8943543" y="11449253"/>
                </a:cubicBezTo>
                <a:cubicBezTo>
                  <a:pt x="8943543" y="11449253"/>
                  <a:pt x="8943543" y="11449253"/>
                  <a:pt x="8943543" y="11449253"/>
                </a:cubicBezTo>
                <a:cubicBezTo>
                  <a:pt x="8943620" y="11449329"/>
                  <a:pt x="8943658" y="11449367"/>
                  <a:pt x="8943734" y="11449481"/>
                </a:cubicBezTo>
                <a:cubicBezTo>
                  <a:pt x="8943925" y="11449634"/>
                  <a:pt x="8943962" y="11449672"/>
                  <a:pt x="8944344" y="11449938"/>
                </a:cubicBezTo>
                <a:cubicBezTo>
                  <a:pt x="8951203" y="11455123"/>
                  <a:pt x="8952614" y="11464195"/>
                  <a:pt x="8947964" y="11471361"/>
                </a:cubicBezTo>
                <a:cubicBezTo>
                  <a:pt x="8943582" y="11478184"/>
                  <a:pt x="8932949" y="11479824"/>
                  <a:pt x="8926546" y="11475021"/>
                </a:cubicBezTo>
                <a:cubicBezTo>
                  <a:pt x="8925746" y="11474410"/>
                  <a:pt x="8925327" y="11473534"/>
                  <a:pt x="8924565" y="11472886"/>
                </a:cubicBezTo>
                <a:cubicBezTo>
                  <a:pt x="8924070" y="11473877"/>
                  <a:pt x="8923460" y="11474716"/>
                  <a:pt x="8922773" y="11475592"/>
                </a:cubicBezTo>
                <a:cubicBezTo>
                  <a:pt x="8930281" y="11475935"/>
                  <a:pt x="8937827" y="11480929"/>
                  <a:pt x="8938208" y="11490573"/>
                </a:cubicBezTo>
                <a:cubicBezTo>
                  <a:pt x="8938970" y="11510394"/>
                  <a:pt x="8908254" y="11509746"/>
                  <a:pt x="8907491" y="11490077"/>
                </a:cubicBezTo>
                <a:cubicBezTo>
                  <a:pt x="8907339" y="11486456"/>
                  <a:pt x="8908482" y="11483750"/>
                  <a:pt x="8910083" y="11481500"/>
                </a:cubicBezTo>
                <a:cubicBezTo>
                  <a:pt x="8909664" y="11481463"/>
                  <a:pt x="8909245" y="11481615"/>
                  <a:pt x="8908825" y="11481539"/>
                </a:cubicBezTo>
                <a:cubicBezTo>
                  <a:pt x="8901432" y="11479900"/>
                  <a:pt x="8894649" y="11477117"/>
                  <a:pt x="8890075" y="11470752"/>
                </a:cubicBezTo>
                <a:cubicBezTo>
                  <a:pt x="8885045" y="11463775"/>
                  <a:pt x="8885617" y="11455580"/>
                  <a:pt x="8888094" y="11447842"/>
                </a:cubicBezTo>
                <a:cubicBezTo>
                  <a:pt x="8890647" y="11439838"/>
                  <a:pt x="8901204" y="11436674"/>
                  <a:pt x="8908254" y="11439685"/>
                </a:cubicBezTo>
                <a:close/>
                <a:moveTo>
                  <a:pt x="8888284" y="11506315"/>
                </a:moveTo>
                <a:cubicBezTo>
                  <a:pt x="8892400" y="11512871"/>
                  <a:pt x="8890800" y="11523735"/>
                  <a:pt x="8883407" y="11527472"/>
                </a:cubicBezTo>
                <a:lnTo>
                  <a:pt x="8877309" y="11530559"/>
                </a:lnTo>
                <a:cubicBezTo>
                  <a:pt x="8869877" y="11534294"/>
                  <a:pt x="8860884" y="11533226"/>
                  <a:pt x="8856158" y="11525679"/>
                </a:cubicBezTo>
                <a:cubicBezTo>
                  <a:pt x="8852042" y="11519086"/>
                  <a:pt x="8853643" y="11508259"/>
                  <a:pt x="8861036" y="11504524"/>
                </a:cubicBezTo>
                <a:lnTo>
                  <a:pt x="8867134" y="11501436"/>
                </a:lnTo>
                <a:cubicBezTo>
                  <a:pt x="8874527" y="11497701"/>
                  <a:pt x="8883559" y="11498730"/>
                  <a:pt x="8888284" y="11506315"/>
                </a:cubicBezTo>
                <a:close/>
                <a:moveTo>
                  <a:pt x="8867781" y="11412926"/>
                </a:moveTo>
                <a:cubicBezTo>
                  <a:pt x="8863399" y="11415175"/>
                  <a:pt x="8859436" y="11415023"/>
                  <a:pt x="8856272" y="11413422"/>
                </a:cubicBezTo>
                <a:cubicBezTo>
                  <a:pt x="8859283" y="11417043"/>
                  <a:pt x="8860274" y="11422304"/>
                  <a:pt x="8859130" y="11426953"/>
                </a:cubicBezTo>
                <a:cubicBezTo>
                  <a:pt x="8859893" y="11427335"/>
                  <a:pt x="8860693" y="11427564"/>
                  <a:pt x="8861417" y="11428059"/>
                </a:cubicBezTo>
                <a:cubicBezTo>
                  <a:pt x="8868353" y="11432633"/>
                  <a:pt x="8871173" y="11441706"/>
                  <a:pt x="8866752" y="11449101"/>
                </a:cubicBezTo>
                <a:cubicBezTo>
                  <a:pt x="8862865" y="11455619"/>
                  <a:pt x="8853795" y="11458440"/>
                  <a:pt x="8846936" y="11454894"/>
                </a:cubicBezTo>
                <a:cubicBezTo>
                  <a:pt x="8846516" y="11454894"/>
                  <a:pt x="8846135" y="11454894"/>
                  <a:pt x="8845716" y="11454894"/>
                </a:cubicBezTo>
                <a:cubicBezTo>
                  <a:pt x="8845563" y="11454932"/>
                  <a:pt x="8845449" y="11454932"/>
                  <a:pt x="8845258" y="11454971"/>
                </a:cubicBezTo>
                <a:cubicBezTo>
                  <a:pt x="8844077" y="11455275"/>
                  <a:pt x="8842857" y="11455505"/>
                  <a:pt x="8841638" y="11455809"/>
                </a:cubicBezTo>
                <a:cubicBezTo>
                  <a:pt x="8840723" y="11456037"/>
                  <a:pt x="8835769" y="11457792"/>
                  <a:pt x="8840190" y="11456114"/>
                </a:cubicBezTo>
                <a:cubicBezTo>
                  <a:pt x="8834512" y="11458249"/>
                  <a:pt x="8829405" y="11459659"/>
                  <a:pt x="8823726" y="11456305"/>
                </a:cubicBezTo>
                <a:cubicBezTo>
                  <a:pt x="8818048" y="11452950"/>
                  <a:pt x="8815381" y="11446660"/>
                  <a:pt x="8816371" y="11440333"/>
                </a:cubicBezTo>
                <a:cubicBezTo>
                  <a:pt x="8816562" y="11439037"/>
                  <a:pt x="8816905" y="11437817"/>
                  <a:pt x="8817324" y="11436560"/>
                </a:cubicBezTo>
                <a:cubicBezTo>
                  <a:pt x="8818277" y="11426496"/>
                  <a:pt x="8826280" y="11418110"/>
                  <a:pt x="8833635" y="11411859"/>
                </a:cubicBezTo>
                <a:cubicBezTo>
                  <a:pt x="8839314" y="11407055"/>
                  <a:pt x="8846554" y="11406637"/>
                  <a:pt x="8852499" y="11410410"/>
                </a:cubicBezTo>
                <a:cubicBezTo>
                  <a:pt x="8846288" y="11403472"/>
                  <a:pt x="8846059" y="11389635"/>
                  <a:pt x="8857225" y="11383995"/>
                </a:cubicBezTo>
                <a:cubicBezTo>
                  <a:pt x="8874908" y="11375189"/>
                  <a:pt x="8885198" y="11404120"/>
                  <a:pt x="8867781" y="11412926"/>
                </a:cubicBezTo>
                <a:close/>
                <a:moveTo>
                  <a:pt x="8849146" y="11354262"/>
                </a:moveTo>
                <a:cubicBezTo>
                  <a:pt x="8846173" y="11361885"/>
                  <a:pt x="8836189" y="11365431"/>
                  <a:pt x="8828909" y="11362076"/>
                </a:cubicBezTo>
                <a:cubicBezTo>
                  <a:pt x="8823231" y="11359446"/>
                  <a:pt x="8818772" y="11355444"/>
                  <a:pt x="8816524" y="11349535"/>
                </a:cubicBezTo>
                <a:cubicBezTo>
                  <a:pt x="8813703" y="11342217"/>
                  <a:pt x="8816562" y="11335356"/>
                  <a:pt x="8820373" y="11329143"/>
                </a:cubicBezTo>
                <a:cubicBezTo>
                  <a:pt x="8824756" y="11322014"/>
                  <a:pt x="8836150" y="11322091"/>
                  <a:pt x="8841981" y="11326779"/>
                </a:cubicBezTo>
                <a:cubicBezTo>
                  <a:pt x="8846059" y="11330057"/>
                  <a:pt x="8847583" y="11334479"/>
                  <a:pt x="8847355" y="11338939"/>
                </a:cubicBezTo>
                <a:cubicBezTo>
                  <a:pt x="8850403" y="11343246"/>
                  <a:pt x="8851204" y="11348964"/>
                  <a:pt x="8849146" y="11354262"/>
                </a:cubicBezTo>
                <a:close/>
                <a:moveTo>
                  <a:pt x="8818810" y="11513330"/>
                </a:moveTo>
                <a:cubicBezTo>
                  <a:pt x="8817591" y="11509556"/>
                  <a:pt x="8816981" y="11505667"/>
                  <a:pt x="8818010" y="11501589"/>
                </a:cubicBezTo>
                <a:cubicBezTo>
                  <a:pt x="8818658" y="11498920"/>
                  <a:pt x="8819992" y="11496824"/>
                  <a:pt x="8821554" y="11494956"/>
                </a:cubicBezTo>
                <a:cubicBezTo>
                  <a:pt x="8819916" y="11492173"/>
                  <a:pt x="8818849" y="11488972"/>
                  <a:pt x="8818734" y="11485503"/>
                </a:cubicBezTo>
                <a:lnTo>
                  <a:pt x="8818467" y="11478679"/>
                </a:lnTo>
                <a:cubicBezTo>
                  <a:pt x="8818125" y="11470332"/>
                  <a:pt x="8827690" y="11464080"/>
                  <a:pt x="8835122" y="11464728"/>
                </a:cubicBezTo>
                <a:cubicBezTo>
                  <a:pt x="8844154" y="11465530"/>
                  <a:pt x="8848727" y="11473114"/>
                  <a:pt x="8849031" y="11481425"/>
                </a:cubicBezTo>
                <a:lnTo>
                  <a:pt x="8849298" y="11488247"/>
                </a:lnTo>
                <a:cubicBezTo>
                  <a:pt x="8849336" y="11489543"/>
                  <a:pt x="8848803" y="11490649"/>
                  <a:pt x="8848422" y="11491830"/>
                </a:cubicBezTo>
                <a:cubicBezTo>
                  <a:pt x="8849984" y="11493546"/>
                  <a:pt x="8851280" y="11495490"/>
                  <a:pt x="8851889" y="11497549"/>
                </a:cubicBezTo>
                <a:cubicBezTo>
                  <a:pt x="8853338" y="11502580"/>
                  <a:pt x="8852080" y="11507078"/>
                  <a:pt x="8849336" y="11510584"/>
                </a:cubicBezTo>
                <a:cubicBezTo>
                  <a:pt x="8849413" y="11515426"/>
                  <a:pt x="8846973" y="11519962"/>
                  <a:pt x="8843010" y="11523126"/>
                </a:cubicBezTo>
                <a:cubicBezTo>
                  <a:pt x="8843277" y="11523926"/>
                  <a:pt x="8843734" y="11524536"/>
                  <a:pt x="8843887" y="11525413"/>
                </a:cubicBezTo>
                <a:cubicBezTo>
                  <a:pt x="8844801" y="11530673"/>
                  <a:pt x="8842248" y="11537229"/>
                  <a:pt x="8837751" y="11540698"/>
                </a:cubicBezTo>
                <a:cubicBezTo>
                  <a:pt x="8839466" y="11539973"/>
                  <a:pt x="8841295" y="11539516"/>
                  <a:pt x="8843200" y="11539441"/>
                </a:cubicBezTo>
                <a:lnTo>
                  <a:pt x="8850022" y="11539173"/>
                </a:lnTo>
                <a:cubicBezTo>
                  <a:pt x="8852423" y="11539098"/>
                  <a:pt x="8854672" y="11539631"/>
                  <a:pt x="8856691" y="11540584"/>
                </a:cubicBezTo>
                <a:cubicBezTo>
                  <a:pt x="8862179" y="11535933"/>
                  <a:pt x="8869153" y="11533303"/>
                  <a:pt x="8877080" y="11534447"/>
                </a:cubicBezTo>
                <a:cubicBezTo>
                  <a:pt x="8882110" y="11535171"/>
                  <a:pt x="8886341" y="11537077"/>
                  <a:pt x="8889923" y="11539821"/>
                </a:cubicBezTo>
                <a:cubicBezTo>
                  <a:pt x="8892705" y="11532237"/>
                  <a:pt x="8900213" y="11527243"/>
                  <a:pt x="8908445" y="11529416"/>
                </a:cubicBezTo>
                <a:cubicBezTo>
                  <a:pt x="8916143" y="11531473"/>
                  <a:pt x="8921936" y="11540317"/>
                  <a:pt x="8919344" y="11548207"/>
                </a:cubicBezTo>
                <a:cubicBezTo>
                  <a:pt x="8918353" y="11551257"/>
                  <a:pt x="8917324" y="11554306"/>
                  <a:pt x="8916333" y="11557393"/>
                </a:cubicBezTo>
                <a:cubicBezTo>
                  <a:pt x="8915762" y="11559148"/>
                  <a:pt x="8914847" y="11560748"/>
                  <a:pt x="8913780" y="11562197"/>
                </a:cubicBezTo>
                <a:lnTo>
                  <a:pt x="8913894" y="11565208"/>
                </a:lnTo>
                <a:cubicBezTo>
                  <a:pt x="8914085" y="11570316"/>
                  <a:pt x="8911798" y="11574547"/>
                  <a:pt x="8908330" y="11577559"/>
                </a:cubicBezTo>
                <a:cubicBezTo>
                  <a:pt x="8909549" y="11577864"/>
                  <a:pt x="8910731" y="11578130"/>
                  <a:pt x="8911874" y="11578664"/>
                </a:cubicBezTo>
                <a:cubicBezTo>
                  <a:pt x="8919801" y="11577939"/>
                  <a:pt x="8928185" y="11582208"/>
                  <a:pt x="8928604" y="11592424"/>
                </a:cubicBezTo>
                <a:cubicBezTo>
                  <a:pt x="8928604" y="11592501"/>
                  <a:pt x="8928566" y="11592538"/>
                  <a:pt x="8928566" y="11592615"/>
                </a:cubicBezTo>
                <a:cubicBezTo>
                  <a:pt x="8929671" y="11591433"/>
                  <a:pt x="8930891" y="11590251"/>
                  <a:pt x="8932644" y="11589375"/>
                </a:cubicBezTo>
                <a:cubicBezTo>
                  <a:pt x="8950213" y="11580494"/>
                  <a:pt x="8966448" y="11606566"/>
                  <a:pt x="8948841" y="11615486"/>
                </a:cubicBezTo>
                <a:cubicBezTo>
                  <a:pt x="8937179" y="11621395"/>
                  <a:pt x="8926318" y="11611865"/>
                  <a:pt x="8925365" y="11602183"/>
                </a:cubicBezTo>
                <a:cubicBezTo>
                  <a:pt x="8923193" y="11604852"/>
                  <a:pt x="8920182" y="11606338"/>
                  <a:pt x="8916829" y="11607062"/>
                </a:cubicBezTo>
                <a:cubicBezTo>
                  <a:pt x="8916753" y="11608244"/>
                  <a:pt x="8916753" y="11609463"/>
                  <a:pt x="8916447" y="11610569"/>
                </a:cubicBezTo>
                <a:cubicBezTo>
                  <a:pt x="8918734" y="11613504"/>
                  <a:pt x="8919763" y="11617201"/>
                  <a:pt x="8919801" y="11620785"/>
                </a:cubicBezTo>
                <a:cubicBezTo>
                  <a:pt x="8924412" y="11625435"/>
                  <a:pt x="8926546" y="11632411"/>
                  <a:pt x="8921973" y="11639463"/>
                </a:cubicBezTo>
                <a:cubicBezTo>
                  <a:pt x="8915228" y="11649945"/>
                  <a:pt x="8902690" y="11646971"/>
                  <a:pt x="8896973" y="11639233"/>
                </a:cubicBezTo>
                <a:cubicBezTo>
                  <a:pt x="8896440" y="11639349"/>
                  <a:pt x="8896059" y="11639692"/>
                  <a:pt x="8895449" y="11639844"/>
                </a:cubicBezTo>
                <a:cubicBezTo>
                  <a:pt x="8889123" y="11641331"/>
                  <a:pt x="8883673" y="11639844"/>
                  <a:pt x="8877690" y="11637862"/>
                </a:cubicBezTo>
                <a:cubicBezTo>
                  <a:pt x="8875937" y="11637290"/>
                  <a:pt x="8874412" y="11635994"/>
                  <a:pt x="8873041" y="11634469"/>
                </a:cubicBezTo>
                <a:cubicBezTo>
                  <a:pt x="8870144" y="11634050"/>
                  <a:pt x="8867286" y="11633020"/>
                  <a:pt x="8865076" y="11631267"/>
                </a:cubicBezTo>
                <a:cubicBezTo>
                  <a:pt x="8863322" y="11629856"/>
                  <a:pt x="8861646" y="11628332"/>
                  <a:pt x="8860007" y="11626769"/>
                </a:cubicBezTo>
                <a:cubicBezTo>
                  <a:pt x="8859397" y="11626693"/>
                  <a:pt x="8858826" y="11626655"/>
                  <a:pt x="8858178" y="11626502"/>
                </a:cubicBezTo>
                <a:cubicBezTo>
                  <a:pt x="8850518" y="11624520"/>
                  <a:pt x="8844572" y="11615639"/>
                  <a:pt x="8847164" y="11607748"/>
                </a:cubicBezTo>
                <a:lnTo>
                  <a:pt x="8848574" y="11603479"/>
                </a:lnTo>
                <a:cubicBezTo>
                  <a:pt x="8848574" y="11603441"/>
                  <a:pt x="8848574" y="11603365"/>
                  <a:pt x="8848574" y="11603327"/>
                </a:cubicBezTo>
                <a:cubicBezTo>
                  <a:pt x="8840038" y="11604241"/>
                  <a:pt x="8829900" y="11598790"/>
                  <a:pt x="8829443" y="11587584"/>
                </a:cubicBezTo>
                <a:cubicBezTo>
                  <a:pt x="8829062" y="11577864"/>
                  <a:pt x="8836341" y="11573633"/>
                  <a:pt x="8843887" y="11574204"/>
                </a:cubicBezTo>
                <a:cubicBezTo>
                  <a:pt x="8843315" y="11572870"/>
                  <a:pt x="8842934" y="11571498"/>
                  <a:pt x="8842781" y="11570126"/>
                </a:cubicBezTo>
                <a:cubicBezTo>
                  <a:pt x="8834664" y="11569935"/>
                  <a:pt x="8828566" y="11562960"/>
                  <a:pt x="8828071" y="11555106"/>
                </a:cubicBezTo>
                <a:cubicBezTo>
                  <a:pt x="8827728" y="11550037"/>
                  <a:pt x="8830434" y="11545540"/>
                  <a:pt x="8834321" y="11542642"/>
                </a:cubicBezTo>
                <a:cubicBezTo>
                  <a:pt x="8833406" y="11542947"/>
                  <a:pt x="8832377" y="11543176"/>
                  <a:pt x="8831348" y="11543214"/>
                </a:cubicBezTo>
                <a:lnTo>
                  <a:pt x="8824527" y="11543481"/>
                </a:lnTo>
                <a:cubicBezTo>
                  <a:pt x="8816219" y="11543786"/>
                  <a:pt x="8808330" y="11540050"/>
                  <a:pt x="8806768" y="11530978"/>
                </a:cubicBezTo>
                <a:cubicBezTo>
                  <a:pt x="8805586" y="11523697"/>
                  <a:pt x="8810845" y="11514053"/>
                  <a:pt x="8818810" y="11513330"/>
                </a:cubicBezTo>
                <a:close/>
                <a:moveTo>
                  <a:pt x="8873841" y="11791974"/>
                </a:moveTo>
                <a:lnTo>
                  <a:pt x="8870144" y="11797730"/>
                </a:lnTo>
                <a:cubicBezTo>
                  <a:pt x="8865647" y="11804743"/>
                  <a:pt x="8857263" y="11808287"/>
                  <a:pt x="8849413" y="11804133"/>
                </a:cubicBezTo>
                <a:cubicBezTo>
                  <a:pt x="8842553" y="11800512"/>
                  <a:pt x="8838475" y="11790372"/>
                  <a:pt x="8842972" y="11783397"/>
                </a:cubicBezTo>
                <a:lnTo>
                  <a:pt x="8846669" y="11777679"/>
                </a:lnTo>
                <a:cubicBezTo>
                  <a:pt x="8847736" y="11776040"/>
                  <a:pt x="8849031" y="11774629"/>
                  <a:pt x="8850441" y="11773447"/>
                </a:cubicBezTo>
                <a:cubicBezTo>
                  <a:pt x="8846973" y="11771313"/>
                  <a:pt x="8844268" y="11767921"/>
                  <a:pt x="8843353" y="11763804"/>
                </a:cubicBezTo>
                <a:lnTo>
                  <a:pt x="8841295" y="11754351"/>
                </a:lnTo>
                <a:cubicBezTo>
                  <a:pt x="8839542" y="11746231"/>
                  <a:pt x="8844801" y="11737845"/>
                  <a:pt x="8852956" y="11736015"/>
                </a:cubicBezTo>
                <a:cubicBezTo>
                  <a:pt x="8861036" y="11734224"/>
                  <a:pt x="8869535" y="11739598"/>
                  <a:pt x="8871287" y="11747680"/>
                </a:cubicBezTo>
                <a:lnTo>
                  <a:pt x="8873231" y="11756600"/>
                </a:lnTo>
                <a:cubicBezTo>
                  <a:pt x="8875899" y="11752674"/>
                  <a:pt x="8880053" y="11749776"/>
                  <a:pt x="8885007" y="11749586"/>
                </a:cubicBezTo>
                <a:lnTo>
                  <a:pt x="8891829" y="11749319"/>
                </a:lnTo>
                <a:cubicBezTo>
                  <a:pt x="8900137" y="11749014"/>
                  <a:pt x="8907491" y="11755570"/>
                  <a:pt x="8907911" y="11763956"/>
                </a:cubicBezTo>
                <a:cubicBezTo>
                  <a:pt x="8908292" y="11772190"/>
                  <a:pt x="8901584" y="11779699"/>
                  <a:pt x="8893276" y="11780005"/>
                </a:cubicBezTo>
                <a:lnTo>
                  <a:pt x="8886455" y="11780271"/>
                </a:lnTo>
                <a:cubicBezTo>
                  <a:pt x="8879252" y="11780537"/>
                  <a:pt x="8873002" y="11775506"/>
                  <a:pt x="8871173" y="11768721"/>
                </a:cubicBezTo>
                <a:cubicBezTo>
                  <a:pt x="8870373" y="11769941"/>
                  <a:pt x="8869306" y="11770932"/>
                  <a:pt x="8868201" y="11771885"/>
                </a:cubicBezTo>
                <a:cubicBezTo>
                  <a:pt x="8874527" y="11775849"/>
                  <a:pt x="8878147" y="11785302"/>
                  <a:pt x="8873841" y="11791974"/>
                </a:cubicBezTo>
                <a:close/>
                <a:moveTo>
                  <a:pt x="8818086" y="11950239"/>
                </a:moveTo>
                <a:cubicBezTo>
                  <a:pt x="8826699" y="11949896"/>
                  <a:pt x="8833178" y="11957254"/>
                  <a:pt x="8833635" y="11965372"/>
                </a:cubicBezTo>
                <a:cubicBezTo>
                  <a:pt x="8834131" y="11973797"/>
                  <a:pt x="8826508" y="11980620"/>
                  <a:pt x="8818506" y="11980925"/>
                </a:cubicBezTo>
                <a:lnTo>
                  <a:pt x="8812789" y="11981153"/>
                </a:lnTo>
                <a:cubicBezTo>
                  <a:pt x="8810350" y="11985004"/>
                  <a:pt x="8806501" y="11987862"/>
                  <a:pt x="8801546" y="11988396"/>
                </a:cubicBezTo>
                <a:cubicBezTo>
                  <a:pt x="8795144" y="11989159"/>
                  <a:pt x="8790533" y="11985918"/>
                  <a:pt x="8785922" y="11981954"/>
                </a:cubicBezTo>
                <a:cubicBezTo>
                  <a:pt x="8782378" y="11978905"/>
                  <a:pt x="8781348" y="11974406"/>
                  <a:pt x="8781920" y="11970023"/>
                </a:cubicBezTo>
                <a:cubicBezTo>
                  <a:pt x="8781768" y="11969757"/>
                  <a:pt x="8781615" y="11969489"/>
                  <a:pt x="8781463" y="11969223"/>
                </a:cubicBezTo>
                <a:cubicBezTo>
                  <a:pt x="8777309" y="11961714"/>
                  <a:pt x="8780663" y="11952642"/>
                  <a:pt x="8787713" y="11948411"/>
                </a:cubicBezTo>
                <a:cubicBezTo>
                  <a:pt x="8789847" y="11947152"/>
                  <a:pt x="8792171" y="11946733"/>
                  <a:pt x="8794496" y="11946733"/>
                </a:cubicBezTo>
                <a:cubicBezTo>
                  <a:pt x="8791714" y="11942997"/>
                  <a:pt x="8790838" y="11938080"/>
                  <a:pt x="8794306" y="11932667"/>
                </a:cubicBezTo>
                <a:cubicBezTo>
                  <a:pt x="8804862" y="11916276"/>
                  <a:pt x="8832758" y="11929198"/>
                  <a:pt x="8822088" y="11945781"/>
                </a:cubicBezTo>
                <a:cubicBezTo>
                  <a:pt x="8820868" y="11947686"/>
                  <a:pt x="8819382" y="11949096"/>
                  <a:pt x="8817782" y="11950239"/>
                </a:cubicBezTo>
                <a:lnTo>
                  <a:pt x="8818086" y="11950239"/>
                </a:lnTo>
                <a:close/>
                <a:moveTo>
                  <a:pt x="8780587" y="12006769"/>
                </a:moveTo>
                <a:cubicBezTo>
                  <a:pt x="8780929" y="12015384"/>
                  <a:pt x="8775213" y="12020720"/>
                  <a:pt x="8768658" y="12022627"/>
                </a:cubicBezTo>
                <a:cubicBezTo>
                  <a:pt x="8768430" y="12022702"/>
                  <a:pt x="8768277" y="12022855"/>
                  <a:pt x="8768048" y="12022931"/>
                </a:cubicBezTo>
                <a:cubicBezTo>
                  <a:pt x="8767858" y="12022970"/>
                  <a:pt x="8767667" y="12022931"/>
                  <a:pt x="8767476" y="12022970"/>
                </a:cubicBezTo>
                <a:cubicBezTo>
                  <a:pt x="8765800" y="12023350"/>
                  <a:pt x="8764161" y="12023427"/>
                  <a:pt x="8762484" y="12023274"/>
                </a:cubicBezTo>
                <a:cubicBezTo>
                  <a:pt x="8762332" y="12023274"/>
                  <a:pt x="8762141" y="12023274"/>
                  <a:pt x="8761989" y="12023274"/>
                </a:cubicBezTo>
                <a:cubicBezTo>
                  <a:pt x="8758788" y="12022931"/>
                  <a:pt x="8756006" y="12021635"/>
                  <a:pt x="8753795" y="12019310"/>
                </a:cubicBezTo>
                <a:cubicBezTo>
                  <a:pt x="8751623" y="12017442"/>
                  <a:pt x="8749756" y="12015193"/>
                  <a:pt x="8749146" y="12012258"/>
                </a:cubicBezTo>
                <a:lnTo>
                  <a:pt x="8747088" y="12002804"/>
                </a:lnTo>
                <a:cubicBezTo>
                  <a:pt x="8745335" y="11994686"/>
                  <a:pt x="8749375" y="11986223"/>
                  <a:pt x="8757758" y="11983899"/>
                </a:cubicBezTo>
                <a:cubicBezTo>
                  <a:pt x="8765419" y="11981764"/>
                  <a:pt x="8774908" y="11986452"/>
                  <a:pt x="8776661" y="11994572"/>
                </a:cubicBezTo>
                <a:cubicBezTo>
                  <a:pt x="8776966" y="11996020"/>
                  <a:pt x="8777271" y="11997430"/>
                  <a:pt x="8777576" y="11998841"/>
                </a:cubicBezTo>
                <a:cubicBezTo>
                  <a:pt x="8779214" y="12000860"/>
                  <a:pt x="8780434" y="12003338"/>
                  <a:pt x="8780587" y="12006769"/>
                </a:cubicBezTo>
                <a:close/>
                <a:moveTo>
                  <a:pt x="8748498" y="11789076"/>
                </a:moveTo>
                <a:cubicBezTo>
                  <a:pt x="8750251" y="11797196"/>
                  <a:pt x="8745259" y="11805620"/>
                  <a:pt x="8737065" y="11807525"/>
                </a:cubicBezTo>
                <a:cubicBezTo>
                  <a:pt x="8729100" y="11809394"/>
                  <a:pt x="8720373" y="11804209"/>
                  <a:pt x="8718620" y="11796090"/>
                </a:cubicBezTo>
                <a:cubicBezTo>
                  <a:pt x="8717934" y="11792926"/>
                  <a:pt x="8717248" y="11789801"/>
                  <a:pt x="8716562" y="11786637"/>
                </a:cubicBezTo>
                <a:cubicBezTo>
                  <a:pt x="8714809" y="11778518"/>
                  <a:pt x="8719802" y="11770094"/>
                  <a:pt x="8727995" y="11768187"/>
                </a:cubicBezTo>
                <a:cubicBezTo>
                  <a:pt x="8730091" y="11767691"/>
                  <a:pt x="8732263" y="11767768"/>
                  <a:pt x="8734321" y="11768187"/>
                </a:cubicBezTo>
                <a:cubicBezTo>
                  <a:pt x="8735388" y="11760450"/>
                  <a:pt x="8741981" y="11755151"/>
                  <a:pt x="8749717" y="11754847"/>
                </a:cubicBezTo>
                <a:lnTo>
                  <a:pt x="8756539" y="11754579"/>
                </a:lnTo>
                <a:cubicBezTo>
                  <a:pt x="8764885" y="11754236"/>
                  <a:pt x="8771707" y="11762469"/>
                  <a:pt x="8771478" y="11770322"/>
                </a:cubicBezTo>
                <a:cubicBezTo>
                  <a:pt x="8771249" y="11779014"/>
                  <a:pt x="8764008" y="11784959"/>
                  <a:pt x="8755739" y="11785264"/>
                </a:cubicBezTo>
                <a:lnTo>
                  <a:pt x="8748917" y="11785531"/>
                </a:lnTo>
                <a:cubicBezTo>
                  <a:pt x="8748498" y="11785531"/>
                  <a:pt x="8748117" y="11785302"/>
                  <a:pt x="8747698" y="11785264"/>
                </a:cubicBezTo>
                <a:cubicBezTo>
                  <a:pt x="8747965" y="11786561"/>
                  <a:pt x="8748231" y="11787818"/>
                  <a:pt x="8748498" y="11789076"/>
                </a:cubicBezTo>
                <a:close/>
                <a:moveTo>
                  <a:pt x="8735350" y="11729802"/>
                </a:moveTo>
                <a:cubicBezTo>
                  <a:pt x="8724641" y="11746498"/>
                  <a:pt x="8699832" y="11728354"/>
                  <a:pt x="8710464" y="11711811"/>
                </a:cubicBezTo>
                <a:cubicBezTo>
                  <a:pt x="8721211" y="11695153"/>
                  <a:pt x="8746021" y="11713259"/>
                  <a:pt x="8735350" y="11729802"/>
                </a:cubicBezTo>
                <a:close/>
                <a:moveTo>
                  <a:pt x="8716181" y="11663020"/>
                </a:moveTo>
                <a:cubicBezTo>
                  <a:pt x="8715419" y="11643275"/>
                  <a:pt x="8745983" y="11640377"/>
                  <a:pt x="8746745" y="11660084"/>
                </a:cubicBezTo>
                <a:cubicBezTo>
                  <a:pt x="8747545" y="11679868"/>
                  <a:pt x="8716943" y="11682803"/>
                  <a:pt x="8716181" y="11663020"/>
                </a:cubicBezTo>
                <a:close/>
                <a:moveTo>
                  <a:pt x="8766029" y="11691951"/>
                </a:moveTo>
                <a:cubicBezTo>
                  <a:pt x="8765838" y="11693514"/>
                  <a:pt x="8765609" y="11695076"/>
                  <a:pt x="8764771" y="11696449"/>
                </a:cubicBezTo>
                <a:cubicBezTo>
                  <a:pt x="8764237" y="11697249"/>
                  <a:pt x="8763780" y="11698126"/>
                  <a:pt x="8763361" y="11699004"/>
                </a:cubicBezTo>
                <a:cubicBezTo>
                  <a:pt x="8763361" y="11699004"/>
                  <a:pt x="8763361" y="11699004"/>
                  <a:pt x="8763361" y="11699004"/>
                </a:cubicBezTo>
                <a:cubicBezTo>
                  <a:pt x="8763361" y="11699118"/>
                  <a:pt x="8763361" y="11699156"/>
                  <a:pt x="8763361" y="11699308"/>
                </a:cubicBezTo>
                <a:cubicBezTo>
                  <a:pt x="8763437" y="11699536"/>
                  <a:pt x="8763475" y="11699575"/>
                  <a:pt x="8763589" y="11700032"/>
                </a:cubicBezTo>
                <a:cubicBezTo>
                  <a:pt x="8766257" y="11708227"/>
                  <a:pt x="8762180" y="11716461"/>
                  <a:pt x="8754291" y="11719663"/>
                </a:cubicBezTo>
                <a:cubicBezTo>
                  <a:pt x="8746783" y="11722751"/>
                  <a:pt x="8737142" y="11718024"/>
                  <a:pt x="8734664" y="11710362"/>
                </a:cubicBezTo>
                <a:cubicBezTo>
                  <a:pt x="8731768" y="11701480"/>
                  <a:pt x="8731882" y="11691837"/>
                  <a:pt x="8736798" y="11683641"/>
                </a:cubicBezTo>
                <a:cubicBezTo>
                  <a:pt x="8741104" y="11676476"/>
                  <a:pt x="8748917" y="11672282"/>
                  <a:pt x="8757149" y="11676056"/>
                </a:cubicBezTo>
                <a:cubicBezTo>
                  <a:pt x="8760388" y="11677542"/>
                  <a:pt x="8763094" y="11680630"/>
                  <a:pt x="8764733" y="11684137"/>
                </a:cubicBezTo>
                <a:lnTo>
                  <a:pt x="8764580" y="11680249"/>
                </a:lnTo>
                <a:cubicBezTo>
                  <a:pt x="8764237" y="11671634"/>
                  <a:pt x="8771745" y="11665192"/>
                  <a:pt x="8779862" y="11664811"/>
                </a:cubicBezTo>
                <a:cubicBezTo>
                  <a:pt x="8788361" y="11664391"/>
                  <a:pt x="8794992" y="11672054"/>
                  <a:pt x="8795296" y="11680097"/>
                </a:cubicBezTo>
                <a:lnTo>
                  <a:pt x="8795563" y="11686919"/>
                </a:lnTo>
                <a:cubicBezTo>
                  <a:pt x="8795906" y="11695535"/>
                  <a:pt x="8788399" y="11701976"/>
                  <a:pt x="8780281" y="11702357"/>
                </a:cubicBezTo>
                <a:cubicBezTo>
                  <a:pt x="8773650" y="11702700"/>
                  <a:pt x="8768200" y="11697936"/>
                  <a:pt x="8766029" y="11691951"/>
                </a:cubicBezTo>
                <a:close/>
                <a:moveTo>
                  <a:pt x="8778605" y="11782558"/>
                </a:moveTo>
                <a:lnTo>
                  <a:pt x="8782301" y="11776841"/>
                </a:lnTo>
                <a:cubicBezTo>
                  <a:pt x="8785464" y="11771923"/>
                  <a:pt x="8790190" y="11769216"/>
                  <a:pt x="8795373" y="11768988"/>
                </a:cubicBezTo>
                <a:lnTo>
                  <a:pt x="8795373" y="11768645"/>
                </a:lnTo>
                <a:cubicBezTo>
                  <a:pt x="8795030" y="11760030"/>
                  <a:pt x="8801470" y="11753321"/>
                  <a:pt x="8809893" y="11752483"/>
                </a:cubicBezTo>
                <a:cubicBezTo>
                  <a:pt x="8818048" y="11751682"/>
                  <a:pt x="8825747" y="11758963"/>
                  <a:pt x="8826051" y="11767006"/>
                </a:cubicBezTo>
                <a:lnTo>
                  <a:pt x="8826318" y="11773829"/>
                </a:lnTo>
                <a:cubicBezTo>
                  <a:pt x="8826661" y="11782444"/>
                  <a:pt x="8820220" y="11789153"/>
                  <a:pt x="8811798" y="11789991"/>
                </a:cubicBezTo>
                <a:cubicBezTo>
                  <a:pt x="8811150" y="11790029"/>
                  <a:pt x="8810578" y="11789801"/>
                  <a:pt x="8809931" y="11789762"/>
                </a:cubicBezTo>
                <a:cubicBezTo>
                  <a:pt x="8809702" y="11790219"/>
                  <a:pt x="8809740" y="11790753"/>
                  <a:pt x="8809474" y="11791173"/>
                </a:cubicBezTo>
                <a:lnTo>
                  <a:pt x="8805777" y="11796929"/>
                </a:lnTo>
                <a:cubicBezTo>
                  <a:pt x="8801127" y="11804171"/>
                  <a:pt x="8793086" y="11807144"/>
                  <a:pt x="8785045" y="11803333"/>
                </a:cubicBezTo>
                <a:cubicBezTo>
                  <a:pt x="8777957" y="11799978"/>
                  <a:pt x="8774260" y="11789343"/>
                  <a:pt x="8778605" y="11782558"/>
                </a:cubicBezTo>
                <a:close/>
                <a:moveTo>
                  <a:pt x="8805853" y="11863482"/>
                </a:moveTo>
                <a:cubicBezTo>
                  <a:pt x="8805091" y="11843700"/>
                  <a:pt x="8835807" y="11842823"/>
                  <a:pt x="8836570" y="11862568"/>
                </a:cubicBezTo>
                <a:cubicBezTo>
                  <a:pt x="8837332" y="11882314"/>
                  <a:pt x="8806615" y="11883266"/>
                  <a:pt x="8805853" y="11863482"/>
                </a:cubicBezTo>
                <a:close/>
                <a:moveTo>
                  <a:pt x="8830129" y="11700375"/>
                </a:moveTo>
                <a:lnTo>
                  <a:pt x="8823307" y="11700643"/>
                </a:lnTo>
                <a:cubicBezTo>
                  <a:pt x="8814657" y="11700985"/>
                  <a:pt x="8807606" y="11696449"/>
                  <a:pt x="8805968" y="11687567"/>
                </a:cubicBezTo>
                <a:cubicBezTo>
                  <a:pt x="8804558" y="11679982"/>
                  <a:pt x="8810960" y="11670529"/>
                  <a:pt x="8819039" y="11670224"/>
                </a:cubicBezTo>
                <a:lnTo>
                  <a:pt x="8825860" y="11669957"/>
                </a:lnTo>
                <a:cubicBezTo>
                  <a:pt x="8834473" y="11669613"/>
                  <a:pt x="8841562" y="11674150"/>
                  <a:pt x="8843200" y="11683032"/>
                </a:cubicBezTo>
                <a:cubicBezTo>
                  <a:pt x="8844611" y="11690618"/>
                  <a:pt x="8838208" y="11700070"/>
                  <a:pt x="8830129" y="11700375"/>
                </a:cubicBezTo>
                <a:close/>
                <a:moveTo>
                  <a:pt x="8839847" y="11661952"/>
                </a:moveTo>
                <a:cubicBezTo>
                  <a:pt x="8834473" y="11667670"/>
                  <a:pt x="8823765" y="11668775"/>
                  <a:pt x="8818125" y="11662677"/>
                </a:cubicBezTo>
                <a:cubicBezTo>
                  <a:pt x="8812979" y="11657111"/>
                  <a:pt x="8809054" y="11650936"/>
                  <a:pt x="8808940" y="11643084"/>
                </a:cubicBezTo>
                <a:cubicBezTo>
                  <a:pt x="8808787" y="11634507"/>
                  <a:pt x="8813970" y="11628065"/>
                  <a:pt x="8820449" y="11623186"/>
                </a:cubicBezTo>
                <a:cubicBezTo>
                  <a:pt x="8827080" y="11618116"/>
                  <a:pt x="8837522" y="11621547"/>
                  <a:pt x="8841600" y="11628065"/>
                </a:cubicBezTo>
                <a:cubicBezTo>
                  <a:pt x="8844878" y="11633325"/>
                  <a:pt x="8844344" y="11639119"/>
                  <a:pt x="8841486" y="11643846"/>
                </a:cubicBezTo>
                <a:cubicBezTo>
                  <a:pt x="8844725" y="11649602"/>
                  <a:pt x="8844801" y="11656653"/>
                  <a:pt x="8839847" y="11661952"/>
                </a:cubicBezTo>
                <a:close/>
                <a:moveTo>
                  <a:pt x="8807835" y="11547598"/>
                </a:moveTo>
                <a:cubicBezTo>
                  <a:pt x="8816752" y="11565247"/>
                  <a:pt x="8789085" y="11578550"/>
                  <a:pt x="8780167" y="11560901"/>
                </a:cubicBezTo>
                <a:lnTo>
                  <a:pt x="8778262" y="11557127"/>
                </a:lnTo>
                <a:cubicBezTo>
                  <a:pt x="8769344" y="11539478"/>
                  <a:pt x="8797012" y="11526175"/>
                  <a:pt x="8805929" y="11543786"/>
                </a:cubicBezTo>
                <a:lnTo>
                  <a:pt x="8807835" y="11547598"/>
                </a:lnTo>
                <a:close/>
                <a:moveTo>
                  <a:pt x="8794992" y="11459125"/>
                </a:moveTo>
                <a:cubicBezTo>
                  <a:pt x="8787522" y="11461832"/>
                  <a:pt x="8777690" y="11457906"/>
                  <a:pt x="8775289" y="11449977"/>
                </a:cubicBezTo>
                <a:lnTo>
                  <a:pt x="8772507" y="11440752"/>
                </a:lnTo>
                <a:cubicBezTo>
                  <a:pt x="8770106" y="11432786"/>
                  <a:pt x="8773460" y="11424057"/>
                  <a:pt x="8781654" y="11421045"/>
                </a:cubicBezTo>
                <a:cubicBezTo>
                  <a:pt x="8789123" y="11418339"/>
                  <a:pt x="8798955" y="11422265"/>
                  <a:pt x="8801356" y="11430194"/>
                </a:cubicBezTo>
                <a:cubicBezTo>
                  <a:pt x="8802271" y="11433281"/>
                  <a:pt x="8803224" y="11436369"/>
                  <a:pt x="8804138" y="11439418"/>
                </a:cubicBezTo>
                <a:cubicBezTo>
                  <a:pt x="8806539" y="11447385"/>
                  <a:pt x="8803185" y="11456114"/>
                  <a:pt x="8794992" y="11459125"/>
                </a:cubicBezTo>
                <a:close/>
                <a:moveTo>
                  <a:pt x="8734512" y="11572260"/>
                </a:moveTo>
                <a:cubicBezTo>
                  <a:pt x="8739542" y="11573670"/>
                  <a:pt x="8743544" y="11577634"/>
                  <a:pt x="8743810" y="11584611"/>
                </a:cubicBezTo>
                <a:cubicBezTo>
                  <a:pt x="8744153" y="11593759"/>
                  <a:pt x="8737751" y="11599324"/>
                  <a:pt x="8730739" y="11600849"/>
                </a:cubicBezTo>
                <a:cubicBezTo>
                  <a:pt x="8730739" y="11601154"/>
                  <a:pt x="8730777" y="11601458"/>
                  <a:pt x="8730777" y="11601763"/>
                </a:cubicBezTo>
                <a:cubicBezTo>
                  <a:pt x="8730129" y="11610683"/>
                  <a:pt x="8722660" y="11615677"/>
                  <a:pt x="8714390" y="11616020"/>
                </a:cubicBezTo>
                <a:lnTo>
                  <a:pt x="8707568" y="11616287"/>
                </a:lnTo>
                <a:cubicBezTo>
                  <a:pt x="8699222" y="11616630"/>
                  <a:pt x="8692782" y="11607482"/>
                  <a:pt x="8693315" y="11599896"/>
                </a:cubicBezTo>
                <a:cubicBezTo>
                  <a:pt x="8693734" y="11594140"/>
                  <a:pt x="8697012" y="11590023"/>
                  <a:pt x="8701547" y="11587736"/>
                </a:cubicBezTo>
                <a:cubicBezTo>
                  <a:pt x="8700251" y="11585449"/>
                  <a:pt x="8699450" y="11582856"/>
                  <a:pt x="8699336" y="11580226"/>
                </a:cubicBezTo>
                <a:cubicBezTo>
                  <a:pt x="8698955" y="11571688"/>
                  <a:pt x="8706691" y="11565208"/>
                  <a:pt x="8714733" y="11564904"/>
                </a:cubicBezTo>
                <a:lnTo>
                  <a:pt x="8721554" y="11564636"/>
                </a:lnTo>
                <a:cubicBezTo>
                  <a:pt x="8727195" y="11564445"/>
                  <a:pt x="8731882" y="11567725"/>
                  <a:pt x="8734512" y="11572260"/>
                </a:cubicBezTo>
                <a:close/>
                <a:moveTo>
                  <a:pt x="8718620" y="11493660"/>
                </a:moveTo>
                <a:cubicBezTo>
                  <a:pt x="8709321" y="11511004"/>
                  <a:pt x="8681120" y="11498845"/>
                  <a:pt x="8690418" y="11481425"/>
                </a:cubicBezTo>
                <a:cubicBezTo>
                  <a:pt x="8699756" y="11464080"/>
                  <a:pt x="8727957" y="11476240"/>
                  <a:pt x="8718620" y="11493660"/>
                </a:cubicBezTo>
                <a:close/>
                <a:moveTo>
                  <a:pt x="8660274" y="11446432"/>
                </a:moveTo>
                <a:cubicBezTo>
                  <a:pt x="8659512" y="11426953"/>
                  <a:pt x="8689771" y="11421579"/>
                  <a:pt x="8690533" y="11441286"/>
                </a:cubicBezTo>
                <a:cubicBezTo>
                  <a:pt x="8691295" y="11460765"/>
                  <a:pt x="8661036" y="11466139"/>
                  <a:pt x="8660274" y="11446432"/>
                </a:cubicBezTo>
                <a:close/>
                <a:moveTo>
                  <a:pt x="8671707" y="11605041"/>
                </a:moveTo>
                <a:cubicBezTo>
                  <a:pt x="8677233" y="11611293"/>
                  <a:pt x="8678948" y="11619983"/>
                  <a:pt x="8672888" y="11626730"/>
                </a:cubicBezTo>
                <a:cubicBezTo>
                  <a:pt x="8667782" y="11632372"/>
                  <a:pt x="8656692" y="11634088"/>
                  <a:pt x="8651204" y="11627874"/>
                </a:cubicBezTo>
                <a:cubicBezTo>
                  <a:pt x="8650556" y="11627074"/>
                  <a:pt x="8649870" y="11626350"/>
                  <a:pt x="8649108" y="11625664"/>
                </a:cubicBezTo>
                <a:cubicBezTo>
                  <a:pt x="8649031" y="11625587"/>
                  <a:pt x="8649031" y="11625625"/>
                  <a:pt x="8648955" y="11625550"/>
                </a:cubicBezTo>
                <a:cubicBezTo>
                  <a:pt x="8648879" y="11625550"/>
                  <a:pt x="8648841" y="11625550"/>
                  <a:pt x="8648765" y="11625511"/>
                </a:cubicBezTo>
                <a:lnTo>
                  <a:pt x="8648193" y="11625511"/>
                </a:lnTo>
                <a:cubicBezTo>
                  <a:pt x="8639580" y="11625550"/>
                  <a:pt x="8632949" y="11619298"/>
                  <a:pt x="8632225" y="11610760"/>
                </a:cubicBezTo>
                <a:cubicBezTo>
                  <a:pt x="8631539" y="11602679"/>
                  <a:pt x="8638932" y="11594864"/>
                  <a:pt x="8646936" y="11594788"/>
                </a:cubicBezTo>
                <a:cubicBezTo>
                  <a:pt x="8656272" y="11594750"/>
                  <a:pt x="8665419" y="11597875"/>
                  <a:pt x="8671707" y="11605041"/>
                </a:cubicBezTo>
                <a:close/>
                <a:moveTo>
                  <a:pt x="8667477" y="11671215"/>
                </a:moveTo>
                <a:lnTo>
                  <a:pt x="8663780" y="11676971"/>
                </a:lnTo>
                <a:cubicBezTo>
                  <a:pt x="8659283" y="11683985"/>
                  <a:pt x="8647850" y="11683641"/>
                  <a:pt x="8642134" y="11678838"/>
                </a:cubicBezTo>
                <a:cubicBezTo>
                  <a:pt x="8635198" y="11673007"/>
                  <a:pt x="8635769" y="11664163"/>
                  <a:pt x="8640266" y="11657187"/>
                </a:cubicBezTo>
                <a:lnTo>
                  <a:pt x="8643963" y="11651470"/>
                </a:lnTo>
                <a:cubicBezTo>
                  <a:pt x="8648460" y="11644418"/>
                  <a:pt x="8659893" y="11644761"/>
                  <a:pt x="8665609" y="11649602"/>
                </a:cubicBezTo>
                <a:cubicBezTo>
                  <a:pt x="8672507" y="11655396"/>
                  <a:pt x="8671935" y="11664239"/>
                  <a:pt x="8667477" y="11671215"/>
                </a:cubicBezTo>
                <a:close/>
                <a:moveTo>
                  <a:pt x="8712217" y="11906595"/>
                </a:moveTo>
                <a:cubicBezTo>
                  <a:pt x="8718353" y="11905794"/>
                  <a:pt x="8723384" y="11908691"/>
                  <a:pt x="8726509" y="11913265"/>
                </a:cubicBezTo>
                <a:cubicBezTo>
                  <a:pt x="8733102" y="11912694"/>
                  <a:pt x="8739542" y="11915590"/>
                  <a:pt x="8742286" y="11922299"/>
                </a:cubicBezTo>
                <a:cubicBezTo>
                  <a:pt x="8745259" y="11929541"/>
                  <a:pt x="8741791" y="11939757"/>
                  <a:pt x="8733902" y="11942312"/>
                </a:cubicBezTo>
                <a:cubicBezTo>
                  <a:pt x="8726699" y="11944674"/>
                  <a:pt x="8719458" y="11945665"/>
                  <a:pt x="8712255" y="11942540"/>
                </a:cubicBezTo>
                <a:cubicBezTo>
                  <a:pt x="8704405" y="11939109"/>
                  <a:pt x="8700747" y="11931714"/>
                  <a:pt x="8698955" y="11923785"/>
                </a:cubicBezTo>
                <a:cubicBezTo>
                  <a:pt x="8697126" y="11915629"/>
                  <a:pt x="8704596" y="11907547"/>
                  <a:pt x="8712217" y="11906595"/>
                </a:cubicBezTo>
                <a:close/>
                <a:moveTo>
                  <a:pt x="8808978" y="12023350"/>
                </a:moveTo>
                <a:cubicBezTo>
                  <a:pt x="8819610" y="12006807"/>
                  <a:pt x="8846859" y="12021063"/>
                  <a:pt x="8836150" y="12037644"/>
                </a:cubicBezTo>
                <a:cubicBezTo>
                  <a:pt x="8825556" y="12054188"/>
                  <a:pt x="8798307" y="12039933"/>
                  <a:pt x="8808978" y="12023350"/>
                </a:cubicBezTo>
                <a:close/>
                <a:moveTo>
                  <a:pt x="8835693" y="11925883"/>
                </a:moveTo>
                <a:cubicBezTo>
                  <a:pt x="8835655" y="11925540"/>
                  <a:pt x="8835769" y="11925196"/>
                  <a:pt x="8835731" y="11924892"/>
                </a:cubicBezTo>
                <a:cubicBezTo>
                  <a:pt x="8829633" y="11921194"/>
                  <a:pt x="8826623" y="11913685"/>
                  <a:pt x="8828948" y="11906747"/>
                </a:cubicBezTo>
                <a:cubicBezTo>
                  <a:pt x="8829176" y="11905947"/>
                  <a:pt x="8829329" y="11905565"/>
                  <a:pt x="8829367" y="11905413"/>
                </a:cubicBezTo>
                <a:cubicBezTo>
                  <a:pt x="8829367" y="11905337"/>
                  <a:pt x="8829367" y="11905222"/>
                  <a:pt x="8829405" y="11905146"/>
                </a:cubicBezTo>
                <a:cubicBezTo>
                  <a:pt x="8829405" y="11905069"/>
                  <a:pt x="8829405" y="11905069"/>
                  <a:pt x="8829405" y="11904994"/>
                </a:cubicBezTo>
                <a:cubicBezTo>
                  <a:pt x="8828795" y="11904308"/>
                  <a:pt x="8828224" y="11903583"/>
                  <a:pt x="8827538" y="11902935"/>
                </a:cubicBezTo>
                <a:cubicBezTo>
                  <a:pt x="8821326" y="11896989"/>
                  <a:pt x="8823841" y="11886430"/>
                  <a:pt x="8829443" y="11881322"/>
                </a:cubicBezTo>
                <a:cubicBezTo>
                  <a:pt x="8835998" y="11875300"/>
                  <a:pt x="8845297" y="11877663"/>
                  <a:pt x="8851089" y="11883228"/>
                </a:cubicBezTo>
                <a:cubicBezTo>
                  <a:pt x="8858178" y="11890052"/>
                  <a:pt x="8860655" y="11899200"/>
                  <a:pt x="8859740" y="11908386"/>
                </a:cubicBezTo>
                <a:cubicBezTo>
                  <a:pt x="8866181" y="11909454"/>
                  <a:pt x="8871630" y="11913265"/>
                  <a:pt x="8872812" y="11920584"/>
                </a:cubicBezTo>
                <a:cubicBezTo>
                  <a:pt x="8874031" y="11928017"/>
                  <a:pt x="8868468" y="11937966"/>
                  <a:pt x="8860197" y="11938271"/>
                </a:cubicBezTo>
                <a:lnTo>
                  <a:pt x="8853376" y="11938538"/>
                </a:lnTo>
                <a:cubicBezTo>
                  <a:pt x="8845030" y="11938843"/>
                  <a:pt x="8837180" y="11934917"/>
                  <a:pt x="8835693" y="11925883"/>
                </a:cubicBezTo>
                <a:close/>
                <a:moveTo>
                  <a:pt x="8963551" y="11791592"/>
                </a:moveTo>
                <a:cubicBezTo>
                  <a:pt x="8955700" y="11793345"/>
                  <a:pt x="8947545" y="11790678"/>
                  <a:pt x="8944649" y="11782406"/>
                </a:cubicBezTo>
                <a:cubicBezTo>
                  <a:pt x="8942248" y="11775430"/>
                  <a:pt x="8945983" y="11765252"/>
                  <a:pt x="8953833" y="11763499"/>
                </a:cubicBezTo>
                <a:cubicBezTo>
                  <a:pt x="8954748" y="11763347"/>
                  <a:pt x="8955662" y="11763080"/>
                  <a:pt x="8956539" y="11762774"/>
                </a:cubicBezTo>
                <a:cubicBezTo>
                  <a:pt x="8956539" y="11762774"/>
                  <a:pt x="8956539" y="11762774"/>
                  <a:pt x="8956539" y="11762774"/>
                </a:cubicBezTo>
                <a:cubicBezTo>
                  <a:pt x="8956615" y="11762699"/>
                  <a:pt x="8956653" y="11762660"/>
                  <a:pt x="8956767" y="11762546"/>
                </a:cubicBezTo>
                <a:cubicBezTo>
                  <a:pt x="8956882" y="11762355"/>
                  <a:pt x="8956882" y="11762317"/>
                  <a:pt x="8957110" y="11761898"/>
                </a:cubicBezTo>
                <a:cubicBezTo>
                  <a:pt x="8961036" y="11754579"/>
                  <a:pt x="8969496" y="11751910"/>
                  <a:pt x="8977042" y="11755265"/>
                </a:cubicBezTo>
                <a:cubicBezTo>
                  <a:pt x="8984206" y="11758468"/>
                  <a:pt x="8987331" y="11768341"/>
                  <a:pt x="8983673" y="11775202"/>
                </a:cubicBezTo>
                <a:cubicBezTo>
                  <a:pt x="8979405" y="11783206"/>
                  <a:pt x="8972583" y="11789571"/>
                  <a:pt x="8963551" y="11791592"/>
                </a:cubicBezTo>
                <a:close/>
                <a:moveTo>
                  <a:pt x="8976394" y="11693933"/>
                </a:moveTo>
                <a:lnTo>
                  <a:pt x="8974336" y="11684480"/>
                </a:lnTo>
                <a:cubicBezTo>
                  <a:pt x="8972583" y="11676360"/>
                  <a:pt x="8979938" y="11668280"/>
                  <a:pt x="8987637" y="11667326"/>
                </a:cubicBezTo>
                <a:cubicBezTo>
                  <a:pt x="8994191" y="11666488"/>
                  <a:pt x="8999565" y="11669843"/>
                  <a:pt x="9002613" y="11674989"/>
                </a:cubicBezTo>
                <a:cubicBezTo>
                  <a:pt x="9004938" y="11675217"/>
                  <a:pt x="9007263" y="11675789"/>
                  <a:pt x="9009511" y="11677124"/>
                </a:cubicBezTo>
                <a:cubicBezTo>
                  <a:pt x="9014237" y="11679944"/>
                  <a:pt x="9016714" y="11685853"/>
                  <a:pt x="9016295" y="11691379"/>
                </a:cubicBezTo>
                <a:cubicBezTo>
                  <a:pt x="9016295" y="11691379"/>
                  <a:pt x="9016295" y="11691418"/>
                  <a:pt x="9016295" y="11691455"/>
                </a:cubicBezTo>
                <a:cubicBezTo>
                  <a:pt x="9016791" y="11690922"/>
                  <a:pt x="9016981" y="11690159"/>
                  <a:pt x="9017591" y="11689664"/>
                </a:cubicBezTo>
                <a:cubicBezTo>
                  <a:pt x="9017476" y="11687415"/>
                  <a:pt x="9017667" y="11685090"/>
                  <a:pt x="9018619" y="11682764"/>
                </a:cubicBezTo>
                <a:cubicBezTo>
                  <a:pt x="9020601" y="11677847"/>
                  <a:pt x="9025899" y="11674646"/>
                  <a:pt x="9031234" y="11674189"/>
                </a:cubicBezTo>
                <a:cubicBezTo>
                  <a:pt x="9035540" y="11670757"/>
                  <a:pt x="9041981" y="11670072"/>
                  <a:pt x="9047012" y="11672130"/>
                </a:cubicBezTo>
                <a:cubicBezTo>
                  <a:pt x="9051470" y="11673921"/>
                  <a:pt x="9053909" y="11677771"/>
                  <a:pt x="9054824" y="11682041"/>
                </a:cubicBezTo>
                <a:cubicBezTo>
                  <a:pt x="9059854" y="11685776"/>
                  <a:pt x="9062903" y="11692141"/>
                  <a:pt x="9059588" y="11699498"/>
                </a:cubicBezTo>
                <a:lnTo>
                  <a:pt x="9057949" y="11703234"/>
                </a:lnTo>
                <a:cubicBezTo>
                  <a:pt x="9054519" y="11710934"/>
                  <a:pt x="9047469" y="11712573"/>
                  <a:pt x="9041219" y="11710743"/>
                </a:cubicBezTo>
                <a:cubicBezTo>
                  <a:pt x="9040571" y="11711048"/>
                  <a:pt x="9040190" y="11711696"/>
                  <a:pt x="9039542" y="11711964"/>
                </a:cubicBezTo>
                <a:lnTo>
                  <a:pt x="9030815" y="11715279"/>
                </a:lnTo>
                <a:cubicBezTo>
                  <a:pt x="9024832" y="11717604"/>
                  <a:pt x="9018162" y="11714251"/>
                  <a:pt x="9014618" y="11709181"/>
                </a:cubicBezTo>
                <a:cubicBezTo>
                  <a:pt x="9009778" y="11715165"/>
                  <a:pt x="9001089" y="11715851"/>
                  <a:pt x="8994611" y="11712230"/>
                </a:cubicBezTo>
                <a:cubicBezTo>
                  <a:pt x="8992133" y="11710820"/>
                  <a:pt x="8990152" y="11709027"/>
                  <a:pt x="8988513" y="11707008"/>
                </a:cubicBezTo>
                <a:cubicBezTo>
                  <a:pt x="8982339" y="11705635"/>
                  <a:pt x="8977766" y="11700375"/>
                  <a:pt x="8976394" y="11693933"/>
                </a:cubicBezTo>
                <a:close/>
                <a:moveTo>
                  <a:pt x="9087827" y="11565436"/>
                </a:moveTo>
                <a:cubicBezTo>
                  <a:pt x="9105243" y="11573213"/>
                  <a:pt x="9094649" y="11600963"/>
                  <a:pt x="9077194" y="11593149"/>
                </a:cubicBezTo>
                <a:cubicBezTo>
                  <a:pt x="9059778" y="11585411"/>
                  <a:pt x="9070335" y="11557661"/>
                  <a:pt x="9087827" y="11565436"/>
                </a:cubicBezTo>
                <a:close/>
                <a:moveTo>
                  <a:pt x="9137751" y="11593225"/>
                </a:moveTo>
                <a:cubicBezTo>
                  <a:pt x="9130395" y="11589947"/>
                  <a:pt x="9129023" y="11578969"/>
                  <a:pt x="9132796" y="11572794"/>
                </a:cubicBezTo>
                <a:cubicBezTo>
                  <a:pt x="9137370" y="11565322"/>
                  <a:pt x="9145906" y="11564560"/>
                  <a:pt x="9153185" y="11567839"/>
                </a:cubicBezTo>
                <a:lnTo>
                  <a:pt x="9159207" y="11570507"/>
                </a:lnTo>
                <a:cubicBezTo>
                  <a:pt x="9166562" y="11573785"/>
                  <a:pt x="9167933" y="11584763"/>
                  <a:pt x="9164161" y="11590938"/>
                </a:cubicBezTo>
                <a:cubicBezTo>
                  <a:pt x="9159588" y="11598409"/>
                  <a:pt x="9151089" y="11599171"/>
                  <a:pt x="9143772" y="11595893"/>
                </a:cubicBezTo>
                <a:lnTo>
                  <a:pt x="9137751" y="11593225"/>
                </a:lnTo>
                <a:close/>
                <a:moveTo>
                  <a:pt x="9165151" y="11526137"/>
                </a:moveTo>
                <a:cubicBezTo>
                  <a:pt x="9157492" y="11538068"/>
                  <a:pt x="9141371" y="11533913"/>
                  <a:pt x="9136874" y="11524498"/>
                </a:cubicBezTo>
                <a:lnTo>
                  <a:pt x="9136493" y="11525679"/>
                </a:lnTo>
                <a:cubicBezTo>
                  <a:pt x="9133902" y="11533608"/>
                  <a:pt x="9123231" y="11536620"/>
                  <a:pt x="9116219" y="11533494"/>
                </a:cubicBezTo>
                <a:cubicBezTo>
                  <a:pt x="9114351" y="11532694"/>
                  <a:pt x="9112827" y="11531512"/>
                  <a:pt x="9111569" y="11530178"/>
                </a:cubicBezTo>
                <a:cubicBezTo>
                  <a:pt x="9110007" y="11532998"/>
                  <a:pt x="9107568" y="11535361"/>
                  <a:pt x="9104519" y="11536925"/>
                </a:cubicBezTo>
                <a:cubicBezTo>
                  <a:pt x="9105663" y="11540279"/>
                  <a:pt x="9105739" y="11543938"/>
                  <a:pt x="9104290" y="11547140"/>
                </a:cubicBezTo>
                <a:lnTo>
                  <a:pt x="9101623" y="11553163"/>
                </a:lnTo>
                <a:cubicBezTo>
                  <a:pt x="9098231" y="11560787"/>
                  <a:pt x="9090114" y="11564140"/>
                  <a:pt x="9082301" y="11561396"/>
                </a:cubicBezTo>
                <a:cubicBezTo>
                  <a:pt x="9080205" y="11560672"/>
                  <a:pt x="9078490" y="11559300"/>
                  <a:pt x="9077042" y="11557623"/>
                </a:cubicBezTo>
                <a:cubicBezTo>
                  <a:pt x="9060769" y="11562387"/>
                  <a:pt x="9047964" y="11538640"/>
                  <a:pt x="9064580" y="11530216"/>
                </a:cubicBezTo>
                <a:cubicBezTo>
                  <a:pt x="9066257" y="11529377"/>
                  <a:pt x="9067895" y="11529111"/>
                  <a:pt x="9069496" y="11528843"/>
                </a:cubicBezTo>
                <a:cubicBezTo>
                  <a:pt x="9063932" y="11524117"/>
                  <a:pt x="9060655" y="11515997"/>
                  <a:pt x="9064961" y="11507954"/>
                </a:cubicBezTo>
                <a:cubicBezTo>
                  <a:pt x="9071440" y="11495910"/>
                  <a:pt x="9085159" y="11500979"/>
                  <a:pt x="9089999" y="11510928"/>
                </a:cubicBezTo>
                <a:lnTo>
                  <a:pt x="9094382" y="11509250"/>
                </a:lnTo>
                <a:cubicBezTo>
                  <a:pt x="9099336" y="11507345"/>
                  <a:pt x="9104672" y="11509327"/>
                  <a:pt x="9108482" y="11512871"/>
                </a:cubicBezTo>
                <a:lnTo>
                  <a:pt x="9108711" y="11512110"/>
                </a:lnTo>
                <a:cubicBezTo>
                  <a:pt x="9107949" y="11511080"/>
                  <a:pt x="9107110" y="11510166"/>
                  <a:pt x="9106539" y="11508984"/>
                </a:cubicBezTo>
                <a:lnTo>
                  <a:pt x="9103452" y="11502885"/>
                </a:lnTo>
                <a:cubicBezTo>
                  <a:pt x="9099679" y="11495451"/>
                  <a:pt x="9105319" y="11485770"/>
                  <a:pt x="9112446" y="11483102"/>
                </a:cubicBezTo>
                <a:cubicBezTo>
                  <a:pt x="9114808" y="11482225"/>
                  <a:pt x="9117095" y="11482187"/>
                  <a:pt x="9119306" y="11482454"/>
                </a:cubicBezTo>
                <a:cubicBezTo>
                  <a:pt x="9118353" y="11481615"/>
                  <a:pt x="9117553" y="11480662"/>
                  <a:pt x="9116790" y="11479595"/>
                </a:cubicBezTo>
                <a:cubicBezTo>
                  <a:pt x="9108063" y="11481920"/>
                  <a:pt x="9098155" y="11476888"/>
                  <a:pt x="9096859" y="11468654"/>
                </a:cubicBezTo>
                <a:cubicBezTo>
                  <a:pt x="9096249" y="11469608"/>
                  <a:pt x="9095449" y="11470370"/>
                  <a:pt x="9094725" y="11471170"/>
                </a:cubicBezTo>
                <a:cubicBezTo>
                  <a:pt x="9094649" y="11471323"/>
                  <a:pt x="9094687" y="11471475"/>
                  <a:pt x="9094610" y="11471628"/>
                </a:cubicBezTo>
                <a:cubicBezTo>
                  <a:pt x="9091371" y="11479175"/>
                  <a:pt x="9081844" y="11481615"/>
                  <a:pt x="9074755" y="11478490"/>
                </a:cubicBezTo>
                <a:lnTo>
                  <a:pt x="9074108" y="11478184"/>
                </a:lnTo>
                <a:cubicBezTo>
                  <a:pt x="9071173" y="11479518"/>
                  <a:pt x="9067972" y="11480166"/>
                  <a:pt x="9065037" y="11479061"/>
                </a:cubicBezTo>
                <a:cubicBezTo>
                  <a:pt x="9058482" y="11476583"/>
                  <a:pt x="9052385" y="11473077"/>
                  <a:pt x="9050137" y="11465948"/>
                </a:cubicBezTo>
                <a:cubicBezTo>
                  <a:pt x="9049907" y="11465262"/>
                  <a:pt x="9049870" y="11464576"/>
                  <a:pt x="9049755" y="11463889"/>
                </a:cubicBezTo>
                <a:cubicBezTo>
                  <a:pt x="9039771" y="11453446"/>
                  <a:pt x="9048269" y="11432214"/>
                  <a:pt x="9063627" y="11439076"/>
                </a:cubicBezTo>
                <a:cubicBezTo>
                  <a:pt x="9065076" y="11439724"/>
                  <a:pt x="9066257" y="11440561"/>
                  <a:pt x="9067362" y="11441438"/>
                </a:cubicBezTo>
                <a:cubicBezTo>
                  <a:pt x="9068086" y="11441515"/>
                  <a:pt x="9068772" y="11441895"/>
                  <a:pt x="9069496" y="11442086"/>
                </a:cubicBezTo>
                <a:cubicBezTo>
                  <a:pt x="9070525" y="11438008"/>
                  <a:pt x="9073117" y="11434348"/>
                  <a:pt x="9077156" y="11432061"/>
                </a:cubicBezTo>
                <a:cubicBezTo>
                  <a:pt x="9084207" y="11428059"/>
                  <a:pt x="9094382" y="11431527"/>
                  <a:pt x="9097812" y="11438808"/>
                </a:cubicBezTo>
                <a:cubicBezTo>
                  <a:pt x="9100670" y="11444907"/>
                  <a:pt x="9101165" y="11451502"/>
                  <a:pt x="9100213" y="11457981"/>
                </a:cubicBezTo>
                <a:cubicBezTo>
                  <a:pt x="9106653" y="11449863"/>
                  <a:pt x="9118239" y="11450397"/>
                  <a:pt x="9124488" y="11456037"/>
                </a:cubicBezTo>
                <a:cubicBezTo>
                  <a:pt x="9130548" y="11454323"/>
                  <a:pt x="9135617" y="11457028"/>
                  <a:pt x="9139046" y="11461107"/>
                </a:cubicBezTo>
                <a:cubicBezTo>
                  <a:pt x="9142819" y="11460765"/>
                  <a:pt x="9146707" y="11461793"/>
                  <a:pt x="9149793" y="11464271"/>
                </a:cubicBezTo>
                <a:lnTo>
                  <a:pt x="9157072" y="11470065"/>
                </a:lnTo>
                <a:cubicBezTo>
                  <a:pt x="9157186" y="11470141"/>
                  <a:pt x="9157225" y="11470294"/>
                  <a:pt x="9157339" y="11470408"/>
                </a:cubicBezTo>
                <a:cubicBezTo>
                  <a:pt x="9159244" y="11470141"/>
                  <a:pt x="9161188" y="11470332"/>
                  <a:pt x="9163017" y="11471095"/>
                </a:cubicBezTo>
                <a:cubicBezTo>
                  <a:pt x="9163856" y="11471475"/>
                  <a:pt x="9164771" y="11471818"/>
                  <a:pt x="9165647" y="11472048"/>
                </a:cubicBezTo>
                <a:lnTo>
                  <a:pt x="9165647" y="11472048"/>
                </a:lnTo>
                <a:cubicBezTo>
                  <a:pt x="9165761" y="11472048"/>
                  <a:pt x="9165799" y="11472009"/>
                  <a:pt x="9165952" y="11472009"/>
                </a:cubicBezTo>
                <a:cubicBezTo>
                  <a:pt x="9166181" y="11471895"/>
                  <a:pt x="9166218" y="11471857"/>
                  <a:pt x="9166638" y="11471666"/>
                </a:cubicBezTo>
                <a:cubicBezTo>
                  <a:pt x="9174069" y="11467892"/>
                  <a:pt x="9182530" y="11470599"/>
                  <a:pt x="9186760" y="11477651"/>
                </a:cubicBezTo>
                <a:cubicBezTo>
                  <a:pt x="9189847" y="11482796"/>
                  <a:pt x="9188704" y="11489772"/>
                  <a:pt x="9184892" y="11494346"/>
                </a:cubicBezTo>
                <a:cubicBezTo>
                  <a:pt x="9187522" y="11495947"/>
                  <a:pt x="9189961" y="11498082"/>
                  <a:pt x="9191447" y="11501018"/>
                </a:cubicBezTo>
                <a:lnTo>
                  <a:pt x="9197621" y="11513177"/>
                </a:lnTo>
                <a:cubicBezTo>
                  <a:pt x="9201356" y="11520610"/>
                  <a:pt x="9196706" y="11530254"/>
                  <a:pt x="9189428" y="11533303"/>
                </a:cubicBezTo>
                <a:cubicBezTo>
                  <a:pt x="9181424" y="11536658"/>
                  <a:pt x="9173040" y="11532503"/>
                  <a:pt x="9169306" y="11525146"/>
                </a:cubicBezTo>
                <a:lnTo>
                  <a:pt x="9167133" y="11520839"/>
                </a:lnTo>
                <a:cubicBezTo>
                  <a:pt x="9166828" y="11522592"/>
                  <a:pt x="9166295" y="11524346"/>
                  <a:pt x="9165151" y="11526137"/>
                </a:cubicBezTo>
                <a:close/>
                <a:moveTo>
                  <a:pt x="9258902" y="11565856"/>
                </a:moveTo>
                <a:cubicBezTo>
                  <a:pt x="9258063" y="11558766"/>
                  <a:pt x="9262294" y="11552781"/>
                  <a:pt x="9268696" y="11549541"/>
                </a:cubicBezTo>
                <a:lnTo>
                  <a:pt x="9274793" y="11546454"/>
                </a:lnTo>
                <a:cubicBezTo>
                  <a:pt x="9282263" y="11542680"/>
                  <a:pt x="9291905" y="11548741"/>
                  <a:pt x="9294382" y="11555793"/>
                </a:cubicBezTo>
                <a:cubicBezTo>
                  <a:pt x="9297392" y="11564331"/>
                  <a:pt x="9292438" y="11571688"/>
                  <a:pt x="9285045" y="11575424"/>
                </a:cubicBezTo>
                <a:lnTo>
                  <a:pt x="9285045" y="11575424"/>
                </a:lnTo>
                <a:cubicBezTo>
                  <a:pt x="9284587" y="11581828"/>
                  <a:pt x="9280700" y="11587889"/>
                  <a:pt x="9272469" y="11588841"/>
                </a:cubicBezTo>
                <a:cubicBezTo>
                  <a:pt x="9258558" y="11590404"/>
                  <a:pt x="9253338" y="11575081"/>
                  <a:pt x="9258902" y="11565856"/>
                </a:cubicBezTo>
                <a:close/>
                <a:moveTo>
                  <a:pt x="9309282" y="11068071"/>
                </a:moveTo>
                <a:cubicBezTo>
                  <a:pt x="9305205" y="11079925"/>
                  <a:pt x="9294306" y="11086483"/>
                  <a:pt x="9282339" y="11087854"/>
                </a:cubicBezTo>
                <a:cubicBezTo>
                  <a:pt x="9274336" y="11088770"/>
                  <a:pt x="9266904" y="11082289"/>
                  <a:pt x="9266180" y="11074437"/>
                </a:cubicBezTo>
                <a:cubicBezTo>
                  <a:pt x="9265419" y="11066317"/>
                  <a:pt x="9271630" y="11059190"/>
                  <a:pt x="9279595" y="11058274"/>
                </a:cubicBezTo>
                <a:cubicBezTo>
                  <a:pt x="9280395" y="11058160"/>
                  <a:pt x="9280815" y="11058122"/>
                  <a:pt x="9280929" y="11058122"/>
                </a:cubicBezTo>
                <a:cubicBezTo>
                  <a:pt x="9281005" y="11058083"/>
                  <a:pt x="9281119" y="11058083"/>
                  <a:pt x="9281195" y="11058046"/>
                </a:cubicBezTo>
                <a:cubicBezTo>
                  <a:pt x="9281234" y="11058046"/>
                  <a:pt x="9281272" y="11058046"/>
                  <a:pt x="9281310" y="11058008"/>
                </a:cubicBezTo>
                <a:cubicBezTo>
                  <a:pt x="9281691" y="11057208"/>
                  <a:pt x="9282072" y="11056407"/>
                  <a:pt x="9282377" y="11055530"/>
                </a:cubicBezTo>
                <a:cubicBezTo>
                  <a:pt x="9285083" y="11047640"/>
                  <a:pt x="9295334" y="11045543"/>
                  <a:pt x="9302118" y="11048364"/>
                </a:cubicBezTo>
                <a:cubicBezTo>
                  <a:pt x="9310083" y="11051604"/>
                  <a:pt x="9311798" y="11060752"/>
                  <a:pt x="9309282" y="11068071"/>
                </a:cubicBezTo>
                <a:close/>
                <a:moveTo>
                  <a:pt x="9293315" y="9096827"/>
                </a:moveTo>
                <a:cubicBezTo>
                  <a:pt x="9301051" y="9097818"/>
                  <a:pt x="9307263" y="9104070"/>
                  <a:pt x="9306653" y="9112265"/>
                </a:cubicBezTo>
                <a:cubicBezTo>
                  <a:pt x="9306119" y="9119698"/>
                  <a:pt x="9298955" y="9126598"/>
                  <a:pt x="9291257" y="9125606"/>
                </a:cubicBezTo>
                <a:lnTo>
                  <a:pt x="9282263" y="9124463"/>
                </a:lnTo>
                <a:cubicBezTo>
                  <a:pt x="9274527" y="9123472"/>
                  <a:pt x="9268314" y="9117220"/>
                  <a:pt x="9268886" y="9109064"/>
                </a:cubicBezTo>
                <a:cubicBezTo>
                  <a:pt x="9269420" y="9101592"/>
                  <a:pt x="9276585" y="9094692"/>
                  <a:pt x="9284320" y="9095684"/>
                </a:cubicBezTo>
                <a:lnTo>
                  <a:pt x="9293315" y="9096827"/>
                </a:lnTo>
                <a:close/>
                <a:moveTo>
                  <a:pt x="9275708" y="9171158"/>
                </a:moveTo>
                <a:cubicBezTo>
                  <a:pt x="9281119" y="9176647"/>
                  <a:pt x="9280319" y="9186596"/>
                  <a:pt x="9274603" y="9191551"/>
                </a:cubicBezTo>
                <a:cubicBezTo>
                  <a:pt x="9270182" y="9195401"/>
                  <a:pt x="9265037" y="9197688"/>
                  <a:pt x="9259130" y="9197345"/>
                </a:cubicBezTo>
                <a:cubicBezTo>
                  <a:pt x="9251775" y="9196926"/>
                  <a:pt x="9247011" y="9191856"/>
                  <a:pt x="9243162" y="9186214"/>
                </a:cubicBezTo>
                <a:cubicBezTo>
                  <a:pt x="9238741" y="9179734"/>
                  <a:pt x="9243200" y="9170014"/>
                  <a:pt x="9249450" y="9166813"/>
                </a:cubicBezTo>
                <a:cubicBezTo>
                  <a:pt x="9253833" y="9164563"/>
                  <a:pt x="9258178" y="9164944"/>
                  <a:pt x="9261950" y="9166850"/>
                </a:cubicBezTo>
                <a:cubicBezTo>
                  <a:pt x="9266790" y="9165821"/>
                  <a:pt x="9271973" y="9167346"/>
                  <a:pt x="9275708" y="9171158"/>
                </a:cubicBezTo>
                <a:close/>
                <a:moveTo>
                  <a:pt x="9242172" y="8964748"/>
                </a:moveTo>
                <a:cubicBezTo>
                  <a:pt x="9230853" y="8950072"/>
                  <a:pt x="9252690" y="8931166"/>
                  <a:pt x="9264008" y="8945879"/>
                </a:cubicBezTo>
                <a:cubicBezTo>
                  <a:pt x="9275327" y="8960555"/>
                  <a:pt x="9253490" y="8979461"/>
                  <a:pt x="9242172" y="8964748"/>
                </a:cubicBezTo>
                <a:close/>
                <a:moveTo>
                  <a:pt x="9255548" y="9040069"/>
                </a:moveTo>
                <a:cubicBezTo>
                  <a:pt x="9266714" y="9054554"/>
                  <a:pt x="9246478" y="9075176"/>
                  <a:pt x="9235159" y="9060501"/>
                </a:cubicBezTo>
                <a:cubicBezTo>
                  <a:pt x="9223993" y="9045977"/>
                  <a:pt x="9244230" y="9025394"/>
                  <a:pt x="9255548" y="9040069"/>
                </a:cubicBezTo>
                <a:close/>
                <a:moveTo>
                  <a:pt x="9224069" y="8773052"/>
                </a:moveTo>
                <a:lnTo>
                  <a:pt x="9220144" y="8767982"/>
                </a:lnTo>
                <a:cubicBezTo>
                  <a:pt x="9215380" y="8761769"/>
                  <a:pt x="9219267" y="8751782"/>
                  <a:pt x="9225327" y="8748237"/>
                </a:cubicBezTo>
                <a:cubicBezTo>
                  <a:pt x="9232644" y="8743968"/>
                  <a:pt x="9240304" y="8747246"/>
                  <a:pt x="9245067" y="8753421"/>
                </a:cubicBezTo>
                <a:lnTo>
                  <a:pt x="9248993" y="8758490"/>
                </a:lnTo>
                <a:cubicBezTo>
                  <a:pt x="9253757" y="8764703"/>
                  <a:pt x="9249870" y="8774691"/>
                  <a:pt x="9243810" y="8778236"/>
                </a:cubicBezTo>
                <a:cubicBezTo>
                  <a:pt x="9236455" y="8782505"/>
                  <a:pt x="9228833" y="8779226"/>
                  <a:pt x="9224069" y="8773052"/>
                </a:cubicBezTo>
                <a:close/>
                <a:moveTo>
                  <a:pt x="9260312" y="8679738"/>
                </a:moveTo>
                <a:cubicBezTo>
                  <a:pt x="9277994" y="8685304"/>
                  <a:pt x="9270944" y="8713244"/>
                  <a:pt x="9253223" y="8707717"/>
                </a:cubicBezTo>
                <a:cubicBezTo>
                  <a:pt x="9235540" y="8702152"/>
                  <a:pt x="9242590" y="8674211"/>
                  <a:pt x="9260312" y="8679738"/>
                </a:cubicBezTo>
                <a:close/>
                <a:moveTo>
                  <a:pt x="9264846" y="8619359"/>
                </a:moveTo>
                <a:cubicBezTo>
                  <a:pt x="9257225" y="8616767"/>
                  <a:pt x="9253185" y="8610135"/>
                  <a:pt x="9250860" y="8602892"/>
                </a:cubicBezTo>
                <a:cubicBezTo>
                  <a:pt x="9248498" y="8595421"/>
                  <a:pt x="9254824" y="8587263"/>
                  <a:pt x="9261874" y="8585701"/>
                </a:cubicBezTo>
                <a:cubicBezTo>
                  <a:pt x="9267553" y="8584481"/>
                  <a:pt x="9272507" y="8586768"/>
                  <a:pt x="9275784" y="8590771"/>
                </a:cubicBezTo>
                <a:cubicBezTo>
                  <a:pt x="9281920" y="8589703"/>
                  <a:pt x="9288170" y="8591876"/>
                  <a:pt x="9291295" y="8597936"/>
                </a:cubicBezTo>
                <a:cubicBezTo>
                  <a:pt x="9294649" y="8604493"/>
                  <a:pt x="9292248" y="8614328"/>
                  <a:pt x="9285083" y="8617377"/>
                </a:cubicBezTo>
                <a:cubicBezTo>
                  <a:pt x="9278490" y="8620197"/>
                  <a:pt x="9271783" y="8621722"/>
                  <a:pt x="9264846" y="8619359"/>
                </a:cubicBezTo>
                <a:close/>
                <a:moveTo>
                  <a:pt x="9283787" y="8670285"/>
                </a:moveTo>
                <a:cubicBezTo>
                  <a:pt x="9276089" y="8667884"/>
                  <a:pt x="9272735" y="8659193"/>
                  <a:pt x="9274946" y="8651912"/>
                </a:cubicBezTo>
                <a:cubicBezTo>
                  <a:pt x="9277232" y="8644288"/>
                  <a:pt x="9286112" y="8640819"/>
                  <a:pt x="9293315" y="8643106"/>
                </a:cubicBezTo>
                <a:lnTo>
                  <a:pt x="9299412" y="8645012"/>
                </a:lnTo>
                <a:cubicBezTo>
                  <a:pt x="9307110" y="8647414"/>
                  <a:pt x="9310426" y="8656105"/>
                  <a:pt x="9308254" y="8663386"/>
                </a:cubicBezTo>
                <a:cubicBezTo>
                  <a:pt x="9306424" y="8669446"/>
                  <a:pt x="9300479" y="8672725"/>
                  <a:pt x="9294534" y="8672762"/>
                </a:cubicBezTo>
                <a:cubicBezTo>
                  <a:pt x="9295830" y="8673411"/>
                  <a:pt x="9297164" y="8674097"/>
                  <a:pt x="9298116" y="8675278"/>
                </a:cubicBezTo>
                <a:cubicBezTo>
                  <a:pt x="9298650" y="8676003"/>
                  <a:pt x="9299260" y="8676689"/>
                  <a:pt x="9299908" y="8677299"/>
                </a:cubicBezTo>
                <a:cubicBezTo>
                  <a:pt x="9299908" y="8677299"/>
                  <a:pt x="9299908" y="8677299"/>
                  <a:pt x="9299908" y="8677299"/>
                </a:cubicBezTo>
                <a:cubicBezTo>
                  <a:pt x="9300022" y="8677337"/>
                  <a:pt x="9300060" y="8677337"/>
                  <a:pt x="9300174" y="8677375"/>
                </a:cubicBezTo>
                <a:cubicBezTo>
                  <a:pt x="9300403" y="8677375"/>
                  <a:pt x="9300441" y="8677375"/>
                  <a:pt x="9300899" y="8677375"/>
                </a:cubicBezTo>
                <a:cubicBezTo>
                  <a:pt x="9308978" y="8677604"/>
                  <a:pt x="9314961" y="8683779"/>
                  <a:pt x="9315342" y="8691784"/>
                </a:cubicBezTo>
                <a:cubicBezTo>
                  <a:pt x="9315685" y="8699407"/>
                  <a:pt x="9308482" y="8706421"/>
                  <a:pt x="9300936" y="8706230"/>
                </a:cubicBezTo>
                <a:cubicBezTo>
                  <a:pt x="9292171" y="8705963"/>
                  <a:pt x="9283673" y="8702838"/>
                  <a:pt x="9277956" y="8695900"/>
                </a:cubicBezTo>
                <a:cubicBezTo>
                  <a:pt x="9273002" y="8689878"/>
                  <a:pt x="9271745" y="8681606"/>
                  <a:pt x="9277690" y="8675507"/>
                </a:cubicBezTo>
                <a:cubicBezTo>
                  <a:pt x="9280052" y="8673105"/>
                  <a:pt x="9283596" y="8671657"/>
                  <a:pt x="9287217" y="8671352"/>
                </a:cubicBezTo>
                <a:lnTo>
                  <a:pt x="9283787" y="8670285"/>
                </a:lnTo>
                <a:close/>
                <a:moveTo>
                  <a:pt x="9318315" y="8711834"/>
                </a:moveTo>
                <a:cubicBezTo>
                  <a:pt x="9329671" y="8726585"/>
                  <a:pt x="9305815" y="8742824"/>
                  <a:pt x="9294534" y="8728187"/>
                </a:cubicBezTo>
                <a:cubicBezTo>
                  <a:pt x="9283216" y="8713434"/>
                  <a:pt x="9307034" y="8697158"/>
                  <a:pt x="9318315" y="8711834"/>
                </a:cubicBezTo>
                <a:close/>
                <a:moveTo>
                  <a:pt x="9320296" y="8624810"/>
                </a:moveTo>
                <a:cubicBezTo>
                  <a:pt x="9317857" y="8632548"/>
                  <a:pt x="9311646" y="8637389"/>
                  <a:pt x="9303261" y="8636017"/>
                </a:cubicBezTo>
                <a:cubicBezTo>
                  <a:pt x="9296097" y="8634873"/>
                  <a:pt x="9289770" y="8626220"/>
                  <a:pt x="9292057" y="8619016"/>
                </a:cubicBezTo>
                <a:lnTo>
                  <a:pt x="9293962" y="8612879"/>
                </a:lnTo>
                <a:cubicBezTo>
                  <a:pt x="9296401" y="8605141"/>
                  <a:pt x="9302614" y="8600300"/>
                  <a:pt x="9310998" y="8601672"/>
                </a:cubicBezTo>
                <a:cubicBezTo>
                  <a:pt x="9318162" y="8602816"/>
                  <a:pt x="9324488" y="8611469"/>
                  <a:pt x="9322202" y="8618711"/>
                </a:cubicBezTo>
                <a:lnTo>
                  <a:pt x="9320296" y="8624810"/>
                </a:lnTo>
                <a:close/>
                <a:moveTo>
                  <a:pt x="9318086" y="8413902"/>
                </a:moveTo>
                <a:cubicBezTo>
                  <a:pt x="9313208" y="8408260"/>
                  <a:pt x="9313322" y="8398312"/>
                  <a:pt x="9319496" y="8393547"/>
                </a:cubicBezTo>
                <a:lnTo>
                  <a:pt x="9323688" y="8390345"/>
                </a:lnTo>
                <a:cubicBezTo>
                  <a:pt x="9325174" y="8393013"/>
                  <a:pt x="9326661" y="8395644"/>
                  <a:pt x="9327766" y="8397702"/>
                </a:cubicBezTo>
                <a:cubicBezTo>
                  <a:pt x="9322430" y="8387791"/>
                  <a:pt x="9310616" y="8368732"/>
                  <a:pt x="9316333" y="8366064"/>
                </a:cubicBezTo>
                <a:cubicBezTo>
                  <a:pt x="9337446" y="8356572"/>
                  <a:pt x="9339732" y="8366140"/>
                  <a:pt x="9333559" y="8383674"/>
                </a:cubicBezTo>
                <a:cubicBezTo>
                  <a:pt x="9333559" y="8383674"/>
                  <a:pt x="9333559" y="8383674"/>
                  <a:pt x="9333559" y="8383674"/>
                </a:cubicBezTo>
                <a:cubicBezTo>
                  <a:pt x="9339161" y="8381350"/>
                  <a:pt x="9345677" y="8382188"/>
                  <a:pt x="9349984" y="8387143"/>
                </a:cubicBezTo>
                <a:cubicBezTo>
                  <a:pt x="9354862" y="8392785"/>
                  <a:pt x="9354748" y="8402733"/>
                  <a:pt x="9348574" y="8407498"/>
                </a:cubicBezTo>
                <a:lnTo>
                  <a:pt x="9338437" y="8415312"/>
                </a:lnTo>
                <a:cubicBezTo>
                  <a:pt x="9332263" y="8420077"/>
                  <a:pt x="9323459" y="8420077"/>
                  <a:pt x="9318086" y="8413902"/>
                </a:cubicBezTo>
                <a:close/>
                <a:moveTo>
                  <a:pt x="9382872" y="8233565"/>
                </a:moveTo>
                <a:cubicBezTo>
                  <a:pt x="9383711" y="8237605"/>
                  <a:pt x="9382987" y="8241761"/>
                  <a:pt x="9379786" y="8245649"/>
                </a:cubicBezTo>
                <a:cubicBezTo>
                  <a:pt x="9375250" y="8251176"/>
                  <a:pt x="9364390" y="8252395"/>
                  <a:pt x="9359435" y="8246678"/>
                </a:cubicBezTo>
                <a:cubicBezTo>
                  <a:pt x="9354976" y="8241532"/>
                  <a:pt x="9351394" y="8235738"/>
                  <a:pt x="9352766" y="8228571"/>
                </a:cubicBezTo>
                <a:cubicBezTo>
                  <a:pt x="9352880" y="8227847"/>
                  <a:pt x="9353185" y="8227276"/>
                  <a:pt x="9353376" y="8226628"/>
                </a:cubicBezTo>
                <a:cubicBezTo>
                  <a:pt x="9349641" y="8213096"/>
                  <a:pt x="9366714" y="8198878"/>
                  <a:pt x="9376661" y="8211800"/>
                </a:cubicBezTo>
                <a:cubicBezTo>
                  <a:pt x="9377575" y="8213020"/>
                  <a:pt x="9378261" y="8214277"/>
                  <a:pt x="9378757" y="8215535"/>
                </a:cubicBezTo>
                <a:cubicBezTo>
                  <a:pt x="9380166" y="8216565"/>
                  <a:pt x="9381424" y="8217784"/>
                  <a:pt x="9382453" y="8219233"/>
                </a:cubicBezTo>
                <a:cubicBezTo>
                  <a:pt x="9385464" y="8223578"/>
                  <a:pt x="9385197" y="8229105"/>
                  <a:pt x="9382872" y="8233565"/>
                </a:cubicBezTo>
                <a:close/>
                <a:moveTo>
                  <a:pt x="9343201" y="8097331"/>
                </a:moveTo>
                <a:cubicBezTo>
                  <a:pt x="9343695" y="8097292"/>
                  <a:pt x="9344153" y="8097331"/>
                  <a:pt x="9344610" y="8097292"/>
                </a:cubicBezTo>
                <a:cubicBezTo>
                  <a:pt x="9345182" y="8096035"/>
                  <a:pt x="9345868" y="8094891"/>
                  <a:pt x="9346783" y="8093900"/>
                </a:cubicBezTo>
                <a:cubicBezTo>
                  <a:pt x="9352309" y="8087840"/>
                  <a:pt x="9360998" y="8088182"/>
                  <a:pt x="9367133" y="8092985"/>
                </a:cubicBezTo>
                <a:lnTo>
                  <a:pt x="9374298" y="8098550"/>
                </a:lnTo>
                <a:cubicBezTo>
                  <a:pt x="9380472" y="8103315"/>
                  <a:pt x="9380166" y="8113531"/>
                  <a:pt x="9375250" y="8118905"/>
                </a:cubicBezTo>
                <a:cubicBezTo>
                  <a:pt x="9370144" y="8124471"/>
                  <a:pt x="9362408" y="8124585"/>
                  <a:pt x="9356425" y="8120850"/>
                </a:cubicBezTo>
                <a:cubicBezTo>
                  <a:pt x="9354214" y="8123480"/>
                  <a:pt x="9351203" y="8125385"/>
                  <a:pt x="9347850" y="8125805"/>
                </a:cubicBezTo>
                <a:lnTo>
                  <a:pt x="9341485" y="8126606"/>
                </a:lnTo>
                <a:cubicBezTo>
                  <a:pt x="9333482" y="8127635"/>
                  <a:pt x="9326584" y="8122603"/>
                  <a:pt x="9324946" y="8114712"/>
                </a:cubicBezTo>
                <a:cubicBezTo>
                  <a:pt x="9323383" y="8107280"/>
                  <a:pt x="9329366" y="8099084"/>
                  <a:pt x="9336836" y="8098170"/>
                </a:cubicBezTo>
                <a:lnTo>
                  <a:pt x="9343201" y="8097331"/>
                </a:lnTo>
                <a:close/>
                <a:moveTo>
                  <a:pt x="9339085" y="7996242"/>
                </a:moveTo>
                <a:cubicBezTo>
                  <a:pt x="9341409" y="8014652"/>
                  <a:pt x="9312750" y="8017969"/>
                  <a:pt x="9310426" y="7999558"/>
                </a:cubicBezTo>
                <a:cubicBezTo>
                  <a:pt x="9308101" y="7981146"/>
                  <a:pt x="9336760" y="7977792"/>
                  <a:pt x="9339085" y="7996242"/>
                </a:cubicBezTo>
                <a:close/>
                <a:moveTo>
                  <a:pt x="9300327" y="8033369"/>
                </a:moveTo>
                <a:cubicBezTo>
                  <a:pt x="9302651" y="8051703"/>
                  <a:pt x="9274451" y="8057841"/>
                  <a:pt x="9272126" y="8039467"/>
                </a:cubicBezTo>
                <a:cubicBezTo>
                  <a:pt x="9269801" y="8021133"/>
                  <a:pt x="9298002" y="8014958"/>
                  <a:pt x="9300327" y="8033369"/>
                </a:cubicBezTo>
                <a:close/>
                <a:moveTo>
                  <a:pt x="9275936" y="8067065"/>
                </a:moveTo>
                <a:lnTo>
                  <a:pt x="9282301" y="8066264"/>
                </a:lnTo>
                <a:cubicBezTo>
                  <a:pt x="9290304" y="8065273"/>
                  <a:pt x="9296897" y="8071944"/>
                  <a:pt x="9297850" y="8079454"/>
                </a:cubicBezTo>
                <a:cubicBezTo>
                  <a:pt x="9298879" y="8087420"/>
                  <a:pt x="9292171" y="8094091"/>
                  <a:pt x="9284702" y="8095044"/>
                </a:cubicBezTo>
                <a:lnTo>
                  <a:pt x="9278337" y="8095844"/>
                </a:lnTo>
                <a:cubicBezTo>
                  <a:pt x="9270335" y="8096835"/>
                  <a:pt x="9263741" y="8090164"/>
                  <a:pt x="9262789" y="8082656"/>
                </a:cubicBezTo>
                <a:cubicBezTo>
                  <a:pt x="9261760" y="8074650"/>
                  <a:pt x="9268467" y="8067980"/>
                  <a:pt x="9275936" y="8067065"/>
                </a:cubicBezTo>
                <a:close/>
                <a:moveTo>
                  <a:pt x="9255205" y="8162970"/>
                </a:moveTo>
                <a:lnTo>
                  <a:pt x="9250479" y="8159311"/>
                </a:lnTo>
                <a:cubicBezTo>
                  <a:pt x="9244306" y="8154546"/>
                  <a:pt x="9243772" y="8144864"/>
                  <a:pt x="9248650" y="8138994"/>
                </a:cubicBezTo>
                <a:cubicBezTo>
                  <a:pt x="9253757" y="8132857"/>
                  <a:pt x="9262789" y="8132362"/>
                  <a:pt x="9268962" y="8137164"/>
                </a:cubicBezTo>
                <a:lnTo>
                  <a:pt x="9276127" y="8142729"/>
                </a:lnTo>
                <a:cubicBezTo>
                  <a:pt x="9282301" y="8147532"/>
                  <a:pt x="9282834" y="8157214"/>
                  <a:pt x="9277956" y="8163047"/>
                </a:cubicBezTo>
                <a:cubicBezTo>
                  <a:pt x="9276013" y="8165372"/>
                  <a:pt x="9273421" y="8166592"/>
                  <a:pt x="9270716" y="8167316"/>
                </a:cubicBezTo>
                <a:cubicBezTo>
                  <a:pt x="9272240" y="8166325"/>
                  <a:pt x="9273879" y="8165639"/>
                  <a:pt x="9275746" y="8165372"/>
                </a:cubicBezTo>
                <a:lnTo>
                  <a:pt x="9288475" y="8163771"/>
                </a:lnTo>
                <a:cubicBezTo>
                  <a:pt x="9296211" y="8162818"/>
                  <a:pt x="9303795" y="8167278"/>
                  <a:pt x="9305281" y="8175321"/>
                </a:cubicBezTo>
                <a:cubicBezTo>
                  <a:pt x="9306653" y="8182640"/>
                  <a:pt x="9301470" y="8191178"/>
                  <a:pt x="9293772" y="8192131"/>
                </a:cubicBezTo>
                <a:lnTo>
                  <a:pt x="9281043" y="8193732"/>
                </a:lnTo>
                <a:cubicBezTo>
                  <a:pt x="9280205" y="8193846"/>
                  <a:pt x="9279367" y="8193655"/>
                  <a:pt x="9278528" y="8193617"/>
                </a:cubicBezTo>
                <a:cubicBezTo>
                  <a:pt x="9279443" y="8195256"/>
                  <a:pt x="9280281" y="8196972"/>
                  <a:pt x="9280510" y="8199106"/>
                </a:cubicBezTo>
                <a:cubicBezTo>
                  <a:pt x="9282834" y="8217479"/>
                  <a:pt x="9253947" y="8217403"/>
                  <a:pt x="9251661" y="8199182"/>
                </a:cubicBezTo>
                <a:cubicBezTo>
                  <a:pt x="9251051" y="8194456"/>
                  <a:pt x="9252537" y="8190987"/>
                  <a:pt x="9255090" y="8188700"/>
                </a:cubicBezTo>
                <a:cubicBezTo>
                  <a:pt x="9247164" y="8190301"/>
                  <a:pt x="9237065" y="8185803"/>
                  <a:pt x="9235731" y="8175321"/>
                </a:cubicBezTo>
                <a:cubicBezTo>
                  <a:pt x="9234283" y="8163237"/>
                  <a:pt x="9246173" y="8159197"/>
                  <a:pt x="9255205" y="8162970"/>
                </a:cubicBezTo>
                <a:close/>
                <a:moveTo>
                  <a:pt x="9233140" y="8262383"/>
                </a:moveTo>
                <a:cubicBezTo>
                  <a:pt x="9221020" y="8248965"/>
                  <a:pt x="9238932" y="8227466"/>
                  <a:pt x="9251394" y="8240083"/>
                </a:cubicBezTo>
                <a:cubicBezTo>
                  <a:pt x="9253757" y="8238025"/>
                  <a:pt x="9256653" y="8236538"/>
                  <a:pt x="9259969" y="8236119"/>
                </a:cubicBezTo>
                <a:lnTo>
                  <a:pt x="9272659" y="8234518"/>
                </a:lnTo>
                <a:cubicBezTo>
                  <a:pt x="9280434" y="8233527"/>
                  <a:pt x="9287484" y="8240731"/>
                  <a:pt x="9287865" y="8248088"/>
                </a:cubicBezTo>
                <a:cubicBezTo>
                  <a:pt x="9288322" y="8256246"/>
                  <a:pt x="9281996" y="8262344"/>
                  <a:pt x="9274298" y="8263298"/>
                </a:cubicBezTo>
                <a:lnTo>
                  <a:pt x="9269839" y="8263869"/>
                </a:lnTo>
                <a:cubicBezTo>
                  <a:pt x="9271249" y="8264708"/>
                  <a:pt x="9272621" y="8265737"/>
                  <a:pt x="9273841" y="8267300"/>
                </a:cubicBezTo>
                <a:cubicBezTo>
                  <a:pt x="9281958" y="8277858"/>
                  <a:pt x="9273193" y="8290780"/>
                  <a:pt x="9263475" y="8291772"/>
                </a:cubicBezTo>
                <a:lnTo>
                  <a:pt x="9264428" y="8292534"/>
                </a:lnTo>
                <a:cubicBezTo>
                  <a:pt x="9270601" y="8297337"/>
                  <a:pt x="9269915" y="8307705"/>
                  <a:pt x="9264961" y="8312927"/>
                </a:cubicBezTo>
                <a:cubicBezTo>
                  <a:pt x="9259206" y="8318988"/>
                  <a:pt x="9250708" y="8318226"/>
                  <a:pt x="9244572" y="8313461"/>
                </a:cubicBezTo>
                <a:lnTo>
                  <a:pt x="9243734" y="8312813"/>
                </a:lnTo>
                <a:cubicBezTo>
                  <a:pt x="9242590" y="8313156"/>
                  <a:pt x="9241485" y="8313613"/>
                  <a:pt x="9240304" y="8313766"/>
                </a:cubicBezTo>
                <a:lnTo>
                  <a:pt x="9233940" y="8314567"/>
                </a:lnTo>
                <a:cubicBezTo>
                  <a:pt x="9226165" y="8315558"/>
                  <a:pt x="9219382" y="8307514"/>
                  <a:pt x="9219267" y="8300386"/>
                </a:cubicBezTo>
                <a:cubicBezTo>
                  <a:pt x="9219229" y="8297985"/>
                  <a:pt x="9219916" y="8295965"/>
                  <a:pt x="9220868" y="8294097"/>
                </a:cubicBezTo>
                <a:cubicBezTo>
                  <a:pt x="9219839" y="8294706"/>
                  <a:pt x="9218734" y="8295050"/>
                  <a:pt x="9217552" y="8295431"/>
                </a:cubicBezTo>
                <a:cubicBezTo>
                  <a:pt x="9216828" y="8303893"/>
                  <a:pt x="9209244" y="8311059"/>
                  <a:pt x="9201585" y="8309611"/>
                </a:cubicBezTo>
                <a:cubicBezTo>
                  <a:pt x="9205471" y="8314795"/>
                  <a:pt x="9206691" y="8321351"/>
                  <a:pt x="9202309" y="8327146"/>
                </a:cubicBezTo>
                <a:cubicBezTo>
                  <a:pt x="9198002" y="8332863"/>
                  <a:pt x="9187751" y="8335379"/>
                  <a:pt x="9182111" y="8330004"/>
                </a:cubicBezTo>
                <a:cubicBezTo>
                  <a:pt x="9181424" y="8329318"/>
                  <a:pt x="9180739" y="8328708"/>
                  <a:pt x="9179976" y="8328136"/>
                </a:cubicBezTo>
                <a:cubicBezTo>
                  <a:pt x="9179900" y="8328060"/>
                  <a:pt x="9179900" y="8328098"/>
                  <a:pt x="9179824" y="8328022"/>
                </a:cubicBezTo>
                <a:cubicBezTo>
                  <a:pt x="9179748" y="8328022"/>
                  <a:pt x="9179709" y="8328022"/>
                  <a:pt x="9179633" y="8327984"/>
                </a:cubicBezTo>
                <a:cubicBezTo>
                  <a:pt x="9179443" y="8327984"/>
                  <a:pt x="9179329" y="8328022"/>
                  <a:pt x="9179099" y="8328022"/>
                </a:cubicBezTo>
                <a:cubicBezTo>
                  <a:pt x="9171058" y="8328785"/>
                  <a:pt x="9164351" y="8323448"/>
                  <a:pt x="9162941" y="8315558"/>
                </a:cubicBezTo>
                <a:cubicBezTo>
                  <a:pt x="9161645" y="8308048"/>
                  <a:pt x="9167896" y="8300120"/>
                  <a:pt x="9175403" y="8299433"/>
                </a:cubicBezTo>
                <a:cubicBezTo>
                  <a:pt x="9181691" y="8298823"/>
                  <a:pt x="9187674" y="8300462"/>
                  <a:pt x="9193124" y="8303360"/>
                </a:cubicBezTo>
                <a:cubicBezTo>
                  <a:pt x="9187979" y="8295088"/>
                  <a:pt x="9192095" y="8285025"/>
                  <a:pt x="9199069" y="8281251"/>
                </a:cubicBezTo>
                <a:cubicBezTo>
                  <a:pt x="9199984" y="8267986"/>
                  <a:pt x="9217895" y="8264403"/>
                  <a:pt x="9224869" y="8274085"/>
                </a:cubicBezTo>
                <a:cubicBezTo>
                  <a:pt x="9227156" y="8269778"/>
                  <a:pt x="9231500" y="8266537"/>
                  <a:pt x="9236417" y="8265928"/>
                </a:cubicBezTo>
                <a:lnTo>
                  <a:pt x="9237750" y="8265775"/>
                </a:lnTo>
                <a:cubicBezTo>
                  <a:pt x="9236150" y="8264974"/>
                  <a:pt x="9234588" y="8263983"/>
                  <a:pt x="9233140" y="8262383"/>
                </a:cubicBezTo>
                <a:close/>
                <a:moveTo>
                  <a:pt x="9170449" y="8128969"/>
                </a:moveTo>
                <a:cubicBezTo>
                  <a:pt x="9174679" y="8124395"/>
                  <a:pt x="9180548" y="8123556"/>
                  <a:pt x="9185845" y="8125462"/>
                </a:cubicBezTo>
                <a:cubicBezTo>
                  <a:pt x="9187674" y="8124204"/>
                  <a:pt x="9189695" y="8123213"/>
                  <a:pt x="9192095" y="8122832"/>
                </a:cubicBezTo>
                <a:cubicBezTo>
                  <a:pt x="9197202" y="8122031"/>
                  <a:pt x="9202499" y="8124776"/>
                  <a:pt x="9205548" y="8129007"/>
                </a:cubicBezTo>
                <a:cubicBezTo>
                  <a:pt x="9210578" y="8130837"/>
                  <a:pt x="9214389" y="8135830"/>
                  <a:pt x="9215228" y="8141052"/>
                </a:cubicBezTo>
                <a:cubicBezTo>
                  <a:pt x="9215990" y="8145665"/>
                  <a:pt x="9214008" y="8149629"/>
                  <a:pt x="9210960" y="8152564"/>
                </a:cubicBezTo>
                <a:cubicBezTo>
                  <a:pt x="9210388" y="8158625"/>
                  <a:pt x="9206615" y="8164342"/>
                  <a:pt x="9198840" y="8165296"/>
                </a:cubicBezTo>
                <a:lnTo>
                  <a:pt x="9194915" y="8165791"/>
                </a:lnTo>
                <a:cubicBezTo>
                  <a:pt x="9186798" y="8166820"/>
                  <a:pt x="9181882" y="8161788"/>
                  <a:pt x="9180243" y="8155652"/>
                </a:cubicBezTo>
                <a:cubicBezTo>
                  <a:pt x="9179633" y="8155308"/>
                  <a:pt x="9178947" y="8155308"/>
                  <a:pt x="9178375" y="8154851"/>
                </a:cubicBezTo>
                <a:lnTo>
                  <a:pt x="9171211" y="8149286"/>
                </a:lnTo>
                <a:cubicBezTo>
                  <a:pt x="9165037" y="8144559"/>
                  <a:pt x="9165494" y="8134305"/>
                  <a:pt x="9170449" y="8128969"/>
                </a:cubicBezTo>
                <a:close/>
                <a:moveTo>
                  <a:pt x="9135083" y="8256970"/>
                </a:moveTo>
                <a:lnTo>
                  <a:pt x="9141867" y="8262230"/>
                </a:lnTo>
                <a:cubicBezTo>
                  <a:pt x="9141409" y="8257809"/>
                  <a:pt x="9142667" y="8253196"/>
                  <a:pt x="9146097" y="8250070"/>
                </a:cubicBezTo>
                <a:lnTo>
                  <a:pt x="9150860" y="8245763"/>
                </a:lnTo>
                <a:cubicBezTo>
                  <a:pt x="9156653" y="8240503"/>
                  <a:pt x="9165914" y="8240807"/>
                  <a:pt x="9171249" y="8246602"/>
                </a:cubicBezTo>
                <a:cubicBezTo>
                  <a:pt x="9172240" y="8247707"/>
                  <a:pt x="9172850" y="8249003"/>
                  <a:pt x="9173459" y="8250337"/>
                </a:cubicBezTo>
                <a:cubicBezTo>
                  <a:pt x="9181424" y="8247402"/>
                  <a:pt x="9192095" y="8250642"/>
                  <a:pt x="9193505" y="8261620"/>
                </a:cubicBezTo>
                <a:cubicBezTo>
                  <a:pt x="9195525" y="8277820"/>
                  <a:pt x="9173650" y="8282013"/>
                  <a:pt x="9166752" y="8270311"/>
                </a:cubicBezTo>
                <a:lnTo>
                  <a:pt x="9165647" y="8271264"/>
                </a:lnTo>
                <a:cubicBezTo>
                  <a:pt x="9160617" y="8275838"/>
                  <a:pt x="9153109" y="8275953"/>
                  <a:pt x="9147697" y="8272179"/>
                </a:cubicBezTo>
                <a:cubicBezTo>
                  <a:pt x="9147850" y="8273513"/>
                  <a:pt x="9147659" y="8274885"/>
                  <a:pt x="9147469" y="8276219"/>
                </a:cubicBezTo>
                <a:cubicBezTo>
                  <a:pt x="9154443" y="8275266"/>
                  <a:pt x="9162713" y="8279879"/>
                  <a:pt x="9163665" y="8287274"/>
                </a:cubicBezTo>
                <a:lnTo>
                  <a:pt x="9164466" y="8293639"/>
                </a:lnTo>
                <a:cubicBezTo>
                  <a:pt x="9165457" y="8301416"/>
                  <a:pt x="9161569" y="8309039"/>
                  <a:pt x="9153414" y="8310793"/>
                </a:cubicBezTo>
                <a:cubicBezTo>
                  <a:pt x="9146287" y="8312317"/>
                  <a:pt x="9137255" y="8307476"/>
                  <a:pt x="9136264" y="8299700"/>
                </a:cubicBezTo>
                <a:lnTo>
                  <a:pt x="9135464" y="8293334"/>
                </a:lnTo>
                <a:cubicBezTo>
                  <a:pt x="9135236" y="8291543"/>
                  <a:pt x="9135350" y="8289752"/>
                  <a:pt x="9135617" y="8287998"/>
                </a:cubicBezTo>
                <a:cubicBezTo>
                  <a:pt x="9131844" y="8288570"/>
                  <a:pt x="9127842" y="8287769"/>
                  <a:pt x="9124679" y="8285330"/>
                </a:cubicBezTo>
                <a:lnTo>
                  <a:pt x="9117514" y="8279764"/>
                </a:lnTo>
                <a:cubicBezTo>
                  <a:pt x="9111340" y="8274962"/>
                  <a:pt x="9110083" y="8265737"/>
                  <a:pt x="9114885" y="8259524"/>
                </a:cubicBezTo>
                <a:cubicBezTo>
                  <a:pt x="9119611" y="8253463"/>
                  <a:pt x="9128947" y="8252205"/>
                  <a:pt x="9135083" y="8256970"/>
                </a:cubicBezTo>
                <a:close/>
                <a:moveTo>
                  <a:pt x="9093048" y="8162666"/>
                </a:moveTo>
                <a:cubicBezTo>
                  <a:pt x="9080586" y="8148867"/>
                  <a:pt x="9103033" y="8130799"/>
                  <a:pt x="9115456" y="8144483"/>
                </a:cubicBezTo>
                <a:cubicBezTo>
                  <a:pt x="9127919" y="8158320"/>
                  <a:pt x="9105433" y="8176388"/>
                  <a:pt x="9093048" y="8162666"/>
                </a:cubicBezTo>
                <a:close/>
                <a:moveTo>
                  <a:pt x="9072087" y="8111587"/>
                </a:moveTo>
                <a:cubicBezTo>
                  <a:pt x="9076661" y="8106060"/>
                  <a:pt x="9086989" y="8104078"/>
                  <a:pt x="9092400" y="8109719"/>
                </a:cubicBezTo>
                <a:cubicBezTo>
                  <a:pt x="9093010" y="8110405"/>
                  <a:pt x="9093658" y="8111015"/>
                  <a:pt x="9094382" y="8111587"/>
                </a:cubicBezTo>
                <a:cubicBezTo>
                  <a:pt x="9094382" y="8111587"/>
                  <a:pt x="9094382" y="8111587"/>
                  <a:pt x="9094382" y="8111587"/>
                </a:cubicBezTo>
                <a:cubicBezTo>
                  <a:pt x="9094496" y="8111587"/>
                  <a:pt x="9094534" y="8111587"/>
                  <a:pt x="9094687" y="8111625"/>
                </a:cubicBezTo>
                <a:cubicBezTo>
                  <a:pt x="9094915" y="8111625"/>
                  <a:pt x="9094953" y="8111625"/>
                  <a:pt x="9095411" y="8111587"/>
                </a:cubicBezTo>
                <a:cubicBezTo>
                  <a:pt x="9103490" y="8111168"/>
                  <a:pt x="9109931" y="8116885"/>
                  <a:pt x="9110922" y="8124814"/>
                </a:cubicBezTo>
                <a:cubicBezTo>
                  <a:pt x="9111874" y="8132399"/>
                  <a:pt x="9105243" y="8139947"/>
                  <a:pt x="9097698" y="8140366"/>
                </a:cubicBezTo>
                <a:cubicBezTo>
                  <a:pt x="9088932" y="8140824"/>
                  <a:pt x="9080205" y="8138346"/>
                  <a:pt x="9073993" y="8131866"/>
                </a:cubicBezTo>
                <a:cubicBezTo>
                  <a:pt x="9068544" y="8126224"/>
                  <a:pt x="9066676" y="8118105"/>
                  <a:pt x="9072087" y="8111587"/>
                </a:cubicBezTo>
                <a:close/>
                <a:moveTo>
                  <a:pt x="9075899" y="8227352"/>
                </a:moveTo>
                <a:cubicBezTo>
                  <a:pt x="9081501" y="8231964"/>
                  <a:pt x="9082568" y="8242637"/>
                  <a:pt x="9076966" y="8247707"/>
                </a:cubicBezTo>
                <a:lnTo>
                  <a:pt x="9072202" y="8252014"/>
                </a:lnTo>
                <a:cubicBezTo>
                  <a:pt x="9066180" y="8257465"/>
                  <a:pt x="9058368" y="8258457"/>
                  <a:pt x="9051851" y="8253044"/>
                </a:cubicBezTo>
                <a:cubicBezTo>
                  <a:pt x="9046249" y="8248431"/>
                  <a:pt x="9045182" y="8237758"/>
                  <a:pt x="9050784" y="8232688"/>
                </a:cubicBezTo>
                <a:lnTo>
                  <a:pt x="9055548" y="8228381"/>
                </a:lnTo>
                <a:cubicBezTo>
                  <a:pt x="9061531" y="8222969"/>
                  <a:pt x="9069344" y="8221977"/>
                  <a:pt x="9075899" y="8227352"/>
                </a:cubicBezTo>
                <a:close/>
                <a:moveTo>
                  <a:pt x="9025632" y="8188166"/>
                </a:moveTo>
                <a:cubicBezTo>
                  <a:pt x="9032606" y="8183325"/>
                  <a:pt x="9040495" y="8185994"/>
                  <a:pt x="9045715" y="8191788"/>
                </a:cubicBezTo>
                <a:lnTo>
                  <a:pt x="9050022" y="8196552"/>
                </a:lnTo>
                <a:cubicBezTo>
                  <a:pt x="9055281" y="8202347"/>
                  <a:pt x="9052195" y="8212638"/>
                  <a:pt x="9046440" y="8216641"/>
                </a:cubicBezTo>
                <a:cubicBezTo>
                  <a:pt x="9039466" y="8221482"/>
                  <a:pt x="9031577" y="8218813"/>
                  <a:pt x="9026356" y="8213020"/>
                </a:cubicBezTo>
                <a:lnTo>
                  <a:pt x="9022050" y="8208255"/>
                </a:lnTo>
                <a:cubicBezTo>
                  <a:pt x="9016791" y="8202423"/>
                  <a:pt x="9019877" y="8192169"/>
                  <a:pt x="9025632" y="8188166"/>
                </a:cubicBezTo>
                <a:close/>
                <a:moveTo>
                  <a:pt x="9009778" y="8274199"/>
                </a:moveTo>
                <a:cubicBezTo>
                  <a:pt x="9013018" y="8273323"/>
                  <a:pt x="9016828" y="8273894"/>
                  <a:pt x="9020106" y="8275457"/>
                </a:cubicBezTo>
                <a:lnTo>
                  <a:pt x="9017667" y="8272751"/>
                </a:lnTo>
                <a:cubicBezTo>
                  <a:pt x="9012255" y="8266766"/>
                  <a:pt x="9013780" y="8257579"/>
                  <a:pt x="9019344" y="8252434"/>
                </a:cubicBezTo>
                <a:cubicBezTo>
                  <a:pt x="9025213" y="8246983"/>
                  <a:pt x="9034626" y="8248508"/>
                  <a:pt x="9039656" y="8254111"/>
                </a:cubicBezTo>
                <a:lnTo>
                  <a:pt x="9043963" y="8258876"/>
                </a:lnTo>
                <a:cubicBezTo>
                  <a:pt x="9049374" y="8264860"/>
                  <a:pt x="9047850" y="8274047"/>
                  <a:pt x="9042286" y="8279231"/>
                </a:cubicBezTo>
                <a:cubicBezTo>
                  <a:pt x="9037637" y="8283500"/>
                  <a:pt x="9030853" y="8283348"/>
                  <a:pt x="9025708" y="8280336"/>
                </a:cubicBezTo>
                <a:cubicBezTo>
                  <a:pt x="9026508" y="8281556"/>
                  <a:pt x="9027271" y="8282814"/>
                  <a:pt x="9027499" y="8284339"/>
                </a:cubicBezTo>
                <a:cubicBezTo>
                  <a:pt x="9027614" y="8285215"/>
                  <a:pt x="9027804" y="8286130"/>
                  <a:pt x="9028033" y="8287007"/>
                </a:cubicBezTo>
                <a:lnTo>
                  <a:pt x="9028033" y="8287007"/>
                </a:lnTo>
                <a:cubicBezTo>
                  <a:pt x="9028109" y="8287083"/>
                  <a:pt x="9028109" y="8287121"/>
                  <a:pt x="9028223" y="8287235"/>
                </a:cubicBezTo>
                <a:cubicBezTo>
                  <a:pt x="9028414" y="8287350"/>
                  <a:pt x="9028452" y="8287388"/>
                  <a:pt x="9028833" y="8287617"/>
                </a:cubicBezTo>
                <a:cubicBezTo>
                  <a:pt x="9035693" y="8291886"/>
                  <a:pt x="9037713" y="8300272"/>
                  <a:pt x="9033978" y="8307362"/>
                </a:cubicBezTo>
                <a:cubicBezTo>
                  <a:pt x="9030434" y="8314109"/>
                  <a:pt x="9020640" y="8316510"/>
                  <a:pt x="9014237" y="8312508"/>
                </a:cubicBezTo>
                <a:cubicBezTo>
                  <a:pt x="9006768" y="8307820"/>
                  <a:pt x="9001051" y="8300806"/>
                  <a:pt x="8999679" y="8291962"/>
                </a:cubicBezTo>
                <a:cubicBezTo>
                  <a:pt x="8998498" y="8284224"/>
                  <a:pt x="9001585" y="8276448"/>
                  <a:pt x="9009778" y="8274199"/>
                </a:cubicBezTo>
                <a:close/>
                <a:moveTo>
                  <a:pt x="9026432" y="8326078"/>
                </a:moveTo>
                <a:cubicBezTo>
                  <a:pt x="9028757" y="8344527"/>
                  <a:pt x="8999984" y="8346471"/>
                  <a:pt x="8997660" y="8328136"/>
                </a:cubicBezTo>
                <a:cubicBezTo>
                  <a:pt x="8995372" y="8309649"/>
                  <a:pt x="9024146" y="8307743"/>
                  <a:pt x="9026432" y="8326078"/>
                </a:cubicBezTo>
                <a:close/>
                <a:moveTo>
                  <a:pt x="8992667" y="8269015"/>
                </a:moveTo>
                <a:cubicBezTo>
                  <a:pt x="9005091" y="8282776"/>
                  <a:pt x="8984855" y="8303283"/>
                  <a:pt x="8972392" y="8289561"/>
                </a:cubicBezTo>
                <a:cubicBezTo>
                  <a:pt x="8959931" y="8275838"/>
                  <a:pt x="8980205" y="8255255"/>
                  <a:pt x="8992667" y="8269015"/>
                </a:cubicBezTo>
                <a:close/>
                <a:moveTo>
                  <a:pt x="8972507" y="11188182"/>
                </a:moveTo>
                <a:lnTo>
                  <a:pt x="8978605" y="11185093"/>
                </a:lnTo>
                <a:cubicBezTo>
                  <a:pt x="8986074" y="11181320"/>
                  <a:pt x="8995716" y="11187419"/>
                  <a:pt x="8998193" y="11194470"/>
                </a:cubicBezTo>
                <a:cubicBezTo>
                  <a:pt x="9001203" y="11203009"/>
                  <a:pt x="8996249" y="11210367"/>
                  <a:pt x="8988856" y="11214063"/>
                </a:cubicBezTo>
                <a:lnTo>
                  <a:pt x="8982758" y="11217151"/>
                </a:lnTo>
                <a:cubicBezTo>
                  <a:pt x="8975327" y="11220924"/>
                  <a:pt x="8965647" y="11214825"/>
                  <a:pt x="8963170" y="11207812"/>
                </a:cubicBezTo>
                <a:cubicBezTo>
                  <a:pt x="8960159" y="11199235"/>
                  <a:pt x="8965114" y="11191917"/>
                  <a:pt x="8972507" y="11188182"/>
                </a:cubicBezTo>
                <a:close/>
                <a:moveTo>
                  <a:pt x="8682263" y="3681416"/>
                </a:moveTo>
                <a:cubicBezTo>
                  <a:pt x="8786722" y="3675927"/>
                  <a:pt x="8909626" y="3761464"/>
                  <a:pt x="8930129" y="3866327"/>
                </a:cubicBezTo>
                <a:cubicBezTo>
                  <a:pt x="8937598" y="3904598"/>
                  <a:pt x="8941219" y="3939590"/>
                  <a:pt x="8940342" y="3974278"/>
                </a:cubicBezTo>
                <a:lnTo>
                  <a:pt x="9020601" y="4069230"/>
                </a:lnTo>
                <a:cubicBezTo>
                  <a:pt x="9137141" y="4207066"/>
                  <a:pt x="9147316" y="4371431"/>
                  <a:pt x="9030700" y="4512659"/>
                </a:cubicBezTo>
                <a:cubicBezTo>
                  <a:pt x="8836112" y="4748344"/>
                  <a:pt x="8465914" y="4647979"/>
                  <a:pt x="8322889" y="4412866"/>
                </a:cubicBezTo>
                <a:cubicBezTo>
                  <a:pt x="8153148" y="4133802"/>
                  <a:pt x="8344992" y="3699141"/>
                  <a:pt x="8682263" y="3681416"/>
                </a:cubicBezTo>
                <a:close/>
                <a:moveTo>
                  <a:pt x="8161799" y="4279147"/>
                </a:moveTo>
                <a:cubicBezTo>
                  <a:pt x="8167630" y="4279986"/>
                  <a:pt x="8172736" y="4282425"/>
                  <a:pt x="8176319" y="4287114"/>
                </a:cubicBezTo>
                <a:cubicBezTo>
                  <a:pt x="8180854" y="4292984"/>
                  <a:pt x="8180092" y="4299883"/>
                  <a:pt x="8178301" y="4306554"/>
                </a:cubicBezTo>
                <a:cubicBezTo>
                  <a:pt x="8176280" y="4314140"/>
                  <a:pt x="8165991" y="4317113"/>
                  <a:pt x="8159474" y="4314483"/>
                </a:cubicBezTo>
                <a:cubicBezTo>
                  <a:pt x="8154901" y="4312615"/>
                  <a:pt x="8152348" y="4309070"/>
                  <a:pt x="8151357" y="4304953"/>
                </a:cubicBezTo>
                <a:cubicBezTo>
                  <a:pt x="8147393" y="4301904"/>
                  <a:pt x="8145183" y="4297025"/>
                  <a:pt x="8145602" y="4291650"/>
                </a:cubicBezTo>
                <a:cubicBezTo>
                  <a:pt x="8146250" y="4283950"/>
                  <a:pt x="8154291" y="4278080"/>
                  <a:pt x="8161799" y="4279147"/>
                </a:cubicBezTo>
                <a:close/>
                <a:moveTo>
                  <a:pt x="8059284" y="4392663"/>
                </a:moveTo>
                <a:cubicBezTo>
                  <a:pt x="8062981" y="4374709"/>
                  <a:pt x="8091868" y="4376615"/>
                  <a:pt x="8088095" y="4394798"/>
                </a:cubicBezTo>
                <a:cubicBezTo>
                  <a:pt x="8084398" y="4412751"/>
                  <a:pt x="8055511" y="4410845"/>
                  <a:pt x="8059284" y="4392663"/>
                </a:cubicBezTo>
                <a:close/>
                <a:moveTo>
                  <a:pt x="8075747" y="4518758"/>
                </a:moveTo>
                <a:cubicBezTo>
                  <a:pt x="8074566" y="4526305"/>
                  <a:pt x="8066067" y="4531756"/>
                  <a:pt x="8058674" y="4530003"/>
                </a:cubicBezTo>
                <a:cubicBezTo>
                  <a:pt x="8050099" y="4527983"/>
                  <a:pt x="8042477" y="4523027"/>
                  <a:pt x="8038323" y="4515061"/>
                </a:cubicBezTo>
                <a:cubicBezTo>
                  <a:pt x="8034703" y="4508123"/>
                  <a:pt x="8035084" y="4499775"/>
                  <a:pt x="8042172" y="4494972"/>
                </a:cubicBezTo>
                <a:cubicBezTo>
                  <a:pt x="8048118" y="4490970"/>
                  <a:pt x="8058636" y="4491885"/>
                  <a:pt x="8062256" y="4498822"/>
                </a:cubicBezTo>
                <a:cubicBezTo>
                  <a:pt x="8062675" y="4499661"/>
                  <a:pt x="8063133" y="4500499"/>
                  <a:pt x="8063666" y="4501300"/>
                </a:cubicBezTo>
                <a:cubicBezTo>
                  <a:pt x="8063742" y="4501376"/>
                  <a:pt x="8063705" y="4501338"/>
                  <a:pt x="8063781" y="4501452"/>
                </a:cubicBezTo>
                <a:cubicBezTo>
                  <a:pt x="8063819" y="4501452"/>
                  <a:pt x="8063857" y="4501490"/>
                  <a:pt x="8063933" y="4501529"/>
                </a:cubicBezTo>
                <a:cubicBezTo>
                  <a:pt x="8064085" y="4501567"/>
                  <a:pt x="8064238" y="4501605"/>
                  <a:pt x="8064467" y="4501643"/>
                </a:cubicBezTo>
                <a:cubicBezTo>
                  <a:pt x="8072356" y="4503549"/>
                  <a:pt x="8077005" y="4510791"/>
                  <a:pt x="8075747" y="4518758"/>
                </a:cubicBezTo>
                <a:close/>
                <a:moveTo>
                  <a:pt x="8082226" y="4555618"/>
                </a:moveTo>
                <a:cubicBezTo>
                  <a:pt x="8088704" y="4551311"/>
                  <a:pt x="8097965" y="4553140"/>
                  <a:pt x="8102271" y="4559659"/>
                </a:cubicBezTo>
                <a:lnTo>
                  <a:pt x="8107264" y="4567244"/>
                </a:lnTo>
                <a:cubicBezTo>
                  <a:pt x="8111570" y="4573762"/>
                  <a:pt x="8109779" y="4582949"/>
                  <a:pt x="8103224" y="4587256"/>
                </a:cubicBezTo>
                <a:cubicBezTo>
                  <a:pt x="8096746" y="4591564"/>
                  <a:pt x="8087485" y="4589734"/>
                  <a:pt x="8083179" y="4583216"/>
                </a:cubicBezTo>
                <a:lnTo>
                  <a:pt x="8078186" y="4575630"/>
                </a:lnTo>
                <a:cubicBezTo>
                  <a:pt x="8073880" y="4569112"/>
                  <a:pt x="8075671" y="4560002"/>
                  <a:pt x="8082226" y="4555618"/>
                </a:cubicBezTo>
                <a:close/>
                <a:moveTo>
                  <a:pt x="8105854" y="4317227"/>
                </a:moveTo>
                <a:cubicBezTo>
                  <a:pt x="8110160" y="4323745"/>
                  <a:pt x="8109474" y="4332551"/>
                  <a:pt x="8102881" y="4337468"/>
                </a:cubicBezTo>
                <a:cubicBezTo>
                  <a:pt x="8096860" y="4341928"/>
                  <a:pt x="8086951" y="4341013"/>
                  <a:pt x="8082645" y="4334495"/>
                </a:cubicBezTo>
                <a:lnTo>
                  <a:pt x="8077653" y="4326909"/>
                </a:lnTo>
                <a:cubicBezTo>
                  <a:pt x="8073346" y="4320391"/>
                  <a:pt x="8074032" y="4311586"/>
                  <a:pt x="8080625" y="4306707"/>
                </a:cubicBezTo>
                <a:cubicBezTo>
                  <a:pt x="8086647" y="4302247"/>
                  <a:pt x="8096555" y="4303161"/>
                  <a:pt x="8100861" y="4309680"/>
                </a:cubicBezTo>
                <a:lnTo>
                  <a:pt x="8105854" y="4317227"/>
                </a:lnTo>
                <a:close/>
                <a:moveTo>
                  <a:pt x="8057607" y="4192924"/>
                </a:moveTo>
                <a:cubicBezTo>
                  <a:pt x="8064733" y="4192390"/>
                  <a:pt x="8071555" y="4193114"/>
                  <a:pt x="8077424" y="4197612"/>
                </a:cubicBezTo>
                <a:cubicBezTo>
                  <a:pt x="8083826" y="4202529"/>
                  <a:pt x="8085503" y="4210115"/>
                  <a:pt x="8085351" y="4217739"/>
                </a:cubicBezTo>
                <a:cubicBezTo>
                  <a:pt x="8085198" y="4225591"/>
                  <a:pt x="8076547" y="4231309"/>
                  <a:pt x="8069345" y="4230470"/>
                </a:cubicBezTo>
                <a:cubicBezTo>
                  <a:pt x="8063552" y="4229822"/>
                  <a:pt x="8059589" y="4226010"/>
                  <a:pt x="8057798" y="4221169"/>
                </a:cubicBezTo>
                <a:cubicBezTo>
                  <a:pt x="8051624" y="4220178"/>
                  <a:pt x="8046403" y="4216100"/>
                  <a:pt x="8045412" y="4209315"/>
                </a:cubicBezTo>
                <a:cubicBezTo>
                  <a:pt x="8044345" y="4202034"/>
                  <a:pt x="8049833" y="4193457"/>
                  <a:pt x="8057607" y="4192924"/>
                </a:cubicBezTo>
                <a:close/>
                <a:moveTo>
                  <a:pt x="8027043" y="4270418"/>
                </a:moveTo>
                <a:cubicBezTo>
                  <a:pt x="8027386" y="4267559"/>
                  <a:pt x="8027996" y="4265692"/>
                  <a:pt x="8029139" y="4263252"/>
                </a:cubicBezTo>
                <a:cubicBezTo>
                  <a:pt x="8031769" y="4257725"/>
                  <a:pt x="8036037" y="4254599"/>
                  <a:pt x="8041029" y="4251321"/>
                </a:cubicBezTo>
                <a:cubicBezTo>
                  <a:pt x="8042477" y="4250368"/>
                  <a:pt x="8044345" y="4249987"/>
                  <a:pt x="8046250" y="4249872"/>
                </a:cubicBezTo>
                <a:cubicBezTo>
                  <a:pt x="8048232" y="4247966"/>
                  <a:pt x="8050671" y="4246480"/>
                  <a:pt x="8053262" y="4245908"/>
                </a:cubicBezTo>
                <a:cubicBezTo>
                  <a:pt x="8055320" y="4245412"/>
                  <a:pt x="8057454" y="4245070"/>
                  <a:pt x="8059550" y="4244803"/>
                </a:cubicBezTo>
                <a:cubicBezTo>
                  <a:pt x="8059970" y="4244383"/>
                  <a:pt x="8060351" y="4244002"/>
                  <a:pt x="8060808" y="4243621"/>
                </a:cubicBezTo>
                <a:cubicBezTo>
                  <a:pt x="8066753" y="4239123"/>
                  <a:pt x="8076738" y="4239962"/>
                  <a:pt x="8081045" y="4246480"/>
                </a:cubicBezTo>
                <a:lnTo>
                  <a:pt x="8083369" y="4250025"/>
                </a:lnTo>
                <a:cubicBezTo>
                  <a:pt x="8084360" y="4250825"/>
                  <a:pt x="8085351" y="4251664"/>
                  <a:pt x="8086304" y="4252693"/>
                </a:cubicBezTo>
                <a:cubicBezTo>
                  <a:pt x="8093278" y="4260317"/>
                  <a:pt x="8094650" y="4271714"/>
                  <a:pt x="8097317" y="4281282"/>
                </a:cubicBezTo>
                <a:cubicBezTo>
                  <a:pt x="8101357" y="4295728"/>
                  <a:pt x="8083788" y="4302285"/>
                  <a:pt x="8074184" y="4294966"/>
                </a:cubicBezTo>
                <a:lnTo>
                  <a:pt x="8074108" y="4296072"/>
                </a:lnTo>
                <a:cubicBezTo>
                  <a:pt x="8074642" y="4300455"/>
                  <a:pt x="8073117" y="4304153"/>
                  <a:pt x="8070412" y="4306821"/>
                </a:cubicBezTo>
                <a:cubicBezTo>
                  <a:pt x="8064886" y="4313301"/>
                  <a:pt x="8054253" y="4315931"/>
                  <a:pt x="8048613" y="4307698"/>
                </a:cubicBezTo>
                <a:cubicBezTo>
                  <a:pt x="8047089" y="4305487"/>
                  <a:pt x="8045297" y="4303428"/>
                  <a:pt x="8043811" y="4301218"/>
                </a:cubicBezTo>
                <a:cubicBezTo>
                  <a:pt x="8043392" y="4300684"/>
                  <a:pt x="8042896" y="4300227"/>
                  <a:pt x="8042439" y="4299731"/>
                </a:cubicBezTo>
                <a:cubicBezTo>
                  <a:pt x="8040915" y="4298473"/>
                  <a:pt x="8039581" y="4297291"/>
                  <a:pt x="8038476" y="4295805"/>
                </a:cubicBezTo>
                <a:cubicBezTo>
                  <a:pt x="8034131" y="4295805"/>
                  <a:pt x="8029711" y="4293975"/>
                  <a:pt x="8027043" y="4290964"/>
                </a:cubicBezTo>
                <a:cubicBezTo>
                  <a:pt x="8021479" y="4284674"/>
                  <a:pt x="8023079" y="4276326"/>
                  <a:pt x="8028338" y="4270571"/>
                </a:cubicBezTo>
                <a:cubicBezTo>
                  <a:pt x="8024566" y="4274611"/>
                  <a:pt x="8026586" y="4273925"/>
                  <a:pt x="8027043" y="4270418"/>
                </a:cubicBezTo>
                <a:close/>
                <a:moveTo>
                  <a:pt x="8008522" y="4332779"/>
                </a:moveTo>
                <a:cubicBezTo>
                  <a:pt x="8016181" y="4334380"/>
                  <a:pt x="8020603" y="4343376"/>
                  <a:pt x="8018621" y="4350543"/>
                </a:cubicBezTo>
                <a:cubicBezTo>
                  <a:pt x="8016448" y="4358433"/>
                  <a:pt x="8008483" y="4362245"/>
                  <a:pt x="8000862" y="4360644"/>
                </a:cubicBezTo>
                <a:lnTo>
                  <a:pt x="7994574" y="4359348"/>
                </a:lnTo>
                <a:cubicBezTo>
                  <a:pt x="7986913" y="4357747"/>
                  <a:pt x="7982493" y="4348751"/>
                  <a:pt x="7984475" y="4341585"/>
                </a:cubicBezTo>
                <a:cubicBezTo>
                  <a:pt x="7986647" y="4333694"/>
                  <a:pt x="7994611" y="4329921"/>
                  <a:pt x="8002233" y="4331483"/>
                </a:cubicBezTo>
                <a:lnTo>
                  <a:pt x="8008522" y="4332779"/>
                </a:lnTo>
                <a:close/>
                <a:moveTo>
                  <a:pt x="8007531" y="4531528"/>
                </a:moveTo>
                <a:cubicBezTo>
                  <a:pt x="8005930" y="4539418"/>
                  <a:pt x="7997393" y="4543573"/>
                  <a:pt x="7990000" y="4542048"/>
                </a:cubicBezTo>
                <a:lnTo>
                  <a:pt x="7983712" y="4540752"/>
                </a:lnTo>
                <a:cubicBezTo>
                  <a:pt x="7978491" y="4539685"/>
                  <a:pt x="7974985" y="4535606"/>
                  <a:pt x="7973575" y="4530879"/>
                </a:cubicBezTo>
                <a:cubicBezTo>
                  <a:pt x="7969307" y="4528478"/>
                  <a:pt x="7966525" y="4523942"/>
                  <a:pt x="7967859" y="4517500"/>
                </a:cubicBezTo>
                <a:cubicBezTo>
                  <a:pt x="7969611" y="4509038"/>
                  <a:pt x="7976700" y="4505417"/>
                  <a:pt x="7983445" y="4505607"/>
                </a:cubicBezTo>
                <a:cubicBezTo>
                  <a:pt x="7983522" y="4505340"/>
                  <a:pt x="7983522" y="4505036"/>
                  <a:pt x="7983636" y="4504769"/>
                </a:cubicBezTo>
                <a:cubicBezTo>
                  <a:pt x="7986227" y="4496764"/>
                  <a:pt x="7994192" y="4493867"/>
                  <a:pt x="8001852" y="4495468"/>
                </a:cubicBezTo>
                <a:lnTo>
                  <a:pt x="8008140" y="4496764"/>
                </a:lnTo>
                <a:cubicBezTo>
                  <a:pt x="8015839" y="4498365"/>
                  <a:pt x="8019649" y="4508161"/>
                  <a:pt x="8017439" y="4514984"/>
                </a:cubicBezTo>
                <a:cubicBezTo>
                  <a:pt x="8015763" y="4520168"/>
                  <a:pt x="8011837" y="4523180"/>
                  <a:pt x="8007188" y="4524247"/>
                </a:cubicBezTo>
                <a:cubicBezTo>
                  <a:pt x="8007836" y="4526534"/>
                  <a:pt x="8008026" y="4529088"/>
                  <a:pt x="8007531" y="4531528"/>
                </a:cubicBezTo>
                <a:close/>
                <a:moveTo>
                  <a:pt x="7982226" y="4447820"/>
                </a:moveTo>
                <a:cubicBezTo>
                  <a:pt x="7985999" y="4429600"/>
                  <a:pt x="8014581" y="4433831"/>
                  <a:pt x="8010808" y="4452051"/>
                </a:cubicBezTo>
                <a:cubicBezTo>
                  <a:pt x="8007035" y="4470272"/>
                  <a:pt x="7978453" y="4466041"/>
                  <a:pt x="7982226" y="4447820"/>
                </a:cubicBezTo>
                <a:close/>
                <a:moveTo>
                  <a:pt x="7973651" y="4267025"/>
                </a:moveTo>
                <a:cubicBezTo>
                  <a:pt x="7977424" y="4248805"/>
                  <a:pt x="8005168" y="4256886"/>
                  <a:pt x="8001433" y="4274992"/>
                </a:cubicBezTo>
                <a:cubicBezTo>
                  <a:pt x="7997660" y="4293251"/>
                  <a:pt x="7969917" y="4285132"/>
                  <a:pt x="7973651" y="4267025"/>
                </a:cubicBezTo>
                <a:close/>
                <a:moveTo>
                  <a:pt x="7971708" y="4419079"/>
                </a:moveTo>
                <a:lnTo>
                  <a:pt x="7970412" y="4425368"/>
                </a:lnTo>
                <a:cubicBezTo>
                  <a:pt x="7968773" y="4433297"/>
                  <a:pt x="7960465" y="4437490"/>
                  <a:pt x="7952996" y="4436041"/>
                </a:cubicBezTo>
                <a:cubicBezTo>
                  <a:pt x="7945145" y="4434517"/>
                  <a:pt x="7940800" y="4426016"/>
                  <a:pt x="7942325" y="4418583"/>
                </a:cubicBezTo>
                <a:lnTo>
                  <a:pt x="7943621" y="4412294"/>
                </a:lnTo>
                <a:cubicBezTo>
                  <a:pt x="7945259" y="4404365"/>
                  <a:pt x="7953567" y="4400172"/>
                  <a:pt x="7961037" y="4401621"/>
                </a:cubicBezTo>
                <a:cubicBezTo>
                  <a:pt x="7968887" y="4403145"/>
                  <a:pt x="7973232" y="4411684"/>
                  <a:pt x="7971708" y="4419079"/>
                </a:cubicBezTo>
                <a:close/>
                <a:moveTo>
                  <a:pt x="7925633" y="4659605"/>
                </a:moveTo>
                <a:cubicBezTo>
                  <a:pt x="7922393" y="4658576"/>
                  <a:pt x="7919421" y="4656555"/>
                  <a:pt x="7917477" y="4653544"/>
                </a:cubicBezTo>
                <a:lnTo>
                  <a:pt x="7912485" y="4645958"/>
                </a:lnTo>
                <a:cubicBezTo>
                  <a:pt x="7908178" y="4639402"/>
                  <a:pt x="7910808" y="4630063"/>
                  <a:pt x="7917287" y="4626099"/>
                </a:cubicBezTo>
                <a:cubicBezTo>
                  <a:pt x="7923080" y="4622554"/>
                  <a:pt x="7930282" y="4623850"/>
                  <a:pt x="7934932" y="4628309"/>
                </a:cubicBezTo>
                <a:cubicBezTo>
                  <a:pt x="7933674" y="4625565"/>
                  <a:pt x="7933141" y="4622363"/>
                  <a:pt x="7933903" y="4618780"/>
                </a:cubicBezTo>
                <a:cubicBezTo>
                  <a:pt x="7934856" y="4614130"/>
                  <a:pt x="7937371" y="4611309"/>
                  <a:pt x="7940534" y="4609975"/>
                </a:cubicBezTo>
                <a:cubicBezTo>
                  <a:pt x="7932531" y="4608908"/>
                  <a:pt x="7924375" y="4601436"/>
                  <a:pt x="7926509" y="4591068"/>
                </a:cubicBezTo>
                <a:cubicBezTo>
                  <a:pt x="7930282" y="4572886"/>
                  <a:pt x="7957607" y="4582301"/>
                  <a:pt x="7953911" y="4600331"/>
                </a:cubicBezTo>
                <a:cubicBezTo>
                  <a:pt x="7952957" y="4605019"/>
                  <a:pt x="7950404" y="4607840"/>
                  <a:pt x="7947279" y="4609174"/>
                </a:cubicBezTo>
                <a:cubicBezTo>
                  <a:pt x="7955282" y="4610242"/>
                  <a:pt x="7963438" y="4617751"/>
                  <a:pt x="7961304" y="4628119"/>
                </a:cubicBezTo>
                <a:cubicBezTo>
                  <a:pt x="7958827" y="4640050"/>
                  <a:pt x="7946250" y="4640012"/>
                  <a:pt x="7938933" y="4633532"/>
                </a:cubicBezTo>
                <a:lnTo>
                  <a:pt x="7942211" y="4638487"/>
                </a:lnTo>
                <a:cubicBezTo>
                  <a:pt x="7943925" y="4641117"/>
                  <a:pt x="7944307" y="4644205"/>
                  <a:pt x="7943964" y="4647216"/>
                </a:cubicBezTo>
                <a:cubicBezTo>
                  <a:pt x="7944345" y="4647330"/>
                  <a:pt x="7944726" y="4647254"/>
                  <a:pt x="7945107" y="4647407"/>
                </a:cubicBezTo>
                <a:lnTo>
                  <a:pt x="7953529" y="4650761"/>
                </a:lnTo>
                <a:cubicBezTo>
                  <a:pt x="7960808" y="4653658"/>
                  <a:pt x="7964581" y="4662158"/>
                  <a:pt x="7961685" y="4669515"/>
                </a:cubicBezTo>
                <a:cubicBezTo>
                  <a:pt x="7958864" y="4676720"/>
                  <a:pt x="7950214" y="4680570"/>
                  <a:pt x="7942973" y="4677673"/>
                </a:cubicBezTo>
                <a:lnTo>
                  <a:pt x="7934550" y="4674318"/>
                </a:lnTo>
                <a:cubicBezTo>
                  <a:pt x="7928491" y="4671993"/>
                  <a:pt x="7925138" y="4665818"/>
                  <a:pt x="7925633" y="4659605"/>
                </a:cubicBezTo>
                <a:close/>
                <a:moveTo>
                  <a:pt x="7906044" y="4797745"/>
                </a:moveTo>
                <a:cubicBezTo>
                  <a:pt x="7898804" y="4780897"/>
                  <a:pt x="7923537" y="4765916"/>
                  <a:pt x="7930892" y="4782955"/>
                </a:cubicBezTo>
                <a:cubicBezTo>
                  <a:pt x="7938133" y="4799803"/>
                  <a:pt x="7913361" y="4814784"/>
                  <a:pt x="7906044" y="4797745"/>
                </a:cubicBezTo>
                <a:close/>
                <a:moveTo>
                  <a:pt x="7935198" y="4326033"/>
                </a:moveTo>
                <a:cubicBezTo>
                  <a:pt x="7936837" y="4318104"/>
                  <a:pt x="7944269" y="4313415"/>
                  <a:pt x="7952119" y="4314521"/>
                </a:cubicBezTo>
                <a:cubicBezTo>
                  <a:pt x="7959741" y="4315626"/>
                  <a:pt x="7965153" y="4324050"/>
                  <a:pt x="7963628" y="4331445"/>
                </a:cubicBezTo>
                <a:lnTo>
                  <a:pt x="7962333" y="4337735"/>
                </a:lnTo>
                <a:cubicBezTo>
                  <a:pt x="7960694" y="4345663"/>
                  <a:pt x="7953301" y="4350352"/>
                  <a:pt x="7945412" y="4349208"/>
                </a:cubicBezTo>
                <a:cubicBezTo>
                  <a:pt x="7937790" y="4348103"/>
                  <a:pt x="7932378" y="4339717"/>
                  <a:pt x="7933903" y="4332322"/>
                </a:cubicBezTo>
                <a:lnTo>
                  <a:pt x="7935198" y="4326033"/>
                </a:lnTo>
                <a:close/>
                <a:moveTo>
                  <a:pt x="7915115" y="4392206"/>
                </a:moveTo>
                <a:lnTo>
                  <a:pt x="7921402" y="4393502"/>
                </a:lnTo>
                <a:cubicBezTo>
                  <a:pt x="7929367" y="4395141"/>
                  <a:pt x="7934779" y="4400858"/>
                  <a:pt x="7934322" y="4409359"/>
                </a:cubicBezTo>
                <a:cubicBezTo>
                  <a:pt x="7933903" y="4416601"/>
                  <a:pt x="7925900" y="4423806"/>
                  <a:pt x="7918468" y="4422281"/>
                </a:cubicBezTo>
                <a:lnTo>
                  <a:pt x="7912180" y="4420985"/>
                </a:lnTo>
                <a:cubicBezTo>
                  <a:pt x="7904215" y="4419346"/>
                  <a:pt x="7898766" y="4413628"/>
                  <a:pt x="7899261" y="4405128"/>
                </a:cubicBezTo>
                <a:cubicBezTo>
                  <a:pt x="7899680" y="4397885"/>
                  <a:pt x="7907683" y="4390681"/>
                  <a:pt x="7915115" y="4392206"/>
                </a:cubicBezTo>
                <a:close/>
                <a:moveTo>
                  <a:pt x="7858979" y="4803844"/>
                </a:moveTo>
                <a:cubicBezTo>
                  <a:pt x="7866258" y="4806741"/>
                  <a:pt x="7869459" y="4815927"/>
                  <a:pt x="7866410" y="4822903"/>
                </a:cubicBezTo>
                <a:cubicBezTo>
                  <a:pt x="7863209" y="4830222"/>
                  <a:pt x="7854634" y="4833233"/>
                  <a:pt x="7847356" y="4830336"/>
                </a:cubicBezTo>
                <a:lnTo>
                  <a:pt x="7838934" y="4826982"/>
                </a:lnTo>
                <a:cubicBezTo>
                  <a:pt x="7831654" y="4824085"/>
                  <a:pt x="7828453" y="4814936"/>
                  <a:pt x="7831502" y="4807923"/>
                </a:cubicBezTo>
                <a:cubicBezTo>
                  <a:pt x="7834246" y="4801671"/>
                  <a:pt x="7840839" y="4798622"/>
                  <a:pt x="7847241" y="4799613"/>
                </a:cubicBezTo>
                <a:cubicBezTo>
                  <a:pt x="7844650" y="4798088"/>
                  <a:pt x="7842401" y="4795763"/>
                  <a:pt x="7840953" y="4792447"/>
                </a:cubicBezTo>
                <a:cubicBezTo>
                  <a:pt x="7839086" y="4788063"/>
                  <a:pt x="7839505" y="4784327"/>
                  <a:pt x="7841334" y="4781430"/>
                </a:cubicBezTo>
                <a:cubicBezTo>
                  <a:pt x="7834170" y="4785166"/>
                  <a:pt x="7823194" y="4783679"/>
                  <a:pt x="7819040" y="4773959"/>
                </a:cubicBezTo>
                <a:cubicBezTo>
                  <a:pt x="7811685" y="4756882"/>
                  <a:pt x="7839505" y="4748954"/>
                  <a:pt x="7846784" y="4765840"/>
                </a:cubicBezTo>
                <a:cubicBezTo>
                  <a:pt x="7848690" y="4770224"/>
                  <a:pt x="7848232" y="4773997"/>
                  <a:pt x="7846403" y="4776894"/>
                </a:cubicBezTo>
                <a:cubicBezTo>
                  <a:pt x="7853567" y="4773159"/>
                  <a:pt x="7864543" y="4774645"/>
                  <a:pt x="7868735" y="4784365"/>
                </a:cubicBezTo>
                <a:cubicBezTo>
                  <a:pt x="7873537" y="4795572"/>
                  <a:pt x="7863209" y="4802738"/>
                  <a:pt x="7853491" y="4801633"/>
                </a:cubicBezTo>
                <a:lnTo>
                  <a:pt x="7858979" y="4803844"/>
                </a:lnTo>
                <a:close/>
                <a:moveTo>
                  <a:pt x="7779025" y="4904399"/>
                </a:moveTo>
                <a:cubicBezTo>
                  <a:pt x="7766563" y="4918199"/>
                  <a:pt x="7747698" y="4896280"/>
                  <a:pt x="7760008" y="4882634"/>
                </a:cubicBezTo>
                <a:cubicBezTo>
                  <a:pt x="7763133" y="4879203"/>
                  <a:pt x="7766639" y="4877984"/>
                  <a:pt x="7769954" y="4878288"/>
                </a:cubicBezTo>
                <a:cubicBezTo>
                  <a:pt x="7766068" y="4876154"/>
                  <a:pt x="7763438" y="4871885"/>
                  <a:pt x="7762866" y="4867348"/>
                </a:cubicBezTo>
                <a:cubicBezTo>
                  <a:pt x="7762066" y="4867272"/>
                  <a:pt x="7761266" y="4867348"/>
                  <a:pt x="7760503" y="4867158"/>
                </a:cubicBezTo>
                <a:cubicBezTo>
                  <a:pt x="7752844" y="4865481"/>
                  <a:pt x="7747317" y="4858467"/>
                  <a:pt x="7748689" y="4850500"/>
                </a:cubicBezTo>
                <a:cubicBezTo>
                  <a:pt x="7749871" y="4843449"/>
                  <a:pt x="7756921" y="4837921"/>
                  <a:pt x="7764124" y="4838684"/>
                </a:cubicBezTo>
                <a:cubicBezTo>
                  <a:pt x="7764467" y="4838570"/>
                  <a:pt x="7764810" y="4838417"/>
                  <a:pt x="7765191" y="4838265"/>
                </a:cubicBezTo>
                <a:cubicBezTo>
                  <a:pt x="7765305" y="4838188"/>
                  <a:pt x="7765381" y="4838150"/>
                  <a:pt x="7765572" y="4838036"/>
                </a:cubicBezTo>
                <a:cubicBezTo>
                  <a:pt x="7766525" y="4837350"/>
                  <a:pt x="7767516" y="4836778"/>
                  <a:pt x="7768468" y="4836054"/>
                </a:cubicBezTo>
                <a:cubicBezTo>
                  <a:pt x="7769193" y="4835520"/>
                  <a:pt x="7772966" y="4832318"/>
                  <a:pt x="7769612" y="4835291"/>
                </a:cubicBezTo>
                <a:cubicBezTo>
                  <a:pt x="7773880" y="4831479"/>
                  <a:pt x="7777882" y="4828506"/>
                  <a:pt x="7784017" y="4829536"/>
                </a:cubicBezTo>
                <a:cubicBezTo>
                  <a:pt x="7790153" y="4830565"/>
                  <a:pt x="7794612" y="4835177"/>
                  <a:pt x="7795907" y="4841085"/>
                </a:cubicBezTo>
                <a:cubicBezTo>
                  <a:pt x="7796174" y="4842305"/>
                  <a:pt x="7796289" y="4843487"/>
                  <a:pt x="7796326" y="4844745"/>
                </a:cubicBezTo>
                <a:cubicBezTo>
                  <a:pt x="7798880" y="4853931"/>
                  <a:pt x="7794726" y="4863994"/>
                  <a:pt x="7790343" y="4871961"/>
                </a:cubicBezTo>
                <a:cubicBezTo>
                  <a:pt x="7786990" y="4878098"/>
                  <a:pt x="7780778" y="4880919"/>
                  <a:pt x="7774261" y="4879623"/>
                </a:cubicBezTo>
                <a:cubicBezTo>
                  <a:pt x="7781997" y="4883587"/>
                  <a:pt x="7786875" y="4895671"/>
                  <a:pt x="7779025" y="4904399"/>
                </a:cubicBezTo>
                <a:close/>
                <a:moveTo>
                  <a:pt x="7508827" y="4948693"/>
                </a:moveTo>
                <a:cubicBezTo>
                  <a:pt x="7519802" y="4936571"/>
                  <a:pt x="7537295" y="4950408"/>
                  <a:pt x="7532912" y="4963330"/>
                </a:cubicBezTo>
                <a:lnTo>
                  <a:pt x="7534360" y="4963521"/>
                </a:lnTo>
                <a:cubicBezTo>
                  <a:pt x="7541106" y="4964360"/>
                  <a:pt x="7546098" y="4969963"/>
                  <a:pt x="7546784" y="4976557"/>
                </a:cubicBezTo>
                <a:cubicBezTo>
                  <a:pt x="7547698" y="4975566"/>
                  <a:pt x="7548880" y="4974804"/>
                  <a:pt x="7550023" y="4974079"/>
                </a:cubicBezTo>
                <a:cubicBezTo>
                  <a:pt x="7544726" y="4969391"/>
                  <a:pt x="7542821" y="4960091"/>
                  <a:pt x="7547851" y="4954525"/>
                </a:cubicBezTo>
                <a:lnTo>
                  <a:pt x="7552157" y="4949760"/>
                </a:lnTo>
                <a:cubicBezTo>
                  <a:pt x="7557417" y="4943966"/>
                  <a:pt x="7565725" y="4941908"/>
                  <a:pt x="7572394" y="4946940"/>
                </a:cubicBezTo>
                <a:cubicBezTo>
                  <a:pt x="7578225" y="4951361"/>
                  <a:pt x="7580435" y="4961386"/>
                  <a:pt x="7575176" y="4967180"/>
                </a:cubicBezTo>
                <a:lnTo>
                  <a:pt x="7570869" y="4971945"/>
                </a:lnTo>
                <a:cubicBezTo>
                  <a:pt x="7569650" y="4973318"/>
                  <a:pt x="7568240" y="4974385"/>
                  <a:pt x="7566753" y="4975299"/>
                </a:cubicBezTo>
                <a:cubicBezTo>
                  <a:pt x="7569650" y="4977777"/>
                  <a:pt x="7571670" y="4981360"/>
                  <a:pt x="7571860" y="4985363"/>
                </a:cubicBezTo>
                <a:lnTo>
                  <a:pt x="7572318" y="4994435"/>
                </a:lnTo>
                <a:cubicBezTo>
                  <a:pt x="7572699" y="5002249"/>
                  <a:pt x="7566525" y="5009224"/>
                  <a:pt x="7558674" y="5009682"/>
                </a:cubicBezTo>
                <a:cubicBezTo>
                  <a:pt x="7550900" y="5010101"/>
                  <a:pt x="7543849" y="5003850"/>
                  <a:pt x="7543469" y="4996036"/>
                </a:cubicBezTo>
                <a:lnTo>
                  <a:pt x="7543049" y="4987459"/>
                </a:lnTo>
                <a:cubicBezTo>
                  <a:pt x="7540000" y="4990699"/>
                  <a:pt x="7535694" y="4992795"/>
                  <a:pt x="7531045" y="4992224"/>
                </a:cubicBezTo>
                <a:lnTo>
                  <a:pt x="7524681" y="4991423"/>
                </a:lnTo>
                <a:cubicBezTo>
                  <a:pt x="7516906" y="4990471"/>
                  <a:pt x="7511075" y="4983228"/>
                  <a:pt x="7511990" y="4975414"/>
                </a:cubicBezTo>
                <a:cubicBezTo>
                  <a:pt x="7512181" y="4973927"/>
                  <a:pt x="7512790" y="4972593"/>
                  <a:pt x="7513362" y="4971297"/>
                </a:cubicBezTo>
                <a:cubicBezTo>
                  <a:pt x="7505892" y="4967180"/>
                  <a:pt x="7501395" y="4956926"/>
                  <a:pt x="7508827" y="4948693"/>
                </a:cubicBezTo>
                <a:close/>
                <a:moveTo>
                  <a:pt x="7459665" y="5122054"/>
                </a:moveTo>
                <a:cubicBezTo>
                  <a:pt x="7459627" y="5121978"/>
                  <a:pt x="7459589" y="5121940"/>
                  <a:pt x="7459513" y="5121826"/>
                </a:cubicBezTo>
                <a:cubicBezTo>
                  <a:pt x="7459360" y="5121635"/>
                  <a:pt x="7459322" y="5121635"/>
                  <a:pt x="7459017" y="5121292"/>
                </a:cubicBezTo>
                <a:cubicBezTo>
                  <a:pt x="7453453" y="5115422"/>
                  <a:pt x="7453530" y="5106807"/>
                  <a:pt x="7458903" y="5100822"/>
                </a:cubicBezTo>
                <a:cubicBezTo>
                  <a:pt x="7464048" y="5095143"/>
                  <a:pt x="7474109" y="5095257"/>
                  <a:pt x="7479330" y="5100708"/>
                </a:cubicBezTo>
                <a:cubicBezTo>
                  <a:pt x="7485428" y="5107074"/>
                  <a:pt x="7489238" y="5115307"/>
                  <a:pt x="7488400" y="5124265"/>
                </a:cubicBezTo>
                <a:cubicBezTo>
                  <a:pt x="7487676" y="5132079"/>
                  <a:pt x="7482722" y="5138826"/>
                  <a:pt x="7474223" y="5138979"/>
                </a:cubicBezTo>
                <a:cubicBezTo>
                  <a:pt x="7467058" y="5139093"/>
                  <a:pt x="7458789" y="5132575"/>
                  <a:pt x="7459513" y="5124761"/>
                </a:cubicBezTo>
                <a:cubicBezTo>
                  <a:pt x="7459627" y="5123922"/>
                  <a:pt x="7459703" y="5123007"/>
                  <a:pt x="7459665" y="5122054"/>
                </a:cubicBezTo>
                <a:cubicBezTo>
                  <a:pt x="7459665" y="5122093"/>
                  <a:pt x="7459665" y="5122093"/>
                  <a:pt x="7459665" y="5122054"/>
                </a:cubicBezTo>
                <a:close/>
                <a:moveTo>
                  <a:pt x="7470907" y="5084546"/>
                </a:moveTo>
                <a:cubicBezTo>
                  <a:pt x="7473232" y="5066059"/>
                  <a:pt x="7501624" y="5071319"/>
                  <a:pt x="7499337" y="5089692"/>
                </a:cubicBezTo>
                <a:cubicBezTo>
                  <a:pt x="7497013" y="5108217"/>
                  <a:pt x="7468621" y="5102919"/>
                  <a:pt x="7470907" y="5084546"/>
                </a:cubicBezTo>
                <a:close/>
                <a:moveTo>
                  <a:pt x="7497737" y="4916788"/>
                </a:moveTo>
                <a:cubicBezTo>
                  <a:pt x="7492973" y="4917893"/>
                  <a:pt x="7487676" y="4916712"/>
                  <a:pt x="7483979" y="4913357"/>
                </a:cubicBezTo>
                <a:lnTo>
                  <a:pt x="7482950" y="4912443"/>
                </a:lnTo>
                <a:cubicBezTo>
                  <a:pt x="7483446" y="4914082"/>
                  <a:pt x="7483674" y="4915949"/>
                  <a:pt x="7483408" y="4918084"/>
                </a:cubicBezTo>
                <a:cubicBezTo>
                  <a:pt x="7481159" y="4936076"/>
                  <a:pt x="7453110" y="4936495"/>
                  <a:pt x="7454558" y="4918808"/>
                </a:cubicBezTo>
                <a:cubicBezTo>
                  <a:pt x="7451472" y="4918351"/>
                  <a:pt x="7448423" y="4917131"/>
                  <a:pt x="7445946" y="4914882"/>
                </a:cubicBezTo>
                <a:lnTo>
                  <a:pt x="7436418" y="4906268"/>
                </a:lnTo>
                <a:cubicBezTo>
                  <a:pt x="7430587" y="4901007"/>
                  <a:pt x="7431464" y="4890982"/>
                  <a:pt x="7436800" y="4885836"/>
                </a:cubicBezTo>
                <a:cubicBezTo>
                  <a:pt x="7442707" y="4880157"/>
                  <a:pt x="7451433" y="4880957"/>
                  <a:pt x="7457226" y="4886179"/>
                </a:cubicBezTo>
                <a:lnTo>
                  <a:pt x="7460580" y="4889228"/>
                </a:lnTo>
                <a:cubicBezTo>
                  <a:pt x="7460313" y="4887628"/>
                  <a:pt x="7460161" y="4885913"/>
                  <a:pt x="7460580" y="4883930"/>
                </a:cubicBezTo>
                <a:cubicBezTo>
                  <a:pt x="7463286" y="4870856"/>
                  <a:pt x="7478796" y="4869064"/>
                  <a:pt x="7485961" y="4875811"/>
                </a:cubicBezTo>
                <a:lnTo>
                  <a:pt x="7485885" y="4874629"/>
                </a:lnTo>
                <a:cubicBezTo>
                  <a:pt x="7485504" y="4866777"/>
                  <a:pt x="7493812" y="4860526"/>
                  <a:pt x="7501014" y="4860907"/>
                </a:cubicBezTo>
                <a:cubicBezTo>
                  <a:pt x="7509360" y="4861326"/>
                  <a:pt x="7514352" y="4868263"/>
                  <a:pt x="7514734" y="4876040"/>
                </a:cubicBezTo>
                <a:lnTo>
                  <a:pt x="7514772" y="4877107"/>
                </a:lnTo>
                <a:cubicBezTo>
                  <a:pt x="7515801" y="4877755"/>
                  <a:pt x="7516830" y="4878288"/>
                  <a:pt x="7517744" y="4879127"/>
                </a:cubicBezTo>
                <a:lnTo>
                  <a:pt x="7522508" y="4883435"/>
                </a:lnTo>
                <a:cubicBezTo>
                  <a:pt x="7528339" y="4888695"/>
                  <a:pt x="7526662" y="4899101"/>
                  <a:pt x="7521327" y="4903866"/>
                </a:cubicBezTo>
                <a:cubicBezTo>
                  <a:pt x="7519535" y="4905467"/>
                  <a:pt x="7517554" y="4906229"/>
                  <a:pt x="7515534" y="4906763"/>
                </a:cubicBezTo>
                <a:cubicBezTo>
                  <a:pt x="7516677" y="4907182"/>
                  <a:pt x="7517707" y="4907754"/>
                  <a:pt x="7518698" y="4908402"/>
                </a:cubicBezTo>
                <a:cubicBezTo>
                  <a:pt x="7525595" y="4903409"/>
                  <a:pt x="7535999" y="4904476"/>
                  <a:pt x="7539924" y="4911299"/>
                </a:cubicBezTo>
                <a:cubicBezTo>
                  <a:pt x="7541296" y="4904933"/>
                  <a:pt x="7545488" y="4899749"/>
                  <a:pt x="7552767" y="4899292"/>
                </a:cubicBezTo>
                <a:cubicBezTo>
                  <a:pt x="7559932" y="4898796"/>
                  <a:pt x="7568545" y="4904972"/>
                  <a:pt x="7568126" y="4912785"/>
                </a:cubicBezTo>
                <a:cubicBezTo>
                  <a:pt x="7568050" y="4913739"/>
                  <a:pt x="7568050" y="4914691"/>
                  <a:pt x="7568087" y="4915645"/>
                </a:cubicBezTo>
                <a:cubicBezTo>
                  <a:pt x="7568087" y="4915759"/>
                  <a:pt x="7568087" y="4915721"/>
                  <a:pt x="7568087" y="4915835"/>
                </a:cubicBezTo>
                <a:cubicBezTo>
                  <a:pt x="7568126" y="4915873"/>
                  <a:pt x="7568126" y="4915911"/>
                  <a:pt x="7568202" y="4915987"/>
                </a:cubicBezTo>
                <a:cubicBezTo>
                  <a:pt x="7568316" y="4916102"/>
                  <a:pt x="7568430" y="4916178"/>
                  <a:pt x="7568583" y="4916369"/>
                </a:cubicBezTo>
                <a:cubicBezTo>
                  <a:pt x="7574414" y="4921972"/>
                  <a:pt x="7574795" y="4930587"/>
                  <a:pt x="7569688" y="4936800"/>
                </a:cubicBezTo>
                <a:cubicBezTo>
                  <a:pt x="7564848" y="4942708"/>
                  <a:pt x="7554711" y="4943128"/>
                  <a:pt x="7549261" y="4937867"/>
                </a:cubicBezTo>
                <a:cubicBezTo>
                  <a:pt x="7544688" y="4933484"/>
                  <a:pt x="7542021" y="4927842"/>
                  <a:pt x="7540648" y="4921858"/>
                </a:cubicBezTo>
                <a:cubicBezTo>
                  <a:pt x="7537752" y="4931197"/>
                  <a:pt x="7527386" y="4934589"/>
                  <a:pt x="7519993" y="4931807"/>
                </a:cubicBezTo>
                <a:cubicBezTo>
                  <a:pt x="7509360" y="4939697"/>
                  <a:pt x="7494917" y="4928414"/>
                  <a:pt x="7497737" y="4916788"/>
                </a:cubicBezTo>
                <a:close/>
                <a:moveTo>
                  <a:pt x="7437676" y="5029961"/>
                </a:moveTo>
                <a:lnTo>
                  <a:pt x="7438133" y="5039033"/>
                </a:lnTo>
                <a:cubicBezTo>
                  <a:pt x="7438514" y="5046885"/>
                  <a:pt x="7430435" y="5053213"/>
                  <a:pt x="7423156" y="5052946"/>
                </a:cubicBezTo>
                <a:cubicBezTo>
                  <a:pt x="7416944" y="5052717"/>
                  <a:pt x="7412447" y="5048791"/>
                  <a:pt x="7410428" y="5043569"/>
                </a:cubicBezTo>
                <a:cubicBezTo>
                  <a:pt x="7408294" y="5042997"/>
                  <a:pt x="7406236" y="5042083"/>
                  <a:pt x="7404368" y="5040520"/>
                </a:cubicBezTo>
                <a:cubicBezTo>
                  <a:pt x="7400405" y="5037203"/>
                  <a:pt x="7399032" y="5031333"/>
                  <a:pt x="7400252" y="5026263"/>
                </a:cubicBezTo>
                <a:cubicBezTo>
                  <a:pt x="7398385" y="5021232"/>
                  <a:pt x="7399681" y="5015095"/>
                  <a:pt x="7403111" y="5011016"/>
                </a:cubicBezTo>
                <a:cubicBezTo>
                  <a:pt x="7406121" y="5007471"/>
                  <a:pt x="7410389" y="5006328"/>
                  <a:pt x="7414620" y="5006785"/>
                </a:cubicBezTo>
                <a:cubicBezTo>
                  <a:pt x="7419612" y="5003240"/>
                  <a:pt x="7426395" y="5002363"/>
                  <a:pt x="7432226" y="5007624"/>
                </a:cubicBezTo>
                <a:lnTo>
                  <a:pt x="7435161" y="5010292"/>
                </a:lnTo>
                <a:cubicBezTo>
                  <a:pt x="7441258" y="5015781"/>
                  <a:pt x="7440610" y="5022833"/>
                  <a:pt x="7437066" y="5028055"/>
                </a:cubicBezTo>
                <a:cubicBezTo>
                  <a:pt x="7437181" y="5028703"/>
                  <a:pt x="7437638" y="5029237"/>
                  <a:pt x="7437676" y="5029961"/>
                </a:cubicBezTo>
                <a:close/>
                <a:moveTo>
                  <a:pt x="7393850" y="4972288"/>
                </a:moveTo>
                <a:cubicBezTo>
                  <a:pt x="7394231" y="4980141"/>
                  <a:pt x="7387257" y="4986849"/>
                  <a:pt x="7379635" y="4986963"/>
                </a:cubicBezTo>
                <a:cubicBezTo>
                  <a:pt x="7371670" y="4987078"/>
                  <a:pt x="7365344" y="4980559"/>
                  <a:pt x="7364962" y="4972746"/>
                </a:cubicBezTo>
                <a:lnTo>
                  <a:pt x="7364505" y="4963673"/>
                </a:lnTo>
                <a:cubicBezTo>
                  <a:pt x="7364353" y="4960586"/>
                  <a:pt x="7365572" y="4957841"/>
                  <a:pt x="7367287" y="4955440"/>
                </a:cubicBezTo>
                <a:cubicBezTo>
                  <a:pt x="7362371" y="4954983"/>
                  <a:pt x="7357569" y="4952543"/>
                  <a:pt x="7355778" y="4947892"/>
                </a:cubicBezTo>
                <a:lnTo>
                  <a:pt x="7353453" y="4941870"/>
                </a:lnTo>
                <a:cubicBezTo>
                  <a:pt x="7350633" y="4934551"/>
                  <a:pt x="7352348" y="4926242"/>
                  <a:pt x="7359894" y="4922468"/>
                </a:cubicBezTo>
                <a:cubicBezTo>
                  <a:pt x="7362714" y="4921019"/>
                  <a:pt x="7366182" y="4920867"/>
                  <a:pt x="7369498" y="4921553"/>
                </a:cubicBezTo>
                <a:cubicBezTo>
                  <a:pt x="7369765" y="4921095"/>
                  <a:pt x="7369841" y="4920638"/>
                  <a:pt x="7370184" y="4920180"/>
                </a:cubicBezTo>
                <a:cubicBezTo>
                  <a:pt x="7374871" y="4914348"/>
                  <a:pt x="7384703" y="4912709"/>
                  <a:pt x="7390496" y="4917932"/>
                </a:cubicBezTo>
                <a:lnTo>
                  <a:pt x="7400023" y="4926546"/>
                </a:lnTo>
                <a:cubicBezTo>
                  <a:pt x="7400672" y="4927118"/>
                  <a:pt x="7401053" y="4927881"/>
                  <a:pt x="7401586" y="4928529"/>
                </a:cubicBezTo>
                <a:cubicBezTo>
                  <a:pt x="7402234" y="4926775"/>
                  <a:pt x="7402996" y="4925021"/>
                  <a:pt x="7404444" y="4923421"/>
                </a:cubicBezTo>
                <a:cubicBezTo>
                  <a:pt x="7416906" y="4909660"/>
                  <a:pt x="7435694" y="4931616"/>
                  <a:pt x="7423385" y="4945262"/>
                </a:cubicBezTo>
                <a:cubicBezTo>
                  <a:pt x="7420184" y="4948807"/>
                  <a:pt x="7416563" y="4949951"/>
                  <a:pt x="7413171" y="4949531"/>
                </a:cubicBezTo>
                <a:cubicBezTo>
                  <a:pt x="7419536" y="4954525"/>
                  <a:pt x="7422775" y="4965122"/>
                  <a:pt x="7415648" y="4972974"/>
                </a:cubicBezTo>
                <a:cubicBezTo>
                  <a:pt x="7407493" y="4982046"/>
                  <a:pt x="7396632" y="4975605"/>
                  <a:pt x="7393621" y="4966304"/>
                </a:cubicBezTo>
                <a:lnTo>
                  <a:pt x="7393850" y="4972288"/>
                </a:lnTo>
                <a:close/>
                <a:moveTo>
                  <a:pt x="6549986" y="4615578"/>
                </a:moveTo>
                <a:cubicBezTo>
                  <a:pt x="6554064" y="4622935"/>
                  <a:pt x="6550748" y="4630749"/>
                  <a:pt x="6544346" y="4635247"/>
                </a:cubicBezTo>
                <a:lnTo>
                  <a:pt x="6539087" y="4638983"/>
                </a:lnTo>
                <a:cubicBezTo>
                  <a:pt x="6532684" y="4643519"/>
                  <a:pt x="6522890" y="4639631"/>
                  <a:pt x="6519422" y="4633341"/>
                </a:cubicBezTo>
                <a:cubicBezTo>
                  <a:pt x="6516792" y="4628576"/>
                  <a:pt x="6517288" y="4623659"/>
                  <a:pt x="6519651" y="4619542"/>
                </a:cubicBezTo>
                <a:cubicBezTo>
                  <a:pt x="6517440" y="4618399"/>
                  <a:pt x="6515497" y="4616760"/>
                  <a:pt x="6514048" y="4614740"/>
                </a:cubicBezTo>
                <a:cubicBezTo>
                  <a:pt x="6509361" y="4608183"/>
                  <a:pt x="6512143" y="4599073"/>
                  <a:pt x="6518317" y="4594727"/>
                </a:cubicBezTo>
                <a:lnTo>
                  <a:pt x="6523576" y="4591030"/>
                </a:lnTo>
                <a:cubicBezTo>
                  <a:pt x="6527921" y="4587942"/>
                  <a:pt x="6533294" y="4588133"/>
                  <a:pt x="6537715" y="4590382"/>
                </a:cubicBezTo>
                <a:cubicBezTo>
                  <a:pt x="6542250" y="4588934"/>
                  <a:pt x="6547242" y="4590077"/>
                  <a:pt x="6550977" y="4595033"/>
                </a:cubicBezTo>
                <a:cubicBezTo>
                  <a:pt x="6551091" y="4593394"/>
                  <a:pt x="6551396" y="4591793"/>
                  <a:pt x="6552273" y="4590306"/>
                </a:cubicBezTo>
                <a:cubicBezTo>
                  <a:pt x="6552768" y="4589505"/>
                  <a:pt x="6553225" y="4588705"/>
                  <a:pt x="6553568" y="4587904"/>
                </a:cubicBezTo>
                <a:cubicBezTo>
                  <a:pt x="6553568" y="4587904"/>
                  <a:pt x="6553568" y="4587904"/>
                  <a:pt x="6553568" y="4587904"/>
                </a:cubicBezTo>
                <a:cubicBezTo>
                  <a:pt x="6553568" y="4587790"/>
                  <a:pt x="6553568" y="4587752"/>
                  <a:pt x="6553530" y="4587600"/>
                </a:cubicBezTo>
                <a:cubicBezTo>
                  <a:pt x="6553454" y="4587371"/>
                  <a:pt x="6553454" y="4587333"/>
                  <a:pt x="6553302" y="4586913"/>
                </a:cubicBezTo>
                <a:cubicBezTo>
                  <a:pt x="6550748" y="4579137"/>
                  <a:pt x="6554559" y="4571323"/>
                  <a:pt x="6562029" y="4568235"/>
                </a:cubicBezTo>
                <a:cubicBezTo>
                  <a:pt x="6569155" y="4565262"/>
                  <a:pt x="6578301" y="4569722"/>
                  <a:pt x="6580703" y="4576964"/>
                </a:cubicBezTo>
                <a:cubicBezTo>
                  <a:pt x="6583484" y="4585388"/>
                  <a:pt x="6583447" y="4594537"/>
                  <a:pt x="6578797" y="4602351"/>
                </a:cubicBezTo>
                <a:cubicBezTo>
                  <a:pt x="6574757" y="4609136"/>
                  <a:pt x="6567326" y="4613177"/>
                  <a:pt x="6559514" y="4609632"/>
                </a:cubicBezTo>
                <a:cubicBezTo>
                  <a:pt x="6557303" y="4608641"/>
                  <a:pt x="6555512" y="4606773"/>
                  <a:pt x="6553950" y="4604676"/>
                </a:cubicBezTo>
                <a:cubicBezTo>
                  <a:pt x="6553721" y="4608602"/>
                  <a:pt x="6552044" y="4612262"/>
                  <a:pt x="6549376" y="4614968"/>
                </a:cubicBezTo>
                <a:cubicBezTo>
                  <a:pt x="6549643" y="4615121"/>
                  <a:pt x="6549834" y="4615311"/>
                  <a:pt x="6549986" y="4615578"/>
                </a:cubicBezTo>
                <a:close/>
                <a:moveTo>
                  <a:pt x="6313591" y="4549100"/>
                </a:moveTo>
                <a:cubicBezTo>
                  <a:pt x="6311114" y="4553217"/>
                  <a:pt x="6306579" y="4555313"/>
                  <a:pt x="6301968" y="4555428"/>
                </a:cubicBezTo>
                <a:cubicBezTo>
                  <a:pt x="6302883" y="4555694"/>
                  <a:pt x="6303759" y="4556076"/>
                  <a:pt x="6304598" y="4556609"/>
                </a:cubicBezTo>
                <a:lnTo>
                  <a:pt x="6310047" y="4560078"/>
                </a:lnTo>
                <a:cubicBezTo>
                  <a:pt x="6316716" y="4564309"/>
                  <a:pt x="6320832" y="4571513"/>
                  <a:pt x="6317174" y="4579442"/>
                </a:cubicBezTo>
                <a:cubicBezTo>
                  <a:pt x="6314163" y="4585884"/>
                  <a:pt x="6304483" y="4590801"/>
                  <a:pt x="6297814" y="4586570"/>
                </a:cubicBezTo>
                <a:lnTo>
                  <a:pt x="6292365" y="4583101"/>
                </a:lnTo>
                <a:cubicBezTo>
                  <a:pt x="6286038" y="4579099"/>
                  <a:pt x="6282227" y="4572390"/>
                  <a:pt x="6284971" y="4564957"/>
                </a:cubicBezTo>
                <a:cubicBezTo>
                  <a:pt x="6280550" y="4566939"/>
                  <a:pt x="6275329" y="4567016"/>
                  <a:pt x="6271061" y="4564271"/>
                </a:cubicBezTo>
                <a:lnTo>
                  <a:pt x="6260123" y="4557295"/>
                </a:lnTo>
                <a:cubicBezTo>
                  <a:pt x="6253454" y="4553064"/>
                  <a:pt x="6251549" y="4543725"/>
                  <a:pt x="6255817" y="4537131"/>
                </a:cubicBezTo>
                <a:cubicBezTo>
                  <a:pt x="6257037" y="4535263"/>
                  <a:pt x="6258675" y="4533891"/>
                  <a:pt x="6260466" y="4532785"/>
                </a:cubicBezTo>
                <a:cubicBezTo>
                  <a:pt x="6259399" y="4531032"/>
                  <a:pt x="6257722" y="4529469"/>
                  <a:pt x="6257113" y="4527563"/>
                </a:cubicBezTo>
                <a:cubicBezTo>
                  <a:pt x="6254864" y="4527449"/>
                  <a:pt x="6252578" y="4526915"/>
                  <a:pt x="6250367" y="4525772"/>
                </a:cubicBezTo>
                <a:cubicBezTo>
                  <a:pt x="6243584" y="4522189"/>
                  <a:pt x="6241107" y="4512240"/>
                  <a:pt x="6245184" y="4505798"/>
                </a:cubicBezTo>
                <a:lnTo>
                  <a:pt x="6252121" y="4494858"/>
                </a:lnTo>
                <a:cubicBezTo>
                  <a:pt x="6255017" y="4490322"/>
                  <a:pt x="6259628" y="4487920"/>
                  <a:pt x="6264506" y="4487844"/>
                </a:cubicBezTo>
                <a:cubicBezTo>
                  <a:pt x="6264582" y="4487654"/>
                  <a:pt x="6264735" y="4487501"/>
                  <a:pt x="6264811" y="4487310"/>
                </a:cubicBezTo>
                <a:cubicBezTo>
                  <a:pt x="6256122" y="4485100"/>
                  <a:pt x="6249110" y="4475418"/>
                  <a:pt x="6255322" y="4465659"/>
                </a:cubicBezTo>
                <a:cubicBezTo>
                  <a:pt x="6262868" y="4453805"/>
                  <a:pt x="6278569" y="4459522"/>
                  <a:pt x="6281770" y="4469776"/>
                </a:cubicBezTo>
                <a:cubicBezTo>
                  <a:pt x="6291450" y="4466536"/>
                  <a:pt x="6304026" y="4471034"/>
                  <a:pt x="6311572" y="4477362"/>
                </a:cubicBezTo>
                <a:cubicBezTo>
                  <a:pt x="6316869" y="4481822"/>
                  <a:pt x="6317974" y="4490284"/>
                  <a:pt x="6317516" y="4498441"/>
                </a:cubicBezTo>
                <a:cubicBezTo>
                  <a:pt x="6324033" y="4498441"/>
                  <a:pt x="6330169" y="4504387"/>
                  <a:pt x="6331731" y="4511592"/>
                </a:cubicBezTo>
                <a:cubicBezTo>
                  <a:pt x="6342326" y="4510448"/>
                  <a:pt x="6353835" y="4521960"/>
                  <a:pt x="6346366" y="4533700"/>
                </a:cubicBezTo>
                <a:cubicBezTo>
                  <a:pt x="6338668" y="4545784"/>
                  <a:pt x="6322586" y="4539456"/>
                  <a:pt x="6319880" y="4528745"/>
                </a:cubicBezTo>
                <a:cubicBezTo>
                  <a:pt x="6316945" y="4528669"/>
                  <a:pt x="6314011" y="4527601"/>
                  <a:pt x="6311533" y="4525581"/>
                </a:cubicBezTo>
                <a:cubicBezTo>
                  <a:pt x="6311266" y="4526915"/>
                  <a:pt x="6310809" y="4528211"/>
                  <a:pt x="6310199" y="4529393"/>
                </a:cubicBezTo>
                <a:cubicBezTo>
                  <a:pt x="6316449" y="4533967"/>
                  <a:pt x="6317440" y="4542696"/>
                  <a:pt x="6313591" y="4549100"/>
                </a:cubicBezTo>
                <a:close/>
                <a:moveTo>
                  <a:pt x="6313972" y="4680951"/>
                </a:moveTo>
                <a:cubicBezTo>
                  <a:pt x="6310505" y="4687736"/>
                  <a:pt x="6300558" y="4690557"/>
                  <a:pt x="6294117" y="4686440"/>
                </a:cubicBezTo>
                <a:lnTo>
                  <a:pt x="6288629" y="4682971"/>
                </a:lnTo>
                <a:cubicBezTo>
                  <a:pt x="6281732" y="4678587"/>
                  <a:pt x="6279407" y="4670430"/>
                  <a:pt x="6283142" y="4663111"/>
                </a:cubicBezTo>
                <a:cubicBezTo>
                  <a:pt x="6286610" y="4656326"/>
                  <a:pt x="6296594" y="4653506"/>
                  <a:pt x="6302997" y="4657623"/>
                </a:cubicBezTo>
                <a:lnTo>
                  <a:pt x="6308447" y="4661091"/>
                </a:lnTo>
                <a:cubicBezTo>
                  <a:pt x="6315382" y="4665475"/>
                  <a:pt x="6317707" y="4673632"/>
                  <a:pt x="6313972" y="4680951"/>
                </a:cubicBezTo>
                <a:close/>
                <a:moveTo>
                  <a:pt x="6061077" y="4362626"/>
                </a:moveTo>
                <a:cubicBezTo>
                  <a:pt x="6047395" y="4375548"/>
                  <a:pt x="6027692" y="4354011"/>
                  <a:pt x="6041297" y="4341165"/>
                </a:cubicBezTo>
                <a:cubicBezTo>
                  <a:pt x="6055017" y="4328281"/>
                  <a:pt x="6074719" y="4349780"/>
                  <a:pt x="6061077" y="4362626"/>
                </a:cubicBezTo>
                <a:close/>
                <a:moveTo>
                  <a:pt x="6057913" y="4508123"/>
                </a:moveTo>
                <a:lnTo>
                  <a:pt x="6053188" y="4512583"/>
                </a:lnTo>
                <a:cubicBezTo>
                  <a:pt x="6047433" y="4517996"/>
                  <a:pt x="6038934" y="4519482"/>
                  <a:pt x="6032608" y="4513841"/>
                </a:cubicBezTo>
                <a:cubicBezTo>
                  <a:pt x="6027082" y="4508962"/>
                  <a:pt x="6025596" y="4498670"/>
                  <a:pt x="6031351" y="4493257"/>
                </a:cubicBezTo>
                <a:lnTo>
                  <a:pt x="6036076" y="4488797"/>
                </a:lnTo>
                <a:cubicBezTo>
                  <a:pt x="6041831" y="4483346"/>
                  <a:pt x="6050329" y="4481898"/>
                  <a:pt x="6056655" y="4487501"/>
                </a:cubicBezTo>
                <a:cubicBezTo>
                  <a:pt x="6062181" y="4492418"/>
                  <a:pt x="6063668" y="4502710"/>
                  <a:pt x="6057913" y="4508123"/>
                </a:cubicBezTo>
                <a:close/>
                <a:moveTo>
                  <a:pt x="6059247" y="4284179"/>
                </a:moveTo>
                <a:lnTo>
                  <a:pt x="6049834" y="4293060"/>
                </a:lnTo>
                <a:cubicBezTo>
                  <a:pt x="6045908" y="4296758"/>
                  <a:pt x="6040840" y="4297939"/>
                  <a:pt x="6036115" y="4296834"/>
                </a:cubicBezTo>
                <a:cubicBezTo>
                  <a:pt x="6036000" y="4296987"/>
                  <a:pt x="6035809" y="4297101"/>
                  <a:pt x="6035695" y="4297253"/>
                </a:cubicBezTo>
                <a:cubicBezTo>
                  <a:pt x="6043546" y="4301522"/>
                  <a:pt x="6048005" y="4312615"/>
                  <a:pt x="6039582" y="4320581"/>
                </a:cubicBezTo>
                <a:cubicBezTo>
                  <a:pt x="6029369" y="4330225"/>
                  <a:pt x="6015574" y="4320848"/>
                  <a:pt x="6014964" y="4310099"/>
                </a:cubicBezTo>
                <a:cubicBezTo>
                  <a:pt x="6004788" y="4310900"/>
                  <a:pt x="5993698" y="4303467"/>
                  <a:pt x="5987944" y="4295462"/>
                </a:cubicBezTo>
                <a:cubicBezTo>
                  <a:pt x="5983904" y="4289858"/>
                  <a:pt x="5984895" y="4281320"/>
                  <a:pt x="5987372" y="4273582"/>
                </a:cubicBezTo>
                <a:cubicBezTo>
                  <a:pt x="5977845" y="4271142"/>
                  <a:pt x="5971366" y="4256009"/>
                  <a:pt x="5981198" y="4246709"/>
                </a:cubicBezTo>
                <a:cubicBezTo>
                  <a:pt x="5987944" y="4240343"/>
                  <a:pt x="5995489" y="4242935"/>
                  <a:pt x="5999796" y="4248691"/>
                </a:cubicBezTo>
                <a:cubicBezTo>
                  <a:pt x="6000405" y="4247433"/>
                  <a:pt x="6001129" y="4246327"/>
                  <a:pt x="6002044" y="4245336"/>
                </a:cubicBezTo>
                <a:cubicBezTo>
                  <a:pt x="5997128" y="4239390"/>
                  <a:pt x="5998271" y="4230699"/>
                  <a:pt x="6003569" y="4225439"/>
                </a:cubicBezTo>
                <a:cubicBezTo>
                  <a:pt x="6006999" y="4222046"/>
                  <a:pt x="6011877" y="4221131"/>
                  <a:pt x="6016374" y="4222160"/>
                </a:cubicBezTo>
                <a:cubicBezTo>
                  <a:pt x="6015574" y="4221703"/>
                  <a:pt x="6014773" y="4221093"/>
                  <a:pt x="6014125" y="4220407"/>
                </a:cubicBezTo>
                <a:lnTo>
                  <a:pt x="6009667" y="4215680"/>
                </a:lnTo>
                <a:cubicBezTo>
                  <a:pt x="6004217" y="4209924"/>
                  <a:pt x="6002006" y="4201958"/>
                  <a:pt x="6007494" y="4195173"/>
                </a:cubicBezTo>
                <a:cubicBezTo>
                  <a:pt x="6011991" y="4189646"/>
                  <a:pt x="6022585" y="4187282"/>
                  <a:pt x="6027997" y="4193038"/>
                </a:cubicBezTo>
                <a:lnTo>
                  <a:pt x="6032456" y="4197765"/>
                </a:lnTo>
                <a:cubicBezTo>
                  <a:pt x="6037867" y="4203521"/>
                  <a:pt x="6040116" y="4211487"/>
                  <a:pt x="6034590" y="4218272"/>
                </a:cubicBezTo>
                <a:cubicBezTo>
                  <a:pt x="6031389" y="4222198"/>
                  <a:pt x="6025139" y="4224448"/>
                  <a:pt x="6019842" y="4223418"/>
                </a:cubicBezTo>
                <a:cubicBezTo>
                  <a:pt x="6021442" y="4224219"/>
                  <a:pt x="6022928" y="4225210"/>
                  <a:pt x="6024148" y="4226544"/>
                </a:cubicBezTo>
                <a:lnTo>
                  <a:pt x="6028607" y="4231271"/>
                </a:lnTo>
                <a:cubicBezTo>
                  <a:pt x="6030169" y="4232948"/>
                  <a:pt x="6031160" y="4234892"/>
                  <a:pt x="6031732" y="4236912"/>
                </a:cubicBezTo>
                <a:cubicBezTo>
                  <a:pt x="6038477" y="4237941"/>
                  <a:pt x="6044727" y="4241296"/>
                  <a:pt x="6048843" y="4247661"/>
                </a:cubicBezTo>
                <a:cubicBezTo>
                  <a:pt x="6051473" y="4251702"/>
                  <a:pt x="6052769" y="4255971"/>
                  <a:pt x="6053073" y="4260279"/>
                </a:cubicBezTo>
                <a:cubicBezTo>
                  <a:pt x="6054903" y="4260812"/>
                  <a:pt x="6056579" y="4261879"/>
                  <a:pt x="6058142" y="4263099"/>
                </a:cubicBezTo>
                <a:cubicBezTo>
                  <a:pt x="6055741" y="4258525"/>
                  <a:pt x="6055207" y="4252884"/>
                  <a:pt x="6058599" y="4247509"/>
                </a:cubicBezTo>
                <a:cubicBezTo>
                  <a:pt x="6061114" y="4243583"/>
                  <a:pt x="6064392" y="4241906"/>
                  <a:pt x="6067745" y="4241639"/>
                </a:cubicBezTo>
                <a:lnTo>
                  <a:pt x="6067631" y="4241219"/>
                </a:lnTo>
                <a:cubicBezTo>
                  <a:pt x="6060695" y="4237179"/>
                  <a:pt x="6056008" y="4227497"/>
                  <a:pt x="6061610" y="4218654"/>
                </a:cubicBezTo>
                <a:cubicBezTo>
                  <a:pt x="6068203" y="4208285"/>
                  <a:pt x="6080093" y="4212822"/>
                  <a:pt x="6084666" y="4221589"/>
                </a:cubicBezTo>
                <a:lnTo>
                  <a:pt x="6083370" y="4215718"/>
                </a:lnTo>
                <a:cubicBezTo>
                  <a:pt x="6081656" y="4208019"/>
                  <a:pt x="6087486" y="4200128"/>
                  <a:pt x="6095032" y="4198718"/>
                </a:cubicBezTo>
                <a:cubicBezTo>
                  <a:pt x="6102959" y="4197231"/>
                  <a:pt x="6110314" y="4202682"/>
                  <a:pt x="6112029" y="4210382"/>
                </a:cubicBezTo>
                <a:lnTo>
                  <a:pt x="6114011" y="4219302"/>
                </a:lnTo>
                <a:cubicBezTo>
                  <a:pt x="6115726" y="4227040"/>
                  <a:pt x="6109895" y="4234892"/>
                  <a:pt x="6102349" y="4236302"/>
                </a:cubicBezTo>
                <a:cubicBezTo>
                  <a:pt x="6099910" y="4236760"/>
                  <a:pt x="6097738" y="4235921"/>
                  <a:pt x="6095566" y="4235197"/>
                </a:cubicBezTo>
                <a:cubicBezTo>
                  <a:pt x="6095908" y="4236112"/>
                  <a:pt x="6096404" y="4236988"/>
                  <a:pt x="6096633" y="4237979"/>
                </a:cubicBezTo>
                <a:lnTo>
                  <a:pt x="6098615" y="4246899"/>
                </a:lnTo>
                <a:cubicBezTo>
                  <a:pt x="6100330" y="4254637"/>
                  <a:pt x="6092860" y="4262185"/>
                  <a:pt x="6085695" y="4262985"/>
                </a:cubicBezTo>
                <a:cubicBezTo>
                  <a:pt x="6084476" y="4263099"/>
                  <a:pt x="6083447" y="4262794"/>
                  <a:pt x="6082303" y="4262642"/>
                </a:cubicBezTo>
                <a:cubicBezTo>
                  <a:pt x="6081922" y="4263785"/>
                  <a:pt x="6081808" y="4264891"/>
                  <a:pt x="6081122" y="4265996"/>
                </a:cubicBezTo>
                <a:cubicBezTo>
                  <a:pt x="6076092" y="4273887"/>
                  <a:pt x="6068012" y="4273163"/>
                  <a:pt x="6062410" y="4268550"/>
                </a:cubicBezTo>
                <a:cubicBezTo>
                  <a:pt x="6064354" y="4273772"/>
                  <a:pt x="6063325" y="4280329"/>
                  <a:pt x="6059247" y="4284179"/>
                </a:cubicBezTo>
                <a:close/>
                <a:moveTo>
                  <a:pt x="5984476" y="4459561"/>
                </a:moveTo>
                <a:cubicBezTo>
                  <a:pt x="5978378" y="4458036"/>
                  <a:pt x="5974300" y="4453042"/>
                  <a:pt x="5973462" y="4446981"/>
                </a:cubicBezTo>
                <a:cubicBezTo>
                  <a:pt x="5973310" y="4445762"/>
                  <a:pt x="5973272" y="4444542"/>
                  <a:pt x="5973310" y="4443284"/>
                </a:cubicBezTo>
                <a:cubicBezTo>
                  <a:pt x="5971480" y="4433869"/>
                  <a:pt x="5976473" y="4424073"/>
                  <a:pt x="5981503" y="4416411"/>
                </a:cubicBezTo>
                <a:cubicBezTo>
                  <a:pt x="5985353" y="4410502"/>
                  <a:pt x="5991831" y="4408177"/>
                  <a:pt x="5998310" y="4410007"/>
                </a:cubicBezTo>
                <a:cubicBezTo>
                  <a:pt x="5990764" y="4405356"/>
                  <a:pt x="5986838" y="4392854"/>
                  <a:pt x="5995452" y="4384696"/>
                </a:cubicBezTo>
                <a:cubicBezTo>
                  <a:pt x="6009094" y="4371850"/>
                  <a:pt x="6026282" y="4395408"/>
                  <a:pt x="6012829" y="4408139"/>
                </a:cubicBezTo>
                <a:cubicBezTo>
                  <a:pt x="6009437" y="4411341"/>
                  <a:pt x="6005817" y="4412294"/>
                  <a:pt x="6002502" y="4411684"/>
                </a:cubicBezTo>
                <a:cubicBezTo>
                  <a:pt x="6006236" y="4414162"/>
                  <a:pt x="6008523" y="4418698"/>
                  <a:pt x="6008752" y="4423234"/>
                </a:cubicBezTo>
                <a:cubicBezTo>
                  <a:pt x="6009552" y="4423348"/>
                  <a:pt x="6010352" y="4423386"/>
                  <a:pt x="6011115" y="4423615"/>
                </a:cubicBezTo>
                <a:cubicBezTo>
                  <a:pt x="6018660" y="4425902"/>
                  <a:pt x="6023691" y="4433373"/>
                  <a:pt x="6021671" y="4441302"/>
                </a:cubicBezTo>
                <a:cubicBezTo>
                  <a:pt x="6019880" y="4448277"/>
                  <a:pt x="6012372" y="4453309"/>
                  <a:pt x="6005208" y="4451937"/>
                </a:cubicBezTo>
                <a:cubicBezTo>
                  <a:pt x="6004826" y="4452013"/>
                  <a:pt x="6004484" y="4452166"/>
                  <a:pt x="6004102" y="4452280"/>
                </a:cubicBezTo>
                <a:cubicBezTo>
                  <a:pt x="6003950" y="4452356"/>
                  <a:pt x="6003874" y="4452394"/>
                  <a:pt x="6003683" y="4452470"/>
                </a:cubicBezTo>
                <a:cubicBezTo>
                  <a:pt x="6002692" y="4453080"/>
                  <a:pt x="6001625" y="4453576"/>
                  <a:pt x="6000634" y="4454186"/>
                </a:cubicBezTo>
                <a:cubicBezTo>
                  <a:pt x="5999872" y="4454643"/>
                  <a:pt x="5995832" y="4457578"/>
                  <a:pt x="5999415" y="4454872"/>
                </a:cubicBezTo>
                <a:cubicBezTo>
                  <a:pt x="5994842" y="4458379"/>
                  <a:pt x="5990535" y="4461047"/>
                  <a:pt x="5984476" y="4459561"/>
                </a:cubicBezTo>
                <a:close/>
                <a:moveTo>
                  <a:pt x="5602654" y="2557616"/>
                </a:moveTo>
                <a:cubicBezTo>
                  <a:pt x="5602540" y="2557425"/>
                  <a:pt x="5602502" y="2557387"/>
                  <a:pt x="5602273" y="2556968"/>
                </a:cubicBezTo>
                <a:cubicBezTo>
                  <a:pt x="5597891" y="2549801"/>
                  <a:pt x="5599910" y="2541072"/>
                  <a:pt x="5606656" y="2536193"/>
                </a:cubicBezTo>
                <a:cubicBezTo>
                  <a:pt x="5613097" y="2531543"/>
                  <a:pt x="5623348" y="2533868"/>
                  <a:pt x="5627425" y="2540577"/>
                </a:cubicBezTo>
                <a:cubicBezTo>
                  <a:pt x="5632189" y="2548391"/>
                  <a:pt x="5634247" y="2557577"/>
                  <a:pt x="5631427" y="2566497"/>
                </a:cubicBezTo>
                <a:cubicBezTo>
                  <a:pt x="5628950" y="2574273"/>
                  <a:pt x="5622472" y="2580029"/>
                  <a:pt x="5613783" y="2578314"/>
                </a:cubicBezTo>
                <a:cubicBezTo>
                  <a:pt x="5606466" y="2576865"/>
                  <a:pt x="5599529" y="2568403"/>
                  <a:pt x="5601968" y="2560665"/>
                </a:cubicBezTo>
                <a:cubicBezTo>
                  <a:pt x="5602311" y="2559788"/>
                  <a:pt x="5602540" y="2558874"/>
                  <a:pt x="5602731" y="2557921"/>
                </a:cubicBezTo>
                <a:lnTo>
                  <a:pt x="5602731" y="2557921"/>
                </a:lnTo>
                <a:cubicBezTo>
                  <a:pt x="5602731" y="2557806"/>
                  <a:pt x="5602693" y="2557768"/>
                  <a:pt x="5602654" y="2557616"/>
                </a:cubicBezTo>
                <a:close/>
                <a:moveTo>
                  <a:pt x="5515574" y="2170487"/>
                </a:moveTo>
                <a:lnTo>
                  <a:pt x="5519461" y="2175900"/>
                </a:lnTo>
                <a:cubicBezTo>
                  <a:pt x="5524225" y="2182495"/>
                  <a:pt x="5525368" y="2190957"/>
                  <a:pt x="5518813" y="2197132"/>
                </a:cubicBezTo>
                <a:cubicBezTo>
                  <a:pt x="5513478" y="2202164"/>
                  <a:pt x="5502312" y="2203078"/>
                  <a:pt x="5497586" y="2196484"/>
                </a:cubicBezTo>
                <a:lnTo>
                  <a:pt x="5493699" y="2191033"/>
                </a:lnTo>
                <a:cubicBezTo>
                  <a:pt x="5488935" y="2184439"/>
                  <a:pt x="5487792" y="2175976"/>
                  <a:pt x="5494347" y="2169801"/>
                </a:cubicBezTo>
                <a:cubicBezTo>
                  <a:pt x="5498157" y="2166256"/>
                  <a:pt x="5504865" y="2164808"/>
                  <a:pt x="5510124" y="2166599"/>
                </a:cubicBezTo>
                <a:cubicBezTo>
                  <a:pt x="5508599" y="2165570"/>
                  <a:pt x="5507228" y="2164312"/>
                  <a:pt x="5506161" y="2162826"/>
                </a:cubicBezTo>
                <a:lnTo>
                  <a:pt x="5502273" y="2157413"/>
                </a:lnTo>
                <a:cubicBezTo>
                  <a:pt x="5500901" y="2155507"/>
                  <a:pt x="5500139" y="2153372"/>
                  <a:pt x="5499872" y="2151200"/>
                </a:cubicBezTo>
                <a:cubicBezTo>
                  <a:pt x="5493127" y="2149218"/>
                  <a:pt x="5487220" y="2144948"/>
                  <a:pt x="5483905" y="2137858"/>
                </a:cubicBezTo>
                <a:cubicBezTo>
                  <a:pt x="5481770" y="2133360"/>
                  <a:pt x="5481046" y="2128824"/>
                  <a:pt x="5481351" y="2124403"/>
                </a:cubicBezTo>
                <a:cubicBezTo>
                  <a:pt x="5479217" y="2123450"/>
                  <a:pt x="5477274" y="2122039"/>
                  <a:pt x="5475635" y="2120095"/>
                </a:cubicBezTo>
                <a:cubicBezTo>
                  <a:pt x="5473005" y="2116969"/>
                  <a:pt x="5472167" y="2112700"/>
                  <a:pt x="5472815" y="2108660"/>
                </a:cubicBezTo>
                <a:cubicBezTo>
                  <a:pt x="5472815" y="2106220"/>
                  <a:pt x="5473158" y="2103781"/>
                  <a:pt x="5474301" y="2101646"/>
                </a:cubicBezTo>
                <a:cubicBezTo>
                  <a:pt x="5476625" y="2097301"/>
                  <a:pt x="5480589" y="2095051"/>
                  <a:pt x="5484933" y="2094365"/>
                </a:cubicBezTo>
                <a:lnTo>
                  <a:pt x="5489202" y="2091278"/>
                </a:lnTo>
                <a:cubicBezTo>
                  <a:pt x="5493699" y="2088038"/>
                  <a:pt x="5499072" y="2087504"/>
                  <a:pt x="5503722" y="2089334"/>
                </a:cubicBezTo>
                <a:cubicBezTo>
                  <a:pt x="5503874" y="2089219"/>
                  <a:pt x="5504064" y="2089067"/>
                  <a:pt x="5504217" y="2088953"/>
                </a:cubicBezTo>
                <a:cubicBezTo>
                  <a:pt x="5498577" y="2084798"/>
                  <a:pt x="5495566" y="2076945"/>
                  <a:pt x="5498691" y="2070313"/>
                </a:cubicBezTo>
                <a:cubicBezTo>
                  <a:pt x="5494766" y="2066349"/>
                  <a:pt x="5493203" y="2060669"/>
                  <a:pt x="5495108" y="2054722"/>
                </a:cubicBezTo>
                <a:cubicBezTo>
                  <a:pt x="5497472" y="2047328"/>
                  <a:pt x="5507228" y="2042677"/>
                  <a:pt x="5514392" y="2045879"/>
                </a:cubicBezTo>
                <a:lnTo>
                  <a:pt x="5520490" y="2048585"/>
                </a:lnTo>
                <a:cubicBezTo>
                  <a:pt x="5528188" y="2051978"/>
                  <a:pt x="5531961" y="2059716"/>
                  <a:pt x="5529369" y="2067873"/>
                </a:cubicBezTo>
                <a:cubicBezTo>
                  <a:pt x="5528721" y="2069855"/>
                  <a:pt x="5527502" y="2071609"/>
                  <a:pt x="5526016" y="2073095"/>
                </a:cubicBezTo>
                <a:cubicBezTo>
                  <a:pt x="5526626" y="2074963"/>
                  <a:pt x="5527350" y="2076793"/>
                  <a:pt x="5527197" y="2078737"/>
                </a:cubicBezTo>
                <a:cubicBezTo>
                  <a:pt x="5534362" y="2079156"/>
                  <a:pt x="5541336" y="2083654"/>
                  <a:pt x="5546595" y="2089257"/>
                </a:cubicBezTo>
                <a:cubicBezTo>
                  <a:pt x="5546709" y="2087390"/>
                  <a:pt x="5547091" y="2085560"/>
                  <a:pt x="5547852" y="2083845"/>
                </a:cubicBezTo>
                <a:lnTo>
                  <a:pt x="5550558" y="2077746"/>
                </a:lnTo>
                <a:cubicBezTo>
                  <a:pt x="5553950" y="2070084"/>
                  <a:pt x="5563363" y="2067683"/>
                  <a:pt x="5570604" y="2070808"/>
                </a:cubicBezTo>
                <a:cubicBezTo>
                  <a:pt x="5578226" y="2074086"/>
                  <a:pt x="5580741" y="2083692"/>
                  <a:pt x="5577540" y="2090858"/>
                </a:cubicBezTo>
                <a:lnTo>
                  <a:pt x="5574834" y="2096957"/>
                </a:lnTo>
                <a:cubicBezTo>
                  <a:pt x="5571442" y="2104619"/>
                  <a:pt x="5562030" y="2107021"/>
                  <a:pt x="5554789" y="2103895"/>
                </a:cubicBezTo>
                <a:cubicBezTo>
                  <a:pt x="5554255" y="2103666"/>
                  <a:pt x="5553912" y="2103171"/>
                  <a:pt x="5553417" y="2102904"/>
                </a:cubicBezTo>
                <a:cubicBezTo>
                  <a:pt x="5553989" y="2108279"/>
                  <a:pt x="5552959" y="2114149"/>
                  <a:pt x="5550292" y="2119790"/>
                </a:cubicBezTo>
                <a:cubicBezTo>
                  <a:pt x="5559666" y="2123602"/>
                  <a:pt x="5564202" y="2139917"/>
                  <a:pt x="5552845" y="2148074"/>
                </a:cubicBezTo>
                <a:cubicBezTo>
                  <a:pt x="5545109" y="2153639"/>
                  <a:pt x="5537753" y="2149942"/>
                  <a:pt x="5534171" y="2143462"/>
                </a:cubicBezTo>
                <a:cubicBezTo>
                  <a:pt x="5533371" y="2144643"/>
                  <a:pt x="5532494" y="2145711"/>
                  <a:pt x="5531427" y="2146587"/>
                </a:cubicBezTo>
                <a:cubicBezTo>
                  <a:pt x="5535619" y="2153334"/>
                  <a:pt x="5533257" y="2162025"/>
                  <a:pt x="5527121" y="2166676"/>
                </a:cubicBezTo>
                <a:cubicBezTo>
                  <a:pt x="5523158" y="2169649"/>
                  <a:pt x="5518051" y="2169916"/>
                  <a:pt x="5513592" y="2168277"/>
                </a:cubicBezTo>
                <a:cubicBezTo>
                  <a:pt x="5514278" y="2168963"/>
                  <a:pt x="5514964" y="2169649"/>
                  <a:pt x="5515574" y="2170487"/>
                </a:cubicBezTo>
                <a:close/>
                <a:moveTo>
                  <a:pt x="5516374" y="2366148"/>
                </a:moveTo>
                <a:cubicBezTo>
                  <a:pt x="5500711" y="2377355"/>
                  <a:pt x="5481923" y="2353988"/>
                  <a:pt x="5497624" y="2342705"/>
                </a:cubicBezTo>
                <a:cubicBezTo>
                  <a:pt x="5513249" y="2331460"/>
                  <a:pt x="5532075" y="2354865"/>
                  <a:pt x="5516374" y="2366148"/>
                </a:cubicBezTo>
                <a:close/>
                <a:moveTo>
                  <a:pt x="5348843" y="1780729"/>
                </a:moveTo>
                <a:lnTo>
                  <a:pt x="5352235" y="1789534"/>
                </a:lnTo>
                <a:cubicBezTo>
                  <a:pt x="5355170" y="1797120"/>
                  <a:pt x="5348729" y="1806001"/>
                  <a:pt x="5341565" y="1807869"/>
                </a:cubicBezTo>
                <a:cubicBezTo>
                  <a:pt x="5333142" y="1810118"/>
                  <a:pt x="5326130" y="1804743"/>
                  <a:pt x="5323234" y="1797196"/>
                </a:cubicBezTo>
                <a:lnTo>
                  <a:pt x="5322243" y="1794604"/>
                </a:lnTo>
                <a:cubicBezTo>
                  <a:pt x="5317861" y="1797653"/>
                  <a:pt x="5311763" y="1798263"/>
                  <a:pt x="5306847" y="1796052"/>
                </a:cubicBezTo>
                <a:lnTo>
                  <a:pt x="5300749" y="1793346"/>
                </a:lnTo>
                <a:cubicBezTo>
                  <a:pt x="5293089" y="1789953"/>
                  <a:pt x="5290650" y="1780576"/>
                  <a:pt x="5293775" y="1773296"/>
                </a:cubicBezTo>
                <a:cubicBezTo>
                  <a:pt x="5297053" y="1765672"/>
                  <a:pt x="5306656" y="1763156"/>
                  <a:pt x="5313821" y="1766320"/>
                </a:cubicBezTo>
                <a:lnTo>
                  <a:pt x="5319918" y="1769027"/>
                </a:lnTo>
                <a:cubicBezTo>
                  <a:pt x="5322014" y="1769942"/>
                  <a:pt x="5323691" y="1771390"/>
                  <a:pt x="5325025" y="1773029"/>
                </a:cubicBezTo>
                <a:cubicBezTo>
                  <a:pt x="5326702" y="1771619"/>
                  <a:pt x="5328608" y="1770551"/>
                  <a:pt x="5330551" y="1770018"/>
                </a:cubicBezTo>
                <a:cubicBezTo>
                  <a:pt x="5334781" y="1768912"/>
                  <a:pt x="5338630" y="1769675"/>
                  <a:pt x="5341793" y="1771695"/>
                </a:cubicBezTo>
                <a:cubicBezTo>
                  <a:pt x="5340231" y="1768379"/>
                  <a:pt x="5339888" y="1764491"/>
                  <a:pt x="5341145" y="1760412"/>
                </a:cubicBezTo>
                <a:cubicBezTo>
                  <a:pt x="5343432" y="1753055"/>
                  <a:pt x="5353150" y="1748214"/>
                  <a:pt x="5360353" y="1751378"/>
                </a:cubicBezTo>
                <a:lnTo>
                  <a:pt x="5366450" y="1754084"/>
                </a:lnTo>
                <a:cubicBezTo>
                  <a:pt x="5374148" y="1757515"/>
                  <a:pt x="5378036" y="1765062"/>
                  <a:pt x="5375482" y="1773296"/>
                </a:cubicBezTo>
                <a:cubicBezTo>
                  <a:pt x="5373196" y="1780653"/>
                  <a:pt x="5363478" y="1785494"/>
                  <a:pt x="5356275" y="1782330"/>
                </a:cubicBezTo>
                <a:lnTo>
                  <a:pt x="5350177" y="1779623"/>
                </a:lnTo>
                <a:cubicBezTo>
                  <a:pt x="5349034" y="1779128"/>
                  <a:pt x="5348158" y="1778328"/>
                  <a:pt x="5347167" y="1777679"/>
                </a:cubicBezTo>
                <a:cubicBezTo>
                  <a:pt x="5347739" y="1778671"/>
                  <a:pt x="5348424" y="1779585"/>
                  <a:pt x="5348843" y="1780729"/>
                </a:cubicBezTo>
                <a:close/>
                <a:moveTo>
                  <a:pt x="5349797" y="1864284"/>
                </a:moveTo>
                <a:cubicBezTo>
                  <a:pt x="5347510" y="1871641"/>
                  <a:pt x="5337792" y="1876482"/>
                  <a:pt x="5330589" y="1873318"/>
                </a:cubicBezTo>
                <a:lnTo>
                  <a:pt x="5324492" y="1870612"/>
                </a:lnTo>
                <a:cubicBezTo>
                  <a:pt x="5321824" y="1869430"/>
                  <a:pt x="5319842" y="1867638"/>
                  <a:pt x="5318203" y="1865618"/>
                </a:cubicBezTo>
                <a:cubicBezTo>
                  <a:pt x="5317022" y="1865504"/>
                  <a:pt x="5315841" y="1865580"/>
                  <a:pt x="5314621" y="1865161"/>
                </a:cubicBezTo>
                <a:cubicBezTo>
                  <a:pt x="5307456" y="1862683"/>
                  <a:pt x="5302007" y="1853496"/>
                  <a:pt x="5305322" y="1846102"/>
                </a:cubicBezTo>
                <a:lnTo>
                  <a:pt x="5308028" y="1840003"/>
                </a:lnTo>
                <a:cubicBezTo>
                  <a:pt x="5311305" y="1832570"/>
                  <a:pt x="5318889" y="1827843"/>
                  <a:pt x="5327083" y="1830664"/>
                </a:cubicBezTo>
                <a:cubicBezTo>
                  <a:pt x="5332304" y="1832455"/>
                  <a:pt x="5336534" y="1837868"/>
                  <a:pt x="5337220" y="1843510"/>
                </a:cubicBezTo>
                <a:lnTo>
                  <a:pt x="5340802" y="1845111"/>
                </a:lnTo>
                <a:cubicBezTo>
                  <a:pt x="5348463" y="1848503"/>
                  <a:pt x="5352350" y="1856089"/>
                  <a:pt x="5349797" y="1864284"/>
                </a:cubicBezTo>
                <a:close/>
                <a:moveTo>
                  <a:pt x="5257266" y="1707580"/>
                </a:moveTo>
                <a:cubicBezTo>
                  <a:pt x="5259629" y="1700223"/>
                  <a:pt x="5269385" y="1695535"/>
                  <a:pt x="5276549" y="1698737"/>
                </a:cubicBezTo>
                <a:lnTo>
                  <a:pt x="5282647" y="1701443"/>
                </a:lnTo>
                <a:cubicBezTo>
                  <a:pt x="5290345" y="1704874"/>
                  <a:pt x="5294118" y="1712574"/>
                  <a:pt x="5291526" y="1720731"/>
                </a:cubicBezTo>
                <a:cubicBezTo>
                  <a:pt x="5289164" y="1728088"/>
                  <a:pt x="5279408" y="1732776"/>
                  <a:pt x="5272243" y="1729574"/>
                </a:cubicBezTo>
                <a:lnTo>
                  <a:pt x="5266145" y="1726868"/>
                </a:lnTo>
                <a:cubicBezTo>
                  <a:pt x="5258447" y="1723475"/>
                  <a:pt x="5254675" y="1715737"/>
                  <a:pt x="5257266" y="1707580"/>
                </a:cubicBezTo>
                <a:close/>
                <a:moveTo>
                  <a:pt x="5255437" y="1662448"/>
                </a:moveTo>
                <a:lnTo>
                  <a:pt x="5258143" y="1656349"/>
                </a:lnTo>
                <a:cubicBezTo>
                  <a:pt x="5261420" y="1648916"/>
                  <a:pt x="5269194" y="1644342"/>
                  <a:pt x="5277312" y="1647201"/>
                </a:cubicBezTo>
                <a:cubicBezTo>
                  <a:pt x="5279903" y="1648116"/>
                  <a:pt x="5281999" y="1650060"/>
                  <a:pt x="5283790" y="1652271"/>
                </a:cubicBezTo>
                <a:cubicBezTo>
                  <a:pt x="5288325" y="1648840"/>
                  <a:pt x="5294575" y="1648344"/>
                  <a:pt x="5300063" y="1650784"/>
                </a:cubicBezTo>
                <a:lnTo>
                  <a:pt x="5306161" y="1653490"/>
                </a:lnTo>
                <a:cubicBezTo>
                  <a:pt x="5313592" y="1656769"/>
                  <a:pt x="5315955" y="1667022"/>
                  <a:pt x="5312335" y="1673807"/>
                </a:cubicBezTo>
                <a:cubicBezTo>
                  <a:pt x="5308333" y="1681317"/>
                  <a:pt x="5299415" y="1683299"/>
                  <a:pt x="5292022" y="1679983"/>
                </a:cubicBezTo>
                <a:lnTo>
                  <a:pt x="5285924" y="1677276"/>
                </a:lnTo>
                <a:cubicBezTo>
                  <a:pt x="5284515" y="1676628"/>
                  <a:pt x="5283448" y="1675561"/>
                  <a:pt x="5282380" y="1674494"/>
                </a:cubicBezTo>
                <a:cubicBezTo>
                  <a:pt x="5278645" y="1680592"/>
                  <a:pt x="5271862" y="1684176"/>
                  <a:pt x="5264545" y="1681584"/>
                </a:cubicBezTo>
                <a:cubicBezTo>
                  <a:pt x="5257342" y="1679068"/>
                  <a:pt x="5252121" y="1669843"/>
                  <a:pt x="5255437" y="1662448"/>
                </a:cubicBezTo>
                <a:close/>
                <a:moveTo>
                  <a:pt x="5279636" y="1985538"/>
                </a:moveTo>
                <a:lnTo>
                  <a:pt x="5291831" y="1990951"/>
                </a:lnTo>
                <a:cubicBezTo>
                  <a:pt x="5299263" y="1994229"/>
                  <a:pt x="5302655" y="2003453"/>
                  <a:pt x="5299301" y="2010810"/>
                </a:cubicBezTo>
                <a:cubicBezTo>
                  <a:pt x="5295947" y="2018243"/>
                  <a:pt x="5286839" y="2021598"/>
                  <a:pt x="5279446" y="2018281"/>
                </a:cubicBezTo>
                <a:lnTo>
                  <a:pt x="5267251" y="2012869"/>
                </a:lnTo>
                <a:cubicBezTo>
                  <a:pt x="5259819" y="2009590"/>
                  <a:pt x="5256427" y="2000366"/>
                  <a:pt x="5259781" y="1993009"/>
                </a:cubicBezTo>
                <a:cubicBezTo>
                  <a:pt x="5263135" y="1985614"/>
                  <a:pt x="5272243" y="1982260"/>
                  <a:pt x="5279636" y="1985538"/>
                </a:cubicBezTo>
                <a:close/>
                <a:moveTo>
                  <a:pt x="5318622" y="1733653"/>
                </a:moveTo>
                <a:cubicBezTo>
                  <a:pt x="5326473" y="1715966"/>
                  <a:pt x="5353760" y="1728431"/>
                  <a:pt x="5345948" y="1746080"/>
                </a:cubicBezTo>
                <a:cubicBezTo>
                  <a:pt x="5338097" y="1763766"/>
                  <a:pt x="5310810" y="1751302"/>
                  <a:pt x="5318622" y="1733653"/>
                </a:cubicBezTo>
                <a:close/>
                <a:moveTo>
                  <a:pt x="5519270" y="1762661"/>
                </a:moveTo>
                <a:cubicBezTo>
                  <a:pt x="5526702" y="1765939"/>
                  <a:pt x="5530093" y="1775164"/>
                  <a:pt x="5526740" y="1782520"/>
                </a:cubicBezTo>
                <a:cubicBezTo>
                  <a:pt x="5523386" y="1789953"/>
                  <a:pt x="5514278" y="1793270"/>
                  <a:pt x="5506885" y="1789992"/>
                </a:cubicBezTo>
                <a:lnTo>
                  <a:pt x="5494690" y="1784579"/>
                </a:lnTo>
                <a:cubicBezTo>
                  <a:pt x="5487258" y="1781301"/>
                  <a:pt x="5483866" y="1772076"/>
                  <a:pt x="5487220" y="1764719"/>
                </a:cubicBezTo>
                <a:cubicBezTo>
                  <a:pt x="5488020" y="1763004"/>
                  <a:pt x="5489125" y="1761555"/>
                  <a:pt x="5490422" y="1760298"/>
                </a:cubicBezTo>
                <a:cubicBezTo>
                  <a:pt x="5489888" y="1759802"/>
                  <a:pt x="5489240" y="1759459"/>
                  <a:pt x="5488821" y="1758887"/>
                </a:cubicBezTo>
                <a:cubicBezTo>
                  <a:pt x="5485315" y="1754351"/>
                  <a:pt x="5481237" y="1749815"/>
                  <a:pt x="5479750" y="1744174"/>
                </a:cubicBezTo>
                <a:cubicBezTo>
                  <a:pt x="5477578" y="1735940"/>
                  <a:pt x="5482190" y="1727516"/>
                  <a:pt x="5490498" y="1725229"/>
                </a:cubicBezTo>
                <a:cubicBezTo>
                  <a:pt x="5496557" y="1723552"/>
                  <a:pt x="5501511" y="1725991"/>
                  <a:pt x="5506542" y="1729117"/>
                </a:cubicBezTo>
                <a:cubicBezTo>
                  <a:pt x="5510429" y="1731518"/>
                  <a:pt x="5512106" y="1735711"/>
                  <a:pt x="5512182" y="1740057"/>
                </a:cubicBezTo>
                <a:cubicBezTo>
                  <a:pt x="5512372" y="1740286"/>
                  <a:pt x="5512563" y="1740552"/>
                  <a:pt x="5512754" y="1740781"/>
                </a:cubicBezTo>
                <a:cubicBezTo>
                  <a:pt x="5517212" y="1746499"/>
                  <a:pt x="5516184" y="1754046"/>
                  <a:pt x="5511877" y="1759345"/>
                </a:cubicBezTo>
                <a:lnTo>
                  <a:pt x="5519270" y="1762661"/>
                </a:lnTo>
                <a:close/>
                <a:moveTo>
                  <a:pt x="5642670" y="1726029"/>
                </a:moveTo>
                <a:cubicBezTo>
                  <a:pt x="5649034" y="1725038"/>
                  <a:pt x="5654941" y="1728164"/>
                  <a:pt x="5658104" y="1733577"/>
                </a:cubicBezTo>
                <a:cubicBezTo>
                  <a:pt x="5658752" y="1734682"/>
                  <a:pt x="5659286" y="1735864"/>
                  <a:pt x="5659704" y="1737046"/>
                </a:cubicBezTo>
                <a:cubicBezTo>
                  <a:pt x="5665230" y="1745279"/>
                  <a:pt x="5664354" y="1756562"/>
                  <a:pt x="5662639" y="1765825"/>
                </a:cubicBezTo>
                <a:cubicBezTo>
                  <a:pt x="5661305" y="1772991"/>
                  <a:pt x="5656085" y="1777718"/>
                  <a:pt x="5649224" y="1778594"/>
                </a:cubicBezTo>
                <a:cubicBezTo>
                  <a:pt x="5658219" y="1780005"/>
                  <a:pt x="5666945" y="1790335"/>
                  <a:pt x="5661991" y="1801503"/>
                </a:cubicBezTo>
                <a:cubicBezTo>
                  <a:pt x="5654179" y="1819152"/>
                  <a:pt x="5628455" y="1803600"/>
                  <a:pt x="5636191" y="1786180"/>
                </a:cubicBezTo>
                <a:cubicBezTo>
                  <a:pt x="5638135" y="1781758"/>
                  <a:pt x="5641221" y="1779433"/>
                  <a:pt x="5644575" y="1778671"/>
                </a:cubicBezTo>
                <a:cubicBezTo>
                  <a:pt x="5640078" y="1777832"/>
                  <a:pt x="5636077" y="1774439"/>
                  <a:pt x="5634057" y="1770170"/>
                </a:cubicBezTo>
                <a:cubicBezTo>
                  <a:pt x="5633256" y="1770361"/>
                  <a:pt x="5632494" y="1770666"/>
                  <a:pt x="5631656" y="1770780"/>
                </a:cubicBezTo>
                <a:cubicBezTo>
                  <a:pt x="5623576" y="1771581"/>
                  <a:pt x="5615840" y="1766473"/>
                  <a:pt x="5614583" y="1758125"/>
                </a:cubicBezTo>
                <a:cubicBezTo>
                  <a:pt x="5613477" y="1750806"/>
                  <a:pt x="5618623" y="1743030"/>
                  <a:pt x="5625978" y="1741467"/>
                </a:cubicBezTo>
                <a:cubicBezTo>
                  <a:pt x="5626282" y="1741238"/>
                  <a:pt x="5626588" y="1740972"/>
                  <a:pt x="5626854" y="1740705"/>
                </a:cubicBezTo>
                <a:cubicBezTo>
                  <a:pt x="5626968" y="1740591"/>
                  <a:pt x="5627007" y="1740514"/>
                  <a:pt x="5627159" y="1740362"/>
                </a:cubicBezTo>
                <a:cubicBezTo>
                  <a:pt x="5627883" y="1739371"/>
                  <a:pt x="5628683" y="1738494"/>
                  <a:pt x="5629369" y="1737503"/>
                </a:cubicBezTo>
                <a:cubicBezTo>
                  <a:pt x="5629903" y="1736741"/>
                  <a:pt x="5632571" y="1732357"/>
                  <a:pt x="5630246" y="1736359"/>
                </a:cubicBezTo>
                <a:cubicBezTo>
                  <a:pt x="5633295" y="1731252"/>
                  <a:pt x="5636305" y="1726982"/>
                  <a:pt x="5642670" y="1726029"/>
                </a:cubicBezTo>
                <a:close/>
                <a:moveTo>
                  <a:pt x="5833028" y="1756867"/>
                </a:moveTo>
                <a:cubicBezTo>
                  <a:pt x="5840535" y="1759688"/>
                  <a:pt x="5844156" y="1769408"/>
                  <a:pt x="5840955" y="1776574"/>
                </a:cubicBezTo>
                <a:lnTo>
                  <a:pt x="5838249" y="1782673"/>
                </a:lnTo>
                <a:cubicBezTo>
                  <a:pt x="5834857" y="1790335"/>
                  <a:pt x="5826282" y="1793499"/>
                  <a:pt x="5818584" y="1790602"/>
                </a:cubicBezTo>
                <a:cubicBezTo>
                  <a:pt x="5811076" y="1787781"/>
                  <a:pt x="5807456" y="1778099"/>
                  <a:pt x="5810658" y="1770894"/>
                </a:cubicBezTo>
                <a:lnTo>
                  <a:pt x="5813363" y="1764795"/>
                </a:lnTo>
                <a:cubicBezTo>
                  <a:pt x="5816755" y="1757096"/>
                  <a:pt x="5825330" y="1753970"/>
                  <a:pt x="5833028" y="1756867"/>
                </a:cubicBezTo>
                <a:close/>
                <a:moveTo>
                  <a:pt x="5795452" y="1706703"/>
                </a:moveTo>
                <a:cubicBezTo>
                  <a:pt x="5796100" y="1705217"/>
                  <a:pt x="5796938" y="1704035"/>
                  <a:pt x="5797852" y="1702930"/>
                </a:cubicBezTo>
                <a:cubicBezTo>
                  <a:pt x="5798081" y="1701138"/>
                  <a:pt x="5798577" y="1699347"/>
                  <a:pt x="5799377" y="1697708"/>
                </a:cubicBezTo>
                <a:cubicBezTo>
                  <a:pt x="5801854" y="1692752"/>
                  <a:pt x="5807037" y="1690275"/>
                  <a:pt x="5812258" y="1690198"/>
                </a:cubicBezTo>
                <a:cubicBezTo>
                  <a:pt x="5815535" y="1687416"/>
                  <a:pt x="5819727" y="1686005"/>
                  <a:pt x="5824834" y="1687035"/>
                </a:cubicBezTo>
                <a:cubicBezTo>
                  <a:pt x="5832113" y="1688445"/>
                  <a:pt x="5838668" y="1697784"/>
                  <a:pt x="5835886" y="1705141"/>
                </a:cubicBezTo>
                <a:cubicBezTo>
                  <a:pt x="5833409" y="1711773"/>
                  <a:pt x="5829865" y="1717948"/>
                  <a:pt x="5822662" y="1720235"/>
                </a:cubicBezTo>
                <a:cubicBezTo>
                  <a:pt x="5821976" y="1720464"/>
                  <a:pt x="5821290" y="1720502"/>
                  <a:pt x="5820566" y="1720655"/>
                </a:cubicBezTo>
                <a:cubicBezTo>
                  <a:pt x="5810048" y="1730794"/>
                  <a:pt x="5788592" y="1722179"/>
                  <a:pt x="5795452" y="1706703"/>
                </a:cubicBezTo>
                <a:close/>
                <a:moveTo>
                  <a:pt x="5918813" y="1728621"/>
                </a:moveTo>
                <a:cubicBezTo>
                  <a:pt x="5919804" y="1725801"/>
                  <a:pt x="5920795" y="1724047"/>
                  <a:pt x="5922547" y="1721798"/>
                </a:cubicBezTo>
                <a:cubicBezTo>
                  <a:pt x="5926435" y="1716767"/>
                  <a:pt x="5931465" y="1714556"/>
                  <a:pt x="5937220" y="1712307"/>
                </a:cubicBezTo>
                <a:cubicBezTo>
                  <a:pt x="5938896" y="1711659"/>
                  <a:pt x="5940878" y="1711697"/>
                  <a:pt x="5942860" y="1712002"/>
                </a:cubicBezTo>
                <a:cubicBezTo>
                  <a:pt x="5945299" y="1710515"/>
                  <a:pt x="5948081" y="1709524"/>
                  <a:pt x="5950863" y="1709486"/>
                </a:cubicBezTo>
                <a:cubicBezTo>
                  <a:pt x="5953074" y="1709486"/>
                  <a:pt x="5955284" y="1709562"/>
                  <a:pt x="5957456" y="1709753"/>
                </a:cubicBezTo>
                <a:cubicBezTo>
                  <a:pt x="5957951" y="1709448"/>
                  <a:pt x="5958447" y="1709105"/>
                  <a:pt x="5959018" y="1708838"/>
                </a:cubicBezTo>
                <a:cubicBezTo>
                  <a:pt x="5966069" y="1705598"/>
                  <a:pt x="5976015" y="1708647"/>
                  <a:pt x="5978912" y="1716195"/>
                </a:cubicBezTo>
                <a:lnTo>
                  <a:pt x="5980474" y="1720273"/>
                </a:lnTo>
                <a:cubicBezTo>
                  <a:pt x="5981313" y="1721303"/>
                  <a:pt x="5982151" y="1722408"/>
                  <a:pt x="5982837" y="1723628"/>
                </a:cubicBezTo>
                <a:cubicBezTo>
                  <a:pt x="5988211" y="1732929"/>
                  <a:pt x="5987144" y="1744784"/>
                  <a:pt x="5987715" y="1755075"/>
                </a:cubicBezTo>
                <a:cubicBezTo>
                  <a:pt x="5988630" y="1770628"/>
                  <a:pt x="5969346" y="1773410"/>
                  <a:pt x="5961229" y="1763843"/>
                </a:cubicBezTo>
                <a:cubicBezTo>
                  <a:pt x="5961115" y="1764224"/>
                  <a:pt x="5961000" y="1764605"/>
                  <a:pt x="5960886" y="1764986"/>
                </a:cubicBezTo>
                <a:cubicBezTo>
                  <a:pt x="5960467" y="1769560"/>
                  <a:pt x="5958104" y="1772953"/>
                  <a:pt x="5954750" y="1775049"/>
                </a:cubicBezTo>
                <a:cubicBezTo>
                  <a:pt x="5947700" y="1780424"/>
                  <a:pt x="5936343" y="1780729"/>
                  <a:pt x="5932456" y="1771123"/>
                </a:cubicBezTo>
                <a:cubicBezTo>
                  <a:pt x="5931389" y="1768531"/>
                  <a:pt x="5930055" y="1766053"/>
                  <a:pt x="5928988" y="1763461"/>
                </a:cubicBezTo>
                <a:cubicBezTo>
                  <a:pt x="5928645" y="1762852"/>
                  <a:pt x="5928302" y="1762242"/>
                  <a:pt x="5927921" y="1761632"/>
                </a:cubicBezTo>
                <a:cubicBezTo>
                  <a:pt x="5926625" y="1760031"/>
                  <a:pt x="5925558" y="1758506"/>
                  <a:pt x="5924758" y="1756829"/>
                </a:cubicBezTo>
                <a:cubicBezTo>
                  <a:pt x="5920375" y="1755838"/>
                  <a:pt x="5916259" y="1753017"/>
                  <a:pt x="5914239" y="1749396"/>
                </a:cubicBezTo>
                <a:cubicBezTo>
                  <a:pt x="5910009" y="1741772"/>
                  <a:pt x="5913439" y="1733653"/>
                  <a:pt x="5920070" y="1728964"/>
                </a:cubicBezTo>
                <a:cubicBezTo>
                  <a:pt x="5915383" y="1732357"/>
                  <a:pt x="5917593" y="1732090"/>
                  <a:pt x="5918813" y="1728621"/>
                </a:cubicBezTo>
                <a:close/>
                <a:moveTo>
                  <a:pt x="6019117" y="2000099"/>
                </a:moveTo>
                <a:cubicBezTo>
                  <a:pt x="6016183" y="1992514"/>
                  <a:pt x="6019766" y="1983632"/>
                  <a:pt x="6027387" y="1980544"/>
                </a:cubicBezTo>
                <a:cubicBezTo>
                  <a:pt x="6034819" y="1977533"/>
                  <a:pt x="6044003" y="1981269"/>
                  <a:pt x="6046938" y="1988816"/>
                </a:cubicBezTo>
                <a:cubicBezTo>
                  <a:pt x="6048081" y="1991751"/>
                  <a:pt x="6049186" y="1994686"/>
                  <a:pt x="6050329" y="1997621"/>
                </a:cubicBezTo>
                <a:cubicBezTo>
                  <a:pt x="6053264" y="2005207"/>
                  <a:pt x="6049681" y="2014088"/>
                  <a:pt x="6042059" y="2017176"/>
                </a:cubicBezTo>
                <a:cubicBezTo>
                  <a:pt x="6040078" y="2017977"/>
                  <a:pt x="6038020" y="2018205"/>
                  <a:pt x="6035962" y="2018129"/>
                </a:cubicBezTo>
                <a:cubicBezTo>
                  <a:pt x="6036076" y="2025791"/>
                  <a:pt x="6030512" y="2031890"/>
                  <a:pt x="6023119" y="2033338"/>
                </a:cubicBezTo>
                <a:lnTo>
                  <a:pt x="6016564" y="2034634"/>
                </a:lnTo>
                <a:cubicBezTo>
                  <a:pt x="6008600" y="2036197"/>
                  <a:pt x="6000749" y="2029298"/>
                  <a:pt x="5999758" y="2021636"/>
                </a:cubicBezTo>
                <a:cubicBezTo>
                  <a:pt x="5998691" y="2013212"/>
                  <a:pt x="6004788" y="2006389"/>
                  <a:pt x="6012753" y="2004864"/>
                </a:cubicBezTo>
                <a:lnTo>
                  <a:pt x="6019308" y="2003568"/>
                </a:lnTo>
                <a:cubicBezTo>
                  <a:pt x="6019727" y="2003492"/>
                  <a:pt x="6020108" y="2003682"/>
                  <a:pt x="6020527" y="2003644"/>
                </a:cubicBezTo>
                <a:cubicBezTo>
                  <a:pt x="6020032" y="2002462"/>
                  <a:pt x="6019575" y="2001281"/>
                  <a:pt x="6019117" y="2000099"/>
                </a:cubicBezTo>
                <a:close/>
                <a:moveTo>
                  <a:pt x="6076701" y="2138544"/>
                </a:moveTo>
                <a:cubicBezTo>
                  <a:pt x="6081160" y="2120514"/>
                  <a:pt x="6108104" y="2130959"/>
                  <a:pt x="6103683" y="2148760"/>
                </a:cubicBezTo>
                <a:cubicBezTo>
                  <a:pt x="6102578" y="2153258"/>
                  <a:pt x="6100063" y="2155964"/>
                  <a:pt x="6096975" y="2157260"/>
                </a:cubicBezTo>
                <a:cubicBezTo>
                  <a:pt x="6101397" y="2157337"/>
                  <a:pt x="6105741" y="2159852"/>
                  <a:pt x="6108371" y="2163550"/>
                </a:cubicBezTo>
                <a:cubicBezTo>
                  <a:pt x="6109095" y="2163245"/>
                  <a:pt x="6109781" y="2162826"/>
                  <a:pt x="6110543" y="2162597"/>
                </a:cubicBezTo>
                <a:cubicBezTo>
                  <a:pt x="6113096" y="2161873"/>
                  <a:pt x="6115573" y="2162635"/>
                  <a:pt x="6118050" y="2163207"/>
                </a:cubicBezTo>
                <a:cubicBezTo>
                  <a:pt x="6113973" y="2158175"/>
                  <a:pt x="6112524" y="2151657"/>
                  <a:pt x="6116526" y="2145558"/>
                </a:cubicBezTo>
                <a:cubicBezTo>
                  <a:pt x="6120565" y="2139307"/>
                  <a:pt x="6131084" y="2135990"/>
                  <a:pt x="6137296" y="2141174"/>
                </a:cubicBezTo>
                <a:cubicBezTo>
                  <a:pt x="6138020" y="2141823"/>
                  <a:pt x="6138820" y="2142432"/>
                  <a:pt x="6139659" y="2142966"/>
                </a:cubicBezTo>
                <a:cubicBezTo>
                  <a:pt x="6139773" y="2143004"/>
                  <a:pt x="6139735" y="2143004"/>
                  <a:pt x="6139811" y="2143042"/>
                </a:cubicBezTo>
                <a:cubicBezTo>
                  <a:pt x="6139887" y="2143042"/>
                  <a:pt x="6139926" y="2143042"/>
                  <a:pt x="6140002" y="2143042"/>
                </a:cubicBezTo>
                <a:cubicBezTo>
                  <a:pt x="6140192" y="2143042"/>
                  <a:pt x="6140306" y="2143004"/>
                  <a:pt x="6140573" y="2142966"/>
                </a:cubicBezTo>
                <a:cubicBezTo>
                  <a:pt x="6148881" y="2141594"/>
                  <a:pt x="6156198" y="2146664"/>
                  <a:pt x="6158218" y="2154783"/>
                </a:cubicBezTo>
                <a:cubicBezTo>
                  <a:pt x="6160085" y="2162483"/>
                  <a:pt x="6154140" y="2171135"/>
                  <a:pt x="6146404" y="2172393"/>
                </a:cubicBezTo>
                <a:cubicBezTo>
                  <a:pt x="6139468" y="2173537"/>
                  <a:pt x="6132646" y="2172050"/>
                  <a:pt x="6126511" y="2168963"/>
                </a:cubicBezTo>
                <a:cubicBezTo>
                  <a:pt x="6127197" y="2169992"/>
                  <a:pt x="6128454" y="2170411"/>
                  <a:pt x="6128873" y="2171669"/>
                </a:cubicBezTo>
                <a:cubicBezTo>
                  <a:pt x="6131122" y="2178416"/>
                  <a:pt x="6127578" y="2186611"/>
                  <a:pt x="6120871" y="2189318"/>
                </a:cubicBezTo>
                <a:cubicBezTo>
                  <a:pt x="6120604" y="2189585"/>
                  <a:pt x="6120375" y="2189890"/>
                  <a:pt x="6120146" y="2190194"/>
                </a:cubicBezTo>
                <a:cubicBezTo>
                  <a:pt x="6120070" y="2190309"/>
                  <a:pt x="6120032" y="2190385"/>
                  <a:pt x="6119918" y="2190576"/>
                </a:cubicBezTo>
                <a:cubicBezTo>
                  <a:pt x="6119384" y="2191605"/>
                  <a:pt x="6118774" y="2192596"/>
                  <a:pt x="6118279" y="2193663"/>
                </a:cubicBezTo>
                <a:cubicBezTo>
                  <a:pt x="6117898" y="2194464"/>
                  <a:pt x="6116107" y="2199076"/>
                  <a:pt x="6117631" y="2194883"/>
                </a:cubicBezTo>
                <a:cubicBezTo>
                  <a:pt x="6115688" y="2200220"/>
                  <a:pt x="6113515" y="2204756"/>
                  <a:pt x="6107684" y="2206738"/>
                </a:cubicBezTo>
                <a:cubicBezTo>
                  <a:pt x="6103340" y="2208224"/>
                  <a:pt x="6099224" y="2206967"/>
                  <a:pt x="6095604" y="2204679"/>
                </a:cubicBezTo>
                <a:cubicBezTo>
                  <a:pt x="6093241" y="2208072"/>
                  <a:pt x="6089583" y="2210664"/>
                  <a:pt x="6085467" y="2211464"/>
                </a:cubicBezTo>
                <a:lnTo>
                  <a:pt x="6078911" y="2212722"/>
                </a:lnTo>
                <a:cubicBezTo>
                  <a:pt x="6073462" y="2213790"/>
                  <a:pt x="6068470" y="2211312"/>
                  <a:pt x="6065230" y="2207310"/>
                </a:cubicBezTo>
                <a:cubicBezTo>
                  <a:pt x="6060162" y="2206700"/>
                  <a:pt x="6055703" y="2203498"/>
                  <a:pt x="6054407" y="2196789"/>
                </a:cubicBezTo>
                <a:cubicBezTo>
                  <a:pt x="6052692" y="2188022"/>
                  <a:pt x="6058028" y="2181694"/>
                  <a:pt x="6064582" y="2179140"/>
                </a:cubicBezTo>
                <a:cubicBezTo>
                  <a:pt x="6064544" y="2178835"/>
                  <a:pt x="6064430" y="2178530"/>
                  <a:pt x="6064392" y="2178263"/>
                </a:cubicBezTo>
                <a:cubicBezTo>
                  <a:pt x="6063668" y="2169534"/>
                  <a:pt x="6070146" y="2163588"/>
                  <a:pt x="6078073" y="2162063"/>
                </a:cubicBezTo>
                <a:lnTo>
                  <a:pt x="6084628" y="2160767"/>
                </a:lnTo>
                <a:cubicBezTo>
                  <a:pt x="6085886" y="2160538"/>
                  <a:pt x="6087105" y="2160844"/>
                  <a:pt x="6088325" y="2161034"/>
                </a:cubicBezTo>
                <a:cubicBezTo>
                  <a:pt x="6089735" y="2159967"/>
                  <a:pt x="6090840" y="2158595"/>
                  <a:pt x="6092669" y="2158061"/>
                </a:cubicBezTo>
                <a:cubicBezTo>
                  <a:pt x="6083866" y="2158251"/>
                  <a:pt x="6073843" y="2149942"/>
                  <a:pt x="6076701" y="2138544"/>
                </a:cubicBezTo>
                <a:close/>
                <a:moveTo>
                  <a:pt x="6119613" y="2085026"/>
                </a:moveTo>
                <a:cubicBezTo>
                  <a:pt x="6115116" y="2103133"/>
                  <a:pt x="6087219" y="2095699"/>
                  <a:pt x="6091678" y="2077746"/>
                </a:cubicBezTo>
                <a:cubicBezTo>
                  <a:pt x="6096137" y="2059640"/>
                  <a:pt x="6124072" y="2067035"/>
                  <a:pt x="6119613" y="2085026"/>
                </a:cubicBezTo>
                <a:close/>
                <a:moveTo>
                  <a:pt x="6138401" y="2090630"/>
                </a:moveTo>
                <a:cubicBezTo>
                  <a:pt x="6145947" y="2095242"/>
                  <a:pt x="6146747" y="2103857"/>
                  <a:pt x="6143432" y="2111252"/>
                </a:cubicBezTo>
                <a:lnTo>
                  <a:pt x="6140726" y="2117351"/>
                </a:lnTo>
                <a:cubicBezTo>
                  <a:pt x="6137410" y="2124822"/>
                  <a:pt x="6126358" y="2126194"/>
                  <a:pt x="6120108" y="2122382"/>
                </a:cubicBezTo>
                <a:cubicBezTo>
                  <a:pt x="6112563" y="2117808"/>
                  <a:pt x="6111762" y="2109155"/>
                  <a:pt x="6115078" y="2101760"/>
                </a:cubicBezTo>
                <a:lnTo>
                  <a:pt x="6117784" y="2095661"/>
                </a:lnTo>
                <a:cubicBezTo>
                  <a:pt x="6121099" y="2088190"/>
                  <a:pt x="6132151" y="2086818"/>
                  <a:pt x="6138401" y="2090630"/>
                </a:cubicBezTo>
                <a:close/>
                <a:moveTo>
                  <a:pt x="6170642" y="2183486"/>
                </a:moveTo>
                <a:lnTo>
                  <a:pt x="6167250" y="2174680"/>
                </a:lnTo>
                <a:cubicBezTo>
                  <a:pt x="6164316" y="2167095"/>
                  <a:pt x="6169041" y="2158175"/>
                  <a:pt x="6176511" y="2155621"/>
                </a:cubicBezTo>
                <a:cubicBezTo>
                  <a:pt x="6183180" y="2153296"/>
                  <a:pt x="6190192" y="2156193"/>
                  <a:pt x="6193927" y="2161758"/>
                </a:cubicBezTo>
                <a:cubicBezTo>
                  <a:pt x="6193241" y="2158671"/>
                  <a:pt x="6193431" y="2155316"/>
                  <a:pt x="6194956" y="2151886"/>
                </a:cubicBezTo>
                <a:cubicBezTo>
                  <a:pt x="6196937" y="2147388"/>
                  <a:pt x="6200138" y="2145063"/>
                  <a:pt x="6203607" y="2144376"/>
                </a:cubicBezTo>
                <a:cubicBezTo>
                  <a:pt x="6195718" y="2141518"/>
                  <a:pt x="6189125" y="2132140"/>
                  <a:pt x="6193584" y="2122115"/>
                </a:cubicBezTo>
                <a:cubicBezTo>
                  <a:pt x="6199148" y="2109613"/>
                  <a:pt x="6213477" y="2113958"/>
                  <a:pt x="6218698" y="2123716"/>
                </a:cubicBezTo>
                <a:cubicBezTo>
                  <a:pt x="6220909" y="2123145"/>
                  <a:pt x="6223195" y="2122954"/>
                  <a:pt x="6225520" y="2123526"/>
                </a:cubicBezTo>
                <a:lnTo>
                  <a:pt x="6237982" y="2126613"/>
                </a:lnTo>
                <a:cubicBezTo>
                  <a:pt x="6245565" y="2128481"/>
                  <a:pt x="6250291" y="2136677"/>
                  <a:pt x="6248386" y="2144186"/>
                </a:cubicBezTo>
                <a:cubicBezTo>
                  <a:pt x="6247929" y="2145939"/>
                  <a:pt x="6247090" y="2147502"/>
                  <a:pt x="6246061" y="2148912"/>
                </a:cubicBezTo>
                <a:cubicBezTo>
                  <a:pt x="6246632" y="2149294"/>
                  <a:pt x="6247319" y="2149522"/>
                  <a:pt x="6247852" y="2149980"/>
                </a:cubicBezTo>
                <a:cubicBezTo>
                  <a:pt x="6251930" y="2153677"/>
                  <a:pt x="6256541" y="2157298"/>
                  <a:pt x="6258904" y="2162406"/>
                </a:cubicBezTo>
                <a:cubicBezTo>
                  <a:pt x="6262334" y="2169839"/>
                  <a:pt x="6259361" y="2178569"/>
                  <a:pt x="6251892" y="2182113"/>
                </a:cubicBezTo>
                <a:cubicBezTo>
                  <a:pt x="6246404" y="2184706"/>
                  <a:pt x="6241335" y="2183219"/>
                  <a:pt x="6236038" y="2181122"/>
                </a:cubicBezTo>
                <a:cubicBezTo>
                  <a:pt x="6231960" y="2179483"/>
                  <a:pt x="6229674" y="2175786"/>
                  <a:pt x="6228835" y="2171707"/>
                </a:cubicBezTo>
                <a:cubicBezTo>
                  <a:pt x="6228607" y="2171517"/>
                  <a:pt x="6228416" y="2171326"/>
                  <a:pt x="6228188" y="2171135"/>
                </a:cubicBezTo>
                <a:cubicBezTo>
                  <a:pt x="6223005" y="2166447"/>
                  <a:pt x="6222738" y="2159128"/>
                  <a:pt x="6225901" y="2153410"/>
                </a:cubicBezTo>
                <a:lnTo>
                  <a:pt x="6218812" y="2151657"/>
                </a:lnTo>
                <a:cubicBezTo>
                  <a:pt x="6221900" y="2155926"/>
                  <a:pt x="6223385" y="2161492"/>
                  <a:pt x="6220718" y="2167438"/>
                </a:cubicBezTo>
                <a:cubicBezTo>
                  <a:pt x="6215573" y="2179026"/>
                  <a:pt x="6202806" y="2176205"/>
                  <a:pt x="6196823" y="2167972"/>
                </a:cubicBezTo>
                <a:lnTo>
                  <a:pt x="6199034" y="2173766"/>
                </a:lnTo>
                <a:cubicBezTo>
                  <a:pt x="6200215" y="2176815"/>
                  <a:pt x="6199910" y="2180055"/>
                  <a:pt x="6198919" y="2183028"/>
                </a:cubicBezTo>
                <a:cubicBezTo>
                  <a:pt x="6199262" y="2183219"/>
                  <a:pt x="6199681" y="2183257"/>
                  <a:pt x="6200024" y="2183486"/>
                </a:cubicBezTo>
                <a:lnTo>
                  <a:pt x="6207837" y="2188746"/>
                </a:lnTo>
                <a:cubicBezTo>
                  <a:pt x="6214583" y="2193282"/>
                  <a:pt x="6216526" y="2202773"/>
                  <a:pt x="6211991" y="2209559"/>
                </a:cubicBezTo>
                <a:cubicBezTo>
                  <a:pt x="6207913" y="2215696"/>
                  <a:pt x="6199681" y="2217563"/>
                  <a:pt x="6193127" y="2214514"/>
                </a:cubicBezTo>
                <a:cubicBezTo>
                  <a:pt x="6191145" y="2221947"/>
                  <a:pt x="6184933" y="2227550"/>
                  <a:pt x="6176778" y="2226292"/>
                </a:cubicBezTo>
                <a:cubicBezTo>
                  <a:pt x="6169575" y="2225187"/>
                  <a:pt x="6162829" y="2217411"/>
                  <a:pt x="6164697" y="2209825"/>
                </a:cubicBezTo>
                <a:lnTo>
                  <a:pt x="6166259" y="2203612"/>
                </a:lnTo>
                <a:cubicBezTo>
                  <a:pt x="6167746" y="2197704"/>
                  <a:pt x="6171938" y="2193015"/>
                  <a:pt x="6177616" y="2191795"/>
                </a:cubicBezTo>
                <a:cubicBezTo>
                  <a:pt x="6177654" y="2191719"/>
                  <a:pt x="6177578" y="2191605"/>
                  <a:pt x="6177616" y="2191529"/>
                </a:cubicBezTo>
                <a:cubicBezTo>
                  <a:pt x="6174529" y="2189699"/>
                  <a:pt x="6171975" y="2186993"/>
                  <a:pt x="6170642" y="2183486"/>
                </a:cubicBezTo>
                <a:close/>
                <a:moveTo>
                  <a:pt x="6270451" y="1937471"/>
                </a:moveTo>
                <a:cubicBezTo>
                  <a:pt x="6278073" y="1940749"/>
                  <a:pt x="6280588" y="1950355"/>
                  <a:pt x="6277425" y="1957521"/>
                </a:cubicBezTo>
                <a:lnTo>
                  <a:pt x="6274719" y="1963620"/>
                </a:lnTo>
                <a:cubicBezTo>
                  <a:pt x="6271289" y="1971320"/>
                  <a:pt x="6261953" y="1973721"/>
                  <a:pt x="6254673" y="1970596"/>
                </a:cubicBezTo>
                <a:cubicBezTo>
                  <a:pt x="6247052" y="1967317"/>
                  <a:pt x="6244537" y="1957712"/>
                  <a:pt x="6247699" y="1950545"/>
                </a:cubicBezTo>
                <a:lnTo>
                  <a:pt x="6249720" y="1946009"/>
                </a:lnTo>
                <a:cubicBezTo>
                  <a:pt x="6246061" y="1946276"/>
                  <a:pt x="6242593" y="1945018"/>
                  <a:pt x="6239773" y="1942731"/>
                </a:cubicBezTo>
                <a:cubicBezTo>
                  <a:pt x="6236191" y="1948182"/>
                  <a:pt x="6228683" y="1951689"/>
                  <a:pt x="6222700" y="1949059"/>
                </a:cubicBezTo>
                <a:lnTo>
                  <a:pt x="6216602" y="1946352"/>
                </a:lnTo>
                <a:cubicBezTo>
                  <a:pt x="6210695" y="1943722"/>
                  <a:pt x="6206884" y="1938996"/>
                  <a:pt x="6206465" y="1933087"/>
                </a:cubicBezTo>
                <a:cubicBezTo>
                  <a:pt x="6203683" y="1929504"/>
                  <a:pt x="6202426" y="1924701"/>
                  <a:pt x="6203493" y="1920165"/>
                </a:cubicBezTo>
                <a:cubicBezTo>
                  <a:pt x="6205321" y="1912389"/>
                  <a:pt x="6214011" y="1908387"/>
                  <a:pt x="6221327" y="1910216"/>
                </a:cubicBezTo>
                <a:lnTo>
                  <a:pt x="6227540" y="1911779"/>
                </a:lnTo>
                <a:cubicBezTo>
                  <a:pt x="6229712" y="1912313"/>
                  <a:pt x="6231503" y="1913380"/>
                  <a:pt x="6233027" y="1914752"/>
                </a:cubicBezTo>
                <a:cubicBezTo>
                  <a:pt x="6234361" y="1913152"/>
                  <a:pt x="6236000" y="1911817"/>
                  <a:pt x="6237753" y="1910979"/>
                </a:cubicBezTo>
                <a:cubicBezTo>
                  <a:pt x="6245375" y="1907472"/>
                  <a:pt x="6252882" y="1911360"/>
                  <a:pt x="6256922" y="1918031"/>
                </a:cubicBezTo>
                <a:lnTo>
                  <a:pt x="6261610" y="1925807"/>
                </a:lnTo>
                <a:cubicBezTo>
                  <a:pt x="6263591" y="1929085"/>
                  <a:pt x="6263439" y="1933049"/>
                  <a:pt x="6262067" y="1936594"/>
                </a:cubicBezTo>
                <a:cubicBezTo>
                  <a:pt x="6264849" y="1936213"/>
                  <a:pt x="6267784" y="1936366"/>
                  <a:pt x="6270451" y="1937471"/>
                </a:cubicBezTo>
                <a:close/>
                <a:moveTo>
                  <a:pt x="6323843" y="2069665"/>
                </a:moveTo>
                <a:cubicBezTo>
                  <a:pt x="6321709" y="2061812"/>
                  <a:pt x="6323919" y="2053426"/>
                  <a:pt x="6332189" y="2050110"/>
                </a:cubicBezTo>
                <a:cubicBezTo>
                  <a:pt x="6339087" y="2047328"/>
                  <a:pt x="6349567" y="2050606"/>
                  <a:pt x="6351701" y="2058458"/>
                </a:cubicBezTo>
                <a:cubicBezTo>
                  <a:pt x="6351930" y="2059411"/>
                  <a:pt x="6352235" y="2060364"/>
                  <a:pt x="6352577" y="2061279"/>
                </a:cubicBezTo>
                <a:cubicBezTo>
                  <a:pt x="6352616" y="2061393"/>
                  <a:pt x="6352616" y="2061355"/>
                  <a:pt x="6352654" y="2061469"/>
                </a:cubicBezTo>
                <a:cubicBezTo>
                  <a:pt x="6352692" y="2061507"/>
                  <a:pt x="6352730" y="2061546"/>
                  <a:pt x="6352806" y="2061584"/>
                </a:cubicBezTo>
                <a:cubicBezTo>
                  <a:pt x="6352959" y="2061660"/>
                  <a:pt x="6353111" y="2061698"/>
                  <a:pt x="6353302" y="2061812"/>
                </a:cubicBezTo>
                <a:cubicBezTo>
                  <a:pt x="6360885" y="2065472"/>
                  <a:pt x="6364010" y="2073820"/>
                  <a:pt x="6360962" y="2081596"/>
                </a:cubicBezTo>
                <a:cubicBezTo>
                  <a:pt x="6358103" y="2088991"/>
                  <a:pt x="6348271" y="2092688"/>
                  <a:pt x="6341183" y="2089296"/>
                </a:cubicBezTo>
                <a:cubicBezTo>
                  <a:pt x="6336419" y="2087009"/>
                  <a:pt x="6332532" y="2083578"/>
                  <a:pt x="6329330" y="2079576"/>
                </a:cubicBezTo>
                <a:cubicBezTo>
                  <a:pt x="6329560" y="2081176"/>
                  <a:pt x="6329636" y="2082816"/>
                  <a:pt x="6329216" y="2084493"/>
                </a:cubicBezTo>
                <a:lnTo>
                  <a:pt x="6327654" y="2090706"/>
                </a:lnTo>
                <a:cubicBezTo>
                  <a:pt x="6325748" y="2098292"/>
                  <a:pt x="6318164" y="2103399"/>
                  <a:pt x="6310390" y="2101646"/>
                </a:cubicBezTo>
                <a:cubicBezTo>
                  <a:pt x="6302921" y="2099969"/>
                  <a:pt x="6297585" y="2091964"/>
                  <a:pt x="6299453" y="2084378"/>
                </a:cubicBezTo>
                <a:lnTo>
                  <a:pt x="6301015" y="2078165"/>
                </a:lnTo>
                <a:cubicBezTo>
                  <a:pt x="6302921" y="2070580"/>
                  <a:pt x="6310505" y="2065472"/>
                  <a:pt x="6318279" y="2067225"/>
                </a:cubicBezTo>
                <a:cubicBezTo>
                  <a:pt x="6320604" y="2067759"/>
                  <a:pt x="6322547" y="2068979"/>
                  <a:pt x="6324300" y="2070503"/>
                </a:cubicBezTo>
                <a:cubicBezTo>
                  <a:pt x="6324224" y="2070198"/>
                  <a:pt x="6323919" y="2070008"/>
                  <a:pt x="6323843" y="2069665"/>
                </a:cubicBezTo>
                <a:close/>
                <a:moveTo>
                  <a:pt x="6618698" y="2311601"/>
                </a:moveTo>
                <a:lnTo>
                  <a:pt x="6620260" y="2305349"/>
                </a:lnTo>
                <a:cubicBezTo>
                  <a:pt x="6622204" y="2297497"/>
                  <a:pt x="6628530" y="2292466"/>
                  <a:pt x="6636838" y="2293457"/>
                </a:cubicBezTo>
                <a:cubicBezTo>
                  <a:pt x="6644155" y="2294295"/>
                  <a:pt x="6650557" y="2302681"/>
                  <a:pt x="6648729" y="2310038"/>
                </a:cubicBezTo>
                <a:lnTo>
                  <a:pt x="6647166" y="2316289"/>
                </a:lnTo>
                <a:cubicBezTo>
                  <a:pt x="6645222" y="2324142"/>
                  <a:pt x="6638896" y="2329173"/>
                  <a:pt x="6630588" y="2328182"/>
                </a:cubicBezTo>
                <a:cubicBezTo>
                  <a:pt x="6628530" y="2327954"/>
                  <a:pt x="6626625" y="2327039"/>
                  <a:pt x="6624872" y="2325781"/>
                </a:cubicBezTo>
                <a:cubicBezTo>
                  <a:pt x="6625176" y="2327649"/>
                  <a:pt x="6625138" y="2329707"/>
                  <a:pt x="6624605" y="2331842"/>
                </a:cubicBezTo>
                <a:cubicBezTo>
                  <a:pt x="6620108" y="2349872"/>
                  <a:pt x="6592745" y="2340723"/>
                  <a:pt x="6597204" y="2322769"/>
                </a:cubicBezTo>
                <a:cubicBezTo>
                  <a:pt x="6599948" y="2311639"/>
                  <a:pt x="6611381" y="2310915"/>
                  <a:pt x="6618736" y="2316137"/>
                </a:cubicBezTo>
                <a:cubicBezTo>
                  <a:pt x="6618508" y="2314650"/>
                  <a:pt x="6618355" y="2313088"/>
                  <a:pt x="6618698" y="2311601"/>
                </a:cubicBezTo>
                <a:close/>
                <a:moveTo>
                  <a:pt x="6683637" y="2768371"/>
                </a:moveTo>
                <a:cubicBezTo>
                  <a:pt x="6691144" y="2771764"/>
                  <a:pt x="6693545" y="2778892"/>
                  <a:pt x="6692745" y="2785410"/>
                </a:cubicBezTo>
                <a:cubicBezTo>
                  <a:pt x="6693850" y="2784114"/>
                  <a:pt x="6694612" y="2782475"/>
                  <a:pt x="6696137" y="2781560"/>
                </a:cubicBezTo>
                <a:cubicBezTo>
                  <a:pt x="6695870" y="2780493"/>
                  <a:pt x="6695489" y="2779387"/>
                  <a:pt x="6695413" y="2778358"/>
                </a:cubicBezTo>
                <a:cubicBezTo>
                  <a:pt x="6692478" y="2776452"/>
                  <a:pt x="6690459" y="2773479"/>
                  <a:pt x="6689315" y="2770315"/>
                </a:cubicBezTo>
                <a:cubicBezTo>
                  <a:pt x="6683827" y="2767571"/>
                  <a:pt x="6679826" y="2762005"/>
                  <a:pt x="6681731" y="2754344"/>
                </a:cubicBezTo>
                <a:cubicBezTo>
                  <a:pt x="6684552" y="2742984"/>
                  <a:pt x="6696594" y="2741803"/>
                  <a:pt x="6704025" y="2746987"/>
                </a:cubicBezTo>
                <a:cubicBezTo>
                  <a:pt x="6704445" y="2746720"/>
                  <a:pt x="6704711" y="2746263"/>
                  <a:pt x="6705169" y="2745996"/>
                </a:cubicBezTo>
                <a:cubicBezTo>
                  <a:pt x="6710352" y="2742794"/>
                  <a:pt x="6715611" y="2742451"/>
                  <a:pt x="6721594" y="2742412"/>
                </a:cubicBezTo>
                <a:cubicBezTo>
                  <a:pt x="6723347" y="2742412"/>
                  <a:pt x="6725100" y="2743061"/>
                  <a:pt x="6726777" y="2744013"/>
                </a:cubicBezTo>
                <a:cubicBezTo>
                  <a:pt x="6729483" y="2743518"/>
                  <a:pt x="6732341" y="2743556"/>
                  <a:pt x="6734818" y="2744471"/>
                </a:cubicBezTo>
                <a:cubicBezTo>
                  <a:pt x="6736800" y="2745195"/>
                  <a:pt x="6738781" y="2746034"/>
                  <a:pt x="6740687" y="2746911"/>
                </a:cubicBezTo>
                <a:cubicBezTo>
                  <a:pt x="6741259" y="2746796"/>
                  <a:pt x="6741793" y="2746644"/>
                  <a:pt x="6742402" y="2746606"/>
                </a:cubicBezTo>
                <a:cubicBezTo>
                  <a:pt x="6749834" y="2746034"/>
                  <a:pt x="6757760" y="2752133"/>
                  <a:pt x="6757875" y="2759947"/>
                </a:cubicBezTo>
                <a:lnTo>
                  <a:pt x="6757913" y="2764178"/>
                </a:lnTo>
                <a:cubicBezTo>
                  <a:pt x="6757913" y="2764216"/>
                  <a:pt x="6757951" y="2764254"/>
                  <a:pt x="6757951" y="2764331"/>
                </a:cubicBezTo>
                <a:cubicBezTo>
                  <a:pt x="6765268" y="2760938"/>
                  <a:pt x="6775939" y="2762730"/>
                  <a:pt x="6779749" y="2772564"/>
                </a:cubicBezTo>
                <a:cubicBezTo>
                  <a:pt x="6783027" y="2781102"/>
                  <a:pt x="6777844" y="2787049"/>
                  <a:pt x="6770946" y="2788802"/>
                </a:cubicBezTo>
                <a:cubicBezTo>
                  <a:pt x="6771861" y="2789832"/>
                  <a:pt x="6772623" y="2790937"/>
                  <a:pt x="6773157" y="2792119"/>
                </a:cubicBezTo>
                <a:cubicBezTo>
                  <a:pt x="6780435" y="2789832"/>
                  <a:pt x="6787981" y="2794177"/>
                  <a:pt x="6790801" y="2801000"/>
                </a:cubicBezTo>
                <a:cubicBezTo>
                  <a:pt x="6792631" y="2805422"/>
                  <a:pt x="6791602" y="2810263"/>
                  <a:pt x="6789010" y="2813960"/>
                </a:cubicBezTo>
                <a:cubicBezTo>
                  <a:pt x="6789734" y="2813389"/>
                  <a:pt x="6790573" y="2812931"/>
                  <a:pt x="6791488" y="2812588"/>
                </a:cubicBezTo>
                <a:lnTo>
                  <a:pt x="6797471" y="2810263"/>
                </a:lnTo>
                <a:cubicBezTo>
                  <a:pt x="6804788" y="2807442"/>
                  <a:pt x="6812943" y="2808433"/>
                  <a:pt x="6817059" y="2815981"/>
                </a:cubicBezTo>
                <a:cubicBezTo>
                  <a:pt x="6819269" y="2820021"/>
                  <a:pt x="6819003" y="2825815"/>
                  <a:pt x="6816640" y="2830199"/>
                </a:cubicBezTo>
                <a:cubicBezTo>
                  <a:pt x="6823233" y="2831495"/>
                  <a:pt x="6828492" y="2838470"/>
                  <a:pt x="6828530" y="2844798"/>
                </a:cubicBezTo>
                <a:cubicBezTo>
                  <a:pt x="6828530" y="2849982"/>
                  <a:pt x="6826129" y="2853870"/>
                  <a:pt x="6822547" y="2856462"/>
                </a:cubicBezTo>
                <a:cubicBezTo>
                  <a:pt x="6822166" y="2857911"/>
                  <a:pt x="6821137" y="2859016"/>
                  <a:pt x="6820375" y="2860312"/>
                </a:cubicBezTo>
                <a:lnTo>
                  <a:pt x="6822547" y="2865992"/>
                </a:lnTo>
                <a:cubicBezTo>
                  <a:pt x="6825367" y="2873311"/>
                  <a:pt x="6818774" y="2881773"/>
                  <a:pt x="6811952" y="2883450"/>
                </a:cubicBezTo>
                <a:cubicBezTo>
                  <a:pt x="6803682" y="2885470"/>
                  <a:pt x="6797318" y="2880133"/>
                  <a:pt x="6794498" y="2872853"/>
                </a:cubicBezTo>
                <a:lnTo>
                  <a:pt x="6792173" y="2866868"/>
                </a:lnTo>
                <a:cubicBezTo>
                  <a:pt x="6791754" y="2865725"/>
                  <a:pt x="6791906" y="2864543"/>
                  <a:pt x="6791869" y="2863400"/>
                </a:cubicBezTo>
                <a:cubicBezTo>
                  <a:pt x="6789925" y="2862332"/>
                  <a:pt x="6788210" y="2861036"/>
                  <a:pt x="6787066" y="2859359"/>
                </a:cubicBezTo>
                <a:cubicBezTo>
                  <a:pt x="6784247" y="2855319"/>
                  <a:pt x="6783980" y="2850973"/>
                  <a:pt x="6785390" y="2846971"/>
                </a:cubicBezTo>
                <a:cubicBezTo>
                  <a:pt x="6783865" y="2842702"/>
                  <a:pt x="6784628" y="2837937"/>
                  <a:pt x="6787219" y="2833896"/>
                </a:cubicBezTo>
                <a:cubicBezTo>
                  <a:pt x="6786762" y="2833286"/>
                  <a:pt x="6786152" y="2832867"/>
                  <a:pt x="6785733" y="2832143"/>
                </a:cubicBezTo>
                <a:cubicBezTo>
                  <a:pt x="6783332" y="2827759"/>
                  <a:pt x="6783637" y="2821127"/>
                  <a:pt x="6786571" y="2816667"/>
                </a:cubicBezTo>
                <a:cubicBezTo>
                  <a:pt x="6785275" y="2817849"/>
                  <a:pt x="6783751" y="2818802"/>
                  <a:pt x="6782113" y="2819449"/>
                </a:cubicBezTo>
                <a:lnTo>
                  <a:pt x="6776129" y="2821775"/>
                </a:lnTo>
                <a:cubicBezTo>
                  <a:pt x="6773995" y="2822575"/>
                  <a:pt x="6771861" y="2822766"/>
                  <a:pt x="6769765" y="2822537"/>
                </a:cubicBezTo>
                <a:cubicBezTo>
                  <a:pt x="6766297" y="2828331"/>
                  <a:pt x="6760885" y="2832791"/>
                  <a:pt x="6753492" y="2834201"/>
                </a:cubicBezTo>
                <a:cubicBezTo>
                  <a:pt x="6748804" y="2835078"/>
                  <a:pt x="6744460" y="2834659"/>
                  <a:pt x="6740420" y="2833324"/>
                </a:cubicBezTo>
                <a:cubicBezTo>
                  <a:pt x="6740268" y="2840910"/>
                  <a:pt x="6735085" y="2847619"/>
                  <a:pt x="6727120" y="2848190"/>
                </a:cubicBezTo>
                <a:cubicBezTo>
                  <a:pt x="6719650" y="2848686"/>
                  <a:pt x="6711800" y="2842587"/>
                  <a:pt x="6711724" y="2834773"/>
                </a:cubicBezTo>
                <a:cubicBezTo>
                  <a:pt x="6711686" y="2831762"/>
                  <a:pt x="6711648" y="2828712"/>
                  <a:pt x="6711609" y="2825701"/>
                </a:cubicBezTo>
                <a:cubicBezTo>
                  <a:pt x="6711609" y="2823947"/>
                  <a:pt x="6711914" y="2822232"/>
                  <a:pt x="6712409" y="2820631"/>
                </a:cubicBezTo>
                <a:lnTo>
                  <a:pt x="6711381" y="2818001"/>
                </a:lnTo>
                <a:cubicBezTo>
                  <a:pt x="6709666" y="2813541"/>
                  <a:pt x="6710390" y="2809081"/>
                  <a:pt x="6712562" y="2805346"/>
                </a:cubicBezTo>
                <a:cubicBezTo>
                  <a:pt x="6711381" y="2805422"/>
                  <a:pt x="6710238" y="2805536"/>
                  <a:pt x="6709056" y="2805422"/>
                </a:cubicBezTo>
                <a:cubicBezTo>
                  <a:pt x="6702234" y="2808471"/>
                  <a:pt x="6693469" y="2807214"/>
                  <a:pt x="6690001" y="2798256"/>
                </a:cubicBezTo>
                <a:cubicBezTo>
                  <a:pt x="6690001" y="2798180"/>
                  <a:pt x="6690001" y="2798141"/>
                  <a:pt x="6690001" y="2798065"/>
                </a:cubicBezTo>
                <a:cubicBezTo>
                  <a:pt x="6689353" y="2799475"/>
                  <a:pt x="6688667" y="2800848"/>
                  <a:pt x="6687334" y="2802182"/>
                </a:cubicBezTo>
                <a:cubicBezTo>
                  <a:pt x="6679826" y="2809882"/>
                  <a:pt x="6669308" y="2806794"/>
                  <a:pt x="6664201" y="2800390"/>
                </a:cubicBezTo>
                <a:cubicBezTo>
                  <a:pt x="6663744" y="2805575"/>
                  <a:pt x="6661229" y="2810720"/>
                  <a:pt x="6656541" y="2812474"/>
                </a:cubicBezTo>
                <a:lnTo>
                  <a:pt x="6647661" y="2815828"/>
                </a:lnTo>
                <a:cubicBezTo>
                  <a:pt x="6645108" y="2816781"/>
                  <a:pt x="6642631" y="2817086"/>
                  <a:pt x="6640192" y="2817086"/>
                </a:cubicBezTo>
                <a:cubicBezTo>
                  <a:pt x="6639201" y="2817124"/>
                  <a:pt x="6638210" y="2817048"/>
                  <a:pt x="6637219" y="2816857"/>
                </a:cubicBezTo>
                <a:cubicBezTo>
                  <a:pt x="6636609" y="2816743"/>
                  <a:pt x="6636000" y="2816590"/>
                  <a:pt x="6635390" y="2816362"/>
                </a:cubicBezTo>
                <a:cubicBezTo>
                  <a:pt x="6632989" y="2815600"/>
                  <a:pt x="6630702" y="2814494"/>
                  <a:pt x="6628797" y="2812626"/>
                </a:cubicBezTo>
                <a:lnTo>
                  <a:pt x="6624224" y="2808128"/>
                </a:lnTo>
                <a:cubicBezTo>
                  <a:pt x="6618621" y="2802639"/>
                  <a:pt x="6619803" y="2792690"/>
                  <a:pt x="6625329" y="2787735"/>
                </a:cubicBezTo>
                <a:cubicBezTo>
                  <a:pt x="6630093" y="2783504"/>
                  <a:pt x="6636381" y="2783314"/>
                  <a:pt x="6641602" y="2785982"/>
                </a:cubicBezTo>
                <a:cubicBezTo>
                  <a:pt x="6641868" y="2785905"/>
                  <a:pt x="6642135" y="2785791"/>
                  <a:pt x="6642402" y="2785677"/>
                </a:cubicBezTo>
                <a:cubicBezTo>
                  <a:pt x="6649719" y="2782894"/>
                  <a:pt x="6656922" y="2784190"/>
                  <a:pt x="6661609" y="2790518"/>
                </a:cubicBezTo>
                <a:cubicBezTo>
                  <a:pt x="6662029" y="2788231"/>
                  <a:pt x="6662943" y="2785982"/>
                  <a:pt x="6665039" y="2783847"/>
                </a:cubicBezTo>
                <a:lnTo>
                  <a:pt x="6665039" y="2783847"/>
                </a:lnTo>
                <a:cubicBezTo>
                  <a:pt x="6664315" y="2773669"/>
                  <a:pt x="6672052" y="2763149"/>
                  <a:pt x="6683637" y="2768371"/>
                </a:cubicBezTo>
                <a:close/>
                <a:moveTo>
                  <a:pt x="6687867" y="2681614"/>
                </a:moveTo>
                <a:cubicBezTo>
                  <a:pt x="6705626" y="2689619"/>
                  <a:pt x="6692935" y="2717140"/>
                  <a:pt x="6675177" y="2709097"/>
                </a:cubicBezTo>
                <a:cubicBezTo>
                  <a:pt x="6657417" y="2701092"/>
                  <a:pt x="6670108" y="2673571"/>
                  <a:pt x="6687867" y="2681614"/>
                </a:cubicBezTo>
                <a:close/>
                <a:moveTo>
                  <a:pt x="6721022" y="2659696"/>
                </a:moveTo>
                <a:cubicBezTo>
                  <a:pt x="6738820" y="2667701"/>
                  <a:pt x="6724186" y="2694231"/>
                  <a:pt x="6706503" y="2686264"/>
                </a:cubicBezTo>
                <a:cubicBezTo>
                  <a:pt x="6688744" y="2678260"/>
                  <a:pt x="6703340" y="2651729"/>
                  <a:pt x="6721022" y="2659696"/>
                </a:cubicBezTo>
                <a:close/>
                <a:moveTo>
                  <a:pt x="6804254" y="2655999"/>
                </a:moveTo>
                <a:cubicBezTo>
                  <a:pt x="6804483" y="2655122"/>
                  <a:pt x="6804635" y="2654207"/>
                  <a:pt x="6804712" y="2653292"/>
                </a:cubicBezTo>
                <a:cubicBezTo>
                  <a:pt x="6804673" y="2653178"/>
                  <a:pt x="6804673" y="2653140"/>
                  <a:pt x="6804597" y="2653025"/>
                </a:cubicBezTo>
                <a:cubicBezTo>
                  <a:pt x="6804445" y="2652835"/>
                  <a:pt x="6804406" y="2652797"/>
                  <a:pt x="6804178" y="2652454"/>
                </a:cubicBezTo>
                <a:cubicBezTo>
                  <a:pt x="6799338" y="2645974"/>
                  <a:pt x="6800443" y="2637435"/>
                  <a:pt x="6806503" y="2632175"/>
                </a:cubicBezTo>
                <a:cubicBezTo>
                  <a:pt x="6812257" y="2627143"/>
                  <a:pt x="6822242" y="2628439"/>
                  <a:pt x="6826777" y="2634500"/>
                </a:cubicBezTo>
                <a:cubicBezTo>
                  <a:pt x="6832036" y="2641552"/>
                  <a:pt x="6834857" y="2650167"/>
                  <a:pt x="6832989" y="2658934"/>
                </a:cubicBezTo>
                <a:cubicBezTo>
                  <a:pt x="6831350" y="2666595"/>
                  <a:pt x="6825634" y="2672695"/>
                  <a:pt x="6817173" y="2671856"/>
                </a:cubicBezTo>
                <a:cubicBezTo>
                  <a:pt x="6814086" y="2671551"/>
                  <a:pt x="6811114" y="2669835"/>
                  <a:pt x="6808713" y="2667548"/>
                </a:cubicBezTo>
                <a:cubicBezTo>
                  <a:pt x="6809056" y="2668463"/>
                  <a:pt x="6809094" y="2669264"/>
                  <a:pt x="6809246" y="2670217"/>
                </a:cubicBezTo>
                <a:lnTo>
                  <a:pt x="6809285" y="2670369"/>
                </a:lnTo>
                <a:cubicBezTo>
                  <a:pt x="6811152" y="2675210"/>
                  <a:pt x="6809666" y="2680089"/>
                  <a:pt x="6806655" y="2683863"/>
                </a:cubicBezTo>
                <a:lnTo>
                  <a:pt x="6805664" y="2686036"/>
                </a:lnTo>
                <a:cubicBezTo>
                  <a:pt x="6802272" y="2693545"/>
                  <a:pt x="6792059" y="2695985"/>
                  <a:pt x="6785199" y="2692325"/>
                </a:cubicBezTo>
                <a:cubicBezTo>
                  <a:pt x="6777654" y="2688323"/>
                  <a:pt x="6775596" y="2679289"/>
                  <a:pt x="6778949" y="2671856"/>
                </a:cubicBezTo>
                <a:lnTo>
                  <a:pt x="6779331" y="2671017"/>
                </a:lnTo>
                <a:cubicBezTo>
                  <a:pt x="6778416" y="2664423"/>
                  <a:pt x="6782493" y="2657981"/>
                  <a:pt x="6788667" y="2655541"/>
                </a:cubicBezTo>
                <a:cubicBezTo>
                  <a:pt x="6794536" y="2653216"/>
                  <a:pt x="6800824" y="2655808"/>
                  <a:pt x="6804559" y="2660458"/>
                </a:cubicBezTo>
                <a:cubicBezTo>
                  <a:pt x="6804216" y="2658934"/>
                  <a:pt x="6803949" y="2657485"/>
                  <a:pt x="6804254" y="2655999"/>
                </a:cubicBezTo>
                <a:close/>
                <a:moveTo>
                  <a:pt x="6831312" y="2682872"/>
                </a:moveTo>
                <a:cubicBezTo>
                  <a:pt x="6824643" y="2665528"/>
                  <a:pt x="6850977" y="2653674"/>
                  <a:pt x="6857608" y="2671017"/>
                </a:cubicBezTo>
                <a:cubicBezTo>
                  <a:pt x="6864277" y="2688323"/>
                  <a:pt x="6837981" y="2700178"/>
                  <a:pt x="6831312" y="2682872"/>
                </a:cubicBezTo>
                <a:close/>
                <a:moveTo>
                  <a:pt x="6843012" y="2759070"/>
                </a:moveTo>
                <a:cubicBezTo>
                  <a:pt x="6850329" y="2761167"/>
                  <a:pt x="6855855" y="2770963"/>
                  <a:pt x="6852577" y="2778206"/>
                </a:cubicBezTo>
                <a:lnTo>
                  <a:pt x="6849795" y="2784342"/>
                </a:lnTo>
                <a:cubicBezTo>
                  <a:pt x="6847471" y="2789488"/>
                  <a:pt x="6843507" y="2792843"/>
                  <a:pt x="6838667" y="2793948"/>
                </a:cubicBezTo>
                <a:cubicBezTo>
                  <a:pt x="6838286" y="2804736"/>
                  <a:pt x="6824033" y="2814151"/>
                  <a:pt x="6813896" y="2804240"/>
                </a:cubicBezTo>
                <a:lnTo>
                  <a:pt x="6811076" y="2801458"/>
                </a:lnTo>
                <a:cubicBezTo>
                  <a:pt x="6801205" y="2791776"/>
                  <a:pt x="6810047" y="2778167"/>
                  <a:pt x="6820718" y="2777138"/>
                </a:cubicBezTo>
                <a:cubicBezTo>
                  <a:pt x="6820870" y="2776338"/>
                  <a:pt x="6820756" y="2775499"/>
                  <a:pt x="6821099" y="2774737"/>
                </a:cubicBezTo>
                <a:lnTo>
                  <a:pt x="6823881" y="2768600"/>
                </a:lnTo>
                <a:cubicBezTo>
                  <a:pt x="6827349" y="2760862"/>
                  <a:pt x="6834437" y="2756631"/>
                  <a:pt x="6843012" y="2759070"/>
                </a:cubicBezTo>
                <a:close/>
                <a:moveTo>
                  <a:pt x="6781159" y="2716873"/>
                </a:moveTo>
                <a:cubicBezTo>
                  <a:pt x="6781274" y="2717178"/>
                  <a:pt x="6781122" y="2717445"/>
                  <a:pt x="6781198" y="2717750"/>
                </a:cubicBezTo>
                <a:cubicBezTo>
                  <a:pt x="6785047" y="2722019"/>
                  <a:pt x="6786228" y="2728194"/>
                  <a:pt x="6784056" y="2733950"/>
                </a:cubicBezTo>
                <a:cubicBezTo>
                  <a:pt x="6781769" y="2739973"/>
                  <a:pt x="6775139" y="2743289"/>
                  <a:pt x="6768888" y="2742832"/>
                </a:cubicBezTo>
                <a:cubicBezTo>
                  <a:pt x="6764582" y="2743632"/>
                  <a:pt x="6759894" y="2742756"/>
                  <a:pt x="6756693" y="2740125"/>
                </a:cubicBezTo>
                <a:cubicBezTo>
                  <a:pt x="6755321" y="2739020"/>
                  <a:pt x="6754787" y="2737572"/>
                  <a:pt x="6754026" y="2736199"/>
                </a:cubicBezTo>
                <a:cubicBezTo>
                  <a:pt x="6750177" y="2732654"/>
                  <a:pt x="6748652" y="2727470"/>
                  <a:pt x="6749604" y="2722248"/>
                </a:cubicBezTo>
                <a:cubicBezTo>
                  <a:pt x="6747166" y="2718436"/>
                  <a:pt x="6745908" y="2714091"/>
                  <a:pt x="6748004" y="2709440"/>
                </a:cubicBezTo>
                <a:cubicBezTo>
                  <a:pt x="6751053" y="2702731"/>
                  <a:pt x="6760276" y="2698500"/>
                  <a:pt x="6767097" y="2702236"/>
                </a:cubicBezTo>
                <a:cubicBezTo>
                  <a:pt x="6773309" y="2705667"/>
                  <a:pt x="6778682" y="2709974"/>
                  <a:pt x="6781159" y="2716873"/>
                </a:cubicBezTo>
                <a:close/>
                <a:moveTo>
                  <a:pt x="6763972" y="2695756"/>
                </a:moveTo>
                <a:lnTo>
                  <a:pt x="6757989" y="2698043"/>
                </a:lnTo>
                <a:cubicBezTo>
                  <a:pt x="6750405" y="2700978"/>
                  <a:pt x="6742783" y="2699072"/>
                  <a:pt x="6738591" y="2691677"/>
                </a:cubicBezTo>
                <a:cubicBezTo>
                  <a:pt x="6735009" y="2685350"/>
                  <a:pt x="6737867" y="2674982"/>
                  <a:pt x="6744955" y="2672275"/>
                </a:cubicBezTo>
                <a:lnTo>
                  <a:pt x="6750938" y="2669988"/>
                </a:lnTo>
                <a:cubicBezTo>
                  <a:pt x="6758523" y="2667053"/>
                  <a:pt x="6766144" y="2668959"/>
                  <a:pt x="6770336" y="2676354"/>
                </a:cubicBezTo>
                <a:cubicBezTo>
                  <a:pt x="6773881" y="2682681"/>
                  <a:pt x="6771023" y="2693050"/>
                  <a:pt x="6763972" y="2695756"/>
                </a:cubicBezTo>
                <a:close/>
                <a:moveTo>
                  <a:pt x="6776815" y="2855929"/>
                </a:moveTo>
                <a:lnTo>
                  <a:pt x="6772318" y="2860503"/>
                </a:lnTo>
                <a:cubicBezTo>
                  <a:pt x="6766831" y="2866068"/>
                  <a:pt x="6758484" y="2867859"/>
                  <a:pt x="6752006" y="2862561"/>
                </a:cubicBezTo>
                <a:cubicBezTo>
                  <a:pt x="6746365" y="2857949"/>
                  <a:pt x="6744498" y="2847809"/>
                  <a:pt x="6749948" y="2842244"/>
                </a:cubicBezTo>
                <a:lnTo>
                  <a:pt x="6754445" y="2837632"/>
                </a:lnTo>
                <a:cubicBezTo>
                  <a:pt x="6759933" y="2832067"/>
                  <a:pt x="6768241" y="2830275"/>
                  <a:pt x="6774757" y="2835573"/>
                </a:cubicBezTo>
                <a:cubicBezTo>
                  <a:pt x="6780398" y="2840224"/>
                  <a:pt x="6782265" y="2850363"/>
                  <a:pt x="6776815" y="2855929"/>
                </a:cubicBezTo>
                <a:close/>
                <a:moveTo>
                  <a:pt x="6702540" y="2857110"/>
                </a:moveTo>
                <a:cubicBezTo>
                  <a:pt x="6704940" y="2864810"/>
                  <a:pt x="6700138" y="2872510"/>
                  <a:pt x="6692859" y="2875064"/>
                </a:cubicBezTo>
                <a:cubicBezTo>
                  <a:pt x="6690649" y="2875826"/>
                  <a:pt x="6688439" y="2875788"/>
                  <a:pt x="6686267" y="2875331"/>
                </a:cubicBezTo>
                <a:cubicBezTo>
                  <a:pt x="6688134" y="2879295"/>
                  <a:pt x="6688019" y="2883984"/>
                  <a:pt x="6683751" y="2888329"/>
                </a:cubicBezTo>
                <a:cubicBezTo>
                  <a:pt x="6670946" y="2901442"/>
                  <a:pt x="6647699" y="2884250"/>
                  <a:pt x="6660695" y="2870985"/>
                </a:cubicBezTo>
                <a:cubicBezTo>
                  <a:pt x="6662181" y="2869460"/>
                  <a:pt x="6663820" y="2868469"/>
                  <a:pt x="6665497" y="2867707"/>
                </a:cubicBezTo>
                <a:lnTo>
                  <a:pt x="6665230" y="2867669"/>
                </a:lnTo>
                <a:cubicBezTo>
                  <a:pt x="6660847" y="2866945"/>
                  <a:pt x="6657608" y="2864124"/>
                  <a:pt x="6655664" y="2860503"/>
                </a:cubicBezTo>
                <a:cubicBezTo>
                  <a:pt x="6653797" y="2867478"/>
                  <a:pt x="6647395" y="2873349"/>
                  <a:pt x="6638363" y="2871099"/>
                </a:cubicBezTo>
                <a:lnTo>
                  <a:pt x="6634514" y="2870147"/>
                </a:lnTo>
                <a:cubicBezTo>
                  <a:pt x="6616487" y="2865687"/>
                  <a:pt x="6623995" y="2837784"/>
                  <a:pt x="6642021" y="2842282"/>
                </a:cubicBezTo>
                <a:lnTo>
                  <a:pt x="6645870" y="2843235"/>
                </a:lnTo>
                <a:cubicBezTo>
                  <a:pt x="6646251" y="2843311"/>
                  <a:pt x="6646480" y="2843578"/>
                  <a:pt x="6646823" y="2843693"/>
                </a:cubicBezTo>
                <a:cubicBezTo>
                  <a:pt x="6644650" y="2832981"/>
                  <a:pt x="6652349" y="2820707"/>
                  <a:pt x="6664658" y="2826273"/>
                </a:cubicBezTo>
                <a:cubicBezTo>
                  <a:pt x="6670794" y="2829055"/>
                  <a:pt x="6673576" y="2834430"/>
                  <a:pt x="6674033" y="2839881"/>
                </a:cubicBezTo>
                <a:lnTo>
                  <a:pt x="6675938" y="2840186"/>
                </a:lnTo>
                <a:cubicBezTo>
                  <a:pt x="6678911" y="2837098"/>
                  <a:pt x="6682989" y="2835230"/>
                  <a:pt x="6687676" y="2835611"/>
                </a:cubicBezTo>
                <a:cubicBezTo>
                  <a:pt x="6693698" y="2836145"/>
                  <a:pt x="6697357" y="2839995"/>
                  <a:pt x="6700824" y="2844493"/>
                </a:cubicBezTo>
                <a:cubicBezTo>
                  <a:pt x="6703530" y="2847962"/>
                  <a:pt x="6703607" y="2852345"/>
                  <a:pt x="6702234" y="2856271"/>
                </a:cubicBezTo>
                <a:cubicBezTo>
                  <a:pt x="6702349" y="2856577"/>
                  <a:pt x="6702463" y="2856843"/>
                  <a:pt x="6702540" y="2857110"/>
                </a:cubicBezTo>
                <a:close/>
                <a:moveTo>
                  <a:pt x="6665420" y="3041221"/>
                </a:moveTo>
                <a:cubicBezTo>
                  <a:pt x="6669194" y="3041564"/>
                  <a:pt x="6671937" y="3043470"/>
                  <a:pt x="6674033" y="3045910"/>
                </a:cubicBezTo>
                <a:cubicBezTo>
                  <a:pt x="6673957" y="3044613"/>
                  <a:pt x="6673843" y="3043356"/>
                  <a:pt x="6674110" y="3042098"/>
                </a:cubicBezTo>
                <a:cubicBezTo>
                  <a:pt x="6674681" y="3039620"/>
                  <a:pt x="6675977" y="3037676"/>
                  <a:pt x="6677539" y="3035999"/>
                </a:cubicBezTo>
                <a:cubicBezTo>
                  <a:pt x="6677044" y="3034512"/>
                  <a:pt x="6676701" y="3033064"/>
                  <a:pt x="6676587" y="3031539"/>
                </a:cubicBezTo>
                <a:cubicBezTo>
                  <a:pt x="6676587" y="3031386"/>
                  <a:pt x="6676548" y="3031234"/>
                  <a:pt x="6676548" y="3031082"/>
                </a:cubicBezTo>
                <a:cubicBezTo>
                  <a:pt x="6676434" y="3027918"/>
                  <a:pt x="6677311" y="3024983"/>
                  <a:pt x="6679216" y="3022505"/>
                </a:cubicBezTo>
                <a:cubicBezTo>
                  <a:pt x="6680741" y="3020104"/>
                  <a:pt x="6682684" y="3017969"/>
                  <a:pt x="6685428" y="3016940"/>
                </a:cubicBezTo>
                <a:lnTo>
                  <a:pt x="6694346" y="3013585"/>
                </a:lnTo>
                <a:cubicBezTo>
                  <a:pt x="6699185" y="3011756"/>
                  <a:pt x="6704025" y="3012937"/>
                  <a:pt x="6708180" y="3015491"/>
                </a:cubicBezTo>
                <a:cubicBezTo>
                  <a:pt x="6709666" y="3014881"/>
                  <a:pt x="6711228" y="3014424"/>
                  <a:pt x="6712905" y="3014386"/>
                </a:cubicBezTo>
                <a:cubicBezTo>
                  <a:pt x="6720604" y="3014157"/>
                  <a:pt x="6727654" y="3020637"/>
                  <a:pt x="6727730" y="3028413"/>
                </a:cubicBezTo>
                <a:cubicBezTo>
                  <a:pt x="6727768" y="3031425"/>
                  <a:pt x="6727806" y="3034436"/>
                  <a:pt x="6727844" y="3037485"/>
                </a:cubicBezTo>
                <a:cubicBezTo>
                  <a:pt x="6727882" y="3039811"/>
                  <a:pt x="6727196" y="3041945"/>
                  <a:pt x="6726244" y="3043927"/>
                </a:cubicBezTo>
                <a:cubicBezTo>
                  <a:pt x="6727882" y="3043318"/>
                  <a:pt x="6729559" y="3042822"/>
                  <a:pt x="6731350" y="3042784"/>
                </a:cubicBezTo>
                <a:lnTo>
                  <a:pt x="6732074" y="3042212"/>
                </a:lnTo>
                <a:cubicBezTo>
                  <a:pt x="6738820" y="3037066"/>
                  <a:pt x="6748119" y="3039010"/>
                  <a:pt x="6753263" y="3045300"/>
                </a:cubicBezTo>
                <a:cubicBezTo>
                  <a:pt x="6754102" y="3046329"/>
                  <a:pt x="6754254" y="3047587"/>
                  <a:pt x="6754674" y="3048730"/>
                </a:cubicBezTo>
                <a:cubicBezTo>
                  <a:pt x="6756731" y="3048387"/>
                  <a:pt x="6758789" y="3048463"/>
                  <a:pt x="6760809" y="3048921"/>
                </a:cubicBezTo>
                <a:cubicBezTo>
                  <a:pt x="6763362" y="3048120"/>
                  <a:pt x="6766221" y="3047968"/>
                  <a:pt x="6769612" y="3049493"/>
                </a:cubicBezTo>
                <a:cubicBezTo>
                  <a:pt x="6782493" y="3055287"/>
                  <a:pt x="6781198" y="3072478"/>
                  <a:pt x="6772623" y="3078043"/>
                </a:cubicBezTo>
                <a:cubicBezTo>
                  <a:pt x="6777196" y="3079797"/>
                  <a:pt x="6780322" y="3083951"/>
                  <a:pt x="6779673" y="3090279"/>
                </a:cubicBezTo>
                <a:cubicBezTo>
                  <a:pt x="6780550" y="3089783"/>
                  <a:pt x="6781236" y="3089174"/>
                  <a:pt x="6782265" y="3088831"/>
                </a:cubicBezTo>
                <a:cubicBezTo>
                  <a:pt x="6782570" y="3088754"/>
                  <a:pt x="6782951" y="3088831"/>
                  <a:pt x="6783256" y="3088754"/>
                </a:cubicBezTo>
                <a:cubicBezTo>
                  <a:pt x="6785999" y="3082274"/>
                  <a:pt x="6792859" y="3078272"/>
                  <a:pt x="6799948" y="3079492"/>
                </a:cubicBezTo>
                <a:cubicBezTo>
                  <a:pt x="6800748" y="3079568"/>
                  <a:pt x="6801167" y="3079644"/>
                  <a:pt x="6801320" y="3079720"/>
                </a:cubicBezTo>
                <a:cubicBezTo>
                  <a:pt x="6801396" y="3079720"/>
                  <a:pt x="6801511" y="3079720"/>
                  <a:pt x="6801624" y="3079720"/>
                </a:cubicBezTo>
                <a:lnTo>
                  <a:pt x="6801739" y="3079720"/>
                </a:lnTo>
                <a:cubicBezTo>
                  <a:pt x="6802348" y="3079034"/>
                  <a:pt x="6802920" y="3078348"/>
                  <a:pt x="6803492" y="3077586"/>
                </a:cubicBezTo>
                <a:cubicBezTo>
                  <a:pt x="6808408" y="3070686"/>
                  <a:pt x="6819041" y="3071601"/>
                  <a:pt x="6824871" y="3076290"/>
                </a:cubicBezTo>
                <a:cubicBezTo>
                  <a:pt x="6831693" y="3081817"/>
                  <a:pt x="6830741" y="3091232"/>
                  <a:pt x="6826167" y="3097674"/>
                </a:cubicBezTo>
                <a:cubicBezTo>
                  <a:pt x="6820565" y="3105564"/>
                  <a:pt x="6811990" y="3109338"/>
                  <a:pt x="6802882" y="3109757"/>
                </a:cubicBezTo>
                <a:cubicBezTo>
                  <a:pt x="6802768" y="3116161"/>
                  <a:pt x="6799871" y="3122031"/>
                  <a:pt x="6792897" y="3124281"/>
                </a:cubicBezTo>
                <a:cubicBezTo>
                  <a:pt x="6785809" y="3126568"/>
                  <a:pt x="6775329" y="3122603"/>
                  <a:pt x="6773842" y="3114560"/>
                </a:cubicBezTo>
                <a:lnTo>
                  <a:pt x="6772585" y="3107928"/>
                </a:lnTo>
                <a:cubicBezTo>
                  <a:pt x="6772204" y="3105908"/>
                  <a:pt x="6772090" y="3103849"/>
                  <a:pt x="6772280" y="3101905"/>
                </a:cubicBezTo>
                <a:cubicBezTo>
                  <a:pt x="6762943" y="3107318"/>
                  <a:pt x="6748767" y="3103354"/>
                  <a:pt x="6750938" y="3090241"/>
                </a:cubicBezTo>
                <a:cubicBezTo>
                  <a:pt x="6751091" y="3089326"/>
                  <a:pt x="6751586" y="3088640"/>
                  <a:pt x="6751853" y="3087840"/>
                </a:cubicBezTo>
                <a:cubicBezTo>
                  <a:pt x="6749604" y="3090165"/>
                  <a:pt x="6746785" y="3091995"/>
                  <a:pt x="6743545" y="3092681"/>
                </a:cubicBezTo>
                <a:cubicBezTo>
                  <a:pt x="6735390" y="3094358"/>
                  <a:pt x="6727654" y="3087954"/>
                  <a:pt x="6726167" y="3080178"/>
                </a:cubicBezTo>
                <a:lnTo>
                  <a:pt x="6725138" y="3074613"/>
                </a:lnTo>
                <a:cubicBezTo>
                  <a:pt x="6721061" y="3072821"/>
                  <a:pt x="6717707" y="3069428"/>
                  <a:pt x="6716411" y="3064702"/>
                </a:cubicBezTo>
                <a:cubicBezTo>
                  <a:pt x="6715039" y="3059632"/>
                  <a:pt x="6716754" y="3055363"/>
                  <a:pt x="6719117" y="3051170"/>
                </a:cubicBezTo>
                <a:cubicBezTo>
                  <a:pt x="6717516" y="3051856"/>
                  <a:pt x="6715801" y="3052352"/>
                  <a:pt x="6713972" y="3052390"/>
                </a:cubicBezTo>
                <a:cubicBezTo>
                  <a:pt x="6711914" y="3052428"/>
                  <a:pt x="6709971" y="3051970"/>
                  <a:pt x="6708141" y="3051208"/>
                </a:cubicBezTo>
                <a:cubicBezTo>
                  <a:pt x="6705702" y="3058146"/>
                  <a:pt x="6698614" y="3061767"/>
                  <a:pt x="6691450" y="3060585"/>
                </a:cubicBezTo>
                <a:lnTo>
                  <a:pt x="6685123" y="3059556"/>
                </a:lnTo>
                <a:cubicBezTo>
                  <a:pt x="6682722" y="3059137"/>
                  <a:pt x="6680741" y="3057879"/>
                  <a:pt x="6679026" y="3056316"/>
                </a:cubicBezTo>
                <a:cubicBezTo>
                  <a:pt x="6679750" y="3061919"/>
                  <a:pt x="6677920" y="3067561"/>
                  <a:pt x="6671670" y="3070038"/>
                </a:cubicBezTo>
                <a:cubicBezTo>
                  <a:pt x="6669041" y="3071106"/>
                  <a:pt x="6666526" y="3072440"/>
                  <a:pt x="6663934" y="3073469"/>
                </a:cubicBezTo>
                <a:cubicBezTo>
                  <a:pt x="6663324" y="3073812"/>
                  <a:pt x="6662714" y="3074193"/>
                  <a:pt x="6662105" y="3074536"/>
                </a:cubicBezTo>
                <a:cubicBezTo>
                  <a:pt x="6660466" y="3075832"/>
                  <a:pt x="6658942" y="3076900"/>
                  <a:pt x="6657189" y="3077700"/>
                </a:cubicBezTo>
                <a:cubicBezTo>
                  <a:pt x="6656160" y="3082122"/>
                  <a:pt x="6653301" y="3086277"/>
                  <a:pt x="6649643" y="3088297"/>
                </a:cubicBezTo>
                <a:cubicBezTo>
                  <a:pt x="6641945" y="3092528"/>
                  <a:pt x="6633751" y="3088983"/>
                  <a:pt x="6629064" y="3082312"/>
                </a:cubicBezTo>
                <a:cubicBezTo>
                  <a:pt x="6632379" y="3087039"/>
                  <a:pt x="6632151" y="3084828"/>
                  <a:pt x="6628644" y="3083570"/>
                </a:cubicBezTo>
                <a:cubicBezTo>
                  <a:pt x="6625825" y="3082579"/>
                  <a:pt x="6624033" y="3081512"/>
                  <a:pt x="6621785" y="3079758"/>
                </a:cubicBezTo>
                <a:cubicBezTo>
                  <a:pt x="6616754" y="3075794"/>
                  <a:pt x="6614506" y="3070724"/>
                  <a:pt x="6612334" y="3064892"/>
                </a:cubicBezTo>
                <a:cubicBezTo>
                  <a:pt x="6611686" y="3063177"/>
                  <a:pt x="6611724" y="3061195"/>
                  <a:pt x="6612067" y="3059213"/>
                </a:cubicBezTo>
                <a:cubicBezTo>
                  <a:pt x="6610580" y="3056735"/>
                  <a:pt x="6609628" y="3053914"/>
                  <a:pt x="6609590" y="3051132"/>
                </a:cubicBezTo>
                <a:cubicBezTo>
                  <a:pt x="6609590" y="3048883"/>
                  <a:pt x="6609704" y="3046672"/>
                  <a:pt x="6609895" y="3044461"/>
                </a:cubicBezTo>
                <a:cubicBezTo>
                  <a:pt x="6609590" y="3043966"/>
                  <a:pt x="6609246" y="3043470"/>
                  <a:pt x="6608980" y="3042898"/>
                </a:cubicBezTo>
                <a:cubicBezTo>
                  <a:pt x="6605741" y="3035770"/>
                  <a:pt x="6608866" y="3025745"/>
                  <a:pt x="6616526" y="3022886"/>
                </a:cubicBezTo>
                <a:lnTo>
                  <a:pt x="6620679" y="3021285"/>
                </a:lnTo>
                <a:cubicBezTo>
                  <a:pt x="6621747" y="3020446"/>
                  <a:pt x="6622814" y="3019646"/>
                  <a:pt x="6624071" y="3018922"/>
                </a:cubicBezTo>
                <a:cubicBezTo>
                  <a:pt x="6630207" y="3015415"/>
                  <a:pt x="6637448" y="3014767"/>
                  <a:pt x="6644650" y="3014538"/>
                </a:cubicBezTo>
                <a:lnTo>
                  <a:pt x="6647814" y="3011298"/>
                </a:lnTo>
                <a:cubicBezTo>
                  <a:pt x="6653492" y="3005504"/>
                  <a:pt x="6661419" y="3004284"/>
                  <a:pt x="6668126" y="3009316"/>
                </a:cubicBezTo>
                <a:cubicBezTo>
                  <a:pt x="6673995" y="3013700"/>
                  <a:pt x="6675405" y="3024220"/>
                  <a:pt x="6670108" y="3029633"/>
                </a:cubicBezTo>
                <a:lnTo>
                  <a:pt x="6669536" y="3030243"/>
                </a:lnTo>
                <a:cubicBezTo>
                  <a:pt x="6669117" y="3034322"/>
                  <a:pt x="6667783" y="3038286"/>
                  <a:pt x="6664544" y="3041030"/>
                </a:cubicBezTo>
                <a:cubicBezTo>
                  <a:pt x="6664658" y="3041030"/>
                  <a:pt x="6665039" y="3041145"/>
                  <a:pt x="6665420" y="3041221"/>
                </a:cubicBezTo>
                <a:close/>
                <a:moveTo>
                  <a:pt x="6877539" y="3128321"/>
                </a:moveTo>
                <a:cubicBezTo>
                  <a:pt x="6870755" y="3128969"/>
                  <a:pt x="6864239" y="3126453"/>
                  <a:pt x="6861419" y="3119363"/>
                </a:cubicBezTo>
                <a:cubicBezTo>
                  <a:pt x="6858675" y="3112388"/>
                  <a:pt x="6862029" y="3101829"/>
                  <a:pt x="6869917" y="3099694"/>
                </a:cubicBezTo>
                <a:cubicBezTo>
                  <a:pt x="6870908" y="3099504"/>
                  <a:pt x="6871861" y="3099199"/>
                  <a:pt x="6872776" y="3098817"/>
                </a:cubicBezTo>
                <a:cubicBezTo>
                  <a:pt x="6872889" y="3098779"/>
                  <a:pt x="6872852" y="3098779"/>
                  <a:pt x="6872966" y="3098741"/>
                </a:cubicBezTo>
                <a:cubicBezTo>
                  <a:pt x="6873004" y="3098703"/>
                  <a:pt x="6873042" y="3098665"/>
                  <a:pt x="6873080" y="3098589"/>
                </a:cubicBezTo>
                <a:cubicBezTo>
                  <a:pt x="6873156" y="3098436"/>
                  <a:pt x="6873233" y="3098322"/>
                  <a:pt x="6873347" y="3098093"/>
                </a:cubicBezTo>
                <a:cubicBezTo>
                  <a:pt x="6877082" y="3090470"/>
                  <a:pt x="6885542" y="3087382"/>
                  <a:pt x="6893355" y="3090470"/>
                </a:cubicBezTo>
                <a:cubicBezTo>
                  <a:pt x="6900786" y="3093405"/>
                  <a:pt x="6904444" y="3103354"/>
                  <a:pt x="6900976" y="3110482"/>
                </a:cubicBezTo>
                <a:cubicBezTo>
                  <a:pt x="6898080" y="3116428"/>
                  <a:pt x="6893317" y="3120888"/>
                  <a:pt x="6887752" y="3124204"/>
                </a:cubicBezTo>
                <a:cubicBezTo>
                  <a:pt x="6898004" y="3124128"/>
                  <a:pt x="6904711" y="3133353"/>
                  <a:pt x="6904292" y="3141624"/>
                </a:cubicBezTo>
                <a:cubicBezTo>
                  <a:pt x="6913133" y="3147914"/>
                  <a:pt x="6910961" y="3159959"/>
                  <a:pt x="6903720" y="3165563"/>
                </a:cubicBezTo>
                <a:cubicBezTo>
                  <a:pt x="6903911" y="3165715"/>
                  <a:pt x="6904101" y="3165867"/>
                  <a:pt x="6904292" y="3166020"/>
                </a:cubicBezTo>
                <a:cubicBezTo>
                  <a:pt x="6909361" y="3170365"/>
                  <a:pt x="6910657" y="3176655"/>
                  <a:pt x="6908523" y="3182525"/>
                </a:cubicBezTo>
                <a:cubicBezTo>
                  <a:pt x="6908789" y="3182563"/>
                  <a:pt x="6909094" y="3182639"/>
                  <a:pt x="6909361" y="3182716"/>
                </a:cubicBezTo>
                <a:cubicBezTo>
                  <a:pt x="6915267" y="3176579"/>
                  <a:pt x="6927196" y="3174787"/>
                  <a:pt x="6933789" y="3183935"/>
                </a:cubicBezTo>
                <a:cubicBezTo>
                  <a:pt x="6941335" y="3194380"/>
                  <a:pt x="6931503" y="3204024"/>
                  <a:pt x="6921098" y="3204214"/>
                </a:cubicBezTo>
                <a:cubicBezTo>
                  <a:pt x="6919765" y="3207416"/>
                  <a:pt x="6916945" y="3209970"/>
                  <a:pt x="6912372" y="3211037"/>
                </a:cubicBezTo>
                <a:cubicBezTo>
                  <a:pt x="6912905" y="3214278"/>
                  <a:pt x="6912676" y="3217708"/>
                  <a:pt x="6911228" y="3220910"/>
                </a:cubicBezTo>
                <a:lnTo>
                  <a:pt x="6905702" y="3233184"/>
                </a:lnTo>
                <a:cubicBezTo>
                  <a:pt x="6902349" y="3240655"/>
                  <a:pt x="6892059" y="3243057"/>
                  <a:pt x="6885199" y="3239397"/>
                </a:cubicBezTo>
                <a:cubicBezTo>
                  <a:pt x="6877653" y="3235319"/>
                  <a:pt x="6875634" y="3226323"/>
                  <a:pt x="6878987" y="3218890"/>
                </a:cubicBezTo>
                <a:lnTo>
                  <a:pt x="6884513" y="3206616"/>
                </a:lnTo>
                <a:cubicBezTo>
                  <a:pt x="6886114" y="3203109"/>
                  <a:pt x="6889277" y="3200822"/>
                  <a:pt x="6892821" y="3199640"/>
                </a:cubicBezTo>
                <a:cubicBezTo>
                  <a:pt x="6892364" y="3198192"/>
                  <a:pt x="6892593" y="3196743"/>
                  <a:pt x="6892554" y="3195333"/>
                </a:cubicBezTo>
                <a:cubicBezTo>
                  <a:pt x="6889010" y="3201775"/>
                  <a:pt x="6881541" y="3205320"/>
                  <a:pt x="6874376" y="3202461"/>
                </a:cubicBezTo>
                <a:cubicBezTo>
                  <a:pt x="6873614" y="3202156"/>
                  <a:pt x="6873080" y="3201584"/>
                  <a:pt x="6872394" y="3201165"/>
                </a:cubicBezTo>
                <a:cubicBezTo>
                  <a:pt x="6870718" y="3201089"/>
                  <a:pt x="6869193" y="3201355"/>
                  <a:pt x="6867288" y="3200517"/>
                </a:cubicBezTo>
                <a:cubicBezTo>
                  <a:pt x="6863629" y="3198878"/>
                  <a:pt x="6861342" y="3196286"/>
                  <a:pt x="6859895" y="3193351"/>
                </a:cubicBezTo>
                <a:lnTo>
                  <a:pt x="6858217" y="3193999"/>
                </a:lnTo>
                <a:cubicBezTo>
                  <a:pt x="6850519" y="3196896"/>
                  <a:pt x="6841640" y="3190568"/>
                  <a:pt x="6839658" y="3183287"/>
                </a:cubicBezTo>
                <a:cubicBezTo>
                  <a:pt x="6837409" y="3174825"/>
                  <a:pt x="6842745" y="3167621"/>
                  <a:pt x="6850367" y="3164762"/>
                </a:cubicBezTo>
                <a:lnTo>
                  <a:pt x="6851434" y="3164343"/>
                </a:lnTo>
                <a:cubicBezTo>
                  <a:pt x="6851739" y="3163123"/>
                  <a:pt x="6851930" y="3161903"/>
                  <a:pt x="6852463" y="3160721"/>
                </a:cubicBezTo>
                <a:lnTo>
                  <a:pt x="6855245" y="3154584"/>
                </a:lnTo>
                <a:cubicBezTo>
                  <a:pt x="6858637" y="3147113"/>
                  <a:pt x="6869536" y="3145436"/>
                  <a:pt x="6875977" y="3149210"/>
                </a:cubicBezTo>
                <a:cubicBezTo>
                  <a:pt x="6878149" y="3150506"/>
                  <a:pt x="6879559" y="3152221"/>
                  <a:pt x="6880740" y="3154089"/>
                </a:cubicBezTo>
                <a:cubicBezTo>
                  <a:pt x="6880778" y="3152831"/>
                  <a:pt x="6881045" y="3151649"/>
                  <a:pt x="6881350" y="3150391"/>
                </a:cubicBezTo>
                <a:cubicBezTo>
                  <a:pt x="6874300" y="3145131"/>
                  <a:pt x="6872052" y="3134420"/>
                  <a:pt x="6877539" y="3128321"/>
                </a:cubicBezTo>
                <a:close/>
                <a:moveTo>
                  <a:pt x="6937562" y="2989266"/>
                </a:moveTo>
                <a:lnTo>
                  <a:pt x="6942783" y="2985492"/>
                </a:lnTo>
                <a:cubicBezTo>
                  <a:pt x="6949147" y="2980880"/>
                  <a:pt x="6957417" y="2979851"/>
                  <a:pt x="6963324" y="2986178"/>
                </a:cubicBezTo>
                <a:cubicBezTo>
                  <a:pt x="6968202" y="2991401"/>
                  <a:pt x="6969002" y="3002112"/>
                  <a:pt x="6962638" y="3006724"/>
                </a:cubicBezTo>
                <a:lnTo>
                  <a:pt x="6957417" y="3010498"/>
                </a:lnTo>
                <a:cubicBezTo>
                  <a:pt x="6951053" y="3015110"/>
                  <a:pt x="6942783" y="3016139"/>
                  <a:pt x="6936876" y="3009811"/>
                </a:cubicBezTo>
                <a:cubicBezTo>
                  <a:pt x="6934399" y="3007143"/>
                  <a:pt x="6932989" y="3003103"/>
                  <a:pt x="6933027" y="2999100"/>
                </a:cubicBezTo>
                <a:cubicBezTo>
                  <a:pt x="6930626" y="3001426"/>
                  <a:pt x="6927691" y="3003179"/>
                  <a:pt x="6924452" y="3003598"/>
                </a:cubicBezTo>
                <a:cubicBezTo>
                  <a:pt x="6915954" y="3004628"/>
                  <a:pt x="6909094" y="2998452"/>
                  <a:pt x="6907569" y="2990410"/>
                </a:cubicBezTo>
                <a:lnTo>
                  <a:pt x="6906312" y="2983815"/>
                </a:lnTo>
                <a:cubicBezTo>
                  <a:pt x="6906236" y="2983396"/>
                  <a:pt x="6906426" y="2983015"/>
                  <a:pt x="6906388" y="2982595"/>
                </a:cubicBezTo>
                <a:cubicBezTo>
                  <a:pt x="6905207" y="2983053"/>
                  <a:pt x="6904025" y="2983472"/>
                  <a:pt x="6902806" y="2983929"/>
                </a:cubicBezTo>
                <a:cubicBezTo>
                  <a:pt x="6895146" y="2986826"/>
                  <a:pt x="6886228" y="2983167"/>
                  <a:pt x="6883141" y="2975467"/>
                </a:cubicBezTo>
                <a:cubicBezTo>
                  <a:pt x="6880169" y="2967958"/>
                  <a:pt x="6883979" y="2958695"/>
                  <a:pt x="6891602" y="2955798"/>
                </a:cubicBezTo>
                <a:cubicBezTo>
                  <a:pt x="6894574" y="2954693"/>
                  <a:pt x="6897547" y="2953549"/>
                  <a:pt x="6900519" y="2952444"/>
                </a:cubicBezTo>
                <a:cubicBezTo>
                  <a:pt x="6908179" y="2949547"/>
                  <a:pt x="6917097" y="2953206"/>
                  <a:pt x="6920184" y="2960944"/>
                </a:cubicBezTo>
                <a:cubicBezTo>
                  <a:pt x="6920984" y="2962926"/>
                  <a:pt x="6921213" y="2965023"/>
                  <a:pt x="6921098" y="2967119"/>
                </a:cubicBezTo>
                <a:cubicBezTo>
                  <a:pt x="6928797" y="2967043"/>
                  <a:pt x="6934932" y="2972684"/>
                  <a:pt x="6936343" y="2980194"/>
                </a:cubicBezTo>
                <a:lnTo>
                  <a:pt x="6937600" y="2986788"/>
                </a:lnTo>
                <a:cubicBezTo>
                  <a:pt x="6937753" y="2987665"/>
                  <a:pt x="6937486" y="2988503"/>
                  <a:pt x="6937447" y="2989380"/>
                </a:cubicBezTo>
                <a:cubicBezTo>
                  <a:pt x="6937524" y="2989342"/>
                  <a:pt x="6937524" y="2989304"/>
                  <a:pt x="6937562" y="2989266"/>
                </a:cubicBezTo>
                <a:close/>
                <a:moveTo>
                  <a:pt x="7014277" y="2976001"/>
                </a:moveTo>
                <a:cubicBezTo>
                  <a:pt x="7013286" y="2979393"/>
                  <a:pt x="7010695" y="2982481"/>
                  <a:pt x="7007531" y="2984577"/>
                </a:cubicBezTo>
                <a:lnTo>
                  <a:pt x="7011266" y="2983853"/>
                </a:lnTo>
                <a:cubicBezTo>
                  <a:pt x="7019612" y="2982290"/>
                  <a:pt x="7026968" y="2988656"/>
                  <a:pt x="7028530" y="2996508"/>
                </a:cubicBezTo>
                <a:cubicBezTo>
                  <a:pt x="7030169" y="3004704"/>
                  <a:pt x="7023652" y="3012327"/>
                  <a:pt x="7015878" y="3013776"/>
                </a:cubicBezTo>
                <a:lnTo>
                  <a:pt x="7011952" y="3014538"/>
                </a:lnTo>
                <a:cubicBezTo>
                  <a:pt x="7014734" y="3015301"/>
                  <a:pt x="7017402" y="3016749"/>
                  <a:pt x="7019536" y="3019722"/>
                </a:cubicBezTo>
                <a:cubicBezTo>
                  <a:pt x="7021251" y="3022086"/>
                  <a:pt x="7021899" y="3024487"/>
                  <a:pt x="7022089" y="3026812"/>
                </a:cubicBezTo>
                <a:cubicBezTo>
                  <a:pt x="7025519" y="3028718"/>
                  <a:pt x="7028263" y="3031730"/>
                  <a:pt x="7028949" y="3035465"/>
                </a:cubicBezTo>
                <a:lnTo>
                  <a:pt x="7030207" y="3042059"/>
                </a:lnTo>
                <a:cubicBezTo>
                  <a:pt x="7031769" y="3050407"/>
                  <a:pt x="7028416" y="3057955"/>
                  <a:pt x="7019993" y="3060890"/>
                </a:cubicBezTo>
                <a:cubicBezTo>
                  <a:pt x="7012791" y="3063368"/>
                  <a:pt x="7002654" y="3058488"/>
                  <a:pt x="7001167" y="3050674"/>
                </a:cubicBezTo>
                <a:lnTo>
                  <a:pt x="6999910" y="3044080"/>
                </a:lnTo>
                <a:cubicBezTo>
                  <a:pt x="6999681" y="3042860"/>
                  <a:pt x="7000329" y="3041869"/>
                  <a:pt x="7000290" y="3040726"/>
                </a:cubicBezTo>
                <a:cubicBezTo>
                  <a:pt x="6998652" y="3039772"/>
                  <a:pt x="6997128" y="3038400"/>
                  <a:pt x="6995794" y="3036571"/>
                </a:cubicBezTo>
                <a:cubicBezTo>
                  <a:pt x="6989200" y="3027460"/>
                  <a:pt x="6995184" y="3017893"/>
                  <a:pt x="7003339" y="3014881"/>
                </a:cubicBezTo>
                <a:cubicBezTo>
                  <a:pt x="6997623" y="3013395"/>
                  <a:pt x="6993126" y="3008363"/>
                  <a:pt x="6991945" y="3002455"/>
                </a:cubicBezTo>
                <a:cubicBezTo>
                  <a:pt x="6990649" y="2995937"/>
                  <a:pt x="6994498" y="2989952"/>
                  <a:pt x="7000024" y="2986979"/>
                </a:cubicBezTo>
                <a:cubicBezTo>
                  <a:pt x="6998499" y="2987017"/>
                  <a:pt x="6996937" y="2987017"/>
                  <a:pt x="6995451" y="2986407"/>
                </a:cubicBezTo>
                <a:cubicBezTo>
                  <a:pt x="6994574" y="2985988"/>
                  <a:pt x="6993698" y="2985645"/>
                  <a:pt x="6992745" y="2985416"/>
                </a:cubicBezTo>
                <a:lnTo>
                  <a:pt x="6992745" y="2985416"/>
                </a:lnTo>
                <a:cubicBezTo>
                  <a:pt x="6992631" y="2985416"/>
                  <a:pt x="6992592" y="2985454"/>
                  <a:pt x="6992440" y="2985492"/>
                </a:cubicBezTo>
                <a:cubicBezTo>
                  <a:pt x="6992212" y="2985607"/>
                  <a:pt x="6992173" y="2985607"/>
                  <a:pt x="6991754" y="2985835"/>
                </a:cubicBezTo>
                <a:cubicBezTo>
                  <a:pt x="6984170" y="2989609"/>
                  <a:pt x="6975557" y="2986826"/>
                  <a:pt x="6971251" y="2979622"/>
                </a:cubicBezTo>
                <a:cubicBezTo>
                  <a:pt x="6967174" y="2972723"/>
                  <a:pt x="6970375" y="2962659"/>
                  <a:pt x="6977463" y="2959115"/>
                </a:cubicBezTo>
                <a:cubicBezTo>
                  <a:pt x="6985733" y="2954998"/>
                  <a:pt x="6995146" y="2953702"/>
                  <a:pt x="7003835" y="2957323"/>
                </a:cubicBezTo>
                <a:cubicBezTo>
                  <a:pt x="7011495" y="2960372"/>
                  <a:pt x="7016754" y="2967386"/>
                  <a:pt x="7014277" y="2976001"/>
                </a:cubicBezTo>
                <a:close/>
                <a:moveTo>
                  <a:pt x="7021022" y="2934071"/>
                </a:moveTo>
                <a:cubicBezTo>
                  <a:pt x="7040153" y="2930449"/>
                  <a:pt x="7047432" y="2959877"/>
                  <a:pt x="7028301" y="2963460"/>
                </a:cubicBezTo>
                <a:cubicBezTo>
                  <a:pt x="7009170" y="2967081"/>
                  <a:pt x="7001891" y="2937692"/>
                  <a:pt x="7021022" y="2934071"/>
                </a:cubicBezTo>
                <a:close/>
                <a:moveTo>
                  <a:pt x="6985237" y="3254530"/>
                </a:moveTo>
                <a:cubicBezTo>
                  <a:pt x="6992897" y="3251633"/>
                  <a:pt x="7001891" y="3256436"/>
                  <a:pt x="7004445" y="3264022"/>
                </a:cubicBezTo>
                <a:cubicBezTo>
                  <a:pt x="7007150" y="3271950"/>
                  <a:pt x="7002615" y="3280336"/>
                  <a:pt x="6994955" y="3283233"/>
                </a:cubicBezTo>
                <a:lnTo>
                  <a:pt x="6990992" y="3284720"/>
                </a:lnTo>
                <a:cubicBezTo>
                  <a:pt x="6991830" y="3284834"/>
                  <a:pt x="6992707" y="3284987"/>
                  <a:pt x="6993545" y="3285139"/>
                </a:cubicBezTo>
                <a:cubicBezTo>
                  <a:pt x="7001320" y="3286397"/>
                  <a:pt x="7006998" y="3293716"/>
                  <a:pt x="7005855" y="3301606"/>
                </a:cubicBezTo>
                <a:cubicBezTo>
                  <a:pt x="7004749" y="3309306"/>
                  <a:pt x="6997165" y="3315176"/>
                  <a:pt x="6989391" y="3313918"/>
                </a:cubicBezTo>
                <a:cubicBezTo>
                  <a:pt x="6986381" y="3313423"/>
                  <a:pt x="6983370" y="3312965"/>
                  <a:pt x="6980398" y="3312432"/>
                </a:cubicBezTo>
                <a:cubicBezTo>
                  <a:pt x="6972623" y="3311174"/>
                  <a:pt x="6966944" y="3303893"/>
                  <a:pt x="6968088" y="3295965"/>
                </a:cubicBezTo>
                <a:cubicBezTo>
                  <a:pt x="6968698" y="3291696"/>
                  <a:pt x="6971442" y="3288151"/>
                  <a:pt x="6974985" y="3285902"/>
                </a:cubicBezTo>
                <a:cubicBezTo>
                  <a:pt x="6971289" y="3284148"/>
                  <a:pt x="6968164" y="3281061"/>
                  <a:pt x="6966830" y="3277134"/>
                </a:cubicBezTo>
                <a:cubicBezTo>
                  <a:pt x="6964544" y="3270388"/>
                  <a:pt x="6967516" y="3263336"/>
                  <a:pt x="6973118" y="3259600"/>
                </a:cubicBezTo>
                <a:cubicBezTo>
                  <a:pt x="6970032" y="3260286"/>
                  <a:pt x="6966640" y="3260057"/>
                  <a:pt x="6963172" y="3258495"/>
                </a:cubicBezTo>
                <a:cubicBezTo>
                  <a:pt x="6962410" y="3258151"/>
                  <a:pt x="6962067" y="3257618"/>
                  <a:pt x="6961419" y="3257199"/>
                </a:cubicBezTo>
                <a:cubicBezTo>
                  <a:pt x="6958141" y="3257999"/>
                  <a:pt x="6954635" y="3257770"/>
                  <a:pt x="6951510" y="3255903"/>
                </a:cubicBezTo>
                <a:cubicBezTo>
                  <a:pt x="6947089" y="3260401"/>
                  <a:pt x="6940306" y="3262955"/>
                  <a:pt x="6933141" y="3259714"/>
                </a:cubicBezTo>
                <a:cubicBezTo>
                  <a:pt x="6915420" y="3251709"/>
                  <a:pt x="6931274" y="3225904"/>
                  <a:pt x="6948843" y="3233832"/>
                </a:cubicBezTo>
                <a:cubicBezTo>
                  <a:pt x="6953796" y="3229068"/>
                  <a:pt x="6961647" y="3227428"/>
                  <a:pt x="6967707" y="3232231"/>
                </a:cubicBezTo>
                <a:cubicBezTo>
                  <a:pt x="6971136" y="3231164"/>
                  <a:pt x="6974948" y="3230859"/>
                  <a:pt x="6978949" y="3232650"/>
                </a:cubicBezTo>
                <a:cubicBezTo>
                  <a:pt x="6990573" y="3237911"/>
                  <a:pt x="6987676" y="3250795"/>
                  <a:pt x="6979331" y="3256779"/>
                </a:cubicBezTo>
                <a:lnTo>
                  <a:pt x="6985237" y="3254530"/>
                </a:lnTo>
                <a:close/>
                <a:moveTo>
                  <a:pt x="7071632" y="3493112"/>
                </a:moveTo>
                <a:lnTo>
                  <a:pt x="7077120" y="3489224"/>
                </a:lnTo>
                <a:cubicBezTo>
                  <a:pt x="7083827" y="3484459"/>
                  <a:pt x="7092364" y="3483354"/>
                  <a:pt x="7098537" y="3490024"/>
                </a:cubicBezTo>
                <a:cubicBezTo>
                  <a:pt x="7103568" y="3495437"/>
                  <a:pt x="7104444" y="3506720"/>
                  <a:pt x="7097775" y="3511447"/>
                </a:cubicBezTo>
                <a:lnTo>
                  <a:pt x="7092287" y="3515335"/>
                </a:lnTo>
                <a:cubicBezTo>
                  <a:pt x="7085580" y="3520100"/>
                  <a:pt x="7077044" y="3521205"/>
                  <a:pt x="7070870" y="3514573"/>
                </a:cubicBezTo>
                <a:cubicBezTo>
                  <a:pt x="7067288" y="3510723"/>
                  <a:pt x="7065878" y="3503938"/>
                  <a:pt x="7067706" y="3498639"/>
                </a:cubicBezTo>
                <a:cubicBezTo>
                  <a:pt x="7066678" y="3500202"/>
                  <a:pt x="7065382" y="3501536"/>
                  <a:pt x="7063896" y="3502603"/>
                </a:cubicBezTo>
                <a:lnTo>
                  <a:pt x="7058560" y="3506377"/>
                </a:lnTo>
                <a:lnTo>
                  <a:pt x="7062943" y="3510074"/>
                </a:lnTo>
                <a:cubicBezTo>
                  <a:pt x="7068964" y="3515144"/>
                  <a:pt x="7071175" y="3523568"/>
                  <a:pt x="7066297" y="3530354"/>
                </a:cubicBezTo>
                <a:cubicBezTo>
                  <a:pt x="7064734" y="3532526"/>
                  <a:pt x="7062409" y="3533975"/>
                  <a:pt x="7059856" y="3535042"/>
                </a:cubicBezTo>
                <a:cubicBezTo>
                  <a:pt x="7061838" y="3540188"/>
                  <a:pt x="7060618" y="3546134"/>
                  <a:pt x="7056883" y="3550594"/>
                </a:cubicBezTo>
                <a:lnTo>
                  <a:pt x="7052730" y="3555550"/>
                </a:lnTo>
                <a:cubicBezTo>
                  <a:pt x="7047661" y="3561610"/>
                  <a:pt x="7037485" y="3561039"/>
                  <a:pt x="7032188" y="3555855"/>
                </a:cubicBezTo>
                <a:cubicBezTo>
                  <a:pt x="7026282" y="3550099"/>
                  <a:pt x="7026853" y="3541331"/>
                  <a:pt x="7031884" y="3535309"/>
                </a:cubicBezTo>
                <a:lnTo>
                  <a:pt x="7036037" y="3530354"/>
                </a:lnTo>
                <a:cubicBezTo>
                  <a:pt x="7036990" y="3529210"/>
                  <a:pt x="7038286" y="3528486"/>
                  <a:pt x="7039543" y="3527800"/>
                </a:cubicBezTo>
                <a:cubicBezTo>
                  <a:pt x="7038782" y="3526999"/>
                  <a:pt x="7038286" y="3526046"/>
                  <a:pt x="7037715" y="3525131"/>
                </a:cubicBezTo>
                <a:cubicBezTo>
                  <a:pt x="7033446" y="3526961"/>
                  <a:pt x="7029178" y="3527762"/>
                  <a:pt x="7025024" y="3527495"/>
                </a:cubicBezTo>
                <a:cubicBezTo>
                  <a:pt x="7024033" y="3529629"/>
                  <a:pt x="7022623" y="3531611"/>
                  <a:pt x="7020641" y="3533250"/>
                </a:cubicBezTo>
                <a:cubicBezTo>
                  <a:pt x="7017478" y="3535881"/>
                  <a:pt x="7013134" y="3536681"/>
                  <a:pt x="7009056" y="3536033"/>
                </a:cubicBezTo>
                <a:cubicBezTo>
                  <a:pt x="7006579" y="3536033"/>
                  <a:pt x="7004139" y="3535652"/>
                  <a:pt x="7002005" y="3534508"/>
                </a:cubicBezTo>
                <a:cubicBezTo>
                  <a:pt x="6997852" y="3532259"/>
                  <a:pt x="6995679" y="3528448"/>
                  <a:pt x="6994917" y="3524293"/>
                </a:cubicBezTo>
                <a:cubicBezTo>
                  <a:pt x="6994650" y="3524140"/>
                  <a:pt x="6994383" y="3524102"/>
                  <a:pt x="6994117" y="3523949"/>
                </a:cubicBezTo>
                <a:cubicBezTo>
                  <a:pt x="6988858" y="3520405"/>
                  <a:pt x="6987066" y="3512628"/>
                  <a:pt x="6989506" y="3506758"/>
                </a:cubicBezTo>
                <a:cubicBezTo>
                  <a:pt x="6989658" y="3506072"/>
                  <a:pt x="6989506" y="3505386"/>
                  <a:pt x="6989772" y="3504738"/>
                </a:cubicBezTo>
                <a:cubicBezTo>
                  <a:pt x="6989620" y="3504586"/>
                  <a:pt x="6989506" y="3504395"/>
                  <a:pt x="6989391" y="3504242"/>
                </a:cubicBezTo>
                <a:cubicBezTo>
                  <a:pt x="6985161" y="3509922"/>
                  <a:pt x="6977196" y="3512934"/>
                  <a:pt x="6970565" y="3509732"/>
                </a:cubicBezTo>
                <a:cubicBezTo>
                  <a:pt x="6966525" y="3513658"/>
                  <a:pt x="6960809" y="3515221"/>
                  <a:pt x="6954826" y="3513238"/>
                </a:cubicBezTo>
                <a:cubicBezTo>
                  <a:pt x="6947394" y="3510837"/>
                  <a:pt x="6942745" y="3500964"/>
                  <a:pt x="6945985" y="3493722"/>
                </a:cubicBezTo>
                <a:lnTo>
                  <a:pt x="6948766" y="3487585"/>
                </a:lnTo>
                <a:cubicBezTo>
                  <a:pt x="6952272" y="3479847"/>
                  <a:pt x="6960047" y="3476073"/>
                  <a:pt x="6968278" y="3478780"/>
                </a:cubicBezTo>
                <a:cubicBezTo>
                  <a:pt x="6970260" y="3479427"/>
                  <a:pt x="6972013" y="3480686"/>
                  <a:pt x="6973499" y="3482210"/>
                </a:cubicBezTo>
                <a:cubicBezTo>
                  <a:pt x="6975367" y="3481600"/>
                  <a:pt x="6977234" y="3480914"/>
                  <a:pt x="6979178" y="3481067"/>
                </a:cubicBezTo>
                <a:cubicBezTo>
                  <a:pt x="6979635" y="3473824"/>
                  <a:pt x="6984247" y="3466849"/>
                  <a:pt x="6989925" y="3461550"/>
                </a:cubicBezTo>
                <a:cubicBezTo>
                  <a:pt x="6988057" y="3461436"/>
                  <a:pt x="6986190" y="3461017"/>
                  <a:pt x="6984475" y="3460254"/>
                </a:cubicBezTo>
                <a:lnTo>
                  <a:pt x="6978340" y="3457510"/>
                </a:lnTo>
                <a:cubicBezTo>
                  <a:pt x="6972356" y="3454803"/>
                  <a:pt x="6969689" y="3448514"/>
                  <a:pt x="6970222" y="3442415"/>
                </a:cubicBezTo>
                <a:cubicBezTo>
                  <a:pt x="6968241" y="3442186"/>
                  <a:pt x="6966335" y="3441538"/>
                  <a:pt x="6964734" y="3440242"/>
                </a:cubicBezTo>
                <a:cubicBezTo>
                  <a:pt x="6964048" y="3439632"/>
                  <a:pt x="6963286" y="3439098"/>
                  <a:pt x="6962524" y="3438641"/>
                </a:cubicBezTo>
                <a:lnTo>
                  <a:pt x="6962524" y="3438641"/>
                </a:lnTo>
                <a:cubicBezTo>
                  <a:pt x="6962410" y="3438641"/>
                  <a:pt x="6962371" y="3438641"/>
                  <a:pt x="6962219" y="3438641"/>
                </a:cubicBezTo>
                <a:cubicBezTo>
                  <a:pt x="6961991" y="3438679"/>
                  <a:pt x="6961952" y="3438679"/>
                  <a:pt x="6961495" y="3438756"/>
                </a:cubicBezTo>
                <a:cubicBezTo>
                  <a:pt x="6953492" y="3440280"/>
                  <a:pt x="6946251" y="3435477"/>
                  <a:pt x="6944155" y="3427701"/>
                </a:cubicBezTo>
                <a:cubicBezTo>
                  <a:pt x="6942173" y="3420268"/>
                  <a:pt x="6947737" y="3411806"/>
                  <a:pt x="6955207" y="3410357"/>
                </a:cubicBezTo>
                <a:cubicBezTo>
                  <a:pt x="6963896" y="3408718"/>
                  <a:pt x="6972928" y="3409938"/>
                  <a:pt x="6980054" y="3415542"/>
                </a:cubicBezTo>
                <a:cubicBezTo>
                  <a:pt x="6984437" y="3419010"/>
                  <a:pt x="6987066" y="3423966"/>
                  <a:pt x="6986723" y="3429150"/>
                </a:cubicBezTo>
                <a:cubicBezTo>
                  <a:pt x="6988439" y="3429302"/>
                  <a:pt x="6990154" y="3429645"/>
                  <a:pt x="6991716" y="3430331"/>
                </a:cubicBezTo>
                <a:lnTo>
                  <a:pt x="6997852" y="3433114"/>
                </a:lnTo>
                <a:cubicBezTo>
                  <a:pt x="7005588" y="3436583"/>
                  <a:pt x="7007951" y="3446074"/>
                  <a:pt x="7004749" y="3453393"/>
                </a:cubicBezTo>
                <a:cubicBezTo>
                  <a:pt x="7004521" y="3453965"/>
                  <a:pt x="7004025" y="3454270"/>
                  <a:pt x="7003721" y="3454765"/>
                </a:cubicBezTo>
                <a:cubicBezTo>
                  <a:pt x="7009132" y="3454232"/>
                  <a:pt x="7015077" y="3455337"/>
                  <a:pt x="7020755" y="3458043"/>
                </a:cubicBezTo>
                <a:cubicBezTo>
                  <a:pt x="7024643" y="3448590"/>
                  <a:pt x="7041144" y="3444130"/>
                  <a:pt x="7049300" y="3455642"/>
                </a:cubicBezTo>
                <a:cubicBezTo>
                  <a:pt x="7049681" y="3456175"/>
                  <a:pt x="7049681" y="3456671"/>
                  <a:pt x="7049986" y="3457205"/>
                </a:cubicBezTo>
                <a:lnTo>
                  <a:pt x="7054711" y="3461169"/>
                </a:lnTo>
                <a:cubicBezTo>
                  <a:pt x="7059094" y="3464828"/>
                  <a:pt x="7060085" y="3470508"/>
                  <a:pt x="7058713" y="3475616"/>
                </a:cubicBezTo>
                <a:cubicBezTo>
                  <a:pt x="7062295" y="3476493"/>
                  <a:pt x="7065572" y="3478627"/>
                  <a:pt x="7067859" y="3481715"/>
                </a:cubicBezTo>
                <a:cubicBezTo>
                  <a:pt x="7070870" y="3485717"/>
                  <a:pt x="7071061" y="3490901"/>
                  <a:pt x="7069383" y="3495361"/>
                </a:cubicBezTo>
                <a:cubicBezTo>
                  <a:pt x="7070070" y="3494408"/>
                  <a:pt x="7070794" y="3493722"/>
                  <a:pt x="7071632" y="3493112"/>
                </a:cubicBezTo>
                <a:close/>
                <a:moveTo>
                  <a:pt x="7112333" y="3358860"/>
                </a:moveTo>
                <a:cubicBezTo>
                  <a:pt x="7117554" y="3352608"/>
                  <a:pt x="7127006" y="3353066"/>
                  <a:pt x="7132874" y="3357945"/>
                </a:cubicBezTo>
                <a:cubicBezTo>
                  <a:pt x="7134742" y="3359508"/>
                  <a:pt x="7135809" y="3361452"/>
                  <a:pt x="7136571" y="3363548"/>
                </a:cubicBezTo>
                <a:cubicBezTo>
                  <a:pt x="7138934" y="3364082"/>
                  <a:pt x="7141220" y="3364959"/>
                  <a:pt x="7143126" y="3366483"/>
                </a:cubicBezTo>
                <a:cubicBezTo>
                  <a:pt x="7149338" y="3371515"/>
                  <a:pt x="7149300" y="3381197"/>
                  <a:pt x="7144421" y="3386991"/>
                </a:cubicBezTo>
                <a:lnTo>
                  <a:pt x="7131960" y="3401857"/>
                </a:lnTo>
                <a:cubicBezTo>
                  <a:pt x="7126739" y="3408109"/>
                  <a:pt x="7117478" y="3407994"/>
                  <a:pt x="7111457" y="3403153"/>
                </a:cubicBezTo>
                <a:cubicBezTo>
                  <a:pt x="7105778" y="3398579"/>
                  <a:pt x="7105550" y="3390269"/>
                  <a:pt x="7109208" y="3384361"/>
                </a:cubicBezTo>
                <a:cubicBezTo>
                  <a:pt x="7109208" y="3384361"/>
                  <a:pt x="7109170" y="3384361"/>
                  <a:pt x="7109132" y="3384361"/>
                </a:cubicBezTo>
                <a:cubicBezTo>
                  <a:pt x="7102920" y="3379177"/>
                  <a:pt x="7103301" y="3369647"/>
                  <a:pt x="7108217" y="3363815"/>
                </a:cubicBezTo>
                <a:lnTo>
                  <a:pt x="7112333" y="3358860"/>
                </a:lnTo>
                <a:close/>
                <a:moveTo>
                  <a:pt x="7119307" y="3314185"/>
                </a:moveTo>
                <a:cubicBezTo>
                  <a:pt x="7117631" y="3303665"/>
                  <a:pt x="7126434" y="3291619"/>
                  <a:pt x="7138857" y="3297223"/>
                </a:cubicBezTo>
                <a:cubicBezTo>
                  <a:pt x="7152692" y="3303474"/>
                  <a:pt x="7148956" y="3321847"/>
                  <a:pt x="7138248" y="3325849"/>
                </a:cubicBezTo>
                <a:cubicBezTo>
                  <a:pt x="7139277" y="3337171"/>
                  <a:pt x="7127082" y="3348759"/>
                  <a:pt x="7116220" y="3339610"/>
                </a:cubicBezTo>
                <a:cubicBezTo>
                  <a:pt x="7106617" y="3331605"/>
                  <a:pt x="7111038" y="3318454"/>
                  <a:pt x="7119307" y="3314185"/>
                </a:cubicBezTo>
                <a:close/>
                <a:moveTo>
                  <a:pt x="7121632" y="3712253"/>
                </a:moveTo>
                <a:cubicBezTo>
                  <a:pt x="7124262" y="3712825"/>
                  <a:pt x="7126624" y="3714579"/>
                  <a:pt x="7128682" y="3716675"/>
                </a:cubicBezTo>
                <a:cubicBezTo>
                  <a:pt x="7130207" y="3716218"/>
                  <a:pt x="7131731" y="3716103"/>
                  <a:pt x="7133294" y="3716142"/>
                </a:cubicBezTo>
                <a:cubicBezTo>
                  <a:pt x="7135580" y="3709128"/>
                  <a:pt x="7142821" y="3704439"/>
                  <a:pt x="7150138" y="3705811"/>
                </a:cubicBezTo>
                <a:cubicBezTo>
                  <a:pt x="7158217" y="3707260"/>
                  <a:pt x="7163705" y="3715341"/>
                  <a:pt x="7162333" y="3723384"/>
                </a:cubicBezTo>
                <a:lnTo>
                  <a:pt x="7160733" y="3732761"/>
                </a:lnTo>
                <a:cubicBezTo>
                  <a:pt x="7159589" y="3739470"/>
                  <a:pt x="7153720" y="3744197"/>
                  <a:pt x="7147165" y="3744845"/>
                </a:cubicBezTo>
                <a:cubicBezTo>
                  <a:pt x="7142364" y="3749266"/>
                  <a:pt x="7134284" y="3750905"/>
                  <a:pt x="7129025" y="3746522"/>
                </a:cubicBezTo>
                <a:lnTo>
                  <a:pt x="7126129" y="3744082"/>
                </a:lnTo>
                <a:cubicBezTo>
                  <a:pt x="7122814" y="3747398"/>
                  <a:pt x="7118469" y="3749380"/>
                  <a:pt x="7113019" y="3748199"/>
                </a:cubicBezTo>
                <a:cubicBezTo>
                  <a:pt x="7107874" y="3747093"/>
                  <a:pt x="7102844" y="3742329"/>
                  <a:pt x="7101319" y="3736916"/>
                </a:cubicBezTo>
                <a:cubicBezTo>
                  <a:pt x="7101358" y="3738784"/>
                  <a:pt x="7101091" y="3740613"/>
                  <a:pt x="7100481" y="3742367"/>
                </a:cubicBezTo>
                <a:lnTo>
                  <a:pt x="7098194" y="3748732"/>
                </a:lnTo>
                <a:cubicBezTo>
                  <a:pt x="7097394" y="3750981"/>
                  <a:pt x="7096060" y="3752811"/>
                  <a:pt x="7094460" y="3754298"/>
                </a:cubicBezTo>
                <a:cubicBezTo>
                  <a:pt x="7095031" y="3756051"/>
                  <a:pt x="7094955" y="3757919"/>
                  <a:pt x="7095184" y="3759749"/>
                </a:cubicBezTo>
                <a:cubicBezTo>
                  <a:pt x="7098804" y="3760206"/>
                  <a:pt x="7102272" y="3761769"/>
                  <a:pt x="7104330" y="3764666"/>
                </a:cubicBezTo>
                <a:lnTo>
                  <a:pt x="7108027" y="3769926"/>
                </a:lnTo>
                <a:cubicBezTo>
                  <a:pt x="7108179" y="3770155"/>
                  <a:pt x="7108217" y="3770422"/>
                  <a:pt x="7108370" y="3770650"/>
                </a:cubicBezTo>
                <a:lnTo>
                  <a:pt x="7111304" y="3771260"/>
                </a:lnTo>
                <a:cubicBezTo>
                  <a:pt x="7118964" y="3772861"/>
                  <a:pt x="7123271" y="3782010"/>
                  <a:pt x="7121251" y="3789100"/>
                </a:cubicBezTo>
                <a:cubicBezTo>
                  <a:pt x="7119002" y="3797028"/>
                  <a:pt x="7111038" y="3800649"/>
                  <a:pt x="7103416" y="3799087"/>
                </a:cubicBezTo>
                <a:lnTo>
                  <a:pt x="7097127" y="3797791"/>
                </a:lnTo>
                <a:cubicBezTo>
                  <a:pt x="7095412" y="3797448"/>
                  <a:pt x="7093926" y="3796609"/>
                  <a:pt x="7092592" y="3795580"/>
                </a:cubicBezTo>
                <a:cubicBezTo>
                  <a:pt x="7090801" y="3796380"/>
                  <a:pt x="7088858" y="3796914"/>
                  <a:pt x="7086838" y="3797104"/>
                </a:cubicBezTo>
                <a:cubicBezTo>
                  <a:pt x="7084361" y="3797333"/>
                  <a:pt x="7081921" y="3797524"/>
                  <a:pt x="7079445" y="3797753"/>
                </a:cubicBezTo>
                <a:cubicBezTo>
                  <a:pt x="7075519" y="3802022"/>
                  <a:pt x="7069003" y="3804118"/>
                  <a:pt x="7063553" y="3802136"/>
                </a:cubicBezTo>
                <a:lnTo>
                  <a:pt x="7059589" y="3800726"/>
                </a:lnTo>
                <a:cubicBezTo>
                  <a:pt x="7060466" y="3801107"/>
                  <a:pt x="7061342" y="3801335"/>
                  <a:pt x="7062181" y="3801908"/>
                </a:cubicBezTo>
                <a:cubicBezTo>
                  <a:pt x="7064010" y="3803165"/>
                  <a:pt x="7065306" y="3805033"/>
                  <a:pt x="7066258" y="3807015"/>
                </a:cubicBezTo>
                <a:lnTo>
                  <a:pt x="7073728" y="3801717"/>
                </a:lnTo>
                <a:cubicBezTo>
                  <a:pt x="7080130" y="3797181"/>
                  <a:pt x="7089429" y="3798934"/>
                  <a:pt x="7093850" y="3805338"/>
                </a:cubicBezTo>
                <a:cubicBezTo>
                  <a:pt x="7096975" y="3809836"/>
                  <a:pt x="7096937" y="3815630"/>
                  <a:pt x="7094536" y="3820242"/>
                </a:cubicBezTo>
                <a:lnTo>
                  <a:pt x="7098995" y="3821157"/>
                </a:lnTo>
                <a:cubicBezTo>
                  <a:pt x="7106922" y="3822796"/>
                  <a:pt x="7112066" y="3829276"/>
                  <a:pt x="7111266" y="3837472"/>
                </a:cubicBezTo>
                <a:cubicBezTo>
                  <a:pt x="7110542" y="3844905"/>
                  <a:pt x="7102349" y="3851309"/>
                  <a:pt x="7094917" y="3849784"/>
                </a:cubicBezTo>
                <a:lnTo>
                  <a:pt x="7088629" y="3848488"/>
                </a:lnTo>
                <a:cubicBezTo>
                  <a:pt x="7081426" y="3847001"/>
                  <a:pt x="7076777" y="3841398"/>
                  <a:pt x="7076510" y="3834270"/>
                </a:cubicBezTo>
                <a:cubicBezTo>
                  <a:pt x="7070489" y="3836481"/>
                  <a:pt x="7063362" y="3834689"/>
                  <a:pt x="7059589" y="3829276"/>
                </a:cubicBezTo>
                <a:cubicBezTo>
                  <a:pt x="7059437" y="3829048"/>
                  <a:pt x="7059399" y="3828743"/>
                  <a:pt x="7059246" y="3828514"/>
                </a:cubicBezTo>
                <a:cubicBezTo>
                  <a:pt x="7054025" y="3833393"/>
                  <a:pt x="7046632" y="3834270"/>
                  <a:pt x="7040458" y="3830039"/>
                </a:cubicBezTo>
                <a:cubicBezTo>
                  <a:pt x="7034208" y="3825731"/>
                  <a:pt x="7032722" y="3815515"/>
                  <a:pt x="7037638" y="3809683"/>
                </a:cubicBezTo>
                <a:lnTo>
                  <a:pt x="7041792" y="3804728"/>
                </a:lnTo>
                <a:cubicBezTo>
                  <a:pt x="7045527" y="3800268"/>
                  <a:pt x="7050824" y="3798477"/>
                  <a:pt x="7056045" y="3799430"/>
                </a:cubicBezTo>
                <a:lnTo>
                  <a:pt x="7050862" y="3797562"/>
                </a:lnTo>
                <a:cubicBezTo>
                  <a:pt x="7045603" y="3795694"/>
                  <a:pt x="7042097" y="3791539"/>
                  <a:pt x="7040954" y="3786584"/>
                </a:cubicBezTo>
                <a:cubicBezTo>
                  <a:pt x="7040763" y="3786546"/>
                  <a:pt x="7040573" y="3786469"/>
                  <a:pt x="7040344" y="3786393"/>
                </a:cubicBezTo>
                <a:cubicBezTo>
                  <a:pt x="7040153" y="3793254"/>
                  <a:pt x="7035580" y="3800040"/>
                  <a:pt x="7028720" y="3801564"/>
                </a:cubicBezTo>
                <a:lnTo>
                  <a:pt x="7028987" y="3801793"/>
                </a:lnTo>
                <a:cubicBezTo>
                  <a:pt x="7035237" y="3807015"/>
                  <a:pt x="7036990" y="3814982"/>
                  <a:pt x="7032417" y="3822072"/>
                </a:cubicBezTo>
                <a:cubicBezTo>
                  <a:pt x="7028416" y="3828285"/>
                  <a:pt x="7018012" y="3830420"/>
                  <a:pt x="7012181" y="3825502"/>
                </a:cubicBezTo>
                <a:lnTo>
                  <a:pt x="7007227" y="3821348"/>
                </a:lnTo>
                <a:cubicBezTo>
                  <a:pt x="7000977" y="3816125"/>
                  <a:pt x="6999223" y="3808159"/>
                  <a:pt x="7003759" y="3801107"/>
                </a:cubicBezTo>
                <a:cubicBezTo>
                  <a:pt x="7005740" y="3798019"/>
                  <a:pt x="7009322" y="3795961"/>
                  <a:pt x="7013095" y="3795237"/>
                </a:cubicBezTo>
                <a:cubicBezTo>
                  <a:pt x="7008446" y="3788070"/>
                  <a:pt x="7011495" y="3777435"/>
                  <a:pt x="7018697" y="3773242"/>
                </a:cubicBezTo>
                <a:cubicBezTo>
                  <a:pt x="7013171" y="3764170"/>
                  <a:pt x="7014848" y="3750410"/>
                  <a:pt x="7019574" y="3741299"/>
                </a:cubicBezTo>
                <a:cubicBezTo>
                  <a:pt x="7022890" y="3734896"/>
                  <a:pt x="7031236" y="3731846"/>
                  <a:pt x="7039582" y="3730474"/>
                </a:cubicBezTo>
                <a:cubicBezTo>
                  <a:pt x="7038858" y="3727234"/>
                  <a:pt x="7039886" y="3723841"/>
                  <a:pt x="7041601" y="3720639"/>
                </a:cubicBezTo>
                <a:cubicBezTo>
                  <a:pt x="7041068" y="3720334"/>
                  <a:pt x="7040382" y="3720258"/>
                  <a:pt x="7039886" y="3719839"/>
                </a:cubicBezTo>
                <a:lnTo>
                  <a:pt x="7034933" y="3715684"/>
                </a:lnTo>
                <a:cubicBezTo>
                  <a:pt x="7030664" y="3712101"/>
                  <a:pt x="7028683" y="3707222"/>
                  <a:pt x="7029216" y="3702228"/>
                </a:cubicBezTo>
                <a:cubicBezTo>
                  <a:pt x="7029063" y="3702304"/>
                  <a:pt x="7028911" y="3702457"/>
                  <a:pt x="7028759" y="3702533"/>
                </a:cubicBezTo>
                <a:cubicBezTo>
                  <a:pt x="7028339" y="3704477"/>
                  <a:pt x="7027539" y="3706307"/>
                  <a:pt x="7026243" y="3707832"/>
                </a:cubicBezTo>
                <a:lnTo>
                  <a:pt x="7022089" y="3712787"/>
                </a:lnTo>
                <a:cubicBezTo>
                  <a:pt x="7019269" y="3716142"/>
                  <a:pt x="7015572" y="3717933"/>
                  <a:pt x="7011686" y="3718276"/>
                </a:cubicBezTo>
                <a:cubicBezTo>
                  <a:pt x="7008751" y="3721859"/>
                  <a:pt x="7004559" y="3724565"/>
                  <a:pt x="6999986" y="3724527"/>
                </a:cubicBezTo>
                <a:cubicBezTo>
                  <a:pt x="6999986" y="3725862"/>
                  <a:pt x="6999566" y="3727158"/>
                  <a:pt x="6999300" y="3728492"/>
                </a:cubicBezTo>
                <a:cubicBezTo>
                  <a:pt x="7000138" y="3730359"/>
                  <a:pt x="7000633" y="3732304"/>
                  <a:pt x="7000633" y="3734248"/>
                </a:cubicBezTo>
                <a:cubicBezTo>
                  <a:pt x="7000596" y="3742595"/>
                  <a:pt x="6993888" y="3748046"/>
                  <a:pt x="6986038" y="3748732"/>
                </a:cubicBezTo>
                <a:lnTo>
                  <a:pt x="6985847" y="3748732"/>
                </a:lnTo>
                <a:cubicBezTo>
                  <a:pt x="6985123" y="3749266"/>
                  <a:pt x="6984475" y="3749952"/>
                  <a:pt x="6983751" y="3750372"/>
                </a:cubicBezTo>
                <a:cubicBezTo>
                  <a:pt x="6977920" y="3754031"/>
                  <a:pt x="6969574" y="3752506"/>
                  <a:pt x="6962028" y="3749609"/>
                </a:cubicBezTo>
                <a:cubicBezTo>
                  <a:pt x="6959018" y="3758872"/>
                  <a:pt x="6943660" y="3764399"/>
                  <a:pt x="6935047" y="3754031"/>
                </a:cubicBezTo>
                <a:cubicBezTo>
                  <a:pt x="6929178" y="3746979"/>
                  <a:pt x="6932188" y="3739660"/>
                  <a:pt x="6938172" y="3735772"/>
                </a:cubicBezTo>
                <a:cubicBezTo>
                  <a:pt x="6936990" y="3735086"/>
                  <a:pt x="6935885" y="3734286"/>
                  <a:pt x="6935009" y="3733371"/>
                </a:cubicBezTo>
                <a:cubicBezTo>
                  <a:pt x="6931274" y="3736115"/>
                  <a:pt x="6926739" y="3736344"/>
                  <a:pt x="6922623" y="3735048"/>
                </a:cubicBezTo>
                <a:lnTo>
                  <a:pt x="6919650" y="3740652"/>
                </a:lnTo>
                <a:cubicBezTo>
                  <a:pt x="6917135" y="3745416"/>
                  <a:pt x="6912715" y="3748161"/>
                  <a:pt x="6907836" y="3748618"/>
                </a:cubicBezTo>
                <a:cubicBezTo>
                  <a:pt x="6907760" y="3748809"/>
                  <a:pt x="6907646" y="3748999"/>
                  <a:pt x="6907569" y="3749152"/>
                </a:cubicBezTo>
                <a:cubicBezTo>
                  <a:pt x="6915840" y="3750600"/>
                  <a:pt x="6922738" y="3758719"/>
                  <a:pt x="6919193" y="3768173"/>
                </a:cubicBezTo>
                <a:cubicBezTo>
                  <a:pt x="6919726" y="3768745"/>
                  <a:pt x="6920146" y="3769354"/>
                  <a:pt x="6920565" y="3770002"/>
                </a:cubicBezTo>
                <a:cubicBezTo>
                  <a:pt x="6925176" y="3767868"/>
                  <a:pt x="6930816" y="3767639"/>
                  <a:pt x="6934780" y="3770955"/>
                </a:cubicBezTo>
                <a:lnTo>
                  <a:pt x="6939734" y="3775110"/>
                </a:lnTo>
                <a:cubicBezTo>
                  <a:pt x="6942211" y="3777169"/>
                  <a:pt x="6943850" y="3779837"/>
                  <a:pt x="6944841" y="3782658"/>
                </a:cubicBezTo>
                <a:lnTo>
                  <a:pt x="6947623" y="3780714"/>
                </a:lnTo>
                <a:cubicBezTo>
                  <a:pt x="6954254" y="3776025"/>
                  <a:pt x="6962600" y="3776940"/>
                  <a:pt x="6967935" y="3783153"/>
                </a:cubicBezTo>
                <a:cubicBezTo>
                  <a:pt x="6972851" y="3788871"/>
                  <a:pt x="6971708" y="3799087"/>
                  <a:pt x="6965496" y="3803470"/>
                </a:cubicBezTo>
                <a:lnTo>
                  <a:pt x="6960237" y="3807206"/>
                </a:lnTo>
                <a:cubicBezTo>
                  <a:pt x="6953606" y="3811894"/>
                  <a:pt x="6945260" y="3810980"/>
                  <a:pt x="6939925" y="3804766"/>
                </a:cubicBezTo>
                <a:cubicBezTo>
                  <a:pt x="6938744" y="3803356"/>
                  <a:pt x="6937943" y="3801717"/>
                  <a:pt x="6937447" y="3799963"/>
                </a:cubicBezTo>
                <a:cubicBezTo>
                  <a:pt x="6932798" y="3802136"/>
                  <a:pt x="6927120" y="3802365"/>
                  <a:pt x="6923156" y="3799048"/>
                </a:cubicBezTo>
                <a:lnTo>
                  <a:pt x="6918202" y="3794894"/>
                </a:lnTo>
                <a:cubicBezTo>
                  <a:pt x="6917021" y="3793941"/>
                  <a:pt x="6916144" y="3792721"/>
                  <a:pt x="6915267" y="3791577"/>
                </a:cubicBezTo>
                <a:cubicBezTo>
                  <a:pt x="6911495" y="3793598"/>
                  <a:pt x="6907036" y="3794246"/>
                  <a:pt x="6903263" y="3792530"/>
                </a:cubicBezTo>
                <a:lnTo>
                  <a:pt x="6897127" y="3789786"/>
                </a:lnTo>
                <a:cubicBezTo>
                  <a:pt x="6889392" y="3786279"/>
                  <a:pt x="6885390" y="3778808"/>
                  <a:pt x="6887943" y="3770422"/>
                </a:cubicBezTo>
                <a:cubicBezTo>
                  <a:pt x="6888134" y="3769812"/>
                  <a:pt x="6888629" y="3769393"/>
                  <a:pt x="6888896" y="3768821"/>
                </a:cubicBezTo>
                <a:cubicBezTo>
                  <a:pt x="6879902" y="3771070"/>
                  <a:pt x="6868927" y="3768020"/>
                  <a:pt x="6861762" y="3762913"/>
                </a:cubicBezTo>
                <a:cubicBezTo>
                  <a:pt x="6856122" y="3758910"/>
                  <a:pt x="6854368" y="3750524"/>
                  <a:pt x="6854178" y="3742367"/>
                </a:cubicBezTo>
                <a:cubicBezTo>
                  <a:pt x="6844384" y="3743091"/>
                  <a:pt x="6833370" y="3730855"/>
                  <a:pt x="6839734" y="3718886"/>
                </a:cubicBezTo>
                <a:cubicBezTo>
                  <a:pt x="6844079" y="3710729"/>
                  <a:pt x="6852044" y="3710729"/>
                  <a:pt x="6857951" y="3714807"/>
                </a:cubicBezTo>
                <a:cubicBezTo>
                  <a:pt x="6857951" y="3714693"/>
                  <a:pt x="6858027" y="3714579"/>
                  <a:pt x="6858027" y="3714464"/>
                </a:cubicBezTo>
                <a:cubicBezTo>
                  <a:pt x="6855664" y="3711605"/>
                  <a:pt x="6854483" y="3708403"/>
                  <a:pt x="6854673" y="3704858"/>
                </a:cubicBezTo>
                <a:cubicBezTo>
                  <a:pt x="6853339" y="3702076"/>
                  <a:pt x="6853034" y="3699370"/>
                  <a:pt x="6853530" y="3696282"/>
                </a:cubicBezTo>
                <a:lnTo>
                  <a:pt x="6852806" y="3696320"/>
                </a:lnTo>
                <a:cubicBezTo>
                  <a:pt x="6844956" y="3697006"/>
                  <a:pt x="6838439" y="3688620"/>
                  <a:pt x="6838629" y="3681454"/>
                </a:cubicBezTo>
                <a:cubicBezTo>
                  <a:pt x="6838706" y="3677604"/>
                  <a:pt x="6840306" y="3674516"/>
                  <a:pt x="6842669" y="3672191"/>
                </a:cubicBezTo>
                <a:cubicBezTo>
                  <a:pt x="6841449" y="3671238"/>
                  <a:pt x="6840306" y="3670247"/>
                  <a:pt x="6839467" y="3669066"/>
                </a:cubicBezTo>
                <a:cubicBezTo>
                  <a:pt x="6834590" y="3662204"/>
                  <a:pt x="6837905" y="3653742"/>
                  <a:pt x="6843812" y="3648977"/>
                </a:cubicBezTo>
                <a:cubicBezTo>
                  <a:pt x="6845184" y="3647872"/>
                  <a:pt x="6846708" y="3647300"/>
                  <a:pt x="6848195" y="3646500"/>
                </a:cubicBezTo>
                <a:cubicBezTo>
                  <a:pt x="6846556" y="3644213"/>
                  <a:pt x="6845451" y="3641582"/>
                  <a:pt x="6845298" y="3638761"/>
                </a:cubicBezTo>
                <a:cubicBezTo>
                  <a:pt x="6842135" y="3634568"/>
                  <a:pt x="6840916" y="3629003"/>
                  <a:pt x="6843126" y="3623819"/>
                </a:cubicBezTo>
                <a:cubicBezTo>
                  <a:pt x="6846289" y="3616424"/>
                  <a:pt x="6855512" y="3612422"/>
                  <a:pt x="6862981" y="3615814"/>
                </a:cubicBezTo>
                <a:lnTo>
                  <a:pt x="6863172" y="3615891"/>
                </a:lnTo>
                <a:cubicBezTo>
                  <a:pt x="6858484" y="3610668"/>
                  <a:pt x="6857684" y="3602740"/>
                  <a:pt x="6862219" y="3597060"/>
                </a:cubicBezTo>
                <a:cubicBezTo>
                  <a:pt x="6867059" y="3591038"/>
                  <a:pt x="6876625" y="3589780"/>
                  <a:pt x="6882646" y="3594811"/>
                </a:cubicBezTo>
                <a:lnTo>
                  <a:pt x="6887600" y="3598966"/>
                </a:lnTo>
                <a:cubicBezTo>
                  <a:pt x="6893621" y="3604036"/>
                  <a:pt x="6894879" y="3613146"/>
                  <a:pt x="6889849" y="3619398"/>
                </a:cubicBezTo>
                <a:cubicBezTo>
                  <a:pt x="6886457" y="3623629"/>
                  <a:pt x="6880702" y="3625344"/>
                  <a:pt x="6875519" y="3624353"/>
                </a:cubicBezTo>
                <a:cubicBezTo>
                  <a:pt x="6876625" y="3626030"/>
                  <a:pt x="6877387" y="3627822"/>
                  <a:pt x="6877768" y="3629804"/>
                </a:cubicBezTo>
                <a:cubicBezTo>
                  <a:pt x="6882151" y="3633578"/>
                  <a:pt x="6884209" y="3639867"/>
                  <a:pt x="6882303" y="3645547"/>
                </a:cubicBezTo>
                <a:cubicBezTo>
                  <a:pt x="6881808" y="3647033"/>
                  <a:pt x="6880664" y="3647986"/>
                  <a:pt x="6879750" y="3649206"/>
                </a:cubicBezTo>
                <a:cubicBezTo>
                  <a:pt x="6884209" y="3653513"/>
                  <a:pt x="6885733" y="3660527"/>
                  <a:pt x="6882875" y="3666168"/>
                </a:cubicBezTo>
                <a:cubicBezTo>
                  <a:pt x="6882760" y="3666397"/>
                  <a:pt x="6882455" y="3666397"/>
                  <a:pt x="6882303" y="3666626"/>
                </a:cubicBezTo>
                <a:cubicBezTo>
                  <a:pt x="6883979" y="3672725"/>
                  <a:pt x="6881312" y="3679586"/>
                  <a:pt x="6876358" y="3683512"/>
                </a:cubicBezTo>
                <a:cubicBezTo>
                  <a:pt x="6876244" y="3684046"/>
                  <a:pt x="6876167" y="3684542"/>
                  <a:pt x="6876015" y="3685037"/>
                </a:cubicBezTo>
                <a:cubicBezTo>
                  <a:pt x="6878797" y="3685380"/>
                  <a:pt x="6881655" y="3685685"/>
                  <a:pt x="6883827" y="3687553"/>
                </a:cubicBezTo>
                <a:cubicBezTo>
                  <a:pt x="6885428" y="3688963"/>
                  <a:pt x="6886304" y="3690793"/>
                  <a:pt x="6887104" y="3692661"/>
                </a:cubicBezTo>
                <a:cubicBezTo>
                  <a:pt x="6891830" y="3691098"/>
                  <a:pt x="6896975" y="3691022"/>
                  <a:pt x="6900900" y="3694376"/>
                </a:cubicBezTo>
                <a:cubicBezTo>
                  <a:pt x="6901472" y="3694871"/>
                  <a:pt x="6901777" y="3695558"/>
                  <a:pt x="6902234" y="3696091"/>
                </a:cubicBezTo>
                <a:cubicBezTo>
                  <a:pt x="6903644" y="3696206"/>
                  <a:pt x="6905054" y="3696549"/>
                  <a:pt x="6906426" y="3697197"/>
                </a:cubicBezTo>
                <a:cubicBezTo>
                  <a:pt x="6911418" y="3695176"/>
                  <a:pt x="6916525" y="3692813"/>
                  <a:pt x="6921975" y="3692928"/>
                </a:cubicBezTo>
                <a:cubicBezTo>
                  <a:pt x="6925633" y="3693004"/>
                  <a:pt x="6928797" y="3694490"/>
                  <a:pt x="6931388" y="3696663"/>
                </a:cubicBezTo>
                <a:cubicBezTo>
                  <a:pt x="6933408" y="3692928"/>
                  <a:pt x="6936038" y="3689535"/>
                  <a:pt x="6940192" y="3687210"/>
                </a:cubicBezTo>
                <a:cubicBezTo>
                  <a:pt x="6944384" y="3684846"/>
                  <a:pt x="6948652" y="3683855"/>
                  <a:pt x="6952920" y="3683817"/>
                </a:cubicBezTo>
                <a:cubicBezTo>
                  <a:pt x="6953720" y="3681721"/>
                  <a:pt x="6954902" y="3679701"/>
                  <a:pt x="6956655" y="3677985"/>
                </a:cubicBezTo>
                <a:cubicBezTo>
                  <a:pt x="6962104" y="3672649"/>
                  <a:pt x="6972242" y="3673297"/>
                  <a:pt x="6977082" y="3679129"/>
                </a:cubicBezTo>
                <a:lnTo>
                  <a:pt x="6985314" y="3689001"/>
                </a:lnTo>
                <a:cubicBezTo>
                  <a:pt x="6988743" y="3693080"/>
                  <a:pt x="6989582" y="3698188"/>
                  <a:pt x="6988172" y="3702838"/>
                </a:cubicBezTo>
                <a:cubicBezTo>
                  <a:pt x="6988324" y="3702953"/>
                  <a:pt x="6988439" y="3703143"/>
                  <a:pt x="6988591" y="3703296"/>
                </a:cubicBezTo>
                <a:cubicBezTo>
                  <a:pt x="6990801" y="3699751"/>
                  <a:pt x="6994498" y="3697197"/>
                  <a:pt x="6998499" y="3696244"/>
                </a:cubicBezTo>
                <a:cubicBezTo>
                  <a:pt x="6998690" y="3695977"/>
                  <a:pt x="6998728" y="3695634"/>
                  <a:pt x="6998919" y="3695405"/>
                </a:cubicBezTo>
                <a:lnTo>
                  <a:pt x="7003072" y="3690450"/>
                </a:lnTo>
                <a:cubicBezTo>
                  <a:pt x="7004369" y="3688925"/>
                  <a:pt x="7005855" y="3687705"/>
                  <a:pt x="7007417" y="3686790"/>
                </a:cubicBezTo>
                <a:cubicBezTo>
                  <a:pt x="7007608" y="3685799"/>
                  <a:pt x="7007531" y="3684770"/>
                  <a:pt x="7007951" y="3683855"/>
                </a:cubicBezTo>
                <a:lnTo>
                  <a:pt x="7010733" y="3677718"/>
                </a:lnTo>
                <a:cubicBezTo>
                  <a:pt x="7014238" y="3669980"/>
                  <a:pt x="7022242" y="3666397"/>
                  <a:pt x="7030359" y="3669142"/>
                </a:cubicBezTo>
                <a:cubicBezTo>
                  <a:pt x="7037829" y="3671657"/>
                  <a:pt x="7042211" y="3681530"/>
                  <a:pt x="7038934" y="3688735"/>
                </a:cubicBezTo>
                <a:lnTo>
                  <a:pt x="7038057" y="3690716"/>
                </a:lnTo>
                <a:cubicBezTo>
                  <a:pt x="7042631" y="3688925"/>
                  <a:pt x="7048080" y="3688963"/>
                  <a:pt x="7051777" y="3692089"/>
                </a:cubicBezTo>
                <a:lnTo>
                  <a:pt x="7056731" y="3696244"/>
                </a:lnTo>
                <a:cubicBezTo>
                  <a:pt x="7061799" y="3700475"/>
                  <a:pt x="7063705" y="3706536"/>
                  <a:pt x="7061876" y="3712406"/>
                </a:cubicBezTo>
                <a:cubicBezTo>
                  <a:pt x="7070603" y="3715722"/>
                  <a:pt x="7071746" y="3723765"/>
                  <a:pt x="7068507" y="3730398"/>
                </a:cubicBezTo>
                <a:cubicBezTo>
                  <a:pt x="7069955" y="3730398"/>
                  <a:pt x="7071327" y="3730512"/>
                  <a:pt x="7072661" y="3730893"/>
                </a:cubicBezTo>
                <a:cubicBezTo>
                  <a:pt x="7075824" y="3723536"/>
                  <a:pt x="7084437" y="3720525"/>
                  <a:pt x="7091792" y="3722964"/>
                </a:cubicBezTo>
                <a:cubicBezTo>
                  <a:pt x="7096556" y="3724565"/>
                  <a:pt x="7099681" y="3728644"/>
                  <a:pt x="7100862" y="3733295"/>
                </a:cubicBezTo>
                <a:cubicBezTo>
                  <a:pt x="7100900" y="3732342"/>
                  <a:pt x="7101091" y="3731351"/>
                  <a:pt x="7101434" y="3730359"/>
                </a:cubicBezTo>
                <a:lnTo>
                  <a:pt x="7103720" y="3724032"/>
                </a:lnTo>
                <a:cubicBezTo>
                  <a:pt x="7106426" y="3716142"/>
                  <a:pt x="7112752" y="3710348"/>
                  <a:pt x="7121632" y="3712253"/>
                </a:cubicBezTo>
                <a:close/>
                <a:moveTo>
                  <a:pt x="7136342" y="3487433"/>
                </a:moveTo>
                <a:cubicBezTo>
                  <a:pt x="7150634" y="3499440"/>
                  <a:pt x="7129101" y="3518994"/>
                  <a:pt x="7114963" y="3507140"/>
                </a:cubicBezTo>
                <a:cubicBezTo>
                  <a:pt x="7100672" y="3495094"/>
                  <a:pt x="7122204" y="3475539"/>
                  <a:pt x="7136342" y="3487433"/>
                </a:cubicBezTo>
                <a:close/>
                <a:moveTo>
                  <a:pt x="7148309" y="3613832"/>
                </a:moveTo>
                <a:cubicBezTo>
                  <a:pt x="7147623" y="3605980"/>
                  <a:pt x="7153873" y="3598814"/>
                  <a:pt x="7161647" y="3598204"/>
                </a:cubicBezTo>
                <a:cubicBezTo>
                  <a:pt x="7169536" y="3597594"/>
                  <a:pt x="7176586" y="3603731"/>
                  <a:pt x="7177272" y="3611545"/>
                </a:cubicBezTo>
                <a:lnTo>
                  <a:pt x="7178073" y="3620655"/>
                </a:lnTo>
                <a:cubicBezTo>
                  <a:pt x="7178606" y="3626716"/>
                  <a:pt x="7174985" y="3632281"/>
                  <a:pt x="7169726" y="3634835"/>
                </a:cubicBezTo>
                <a:cubicBezTo>
                  <a:pt x="7169688" y="3639372"/>
                  <a:pt x="7167974" y="3643907"/>
                  <a:pt x="7164353" y="3646500"/>
                </a:cubicBezTo>
                <a:lnTo>
                  <a:pt x="7158865" y="3650388"/>
                </a:lnTo>
                <a:cubicBezTo>
                  <a:pt x="7151929" y="3655305"/>
                  <a:pt x="7143278" y="3654581"/>
                  <a:pt x="7137562" y="3648101"/>
                </a:cubicBezTo>
                <a:cubicBezTo>
                  <a:pt x="7132379" y="3642268"/>
                  <a:pt x="7133370" y="3631405"/>
                  <a:pt x="7139848" y="3626793"/>
                </a:cubicBezTo>
                <a:lnTo>
                  <a:pt x="7145336" y="3622904"/>
                </a:lnTo>
                <a:cubicBezTo>
                  <a:pt x="7146479" y="3622104"/>
                  <a:pt x="7147775" y="3622371"/>
                  <a:pt x="7148995" y="3621875"/>
                </a:cubicBezTo>
                <a:cubicBezTo>
                  <a:pt x="7148804" y="3619207"/>
                  <a:pt x="7148576" y="3616500"/>
                  <a:pt x="7148309" y="3613832"/>
                </a:cubicBezTo>
                <a:close/>
                <a:moveTo>
                  <a:pt x="7200748" y="3635674"/>
                </a:moveTo>
                <a:cubicBezTo>
                  <a:pt x="7199833" y="3634378"/>
                  <a:pt x="7199185" y="3633006"/>
                  <a:pt x="7198690" y="3631672"/>
                </a:cubicBezTo>
                <a:cubicBezTo>
                  <a:pt x="7197280" y="3630566"/>
                  <a:pt x="7195984" y="3629232"/>
                  <a:pt x="7194993" y="3627669"/>
                </a:cubicBezTo>
                <a:cubicBezTo>
                  <a:pt x="7193507" y="3625382"/>
                  <a:pt x="7192935" y="3622866"/>
                  <a:pt x="7193012" y="3620312"/>
                </a:cubicBezTo>
                <a:cubicBezTo>
                  <a:pt x="7191944" y="3619436"/>
                  <a:pt x="7190839" y="3618597"/>
                  <a:pt x="7190039" y="3617453"/>
                </a:cubicBezTo>
                <a:lnTo>
                  <a:pt x="7186152" y="3611926"/>
                </a:lnTo>
                <a:cubicBezTo>
                  <a:pt x="7181274" y="3605027"/>
                  <a:pt x="7184017" y="3595650"/>
                  <a:pt x="7190496" y="3590961"/>
                </a:cubicBezTo>
                <a:cubicBezTo>
                  <a:pt x="7197280" y="3586082"/>
                  <a:pt x="7206883" y="3588827"/>
                  <a:pt x="7211456" y="3595307"/>
                </a:cubicBezTo>
                <a:lnTo>
                  <a:pt x="7211876" y="3595917"/>
                </a:lnTo>
                <a:cubicBezTo>
                  <a:pt x="7215153" y="3596260"/>
                  <a:pt x="7218278" y="3597365"/>
                  <a:pt x="7220298" y="3599881"/>
                </a:cubicBezTo>
                <a:cubicBezTo>
                  <a:pt x="7224757" y="3605446"/>
                  <a:pt x="7228263" y="3611698"/>
                  <a:pt x="7226548" y="3619131"/>
                </a:cubicBezTo>
                <a:cubicBezTo>
                  <a:pt x="7226395" y="3619855"/>
                  <a:pt x="7226053" y="3620465"/>
                  <a:pt x="7225824" y="3621151"/>
                </a:cubicBezTo>
                <a:cubicBezTo>
                  <a:pt x="7229140" y="3635483"/>
                  <a:pt x="7210656" y="3649663"/>
                  <a:pt x="7200748" y="3635674"/>
                </a:cubicBezTo>
                <a:close/>
                <a:moveTo>
                  <a:pt x="7210961" y="3660260"/>
                </a:moveTo>
                <a:cubicBezTo>
                  <a:pt x="7217249" y="3663424"/>
                  <a:pt x="7220298" y="3669561"/>
                  <a:pt x="7219231" y="3676155"/>
                </a:cubicBezTo>
                <a:cubicBezTo>
                  <a:pt x="7222966" y="3668189"/>
                  <a:pt x="7234894" y="3662776"/>
                  <a:pt x="7243964" y="3670400"/>
                </a:cubicBezTo>
                <a:cubicBezTo>
                  <a:pt x="7258293" y="3682407"/>
                  <a:pt x="7236952" y="3702152"/>
                  <a:pt x="7222813" y="3690297"/>
                </a:cubicBezTo>
                <a:cubicBezTo>
                  <a:pt x="7219231" y="3687286"/>
                  <a:pt x="7217897" y="3683817"/>
                  <a:pt x="7218088" y="3680463"/>
                </a:cubicBezTo>
                <a:cubicBezTo>
                  <a:pt x="7216068" y="3684427"/>
                  <a:pt x="7211876" y="3687248"/>
                  <a:pt x="7207379" y="3687972"/>
                </a:cubicBezTo>
                <a:cubicBezTo>
                  <a:pt x="7207341" y="3688773"/>
                  <a:pt x="7207417" y="3689573"/>
                  <a:pt x="7207264" y="3690374"/>
                </a:cubicBezTo>
                <a:cubicBezTo>
                  <a:pt x="7206540" y="3694490"/>
                  <a:pt x="7204178" y="3697997"/>
                  <a:pt x="7200976" y="3700246"/>
                </a:cubicBezTo>
                <a:cubicBezTo>
                  <a:pt x="7200214" y="3708098"/>
                  <a:pt x="7192135" y="3713511"/>
                  <a:pt x="7184665" y="3712558"/>
                </a:cubicBezTo>
                <a:cubicBezTo>
                  <a:pt x="7179177" y="3711872"/>
                  <a:pt x="7173309" y="3711567"/>
                  <a:pt x="7168469" y="3708708"/>
                </a:cubicBezTo>
                <a:cubicBezTo>
                  <a:pt x="7161380" y="3704592"/>
                  <a:pt x="7158789" y="3695710"/>
                  <a:pt x="7162905" y="3688506"/>
                </a:cubicBezTo>
                <a:cubicBezTo>
                  <a:pt x="7163667" y="3687172"/>
                  <a:pt x="7164886" y="3686562"/>
                  <a:pt x="7165877" y="3685647"/>
                </a:cubicBezTo>
                <a:cubicBezTo>
                  <a:pt x="7164925" y="3680996"/>
                  <a:pt x="7166373" y="3676384"/>
                  <a:pt x="7169460" y="3672763"/>
                </a:cubicBezTo>
                <a:cubicBezTo>
                  <a:pt x="7169117" y="3671276"/>
                  <a:pt x="7168431" y="3669980"/>
                  <a:pt x="7168659" y="3668151"/>
                </a:cubicBezTo>
                <a:cubicBezTo>
                  <a:pt x="7169460" y="3661937"/>
                  <a:pt x="7173918" y="3657287"/>
                  <a:pt x="7179825" y="3655801"/>
                </a:cubicBezTo>
                <a:cubicBezTo>
                  <a:pt x="7181007" y="3655495"/>
                  <a:pt x="7182226" y="3655305"/>
                  <a:pt x="7183484" y="3655228"/>
                </a:cubicBezTo>
                <a:cubicBezTo>
                  <a:pt x="7192516" y="3652332"/>
                  <a:pt x="7202806" y="3656181"/>
                  <a:pt x="7210961" y="3660260"/>
                </a:cubicBezTo>
                <a:close/>
                <a:moveTo>
                  <a:pt x="7266601" y="3872197"/>
                </a:moveTo>
                <a:cubicBezTo>
                  <a:pt x="7267211" y="3872807"/>
                  <a:pt x="7267478" y="3873531"/>
                  <a:pt x="7267973" y="3874218"/>
                </a:cubicBezTo>
                <a:cubicBezTo>
                  <a:pt x="7274376" y="3869720"/>
                  <a:pt x="7284285" y="3871359"/>
                  <a:pt x="7288743" y="3877801"/>
                </a:cubicBezTo>
                <a:cubicBezTo>
                  <a:pt x="7290344" y="3877267"/>
                  <a:pt x="7292097" y="3877725"/>
                  <a:pt x="7293850" y="3877801"/>
                </a:cubicBezTo>
                <a:cubicBezTo>
                  <a:pt x="7294078" y="3877343"/>
                  <a:pt x="7294117" y="3876886"/>
                  <a:pt x="7294421" y="3876466"/>
                </a:cubicBezTo>
                <a:cubicBezTo>
                  <a:pt x="7294574" y="3876276"/>
                  <a:pt x="7294803" y="3876162"/>
                  <a:pt x="7294955" y="3875971"/>
                </a:cubicBezTo>
                <a:cubicBezTo>
                  <a:pt x="7294879" y="3875933"/>
                  <a:pt x="7294841" y="3875818"/>
                  <a:pt x="7294764" y="3875780"/>
                </a:cubicBezTo>
                <a:cubicBezTo>
                  <a:pt x="7294764" y="3875780"/>
                  <a:pt x="7294764" y="3875780"/>
                  <a:pt x="7294764" y="3875780"/>
                </a:cubicBezTo>
                <a:cubicBezTo>
                  <a:pt x="7294650" y="3875742"/>
                  <a:pt x="7294650" y="3875742"/>
                  <a:pt x="7294498" y="3875704"/>
                </a:cubicBezTo>
                <a:cubicBezTo>
                  <a:pt x="7294269" y="3875704"/>
                  <a:pt x="7294231" y="3875704"/>
                  <a:pt x="7293774" y="3875666"/>
                </a:cubicBezTo>
                <a:cubicBezTo>
                  <a:pt x="7285694" y="3875094"/>
                  <a:pt x="7279939" y="3868652"/>
                  <a:pt x="7279902" y="3860609"/>
                </a:cubicBezTo>
                <a:cubicBezTo>
                  <a:pt x="7279863" y="3852986"/>
                  <a:pt x="7287295" y="3846315"/>
                  <a:pt x="7294803" y="3846734"/>
                </a:cubicBezTo>
                <a:cubicBezTo>
                  <a:pt x="7294269" y="3846734"/>
                  <a:pt x="7293736" y="3846734"/>
                  <a:pt x="7293164" y="3846658"/>
                </a:cubicBezTo>
                <a:lnTo>
                  <a:pt x="7291678" y="3846353"/>
                </a:lnTo>
                <a:cubicBezTo>
                  <a:pt x="7287333" y="3847001"/>
                  <a:pt x="7282836" y="3845743"/>
                  <a:pt x="7279292" y="3841931"/>
                </a:cubicBezTo>
                <a:cubicBezTo>
                  <a:pt x="7275595" y="3839263"/>
                  <a:pt x="7273080" y="3835375"/>
                  <a:pt x="7273461" y="3829962"/>
                </a:cubicBezTo>
                <a:cubicBezTo>
                  <a:pt x="7273956" y="3822910"/>
                  <a:pt x="7281236" y="3814982"/>
                  <a:pt x="7288895" y="3816545"/>
                </a:cubicBezTo>
                <a:lnTo>
                  <a:pt x="7295184" y="3817841"/>
                </a:lnTo>
                <a:cubicBezTo>
                  <a:pt x="7297394" y="3818298"/>
                  <a:pt x="7299376" y="3819175"/>
                  <a:pt x="7301205" y="3820242"/>
                </a:cubicBezTo>
                <a:cubicBezTo>
                  <a:pt x="7301624" y="3818870"/>
                  <a:pt x="7302043" y="3817536"/>
                  <a:pt x="7302882" y="3816202"/>
                </a:cubicBezTo>
                <a:cubicBezTo>
                  <a:pt x="7306845" y="3809950"/>
                  <a:pt x="7317287" y="3807740"/>
                  <a:pt x="7323118" y="3812619"/>
                </a:cubicBezTo>
                <a:lnTo>
                  <a:pt x="7328072" y="3816774"/>
                </a:lnTo>
                <a:cubicBezTo>
                  <a:pt x="7332379" y="3820395"/>
                  <a:pt x="7334398" y="3825274"/>
                  <a:pt x="7333865" y="3830305"/>
                </a:cubicBezTo>
                <a:lnTo>
                  <a:pt x="7334132" y="3830343"/>
                </a:lnTo>
                <a:cubicBezTo>
                  <a:pt x="7341792" y="3831944"/>
                  <a:pt x="7346861" y="3839873"/>
                  <a:pt x="7345260" y="3847497"/>
                </a:cubicBezTo>
                <a:cubicBezTo>
                  <a:pt x="7344803" y="3849670"/>
                  <a:pt x="7343773" y="3851499"/>
                  <a:pt x="7342478" y="3853138"/>
                </a:cubicBezTo>
                <a:cubicBezTo>
                  <a:pt x="7344079" y="3854396"/>
                  <a:pt x="7346174" y="3855273"/>
                  <a:pt x="7347432" y="3856836"/>
                </a:cubicBezTo>
                <a:cubicBezTo>
                  <a:pt x="7349566" y="3856111"/>
                  <a:pt x="7351891" y="3855844"/>
                  <a:pt x="7354292" y="3856111"/>
                </a:cubicBezTo>
                <a:cubicBezTo>
                  <a:pt x="7361837" y="3857026"/>
                  <a:pt x="7367630" y="3865374"/>
                  <a:pt x="7366106" y="3872807"/>
                </a:cubicBezTo>
                <a:lnTo>
                  <a:pt x="7363743" y="3884166"/>
                </a:lnTo>
                <a:lnTo>
                  <a:pt x="7364886" y="3882794"/>
                </a:lnTo>
                <a:cubicBezTo>
                  <a:pt x="7370108" y="3876543"/>
                  <a:pt x="7379483" y="3876810"/>
                  <a:pt x="7385390" y="3881651"/>
                </a:cubicBezTo>
                <a:cubicBezTo>
                  <a:pt x="7391601" y="3886720"/>
                  <a:pt x="7391373" y="3896364"/>
                  <a:pt x="7386533" y="3902196"/>
                </a:cubicBezTo>
                <a:lnTo>
                  <a:pt x="7382379" y="3907152"/>
                </a:lnTo>
                <a:cubicBezTo>
                  <a:pt x="7380931" y="3908867"/>
                  <a:pt x="7379177" y="3910049"/>
                  <a:pt x="7377272" y="3910811"/>
                </a:cubicBezTo>
                <a:cubicBezTo>
                  <a:pt x="7378110" y="3912755"/>
                  <a:pt x="7378606" y="3914775"/>
                  <a:pt x="7378568" y="3916757"/>
                </a:cubicBezTo>
                <a:cubicBezTo>
                  <a:pt x="7378530" y="3918244"/>
                  <a:pt x="7378073" y="3919464"/>
                  <a:pt x="7377653" y="3920722"/>
                </a:cubicBezTo>
                <a:lnTo>
                  <a:pt x="7377767" y="3920874"/>
                </a:lnTo>
                <a:cubicBezTo>
                  <a:pt x="7382455" y="3927469"/>
                  <a:pt x="7379787" y="3936427"/>
                  <a:pt x="7373614" y="3940886"/>
                </a:cubicBezTo>
                <a:cubicBezTo>
                  <a:pt x="7367135" y="3945575"/>
                  <a:pt x="7357951" y="3942907"/>
                  <a:pt x="7353568" y="3936731"/>
                </a:cubicBezTo>
                <a:lnTo>
                  <a:pt x="7349871" y="3931471"/>
                </a:lnTo>
                <a:cubicBezTo>
                  <a:pt x="7349719" y="3931280"/>
                  <a:pt x="7349719" y="3931014"/>
                  <a:pt x="7349604" y="3930823"/>
                </a:cubicBezTo>
                <a:cubicBezTo>
                  <a:pt x="7345527" y="3929146"/>
                  <a:pt x="7342478" y="3925258"/>
                  <a:pt x="7341220" y="3921027"/>
                </a:cubicBezTo>
                <a:cubicBezTo>
                  <a:pt x="7333331" y="3925220"/>
                  <a:pt x="7322508" y="3925296"/>
                  <a:pt x="7314506" y="3922513"/>
                </a:cubicBezTo>
                <a:cubicBezTo>
                  <a:pt x="7308027" y="3920226"/>
                  <a:pt x="7304025" y="3912755"/>
                  <a:pt x="7301586" y="3905055"/>
                </a:cubicBezTo>
                <a:cubicBezTo>
                  <a:pt x="7295527" y="3907342"/>
                  <a:pt x="7287752" y="3903988"/>
                  <a:pt x="7283751" y="3897889"/>
                </a:cubicBezTo>
                <a:cubicBezTo>
                  <a:pt x="7277844" y="3900900"/>
                  <a:pt x="7270222" y="3898994"/>
                  <a:pt x="7265763" y="3894115"/>
                </a:cubicBezTo>
                <a:lnTo>
                  <a:pt x="7258598" y="3902692"/>
                </a:lnTo>
                <a:cubicBezTo>
                  <a:pt x="7257455" y="3904064"/>
                  <a:pt x="7256007" y="3904979"/>
                  <a:pt x="7254482" y="3905703"/>
                </a:cubicBezTo>
                <a:lnTo>
                  <a:pt x="7254216" y="3906999"/>
                </a:lnTo>
                <a:cubicBezTo>
                  <a:pt x="7252615" y="3914661"/>
                  <a:pt x="7245222" y="3920036"/>
                  <a:pt x="7237409" y="3918625"/>
                </a:cubicBezTo>
                <a:cubicBezTo>
                  <a:pt x="7229863" y="3917215"/>
                  <a:pt x="7224223" y="3909439"/>
                  <a:pt x="7225824" y="3901815"/>
                </a:cubicBezTo>
                <a:lnTo>
                  <a:pt x="7227120" y="3895526"/>
                </a:lnTo>
                <a:cubicBezTo>
                  <a:pt x="7228149" y="3890494"/>
                  <a:pt x="7231845" y="3886644"/>
                  <a:pt x="7236380" y="3884852"/>
                </a:cubicBezTo>
                <a:cubicBezTo>
                  <a:pt x="7236838" y="3884090"/>
                  <a:pt x="7237143" y="3883252"/>
                  <a:pt x="7237714" y="3882565"/>
                </a:cubicBezTo>
                <a:lnTo>
                  <a:pt x="7246022" y="3872655"/>
                </a:lnTo>
                <a:cubicBezTo>
                  <a:pt x="7251129" y="3866556"/>
                  <a:pt x="7261228" y="3867051"/>
                  <a:pt x="7266601" y="3872197"/>
                </a:cubicBezTo>
                <a:close/>
                <a:moveTo>
                  <a:pt x="7269726" y="3776178"/>
                </a:moveTo>
                <a:cubicBezTo>
                  <a:pt x="7283979" y="3788108"/>
                  <a:pt x="7266982" y="3811704"/>
                  <a:pt x="7252615" y="3799658"/>
                </a:cubicBezTo>
                <a:cubicBezTo>
                  <a:pt x="7238362" y="3787689"/>
                  <a:pt x="7255359" y="3764132"/>
                  <a:pt x="7269726" y="3776178"/>
                </a:cubicBezTo>
                <a:close/>
                <a:moveTo>
                  <a:pt x="7293393" y="3635369"/>
                </a:moveTo>
                <a:cubicBezTo>
                  <a:pt x="7282150" y="3619474"/>
                  <a:pt x="7307036" y="3602206"/>
                  <a:pt x="7318316" y="3618101"/>
                </a:cubicBezTo>
                <a:cubicBezTo>
                  <a:pt x="7329558" y="3634035"/>
                  <a:pt x="7304673" y="3651264"/>
                  <a:pt x="7293393" y="3635369"/>
                </a:cubicBezTo>
                <a:close/>
                <a:moveTo>
                  <a:pt x="7304635" y="3770574"/>
                </a:moveTo>
                <a:cubicBezTo>
                  <a:pt x="7303835" y="3762874"/>
                  <a:pt x="7309742" y="3755289"/>
                  <a:pt x="7317592" y="3754603"/>
                </a:cubicBezTo>
                <a:cubicBezTo>
                  <a:pt x="7320603" y="3754336"/>
                  <a:pt x="7323651" y="3754069"/>
                  <a:pt x="7326700" y="3753802"/>
                </a:cubicBezTo>
                <a:cubicBezTo>
                  <a:pt x="7334551" y="3753116"/>
                  <a:pt x="7341830" y="3758796"/>
                  <a:pt x="7342669" y="3766724"/>
                </a:cubicBezTo>
                <a:cubicBezTo>
                  <a:pt x="7343469" y="3774424"/>
                  <a:pt x="7337562" y="3782010"/>
                  <a:pt x="7329749" y="3782658"/>
                </a:cubicBezTo>
                <a:cubicBezTo>
                  <a:pt x="7326700" y="3782925"/>
                  <a:pt x="7323690" y="3783191"/>
                  <a:pt x="7320641" y="3783458"/>
                </a:cubicBezTo>
                <a:cubicBezTo>
                  <a:pt x="7312752" y="3784220"/>
                  <a:pt x="7305474" y="3778541"/>
                  <a:pt x="7304635" y="3770574"/>
                </a:cubicBezTo>
                <a:close/>
                <a:moveTo>
                  <a:pt x="7352044" y="3830077"/>
                </a:moveTo>
                <a:lnTo>
                  <a:pt x="7353339" y="3823787"/>
                </a:lnTo>
                <a:cubicBezTo>
                  <a:pt x="7354978" y="3815859"/>
                  <a:pt x="7361113" y="3810560"/>
                  <a:pt x="7369460" y="3811208"/>
                </a:cubicBezTo>
                <a:cubicBezTo>
                  <a:pt x="7376815" y="3811780"/>
                  <a:pt x="7383560" y="3819899"/>
                  <a:pt x="7382035" y="3827332"/>
                </a:cubicBezTo>
                <a:lnTo>
                  <a:pt x="7380740" y="3833622"/>
                </a:lnTo>
                <a:cubicBezTo>
                  <a:pt x="7379101" y="3841550"/>
                  <a:pt x="7372966" y="3846849"/>
                  <a:pt x="7364619" y="3846201"/>
                </a:cubicBezTo>
                <a:cubicBezTo>
                  <a:pt x="7357264" y="3845629"/>
                  <a:pt x="7350519" y="3837510"/>
                  <a:pt x="7352044" y="3830077"/>
                </a:cubicBezTo>
                <a:close/>
                <a:moveTo>
                  <a:pt x="7397318" y="4216214"/>
                </a:moveTo>
                <a:cubicBezTo>
                  <a:pt x="7391754" y="4220941"/>
                  <a:pt x="7381426" y="4220979"/>
                  <a:pt x="7376929" y="4214613"/>
                </a:cubicBezTo>
                <a:lnTo>
                  <a:pt x="7373194" y="4209353"/>
                </a:lnTo>
                <a:cubicBezTo>
                  <a:pt x="7368659" y="4202949"/>
                  <a:pt x="7368431" y="4194372"/>
                  <a:pt x="7374833" y="4188959"/>
                </a:cubicBezTo>
                <a:cubicBezTo>
                  <a:pt x="7380397" y="4184195"/>
                  <a:pt x="7390725" y="4184195"/>
                  <a:pt x="7395222" y="4190560"/>
                </a:cubicBezTo>
                <a:lnTo>
                  <a:pt x="7398918" y="4195821"/>
                </a:lnTo>
                <a:cubicBezTo>
                  <a:pt x="7403491" y="4202225"/>
                  <a:pt x="7403720" y="4210801"/>
                  <a:pt x="7397318" y="4216214"/>
                </a:cubicBezTo>
                <a:close/>
                <a:moveTo>
                  <a:pt x="7402806" y="4225515"/>
                </a:moveTo>
                <a:cubicBezTo>
                  <a:pt x="7408027" y="4220636"/>
                  <a:pt x="7419002" y="4220750"/>
                  <a:pt x="7423194" y="4227116"/>
                </a:cubicBezTo>
                <a:lnTo>
                  <a:pt x="7428187" y="4234701"/>
                </a:lnTo>
                <a:cubicBezTo>
                  <a:pt x="7432645" y="4241486"/>
                  <a:pt x="7432912" y="4249148"/>
                  <a:pt x="7426586" y="4255095"/>
                </a:cubicBezTo>
                <a:cubicBezTo>
                  <a:pt x="7421365" y="4259936"/>
                  <a:pt x="7410351" y="4259821"/>
                  <a:pt x="7406197" y="4253494"/>
                </a:cubicBezTo>
                <a:lnTo>
                  <a:pt x="7401205" y="4245908"/>
                </a:lnTo>
                <a:cubicBezTo>
                  <a:pt x="7396746" y="4239123"/>
                  <a:pt x="7396480" y="4231423"/>
                  <a:pt x="7402806" y="4225515"/>
                </a:cubicBezTo>
                <a:close/>
                <a:moveTo>
                  <a:pt x="7394955" y="4263862"/>
                </a:moveTo>
                <a:cubicBezTo>
                  <a:pt x="7394650" y="4265386"/>
                  <a:pt x="7393926" y="4266530"/>
                  <a:pt x="7393316" y="4267788"/>
                </a:cubicBezTo>
                <a:cubicBezTo>
                  <a:pt x="7395222" y="4269503"/>
                  <a:pt x="7397051" y="4271447"/>
                  <a:pt x="7397965" y="4273963"/>
                </a:cubicBezTo>
                <a:lnTo>
                  <a:pt x="7404330" y="4269465"/>
                </a:lnTo>
                <a:cubicBezTo>
                  <a:pt x="7410580" y="4265043"/>
                  <a:pt x="7419536" y="4266682"/>
                  <a:pt x="7424109" y="4272705"/>
                </a:cubicBezTo>
                <a:cubicBezTo>
                  <a:pt x="7423728" y="4270990"/>
                  <a:pt x="7423652" y="4269046"/>
                  <a:pt x="7424109" y="4266835"/>
                </a:cubicBezTo>
                <a:cubicBezTo>
                  <a:pt x="7427844" y="4248805"/>
                  <a:pt x="7456655" y="4251245"/>
                  <a:pt x="7452882" y="4269465"/>
                </a:cubicBezTo>
                <a:cubicBezTo>
                  <a:pt x="7449948" y="4283683"/>
                  <a:pt x="7431654" y="4284979"/>
                  <a:pt x="7425786" y="4276098"/>
                </a:cubicBezTo>
                <a:cubicBezTo>
                  <a:pt x="7428110" y="4282159"/>
                  <a:pt x="7426319" y="4289363"/>
                  <a:pt x="7420870" y="4293213"/>
                </a:cubicBezTo>
                <a:lnTo>
                  <a:pt x="7410351" y="4300646"/>
                </a:lnTo>
                <a:cubicBezTo>
                  <a:pt x="7403949" y="4305182"/>
                  <a:pt x="7394650" y="4303428"/>
                  <a:pt x="7390230" y="4297025"/>
                </a:cubicBezTo>
                <a:cubicBezTo>
                  <a:pt x="7389200" y="4295500"/>
                  <a:pt x="7388552" y="4293861"/>
                  <a:pt x="7388172" y="4292184"/>
                </a:cubicBezTo>
                <a:cubicBezTo>
                  <a:pt x="7387524" y="4292374"/>
                  <a:pt x="7386914" y="4292755"/>
                  <a:pt x="7386190" y="4292832"/>
                </a:cubicBezTo>
                <a:cubicBezTo>
                  <a:pt x="7385923" y="4292870"/>
                  <a:pt x="7385656" y="4292870"/>
                  <a:pt x="7385390" y="4292908"/>
                </a:cubicBezTo>
                <a:cubicBezTo>
                  <a:pt x="7388972" y="4299426"/>
                  <a:pt x="7386990" y="4307888"/>
                  <a:pt x="7380740" y="4311967"/>
                </a:cubicBezTo>
                <a:lnTo>
                  <a:pt x="7373156" y="4316960"/>
                </a:lnTo>
                <a:cubicBezTo>
                  <a:pt x="7366601" y="4321268"/>
                  <a:pt x="7357379" y="4319171"/>
                  <a:pt x="7353187" y="4312653"/>
                </a:cubicBezTo>
                <a:cubicBezTo>
                  <a:pt x="7348919" y="4306059"/>
                  <a:pt x="7350977" y="4296948"/>
                  <a:pt x="7357493" y="4292679"/>
                </a:cubicBezTo>
                <a:cubicBezTo>
                  <a:pt x="7359360" y="4291459"/>
                  <a:pt x="7361228" y="4290240"/>
                  <a:pt x="7363095" y="4288982"/>
                </a:cubicBezTo>
                <a:cubicBezTo>
                  <a:pt x="7359513" y="4285360"/>
                  <a:pt x="7357721" y="4280176"/>
                  <a:pt x="7359170" y="4274802"/>
                </a:cubicBezTo>
                <a:cubicBezTo>
                  <a:pt x="7360313" y="4270723"/>
                  <a:pt x="7363019" y="4268245"/>
                  <a:pt x="7366144" y="4266111"/>
                </a:cubicBezTo>
                <a:cubicBezTo>
                  <a:pt x="7365992" y="4264700"/>
                  <a:pt x="7365801" y="4263290"/>
                  <a:pt x="7366144" y="4261613"/>
                </a:cubicBezTo>
                <a:cubicBezTo>
                  <a:pt x="7369841" y="4243659"/>
                  <a:pt x="7398728" y="4245679"/>
                  <a:pt x="7394955" y="4263862"/>
                </a:cubicBezTo>
                <a:close/>
                <a:moveTo>
                  <a:pt x="7504863" y="4278804"/>
                </a:moveTo>
                <a:cubicBezTo>
                  <a:pt x="7515572" y="4293937"/>
                  <a:pt x="7493202" y="4312310"/>
                  <a:pt x="7482455" y="4297063"/>
                </a:cubicBezTo>
                <a:cubicBezTo>
                  <a:pt x="7482264" y="4296796"/>
                  <a:pt x="7482264" y="4296491"/>
                  <a:pt x="7482074" y="4296224"/>
                </a:cubicBezTo>
                <a:cubicBezTo>
                  <a:pt x="7473575" y="4297253"/>
                  <a:pt x="7464772" y="4292222"/>
                  <a:pt x="7466944" y="4281663"/>
                </a:cubicBezTo>
                <a:cubicBezTo>
                  <a:pt x="7467249" y="4280138"/>
                  <a:pt x="7467782" y="4278842"/>
                  <a:pt x="7468431" y="4277622"/>
                </a:cubicBezTo>
                <a:cubicBezTo>
                  <a:pt x="7468278" y="4275907"/>
                  <a:pt x="7468392" y="4274115"/>
                  <a:pt x="7468812" y="4272400"/>
                </a:cubicBezTo>
                <a:cubicBezTo>
                  <a:pt x="7470107" y="4267254"/>
                  <a:pt x="7474490" y="4263824"/>
                  <a:pt x="7479406" y="4262718"/>
                </a:cubicBezTo>
                <a:cubicBezTo>
                  <a:pt x="7481921" y="4259440"/>
                  <a:pt x="7485580" y="4257267"/>
                  <a:pt x="7490572" y="4257153"/>
                </a:cubicBezTo>
                <a:cubicBezTo>
                  <a:pt x="7497737" y="4257000"/>
                  <a:pt x="7505778" y="4264433"/>
                  <a:pt x="7504673" y="4271943"/>
                </a:cubicBezTo>
                <a:cubicBezTo>
                  <a:pt x="7504406" y="4273772"/>
                  <a:pt x="7503682" y="4275450"/>
                  <a:pt x="7503186" y="4277241"/>
                </a:cubicBezTo>
                <a:cubicBezTo>
                  <a:pt x="7503720" y="4277775"/>
                  <a:pt x="7504368" y="4278080"/>
                  <a:pt x="7504863" y="4278804"/>
                </a:cubicBezTo>
                <a:close/>
                <a:moveTo>
                  <a:pt x="7519383" y="4238018"/>
                </a:moveTo>
                <a:cubicBezTo>
                  <a:pt x="7508598" y="4222770"/>
                  <a:pt x="7532493" y="4206418"/>
                  <a:pt x="7543202" y="4221589"/>
                </a:cubicBezTo>
                <a:cubicBezTo>
                  <a:pt x="7550595" y="4232071"/>
                  <a:pt x="7541639" y="4242820"/>
                  <a:pt x="7531845" y="4243735"/>
                </a:cubicBezTo>
                <a:cubicBezTo>
                  <a:pt x="7534246" y="4246632"/>
                  <a:pt x="7535541" y="4250520"/>
                  <a:pt x="7534551" y="4255323"/>
                </a:cubicBezTo>
                <a:cubicBezTo>
                  <a:pt x="7530778" y="4273544"/>
                  <a:pt x="7502539" y="4267445"/>
                  <a:pt x="7506311" y="4249224"/>
                </a:cubicBezTo>
                <a:cubicBezTo>
                  <a:pt x="7507912" y="4241563"/>
                  <a:pt x="7513781" y="4238399"/>
                  <a:pt x="7519841" y="4238437"/>
                </a:cubicBezTo>
                <a:cubicBezTo>
                  <a:pt x="7519688" y="4238284"/>
                  <a:pt x="7519498" y="4238208"/>
                  <a:pt x="7519383" y="4238018"/>
                </a:cubicBezTo>
                <a:close/>
                <a:moveTo>
                  <a:pt x="7555130" y="4261613"/>
                </a:moveTo>
                <a:lnTo>
                  <a:pt x="7556426" y="4255323"/>
                </a:lnTo>
                <a:cubicBezTo>
                  <a:pt x="7558064" y="4247395"/>
                  <a:pt x="7564200" y="4242096"/>
                  <a:pt x="7572546" y="4242744"/>
                </a:cubicBezTo>
                <a:cubicBezTo>
                  <a:pt x="7579901" y="4243316"/>
                  <a:pt x="7586647" y="4251473"/>
                  <a:pt x="7585123" y="4258868"/>
                </a:cubicBezTo>
                <a:lnTo>
                  <a:pt x="7583827" y="4265158"/>
                </a:lnTo>
                <a:cubicBezTo>
                  <a:pt x="7582645" y="4270875"/>
                  <a:pt x="7579063" y="4275145"/>
                  <a:pt x="7574033" y="4276898"/>
                </a:cubicBezTo>
                <a:cubicBezTo>
                  <a:pt x="7576624" y="4279986"/>
                  <a:pt x="7578110" y="4283988"/>
                  <a:pt x="7577424" y="4288257"/>
                </a:cubicBezTo>
                <a:cubicBezTo>
                  <a:pt x="7576243" y="4295881"/>
                  <a:pt x="7568621" y="4301675"/>
                  <a:pt x="7560923" y="4300341"/>
                </a:cubicBezTo>
                <a:cubicBezTo>
                  <a:pt x="7557912" y="4299845"/>
                  <a:pt x="7554939" y="4299312"/>
                  <a:pt x="7551967" y="4298778"/>
                </a:cubicBezTo>
                <a:cubicBezTo>
                  <a:pt x="7546670" y="4297863"/>
                  <a:pt x="7542516" y="4294013"/>
                  <a:pt x="7540763" y="4289210"/>
                </a:cubicBezTo>
                <a:cubicBezTo>
                  <a:pt x="7535961" y="4286161"/>
                  <a:pt x="7532607" y="4280710"/>
                  <a:pt x="7534056" y="4273658"/>
                </a:cubicBezTo>
                <a:cubicBezTo>
                  <a:pt x="7536380" y="4262413"/>
                  <a:pt x="7547775" y="4261232"/>
                  <a:pt x="7555359" y="4266187"/>
                </a:cubicBezTo>
                <a:cubicBezTo>
                  <a:pt x="7555054" y="4264662"/>
                  <a:pt x="7554787" y="4263138"/>
                  <a:pt x="7555130" y="4261613"/>
                </a:cubicBezTo>
                <a:close/>
                <a:moveTo>
                  <a:pt x="7648537" y="4401430"/>
                </a:moveTo>
                <a:cubicBezTo>
                  <a:pt x="7647889" y="4404632"/>
                  <a:pt x="7646251" y="4406995"/>
                  <a:pt x="7644307" y="4408978"/>
                </a:cubicBezTo>
                <a:cubicBezTo>
                  <a:pt x="7650366" y="4406081"/>
                  <a:pt x="7657188" y="4406538"/>
                  <a:pt x="7661951" y="4411913"/>
                </a:cubicBezTo>
                <a:cubicBezTo>
                  <a:pt x="7666906" y="4417516"/>
                  <a:pt x="7665953" y="4427884"/>
                  <a:pt x="7659780" y="4432268"/>
                </a:cubicBezTo>
                <a:lnTo>
                  <a:pt x="7654520" y="4436003"/>
                </a:lnTo>
                <a:cubicBezTo>
                  <a:pt x="7647889" y="4440692"/>
                  <a:pt x="7639658" y="4440006"/>
                  <a:pt x="7634170" y="4433793"/>
                </a:cubicBezTo>
                <a:cubicBezTo>
                  <a:pt x="7629253" y="4428227"/>
                  <a:pt x="7630168" y="4417897"/>
                  <a:pt x="7636304" y="4413514"/>
                </a:cubicBezTo>
                <a:cubicBezTo>
                  <a:pt x="7627386" y="4415458"/>
                  <a:pt x="7617402" y="4410464"/>
                  <a:pt x="7619726" y="4399334"/>
                </a:cubicBezTo>
                <a:cubicBezTo>
                  <a:pt x="7620145" y="4397237"/>
                  <a:pt x="7620984" y="4395484"/>
                  <a:pt x="7622013" y="4393959"/>
                </a:cubicBezTo>
                <a:lnTo>
                  <a:pt x="7621784" y="4394073"/>
                </a:lnTo>
                <a:cubicBezTo>
                  <a:pt x="7614353" y="4397275"/>
                  <a:pt x="7606159" y="4393044"/>
                  <a:pt x="7602996" y="4386031"/>
                </a:cubicBezTo>
                <a:cubicBezTo>
                  <a:pt x="7599718" y="4378826"/>
                  <a:pt x="7604101" y="4370211"/>
                  <a:pt x="7611037" y="4367238"/>
                </a:cubicBezTo>
                <a:lnTo>
                  <a:pt x="7615953" y="4365103"/>
                </a:lnTo>
                <a:cubicBezTo>
                  <a:pt x="7616792" y="4360910"/>
                  <a:pt x="7619230" y="4357099"/>
                  <a:pt x="7623385" y="4354926"/>
                </a:cubicBezTo>
                <a:cubicBezTo>
                  <a:pt x="7628758" y="4352105"/>
                  <a:pt x="7633903" y="4353363"/>
                  <a:pt x="7639276" y="4355269"/>
                </a:cubicBezTo>
                <a:cubicBezTo>
                  <a:pt x="7643430" y="4356756"/>
                  <a:pt x="7645869" y="4360377"/>
                  <a:pt x="7646822" y="4364417"/>
                </a:cubicBezTo>
                <a:cubicBezTo>
                  <a:pt x="7647051" y="4364608"/>
                  <a:pt x="7647279" y="4364799"/>
                  <a:pt x="7647508" y="4364989"/>
                </a:cubicBezTo>
                <a:cubicBezTo>
                  <a:pt x="7653720" y="4370173"/>
                  <a:pt x="7653834" y="4379284"/>
                  <a:pt x="7649071" y="4385383"/>
                </a:cubicBezTo>
                <a:cubicBezTo>
                  <a:pt x="7647623" y="4387212"/>
                  <a:pt x="7645717" y="4388356"/>
                  <a:pt x="7643659" y="4389156"/>
                </a:cubicBezTo>
                <a:cubicBezTo>
                  <a:pt x="7647318" y="4391481"/>
                  <a:pt x="7649757" y="4395484"/>
                  <a:pt x="7648537" y="4401430"/>
                </a:cubicBezTo>
                <a:close/>
                <a:moveTo>
                  <a:pt x="7662676" y="4566329"/>
                </a:moveTo>
                <a:lnTo>
                  <a:pt x="7667668" y="4573915"/>
                </a:lnTo>
                <a:cubicBezTo>
                  <a:pt x="7671974" y="4580471"/>
                  <a:pt x="7670183" y="4589620"/>
                  <a:pt x="7663629" y="4593965"/>
                </a:cubicBezTo>
                <a:cubicBezTo>
                  <a:pt x="7657150" y="4598273"/>
                  <a:pt x="7647889" y="4596443"/>
                  <a:pt x="7643583" y="4589925"/>
                </a:cubicBezTo>
                <a:lnTo>
                  <a:pt x="7638857" y="4582758"/>
                </a:lnTo>
                <a:cubicBezTo>
                  <a:pt x="7637867" y="4587104"/>
                  <a:pt x="7635199" y="4591068"/>
                  <a:pt x="7630930" y="4592936"/>
                </a:cubicBezTo>
                <a:lnTo>
                  <a:pt x="7625023" y="4595452"/>
                </a:lnTo>
                <a:cubicBezTo>
                  <a:pt x="7621975" y="4596786"/>
                  <a:pt x="7618659" y="4596748"/>
                  <a:pt x="7615611" y="4595947"/>
                </a:cubicBezTo>
                <a:cubicBezTo>
                  <a:pt x="7617363" y="4596824"/>
                  <a:pt x="7619307" y="4597091"/>
                  <a:pt x="7620717" y="4598730"/>
                </a:cubicBezTo>
                <a:cubicBezTo>
                  <a:pt x="7625633" y="4604448"/>
                  <a:pt x="7624490" y="4614663"/>
                  <a:pt x="7618278" y="4619047"/>
                </a:cubicBezTo>
                <a:lnTo>
                  <a:pt x="7613019" y="4622744"/>
                </a:lnTo>
                <a:cubicBezTo>
                  <a:pt x="7606388" y="4627433"/>
                  <a:pt x="7598041" y="4626518"/>
                  <a:pt x="7592706" y="4620305"/>
                </a:cubicBezTo>
                <a:cubicBezTo>
                  <a:pt x="7587790" y="4614587"/>
                  <a:pt x="7588972" y="4604371"/>
                  <a:pt x="7595145" y="4599988"/>
                </a:cubicBezTo>
                <a:lnTo>
                  <a:pt x="7600405" y="4596290"/>
                </a:lnTo>
                <a:cubicBezTo>
                  <a:pt x="7603567" y="4594041"/>
                  <a:pt x="7607188" y="4593241"/>
                  <a:pt x="7610618" y="4593546"/>
                </a:cubicBezTo>
                <a:cubicBezTo>
                  <a:pt x="7608674" y="4592097"/>
                  <a:pt x="7606959" y="4590382"/>
                  <a:pt x="7605930" y="4588057"/>
                </a:cubicBezTo>
                <a:cubicBezTo>
                  <a:pt x="7602805" y="4580967"/>
                  <a:pt x="7606159" y="4572085"/>
                  <a:pt x="7613323" y="4568998"/>
                </a:cubicBezTo>
                <a:lnTo>
                  <a:pt x="7619230" y="4566482"/>
                </a:lnTo>
                <a:cubicBezTo>
                  <a:pt x="7625480" y="4563776"/>
                  <a:pt x="7632645" y="4566101"/>
                  <a:pt x="7636533" y="4571437"/>
                </a:cubicBezTo>
                <a:cubicBezTo>
                  <a:pt x="7636800" y="4570103"/>
                  <a:pt x="7637447" y="4568883"/>
                  <a:pt x="7638057" y="4567664"/>
                </a:cubicBezTo>
                <a:cubicBezTo>
                  <a:pt x="7631159" y="4566329"/>
                  <a:pt x="7624756" y="4559239"/>
                  <a:pt x="7626281" y="4551921"/>
                </a:cubicBezTo>
                <a:lnTo>
                  <a:pt x="7627577" y="4545631"/>
                </a:lnTo>
                <a:cubicBezTo>
                  <a:pt x="7629177" y="4537970"/>
                  <a:pt x="7635313" y="4531985"/>
                  <a:pt x="7643621" y="4532938"/>
                </a:cubicBezTo>
                <a:cubicBezTo>
                  <a:pt x="7650900" y="4533777"/>
                  <a:pt x="7657874" y="4541324"/>
                  <a:pt x="7656311" y="4548986"/>
                </a:cubicBezTo>
                <a:lnTo>
                  <a:pt x="7655016" y="4555275"/>
                </a:lnTo>
                <a:cubicBezTo>
                  <a:pt x="7654634" y="4557067"/>
                  <a:pt x="7653987" y="4558706"/>
                  <a:pt x="7653149" y="4560269"/>
                </a:cubicBezTo>
                <a:cubicBezTo>
                  <a:pt x="7656959" y="4560917"/>
                  <a:pt x="7660504" y="4562975"/>
                  <a:pt x="7662676" y="4566329"/>
                </a:cubicBezTo>
                <a:close/>
                <a:moveTo>
                  <a:pt x="7683179" y="4530803"/>
                </a:moveTo>
                <a:lnTo>
                  <a:pt x="7684474" y="4524514"/>
                </a:lnTo>
                <a:cubicBezTo>
                  <a:pt x="7686113" y="4516585"/>
                  <a:pt x="7692135" y="4511249"/>
                  <a:pt x="7700519" y="4511859"/>
                </a:cubicBezTo>
                <a:cubicBezTo>
                  <a:pt x="7707836" y="4512392"/>
                  <a:pt x="7714734" y="4520473"/>
                  <a:pt x="7713171" y="4527868"/>
                </a:cubicBezTo>
                <a:lnTo>
                  <a:pt x="7711875" y="4534158"/>
                </a:lnTo>
                <a:cubicBezTo>
                  <a:pt x="7710770" y="4539532"/>
                  <a:pt x="7707531" y="4543535"/>
                  <a:pt x="7703072" y="4545479"/>
                </a:cubicBezTo>
                <a:lnTo>
                  <a:pt x="7703186" y="4545784"/>
                </a:lnTo>
                <a:cubicBezTo>
                  <a:pt x="7706387" y="4553217"/>
                  <a:pt x="7702996" y="4561298"/>
                  <a:pt x="7695908" y="4564881"/>
                </a:cubicBezTo>
                <a:cubicBezTo>
                  <a:pt x="7689010" y="4568350"/>
                  <a:pt x="7679787" y="4564576"/>
                  <a:pt x="7676814" y="4557639"/>
                </a:cubicBezTo>
                <a:lnTo>
                  <a:pt x="7674261" y="4551730"/>
                </a:lnTo>
                <a:cubicBezTo>
                  <a:pt x="7671060" y="4544297"/>
                  <a:pt x="7674452" y="4536216"/>
                  <a:pt x="7681502" y="4532633"/>
                </a:cubicBezTo>
                <a:cubicBezTo>
                  <a:pt x="7682036" y="4532366"/>
                  <a:pt x="7682645" y="4532404"/>
                  <a:pt x="7683217" y="4532214"/>
                </a:cubicBezTo>
                <a:cubicBezTo>
                  <a:pt x="7683255" y="4531718"/>
                  <a:pt x="7683064" y="4531261"/>
                  <a:pt x="7683179" y="4530803"/>
                </a:cubicBezTo>
                <a:close/>
                <a:moveTo>
                  <a:pt x="7737409" y="4511973"/>
                </a:moveTo>
                <a:cubicBezTo>
                  <a:pt x="7733103" y="4505417"/>
                  <a:pt x="7734627" y="4496344"/>
                  <a:pt x="7741220" y="4491885"/>
                </a:cubicBezTo>
                <a:cubicBezTo>
                  <a:pt x="7747584" y="4487539"/>
                  <a:pt x="7756997" y="4489140"/>
                  <a:pt x="7761304" y="4495696"/>
                </a:cubicBezTo>
                <a:cubicBezTo>
                  <a:pt x="7762980" y="4498212"/>
                  <a:pt x="7764619" y="4500728"/>
                  <a:pt x="7766296" y="4503282"/>
                </a:cubicBezTo>
                <a:cubicBezTo>
                  <a:pt x="7770602" y="4509838"/>
                  <a:pt x="7769040" y="4518910"/>
                  <a:pt x="7762485" y="4523370"/>
                </a:cubicBezTo>
                <a:cubicBezTo>
                  <a:pt x="7760808" y="4524514"/>
                  <a:pt x="7758903" y="4525200"/>
                  <a:pt x="7756921" y="4525543"/>
                </a:cubicBezTo>
                <a:cubicBezTo>
                  <a:pt x="7758598" y="4532709"/>
                  <a:pt x="7754635" y="4539609"/>
                  <a:pt x="7747927" y="4542467"/>
                </a:cubicBezTo>
                <a:lnTo>
                  <a:pt x="7742020" y="4545021"/>
                </a:lnTo>
                <a:cubicBezTo>
                  <a:pt x="7734817" y="4548109"/>
                  <a:pt x="7726052" y="4543230"/>
                  <a:pt x="7723575" y="4536254"/>
                </a:cubicBezTo>
                <a:cubicBezTo>
                  <a:pt x="7720831" y="4528554"/>
                  <a:pt x="7725176" y="4520893"/>
                  <a:pt x="7732340" y="4517805"/>
                </a:cubicBezTo>
                <a:lnTo>
                  <a:pt x="7738247" y="4515289"/>
                </a:lnTo>
                <a:cubicBezTo>
                  <a:pt x="7738629" y="4515137"/>
                  <a:pt x="7739048" y="4515213"/>
                  <a:pt x="7739390" y="4515099"/>
                </a:cubicBezTo>
                <a:cubicBezTo>
                  <a:pt x="7738743" y="4514031"/>
                  <a:pt x="7738057" y="4513002"/>
                  <a:pt x="7737409" y="4511973"/>
                </a:cubicBezTo>
                <a:close/>
                <a:moveTo>
                  <a:pt x="7816334" y="4670392"/>
                </a:moveTo>
                <a:cubicBezTo>
                  <a:pt x="7813895" y="4662349"/>
                  <a:pt x="7818735" y="4655412"/>
                  <a:pt x="7825900" y="4652324"/>
                </a:cubicBezTo>
                <a:lnTo>
                  <a:pt x="7831807" y="4649808"/>
                </a:lnTo>
                <a:cubicBezTo>
                  <a:pt x="7839010" y="4646683"/>
                  <a:pt x="7847775" y="4652515"/>
                  <a:pt x="7849871" y="4659376"/>
                </a:cubicBezTo>
                <a:cubicBezTo>
                  <a:pt x="7851471" y="4664598"/>
                  <a:pt x="7849947" y="4669287"/>
                  <a:pt x="7846784" y="4672832"/>
                </a:cubicBezTo>
                <a:cubicBezTo>
                  <a:pt x="7848690" y="4674433"/>
                  <a:pt x="7850290" y="4676415"/>
                  <a:pt x="7851281" y="4678664"/>
                </a:cubicBezTo>
                <a:cubicBezTo>
                  <a:pt x="7854482" y="4686020"/>
                  <a:pt x="7849909" y="4694368"/>
                  <a:pt x="7842973" y="4697342"/>
                </a:cubicBezTo>
                <a:lnTo>
                  <a:pt x="7837066" y="4699896"/>
                </a:lnTo>
                <a:cubicBezTo>
                  <a:pt x="7832150" y="4701992"/>
                  <a:pt x="7826967" y="4700696"/>
                  <a:pt x="7823080" y="4697570"/>
                </a:cubicBezTo>
                <a:cubicBezTo>
                  <a:pt x="7818202" y="4698066"/>
                  <a:pt x="7813323" y="4695931"/>
                  <a:pt x="7810732" y="4689871"/>
                </a:cubicBezTo>
                <a:cubicBezTo>
                  <a:pt x="7807340" y="4681942"/>
                  <a:pt x="7811075" y="4674890"/>
                  <a:pt x="7816715" y="4671192"/>
                </a:cubicBezTo>
                <a:cubicBezTo>
                  <a:pt x="7816601" y="4670926"/>
                  <a:pt x="7816448" y="4670697"/>
                  <a:pt x="7816334" y="4670392"/>
                </a:cubicBezTo>
                <a:close/>
                <a:moveTo>
                  <a:pt x="7848461" y="4588019"/>
                </a:moveTo>
                <a:lnTo>
                  <a:pt x="7849757" y="4581729"/>
                </a:lnTo>
                <a:cubicBezTo>
                  <a:pt x="7851357" y="4574029"/>
                  <a:pt x="7861494" y="4570484"/>
                  <a:pt x="7868125" y="4572772"/>
                </a:cubicBezTo>
                <a:cubicBezTo>
                  <a:pt x="7876166" y="4575554"/>
                  <a:pt x="7878682" y="4583521"/>
                  <a:pt x="7877081" y="4591144"/>
                </a:cubicBezTo>
                <a:lnTo>
                  <a:pt x="7875785" y="4597434"/>
                </a:lnTo>
                <a:cubicBezTo>
                  <a:pt x="7874185" y="4605134"/>
                  <a:pt x="7864086" y="4608679"/>
                  <a:pt x="7857416" y="4606392"/>
                </a:cubicBezTo>
                <a:cubicBezTo>
                  <a:pt x="7849375" y="4603609"/>
                  <a:pt x="7846898" y="4595642"/>
                  <a:pt x="7848461" y="4588019"/>
                </a:cubicBezTo>
                <a:close/>
                <a:moveTo>
                  <a:pt x="7782569" y="4624612"/>
                </a:moveTo>
                <a:cubicBezTo>
                  <a:pt x="7775214" y="4607535"/>
                  <a:pt x="7801090" y="4594613"/>
                  <a:pt x="7808407" y="4611690"/>
                </a:cubicBezTo>
                <a:cubicBezTo>
                  <a:pt x="7815801" y="4628767"/>
                  <a:pt x="7789924" y="4641689"/>
                  <a:pt x="7782569" y="4624612"/>
                </a:cubicBezTo>
                <a:close/>
                <a:moveTo>
                  <a:pt x="7769993" y="4746781"/>
                </a:moveTo>
                <a:lnTo>
                  <a:pt x="7767059" y="4744113"/>
                </a:lnTo>
                <a:cubicBezTo>
                  <a:pt x="7753263" y="4731648"/>
                  <a:pt x="7773042" y="4710569"/>
                  <a:pt x="7786875" y="4723033"/>
                </a:cubicBezTo>
                <a:lnTo>
                  <a:pt x="7789810" y="4725701"/>
                </a:lnTo>
                <a:cubicBezTo>
                  <a:pt x="7803606" y="4738204"/>
                  <a:pt x="7783826" y="4759246"/>
                  <a:pt x="7769993" y="4746781"/>
                </a:cubicBezTo>
                <a:close/>
                <a:moveTo>
                  <a:pt x="7796936" y="4566939"/>
                </a:moveTo>
                <a:cubicBezTo>
                  <a:pt x="7793164" y="4585198"/>
                  <a:pt x="7765267" y="4577689"/>
                  <a:pt x="7769002" y="4559545"/>
                </a:cubicBezTo>
                <a:cubicBezTo>
                  <a:pt x="7772775" y="4541286"/>
                  <a:pt x="7800671" y="4548795"/>
                  <a:pt x="7796936" y="4566939"/>
                </a:cubicBezTo>
                <a:close/>
                <a:moveTo>
                  <a:pt x="7776128" y="4576354"/>
                </a:moveTo>
                <a:cubicBezTo>
                  <a:pt x="7781692" y="4583178"/>
                  <a:pt x="7784856" y="4591678"/>
                  <a:pt x="7783293" y="4600560"/>
                </a:cubicBezTo>
                <a:cubicBezTo>
                  <a:pt x="7781959" y="4608260"/>
                  <a:pt x="7776510" y="4614625"/>
                  <a:pt x="7768011" y="4614092"/>
                </a:cubicBezTo>
                <a:cubicBezTo>
                  <a:pt x="7764657" y="4613901"/>
                  <a:pt x="7761228" y="4612109"/>
                  <a:pt x="7758598" y="4609555"/>
                </a:cubicBezTo>
                <a:lnTo>
                  <a:pt x="7760046" y="4612910"/>
                </a:lnTo>
                <a:cubicBezTo>
                  <a:pt x="7763247" y="4620343"/>
                  <a:pt x="7758827" y="4628538"/>
                  <a:pt x="7751853" y="4631626"/>
                </a:cubicBezTo>
                <a:cubicBezTo>
                  <a:pt x="7744573" y="4634866"/>
                  <a:pt x="7736113" y="4630406"/>
                  <a:pt x="7733141" y="4623469"/>
                </a:cubicBezTo>
                <a:lnTo>
                  <a:pt x="7730588" y="4617560"/>
                </a:lnTo>
                <a:cubicBezTo>
                  <a:pt x="7727386" y="4610127"/>
                  <a:pt x="7731807" y="4601932"/>
                  <a:pt x="7738781" y="4598844"/>
                </a:cubicBezTo>
                <a:cubicBezTo>
                  <a:pt x="7744573" y="4596252"/>
                  <a:pt x="7750938" y="4598654"/>
                  <a:pt x="7754863" y="4603152"/>
                </a:cubicBezTo>
                <a:cubicBezTo>
                  <a:pt x="7754520" y="4601703"/>
                  <a:pt x="7754177" y="4600293"/>
                  <a:pt x="7754444" y="4598768"/>
                </a:cubicBezTo>
                <a:cubicBezTo>
                  <a:pt x="7754635" y="4597891"/>
                  <a:pt x="7754749" y="4596976"/>
                  <a:pt x="7754825" y="4596062"/>
                </a:cubicBezTo>
                <a:cubicBezTo>
                  <a:pt x="7754825" y="4596062"/>
                  <a:pt x="7754825" y="4596062"/>
                  <a:pt x="7754825" y="4596062"/>
                </a:cubicBezTo>
                <a:cubicBezTo>
                  <a:pt x="7754787" y="4595985"/>
                  <a:pt x="7754749" y="4595947"/>
                  <a:pt x="7754711" y="4595795"/>
                </a:cubicBezTo>
                <a:cubicBezTo>
                  <a:pt x="7754558" y="4595604"/>
                  <a:pt x="7754520" y="4595604"/>
                  <a:pt x="7754254" y="4595223"/>
                </a:cubicBezTo>
                <a:cubicBezTo>
                  <a:pt x="7749147" y="4588934"/>
                  <a:pt x="7749909" y="4580319"/>
                  <a:pt x="7755778" y="4574830"/>
                </a:cubicBezTo>
                <a:cubicBezTo>
                  <a:pt x="7761304" y="4569608"/>
                  <a:pt x="7771365" y="4570522"/>
                  <a:pt x="7776128" y="4576354"/>
                </a:cubicBezTo>
                <a:close/>
                <a:moveTo>
                  <a:pt x="7730397" y="4682018"/>
                </a:moveTo>
                <a:cubicBezTo>
                  <a:pt x="7726281" y="4688689"/>
                  <a:pt x="7715953" y="4689223"/>
                  <a:pt x="7710160" y="4684877"/>
                </a:cubicBezTo>
                <a:cubicBezTo>
                  <a:pt x="7705511" y="4681370"/>
                  <a:pt x="7704025" y="4676110"/>
                  <a:pt x="7704901" y="4671002"/>
                </a:cubicBezTo>
                <a:cubicBezTo>
                  <a:pt x="7700100" y="4667038"/>
                  <a:pt x="7697661" y="4660863"/>
                  <a:pt x="7700214" y="4654535"/>
                </a:cubicBezTo>
                <a:cubicBezTo>
                  <a:pt x="7702996" y="4647674"/>
                  <a:pt x="7712028" y="4643099"/>
                  <a:pt x="7719040" y="4646568"/>
                </a:cubicBezTo>
                <a:cubicBezTo>
                  <a:pt x="7725442" y="4649732"/>
                  <a:pt x="7730968" y="4653811"/>
                  <a:pt x="7733750" y="4660634"/>
                </a:cubicBezTo>
                <a:cubicBezTo>
                  <a:pt x="7736799" y="4668143"/>
                  <a:pt x="7734398" y="4675500"/>
                  <a:pt x="7730397" y="4682018"/>
                </a:cubicBezTo>
                <a:close/>
                <a:moveTo>
                  <a:pt x="7715686" y="4640203"/>
                </a:moveTo>
                <a:lnTo>
                  <a:pt x="7709779" y="4642718"/>
                </a:lnTo>
                <a:cubicBezTo>
                  <a:pt x="7702310" y="4645920"/>
                  <a:pt x="7694612" y="4644357"/>
                  <a:pt x="7690115" y="4637153"/>
                </a:cubicBezTo>
                <a:cubicBezTo>
                  <a:pt x="7686304" y="4630978"/>
                  <a:pt x="7688743" y="4620495"/>
                  <a:pt x="7695717" y="4617484"/>
                </a:cubicBezTo>
                <a:lnTo>
                  <a:pt x="7701624" y="4614930"/>
                </a:lnTo>
                <a:cubicBezTo>
                  <a:pt x="7709093" y="4611728"/>
                  <a:pt x="7716830" y="4613291"/>
                  <a:pt x="7721289" y="4620495"/>
                </a:cubicBezTo>
                <a:cubicBezTo>
                  <a:pt x="7725099" y="4626709"/>
                  <a:pt x="7722660" y="4637229"/>
                  <a:pt x="7715686" y="4640203"/>
                </a:cubicBezTo>
                <a:close/>
                <a:moveTo>
                  <a:pt x="7675176" y="4688498"/>
                </a:moveTo>
                <a:cubicBezTo>
                  <a:pt x="7676929" y="4688422"/>
                  <a:pt x="7678682" y="4689032"/>
                  <a:pt x="7680435" y="4689909"/>
                </a:cubicBezTo>
                <a:cubicBezTo>
                  <a:pt x="7683103" y="4689299"/>
                  <a:pt x="7685961" y="4689223"/>
                  <a:pt x="7688514" y="4690023"/>
                </a:cubicBezTo>
                <a:cubicBezTo>
                  <a:pt x="7690534" y="4690671"/>
                  <a:pt x="7692516" y="4691433"/>
                  <a:pt x="7694460" y="4692272"/>
                </a:cubicBezTo>
                <a:cubicBezTo>
                  <a:pt x="7695031" y="4692158"/>
                  <a:pt x="7695564" y="4691967"/>
                  <a:pt x="7696136" y="4691929"/>
                </a:cubicBezTo>
                <a:cubicBezTo>
                  <a:pt x="7703529" y="4691090"/>
                  <a:pt x="7711723" y="4696846"/>
                  <a:pt x="7712142" y="4704622"/>
                </a:cubicBezTo>
                <a:lnTo>
                  <a:pt x="7712371" y="4708853"/>
                </a:lnTo>
                <a:cubicBezTo>
                  <a:pt x="7712371" y="4708892"/>
                  <a:pt x="7712409" y="4708930"/>
                  <a:pt x="7712409" y="4709006"/>
                </a:cubicBezTo>
                <a:cubicBezTo>
                  <a:pt x="7719574" y="4705308"/>
                  <a:pt x="7730358" y="4706642"/>
                  <a:pt x="7734550" y="4716363"/>
                </a:cubicBezTo>
                <a:cubicBezTo>
                  <a:pt x="7738171" y="4724787"/>
                  <a:pt x="7733217" y="4730924"/>
                  <a:pt x="7726395" y="4732982"/>
                </a:cubicBezTo>
                <a:cubicBezTo>
                  <a:pt x="7727348" y="4733973"/>
                  <a:pt x="7728148" y="4735041"/>
                  <a:pt x="7728758" y="4736222"/>
                </a:cubicBezTo>
                <a:cubicBezTo>
                  <a:pt x="7735961" y="4733630"/>
                  <a:pt x="7743659" y="4737671"/>
                  <a:pt x="7746784" y="4744418"/>
                </a:cubicBezTo>
                <a:cubicBezTo>
                  <a:pt x="7748804" y="4748763"/>
                  <a:pt x="7747965" y="4753642"/>
                  <a:pt x="7745488" y="4757454"/>
                </a:cubicBezTo>
                <a:cubicBezTo>
                  <a:pt x="7746212" y="4756844"/>
                  <a:pt x="7747013" y="4756348"/>
                  <a:pt x="7747927" y="4755968"/>
                </a:cubicBezTo>
                <a:lnTo>
                  <a:pt x="7753834" y="4753452"/>
                </a:lnTo>
                <a:cubicBezTo>
                  <a:pt x="7761037" y="4750326"/>
                  <a:pt x="7769230" y="4750974"/>
                  <a:pt x="7773651" y="4758407"/>
                </a:cubicBezTo>
                <a:cubicBezTo>
                  <a:pt x="7777195" y="4764353"/>
                  <a:pt x="7775824" y="4774607"/>
                  <a:pt x="7769040" y="4777923"/>
                </a:cubicBezTo>
                <a:cubicBezTo>
                  <a:pt x="7771403" y="4780859"/>
                  <a:pt x="7773270" y="4784061"/>
                  <a:pt x="7773766" y="4787987"/>
                </a:cubicBezTo>
                <a:cubicBezTo>
                  <a:pt x="7774109" y="4790541"/>
                  <a:pt x="7773651" y="4792828"/>
                  <a:pt x="7772927" y="4795038"/>
                </a:cubicBezTo>
                <a:cubicBezTo>
                  <a:pt x="7775290" y="4796906"/>
                  <a:pt x="7777310" y="4799384"/>
                  <a:pt x="7778606" y="4802357"/>
                </a:cubicBezTo>
                <a:lnTo>
                  <a:pt x="7781159" y="4808265"/>
                </a:lnTo>
                <a:cubicBezTo>
                  <a:pt x="7784284" y="4815470"/>
                  <a:pt x="7777996" y="4824199"/>
                  <a:pt x="7771251" y="4826143"/>
                </a:cubicBezTo>
                <a:cubicBezTo>
                  <a:pt x="7763057" y="4828506"/>
                  <a:pt x="7756464" y="4823398"/>
                  <a:pt x="7753377" y="4816232"/>
                </a:cubicBezTo>
                <a:lnTo>
                  <a:pt x="7750823" y="4810324"/>
                </a:lnTo>
                <a:cubicBezTo>
                  <a:pt x="7750328" y="4809218"/>
                  <a:pt x="7750443" y="4808037"/>
                  <a:pt x="7750404" y="4806893"/>
                </a:cubicBezTo>
                <a:cubicBezTo>
                  <a:pt x="7748423" y="4805902"/>
                  <a:pt x="7746670" y="4804644"/>
                  <a:pt x="7745412" y="4803043"/>
                </a:cubicBezTo>
                <a:cubicBezTo>
                  <a:pt x="7742401" y="4799117"/>
                  <a:pt x="7742020" y="4794772"/>
                  <a:pt x="7743240" y="4790693"/>
                </a:cubicBezTo>
                <a:cubicBezTo>
                  <a:pt x="7741525" y="4786500"/>
                  <a:pt x="7742135" y="4781697"/>
                  <a:pt x="7744536" y="4777542"/>
                </a:cubicBezTo>
                <a:cubicBezTo>
                  <a:pt x="7744040" y="4776932"/>
                  <a:pt x="7743392" y="4776551"/>
                  <a:pt x="7742973" y="4775827"/>
                </a:cubicBezTo>
                <a:cubicBezTo>
                  <a:pt x="7740381" y="4771520"/>
                  <a:pt x="7740420" y="4764887"/>
                  <a:pt x="7743202" y="4760313"/>
                </a:cubicBezTo>
                <a:cubicBezTo>
                  <a:pt x="7741944" y="4761533"/>
                  <a:pt x="7740457" y="4762562"/>
                  <a:pt x="7738857" y="4763286"/>
                </a:cubicBezTo>
                <a:lnTo>
                  <a:pt x="7732950" y="4765802"/>
                </a:lnTo>
                <a:cubicBezTo>
                  <a:pt x="7730854" y="4766717"/>
                  <a:pt x="7728720" y="4766983"/>
                  <a:pt x="7726624" y="4766793"/>
                </a:cubicBezTo>
                <a:cubicBezTo>
                  <a:pt x="7723384" y="4772739"/>
                  <a:pt x="7718125" y="4777428"/>
                  <a:pt x="7710808" y="4779105"/>
                </a:cubicBezTo>
                <a:cubicBezTo>
                  <a:pt x="7706159" y="4780172"/>
                  <a:pt x="7701776" y="4779944"/>
                  <a:pt x="7697699" y="4778762"/>
                </a:cubicBezTo>
                <a:cubicBezTo>
                  <a:pt x="7697851" y="4786348"/>
                  <a:pt x="7692935" y="4793285"/>
                  <a:pt x="7684970" y="4794162"/>
                </a:cubicBezTo>
                <a:cubicBezTo>
                  <a:pt x="7677539" y="4794962"/>
                  <a:pt x="7669421" y="4789168"/>
                  <a:pt x="7669040" y="4781354"/>
                </a:cubicBezTo>
                <a:lnTo>
                  <a:pt x="7668583" y="4772282"/>
                </a:lnTo>
                <a:cubicBezTo>
                  <a:pt x="7668507" y="4770529"/>
                  <a:pt x="7668773" y="4768813"/>
                  <a:pt x="7669192" y="4767174"/>
                </a:cubicBezTo>
                <a:lnTo>
                  <a:pt x="7668088" y="4764582"/>
                </a:lnTo>
                <a:cubicBezTo>
                  <a:pt x="7666182" y="4760199"/>
                  <a:pt x="7666754" y="4755701"/>
                  <a:pt x="7668773" y="4751889"/>
                </a:cubicBezTo>
                <a:cubicBezTo>
                  <a:pt x="7667592" y="4752041"/>
                  <a:pt x="7666449" y="4752194"/>
                  <a:pt x="7665306" y="4752079"/>
                </a:cubicBezTo>
                <a:cubicBezTo>
                  <a:pt x="7658598" y="4755396"/>
                  <a:pt x="7649794" y="4754519"/>
                  <a:pt x="7645945" y="4745675"/>
                </a:cubicBezTo>
                <a:cubicBezTo>
                  <a:pt x="7645908" y="4745599"/>
                  <a:pt x="7645945" y="4745561"/>
                  <a:pt x="7645945" y="4745485"/>
                </a:cubicBezTo>
                <a:cubicBezTo>
                  <a:pt x="7645374" y="4746895"/>
                  <a:pt x="7644726" y="4748344"/>
                  <a:pt x="7643468" y="4749716"/>
                </a:cubicBezTo>
                <a:cubicBezTo>
                  <a:pt x="7631045" y="4763439"/>
                  <a:pt x="7607950" y="4746057"/>
                  <a:pt x="7620412" y="4732258"/>
                </a:cubicBezTo>
                <a:cubicBezTo>
                  <a:pt x="7628644" y="4723110"/>
                  <a:pt x="7641410" y="4727798"/>
                  <a:pt x="7645526" y="4735994"/>
                </a:cubicBezTo>
                <a:cubicBezTo>
                  <a:pt x="7646517" y="4732906"/>
                  <a:pt x="7648690" y="4730581"/>
                  <a:pt x="7651395" y="4728827"/>
                </a:cubicBezTo>
                <a:cubicBezTo>
                  <a:pt x="7651091" y="4727760"/>
                  <a:pt x="7650671" y="4726693"/>
                  <a:pt x="7650557" y="4725625"/>
                </a:cubicBezTo>
                <a:cubicBezTo>
                  <a:pt x="7647546" y="4723834"/>
                  <a:pt x="7645412" y="4720899"/>
                  <a:pt x="7644154" y="4717811"/>
                </a:cubicBezTo>
                <a:cubicBezTo>
                  <a:pt x="7638552" y="4715295"/>
                  <a:pt x="7634322" y="4709883"/>
                  <a:pt x="7635885" y="4702106"/>
                </a:cubicBezTo>
                <a:cubicBezTo>
                  <a:pt x="7638247" y="4690633"/>
                  <a:pt x="7650252" y="4688994"/>
                  <a:pt x="7657912" y="4693873"/>
                </a:cubicBezTo>
                <a:cubicBezTo>
                  <a:pt x="7658331" y="4693568"/>
                  <a:pt x="7658560" y="4693111"/>
                  <a:pt x="7659017" y="4692805"/>
                </a:cubicBezTo>
                <a:cubicBezTo>
                  <a:pt x="7663972" y="4689337"/>
                  <a:pt x="7669231" y="4688803"/>
                  <a:pt x="7675176" y="4688498"/>
                </a:cubicBezTo>
                <a:close/>
                <a:moveTo>
                  <a:pt x="7671860" y="4838379"/>
                </a:moveTo>
                <a:cubicBezTo>
                  <a:pt x="7664505" y="4821264"/>
                  <a:pt x="7691677" y="4811391"/>
                  <a:pt x="7698994" y="4828392"/>
                </a:cubicBezTo>
                <a:cubicBezTo>
                  <a:pt x="7700328" y="4831518"/>
                  <a:pt x="7700252" y="4834262"/>
                  <a:pt x="7699642" y="4836816"/>
                </a:cubicBezTo>
                <a:cubicBezTo>
                  <a:pt x="7700023" y="4836702"/>
                  <a:pt x="7700328" y="4836397"/>
                  <a:pt x="7700747" y="4836359"/>
                </a:cubicBezTo>
                <a:cubicBezTo>
                  <a:pt x="7707798" y="4835291"/>
                  <a:pt x="7714695" y="4835444"/>
                  <a:pt x="7720869" y="4839484"/>
                </a:cubicBezTo>
                <a:cubicBezTo>
                  <a:pt x="7727653" y="4843868"/>
                  <a:pt x="7729901" y="4851301"/>
                  <a:pt x="7730358" y="4858925"/>
                </a:cubicBezTo>
                <a:cubicBezTo>
                  <a:pt x="7730816" y="4866777"/>
                  <a:pt x="7722660" y="4873143"/>
                  <a:pt x="7715419" y="4872876"/>
                </a:cubicBezTo>
                <a:cubicBezTo>
                  <a:pt x="7712828" y="4872800"/>
                  <a:pt x="7710656" y="4871847"/>
                  <a:pt x="7708751" y="4870665"/>
                </a:cubicBezTo>
                <a:cubicBezTo>
                  <a:pt x="7709093" y="4875734"/>
                  <a:pt x="7707302" y="4880614"/>
                  <a:pt x="7702310" y="4883701"/>
                </a:cubicBezTo>
                <a:cubicBezTo>
                  <a:pt x="7696174" y="4887437"/>
                  <a:pt x="7685732" y="4885989"/>
                  <a:pt x="7682455" y="4878936"/>
                </a:cubicBezTo>
                <a:cubicBezTo>
                  <a:pt x="7682112" y="4878098"/>
                  <a:pt x="7681693" y="4877297"/>
                  <a:pt x="7681197" y="4876497"/>
                </a:cubicBezTo>
                <a:lnTo>
                  <a:pt x="7681197" y="4876497"/>
                </a:lnTo>
                <a:cubicBezTo>
                  <a:pt x="7681083" y="4876459"/>
                  <a:pt x="7681083" y="4876459"/>
                  <a:pt x="7680930" y="4876345"/>
                </a:cubicBezTo>
                <a:cubicBezTo>
                  <a:pt x="7680702" y="4876306"/>
                  <a:pt x="7680664" y="4876268"/>
                  <a:pt x="7680245" y="4876154"/>
                </a:cubicBezTo>
                <a:cubicBezTo>
                  <a:pt x="7672470" y="4873905"/>
                  <a:pt x="7668164" y="4866434"/>
                  <a:pt x="7669802" y="4858581"/>
                </a:cubicBezTo>
                <a:cubicBezTo>
                  <a:pt x="7671365" y="4851072"/>
                  <a:pt x="7680092" y="4846041"/>
                  <a:pt x="7687371" y="4848137"/>
                </a:cubicBezTo>
                <a:cubicBezTo>
                  <a:pt x="7688247" y="4848404"/>
                  <a:pt x="7688971" y="4849014"/>
                  <a:pt x="7689810" y="4849357"/>
                </a:cubicBezTo>
                <a:cubicBezTo>
                  <a:pt x="7689924" y="4848328"/>
                  <a:pt x="7690153" y="4847375"/>
                  <a:pt x="7690458" y="4846384"/>
                </a:cubicBezTo>
                <a:cubicBezTo>
                  <a:pt x="7683750" y="4848556"/>
                  <a:pt x="7675442" y="4846727"/>
                  <a:pt x="7671860" y="4838379"/>
                </a:cubicBezTo>
                <a:close/>
                <a:moveTo>
                  <a:pt x="7710427" y="4807579"/>
                </a:moveTo>
                <a:cubicBezTo>
                  <a:pt x="7704596" y="4803196"/>
                  <a:pt x="7702310" y="4793133"/>
                  <a:pt x="7707569" y="4787339"/>
                </a:cubicBezTo>
                <a:lnTo>
                  <a:pt x="7711875" y="4782574"/>
                </a:lnTo>
                <a:cubicBezTo>
                  <a:pt x="7717134" y="4776780"/>
                  <a:pt x="7725405" y="4774645"/>
                  <a:pt x="7732112" y="4779677"/>
                </a:cubicBezTo>
                <a:cubicBezTo>
                  <a:pt x="7737942" y="4784061"/>
                  <a:pt x="7740229" y="4794124"/>
                  <a:pt x="7734970" y="4799918"/>
                </a:cubicBezTo>
                <a:lnTo>
                  <a:pt x="7730664" y="4804683"/>
                </a:lnTo>
                <a:cubicBezTo>
                  <a:pt x="7725405" y="4810515"/>
                  <a:pt x="7717134" y="4812611"/>
                  <a:pt x="7710427" y="4807579"/>
                </a:cubicBezTo>
                <a:close/>
                <a:moveTo>
                  <a:pt x="7643126" y="4836092"/>
                </a:moveTo>
                <a:cubicBezTo>
                  <a:pt x="7630816" y="4849700"/>
                  <a:pt x="7606883" y="4833424"/>
                  <a:pt x="7619345" y="4819663"/>
                </a:cubicBezTo>
                <a:cubicBezTo>
                  <a:pt x="7620755" y="4818062"/>
                  <a:pt x="7622355" y="4816995"/>
                  <a:pt x="7624033" y="4816194"/>
                </a:cubicBezTo>
                <a:lnTo>
                  <a:pt x="7623766" y="4816156"/>
                </a:lnTo>
                <a:cubicBezTo>
                  <a:pt x="7619345" y="4815584"/>
                  <a:pt x="7615991" y="4812916"/>
                  <a:pt x="7613895" y="4809371"/>
                </a:cubicBezTo>
                <a:cubicBezTo>
                  <a:pt x="7612295" y="4816423"/>
                  <a:pt x="7606121" y="4822560"/>
                  <a:pt x="7597013" y="4820654"/>
                </a:cubicBezTo>
                <a:lnTo>
                  <a:pt x="7593125" y="4819853"/>
                </a:lnTo>
                <a:cubicBezTo>
                  <a:pt x="7585656" y="4818291"/>
                  <a:pt x="7582493" y="4812649"/>
                  <a:pt x="7582417" y="4806741"/>
                </a:cubicBezTo>
                <a:lnTo>
                  <a:pt x="7578491" y="4806055"/>
                </a:lnTo>
                <a:cubicBezTo>
                  <a:pt x="7570755" y="4804721"/>
                  <a:pt x="7566601" y="4795000"/>
                  <a:pt x="7568583" y="4788139"/>
                </a:cubicBezTo>
                <a:cubicBezTo>
                  <a:pt x="7570908" y="4780058"/>
                  <a:pt x="7578796" y="4776932"/>
                  <a:pt x="7586494" y="4778229"/>
                </a:cubicBezTo>
                <a:lnTo>
                  <a:pt x="7595450" y="4779791"/>
                </a:lnTo>
                <a:cubicBezTo>
                  <a:pt x="7601853" y="4780897"/>
                  <a:pt x="7605549" y="4787720"/>
                  <a:pt x="7605588" y="4793933"/>
                </a:cubicBezTo>
                <a:cubicBezTo>
                  <a:pt x="7608179" y="4795038"/>
                  <a:pt x="7610732" y="4796258"/>
                  <a:pt x="7612028" y="4798279"/>
                </a:cubicBezTo>
                <a:cubicBezTo>
                  <a:pt x="7613629" y="4791189"/>
                  <a:pt x="7620984" y="4786614"/>
                  <a:pt x="7627996" y="4787491"/>
                </a:cubicBezTo>
                <a:lnTo>
                  <a:pt x="7633331" y="4788177"/>
                </a:lnTo>
                <a:cubicBezTo>
                  <a:pt x="7636190" y="4784975"/>
                  <a:pt x="7640191" y="4782917"/>
                  <a:pt x="7644878" y="4783146"/>
                </a:cubicBezTo>
                <a:cubicBezTo>
                  <a:pt x="7650938" y="4783451"/>
                  <a:pt x="7654749" y="4787148"/>
                  <a:pt x="7658407" y="4791494"/>
                </a:cubicBezTo>
                <a:cubicBezTo>
                  <a:pt x="7661228" y="4794886"/>
                  <a:pt x="7661532" y="4799231"/>
                  <a:pt x="7660313" y="4803196"/>
                </a:cubicBezTo>
                <a:cubicBezTo>
                  <a:pt x="7660427" y="4803463"/>
                  <a:pt x="7660504" y="4803768"/>
                  <a:pt x="7660618" y="4804034"/>
                </a:cubicBezTo>
                <a:cubicBezTo>
                  <a:pt x="7663362" y="4811658"/>
                  <a:pt x="7658826" y="4819549"/>
                  <a:pt x="7651624" y="4822369"/>
                </a:cubicBezTo>
                <a:cubicBezTo>
                  <a:pt x="7649452" y="4823208"/>
                  <a:pt x="7647241" y="4823246"/>
                  <a:pt x="7645031" y="4822903"/>
                </a:cubicBezTo>
                <a:cubicBezTo>
                  <a:pt x="7647127" y="4826905"/>
                  <a:pt x="7647203" y="4831594"/>
                  <a:pt x="7643126" y="4836092"/>
                </a:cubicBezTo>
                <a:close/>
                <a:moveTo>
                  <a:pt x="7568430" y="4835330"/>
                </a:moveTo>
                <a:cubicBezTo>
                  <a:pt x="7568430" y="4828239"/>
                  <a:pt x="7575100" y="4819891"/>
                  <a:pt x="7582836" y="4820845"/>
                </a:cubicBezTo>
                <a:lnTo>
                  <a:pt x="7589200" y="4821645"/>
                </a:lnTo>
                <a:cubicBezTo>
                  <a:pt x="7596974" y="4822598"/>
                  <a:pt x="7603682" y="4827439"/>
                  <a:pt x="7603682" y="4836054"/>
                </a:cubicBezTo>
                <a:cubicBezTo>
                  <a:pt x="7603682" y="4836359"/>
                  <a:pt x="7603491" y="4836664"/>
                  <a:pt x="7603491" y="4836969"/>
                </a:cubicBezTo>
                <a:cubicBezTo>
                  <a:pt x="7608598" y="4841314"/>
                  <a:pt x="7610237" y="4848747"/>
                  <a:pt x="7607036" y="4854808"/>
                </a:cubicBezTo>
                <a:cubicBezTo>
                  <a:pt x="7606693" y="4855532"/>
                  <a:pt x="7606502" y="4855875"/>
                  <a:pt x="7606426" y="4855990"/>
                </a:cubicBezTo>
                <a:cubicBezTo>
                  <a:pt x="7606388" y="4856066"/>
                  <a:pt x="7606388" y="4856142"/>
                  <a:pt x="7606349" y="4856256"/>
                </a:cubicBezTo>
                <a:cubicBezTo>
                  <a:pt x="7606349" y="4856294"/>
                  <a:pt x="7606349" y="4856333"/>
                  <a:pt x="7606349" y="4856371"/>
                </a:cubicBezTo>
                <a:cubicBezTo>
                  <a:pt x="7606807" y="4857133"/>
                  <a:pt x="7607226" y="4857857"/>
                  <a:pt x="7607760" y="4858581"/>
                </a:cubicBezTo>
                <a:cubicBezTo>
                  <a:pt x="7612599" y="4865061"/>
                  <a:pt x="7608674" y="4874439"/>
                  <a:pt x="7602691" y="4878403"/>
                </a:cubicBezTo>
                <a:cubicBezTo>
                  <a:pt x="7595679" y="4882977"/>
                  <a:pt x="7587409" y="4879356"/>
                  <a:pt x="7582912" y="4873333"/>
                </a:cubicBezTo>
                <a:cubicBezTo>
                  <a:pt x="7577386" y="4865939"/>
                  <a:pt x="7576472" y="4857057"/>
                  <a:pt x="7578720" y="4848671"/>
                </a:cubicBezTo>
                <a:cubicBezTo>
                  <a:pt x="7572889" y="4846689"/>
                  <a:pt x="7568430" y="4842305"/>
                  <a:pt x="7568430" y="4835330"/>
                </a:cubicBezTo>
                <a:close/>
                <a:moveTo>
                  <a:pt x="7621898" y="4898567"/>
                </a:moveTo>
                <a:cubicBezTo>
                  <a:pt x="7619573" y="4917017"/>
                  <a:pt x="7590953" y="4913205"/>
                  <a:pt x="7593240" y="4894717"/>
                </a:cubicBezTo>
                <a:cubicBezTo>
                  <a:pt x="7595565" y="4876268"/>
                  <a:pt x="7624223" y="4880080"/>
                  <a:pt x="7621898" y="4898567"/>
                </a:cubicBezTo>
                <a:close/>
                <a:moveTo>
                  <a:pt x="7524985" y="4828163"/>
                </a:moveTo>
                <a:cubicBezTo>
                  <a:pt x="7537447" y="4814364"/>
                  <a:pt x="7559932" y="4832509"/>
                  <a:pt x="7547508" y="4846307"/>
                </a:cubicBezTo>
                <a:cubicBezTo>
                  <a:pt x="7546327" y="4847642"/>
                  <a:pt x="7544955" y="4848404"/>
                  <a:pt x="7543621" y="4849166"/>
                </a:cubicBezTo>
                <a:cubicBezTo>
                  <a:pt x="7550100" y="4851415"/>
                  <a:pt x="7555740" y="4857438"/>
                  <a:pt x="7554673" y="4865976"/>
                </a:cubicBezTo>
                <a:cubicBezTo>
                  <a:pt x="7552386" y="4884388"/>
                  <a:pt x="7524414" y="4876955"/>
                  <a:pt x="7526700" y="4858772"/>
                </a:cubicBezTo>
                <a:cubicBezTo>
                  <a:pt x="7527234" y="4854617"/>
                  <a:pt x="7529139" y="4851949"/>
                  <a:pt x="7531616" y="4850272"/>
                </a:cubicBezTo>
                <a:cubicBezTo>
                  <a:pt x="7523042" y="4847108"/>
                  <a:pt x="7517173" y="4836778"/>
                  <a:pt x="7524985" y="4828163"/>
                </a:cubicBezTo>
                <a:close/>
                <a:moveTo>
                  <a:pt x="7514010" y="4764125"/>
                </a:moveTo>
                <a:cubicBezTo>
                  <a:pt x="7506350" y="4762524"/>
                  <a:pt x="7500595" y="4755853"/>
                  <a:pt x="7501777" y="4747734"/>
                </a:cubicBezTo>
                <a:cubicBezTo>
                  <a:pt x="7502805" y="4740834"/>
                  <a:pt x="7509551" y="4735041"/>
                  <a:pt x="7516677" y="4735574"/>
                </a:cubicBezTo>
                <a:cubicBezTo>
                  <a:pt x="7517744" y="4732639"/>
                  <a:pt x="7519498" y="4729894"/>
                  <a:pt x="7522089" y="4728027"/>
                </a:cubicBezTo>
                <a:cubicBezTo>
                  <a:pt x="7528567" y="4723338"/>
                  <a:pt x="7537752" y="4726007"/>
                  <a:pt x="7542135" y="4732182"/>
                </a:cubicBezTo>
                <a:lnTo>
                  <a:pt x="7545831" y="4737442"/>
                </a:lnTo>
                <a:cubicBezTo>
                  <a:pt x="7550404" y="4743922"/>
                  <a:pt x="7547889" y="4752613"/>
                  <a:pt x="7541982" y="4757187"/>
                </a:cubicBezTo>
                <a:cubicBezTo>
                  <a:pt x="7539657" y="4763324"/>
                  <a:pt x="7533255" y="4768127"/>
                  <a:pt x="7526586" y="4766755"/>
                </a:cubicBezTo>
                <a:lnTo>
                  <a:pt x="7514010" y="4764125"/>
                </a:lnTo>
                <a:close/>
                <a:moveTo>
                  <a:pt x="7552920" y="4698219"/>
                </a:moveTo>
                <a:cubicBezTo>
                  <a:pt x="7550786" y="4698828"/>
                  <a:pt x="7548537" y="4699057"/>
                  <a:pt x="7546136" y="4698676"/>
                </a:cubicBezTo>
                <a:cubicBezTo>
                  <a:pt x="7541030" y="4697799"/>
                  <a:pt x="7536875" y="4693454"/>
                  <a:pt x="7535389" y="4688460"/>
                </a:cubicBezTo>
                <a:cubicBezTo>
                  <a:pt x="7531235" y="4685068"/>
                  <a:pt x="7529215" y="4679121"/>
                  <a:pt x="7530130" y="4673861"/>
                </a:cubicBezTo>
                <a:cubicBezTo>
                  <a:pt x="7531502" y="4665818"/>
                  <a:pt x="7539848" y="4661739"/>
                  <a:pt x="7547318" y="4662807"/>
                </a:cubicBezTo>
                <a:cubicBezTo>
                  <a:pt x="7549986" y="4663188"/>
                  <a:pt x="7552348" y="4664103"/>
                  <a:pt x="7554444" y="4665322"/>
                </a:cubicBezTo>
                <a:cubicBezTo>
                  <a:pt x="7560351" y="4664408"/>
                  <a:pt x="7566106" y="4667457"/>
                  <a:pt x="7569536" y="4672641"/>
                </a:cubicBezTo>
                <a:lnTo>
                  <a:pt x="7574528" y="4680227"/>
                </a:lnTo>
                <a:cubicBezTo>
                  <a:pt x="7578834" y="4686783"/>
                  <a:pt x="7575061" y="4696351"/>
                  <a:pt x="7568659" y="4699819"/>
                </a:cubicBezTo>
                <a:cubicBezTo>
                  <a:pt x="7563171" y="4702792"/>
                  <a:pt x="7557340" y="4701687"/>
                  <a:pt x="7552920" y="4698219"/>
                </a:cubicBezTo>
                <a:close/>
                <a:moveTo>
                  <a:pt x="7580740" y="4737709"/>
                </a:moveTo>
                <a:cubicBezTo>
                  <a:pt x="7586609" y="4732029"/>
                  <a:pt x="7595374" y="4732754"/>
                  <a:pt x="7601166" y="4737976"/>
                </a:cubicBezTo>
                <a:lnTo>
                  <a:pt x="7605930" y="4742283"/>
                </a:lnTo>
                <a:cubicBezTo>
                  <a:pt x="7611761" y="4747543"/>
                  <a:pt x="7610961" y="4757568"/>
                  <a:pt x="7605625" y="4762752"/>
                </a:cubicBezTo>
                <a:cubicBezTo>
                  <a:pt x="7599757" y="4768432"/>
                  <a:pt x="7590991" y="4767670"/>
                  <a:pt x="7585199" y="4762448"/>
                </a:cubicBezTo>
                <a:lnTo>
                  <a:pt x="7580435" y="4758140"/>
                </a:lnTo>
                <a:cubicBezTo>
                  <a:pt x="7574604" y="4752880"/>
                  <a:pt x="7575404" y="4742855"/>
                  <a:pt x="7580740" y="4737709"/>
                </a:cubicBezTo>
                <a:close/>
                <a:moveTo>
                  <a:pt x="7619116" y="4536635"/>
                </a:moveTo>
                <a:cubicBezTo>
                  <a:pt x="7612981" y="4535149"/>
                  <a:pt x="7607836" y="4531680"/>
                  <a:pt x="7603606" y="4527182"/>
                </a:cubicBezTo>
                <a:cubicBezTo>
                  <a:pt x="7605816" y="4536712"/>
                  <a:pt x="7598651" y="4544869"/>
                  <a:pt x="7590839" y="4546241"/>
                </a:cubicBezTo>
                <a:cubicBezTo>
                  <a:pt x="7585694" y="4558515"/>
                  <a:pt x="7567554" y="4556114"/>
                  <a:pt x="7564048" y="4544640"/>
                </a:cubicBezTo>
                <a:cubicBezTo>
                  <a:pt x="7560504" y="4547995"/>
                  <a:pt x="7555321" y="4549672"/>
                  <a:pt x="7550481" y="4548681"/>
                </a:cubicBezTo>
                <a:lnTo>
                  <a:pt x="7549147" y="4548414"/>
                </a:lnTo>
                <a:cubicBezTo>
                  <a:pt x="7550404" y="4549596"/>
                  <a:pt x="7551548" y="4551044"/>
                  <a:pt x="7552386" y="4553064"/>
                </a:cubicBezTo>
                <a:cubicBezTo>
                  <a:pt x="7558598" y="4567511"/>
                  <a:pt x="7541334" y="4580395"/>
                  <a:pt x="7531655" y="4573038"/>
                </a:cubicBezTo>
                <a:cubicBezTo>
                  <a:pt x="7530931" y="4575020"/>
                  <a:pt x="7529825" y="4576812"/>
                  <a:pt x="7528034" y="4578032"/>
                </a:cubicBezTo>
                <a:lnTo>
                  <a:pt x="7522775" y="4581767"/>
                </a:lnTo>
                <a:cubicBezTo>
                  <a:pt x="7516716" y="4586037"/>
                  <a:pt x="7509132" y="4587028"/>
                  <a:pt x="7503339" y="4581729"/>
                </a:cubicBezTo>
                <a:cubicBezTo>
                  <a:pt x="7503415" y="4584093"/>
                  <a:pt x="7502958" y="4586418"/>
                  <a:pt x="7502043" y="4588552"/>
                </a:cubicBezTo>
                <a:cubicBezTo>
                  <a:pt x="7509436" y="4590382"/>
                  <a:pt x="7516296" y="4597358"/>
                  <a:pt x="7514315" y="4607001"/>
                </a:cubicBezTo>
                <a:cubicBezTo>
                  <a:pt x="7513362" y="4611690"/>
                  <a:pt x="7510809" y="4614511"/>
                  <a:pt x="7507684" y="4615845"/>
                </a:cubicBezTo>
                <a:cubicBezTo>
                  <a:pt x="7515686" y="4616912"/>
                  <a:pt x="7523842" y="4624422"/>
                  <a:pt x="7521708" y="4634790"/>
                </a:cubicBezTo>
                <a:cubicBezTo>
                  <a:pt x="7519231" y="4646721"/>
                  <a:pt x="7506654" y="4646683"/>
                  <a:pt x="7499300" y="4640203"/>
                </a:cubicBezTo>
                <a:lnTo>
                  <a:pt x="7502577" y="4645196"/>
                </a:lnTo>
                <a:cubicBezTo>
                  <a:pt x="7506883" y="4651714"/>
                  <a:pt x="7504253" y="4661091"/>
                  <a:pt x="7497775" y="4665056"/>
                </a:cubicBezTo>
                <a:cubicBezTo>
                  <a:pt x="7490953" y="4669211"/>
                  <a:pt x="7482226" y="4666733"/>
                  <a:pt x="7477920" y="4660253"/>
                </a:cubicBezTo>
                <a:lnTo>
                  <a:pt x="7472928" y="4652667"/>
                </a:lnTo>
                <a:cubicBezTo>
                  <a:pt x="7471098" y="4649846"/>
                  <a:pt x="7470717" y="4646568"/>
                  <a:pt x="7471174" y="4643366"/>
                </a:cubicBezTo>
                <a:cubicBezTo>
                  <a:pt x="7465839" y="4644662"/>
                  <a:pt x="7459551" y="4643214"/>
                  <a:pt x="7456426" y="4638792"/>
                </a:cubicBezTo>
                <a:lnTo>
                  <a:pt x="7452729" y="4633532"/>
                </a:lnTo>
                <a:cubicBezTo>
                  <a:pt x="7448042" y="4626899"/>
                  <a:pt x="7448385" y="4618818"/>
                  <a:pt x="7454558" y="4613139"/>
                </a:cubicBezTo>
                <a:cubicBezTo>
                  <a:pt x="7460008" y="4608145"/>
                  <a:pt x="7470565" y="4608755"/>
                  <a:pt x="7474947" y="4614930"/>
                </a:cubicBezTo>
                <a:lnTo>
                  <a:pt x="7478644" y="4620190"/>
                </a:lnTo>
                <a:cubicBezTo>
                  <a:pt x="7481273" y="4623926"/>
                  <a:pt x="7482150" y="4628081"/>
                  <a:pt x="7481464" y="4632007"/>
                </a:cubicBezTo>
                <a:cubicBezTo>
                  <a:pt x="7486419" y="4630673"/>
                  <a:pt x="7491677" y="4631397"/>
                  <a:pt x="7495412" y="4634980"/>
                </a:cubicBezTo>
                <a:cubicBezTo>
                  <a:pt x="7494154" y="4632236"/>
                  <a:pt x="7493621" y="4629034"/>
                  <a:pt x="7494383" y="4625451"/>
                </a:cubicBezTo>
                <a:cubicBezTo>
                  <a:pt x="7495336" y="4620800"/>
                  <a:pt x="7497851" y="4617980"/>
                  <a:pt x="7500976" y="4616645"/>
                </a:cubicBezTo>
                <a:cubicBezTo>
                  <a:pt x="7494078" y="4615731"/>
                  <a:pt x="7487486" y="4609899"/>
                  <a:pt x="7487066" y="4601665"/>
                </a:cubicBezTo>
                <a:lnTo>
                  <a:pt x="7487028" y="4601703"/>
                </a:lnTo>
                <a:cubicBezTo>
                  <a:pt x="7480626" y="4606239"/>
                  <a:pt x="7471327" y="4604486"/>
                  <a:pt x="7466906" y="4598082"/>
                </a:cubicBezTo>
                <a:cubicBezTo>
                  <a:pt x="7465648" y="4596252"/>
                  <a:pt x="7465000" y="4594232"/>
                  <a:pt x="7464696" y="4592174"/>
                </a:cubicBezTo>
                <a:cubicBezTo>
                  <a:pt x="7462676" y="4592479"/>
                  <a:pt x="7460618" y="4593432"/>
                  <a:pt x="7458636" y="4593279"/>
                </a:cubicBezTo>
                <a:cubicBezTo>
                  <a:pt x="7457683" y="4595299"/>
                  <a:pt x="7456312" y="4597205"/>
                  <a:pt x="7454444" y="4598806"/>
                </a:cubicBezTo>
                <a:cubicBezTo>
                  <a:pt x="7449718" y="4602770"/>
                  <a:pt x="7442363" y="4602389"/>
                  <a:pt x="7437371" y="4598882"/>
                </a:cubicBezTo>
                <a:lnTo>
                  <a:pt x="7436304" y="4604067"/>
                </a:lnTo>
                <a:cubicBezTo>
                  <a:pt x="7434703" y="4611766"/>
                  <a:pt x="7424604" y="4615349"/>
                  <a:pt x="7417935" y="4613024"/>
                </a:cubicBezTo>
                <a:cubicBezTo>
                  <a:pt x="7409894" y="4610242"/>
                  <a:pt x="7407379" y="4602313"/>
                  <a:pt x="7408979" y="4594651"/>
                </a:cubicBezTo>
                <a:lnTo>
                  <a:pt x="7410275" y="4588362"/>
                </a:lnTo>
                <a:cubicBezTo>
                  <a:pt x="7411533" y="4582263"/>
                  <a:pt x="7418164" y="4578908"/>
                  <a:pt x="7424185" y="4578870"/>
                </a:cubicBezTo>
                <a:cubicBezTo>
                  <a:pt x="7423842" y="4576393"/>
                  <a:pt x="7424071" y="4573839"/>
                  <a:pt x="7424985" y="4571513"/>
                </a:cubicBezTo>
                <a:cubicBezTo>
                  <a:pt x="7424871" y="4571361"/>
                  <a:pt x="7424757" y="4571209"/>
                  <a:pt x="7424604" y="4571018"/>
                </a:cubicBezTo>
                <a:cubicBezTo>
                  <a:pt x="7419307" y="4578146"/>
                  <a:pt x="7407798" y="4581005"/>
                  <a:pt x="7401167" y="4571590"/>
                </a:cubicBezTo>
                <a:cubicBezTo>
                  <a:pt x="7393125" y="4560192"/>
                  <a:pt x="7404254" y="4547957"/>
                  <a:pt x="7414886" y="4548833"/>
                </a:cubicBezTo>
                <a:cubicBezTo>
                  <a:pt x="7415077" y="4545784"/>
                  <a:pt x="7416182" y="4542811"/>
                  <a:pt x="7417669" y="4539952"/>
                </a:cubicBezTo>
                <a:cubicBezTo>
                  <a:pt x="7416944" y="4539532"/>
                  <a:pt x="7416030" y="4539342"/>
                  <a:pt x="7415382" y="4538846"/>
                </a:cubicBezTo>
                <a:cubicBezTo>
                  <a:pt x="7409322" y="4541858"/>
                  <a:pt x="7402348" y="4542696"/>
                  <a:pt x="7395374" y="4539875"/>
                </a:cubicBezTo>
                <a:cubicBezTo>
                  <a:pt x="7390915" y="4538084"/>
                  <a:pt x="7387448" y="4535339"/>
                  <a:pt x="7384780" y="4532023"/>
                </a:cubicBezTo>
                <a:cubicBezTo>
                  <a:pt x="7382645" y="4532747"/>
                  <a:pt x="7380321" y="4533014"/>
                  <a:pt x="7377920" y="4532747"/>
                </a:cubicBezTo>
                <a:cubicBezTo>
                  <a:pt x="7370374" y="4531794"/>
                  <a:pt x="7364582" y="4523484"/>
                  <a:pt x="7366106" y="4516051"/>
                </a:cubicBezTo>
                <a:lnTo>
                  <a:pt x="7368697" y="4503473"/>
                </a:lnTo>
                <a:cubicBezTo>
                  <a:pt x="7369765" y="4498365"/>
                  <a:pt x="7373118" y="4494629"/>
                  <a:pt x="7377463" y="4492800"/>
                </a:cubicBezTo>
                <a:cubicBezTo>
                  <a:pt x="7375709" y="4492685"/>
                  <a:pt x="7373994" y="4492228"/>
                  <a:pt x="7372432" y="4491503"/>
                </a:cubicBezTo>
                <a:cubicBezTo>
                  <a:pt x="7365953" y="4490055"/>
                  <a:pt x="7360694" y="4484833"/>
                  <a:pt x="7361495" y="4476828"/>
                </a:cubicBezTo>
                <a:cubicBezTo>
                  <a:pt x="7360085" y="4471606"/>
                  <a:pt x="7361190" y="4466041"/>
                  <a:pt x="7365801" y="4462153"/>
                </a:cubicBezTo>
                <a:cubicBezTo>
                  <a:pt x="7369878" y="4458722"/>
                  <a:pt x="7376434" y="4457883"/>
                  <a:pt x="7381464" y="4460132"/>
                </a:cubicBezTo>
                <a:lnTo>
                  <a:pt x="7384551" y="4457960"/>
                </a:lnTo>
                <a:cubicBezTo>
                  <a:pt x="7391182" y="4453271"/>
                  <a:pt x="7399375" y="4453805"/>
                  <a:pt x="7404902" y="4459980"/>
                </a:cubicBezTo>
                <a:cubicBezTo>
                  <a:pt x="7406045" y="4461276"/>
                  <a:pt x="7406845" y="4462877"/>
                  <a:pt x="7407379" y="4464554"/>
                </a:cubicBezTo>
                <a:cubicBezTo>
                  <a:pt x="7410999" y="4464745"/>
                  <a:pt x="7414581" y="4465240"/>
                  <a:pt x="7417669" y="4466307"/>
                </a:cubicBezTo>
                <a:cubicBezTo>
                  <a:pt x="7421555" y="4467680"/>
                  <a:pt x="7424337" y="4471110"/>
                  <a:pt x="7426662" y="4475189"/>
                </a:cubicBezTo>
                <a:lnTo>
                  <a:pt x="7429254" y="4473359"/>
                </a:lnTo>
                <a:cubicBezTo>
                  <a:pt x="7435656" y="4468823"/>
                  <a:pt x="7445298" y="4471835"/>
                  <a:pt x="7449147" y="4478200"/>
                </a:cubicBezTo>
                <a:cubicBezTo>
                  <a:pt x="7451929" y="4482775"/>
                  <a:pt x="7451510" y="4487806"/>
                  <a:pt x="7449261" y="4492113"/>
                </a:cubicBezTo>
                <a:cubicBezTo>
                  <a:pt x="7450785" y="4495010"/>
                  <a:pt x="7451624" y="4498289"/>
                  <a:pt x="7450862" y="4502100"/>
                </a:cubicBezTo>
                <a:cubicBezTo>
                  <a:pt x="7448994" y="4511096"/>
                  <a:pt x="7441411" y="4513269"/>
                  <a:pt x="7434627" y="4511058"/>
                </a:cubicBezTo>
                <a:cubicBezTo>
                  <a:pt x="7434856" y="4512392"/>
                  <a:pt x="7434894" y="4513726"/>
                  <a:pt x="7434703" y="4515022"/>
                </a:cubicBezTo>
                <a:cubicBezTo>
                  <a:pt x="7438934" y="4516166"/>
                  <a:pt x="7441601" y="4519330"/>
                  <a:pt x="7443240" y="4523065"/>
                </a:cubicBezTo>
                <a:cubicBezTo>
                  <a:pt x="7447013" y="4523637"/>
                  <a:pt x="7450938" y="4525009"/>
                  <a:pt x="7454673" y="4526801"/>
                </a:cubicBezTo>
                <a:cubicBezTo>
                  <a:pt x="7457150" y="4520816"/>
                  <a:pt x="7464886" y="4517386"/>
                  <a:pt x="7472089" y="4518682"/>
                </a:cubicBezTo>
                <a:cubicBezTo>
                  <a:pt x="7475023" y="4508542"/>
                  <a:pt x="7489924" y="4502291"/>
                  <a:pt x="7497889" y="4513536"/>
                </a:cubicBezTo>
                <a:cubicBezTo>
                  <a:pt x="7506121" y="4525162"/>
                  <a:pt x="7494231" y="4537550"/>
                  <a:pt x="7483408" y="4535987"/>
                </a:cubicBezTo>
                <a:cubicBezTo>
                  <a:pt x="7482226" y="4538656"/>
                  <a:pt x="7480169" y="4540943"/>
                  <a:pt x="7477386" y="4542467"/>
                </a:cubicBezTo>
                <a:cubicBezTo>
                  <a:pt x="7478530" y="4543230"/>
                  <a:pt x="7479521" y="4544106"/>
                  <a:pt x="7480359" y="4545136"/>
                </a:cubicBezTo>
                <a:cubicBezTo>
                  <a:pt x="7485885" y="4541743"/>
                  <a:pt x="7492630" y="4543077"/>
                  <a:pt x="7497279" y="4547156"/>
                </a:cubicBezTo>
                <a:cubicBezTo>
                  <a:pt x="7500252" y="4540790"/>
                  <a:pt x="7506845" y="4537360"/>
                  <a:pt x="7513743" y="4538808"/>
                </a:cubicBezTo>
                <a:lnTo>
                  <a:pt x="7526319" y="4541400"/>
                </a:lnTo>
                <a:cubicBezTo>
                  <a:pt x="7529940" y="4542163"/>
                  <a:pt x="7532683" y="4544602"/>
                  <a:pt x="7534551" y="4547690"/>
                </a:cubicBezTo>
                <a:cubicBezTo>
                  <a:pt x="7536685" y="4546394"/>
                  <a:pt x="7539010" y="4545860"/>
                  <a:pt x="7541334" y="4545746"/>
                </a:cubicBezTo>
                <a:cubicBezTo>
                  <a:pt x="7537905" y="4543954"/>
                  <a:pt x="7535237" y="4541133"/>
                  <a:pt x="7534170" y="4537474"/>
                </a:cubicBezTo>
                <a:cubicBezTo>
                  <a:pt x="7529901" y="4535072"/>
                  <a:pt x="7527119" y="4530537"/>
                  <a:pt x="7528453" y="4524095"/>
                </a:cubicBezTo>
                <a:cubicBezTo>
                  <a:pt x="7529215" y="4520321"/>
                  <a:pt x="7531159" y="4517691"/>
                  <a:pt x="7533598" y="4515747"/>
                </a:cubicBezTo>
                <a:lnTo>
                  <a:pt x="7532646" y="4514298"/>
                </a:lnTo>
                <a:cubicBezTo>
                  <a:pt x="7528339" y="4507742"/>
                  <a:pt x="7532340" y="4498136"/>
                  <a:pt x="7538743" y="4494782"/>
                </a:cubicBezTo>
                <a:cubicBezTo>
                  <a:pt x="7546174" y="4490894"/>
                  <a:pt x="7553949" y="4494362"/>
                  <a:pt x="7558255" y="4500881"/>
                </a:cubicBezTo>
                <a:lnTo>
                  <a:pt x="7558865" y="4501796"/>
                </a:lnTo>
                <a:cubicBezTo>
                  <a:pt x="7560046" y="4501796"/>
                  <a:pt x="7561228" y="4501757"/>
                  <a:pt x="7562447" y="4501986"/>
                </a:cubicBezTo>
                <a:lnTo>
                  <a:pt x="7568735" y="4503282"/>
                </a:lnTo>
                <a:cubicBezTo>
                  <a:pt x="7576434" y="4504883"/>
                  <a:pt x="7580244" y="4514679"/>
                  <a:pt x="7578072" y="4521503"/>
                </a:cubicBezTo>
                <a:cubicBezTo>
                  <a:pt x="7577310" y="4523790"/>
                  <a:pt x="7576014" y="4525467"/>
                  <a:pt x="7574528" y="4526953"/>
                </a:cubicBezTo>
                <a:cubicBezTo>
                  <a:pt x="7575709" y="4526725"/>
                  <a:pt x="7576891" y="4526725"/>
                  <a:pt x="7578110" y="4526763"/>
                </a:cubicBezTo>
                <a:cubicBezTo>
                  <a:pt x="7579559" y="4523446"/>
                  <a:pt x="7582188" y="4521007"/>
                  <a:pt x="7585160" y="4519292"/>
                </a:cubicBezTo>
                <a:cubicBezTo>
                  <a:pt x="7582150" y="4512964"/>
                  <a:pt x="7584665" y="4505188"/>
                  <a:pt x="7590267" y="4501223"/>
                </a:cubicBezTo>
                <a:lnTo>
                  <a:pt x="7600748" y="4493829"/>
                </a:lnTo>
                <a:cubicBezTo>
                  <a:pt x="7607340" y="4489140"/>
                  <a:pt x="7616372" y="4491961"/>
                  <a:pt x="7620755" y="4498098"/>
                </a:cubicBezTo>
                <a:cubicBezTo>
                  <a:pt x="7622355" y="4500347"/>
                  <a:pt x="7622813" y="4502863"/>
                  <a:pt x="7622813" y="4505378"/>
                </a:cubicBezTo>
                <a:cubicBezTo>
                  <a:pt x="7622813" y="4505417"/>
                  <a:pt x="7622851" y="4505417"/>
                  <a:pt x="7622889" y="4505455"/>
                </a:cubicBezTo>
                <a:cubicBezTo>
                  <a:pt x="7623309" y="4506293"/>
                  <a:pt x="7623766" y="4507132"/>
                  <a:pt x="7624299" y="4507932"/>
                </a:cubicBezTo>
                <a:cubicBezTo>
                  <a:pt x="7624376" y="4508009"/>
                  <a:pt x="7624337" y="4508009"/>
                  <a:pt x="7624413" y="4508085"/>
                </a:cubicBezTo>
                <a:cubicBezTo>
                  <a:pt x="7624452" y="4508123"/>
                  <a:pt x="7624528" y="4508123"/>
                  <a:pt x="7624566" y="4508161"/>
                </a:cubicBezTo>
                <a:cubicBezTo>
                  <a:pt x="7624756" y="4508199"/>
                  <a:pt x="7624871" y="4508237"/>
                  <a:pt x="7625100" y="4508276"/>
                </a:cubicBezTo>
                <a:cubicBezTo>
                  <a:pt x="7632988" y="4510143"/>
                  <a:pt x="7637637" y="4517386"/>
                  <a:pt x="7636380" y="4525314"/>
                </a:cubicBezTo>
                <a:cubicBezTo>
                  <a:pt x="7634970" y="4532900"/>
                  <a:pt x="7626471" y="4538389"/>
                  <a:pt x="7619116" y="4536635"/>
                </a:cubicBezTo>
                <a:close/>
                <a:moveTo>
                  <a:pt x="7482074" y="4724977"/>
                </a:moveTo>
                <a:cubicBezTo>
                  <a:pt x="7479101" y="4724444"/>
                  <a:pt x="7476090" y="4723948"/>
                  <a:pt x="7473118" y="4723414"/>
                </a:cubicBezTo>
                <a:cubicBezTo>
                  <a:pt x="7469421" y="4722767"/>
                  <a:pt x="7466525" y="4720251"/>
                  <a:pt x="7464696" y="4717049"/>
                </a:cubicBezTo>
                <a:cubicBezTo>
                  <a:pt x="7461685" y="4722728"/>
                  <a:pt x="7454864" y="4725701"/>
                  <a:pt x="7448614" y="4724406"/>
                </a:cubicBezTo>
                <a:lnTo>
                  <a:pt x="7442325" y="4723110"/>
                </a:lnTo>
                <a:cubicBezTo>
                  <a:pt x="7434399" y="4721470"/>
                  <a:pt x="7430321" y="4712970"/>
                  <a:pt x="7431845" y="4705575"/>
                </a:cubicBezTo>
                <a:cubicBezTo>
                  <a:pt x="7433445" y="4697685"/>
                  <a:pt x="7441983" y="4693568"/>
                  <a:pt x="7449376" y="4695093"/>
                </a:cubicBezTo>
                <a:lnTo>
                  <a:pt x="7455664" y="4696389"/>
                </a:lnTo>
                <a:cubicBezTo>
                  <a:pt x="7459817" y="4697265"/>
                  <a:pt x="7462866" y="4700048"/>
                  <a:pt x="7464657" y="4703555"/>
                </a:cubicBezTo>
                <a:cubicBezTo>
                  <a:pt x="7467706" y="4697570"/>
                  <a:pt x="7473918" y="4694368"/>
                  <a:pt x="7480626" y="4695512"/>
                </a:cubicBezTo>
                <a:lnTo>
                  <a:pt x="7489581" y="4697075"/>
                </a:lnTo>
                <a:cubicBezTo>
                  <a:pt x="7497318" y="4698409"/>
                  <a:pt x="7501700" y="4707748"/>
                  <a:pt x="7499833" y="4714762"/>
                </a:cubicBezTo>
                <a:cubicBezTo>
                  <a:pt x="7497622" y="4722728"/>
                  <a:pt x="7489734" y="4726273"/>
                  <a:pt x="7482074" y="4724977"/>
                </a:cubicBezTo>
                <a:close/>
                <a:moveTo>
                  <a:pt x="7494841" y="4797135"/>
                </a:moveTo>
                <a:cubicBezTo>
                  <a:pt x="7491068" y="4815317"/>
                  <a:pt x="7462485" y="4811010"/>
                  <a:pt x="7466258" y="4792790"/>
                </a:cubicBezTo>
                <a:cubicBezTo>
                  <a:pt x="7469993" y="4774607"/>
                  <a:pt x="7498576" y="4778915"/>
                  <a:pt x="7494841" y="4797135"/>
                </a:cubicBezTo>
                <a:close/>
                <a:moveTo>
                  <a:pt x="7320641" y="4720670"/>
                </a:moveTo>
                <a:cubicBezTo>
                  <a:pt x="7330245" y="4722309"/>
                  <a:pt x="7337866" y="4736756"/>
                  <a:pt x="7328834" y="4746743"/>
                </a:cubicBezTo>
                <a:cubicBezTo>
                  <a:pt x="7322699" y="4753528"/>
                  <a:pt x="7315039" y="4751584"/>
                  <a:pt x="7310313" y="4746247"/>
                </a:cubicBezTo>
                <a:cubicBezTo>
                  <a:pt x="7309818" y="4747505"/>
                  <a:pt x="7309170" y="4748687"/>
                  <a:pt x="7308369" y="4749716"/>
                </a:cubicBezTo>
                <a:cubicBezTo>
                  <a:pt x="7313705" y="4755205"/>
                  <a:pt x="7313248" y="4763896"/>
                  <a:pt x="7308408" y="4769499"/>
                </a:cubicBezTo>
                <a:cubicBezTo>
                  <a:pt x="7305283" y="4773121"/>
                  <a:pt x="7300519" y="4774416"/>
                  <a:pt x="7295984" y="4773769"/>
                </a:cubicBezTo>
                <a:cubicBezTo>
                  <a:pt x="7296822" y="4774188"/>
                  <a:pt x="7297623" y="4774683"/>
                  <a:pt x="7298347" y="4775369"/>
                </a:cubicBezTo>
                <a:lnTo>
                  <a:pt x="7303110" y="4779677"/>
                </a:lnTo>
                <a:cubicBezTo>
                  <a:pt x="7308941" y="4784937"/>
                  <a:pt x="7311761" y="4792637"/>
                  <a:pt x="7306845" y="4799765"/>
                </a:cubicBezTo>
                <a:cubicBezTo>
                  <a:pt x="7304483" y="4803196"/>
                  <a:pt x="7299947" y="4805445"/>
                  <a:pt x="7295412" y="4805826"/>
                </a:cubicBezTo>
                <a:cubicBezTo>
                  <a:pt x="7296251" y="4810057"/>
                  <a:pt x="7296479" y="4814098"/>
                  <a:pt x="7293545" y="4818062"/>
                </a:cubicBezTo>
                <a:cubicBezTo>
                  <a:pt x="7289848" y="4823093"/>
                  <a:pt x="7283713" y="4824961"/>
                  <a:pt x="7277882" y="4823475"/>
                </a:cubicBezTo>
                <a:cubicBezTo>
                  <a:pt x="7276700" y="4823170"/>
                  <a:pt x="7275557" y="4822712"/>
                  <a:pt x="7274414" y="4822217"/>
                </a:cubicBezTo>
                <a:cubicBezTo>
                  <a:pt x="7265077" y="4820349"/>
                  <a:pt x="7257950" y="4812077"/>
                  <a:pt x="7252806" y="4804568"/>
                </a:cubicBezTo>
                <a:cubicBezTo>
                  <a:pt x="7248842" y="4798812"/>
                  <a:pt x="7249147" y="4791989"/>
                  <a:pt x="7253225" y="4786729"/>
                </a:cubicBezTo>
                <a:cubicBezTo>
                  <a:pt x="7246136" y="4791913"/>
                  <a:pt x="7233141" y="4790807"/>
                  <a:pt x="7228911" y="4779829"/>
                </a:cubicBezTo>
                <a:cubicBezTo>
                  <a:pt x="7222203" y="4762448"/>
                  <a:pt x="7250329" y="4755510"/>
                  <a:pt x="7256959" y="4772663"/>
                </a:cubicBezTo>
                <a:cubicBezTo>
                  <a:pt x="7258637" y="4777009"/>
                  <a:pt x="7258141" y="4780668"/>
                  <a:pt x="7256350" y="4783489"/>
                </a:cubicBezTo>
                <a:cubicBezTo>
                  <a:pt x="7260008" y="4781011"/>
                  <a:pt x="7265039" y="4780592"/>
                  <a:pt x="7269307" y="4782078"/>
                </a:cubicBezTo>
                <a:cubicBezTo>
                  <a:pt x="7269726" y="4781392"/>
                  <a:pt x="7270031" y="4780668"/>
                  <a:pt x="7270565" y="4780058"/>
                </a:cubicBezTo>
                <a:cubicBezTo>
                  <a:pt x="7273880" y="4775979"/>
                  <a:pt x="7278911" y="4774036"/>
                  <a:pt x="7283865" y="4774531"/>
                </a:cubicBezTo>
                <a:cubicBezTo>
                  <a:pt x="7286533" y="4773197"/>
                  <a:pt x="7289544" y="4772435"/>
                  <a:pt x="7292440" y="4772777"/>
                </a:cubicBezTo>
                <a:cubicBezTo>
                  <a:pt x="7290801" y="4772129"/>
                  <a:pt x="7289277" y="4771215"/>
                  <a:pt x="7287943" y="4770071"/>
                </a:cubicBezTo>
                <a:lnTo>
                  <a:pt x="7283179" y="4765764"/>
                </a:lnTo>
                <a:cubicBezTo>
                  <a:pt x="7281502" y="4764239"/>
                  <a:pt x="7280359" y="4762409"/>
                  <a:pt x="7279635" y="4760427"/>
                </a:cubicBezTo>
                <a:cubicBezTo>
                  <a:pt x="7272889" y="4759932"/>
                  <a:pt x="7266449" y="4757111"/>
                  <a:pt x="7261838" y="4751165"/>
                </a:cubicBezTo>
                <a:cubicBezTo>
                  <a:pt x="7258903" y="4747353"/>
                  <a:pt x="7257303" y="4743236"/>
                  <a:pt x="7256693" y="4739043"/>
                </a:cubicBezTo>
                <a:cubicBezTo>
                  <a:pt x="7254482" y="4738586"/>
                  <a:pt x="7252348" y="4737671"/>
                  <a:pt x="7250405" y="4736146"/>
                </a:cubicBezTo>
                <a:cubicBezTo>
                  <a:pt x="7247280" y="4733783"/>
                  <a:pt x="7245641" y="4729894"/>
                  <a:pt x="7245412" y="4725930"/>
                </a:cubicBezTo>
                <a:cubicBezTo>
                  <a:pt x="7244917" y="4723605"/>
                  <a:pt x="7244726" y="4721242"/>
                  <a:pt x="7245374" y="4719031"/>
                </a:cubicBezTo>
                <a:cubicBezTo>
                  <a:pt x="7246670" y="4714495"/>
                  <a:pt x="7249948" y="4711522"/>
                  <a:pt x="7253873" y="4709997"/>
                </a:cubicBezTo>
                <a:lnTo>
                  <a:pt x="7257265" y="4706223"/>
                </a:lnTo>
                <a:cubicBezTo>
                  <a:pt x="7260847" y="4702259"/>
                  <a:pt x="7265763" y="4700658"/>
                  <a:pt x="7270527" y="4701459"/>
                </a:cubicBezTo>
                <a:cubicBezTo>
                  <a:pt x="7270641" y="4701306"/>
                  <a:pt x="7270794" y="4701153"/>
                  <a:pt x="7270908" y="4701001"/>
                </a:cubicBezTo>
                <a:cubicBezTo>
                  <a:pt x="7264734" y="4698257"/>
                  <a:pt x="7260313" y="4691472"/>
                  <a:pt x="7261876" y="4684572"/>
                </a:cubicBezTo>
                <a:cubicBezTo>
                  <a:pt x="7257379" y="4681637"/>
                  <a:pt x="7254749" y="4676644"/>
                  <a:pt x="7255321" y="4670621"/>
                </a:cubicBezTo>
                <a:cubicBezTo>
                  <a:pt x="7255511" y="4668677"/>
                  <a:pt x="7256274" y="4666809"/>
                  <a:pt x="7257341" y="4665094"/>
                </a:cubicBezTo>
                <a:cubicBezTo>
                  <a:pt x="7261114" y="4654573"/>
                  <a:pt x="7276624" y="4649999"/>
                  <a:pt x="7282646" y="4661472"/>
                </a:cubicBezTo>
                <a:cubicBezTo>
                  <a:pt x="7287752" y="4664293"/>
                  <a:pt x="7290839" y="4669553"/>
                  <a:pt x="7290191" y="4675957"/>
                </a:cubicBezTo>
                <a:cubicBezTo>
                  <a:pt x="7290001" y="4677939"/>
                  <a:pt x="7289201" y="4679845"/>
                  <a:pt x="7288095" y="4681523"/>
                </a:cubicBezTo>
                <a:cubicBezTo>
                  <a:pt x="7289048" y="4683124"/>
                  <a:pt x="7290115" y="4684725"/>
                  <a:pt x="7290344" y="4686592"/>
                </a:cubicBezTo>
                <a:cubicBezTo>
                  <a:pt x="7297203" y="4685525"/>
                  <a:pt x="7304635" y="4688346"/>
                  <a:pt x="7310770" y="4692539"/>
                </a:cubicBezTo>
                <a:cubicBezTo>
                  <a:pt x="7310504" y="4690785"/>
                  <a:pt x="7310466" y="4688956"/>
                  <a:pt x="7310847" y="4687202"/>
                </a:cubicBezTo>
                <a:lnTo>
                  <a:pt x="7312142" y="4680913"/>
                </a:lnTo>
                <a:cubicBezTo>
                  <a:pt x="7313781" y="4672984"/>
                  <a:pt x="7322127" y="4668829"/>
                  <a:pt x="7329597" y="4670278"/>
                </a:cubicBezTo>
                <a:cubicBezTo>
                  <a:pt x="7337447" y="4671803"/>
                  <a:pt x="7341754" y="4680341"/>
                  <a:pt x="7340229" y="4687736"/>
                </a:cubicBezTo>
                <a:lnTo>
                  <a:pt x="7338934" y="4694025"/>
                </a:lnTo>
                <a:cubicBezTo>
                  <a:pt x="7337295" y="4701954"/>
                  <a:pt x="7328949" y="4706109"/>
                  <a:pt x="7321480" y="4704660"/>
                </a:cubicBezTo>
                <a:cubicBezTo>
                  <a:pt x="7320908" y="4704546"/>
                  <a:pt x="7320526" y="4704165"/>
                  <a:pt x="7319993" y="4703974"/>
                </a:cubicBezTo>
                <a:cubicBezTo>
                  <a:pt x="7321784" y="4709044"/>
                  <a:pt x="7321975" y="4714800"/>
                  <a:pt x="7320641" y="4720670"/>
                </a:cubicBezTo>
                <a:close/>
                <a:moveTo>
                  <a:pt x="7253758" y="4839827"/>
                </a:moveTo>
                <a:cubicBezTo>
                  <a:pt x="7252539" y="4831823"/>
                  <a:pt x="7257569" y="4824809"/>
                  <a:pt x="7265382" y="4823017"/>
                </a:cubicBezTo>
                <a:cubicBezTo>
                  <a:pt x="7272851" y="4821302"/>
                  <a:pt x="7281045" y="4827172"/>
                  <a:pt x="7282188" y="4834643"/>
                </a:cubicBezTo>
                <a:cubicBezTo>
                  <a:pt x="7283522" y="4843372"/>
                  <a:pt x="7281960" y="4852292"/>
                  <a:pt x="7276129" y="4859153"/>
                </a:cubicBezTo>
                <a:cubicBezTo>
                  <a:pt x="7274719" y="4860793"/>
                  <a:pt x="7273042" y="4862126"/>
                  <a:pt x="7271251" y="4863194"/>
                </a:cubicBezTo>
                <a:cubicBezTo>
                  <a:pt x="7270489" y="4866891"/>
                  <a:pt x="7268355" y="4870322"/>
                  <a:pt x="7265039" y="4872495"/>
                </a:cubicBezTo>
                <a:lnTo>
                  <a:pt x="7257455" y="4877488"/>
                </a:lnTo>
                <a:cubicBezTo>
                  <a:pt x="7250900" y="4881796"/>
                  <a:pt x="7241677" y="4879699"/>
                  <a:pt x="7237485" y="4873181"/>
                </a:cubicBezTo>
                <a:cubicBezTo>
                  <a:pt x="7233217" y="4866586"/>
                  <a:pt x="7235275" y="4857476"/>
                  <a:pt x="7241792" y="4853207"/>
                </a:cubicBezTo>
                <a:cubicBezTo>
                  <a:pt x="7244307" y="4851568"/>
                  <a:pt x="7246860" y="4849891"/>
                  <a:pt x="7249376" y="4848213"/>
                </a:cubicBezTo>
                <a:cubicBezTo>
                  <a:pt x="7249490" y="4848137"/>
                  <a:pt x="7249642" y="4848137"/>
                  <a:pt x="7249795" y="4848061"/>
                </a:cubicBezTo>
                <a:cubicBezTo>
                  <a:pt x="7250138" y="4846231"/>
                  <a:pt x="7250900" y="4844478"/>
                  <a:pt x="7252158" y="4843029"/>
                </a:cubicBezTo>
                <a:cubicBezTo>
                  <a:pt x="7252767" y="4842343"/>
                  <a:pt x="7253339" y="4841619"/>
                  <a:pt x="7253834" y="4840857"/>
                </a:cubicBezTo>
                <a:cubicBezTo>
                  <a:pt x="7253834" y="4840857"/>
                  <a:pt x="7253834" y="4840857"/>
                  <a:pt x="7253834" y="4840857"/>
                </a:cubicBezTo>
                <a:cubicBezTo>
                  <a:pt x="7253834" y="4840742"/>
                  <a:pt x="7253834" y="4840704"/>
                  <a:pt x="7253873" y="4840552"/>
                </a:cubicBezTo>
                <a:cubicBezTo>
                  <a:pt x="7253834" y="4840285"/>
                  <a:pt x="7253797" y="4840247"/>
                  <a:pt x="7253758" y="4839827"/>
                </a:cubicBezTo>
                <a:close/>
                <a:moveTo>
                  <a:pt x="7167859" y="4733897"/>
                </a:moveTo>
                <a:cubicBezTo>
                  <a:pt x="7164734" y="4743541"/>
                  <a:pt x="7153759" y="4750936"/>
                  <a:pt x="7144231" y="4753223"/>
                </a:cubicBezTo>
                <a:cubicBezTo>
                  <a:pt x="7137562" y="4754824"/>
                  <a:pt x="7130130" y="4750707"/>
                  <a:pt x="7123918" y="4745523"/>
                </a:cubicBezTo>
                <a:cubicBezTo>
                  <a:pt x="7118088" y="4753337"/>
                  <a:pt x="7101777" y="4753604"/>
                  <a:pt x="7096937" y="4741063"/>
                </a:cubicBezTo>
                <a:cubicBezTo>
                  <a:pt x="7093621" y="4732525"/>
                  <a:pt x="7098842" y="4726540"/>
                  <a:pt x="7105740" y="4724749"/>
                </a:cubicBezTo>
                <a:cubicBezTo>
                  <a:pt x="7104826" y="4723720"/>
                  <a:pt x="7104063" y="4722614"/>
                  <a:pt x="7103530" y="4721432"/>
                </a:cubicBezTo>
                <a:cubicBezTo>
                  <a:pt x="7096213" y="4723720"/>
                  <a:pt x="7088667" y="4719412"/>
                  <a:pt x="7085809" y="4712551"/>
                </a:cubicBezTo>
                <a:cubicBezTo>
                  <a:pt x="7083979" y="4708129"/>
                  <a:pt x="7084970" y="4703288"/>
                  <a:pt x="7087600" y="4699552"/>
                </a:cubicBezTo>
                <a:cubicBezTo>
                  <a:pt x="7086838" y="4700124"/>
                  <a:pt x="7086037" y="4700582"/>
                  <a:pt x="7085123" y="4700963"/>
                </a:cubicBezTo>
                <a:lnTo>
                  <a:pt x="7079139" y="4703288"/>
                </a:lnTo>
                <a:cubicBezTo>
                  <a:pt x="7071822" y="4706109"/>
                  <a:pt x="7063667" y="4705156"/>
                  <a:pt x="7059513" y="4697570"/>
                </a:cubicBezTo>
                <a:cubicBezTo>
                  <a:pt x="7056122" y="4691357"/>
                  <a:pt x="7057950" y="4680722"/>
                  <a:pt x="7065230" y="4677901"/>
                </a:cubicBezTo>
                <a:lnTo>
                  <a:pt x="7071213" y="4675576"/>
                </a:lnTo>
                <a:cubicBezTo>
                  <a:pt x="7078530" y="4672755"/>
                  <a:pt x="7086685" y="4673708"/>
                  <a:pt x="7090839" y="4681294"/>
                </a:cubicBezTo>
                <a:cubicBezTo>
                  <a:pt x="7093240" y="4685716"/>
                  <a:pt x="7092974" y="4692310"/>
                  <a:pt x="7090001" y="4696808"/>
                </a:cubicBezTo>
                <a:cubicBezTo>
                  <a:pt x="7091335" y="4695626"/>
                  <a:pt x="7092821" y="4694673"/>
                  <a:pt x="7094460" y="4694025"/>
                </a:cubicBezTo>
                <a:lnTo>
                  <a:pt x="7100443" y="4691700"/>
                </a:lnTo>
                <a:cubicBezTo>
                  <a:pt x="7102577" y="4690900"/>
                  <a:pt x="7104711" y="4690709"/>
                  <a:pt x="7106807" y="4690938"/>
                </a:cubicBezTo>
                <a:cubicBezTo>
                  <a:pt x="7110275" y="4685144"/>
                  <a:pt x="7115725" y="4680646"/>
                  <a:pt x="7123118" y="4679236"/>
                </a:cubicBezTo>
                <a:cubicBezTo>
                  <a:pt x="7127844" y="4678359"/>
                  <a:pt x="7132227" y="4678740"/>
                  <a:pt x="7136266" y="4680112"/>
                </a:cubicBezTo>
                <a:cubicBezTo>
                  <a:pt x="7137447" y="4678626"/>
                  <a:pt x="7139048" y="4677520"/>
                  <a:pt x="7140763" y="4676491"/>
                </a:cubicBezTo>
                <a:cubicBezTo>
                  <a:pt x="7135656" y="4676986"/>
                  <a:pt x="7130283" y="4675347"/>
                  <a:pt x="7126624" y="4670202"/>
                </a:cubicBezTo>
                <a:cubicBezTo>
                  <a:pt x="7123957" y="4666428"/>
                  <a:pt x="7123652" y="4662769"/>
                  <a:pt x="7124681" y="4659643"/>
                </a:cubicBezTo>
                <a:lnTo>
                  <a:pt x="7124262" y="4659567"/>
                </a:lnTo>
                <a:cubicBezTo>
                  <a:pt x="7117935" y="4664408"/>
                  <a:pt x="7107265" y="4665094"/>
                  <a:pt x="7101282" y="4656593"/>
                </a:cubicBezTo>
                <a:cubicBezTo>
                  <a:pt x="7094231" y="4646644"/>
                  <a:pt x="7102882" y="4637458"/>
                  <a:pt x="7112638" y="4636543"/>
                </a:cubicBezTo>
                <a:lnTo>
                  <a:pt x="7106769" y="4635552"/>
                </a:lnTo>
                <a:cubicBezTo>
                  <a:pt x="7104330" y="4635133"/>
                  <a:pt x="7102310" y="4633875"/>
                  <a:pt x="7100519" y="4632312"/>
                </a:cubicBezTo>
                <a:cubicBezTo>
                  <a:pt x="7092020" y="4641460"/>
                  <a:pt x="7072585" y="4635095"/>
                  <a:pt x="7075748" y="4619733"/>
                </a:cubicBezTo>
                <a:cubicBezTo>
                  <a:pt x="7078263" y="4607649"/>
                  <a:pt x="7091449" y="4606315"/>
                  <a:pt x="7099033" y="4612033"/>
                </a:cubicBezTo>
                <a:cubicBezTo>
                  <a:pt x="7102043" y="4608717"/>
                  <a:pt x="7106388" y="4606963"/>
                  <a:pt x="7111038" y="4607230"/>
                </a:cubicBezTo>
                <a:lnTo>
                  <a:pt x="7112295" y="4601208"/>
                </a:lnTo>
                <a:cubicBezTo>
                  <a:pt x="7113896" y="4593546"/>
                  <a:pt x="7121289" y="4588133"/>
                  <a:pt x="7129101" y="4589581"/>
                </a:cubicBezTo>
                <a:cubicBezTo>
                  <a:pt x="7136647" y="4590992"/>
                  <a:pt x="7142287" y="4598768"/>
                  <a:pt x="7140687" y="4606392"/>
                </a:cubicBezTo>
                <a:lnTo>
                  <a:pt x="7139391" y="4612681"/>
                </a:lnTo>
                <a:cubicBezTo>
                  <a:pt x="7138553" y="4616722"/>
                  <a:pt x="7136076" y="4620038"/>
                  <a:pt x="7132798" y="4622135"/>
                </a:cubicBezTo>
                <a:cubicBezTo>
                  <a:pt x="7132874" y="4623392"/>
                  <a:pt x="7133065" y="4624612"/>
                  <a:pt x="7132798" y="4625832"/>
                </a:cubicBezTo>
                <a:cubicBezTo>
                  <a:pt x="7132303" y="4628233"/>
                  <a:pt x="7130702" y="4629911"/>
                  <a:pt x="7129216" y="4631664"/>
                </a:cubicBezTo>
                <a:cubicBezTo>
                  <a:pt x="7130207" y="4631664"/>
                  <a:pt x="7131197" y="4631588"/>
                  <a:pt x="7132150" y="4631740"/>
                </a:cubicBezTo>
                <a:lnTo>
                  <a:pt x="7141106" y="4633303"/>
                </a:lnTo>
                <a:cubicBezTo>
                  <a:pt x="7148843" y="4634637"/>
                  <a:pt x="7152996" y="4644357"/>
                  <a:pt x="7151014" y="4651219"/>
                </a:cubicBezTo>
                <a:cubicBezTo>
                  <a:pt x="7150671" y="4652400"/>
                  <a:pt x="7150024" y="4653239"/>
                  <a:pt x="7149452" y="4654192"/>
                </a:cubicBezTo>
                <a:cubicBezTo>
                  <a:pt x="7150329" y="4654992"/>
                  <a:pt x="7151319" y="4655488"/>
                  <a:pt x="7152082" y="4656555"/>
                </a:cubicBezTo>
                <a:cubicBezTo>
                  <a:pt x="7157417" y="4664141"/>
                  <a:pt x="7153759" y="4671307"/>
                  <a:pt x="7147394" y="4674699"/>
                </a:cubicBezTo>
                <a:cubicBezTo>
                  <a:pt x="7152958" y="4674852"/>
                  <a:pt x="7158560" y="4678283"/>
                  <a:pt x="7160580" y="4683467"/>
                </a:cubicBezTo>
                <a:lnTo>
                  <a:pt x="7162524" y="4688460"/>
                </a:lnTo>
                <a:cubicBezTo>
                  <a:pt x="7166068" y="4685220"/>
                  <a:pt x="7171175" y="4683581"/>
                  <a:pt x="7175976" y="4684572"/>
                </a:cubicBezTo>
                <a:lnTo>
                  <a:pt x="7188553" y="4687164"/>
                </a:lnTo>
                <a:cubicBezTo>
                  <a:pt x="7196480" y="4688803"/>
                  <a:pt x="7200557" y="4697304"/>
                  <a:pt x="7199071" y="4704699"/>
                </a:cubicBezTo>
                <a:cubicBezTo>
                  <a:pt x="7197851" y="4710797"/>
                  <a:pt x="7192440" y="4714571"/>
                  <a:pt x="7186647" y="4715295"/>
                </a:cubicBezTo>
                <a:cubicBezTo>
                  <a:pt x="7191678" y="4728255"/>
                  <a:pt x="7177920" y="4737404"/>
                  <a:pt x="7167859" y="4733897"/>
                </a:cubicBezTo>
                <a:close/>
                <a:moveTo>
                  <a:pt x="7125938" y="4773464"/>
                </a:moveTo>
                <a:cubicBezTo>
                  <a:pt x="7125138" y="4780973"/>
                  <a:pt x="7116868" y="4787072"/>
                  <a:pt x="7109475" y="4785547"/>
                </a:cubicBezTo>
                <a:lnTo>
                  <a:pt x="7103187" y="4784251"/>
                </a:lnTo>
                <a:cubicBezTo>
                  <a:pt x="7095260" y="4782612"/>
                  <a:pt x="7090229" y="4775903"/>
                  <a:pt x="7091106" y="4767784"/>
                </a:cubicBezTo>
                <a:cubicBezTo>
                  <a:pt x="7091906" y="4760275"/>
                  <a:pt x="7100176" y="4754176"/>
                  <a:pt x="7107569" y="4755701"/>
                </a:cubicBezTo>
                <a:lnTo>
                  <a:pt x="7113858" y="4756997"/>
                </a:lnTo>
                <a:cubicBezTo>
                  <a:pt x="7121823" y="4758636"/>
                  <a:pt x="7126853" y="4765344"/>
                  <a:pt x="7125938" y="4773464"/>
                </a:cubicBezTo>
                <a:close/>
                <a:moveTo>
                  <a:pt x="6999300" y="4590344"/>
                </a:moveTo>
                <a:cubicBezTo>
                  <a:pt x="6994650" y="4584512"/>
                  <a:pt x="6995184" y="4574525"/>
                  <a:pt x="7001548" y="4569989"/>
                </a:cubicBezTo>
                <a:lnTo>
                  <a:pt x="7004482" y="4567930"/>
                </a:lnTo>
                <a:cubicBezTo>
                  <a:pt x="6997242" y="4568502"/>
                  <a:pt x="6990992" y="4565110"/>
                  <a:pt x="6985847" y="4560154"/>
                </a:cubicBezTo>
                <a:cubicBezTo>
                  <a:pt x="6982417" y="4556800"/>
                  <a:pt x="6981960" y="4551768"/>
                  <a:pt x="6983217" y="4547194"/>
                </a:cubicBezTo>
                <a:cubicBezTo>
                  <a:pt x="6979331" y="4544221"/>
                  <a:pt x="6976701" y="4539494"/>
                  <a:pt x="6977349" y="4534768"/>
                </a:cubicBezTo>
                <a:cubicBezTo>
                  <a:pt x="6974567" y="4536750"/>
                  <a:pt x="6971251" y="4537931"/>
                  <a:pt x="6967783" y="4537360"/>
                </a:cubicBezTo>
                <a:lnTo>
                  <a:pt x="6963629" y="4536635"/>
                </a:lnTo>
                <a:cubicBezTo>
                  <a:pt x="6962371" y="4536826"/>
                  <a:pt x="6961037" y="4536978"/>
                  <a:pt x="6959666" y="4536940"/>
                </a:cubicBezTo>
                <a:cubicBezTo>
                  <a:pt x="6949338" y="4536826"/>
                  <a:pt x="6940039" y="4530041"/>
                  <a:pt x="6931236" y="4525467"/>
                </a:cubicBezTo>
                <a:cubicBezTo>
                  <a:pt x="6917897" y="4518529"/>
                  <a:pt x="6925138" y="4501185"/>
                  <a:pt x="6937029" y="4499203"/>
                </a:cubicBezTo>
                <a:cubicBezTo>
                  <a:pt x="6936762" y="4498936"/>
                  <a:pt x="6936533" y="4498632"/>
                  <a:pt x="6936266" y="4498365"/>
                </a:cubicBezTo>
                <a:cubicBezTo>
                  <a:pt x="6932989" y="4496002"/>
                  <a:pt x="6931503" y="4492647"/>
                  <a:pt x="6931160" y="4489216"/>
                </a:cubicBezTo>
                <a:cubicBezTo>
                  <a:pt x="6928606" y="4490322"/>
                  <a:pt x="6925862" y="4490703"/>
                  <a:pt x="6923080" y="4490284"/>
                </a:cubicBezTo>
                <a:cubicBezTo>
                  <a:pt x="6923423" y="4491961"/>
                  <a:pt x="6924186" y="4493600"/>
                  <a:pt x="6923995" y="4495277"/>
                </a:cubicBezTo>
                <a:cubicBezTo>
                  <a:pt x="6923995" y="4495506"/>
                  <a:pt x="6924071" y="4495696"/>
                  <a:pt x="6924071" y="4495925"/>
                </a:cubicBezTo>
                <a:cubicBezTo>
                  <a:pt x="6924033" y="4496116"/>
                  <a:pt x="6923919" y="4496268"/>
                  <a:pt x="6923881" y="4496459"/>
                </a:cubicBezTo>
                <a:cubicBezTo>
                  <a:pt x="6923614" y="4498060"/>
                  <a:pt x="6923080" y="4499508"/>
                  <a:pt x="6922394" y="4500919"/>
                </a:cubicBezTo>
                <a:cubicBezTo>
                  <a:pt x="6922318" y="4501071"/>
                  <a:pt x="6922280" y="4501185"/>
                  <a:pt x="6922204" y="4501338"/>
                </a:cubicBezTo>
                <a:cubicBezTo>
                  <a:pt x="6922051" y="4501643"/>
                  <a:pt x="6921670" y="4501719"/>
                  <a:pt x="6921480" y="4502024"/>
                </a:cubicBezTo>
                <a:cubicBezTo>
                  <a:pt x="6921441" y="4502176"/>
                  <a:pt x="6921518" y="4502329"/>
                  <a:pt x="6921480" y="4502482"/>
                </a:cubicBezTo>
                <a:cubicBezTo>
                  <a:pt x="6918583" y="4516471"/>
                  <a:pt x="6901663" y="4515289"/>
                  <a:pt x="6895527" y="4505874"/>
                </a:cubicBezTo>
                <a:cubicBezTo>
                  <a:pt x="6889696" y="4503435"/>
                  <a:pt x="6885618" y="4497945"/>
                  <a:pt x="6886380" y="4491160"/>
                </a:cubicBezTo>
                <a:cubicBezTo>
                  <a:pt x="6887219" y="4483727"/>
                  <a:pt x="6894688" y="4477095"/>
                  <a:pt x="6902387" y="4478429"/>
                </a:cubicBezTo>
                <a:cubicBezTo>
                  <a:pt x="6903720" y="4478658"/>
                  <a:pt x="6905092" y="4478886"/>
                  <a:pt x="6906426" y="4479115"/>
                </a:cubicBezTo>
                <a:cubicBezTo>
                  <a:pt x="6907722" y="4478734"/>
                  <a:pt x="6909323" y="4479191"/>
                  <a:pt x="6910809" y="4479229"/>
                </a:cubicBezTo>
                <a:cubicBezTo>
                  <a:pt x="6907951" y="4473741"/>
                  <a:pt x="6906083" y="4467832"/>
                  <a:pt x="6907189" y="4461504"/>
                </a:cubicBezTo>
                <a:cubicBezTo>
                  <a:pt x="6908523" y="4453767"/>
                  <a:pt x="6913972" y="4447439"/>
                  <a:pt x="6922508" y="4447973"/>
                </a:cubicBezTo>
                <a:cubicBezTo>
                  <a:pt x="6929673" y="4448430"/>
                  <a:pt x="6937410" y="4455596"/>
                  <a:pt x="6936038" y="4463296"/>
                </a:cubicBezTo>
                <a:cubicBezTo>
                  <a:pt x="6935847" y="4464173"/>
                  <a:pt x="6935733" y="4465088"/>
                  <a:pt x="6935656" y="4466002"/>
                </a:cubicBezTo>
                <a:cubicBezTo>
                  <a:pt x="6935656" y="4466002"/>
                  <a:pt x="6935656" y="4466002"/>
                  <a:pt x="6935656" y="4466002"/>
                </a:cubicBezTo>
                <a:cubicBezTo>
                  <a:pt x="6935695" y="4466117"/>
                  <a:pt x="6935695" y="4466117"/>
                  <a:pt x="6935771" y="4466269"/>
                </a:cubicBezTo>
                <a:cubicBezTo>
                  <a:pt x="6935923" y="4466460"/>
                  <a:pt x="6935962" y="4466460"/>
                  <a:pt x="6936228" y="4466841"/>
                </a:cubicBezTo>
                <a:cubicBezTo>
                  <a:pt x="6937676" y="4468595"/>
                  <a:pt x="6938514" y="4470538"/>
                  <a:pt x="6939048" y="4472559"/>
                </a:cubicBezTo>
                <a:cubicBezTo>
                  <a:pt x="6940839" y="4471835"/>
                  <a:pt x="6942897" y="4471491"/>
                  <a:pt x="6945222" y="4471835"/>
                </a:cubicBezTo>
                <a:cubicBezTo>
                  <a:pt x="6947890" y="4472254"/>
                  <a:pt x="6950634" y="4472330"/>
                  <a:pt x="6953263" y="4472749"/>
                </a:cubicBezTo>
                <a:cubicBezTo>
                  <a:pt x="6953949" y="4472788"/>
                  <a:pt x="6954635" y="4472788"/>
                  <a:pt x="6955283" y="4472749"/>
                </a:cubicBezTo>
                <a:cubicBezTo>
                  <a:pt x="6957265" y="4472482"/>
                  <a:pt x="6959056" y="4472330"/>
                  <a:pt x="6960847" y="4472521"/>
                </a:cubicBezTo>
                <a:cubicBezTo>
                  <a:pt x="6963819" y="4469357"/>
                  <a:pt x="6968164" y="4467375"/>
                  <a:pt x="6972204" y="4467489"/>
                </a:cubicBezTo>
                <a:cubicBezTo>
                  <a:pt x="6980588" y="4467718"/>
                  <a:pt x="6985618" y="4474617"/>
                  <a:pt x="6986228" y="4482393"/>
                </a:cubicBezTo>
                <a:cubicBezTo>
                  <a:pt x="6985809" y="4476866"/>
                  <a:pt x="6984932" y="4478848"/>
                  <a:pt x="6987219" y="4481593"/>
                </a:cubicBezTo>
                <a:cubicBezTo>
                  <a:pt x="6989048" y="4483804"/>
                  <a:pt x="6990039" y="4485519"/>
                  <a:pt x="6991030" y="4488035"/>
                </a:cubicBezTo>
                <a:cubicBezTo>
                  <a:pt x="6993279" y="4493714"/>
                  <a:pt x="6992631" y="4499013"/>
                  <a:pt x="6991640" y="4504845"/>
                </a:cubicBezTo>
                <a:cubicBezTo>
                  <a:pt x="6991335" y="4506560"/>
                  <a:pt x="6990344" y="4508161"/>
                  <a:pt x="6989124" y="4509648"/>
                </a:cubicBezTo>
                <a:cubicBezTo>
                  <a:pt x="6989163" y="4512087"/>
                  <a:pt x="6988515" y="4514450"/>
                  <a:pt x="6987486" y="4516585"/>
                </a:cubicBezTo>
                <a:cubicBezTo>
                  <a:pt x="6989620" y="4515632"/>
                  <a:pt x="6991982" y="4515022"/>
                  <a:pt x="6994689" y="4515213"/>
                </a:cubicBezTo>
                <a:cubicBezTo>
                  <a:pt x="6996022" y="4515289"/>
                  <a:pt x="6997280" y="4515899"/>
                  <a:pt x="6998538" y="4516433"/>
                </a:cubicBezTo>
                <a:cubicBezTo>
                  <a:pt x="6999605" y="4504769"/>
                  <a:pt x="7015268" y="4496078"/>
                  <a:pt x="7023766" y="4508085"/>
                </a:cubicBezTo>
                <a:cubicBezTo>
                  <a:pt x="7032684" y="4520702"/>
                  <a:pt x="7018545" y="4534958"/>
                  <a:pt x="7007341" y="4530765"/>
                </a:cubicBezTo>
                <a:cubicBezTo>
                  <a:pt x="7007303" y="4530918"/>
                  <a:pt x="7007379" y="4531070"/>
                  <a:pt x="7007379" y="4531261"/>
                </a:cubicBezTo>
                <a:lnTo>
                  <a:pt x="7006388" y="4536025"/>
                </a:lnTo>
                <a:cubicBezTo>
                  <a:pt x="7010580" y="4534310"/>
                  <a:pt x="7015115" y="4533815"/>
                  <a:pt x="7019345" y="4536750"/>
                </a:cubicBezTo>
                <a:cubicBezTo>
                  <a:pt x="7023156" y="4539380"/>
                  <a:pt x="7025291" y="4544221"/>
                  <a:pt x="7025328" y="4548986"/>
                </a:cubicBezTo>
                <a:cubicBezTo>
                  <a:pt x="7025671" y="4549024"/>
                  <a:pt x="7025977" y="4548948"/>
                  <a:pt x="7026319" y="4548986"/>
                </a:cubicBezTo>
                <a:lnTo>
                  <a:pt x="7035275" y="4550549"/>
                </a:lnTo>
                <a:cubicBezTo>
                  <a:pt x="7043011" y="4551883"/>
                  <a:pt x="7047394" y="4561222"/>
                  <a:pt x="7045527" y="4568235"/>
                </a:cubicBezTo>
                <a:cubicBezTo>
                  <a:pt x="7044041" y="4573839"/>
                  <a:pt x="7039696" y="4577079"/>
                  <a:pt x="7034627" y="4578222"/>
                </a:cubicBezTo>
                <a:cubicBezTo>
                  <a:pt x="7033827" y="4580967"/>
                  <a:pt x="7032532" y="4583521"/>
                  <a:pt x="7030131" y="4585236"/>
                </a:cubicBezTo>
                <a:lnTo>
                  <a:pt x="7019612" y="4592669"/>
                </a:lnTo>
                <a:cubicBezTo>
                  <a:pt x="7013248" y="4597129"/>
                  <a:pt x="7004406" y="4596748"/>
                  <a:pt x="6999300" y="4590344"/>
                </a:cubicBezTo>
                <a:close/>
                <a:moveTo>
                  <a:pt x="7014582" y="4678054"/>
                </a:moveTo>
                <a:lnTo>
                  <a:pt x="7013286" y="4684343"/>
                </a:lnTo>
                <a:cubicBezTo>
                  <a:pt x="7011647" y="4692272"/>
                  <a:pt x="7005512" y="4697570"/>
                  <a:pt x="6997165" y="4696922"/>
                </a:cubicBezTo>
                <a:cubicBezTo>
                  <a:pt x="6989810" y="4696351"/>
                  <a:pt x="6983065" y="4688231"/>
                  <a:pt x="6984589" y="4680798"/>
                </a:cubicBezTo>
                <a:lnTo>
                  <a:pt x="6985885" y="4674509"/>
                </a:lnTo>
                <a:cubicBezTo>
                  <a:pt x="6987524" y="4666580"/>
                  <a:pt x="6993659" y="4661282"/>
                  <a:pt x="7002005" y="4661930"/>
                </a:cubicBezTo>
                <a:cubicBezTo>
                  <a:pt x="7009361" y="4662540"/>
                  <a:pt x="7016144" y="4670659"/>
                  <a:pt x="7014582" y="4678054"/>
                </a:cubicBezTo>
                <a:close/>
                <a:moveTo>
                  <a:pt x="6905664" y="4608869"/>
                </a:moveTo>
                <a:cubicBezTo>
                  <a:pt x="6905016" y="4608260"/>
                  <a:pt x="6904407" y="4607688"/>
                  <a:pt x="6903683" y="4607154"/>
                </a:cubicBezTo>
                <a:cubicBezTo>
                  <a:pt x="6897204" y="4602313"/>
                  <a:pt x="6898347" y="4592174"/>
                  <a:pt x="6902997" y="4586723"/>
                </a:cubicBezTo>
                <a:cubicBezTo>
                  <a:pt x="6906579" y="4582530"/>
                  <a:pt x="6911648" y="4581806"/>
                  <a:pt x="6916411" y="4582949"/>
                </a:cubicBezTo>
                <a:lnTo>
                  <a:pt x="6917249" y="4582339"/>
                </a:lnTo>
                <a:cubicBezTo>
                  <a:pt x="6929330" y="4573801"/>
                  <a:pt x="6941754" y="4587104"/>
                  <a:pt x="6938896" y="4598311"/>
                </a:cubicBezTo>
                <a:cubicBezTo>
                  <a:pt x="6943774" y="4606811"/>
                  <a:pt x="6939086" y="4616074"/>
                  <a:pt x="6932303" y="4619809"/>
                </a:cubicBezTo>
                <a:cubicBezTo>
                  <a:pt x="6929482" y="4625680"/>
                  <a:pt x="6922775" y="4629262"/>
                  <a:pt x="6916297" y="4627814"/>
                </a:cubicBezTo>
                <a:cubicBezTo>
                  <a:pt x="6908560" y="4626061"/>
                  <a:pt x="6903835" y="4618170"/>
                  <a:pt x="6905398" y="4610508"/>
                </a:cubicBezTo>
                <a:cubicBezTo>
                  <a:pt x="6905512" y="4609708"/>
                  <a:pt x="6905588" y="4609327"/>
                  <a:pt x="6905626" y="4609212"/>
                </a:cubicBezTo>
                <a:cubicBezTo>
                  <a:pt x="6905626" y="4609136"/>
                  <a:pt x="6905626" y="4609022"/>
                  <a:pt x="6905626" y="4608946"/>
                </a:cubicBezTo>
                <a:cubicBezTo>
                  <a:pt x="6905664" y="4608946"/>
                  <a:pt x="6905664" y="4608908"/>
                  <a:pt x="6905664" y="4608869"/>
                </a:cubicBezTo>
                <a:close/>
                <a:moveTo>
                  <a:pt x="6913972" y="4740682"/>
                </a:moveTo>
                <a:lnTo>
                  <a:pt x="6917669" y="4745942"/>
                </a:lnTo>
                <a:cubicBezTo>
                  <a:pt x="6922204" y="4752346"/>
                  <a:pt x="6922166" y="4761037"/>
                  <a:pt x="6915763" y="4766335"/>
                </a:cubicBezTo>
                <a:cubicBezTo>
                  <a:pt x="6910085" y="4771062"/>
                  <a:pt x="6899909" y="4770834"/>
                  <a:pt x="6895412" y="4764430"/>
                </a:cubicBezTo>
                <a:lnTo>
                  <a:pt x="6891716" y="4759169"/>
                </a:lnTo>
                <a:cubicBezTo>
                  <a:pt x="6887181" y="4752766"/>
                  <a:pt x="6887219" y="4744074"/>
                  <a:pt x="6893621" y="4738776"/>
                </a:cubicBezTo>
                <a:cubicBezTo>
                  <a:pt x="6899300" y="4734087"/>
                  <a:pt x="6909475" y="4734316"/>
                  <a:pt x="6913972" y="4740682"/>
                </a:cubicBezTo>
                <a:close/>
                <a:moveTo>
                  <a:pt x="6918431" y="4685563"/>
                </a:moveTo>
                <a:cubicBezTo>
                  <a:pt x="6913896" y="4679159"/>
                  <a:pt x="6913515" y="4670659"/>
                  <a:pt x="6919917" y="4665132"/>
                </a:cubicBezTo>
                <a:cubicBezTo>
                  <a:pt x="6925405" y="4660367"/>
                  <a:pt x="6935809" y="4660253"/>
                  <a:pt x="6940306" y="4666618"/>
                </a:cubicBezTo>
                <a:lnTo>
                  <a:pt x="6944003" y="4671879"/>
                </a:lnTo>
                <a:cubicBezTo>
                  <a:pt x="6948537" y="4678283"/>
                  <a:pt x="6948919" y="4686783"/>
                  <a:pt x="6942516" y="4692272"/>
                </a:cubicBezTo>
                <a:cubicBezTo>
                  <a:pt x="6937029" y="4697037"/>
                  <a:pt x="6926624" y="4697189"/>
                  <a:pt x="6922128" y="4690785"/>
                </a:cubicBezTo>
                <a:lnTo>
                  <a:pt x="6918431" y="4685563"/>
                </a:lnTo>
                <a:close/>
                <a:moveTo>
                  <a:pt x="6936457" y="4803196"/>
                </a:moveTo>
                <a:cubicBezTo>
                  <a:pt x="6944765" y="4800261"/>
                  <a:pt x="6953873" y="4800299"/>
                  <a:pt x="6961647" y="4804759"/>
                </a:cubicBezTo>
                <a:cubicBezTo>
                  <a:pt x="6968469" y="4808647"/>
                  <a:pt x="6972623" y="4815889"/>
                  <a:pt x="6969269" y="4823742"/>
                </a:cubicBezTo>
                <a:cubicBezTo>
                  <a:pt x="6966449" y="4830336"/>
                  <a:pt x="6957074" y="4835253"/>
                  <a:pt x="6950291" y="4831403"/>
                </a:cubicBezTo>
                <a:cubicBezTo>
                  <a:pt x="6949490" y="4830908"/>
                  <a:pt x="6948652" y="4830450"/>
                  <a:pt x="6947776" y="4830069"/>
                </a:cubicBezTo>
                <a:cubicBezTo>
                  <a:pt x="6947661" y="4830031"/>
                  <a:pt x="6947699" y="4830031"/>
                  <a:pt x="6947623" y="4830031"/>
                </a:cubicBezTo>
                <a:lnTo>
                  <a:pt x="6947432" y="4830031"/>
                </a:lnTo>
                <a:cubicBezTo>
                  <a:pt x="6947280" y="4830069"/>
                  <a:pt x="6947128" y="4830145"/>
                  <a:pt x="6946899" y="4830222"/>
                </a:cubicBezTo>
                <a:cubicBezTo>
                  <a:pt x="6939277" y="4832890"/>
                  <a:pt x="6931426" y="4829345"/>
                  <a:pt x="6928187" y="4821950"/>
                </a:cubicBezTo>
                <a:cubicBezTo>
                  <a:pt x="6925138" y="4814936"/>
                  <a:pt x="6929330" y="4805712"/>
                  <a:pt x="6936457" y="4803196"/>
                </a:cubicBezTo>
                <a:close/>
                <a:moveTo>
                  <a:pt x="6950176" y="4710226"/>
                </a:moveTo>
                <a:cubicBezTo>
                  <a:pt x="6939429" y="4695016"/>
                  <a:pt x="6963438" y="4678854"/>
                  <a:pt x="6974185" y="4694064"/>
                </a:cubicBezTo>
                <a:cubicBezTo>
                  <a:pt x="6984932" y="4709273"/>
                  <a:pt x="6960923" y="4725435"/>
                  <a:pt x="6950176" y="4710226"/>
                </a:cubicBezTo>
                <a:close/>
                <a:moveTo>
                  <a:pt x="6812562" y="4588819"/>
                </a:moveTo>
                <a:cubicBezTo>
                  <a:pt x="6803035" y="4589315"/>
                  <a:pt x="6794117" y="4583025"/>
                  <a:pt x="6787296" y="4577003"/>
                </a:cubicBezTo>
                <a:cubicBezTo>
                  <a:pt x="6782036" y="4572390"/>
                  <a:pt x="6780664" y="4565719"/>
                  <a:pt x="6783332" y="4559621"/>
                </a:cubicBezTo>
                <a:cubicBezTo>
                  <a:pt x="6777730" y="4566367"/>
                  <a:pt x="6764849" y="4568502"/>
                  <a:pt x="6758065" y="4558858"/>
                </a:cubicBezTo>
                <a:cubicBezTo>
                  <a:pt x="6747318" y="4543687"/>
                  <a:pt x="6772890" y="4530079"/>
                  <a:pt x="6783484" y="4545098"/>
                </a:cubicBezTo>
                <a:cubicBezTo>
                  <a:pt x="6786152" y="4548871"/>
                  <a:pt x="6786571" y="4552569"/>
                  <a:pt x="6785542" y="4555732"/>
                </a:cubicBezTo>
                <a:cubicBezTo>
                  <a:pt x="6788477" y="4552454"/>
                  <a:pt x="6793240" y="4550777"/>
                  <a:pt x="6797775" y="4551197"/>
                </a:cubicBezTo>
                <a:cubicBezTo>
                  <a:pt x="6798042" y="4550434"/>
                  <a:pt x="6798156" y="4549634"/>
                  <a:pt x="6798499" y="4548910"/>
                </a:cubicBezTo>
                <a:cubicBezTo>
                  <a:pt x="6801815" y="4541781"/>
                  <a:pt x="6809856" y="4537931"/>
                  <a:pt x="6817364" y="4541019"/>
                </a:cubicBezTo>
                <a:cubicBezTo>
                  <a:pt x="6823957" y="4543725"/>
                  <a:pt x="6827844" y="4551806"/>
                  <a:pt x="6825519" y="4558668"/>
                </a:cubicBezTo>
                <a:cubicBezTo>
                  <a:pt x="6825558" y="4559049"/>
                  <a:pt x="6825634" y="4559430"/>
                  <a:pt x="6825710" y="4559773"/>
                </a:cubicBezTo>
                <a:cubicBezTo>
                  <a:pt x="6825748" y="4559887"/>
                  <a:pt x="6825786" y="4560002"/>
                  <a:pt x="6825824" y="4560192"/>
                </a:cubicBezTo>
                <a:cubicBezTo>
                  <a:pt x="6826282" y="4561260"/>
                  <a:pt x="6826625" y="4562365"/>
                  <a:pt x="6827120" y="4563432"/>
                </a:cubicBezTo>
                <a:cubicBezTo>
                  <a:pt x="6827463" y="4564233"/>
                  <a:pt x="6829788" y="4568617"/>
                  <a:pt x="6827616" y="4564728"/>
                </a:cubicBezTo>
                <a:cubicBezTo>
                  <a:pt x="6830398" y="4569722"/>
                  <a:pt x="6832417" y="4574296"/>
                  <a:pt x="6830093" y="4580052"/>
                </a:cubicBezTo>
                <a:cubicBezTo>
                  <a:pt x="6827730" y="4585808"/>
                  <a:pt x="6822242" y="4589162"/>
                  <a:pt x="6816220" y="4589124"/>
                </a:cubicBezTo>
                <a:cubicBezTo>
                  <a:pt x="6815001" y="4589200"/>
                  <a:pt x="6813782" y="4589048"/>
                  <a:pt x="6812562" y="4588819"/>
                </a:cubicBezTo>
                <a:close/>
                <a:moveTo>
                  <a:pt x="6789163" y="4714228"/>
                </a:moveTo>
                <a:cubicBezTo>
                  <a:pt x="6778530" y="4699171"/>
                  <a:pt x="6800024" y="4679769"/>
                  <a:pt x="6810771" y="4694978"/>
                </a:cubicBezTo>
                <a:cubicBezTo>
                  <a:pt x="6821403" y="4709997"/>
                  <a:pt x="6799910" y="4729437"/>
                  <a:pt x="6789163" y="4714228"/>
                </a:cubicBezTo>
                <a:close/>
                <a:moveTo>
                  <a:pt x="6696670" y="4526610"/>
                </a:moveTo>
                <a:cubicBezTo>
                  <a:pt x="6693888" y="4528364"/>
                  <a:pt x="6690801" y="4529584"/>
                  <a:pt x="6687562" y="4529317"/>
                </a:cubicBezTo>
                <a:cubicBezTo>
                  <a:pt x="6686914" y="4539456"/>
                  <a:pt x="6678035" y="4549291"/>
                  <a:pt x="6669384" y="4553827"/>
                </a:cubicBezTo>
                <a:cubicBezTo>
                  <a:pt x="6663286" y="4557029"/>
                  <a:pt x="6655093" y="4554856"/>
                  <a:pt x="6647814" y="4551349"/>
                </a:cubicBezTo>
                <a:cubicBezTo>
                  <a:pt x="6644079" y="4560345"/>
                  <a:pt x="6628340" y="4564614"/>
                  <a:pt x="6620565" y="4553636"/>
                </a:cubicBezTo>
                <a:cubicBezTo>
                  <a:pt x="6615268" y="4546127"/>
                  <a:pt x="6618850" y="4539075"/>
                  <a:pt x="6625100" y="4535644"/>
                </a:cubicBezTo>
                <a:cubicBezTo>
                  <a:pt x="6623957" y="4534882"/>
                  <a:pt x="6622966" y="4534005"/>
                  <a:pt x="6622128" y="4532976"/>
                </a:cubicBezTo>
                <a:cubicBezTo>
                  <a:pt x="6615611" y="4536978"/>
                  <a:pt x="6607227" y="4534653"/>
                  <a:pt x="6602806" y="4528669"/>
                </a:cubicBezTo>
                <a:cubicBezTo>
                  <a:pt x="6599948" y="4524819"/>
                  <a:pt x="6599719" y="4519902"/>
                  <a:pt x="6601358" y="4515632"/>
                </a:cubicBezTo>
                <a:cubicBezTo>
                  <a:pt x="6600786" y="4516395"/>
                  <a:pt x="6600100" y="4517043"/>
                  <a:pt x="6599300" y="4517614"/>
                </a:cubicBezTo>
                <a:lnTo>
                  <a:pt x="6594041" y="4521312"/>
                </a:lnTo>
                <a:cubicBezTo>
                  <a:pt x="6587638" y="4525848"/>
                  <a:pt x="6579483" y="4526915"/>
                  <a:pt x="6573614" y="4520550"/>
                </a:cubicBezTo>
                <a:cubicBezTo>
                  <a:pt x="6571937" y="4518758"/>
                  <a:pt x="6570984" y="4516204"/>
                  <a:pt x="6570413" y="4513536"/>
                </a:cubicBezTo>
                <a:cubicBezTo>
                  <a:pt x="6570070" y="4512735"/>
                  <a:pt x="6569536" y="4512049"/>
                  <a:pt x="6569308" y="4511172"/>
                </a:cubicBezTo>
                <a:cubicBezTo>
                  <a:pt x="6568660" y="4508199"/>
                  <a:pt x="6567974" y="4505188"/>
                  <a:pt x="6567326" y="4502215"/>
                </a:cubicBezTo>
                <a:cubicBezTo>
                  <a:pt x="6565725" y="4494972"/>
                  <a:pt x="6569879" y="4487654"/>
                  <a:pt x="6576853" y="4485252"/>
                </a:cubicBezTo>
                <a:cubicBezTo>
                  <a:pt x="6570146" y="4487425"/>
                  <a:pt x="6563706" y="4484261"/>
                  <a:pt x="6559666" y="4478543"/>
                </a:cubicBezTo>
                <a:lnTo>
                  <a:pt x="6555969" y="4473283"/>
                </a:lnTo>
                <a:cubicBezTo>
                  <a:pt x="6552577" y="4468480"/>
                  <a:pt x="6554140" y="4461771"/>
                  <a:pt x="6557722" y="4457311"/>
                </a:cubicBezTo>
                <a:cubicBezTo>
                  <a:pt x="6552692" y="4458036"/>
                  <a:pt x="6547471" y="4456130"/>
                  <a:pt x="6544003" y="4452699"/>
                </a:cubicBezTo>
                <a:cubicBezTo>
                  <a:pt x="6542669" y="4455329"/>
                  <a:pt x="6540802" y="4457654"/>
                  <a:pt x="6537944" y="4458646"/>
                </a:cubicBezTo>
                <a:cubicBezTo>
                  <a:pt x="6537029" y="4458913"/>
                  <a:pt x="6536152" y="4459294"/>
                  <a:pt x="6535276" y="4459713"/>
                </a:cubicBezTo>
                <a:cubicBezTo>
                  <a:pt x="6535161" y="4459751"/>
                  <a:pt x="6535199" y="4459751"/>
                  <a:pt x="6535123" y="4459789"/>
                </a:cubicBezTo>
                <a:cubicBezTo>
                  <a:pt x="6535085" y="4459827"/>
                  <a:pt x="6535047" y="4459865"/>
                  <a:pt x="6535009" y="4459941"/>
                </a:cubicBezTo>
                <a:cubicBezTo>
                  <a:pt x="6534933" y="4460094"/>
                  <a:pt x="6534895" y="4460247"/>
                  <a:pt x="6534819" y="4460475"/>
                </a:cubicBezTo>
                <a:cubicBezTo>
                  <a:pt x="6531846" y="4468023"/>
                  <a:pt x="6524033" y="4471606"/>
                  <a:pt x="6516335" y="4469204"/>
                </a:cubicBezTo>
                <a:cubicBezTo>
                  <a:pt x="6509056" y="4466955"/>
                  <a:pt x="6504826" y="4457769"/>
                  <a:pt x="6507570" y="4450717"/>
                </a:cubicBezTo>
                <a:cubicBezTo>
                  <a:pt x="6510809" y="4442483"/>
                  <a:pt x="6516755" y="4435622"/>
                  <a:pt x="6525253" y="4432649"/>
                </a:cubicBezTo>
                <a:cubicBezTo>
                  <a:pt x="6531541" y="4430400"/>
                  <a:pt x="6538286" y="4431506"/>
                  <a:pt x="6542478" y="4436537"/>
                </a:cubicBezTo>
                <a:cubicBezTo>
                  <a:pt x="6552577" y="4421023"/>
                  <a:pt x="6578035" y="4434784"/>
                  <a:pt x="6567974" y="4450603"/>
                </a:cubicBezTo>
                <a:cubicBezTo>
                  <a:pt x="6567478" y="4451403"/>
                  <a:pt x="6566792" y="4451822"/>
                  <a:pt x="6566221" y="4452470"/>
                </a:cubicBezTo>
                <a:cubicBezTo>
                  <a:pt x="6572242" y="4451441"/>
                  <a:pt x="6577882" y="4454567"/>
                  <a:pt x="6581541" y="4459713"/>
                </a:cubicBezTo>
                <a:lnTo>
                  <a:pt x="6585238" y="4464973"/>
                </a:lnTo>
                <a:cubicBezTo>
                  <a:pt x="6589773" y="4471377"/>
                  <a:pt x="6585466" y="4481250"/>
                  <a:pt x="6579255" y="4484528"/>
                </a:cubicBezTo>
                <a:cubicBezTo>
                  <a:pt x="6579178" y="4484566"/>
                  <a:pt x="6579064" y="4484566"/>
                  <a:pt x="6578988" y="4484604"/>
                </a:cubicBezTo>
                <a:cubicBezTo>
                  <a:pt x="6585657" y="4483422"/>
                  <a:pt x="6592402" y="4487310"/>
                  <a:pt x="6594879" y="4493562"/>
                </a:cubicBezTo>
                <a:cubicBezTo>
                  <a:pt x="6596747" y="4494286"/>
                  <a:pt x="6598500" y="4495353"/>
                  <a:pt x="6600100" y="4497069"/>
                </a:cubicBezTo>
                <a:cubicBezTo>
                  <a:pt x="6603530" y="4500766"/>
                  <a:pt x="6604864" y="4507246"/>
                  <a:pt x="6603111" y="4512316"/>
                </a:cubicBezTo>
                <a:cubicBezTo>
                  <a:pt x="6604102" y="4510830"/>
                  <a:pt x="6605321" y="4509533"/>
                  <a:pt x="6606731" y="4508504"/>
                </a:cubicBezTo>
                <a:lnTo>
                  <a:pt x="6611991" y="4504769"/>
                </a:lnTo>
                <a:cubicBezTo>
                  <a:pt x="6613858" y="4503473"/>
                  <a:pt x="6615916" y="4502748"/>
                  <a:pt x="6617974" y="4502482"/>
                </a:cubicBezTo>
                <a:cubicBezTo>
                  <a:pt x="6619917" y="4496002"/>
                  <a:pt x="6624071" y="4490322"/>
                  <a:pt x="6630931" y="4487158"/>
                </a:cubicBezTo>
                <a:cubicBezTo>
                  <a:pt x="6635314" y="4485138"/>
                  <a:pt x="6639658" y="4484452"/>
                  <a:pt x="6643889" y="4484795"/>
                </a:cubicBezTo>
                <a:cubicBezTo>
                  <a:pt x="6644841" y="4482736"/>
                  <a:pt x="6646213" y="4480830"/>
                  <a:pt x="6648081" y="4479268"/>
                </a:cubicBezTo>
                <a:cubicBezTo>
                  <a:pt x="6653949" y="4474388"/>
                  <a:pt x="6663972" y="4475837"/>
                  <a:pt x="6668355" y="4482012"/>
                </a:cubicBezTo>
                <a:lnTo>
                  <a:pt x="6675786" y="4492495"/>
                </a:lnTo>
                <a:cubicBezTo>
                  <a:pt x="6678873" y="4496840"/>
                  <a:pt x="6679330" y="4502024"/>
                  <a:pt x="6677539" y="4506522"/>
                </a:cubicBezTo>
                <a:cubicBezTo>
                  <a:pt x="6677654" y="4506675"/>
                  <a:pt x="6677768" y="4506865"/>
                  <a:pt x="6677920" y="4507017"/>
                </a:cubicBezTo>
                <a:cubicBezTo>
                  <a:pt x="6682227" y="4501223"/>
                  <a:pt x="6690497" y="4498670"/>
                  <a:pt x="6697051" y="4502786"/>
                </a:cubicBezTo>
                <a:cubicBezTo>
                  <a:pt x="6697394" y="4502596"/>
                  <a:pt x="6697585" y="4502215"/>
                  <a:pt x="6697966" y="4502024"/>
                </a:cubicBezTo>
                <a:cubicBezTo>
                  <a:pt x="6700710" y="4500728"/>
                  <a:pt x="6703454" y="4499432"/>
                  <a:pt x="6706198" y="4498136"/>
                </a:cubicBezTo>
                <a:cubicBezTo>
                  <a:pt x="6710542" y="4496078"/>
                  <a:pt x="6715382" y="4496268"/>
                  <a:pt x="6719460" y="4498212"/>
                </a:cubicBezTo>
                <a:cubicBezTo>
                  <a:pt x="6719841" y="4494667"/>
                  <a:pt x="6721671" y="4491580"/>
                  <a:pt x="6724376" y="4489216"/>
                </a:cubicBezTo>
                <a:cubicBezTo>
                  <a:pt x="6721594" y="4483041"/>
                  <a:pt x="6722242" y="4475532"/>
                  <a:pt x="6729330" y="4472025"/>
                </a:cubicBezTo>
                <a:cubicBezTo>
                  <a:pt x="6731731" y="4470843"/>
                  <a:pt x="6734056" y="4469357"/>
                  <a:pt x="6736457" y="4468175"/>
                </a:cubicBezTo>
                <a:cubicBezTo>
                  <a:pt x="6737029" y="4467794"/>
                  <a:pt x="6737600" y="4467413"/>
                  <a:pt x="6738134" y="4467032"/>
                </a:cubicBezTo>
                <a:cubicBezTo>
                  <a:pt x="6739620" y="4465659"/>
                  <a:pt x="6740992" y="4464516"/>
                  <a:pt x="6742554" y="4463639"/>
                </a:cubicBezTo>
                <a:cubicBezTo>
                  <a:pt x="6743202" y="4459370"/>
                  <a:pt x="6745603" y="4455215"/>
                  <a:pt x="6748957" y="4453004"/>
                </a:cubicBezTo>
                <a:cubicBezTo>
                  <a:pt x="6753301" y="4450145"/>
                  <a:pt x="6757951" y="4450336"/>
                  <a:pt x="6762067" y="4452127"/>
                </a:cubicBezTo>
                <a:cubicBezTo>
                  <a:pt x="6761457" y="4451518"/>
                  <a:pt x="6760771" y="4451174"/>
                  <a:pt x="6760200" y="4450374"/>
                </a:cubicBezTo>
                <a:cubicBezTo>
                  <a:pt x="6754140" y="4441759"/>
                  <a:pt x="6758827" y="4432306"/>
                  <a:pt x="6765916" y="4428380"/>
                </a:cubicBezTo>
                <a:cubicBezTo>
                  <a:pt x="6752616" y="4420413"/>
                  <a:pt x="6763819" y="4397580"/>
                  <a:pt x="6780207" y="4403489"/>
                </a:cubicBezTo>
                <a:cubicBezTo>
                  <a:pt x="6793469" y="4408253"/>
                  <a:pt x="6789849" y="4424492"/>
                  <a:pt x="6779749" y="4429409"/>
                </a:cubicBezTo>
                <a:cubicBezTo>
                  <a:pt x="6780740" y="4430209"/>
                  <a:pt x="6781769" y="4430896"/>
                  <a:pt x="6782646" y="4432115"/>
                </a:cubicBezTo>
                <a:cubicBezTo>
                  <a:pt x="6790763" y="4443589"/>
                  <a:pt x="6779864" y="4456854"/>
                  <a:pt x="6769460" y="4456015"/>
                </a:cubicBezTo>
                <a:cubicBezTo>
                  <a:pt x="6772127" y="4456740"/>
                  <a:pt x="6773919" y="4457578"/>
                  <a:pt x="6776167" y="4459065"/>
                </a:cubicBezTo>
                <a:cubicBezTo>
                  <a:pt x="6781274" y="4462457"/>
                  <a:pt x="6783751" y="4467146"/>
                  <a:pt x="6786305" y="4472559"/>
                </a:cubicBezTo>
                <a:cubicBezTo>
                  <a:pt x="6787066" y="4474160"/>
                  <a:pt x="6787143" y="4476028"/>
                  <a:pt x="6786990" y="4477933"/>
                </a:cubicBezTo>
                <a:cubicBezTo>
                  <a:pt x="6788591" y="4480182"/>
                  <a:pt x="6789734" y="4482775"/>
                  <a:pt x="6789963" y="4485443"/>
                </a:cubicBezTo>
                <a:cubicBezTo>
                  <a:pt x="6790154" y="4487577"/>
                  <a:pt x="6790191" y="4489674"/>
                  <a:pt x="6790154" y="4491809"/>
                </a:cubicBezTo>
                <a:cubicBezTo>
                  <a:pt x="6790497" y="4492266"/>
                  <a:pt x="6790839" y="4492723"/>
                  <a:pt x="6791145" y="4493257"/>
                </a:cubicBezTo>
                <a:cubicBezTo>
                  <a:pt x="6794727" y="4499775"/>
                  <a:pt x="6792516" y="4509571"/>
                  <a:pt x="6785466" y="4512926"/>
                </a:cubicBezTo>
                <a:lnTo>
                  <a:pt x="6781617" y="4514717"/>
                </a:lnTo>
                <a:cubicBezTo>
                  <a:pt x="6780664" y="4515594"/>
                  <a:pt x="6779673" y="4516471"/>
                  <a:pt x="6778568" y="4517233"/>
                </a:cubicBezTo>
                <a:cubicBezTo>
                  <a:pt x="6770032" y="4523065"/>
                  <a:pt x="6758560" y="4522837"/>
                  <a:pt x="6748690" y="4524133"/>
                </a:cubicBezTo>
                <a:cubicBezTo>
                  <a:pt x="6740268" y="4525238"/>
                  <a:pt x="6735466" y="4519787"/>
                  <a:pt x="6734323" y="4513383"/>
                </a:cubicBezTo>
                <a:cubicBezTo>
                  <a:pt x="6731922" y="4513612"/>
                  <a:pt x="6729521" y="4513307"/>
                  <a:pt x="6727234" y="4512164"/>
                </a:cubicBezTo>
                <a:cubicBezTo>
                  <a:pt x="6726815" y="4516928"/>
                  <a:pt x="6724529" y="4521541"/>
                  <a:pt x="6720070" y="4523637"/>
                </a:cubicBezTo>
                <a:lnTo>
                  <a:pt x="6711838" y="4527525"/>
                </a:lnTo>
                <a:cubicBezTo>
                  <a:pt x="6706731" y="4529927"/>
                  <a:pt x="6701015" y="4529507"/>
                  <a:pt x="6696670" y="4526610"/>
                </a:cubicBezTo>
                <a:close/>
                <a:moveTo>
                  <a:pt x="6710009" y="4697037"/>
                </a:moveTo>
                <a:lnTo>
                  <a:pt x="6713706" y="4702297"/>
                </a:lnTo>
                <a:cubicBezTo>
                  <a:pt x="6718393" y="4708930"/>
                  <a:pt x="6716754" y="4717544"/>
                  <a:pt x="6710542" y="4722538"/>
                </a:cubicBezTo>
                <a:cubicBezTo>
                  <a:pt x="6704521" y="4727341"/>
                  <a:pt x="6694689" y="4725549"/>
                  <a:pt x="6690306" y="4719374"/>
                </a:cubicBezTo>
                <a:lnTo>
                  <a:pt x="6686609" y="4714114"/>
                </a:lnTo>
                <a:cubicBezTo>
                  <a:pt x="6681922" y="4707519"/>
                  <a:pt x="6683561" y="4698866"/>
                  <a:pt x="6689773" y="4693911"/>
                </a:cubicBezTo>
                <a:cubicBezTo>
                  <a:pt x="6695832" y="4689070"/>
                  <a:pt x="6705664" y="4690862"/>
                  <a:pt x="6710009" y="4697037"/>
                </a:cubicBezTo>
                <a:close/>
                <a:moveTo>
                  <a:pt x="6653416" y="4644662"/>
                </a:moveTo>
                <a:cubicBezTo>
                  <a:pt x="6648385" y="4639402"/>
                  <a:pt x="6648614" y="4628653"/>
                  <a:pt x="6654826" y="4624269"/>
                </a:cubicBezTo>
                <a:lnTo>
                  <a:pt x="6660085" y="4620534"/>
                </a:lnTo>
                <a:cubicBezTo>
                  <a:pt x="6666716" y="4615845"/>
                  <a:pt x="6674605" y="4615769"/>
                  <a:pt x="6680474" y="4621944"/>
                </a:cubicBezTo>
                <a:cubicBezTo>
                  <a:pt x="6685504" y="4627204"/>
                  <a:pt x="6685276" y="4637954"/>
                  <a:pt x="6679063" y="4642375"/>
                </a:cubicBezTo>
                <a:lnTo>
                  <a:pt x="6673804" y="4646073"/>
                </a:lnTo>
                <a:cubicBezTo>
                  <a:pt x="6667173" y="4650761"/>
                  <a:pt x="6659285" y="4650837"/>
                  <a:pt x="6653416" y="4644662"/>
                </a:cubicBezTo>
                <a:close/>
                <a:moveTo>
                  <a:pt x="6663896" y="4747620"/>
                </a:moveTo>
                <a:lnTo>
                  <a:pt x="6658637" y="4751317"/>
                </a:lnTo>
                <a:cubicBezTo>
                  <a:pt x="6652234" y="4755853"/>
                  <a:pt x="6642631" y="4752918"/>
                  <a:pt x="6638743" y="4746552"/>
                </a:cubicBezTo>
                <a:cubicBezTo>
                  <a:pt x="6634475" y="4739577"/>
                  <a:pt x="6637143" y="4731153"/>
                  <a:pt x="6643507" y="4726654"/>
                </a:cubicBezTo>
                <a:lnTo>
                  <a:pt x="6648766" y="4722919"/>
                </a:lnTo>
                <a:cubicBezTo>
                  <a:pt x="6655169" y="4718383"/>
                  <a:pt x="6664772" y="4721356"/>
                  <a:pt x="6668660" y="4727684"/>
                </a:cubicBezTo>
                <a:cubicBezTo>
                  <a:pt x="6672928" y="4734697"/>
                  <a:pt x="6670298" y="4743083"/>
                  <a:pt x="6663896" y="4747620"/>
                </a:cubicBezTo>
                <a:close/>
                <a:moveTo>
                  <a:pt x="6580093" y="4558439"/>
                </a:moveTo>
                <a:cubicBezTo>
                  <a:pt x="6590192" y="4542582"/>
                  <a:pt x="6613820" y="4559659"/>
                  <a:pt x="6603797" y="4575402"/>
                </a:cubicBezTo>
                <a:cubicBezTo>
                  <a:pt x="6593698" y="4591297"/>
                  <a:pt x="6570070" y="4574220"/>
                  <a:pt x="6580093" y="4558439"/>
                </a:cubicBezTo>
                <a:close/>
                <a:moveTo>
                  <a:pt x="6569917" y="4671421"/>
                </a:moveTo>
                <a:cubicBezTo>
                  <a:pt x="6559209" y="4656250"/>
                  <a:pt x="6581807" y="4638220"/>
                  <a:pt x="6592555" y="4653391"/>
                </a:cubicBezTo>
                <a:cubicBezTo>
                  <a:pt x="6603302" y="4668563"/>
                  <a:pt x="6580664" y="4686631"/>
                  <a:pt x="6569917" y="4671421"/>
                </a:cubicBezTo>
                <a:close/>
                <a:moveTo>
                  <a:pt x="6475101" y="4514832"/>
                </a:moveTo>
                <a:cubicBezTo>
                  <a:pt x="6474681" y="4514260"/>
                  <a:pt x="6474795" y="4513726"/>
                  <a:pt x="6474491" y="4513155"/>
                </a:cubicBezTo>
                <a:lnTo>
                  <a:pt x="6474224" y="4513574"/>
                </a:lnTo>
                <a:cubicBezTo>
                  <a:pt x="6469994" y="4520244"/>
                  <a:pt x="6462029" y="4523675"/>
                  <a:pt x="6454559" y="4519787"/>
                </a:cubicBezTo>
                <a:cubicBezTo>
                  <a:pt x="6448005" y="4516395"/>
                  <a:pt x="6444117" y="4506789"/>
                  <a:pt x="6448347" y="4500118"/>
                </a:cubicBezTo>
                <a:lnTo>
                  <a:pt x="6451815" y="4494629"/>
                </a:lnTo>
                <a:cubicBezTo>
                  <a:pt x="6451968" y="4494362"/>
                  <a:pt x="6452235" y="4494210"/>
                  <a:pt x="6452425" y="4493943"/>
                </a:cubicBezTo>
                <a:cubicBezTo>
                  <a:pt x="6449072" y="4492647"/>
                  <a:pt x="6446175" y="4490246"/>
                  <a:pt x="6444537" y="4486815"/>
                </a:cubicBezTo>
                <a:cubicBezTo>
                  <a:pt x="6441183" y="4479763"/>
                  <a:pt x="6444308" y="4470843"/>
                  <a:pt x="6451358" y="4467527"/>
                </a:cubicBezTo>
                <a:lnTo>
                  <a:pt x="6456274" y="4465202"/>
                </a:lnTo>
                <a:cubicBezTo>
                  <a:pt x="6454673" y="4464745"/>
                  <a:pt x="6453111" y="4464173"/>
                  <a:pt x="6451663" y="4463258"/>
                </a:cubicBezTo>
                <a:lnTo>
                  <a:pt x="6440725" y="4456282"/>
                </a:lnTo>
                <a:cubicBezTo>
                  <a:pt x="6434056" y="4452051"/>
                  <a:pt x="6433180" y="4441912"/>
                  <a:pt x="6437639" y="4435889"/>
                </a:cubicBezTo>
                <a:cubicBezTo>
                  <a:pt x="6442555" y="4429256"/>
                  <a:pt x="6451396" y="4428570"/>
                  <a:pt x="6458028" y="4432801"/>
                </a:cubicBezTo>
                <a:lnTo>
                  <a:pt x="6468965" y="4439777"/>
                </a:lnTo>
                <a:cubicBezTo>
                  <a:pt x="6475634" y="4444008"/>
                  <a:pt x="6476511" y="4454148"/>
                  <a:pt x="6472052" y="4460170"/>
                </a:cubicBezTo>
                <a:cubicBezTo>
                  <a:pt x="6471175" y="4461352"/>
                  <a:pt x="6470070" y="4462114"/>
                  <a:pt x="6469003" y="4462915"/>
                </a:cubicBezTo>
                <a:cubicBezTo>
                  <a:pt x="6471785" y="4463639"/>
                  <a:pt x="6474453" y="4465088"/>
                  <a:pt x="6476434" y="4467260"/>
                </a:cubicBezTo>
                <a:cubicBezTo>
                  <a:pt x="6479407" y="4465621"/>
                  <a:pt x="6482913" y="4464821"/>
                  <a:pt x="6486419" y="4465431"/>
                </a:cubicBezTo>
                <a:lnTo>
                  <a:pt x="6495375" y="4466955"/>
                </a:lnTo>
                <a:cubicBezTo>
                  <a:pt x="6503111" y="4468289"/>
                  <a:pt x="6508141" y="4476599"/>
                  <a:pt x="6506579" y="4484070"/>
                </a:cubicBezTo>
                <a:cubicBezTo>
                  <a:pt x="6505207" y="4490741"/>
                  <a:pt x="6499376" y="4495125"/>
                  <a:pt x="6492898" y="4495468"/>
                </a:cubicBezTo>
                <a:cubicBezTo>
                  <a:pt x="6495756" y="4496421"/>
                  <a:pt x="6498462" y="4498250"/>
                  <a:pt x="6500558" y="4501185"/>
                </a:cubicBezTo>
                <a:cubicBezTo>
                  <a:pt x="6503301" y="4505074"/>
                  <a:pt x="6503645" y="4508847"/>
                  <a:pt x="6502501" y="4512049"/>
                </a:cubicBezTo>
                <a:cubicBezTo>
                  <a:pt x="6504102" y="4510715"/>
                  <a:pt x="6506046" y="4509724"/>
                  <a:pt x="6508141" y="4509038"/>
                </a:cubicBezTo>
                <a:cubicBezTo>
                  <a:pt x="6507684" y="4506065"/>
                  <a:pt x="6507837" y="4503053"/>
                  <a:pt x="6509437" y="4500537"/>
                </a:cubicBezTo>
                <a:lnTo>
                  <a:pt x="6512905" y="4495087"/>
                </a:lnTo>
                <a:cubicBezTo>
                  <a:pt x="6517288" y="4488149"/>
                  <a:pt x="6524872" y="4485328"/>
                  <a:pt x="6532570" y="4488873"/>
                </a:cubicBezTo>
                <a:cubicBezTo>
                  <a:pt x="6539277" y="4491999"/>
                  <a:pt x="6542860" y="4502100"/>
                  <a:pt x="6538782" y="4508542"/>
                </a:cubicBezTo>
                <a:lnTo>
                  <a:pt x="6535314" y="4514031"/>
                </a:lnTo>
                <a:cubicBezTo>
                  <a:pt x="6533485" y="4516928"/>
                  <a:pt x="6531007" y="4518872"/>
                  <a:pt x="6528302" y="4520206"/>
                </a:cubicBezTo>
                <a:cubicBezTo>
                  <a:pt x="6530588" y="4532824"/>
                  <a:pt x="6509780" y="4541629"/>
                  <a:pt x="6500443" y="4528440"/>
                </a:cubicBezTo>
                <a:cubicBezTo>
                  <a:pt x="6497700" y="4524552"/>
                  <a:pt x="6497357" y="4520740"/>
                  <a:pt x="6498538" y="4517538"/>
                </a:cubicBezTo>
                <a:cubicBezTo>
                  <a:pt x="6492250" y="4522646"/>
                  <a:pt x="6481198" y="4523484"/>
                  <a:pt x="6475101" y="4514832"/>
                </a:cubicBezTo>
                <a:close/>
                <a:moveTo>
                  <a:pt x="6361076" y="4371088"/>
                </a:moveTo>
                <a:cubicBezTo>
                  <a:pt x="6352654" y="4372003"/>
                  <a:pt x="6346709" y="4365866"/>
                  <a:pt x="6344994" y="4358204"/>
                </a:cubicBezTo>
                <a:lnTo>
                  <a:pt x="6344422" y="4355574"/>
                </a:lnTo>
                <a:cubicBezTo>
                  <a:pt x="6339773" y="4357861"/>
                  <a:pt x="6333828" y="4357556"/>
                  <a:pt x="6329407" y="4354736"/>
                </a:cubicBezTo>
                <a:lnTo>
                  <a:pt x="6323957" y="4351267"/>
                </a:lnTo>
                <a:cubicBezTo>
                  <a:pt x="6317097" y="4346883"/>
                  <a:pt x="6316106" y="4337544"/>
                  <a:pt x="6320146" y="4330988"/>
                </a:cubicBezTo>
                <a:cubicBezTo>
                  <a:pt x="6324377" y="4324127"/>
                  <a:pt x="6333980" y="4323097"/>
                  <a:pt x="6340383" y="4327176"/>
                </a:cubicBezTo>
                <a:lnTo>
                  <a:pt x="6345870" y="4330645"/>
                </a:lnTo>
                <a:cubicBezTo>
                  <a:pt x="6347776" y="4331865"/>
                  <a:pt x="6349148" y="4333466"/>
                  <a:pt x="6350177" y="4335257"/>
                </a:cubicBezTo>
                <a:cubicBezTo>
                  <a:pt x="6351968" y="4334152"/>
                  <a:pt x="6353950" y="4333389"/>
                  <a:pt x="6355932" y="4333161"/>
                </a:cubicBezTo>
                <a:cubicBezTo>
                  <a:pt x="6360161" y="4332703"/>
                  <a:pt x="6363743" y="4333999"/>
                  <a:pt x="6366488" y="4336401"/>
                </a:cubicBezTo>
                <a:cubicBezTo>
                  <a:pt x="6365459" y="4332970"/>
                  <a:pt x="6365725" y="4329196"/>
                  <a:pt x="6367517" y="4325461"/>
                </a:cubicBezTo>
                <a:cubicBezTo>
                  <a:pt x="6370794" y="4318714"/>
                  <a:pt x="6380817" y="4315474"/>
                  <a:pt x="6387296" y="4319590"/>
                </a:cubicBezTo>
                <a:lnTo>
                  <a:pt x="6392745" y="4323059"/>
                </a:lnTo>
                <a:cubicBezTo>
                  <a:pt x="6399643" y="4327443"/>
                  <a:pt x="6402272" y="4335257"/>
                  <a:pt x="6398652" y="4342804"/>
                </a:cubicBezTo>
                <a:cubicBezTo>
                  <a:pt x="6395375" y="4349551"/>
                  <a:pt x="6385352" y="4352791"/>
                  <a:pt x="6378912" y="4348713"/>
                </a:cubicBezTo>
                <a:lnTo>
                  <a:pt x="6373462" y="4345244"/>
                </a:lnTo>
                <a:cubicBezTo>
                  <a:pt x="6372433" y="4344596"/>
                  <a:pt x="6371709" y="4343719"/>
                  <a:pt x="6370870" y="4342919"/>
                </a:cubicBezTo>
                <a:cubicBezTo>
                  <a:pt x="6371290" y="4343948"/>
                  <a:pt x="6371823" y="4344977"/>
                  <a:pt x="6372090" y="4346083"/>
                </a:cubicBezTo>
                <a:lnTo>
                  <a:pt x="6374072" y="4355040"/>
                </a:lnTo>
                <a:cubicBezTo>
                  <a:pt x="6375672" y="4362702"/>
                  <a:pt x="6368241" y="4370288"/>
                  <a:pt x="6361076" y="4371088"/>
                </a:cubicBezTo>
                <a:close/>
                <a:moveTo>
                  <a:pt x="6360809" y="4426474"/>
                </a:moveTo>
                <a:cubicBezTo>
                  <a:pt x="6357532" y="4433221"/>
                  <a:pt x="6347509" y="4436461"/>
                  <a:pt x="6341069" y="4432344"/>
                </a:cubicBezTo>
                <a:lnTo>
                  <a:pt x="6335619" y="4428875"/>
                </a:lnTo>
                <a:cubicBezTo>
                  <a:pt x="6333218" y="4427351"/>
                  <a:pt x="6331579" y="4425330"/>
                  <a:pt x="6330284" y="4423119"/>
                </a:cubicBezTo>
                <a:cubicBezTo>
                  <a:pt x="6329140" y="4422853"/>
                  <a:pt x="6328035" y="4422738"/>
                  <a:pt x="6326930" y="4422166"/>
                </a:cubicBezTo>
                <a:cubicBezTo>
                  <a:pt x="6320375" y="4418736"/>
                  <a:pt x="6316488" y="4409130"/>
                  <a:pt x="6320718" y="4402498"/>
                </a:cubicBezTo>
                <a:lnTo>
                  <a:pt x="6324186" y="4397009"/>
                </a:lnTo>
                <a:cubicBezTo>
                  <a:pt x="6328416" y="4390338"/>
                  <a:pt x="6336381" y="4386907"/>
                  <a:pt x="6343851" y="4390795"/>
                </a:cubicBezTo>
                <a:cubicBezTo>
                  <a:pt x="6348614" y="4393273"/>
                  <a:pt x="6351892" y="4399067"/>
                  <a:pt x="6351739" y="4404594"/>
                </a:cubicBezTo>
                <a:lnTo>
                  <a:pt x="6354941" y="4406652"/>
                </a:lnTo>
                <a:cubicBezTo>
                  <a:pt x="6361838" y="4411112"/>
                  <a:pt x="6364468" y="4418965"/>
                  <a:pt x="6360809" y="4426474"/>
                </a:cubicBezTo>
                <a:close/>
                <a:moveTo>
                  <a:pt x="6244765" y="4323097"/>
                </a:moveTo>
                <a:cubicBezTo>
                  <a:pt x="6244841" y="4323326"/>
                  <a:pt x="6244841" y="4323364"/>
                  <a:pt x="6244994" y="4323783"/>
                </a:cubicBezTo>
                <a:cubicBezTo>
                  <a:pt x="6247547" y="4331522"/>
                  <a:pt x="6243736" y="4339374"/>
                  <a:pt x="6236267" y="4342462"/>
                </a:cubicBezTo>
                <a:cubicBezTo>
                  <a:pt x="6229140" y="4345435"/>
                  <a:pt x="6219994" y="4340975"/>
                  <a:pt x="6217593" y="4333732"/>
                </a:cubicBezTo>
                <a:cubicBezTo>
                  <a:pt x="6214811" y="4325308"/>
                  <a:pt x="6214849" y="4316160"/>
                  <a:pt x="6219499" y="4308307"/>
                </a:cubicBezTo>
                <a:cubicBezTo>
                  <a:pt x="6223538" y="4301522"/>
                  <a:pt x="6230969" y="4297482"/>
                  <a:pt x="6238782" y="4301027"/>
                </a:cubicBezTo>
                <a:cubicBezTo>
                  <a:pt x="6245375" y="4304000"/>
                  <a:pt x="6250100" y="4313568"/>
                  <a:pt x="6246061" y="4320315"/>
                </a:cubicBezTo>
                <a:cubicBezTo>
                  <a:pt x="6245565" y="4321115"/>
                  <a:pt x="6245108" y="4321916"/>
                  <a:pt x="6244727" y="4322754"/>
                </a:cubicBezTo>
                <a:cubicBezTo>
                  <a:pt x="6244727" y="4322754"/>
                  <a:pt x="6244727" y="4322754"/>
                  <a:pt x="6244727" y="4322754"/>
                </a:cubicBezTo>
                <a:cubicBezTo>
                  <a:pt x="6244765" y="4322907"/>
                  <a:pt x="6244765" y="4322907"/>
                  <a:pt x="6244765" y="4323097"/>
                </a:cubicBezTo>
                <a:close/>
                <a:moveTo>
                  <a:pt x="6106389" y="4495049"/>
                </a:moveTo>
                <a:cubicBezTo>
                  <a:pt x="6104255" y="4487158"/>
                  <a:pt x="6109438" y="4479573"/>
                  <a:pt x="6116907" y="4477285"/>
                </a:cubicBezTo>
                <a:cubicBezTo>
                  <a:pt x="6124491" y="4474960"/>
                  <a:pt x="6132646" y="4480449"/>
                  <a:pt x="6134666" y="4487806"/>
                </a:cubicBezTo>
                <a:cubicBezTo>
                  <a:pt x="6136114" y="4493181"/>
                  <a:pt x="6138058" y="4498784"/>
                  <a:pt x="6137258" y="4504387"/>
                </a:cubicBezTo>
                <a:cubicBezTo>
                  <a:pt x="6136114" y="4512583"/>
                  <a:pt x="6128836" y="4518377"/>
                  <a:pt x="6120528" y="4517310"/>
                </a:cubicBezTo>
                <a:cubicBezTo>
                  <a:pt x="6114468" y="4516509"/>
                  <a:pt x="6110962" y="4512507"/>
                  <a:pt x="6107608" y="4507818"/>
                </a:cubicBezTo>
                <a:cubicBezTo>
                  <a:pt x="6105017" y="4504197"/>
                  <a:pt x="6105093" y="4499813"/>
                  <a:pt x="6106617" y="4495925"/>
                </a:cubicBezTo>
                <a:cubicBezTo>
                  <a:pt x="6106580" y="4495582"/>
                  <a:pt x="6106465" y="4495315"/>
                  <a:pt x="6106389" y="4495049"/>
                </a:cubicBezTo>
                <a:close/>
                <a:moveTo>
                  <a:pt x="6129560" y="4304191"/>
                </a:moveTo>
                <a:cubicBezTo>
                  <a:pt x="6122966" y="4298664"/>
                  <a:pt x="6123462" y="4290278"/>
                  <a:pt x="6127692" y="4283645"/>
                </a:cubicBezTo>
                <a:lnTo>
                  <a:pt x="6131160" y="4278194"/>
                </a:lnTo>
                <a:cubicBezTo>
                  <a:pt x="6135428" y="4271485"/>
                  <a:pt x="6146252" y="4271790"/>
                  <a:pt x="6151701" y="4276326"/>
                </a:cubicBezTo>
                <a:cubicBezTo>
                  <a:pt x="6158294" y="4281853"/>
                  <a:pt x="6157799" y="4290240"/>
                  <a:pt x="6153568" y="4296872"/>
                </a:cubicBezTo>
                <a:lnTo>
                  <a:pt x="6150101" y="4302361"/>
                </a:lnTo>
                <a:cubicBezTo>
                  <a:pt x="6145833" y="4308994"/>
                  <a:pt x="6135009" y="4308727"/>
                  <a:pt x="6129560" y="4304191"/>
                </a:cubicBezTo>
                <a:close/>
                <a:moveTo>
                  <a:pt x="5833714" y="4152747"/>
                </a:moveTo>
                <a:cubicBezTo>
                  <a:pt x="5820261" y="4165440"/>
                  <a:pt x="5797510" y="4147182"/>
                  <a:pt x="5811115" y="4134298"/>
                </a:cubicBezTo>
                <a:cubicBezTo>
                  <a:pt x="5824567" y="4121604"/>
                  <a:pt x="5847319" y="4139863"/>
                  <a:pt x="5833714" y="4152747"/>
                </a:cubicBezTo>
                <a:close/>
                <a:moveTo>
                  <a:pt x="5831808" y="4306097"/>
                </a:moveTo>
                <a:cubicBezTo>
                  <a:pt x="5818165" y="4318981"/>
                  <a:pt x="5799910" y="4296262"/>
                  <a:pt x="5813477" y="4283416"/>
                </a:cubicBezTo>
                <a:cubicBezTo>
                  <a:pt x="5827121" y="4270532"/>
                  <a:pt x="5845413" y="4293289"/>
                  <a:pt x="5831808" y="4306097"/>
                </a:cubicBezTo>
                <a:close/>
                <a:moveTo>
                  <a:pt x="5713515" y="2413529"/>
                </a:moveTo>
                <a:cubicBezTo>
                  <a:pt x="5720185" y="2415892"/>
                  <a:pt x="5723996" y="2422677"/>
                  <a:pt x="5723234" y="2429500"/>
                </a:cubicBezTo>
                <a:cubicBezTo>
                  <a:pt x="5724377" y="2428700"/>
                  <a:pt x="5725711" y="2428166"/>
                  <a:pt x="5727083" y="2427709"/>
                </a:cubicBezTo>
                <a:cubicBezTo>
                  <a:pt x="5722738" y="2421800"/>
                  <a:pt x="5722853" y="2411928"/>
                  <a:pt x="5729179" y="2407392"/>
                </a:cubicBezTo>
                <a:lnTo>
                  <a:pt x="5734590" y="2403504"/>
                </a:lnTo>
                <a:cubicBezTo>
                  <a:pt x="5741183" y="2398777"/>
                  <a:pt x="5750101" y="2398549"/>
                  <a:pt x="5755741" y="2405143"/>
                </a:cubicBezTo>
                <a:cubicBezTo>
                  <a:pt x="5760696" y="2410899"/>
                  <a:pt x="5760696" y="2421572"/>
                  <a:pt x="5754141" y="2426298"/>
                </a:cubicBezTo>
                <a:lnTo>
                  <a:pt x="5748729" y="2430187"/>
                </a:lnTo>
                <a:cubicBezTo>
                  <a:pt x="5747167" y="2431292"/>
                  <a:pt x="5745528" y="2432092"/>
                  <a:pt x="5743775" y="2432664"/>
                </a:cubicBezTo>
                <a:cubicBezTo>
                  <a:pt x="5746176" y="2435828"/>
                  <a:pt x="5747395" y="2439869"/>
                  <a:pt x="5746747" y="2443985"/>
                </a:cubicBezTo>
                <a:lnTo>
                  <a:pt x="5745223" y="2453286"/>
                </a:lnTo>
                <a:cubicBezTo>
                  <a:pt x="5743889" y="2461291"/>
                  <a:pt x="5736077" y="2467047"/>
                  <a:pt x="5728035" y="2465751"/>
                </a:cubicBezTo>
                <a:cubicBezTo>
                  <a:pt x="5720070" y="2464455"/>
                  <a:pt x="5714278" y="2456564"/>
                  <a:pt x="5715612" y="2448559"/>
                </a:cubicBezTo>
                <a:lnTo>
                  <a:pt x="5717060" y="2439792"/>
                </a:lnTo>
                <a:cubicBezTo>
                  <a:pt x="5713249" y="2442423"/>
                  <a:pt x="5708409" y="2443566"/>
                  <a:pt x="5703836" y="2441927"/>
                </a:cubicBezTo>
                <a:lnTo>
                  <a:pt x="5697548" y="2439716"/>
                </a:lnTo>
                <a:cubicBezTo>
                  <a:pt x="5689888" y="2437010"/>
                  <a:pt x="5685543" y="2428395"/>
                  <a:pt x="5688211" y="2420657"/>
                </a:cubicBezTo>
                <a:cubicBezTo>
                  <a:pt x="5688706" y="2419170"/>
                  <a:pt x="5689621" y="2417989"/>
                  <a:pt x="5690535" y="2416769"/>
                </a:cubicBezTo>
                <a:cubicBezTo>
                  <a:pt x="5683904" y="2410937"/>
                  <a:pt x="5681580" y="2399539"/>
                  <a:pt x="5690916" y="2392869"/>
                </a:cubicBezTo>
                <a:cubicBezTo>
                  <a:pt x="5704712" y="2382958"/>
                  <a:pt x="5719422" y="2400912"/>
                  <a:pt x="5712144" y="2413033"/>
                </a:cubicBezTo>
                <a:lnTo>
                  <a:pt x="5713515" y="2413529"/>
                </a:lnTo>
                <a:close/>
                <a:moveTo>
                  <a:pt x="5716946" y="3803547"/>
                </a:moveTo>
                <a:cubicBezTo>
                  <a:pt x="5724186" y="3801488"/>
                  <a:pt x="5733218" y="3805910"/>
                  <a:pt x="5734933" y="3813610"/>
                </a:cubicBezTo>
                <a:cubicBezTo>
                  <a:pt x="5735581" y="3816583"/>
                  <a:pt x="5736267" y="3819556"/>
                  <a:pt x="5736915" y="3822568"/>
                </a:cubicBezTo>
                <a:cubicBezTo>
                  <a:pt x="5738630" y="3830267"/>
                  <a:pt x="5734819" y="3838310"/>
                  <a:pt x="5726854" y="3840559"/>
                </a:cubicBezTo>
                <a:cubicBezTo>
                  <a:pt x="5719613" y="3842617"/>
                  <a:pt x="5710581" y="3838196"/>
                  <a:pt x="5708866" y="3830496"/>
                </a:cubicBezTo>
                <a:lnTo>
                  <a:pt x="5706885" y="3821538"/>
                </a:lnTo>
                <a:cubicBezTo>
                  <a:pt x="5705170" y="3813838"/>
                  <a:pt x="5708980" y="3805795"/>
                  <a:pt x="5716946" y="3803547"/>
                </a:cubicBezTo>
                <a:close/>
                <a:moveTo>
                  <a:pt x="5700215" y="2562685"/>
                </a:moveTo>
                <a:lnTo>
                  <a:pt x="5702425" y="2556396"/>
                </a:lnTo>
                <a:cubicBezTo>
                  <a:pt x="5705131" y="2548696"/>
                  <a:pt x="5716069" y="2546447"/>
                  <a:pt x="5722586" y="2549725"/>
                </a:cubicBezTo>
                <a:cubicBezTo>
                  <a:pt x="5730475" y="2553690"/>
                  <a:pt x="5731923" y="2562266"/>
                  <a:pt x="5729255" y="2569890"/>
                </a:cubicBezTo>
                <a:lnTo>
                  <a:pt x="5727045" y="2576179"/>
                </a:lnTo>
                <a:cubicBezTo>
                  <a:pt x="5724338" y="2583879"/>
                  <a:pt x="5713439" y="2586128"/>
                  <a:pt x="5706885" y="2582850"/>
                </a:cubicBezTo>
                <a:cubicBezTo>
                  <a:pt x="5698996" y="2578885"/>
                  <a:pt x="5697548" y="2570309"/>
                  <a:pt x="5700215" y="2562685"/>
                </a:cubicBezTo>
                <a:close/>
                <a:moveTo>
                  <a:pt x="5735162" y="2537718"/>
                </a:moveTo>
                <a:lnTo>
                  <a:pt x="5728874" y="2535507"/>
                </a:lnTo>
                <a:cubicBezTo>
                  <a:pt x="5720909" y="2532724"/>
                  <a:pt x="5716145" y="2526054"/>
                  <a:pt x="5717822" y="2517401"/>
                </a:cubicBezTo>
                <a:cubicBezTo>
                  <a:pt x="5719270" y="2510006"/>
                  <a:pt x="5728493" y="2503716"/>
                  <a:pt x="5735924" y="2506347"/>
                </a:cubicBezTo>
                <a:lnTo>
                  <a:pt x="5742212" y="2508558"/>
                </a:lnTo>
                <a:cubicBezTo>
                  <a:pt x="5750177" y="2511340"/>
                  <a:pt x="5754941" y="2518011"/>
                  <a:pt x="5753264" y="2526664"/>
                </a:cubicBezTo>
                <a:cubicBezTo>
                  <a:pt x="5751854" y="2534097"/>
                  <a:pt x="5742593" y="2540348"/>
                  <a:pt x="5735162" y="2537718"/>
                </a:cubicBezTo>
                <a:close/>
                <a:moveTo>
                  <a:pt x="5751435" y="3754755"/>
                </a:moveTo>
                <a:cubicBezTo>
                  <a:pt x="5761381" y="3739127"/>
                  <a:pt x="5787906" y="3751286"/>
                  <a:pt x="5777845" y="3767106"/>
                </a:cubicBezTo>
                <a:cubicBezTo>
                  <a:pt x="5767936" y="3782734"/>
                  <a:pt x="5741374" y="3770574"/>
                  <a:pt x="5751435" y="3754755"/>
                </a:cubicBezTo>
                <a:close/>
                <a:moveTo>
                  <a:pt x="5709476" y="4031569"/>
                </a:moveTo>
                <a:cubicBezTo>
                  <a:pt x="5699453" y="4047350"/>
                  <a:pt x="5673615" y="4033857"/>
                  <a:pt x="5683676" y="4018038"/>
                </a:cubicBezTo>
                <a:cubicBezTo>
                  <a:pt x="5693699" y="4002257"/>
                  <a:pt x="5719537" y="4015750"/>
                  <a:pt x="5709476" y="4031569"/>
                </a:cubicBezTo>
                <a:close/>
                <a:moveTo>
                  <a:pt x="5707837" y="3956057"/>
                </a:moveTo>
                <a:cubicBezTo>
                  <a:pt x="5700939" y="3953999"/>
                  <a:pt x="5694727" y="3950873"/>
                  <a:pt x="5690840" y="3944508"/>
                </a:cubicBezTo>
                <a:cubicBezTo>
                  <a:pt x="5686572" y="3937570"/>
                  <a:pt x="5687715" y="3929832"/>
                  <a:pt x="5690574" y="3922704"/>
                </a:cubicBezTo>
                <a:cubicBezTo>
                  <a:pt x="5693546" y="3915347"/>
                  <a:pt x="5703722" y="3913060"/>
                  <a:pt x="5710238" y="3916414"/>
                </a:cubicBezTo>
                <a:cubicBezTo>
                  <a:pt x="5715459" y="3919121"/>
                  <a:pt x="5717822" y="3924114"/>
                  <a:pt x="5717784" y="3929336"/>
                </a:cubicBezTo>
                <a:cubicBezTo>
                  <a:pt x="5723234" y="3932500"/>
                  <a:pt x="5726702" y="3938218"/>
                  <a:pt x="5725215" y="3944927"/>
                </a:cubicBezTo>
                <a:cubicBezTo>
                  <a:pt x="5723614" y="3952207"/>
                  <a:pt x="5715383" y="3958306"/>
                  <a:pt x="5707837" y="3956057"/>
                </a:cubicBezTo>
                <a:close/>
                <a:moveTo>
                  <a:pt x="5724605" y="3906466"/>
                </a:moveTo>
                <a:cubicBezTo>
                  <a:pt x="5724072" y="3906694"/>
                  <a:pt x="5723577" y="3906961"/>
                  <a:pt x="5723005" y="3907113"/>
                </a:cubicBezTo>
                <a:cubicBezTo>
                  <a:pt x="5715764" y="3909210"/>
                  <a:pt x="5706656" y="3904865"/>
                  <a:pt x="5704941" y="3897165"/>
                </a:cubicBezTo>
                <a:lnTo>
                  <a:pt x="5704026" y="3893010"/>
                </a:lnTo>
                <a:cubicBezTo>
                  <a:pt x="5703379" y="3891905"/>
                  <a:pt x="5702731" y="3890723"/>
                  <a:pt x="5702235" y="3889465"/>
                </a:cubicBezTo>
                <a:cubicBezTo>
                  <a:pt x="5698386" y="3879783"/>
                  <a:pt x="5701168" y="3868538"/>
                  <a:pt x="5702082" y="3858513"/>
                </a:cubicBezTo>
                <a:cubicBezTo>
                  <a:pt x="5703493" y="3843418"/>
                  <a:pt x="5722357" y="3843570"/>
                  <a:pt x="5728797" y="3853901"/>
                </a:cubicBezTo>
                <a:lnTo>
                  <a:pt x="5729293" y="3852871"/>
                </a:lnTo>
                <a:cubicBezTo>
                  <a:pt x="5730360" y="3848526"/>
                  <a:pt x="5733142" y="3845629"/>
                  <a:pt x="5736610" y="3844066"/>
                </a:cubicBezTo>
                <a:cubicBezTo>
                  <a:pt x="5744156" y="3839911"/>
                  <a:pt x="5755132" y="3841283"/>
                  <a:pt x="5757494" y="3851042"/>
                </a:cubicBezTo>
                <a:cubicBezTo>
                  <a:pt x="5758142" y="3853672"/>
                  <a:pt x="5759095" y="3856264"/>
                  <a:pt x="5759705" y="3858894"/>
                </a:cubicBezTo>
                <a:cubicBezTo>
                  <a:pt x="5759933" y="3859542"/>
                  <a:pt x="5760200" y="3860190"/>
                  <a:pt x="5760467" y="3860800"/>
                </a:cubicBezTo>
                <a:cubicBezTo>
                  <a:pt x="5761458" y="3862515"/>
                  <a:pt x="5762296" y="3864154"/>
                  <a:pt x="5762830" y="3865908"/>
                </a:cubicBezTo>
                <a:cubicBezTo>
                  <a:pt x="5766907" y="3867471"/>
                  <a:pt x="5770452" y="3870749"/>
                  <a:pt x="5771862" y="3874561"/>
                </a:cubicBezTo>
                <a:cubicBezTo>
                  <a:pt x="5774834" y="3882489"/>
                  <a:pt x="5770337" y="3889808"/>
                  <a:pt x="5763325" y="3893353"/>
                </a:cubicBezTo>
                <a:cubicBezTo>
                  <a:pt x="5768317" y="3890837"/>
                  <a:pt x="5766145" y="3890799"/>
                  <a:pt x="5764468" y="3893963"/>
                </a:cubicBezTo>
                <a:cubicBezTo>
                  <a:pt x="5763134" y="3896517"/>
                  <a:pt x="5761915" y="3898079"/>
                  <a:pt x="5759895" y="3899986"/>
                </a:cubicBezTo>
                <a:cubicBezTo>
                  <a:pt x="5755436" y="3904255"/>
                  <a:pt x="5750292" y="3905665"/>
                  <a:pt x="5744423" y="3906961"/>
                </a:cubicBezTo>
                <a:cubicBezTo>
                  <a:pt x="5742708" y="3907342"/>
                  <a:pt x="5740841" y="3907037"/>
                  <a:pt x="5738973" y="3906466"/>
                </a:cubicBezTo>
                <a:cubicBezTo>
                  <a:pt x="5736419" y="3907533"/>
                  <a:pt x="5733600" y="3908066"/>
                  <a:pt x="5730932" y="3907723"/>
                </a:cubicBezTo>
                <a:cubicBezTo>
                  <a:pt x="5728760" y="3907380"/>
                  <a:pt x="5726663" y="3906961"/>
                  <a:pt x="5724605" y="3906466"/>
                </a:cubicBezTo>
                <a:close/>
                <a:moveTo>
                  <a:pt x="5732646" y="4001265"/>
                </a:moveTo>
                <a:cubicBezTo>
                  <a:pt x="5736801" y="3994404"/>
                  <a:pt x="5746442" y="3993223"/>
                  <a:pt x="5752883" y="3997301"/>
                </a:cubicBezTo>
                <a:lnTo>
                  <a:pt x="5769270" y="4007707"/>
                </a:lnTo>
                <a:cubicBezTo>
                  <a:pt x="5776168" y="4012091"/>
                  <a:pt x="5777273" y="4021316"/>
                  <a:pt x="5773233" y="4027948"/>
                </a:cubicBezTo>
                <a:cubicBezTo>
                  <a:pt x="5769080" y="4034809"/>
                  <a:pt x="5759438" y="4035991"/>
                  <a:pt x="5752998" y="4031912"/>
                </a:cubicBezTo>
                <a:lnTo>
                  <a:pt x="5736610" y="4021468"/>
                </a:lnTo>
                <a:cubicBezTo>
                  <a:pt x="5729751" y="4017123"/>
                  <a:pt x="5728645" y="4007860"/>
                  <a:pt x="5732646" y="4001265"/>
                </a:cubicBezTo>
                <a:close/>
                <a:moveTo>
                  <a:pt x="5751587" y="4188159"/>
                </a:moveTo>
                <a:cubicBezTo>
                  <a:pt x="5751816" y="4180268"/>
                  <a:pt x="5757456" y="4173407"/>
                  <a:pt x="5765726" y="4173140"/>
                </a:cubicBezTo>
                <a:cubicBezTo>
                  <a:pt x="5773272" y="4172950"/>
                  <a:pt x="5780931" y="4179430"/>
                  <a:pt x="5780703" y="4187320"/>
                </a:cubicBezTo>
                <a:cubicBezTo>
                  <a:pt x="5780627" y="4190370"/>
                  <a:pt x="5780551" y="4193419"/>
                  <a:pt x="5780436" y="4196469"/>
                </a:cubicBezTo>
                <a:cubicBezTo>
                  <a:pt x="5780207" y="4204359"/>
                  <a:pt x="5774567" y="4211221"/>
                  <a:pt x="5766298" y="4211487"/>
                </a:cubicBezTo>
                <a:cubicBezTo>
                  <a:pt x="5758752" y="4211678"/>
                  <a:pt x="5751092" y="4205198"/>
                  <a:pt x="5751282" y="4197307"/>
                </a:cubicBezTo>
                <a:lnTo>
                  <a:pt x="5751587" y="4188159"/>
                </a:lnTo>
                <a:close/>
                <a:moveTo>
                  <a:pt x="5768774" y="2556739"/>
                </a:moveTo>
                <a:cubicBezTo>
                  <a:pt x="5760924" y="2554071"/>
                  <a:pt x="5757647" y="2544732"/>
                  <a:pt x="5760238" y="2537299"/>
                </a:cubicBezTo>
                <a:lnTo>
                  <a:pt x="5762448" y="2531009"/>
                </a:lnTo>
                <a:cubicBezTo>
                  <a:pt x="5765231" y="2523081"/>
                  <a:pt x="5774377" y="2519917"/>
                  <a:pt x="5781885" y="2522471"/>
                </a:cubicBezTo>
                <a:cubicBezTo>
                  <a:pt x="5788096" y="2524605"/>
                  <a:pt x="5791336" y="2530895"/>
                  <a:pt x="5791145" y="2537108"/>
                </a:cubicBezTo>
                <a:cubicBezTo>
                  <a:pt x="5791869" y="2535774"/>
                  <a:pt x="5792631" y="2534440"/>
                  <a:pt x="5793889" y="2533487"/>
                </a:cubicBezTo>
                <a:cubicBezTo>
                  <a:pt x="5794689" y="2532953"/>
                  <a:pt x="5795413" y="2532343"/>
                  <a:pt x="5796061" y="2531657"/>
                </a:cubicBezTo>
                <a:lnTo>
                  <a:pt x="5796061" y="2531657"/>
                </a:lnTo>
                <a:cubicBezTo>
                  <a:pt x="5796100" y="2531543"/>
                  <a:pt x="5796100" y="2531505"/>
                  <a:pt x="5796137" y="2531352"/>
                </a:cubicBezTo>
                <a:cubicBezTo>
                  <a:pt x="5796137" y="2531123"/>
                  <a:pt x="5796137" y="2531085"/>
                  <a:pt x="5796176" y="2530590"/>
                </a:cubicBezTo>
                <a:cubicBezTo>
                  <a:pt x="5796671" y="2522204"/>
                  <a:pt x="5803340" y="2516181"/>
                  <a:pt x="5811648" y="2516105"/>
                </a:cubicBezTo>
                <a:cubicBezTo>
                  <a:pt x="5819575" y="2516029"/>
                  <a:pt x="5826625" y="2523767"/>
                  <a:pt x="5826168" y="2531619"/>
                </a:cubicBezTo>
                <a:cubicBezTo>
                  <a:pt x="5825597" y="2540767"/>
                  <a:pt x="5822014" y="2549458"/>
                  <a:pt x="5814621" y="2555138"/>
                </a:cubicBezTo>
                <a:cubicBezTo>
                  <a:pt x="5808142" y="2560055"/>
                  <a:pt x="5799529" y="2561084"/>
                  <a:pt x="5793394" y="2554681"/>
                </a:cubicBezTo>
                <a:cubicBezTo>
                  <a:pt x="5790954" y="2552165"/>
                  <a:pt x="5789621" y="2548391"/>
                  <a:pt x="5789392" y="2544617"/>
                </a:cubicBezTo>
                <a:lnTo>
                  <a:pt x="5788135" y="2548162"/>
                </a:lnTo>
                <a:cubicBezTo>
                  <a:pt x="5785429" y="2556129"/>
                  <a:pt x="5776282" y="2559255"/>
                  <a:pt x="5768774" y="2556739"/>
                </a:cubicBezTo>
                <a:close/>
                <a:moveTo>
                  <a:pt x="5755627" y="2319034"/>
                </a:moveTo>
                <a:cubicBezTo>
                  <a:pt x="5749224" y="2337254"/>
                  <a:pt x="5722510" y="2323494"/>
                  <a:pt x="5728836" y="2305540"/>
                </a:cubicBezTo>
                <a:cubicBezTo>
                  <a:pt x="5730284" y="2301461"/>
                  <a:pt x="5732799" y="2299174"/>
                  <a:pt x="5735695" y="2297993"/>
                </a:cubicBezTo>
                <a:cubicBezTo>
                  <a:pt x="5727730" y="2292885"/>
                  <a:pt x="5724034" y="2281144"/>
                  <a:pt x="5733828" y="2274131"/>
                </a:cubicBezTo>
                <a:cubicBezTo>
                  <a:pt x="5749491" y="2262886"/>
                  <a:pt x="5768356" y="2286252"/>
                  <a:pt x="5752654" y="2297497"/>
                </a:cubicBezTo>
                <a:cubicBezTo>
                  <a:pt x="5751168" y="2298565"/>
                  <a:pt x="5749606" y="2299098"/>
                  <a:pt x="5748081" y="2299556"/>
                </a:cubicBezTo>
                <a:cubicBezTo>
                  <a:pt x="5754217" y="2303215"/>
                  <a:pt x="5758599" y="2310572"/>
                  <a:pt x="5755627" y="2319034"/>
                </a:cubicBezTo>
                <a:close/>
                <a:moveTo>
                  <a:pt x="5749034" y="2212074"/>
                </a:moveTo>
                <a:lnTo>
                  <a:pt x="5736839" y="2206662"/>
                </a:lnTo>
                <a:cubicBezTo>
                  <a:pt x="5729407" y="2203345"/>
                  <a:pt x="5725063" y="2195302"/>
                  <a:pt x="5728035" y="2187336"/>
                </a:cubicBezTo>
                <a:cubicBezTo>
                  <a:pt x="5730779" y="2180055"/>
                  <a:pt x="5739926" y="2175252"/>
                  <a:pt x="5747357" y="2178530"/>
                </a:cubicBezTo>
                <a:lnTo>
                  <a:pt x="5759552" y="2183943"/>
                </a:lnTo>
                <a:cubicBezTo>
                  <a:pt x="5766983" y="2187221"/>
                  <a:pt x="5771328" y="2195302"/>
                  <a:pt x="5768356" y="2203269"/>
                </a:cubicBezTo>
                <a:cubicBezTo>
                  <a:pt x="5765612" y="2210550"/>
                  <a:pt x="5756427" y="2215391"/>
                  <a:pt x="5749034" y="2212074"/>
                </a:cubicBezTo>
                <a:close/>
                <a:moveTo>
                  <a:pt x="5786153" y="1977952"/>
                </a:moveTo>
                <a:lnTo>
                  <a:pt x="5798348" y="1983365"/>
                </a:lnTo>
                <a:cubicBezTo>
                  <a:pt x="5801854" y="1984928"/>
                  <a:pt x="5804102" y="1988054"/>
                  <a:pt x="5805284" y="1991561"/>
                </a:cubicBezTo>
                <a:cubicBezTo>
                  <a:pt x="5807723" y="1990760"/>
                  <a:pt x="5810200" y="1990722"/>
                  <a:pt x="5812601" y="1991065"/>
                </a:cubicBezTo>
                <a:cubicBezTo>
                  <a:pt x="5809514" y="1988511"/>
                  <a:pt x="5807418" y="1985081"/>
                  <a:pt x="5807151" y="1981116"/>
                </a:cubicBezTo>
                <a:cubicBezTo>
                  <a:pt x="5803340" y="1977724"/>
                  <a:pt x="5801549" y="1972501"/>
                  <a:pt x="5804293" y="1966250"/>
                </a:cubicBezTo>
                <a:cubicBezTo>
                  <a:pt x="5805894" y="1962591"/>
                  <a:pt x="5808447" y="1960342"/>
                  <a:pt x="5811343" y="1958893"/>
                </a:cubicBezTo>
                <a:lnTo>
                  <a:pt x="5810695" y="1957254"/>
                </a:lnTo>
                <a:cubicBezTo>
                  <a:pt x="5807761" y="1949631"/>
                  <a:pt x="5813973" y="1940787"/>
                  <a:pt x="5821175" y="1938805"/>
                </a:cubicBezTo>
                <a:cubicBezTo>
                  <a:pt x="5829559" y="1936518"/>
                  <a:pt x="5836724" y="1941778"/>
                  <a:pt x="5839621" y="1949326"/>
                </a:cubicBezTo>
                <a:lnTo>
                  <a:pt x="5840002" y="1950355"/>
                </a:lnTo>
                <a:cubicBezTo>
                  <a:pt x="5841221" y="1950660"/>
                  <a:pt x="5842441" y="1950850"/>
                  <a:pt x="5843584" y="1951346"/>
                </a:cubicBezTo>
                <a:lnTo>
                  <a:pt x="5849681" y="1954052"/>
                </a:lnTo>
                <a:cubicBezTo>
                  <a:pt x="5857151" y="1957369"/>
                  <a:pt x="5858866" y="1968156"/>
                  <a:pt x="5855131" y="1974598"/>
                </a:cubicBezTo>
                <a:cubicBezTo>
                  <a:pt x="5853874" y="1976771"/>
                  <a:pt x="5852159" y="1978181"/>
                  <a:pt x="5850330" y="1979363"/>
                </a:cubicBezTo>
                <a:cubicBezTo>
                  <a:pt x="5851587" y="1979363"/>
                  <a:pt x="5852769" y="1979630"/>
                  <a:pt x="5853988" y="1979935"/>
                </a:cubicBezTo>
                <a:cubicBezTo>
                  <a:pt x="5859171" y="1972768"/>
                  <a:pt x="5869766" y="1970481"/>
                  <a:pt x="5875825" y="1975932"/>
                </a:cubicBezTo>
                <a:cubicBezTo>
                  <a:pt x="5875139" y="1969223"/>
                  <a:pt x="5877578" y="1962705"/>
                  <a:pt x="5884590" y="1959923"/>
                </a:cubicBezTo>
                <a:cubicBezTo>
                  <a:pt x="5891488" y="1957140"/>
                  <a:pt x="5901968" y="1960418"/>
                  <a:pt x="5904102" y="1968232"/>
                </a:cubicBezTo>
                <a:cubicBezTo>
                  <a:pt x="5904331" y="1969185"/>
                  <a:pt x="5904636" y="1970138"/>
                  <a:pt x="5904979" y="1971053"/>
                </a:cubicBezTo>
                <a:cubicBezTo>
                  <a:pt x="5905017" y="1971167"/>
                  <a:pt x="5905017" y="1971129"/>
                  <a:pt x="5905055" y="1971205"/>
                </a:cubicBezTo>
                <a:cubicBezTo>
                  <a:pt x="5905093" y="1971244"/>
                  <a:pt x="5905131" y="1971282"/>
                  <a:pt x="5905207" y="1971320"/>
                </a:cubicBezTo>
                <a:cubicBezTo>
                  <a:pt x="5905360" y="1971396"/>
                  <a:pt x="5905513" y="1971472"/>
                  <a:pt x="5905703" y="1971587"/>
                </a:cubicBezTo>
                <a:cubicBezTo>
                  <a:pt x="5913287" y="1975208"/>
                  <a:pt x="5916412" y="1983556"/>
                  <a:pt x="5913363" y="1991370"/>
                </a:cubicBezTo>
                <a:cubicBezTo>
                  <a:pt x="5910505" y="1998765"/>
                  <a:pt x="5900634" y="2002462"/>
                  <a:pt x="5893546" y="1999032"/>
                </a:cubicBezTo>
                <a:cubicBezTo>
                  <a:pt x="5887639" y="1996173"/>
                  <a:pt x="5883180" y="1991522"/>
                  <a:pt x="5879865" y="1986033"/>
                </a:cubicBezTo>
                <a:cubicBezTo>
                  <a:pt x="5880017" y="1996173"/>
                  <a:pt x="5870909" y="2002882"/>
                  <a:pt x="5862715" y="2002539"/>
                </a:cubicBezTo>
                <a:cubicBezTo>
                  <a:pt x="5854788" y="2013860"/>
                  <a:pt x="5836877" y="2007418"/>
                  <a:pt x="5835886" y="1995029"/>
                </a:cubicBezTo>
                <a:cubicBezTo>
                  <a:pt x="5831541" y="1997659"/>
                  <a:pt x="5825939" y="1998193"/>
                  <a:pt x="5821214" y="1996097"/>
                </a:cubicBezTo>
                <a:lnTo>
                  <a:pt x="5819918" y="1995525"/>
                </a:lnTo>
                <a:cubicBezTo>
                  <a:pt x="5820947" y="1996973"/>
                  <a:pt x="5821748" y="1998727"/>
                  <a:pt x="5822205" y="2000938"/>
                </a:cubicBezTo>
                <a:cubicBezTo>
                  <a:pt x="5825787" y="2019387"/>
                  <a:pt x="5798234" y="2028916"/>
                  <a:pt x="5793965" y="2011001"/>
                </a:cubicBezTo>
                <a:cubicBezTo>
                  <a:pt x="5790764" y="2011573"/>
                  <a:pt x="5787372" y="2011344"/>
                  <a:pt x="5784209" y="2009933"/>
                </a:cubicBezTo>
                <a:lnTo>
                  <a:pt x="5772014" y="2004521"/>
                </a:lnTo>
                <a:cubicBezTo>
                  <a:pt x="5764583" y="2001243"/>
                  <a:pt x="5762143" y="1991027"/>
                  <a:pt x="5765764" y="1984242"/>
                </a:cubicBezTo>
                <a:cubicBezTo>
                  <a:pt x="5769841" y="1976733"/>
                  <a:pt x="5778760" y="1974674"/>
                  <a:pt x="5786153" y="1977952"/>
                </a:cubicBezTo>
                <a:close/>
                <a:moveTo>
                  <a:pt x="5782380" y="1879912"/>
                </a:moveTo>
                <a:cubicBezTo>
                  <a:pt x="5789773" y="1877892"/>
                  <a:pt x="5799301" y="1882428"/>
                  <a:pt x="5800825" y="1890395"/>
                </a:cubicBezTo>
                <a:lnTo>
                  <a:pt x="5802120" y="1896951"/>
                </a:lnTo>
                <a:cubicBezTo>
                  <a:pt x="5803683" y="1904918"/>
                  <a:pt x="5799949" y="1913113"/>
                  <a:pt x="5791641" y="1915400"/>
                </a:cubicBezTo>
                <a:cubicBezTo>
                  <a:pt x="5784247" y="1917421"/>
                  <a:pt x="5774720" y="1912885"/>
                  <a:pt x="5773196" y="1904918"/>
                </a:cubicBezTo>
                <a:lnTo>
                  <a:pt x="5771938" y="1898400"/>
                </a:lnTo>
                <a:cubicBezTo>
                  <a:pt x="5770375" y="1890395"/>
                  <a:pt x="5774072" y="1882200"/>
                  <a:pt x="5782380" y="1879912"/>
                </a:cubicBezTo>
                <a:close/>
                <a:moveTo>
                  <a:pt x="6022776" y="2225187"/>
                </a:moveTo>
                <a:lnTo>
                  <a:pt x="6025177" y="2228541"/>
                </a:lnTo>
                <a:cubicBezTo>
                  <a:pt x="6036457" y="2244246"/>
                  <a:pt x="6011686" y="2261247"/>
                  <a:pt x="6000444" y="2245542"/>
                </a:cubicBezTo>
                <a:lnTo>
                  <a:pt x="5998043" y="2242188"/>
                </a:lnTo>
                <a:cubicBezTo>
                  <a:pt x="5992327" y="2234221"/>
                  <a:pt x="5995909" y="2225911"/>
                  <a:pt x="6002311" y="2221718"/>
                </a:cubicBezTo>
                <a:cubicBezTo>
                  <a:pt x="6000977" y="2221794"/>
                  <a:pt x="5999605" y="2221909"/>
                  <a:pt x="5998271" y="2221604"/>
                </a:cubicBezTo>
                <a:lnTo>
                  <a:pt x="5992060" y="2220041"/>
                </a:lnTo>
                <a:cubicBezTo>
                  <a:pt x="5984476" y="2218173"/>
                  <a:pt x="5979560" y="2210321"/>
                  <a:pt x="5981389" y="2202621"/>
                </a:cubicBezTo>
                <a:cubicBezTo>
                  <a:pt x="5983180" y="2195112"/>
                  <a:pt x="5991221" y="2190080"/>
                  <a:pt x="5998767" y="2191948"/>
                </a:cubicBezTo>
                <a:lnTo>
                  <a:pt x="6005017" y="2193511"/>
                </a:lnTo>
                <a:cubicBezTo>
                  <a:pt x="6012601" y="2195417"/>
                  <a:pt x="6017517" y="2203269"/>
                  <a:pt x="6015688" y="2210931"/>
                </a:cubicBezTo>
                <a:cubicBezTo>
                  <a:pt x="6014849" y="2214438"/>
                  <a:pt x="6012562" y="2217297"/>
                  <a:pt x="6009743" y="2219279"/>
                </a:cubicBezTo>
                <a:cubicBezTo>
                  <a:pt x="6014392" y="2218821"/>
                  <a:pt x="6019232" y="2220232"/>
                  <a:pt x="6022776" y="2225187"/>
                </a:cubicBezTo>
                <a:close/>
                <a:moveTo>
                  <a:pt x="6065993" y="2270967"/>
                </a:moveTo>
                <a:cubicBezTo>
                  <a:pt x="6069879" y="2273063"/>
                  <a:pt x="6073081" y="2276532"/>
                  <a:pt x="6074110" y="2281831"/>
                </a:cubicBezTo>
                <a:cubicBezTo>
                  <a:pt x="6075062" y="2286710"/>
                  <a:pt x="6073767" y="2290445"/>
                  <a:pt x="6071290" y="2292961"/>
                </a:cubicBezTo>
                <a:cubicBezTo>
                  <a:pt x="6079407" y="2290750"/>
                  <a:pt x="6090192" y="2294676"/>
                  <a:pt x="6092326" y="2305502"/>
                </a:cubicBezTo>
                <a:cubicBezTo>
                  <a:pt x="6094727" y="2317929"/>
                  <a:pt x="6082646" y="2322960"/>
                  <a:pt x="6073043" y="2319644"/>
                </a:cubicBezTo>
                <a:lnTo>
                  <a:pt x="6078187" y="2323113"/>
                </a:lnTo>
                <a:cubicBezTo>
                  <a:pt x="6084933" y="2327649"/>
                  <a:pt x="6086152" y="2337674"/>
                  <a:pt x="6081541" y="2344078"/>
                </a:cubicBezTo>
                <a:cubicBezTo>
                  <a:pt x="6076663" y="2350786"/>
                  <a:pt x="6067288" y="2351968"/>
                  <a:pt x="6060581" y="2347432"/>
                </a:cubicBezTo>
                <a:lnTo>
                  <a:pt x="6052769" y="2342133"/>
                </a:lnTo>
                <a:cubicBezTo>
                  <a:pt x="6046023" y="2337597"/>
                  <a:pt x="6044804" y="2327572"/>
                  <a:pt x="6049415" y="2321169"/>
                </a:cubicBezTo>
                <a:cubicBezTo>
                  <a:pt x="6053569" y="2315451"/>
                  <a:pt x="6060962" y="2313812"/>
                  <a:pt x="6067212" y="2316251"/>
                </a:cubicBezTo>
                <a:cubicBezTo>
                  <a:pt x="6064887" y="2314117"/>
                  <a:pt x="6063135" y="2311258"/>
                  <a:pt x="6062410" y="2307560"/>
                </a:cubicBezTo>
                <a:cubicBezTo>
                  <a:pt x="6061457" y="2302719"/>
                  <a:pt x="6062753" y="2298984"/>
                  <a:pt x="6065192" y="2296430"/>
                </a:cubicBezTo>
                <a:cubicBezTo>
                  <a:pt x="6057494" y="2298526"/>
                  <a:pt x="6047586" y="2294867"/>
                  <a:pt x="6044804" y="2285299"/>
                </a:cubicBezTo>
                <a:cubicBezTo>
                  <a:pt x="6039316" y="2283394"/>
                  <a:pt x="6035352" y="2278667"/>
                  <a:pt x="6037220" y="2271157"/>
                </a:cubicBezTo>
                <a:cubicBezTo>
                  <a:pt x="6041259" y="2254690"/>
                  <a:pt x="6065916" y="2256329"/>
                  <a:pt x="6065993" y="2270967"/>
                </a:cubicBezTo>
                <a:close/>
                <a:moveTo>
                  <a:pt x="6053302" y="2223738"/>
                </a:moveTo>
                <a:lnTo>
                  <a:pt x="6061077" y="2219050"/>
                </a:lnTo>
                <a:cubicBezTo>
                  <a:pt x="6067784" y="2215047"/>
                  <a:pt x="6076892" y="2217449"/>
                  <a:pt x="6080855" y="2224158"/>
                </a:cubicBezTo>
                <a:cubicBezTo>
                  <a:pt x="6084819" y="2230905"/>
                  <a:pt x="6082418" y="2239901"/>
                  <a:pt x="6075749" y="2243941"/>
                </a:cubicBezTo>
                <a:cubicBezTo>
                  <a:pt x="6073157" y="2245504"/>
                  <a:pt x="6070566" y="2247067"/>
                  <a:pt x="6067974" y="2248630"/>
                </a:cubicBezTo>
                <a:cubicBezTo>
                  <a:pt x="6061267" y="2252632"/>
                  <a:pt x="6052159" y="2250231"/>
                  <a:pt x="6048195" y="2243522"/>
                </a:cubicBezTo>
                <a:cubicBezTo>
                  <a:pt x="6044194" y="2236737"/>
                  <a:pt x="6046595" y="2227741"/>
                  <a:pt x="6053302" y="2223738"/>
                </a:cubicBezTo>
                <a:close/>
                <a:moveTo>
                  <a:pt x="6277654" y="2427175"/>
                </a:moveTo>
                <a:cubicBezTo>
                  <a:pt x="6285238" y="2429043"/>
                  <a:pt x="6290001" y="2437200"/>
                  <a:pt x="6288058" y="2444748"/>
                </a:cubicBezTo>
                <a:cubicBezTo>
                  <a:pt x="6286114" y="2452333"/>
                  <a:pt x="6278073" y="2457022"/>
                  <a:pt x="6270489" y="2455116"/>
                </a:cubicBezTo>
                <a:lnTo>
                  <a:pt x="6258028" y="2452028"/>
                </a:lnTo>
                <a:cubicBezTo>
                  <a:pt x="6250444" y="2450160"/>
                  <a:pt x="6245680" y="2442003"/>
                  <a:pt x="6247623" y="2434456"/>
                </a:cubicBezTo>
                <a:cubicBezTo>
                  <a:pt x="6248081" y="2432702"/>
                  <a:pt x="6248919" y="2431139"/>
                  <a:pt x="6249948" y="2429729"/>
                </a:cubicBezTo>
                <a:cubicBezTo>
                  <a:pt x="6249377" y="2429348"/>
                  <a:pt x="6248690" y="2429157"/>
                  <a:pt x="6248157" y="2428700"/>
                </a:cubicBezTo>
                <a:cubicBezTo>
                  <a:pt x="6244079" y="2425003"/>
                  <a:pt x="6239468" y="2421381"/>
                  <a:pt x="6237105" y="2416273"/>
                </a:cubicBezTo>
                <a:cubicBezTo>
                  <a:pt x="6233675" y="2408840"/>
                  <a:pt x="6236648" y="2400111"/>
                  <a:pt x="6244117" y="2396566"/>
                </a:cubicBezTo>
                <a:cubicBezTo>
                  <a:pt x="6249605" y="2393974"/>
                  <a:pt x="6254673" y="2395461"/>
                  <a:pt x="6259971" y="2397557"/>
                </a:cubicBezTo>
                <a:cubicBezTo>
                  <a:pt x="6264049" y="2399196"/>
                  <a:pt x="6266335" y="2402894"/>
                  <a:pt x="6267136" y="2406973"/>
                </a:cubicBezTo>
                <a:cubicBezTo>
                  <a:pt x="6267364" y="2407163"/>
                  <a:pt x="6267555" y="2407354"/>
                  <a:pt x="6267784" y="2407583"/>
                </a:cubicBezTo>
                <a:cubicBezTo>
                  <a:pt x="6272967" y="2412271"/>
                  <a:pt x="6273271" y="2419552"/>
                  <a:pt x="6270070" y="2425307"/>
                </a:cubicBezTo>
                <a:lnTo>
                  <a:pt x="6277654" y="2427175"/>
                </a:lnTo>
                <a:close/>
                <a:moveTo>
                  <a:pt x="6388401" y="2371866"/>
                </a:moveTo>
                <a:cubicBezTo>
                  <a:pt x="6394270" y="2369884"/>
                  <a:pt x="6400367" y="2371866"/>
                  <a:pt x="6404293" y="2376440"/>
                </a:cubicBezTo>
                <a:cubicBezTo>
                  <a:pt x="6405093" y="2377355"/>
                  <a:pt x="6405779" y="2378384"/>
                  <a:pt x="6406388" y="2379451"/>
                </a:cubicBezTo>
                <a:cubicBezTo>
                  <a:pt x="6412982" y="2386312"/>
                  <a:pt x="6414010" y="2397138"/>
                  <a:pt x="6413934" y="2406248"/>
                </a:cubicBezTo>
                <a:cubicBezTo>
                  <a:pt x="6413858" y="2413224"/>
                  <a:pt x="6409704" y="2418637"/>
                  <a:pt x="6403378" y="2420543"/>
                </a:cubicBezTo>
                <a:cubicBezTo>
                  <a:pt x="6412143" y="2420390"/>
                  <a:pt x="6422128" y="2428700"/>
                  <a:pt x="6419308" y="2440097"/>
                </a:cubicBezTo>
                <a:cubicBezTo>
                  <a:pt x="6414849" y="2458127"/>
                  <a:pt x="6387905" y="2447683"/>
                  <a:pt x="6392326" y="2429882"/>
                </a:cubicBezTo>
                <a:cubicBezTo>
                  <a:pt x="6393431" y="2425384"/>
                  <a:pt x="6395946" y="2422677"/>
                  <a:pt x="6399033" y="2421381"/>
                </a:cubicBezTo>
                <a:cubicBezTo>
                  <a:pt x="6394613" y="2421343"/>
                  <a:pt x="6390268" y="2418789"/>
                  <a:pt x="6387639" y="2415092"/>
                </a:cubicBezTo>
                <a:cubicBezTo>
                  <a:pt x="6386914" y="2415397"/>
                  <a:pt x="6386229" y="2415816"/>
                  <a:pt x="6385466" y="2416045"/>
                </a:cubicBezTo>
                <a:cubicBezTo>
                  <a:pt x="6377958" y="2418179"/>
                  <a:pt x="6369765" y="2414634"/>
                  <a:pt x="6367212" y="2406934"/>
                </a:cubicBezTo>
                <a:cubicBezTo>
                  <a:pt x="6364964" y="2400188"/>
                  <a:pt x="6368507" y="2391954"/>
                  <a:pt x="6375215" y="2389286"/>
                </a:cubicBezTo>
                <a:cubicBezTo>
                  <a:pt x="6375482" y="2389019"/>
                  <a:pt x="6375710" y="2388714"/>
                  <a:pt x="6375939" y="2388409"/>
                </a:cubicBezTo>
                <a:cubicBezTo>
                  <a:pt x="6376015" y="2388295"/>
                  <a:pt x="6376053" y="2388219"/>
                  <a:pt x="6376167" y="2388028"/>
                </a:cubicBezTo>
                <a:cubicBezTo>
                  <a:pt x="6376701" y="2386999"/>
                  <a:pt x="6377273" y="2385969"/>
                  <a:pt x="6377768" y="2384940"/>
                </a:cubicBezTo>
                <a:cubicBezTo>
                  <a:pt x="6378149" y="2384140"/>
                  <a:pt x="6379979" y="2379528"/>
                  <a:pt x="6378416" y="2383721"/>
                </a:cubicBezTo>
                <a:cubicBezTo>
                  <a:pt x="6380398" y="2378384"/>
                  <a:pt x="6382532" y="2373886"/>
                  <a:pt x="6388401" y="2371866"/>
                </a:cubicBezTo>
                <a:close/>
                <a:moveTo>
                  <a:pt x="6543621" y="2672275"/>
                </a:moveTo>
                <a:cubicBezTo>
                  <a:pt x="6544765" y="2667663"/>
                  <a:pt x="6547394" y="2664956"/>
                  <a:pt x="6550558" y="2663737"/>
                </a:cubicBezTo>
                <a:cubicBezTo>
                  <a:pt x="6542593" y="2662364"/>
                  <a:pt x="6534780" y="2654588"/>
                  <a:pt x="6537334" y="2644334"/>
                </a:cubicBezTo>
                <a:cubicBezTo>
                  <a:pt x="6541793" y="2626343"/>
                  <a:pt x="6568736" y="2636825"/>
                  <a:pt x="6564315" y="2654665"/>
                </a:cubicBezTo>
                <a:cubicBezTo>
                  <a:pt x="6563172" y="2659315"/>
                  <a:pt x="6560542" y="2662021"/>
                  <a:pt x="6557341" y="2663241"/>
                </a:cubicBezTo>
                <a:cubicBezTo>
                  <a:pt x="6565306" y="2664613"/>
                  <a:pt x="6573118" y="2672428"/>
                  <a:pt x="6570565" y="2682720"/>
                </a:cubicBezTo>
                <a:cubicBezTo>
                  <a:pt x="6567631" y="2694536"/>
                  <a:pt x="6555054" y="2694003"/>
                  <a:pt x="6548004" y="2687217"/>
                </a:cubicBezTo>
                <a:lnTo>
                  <a:pt x="6551091" y="2692325"/>
                </a:lnTo>
                <a:cubicBezTo>
                  <a:pt x="6555131" y="2699034"/>
                  <a:pt x="6552158" y="2708259"/>
                  <a:pt x="6545489" y="2711956"/>
                </a:cubicBezTo>
                <a:cubicBezTo>
                  <a:pt x="6538515" y="2715844"/>
                  <a:pt x="6529902" y="2713024"/>
                  <a:pt x="6525863" y="2706353"/>
                </a:cubicBezTo>
                <a:lnTo>
                  <a:pt x="6521175" y="2698577"/>
                </a:lnTo>
                <a:cubicBezTo>
                  <a:pt x="6517136" y="2691868"/>
                  <a:pt x="6520146" y="2682643"/>
                  <a:pt x="6526777" y="2678946"/>
                </a:cubicBezTo>
                <a:cubicBezTo>
                  <a:pt x="6532722" y="2675629"/>
                  <a:pt x="6539811" y="2677192"/>
                  <a:pt x="6544270" y="2681843"/>
                </a:cubicBezTo>
                <a:cubicBezTo>
                  <a:pt x="6543126" y="2679022"/>
                  <a:pt x="6542745" y="2675782"/>
                  <a:pt x="6543621" y="2672275"/>
                </a:cubicBezTo>
                <a:close/>
                <a:moveTo>
                  <a:pt x="6546404" y="2494340"/>
                </a:moveTo>
                <a:cubicBezTo>
                  <a:pt x="6553073" y="2491176"/>
                  <a:pt x="6562829" y="2493882"/>
                  <a:pt x="6565649" y="2501163"/>
                </a:cubicBezTo>
                <a:lnTo>
                  <a:pt x="6567974" y="2507147"/>
                </a:lnTo>
                <a:cubicBezTo>
                  <a:pt x="6570756" y="2514428"/>
                  <a:pt x="6568622" y="2522814"/>
                  <a:pt x="6561152" y="2526359"/>
                </a:cubicBezTo>
                <a:cubicBezTo>
                  <a:pt x="6554483" y="2529522"/>
                  <a:pt x="6544727" y="2526816"/>
                  <a:pt x="6541907" y="2519535"/>
                </a:cubicBezTo>
                <a:lnTo>
                  <a:pt x="6539582" y="2513551"/>
                </a:lnTo>
                <a:cubicBezTo>
                  <a:pt x="6536762" y="2506270"/>
                  <a:pt x="6538896" y="2497884"/>
                  <a:pt x="6546404" y="2494340"/>
                </a:cubicBezTo>
                <a:close/>
                <a:moveTo>
                  <a:pt x="6551853" y="2739516"/>
                </a:moveTo>
                <a:lnTo>
                  <a:pt x="6561305" y="2738448"/>
                </a:lnTo>
                <a:cubicBezTo>
                  <a:pt x="6569460" y="2737533"/>
                  <a:pt x="6577158" y="2743518"/>
                  <a:pt x="6578111" y="2751675"/>
                </a:cubicBezTo>
                <a:cubicBezTo>
                  <a:pt x="6579064" y="2759756"/>
                  <a:pt x="6573004" y="2767571"/>
                  <a:pt x="6564887" y="2768524"/>
                </a:cubicBezTo>
                <a:lnTo>
                  <a:pt x="6555436" y="2769591"/>
                </a:lnTo>
                <a:cubicBezTo>
                  <a:pt x="6547280" y="2770506"/>
                  <a:pt x="6539582" y="2764521"/>
                  <a:pt x="6538591" y="2756364"/>
                </a:cubicBezTo>
                <a:cubicBezTo>
                  <a:pt x="6537638" y="2748283"/>
                  <a:pt x="6543736" y="2740469"/>
                  <a:pt x="6551853" y="2739516"/>
                </a:cubicBezTo>
                <a:close/>
                <a:moveTo>
                  <a:pt x="6602044" y="2714472"/>
                </a:moveTo>
                <a:cubicBezTo>
                  <a:pt x="6607951" y="2713786"/>
                  <a:pt x="6613591" y="2717064"/>
                  <a:pt x="6616793" y="2722400"/>
                </a:cubicBezTo>
                <a:lnTo>
                  <a:pt x="6621480" y="2730177"/>
                </a:lnTo>
                <a:cubicBezTo>
                  <a:pt x="6623004" y="2732692"/>
                  <a:pt x="6623081" y="2735589"/>
                  <a:pt x="6622585" y="2738372"/>
                </a:cubicBezTo>
                <a:cubicBezTo>
                  <a:pt x="6626167" y="2737114"/>
                  <a:pt x="6630283" y="2737000"/>
                  <a:pt x="6634514" y="2738906"/>
                </a:cubicBezTo>
                <a:cubicBezTo>
                  <a:pt x="6652234" y="2746911"/>
                  <a:pt x="6636152" y="2772602"/>
                  <a:pt x="6618621" y="2764673"/>
                </a:cubicBezTo>
                <a:cubicBezTo>
                  <a:pt x="6611571" y="2761510"/>
                  <a:pt x="6610009" y="2755525"/>
                  <a:pt x="6611610" y="2749960"/>
                </a:cubicBezTo>
                <a:cubicBezTo>
                  <a:pt x="6607112" y="2750951"/>
                  <a:pt x="6602615" y="2750151"/>
                  <a:pt x="6599186" y="2747215"/>
                </a:cubicBezTo>
                <a:cubicBezTo>
                  <a:pt x="6597052" y="2747711"/>
                  <a:pt x="6594803" y="2747902"/>
                  <a:pt x="6592402" y="2747368"/>
                </a:cubicBezTo>
                <a:cubicBezTo>
                  <a:pt x="6587333" y="2746301"/>
                  <a:pt x="6583370" y="2741803"/>
                  <a:pt x="6582074" y="2736771"/>
                </a:cubicBezTo>
                <a:cubicBezTo>
                  <a:pt x="6578073" y="2733226"/>
                  <a:pt x="6576282" y="2727204"/>
                  <a:pt x="6577387" y="2722019"/>
                </a:cubicBezTo>
                <a:cubicBezTo>
                  <a:pt x="6579102" y="2714015"/>
                  <a:pt x="6587600" y="2710279"/>
                  <a:pt x="6594994" y="2711689"/>
                </a:cubicBezTo>
                <a:cubicBezTo>
                  <a:pt x="6597661" y="2712147"/>
                  <a:pt x="6599986" y="2713176"/>
                  <a:pt x="6602044" y="2714472"/>
                </a:cubicBezTo>
                <a:close/>
                <a:moveTo>
                  <a:pt x="6598042" y="2696671"/>
                </a:moveTo>
                <a:lnTo>
                  <a:pt x="6600824" y="2690534"/>
                </a:lnTo>
                <a:cubicBezTo>
                  <a:pt x="6604216" y="2683063"/>
                  <a:pt x="6611114" y="2677840"/>
                  <a:pt x="6619727" y="2680470"/>
                </a:cubicBezTo>
                <a:cubicBezTo>
                  <a:pt x="6626816" y="2682643"/>
                  <a:pt x="6633141" y="2691906"/>
                  <a:pt x="6629750" y="2699377"/>
                </a:cubicBezTo>
                <a:lnTo>
                  <a:pt x="6626968" y="2705514"/>
                </a:lnTo>
                <a:cubicBezTo>
                  <a:pt x="6623576" y="2712985"/>
                  <a:pt x="6616678" y="2718208"/>
                  <a:pt x="6608065" y="2715577"/>
                </a:cubicBezTo>
                <a:cubicBezTo>
                  <a:pt x="6600977" y="2713404"/>
                  <a:pt x="6594651" y="2704142"/>
                  <a:pt x="6598042" y="2696671"/>
                </a:cubicBezTo>
                <a:close/>
                <a:moveTo>
                  <a:pt x="6647014" y="2905635"/>
                </a:moveTo>
                <a:cubicBezTo>
                  <a:pt x="6646632" y="2906321"/>
                  <a:pt x="6646442" y="2906664"/>
                  <a:pt x="6646365" y="2906778"/>
                </a:cubicBezTo>
                <a:cubicBezTo>
                  <a:pt x="6646327" y="2906854"/>
                  <a:pt x="6646327" y="2906931"/>
                  <a:pt x="6646289" y="2907007"/>
                </a:cubicBezTo>
                <a:cubicBezTo>
                  <a:pt x="6646289" y="2907045"/>
                  <a:pt x="6646289" y="2907083"/>
                  <a:pt x="6646251" y="2907121"/>
                </a:cubicBezTo>
                <a:cubicBezTo>
                  <a:pt x="6646671" y="2907884"/>
                  <a:pt x="6647051" y="2908646"/>
                  <a:pt x="6647585" y="2909370"/>
                </a:cubicBezTo>
                <a:cubicBezTo>
                  <a:pt x="6652158" y="2916041"/>
                  <a:pt x="6647890" y="2925266"/>
                  <a:pt x="6641754" y="2928925"/>
                </a:cubicBezTo>
                <a:cubicBezTo>
                  <a:pt x="6634590" y="2933232"/>
                  <a:pt x="6626472" y="2929306"/>
                  <a:pt x="6622204" y="2923093"/>
                </a:cubicBezTo>
                <a:cubicBezTo>
                  <a:pt x="6616983" y="2915469"/>
                  <a:pt x="6616411" y="2906587"/>
                  <a:pt x="6619003" y="2898316"/>
                </a:cubicBezTo>
                <a:cubicBezTo>
                  <a:pt x="6613286" y="2896105"/>
                  <a:pt x="6609018" y="2891569"/>
                  <a:pt x="6609285" y="2884593"/>
                </a:cubicBezTo>
                <a:cubicBezTo>
                  <a:pt x="6609552" y="2877503"/>
                  <a:pt x="6616564" y="2869460"/>
                  <a:pt x="6624262" y="2870718"/>
                </a:cubicBezTo>
                <a:lnTo>
                  <a:pt x="6630588" y="2871786"/>
                </a:lnTo>
                <a:cubicBezTo>
                  <a:pt x="6638286" y="2873044"/>
                  <a:pt x="6644803" y="2878151"/>
                  <a:pt x="6644460" y="2886766"/>
                </a:cubicBezTo>
                <a:cubicBezTo>
                  <a:pt x="6644460" y="2887071"/>
                  <a:pt x="6644270" y="2887376"/>
                  <a:pt x="6644231" y="2887681"/>
                </a:cubicBezTo>
                <a:cubicBezTo>
                  <a:pt x="6649109" y="2892255"/>
                  <a:pt x="6650443" y="2899726"/>
                  <a:pt x="6647014" y="2905635"/>
                </a:cubicBezTo>
                <a:close/>
                <a:moveTo>
                  <a:pt x="6562715" y="2886385"/>
                </a:moveTo>
                <a:cubicBezTo>
                  <a:pt x="6557532" y="2882497"/>
                  <a:pt x="6554635" y="2876398"/>
                  <a:pt x="6556922" y="2869575"/>
                </a:cubicBezTo>
                <a:cubicBezTo>
                  <a:pt x="6559361" y="2862371"/>
                  <a:pt x="6568660" y="2856729"/>
                  <a:pt x="6576130" y="2860084"/>
                </a:cubicBezTo>
                <a:lnTo>
                  <a:pt x="6582265" y="2862866"/>
                </a:lnTo>
                <a:cubicBezTo>
                  <a:pt x="6589734" y="2866220"/>
                  <a:pt x="6594574" y="2873691"/>
                  <a:pt x="6591754" y="2882039"/>
                </a:cubicBezTo>
                <a:cubicBezTo>
                  <a:pt x="6591678" y="2882306"/>
                  <a:pt x="6591412" y="2882497"/>
                  <a:pt x="6591335" y="2882764"/>
                </a:cubicBezTo>
                <a:cubicBezTo>
                  <a:pt x="6592326" y="2886652"/>
                  <a:pt x="6591716" y="2890883"/>
                  <a:pt x="6587943" y="2894733"/>
                </a:cubicBezTo>
                <a:cubicBezTo>
                  <a:pt x="6586724" y="2895991"/>
                  <a:pt x="6585314" y="2896715"/>
                  <a:pt x="6583980" y="2897439"/>
                </a:cubicBezTo>
                <a:cubicBezTo>
                  <a:pt x="6590344" y="2899917"/>
                  <a:pt x="6595756" y="2906168"/>
                  <a:pt x="6594346" y="2914669"/>
                </a:cubicBezTo>
                <a:cubicBezTo>
                  <a:pt x="6591297" y="2932965"/>
                  <a:pt x="6563706" y="2924427"/>
                  <a:pt x="6566716" y="2906359"/>
                </a:cubicBezTo>
                <a:cubicBezTo>
                  <a:pt x="6567402" y="2902242"/>
                  <a:pt x="6569422" y="2899650"/>
                  <a:pt x="6571975" y="2898087"/>
                </a:cubicBezTo>
                <a:cubicBezTo>
                  <a:pt x="6566945" y="2896029"/>
                  <a:pt x="6563439" y="2891455"/>
                  <a:pt x="6562715" y="2886385"/>
                </a:cubicBezTo>
                <a:close/>
                <a:moveTo>
                  <a:pt x="6551777" y="2808395"/>
                </a:moveTo>
                <a:lnTo>
                  <a:pt x="6550825" y="2807976"/>
                </a:lnTo>
                <a:cubicBezTo>
                  <a:pt x="6543355" y="2804621"/>
                  <a:pt x="6538782" y="2796769"/>
                  <a:pt x="6541716" y="2788574"/>
                </a:cubicBezTo>
                <a:cubicBezTo>
                  <a:pt x="6544346" y="2781331"/>
                  <a:pt x="6553644" y="2776109"/>
                  <a:pt x="6561114" y="2779463"/>
                </a:cubicBezTo>
                <a:lnTo>
                  <a:pt x="6567250" y="2782246"/>
                </a:lnTo>
                <a:cubicBezTo>
                  <a:pt x="6568926" y="2783008"/>
                  <a:pt x="6570375" y="2784038"/>
                  <a:pt x="6571708" y="2785181"/>
                </a:cubicBezTo>
                <a:lnTo>
                  <a:pt x="6575482" y="2786096"/>
                </a:lnTo>
                <a:cubicBezTo>
                  <a:pt x="6583065" y="2788002"/>
                  <a:pt x="6588553" y="2794863"/>
                  <a:pt x="6587029" y="2802944"/>
                </a:cubicBezTo>
                <a:cubicBezTo>
                  <a:pt x="6585657" y="2810263"/>
                  <a:pt x="6577768" y="2816362"/>
                  <a:pt x="6570184" y="2814494"/>
                </a:cubicBezTo>
                <a:lnTo>
                  <a:pt x="6557722" y="2811407"/>
                </a:lnTo>
                <a:cubicBezTo>
                  <a:pt x="6555512" y="2810873"/>
                  <a:pt x="6553530" y="2809768"/>
                  <a:pt x="6551777" y="2808395"/>
                </a:cubicBezTo>
                <a:close/>
                <a:moveTo>
                  <a:pt x="6540496" y="2857491"/>
                </a:moveTo>
                <a:cubicBezTo>
                  <a:pt x="6558294" y="2865496"/>
                  <a:pt x="6545184" y="2892827"/>
                  <a:pt x="6527425" y="2884822"/>
                </a:cubicBezTo>
                <a:cubicBezTo>
                  <a:pt x="6509628" y="2876779"/>
                  <a:pt x="6522738" y="2849448"/>
                  <a:pt x="6540496" y="2857491"/>
                </a:cubicBezTo>
                <a:close/>
                <a:moveTo>
                  <a:pt x="6525329" y="2921797"/>
                </a:moveTo>
                <a:lnTo>
                  <a:pt x="6525329" y="2920615"/>
                </a:lnTo>
                <a:cubicBezTo>
                  <a:pt x="6525253" y="2912763"/>
                  <a:pt x="6533828" y="2906854"/>
                  <a:pt x="6540992" y="2907502"/>
                </a:cubicBezTo>
                <a:cubicBezTo>
                  <a:pt x="6549300" y="2908265"/>
                  <a:pt x="6553987" y="2915393"/>
                  <a:pt x="6554102" y="2923169"/>
                </a:cubicBezTo>
                <a:lnTo>
                  <a:pt x="6554102" y="2924274"/>
                </a:lnTo>
                <a:cubicBezTo>
                  <a:pt x="6555093" y="2924922"/>
                  <a:pt x="6556122" y="2925532"/>
                  <a:pt x="6556998" y="2926371"/>
                </a:cubicBezTo>
                <a:lnTo>
                  <a:pt x="6561571" y="2930869"/>
                </a:lnTo>
                <a:cubicBezTo>
                  <a:pt x="6567174" y="2936358"/>
                  <a:pt x="6565116" y="2946650"/>
                  <a:pt x="6559590" y="2951186"/>
                </a:cubicBezTo>
                <a:cubicBezTo>
                  <a:pt x="6557722" y="2952711"/>
                  <a:pt x="6555702" y="2953435"/>
                  <a:pt x="6553683" y="2953854"/>
                </a:cubicBezTo>
                <a:cubicBezTo>
                  <a:pt x="6554788" y="2954273"/>
                  <a:pt x="6555778" y="2954922"/>
                  <a:pt x="6556769" y="2955608"/>
                </a:cubicBezTo>
                <a:cubicBezTo>
                  <a:pt x="6563820" y="2950919"/>
                  <a:pt x="6574186" y="2952406"/>
                  <a:pt x="6577806" y="2959305"/>
                </a:cubicBezTo>
                <a:cubicBezTo>
                  <a:pt x="6579445" y="2953015"/>
                  <a:pt x="6583828" y="2948022"/>
                  <a:pt x="6591106" y="2947831"/>
                </a:cubicBezTo>
                <a:cubicBezTo>
                  <a:pt x="6598271" y="2947641"/>
                  <a:pt x="6606617" y="2954121"/>
                  <a:pt x="6605893" y="2961897"/>
                </a:cubicBezTo>
                <a:cubicBezTo>
                  <a:pt x="6605779" y="2962812"/>
                  <a:pt x="6605703" y="2963765"/>
                  <a:pt x="6605741" y="2964718"/>
                </a:cubicBezTo>
                <a:cubicBezTo>
                  <a:pt x="6605741" y="2964832"/>
                  <a:pt x="6605741" y="2964794"/>
                  <a:pt x="6605741" y="2964909"/>
                </a:cubicBezTo>
                <a:cubicBezTo>
                  <a:pt x="6605779" y="2964947"/>
                  <a:pt x="6605779" y="2964985"/>
                  <a:pt x="6605817" y="2965061"/>
                </a:cubicBezTo>
                <a:cubicBezTo>
                  <a:pt x="6605931" y="2965175"/>
                  <a:pt x="6606045" y="2965289"/>
                  <a:pt x="6606198" y="2965442"/>
                </a:cubicBezTo>
                <a:cubicBezTo>
                  <a:pt x="6611800" y="2971274"/>
                  <a:pt x="6611800" y="2979851"/>
                  <a:pt x="6606464" y="2985873"/>
                </a:cubicBezTo>
                <a:cubicBezTo>
                  <a:pt x="6601396" y="2991553"/>
                  <a:pt x="6591297" y="2991591"/>
                  <a:pt x="6586038" y="2986140"/>
                </a:cubicBezTo>
                <a:cubicBezTo>
                  <a:pt x="6581655" y="2981566"/>
                  <a:pt x="6579216" y="2975848"/>
                  <a:pt x="6578111" y="2969788"/>
                </a:cubicBezTo>
                <a:cubicBezTo>
                  <a:pt x="6574833" y="2978974"/>
                  <a:pt x="6564353" y="2981985"/>
                  <a:pt x="6557075" y="2978898"/>
                </a:cubicBezTo>
                <a:cubicBezTo>
                  <a:pt x="6546099" y="2986445"/>
                  <a:pt x="6532151" y="2974629"/>
                  <a:pt x="6535428" y="2963117"/>
                </a:cubicBezTo>
                <a:cubicBezTo>
                  <a:pt x="6530626" y="2964032"/>
                  <a:pt x="6525367" y="2962621"/>
                  <a:pt x="6521823" y="2959153"/>
                </a:cubicBezTo>
                <a:lnTo>
                  <a:pt x="6520870" y="2958200"/>
                </a:lnTo>
                <a:cubicBezTo>
                  <a:pt x="6521289" y="2959877"/>
                  <a:pt x="6521442" y="2961706"/>
                  <a:pt x="6521099" y="2963841"/>
                </a:cubicBezTo>
                <a:cubicBezTo>
                  <a:pt x="6519460" y="2973714"/>
                  <a:pt x="6510238" y="2977716"/>
                  <a:pt x="6502616" y="2976535"/>
                </a:cubicBezTo>
                <a:cubicBezTo>
                  <a:pt x="6500253" y="2980918"/>
                  <a:pt x="6495527" y="2983929"/>
                  <a:pt x="6490497" y="2984310"/>
                </a:cubicBezTo>
                <a:cubicBezTo>
                  <a:pt x="6486076" y="2987779"/>
                  <a:pt x="6479521" y="2988465"/>
                  <a:pt x="6474377" y="2986369"/>
                </a:cubicBezTo>
                <a:cubicBezTo>
                  <a:pt x="6466449" y="2983129"/>
                  <a:pt x="6464201" y="2973637"/>
                  <a:pt x="6467021" y="2966242"/>
                </a:cubicBezTo>
                <a:cubicBezTo>
                  <a:pt x="6468012" y="2963612"/>
                  <a:pt x="6469498" y="2961440"/>
                  <a:pt x="6471252" y="2959534"/>
                </a:cubicBezTo>
                <a:cubicBezTo>
                  <a:pt x="6471442" y="2956141"/>
                  <a:pt x="6473004" y="2953206"/>
                  <a:pt x="6475215" y="2950728"/>
                </a:cubicBezTo>
                <a:lnTo>
                  <a:pt x="6474681" y="2950195"/>
                </a:lnTo>
                <a:cubicBezTo>
                  <a:pt x="6469079" y="2944706"/>
                  <a:pt x="6470337" y="2934719"/>
                  <a:pt x="6475862" y="2929801"/>
                </a:cubicBezTo>
                <a:cubicBezTo>
                  <a:pt x="6481960" y="2924351"/>
                  <a:pt x="6490687" y="2925532"/>
                  <a:pt x="6496251" y="2930983"/>
                </a:cubicBezTo>
                <a:lnTo>
                  <a:pt x="6499491" y="2934147"/>
                </a:lnTo>
                <a:cubicBezTo>
                  <a:pt x="6499262" y="2932546"/>
                  <a:pt x="6499224" y="2930831"/>
                  <a:pt x="6499719" y="2928848"/>
                </a:cubicBezTo>
                <a:cubicBezTo>
                  <a:pt x="6502921" y="2915927"/>
                  <a:pt x="6518469" y="2914783"/>
                  <a:pt x="6525329" y="2921797"/>
                </a:cubicBezTo>
                <a:close/>
                <a:moveTo>
                  <a:pt x="6606731" y="3034550"/>
                </a:moveTo>
                <a:lnTo>
                  <a:pt x="6606846" y="3043622"/>
                </a:lnTo>
                <a:cubicBezTo>
                  <a:pt x="6606884" y="3049188"/>
                  <a:pt x="6603606" y="3054067"/>
                  <a:pt x="6598881" y="3056545"/>
                </a:cubicBezTo>
                <a:cubicBezTo>
                  <a:pt x="6605779" y="3067561"/>
                  <a:pt x="6596061" y="3085514"/>
                  <a:pt x="6581389" y="3078882"/>
                </a:cubicBezTo>
                <a:cubicBezTo>
                  <a:pt x="6568355" y="3073012"/>
                  <a:pt x="6570870" y="3056240"/>
                  <a:pt x="6580169" y="3050941"/>
                </a:cubicBezTo>
                <a:cubicBezTo>
                  <a:pt x="6579673" y="3050102"/>
                  <a:pt x="6579255" y="3049264"/>
                  <a:pt x="6578911" y="3048311"/>
                </a:cubicBezTo>
                <a:cubicBezTo>
                  <a:pt x="6576472" y="3049912"/>
                  <a:pt x="6573538" y="3050941"/>
                  <a:pt x="6570184" y="3050674"/>
                </a:cubicBezTo>
                <a:cubicBezTo>
                  <a:pt x="6565344" y="3050331"/>
                  <a:pt x="6560847" y="3047091"/>
                  <a:pt x="6558294" y="3042822"/>
                </a:cubicBezTo>
                <a:cubicBezTo>
                  <a:pt x="6557951" y="3042936"/>
                  <a:pt x="6557722" y="3043203"/>
                  <a:pt x="6557417" y="3043318"/>
                </a:cubicBezTo>
                <a:lnTo>
                  <a:pt x="6548500" y="3046672"/>
                </a:lnTo>
                <a:cubicBezTo>
                  <a:pt x="6540840" y="3049569"/>
                  <a:pt x="6531884" y="3043470"/>
                  <a:pt x="6529864" y="3036151"/>
                </a:cubicBezTo>
                <a:cubicBezTo>
                  <a:pt x="6528225" y="3030319"/>
                  <a:pt x="6530397" y="3025059"/>
                  <a:pt x="6534399" y="3021361"/>
                </a:cubicBezTo>
                <a:cubicBezTo>
                  <a:pt x="6533637" y="3018465"/>
                  <a:pt x="6533485" y="3015491"/>
                  <a:pt x="6534742" y="3012671"/>
                </a:cubicBezTo>
                <a:lnTo>
                  <a:pt x="6540268" y="3000397"/>
                </a:lnTo>
                <a:cubicBezTo>
                  <a:pt x="6543621" y="2992925"/>
                  <a:pt x="6551777" y="2988580"/>
                  <a:pt x="6559818" y="2991629"/>
                </a:cubicBezTo>
                <a:cubicBezTo>
                  <a:pt x="6563973" y="2993230"/>
                  <a:pt x="6567098" y="2996966"/>
                  <a:pt x="6568583" y="3001197"/>
                </a:cubicBezTo>
                <a:cubicBezTo>
                  <a:pt x="6568774" y="3001692"/>
                  <a:pt x="6568850" y="3002188"/>
                  <a:pt x="6568965" y="3002722"/>
                </a:cubicBezTo>
                <a:cubicBezTo>
                  <a:pt x="6569232" y="3003789"/>
                  <a:pt x="6569536" y="3004780"/>
                  <a:pt x="6569536" y="3005885"/>
                </a:cubicBezTo>
                <a:cubicBezTo>
                  <a:pt x="6569574" y="3007563"/>
                  <a:pt x="6569384" y="3009278"/>
                  <a:pt x="6568736" y="3010955"/>
                </a:cubicBezTo>
                <a:lnTo>
                  <a:pt x="6570184" y="3011184"/>
                </a:lnTo>
                <a:cubicBezTo>
                  <a:pt x="6571175" y="3011336"/>
                  <a:pt x="6571708" y="3012213"/>
                  <a:pt x="6572585" y="3012556"/>
                </a:cubicBezTo>
                <a:cubicBezTo>
                  <a:pt x="6575329" y="3011641"/>
                  <a:pt x="6578035" y="3011108"/>
                  <a:pt x="6580931" y="3011184"/>
                </a:cubicBezTo>
                <a:cubicBezTo>
                  <a:pt x="6580931" y="3008096"/>
                  <a:pt x="6581731" y="3005047"/>
                  <a:pt x="6583942" y="3002760"/>
                </a:cubicBezTo>
                <a:lnTo>
                  <a:pt x="6588439" y="2998185"/>
                </a:lnTo>
                <a:cubicBezTo>
                  <a:pt x="6593927" y="2992582"/>
                  <a:pt x="6602311" y="2990867"/>
                  <a:pt x="6608751" y="2996165"/>
                </a:cubicBezTo>
                <a:cubicBezTo>
                  <a:pt x="6614392" y="3000816"/>
                  <a:pt x="6616183" y="3010917"/>
                  <a:pt x="6610733" y="3016482"/>
                </a:cubicBezTo>
                <a:lnTo>
                  <a:pt x="6606236" y="3021057"/>
                </a:lnTo>
                <a:cubicBezTo>
                  <a:pt x="6604978" y="3022352"/>
                  <a:pt x="6603492" y="3023420"/>
                  <a:pt x="6601968" y="3024220"/>
                </a:cubicBezTo>
                <a:cubicBezTo>
                  <a:pt x="6604826" y="3026927"/>
                  <a:pt x="6606655" y="3030548"/>
                  <a:pt x="6606731" y="3034550"/>
                </a:cubicBezTo>
                <a:close/>
                <a:moveTo>
                  <a:pt x="6626510" y="3110558"/>
                </a:moveTo>
                <a:cubicBezTo>
                  <a:pt x="6626777" y="3110634"/>
                  <a:pt x="6627006" y="3110596"/>
                  <a:pt x="6627234" y="3110710"/>
                </a:cubicBezTo>
                <a:cubicBezTo>
                  <a:pt x="6644993" y="3118715"/>
                  <a:pt x="6630398" y="3145245"/>
                  <a:pt x="6612715" y="3137279"/>
                </a:cubicBezTo>
                <a:cubicBezTo>
                  <a:pt x="6606427" y="3134420"/>
                  <a:pt x="6604521" y="3129312"/>
                  <a:pt x="6605054" y="3124204"/>
                </a:cubicBezTo>
                <a:cubicBezTo>
                  <a:pt x="6597052" y="3122870"/>
                  <a:pt x="6591412" y="3117381"/>
                  <a:pt x="6591564" y="3108881"/>
                </a:cubicBezTo>
                <a:cubicBezTo>
                  <a:pt x="6591564" y="3107547"/>
                  <a:pt x="6592097" y="3106289"/>
                  <a:pt x="6592593" y="3104993"/>
                </a:cubicBezTo>
                <a:cubicBezTo>
                  <a:pt x="6589582" y="3101143"/>
                  <a:pt x="6588287" y="3096264"/>
                  <a:pt x="6589925" y="3090889"/>
                </a:cubicBezTo>
                <a:cubicBezTo>
                  <a:pt x="6592173" y="3083532"/>
                  <a:pt x="6602044" y="3078462"/>
                  <a:pt x="6609285" y="3081702"/>
                </a:cubicBezTo>
                <a:lnTo>
                  <a:pt x="6615420" y="3084485"/>
                </a:lnTo>
                <a:cubicBezTo>
                  <a:pt x="6623157" y="3087992"/>
                  <a:pt x="6627158" y="3095463"/>
                  <a:pt x="6624605" y="3103849"/>
                </a:cubicBezTo>
                <a:cubicBezTo>
                  <a:pt x="6624605" y="3103849"/>
                  <a:pt x="6624567" y="3103887"/>
                  <a:pt x="6624567" y="3103925"/>
                </a:cubicBezTo>
                <a:cubicBezTo>
                  <a:pt x="6625634" y="3105869"/>
                  <a:pt x="6626358" y="3108042"/>
                  <a:pt x="6626510" y="3110558"/>
                </a:cubicBezTo>
                <a:close/>
                <a:moveTo>
                  <a:pt x="6668050" y="3108309"/>
                </a:moveTo>
                <a:cubicBezTo>
                  <a:pt x="6667821" y="3106174"/>
                  <a:pt x="6668050" y="3104154"/>
                  <a:pt x="6668660" y="3102248"/>
                </a:cubicBezTo>
                <a:cubicBezTo>
                  <a:pt x="6657989" y="3091766"/>
                  <a:pt x="6667440" y="3069848"/>
                  <a:pt x="6683294" y="3076976"/>
                </a:cubicBezTo>
                <a:cubicBezTo>
                  <a:pt x="6691526" y="3080711"/>
                  <a:pt x="6693584" y="3088869"/>
                  <a:pt x="6691830" y="3095730"/>
                </a:cubicBezTo>
                <a:cubicBezTo>
                  <a:pt x="6694346" y="3097979"/>
                  <a:pt x="6696251" y="3100952"/>
                  <a:pt x="6696632" y="3104269"/>
                </a:cubicBezTo>
                <a:cubicBezTo>
                  <a:pt x="6696823" y="3106098"/>
                  <a:pt x="6696327" y="3107852"/>
                  <a:pt x="6696251" y="3109681"/>
                </a:cubicBezTo>
                <a:cubicBezTo>
                  <a:pt x="6698195" y="3109033"/>
                  <a:pt x="6700176" y="3108766"/>
                  <a:pt x="6702196" y="3108881"/>
                </a:cubicBezTo>
                <a:cubicBezTo>
                  <a:pt x="6695603" y="3104040"/>
                  <a:pt x="6692211" y="3093900"/>
                  <a:pt x="6699643" y="3086315"/>
                </a:cubicBezTo>
                <a:cubicBezTo>
                  <a:pt x="6712676" y="3073012"/>
                  <a:pt x="6732074" y="3094358"/>
                  <a:pt x="6719155" y="3107623"/>
                </a:cubicBezTo>
                <a:cubicBezTo>
                  <a:pt x="6716068" y="3110787"/>
                  <a:pt x="6712639" y="3111854"/>
                  <a:pt x="6709323" y="3111702"/>
                </a:cubicBezTo>
                <a:cubicBezTo>
                  <a:pt x="6715687" y="3116047"/>
                  <a:pt x="6717745" y="3124014"/>
                  <a:pt x="6714582" y="3130951"/>
                </a:cubicBezTo>
                <a:lnTo>
                  <a:pt x="6711800" y="3137088"/>
                </a:lnTo>
                <a:cubicBezTo>
                  <a:pt x="6710238" y="3140519"/>
                  <a:pt x="6707150" y="3142768"/>
                  <a:pt x="6703683" y="3143988"/>
                </a:cubicBezTo>
                <a:cubicBezTo>
                  <a:pt x="6704597" y="3146122"/>
                  <a:pt x="6705131" y="3148524"/>
                  <a:pt x="6704635" y="3151421"/>
                </a:cubicBezTo>
                <a:cubicBezTo>
                  <a:pt x="6701586" y="3169717"/>
                  <a:pt x="6672890" y="3166630"/>
                  <a:pt x="6675938" y="3148295"/>
                </a:cubicBezTo>
                <a:cubicBezTo>
                  <a:pt x="6677006" y="3141929"/>
                  <a:pt x="6681236" y="3138270"/>
                  <a:pt x="6686114" y="3136821"/>
                </a:cubicBezTo>
                <a:cubicBezTo>
                  <a:pt x="6685314" y="3135335"/>
                  <a:pt x="6684552" y="3134115"/>
                  <a:pt x="6684285" y="3132438"/>
                </a:cubicBezTo>
                <a:cubicBezTo>
                  <a:pt x="6679635" y="3134877"/>
                  <a:pt x="6674224" y="3135182"/>
                  <a:pt x="6669346" y="3131637"/>
                </a:cubicBezTo>
                <a:cubicBezTo>
                  <a:pt x="6666640" y="3129655"/>
                  <a:pt x="6664735" y="3126301"/>
                  <a:pt x="6663896" y="3122794"/>
                </a:cubicBezTo>
                <a:lnTo>
                  <a:pt x="6663286" y="3126377"/>
                </a:lnTo>
                <a:cubicBezTo>
                  <a:pt x="6661953" y="3134344"/>
                  <a:pt x="6653835" y="3138880"/>
                  <a:pt x="6646289" y="3137698"/>
                </a:cubicBezTo>
                <a:cubicBezTo>
                  <a:pt x="6638400" y="3136478"/>
                  <a:pt x="6633751" y="3128169"/>
                  <a:pt x="6634971" y="3120697"/>
                </a:cubicBezTo>
                <a:lnTo>
                  <a:pt x="6636000" y="3114370"/>
                </a:lnTo>
                <a:cubicBezTo>
                  <a:pt x="6637333" y="3106403"/>
                  <a:pt x="6645451" y="3101905"/>
                  <a:pt x="6652997" y="3103049"/>
                </a:cubicBezTo>
                <a:cubicBezTo>
                  <a:pt x="6659247" y="3104002"/>
                  <a:pt x="6663324" y="3109414"/>
                  <a:pt x="6664201" y="3115361"/>
                </a:cubicBezTo>
                <a:cubicBezTo>
                  <a:pt x="6664658" y="3113950"/>
                  <a:pt x="6665154" y="3112578"/>
                  <a:pt x="6666182" y="3111435"/>
                </a:cubicBezTo>
                <a:cubicBezTo>
                  <a:pt x="6666830" y="3110787"/>
                  <a:pt x="6667402" y="3110101"/>
                  <a:pt x="6667936" y="3109338"/>
                </a:cubicBezTo>
                <a:cubicBezTo>
                  <a:pt x="6667936" y="3109338"/>
                  <a:pt x="6667936" y="3109338"/>
                  <a:pt x="6667936" y="3109338"/>
                </a:cubicBezTo>
                <a:cubicBezTo>
                  <a:pt x="6667936" y="3109262"/>
                  <a:pt x="6667936" y="3109224"/>
                  <a:pt x="6667974" y="3109071"/>
                </a:cubicBezTo>
                <a:cubicBezTo>
                  <a:pt x="6668088" y="3108766"/>
                  <a:pt x="6668088" y="3108728"/>
                  <a:pt x="6668050" y="3108309"/>
                </a:cubicBezTo>
                <a:close/>
                <a:moveTo>
                  <a:pt x="6741754" y="3196133"/>
                </a:moveTo>
                <a:lnTo>
                  <a:pt x="6744536" y="3189996"/>
                </a:lnTo>
                <a:cubicBezTo>
                  <a:pt x="6744955" y="3189005"/>
                  <a:pt x="6745642" y="3188319"/>
                  <a:pt x="6746213" y="3187480"/>
                </a:cubicBezTo>
                <a:cubicBezTo>
                  <a:pt x="6746213" y="3185232"/>
                  <a:pt x="6746556" y="3183021"/>
                  <a:pt x="6747470" y="3180962"/>
                </a:cubicBezTo>
                <a:cubicBezTo>
                  <a:pt x="6748423" y="3178790"/>
                  <a:pt x="6749986" y="3177112"/>
                  <a:pt x="6751777" y="3175816"/>
                </a:cubicBezTo>
                <a:cubicBezTo>
                  <a:pt x="6750672" y="3175054"/>
                  <a:pt x="6749528" y="3174292"/>
                  <a:pt x="6748767" y="3173339"/>
                </a:cubicBezTo>
                <a:cubicBezTo>
                  <a:pt x="6743507" y="3166668"/>
                  <a:pt x="6745679" y="3158625"/>
                  <a:pt x="6751129" y="3153060"/>
                </a:cubicBezTo>
                <a:lnTo>
                  <a:pt x="6754635" y="3149477"/>
                </a:lnTo>
                <a:cubicBezTo>
                  <a:pt x="6753911" y="3148829"/>
                  <a:pt x="6753149" y="3148447"/>
                  <a:pt x="6752539" y="3147571"/>
                </a:cubicBezTo>
                <a:cubicBezTo>
                  <a:pt x="6741716" y="3132552"/>
                  <a:pt x="6763134" y="3112883"/>
                  <a:pt x="6774071" y="3128016"/>
                </a:cubicBezTo>
                <a:cubicBezTo>
                  <a:pt x="6779140" y="3135030"/>
                  <a:pt x="6777044" y="3142920"/>
                  <a:pt x="6772394" y="3147914"/>
                </a:cubicBezTo>
                <a:cubicBezTo>
                  <a:pt x="6773728" y="3148752"/>
                  <a:pt x="6775024" y="3149667"/>
                  <a:pt x="6775939" y="3150849"/>
                </a:cubicBezTo>
                <a:cubicBezTo>
                  <a:pt x="6781198" y="3157519"/>
                  <a:pt x="6779025" y="3165563"/>
                  <a:pt x="6773576" y="3171128"/>
                </a:cubicBezTo>
                <a:lnTo>
                  <a:pt x="6769803" y="3174978"/>
                </a:lnTo>
                <a:lnTo>
                  <a:pt x="6773919" y="3176807"/>
                </a:lnTo>
                <a:cubicBezTo>
                  <a:pt x="6781655" y="3180314"/>
                  <a:pt x="6784018" y="3189767"/>
                  <a:pt x="6780816" y="3197086"/>
                </a:cubicBezTo>
                <a:cubicBezTo>
                  <a:pt x="6778988" y="3201279"/>
                  <a:pt x="6775215" y="3203757"/>
                  <a:pt x="6771023" y="3204786"/>
                </a:cubicBezTo>
                <a:lnTo>
                  <a:pt x="6770222" y="3206616"/>
                </a:lnTo>
                <a:cubicBezTo>
                  <a:pt x="6767631" y="3212372"/>
                  <a:pt x="6762715" y="3215955"/>
                  <a:pt x="6756960" y="3216336"/>
                </a:cubicBezTo>
                <a:cubicBezTo>
                  <a:pt x="6759551" y="3220262"/>
                  <a:pt x="6760733" y="3225103"/>
                  <a:pt x="6758866" y="3229258"/>
                </a:cubicBezTo>
                <a:lnTo>
                  <a:pt x="6756084" y="3235395"/>
                </a:lnTo>
                <a:cubicBezTo>
                  <a:pt x="6752577" y="3243171"/>
                  <a:pt x="6745489" y="3247402"/>
                  <a:pt x="6736953" y="3244963"/>
                </a:cubicBezTo>
                <a:cubicBezTo>
                  <a:pt x="6729636" y="3242866"/>
                  <a:pt x="6724109" y="3233070"/>
                  <a:pt x="6727387" y="3225789"/>
                </a:cubicBezTo>
                <a:lnTo>
                  <a:pt x="6730169" y="3219652"/>
                </a:lnTo>
                <a:cubicBezTo>
                  <a:pt x="6732875" y="3213706"/>
                  <a:pt x="6737677" y="3209894"/>
                  <a:pt x="6743621" y="3209474"/>
                </a:cubicBezTo>
                <a:cubicBezTo>
                  <a:pt x="6740916" y="3205510"/>
                  <a:pt x="6739811" y="3200440"/>
                  <a:pt x="6741754" y="3196133"/>
                </a:cubicBezTo>
                <a:close/>
                <a:moveTo>
                  <a:pt x="6932913" y="3292839"/>
                </a:moveTo>
                <a:cubicBezTo>
                  <a:pt x="6938591" y="3300691"/>
                  <a:pt x="6935199" y="3309420"/>
                  <a:pt x="6929178" y="3313918"/>
                </a:cubicBezTo>
                <a:cubicBezTo>
                  <a:pt x="6935504" y="3317959"/>
                  <a:pt x="6936647" y="3327946"/>
                  <a:pt x="6933027" y="3333816"/>
                </a:cubicBezTo>
                <a:cubicBezTo>
                  <a:pt x="6928339" y="3341402"/>
                  <a:pt x="6919650" y="3342126"/>
                  <a:pt x="6912181" y="3338772"/>
                </a:cubicBezTo>
                <a:lnTo>
                  <a:pt x="6906045" y="3335989"/>
                </a:lnTo>
                <a:cubicBezTo>
                  <a:pt x="6898537" y="3332596"/>
                  <a:pt x="6897204" y="3321428"/>
                  <a:pt x="6901091" y="3315176"/>
                </a:cubicBezTo>
                <a:cubicBezTo>
                  <a:pt x="6903187" y="3311746"/>
                  <a:pt x="6906198" y="3309878"/>
                  <a:pt x="6909475" y="3309001"/>
                </a:cubicBezTo>
                <a:cubicBezTo>
                  <a:pt x="6902349" y="3294440"/>
                  <a:pt x="6922508" y="3278430"/>
                  <a:pt x="6932913" y="3292839"/>
                </a:cubicBezTo>
                <a:close/>
                <a:moveTo>
                  <a:pt x="6961914" y="3360080"/>
                </a:moveTo>
                <a:lnTo>
                  <a:pt x="6964696" y="3353942"/>
                </a:lnTo>
                <a:cubicBezTo>
                  <a:pt x="6968202" y="3346205"/>
                  <a:pt x="6976472" y="3342812"/>
                  <a:pt x="6984437" y="3345633"/>
                </a:cubicBezTo>
                <a:cubicBezTo>
                  <a:pt x="6991945" y="3348301"/>
                  <a:pt x="6995984" y="3358135"/>
                  <a:pt x="6992745" y="3365378"/>
                </a:cubicBezTo>
                <a:lnTo>
                  <a:pt x="6989963" y="3371515"/>
                </a:lnTo>
                <a:cubicBezTo>
                  <a:pt x="6989772" y="3371972"/>
                  <a:pt x="6989467" y="3372392"/>
                  <a:pt x="6989239" y="3372811"/>
                </a:cubicBezTo>
                <a:cubicBezTo>
                  <a:pt x="6990039" y="3374031"/>
                  <a:pt x="6990725" y="3375251"/>
                  <a:pt x="6991106" y="3376623"/>
                </a:cubicBezTo>
                <a:cubicBezTo>
                  <a:pt x="6993507" y="3384933"/>
                  <a:pt x="6988400" y="3392518"/>
                  <a:pt x="6980778" y="3395377"/>
                </a:cubicBezTo>
                <a:lnTo>
                  <a:pt x="6971899" y="3398731"/>
                </a:lnTo>
                <a:cubicBezTo>
                  <a:pt x="6968507" y="3400027"/>
                  <a:pt x="6964925" y="3399417"/>
                  <a:pt x="6961724" y="3397893"/>
                </a:cubicBezTo>
                <a:cubicBezTo>
                  <a:pt x="6961037" y="3408147"/>
                  <a:pt x="6947546" y="3417295"/>
                  <a:pt x="6937029" y="3408490"/>
                </a:cubicBezTo>
                <a:cubicBezTo>
                  <a:pt x="6923995" y="3397550"/>
                  <a:pt x="6939239" y="3379367"/>
                  <a:pt x="6952844" y="3385047"/>
                </a:cubicBezTo>
                <a:cubicBezTo>
                  <a:pt x="6952539" y="3378795"/>
                  <a:pt x="6956121" y="3373307"/>
                  <a:pt x="6961724" y="3370486"/>
                </a:cubicBezTo>
                <a:cubicBezTo>
                  <a:pt x="6960542" y="3367093"/>
                  <a:pt x="6960466" y="3363320"/>
                  <a:pt x="6961914" y="3360080"/>
                </a:cubicBezTo>
                <a:close/>
                <a:moveTo>
                  <a:pt x="6941602" y="3540417"/>
                </a:moveTo>
                <a:cubicBezTo>
                  <a:pt x="6951662" y="3544953"/>
                  <a:pt x="6951777" y="3555588"/>
                  <a:pt x="6946937" y="3562640"/>
                </a:cubicBezTo>
                <a:cubicBezTo>
                  <a:pt x="6950481" y="3567557"/>
                  <a:pt x="6951091" y="3575028"/>
                  <a:pt x="6947166" y="3579678"/>
                </a:cubicBezTo>
                <a:lnTo>
                  <a:pt x="6943012" y="3584634"/>
                </a:lnTo>
                <a:cubicBezTo>
                  <a:pt x="6937753" y="3590885"/>
                  <a:pt x="6929673" y="3592486"/>
                  <a:pt x="6922738" y="3587874"/>
                </a:cubicBezTo>
                <a:cubicBezTo>
                  <a:pt x="6916487" y="3583757"/>
                  <a:pt x="6914582" y="3573427"/>
                  <a:pt x="6919498" y="3567595"/>
                </a:cubicBezTo>
                <a:lnTo>
                  <a:pt x="6923156" y="3563211"/>
                </a:lnTo>
                <a:cubicBezTo>
                  <a:pt x="6922699" y="3562602"/>
                  <a:pt x="6922394" y="3561915"/>
                  <a:pt x="6922089" y="3561229"/>
                </a:cubicBezTo>
                <a:lnTo>
                  <a:pt x="6913896" y="3561953"/>
                </a:lnTo>
                <a:cubicBezTo>
                  <a:pt x="6910542" y="3562258"/>
                  <a:pt x="6907532" y="3560696"/>
                  <a:pt x="6905092" y="3558447"/>
                </a:cubicBezTo>
                <a:cubicBezTo>
                  <a:pt x="6904064" y="3564050"/>
                  <a:pt x="6899643" y="3568472"/>
                  <a:pt x="6894002" y="3570606"/>
                </a:cubicBezTo>
                <a:lnTo>
                  <a:pt x="6885123" y="3573961"/>
                </a:lnTo>
                <a:cubicBezTo>
                  <a:pt x="6877425" y="3576858"/>
                  <a:pt x="6868545" y="3570339"/>
                  <a:pt x="6866678" y="3563097"/>
                </a:cubicBezTo>
                <a:cubicBezTo>
                  <a:pt x="6864468" y="3554558"/>
                  <a:pt x="6869917" y="3547545"/>
                  <a:pt x="6877539" y="3544648"/>
                </a:cubicBezTo>
                <a:lnTo>
                  <a:pt x="6880169" y="3543657"/>
                </a:lnTo>
                <a:cubicBezTo>
                  <a:pt x="6877615" y="3539883"/>
                  <a:pt x="6877235" y="3535042"/>
                  <a:pt x="6878416" y="3530582"/>
                </a:cubicBezTo>
                <a:cubicBezTo>
                  <a:pt x="6875214" y="3532679"/>
                  <a:pt x="6871518" y="3534089"/>
                  <a:pt x="6867745" y="3533479"/>
                </a:cubicBezTo>
                <a:lnTo>
                  <a:pt x="6865306" y="3536376"/>
                </a:lnTo>
                <a:cubicBezTo>
                  <a:pt x="6860047" y="3542628"/>
                  <a:pt x="6851967" y="3544229"/>
                  <a:pt x="6845032" y="3539616"/>
                </a:cubicBezTo>
                <a:cubicBezTo>
                  <a:pt x="6844346" y="3539159"/>
                  <a:pt x="6843926" y="3538396"/>
                  <a:pt x="6843355" y="3537825"/>
                </a:cubicBezTo>
                <a:cubicBezTo>
                  <a:pt x="6844726" y="3540989"/>
                  <a:pt x="6845146" y="3544533"/>
                  <a:pt x="6843812" y="3548269"/>
                </a:cubicBezTo>
                <a:cubicBezTo>
                  <a:pt x="6843355" y="3549565"/>
                  <a:pt x="6842478" y="3550670"/>
                  <a:pt x="6841678" y="3551776"/>
                </a:cubicBezTo>
                <a:cubicBezTo>
                  <a:pt x="6848233" y="3552957"/>
                  <a:pt x="6853378" y="3559666"/>
                  <a:pt x="6853301" y="3566032"/>
                </a:cubicBezTo>
                <a:cubicBezTo>
                  <a:pt x="6853187" y="3574418"/>
                  <a:pt x="6846404" y="3579678"/>
                  <a:pt x="6838591" y="3580364"/>
                </a:cubicBezTo>
                <a:lnTo>
                  <a:pt x="6836342" y="3580555"/>
                </a:lnTo>
                <a:cubicBezTo>
                  <a:pt x="6834704" y="3581661"/>
                  <a:pt x="6832722" y="3581965"/>
                  <a:pt x="6830817" y="3582309"/>
                </a:cubicBezTo>
                <a:cubicBezTo>
                  <a:pt x="6833980" y="3583833"/>
                  <a:pt x="6836685" y="3586387"/>
                  <a:pt x="6838362" y="3589704"/>
                </a:cubicBezTo>
                <a:lnTo>
                  <a:pt x="6841297" y="3595459"/>
                </a:lnTo>
                <a:cubicBezTo>
                  <a:pt x="6844917" y="3602511"/>
                  <a:pt x="6840420" y="3611698"/>
                  <a:pt x="6833560" y="3614557"/>
                </a:cubicBezTo>
                <a:cubicBezTo>
                  <a:pt x="6831160" y="3615586"/>
                  <a:pt x="6828759" y="3615662"/>
                  <a:pt x="6826434" y="3615395"/>
                </a:cubicBezTo>
                <a:cubicBezTo>
                  <a:pt x="6831312" y="3621075"/>
                  <a:pt x="6830778" y="3629156"/>
                  <a:pt x="6826053" y="3634797"/>
                </a:cubicBezTo>
                <a:lnTo>
                  <a:pt x="6817745" y="3644708"/>
                </a:lnTo>
                <a:cubicBezTo>
                  <a:pt x="6812677" y="3650731"/>
                  <a:pt x="6802578" y="3650273"/>
                  <a:pt x="6797204" y="3645089"/>
                </a:cubicBezTo>
                <a:cubicBezTo>
                  <a:pt x="6793240" y="3641239"/>
                  <a:pt x="6792364" y="3636055"/>
                  <a:pt x="6793583" y="3631214"/>
                </a:cubicBezTo>
                <a:cubicBezTo>
                  <a:pt x="6792402" y="3633387"/>
                  <a:pt x="6791525" y="3635750"/>
                  <a:pt x="6789163" y="3637275"/>
                </a:cubicBezTo>
                <a:cubicBezTo>
                  <a:pt x="6785847" y="3639486"/>
                  <a:pt x="6781426" y="3639714"/>
                  <a:pt x="6777501" y="3638533"/>
                </a:cubicBezTo>
                <a:cubicBezTo>
                  <a:pt x="6776129" y="3639524"/>
                  <a:pt x="6775139" y="3640896"/>
                  <a:pt x="6773500" y="3641544"/>
                </a:cubicBezTo>
                <a:lnTo>
                  <a:pt x="6764620" y="3644899"/>
                </a:lnTo>
                <a:lnTo>
                  <a:pt x="6764620" y="3644899"/>
                </a:lnTo>
                <a:cubicBezTo>
                  <a:pt x="6759818" y="3647567"/>
                  <a:pt x="6753492" y="3648024"/>
                  <a:pt x="6749186" y="3644365"/>
                </a:cubicBezTo>
                <a:lnTo>
                  <a:pt x="6744231" y="3640210"/>
                </a:lnTo>
                <a:cubicBezTo>
                  <a:pt x="6738210" y="3635140"/>
                  <a:pt x="6735847" y="3626869"/>
                  <a:pt x="6740649" y="3619969"/>
                </a:cubicBezTo>
                <a:cubicBezTo>
                  <a:pt x="6744308" y="3614747"/>
                  <a:pt x="6752158" y="3612422"/>
                  <a:pt x="6758142" y="3615090"/>
                </a:cubicBezTo>
                <a:lnTo>
                  <a:pt x="6758942" y="3614785"/>
                </a:lnTo>
                <a:cubicBezTo>
                  <a:pt x="6761304" y="3611965"/>
                  <a:pt x="6764734" y="3610592"/>
                  <a:pt x="6768545" y="3610173"/>
                </a:cubicBezTo>
                <a:cubicBezTo>
                  <a:pt x="6769574" y="3608915"/>
                  <a:pt x="6769841" y="3607314"/>
                  <a:pt x="6771327" y="3606361"/>
                </a:cubicBezTo>
                <a:cubicBezTo>
                  <a:pt x="6776091" y="3603197"/>
                  <a:pt x="6783103" y="3603883"/>
                  <a:pt x="6787753" y="3607352"/>
                </a:cubicBezTo>
                <a:cubicBezTo>
                  <a:pt x="6787562" y="3606056"/>
                  <a:pt x="6786952" y="3604874"/>
                  <a:pt x="6787105" y="3603579"/>
                </a:cubicBezTo>
                <a:cubicBezTo>
                  <a:pt x="6786876" y="3600605"/>
                  <a:pt x="6787981" y="3598013"/>
                  <a:pt x="6789277" y="3595612"/>
                </a:cubicBezTo>
                <a:lnTo>
                  <a:pt x="6784132" y="3596069"/>
                </a:lnTo>
                <a:cubicBezTo>
                  <a:pt x="6776282" y="3596755"/>
                  <a:pt x="6769689" y="3588598"/>
                  <a:pt x="6769803" y="3581356"/>
                </a:cubicBezTo>
                <a:cubicBezTo>
                  <a:pt x="6769803" y="3581165"/>
                  <a:pt x="6769917" y="3581012"/>
                  <a:pt x="6769917" y="3580822"/>
                </a:cubicBezTo>
                <a:cubicBezTo>
                  <a:pt x="6769041" y="3581622"/>
                  <a:pt x="6768202" y="3582423"/>
                  <a:pt x="6767135" y="3582995"/>
                </a:cubicBezTo>
                <a:lnTo>
                  <a:pt x="6761381" y="3585930"/>
                </a:lnTo>
                <a:cubicBezTo>
                  <a:pt x="6754102" y="3589665"/>
                  <a:pt x="6745565" y="3585739"/>
                  <a:pt x="6741983" y="3578916"/>
                </a:cubicBezTo>
                <a:cubicBezTo>
                  <a:pt x="6738248" y="3571788"/>
                  <a:pt x="6742212" y="3562983"/>
                  <a:pt x="6748995" y="3559514"/>
                </a:cubicBezTo>
                <a:lnTo>
                  <a:pt x="6749643" y="3559171"/>
                </a:lnTo>
                <a:cubicBezTo>
                  <a:pt x="6750024" y="3557646"/>
                  <a:pt x="6751282" y="3556769"/>
                  <a:pt x="6752082" y="3555473"/>
                </a:cubicBezTo>
                <a:cubicBezTo>
                  <a:pt x="6748043" y="3556236"/>
                  <a:pt x="6743736" y="3555511"/>
                  <a:pt x="6740459" y="3552767"/>
                </a:cubicBezTo>
                <a:lnTo>
                  <a:pt x="6735504" y="3548612"/>
                </a:lnTo>
                <a:cubicBezTo>
                  <a:pt x="6734666" y="3547888"/>
                  <a:pt x="6734132" y="3546935"/>
                  <a:pt x="6733446" y="3546096"/>
                </a:cubicBezTo>
                <a:cubicBezTo>
                  <a:pt x="6733027" y="3546897"/>
                  <a:pt x="6732761" y="3547735"/>
                  <a:pt x="6732227" y="3548460"/>
                </a:cubicBezTo>
                <a:cubicBezTo>
                  <a:pt x="6726930" y="3555893"/>
                  <a:pt x="6718965" y="3559590"/>
                  <a:pt x="6710428" y="3560352"/>
                </a:cubicBezTo>
                <a:cubicBezTo>
                  <a:pt x="6706350" y="3564355"/>
                  <a:pt x="6699528" y="3565689"/>
                  <a:pt x="6694384" y="3563516"/>
                </a:cubicBezTo>
                <a:cubicBezTo>
                  <a:pt x="6687334" y="3560581"/>
                  <a:pt x="6684590" y="3553263"/>
                  <a:pt x="6686037" y="3546287"/>
                </a:cubicBezTo>
                <a:cubicBezTo>
                  <a:pt x="6682798" y="3545105"/>
                  <a:pt x="6679940" y="3542894"/>
                  <a:pt x="6678378" y="3539845"/>
                </a:cubicBezTo>
                <a:lnTo>
                  <a:pt x="6675443" y="3534089"/>
                </a:lnTo>
                <a:cubicBezTo>
                  <a:pt x="6672280" y="3527876"/>
                  <a:pt x="6673767" y="3521129"/>
                  <a:pt x="6678492" y="3516555"/>
                </a:cubicBezTo>
                <a:cubicBezTo>
                  <a:pt x="6674110" y="3520290"/>
                  <a:pt x="6667669" y="3521510"/>
                  <a:pt x="6662219" y="3518994"/>
                </a:cubicBezTo>
                <a:cubicBezTo>
                  <a:pt x="6660504" y="3518194"/>
                  <a:pt x="6659056" y="3517050"/>
                  <a:pt x="6657798" y="3515716"/>
                </a:cubicBezTo>
                <a:cubicBezTo>
                  <a:pt x="6657303" y="3516250"/>
                  <a:pt x="6656960" y="3516898"/>
                  <a:pt x="6656388" y="3517317"/>
                </a:cubicBezTo>
                <a:cubicBezTo>
                  <a:pt x="6653682" y="3519414"/>
                  <a:pt x="6650900" y="3521472"/>
                  <a:pt x="6647966" y="3523302"/>
                </a:cubicBezTo>
                <a:cubicBezTo>
                  <a:pt x="6649986" y="3523949"/>
                  <a:pt x="6651930" y="3524826"/>
                  <a:pt x="6653568" y="3526199"/>
                </a:cubicBezTo>
                <a:cubicBezTo>
                  <a:pt x="6659780" y="3531344"/>
                  <a:pt x="6659399" y="3540912"/>
                  <a:pt x="6654521" y="3546744"/>
                </a:cubicBezTo>
                <a:lnTo>
                  <a:pt x="6646213" y="3556617"/>
                </a:lnTo>
                <a:cubicBezTo>
                  <a:pt x="6643889" y="3559399"/>
                  <a:pt x="6640649" y="3560696"/>
                  <a:pt x="6637333" y="3561000"/>
                </a:cubicBezTo>
                <a:cubicBezTo>
                  <a:pt x="6635924" y="3562335"/>
                  <a:pt x="6634285" y="3563478"/>
                  <a:pt x="6632493" y="3564431"/>
                </a:cubicBezTo>
                <a:lnTo>
                  <a:pt x="6626739" y="3567366"/>
                </a:lnTo>
                <a:cubicBezTo>
                  <a:pt x="6619689" y="3570987"/>
                  <a:pt x="6610466" y="3565270"/>
                  <a:pt x="6608065" y="3558599"/>
                </a:cubicBezTo>
                <a:cubicBezTo>
                  <a:pt x="6605169" y="3550518"/>
                  <a:pt x="6609856" y="3543504"/>
                  <a:pt x="6616830" y="3539959"/>
                </a:cubicBezTo>
                <a:lnTo>
                  <a:pt x="6622585" y="3536986"/>
                </a:lnTo>
                <a:cubicBezTo>
                  <a:pt x="6623385" y="3536567"/>
                  <a:pt x="6624300" y="3536681"/>
                  <a:pt x="6625176" y="3536490"/>
                </a:cubicBezTo>
                <a:lnTo>
                  <a:pt x="6632989" y="3527152"/>
                </a:lnTo>
                <a:cubicBezTo>
                  <a:pt x="6633294" y="3526770"/>
                  <a:pt x="6633751" y="3526656"/>
                  <a:pt x="6634056" y="3526351"/>
                </a:cubicBezTo>
                <a:cubicBezTo>
                  <a:pt x="6628644" y="3525131"/>
                  <a:pt x="6624033" y="3521281"/>
                  <a:pt x="6622470" y="3515449"/>
                </a:cubicBezTo>
                <a:cubicBezTo>
                  <a:pt x="6621785" y="3512934"/>
                  <a:pt x="6622166" y="3510684"/>
                  <a:pt x="6622623" y="3508474"/>
                </a:cubicBezTo>
                <a:cubicBezTo>
                  <a:pt x="6621594" y="3511599"/>
                  <a:pt x="6619917" y="3514573"/>
                  <a:pt x="6616716" y="3516402"/>
                </a:cubicBezTo>
                <a:cubicBezTo>
                  <a:pt x="6610237" y="3520214"/>
                  <a:pt x="6600367" y="3518232"/>
                  <a:pt x="6596747" y="3511256"/>
                </a:cubicBezTo>
                <a:lnTo>
                  <a:pt x="6590840" y="3499707"/>
                </a:lnTo>
                <a:cubicBezTo>
                  <a:pt x="6590458" y="3498906"/>
                  <a:pt x="6590344" y="3498106"/>
                  <a:pt x="6590078" y="3497305"/>
                </a:cubicBezTo>
                <a:cubicBezTo>
                  <a:pt x="6589811" y="3497610"/>
                  <a:pt x="6589354" y="3497839"/>
                  <a:pt x="6589087" y="3498144"/>
                </a:cubicBezTo>
                <a:cubicBezTo>
                  <a:pt x="6589773" y="3505386"/>
                  <a:pt x="6585199" y="3511637"/>
                  <a:pt x="6578378" y="3514229"/>
                </a:cubicBezTo>
                <a:cubicBezTo>
                  <a:pt x="6575405" y="3515373"/>
                  <a:pt x="6572433" y="3516478"/>
                  <a:pt x="6569460" y="3517584"/>
                </a:cubicBezTo>
                <a:cubicBezTo>
                  <a:pt x="6561762" y="3520481"/>
                  <a:pt x="6552844" y="3514382"/>
                  <a:pt x="6550825" y="3507063"/>
                </a:cubicBezTo>
                <a:cubicBezTo>
                  <a:pt x="6548500" y="3498677"/>
                  <a:pt x="6553721" y="3491320"/>
                  <a:pt x="6561381" y="3488423"/>
                </a:cubicBezTo>
                <a:lnTo>
                  <a:pt x="6567364" y="3486136"/>
                </a:lnTo>
                <a:cubicBezTo>
                  <a:pt x="6567822" y="3481257"/>
                  <a:pt x="6570184" y="3476454"/>
                  <a:pt x="6575558" y="3473710"/>
                </a:cubicBezTo>
                <a:cubicBezTo>
                  <a:pt x="6579826" y="3471499"/>
                  <a:pt x="6583637" y="3471728"/>
                  <a:pt x="6586686" y="3473367"/>
                </a:cubicBezTo>
                <a:cubicBezTo>
                  <a:pt x="6582456" y="3466391"/>
                  <a:pt x="6583218" y="3455223"/>
                  <a:pt x="6592745" y="3450343"/>
                </a:cubicBezTo>
                <a:cubicBezTo>
                  <a:pt x="6593240" y="3450115"/>
                  <a:pt x="6593622" y="3450267"/>
                  <a:pt x="6594079" y="3450077"/>
                </a:cubicBezTo>
                <a:cubicBezTo>
                  <a:pt x="6593850" y="3448209"/>
                  <a:pt x="6593927" y="3446303"/>
                  <a:pt x="6594422" y="3444473"/>
                </a:cubicBezTo>
                <a:cubicBezTo>
                  <a:pt x="6590802" y="3440585"/>
                  <a:pt x="6589011" y="3435325"/>
                  <a:pt x="6590992" y="3429645"/>
                </a:cubicBezTo>
                <a:cubicBezTo>
                  <a:pt x="6593507" y="3422403"/>
                  <a:pt x="6602806" y="3416914"/>
                  <a:pt x="6610237" y="3420268"/>
                </a:cubicBezTo>
                <a:lnTo>
                  <a:pt x="6616373" y="3423013"/>
                </a:lnTo>
                <a:cubicBezTo>
                  <a:pt x="6622890" y="3425948"/>
                  <a:pt x="6627006" y="3432123"/>
                  <a:pt x="6626167" y="3439137"/>
                </a:cubicBezTo>
                <a:cubicBezTo>
                  <a:pt x="6627196" y="3442567"/>
                  <a:pt x="6627006" y="3446189"/>
                  <a:pt x="6625519" y="3449352"/>
                </a:cubicBezTo>
                <a:cubicBezTo>
                  <a:pt x="6627577" y="3449162"/>
                  <a:pt x="6629674" y="3449314"/>
                  <a:pt x="6631617" y="3450038"/>
                </a:cubicBezTo>
                <a:cubicBezTo>
                  <a:pt x="6639201" y="3452783"/>
                  <a:pt x="6642783" y="3461207"/>
                  <a:pt x="6640344" y="3468678"/>
                </a:cubicBezTo>
                <a:lnTo>
                  <a:pt x="6637524" y="3477407"/>
                </a:lnTo>
                <a:cubicBezTo>
                  <a:pt x="6635123" y="3484917"/>
                  <a:pt x="6626091" y="3488767"/>
                  <a:pt x="6618850" y="3486136"/>
                </a:cubicBezTo>
                <a:cubicBezTo>
                  <a:pt x="6615992" y="3485107"/>
                  <a:pt x="6613934" y="3483049"/>
                  <a:pt x="6612334" y="3480724"/>
                </a:cubicBezTo>
                <a:cubicBezTo>
                  <a:pt x="6613782" y="3481829"/>
                  <a:pt x="6615039" y="3483163"/>
                  <a:pt x="6615916" y="3484840"/>
                </a:cubicBezTo>
                <a:lnTo>
                  <a:pt x="6621823" y="3496390"/>
                </a:lnTo>
                <a:cubicBezTo>
                  <a:pt x="6623385" y="3499440"/>
                  <a:pt x="6623500" y="3502756"/>
                  <a:pt x="6623081" y="3505920"/>
                </a:cubicBezTo>
                <a:cubicBezTo>
                  <a:pt x="6623919" y="3503633"/>
                  <a:pt x="6625024" y="3501422"/>
                  <a:pt x="6626396" y="3499211"/>
                </a:cubicBezTo>
                <a:cubicBezTo>
                  <a:pt x="6628835" y="3495285"/>
                  <a:pt x="6633103" y="3493646"/>
                  <a:pt x="6637448" y="3493569"/>
                </a:cubicBezTo>
                <a:cubicBezTo>
                  <a:pt x="6637715" y="3493379"/>
                  <a:pt x="6637943" y="3493188"/>
                  <a:pt x="6638172" y="3492998"/>
                </a:cubicBezTo>
                <a:cubicBezTo>
                  <a:pt x="6643736" y="3488728"/>
                  <a:pt x="6650863" y="3489758"/>
                  <a:pt x="6656122" y="3493646"/>
                </a:cubicBezTo>
                <a:cubicBezTo>
                  <a:pt x="6656541" y="3493226"/>
                  <a:pt x="6657074" y="3492845"/>
                  <a:pt x="6657570" y="3492464"/>
                </a:cubicBezTo>
                <a:lnTo>
                  <a:pt x="6660238" y="3486556"/>
                </a:lnTo>
                <a:cubicBezTo>
                  <a:pt x="6663591" y="3479085"/>
                  <a:pt x="6672928" y="3475692"/>
                  <a:pt x="6680321" y="3479123"/>
                </a:cubicBezTo>
                <a:cubicBezTo>
                  <a:pt x="6687791" y="3482553"/>
                  <a:pt x="6691107" y="3491740"/>
                  <a:pt x="6687753" y="3499211"/>
                </a:cubicBezTo>
                <a:lnTo>
                  <a:pt x="6682227" y="3511485"/>
                </a:lnTo>
                <a:cubicBezTo>
                  <a:pt x="6681427" y="3513238"/>
                  <a:pt x="6680245" y="3514725"/>
                  <a:pt x="6678911" y="3516021"/>
                </a:cubicBezTo>
                <a:cubicBezTo>
                  <a:pt x="6679597" y="3515411"/>
                  <a:pt x="6680131" y="3514687"/>
                  <a:pt x="6680969" y="3514191"/>
                </a:cubicBezTo>
                <a:cubicBezTo>
                  <a:pt x="6684361" y="3512095"/>
                  <a:pt x="6688629" y="3511904"/>
                  <a:pt x="6692440" y="3513162"/>
                </a:cubicBezTo>
                <a:cubicBezTo>
                  <a:pt x="6694498" y="3510380"/>
                  <a:pt x="6697394" y="3508131"/>
                  <a:pt x="6700862" y="3506834"/>
                </a:cubicBezTo>
                <a:lnTo>
                  <a:pt x="6709742" y="3503480"/>
                </a:lnTo>
                <a:cubicBezTo>
                  <a:pt x="6717440" y="3500583"/>
                  <a:pt x="6726320" y="3507140"/>
                  <a:pt x="6728187" y="3514382"/>
                </a:cubicBezTo>
                <a:cubicBezTo>
                  <a:pt x="6729178" y="3518308"/>
                  <a:pt x="6728454" y="3521815"/>
                  <a:pt x="6726777" y="3524826"/>
                </a:cubicBezTo>
                <a:cubicBezTo>
                  <a:pt x="6728263" y="3525436"/>
                  <a:pt x="6729712" y="3526084"/>
                  <a:pt x="6730893" y="3527037"/>
                </a:cubicBezTo>
                <a:cubicBezTo>
                  <a:pt x="6731693" y="3527685"/>
                  <a:pt x="6732036" y="3528524"/>
                  <a:pt x="6732608" y="3529248"/>
                </a:cubicBezTo>
                <a:cubicBezTo>
                  <a:pt x="6732837" y="3528905"/>
                  <a:pt x="6732913" y="3528486"/>
                  <a:pt x="6733179" y="3528142"/>
                </a:cubicBezTo>
                <a:cubicBezTo>
                  <a:pt x="6738020" y="3522120"/>
                  <a:pt x="6747585" y="3520862"/>
                  <a:pt x="6753606" y="3525894"/>
                </a:cubicBezTo>
                <a:lnTo>
                  <a:pt x="6758560" y="3530049"/>
                </a:lnTo>
                <a:cubicBezTo>
                  <a:pt x="6761648" y="3532641"/>
                  <a:pt x="6763439" y="3536300"/>
                  <a:pt x="6763819" y="3540074"/>
                </a:cubicBezTo>
                <a:cubicBezTo>
                  <a:pt x="6768469" y="3536872"/>
                  <a:pt x="6775024" y="3536262"/>
                  <a:pt x="6779902" y="3538892"/>
                </a:cubicBezTo>
                <a:cubicBezTo>
                  <a:pt x="6785390" y="3541827"/>
                  <a:pt x="6786914" y="3547392"/>
                  <a:pt x="6786647" y="3553034"/>
                </a:cubicBezTo>
                <a:cubicBezTo>
                  <a:pt x="6790421" y="3556083"/>
                  <a:pt x="6792745" y="3560429"/>
                  <a:pt x="6792745" y="3564812"/>
                </a:cubicBezTo>
                <a:cubicBezTo>
                  <a:pt x="6796213" y="3564241"/>
                  <a:pt x="6799833" y="3564660"/>
                  <a:pt x="6803339" y="3567595"/>
                </a:cubicBezTo>
                <a:cubicBezTo>
                  <a:pt x="6808827" y="3572207"/>
                  <a:pt x="6809437" y="3578268"/>
                  <a:pt x="6807341" y="3583376"/>
                </a:cubicBezTo>
                <a:cubicBezTo>
                  <a:pt x="6807265" y="3583757"/>
                  <a:pt x="6806884" y="3583910"/>
                  <a:pt x="6806807" y="3584291"/>
                </a:cubicBezTo>
                <a:lnTo>
                  <a:pt x="6806807" y="3584291"/>
                </a:lnTo>
                <a:cubicBezTo>
                  <a:pt x="6809589" y="3583262"/>
                  <a:pt x="6812410" y="3583681"/>
                  <a:pt x="6815115" y="3584634"/>
                </a:cubicBezTo>
                <a:cubicBezTo>
                  <a:pt x="6816335" y="3583490"/>
                  <a:pt x="6817669" y="3582423"/>
                  <a:pt x="6819155" y="3581813"/>
                </a:cubicBezTo>
                <a:cubicBezTo>
                  <a:pt x="6820527" y="3581203"/>
                  <a:pt x="6821899" y="3581127"/>
                  <a:pt x="6823271" y="3581012"/>
                </a:cubicBezTo>
                <a:cubicBezTo>
                  <a:pt x="6822051" y="3580441"/>
                  <a:pt x="6820794" y="3580555"/>
                  <a:pt x="6819574" y="3579564"/>
                </a:cubicBezTo>
                <a:cubicBezTo>
                  <a:pt x="6814086" y="3574952"/>
                  <a:pt x="6813477" y="3568891"/>
                  <a:pt x="6815573" y="3563783"/>
                </a:cubicBezTo>
                <a:cubicBezTo>
                  <a:pt x="6816259" y="3560390"/>
                  <a:pt x="6818050" y="3557646"/>
                  <a:pt x="6820489" y="3555626"/>
                </a:cubicBezTo>
                <a:lnTo>
                  <a:pt x="6818278" y="3554635"/>
                </a:lnTo>
                <a:cubicBezTo>
                  <a:pt x="6811266" y="3551471"/>
                  <a:pt x="6806922" y="3544495"/>
                  <a:pt x="6808789" y="3536834"/>
                </a:cubicBezTo>
                <a:cubicBezTo>
                  <a:pt x="6804597" y="3537138"/>
                  <a:pt x="6800253" y="3535881"/>
                  <a:pt x="6797280" y="3533022"/>
                </a:cubicBezTo>
                <a:cubicBezTo>
                  <a:pt x="6791373" y="3527304"/>
                  <a:pt x="6791830" y="3518499"/>
                  <a:pt x="6796899" y="3512476"/>
                </a:cubicBezTo>
                <a:lnTo>
                  <a:pt x="6805207" y="3502565"/>
                </a:lnTo>
                <a:cubicBezTo>
                  <a:pt x="6810276" y="3496543"/>
                  <a:pt x="6820375" y="3497000"/>
                  <a:pt x="6825748" y="3502184"/>
                </a:cubicBezTo>
                <a:cubicBezTo>
                  <a:pt x="6831693" y="3507902"/>
                  <a:pt x="6831198" y="3516707"/>
                  <a:pt x="6826129" y="3522730"/>
                </a:cubicBezTo>
                <a:lnTo>
                  <a:pt x="6823995" y="3525284"/>
                </a:lnTo>
                <a:cubicBezTo>
                  <a:pt x="6825443" y="3525322"/>
                  <a:pt x="6826892" y="3525360"/>
                  <a:pt x="6828301" y="3526008"/>
                </a:cubicBezTo>
                <a:lnTo>
                  <a:pt x="6834437" y="3528753"/>
                </a:lnTo>
                <a:cubicBezTo>
                  <a:pt x="6836800" y="3529820"/>
                  <a:pt x="6838706" y="3531421"/>
                  <a:pt x="6840344" y="3533212"/>
                </a:cubicBezTo>
                <a:cubicBezTo>
                  <a:pt x="6838439" y="3528524"/>
                  <a:pt x="6838476" y="3522882"/>
                  <a:pt x="6841678" y="3519108"/>
                </a:cubicBezTo>
                <a:lnTo>
                  <a:pt x="6845832" y="3514153"/>
                </a:lnTo>
                <a:cubicBezTo>
                  <a:pt x="6847661" y="3511981"/>
                  <a:pt x="6849872" y="3510608"/>
                  <a:pt x="6852196" y="3509617"/>
                </a:cubicBezTo>
                <a:cubicBezTo>
                  <a:pt x="6852615" y="3508550"/>
                  <a:pt x="6852882" y="3507444"/>
                  <a:pt x="6853568" y="3506415"/>
                </a:cubicBezTo>
                <a:cubicBezTo>
                  <a:pt x="6857798" y="3500393"/>
                  <a:pt x="6867783" y="3497800"/>
                  <a:pt x="6873804" y="3502832"/>
                </a:cubicBezTo>
                <a:lnTo>
                  <a:pt x="6878759" y="3506987"/>
                </a:lnTo>
                <a:cubicBezTo>
                  <a:pt x="6882074" y="3509770"/>
                  <a:pt x="6884132" y="3513543"/>
                  <a:pt x="6884628" y="3517508"/>
                </a:cubicBezTo>
                <a:cubicBezTo>
                  <a:pt x="6889086" y="3513315"/>
                  <a:pt x="6896022" y="3512285"/>
                  <a:pt x="6901739" y="3514763"/>
                </a:cubicBezTo>
                <a:cubicBezTo>
                  <a:pt x="6909018" y="3517927"/>
                  <a:pt x="6911495" y="3526808"/>
                  <a:pt x="6908942" y="3533898"/>
                </a:cubicBezTo>
                <a:cubicBezTo>
                  <a:pt x="6910657" y="3533212"/>
                  <a:pt x="6912524" y="3532755"/>
                  <a:pt x="6914467" y="3532602"/>
                </a:cubicBezTo>
                <a:lnTo>
                  <a:pt x="6917173" y="3532374"/>
                </a:lnTo>
                <a:cubicBezTo>
                  <a:pt x="6915497" y="3527495"/>
                  <a:pt x="6916564" y="3521662"/>
                  <a:pt x="6919955" y="3517660"/>
                </a:cubicBezTo>
                <a:lnTo>
                  <a:pt x="6924109" y="3512705"/>
                </a:lnTo>
                <a:cubicBezTo>
                  <a:pt x="6929330" y="3506453"/>
                  <a:pt x="6938705" y="3506720"/>
                  <a:pt x="6944612" y="3511561"/>
                </a:cubicBezTo>
                <a:cubicBezTo>
                  <a:pt x="6950824" y="3516631"/>
                  <a:pt x="6950595" y="3526275"/>
                  <a:pt x="6945755" y="3532107"/>
                </a:cubicBezTo>
                <a:lnTo>
                  <a:pt x="6941602" y="3537062"/>
                </a:lnTo>
                <a:cubicBezTo>
                  <a:pt x="6940687" y="3538168"/>
                  <a:pt x="6939468" y="3538701"/>
                  <a:pt x="6938362" y="3539426"/>
                </a:cubicBezTo>
                <a:cubicBezTo>
                  <a:pt x="6939429" y="3539883"/>
                  <a:pt x="6940496" y="3539883"/>
                  <a:pt x="6941602" y="3540417"/>
                </a:cubicBezTo>
                <a:close/>
                <a:moveTo>
                  <a:pt x="6956388" y="3585129"/>
                </a:moveTo>
                <a:cubicBezTo>
                  <a:pt x="6959856" y="3577391"/>
                  <a:pt x="6969460" y="3575142"/>
                  <a:pt x="6976701" y="3578382"/>
                </a:cubicBezTo>
                <a:cubicBezTo>
                  <a:pt x="6980398" y="3580021"/>
                  <a:pt x="6982798" y="3583185"/>
                  <a:pt x="6983980" y="3586768"/>
                </a:cubicBezTo>
                <a:cubicBezTo>
                  <a:pt x="6988591" y="3585701"/>
                  <a:pt x="6993698" y="3586730"/>
                  <a:pt x="6997394" y="3589818"/>
                </a:cubicBezTo>
                <a:cubicBezTo>
                  <a:pt x="7003606" y="3594964"/>
                  <a:pt x="7003225" y="3604532"/>
                  <a:pt x="6998347" y="3610364"/>
                </a:cubicBezTo>
                <a:lnTo>
                  <a:pt x="6990039" y="3620236"/>
                </a:lnTo>
                <a:cubicBezTo>
                  <a:pt x="6984818" y="3626487"/>
                  <a:pt x="6975367" y="3626068"/>
                  <a:pt x="6969498" y="3621189"/>
                </a:cubicBezTo>
                <a:cubicBezTo>
                  <a:pt x="6968621" y="3620465"/>
                  <a:pt x="6968202" y="3619512"/>
                  <a:pt x="6967554" y="3618635"/>
                </a:cubicBezTo>
                <a:cubicBezTo>
                  <a:pt x="6964239" y="3619283"/>
                  <a:pt x="6960694" y="3619131"/>
                  <a:pt x="6957569" y="3617720"/>
                </a:cubicBezTo>
                <a:cubicBezTo>
                  <a:pt x="6949910" y="3614290"/>
                  <a:pt x="6947585" y="3604608"/>
                  <a:pt x="6950824" y="3597403"/>
                </a:cubicBezTo>
                <a:lnTo>
                  <a:pt x="6956388" y="3585129"/>
                </a:lnTo>
                <a:close/>
                <a:moveTo>
                  <a:pt x="6974833" y="3545639"/>
                </a:moveTo>
                <a:cubicBezTo>
                  <a:pt x="6989200" y="3557684"/>
                  <a:pt x="6970298" y="3579755"/>
                  <a:pt x="6955969" y="3567747"/>
                </a:cubicBezTo>
                <a:cubicBezTo>
                  <a:pt x="6941602" y="3555702"/>
                  <a:pt x="6960542" y="3533632"/>
                  <a:pt x="6974833" y="3545639"/>
                </a:cubicBezTo>
                <a:close/>
                <a:moveTo>
                  <a:pt x="6814201" y="3737068"/>
                </a:moveTo>
                <a:lnTo>
                  <a:pt x="6819651" y="3740537"/>
                </a:lnTo>
                <a:cubicBezTo>
                  <a:pt x="6825786" y="3744463"/>
                  <a:pt x="6828035" y="3751286"/>
                  <a:pt x="6825901" y="3757881"/>
                </a:cubicBezTo>
                <a:cubicBezTo>
                  <a:pt x="6833484" y="3757728"/>
                  <a:pt x="6839849" y="3762074"/>
                  <a:pt x="6841373" y="3769812"/>
                </a:cubicBezTo>
                <a:cubicBezTo>
                  <a:pt x="6842821" y="3777131"/>
                  <a:pt x="6836724" y="3785593"/>
                  <a:pt x="6829178" y="3786241"/>
                </a:cubicBezTo>
                <a:lnTo>
                  <a:pt x="6822776" y="3786774"/>
                </a:lnTo>
                <a:cubicBezTo>
                  <a:pt x="6814696" y="3787461"/>
                  <a:pt x="6807913" y="3782696"/>
                  <a:pt x="6806350" y="3774577"/>
                </a:cubicBezTo>
                <a:cubicBezTo>
                  <a:pt x="6805855" y="3771908"/>
                  <a:pt x="6806541" y="3769202"/>
                  <a:pt x="6807684" y="3766686"/>
                </a:cubicBezTo>
                <a:cubicBezTo>
                  <a:pt x="6806884" y="3766381"/>
                  <a:pt x="6806007" y="3766305"/>
                  <a:pt x="6805283" y="3765847"/>
                </a:cubicBezTo>
                <a:lnTo>
                  <a:pt x="6799795" y="3762379"/>
                </a:lnTo>
                <a:cubicBezTo>
                  <a:pt x="6792897" y="3757995"/>
                  <a:pt x="6790573" y="3749838"/>
                  <a:pt x="6794307" y="3742519"/>
                </a:cubicBezTo>
                <a:cubicBezTo>
                  <a:pt x="6794460" y="3742176"/>
                  <a:pt x="6794803" y="3741985"/>
                  <a:pt x="6794994" y="3741719"/>
                </a:cubicBezTo>
                <a:cubicBezTo>
                  <a:pt x="6794689" y="3741490"/>
                  <a:pt x="6794346" y="3741452"/>
                  <a:pt x="6794040" y="3741185"/>
                </a:cubicBezTo>
                <a:cubicBezTo>
                  <a:pt x="6782265" y="3731312"/>
                  <a:pt x="6791869" y="3713778"/>
                  <a:pt x="6803645" y="3714693"/>
                </a:cubicBezTo>
                <a:cubicBezTo>
                  <a:pt x="6806083" y="3710195"/>
                  <a:pt x="6810733" y="3707184"/>
                  <a:pt x="6816144" y="3706726"/>
                </a:cubicBezTo>
                <a:lnTo>
                  <a:pt x="6822547" y="3706193"/>
                </a:lnTo>
                <a:cubicBezTo>
                  <a:pt x="6830359" y="3705506"/>
                  <a:pt x="6837105" y="3713092"/>
                  <a:pt x="6837181" y="3720487"/>
                </a:cubicBezTo>
                <a:cubicBezTo>
                  <a:pt x="6837257" y="3728682"/>
                  <a:pt x="6830664" y="3734476"/>
                  <a:pt x="6822890" y="3735124"/>
                </a:cubicBezTo>
                <a:lnTo>
                  <a:pt x="6816487" y="3735658"/>
                </a:lnTo>
                <a:cubicBezTo>
                  <a:pt x="6815916" y="3735696"/>
                  <a:pt x="6815420" y="3735429"/>
                  <a:pt x="6814849" y="3735391"/>
                </a:cubicBezTo>
                <a:cubicBezTo>
                  <a:pt x="6814620" y="3735925"/>
                  <a:pt x="6814353" y="3736458"/>
                  <a:pt x="6814048" y="3736992"/>
                </a:cubicBezTo>
                <a:cubicBezTo>
                  <a:pt x="6814125" y="3737068"/>
                  <a:pt x="6814162" y="3737068"/>
                  <a:pt x="6814201" y="3737068"/>
                </a:cubicBezTo>
                <a:close/>
                <a:moveTo>
                  <a:pt x="6895184" y="3849250"/>
                </a:moveTo>
                <a:cubicBezTo>
                  <a:pt x="6894498" y="3854549"/>
                  <a:pt x="6890839" y="3858284"/>
                  <a:pt x="6886190" y="3860343"/>
                </a:cubicBezTo>
                <a:cubicBezTo>
                  <a:pt x="6886914" y="3860571"/>
                  <a:pt x="6887600" y="3860571"/>
                  <a:pt x="6888324" y="3860914"/>
                </a:cubicBezTo>
                <a:cubicBezTo>
                  <a:pt x="6895032" y="3864078"/>
                  <a:pt x="6898500" y="3874179"/>
                  <a:pt x="6894422" y="3880621"/>
                </a:cubicBezTo>
                <a:lnTo>
                  <a:pt x="6892554" y="3883557"/>
                </a:lnTo>
                <a:cubicBezTo>
                  <a:pt x="6894498" y="3882298"/>
                  <a:pt x="6896632" y="3881346"/>
                  <a:pt x="6899033" y="3881155"/>
                </a:cubicBezTo>
                <a:cubicBezTo>
                  <a:pt x="6906922" y="3880507"/>
                  <a:pt x="6913972" y="3886682"/>
                  <a:pt x="6914658" y="3894496"/>
                </a:cubicBezTo>
                <a:cubicBezTo>
                  <a:pt x="6914925" y="3897546"/>
                  <a:pt x="6915191" y="3900557"/>
                  <a:pt x="6915458" y="3903569"/>
                </a:cubicBezTo>
                <a:cubicBezTo>
                  <a:pt x="6916144" y="3911421"/>
                  <a:pt x="6909894" y="3918587"/>
                  <a:pt x="6902120" y="3919197"/>
                </a:cubicBezTo>
                <a:cubicBezTo>
                  <a:pt x="6894269" y="3919807"/>
                  <a:pt x="6887181" y="3913670"/>
                  <a:pt x="6886495" y="3905856"/>
                </a:cubicBezTo>
                <a:lnTo>
                  <a:pt x="6886228" y="3902882"/>
                </a:lnTo>
                <a:cubicBezTo>
                  <a:pt x="6885123" y="3904217"/>
                  <a:pt x="6884132" y="3905589"/>
                  <a:pt x="6882836" y="3906847"/>
                </a:cubicBezTo>
                <a:cubicBezTo>
                  <a:pt x="6879521" y="3910049"/>
                  <a:pt x="6874947" y="3910620"/>
                  <a:pt x="6870718" y="3909629"/>
                </a:cubicBezTo>
                <a:cubicBezTo>
                  <a:pt x="6870451" y="3909744"/>
                  <a:pt x="6870146" y="3909858"/>
                  <a:pt x="6869879" y="3910011"/>
                </a:cubicBezTo>
                <a:cubicBezTo>
                  <a:pt x="6862105" y="3913365"/>
                  <a:pt x="6853530" y="3909172"/>
                  <a:pt x="6850100" y="3901853"/>
                </a:cubicBezTo>
                <a:cubicBezTo>
                  <a:pt x="6846594" y="3894382"/>
                  <a:pt x="6851015" y="3885158"/>
                  <a:pt x="6858256" y="3882032"/>
                </a:cubicBezTo>
                <a:cubicBezTo>
                  <a:pt x="6860009" y="3881269"/>
                  <a:pt x="6861838" y="3880507"/>
                  <a:pt x="6863667" y="3879745"/>
                </a:cubicBezTo>
                <a:cubicBezTo>
                  <a:pt x="6863515" y="3877191"/>
                  <a:pt x="6863781" y="3874637"/>
                  <a:pt x="6865154" y="3872464"/>
                </a:cubicBezTo>
                <a:lnTo>
                  <a:pt x="6868621" y="3867013"/>
                </a:lnTo>
                <a:cubicBezTo>
                  <a:pt x="6869612" y="3865451"/>
                  <a:pt x="6870832" y="3864154"/>
                  <a:pt x="6872128" y="3863049"/>
                </a:cubicBezTo>
                <a:cubicBezTo>
                  <a:pt x="6865420" y="3862706"/>
                  <a:pt x="6858598" y="3860076"/>
                  <a:pt x="6852806" y="3857179"/>
                </a:cubicBezTo>
                <a:cubicBezTo>
                  <a:pt x="6846518" y="3854015"/>
                  <a:pt x="6843469" y="3847878"/>
                  <a:pt x="6844536" y="3841283"/>
                </a:cubicBezTo>
                <a:cubicBezTo>
                  <a:pt x="6842592" y="3845476"/>
                  <a:pt x="6838324" y="3848793"/>
                  <a:pt x="6833446" y="3850050"/>
                </a:cubicBezTo>
                <a:cubicBezTo>
                  <a:pt x="6833446" y="3850050"/>
                  <a:pt x="6833446" y="3850089"/>
                  <a:pt x="6833446" y="3850089"/>
                </a:cubicBezTo>
                <a:cubicBezTo>
                  <a:pt x="6829902" y="3857598"/>
                  <a:pt x="6820718" y="3860609"/>
                  <a:pt x="6813286" y="3857255"/>
                </a:cubicBezTo>
                <a:cubicBezTo>
                  <a:pt x="6812524" y="3856950"/>
                  <a:pt x="6812143" y="3856759"/>
                  <a:pt x="6812028" y="3856683"/>
                </a:cubicBezTo>
                <a:lnTo>
                  <a:pt x="6811762" y="3856645"/>
                </a:lnTo>
                <a:cubicBezTo>
                  <a:pt x="6811724" y="3856645"/>
                  <a:pt x="6811686" y="3856645"/>
                  <a:pt x="6811647" y="3856645"/>
                </a:cubicBezTo>
                <a:cubicBezTo>
                  <a:pt x="6810885" y="3857179"/>
                  <a:pt x="6810161" y="3857674"/>
                  <a:pt x="6809437" y="3858284"/>
                </a:cubicBezTo>
                <a:cubicBezTo>
                  <a:pt x="6809094" y="3858589"/>
                  <a:pt x="6808637" y="3858589"/>
                  <a:pt x="6808255" y="3858856"/>
                </a:cubicBezTo>
                <a:cubicBezTo>
                  <a:pt x="6810428" y="3863239"/>
                  <a:pt x="6811114" y="3868119"/>
                  <a:pt x="6808446" y="3872731"/>
                </a:cubicBezTo>
                <a:cubicBezTo>
                  <a:pt x="6804597" y="3879364"/>
                  <a:pt x="6794689" y="3881346"/>
                  <a:pt x="6788439" y="3877077"/>
                </a:cubicBezTo>
                <a:cubicBezTo>
                  <a:pt x="6781159" y="3872121"/>
                  <a:pt x="6775710" y="3864840"/>
                  <a:pt x="6774681" y="3855883"/>
                </a:cubicBezTo>
                <a:cubicBezTo>
                  <a:pt x="6774414" y="3853710"/>
                  <a:pt x="6774605" y="3851575"/>
                  <a:pt x="6775024" y="3849555"/>
                </a:cubicBezTo>
                <a:cubicBezTo>
                  <a:pt x="6772851" y="3846468"/>
                  <a:pt x="6771784" y="3842579"/>
                  <a:pt x="6772471" y="3838653"/>
                </a:cubicBezTo>
                <a:lnTo>
                  <a:pt x="6774033" y="3829696"/>
                </a:lnTo>
                <a:cubicBezTo>
                  <a:pt x="6775367" y="3821957"/>
                  <a:pt x="6783180" y="3816659"/>
                  <a:pt x="6790839" y="3818031"/>
                </a:cubicBezTo>
                <a:cubicBezTo>
                  <a:pt x="6796251" y="3818984"/>
                  <a:pt x="6800291" y="3823139"/>
                  <a:pt x="6801891" y="3828171"/>
                </a:cubicBezTo>
                <a:cubicBezTo>
                  <a:pt x="6807760" y="3826265"/>
                  <a:pt x="6814010" y="3826303"/>
                  <a:pt x="6820108" y="3827942"/>
                </a:cubicBezTo>
                <a:cubicBezTo>
                  <a:pt x="6825443" y="3823177"/>
                  <a:pt x="6834132" y="3821309"/>
                  <a:pt x="6841068" y="3827142"/>
                </a:cubicBezTo>
                <a:cubicBezTo>
                  <a:pt x="6844650" y="3830153"/>
                  <a:pt x="6845984" y="3833622"/>
                  <a:pt x="6845794" y="3836976"/>
                </a:cubicBezTo>
                <a:cubicBezTo>
                  <a:pt x="6847814" y="3833012"/>
                  <a:pt x="6852006" y="3830191"/>
                  <a:pt x="6856503" y="3829467"/>
                </a:cubicBezTo>
                <a:cubicBezTo>
                  <a:pt x="6856541" y="3828666"/>
                  <a:pt x="6856464" y="3827866"/>
                  <a:pt x="6856617" y="3827065"/>
                </a:cubicBezTo>
                <a:cubicBezTo>
                  <a:pt x="6858027" y="3819289"/>
                  <a:pt x="6864848" y="3813495"/>
                  <a:pt x="6872928" y="3814562"/>
                </a:cubicBezTo>
                <a:cubicBezTo>
                  <a:pt x="6880054" y="3815515"/>
                  <a:pt x="6885885" y="3822377"/>
                  <a:pt x="6885352" y="3829657"/>
                </a:cubicBezTo>
                <a:cubicBezTo>
                  <a:pt x="6885504" y="3830001"/>
                  <a:pt x="6885657" y="3830343"/>
                  <a:pt x="6885809" y="3830687"/>
                </a:cubicBezTo>
                <a:cubicBezTo>
                  <a:pt x="6885885" y="3830801"/>
                  <a:pt x="6885923" y="3830915"/>
                  <a:pt x="6886037" y="3831068"/>
                </a:cubicBezTo>
                <a:cubicBezTo>
                  <a:pt x="6886762" y="3831983"/>
                  <a:pt x="6887371" y="3832974"/>
                  <a:pt x="6888095" y="3833889"/>
                </a:cubicBezTo>
                <a:cubicBezTo>
                  <a:pt x="6888667" y="3834613"/>
                  <a:pt x="6892021" y="3838272"/>
                  <a:pt x="6888896" y="3835032"/>
                </a:cubicBezTo>
                <a:cubicBezTo>
                  <a:pt x="6892821" y="3839111"/>
                  <a:pt x="6895984" y="3843075"/>
                  <a:pt x="6895184" y="3849250"/>
                </a:cubicBezTo>
                <a:close/>
                <a:moveTo>
                  <a:pt x="6987790" y="3906237"/>
                </a:moveTo>
                <a:cubicBezTo>
                  <a:pt x="6993850" y="3907037"/>
                  <a:pt x="6997394" y="3911040"/>
                  <a:pt x="7000710" y="3915728"/>
                </a:cubicBezTo>
                <a:cubicBezTo>
                  <a:pt x="7001510" y="3916872"/>
                  <a:pt x="7001663" y="3918168"/>
                  <a:pt x="7002005" y="3919464"/>
                </a:cubicBezTo>
                <a:cubicBezTo>
                  <a:pt x="7001281" y="3915995"/>
                  <a:pt x="7001853" y="3912298"/>
                  <a:pt x="7004178" y="3908867"/>
                </a:cubicBezTo>
                <a:cubicBezTo>
                  <a:pt x="7008027" y="3903264"/>
                  <a:pt x="7016945" y="3900710"/>
                  <a:pt x="7023004" y="3904445"/>
                </a:cubicBezTo>
                <a:cubicBezTo>
                  <a:pt x="7023042" y="3904445"/>
                  <a:pt x="7023118" y="3904445"/>
                  <a:pt x="7023156" y="3904445"/>
                </a:cubicBezTo>
                <a:cubicBezTo>
                  <a:pt x="7023194" y="3903264"/>
                  <a:pt x="7022699" y="3902158"/>
                  <a:pt x="7022928" y="3900977"/>
                </a:cubicBezTo>
                <a:cubicBezTo>
                  <a:pt x="7024261" y="3893239"/>
                  <a:pt x="7029711" y="3886911"/>
                  <a:pt x="7038248" y="3887445"/>
                </a:cubicBezTo>
                <a:cubicBezTo>
                  <a:pt x="7045413" y="3887864"/>
                  <a:pt x="7053149" y="3895068"/>
                  <a:pt x="7051777" y="3902730"/>
                </a:cubicBezTo>
                <a:cubicBezTo>
                  <a:pt x="7051700" y="3903149"/>
                  <a:pt x="7051663" y="3903607"/>
                  <a:pt x="7051586" y="3904026"/>
                </a:cubicBezTo>
                <a:cubicBezTo>
                  <a:pt x="7056464" y="3900672"/>
                  <a:pt x="7063133" y="3900824"/>
                  <a:pt x="7067973" y="3904102"/>
                </a:cubicBezTo>
                <a:lnTo>
                  <a:pt x="7073766" y="3897165"/>
                </a:lnTo>
                <a:cubicBezTo>
                  <a:pt x="7074452" y="3896364"/>
                  <a:pt x="7075329" y="3895983"/>
                  <a:pt x="7076129" y="3895411"/>
                </a:cubicBezTo>
                <a:cubicBezTo>
                  <a:pt x="7071441" y="3896174"/>
                  <a:pt x="7066487" y="3894878"/>
                  <a:pt x="7062905" y="3889808"/>
                </a:cubicBezTo>
                <a:cubicBezTo>
                  <a:pt x="7052158" y="3874599"/>
                  <a:pt x="7075786" y="3857903"/>
                  <a:pt x="7086533" y="3873112"/>
                </a:cubicBezTo>
                <a:cubicBezTo>
                  <a:pt x="7091868" y="3880659"/>
                  <a:pt x="7088705" y="3888550"/>
                  <a:pt x="7082912" y="3892743"/>
                </a:cubicBezTo>
                <a:cubicBezTo>
                  <a:pt x="7086952" y="3892400"/>
                  <a:pt x="7091144" y="3893582"/>
                  <a:pt x="7094308" y="3896212"/>
                </a:cubicBezTo>
                <a:cubicBezTo>
                  <a:pt x="7100519" y="3901396"/>
                  <a:pt x="7100138" y="3910925"/>
                  <a:pt x="7095260" y="3916757"/>
                </a:cubicBezTo>
                <a:lnTo>
                  <a:pt x="7086952" y="3926668"/>
                </a:lnTo>
                <a:cubicBezTo>
                  <a:pt x="7083484" y="3930785"/>
                  <a:pt x="7078225" y="3931776"/>
                  <a:pt x="7073309" y="3930709"/>
                </a:cubicBezTo>
                <a:cubicBezTo>
                  <a:pt x="7072737" y="3931280"/>
                  <a:pt x="7072813" y="3932234"/>
                  <a:pt x="7072128" y="3932729"/>
                </a:cubicBezTo>
                <a:cubicBezTo>
                  <a:pt x="7065954" y="3937303"/>
                  <a:pt x="7056388" y="3936083"/>
                  <a:pt x="7051891" y="3929718"/>
                </a:cubicBezTo>
                <a:lnTo>
                  <a:pt x="7049948" y="3926973"/>
                </a:lnTo>
                <a:cubicBezTo>
                  <a:pt x="7045756" y="3930556"/>
                  <a:pt x="7039391" y="3930975"/>
                  <a:pt x="7034475" y="3928574"/>
                </a:cubicBezTo>
                <a:cubicBezTo>
                  <a:pt x="7034208" y="3928841"/>
                  <a:pt x="7033903" y="3929032"/>
                  <a:pt x="7033599" y="3929298"/>
                </a:cubicBezTo>
                <a:cubicBezTo>
                  <a:pt x="7036533" y="3932424"/>
                  <a:pt x="7038324" y="3936655"/>
                  <a:pt x="7037219" y="3941992"/>
                </a:cubicBezTo>
                <a:cubicBezTo>
                  <a:pt x="7033446" y="3960250"/>
                  <a:pt x="7005550" y="3952779"/>
                  <a:pt x="7009285" y="3934635"/>
                </a:cubicBezTo>
                <a:cubicBezTo>
                  <a:pt x="7009552" y="3933301"/>
                  <a:pt x="7010161" y="3932424"/>
                  <a:pt x="7010695" y="3931395"/>
                </a:cubicBezTo>
                <a:lnTo>
                  <a:pt x="7007951" y="3929108"/>
                </a:lnTo>
                <a:cubicBezTo>
                  <a:pt x="7005206" y="3926782"/>
                  <a:pt x="7003301" y="3923809"/>
                  <a:pt x="7002387" y="3920646"/>
                </a:cubicBezTo>
                <a:cubicBezTo>
                  <a:pt x="7002730" y="3923009"/>
                  <a:pt x="7002577" y="3925448"/>
                  <a:pt x="7001663" y="3927735"/>
                </a:cubicBezTo>
                <a:lnTo>
                  <a:pt x="7001891" y="3928574"/>
                </a:lnTo>
                <a:cubicBezTo>
                  <a:pt x="7004025" y="3936465"/>
                  <a:pt x="6998842" y="3944050"/>
                  <a:pt x="6991373" y="3946299"/>
                </a:cubicBezTo>
                <a:cubicBezTo>
                  <a:pt x="6984818" y="3948319"/>
                  <a:pt x="6978111" y="3944393"/>
                  <a:pt x="6975024" y="3938599"/>
                </a:cubicBezTo>
                <a:cubicBezTo>
                  <a:pt x="6983217" y="3953351"/>
                  <a:pt x="6960961" y="3968217"/>
                  <a:pt x="6950557" y="3953542"/>
                </a:cubicBezTo>
                <a:cubicBezTo>
                  <a:pt x="6939848" y="3938408"/>
                  <a:pt x="6963324" y="3922094"/>
                  <a:pt x="6974148" y="3936884"/>
                </a:cubicBezTo>
                <a:cubicBezTo>
                  <a:pt x="6973995" y="3936503"/>
                  <a:pt x="6973728" y="3936198"/>
                  <a:pt x="6973614" y="3935816"/>
                </a:cubicBezTo>
                <a:cubicBezTo>
                  <a:pt x="6972166" y="3930442"/>
                  <a:pt x="6970222" y="3924839"/>
                  <a:pt x="6971023" y="3919235"/>
                </a:cubicBezTo>
                <a:cubicBezTo>
                  <a:pt x="6972204" y="3910964"/>
                  <a:pt x="6979483" y="3905170"/>
                  <a:pt x="6987790" y="3906237"/>
                </a:cubicBezTo>
                <a:close/>
                <a:moveTo>
                  <a:pt x="7004559" y="3837891"/>
                </a:moveTo>
                <a:cubicBezTo>
                  <a:pt x="7018736" y="3849784"/>
                  <a:pt x="7002768" y="3874103"/>
                  <a:pt x="6988476" y="3862096"/>
                </a:cubicBezTo>
                <a:cubicBezTo>
                  <a:pt x="6974300" y="3850203"/>
                  <a:pt x="6990268" y="3825884"/>
                  <a:pt x="7004559" y="3837891"/>
                </a:cubicBezTo>
                <a:close/>
                <a:moveTo>
                  <a:pt x="7119879" y="3958001"/>
                </a:moveTo>
                <a:cubicBezTo>
                  <a:pt x="7113629" y="3953923"/>
                  <a:pt x="7111724" y="3943554"/>
                  <a:pt x="7116640" y="3937722"/>
                </a:cubicBezTo>
                <a:lnTo>
                  <a:pt x="7120793" y="3932767"/>
                </a:lnTo>
                <a:cubicBezTo>
                  <a:pt x="7121174" y="3932348"/>
                  <a:pt x="7121632" y="3932119"/>
                  <a:pt x="7122013" y="3931738"/>
                </a:cubicBezTo>
                <a:cubicBezTo>
                  <a:pt x="7117821" y="3931014"/>
                  <a:pt x="7113858" y="3928688"/>
                  <a:pt x="7111685" y="3925143"/>
                </a:cubicBezTo>
                <a:cubicBezTo>
                  <a:pt x="7107417" y="3918130"/>
                  <a:pt x="7110123" y="3909782"/>
                  <a:pt x="7116525" y="3905284"/>
                </a:cubicBezTo>
                <a:lnTo>
                  <a:pt x="7126586" y="3898156"/>
                </a:lnTo>
                <a:cubicBezTo>
                  <a:pt x="7124338" y="3894801"/>
                  <a:pt x="7123309" y="3890570"/>
                  <a:pt x="7124109" y="3886492"/>
                </a:cubicBezTo>
                <a:cubicBezTo>
                  <a:pt x="7125633" y="3878639"/>
                  <a:pt x="7134132" y="3874294"/>
                  <a:pt x="7141525" y="3875818"/>
                </a:cubicBezTo>
                <a:lnTo>
                  <a:pt x="7147813" y="3877115"/>
                </a:lnTo>
                <a:cubicBezTo>
                  <a:pt x="7149986" y="3877572"/>
                  <a:pt x="7151853" y="3878563"/>
                  <a:pt x="7153416" y="3879859"/>
                </a:cubicBezTo>
                <a:cubicBezTo>
                  <a:pt x="7154711" y="3878220"/>
                  <a:pt x="7156236" y="3876810"/>
                  <a:pt x="7157988" y="3875895"/>
                </a:cubicBezTo>
                <a:cubicBezTo>
                  <a:pt x="7165458" y="3872083"/>
                  <a:pt x="7173157" y="3875666"/>
                  <a:pt x="7177425" y="3882184"/>
                </a:cubicBezTo>
                <a:lnTo>
                  <a:pt x="7182417" y="3889770"/>
                </a:lnTo>
                <a:cubicBezTo>
                  <a:pt x="7183065" y="3890761"/>
                  <a:pt x="7183179" y="3891905"/>
                  <a:pt x="7183484" y="3892972"/>
                </a:cubicBezTo>
                <a:cubicBezTo>
                  <a:pt x="7187333" y="3892438"/>
                  <a:pt x="7191334" y="3893315"/>
                  <a:pt x="7194422" y="3895907"/>
                </a:cubicBezTo>
                <a:lnTo>
                  <a:pt x="7199376" y="3900062"/>
                </a:lnTo>
                <a:cubicBezTo>
                  <a:pt x="7205397" y="3905131"/>
                  <a:pt x="7206655" y="3914242"/>
                  <a:pt x="7201624" y="3920493"/>
                </a:cubicBezTo>
                <a:cubicBezTo>
                  <a:pt x="7200633" y="3921713"/>
                  <a:pt x="7199338" y="3922628"/>
                  <a:pt x="7198004" y="3923466"/>
                </a:cubicBezTo>
                <a:cubicBezTo>
                  <a:pt x="7200900" y="3929451"/>
                  <a:pt x="7200519" y="3936465"/>
                  <a:pt x="7194993" y="3941153"/>
                </a:cubicBezTo>
                <a:cubicBezTo>
                  <a:pt x="7190915" y="3944584"/>
                  <a:pt x="7184360" y="3945422"/>
                  <a:pt x="7179330" y="3943173"/>
                </a:cubicBezTo>
                <a:lnTo>
                  <a:pt x="7179140" y="3943288"/>
                </a:lnTo>
                <a:cubicBezTo>
                  <a:pt x="7179901" y="3945308"/>
                  <a:pt x="7180283" y="3947404"/>
                  <a:pt x="7179825" y="3949615"/>
                </a:cubicBezTo>
                <a:lnTo>
                  <a:pt x="7178530" y="3955905"/>
                </a:lnTo>
                <a:cubicBezTo>
                  <a:pt x="7177043" y="3963147"/>
                  <a:pt x="7171403" y="3968675"/>
                  <a:pt x="7163781" y="3968484"/>
                </a:cubicBezTo>
                <a:cubicBezTo>
                  <a:pt x="7163858" y="3969094"/>
                  <a:pt x="7164162" y="3969665"/>
                  <a:pt x="7164125" y="3970275"/>
                </a:cubicBezTo>
                <a:cubicBezTo>
                  <a:pt x="7163934" y="3978738"/>
                  <a:pt x="7157074" y="3983807"/>
                  <a:pt x="7149300" y="3984493"/>
                </a:cubicBezTo>
                <a:lnTo>
                  <a:pt x="7146594" y="3984722"/>
                </a:lnTo>
                <a:cubicBezTo>
                  <a:pt x="7148233" y="3989601"/>
                  <a:pt x="7147204" y="3995433"/>
                  <a:pt x="7143812" y="3999436"/>
                </a:cubicBezTo>
                <a:lnTo>
                  <a:pt x="7139658" y="4004391"/>
                </a:lnTo>
                <a:cubicBezTo>
                  <a:pt x="7134437" y="4010643"/>
                  <a:pt x="7125062" y="4010376"/>
                  <a:pt x="7119117" y="4005497"/>
                </a:cubicBezTo>
                <a:cubicBezTo>
                  <a:pt x="7112905" y="4000427"/>
                  <a:pt x="7113133" y="3990783"/>
                  <a:pt x="7117973" y="3984989"/>
                </a:cubicBezTo>
                <a:lnTo>
                  <a:pt x="7122127" y="3980034"/>
                </a:lnTo>
                <a:cubicBezTo>
                  <a:pt x="7122890" y="3979119"/>
                  <a:pt x="7123918" y="3978738"/>
                  <a:pt x="7124833" y="3978090"/>
                </a:cubicBezTo>
                <a:cubicBezTo>
                  <a:pt x="7123842" y="3977365"/>
                  <a:pt x="7122775" y="3977060"/>
                  <a:pt x="7121899" y="3975955"/>
                </a:cubicBezTo>
                <a:lnTo>
                  <a:pt x="7121708" y="3976946"/>
                </a:lnTo>
                <a:cubicBezTo>
                  <a:pt x="7120069" y="3984913"/>
                  <a:pt x="7114048" y="3990211"/>
                  <a:pt x="7105664" y="3989639"/>
                </a:cubicBezTo>
                <a:cubicBezTo>
                  <a:pt x="7101739" y="3989335"/>
                  <a:pt x="7098080" y="3986857"/>
                  <a:pt x="7095641" y="3983503"/>
                </a:cubicBezTo>
                <a:cubicBezTo>
                  <a:pt x="7094345" y="3983579"/>
                  <a:pt x="7093202" y="3984189"/>
                  <a:pt x="7091868" y="3983960"/>
                </a:cubicBezTo>
                <a:lnTo>
                  <a:pt x="7082912" y="3982397"/>
                </a:lnTo>
                <a:cubicBezTo>
                  <a:pt x="7075176" y="3981063"/>
                  <a:pt x="7070908" y="3971533"/>
                  <a:pt x="7072813" y="3964596"/>
                </a:cubicBezTo>
                <a:cubicBezTo>
                  <a:pt x="7074528" y="3958459"/>
                  <a:pt x="7079711" y="3955905"/>
                  <a:pt x="7085389" y="3955219"/>
                </a:cubicBezTo>
                <a:cubicBezTo>
                  <a:pt x="7089162" y="3947481"/>
                  <a:pt x="7099185" y="3942487"/>
                  <a:pt x="7107722" y="3949654"/>
                </a:cubicBezTo>
                <a:cubicBezTo>
                  <a:pt x="7109704" y="3951293"/>
                  <a:pt x="7110923" y="3953160"/>
                  <a:pt x="7111724" y="3955104"/>
                </a:cubicBezTo>
                <a:cubicBezTo>
                  <a:pt x="7115306" y="3955867"/>
                  <a:pt x="7118469" y="3958192"/>
                  <a:pt x="7120603" y="3961356"/>
                </a:cubicBezTo>
                <a:cubicBezTo>
                  <a:pt x="7120946" y="3960708"/>
                  <a:pt x="7120908" y="3959945"/>
                  <a:pt x="7121365" y="3959335"/>
                </a:cubicBezTo>
                <a:cubicBezTo>
                  <a:pt x="7121480" y="3959145"/>
                  <a:pt x="7121747" y="3959069"/>
                  <a:pt x="7121823" y="3958878"/>
                </a:cubicBezTo>
                <a:cubicBezTo>
                  <a:pt x="7121251" y="3958573"/>
                  <a:pt x="7120565" y="3958459"/>
                  <a:pt x="7119879" y="3958001"/>
                </a:cubicBezTo>
                <a:close/>
                <a:moveTo>
                  <a:pt x="7190115" y="3791158"/>
                </a:moveTo>
                <a:cubicBezTo>
                  <a:pt x="7191068" y="3791959"/>
                  <a:pt x="7191030" y="3793331"/>
                  <a:pt x="7191716" y="3794322"/>
                </a:cubicBezTo>
                <a:lnTo>
                  <a:pt x="7197547" y="3795541"/>
                </a:lnTo>
                <a:cubicBezTo>
                  <a:pt x="7205473" y="3797181"/>
                  <a:pt x="7209551" y="3805681"/>
                  <a:pt x="7208065" y="3813076"/>
                </a:cubicBezTo>
                <a:cubicBezTo>
                  <a:pt x="7207074" y="3817993"/>
                  <a:pt x="7203225" y="3821271"/>
                  <a:pt x="7198766" y="3822796"/>
                </a:cubicBezTo>
                <a:cubicBezTo>
                  <a:pt x="7199795" y="3822529"/>
                  <a:pt x="7200786" y="3822148"/>
                  <a:pt x="7201891" y="3822072"/>
                </a:cubicBezTo>
                <a:lnTo>
                  <a:pt x="7210999" y="3821271"/>
                </a:lnTo>
                <a:cubicBezTo>
                  <a:pt x="7218850" y="3820585"/>
                  <a:pt x="7225367" y="3828971"/>
                  <a:pt x="7225176" y="3836137"/>
                </a:cubicBezTo>
                <a:cubicBezTo>
                  <a:pt x="7225100" y="3840026"/>
                  <a:pt x="7223499" y="3843075"/>
                  <a:pt x="7221175" y="3845438"/>
                </a:cubicBezTo>
                <a:cubicBezTo>
                  <a:pt x="7222394" y="3846391"/>
                  <a:pt x="7223537" y="3847382"/>
                  <a:pt x="7224376" y="3848564"/>
                </a:cubicBezTo>
                <a:cubicBezTo>
                  <a:pt x="7228835" y="3854892"/>
                  <a:pt x="7226281" y="3862363"/>
                  <a:pt x="7221289" y="3867280"/>
                </a:cubicBezTo>
                <a:cubicBezTo>
                  <a:pt x="7224414" y="3873417"/>
                  <a:pt x="7223842" y="3880240"/>
                  <a:pt x="7218393" y="3885310"/>
                </a:cubicBezTo>
                <a:cubicBezTo>
                  <a:pt x="7212981" y="3890303"/>
                  <a:pt x="7202387" y="3889808"/>
                  <a:pt x="7198004" y="3883595"/>
                </a:cubicBezTo>
                <a:lnTo>
                  <a:pt x="7194307" y="3878334"/>
                </a:lnTo>
                <a:cubicBezTo>
                  <a:pt x="7192973" y="3876466"/>
                  <a:pt x="7192173" y="3874484"/>
                  <a:pt x="7191640" y="3872502"/>
                </a:cubicBezTo>
                <a:cubicBezTo>
                  <a:pt x="7190191" y="3872007"/>
                  <a:pt x="7188743" y="3871702"/>
                  <a:pt x="7187372" y="3871016"/>
                </a:cubicBezTo>
                <a:cubicBezTo>
                  <a:pt x="7180283" y="3867585"/>
                  <a:pt x="7177501" y="3858360"/>
                  <a:pt x="7181007" y="3851461"/>
                </a:cubicBezTo>
                <a:cubicBezTo>
                  <a:pt x="7182836" y="3847840"/>
                  <a:pt x="7186038" y="3845438"/>
                  <a:pt x="7189658" y="3844295"/>
                </a:cubicBezTo>
                <a:cubicBezTo>
                  <a:pt x="7188095" y="3841779"/>
                  <a:pt x="7186990" y="3838996"/>
                  <a:pt x="7187028" y="3836290"/>
                </a:cubicBezTo>
                <a:cubicBezTo>
                  <a:pt x="7187181" y="3830191"/>
                  <a:pt x="7190839" y="3825922"/>
                  <a:pt x="7195793" y="3823711"/>
                </a:cubicBezTo>
                <a:cubicBezTo>
                  <a:pt x="7194040" y="3823940"/>
                  <a:pt x="7192249" y="3823978"/>
                  <a:pt x="7190534" y="3823635"/>
                </a:cubicBezTo>
                <a:lnTo>
                  <a:pt x="7182646" y="3822034"/>
                </a:lnTo>
                <a:cubicBezTo>
                  <a:pt x="7177463" y="3827409"/>
                  <a:pt x="7168698" y="3828133"/>
                  <a:pt x="7162981" y="3823254"/>
                </a:cubicBezTo>
                <a:cubicBezTo>
                  <a:pt x="7161571" y="3822072"/>
                  <a:pt x="7160542" y="3820623"/>
                  <a:pt x="7159742" y="3819061"/>
                </a:cubicBezTo>
                <a:cubicBezTo>
                  <a:pt x="7159132" y="3819404"/>
                  <a:pt x="7158636" y="3819937"/>
                  <a:pt x="7158027" y="3820204"/>
                </a:cubicBezTo>
                <a:cubicBezTo>
                  <a:pt x="7152882" y="3822262"/>
                  <a:pt x="7147585" y="3824855"/>
                  <a:pt x="7141906" y="3824702"/>
                </a:cubicBezTo>
                <a:cubicBezTo>
                  <a:pt x="7133674" y="3824511"/>
                  <a:pt x="7127082" y="3817993"/>
                  <a:pt x="7127158" y="3809645"/>
                </a:cubicBezTo>
                <a:cubicBezTo>
                  <a:pt x="7127234" y="3803547"/>
                  <a:pt x="7130816" y="3799582"/>
                  <a:pt x="7135085" y="3795732"/>
                </a:cubicBezTo>
                <a:cubicBezTo>
                  <a:pt x="7138362" y="3792759"/>
                  <a:pt x="7142745" y="3792340"/>
                  <a:pt x="7146785" y="3793369"/>
                </a:cubicBezTo>
                <a:cubicBezTo>
                  <a:pt x="7147051" y="3793293"/>
                  <a:pt x="7147318" y="3793140"/>
                  <a:pt x="7147585" y="3793064"/>
                </a:cubicBezTo>
                <a:cubicBezTo>
                  <a:pt x="7154102" y="3790434"/>
                  <a:pt x="7160847" y="3793407"/>
                  <a:pt x="7164620" y="3798820"/>
                </a:cubicBezTo>
                <a:lnTo>
                  <a:pt x="7169650" y="3792835"/>
                </a:lnTo>
                <a:cubicBezTo>
                  <a:pt x="7174719" y="3786774"/>
                  <a:pt x="7184170" y="3786088"/>
                  <a:pt x="7190115" y="3791158"/>
                </a:cubicBezTo>
                <a:close/>
                <a:moveTo>
                  <a:pt x="7189658" y="3750867"/>
                </a:moveTo>
                <a:cubicBezTo>
                  <a:pt x="7196213" y="3746407"/>
                  <a:pt x="7205206" y="3748389"/>
                  <a:pt x="7209742" y="3754755"/>
                </a:cubicBezTo>
                <a:cubicBezTo>
                  <a:pt x="7210237" y="3755365"/>
                  <a:pt x="7210466" y="3755708"/>
                  <a:pt x="7210504" y="3755822"/>
                </a:cubicBezTo>
                <a:cubicBezTo>
                  <a:pt x="7210580" y="3755861"/>
                  <a:pt x="7210656" y="3755937"/>
                  <a:pt x="7210695" y="3756013"/>
                </a:cubicBezTo>
                <a:cubicBezTo>
                  <a:pt x="7210732" y="3756051"/>
                  <a:pt x="7210732" y="3756051"/>
                  <a:pt x="7210771" y="3756089"/>
                </a:cubicBezTo>
                <a:cubicBezTo>
                  <a:pt x="7211647" y="3756051"/>
                  <a:pt x="7212486" y="3755975"/>
                  <a:pt x="7213400" y="3755822"/>
                </a:cubicBezTo>
                <a:cubicBezTo>
                  <a:pt x="7221365" y="3754412"/>
                  <a:pt x="7227996" y="3762188"/>
                  <a:pt x="7228796" y="3769316"/>
                </a:cubicBezTo>
                <a:cubicBezTo>
                  <a:pt x="7229750" y="3777664"/>
                  <a:pt x="7222775" y="3783420"/>
                  <a:pt x="7215344" y="3784716"/>
                </a:cubicBezTo>
                <a:cubicBezTo>
                  <a:pt x="7203339" y="3786813"/>
                  <a:pt x="7192592" y="3780637"/>
                  <a:pt x="7185771" y="3771032"/>
                </a:cubicBezTo>
                <a:cubicBezTo>
                  <a:pt x="7181274" y="3764590"/>
                  <a:pt x="7183293" y="3755212"/>
                  <a:pt x="7189658" y="3750867"/>
                </a:cubicBezTo>
                <a:close/>
                <a:moveTo>
                  <a:pt x="7167668" y="3850165"/>
                </a:moveTo>
                <a:cubicBezTo>
                  <a:pt x="7163895" y="3868424"/>
                  <a:pt x="7135656" y="3862287"/>
                  <a:pt x="7139429" y="3844066"/>
                </a:cubicBezTo>
                <a:cubicBezTo>
                  <a:pt x="7143164" y="3825808"/>
                  <a:pt x="7171403" y="3831944"/>
                  <a:pt x="7167668" y="3850165"/>
                </a:cubicBezTo>
                <a:close/>
                <a:moveTo>
                  <a:pt x="7304864" y="4065494"/>
                </a:moveTo>
                <a:lnTo>
                  <a:pt x="7299871" y="4057909"/>
                </a:lnTo>
                <a:cubicBezTo>
                  <a:pt x="7295565" y="4051353"/>
                  <a:pt x="7299795" y="4041709"/>
                  <a:pt x="7306159" y="4038469"/>
                </a:cubicBezTo>
                <a:cubicBezTo>
                  <a:pt x="7310542" y="4036220"/>
                  <a:pt x="7314925" y="4036753"/>
                  <a:pt x="7318735" y="4038698"/>
                </a:cubicBezTo>
                <a:cubicBezTo>
                  <a:pt x="7320679" y="4037211"/>
                  <a:pt x="7322890" y="4036105"/>
                  <a:pt x="7325252" y="4035572"/>
                </a:cubicBezTo>
                <a:cubicBezTo>
                  <a:pt x="7330969" y="4032637"/>
                  <a:pt x="7339048" y="4033094"/>
                  <a:pt x="7342897" y="4038583"/>
                </a:cubicBezTo>
                <a:lnTo>
                  <a:pt x="7346403" y="4043539"/>
                </a:lnTo>
                <a:lnTo>
                  <a:pt x="7347585" y="4043767"/>
                </a:lnTo>
                <a:cubicBezTo>
                  <a:pt x="7355511" y="4045406"/>
                  <a:pt x="7359703" y="4053716"/>
                  <a:pt x="7358255" y="4061225"/>
                </a:cubicBezTo>
                <a:cubicBezTo>
                  <a:pt x="7357074" y="4067400"/>
                  <a:pt x="7351510" y="4071288"/>
                  <a:pt x="7345603" y="4071975"/>
                </a:cubicBezTo>
                <a:cubicBezTo>
                  <a:pt x="7346594" y="4076358"/>
                  <a:pt x="7346289" y="4080933"/>
                  <a:pt x="7343278" y="4084554"/>
                </a:cubicBezTo>
                <a:lnTo>
                  <a:pt x="7338362" y="4090424"/>
                </a:lnTo>
                <a:cubicBezTo>
                  <a:pt x="7341906" y="4093359"/>
                  <a:pt x="7344155" y="4097781"/>
                  <a:pt x="7342935" y="4103651"/>
                </a:cubicBezTo>
                <a:cubicBezTo>
                  <a:pt x="7342554" y="4105481"/>
                  <a:pt x="7341792" y="4106891"/>
                  <a:pt x="7340954" y="4108263"/>
                </a:cubicBezTo>
                <a:cubicBezTo>
                  <a:pt x="7343621" y="4108873"/>
                  <a:pt x="7346213" y="4110207"/>
                  <a:pt x="7348347" y="4113219"/>
                </a:cubicBezTo>
                <a:cubicBezTo>
                  <a:pt x="7357264" y="4125836"/>
                  <a:pt x="7343659" y="4141159"/>
                  <a:pt x="7332683" y="4137004"/>
                </a:cubicBezTo>
                <a:cubicBezTo>
                  <a:pt x="7327920" y="4141235"/>
                  <a:pt x="7319879" y="4142379"/>
                  <a:pt x="7314848" y="4138300"/>
                </a:cubicBezTo>
                <a:cubicBezTo>
                  <a:pt x="7315039" y="4139291"/>
                  <a:pt x="7314886" y="4140283"/>
                  <a:pt x="7314886" y="4141312"/>
                </a:cubicBezTo>
                <a:cubicBezTo>
                  <a:pt x="7315306" y="4141731"/>
                  <a:pt x="7315915" y="4141998"/>
                  <a:pt x="7316258" y="4142493"/>
                </a:cubicBezTo>
                <a:lnTo>
                  <a:pt x="7319955" y="4147754"/>
                </a:lnTo>
                <a:cubicBezTo>
                  <a:pt x="7324642" y="4154386"/>
                  <a:pt x="7324338" y="4162467"/>
                  <a:pt x="7318126" y="4168147"/>
                </a:cubicBezTo>
                <a:cubicBezTo>
                  <a:pt x="7312676" y="4173140"/>
                  <a:pt x="7302119" y="4172531"/>
                  <a:pt x="7297737" y="4166355"/>
                </a:cubicBezTo>
                <a:lnTo>
                  <a:pt x="7294040" y="4161095"/>
                </a:lnTo>
                <a:cubicBezTo>
                  <a:pt x="7292363" y="4158732"/>
                  <a:pt x="7291563" y="4156140"/>
                  <a:pt x="7291220" y="4153548"/>
                </a:cubicBezTo>
                <a:lnTo>
                  <a:pt x="7286037" y="4152480"/>
                </a:lnTo>
                <a:lnTo>
                  <a:pt x="7282417" y="4155034"/>
                </a:lnTo>
                <a:cubicBezTo>
                  <a:pt x="7275786" y="4159723"/>
                  <a:pt x="7267440" y="4158808"/>
                  <a:pt x="7262105" y="4152595"/>
                </a:cubicBezTo>
                <a:cubicBezTo>
                  <a:pt x="7257188" y="4146877"/>
                  <a:pt x="7258332" y="4136661"/>
                  <a:pt x="7264543" y="4132278"/>
                </a:cubicBezTo>
                <a:lnTo>
                  <a:pt x="7269803" y="4128542"/>
                </a:lnTo>
                <a:cubicBezTo>
                  <a:pt x="7273232" y="4126141"/>
                  <a:pt x="7277081" y="4125340"/>
                  <a:pt x="7280778" y="4125874"/>
                </a:cubicBezTo>
                <a:cubicBezTo>
                  <a:pt x="7284055" y="4124044"/>
                  <a:pt x="7288019" y="4123358"/>
                  <a:pt x="7291716" y="4124120"/>
                </a:cubicBezTo>
                <a:lnTo>
                  <a:pt x="7304292" y="4126712"/>
                </a:lnTo>
                <a:cubicBezTo>
                  <a:pt x="7304520" y="4126750"/>
                  <a:pt x="7304673" y="4126903"/>
                  <a:pt x="7304864" y="4126979"/>
                </a:cubicBezTo>
                <a:cubicBezTo>
                  <a:pt x="7303301" y="4122824"/>
                  <a:pt x="7303492" y="4118212"/>
                  <a:pt x="7306311" y="4113829"/>
                </a:cubicBezTo>
                <a:cubicBezTo>
                  <a:pt x="7308446" y="4110512"/>
                  <a:pt x="7312448" y="4108454"/>
                  <a:pt x="7316563" y="4107958"/>
                </a:cubicBezTo>
                <a:cubicBezTo>
                  <a:pt x="7314734" y="4105175"/>
                  <a:pt x="7313781" y="4101745"/>
                  <a:pt x="7314619" y="4097552"/>
                </a:cubicBezTo>
                <a:cubicBezTo>
                  <a:pt x="7314734" y="4097056"/>
                  <a:pt x="7315001" y="4096751"/>
                  <a:pt x="7315153" y="4096332"/>
                </a:cubicBezTo>
                <a:cubicBezTo>
                  <a:pt x="7314925" y="4096180"/>
                  <a:pt x="7314619" y="4096294"/>
                  <a:pt x="7314429" y="4096103"/>
                </a:cubicBezTo>
                <a:cubicBezTo>
                  <a:pt x="7312943" y="4094846"/>
                  <a:pt x="7312791" y="4092863"/>
                  <a:pt x="7311952" y="4091186"/>
                </a:cubicBezTo>
                <a:cubicBezTo>
                  <a:pt x="7308751" y="4094388"/>
                  <a:pt x="7304330" y="4096408"/>
                  <a:pt x="7299985" y="4095494"/>
                </a:cubicBezTo>
                <a:lnTo>
                  <a:pt x="7293697" y="4094198"/>
                </a:lnTo>
                <a:cubicBezTo>
                  <a:pt x="7285770" y="4092559"/>
                  <a:pt x="7280549" y="4086231"/>
                  <a:pt x="7281273" y="4077959"/>
                </a:cubicBezTo>
                <a:cubicBezTo>
                  <a:pt x="7281921" y="4070564"/>
                  <a:pt x="7290077" y="4064008"/>
                  <a:pt x="7297509" y="4065533"/>
                </a:cubicBezTo>
                <a:lnTo>
                  <a:pt x="7303796" y="4066829"/>
                </a:lnTo>
                <a:cubicBezTo>
                  <a:pt x="7304978" y="4067057"/>
                  <a:pt x="7305969" y="4067629"/>
                  <a:pt x="7307036" y="4068048"/>
                </a:cubicBezTo>
                <a:cubicBezTo>
                  <a:pt x="7306311" y="4067172"/>
                  <a:pt x="7305474" y="4066409"/>
                  <a:pt x="7304864" y="4065494"/>
                </a:cubicBezTo>
                <a:close/>
                <a:moveTo>
                  <a:pt x="7360694" y="4398152"/>
                </a:moveTo>
                <a:cubicBezTo>
                  <a:pt x="7358827" y="4407110"/>
                  <a:pt x="7351281" y="4409321"/>
                  <a:pt x="7344497" y="4407186"/>
                </a:cubicBezTo>
                <a:cubicBezTo>
                  <a:pt x="7343697" y="4409969"/>
                  <a:pt x="7342402" y="4412523"/>
                  <a:pt x="7340115" y="4414162"/>
                </a:cubicBezTo>
                <a:lnTo>
                  <a:pt x="7334856" y="4417897"/>
                </a:lnTo>
                <a:cubicBezTo>
                  <a:pt x="7333865" y="4418583"/>
                  <a:pt x="7332798" y="4418926"/>
                  <a:pt x="7331731" y="4419422"/>
                </a:cubicBezTo>
                <a:cubicBezTo>
                  <a:pt x="7332874" y="4419422"/>
                  <a:pt x="7333980" y="4419308"/>
                  <a:pt x="7335085" y="4419498"/>
                </a:cubicBezTo>
                <a:lnTo>
                  <a:pt x="7344040" y="4421023"/>
                </a:lnTo>
                <a:cubicBezTo>
                  <a:pt x="7351777" y="4422357"/>
                  <a:pt x="7355930" y="4432039"/>
                  <a:pt x="7353949" y="4438939"/>
                </a:cubicBezTo>
                <a:cubicBezTo>
                  <a:pt x="7352577" y="4443703"/>
                  <a:pt x="7349109" y="4446257"/>
                  <a:pt x="7345031" y="4447667"/>
                </a:cubicBezTo>
                <a:cubicBezTo>
                  <a:pt x="7347661" y="4450603"/>
                  <a:pt x="7349109" y="4454567"/>
                  <a:pt x="7348118" y="4459561"/>
                </a:cubicBezTo>
                <a:cubicBezTo>
                  <a:pt x="7345336" y="4473016"/>
                  <a:pt x="7329406" y="4473092"/>
                  <a:pt x="7322623" y="4464973"/>
                </a:cubicBezTo>
                <a:lnTo>
                  <a:pt x="7321784" y="4465583"/>
                </a:lnTo>
                <a:cubicBezTo>
                  <a:pt x="7315153" y="4470272"/>
                  <a:pt x="7306235" y="4467641"/>
                  <a:pt x="7301738" y="4461466"/>
                </a:cubicBezTo>
                <a:cubicBezTo>
                  <a:pt x="7297051" y="4455024"/>
                  <a:pt x="7299681" y="4445800"/>
                  <a:pt x="7305854" y="4441416"/>
                </a:cubicBezTo>
                <a:lnTo>
                  <a:pt x="7311114" y="4437719"/>
                </a:lnTo>
                <a:cubicBezTo>
                  <a:pt x="7312943" y="4436423"/>
                  <a:pt x="7314925" y="4435737"/>
                  <a:pt x="7316944" y="4435470"/>
                </a:cubicBezTo>
                <a:cubicBezTo>
                  <a:pt x="7316601" y="4433411"/>
                  <a:pt x="7316640" y="4431315"/>
                  <a:pt x="7317211" y="4429409"/>
                </a:cubicBezTo>
                <a:cubicBezTo>
                  <a:pt x="7318392" y="4425368"/>
                  <a:pt x="7320908" y="4422548"/>
                  <a:pt x="7324147" y="4420909"/>
                </a:cubicBezTo>
                <a:cubicBezTo>
                  <a:pt x="7320641" y="4420566"/>
                  <a:pt x="7317249" y="4418926"/>
                  <a:pt x="7314506" y="4415839"/>
                </a:cubicBezTo>
                <a:cubicBezTo>
                  <a:pt x="7309551" y="4410312"/>
                  <a:pt x="7310313" y="4399867"/>
                  <a:pt x="7316525" y="4395484"/>
                </a:cubicBezTo>
                <a:lnTo>
                  <a:pt x="7321784" y="4391748"/>
                </a:lnTo>
                <a:cubicBezTo>
                  <a:pt x="7325405" y="4389194"/>
                  <a:pt x="7329444" y="4388546"/>
                  <a:pt x="7333293" y="4389194"/>
                </a:cubicBezTo>
                <a:cubicBezTo>
                  <a:pt x="7333293" y="4389118"/>
                  <a:pt x="7333293" y="4389042"/>
                  <a:pt x="7333293" y="4388965"/>
                </a:cubicBezTo>
                <a:cubicBezTo>
                  <a:pt x="7334246" y="4384430"/>
                  <a:pt x="7336647" y="4381609"/>
                  <a:pt x="7339657" y="4380198"/>
                </a:cubicBezTo>
                <a:cubicBezTo>
                  <a:pt x="7335237" y="4380275"/>
                  <a:pt x="7330778" y="4377950"/>
                  <a:pt x="7327996" y="4374366"/>
                </a:cubicBezTo>
                <a:cubicBezTo>
                  <a:pt x="7327272" y="4374709"/>
                  <a:pt x="7326624" y="4375167"/>
                  <a:pt x="7325862" y="4375396"/>
                </a:cubicBezTo>
                <a:cubicBezTo>
                  <a:pt x="7318431" y="4377835"/>
                  <a:pt x="7310084" y="4374595"/>
                  <a:pt x="7307226" y="4367010"/>
                </a:cubicBezTo>
                <a:cubicBezTo>
                  <a:pt x="7306464" y="4365027"/>
                  <a:pt x="7307150" y="4362931"/>
                  <a:pt x="7307379" y="4360796"/>
                </a:cubicBezTo>
                <a:cubicBezTo>
                  <a:pt x="7306464" y="4364379"/>
                  <a:pt x="7304292" y="4367696"/>
                  <a:pt x="7301243" y="4369830"/>
                </a:cubicBezTo>
                <a:lnTo>
                  <a:pt x="7290763" y="4377263"/>
                </a:lnTo>
                <a:cubicBezTo>
                  <a:pt x="7284132" y="4381952"/>
                  <a:pt x="7275138" y="4379131"/>
                  <a:pt x="7270755" y="4372956"/>
                </a:cubicBezTo>
                <a:cubicBezTo>
                  <a:pt x="7266106" y="4366438"/>
                  <a:pt x="7268888" y="4357328"/>
                  <a:pt x="7275062" y="4352944"/>
                </a:cubicBezTo>
                <a:lnTo>
                  <a:pt x="7285542" y="4345549"/>
                </a:lnTo>
                <a:cubicBezTo>
                  <a:pt x="7292173" y="4340861"/>
                  <a:pt x="7301167" y="4343681"/>
                  <a:pt x="7305550" y="4349818"/>
                </a:cubicBezTo>
                <a:cubicBezTo>
                  <a:pt x="7306998" y="4351838"/>
                  <a:pt x="7307531" y="4354126"/>
                  <a:pt x="7307645" y="4356413"/>
                </a:cubicBezTo>
                <a:cubicBezTo>
                  <a:pt x="7308979" y="4353249"/>
                  <a:pt x="7311342" y="4350428"/>
                  <a:pt x="7314582" y="4348980"/>
                </a:cubicBezTo>
                <a:cubicBezTo>
                  <a:pt x="7314810" y="4348675"/>
                  <a:pt x="7315039" y="4348370"/>
                  <a:pt x="7315267" y="4348103"/>
                </a:cubicBezTo>
                <a:cubicBezTo>
                  <a:pt x="7315343" y="4347989"/>
                  <a:pt x="7315382" y="4347874"/>
                  <a:pt x="7315496" y="4347722"/>
                </a:cubicBezTo>
                <a:cubicBezTo>
                  <a:pt x="7315953" y="4346654"/>
                  <a:pt x="7316525" y="4345625"/>
                  <a:pt x="7316982" y="4344558"/>
                </a:cubicBezTo>
                <a:cubicBezTo>
                  <a:pt x="7317325" y="4343757"/>
                  <a:pt x="7318964" y="4339069"/>
                  <a:pt x="7317592" y="4343338"/>
                </a:cubicBezTo>
                <a:cubicBezTo>
                  <a:pt x="7319345" y="4337887"/>
                  <a:pt x="7321289" y="4333275"/>
                  <a:pt x="7327082" y="4331064"/>
                </a:cubicBezTo>
                <a:cubicBezTo>
                  <a:pt x="7332913" y="4328815"/>
                  <a:pt x="7339048" y="4330568"/>
                  <a:pt x="7343164" y="4334990"/>
                </a:cubicBezTo>
                <a:cubicBezTo>
                  <a:pt x="7344002" y="4335905"/>
                  <a:pt x="7344727" y="4336896"/>
                  <a:pt x="7345374" y="4337925"/>
                </a:cubicBezTo>
                <a:cubicBezTo>
                  <a:pt x="7352234" y="4344558"/>
                  <a:pt x="7353720" y="4355345"/>
                  <a:pt x="7353987" y="4364417"/>
                </a:cubicBezTo>
                <a:cubicBezTo>
                  <a:pt x="7354216" y="4371431"/>
                  <a:pt x="7350290" y="4376997"/>
                  <a:pt x="7344002" y="4379169"/>
                </a:cubicBezTo>
                <a:cubicBezTo>
                  <a:pt x="7352768" y="4378674"/>
                  <a:pt x="7363095" y="4386602"/>
                  <a:pt x="7360694" y="4398152"/>
                </a:cubicBezTo>
                <a:close/>
                <a:moveTo>
                  <a:pt x="7315115" y="4602466"/>
                </a:moveTo>
                <a:cubicBezTo>
                  <a:pt x="7314963" y="4602275"/>
                  <a:pt x="7314925" y="4602237"/>
                  <a:pt x="7314658" y="4601894"/>
                </a:cubicBezTo>
                <a:cubicBezTo>
                  <a:pt x="7309551" y="4595604"/>
                  <a:pt x="7310313" y="4587028"/>
                  <a:pt x="7316182" y="4581500"/>
                </a:cubicBezTo>
                <a:cubicBezTo>
                  <a:pt x="7321746" y="4576240"/>
                  <a:pt x="7331807" y="4577155"/>
                  <a:pt x="7336571" y="4583025"/>
                </a:cubicBezTo>
                <a:cubicBezTo>
                  <a:pt x="7342135" y="4589848"/>
                  <a:pt x="7345298" y="4598349"/>
                  <a:pt x="7343736" y="4607230"/>
                </a:cubicBezTo>
                <a:cubicBezTo>
                  <a:pt x="7342402" y="4614968"/>
                  <a:pt x="7336952" y="4621296"/>
                  <a:pt x="7328415" y="4620762"/>
                </a:cubicBezTo>
                <a:cubicBezTo>
                  <a:pt x="7321250" y="4620343"/>
                  <a:pt x="7313515" y="4613139"/>
                  <a:pt x="7314886" y="4605477"/>
                </a:cubicBezTo>
                <a:cubicBezTo>
                  <a:pt x="7315077" y="4604562"/>
                  <a:pt x="7315191" y="4603685"/>
                  <a:pt x="7315267" y="4602770"/>
                </a:cubicBezTo>
                <a:cubicBezTo>
                  <a:pt x="7315267" y="4602770"/>
                  <a:pt x="7315267" y="4602770"/>
                  <a:pt x="7315267" y="4602770"/>
                </a:cubicBezTo>
                <a:lnTo>
                  <a:pt x="7315115" y="4602466"/>
                </a:lnTo>
                <a:close/>
                <a:moveTo>
                  <a:pt x="7111075" y="4542505"/>
                </a:moveTo>
                <a:cubicBezTo>
                  <a:pt x="7115725" y="4549062"/>
                  <a:pt x="7112943" y="4558134"/>
                  <a:pt x="7106769" y="4562479"/>
                </a:cubicBezTo>
                <a:lnTo>
                  <a:pt x="7101510" y="4566215"/>
                </a:lnTo>
                <a:cubicBezTo>
                  <a:pt x="7099414" y="4567702"/>
                  <a:pt x="7097089" y="4568197"/>
                  <a:pt x="7094727" y="4568312"/>
                </a:cubicBezTo>
                <a:cubicBezTo>
                  <a:pt x="7091563" y="4574029"/>
                  <a:pt x="7085428" y="4577269"/>
                  <a:pt x="7078873" y="4575935"/>
                </a:cubicBezTo>
                <a:lnTo>
                  <a:pt x="7066297" y="4573343"/>
                </a:lnTo>
                <a:cubicBezTo>
                  <a:pt x="7058637" y="4571742"/>
                  <a:pt x="7054254" y="4562670"/>
                  <a:pt x="7056274" y="4555542"/>
                </a:cubicBezTo>
                <a:cubicBezTo>
                  <a:pt x="7058217" y="4548528"/>
                  <a:pt x="7064848" y="4545479"/>
                  <a:pt x="7071632" y="4545822"/>
                </a:cubicBezTo>
                <a:cubicBezTo>
                  <a:pt x="7070641" y="4540295"/>
                  <a:pt x="7073232" y="4534272"/>
                  <a:pt x="7077844" y="4530994"/>
                </a:cubicBezTo>
                <a:lnTo>
                  <a:pt x="7092783" y="4520435"/>
                </a:lnTo>
                <a:cubicBezTo>
                  <a:pt x="7088972" y="4513917"/>
                  <a:pt x="7092821" y="4504692"/>
                  <a:pt x="7099071" y="4501452"/>
                </a:cubicBezTo>
                <a:cubicBezTo>
                  <a:pt x="7106502" y="4497564"/>
                  <a:pt x="7114277" y="4501033"/>
                  <a:pt x="7118583" y="4507551"/>
                </a:cubicBezTo>
                <a:lnTo>
                  <a:pt x="7119803" y="4509419"/>
                </a:lnTo>
                <a:cubicBezTo>
                  <a:pt x="7124833" y="4512049"/>
                  <a:pt x="7128415" y="4517233"/>
                  <a:pt x="7126929" y="4524399"/>
                </a:cubicBezTo>
                <a:cubicBezTo>
                  <a:pt x="7125519" y="4531261"/>
                  <a:pt x="7120641" y="4534577"/>
                  <a:pt x="7115306" y="4535225"/>
                </a:cubicBezTo>
                <a:cubicBezTo>
                  <a:pt x="7114506" y="4537931"/>
                  <a:pt x="7113172" y="4540485"/>
                  <a:pt x="7111114" y="4542429"/>
                </a:cubicBezTo>
                <a:lnTo>
                  <a:pt x="7111075" y="4542505"/>
                </a:lnTo>
                <a:close/>
                <a:moveTo>
                  <a:pt x="7070794" y="4602351"/>
                </a:moveTo>
                <a:cubicBezTo>
                  <a:pt x="7060085" y="4587218"/>
                  <a:pt x="7082227" y="4568540"/>
                  <a:pt x="7092935" y="4583749"/>
                </a:cubicBezTo>
                <a:cubicBezTo>
                  <a:pt x="7103644" y="4598882"/>
                  <a:pt x="7081540" y="4617522"/>
                  <a:pt x="7070794" y="4602351"/>
                </a:cubicBezTo>
                <a:close/>
                <a:moveTo>
                  <a:pt x="7020641" y="4468404"/>
                </a:moveTo>
                <a:lnTo>
                  <a:pt x="7024338" y="4473664"/>
                </a:lnTo>
                <a:cubicBezTo>
                  <a:pt x="7029025" y="4480297"/>
                  <a:pt x="7028683" y="4488378"/>
                  <a:pt x="7022509" y="4494057"/>
                </a:cubicBezTo>
                <a:cubicBezTo>
                  <a:pt x="7017059" y="4499013"/>
                  <a:pt x="7006503" y="4498441"/>
                  <a:pt x="7002120" y="4492228"/>
                </a:cubicBezTo>
                <a:lnTo>
                  <a:pt x="6998423" y="4486968"/>
                </a:lnTo>
                <a:cubicBezTo>
                  <a:pt x="6993736" y="4480335"/>
                  <a:pt x="6994040" y="4472254"/>
                  <a:pt x="7000253" y="4466574"/>
                </a:cubicBezTo>
                <a:cubicBezTo>
                  <a:pt x="7001777" y="4465164"/>
                  <a:pt x="7003721" y="4464325"/>
                  <a:pt x="7005816" y="4463830"/>
                </a:cubicBezTo>
                <a:cubicBezTo>
                  <a:pt x="7004216" y="4462801"/>
                  <a:pt x="7002691" y="4461466"/>
                  <a:pt x="7001396" y="4459637"/>
                </a:cubicBezTo>
                <a:cubicBezTo>
                  <a:pt x="6993812" y="4448926"/>
                  <a:pt x="7003949" y="4438634"/>
                  <a:pt x="7014315" y="4438672"/>
                </a:cubicBezTo>
                <a:cubicBezTo>
                  <a:pt x="7017669" y="4436461"/>
                  <a:pt x="7021861" y="4435508"/>
                  <a:pt x="7025824" y="4436308"/>
                </a:cubicBezTo>
                <a:lnTo>
                  <a:pt x="7032112" y="4437604"/>
                </a:lnTo>
                <a:cubicBezTo>
                  <a:pt x="7034284" y="4438062"/>
                  <a:pt x="7036152" y="4439053"/>
                  <a:pt x="7037715" y="4440349"/>
                </a:cubicBezTo>
                <a:cubicBezTo>
                  <a:pt x="7039010" y="4438710"/>
                  <a:pt x="7040573" y="4437300"/>
                  <a:pt x="7042288" y="4436385"/>
                </a:cubicBezTo>
                <a:cubicBezTo>
                  <a:pt x="7045336" y="4434822"/>
                  <a:pt x="7048347" y="4434746"/>
                  <a:pt x="7051205" y="4435355"/>
                </a:cubicBezTo>
                <a:cubicBezTo>
                  <a:pt x="7051777" y="4435317"/>
                  <a:pt x="7052387" y="4435165"/>
                  <a:pt x="7052958" y="4435203"/>
                </a:cubicBezTo>
                <a:cubicBezTo>
                  <a:pt x="7051243" y="4432801"/>
                  <a:pt x="7050367" y="4429790"/>
                  <a:pt x="7050405" y="4426474"/>
                </a:cubicBezTo>
                <a:cubicBezTo>
                  <a:pt x="7049376" y="4425864"/>
                  <a:pt x="7048309" y="4425368"/>
                  <a:pt x="7047547" y="4424415"/>
                </a:cubicBezTo>
                <a:cubicBezTo>
                  <a:pt x="7046480" y="4423081"/>
                  <a:pt x="7045832" y="4421557"/>
                  <a:pt x="7044917" y="4420108"/>
                </a:cubicBezTo>
                <a:cubicBezTo>
                  <a:pt x="7035542" y="4424835"/>
                  <a:pt x="7020870" y="4418012"/>
                  <a:pt x="7023652" y="4404556"/>
                </a:cubicBezTo>
                <a:cubicBezTo>
                  <a:pt x="7025786" y="4394264"/>
                  <a:pt x="7035580" y="4391939"/>
                  <a:pt x="7043164" y="4394950"/>
                </a:cubicBezTo>
                <a:cubicBezTo>
                  <a:pt x="7046937" y="4385573"/>
                  <a:pt x="7058980" y="4379893"/>
                  <a:pt x="7066221" y="4390185"/>
                </a:cubicBezTo>
                <a:cubicBezTo>
                  <a:pt x="7067097" y="4391443"/>
                  <a:pt x="7067706" y="4392739"/>
                  <a:pt x="7068164" y="4394035"/>
                </a:cubicBezTo>
                <a:cubicBezTo>
                  <a:pt x="7069536" y="4395103"/>
                  <a:pt x="7070755" y="4396398"/>
                  <a:pt x="7071708" y="4397885"/>
                </a:cubicBezTo>
                <a:cubicBezTo>
                  <a:pt x="7074605" y="4402383"/>
                  <a:pt x="7074071" y="4407910"/>
                  <a:pt x="7071556" y="4412256"/>
                </a:cubicBezTo>
                <a:cubicBezTo>
                  <a:pt x="7071632" y="4412751"/>
                  <a:pt x="7071480" y="4413247"/>
                  <a:pt x="7071480" y="4413780"/>
                </a:cubicBezTo>
                <a:lnTo>
                  <a:pt x="7072775" y="4414047"/>
                </a:lnTo>
                <a:cubicBezTo>
                  <a:pt x="7080702" y="4415686"/>
                  <a:pt x="7085923" y="4422014"/>
                  <a:pt x="7085199" y="4430286"/>
                </a:cubicBezTo>
                <a:cubicBezTo>
                  <a:pt x="7084551" y="4437680"/>
                  <a:pt x="7076396" y="4444237"/>
                  <a:pt x="7068964" y="4442712"/>
                </a:cubicBezTo>
                <a:lnTo>
                  <a:pt x="7063133" y="4441493"/>
                </a:lnTo>
                <a:cubicBezTo>
                  <a:pt x="7064696" y="4443818"/>
                  <a:pt x="7065306" y="4446143"/>
                  <a:pt x="7065420" y="4448392"/>
                </a:cubicBezTo>
                <a:lnTo>
                  <a:pt x="7066678" y="4450260"/>
                </a:lnTo>
                <a:cubicBezTo>
                  <a:pt x="7070984" y="4456816"/>
                  <a:pt x="7066754" y="4466460"/>
                  <a:pt x="7060390" y="4469700"/>
                </a:cubicBezTo>
                <a:cubicBezTo>
                  <a:pt x="7052920" y="4473550"/>
                  <a:pt x="7045222" y="4469928"/>
                  <a:pt x="7040954" y="4463410"/>
                </a:cubicBezTo>
                <a:lnTo>
                  <a:pt x="7039467" y="4461161"/>
                </a:lnTo>
                <a:cubicBezTo>
                  <a:pt x="7035961" y="4464935"/>
                  <a:pt x="7030359" y="4466727"/>
                  <a:pt x="7025252" y="4465697"/>
                </a:cubicBezTo>
                <a:lnTo>
                  <a:pt x="7019155" y="4464440"/>
                </a:lnTo>
                <a:cubicBezTo>
                  <a:pt x="7018393" y="4464745"/>
                  <a:pt x="7017783" y="4465240"/>
                  <a:pt x="7017021" y="4465431"/>
                </a:cubicBezTo>
                <a:cubicBezTo>
                  <a:pt x="7018469" y="4466269"/>
                  <a:pt x="7019727" y="4467146"/>
                  <a:pt x="7020641" y="4468404"/>
                </a:cubicBezTo>
                <a:close/>
                <a:moveTo>
                  <a:pt x="6959589" y="4421633"/>
                </a:moveTo>
                <a:lnTo>
                  <a:pt x="6954330" y="4425368"/>
                </a:lnTo>
                <a:cubicBezTo>
                  <a:pt x="6947928" y="4429905"/>
                  <a:pt x="6938324" y="4426931"/>
                  <a:pt x="6934437" y="4420604"/>
                </a:cubicBezTo>
                <a:cubicBezTo>
                  <a:pt x="6930169" y="4413628"/>
                  <a:pt x="6932837" y="4405204"/>
                  <a:pt x="6939201" y="4400706"/>
                </a:cubicBezTo>
                <a:lnTo>
                  <a:pt x="6944460" y="4396971"/>
                </a:lnTo>
                <a:cubicBezTo>
                  <a:pt x="6949528" y="4393387"/>
                  <a:pt x="6956464" y="4394607"/>
                  <a:pt x="6961114" y="4398343"/>
                </a:cubicBezTo>
                <a:cubicBezTo>
                  <a:pt x="6960657" y="4396589"/>
                  <a:pt x="6960466" y="4394645"/>
                  <a:pt x="6960657" y="4392625"/>
                </a:cubicBezTo>
                <a:cubicBezTo>
                  <a:pt x="6961381" y="4385192"/>
                  <a:pt x="6969574" y="4378826"/>
                  <a:pt x="6977006" y="4380351"/>
                </a:cubicBezTo>
                <a:lnTo>
                  <a:pt x="6979940" y="4380961"/>
                </a:lnTo>
                <a:cubicBezTo>
                  <a:pt x="6979559" y="4376120"/>
                  <a:pt x="6981388" y="4371241"/>
                  <a:pt x="6985504" y="4367963"/>
                </a:cubicBezTo>
                <a:cubicBezTo>
                  <a:pt x="6991525" y="4363122"/>
                  <a:pt x="7001357" y="4364913"/>
                  <a:pt x="7005740" y="4371126"/>
                </a:cubicBezTo>
                <a:lnTo>
                  <a:pt x="7009437" y="4376387"/>
                </a:lnTo>
                <a:cubicBezTo>
                  <a:pt x="7014124" y="4383019"/>
                  <a:pt x="7012486" y="4391634"/>
                  <a:pt x="7006274" y="4396589"/>
                </a:cubicBezTo>
                <a:cubicBezTo>
                  <a:pt x="7003149" y="4399067"/>
                  <a:pt x="6999071" y="4399753"/>
                  <a:pt x="6995222" y="4399029"/>
                </a:cubicBezTo>
                <a:cubicBezTo>
                  <a:pt x="6993888" y="4405966"/>
                  <a:pt x="6986305" y="4411722"/>
                  <a:pt x="6979254" y="4410274"/>
                </a:cubicBezTo>
                <a:lnTo>
                  <a:pt x="6972966" y="4408978"/>
                </a:lnTo>
                <a:cubicBezTo>
                  <a:pt x="6969993" y="4408368"/>
                  <a:pt x="6967592" y="4406881"/>
                  <a:pt x="6965573" y="4405090"/>
                </a:cubicBezTo>
                <a:cubicBezTo>
                  <a:pt x="6967402" y="4411226"/>
                  <a:pt x="6964963" y="4417821"/>
                  <a:pt x="6959589" y="4421633"/>
                </a:cubicBezTo>
                <a:close/>
                <a:moveTo>
                  <a:pt x="6938934" y="4460285"/>
                </a:moveTo>
                <a:cubicBezTo>
                  <a:pt x="6928225" y="4445152"/>
                  <a:pt x="6950291" y="4426398"/>
                  <a:pt x="6961000" y="4441569"/>
                </a:cubicBezTo>
                <a:cubicBezTo>
                  <a:pt x="6971708" y="4456740"/>
                  <a:pt x="6949643" y="4475494"/>
                  <a:pt x="6938934" y="4460285"/>
                </a:cubicBezTo>
                <a:close/>
                <a:moveTo>
                  <a:pt x="6815115" y="4307354"/>
                </a:moveTo>
                <a:cubicBezTo>
                  <a:pt x="6813934" y="4305258"/>
                  <a:pt x="6813591" y="4303123"/>
                  <a:pt x="6813553" y="4301027"/>
                </a:cubicBezTo>
                <a:cubicBezTo>
                  <a:pt x="6812905" y="4302056"/>
                  <a:pt x="6812105" y="4302895"/>
                  <a:pt x="6811228" y="4303771"/>
                </a:cubicBezTo>
                <a:cubicBezTo>
                  <a:pt x="6814582" y="4311586"/>
                  <a:pt x="6811266" y="4321535"/>
                  <a:pt x="6803797" y="4323860"/>
                </a:cubicBezTo>
                <a:cubicBezTo>
                  <a:pt x="6809666" y="4326604"/>
                  <a:pt x="6813858" y="4331826"/>
                  <a:pt x="6812714" y="4339031"/>
                </a:cubicBezTo>
                <a:cubicBezTo>
                  <a:pt x="6811610" y="4346121"/>
                  <a:pt x="6803721" y="4353173"/>
                  <a:pt x="6796175" y="4351076"/>
                </a:cubicBezTo>
                <a:cubicBezTo>
                  <a:pt x="6795260" y="4350809"/>
                  <a:pt x="6794346" y="4350581"/>
                  <a:pt x="6793393" y="4350428"/>
                </a:cubicBezTo>
                <a:cubicBezTo>
                  <a:pt x="6793279" y="4350428"/>
                  <a:pt x="6793316" y="4350428"/>
                  <a:pt x="6793203" y="4350428"/>
                </a:cubicBezTo>
                <a:cubicBezTo>
                  <a:pt x="6793164" y="4350428"/>
                  <a:pt x="6793088" y="4350466"/>
                  <a:pt x="6793012" y="4350466"/>
                </a:cubicBezTo>
                <a:cubicBezTo>
                  <a:pt x="6792859" y="4350543"/>
                  <a:pt x="6792745" y="4350619"/>
                  <a:pt x="6792555" y="4350771"/>
                </a:cubicBezTo>
                <a:cubicBezTo>
                  <a:pt x="6785809" y="4355231"/>
                  <a:pt x="6777349" y="4353706"/>
                  <a:pt x="6772394" y="4347341"/>
                </a:cubicBezTo>
                <a:cubicBezTo>
                  <a:pt x="6767707" y="4341318"/>
                  <a:pt x="6769498" y="4331369"/>
                  <a:pt x="6775824" y="4327176"/>
                </a:cubicBezTo>
                <a:cubicBezTo>
                  <a:pt x="6776739" y="4326566"/>
                  <a:pt x="6777768" y="4326375"/>
                  <a:pt x="6778721" y="4325880"/>
                </a:cubicBezTo>
                <a:cubicBezTo>
                  <a:pt x="6774452" y="4322182"/>
                  <a:pt x="6772509" y="4316427"/>
                  <a:pt x="6776548" y="4310099"/>
                </a:cubicBezTo>
                <a:cubicBezTo>
                  <a:pt x="6779178" y="4305982"/>
                  <a:pt x="6782913" y="4303886"/>
                  <a:pt x="6786838" y="4303238"/>
                </a:cubicBezTo>
                <a:cubicBezTo>
                  <a:pt x="6787219" y="4302094"/>
                  <a:pt x="6787524" y="4300874"/>
                  <a:pt x="6788172" y="4299921"/>
                </a:cubicBezTo>
                <a:cubicBezTo>
                  <a:pt x="6787486" y="4298397"/>
                  <a:pt x="6787905" y="4297025"/>
                  <a:pt x="6787791" y="4295576"/>
                </a:cubicBezTo>
                <a:cubicBezTo>
                  <a:pt x="6786342" y="4297139"/>
                  <a:pt x="6785466" y="4298968"/>
                  <a:pt x="6783141" y="4299921"/>
                </a:cubicBezTo>
                <a:cubicBezTo>
                  <a:pt x="6776472" y="4302666"/>
                  <a:pt x="6766144" y="4298587"/>
                  <a:pt x="6764506" y="4291116"/>
                </a:cubicBezTo>
                <a:lnTo>
                  <a:pt x="6762524" y="4282197"/>
                </a:lnTo>
                <a:cubicBezTo>
                  <a:pt x="6760733" y="4274192"/>
                  <a:pt x="6763248" y="4266873"/>
                  <a:pt x="6771327" y="4263557"/>
                </a:cubicBezTo>
                <a:cubicBezTo>
                  <a:pt x="6777997" y="4260812"/>
                  <a:pt x="6788324" y="4264891"/>
                  <a:pt x="6789963" y="4272362"/>
                </a:cubicBezTo>
                <a:cubicBezTo>
                  <a:pt x="6790611" y="4275335"/>
                  <a:pt x="6791297" y="4278308"/>
                  <a:pt x="6791945" y="4281282"/>
                </a:cubicBezTo>
                <a:cubicBezTo>
                  <a:pt x="6792173" y="4282349"/>
                  <a:pt x="6791678" y="4283226"/>
                  <a:pt x="6791754" y="4284255"/>
                </a:cubicBezTo>
                <a:cubicBezTo>
                  <a:pt x="6795946" y="4280405"/>
                  <a:pt x="6802196" y="4278766"/>
                  <a:pt x="6807608" y="4281434"/>
                </a:cubicBezTo>
                <a:cubicBezTo>
                  <a:pt x="6807570" y="4277051"/>
                  <a:pt x="6809666" y="4272819"/>
                  <a:pt x="6812981" y="4269884"/>
                </a:cubicBezTo>
                <a:cubicBezTo>
                  <a:pt x="6812981" y="4269122"/>
                  <a:pt x="6812791" y="4268398"/>
                  <a:pt x="6812905" y="4267635"/>
                </a:cubicBezTo>
                <a:cubicBezTo>
                  <a:pt x="6811762" y="4267559"/>
                  <a:pt x="6810695" y="4267597"/>
                  <a:pt x="6809437" y="4267140"/>
                </a:cubicBezTo>
                <a:cubicBezTo>
                  <a:pt x="6792364" y="4261003"/>
                  <a:pt x="6798080" y="4233482"/>
                  <a:pt x="6815039" y="4238780"/>
                </a:cubicBezTo>
                <a:cubicBezTo>
                  <a:pt x="6816183" y="4235845"/>
                  <a:pt x="6818012" y="4233177"/>
                  <a:pt x="6820756" y="4231232"/>
                </a:cubicBezTo>
                <a:lnTo>
                  <a:pt x="6831236" y="4223837"/>
                </a:lnTo>
                <a:cubicBezTo>
                  <a:pt x="6837638" y="4219302"/>
                  <a:pt x="6847280" y="4222313"/>
                  <a:pt x="6851129" y="4228641"/>
                </a:cubicBezTo>
                <a:cubicBezTo>
                  <a:pt x="6855397" y="4235654"/>
                  <a:pt x="6852691" y="4244002"/>
                  <a:pt x="6846289" y="4248538"/>
                </a:cubicBezTo>
                <a:lnTo>
                  <a:pt x="6835809" y="4255933"/>
                </a:lnTo>
                <a:cubicBezTo>
                  <a:pt x="6834513" y="4256848"/>
                  <a:pt x="6833027" y="4257305"/>
                  <a:pt x="6831579" y="4257610"/>
                </a:cubicBezTo>
                <a:cubicBezTo>
                  <a:pt x="6834208" y="4259173"/>
                  <a:pt x="6836457" y="4261422"/>
                  <a:pt x="6837981" y="4264281"/>
                </a:cubicBezTo>
                <a:cubicBezTo>
                  <a:pt x="6841259" y="4264510"/>
                  <a:pt x="6844460" y="4265692"/>
                  <a:pt x="6847051" y="4269312"/>
                </a:cubicBezTo>
                <a:cubicBezTo>
                  <a:pt x="6849262" y="4272476"/>
                  <a:pt x="6849872" y="4275678"/>
                  <a:pt x="6849681" y="4278804"/>
                </a:cubicBezTo>
                <a:lnTo>
                  <a:pt x="6851358" y="4279071"/>
                </a:lnTo>
                <a:cubicBezTo>
                  <a:pt x="6859094" y="4280405"/>
                  <a:pt x="6863362" y="4289934"/>
                  <a:pt x="6861457" y="4296872"/>
                </a:cubicBezTo>
                <a:cubicBezTo>
                  <a:pt x="6859208" y="4304915"/>
                  <a:pt x="6851358" y="4308269"/>
                  <a:pt x="6843659" y="4306974"/>
                </a:cubicBezTo>
                <a:lnTo>
                  <a:pt x="6842592" y="4306783"/>
                </a:lnTo>
                <a:cubicBezTo>
                  <a:pt x="6841754" y="4307621"/>
                  <a:pt x="6840992" y="4308536"/>
                  <a:pt x="6840001" y="4309261"/>
                </a:cubicBezTo>
                <a:lnTo>
                  <a:pt x="6834742" y="4312958"/>
                </a:lnTo>
                <a:cubicBezTo>
                  <a:pt x="6828377" y="4317494"/>
                  <a:pt x="6818584" y="4313606"/>
                  <a:pt x="6815115" y="4307354"/>
                </a:cubicBezTo>
                <a:close/>
                <a:moveTo>
                  <a:pt x="6798233" y="4406691"/>
                </a:moveTo>
                <a:cubicBezTo>
                  <a:pt x="6780702" y="4400401"/>
                  <a:pt x="6790725" y="4373261"/>
                  <a:pt x="6808255" y="4379550"/>
                </a:cubicBezTo>
                <a:cubicBezTo>
                  <a:pt x="6825786" y="4385840"/>
                  <a:pt x="6815763" y="4412980"/>
                  <a:pt x="6798233" y="4406691"/>
                </a:cubicBezTo>
                <a:close/>
                <a:moveTo>
                  <a:pt x="6683561" y="4417364"/>
                </a:moveTo>
                <a:lnTo>
                  <a:pt x="6685733" y="4411303"/>
                </a:lnTo>
                <a:cubicBezTo>
                  <a:pt x="6688401" y="4403908"/>
                  <a:pt x="6697966" y="4400858"/>
                  <a:pt x="6704788" y="4403793"/>
                </a:cubicBezTo>
                <a:cubicBezTo>
                  <a:pt x="6712296" y="4407072"/>
                  <a:pt x="6714925" y="4415496"/>
                  <a:pt x="6712296" y="4422853"/>
                </a:cubicBezTo>
                <a:lnTo>
                  <a:pt x="6710123" y="4428913"/>
                </a:lnTo>
                <a:cubicBezTo>
                  <a:pt x="6709971" y="4429295"/>
                  <a:pt x="6709628" y="4429523"/>
                  <a:pt x="6709475" y="4429905"/>
                </a:cubicBezTo>
                <a:cubicBezTo>
                  <a:pt x="6710695" y="4430095"/>
                  <a:pt x="6711876" y="4430324"/>
                  <a:pt x="6713057" y="4430514"/>
                </a:cubicBezTo>
                <a:cubicBezTo>
                  <a:pt x="6720794" y="4431848"/>
                  <a:pt x="6726358" y="4439167"/>
                  <a:pt x="6725138" y="4447020"/>
                </a:cubicBezTo>
                <a:cubicBezTo>
                  <a:pt x="6723957" y="4454643"/>
                  <a:pt x="6716335" y="4460437"/>
                  <a:pt x="6708637" y="4459103"/>
                </a:cubicBezTo>
                <a:lnTo>
                  <a:pt x="6699681" y="4457578"/>
                </a:lnTo>
                <a:cubicBezTo>
                  <a:pt x="6691945" y="4456244"/>
                  <a:pt x="6686381" y="4448926"/>
                  <a:pt x="6687600" y="4441073"/>
                </a:cubicBezTo>
                <a:cubicBezTo>
                  <a:pt x="6687905" y="4439053"/>
                  <a:pt x="6688744" y="4437185"/>
                  <a:pt x="6689811" y="4435508"/>
                </a:cubicBezTo>
                <a:cubicBezTo>
                  <a:pt x="6683408" y="4431848"/>
                  <a:pt x="6681084" y="4424225"/>
                  <a:pt x="6683561" y="4417364"/>
                </a:cubicBezTo>
                <a:close/>
                <a:moveTo>
                  <a:pt x="6669803" y="4411188"/>
                </a:moveTo>
                <a:cubicBezTo>
                  <a:pt x="6664087" y="4420184"/>
                  <a:pt x="6654483" y="4417897"/>
                  <a:pt x="6648995" y="4411493"/>
                </a:cubicBezTo>
                <a:cubicBezTo>
                  <a:pt x="6646289" y="4413666"/>
                  <a:pt x="6642898" y="4415077"/>
                  <a:pt x="6639467" y="4414848"/>
                </a:cubicBezTo>
                <a:cubicBezTo>
                  <a:pt x="6630665" y="4414238"/>
                  <a:pt x="6622318" y="4410769"/>
                  <a:pt x="6616869" y="4403565"/>
                </a:cubicBezTo>
                <a:cubicBezTo>
                  <a:pt x="6612143" y="4397275"/>
                  <a:pt x="6611228" y="4388965"/>
                  <a:pt x="6617440" y="4383095"/>
                </a:cubicBezTo>
                <a:cubicBezTo>
                  <a:pt x="6619879" y="4380770"/>
                  <a:pt x="6623500" y="4379512"/>
                  <a:pt x="6627158" y="4379322"/>
                </a:cubicBezTo>
                <a:lnTo>
                  <a:pt x="6623728" y="4378102"/>
                </a:lnTo>
                <a:cubicBezTo>
                  <a:pt x="6616106" y="4375357"/>
                  <a:pt x="6613134" y="4366514"/>
                  <a:pt x="6615611" y="4359310"/>
                </a:cubicBezTo>
                <a:cubicBezTo>
                  <a:pt x="6618241" y="4351762"/>
                  <a:pt x="6627273" y="4348675"/>
                  <a:pt x="6634399" y="4351229"/>
                </a:cubicBezTo>
                <a:lnTo>
                  <a:pt x="6636076" y="4351838"/>
                </a:lnTo>
                <a:cubicBezTo>
                  <a:pt x="6638324" y="4349971"/>
                  <a:pt x="6640916" y="4348598"/>
                  <a:pt x="6643889" y="4348408"/>
                </a:cubicBezTo>
                <a:cubicBezTo>
                  <a:pt x="6644231" y="4348217"/>
                  <a:pt x="6644536" y="4348027"/>
                  <a:pt x="6644841" y="4347798"/>
                </a:cubicBezTo>
                <a:cubicBezTo>
                  <a:pt x="6644956" y="4347722"/>
                  <a:pt x="6645032" y="4347645"/>
                  <a:pt x="6645184" y="4347493"/>
                </a:cubicBezTo>
                <a:cubicBezTo>
                  <a:pt x="6646023" y="4346693"/>
                  <a:pt x="6646899" y="4345892"/>
                  <a:pt x="6647738" y="4345092"/>
                </a:cubicBezTo>
                <a:cubicBezTo>
                  <a:pt x="6647814" y="4345015"/>
                  <a:pt x="6648005" y="4344825"/>
                  <a:pt x="6648119" y="4344672"/>
                </a:cubicBezTo>
                <a:cubicBezTo>
                  <a:pt x="6646975" y="4344672"/>
                  <a:pt x="6645908" y="4344825"/>
                  <a:pt x="6644689" y="4344596"/>
                </a:cubicBezTo>
                <a:cubicBezTo>
                  <a:pt x="6637562" y="4343148"/>
                  <a:pt x="6631579" y="4334228"/>
                  <a:pt x="6634132" y="4327062"/>
                </a:cubicBezTo>
                <a:lnTo>
                  <a:pt x="6636305" y="4321001"/>
                </a:lnTo>
                <a:cubicBezTo>
                  <a:pt x="6639049" y="4313339"/>
                  <a:pt x="6645489" y="4308765"/>
                  <a:pt x="6653835" y="4310480"/>
                </a:cubicBezTo>
                <a:cubicBezTo>
                  <a:pt x="6660962" y="4311929"/>
                  <a:pt x="6666945" y="4320848"/>
                  <a:pt x="6664391" y="4327976"/>
                </a:cubicBezTo>
                <a:lnTo>
                  <a:pt x="6662219" y="4334037"/>
                </a:lnTo>
                <a:cubicBezTo>
                  <a:pt x="6661914" y="4334876"/>
                  <a:pt x="6661419" y="4335562"/>
                  <a:pt x="6660999" y="4336324"/>
                </a:cubicBezTo>
                <a:cubicBezTo>
                  <a:pt x="6661419" y="4336286"/>
                  <a:pt x="6661686" y="4335981"/>
                  <a:pt x="6662143" y="4335981"/>
                </a:cubicBezTo>
                <a:cubicBezTo>
                  <a:pt x="6668431" y="4335981"/>
                  <a:pt x="6673614" y="4339831"/>
                  <a:pt x="6675901" y="4345473"/>
                </a:cubicBezTo>
                <a:cubicBezTo>
                  <a:pt x="6676358" y="4346616"/>
                  <a:pt x="6676701" y="4347836"/>
                  <a:pt x="6676929" y="4349018"/>
                </a:cubicBezTo>
                <a:cubicBezTo>
                  <a:pt x="6681045" y="4357709"/>
                  <a:pt x="6678568" y="4368420"/>
                  <a:pt x="6675596" y="4377111"/>
                </a:cubicBezTo>
                <a:cubicBezTo>
                  <a:pt x="6673271" y="4383782"/>
                  <a:pt x="6667593" y="4387593"/>
                  <a:pt x="6660886" y="4387441"/>
                </a:cubicBezTo>
                <a:cubicBezTo>
                  <a:pt x="6669270" y="4389995"/>
                  <a:pt x="6676168" y="4401202"/>
                  <a:pt x="6669803" y="4411188"/>
                </a:cubicBezTo>
                <a:close/>
                <a:moveTo>
                  <a:pt x="6555093" y="4270913"/>
                </a:moveTo>
                <a:cubicBezTo>
                  <a:pt x="6554369" y="4272629"/>
                  <a:pt x="6552653" y="4273277"/>
                  <a:pt x="6551396" y="4274459"/>
                </a:cubicBezTo>
                <a:cubicBezTo>
                  <a:pt x="6549414" y="4279376"/>
                  <a:pt x="6544651" y="4283378"/>
                  <a:pt x="6539620" y="4284026"/>
                </a:cubicBezTo>
                <a:cubicBezTo>
                  <a:pt x="6533485" y="4284827"/>
                  <a:pt x="6528492" y="4281739"/>
                  <a:pt x="6525596" y="4276974"/>
                </a:cubicBezTo>
                <a:lnTo>
                  <a:pt x="6525444" y="4277470"/>
                </a:lnTo>
                <a:cubicBezTo>
                  <a:pt x="6522776" y="4284827"/>
                  <a:pt x="6516716" y="4290392"/>
                  <a:pt x="6508256" y="4288562"/>
                </a:cubicBezTo>
                <a:cubicBezTo>
                  <a:pt x="6501510" y="4287114"/>
                  <a:pt x="6494956" y="4279109"/>
                  <a:pt x="6497128" y="4271866"/>
                </a:cubicBezTo>
                <a:cubicBezTo>
                  <a:pt x="6493393" y="4271600"/>
                  <a:pt x="6489773" y="4270761"/>
                  <a:pt x="6486571" y="4268436"/>
                </a:cubicBezTo>
                <a:cubicBezTo>
                  <a:pt x="6484476" y="4266911"/>
                  <a:pt x="6483103" y="4265043"/>
                  <a:pt x="6482036" y="4262985"/>
                </a:cubicBezTo>
                <a:cubicBezTo>
                  <a:pt x="6479026" y="4263442"/>
                  <a:pt x="6475862" y="4263214"/>
                  <a:pt x="6472776" y="4262146"/>
                </a:cubicBezTo>
                <a:lnTo>
                  <a:pt x="6466716" y="4259974"/>
                </a:lnTo>
                <a:cubicBezTo>
                  <a:pt x="6459323" y="4257305"/>
                  <a:pt x="6457227" y="4246785"/>
                  <a:pt x="6460428" y="4240495"/>
                </a:cubicBezTo>
                <a:cubicBezTo>
                  <a:pt x="6464315" y="4232910"/>
                  <a:pt x="6472547" y="4231576"/>
                  <a:pt x="6479902" y="4234206"/>
                </a:cubicBezTo>
                <a:lnTo>
                  <a:pt x="6482799" y="4235235"/>
                </a:lnTo>
                <a:cubicBezTo>
                  <a:pt x="6482989" y="4233367"/>
                  <a:pt x="6483561" y="4231461"/>
                  <a:pt x="6484476" y="4229631"/>
                </a:cubicBezTo>
                <a:cubicBezTo>
                  <a:pt x="6487829" y="4223037"/>
                  <a:pt x="6497394" y="4220293"/>
                  <a:pt x="6503835" y="4223990"/>
                </a:cubicBezTo>
                <a:cubicBezTo>
                  <a:pt x="6503835" y="4222809"/>
                  <a:pt x="6503873" y="4221627"/>
                  <a:pt x="6504064" y="4220521"/>
                </a:cubicBezTo>
                <a:cubicBezTo>
                  <a:pt x="6500215" y="4222389"/>
                  <a:pt x="6495794" y="4222694"/>
                  <a:pt x="6491297" y="4220559"/>
                </a:cubicBezTo>
                <a:cubicBezTo>
                  <a:pt x="6484590" y="4217396"/>
                  <a:pt x="6481122" y="4207294"/>
                  <a:pt x="6485200" y="4200852"/>
                </a:cubicBezTo>
                <a:lnTo>
                  <a:pt x="6488668" y="4195363"/>
                </a:lnTo>
                <a:cubicBezTo>
                  <a:pt x="6493050" y="4188464"/>
                  <a:pt x="6500748" y="4185681"/>
                  <a:pt x="6508370" y="4189264"/>
                </a:cubicBezTo>
                <a:cubicBezTo>
                  <a:pt x="6515078" y="4192428"/>
                  <a:pt x="6518546" y="4202529"/>
                  <a:pt x="6514468" y="4208971"/>
                </a:cubicBezTo>
                <a:lnTo>
                  <a:pt x="6514391" y="4209086"/>
                </a:lnTo>
                <a:cubicBezTo>
                  <a:pt x="6514773" y="4209010"/>
                  <a:pt x="6515039" y="4208743"/>
                  <a:pt x="6515458" y="4208667"/>
                </a:cubicBezTo>
                <a:cubicBezTo>
                  <a:pt x="6522662" y="4207409"/>
                  <a:pt x="6531541" y="4212593"/>
                  <a:pt x="6532227" y="4220407"/>
                </a:cubicBezTo>
                <a:lnTo>
                  <a:pt x="6532761" y="4226811"/>
                </a:lnTo>
                <a:cubicBezTo>
                  <a:pt x="6533408" y="4234625"/>
                  <a:pt x="6529293" y="4242134"/>
                  <a:pt x="6521023" y="4243583"/>
                </a:cubicBezTo>
                <a:cubicBezTo>
                  <a:pt x="6519574" y="4243850"/>
                  <a:pt x="6518012" y="4243659"/>
                  <a:pt x="6516526" y="4243430"/>
                </a:cubicBezTo>
                <a:cubicBezTo>
                  <a:pt x="6516221" y="4244803"/>
                  <a:pt x="6515992" y="4246137"/>
                  <a:pt x="6515306" y="4247471"/>
                </a:cubicBezTo>
                <a:cubicBezTo>
                  <a:pt x="6514620" y="4248805"/>
                  <a:pt x="6513515" y="4249834"/>
                  <a:pt x="6512410" y="4250864"/>
                </a:cubicBezTo>
                <a:cubicBezTo>
                  <a:pt x="6513020" y="4251969"/>
                  <a:pt x="6513820" y="4252922"/>
                  <a:pt x="6514163" y="4254142"/>
                </a:cubicBezTo>
                <a:cubicBezTo>
                  <a:pt x="6514963" y="4254180"/>
                  <a:pt x="6515649" y="4253989"/>
                  <a:pt x="6516488" y="4254142"/>
                </a:cubicBezTo>
                <a:cubicBezTo>
                  <a:pt x="6518279" y="4254523"/>
                  <a:pt x="6519917" y="4255781"/>
                  <a:pt x="6521518" y="4256962"/>
                </a:cubicBezTo>
                <a:cubicBezTo>
                  <a:pt x="6523042" y="4251397"/>
                  <a:pt x="6528378" y="4246785"/>
                  <a:pt x="6533904" y="4246099"/>
                </a:cubicBezTo>
                <a:cubicBezTo>
                  <a:pt x="6533904" y="4246099"/>
                  <a:pt x="6533942" y="4246099"/>
                  <a:pt x="6533942" y="4246099"/>
                </a:cubicBezTo>
                <a:cubicBezTo>
                  <a:pt x="6532532" y="4240305"/>
                  <a:pt x="6532722" y="4234168"/>
                  <a:pt x="6536076" y="4228412"/>
                </a:cubicBezTo>
                <a:cubicBezTo>
                  <a:pt x="6538477" y="4224295"/>
                  <a:pt x="6541640" y="4221246"/>
                  <a:pt x="6545260" y="4219073"/>
                </a:cubicBezTo>
                <a:cubicBezTo>
                  <a:pt x="6539620" y="4213965"/>
                  <a:pt x="6537905" y="4205617"/>
                  <a:pt x="6542707" y="4199213"/>
                </a:cubicBezTo>
                <a:cubicBezTo>
                  <a:pt x="6547204" y="4193229"/>
                  <a:pt x="6556998" y="4191285"/>
                  <a:pt x="6562943" y="4196316"/>
                </a:cubicBezTo>
                <a:lnTo>
                  <a:pt x="6569879" y="4202187"/>
                </a:lnTo>
                <a:cubicBezTo>
                  <a:pt x="6571213" y="4203330"/>
                  <a:pt x="6572280" y="4204664"/>
                  <a:pt x="6573195" y="4206113"/>
                </a:cubicBezTo>
                <a:lnTo>
                  <a:pt x="6575863" y="4207066"/>
                </a:lnTo>
                <a:cubicBezTo>
                  <a:pt x="6580359" y="4208667"/>
                  <a:pt x="6583256" y="4212173"/>
                  <a:pt x="6584666" y="4216252"/>
                </a:cubicBezTo>
                <a:cubicBezTo>
                  <a:pt x="6585390" y="4215299"/>
                  <a:pt x="6586038" y="4214346"/>
                  <a:pt x="6586914" y="4213546"/>
                </a:cubicBezTo>
                <a:cubicBezTo>
                  <a:pt x="6588934" y="4206837"/>
                  <a:pt x="6594955" y="4201615"/>
                  <a:pt x="6603149" y="4203559"/>
                </a:cubicBezTo>
                <a:cubicBezTo>
                  <a:pt x="6603645" y="4203254"/>
                  <a:pt x="6604140" y="4202949"/>
                  <a:pt x="6604636" y="4202758"/>
                </a:cubicBezTo>
                <a:cubicBezTo>
                  <a:pt x="6604178" y="4201653"/>
                  <a:pt x="6603683" y="4200624"/>
                  <a:pt x="6603569" y="4199213"/>
                </a:cubicBezTo>
                <a:cubicBezTo>
                  <a:pt x="6603569" y="4199175"/>
                  <a:pt x="6603569" y="4199099"/>
                  <a:pt x="6603569" y="4199061"/>
                </a:cubicBezTo>
                <a:lnTo>
                  <a:pt x="6598538" y="4195859"/>
                </a:lnTo>
                <a:cubicBezTo>
                  <a:pt x="6591640" y="4191437"/>
                  <a:pt x="6589315" y="4183318"/>
                  <a:pt x="6593050" y="4175999"/>
                </a:cubicBezTo>
                <a:cubicBezTo>
                  <a:pt x="6596480" y="4169214"/>
                  <a:pt x="6606464" y="4166393"/>
                  <a:pt x="6612905" y="4170510"/>
                </a:cubicBezTo>
                <a:lnTo>
                  <a:pt x="6618355" y="4173979"/>
                </a:lnTo>
                <a:cubicBezTo>
                  <a:pt x="6622204" y="4176419"/>
                  <a:pt x="6624452" y="4180078"/>
                  <a:pt x="6625215" y="4184080"/>
                </a:cubicBezTo>
                <a:cubicBezTo>
                  <a:pt x="6628797" y="4185719"/>
                  <a:pt x="6631617" y="4188921"/>
                  <a:pt x="6632074" y="4194296"/>
                </a:cubicBezTo>
                <a:cubicBezTo>
                  <a:pt x="6632722" y="4201805"/>
                  <a:pt x="6628225" y="4206684"/>
                  <a:pt x="6622776" y="4208971"/>
                </a:cubicBezTo>
                <a:cubicBezTo>
                  <a:pt x="6624872" y="4212860"/>
                  <a:pt x="6625367" y="4217472"/>
                  <a:pt x="6623576" y="4221322"/>
                </a:cubicBezTo>
                <a:cubicBezTo>
                  <a:pt x="6624528" y="4221512"/>
                  <a:pt x="6625558" y="4221169"/>
                  <a:pt x="6626472" y="4221512"/>
                </a:cubicBezTo>
                <a:cubicBezTo>
                  <a:pt x="6631236" y="4219492"/>
                  <a:pt x="6636800" y="4219873"/>
                  <a:pt x="6641183" y="4223799"/>
                </a:cubicBezTo>
                <a:cubicBezTo>
                  <a:pt x="6652768" y="4216290"/>
                  <a:pt x="6671404" y="4227611"/>
                  <a:pt x="6662677" y="4241334"/>
                </a:cubicBezTo>
                <a:cubicBezTo>
                  <a:pt x="6657074" y="4250101"/>
                  <a:pt x="6646556" y="4249834"/>
                  <a:pt x="6640001" y="4245260"/>
                </a:cubicBezTo>
                <a:cubicBezTo>
                  <a:pt x="6638363" y="4246442"/>
                  <a:pt x="6636533" y="4247471"/>
                  <a:pt x="6634551" y="4247966"/>
                </a:cubicBezTo>
                <a:cubicBezTo>
                  <a:pt x="6634514" y="4248462"/>
                  <a:pt x="6634628" y="4248958"/>
                  <a:pt x="6634551" y="4249529"/>
                </a:cubicBezTo>
                <a:cubicBezTo>
                  <a:pt x="6633599" y="4255552"/>
                  <a:pt x="6630398" y="4259783"/>
                  <a:pt x="6626549" y="4264357"/>
                </a:cubicBezTo>
                <a:cubicBezTo>
                  <a:pt x="6625405" y="4265692"/>
                  <a:pt x="6623767" y="4266568"/>
                  <a:pt x="6621937" y="4267216"/>
                </a:cubicBezTo>
                <a:cubicBezTo>
                  <a:pt x="6620565" y="4269618"/>
                  <a:pt x="6618660" y="4271714"/>
                  <a:pt x="6616335" y="4273048"/>
                </a:cubicBezTo>
                <a:cubicBezTo>
                  <a:pt x="6614468" y="4274077"/>
                  <a:pt x="6612562" y="4275030"/>
                  <a:pt x="6610619" y="4275869"/>
                </a:cubicBezTo>
                <a:cubicBezTo>
                  <a:pt x="6610313" y="4276365"/>
                  <a:pt x="6610085" y="4276860"/>
                  <a:pt x="6609742" y="4277356"/>
                </a:cubicBezTo>
                <a:cubicBezTo>
                  <a:pt x="6605283" y="4283340"/>
                  <a:pt x="6595489" y="4285399"/>
                  <a:pt x="6589506" y="4280367"/>
                </a:cubicBezTo>
                <a:lnTo>
                  <a:pt x="6586266" y="4277660"/>
                </a:lnTo>
                <a:cubicBezTo>
                  <a:pt x="6586229" y="4277660"/>
                  <a:pt x="6586190" y="4277622"/>
                  <a:pt x="6586114" y="4277584"/>
                </a:cubicBezTo>
                <a:cubicBezTo>
                  <a:pt x="6583904" y="4285360"/>
                  <a:pt x="6575558" y="4292298"/>
                  <a:pt x="6565611" y="4288715"/>
                </a:cubicBezTo>
                <a:cubicBezTo>
                  <a:pt x="6556998" y="4285589"/>
                  <a:pt x="6555893" y="4277775"/>
                  <a:pt x="6559056" y="4271371"/>
                </a:cubicBezTo>
                <a:cubicBezTo>
                  <a:pt x="6557684" y="4271409"/>
                  <a:pt x="6556350" y="4271257"/>
                  <a:pt x="6555093" y="4270913"/>
                </a:cubicBezTo>
                <a:close/>
                <a:moveTo>
                  <a:pt x="6439010" y="4391481"/>
                </a:moveTo>
                <a:lnTo>
                  <a:pt x="6435542" y="4396971"/>
                </a:lnTo>
                <a:cubicBezTo>
                  <a:pt x="6431312" y="4403641"/>
                  <a:pt x="6422394" y="4406043"/>
                  <a:pt x="6415535" y="4401888"/>
                </a:cubicBezTo>
                <a:cubicBezTo>
                  <a:pt x="6408904" y="4397885"/>
                  <a:pt x="6406388" y="4388508"/>
                  <a:pt x="6410619" y="4381876"/>
                </a:cubicBezTo>
                <a:lnTo>
                  <a:pt x="6414087" y="4376387"/>
                </a:lnTo>
                <a:cubicBezTo>
                  <a:pt x="6416068" y="4373261"/>
                  <a:pt x="6419155" y="4371164"/>
                  <a:pt x="6422471" y="4370173"/>
                </a:cubicBezTo>
                <a:cubicBezTo>
                  <a:pt x="6414773" y="4356222"/>
                  <a:pt x="6433294" y="4339031"/>
                  <a:pt x="6444498" y="4352486"/>
                </a:cubicBezTo>
                <a:cubicBezTo>
                  <a:pt x="6451930" y="4361406"/>
                  <a:pt x="6446632" y="4372727"/>
                  <a:pt x="6438706" y="4376425"/>
                </a:cubicBezTo>
                <a:cubicBezTo>
                  <a:pt x="6441488" y="4380923"/>
                  <a:pt x="6441983" y="4386831"/>
                  <a:pt x="6439010" y="4391481"/>
                </a:cubicBezTo>
                <a:close/>
                <a:moveTo>
                  <a:pt x="6444880" y="4329120"/>
                </a:moveTo>
                <a:cubicBezTo>
                  <a:pt x="6442707" y="4336934"/>
                  <a:pt x="6434094" y="4343948"/>
                  <a:pt x="6424148" y="4340327"/>
                </a:cubicBezTo>
                <a:cubicBezTo>
                  <a:pt x="6412677" y="4336210"/>
                  <a:pt x="6414468" y="4323707"/>
                  <a:pt x="6421976" y="4317341"/>
                </a:cubicBezTo>
                <a:lnTo>
                  <a:pt x="6416564" y="4319895"/>
                </a:lnTo>
                <a:cubicBezTo>
                  <a:pt x="6409476" y="4323250"/>
                  <a:pt x="6400596" y="4319324"/>
                  <a:pt x="6397585" y="4312310"/>
                </a:cubicBezTo>
                <a:cubicBezTo>
                  <a:pt x="6394689" y="4305563"/>
                  <a:pt x="6397700" y="4298168"/>
                  <a:pt x="6403645" y="4294394"/>
                </a:cubicBezTo>
                <a:lnTo>
                  <a:pt x="6394422" y="4288524"/>
                </a:lnTo>
                <a:cubicBezTo>
                  <a:pt x="6387562" y="4284140"/>
                  <a:pt x="6386724" y="4274687"/>
                  <a:pt x="6390802" y="4268245"/>
                </a:cubicBezTo>
                <a:cubicBezTo>
                  <a:pt x="6394308" y="4262680"/>
                  <a:pt x="6401168" y="4261232"/>
                  <a:pt x="6407112" y="4262985"/>
                </a:cubicBezTo>
                <a:cubicBezTo>
                  <a:pt x="6409895" y="4259669"/>
                  <a:pt x="6413896" y="4257344"/>
                  <a:pt x="6418355" y="4257763"/>
                </a:cubicBezTo>
                <a:cubicBezTo>
                  <a:pt x="6421366" y="4258030"/>
                  <a:pt x="6424376" y="4258297"/>
                  <a:pt x="6427425" y="4258563"/>
                </a:cubicBezTo>
                <a:cubicBezTo>
                  <a:pt x="6435238" y="4259287"/>
                  <a:pt x="6441678" y="4265310"/>
                  <a:pt x="6441411" y="4273506"/>
                </a:cubicBezTo>
                <a:cubicBezTo>
                  <a:pt x="6441183" y="4280634"/>
                  <a:pt x="6434857" y="4287304"/>
                  <a:pt x="6427501" y="4287342"/>
                </a:cubicBezTo>
                <a:cubicBezTo>
                  <a:pt x="6427197" y="4288410"/>
                  <a:pt x="6426739" y="4289477"/>
                  <a:pt x="6426244" y="4290468"/>
                </a:cubicBezTo>
                <a:cubicBezTo>
                  <a:pt x="6428911" y="4292031"/>
                  <a:pt x="6431236" y="4294166"/>
                  <a:pt x="6432456" y="4296987"/>
                </a:cubicBezTo>
                <a:cubicBezTo>
                  <a:pt x="6435161" y="4303238"/>
                  <a:pt x="6432837" y="4310175"/>
                  <a:pt x="6427768" y="4314178"/>
                </a:cubicBezTo>
                <a:cubicBezTo>
                  <a:pt x="6430665" y="4313301"/>
                  <a:pt x="6433904" y="4313263"/>
                  <a:pt x="6437334" y="4314483"/>
                </a:cubicBezTo>
                <a:cubicBezTo>
                  <a:pt x="6441792" y="4316084"/>
                  <a:pt x="6444232" y="4318981"/>
                  <a:pt x="6445146" y="4322297"/>
                </a:cubicBezTo>
                <a:cubicBezTo>
                  <a:pt x="6447318" y="4314521"/>
                  <a:pt x="6455893" y="4307507"/>
                  <a:pt x="6465839" y="4311090"/>
                </a:cubicBezTo>
                <a:cubicBezTo>
                  <a:pt x="6483332" y="4317380"/>
                  <a:pt x="6470146" y="4343148"/>
                  <a:pt x="6452806" y="4336934"/>
                </a:cubicBezTo>
                <a:cubicBezTo>
                  <a:pt x="6448233" y="4335333"/>
                  <a:pt x="6445794" y="4332398"/>
                  <a:pt x="6444880" y="4329120"/>
                </a:cubicBezTo>
                <a:close/>
                <a:moveTo>
                  <a:pt x="6161267" y="4058252"/>
                </a:moveTo>
                <a:cubicBezTo>
                  <a:pt x="6159552" y="4058633"/>
                  <a:pt x="6157684" y="4058328"/>
                  <a:pt x="6155817" y="4057719"/>
                </a:cubicBezTo>
                <a:cubicBezTo>
                  <a:pt x="6153264" y="4058786"/>
                  <a:pt x="6150444" y="4059320"/>
                  <a:pt x="6147776" y="4058976"/>
                </a:cubicBezTo>
                <a:cubicBezTo>
                  <a:pt x="6145642" y="4058672"/>
                  <a:pt x="6143545" y="4058252"/>
                  <a:pt x="6141488" y="4057757"/>
                </a:cubicBezTo>
                <a:cubicBezTo>
                  <a:pt x="6140954" y="4057985"/>
                  <a:pt x="6140459" y="4058252"/>
                  <a:pt x="6139887" y="4058405"/>
                </a:cubicBezTo>
                <a:cubicBezTo>
                  <a:pt x="6132646" y="4060501"/>
                  <a:pt x="6123538" y="4056118"/>
                  <a:pt x="6121823" y="4048456"/>
                </a:cubicBezTo>
                <a:lnTo>
                  <a:pt x="6120909" y="4044301"/>
                </a:lnTo>
                <a:cubicBezTo>
                  <a:pt x="6120261" y="4043157"/>
                  <a:pt x="6119613" y="4042014"/>
                  <a:pt x="6119117" y="4040718"/>
                </a:cubicBezTo>
                <a:cubicBezTo>
                  <a:pt x="6115268" y="4031036"/>
                  <a:pt x="6118050" y="4019791"/>
                  <a:pt x="6118965" y="4009804"/>
                </a:cubicBezTo>
                <a:cubicBezTo>
                  <a:pt x="6120337" y="3994709"/>
                  <a:pt x="6139239" y="3994862"/>
                  <a:pt x="6145680" y="4005191"/>
                </a:cubicBezTo>
                <a:cubicBezTo>
                  <a:pt x="6145833" y="4004849"/>
                  <a:pt x="6146023" y="4004505"/>
                  <a:pt x="6146175" y="4004163"/>
                </a:cubicBezTo>
                <a:cubicBezTo>
                  <a:pt x="6147242" y="3999817"/>
                  <a:pt x="6150025" y="3996920"/>
                  <a:pt x="6153492" y="3995395"/>
                </a:cubicBezTo>
                <a:cubicBezTo>
                  <a:pt x="6161038" y="3991240"/>
                  <a:pt x="6172014" y="3992613"/>
                  <a:pt x="6174376" y="4002371"/>
                </a:cubicBezTo>
                <a:cubicBezTo>
                  <a:pt x="6175024" y="4005001"/>
                  <a:pt x="6175977" y="4007593"/>
                  <a:pt x="6176587" y="4010223"/>
                </a:cubicBezTo>
                <a:cubicBezTo>
                  <a:pt x="6176815" y="4010871"/>
                  <a:pt x="6177082" y="4011519"/>
                  <a:pt x="6177349" y="4012129"/>
                </a:cubicBezTo>
                <a:cubicBezTo>
                  <a:pt x="6178340" y="4013883"/>
                  <a:pt x="6179179" y="4015484"/>
                  <a:pt x="6179712" y="4017237"/>
                </a:cubicBezTo>
                <a:cubicBezTo>
                  <a:pt x="6183790" y="4018838"/>
                  <a:pt x="6187334" y="4022116"/>
                  <a:pt x="6188744" y="4025928"/>
                </a:cubicBezTo>
                <a:cubicBezTo>
                  <a:pt x="6191716" y="4033857"/>
                  <a:pt x="6187220" y="4041137"/>
                  <a:pt x="6180207" y="4044682"/>
                </a:cubicBezTo>
                <a:cubicBezTo>
                  <a:pt x="6185162" y="4042204"/>
                  <a:pt x="6183028" y="4042128"/>
                  <a:pt x="6181351" y="4045292"/>
                </a:cubicBezTo>
                <a:cubicBezTo>
                  <a:pt x="6180017" y="4047846"/>
                  <a:pt x="6178759" y="4049409"/>
                  <a:pt x="6176778" y="4051315"/>
                </a:cubicBezTo>
                <a:cubicBezTo>
                  <a:pt x="6172281" y="4055546"/>
                  <a:pt x="6167136" y="4056956"/>
                  <a:pt x="6161267" y="4058252"/>
                </a:cubicBezTo>
                <a:close/>
                <a:moveTo>
                  <a:pt x="6170489" y="4089433"/>
                </a:moveTo>
                <a:cubicBezTo>
                  <a:pt x="6160428" y="4105252"/>
                  <a:pt x="6135009" y="4090957"/>
                  <a:pt x="6145108" y="4075100"/>
                </a:cubicBezTo>
                <a:cubicBezTo>
                  <a:pt x="6155131" y="4059320"/>
                  <a:pt x="6180550" y="4073576"/>
                  <a:pt x="6170489" y="4089433"/>
                </a:cubicBezTo>
                <a:close/>
                <a:moveTo>
                  <a:pt x="6168279" y="3906046"/>
                </a:moveTo>
                <a:cubicBezTo>
                  <a:pt x="6178225" y="3890418"/>
                  <a:pt x="6204750" y="3902578"/>
                  <a:pt x="6194689" y="3918397"/>
                </a:cubicBezTo>
                <a:cubicBezTo>
                  <a:pt x="6193546" y="3920188"/>
                  <a:pt x="6192136" y="3921560"/>
                  <a:pt x="6190611" y="3922666"/>
                </a:cubicBezTo>
                <a:lnTo>
                  <a:pt x="6190878" y="3922666"/>
                </a:lnTo>
                <a:cubicBezTo>
                  <a:pt x="6199034" y="3922323"/>
                  <a:pt x="6205245" y="3929222"/>
                  <a:pt x="6205741" y="3936960"/>
                </a:cubicBezTo>
                <a:cubicBezTo>
                  <a:pt x="6206236" y="3944927"/>
                  <a:pt x="6199034" y="3951445"/>
                  <a:pt x="6191450" y="3951788"/>
                </a:cubicBezTo>
                <a:lnTo>
                  <a:pt x="6186038" y="3952017"/>
                </a:lnTo>
                <a:cubicBezTo>
                  <a:pt x="6183752" y="3955676"/>
                  <a:pt x="6180093" y="3958382"/>
                  <a:pt x="6175367" y="3958954"/>
                </a:cubicBezTo>
                <a:cubicBezTo>
                  <a:pt x="6169308" y="3959679"/>
                  <a:pt x="6164887" y="3956629"/>
                  <a:pt x="6160505" y="3952932"/>
                </a:cubicBezTo>
                <a:cubicBezTo>
                  <a:pt x="6157113" y="3950035"/>
                  <a:pt x="6156122" y="3945765"/>
                  <a:pt x="6156656" y="3941610"/>
                </a:cubicBezTo>
                <a:lnTo>
                  <a:pt x="6156236" y="3940810"/>
                </a:lnTo>
                <a:cubicBezTo>
                  <a:pt x="6152235" y="3933682"/>
                  <a:pt x="6155398" y="3925067"/>
                  <a:pt x="6162067" y="3921027"/>
                </a:cubicBezTo>
                <a:cubicBezTo>
                  <a:pt x="6164087" y="3919807"/>
                  <a:pt x="6166297" y="3919426"/>
                  <a:pt x="6168508" y="3919387"/>
                </a:cubicBezTo>
                <a:cubicBezTo>
                  <a:pt x="6165840" y="3915881"/>
                  <a:pt x="6165001" y="3911230"/>
                  <a:pt x="6168279" y="3906046"/>
                </a:cubicBezTo>
                <a:close/>
                <a:moveTo>
                  <a:pt x="6124110" y="3769964"/>
                </a:moveTo>
                <a:cubicBezTo>
                  <a:pt x="6125825" y="3777664"/>
                  <a:pt x="6121137" y="3785669"/>
                  <a:pt x="6113325" y="3787537"/>
                </a:cubicBezTo>
                <a:cubicBezTo>
                  <a:pt x="6105779" y="3789367"/>
                  <a:pt x="6097471" y="3784449"/>
                  <a:pt x="6095756" y="3776749"/>
                </a:cubicBezTo>
                <a:lnTo>
                  <a:pt x="6093774" y="3767830"/>
                </a:lnTo>
                <a:cubicBezTo>
                  <a:pt x="6092059" y="3760092"/>
                  <a:pt x="6096785" y="3752125"/>
                  <a:pt x="6104559" y="3750257"/>
                </a:cubicBezTo>
                <a:cubicBezTo>
                  <a:pt x="6106580" y="3749800"/>
                  <a:pt x="6108599" y="3749838"/>
                  <a:pt x="6110581" y="3750219"/>
                </a:cubicBezTo>
                <a:cubicBezTo>
                  <a:pt x="6111572" y="3742862"/>
                  <a:pt x="6117784" y="3737792"/>
                  <a:pt x="6125139" y="3737488"/>
                </a:cubicBezTo>
                <a:lnTo>
                  <a:pt x="6131618" y="3737221"/>
                </a:lnTo>
                <a:cubicBezTo>
                  <a:pt x="6139506" y="3736878"/>
                  <a:pt x="6146061" y="3744616"/>
                  <a:pt x="6145870" y="3752125"/>
                </a:cubicBezTo>
                <a:cubicBezTo>
                  <a:pt x="6145680" y="3760359"/>
                  <a:pt x="6138820" y="3766038"/>
                  <a:pt x="6130970" y="3766381"/>
                </a:cubicBezTo>
                <a:lnTo>
                  <a:pt x="6124491" y="3766686"/>
                </a:lnTo>
                <a:cubicBezTo>
                  <a:pt x="6124072" y="3766686"/>
                  <a:pt x="6123729" y="3766458"/>
                  <a:pt x="6123310" y="3766458"/>
                </a:cubicBezTo>
                <a:cubicBezTo>
                  <a:pt x="6123576" y="3767563"/>
                  <a:pt x="6123843" y="3768783"/>
                  <a:pt x="6124110" y="3769964"/>
                </a:cubicBezTo>
                <a:close/>
                <a:moveTo>
                  <a:pt x="6030970" y="3617415"/>
                </a:moveTo>
                <a:cubicBezTo>
                  <a:pt x="6030360" y="3616653"/>
                  <a:pt x="6029712" y="3615967"/>
                  <a:pt x="6028988" y="3615319"/>
                </a:cubicBezTo>
                <a:cubicBezTo>
                  <a:pt x="6028912" y="3615243"/>
                  <a:pt x="6028912" y="3615281"/>
                  <a:pt x="6028835" y="3615205"/>
                </a:cubicBezTo>
                <a:cubicBezTo>
                  <a:pt x="6028759" y="3615205"/>
                  <a:pt x="6028721" y="3615205"/>
                  <a:pt x="6028645" y="3615166"/>
                </a:cubicBezTo>
                <a:lnTo>
                  <a:pt x="6028111" y="3615166"/>
                </a:lnTo>
                <a:cubicBezTo>
                  <a:pt x="6019956" y="3615281"/>
                  <a:pt x="6013630" y="3609334"/>
                  <a:pt x="6012868" y="3601253"/>
                </a:cubicBezTo>
                <a:cubicBezTo>
                  <a:pt x="6012182" y="3593591"/>
                  <a:pt x="6019156" y="3586120"/>
                  <a:pt x="6026777" y="3586006"/>
                </a:cubicBezTo>
                <a:cubicBezTo>
                  <a:pt x="6035657" y="3585891"/>
                  <a:pt x="6044346" y="3588827"/>
                  <a:pt x="6050368" y="3595612"/>
                </a:cubicBezTo>
                <a:cubicBezTo>
                  <a:pt x="6055627" y="3601520"/>
                  <a:pt x="6057304" y="3609754"/>
                  <a:pt x="6051549" y="3616196"/>
                </a:cubicBezTo>
                <a:cubicBezTo>
                  <a:pt x="6046747" y="3621608"/>
                  <a:pt x="6036191" y="3623286"/>
                  <a:pt x="6030970" y="3617415"/>
                </a:cubicBezTo>
                <a:close/>
                <a:moveTo>
                  <a:pt x="6046632" y="3658469"/>
                </a:moveTo>
                <a:lnTo>
                  <a:pt x="6043165" y="3663958"/>
                </a:lnTo>
                <a:cubicBezTo>
                  <a:pt x="6038897" y="3670628"/>
                  <a:pt x="6028073" y="3670362"/>
                  <a:pt x="6022624" y="3665825"/>
                </a:cubicBezTo>
                <a:cubicBezTo>
                  <a:pt x="6016031" y="3660298"/>
                  <a:pt x="6016526" y="3651950"/>
                  <a:pt x="6020756" y="3645280"/>
                </a:cubicBezTo>
                <a:lnTo>
                  <a:pt x="6024224" y="3639791"/>
                </a:lnTo>
                <a:cubicBezTo>
                  <a:pt x="6028492" y="3633120"/>
                  <a:pt x="6039316" y="3633387"/>
                  <a:pt x="6044765" y="3637923"/>
                </a:cubicBezTo>
                <a:cubicBezTo>
                  <a:pt x="6051358" y="3643412"/>
                  <a:pt x="6050825" y="3651836"/>
                  <a:pt x="6046632" y="3658469"/>
                </a:cubicBezTo>
                <a:close/>
                <a:moveTo>
                  <a:pt x="5974110" y="3627593"/>
                </a:moveTo>
                <a:cubicBezTo>
                  <a:pt x="5964049" y="3643412"/>
                  <a:pt x="5941641" y="3624696"/>
                  <a:pt x="5951625" y="3609067"/>
                </a:cubicBezTo>
                <a:cubicBezTo>
                  <a:pt x="5954217" y="3605027"/>
                  <a:pt x="5957608" y="3603273"/>
                  <a:pt x="5961076" y="3603121"/>
                </a:cubicBezTo>
                <a:cubicBezTo>
                  <a:pt x="5953912" y="3599233"/>
                  <a:pt x="5948882" y="3589246"/>
                  <a:pt x="5954636" y="3580212"/>
                </a:cubicBezTo>
                <a:cubicBezTo>
                  <a:pt x="5961229" y="3569844"/>
                  <a:pt x="5973081" y="3574380"/>
                  <a:pt x="5977692" y="3583147"/>
                </a:cubicBezTo>
                <a:lnTo>
                  <a:pt x="5976397" y="3577277"/>
                </a:lnTo>
                <a:cubicBezTo>
                  <a:pt x="5975711" y="3574151"/>
                  <a:pt x="5976473" y="3571140"/>
                  <a:pt x="5977845" y="3568395"/>
                </a:cubicBezTo>
                <a:cubicBezTo>
                  <a:pt x="5977540" y="3568167"/>
                  <a:pt x="5977121" y="3568090"/>
                  <a:pt x="5976854" y="3567785"/>
                </a:cubicBezTo>
                <a:lnTo>
                  <a:pt x="5970108" y="3561610"/>
                </a:lnTo>
                <a:cubicBezTo>
                  <a:pt x="5964278" y="3556274"/>
                  <a:pt x="5963782" y="3546859"/>
                  <a:pt x="5969117" y="3540989"/>
                </a:cubicBezTo>
                <a:cubicBezTo>
                  <a:pt x="5974377" y="3535195"/>
                  <a:pt x="5983904" y="3534661"/>
                  <a:pt x="5989697" y="3539997"/>
                </a:cubicBezTo>
                <a:lnTo>
                  <a:pt x="5996442" y="3546172"/>
                </a:lnTo>
                <a:cubicBezTo>
                  <a:pt x="6001244" y="3550556"/>
                  <a:pt x="6002197" y="3557608"/>
                  <a:pt x="5999491" y="3563288"/>
                </a:cubicBezTo>
                <a:cubicBezTo>
                  <a:pt x="6002197" y="3565422"/>
                  <a:pt x="6004254" y="3568395"/>
                  <a:pt x="6005017" y="3571902"/>
                </a:cubicBezTo>
                <a:lnTo>
                  <a:pt x="6006999" y="3580860"/>
                </a:lnTo>
                <a:cubicBezTo>
                  <a:pt x="6008713" y="3588560"/>
                  <a:pt x="6002883" y="3596450"/>
                  <a:pt x="5995337" y="3597861"/>
                </a:cubicBezTo>
                <a:cubicBezTo>
                  <a:pt x="5988592" y="3599119"/>
                  <a:pt x="5982304" y="3595345"/>
                  <a:pt x="5979483" y="3589437"/>
                </a:cubicBezTo>
                <a:cubicBezTo>
                  <a:pt x="5979712" y="3592486"/>
                  <a:pt x="5979026" y="3595688"/>
                  <a:pt x="5977045" y="3598776"/>
                </a:cubicBezTo>
                <a:cubicBezTo>
                  <a:pt x="5974453" y="3602816"/>
                  <a:pt x="5971099" y="3604570"/>
                  <a:pt x="5967631" y="3604722"/>
                </a:cubicBezTo>
                <a:cubicBezTo>
                  <a:pt x="5974872" y="3608610"/>
                  <a:pt x="5979864" y="3618559"/>
                  <a:pt x="5974110" y="3627593"/>
                </a:cubicBezTo>
                <a:close/>
                <a:moveTo>
                  <a:pt x="5901663" y="3796152"/>
                </a:moveTo>
                <a:cubicBezTo>
                  <a:pt x="5904636" y="3789481"/>
                  <a:pt x="5914773" y="3785555"/>
                  <a:pt x="5921213" y="3789671"/>
                </a:cubicBezTo>
                <a:lnTo>
                  <a:pt x="5926702" y="3793140"/>
                </a:lnTo>
                <a:cubicBezTo>
                  <a:pt x="5933599" y="3797562"/>
                  <a:pt x="5936686" y="3804881"/>
                  <a:pt x="5933180" y="3812695"/>
                </a:cubicBezTo>
                <a:cubicBezTo>
                  <a:pt x="5930208" y="3819404"/>
                  <a:pt x="5920070" y="3823292"/>
                  <a:pt x="5913630" y="3819175"/>
                </a:cubicBezTo>
                <a:lnTo>
                  <a:pt x="5908180" y="3815706"/>
                </a:lnTo>
                <a:cubicBezTo>
                  <a:pt x="5901244" y="3811322"/>
                  <a:pt x="5898157" y="3803966"/>
                  <a:pt x="5901663" y="3796152"/>
                </a:cubicBezTo>
                <a:close/>
                <a:moveTo>
                  <a:pt x="5914849" y="3962118"/>
                </a:moveTo>
                <a:cubicBezTo>
                  <a:pt x="5904903" y="3977785"/>
                  <a:pt x="5878569" y="3965168"/>
                  <a:pt x="5888630" y="3949348"/>
                </a:cubicBezTo>
                <a:cubicBezTo>
                  <a:pt x="5898615" y="3933682"/>
                  <a:pt x="5924910" y="3946299"/>
                  <a:pt x="5914849" y="3962118"/>
                </a:cubicBezTo>
                <a:close/>
                <a:moveTo>
                  <a:pt x="5844842" y="3728454"/>
                </a:moveTo>
                <a:cubicBezTo>
                  <a:pt x="5854903" y="3712635"/>
                  <a:pt x="5880360" y="3726853"/>
                  <a:pt x="5870261" y="3742710"/>
                </a:cubicBezTo>
                <a:cubicBezTo>
                  <a:pt x="5860200" y="3758529"/>
                  <a:pt x="5834742" y="3744273"/>
                  <a:pt x="5844842" y="3728454"/>
                </a:cubicBezTo>
                <a:close/>
                <a:moveTo>
                  <a:pt x="5869651" y="3848869"/>
                </a:moveTo>
                <a:cubicBezTo>
                  <a:pt x="5876473" y="3852643"/>
                  <a:pt x="5878531" y="3862515"/>
                  <a:pt x="5874415" y="3868919"/>
                </a:cubicBezTo>
                <a:lnTo>
                  <a:pt x="5870947" y="3874408"/>
                </a:lnTo>
                <a:cubicBezTo>
                  <a:pt x="5866564" y="3881307"/>
                  <a:pt x="5857875" y="3883061"/>
                  <a:pt x="5850901" y="3879173"/>
                </a:cubicBezTo>
                <a:cubicBezTo>
                  <a:pt x="5844080" y="3875399"/>
                  <a:pt x="5842022" y="3865527"/>
                  <a:pt x="5846099" y="3859123"/>
                </a:cubicBezTo>
                <a:lnTo>
                  <a:pt x="5849567" y="3853634"/>
                </a:lnTo>
                <a:cubicBezTo>
                  <a:pt x="5853988" y="3846772"/>
                  <a:pt x="5862639" y="3845019"/>
                  <a:pt x="5869651" y="3848869"/>
                </a:cubicBezTo>
                <a:close/>
                <a:moveTo>
                  <a:pt x="5841221" y="4141388"/>
                </a:moveTo>
                <a:cubicBezTo>
                  <a:pt x="5841183" y="4141312"/>
                  <a:pt x="5841183" y="4141274"/>
                  <a:pt x="5841145" y="4141235"/>
                </a:cubicBezTo>
                <a:cubicBezTo>
                  <a:pt x="5841031" y="4141083"/>
                  <a:pt x="5840955" y="4141007"/>
                  <a:pt x="5840764" y="4140816"/>
                </a:cubicBezTo>
                <a:cubicBezTo>
                  <a:pt x="5835352" y="4134717"/>
                  <a:pt x="5835657" y="4126064"/>
                  <a:pt x="5841297" y="4120194"/>
                </a:cubicBezTo>
                <a:cubicBezTo>
                  <a:pt x="5846633" y="4114629"/>
                  <a:pt x="5856846" y="4115048"/>
                  <a:pt x="5861915" y="4120728"/>
                </a:cubicBezTo>
                <a:cubicBezTo>
                  <a:pt x="5867822" y="4127360"/>
                  <a:pt x="5871290" y="4135861"/>
                  <a:pt x="5870109" y="4144818"/>
                </a:cubicBezTo>
                <a:cubicBezTo>
                  <a:pt x="5869079" y="4152671"/>
                  <a:pt x="5863935" y="4159304"/>
                  <a:pt x="5855322" y="4159189"/>
                </a:cubicBezTo>
                <a:cubicBezTo>
                  <a:pt x="5848119" y="4159075"/>
                  <a:pt x="5839925" y="4152213"/>
                  <a:pt x="5840955" y="4144399"/>
                </a:cubicBezTo>
                <a:cubicBezTo>
                  <a:pt x="5841107" y="4143484"/>
                  <a:pt x="5841221" y="4142493"/>
                  <a:pt x="5841221" y="4141540"/>
                </a:cubicBezTo>
                <a:cubicBezTo>
                  <a:pt x="5841221" y="4141426"/>
                  <a:pt x="5841221" y="4141464"/>
                  <a:pt x="5841221" y="4141388"/>
                </a:cubicBezTo>
                <a:close/>
                <a:moveTo>
                  <a:pt x="5776358" y="2290941"/>
                </a:moveTo>
                <a:cubicBezTo>
                  <a:pt x="5777921" y="2283737"/>
                  <a:pt x="5786534" y="2276723"/>
                  <a:pt x="5794194" y="2279429"/>
                </a:cubicBezTo>
                <a:lnTo>
                  <a:pt x="5800482" y="2281640"/>
                </a:lnTo>
                <a:cubicBezTo>
                  <a:pt x="5808142" y="2284346"/>
                  <a:pt x="5813897" y="2290750"/>
                  <a:pt x="5811991" y="2299479"/>
                </a:cubicBezTo>
                <a:cubicBezTo>
                  <a:pt x="5811915" y="2299784"/>
                  <a:pt x="5811686" y="2300051"/>
                  <a:pt x="5811572" y="2300356"/>
                </a:cubicBezTo>
                <a:cubicBezTo>
                  <a:pt x="5815802" y="2305921"/>
                  <a:pt x="5815802" y="2313812"/>
                  <a:pt x="5811229" y="2319263"/>
                </a:cubicBezTo>
                <a:cubicBezTo>
                  <a:pt x="5810734" y="2319911"/>
                  <a:pt x="5810467" y="2320216"/>
                  <a:pt x="5810352" y="2320330"/>
                </a:cubicBezTo>
                <a:cubicBezTo>
                  <a:pt x="5810314" y="2320406"/>
                  <a:pt x="5810276" y="2320482"/>
                  <a:pt x="5810200" y="2320559"/>
                </a:cubicBezTo>
                <a:cubicBezTo>
                  <a:pt x="5810162" y="2320597"/>
                  <a:pt x="5810162" y="2320635"/>
                  <a:pt x="5810162" y="2320673"/>
                </a:cubicBezTo>
                <a:cubicBezTo>
                  <a:pt x="5810467" y="2321512"/>
                  <a:pt x="5810734" y="2322350"/>
                  <a:pt x="5811115" y="2323227"/>
                </a:cubicBezTo>
                <a:cubicBezTo>
                  <a:pt x="5814583" y="2330889"/>
                  <a:pt x="5808561" y="2339542"/>
                  <a:pt x="5801587" y="2342210"/>
                </a:cubicBezTo>
                <a:cubicBezTo>
                  <a:pt x="5793470" y="2345336"/>
                  <a:pt x="5785848" y="2339846"/>
                  <a:pt x="5782609" y="2332680"/>
                </a:cubicBezTo>
                <a:cubicBezTo>
                  <a:pt x="5778645" y="2323951"/>
                  <a:pt x="5779674" y="2314727"/>
                  <a:pt x="5783790" y="2306684"/>
                </a:cubicBezTo>
                <a:cubicBezTo>
                  <a:pt x="5778416" y="2303444"/>
                  <a:pt x="5774834" y="2298031"/>
                  <a:pt x="5776358" y="2290941"/>
                </a:cubicBezTo>
                <a:close/>
                <a:moveTo>
                  <a:pt x="5817555" y="2253471"/>
                </a:moveTo>
                <a:lnTo>
                  <a:pt x="5821328" y="2255148"/>
                </a:lnTo>
                <a:cubicBezTo>
                  <a:pt x="5825367" y="2256939"/>
                  <a:pt x="5827654" y="2259836"/>
                  <a:pt x="5828836" y="2263000"/>
                </a:cubicBezTo>
                <a:cubicBezTo>
                  <a:pt x="5832037" y="2256177"/>
                  <a:pt x="5840497" y="2253166"/>
                  <a:pt x="5847395" y="2255605"/>
                </a:cubicBezTo>
                <a:lnTo>
                  <a:pt x="5852654" y="2257473"/>
                </a:lnTo>
                <a:cubicBezTo>
                  <a:pt x="5856237" y="2254843"/>
                  <a:pt x="5860771" y="2253661"/>
                  <a:pt x="5865497" y="2254919"/>
                </a:cubicBezTo>
                <a:cubicBezTo>
                  <a:pt x="5871557" y="2256558"/>
                  <a:pt x="5874605" y="2261171"/>
                  <a:pt x="5877387" y="2266393"/>
                </a:cubicBezTo>
                <a:cubicBezTo>
                  <a:pt x="5879522" y="2270433"/>
                  <a:pt x="5878835" y="2274931"/>
                  <a:pt x="5876740" y="2278705"/>
                </a:cubicBezTo>
                <a:cubicBezTo>
                  <a:pt x="5876777" y="2279010"/>
                  <a:pt x="5876816" y="2279315"/>
                  <a:pt x="5876854" y="2279620"/>
                </a:cubicBezTo>
                <a:cubicBezTo>
                  <a:pt x="5877921" y="2287930"/>
                  <a:pt x="5871633" y="2294981"/>
                  <a:pt x="5863668" y="2296277"/>
                </a:cubicBezTo>
                <a:cubicBezTo>
                  <a:pt x="5861305" y="2296659"/>
                  <a:pt x="5859019" y="2296201"/>
                  <a:pt x="5856885" y="2295363"/>
                </a:cubicBezTo>
                <a:cubicBezTo>
                  <a:pt x="5858066" y="2299784"/>
                  <a:pt x="5857113" y="2304549"/>
                  <a:pt x="5851968" y="2308208"/>
                </a:cubicBezTo>
                <a:cubicBezTo>
                  <a:pt x="5836496" y="2319301"/>
                  <a:pt x="5815802" y="2297497"/>
                  <a:pt x="5831465" y="2286290"/>
                </a:cubicBezTo>
                <a:cubicBezTo>
                  <a:pt x="5833256" y="2284994"/>
                  <a:pt x="5835124" y="2284270"/>
                  <a:pt x="5836991" y="2283775"/>
                </a:cubicBezTo>
                <a:lnTo>
                  <a:pt x="5836724" y="2283698"/>
                </a:lnTo>
                <a:cubicBezTo>
                  <a:pt x="5832342" y="2282136"/>
                  <a:pt x="5829559" y="2278667"/>
                  <a:pt x="5828226" y="2274664"/>
                </a:cubicBezTo>
                <a:cubicBezTo>
                  <a:pt x="5825063" y="2281449"/>
                  <a:pt x="5817441" y="2286329"/>
                  <a:pt x="5808600" y="2282402"/>
                </a:cubicBezTo>
                <a:lnTo>
                  <a:pt x="5804827" y="2280725"/>
                </a:lnTo>
                <a:cubicBezTo>
                  <a:pt x="5787181" y="2272835"/>
                  <a:pt x="5799910" y="2245656"/>
                  <a:pt x="5817555" y="2253471"/>
                </a:cubicBezTo>
                <a:close/>
                <a:moveTo>
                  <a:pt x="5810391" y="2194578"/>
                </a:moveTo>
                <a:cubicBezTo>
                  <a:pt x="5817593" y="2190080"/>
                  <a:pt x="5826358" y="2192786"/>
                  <a:pt x="5831046" y="2199381"/>
                </a:cubicBezTo>
                <a:lnTo>
                  <a:pt x="5834933" y="2204794"/>
                </a:lnTo>
                <a:cubicBezTo>
                  <a:pt x="5839697" y="2211426"/>
                  <a:pt x="5836686" y="2221413"/>
                  <a:pt x="5830131" y="2225454"/>
                </a:cubicBezTo>
                <a:cubicBezTo>
                  <a:pt x="5822929" y="2229952"/>
                  <a:pt x="5814163" y="2227245"/>
                  <a:pt x="5809476" y="2220651"/>
                </a:cubicBezTo>
                <a:lnTo>
                  <a:pt x="5805589" y="2215238"/>
                </a:lnTo>
                <a:cubicBezTo>
                  <a:pt x="5800825" y="2208644"/>
                  <a:pt x="5803836" y="2198657"/>
                  <a:pt x="5810391" y="2194578"/>
                </a:cubicBezTo>
                <a:close/>
                <a:moveTo>
                  <a:pt x="5883790" y="2197666"/>
                </a:moveTo>
                <a:cubicBezTo>
                  <a:pt x="5881122" y="2195188"/>
                  <a:pt x="5879598" y="2191757"/>
                  <a:pt x="5878988" y="2188327"/>
                </a:cubicBezTo>
                <a:cubicBezTo>
                  <a:pt x="5873843" y="2184515"/>
                  <a:pt x="5870756" y="2178073"/>
                  <a:pt x="5874072" y="2170602"/>
                </a:cubicBezTo>
                <a:cubicBezTo>
                  <a:pt x="5878988" y="2159471"/>
                  <a:pt x="5891564" y="2160462"/>
                  <a:pt x="5898233" y="2167095"/>
                </a:cubicBezTo>
                <a:cubicBezTo>
                  <a:pt x="5898691" y="2166866"/>
                  <a:pt x="5899072" y="2166485"/>
                  <a:pt x="5899606" y="2166294"/>
                </a:cubicBezTo>
                <a:cubicBezTo>
                  <a:pt x="5905513" y="2163931"/>
                  <a:pt x="5910962" y="2164579"/>
                  <a:pt x="5917060" y="2165570"/>
                </a:cubicBezTo>
                <a:cubicBezTo>
                  <a:pt x="5918851" y="2165875"/>
                  <a:pt x="5920528" y="2166866"/>
                  <a:pt x="5922090" y="2168162"/>
                </a:cubicBezTo>
                <a:cubicBezTo>
                  <a:pt x="5924948" y="2168124"/>
                  <a:pt x="5927845" y="2168696"/>
                  <a:pt x="5930245" y="2170068"/>
                </a:cubicBezTo>
                <a:cubicBezTo>
                  <a:pt x="5932151" y="2171174"/>
                  <a:pt x="5934019" y="2172393"/>
                  <a:pt x="5935810" y="2173651"/>
                </a:cubicBezTo>
                <a:cubicBezTo>
                  <a:pt x="5936419" y="2173651"/>
                  <a:pt x="5936991" y="2173613"/>
                  <a:pt x="5937601" y="2173651"/>
                </a:cubicBezTo>
                <a:cubicBezTo>
                  <a:pt x="5945299" y="2174452"/>
                  <a:pt x="5952349" y="2182075"/>
                  <a:pt x="5951053" y="2190080"/>
                </a:cubicBezTo>
                <a:lnTo>
                  <a:pt x="5950329" y="2194426"/>
                </a:lnTo>
                <a:cubicBezTo>
                  <a:pt x="5950329" y="2194464"/>
                  <a:pt x="5950329" y="2194540"/>
                  <a:pt x="5950329" y="2194578"/>
                </a:cubicBezTo>
                <a:cubicBezTo>
                  <a:pt x="5958409" y="2192405"/>
                  <a:pt x="5969041" y="2196179"/>
                  <a:pt x="5971138" y="2206928"/>
                </a:cubicBezTo>
                <a:cubicBezTo>
                  <a:pt x="5972966" y="2216267"/>
                  <a:pt x="5966564" y="2221413"/>
                  <a:pt x="5959171" y="2222023"/>
                </a:cubicBezTo>
                <a:cubicBezTo>
                  <a:pt x="5959933" y="2223205"/>
                  <a:pt x="5960505" y="2224463"/>
                  <a:pt x="5960848" y="2225797"/>
                </a:cubicBezTo>
                <a:cubicBezTo>
                  <a:pt x="5968737" y="2224768"/>
                  <a:pt x="5975672" y="2230562"/>
                  <a:pt x="5977311" y="2238071"/>
                </a:cubicBezTo>
                <a:cubicBezTo>
                  <a:pt x="5978378" y="2242912"/>
                  <a:pt x="5976473" y="2247677"/>
                  <a:pt x="5973119" y="2251031"/>
                </a:cubicBezTo>
                <a:cubicBezTo>
                  <a:pt x="5973957" y="2250574"/>
                  <a:pt x="5974910" y="2250231"/>
                  <a:pt x="5975901" y="2250078"/>
                </a:cubicBezTo>
                <a:lnTo>
                  <a:pt x="5982456" y="2248782"/>
                </a:lnTo>
                <a:cubicBezTo>
                  <a:pt x="5987753" y="2247753"/>
                  <a:pt x="5992974" y="2248706"/>
                  <a:pt x="5996861" y="2251793"/>
                </a:cubicBezTo>
                <a:cubicBezTo>
                  <a:pt x="6004178" y="2252594"/>
                  <a:pt x="6010505" y="2257969"/>
                  <a:pt x="6008218" y="2267117"/>
                </a:cubicBezTo>
                <a:cubicBezTo>
                  <a:pt x="6006275" y="2274969"/>
                  <a:pt x="5999605" y="2278476"/>
                  <a:pt x="5993165" y="2278590"/>
                </a:cubicBezTo>
                <a:cubicBezTo>
                  <a:pt x="5994499" y="2281602"/>
                  <a:pt x="5995413" y="2284728"/>
                  <a:pt x="5995109" y="2288196"/>
                </a:cubicBezTo>
                <a:cubicBezTo>
                  <a:pt x="5994880" y="2290865"/>
                  <a:pt x="5993927" y="2293075"/>
                  <a:pt x="5992707" y="2295134"/>
                </a:cubicBezTo>
                <a:cubicBezTo>
                  <a:pt x="5994689" y="2297573"/>
                  <a:pt x="5996213" y="2300508"/>
                  <a:pt x="5996861" y="2303825"/>
                </a:cubicBezTo>
                <a:lnTo>
                  <a:pt x="5998119" y="2310381"/>
                </a:lnTo>
                <a:cubicBezTo>
                  <a:pt x="5999491" y="2317357"/>
                  <a:pt x="5993394" y="2323608"/>
                  <a:pt x="5986991" y="2325514"/>
                </a:cubicBezTo>
                <a:cubicBezTo>
                  <a:pt x="5981998" y="2342553"/>
                  <a:pt x="5956008" y="2331994"/>
                  <a:pt x="5960390" y="2314460"/>
                </a:cubicBezTo>
                <a:cubicBezTo>
                  <a:pt x="5961496" y="2310038"/>
                  <a:pt x="5963973" y="2307370"/>
                  <a:pt x="5966983" y="2306112"/>
                </a:cubicBezTo>
                <a:lnTo>
                  <a:pt x="5966945" y="2305807"/>
                </a:lnTo>
                <a:cubicBezTo>
                  <a:pt x="5966716" y="2304549"/>
                  <a:pt x="5967059" y="2303405"/>
                  <a:pt x="5967250" y="2302224"/>
                </a:cubicBezTo>
                <a:cubicBezTo>
                  <a:pt x="5965459" y="2300775"/>
                  <a:pt x="5963934" y="2299098"/>
                  <a:pt x="5963058" y="2297230"/>
                </a:cubicBezTo>
                <a:cubicBezTo>
                  <a:pt x="5960886" y="2292580"/>
                  <a:pt x="5961419" y="2288082"/>
                  <a:pt x="5963554" y="2284232"/>
                </a:cubicBezTo>
                <a:cubicBezTo>
                  <a:pt x="5962753" y="2279582"/>
                  <a:pt x="5964392" y="2274855"/>
                  <a:pt x="5967783" y="2271196"/>
                </a:cubicBezTo>
                <a:cubicBezTo>
                  <a:pt x="5967403" y="2270471"/>
                  <a:pt x="5966869" y="2269938"/>
                  <a:pt x="5966564" y="2269099"/>
                </a:cubicBezTo>
                <a:cubicBezTo>
                  <a:pt x="5964888" y="2264144"/>
                  <a:pt x="5966374" y="2257435"/>
                  <a:pt x="5970223" y="2253394"/>
                </a:cubicBezTo>
                <a:cubicBezTo>
                  <a:pt x="5968660" y="2254347"/>
                  <a:pt x="5966983" y="2255072"/>
                  <a:pt x="5965154" y="2255415"/>
                </a:cubicBezTo>
                <a:lnTo>
                  <a:pt x="5958599" y="2256711"/>
                </a:lnTo>
                <a:cubicBezTo>
                  <a:pt x="5956275" y="2257168"/>
                  <a:pt x="5954064" y="2256939"/>
                  <a:pt x="5951968" y="2256329"/>
                </a:cubicBezTo>
                <a:cubicBezTo>
                  <a:pt x="5947357" y="2261628"/>
                  <a:pt x="5940993" y="2265211"/>
                  <a:pt x="5933180" y="2265325"/>
                </a:cubicBezTo>
                <a:cubicBezTo>
                  <a:pt x="5928226" y="2265363"/>
                  <a:pt x="5923843" y="2264182"/>
                  <a:pt x="5919956" y="2262085"/>
                </a:cubicBezTo>
                <a:cubicBezTo>
                  <a:pt x="5918394" y="2269823"/>
                  <a:pt x="5911915" y="2275770"/>
                  <a:pt x="5903645" y="2274893"/>
                </a:cubicBezTo>
                <a:cubicBezTo>
                  <a:pt x="5895909" y="2274093"/>
                  <a:pt x="5888973" y="2266393"/>
                  <a:pt x="5890307" y="2258388"/>
                </a:cubicBezTo>
                <a:cubicBezTo>
                  <a:pt x="5890802" y="2255262"/>
                  <a:pt x="5891335" y="2252175"/>
                  <a:pt x="5891831" y="2249087"/>
                </a:cubicBezTo>
                <a:cubicBezTo>
                  <a:pt x="5892136" y="2247296"/>
                  <a:pt x="5892784" y="2245618"/>
                  <a:pt x="5893584" y="2244055"/>
                </a:cubicBezTo>
                <a:lnTo>
                  <a:pt x="5893013" y="2241159"/>
                </a:lnTo>
                <a:cubicBezTo>
                  <a:pt x="5892059" y="2236279"/>
                  <a:pt x="5893622" y="2231820"/>
                  <a:pt x="5896518" y="2228427"/>
                </a:cubicBezTo>
                <a:cubicBezTo>
                  <a:pt x="5895299" y="2228313"/>
                  <a:pt x="5894117" y="2228236"/>
                  <a:pt x="5892936" y="2227855"/>
                </a:cubicBezTo>
                <a:cubicBezTo>
                  <a:pt x="5885391" y="2229761"/>
                  <a:pt x="5876663" y="2226902"/>
                  <a:pt x="5874720" y="2217068"/>
                </a:cubicBezTo>
                <a:cubicBezTo>
                  <a:pt x="5874720" y="2216992"/>
                  <a:pt x="5874758" y="2216954"/>
                  <a:pt x="5874758" y="2216877"/>
                </a:cubicBezTo>
                <a:cubicBezTo>
                  <a:pt x="5873843" y="2218211"/>
                  <a:pt x="5872852" y="2219507"/>
                  <a:pt x="5871290" y="2220651"/>
                </a:cubicBezTo>
                <a:cubicBezTo>
                  <a:pt x="5855665" y="2231858"/>
                  <a:pt x="5836076" y="2209101"/>
                  <a:pt x="5851739" y="2197856"/>
                </a:cubicBezTo>
                <a:cubicBezTo>
                  <a:pt x="5862105" y="2190423"/>
                  <a:pt x="5874034" y="2197971"/>
                  <a:pt x="5876397" y="2207195"/>
                </a:cubicBezTo>
                <a:cubicBezTo>
                  <a:pt x="5878074" y="2204298"/>
                  <a:pt x="5880779" y="2202392"/>
                  <a:pt x="5883942" y="2201173"/>
                </a:cubicBezTo>
                <a:cubicBezTo>
                  <a:pt x="5883866" y="2199953"/>
                  <a:pt x="5883676" y="2198771"/>
                  <a:pt x="5883790" y="2197666"/>
                </a:cubicBezTo>
                <a:close/>
                <a:moveTo>
                  <a:pt x="6110695" y="2440402"/>
                </a:moveTo>
                <a:cubicBezTo>
                  <a:pt x="6106198" y="2458470"/>
                  <a:pt x="6078264" y="2451228"/>
                  <a:pt x="6082761" y="2433198"/>
                </a:cubicBezTo>
                <a:cubicBezTo>
                  <a:pt x="6087219" y="2415130"/>
                  <a:pt x="6115154" y="2422372"/>
                  <a:pt x="6110695" y="2440402"/>
                </a:cubicBezTo>
                <a:close/>
                <a:moveTo>
                  <a:pt x="6084018" y="2348461"/>
                </a:moveTo>
                <a:lnTo>
                  <a:pt x="6085581" y="2342210"/>
                </a:lnTo>
                <a:cubicBezTo>
                  <a:pt x="6087486" y="2334624"/>
                  <a:pt x="6093622" y="2328792"/>
                  <a:pt x="6101968" y="2330012"/>
                </a:cubicBezTo>
                <a:cubicBezTo>
                  <a:pt x="6108675" y="2331003"/>
                  <a:pt x="6114811" y="2337864"/>
                  <a:pt x="6114125" y="2344916"/>
                </a:cubicBezTo>
                <a:cubicBezTo>
                  <a:pt x="6116412" y="2347889"/>
                  <a:pt x="6117555" y="2351777"/>
                  <a:pt x="6116373" y="2356542"/>
                </a:cubicBezTo>
                <a:cubicBezTo>
                  <a:pt x="6113477" y="2368283"/>
                  <a:pt x="6100710" y="2369312"/>
                  <a:pt x="6093317" y="2363747"/>
                </a:cubicBezTo>
                <a:cubicBezTo>
                  <a:pt x="6087334" y="2361345"/>
                  <a:pt x="6082418" y="2354979"/>
                  <a:pt x="6084018" y="2348461"/>
                </a:cubicBezTo>
                <a:close/>
                <a:moveTo>
                  <a:pt x="6083637" y="2464950"/>
                </a:moveTo>
                <a:lnTo>
                  <a:pt x="6089849" y="2466513"/>
                </a:lnTo>
                <a:cubicBezTo>
                  <a:pt x="6092022" y="2467047"/>
                  <a:pt x="6093813" y="2468114"/>
                  <a:pt x="6095337" y="2469448"/>
                </a:cubicBezTo>
                <a:cubicBezTo>
                  <a:pt x="6096671" y="2467847"/>
                  <a:pt x="6098309" y="2466513"/>
                  <a:pt x="6100063" y="2465713"/>
                </a:cubicBezTo>
                <a:cubicBezTo>
                  <a:pt x="6103874" y="2463959"/>
                  <a:pt x="6107647" y="2464035"/>
                  <a:pt x="6111000" y="2465408"/>
                </a:cubicBezTo>
                <a:cubicBezTo>
                  <a:pt x="6108980" y="2462511"/>
                  <a:pt x="6107989" y="2458890"/>
                  <a:pt x="6108523" y="2454811"/>
                </a:cubicBezTo>
                <a:cubicBezTo>
                  <a:pt x="6109475" y="2447454"/>
                  <a:pt x="6117860" y="2441241"/>
                  <a:pt x="6125215" y="2443071"/>
                </a:cubicBezTo>
                <a:lnTo>
                  <a:pt x="6131427" y="2444633"/>
                </a:lnTo>
                <a:cubicBezTo>
                  <a:pt x="6139277" y="2446577"/>
                  <a:pt x="6144232" y="2453096"/>
                  <a:pt x="6143165" y="2461329"/>
                </a:cubicBezTo>
                <a:cubicBezTo>
                  <a:pt x="6142212" y="2468686"/>
                  <a:pt x="6133828" y="2474899"/>
                  <a:pt x="6126472" y="2473108"/>
                </a:cubicBezTo>
                <a:lnTo>
                  <a:pt x="6120261" y="2471545"/>
                </a:lnTo>
                <a:cubicBezTo>
                  <a:pt x="6119079" y="2471240"/>
                  <a:pt x="6118127" y="2470668"/>
                  <a:pt x="6117098" y="2470173"/>
                </a:cubicBezTo>
                <a:cubicBezTo>
                  <a:pt x="6117822" y="2471011"/>
                  <a:pt x="6118622" y="2471773"/>
                  <a:pt x="6119232" y="2472765"/>
                </a:cubicBezTo>
                <a:lnTo>
                  <a:pt x="6123919" y="2480541"/>
                </a:lnTo>
                <a:cubicBezTo>
                  <a:pt x="6127959" y="2487249"/>
                  <a:pt x="6123347" y="2496703"/>
                  <a:pt x="6116869" y="2499714"/>
                </a:cubicBezTo>
                <a:cubicBezTo>
                  <a:pt x="6109247" y="2503221"/>
                  <a:pt x="6101739" y="2499333"/>
                  <a:pt x="6097700" y="2492662"/>
                </a:cubicBezTo>
                <a:lnTo>
                  <a:pt x="6096328" y="2490337"/>
                </a:lnTo>
                <a:cubicBezTo>
                  <a:pt x="6092669" y="2493958"/>
                  <a:pt x="6087029" y="2495521"/>
                  <a:pt x="6081960" y="2494301"/>
                </a:cubicBezTo>
                <a:lnTo>
                  <a:pt x="6075749" y="2492739"/>
                </a:lnTo>
                <a:cubicBezTo>
                  <a:pt x="6067898" y="2490794"/>
                  <a:pt x="6064049" y="2482332"/>
                  <a:pt x="6065802" y="2474899"/>
                </a:cubicBezTo>
                <a:cubicBezTo>
                  <a:pt x="6067631" y="2467123"/>
                  <a:pt x="6076320" y="2463121"/>
                  <a:pt x="6083637" y="2464950"/>
                </a:cubicBezTo>
                <a:close/>
                <a:moveTo>
                  <a:pt x="6100291" y="2681385"/>
                </a:moveTo>
                <a:cubicBezTo>
                  <a:pt x="6107875" y="2683253"/>
                  <a:pt x="6112601" y="2691410"/>
                  <a:pt x="6110695" y="2698958"/>
                </a:cubicBezTo>
                <a:cubicBezTo>
                  <a:pt x="6108752" y="2706543"/>
                  <a:pt x="6100710" y="2711232"/>
                  <a:pt x="6093126" y="2709326"/>
                </a:cubicBezTo>
                <a:lnTo>
                  <a:pt x="6080665" y="2706238"/>
                </a:lnTo>
                <a:cubicBezTo>
                  <a:pt x="6073081" y="2704370"/>
                  <a:pt x="6068355" y="2696213"/>
                  <a:pt x="6070261" y="2688666"/>
                </a:cubicBezTo>
                <a:cubicBezTo>
                  <a:pt x="6072204" y="2681080"/>
                  <a:pt x="6080245" y="2676392"/>
                  <a:pt x="6087829" y="2678298"/>
                </a:cubicBezTo>
                <a:lnTo>
                  <a:pt x="6100291" y="2681385"/>
                </a:lnTo>
                <a:close/>
                <a:moveTo>
                  <a:pt x="6088858" y="2541873"/>
                </a:moveTo>
                <a:lnTo>
                  <a:pt x="6090421" y="2535622"/>
                </a:lnTo>
                <a:cubicBezTo>
                  <a:pt x="6092288" y="2528036"/>
                  <a:pt x="6098691" y="2522280"/>
                  <a:pt x="6106922" y="2523614"/>
                </a:cubicBezTo>
                <a:cubicBezTo>
                  <a:pt x="6112181" y="2524453"/>
                  <a:pt x="6117098" y="2528836"/>
                  <a:pt x="6118660" y="2534097"/>
                </a:cubicBezTo>
                <a:lnTo>
                  <a:pt x="6122319" y="2535012"/>
                </a:lnTo>
                <a:cubicBezTo>
                  <a:pt x="6130169" y="2536956"/>
                  <a:pt x="6135124" y="2543474"/>
                  <a:pt x="6134056" y="2551707"/>
                </a:cubicBezTo>
                <a:cubicBezTo>
                  <a:pt x="6133104" y="2559064"/>
                  <a:pt x="6124720" y="2565277"/>
                  <a:pt x="6117364" y="2563448"/>
                </a:cubicBezTo>
                <a:lnTo>
                  <a:pt x="6111153" y="2561885"/>
                </a:lnTo>
                <a:cubicBezTo>
                  <a:pt x="6108447" y="2561199"/>
                  <a:pt x="6106236" y="2559826"/>
                  <a:pt x="6104369" y="2558187"/>
                </a:cubicBezTo>
                <a:cubicBezTo>
                  <a:pt x="6103225" y="2558302"/>
                  <a:pt x="6102121" y="2558530"/>
                  <a:pt x="6100901" y="2558340"/>
                </a:cubicBezTo>
                <a:cubicBezTo>
                  <a:pt x="6093660" y="2557235"/>
                  <a:pt x="6086991" y="2549458"/>
                  <a:pt x="6088858" y="2541873"/>
                </a:cubicBezTo>
                <a:close/>
                <a:moveTo>
                  <a:pt x="6134780" y="2755068"/>
                </a:moveTo>
                <a:cubicBezTo>
                  <a:pt x="6150025" y="2767151"/>
                  <a:pt x="6128111" y="2788154"/>
                  <a:pt x="6113058" y="2776185"/>
                </a:cubicBezTo>
                <a:cubicBezTo>
                  <a:pt x="6097852" y="2764064"/>
                  <a:pt x="6119765" y="2743099"/>
                  <a:pt x="6134780" y="2755068"/>
                </a:cubicBezTo>
                <a:close/>
                <a:moveTo>
                  <a:pt x="6126244" y="2649976"/>
                </a:moveTo>
                <a:cubicBezTo>
                  <a:pt x="6130703" y="2631946"/>
                  <a:pt x="6158751" y="2638884"/>
                  <a:pt x="6154255" y="2656952"/>
                </a:cubicBezTo>
                <a:cubicBezTo>
                  <a:pt x="6149796" y="2674982"/>
                  <a:pt x="6121747" y="2668044"/>
                  <a:pt x="6126244" y="2649976"/>
                </a:cubicBezTo>
                <a:close/>
                <a:moveTo>
                  <a:pt x="6149148" y="2597030"/>
                </a:moveTo>
                <a:cubicBezTo>
                  <a:pt x="6146633" y="2604806"/>
                  <a:pt x="6138553" y="2608199"/>
                  <a:pt x="6130970" y="2606331"/>
                </a:cubicBezTo>
                <a:lnTo>
                  <a:pt x="6118507" y="2603243"/>
                </a:lnTo>
                <a:cubicBezTo>
                  <a:pt x="6110924" y="2601375"/>
                  <a:pt x="6106922" y="2592112"/>
                  <a:pt x="6109209" y="2585061"/>
                </a:cubicBezTo>
                <a:cubicBezTo>
                  <a:pt x="6111724" y="2577284"/>
                  <a:pt x="6119804" y="2573892"/>
                  <a:pt x="6127387" y="2575722"/>
                </a:cubicBezTo>
                <a:lnTo>
                  <a:pt x="6139849" y="2578847"/>
                </a:lnTo>
                <a:cubicBezTo>
                  <a:pt x="6147433" y="2580753"/>
                  <a:pt x="6151434" y="2589978"/>
                  <a:pt x="6149148" y="2597030"/>
                </a:cubicBezTo>
                <a:close/>
                <a:moveTo>
                  <a:pt x="6070489" y="2812283"/>
                </a:moveTo>
                <a:cubicBezTo>
                  <a:pt x="6078035" y="2805575"/>
                  <a:pt x="6091259" y="2804812"/>
                  <a:pt x="6100596" y="2807633"/>
                </a:cubicBezTo>
                <a:cubicBezTo>
                  <a:pt x="6104788" y="2808891"/>
                  <a:pt x="6107761" y="2812588"/>
                  <a:pt x="6110276" y="2816857"/>
                </a:cubicBezTo>
                <a:cubicBezTo>
                  <a:pt x="6110924" y="2810606"/>
                  <a:pt x="6115382" y="2804126"/>
                  <a:pt x="6121595" y="2803402"/>
                </a:cubicBezTo>
                <a:cubicBezTo>
                  <a:pt x="6124758" y="2803059"/>
                  <a:pt x="6127883" y="2802677"/>
                  <a:pt x="6131046" y="2802334"/>
                </a:cubicBezTo>
                <a:cubicBezTo>
                  <a:pt x="6132799" y="2802144"/>
                  <a:pt x="6134133" y="2802944"/>
                  <a:pt x="6135771" y="2803135"/>
                </a:cubicBezTo>
                <a:cubicBezTo>
                  <a:pt x="6135504" y="2801572"/>
                  <a:pt x="6135390" y="2799971"/>
                  <a:pt x="6135619" y="2798256"/>
                </a:cubicBezTo>
                <a:cubicBezTo>
                  <a:pt x="6136724" y="2790823"/>
                  <a:pt x="6145185" y="2785029"/>
                  <a:pt x="6152540" y="2786858"/>
                </a:cubicBezTo>
                <a:lnTo>
                  <a:pt x="6158751" y="2788421"/>
                </a:lnTo>
                <a:cubicBezTo>
                  <a:pt x="6161800" y="2789184"/>
                  <a:pt x="6164201" y="2790861"/>
                  <a:pt x="6166145" y="2792881"/>
                </a:cubicBezTo>
                <a:cubicBezTo>
                  <a:pt x="6169041" y="2792652"/>
                  <a:pt x="6172090" y="2793224"/>
                  <a:pt x="6175215" y="2795702"/>
                </a:cubicBezTo>
                <a:cubicBezTo>
                  <a:pt x="6190306" y="2807671"/>
                  <a:pt x="6174415" y="2833515"/>
                  <a:pt x="6159171" y="2821393"/>
                </a:cubicBezTo>
                <a:cubicBezTo>
                  <a:pt x="6157456" y="2820021"/>
                  <a:pt x="6156236" y="2818420"/>
                  <a:pt x="6155245" y="2816781"/>
                </a:cubicBezTo>
                <a:cubicBezTo>
                  <a:pt x="6154559" y="2816743"/>
                  <a:pt x="6153874" y="2816934"/>
                  <a:pt x="6153226" y="2816781"/>
                </a:cubicBezTo>
                <a:lnTo>
                  <a:pt x="6149453" y="2815828"/>
                </a:lnTo>
                <a:cubicBezTo>
                  <a:pt x="6150025" y="2822728"/>
                  <a:pt x="6145299" y="2830961"/>
                  <a:pt x="6138249" y="2831762"/>
                </a:cubicBezTo>
                <a:lnTo>
                  <a:pt x="6133332" y="2832333"/>
                </a:lnTo>
                <a:cubicBezTo>
                  <a:pt x="6134857" y="2835078"/>
                  <a:pt x="6135734" y="2838280"/>
                  <a:pt x="6135124" y="2842015"/>
                </a:cubicBezTo>
                <a:cubicBezTo>
                  <a:pt x="6134971" y="2842968"/>
                  <a:pt x="6134514" y="2843578"/>
                  <a:pt x="6134209" y="2844379"/>
                </a:cubicBezTo>
                <a:cubicBezTo>
                  <a:pt x="6136915" y="2844264"/>
                  <a:pt x="6139773" y="2844874"/>
                  <a:pt x="6142669" y="2847161"/>
                </a:cubicBezTo>
                <a:cubicBezTo>
                  <a:pt x="6156960" y="2858483"/>
                  <a:pt x="6143736" y="2882154"/>
                  <a:pt x="6129331" y="2874225"/>
                </a:cubicBezTo>
                <a:cubicBezTo>
                  <a:pt x="6128073" y="2877846"/>
                  <a:pt x="6125596" y="2880820"/>
                  <a:pt x="6122128" y="2882421"/>
                </a:cubicBezTo>
                <a:cubicBezTo>
                  <a:pt x="6123043" y="2882306"/>
                  <a:pt x="6123996" y="2882306"/>
                  <a:pt x="6124948" y="2882459"/>
                </a:cubicBezTo>
                <a:lnTo>
                  <a:pt x="6131275" y="2883488"/>
                </a:lnTo>
                <a:cubicBezTo>
                  <a:pt x="6139011" y="2884784"/>
                  <a:pt x="6145527" y="2889739"/>
                  <a:pt x="6145261" y="2898354"/>
                </a:cubicBezTo>
                <a:cubicBezTo>
                  <a:pt x="6145146" y="2902509"/>
                  <a:pt x="6142517" y="2906854"/>
                  <a:pt x="6138935" y="2909637"/>
                </a:cubicBezTo>
                <a:cubicBezTo>
                  <a:pt x="6139887" y="2909637"/>
                  <a:pt x="6140802" y="2909637"/>
                  <a:pt x="6141754" y="2909599"/>
                </a:cubicBezTo>
                <a:cubicBezTo>
                  <a:pt x="6149567" y="2909523"/>
                  <a:pt x="6156198" y="2916232"/>
                  <a:pt x="6156198" y="2924007"/>
                </a:cubicBezTo>
                <a:cubicBezTo>
                  <a:pt x="6156198" y="2931860"/>
                  <a:pt x="6149605" y="2938378"/>
                  <a:pt x="6141793" y="2938454"/>
                </a:cubicBezTo>
                <a:lnTo>
                  <a:pt x="6132722" y="2938531"/>
                </a:lnTo>
                <a:cubicBezTo>
                  <a:pt x="6124910" y="2938607"/>
                  <a:pt x="6118279" y="2931898"/>
                  <a:pt x="6118279" y="2924122"/>
                </a:cubicBezTo>
                <a:cubicBezTo>
                  <a:pt x="6118279" y="2918709"/>
                  <a:pt x="6121519" y="2914059"/>
                  <a:pt x="6126053" y="2911581"/>
                </a:cubicBezTo>
                <a:lnTo>
                  <a:pt x="6124072" y="2911238"/>
                </a:lnTo>
                <a:cubicBezTo>
                  <a:pt x="6116336" y="2909980"/>
                  <a:pt x="6109819" y="2905025"/>
                  <a:pt x="6110086" y="2896372"/>
                </a:cubicBezTo>
                <a:cubicBezTo>
                  <a:pt x="6110238" y="2891379"/>
                  <a:pt x="6113820" y="2885813"/>
                  <a:pt x="6118660" y="2883488"/>
                </a:cubicBezTo>
                <a:cubicBezTo>
                  <a:pt x="6116945" y="2883831"/>
                  <a:pt x="6115154" y="2883907"/>
                  <a:pt x="6113439" y="2883602"/>
                </a:cubicBezTo>
                <a:lnTo>
                  <a:pt x="6107113" y="2882573"/>
                </a:lnTo>
                <a:cubicBezTo>
                  <a:pt x="6104864" y="2882192"/>
                  <a:pt x="6102921" y="2881239"/>
                  <a:pt x="6101244" y="2879981"/>
                </a:cubicBezTo>
                <a:cubicBezTo>
                  <a:pt x="6095299" y="2883221"/>
                  <a:pt x="6088363" y="2884326"/>
                  <a:pt x="6081312" y="2881773"/>
                </a:cubicBezTo>
                <a:cubicBezTo>
                  <a:pt x="6076816" y="2880172"/>
                  <a:pt x="6073234" y="2877580"/>
                  <a:pt x="6070451" y="2874378"/>
                </a:cubicBezTo>
                <a:cubicBezTo>
                  <a:pt x="6068355" y="2875178"/>
                  <a:pt x="6066069" y="2875559"/>
                  <a:pt x="6063629" y="2875331"/>
                </a:cubicBezTo>
                <a:cubicBezTo>
                  <a:pt x="6062486" y="2875254"/>
                  <a:pt x="6061457" y="2874683"/>
                  <a:pt x="6060390" y="2874263"/>
                </a:cubicBezTo>
                <a:cubicBezTo>
                  <a:pt x="6060657" y="2877237"/>
                  <a:pt x="6060238" y="2880324"/>
                  <a:pt x="6058332" y="2883259"/>
                </a:cubicBezTo>
                <a:cubicBezTo>
                  <a:pt x="6054217" y="2889625"/>
                  <a:pt x="6043813" y="2892827"/>
                  <a:pt x="6037410" y="2887757"/>
                </a:cubicBezTo>
                <a:lnTo>
                  <a:pt x="6032151" y="2883564"/>
                </a:lnTo>
                <a:cubicBezTo>
                  <a:pt x="6025749" y="2878456"/>
                  <a:pt x="6022852" y="2870070"/>
                  <a:pt x="6027654" y="2862637"/>
                </a:cubicBezTo>
                <a:cubicBezTo>
                  <a:pt x="6031770" y="2856271"/>
                  <a:pt x="6042174" y="2853070"/>
                  <a:pt x="6048576" y="2858139"/>
                </a:cubicBezTo>
                <a:lnTo>
                  <a:pt x="6051244" y="2860274"/>
                </a:lnTo>
                <a:cubicBezTo>
                  <a:pt x="6051282" y="2859893"/>
                  <a:pt x="6051091" y="2859511"/>
                  <a:pt x="6051168" y="2859169"/>
                </a:cubicBezTo>
                <a:lnTo>
                  <a:pt x="6053264" y="2846513"/>
                </a:lnTo>
                <a:cubicBezTo>
                  <a:pt x="6054140" y="2841253"/>
                  <a:pt x="6057418" y="2837250"/>
                  <a:pt x="6061838" y="2835345"/>
                </a:cubicBezTo>
                <a:cubicBezTo>
                  <a:pt x="6061838" y="2835154"/>
                  <a:pt x="6061877" y="2834925"/>
                  <a:pt x="6061915" y="2834735"/>
                </a:cubicBezTo>
                <a:cubicBezTo>
                  <a:pt x="6053149" y="2836069"/>
                  <a:pt x="6043013" y="2829970"/>
                  <a:pt x="6044880" y="2818687"/>
                </a:cubicBezTo>
                <a:cubicBezTo>
                  <a:pt x="6047090" y="2805079"/>
                  <a:pt x="6063592" y="2804202"/>
                  <a:pt x="6070489" y="2812283"/>
                </a:cubicBezTo>
                <a:close/>
                <a:moveTo>
                  <a:pt x="6365344" y="2645173"/>
                </a:moveTo>
                <a:cubicBezTo>
                  <a:pt x="6365573" y="2644296"/>
                  <a:pt x="6365725" y="2643381"/>
                  <a:pt x="6365801" y="2642505"/>
                </a:cubicBezTo>
                <a:lnTo>
                  <a:pt x="6365801" y="2642505"/>
                </a:lnTo>
                <a:cubicBezTo>
                  <a:pt x="6365764" y="2642390"/>
                  <a:pt x="6365764" y="2642390"/>
                  <a:pt x="6365687" y="2642238"/>
                </a:cubicBezTo>
                <a:cubicBezTo>
                  <a:pt x="6365535" y="2642047"/>
                  <a:pt x="6365535" y="2642009"/>
                  <a:pt x="6365268" y="2641666"/>
                </a:cubicBezTo>
                <a:cubicBezTo>
                  <a:pt x="6360428" y="2635224"/>
                  <a:pt x="6361533" y="2626648"/>
                  <a:pt x="6367593" y="2621387"/>
                </a:cubicBezTo>
                <a:cubicBezTo>
                  <a:pt x="6373348" y="2616356"/>
                  <a:pt x="6383332" y="2617652"/>
                  <a:pt x="6387867" y="2623713"/>
                </a:cubicBezTo>
                <a:cubicBezTo>
                  <a:pt x="6393127" y="2630764"/>
                  <a:pt x="6395946" y="2639379"/>
                  <a:pt x="6394079" y="2648146"/>
                </a:cubicBezTo>
                <a:cubicBezTo>
                  <a:pt x="6393164" y="2652339"/>
                  <a:pt x="6390954" y="2655922"/>
                  <a:pt x="6387829" y="2658324"/>
                </a:cubicBezTo>
                <a:cubicBezTo>
                  <a:pt x="6393927" y="2665261"/>
                  <a:pt x="6390916" y="2677726"/>
                  <a:pt x="6382113" y="2681995"/>
                </a:cubicBezTo>
                <a:cubicBezTo>
                  <a:pt x="6382456" y="2682186"/>
                  <a:pt x="6382798" y="2682376"/>
                  <a:pt x="6383141" y="2682605"/>
                </a:cubicBezTo>
                <a:cubicBezTo>
                  <a:pt x="6387524" y="2684168"/>
                  <a:pt x="6390230" y="2687370"/>
                  <a:pt x="6391412" y="2691143"/>
                </a:cubicBezTo>
                <a:cubicBezTo>
                  <a:pt x="6394879" y="2699377"/>
                  <a:pt x="6392288" y="2710584"/>
                  <a:pt x="6381960" y="2711956"/>
                </a:cubicBezTo>
                <a:cubicBezTo>
                  <a:pt x="6381541" y="2711994"/>
                  <a:pt x="6381083" y="2712109"/>
                  <a:pt x="6380626" y="2712185"/>
                </a:cubicBezTo>
                <a:cubicBezTo>
                  <a:pt x="6386190" y="2715349"/>
                  <a:pt x="6389011" y="2722286"/>
                  <a:pt x="6387486" y="2728499"/>
                </a:cubicBezTo>
                <a:lnTo>
                  <a:pt x="6385923" y="2734713"/>
                </a:lnTo>
                <a:cubicBezTo>
                  <a:pt x="6383980" y="2742565"/>
                  <a:pt x="6375482" y="2746415"/>
                  <a:pt x="6368089" y="2744662"/>
                </a:cubicBezTo>
                <a:cubicBezTo>
                  <a:pt x="6367517" y="2744547"/>
                  <a:pt x="6367135" y="2744128"/>
                  <a:pt x="6366640" y="2743937"/>
                </a:cubicBezTo>
                <a:cubicBezTo>
                  <a:pt x="6368089" y="2748931"/>
                  <a:pt x="6368050" y="2754686"/>
                  <a:pt x="6366488" y="2760480"/>
                </a:cubicBezTo>
                <a:cubicBezTo>
                  <a:pt x="6376015" y="2762501"/>
                  <a:pt x="6383027" y="2777214"/>
                  <a:pt x="6373614" y="2786820"/>
                </a:cubicBezTo>
                <a:cubicBezTo>
                  <a:pt x="6367212" y="2793377"/>
                  <a:pt x="6359666" y="2791128"/>
                  <a:pt x="6355169" y="2785600"/>
                </a:cubicBezTo>
                <a:cubicBezTo>
                  <a:pt x="6354635" y="2786858"/>
                  <a:pt x="6353950" y="2788002"/>
                  <a:pt x="6353073" y="2788993"/>
                </a:cubicBezTo>
                <a:cubicBezTo>
                  <a:pt x="6355855" y="2792119"/>
                  <a:pt x="6356769" y="2796121"/>
                  <a:pt x="6356274" y="2799971"/>
                </a:cubicBezTo>
                <a:cubicBezTo>
                  <a:pt x="6359057" y="2800238"/>
                  <a:pt x="6361800" y="2800962"/>
                  <a:pt x="6363973" y="2802715"/>
                </a:cubicBezTo>
                <a:lnTo>
                  <a:pt x="6369232" y="2806908"/>
                </a:lnTo>
                <a:cubicBezTo>
                  <a:pt x="6375863" y="2812169"/>
                  <a:pt x="6376777" y="2821317"/>
                  <a:pt x="6372014" y="2828140"/>
                </a:cubicBezTo>
                <a:cubicBezTo>
                  <a:pt x="6367669" y="2834354"/>
                  <a:pt x="6358408" y="2835459"/>
                  <a:pt x="6352159" y="2831571"/>
                </a:cubicBezTo>
                <a:cubicBezTo>
                  <a:pt x="6352006" y="2834010"/>
                  <a:pt x="6351396" y="2836488"/>
                  <a:pt x="6349643" y="2838851"/>
                </a:cubicBezTo>
                <a:cubicBezTo>
                  <a:pt x="6345413" y="2844493"/>
                  <a:pt x="6335009" y="2847237"/>
                  <a:pt x="6329445" y="2841787"/>
                </a:cubicBezTo>
                <a:lnTo>
                  <a:pt x="6324872" y="2837289"/>
                </a:lnTo>
                <a:cubicBezTo>
                  <a:pt x="6319270" y="2831800"/>
                  <a:pt x="6316755" y="2824023"/>
                  <a:pt x="6321938" y="2817086"/>
                </a:cubicBezTo>
                <a:cubicBezTo>
                  <a:pt x="6324948" y="2813084"/>
                  <a:pt x="6331046" y="2810568"/>
                  <a:pt x="6336343" y="2811407"/>
                </a:cubicBezTo>
                <a:cubicBezTo>
                  <a:pt x="6334743" y="2810682"/>
                  <a:pt x="6333218" y="2809768"/>
                  <a:pt x="6331960" y="2808509"/>
                </a:cubicBezTo>
                <a:lnTo>
                  <a:pt x="6327387" y="2804012"/>
                </a:lnTo>
                <a:cubicBezTo>
                  <a:pt x="6325787" y="2802411"/>
                  <a:pt x="6324720" y="2800543"/>
                  <a:pt x="6324072" y="2798561"/>
                </a:cubicBezTo>
                <a:cubicBezTo>
                  <a:pt x="6317364" y="2797798"/>
                  <a:pt x="6311038" y="2794749"/>
                  <a:pt x="6306693" y="2788612"/>
                </a:cubicBezTo>
                <a:cubicBezTo>
                  <a:pt x="6303912" y="2784686"/>
                  <a:pt x="6302464" y="2780531"/>
                  <a:pt x="6302006" y="2776300"/>
                </a:cubicBezTo>
                <a:cubicBezTo>
                  <a:pt x="6299834" y="2775728"/>
                  <a:pt x="6297738" y="2774737"/>
                  <a:pt x="6295870" y="2773174"/>
                </a:cubicBezTo>
                <a:cubicBezTo>
                  <a:pt x="6295490" y="2772869"/>
                  <a:pt x="6295375" y="2772373"/>
                  <a:pt x="6295032" y="2772030"/>
                </a:cubicBezTo>
                <a:cubicBezTo>
                  <a:pt x="6290878" y="2779501"/>
                  <a:pt x="6281236" y="2784152"/>
                  <a:pt x="6272585" y="2777291"/>
                </a:cubicBezTo>
                <a:cubicBezTo>
                  <a:pt x="6257303" y="2765169"/>
                  <a:pt x="6276358" y="2741612"/>
                  <a:pt x="6291640" y="2753734"/>
                </a:cubicBezTo>
                <a:cubicBezTo>
                  <a:pt x="6291983" y="2754000"/>
                  <a:pt x="6292059" y="2754306"/>
                  <a:pt x="6292365" y="2754572"/>
                </a:cubicBezTo>
                <a:cubicBezTo>
                  <a:pt x="6294041" y="2750951"/>
                  <a:pt x="6296861" y="2748397"/>
                  <a:pt x="6300367" y="2747177"/>
                </a:cubicBezTo>
                <a:lnTo>
                  <a:pt x="6303912" y="2743556"/>
                </a:lnTo>
                <a:cubicBezTo>
                  <a:pt x="6306046" y="2741345"/>
                  <a:pt x="6308599" y="2740202"/>
                  <a:pt x="6311266" y="2739592"/>
                </a:cubicBezTo>
                <a:cubicBezTo>
                  <a:pt x="6312753" y="2738677"/>
                  <a:pt x="6314391" y="2738067"/>
                  <a:pt x="6316069" y="2737686"/>
                </a:cubicBezTo>
                <a:cubicBezTo>
                  <a:pt x="6311000" y="2734332"/>
                  <a:pt x="6307684" y="2728232"/>
                  <a:pt x="6309361" y="2722134"/>
                </a:cubicBezTo>
                <a:cubicBezTo>
                  <a:pt x="6304979" y="2719008"/>
                  <a:pt x="6302540" y="2713900"/>
                  <a:pt x="6303378" y="2707954"/>
                </a:cubicBezTo>
                <a:cubicBezTo>
                  <a:pt x="6304369" y="2700559"/>
                  <a:pt x="6312829" y="2694498"/>
                  <a:pt x="6320184" y="2696328"/>
                </a:cubicBezTo>
                <a:lnTo>
                  <a:pt x="6326396" y="2697890"/>
                </a:lnTo>
                <a:cubicBezTo>
                  <a:pt x="6326472" y="2697890"/>
                  <a:pt x="6326548" y="2697967"/>
                  <a:pt x="6326625" y="2698005"/>
                </a:cubicBezTo>
                <a:cubicBezTo>
                  <a:pt x="6326244" y="2696137"/>
                  <a:pt x="6325863" y="2694345"/>
                  <a:pt x="6325634" y="2692363"/>
                </a:cubicBezTo>
                <a:cubicBezTo>
                  <a:pt x="6325444" y="2690534"/>
                  <a:pt x="6325939" y="2688628"/>
                  <a:pt x="6326778" y="2686798"/>
                </a:cubicBezTo>
                <a:cubicBezTo>
                  <a:pt x="6325939" y="2684016"/>
                  <a:pt x="6325672" y="2681080"/>
                  <a:pt x="6326358" y="2678336"/>
                </a:cubicBezTo>
                <a:cubicBezTo>
                  <a:pt x="6326892" y="2676163"/>
                  <a:pt x="6327539" y="2674067"/>
                  <a:pt x="6328302" y="2671970"/>
                </a:cubicBezTo>
                <a:cubicBezTo>
                  <a:pt x="6328149" y="2671398"/>
                  <a:pt x="6327921" y="2670827"/>
                  <a:pt x="6327806" y="2670217"/>
                </a:cubicBezTo>
                <a:cubicBezTo>
                  <a:pt x="6326435" y="2662517"/>
                  <a:pt x="6331922" y="2653559"/>
                  <a:pt x="6340039" y="2652644"/>
                </a:cubicBezTo>
                <a:lnTo>
                  <a:pt x="6344422" y="2652111"/>
                </a:lnTo>
                <a:cubicBezTo>
                  <a:pt x="6345642" y="2651539"/>
                  <a:pt x="6346900" y="2651043"/>
                  <a:pt x="6348309" y="2650624"/>
                </a:cubicBezTo>
                <a:cubicBezTo>
                  <a:pt x="6353950" y="2649023"/>
                  <a:pt x="6359818" y="2649557"/>
                  <a:pt x="6365687" y="2650624"/>
                </a:cubicBezTo>
                <a:cubicBezTo>
                  <a:pt x="6365116" y="2648871"/>
                  <a:pt x="6364964" y="2647041"/>
                  <a:pt x="6365344" y="2645173"/>
                </a:cubicBezTo>
                <a:close/>
                <a:moveTo>
                  <a:pt x="6444460" y="2824557"/>
                </a:moveTo>
                <a:cubicBezTo>
                  <a:pt x="6438210" y="2818344"/>
                  <a:pt x="6439277" y="2809539"/>
                  <a:pt x="6444346" y="2803135"/>
                </a:cubicBezTo>
                <a:lnTo>
                  <a:pt x="6448538" y="2797874"/>
                </a:lnTo>
                <a:cubicBezTo>
                  <a:pt x="6453645" y="2791433"/>
                  <a:pt x="6464620" y="2792462"/>
                  <a:pt x="6469955" y="2797760"/>
                </a:cubicBezTo>
                <a:cubicBezTo>
                  <a:pt x="6473995" y="2801762"/>
                  <a:pt x="6474948" y="2806870"/>
                  <a:pt x="6473767" y="2811711"/>
                </a:cubicBezTo>
                <a:cubicBezTo>
                  <a:pt x="6476320" y="2812207"/>
                  <a:pt x="6478759" y="2813274"/>
                  <a:pt x="6480817" y="2814875"/>
                </a:cubicBezTo>
                <a:cubicBezTo>
                  <a:pt x="6481198" y="2815180"/>
                  <a:pt x="6481351" y="2815638"/>
                  <a:pt x="6481655" y="2815942"/>
                </a:cubicBezTo>
                <a:cubicBezTo>
                  <a:pt x="6486267" y="2811826"/>
                  <a:pt x="6492821" y="2810377"/>
                  <a:pt x="6499109" y="2815371"/>
                </a:cubicBezTo>
                <a:cubicBezTo>
                  <a:pt x="6514354" y="2827492"/>
                  <a:pt x="6496899" y="2852231"/>
                  <a:pt x="6481655" y="2840110"/>
                </a:cubicBezTo>
                <a:cubicBezTo>
                  <a:pt x="6481084" y="2839652"/>
                  <a:pt x="6480893" y="2839118"/>
                  <a:pt x="6480436" y="2838661"/>
                </a:cubicBezTo>
                <a:lnTo>
                  <a:pt x="6478187" y="2841482"/>
                </a:lnTo>
                <a:cubicBezTo>
                  <a:pt x="6474719" y="2845865"/>
                  <a:pt x="6469270" y="2847237"/>
                  <a:pt x="6464163" y="2846284"/>
                </a:cubicBezTo>
                <a:cubicBezTo>
                  <a:pt x="6462791" y="2847199"/>
                  <a:pt x="6461114" y="2847352"/>
                  <a:pt x="6459513" y="2847695"/>
                </a:cubicBezTo>
                <a:cubicBezTo>
                  <a:pt x="6460847" y="2852460"/>
                  <a:pt x="6459971" y="2857834"/>
                  <a:pt x="6456846" y="2861875"/>
                </a:cubicBezTo>
                <a:cubicBezTo>
                  <a:pt x="6451701" y="2868507"/>
                  <a:pt x="6441716" y="2868546"/>
                  <a:pt x="6435505" y="2863628"/>
                </a:cubicBezTo>
                <a:lnTo>
                  <a:pt x="6430245" y="2859435"/>
                </a:lnTo>
                <a:cubicBezTo>
                  <a:pt x="6423614" y="2854175"/>
                  <a:pt x="6423614" y="2844417"/>
                  <a:pt x="6428492" y="2838089"/>
                </a:cubicBezTo>
                <a:cubicBezTo>
                  <a:pt x="6432036" y="2833515"/>
                  <a:pt x="6437906" y="2832295"/>
                  <a:pt x="6443203" y="2833439"/>
                </a:cubicBezTo>
                <a:cubicBezTo>
                  <a:pt x="6443203" y="2830504"/>
                  <a:pt x="6443813" y="2827645"/>
                  <a:pt x="6445146" y="2825091"/>
                </a:cubicBezTo>
                <a:cubicBezTo>
                  <a:pt x="6444917" y="2824938"/>
                  <a:pt x="6444650" y="2824786"/>
                  <a:pt x="6444460" y="2824557"/>
                </a:cubicBezTo>
                <a:close/>
                <a:moveTo>
                  <a:pt x="6580588" y="3248279"/>
                </a:moveTo>
                <a:cubicBezTo>
                  <a:pt x="6563019" y="3240350"/>
                  <a:pt x="6572090" y="3211419"/>
                  <a:pt x="6589849" y="3219423"/>
                </a:cubicBezTo>
                <a:cubicBezTo>
                  <a:pt x="6603492" y="3225599"/>
                  <a:pt x="6600977" y="3244162"/>
                  <a:pt x="6590916" y="3248546"/>
                </a:cubicBezTo>
                <a:cubicBezTo>
                  <a:pt x="6597166" y="3250070"/>
                  <a:pt x="6601968" y="3256665"/>
                  <a:pt x="6601815" y="3262802"/>
                </a:cubicBezTo>
                <a:cubicBezTo>
                  <a:pt x="6601701" y="3267186"/>
                  <a:pt x="6599757" y="3270616"/>
                  <a:pt x="6596861" y="3273056"/>
                </a:cubicBezTo>
                <a:cubicBezTo>
                  <a:pt x="6596861" y="3273056"/>
                  <a:pt x="6596899" y="3273056"/>
                  <a:pt x="6596937" y="3273056"/>
                </a:cubicBezTo>
                <a:cubicBezTo>
                  <a:pt x="6603759" y="3275495"/>
                  <a:pt x="6609209" y="3284644"/>
                  <a:pt x="6605703" y="3291696"/>
                </a:cubicBezTo>
                <a:cubicBezTo>
                  <a:pt x="6605397" y="3292267"/>
                  <a:pt x="6605169" y="3292839"/>
                  <a:pt x="6604902" y="3293449"/>
                </a:cubicBezTo>
                <a:cubicBezTo>
                  <a:pt x="6610123" y="3294326"/>
                  <a:pt x="6614849" y="3297718"/>
                  <a:pt x="6616793" y="3302902"/>
                </a:cubicBezTo>
                <a:lnTo>
                  <a:pt x="6620146" y="3311784"/>
                </a:lnTo>
                <a:cubicBezTo>
                  <a:pt x="6623042" y="3319446"/>
                  <a:pt x="6618812" y="3328403"/>
                  <a:pt x="6611152" y="3331224"/>
                </a:cubicBezTo>
                <a:cubicBezTo>
                  <a:pt x="6603416" y="3334045"/>
                  <a:pt x="6594613" y="3329890"/>
                  <a:pt x="6591716" y="3322228"/>
                </a:cubicBezTo>
                <a:lnTo>
                  <a:pt x="6589087" y="3315291"/>
                </a:lnTo>
                <a:cubicBezTo>
                  <a:pt x="6584475" y="3314414"/>
                  <a:pt x="6580131" y="3311593"/>
                  <a:pt x="6578301" y="3307286"/>
                </a:cubicBezTo>
                <a:cubicBezTo>
                  <a:pt x="6577654" y="3305761"/>
                  <a:pt x="6577692" y="3304122"/>
                  <a:pt x="6577273" y="3302597"/>
                </a:cubicBezTo>
                <a:cubicBezTo>
                  <a:pt x="6576434" y="3303779"/>
                  <a:pt x="6575329" y="3304656"/>
                  <a:pt x="6574148" y="3305494"/>
                </a:cubicBezTo>
                <a:cubicBezTo>
                  <a:pt x="6580588" y="3309154"/>
                  <a:pt x="6584932" y="3317159"/>
                  <a:pt x="6580474" y="3325583"/>
                </a:cubicBezTo>
                <a:cubicBezTo>
                  <a:pt x="6571671" y="3342202"/>
                  <a:pt x="6546746" y="3327069"/>
                  <a:pt x="6555512" y="3310526"/>
                </a:cubicBezTo>
                <a:cubicBezTo>
                  <a:pt x="6556846" y="3308010"/>
                  <a:pt x="6558637" y="3306409"/>
                  <a:pt x="6560542" y="3305227"/>
                </a:cubicBezTo>
                <a:cubicBezTo>
                  <a:pt x="6545260" y="3296270"/>
                  <a:pt x="6553683" y="3269549"/>
                  <a:pt x="6570832" y="3277287"/>
                </a:cubicBezTo>
                <a:cubicBezTo>
                  <a:pt x="6574148" y="3278773"/>
                  <a:pt x="6576243" y="3281137"/>
                  <a:pt x="6577806" y="3283729"/>
                </a:cubicBezTo>
                <a:cubicBezTo>
                  <a:pt x="6578073" y="3283081"/>
                  <a:pt x="6577921" y="3282395"/>
                  <a:pt x="6578225" y="3281785"/>
                </a:cubicBezTo>
                <a:cubicBezTo>
                  <a:pt x="6579025" y="3280184"/>
                  <a:pt x="6580055" y="3278735"/>
                  <a:pt x="6581198" y="3277439"/>
                </a:cubicBezTo>
                <a:lnTo>
                  <a:pt x="6577844" y="3277744"/>
                </a:lnTo>
                <a:cubicBezTo>
                  <a:pt x="6569993" y="3278430"/>
                  <a:pt x="6563477" y="3270044"/>
                  <a:pt x="6563667" y="3262878"/>
                </a:cubicBezTo>
                <a:cubicBezTo>
                  <a:pt x="6563667" y="3262840"/>
                  <a:pt x="6563706" y="3262802"/>
                  <a:pt x="6563706" y="3262764"/>
                </a:cubicBezTo>
                <a:cubicBezTo>
                  <a:pt x="6563363" y="3262916"/>
                  <a:pt x="6563210" y="3263259"/>
                  <a:pt x="6562867" y="3263412"/>
                </a:cubicBezTo>
                <a:lnTo>
                  <a:pt x="6553987" y="3266766"/>
                </a:lnTo>
                <a:cubicBezTo>
                  <a:pt x="6546023" y="3269777"/>
                  <a:pt x="6538134" y="3268291"/>
                  <a:pt x="6533522" y="3260477"/>
                </a:cubicBezTo>
                <a:cubicBezTo>
                  <a:pt x="6529750" y="3254035"/>
                  <a:pt x="6532379" y="3242828"/>
                  <a:pt x="6539811" y="3240007"/>
                </a:cubicBezTo>
                <a:cubicBezTo>
                  <a:pt x="6542784" y="3238902"/>
                  <a:pt x="6545756" y="3237758"/>
                  <a:pt x="6548728" y="3236653"/>
                </a:cubicBezTo>
                <a:cubicBezTo>
                  <a:pt x="6556693" y="3233641"/>
                  <a:pt x="6564582" y="3235128"/>
                  <a:pt x="6569193" y="3242942"/>
                </a:cubicBezTo>
                <a:cubicBezTo>
                  <a:pt x="6570603" y="3245344"/>
                  <a:pt x="6570870" y="3248431"/>
                  <a:pt x="6570565" y="3251519"/>
                </a:cubicBezTo>
                <a:cubicBezTo>
                  <a:pt x="6572928" y="3250032"/>
                  <a:pt x="6575634" y="3248965"/>
                  <a:pt x="6578606" y="3248698"/>
                </a:cubicBezTo>
                <a:lnTo>
                  <a:pt x="6581617" y="3248431"/>
                </a:lnTo>
                <a:cubicBezTo>
                  <a:pt x="6581198" y="3248355"/>
                  <a:pt x="6580931" y="3248431"/>
                  <a:pt x="6580588" y="3248279"/>
                </a:cubicBezTo>
                <a:close/>
                <a:moveTo>
                  <a:pt x="6619345" y="3180467"/>
                </a:moveTo>
                <a:cubicBezTo>
                  <a:pt x="6619575" y="3181191"/>
                  <a:pt x="6619612" y="3181877"/>
                  <a:pt x="6619727" y="3182563"/>
                </a:cubicBezTo>
                <a:cubicBezTo>
                  <a:pt x="6629864" y="3193236"/>
                  <a:pt x="6621099" y="3214849"/>
                  <a:pt x="6605512" y="3207835"/>
                </a:cubicBezTo>
                <a:cubicBezTo>
                  <a:pt x="6604026" y="3207187"/>
                  <a:pt x="6602806" y="3206311"/>
                  <a:pt x="6601701" y="3205396"/>
                </a:cubicBezTo>
                <a:cubicBezTo>
                  <a:pt x="6599910" y="3205167"/>
                  <a:pt x="6598119" y="3204634"/>
                  <a:pt x="6596480" y="3203795"/>
                </a:cubicBezTo>
                <a:cubicBezTo>
                  <a:pt x="6591488" y="3201279"/>
                  <a:pt x="6589011" y="3196019"/>
                  <a:pt x="6588972" y="3190759"/>
                </a:cubicBezTo>
                <a:cubicBezTo>
                  <a:pt x="6586190" y="3187442"/>
                  <a:pt x="6584818" y="3183211"/>
                  <a:pt x="6585847" y="3178065"/>
                </a:cubicBezTo>
                <a:cubicBezTo>
                  <a:pt x="6586381" y="3175435"/>
                  <a:pt x="6588096" y="3173148"/>
                  <a:pt x="6590192" y="3171090"/>
                </a:cubicBezTo>
                <a:cubicBezTo>
                  <a:pt x="6585885" y="3168841"/>
                  <a:pt x="6583751" y="3165105"/>
                  <a:pt x="6583141" y="3160531"/>
                </a:cubicBezTo>
                <a:cubicBezTo>
                  <a:pt x="6582532" y="3160340"/>
                  <a:pt x="6581998" y="3160417"/>
                  <a:pt x="6581389" y="3160111"/>
                </a:cubicBezTo>
                <a:cubicBezTo>
                  <a:pt x="6563629" y="3152107"/>
                  <a:pt x="6576320" y="3124585"/>
                  <a:pt x="6594079" y="3132628"/>
                </a:cubicBezTo>
                <a:cubicBezTo>
                  <a:pt x="6597280" y="3134077"/>
                  <a:pt x="6599186" y="3136250"/>
                  <a:pt x="6600558" y="3138651"/>
                </a:cubicBezTo>
                <a:cubicBezTo>
                  <a:pt x="6600862" y="3138727"/>
                  <a:pt x="6601168" y="3138651"/>
                  <a:pt x="6601472" y="3138727"/>
                </a:cubicBezTo>
                <a:cubicBezTo>
                  <a:pt x="6609628" y="3141167"/>
                  <a:pt x="6612410" y="3149019"/>
                  <a:pt x="6611152" y="3156719"/>
                </a:cubicBezTo>
                <a:lnTo>
                  <a:pt x="6610085" y="3163047"/>
                </a:lnTo>
                <a:cubicBezTo>
                  <a:pt x="6609704" y="3165258"/>
                  <a:pt x="6608561" y="3167011"/>
                  <a:pt x="6607074" y="3168574"/>
                </a:cubicBezTo>
                <a:cubicBezTo>
                  <a:pt x="6612524" y="3171052"/>
                  <a:pt x="6617440" y="3174292"/>
                  <a:pt x="6619345" y="3180467"/>
                </a:cubicBezTo>
                <a:close/>
                <a:moveTo>
                  <a:pt x="6664239" y="3190111"/>
                </a:moveTo>
                <a:cubicBezTo>
                  <a:pt x="6656503" y="3186642"/>
                  <a:pt x="6653378" y="3177989"/>
                  <a:pt x="6656350" y="3170213"/>
                </a:cubicBezTo>
                <a:cubicBezTo>
                  <a:pt x="6659208" y="3162665"/>
                  <a:pt x="6669041" y="3159082"/>
                  <a:pt x="6676244" y="3162322"/>
                </a:cubicBezTo>
                <a:lnTo>
                  <a:pt x="6682379" y="3165105"/>
                </a:lnTo>
                <a:cubicBezTo>
                  <a:pt x="6690116" y="3168574"/>
                  <a:pt x="6693241" y="3177227"/>
                  <a:pt x="6690268" y="3185003"/>
                </a:cubicBezTo>
                <a:cubicBezTo>
                  <a:pt x="6687410" y="3192588"/>
                  <a:pt x="6677577" y="3196133"/>
                  <a:pt x="6670375" y="3192893"/>
                </a:cubicBezTo>
                <a:lnTo>
                  <a:pt x="6664239" y="3190111"/>
                </a:lnTo>
                <a:close/>
                <a:moveTo>
                  <a:pt x="6662410" y="3309306"/>
                </a:moveTo>
                <a:cubicBezTo>
                  <a:pt x="6657303" y="3315519"/>
                  <a:pt x="6647699" y="3315291"/>
                  <a:pt x="6641907" y="3310412"/>
                </a:cubicBezTo>
                <a:lnTo>
                  <a:pt x="6636952" y="3306257"/>
                </a:lnTo>
                <a:cubicBezTo>
                  <a:pt x="6630702" y="3301034"/>
                  <a:pt x="6631007" y="3291657"/>
                  <a:pt x="6635848" y="3285711"/>
                </a:cubicBezTo>
                <a:cubicBezTo>
                  <a:pt x="6640954" y="3279498"/>
                  <a:pt x="6650557" y="3279726"/>
                  <a:pt x="6656388" y="3284605"/>
                </a:cubicBezTo>
                <a:lnTo>
                  <a:pt x="6661343" y="3288760"/>
                </a:lnTo>
                <a:cubicBezTo>
                  <a:pt x="6667554" y="3293983"/>
                  <a:pt x="6667250" y="3303360"/>
                  <a:pt x="6662410" y="3309306"/>
                </a:cubicBezTo>
                <a:close/>
                <a:moveTo>
                  <a:pt x="6638363" y="3216641"/>
                </a:moveTo>
                <a:cubicBezTo>
                  <a:pt x="6620603" y="3208636"/>
                  <a:pt x="6633027" y="3181000"/>
                  <a:pt x="6650824" y="3189043"/>
                </a:cubicBezTo>
                <a:cubicBezTo>
                  <a:pt x="6668584" y="3197010"/>
                  <a:pt x="6656160" y="3224646"/>
                  <a:pt x="6638363" y="3216641"/>
                </a:cubicBezTo>
                <a:close/>
                <a:moveTo>
                  <a:pt x="6632112" y="3240388"/>
                </a:moveTo>
                <a:cubicBezTo>
                  <a:pt x="6635504" y="3232917"/>
                  <a:pt x="6644536" y="3229296"/>
                  <a:pt x="6652082" y="3232612"/>
                </a:cubicBezTo>
                <a:cubicBezTo>
                  <a:pt x="6659513" y="3235890"/>
                  <a:pt x="6663210" y="3245115"/>
                  <a:pt x="6659856" y="3252586"/>
                </a:cubicBezTo>
                <a:lnTo>
                  <a:pt x="6657074" y="3258723"/>
                </a:lnTo>
                <a:cubicBezTo>
                  <a:pt x="6653721" y="3266195"/>
                  <a:pt x="6644689" y="3269816"/>
                  <a:pt x="6637105" y="3266499"/>
                </a:cubicBezTo>
                <a:cubicBezTo>
                  <a:pt x="6629674" y="3263221"/>
                  <a:pt x="6625977" y="3253997"/>
                  <a:pt x="6629368" y="3246525"/>
                </a:cubicBezTo>
                <a:lnTo>
                  <a:pt x="6632112" y="3240388"/>
                </a:lnTo>
                <a:close/>
                <a:moveTo>
                  <a:pt x="6631769" y="3346586"/>
                </a:moveTo>
                <a:cubicBezTo>
                  <a:pt x="6632875" y="3345938"/>
                  <a:pt x="6634056" y="3345404"/>
                  <a:pt x="6635275" y="3344985"/>
                </a:cubicBezTo>
                <a:cubicBezTo>
                  <a:pt x="6643622" y="3339496"/>
                  <a:pt x="6654979" y="3340411"/>
                  <a:pt x="6664315" y="3342240"/>
                </a:cubicBezTo>
                <a:cubicBezTo>
                  <a:pt x="6671518" y="3343613"/>
                  <a:pt x="6676282" y="3348911"/>
                  <a:pt x="6677082" y="3355810"/>
                </a:cubicBezTo>
                <a:cubicBezTo>
                  <a:pt x="6678568" y="3346738"/>
                  <a:pt x="6689049" y="3338009"/>
                  <a:pt x="6700252" y="3343079"/>
                </a:cubicBezTo>
                <a:cubicBezTo>
                  <a:pt x="6718012" y="3351084"/>
                  <a:pt x="6702196" y="3376928"/>
                  <a:pt x="6684628" y="3369037"/>
                </a:cubicBezTo>
                <a:cubicBezTo>
                  <a:pt x="6680207" y="3367017"/>
                  <a:pt x="6677882" y="3363929"/>
                  <a:pt x="6677120" y="3360499"/>
                </a:cubicBezTo>
                <a:cubicBezTo>
                  <a:pt x="6676205" y="3365035"/>
                  <a:pt x="6672776" y="3369075"/>
                  <a:pt x="6668507" y="3371058"/>
                </a:cubicBezTo>
                <a:cubicBezTo>
                  <a:pt x="6668698" y="3371858"/>
                  <a:pt x="6669003" y="3372659"/>
                  <a:pt x="6669079" y="3373497"/>
                </a:cubicBezTo>
                <a:cubicBezTo>
                  <a:pt x="6669879" y="3381655"/>
                  <a:pt x="6664658" y="3389430"/>
                  <a:pt x="6656236" y="3390650"/>
                </a:cubicBezTo>
                <a:cubicBezTo>
                  <a:pt x="6648842" y="3391680"/>
                  <a:pt x="6641030" y="3386495"/>
                  <a:pt x="6639506" y="3379024"/>
                </a:cubicBezTo>
                <a:cubicBezTo>
                  <a:pt x="6639277" y="3378719"/>
                  <a:pt x="6639010" y="3378415"/>
                  <a:pt x="6638743" y="3378109"/>
                </a:cubicBezTo>
                <a:cubicBezTo>
                  <a:pt x="6638629" y="3378033"/>
                  <a:pt x="6638553" y="3377957"/>
                  <a:pt x="6638400" y="3377804"/>
                </a:cubicBezTo>
                <a:cubicBezTo>
                  <a:pt x="6637410" y="3377042"/>
                  <a:pt x="6636495" y="3376242"/>
                  <a:pt x="6635504" y="3375517"/>
                </a:cubicBezTo>
                <a:cubicBezTo>
                  <a:pt x="6634742" y="3374984"/>
                  <a:pt x="6630321" y="3372239"/>
                  <a:pt x="6634361" y="3374641"/>
                </a:cubicBezTo>
                <a:cubicBezTo>
                  <a:pt x="6629216" y="3371591"/>
                  <a:pt x="6624948" y="3368542"/>
                  <a:pt x="6623995" y="3362100"/>
                </a:cubicBezTo>
                <a:cubicBezTo>
                  <a:pt x="6623119" y="3355658"/>
                  <a:pt x="6626320" y="3349788"/>
                  <a:pt x="6631769" y="3346586"/>
                </a:cubicBezTo>
                <a:close/>
                <a:moveTo>
                  <a:pt x="6627501" y="3390993"/>
                </a:moveTo>
                <a:cubicBezTo>
                  <a:pt x="6630055" y="3395568"/>
                  <a:pt x="6629254" y="3401552"/>
                  <a:pt x="6626282" y="3405936"/>
                </a:cubicBezTo>
                <a:cubicBezTo>
                  <a:pt x="6626243" y="3411349"/>
                  <a:pt x="6622814" y="3416685"/>
                  <a:pt x="6618126" y="3419277"/>
                </a:cubicBezTo>
                <a:cubicBezTo>
                  <a:pt x="6614010" y="3421564"/>
                  <a:pt x="6609590" y="3421069"/>
                  <a:pt x="6605741" y="3419163"/>
                </a:cubicBezTo>
                <a:cubicBezTo>
                  <a:pt x="6599795" y="3420726"/>
                  <a:pt x="6593050" y="3419124"/>
                  <a:pt x="6589468" y="3412035"/>
                </a:cubicBezTo>
                <a:lnTo>
                  <a:pt x="6587638" y="3408451"/>
                </a:lnTo>
                <a:cubicBezTo>
                  <a:pt x="6583865" y="3401095"/>
                  <a:pt x="6586990" y="3394691"/>
                  <a:pt x="6592212" y="3391031"/>
                </a:cubicBezTo>
                <a:cubicBezTo>
                  <a:pt x="6592326" y="3390345"/>
                  <a:pt x="6592097" y="3389659"/>
                  <a:pt x="6592326" y="3389011"/>
                </a:cubicBezTo>
                <a:lnTo>
                  <a:pt x="6595146" y="3380282"/>
                </a:lnTo>
                <a:cubicBezTo>
                  <a:pt x="6597585" y="3372735"/>
                  <a:pt x="6607494" y="3369647"/>
                  <a:pt x="6614239" y="3372506"/>
                </a:cubicBezTo>
                <a:cubicBezTo>
                  <a:pt x="6619994" y="3374946"/>
                  <a:pt x="6622852" y="3380282"/>
                  <a:pt x="6622890" y="3385924"/>
                </a:cubicBezTo>
                <a:cubicBezTo>
                  <a:pt x="6624681" y="3387258"/>
                  <a:pt x="6626320" y="3388859"/>
                  <a:pt x="6627501" y="3390993"/>
                </a:cubicBezTo>
                <a:close/>
                <a:moveTo>
                  <a:pt x="6647166" y="3651684"/>
                </a:moveTo>
                <a:cubicBezTo>
                  <a:pt x="6647242" y="3650159"/>
                  <a:pt x="6647318" y="3648596"/>
                  <a:pt x="6647966" y="3647224"/>
                </a:cubicBezTo>
                <a:lnTo>
                  <a:pt x="6650748" y="3641087"/>
                </a:lnTo>
                <a:cubicBezTo>
                  <a:pt x="6654064" y="3633730"/>
                  <a:pt x="6661190" y="3630033"/>
                  <a:pt x="6669003" y="3631938"/>
                </a:cubicBezTo>
                <a:cubicBezTo>
                  <a:pt x="6668964" y="3630947"/>
                  <a:pt x="6668736" y="3629918"/>
                  <a:pt x="6668964" y="3628927"/>
                </a:cubicBezTo>
                <a:cubicBezTo>
                  <a:pt x="6670832" y="3620236"/>
                  <a:pt x="6675520" y="3612384"/>
                  <a:pt x="6683485" y="3608000"/>
                </a:cubicBezTo>
                <a:cubicBezTo>
                  <a:pt x="6684209" y="3607619"/>
                  <a:pt x="6685009" y="3607505"/>
                  <a:pt x="6685733" y="3607200"/>
                </a:cubicBezTo>
                <a:cubicBezTo>
                  <a:pt x="6686000" y="3607085"/>
                  <a:pt x="6686228" y="3606780"/>
                  <a:pt x="6686495" y="3606628"/>
                </a:cubicBezTo>
                <a:cubicBezTo>
                  <a:pt x="6685657" y="3604722"/>
                  <a:pt x="6685161" y="3602664"/>
                  <a:pt x="6685200" y="3600681"/>
                </a:cubicBezTo>
                <a:cubicBezTo>
                  <a:pt x="6685352" y="3593286"/>
                  <a:pt x="6690725" y="3588636"/>
                  <a:pt x="6697318" y="3587111"/>
                </a:cubicBezTo>
                <a:cubicBezTo>
                  <a:pt x="6701586" y="3582613"/>
                  <a:pt x="6708408" y="3580631"/>
                  <a:pt x="6714239" y="3583262"/>
                </a:cubicBezTo>
                <a:lnTo>
                  <a:pt x="6720374" y="3586006"/>
                </a:lnTo>
                <a:cubicBezTo>
                  <a:pt x="6727844" y="3589398"/>
                  <a:pt x="6731655" y="3598204"/>
                  <a:pt x="6728378" y="3605865"/>
                </a:cubicBezTo>
                <a:cubicBezTo>
                  <a:pt x="6727578" y="3607733"/>
                  <a:pt x="6726396" y="3609411"/>
                  <a:pt x="6724910" y="3610783"/>
                </a:cubicBezTo>
                <a:cubicBezTo>
                  <a:pt x="6725214" y="3617720"/>
                  <a:pt x="6720604" y="3624277"/>
                  <a:pt x="6713667" y="3625840"/>
                </a:cubicBezTo>
                <a:cubicBezTo>
                  <a:pt x="6710695" y="3626526"/>
                  <a:pt x="6707722" y="3627173"/>
                  <a:pt x="6704711" y="3627822"/>
                </a:cubicBezTo>
                <a:cubicBezTo>
                  <a:pt x="6704559" y="3627860"/>
                  <a:pt x="6704407" y="3627822"/>
                  <a:pt x="6704292" y="3627822"/>
                </a:cubicBezTo>
                <a:cubicBezTo>
                  <a:pt x="6704102" y="3628127"/>
                  <a:pt x="6703759" y="3628279"/>
                  <a:pt x="6703530" y="3628584"/>
                </a:cubicBezTo>
                <a:cubicBezTo>
                  <a:pt x="6703301" y="3628927"/>
                  <a:pt x="6703264" y="3629385"/>
                  <a:pt x="6703035" y="3629689"/>
                </a:cubicBezTo>
                <a:lnTo>
                  <a:pt x="6698881" y="3634645"/>
                </a:lnTo>
                <a:cubicBezTo>
                  <a:pt x="6698271" y="3635369"/>
                  <a:pt x="6697433" y="3635712"/>
                  <a:pt x="6696747" y="3636284"/>
                </a:cubicBezTo>
                <a:cubicBezTo>
                  <a:pt x="6694269" y="3642916"/>
                  <a:pt x="6687867" y="3646881"/>
                  <a:pt x="6680626" y="3645890"/>
                </a:cubicBezTo>
                <a:cubicBezTo>
                  <a:pt x="6680474" y="3645890"/>
                  <a:pt x="6680321" y="3645737"/>
                  <a:pt x="6680169" y="3645699"/>
                </a:cubicBezTo>
                <a:cubicBezTo>
                  <a:pt x="6680283" y="3647681"/>
                  <a:pt x="6679978" y="3649663"/>
                  <a:pt x="6679140" y="3651493"/>
                </a:cubicBezTo>
                <a:lnTo>
                  <a:pt x="6676358" y="3657630"/>
                </a:lnTo>
                <a:cubicBezTo>
                  <a:pt x="6675824" y="3658812"/>
                  <a:pt x="6675062" y="3659688"/>
                  <a:pt x="6674376" y="3660641"/>
                </a:cubicBezTo>
                <a:cubicBezTo>
                  <a:pt x="6675405" y="3660032"/>
                  <a:pt x="6676320" y="3659345"/>
                  <a:pt x="6677463" y="3658964"/>
                </a:cubicBezTo>
                <a:lnTo>
                  <a:pt x="6686343" y="3655610"/>
                </a:lnTo>
                <a:cubicBezTo>
                  <a:pt x="6694041" y="3652675"/>
                  <a:pt x="6702920" y="3659231"/>
                  <a:pt x="6704788" y="3666474"/>
                </a:cubicBezTo>
                <a:cubicBezTo>
                  <a:pt x="6706998" y="3675012"/>
                  <a:pt x="6701549" y="3682026"/>
                  <a:pt x="6693926" y="3684923"/>
                </a:cubicBezTo>
                <a:lnTo>
                  <a:pt x="6691297" y="3685914"/>
                </a:lnTo>
                <a:cubicBezTo>
                  <a:pt x="6692554" y="3687743"/>
                  <a:pt x="6693126" y="3689954"/>
                  <a:pt x="6693508" y="3692203"/>
                </a:cubicBezTo>
                <a:cubicBezTo>
                  <a:pt x="6699986" y="3692584"/>
                  <a:pt x="6706198" y="3696549"/>
                  <a:pt x="6706922" y="3704897"/>
                </a:cubicBezTo>
                <a:cubicBezTo>
                  <a:pt x="6708180" y="3719991"/>
                  <a:pt x="6689468" y="3723994"/>
                  <a:pt x="6681541" y="3714998"/>
                </a:cubicBezTo>
                <a:cubicBezTo>
                  <a:pt x="6679978" y="3715531"/>
                  <a:pt x="6678339" y="3715722"/>
                  <a:pt x="6676663" y="3715760"/>
                </a:cubicBezTo>
                <a:cubicBezTo>
                  <a:pt x="6677539" y="3717094"/>
                  <a:pt x="6678302" y="3718543"/>
                  <a:pt x="6678759" y="3720182"/>
                </a:cubicBezTo>
                <a:cubicBezTo>
                  <a:pt x="6680741" y="3727615"/>
                  <a:pt x="6675177" y="3736077"/>
                  <a:pt x="6667707" y="3737526"/>
                </a:cubicBezTo>
                <a:cubicBezTo>
                  <a:pt x="6667021" y="3737640"/>
                  <a:pt x="6666335" y="3737450"/>
                  <a:pt x="6665649" y="3737526"/>
                </a:cubicBezTo>
                <a:cubicBezTo>
                  <a:pt x="6665916" y="3738326"/>
                  <a:pt x="6666259" y="3739051"/>
                  <a:pt x="6666373" y="3740004"/>
                </a:cubicBezTo>
                <a:cubicBezTo>
                  <a:pt x="6671442" y="3735391"/>
                  <a:pt x="6679293" y="3733599"/>
                  <a:pt x="6686000" y="3739203"/>
                </a:cubicBezTo>
                <a:cubicBezTo>
                  <a:pt x="6700367" y="3751248"/>
                  <a:pt x="6680397" y="3772404"/>
                  <a:pt x="6666145" y="3760435"/>
                </a:cubicBezTo>
                <a:cubicBezTo>
                  <a:pt x="6663363" y="3758072"/>
                  <a:pt x="6662181" y="3755403"/>
                  <a:pt x="6661686" y="3752659"/>
                </a:cubicBezTo>
                <a:cubicBezTo>
                  <a:pt x="6658522" y="3755518"/>
                  <a:pt x="6654369" y="3756928"/>
                  <a:pt x="6650291" y="3756852"/>
                </a:cubicBezTo>
                <a:lnTo>
                  <a:pt x="6646365" y="3758872"/>
                </a:lnTo>
                <a:cubicBezTo>
                  <a:pt x="6641602" y="3761312"/>
                  <a:pt x="6636381" y="3761045"/>
                  <a:pt x="6632112" y="3758643"/>
                </a:cubicBezTo>
                <a:cubicBezTo>
                  <a:pt x="6631960" y="3758758"/>
                  <a:pt x="6631769" y="3758834"/>
                  <a:pt x="6631579" y="3758948"/>
                </a:cubicBezTo>
                <a:cubicBezTo>
                  <a:pt x="6635809" y="3763141"/>
                  <a:pt x="6636915" y="3769621"/>
                  <a:pt x="6634742" y="3775148"/>
                </a:cubicBezTo>
                <a:cubicBezTo>
                  <a:pt x="6636609" y="3774157"/>
                  <a:pt x="6638591" y="3773471"/>
                  <a:pt x="6640687" y="3773280"/>
                </a:cubicBezTo>
                <a:lnTo>
                  <a:pt x="6647090" y="3772747"/>
                </a:lnTo>
                <a:cubicBezTo>
                  <a:pt x="6655169" y="3772061"/>
                  <a:pt x="6661495" y="3779074"/>
                  <a:pt x="6662143" y="3786584"/>
                </a:cubicBezTo>
                <a:cubicBezTo>
                  <a:pt x="6662333" y="3788719"/>
                  <a:pt x="6661914" y="3790701"/>
                  <a:pt x="6661152" y="3792530"/>
                </a:cubicBezTo>
                <a:cubicBezTo>
                  <a:pt x="6663934" y="3791577"/>
                  <a:pt x="6666869" y="3791120"/>
                  <a:pt x="6669651" y="3792301"/>
                </a:cubicBezTo>
                <a:cubicBezTo>
                  <a:pt x="6670527" y="3792683"/>
                  <a:pt x="6671404" y="3793026"/>
                  <a:pt x="6672356" y="3793293"/>
                </a:cubicBezTo>
                <a:lnTo>
                  <a:pt x="6672356" y="3793293"/>
                </a:lnTo>
                <a:cubicBezTo>
                  <a:pt x="6672471" y="3793293"/>
                  <a:pt x="6672509" y="3793254"/>
                  <a:pt x="6672661" y="3793216"/>
                </a:cubicBezTo>
                <a:cubicBezTo>
                  <a:pt x="6672890" y="3793102"/>
                  <a:pt x="6672928" y="3793102"/>
                  <a:pt x="6673347" y="3792912"/>
                </a:cubicBezTo>
                <a:cubicBezTo>
                  <a:pt x="6680931" y="3789100"/>
                  <a:pt x="6689544" y="3791882"/>
                  <a:pt x="6693850" y="3799125"/>
                </a:cubicBezTo>
                <a:cubicBezTo>
                  <a:pt x="6695565" y="3802022"/>
                  <a:pt x="6695756" y="3805414"/>
                  <a:pt x="6695146" y="3808692"/>
                </a:cubicBezTo>
                <a:cubicBezTo>
                  <a:pt x="6696785" y="3807740"/>
                  <a:pt x="6698576" y="3807129"/>
                  <a:pt x="6700482" y="3806977"/>
                </a:cubicBezTo>
                <a:lnTo>
                  <a:pt x="6706884" y="3806443"/>
                </a:lnTo>
                <a:cubicBezTo>
                  <a:pt x="6707379" y="3806405"/>
                  <a:pt x="6707837" y="3806443"/>
                  <a:pt x="6708294" y="3806443"/>
                </a:cubicBezTo>
                <a:cubicBezTo>
                  <a:pt x="6708599" y="3805872"/>
                  <a:pt x="6709056" y="3805414"/>
                  <a:pt x="6709399" y="3804842"/>
                </a:cubicBezTo>
                <a:lnTo>
                  <a:pt x="6704254" y="3801564"/>
                </a:lnTo>
                <a:cubicBezTo>
                  <a:pt x="6697394" y="3797181"/>
                  <a:pt x="6696556" y="3787727"/>
                  <a:pt x="6700634" y="3781286"/>
                </a:cubicBezTo>
                <a:cubicBezTo>
                  <a:pt x="6704940" y="3774424"/>
                  <a:pt x="6714506" y="3773547"/>
                  <a:pt x="6720908" y="3777626"/>
                </a:cubicBezTo>
                <a:lnTo>
                  <a:pt x="6731846" y="3784602"/>
                </a:lnTo>
                <a:cubicBezTo>
                  <a:pt x="6738744" y="3788985"/>
                  <a:pt x="6739544" y="3798439"/>
                  <a:pt x="6735466" y="3804919"/>
                </a:cubicBezTo>
                <a:cubicBezTo>
                  <a:pt x="6735199" y="3805338"/>
                  <a:pt x="6734742" y="3805528"/>
                  <a:pt x="6734437" y="3805910"/>
                </a:cubicBezTo>
                <a:lnTo>
                  <a:pt x="6737981" y="3808883"/>
                </a:lnTo>
                <a:cubicBezTo>
                  <a:pt x="6743964" y="3813953"/>
                  <a:pt x="6743240" y="3824130"/>
                  <a:pt x="6738057" y="3829352"/>
                </a:cubicBezTo>
                <a:cubicBezTo>
                  <a:pt x="6732722" y="3834765"/>
                  <a:pt x="6724986" y="3834498"/>
                  <a:pt x="6719117" y="3830534"/>
                </a:cubicBezTo>
                <a:cubicBezTo>
                  <a:pt x="6717478" y="3832326"/>
                  <a:pt x="6715421" y="3833507"/>
                  <a:pt x="6713172" y="3834270"/>
                </a:cubicBezTo>
                <a:cubicBezTo>
                  <a:pt x="6710047" y="3841665"/>
                  <a:pt x="6701853" y="3847306"/>
                  <a:pt x="6692478" y="3843037"/>
                </a:cubicBezTo>
                <a:cubicBezTo>
                  <a:pt x="6689010" y="3841474"/>
                  <a:pt x="6687067" y="3839111"/>
                  <a:pt x="6685809" y="3836557"/>
                </a:cubicBezTo>
                <a:cubicBezTo>
                  <a:pt x="6680778" y="3848755"/>
                  <a:pt x="6659589" y="3849517"/>
                  <a:pt x="6658256" y="3833622"/>
                </a:cubicBezTo>
                <a:cubicBezTo>
                  <a:pt x="6657989" y="3830382"/>
                  <a:pt x="6658865" y="3827789"/>
                  <a:pt x="6660123" y="3825464"/>
                </a:cubicBezTo>
                <a:cubicBezTo>
                  <a:pt x="6658751" y="3823673"/>
                  <a:pt x="6657989" y="3821538"/>
                  <a:pt x="6657608" y="3819289"/>
                </a:cubicBezTo>
                <a:cubicBezTo>
                  <a:pt x="6652158" y="3815630"/>
                  <a:pt x="6648805" y="3809760"/>
                  <a:pt x="6650863" y="3802632"/>
                </a:cubicBezTo>
                <a:cubicBezTo>
                  <a:pt x="6651053" y="3801908"/>
                  <a:pt x="6651587" y="3801335"/>
                  <a:pt x="6651930" y="3800649"/>
                </a:cubicBezTo>
                <a:cubicBezTo>
                  <a:pt x="6650748" y="3801069"/>
                  <a:pt x="6649529" y="3801526"/>
                  <a:pt x="6648271" y="3801641"/>
                </a:cubicBezTo>
                <a:lnTo>
                  <a:pt x="6641868" y="3802174"/>
                </a:lnTo>
                <a:cubicBezTo>
                  <a:pt x="6637562" y="3802555"/>
                  <a:pt x="6633866" y="3800649"/>
                  <a:pt x="6631160" y="3797791"/>
                </a:cubicBezTo>
                <a:cubicBezTo>
                  <a:pt x="6626625" y="3800954"/>
                  <a:pt x="6620222" y="3801831"/>
                  <a:pt x="6615573" y="3798858"/>
                </a:cubicBezTo>
                <a:lnTo>
                  <a:pt x="6610123" y="3795389"/>
                </a:lnTo>
                <a:cubicBezTo>
                  <a:pt x="6603225" y="3791006"/>
                  <a:pt x="6600710" y="3783039"/>
                  <a:pt x="6604369" y="3775568"/>
                </a:cubicBezTo>
                <a:cubicBezTo>
                  <a:pt x="6605283" y="3773776"/>
                  <a:pt x="6606693" y="3772290"/>
                  <a:pt x="6608370" y="3771032"/>
                </a:cubicBezTo>
                <a:cubicBezTo>
                  <a:pt x="6608065" y="3769164"/>
                  <a:pt x="6607646" y="3767296"/>
                  <a:pt x="6608065" y="3765466"/>
                </a:cubicBezTo>
                <a:cubicBezTo>
                  <a:pt x="6601244" y="3764018"/>
                  <a:pt x="6595184" y="3758719"/>
                  <a:pt x="6590954" y="3752544"/>
                </a:cubicBezTo>
                <a:cubicBezTo>
                  <a:pt x="6590573" y="3754298"/>
                  <a:pt x="6589925" y="3756051"/>
                  <a:pt x="6588972" y="3757538"/>
                </a:cubicBezTo>
                <a:lnTo>
                  <a:pt x="6585504" y="3763027"/>
                </a:lnTo>
                <a:cubicBezTo>
                  <a:pt x="6583523" y="3766153"/>
                  <a:pt x="6580436" y="3767906"/>
                  <a:pt x="6577158" y="3768668"/>
                </a:cubicBezTo>
                <a:cubicBezTo>
                  <a:pt x="6580436" y="3768020"/>
                  <a:pt x="6583865" y="3768173"/>
                  <a:pt x="6586914" y="3769545"/>
                </a:cubicBezTo>
                <a:lnTo>
                  <a:pt x="6593050" y="3772328"/>
                </a:lnTo>
                <a:cubicBezTo>
                  <a:pt x="6600786" y="3775796"/>
                  <a:pt x="6603149" y="3785288"/>
                  <a:pt x="6599948" y="3792607"/>
                </a:cubicBezTo>
                <a:cubicBezTo>
                  <a:pt x="6596594" y="3800268"/>
                  <a:pt x="6586876" y="3802746"/>
                  <a:pt x="6579673" y="3799506"/>
                </a:cubicBezTo>
                <a:lnTo>
                  <a:pt x="6573538" y="3796761"/>
                </a:lnTo>
                <a:cubicBezTo>
                  <a:pt x="6565801" y="3793293"/>
                  <a:pt x="6563439" y="3783801"/>
                  <a:pt x="6566640" y="3776482"/>
                </a:cubicBezTo>
                <a:cubicBezTo>
                  <a:pt x="6568279" y="3772709"/>
                  <a:pt x="6571480" y="3770231"/>
                  <a:pt x="6575139" y="3769049"/>
                </a:cubicBezTo>
                <a:cubicBezTo>
                  <a:pt x="6571747" y="3769354"/>
                  <a:pt x="6568241" y="3768706"/>
                  <a:pt x="6565268" y="3766839"/>
                </a:cubicBezTo>
                <a:cubicBezTo>
                  <a:pt x="6560466" y="3763866"/>
                  <a:pt x="6558675" y="3758224"/>
                  <a:pt x="6559361" y="3752926"/>
                </a:cubicBezTo>
                <a:cubicBezTo>
                  <a:pt x="6558790" y="3752773"/>
                  <a:pt x="6558142" y="3752887"/>
                  <a:pt x="6557570" y="3752620"/>
                </a:cubicBezTo>
                <a:lnTo>
                  <a:pt x="6551434" y="3749876"/>
                </a:lnTo>
                <a:cubicBezTo>
                  <a:pt x="6543965" y="3746484"/>
                  <a:pt x="6539392" y="3738669"/>
                  <a:pt x="6542326" y="3730474"/>
                </a:cubicBezTo>
                <a:cubicBezTo>
                  <a:pt x="6543279" y="3727882"/>
                  <a:pt x="6545222" y="3725747"/>
                  <a:pt x="6547471" y="3723994"/>
                </a:cubicBezTo>
                <a:cubicBezTo>
                  <a:pt x="6544003" y="3719382"/>
                  <a:pt x="6543584" y="3713054"/>
                  <a:pt x="6546061" y="3707527"/>
                </a:cubicBezTo>
                <a:lnTo>
                  <a:pt x="6548843" y="3701390"/>
                </a:lnTo>
                <a:cubicBezTo>
                  <a:pt x="6552196" y="3693919"/>
                  <a:pt x="6562562" y="3691593"/>
                  <a:pt x="6569346" y="3695291"/>
                </a:cubicBezTo>
                <a:cubicBezTo>
                  <a:pt x="6576891" y="3699370"/>
                  <a:pt x="6578835" y="3708365"/>
                  <a:pt x="6575443" y="3715798"/>
                </a:cubicBezTo>
                <a:lnTo>
                  <a:pt x="6572661" y="3721935"/>
                </a:lnTo>
                <a:cubicBezTo>
                  <a:pt x="6572014" y="3723384"/>
                  <a:pt x="6570947" y="3724413"/>
                  <a:pt x="6569841" y="3725480"/>
                </a:cubicBezTo>
                <a:cubicBezTo>
                  <a:pt x="6573538" y="3727806"/>
                  <a:pt x="6576091" y="3731236"/>
                  <a:pt x="6577120" y="3735201"/>
                </a:cubicBezTo>
                <a:cubicBezTo>
                  <a:pt x="6579940" y="3735277"/>
                  <a:pt x="6582722" y="3735849"/>
                  <a:pt x="6585162" y="3737335"/>
                </a:cubicBezTo>
                <a:cubicBezTo>
                  <a:pt x="6585657" y="3737640"/>
                  <a:pt x="6585885" y="3738136"/>
                  <a:pt x="6586305" y="3738517"/>
                </a:cubicBezTo>
                <a:cubicBezTo>
                  <a:pt x="6586533" y="3733257"/>
                  <a:pt x="6588401" y="3727729"/>
                  <a:pt x="6591754" y="3722698"/>
                </a:cubicBezTo>
                <a:cubicBezTo>
                  <a:pt x="6583294" y="3717704"/>
                  <a:pt x="6581313" y="3701352"/>
                  <a:pt x="6593355" y="3695176"/>
                </a:cubicBezTo>
                <a:cubicBezTo>
                  <a:pt x="6601587" y="3690983"/>
                  <a:pt x="6608103" y="3695558"/>
                  <a:pt x="6610619" y="3702304"/>
                </a:cubicBezTo>
                <a:cubicBezTo>
                  <a:pt x="6611533" y="3701275"/>
                  <a:pt x="6612562" y="3700399"/>
                  <a:pt x="6613705" y="3699712"/>
                </a:cubicBezTo>
                <a:cubicBezTo>
                  <a:pt x="6610657" y="3692623"/>
                  <a:pt x="6614163" y="3684618"/>
                  <a:pt x="6620756" y="3681035"/>
                </a:cubicBezTo>
                <a:cubicBezTo>
                  <a:pt x="6621099" y="3680844"/>
                  <a:pt x="6621480" y="3680958"/>
                  <a:pt x="6621823" y="3680806"/>
                </a:cubicBezTo>
                <a:cubicBezTo>
                  <a:pt x="6619917" y="3674821"/>
                  <a:pt x="6622394" y="3667960"/>
                  <a:pt x="6627196" y="3663920"/>
                </a:cubicBezTo>
                <a:cubicBezTo>
                  <a:pt x="6627349" y="3659803"/>
                  <a:pt x="6628950" y="3655915"/>
                  <a:pt x="6633027" y="3653094"/>
                </a:cubicBezTo>
                <a:cubicBezTo>
                  <a:pt x="6636876" y="3650349"/>
                  <a:pt x="6642555" y="3649968"/>
                  <a:pt x="6647166" y="3651684"/>
                </a:cubicBezTo>
                <a:close/>
                <a:moveTo>
                  <a:pt x="6667021" y="3579907"/>
                </a:moveTo>
                <a:cubicBezTo>
                  <a:pt x="6681351" y="3591952"/>
                  <a:pt x="6662486" y="3614023"/>
                  <a:pt x="6648157" y="3602016"/>
                </a:cubicBezTo>
                <a:cubicBezTo>
                  <a:pt x="6633790" y="3589970"/>
                  <a:pt x="6652691" y="3567900"/>
                  <a:pt x="6667021" y="3579907"/>
                </a:cubicBezTo>
                <a:close/>
                <a:moveTo>
                  <a:pt x="6784208" y="3758872"/>
                </a:moveTo>
                <a:cubicBezTo>
                  <a:pt x="6784323" y="3761464"/>
                  <a:pt x="6783561" y="3763827"/>
                  <a:pt x="6782265" y="3765924"/>
                </a:cubicBezTo>
                <a:cubicBezTo>
                  <a:pt x="6782722" y="3767182"/>
                  <a:pt x="6783217" y="3768401"/>
                  <a:pt x="6783332" y="3769736"/>
                </a:cubicBezTo>
                <a:lnTo>
                  <a:pt x="6783865" y="3776140"/>
                </a:lnTo>
                <a:cubicBezTo>
                  <a:pt x="6784018" y="3778045"/>
                  <a:pt x="6783713" y="3779837"/>
                  <a:pt x="6783103" y="3781514"/>
                </a:cubicBezTo>
                <a:cubicBezTo>
                  <a:pt x="6785542" y="3781819"/>
                  <a:pt x="6788020" y="3782620"/>
                  <a:pt x="6790382" y="3784602"/>
                </a:cubicBezTo>
                <a:cubicBezTo>
                  <a:pt x="6804750" y="3796647"/>
                  <a:pt x="6785733" y="3818641"/>
                  <a:pt x="6771442" y="3806634"/>
                </a:cubicBezTo>
                <a:cubicBezTo>
                  <a:pt x="6765954" y="3802022"/>
                  <a:pt x="6765382" y="3796037"/>
                  <a:pt x="6767478" y="3790967"/>
                </a:cubicBezTo>
                <a:cubicBezTo>
                  <a:pt x="6760809" y="3790129"/>
                  <a:pt x="6755550" y="3784259"/>
                  <a:pt x="6754978" y="3777588"/>
                </a:cubicBezTo>
                <a:lnTo>
                  <a:pt x="6754940" y="3776864"/>
                </a:lnTo>
                <a:cubicBezTo>
                  <a:pt x="6752425" y="3774996"/>
                  <a:pt x="6750367" y="3772594"/>
                  <a:pt x="6749910" y="3769545"/>
                </a:cubicBezTo>
                <a:cubicBezTo>
                  <a:pt x="6749719" y="3768173"/>
                  <a:pt x="6749910" y="3766839"/>
                  <a:pt x="6749834" y="3765428"/>
                </a:cubicBezTo>
                <a:lnTo>
                  <a:pt x="6745489" y="3763484"/>
                </a:lnTo>
                <a:cubicBezTo>
                  <a:pt x="6745184" y="3763332"/>
                  <a:pt x="6744994" y="3763103"/>
                  <a:pt x="6744688" y="3762951"/>
                </a:cubicBezTo>
                <a:cubicBezTo>
                  <a:pt x="6742173" y="3763179"/>
                  <a:pt x="6739658" y="3763408"/>
                  <a:pt x="6737105" y="3763637"/>
                </a:cubicBezTo>
                <a:cubicBezTo>
                  <a:pt x="6729254" y="3764323"/>
                  <a:pt x="6721975" y="3758643"/>
                  <a:pt x="6721137" y="3750715"/>
                </a:cubicBezTo>
                <a:cubicBezTo>
                  <a:pt x="6720337" y="3743015"/>
                  <a:pt x="6726281" y="3735429"/>
                  <a:pt x="6734094" y="3734743"/>
                </a:cubicBezTo>
                <a:cubicBezTo>
                  <a:pt x="6737143" y="3734476"/>
                  <a:pt x="6740154" y="3734210"/>
                  <a:pt x="6743202" y="3733943"/>
                </a:cubicBezTo>
                <a:cubicBezTo>
                  <a:pt x="6744841" y="3733790"/>
                  <a:pt x="6746442" y="3734057"/>
                  <a:pt x="6747966" y="3734438"/>
                </a:cubicBezTo>
                <a:cubicBezTo>
                  <a:pt x="6750519" y="3733905"/>
                  <a:pt x="6753111" y="3733828"/>
                  <a:pt x="6755512" y="3734896"/>
                </a:cubicBezTo>
                <a:lnTo>
                  <a:pt x="6761648" y="3737678"/>
                </a:lnTo>
                <a:cubicBezTo>
                  <a:pt x="6763095" y="3738326"/>
                  <a:pt x="6764239" y="3739241"/>
                  <a:pt x="6765382" y="3740080"/>
                </a:cubicBezTo>
                <a:cubicBezTo>
                  <a:pt x="6773157" y="3736992"/>
                  <a:pt x="6782493" y="3739012"/>
                  <a:pt x="6783370" y="3749495"/>
                </a:cubicBezTo>
                <a:cubicBezTo>
                  <a:pt x="6783484" y="3751019"/>
                  <a:pt x="6783370" y="3752430"/>
                  <a:pt x="6783103" y="3753802"/>
                </a:cubicBezTo>
                <a:cubicBezTo>
                  <a:pt x="6783713" y="3755403"/>
                  <a:pt x="6784132" y="3757119"/>
                  <a:pt x="6784208" y="3758872"/>
                </a:cubicBezTo>
                <a:close/>
                <a:moveTo>
                  <a:pt x="6796251" y="4175199"/>
                </a:moveTo>
                <a:cubicBezTo>
                  <a:pt x="6798309" y="4178096"/>
                  <a:pt x="6798690" y="4180840"/>
                  <a:pt x="6798423" y="4183432"/>
                </a:cubicBezTo>
                <a:cubicBezTo>
                  <a:pt x="6799376" y="4183546"/>
                  <a:pt x="6800367" y="4183966"/>
                  <a:pt x="6801320" y="4184347"/>
                </a:cubicBezTo>
                <a:cubicBezTo>
                  <a:pt x="6807684" y="4181145"/>
                  <a:pt x="6816335" y="4181374"/>
                  <a:pt x="6821556" y="4188769"/>
                </a:cubicBezTo>
                <a:cubicBezTo>
                  <a:pt x="6829521" y="4200052"/>
                  <a:pt x="6817440" y="4210420"/>
                  <a:pt x="6806312" y="4208781"/>
                </a:cubicBezTo>
                <a:lnTo>
                  <a:pt x="6805512" y="4210077"/>
                </a:lnTo>
                <a:cubicBezTo>
                  <a:pt x="6801281" y="4216748"/>
                  <a:pt x="6793203" y="4220026"/>
                  <a:pt x="6785771" y="4216100"/>
                </a:cubicBezTo>
                <a:cubicBezTo>
                  <a:pt x="6783408" y="4214842"/>
                  <a:pt x="6781693" y="4212707"/>
                  <a:pt x="6780283" y="4210306"/>
                </a:cubicBezTo>
                <a:cubicBezTo>
                  <a:pt x="6775443" y="4212974"/>
                  <a:pt x="6769346" y="4212516"/>
                  <a:pt x="6764429" y="4209391"/>
                </a:cubicBezTo>
                <a:lnTo>
                  <a:pt x="6758980" y="4205922"/>
                </a:lnTo>
                <a:cubicBezTo>
                  <a:pt x="6752311" y="4201691"/>
                  <a:pt x="6751510" y="4191513"/>
                  <a:pt x="6755969" y="4185529"/>
                </a:cubicBezTo>
                <a:cubicBezTo>
                  <a:pt x="6759132" y="4181259"/>
                  <a:pt x="6763896" y="4179735"/>
                  <a:pt x="6768622" y="4180116"/>
                </a:cubicBezTo>
                <a:cubicBezTo>
                  <a:pt x="6769536" y="4174093"/>
                  <a:pt x="6775367" y="4169443"/>
                  <a:pt x="6782074" y="4168833"/>
                </a:cubicBezTo>
                <a:lnTo>
                  <a:pt x="6776167" y="4167842"/>
                </a:lnTo>
                <a:cubicBezTo>
                  <a:pt x="6768431" y="4166508"/>
                  <a:pt x="6763401" y="4158198"/>
                  <a:pt x="6764963" y="4150727"/>
                </a:cubicBezTo>
                <a:cubicBezTo>
                  <a:pt x="6766602" y="4142875"/>
                  <a:pt x="6774376" y="4138148"/>
                  <a:pt x="6782074" y="4139482"/>
                </a:cubicBezTo>
                <a:lnTo>
                  <a:pt x="6785542" y="4140092"/>
                </a:lnTo>
                <a:cubicBezTo>
                  <a:pt x="6790001" y="4135937"/>
                  <a:pt x="6797356" y="4134450"/>
                  <a:pt x="6802539" y="4137729"/>
                </a:cubicBezTo>
                <a:lnTo>
                  <a:pt x="6807989" y="4141197"/>
                </a:lnTo>
                <a:cubicBezTo>
                  <a:pt x="6814887" y="4145581"/>
                  <a:pt x="6817402" y="4153548"/>
                  <a:pt x="6813705" y="4161019"/>
                </a:cubicBezTo>
                <a:cubicBezTo>
                  <a:pt x="6810542" y="4167423"/>
                  <a:pt x="6801358" y="4170358"/>
                  <a:pt x="6794955" y="4167079"/>
                </a:cubicBezTo>
                <a:cubicBezTo>
                  <a:pt x="6792936" y="4168185"/>
                  <a:pt x="6790916" y="4169405"/>
                  <a:pt x="6788553" y="4169519"/>
                </a:cubicBezTo>
                <a:cubicBezTo>
                  <a:pt x="6791449" y="4170396"/>
                  <a:pt x="6794155" y="4172225"/>
                  <a:pt x="6796251" y="4175199"/>
                </a:cubicBezTo>
                <a:close/>
                <a:moveTo>
                  <a:pt x="6927425" y="4030006"/>
                </a:moveTo>
                <a:cubicBezTo>
                  <a:pt x="6913133" y="4017999"/>
                  <a:pt x="6934665" y="3998445"/>
                  <a:pt x="6948804" y="4010299"/>
                </a:cubicBezTo>
                <a:cubicBezTo>
                  <a:pt x="6963095" y="4022307"/>
                  <a:pt x="6941563" y="4041861"/>
                  <a:pt x="6927425" y="4030006"/>
                </a:cubicBezTo>
                <a:close/>
                <a:moveTo>
                  <a:pt x="6927806" y="4110512"/>
                </a:moveTo>
                <a:cubicBezTo>
                  <a:pt x="6917021" y="4095265"/>
                  <a:pt x="6941602" y="4079980"/>
                  <a:pt x="6952310" y="4095112"/>
                </a:cubicBezTo>
                <a:cubicBezTo>
                  <a:pt x="6963058" y="4110360"/>
                  <a:pt x="6938514" y="4125645"/>
                  <a:pt x="6927806" y="4110512"/>
                </a:cubicBezTo>
                <a:close/>
                <a:moveTo>
                  <a:pt x="6933561" y="4057642"/>
                </a:moveTo>
                <a:cubicBezTo>
                  <a:pt x="6934094" y="4058405"/>
                  <a:pt x="6934665" y="4059129"/>
                  <a:pt x="6935275" y="4059777"/>
                </a:cubicBezTo>
                <a:cubicBezTo>
                  <a:pt x="6935275" y="4059777"/>
                  <a:pt x="6935275" y="4059777"/>
                  <a:pt x="6935275" y="4059777"/>
                </a:cubicBezTo>
                <a:cubicBezTo>
                  <a:pt x="6935389" y="4059815"/>
                  <a:pt x="6935428" y="4059815"/>
                  <a:pt x="6935542" y="4059853"/>
                </a:cubicBezTo>
                <a:cubicBezTo>
                  <a:pt x="6935771" y="4059853"/>
                  <a:pt x="6935809" y="4059853"/>
                  <a:pt x="6936266" y="4059891"/>
                </a:cubicBezTo>
                <a:cubicBezTo>
                  <a:pt x="6944345" y="4060463"/>
                  <a:pt x="6950100" y="4066905"/>
                  <a:pt x="6950138" y="4074948"/>
                </a:cubicBezTo>
                <a:cubicBezTo>
                  <a:pt x="6950176" y="4082610"/>
                  <a:pt x="6942630" y="4089356"/>
                  <a:pt x="6935085" y="4088823"/>
                </a:cubicBezTo>
                <a:cubicBezTo>
                  <a:pt x="6927730" y="4088328"/>
                  <a:pt x="6921098" y="4085202"/>
                  <a:pt x="6915801" y="4080208"/>
                </a:cubicBezTo>
                <a:cubicBezTo>
                  <a:pt x="6915840" y="4082838"/>
                  <a:pt x="6915420" y="4085583"/>
                  <a:pt x="6913667" y="4088328"/>
                </a:cubicBezTo>
                <a:cubicBezTo>
                  <a:pt x="6903568" y="4104223"/>
                  <a:pt x="6879940" y="4087146"/>
                  <a:pt x="6889963" y="4071365"/>
                </a:cubicBezTo>
                <a:cubicBezTo>
                  <a:pt x="6894879" y="4063665"/>
                  <a:pt x="6902920" y="4063779"/>
                  <a:pt x="6908789" y="4067706"/>
                </a:cubicBezTo>
                <a:cubicBezTo>
                  <a:pt x="6908599" y="4063932"/>
                  <a:pt x="6909818" y="4060158"/>
                  <a:pt x="6913057" y="4057070"/>
                </a:cubicBezTo>
                <a:cubicBezTo>
                  <a:pt x="6918316" y="4052153"/>
                  <a:pt x="6928835" y="4051429"/>
                  <a:pt x="6933561" y="4057642"/>
                </a:cubicBezTo>
                <a:close/>
                <a:moveTo>
                  <a:pt x="6890725" y="4089814"/>
                </a:moveTo>
                <a:cubicBezTo>
                  <a:pt x="6893507" y="4098238"/>
                  <a:pt x="6893469" y="4107387"/>
                  <a:pt x="6888820" y="4115201"/>
                </a:cubicBezTo>
                <a:cubicBezTo>
                  <a:pt x="6884780" y="4121986"/>
                  <a:pt x="6877349" y="4126026"/>
                  <a:pt x="6869536" y="4122481"/>
                </a:cubicBezTo>
                <a:cubicBezTo>
                  <a:pt x="6862943" y="4119470"/>
                  <a:pt x="6858217" y="4109940"/>
                  <a:pt x="6862257" y="4103194"/>
                </a:cubicBezTo>
                <a:cubicBezTo>
                  <a:pt x="6862753" y="4102431"/>
                  <a:pt x="6863210" y="4101593"/>
                  <a:pt x="6863591" y="4100792"/>
                </a:cubicBezTo>
                <a:lnTo>
                  <a:pt x="6863591" y="4100792"/>
                </a:lnTo>
                <a:cubicBezTo>
                  <a:pt x="6863591" y="4100678"/>
                  <a:pt x="6863591" y="4100640"/>
                  <a:pt x="6863591" y="4100487"/>
                </a:cubicBezTo>
                <a:cubicBezTo>
                  <a:pt x="6863515" y="4100258"/>
                  <a:pt x="6863515" y="4100220"/>
                  <a:pt x="6863362" y="4099801"/>
                </a:cubicBezTo>
                <a:cubicBezTo>
                  <a:pt x="6860771" y="4092063"/>
                  <a:pt x="6864620" y="4084211"/>
                  <a:pt x="6872089" y="4081123"/>
                </a:cubicBezTo>
                <a:cubicBezTo>
                  <a:pt x="6879178" y="4078112"/>
                  <a:pt x="6888324" y="4082572"/>
                  <a:pt x="6890725" y="4089814"/>
                </a:cubicBezTo>
                <a:close/>
                <a:moveTo>
                  <a:pt x="6855321" y="4152595"/>
                </a:moveTo>
                <a:lnTo>
                  <a:pt x="6851624" y="4147334"/>
                </a:lnTo>
                <a:cubicBezTo>
                  <a:pt x="6847090" y="4140930"/>
                  <a:pt x="6851396" y="4131058"/>
                  <a:pt x="6857608" y="4127780"/>
                </a:cubicBezTo>
                <a:cubicBezTo>
                  <a:pt x="6865154" y="4123816"/>
                  <a:pt x="6872661" y="4127398"/>
                  <a:pt x="6877158" y="4133802"/>
                </a:cubicBezTo>
                <a:lnTo>
                  <a:pt x="6880854" y="4139063"/>
                </a:lnTo>
                <a:cubicBezTo>
                  <a:pt x="6885390" y="4145466"/>
                  <a:pt x="6881084" y="4155339"/>
                  <a:pt x="6874833" y="4158617"/>
                </a:cubicBezTo>
                <a:cubicBezTo>
                  <a:pt x="6867364" y="4162582"/>
                  <a:pt x="6859856" y="4158960"/>
                  <a:pt x="6855321" y="4152595"/>
                </a:cubicBezTo>
                <a:close/>
                <a:moveTo>
                  <a:pt x="6856731" y="4189989"/>
                </a:moveTo>
                <a:lnTo>
                  <a:pt x="6853263" y="4195440"/>
                </a:lnTo>
                <a:cubicBezTo>
                  <a:pt x="6848881" y="4202339"/>
                  <a:pt x="6839506" y="4203292"/>
                  <a:pt x="6832989" y="4199251"/>
                </a:cubicBezTo>
                <a:cubicBezTo>
                  <a:pt x="6826167" y="4194982"/>
                  <a:pt x="6825138" y="4185376"/>
                  <a:pt x="6829216" y="4178972"/>
                </a:cubicBezTo>
                <a:lnTo>
                  <a:pt x="6832684" y="4173521"/>
                </a:lnTo>
                <a:cubicBezTo>
                  <a:pt x="6837067" y="4166622"/>
                  <a:pt x="6846441" y="4165669"/>
                  <a:pt x="6852958" y="4169710"/>
                </a:cubicBezTo>
                <a:cubicBezTo>
                  <a:pt x="6859780" y="4173979"/>
                  <a:pt x="6860809" y="4183585"/>
                  <a:pt x="6856731" y="4189989"/>
                </a:cubicBezTo>
                <a:close/>
                <a:moveTo>
                  <a:pt x="6867554" y="4073080"/>
                </a:moveTo>
                <a:cubicBezTo>
                  <a:pt x="6865687" y="4080437"/>
                  <a:pt x="6858865" y="4084173"/>
                  <a:pt x="6851815" y="4083715"/>
                </a:cubicBezTo>
                <a:cubicBezTo>
                  <a:pt x="6851091" y="4087069"/>
                  <a:pt x="6849338" y="4090195"/>
                  <a:pt x="6846556" y="4092177"/>
                </a:cubicBezTo>
                <a:lnTo>
                  <a:pt x="6841297" y="4095875"/>
                </a:lnTo>
                <a:cubicBezTo>
                  <a:pt x="6834666" y="4100563"/>
                  <a:pt x="6826205" y="4099343"/>
                  <a:pt x="6821022" y="4093168"/>
                </a:cubicBezTo>
                <a:cubicBezTo>
                  <a:pt x="6816144" y="4087298"/>
                  <a:pt x="6817554" y="4077273"/>
                  <a:pt x="6823767" y="4072889"/>
                </a:cubicBezTo>
                <a:lnTo>
                  <a:pt x="6828987" y="4069192"/>
                </a:lnTo>
                <a:cubicBezTo>
                  <a:pt x="6829407" y="4068925"/>
                  <a:pt x="6829826" y="4068735"/>
                  <a:pt x="6830207" y="4068468"/>
                </a:cubicBezTo>
                <a:cubicBezTo>
                  <a:pt x="6830131" y="4067095"/>
                  <a:pt x="6830207" y="4065723"/>
                  <a:pt x="6830511" y="4064427"/>
                </a:cubicBezTo>
                <a:cubicBezTo>
                  <a:pt x="6832532" y="4056460"/>
                  <a:pt x="6840420" y="4052649"/>
                  <a:pt x="6848118" y="4053983"/>
                </a:cubicBezTo>
                <a:lnTo>
                  <a:pt x="6857074" y="4055508"/>
                </a:lnTo>
                <a:cubicBezTo>
                  <a:pt x="6864848" y="4056842"/>
                  <a:pt x="6869384" y="4065952"/>
                  <a:pt x="6867554" y="4073080"/>
                </a:cubicBezTo>
                <a:close/>
                <a:moveTo>
                  <a:pt x="6848690" y="4021506"/>
                </a:moveTo>
                <a:lnTo>
                  <a:pt x="6845222" y="4026957"/>
                </a:lnTo>
                <a:cubicBezTo>
                  <a:pt x="6840840" y="4033895"/>
                  <a:pt x="6833256" y="4036715"/>
                  <a:pt x="6825558" y="4033170"/>
                </a:cubicBezTo>
                <a:cubicBezTo>
                  <a:pt x="6818850" y="4030045"/>
                  <a:pt x="6815268" y="4019943"/>
                  <a:pt x="6819384" y="4013501"/>
                </a:cubicBezTo>
                <a:lnTo>
                  <a:pt x="6822852" y="4008012"/>
                </a:lnTo>
                <a:cubicBezTo>
                  <a:pt x="6827234" y="4001113"/>
                  <a:pt x="6834818" y="3998254"/>
                  <a:pt x="6842516" y="4001799"/>
                </a:cubicBezTo>
                <a:cubicBezTo>
                  <a:pt x="6849224" y="4004963"/>
                  <a:pt x="6852806" y="4015064"/>
                  <a:pt x="6848690" y="4021506"/>
                </a:cubicBezTo>
                <a:close/>
                <a:moveTo>
                  <a:pt x="6730169" y="4207790"/>
                </a:moveTo>
                <a:lnTo>
                  <a:pt x="6726701" y="4213279"/>
                </a:lnTo>
                <a:cubicBezTo>
                  <a:pt x="6722471" y="4219950"/>
                  <a:pt x="6714697" y="4223533"/>
                  <a:pt x="6707113" y="4219683"/>
                </a:cubicBezTo>
                <a:cubicBezTo>
                  <a:pt x="6701015" y="4216595"/>
                  <a:pt x="6697318" y="4208057"/>
                  <a:pt x="6700252" y="4201500"/>
                </a:cubicBezTo>
                <a:cubicBezTo>
                  <a:pt x="6699605" y="4199671"/>
                  <a:pt x="6699415" y="4197650"/>
                  <a:pt x="6699643" y="4195554"/>
                </a:cubicBezTo>
                <a:cubicBezTo>
                  <a:pt x="6693088" y="4193191"/>
                  <a:pt x="6689392" y="4185147"/>
                  <a:pt x="6691068" y="4178667"/>
                </a:cubicBezTo>
                <a:cubicBezTo>
                  <a:pt x="6692669" y="4172645"/>
                  <a:pt x="6697471" y="4169138"/>
                  <a:pt x="6703035" y="4168299"/>
                </a:cubicBezTo>
                <a:cubicBezTo>
                  <a:pt x="6704064" y="4166355"/>
                  <a:pt x="6705398" y="4164525"/>
                  <a:pt x="6707341" y="4163039"/>
                </a:cubicBezTo>
                <a:cubicBezTo>
                  <a:pt x="6711457" y="4159875"/>
                  <a:pt x="6717478" y="4159837"/>
                  <a:pt x="6722166" y="4162124"/>
                </a:cubicBezTo>
                <a:cubicBezTo>
                  <a:pt x="6727501" y="4161400"/>
                  <a:pt x="6733218" y="4164030"/>
                  <a:pt x="6736419" y="4168261"/>
                </a:cubicBezTo>
                <a:cubicBezTo>
                  <a:pt x="6741373" y="4174779"/>
                  <a:pt x="6738629" y="4183661"/>
                  <a:pt x="6732722" y="4188388"/>
                </a:cubicBezTo>
                <a:cubicBezTo>
                  <a:pt x="6730969" y="4189798"/>
                  <a:pt x="6729064" y="4190599"/>
                  <a:pt x="6727158" y="4191285"/>
                </a:cubicBezTo>
                <a:cubicBezTo>
                  <a:pt x="6731388" y="4195630"/>
                  <a:pt x="6733522" y="4202529"/>
                  <a:pt x="6730169" y="4207790"/>
                </a:cubicBezTo>
                <a:close/>
                <a:moveTo>
                  <a:pt x="6734132" y="4111198"/>
                </a:moveTo>
                <a:cubicBezTo>
                  <a:pt x="6744231" y="4095341"/>
                  <a:pt x="6768659" y="4111236"/>
                  <a:pt x="6758599" y="4127094"/>
                </a:cubicBezTo>
                <a:cubicBezTo>
                  <a:pt x="6748500" y="4142913"/>
                  <a:pt x="6724033" y="4127017"/>
                  <a:pt x="6734132" y="4111198"/>
                </a:cubicBezTo>
                <a:close/>
                <a:moveTo>
                  <a:pt x="6788210" y="4092559"/>
                </a:moveTo>
                <a:cubicBezTo>
                  <a:pt x="6784704" y="4098162"/>
                  <a:pt x="6777692" y="4099687"/>
                  <a:pt x="6771670" y="4097857"/>
                </a:cubicBezTo>
                <a:lnTo>
                  <a:pt x="6770908" y="4098391"/>
                </a:lnTo>
                <a:cubicBezTo>
                  <a:pt x="6764277" y="4103079"/>
                  <a:pt x="6755283" y="4100258"/>
                  <a:pt x="6750901" y="4094083"/>
                </a:cubicBezTo>
                <a:cubicBezTo>
                  <a:pt x="6750024" y="4092825"/>
                  <a:pt x="6749643" y="4091453"/>
                  <a:pt x="6749262" y="4090081"/>
                </a:cubicBezTo>
                <a:cubicBezTo>
                  <a:pt x="6746442" y="4089776"/>
                  <a:pt x="6743850" y="4088899"/>
                  <a:pt x="6741869" y="4087146"/>
                </a:cubicBezTo>
                <a:cubicBezTo>
                  <a:pt x="6742897" y="4090538"/>
                  <a:pt x="6742669" y="4094350"/>
                  <a:pt x="6740839" y="4098086"/>
                </a:cubicBezTo>
                <a:cubicBezTo>
                  <a:pt x="6737562" y="4104833"/>
                  <a:pt x="6727539" y="4108073"/>
                  <a:pt x="6721099" y="4103994"/>
                </a:cubicBezTo>
                <a:lnTo>
                  <a:pt x="6715649" y="4100525"/>
                </a:lnTo>
                <a:cubicBezTo>
                  <a:pt x="6708751" y="4096142"/>
                  <a:pt x="6706122" y="4088289"/>
                  <a:pt x="6709742" y="4080742"/>
                </a:cubicBezTo>
                <a:cubicBezTo>
                  <a:pt x="6712981" y="4073995"/>
                  <a:pt x="6723042" y="4070755"/>
                  <a:pt x="6729483" y="4074872"/>
                </a:cubicBezTo>
                <a:lnTo>
                  <a:pt x="6734932" y="4078340"/>
                </a:lnTo>
                <a:cubicBezTo>
                  <a:pt x="6735962" y="4078988"/>
                  <a:pt x="6736686" y="4079865"/>
                  <a:pt x="6737524" y="4080666"/>
                </a:cubicBezTo>
                <a:cubicBezTo>
                  <a:pt x="6737105" y="4079636"/>
                  <a:pt x="6736571" y="4078645"/>
                  <a:pt x="6736304" y="4077502"/>
                </a:cubicBezTo>
                <a:lnTo>
                  <a:pt x="6734323" y="4068582"/>
                </a:lnTo>
                <a:cubicBezTo>
                  <a:pt x="6732608" y="4060844"/>
                  <a:pt x="6740039" y="4053297"/>
                  <a:pt x="6747204" y="4052496"/>
                </a:cubicBezTo>
                <a:cubicBezTo>
                  <a:pt x="6755626" y="4051581"/>
                  <a:pt x="6761571" y="4057719"/>
                  <a:pt x="6763286" y="4065380"/>
                </a:cubicBezTo>
                <a:lnTo>
                  <a:pt x="6763858" y="4068010"/>
                </a:lnTo>
                <a:cubicBezTo>
                  <a:pt x="6768507" y="4065723"/>
                  <a:pt x="6774452" y="4066028"/>
                  <a:pt x="6778873" y="4068849"/>
                </a:cubicBezTo>
                <a:lnTo>
                  <a:pt x="6784323" y="4072318"/>
                </a:lnTo>
                <a:cubicBezTo>
                  <a:pt x="6791259" y="4076701"/>
                  <a:pt x="6792249" y="4086040"/>
                  <a:pt x="6788210" y="4092559"/>
                </a:cubicBezTo>
                <a:close/>
                <a:moveTo>
                  <a:pt x="6670451" y="4058214"/>
                </a:moveTo>
                <a:cubicBezTo>
                  <a:pt x="6667326" y="4053792"/>
                  <a:pt x="6667250" y="4049218"/>
                  <a:pt x="6668660" y="4045178"/>
                </a:cubicBezTo>
                <a:cubicBezTo>
                  <a:pt x="6666869" y="4040985"/>
                  <a:pt x="6666754" y="4036067"/>
                  <a:pt x="6669308" y="4032065"/>
                </a:cubicBezTo>
                <a:lnTo>
                  <a:pt x="6672776" y="4026576"/>
                </a:lnTo>
                <a:cubicBezTo>
                  <a:pt x="6677006" y="4019905"/>
                  <a:pt x="6685924" y="4017466"/>
                  <a:pt x="6692783" y="4021659"/>
                </a:cubicBezTo>
                <a:cubicBezTo>
                  <a:pt x="6699415" y="4025661"/>
                  <a:pt x="6701930" y="4035038"/>
                  <a:pt x="6697699" y="4041671"/>
                </a:cubicBezTo>
                <a:lnTo>
                  <a:pt x="6695375" y="4045330"/>
                </a:lnTo>
                <a:cubicBezTo>
                  <a:pt x="6698843" y="4059014"/>
                  <a:pt x="6680017" y="4071746"/>
                  <a:pt x="6670451" y="4058214"/>
                </a:cubicBezTo>
                <a:close/>
                <a:moveTo>
                  <a:pt x="6650253" y="3990745"/>
                </a:moveTo>
                <a:lnTo>
                  <a:pt x="6639315" y="3983769"/>
                </a:lnTo>
                <a:cubicBezTo>
                  <a:pt x="6634475" y="3980682"/>
                  <a:pt x="6632799" y="3974507"/>
                  <a:pt x="6633866" y="3969056"/>
                </a:cubicBezTo>
                <a:cubicBezTo>
                  <a:pt x="6632913" y="3969322"/>
                  <a:pt x="6631998" y="3969742"/>
                  <a:pt x="6631007" y="3969818"/>
                </a:cubicBezTo>
                <a:lnTo>
                  <a:pt x="6626510" y="3970199"/>
                </a:lnTo>
                <a:cubicBezTo>
                  <a:pt x="6627883" y="3971076"/>
                  <a:pt x="6629216" y="3972181"/>
                  <a:pt x="6630398" y="3973820"/>
                </a:cubicBezTo>
                <a:cubicBezTo>
                  <a:pt x="6638096" y="3984722"/>
                  <a:pt x="6628797" y="3997301"/>
                  <a:pt x="6619003" y="3997911"/>
                </a:cubicBezTo>
                <a:lnTo>
                  <a:pt x="6619917" y="3998711"/>
                </a:lnTo>
                <a:cubicBezTo>
                  <a:pt x="6622013" y="4000465"/>
                  <a:pt x="6622966" y="4002943"/>
                  <a:pt x="6623461" y="4005573"/>
                </a:cubicBezTo>
                <a:cubicBezTo>
                  <a:pt x="6628797" y="4004086"/>
                  <a:pt x="6634704" y="4006297"/>
                  <a:pt x="6638820" y="4010185"/>
                </a:cubicBezTo>
                <a:cubicBezTo>
                  <a:pt x="6647699" y="4018685"/>
                  <a:pt x="6649109" y="4031074"/>
                  <a:pt x="6645413" y="4042357"/>
                </a:cubicBezTo>
                <a:cubicBezTo>
                  <a:pt x="6642936" y="4049866"/>
                  <a:pt x="6634132" y="4053830"/>
                  <a:pt x="6626816" y="4051238"/>
                </a:cubicBezTo>
                <a:cubicBezTo>
                  <a:pt x="6623004" y="4049866"/>
                  <a:pt x="6620146" y="4047046"/>
                  <a:pt x="6618584" y="4043577"/>
                </a:cubicBezTo>
                <a:cubicBezTo>
                  <a:pt x="6616297" y="4045483"/>
                  <a:pt x="6613668" y="4046931"/>
                  <a:pt x="6610962" y="4047236"/>
                </a:cubicBezTo>
                <a:cubicBezTo>
                  <a:pt x="6609323" y="4047388"/>
                  <a:pt x="6607837" y="4047122"/>
                  <a:pt x="6606388" y="4046779"/>
                </a:cubicBezTo>
                <a:cubicBezTo>
                  <a:pt x="6606388" y="4047465"/>
                  <a:pt x="6606579" y="4048113"/>
                  <a:pt x="6606503" y="4048761"/>
                </a:cubicBezTo>
                <a:cubicBezTo>
                  <a:pt x="6614659" y="4044682"/>
                  <a:pt x="6626206" y="4047426"/>
                  <a:pt x="6627196" y="4059014"/>
                </a:cubicBezTo>
                <a:cubicBezTo>
                  <a:pt x="6628492" y="4074147"/>
                  <a:pt x="6609742" y="4079408"/>
                  <a:pt x="6601968" y="4070793"/>
                </a:cubicBezTo>
                <a:cubicBezTo>
                  <a:pt x="6601663" y="4071479"/>
                  <a:pt x="6601587" y="4072241"/>
                  <a:pt x="6601168" y="4072889"/>
                </a:cubicBezTo>
                <a:cubicBezTo>
                  <a:pt x="6600177" y="4074452"/>
                  <a:pt x="6598881" y="4075672"/>
                  <a:pt x="6597432" y="4076663"/>
                </a:cubicBezTo>
                <a:cubicBezTo>
                  <a:pt x="6597852" y="4077235"/>
                  <a:pt x="6598462" y="4077616"/>
                  <a:pt x="6598805" y="4078264"/>
                </a:cubicBezTo>
                <a:cubicBezTo>
                  <a:pt x="6601511" y="4083105"/>
                  <a:pt x="6604750" y="4088061"/>
                  <a:pt x="6605397" y="4093702"/>
                </a:cubicBezTo>
                <a:cubicBezTo>
                  <a:pt x="6606312" y="4101935"/>
                  <a:pt x="6600672" y="4109330"/>
                  <a:pt x="6592364" y="4110360"/>
                </a:cubicBezTo>
                <a:cubicBezTo>
                  <a:pt x="6591106" y="4110512"/>
                  <a:pt x="6590154" y="4109940"/>
                  <a:pt x="6589011" y="4109788"/>
                </a:cubicBezTo>
                <a:lnTo>
                  <a:pt x="6588096" y="4110550"/>
                </a:lnTo>
                <a:cubicBezTo>
                  <a:pt x="6582074" y="4115582"/>
                  <a:pt x="6573957" y="4117145"/>
                  <a:pt x="6567669" y="4111275"/>
                </a:cubicBezTo>
                <a:cubicBezTo>
                  <a:pt x="6567440" y="4111084"/>
                  <a:pt x="6567326" y="4110741"/>
                  <a:pt x="6567135" y="4110474"/>
                </a:cubicBezTo>
                <a:cubicBezTo>
                  <a:pt x="6560466" y="4111236"/>
                  <a:pt x="6553911" y="4107348"/>
                  <a:pt x="6551663" y="4100868"/>
                </a:cubicBezTo>
                <a:cubicBezTo>
                  <a:pt x="6551358" y="4100144"/>
                  <a:pt x="6551244" y="4099763"/>
                  <a:pt x="6551205" y="4099648"/>
                </a:cubicBezTo>
                <a:cubicBezTo>
                  <a:pt x="6551168" y="4099572"/>
                  <a:pt x="6551129" y="4099496"/>
                  <a:pt x="6551053" y="4099420"/>
                </a:cubicBezTo>
                <a:cubicBezTo>
                  <a:pt x="6551015" y="4099382"/>
                  <a:pt x="6551015" y="4099382"/>
                  <a:pt x="6550977" y="4099343"/>
                </a:cubicBezTo>
                <a:cubicBezTo>
                  <a:pt x="6550138" y="4099153"/>
                  <a:pt x="6549300" y="4098962"/>
                  <a:pt x="6548385" y="4098886"/>
                </a:cubicBezTo>
                <a:cubicBezTo>
                  <a:pt x="6540344" y="4097971"/>
                  <a:pt x="6536152" y="4088670"/>
                  <a:pt x="6537372" y="4081619"/>
                </a:cubicBezTo>
                <a:cubicBezTo>
                  <a:pt x="6538820" y="4073347"/>
                  <a:pt x="6547128" y="4069764"/>
                  <a:pt x="6554597" y="4070602"/>
                </a:cubicBezTo>
                <a:cubicBezTo>
                  <a:pt x="6562295" y="4071441"/>
                  <a:pt x="6568126" y="4075787"/>
                  <a:pt x="6572661" y="4081352"/>
                </a:cubicBezTo>
                <a:cubicBezTo>
                  <a:pt x="6573538" y="4078836"/>
                  <a:pt x="6574681" y="4076358"/>
                  <a:pt x="6576701" y="4074528"/>
                </a:cubicBezTo>
                <a:lnTo>
                  <a:pt x="6570108" y="4070336"/>
                </a:lnTo>
                <a:cubicBezTo>
                  <a:pt x="6563439" y="4066105"/>
                  <a:pt x="6561495" y="4056766"/>
                  <a:pt x="6565801" y="4050171"/>
                </a:cubicBezTo>
                <a:cubicBezTo>
                  <a:pt x="6568279" y="4046321"/>
                  <a:pt x="6572433" y="4044301"/>
                  <a:pt x="6576777" y="4043882"/>
                </a:cubicBezTo>
                <a:cubicBezTo>
                  <a:pt x="6578911" y="4037287"/>
                  <a:pt x="6587181" y="4032827"/>
                  <a:pt x="6594994" y="4034390"/>
                </a:cubicBezTo>
                <a:lnTo>
                  <a:pt x="6593012" y="4025471"/>
                </a:lnTo>
                <a:cubicBezTo>
                  <a:pt x="6592516" y="4023298"/>
                  <a:pt x="6592897" y="4021163"/>
                  <a:pt x="6593660" y="4019143"/>
                </a:cubicBezTo>
                <a:lnTo>
                  <a:pt x="6588515" y="4019562"/>
                </a:lnTo>
                <a:cubicBezTo>
                  <a:pt x="6580703" y="4020248"/>
                  <a:pt x="6574224" y="4011900"/>
                  <a:pt x="6574415" y="4004734"/>
                </a:cubicBezTo>
                <a:cubicBezTo>
                  <a:pt x="6574452" y="4002333"/>
                  <a:pt x="6575253" y="4000312"/>
                  <a:pt x="6576282" y="3998483"/>
                </a:cubicBezTo>
                <a:cubicBezTo>
                  <a:pt x="6575215" y="3999055"/>
                  <a:pt x="6574109" y="3999398"/>
                  <a:pt x="6572928" y="3999703"/>
                </a:cubicBezTo>
                <a:cubicBezTo>
                  <a:pt x="6571861" y="4008127"/>
                  <a:pt x="6563973" y="4015026"/>
                  <a:pt x="6556312" y="4013235"/>
                </a:cubicBezTo>
                <a:cubicBezTo>
                  <a:pt x="6560009" y="4018571"/>
                  <a:pt x="6560924" y="4025204"/>
                  <a:pt x="6556312" y="4030807"/>
                </a:cubicBezTo>
                <a:cubicBezTo>
                  <a:pt x="6551777" y="4036372"/>
                  <a:pt x="6541373" y="4038469"/>
                  <a:pt x="6535962" y="4032827"/>
                </a:cubicBezTo>
                <a:cubicBezTo>
                  <a:pt x="6535314" y="4032103"/>
                  <a:pt x="6534628" y="4031455"/>
                  <a:pt x="6533904" y="4030845"/>
                </a:cubicBezTo>
                <a:cubicBezTo>
                  <a:pt x="6533828" y="4030769"/>
                  <a:pt x="6533828" y="4030807"/>
                  <a:pt x="6533752" y="4030731"/>
                </a:cubicBezTo>
                <a:cubicBezTo>
                  <a:pt x="6533675" y="4030731"/>
                  <a:pt x="6533637" y="4030731"/>
                  <a:pt x="6533561" y="4030693"/>
                </a:cubicBezTo>
                <a:cubicBezTo>
                  <a:pt x="6533370" y="4030693"/>
                  <a:pt x="6533256" y="4030693"/>
                  <a:pt x="6533027" y="4030693"/>
                </a:cubicBezTo>
                <a:cubicBezTo>
                  <a:pt x="6524948" y="4031150"/>
                  <a:pt x="6518431" y="4025509"/>
                  <a:pt x="6517364" y="4017542"/>
                </a:cubicBezTo>
                <a:cubicBezTo>
                  <a:pt x="6516373" y="4009956"/>
                  <a:pt x="6522966" y="4002295"/>
                  <a:pt x="6530512" y="4001875"/>
                </a:cubicBezTo>
                <a:cubicBezTo>
                  <a:pt x="6536838" y="4001532"/>
                  <a:pt x="6542784" y="4003438"/>
                  <a:pt x="6548119" y="4006564"/>
                </a:cubicBezTo>
                <a:cubicBezTo>
                  <a:pt x="6545413" y="4001799"/>
                  <a:pt x="6545832" y="3996730"/>
                  <a:pt x="6547814" y="3992422"/>
                </a:cubicBezTo>
                <a:cubicBezTo>
                  <a:pt x="6542212" y="3990249"/>
                  <a:pt x="6537905" y="3985370"/>
                  <a:pt x="6538325" y="3979309"/>
                </a:cubicBezTo>
                <a:cubicBezTo>
                  <a:pt x="6532455" y="3980148"/>
                  <a:pt x="6526053" y="3978013"/>
                  <a:pt x="6523042" y="3972410"/>
                </a:cubicBezTo>
                <a:lnTo>
                  <a:pt x="6521899" y="3973325"/>
                </a:lnTo>
                <a:cubicBezTo>
                  <a:pt x="6516678" y="3977709"/>
                  <a:pt x="6509132" y="3977480"/>
                  <a:pt x="6503873" y="3973477"/>
                </a:cubicBezTo>
                <a:cubicBezTo>
                  <a:pt x="6503988" y="3974849"/>
                  <a:pt x="6503721" y="3976184"/>
                  <a:pt x="6503492" y="3977518"/>
                </a:cubicBezTo>
                <a:cubicBezTo>
                  <a:pt x="6510505" y="3976832"/>
                  <a:pt x="6518622" y="3981825"/>
                  <a:pt x="6519270" y="3989296"/>
                </a:cubicBezTo>
                <a:lnTo>
                  <a:pt x="6519803" y="3995700"/>
                </a:lnTo>
                <a:cubicBezTo>
                  <a:pt x="6520451" y="4003514"/>
                  <a:pt x="6516259" y="4010985"/>
                  <a:pt x="6507989" y="4012396"/>
                </a:cubicBezTo>
                <a:cubicBezTo>
                  <a:pt x="6500786" y="4013654"/>
                  <a:pt x="6491945" y="4008394"/>
                  <a:pt x="6491297" y="4000617"/>
                </a:cubicBezTo>
                <a:lnTo>
                  <a:pt x="6490764" y="3994214"/>
                </a:lnTo>
                <a:cubicBezTo>
                  <a:pt x="6490611" y="3992422"/>
                  <a:pt x="6490764" y="3990630"/>
                  <a:pt x="6491144" y="3988915"/>
                </a:cubicBezTo>
                <a:cubicBezTo>
                  <a:pt x="6487334" y="3989335"/>
                  <a:pt x="6483370" y="3988343"/>
                  <a:pt x="6480284" y="3985751"/>
                </a:cubicBezTo>
                <a:lnTo>
                  <a:pt x="6473347" y="3979881"/>
                </a:lnTo>
                <a:cubicBezTo>
                  <a:pt x="6467364" y="3974811"/>
                  <a:pt x="6466488" y="3965549"/>
                  <a:pt x="6471518" y="3959488"/>
                </a:cubicBezTo>
                <a:cubicBezTo>
                  <a:pt x="6471976" y="3958916"/>
                  <a:pt x="6472623" y="3958649"/>
                  <a:pt x="6473157" y="3958192"/>
                </a:cubicBezTo>
                <a:cubicBezTo>
                  <a:pt x="6480779" y="3947633"/>
                  <a:pt x="6495146" y="3953122"/>
                  <a:pt x="6498500" y="3962957"/>
                </a:cubicBezTo>
                <a:cubicBezTo>
                  <a:pt x="6498309" y="3958573"/>
                  <a:pt x="6499681" y="3954151"/>
                  <a:pt x="6503187" y="3951216"/>
                </a:cubicBezTo>
                <a:lnTo>
                  <a:pt x="6508141" y="3947100"/>
                </a:lnTo>
                <a:cubicBezTo>
                  <a:pt x="6514163" y="3942106"/>
                  <a:pt x="6523423" y="3942754"/>
                  <a:pt x="6528530" y="3948777"/>
                </a:cubicBezTo>
                <a:cubicBezTo>
                  <a:pt x="6529483" y="3949920"/>
                  <a:pt x="6530055" y="3951255"/>
                  <a:pt x="6530626" y="3952627"/>
                </a:cubicBezTo>
                <a:cubicBezTo>
                  <a:pt x="6538744" y="3949996"/>
                  <a:pt x="6549300" y="3953694"/>
                  <a:pt x="6550215" y="3964748"/>
                </a:cubicBezTo>
                <a:cubicBezTo>
                  <a:pt x="6550253" y="3965244"/>
                  <a:pt x="6550101" y="3965625"/>
                  <a:pt x="6550101" y="3966121"/>
                </a:cubicBezTo>
                <a:cubicBezTo>
                  <a:pt x="6556274" y="3964977"/>
                  <a:pt x="6562753" y="3967988"/>
                  <a:pt x="6566068" y="3972867"/>
                </a:cubicBezTo>
                <a:cubicBezTo>
                  <a:pt x="6571632" y="3971724"/>
                  <a:pt x="6577844" y="3973477"/>
                  <a:pt x="6581160" y="3978471"/>
                </a:cubicBezTo>
                <a:cubicBezTo>
                  <a:pt x="6583599" y="3974240"/>
                  <a:pt x="6588096" y="3971152"/>
                  <a:pt x="6593050" y="3970733"/>
                </a:cubicBezTo>
                <a:lnTo>
                  <a:pt x="6594422" y="3970618"/>
                </a:lnTo>
                <a:cubicBezTo>
                  <a:pt x="6592897" y="3969856"/>
                  <a:pt x="6591373" y="3968751"/>
                  <a:pt x="6590001" y="3967073"/>
                </a:cubicBezTo>
                <a:cubicBezTo>
                  <a:pt x="6578416" y="3953160"/>
                  <a:pt x="6597280" y="3932310"/>
                  <a:pt x="6609209" y="3945499"/>
                </a:cubicBezTo>
                <a:cubicBezTo>
                  <a:pt x="6611647" y="3943554"/>
                  <a:pt x="6614659" y="3942182"/>
                  <a:pt x="6617974" y="3941877"/>
                </a:cubicBezTo>
                <a:lnTo>
                  <a:pt x="6630779" y="3940810"/>
                </a:lnTo>
                <a:cubicBezTo>
                  <a:pt x="6638591" y="3940124"/>
                  <a:pt x="6645375" y="3947633"/>
                  <a:pt x="6645451" y="3955066"/>
                </a:cubicBezTo>
                <a:cubicBezTo>
                  <a:pt x="6645451" y="3956134"/>
                  <a:pt x="6645070" y="3957048"/>
                  <a:pt x="6644880" y="3958078"/>
                </a:cubicBezTo>
                <a:cubicBezTo>
                  <a:pt x="6648842" y="3957239"/>
                  <a:pt x="6653149" y="3957925"/>
                  <a:pt x="6656807" y="3960250"/>
                </a:cubicBezTo>
                <a:lnTo>
                  <a:pt x="6667745" y="3967188"/>
                </a:lnTo>
                <a:cubicBezTo>
                  <a:pt x="6674414" y="3971457"/>
                  <a:pt x="6675253" y="3981558"/>
                  <a:pt x="6670832" y="3987581"/>
                </a:cubicBezTo>
                <a:cubicBezTo>
                  <a:pt x="6665725" y="3994290"/>
                  <a:pt x="6656884" y="3994938"/>
                  <a:pt x="6650253" y="3990745"/>
                </a:cubicBezTo>
                <a:close/>
                <a:moveTo>
                  <a:pt x="6655169" y="4161667"/>
                </a:moveTo>
                <a:cubicBezTo>
                  <a:pt x="6655321" y="4169862"/>
                  <a:pt x="6648766" y="4175771"/>
                  <a:pt x="6640992" y="4176419"/>
                </a:cubicBezTo>
                <a:lnTo>
                  <a:pt x="6634590" y="4176952"/>
                </a:lnTo>
                <a:cubicBezTo>
                  <a:pt x="6626777" y="4177600"/>
                  <a:pt x="6619994" y="4170205"/>
                  <a:pt x="6619841" y="4162734"/>
                </a:cubicBezTo>
                <a:cubicBezTo>
                  <a:pt x="6619689" y="4154577"/>
                  <a:pt x="6626243" y="4148669"/>
                  <a:pt x="6634018" y="4147982"/>
                </a:cubicBezTo>
                <a:lnTo>
                  <a:pt x="6640420" y="4147449"/>
                </a:lnTo>
                <a:cubicBezTo>
                  <a:pt x="6648233" y="4146801"/>
                  <a:pt x="6655016" y="4154234"/>
                  <a:pt x="6655169" y="4161667"/>
                </a:cubicBezTo>
                <a:close/>
                <a:moveTo>
                  <a:pt x="6587029" y="4160981"/>
                </a:moveTo>
                <a:cubicBezTo>
                  <a:pt x="6587029" y="4160981"/>
                  <a:pt x="6587029" y="4161019"/>
                  <a:pt x="6587029" y="4161057"/>
                </a:cubicBezTo>
                <a:cubicBezTo>
                  <a:pt x="6588363" y="4167079"/>
                  <a:pt x="6584361" y="4172950"/>
                  <a:pt x="6579102" y="4175732"/>
                </a:cubicBezTo>
                <a:cubicBezTo>
                  <a:pt x="6578683" y="4176304"/>
                  <a:pt x="6578530" y="4176990"/>
                  <a:pt x="6577997" y="4177486"/>
                </a:cubicBezTo>
                <a:cubicBezTo>
                  <a:pt x="6573614" y="4181717"/>
                  <a:pt x="6568317" y="4181946"/>
                  <a:pt x="6562639" y="4181641"/>
                </a:cubicBezTo>
                <a:cubicBezTo>
                  <a:pt x="6558218" y="4181412"/>
                  <a:pt x="6554864" y="4178629"/>
                  <a:pt x="6552768" y="4175046"/>
                </a:cubicBezTo>
                <a:cubicBezTo>
                  <a:pt x="6552501" y="4174932"/>
                  <a:pt x="6552235" y="4174818"/>
                  <a:pt x="6551968" y="4174703"/>
                </a:cubicBezTo>
                <a:cubicBezTo>
                  <a:pt x="6544536" y="4171501"/>
                  <a:pt x="6541830" y="4162810"/>
                  <a:pt x="6544689" y="4155606"/>
                </a:cubicBezTo>
                <a:cubicBezTo>
                  <a:pt x="6545527" y="4153433"/>
                  <a:pt x="6547052" y="4151794"/>
                  <a:pt x="6548804" y="4150422"/>
                </a:cubicBezTo>
                <a:cubicBezTo>
                  <a:pt x="6544536" y="4149240"/>
                  <a:pt x="6541106" y="4146077"/>
                  <a:pt x="6540573" y="4140016"/>
                </a:cubicBezTo>
                <a:cubicBezTo>
                  <a:pt x="6539011" y="4121719"/>
                  <a:pt x="6567288" y="4115353"/>
                  <a:pt x="6568850" y="4133879"/>
                </a:cubicBezTo>
                <a:cubicBezTo>
                  <a:pt x="6569041" y="4136013"/>
                  <a:pt x="6568736" y="4137881"/>
                  <a:pt x="6568202" y="4139673"/>
                </a:cubicBezTo>
                <a:lnTo>
                  <a:pt x="6568393" y="4139520"/>
                </a:lnTo>
                <a:cubicBezTo>
                  <a:pt x="6571823" y="4136661"/>
                  <a:pt x="6576053" y="4136051"/>
                  <a:pt x="6580093" y="4136928"/>
                </a:cubicBezTo>
                <a:cubicBezTo>
                  <a:pt x="6576015" y="4130943"/>
                  <a:pt x="6575748" y="4122253"/>
                  <a:pt x="6583370" y="4116878"/>
                </a:cubicBezTo>
                <a:lnTo>
                  <a:pt x="6586609" y="4114553"/>
                </a:lnTo>
                <a:cubicBezTo>
                  <a:pt x="6601815" y="4103803"/>
                  <a:pt x="6618050" y="4127742"/>
                  <a:pt x="6602844" y="4138491"/>
                </a:cubicBezTo>
                <a:lnTo>
                  <a:pt x="6599605" y="4140778"/>
                </a:lnTo>
                <a:cubicBezTo>
                  <a:pt x="6596099" y="4143256"/>
                  <a:pt x="6592593" y="4143751"/>
                  <a:pt x="6589391" y="4143141"/>
                </a:cubicBezTo>
                <a:cubicBezTo>
                  <a:pt x="6593164" y="4148783"/>
                  <a:pt x="6591640" y="4156292"/>
                  <a:pt x="6587029" y="4160981"/>
                </a:cubicBezTo>
                <a:close/>
                <a:moveTo>
                  <a:pt x="6449072" y="4247471"/>
                </a:moveTo>
                <a:cubicBezTo>
                  <a:pt x="6444117" y="4251283"/>
                  <a:pt x="6437715" y="4251359"/>
                  <a:pt x="6432493" y="4248271"/>
                </a:cubicBezTo>
                <a:cubicBezTo>
                  <a:pt x="6431426" y="4247661"/>
                  <a:pt x="6430474" y="4246899"/>
                  <a:pt x="6429521" y="4246099"/>
                </a:cubicBezTo>
                <a:cubicBezTo>
                  <a:pt x="6421061" y="4241715"/>
                  <a:pt x="6416564" y="4231766"/>
                  <a:pt x="6413706" y="4223113"/>
                </a:cubicBezTo>
                <a:cubicBezTo>
                  <a:pt x="6411495" y="4216481"/>
                  <a:pt x="6413706" y="4210001"/>
                  <a:pt x="6419117" y="4206113"/>
                </a:cubicBezTo>
                <a:cubicBezTo>
                  <a:pt x="6410886" y="4209086"/>
                  <a:pt x="6398690" y="4204397"/>
                  <a:pt x="6397700" y="4192657"/>
                </a:cubicBezTo>
                <a:cubicBezTo>
                  <a:pt x="6396137" y="4174132"/>
                  <a:pt x="6425062" y="4175313"/>
                  <a:pt x="6426587" y="4193648"/>
                </a:cubicBezTo>
                <a:cubicBezTo>
                  <a:pt x="6426968" y="4198260"/>
                  <a:pt x="6425482" y="4201653"/>
                  <a:pt x="6422966" y="4203864"/>
                </a:cubicBezTo>
                <a:cubicBezTo>
                  <a:pt x="6427197" y="4202491"/>
                  <a:pt x="6432113" y="4203521"/>
                  <a:pt x="6435809" y="4206151"/>
                </a:cubicBezTo>
                <a:cubicBezTo>
                  <a:pt x="6436419" y="4205617"/>
                  <a:pt x="6436915" y="4205007"/>
                  <a:pt x="6437562" y="4204550"/>
                </a:cubicBezTo>
                <a:cubicBezTo>
                  <a:pt x="6444003" y="4200090"/>
                  <a:pt x="6452921" y="4200814"/>
                  <a:pt x="6457837" y="4207294"/>
                </a:cubicBezTo>
                <a:cubicBezTo>
                  <a:pt x="6462143" y="4212974"/>
                  <a:pt x="6461419" y="4221894"/>
                  <a:pt x="6455931" y="4226620"/>
                </a:cubicBezTo>
                <a:cubicBezTo>
                  <a:pt x="6455779" y="4226963"/>
                  <a:pt x="6455664" y="4227344"/>
                  <a:pt x="6455512" y="4227688"/>
                </a:cubicBezTo>
                <a:cubicBezTo>
                  <a:pt x="6455474" y="4227840"/>
                  <a:pt x="6455474" y="4227916"/>
                  <a:pt x="6455398" y="4228145"/>
                </a:cubicBezTo>
                <a:cubicBezTo>
                  <a:pt x="6455245" y="4229289"/>
                  <a:pt x="6454979" y="4230432"/>
                  <a:pt x="6454864" y="4231576"/>
                </a:cubicBezTo>
                <a:cubicBezTo>
                  <a:pt x="6454750" y="4232452"/>
                  <a:pt x="6454521" y="4237408"/>
                  <a:pt x="6454636" y="4232948"/>
                </a:cubicBezTo>
                <a:cubicBezTo>
                  <a:pt x="6454559" y="4238704"/>
                  <a:pt x="6453988" y="4243697"/>
                  <a:pt x="6449072" y="4247471"/>
                </a:cubicBezTo>
                <a:close/>
                <a:moveTo>
                  <a:pt x="6403759" y="4112952"/>
                </a:moveTo>
                <a:cubicBezTo>
                  <a:pt x="6400786" y="4113638"/>
                  <a:pt x="6397814" y="4114286"/>
                  <a:pt x="6394803" y="4114934"/>
                </a:cubicBezTo>
                <a:cubicBezTo>
                  <a:pt x="6387105" y="4116649"/>
                  <a:pt x="6379140" y="4111389"/>
                  <a:pt x="6377501" y="4103727"/>
                </a:cubicBezTo>
                <a:cubicBezTo>
                  <a:pt x="6375863" y="4095951"/>
                  <a:pt x="6381046" y="4088137"/>
                  <a:pt x="6388706" y="4086421"/>
                </a:cubicBezTo>
                <a:lnTo>
                  <a:pt x="6397662" y="4084439"/>
                </a:lnTo>
                <a:cubicBezTo>
                  <a:pt x="6405360" y="4082724"/>
                  <a:pt x="6413325" y="4087984"/>
                  <a:pt x="6414963" y="4095646"/>
                </a:cubicBezTo>
                <a:cubicBezTo>
                  <a:pt x="6415573" y="4098467"/>
                  <a:pt x="6415001" y="4101173"/>
                  <a:pt x="6414049" y="4103689"/>
                </a:cubicBezTo>
                <a:cubicBezTo>
                  <a:pt x="6414963" y="4103575"/>
                  <a:pt x="6415763" y="4103232"/>
                  <a:pt x="6416793" y="4103308"/>
                </a:cubicBezTo>
                <a:cubicBezTo>
                  <a:pt x="6419499" y="4103498"/>
                  <a:pt x="6422204" y="4103384"/>
                  <a:pt x="6424872" y="4103575"/>
                </a:cubicBezTo>
                <a:cubicBezTo>
                  <a:pt x="6425558" y="4103575"/>
                  <a:pt x="6426206" y="4103498"/>
                  <a:pt x="6426892" y="4103422"/>
                </a:cubicBezTo>
                <a:cubicBezTo>
                  <a:pt x="6428835" y="4103003"/>
                  <a:pt x="6430588" y="4102698"/>
                  <a:pt x="6432417" y="4102736"/>
                </a:cubicBezTo>
                <a:cubicBezTo>
                  <a:pt x="6435123" y="4099382"/>
                  <a:pt x="6439315" y="4097018"/>
                  <a:pt x="6443355" y="4096828"/>
                </a:cubicBezTo>
                <a:cubicBezTo>
                  <a:pt x="6448500" y="4096561"/>
                  <a:pt x="6452425" y="4099077"/>
                  <a:pt x="6455093" y="4102736"/>
                </a:cubicBezTo>
                <a:cubicBezTo>
                  <a:pt x="6454864" y="4101897"/>
                  <a:pt x="6454445" y="4101249"/>
                  <a:pt x="6454369" y="4100296"/>
                </a:cubicBezTo>
                <a:cubicBezTo>
                  <a:pt x="6453492" y="4089814"/>
                  <a:pt x="6462296" y="4084020"/>
                  <a:pt x="6470413" y="4084249"/>
                </a:cubicBezTo>
                <a:cubicBezTo>
                  <a:pt x="6468317" y="4080361"/>
                  <a:pt x="6468660" y="4076549"/>
                  <a:pt x="6470261" y="4073271"/>
                </a:cubicBezTo>
                <a:cubicBezTo>
                  <a:pt x="6468469" y="4074300"/>
                  <a:pt x="6466526" y="4075100"/>
                  <a:pt x="6464392" y="4075215"/>
                </a:cubicBezTo>
                <a:cubicBezTo>
                  <a:pt x="6464048" y="4075405"/>
                  <a:pt x="6463744" y="4075634"/>
                  <a:pt x="6463439" y="4075825"/>
                </a:cubicBezTo>
                <a:cubicBezTo>
                  <a:pt x="6463324" y="4075901"/>
                  <a:pt x="6463248" y="4075977"/>
                  <a:pt x="6463096" y="4076091"/>
                </a:cubicBezTo>
                <a:cubicBezTo>
                  <a:pt x="6462257" y="4076930"/>
                  <a:pt x="6461381" y="4077692"/>
                  <a:pt x="6460543" y="4078531"/>
                </a:cubicBezTo>
                <a:cubicBezTo>
                  <a:pt x="6459933" y="4079179"/>
                  <a:pt x="6456694" y="4083029"/>
                  <a:pt x="6459513" y="4079484"/>
                </a:cubicBezTo>
                <a:cubicBezTo>
                  <a:pt x="6455931" y="4083982"/>
                  <a:pt x="6452425" y="4087603"/>
                  <a:pt x="6446175" y="4087641"/>
                </a:cubicBezTo>
                <a:cubicBezTo>
                  <a:pt x="6439887" y="4087679"/>
                  <a:pt x="6434704" y="4083829"/>
                  <a:pt x="6432417" y="4078150"/>
                </a:cubicBezTo>
                <a:cubicBezTo>
                  <a:pt x="6431960" y="4077006"/>
                  <a:pt x="6431617" y="4075825"/>
                  <a:pt x="6431389" y="4074605"/>
                </a:cubicBezTo>
                <a:cubicBezTo>
                  <a:pt x="6427311" y="4065914"/>
                  <a:pt x="6429750" y="4055203"/>
                  <a:pt x="6432760" y="4046550"/>
                </a:cubicBezTo>
                <a:cubicBezTo>
                  <a:pt x="6434475" y="4041632"/>
                  <a:pt x="6438324" y="4038926"/>
                  <a:pt x="6442783" y="4037592"/>
                </a:cubicBezTo>
                <a:cubicBezTo>
                  <a:pt x="6442745" y="4037401"/>
                  <a:pt x="6442631" y="4037249"/>
                  <a:pt x="6442593" y="4037059"/>
                </a:cubicBezTo>
                <a:lnTo>
                  <a:pt x="6442250" y="4033170"/>
                </a:lnTo>
                <a:cubicBezTo>
                  <a:pt x="6436686" y="4028520"/>
                  <a:pt x="6433523" y="4020172"/>
                  <a:pt x="6438477" y="4012358"/>
                </a:cubicBezTo>
                <a:cubicBezTo>
                  <a:pt x="6440040" y="4009956"/>
                  <a:pt x="6441907" y="4008546"/>
                  <a:pt x="6443850" y="4007593"/>
                </a:cubicBezTo>
                <a:cubicBezTo>
                  <a:pt x="6443889" y="4003591"/>
                  <a:pt x="6445451" y="3999588"/>
                  <a:pt x="6448614" y="3996577"/>
                </a:cubicBezTo>
                <a:cubicBezTo>
                  <a:pt x="6454254" y="3991278"/>
                  <a:pt x="6464163" y="3992308"/>
                  <a:pt x="6469003" y="3998140"/>
                </a:cubicBezTo>
                <a:lnTo>
                  <a:pt x="6473119" y="4003095"/>
                </a:lnTo>
                <a:cubicBezTo>
                  <a:pt x="6478302" y="4009308"/>
                  <a:pt x="6477349" y="4018038"/>
                  <a:pt x="6471556" y="4023488"/>
                </a:cubicBezTo>
                <a:cubicBezTo>
                  <a:pt x="6471137" y="4023908"/>
                  <a:pt x="6470527" y="4024022"/>
                  <a:pt x="6470032" y="4024365"/>
                </a:cubicBezTo>
                <a:cubicBezTo>
                  <a:pt x="6470146" y="4024823"/>
                  <a:pt x="6470451" y="4025204"/>
                  <a:pt x="6470489" y="4025699"/>
                </a:cubicBezTo>
                <a:lnTo>
                  <a:pt x="6471022" y="4032103"/>
                </a:lnTo>
                <a:cubicBezTo>
                  <a:pt x="6471556" y="4038469"/>
                  <a:pt x="6468241" y="4043272"/>
                  <a:pt x="6463172" y="4046245"/>
                </a:cubicBezTo>
                <a:cubicBezTo>
                  <a:pt x="6471061" y="4046664"/>
                  <a:pt x="6477692" y="4052649"/>
                  <a:pt x="6477692" y="4060844"/>
                </a:cubicBezTo>
                <a:cubicBezTo>
                  <a:pt x="6477692" y="4062979"/>
                  <a:pt x="6477044" y="4064961"/>
                  <a:pt x="6476129" y="4066829"/>
                </a:cubicBezTo>
                <a:cubicBezTo>
                  <a:pt x="6481884" y="4063474"/>
                  <a:pt x="6489811" y="4063398"/>
                  <a:pt x="6495299" y="4069993"/>
                </a:cubicBezTo>
                <a:cubicBezTo>
                  <a:pt x="6504331" y="4080818"/>
                  <a:pt x="6492974" y="4092978"/>
                  <a:pt x="6481769" y="4092101"/>
                </a:cubicBezTo>
                <a:cubicBezTo>
                  <a:pt x="6482227" y="4093321"/>
                  <a:pt x="6482760" y="4094426"/>
                  <a:pt x="6482913" y="4095913"/>
                </a:cubicBezTo>
                <a:cubicBezTo>
                  <a:pt x="6484094" y="4109902"/>
                  <a:pt x="6468012" y="4115849"/>
                  <a:pt x="6459437" y="4109826"/>
                </a:cubicBezTo>
                <a:cubicBezTo>
                  <a:pt x="6461381" y="4111808"/>
                  <a:pt x="6462486" y="4113447"/>
                  <a:pt x="6463668" y="4115849"/>
                </a:cubicBezTo>
                <a:cubicBezTo>
                  <a:pt x="6466373" y="4121376"/>
                  <a:pt x="6466145" y="4126674"/>
                  <a:pt x="6465611" y="4132583"/>
                </a:cubicBezTo>
                <a:cubicBezTo>
                  <a:pt x="6465459" y="4134298"/>
                  <a:pt x="6464582" y="4135975"/>
                  <a:pt x="6463477" y="4137576"/>
                </a:cubicBezTo>
                <a:cubicBezTo>
                  <a:pt x="6463705" y="4140321"/>
                  <a:pt x="6463401" y="4143141"/>
                  <a:pt x="6462220" y="4145543"/>
                </a:cubicBezTo>
                <a:cubicBezTo>
                  <a:pt x="6461305" y="4147449"/>
                  <a:pt x="6460276" y="4149317"/>
                  <a:pt x="6459171" y="4151108"/>
                </a:cubicBezTo>
                <a:cubicBezTo>
                  <a:pt x="6459209" y="4151680"/>
                  <a:pt x="6459323" y="4152251"/>
                  <a:pt x="6459285" y="4152823"/>
                </a:cubicBezTo>
                <a:cubicBezTo>
                  <a:pt x="6459056" y="4160294"/>
                  <a:pt x="6452197" y="4167613"/>
                  <a:pt x="6444422" y="4166889"/>
                </a:cubicBezTo>
                <a:lnTo>
                  <a:pt x="6440192" y="4166508"/>
                </a:lnTo>
                <a:cubicBezTo>
                  <a:pt x="6438934" y="4166775"/>
                  <a:pt x="6437639" y="4167041"/>
                  <a:pt x="6436267" y="4167118"/>
                </a:cubicBezTo>
                <a:cubicBezTo>
                  <a:pt x="6425939" y="4167842"/>
                  <a:pt x="6416183" y="4161819"/>
                  <a:pt x="6406998" y="4157931"/>
                </a:cubicBezTo>
                <a:cubicBezTo>
                  <a:pt x="6399147" y="4154615"/>
                  <a:pt x="6397776" y="4147487"/>
                  <a:pt x="6400062" y="4141350"/>
                </a:cubicBezTo>
                <a:cubicBezTo>
                  <a:pt x="6396022" y="4139444"/>
                  <a:pt x="6392783" y="4135899"/>
                  <a:pt x="6392288" y="4130143"/>
                </a:cubicBezTo>
                <a:cubicBezTo>
                  <a:pt x="6391564" y="4121643"/>
                  <a:pt x="6397242" y="4116802"/>
                  <a:pt x="6403759" y="4115620"/>
                </a:cubicBezTo>
                <a:cubicBezTo>
                  <a:pt x="6403873" y="4114553"/>
                  <a:pt x="6404216" y="4113562"/>
                  <a:pt x="6404521" y="4112570"/>
                </a:cubicBezTo>
                <a:cubicBezTo>
                  <a:pt x="6404293" y="4112647"/>
                  <a:pt x="6404064" y="4112876"/>
                  <a:pt x="6403759" y="4112952"/>
                </a:cubicBezTo>
                <a:close/>
                <a:moveTo>
                  <a:pt x="6281122" y="4038011"/>
                </a:moveTo>
                <a:cubicBezTo>
                  <a:pt x="6275786" y="4037783"/>
                  <a:pt x="6272166" y="4034809"/>
                  <a:pt x="6269879" y="4030845"/>
                </a:cubicBezTo>
                <a:cubicBezTo>
                  <a:pt x="6269155" y="4030578"/>
                  <a:pt x="6268431" y="4030883"/>
                  <a:pt x="6267745" y="4030540"/>
                </a:cubicBezTo>
                <a:cubicBezTo>
                  <a:pt x="6260924" y="4026766"/>
                  <a:pt x="6258866" y="4016932"/>
                  <a:pt x="6262944" y="4010490"/>
                </a:cubicBezTo>
                <a:lnTo>
                  <a:pt x="6266412" y="4005039"/>
                </a:lnTo>
                <a:cubicBezTo>
                  <a:pt x="6270794" y="3998140"/>
                  <a:pt x="6279483" y="3996348"/>
                  <a:pt x="6286457" y="4000274"/>
                </a:cubicBezTo>
                <a:cubicBezTo>
                  <a:pt x="6290001" y="4002218"/>
                  <a:pt x="6292174" y="4005840"/>
                  <a:pt x="6292974" y="4009804"/>
                </a:cubicBezTo>
                <a:cubicBezTo>
                  <a:pt x="6294384" y="4012205"/>
                  <a:pt x="6295375" y="4014874"/>
                  <a:pt x="6295642" y="4017847"/>
                </a:cubicBezTo>
                <a:lnTo>
                  <a:pt x="6296175" y="4024251"/>
                </a:lnTo>
                <a:cubicBezTo>
                  <a:pt x="6296442" y="4027414"/>
                  <a:pt x="6294917" y="4030197"/>
                  <a:pt x="6292860" y="4032560"/>
                </a:cubicBezTo>
                <a:cubicBezTo>
                  <a:pt x="6303912" y="4029511"/>
                  <a:pt x="6317440" y="4041632"/>
                  <a:pt x="6309475" y="4054097"/>
                </a:cubicBezTo>
                <a:cubicBezTo>
                  <a:pt x="6299415" y="4069916"/>
                  <a:pt x="6274795" y="4054288"/>
                  <a:pt x="6284895" y="4038431"/>
                </a:cubicBezTo>
                <a:cubicBezTo>
                  <a:pt x="6285238" y="4037897"/>
                  <a:pt x="6285695" y="4037668"/>
                  <a:pt x="6286076" y="4037211"/>
                </a:cubicBezTo>
                <a:cubicBezTo>
                  <a:pt x="6284437" y="4037706"/>
                  <a:pt x="6282760" y="4038050"/>
                  <a:pt x="6281122" y="4038011"/>
                </a:cubicBezTo>
                <a:close/>
                <a:moveTo>
                  <a:pt x="6318050" y="3927011"/>
                </a:moveTo>
                <a:cubicBezTo>
                  <a:pt x="6323195" y="3930289"/>
                  <a:pt x="6325939" y="3935435"/>
                  <a:pt x="6325520" y="3941001"/>
                </a:cubicBezTo>
                <a:cubicBezTo>
                  <a:pt x="6329597" y="3939057"/>
                  <a:pt x="6334361" y="3938599"/>
                  <a:pt x="6338058" y="3940962"/>
                </a:cubicBezTo>
                <a:lnTo>
                  <a:pt x="6343508" y="3944431"/>
                </a:lnTo>
                <a:cubicBezTo>
                  <a:pt x="6350405" y="3948815"/>
                  <a:pt x="6353492" y="3956172"/>
                  <a:pt x="6349986" y="3963986"/>
                </a:cubicBezTo>
                <a:cubicBezTo>
                  <a:pt x="6349795" y="3964405"/>
                  <a:pt x="6349338" y="3964710"/>
                  <a:pt x="6349110" y="3965091"/>
                </a:cubicBezTo>
                <a:cubicBezTo>
                  <a:pt x="6358980" y="3979271"/>
                  <a:pt x="6338896" y="3997568"/>
                  <a:pt x="6327311" y="3983617"/>
                </a:cubicBezTo>
                <a:cubicBezTo>
                  <a:pt x="6322852" y="3978280"/>
                  <a:pt x="6323043" y="3972181"/>
                  <a:pt x="6325596" y="3967378"/>
                </a:cubicBezTo>
                <a:lnTo>
                  <a:pt x="6324948" y="3966959"/>
                </a:lnTo>
                <a:cubicBezTo>
                  <a:pt x="6319651" y="3963605"/>
                  <a:pt x="6316679" y="3958459"/>
                  <a:pt x="6317136" y="3952741"/>
                </a:cubicBezTo>
                <a:cubicBezTo>
                  <a:pt x="6312944" y="3954685"/>
                  <a:pt x="6307989" y="3955066"/>
                  <a:pt x="6304140" y="3952627"/>
                </a:cubicBezTo>
                <a:lnTo>
                  <a:pt x="6298652" y="3949158"/>
                </a:lnTo>
                <a:cubicBezTo>
                  <a:pt x="6297776" y="3948624"/>
                  <a:pt x="6297204" y="3947862"/>
                  <a:pt x="6296480" y="3947214"/>
                </a:cubicBezTo>
                <a:cubicBezTo>
                  <a:pt x="6294346" y="3946871"/>
                  <a:pt x="6292288" y="3946261"/>
                  <a:pt x="6290459" y="3945117"/>
                </a:cubicBezTo>
                <a:cubicBezTo>
                  <a:pt x="6283599" y="3940886"/>
                  <a:pt x="6282570" y="3931280"/>
                  <a:pt x="6286648" y="3924839"/>
                </a:cubicBezTo>
                <a:lnTo>
                  <a:pt x="6290116" y="3919387"/>
                </a:lnTo>
                <a:cubicBezTo>
                  <a:pt x="6294499" y="3912488"/>
                  <a:pt x="6303835" y="3911497"/>
                  <a:pt x="6310352" y="3915576"/>
                </a:cubicBezTo>
                <a:cubicBezTo>
                  <a:pt x="6314087" y="3917901"/>
                  <a:pt x="6315954" y="3921827"/>
                  <a:pt x="6316335" y="3925944"/>
                </a:cubicBezTo>
                <a:lnTo>
                  <a:pt x="6318050" y="3927011"/>
                </a:lnTo>
                <a:close/>
                <a:moveTo>
                  <a:pt x="6317669" y="3900405"/>
                </a:moveTo>
                <a:cubicBezTo>
                  <a:pt x="6317326" y="3892514"/>
                  <a:pt x="6322090" y="3885196"/>
                  <a:pt x="6330397" y="3884166"/>
                </a:cubicBezTo>
                <a:cubicBezTo>
                  <a:pt x="6337791" y="3883290"/>
                  <a:pt x="6346290" y="3889007"/>
                  <a:pt x="6346633" y="3896898"/>
                </a:cubicBezTo>
                <a:lnTo>
                  <a:pt x="6346937" y="3903340"/>
                </a:lnTo>
                <a:cubicBezTo>
                  <a:pt x="6347280" y="3911230"/>
                  <a:pt x="6342517" y="3918587"/>
                  <a:pt x="6334209" y="3919578"/>
                </a:cubicBezTo>
                <a:cubicBezTo>
                  <a:pt x="6326815" y="3920455"/>
                  <a:pt x="6318317" y="3914737"/>
                  <a:pt x="6317974" y="3906885"/>
                </a:cubicBezTo>
                <a:lnTo>
                  <a:pt x="6317669" y="3900405"/>
                </a:lnTo>
                <a:close/>
                <a:moveTo>
                  <a:pt x="6305512" y="4100640"/>
                </a:moveTo>
                <a:cubicBezTo>
                  <a:pt x="6315459" y="4084973"/>
                  <a:pt x="6341793" y="4097590"/>
                  <a:pt x="6331731" y="4113447"/>
                </a:cubicBezTo>
                <a:cubicBezTo>
                  <a:pt x="6321747" y="4129114"/>
                  <a:pt x="6295451" y="4116459"/>
                  <a:pt x="6305512" y="4100640"/>
                </a:cubicBezTo>
                <a:close/>
                <a:moveTo>
                  <a:pt x="6325139" y="4123625"/>
                </a:moveTo>
                <a:cubicBezTo>
                  <a:pt x="6331808" y="4120918"/>
                  <a:pt x="6342136" y="4124959"/>
                  <a:pt x="6343775" y="4132430"/>
                </a:cubicBezTo>
                <a:lnTo>
                  <a:pt x="6345756" y="4141388"/>
                </a:lnTo>
                <a:cubicBezTo>
                  <a:pt x="6347547" y="4149393"/>
                  <a:pt x="6345032" y="4156711"/>
                  <a:pt x="6336953" y="4160028"/>
                </a:cubicBezTo>
                <a:cubicBezTo>
                  <a:pt x="6330284" y="4162734"/>
                  <a:pt x="6319956" y="4158693"/>
                  <a:pt x="6318317" y="4151222"/>
                </a:cubicBezTo>
                <a:cubicBezTo>
                  <a:pt x="6317631" y="4148211"/>
                  <a:pt x="6316983" y="4145238"/>
                  <a:pt x="6316335" y="4142264"/>
                </a:cubicBezTo>
                <a:cubicBezTo>
                  <a:pt x="6314544" y="4134260"/>
                  <a:pt x="6317059" y="4126941"/>
                  <a:pt x="6325139" y="4123625"/>
                </a:cubicBezTo>
                <a:close/>
                <a:moveTo>
                  <a:pt x="6342326" y="4185872"/>
                </a:moveTo>
                <a:cubicBezTo>
                  <a:pt x="6346633" y="4183470"/>
                  <a:pt x="6351015" y="4183661"/>
                  <a:pt x="6354864" y="4185452"/>
                </a:cubicBezTo>
                <a:cubicBezTo>
                  <a:pt x="6359666" y="4184271"/>
                  <a:pt x="6364925" y="4185567"/>
                  <a:pt x="6368850" y="4189264"/>
                </a:cubicBezTo>
                <a:cubicBezTo>
                  <a:pt x="6374453" y="4194563"/>
                  <a:pt x="6374033" y="4204550"/>
                  <a:pt x="6368546" y="4209734"/>
                </a:cubicBezTo>
                <a:cubicBezTo>
                  <a:pt x="6364239" y="4213774"/>
                  <a:pt x="6359171" y="4216252"/>
                  <a:pt x="6353264" y="4216138"/>
                </a:cubicBezTo>
                <a:cubicBezTo>
                  <a:pt x="6345832" y="4216023"/>
                  <a:pt x="6340916" y="4211106"/>
                  <a:pt x="6336800" y="4205579"/>
                </a:cubicBezTo>
                <a:cubicBezTo>
                  <a:pt x="6332113" y="4199251"/>
                  <a:pt x="6336190" y="4189340"/>
                  <a:pt x="6342326" y="4185872"/>
                </a:cubicBezTo>
                <a:close/>
                <a:moveTo>
                  <a:pt x="6347052" y="4068506"/>
                </a:moveTo>
                <a:cubicBezTo>
                  <a:pt x="6347014" y="4080399"/>
                  <a:pt x="6333256" y="4091034"/>
                  <a:pt x="6323995" y="4079903"/>
                </a:cubicBezTo>
                <a:cubicBezTo>
                  <a:pt x="6317631" y="4072241"/>
                  <a:pt x="6320565" y="4062598"/>
                  <a:pt x="6326396" y="4057528"/>
                </a:cubicBezTo>
                <a:cubicBezTo>
                  <a:pt x="6324110" y="4053068"/>
                  <a:pt x="6323881" y="4047655"/>
                  <a:pt x="6326663" y="4043195"/>
                </a:cubicBezTo>
                <a:cubicBezTo>
                  <a:pt x="6330817" y="4036563"/>
                  <a:pt x="6340116" y="4034314"/>
                  <a:pt x="6346747" y="4038545"/>
                </a:cubicBezTo>
                <a:lnTo>
                  <a:pt x="6352196" y="4042014"/>
                </a:lnTo>
                <a:cubicBezTo>
                  <a:pt x="6358866" y="4046245"/>
                  <a:pt x="6361038" y="4055355"/>
                  <a:pt x="6356846" y="4062102"/>
                </a:cubicBezTo>
                <a:cubicBezTo>
                  <a:pt x="6354635" y="4065609"/>
                  <a:pt x="6350977" y="4067782"/>
                  <a:pt x="6347052" y="4068506"/>
                </a:cubicBezTo>
                <a:close/>
                <a:moveTo>
                  <a:pt x="6351129" y="4023336"/>
                </a:moveTo>
                <a:cubicBezTo>
                  <a:pt x="6349567" y="4004734"/>
                  <a:pt x="6378492" y="4004010"/>
                  <a:pt x="6380055" y="4022497"/>
                </a:cubicBezTo>
                <a:cubicBezTo>
                  <a:pt x="6381617" y="4041061"/>
                  <a:pt x="6352692" y="4041823"/>
                  <a:pt x="6351129" y="4023336"/>
                </a:cubicBezTo>
                <a:close/>
                <a:moveTo>
                  <a:pt x="6373424" y="3968675"/>
                </a:moveTo>
                <a:cubicBezTo>
                  <a:pt x="6368241" y="3962461"/>
                  <a:pt x="6370146" y="3953351"/>
                  <a:pt x="6375939" y="3948357"/>
                </a:cubicBezTo>
                <a:cubicBezTo>
                  <a:pt x="6382037" y="3943173"/>
                  <a:pt x="6391412" y="3945079"/>
                  <a:pt x="6396252" y="3950873"/>
                </a:cubicBezTo>
                <a:lnTo>
                  <a:pt x="6400367" y="3955828"/>
                </a:lnTo>
                <a:cubicBezTo>
                  <a:pt x="6405550" y="3962042"/>
                  <a:pt x="6403645" y="3971152"/>
                  <a:pt x="6397852" y="3976108"/>
                </a:cubicBezTo>
                <a:cubicBezTo>
                  <a:pt x="6393050" y="3980224"/>
                  <a:pt x="6386229" y="3979767"/>
                  <a:pt x="6381198" y="3976565"/>
                </a:cubicBezTo>
                <a:cubicBezTo>
                  <a:pt x="6381960" y="3977823"/>
                  <a:pt x="6382684" y="3979119"/>
                  <a:pt x="6382837" y="3980643"/>
                </a:cubicBezTo>
                <a:cubicBezTo>
                  <a:pt x="6382913" y="3981558"/>
                  <a:pt x="6383027" y="3982473"/>
                  <a:pt x="6383256" y="3983350"/>
                </a:cubicBezTo>
                <a:lnTo>
                  <a:pt x="6383256" y="3983350"/>
                </a:lnTo>
                <a:cubicBezTo>
                  <a:pt x="6383332" y="3983426"/>
                  <a:pt x="6383332" y="3983464"/>
                  <a:pt x="6383447" y="3983579"/>
                </a:cubicBezTo>
                <a:cubicBezTo>
                  <a:pt x="6383637" y="3983731"/>
                  <a:pt x="6383675" y="3983731"/>
                  <a:pt x="6384056" y="3983998"/>
                </a:cubicBezTo>
                <a:cubicBezTo>
                  <a:pt x="6390764" y="3988572"/>
                  <a:pt x="6392440" y="3997034"/>
                  <a:pt x="6388401" y="4004010"/>
                </a:cubicBezTo>
                <a:cubicBezTo>
                  <a:pt x="6384552" y="4010604"/>
                  <a:pt x="6374643" y="4012625"/>
                  <a:pt x="6368393" y="4008355"/>
                </a:cubicBezTo>
                <a:cubicBezTo>
                  <a:pt x="6361114" y="4003400"/>
                  <a:pt x="6355665" y="3996119"/>
                  <a:pt x="6354635" y="3987162"/>
                </a:cubicBezTo>
                <a:cubicBezTo>
                  <a:pt x="6353759" y="3979348"/>
                  <a:pt x="6357151" y="3971724"/>
                  <a:pt x="6365459" y="3969780"/>
                </a:cubicBezTo>
                <a:cubicBezTo>
                  <a:pt x="6368736" y="3969017"/>
                  <a:pt x="6372547" y="3969780"/>
                  <a:pt x="6375748" y="3971457"/>
                </a:cubicBezTo>
                <a:lnTo>
                  <a:pt x="6373424" y="3968675"/>
                </a:lnTo>
                <a:close/>
                <a:moveTo>
                  <a:pt x="6373157" y="3750486"/>
                </a:moveTo>
                <a:cubicBezTo>
                  <a:pt x="6373081" y="3750448"/>
                  <a:pt x="6372966" y="3750486"/>
                  <a:pt x="6372890" y="3750448"/>
                </a:cubicBezTo>
                <a:cubicBezTo>
                  <a:pt x="6365459" y="3747170"/>
                  <a:pt x="6361762" y="3737907"/>
                  <a:pt x="6365154" y="3730474"/>
                </a:cubicBezTo>
                <a:lnTo>
                  <a:pt x="6367936" y="3724337"/>
                </a:lnTo>
                <a:cubicBezTo>
                  <a:pt x="6371328" y="3716866"/>
                  <a:pt x="6380360" y="3713244"/>
                  <a:pt x="6387905" y="3716599"/>
                </a:cubicBezTo>
                <a:cubicBezTo>
                  <a:pt x="6390421" y="3717704"/>
                  <a:pt x="6392288" y="3719648"/>
                  <a:pt x="6393812" y="3721783"/>
                </a:cubicBezTo>
                <a:cubicBezTo>
                  <a:pt x="6395413" y="3716751"/>
                  <a:pt x="6399681" y="3712558"/>
                  <a:pt x="6404940" y="3711567"/>
                </a:cubicBezTo>
                <a:cubicBezTo>
                  <a:pt x="6412867" y="3710081"/>
                  <a:pt x="6420222" y="3715531"/>
                  <a:pt x="6421937" y="3723231"/>
                </a:cubicBezTo>
                <a:lnTo>
                  <a:pt x="6423919" y="3732151"/>
                </a:lnTo>
                <a:cubicBezTo>
                  <a:pt x="6425634" y="3739889"/>
                  <a:pt x="6419803" y="3747741"/>
                  <a:pt x="6412258" y="3749152"/>
                </a:cubicBezTo>
                <a:cubicBezTo>
                  <a:pt x="6405512" y="3750410"/>
                  <a:pt x="6399224" y="3746636"/>
                  <a:pt x="6396404" y="3740728"/>
                </a:cubicBezTo>
                <a:cubicBezTo>
                  <a:pt x="6396595" y="3743777"/>
                  <a:pt x="6395946" y="3746979"/>
                  <a:pt x="6393965" y="3750067"/>
                </a:cubicBezTo>
                <a:cubicBezTo>
                  <a:pt x="6391412" y="3754107"/>
                  <a:pt x="6388020" y="3755861"/>
                  <a:pt x="6384590" y="3756013"/>
                </a:cubicBezTo>
                <a:cubicBezTo>
                  <a:pt x="6391754" y="3759901"/>
                  <a:pt x="6396747" y="3769850"/>
                  <a:pt x="6391030" y="3778884"/>
                </a:cubicBezTo>
                <a:cubicBezTo>
                  <a:pt x="6380970" y="3794703"/>
                  <a:pt x="6358561" y="3775987"/>
                  <a:pt x="6368546" y="3760320"/>
                </a:cubicBezTo>
                <a:cubicBezTo>
                  <a:pt x="6371137" y="3756280"/>
                  <a:pt x="6374529" y="3754526"/>
                  <a:pt x="6377997" y="3754374"/>
                </a:cubicBezTo>
                <a:cubicBezTo>
                  <a:pt x="6376167" y="3753459"/>
                  <a:pt x="6374529" y="3752087"/>
                  <a:pt x="6373157" y="3750486"/>
                </a:cubicBezTo>
                <a:close/>
                <a:moveTo>
                  <a:pt x="6285885" y="3609411"/>
                </a:moveTo>
                <a:cubicBezTo>
                  <a:pt x="6290268" y="3613794"/>
                  <a:pt x="6292326" y="3620427"/>
                  <a:pt x="6288058" y="3627135"/>
                </a:cubicBezTo>
                <a:cubicBezTo>
                  <a:pt x="6281693" y="3637122"/>
                  <a:pt x="6269803" y="3634378"/>
                  <a:pt x="6264315" y="3627021"/>
                </a:cubicBezTo>
                <a:cubicBezTo>
                  <a:pt x="6263820" y="3627173"/>
                  <a:pt x="6263439" y="3627479"/>
                  <a:pt x="6262905" y="3627631"/>
                </a:cubicBezTo>
                <a:cubicBezTo>
                  <a:pt x="6256922" y="3629041"/>
                  <a:pt x="6251739" y="3627669"/>
                  <a:pt x="6246023" y="3625801"/>
                </a:cubicBezTo>
                <a:cubicBezTo>
                  <a:pt x="6244346" y="3625268"/>
                  <a:pt x="6242898" y="3624048"/>
                  <a:pt x="6241564" y="3622599"/>
                </a:cubicBezTo>
                <a:cubicBezTo>
                  <a:pt x="6238820" y="3622218"/>
                  <a:pt x="6236114" y="3621265"/>
                  <a:pt x="6234018" y="3619588"/>
                </a:cubicBezTo>
                <a:cubicBezTo>
                  <a:pt x="6232341" y="3618254"/>
                  <a:pt x="6230741" y="3616806"/>
                  <a:pt x="6229216" y="3615357"/>
                </a:cubicBezTo>
                <a:cubicBezTo>
                  <a:pt x="6228645" y="3615281"/>
                  <a:pt x="6228073" y="3615243"/>
                  <a:pt x="6227501" y="3615090"/>
                </a:cubicBezTo>
                <a:cubicBezTo>
                  <a:pt x="6220223" y="3613222"/>
                  <a:pt x="6214544" y="3604836"/>
                  <a:pt x="6216983" y="3597365"/>
                </a:cubicBezTo>
                <a:lnTo>
                  <a:pt x="6218279" y="3593325"/>
                </a:lnTo>
                <a:cubicBezTo>
                  <a:pt x="6218279" y="3593286"/>
                  <a:pt x="6218279" y="3593210"/>
                  <a:pt x="6218279" y="3593172"/>
                </a:cubicBezTo>
                <a:cubicBezTo>
                  <a:pt x="6210200" y="3594049"/>
                  <a:pt x="6200520" y="3588941"/>
                  <a:pt x="6200062" y="3578306"/>
                </a:cubicBezTo>
                <a:cubicBezTo>
                  <a:pt x="6199986" y="3576781"/>
                  <a:pt x="6200405" y="3575638"/>
                  <a:pt x="6200672" y="3574380"/>
                </a:cubicBezTo>
                <a:cubicBezTo>
                  <a:pt x="6199872" y="3573351"/>
                  <a:pt x="6199034" y="3572398"/>
                  <a:pt x="6198538" y="3571140"/>
                </a:cubicBezTo>
                <a:cubicBezTo>
                  <a:pt x="6196404" y="3565727"/>
                  <a:pt x="6197852" y="3559552"/>
                  <a:pt x="6201625" y="3555321"/>
                </a:cubicBezTo>
                <a:cubicBezTo>
                  <a:pt x="6200024" y="3552996"/>
                  <a:pt x="6198843" y="3550403"/>
                  <a:pt x="6198614" y="3547469"/>
                </a:cubicBezTo>
                <a:cubicBezTo>
                  <a:pt x="6198271" y="3542666"/>
                  <a:pt x="6200787" y="3538358"/>
                  <a:pt x="6204483" y="3535614"/>
                </a:cubicBezTo>
                <a:cubicBezTo>
                  <a:pt x="6203607" y="3535919"/>
                  <a:pt x="6202654" y="3536109"/>
                  <a:pt x="6201663" y="3536148"/>
                </a:cubicBezTo>
                <a:lnTo>
                  <a:pt x="6195185" y="3536414"/>
                </a:lnTo>
                <a:cubicBezTo>
                  <a:pt x="6187296" y="3536757"/>
                  <a:pt x="6179788" y="3533212"/>
                  <a:pt x="6178264" y="3524598"/>
                </a:cubicBezTo>
                <a:cubicBezTo>
                  <a:pt x="6177044" y="3517736"/>
                  <a:pt x="6181998" y="3508588"/>
                  <a:pt x="6189582" y="3507864"/>
                </a:cubicBezTo>
                <a:cubicBezTo>
                  <a:pt x="6188401" y="3504281"/>
                  <a:pt x="6187791" y="3500583"/>
                  <a:pt x="6188744" y="3496695"/>
                </a:cubicBezTo>
                <a:cubicBezTo>
                  <a:pt x="6189354" y="3494179"/>
                  <a:pt x="6190611" y="3492159"/>
                  <a:pt x="6192060" y="3490367"/>
                </a:cubicBezTo>
                <a:cubicBezTo>
                  <a:pt x="6190497" y="3487737"/>
                  <a:pt x="6189468" y="3484688"/>
                  <a:pt x="6189315" y="3481410"/>
                </a:cubicBezTo>
                <a:lnTo>
                  <a:pt x="6189049" y="3474930"/>
                </a:lnTo>
                <a:cubicBezTo>
                  <a:pt x="6188706" y="3467001"/>
                  <a:pt x="6197738" y="3461017"/>
                  <a:pt x="6204788" y="3461626"/>
                </a:cubicBezTo>
                <a:cubicBezTo>
                  <a:pt x="6213363" y="3462351"/>
                  <a:pt x="6217745" y="3469555"/>
                  <a:pt x="6218088" y="3477407"/>
                </a:cubicBezTo>
                <a:lnTo>
                  <a:pt x="6218355" y="3483887"/>
                </a:lnTo>
                <a:cubicBezTo>
                  <a:pt x="6218393" y="3485107"/>
                  <a:pt x="6217898" y="3486174"/>
                  <a:pt x="6217555" y="3487280"/>
                </a:cubicBezTo>
                <a:cubicBezTo>
                  <a:pt x="6219041" y="3488919"/>
                  <a:pt x="6220299" y="3490711"/>
                  <a:pt x="6220870" y="3492693"/>
                </a:cubicBezTo>
                <a:cubicBezTo>
                  <a:pt x="6221137" y="3493646"/>
                  <a:pt x="6220909" y="3494446"/>
                  <a:pt x="6220985" y="3495361"/>
                </a:cubicBezTo>
                <a:cubicBezTo>
                  <a:pt x="6223195" y="3497724"/>
                  <a:pt x="6224682" y="3500583"/>
                  <a:pt x="6224986" y="3503861"/>
                </a:cubicBezTo>
                <a:cubicBezTo>
                  <a:pt x="6226091" y="3501955"/>
                  <a:pt x="6227501" y="3500316"/>
                  <a:pt x="6229521" y="3499287"/>
                </a:cubicBezTo>
                <a:lnTo>
                  <a:pt x="6235276" y="3496314"/>
                </a:lnTo>
                <a:cubicBezTo>
                  <a:pt x="6242288" y="3492731"/>
                  <a:pt x="6250863" y="3493722"/>
                  <a:pt x="6255398" y="3500850"/>
                </a:cubicBezTo>
                <a:cubicBezTo>
                  <a:pt x="6259323" y="3507101"/>
                  <a:pt x="6257875" y="3517393"/>
                  <a:pt x="6250863" y="3520976"/>
                </a:cubicBezTo>
                <a:lnTo>
                  <a:pt x="6245108" y="3523949"/>
                </a:lnTo>
                <a:cubicBezTo>
                  <a:pt x="6238058" y="3527533"/>
                  <a:pt x="6229521" y="3526542"/>
                  <a:pt x="6224986" y="3519414"/>
                </a:cubicBezTo>
                <a:cubicBezTo>
                  <a:pt x="6223767" y="3517431"/>
                  <a:pt x="6223233" y="3515030"/>
                  <a:pt x="6223081" y="3512590"/>
                </a:cubicBezTo>
                <a:cubicBezTo>
                  <a:pt x="6221061" y="3516212"/>
                  <a:pt x="6217441" y="3518880"/>
                  <a:pt x="6213286" y="3519909"/>
                </a:cubicBezTo>
                <a:cubicBezTo>
                  <a:pt x="6213858" y="3524750"/>
                  <a:pt x="6211686" y="3530544"/>
                  <a:pt x="6207609" y="3533746"/>
                </a:cubicBezTo>
                <a:cubicBezTo>
                  <a:pt x="6209247" y="3533022"/>
                  <a:pt x="6211000" y="3532602"/>
                  <a:pt x="6212753" y="3532526"/>
                </a:cubicBezTo>
                <a:lnTo>
                  <a:pt x="6219232" y="3532259"/>
                </a:lnTo>
                <a:cubicBezTo>
                  <a:pt x="6221518" y="3532183"/>
                  <a:pt x="6223652" y="3532679"/>
                  <a:pt x="6225558" y="3533594"/>
                </a:cubicBezTo>
                <a:cubicBezTo>
                  <a:pt x="6230741" y="3529134"/>
                  <a:pt x="6237372" y="3526618"/>
                  <a:pt x="6244880" y="3527685"/>
                </a:cubicBezTo>
                <a:cubicBezTo>
                  <a:pt x="6249643" y="3528333"/>
                  <a:pt x="6253683" y="3530125"/>
                  <a:pt x="6257113" y="3532679"/>
                </a:cubicBezTo>
                <a:cubicBezTo>
                  <a:pt x="6257798" y="3530811"/>
                  <a:pt x="6258789" y="3529134"/>
                  <a:pt x="6259971" y="3527685"/>
                </a:cubicBezTo>
                <a:cubicBezTo>
                  <a:pt x="6259590" y="3517698"/>
                  <a:pt x="6267898" y="3507482"/>
                  <a:pt x="6279445" y="3512705"/>
                </a:cubicBezTo>
                <a:cubicBezTo>
                  <a:pt x="6290001" y="3517469"/>
                  <a:pt x="6290421" y="3529439"/>
                  <a:pt x="6285314" y="3536681"/>
                </a:cubicBezTo>
                <a:cubicBezTo>
                  <a:pt x="6285314" y="3537939"/>
                  <a:pt x="6285428" y="3539235"/>
                  <a:pt x="6285047" y="3540493"/>
                </a:cubicBezTo>
                <a:cubicBezTo>
                  <a:pt x="6284094" y="3543390"/>
                  <a:pt x="6283180" y="3546325"/>
                  <a:pt x="6282227" y="3549222"/>
                </a:cubicBezTo>
                <a:cubicBezTo>
                  <a:pt x="6281693" y="3550899"/>
                  <a:pt x="6280817" y="3552424"/>
                  <a:pt x="6279826" y="3553796"/>
                </a:cubicBezTo>
                <a:lnTo>
                  <a:pt x="6279941" y="3556655"/>
                </a:lnTo>
                <a:cubicBezTo>
                  <a:pt x="6280169" y="3561458"/>
                  <a:pt x="6277997" y="3565498"/>
                  <a:pt x="6274758" y="3568395"/>
                </a:cubicBezTo>
                <a:cubicBezTo>
                  <a:pt x="6275939" y="3568700"/>
                  <a:pt x="6277044" y="3568929"/>
                  <a:pt x="6278111" y="3569463"/>
                </a:cubicBezTo>
                <a:cubicBezTo>
                  <a:pt x="6285657" y="3568738"/>
                  <a:pt x="6293622" y="3572703"/>
                  <a:pt x="6294041" y="3582423"/>
                </a:cubicBezTo>
                <a:cubicBezTo>
                  <a:pt x="6294041" y="3582499"/>
                  <a:pt x="6294003" y="3582537"/>
                  <a:pt x="6294003" y="3582613"/>
                </a:cubicBezTo>
                <a:cubicBezTo>
                  <a:pt x="6295070" y="3581470"/>
                  <a:pt x="6296214" y="3580364"/>
                  <a:pt x="6297890" y="3579526"/>
                </a:cubicBezTo>
                <a:cubicBezTo>
                  <a:pt x="6314506" y="3570987"/>
                  <a:pt x="6330055" y="3595688"/>
                  <a:pt x="6313363" y="3604226"/>
                </a:cubicBezTo>
                <a:cubicBezTo>
                  <a:pt x="6302311" y="3609868"/>
                  <a:pt x="6291983" y="3600872"/>
                  <a:pt x="6291031" y="3591685"/>
                </a:cubicBezTo>
                <a:cubicBezTo>
                  <a:pt x="6289620" y="3593401"/>
                  <a:pt x="6287524" y="3594049"/>
                  <a:pt x="6285543" y="3594849"/>
                </a:cubicBezTo>
                <a:cubicBezTo>
                  <a:pt x="6286381" y="3598242"/>
                  <a:pt x="6285962" y="3601939"/>
                  <a:pt x="6284437" y="3605179"/>
                </a:cubicBezTo>
                <a:cubicBezTo>
                  <a:pt x="6284895" y="3606704"/>
                  <a:pt x="6285848" y="3607962"/>
                  <a:pt x="6285885" y="3609411"/>
                </a:cubicBezTo>
                <a:close/>
                <a:moveTo>
                  <a:pt x="6243089" y="3772137"/>
                </a:moveTo>
                <a:lnTo>
                  <a:pt x="6239621" y="3777626"/>
                </a:lnTo>
                <a:cubicBezTo>
                  <a:pt x="6235390" y="3784297"/>
                  <a:pt x="6227425" y="3787727"/>
                  <a:pt x="6219956" y="3783839"/>
                </a:cubicBezTo>
                <a:cubicBezTo>
                  <a:pt x="6213401" y="3780447"/>
                  <a:pt x="6209514" y="3770841"/>
                  <a:pt x="6213744" y="3764170"/>
                </a:cubicBezTo>
                <a:lnTo>
                  <a:pt x="6217212" y="3758681"/>
                </a:lnTo>
                <a:cubicBezTo>
                  <a:pt x="6218203" y="3757119"/>
                  <a:pt x="6219422" y="3755784"/>
                  <a:pt x="6220756" y="3754641"/>
                </a:cubicBezTo>
                <a:cubicBezTo>
                  <a:pt x="6217441" y="3752659"/>
                  <a:pt x="6214849" y="3749457"/>
                  <a:pt x="6213973" y="3745492"/>
                </a:cubicBezTo>
                <a:lnTo>
                  <a:pt x="6211991" y="3736573"/>
                </a:lnTo>
                <a:cubicBezTo>
                  <a:pt x="6210276" y="3728835"/>
                  <a:pt x="6215230" y="3720868"/>
                  <a:pt x="6222967" y="3719115"/>
                </a:cubicBezTo>
                <a:cubicBezTo>
                  <a:pt x="6230626" y="3717399"/>
                  <a:pt x="6238706" y="3722431"/>
                  <a:pt x="6240421" y="3730131"/>
                </a:cubicBezTo>
                <a:lnTo>
                  <a:pt x="6242288" y="3738593"/>
                </a:lnTo>
                <a:cubicBezTo>
                  <a:pt x="6244765" y="3734858"/>
                  <a:pt x="6248729" y="3732075"/>
                  <a:pt x="6253416" y="3731884"/>
                </a:cubicBezTo>
                <a:lnTo>
                  <a:pt x="6259895" y="3731618"/>
                </a:lnTo>
                <a:cubicBezTo>
                  <a:pt x="6267784" y="3731274"/>
                  <a:pt x="6274795" y="3737450"/>
                  <a:pt x="6275215" y="3745416"/>
                </a:cubicBezTo>
                <a:cubicBezTo>
                  <a:pt x="6275596" y="3753231"/>
                  <a:pt x="6269270" y="3760397"/>
                  <a:pt x="6261419" y="3760740"/>
                </a:cubicBezTo>
                <a:lnTo>
                  <a:pt x="6254940" y="3761045"/>
                </a:lnTo>
                <a:cubicBezTo>
                  <a:pt x="6248081" y="3761312"/>
                  <a:pt x="6242174" y="3756585"/>
                  <a:pt x="6240382" y="3750143"/>
                </a:cubicBezTo>
                <a:cubicBezTo>
                  <a:pt x="6239658" y="3751325"/>
                  <a:pt x="6238630" y="3752239"/>
                  <a:pt x="6237600" y="3753154"/>
                </a:cubicBezTo>
                <a:cubicBezTo>
                  <a:pt x="6243660" y="3756852"/>
                  <a:pt x="6247166" y="3765771"/>
                  <a:pt x="6243089" y="3772137"/>
                </a:cubicBezTo>
                <a:close/>
                <a:moveTo>
                  <a:pt x="6230779" y="3911078"/>
                </a:moveTo>
                <a:lnTo>
                  <a:pt x="6224300" y="3911345"/>
                </a:lnTo>
                <a:cubicBezTo>
                  <a:pt x="6216411" y="3911688"/>
                  <a:pt x="6208942" y="3907990"/>
                  <a:pt x="6207456" y="3899452"/>
                </a:cubicBezTo>
                <a:cubicBezTo>
                  <a:pt x="6207418" y="3899147"/>
                  <a:pt x="6207532" y="3898804"/>
                  <a:pt x="6207494" y="3898499"/>
                </a:cubicBezTo>
                <a:cubicBezTo>
                  <a:pt x="6201701" y="3895030"/>
                  <a:pt x="6198805" y="3887902"/>
                  <a:pt x="6200977" y="3881346"/>
                </a:cubicBezTo>
                <a:cubicBezTo>
                  <a:pt x="6201206" y="3880583"/>
                  <a:pt x="6201320" y="3880202"/>
                  <a:pt x="6201358" y="3880088"/>
                </a:cubicBezTo>
                <a:cubicBezTo>
                  <a:pt x="6201358" y="3880011"/>
                  <a:pt x="6201358" y="3879897"/>
                  <a:pt x="6201396" y="3879821"/>
                </a:cubicBezTo>
                <a:lnTo>
                  <a:pt x="6201396" y="3879668"/>
                </a:lnTo>
                <a:cubicBezTo>
                  <a:pt x="6200825" y="3878982"/>
                  <a:pt x="6200253" y="3878334"/>
                  <a:pt x="6199605" y="3877725"/>
                </a:cubicBezTo>
                <a:cubicBezTo>
                  <a:pt x="6193698" y="3872083"/>
                  <a:pt x="6196023" y="3862058"/>
                  <a:pt x="6201320" y="3857179"/>
                </a:cubicBezTo>
                <a:cubicBezTo>
                  <a:pt x="6207532" y="3851423"/>
                  <a:pt x="6216374" y="3853634"/>
                  <a:pt x="6221861" y="3858856"/>
                </a:cubicBezTo>
                <a:cubicBezTo>
                  <a:pt x="6228607" y="3865298"/>
                  <a:pt x="6231008" y="3873989"/>
                  <a:pt x="6230169" y="3882680"/>
                </a:cubicBezTo>
                <a:cubicBezTo>
                  <a:pt x="6236267" y="3883671"/>
                  <a:pt x="6241449" y="3887254"/>
                  <a:pt x="6242631" y="3894192"/>
                </a:cubicBezTo>
                <a:cubicBezTo>
                  <a:pt x="6243889" y="3901281"/>
                  <a:pt x="6238667" y="3910735"/>
                  <a:pt x="6230779" y="3911078"/>
                </a:cubicBezTo>
                <a:close/>
                <a:moveTo>
                  <a:pt x="6243774" y="3973020"/>
                </a:moveTo>
                <a:cubicBezTo>
                  <a:pt x="6250444" y="3977251"/>
                  <a:pt x="6251358" y="3987352"/>
                  <a:pt x="6246938" y="3993413"/>
                </a:cubicBezTo>
                <a:cubicBezTo>
                  <a:pt x="6242059" y="4000046"/>
                  <a:pt x="6233180" y="4000770"/>
                  <a:pt x="6226549" y="3996577"/>
                </a:cubicBezTo>
                <a:lnTo>
                  <a:pt x="6221061" y="3993108"/>
                </a:lnTo>
                <a:cubicBezTo>
                  <a:pt x="6214392" y="3988877"/>
                  <a:pt x="6213477" y="3978776"/>
                  <a:pt x="6217898" y="3972715"/>
                </a:cubicBezTo>
                <a:cubicBezTo>
                  <a:pt x="6222776" y="3966082"/>
                  <a:pt x="6231656" y="3965358"/>
                  <a:pt x="6238287" y="3969551"/>
                </a:cubicBezTo>
                <a:lnTo>
                  <a:pt x="6243774" y="3973020"/>
                </a:lnTo>
                <a:close/>
                <a:moveTo>
                  <a:pt x="6208485" y="4005497"/>
                </a:moveTo>
                <a:cubicBezTo>
                  <a:pt x="6198462" y="4021278"/>
                  <a:pt x="6172547" y="4007860"/>
                  <a:pt x="6182608" y="3992041"/>
                </a:cubicBezTo>
                <a:cubicBezTo>
                  <a:pt x="6192631" y="3976298"/>
                  <a:pt x="6218546" y="3989716"/>
                  <a:pt x="6208485" y="4005497"/>
                </a:cubicBezTo>
                <a:close/>
                <a:moveTo>
                  <a:pt x="6153073" y="3553224"/>
                </a:moveTo>
                <a:lnTo>
                  <a:pt x="6151244" y="3549641"/>
                </a:lnTo>
                <a:cubicBezTo>
                  <a:pt x="6142708" y="3532945"/>
                  <a:pt x="6168889" y="3520176"/>
                  <a:pt x="6177464" y="3536872"/>
                </a:cubicBezTo>
                <a:lnTo>
                  <a:pt x="6179293" y="3540455"/>
                </a:lnTo>
                <a:cubicBezTo>
                  <a:pt x="6187867" y="3557189"/>
                  <a:pt x="6161648" y="3569958"/>
                  <a:pt x="6153073" y="3553224"/>
                </a:cubicBezTo>
                <a:close/>
                <a:moveTo>
                  <a:pt x="6146061" y="3596412"/>
                </a:moveTo>
                <a:cubicBezTo>
                  <a:pt x="6128264" y="3588407"/>
                  <a:pt x="6142326" y="3561534"/>
                  <a:pt x="6160009" y="3569539"/>
                </a:cubicBezTo>
                <a:cubicBezTo>
                  <a:pt x="6177806" y="3577544"/>
                  <a:pt x="6163744" y="3604379"/>
                  <a:pt x="6146061" y="3596412"/>
                </a:cubicBezTo>
                <a:close/>
                <a:moveTo>
                  <a:pt x="6146175" y="3454918"/>
                </a:moveTo>
                <a:lnTo>
                  <a:pt x="6143393" y="3461055"/>
                </a:lnTo>
                <a:cubicBezTo>
                  <a:pt x="6140459" y="3467535"/>
                  <a:pt x="6133370" y="3470012"/>
                  <a:pt x="6126854" y="3468869"/>
                </a:cubicBezTo>
                <a:cubicBezTo>
                  <a:pt x="6126930" y="3473367"/>
                  <a:pt x="6125253" y="3476645"/>
                  <a:pt x="6122623" y="3478665"/>
                </a:cubicBezTo>
                <a:cubicBezTo>
                  <a:pt x="6130741" y="3477712"/>
                  <a:pt x="6140535" y="3483049"/>
                  <a:pt x="6140993" y="3493722"/>
                </a:cubicBezTo>
                <a:cubicBezTo>
                  <a:pt x="6141793" y="3512438"/>
                  <a:pt x="6112715" y="3509960"/>
                  <a:pt x="6111915" y="3491397"/>
                </a:cubicBezTo>
                <a:cubicBezTo>
                  <a:pt x="6111724" y="3486594"/>
                  <a:pt x="6113477" y="3483201"/>
                  <a:pt x="6116221" y="3481105"/>
                </a:cubicBezTo>
                <a:cubicBezTo>
                  <a:pt x="6108104" y="3482020"/>
                  <a:pt x="6098309" y="3476721"/>
                  <a:pt x="6097852" y="3466048"/>
                </a:cubicBezTo>
                <a:cubicBezTo>
                  <a:pt x="6097395" y="3455299"/>
                  <a:pt x="6106694" y="3451944"/>
                  <a:pt x="6114925" y="3454232"/>
                </a:cubicBezTo>
                <a:cubicBezTo>
                  <a:pt x="6114925" y="3453545"/>
                  <a:pt x="6115040" y="3452897"/>
                  <a:pt x="6115116" y="3452211"/>
                </a:cubicBezTo>
                <a:lnTo>
                  <a:pt x="6113973" y="3451144"/>
                </a:lnTo>
                <a:cubicBezTo>
                  <a:pt x="6108142" y="3445807"/>
                  <a:pt x="6108408" y="3436011"/>
                  <a:pt x="6113782" y="3430522"/>
                </a:cubicBezTo>
                <a:cubicBezTo>
                  <a:pt x="6115535" y="3428730"/>
                  <a:pt x="6117670" y="3427739"/>
                  <a:pt x="6119880" y="3427053"/>
                </a:cubicBezTo>
                <a:cubicBezTo>
                  <a:pt x="6119918" y="3420306"/>
                  <a:pt x="6124491" y="3414817"/>
                  <a:pt x="6130931" y="3412378"/>
                </a:cubicBezTo>
                <a:lnTo>
                  <a:pt x="6139811" y="3409023"/>
                </a:lnTo>
                <a:cubicBezTo>
                  <a:pt x="6147433" y="3406126"/>
                  <a:pt x="6156236" y="3412568"/>
                  <a:pt x="6158180" y="3419773"/>
                </a:cubicBezTo>
                <a:cubicBezTo>
                  <a:pt x="6164316" y="3419582"/>
                  <a:pt x="6170680" y="3422937"/>
                  <a:pt x="6172547" y="3428997"/>
                </a:cubicBezTo>
                <a:lnTo>
                  <a:pt x="6175215" y="3437764"/>
                </a:lnTo>
                <a:cubicBezTo>
                  <a:pt x="6177540" y="3445312"/>
                  <a:pt x="6174376" y="3453660"/>
                  <a:pt x="6166640" y="3456518"/>
                </a:cubicBezTo>
                <a:cubicBezTo>
                  <a:pt x="6159552" y="3459149"/>
                  <a:pt x="6150215" y="3455451"/>
                  <a:pt x="6147891" y="3447904"/>
                </a:cubicBezTo>
                <a:lnTo>
                  <a:pt x="6145185" y="3439175"/>
                </a:lnTo>
                <a:lnTo>
                  <a:pt x="6144727" y="3439365"/>
                </a:lnTo>
                <a:cubicBezTo>
                  <a:pt x="6147852" y="3443825"/>
                  <a:pt x="6148424" y="3449962"/>
                  <a:pt x="6146175" y="3454918"/>
                </a:cubicBezTo>
                <a:close/>
                <a:moveTo>
                  <a:pt x="6048233" y="3404640"/>
                </a:moveTo>
                <a:cubicBezTo>
                  <a:pt x="6040573" y="3401209"/>
                  <a:pt x="6038249" y="3391527"/>
                  <a:pt x="6041488" y="3384323"/>
                </a:cubicBezTo>
                <a:lnTo>
                  <a:pt x="6047014" y="3372049"/>
                </a:lnTo>
                <a:cubicBezTo>
                  <a:pt x="6050520" y="3364311"/>
                  <a:pt x="6060123" y="3362062"/>
                  <a:pt x="6067326" y="3365302"/>
                </a:cubicBezTo>
                <a:cubicBezTo>
                  <a:pt x="6074986" y="3368732"/>
                  <a:pt x="6077311" y="3378415"/>
                  <a:pt x="6074072" y="3385619"/>
                </a:cubicBezTo>
                <a:lnTo>
                  <a:pt x="6068546" y="3397893"/>
                </a:lnTo>
                <a:cubicBezTo>
                  <a:pt x="6065078" y="3405631"/>
                  <a:pt x="6055474" y="3407880"/>
                  <a:pt x="6048233" y="3404640"/>
                </a:cubicBezTo>
                <a:close/>
                <a:moveTo>
                  <a:pt x="6067479" y="3440090"/>
                </a:moveTo>
                <a:cubicBezTo>
                  <a:pt x="6068279" y="3458577"/>
                  <a:pt x="6039582" y="3463837"/>
                  <a:pt x="6038744" y="3445121"/>
                </a:cubicBezTo>
                <a:cubicBezTo>
                  <a:pt x="6037944" y="3426634"/>
                  <a:pt x="6066640" y="3421374"/>
                  <a:pt x="6067479" y="3440090"/>
                </a:cubicBezTo>
                <a:close/>
                <a:moveTo>
                  <a:pt x="6061724" y="3123137"/>
                </a:moveTo>
                <a:cubicBezTo>
                  <a:pt x="6069384" y="3120202"/>
                  <a:pt x="6078340" y="3126339"/>
                  <a:pt x="6080360" y="3133657"/>
                </a:cubicBezTo>
                <a:cubicBezTo>
                  <a:pt x="6082684" y="3142044"/>
                  <a:pt x="6077463" y="3149400"/>
                  <a:pt x="6069842" y="3152297"/>
                </a:cubicBezTo>
                <a:lnTo>
                  <a:pt x="6060962" y="3155652"/>
                </a:lnTo>
                <a:cubicBezTo>
                  <a:pt x="6053264" y="3158549"/>
                  <a:pt x="6044346" y="3152450"/>
                  <a:pt x="6042326" y="3145131"/>
                </a:cubicBezTo>
                <a:cubicBezTo>
                  <a:pt x="6040002" y="3136745"/>
                  <a:pt x="6045223" y="3129388"/>
                  <a:pt x="6052845" y="3126491"/>
                </a:cubicBezTo>
                <a:lnTo>
                  <a:pt x="6061724" y="3123137"/>
                </a:lnTo>
                <a:close/>
                <a:moveTo>
                  <a:pt x="6075901" y="2931631"/>
                </a:moveTo>
                <a:cubicBezTo>
                  <a:pt x="6091031" y="2943638"/>
                  <a:pt x="6075062" y="2969406"/>
                  <a:pt x="6059819" y="2957285"/>
                </a:cubicBezTo>
                <a:cubicBezTo>
                  <a:pt x="6044727" y="2945316"/>
                  <a:pt x="6060657" y="2919548"/>
                  <a:pt x="6075901" y="2931631"/>
                </a:cubicBezTo>
                <a:close/>
                <a:moveTo>
                  <a:pt x="6096023" y="3415160"/>
                </a:moveTo>
                <a:cubicBezTo>
                  <a:pt x="6113820" y="3423165"/>
                  <a:pt x="6101091" y="3450648"/>
                  <a:pt x="6083333" y="3442644"/>
                </a:cubicBezTo>
                <a:cubicBezTo>
                  <a:pt x="6065535" y="3434601"/>
                  <a:pt x="6078264" y="3407156"/>
                  <a:pt x="6096023" y="3415160"/>
                </a:cubicBezTo>
                <a:close/>
                <a:moveTo>
                  <a:pt x="6195642" y="2687751"/>
                </a:moveTo>
                <a:lnTo>
                  <a:pt x="6208180" y="2671932"/>
                </a:lnTo>
                <a:cubicBezTo>
                  <a:pt x="6213439" y="2665300"/>
                  <a:pt x="6223119" y="2665147"/>
                  <a:pt x="6229521" y="2670026"/>
                </a:cubicBezTo>
                <a:cubicBezTo>
                  <a:pt x="6236152" y="2675096"/>
                  <a:pt x="6236343" y="2685159"/>
                  <a:pt x="6231427" y="2691372"/>
                </a:cubicBezTo>
                <a:lnTo>
                  <a:pt x="6218889" y="2707191"/>
                </a:lnTo>
                <a:cubicBezTo>
                  <a:pt x="6213629" y="2713824"/>
                  <a:pt x="6203950" y="2713977"/>
                  <a:pt x="6197547" y="2709097"/>
                </a:cubicBezTo>
                <a:cubicBezTo>
                  <a:pt x="6190954" y="2703990"/>
                  <a:pt x="6190726" y="2693926"/>
                  <a:pt x="6195642" y="2687751"/>
                </a:cubicBezTo>
                <a:close/>
                <a:moveTo>
                  <a:pt x="6217517" y="2617575"/>
                </a:moveTo>
                <a:cubicBezTo>
                  <a:pt x="6232723" y="2629621"/>
                  <a:pt x="6215954" y="2654893"/>
                  <a:pt x="6200710" y="2642772"/>
                </a:cubicBezTo>
                <a:cubicBezTo>
                  <a:pt x="6185543" y="2630688"/>
                  <a:pt x="6202273" y="2605454"/>
                  <a:pt x="6217517" y="2617575"/>
                </a:cubicBezTo>
                <a:close/>
                <a:moveTo>
                  <a:pt x="6234895" y="2844989"/>
                </a:moveTo>
                <a:lnTo>
                  <a:pt x="6230703" y="2850287"/>
                </a:lnTo>
                <a:cubicBezTo>
                  <a:pt x="6225596" y="2856691"/>
                  <a:pt x="6215954" y="2857987"/>
                  <a:pt x="6209437" y="2852917"/>
                </a:cubicBezTo>
                <a:cubicBezTo>
                  <a:pt x="6203035" y="2847924"/>
                  <a:pt x="6201739" y="2838051"/>
                  <a:pt x="6206808" y="2831647"/>
                </a:cubicBezTo>
                <a:lnTo>
                  <a:pt x="6211000" y="2826349"/>
                </a:lnTo>
                <a:cubicBezTo>
                  <a:pt x="6216107" y="2819945"/>
                  <a:pt x="6225749" y="2818649"/>
                  <a:pt x="6232265" y="2823719"/>
                </a:cubicBezTo>
                <a:cubicBezTo>
                  <a:pt x="6238667" y="2828712"/>
                  <a:pt x="6240001" y="2838585"/>
                  <a:pt x="6234895" y="2844989"/>
                </a:cubicBezTo>
                <a:close/>
                <a:moveTo>
                  <a:pt x="6234552" y="2925799"/>
                </a:moveTo>
                <a:cubicBezTo>
                  <a:pt x="6229941" y="2931669"/>
                  <a:pt x="6219613" y="2932584"/>
                  <a:pt x="6214201" y="2927324"/>
                </a:cubicBezTo>
                <a:lnTo>
                  <a:pt x="6209628" y="2922826"/>
                </a:lnTo>
                <a:cubicBezTo>
                  <a:pt x="6203835" y="2917184"/>
                  <a:pt x="6203035" y="2908951"/>
                  <a:pt x="6208103" y="2902471"/>
                </a:cubicBezTo>
                <a:cubicBezTo>
                  <a:pt x="6212715" y="2896601"/>
                  <a:pt x="6223081" y="2895686"/>
                  <a:pt x="6228454" y="2900946"/>
                </a:cubicBezTo>
                <a:lnTo>
                  <a:pt x="6233027" y="2905444"/>
                </a:lnTo>
                <a:cubicBezTo>
                  <a:pt x="6238858" y="2911086"/>
                  <a:pt x="6239658" y="2919319"/>
                  <a:pt x="6234552" y="2925799"/>
                </a:cubicBezTo>
                <a:close/>
                <a:moveTo>
                  <a:pt x="6233027" y="2749693"/>
                </a:moveTo>
                <a:cubicBezTo>
                  <a:pt x="6233027" y="2752209"/>
                  <a:pt x="6232532" y="2754686"/>
                  <a:pt x="6230932" y="2756707"/>
                </a:cubicBezTo>
                <a:lnTo>
                  <a:pt x="6226740" y="2762005"/>
                </a:lnTo>
                <a:cubicBezTo>
                  <a:pt x="6221633" y="2768409"/>
                  <a:pt x="6213668" y="2771802"/>
                  <a:pt x="6205931" y="2767113"/>
                </a:cubicBezTo>
                <a:cubicBezTo>
                  <a:pt x="6199567" y="2763263"/>
                  <a:pt x="6195718" y="2752743"/>
                  <a:pt x="6200825" y="2746301"/>
                </a:cubicBezTo>
                <a:lnTo>
                  <a:pt x="6205017" y="2741040"/>
                </a:lnTo>
                <a:cubicBezTo>
                  <a:pt x="6205588" y="2740278"/>
                  <a:pt x="6206351" y="2739782"/>
                  <a:pt x="6206999" y="2739134"/>
                </a:cubicBezTo>
                <a:cubicBezTo>
                  <a:pt x="6205398" y="2735894"/>
                  <a:pt x="6204902" y="2732006"/>
                  <a:pt x="6205779" y="2728423"/>
                </a:cubicBezTo>
                <a:cubicBezTo>
                  <a:pt x="6207685" y="2720647"/>
                  <a:pt x="6216374" y="2716797"/>
                  <a:pt x="6223691" y="2718627"/>
                </a:cubicBezTo>
                <a:lnTo>
                  <a:pt x="6236152" y="2721714"/>
                </a:lnTo>
                <a:cubicBezTo>
                  <a:pt x="6244003" y="2723658"/>
                  <a:pt x="6247738" y="2732273"/>
                  <a:pt x="6245947" y="2739630"/>
                </a:cubicBezTo>
                <a:cubicBezTo>
                  <a:pt x="6244460" y="2745691"/>
                  <a:pt x="6238858" y="2749236"/>
                  <a:pt x="6233027" y="2749693"/>
                </a:cubicBezTo>
                <a:close/>
                <a:moveTo>
                  <a:pt x="6217364" y="2933003"/>
                </a:moveTo>
                <a:cubicBezTo>
                  <a:pt x="6223995" y="2936129"/>
                  <a:pt x="6227349" y="2942419"/>
                  <a:pt x="6226434" y="2949318"/>
                </a:cubicBezTo>
                <a:cubicBezTo>
                  <a:pt x="6229902" y="2941389"/>
                  <a:pt x="6240955" y="2936053"/>
                  <a:pt x="6250291" y="2941847"/>
                </a:cubicBezTo>
                <a:lnTo>
                  <a:pt x="6250329" y="2941809"/>
                </a:lnTo>
                <a:cubicBezTo>
                  <a:pt x="6255970" y="2936053"/>
                  <a:pt x="6265230" y="2937044"/>
                  <a:pt x="6270718" y="2942304"/>
                </a:cubicBezTo>
                <a:cubicBezTo>
                  <a:pt x="6276472" y="2947831"/>
                  <a:pt x="6275520" y="2957323"/>
                  <a:pt x="6270261" y="2962697"/>
                </a:cubicBezTo>
                <a:lnTo>
                  <a:pt x="6269765" y="2963231"/>
                </a:lnTo>
                <a:cubicBezTo>
                  <a:pt x="6269994" y="2966357"/>
                  <a:pt x="6269498" y="2969483"/>
                  <a:pt x="6267479" y="2971808"/>
                </a:cubicBezTo>
                <a:cubicBezTo>
                  <a:pt x="6263020" y="2976954"/>
                  <a:pt x="6257761" y="2981337"/>
                  <a:pt x="6250482" y="2980956"/>
                </a:cubicBezTo>
                <a:cubicBezTo>
                  <a:pt x="6249757" y="2980918"/>
                  <a:pt x="6249148" y="2980727"/>
                  <a:pt x="6248462" y="2980613"/>
                </a:cubicBezTo>
                <a:cubicBezTo>
                  <a:pt x="6236457" y="2985835"/>
                  <a:pt x="6221633" y="2973218"/>
                  <a:pt x="6228874" y="2962049"/>
                </a:cubicBezTo>
                <a:cubicBezTo>
                  <a:pt x="6226510" y="2959457"/>
                  <a:pt x="6225215" y="2956675"/>
                  <a:pt x="6225291" y="2953854"/>
                </a:cubicBezTo>
                <a:cubicBezTo>
                  <a:pt x="6223309" y="2958047"/>
                  <a:pt x="6219003" y="2961096"/>
                  <a:pt x="6214353" y="2962011"/>
                </a:cubicBezTo>
                <a:cubicBezTo>
                  <a:pt x="6214353" y="2962850"/>
                  <a:pt x="6214430" y="2963650"/>
                  <a:pt x="6214316" y="2964489"/>
                </a:cubicBezTo>
                <a:cubicBezTo>
                  <a:pt x="6213096" y="2972608"/>
                  <a:pt x="6206122" y="2978860"/>
                  <a:pt x="6197662" y="2977983"/>
                </a:cubicBezTo>
                <a:cubicBezTo>
                  <a:pt x="6191640" y="2977335"/>
                  <a:pt x="6186572" y="2972608"/>
                  <a:pt x="6184971" y="2966814"/>
                </a:cubicBezTo>
                <a:cubicBezTo>
                  <a:pt x="6182037" y="2966166"/>
                  <a:pt x="6179179" y="2964870"/>
                  <a:pt x="6176930" y="2962621"/>
                </a:cubicBezTo>
                <a:lnTo>
                  <a:pt x="6172357" y="2958123"/>
                </a:lnTo>
                <a:cubicBezTo>
                  <a:pt x="6166755" y="2952634"/>
                  <a:pt x="6168089" y="2942609"/>
                  <a:pt x="6173614" y="2937730"/>
                </a:cubicBezTo>
                <a:cubicBezTo>
                  <a:pt x="6174376" y="2937044"/>
                  <a:pt x="6175253" y="2936815"/>
                  <a:pt x="6176054" y="2936320"/>
                </a:cubicBezTo>
                <a:cubicBezTo>
                  <a:pt x="6178073" y="2933041"/>
                  <a:pt x="6180817" y="2930335"/>
                  <a:pt x="6184704" y="2929230"/>
                </a:cubicBezTo>
                <a:cubicBezTo>
                  <a:pt x="6185924" y="2928887"/>
                  <a:pt x="6187220" y="2928658"/>
                  <a:pt x="6188477" y="2928544"/>
                </a:cubicBezTo>
                <a:cubicBezTo>
                  <a:pt x="6197928" y="2925266"/>
                  <a:pt x="6208713" y="2929001"/>
                  <a:pt x="6217364" y="2933003"/>
                </a:cubicBezTo>
                <a:close/>
                <a:moveTo>
                  <a:pt x="6247623" y="2693011"/>
                </a:moveTo>
                <a:cubicBezTo>
                  <a:pt x="6252082" y="2674943"/>
                  <a:pt x="6280055" y="2682186"/>
                  <a:pt x="6275558" y="2700216"/>
                </a:cubicBezTo>
                <a:cubicBezTo>
                  <a:pt x="6271061" y="2718284"/>
                  <a:pt x="6243126" y="2711041"/>
                  <a:pt x="6247623" y="2693011"/>
                </a:cubicBezTo>
                <a:close/>
                <a:moveTo>
                  <a:pt x="6295070" y="2876627"/>
                </a:moveTo>
                <a:cubicBezTo>
                  <a:pt x="6294156" y="2868622"/>
                  <a:pt x="6299453" y="2861799"/>
                  <a:pt x="6307341" y="2860312"/>
                </a:cubicBezTo>
                <a:cubicBezTo>
                  <a:pt x="6314849" y="2858902"/>
                  <a:pt x="6322814" y="2865077"/>
                  <a:pt x="6323653" y="2872586"/>
                </a:cubicBezTo>
                <a:cubicBezTo>
                  <a:pt x="6324643" y="2881315"/>
                  <a:pt x="6322699" y="2890197"/>
                  <a:pt x="6316602" y="2896791"/>
                </a:cubicBezTo>
                <a:cubicBezTo>
                  <a:pt x="6315116" y="2898392"/>
                  <a:pt x="6313401" y="2899650"/>
                  <a:pt x="6311572" y="2900641"/>
                </a:cubicBezTo>
                <a:cubicBezTo>
                  <a:pt x="6310657" y="2904300"/>
                  <a:pt x="6308408" y="2907655"/>
                  <a:pt x="6305017" y="2909675"/>
                </a:cubicBezTo>
                <a:lnTo>
                  <a:pt x="6297242" y="2914364"/>
                </a:lnTo>
                <a:cubicBezTo>
                  <a:pt x="6290535" y="2918404"/>
                  <a:pt x="6281427" y="2915965"/>
                  <a:pt x="6277463" y="2909256"/>
                </a:cubicBezTo>
                <a:cubicBezTo>
                  <a:pt x="6273500" y="2902509"/>
                  <a:pt x="6275901" y="2893513"/>
                  <a:pt x="6282570" y="2889472"/>
                </a:cubicBezTo>
                <a:cubicBezTo>
                  <a:pt x="6285161" y="2887910"/>
                  <a:pt x="6287753" y="2886347"/>
                  <a:pt x="6290344" y="2884784"/>
                </a:cubicBezTo>
                <a:cubicBezTo>
                  <a:pt x="6290459" y="2884708"/>
                  <a:pt x="6290611" y="2884708"/>
                  <a:pt x="6290764" y="2884632"/>
                </a:cubicBezTo>
                <a:cubicBezTo>
                  <a:pt x="6291183" y="2882802"/>
                  <a:pt x="6291983" y="2881125"/>
                  <a:pt x="6293317" y="2879676"/>
                </a:cubicBezTo>
                <a:cubicBezTo>
                  <a:pt x="6293965" y="2879028"/>
                  <a:pt x="6294536" y="2878342"/>
                  <a:pt x="6295070" y="2877580"/>
                </a:cubicBezTo>
                <a:cubicBezTo>
                  <a:pt x="6295070" y="2877580"/>
                  <a:pt x="6295070" y="2877580"/>
                  <a:pt x="6295070" y="2877580"/>
                </a:cubicBezTo>
                <a:cubicBezTo>
                  <a:pt x="6295070" y="2877465"/>
                  <a:pt x="6295070" y="2877465"/>
                  <a:pt x="6295108" y="2877275"/>
                </a:cubicBezTo>
                <a:cubicBezTo>
                  <a:pt x="6295108" y="2877122"/>
                  <a:pt x="6295108" y="2877084"/>
                  <a:pt x="6295070" y="2876627"/>
                </a:cubicBezTo>
                <a:close/>
                <a:moveTo>
                  <a:pt x="6399719" y="3257770"/>
                </a:moveTo>
                <a:cubicBezTo>
                  <a:pt x="6393355" y="3254607"/>
                  <a:pt x="6389201" y="3247631"/>
                  <a:pt x="6393470" y="3239550"/>
                </a:cubicBezTo>
                <a:cubicBezTo>
                  <a:pt x="6397319" y="3232269"/>
                  <a:pt x="6404521" y="3230783"/>
                  <a:pt x="6410733" y="3232498"/>
                </a:cubicBezTo>
                <a:cubicBezTo>
                  <a:pt x="6414049" y="3231088"/>
                  <a:pt x="6417860" y="3230821"/>
                  <a:pt x="6421785" y="3232117"/>
                </a:cubicBezTo>
                <a:cubicBezTo>
                  <a:pt x="6429216" y="3234556"/>
                  <a:pt x="6433866" y="3244429"/>
                  <a:pt x="6430588" y="3251633"/>
                </a:cubicBezTo>
                <a:lnTo>
                  <a:pt x="6427807" y="3257770"/>
                </a:lnTo>
                <a:cubicBezTo>
                  <a:pt x="6425710" y="3262459"/>
                  <a:pt x="6421899" y="3265432"/>
                  <a:pt x="6417517" y="3266652"/>
                </a:cubicBezTo>
                <a:cubicBezTo>
                  <a:pt x="6418736" y="3267529"/>
                  <a:pt x="6419918" y="3268443"/>
                  <a:pt x="6420908" y="3269816"/>
                </a:cubicBezTo>
                <a:cubicBezTo>
                  <a:pt x="6422890" y="3272598"/>
                  <a:pt x="6423652" y="3276410"/>
                  <a:pt x="6423271" y="3280070"/>
                </a:cubicBezTo>
                <a:lnTo>
                  <a:pt x="6424986" y="3276830"/>
                </a:lnTo>
                <a:cubicBezTo>
                  <a:pt x="6428797" y="3269625"/>
                  <a:pt x="6438058" y="3267910"/>
                  <a:pt x="6444880" y="3271417"/>
                </a:cubicBezTo>
                <a:cubicBezTo>
                  <a:pt x="6446480" y="3272217"/>
                  <a:pt x="6447662" y="3273399"/>
                  <a:pt x="6448729" y="3274695"/>
                </a:cubicBezTo>
                <a:cubicBezTo>
                  <a:pt x="6448729" y="3272217"/>
                  <a:pt x="6448309" y="3269739"/>
                  <a:pt x="6449376" y="3267338"/>
                </a:cubicBezTo>
                <a:lnTo>
                  <a:pt x="6452158" y="3261201"/>
                </a:lnTo>
                <a:cubicBezTo>
                  <a:pt x="6452806" y="3259752"/>
                  <a:pt x="6453873" y="3258723"/>
                  <a:pt x="6454979" y="3257656"/>
                </a:cubicBezTo>
                <a:cubicBezTo>
                  <a:pt x="6448843" y="3253844"/>
                  <a:pt x="6445260" y="3246983"/>
                  <a:pt x="6447928" y="3239626"/>
                </a:cubicBezTo>
                <a:cubicBezTo>
                  <a:pt x="6450558" y="3232384"/>
                  <a:pt x="6459856" y="3227161"/>
                  <a:pt x="6467326" y="3230554"/>
                </a:cubicBezTo>
                <a:lnTo>
                  <a:pt x="6473462" y="3233298"/>
                </a:lnTo>
                <a:cubicBezTo>
                  <a:pt x="6480931" y="3236653"/>
                  <a:pt x="6485543" y="3244505"/>
                  <a:pt x="6482570" y="3252701"/>
                </a:cubicBezTo>
                <a:cubicBezTo>
                  <a:pt x="6481617" y="3255293"/>
                  <a:pt x="6479674" y="3257427"/>
                  <a:pt x="6477425" y="3259181"/>
                </a:cubicBezTo>
                <a:cubicBezTo>
                  <a:pt x="6480893" y="3263755"/>
                  <a:pt x="6481312" y="3270121"/>
                  <a:pt x="6478835" y="3275610"/>
                </a:cubicBezTo>
                <a:lnTo>
                  <a:pt x="6476053" y="3281747"/>
                </a:lnTo>
                <a:cubicBezTo>
                  <a:pt x="6472661" y="3289218"/>
                  <a:pt x="6462334" y="3291543"/>
                  <a:pt x="6455550" y="3287846"/>
                </a:cubicBezTo>
                <a:cubicBezTo>
                  <a:pt x="6453569" y="3286778"/>
                  <a:pt x="6453035" y="3284758"/>
                  <a:pt x="6451815" y="3283157"/>
                </a:cubicBezTo>
                <a:cubicBezTo>
                  <a:pt x="6451968" y="3285940"/>
                  <a:pt x="6451625" y="3288798"/>
                  <a:pt x="6450291" y="3291276"/>
                </a:cubicBezTo>
                <a:lnTo>
                  <a:pt x="6447242" y="3296994"/>
                </a:lnTo>
                <a:cubicBezTo>
                  <a:pt x="6443393" y="3304198"/>
                  <a:pt x="6434171" y="3305914"/>
                  <a:pt x="6427349" y="3302407"/>
                </a:cubicBezTo>
                <a:cubicBezTo>
                  <a:pt x="6421670" y="3299471"/>
                  <a:pt x="6419499" y="3292953"/>
                  <a:pt x="6420566" y="3287007"/>
                </a:cubicBezTo>
                <a:cubicBezTo>
                  <a:pt x="6419689" y="3288189"/>
                  <a:pt x="6418736" y="3289370"/>
                  <a:pt x="6417402" y="3290095"/>
                </a:cubicBezTo>
                <a:cubicBezTo>
                  <a:pt x="6416564" y="3290514"/>
                  <a:pt x="6415802" y="3290971"/>
                  <a:pt x="6415040" y="3291543"/>
                </a:cubicBezTo>
                <a:cubicBezTo>
                  <a:pt x="6415040" y="3291543"/>
                  <a:pt x="6415040" y="3291543"/>
                  <a:pt x="6415040" y="3291543"/>
                </a:cubicBezTo>
                <a:cubicBezTo>
                  <a:pt x="6415001" y="3291619"/>
                  <a:pt x="6414963" y="3291657"/>
                  <a:pt x="6414887" y="3291810"/>
                </a:cubicBezTo>
                <a:cubicBezTo>
                  <a:pt x="6414849" y="3292038"/>
                  <a:pt x="6414849" y="3292077"/>
                  <a:pt x="6414735" y="3292534"/>
                </a:cubicBezTo>
                <a:cubicBezTo>
                  <a:pt x="6413439" y="3298633"/>
                  <a:pt x="6408866" y="3302826"/>
                  <a:pt x="6403226" y="3304008"/>
                </a:cubicBezTo>
                <a:cubicBezTo>
                  <a:pt x="6405169" y="3314528"/>
                  <a:pt x="6395184" y="3327107"/>
                  <a:pt x="6382417" y="3321352"/>
                </a:cubicBezTo>
                <a:cubicBezTo>
                  <a:pt x="6374605" y="3317806"/>
                  <a:pt x="6372890" y="3310602"/>
                  <a:pt x="6374719" y="3304198"/>
                </a:cubicBezTo>
                <a:cubicBezTo>
                  <a:pt x="6367250" y="3306447"/>
                  <a:pt x="6361191" y="3302064"/>
                  <a:pt x="6358751" y="3295774"/>
                </a:cubicBezTo>
                <a:cubicBezTo>
                  <a:pt x="6357837" y="3297375"/>
                  <a:pt x="6356769" y="3298938"/>
                  <a:pt x="6355360" y="3300005"/>
                </a:cubicBezTo>
                <a:cubicBezTo>
                  <a:pt x="6356769" y="3301721"/>
                  <a:pt x="6357837" y="3303626"/>
                  <a:pt x="6358332" y="3305609"/>
                </a:cubicBezTo>
                <a:cubicBezTo>
                  <a:pt x="6359437" y="3309878"/>
                  <a:pt x="6358637" y="3313766"/>
                  <a:pt x="6356579" y="3316930"/>
                </a:cubicBezTo>
                <a:cubicBezTo>
                  <a:pt x="6359933" y="3315367"/>
                  <a:pt x="6363858" y="3315062"/>
                  <a:pt x="6367974" y="3316358"/>
                </a:cubicBezTo>
                <a:cubicBezTo>
                  <a:pt x="6373881" y="3318226"/>
                  <a:pt x="6377921" y="3324820"/>
                  <a:pt x="6377768" y="3331110"/>
                </a:cubicBezTo>
                <a:lnTo>
                  <a:pt x="6382951" y="3333854"/>
                </a:lnTo>
                <a:cubicBezTo>
                  <a:pt x="6389925" y="3337552"/>
                  <a:pt x="6391640" y="3347539"/>
                  <a:pt x="6387715" y="3353904"/>
                </a:cubicBezTo>
                <a:cubicBezTo>
                  <a:pt x="6383371" y="3360918"/>
                  <a:pt x="6374605" y="3362367"/>
                  <a:pt x="6367669" y="3358669"/>
                </a:cubicBezTo>
                <a:lnTo>
                  <a:pt x="6361952" y="3355620"/>
                </a:lnTo>
                <a:cubicBezTo>
                  <a:pt x="6361572" y="3355429"/>
                  <a:pt x="6361419" y="3355048"/>
                  <a:pt x="6361076" y="3354819"/>
                </a:cubicBezTo>
                <a:cubicBezTo>
                  <a:pt x="6360695" y="3356001"/>
                  <a:pt x="6360314" y="3357182"/>
                  <a:pt x="6359933" y="3358326"/>
                </a:cubicBezTo>
                <a:cubicBezTo>
                  <a:pt x="6357494" y="3365835"/>
                  <a:pt x="6349415" y="3370371"/>
                  <a:pt x="6341754" y="3368008"/>
                </a:cubicBezTo>
                <a:cubicBezTo>
                  <a:pt x="6334323" y="3365721"/>
                  <a:pt x="6329636" y="3357297"/>
                  <a:pt x="6332075" y="3349826"/>
                </a:cubicBezTo>
                <a:cubicBezTo>
                  <a:pt x="6333027" y="3346929"/>
                  <a:pt x="6333942" y="3343994"/>
                  <a:pt x="6334895" y="3341097"/>
                </a:cubicBezTo>
                <a:cubicBezTo>
                  <a:pt x="6336534" y="3335989"/>
                  <a:pt x="6340878" y="3332482"/>
                  <a:pt x="6345870" y="3331339"/>
                </a:cubicBezTo>
                <a:lnTo>
                  <a:pt x="6348614" y="3325278"/>
                </a:lnTo>
                <a:cubicBezTo>
                  <a:pt x="6349148" y="3324134"/>
                  <a:pt x="6349910" y="3323257"/>
                  <a:pt x="6350596" y="3322266"/>
                </a:cubicBezTo>
                <a:cubicBezTo>
                  <a:pt x="6349567" y="3322876"/>
                  <a:pt x="6348652" y="3323562"/>
                  <a:pt x="6347509" y="3323982"/>
                </a:cubicBezTo>
                <a:lnTo>
                  <a:pt x="6338629" y="3327336"/>
                </a:lnTo>
                <a:cubicBezTo>
                  <a:pt x="6330931" y="3330233"/>
                  <a:pt x="6322052" y="3323715"/>
                  <a:pt x="6320184" y="3316472"/>
                </a:cubicBezTo>
                <a:cubicBezTo>
                  <a:pt x="6317974" y="3307934"/>
                  <a:pt x="6323423" y="3300920"/>
                  <a:pt x="6331046" y="3298023"/>
                </a:cubicBezTo>
                <a:lnTo>
                  <a:pt x="6333675" y="3297032"/>
                </a:lnTo>
                <a:cubicBezTo>
                  <a:pt x="6330627" y="3292572"/>
                  <a:pt x="6330055" y="3286473"/>
                  <a:pt x="6332303" y="3281480"/>
                </a:cubicBezTo>
                <a:lnTo>
                  <a:pt x="6335085" y="3275343"/>
                </a:lnTo>
                <a:cubicBezTo>
                  <a:pt x="6338592" y="3267605"/>
                  <a:pt x="6348043" y="3265203"/>
                  <a:pt x="6355360" y="3268405"/>
                </a:cubicBezTo>
                <a:cubicBezTo>
                  <a:pt x="6359704" y="3270311"/>
                  <a:pt x="6362182" y="3274314"/>
                  <a:pt x="6363096" y="3278735"/>
                </a:cubicBezTo>
                <a:cubicBezTo>
                  <a:pt x="6363934" y="3278049"/>
                  <a:pt x="6364544" y="3277287"/>
                  <a:pt x="6365573" y="3276753"/>
                </a:cubicBezTo>
                <a:cubicBezTo>
                  <a:pt x="6377654" y="3270578"/>
                  <a:pt x="6386914" y="3282700"/>
                  <a:pt x="6385047" y="3293182"/>
                </a:cubicBezTo>
                <a:cubicBezTo>
                  <a:pt x="6385428" y="3293068"/>
                  <a:pt x="6385847" y="3292991"/>
                  <a:pt x="6386229" y="3292915"/>
                </a:cubicBezTo>
                <a:cubicBezTo>
                  <a:pt x="6385809" y="3291010"/>
                  <a:pt x="6385733" y="3289065"/>
                  <a:pt x="6386114" y="3287159"/>
                </a:cubicBezTo>
                <a:cubicBezTo>
                  <a:pt x="6387981" y="3278469"/>
                  <a:pt x="6392669" y="3270616"/>
                  <a:pt x="6400634" y="3266233"/>
                </a:cubicBezTo>
                <a:cubicBezTo>
                  <a:pt x="6402082" y="3265432"/>
                  <a:pt x="6403606" y="3264936"/>
                  <a:pt x="6405169" y="3264517"/>
                </a:cubicBezTo>
                <a:cubicBezTo>
                  <a:pt x="6402730" y="3262916"/>
                  <a:pt x="6400825" y="3260591"/>
                  <a:pt x="6399719" y="3257770"/>
                </a:cubicBezTo>
                <a:close/>
                <a:moveTo>
                  <a:pt x="6415420" y="3113531"/>
                </a:moveTo>
                <a:lnTo>
                  <a:pt x="6418202" y="3107394"/>
                </a:lnTo>
                <a:cubicBezTo>
                  <a:pt x="6421709" y="3099656"/>
                  <a:pt x="6429978" y="3096264"/>
                  <a:pt x="6437943" y="3099084"/>
                </a:cubicBezTo>
                <a:cubicBezTo>
                  <a:pt x="6445451" y="3101753"/>
                  <a:pt x="6449490" y="3111587"/>
                  <a:pt x="6446251" y="3118830"/>
                </a:cubicBezTo>
                <a:lnTo>
                  <a:pt x="6443469" y="3124967"/>
                </a:lnTo>
                <a:cubicBezTo>
                  <a:pt x="6443241" y="3125424"/>
                  <a:pt x="6442974" y="3125805"/>
                  <a:pt x="6442745" y="3126263"/>
                </a:cubicBezTo>
                <a:cubicBezTo>
                  <a:pt x="6443546" y="3127483"/>
                  <a:pt x="6444232" y="3128702"/>
                  <a:pt x="6444613" y="3130075"/>
                </a:cubicBezTo>
                <a:cubicBezTo>
                  <a:pt x="6447014" y="3138346"/>
                  <a:pt x="6441945" y="3145931"/>
                  <a:pt x="6434285" y="3148829"/>
                </a:cubicBezTo>
                <a:lnTo>
                  <a:pt x="6425405" y="3152183"/>
                </a:lnTo>
                <a:cubicBezTo>
                  <a:pt x="6417707" y="3155118"/>
                  <a:pt x="6408789" y="3149248"/>
                  <a:pt x="6406655" y="3141853"/>
                </a:cubicBezTo>
                <a:cubicBezTo>
                  <a:pt x="6404445" y="3134229"/>
                  <a:pt x="6408599" y="3127254"/>
                  <a:pt x="6415230" y="3123937"/>
                </a:cubicBezTo>
                <a:cubicBezTo>
                  <a:pt x="6414049" y="3120545"/>
                  <a:pt x="6413972" y="3116809"/>
                  <a:pt x="6415420" y="3113531"/>
                </a:cubicBezTo>
                <a:close/>
                <a:moveTo>
                  <a:pt x="6451396" y="3186413"/>
                </a:moveTo>
                <a:cubicBezTo>
                  <a:pt x="6459132" y="3189882"/>
                  <a:pt x="6461495" y="3199373"/>
                  <a:pt x="6458294" y="3206692"/>
                </a:cubicBezTo>
                <a:cubicBezTo>
                  <a:pt x="6454940" y="3214354"/>
                  <a:pt x="6445222" y="3216831"/>
                  <a:pt x="6438020" y="3213591"/>
                </a:cubicBezTo>
                <a:lnTo>
                  <a:pt x="6431884" y="3210809"/>
                </a:lnTo>
                <a:cubicBezTo>
                  <a:pt x="6424148" y="3207340"/>
                  <a:pt x="6421785" y="3197849"/>
                  <a:pt x="6424986" y="3190530"/>
                </a:cubicBezTo>
                <a:cubicBezTo>
                  <a:pt x="6428340" y="3182868"/>
                  <a:pt x="6438058" y="3180391"/>
                  <a:pt x="6445260" y="3183631"/>
                </a:cubicBezTo>
                <a:lnTo>
                  <a:pt x="6451396" y="3186413"/>
                </a:lnTo>
                <a:close/>
                <a:moveTo>
                  <a:pt x="6526854" y="3375555"/>
                </a:moveTo>
                <a:cubicBezTo>
                  <a:pt x="6544422" y="3383484"/>
                  <a:pt x="6535276" y="3412378"/>
                  <a:pt x="6517555" y="3404373"/>
                </a:cubicBezTo>
                <a:cubicBezTo>
                  <a:pt x="6499948" y="3396444"/>
                  <a:pt x="6509132" y="3367551"/>
                  <a:pt x="6526854" y="3375555"/>
                </a:cubicBezTo>
                <a:close/>
                <a:moveTo>
                  <a:pt x="6540726" y="3189920"/>
                </a:moveTo>
                <a:cubicBezTo>
                  <a:pt x="6558484" y="3197925"/>
                  <a:pt x="6542364" y="3223616"/>
                  <a:pt x="6524834" y="3215688"/>
                </a:cubicBezTo>
                <a:cubicBezTo>
                  <a:pt x="6507113" y="3207683"/>
                  <a:pt x="6523233" y="3181992"/>
                  <a:pt x="6540726" y="3189920"/>
                </a:cubicBezTo>
                <a:close/>
                <a:moveTo>
                  <a:pt x="6511609" y="3275571"/>
                </a:moveTo>
                <a:lnTo>
                  <a:pt x="6508561" y="3281289"/>
                </a:lnTo>
                <a:cubicBezTo>
                  <a:pt x="6504864" y="3288303"/>
                  <a:pt x="6494041" y="3288875"/>
                  <a:pt x="6488248" y="3284796"/>
                </a:cubicBezTo>
                <a:cubicBezTo>
                  <a:pt x="6481236" y="3279841"/>
                  <a:pt x="6481084" y="3271417"/>
                  <a:pt x="6484742" y="3264479"/>
                </a:cubicBezTo>
                <a:lnTo>
                  <a:pt x="6487791" y="3258762"/>
                </a:lnTo>
                <a:cubicBezTo>
                  <a:pt x="6491526" y="3251748"/>
                  <a:pt x="6502311" y="3251176"/>
                  <a:pt x="6508104" y="3255293"/>
                </a:cubicBezTo>
                <a:cubicBezTo>
                  <a:pt x="6515154" y="3260248"/>
                  <a:pt x="6515306" y="3268634"/>
                  <a:pt x="6511609" y="3275571"/>
                </a:cubicBezTo>
                <a:close/>
                <a:moveTo>
                  <a:pt x="6455474" y="3302521"/>
                </a:moveTo>
                <a:cubicBezTo>
                  <a:pt x="6457913" y="3295622"/>
                  <a:pt x="6467707" y="3290933"/>
                  <a:pt x="6474453" y="3294516"/>
                </a:cubicBezTo>
                <a:lnTo>
                  <a:pt x="6480169" y="3297566"/>
                </a:lnTo>
                <a:cubicBezTo>
                  <a:pt x="6486610" y="3300996"/>
                  <a:pt x="6489925" y="3307057"/>
                  <a:pt x="6488591" y="3314071"/>
                </a:cubicBezTo>
                <a:cubicBezTo>
                  <a:pt x="6495984" y="3317463"/>
                  <a:pt x="6500710" y="3324858"/>
                  <a:pt x="6497928" y="3333130"/>
                </a:cubicBezTo>
                <a:cubicBezTo>
                  <a:pt x="6495642" y="3339877"/>
                  <a:pt x="6487448" y="3344947"/>
                  <a:pt x="6480284" y="3342888"/>
                </a:cubicBezTo>
                <a:cubicBezTo>
                  <a:pt x="6476815" y="3344680"/>
                  <a:pt x="6472547" y="3345137"/>
                  <a:pt x="6467860" y="3343041"/>
                </a:cubicBezTo>
                <a:cubicBezTo>
                  <a:pt x="6457798" y="3338505"/>
                  <a:pt x="6457837" y="3327984"/>
                  <a:pt x="6462638" y="3320932"/>
                </a:cubicBezTo>
                <a:cubicBezTo>
                  <a:pt x="6456046" y="3316968"/>
                  <a:pt x="6452730" y="3310259"/>
                  <a:pt x="6455474" y="3302521"/>
                </a:cubicBezTo>
                <a:close/>
                <a:moveTo>
                  <a:pt x="6434094" y="3377233"/>
                </a:moveTo>
                <a:lnTo>
                  <a:pt x="6431046" y="3382950"/>
                </a:lnTo>
                <a:cubicBezTo>
                  <a:pt x="6427234" y="3390155"/>
                  <a:pt x="6418736" y="3392594"/>
                  <a:pt x="6411457" y="3389316"/>
                </a:cubicBezTo>
                <a:cubicBezTo>
                  <a:pt x="6410886" y="3389088"/>
                  <a:pt x="6410543" y="3388554"/>
                  <a:pt x="6410047" y="3388249"/>
                </a:cubicBezTo>
                <a:cubicBezTo>
                  <a:pt x="6409666" y="3388516"/>
                  <a:pt x="6409437" y="3388973"/>
                  <a:pt x="6408980" y="3389202"/>
                </a:cubicBezTo>
                <a:lnTo>
                  <a:pt x="6403226" y="3392137"/>
                </a:lnTo>
                <a:cubicBezTo>
                  <a:pt x="6395946" y="3395873"/>
                  <a:pt x="6387944" y="3394500"/>
                  <a:pt x="6383141" y="3387525"/>
                </a:cubicBezTo>
                <a:cubicBezTo>
                  <a:pt x="6378949" y="3381426"/>
                  <a:pt x="6380970" y="3370905"/>
                  <a:pt x="6387753" y="3367436"/>
                </a:cubicBezTo>
                <a:lnTo>
                  <a:pt x="6393507" y="3364463"/>
                </a:lnTo>
                <a:cubicBezTo>
                  <a:pt x="6397090" y="3362634"/>
                  <a:pt x="6400672" y="3362595"/>
                  <a:pt x="6404102" y="3363320"/>
                </a:cubicBezTo>
                <a:cubicBezTo>
                  <a:pt x="6402616" y="3359355"/>
                  <a:pt x="6402578" y="3354743"/>
                  <a:pt x="6404369" y="3350855"/>
                </a:cubicBezTo>
                <a:lnTo>
                  <a:pt x="6409895" y="3338581"/>
                </a:lnTo>
                <a:cubicBezTo>
                  <a:pt x="6413362" y="3330843"/>
                  <a:pt x="6422966" y="3328594"/>
                  <a:pt x="6430207" y="3331834"/>
                </a:cubicBezTo>
                <a:cubicBezTo>
                  <a:pt x="6437867" y="3335265"/>
                  <a:pt x="6440192" y="3344947"/>
                  <a:pt x="6436952" y="3352151"/>
                </a:cubicBezTo>
                <a:lnTo>
                  <a:pt x="6432608" y="3361795"/>
                </a:lnTo>
                <a:cubicBezTo>
                  <a:pt x="6435809" y="3366217"/>
                  <a:pt x="6436648" y="3372430"/>
                  <a:pt x="6434094" y="3377233"/>
                </a:cubicBezTo>
                <a:close/>
                <a:moveTo>
                  <a:pt x="6472547" y="3673220"/>
                </a:moveTo>
                <a:lnTo>
                  <a:pt x="6477997" y="3676689"/>
                </a:lnTo>
                <a:cubicBezTo>
                  <a:pt x="6484894" y="3681073"/>
                  <a:pt x="6485695" y="3690564"/>
                  <a:pt x="6481617" y="3697006"/>
                </a:cubicBezTo>
                <a:cubicBezTo>
                  <a:pt x="6478759" y="3701542"/>
                  <a:pt x="6473576" y="3703219"/>
                  <a:pt x="6468584" y="3702800"/>
                </a:cubicBezTo>
                <a:cubicBezTo>
                  <a:pt x="6465344" y="3706650"/>
                  <a:pt x="6460314" y="3708556"/>
                  <a:pt x="6454064" y="3705735"/>
                </a:cubicBezTo>
                <a:cubicBezTo>
                  <a:pt x="6440497" y="3699598"/>
                  <a:pt x="6442707" y="3680996"/>
                  <a:pt x="6452578" y="3676537"/>
                </a:cubicBezTo>
                <a:cubicBezTo>
                  <a:pt x="6456998" y="3670018"/>
                  <a:pt x="6466259" y="3669180"/>
                  <a:pt x="6472547" y="3673220"/>
                </a:cubicBezTo>
                <a:close/>
                <a:moveTo>
                  <a:pt x="6455016" y="3588026"/>
                </a:moveTo>
                <a:cubicBezTo>
                  <a:pt x="6465078" y="3572245"/>
                  <a:pt x="6490497" y="3586502"/>
                  <a:pt x="6480398" y="3602359"/>
                </a:cubicBezTo>
                <a:cubicBezTo>
                  <a:pt x="6470337" y="3618178"/>
                  <a:pt x="6444917" y="3603883"/>
                  <a:pt x="6455016" y="3588026"/>
                </a:cubicBezTo>
                <a:close/>
                <a:moveTo>
                  <a:pt x="6611419" y="3864612"/>
                </a:moveTo>
                <a:cubicBezTo>
                  <a:pt x="6605436" y="3859580"/>
                  <a:pt x="6605283" y="3849822"/>
                  <a:pt x="6610390" y="3844180"/>
                </a:cubicBezTo>
                <a:cubicBezTo>
                  <a:pt x="6615763" y="3838272"/>
                  <a:pt x="6624795" y="3838158"/>
                  <a:pt x="6630779" y="3843151"/>
                </a:cubicBezTo>
                <a:cubicBezTo>
                  <a:pt x="6635275" y="3837167"/>
                  <a:pt x="6644155" y="3836214"/>
                  <a:pt x="6650291" y="3840102"/>
                </a:cubicBezTo>
                <a:lnTo>
                  <a:pt x="6655779" y="3843570"/>
                </a:lnTo>
                <a:cubicBezTo>
                  <a:pt x="6657684" y="3844790"/>
                  <a:pt x="6659056" y="3846391"/>
                  <a:pt x="6660085" y="3848183"/>
                </a:cubicBezTo>
                <a:cubicBezTo>
                  <a:pt x="6661914" y="3847077"/>
                  <a:pt x="6663858" y="3846315"/>
                  <a:pt x="6665839" y="3846124"/>
                </a:cubicBezTo>
                <a:cubicBezTo>
                  <a:pt x="6674262" y="3845210"/>
                  <a:pt x="6680207" y="3851347"/>
                  <a:pt x="6681922" y="3859008"/>
                </a:cubicBezTo>
                <a:lnTo>
                  <a:pt x="6683903" y="3867966"/>
                </a:lnTo>
                <a:cubicBezTo>
                  <a:pt x="6685619" y="3875704"/>
                  <a:pt x="6678187" y="3883252"/>
                  <a:pt x="6671022" y="3884052"/>
                </a:cubicBezTo>
                <a:cubicBezTo>
                  <a:pt x="6669079" y="3884243"/>
                  <a:pt x="6667326" y="3884014"/>
                  <a:pt x="6665687" y="3883557"/>
                </a:cubicBezTo>
                <a:cubicBezTo>
                  <a:pt x="6666335" y="3890761"/>
                  <a:pt x="6661038" y="3898651"/>
                  <a:pt x="6653492" y="3899299"/>
                </a:cubicBezTo>
                <a:lnTo>
                  <a:pt x="6640687" y="3900405"/>
                </a:lnTo>
                <a:cubicBezTo>
                  <a:pt x="6639849" y="3900481"/>
                  <a:pt x="6639049" y="3900252"/>
                  <a:pt x="6638172" y="3900176"/>
                </a:cubicBezTo>
                <a:cubicBezTo>
                  <a:pt x="6638858" y="3901548"/>
                  <a:pt x="6639353" y="3903111"/>
                  <a:pt x="6639658" y="3904750"/>
                </a:cubicBezTo>
                <a:cubicBezTo>
                  <a:pt x="6643812" y="3902082"/>
                  <a:pt x="6648881" y="3901243"/>
                  <a:pt x="6653835" y="3903835"/>
                </a:cubicBezTo>
                <a:cubicBezTo>
                  <a:pt x="6660390" y="3907266"/>
                  <a:pt x="6664277" y="3916872"/>
                  <a:pt x="6660047" y="3923504"/>
                </a:cubicBezTo>
                <a:lnTo>
                  <a:pt x="6656579" y="3928993"/>
                </a:lnTo>
                <a:cubicBezTo>
                  <a:pt x="6652349" y="3935664"/>
                  <a:pt x="6644422" y="3939095"/>
                  <a:pt x="6636915" y="3935207"/>
                </a:cubicBezTo>
                <a:cubicBezTo>
                  <a:pt x="6631312" y="3932272"/>
                  <a:pt x="6627997" y="3924915"/>
                  <a:pt x="6629711" y="3918663"/>
                </a:cubicBezTo>
                <a:cubicBezTo>
                  <a:pt x="6621747" y="3919845"/>
                  <a:pt x="6611991" y="3915118"/>
                  <a:pt x="6611114" y="3904636"/>
                </a:cubicBezTo>
                <a:cubicBezTo>
                  <a:pt x="6610695" y="3899871"/>
                  <a:pt x="6612334" y="3896440"/>
                  <a:pt x="6614963" y="3894268"/>
                </a:cubicBezTo>
                <a:cubicBezTo>
                  <a:pt x="6606960" y="3895526"/>
                  <a:pt x="6597013" y="3890646"/>
                  <a:pt x="6596137" y="3880088"/>
                </a:cubicBezTo>
                <a:cubicBezTo>
                  <a:pt x="6595108" y="3867928"/>
                  <a:pt x="6607227" y="3864383"/>
                  <a:pt x="6616106" y="3868538"/>
                </a:cubicBezTo>
                <a:lnTo>
                  <a:pt x="6611419" y="3864612"/>
                </a:lnTo>
                <a:close/>
                <a:moveTo>
                  <a:pt x="6598843" y="3922971"/>
                </a:moveTo>
                <a:lnTo>
                  <a:pt x="6595375" y="3928460"/>
                </a:lnTo>
                <a:cubicBezTo>
                  <a:pt x="6590992" y="3935359"/>
                  <a:pt x="6583408" y="3938218"/>
                  <a:pt x="6575710" y="3934673"/>
                </a:cubicBezTo>
                <a:cubicBezTo>
                  <a:pt x="6569003" y="3931547"/>
                  <a:pt x="6565420" y="3921446"/>
                  <a:pt x="6569498" y="3915004"/>
                </a:cubicBezTo>
                <a:lnTo>
                  <a:pt x="6572966" y="3909515"/>
                </a:lnTo>
                <a:cubicBezTo>
                  <a:pt x="6577349" y="3902616"/>
                  <a:pt x="6584932" y="3899757"/>
                  <a:pt x="6592631" y="3903340"/>
                </a:cubicBezTo>
                <a:cubicBezTo>
                  <a:pt x="6599376" y="3906427"/>
                  <a:pt x="6602959" y="3916529"/>
                  <a:pt x="6598843" y="3922971"/>
                </a:cubicBezTo>
                <a:close/>
                <a:moveTo>
                  <a:pt x="6572051" y="3856226"/>
                </a:moveTo>
                <a:cubicBezTo>
                  <a:pt x="6571213" y="3862287"/>
                  <a:pt x="6567250" y="3867852"/>
                  <a:pt x="6559399" y="3868538"/>
                </a:cubicBezTo>
                <a:lnTo>
                  <a:pt x="6555436" y="3868881"/>
                </a:lnTo>
                <a:cubicBezTo>
                  <a:pt x="6547280" y="3869567"/>
                  <a:pt x="6542554" y="3864307"/>
                  <a:pt x="6541145" y="3858132"/>
                </a:cubicBezTo>
                <a:cubicBezTo>
                  <a:pt x="6540573" y="3857750"/>
                  <a:pt x="6539849" y="3857712"/>
                  <a:pt x="6539315" y="3857255"/>
                </a:cubicBezTo>
                <a:lnTo>
                  <a:pt x="6537143" y="3855425"/>
                </a:lnTo>
                <a:cubicBezTo>
                  <a:pt x="6532798" y="3854053"/>
                  <a:pt x="6528912" y="3851004"/>
                  <a:pt x="6527501" y="3846696"/>
                </a:cubicBezTo>
                <a:cubicBezTo>
                  <a:pt x="6524720" y="3838272"/>
                  <a:pt x="6524757" y="3829124"/>
                  <a:pt x="6529406" y="3821309"/>
                </a:cubicBezTo>
                <a:cubicBezTo>
                  <a:pt x="6533446" y="3814524"/>
                  <a:pt x="6540878" y="3810484"/>
                  <a:pt x="6548690" y="3814029"/>
                </a:cubicBezTo>
                <a:cubicBezTo>
                  <a:pt x="6553149" y="3816049"/>
                  <a:pt x="6556541" y="3821119"/>
                  <a:pt x="6557112" y="3826265"/>
                </a:cubicBezTo>
                <a:cubicBezTo>
                  <a:pt x="6561267" y="3826799"/>
                  <a:pt x="6565268" y="3828895"/>
                  <a:pt x="6567593" y="3832440"/>
                </a:cubicBezTo>
                <a:cubicBezTo>
                  <a:pt x="6572547" y="3834498"/>
                  <a:pt x="6576167" y="3839644"/>
                  <a:pt x="6576777" y="3844943"/>
                </a:cubicBezTo>
                <a:cubicBezTo>
                  <a:pt x="6577387" y="3849555"/>
                  <a:pt x="6575253" y="3853405"/>
                  <a:pt x="6572051" y="3856226"/>
                </a:cubicBezTo>
                <a:close/>
                <a:moveTo>
                  <a:pt x="6521404" y="3901548"/>
                </a:moveTo>
                <a:cubicBezTo>
                  <a:pt x="6528949" y="3899719"/>
                  <a:pt x="6537257" y="3904636"/>
                  <a:pt x="6538972" y="3912336"/>
                </a:cubicBezTo>
                <a:lnTo>
                  <a:pt x="6540954" y="3921255"/>
                </a:lnTo>
                <a:cubicBezTo>
                  <a:pt x="6542669" y="3928993"/>
                  <a:pt x="6537981" y="3936960"/>
                  <a:pt x="6530169" y="3938828"/>
                </a:cubicBezTo>
                <a:cubicBezTo>
                  <a:pt x="6522623" y="3940620"/>
                  <a:pt x="6514315" y="3935740"/>
                  <a:pt x="6512600" y="3928040"/>
                </a:cubicBezTo>
                <a:cubicBezTo>
                  <a:pt x="6511953" y="3925067"/>
                  <a:pt x="6511266" y="3922056"/>
                  <a:pt x="6510619" y="3919083"/>
                </a:cubicBezTo>
                <a:cubicBezTo>
                  <a:pt x="6508942" y="3911421"/>
                  <a:pt x="6513630" y="3903416"/>
                  <a:pt x="6521404" y="3901548"/>
                </a:cubicBezTo>
                <a:close/>
                <a:moveTo>
                  <a:pt x="6504521" y="3848107"/>
                </a:moveTo>
                <a:cubicBezTo>
                  <a:pt x="6514620" y="3832249"/>
                  <a:pt x="6538248" y="3849326"/>
                  <a:pt x="6528225" y="3865069"/>
                </a:cubicBezTo>
                <a:cubicBezTo>
                  <a:pt x="6518126" y="3880965"/>
                  <a:pt x="6494499" y="3863850"/>
                  <a:pt x="6504521" y="3848107"/>
                </a:cubicBezTo>
                <a:close/>
                <a:moveTo>
                  <a:pt x="6527006" y="3649930"/>
                </a:moveTo>
                <a:cubicBezTo>
                  <a:pt x="6529293" y="3643221"/>
                  <a:pt x="6537486" y="3638152"/>
                  <a:pt x="6544651" y="3640210"/>
                </a:cubicBezTo>
                <a:cubicBezTo>
                  <a:pt x="6545032" y="3640020"/>
                  <a:pt x="6545489" y="3640058"/>
                  <a:pt x="6545870" y="3639867"/>
                </a:cubicBezTo>
                <a:cubicBezTo>
                  <a:pt x="6556998" y="3630071"/>
                  <a:pt x="6576587" y="3644327"/>
                  <a:pt x="6567364" y="3658850"/>
                </a:cubicBezTo>
                <a:cubicBezTo>
                  <a:pt x="6565573" y="3661633"/>
                  <a:pt x="6563325" y="3663157"/>
                  <a:pt x="6560924" y="3664148"/>
                </a:cubicBezTo>
                <a:cubicBezTo>
                  <a:pt x="6560618" y="3664491"/>
                  <a:pt x="6560504" y="3664949"/>
                  <a:pt x="6560161" y="3665254"/>
                </a:cubicBezTo>
                <a:cubicBezTo>
                  <a:pt x="6556541" y="3670933"/>
                  <a:pt x="6549034" y="3674821"/>
                  <a:pt x="6542631" y="3671924"/>
                </a:cubicBezTo>
                <a:lnTo>
                  <a:pt x="6536495" y="3669180"/>
                </a:lnTo>
                <a:cubicBezTo>
                  <a:pt x="6528988" y="3665749"/>
                  <a:pt x="6524148" y="3658316"/>
                  <a:pt x="6527006" y="3649930"/>
                </a:cubicBezTo>
                <a:close/>
                <a:moveTo>
                  <a:pt x="6530817" y="3554902"/>
                </a:moveTo>
                <a:cubicBezTo>
                  <a:pt x="6528569" y="3562258"/>
                  <a:pt x="6518698" y="3567328"/>
                  <a:pt x="6511457" y="3564088"/>
                </a:cubicBezTo>
                <a:lnTo>
                  <a:pt x="6505322" y="3561305"/>
                </a:lnTo>
                <a:cubicBezTo>
                  <a:pt x="6497585" y="3557837"/>
                  <a:pt x="6493584" y="3550327"/>
                  <a:pt x="6496137" y="3541980"/>
                </a:cubicBezTo>
                <a:cubicBezTo>
                  <a:pt x="6498385" y="3534585"/>
                  <a:pt x="6508256" y="3529515"/>
                  <a:pt x="6515497" y="3532793"/>
                </a:cubicBezTo>
                <a:lnTo>
                  <a:pt x="6521632" y="3535537"/>
                </a:lnTo>
                <a:cubicBezTo>
                  <a:pt x="6529369" y="3539044"/>
                  <a:pt x="6533370" y="3546516"/>
                  <a:pt x="6530817" y="3554902"/>
                </a:cubicBezTo>
                <a:close/>
                <a:moveTo>
                  <a:pt x="6507380" y="3578687"/>
                </a:moveTo>
                <a:cubicBezTo>
                  <a:pt x="6524986" y="3586616"/>
                  <a:pt x="6515802" y="3615509"/>
                  <a:pt x="6498081" y="3607505"/>
                </a:cubicBezTo>
                <a:cubicBezTo>
                  <a:pt x="6480474" y="3599538"/>
                  <a:pt x="6489658" y="3570683"/>
                  <a:pt x="6507380" y="3578687"/>
                </a:cubicBezTo>
                <a:close/>
                <a:moveTo>
                  <a:pt x="6491450" y="3722507"/>
                </a:moveTo>
                <a:cubicBezTo>
                  <a:pt x="6493508" y="3725976"/>
                  <a:pt x="6493545" y="3730779"/>
                  <a:pt x="6492097" y="3734972"/>
                </a:cubicBezTo>
                <a:cubicBezTo>
                  <a:pt x="6494841" y="3734858"/>
                  <a:pt x="6497623" y="3735201"/>
                  <a:pt x="6499910" y="3736687"/>
                </a:cubicBezTo>
                <a:lnTo>
                  <a:pt x="6505359" y="3740156"/>
                </a:lnTo>
                <a:cubicBezTo>
                  <a:pt x="6505779" y="3740423"/>
                  <a:pt x="6506122" y="3740766"/>
                  <a:pt x="6506503" y="3741033"/>
                </a:cubicBezTo>
                <a:cubicBezTo>
                  <a:pt x="6507760" y="3740423"/>
                  <a:pt x="6509056" y="3739965"/>
                  <a:pt x="6510390" y="3739775"/>
                </a:cubicBezTo>
                <a:cubicBezTo>
                  <a:pt x="6518622" y="3738631"/>
                  <a:pt x="6525138" y="3744501"/>
                  <a:pt x="6526854" y="3752201"/>
                </a:cubicBezTo>
                <a:lnTo>
                  <a:pt x="6528835" y="3761121"/>
                </a:lnTo>
                <a:cubicBezTo>
                  <a:pt x="6530550" y="3768859"/>
                  <a:pt x="6523729" y="3776559"/>
                  <a:pt x="6516412" y="3777588"/>
                </a:cubicBezTo>
                <a:cubicBezTo>
                  <a:pt x="6513020" y="3778045"/>
                  <a:pt x="6510047" y="3777207"/>
                  <a:pt x="6507456" y="3775644"/>
                </a:cubicBezTo>
                <a:cubicBezTo>
                  <a:pt x="6509780" y="3785936"/>
                  <a:pt x="6497433" y="3799048"/>
                  <a:pt x="6484209" y="3793102"/>
                </a:cubicBezTo>
                <a:cubicBezTo>
                  <a:pt x="6466449" y="3785097"/>
                  <a:pt x="6482570" y="3759406"/>
                  <a:pt x="6500100" y="3767296"/>
                </a:cubicBezTo>
                <a:cubicBezTo>
                  <a:pt x="6500519" y="3767487"/>
                  <a:pt x="6500710" y="3767792"/>
                  <a:pt x="6501091" y="3768020"/>
                </a:cubicBezTo>
                <a:cubicBezTo>
                  <a:pt x="6500939" y="3767639"/>
                  <a:pt x="6500672" y="3767334"/>
                  <a:pt x="6500558" y="3766953"/>
                </a:cubicBezTo>
                <a:cubicBezTo>
                  <a:pt x="6497166" y="3767563"/>
                  <a:pt x="6493545" y="3767106"/>
                  <a:pt x="6490649" y="3765276"/>
                </a:cubicBezTo>
                <a:lnTo>
                  <a:pt x="6485200" y="3761807"/>
                </a:lnTo>
                <a:cubicBezTo>
                  <a:pt x="6479407" y="3758110"/>
                  <a:pt x="6477235" y="3751630"/>
                  <a:pt x="6478873" y="3745340"/>
                </a:cubicBezTo>
                <a:cubicBezTo>
                  <a:pt x="6477997" y="3745645"/>
                  <a:pt x="6477159" y="3745988"/>
                  <a:pt x="6476282" y="3746293"/>
                </a:cubicBezTo>
                <a:cubicBezTo>
                  <a:pt x="6468317" y="3749304"/>
                  <a:pt x="6460428" y="3747818"/>
                  <a:pt x="6455817" y="3740004"/>
                </a:cubicBezTo>
                <a:cubicBezTo>
                  <a:pt x="6452044" y="3733561"/>
                  <a:pt x="6454673" y="3722355"/>
                  <a:pt x="6462105" y="3719534"/>
                </a:cubicBezTo>
                <a:lnTo>
                  <a:pt x="6471022" y="3716180"/>
                </a:lnTo>
                <a:cubicBezTo>
                  <a:pt x="6478950" y="3713206"/>
                  <a:pt x="6486838" y="3714693"/>
                  <a:pt x="6491450" y="3722507"/>
                </a:cubicBezTo>
                <a:close/>
                <a:moveTo>
                  <a:pt x="6465611" y="3939400"/>
                </a:moveTo>
                <a:cubicBezTo>
                  <a:pt x="6458065" y="3951255"/>
                  <a:pt x="6442402" y="3945537"/>
                  <a:pt x="6439163" y="3935283"/>
                </a:cubicBezTo>
                <a:cubicBezTo>
                  <a:pt x="6438782" y="3935435"/>
                  <a:pt x="6438324" y="3935359"/>
                  <a:pt x="6437906" y="3935474"/>
                </a:cubicBezTo>
                <a:cubicBezTo>
                  <a:pt x="6438134" y="3939514"/>
                  <a:pt x="6436876" y="3943554"/>
                  <a:pt x="6433866" y="3946070"/>
                </a:cubicBezTo>
                <a:lnTo>
                  <a:pt x="6428950" y="3950187"/>
                </a:lnTo>
                <a:cubicBezTo>
                  <a:pt x="6422700" y="3955409"/>
                  <a:pt x="6414811" y="3956095"/>
                  <a:pt x="6408485" y="3950416"/>
                </a:cubicBezTo>
                <a:cubicBezTo>
                  <a:pt x="6403073" y="3945575"/>
                  <a:pt x="6402425" y="3934826"/>
                  <a:pt x="6408256" y="3929946"/>
                </a:cubicBezTo>
                <a:lnTo>
                  <a:pt x="6410237" y="3928307"/>
                </a:lnTo>
                <a:cubicBezTo>
                  <a:pt x="6409971" y="3928079"/>
                  <a:pt x="6409590" y="3927926"/>
                  <a:pt x="6409323" y="3927697"/>
                </a:cubicBezTo>
                <a:cubicBezTo>
                  <a:pt x="6405627" y="3924572"/>
                  <a:pt x="6404369" y="3919387"/>
                  <a:pt x="6403873" y="3913860"/>
                </a:cubicBezTo>
                <a:cubicBezTo>
                  <a:pt x="6396861" y="3917863"/>
                  <a:pt x="6389392" y="3915004"/>
                  <a:pt x="6384552" y="3909172"/>
                </a:cubicBezTo>
                <a:lnTo>
                  <a:pt x="6380436" y="3904255"/>
                </a:lnTo>
                <a:cubicBezTo>
                  <a:pt x="6375406" y="3898194"/>
                  <a:pt x="6378912" y="3888054"/>
                  <a:pt x="6384856" y="3884281"/>
                </a:cubicBezTo>
                <a:cubicBezTo>
                  <a:pt x="6386838" y="3883023"/>
                  <a:pt x="6388820" y="3882451"/>
                  <a:pt x="6390802" y="3882222"/>
                </a:cubicBezTo>
                <a:cubicBezTo>
                  <a:pt x="6390840" y="3882184"/>
                  <a:pt x="6390802" y="3882146"/>
                  <a:pt x="6390840" y="3882070"/>
                </a:cubicBezTo>
                <a:cubicBezTo>
                  <a:pt x="6395794" y="3874256"/>
                  <a:pt x="6403759" y="3874904"/>
                  <a:pt x="6409323" y="3879440"/>
                </a:cubicBezTo>
                <a:cubicBezTo>
                  <a:pt x="6409590" y="3878105"/>
                  <a:pt x="6410047" y="3876810"/>
                  <a:pt x="6410695" y="3875666"/>
                </a:cubicBezTo>
                <a:cubicBezTo>
                  <a:pt x="6404445" y="3871092"/>
                  <a:pt x="6403454" y="3862401"/>
                  <a:pt x="6407303" y="3855997"/>
                </a:cubicBezTo>
                <a:cubicBezTo>
                  <a:pt x="6409780" y="3851842"/>
                  <a:pt x="6414316" y="3849784"/>
                  <a:pt x="6418927" y="3849631"/>
                </a:cubicBezTo>
                <a:cubicBezTo>
                  <a:pt x="6418012" y="3849364"/>
                  <a:pt x="6417135" y="3848983"/>
                  <a:pt x="6416297" y="3848450"/>
                </a:cubicBezTo>
                <a:lnTo>
                  <a:pt x="6410809" y="3844981"/>
                </a:lnTo>
                <a:cubicBezTo>
                  <a:pt x="6404140" y="3840750"/>
                  <a:pt x="6400024" y="3833545"/>
                  <a:pt x="6403683" y="3825617"/>
                </a:cubicBezTo>
                <a:cubicBezTo>
                  <a:pt x="6406694" y="3819175"/>
                  <a:pt x="6416373" y="3814296"/>
                  <a:pt x="6423043" y="3818489"/>
                </a:cubicBezTo>
                <a:lnTo>
                  <a:pt x="6428492" y="3821957"/>
                </a:lnTo>
                <a:cubicBezTo>
                  <a:pt x="6430093" y="3822949"/>
                  <a:pt x="6431465" y="3824169"/>
                  <a:pt x="6432684" y="3825464"/>
                </a:cubicBezTo>
                <a:cubicBezTo>
                  <a:pt x="6430093" y="3820280"/>
                  <a:pt x="6430093" y="3814296"/>
                  <a:pt x="6434514" y="3809379"/>
                </a:cubicBezTo>
                <a:cubicBezTo>
                  <a:pt x="6434590" y="3809302"/>
                  <a:pt x="6434781" y="3809226"/>
                  <a:pt x="6434857" y="3809150"/>
                </a:cubicBezTo>
                <a:cubicBezTo>
                  <a:pt x="6434056" y="3804957"/>
                  <a:pt x="6435009" y="3800459"/>
                  <a:pt x="6437486" y="3796533"/>
                </a:cubicBezTo>
                <a:lnTo>
                  <a:pt x="6440954" y="3791082"/>
                </a:lnTo>
                <a:cubicBezTo>
                  <a:pt x="6445222" y="3784411"/>
                  <a:pt x="6456046" y="3784678"/>
                  <a:pt x="6461495" y="3789214"/>
                </a:cubicBezTo>
                <a:cubicBezTo>
                  <a:pt x="6468088" y="3794741"/>
                  <a:pt x="6467593" y="3803127"/>
                  <a:pt x="6463363" y="3809760"/>
                </a:cubicBezTo>
                <a:lnTo>
                  <a:pt x="6462448" y="3811208"/>
                </a:lnTo>
                <a:cubicBezTo>
                  <a:pt x="6468203" y="3812962"/>
                  <a:pt x="6472356" y="3817917"/>
                  <a:pt x="6472852" y="3824283"/>
                </a:cubicBezTo>
                <a:cubicBezTo>
                  <a:pt x="6473500" y="3831906"/>
                  <a:pt x="6466526" y="3839225"/>
                  <a:pt x="6458942" y="3839301"/>
                </a:cubicBezTo>
                <a:cubicBezTo>
                  <a:pt x="6450177" y="3839377"/>
                  <a:pt x="6441602" y="3836557"/>
                  <a:pt x="6435657" y="3829886"/>
                </a:cubicBezTo>
                <a:cubicBezTo>
                  <a:pt x="6437219" y="3833317"/>
                  <a:pt x="6437486" y="3837205"/>
                  <a:pt x="6435581" y="3841322"/>
                </a:cubicBezTo>
                <a:cubicBezTo>
                  <a:pt x="6433447" y="3845934"/>
                  <a:pt x="6427920" y="3849631"/>
                  <a:pt x="6422509" y="3849936"/>
                </a:cubicBezTo>
                <a:cubicBezTo>
                  <a:pt x="6424262" y="3850317"/>
                  <a:pt x="6425939" y="3850927"/>
                  <a:pt x="6427425" y="3851880"/>
                </a:cubicBezTo>
                <a:lnTo>
                  <a:pt x="6432875" y="3855349"/>
                </a:lnTo>
                <a:cubicBezTo>
                  <a:pt x="6434818" y="3856607"/>
                  <a:pt x="6436267" y="3858246"/>
                  <a:pt x="6437296" y="3860076"/>
                </a:cubicBezTo>
                <a:cubicBezTo>
                  <a:pt x="6444079" y="3859390"/>
                  <a:pt x="6450977" y="3861143"/>
                  <a:pt x="6456541" y="3866327"/>
                </a:cubicBezTo>
                <a:cubicBezTo>
                  <a:pt x="6460085" y="3869605"/>
                  <a:pt x="6462410" y="3873417"/>
                  <a:pt x="6463705" y="3877496"/>
                </a:cubicBezTo>
                <a:cubicBezTo>
                  <a:pt x="6465954" y="3877572"/>
                  <a:pt x="6468241" y="3878144"/>
                  <a:pt x="6470451" y="3879287"/>
                </a:cubicBezTo>
                <a:cubicBezTo>
                  <a:pt x="6477235" y="3882870"/>
                  <a:pt x="6479712" y="3892781"/>
                  <a:pt x="6475634" y="3899223"/>
                </a:cubicBezTo>
                <a:lnTo>
                  <a:pt x="6468660" y="3910163"/>
                </a:lnTo>
                <a:cubicBezTo>
                  <a:pt x="6465763" y="3914699"/>
                  <a:pt x="6461153" y="3917100"/>
                  <a:pt x="6456274" y="3917177"/>
                </a:cubicBezTo>
                <a:cubicBezTo>
                  <a:pt x="6456198" y="3917329"/>
                  <a:pt x="6456046" y="3917520"/>
                  <a:pt x="6455970" y="3917710"/>
                </a:cubicBezTo>
                <a:cubicBezTo>
                  <a:pt x="6464772" y="3919960"/>
                  <a:pt x="6471823" y="3929603"/>
                  <a:pt x="6465611" y="3939400"/>
                </a:cubicBezTo>
                <a:close/>
                <a:moveTo>
                  <a:pt x="6423881" y="4059167"/>
                </a:moveTo>
                <a:cubicBezTo>
                  <a:pt x="6429864" y="4064237"/>
                  <a:pt x="6430969" y="4073385"/>
                  <a:pt x="6425939" y="4079522"/>
                </a:cubicBezTo>
                <a:cubicBezTo>
                  <a:pt x="6421061" y="4085507"/>
                  <a:pt x="6411571" y="4086612"/>
                  <a:pt x="6405588" y="4081581"/>
                </a:cubicBezTo>
                <a:cubicBezTo>
                  <a:pt x="6403263" y="4079636"/>
                  <a:pt x="6400977" y="4077654"/>
                  <a:pt x="6398652" y="4075710"/>
                </a:cubicBezTo>
                <a:cubicBezTo>
                  <a:pt x="6392669" y="4070679"/>
                  <a:pt x="6391564" y="4061492"/>
                  <a:pt x="6396595" y="4055355"/>
                </a:cubicBezTo>
                <a:cubicBezTo>
                  <a:pt x="6397890" y="4053754"/>
                  <a:pt x="6399529" y="4052573"/>
                  <a:pt x="6401320" y="4051696"/>
                </a:cubicBezTo>
                <a:cubicBezTo>
                  <a:pt x="6397662" y="4045292"/>
                  <a:pt x="6399529" y="4037554"/>
                  <a:pt x="6405131" y="4032865"/>
                </a:cubicBezTo>
                <a:lnTo>
                  <a:pt x="6410047" y="4028749"/>
                </a:lnTo>
                <a:cubicBezTo>
                  <a:pt x="6416068" y="4023717"/>
                  <a:pt x="6425901" y="4025928"/>
                  <a:pt x="6430245" y="4031912"/>
                </a:cubicBezTo>
                <a:cubicBezTo>
                  <a:pt x="6435047" y="4038507"/>
                  <a:pt x="6433065" y="4047122"/>
                  <a:pt x="6427082" y="4052115"/>
                </a:cubicBezTo>
                <a:lnTo>
                  <a:pt x="6422128" y="4056232"/>
                </a:lnTo>
                <a:cubicBezTo>
                  <a:pt x="6421823" y="4056499"/>
                  <a:pt x="6421404" y="4056537"/>
                  <a:pt x="6421061" y="4056766"/>
                </a:cubicBezTo>
                <a:lnTo>
                  <a:pt x="6423881" y="4059167"/>
                </a:lnTo>
                <a:close/>
                <a:moveTo>
                  <a:pt x="6444346" y="3734781"/>
                </a:moveTo>
                <a:cubicBezTo>
                  <a:pt x="6461914" y="3742710"/>
                  <a:pt x="6452845" y="3771641"/>
                  <a:pt x="6435085" y="3763599"/>
                </a:cubicBezTo>
                <a:cubicBezTo>
                  <a:pt x="6417517" y="3755708"/>
                  <a:pt x="6426587" y="3726777"/>
                  <a:pt x="6444346" y="3734781"/>
                </a:cubicBezTo>
                <a:close/>
                <a:moveTo>
                  <a:pt x="6408103" y="3680158"/>
                </a:moveTo>
                <a:lnTo>
                  <a:pt x="6404750" y="3671238"/>
                </a:lnTo>
                <a:cubicBezTo>
                  <a:pt x="6401853" y="3663576"/>
                  <a:pt x="6406084" y="3654619"/>
                  <a:pt x="6413744" y="3651798"/>
                </a:cubicBezTo>
                <a:cubicBezTo>
                  <a:pt x="6421480" y="3648939"/>
                  <a:pt x="6430283" y="3653132"/>
                  <a:pt x="6433180" y="3660794"/>
                </a:cubicBezTo>
                <a:cubicBezTo>
                  <a:pt x="6434323" y="3663767"/>
                  <a:pt x="6435428" y="3666702"/>
                  <a:pt x="6436533" y="3669675"/>
                </a:cubicBezTo>
                <a:cubicBezTo>
                  <a:pt x="6439430" y="3677337"/>
                  <a:pt x="6435199" y="3686295"/>
                  <a:pt x="6427540" y="3689116"/>
                </a:cubicBezTo>
                <a:cubicBezTo>
                  <a:pt x="6419841" y="3691975"/>
                  <a:pt x="6411000" y="3687820"/>
                  <a:pt x="6408103" y="3680158"/>
                </a:cubicBezTo>
                <a:close/>
                <a:moveTo>
                  <a:pt x="6453492" y="3861486"/>
                </a:moveTo>
                <a:cubicBezTo>
                  <a:pt x="6441564" y="3847154"/>
                  <a:pt x="6464811" y="3829962"/>
                  <a:pt x="6476701" y="3844218"/>
                </a:cubicBezTo>
                <a:cubicBezTo>
                  <a:pt x="6488629" y="3858551"/>
                  <a:pt x="6465382" y="3875742"/>
                  <a:pt x="6453492" y="3861486"/>
                </a:cubicBezTo>
                <a:close/>
                <a:moveTo>
                  <a:pt x="6447052" y="3518499"/>
                </a:moveTo>
                <a:cubicBezTo>
                  <a:pt x="6445070" y="3522234"/>
                  <a:pt x="6442288" y="3524064"/>
                  <a:pt x="6439354" y="3524750"/>
                </a:cubicBezTo>
                <a:cubicBezTo>
                  <a:pt x="6446289" y="3530811"/>
                  <a:pt x="6448119" y="3542628"/>
                  <a:pt x="6437676" y="3547964"/>
                </a:cubicBezTo>
                <a:cubicBezTo>
                  <a:pt x="6436572" y="3548498"/>
                  <a:pt x="6435581" y="3548574"/>
                  <a:pt x="6434514" y="3548841"/>
                </a:cubicBezTo>
                <a:cubicBezTo>
                  <a:pt x="6434475" y="3550251"/>
                  <a:pt x="6434437" y="3551662"/>
                  <a:pt x="6433942" y="3553148"/>
                </a:cubicBezTo>
                <a:cubicBezTo>
                  <a:pt x="6431426" y="3560352"/>
                  <a:pt x="6422128" y="3565880"/>
                  <a:pt x="6414696" y="3562525"/>
                </a:cubicBezTo>
                <a:lnTo>
                  <a:pt x="6408561" y="3559743"/>
                </a:lnTo>
                <a:cubicBezTo>
                  <a:pt x="6401091" y="3556388"/>
                  <a:pt x="6396328" y="3548764"/>
                  <a:pt x="6399224" y="3540493"/>
                </a:cubicBezTo>
                <a:cubicBezTo>
                  <a:pt x="6401511" y="3533975"/>
                  <a:pt x="6409285" y="3529210"/>
                  <a:pt x="6416259" y="3530773"/>
                </a:cubicBezTo>
                <a:cubicBezTo>
                  <a:pt x="6417135" y="3527647"/>
                  <a:pt x="6419155" y="3524788"/>
                  <a:pt x="6423004" y="3522806"/>
                </a:cubicBezTo>
                <a:cubicBezTo>
                  <a:pt x="6424605" y="3522006"/>
                  <a:pt x="6426167" y="3521739"/>
                  <a:pt x="6427692" y="3521510"/>
                </a:cubicBezTo>
                <a:cubicBezTo>
                  <a:pt x="6422394" y="3517050"/>
                  <a:pt x="6419232" y="3509350"/>
                  <a:pt x="6423309" y="3501650"/>
                </a:cubicBezTo>
                <a:cubicBezTo>
                  <a:pt x="6432036" y="3485107"/>
                  <a:pt x="6455703" y="3502146"/>
                  <a:pt x="6447052" y="3518499"/>
                </a:cubicBezTo>
                <a:close/>
                <a:moveTo>
                  <a:pt x="6369841" y="3493379"/>
                </a:moveTo>
                <a:cubicBezTo>
                  <a:pt x="6370413" y="3492845"/>
                  <a:pt x="6370718" y="3492578"/>
                  <a:pt x="6370832" y="3492502"/>
                </a:cubicBezTo>
                <a:cubicBezTo>
                  <a:pt x="6370870" y="3492426"/>
                  <a:pt x="6370947" y="3492388"/>
                  <a:pt x="6370984" y="3492312"/>
                </a:cubicBezTo>
                <a:cubicBezTo>
                  <a:pt x="6371023" y="3492273"/>
                  <a:pt x="6371023" y="3492273"/>
                  <a:pt x="6371061" y="3492197"/>
                </a:cubicBezTo>
                <a:cubicBezTo>
                  <a:pt x="6370908" y="3491397"/>
                  <a:pt x="6370756" y="3490634"/>
                  <a:pt x="6370565" y="3489834"/>
                </a:cubicBezTo>
                <a:cubicBezTo>
                  <a:pt x="6369765" y="3489338"/>
                  <a:pt x="6368736" y="3489376"/>
                  <a:pt x="6367974" y="3488767"/>
                </a:cubicBezTo>
                <a:lnTo>
                  <a:pt x="6364620" y="3496161"/>
                </a:lnTo>
                <a:cubicBezTo>
                  <a:pt x="6362105" y="3501765"/>
                  <a:pt x="6356236" y="3505081"/>
                  <a:pt x="6350329" y="3504929"/>
                </a:cubicBezTo>
                <a:cubicBezTo>
                  <a:pt x="6353759" y="3510761"/>
                  <a:pt x="6353492" y="3518156"/>
                  <a:pt x="6345642" y="3522158"/>
                </a:cubicBezTo>
                <a:cubicBezTo>
                  <a:pt x="6343736" y="3523111"/>
                  <a:pt x="6341831" y="3523568"/>
                  <a:pt x="6340002" y="3523759"/>
                </a:cubicBezTo>
                <a:lnTo>
                  <a:pt x="6340230" y="3523873"/>
                </a:lnTo>
                <a:cubicBezTo>
                  <a:pt x="6344194" y="3525970"/>
                  <a:pt x="6346366" y="3529705"/>
                  <a:pt x="6347090" y="3533784"/>
                </a:cubicBezTo>
                <a:cubicBezTo>
                  <a:pt x="6351129" y="3527723"/>
                  <a:pt x="6359133" y="3524140"/>
                  <a:pt x="6367059" y="3529172"/>
                </a:cubicBezTo>
                <a:lnTo>
                  <a:pt x="6370451" y="3531344"/>
                </a:lnTo>
                <a:cubicBezTo>
                  <a:pt x="6386305" y="3541446"/>
                  <a:pt x="6370146" y="3565727"/>
                  <a:pt x="6354331" y="3555626"/>
                </a:cubicBezTo>
                <a:lnTo>
                  <a:pt x="6350939" y="3553453"/>
                </a:lnTo>
                <a:cubicBezTo>
                  <a:pt x="6347318" y="3551128"/>
                  <a:pt x="6345527" y="3548040"/>
                  <a:pt x="6344879" y="3544838"/>
                </a:cubicBezTo>
                <a:cubicBezTo>
                  <a:pt x="6340840" y="3550899"/>
                  <a:pt x="6332265" y="3552615"/>
                  <a:pt x="6325977" y="3549260"/>
                </a:cubicBezTo>
                <a:lnTo>
                  <a:pt x="6321213" y="3546706"/>
                </a:lnTo>
                <a:cubicBezTo>
                  <a:pt x="6317403" y="3548726"/>
                  <a:pt x="6312867" y="3549184"/>
                  <a:pt x="6308523" y="3547316"/>
                </a:cubicBezTo>
                <a:cubicBezTo>
                  <a:pt x="6302921" y="3544876"/>
                  <a:pt x="6300672" y="3539997"/>
                  <a:pt x="6298767" y="3534585"/>
                </a:cubicBezTo>
                <a:cubicBezTo>
                  <a:pt x="6297281" y="3530392"/>
                  <a:pt x="6298614" y="3526199"/>
                  <a:pt x="6301167" y="3522882"/>
                </a:cubicBezTo>
                <a:cubicBezTo>
                  <a:pt x="6301167" y="3522577"/>
                  <a:pt x="6301167" y="3522272"/>
                  <a:pt x="6301167" y="3522006"/>
                </a:cubicBezTo>
                <a:cubicBezTo>
                  <a:pt x="6301320" y="3513848"/>
                  <a:pt x="6308408" y="3508016"/>
                  <a:pt x="6316221" y="3507902"/>
                </a:cubicBezTo>
                <a:cubicBezTo>
                  <a:pt x="6318584" y="3507864"/>
                  <a:pt x="6320680" y="3508664"/>
                  <a:pt x="6322586" y="3509770"/>
                </a:cubicBezTo>
                <a:cubicBezTo>
                  <a:pt x="6322090" y="3505348"/>
                  <a:pt x="6323690" y="3500926"/>
                  <a:pt x="6329140" y="3498106"/>
                </a:cubicBezTo>
                <a:cubicBezTo>
                  <a:pt x="6332113" y="3496581"/>
                  <a:pt x="6335047" y="3496390"/>
                  <a:pt x="6337829" y="3496695"/>
                </a:cubicBezTo>
                <a:cubicBezTo>
                  <a:pt x="6335733" y="3492654"/>
                  <a:pt x="6335200" y="3487852"/>
                  <a:pt x="6337181" y="3483468"/>
                </a:cubicBezTo>
                <a:lnTo>
                  <a:pt x="6342707" y="3471194"/>
                </a:lnTo>
                <a:cubicBezTo>
                  <a:pt x="6346099" y="3463723"/>
                  <a:pt x="6355398" y="3460330"/>
                  <a:pt x="6362791" y="3463761"/>
                </a:cubicBezTo>
                <a:cubicBezTo>
                  <a:pt x="6364506" y="3464561"/>
                  <a:pt x="6365954" y="3465705"/>
                  <a:pt x="6367212" y="3467039"/>
                </a:cubicBezTo>
                <a:cubicBezTo>
                  <a:pt x="6367707" y="3466506"/>
                  <a:pt x="6368050" y="3465858"/>
                  <a:pt x="6368622" y="3465400"/>
                </a:cubicBezTo>
                <a:cubicBezTo>
                  <a:pt x="6370070" y="3464295"/>
                  <a:pt x="6371518" y="3463227"/>
                  <a:pt x="6373005" y="3462122"/>
                </a:cubicBezTo>
                <a:cubicBezTo>
                  <a:pt x="6369765" y="3458158"/>
                  <a:pt x="6368431" y="3452669"/>
                  <a:pt x="6371556" y="3446798"/>
                </a:cubicBezTo>
                <a:cubicBezTo>
                  <a:pt x="6380169" y="3430522"/>
                  <a:pt x="6404788" y="3443597"/>
                  <a:pt x="6397471" y="3459759"/>
                </a:cubicBezTo>
                <a:cubicBezTo>
                  <a:pt x="6399757" y="3461703"/>
                  <a:pt x="6401701" y="3464142"/>
                  <a:pt x="6402578" y="3467344"/>
                </a:cubicBezTo>
                <a:cubicBezTo>
                  <a:pt x="6404216" y="3473367"/>
                  <a:pt x="6401777" y="3478322"/>
                  <a:pt x="6398690" y="3483239"/>
                </a:cubicBezTo>
                <a:cubicBezTo>
                  <a:pt x="6398843" y="3483697"/>
                  <a:pt x="6399147" y="3484078"/>
                  <a:pt x="6399300" y="3484573"/>
                </a:cubicBezTo>
                <a:cubicBezTo>
                  <a:pt x="6401853" y="3493531"/>
                  <a:pt x="6399529" y="3502260"/>
                  <a:pt x="6394384" y="3509350"/>
                </a:cubicBezTo>
                <a:cubicBezTo>
                  <a:pt x="6399147" y="3513315"/>
                  <a:pt x="6401815" y="3518994"/>
                  <a:pt x="6399300" y="3525589"/>
                </a:cubicBezTo>
                <a:cubicBezTo>
                  <a:pt x="6396785" y="3532297"/>
                  <a:pt x="6387486" y="3537749"/>
                  <a:pt x="6380512" y="3534089"/>
                </a:cubicBezTo>
                <a:lnTo>
                  <a:pt x="6374796" y="3531040"/>
                </a:lnTo>
                <a:cubicBezTo>
                  <a:pt x="6367822" y="3527342"/>
                  <a:pt x="6363249" y="3520367"/>
                  <a:pt x="6366297" y="3512247"/>
                </a:cubicBezTo>
                <a:cubicBezTo>
                  <a:pt x="6366411" y="3511942"/>
                  <a:pt x="6366678" y="3511714"/>
                  <a:pt x="6366831" y="3511447"/>
                </a:cubicBezTo>
                <a:cubicBezTo>
                  <a:pt x="6363553" y="3505577"/>
                  <a:pt x="6364658" y="3497953"/>
                  <a:pt x="6369841" y="3493379"/>
                </a:cubicBezTo>
                <a:close/>
                <a:moveTo>
                  <a:pt x="6274910" y="3477255"/>
                </a:moveTo>
                <a:cubicBezTo>
                  <a:pt x="6267860" y="3475730"/>
                  <a:pt x="6261457" y="3473100"/>
                  <a:pt x="6257037" y="3467115"/>
                </a:cubicBezTo>
                <a:cubicBezTo>
                  <a:pt x="6252235" y="3460559"/>
                  <a:pt x="6252730" y="3452745"/>
                  <a:pt x="6255055" y="3445388"/>
                </a:cubicBezTo>
                <a:cubicBezTo>
                  <a:pt x="6255093" y="3445274"/>
                  <a:pt x="6255169" y="3445236"/>
                  <a:pt x="6255207" y="3445121"/>
                </a:cubicBezTo>
                <a:cubicBezTo>
                  <a:pt x="6251739" y="3445807"/>
                  <a:pt x="6248043" y="3445540"/>
                  <a:pt x="6245032" y="3443901"/>
                </a:cubicBezTo>
                <a:cubicBezTo>
                  <a:pt x="6237486" y="3439861"/>
                  <a:pt x="6235466" y="3430865"/>
                  <a:pt x="6238858" y="3423394"/>
                </a:cubicBezTo>
                <a:lnTo>
                  <a:pt x="6244384" y="3411120"/>
                </a:lnTo>
                <a:cubicBezTo>
                  <a:pt x="6247280" y="3404716"/>
                  <a:pt x="6255169" y="3402315"/>
                  <a:pt x="6261686" y="3403992"/>
                </a:cubicBezTo>
                <a:cubicBezTo>
                  <a:pt x="6260276" y="3396330"/>
                  <a:pt x="6261343" y="3388020"/>
                  <a:pt x="6261419" y="3380473"/>
                </a:cubicBezTo>
                <a:cubicBezTo>
                  <a:pt x="6261534" y="3371896"/>
                  <a:pt x="6267631" y="3367894"/>
                  <a:pt x="6274186" y="3367665"/>
                </a:cubicBezTo>
                <a:cubicBezTo>
                  <a:pt x="6274301" y="3365492"/>
                  <a:pt x="6274910" y="3363358"/>
                  <a:pt x="6276015" y="3361414"/>
                </a:cubicBezTo>
                <a:cubicBezTo>
                  <a:pt x="6273995" y="3363891"/>
                  <a:pt x="6271366" y="3366026"/>
                  <a:pt x="6268164" y="3367246"/>
                </a:cubicBezTo>
                <a:lnTo>
                  <a:pt x="6265993" y="3368046"/>
                </a:lnTo>
                <a:cubicBezTo>
                  <a:pt x="6262144" y="3372582"/>
                  <a:pt x="6256046" y="3375060"/>
                  <a:pt x="6249033" y="3371896"/>
                </a:cubicBezTo>
                <a:cubicBezTo>
                  <a:pt x="6242212" y="3368808"/>
                  <a:pt x="6239887" y="3362900"/>
                  <a:pt x="6240573" y="3357221"/>
                </a:cubicBezTo>
                <a:cubicBezTo>
                  <a:pt x="6240001" y="3349978"/>
                  <a:pt x="6244651" y="3343917"/>
                  <a:pt x="6251434" y="3341326"/>
                </a:cubicBezTo>
                <a:lnTo>
                  <a:pt x="6260352" y="3337971"/>
                </a:lnTo>
                <a:cubicBezTo>
                  <a:pt x="6268050" y="3335036"/>
                  <a:pt x="6276930" y="3341364"/>
                  <a:pt x="6278911" y="3348682"/>
                </a:cubicBezTo>
                <a:cubicBezTo>
                  <a:pt x="6280093" y="3353142"/>
                  <a:pt x="6279102" y="3357182"/>
                  <a:pt x="6276892" y="3360499"/>
                </a:cubicBezTo>
                <a:cubicBezTo>
                  <a:pt x="6278073" y="3358860"/>
                  <a:pt x="6279483" y="3357259"/>
                  <a:pt x="6281732" y="3356115"/>
                </a:cubicBezTo>
                <a:cubicBezTo>
                  <a:pt x="6289392" y="3352189"/>
                  <a:pt x="6296061" y="3355658"/>
                  <a:pt x="6299643" y="3361261"/>
                </a:cubicBezTo>
                <a:cubicBezTo>
                  <a:pt x="6306198" y="3359355"/>
                  <a:pt x="6313591" y="3361109"/>
                  <a:pt x="6316069" y="3368656"/>
                </a:cubicBezTo>
                <a:cubicBezTo>
                  <a:pt x="6316106" y="3368808"/>
                  <a:pt x="6316183" y="3368923"/>
                  <a:pt x="6316221" y="3369075"/>
                </a:cubicBezTo>
                <a:cubicBezTo>
                  <a:pt x="6316297" y="3369114"/>
                  <a:pt x="6316373" y="3369075"/>
                  <a:pt x="6316412" y="3369114"/>
                </a:cubicBezTo>
                <a:lnTo>
                  <a:pt x="6322547" y="3371896"/>
                </a:lnTo>
                <a:cubicBezTo>
                  <a:pt x="6329293" y="3374946"/>
                  <a:pt x="6332761" y="3382417"/>
                  <a:pt x="6331007" y="3389469"/>
                </a:cubicBezTo>
                <a:cubicBezTo>
                  <a:pt x="6331388" y="3390002"/>
                  <a:pt x="6331960" y="3390422"/>
                  <a:pt x="6332227" y="3390993"/>
                </a:cubicBezTo>
                <a:cubicBezTo>
                  <a:pt x="6334437" y="3395720"/>
                  <a:pt x="6333599" y="3400332"/>
                  <a:pt x="6331236" y="3404220"/>
                </a:cubicBezTo>
                <a:cubicBezTo>
                  <a:pt x="6331922" y="3403687"/>
                  <a:pt x="6332379" y="3403039"/>
                  <a:pt x="6333256" y="3402619"/>
                </a:cubicBezTo>
                <a:cubicBezTo>
                  <a:pt x="6342707" y="3397778"/>
                  <a:pt x="6351473" y="3403801"/>
                  <a:pt x="6354369" y="3411425"/>
                </a:cubicBezTo>
                <a:cubicBezTo>
                  <a:pt x="6364239" y="3399303"/>
                  <a:pt x="6385390" y="3413750"/>
                  <a:pt x="6377158" y="3429264"/>
                </a:cubicBezTo>
                <a:cubicBezTo>
                  <a:pt x="6370489" y="3441843"/>
                  <a:pt x="6354864" y="3435858"/>
                  <a:pt x="6351396" y="3425109"/>
                </a:cubicBezTo>
                <a:cubicBezTo>
                  <a:pt x="6350443" y="3425986"/>
                  <a:pt x="6349643" y="3426901"/>
                  <a:pt x="6348271" y="3427587"/>
                </a:cubicBezTo>
                <a:cubicBezTo>
                  <a:pt x="6335695" y="3434029"/>
                  <a:pt x="6323995" y="3421297"/>
                  <a:pt x="6326320" y="3411005"/>
                </a:cubicBezTo>
                <a:cubicBezTo>
                  <a:pt x="6325215" y="3413559"/>
                  <a:pt x="6324148" y="3415198"/>
                  <a:pt x="6322319" y="3417257"/>
                </a:cubicBezTo>
                <a:cubicBezTo>
                  <a:pt x="6320298" y="3419506"/>
                  <a:pt x="6318050" y="3421069"/>
                  <a:pt x="6315611" y="3422288"/>
                </a:cubicBezTo>
                <a:cubicBezTo>
                  <a:pt x="6318660" y="3422136"/>
                  <a:pt x="6321709" y="3422288"/>
                  <a:pt x="6324796" y="3422860"/>
                </a:cubicBezTo>
                <a:cubicBezTo>
                  <a:pt x="6332875" y="3424270"/>
                  <a:pt x="6338248" y="3432733"/>
                  <a:pt x="6336686" y="3440661"/>
                </a:cubicBezTo>
                <a:cubicBezTo>
                  <a:pt x="6335886" y="3444778"/>
                  <a:pt x="6333332" y="3448132"/>
                  <a:pt x="6330017" y="3450267"/>
                </a:cubicBezTo>
                <a:cubicBezTo>
                  <a:pt x="6332303" y="3452364"/>
                  <a:pt x="6334209" y="3454803"/>
                  <a:pt x="6334895" y="3457548"/>
                </a:cubicBezTo>
                <a:cubicBezTo>
                  <a:pt x="6337067" y="3466086"/>
                  <a:pt x="6331617" y="3473100"/>
                  <a:pt x="6323995" y="3475959"/>
                </a:cubicBezTo>
                <a:lnTo>
                  <a:pt x="6315078" y="3479313"/>
                </a:lnTo>
                <a:cubicBezTo>
                  <a:pt x="6309208" y="3481524"/>
                  <a:pt x="6302730" y="3478208"/>
                  <a:pt x="6299109" y="3473291"/>
                </a:cubicBezTo>
                <a:cubicBezTo>
                  <a:pt x="6296404" y="3473176"/>
                  <a:pt x="6293774" y="3472566"/>
                  <a:pt x="6291640" y="3470965"/>
                </a:cubicBezTo>
                <a:cubicBezTo>
                  <a:pt x="6290878" y="3470393"/>
                  <a:pt x="6290459" y="3469555"/>
                  <a:pt x="6289773" y="3468945"/>
                </a:cubicBezTo>
                <a:cubicBezTo>
                  <a:pt x="6289316" y="3469860"/>
                  <a:pt x="6288744" y="3470660"/>
                  <a:pt x="6288096" y="3471499"/>
                </a:cubicBezTo>
                <a:cubicBezTo>
                  <a:pt x="6295223" y="3471804"/>
                  <a:pt x="6302387" y="3476493"/>
                  <a:pt x="6302768" y="3485641"/>
                </a:cubicBezTo>
                <a:cubicBezTo>
                  <a:pt x="6303568" y="3504433"/>
                  <a:pt x="6274453" y="3503976"/>
                  <a:pt x="6273614" y="3485298"/>
                </a:cubicBezTo>
                <a:cubicBezTo>
                  <a:pt x="6273462" y="3481867"/>
                  <a:pt x="6274529" y="3479313"/>
                  <a:pt x="6276015" y="3477140"/>
                </a:cubicBezTo>
                <a:cubicBezTo>
                  <a:pt x="6275710" y="3477140"/>
                  <a:pt x="6275329" y="3477331"/>
                  <a:pt x="6274910" y="3477255"/>
                </a:cubicBezTo>
                <a:close/>
                <a:moveTo>
                  <a:pt x="6227425" y="3425757"/>
                </a:moveTo>
                <a:cubicBezTo>
                  <a:pt x="6228149" y="3426100"/>
                  <a:pt x="6228911" y="3426329"/>
                  <a:pt x="6229598" y="3426786"/>
                </a:cubicBezTo>
                <a:cubicBezTo>
                  <a:pt x="6236229" y="3431094"/>
                  <a:pt x="6238934" y="3439708"/>
                  <a:pt x="6234781" y="3446760"/>
                </a:cubicBezTo>
                <a:cubicBezTo>
                  <a:pt x="6231122" y="3452973"/>
                  <a:pt x="6222509" y="3455680"/>
                  <a:pt x="6216030" y="3452364"/>
                </a:cubicBezTo>
                <a:cubicBezTo>
                  <a:pt x="6215650" y="3452364"/>
                  <a:pt x="6215268" y="3452364"/>
                  <a:pt x="6214887" y="3452364"/>
                </a:cubicBezTo>
                <a:cubicBezTo>
                  <a:pt x="6214735" y="3452364"/>
                  <a:pt x="6214659" y="3452402"/>
                  <a:pt x="6214468" y="3452440"/>
                </a:cubicBezTo>
                <a:cubicBezTo>
                  <a:pt x="6213744" y="3452631"/>
                  <a:pt x="6213020" y="3452783"/>
                  <a:pt x="6212295" y="3452973"/>
                </a:cubicBezTo>
                <a:cubicBezTo>
                  <a:pt x="6208218" y="3457014"/>
                  <a:pt x="6202006" y="3459187"/>
                  <a:pt x="6196671" y="3456785"/>
                </a:cubicBezTo>
                <a:lnTo>
                  <a:pt x="6190535" y="3454003"/>
                </a:lnTo>
                <a:cubicBezTo>
                  <a:pt x="6183065" y="3450648"/>
                  <a:pt x="6178340" y="3442987"/>
                  <a:pt x="6181237" y="3434715"/>
                </a:cubicBezTo>
                <a:cubicBezTo>
                  <a:pt x="6182761" y="3430408"/>
                  <a:pt x="6186762" y="3426977"/>
                  <a:pt x="6191259" y="3425452"/>
                </a:cubicBezTo>
                <a:cubicBezTo>
                  <a:pt x="6194308" y="3420077"/>
                  <a:pt x="6198805" y="3415389"/>
                  <a:pt x="6203226" y="3411577"/>
                </a:cubicBezTo>
                <a:cubicBezTo>
                  <a:pt x="6208599" y="3406965"/>
                  <a:pt x="6215459" y="3406584"/>
                  <a:pt x="6221137" y="3410129"/>
                </a:cubicBezTo>
                <a:cubicBezTo>
                  <a:pt x="6218469" y="3407194"/>
                  <a:pt x="6217174" y="3402886"/>
                  <a:pt x="6217288" y="3398579"/>
                </a:cubicBezTo>
                <a:cubicBezTo>
                  <a:pt x="6209780" y="3400752"/>
                  <a:pt x="6201472" y="3394805"/>
                  <a:pt x="6199567" y="3387791"/>
                </a:cubicBezTo>
                <a:cubicBezTo>
                  <a:pt x="6197319" y="3379329"/>
                  <a:pt x="6202616" y="3372125"/>
                  <a:pt x="6210276" y="3369228"/>
                </a:cubicBezTo>
                <a:lnTo>
                  <a:pt x="6212448" y="3368428"/>
                </a:lnTo>
                <a:cubicBezTo>
                  <a:pt x="6216297" y="3363891"/>
                  <a:pt x="6222395" y="3361414"/>
                  <a:pt x="6229407" y="3364577"/>
                </a:cubicBezTo>
                <a:cubicBezTo>
                  <a:pt x="6236229" y="3367665"/>
                  <a:pt x="6238553" y="3373573"/>
                  <a:pt x="6237867" y="3379253"/>
                </a:cubicBezTo>
                <a:cubicBezTo>
                  <a:pt x="6238020" y="3381235"/>
                  <a:pt x="6236991" y="3382760"/>
                  <a:pt x="6236419" y="3384513"/>
                </a:cubicBezTo>
                <a:cubicBezTo>
                  <a:pt x="6245451" y="3389011"/>
                  <a:pt x="6247929" y="3406012"/>
                  <a:pt x="6235581" y="3412340"/>
                </a:cubicBezTo>
                <a:cubicBezTo>
                  <a:pt x="6231427" y="3414474"/>
                  <a:pt x="6227654" y="3414360"/>
                  <a:pt x="6224643" y="3412873"/>
                </a:cubicBezTo>
                <a:cubicBezTo>
                  <a:pt x="6227540" y="3416304"/>
                  <a:pt x="6228492" y="3421297"/>
                  <a:pt x="6227425" y="3425757"/>
                </a:cubicBezTo>
                <a:close/>
                <a:moveTo>
                  <a:pt x="6162029" y="3367436"/>
                </a:moveTo>
                <a:lnTo>
                  <a:pt x="6155893" y="3364654"/>
                </a:lnTo>
                <a:cubicBezTo>
                  <a:pt x="6148424" y="3361299"/>
                  <a:pt x="6144613" y="3352494"/>
                  <a:pt x="6147891" y="3344794"/>
                </a:cubicBezTo>
                <a:cubicBezTo>
                  <a:pt x="6151053" y="3337399"/>
                  <a:pt x="6160276" y="3333397"/>
                  <a:pt x="6167746" y="3336789"/>
                </a:cubicBezTo>
                <a:lnTo>
                  <a:pt x="6173881" y="3339572"/>
                </a:lnTo>
                <a:cubicBezTo>
                  <a:pt x="6181351" y="3342926"/>
                  <a:pt x="6185162" y="3351732"/>
                  <a:pt x="6181884" y="3359432"/>
                </a:cubicBezTo>
                <a:cubicBezTo>
                  <a:pt x="6178721" y="3366788"/>
                  <a:pt x="6169499" y="3370753"/>
                  <a:pt x="6162029" y="3367436"/>
                </a:cubicBezTo>
                <a:close/>
                <a:moveTo>
                  <a:pt x="6233447" y="3292611"/>
                </a:moveTo>
                <a:cubicBezTo>
                  <a:pt x="6240992" y="3296651"/>
                  <a:pt x="6243012" y="3305647"/>
                  <a:pt x="6239621" y="3313118"/>
                </a:cubicBezTo>
                <a:lnTo>
                  <a:pt x="6234094" y="3325392"/>
                </a:lnTo>
                <a:cubicBezTo>
                  <a:pt x="6230703" y="3332863"/>
                  <a:pt x="6220413" y="3335265"/>
                  <a:pt x="6213592" y="3331567"/>
                </a:cubicBezTo>
                <a:cubicBezTo>
                  <a:pt x="6206046" y="3327526"/>
                  <a:pt x="6204064" y="3318531"/>
                  <a:pt x="6207418" y="3311059"/>
                </a:cubicBezTo>
                <a:lnTo>
                  <a:pt x="6212944" y="3298785"/>
                </a:lnTo>
                <a:cubicBezTo>
                  <a:pt x="6216297" y="3291314"/>
                  <a:pt x="6226587" y="3288951"/>
                  <a:pt x="6233447" y="3292611"/>
                </a:cubicBezTo>
                <a:close/>
                <a:moveTo>
                  <a:pt x="6198691" y="3153136"/>
                </a:moveTo>
                <a:cubicBezTo>
                  <a:pt x="6191183" y="3149782"/>
                  <a:pt x="6188058" y="3140252"/>
                  <a:pt x="6191526" y="3132971"/>
                </a:cubicBezTo>
                <a:cubicBezTo>
                  <a:pt x="6195070" y="3125462"/>
                  <a:pt x="6204254" y="3122451"/>
                  <a:pt x="6211686" y="3125805"/>
                </a:cubicBezTo>
                <a:cubicBezTo>
                  <a:pt x="6212448" y="3126110"/>
                  <a:pt x="6212829" y="3126263"/>
                  <a:pt x="6212944" y="3126339"/>
                </a:cubicBezTo>
                <a:cubicBezTo>
                  <a:pt x="6213020" y="3126377"/>
                  <a:pt x="6213134" y="3126377"/>
                  <a:pt x="6213210" y="3126415"/>
                </a:cubicBezTo>
                <a:cubicBezTo>
                  <a:pt x="6213249" y="3126415"/>
                  <a:pt x="6213286" y="3126415"/>
                  <a:pt x="6213325" y="3126415"/>
                </a:cubicBezTo>
                <a:cubicBezTo>
                  <a:pt x="6214087" y="3125882"/>
                  <a:pt x="6214811" y="3125386"/>
                  <a:pt x="6215535" y="3124776"/>
                </a:cubicBezTo>
                <a:cubicBezTo>
                  <a:pt x="6222014" y="3119287"/>
                  <a:pt x="6232075" y="3122756"/>
                  <a:pt x="6236572" y="3128740"/>
                </a:cubicBezTo>
                <a:cubicBezTo>
                  <a:pt x="6241831" y="3135754"/>
                  <a:pt x="6238591" y="3144636"/>
                  <a:pt x="6232608" y="3149782"/>
                </a:cubicBezTo>
                <a:cubicBezTo>
                  <a:pt x="6222890" y="3158053"/>
                  <a:pt x="6209895" y="3158168"/>
                  <a:pt x="6198691" y="3153136"/>
                </a:cubicBezTo>
                <a:close/>
                <a:moveTo>
                  <a:pt x="6210657" y="3330767"/>
                </a:moveTo>
                <a:cubicBezTo>
                  <a:pt x="6214544" y="3333854"/>
                  <a:pt x="6216030" y="3338009"/>
                  <a:pt x="6215840" y="3342278"/>
                </a:cubicBezTo>
                <a:cubicBezTo>
                  <a:pt x="6218812" y="3346319"/>
                  <a:pt x="6219575" y="3351732"/>
                  <a:pt x="6217631" y="3356763"/>
                </a:cubicBezTo>
                <a:cubicBezTo>
                  <a:pt x="6214849" y="3364006"/>
                  <a:pt x="6205360" y="3367436"/>
                  <a:pt x="6198424" y="3364273"/>
                </a:cubicBezTo>
                <a:cubicBezTo>
                  <a:pt x="6193012" y="3361795"/>
                  <a:pt x="6188782" y="3358021"/>
                  <a:pt x="6186610" y="3352456"/>
                </a:cubicBezTo>
                <a:cubicBezTo>
                  <a:pt x="6183904" y="3345480"/>
                  <a:pt x="6186572" y="3339000"/>
                  <a:pt x="6190192" y="3333092"/>
                </a:cubicBezTo>
                <a:cubicBezTo>
                  <a:pt x="6194270" y="3326307"/>
                  <a:pt x="6205093" y="3326307"/>
                  <a:pt x="6210657" y="3330767"/>
                </a:cubicBezTo>
                <a:close/>
                <a:moveTo>
                  <a:pt x="6254178" y="3305113"/>
                </a:moveTo>
                <a:lnTo>
                  <a:pt x="6256961" y="3298976"/>
                </a:lnTo>
                <a:cubicBezTo>
                  <a:pt x="6258180" y="3296308"/>
                  <a:pt x="6260009" y="3294288"/>
                  <a:pt x="6262067" y="3292649"/>
                </a:cubicBezTo>
                <a:cubicBezTo>
                  <a:pt x="6262181" y="3291467"/>
                  <a:pt x="6262144" y="3290285"/>
                  <a:pt x="6262562" y="3289027"/>
                </a:cubicBezTo>
                <a:cubicBezTo>
                  <a:pt x="6265116" y="3281785"/>
                  <a:pt x="6274415" y="3276372"/>
                  <a:pt x="6281846" y="3279726"/>
                </a:cubicBezTo>
                <a:lnTo>
                  <a:pt x="6287982" y="3282509"/>
                </a:lnTo>
                <a:cubicBezTo>
                  <a:pt x="6295451" y="3285864"/>
                  <a:pt x="6300176" y="3293525"/>
                  <a:pt x="6297281" y="3301797"/>
                </a:cubicBezTo>
                <a:cubicBezTo>
                  <a:pt x="6295413" y="3307057"/>
                  <a:pt x="6289963" y="3311288"/>
                  <a:pt x="6284247" y="3311936"/>
                </a:cubicBezTo>
                <a:lnTo>
                  <a:pt x="6282608" y="3315558"/>
                </a:lnTo>
                <a:cubicBezTo>
                  <a:pt x="6279102" y="3323334"/>
                  <a:pt x="6271480" y="3327184"/>
                  <a:pt x="6263172" y="3324553"/>
                </a:cubicBezTo>
                <a:cubicBezTo>
                  <a:pt x="6255741" y="3322190"/>
                  <a:pt x="6250901" y="3312318"/>
                  <a:pt x="6254178" y="3305113"/>
                </a:cubicBezTo>
                <a:close/>
                <a:moveTo>
                  <a:pt x="6254026" y="3226132"/>
                </a:moveTo>
                <a:cubicBezTo>
                  <a:pt x="6256236" y="3218775"/>
                  <a:pt x="6266069" y="3213591"/>
                  <a:pt x="6273310" y="3216831"/>
                </a:cubicBezTo>
                <a:lnTo>
                  <a:pt x="6279445" y="3219614"/>
                </a:lnTo>
                <a:cubicBezTo>
                  <a:pt x="6287219" y="3223121"/>
                  <a:pt x="6291259" y="3230478"/>
                  <a:pt x="6288706" y="3238902"/>
                </a:cubicBezTo>
                <a:cubicBezTo>
                  <a:pt x="6286495" y="3246259"/>
                  <a:pt x="6276663" y="3251443"/>
                  <a:pt x="6269422" y="3248165"/>
                </a:cubicBezTo>
                <a:lnTo>
                  <a:pt x="6263287" y="3245420"/>
                </a:lnTo>
                <a:cubicBezTo>
                  <a:pt x="6255550" y="3241913"/>
                  <a:pt x="6251472" y="3234556"/>
                  <a:pt x="6254026" y="3226132"/>
                </a:cubicBezTo>
                <a:close/>
                <a:moveTo>
                  <a:pt x="6355245" y="3190835"/>
                </a:moveTo>
                <a:cubicBezTo>
                  <a:pt x="6354369" y="3190454"/>
                  <a:pt x="6353492" y="3190111"/>
                  <a:pt x="6352540" y="3189844"/>
                </a:cubicBezTo>
                <a:lnTo>
                  <a:pt x="6352540" y="3189844"/>
                </a:lnTo>
                <a:cubicBezTo>
                  <a:pt x="6352425" y="3189844"/>
                  <a:pt x="6352387" y="3189844"/>
                  <a:pt x="6352235" y="3189882"/>
                </a:cubicBezTo>
                <a:cubicBezTo>
                  <a:pt x="6352006" y="3189996"/>
                  <a:pt x="6351968" y="3189996"/>
                  <a:pt x="6351549" y="3190225"/>
                </a:cubicBezTo>
                <a:cubicBezTo>
                  <a:pt x="6343965" y="3194037"/>
                  <a:pt x="6335352" y="3191254"/>
                  <a:pt x="6331046" y="3184012"/>
                </a:cubicBezTo>
                <a:cubicBezTo>
                  <a:pt x="6326930" y="3177112"/>
                  <a:pt x="6330169" y="3167049"/>
                  <a:pt x="6337258" y="3163504"/>
                </a:cubicBezTo>
                <a:cubicBezTo>
                  <a:pt x="6345527" y="3159387"/>
                  <a:pt x="6354941" y="3158091"/>
                  <a:pt x="6363630" y="3161712"/>
                </a:cubicBezTo>
                <a:cubicBezTo>
                  <a:pt x="6371214" y="3164876"/>
                  <a:pt x="6376434" y="3171890"/>
                  <a:pt x="6373957" y="3180467"/>
                </a:cubicBezTo>
                <a:cubicBezTo>
                  <a:pt x="6371899" y="3187709"/>
                  <a:pt x="6362791" y="3193960"/>
                  <a:pt x="6355245" y="3190835"/>
                </a:cubicBezTo>
                <a:close/>
                <a:moveTo>
                  <a:pt x="6349605" y="3223007"/>
                </a:moveTo>
                <a:lnTo>
                  <a:pt x="6343851" y="3225942"/>
                </a:lnTo>
                <a:cubicBezTo>
                  <a:pt x="6336800" y="3229563"/>
                  <a:pt x="6327578" y="3223845"/>
                  <a:pt x="6325177" y="3217174"/>
                </a:cubicBezTo>
                <a:cubicBezTo>
                  <a:pt x="6322280" y="3209093"/>
                  <a:pt x="6326968" y="3202080"/>
                  <a:pt x="6333942" y="3198535"/>
                </a:cubicBezTo>
                <a:lnTo>
                  <a:pt x="6339696" y="3195561"/>
                </a:lnTo>
                <a:cubicBezTo>
                  <a:pt x="6346747" y="3191940"/>
                  <a:pt x="6355969" y="3197658"/>
                  <a:pt x="6358370" y="3204329"/>
                </a:cubicBezTo>
                <a:cubicBezTo>
                  <a:pt x="6361267" y="3212448"/>
                  <a:pt x="6356579" y="3219423"/>
                  <a:pt x="6349605" y="3223007"/>
                </a:cubicBezTo>
                <a:close/>
                <a:moveTo>
                  <a:pt x="6318470" y="3166973"/>
                </a:moveTo>
                <a:cubicBezTo>
                  <a:pt x="6300672" y="3158968"/>
                  <a:pt x="6314697" y="3132095"/>
                  <a:pt x="6332379" y="3140099"/>
                </a:cubicBezTo>
                <a:cubicBezTo>
                  <a:pt x="6350177" y="3148143"/>
                  <a:pt x="6336152" y="3174978"/>
                  <a:pt x="6318470" y="3166973"/>
                </a:cubicBezTo>
                <a:close/>
                <a:moveTo>
                  <a:pt x="6329750" y="3283348"/>
                </a:moveTo>
                <a:cubicBezTo>
                  <a:pt x="6321099" y="3299700"/>
                  <a:pt x="6293660" y="3289713"/>
                  <a:pt x="6302425" y="3273132"/>
                </a:cubicBezTo>
                <a:cubicBezTo>
                  <a:pt x="6311114" y="3256779"/>
                  <a:pt x="6338553" y="3266804"/>
                  <a:pt x="6329750" y="3283348"/>
                </a:cubicBezTo>
                <a:close/>
                <a:moveTo>
                  <a:pt x="6386533" y="3087268"/>
                </a:moveTo>
                <a:cubicBezTo>
                  <a:pt x="6381846" y="3094853"/>
                  <a:pt x="6373157" y="3095577"/>
                  <a:pt x="6365687" y="3092223"/>
                </a:cubicBezTo>
                <a:lnTo>
                  <a:pt x="6359552" y="3089441"/>
                </a:lnTo>
                <a:cubicBezTo>
                  <a:pt x="6352044" y="3086048"/>
                  <a:pt x="6350710" y="3074879"/>
                  <a:pt x="6354598" y="3068628"/>
                </a:cubicBezTo>
                <a:cubicBezTo>
                  <a:pt x="6359285" y="3061042"/>
                  <a:pt x="6367974" y="3060318"/>
                  <a:pt x="6375443" y="3063673"/>
                </a:cubicBezTo>
                <a:lnTo>
                  <a:pt x="6381579" y="3066455"/>
                </a:lnTo>
                <a:cubicBezTo>
                  <a:pt x="6389087" y="3069810"/>
                  <a:pt x="6390421" y="3080978"/>
                  <a:pt x="6386533" y="3087268"/>
                </a:cubicBezTo>
                <a:close/>
                <a:moveTo>
                  <a:pt x="6361876" y="3052504"/>
                </a:moveTo>
                <a:cubicBezTo>
                  <a:pt x="6358408" y="3056049"/>
                  <a:pt x="6353568" y="3056735"/>
                  <a:pt x="6349071" y="3055668"/>
                </a:cubicBezTo>
                <a:cubicBezTo>
                  <a:pt x="6347624" y="3056430"/>
                  <a:pt x="6346137" y="3057078"/>
                  <a:pt x="6344460" y="3057269"/>
                </a:cubicBezTo>
                <a:cubicBezTo>
                  <a:pt x="6341297" y="3057650"/>
                  <a:pt x="6338134" y="3057993"/>
                  <a:pt x="6335009" y="3058374"/>
                </a:cubicBezTo>
                <a:cubicBezTo>
                  <a:pt x="6326854" y="3059289"/>
                  <a:pt x="6319117" y="3053571"/>
                  <a:pt x="6318012" y="3045338"/>
                </a:cubicBezTo>
                <a:cubicBezTo>
                  <a:pt x="6316945" y="3037333"/>
                  <a:pt x="6322928" y="3029290"/>
                  <a:pt x="6331046" y="3028375"/>
                </a:cubicBezTo>
                <a:lnTo>
                  <a:pt x="6337105" y="3027651"/>
                </a:lnTo>
                <a:cubicBezTo>
                  <a:pt x="6337296" y="3027460"/>
                  <a:pt x="6337372" y="3027193"/>
                  <a:pt x="6337562" y="3026965"/>
                </a:cubicBezTo>
                <a:cubicBezTo>
                  <a:pt x="6343164" y="3021209"/>
                  <a:pt x="6352577" y="3022314"/>
                  <a:pt x="6357951" y="3027613"/>
                </a:cubicBezTo>
                <a:lnTo>
                  <a:pt x="6362524" y="3032111"/>
                </a:lnTo>
                <a:cubicBezTo>
                  <a:pt x="6368279" y="3037752"/>
                  <a:pt x="6367135" y="3047091"/>
                  <a:pt x="6361876" y="3052504"/>
                </a:cubicBezTo>
                <a:close/>
                <a:moveTo>
                  <a:pt x="6322242" y="3072059"/>
                </a:moveTo>
                <a:cubicBezTo>
                  <a:pt x="6309323" y="3085286"/>
                  <a:pt x="6286952" y="3066989"/>
                  <a:pt x="6299910" y="3053762"/>
                </a:cubicBezTo>
                <a:cubicBezTo>
                  <a:pt x="6312829" y="3040497"/>
                  <a:pt x="6335200" y="3058755"/>
                  <a:pt x="6322242" y="3072059"/>
                </a:cubicBezTo>
                <a:close/>
                <a:moveTo>
                  <a:pt x="6284400" y="3006877"/>
                </a:moveTo>
                <a:cubicBezTo>
                  <a:pt x="6269079" y="2994717"/>
                  <a:pt x="6288286" y="2971312"/>
                  <a:pt x="6303531" y="2983396"/>
                </a:cubicBezTo>
                <a:cubicBezTo>
                  <a:pt x="6318813" y="2995555"/>
                  <a:pt x="6299605" y="3018960"/>
                  <a:pt x="6284400" y="3006877"/>
                </a:cubicBezTo>
                <a:close/>
                <a:moveTo>
                  <a:pt x="6281770" y="3052123"/>
                </a:moveTo>
                <a:cubicBezTo>
                  <a:pt x="6296937" y="3064168"/>
                  <a:pt x="6279902" y="3089212"/>
                  <a:pt x="6264620" y="3077090"/>
                </a:cubicBezTo>
                <a:cubicBezTo>
                  <a:pt x="6262258" y="3075222"/>
                  <a:pt x="6260886" y="3072974"/>
                  <a:pt x="6259971" y="3070648"/>
                </a:cubicBezTo>
                <a:cubicBezTo>
                  <a:pt x="6248081" y="3073012"/>
                  <a:pt x="6235962" y="3057459"/>
                  <a:pt x="6246709" y="3046443"/>
                </a:cubicBezTo>
                <a:cubicBezTo>
                  <a:pt x="6254407" y="3038553"/>
                  <a:pt x="6264582" y="3042593"/>
                  <a:pt x="6269003" y="3049912"/>
                </a:cubicBezTo>
                <a:cubicBezTo>
                  <a:pt x="6272890" y="3048425"/>
                  <a:pt x="6277349" y="3048616"/>
                  <a:pt x="6281770" y="3052123"/>
                </a:cubicBezTo>
                <a:close/>
                <a:moveTo>
                  <a:pt x="6174834" y="3081245"/>
                </a:moveTo>
                <a:cubicBezTo>
                  <a:pt x="6178340" y="3088716"/>
                  <a:pt x="6173919" y="3097941"/>
                  <a:pt x="6166678" y="3101067"/>
                </a:cubicBezTo>
                <a:cubicBezTo>
                  <a:pt x="6161381" y="3103354"/>
                  <a:pt x="6155932" y="3106174"/>
                  <a:pt x="6150025" y="3106174"/>
                </a:cubicBezTo>
                <a:cubicBezTo>
                  <a:pt x="6141450" y="3106212"/>
                  <a:pt x="6134400" y="3099618"/>
                  <a:pt x="6134247" y="3090927"/>
                </a:cubicBezTo>
                <a:cubicBezTo>
                  <a:pt x="6134171" y="3084561"/>
                  <a:pt x="6137791" y="3080368"/>
                  <a:pt x="6142098" y="3076214"/>
                </a:cubicBezTo>
                <a:cubicBezTo>
                  <a:pt x="6145413" y="3073050"/>
                  <a:pt x="6149948" y="3072440"/>
                  <a:pt x="6154217" y="3073469"/>
                </a:cubicBezTo>
                <a:cubicBezTo>
                  <a:pt x="6154483" y="3073354"/>
                  <a:pt x="6154788" y="3073202"/>
                  <a:pt x="6155055" y="3073088"/>
                </a:cubicBezTo>
                <a:cubicBezTo>
                  <a:pt x="6162829" y="3069734"/>
                  <a:pt x="6171366" y="3073888"/>
                  <a:pt x="6174834" y="3081245"/>
                </a:cubicBezTo>
                <a:close/>
                <a:moveTo>
                  <a:pt x="6155360" y="3020828"/>
                </a:moveTo>
                <a:cubicBezTo>
                  <a:pt x="6151168" y="3027232"/>
                  <a:pt x="6140802" y="3030281"/>
                  <a:pt x="6134400" y="3025173"/>
                </a:cubicBezTo>
                <a:lnTo>
                  <a:pt x="6129140" y="3020980"/>
                </a:lnTo>
                <a:cubicBezTo>
                  <a:pt x="6122700" y="3015872"/>
                  <a:pt x="6119956" y="3007372"/>
                  <a:pt x="6124796" y="3000015"/>
                </a:cubicBezTo>
                <a:cubicBezTo>
                  <a:pt x="6128988" y="2993611"/>
                  <a:pt x="6139354" y="2990562"/>
                  <a:pt x="6145756" y="2995670"/>
                </a:cubicBezTo>
                <a:lnTo>
                  <a:pt x="6151016" y="2999863"/>
                </a:lnTo>
                <a:cubicBezTo>
                  <a:pt x="6157456" y="3004971"/>
                  <a:pt x="6160200" y="3013471"/>
                  <a:pt x="6155360" y="3020828"/>
                </a:cubicBezTo>
                <a:close/>
                <a:moveTo>
                  <a:pt x="6127845" y="3193465"/>
                </a:moveTo>
                <a:cubicBezTo>
                  <a:pt x="6135581" y="3196972"/>
                  <a:pt x="6139583" y="3204443"/>
                  <a:pt x="6137029" y="3212829"/>
                </a:cubicBezTo>
                <a:cubicBezTo>
                  <a:pt x="6134743" y="3220224"/>
                  <a:pt x="6124910" y="3225255"/>
                  <a:pt x="6117670" y="3222015"/>
                </a:cubicBezTo>
                <a:lnTo>
                  <a:pt x="6111533" y="3219233"/>
                </a:lnTo>
                <a:cubicBezTo>
                  <a:pt x="6103797" y="3215764"/>
                  <a:pt x="6099796" y="3208255"/>
                  <a:pt x="6102349" y="3199907"/>
                </a:cubicBezTo>
                <a:cubicBezTo>
                  <a:pt x="6104598" y="3192512"/>
                  <a:pt x="6114468" y="3187442"/>
                  <a:pt x="6121709" y="3190720"/>
                </a:cubicBezTo>
                <a:lnTo>
                  <a:pt x="6127845" y="3193465"/>
                </a:lnTo>
                <a:close/>
                <a:moveTo>
                  <a:pt x="6109628" y="3267033"/>
                </a:moveTo>
                <a:cubicBezTo>
                  <a:pt x="6106922" y="3262802"/>
                  <a:pt x="6106084" y="3257427"/>
                  <a:pt x="6108256" y="3252624"/>
                </a:cubicBezTo>
                <a:lnTo>
                  <a:pt x="6113782" y="3240350"/>
                </a:lnTo>
                <a:cubicBezTo>
                  <a:pt x="6117174" y="3232879"/>
                  <a:pt x="6126472" y="3229487"/>
                  <a:pt x="6133866" y="3232917"/>
                </a:cubicBezTo>
                <a:cubicBezTo>
                  <a:pt x="6135962" y="3233870"/>
                  <a:pt x="6137639" y="3235357"/>
                  <a:pt x="6139011" y="3237072"/>
                </a:cubicBezTo>
                <a:cubicBezTo>
                  <a:pt x="6140650" y="3235700"/>
                  <a:pt x="6142021" y="3233756"/>
                  <a:pt x="6143889" y="3232841"/>
                </a:cubicBezTo>
                <a:cubicBezTo>
                  <a:pt x="6143660" y="3230478"/>
                  <a:pt x="6143889" y="3228076"/>
                  <a:pt x="6144727" y="3225637"/>
                </a:cubicBezTo>
                <a:cubicBezTo>
                  <a:pt x="6147395" y="3218127"/>
                  <a:pt x="6157265" y="3214125"/>
                  <a:pt x="6164468" y="3217365"/>
                </a:cubicBezTo>
                <a:lnTo>
                  <a:pt x="6176739" y="3222892"/>
                </a:lnTo>
                <a:cubicBezTo>
                  <a:pt x="6181846" y="3225217"/>
                  <a:pt x="6185009" y="3229601"/>
                  <a:pt x="6185771" y="3234595"/>
                </a:cubicBezTo>
                <a:cubicBezTo>
                  <a:pt x="6185962" y="3234671"/>
                  <a:pt x="6186153" y="3234747"/>
                  <a:pt x="6186343" y="3234823"/>
                </a:cubicBezTo>
                <a:cubicBezTo>
                  <a:pt x="6187334" y="3225599"/>
                  <a:pt x="6196252" y="3216908"/>
                  <a:pt x="6207227" y="3221863"/>
                </a:cubicBezTo>
                <a:cubicBezTo>
                  <a:pt x="6220527" y="3227848"/>
                  <a:pt x="6216983" y="3244848"/>
                  <a:pt x="6206884" y="3249651"/>
                </a:cubicBezTo>
                <a:cubicBezTo>
                  <a:pt x="6211648" y="3259143"/>
                  <a:pt x="6208904" y="3272713"/>
                  <a:pt x="6203493" y="3281404"/>
                </a:cubicBezTo>
                <a:cubicBezTo>
                  <a:pt x="6199681" y="3287503"/>
                  <a:pt x="6191145" y="3289904"/>
                  <a:pt x="6182722" y="3290628"/>
                </a:cubicBezTo>
                <a:cubicBezTo>
                  <a:pt x="6183675" y="3297337"/>
                  <a:pt x="6178492" y="3304503"/>
                  <a:pt x="6171290" y="3307210"/>
                </a:cubicBezTo>
                <a:cubicBezTo>
                  <a:pt x="6174072" y="3317921"/>
                  <a:pt x="6163897" y="3331491"/>
                  <a:pt x="6150749" y="3325545"/>
                </a:cubicBezTo>
                <a:cubicBezTo>
                  <a:pt x="6137181" y="3319407"/>
                  <a:pt x="6141297" y="3301949"/>
                  <a:pt x="6151930" y="3297604"/>
                </a:cubicBezTo>
                <a:cubicBezTo>
                  <a:pt x="6151587" y="3294554"/>
                  <a:pt x="6152235" y="3291391"/>
                  <a:pt x="6153911" y="3288532"/>
                </a:cubicBezTo>
                <a:cubicBezTo>
                  <a:pt x="6152464" y="3288456"/>
                  <a:pt x="6151092" y="3288189"/>
                  <a:pt x="6149834" y="3287731"/>
                </a:cubicBezTo>
                <a:cubicBezTo>
                  <a:pt x="6146061" y="3294821"/>
                  <a:pt x="6137258" y="3297146"/>
                  <a:pt x="6130093" y="3294097"/>
                </a:cubicBezTo>
                <a:cubicBezTo>
                  <a:pt x="6125482" y="3292153"/>
                  <a:pt x="6122662" y="3287807"/>
                  <a:pt x="6121862" y="3283081"/>
                </a:cubicBezTo>
                <a:cubicBezTo>
                  <a:pt x="6121709" y="3284034"/>
                  <a:pt x="6121442" y="3285025"/>
                  <a:pt x="6121023" y="3285940"/>
                </a:cubicBezTo>
                <a:lnTo>
                  <a:pt x="6118241" y="3292077"/>
                </a:lnTo>
                <a:cubicBezTo>
                  <a:pt x="6114849" y="3299548"/>
                  <a:pt x="6108065" y="3304846"/>
                  <a:pt x="6099415" y="3302254"/>
                </a:cubicBezTo>
                <a:cubicBezTo>
                  <a:pt x="6092326" y="3300120"/>
                  <a:pt x="6085886" y="3290895"/>
                  <a:pt x="6089240" y="3283424"/>
                </a:cubicBezTo>
                <a:lnTo>
                  <a:pt x="6092022" y="3277287"/>
                </a:lnTo>
                <a:cubicBezTo>
                  <a:pt x="6095261" y="3270235"/>
                  <a:pt x="6101587" y="3265318"/>
                  <a:pt x="6109628" y="3267033"/>
                </a:cubicBezTo>
                <a:close/>
                <a:moveTo>
                  <a:pt x="6210238" y="3648863"/>
                </a:moveTo>
                <a:cubicBezTo>
                  <a:pt x="6205169" y="3654352"/>
                  <a:pt x="6194994" y="3655419"/>
                  <a:pt x="6189621" y="3649663"/>
                </a:cubicBezTo>
                <a:cubicBezTo>
                  <a:pt x="6184704" y="3644403"/>
                  <a:pt x="6180931" y="3638533"/>
                  <a:pt x="6180779" y="3631100"/>
                </a:cubicBezTo>
                <a:cubicBezTo>
                  <a:pt x="6180588" y="3622942"/>
                  <a:pt x="6185505" y="3616844"/>
                  <a:pt x="6191602" y="3612155"/>
                </a:cubicBezTo>
                <a:cubicBezTo>
                  <a:pt x="6197890" y="3607314"/>
                  <a:pt x="6207837" y="3610516"/>
                  <a:pt x="6211724" y="3616691"/>
                </a:cubicBezTo>
                <a:cubicBezTo>
                  <a:pt x="6214849" y="3621646"/>
                  <a:pt x="6214392" y="3627135"/>
                  <a:pt x="6211686" y="3631672"/>
                </a:cubicBezTo>
                <a:cubicBezTo>
                  <a:pt x="6214811" y="3637122"/>
                  <a:pt x="6214887" y="3643831"/>
                  <a:pt x="6210238" y="3648863"/>
                </a:cubicBezTo>
                <a:close/>
                <a:moveTo>
                  <a:pt x="6190497" y="3656829"/>
                </a:moveTo>
                <a:lnTo>
                  <a:pt x="6196976" y="3656563"/>
                </a:lnTo>
                <a:cubicBezTo>
                  <a:pt x="6205169" y="3656181"/>
                  <a:pt x="6211877" y="3660451"/>
                  <a:pt x="6213515" y="3668875"/>
                </a:cubicBezTo>
                <a:cubicBezTo>
                  <a:pt x="6214887" y="3676079"/>
                  <a:pt x="6208828" y="3685075"/>
                  <a:pt x="6201206" y="3685418"/>
                </a:cubicBezTo>
                <a:lnTo>
                  <a:pt x="6194727" y="3685685"/>
                </a:lnTo>
                <a:cubicBezTo>
                  <a:pt x="6186533" y="3686028"/>
                  <a:pt x="6179826" y="3681759"/>
                  <a:pt x="6178188" y="3673373"/>
                </a:cubicBezTo>
                <a:cubicBezTo>
                  <a:pt x="6176815" y="3666168"/>
                  <a:pt x="6182837" y="3657173"/>
                  <a:pt x="6190497" y="3656829"/>
                </a:cubicBezTo>
                <a:close/>
                <a:moveTo>
                  <a:pt x="6207989" y="3839339"/>
                </a:moveTo>
                <a:cubicBezTo>
                  <a:pt x="6208790" y="3858094"/>
                  <a:pt x="6179674" y="3859123"/>
                  <a:pt x="6178835" y="3840330"/>
                </a:cubicBezTo>
                <a:cubicBezTo>
                  <a:pt x="6178073" y="3821576"/>
                  <a:pt x="6207189" y="3820585"/>
                  <a:pt x="6207989" y="3839339"/>
                </a:cubicBezTo>
                <a:close/>
                <a:moveTo>
                  <a:pt x="6340268" y="3614023"/>
                </a:moveTo>
                <a:cubicBezTo>
                  <a:pt x="6344689" y="3616005"/>
                  <a:pt x="6347014" y="3619131"/>
                  <a:pt x="6347776" y="3622561"/>
                </a:cubicBezTo>
                <a:cubicBezTo>
                  <a:pt x="6348691" y="3618025"/>
                  <a:pt x="6352120" y="3613985"/>
                  <a:pt x="6356389" y="3612003"/>
                </a:cubicBezTo>
                <a:cubicBezTo>
                  <a:pt x="6356312" y="3611621"/>
                  <a:pt x="6356236" y="3611240"/>
                  <a:pt x="6356122" y="3610897"/>
                </a:cubicBezTo>
                <a:cubicBezTo>
                  <a:pt x="6355055" y="3611812"/>
                  <a:pt x="6353988" y="3612765"/>
                  <a:pt x="6352692" y="3613299"/>
                </a:cubicBezTo>
                <a:cubicBezTo>
                  <a:pt x="6345146" y="3616577"/>
                  <a:pt x="6337105" y="3612689"/>
                  <a:pt x="6333523" y="3605713"/>
                </a:cubicBezTo>
                <a:lnTo>
                  <a:pt x="6330588" y="3599957"/>
                </a:lnTo>
                <a:cubicBezTo>
                  <a:pt x="6327006" y="3592905"/>
                  <a:pt x="6331312" y="3583757"/>
                  <a:pt x="6338172" y="3580784"/>
                </a:cubicBezTo>
                <a:cubicBezTo>
                  <a:pt x="6345718" y="3577544"/>
                  <a:pt x="6353759" y="3581394"/>
                  <a:pt x="6357341" y="3588369"/>
                </a:cubicBezTo>
                <a:lnTo>
                  <a:pt x="6360276" y="3594125"/>
                </a:lnTo>
                <a:cubicBezTo>
                  <a:pt x="6360657" y="3594887"/>
                  <a:pt x="6360619" y="3595688"/>
                  <a:pt x="6360809" y="3596450"/>
                </a:cubicBezTo>
                <a:cubicBezTo>
                  <a:pt x="6362906" y="3594468"/>
                  <a:pt x="6365459" y="3592867"/>
                  <a:pt x="6368622" y="3592410"/>
                </a:cubicBezTo>
                <a:cubicBezTo>
                  <a:pt x="6376015" y="3591343"/>
                  <a:pt x="6383828" y="3596565"/>
                  <a:pt x="6385352" y="3603998"/>
                </a:cubicBezTo>
                <a:cubicBezTo>
                  <a:pt x="6385581" y="3604303"/>
                  <a:pt x="6385847" y="3604608"/>
                  <a:pt x="6386114" y="3604912"/>
                </a:cubicBezTo>
                <a:cubicBezTo>
                  <a:pt x="6386229" y="3605027"/>
                  <a:pt x="6386305" y="3605065"/>
                  <a:pt x="6386457" y="3605218"/>
                </a:cubicBezTo>
                <a:cubicBezTo>
                  <a:pt x="6387448" y="3605942"/>
                  <a:pt x="6388363" y="3606780"/>
                  <a:pt x="6389354" y="3607505"/>
                </a:cubicBezTo>
                <a:cubicBezTo>
                  <a:pt x="6390115" y="3608038"/>
                  <a:pt x="6394498" y="3610783"/>
                  <a:pt x="6390497" y="3608381"/>
                </a:cubicBezTo>
                <a:cubicBezTo>
                  <a:pt x="6391945" y="3609220"/>
                  <a:pt x="6393012" y="3610249"/>
                  <a:pt x="6394270" y="3611164"/>
                </a:cubicBezTo>
                <a:cubicBezTo>
                  <a:pt x="6394308" y="3611088"/>
                  <a:pt x="6394308" y="3611012"/>
                  <a:pt x="6394346" y="3610973"/>
                </a:cubicBezTo>
                <a:cubicBezTo>
                  <a:pt x="6398004" y="3604379"/>
                  <a:pt x="6407532" y="3601101"/>
                  <a:pt x="6414163" y="3605332"/>
                </a:cubicBezTo>
                <a:lnTo>
                  <a:pt x="6425100" y="3612307"/>
                </a:lnTo>
                <a:cubicBezTo>
                  <a:pt x="6431770" y="3616539"/>
                  <a:pt x="6434781" y="3624925"/>
                  <a:pt x="6430779" y="3632129"/>
                </a:cubicBezTo>
                <a:cubicBezTo>
                  <a:pt x="6427120" y="3638723"/>
                  <a:pt x="6417593" y="3642001"/>
                  <a:pt x="6410962" y="3637770"/>
                </a:cubicBezTo>
                <a:lnTo>
                  <a:pt x="6400024" y="3630795"/>
                </a:lnTo>
                <a:cubicBezTo>
                  <a:pt x="6399719" y="3630604"/>
                  <a:pt x="6399529" y="3630299"/>
                  <a:pt x="6399262" y="3630109"/>
                </a:cubicBezTo>
                <a:cubicBezTo>
                  <a:pt x="6397890" y="3632663"/>
                  <a:pt x="6395832" y="3634912"/>
                  <a:pt x="6393203" y="3636474"/>
                </a:cubicBezTo>
                <a:cubicBezTo>
                  <a:pt x="6392097" y="3637122"/>
                  <a:pt x="6390916" y="3637618"/>
                  <a:pt x="6389697" y="3638075"/>
                </a:cubicBezTo>
                <a:cubicBezTo>
                  <a:pt x="6381350" y="3643564"/>
                  <a:pt x="6369994" y="3642612"/>
                  <a:pt x="6360657" y="3640820"/>
                </a:cubicBezTo>
                <a:cubicBezTo>
                  <a:pt x="6353454" y="3639448"/>
                  <a:pt x="6348691" y="3634149"/>
                  <a:pt x="6347852" y="3627250"/>
                </a:cubicBezTo>
                <a:cubicBezTo>
                  <a:pt x="6346366" y="3636284"/>
                  <a:pt x="6335924" y="3645051"/>
                  <a:pt x="6324681" y="3639981"/>
                </a:cubicBezTo>
                <a:cubicBezTo>
                  <a:pt x="6306884" y="3631977"/>
                  <a:pt x="6322699" y="3606132"/>
                  <a:pt x="6340268" y="3614023"/>
                </a:cubicBezTo>
                <a:close/>
                <a:moveTo>
                  <a:pt x="6350520" y="3653323"/>
                </a:moveTo>
                <a:cubicBezTo>
                  <a:pt x="6356732" y="3652522"/>
                  <a:pt x="6361876" y="3655648"/>
                  <a:pt x="6364773" y="3660489"/>
                </a:cubicBezTo>
                <a:cubicBezTo>
                  <a:pt x="6366983" y="3660680"/>
                  <a:pt x="6369193" y="3661251"/>
                  <a:pt x="6371328" y="3662509"/>
                </a:cubicBezTo>
                <a:cubicBezTo>
                  <a:pt x="6375824" y="3665177"/>
                  <a:pt x="6378188" y="3670743"/>
                  <a:pt x="6377844" y="3676003"/>
                </a:cubicBezTo>
                <a:cubicBezTo>
                  <a:pt x="6380550" y="3680692"/>
                  <a:pt x="6380322" y="3687019"/>
                  <a:pt x="6377578" y="3691631"/>
                </a:cubicBezTo>
                <a:cubicBezTo>
                  <a:pt x="6373385" y="3698760"/>
                  <a:pt x="6364049" y="3699598"/>
                  <a:pt x="6357418" y="3695901"/>
                </a:cubicBezTo>
                <a:cubicBezTo>
                  <a:pt x="6355055" y="3694567"/>
                  <a:pt x="6353149" y="3692851"/>
                  <a:pt x="6351587" y="3690945"/>
                </a:cubicBezTo>
                <a:cubicBezTo>
                  <a:pt x="6345680" y="3689726"/>
                  <a:pt x="6341335" y="3684732"/>
                  <a:pt x="6340002" y="3678633"/>
                </a:cubicBezTo>
                <a:lnTo>
                  <a:pt x="6338020" y="3669714"/>
                </a:lnTo>
                <a:cubicBezTo>
                  <a:pt x="6336267" y="3661937"/>
                  <a:pt x="6343241" y="3654238"/>
                  <a:pt x="6350520" y="3653323"/>
                </a:cubicBezTo>
                <a:close/>
                <a:moveTo>
                  <a:pt x="6445641" y="4182136"/>
                </a:moveTo>
                <a:cubicBezTo>
                  <a:pt x="6449338" y="4176342"/>
                  <a:pt x="6455207" y="4174474"/>
                  <a:pt x="6460695" y="4175122"/>
                </a:cubicBezTo>
                <a:cubicBezTo>
                  <a:pt x="6461305" y="4172302"/>
                  <a:pt x="6462372" y="4169595"/>
                  <a:pt x="6464277" y="4167728"/>
                </a:cubicBezTo>
                <a:cubicBezTo>
                  <a:pt x="6466106" y="4165898"/>
                  <a:pt x="6468241" y="4164945"/>
                  <a:pt x="6470451" y="4164373"/>
                </a:cubicBezTo>
                <a:cubicBezTo>
                  <a:pt x="6466526" y="4161171"/>
                  <a:pt x="6464125" y="4156483"/>
                  <a:pt x="6465306" y="4150765"/>
                </a:cubicBezTo>
                <a:cubicBezTo>
                  <a:pt x="6466754" y="4143713"/>
                  <a:pt x="6474948" y="4137081"/>
                  <a:pt x="6482379" y="4139520"/>
                </a:cubicBezTo>
                <a:cubicBezTo>
                  <a:pt x="6483218" y="4139863"/>
                  <a:pt x="6484133" y="4140092"/>
                  <a:pt x="6485009" y="4140283"/>
                </a:cubicBezTo>
                <a:cubicBezTo>
                  <a:pt x="6485009" y="4140283"/>
                  <a:pt x="6485009" y="4140283"/>
                  <a:pt x="6485009" y="4140283"/>
                </a:cubicBezTo>
                <a:cubicBezTo>
                  <a:pt x="6485123" y="4140244"/>
                  <a:pt x="6485123" y="4140244"/>
                  <a:pt x="6485276" y="4140206"/>
                </a:cubicBezTo>
                <a:cubicBezTo>
                  <a:pt x="6485466" y="4140092"/>
                  <a:pt x="6485504" y="4140054"/>
                  <a:pt x="6485885" y="4139825"/>
                </a:cubicBezTo>
                <a:cubicBezTo>
                  <a:pt x="6492821" y="4135670"/>
                  <a:pt x="6501243" y="4137652"/>
                  <a:pt x="6505855" y="4144209"/>
                </a:cubicBezTo>
                <a:cubicBezTo>
                  <a:pt x="6510275" y="4150460"/>
                  <a:pt x="6507951" y="4160294"/>
                  <a:pt x="6501473" y="4164183"/>
                </a:cubicBezTo>
                <a:cubicBezTo>
                  <a:pt x="6500672" y="4164678"/>
                  <a:pt x="6499757" y="4164754"/>
                  <a:pt x="6498919" y="4165136"/>
                </a:cubicBezTo>
                <a:cubicBezTo>
                  <a:pt x="6499605" y="4165936"/>
                  <a:pt x="6500139" y="4166737"/>
                  <a:pt x="6500634" y="4167651"/>
                </a:cubicBezTo>
                <a:cubicBezTo>
                  <a:pt x="6503568" y="4161247"/>
                  <a:pt x="6510581" y="4156406"/>
                  <a:pt x="6519117" y="4159456"/>
                </a:cubicBezTo>
                <a:cubicBezTo>
                  <a:pt x="6536686" y="4165784"/>
                  <a:pt x="6525291" y="4192390"/>
                  <a:pt x="6507875" y="4186100"/>
                </a:cubicBezTo>
                <a:cubicBezTo>
                  <a:pt x="6504674" y="4184957"/>
                  <a:pt x="6502730" y="4182975"/>
                  <a:pt x="6501282" y="4180802"/>
                </a:cubicBezTo>
                <a:cubicBezTo>
                  <a:pt x="6501091" y="4181183"/>
                  <a:pt x="6501091" y="4181603"/>
                  <a:pt x="6500863" y="4181946"/>
                </a:cubicBezTo>
                <a:cubicBezTo>
                  <a:pt x="6496823" y="4187854"/>
                  <a:pt x="6492021" y="4192771"/>
                  <a:pt x="6484857" y="4194525"/>
                </a:cubicBezTo>
                <a:cubicBezTo>
                  <a:pt x="6480360" y="4195630"/>
                  <a:pt x="6476282" y="4194754"/>
                  <a:pt x="6472395" y="4193114"/>
                </a:cubicBezTo>
                <a:cubicBezTo>
                  <a:pt x="6472090" y="4193724"/>
                  <a:pt x="6472090" y="4194296"/>
                  <a:pt x="6471709" y="4194944"/>
                </a:cubicBezTo>
                <a:cubicBezTo>
                  <a:pt x="6461838" y="4210649"/>
                  <a:pt x="6435581" y="4197955"/>
                  <a:pt x="6445641" y="4182136"/>
                </a:cubicBezTo>
                <a:close/>
                <a:moveTo>
                  <a:pt x="6525824" y="4122176"/>
                </a:moveTo>
                <a:cubicBezTo>
                  <a:pt x="6521595" y="4128847"/>
                  <a:pt x="6513706" y="4132354"/>
                  <a:pt x="6506198" y="4128466"/>
                </a:cubicBezTo>
                <a:cubicBezTo>
                  <a:pt x="6499643" y="4125073"/>
                  <a:pt x="6495718" y="4115468"/>
                  <a:pt x="6499910" y="4108797"/>
                </a:cubicBezTo>
                <a:lnTo>
                  <a:pt x="6503378" y="4103346"/>
                </a:lnTo>
                <a:cubicBezTo>
                  <a:pt x="6507608" y="4096675"/>
                  <a:pt x="6515497" y="4093168"/>
                  <a:pt x="6523004" y="4097056"/>
                </a:cubicBezTo>
                <a:cubicBezTo>
                  <a:pt x="6529559" y="4100411"/>
                  <a:pt x="6533485" y="4110055"/>
                  <a:pt x="6529293" y="4116687"/>
                </a:cubicBezTo>
                <a:lnTo>
                  <a:pt x="6525824" y="4122176"/>
                </a:lnTo>
                <a:close/>
                <a:moveTo>
                  <a:pt x="6509399" y="4081771"/>
                </a:moveTo>
                <a:cubicBezTo>
                  <a:pt x="6497471" y="4067477"/>
                  <a:pt x="6519879" y="4049142"/>
                  <a:pt x="6531808" y="4063474"/>
                </a:cubicBezTo>
                <a:cubicBezTo>
                  <a:pt x="6543736" y="4077769"/>
                  <a:pt x="6521328" y="4096103"/>
                  <a:pt x="6509399" y="4081771"/>
                </a:cubicBezTo>
                <a:close/>
                <a:moveTo>
                  <a:pt x="6698805" y="3965434"/>
                </a:moveTo>
                <a:cubicBezTo>
                  <a:pt x="6691792" y="3965015"/>
                  <a:pt x="6686686" y="3959755"/>
                  <a:pt x="6685161" y="3952894"/>
                </a:cubicBezTo>
                <a:lnTo>
                  <a:pt x="6683179" y="3943936"/>
                </a:lnTo>
                <a:cubicBezTo>
                  <a:pt x="6681465" y="3936198"/>
                  <a:pt x="6688705" y="3928574"/>
                  <a:pt x="6695946" y="3927735"/>
                </a:cubicBezTo>
                <a:cubicBezTo>
                  <a:pt x="6703340" y="3926859"/>
                  <a:pt x="6708751" y="3931585"/>
                  <a:pt x="6711152" y="3937951"/>
                </a:cubicBezTo>
                <a:cubicBezTo>
                  <a:pt x="6711305" y="3937379"/>
                  <a:pt x="6711533" y="3936884"/>
                  <a:pt x="6711724" y="3936350"/>
                </a:cubicBezTo>
                <a:cubicBezTo>
                  <a:pt x="6708560" y="3922628"/>
                  <a:pt x="6726244" y="3909096"/>
                  <a:pt x="6735656" y="3922437"/>
                </a:cubicBezTo>
                <a:cubicBezTo>
                  <a:pt x="6736533" y="3923695"/>
                  <a:pt x="6737143" y="3924991"/>
                  <a:pt x="6737600" y="3926287"/>
                </a:cubicBezTo>
                <a:cubicBezTo>
                  <a:pt x="6738972" y="3927354"/>
                  <a:pt x="6740192" y="3928650"/>
                  <a:pt x="6741145" y="3930137"/>
                </a:cubicBezTo>
                <a:cubicBezTo>
                  <a:pt x="6744041" y="3934635"/>
                  <a:pt x="6743507" y="3940124"/>
                  <a:pt x="6740992" y="3944508"/>
                </a:cubicBezTo>
                <a:cubicBezTo>
                  <a:pt x="6741678" y="3948586"/>
                  <a:pt x="6740763" y="3952741"/>
                  <a:pt x="6737410" y="3956476"/>
                </a:cubicBezTo>
                <a:cubicBezTo>
                  <a:pt x="6732646" y="3961813"/>
                  <a:pt x="6721708" y="3962614"/>
                  <a:pt x="6716945" y="3956667"/>
                </a:cubicBezTo>
                <a:cubicBezTo>
                  <a:pt x="6716258" y="3955828"/>
                  <a:pt x="6715878" y="3954799"/>
                  <a:pt x="6715268" y="3953923"/>
                </a:cubicBezTo>
                <a:cubicBezTo>
                  <a:pt x="6714963" y="3955752"/>
                  <a:pt x="6715115" y="3957506"/>
                  <a:pt x="6713934" y="3959412"/>
                </a:cubicBezTo>
                <a:cubicBezTo>
                  <a:pt x="6710123" y="3965434"/>
                  <a:pt x="6704140" y="3966845"/>
                  <a:pt x="6698805" y="3965434"/>
                </a:cubicBezTo>
                <a:close/>
                <a:moveTo>
                  <a:pt x="6686762" y="3885234"/>
                </a:moveTo>
                <a:cubicBezTo>
                  <a:pt x="6686114" y="3877381"/>
                  <a:pt x="6694803" y="3871092"/>
                  <a:pt x="6701853" y="3871397"/>
                </a:cubicBezTo>
                <a:cubicBezTo>
                  <a:pt x="6710352" y="3871778"/>
                  <a:pt x="6715001" y="3878678"/>
                  <a:pt x="6715687" y="3886492"/>
                </a:cubicBezTo>
                <a:lnTo>
                  <a:pt x="6716221" y="3892895"/>
                </a:lnTo>
                <a:cubicBezTo>
                  <a:pt x="6716868" y="3900748"/>
                  <a:pt x="6708180" y="3907037"/>
                  <a:pt x="6701129" y="3906732"/>
                </a:cubicBezTo>
                <a:cubicBezTo>
                  <a:pt x="6692593" y="3906351"/>
                  <a:pt x="6687981" y="3899452"/>
                  <a:pt x="6687295" y="3891638"/>
                </a:cubicBezTo>
                <a:lnTo>
                  <a:pt x="6686762" y="3885234"/>
                </a:lnTo>
                <a:close/>
                <a:moveTo>
                  <a:pt x="6720527" y="3894763"/>
                </a:moveTo>
                <a:lnTo>
                  <a:pt x="6723995" y="3889312"/>
                </a:lnTo>
                <a:cubicBezTo>
                  <a:pt x="6728225" y="3882642"/>
                  <a:pt x="6737143" y="3880202"/>
                  <a:pt x="6744003" y="3884395"/>
                </a:cubicBezTo>
                <a:cubicBezTo>
                  <a:pt x="6750634" y="3888398"/>
                  <a:pt x="6753149" y="3897775"/>
                  <a:pt x="6748919" y="3904407"/>
                </a:cubicBezTo>
                <a:lnTo>
                  <a:pt x="6745451" y="3909896"/>
                </a:lnTo>
                <a:cubicBezTo>
                  <a:pt x="6741221" y="3916567"/>
                  <a:pt x="6732303" y="3918968"/>
                  <a:pt x="6725443" y="3914813"/>
                </a:cubicBezTo>
                <a:cubicBezTo>
                  <a:pt x="6718812" y="3910773"/>
                  <a:pt x="6716297" y="3901396"/>
                  <a:pt x="6720527" y="3894763"/>
                </a:cubicBezTo>
                <a:close/>
                <a:moveTo>
                  <a:pt x="6704254" y="3977098"/>
                </a:moveTo>
                <a:cubicBezTo>
                  <a:pt x="6708103" y="3971038"/>
                  <a:pt x="6714087" y="3969627"/>
                  <a:pt x="6719422" y="3971038"/>
                </a:cubicBezTo>
                <a:cubicBezTo>
                  <a:pt x="6726434" y="3971457"/>
                  <a:pt x="6731541" y="3976717"/>
                  <a:pt x="6733065" y="3983579"/>
                </a:cubicBezTo>
                <a:lnTo>
                  <a:pt x="6735047" y="3992536"/>
                </a:lnTo>
                <a:cubicBezTo>
                  <a:pt x="6736762" y="4000274"/>
                  <a:pt x="6729521" y="4007860"/>
                  <a:pt x="6722280" y="4008737"/>
                </a:cubicBezTo>
                <a:cubicBezTo>
                  <a:pt x="6713896" y="4009728"/>
                  <a:pt x="6707799" y="4003667"/>
                  <a:pt x="6706083" y="3996005"/>
                </a:cubicBezTo>
                <a:lnTo>
                  <a:pt x="6705588" y="3993794"/>
                </a:lnTo>
                <a:cubicBezTo>
                  <a:pt x="6701777" y="3989487"/>
                  <a:pt x="6700291" y="3983350"/>
                  <a:pt x="6704254" y="3977098"/>
                </a:cubicBezTo>
                <a:close/>
                <a:moveTo>
                  <a:pt x="6787600" y="4021011"/>
                </a:moveTo>
                <a:lnTo>
                  <a:pt x="6784132" y="4026462"/>
                </a:lnTo>
                <a:cubicBezTo>
                  <a:pt x="6779902" y="4033132"/>
                  <a:pt x="6771937" y="4036563"/>
                  <a:pt x="6764468" y="4032675"/>
                </a:cubicBezTo>
                <a:cubicBezTo>
                  <a:pt x="6759704" y="4030197"/>
                  <a:pt x="6756426" y="4024365"/>
                  <a:pt x="6756579" y="4018838"/>
                </a:cubicBezTo>
                <a:lnTo>
                  <a:pt x="6753378" y="4016779"/>
                </a:lnTo>
                <a:cubicBezTo>
                  <a:pt x="6746480" y="4012396"/>
                  <a:pt x="6743850" y="4004582"/>
                  <a:pt x="6747470" y="3997034"/>
                </a:cubicBezTo>
                <a:cubicBezTo>
                  <a:pt x="6748347" y="3995205"/>
                  <a:pt x="6749757" y="3993718"/>
                  <a:pt x="6751434" y="3992498"/>
                </a:cubicBezTo>
                <a:cubicBezTo>
                  <a:pt x="6749948" y="3985142"/>
                  <a:pt x="6755359" y="3978509"/>
                  <a:pt x="6762067" y="3976374"/>
                </a:cubicBezTo>
                <a:cubicBezTo>
                  <a:pt x="6761914" y="3976298"/>
                  <a:pt x="6761762" y="3976260"/>
                  <a:pt x="6761609" y="3976184"/>
                </a:cubicBezTo>
                <a:lnTo>
                  <a:pt x="6750672" y="3969208"/>
                </a:lnTo>
                <a:cubicBezTo>
                  <a:pt x="6744003" y="3964977"/>
                  <a:pt x="6743164" y="3954837"/>
                  <a:pt x="6747585" y="3948815"/>
                </a:cubicBezTo>
                <a:cubicBezTo>
                  <a:pt x="6752501" y="3942182"/>
                  <a:pt x="6761343" y="3941496"/>
                  <a:pt x="6767974" y="3945727"/>
                </a:cubicBezTo>
                <a:lnTo>
                  <a:pt x="6778911" y="3952703"/>
                </a:lnTo>
                <a:cubicBezTo>
                  <a:pt x="6785580" y="3956934"/>
                  <a:pt x="6786457" y="3967073"/>
                  <a:pt x="6781998" y="3973096"/>
                </a:cubicBezTo>
                <a:cubicBezTo>
                  <a:pt x="6779902" y="3975917"/>
                  <a:pt x="6777044" y="3977442"/>
                  <a:pt x="6774033" y="3978204"/>
                </a:cubicBezTo>
                <a:cubicBezTo>
                  <a:pt x="6775329" y="3979119"/>
                  <a:pt x="6776586" y="3980110"/>
                  <a:pt x="6777692" y="3981635"/>
                </a:cubicBezTo>
                <a:cubicBezTo>
                  <a:pt x="6782150" y="3987962"/>
                  <a:pt x="6780512" y="3994328"/>
                  <a:pt x="6776510" y="3998711"/>
                </a:cubicBezTo>
                <a:cubicBezTo>
                  <a:pt x="6776967" y="3999321"/>
                  <a:pt x="6777692" y="3999741"/>
                  <a:pt x="6778073" y="4000351"/>
                </a:cubicBezTo>
                <a:cubicBezTo>
                  <a:pt x="6779216" y="4000617"/>
                  <a:pt x="6780322" y="4000732"/>
                  <a:pt x="6781426" y="4001304"/>
                </a:cubicBezTo>
                <a:cubicBezTo>
                  <a:pt x="6787943" y="4004734"/>
                  <a:pt x="6791830" y="4014378"/>
                  <a:pt x="6787600" y="4021011"/>
                </a:cubicBezTo>
                <a:close/>
                <a:moveTo>
                  <a:pt x="6786533" y="3905474"/>
                </a:moveTo>
                <a:cubicBezTo>
                  <a:pt x="6776472" y="3921293"/>
                  <a:pt x="6751853" y="3905627"/>
                  <a:pt x="6761952" y="3889808"/>
                </a:cubicBezTo>
                <a:cubicBezTo>
                  <a:pt x="6772014" y="3873989"/>
                  <a:pt x="6796594" y="3889617"/>
                  <a:pt x="6786533" y="3905474"/>
                </a:cubicBezTo>
                <a:close/>
                <a:moveTo>
                  <a:pt x="6770756" y="3677947"/>
                </a:moveTo>
                <a:lnTo>
                  <a:pt x="6767974" y="3684084"/>
                </a:lnTo>
                <a:cubicBezTo>
                  <a:pt x="6766792" y="3686676"/>
                  <a:pt x="6765039" y="3688582"/>
                  <a:pt x="6763058" y="3690183"/>
                </a:cubicBezTo>
                <a:cubicBezTo>
                  <a:pt x="6763819" y="3693766"/>
                  <a:pt x="6763210" y="3697616"/>
                  <a:pt x="6760885" y="3701275"/>
                </a:cubicBezTo>
                <a:cubicBezTo>
                  <a:pt x="6756922" y="3707527"/>
                  <a:pt x="6746480" y="3709737"/>
                  <a:pt x="6740649" y="3704820"/>
                </a:cubicBezTo>
                <a:lnTo>
                  <a:pt x="6735695" y="3700703"/>
                </a:lnTo>
                <a:cubicBezTo>
                  <a:pt x="6734895" y="3700017"/>
                  <a:pt x="6734361" y="3699179"/>
                  <a:pt x="6733713" y="3698416"/>
                </a:cubicBezTo>
                <a:cubicBezTo>
                  <a:pt x="6728263" y="3694490"/>
                  <a:pt x="6725214" y="3688163"/>
                  <a:pt x="6727654" y="3681225"/>
                </a:cubicBezTo>
                <a:cubicBezTo>
                  <a:pt x="6729521" y="3675927"/>
                  <a:pt x="6734971" y="3671696"/>
                  <a:pt x="6740687" y="3671086"/>
                </a:cubicBezTo>
                <a:lnTo>
                  <a:pt x="6742326" y="3667465"/>
                </a:lnTo>
                <a:cubicBezTo>
                  <a:pt x="6745832" y="3659727"/>
                  <a:pt x="6753454" y="3655839"/>
                  <a:pt x="6761762" y="3658507"/>
                </a:cubicBezTo>
                <a:cubicBezTo>
                  <a:pt x="6769193" y="3660870"/>
                  <a:pt x="6773995" y="3670705"/>
                  <a:pt x="6770756" y="3677947"/>
                </a:cubicBezTo>
                <a:close/>
                <a:moveTo>
                  <a:pt x="6631922" y="3644098"/>
                </a:moveTo>
                <a:lnTo>
                  <a:pt x="6627768" y="3649054"/>
                </a:lnTo>
                <a:cubicBezTo>
                  <a:pt x="6622547" y="3655305"/>
                  <a:pt x="6614353" y="3656753"/>
                  <a:pt x="6607455" y="3652141"/>
                </a:cubicBezTo>
                <a:cubicBezTo>
                  <a:pt x="6607227" y="3651988"/>
                  <a:pt x="6607151" y="3651722"/>
                  <a:pt x="6606922" y="3651569"/>
                </a:cubicBezTo>
                <a:cubicBezTo>
                  <a:pt x="6602997" y="3652941"/>
                  <a:pt x="6598538" y="3652903"/>
                  <a:pt x="6594689" y="3651188"/>
                </a:cubicBezTo>
                <a:cubicBezTo>
                  <a:pt x="6587029" y="3647757"/>
                  <a:pt x="6584704" y="3638075"/>
                  <a:pt x="6587943" y="3630871"/>
                </a:cubicBezTo>
                <a:lnTo>
                  <a:pt x="6593470" y="3618597"/>
                </a:lnTo>
                <a:cubicBezTo>
                  <a:pt x="6596937" y="3610859"/>
                  <a:pt x="6606541" y="3608610"/>
                  <a:pt x="6613782" y="3611850"/>
                </a:cubicBezTo>
                <a:cubicBezTo>
                  <a:pt x="6617860" y="3613680"/>
                  <a:pt x="6620336" y="3617339"/>
                  <a:pt x="6621327" y="3621380"/>
                </a:cubicBezTo>
                <a:cubicBezTo>
                  <a:pt x="6623843" y="3621570"/>
                  <a:pt x="6626396" y="3622180"/>
                  <a:pt x="6628797" y="3623781"/>
                </a:cubicBezTo>
                <a:cubicBezTo>
                  <a:pt x="6635085" y="3627974"/>
                  <a:pt x="6636800" y="3638304"/>
                  <a:pt x="6631922" y="3644098"/>
                </a:cubicBezTo>
                <a:close/>
                <a:moveTo>
                  <a:pt x="6606541" y="3597022"/>
                </a:moveTo>
                <a:cubicBezTo>
                  <a:pt x="6605703" y="3598356"/>
                  <a:pt x="6604712" y="3599385"/>
                  <a:pt x="6603683" y="3600300"/>
                </a:cubicBezTo>
                <a:cubicBezTo>
                  <a:pt x="6603187" y="3601978"/>
                  <a:pt x="6602463" y="3603617"/>
                  <a:pt x="6601472" y="3605065"/>
                </a:cubicBezTo>
                <a:cubicBezTo>
                  <a:pt x="6599338" y="3608153"/>
                  <a:pt x="6595985" y="3609411"/>
                  <a:pt x="6592516" y="3609944"/>
                </a:cubicBezTo>
                <a:cubicBezTo>
                  <a:pt x="6592021" y="3610745"/>
                  <a:pt x="6591716" y="3611621"/>
                  <a:pt x="6591068" y="3612346"/>
                </a:cubicBezTo>
                <a:lnTo>
                  <a:pt x="6586914" y="3617301"/>
                </a:lnTo>
                <a:cubicBezTo>
                  <a:pt x="6581846" y="3623362"/>
                  <a:pt x="6571671" y="3622790"/>
                  <a:pt x="6566373" y="3617606"/>
                </a:cubicBezTo>
                <a:cubicBezTo>
                  <a:pt x="6560428" y="3611850"/>
                  <a:pt x="6561000" y="3603083"/>
                  <a:pt x="6566068" y="3597060"/>
                </a:cubicBezTo>
                <a:lnTo>
                  <a:pt x="6566564" y="3596450"/>
                </a:lnTo>
                <a:cubicBezTo>
                  <a:pt x="6566716" y="3595116"/>
                  <a:pt x="6566792" y="3593782"/>
                  <a:pt x="6567478" y="3592600"/>
                </a:cubicBezTo>
                <a:cubicBezTo>
                  <a:pt x="6570832" y="3586578"/>
                  <a:pt x="6575100" y="3581203"/>
                  <a:pt x="6582380" y="3580021"/>
                </a:cubicBezTo>
                <a:cubicBezTo>
                  <a:pt x="6583104" y="3579907"/>
                  <a:pt x="6583751" y="3579983"/>
                  <a:pt x="6584437" y="3579945"/>
                </a:cubicBezTo>
                <a:cubicBezTo>
                  <a:pt x="6595985" y="3571788"/>
                  <a:pt x="6615382" y="3583147"/>
                  <a:pt x="6606541" y="3597022"/>
                </a:cubicBezTo>
                <a:close/>
                <a:moveTo>
                  <a:pt x="6563553" y="3545868"/>
                </a:moveTo>
                <a:lnTo>
                  <a:pt x="6560771" y="3552004"/>
                </a:lnTo>
                <a:cubicBezTo>
                  <a:pt x="6557265" y="3559743"/>
                  <a:pt x="6549262" y="3563326"/>
                  <a:pt x="6541145" y="3560581"/>
                </a:cubicBezTo>
                <a:cubicBezTo>
                  <a:pt x="6533675" y="3558027"/>
                  <a:pt x="6529293" y="3548193"/>
                  <a:pt x="6532570" y="3540950"/>
                </a:cubicBezTo>
                <a:lnTo>
                  <a:pt x="6535352" y="3534813"/>
                </a:lnTo>
                <a:cubicBezTo>
                  <a:pt x="6538858" y="3527075"/>
                  <a:pt x="6546861" y="3523492"/>
                  <a:pt x="6554978" y="3526237"/>
                </a:cubicBezTo>
                <a:cubicBezTo>
                  <a:pt x="6562410" y="3528791"/>
                  <a:pt x="6566792" y="3538625"/>
                  <a:pt x="6563553" y="3545868"/>
                </a:cubicBezTo>
                <a:close/>
                <a:moveTo>
                  <a:pt x="6541487" y="3525169"/>
                </a:moveTo>
                <a:cubicBezTo>
                  <a:pt x="6533904" y="3528409"/>
                  <a:pt x="6525939" y="3524521"/>
                  <a:pt x="6522356" y="3517508"/>
                </a:cubicBezTo>
                <a:lnTo>
                  <a:pt x="6520298" y="3513429"/>
                </a:lnTo>
                <a:cubicBezTo>
                  <a:pt x="6519994" y="3515068"/>
                  <a:pt x="6519498" y="3516707"/>
                  <a:pt x="6518393" y="3518422"/>
                </a:cubicBezTo>
                <a:cubicBezTo>
                  <a:pt x="6511190" y="3529782"/>
                  <a:pt x="6495870" y="3525894"/>
                  <a:pt x="6491564" y="3516974"/>
                </a:cubicBezTo>
                <a:lnTo>
                  <a:pt x="6491183" y="3518117"/>
                </a:lnTo>
                <a:cubicBezTo>
                  <a:pt x="6488744" y="3525665"/>
                  <a:pt x="6478645" y="3528562"/>
                  <a:pt x="6471976" y="3525627"/>
                </a:cubicBezTo>
                <a:cubicBezTo>
                  <a:pt x="6464239" y="3522234"/>
                  <a:pt x="6462067" y="3513886"/>
                  <a:pt x="6464468" y="3506415"/>
                </a:cubicBezTo>
                <a:lnTo>
                  <a:pt x="6464811" y="3505386"/>
                </a:lnTo>
                <a:cubicBezTo>
                  <a:pt x="6464087" y="3504433"/>
                  <a:pt x="6463287" y="3503556"/>
                  <a:pt x="6462714" y="3502451"/>
                </a:cubicBezTo>
                <a:lnTo>
                  <a:pt x="6459742" y="3496695"/>
                </a:lnTo>
                <a:cubicBezTo>
                  <a:pt x="6459628" y="3496428"/>
                  <a:pt x="6459704" y="3496161"/>
                  <a:pt x="6459590" y="3495895"/>
                </a:cubicBezTo>
                <a:lnTo>
                  <a:pt x="6454712" y="3497724"/>
                </a:lnTo>
                <a:cubicBezTo>
                  <a:pt x="6447052" y="3500621"/>
                  <a:pt x="6438096" y="3494522"/>
                  <a:pt x="6436076" y="3487204"/>
                </a:cubicBezTo>
                <a:cubicBezTo>
                  <a:pt x="6434171" y="3480304"/>
                  <a:pt x="6437486" y="3474244"/>
                  <a:pt x="6442936" y="3470622"/>
                </a:cubicBezTo>
                <a:cubicBezTo>
                  <a:pt x="6440992" y="3470965"/>
                  <a:pt x="6439125" y="3471613"/>
                  <a:pt x="6436915" y="3470927"/>
                </a:cubicBezTo>
                <a:cubicBezTo>
                  <a:pt x="6430017" y="3468831"/>
                  <a:pt x="6424071" y="3459911"/>
                  <a:pt x="6427234" y="3452707"/>
                </a:cubicBezTo>
                <a:cubicBezTo>
                  <a:pt x="6427654" y="3451830"/>
                  <a:pt x="6427997" y="3450953"/>
                  <a:pt x="6428301" y="3450038"/>
                </a:cubicBezTo>
                <a:cubicBezTo>
                  <a:pt x="6428340" y="3449924"/>
                  <a:pt x="6428301" y="3449962"/>
                  <a:pt x="6428340" y="3449848"/>
                </a:cubicBezTo>
                <a:cubicBezTo>
                  <a:pt x="6428340" y="3449810"/>
                  <a:pt x="6428340" y="3449733"/>
                  <a:pt x="6428301" y="3449657"/>
                </a:cubicBezTo>
                <a:cubicBezTo>
                  <a:pt x="6428225" y="3449505"/>
                  <a:pt x="6428187" y="3449391"/>
                  <a:pt x="6428073" y="3449162"/>
                </a:cubicBezTo>
                <a:cubicBezTo>
                  <a:pt x="6424567" y="3441805"/>
                  <a:pt x="6427311" y="3433571"/>
                  <a:pt x="6434361" y="3429531"/>
                </a:cubicBezTo>
                <a:cubicBezTo>
                  <a:pt x="6441031" y="3425719"/>
                  <a:pt x="6450710" y="3428921"/>
                  <a:pt x="6453988" y="3435858"/>
                </a:cubicBezTo>
                <a:cubicBezTo>
                  <a:pt x="6456731" y="3441614"/>
                  <a:pt x="6457227" y="3447866"/>
                  <a:pt x="6456350" y="3454041"/>
                </a:cubicBezTo>
                <a:cubicBezTo>
                  <a:pt x="6457989" y="3451944"/>
                  <a:pt x="6460047" y="3450534"/>
                  <a:pt x="6462220" y="3449581"/>
                </a:cubicBezTo>
                <a:cubicBezTo>
                  <a:pt x="6460199" y="3445693"/>
                  <a:pt x="6459590" y="3441081"/>
                  <a:pt x="6461381" y="3437155"/>
                </a:cubicBezTo>
                <a:lnTo>
                  <a:pt x="6464163" y="3431017"/>
                </a:lnTo>
                <a:cubicBezTo>
                  <a:pt x="6466564" y="3425719"/>
                  <a:pt x="6471137" y="3422555"/>
                  <a:pt x="6476320" y="3421869"/>
                </a:cubicBezTo>
                <a:cubicBezTo>
                  <a:pt x="6476815" y="3420344"/>
                  <a:pt x="6477578" y="3418934"/>
                  <a:pt x="6478645" y="3417638"/>
                </a:cubicBezTo>
                <a:lnTo>
                  <a:pt x="6477349" y="3416952"/>
                </a:lnTo>
                <a:cubicBezTo>
                  <a:pt x="6471289" y="3413750"/>
                  <a:pt x="6468584" y="3406622"/>
                  <a:pt x="6470298" y="3400180"/>
                </a:cubicBezTo>
                <a:cubicBezTo>
                  <a:pt x="6469079" y="3400828"/>
                  <a:pt x="6467707" y="3401095"/>
                  <a:pt x="6466335" y="3401362"/>
                </a:cubicBezTo>
                <a:cubicBezTo>
                  <a:pt x="6469651" y="3407689"/>
                  <a:pt x="6468127" y="3417143"/>
                  <a:pt x="6461419" y="3420573"/>
                </a:cubicBezTo>
                <a:lnTo>
                  <a:pt x="6455664" y="3423546"/>
                </a:lnTo>
                <a:cubicBezTo>
                  <a:pt x="6448614" y="3427130"/>
                  <a:pt x="6440040" y="3426100"/>
                  <a:pt x="6435581" y="3418934"/>
                </a:cubicBezTo>
                <a:cubicBezTo>
                  <a:pt x="6431656" y="3412683"/>
                  <a:pt x="6433180" y="3402429"/>
                  <a:pt x="6440192" y="3398846"/>
                </a:cubicBezTo>
                <a:lnTo>
                  <a:pt x="6445947" y="3395873"/>
                </a:lnTo>
                <a:cubicBezTo>
                  <a:pt x="6447585" y="3395034"/>
                  <a:pt x="6449300" y="3394500"/>
                  <a:pt x="6451053" y="3394195"/>
                </a:cubicBezTo>
                <a:cubicBezTo>
                  <a:pt x="6449186" y="3390803"/>
                  <a:pt x="6448614" y="3386724"/>
                  <a:pt x="6449833" y="3382874"/>
                </a:cubicBezTo>
                <a:lnTo>
                  <a:pt x="6452654" y="3374145"/>
                </a:lnTo>
                <a:cubicBezTo>
                  <a:pt x="6455093" y="3366636"/>
                  <a:pt x="6463401" y="3362252"/>
                  <a:pt x="6470946" y="3364654"/>
                </a:cubicBezTo>
                <a:cubicBezTo>
                  <a:pt x="6478416" y="3367017"/>
                  <a:pt x="6482836" y="3375479"/>
                  <a:pt x="6480436" y="3382950"/>
                </a:cubicBezTo>
                <a:lnTo>
                  <a:pt x="6477768" y="3391184"/>
                </a:lnTo>
                <a:cubicBezTo>
                  <a:pt x="6481808" y="3389202"/>
                  <a:pt x="6486610" y="3388821"/>
                  <a:pt x="6490764" y="3391031"/>
                </a:cubicBezTo>
                <a:lnTo>
                  <a:pt x="6496480" y="3394081"/>
                </a:lnTo>
                <a:cubicBezTo>
                  <a:pt x="6503454" y="3397778"/>
                  <a:pt x="6506389" y="3406698"/>
                  <a:pt x="6502692" y="3413750"/>
                </a:cubicBezTo>
                <a:cubicBezTo>
                  <a:pt x="6502006" y="3415084"/>
                  <a:pt x="6500939" y="3416113"/>
                  <a:pt x="6499910" y="3417143"/>
                </a:cubicBezTo>
                <a:cubicBezTo>
                  <a:pt x="6500596" y="3417943"/>
                  <a:pt x="6500939" y="3418972"/>
                  <a:pt x="6501434" y="3419887"/>
                </a:cubicBezTo>
                <a:cubicBezTo>
                  <a:pt x="6505207" y="3417905"/>
                  <a:pt x="6509666" y="3417257"/>
                  <a:pt x="6513439" y="3418972"/>
                </a:cubicBezTo>
                <a:lnTo>
                  <a:pt x="6519574" y="3421717"/>
                </a:lnTo>
                <a:cubicBezTo>
                  <a:pt x="6527311" y="3425224"/>
                  <a:pt x="6531312" y="3432695"/>
                  <a:pt x="6528759" y="3441081"/>
                </a:cubicBezTo>
                <a:cubicBezTo>
                  <a:pt x="6526511" y="3448476"/>
                  <a:pt x="6516640" y="3453507"/>
                  <a:pt x="6509399" y="3450267"/>
                </a:cubicBezTo>
                <a:lnTo>
                  <a:pt x="6503264" y="3447523"/>
                </a:lnTo>
                <a:cubicBezTo>
                  <a:pt x="6499681" y="3445922"/>
                  <a:pt x="6497014" y="3443368"/>
                  <a:pt x="6495337" y="3440357"/>
                </a:cubicBezTo>
                <a:cubicBezTo>
                  <a:pt x="6494384" y="3440814"/>
                  <a:pt x="6493431" y="3441004"/>
                  <a:pt x="6492517" y="3441233"/>
                </a:cubicBezTo>
                <a:cubicBezTo>
                  <a:pt x="6492402" y="3441500"/>
                  <a:pt x="6492478" y="3441843"/>
                  <a:pt x="6492364" y="3442110"/>
                </a:cubicBezTo>
                <a:lnTo>
                  <a:pt x="6489582" y="3448247"/>
                </a:lnTo>
                <a:cubicBezTo>
                  <a:pt x="6488820" y="3449924"/>
                  <a:pt x="6487791" y="3451296"/>
                  <a:pt x="6486686" y="3452554"/>
                </a:cubicBezTo>
                <a:cubicBezTo>
                  <a:pt x="6495451" y="3455108"/>
                  <a:pt x="6500558" y="3466277"/>
                  <a:pt x="6495146" y="3474206"/>
                </a:cubicBezTo>
                <a:cubicBezTo>
                  <a:pt x="6500024" y="3474892"/>
                  <a:pt x="6504598" y="3477903"/>
                  <a:pt x="6506884" y="3482363"/>
                </a:cubicBezTo>
                <a:lnTo>
                  <a:pt x="6507494" y="3483582"/>
                </a:lnTo>
                <a:cubicBezTo>
                  <a:pt x="6507608" y="3481867"/>
                  <a:pt x="6508065" y="3480038"/>
                  <a:pt x="6509094" y="3478093"/>
                </a:cubicBezTo>
                <a:cubicBezTo>
                  <a:pt x="6517669" y="3461969"/>
                  <a:pt x="6544270" y="3471613"/>
                  <a:pt x="6536571" y="3487737"/>
                </a:cubicBezTo>
                <a:cubicBezTo>
                  <a:pt x="6539315" y="3489300"/>
                  <a:pt x="6541754" y="3491549"/>
                  <a:pt x="6543279" y="3494522"/>
                </a:cubicBezTo>
                <a:lnTo>
                  <a:pt x="6549186" y="3506072"/>
                </a:lnTo>
                <a:cubicBezTo>
                  <a:pt x="6552768" y="3513086"/>
                  <a:pt x="6548385" y="3522272"/>
                  <a:pt x="6541487" y="3525169"/>
                </a:cubicBezTo>
                <a:close/>
                <a:moveTo>
                  <a:pt x="6536228" y="3176693"/>
                </a:moveTo>
                <a:cubicBezTo>
                  <a:pt x="6530055" y="3173910"/>
                  <a:pt x="6527730" y="3168765"/>
                  <a:pt x="6527882" y="3163580"/>
                </a:cubicBezTo>
                <a:cubicBezTo>
                  <a:pt x="6525062" y="3165982"/>
                  <a:pt x="6521518" y="3166973"/>
                  <a:pt x="6517631" y="3166744"/>
                </a:cubicBezTo>
                <a:cubicBezTo>
                  <a:pt x="6517631" y="3167773"/>
                  <a:pt x="6518126" y="3168765"/>
                  <a:pt x="6517974" y="3169832"/>
                </a:cubicBezTo>
                <a:cubicBezTo>
                  <a:pt x="6516945" y="3177608"/>
                  <a:pt x="6511724" y="3184126"/>
                  <a:pt x="6503225" y="3183973"/>
                </a:cubicBezTo>
                <a:cubicBezTo>
                  <a:pt x="6496060" y="3183821"/>
                  <a:pt x="6488058" y="3176960"/>
                  <a:pt x="6489125" y="3169222"/>
                </a:cubicBezTo>
                <a:cubicBezTo>
                  <a:pt x="6489277" y="3168307"/>
                  <a:pt x="6489353" y="3167392"/>
                  <a:pt x="6489392" y="3166477"/>
                </a:cubicBezTo>
                <a:cubicBezTo>
                  <a:pt x="6489392" y="3166477"/>
                  <a:pt x="6489392" y="3166477"/>
                  <a:pt x="6489392" y="3166477"/>
                </a:cubicBezTo>
                <a:cubicBezTo>
                  <a:pt x="6489353" y="3166401"/>
                  <a:pt x="6489316" y="3166363"/>
                  <a:pt x="6489277" y="3166211"/>
                </a:cubicBezTo>
                <a:cubicBezTo>
                  <a:pt x="6489125" y="3166058"/>
                  <a:pt x="6489086" y="3166020"/>
                  <a:pt x="6488820" y="3165677"/>
                </a:cubicBezTo>
                <a:cubicBezTo>
                  <a:pt x="6483485" y="3159616"/>
                  <a:pt x="6483904" y="3151001"/>
                  <a:pt x="6489506" y="3145284"/>
                </a:cubicBezTo>
                <a:cubicBezTo>
                  <a:pt x="6493774" y="3140900"/>
                  <a:pt x="6500977" y="3140519"/>
                  <a:pt x="6506274" y="3143378"/>
                </a:cubicBezTo>
                <a:lnTo>
                  <a:pt x="6506693" y="3142425"/>
                </a:lnTo>
                <a:cubicBezTo>
                  <a:pt x="6503340" y="3139451"/>
                  <a:pt x="6501167" y="3135144"/>
                  <a:pt x="6502082" y="3129503"/>
                </a:cubicBezTo>
                <a:cubicBezTo>
                  <a:pt x="6505016" y="3111816"/>
                  <a:pt x="6530969" y="3117190"/>
                  <a:pt x="6530169" y="3133924"/>
                </a:cubicBezTo>
                <a:cubicBezTo>
                  <a:pt x="6534933" y="3137508"/>
                  <a:pt x="6538134" y="3143950"/>
                  <a:pt x="6536114" y="3149667"/>
                </a:cubicBezTo>
                <a:cubicBezTo>
                  <a:pt x="6539696" y="3147647"/>
                  <a:pt x="6544117" y="3147037"/>
                  <a:pt x="6548995" y="3149248"/>
                </a:cubicBezTo>
                <a:cubicBezTo>
                  <a:pt x="6566754" y="3157215"/>
                  <a:pt x="6554026" y="3184698"/>
                  <a:pt x="6536228" y="3176693"/>
                </a:cubicBezTo>
                <a:close/>
                <a:moveTo>
                  <a:pt x="6520451" y="3086925"/>
                </a:moveTo>
                <a:lnTo>
                  <a:pt x="6512143" y="3105298"/>
                </a:lnTo>
                <a:cubicBezTo>
                  <a:pt x="6508637" y="3113036"/>
                  <a:pt x="6499338" y="3115551"/>
                  <a:pt x="6491945" y="3112388"/>
                </a:cubicBezTo>
                <a:cubicBezTo>
                  <a:pt x="6484971" y="3109414"/>
                  <a:pt x="6482379" y="3101143"/>
                  <a:pt x="6484399" y="3094205"/>
                </a:cubicBezTo>
                <a:cubicBezTo>
                  <a:pt x="6484399" y="3094205"/>
                  <a:pt x="6484361" y="3094205"/>
                  <a:pt x="6484323" y="3094205"/>
                </a:cubicBezTo>
                <a:cubicBezTo>
                  <a:pt x="6476625" y="3090775"/>
                  <a:pt x="6474338" y="3081093"/>
                  <a:pt x="6477616" y="3073888"/>
                </a:cubicBezTo>
                <a:lnTo>
                  <a:pt x="6480398" y="3067751"/>
                </a:lnTo>
                <a:cubicBezTo>
                  <a:pt x="6483904" y="3060013"/>
                  <a:pt x="6493508" y="3057802"/>
                  <a:pt x="6500710" y="3061042"/>
                </a:cubicBezTo>
                <a:cubicBezTo>
                  <a:pt x="6502997" y="3062072"/>
                  <a:pt x="6504674" y="3063749"/>
                  <a:pt x="6505969" y="3065655"/>
                </a:cubicBezTo>
                <a:cubicBezTo>
                  <a:pt x="6508484" y="3065502"/>
                  <a:pt x="6511000" y="3065731"/>
                  <a:pt x="6513363" y="3066760"/>
                </a:cubicBezTo>
                <a:cubicBezTo>
                  <a:pt x="6521061" y="3069962"/>
                  <a:pt x="6523729" y="3079720"/>
                  <a:pt x="6520451" y="3086925"/>
                </a:cubicBezTo>
                <a:close/>
                <a:moveTo>
                  <a:pt x="6478797" y="3047358"/>
                </a:moveTo>
                <a:cubicBezTo>
                  <a:pt x="6461114" y="3039391"/>
                  <a:pt x="6471175" y="3010803"/>
                  <a:pt x="6488896" y="3018807"/>
                </a:cubicBezTo>
                <a:cubicBezTo>
                  <a:pt x="6506617" y="3026812"/>
                  <a:pt x="6496556" y="3055363"/>
                  <a:pt x="6478797" y="3047358"/>
                </a:cubicBezTo>
                <a:close/>
                <a:moveTo>
                  <a:pt x="6470489" y="3071715"/>
                </a:moveTo>
                <a:cubicBezTo>
                  <a:pt x="6470565" y="3072402"/>
                  <a:pt x="6471022" y="3072974"/>
                  <a:pt x="6471022" y="3073660"/>
                </a:cubicBezTo>
                <a:lnTo>
                  <a:pt x="6471137" y="3082732"/>
                </a:lnTo>
                <a:cubicBezTo>
                  <a:pt x="6471213" y="3090584"/>
                  <a:pt x="6462905" y="3096568"/>
                  <a:pt x="6455664" y="3096035"/>
                </a:cubicBezTo>
                <a:cubicBezTo>
                  <a:pt x="6449490" y="3095577"/>
                  <a:pt x="6445146" y="3091461"/>
                  <a:pt x="6443355" y="3086162"/>
                </a:cubicBezTo>
                <a:cubicBezTo>
                  <a:pt x="6441259" y="3085514"/>
                  <a:pt x="6439201" y="3084523"/>
                  <a:pt x="6437410" y="3082884"/>
                </a:cubicBezTo>
                <a:cubicBezTo>
                  <a:pt x="6433599" y="3079415"/>
                  <a:pt x="6432456" y="3073507"/>
                  <a:pt x="6433866" y="3068514"/>
                </a:cubicBezTo>
                <a:cubicBezTo>
                  <a:pt x="6432189" y="3063444"/>
                  <a:pt x="6433751" y="3057345"/>
                  <a:pt x="6437334" y="3053419"/>
                </a:cubicBezTo>
                <a:cubicBezTo>
                  <a:pt x="6440497" y="3049988"/>
                  <a:pt x="6444803" y="3049035"/>
                  <a:pt x="6448996" y="3049645"/>
                </a:cubicBezTo>
                <a:cubicBezTo>
                  <a:pt x="6454102" y="3046329"/>
                  <a:pt x="6460923" y="3045681"/>
                  <a:pt x="6466526" y="3051208"/>
                </a:cubicBezTo>
                <a:lnTo>
                  <a:pt x="6469384" y="3053991"/>
                </a:lnTo>
                <a:cubicBezTo>
                  <a:pt x="6475177" y="3059670"/>
                  <a:pt x="6474262" y="3066646"/>
                  <a:pt x="6470489" y="3071715"/>
                </a:cubicBezTo>
                <a:close/>
                <a:moveTo>
                  <a:pt x="6460085" y="2988656"/>
                </a:moveTo>
                <a:cubicBezTo>
                  <a:pt x="6456770" y="2992049"/>
                  <a:pt x="6453111" y="2993078"/>
                  <a:pt x="6449720" y="2992506"/>
                </a:cubicBezTo>
                <a:cubicBezTo>
                  <a:pt x="6454788" y="2996813"/>
                  <a:pt x="6457227" y="3004704"/>
                  <a:pt x="6453949" y="3011603"/>
                </a:cubicBezTo>
                <a:cubicBezTo>
                  <a:pt x="6455703" y="3013242"/>
                  <a:pt x="6457189" y="3015148"/>
                  <a:pt x="6457989" y="3017435"/>
                </a:cubicBezTo>
                <a:cubicBezTo>
                  <a:pt x="6460695" y="3025364"/>
                  <a:pt x="6456160" y="3033750"/>
                  <a:pt x="6448500" y="3036647"/>
                </a:cubicBezTo>
                <a:lnTo>
                  <a:pt x="6439582" y="3040001"/>
                </a:lnTo>
                <a:cubicBezTo>
                  <a:pt x="6431922" y="3042898"/>
                  <a:pt x="6422928" y="3038095"/>
                  <a:pt x="6420375" y="3030510"/>
                </a:cubicBezTo>
                <a:cubicBezTo>
                  <a:pt x="6419994" y="3029442"/>
                  <a:pt x="6420375" y="3028413"/>
                  <a:pt x="6420413" y="3027346"/>
                </a:cubicBezTo>
                <a:cubicBezTo>
                  <a:pt x="6418622" y="3028070"/>
                  <a:pt x="6416717" y="3028452"/>
                  <a:pt x="6414811" y="3028413"/>
                </a:cubicBezTo>
                <a:cubicBezTo>
                  <a:pt x="6413362" y="3028375"/>
                  <a:pt x="6412105" y="3027918"/>
                  <a:pt x="6410809" y="3027498"/>
                </a:cubicBezTo>
                <a:lnTo>
                  <a:pt x="6408904" y="3028223"/>
                </a:lnTo>
                <a:cubicBezTo>
                  <a:pt x="6401205" y="3031120"/>
                  <a:pt x="6392326" y="3024563"/>
                  <a:pt x="6390497" y="3017321"/>
                </a:cubicBezTo>
                <a:cubicBezTo>
                  <a:pt x="6390192" y="3016063"/>
                  <a:pt x="6390345" y="3014958"/>
                  <a:pt x="6390306" y="3013814"/>
                </a:cubicBezTo>
                <a:cubicBezTo>
                  <a:pt x="6389087" y="3013585"/>
                  <a:pt x="6387944" y="3013662"/>
                  <a:pt x="6386686" y="3013090"/>
                </a:cubicBezTo>
                <a:cubicBezTo>
                  <a:pt x="6377844" y="3009125"/>
                  <a:pt x="6377349" y="3000701"/>
                  <a:pt x="6381274" y="2994221"/>
                </a:cubicBezTo>
                <a:cubicBezTo>
                  <a:pt x="6380360" y="2994717"/>
                  <a:pt x="6379255" y="2994603"/>
                  <a:pt x="6378225" y="2994945"/>
                </a:cubicBezTo>
                <a:cubicBezTo>
                  <a:pt x="6377578" y="2996394"/>
                  <a:pt x="6376815" y="2997843"/>
                  <a:pt x="6375482" y="2999215"/>
                </a:cubicBezTo>
                <a:cubicBezTo>
                  <a:pt x="6363249" y="3011718"/>
                  <a:pt x="6343660" y="2995555"/>
                  <a:pt x="6352273" y="2982519"/>
                </a:cubicBezTo>
                <a:cubicBezTo>
                  <a:pt x="6351396" y="2981490"/>
                  <a:pt x="6350367" y="2980499"/>
                  <a:pt x="6349834" y="2979317"/>
                </a:cubicBezTo>
                <a:cubicBezTo>
                  <a:pt x="6349224" y="2980804"/>
                  <a:pt x="6349376" y="2982443"/>
                  <a:pt x="6348271" y="2983777"/>
                </a:cubicBezTo>
                <a:cubicBezTo>
                  <a:pt x="6343393" y="2989609"/>
                  <a:pt x="6333294" y="2990028"/>
                  <a:pt x="6327882" y="2984730"/>
                </a:cubicBezTo>
                <a:lnTo>
                  <a:pt x="6323309" y="2980232"/>
                </a:lnTo>
                <a:cubicBezTo>
                  <a:pt x="6322966" y="2979889"/>
                  <a:pt x="6322699" y="2979508"/>
                  <a:pt x="6322395" y="2979164"/>
                </a:cubicBezTo>
                <a:cubicBezTo>
                  <a:pt x="6321061" y="2979470"/>
                  <a:pt x="6319727" y="2979660"/>
                  <a:pt x="6318393" y="2979584"/>
                </a:cubicBezTo>
                <a:cubicBezTo>
                  <a:pt x="6310199" y="2979012"/>
                  <a:pt x="6305055" y="2971998"/>
                  <a:pt x="6304979" y="2964222"/>
                </a:cubicBezTo>
                <a:lnTo>
                  <a:pt x="6304864" y="2955150"/>
                </a:lnTo>
                <a:cubicBezTo>
                  <a:pt x="6304788" y="2947336"/>
                  <a:pt x="6312944" y="2941237"/>
                  <a:pt x="6320261" y="2941733"/>
                </a:cubicBezTo>
                <a:cubicBezTo>
                  <a:pt x="6325939" y="2942114"/>
                  <a:pt x="6329407" y="2946002"/>
                  <a:pt x="6331465" y="2950690"/>
                </a:cubicBezTo>
                <a:cubicBezTo>
                  <a:pt x="6329674" y="2940513"/>
                  <a:pt x="6335428" y="2928544"/>
                  <a:pt x="6342554" y="2921644"/>
                </a:cubicBezTo>
                <a:cubicBezTo>
                  <a:pt x="6347737" y="2916651"/>
                  <a:pt x="6356617" y="2916422"/>
                  <a:pt x="6364964" y="2917794"/>
                </a:cubicBezTo>
                <a:cubicBezTo>
                  <a:pt x="6366068" y="2907655"/>
                  <a:pt x="6380626" y="2898735"/>
                  <a:pt x="6391678" y="2907464"/>
                </a:cubicBezTo>
                <a:cubicBezTo>
                  <a:pt x="6394498" y="2909713"/>
                  <a:pt x="6395718" y="2912229"/>
                  <a:pt x="6396252" y="2914821"/>
                </a:cubicBezTo>
                <a:cubicBezTo>
                  <a:pt x="6398843" y="2915774"/>
                  <a:pt x="6401282" y="2917146"/>
                  <a:pt x="6402844" y="2919090"/>
                </a:cubicBezTo>
                <a:cubicBezTo>
                  <a:pt x="6404140" y="2920729"/>
                  <a:pt x="6404940" y="2922407"/>
                  <a:pt x="6405398" y="2924160"/>
                </a:cubicBezTo>
                <a:cubicBezTo>
                  <a:pt x="6409361" y="2923741"/>
                  <a:pt x="6413515" y="2924770"/>
                  <a:pt x="6416831" y="2927286"/>
                </a:cubicBezTo>
                <a:cubicBezTo>
                  <a:pt x="6420832" y="2930335"/>
                  <a:pt x="6422509" y="2935214"/>
                  <a:pt x="6422128" y="2939979"/>
                </a:cubicBezTo>
                <a:cubicBezTo>
                  <a:pt x="6422509" y="2939064"/>
                  <a:pt x="6422966" y="2938226"/>
                  <a:pt x="6423614" y="2937425"/>
                </a:cubicBezTo>
                <a:lnTo>
                  <a:pt x="6427807" y="2932165"/>
                </a:lnTo>
                <a:cubicBezTo>
                  <a:pt x="6432913" y="2925723"/>
                  <a:pt x="6440764" y="2922254"/>
                  <a:pt x="6448576" y="2926905"/>
                </a:cubicBezTo>
                <a:cubicBezTo>
                  <a:pt x="6454940" y="2930716"/>
                  <a:pt x="6458904" y="2941237"/>
                  <a:pt x="6453835" y="2947679"/>
                </a:cubicBezTo>
                <a:lnTo>
                  <a:pt x="6449643" y="2952939"/>
                </a:lnTo>
                <a:cubicBezTo>
                  <a:pt x="6444537" y="2959381"/>
                  <a:pt x="6436686" y="2962850"/>
                  <a:pt x="6428874" y="2958200"/>
                </a:cubicBezTo>
                <a:cubicBezTo>
                  <a:pt x="6424376" y="2955493"/>
                  <a:pt x="6421099" y="2949394"/>
                  <a:pt x="6421404" y="2943791"/>
                </a:cubicBezTo>
                <a:cubicBezTo>
                  <a:pt x="6420832" y="2945544"/>
                  <a:pt x="6419994" y="2947221"/>
                  <a:pt x="6418851" y="2948670"/>
                </a:cubicBezTo>
                <a:lnTo>
                  <a:pt x="6414659" y="2953930"/>
                </a:lnTo>
                <a:cubicBezTo>
                  <a:pt x="6413172" y="2955798"/>
                  <a:pt x="6411343" y="2957094"/>
                  <a:pt x="6409323" y="2958009"/>
                </a:cubicBezTo>
                <a:cubicBezTo>
                  <a:pt x="6409323" y="2959000"/>
                  <a:pt x="6408866" y="2959915"/>
                  <a:pt x="6408752" y="2960906"/>
                </a:cubicBezTo>
                <a:cubicBezTo>
                  <a:pt x="6413820" y="2955913"/>
                  <a:pt x="6423004" y="2954845"/>
                  <a:pt x="6428340" y="2960067"/>
                </a:cubicBezTo>
                <a:lnTo>
                  <a:pt x="6437486" y="2969025"/>
                </a:lnTo>
                <a:cubicBezTo>
                  <a:pt x="6438096" y="2969635"/>
                  <a:pt x="6438439" y="2970397"/>
                  <a:pt x="6438973" y="2971045"/>
                </a:cubicBezTo>
                <a:cubicBezTo>
                  <a:pt x="6439697" y="2969330"/>
                  <a:pt x="6440497" y="2967615"/>
                  <a:pt x="6442021" y="2966090"/>
                </a:cubicBezTo>
                <a:cubicBezTo>
                  <a:pt x="6455016" y="2952863"/>
                  <a:pt x="6472928" y="2975505"/>
                  <a:pt x="6460085" y="2988656"/>
                </a:cubicBezTo>
                <a:close/>
                <a:moveTo>
                  <a:pt x="6427692" y="2887681"/>
                </a:moveTo>
                <a:lnTo>
                  <a:pt x="6423500" y="2892979"/>
                </a:lnTo>
                <a:cubicBezTo>
                  <a:pt x="6418469" y="2899345"/>
                  <a:pt x="6411038" y="2901594"/>
                  <a:pt x="6403645" y="2897935"/>
                </a:cubicBezTo>
                <a:cubicBezTo>
                  <a:pt x="6396328" y="2897211"/>
                  <a:pt x="6389963" y="2891988"/>
                  <a:pt x="6392212" y="2882840"/>
                </a:cubicBezTo>
                <a:cubicBezTo>
                  <a:pt x="6392593" y="2881353"/>
                  <a:pt x="6393164" y="2880057"/>
                  <a:pt x="6393851" y="2878876"/>
                </a:cubicBezTo>
                <a:cubicBezTo>
                  <a:pt x="6393774" y="2877122"/>
                  <a:pt x="6393927" y="2875369"/>
                  <a:pt x="6394461" y="2873691"/>
                </a:cubicBezTo>
                <a:cubicBezTo>
                  <a:pt x="6395985" y="2868584"/>
                  <a:pt x="6400444" y="2865382"/>
                  <a:pt x="6405398" y="2864429"/>
                </a:cubicBezTo>
                <a:cubicBezTo>
                  <a:pt x="6408065" y="2861265"/>
                  <a:pt x="6411762" y="2859207"/>
                  <a:pt x="6416793" y="2859321"/>
                </a:cubicBezTo>
                <a:cubicBezTo>
                  <a:pt x="6423957" y="2859435"/>
                  <a:pt x="6431656" y="2867211"/>
                  <a:pt x="6430283" y="2874645"/>
                </a:cubicBezTo>
                <a:cubicBezTo>
                  <a:pt x="6430169" y="2875254"/>
                  <a:pt x="6429864" y="2875788"/>
                  <a:pt x="6429712" y="2876398"/>
                </a:cubicBezTo>
                <a:cubicBezTo>
                  <a:pt x="6430626" y="2880362"/>
                  <a:pt x="6430131" y="2884593"/>
                  <a:pt x="6427692" y="2887681"/>
                </a:cubicBezTo>
                <a:close/>
                <a:moveTo>
                  <a:pt x="6437524" y="2819754"/>
                </a:moveTo>
                <a:cubicBezTo>
                  <a:pt x="6433065" y="2837784"/>
                  <a:pt x="6405093" y="2830542"/>
                  <a:pt x="6409590" y="2812512"/>
                </a:cubicBezTo>
                <a:cubicBezTo>
                  <a:pt x="6414049" y="2794482"/>
                  <a:pt x="6442021" y="2801724"/>
                  <a:pt x="6437524" y="2819754"/>
                </a:cubicBezTo>
                <a:close/>
                <a:moveTo>
                  <a:pt x="6408942" y="2781522"/>
                </a:moveTo>
                <a:lnTo>
                  <a:pt x="6404750" y="2786782"/>
                </a:lnTo>
                <a:cubicBezTo>
                  <a:pt x="6399643" y="2793186"/>
                  <a:pt x="6389125" y="2793072"/>
                  <a:pt x="6383371" y="2787849"/>
                </a:cubicBezTo>
                <a:cubicBezTo>
                  <a:pt x="6377006" y="2782094"/>
                  <a:pt x="6377234" y="2772831"/>
                  <a:pt x="6382303" y="2766427"/>
                </a:cubicBezTo>
                <a:lnTo>
                  <a:pt x="6386495" y="2761167"/>
                </a:lnTo>
                <a:cubicBezTo>
                  <a:pt x="6391602" y="2754763"/>
                  <a:pt x="6402120" y="2754877"/>
                  <a:pt x="6407875" y="2760099"/>
                </a:cubicBezTo>
                <a:cubicBezTo>
                  <a:pt x="6414201" y="2765855"/>
                  <a:pt x="6414010" y="2775118"/>
                  <a:pt x="6408942" y="2781522"/>
                </a:cubicBezTo>
                <a:close/>
                <a:moveTo>
                  <a:pt x="6336152" y="2509206"/>
                </a:moveTo>
                <a:cubicBezTo>
                  <a:pt x="6331694" y="2527159"/>
                  <a:pt x="6303225" y="2522242"/>
                  <a:pt x="6307723" y="2504174"/>
                </a:cubicBezTo>
                <a:cubicBezTo>
                  <a:pt x="6312181" y="2486258"/>
                  <a:pt x="6340611" y="2491176"/>
                  <a:pt x="6336152" y="2509206"/>
                </a:cubicBezTo>
                <a:close/>
                <a:moveTo>
                  <a:pt x="6314963" y="2556243"/>
                </a:moveTo>
                <a:cubicBezTo>
                  <a:pt x="6322242" y="2557082"/>
                  <a:pt x="6328797" y="2565430"/>
                  <a:pt x="6326968" y="2572787"/>
                </a:cubicBezTo>
                <a:lnTo>
                  <a:pt x="6325405" y="2579000"/>
                </a:lnTo>
                <a:cubicBezTo>
                  <a:pt x="6323462" y="2586891"/>
                  <a:pt x="6317250" y="2591922"/>
                  <a:pt x="6308904" y="2591007"/>
                </a:cubicBezTo>
                <a:cubicBezTo>
                  <a:pt x="6301625" y="2590207"/>
                  <a:pt x="6295070" y="2581859"/>
                  <a:pt x="6296899" y="2574502"/>
                </a:cubicBezTo>
                <a:lnTo>
                  <a:pt x="6298462" y="2568251"/>
                </a:lnTo>
                <a:cubicBezTo>
                  <a:pt x="6300406" y="2560398"/>
                  <a:pt x="6306617" y="2555329"/>
                  <a:pt x="6314963" y="2556243"/>
                </a:cubicBezTo>
                <a:close/>
                <a:moveTo>
                  <a:pt x="6315192" y="2634995"/>
                </a:moveTo>
                <a:cubicBezTo>
                  <a:pt x="6322433" y="2638846"/>
                  <a:pt x="6323690" y="2649633"/>
                  <a:pt x="6319537" y="2655961"/>
                </a:cubicBezTo>
                <a:cubicBezTo>
                  <a:pt x="6316183" y="2661068"/>
                  <a:pt x="6310771" y="2662974"/>
                  <a:pt x="6305359" y="2662364"/>
                </a:cubicBezTo>
                <a:cubicBezTo>
                  <a:pt x="6301549" y="2667663"/>
                  <a:pt x="6295223" y="2670598"/>
                  <a:pt x="6288477" y="2668349"/>
                </a:cubicBezTo>
                <a:cubicBezTo>
                  <a:pt x="6287524" y="2668044"/>
                  <a:pt x="6286762" y="2667358"/>
                  <a:pt x="6285924" y="2666824"/>
                </a:cubicBezTo>
                <a:cubicBezTo>
                  <a:pt x="6282570" y="2668692"/>
                  <a:pt x="6278454" y="2669340"/>
                  <a:pt x="6274681" y="2668425"/>
                </a:cubicBezTo>
                <a:lnTo>
                  <a:pt x="6268469" y="2666862"/>
                </a:lnTo>
                <a:cubicBezTo>
                  <a:pt x="6266335" y="2666329"/>
                  <a:pt x="6264506" y="2665261"/>
                  <a:pt x="6262981" y="2663889"/>
                </a:cubicBezTo>
                <a:cubicBezTo>
                  <a:pt x="6261610" y="2665490"/>
                  <a:pt x="6260009" y="2666824"/>
                  <a:pt x="6258256" y="2667663"/>
                </a:cubicBezTo>
                <a:cubicBezTo>
                  <a:pt x="6250634" y="2671170"/>
                  <a:pt x="6243126" y="2667282"/>
                  <a:pt x="6239087" y="2660611"/>
                </a:cubicBezTo>
                <a:lnTo>
                  <a:pt x="6234399" y="2652835"/>
                </a:lnTo>
                <a:cubicBezTo>
                  <a:pt x="6230359" y="2646126"/>
                  <a:pt x="6234971" y="2636673"/>
                  <a:pt x="6241449" y="2633661"/>
                </a:cubicBezTo>
                <a:cubicBezTo>
                  <a:pt x="6249072" y="2630154"/>
                  <a:pt x="6256579" y="2634043"/>
                  <a:pt x="6260619" y="2640713"/>
                </a:cubicBezTo>
                <a:lnTo>
                  <a:pt x="6261991" y="2643000"/>
                </a:lnTo>
                <a:cubicBezTo>
                  <a:pt x="6265649" y="2639379"/>
                  <a:pt x="6271289" y="2637816"/>
                  <a:pt x="6276358" y="2639036"/>
                </a:cubicBezTo>
                <a:lnTo>
                  <a:pt x="6282570" y="2640599"/>
                </a:lnTo>
                <a:cubicBezTo>
                  <a:pt x="6282913" y="2640675"/>
                  <a:pt x="6283142" y="2640942"/>
                  <a:pt x="6283447" y="2641056"/>
                </a:cubicBezTo>
                <a:cubicBezTo>
                  <a:pt x="6285809" y="2637702"/>
                  <a:pt x="6288629" y="2634767"/>
                  <a:pt x="6292631" y="2632823"/>
                </a:cubicBezTo>
                <a:cubicBezTo>
                  <a:pt x="6300253" y="2629240"/>
                  <a:pt x="6308141" y="2631260"/>
                  <a:pt x="6315192" y="2634995"/>
                </a:cubicBezTo>
                <a:close/>
                <a:moveTo>
                  <a:pt x="6267898" y="2597754"/>
                </a:moveTo>
                <a:cubicBezTo>
                  <a:pt x="6265993" y="2605339"/>
                  <a:pt x="6259628" y="2611095"/>
                  <a:pt x="6251396" y="2609761"/>
                </a:cubicBezTo>
                <a:cubicBezTo>
                  <a:pt x="6244194" y="2608618"/>
                  <a:pt x="6237486" y="2600842"/>
                  <a:pt x="6239392" y="2593256"/>
                </a:cubicBezTo>
                <a:lnTo>
                  <a:pt x="6240955" y="2587043"/>
                </a:lnTo>
                <a:cubicBezTo>
                  <a:pt x="6242822" y="2579457"/>
                  <a:pt x="6249224" y="2573702"/>
                  <a:pt x="6257456" y="2575036"/>
                </a:cubicBezTo>
                <a:cubicBezTo>
                  <a:pt x="6264659" y="2576179"/>
                  <a:pt x="6271366" y="2583955"/>
                  <a:pt x="6269460" y="2591541"/>
                </a:cubicBezTo>
                <a:lnTo>
                  <a:pt x="6267898" y="2597754"/>
                </a:lnTo>
                <a:close/>
                <a:moveTo>
                  <a:pt x="6249072" y="2548315"/>
                </a:moveTo>
                <a:cubicBezTo>
                  <a:pt x="6246556" y="2556091"/>
                  <a:pt x="6238477" y="2559522"/>
                  <a:pt x="6230893" y="2557654"/>
                </a:cubicBezTo>
                <a:lnTo>
                  <a:pt x="6218432" y="2554566"/>
                </a:lnTo>
                <a:cubicBezTo>
                  <a:pt x="6210848" y="2552660"/>
                  <a:pt x="6206846" y="2543436"/>
                  <a:pt x="6209133" y="2536384"/>
                </a:cubicBezTo>
                <a:cubicBezTo>
                  <a:pt x="6211648" y="2528608"/>
                  <a:pt x="6219727" y="2525177"/>
                  <a:pt x="6227311" y="2527045"/>
                </a:cubicBezTo>
                <a:lnTo>
                  <a:pt x="6239773" y="2530132"/>
                </a:lnTo>
                <a:cubicBezTo>
                  <a:pt x="6247357" y="2532076"/>
                  <a:pt x="6251358" y="2541301"/>
                  <a:pt x="6249072" y="2548315"/>
                </a:cubicBezTo>
                <a:close/>
                <a:moveTo>
                  <a:pt x="6211114" y="2581363"/>
                </a:moveTo>
                <a:cubicBezTo>
                  <a:pt x="6215154" y="2588072"/>
                  <a:pt x="6210771" y="2597525"/>
                  <a:pt x="6204254" y="2600575"/>
                </a:cubicBezTo>
                <a:cubicBezTo>
                  <a:pt x="6196709" y="2604158"/>
                  <a:pt x="6189049" y="2600384"/>
                  <a:pt x="6185047" y="2593713"/>
                </a:cubicBezTo>
                <a:lnTo>
                  <a:pt x="6183904" y="2591808"/>
                </a:lnTo>
                <a:cubicBezTo>
                  <a:pt x="6178988" y="2588987"/>
                  <a:pt x="6175634" y="2583688"/>
                  <a:pt x="6177387" y="2576560"/>
                </a:cubicBezTo>
                <a:cubicBezTo>
                  <a:pt x="6179102" y="2569661"/>
                  <a:pt x="6184247" y="2566459"/>
                  <a:pt x="6189697" y="2566116"/>
                </a:cubicBezTo>
                <a:cubicBezTo>
                  <a:pt x="6196404" y="2564324"/>
                  <a:pt x="6202883" y="2567679"/>
                  <a:pt x="6206427" y="2573587"/>
                </a:cubicBezTo>
                <a:lnTo>
                  <a:pt x="6211114" y="2581363"/>
                </a:lnTo>
                <a:close/>
                <a:moveTo>
                  <a:pt x="6180665" y="2621997"/>
                </a:moveTo>
                <a:cubicBezTo>
                  <a:pt x="6188134" y="2623674"/>
                  <a:pt x="6193470" y="2631679"/>
                  <a:pt x="6191602" y="2639265"/>
                </a:cubicBezTo>
                <a:lnTo>
                  <a:pt x="6190039" y="2645478"/>
                </a:lnTo>
                <a:cubicBezTo>
                  <a:pt x="6188134" y="2653064"/>
                  <a:pt x="6180550" y="2658171"/>
                  <a:pt x="6172776" y="2656418"/>
                </a:cubicBezTo>
                <a:cubicBezTo>
                  <a:pt x="6165307" y="2654741"/>
                  <a:pt x="6159971" y="2646736"/>
                  <a:pt x="6161839" y="2639150"/>
                </a:cubicBezTo>
                <a:lnTo>
                  <a:pt x="6163401" y="2632899"/>
                </a:lnTo>
                <a:cubicBezTo>
                  <a:pt x="6165307" y="2625313"/>
                  <a:pt x="6172890" y="2620244"/>
                  <a:pt x="6180665" y="2621997"/>
                </a:cubicBezTo>
                <a:close/>
                <a:moveTo>
                  <a:pt x="6063020" y="2801686"/>
                </a:moveTo>
                <a:cubicBezTo>
                  <a:pt x="6058676" y="2808052"/>
                  <a:pt x="6048386" y="2810835"/>
                  <a:pt x="6041983" y="2805727"/>
                </a:cubicBezTo>
                <a:lnTo>
                  <a:pt x="6036724" y="2801572"/>
                </a:lnTo>
                <a:cubicBezTo>
                  <a:pt x="6030283" y="2796464"/>
                  <a:pt x="6027768" y="2787735"/>
                  <a:pt x="6032647" y="2780531"/>
                </a:cubicBezTo>
                <a:cubicBezTo>
                  <a:pt x="6036991" y="2774127"/>
                  <a:pt x="6047242" y="2771382"/>
                  <a:pt x="6053683" y="2776452"/>
                </a:cubicBezTo>
                <a:lnTo>
                  <a:pt x="6058942" y="2780645"/>
                </a:lnTo>
                <a:cubicBezTo>
                  <a:pt x="6065383" y="2785753"/>
                  <a:pt x="6067898" y="2794482"/>
                  <a:pt x="6063020" y="2801686"/>
                </a:cubicBezTo>
                <a:close/>
                <a:moveTo>
                  <a:pt x="6061267" y="2711956"/>
                </a:moveTo>
                <a:cubicBezTo>
                  <a:pt x="6059323" y="2719809"/>
                  <a:pt x="6052997" y="2724840"/>
                  <a:pt x="6044689" y="2723849"/>
                </a:cubicBezTo>
                <a:cubicBezTo>
                  <a:pt x="6037372" y="2723011"/>
                  <a:pt x="6030932" y="2714624"/>
                  <a:pt x="6032761" y="2707268"/>
                </a:cubicBezTo>
                <a:lnTo>
                  <a:pt x="6034323" y="2701054"/>
                </a:lnTo>
                <a:cubicBezTo>
                  <a:pt x="6036267" y="2693202"/>
                  <a:pt x="6042593" y="2688170"/>
                  <a:pt x="6050901" y="2689162"/>
                </a:cubicBezTo>
                <a:cubicBezTo>
                  <a:pt x="6058218" y="2690000"/>
                  <a:pt x="6064620" y="2698386"/>
                  <a:pt x="6062791" y="2705743"/>
                </a:cubicBezTo>
                <a:lnTo>
                  <a:pt x="6061267" y="2711956"/>
                </a:lnTo>
                <a:close/>
                <a:moveTo>
                  <a:pt x="6059857" y="2565163"/>
                </a:moveTo>
                <a:cubicBezTo>
                  <a:pt x="6057913" y="2573053"/>
                  <a:pt x="6051701" y="2578085"/>
                  <a:pt x="6043355" y="2577170"/>
                </a:cubicBezTo>
                <a:cubicBezTo>
                  <a:pt x="6036076" y="2576370"/>
                  <a:pt x="6029522" y="2567984"/>
                  <a:pt x="6031351" y="2560665"/>
                </a:cubicBezTo>
                <a:lnTo>
                  <a:pt x="6032913" y="2554414"/>
                </a:lnTo>
                <a:cubicBezTo>
                  <a:pt x="6034857" y="2546523"/>
                  <a:pt x="6041107" y="2541492"/>
                  <a:pt x="6049415" y="2542406"/>
                </a:cubicBezTo>
                <a:cubicBezTo>
                  <a:pt x="6056694" y="2543207"/>
                  <a:pt x="6063248" y="2551555"/>
                  <a:pt x="6061419" y="2558912"/>
                </a:cubicBezTo>
                <a:lnTo>
                  <a:pt x="6059857" y="2565163"/>
                </a:lnTo>
                <a:close/>
                <a:moveTo>
                  <a:pt x="6038134" y="2437086"/>
                </a:moveTo>
                <a:lnTo>
                  <a:pt x="6031923" y="2435523"/>
                </a:lnTo>
                <a:cubicBezTo>
                  <a:pt x="6024072" y="2433579"/>
                  <a:pt x="6019194" y="2426908"/>
                  <a:pt x="6020299" y="2418751"/>
                </a:cubicBezTo>
                <a:cubicBezTo>
                  <a:pt x="6021290" y="2411356"/>
                  <a:pt x="6029750" y="2405295"/>
                  <a:pt x="6037067" y="2407125"/>
                </a:cubicBezTo>
                <a:lnTo>
                  <a:pt x="6043317" y="2408688"/>
                </a:lnTo>
                <a:cubicBezTo>
                  <a:pt x="6051168" y="2410632"/>
                  <a:pt x="6056046" y="2417341"/>
                  <a:pt x="6054940" y="2425460"/>
                </a:cubicBezTo>
                <a:cubicBezTo>
                  <a:pt x="6053912" y="2432855"/>
                  <a:pt x="6045451" y="2438916"/>
                  <a:pt x="6038134" y="2437086"/>
                </a:cubicBezTo>
                <a:close/>
                <a:moveTo>
                  <a:pt x="6018699" y="2454963"/>
                </a:moveTo>
                <a:cubicBezTo>
                  <a:pt x="6015535" y="2462473"/>
                  <a:pt x="6004521" y="2464150"/>
                  <a:pt x="5998195" y="2460491"/>
                </a:cubicBezTo>
                <a:cubicBezTo>
                  <a:pt x="5993775" y="2457937"/>
                  <a:pt x="5991602" y="2453934"/>
                  <a:pt x="5991183" y="2449551"/>
                </a:cubicBezTo>
                <a:cubicBezTo>
                  <a:pt x="5987563" y="2445891"/>
                  <a:pt x="5985924" y="2440517"/>
                  <a:pt x="5987144" y="2435066"/>
                </a:cubicBezTo>
                <a:cubicBezTo>
                  <a:pt x="5988858" y="2427251"/>
                  <a:pt x="5998005" y="2422334"/>
                  <a:pt x="6005551" y="2424469"/>
                </a:cubicBezTo>
                <a:cubicBezTo>
                  <a:pt x="6011419" y="2426146"/>
                  <a:pt x="6016335" y="2429348"/>
                  <a:pt x="6019384" y="2434723"/>
                </a:cubicBezTo>
                <a:cubicBezTo>
                  <a:pt x="6023195" y="2441393"/>
                  <a:pt x="6021480" y="2448369"/>
                  <a:pt x="6018699" y="2454963"/>
                </a:cubicBezTo>
                <a:close/>
                <a:moveTo>
                  <a:pt x="5956846" y="2632365"/>
                </a:moveTo>
                <a:cubicBezTo>
                  <a:pt x="5956236" y="2631755"/>
                  <a:pt x="5955626" y="2631146"/>
                  <a:pt x="5954941" y="2630574"/>
                </a:cubicBezTo>
                <a:cubicBezTo>
                  <a:pt x="5948691" y="2625466"/>
                  <a:pt x="5950215" y="2615403"/>
                  <a:pt x="5955055" y="2610142"/>
                </a:cubicBezTo>
                <a:cubicBezTo>
                  <a:pt x="5960733" y="2604005"/>
                  <a:pt x="5969651" y="2605492"/>
                  <a:pt x="5975444" y="2610257"/>
                </a:cubicBezTo>
                <a:cubicBezTo>
                  <a:pt x="5984857" y="2617957"/>
                  <a:pt x="5987181" y="2630116"/>
                  <a:pt x="5984399" y="2641514"/>
                </a:cubicBezTo>
                <a:cubicBezTo>
                  <a:pt x="5982532" y="2649099"/>
                  <a:pt x="5974148" y="2653712"/>
                  <a:pt x="5966716" y="2651691"/>
                </a:cubicBezTo>
                <a:cubicBezTo>
                  <a:pt x="5959095" y="2649633"/>
                  <a:pt x="5954674" y="2641552"/>
                  <a:pt x="5956541" y="2634005"/>
                </a:cubicBezTo>
                <a:cubicBezTo>
                  <a:pt x="5956693" y="2633242"/>
                  <a:pt x="5956808" y="2632861"/>
                  <a:pt x="5956846" y="2632708"/>
                </a:cubicBezTo>
                <a:cubicBezTo>
                  <a:pt x="5956846" y="2632632"/>
                  <a:pt x="5956846" y="2632518"/>
                  <a:pt x="5956846" y="2632442"/>
                </a:cubicBezTo>
                <a:cubicBezTo>
                  <a:pt x="5956846" y="2632442"/>
                  <a:pt x="5956846" y="2632403"/>
                  <a:pt x="5956846" y="2632365"/>
                </a:cubicBezTo>
                <a:close/>
                <a:moveTo>
                  <a:pt x="5992593" y="2491214"/>
                </a:moveTo>
                <a:cubicBezTo>
                  <a:pt x="5992746" y="2491404"/>
                  <a:pt x="5992746" y="2491442"/>
                  <a:pt x="5993012" y="2491786"/>
                </a:cubicBezTo>
                <a:cubicBezTo>
                  <a:pt x="5997852" y="2498266"/>
                  <a:pt x="5996747" y="2506804"/>
                  <a:pt x="5990688" y="2512064"/>
                </a:cubicBezTo>
                <a:cubicBezTo>
                  <a:pt x="5984933" y="2517096"/>
                  <a:pt x="5974948" y="2515800"/>
                  <a:pt x="5970413" y="2509739"/>
                </a:cubicBezTo>
                <a:cubicBezTo>
                  <a:pt x="5965154" y="2502687"/>
                  <a:pt x="5962296" y="2494073"/>
                  <a:pt x="5964201" y="2485306"/>
                </a:cubicBezTo>
                <a:cubicBezTo>
                  <a:pt x="5965840" y="2477644"/>
                  <a:pt x="5971557" y="2471545"/>
                  <a:pt x="5980017" y="2472383"/>
                </a:cubicBezTo>
                <a:cubicBezTo>
                  <a:pt x="5987144" y="2473108"/>
                  <a:pt x="5994575" y="2480579"/>
                  <a:pt x="5992936" y="2488202"/>
                </a:cubicBezTo>
                <a:cubicBezTo>
                  <a:pt x="5992707" y="2489079"/>
                  <a:pt x="5992555" y="2489994"/>
                  <a:pt x="5992479" y="2490909"/>
                </a:cubicBezTo>
                <a:cubicBezTo>
                  <a:pt x="5992479" y="2490909"/>
                  <a:pt x="5992479" y="2490909"/>
                  <a:pt x="5992479" y="2490909"/>
                </a:cubicBezTo>
                <a:cubicBezTo>
                  <a:pt x="5992517" y="2491023"/>
                  <a:pt x="5992555" y="2491061"/>
                  <a:pt x="5992593" y="2491214"/>
                </a:cubicBezTo>
                <a:close/>
                <a:moveTo>
                  <a:pt x="5981770" y="3128817"/>
                </a:moveTo>
                <a:cubicBezTo>
                  <a:pt x="5985123" y="3121155"/>
                  <a:pt x="5994842" y="3118677"/>
                  <a:pt x="6002044" y="3121917"/>
                </a:cubicBezTo>
                <a:lnTo>
                  <a:pt x="6008180" y="3124700"/>
                </a:lnTo>
                <a:cubicBezTo>
                  <a:pt x="6015916" y="3128169"/>
                  <a:pt x="6018279" y="3137660"/>
                  <a:pt x="6015078" y="3144979"/>
                </a:cubicBezTo>
                <a:cubicBezTo>
                  <a:pt x="6011724" y="3152640"/>
                  <a:pt x="6002006" y="3155118"/>
                  <a:pt x="5994803" y="3151878"/>
                </a:cubicBezTo>
                <a:lnTo>
                  <a:pt x="5988668" y="3149134"/>
                </a:lnTo>
                <a:cubicBezTo>
                  <a:pt x="5980931" y="3145627"/>
                  <a:pt x="5978569" y="3136135"/>
                  <a:pt x="5981770" y="3128817"/>
                </a:cubicBezTo>
                <a:close/>
                <a:moveTo>
                  <a:pt x="5986114" y="3294440"/>
                </a:moveTo>
                <a:lnTo>
                  <a:pt x="5988896" y="3288303"/>
                </a:lnTo>
                <a:cubicBezTo>
                  <a:pt x="5992403" y="3280527"/>
                  <a:pt x="6000405" y="3276944"/>
                  <a:pt x="6008523" y="3279688"/>
                </a:cubicBezTo>
                <a:cubicBezTo>
                  <a:pt x="6015992" y="3282242"/>
                  <a:pt x="6020375" y="3292077"/>
                  <a:pt x="6017098" y="3299319"/>
                </a:cubicBezTo>
                <a:lnTo>
                  <a:pt x="6014316" y="3305456"/>
                </a:lnTo>
                <a:cubicBezTo>
                  <a:pt x="6010810" y="3313194"/>
                  <a:pt x="6002807" y="3316777"/>
                  <a:pt x="5994727" y="3314033"/>
                </a:cubicBezTo>
                <a:cubicBezTo>
                  <a:pt x="5987220" y="3311479"/>
                  <a:pt x="5982837" y="3301644"/>
                  <a:pt x="5986114" y="3294440"/>
                </a:cubicBezTo>
                <a:close/>
                <a:moveTo>
                  <a:pt x="6005474" y="2350748"/>
                </a:moveTo>
                <a:cubicBezTo>
                  <a:pt x="6006046" y="2360621"/>
                  <a:pt x="5999605" y="2369922"/>
                  <a:pt x="5993394" y="2377050"/>
                </a:cubicBezTo>
                <a:cubicBezTo>
                  <a:pt x="5988630" y="2382539"/>
                  <a:pt x="5981732" y="2384025"/>
                  <a:pt x="5975367" y="2381281"/>
                </a:cubicBezTo>
                <a:cubicBezTo>
                  <a:pt x="5977882" y="2383339"/>
                  <a:pt x="5979445" y="2386503"/>
                  <a:pt x="5980436" y="2389858"/>
                </a:cubicBezTo>
                <a:cubicBezTo>
                  <a:pt x="5983485" y="2388562"/>
                  <a:pt x="5986915" y="2388104"/>
                  <a:pt x="5990192" y="2388866"/>
                </a:cubicBezTo>
                <a:cubicBezTo>
                  <a:pt x="5997928" y="2390696"/>
                  <a:pt x="6001930" y="2399387"/>
                  <a:pt x="6000101" y="2406706"/>
                </a:cubicBezTo>
                <a:lnTo>
                  <a:pt x="5998538" y="2412919"/>
                </a:lnTo>
                <a:cubicBezTo>
                  <a:pt x="5996595" y="2420771"/>
                  <a:pt x="5988096" y="2424621"/>
                  <a:pt x="5980703" y="2422868"/>
                </a:cubicBezTo>
                <a:cubicBezTo>
                  <a:pt x="5974453" y="2421381"/>
                  <a:pt x="5970832" y="2415473"/>
                  <a:pt x="5970528" y="2409374"/>
                </a:cubicBezTo>
                <a:cubicBezTo>
                  <a:pt x="5956732" y="2413720"/>
                  <a:pt x="5946214" y="2391306"/>
                  <a:pt x="5960276" y="2381205"/>
                </a:cubicBezTo>
                <a:cubicBezTo>
                  <a:pt x="5964201" y="2378384"/>
                  <a:pt x="5968013" y="2377927"/>
                  <a:pt x="5971328" y="2378994"/>
                </a:cubicBezTo>
                <a:cubicBezTo>
                  <a:pt x="5967860" y="2375944"/>
                  <a:pt x="5966145" y="2371027"/>
                  <a:pt x="5966526" y="2366339"/>
                </a:cubicBezTo>
                <a:cubicBezTo>
                  <a:pt x="5965726" y="2366110"/>
                  <a:pt x="5964925" y="2365996"/>
                  <a:pt x="5964164" y="2365614"/>
                </a:cubicBezTo>
                <a:cubicBezTo>
                  <a:pt x="5956770" y="2362222"/>
                  <a:pt x="5952692" y="2353874"/>
                  <a:pt x="5955856" y="2346060"/>
                </a:cubicBezTo>
                <a:cubicBezTo>
                  <a:pt x="5958637" y="2339198"/>
                  <a:pt x="5966983" y="2335120"/>
                  <a:pt x="5974110" y="2337483"/>
                </a:cubicBezTo>
                <a:cubicBezTo>
                  <a:pt x="5974491" y="2337445"/>
                  <a:pt x="5974872" y="2337369"/>
                  <a:pt x="5975253" y="2337293"/>
                </a:cubicBezTo>
                <a:cubicBezTo>
                  <a:pt x="5975406" y="2337254"/>
                  <a:pt x="5975482" y="2337216"/>
                  <a:pt x="5975711" y="2337140"/>
                </a:cubicBezTo>
                <a:cubicBezTo>
                  <a:pt x="5976815" y="2336683"/>
                  <a:pt x="5977959" y="2336301"/>
                  <a:pt x="5979064" y="2335806"/>
                </a:cubicBezTo>
                <a:cubicBezTo>
                  <a:pt x="5979903" y="2335425"/>
                  <a:pt x="5984438" y="2332985"/>
                  <a:pt x="5980398" y="2335272"/>
                </a:cubicBezTo>
                <a:cubicBezTo>
                  <a:pt x="5985543" y="2332337"/>
                  <a:pt x="5990306" y="2330241"/>
                  <a:pt x="5996290" y="2332604"/>
                </a:cubicBezTo>
                <a:cubicBezTo>
                  <a:pt x="6002311" y="2335005"/>
                  <a:pt x="6005779" y="2340685"/>
                  <a:pt x="6005817" y="2346937"/>
                </a:cubicBezTo>
                <a:cubicBezTo>
                  <a:pt x="6005855" y="2348232"/>
                  <a:pt x="6005703" y="2349490"/>
                  <a:pt x="6005474" y="2350748"/>
                </a:cubicBezTo>
                <a:close/>
                <a:moveTo>
                  <a:pt x="5881465" y="2357343"/>
                </a:moveTo>
                <a:cubicBezTo>
                  <a:pt x="5881236" y="2357228"/>
                  <a:pt x="5881199" y="2357228"/>
                  <a:pt x="5880817" y="2357000"/>
                </a:cubicBezTo>
                <a:cubicBezTo>
                  <a:pt x="5873424" y="2353035"/>
                  <a:pt x="5870718" y="2344459"/>
                  <a:pt x="5874110" y="2336873"/>
                </a:cubicBezTo>
                <a:cubicBezTo>
                  <a:pt x="5877311" y="2329631"/>
                  <a:pt x="5887296" y="2326467"/>
                  <a:pt x="5894232" y="2330164"/>
                </a:cubicBezTo>
                <a:cubicBezTo>
                  <a:pt x="5895070" y="2330622"/>
                  <a:pt x="5895642" y="2331422"/>
                  <a:pt x="5896442" y="2331918"/>
                </a:cubicBezTo>
                <a:cubicBezTo>
                  <a:pt x="5896785" y="2330889"/>
                  <a:pt x="5897242" y="2329974"/>
                  <a:pt x="5897776" y="2329021"/>
                </a:cubicBezTo>
                <a:cubicBezTo>
                  <a:pt x="5890497" y="2329821"/>
                  <a:pt x="5882456" y="2326124"/>
                  <a:pt x="5880665" y="2316899"/>
                </a:cubicBezTo>
                <a:cubicBezTo>
                  <a:pt x="5876968" y="2297878"/>
                  <a:pt x="5906694" y="2293876"/>
                  <a:pt x="5910390" y="2312783"/>
                </a:cubicBezTo>
                <a:cubicBezTo>
                  <a:pt x="5911076" y="2316251"/>
                  <a:pt x="5910390" y="2319034"/>
                  <a:pt x="5909171" y="2321435"/>
                </a:cubicBezTo>
                <a:cubicBezTo>
                  <a:pt x="5909590" y="2321435"/>
                  <a:pt x="5909971" y="2321169"/>
                  <a:pt x="5910390" y="2321207"/>
                </a:cubicBezTo>
                <a:cubicBezTo>
                  <a:pt x="5917784" y="2321664"/>
                  <a:pt x="5924720" y="2323379"/>
                  <a:pt x="5930131" y="2328792"/>
                </a:cubicBezTo>
                <a:cubicBezTo>
                  <a:pt x="5936038" y="2334739"/>
                  <a:pt x="5936686" y="2342782"/>
                  <a:pt x="5935467" y="2350634"/>
                </a:cubicBezTo>
                <a:cubicBezTo>
                  <a:pt x="5934209" y="2358677"/>
                  <a:pt x="5924529" y="2363327"/>
                  <a:pt x="5917212" y="2361498"/>
                </a:cubicBezTo>
                <a:cubicBezTo>
                  <a:pt x="5914582" y="2360811"/>
                  <a:pt x="5912601" y="2359401"/>
                  <a:pt x="5910924" y="2357762"/>
                </a:cubicBezTo>
                <a:cubicBezTo>
                  <a:pt x="5910162" y="2362984"/>
                  <a:pt x="5907265" y="2367558"/>
                  <a:pt x="5901511" y="2369579"/>
                </a:cubicBezTo>
                <a:cubicBezTo>
                  <a:pt x="5894460" y="2372018"/>
                  <a:pt x="5884209" y="2368245"/>
                  <a:pt x="5882418" y="2360354"/>
                </a:cubicBezTo>
                <a:cubicBezTo>
                  <a:pt x="5882266" y="2359401"/>
                  <a:pt x="5881999" y="2358486"/>
                  <a:pt x="5881694" y="2357610"/>
                </a:cubicBezTo>
                <a:cubicBezTo>
                  <a:pt x="5881694" y="2357610"/>
                  <a:pt x="5881694" y="2357610"/>
                  <a:pt x="5881694" y="2357610"/>
                </a:cubicBezTo>
                <a:cubicBezTo>
                  <a:pt x="5881618" y="2357457"/>
                  <a:pt x="5881579" y="2357419"/>
                  <a:pt x="5881465" y="2357343"/>
                </a:cubicBezTo>
                <a:close/>
                <a:moveTo>
                  <a:pt x="5788439" y="2356657"/>
                </a:moveTo>
                <a:cubicBezTo>
                  <a:pt x="5794842" y="2338436"/>
                  <a:pt x="5823081" y="2348652"/>
                  <a:pt x="5816641" y="2366910"/>
                </a:cubicBezTo>
                <a:cubicBezTo>
                  <a:pt x="5810238" y="2385131"/>
                  <a:pt x="5782037" y="2374915"/>
                  <a:pt x="5788439" y="2356657"/>
                </a:cubicBezTo>
                <a:close/>
                <a:moveTo>
                  <a:pt x="5813630" y="2385703"/>
                </a:moveTo>
                <a:cubicBezTo>
                  <a:pt x="5818470" y="2371904"/>
                  <a:pt x="5835352" y="2375563"/>
                  <a:pt x="5840497" y="2386008"/>
                </a:cubicBezTo>
                <a:cubicBezTo>
                  <a:pt x="5841336" y="2384978"/>
                  <a:pt x="5842022" y="2383911"/>
                  <a:pt x="5843279" y="2382996"/>
                </a:cubicBezTo>
                <a:cubicBezTo>
                  <a:pt x="5855131" y="2374496"/>
                  <a:pt x="5868927" y="2385703"/>
                  <a:pt x="5868165" y="2396490"/>
                </a:cubicBezTo>
                <a:cubicBezTo>
                  <a:pt x="5868889" y="2393707"/>
                  <a:pt x="5869766" y="2391878"/>
                  <a:pt x="5871290" y="2389553"/>
                </a:cubicBezTo>
                <a:cubicBezTo>
                  <a:pt x="5874758" y="2384216"/>
                  <a:pt x="5879598" y="2381624"/>
                  <a:pt x="5885200" y="2378956"/>
                </a:cubicBezTo>
                <a:cubicBezTo>
                  <a:pt x="5886839" y="2378155"/>
                  <a:pt x="5888782" y="2378041"/>
                  <a:pt x="5890802" y="2378193"/>
                </a:cubicBezTo>
                <a:cubicBezTo>
                  <a:pt x="5893126" y="2376516"/>
                  <a:pt x="5895794" y="2375335"/>
                  <a:pt x="5898576" y="2375068"/>
                </a:cubicBezTo>
                <a:cubicBezTo>
                  <a:pt x="5900787" y="2374877"/>
                  <a:pt x="5902959" y="2374801"/>
                  <a:pt x="5905170" y="2374839"/>
                </a:cubicBezTo>
                <a:cubicBezTo>
                  <a:pt x="5905627" y="2374496"/>
                  <a:pt x="5906084" y="2374115"/>
                  <a:pt x="5906656" y="2373810"/>
                </a:cubicBezTo>
                <a:cubicBezTo>
                  <a:pt x="5913401" y="2370036"/>
                  <a:pt x="5923577" y="2372247"/>
                  <a:pt x="5927083" y="2379566"/>
                </a:cubicBezTo>
                <a:lnTo>
                  <a:pt x="5928988" y="2383530"/>
                </a:lnTo>
                <a:cubicBezTo>
                  <a:pt x="5929903" y="2384483"/>
                  <a:pt x="5930818" y="2385512"/>
                  <a:pt x="5931618" y="2386694"/>
                </a:cubicBezTo>
                <a:cubicBezTo>
                  <a:pt x="5937715" y="2395499"/>
                  <a:pt x="5937562" y="2407430"/>
                  <a:pt x="5938973" y="2417646"/>
                </a:cubicBezTo>
                <a:cubicBezTo>
                  <a:pt x="5940154" y="2426375"/>
                  <a:pt x="5934590" y="2431406"/>
                  <a:pt x="5927921" y="2432626"/>
                </a:cubicBezTo>
                <a:cubicBezTo>
                  <a:pt x="5928378" y="2437238"/>
                  <a:pt x="5926930" y="2442041"/>
                  <a:pt x="5922052" y="2445510"/>
                </a:cubicBezTo>
                <a:cubicBezTo>
                  <a:pt x="5914849" y="2450656"/>
                  <a:pt x="5907532" y="2448178"/>
                  <a:pt x="5902997" y="2443032"/>
                </a:cubicBezTo>
                <a:cubicBezTo>
                  <a:pt x="5896595" y="2445967"/>
                  <a:pt x="5888820" y="2445358"/>
                  <a:pt x="5885124" y="2438039"/>
                </a:cubicBezTo>
                <a:cubicBezTo>
                  <a:pt x="5883866" y="2435523"/>
                  <a:pt x="5882303" y="2433160"/>
                  <a:pt x="5881084" y="2430682"/>
                </a:cubicBezTo>
                <a:cubicBezTo>
                  <a:pt x="5880703" y="2430072"/>
                  <a:pt x="5880284" y="2429538"/>
                  <a:pt x="5879865" y="2428967"/>
                </a:cubicBezTo>
                <a:cubicBezTo>
                  <a:pt x="5878454" y="2427442"/>
                  <a:pt x="5877273" y="2426032"/>
                  <a:pt x="5876320" y="2424393"/>
                </a:cubicBezTo>
                <a:cubicBezTo>
                  <a:pt x="5871861" y="2423783"/>
                  <a:pt x="5867555" y="2421305"/>
                  <a:pt x="5865230" y="2417836"/>
                </a:cubicBezTo>
                <a:cubicBezTo>
                  <a:pt x="5862258" y="2413376"/>
                  <a:pt x="5862410" y="2408535"/>
                  <a:pt x="5864239" y="2404228"/>
                </a:cubicBezTo>
                <a:cubicBezTo>
                  <a:pt x="5863592" y="2404876"/>
                  <a:pt x="5863249" y="2405600"/>
                  <a:pt x="5862448" y="2406172"/>
                </a:cubicBezTo>
                <a:cubicBezTo>
                  <a:pt x="5853569" y="2412538"/>
                  <a:pt x="5843737" y="2407735"/>
                  <a:pt x="5839621" y="2400416"/>
                </a:cubicBezTo>
                <a:cubicBezTo>
                  <a:pt x="5831389" y="2414253"/>
                  <a:pt x="5807647" y="2402741"/>
                  <a:pt x="5813630" y="2385703"/>
                </a:cubicBezTo>
                <a:close/>
                <a:moveTo>
                  <a:pt x="5884171" y="2526969"/>
                </a:moveTo>
                <a:cubicBezTo>
                  <a:pt x="5890497" y="2508977"/>
                  <a:pt x="5919918" y="2515000"/>
                  <a:pt x="5913554" y="2533182"/>
                </a:cubicBezTo>
                <a:cubicBezTo>
                  <a:pt x="5907227" y="2551136"/>
                  <a:pt x="5877768" y="2545151"/>
                  <a:pt x="5884171" y="2526969"/>
                </a:cubicBezTo>
                <a:close/>
                <a:moveTo>
                  <a:pt x="5892898" y="2613954"/>
                </a:moveTo>
                <a:lnTo>
                  <a:pt x="5887486" y="2617842"/>
                </a:lnTo>
                <a:cubicBezTo>
                  <a:pt x="5880856" y="2622607"/>
                  <a:pt x="5870604" y="2618186"/>
                  <a:pt x="5867136" y="2611743"/>
                </a:cubicBezTo>
                <a:cubicBezTo>
                  <a:pt x="5862944" y="2603967"/>
                  <a:pt x="5866641" y="2596115"/>
                  <a:pt x="5873234" y="2591426"/>
                </a:cubicBezTo>
                <a:lnTo>
                  <a:pt x="5878645" y="2587538"/>
                </a:lnTo>
                <a:cubicBezTo>
                  <a:pt x="5885276" y="2582774"/>
                  <a:pt x="5895528" y="2587195"/>
                  <a:pt x="5898957" y="2593637"/>
                </a:cubicBezTo>
                <a:cubicBezTo>
                  <a:pt x="5903188" y="2601413"/>
                  <a:pt x="5899453" y="2609228"/>
                  <a:pt x="5892898" y="2613954"/>
                </a:cubicBezTo>
                <a:close/>
                <a:moveTo>
                  <a:pt x="5834057" y="2455992"/>
                </a:moveTo>
                <a:lnTo>
                  <a:pt x="5840345" y="2458203"/>
                </a:lnTo>
                <a:cubicBezTo>
                  <a:pt x="5840726" y="2458318"/>
                  <a:pt x="5840993" y="2458699"/>
                  <a:pt x="5841374" y="2458890"/>
                </a:cubicBezTo>
                <a:lnTo>
                  <a:pt x="5841983" y="2455154"/>
                </a:lnTo>
                <a:cubicBezTo>
                  <a:pt x="5843317" y="2447149"/>
                  <a:pt x="5850863" y="2441317"/>
                  <a:pt x="5859019" y="2442499"/>
                </a:cubicBezTo>
                <a:cubicBezTo>
                  <a:pt x="5866945" y="2443680"/>
                  <a:pt x="5872967" y="2451533"/>
                  <a:pt x="5871671" y="2459538"/>
                </a:cubicBezTo>
                <a:cubicBezTo>
                  <a:pt x="5871176" y="2462625"/>
                  <a:pt x="5870642" y="2465751"/>
                  <a:pt x="5870109" y="2468839"/>
                </a:cubicBezTo>
                <a:cubicBezTo>
                  <a:pt x="5868775" y="2476843"/>
                  <a:pt x="5861229" y="2482675"/>
                  <a:pt x="5853073" y="2481493"/>
                </a:cubicBezTo>
                <a:cubicBezTo>
                  <a:pt x="5850978" y="2481189"/>
                  <a:pt x="5849034" y="2480350"/>
                  <a:pt x="5847319" y="2479206"/>
                </a:cubicBezTo>
                <a:cubicBezTo>
                  <a:pt x="5843546" y="2485839"/>
                  <a:pt x="5835657" y="2488317"/>
                  <a:pt x="5828531" y="2485801"/>
                </a:cubicBezTo>
                <a:lnTo>
                  <a:pt x="5822242" y="2483590"/>
                </a:lnTo>
                <a:cubicBezTo>
                  <a:pt x="5814583" y="2480884"/>
                  <a:pt x="5811305" y="2470973"/>
                  <a:pt x="5814316" y="2463883"/>
                </a:cubicBezTo>
                <a:cubicBezTo>
                  <a:pt x="5817708" y="2456107"/>
                  <a:pt x="5826434" y="2453324"/>
                  <a:pt x="5834057" y="2455992"/>
                </a:cubicBezTo>
                <a:close/>
                <a:moveTo>
                  <a:pt x="5832608" y="2513741"/>
                </a:moveTo>
                <a:cubicBezTo>
                  <a:pt x="5848348" y="2502459"/>
                  <a:pt x="5864354" y="2527845"/>
                  <a:pt x="5848729" y="2539052"/>
                </a:cubicBezTo>
                <a:cubicBezTo>
                  <a:pt x="5833028" y="2550335"/>
                  <a:pt x="5816984" y="2524948"/>
                  <a:pt x="5832608" y="2513741"/>
                </a:cubicBezTo>
                <a:close/>
                <a:moveTo>
                  <a:pt x="5826016" y="2581287"/>
                </a:moveTo>
                <a:cubicBezTo>
                  <a:pt x="5819613" y="2599507"/>
                  <a:pt x="5790764" y="2591160"/>
                  <a:pt x="5797204" y="2572939"/>
                </a:cubicBezTo>
                <a:cubicBezTo>
                  <a:pt x="5803607" y="2554719"/>
                  <a:pt x="5832418" y="2563067"/>
                  <a:pt x="5826016" y="2581287"/>
                </a:cubicBezTo>
                <a:close/>
                <a:moveTo>
                  <a:pt x="5806160" y="3567824"/>
                </a:moveTo>
                <a:cubicBezTo>
                  <a:pt x="5813820" y="3566108"/>
                  <a:pt x="5821900" y="3571102"/>
                  <a:pt x="5823615" y="3578802"/>
                </a:cubicBezTo>
                <a:lnTo>
                  <a:pt x="5825597" y="3587759"/>
                </a:lnTo>
                <a:cubicBezTo>
                  <a:pt x="5827311" y="3595459"/>
                  <a:pt x="5822357" y="3603464"/>
                  <a:pt x="5814621" y="3605218"/>
                </a:cubicBezTo>
                <a:cubicBezTo>
                  <a:pt x="5806961" y="3606933"/>
                  <a:pt x="5798881" y="3601939"/>
                  <a:pt x="5797167" y="3594239"/>
                </a:cubicBezTo>
                <a:lnTo>
                  <a:pt x="5795185" y="3585282"/>
                </a:lnTo>
                <a:cubicBezTo>
                  <a:pt x="5793432" y="3577544"/>
                  <a:pt x="5798386" y="3569577"/>
                  <a:pt x="5806160" y="3567824"/>
                </a:cubicBezTo>
                <a:close/>
                <a:moveTo>
                  <a:pt x="5801053" y="3821386"/>
                </a:moveTo>
                <a:cubicBezTo>
                  <a:pt x="5805932" y="3814753"/>
                  <a:pt x="5814811" y="3813991"/>
                  <a:pt x="5821442" y="3818222"/>
                </a:cubicBezTo>
                <a:lnTo>
                  <a:pt x="5826930" y="3821691"/>
                </a:lnTo>
                <a:cubicBezTo>
                  <a:pt x="5833599" y="3825922"/>
                  <a:pt x="5834514" y="3836023"/>
                  <a:pt x="5830093" y="3842084"/>
                </a:cubicBezTo>
                <a:cubicBezTo>
                  <a:pt x="5825215" y="3848717"/>
                  <a:pt x="5816335" y="3849479"/>
                  <a:pt x="5809704" y="3845248"/>
                </a:cubicBezTo>
                <a:lnTo>
                  <a:pt x="5804255" y="3841779"/>
                </a:lnTo>
                <a:cubicBezTo>
                  <a:pt x="5797547" y="3837548"/>
                  <a:pt x="5796633" y="3827409"/>
                  <a:pt x="5801053" y="3821386"/>
                </a:cubicBezTo>
                <a:close/>
                <a:moveTo>
                  <a:pt x="5831008" y="3949272"/>
                </a:moveTo>
                <a:cubicBezTo>
                  <a:pt x="5820947" y="3965129"/>
                  <a:pt x="5796480" y="3949234"/>
                  <a:pt x="5806542" y="3933377"/>
                </a:cubicBezTo>
                <a:cubicBezTo>
                  <a:pt x="5816641" y="3917520"/>
                  <a:pt x="5841107" y="3933415"/>
                  <a:pt x="5831008" y="3949272"/>
                </a:cubicBezTo>
                <a:close/>
                <a:moveTo>
                  <a:pt x="5830627" y="3676727"/>
                </a:moveTo>
                <a:cubicBezTo>
                  <a:pt x="5823615" y="3678404"/>
                  <a:pt x="5814011" y="3673716"/>
                  <a:pt x="5813096" y="3665902"/>
                </a:cubicBezTo>
                <a:cubicBezTo>
                  <a:pt x="5813020" y="3664949"/>
                  <a:pt x="5812868" y="3663996"/>
                  <a:pt x="5812639" y="3663043"/>
                </a:cubicBezTo>
                <a:cubicBezTo>
                  <a:pt x="5812601" y="3662928"/>
                  <a:pt x="5812639" y="3662967"/>
                  <a:pt x="5812601" y="3662890"/>
                </a:cubicBezTo>
                <a:cubicBezTo>
                  <a:pt x="5812563" y="3662852"/>
                  <a:pt x="5812525" y="3662814"/>
                  <a:pt x="5812486" y="3662738"/>
                </a:cubicBezTo>
                <a:cubicBezTo>
                  <a:pt x="5812334" y="3662662"/>
                  <a:pt x="5812220" y="3662585"/>
                  <a:pt x="5812029" y="3662433"/>
                </a:cubicBezTo>
                <a:cubicBezTo>
                  <a:pt x="5805284" y="3657859"/>
                  <a:pt x="5803493" y="3649358"/>
                  <a:pt x="5807533" y="3642307"/>
                </a:cubicBezTo>
                <a:cubicBezTo>
                  <a:pt x="5811343" y="3635636"/>
                  <a:pt x="5821328" y="3633501"/>
                  <a:pt x="5827654" y="3637809"/>
                </a:cubicBezTo>
                <a:cubicBezTo>
                  <a:pt x="5835009" y="3642802"/>
                  <a:pt x="5840421" y="3650159"/>
                  <a:pt x="5841488" y="3659193"/>
                </a:cubicBezTo>
                <a:cubicBezTo>
                  <a:pt x="5842364" y="3667007"/>
                  <a:pt x="5839011" y="3674745"/>
                  <a:pt x="5830627" y="3676727"/>
                </a:cubicBezTo>
                <a:close/>
                <a:moveTo>
                  <a:pt x="5868812" y="3690793"/>
                </a:moveTo>
                <a:lnTo>
                  <a:pt x="5863363" y="3687324"/>
                </a:lnTo>
                <a:cubicBezTo>
                  <a:pt x="5856694" y="3683093"/>
                  <a:pt x="5856579" y="3672458"/>
                  <a:pt x="5861077" y="3666816"/>
                </a:cubicBezTo>
                <a:cubicBezTo>
                  <a:pt x="5864506" y="3662547"/>
                  <a:pt x="5869308" y="3661137"/>
                  <a:pt x="5874072" y="3661747"/>
                </a:cubicBezTo>
                <a:cubicBezTo>
                  <a:pt x="5874301" y="3659269"/>
                  <a:pt x="5875063" y="3656829"/>
                  <a:pt x="5876397" y="3654695"/>
                </a:cubicBezTo>
                <a:cubicBezTo>
                  <a:pt x="5880703" y="3647834"/>
                  <a:pt x="5890268" y="3646957"/>
                  <a:pt x="5896671" y="3651036"/>
                </a:cubicBezTo>
                <a:lnTo>
                  <a:pt x="5902158" y="3654504"/>
                </a:lnTo>
                <a:cubicBezTo>
                  <a:pt x="5906694" y="3657401"/>
                  <a:pt x="5908561" y="3662471"/>
                  <a:pt x="5908180" y="3667465"/>
                </a:cubicBezTo>
                <a:cubicBezTo>
                  <a:pt x="5911343" y="3671276"/>
                  <a:pt x="5912334" y="3676537"/>
                  <a:pt x="5908790" y="3682140"/>
                </a:cubicBezTo>
                <a:cubicBezTo>
                  <a:pt x="5904140" y="3689459"/>
                  <a:pt x="5896099" y="3690374"/>
                  <a:pt x="5889811" y="3687743"/>
                </a:cubicBezTo>
                <a:cubicBezTo>
                  <a:pt x="5889659" y="3687972"/>
                  <a:pt x="5889507" y="3688277"/>
                  <a:pt x="5889354" y="3688506"/>
                </a:cubicBezTo>
                <a:cubicBezTo>
                  <a:pt x="5883981" y="3695176"/>
                  <a:pt x="5875444" y="3695024"/>
                  <a:pt x="5868812" y="3690793"/>
                </a:cubicBezTo>
                <a:close/>
                <a:moveTo>
                  <a:pt x="5930284" y="3133848"/>
                </a:moveTo>
                <a:lnTo>
                  <a:pt x="5921404" y="3137203"/>
                </a:lnTo>
                <a:cubicBezTo>
                  <a:pt x="5913706" y="3140099"/>
                  <a:pt x="5904826" y="3133543"/>
                  <a:pt x="5902959" y="3126301"/>
                </a:cubicBezTo>
                <a:cubicBezTo>
                  <a:pt x="5900787" y="3117762"/>
                  <a:pt x="5906237" y="3110749"/>
                  <a:pt x="5913858" y="3107890"/>
                </a:cubicBezTo>
                <a:lnTo>
                  <a:pt x="5922776" y="3104535"/>
                </a:lnTo>
                <a:cubicBezTo>
                  <a:pt x="5930474" y="3101600"/>
                  <a:pt x="5939354" y="3108195"/>
                  <a:pt x="5941183" y="3115437"/>
                </a:cubicBezTo>
                <a:cubicBezTo>
                  <a:pt x="5943355" y="3123937"/>
                  <a:pt x="5937906" y="3130951"/>
                  <a:pt x="5930284" y="3133848"/>
                </a:cubicBezTo>
                <a:close/>
                <a:moveTo>
                  <a:pt x="5937105" y="2712604"/>
                </a:moveTo>
                <a:cubicBezTo>
                  <a:pt x="5931160" y="2713786"/>
                  <a:pt x="5926587" y="2711079"/>
                  <a:pt x="5921976" y="2707763"/>
                </a:cubicBezTo>
                <a:cubicBezTo>
                  <a:pt x="5918394" y="2705171"/>
                  <a:pt x="5917098" y="2701016"/>
                  <a:pt x="5917327" y="2696861"/>
                </a:cubicBezTo>
                <a:cubicBezTo>
                  <a:pt x="5917174" y="2696633"/>
                  <a:pt x="5916983" y="2696366"/>
                  <a:pt x="5916831" y="2696137"/>
                </a:cubicBezTo>
                <a:cubicBezTo>
                  <a:pt x="5912372" y="2689428"/>
                  <a:pt x="5914811" y="2680661"/>
                  <a:pt x="5921099" y="2676163"/>
                </a:cubicBezTo>
                <a:cubicBezTo>
                  <a:pt x="5927502" y="2671589"/>
                  <a:pt x="5936877" y="2674181"/>
                  <a:pt x="5941069" y="2680432"/>
                </a:cubicBezTo>
                <a:cubicBezTo>
                  <a:pt x="5944118" y="2685045"/>
                  <a:pt x="5947700" y="2689657"/>
                  <a:pt x="5948729" y="2695184"/>
                </a:cubicBezTo>
                <a:cubicBezTo>
                  <a:pt x="5950215" y="2703265"/>
                  <a:pt x="5945223" y="2711003"/>
                  <a:pt x="5937105" y="2712604"/>
                </a:cubicBezTo>
                <a:close/>
                <a:moveTo>
                  <a:pt x="5947738" y="2295668"/>
                </a:moveTo>
                <a:cubicBezTo>
                  <a:pt x="5941145" y="2300394"/>
                  <a:pt x="5932265" y="2300699"/>
                  <a:pt x="5926587" y="2294105"/>
                </a:cubicBezTo>
                <a:cubicBezTo>
                  <a:pt x="5921633" y="2288387"/>
                  <a:pt x="5921556" y="2277676"/>
                  <a:pt x="5928150" y="2272949"/>
                </a:cubicBezTo>
                <a:lnTo>
                  <a:pt x="5933561" y="2269061"/>
                </a:lnTo>
                <a:cubicBezTo>
                  <a:pt x="5940154" y="2264296"/>
                  <a:pt x="5949034" y="2264029"/>
                  <a:pt x="5954712" y="2270624"/>
                </a:cubicBezTo>
                <a:cubicBezTo>
                  <a:pt x="5959666" y="2276380"/>
                  <a:pt x="5959742" y="2287091"/>
                  <a:pt x="5953150" y="2291818"/>
                </a:cubicBezTo>
                <a:lnTo>
                  <a:pt x="5947738" y="2295668"/>
                </a:lnTo>
                <a:close/>
                <a:moveTo>
                  <a:pt x="5949300" y="2518354"/>
                </a:moveTo>
                <a:cubicBezTo>
                  <a:pt x="5953798" y="2500286"/>
                  <a:pt x="5981351" y="2508862"/>
                  <a:pt x="5976892" y="2526816"/>
                </a:cubicBezTo>
                <a:cubicBezTo>
                  <a:pt x="5972433" y="2544884"/>
                  <a:pt x="5944842" y="2536308"/>
                  <a:pt x="5949300" y="2518354"/>
                </a:cubicBezTo>
                <a:close/>
                <a:moveTo>
                  <a:pt x="6005741" y="3481410"/>
                </a:moveTo>
                <a:cubicBezTo>
                  <a:pt x="5998195" y="3477293"/>
                  <a:pt x="5996252" y="3468335"/>
                  <a:pt x="5999644" y="3460864"/>
                </a:cubicBezTo>
                <a:lnTo>
                  <a:pt x="6002426" y="3454727"/>
                </a:lnTo>
                <a:cubicBezTo>
                  <a:pt x="6005817" y="3447256"/>
                  <a:pt x="6016145" y="3444931"/>
                  <a:pt x="6022967" y="3448628"/>
                </a:cubicBezTo>
                <a:cubicBezTo>
                  <a:pt x="6030512" y="3452707"/>
                  <a:pt x="6032456" y="3461703"/>
                  <a:pt x="6029064" y="3469174"/>
                </a:cubicBezTo>
                <a:lnTo>
                  <a:pt x="6026282" y="3475311"/>
                </a:lnTo>
                <a:cubicBezTo>
                  <a:pt x="6022891" y="3482782"/>
                  <a:pt x="6012525" y="3485107"/>
                  <a:pt x="6005741" y="3481410"/>
                </a:cubicBezTo>
                <a:close/>
                <a:moveTo>
                  <a:pt x="6047852" y="3484879"/>
                </a:moveTo>
                <a:lnTo>
                  <a:pt x="6050634" y="3478741"/>
                </a:lnTo>
                <a:cubicBezTo>
                  <a:pt x="6054140" y="3471003"/>
                  <a:pt x="6061915" y="3467230"/>
                  <a:pt x="6070146" y="3469936"/>
                </a:cubicBezTo>
                <a:cubicBezTo>
                  <a:pt x="6071518" y="3470393"/>
                  <a:pt x="6072662" y="3471308"/>
                  <a:pt x="6073805" y="3472185"/>
                </a:cubicBezTo>
                <a:cubicBezTo>
                  <a:pt x="6084895" y="3466239"/>
                  <a:pt x="6101625" y="3476073"/>
                  <a:pt x="6094423" y="3489681"/>
                </a:cubicBezTo>
                <a:cubicBezTo>
                  <a:pt x="6090268" y="3497496"/>
                  <a:pt x="6082113" y="3498906"/>
                  <a:pt x="6075558" y="3496619"/>
                </a:cubicBezTo>
                <a:cubicBezTo>
                  <a:pt x="6071823" y="3503556"/>
                  <a:pt x="6064544" y="3506949"/>
                  <a:pt x="6056732" y="3504433"/>
                </a:cubicBezTo>
                <a:cubicBezTo>
                  <a:pt x="6049224" y="3501955"/>
                  <a:pt x="6044575" y="3492121"/>
                  <a:pt x="6047852" y="3484879"/>
                </a:cubicBezTo>
                <a:close/>
                <a:moveTo>
                  <a:pt x="6078607" y="3579069"/>
                </a:moveTo>
                <a:cubicBezTo>
                  <a:pt x="6077387" y="3576896"/>
                  <a:pt x="6076587" y="3574456"/>
                  <a:pt x="6076473" y="3571940"/>
                </a:cubicBezTo>
                <a:cubicBezTo>
                  <a:pt x="6076092" y="3563859"/>
                  <a:pt x="6083409" y="3557646"/>
                  <a:pt x="6090992" y="3557341"/>
                </a:cubicBezTo>
                <a:lnTo>
                  <a:pt x="6097471" y="3557036"/>
                </a:lnTo>
                <a:cubicBezTo>
                  <a:pt x="6099986" y="3556960"/>
                  <a:pt x="6102235" y="3557684"/>
                  <a:pt x="6104255" y="3558790"/>
                </a:cubicBezTo>
                <a:cubicBezTo>
                  <a:pt x="6104331" y="3557875"/>
                  <a:pt x="6104216" y="3556998"/>
                  <a:pt x="6104483" y="3556007"/>
                </a:cubicBezTo>
                <a:cubicBezTo>
                  <a:pt x="6106580" y="3548764"/>
                  <a:pt x="6115688" y="3542513"/>
                  <a:pt x="6123233" y="3545677"/>
                </a:cubicBezTo>
                <a:cubicBezTo>
                  <a:pt x="6124110" y="3546058"/>
                  <a:pt x="6124986" y="3546401"/>
                  <a:pt x="6125901" y="3546668"/>
                </a:cubicBezTo>
                <a:lnTo>
                  <a:pt x="6125901" y="3546668"/>
                </a:lnTo>
                <a:cubicBezTo>
                  <a:pt x="6126015" y="3546668"/>
                  <a:pt x="6126053" y="3546668"/>
                  <a:pt x="6126206" y="3546630"/>
                </a:cubicBezTo>
                <a:cubicBezTo>
                  <a:pt x="6126435" y="3546516"/>
                  <a:pt x="6126472" y="3546516"/>
                  <a:pt x="6126892" y="3546287"/>
                </a:cubicBezTo>
                <a:cubicBezTo>
                  <a:pt x="6134476" y="3542475"/>
                  <a:pt x="6143088" y="3545258"/>
                  <a:pt x="6147395" y="3552500"/>
                </a:cubicBezTo>
                <a:cubicBezTo>
                  <a:pt x="6151473" y="3559399"/>
                  <a:pt x="6148271" y="3569463"/>
                  <a:pt x="6141183" y="3573008"/>
                </a:cubicBezTo>
                <a:cubicBezTo>
                  <a:pt x="6134056" y="3576553"/>
                  <a:pt x="6126130" y="3577315"/>
                  <a:pt x="6118507" y="3575371"/>
                </a:cubicBezTo>
                <a:cubicBezTo>
                  <a:pt x="6118507" y="3575600"/>
                  <a:pt x="6118698" y="3575714"/>
                  <a:pt x="6118698" y="3575943"/>
                </a:cubicBezTo>
                <a:cubicBezTo>
                  <a:pt x="6119079" y="3584634"/>
                  <a:pt x="6113020" y="3589932"/>
                  <a:pt x="6106389" y="3591419"/>
                </a:cubicBezTo>
                <a:cubicBezTo>
                  <a:pt x="6106389" y="3591685"/>
                  <a:pt x="6106465" y="3592029"/>
                  <a:pt x="6106427" y="3592296"/>
                </a:cubicBezTo>
                <a:cubicBezTo>
                  <a:pt x="6105855" y="3600758"/>
                  <a:pt x="6098805" y="3605561"/>
                  <a:pt x="6090954" y="3605904"/>
                </a:cubicBezTo>
                <a:lnTo>
                  <a:pt x="6084476" y="3606171"/>
                </a:lnTo>
                <a:cubicBezTo>
                  <a:pt x="6076549" y="3606513"/>
                  <a:pt x="6070413" y="3597861"/>
                  <a:pt x="6070870" y="3590656"/>
                </a:cubicBezTo>
                <a:cubicBezTo>
                  <a:pt x="6071213" y="3585167"/>
                  <a:pt x="6074338" y="3581279"/>
                  <a:pt x="6078607" y="3579069"/>
                </a:cubicBezTo>
                <a:close/>
                <a:moveTo>
                  <a:pt x="6121862" y="3647567"/>
                </a:moveTo>
                <a:cubicBezTo>
                  <a:pt x="6122662" y="3666283"/>
                  <a:pt x="6093660" y="3669218"/>
                  <a:pt x="6092860" y="3650464"/>
                </a:cubicBezTo>
                <a:cubicBezTo>
                  <a:pt x="6092022" y="3631748"/>
                  <a:pt x="6121023" y="3628813"/>
                  <a:pt x="6121862" y="3647567"/>
                </a:cubicBezTo>
                <a:close/>
                <a:moveTo>
                  <a:pt x="6087639" y="3696816"/>
                </a:moveTo>
                <a:cubicBezTo>
                  <a:pt x="6097738" y="3680920"/>
                  <a:pt x="6121366" y="3698035"/>
                  <a:pt x="6111343" y="3713778"/>
                </a:cubicBezTo>
                <a:cubicBezTo>
                  <a:pt x="6101244" y="3729635"/>
                  <a:pt x="6077616" y="3712558"/>
                  <a:pt x="6087639" y="3696816"/>
                </a:cubicBezTo>
                <a:close/>
                <a:moveTo>
                  <a:pt x="6140306" y="3677718"/>
                </a:moveTo>
                <a:cubicBezTo>
                  <a:pt x="6140116" y="3679205"/>
                  <a:pt x="6139926" y="3680653"/>
                  <a:pt x="6139125" y="3681988"/>
                </a:cubicBezTo>
                <a:cubicBezTo>
                  <a:pt x="6138629" y="3682788"/>
                  <a:pt x="6138172" y="3683589"/>
                  <a:pt x="6137791" y="3684427"/>
                </a:cubicBezTo>
                <a:cubicBezTo>
                  <a:pt x="6137791" y="3684542"/>
                  <a:pt x="6137791" y="3684580"/>
                  <a:pt x="6137791" y="3684732"/>
                </a:cubicBezTo>
                <a:cubicBezTo>
                  <a:pt x="6137868" y="3684961"/>
                  <a:pt x="6137868" y="3684999"/>
                  <a:pt x="6138020" y="3685418"/>
                </a:cubicBezTo>
                <a:cubicBezTo>
                  <a:pt x="6140573" y="3693194"/>
                  <a:pt x="6136762" y="3701009"/>
                  <a:pt x="6129293" y="3704096"/>
                </a:cubicBezTo>
                <a:cubicBezTo>
                  <a:pt x="6122166" y="3707069"/>
                  <a:pt x="6113020" y="3702610"/>
                  <a:pt x="6110619" y="3695367"/>
                </a:cubicBezTo>
                <a:cubicBezTo>
                  <a:pt x="6107837" y="3686943"/>
                  <a:pt x="6107875" y="3677795"/>
                  <a:pt x="6112524" y="3669980"/>
                </a:cubicBezTo>
                <a:cubicBezTo>
                  <a:pt x="6116564" y="3663195"/>
                  <a:pt x="6123996" y="3659155"/>
                  <a:pt x="6131808" y="3662700"/>
                </a:cubicBezTo>
                <a:cubicBezTo>
                  <a:pt x="6134895" y="3664110"/>
                  <a:pt x="6137486" y="3667007"/>
                  <a:pt x="6139049" y="3670323"/>
                </a:cubicBezTo>
                <a:lnTo>
                  <a:pt x="6138896" y="3666664"/>
                </a:lnTo>
                <a:cubicBezTo>
                  <a:pt x="6138553" y="3658507"/>
                  <a:pt x="6145642" y="3652370"/>
                  <a:pt x="6153302" y="3651912"/>
                </a:cubicBezTo>
                <a:cubicBezTo>
                  <a:pt x="6161343" y="3651455"/>
                  <a:pt x="6167707" y="3658735"/>
                  <a:pt x="6168012" y="3666321"/>
                </a:cubicBezTo>
                <a:lnTo>
                  <a:pt x="6168279" y="3672801"/>
                </a:lnTo>
                <a:cubicBezTo>
                  <a:pt x="6168622" y="3680958"/>
                  <a:pt x="6161533" y="3687096"/>
                  <a:pt x="6153874" y="3687553"/>
                </a:cubicBezTo>
                <a:cubicBezTo>
                  <a:pt x="6147547" y="3687896"/>
                  <a:pt x="6142402" y="3683360"/>
                  <a:pt x="6140306" y="3677718"/>
                </a:cubicBezTo>
                <a:close/>
                <a:moveTo>
                  <a:pt x="6152654" y="3763675"/>
                </a:moveTo>
                <a:lnTo>
                  <a:pt x="6156122" y="3758186"/>
                </a:lnTo>
                <a:cubicBezTo>
                  <a:pt x="6159094" y="3753497"/>
                  <a:pt x="6163553" y="3750943"/>
                  <a:pt x="6168470" y="3750677"/>
                </a:cubicBezTo>
                <a:lnTo>
                  <a:pt x="6168470" y="3750333"/>
                </a:lnTo>
                <a:cubicBezTo>
                  <a:pt x="6168126" y="3742176"/>
                  <a:pt x="6174186" y="3735772"/>
                  <a:pt x="6182151" y="3734934"/>
                </a:cubicBezTo>
                <a:cubicBezTo>
                  <a:pt x="6189887" y="3734133"/>
                  <a:pt x="6197243" y="3741033"/>
                  <a:pt x="6197547" y="3748618"/>
                </a:cubicBezTo>
                <a:lnTo>
                  <a:pt x="6197814" y="3755098"/>
                </a:lnTo>
                <a:cubicBezTo>
                  <a:pt x="6198157" y="3763256"/>
                  <a:pt x="6192097" y="3769698"/>
                  <a:pt x="6184132" y="3770498"/>
                </a:cubicBezTo>
                <a:cubicBezTo>
                  <a:pt x="6183523" y="3770574"/>
                  <a:pt x="6182989" y="3770307"/>
                  <a:pt x="6182380" y="3770269"/>
                </a:cubicBezTo>
                <a:cubicBezTo>
                  <a:pt x="6182189" y="3770689"/>
                  <a:pt x="6182227" y="3771222"/>
                  <a:pt x="6181961" y="3771641"/>
                </a:cubicBezTo>
                <a:lnTo>
                  <a:pt x="6178492" y="3777093"/>
                </a:lnTo>
                <a:cubicBezTo>
                  <a:pt x="6174110" y="3784030"/>
                  <a:pt x="6166526" y="3786851"/>
                  <a:pt x="6158828" y="3783306"/>
                </a:cubicBezTo>
                <a:cubicBezTo>
                  <a:pt x="6152120" y="3780180"/>
                  <a:pt x="6148538" y="3770117"/>
                  <a:pt x="6152654" y="3763675"/>
                </a:cubicBezTo>
                <a:close/>
                <a:moveTo>
                  <a:pt x="6155550" y="3976489"/>
                </a:moveTo>
                <a:cubicBezTo>
                  <a:pt x="6155893" y="3984646"/>
                  <a:pt x="6150482" y="3989754"/>
                  <a:pt x="6144308" y="3991583"/>
                </a:cubicBezTo>
                <a:cubicBezTo>
                  <a:pt x="6144079" y="3991622"/>
                  <a:pt x="6143965" y="3991812"/>
                  <a:pt x="6143736" y="3991888"/>
                </a:cubicBezTo>
                <a:cubicBezTo>
                  <a:pt x="6143545" y="3991926"/>
                  <a:pt x="6143355" y="3991888"/>
                  <a:pt x="6143165" y="3991888"/>
                </a:cubicBezTo>
                <a:cubicBezTo>
                  <a:pt x="6141564" y="3992231"/>
                  <a:pt x="6140002" y="3992346"/>
                  <a:pt x="6138401" y="3992231"/>
                </a:cubicBezTo>
                <a:cubicBezTo>
                  <a:pt x="6138249" y="3992231"/>
                  <a:pt x="6138096" y="3992231"/>
                  <a:pt x="6137944" y="3992231"/>
                </a:cubicBezTo>
                <a:cubicBezTo>
                  <a:pt x="6134895" y="3991926"/>
                  <a:pt x="6132227" y="3990669"/>
                  <a:pt x="6130169" y="3988534"/>
                </a:cubicBezTo>
                <a:cubicBezTo>
                  <a:pt x="6128073" y="3986781"/>
                  <a:pt x="6126320" y="3984608"/>
                  <a:pt x="6125711" y="3981863"/>
                </a:cubicBezTo>
                <a:lnTo>
                  <a:pt x="6123729" y="3972906"/>
                </a:lnTo>
                <a:cubicBezTo>
                  <a:pt x="6122014" y="3965206"/>
                  <a:pt x="6125825" y="3957163"/>
                  <a:pt x="6133790" y="3954914"/>
                </a:cubicBezTo>
                <a:cubicBezTo>
                  <a:pt x="6141030" y="3952855"/>
                  <a:pt x="6150062" y="3957277"/>
                  <a:pt x="6151777" y="3964977"/>
                </a:cubicBezTo>
                <a:cubicBezTo>
                  <a:pt x="6152083" y="3966311"/>
                  <a:pt x="6152387" y="3967645"/>
                  <a:pt x="6152692" y="3968979"/>
                </a:cubicBezTo>
                <a:cubicBezTo>
                  <a:pt x="6154255" y="3970885"/>
                  <a:pt x="6155436" y="3973210"/>
                  <a:pt x="6155550" y="3976489"/>
                </a:cubicBezTo>
                <a:close/>
                <a:moveTo>
                  <a:pt x="6177006" y="4063207"/>
                </a:moveTo>
                <a:lnTo>
                  <a:pt x="6180474" y="4057757"/>
                </a:lnTo>
                <a:cubicBezTo>
                  <a:pt x="6184857" y="4050857"/>
                  <a:pt x="6192517" y="4048074"/>
                  <a:pt x="6200177" y="4051658"/>
                </a:cubicBezTo>
                <a:cubicBezTo>
                  <a:pt x="6202044" y="4052534"/>
                  <a:pt x="6203607" y="4054059"/>
                  <a:pt x="6204864" y="4055813"/>
                </a:cubicBezTo>
                <a:cubicBezTo>
                  <a:pt x="6205207" y="4053907"/>
                  <a:pt x="6205855" y="4051963"/>
                  <a:pt x="6207075" y="4050095"/>
                </a:cubicBezTo>
                <a:cubicBezTo>
                  <a:pt x="6217174" y="4034238"/>
                  <a:pt x="6240421" y="4051810"/>
                  <a:pt x="6230398" y="4067591"/>
                </a:cubicBezTo>
                <a:cubicBezTo>
                  <a:pt x="6224186" y="4077349"/>
                  <a:pt x="6213020" y="4074376"/>
                  <a:pt x="6207646" y="4067019"/>
                </a:cubicBezTo>
                <a:cubicBezTo>
                  <a:pt x="6207418" y="4068544"/>
                  <a:pt x="6207075" y="4070069"/>
                  <a:pt x="6206236" y="4071403"/>
                </a:cubicBezTo>
                <a:lnTo>
                  <a:pt x="6202768" y="4076892"/>
                </a:lnTo>
                <a:cubicBezTo>
                  <a:pt x="6198386" y="4083791"/>
                  <a:pt x="6190726" y="4086574"/>
                  <a:pt x="6183065" y="4082991"/>
                </a:cubicBezTo>
                <a:cubicBezTo>
                  <a:pt x="6176397" y="4079789"/>
                  <a:pt x="6172929" y="4069687"/>
                  <a:pt x="6177006" y="4063207"/>
                </a:cubicBezTo>
                <a:close/>
                <a:moveTo>
                  <a:pt x="6223424" y="4084668"/>
                </a:moveTo>
                <a:cubicBezTo>
                  <a:pt x="6233484" y="4068811"/>
                  <a:pt x="6257951" y="4084706"/>
                  <a:pt x="6247890" y="4100563"/>
                </a:cubicBezTo>
                <a:cubicBezTo>
                  <a:pt x="6237791" y="4116382"/>
                  <a:pt x="6213363" y="4100525"/>
                  <a:pt x="6223424" y="4084668"/>
                </a:cubicBezTo>
                <a:close/>
                <a:moveTo>
                  <a:pt x="6247471" y="3828056"/>
                </a:moveTo>
                <a:cubicBezTo>
                  <a:pt x="6240459" y="3829696"/>
                  <a:pt x="6230855" y="3825045"/>
                  <a:pt x="6229941" y="3817231"/>
                </a:cubicBezTo>
                <a:cubicBezTo>
                  <a:pt x="6229865" y="3816278"/>
                  <a:pt x="6229712" y="3815325"/>
                  <a:pt x="6229483" y="3814372"/>
                </a:cubicBezTo>
                <a:cubicBezTo>
                  <a:pt x="6229445" y="3814258"/>
                  <a:pt x="6229445" y="3814296"/>
                  <a:pt x="6229445" y="3814182"/>
                </a:cubicBezTo>
                <a:cubicBezTo>
                  <a:pt x="6229407" y="3814143"/>
                  <a:pt x="6229369" y="3814105"/>
                  <a:pt x="6229331" y="3814067"/>
                </a:cubicBezTo>
                <a:cubicBezTo>
                  <a:pt x="6229178" y="3813953"/>
                  <a:pt x="6229064" y="3813876"/>
                  <a:pt x="6228874" y="3813762"/>
                </a:cubicBezTo>
                <a:cubicBezTo>
                  <a:pt x="6222128" y="3809150"/>
                  <a:pt x="6220337" y="3800688"/>
                  <a:pt x="6224339" y="3793636"/>
                </a:cubicBezTo>
                <a:cubicBezTo>
                  <a:pt x="6228149" y="3786965"/>
                  <a:pt x="6238172" y="3784830"/>
                  <a:pt x="6244460" y="3789100"/>
                </a:cubicBezTo>
                <a:cubicBezTo>
                  <a:pt x="6249720" y="3792683"/>
                  <a:pt x="6253340" y="3797829"/>
                  <a:pt x="6255703" y="3803585"/>
                </a:cubicBezTo>
                <a:cubicBezTo>
                  <a:pt x="6257037" y="3793826"/>
                  <a:pt x="6266754" y="3788680"/>
                  <a:pt x="6274567" y="3790205"/>
                </a:cubicBezTo>
                <a:cubicBezTo>
                  <a:pt x="6283828" y="3780485"/>
                  <a:pt x="6300063" y="3789252"/>
                  <a:pt x="6299262" y="3801297"/>
                </a:cubicBezTo>
                <a:cubicBezTo>
                  <a:pt x="6303835" y="3799392"/>
                  <a:pt x="6309285" y="3799696"/>
                  <a:pt x="6313515" y="3802365"/>
                </a:cubicBezTo>
                <a:lnTo>
                  <a:pt x="6314658" y="3803127"/>
                </a:lnTo>
                <a:cubicBezTo>
                  <a:pt x="6313896" y="3801564"/>
                  <a:pt x="6313363" y="3799773"/>
                  <a:pt x="6313248" y="3797562"/>
                </a:cubicBezTo>
                <a:cubicBezTo>
                  <a:pt x="6312448" y="3779303"/>
                  <a:pt x="6340306" y="3774119"/>
                  <a:pt x="6341831" y="3791997"/>
                </a:cubicBezTo>
                <a:cubicBezTo>
                  <a:pt x="6344994" y="3791959"/>
                  <a:pt x="6348233" y="3792645"/>
                  <a:pt x="6351053" y="3794436"/>
                </a:cubicBezTo>
                <a:lnTo>
                  <a:pt x="6361991" y="3801374"/>
                </a:lnTo>
                <a:cubicBezTo>
                  <a:pt x="6368660" y="3805643"/>
                  <a:pt x="6369498" y="3815744"/>
                  <a:pt x="6365077" y="3821767"/>
                </a:cubicBezTo>
                <a:cubicBezTo>
                  <a:pt x="6360161" y="3828400"/>
                  <a:pt x="6351320" y="3829086"/>
                  <a:pt x="6344689" y="3824855"/>
                </a:cubicBezTo>
                <a:lnTo>
                  <a:pt x="6333752" y="3817879"/>
                </a:lnTo>
                <a:cubicBezTo>
                  <a:pt x="6330627" y="3815897"/>
                  <a:pt x="6328873" y="3812542"/>
                  <a:pt x="6328263" y="3808997"/>
                </a:cubicBezTo>
                <a:cubicBezTo>
                  <a:pt x="6325787" y="3809455"/>
                  <a:pt x="6323386" y="3809112"/>
                  <a:pt x="6321175" y="3808388"/>
                </a:cubicBezTo>
                <a:cubicBezTo>
                  <a:pt x="6323767" y="3811322"/>
                  <a:pt x="6325291" y="3814906"/>
                  <a:pt x="6324986" y="3818755"/>
                </a:cubicBezTo>
                <a:cubicBezTo>
                  <a:pt x="6328149" y="3822568"/>
                  <a:pt x="6329140" y="3827828"/>
                  <a:pt x="6325596" y="3833431"/>
                </a:cubicBezTo>
                <a:cubicBezTo>
                  <a:pt x="6323538" y="3836671"/>
                  <a:pt x="6320718" y="3838501"/>
                  <a:pt x="6317783" y="3839492"/>
                </a:cubicBezTo>
                <a:lnTo>
                  <a:pt x="6318164" y="3841169"/>
                </a:lnTo>
                <a:cubicBezTo>
                  <a:pt x="6319880" y="3848907"/>
                  <a:pt x="6312639" y="3856531"/>
                  <a:pt x="6305436" y="3857369"/>
                </a:cubicBezTo>
                <a:cubicBezTo>
                  <a:pt x="6297051" y="3858360"/>
                  <a:pt x="6290954" y="3852300"/>
                  <a:pt x="6289239" y="3844638"/>
                </a:cubicBezTo>
                <a:lnTo>
                  <a:pt x="6289010" y="3843570"/>
                </a:lnTo>
                <a:cubicBezTo>
                  <a:pt x="6287906" y="3843113"/>
                  <a:pt x="6286762" y="3842770"/>
                  <a:pt x="6285733" y="3842084"/>
                </a:cubicBezTo>
                <a:lnTo>
                  <a:pt x="6280245" y="3838615"/>
                </a:lnTo>
                <a:cubicBezTo>
                  <a:pt x="6273576" y="3834346"/>
                  <a:pt x="6273462" y="3823749"/>
                  <a:pt x="6277997" y="3818108"/>
                </a:cubicBezTo>
                <a:cubicBezTo>
                  <a:pt x="6279521" y="3816202"/>
                  <a:pt x="6281351" y="3815058"/>
                  <a:pt x="6283294" y="3814220"/>
                </a:cubicBezTo>
                <a:cubicBezTo>
                  <a:pt x="6282113" y="3814029"/>
                  <a:pt x="6280969" y="3813610"/>
                  <a:pt x="6279864" y="3813114"/>
                </a:cubicBezTo>
                <a:cubicBezTo>
                  <a:pt x="6273881" y="3819251"/>
                  <a:pt x="6263325" y="3819937"/>
                  <a:pt x="6258294" y="3813838"/>
                </a:cubicBezTo>
                <a:cubicBezTo>
                  <a:pt x="6257913" y="3820433"/>
                  <a:pt x="6254636" y="3826341"/>
                  <a:pt x="6247471" y="3828056"/>
                </a:cubicBezTo>
                <a:close/>
                <a:moveTo>
                  <a:pt x="6280284" y="3863850"/>
                </a:moveTo>
                <a:cubicBezTo>
                  <a:pt x="6280474" y="3868042"/>
                  <a:pt x="6278987" y="3871016"/>
                  <a:pt x="6276816" y="3873150"/>
                </a:cubicBezTo>
                <a:cubicBezTo>
                  <a:pt x="6285848" y="3874827"/>
                  <a:pt x="6293432" y="3884128"/>
                  <a:pt x="6287143" y="3894001"/>
                </a:cubicBezTo>
                <a:cubicBezTo>
                  <a:pt x="6277082" y="3909820"/>
                  <a:pt x="6251625" y="3895602"/>
                  <a:pt x="6261686" y="3879745"/>
                </a:cubicBezTo>
                <a:cubicBezTo>
                  <a:pt x="6262638" y="3878220"/>
                  <a:pt x="6263858" y="3877229"/>
                  <a:pt x="6265039" y="3876238"/>
                </a:cubicBezTo>
                <a:cubicBezTo>
                  <a:pt x="6258218" y="3875094"/>
                  <a:pt x="6251587" y="3870063"/>
                  <a:pt x="6251206" y="3861372"/>
                </a:cubicBezTo>
                <a:cubicBezTo>
                  <a:pt x="6250405" y="3842694"/>
                  <a:pt x="6279483" y="3845400"/>
                  <a:pt x="6280284" y="3863850"/>
                </a:cubicBezTo>
                <a:close/>
                <a:moveTo>
                  <a:pt x="6257570" y="4079751"/>
                </a:moveTo>
                <a:cubicBezTo>
                  <a:pt x="6260924" y="4073728"/>
                  <a:pt x="6265192" y="4068353"/>
                  <a:pt x="6272471" y="4067172"/>
                </a:cubicBezTo>
                <a:cubicBezTo>
                  <a:pt x="6273195" y="4067057"/>
                  <a:pt x="6273843" y="4067134"/>
                  <a:pt x="6274529" y="4067095"/>
                </a:cubicBezTo>
                <a:cubicBezTo>
                  <a:pt x="6286114" y="4058900"/>
                  <a:pt x="6305474" y="4070221"/>
                  <a:pt x="6296633" y="4084134"/>
                </a:cubicBezTo>
                <a:cubicBezTo>
                  <a:pt x="6295794" y="4085430"/>
                  <a:pt x="6294803" y="4086498"/>
                  <a:pt x="6293774" y="4087413"/>
                </a:cubicBezTo>
                <a:cubicBezTo>
                  <a:pt x="6293317" y="4089090"/>
                  <a:pt x="6292555" y="4090729"/>
                  <a:pt x="6291564" y="4092177"/>
                </a:cubicBezTo>
                <a:cubicBezTo>
                  <a:pt x="6288477" y="4096561"/>
                  <a:pt x="6283142" y="4098238"/>
                  <a:pt x="6278111" y="4097552"/>
                </a:cubicBezTo>
                <a:cubicBezTo>
                  <a:pt x="6274567" y="4099725"/>
                  <a:pt x="6270337" y="4100487"/>
                  <a:pt x="6265573" y="4098772"/>
                </a:cubicBezTo>
                <a:cubicBezTo>
                  <a:pt x="6258752" y="4096332"/>
                  <a:pt x="6253836" y="4086460"/>
                  <a:pt x="6257570" y="4079751"/>
                </a:cubicBezTo>
                <a:close/>
                <a:moveTo>
                  <a:pt x="6299300" y="4218920"/>
                </a:moveTo>
                <a:lnTo>
                  <a:pt x="6302768" y="4213470"/>
                </a:lnTo>
                <a:cubicBezTo>
                  <a:pt x="6306998" y="4206799"/>
                  <a:pt x="6315078" y="4203521"/>
                  <a:pt x="6322509" y="4207447"/>
                </a:cubicBezTo>
                <a:cubicBezTo>
                  <a:pt x="6324834" y="4208705"/>
                  <a:pt x="6326587" y="4210839"/>
                  <a:pt x="6327997" y="4213241"/>
                </a:cubicBezTo>
                <a:cubicBezTo>
                  <a:pt x="6332837" y="4210611"/>
                  <a:pt x="6338935" y="4211030"/>
                  <a:pt x="6343851" y="4214156"/>
                </a:cubicBezTo>
                <a:lnTo>
                  <a:pt x="6349300" y="4217624"/>
                </a:lnTo>
                <a:cubicBezTo>
                  <a:pt x="6355969" y="4221856"/>
                  <a:pt x="6356769" y="4232033"/>
                  <a:pt x="6352311" y="4238018"/>
                </a:cubicBezTo>
                <a:cubicBezTo>
                  <a:pt x="6347357" y="4244650"/>
                  <a:pt x="6338553" y="4245260"/>
                  <a:pt x="6331922" y="4241029"/>
                </a:cubicBezTo>
                <a:lnTo>
                  <a:pt x="6326472" y="4237560"/>
                </a:lnTo>
                <a:cubicBezTo>
                  <a:pt x="6325177" y="4236760"/>
                  <a:pt x="6324338" y="4235578"/>
                  <a:pt x="6323462" y="4234396"/>
                </a:cubicBezTo>
                <a:cubicBezTo>
                  <a:pt x="6319003" y="4239733"/>
                  <a:pt x="6311953" y="4242211"/>
                  <a:pt x="6305322" y="4238627"/>
                </a:cubicBezTo>
                <a:cubicBezTo>
                  <a:pt x="6298729" y="4235159"/>
                  <a:pt x="6295070" y="4225591"/>
                  <a:pt x="6299300" y="4218920"/>
                </a:cubicBezTo>
                <a:close/>
                <a:moveTo>
                  <a:pt x="6349758" y="4296491"/>
                </a:moveTo>
                <a:cubicBezTo>
                  <a:pt x="6359857" y="4280634"/>
                  <a:pt x="6384285" y="4296529"/>
                  <a:pt x="6374186" y="4312386"/>
                </a:cubicBezTo>
                <a:cubicBezTo>
                  <a:pt x="6364087" y="4328205"/>
                  <a:pt x="6339696" y="4312310"/>
                  <a:pt x="6349758" y="4296491"/>
                </a:cubicBezTo>
                <a:close/>
                <a:moveTo>
                  <a:pt x="6358103" y="4126674"/>
                </a:moveTo>
                <a:cubicBezTo>
                  <a:pt x="6368050" y="4111046"/>
                  <a:pt x="6394537" y="4123282"/>
                  <a:pt x="6384475" y="4139101"/>
                </a:cubicBezTo>
                <a:cubicBezTo>
                  <a:pt x="6374529" y="4154691"/>
                  <a:pt x="6348043" y="4142493"/>
                  <a:pt x="6358103" y="4126674"/>
                </a:cubicBezTo>
                <a:close/>
                <a:moveTo>
                  <a:pt x="6378149" y="4215718"/>
                </a:moveTo>
                <a:lnTo>
                  <a:pt x="6381617" y="4210268"/>
                </a:lnTo>
                <a:cubicBezTo>
                  <a:pt x="6385847" y="4203597"/>
                  <a:pt x="6393622" y="4199976"/>
                  <a:pt x="6401205" y="4203864"/>
                </a:cubicBezTo>
                <a:cubicBezTo>
                  <a:pt x="6407303" y="4206951"/>
                  <a:pt x="6411000" y="4215490"/>
                  <a:pt x="6408065" y="4222046"/>
                </a:cubicBezTo>
                <a:cubicBezTo>
                  <a:pt x="6409323" y="4225629"/>
                  <a:pt x="6409170" y="4229708"/>
                  <a:pt x="6406503" y="4233901"/>
                </a:cubicBezTo>
                <a:cubicBezTo>
                  <a:pt x="6399948" y="4244193"/>
                  <a:pt x="6387410" y="4241105"/>
                  <a:pt x="6382113" y="4233367"/>
                </a:cubicBezTo>
                <a:cubicBezTo>
                  <a:pt x="6377197" y="4229136"/>
                  <a:pt x="6374529" y="4221436"/>
                  <a:pt x="6378149" y="4215718"/>
                </a:cubicBezTo>
                <a:close/>
                <a:moveTo>
                  <a:pt x="6462944" y="4381190"/>
                </a:moveTo>
                <a:cubicBezTo>
                  <a:pt x="6465421" y="4373680"/>
                  <a:pt x="6474224" y="4369716"/>
                  <a:pt x="6481541" y="4372308"/>
                </a:cubicBezTo>
                <a:cubicBezTo>
                  <a:pt x="6485352" y="4373642"/>
                  <a:pt x="6488210" y="4376501"/>
                  <a:pt x="6489773" y="4379970"/>
                </a:cubicBezTo>
                <a:cubicBezTo>
                  <a:pt x="6492059" y="4378102"/>
                  <a:pt x="6494651" y="4376615"/>
                  <a:pt x="6497394" y="4376310"/>
                </a:cubicBezTo>
                <a:cubicBezTo>
                  <a:pt x="6500863" y="4375929"/>
                  <a:pt x="6503759" y="4376958"/>
                  <a:pt x="6506236" y="4378597"/>
                </a:cubicBezTo>
                <a:lnTo>
                  <a:pt x="6507532" y="4374976"/>
                </a:lnTo>
                <a:cubicBezTo>
                  <a:pt x="6508217" y="4372994"/>
                  <a:pt x="6509590" y="4371660"/>
                  <a:pt x="6511000" y="4370326"/>
                </a:cubicBezTo>
                <a:cubicBezTo>
                  <a:pt x="6504864" y="4365904"/>
                  <a:pt x="6503073" y="4357061"/>
                  <a:pt x="6507227" y="4350657"/>
                </a:cubicBezTo>
                <a:cubicBezTo>
                  <a:pt x="6508217" y="4349094"/>
                  <a:pt x="6509514" y="4347912"/>
                  <a:pt x="6510962" y="4346883"/>
                </a:cubicBezTo>
                <a:cubicBezTo>
                  <a:pt x="6510542" y="4346311"/>
                  <a:pt x="6509933" y="4345930"/>
                  <a:pt x="6509590" y="4345282"/>
                </a:cubicBezTo>
                <a:cubicBezTo>
                  <a:pt x="6506846" y="4340441"/>
                  <a:pt x="6503645" y="4335486"/>
                  <a:pt x="6502997" y="4329844"/>
                </a:cubicBezTo>
                <a:cubicBezTo>
                  <a:pt x="6502425" y="4324508"/>
                  <a:pt x="6504750" y="4319743"/>
                  <a:pt x="6508599" y="4316617"/>
                </a:cubicBezTo>
                <a:cubicBezTo>
                  <a:pt x="6503492" y="4308460"/>
                  <a:pt x="6506465" y="4294890"/>
                  <a:pt x="6519079" y="4293823"/>
                </a:cubicBezTo>
                <a:lnTo>
                  <a:pt x="6523042" y="4293480"/>
                </a:lnTo>
                <a:cubicBezTo>
                  <a:pt x="6538972" y="4292107"/>
                  <a:pt x="6542517" y="4313148"/>
                  <a:pt x="6531464" y="4320124"/>
                </a:cubicBezTo>
                <a:cubicBezTo>
                  <a:pt x="6534170" y="4322983"/>
                  <a:pt x="6535237" y="4326757"/>
                  <a:pt x="6534742" y="4330568"/>
                </a:cubicBezTo>
                <a:cubicBezTo>
                  <a:pt x="6534895" y="4330797"/>
                  <a:pt x="6535047" y="4331102"/>
                  <a:pt x="6535161" y="4331331"/>
                </a:cubicBezTo>
                <a:cubicBezTo>
                  <a:pt x="6538629" y="4337506"/>
                  <a:pt x="6536533" y="4344596"/>
                  <a:pt x="6531655" y="4349056"/>
                </a:cubicBezTo>
                <a:lnTo>
                  <a:pt x="6538248" y="4353249"/>
                </a:lnTo>
                <a:cubicBezTo>
                  <a:pt x="6544918" y="4357480"/>
                  <a:pt x="6546823" y="4366819"/>
                  <a:pt x="6542554" y="4373413"/>
                </a:cubicBezTo>
                <a:cubicBezTo>
                  <a:pt x="6542326" y="4373795"/>
                  <a:pt x="6541907" y="4373985"/>
                  <a:pt x="6541640" y="4374328"/>
                </a:cubicBezTo>
                <a:cubicBezTo>
                  <a:pt x="6541907" y="4376120"/>
                  <a:pt x="6542631" y="4377835"/>
                  <a:pt x="6542326" y="4379627"/>
                </a:cubicBezTo>
                <a:cubicBezTo>
                  <a:pt x="6542593" y="4379741"/>
                  <a:pt x="6542897" y="4379779"/>
                  <a:pt x="6543164" y="4379931"/>
                </a:cubicBezTo>
                <a:cubicBezTo>
                  <a:pt x="6550710" y="4383629"/>
                  <a:pt x="6552463" y="4391939"/>
                  <a:pt x="6549834" y="4399296"/>
                </a:cubicBezTo>
                <a:lnTo>
                  <a:pt x="6547661" y="4405356"/>
                </a:lnTo>
                <a:cubicBezTo>
                  <a:pt x="6544994" y="4412751"/>
                  <a:pt x="6534742" y="4415153"/>
                  <a:pt x="6528302" y="4412027"/>
                </a:cubicBezTo>
                <a:cubicBezTo>
                  <a:pt x="6523423" y="4409626"/>
                  <a:pt x="6520985" y="4405280"/>
                  <a:pt x="6520565" y="4400553"/>
                </a:cubicBezTo>
                <a:cubicBezTo>
                  <a:pt x="6518774" y="4400782"/>
                  <a:pt x="6517021" y="4400401"/>
                  <a:pt x="6515230" y="4400020"/>
                </a:cubicBezTo>
                <a:cubicBezTo>
                  <a:pt x="6515458" y="4407034"/>
                  <a:pt x="6508980" y="4413514"/>
                  <a:pt x="6502425" y="4414238"/>
                </a:cubicBezTo>
                <a:cubicBezTo>
                  <a:pt x="6498576" y="4414657"/>
                  <a:pt x="6495299" y="4413476"/>
                  <a:pt x="6492669" y="4411455"/>
                </a:cubicBezTo>
                <a:cubicBezTo>
                  <a:pt x="6491907" y="4412789"/>
                  <a:pt x="6491068" y="4414085"/>
                  <a:pt x="6490001" y="4415077"/>
                </a:cubicBezTo>
                <a:cubicBezTo>
                  <a:pt x="6483789" y="4420832"/>
                  <a:pt x="6474948" y="4418621"/>
                  <a:pt x="6469460" y="4413399"/>
                </a:cubicBezTo>
                <a:cubicBezTo>
                  <a:pt x="6460657" y="4404861"/>
                  <a:pt x="6459247" y="4392472"/>
                  <a:pt x="6462944" y="4381190"/>
                </a:cubicBezTo>
                <a:close/>
                <a:moveTo>
                  <a:pt x="6578988" y="4306821"/>
                </a:moveTo>
                <a:lnTo>
                  <a:pt x="6582456" y="4301332"/>
                </a:lnTo>
                <a:cubicBezTo>
                  <a:pt x="6586305" y="4295271"/>
                  <a:pt x="6593203" y="4292107"/>
                  <a:pt x="6600062" y="4294471"/>
                </a:cubicBezTo>
                <a:cubicBezTo>
                  <a:pt x="6601663" y="4293441"/>
                  <a:pt x="6603416" y="4292679"/>
                  <a:pt x="6605207" y="4292374"/>
                </a:cubicBezTo>
                <a:cubicBezTo>
                  <a:pt x="6610962" y="4291383"/>
                  <a:pt x="6615802" y="4293899"/>
                  <a:pt x="6618927" y="4298016"/>
                </a:cubicBezTo>
                <a:cubicBezTo>
                  <a:pt x="6625138" y="4297215"/>
                  <a:pt x="6631312" y="4299655"/>
                  <a:pt x="6634170" y="4305868"/>
                </a:cubicBezTo>
                <a:cubicBezTo>
                  <a:pt x="6637295" y="4312577"/>
                  <a:pt x="6634437" y="4322335"/>
                  <a:pt x="6627120" y="4325080"/>
                </a:cubicBezTo>
                <a:cubicBezTo>
                  <a:pt x="6620413" y="4327595"/>
                  <a:pt x="6613668" y="4328853"/>
                  <a:pt x="6606770" y="4326223"/>
                </a:cubicBezTo>
                <a:cubicBezTo>
                  <a:pt x="6604940" y="4325499"/>
                  <a:pt x="6603911" y="4323974"/>
                  <a:pt x="6602502" y="4322869"/>
                </a:cubicBezTo>
                <a:cubicBezTo>
                  <a:pt x="6598042" y="4327595"/>
                  <a:pt x="6591564" y="4329768"/>
                  <a:pt x="6585199" y="4326452"/>
                </a:cubicBezTo>
                <a:cubicBezTo>
                  <a:pt x="6578721" y="4323059"/>
                  <a:pt x="6574757" y="4313454"/>
                  <a:pt x="6578988" y="4306821"/>
                </a:cubicBezTo>
                <a:close/>
                <a:moveTo>
                  <a:pt x="6599795" y="4386564"/>
                </a:moveTo>
                <a:cubicBezTo>
                  <a:pt x="6617288" y="4392854"/>
                  <a:pt x="6609056" y="4420604"/>
                  <a:pt x="6591564" y="4414314"/>
                </a:cubicBezTo>
                <a:cubicBezTo>
                  <a:pt x="6574072" y="4408025"/>
                  <a:pt x="6582303" y="4380275"/>
                  <a:pt x="6599795" y="4386564"/>
                </a:cubicBezTo>
                <a:close/>
                <a:moveTo>
                  <a:pt x="6611533" y="4448659"/>
                </a:moveTo>
                <a:cubicBezTo>
                  <a:pt x="6621633" y="4432763"/>
                  <a:pt x="6645984" y="4448811"/>
                  <a:pt x="6635924" y="4464592"/>
                </a:cubicBezTo>
                <a:cubicBezTo>
                  <a:pt x="6625825" y="4480487"/>
                  <a:pt x="6601472" y="4464440"/>
                  <a:pt x="6611533" y="4448659"/>
                </a:cubicBezTo>
                <a:close/>
                <a:moveTo>
                  <a:pt x="6632151" y="4436499"/>
                </a:moveTo>
                <a:cubicBezTo>
                  <a:pt x="6621403" y="4421252"/>
                  <a:pt x="6645947" y="4405966"/>
                  <a:pt x="6656655" y="4421099"/>
                </a:cubicBezTo>
                <a:cubicBezTo>
                  <a:pt x="6667402" y="4436347"/>
                  <a:pt x="6642859" y="4451632"/>
                  <a:pt x="6632151" y="4436499"/>
                </a:cubicBezTo>
                <a:close/>
                <a:moveTo>
                  <a:pt x="6668698" y="4122557"/>
                </a:moveTo>
                <a:cubicBezTo>
                  <a:pt x="6664011" y="4116725"/>
                  <a:pt x="6664582" y="4106738"/>
                  <a:pt x="6670946" y="4102202"/>
                </a:cubicBezTo>
                <a:lnTo>
                  <a:pt x="6681427" y="4094769"/>
                </a:lnTo>
                <a:cubicBezTo>
                  <a:pt x="6687829" y="4090233"/>
                  <a:pt x="6696632" y="4090614"/>
                  <a:pt x="6701777" y="4097056"/>
                </a:cubicBezTo>
                <a:cubicBezTo>
                  <a:pt x="6706426" y="4102889"/>
                  <a:pt x="6705893" y="4112876"/>
                  <a:pt x="6699491" y="4117411"/>
                </a:cubicBezTo>
                <a:lnTo>
                  <a:pt x="6689010" y="4124806"/>
                </a:lnTo>
                <a:cubicBezTo>
                  <a:pt x="6682608" y="4129304"/>
                  <a:pt x="6673804" y="4128961"/>
                  <a:pt x="6668698" y="4122557"/>
                </a:cubicBezTo>
                <a:close/>
                <a:moveTo>
                  <a:pt x="6682722" y="4131668"/>
                </a:moveTo>
                <a:cubicBezTo>
                  <a:pt x="6687028" y="4124806"/>
                  <a:pt x="6696594" y="4123930"/>
                  <a:pt x="6702997" y="4128047"/>
                </a:cubicBezTo>
                <a:lnTo>
                  <a:pt x="6713934" y="4134984"/>
                </a:lnTo>
                <a:cubicBezTo>
                  <a:pt x="6720794" y="4139368"/>
                  <a:pt x="6721632" y="4148821"/>
                  <a:pt x="6717555" y="4155301"/>
                </a:cubicBezTo>
                <a:cubicBezTo>
                  <a:pt x="6713248" y="4162162"/>
                  <a:pt x="6703683" y="4163039"/>
                  <a:pt x="6697242" y="4158922"/>
                </a:cubicBezTo>
                <a:lnTo>
                  <a:pt x="6686304" y="4151985"/>
                </a:lnTo>
                <a:cubicBezTo>
                  <a:pt x="6679483" y="4147563"/>
                  <a:pt x="6678644" y="4138110"/>
                  <a:pt x="6682722" y="4131668"/>
                </a:cubicBezTo>
                <a:close/>
                <a:moveTo>
                  <a:pt x="6717974" y="4401926"/>
                </a:moveTo>
                <a:lnTo>
                  <a:pt x="6714277" y="4396665"/>
                </a:lnTo>
                <a:cubicBezTo>
                  <a:pt x="6711114" y="4392167"/>
                  <a:pt x="6710390" y="4387098"/>
                  <a:pt x="6712029" y="4382485"/>
                </a:cubicBezTo>
                <a:lnTo>
                  <a:pt x="6711724" y="4382371"/>
                </a:lnTo>
                <a:cubicBezTo>
                  <a:pt x="6704102" y="4379627"/>
                  <a:pt x="6700482" y="4371622"/>
                  <a:pt x="6702730" y="4363998"/>
                </a:cubicBezTo>
                <a:cubicBezTo>
                  <a:pt x="6704902" y="4356603"/>
                  <a:pt x="6713972" y="4352448"/>
                  <a:pt x="6721099" y="4355002"/>
                </a:cubicBezTo>
                <a:lnTo>
                  <a:pt x="6727158" y="4357175"/>
                </a:lnTo>
                <a:cubicBezTo>
                  <a:pt x="6734780" y="4359920"/>
                  <a:pt x="6738401" y="4367924"/>
                  <a:pt x="6736152" y="4375548"/>
                </a:cubicBezTo>
                <a:cubicBezTo>
                  <a:pt x="6736000" y="4376158"/>
                  <a:pt x="6735542" y="4376539"/>
                  <a:pt x="6735276" y="4377111"/>
                </a:cubicBezTo>
                <a:cubicBezTo>
                  <a:pt x="6735619" y="4377454"/>
                  <a:pt x="6736076" y="4377606"/>
                  <a:pt x="6736343" y="4377988"/>
                </a:cubicBezTo>
                <a:lnTo>
                  <a:pt x="6740039" y="4383248"/>
                </a:lnTo>
                <a:cubicBezTo>
                  <a:pt x="6744727" y="4389880"/>
                  <a:pt x="6744498" y="4397923"/>
                  <a:pt x="6738324" y="4403641"/>
                </a:cubicBezTo>
                <a:cubicBezTo>
                  <a:pt x="6732951" y="4408635"/>
                  <a:pt x="6722356" y="4408139"/>
                  <a:pt x="6717974" y="4401926"/>
                </a:cubicBezTo>
                <a:close/>
                <a:moveTo>
                  <a:pt x="6741411" y="4346006"/>
                </a:moveTo>
                <a:lnTo>
                  <a:pt x="6737714" y="4340746"/>
                </a:lnTo>
                <a:cubicBezTo>
                  <a:pt x="6736647" y="4339260"/>
                  <a:pt x="6735886" y="4337620"/>
                  <a:pt x="6735352" y="4335981"/>
                </a:cubicBezTo>
                <a:cubicBezTo>
                  <a:pt x="6732265" y="4338307"/>
                  <a:pt x="6728378" y="4339450"/>
                  <a:pt x="6724414" y="4338764"/>
                </a:cubicBezTo>
                <a:lnTo>
                  <a:pt x="6717555" y="4337582"/>
                </a:lnTo>
                <a:lnTo>
                  <a:pt x="6710657" y="4339145"/>
                </a:lnTo>
                <a:cubicBezTo>
                  <a:pt x="6702958" y="4340861"/>
                  <a:pt x="6694993" y="4335600"/>
                  <a:pt x="6693355" y="4327900"/>
                </a:cubicBezTo>
                <a:cubicBezTo>
                  <a:pt x="6691716" y="4320162"/>
                  <a:pt x="6696899" y="4312310"/>
                  <a:pt x="6704559" y="4310633"/>
                </a:cubicBezTo>
                <a:cubicBezTo>
                  <a:pt x="6707532" y="4309947"/>
                  <a:pt x="6710504" y="4309299"/>
                  <a:pt x="6713515" y="4308651"/>
                </a:cubicBezTo>
                <a:cubicBezTo>
                  <a:pt x="6715573" y="4308193"/>
                  <a:pt x="6717631" y="4308307"/>
                  <a:pt x="6719574" y="4308727"/>
                </a:cubicBezTo>
                <a:cubicBezTo>
                  <a:pt x="6719803" y="4308727"/>
                  <a:pt x="6719994" y="4308689"/>
                  <a:pt x="6720184" y="4308727"/>
                </a:cubicBezTo>
                <a:lnTo>
                  <a:pt x="6728645" y="4310175"/>
                </a:lnTo>
                <a:cubicBezTo>
                  <a:pt x="6726701" y="4307278"/>
                  <a:pt x="6726053" y="4303810"/>
                  <a:pt x="6726396" y="4300379"/>
                </a:cubicBezTo>
                <a:cubicBezTo>
                  <a:pt x="6721861" y="4296758"/>
                  <a:pt x="6719650" y="4291002"/>
                  <a:pt x="6723805" y="4284484"/>
                </a:cubicBezTo>
                <a:cubicBezTo>
                  <a:pt x="6730817" y="4273467"/>
                  <a:pt x="6745832" y="4276403"/>
                  <a:pt x="6750672" y="4284560"/>
                </a:cubicBezTo>
                <a:cubicBezTo>
                  <a:pt x="6755702" y="4288219"/>
                  <a:pt x="6758294" y="4294890"/>
                  <a:pt x="6756121" y="4300913"/>
                </a:cubicBezTo>
                <a:lnTo>
                  <a:pt x="6753950" y="4306974"/>
                </a:lnTo>
                <a:cubicBezTo>
                  <a:pt x="6751662" y="4313377"/>
                  <a:pt x="6745070" y="4317037"/>
                  <a:pt x="6738477" y="4316236"/>
                </a:cubicBezTo>
                <a:cubicBezTo>
                  <a:pt x="6739277" y="4317341"/>
                  <a:pt x="6739735" y="4318638"/>
                  <a:pt x="6740192" y="4319934"/>
                </a:cubicBezTo>
                <a:cubicBezTo>
                  <a:pt x="6745908" y="4315817"/>
                  <a:pt x="6755436" y="4315969"/>
                  <a:pt x="6759742" y="4322068"/>
                </a:cubicBezTo>
                <a:lnTo>
                  <a:pt x="6763439" y="4327328"/>
                </a:lnTo>
                <a:cubicBezTo>
                  <a:pt x="6767974" y="4333732"/>
                  <a:pt x="6768126" y="4342347"/>
                  <a:pt x="6761724" y="4347722"/>
                </a:cubicBezTo>
                <a:cubicBezTo>
                  <a:pt x="6756198" y="4352410"/>
                  <a:pt x="6745908" y="4352372"/>
                  <a:pt x="6741411" y="4346006"/>
                </a:cubicBezTo>
                <a:close/>
                <a:moveTo>
                  <a:pt x="6751472" y="4361444"/>
                </a:moveTo>
                <a:cubicBezTo>
                  <a:pt x="6755626" y="4354812"/>
                  <a:pt x="6764925" y="4352563"/>
                  <a:pt x="6771556" y="4356794"/>
                </a:cubicBezTo>
                <a:lnTo>
                  <a:pt x="6777006" y="4360263"/>
                </a:lnTo>
                <a:cubicBezTo>
                  <a:pt x="6783675" y="4364494"/>
                  <a:pt x="6785847" y="4373604"/>
                  <a:pt x="6781655" y="4380351"/>
                </a:cubicBezTo>
                <a:cubicBezTo>
                  <a:pt x="6777501" y="4386984"/>
                  <a:pt x="6768202" y="4389232"/>
                  <a:pt x="6761571" y="4385001"/>
                </a:cubicBezTo>
                <a:lnTo>
                  <a:pt x="6756121" y="4381532"/>
                </a:lnTo>
                <a:cubicBezTo>
                  <a:pt x="6749452" y="4377301"/>
                  <a:pt x="6747280" y="4368191"/>
                  <a:pt x="6751472" y="4361444"/>
                </a:cubicBezTo>
                <a:close/>
                <a:moveTo>
                  <a:pt x="6857951" y="4322411"/>
                </a:moveTo>
                <a:cubicBezTo>
                  <a:pt x="6861876" y="4323822"/>
                  <a:pt x="6864048" y="4326299"/>
                  <a:pt x="6865191" y="4329082"/>
                </a:cubicBezTo>
                <a:cubicBezTo>
                  <a:pt x="6870146" y="4321420"/>
                  <a:pt x="6881503" y="4317951"/>
                  <a:pt x="6888210" y="4327443"/>
                </a:cubicBezTo>
                <a:cubicBezTo>
                  <a:pt x="6898957" y="4342614"/>
                  <a:pt x="6876320" y="4360644"/>
                  <a:pt x="6865573" y="4345473"/>
                </a:cubicBezTo>
                <a:cubicBezTo>
                  <a:pt x="6864544" y="4344024"/>
                  <a:pt x="6864087" y="4342538"/>
                  <a:pt x="6863629" y="4341051"/>
                </a:cubicBezTo>
                <a:cubicBezTo>
                  <a:pt x="6860009" y="4346883"/>
                  <a:pt x="6852920" y="4351076"/>
                  <a:pt x="6844803" y="4348179"/>
                </a:cubicBezTo>
                <a:cubicBezTo>
                  <a:pt x="6827272" y="4341851"/>
                  <a:pt x="6840687" y="4316198"/>
                  <a:pt x="6857951" y="4322411"/>
                </a:cubicBezTo>
                <a:close/>
                <a:moveTo>
                  <a:pt x="6889734" y="4195325"/>
                </a:moveTo>
                <a:cubicBezTo>
                  <a:pt x="6883332" y="4199861"/>
                  <a:pt x="6875177" y="4200929"/>
                  <a:pt x="6869307" y="4194563"/>
                </a:cubicBezTo>
                <a:cubicBezTo>
                  <a:pt x="6864506" y="4189379"/>
                  <a:pt x="6863667" y="4178629"/>
                  <a:pt x="6870070" y="4174093"/>
                </a:cubicBezTo>
                <a:lnTo>
                  <a:pt x="6875329" y="4170396"/>
                </a:lnTo>
                <a:cubicBezTo>
                  <a:pt x="6881731" y="4165860"/>
                  <a:pt x="6889887" y="4164792"/>
                  <a:pt x="6895794" y="4171158"/>
                </a:cubicBezTo>
                <a:cubicBezTo>
                  <a:pt x="6899224" y="4174856"/>
                  <a:pt x="6900558" y="4181336"/>
                  <a:pt x="6898766" y="4186367"/>
                </a:cubicBezTo>
                <a:cubicBezTo>
                  <a:pt x="6899757" y="4184919"/>
                  <a:pt x="6900976" y="4183585"/>
                  <a:pt x="6902387" y="4182594"/>
                </a:cubicBezTo>
                <a:lnTo>
                  <a:pt x="6907646" y="4178858"/>
                </a:lnTo>
                <a:cubicBezTo>
                  <a:pt x="6909513" y="4177524"/>
                  <a:pt x="6911571" y="4176838"/>
                  <a:pt x="6913629" y="4176571"/>
                </a:cubicBezTo>
                <a:cubicBezTo>
                  <a:pt x="6913743" y="4176190"/>
                  <a:pt x="6914048" y="4175885"/>
                  <a:pt x="6914200" y="4175504"/>
                </a:cubicBezTo>
                <a:cubicBezTo>
                  <a:pt x="6914696" y="4174322"/>
                  <a:pt x="6915154" y="4173178"/>
                  <a:pt x="6915916" y="4172187"/>
                </a:cubicBezTo>
                <a:cubicBezTo>
                  <a:pt x="6918240" y="4167651"/>
                  <a:pt x="6921441" y="4163611"/>
                  <a:pt x="6926587" y="4161209"/>
                </a:cubicBezTo>
                <a:cubicBezTo>
                  <a:pt x="6930931" y="4159189"/>
                  <a:pt x="6935313" y="4158503"/>
                  <a:pt x="6939544" y="4158846"/>
                </a:cubicBezTo>
                <a:cubicBezTo>
                  <a:pt x="6940496" y="4156826"/>
                  <a:pt x="6941869" y="4154920"/>
                  <a:pt x="6943736" y="4153357"/>
                </a:cubicBezTo>
                <a:cubicBezTo>
                  <a:pt x="6949604" y="4148478"/>
                  <a:pt x="6959627" y="4149926"/>
                  <a:pt x="6964010" y="4156102"/>
                </a:cubicBezTo>
                <a:lnTo>
                  <a:pt x="6971442" y="4166584"/>
                </a:lnTo>
                <a:cubicBezTo>
                  <a:pt x="6974528" y="4170930"/>
                  <a:pt x="6974985" y="4176113"/>
                  <a:pt x="6973194" y="4180612"/>
                </a:cubicBezTo>
                <a:cubicBezTo>
                  <a:pt x="6973309" y="4180764"/>
                  <a:pt x="6973423" y="4180916"/>
                  <a:pt x="6973576" y="4181107"/>
                </a:cubicBezTo>
                <a:cubicBezTo>
                  <a:pt x="6978873" y="4173979"/>
                  <a:pt x="6990382" y="4171120"/>
                  <a:pt x="6997051" y="4180535"/>
                </a:cubicBezTo>
                <a:cubicBezTo>
                  <a:pt x="6999071" y="4183432"/>
                  <a:pt x="6999871" y="4186329"/>
                  <a:pt x="6999757" y="4189112"/>
                </a:cubicBezTo>
                <a:cubicBezTo>
                  <a:pt x="7005016" y="4188578"/>
                  <a:pt x="7010542" y="4190827"/>
                  <a:pt x="7013514" y="4195478"/>
                </a:cubicBezTo>
                <a:cubicBezTo>
                  <a:pt x="7017783" y="4202072"/>
                  <a:pt x="7015725" y="4211183"/>
                  <a:pt x="7009208" y="4215452"/>
                </a:cubicBezTo>
                <a:cubicBezTo>
                  <a:pt x="7006693" y="4217129"/>
                  <a:pt x="7004139" y="4218768"/>
                  <a:pt x="7001624" y="4220445"/>
                </a:cubicBezTo>
                <a:cubicBezTo>
                  <a:pt x="6995070" y="4224752"/>
                  <a:pt x="6985847" y="4222694"/>
                  <a:pt x="6981655" y="4216138"/>
                </a:cubicBezTo>
                <a:cubicBezTo>
                  <a:pt x="6980931" y="4215070"/>
                  <a:pt x="6980664" y="4213813"/>
                  <a:pt x="6980283" y="4212631"/>
                </a:cubicBezTo>
                <a:cubicBezTo>
                  <a:pt x="6976853" y="4219073"/>
                  <a:pt x="6971060" y="4224714"/>
                  <a:pt x="6965153" y="4227840"/>
                </a:cubicBezTo>
                <a:cubicBezTo>
                  <a:pt x="6959056" y="4231042"/>
                  <a:pt x="6950862" y="4228831"/>
                  <a:pt x="6943583" y="4225362"/>
                </a:cubicBezTo>
                <a:cubicBezTo>
                  <a:pt x="6942783" y="4227268"/>
                  <a:pt x="6941259" y="4228793"/>
                  <a:pt x="6939582" y="4230165"/>
                </a:cubicBezTo>
                <a:cubicBezTo>
                  <a:pt x="6942211" y="4232681"/>
                  <a:pt x="6943660" y="4236378"/>
                  <a:pt x="6942669" y="4241296"/>
                </a:cubicBezTo>
                <a:cubicBezTo>
                  <a:pt x="6938934" y="4259326"/>
                  <a:pt x="6910123" y="4256886"/>
                  <a:pt x="6913896" y="4238665"/>
                </a:cubicBezTo>
                <a:cubicBezTo>
                  <a:pt x="6914696" y="4234777"/>
                  <a:pt x="6916792" y="4232033"/>
                  <a:pt x="6919346" y="4229975"/>
                </a:cubicBezTo>
                <a:cubicBezTo>
                  <a:pt x="6918355" y="4229136"/>
                  <a:pt x="6917173" y="4228793"/>
                  <a:pt x="6916335" y="4227611"/>
                </a:cubicBezTo>
                <a:cubicBezTo>
                  <a:pt x="6911038" y="4220102"/>
                  <a:pt x="6914620" y="4213050"/>
                  <a:pt x="6920870" y="4209620"/>
                </a:cubicBezTo>
                <a:cubicBezTo>
                  <a:pt x="6919726" y="4208857"/>
                  <a:pt x="6918736" y="4207981"/>
                  <a:pt x="6917897" y="4206951"/>
                </a:cubicBezTo>
                <a:cubicBezTo>
                  <a:pt x="6911381" y="4210954"/>
                  <a:pt x="6902997" y="4208590"/>
                  <a:pt x="6898537" y="4202644"/>
                </a:cubicBezTo>
                <a:cubicBezTo>
                  <a:pt x="6895679" y="4198794"/>
                  <a:pt x="6895489" y="4193877"/>
                  <a:pt x="6897090" y="4189607"/>
                </a:cubicBezTo>
                <a:cubicBezTo>
                  <a:pt x="6896518" y="4190370"/>
                  <a:pt x="6895832" y="4191018"/>
                  <a:pt x="6895032" y="4191552"/>
                </a:cubicBezTo>
                <a:lnTo>
                  <a:pt x="6889734" y="4195325"/>
                </a:lnTo>
                <a:close/>
                <a:moveTo>
                  <a:pt x="7093469" y="4225248"/>
                </a:moveTo>
                <a:cubicBezTo>
                  <a:pt x="7093698" y="4224486"/>
                  <a:pt x="7093850" y="4223685"/>
                  <a:pt x="7094193" y="4222961"/>
                </a:cubicBezTo>
                <a:cubicBezTo>
                  <a:pt x="7097470" y="4215833"/>
                  <a:pt x="7105550" y="4211983"/>
                  <a:pt x="7113057" y="4215070"/>
                </a:cubicBezTo>
                <a:cubicBezTo>
                  <a:pt x="7119650" y="4217777"/>
                  <a:pt x="7123538" y="4225858"/>
                  <a:pt x="7121213" y="4232719"/>
                </a:cubicBezTo>
                <a:cubicBezTo>
                  <a:pt x="7121251" y="4233100"/>
                  <a:pt x="7121327" y="4233482"/>
                  <a:pt x="7121403" y="4233824"/>
                </a:cubicBezTo>
                <a:cubicBezTo>
                  <a:pt x="7121441" y="4233939"/>
                  <a:pt x="7121480" y="4234053"/>
                  <a:pt x="7121517" y="4234244"/>
                </a:cubicBezTo>
                <a:cubicBezTo>
                  <a:pt x="7121975" y="4235311"/>
                  <a:pt x="7122318" y="4236455"/>
                  <a:pt x="7122775" y="4237484"/>
                </a:cubicBezTo>
                <a:cubicBezTo>
                  <a:pt x="7123156" y="4238284"/>
                  <a:pt x="7125443" y="4242706"/>
                  <a:pt x="7123271" y="4238780"/>
                </a:cubicBezTo>
                <a:cubicBezTo>
                  <a:pt x="7125405" y="4242630"/>
                  <a:pt x="7126472" y="4246404"/>
                  <a:pt x="7126053" y="4250482"/>
                </a:cubicBezTo>
                <a:cubicBezTo>
                  <a:pt x="7128149" y="4249682"/>
                  <a:pt x="7130397" y="4249148"/>
                  <a:pt x="7132950" y="4249339"/>
                </a:cubicBezTo>
                <a:cubicBezTo>
                  <a:pt x="7140306" y="4249911"/>
                  <a:pt x="7147051" y="4258030"/>
                  <a:pt x="7145527" y="4265463"/>
                </a:cubicBezTo>
                <a:lnTo>
                  <a:pt x="7144231" y="4271752"/>
                </a:lnTo>
                <a:cubicBezTo>
                  <a:pt x="7142592" y="4279681"/>
                  <a:pt x="7136456" y="4284979"/>
                  <a:pt x="7128111" y="4284331"/>
                </a:cubicBezTo>
                <a:cubicBezTo>
                  <a:pt x="7120756" y="4283759"/>
                  <a:pt x="7114010" y="4275602"/>
                  <a:pt x="7115534" y="4268207"/>
                </a:cubicBezTo>
                <a:lnTo>
                  <a:pt x="7116830" y="4261918"/>
                </a:lnTo>
                <a:cubicBezTo>
                  <a:pt x="7116830" y="4261841"/>
                  <a:pt x="7116868" y="4261803"/>
                  <a:pt x="7116906" y="4261727"/>
                </a:cubicBezTo>
                <a:cubicBezTo>
                  <a:pt x="7115267" y="4262299"/>
                  <a:pt x="7113705" y="4263176"/>
                  <a:pt x="7111876" y="4263176"/>
                </a:cubicBezTo>
                <a:cubicBezTo>
                  <a:pt x="7110657" y="4263176"/>
                  <a:pt x="7109437" y="4263023"/>
                  <a:pt x="7108217" y="4262794"/>
                </a:cubicBezTo>
                <a:cubicBezTo>
                  <a:pt x="7105778" y="4262909"/>
                  <a:pt x="7103416" y="4262604"/>
                  <a:pt x="7101052" y="4261956"/>
                </a:cubicBezTo>
                <a:cubicBezTo>
                  <a:pt x="7101396" y="4263595"/>
                  <a:pt x="7101472" y="4265425"/>
                  <a:pt x="7101052" y="4267483"/>
                </a:cubicBezTo>
                <a:cubicBezTo>
                  <a:pt x="7097318" y="4285551"/>
                  <a:pt x="7068507" y="4283035"/>
                  <a:pt x="7072280" y="4264815"/>
                </a:cubicBezTo>
                <a:cubicBezTo>
                  <a:pt x="7073766" y="4257572"/>
                  <a:pt x="7079330" y="4253760"/>
                  <a:pt x="7085199" y="4252845"/>
                </a:cubicBezTo>
                <a:cubicBezTo>
                  <a:pt x="7084437" y="4252236"/>
                  <a:pt x="7083637" y="4251626"/>
                  <a:pt x="7082912" y="4251016"/>
                </a:cubicBezTo>
                <a:cubicBezTo>
                  <a:pt x="7077653" y="4246404"/>
                  <a:pt x="7076281" y="4239733"/>
                  <a:pt x="7078949" y="4233634"/>
                </a:cubicBezTo>
                <a:cubicBezTo>
                  <a:pt x="7073347" y="4240381"/>
                  <a:pt x="7060466" y="4242477"/>
                  <a:pt x="7053682" y="4232872"/>
                </a:cubicBezTo>
                <a:cubicBezTo>
                  <a:pt x="7042935" y="4217701"/>
                  <a:pt x="7068507" y="4204092"/>
                  <a:pt x="7079102" y="4219073"/>
                </a:cubicBezTo>
                <a:cubicBezTo>
                  <a:pt x="7081807" y="4222885"/>
                  <a:pt x="7082227" y="4226582"/>
                  <a:pt x="7081160" y="4229746"/>
                </a:cubicBezTo>
                <a:cubicBezTo>
                  <a:pt x="7084208" y="4226468"/>
                  <a:pt x="7088972" y="4224829"/>
                  <a:pt x="7093469" y="4225248"/>
                </a:cubicBezTo>
                <a:close/>
                <a:moveTo>
                  <a:pt x="7114086" y="4158732"/>
                </a:moveTo>
                <a:cubicBezTo>
                  <a:pt x="7121327" y="4159570"/>
                  <a:pt x="7128377" y="4167079"/>
                  <a:pt x="7126815" y="4174741"/>
                </a:cubicBezTo>
                <a:lnTo>
                  <a:pt x="7125519" y="4181031"/>
                </a:lnTo>
                <a:cubicBezTo>
                  <a:pt x="7123918" y="4188693"/>
                  <a:pt x="7117859" y="4194715"/>
                  <a:pt x="7109513" y="4193762"/>
                </a:cubicBezTo>
                <a:cubicBezTo>
                  <a:pt x="7102272" y="4192924"/>
                  <a:pt x="7095222" y="4185414"/>
                  <a:pt x="7096784" y="4177752"/>
                </a:cubicBezTo>
                <a:lnTo>
                  <a:pt x="7098080" y="4171463"/>
                </a:lnTo>
                <a:cubicBezTo>
                  <a:pt x="7099681" y="4163801"/>
                  <a:pt x="7105778" y="4157779"/>
                  <a:pt x="7114086" y="4158732"/>
                </a:cubicBezTo>
                <a:close/>
                <a:moveTo>
                  <a:pt x="7126815" y="4108949"/>
                </a:moveTo>
                <a:cubicBezTo>
                  <a:pt x="7141182" y="4120995"/>
                  <a:pt x="7121213" y="4142150"/>
                  <a:pt x="7106960" y="4130181"/>
                </a:cubicBezTo>
                <a:cubicBezTo>
                  <a:pt x="7092592" y="4118098"/>
                  <a:pt x="7112562" y="4096980"/>
                  <a:pt x="7126815" y="4108949"/>
                </a:cubicBezTo>
                <a:close/>
                <a:moveTo>
                  <a:pt x="7249948" y="4209315"/>
                </a:moveTo>
                <a:cubicBezTo>
                  <a:pt x="7255435" y="4208590"/>
                  <a:pt x="7261228" y="4207409"/>
                  <a:pt x="7266639" y="4208895"/>
                </a:cubicBezTo>
                <a:cubicBezTo>
                  <a:pt x="7274566" y="4211106"/>
                  <a:pt x="7279368" y="4219035"/>
                  <a:pt x="7277234" y="4227116"/>
                </a:cubicBezTo>
                <a:cubicBezTo>
                  <a:pt x="7276967" y="4228069"/>
                  <a:pt x="7276281" y="4228564"/>
                  <a:pt x="7275862" y="4229365"/>
                </a:cubicBezTo>
                <a:cubicBezTo>
                  <a:pt x="7285161" y="4226353"/>
                  <a:pt x="7296746" y="4231347"/>
                  <a:pt x="7294307" y="4243316"/>
                </a:cubicBezTo>
                <a:cubicBezTo>
                  <a:pt x="7293964" y="4244955"/>
                  <a:pt x="7293202" y="4246251"/>
                  <a:pt x="7292516" y="4247585"/>
                </a:cubicBezTo>
                <a:cubicBezTo>
                  <a:pt x="7294612" y="4248462"/>
                  <a:pt x="7296860" y="4248958"/>
                  <a:pt x="7298499" y="4250864"/>
                </a:cubicBezTo>
                <a:cubicBezTo>
                  <a:pt x="7303416" y="4256581"/>
                  <a:pt x="7302272" y="4266797"/>
                  <a:pt x="7296060" y="4271180"/>
                </a:cubicBezTo>
                <a:lnTo>
                  <a:pt x="7290801" y="4274916"/>
                </a:lnTo>
                <a:cubicBezTo>
                  <a:pt x="7284170" y="4279605"/>
                  <a:pt x="7275824" y="4278690"/>
                  <a:pt x="7270489" y="4272476"/>
                </a:cubicBezTo>
                <a:cubicBezTo>
                  <a:pt x="7266068" y="4267331"/>
                  <a:pt x="7266792" y="4258792"/>
                  <a:pt x="7271403" y="4253875"/>
                </a:cubicBezTo>
                <a:cubicBezTo>
                  <a:pt x="7270755" y="4253532"/>
                  <a:pt x="7270222" y="4253036"/>
                  <a:pt x="7269650" y="4252579"/>
                </a:cubicBezTo>
                <a:cubicBezTo>
                  <a:pt x="7269460" y="4256276"/>
                  <a:pt x="7267897" y="4259821"/>
                  <a:pt x="7264696" y="4262794"/>
                </a:cubicBezTo>
                <a:cubicBezTo>
                  <a:pt x="7259246" y="4267750"/>
                  <a:pt x="7248690" y="4267178"/>
                  <a:pt x="7244307" y="4260965"/>
                </a:cubicBezTo>
                <a:lnTo>
                  <a:pt x="7241563" y="4257115"/>
                </a:lnTo>
                <a:cubicBezTo>
                  <a:pt x="7239239" y="4258258"/>
                  <a:pt x="7236647" y="4259021"/>
                  <a:pt x="7233599" y="4258792"/>
                </a:cubicBezTo>
                <a:cubicBezTo>
                  <a:pt x="7226243" y="4258220"/>
                  <a:pt x="7219498" y="4250101"/>
                  <a:pt x="7221022" y="4242668"/>
                </a:cubicBezTo>
                <a:lnTo>
                  <a:pt x="7222318" y="4236378"/>
                </a:lnTo>
                <a:cubicBezTo>
                  <a:pt x="7223880" y="4228831"/>
                  <a:pt x="7229559" y="4223837"/>
                  <a:pt x="7237257" y="4223914"/>
                </a:cubicBezTo>
                <a:cubicBezTo>
                  <a:pt x="7237219" y="4222809"/>
                  <a:pt x="7237219" y="4221665"/>
                  <a:pt x="7237485" y="4220597"/>
                </a:cubicBezTo>
                <a:cubicBezTo>
                  <a:pt x="7234208" y="4223914"/>
                  <a:pt x="7229597" y="4226010"/>
                  <a:pt x="7225100" y="4225057"/>
                </a:cubicBezTo>
                <a:lnTo>
                  <a:pt x="7218812" y="4223761"/>
                </a:lnTo>
                <a:cubicBezTo>
                  <a:pt x="7210885" y="4222122"/>
                  <a:pt x="7205854" y="4215414"/>
                  <a:pt x="7206731" y="4207256"/>
                </a:cubicBezTo>
                <a:cubicBezTo>
                  <a:pt x="7207531" y="4199785"/>
                  <a:pt x="7215801" y="4193648"/>
                  <a:pt x="7223194" y="4195173"/>
                </a:cubicBezTo>
                <a:lnTo>
                  <a:pt x="7229483" y="4196469"/>
                </a:lnTo>
                <a:cubicBezTo>
                  <a:pt x="7237409" y="4198108"/>
                  <a:pt x="7242440" y="4204817"/>
                  <a:pt x="7241563" y="4212936"/>
                </a:cubicBezTo>
                <a:cubicBezTo>
                  <a:pt x="7241525" y="4213317"/>
                  <a:pt x="7241258" y="4213622"/>
                  <a:pt x="7241182" y="4213965"/>
                </a:cubicBezTo>
                <a:cubicBezTo>
                  <a:pt x="7243621" y="4211563"/>
                  <a:pt x="7246593" y="4209734"/>
                  <a:pt x="7249948" y="4209315"/>
                </a:cubicBezTo>
                <a:close/>
                <a:moveTo>
                  <a:pt x="7251624" y="4466688"/>
                </a:moveTo>
                <a:cubicBezTo>
                  <a:pt x="7255359" y="4448544"/>
                  <a:pt x="7284018" y="4452356"/>
                  <a:pt x="7280245" y="4470577"/>
                </a:cubicBezTo>
                <a:cubicBezTo>
                  <a:pt x="7276510" y="4488721"/>
                  <a:pt x="7247851" y="4484947"/>
                  <a:pt x="7251624" y="4466688"/>
                </a:cubicBezTo>
                <a:close/>
                <a:moveTo>
                  <a:pt x="7249719" y="4461390"/>
                </a:moveTo>
                <a:cubicBezTo>
                  <a:pt x="7243088" y="4466079"/>
                  <a:pt x="7234856" y="4465393"/>
                  <a:pt x="7229368" y="4459217"/>
                </a:cubicBezTo>
                <a:cubicBezTo>
                  <a:pt x="7224414" y="4453614"/>
                  <a:pt x="7225367" y="4443246"/>
                  <a:pt x="7231541" y="4438862"/>
                </a:cubicBezTo>
                <a:lnTo>
                  <a:pt x="7236800" y="4435165"/>
                </a:lnTo>
                <a:cubicBezTo>
                  <a:pt x="7243431" y="4430476"/>
                  <a:pt x="7251662" y="4431162"/>
                  <a:pt x="7257150" y="4437338"/>
                </a:cubicBezTo>
                <a:cubicBezTo>
                  <a:pt x="7262105" y="4442941"/>
                  <a:pt x="7261152" y="4453309"/>
                  <a:pt x="7254978" y="4457693"/>
                </a:cubicBezTo>
                <a:lnTo>
                  <a:pt x="7249719" y="4461390"/>
                </a:lnTo>
                <a:close/>
                <a:moveTo>
                  <a:pt x="7252539" y="4349399"/>
                </a:moveTo>
                <a:cubicBezTo>
                  <a:pt x="7249871" y="4349094"/>
                  <a:pt x="7247432" y="4347722"/>
                  <a:pt x="7245260" y="4345968"/>
                </a:cubicBezTo>
                <a:cubicBezTo>
                  <a:pt x="7251815" y="4355727"/>
                  <a:pt x="7244459" y="4365866"/>
                  <a:pt x="7235466" y="4367810"/>
                </a:cubicBezTo>
                <a:cubicBezTo>
                  <a:pt x="7229750" y="4370745"/>
                  <a:pt x="7221670" y="4370288"/>
                  <a:pt x="7217821" y="4364837"/>
                </a:cubicBezTo>
                <a:lnTo>
                  <a:pt x="7214124" y="4359576"/>
                </a:lnTo>
                <a:cubicBezTo>
                  <a:pt x="7209589" y="4353173"/>
                  <a:pt x="7209208" y="4344710"/>
                  <a:pt x="7215611" y="4339183"/>
                </a:cubicBezTo>
                <a:cubicBezTo>
                  <a:pt x="7220755" y="4334762"/>
                  <a:pt x="7229940" y="4334533"/>
                  <a:pt x="7234856" y="4339717"/>
                </a:cubicBezTo>
                <a:cubicBezTo>
                  <a:pt x="7237524" y="4339869"/>
                  <a:pt x="7240077" y="4341165"/>
                  <a:pt x="7242402" y="4343109"/>
                </a:cubicBezTo>
                <a:cubicBezTo>
                  <a:pt x="7240344" y="4340289"/>
                  <a:pt x="7239124" y="4336896"/>
                  <a:pt x="7239849" y="4333427"/>
                </a:cubicBezTo>
                <a:lnTo>
                  <a:pt x="7241144" y="4327138"/>
                </a:lnTo>
                <a:cubicBezTo>
                  <a:pt x="7242744" y="4319476"/>
                  <a:pt x="7248804" y="4313454"/>
                  <a:pt x="7257150" y="4314407"/>
                </a:cubicBezTo>
                <a:cubicBezTo>
                  <a:pt x="7264391" y="4315245"/>
                  <a:pt x="7271441" y="4322754"/>
                  <a:pt x="7269879" y="4330378"/>
                </a:cubicBezTo>
                <a:lnTo>
                  <a:pt x="7268583" y="4336668"/>
                </a:lnTo>
                <a:cubicBezTo>
                  <a:pt x="7266945" y="4344329"/>
                  <a:pt x="7260847" y="4350352"/>
                  <a:pt x="7252539" y="4349399"/>
                </a:cubicBezTo>
                <a:close/>
                <a:moveTo>
                  <a:pt x="7233942" y="4270990"/>
                </a:moveTo>
                <a:cubicBezTo>
                  <a:pt x="7244574" y="4286046"/>
                  <a:pt x="7223042" y="4305372"/>
                  <a:pt x="7212333" y="4290201"/>
                </a:cubicBezTo>
                <a:cubicBezTo>
                  <a:pt x="7201663" y="4275145"/>
                  <a:pt x="7223194" y="4255781"/>
                  <a:pt x="7233942" y="4270990"/>
                </a:cubicBezTo>
                <a:close/>
                <a:moveTo>
                  <a:pt x="7207188" y="4371050"/>
                </a:moveTo>
                <a:cubicBezTo>
                  <a:pt x="7207417" y="4371241"/>
                  <a:pt x="7207646" y="4371431"/>
                  <a:pt x="7207874" y="4371622"/>
                </a:cubicBezTo>
                <a:cubicBezTo>
                  <a:pt x="7213247" y="4376120"/>
                  <a:pt x="7213820" y="4383400"/>
                  <a:pt x="7210847" y="4389271"/>
                </a:cubicBezTo>
                <a:lnTo>
                  <a:pt x="7214848" y="4390109"/>
                </a:lnTo>
                <a:cubicBezTo>
                  <a:pt x="7220184" y="4389766"/>
                  <a:pt x="7225862" y="4392472"/>
                  <a:pt x="7228568" y="4396971"/>
                </a:cubicBezTo>
                <a:cubicBezTo>
                  <a:pt x="7232798" y="4404022"/>
                  <a:pt x="7230054" y="4412332"/>
                  <a:pt x="7223652" y="4416830"/>
                </a:cubicBezTo>
                <a:lnTo>
                  <a:pt x="7218393" y="4420566"/>
                </a:lnTo>
                <a:cubicBezTo>
                  <a:pt x="7217173" y="4421404"/>
                  <a:pt x="7215763" y="4421785"/>
                  <a:pt x="7214353" y="4422128"/>
                </a:cubicBezTo>
                <a:cubicBezTo>
                  <a:pt x="7217326" y="4427808"/>
                  <a:pt x="7216716" y="4434364"/>
                  <a:pt x="7212143" y="4439129"/>
                </a:cubicBezTo>
                <a:lnTo>
                  <a:pt x="7213057" y="4440501"/>
                </a:lnTo>
                <a:cubicBezTo>
                  <a:pt x="7217363" y="4447058"/>
                  <a:pt x="7213095" y="4456701"/>
                  <a:pt x="7206731" y="4459941"/>
                </a:cubicBezTo>
                <a:cubicBezTo>
                  <a:pt x="7204102" y="4461276"/>
                  <a:pt x="7201510" y="4461390"/>
                  <a:pt x="7198995" y="4461047"/>
                </a:cubicBezTo>
                <a:cubicBezTo>
                  <a:pt x="7202158" y="4462076"/>
                  <a:pt x="7205092" y="4463944"/>
                  <a:pt x="7206998" y="4466650"/>
                </a:cubicBezTo>
                <a:lnTo>
                  <a:pt x="7210695" y="4471911"/>
                </a:lnTo>
                <a:cubicBezTo>
                  <a:pt x="7215382" y="4478505"/>
                  <a:pt x="7212714" y="4487501"/>
                  <a:pt x="7206540" y="4491961"/>
                </a:cubicBezTo>
                <a:cubicBezTo>
                  <a:pt x="7200062" y="4496649"/>
                  <a:pt x="7190877" y="4493981"/>
                  <a:pt x="7186495" y="4487806"/>
                </a:cubicBezTo>
                <a:lnTo>
                  <a:pt x="7182798" y="4482546"/>
                </a:lnTo>
                <a:cubicBezTo>
                  <a:pt x="7180511" y="4479306"/>
                  <a:pt x="7180016" y="4475532"/>
                  <a:pt x="7180816" y="4471987"/>
                </a:cubicBezTo>
                <a:cubicBezTo>
                  <a:pt x="7179140" y="4471758"/>
                  <a:pt x="7177425" y="4471377"/>
                  <a:pt x="7175862" y="4470691"/>
                </a:cubicBezTo>
                <a:cubicBezTo>
                  <a:pt x="7164620" y="4465964"/>
                  <a:pt x="7158942" y="4454948"/>
                  <a:pt x="7158408" y="4443208"/>
                </a:cubicBezTo>
                <a:cubicBezTo>
                  <a:pt x="7158027" y="4435393"/>
                  <a:pt x="7164810" y="4428608"/>
                  <a:pt x="7172508" y="4428418"/>
                </a:cubicBezTo>
                <a:cubicBezTo>
                  <a:pt x="7176510" y="4428342"/>
                  <a:pt x="7180168" y="4429981"/>
                  <a:pt x="7182836" y="4432611"/>
                </a:cubicBezTo>
                <a:cubicBezTo>
                  <a:pt x="7183560" y="4431391"/>
                  <a:pt x="7184704" y="4430705"/>
                  <a:pt x="7185618" y="4429676"/>
                </a:cubicBezTo>
                <a:cubicBezTo>
                  <a:pt x="7183217" y="4423844"/>
                  <a:pt x="7183941" y="4417211"/>
                  <a:pt x="7189239" y="4412827"/>
                </a:cubicBezTo>
                <a:cubicBezTo>
                  <a:pt x="7190039" y="4412141"/>
                  <a:pt x="7191221" y="4412103"/>
                  <a:pt x="7192211" y="4411684"/>
                </a:cubicBezTo>
                <a:cubicBezTo>
                  <a:pt x="7189315" y="4408330"/>
                  <a:pt x="7187714" y="4403832"/>
                  <a:pt x="7188705" y="4399296"/>
                </a:cubicBezTo>
                <a:cubicBezTo>
                  <a:pt x="7189086" y="4397542"/>
                  <a:pt x="7189887" y="4395941"/>
                  <a:pt x="7190839" y="4394493"/>
                </a:cubicBezTo>
                <a:cubicBezTo>
                  <a:pt x="7190230" y="4394150"/>
                  <a:pt x="7189543" y="4393959"/>
                  <a:pt x="7189010" y="4393502"/>
                </a:cubicBezTo>
                <a:cubicBezTo>
                  <a:pt x="7184780" y="4389957"/>
                  <a:pt x="7180016" y="4386526"/>
                  <a:pt x="7177463" y="4381532"/>
                </a:cubicBezTo>
                <a:cubicBezTo>
                  <a:pt x="7173728" y="4374252"/>
                  <a:pt x="7176358" y="4365370"/>
                  <a:pt x="7183713" y="4361521"/>
                </a:cubicBezTo>
                <a:cubicBezTo>
                  <a:pt x="7189086" y="4358700"/>
                  <a:pt x="7194231" y="4359996"/>
                  <a:pt x="7199605" y="4361902"/>
                </a:cubicBezTo>
                <a:cubicBezTo>
                  <a:pt x="7203797" y="4363388"/>
                  <a:pt x="7206236" y="4366971"/>
                  <a:pt x="7207188" y="4371050"/>
                </a:cubicBezTo>
                <a:close/>
                <a:moveTo>
                  <a:pt x="7195222" y="4326147"/>
                </a:moveTo>
                <a:cubicBezTo>
                  <a:pt x="7187905" y="4330073"/>
                  <a:pt x="7179940" y="4326719"/>
                  <a:pt x="7175672" y="4320201"/>
                </a:cubicBezTo>
                <a:cubicBezTo>
                  <a:pt x="7173994" y="4317685"/>
                  <a:pt x="7172356" y="4315131"/>
                  <a:pt x="7170679" y="4312615"/>
                </a:cubicBezTo>
                <a:cubicBezTo>
                  <a:pt x="7166373" y="4306059"/>
                  <a:pt x="7170222" y="4296491"/>
                  <a:pt x="7176624" y="4293060"/>
                </a:cubicBezTo>
                <a:cubicBezTo>
                  <a:pt x="7183941" y="4289134"/>
                  <a:pt x="7191906" y="4292488"/>
                  <a:pt x="7196174" y="4299007"/>
                </a:cubicBezTo>
                <a:lnTo>
                  <a:pt x="7201167" y="4306592"/>
                </a:lnTo>
                <a:cubicBezTo>
                  <a:pt x="7205473" y="4313148"/>
                  <a:pt x="7201663" y="4322754"/>
                  <a:pt x="7195222" y="4326147"/>
                </a:cubicBezTo>
                <a:close/>
                <a:moveTo>
                  <a:pt x="7190001" y="4215070"/>
                </a:moveTo>
                <a:cubicBezTo>
                  <a:pt x="7187333" y="4216481"/>
                  <a:pt x="7184665" y="4216671"/>
                  <a:pt x="7182074" y="4216404"/>
                </a:cubicBezTo>
                <a:cubicBezTo>
                  <a:pt x="7176434" y="4218730"/>
                  <a:pt x="7169078" y="4217929"/>
                  <a:pt x="7165420" y="4212745"/>
                </a:cubicBezTo>
                <a:lnTo>
                  <a:pt x="7161724" y="4207485"/>
                </a:lnTo>
                <a:cubicBezTo>
                  <a:pt x="7157188" y="4201081"/>
                  <a:pt x="7156960" y="4192542"/>
                  <a:pt x="7163362" y="4187092"/>
                </a:cubicBezTo>
                <a:cubicBezTo>
                  <a:pt x="7164810" y="4185872"/>
                  <a:pt x="7166601" y="4184995"/>
                  <a:pt x="7168507" y="4184423"/>
                </a:cubicBezTo>
                <a:cubicBezTo>
                  <a:pt x="7169422" y="4183508"/>
                  <a:pt x="7170298" y="4182556"/>
                  <a:pt x="7171403" y="4181984"/>
                </a:cubicBezTo>
                <a:cubicBezTo>
                  <a:pt x="7178720" y="4178058"/>
                  <a:pt x="7186685" y="4181412"/>
                  <a:pt x="7190954" y="4187930"/>
                </a:cubicBezTo>
                <a:cubicBezTo>
                  <a:pt x="7192592" y="4190446"/>
                  <a:pt x="7194269" y="4193000"/>
                  <a:pt x="7195946" y="4195516"/>
                </a:cubicBezTo>
                <a:cubicBezTo>
                  <a:pt x="7200253" y="4202072"/>
                  <a:pt x="7196404" y="4211678"/>
                  <a:pt x="7190001" y="4215070"/>
                </a:cubicBezTo>
                <a:close/>
                <a:moveTo>
                  <a:pt x="7159856" y="4300874"/>
                </a:moveTo>
                <a:cubicBezTo>
                  <a:pt x="7159056" y="4308384"/>
                  <a:pt x="7150786" y="4314483"/>
                  <a:pt x="7143393" y="4312958"/>
                </a:cubicBezTo>
                <a:lnTo>
                  <a:pt x="7137105" y="4311662"/>
                </a:lnTo>
                <a:cubicBezTo>
                  <a:pt x="7135161" y="4311281"/>
                  <a:pt x="7133408" y="4310556"/>
                  <a:pt x="7131883" y="4309603"/>
                </a:cubicBezTo>
                <a:lnTo>
                  <a:pt x="7131540" y="4311586"/>
                </a:lnTo>
                <a:cubicBezTo>
                  <a:pt x="7130207" y="4319324"/>
                  <a:pt x="7122394" y="4324622"/>
                  <a:pt x="7114734" y="4323250"/>
                </a:cubicBezTo>
                <a:cubicBezTo>
                  <a:pt x="7106998" y="4321840"/>
                  <a:pt x="7101739" y="4314140"/>
                  <a:pt x="7103073" y="4306440"/>
                </a:cubicBezTo>
                <a:lnTo>
                  <a:pt x="7104597" y="4297482"/>
                </a:lnTo>
                <a:cubicBezTo>
                  <a:pt x="7105931" y="4289744"/>
                  <a:pt x="7113743" y="4284446"/>
                  <a:pt x="7121403" y="4285818"/>
                </a:cubicBezTo>
                <a:cubicBezTo>
                  <a:pt x="7123842" y="4286275"/>
                  <a:pt x="7125938" y="4287495"/>
                  <a:pt x="7127730" y="4288982"/>
                </a:cubicBezTo>
                <a:cubicBezTo>
                  <a:pt x="7130931" y="4284789"/>
                  <a:pt x="7136304" y="4282006"/>
                  <a:pt x="7141487" y="4283073"/>
                </a:cubicBezTo>
                <a:lnTo>
                  <a:pt x="7147775" y="4284369"/>
                </a:lnTo>
                <a:cubicBezTo>
                  <a:pt x="7155702" y="4286046"/>
                  <a:pt x="7160733" y="4292755"/>
                  <a:pt x="7159856" y="4300874"/>
                </a:cubicBezTo>
                <a:close/>
                <a:moveTo>
                  <a:pt x="7084475" y="4465888"/>
                </a:moveTo>
                <a:cubicBezTo>
                  <a:pt x="7073728" y="4450679"/>
                  <a:pt x="7097509" y="4434212"/>
                  <a:pt x="7108256" y="4449421"/>
                </a:cubicBezTo>
                <a:cubicBezTo>
                  <a:pt x="7111990" y="4454720"/>
                  <a:pt x="7111418" y="4460056"/>
                  <a:pt x="7108789" y="4464287"/>
                </a:cubicBezTo>
                <a:cubicBezTo>
                  <a:pt x="7109246" y="4464211"/>
                  <a:pt x="7109704" y="4464363"/>
                  <a:pt x="7110199" y="4464325"/>
                </a:cubicBezTo>
                <a:cubicBezTo>
                  <a:pt x="7110199" y="4463601"/>
                  <a:pt x="7110008" y="4462953"/>
                  <a:pt x="7110161" y="4462229"/>
                </a:cubicBezTo>
                <a:lnTo>
                  <a:pt x="7111457" y="4455939"/>
                </a:lnTo>
                <a:cubicBezTo>
                  <a:pt x="7113057" y="4448277"/>
                  <a:pt x="7120450" y="4442903"/>
                  <a:pt x="7128263" y="4444313"/>
                </a:cubicBezTo>
                <a:cubicBezTo>
                  <a:pt x="7135809" y="4445724"/>
                  <a:pt x="7141449" y="4453500"/>
                  <a:pt x="7139887" y="4461123"/>
                </a:cubicBezTo>
                <a:lnTo>
                  <a:pt x="7138591" y="4467413"/>
                </a:lnTo>
                <a:cubicBezTo>
                  <a:pt x="7137257" y="4473931"/>
                  <a:pt x="7131616" y="4478543"/>
                  <a:pt x="7125176" y="4478962"/>
                </a:cubicBezTo>
                <a:cubicBezTo>
                  <a:pt x="7125100" y="4482813"/>
                  <a:pt x="7123728" y="4486510"/>
                  <a:pt x="7120565" y="4488721"/>
                </a:cubicBezTo>
                <a:lnTo>
                  <a:pt x="7115306" y="4492418"/>
                </a:lnTo>
                <a:cubicBezTo>
                  <a:pt x="7108903" y="4496954"/>
                  <a:pt x="7100710" y="4497907"/>
                  <a:pt x="7094879" y="4491542"/>
                </a:cubicBezTo>
                <a:cubicBezTo>
                  <a:pt x="7090268" y="4486510"/>
                  <a:pt x="7089582" y="4476485"/>
                  <a:pt x="7095260" y="4471720"/>
                </a:cubicBezTo>
                <a:cubicBezTo>
                  <a:pt x="7091373" y="4471682"/>
                  <a:pt x="7087447" y="4470043"/>
                  <a:pt x="7084475" y="4465888"/>
                </a:cubicBezTo>
                <a:close/>
                <a:moveTo>
                  <a:pt x="7012638" y="4143713"/>
                </a:moveTo>
                <a:cubicBezTo>
                  <a:pt x="7012410" y="4136699"/>
                  <a:pt x="7016335" y="4131134"/>
                  <a:pt x="7022623" y="4128961"/>
                </a:cubicBezTo>
                <a:cubicBezTo>
                  <a:pt x="7020832" y="4129076"/>
                  <a:pt x="7019002" y="4128618"/>
                  <a:pt x="7017211" y="4128047"/>
                </a:cubicBezTo>
                <a:cubicBezTo>
                  <a:pt x="7014010" y="4131706"/>
                  <a:pt x="7009246" y="4133993"/>
                  <a:pt x="7004292" y="4133154"/>
                </a:cubicBezTo>
                <a:cubicBezTo>
                  <a:pt x="7001320" y="4132621"/>
                  <a:pt x="6998309" y="4132125"/>
                  <a:pt x="6995337" y="4131591"/>
                </a:cubicBezTo>
                <a:cubicBezTo>
                  <a:pt x="6987600" y="4130257"/>
                  <a:pt x="6982036" y="4122939"/>
                  <a:pt x="6983256" y="4115086"/>
                </a:cubicBezTo>
                <a:cubicBezTo>
                  <a:pt x="6984437" y="4107463"/>
                  <a:pt x="6992059" y="4101669"/>
                  <a:pt x="6999757" y="4103003"/>
                </a:cubicBezTo>
                <a:cubicBezTo>
                  <a:pt x="7002615" y="4103498"/>
                  <a:pt x="7005473" y="4103994"/>
                  <a:pt x="7008370" y="4104489"/>
                </a:cubicBezTo>
                <a:cubicBezTo>
                  <a:pt x="7016068" y="4094274"/>
                  <a:pt x="7036647" y="4103422"/>
                  <a:pt x="7033370" y="4119203"/>
                </a:cubicBezTo>
                <a:cubicBezTo>
                  <a:pt x="7032455" y="4123739"/>
                  <a:pt x="7030016" y="4126560"/>
                  <a:pt x="7027005" y="4127970"/>
                </a:cubicBezTo>
                <a:cubicBezTo>
                  <a:pt x="7031426" y="4127856"/>
                  <a:pt x="7035885" y="4130219"/>
                  <a:pt x="7038667" y="4133802"/>
                </a:cubicBezTo>
                <a:cubicBezTo>
                  <a:pt x="7039391" y="4133459"/>
                  <a:pt x="7040039" y="4133002"/>
                  <a:pt x="7040801" y="4132773"/>
                </a:cubicBezTo>
                <a:cubicBezTo>
                  <a:pt x="7048233" y="4130334"/>
                  <a:pt x="7056579" y="4133574"/>
                  <a:pt x="7059437" y="4141159"/>
                </a:cubicBezTo>
                <a:cubicBezTo>
                  <a:pt x="7061952" y="4147830"/>
                  <a:pt x="7058713" y="4156178"/>
                  <a:pt x="7052120" y="4159151"/>
                </a:cubicBezTo>
                <a:cubicBezTo>
                  <a:pt x="7051891" y="4159456"/>
                  <a:pt x="7051663" y="4159761"/>
                  <a:pt x="7051434" y="4160028"/>
                </a:cubicBezTo>
                <a:cubicBezTo>
                  <a:pt x="7051358" y="4160142"/>
                  <a:pt x="7051320" y="4160256"/>
                  <a:pt x="7051205" y="4160409"/>
                </a:cubicBezTo>
                <a:cubicBezTo>
                  <a:pt x="7050748" y="4161476"/>
                  <a:pt x="7050176" y="4162505"/>
                  <a:pt x="7049719" y="4163573"/>
                </a:cubicBezTo>
                <a:cubicBezTo>
                  <a:pt x="7049376" y="4164373"/>
                  <a:pt x="7047737" y="4169062"/>
                  <a:pt x="7049109" y="4164792"/>
                </a:cubicBezTo>
                <a:cubicBezTo>
                  <a:pt x="7047928" y="4168414"/>
                  <a:pt x="7046213" y="4171349"/>
                  <a:pt x="7043774" y="4173788"/>
                </a:cubicBezTo>
                <a:cubicBezTo>
                  <a:pt x="7043278" y="4185567"/>
                  <a:pt x="7026205" y="4194029"/>
                  <a:pt x="7017516" y="4181717"/>
                </a:cubicBezTo>
                <a:cubicBezTo>
                  <a:pt x="7013134" y="4175542"/>
                  <a:pt x="7014582" y="4169290"/>
                  <a:pt x="7018393" y="4164945"/>
                </a:cubicBezTo>
                <a:cubicBezTo>
                  <a:pt x="7014620" y="4158541"/>
                  <a:pt x="7012867" y="4150841"/>
                  <a:pt x="7012638" y="4143713"/>
                </a:cubicBezTo>
                <a:close/>
                <a:moveTo>
                  <a:pt x="7007951" y="4035953"/>
                </a:moveTo>
                <a:cubicBezTo>
                  <a:pt x="7013057" y="4029740"/>
                  <a:pt x="7022661" y="4029968"/>
                  <a:pt x="7028453" y="4034848"/>
                </a:cubicBezTo>
                <a:lnTo>
                  <a:pt x="7032036" y="4037859"/>
                </a:lnTo>
                <a:cubicBezTo>
                  <a:pt x="7040344" y="4037935"/>
                  <a:pt x="7048918" y="4044263"/>
                  <a:pt x="7046747" y="4054821"/>
                </a:cubicBezTo>
                <a:cubicBezTo>
                  <a:pt x="7045641" y="4060120"/>
                  <a:pt x="7042402" y="4063169"/>
                  <a:pt x="7038552" y="4064618"/>
                </a:cubicBezTo>
                <a:cubicBezTo>
                  <a:pt x="7039277" y="4069268"/>
                  <a:pt x="7038019" y="4073957"/>
                  <a:pt x="7034018" y="4077654"/>
                </a:cubicBezTo>
                <a:cubicBezTo>
                  <a:pt x="7028606" y="4082648"/>
                  <a:pt x="7018012" y="4082152"/>
                  <a:pt x="7013629" y="4075977"/>
                </a:cubicBezTo>
                <a:lnTo>
                  <a:pt x="7009932" y="4070717"/>
                </a:lnTo>
                <a:cubicBezTo>
                  <a:pt x="7006464" y="4065800"/>
                  <a:pt x="7005740" y="4060120"/>
                  <a:pt x="7008065" y="4055165"/>
                </a:cubicBezTo>
                <a:cubicBezTo>
                  <a:pt x="7003111" y="4049790"/>
                  <a:pt x="7003415" y="4041442"/>
                  <a:pt x="7007951" y="4035953"/>
                </a:cubicBezTo>
                <a:close/>
                <a:moveTo>
                  <a:pt x="7043545" y="4367048"/>
                </a:moveTo>
                <a:cubicBezTo>
                  <a:pt x="7054292" y="4382257"/>
                  <a:pt x="7030664" y="4398952"/>
                  <a:pt x="7019917" y="4383744"/>
                </a:cubicBezTo>
                <a:cubicBezTo>
                  <a:pt x="7009132" y="4368534"/>
                  <a:pt x="7032760" y="4351800"/>
                  <a:pt x="7043545" y="4367048"/>
                </a:cubicBezTo>
                <a:close/>
                <a:moveTo>
                  <a:pt x="7040001" y="4347226"/>
                </a:moveTo>
                <a:cubicBezTo>
                  <a:pt x="7037867" y="4344291"/>
                  <a:pt x="7037181" y="4340632"/>
                  <a:pt x="7037562" y="4337163"/>
                </a:cubicBezTo>
                <a:cubicBezTo>
                  <a:pt x="7035390" y="4336706"/>
                  <a:pt x="7033293" y="4335943"/>
                  <a:pt x="7031502" y="4334685"/>
                </a:cubicBezTo>
                <a:cubicBezTo>
                  <a:pt x="7025443" y="4332513"/>
                  <a:pt x="7020298" y="4326337"/>
                  <a:pt x="7021632" y="4319743"/>
                </a:cubicBezTo>
                <a:lnTo>
                  <a:pt x="7022928" y="4313454"/>
                </a:lnTo>
                <a:cubicBezTo>
                  <a:pt x="7024528" y="4305792"/>
                  <a:pt x="7030435" y="4299731"/>
                  <a:pt x="7038819" y="4300607"/>
                </a:cubicBezTo>
                <a:cubicBezTo>
                  <a:pt x="7045565" y="4301332"/>
                  <a:pt x="7051967" y="4307926"/>
                  <a:pt x="7051586" y="4315016"/>
                </a:cubicBezTo>
                <a:cubicBezTo>
                  <a:pt x="7052958" y="4316655"/>
                  <a:pt x="7053797" y="4318714"/>
                  <a:pt x="7054216" y="4321001"/>
                </a:cubicBezTo>
                <a:cubicBezTo>
                  <a:pt x="7059589" y="4320010"/>
                  <a:pt x="7065344" y="4321916"/>
                  <a:pt x="7068736" y="4326604"/>
                </a:cubicBezTo>
                <a:cubicBezTo>
                  <a:pt x="7073271" y="4332894"/>
                  <a:pt x="7071822" y="4342271"/>
                  <a:pt x="7065458" y="4346807"/>
                </a:cubicBezTo>
                <a:lnTo>
                  <a:pt x="7060199" y="4350504"/>
                </a:lnTo>
                <a:cubicBezTo>
                  <a:pt x="7053797" y="4355040"/>
                  <a:pt x="7044612" y="4353668"/>
                  <a:pt x="7040001" y="4347226"/>
                </a:cubicBezTo>
                <a:close/>
                <a:moveTo>
                  <a:pt x="7051777" y="4363998"/>
                </a:moveTo>
                <a:cubicBezTo>
                  <a:pt x="7053377" y="4356146"/>
                  <a:pt x="7061914" y="4351953"/>
                  <a:pt x="7069307" y="4353477"/>
                </a:cubicBezTo>
                <a:lnTo>
                  <a:pt x="7081884" y="4356070"/>
                </a:lnTo>
                <a:cubicBezTo>
                  <a:pt x="7086647" y="4357061"/>
                  <a:pt x="7089810" y="4360644"/>
                  <a:pt x="7091411" y="4364837"/>
                </a:cubicBezTo>
                <a:cubicBezTo>
                  <a:pt x="7096365" y="4362473"/>
                  <a:pt x="7102196" y="4363007"/>
                  <a:pt x="7106426" y="4368992"/>
                </a:cubicBezTo>
                <a:cubicBezTo>
                  <a:pt x="7117059" y="4384048"/>
                  <a:pt x="7095565" y="4403451"/>
                  <a:pt x="7084818" y="4388241"/>
                </a:cubicBezTo>
                <a:cubicBezTo>
                  <a:pt x="7083713" y="4386678"/>
                  <a:pt x="7083141" y="4385078"/>
                  <a:pt x="7082684" y="4383477"/>
                </a:cubicBezTo>
                <a:cubicBezTo>
                  <a:pt x="7080130" y="4384277"/>
                  <a:pt x="7077463" y="4384658"/>
                  <a:pt x="7074871" y="4384124"/>
                </a:cubicBezTo>
                <a:lnTo>
                  <a:pt x="7062295" y="4381532"/>
                </a:lnTo>
                <a:cubicBezTo>
                  <a:pt x="7054368" y="4379893"/>
                  <a:pt x="7050291" y="4371393"/>
                  <a:pt x="7051777" y="4363998"/>
                </a:cubicBezTo>
                <a:close/>
                <a:moveTo>
                  <a:pt x="7136533" y="4422814"/>
                </a:moveTo>
                <a:cubicBezTo>
                  <a:pt x="7147280" y="4437986"/>
                  <a:pt x="7121556" y="4451365"/>
                  <a:pt x="7110999" y="4436347"/>
                </a:cubicBezTo>
                <a:cubicBezTo>
                  <a:pt x="7100252" y="4421175"/>
                  <a:pt x="7125938" y="4407834"/>
                  <a:pt x="7136533" y="4422814"/>
                </a:cubicBezTo>
                <a:close/>
                <a:moveTo>
                  <a:pt x="7136076" y="4395522"/>
                </a:moveTo>
                <a:cubicBezTo>
                  <a:pt x="7133103" y="4394988"/>
                  <a:pt x="7130092" y="4394493"/>
                  <a:pt x="7127120" y="4393959"/>
                </a:cubicBezTo>
                <a:cubicBezTo>
                  <a:pt x="7119117" y="4392587"/>
                  <a:pt x="7113324" y="4387555"/>
                  <a:pt x="7113324" y="4378864"/>
                </a:cubicBezTo>
                <a:cubicBezTo>
                  <a:pt x="7113324" y="4371736"/>
                  <a:pt x="7120946" y="4363770"/>
                  <a:pt x="7128415" y="4365065"/>
                </a:cubicBezTo>
                <a:lnTo>
                  <a:pt x="7137371" y="4366628"/>
                </a:lnTo>
                <a:cubicBezTo>
                  <a:pt x="7145374" y="4368001"/>
                  <a:pt x="7151167" y="4373032"/>
                  <a:pt x="7151167" y="4381723"/>
                </a:cubicBezTo>
                <a:cubicBezTo>
                  <a:pt x="7151167" y="4388813"/>
                  <a:pt x="7143545" y="4396780"/>
                  <a:pt x="7136076" y="4395522"/>
                </a:cubicBezTo>
                <a:close/>
                <a:moveTo>
                  <a:pt x="7128491" y="4349742"/>
                </a:moveTo>
                <a:cubicBezTo>
                  <a:pt x="7117897" y="4334723"/>
                  <a:pt x="7139086" y="4314978"/>
                  <a:pt x="7149795" y="4330187"/>
                </a:cubicBezTo>
                <a:cubicBezTo>
                  <a:pt x="7160428" y="4345168"/>
                  <a:pt x="7139201" y="4364951"/>
                  <a:pt x="7128491" y="4349742"/>
                </a:cubicBezTo>
                <a:close/>
                <a:moveTo>
                  <a:pt x="7055816" y="4124540"/>
                </a:moveTo>
                <a:cubicBezTo>
                  <a:pt x="7045108" y="4109407"/>
                  <a:pt x="7067478" y="4091034"/>
                  <a:pt x="7078263" y="4106281"/>
                </a:cubicBezTo>
                <a:cubicBezTo>
                  <a:pt x="7088934" y="4121376"/>
                  <a:pt x="7066563" y="4139787"/>
                  <a:pt x="7055816" y="4124540"/>
                </a:cubicBezTo>
                <a:close/>
                <a:moveTo>
                  <a:pt x="7072737" y="4013883"/>
                </a:moveTo>
                <a:lnTo>
                  <a:pt x="7068583" y="4018838"/>
                </a:lnTo>
                <a:cubicBezTo>
                  <a:pt x="7064544" y="4023641"/>
                  <a:pt x="7058713" y="4025547"/>
                  <a:pt x="7053111" y="4024022"/>
                </a:cubicBezTo>
                <a:cubicBezTo>
                  <a:pt x="7047547" y="4026004"/>
                  <a:pt x="7040573" y="4024975"/>
                  <a:pt x="7037067" y="4020020"/>
                </a:cubicBezTo>
                <a:lnTo>
                  <a:pt x="7033370" y="4014759"/>
                </a:lnTo>
                <a:cubicBezTo>
                  <a:pt x="7028835" y="4008355"/>
                  <a:pt x="7028683" y="3999741"/>
                  <a:pt x="7035047" y="3994366"/>
                </a:cubicBezTo>
                <a:cubicBezTo>
                  <a:pt x="7035847" y="3993680"/>
                  <a:pt x="7036876" y="3993375"/>
                  <a:pt x="7037791" y="3992879"/>
                </a:cubicBezTo>
                <a:cubicBezTo>
                  <a:pt x="7036761" y="3987352"/>
                  <a:pt x="7038819" y="3981444"/>
                  <a:pt x="7043735" y="3978128"/>
                </a:cubicBezTo>
                <a:cubicBezTo>
                  <a:pt x="7050100" y="3973782"/>
                  <a:pt x="7059513" y="3975383"/>
                  <a:pt x="7063820" y="3981940"/>
                </a:cubicBezTo>
                <a:lnTo>
                  <a:pt x="7068812" y="3989525"/>
                </a:lnTo>
                <a:cubicBezTo>
                  <a:pt x="7069917" y="3991202"/>
                  <a:pt x="7070603" y="3993070"/>
                  <a:pt x="7070946" y="3994976"/>
                </a:cubicBezTo>
                <a:cubicBezTo>
                  <a:pt x="7075938" y="3999664"/>
                  <a:pt x="7077196" y="4008546"/>
                  <a:pt x="7072737" y="4013883"/>
                </a:cubicBezTo>
                <a:close/>
                <a:moveTo>
                  <a:pt x="7031884" y="3982206"/>
                </a:moveTo>
                <a:lnTo>
                  <a:pt x="7027729" y="3987162"/>
                </a:lnTo>
                <a:cubicBezTo>
                  <a:pt x="7026777" y="3988305"/>
                  <a:pt x="7025481" y="3989030"/>
                  <a:pt x="7024224" y="3989716"/>
                </a:cubicBezTo>
                <a:cubicBezTo>
                  <a:pt x="7028911" y="3994823"/>
                  <a:pt x="7030397" y="4002104"/>
                  <a:pt x="7026053" y="4008203"/>
                </a:cubicBezTo>
                <a:cubicBezTo>
                  <a:pt x="7021746" y="4014226"/>
                  <a:pt x="7011800" y="4016627"/>
                  <a:pt x="7005778" y="4011557"/>
                </a:cubicBezTo>
                <a:lnTo>
                  <a:pt x="7000824" y="4007403"/>
                </a:lnTo>
                <a:cubicBezTo>
                  <a:pt x="6997013" y="4004201"/>
                  <a:pt x="6994993" y="3999664"/>
                  <a:pt x="6995070" y="3995014"/>
                </a:cubicBezTo>
                <a:lnTo>
                  <a:pt x="6991182" y="3997758"/>
                </a:lnTo>
                <a:cubicBezTo>
                  <a:pt x="6984589" y="4002447"/>
                  <a:pt x="6975634" y="3999817"/>
                  <a:pt x="6971136" y="3993642"/>
                </a:cubicBezTo>
                <a:cubicBezTo>
                  <a:pt x="6966449" y="3987200"/>
                  <a:pt x="6969079" y="3977937"/>
                  <a:pt x="6975252" y="3973592"/>
                </a:cubicBezTo>
                <a:lnTo>
                  <a:pt x="6980512" y="3969894"/>
                </a:lnTo>
                <a:cubicBezTo>
                  <a:pt x="6982341" y="3968598"/>
                  <a:pt x="6984323" y="3967912"/>
                  <a:pt x="6986342" y="3967645"/>
                </a:cubicBezTo>
                <a:cubicBezTo>
                  <a:pt x="6985999" y="3965549"/>
                  <a:pt x="6986038" y="3963490"/>
                  <a:pt x="6986609" y="3961584"/>
                </a:cubicBezTo>
                <a:cubicBezTo>
                  <a:pt x="6988934" y="3953503"/>
                  <a:pt x="6996784" y="3950340"/>
                  <a:pt x="7004482" y="3951635"/>
                </a:cubicBezTo>
                <a:lnTo>
                  <a:pt x="7013438" y="3953198"/>
                </a:lnTo>
                <a:cubicBezTo>
                  <a:pt x="7016296" y="3953694"/>
                  <a:pt x="7018469" y="3955524"/>
                  <a:pt x="7020222" y="3957735"/>
                </a:cubicBezTo>
                <a:cubicBezTo>
                  <a:pt x="7024376" y="3957506"/>
                  <a:pt x="7028683" y="3958802"/>
                  <a:pt x="7031578" y="3961622"/>
                </a:cubicBezTo>
                <a:cubicBezTo>
                  <a:pt x="7037485" y="3967378"/>
                  <a:pt x="7036914" y="3976184"/>
                  <a:pt x="7031884" y="3982206"/>
                </a:cubicBezTo>
                <a:close/>
                <a:moveTo>
                  <a:pt x="6989277" y="4330416"/>
                </a:moveTo>
                <a:lnTo>
                  <a:pt x="6995565" y="4331712"/>
                </a:lnTo>
                <a:cubicBezTo>
                  <a:pt x="7003225" y="4333313"/>
                  <a:pt x="7007531" y="4342462"/>
                  <a:pt x="7005512" y="4349551"/>
                </a:cubicBezTo>
                <a:cubicBezTo>
                  <a:pt x="7003263" y="4357442"/>
                  <a:pt x="6995298" y="4361101"/>
                  <a:pt x="6987676" y="4359500"/>
                </a:cubicBezTo>
                <a:lnTo>
                  <a:pt x="6981388" y="4358204"/>
                </a:lnTo>
                <a:cubicBezTo>
                  <a:pt x="6979902" y="4357899"/>
                  <a:pt x="6978682" y="4357099"/>
                  <a:pt x="6977501" y="4356336"/>
                </a:cubicBezTo>
                <a:cubicBezTo>
                  <a:pt x="6975215" y="4362817"/>
                  <a:pt x="6969574" y="4367581"/>
                  <a:pt x="6962181" y="4366666"/>
                </a:cubicBezTo>
                <a:cubicBezTo>
                  <a:pt x="6954864" y="4365713"/>
                  <a:pt x="6948080" y="4358128"/>
                  <a:pt x="6949681" y="4350504"/>
                </a:cubicBezTo>
                <a:lnTo>
                  <a:pt x="6950977" y="4344215"/>
                </a:lnTo>
                <a:cubicBezTo>
                  <a:pt x="6952577" y="4336553"/>
                  <a:pt x="6958903" y="4330645"/>
                  <a:pt x="6967135" y="4331712"/>
                </a:cubicBezTo>
                <a:cubicBezTo>
                  <a:pt x="6969765" y="4332055"/>
                  <a:pt x="6972127" y="4333389"/>
                  <a:pt x="6974262" y="4335143"/>
                </a:cubicBezTo>
                <a:cubicBezTo>
                  <a:pt x="6977806" y="4330950"/>
                  <a:pt x="6983599" y="4329235"/>
                  <a:pt x="6989277" y="4330416"/>
                </a:cubicBezTo>
                <a:close/>
                <a:moveTo>
                  <a:pt x="6971670" y="4244269"/>
                </a:moveTo>
                <a:cubicBezTo>
                  <a:pt x="6975367" y="4226277"/>
                  <a:pt x="7004254" y="4228297"/>
                  <a:pt x="7000481" y="4246480"/>
                </a:cubicBezTo>
                <a:cubicBezTo>
                  <a:pt x="6996784" y="4264472"/>
                  <a:pt x="6967897" y="4262489"/>
                  <a:pt x="6971670" y="4244269"/>
                </a:cubicBezTo>
                <a:close/>
                <a:moveTo>
                  <a:pt x="6963819" y="4282654"/>
                </a:moveTo>
                <a:cubicBezTo>
                  <a:pt x="6958636" y="4287495"/>
                  <a:pt x="6947623" y="4287381"/>
                  <a:pt x="6943431" y="4281053"/>
                </a:cubicBezTo>
                <a:lnTo>
                  <a:pt x="6938438" y="4273467"/>
                </a:lnTo>
                <a:cubicBezTo>
                  <a:pt x="6933980" y="4266682"/>
                  <a:pt x="6933713" y="4259021"/>
                  <a:pt x="6940039" y="4253074"/>
                </a:cubicBezTo>
                <a:cubicBezTo>
                  <a:pt x="6945222" y="4248195"/>
                  <a:pt x="6956236" y="4248310"/>
                  <a:pt x="6960428" y="4254675"/>
                </a:cubicBezTo>
                <a:lnTo>
                  <a:pt x="6965420" y="4262261"/>
                </a:lnTo>
                <a:cubicBezTo>
                  <a:pt x="6969879" y="4269046"/>
                  <a:pt x="6970146" y="4276746"/>
                  <a:pt x="6963819" y="4282654"/>
                </a:cubicBezTo>
                <a:close/>
                <a:moveTo>
                  <a:pt x="6895451" y="4283988"/>
                </a:moveTo>
                <a:cubicBezTo>
                  <a:pt x="6897394" y="4276860"/>
                  <a:pt x="6905855" y="4271257"/>
                  <a:pt x="6913210" y="4273887"/>
                </a:cubicBezTo>
                <a:lnTo>
                  <a:pt x="6919269" y="4276059"/>
                </a:lnTo>
                <a:cubicBezTo>
                  <a:pt x="6926624" y="4278690"/>
                  <a:pt x="6931579" y="4285818"/>
                  <a:pt x="6929368" y="4293823"/>
                </a:cubicBezTo>
                <a:cubicBezTo>
                  <a:pt x="6928415" y="4297215"/>
                  <a:pt x="6925939" y="4300227"/>
                  <a:pt x="6922890" y="4302209"/>
                </a:cubicBezTo>
                <a:cubicBezTo>
                  <a:pt x="6917592" y="4315931"/>
                  <a:pt x="6896480" y="4308689"/>
                  <a:pt x="6896480" y="4293746"/>
                </a:cubicBezTo>
                <a:cubicBezTo>
                  <a:pt x="6895069" y="4290887"/>
                  <a:pt x="6894498" y="4287571"/>
                  <a:pt x="6895451" y="4283988"/>
                </a:cubicBezTo>
                <a:close/>
                <a:moveTo>
                  <a:pt x="6916830" y="4314140"/>
                </a:moveTo>
                <a:cubicBezTo>
                  <a:pt x="6920374" y="4311586"/>
                  <a:pt x="6924681" y="4311357"/>
                  <a:pt x="6928606" y="4312539"/>
                </a:cubicBezTo>
                <a:lnTo>
                  <a:pt x="6930169" y="4311433"/>
                </a:lnTo>
                <a:cubicBezTo>
                  <a:pt x="6935085" y="4307926"/>
                  <a:pt x="6940878" y="4307354"/>
                  <a:pt x="6945794" y="4309832"/>
                </a:cubicBezTo>
                <a:cubicBezTo>
                  <a:pt x="6945565" y="4305372"/>
                  <a:pt x="6946937" y="4300798"/>
                  <a:pt x="6950481" y="4298282"/>
                </a:cubicBezTo>
                <a:lnTo>
                  <a:pt x="6955740" y="4294585"/>
                </a:lnTo>
                <a:cubicBezTo>
                  <a:pt x="6962371" y="4289896"/>
                  <a:pt x="6970260" y="4289820"/>
                  <a:pt x="6976129" y="4295995"/>
                </a:cubicBezTo>
                <a:cubicBezTo>
                  <a:pt x="6981159" y="4301256"/>
                  <a:pt x="6980931" y="4312005"/>
                  <a:pt x="6974719" y="4316427"/>
                </a:cubicBezTo>
                <a:lnTo>
                  <a:pt x="6969460" y="4320124"/>
                </a:lnTo>
                <a:cubicBezTo>
                  <a:pt x="6964353" y="4323707"/>
                  <a:pt x="6958560" y="4324546"/>
                  <a:pt x="6953454" y="4321954"/>
                </a:cubicBezTo>
                <a:cubicBezTo>
                  <a:pt x="6953644" y="4326528"/>
                  <a:pt x="6952120" y="4331216"/>
                  <a:pt x="6948461" y="4333847"/>
                </a:cubicBezTo>
                <a:lnTo>
                  <a:pt x="6943202" y="4337544"/>
                </a:lnTo>
                <a:cubicBezTo>
                  <a:pt x="6942364" y="4338154"/>
                  <a:pt x="6941449" y="4338383"/>
                  <a:pt x="6940572" y="4338802"/>
                </a:cubicBezTo>
                <a:cubicBezTo>
                  <a:pt x="6939468" y="4340632"/>
                  <a:pt x="6938134" y="4342309"/>
                  <a:pt x="6936380" y="4343567"/>
                </a:cubicBezTo>
                <a:cubicBezTo>
                  <a:pt x="6929902" y="4348294"/>
                  <a:pt x="6920717" y="4345625"/>
                  <a:pt x="6916335" y="4339450"/>
                </a:cubicBezTo>
                <a:lnTo>
                  <a:pt x="6912638" y="4334190"/>
                </a:lnTo>
                <a:cubicBezTo>
                  <a:pt x="6908027" y="4327557"/>
                  <a:pt x="6910618" y="4318599"/>
                  <a:pt x="6916830" y="4314140"/>
                </a:cubicBezTo>
                <a:close/>
                <a:moveTo>
                  <a:pt x="6910581" y="4380846"/>
                </a:moveTo>
                <a:lnTo>
                  <a:pt x="6911876" y="4374557"/>
                </a:lnTo>
                <a:cubicBezTo>
                  <a:pt x="6913515" y="4366628"/>
                  <a:pt x="6921861" y="4362473"/>
                  <a:pt x="6929330" y="4363922"/>
                </a:cubicBezTo>
                <a:cubicBezTo>
                  <a:pt x="6937181" y="4365447"/>
                  <a:pt x="6941487" y="4373985"/>
                  <a:pt x="6939963" y="4381380"/>
                </a:cubicBezTo>
                <a:lnTo>
                  <a:pt x="6938667" y="4387670"/>
                </a:lnTo>
                <a:cubicBezTo>
                  <a:pt x="6937029" y="4395598"/>
                  <a:pt x="6928682" y="4399753"/>
                  <a:pt x="6921213" y="4398305"/>
                </a:cubicBezTo>
                <a:cubicBezTo>
                  <a:pt x="6913400" y="4396780"/>
                  <a:pt x="6909056" y="4388241"/>
                  <a:pt x="6910581" y="4380846"/>
                </a:cubicBezTo>
                <a:close/>
                <a:moveTo>
                  <a:pt x="7035466" y="4506789"/>
                </a:moveTo>
                <a:cubicBezTo>
                  <a:pt x="7037067" y="4499127"/>
                  <a:pt x="7043202" y="4493143"/>
                  <a:pt x="7051510" y="4494096"/>
                </a:cubicBezTo>
                <a:cubicBezTo>
                  <a:pt x="7056807" y="4494743"/>
                  <a:pt x="7061876" y="4498936"/>
                  <a:pt x="7063667" y="4504121"/>
                </a:cubicBezTo>
                <a:lnTo>
                  <a:pt x="7067364" y="4504883"/>
                </a:lnTo>
                <a:cubicBezTo>
                  <a:pt x="7075290" y="4506522"/>
                  <a:pt x="7080512" y="4512850"/>
                  <a:pt x="7079787" y="4521121"/>
                </a:cubicBezTo>
                <a:cubicBezTo>
                  <a:pt x="7079139" y="4528516"/>
                  <a:pt x="7070984" y="4535072"/>
                  <a:pt x="7063553" y="4533548"/>
                </a:cubicBezTo>
                <a:lnTo>
                  <a:pt x="7057265" y="4532252"/>
                </a:lnTo>
                <a:cubicBezTo>
                  <a:pt x="7054521" y="4531680"/>
                  <a:pt x="7052272" y="4530422"/>
                  <a:pt x="7050291" y="4528821"/>
                </a:cubicBezTo>
                <a:cubicBezTo>
                  <a:pt x="7049147" y="4528974"/>
                  <a:pt x="7048080" y="4529278"/>
                  <a:pt x="7046823" y="4529126"/>
                </a:cubicBezTo>
                <a:cubicBezTo>
                  <a:pt x="7039543" y="4528288"/>
                  <a:pt x="7032569" y="4520740"/>
                  <a:pt x="7034132" y="4513078"/>
                </a:cubicBezTo>
                <a:lnTo>
                  <a:pt x="7035466" y="4506789"/>
                </a:lnTo>
                <a:close/>
                <a:moveTo>
                  <a:pt x="7135999" y="4533319"/>
                </a:moveTo>
                <a:cubicBezTo>
                  <a:pt x="7142630" y="4531261"/>
                  <a:pt x="7149262" y="4534310"/>
                  <a:pt x="7153072" y="4540142"/>
                </a:cubicBezTo>
                <a:lnTo>
                  <a:pt x="7153835" y="4541286"/>
                </a:lnTo>
                <a:cubicBezTo>
                  <a:pt x="7154063" y="4541095"/>
                  <a:pt x="7154178" y="4540828"/>
                  <a:pt x="7154406" y="4540638"/>
                </a:cubicBezTo>
                <a:lnTo>
                  <a:pt x="7159666" y="4536902"/>
                </a:lnTo>
                <a:cubicBezTo>
                  <a:pt x="7160046" y="4536635"/>
                  <a:pt x="7160466" y="4536445"/>
                  <a:pt x="7160885" y="4536178"/>
                </a:cubicBezTo>
                <a:cubicBezTo>
                  <a:pt x="7160809" y="4534806"/>
                  <a:pt x="7160885" y="4533433"/>
                  <a:pt x="7161190" y="4532138"/>
                </a:cubicBezTo>
                <a:cubicBezTo>
                  <a:pt x="7162600" y="4526648"/>
                  <a:pt x="7166792" y="4523332"/>
                  <a:pt x="7171746" y="4522112"/>
                </a:cubicBezTo>
                <a:lnTo>
                  <a:pt x="7164315" y="4520550"/>
                </a:lnTo>
                <a:cubicBezTo>
                  <a:pt x="7156655" y="4518949"/>
                  <a:pt x="7152272" y="4509877"/>
                  <a:pt x="7154292" y="4502748"/>
                </a:cubicBezTo>
                <a:cubicBezTo>
                  <a:pt x="7156502" y="4494858"/>
                  <a:pt x="7164467" y="4491122"/>
                  <a:pt x="7172089" y="4492685"/>
                </a:cubicBezTo>
                <a:lnTo>
                  <a:pt x="7184665" y="4495277"/>
                </a:lnTo>
                <a:cubicBezTo>
                  <a:pt x="7192364" y="4496878"/>
                  <a:pt x="7196708" y="4505950"/>
                  <a:pt x="7194726" y="4513078"/>
                </a:cubicBezTo>
                <a:cubicBezTo>
                  <a:pt x="7193126" y="4518872"/>
                  <a:pt x="7188172" y="4521503"/>
                  <a:pt x="7182760" y="4522341"/>
                </a:cubicBezTo>
                <a:lnTo>
                  <a:pt x="7187752" y="4523180"/>
                </a:lnTo>
                <a:cubicBezTo>
                  <a:pt x="7195222" y="4524476"/>
                  <a:pt x="7199566" y="4533014"/>
                  <a:pt x="7198232" y="4539990"/>
                </a:cubicBezTo>
                <a:cubicBezTo>
                  <a:pt x="7200023" y="4539418"/>
                  <a:pt x="7202005" y="4539189"/>
                  <a:pt x="7204139" y="4539456"/>
                </a:cubicBezTo>
                <a:cubicBezTo>
                  <a:pt x="7211419" y="4540295"/>
                  <a:pt x="7218393" y="4547842"/>
                  <a:pt x="7216830" y="4555466"/>
                </a:cubicBezTo>
                <a:lnTo>
                  <a:pt x="7215535" y="4561755"/>
                </a:lnTo>
                <a:cubicBezTo>
                  <a:pt x="7213934" y="4569417"/>
                  <a:pt x="7207798" y="4575402"/>
                  <a:pt x="7199490" y="4574449"/>
                </a:cubicBezTo>
                <a:cubicBezTo>
                  <a:pt x="7192211" y="4573610"/>
                  <a:pt x="7185237" y="4566063"/>
                  <a:pt x="7186799" y="4558401"/>
                </a:cubicBezTo>
                <a:lnTo>
                  <a:pt x="7188095" y="4552112"/>
                </a:lnTo>
                <a:cubicBezTo>
                  <a:pt x="7188248" y="4551273"/>
                  <a:pt x="7188667" y="4550549"/>
                  <a:pt x="7188972" y="4549786"/>
                </a:cubicBezTo>
                <a:cubicBezTo>
                  <a:pt x="7186876" y="4550549"/>
                  <a:pt x="7184818" y="4551501"/>
                  <a:pt x="7182455" y="4551387"/>
                </a:cubicBezTo>
                <a:cubicBezTo>
                  <a:pt x="7181731" y="4554742"/>
                  <a:pt x="7179978" y="4557867"/>
                  <a:pt x="7177196" y="4559849"/>
                </a:cubicBezTo>
                <a:lnTo>
                  <a:pt x="7171937" y="4563547"/>
                </a:lnTo>
                <a:cubicBezTo>
                  <a:pt x="7166792" y="4567206"/>
                  <a:pt x="7160542" y="4567168"/>
                  <a:pt x="7155588" y="4564119"/>
                </a:cubicBezTo>
                <a:cubicBezTo>
                  <a:pt x="7154483" y="4565300"/>
                  <a:pt x="7153301" y="4566444"/>
                  <a:pt x="7151929" y="4567168"/>
                </a:cubicBezTo>
                <a:cubicBezTo>
                  <a:pt x="7144498" y="4571056"/>
                  <a:pt x="7136723" y="4567587"/>
                  <a:pt x="7132417" y="4561031"/>
                </a:cubicBezTo>
                <a:lnTo>
                  <a:pt x="7131197" y="4559163"/>
                </a:lnTo>
                <a:cubicBezTo>
                  <a:pt x="7126167" y="4556533"/>
                  <a:pt x="7122585" y="4551387"/>
                  <a:pt x="7124071" y="4544183"/>
                </a:cubicBezTo>
                <a:cubicBezTo>
                  <a:pt x="7125557" y="4537284"/>
                  <a:pt x="7130549" y="4533891"/>
                  <a:pt x="7135999" y="4533319"/>
                </a:cubicBezTo>
                <a:close/>
                <a:moveTo>
                  <a:pt x="7188248" y="4595566"/>
                </a:moveTo>
                <a:cubicBezTo>
                  <a:pt x="7195793" y="4591564"/>
                  <a:pt x="7203301" y="4595185"/>
                  <a:pt x="7207798" y="4601551"/>
                </a:cubicBezTo>
                <a:lnTo>
                  <a:pt x="7211495" y="4606811"/>
                </a:lnTo>
                <a:cubicBezTo>
                  <a:pt x="7211571" y="4606963"/>
                  <a:pt x="7211571" y="4607116"/>
                  <a:pt x="7211647" y="4607268"/>
                </a:cubicBezTo>
                <a:cubicBezTo>
                  <a:pt x="7215191" y="4603685"/>
                  <a:pt x="7220565" y="4601894"/>
                  <a:pt x="7225557" y="4602923"/>
                </a:cubicBezTo>
                <a:lnTo>
                  <a:pt x="7231845" y="4604219"/>
                </a:lnTo>
                <a:cubicBezTo>
                  <a:pt x="7239772" y="4605858"/>
                  <a:pt x="7243964" y="4614168"/>
                  <a:pt x="7242516" y="4621677"/>
                </a:cubicBezTo>
                <a:cubicBezTo>
                  <a:pt x="7240992" y="4629529"/>
                  <a:pt x="7232455" y="4633875"/>
                  <a:pt x="7225062" y="4632350"/>
                </a:cubicBezTo>
                <a:lnTo>
                  <a:pt x="7218774" y="4631054"/>
                </a:lnTo>
                <a:cubicBezTo>
                  <a:pt x="7216602" y="4630597"/>
                  <a:pt x="7214734" y="4629606"/>
                  <a:pt x="7213171" y="4628309"/>
                </a:cubicBezTo>
                <a:cubicBezTo>
                  <a:pt x="7211876" y="4629949"/>
                  <a:pt x="7210313" y="4631397"/>
                  <a:pt x="7208561" y="4632274"/>
                </a:cubicBezTo>
                <a:cubicBezTo>
                  <a:pt x="7201090" y="4636124"/>
                  <a:pt x="7193392" y="4632503"/>
                  <a:pt x="7189124" y="4625984"/>
                </a:cubicBezTo>
                <a:lnTo>
                  <a:pt x="7184132" y="4618399"/>
                </a:lnTo>
                <a:cubicBezTo>
                  <a:pt x="7183941" y="4618094"/>
                  <a:pt x="7183980" y="4617713"/>
                  <a:pt x="7183827" y="4617408"/>
                </a:cubicBezTo>
                <a:lnTo>
                  <a:pt x="7182226" y="4615121"/>
                </a:lnTo>
                <a:cubicBezTo>
                  <a:pt x="7177691" y="4608717"/>
                  <a:pt x="7182036" y="4598882"/>
                  <a:pt x="7188248" y="4595566"/>
                </a:cubicBezTo>
                <a:close/>
                <a:moveTo>
                  <a:pt x="7243735" y="4524895"/>
                </a:moveTo>
                <a:cubicBezTo>
                  <a:pt x="7245450" y="4523256"/>
                  <a:pt x="7247851" y="4522303"/>
                  <a:pt x="7250329" y="4521693"/>
                </a:cubicBezTo>
                <a:cubicBezTo>
                  <a:pt x="7253110" y="4519406"/>
                  <a:pt x="7256693" y="4518224"/>
                  <a:pt x="7260923" y="4518529"/>
                </a:cubicBezTo>
                <a:cubicBezTo>
                  <a:pt x="7266678" y="4518949"/>
                  <a:pt x="7272013" y="4524095"/>
                  <a:pt x="7273309" y="4529851"/>
                </a:cubicBezTo>
                <a:cubicBezTo>
                  <a:pt x="7277805" y="4532442"/>
                  <a:pt x="7280740" y="4537169"/>
                  <a:pt x="7280778" y="4542811"/>
                </a:cubicBezTo>
                <a:cubicBezTo>
                  <a:pt x="7280816" y="4550472"/>
                  <a:pt x="7273271" y="4557181"/>
                  <a:pt x="7265725" y="4556686"/>
                </a:cubicBezTo>
                <a:cubicBezTo>
                  <a:pt x="7260466" y="4556343"/>
                  <a:pt x="7255626" y="4554513"/>
                  <a:pt x="7251205" y="4551921"/>
                </a:cubicBezTo>
                <a:cubicBezTo>
                  <a:pt x="7250138" y="4551349"/>
                  <a:pt x="7249261" y="4550472"/>
                  <a:pt x="7248347" y="4549596"/>
                </a:cubicBezTo>
                <a:cubicBezTo>
                  <a:pt x="7246593" y="4548223"/>
                  <a:pt x="7244536" y="4547232"/>
                  <a:pt x="7243126" y="4545365"/>
                </a:cubicBezTo>
                <a:cubicBezTo>
                  <a:pt x="7238438" y="4539075"/>
                  <a:pt x="7237524" y="4530765"/>
                  <a:pt x="7243735" y="4524895"/>
                </a:cubicBezTo>
                <a:close/>
                <a:moveTo>
                  <a:pt x="7282912" y="4562899"/>
                </a:moveTo>
                <a:cubicBezTo>
                  <a:pt x="7293659" y="4578146"/>
                  <a:pt x="7269116" y="4593432"/>
                  <a:pt x="7258408" y="4578299"/>
                </a:cubicBezTo>
                <a:cubicBezTo>
                  <a:pt x="7247661" y="4563051"/>
                  <a:pt x="7272204" y="4547766"/>
                  <a:pt x="7282912" y="4562899"/>
                </a:cubicBezTo>
                <a:close/>
                <a:moveTo>
                  <a:pt x="7281236" y="4421290"/>
                </a:moveTo>
                <a:cubicBezTo>
                  <a:pt x="7270489" y="4406043"/>
                  <a:pt x="7294269" y="4389614"/>
                  <a:pt x="7305016" y="4404785"/>
                </a:cubicBezTo>
                <a:cubicBezTo>
                  <a:pt x="7315763" y="4419994"/>
                  <a:pt x="7291983" y="4436461"/>
                  <a:pt x="7281236" y="4421290"/>
                </a:cubicBezTo>
                <a:close/>
                <a:moveTo>
                  <a:pt x="7302806" y="4526191"/>
                </a:moveTo>
                <a:lnTo>
                  <a:pt x="7297813" y="4518605"/>
                </a:lnTo>
                <a:cubicBezTo>
                  <a:pt x="7293507" y="4512087"/>
                  <a:pt x="7295031" y="4502977"/>
                  <a:pt x="7301624" y="4498517"/>
                </a:cubicBezTo>
                <a:cubicBezTo>
                  <a:pt x="7307989" y="4494172"/>
                  <a:pt x="7317401" y="4495811"/>
                  <a:pt x="7321708" y="4502329"/>
                </a:cubicBezTo>
                <a:cubicBezTo>
                  <a:pt x="7323347" y="4504845"/>
                  <a:pt x="7325024" y="4507399"/>
                  <a:pt x="7326700" y="4509915"/>
                </a:cubicBezTo>
                <a:cubicBezTo>
                  <a:pt x="7331007" y="4516433"/>
                  <a:pt x="7329482" y="4525543"/>
                  <a:pt x="7322890" y="4530003"/>
                </a:cubicBezTo>
                <a:cubicBezTo>
                  <a:pt x="7316525" y="4534348"/>
                  <a:pt x="7307112" y="4532709"/>
                  <a:pt x="7302806" y="4526191"/>
                </a:cubicBezTo>
                <a:close/>
                <a:moveTo>
                  <a:pt x="7329406" y="4566215"/>
                </a:moveTo>
                <a:cubicBezTo>
                  <a:pt x="7333179" y="4547957"/>
                  <a:pt x="7361113" y="4555428"/>
                  <a:pt x="7357341" y="4573572"/>
                </a:cubicBezTo>
                <a:cubicBezTo>
                  <a:pt x="7353568" y="4591831"/>
                  <a:pt x="7325672" y="4584359"/>
                  <a:pt x="7329406" y="4566215"/>
                </a:cubicBezTo>
                <a:close/>
                <a:moveTo>
                  <a:pt x="7344231" y="4543725"/>
                </a:moveTo>
                <a:lnTo>
                  <a:pt x="7340534" y="4538465"/>
                </a:lnTo>
                <a:cubicBezTo>
                  <a:pt x="7335847" y="4531832"/>
                  <a:pt x="7336075" y="4523790"/>
                  <a:pt x="7342249" y="4518072"/>
                </a:cubicBezTo>
                <a:cubicBezTo>
                  <a:pt x="7347661" y="4513078"/>
                  <a:pt x="7358255" y="4513574"/>
                  <a:pt x="7362638" y="4519749"/>
                </a:cubicBezTo>
                <a:lnTo>
                  <a:pt x="7366335" y="4525009"/>
                </a:lnTo>
                <a:cubicBezTo>
                  <a:pt x="7371022" y="4531642"/>
                  <a:pt x="7370793" y="4539685"/>
                  <a:pt x="7364619" y="4545403"/>
                </a:cubicBezTo>
                <a:cubicBezTo>
                  <a:pt x="7359208" y="4550434"/>
                  <a:pt x="7348613" y="4549939"/>
                  <a:pt x="7344231" y="4543725"/>
                </a:cubicBezTo>
                <a:close/>
                <a:moveTo>
                  <a:pt x="7321975" y="4222961"/>
                </a:moveTo>
                <a:lnTo>
                  <a:pt x="7330931" y="4224524"/>
                </a:lnTo>
                <a:cubicBezTo>
                  <a:pt x="7338667" y="4225858"/>
                  <a:pt x="7343049" y="4235197"/>
                  <a:pt x="7341182" y="4242211"/>
                </a:cubicBezTo>
                <a:cubicBezTo>
                  <a:pt x="7339048" y="4250215"/>
                  <a:pt x="7331159" y="4253798"/>
                  <a:pt x="7323461" y="4252464"/>
                </a:cubicBezTo>
                <a:lnTo>
                  <a:pt x="7314506" y="4250902"/>
                </a:lnTo>
                <a:cubicBezTo>
                  <a:pt x="7306769" y="4249567"/>
                  <a:pt x="7302386" y="4240228"/>
                  <a:pt x="7304254" y="4233215"/>
                </a:cubicBezTo>
                <a:cubicBezTo>
                  <a:pt x="7306388" y="4225210"/>
                  <a:pt x="7314276" y="4221665"/>
                  <a:pt x="7321975" y="4222961"/>
                </a:cubicBezTo>
                <a:close/>
                <a:moveTo>
                  <a:pt x="7312333" y="4181565"/>
                </a:moveTo>
                <a:cubicBezTo>
                  <a:pt x="7314772" y="4169710"/>
                  <a:pt x="7327500" y="4168147"/>
                  <a:pt x="7335123" y="4173445"/>
                </a:cubicBezTo>
                <a:cubicBezTo>
                  <a:pt x="7341182" y="4175618"/>
                  <a:pt x="7346327" y="4181793"/>
                  <a:pt x="7344993" y="4188388"/>
                </a:cubicBezTo>
                <a:lnTo>
                  <a:pt x="7343697" y="4194677"/>
                </a:lnTo>
                <a:cubicBezTo>
                  <a:pt x="7342097" y="4202339"/>
                  <a:pt x="7336190" y="4208400"/>
                  <a:pt x="7327806" y="4207523"/>
                </a:cubicBezTo>
                <a:cubicBezTo>
                  <a:pt x="7321060" y="4206799"/>
                  <a:pt x="7314658" y="4200204"/>
                  <a:pt x="7315077" y="4193114"/>
                </a:cubicBezTo>
                <a:cubicBezTo>
                  <a:pt x="7312638" y="4190255"/>
                  <a:pt x="7311342" y="4186367"/>
                  <a:pt x="7312333" y="4181565"/>
                </a:cubicBezTo>
                <a:close/>
                <a:moveTo>
                  <a:pt x="7285618" y="4050362"/>
                </a:moveTo>
                <a:lnTo>
                  <a:pt x="7275138" y="4057795"/>
                </a:lnTo>
                <a:cubicBezTo>
                  <a:pt x="7268545" y="4062483"/>
                  <a:pt x="7259513" y="4059662"/>
                  <a:pt x="7255131" y="4053487"/>
                </a:cubicBezTo>
                <a:cubicBezTo>
                  <a:pt x="7255016" y="4053297"/>
                  <a:pt x="7255016" y="4053068"/>
                  <a:pt x="7254901" y="4052878"/>
                </a:cubicBezTo>
                <a:cubicBezTo>
                  <a:pt x="7252996" y="4060158"/>
                  <a:pt x="7245946" y="4065228"/>
                  <a:pt x="7238362" y="4063817"/>
                </a:cubicBezTo>
                <a:cubicBezTo>
                  <a:pt x="7230817" y="4062407"/>
                  <a:pt x="7225176" y="4054631"/>
                  <a:pt x="7226738" y="4046969"/>
                </a:cubicBezTo>
                <a:lnTo>
                  <a:pt x="7228034" y="4040680"/>
                </a:lnTo>
                <a:cubicBezTo>
                  <a:pt x="7229635" y="4032980"/>
                  <a:pt x="7237028" y="4027605"/>
                  <a:pt x="7244841" y="4029054"/>
                </a:cubicBezTo>
                <a:cubicBezTo>
                  <a:pt x="7249642" y="4029930"/>
                  <a:pt x="7253415" y="4033513"/>
                  <a:pt x="7255283" y="4037859"/>
                </a:cubicBezTo>
                <a:cubicBezTo>
                  <a:pt x="7256388" y="4036144"/>
                  <a:pt x="7257722" y="4034581"/>
                  <a:pt x="7259399" y="4033399"/>
                </a:cubicBezTo>
                <a:lnTo>
                  <a:pt x="7269879" y="4025966"/>
                </a:lnTo>
                <a:cubicBezTo>
                  <a:pt x="7276472" y="4021278"/>
                  <a:pt x="7285466" y="4024098"/>
                  <a:pt x="7289886" y="4030273"/>
                </a:cubicBezTo>
                <a:cubicBezTo>
                  <a:pt x="7294574" y="4036868"/>
                  <a:pt x="7291792" y="4045978"/>
                  <a:pt x="7285618" y="4050362"/>
                </a:cubicBezTo>
                <a:close/>
                <a:moveTo>
                  <a:pt x="7231998" y="4151642"/>
                </a:moveTo>
                <a:cubicBezTo>
                  <a:pt x="7233751" y="4151413"/>
                  <a:pt x="7235351" y="4150574"/>
                  <a:pt x="7237181" y="4150841"/>
                </a:cubicBezTo>
                <a:cubicBezTo>
                  <a:pt x="7240191" y="4151375"/>
                  <a:pt x="7243164" y="4151871"/>
                  <a:pt x="7246136" y="4152404"/>
                </a:cubicBezTo>
                <a:cubicBezTo>
                  <a:pt x="7253873" y="4153738"/>
                  <a:pt x="7258255" y="4163077"/>
                  <a:pt x="7256388" y="4170091"/>
                </a:cubicBezTo>
                <a:cubicBezTo>
                  <a:pt x="7254254" y="4178134"/>
                  <a:pt x="7246365" y="4181679"/>
                  <a:pt x="7238667" y="4180345"/>
                </a:cubicBezTo>
                <a:lnTo>
                  <a:pt x="7229711" y="4178820"/>
                </a:lnTo>
                <a:cubicBezTo>
                  <a:pt x="7228606" y="4178629"/>
                  <a:pt x="7227729" y="4177981"/>
                  <a:pt x="7226777" y="4177486"/>
                </a:cubicBezTo>
                <a:cubicBezTo>
                  <a:pt x="7222546" y="4178210"/>
                  <a:pt x="7218202" y="4177638"/>
                  <a:pt x="7214734" y="4174779"/>
                </a:cubicBezTo>
                <a:cubicBezTo>
                  <a:pt x="7214124" y="4174284"/>
                  <a:pt x="7213820" y="4174017"/>
                  <a:pt x="7213705" y="4173941"/>
                </a:cubicBezTo>
                <a:cubicBezTo>
                  <a:pt x="7213629" y="4173903"/>
                  <a:pt x="7213553" y="4173865"/>
                  <a:pt x="7213477" y="4173826"/>
                </a:cubicBezTo>
                <a:cubicBezTo>
                  <a:pt x="7213438" y="4173826"/>
                  <a:pt x="7213438" y="4173788"/>
                  <a:pt x="7213362" y="4173788"/>
                </a:cubicBezTo>
                <a:cubicBezTo>
                  <a:pt x="7212562" y="4174055"/>
                  <a:pt x="7211723" y="4174360"/>
                  <a:pt x="7210885" y="4174703"/>
                </a:cubicBezTo>
                <a:cubicBezTo>
                  <a:pt x="7203492" y="4178096"/>
                  <a:pt x="7195070" y="4172264"/>
                  <a:pt x="7192478" y="4165555"/>
                </a:cubicBezTo>
                <a:cubicBezTo>
                  <a:pt x="7189429" y="4157703"/>
                  <a:pt x="7194726" y="4150308"/>
                  <a:pt x="7201624" y="4147144"/>
                </a:cubicBezTo>
                <a:cubicBezTo>
                  <a:pt x="7212104" y="4142341"/>
                  <a:pt x="7223194" y="4145085"/>
                  <a:pt x="7231998" y="4151642"/>
                </a:cubicBezTo>
                <a:close/>
                <a:moveTo>
                  <a:pt x="7194079" y="4079751"/>
                </a:moveTo>
                <a:cubicBezTo>
                  <a:pt x="7190382" y="4079827"/>
                  <a:pt x="7187105" y="4078340"/>
                  <a:pt x="7184513" y="4076053"/>
                </a:cubicBezTo>
                <a:cubicBezTo>
                  <a:pt x="7184208" y="4075939"/>
                  <a:pt x="7183941" y="4075787"/>
                  <a:pt x="7183675" y="4075634"/>
                </a:cubicBezTo>
                <a:cubicBezTo>
                  <a:pt x="7182226" y="4078150"/>
                  <a:pt x="7180397" y="4080399"/>
                  <a:pt x="7177996" y="4081619"/>
                </a:cubicBezTo>
                <a:cubicBezTo>
                  <a:pt x="7170641" y="4085354"/>
                  <a:pt x="7163210" y="4081923"/>
                  <a:pt x="7158865" y="4075634"/>
                </a:cubicBezTo>
                <a:cubicBezTo>
                  <a:pt x="7156350" y="4077807"/>
                  <a:pt x="7153339" y="4079141"/>
                  <a:pt x="7150138" y="4079293"/>
                </a:cubicBezTo>
                <a:cubicBezTo>
                  <a:pt x="7151014" y="4082114"/>
                  <a:pt x="7151396" y="4085049"/>
                  <a:pt x="7150634" y="4087679"/>
                </a:cubicBezTo>
                <a:cubicBezTo>
                  <a:pt x="7150443" y="4088366"/>
                  <a:pt x="7149757" y="4088480"/>
                  <a:pt x="7149490" y="4089090"/>
                </a:cubicBezTo>
                <a:cubicBezTo>
                  <a:pt x="7151053" y="4088899"/>
                  <a:pt x="7152653" y="4088785"/>
                  <a:pt x="7154254" y="4089090"/>
                </a:cubicBezTo>
                <a:lnTo>
                  <a:pt x="7166830" y="4091682"/>
                </a:lnTo>
                <a:cubicBezTo>
                  <a:pt x="7174490" y="4093283"/>
                  <a:pt x="7179559" y="4101249"/>
                  <a:pt x="7177920" y="4108835"/>
                </a:cubicBezTo>
                <a:cubicBezTo>
                  <a:pt x="7177806" y="4109330"/>
                  <a:pt x="7177501" y="4109712"/>
                  <a:pt x="7177310" y="4110207"/>
                </a:cubicBezTo>
                <a:cubicBezTo>
                  <a:pt x="7181922" y="4109597"/>
                  <a:pt x="7186647" y="4108988"/>
                  <a:pt x="7191144" y="4110283"/>
                </a:cubicBezTo>
                <a:cubicBezTo>
                  <a:pt x="7199033" y="4112570"/>
                  <a:pt x="7203720" y="4120499"/>
                  <a:pt x="7201510" y="4128542"/>
                </a:cubicBezTo>
                <a:cubicBezTo>
                  <a:pt x="7199909" y="4134374"/>
                  <a:pt x="7195413" y="4137271"/>
                  <a:pt x="7190382" y="4139901"/>
                </a:cubicBezTo>
                <a:cubicBezTo>
                  <a:pt x="7189924" y="4140130"/>
                  <a:pt x="7189429" y="4139977"/>
                  <a:pt x="7188972" y="4140168"/>
                </a:cubicBezTo>
                <a:cubicBezTo>
                  <a:pt x="7187638" y="4142798"/>
                  <a:pt x="7185771" y="4145124"/>
                  <a:pt x="7182913" y="4146610"/>
                </a:cubicBezTo>
                <a:cubicBezTo>
                  <a:pt x="7177539" y="4149431"/>
                  <a:pt x="7172394" y="4148173"/>
                  <a:pt x="7167020" y="4146267"/>
                </a:cubicBezTo>
                <a:cubicBezTo>
                  <a:pt x="7162867" y="4144780"/>
                  <a:pt x="7160428" y="4141197"/>
                  <a:pt x="7159475" y="4137119"/>
                </a:cubicBezTo>
                <a:cubicBezTo>
                  <a:pt x="7159246" y="4136928"/>
                  <a:pt x="7159018" y="4136737"/>
                  <a:pt x="7158789" y="4136547"/>
                </a:cubicBezTo>
                <a:cubicBezTo>
                  <a:pt x="7157798" y="4135708"/>
                  <a:pt x="7157722" y="4134412"/>
                  <a:pt x="7157036" y="4133383"/>
                </a:cubicBezTo>
                <a:lnTo>
                  <a:pt x="7156388" y="4133879"/>
                </a:lnTo>
                <a:cubicBezTo>
                  <a:pt x="7149986" y="4138415"/>
                  <a:pt x="7140687" y="4136661"/>
                  <a:pt x="7136266" y="4130257"/>
                </a:cubicBezTo>
                <a:cubicBezTo>
                  <a:pt x="7131998" y="4124120"/>
                  <a:pt x="7133484" y="4115620"/>
                  <a:pt x="7139124" y="4110931"/>
                </a:cubicBezTo>
                <a:cubicBezTo>
                  <a:pt x="7137143" y="4107806"/>
                  <a:pt x="7136304" y="4103956"/>
                  <a:pt x="7137105" y="4100182"/>
                </a:cubicBezTo>
                <a:cubicBezTo>
                  <a:pt x="7137371" y="4098924"/>
                  <a:pt x="7138019" y="4097895"/>
                  <a:pt x="7138591" y="4096828"/>
                </a:cubicBezTo>
                <a:cubicBezTo>
                  <a:pt x="7136609" y="4097095"/>
                  <a:pt x="7134780" y="4097933"/>
                  <a:pt x="7132760" y="4097590"/>
                </a:cubicBezTo>
                <a:lnTo>
                  <a:pt x="7123804" y="4096065"/>
                </a:lnTo>
                <a:cubicBezTo>
                  <a:pt x="7122280" y="4095799"/>
                  <a:pt x="7120984" y="4094998"/>
                  <a:pt x="7119765" y="4094160"/>
                </a:cubicBezTo>
                <a:cubicBezTo>
                  <a:pt x="7119269" y="4100296"/>
                  <a:pt x="7114658" y="4106129"/>
                  <a:pt x="7108599" y="4107310"/>
                </a:cubicBezTo>
                <a:cubicBezTo>
                  <a:pt x="7099909" y="4108949"/>
                  <a:pt x="7090877" y="4107729"/>
                  <a:pt x="7083751" y="4102126"/>
                </a:cubicBezTo>
                <a:cubicBezTo>
                  <a:pt x="7077577" y="4097247"/>
                  <a:pt x="7074566" y="4089395"/>
                  <a:pt x="7079063" y="4082114"/>
                </a:cubicBezTo>
                <a:cubicBezTo>
                  <a:pt x="7082874" y="4075977"/>
                  <a:pt x="7092897" y="4072585"/>
                  <a:pt x="7099071" y="4077426"/>
                </a:cubicBezTo>
                <a:cubicBezTo>
                  <a:pt x="7099757" y="4078035"/>
                  <a:pt x="7100519" y="4078569"/>
                  <a:pt x="7101282" y="4079027"/>
                </a:cubicBezTo>
                <a:lnTo>
                  <a:pt x="7101282" y="4079027"/>
                </a:lnTo>
                <a:cubicBezTo>
                  <a:pt x="7101396" y="4079027"/>
                  <a:pt x="7101434" y="4079027"/>
                  <a:pt x="7101586" y="4079027"/>
                </a:cubicBezTo>
                <a:cubicBezTo>
                  <a:pt x="7101815" y="4078988"/>
                  <a:pt x="7101853" y="4078988"/>
                  <a:pt x="7102310" y="4078912"/>
                </a:cubicBezTo>
                <a:cubicBezTo>
                  <a:pt x="7106578" y="4078112"/>
                  <a:pt x="7110542" y="4079141"/>
                  <a:pt x="7113705" y="4081428"/>
                </a:cubicBezTo>
                <a:cubicBezTo>
                  <a:pt x="7113743" y="4080322"/>
                  <a:pt x="7113629" y="4079179"/>
                  <a:pt x="7113934" y="4078150"/>
                </a:cubicBezTo>
                <a:cubicBezTo>
                  <a:pt x="7115001" y="4074452"/>
                  <a:pt x="7117325" y="4071898"/>
                  <a:pt x="7120146" y="4070221"/>
                </a:cubicBezTo>
                <a:cubicBezTo>
                  <a:pt x="7119231" y="4069001"/>
                  <a:pt x="7118355" y="4067782"/>
                  <a:pt x="7117821" y="4066409"/>
                </a:cubicBezTo>
                <a:cubicBezTo>
                  <a:pt x="7114887" y="4058557"/>
                  <a:pt x="7120222" y="4051277"/>
                  <a:pt x="7127120" y="4048189"/>
                </a:cubicBezTo>
                <a:cubicBezTo>
                  <a:pt x="7136914" y="4043805"/>
                  <a:pt x="7147165" y="4046092"/>
                  <a:pt x="7155626" y="4051848"/>
                </a:cubicBezTo>
                <a:cubicBezTo>
                  <a:pt x="7156845" y="4050362"/>
                  <a:pt x="7158332" y="4049142"/>
                  <a:pt x="7159932" y="4048303"/>
                </a:cubicBezTo>
                <a:cubicBezTo>
                  <a:pt x="7163362" y="4046550"/>
                  <a:pt x="7166792" y="4046512"/>
                  <a:pt x="7169955" y="4047465"/>
                </a:cubicBezTo>
                <a:cubicBezTo>
                  <a:pt x="7170222" y="4045940"/>
                  <a:pt x="7170527" y="4044453"/>
                  <a:pt x="7171175" y="4043195"/>
                </a:cubicBezTo>
                <a:cubicBezTo>
                  <a:pt x="7174909" y="4035686"/>
                  <a:pt x="7183865" y="4034581"/>
                  <a:pt x="7190801" y="4037554"/>
                </a:cubicBezTo>
                <a:cubicBezTo>
                  <a:pt x="7202044" y="4042281"/>
                  <a:pt x="7207722" y="4053297"/>
                  <a:pt x="7208255" y="4065037"/>
                </a:cubicBezTo>
                <a:cubicBezTo>
                  <a:pt x="7208561" y="4072737"/>
                  <a:pt x="7201777" y="4079560"/>
                  <a:pt x="7194079" y="4079751"/>
                </a:cubicBezTo>
                <a:close/>
                <a:moveTo>
                  <a:pt x="7115001" y="4041480"/>
                </a:moveTo>
                <a:cubicBezTo>
                  <a:pt x="7111266" y="4059624"/>
                  <a:pt x="7082608" y="4055813"/>
                  <a:pt x="7086380" y="4037554"/>
                </a:cubicBezTo>
                <a:cubicBezTo>
                  <a:pt x="7086457" y="4037211"/>
                  <a:pt x="7086685" y="4036982"/>
                  <a:pt x="7086761" y="4036677"/>
                </a:cubicBezTo>
                <a:cubicBezTo>
                  <a:pt x="7085352" y="4035610"/>
                  <a:pt x="7084056" y="4034352"/>
                  <a:pt x="7083179" y="4032865"/>
                </a:cubicBezTo>
                <a:cubicBezTo>
                  <a:pt x="7078911" y="4025852"/>
                  <a:pt x="7081617" y="4017504"/>
                  <a:pt x="7087981" y="4013006"/>
                </a:cubicBezTo>
                <a:lnTo>
                  <a:pt x="7098500" y="4005573"/>
                </a:lnTo>
                <a:cubicBezTo>
                  <a:pt x="7104902" y="4001037"/>
                  <a:pt x="7114543" y="4004048"/>
                  <a:pt x="7118355" y="4010376"/>
                </a:cubicBezTo>
                <a:cubicBezTo>
                  <a:pt x="7122623" y="4017390"/>
                  <a:pt x="7119917" y="4025775"/>
                  <a:pt x="7113515" y="4030273"/>
                </a:cubicBezTo>
                <a:lnTo>
                  <a:pt x="7112752" y="4030807"/>
                </a:lnTo>
                <a:cubicBezTo>
                  <a:pt x="7114887" y="4033437"/>
                  <a:pt x="7115954" y="4036982"/>
                  <a:pt x="7115001" y="4041480"/>
                </a:cubicBezTo>
                <a:close/>
                <a:moveTo>
                  <a:pt x="6970641" y="3902082"/>
                </a:moveTo>
                <a:lnTo>
                  <a:pt x="6960123" y="3909515"/>
                </a:lnTo>
                <a:cubicBezTo>
                  <a:pt x="6953530" y="3914204"/>
                  <a:pt x="6944536" y="3911383"/>
                  <a:pt x="6940115" y="3905208"/>
                </a:cubicBezTo>
                <a:cubicBezTo>
                  <a:pt x="6935466" y="3898689"/>
                  <a:pt x="6938248" y="3889541"/>
                  <a:pt x="6944422" y="3885196"/>
                </a:cubicBezTo>
                <a:lnTo>
                  <a:pt x="6954902" y="3877763"/>
                </a:lnTo>
                <a:cubicBezTo>
                  <a:pt x="6961495" y="3873074"/>
                  <a:pt x="6970489" y="3875895"/>
                  <a:pt x="6974909" y="3882070"/>
                </a:cubicBezTo>
                <a:cubicBezTo>
                  <a:pt x="6979597" y="3888588"/>
                  <a:pt x="6976777" y="3897737"/>
                  <a:pt x="6970641" y="3902082"/>
                </a:cubicBezTo>
                <a:close/>
                <a:moveTo>
                  <a:pt x="6937981" y="3916948"/>
                </a:moveTo>
                <a:cubicBezTo>
                  <a:pt x="6952120" y="3928803"/>
                  <a:pt x="6936571" y="3953427"/>
                  <a:pt x="6922280" y="3941420"/>
                </a:cubicBezTo>
                <a:cubicBezTo>
                  <a:pt x="6908141" y="3929565"/>
                  <a:pt x="6923690" y="3904941"/>
                  <a:pt x="6937981" y="3916948"/>
                </a:cubicBezTo>
                <a:close/>
                <a:moveTo>
                  <a:pt x="6919041" y="3960365"/>
                </a:moveTo>
                <a:cubicBezTo>
                  <a:pt x="6919269" y="3959983"/>
                  <a:pt x="6919383" y="3959526"/>
                  <a:pt x="6919650" y="3959107"/>
                </a:cubicBezTo>
                <a:cubicBezTo>
                  <a:pt x="6923881" y="3952436"/>
                  <a:pt x="6933408" y="3950759"/>
                  <a:pt x="6939887" y="3955028"/>
                </a:cubicBezTo>
                <a:cubicBezTo>
                  <a:pt x="6940572" y="3955486"/>
                  <a:pt x="6940992" y="3956210"/>
                  <a:pt x="6941602" y="3956743"/>
                </a:cubicBezTo>
                <a:cubicBezTo>
                  <a:pt x="6946632" y="3958001"/>
                  <a:pt x="6950938" y="3960669"/>
                  <a:pt x="6952501" y="3966616"/>
                </a:cubicBezTo>
                <a:cubicBezTo>
                  <a:pt x="6953987" y="3972181"/>
                  <a:pt x="6950671" y="3979348"/>
                  <a:pt x="6945375" y="3982359"/>
                </a:cubicBezTo>
                <a:cubicBezTo>
                  <a:pt x="6946937" y="3988648"/>
                  <a:pt x="6943050" y="3995624"/>
                  <a:pt x="6937676" y="3998597"/>
                </a:cubicBezTo>
                <a:cubicBezTo>
                  <a:pt x="6930893" y="4002295"/>
                  <a:pt x="6923728" y="3998902"/>
                  <a:pt x="6919422" y="3993375"/>
                </a:cubicBezTo>
                <a:lnTo>
                  <a:pt x="6919079" y="3993604"/>
                </a:lnTo>
                <a:cubicBezTo>
                  <a:pt x="6913210" y="3997758"/>
                  <a:pt x="6906312" y="3996958"/>
                  <a:pt x="6900939" y="3992575"/>
                </a:cubicBezTo>
                <a:cubicBezTo>
                  <a:pt x="6897470" y="3993642"/>
                  <a:pt x="6893545" y="3993184"/>
                  <a:pt x="6889696" y="3989944"/>
                </a:cubicBezTo>
                <a:cubicBezTo>
                  <a:pt x="6888705" y="3989144"/>
                  <a:pt x="6888172" y="3988115"/>
                  <a:pt x="6887486" y="3987200"/>
                </a:cubicBezTo>
                <a:cubicBezTo>
                  <a:pt x="6883446" y="3991012"/>
                  <a:pt x="6878263" y="3993832"/>
                  <a:pt x="6872547" y="3995128"/>
                </a:cubicBezTo>
                <a:cubicBezTo>
                  <a:pt x="6874033" y="3996157"/>
                  <a:pt x="6875367" y="3997377"/>
                  <a:pt x="6876396" y="3998864"/>
                </a:cubicBezTo>
                <a:lnTo>
                  <a:pt x="6880093" y="4004124"/>
                </a:lnTo>
                <a:cubicBezTo>
                  <a:pt x="6884780" y="4010719"/>
                  <a:pt x="6882112" y="4019677"/>
                  <a:pt x="6875938" y="4024136"/>
                </a:cubicBezTo>
                <a:cubicBezTo>
                  <a:pt x="6869460" y="4028825"/>
                  <a:pt x="6860275" y="4026157"/>
                  <a:pt x="6855893" y="4019981"/>
                </a:cubicBezTo>
                <a:lnTo>
                  <a:pt x="6852196" y="4014721"/>
                </a:lnTo>
                <a:cubicBezTo>
                  <a:pt x="6847508" y="4008127"/>
                  <a:pt x="6850176" y="3999169"/>
                  <a:pt x="6856350" y="3994709"/>
                </a:cubicBezTo>
                <a:cubicBezTo>
                  <a:pt x="6856807" y="3994366"/>
                  <a:pt x="6857341" y="3994328"/>
                  <a:pt x="6857837" y="3994061"/>
                </a:cubicBezTo>
                <a:cubicBezTo>
                  <a:pt x="6853073" y="3991888"/>
                  <a:pt x="6848728" y="3988115"/>
                  <a:pt x="6845374" y="3983121"/>
                </a:cubicBezTo>
                <a:cubicBezTo>
                  <a:pt x="6837600" y="3988991"/>
                  <a:pt x="6821861" y="3984722"/>
                  <a:pt x="6820718" y="3971266"/>
                </a:cubicBezTo>
                <a:cubicBezTo>
                  <a:pt x="6819955" y="3962499"/>
                  <a:pt x="6826129" y="3958344"/>
                  <a:pt x="6832913" y="3958192"/>
                </a:cubicBezTo>
                <a:cubicBezTo>
                  <a:pt x="6832112" y="3956896"/>
                  <a:pt x="6831541" y="3955524"/>
                  <a:pt x="6831160" y="3954037"/>
                </a:cubicBezTo>
                <a:cubicBezTo>
                  <a:pt x="6824185" y="3953427"/>
                  <a:pt x="6818774" y="3947709"/>
                  <a:pt x="6818012" y="3940810"/>
                </a:cubicBezTo>
                <a:cubicBezTo>
                  <a:pt x="6817478" y="3936045"/>
                  <a:pt x="6819803" y="3931700"/>
                  <a:pt x="6823385" y="3928841"/>
                </a:cubicBezTo>
                <a:cubicBezTo>
                  <a:pt x="6822509" y="3929184"/>
                  <a:pt x="6821594" y="3929413"/>
                  <a:pt x="6820603" y="3929489"/>
                </a:cubicBezTo>
                <a:lnTo>
                  <a:pt x="6814201" y="3930023"/>
                </a:lnTo>
                <a:cubicBezTo>
                  <a:pt x="6806388" y="3930709"/>
                  <a:pt x="6798804" y="3927507"/>
                  <a:pt x="6796937" y="3919006"/>
                </a:cubicBezTo>
                <a:cubicBezTo>
                  <a:pt x="6795413" y="3912107"/>
                  <a:pt x="6800138" y="3902425"/>
                  <a:pt x="6807951" y="3901739"/>
                </a:cubicBezTo>
                <a:lnTo>
                  <a:pt x="6814353" y="3901205"/>
                </a:lnTo>
                <a:cubicBezTo>
                  <a:pt x="6822166" y="3900557"/>
                  <a:pt x="6829750" y="3903759"/>
                  <a:pt x="6831617" y="3912221"/>
                </a:cubicBezTo>
                <a:cubicBezTo>
                  <a:pt x="6832684" y="3917139"/>
                  <a:pt x="6830588" y="3923390"/>
                  <a:pt x="6826472" y="3926897"/>
                </a:cubicBezTo>
                <a:cubicBezTo>
                  <a:pt x="6828073" y="3926134"/>
                  <a:pt x="6829788" y="3925601"/>
                  <a:pt x="6831541" y="3925448"/>
                </a:cubicBezTo>
                <a:lnTo>
                  <a:pt x="6837943" y="3924915"/>
                </a:lnTo>
                <a:cubicBezTo>
                  <a:pt x="6840230" y="3924724"/>
                  <a:pt x="6842326" y="3925143"/>
                  <a:pt x="6844269" y="3925982"/>
                </a:cubicBezTo>
                <a:cubicBezTo>
                  <a:pt x="6849224" y="3921370"/>
                  <a:pt x="6855702" y="3918587"/>
                  <a:pt x="6863210" y="3919311"/>
                </a:cubicBezTo>
                <a:cubicBezTo>
                  <a:pt x="6867973" y="3919769"/>
                  <a:pt x="6872089" y="3921408"/>
                  <a:pt x="6875596" y="3923847"/>
                </a:cubicBezTo>
                <a:cubicBezTo>
                  <a:pt x="6877425" y="3922551"/>
                  <a:pt x="6879559" y="3921599"/>
                  <a:pt x="6881998" y="3921217"/>
                </a:cubicBezTo>
                <a:cubicBezTo>
                  <a:pt x="6885885" y="3920569"/>
                  <a:pt x="6889849" y="3922018"/>
                  <a:pt x="6892859" y="3924534"/>
                </a:cubicBezTo>
                <a:cubicBezTo>
                  <a:pt x="6894879" y="3925753"/>
                  <a:pt x="6896746" y="3927240"/>
                  <a:pt x="6897928" y="3929222"/>
                </a:cubicBezTo>
                <a:cubicBezTo>
                  <a:pt x="6900367" y="3933263"/>
                  <a:pt x="6900291" y="3937684"/>
                  <a:pt x="6898728" y="3941610"/>
                </a:cubicBezTo>
                <a:lnTo>
                  <a:pt x="6899148" y="3946680"/>
                </a:lnTo>
                <a:cubicBezTo>
                  <a:pt x="6899605" y="3952017"/>
                  <a:pt x="6897394" y="3956705"/>
                  <a:pt x="6893584" y="3959679"/>
                </a:cubicBezTo>
                <a:cubicBezTo>
                  <a:pt x="6893621" y="3959869"/>
                  <a:pt x="6893621" y="3960060"/>
                  <a:pt x="6893660" y="3960288"/>
                </a:cubicBezTo>
                <a:cubicBezTo>
                  <a:pt x="6899909" y="3957658"/>
                  <a:pt x="6907913" y="3959069"/>
                  <a:pt x="6911838" y="3964901"/>
                </a:cubicBezTo>
                <a:cubicBezTo>
                  <a:pt x="6913286" y="3964558"/>
                  <a:pt x="6914658" y="3964939"/>
                  <a:pt x="6916106" y="3965015"/>
                </a:cubicBezTo>
                <a:cubicBezTo>
                  <a:pt x="6916830" y="3963185"/>
                  <a:pt x="6917783" y="3961699"/>
                  <a:pt x="6919041" y="3960365"/>
                </a:cubicBezTo>
                <a:close/>
                <a:moveTo>
                  <a:pt x="6817135" y="3863583"/>
                </a:moveTo>
                <a:cubicBezTo>
                  <a:pt x="6821442" y="3856950"/>
                  <a:pt x="6830664" y="3855044"/>
                  <a:pt x="6837295" y="3859275"/>
                </a:cubicBezTo>
                <a:lnTo>
                  <a:pt x="6848233" y="3866251"/>
                </a:lnTo>
                <a:cubicBezTo>
                  <a:pt x="6854902" y="3870482"/>
                  <a:pt x="6856807" y="3879821"/>
                  <a:pt x="6852577" y="3886415"/>
                </a:cubicBezTo>
                <a:cubicBezTo>
                  <a:pt x="6848271" y="3893048"/>
                  <a:pt x="6839048" y="3894954"/>
                  <a:pt x="6832417" y="3890723"/>
                </a:cubicBezTo>
                <a:lnTo>
                  <a:pt x="6821480" y="3883747"/>
                </a:lnTo>
                <a:cubicBezTo>
                  <a:pt x="6814772" y="3879516"/>
                  <a:pt x="6812867" y="3870177"/>
                  <a:pt x="6817135" y="3863583"/>
                </a:cubicBezTo>
                <a:close/>
                <a:moveTo>
                  <a:pt x="6785314" y="3669942"/>
                </a:moveTo>
                <a:lnTo>
                  <a:pt x="6790839" y="3657668"/>
                </a:lnTo>
                <a:cubicBezTo>
                  <a:pt x="6794231" y="3650197"/>
                  <a:pt x="6804521" y="3647795"/>
                  <a:pt x="6811343" y="3651455"/>
                </a:cubicBezTo>
                <a:cubicBezTo>
                  <a:pt x="6818888" y="3655495"/>
                  <a:pt x="6820908" y="3664491"/>
                  <a:pt x="6817554" y="3671962"/>
                </a:cubicBezTo>
                <a:lnTo>
                  <a:pt x="6812028" y="3684236"/>
                </a:lnTo>
                <a:cubicBezTo>
                  <a:pt x="6808637" y="3691708"/>
                  <a:pt x="6798347" y="3694109"/>
                  <a:pt x="6791525" y="3690450"/>
                </a:cubicBezTo>
                <a:cubicBezTo>
                  <a:pt x="6783941" y="3686371"/>
                  <a:pt x="6781960" y="3677375"/>
                  <a:pt x="6785314" y="3669942"/>
                </a:cubicBezTo>
                <a:close/>
                <a:moveTo>
                  <a:pt x="6864925" y="3413521"/>
                </a:moveTo>
                <a:cubicBezTo>
                  <a:pt x="6847128" y="3405478"/>
                  <a:pt x="6861190" y="3378643"/>
                  <a:pt x="6878873" y="3386648"/>
                </a:cubicBezTo>
                <a:cubicBezTo>
                  <a:pt x="6896670" y="3394653"/>
                  <a:pt x="6882646" y="3421526"/>
                  <a:pt x="6864925" y="3413521"/>
                </a:cubicBezTo>
                <a:close/>
                <a:moveTo>
                  <a:pt x="6882303" y="3442796"/>
                </a:moveTo>
                <a:lnTo>
                  <a:pt x="6887257" y="3446951"/>
                </a:lnTo>
                <a:cubicBezTo>
                  <a:pt x="6893507" y="3452173"/>
                  <a:pt x="6895336" y="3460064"/>
                  <a:pt x="6890801" y="3467192"/>
                </a:cubicBezTo>
                <a:cubicBezTo>
                  <a:pt x="6886838" y="3473443"/>
                  <a:pt x="6876396" y="3475654"/>
                  <a:pt x="6870565" y="3470737"/>
                </a:cubicBezTo>
                <a:lnTo>
                  <a:pt x="6865611" y="3466582"/>
                </a:lnTo>
                <a:cubicBezTo>
                  <a:pt x="6859361" y="3461321"/>
                  <a:pt x="6857531" y="3453469"/>
                  <a:pt x="6862029" y="3446341"/>
                </a:cubicBezTo>
                <a:cubicBezTo>
                  <a:pt x="6866030" y="3440128"/>
                  <a:pt x="6876472" y="3437917"/>
                  <a:pt x="6882303" y="3442796"/>
                </a:cubicBezTo>
                <a:close/>
                <a:moveTo>
                  <a:pt x="6910123" y="3408261"/>
                </a:moveTo>
                <a:cubicBezTo>
                  <a:pt x="6917707" y="3411425"/>
                  <a:pt x="6922928" y="3418438"/>
                  <a:pt x="6920450" y="3427015"/>
                </a:cubicBezTo>
                <a:cubicBezTo>
                  <a:pt x="6918355" y="3434219"/>
                  <a:pt x="6909247" y="3440509"/>
                  <a:pt x="6901701" y="3437345"/>
                </a:cubicBezTo>
                <a:cubicBezTo>
                  <a:pt x="6900824" y="3436926"/>
                  <a:pt x="6899948" y="3436621"/>
                  <a:pt x="6898995" y="3436354"/>
                </a:cubicBezTo>
                <a:lnTo>
                  <a:pt x="6898995" y="3436354"/>
                </a:lnTo>
                <a:cubicBezTo>
                  <a:pt x="6898881" y="3436392"/>
                  <a:pt x="6898842" y="3436392"/>
                  <a:pt x="6898690" y="3436430"/>
                </a:cubicBezTo>
                <a:lnTo>
                  <a:pt x="6898004" y="3436773"/>
                </a:lnTo>
                <a:cubicBezTo>
                  <a:pt x="6890420" y="3440547"/>
                  <a:pt x="6881808" y="3437803"/>
                  <a:pt x="6877501" y="3430560"/>
                </a:cubicBezTo>
                <a:cubicBezTo>
                  <a:pt x="6873385" y="3423661"/>
                  <a:pt x="6876625" y="3413597"/>
                  <a:pt x="6883713" y="3410052"/>
                </a:cubicBezTo>
                <a:cubicBezTo>
                  <a:pt x="6892021" y="3405936"/>
                  <a:pt x="6901434" y="3404640"/>
                  <a:pt x="6910123" y="3408261"/>
                </a:cubicBezTo>
                <a:close/>
                <a:moveTo>
                  <a:pt x="6897242" y="3298557"/>
                </a:moveTo>
                <a:lnTo>
                  <a:pt x="6894460" y="3304694"/>
                </a:lnTo>
                <a:cubicBezTo>
                  <a:pt x="6891068" y="3312165"/>
                  <a:pt x="6884323" y="3317463"/>
                  <a:pt x="6875634" y="3314872"/>
                </a:cubicBezTo>
                <a:cubicBezTo>
                  <a:pt x="6870603" y="3313347"/>
                  <a:pt x="6865954" y="3308239"/>
                  <a:pt x="6864848" y="3302712"/>
                </a:cubicBezTo>
                <a:cubicBezTo>
                  <a:pt x="6864734" y="3304541"/>
                  <a:pt x="6864353" y="3306371"/>
                  <a:pt x="6863591" y="3308048"/>
                </a:cubicBezTo>
                <a:lnTo>
                  <a:pt x="6860809" y="3314185"/>
                </a:lnTo>
                <a:cubicBezTo>
                  <a:pt x="6859818" y="3316358"/>
                  <a:pt x="6858370" y="3318112"/>
                  <a:pt x="6856617" y="3319446"/>
                </a:cubicBezTo>
                <a:cubicBezTo>
                  <a:pt x="6858294" y="3326345"/>
                  <a:pt x="6857570" y="3333664"/>
                  <a:pt x="6853073" y="3340144"/>
                </a:cubicBezTo>
                <a:cubicBezTo>
                  <a:pt x="6852120" y="3341516"/>
                  <a:pt x="6850710" y="3342012"/>
                  <a:pt x="6849605" y="3343117"/>
                </a:cubicBezTo>
                <a:cubicBezTo>
                  <a:pt x="6849719" y="3343193"/>
                  <a:pt x="6849986" y="3343422"/>
                  <a:pt x="6850024" y="3343460"/>
                </a:cubicBezTo>
                <a:cubicBezTo>
                  <a:pt x="6850100" y="3343498"/>
                  <a:pt x="6850176" y="3343536"/>
                  <a:pt x="6850253" y="3343574"/>
                </a:cubicBezTo>
                <a:cubicBezTo>
                  <a:pt x="6850291" y="3343574"/>
                  <a:pt x="6850329" y="3343613"/>
                  <a:pt x="6850367" y="3343613"/>
                </a:cubicBezTo>
                <a:cubicBezTo>
                  <a:pt x="6851205" y="3343307"/>
                  <a:pt x="6852006" y="3343041"/>
                  <a:pt x="6852844" y="3342660"/>
                </a:cubicBezTo>
                <a:cubicBezTo>
                  <a:pt x="6860238" y="3339267"/>
                  <a:pt x="6868660" y="3345099"/>
                  <a:pt x="6871251" y="3351808"/>
                </a:cubicBezTo>
                <a:cubicBezTo>
                  <a:pt x="6874300" y="3359660"/>
                  <a:pt x="6869003" y="3367055"/>
                  <a:pt x="6862105" y="3370219"/>
                </a:cubicBezTo>
                <a:cubicBezTo>
                  <a:pt x="6851320" y="3375174"/>
                  <a:pt x="6839773" y="3372163"/>
                  <a:pt x="6830817" y="3365073"/>
                </a:cubicBezTo>
                <a:cubicBezTo>
                  <a:pt x="6827844" y="3365721"/>
                  <a:pt x="6824757" y="3365835"/>
                  <a:pt x="6822013" y="3364577"/>
                </a:cubicBezTo>
                <a:lnTo>
                  <a:pt x="6809742" y="3359012"/>
                </a:lnTo>
                <a:cubicBezTo>
                  <a:pt x="6804635" y="3356725"/>
                  <a:pt x="6801472" y="3352303"/>
                  <a:pt x="6800710" y="3347310"/>
                </a:cubicBezTo>
                <a:cubicBezTo>
                  <a:pt x="6800520" y="3347272"/>
                  <a:pt x="6800329" y="3347158"/>
                  <a:pt x="6800138" y="3347081"/>
                </a:cubicBezTo>
                <a:cubicBezTo>
                  <a:pt x="6799147" y="3356344"/>
                  <a:pt x="6790230" y="3364997"/>
                  <a:pt x="6779254" y="3360041"/>
                </a:cubicBezTo>
                <a:cubicBezTo>
                  <a:pt x="6765954" y="3354019"/>
                  <a:pt x="6769498" y="3337056"/>
                  <a:pt x="6779597" y="3332253"/>
                </a:cubicBezTo>
                <a:cubicBezTo>
                  <a:pt x="6774833" y="3322762"/>
                  <a:pt x="6777577" y="3309192"/>
                  <a:pt x="6782989" y="3300501"/>
                </a:cubicBezTo>
                <a:cubicBezTo>
                  <a:pt x="6783789" y="3299167"/>
                  <a:pt x="6785466" y="3298633"/>
                  <a:pt x="6786686" y="3297642"/>
                </a:cubicBezTo>
                <a:cubicBezTo>
                  <a:pt x="6786076" y="3295279"/>
                  <a:pt x="6785847" y="3292801"/>
                  <a:pt x="6786533" y="3290209"/>
                </a:cubicBezTo>
                <a:cubicBezTo>
                  <a:pt x="6788096" y="3284339"/>
                  <a:pt x="6792555" y="3281365"/>
                  <a:pt x="6797623" y="3278697"/>
                </a:cubicBezTo>
                <a:cubicBezTo>
                  <a:pt x="6801205" y="3276791"/>
                  <a:pt x="6805169" y="3277325"/>
                  <a:pt x="6808637" y="3279002"/>
                </a:cubicBezTo>
                <a:cubicBezTo>
                  <a:pt x="6813058" y="3274237"/>
                  <a:pt x="6819803" y="3271417"/>
                  <a:pt x="6827196" y="3274733"/>
                </a:cubicBezTo>
                <a:cubicBezTo>
                  <a:pt x="6835924" y="3278697"/>
                  <a:pt x="6836457" y="3286969"/>
                  <a:pt x="6832646" y="3293373"/>
                </a:cubicBezTo>
                <a:cubicBezTo>
                  <a:pt x="6834056" y="3293449"/>
                  <a:pt x="6835466" y="3293716"/>
                  <a:pt x="6836724" y="3294211"/>
                </a:cubicBezTo>
                <a:cubicBezTo>
                  <a:pt x="6840458" y="3287121"/>
                  <a:pt x="6849300" y="3284796"/>
                  <a:pt x="6856464" y="3287807"/>
                </a:cubicBezTo>
                <a:cubicBezTo>
                  <a:pt x="6861076" y="3289751"/>
                  <a:pt x="6863896" y="3294097"/>
                  <a:pt x="6864696" y="3298824"/>
                </a:cubicBezTo>
                <a:cubicBezTo>
                  <a:pt x="6864811" y="3297832"/>
                  <a:pt x="6865078" y="3296880"/>
                  <a:pt x="6865496" y="3295927"/>
                </a:cubicBezTo>
                <a:lnTo>
                  <a:pt x="6868279" y="3289790"/>
                </a:lnTo>
                <a:cubicBezTo>
                  <a:pt x="6871632" y="3282318"/>
                  <a:pt x="6878416" y="3277020"/>
                  <a:pt x="6887104" y="3279612"/>
                </a:cubicBezTo>
                <a:cubicBezTo>
                  <a:pt x="6894155" y="3281823"/>
                  <a:pt x="6900595" y="3291124"/>
                  <a:pt x="6897242" y="3298557"/>
                </a:cubicBezTo>
                <a:close/>
                <a:moveTo>
                  <a:pt x="6829483" y="3158396"/>
                </a:moveTo>
                <a:cubicBezTo>
                  <a:pt x="6825176" y="3159197"/>
                  <a:pt x="6821899" y="3158130"/>
                  <a:pt x="6819422" y="3156224"/>
                </a:cubicBezTo>
                <a:cubicBezTo>
                  <a:pt x="6819003" y="3165753"/>
                  <a:pt x="6810619" y="3174939"/>
                  <a:pt x="6799529" y="3169908"/>
                </a:cubicBezTo>
                <a:cubicBezTo>
                  <a:pt x="6781769" y="3161903"/>
                  <a:pt x="6792669" y="3133619"/>
                  <a:pt x="6810390" y="3141624"/>
                </a:cubicBezTo>
                <a:cubicBezTo>
                  <a:pt x="6812067" y="3142387"/>
                  <a:pt x="6813286" y="3143492"/>
                  <a:pt x="6814468" y="3144559"/>
                </a:cubicBezTo>
                <a:cubicBezTo>
                  <a:pt x="6814620" y="3137393"/>
                  <a:pt x="6818850" y="3129808"/>
                  <a:pt x="6827692" y="3128130"/>
                </a:cubicBezTo>
                <a:cubicBezTo>
                  <a:pt x="6846823" y="3124547"/>
                  <a:pt x="6848347" y="3154813"/>
                  <a:pt x="6829483" y="3158396"/>
                </a:cubicBezTo>
                <a:close/>
                <a:moveTo>
                  <a:pt x="6790839" y="3203528"/>
                </a:moveTo>
                <a:lnTo>
                  <a:pt x="6797432" y="3202270"/>
                </a:lnTo>
                <a:cubicBezTo>
                  <a:pt x="6799719" y="3201851"/>
                  <a:pt x="6802005" y="3201965"/>
                  <a:pt x="6804178" y="3202347"/>
                </a:cubicBezTo>
                <a:cubicBezTo>
                  <a:pt x="6809932" y="3199373"/>
                  <a:pt x="6817936" y="3199869"/>
                  <a:pt x="6821899" y="3205320"/>
                </a:cubicBezTo>
                <a:lnTo>
                  <a:pt x="6825672" y="3210542"/>
                </a:lnTo>
                <a:cubicBezTo>
                  <a:pt x="6830283" y="3216908"/>
                  <a:pt x="6830626" y="3225522"/>
                  <a:pt x="6824262" y="3231049"/>
                </a:cubicBezTo>
                <a:cubicBezTo>
                  <a:pt x="6819345" y="3235319"/>
                  <a:pt x="6810885" y="3235624"/>
                  <a:pt x="6805779" y="3231278"/>
                </a:cubicBezTo>
                <a:cubicBezTo>
                  <a:pt x="6805626" y="3231316"/>
                  <a:pt x="6805473" y="3231469"/>
                  <a:pt x="6805321" y="3231469"/>
                </a:cubicBezTo>
                <a:lnTo>
                  <a:pt x="6798728" y="3232727"/>
                </a:lnTo>
                <a:cubicBezTo>
                  <a:pt x="6790649" y="3234251"/>
                  <a:pt x="6782417" y="3230440"/>
                  <a:pt x="6780169" y="3222054"/>
                </a:cubicBezTo>
                <a:cubicBezTo>
                  <a:pt x="6778149" y="3214621"/>
                  <a:pt x="6782798" y="3205053"/>
                  <a:pt x="6790839" y="3203528"/>
                </a:cubicBezTo>
                <a:close/>
                <a:moveTo>
                  <a:pt x="6759704" y="3397435"/>
                </a:moveTo>
                <a:cubicBezTo>
                  <a:pt x="6759399" y="3399532"/>
                  <a:pt x="6758751" y="3401628"/>
                  <a:pt x="6757417" y="3403687"/>
                </a:cubicBezTo>
                <a:cubicBezTo>
                  <a:pt x="6753416" y="3409938"/>
                  <a:pt x="6743012" y="3412035"/>
                  <a:pt x="6737181" y="3407117"/>
                </a:cubicBezTo>
                <a:lnTo>
                  <a:pt x="6732227" y="3402963"/>
                </a:lnTo>
                <a:cubicBezTo>
                  <a:pt x="6725977" y="3397740"/>
                  <a:pt x="6724224" y="3389774"/>
                  <a:pt x="6728759" y="3382722"/>
                </a:cubicBezTo>
                <a:cubicBezTo>
                  <a:pt x="6731274" y="3378834"/>
                  <a:pt x="6736228" y="3376814"/>
                  <a:pt x="6741068" y="3376852"/>
                </a:cubicBezTo>
                <a:cubicBezTo>
                  <a:pt x="6744498" y="3370486"/>
                  <a:pt x="6751739" y="3366217"/>
                  <a:pt x="6760161" y="3370028"/>
                </a:cubicBezTo>
                <a:cubicBezTo>
                  <a:pt x="6773423" y="3375937"/>
                  <a:pt x="6769727" y="3392480"/>
                  <a:pt x="6759704" y="3397435"/>
                </a:cubicBezTo>
                <a:close/>
                <a:moveTo>
                  <a:pt x="6728835" y="3423051"/>
                </a:moveTo>
                <a:cubicBezTo>
                  <a:pt x="6733904" y="3416990"/>
                  <a:pt x="6743355" y="3416342"/>
                  <a:pt x="6749300" y="3421412"/>
                </a:cubicBezTo>
                <a:cubicBezTo>
                  <a:pt x="6750977" y="3422860"/>
                  <a:pt x="6752158" y="3424652"/>
                  <a:pt x="6752996" y="3426596"/>
                </a:cubicBezTo>
                <a:cubicBezTo>
                  <a:pt x="6754864" y="3425795"/>
                  <a:pt x="6756617" y="3424309"/>
                  <a:pt x="6758599" y="3423966"/>
                </a:cubicBezTo>
                <a:cubicBezTo>
                  <a:pt x="6758980" y="3421717"/>
                  <a:pt x="6759818" y="3419544"/>
                  <a:pt x="6761267" y="3417562"/>
                </a:cubicBezTo>
                <a:cubicBezTo>
                  <a:pt x="6765687" y="3411310"/>
                  <a:pt x="6775824" y="3410167"/>
                  <a:pt x="6781655" y="3415046"/>
                </a:cubicBezTo>
                <a:lnTo>
                  <a:pt x="6788400" y="3420687"/>
                </a:lnTo>
                <a:cubicBezTo>
                  <a:pt x="6788553" y="3414779"/>
                  <a:pt x="6792135" y="3408985"/>
                  <a:pt x="6797890" y="3406850"/>
                </a:cubicBezTo>
                <a:cubicBezTo>
                  <a:pt x="6800862" y="3405707"/>
                  <a:pt x="6803835" y="3404602"/>
                  <a:pt x="6806769" y="3403496"/>
                </a:cubicBezTo>
                <a:cubicBezTo>
                  <a:pt x="6814429" y="3400599"/>
                  <a:pt x="6823347" y="3404258"/>
                  <a:pt x="6826434" y="3411958"/>
                </a:cubicBezTo>
                <a:cubicBezTo>
                  <a:pt x="6829140" y="3418705"/>
                  <a:pt x="6826129" y="3426634"/>
                  <a:pt x="6819955" y="3430331"/>
                </a:cubicBezTo>
                <a:lnTo>
                  <a:pt x="6819955" y="3430331"/>
                </a:lnTo>
                <a:cubicBezTo>
                  <a:pt x="6830664" y="3439327"/>
                  <a:pt x="6823004" y="3454079"/>
                  <a:pt x="6812410" y="3455909"/>
                </a:cubicBezTo>
                <a:cubicBezTo>
                  <a:pt x="6812829" y="3458158"/>
                  <a:pt x="6812753" y="3460521"/>
                  <a:pt x="6812486" y="3462846"/>
                </a:cubicBezTo>
                <a:cubicBezTo>
                  <a:pt x="6814963" y="3462389"/>
                  <a:pt x="6817478" y="3462351"/>
                  <a:pt x="6819727" y="3463380"/>
                </a:cubicBezTo>
                <a:lnTo>
                  <a:pt x="6825862" y="3466162"/>
                </a:lnTo>
                <a:cubicBezTo>
                  <a:pt x="6833599" y="3469669"/>
                  <a:pt x="6837676" y="3477026"/>
                  <a:pt x="6835123" y="3485450"/>
                </a:cubicBezTo>
                <a:cubicBezTo>
                  <a:pt x="6832913" y="3492807"/>
                  <a:pt x="6823080" y="3497991"/>
                  <a:pt x="6815839" y="3494713"/>
                </a:cubicBezTo>
                <a:lnTo>
                  <a:pt x="6809704" y="3491930"/>
                </a:lnTo>
                <a:cubicBezTo>
                  <a:pt x="6806007" y="3490291"/>
                  <a:pt x="6803263" y="3487699"/>
                  <a:pt x="6801548" y="3484573"/>
                </a:cubicBezTo>
                <a:cubicBezTo>
                  <a:pt x="6800557" y="3485450"/>
                  <a:pt x="6799719" y="3486403"/>
                  <a:pt x="6798347" y="3487127"/>
                </a:cubicBezTo>
                <a:cubicBezTo>
                  <a:pt x="6794460" y="3489110"/>
                  <a:pt x="6790839" y="3489072"/>
                  <a:pt x="6787676" y="3488004"/>
                </a:cubicBezTo>
                <a:cubicBezTo>
                  <a:pt x="6784932" y="3487966"/>
                  <a:pt x="6782189" y="3488004"/>
                  <a:pt x="6779407" y="3487471"/>
                </a:cubicBezTo>
                <a:cubicBezTo>
                  <a:pt x="6778530" y="3493913"/>
                  <a:pt x="6771899" y="3499211"/>
                  <a:pt x="6764544" y="3499821"/>
                </a:cubicBezTo>
                <a:cubicBezTo>
                  <a:pt x="6764315" y="3510418"/>
                  <a:pt x="6751434" y="3520328"/>
                  <a:pt x="6740802" y="3511409"/>
                </a:cubicBezTo>
                <a:cubicBezTo>
                  <a:pt x="6729826" y="3502222"/>
                  <a:pt x="6738210" y="3487166"/>
                  <a:pt x="6749147" y="3485908"/>
                </a:cubicBezTo>
                <a:cubicBezTo>
                  <a:pt x="6749604" y="3483011"/>
                  <a:pt x="6751053" y="3480266"/>
                  <a:pt x="6753340" y="3478055"/>
                </a:cubicBezTo>
                <a:cubicBezTo>
                  <a:pt x="6752044" y="3477598"/>
                  <a:pt x="6750825" y="3476988"/>
                  <a:pt x="6749757" y="3476226"/>
                </a:cubicBezTo>
                <a:cubicBezTo>
                  <a:pt x="6744460" y="3481791"/>
                  <a:pt x="6735695" y="3481677"/>
                  <a:pt x="6729864" y="3477026"/>
                </a:cubicBezTo>
                <a:cubicBezTo>
                  <a:pt x="6726091" y="3474015"/>
                  <a:pt x="6724643" y="3469288"/>
                  <a:pt x="6725100" y="3464714"/>
                </a:cubicBezTo>
                <a:cubicBezTo>
                  <a:pt x="6724719" y="3465552"/>
                  <a:pt x="6724224" y="3466391"/>
                  <a:pt x="6723576" y="3467153"/>
                </a:cubicBezTo>
                <a:lnTo>
                  <a:pt x="6719422" y="3472109"/>
                </a:lnTo>
                <a:cubicBezTo>
                  <a:pt x="6714887" y="3477522"/>
                  <a:pt x="6708256" y="3480266"/>
                  <a:pt x="6701625" y="3477484"/>
                </a:cubicBezTo>
                <a:cubicBezTo>
                  <a:pt x="6695260" y="3478741"/>
                  <a:pt x="6688629" y="3475234"/>
                  <a:pt x="6685695" y="3469479"/>
                </a:cubicBezTo>
                <a:lnTo>
                  <a:pt x="6682760" y="3463723"/>
                </a:lnTo>
                <a:cubicBezTo>
                  <a:pt x="6679063" y="3456480"/>
                  <a:pt x="6683142" y="3447866"/>
                  <a:pt x="6689925" y="3444397"/>
                </a:cubicBezTo>
                <a:cubicBezTo>
                  <a:pt x="6695184" y="3441691"/>
                  <a:pt x="6701129" y="3443215"/>
                  <a:pt x="6705359" y="3446798"/>
                </a:cubicBezTo>
                <a:cubicBezTo>
                  <a:pt x="6709247" y="3444892"/>
                  <a:pt x="6713591" y="3444435"/>
                  <a:pt x="6717936" y="3446722"/>
                </a:cubicBezTo>
                <a:cubicBezTo>
                  <a:pt x="6716525" y="3442072"/>
                  <a:pt x="6717173" y="3436888"/>
                  <a:pt x="6720413" y="3433038"/>
                </a:cubicBezTo>
                <a:lnTo>
                  <a:pt x="6728835" y="3423051"/>
                </a:lnTo>
                <a:close/>
                <a:moveTo>
                  <a:pt x="6711076" y="3330271"/>
                </a:moveTo>
                <a:lnTo>
                  <a:pt x="6701967" y="3331072"/>
                </a:lnTo>
                <a:cubicBezTo>
                  <a:pt x="6694117" y="3331758"/>
                  <a:pt x="6687448" y="3323791"/>
                  <a:pt x="6687486" y="3316511"/>
                </a:cubicBezTo>
                <a:cubicBezTo>
                  <a:pt x="6687524" y="3308163"/>
                  <a:pt x="6694232" y="3302712"/>
                  <a:pt x="6702044" y="3302025"/>
                </a:cubicBezTo>
                <a:cubicBezTo>
                  <a:pt x="6705092" y="3301759"/>
                  <a:pt x="6708103" y="3301492"/>
                  <a:pt x="6711152" y="3301225"/>
                </a:cubicBezTo>
                <a:cubicBezTo>
                  <a:pt x="6719003" y="3300539"/>
                  <a:pt x="6725672" y="3308506"/>
                  <a:pt x="6725634" y="3315786"/>
                </a:cubicBezTo>
                <a:cubicBezTo>
                  <a:pt x="6725634" y="3324134"/>
                  <a:pt x="6718888" y="3329623"/>
                  <a:pt x="6711076" y="3330271"/>
                </a:cubicBezTo>
                <a:close/>
                <a:moveTo>
                  <a:pt x="6499605" y="2769514"/>
                </a:moveTo>
                <a:cubicBezTo>
                  <a:pt x="6494117" y="2774508"/>
                  <a:pt x="6487638" y="2778167"/>
                  <a:pt x="6479978" y="2778282"/>
                </a:cubicBezTo>
                <a:cubicBezTo>
                  <a:pt x="6471785" y="2778358"/>
                  <a:pt x="6464163" y="2774089"/>
                  <a:pt x="6463020" y="2765207"/>
                </a:cubicBezTo>
                <a:cubicBezTo>
                  <a:pt x="6462067" y="2757774"/>
                  <a:pt x="6467897" y="2748359"/>
                  <a:pt x="6476091" y="2748245"/>
                </a:cubicBezTo>
                <a:cubicBezTo>
                  <a:pt x="6477006" y="2748245"/>
                  <a:pt x="6477959" y="2748206"/>
                  <a:pt x="6478873" y="2748092"/>
                </a:cubicBezTo>
                <a:cubicBezTo>
                  <a:pt x="6481579" y="2741536"/>
                  <a:pt x="6489239" y="2738296"/>
                  <a:pt x="6495947" y="2739973"/>
                </a:cubicBezTo>
                <a:lnTo>
                  <a:pt x="6502158" y="2741536"/>
                </a:lnTo>
                <a:cubicBezTo>
                  <a:pt x="6510009" y="2743480"/>
                  <a:pt x="6513744" y="2752095"/>
                  <a:pt x="6511953" y="2759451"/>
                </a:cubicBezTo>
                <a:cubicBezTo>
                  <a:pt x="6510505" y="2765283"/>
                  <a:pt x="6505245" y="2768867"/>
                  <a:pt x="6499605" y="2769514"/>
                </a:cubicBezTo>
                <a:close/>
                <a:moveTo>
                  <a:pt x="6466449" y="2741993"/>
                </a:moveTo>
                <a:cubicBezTo>
                  <a:pt x="6451396" y="2730062"/>
                  <a:pt x="6466830" y="2703913"/>
                  <a:pt x="6482036" y="2716035"/>
                </a:cubicBezTo>
                <a:cubicBezTo>
                  <a:pt x="6497128" y="2728004"/>
                  <a:pt x="6481693" y="2754115"/>
                  <a:pt x="6466449" y="2741993"/>
                </a:cubicBezTo>
                <a:close/>
                <a:moveTo>
                  <a:pt x="6486495" y="2648604"/>
                </a:moveTo>
                <a:cubicBezTo>
                  <a:pt x="6484590" y="2656227"/>
                  <a:pt x="6474338" y="2659391"/>
                  <a:pt x="6467821" y="2656799"/>
                </a:cubicBezTo>
                <a:cubicBezTo>
                  <a:pt x="6459895" y="2653712"/>
                  <a:pt x="6457722" y="2645669"/>
                  <a:pt x="6459590" y="2638121"/>
                </a:cubicBezTo>
                <a:lnTo>
                  <a:pt x="6461153" y="2631908"/>
                </a:lnTo>
                <a:cubicBezTo>
                  <a:pt x="6463058" y="2624284"/>
                  <a:pt x="6473309" y="2621120"/>
                  <a:pt x="6479826" y="2623674"/>
                </a:cubicBezTo>
                <a:cubicBezTo>
                  <a:pt x="6487753" y="2626762"/>
                  <a:pt x="6489925" y="2634805"/>
                  <a:pt x="6488058" y="2642352"/>
                </a:cubicBezTo>
                <a:lnTo>
                  <a:pt x="6486495" y="2648604"/>
                </a:lnTo>
                <a:close/>
                <a:moveTo>
                  <a:pt x="6465497" y="2707039"/>
                </a:moveTo>
                <a:cubicBezTo>
                  <a:pt x="6464277" y="2714548"/>
                  <a:pt x="6455740" y="2719999"/>
                  <a:pt x="6448423" y="2718169"/>
                </a:cubicBezTo>
                <a:lnTo>
                  <a:pt x="6442212" y="2716607"/>
                </a:lnTo>
                <a:cubicBezTo>
                  <a:pt x="6441755" y="2716492"/>
                  <a:pt x="6441335" y="2716302"/>
                  <a:pt x="6440878" y="2716149"/>
                </a:cubicBezTo>
                <a:cubicBezTo>
                  <a:pt x="6439887" y="2717102"/>
                  <a:pt x="6438820" y="2717941"/>
                  <a:pt x="6437639" y="2718551"/>
                </a:cubicBezTo>
                <a:cubicBezTo>
                  <a:pt x="6430283" y="2722210"/>
                  <a:pt x="6422318" y="2718741"/>
                  <a:pt x="6418279" y="2712070"/>
                </a:cubicBezTo>
                <a:lnTo>
                  <a:pt x="6413592" y="2704294"/>
                </a:lnTo>
                <a:cubicBezTo>
                  <a:pt x="6411610" y="2701016"/>
                  <a:pt x="6411610" y="2697128"/>
                  <a:pt x="6412791" y="2693621"/>
                </a:cubicBezTo>
                <a:cubicBezTo>
                  <a:pt x="6404940" y="2694117"/>
                  <a:pt x="6397547" y="2689504"/>
                  <a:pt x="6396137" y="2681347"/>
                </a:cubicBezTo>
                <a:cubicBezTo>
                  <a:pt x="6394803" y="2673609"/>
                  <a:pt x="6400329" y="2664766"/>
                  <a:pt x="6408446" y="2663851"/>
                </a:cubicBezTo>
                <a:lnTo>
                  <a:pt x="6417898" y="2662784"/>
                </a:lnTo>
                <a:cubicBezTo>
                  <a:pt x="6426053" y="2661869"/>
                  <a:pt x="6433942" y="2666634"/>
                  <a:pt x="6435390" y="2675096"/>
                </a:cubicBezTo>
                <a:cubicBezTo>
                  <a:pt x="6436000" y="2678679"/>
                  <a:pt x="6435047" y="2682415"/>
                  <a:pt x="6433142" y="2685578"/>
                </a:cubicBezTo>
                <a:cubicBezTo>
                  <a:pt x="6435085" y="2686684"/>
                  <a:pt x="6436876" y="2688056"/>
                  <a:pt x="6438286" y="2689924"/>
                </a:cubicBezTo>
                <a:cubicBezTo>
                  <a:pt x="6441297" y="2688285"/>
                  <a:pt x="6444803" y="2687561"/>
                  <a:pt x="6448081" y="2688399"/>
                </a:cubicBezTo>
                <a:lnTo>
                  <a:pt x="6454292" y="2689962"/>
                </a:lnTo>
                <a:cubicBezTo>
                  <a:pt x="6462181" y="2691906"/>
                  <a:pt x="6466793" y="2699072"/>
                  <a:pt x="6465497" y="2707039"/>
                </a:cubicBezTo>
                <a:close/>
                <a:moveTo>
                  <a:pt x="6440649" y="2611362"/>
                </a:moveTo>
                <a:cubicBezTo>
                  <a:pt x="6436724" y="2614755"/>
                  <a:pt x="6432227" y="2615479"/>
                  <a:pt x="6427920" y="2614488"/>
                </a:cubicBezTo>
                <a:cubicBezTo>
                  <a:pt x="6423233" y="2616737"/>
                  <a:pt x="6417555" y="2616508"/>
                  <a:pt x="6412791" y="2613573"/>
                </a:cubicBezTo>
                <a:cubicBezTo>
                  <a:pt x="6411343" y="2612696"/>
                  <a:pt x="6410237" y="2611400"/>
                  <a:pt x="6409247" y="2610066"/>
                </a:cubicBezTo>
                <a:cubicBezTo>
                  <a:pt x="6409399" y="2611667"/>
                  <a:pt x="6409476" y="2613306"/>
                  <a:pt x="6409018" y="2615098"/>
                </a:cubicBezTo>
                <a:cubicBezTo>
                  <a:pt x="6404521" y="2633166"/>
                  <a:pt x="6376968" y="2624589"/>
                  <a:pt x="6381427" y="2606636"/>
                </a:cubicBezTo>
                <a:cubicBezTo>
                  <a:pt x="6384666" y="2593523"/>
                  <a:pt x="6399948" y="2594552"/>
                  <a:pt x="6406465" y="2602900"/>
                </a:cubicBezTo>
                <a:cubicBezTo>
                  <a:pt x="6406045" y="2599279"/>
                  <a:pt x="6406655" y="2595505"/>
                  <a:pt x="6408713" y="2592570"/>
                </a:cubicBezTo>
                <a:cubicBezTo>
                  <a:pt x="6412258" y="2587500"/>
                  <a:pt x="6416945" y="2583879"/>
                  <a:pt x="6423004" y="2582736"/>
                </a:cubicBezTo>
                <a:cubicBezTo>
                  <a:pt x="6430626" y="2581287"/>
                  <a:pt x="6436724" y="2585213"/>
                  <a:pt x="6442098" y="2590016"/>
                </a:cubicBezTo>
                <a:cubicBezTo>
                  <a:pt x="6448271" y="2595467"/>
                  <a:pt x="6446213" y="2606521"/>
                  <a:pt x="6440649" y="2611362"/>
                </a:cubicBezTo>
                <a:close/>
                <a:moveTo>
                  <a:pt x="6376396" y="2493615"/>
                </a:moveTo>
                <a:cubicBezTo>
                  <a:pt x="6380893" y="2475509"/>
                  <a:pt x="6408789" y="2482904"/>
                  <a:pt x="6404330" y="2500896"/>
                </a:cubicBezTo>
                <a:cubicBezTo>
                  <a:pt x="6399834" y="2519002"/>
                  <a:pt x="6371899" y="2511607"/>
                  <a:pt x="6376396" y="2493615"/>
                </a:cubicBezTo>
                <a:close/>
                <a:moveTo>
                  <a:pt x="6376244" y="2542559"/>
                </a:moveTo>
                <a:cubicBezTo>
                  <a:pt x="6377806" y="2545151"/>
                  <a:pt x="6379369" y="2547743"/>
                  <a:pt x="6380931" y="2550335"/>
                </a:cubicBezTo>
                <a:cubicBezTo>
                  <a:pt x="6384971" y="2557006"/>
                  <a:pt x="6383065" y="2566002"/>
                  <a:pt x="6376358" y="2570195"/>
                </a:cubicBezTo>
                <a:cubicBezTo>
                  <a:pt x="6369841" y="2574273"/>
                  <a:pt x="6360504" y="2572291"/>
                  <a:pt x="6356465" y="2565620"/>
                </a:cubicBezTo>
                <a:cubicBezTo>
                  <a:pt x="6354902" y="2563028"/>
                  <a:pt x="6353340" y="2560437"/>
                  <a:pt x="6351777" y="2557844"/>
                </a:cubicBezTo>
                <a:cubicBezTo>
                  <a:pt x="6347737" y="2551136"/>
                  <a:pt x="6349643" y="2542140"/>
                  <a:pt x="6356351" y="2537985"/>
                </a:cubicBezTo>
                <a:cubicBezTo>
                  <a:pt x="6362867" y="2533868"/>
                  <a:pt x="6372204" y="2535888"/>
                  <a:pt x="6376244" y="2542559"/>
                </a:cubicBezTo>
                <a:close/>
                <a:moveTo>
                  <a:pt x="6359171" y="2282974"/>
                </a:moveTo>
                <a:cubicBezTo>
                  <a:pt x="6354750" y="2300813"/>
                  <a:pt x="6326091" y="2297192"/>
                  <a:pt x="6330550" y="2279162"/>
                </a:cubicBezTo>
                <a:cubicBezTo>
                  <a:pt x="6335009" y="2261323"/>
                  <a:pt x="6363630" y="2264982"/>
                  <a:pt x="6359171" y="2282974"/>
                </a:cubicBezTo>
                <a:close/>
                <a:moveTo>
                  <a:pt x="6331274" y="2368893"/>
                </a:moveTo>
                <a:lnTo>
                  <a:pt x="6329712" y="2375144"/>
                </a:lnTo>
                <a:cubicBezTo>
                  <a:pt x="6327845" y="2382729"/>
                  <a:pt x="6321518" y="2388485"/>
                  <a:pt x="6313248" y="2387189"/>
                </a:cubicBezTo>
                <a:cubicBezTo>
                  <a:pt x="6306046" y="2386084"/>
                  <a:pt x="6299300" y="2378308"/>
                  <a:pt x="6301167" y="2370722"/>
                </a:cubicBezTo>
                <a:lnTo>
                  <a:pt x="6302730" y="2364509"/>
                </a:lnTo>
                <a:cubicBezTo>
                  <a:pt x="6304598" y="2356923"/>
                  <a:pt x="6310924" y="2351129"/>
                  <a:pt x="6319194" y="2352425"/>
                </a:cubicBezTo>
                <a:cubicBezTo>
                  <a:pt x="6326435" y="2353531"/>
                  <a:pt x="6333180" y="2361345"/>
                  <a:pt x="6331274" y="2368893"/>
                </a:cubicBezTo>
                <a:close/>
                <a:moveTo>
                  <a:pt x="6314658" y="2284080"/>
                </a:moveTo>
                <a:cubicBezTo>
                  <a:pt x="6312715" y="2291932"/>
                  <a:pt x="6306389" y="2296964"/>
                  <a:pt x="6298081" y="2295972"/>
                </a:cubicBezTo>
                <a:cubicBezTo>
                  <a:pt x="6290764" y="2295134"/>
                  <a:pt x="6284361" y="2286748"/>
                  <a:pt x="6286152" y="2279391"/>
                </a:cubicBezTo>
                <a:lnTo>
                  <a:pt x="6287715" y="2273140"/>
                </a:lnTo>
                <a:cubicBezTo>
                  <a:pt x="6289659" y="2265287"/>
                  <a:pt x="6295984" y="2260256"/>
                  <a:pt x="6304292" y="2261247"/>
                </a:cubicBezTo>
                <a:cubicBezTo>
                  <a:pt x="6311610" y="2262085"/>
                  <a:pt x="6318050" y="2270471"/>
                  <a:pt x="6316221" y="2277828"/>
                </a:cubicBezTo>
                <a:lnTo>
                  <a:pt x="6314658" y="2284080"/>
                </a:lnTo>
                <a:close/>
                <a:moveTo>
                  <a:pt x="6290916" y="2262009"/>
                </a:moveTo>
                <a:lnTo>
                  <a:pt x="6284666" y="2260446"/>
                </a:lnTo>
                <a:cubicBezTo>
                  <a:pt x="6276816" y="2258502"/>
                  <a:pt x="6272052" y="2251603"/>
                  <a:pt x="6273271" y="2243522"/>
                </a:cubicBezTo>
                <a:cubicBezTo>
                  <a:pt x="6274377" y="2236089"/>
                  <a:pt x="6282837" y="2230295"/>
                  <a:pt x="6290192" y="2232125"/>
                </a:cubicBezTo>
                <a:lnTo>
                  <a:pt x="6296404" y="2233687"/>
                </a:lnTo>
                <a:cubicBezTo>
                  <a:pt x="6304255" y="2235631"/>
                  <a:pt x="6309018" y="2242531"/>
                  <a:pt x="6307799" y="2250612"/>
                </a:cubicBezTo>
                <a:cubicBezTo>
                  <a:pt x="6306732" y="2258045"/>
                  <a:pt x="6298233" y="2263839"/>
                  <a:pt x="6290916" y="2262009"/>
                </a:cubicBezTo>
                <a:close/>
                <a:moveTo>
                  <a:pt x="6257037" y="2361726"/>
                </a:moveTo>
                <a:cubicBezTo>
                  <a:pt x="6249567" y="2365348"/>
                  <a:pt x="6241755" y="2361726"/>
                  <a:pt x="6237753" y="2355017"/>
                </a:cubicBezTo>
                <a:cubicBezTo>
                  <a:pt x="6236191" y="2352425"/>
                  <a:pt x="6234628" y="2349833"/>
                  <a:pt x="6233066" y="2347241"/>
                </a:cubicBezTo>
                <a:cubicBezTo>
                  <a:pt x="6229026" y="2340533"/>
                  <a:pt x="6233218" y="2331117"/>
                  <a:pt x="6239773" y="2327954"/>
                </a:cubicBezTo>
                <a:cubicBezTo>
                  <a:pt x="6247242" y="2324332"/>
                  <a:pt x="6255055" y="2327954"/>
                  <a:pt x="6259056" y="2334662"/>
                </a:cubicBezTo>
                <a:lnTo>
                  <a:pt x="6263744" y="2342439"/>
                </a:lnTo>
                <a:cubicBezTo>
                  <a:pt x="6267745" y="2349147"/>
                  <a:pt x="6263553" y="2358562"/>
                  <a:pt x="6257037" y="2361726"/>
                </a:cubicBezTo>
                <a:close/>
                <a:moveTo>
                  <a:pt x="6256236" y="2250688"/>
                </a:moveTo>
                <a:cubicBezTo>
                  <a:pt x="6248767" y="2254309"/>
                  <a:pt x="6240955" y="2250688"/>
                  <a:pt x="6236953" y="2244017"/>
                </a:cubicBezTo>
                <a:lnTo>
                  <a:pt x="6232265" y="2236241"/>
                </a:lnTo>
                <a:cubicBezTo>
                  <a:pt x="6228225" y="2229532"/>
                  <a:pt x="6232417" y="2220117"/>
                  <a:pt x="6238973" y="2216954"/>
                </a:cubicBezTo>
                <a:cubicBezTo>
                  <a:pt x="6246442" y="2213332"/>
                  <a:pt x="6254216" y="2216954"/>
                  <a:pt x="6258256" y="2223624"/>
                </a:cubicBezTo>
                <a:cubicBezTo>
                  <a:pt x="6259819" y="2226216"/>
                  <a:pt x="6261381" y="2228808"/>
                  <a:pt x="6262944" y="2231400"/>
                </a:cubicBezTo>
                <a:cubicBezTo>
                  <a:pt x="6266945" y="2238109"/>
                  <a:pt x="6262753" y="2247524"/>
                  <a:pt x="6256236" y="2250688"/>
                </a:cubicBezTo>
                <a:close/>
                <a:moveTo>
                  <a:pt x="6240459" y="2467466"/>
                </a:moveTo>
                <a:cubicBezTo>
                  <a:pt x="6242022" y="2464988"/>
                  <a:pt x="6244003" y="2462778"/>
                  <a:pt x="6246442" y="2461634"/>
                </a:cubicBezTo>
                <a:cubicBezTo>
                  <a:pt x="6254064" y="2458127"/>
                  <a:pt x="6261571" y="2462053"/>
                  <a:pt x="6265573" y="2468724"/>
                </a:cubicBezTo>
                <a:lnTo>
                  <a:pt x="6270261" y="2476500"/>
                </a:lnTo>
                <a:cubicBezTo>
                  <a:pt x="6274301" y="2483209"/>
                  <a:pt x="6269651" y="2492662"/>
                  <a:pt x="6263172" y="2495635"/>
                </a:cubicBezTo>
                <a:cubicBezTo>
                  <a:pt x="6259666" y="2497236"/>
                  <a:pt x="6256274" y="2497160"/>
                  <a:pt x="6253149" y="2496093"/>
                </a:cubicBezTo>
                <a:cubicBezTo>
                  <a:pt x="6252845" y="2497580"/>
                  <a:pt x="6252463" y="2499066"/>
                  <a:pt x="6251778" y="2500324"/>
                </a:cubicBezTo>
                <a:cubicBezTo>
                  <a:pt x="6247776" y="2507681"/>
                  <a:pt x="6238782" y="2508405"/>
                  <a:pt x="6231960" y="2505203"/>
                </a:cubicBezTo>
                <a:cubicBezTo>
                  <a:pt x="6220947" y="2500019"/>
                  <a:pt x="6215726" y="2488812"/>
                  <a:pt x="6215650" y="2477110"/>
                </a:cubicBezTo>
                <a:cubicBezTo>
                  <a:pt x="6215611" y="2469258"/>
                  <a:pt x="6222624" y="2462778"/>
                  <a:pt x="6230322" y="2462892"/>
                </a:cubicBezTo>
                <a:cubicBezTo>
                  <a:pt x="6234361" y="2462930"/>
                  <a:pt x="6237906" y="2464722"/>
                  <a:pt x="6240459" y="2467466"/>
                </a:cubicBezTo>
                <a:close/>
                <a:moveTo>
                  <a:pt x="6205779" y="2346517"/>
                </a:moveTo>
                <a:lnTo>
                  <a:pt x="6199529" y="2344954"/>
                </a:lnTo>
                <a:cubicBezTo>
                  <a:pt x="6191678" y="2343010"/>
                  <a:pt x="6186914" y="2336111"/>
                  <a:pt x="6188134" y="2328030"/>
                </a:cubicBezTo>
                <a:cubicBezTo>
                  <a:pt x="6189239" y="2320597"/>
                  <a:pt x="6197700" y="2314803"/>
                  <a:pt x="6205055" y="2316632"/>
                </a:cubicBezTo>
                <a:lnTo>
                  <a:pt x="6211267" y="2318195"/>
                </a:lnTo>
                <a:cubicBezTo>
                  <a:pt x="6219156" y="2320139"/>
                  <a:pt x="6223881" y="2327039"/>
                  <a:pt x="6222661" y="2335120"/>
                </a:cubicBezTo>
                <a:cubicBezTo>
                  <a:pt x="6221594" y="2342553"/>
                  <a:pt x="6213134" y="2348347"/>
                  <a:pt x="6205779" y="2346517"/>
                </a:cubicBezTo>
                <a:close/>
                <a:moveTo>
                  <a:pt x="6208294" y="2305464"/>
                </a:moveTo>
                <a:cubicBezTo>
                  <a:pt x="6206351" y="2313316"/>
                  <a:pt x="6200024" y="2318348"/>
                  <a:pt x="6191716" y="2317357"/>
                </a:cubicBezTo>
                <a:cubicBezTo>
                  <a:pt x="6184399" y="2316518"/>
                  <a:pt x="6177997" y="2308132"/>
                  <a:pt x="6179826" y="2300775"/>
                </a:cubicBezTo>
                <a:lnTo>
                  <a:pt x="6181389" y="2294524"/>
                </a:lnTo>
                <a:cubicBezTo>
                  <a:pt x="6183332" y="2286672"/>
                  <a:pt x="6189659" y="2281640"/>
                  <a:pt x="6197967" y="2282631"/>
                </a:cubicBezTo>
                <a:cubicBezTo>
                  <a:pt x="6205284" y="2283470"/>
                  <a:pt x="6211724" y="2291856"/>
                  <a:pt x="6209895" y="2299212"/>
                </a:cubicBezTo>
                <a:lnTo>
                  <a:pt x="6208294" y="2305464"/>
                </a:lnTo>
                <a:close/>
                <a:moveTo>
                  <a:pt x="6185543" y="2477034"/>
                </a:moveTo>
                <a:cubicBezTo>
                  <a:pt x="6193012" y="2478711"/>
                  <a:pt x="6198347" y="2486716"/>
                  <a:pt x="6196442" y="2494263"/>
                </a:cubicBezTo>
                <a:lnTo>
                  <a:pt x="6194879" y="2500514"/>
                </a:lnTo>
                <a:cubicBezTo>
                  <a:pt x="6193012" y="2508100"/>
                  <a:pt x="6185390" y="2513208"/>
                  <a:pt x="6177654" y="2511416"/>
                </a:cubicBezTo>
                <a:cubicBezTo>
                  <a:pt x="6170147" y="2509739"/>
                  <a:pt x="6164849" y="2501734"/>
                  <a:pt x="6166716" y="2494187"/>
                </a:cubicBezTo>
                <a:lnTo>
                  <a:pt x="6168279" y="2487936"/>
                </a:lnTo>
                <a:cubicBezTo>
                  <a:pt x="6170184" y="2480350"/>
                  <a:pt x="6177768" y="2475242"/>
                  <a:pt x="6185543" y="2477034"/>
                </a:cubicBezTo>
                <a:close/>
                <a:moveTo>
                  <a:pt x="6173272" y="2539700"/>
                </a:moveTo>
                <a:lnTo>
                  <a:pt x="6174415" y="2541606"/>
                </a:lnTo>
                <a:cubicBezTo>
                  <a:pt x="6179331" y="2544427"/>
                  <a:pt x="6182684" y="2549725"/>
                  <a:pt x="6180931" y="2556853"/>
                </a:cubicBezTo>
                <a:cubicBezTo>
                  <a:pt x="6179216" y="2563753"/>
                  <a:pt x="6174072" y="2566955"/>
                  <a:pt x="6168622" y="2567298"/>
                </a:cubicBezTo>
                <a:cubicBezTo>
                  <a:pt x="6161915" y="2569089"/>
                  <a:pt x="6155436" y="2565735"/>
                  <a:pt x="6151892" y="2559826"/>
                </a:cubicBezTo>
                <a:lnTo>
                  <a:pt x="6147204" y="2552050"/>
                </a:lnTo>
                <a:cubicBezTo>
                  <a:pt x="6143165" y="2545342"/>
                  <a:pt x="6147585" y="2535888"/>
                  <a:pt x="6154064" y="2532839"/>
                </a:cubicBezTo>
                <a:cubicBezTo>
                  <a:pt x="6161610" y="2529256"/>
                  <a:pt x="6169270" y="2533029"/>
                  <a:pt x="6173272" y="2539700"/>
                </a:cubicBezTo>
                <a:close/>
                <a:moveTo>
                  <a:pt x="6152501" y="2404990"/>
                </a:moveTo>
                <a:cubicBezTo>
                  <a:pt x="6150596" y="2412767"/>
                  <a:pt x="6141907" y="2416617"/>
                  <a:pt x="6134590" y="2414787"/>
                </a:cubicBezTo>
                <a:lnTo>
                  <a:pt x="6122128" y="2411661"/>
                </a:lnTo>
                <a:cubicBezTo>
                  <a:pt x="6114278" y="2409717"/>
                  <a:pt x="6110543" y="2401102"/>
                  <a:pt x="6112334" y="2393746"/>
                </a:cubicBezTo>
                <a:cubicBezTo>
                  <a:pt x="6114239" y="2385969"/>
                  <a:pt x="6122929" y="2382119"/>
                  <a:pt x="6130245" y="2383949"/>
                </a:cubicBezTo>
                <a:lnTo>
                  <a:pt x="6142708" y="2387037"/>
                </a:lnTo>
                <a:cubicBezTo>
                  <a:pt x="6150558" y="2389019"/>
                  <a:pt x="6154293" y="2397634"/>
                  <a:pt x="6152501" y="2404990"/>
                </a:cubicBezTo>
                <a:close/>
                <a:moveTo>
                  <a:pt x="6121328" y="2288463"/>
                </a:moveTo>
                <a:cubicBezTo>
                  <a:pt x="6114963" y="2306607"/>
                  <a:pt x="6085886" y="2299098"/>
                  <a:pt x="6092288" y="2280878"/>
                </a:cubicBezTo>
                <a:cubicBezTo>
                  <a:pt x="6098691" y="2262772"/>
                  <a:pt x="6127730" y="2270281"/>
                  <a:pt x="6121328" y="2288463"/>
                </a:cubicBezTo>
                <a:close/>
                <a:moveTo>
                  <a:pt x="6044080" y="2331575"/>
                </a:moveTo>
                <a:lnTo>
                  <a:pt x="6048157" y="2340075"/>
                </a:lnTo>
                <a:cubicBezTo>
                  <a:pt x="6051168" y="2346327"/>
                  <a:pt x="6049338" y="2353226"/>
                  <a:pt x="6044346" y="2357800"/>
                </a:cubicBezTo>
                <a:cubicBezTo>
                  <a:pt x="6046632" y="2357419"/>
                  <a:pt x="6048957" y="2357190"/>
                  <a:pt x="6051320" y="2357800"/>
                </a:cubicBezTo>
                <a:lnTo>
                  <a:pt x="6057532" y="2359363"/>
                </a:lnTo>
                <a:cubicBezTo>
                  <a:pt x="6065116" y="2361231"/>
                  <a:pt x="6069079" y="2370570"/>
                  <a:pt x="6066754" y="2377583"/>
                </a:cubicBezTo>
                <a:cubicBezTo>
                  <a:pt x="6064202" y="2385398"/>
                  <a:pt x="6056122" y="2388714"/>
                  <a:pt x="6048538" y="2386846"/>
                </a:cubicBezTo>
                <a:lnTo>
                  <a:pt x="6042326" y="2385283"/>
                </a:lnTo>
                <a:cubicBezTo>
                  <a:pt x="6040878" y="2384940"/>
                  <a:pt x="6039697" y="2384102"/>
                  <a:pt x="6038515" y="2383263"/>
                </a:cubicBezTo>
                <a:cubicBezTo>
                  <a:pt x="6036000" y="2389667"/>
                  <a:pt x="6030169" y="2394203"/>
                  <a:pt x="6022814" y="2392945"/>
                </a:cubicBezTo>
                <a:cubicBezTo>
                  <a:pt x="6015574" y="2391725"/>
                  <a:pt x="6009094" y="2383911"/>
                  <a:pt x="6010962" y="2376326"/>
                </a:cubicBezTo>
                <a:lnTo>
                  <a:pt x="6012525" y="2370074"/>
                </a:lnTo>
                <a:cubicBezTo>
                  <a:pt x="6014049" y="2363861"/>
                  <a:pt x="6018813" y="2359211"/>
                  <a:pt x="6024910" y="2358372"/>
                </a:cubicBezTo>
                <a:cubicBezTo>
                  <a:pt x="6023729" y="2357305"/>
                  <a:pt x="6022548" y="2356123"/>
                  <a:pt x="6021824" y="2354598"/>
                </a:cubicBezTo>
                <a:cubicBezTo>
                  <a:pt x="6020451" y="2351777"/>
                  <a:pt x="6019117" y="2348919"/>
                  <a:pt x="6017745" y="2346098"/>
                </a:cubicBezTo>
                <a:cubicBezTo>
                  <a:pt x="6014240" y="2338779"/>
                  <a:pt x="6016183" y="2329821"/>
                  <a:pt x="6023615" y="2325705"/>
                </a:cubicBezTo>
                <a:cubicBezTo>
                  <a:pt x="6030512" y="2321931"/>
                  <a:pt x="6040573" y="2324256"/>
                  <a:pt x="6044080" y="2331575"/>
                </a:cubicBezTo>
                <a:close/>
                <a:moveTo>
                  <a:pt x="6027807" y="2309123"/>
                </a:moveTo>
                <a:cubicBezTo>
                  <a:pt x="6022433" y="2313812"/>
                  <a:pt x="6011458" y="2313202"/>
                  <a:pt x="6007532" y="2306760"/>
                </a:cubicBezTo>
                <a:cubicBezTo>
                  <a:pt x="6005970" y="2304168"/>
                  <a:pt x="6004407" y="2301576"/>
                  <a:pt x="6002845" y="2298984"/>
                </a:cubicBezTo>
                <a:cubicBezTo>
                  <a:pt x="5998653" y="2292046"/>
                  <a:pt x="5998691" y="2284384"/>
                  <a:pt x="6005245" y="2278705"/>
                </a:cubicBezTo>
                <a:cubicBezTo>
                  <a:pt x="6010657" y="2274054"/>
                  <a:pt x="6021594" y="2274626"/>
                  <a:pt x="6025520" y="2281106"/>
                </a:cubicBezTo>
                <a:lnTo>
                  <a:pt x="6030207" y="2288882"/>
                </a:lnTo>
                <a:cubicBezTo>
                  <a:pt x="6034399" y="2295782"/>
                  <a:pt x="6034361" y="2303482"/>
                  <a:pt x="6027807" y="2309123"/>
                </a:cubicBezTo>
                <a:close/>
                <a:moveTo>
                  <a:pt x="5974529" y="2171135"/>
                </a:moveTo>
                <a:cubicBezTo>
                  <a:pt x="5968889" y="2177006"/>
                  <a:pt x="5958256" y="2175252"/>
                  <a:pt x="5953378" y="2169573"/>
                </a:cubicBezTo>
                <a:cubicBezTo>
                  <a:pt x="5949415" y="2164998"/>
                  <a:pt x="5949072" y="2159319"/>
                  <a:pt x="5951130" y="2154325"/>
                </a:cubicBezTo>
                <a:cubicBezTo>
                  <a:pt x="5947128" y="2149218"/>
                  <a:pt x="5946023" y="2142432"/>
                  <a:pt x="5949986" y="2136562"/>
                </a:cubicBezTo>
                <a:cubicBezTo>
                  <a:pt x="5954331" y="2130235"/>
                  <a:pt x="5964506" y="2127566"/>
                  <a:pt x="5970832" y="2132636"/>
                </a:cubicBezTo>
                <a:cubicBezTo>
                  <a:pt x="5976625" y="2137248"/>
                  <a:pt x="5981351" y="2142623"/>
                  <a:pt x="5982646" y="2150170"/>
                </a:cubicBezTo>
                <a:cubicBezTo>
                  <a:pt x="5984095" y="2158442"/>
                  <a:pt x="5980017" y="2165380"/>
                  <a:pt x="5974529" y="2171135"/>
                </a:cubicBezTo>
                <a:close/>
                <a:moveTo>
                  <a:pt x="5968851" y="2125432"/>
                </a:moveTo>
                <a:lnTo>
                  <a:pt x="5962296" y="2126728"/>
                </a:lnTo>
                <a:cubicBezTo>
                  <a:pt x="5954026" y="2128329"/>
                  <a:pt x="5946518" y="2125050"/>
                  <a:pt x="5943584" y="2116703"/>
                </a:cubicBezTo>
                <a:cubicBezTo>
                  <a:pt x="5941069" y="2109575"/>
                  <a:pt x="5945870" y="2099473"/>
                  <a:pt x="5953607" y="2097987"/>
                </a:cubicBezTo>
                <a:lnTo>
                  <a:pt x="5960162" y="2096729"/>
                </a:lnTo>
                <a:cubicBezTo>
                  <a:pt x="5968432" y="2095128"/>
                  <a:pt x="5975939" y="2098406"/>
                  <a:pt x="5978873" y="2106754"/>
                </a:cubicBezTo>
                <a:cubicBezTo>
                  <a:pt x="5981351" y="2113844"/>
                  <a:pt x="5976587" y="2123907"/>
                  <a:pt x="5968851" y="2125432"/>
                </a:cubicBezTo>
                <a:close/>
                <a:moveTo>
                  <a:pt x="5923119" y="1942312"/>
                </a:moveTo>
                <a:cubicBezTo>
                  <a:pt x="5919422" y="1923329"/>
                  <a:pt x="5948919" y="1917840"/>
                  <a:pt x="5952616" y="1936823"/>
                </a:cubicBezTo>
                <a:cubicBezTo>
                  <a:pt x="5956313" y="1955806"/>
                  <a:pt x="5926816" y="1961295"/>
                  <a:pt x="5923119" y="1942312"/>
                </a:cubicBezTo>
                <a:close/>
                <a:moveTo>
                  <a:pt x="5928760" y="2019730"/>
                </a:moveTo>
                <a:lnTo>
                  <a:pt x="5926054" y="2025829"/>
                </a:lnTo>
                <a:cubicBezTo>
                  <a:pt x="5925291" y="2027544"/>
                  <a:pt x="5924262" y="2029107"/>
                  <a:pt x="5923043" y="2030479"/>
                </a:cubicBezTo>
                <a:cubicBezTo>
                  <a:pt x="5926739" y="2032004"/>
                  <a:pt x="5929827" y="2034863"/>
                  <a:pt x="5931351" y="2038751"/>
                </a:cubicBezTo>
                <a:lnTo>
                  <a:pt x="5934743" y="2047556"/>
                </a:lnTo>
                <a:cubicBezTo>
                  <a:pt x="5937677" y="2055142"/>
                  <a:pt x="5933828" y="2064023"/>
                  <a:pt x="5926206" y="2066996"/>
                </a:cubicBezTo>
                <a:cubicBezTo>
                  <a:pt x="5918698" y="2069932"/>
                  <a:pt x="5909705" y="2066043"/>
                  <a:pt x="5906770" y="2058458"/>
                </a:cubicBezTo>
                <a:lnTo>
                  <a:pt x="5903569" y="2050110"/>
                </a:lnTo>
                <a:cubicBezTo>
                  <a:pt x="5901587" y="2054303"/>
                  <a:pt x="5898005" y="2057734"/>
                  <a:pt x="5893279" y="2058687"/>
                </a:cubicBezTo>
                <a:lnTo>
                  <a:pt x="5886724" y="2059983"/>
                </a:lnTo>
                <a:cubicBezTo>
                  <a:pt x="5878759" y="2061546"/>
                  <a:pt x="5870642" y="2056285"/>
                  <a:pt x="5869003" y="2048280"/>
                </a:cubicBezTo>
                <a:cubicBezTo>
                  <a:pt x="5867403" y="2040390"/>
                  <a:pt x="5872738" y="2032118"/>
                  <a:pt x="5880703" y="2030555"/>
                </a:cubicBezTo>
                <a:lnTo>
                  <a:pt x="5887258" y="2029298"/>
                </a:lnTo>
                <a:cubicBezTo>
                  <a:pt x="5894194" y="2027925"/>
                  <a:pt x="5900939" y="2031851"/>
                  <a:pt x="5903721" y="2038141"/>
                </a:cubicBezTo>
                <a:cubicBezTo>
                  <a:pt x="5904293" y="2036845"/>
                  <a:pt x="5905207" y="2035740"/>
                  <a:pt x="5906084" y="2034634"/>
                </a:cubicBezTo>
                <a:cubicBezTo>
                  <a:pt x="5899377" y="2031737"/>
                  <a:pt x="5894460" y="2023161"/>
                  <a:pt x="5897624" y="2016071"/>
                </a:cubicBezTo>
                <a:lnTo>
                  <a:pt x="5900330" y="2009972"/>
                </a:lnTo>
                <a:cubicBezTo>
                  <a:pt x="5903607" y="2002539"/>
                  <a:pt x="5911190" y="1997812"/>
                  <a:pt x="5919385" y="2000633"/>
                </a:cubicBezTo>
                <a:cubicBezTo>
                  <a:pt x="5926625" y="2003149"/>
                  <a:pt x="5932037" y="2012335"/>
                  <a:pt x="5928760" y="2019730"/>
                </a:cubicBezTo>
                <a:close/>
                <a:moveTo>
                  <a:pt x="5792974" y="2111214"/>
                </a:moveTo>
                <a:cubicBezTo>
                  <a:pt x="5795566" y="2112205"/>
                  <a:pt x="5797776" y="2113653"/>
                  <a:pt x="5799644" y="2115330"/>
                </a:cubicBezTo>
                <a:cubicBezTo>
                  <a:pt x="5805817" y="2115712"/>
                  <a:pt x="5811000" y="2120095"/>
                  <a:pt x="5813325" y="2126118"/>
                </a:cubicBezTo>
                <a:lnTo>
                  <a:pt x="5816717" y="2134923"/>
                </a:lnTo>
                <a:cubicBezTo>
                  <a:pt x="5819651" y="2142509"/>
                  <a:pt x="5813706" y="2151390"/>
                  <a:pt x="5806427" y="2153487"/>
                </a:cubicBezTo>
                <a:cubicBezTo>
                  <a:pt x="5800215" y="2155278"/>
                  <a:pt x="5794537" y="2152839"/>
                  <a:pt x="5790840" y="2148341"/>
                </a:cubicBezTo>
                <a:cubicBezTo>
                  <a:pt x="5788554" y="2148455"/>
                  <a:pt x="5786191" y="2148264"/>
                  <a:pt x="5783866" y="2147311"/>
                </a:cubicBezTo>
                <a:cubicBezTo>
                  <a:pt x="5778874" y="2145291"/>
                  <a:pt x="5775634" y="2139993"/>
                  <a:pt x="5775177" y="2134580"/>
                </a:cubicBezTo>
                <a:cubicBezTo>
                  <a:pt x="5771709" y="2130235"/>
                  <a:pt x="5770985" y="2123716"/>
                  <a:pt x="5773043" y="2118609"/>
                </a:cubicBezTo>
                <a:cubicBezTo>
                  <a:pt x="5776282" y="2110756"/>
                  <a:pt x="5785657" y="2108469"/>
                  <a:pt x="5792974" y="2111214"/>
                </a:cubicBezTo>
                <a:close/>
                <a:moveTo>
                  <a:pt x="5784819" y="2431559"/>
                </a:moveTo>
                <a:cubicBezTo>
                  <a:pt x="5785429" y="2431711"/>
                  <a:pt x="5785848" y="2432207"/>
                  <a:pt x="5786420" y="2432436"/>
                </a:cubicBezTo>
                <a:cubicBezTo>
                  <a:pt x="5786801" y="2432092"/>
                  <a:pt x="5786953" y="2431597"/>
                  <a:pt x="5787334" y="2431292"/>
                </a:cubicBezTo>
                <a:lnTo>
                  <a:pt x="5792746" y="2427404"/>
                </a:lnTo>
                <a:cubicBezTo>
                  <a:pt x="5799605" y="2422487"/>
                  <a:pt x="5807951" y="2422677"/>
                  <a:pt x="5813897" y="2429043"/>
                </a:cubicBezTo>
                <a:cubicBezTo>
                  <a:pt x="5819118" y="2434608"/>
                  <a:pt x="5818660" y="2445625"/>
                  <a:pt x="5812258" y="2450198"/>
                </a:cubicBezTo>
                <a:lnTo>
                  <a:pt x="5806846" y="2454087"/>
                </a:lnTo>
                <a:cubicBezTo>
                  <a:pt x="5802235" y="2457403"/>
                  <a:pt x="5796938" y="2458165"/>
                  <a:pt x="5792174" y="2456526"/>
                </a:cubicBezTo>
                <a:lnTo>
                  <a:pt x="5792060" y="2456831"/>
                </a:lnTo>
                <a:cubicBezTo>
                  <a:pt x="5789278" y="2464760"/>
                  <a:pt x="5780970" y="2468572"/>
                  <a:pt x="5773081" y="2466285"/>
                </a:cubicBezTo>
                <a:cubicBezTo>
                  <a:pt x="5765383" y="2464074"/>
                  <a:pt x="5761000" y="2454697"/>
                  <a:pt x="5763630" y="2447264"/>
                </a:cubicBezTo>
                <a:lnTo>
                  <a:pt x="5765840" y="2440974"/>
                </a:lnTo>
                <a:cubicBezTo>
                  <a:pt x="5768622" y="2433122"/>
                  <a:pt x="5776892" y="2429310"/>
                  <a:pt x="5784819" y="2431559"/>
                </a:cubicBezTo>
                <a:close/>
                <a:moveTo>
                  <a:pt x="5790230" y="3898804"/>
                </a:moveTo>
                <a:cubicBezTo>
                  <a:pt x="5800292" y="3882947"/>
                  <a:pt x="5823576" y="3900519"/>
                  <a:pt x="5813553" y="3916262"/>
                </a:cubicBezTo>
                <a:cubicBezTo>
                  <a:pt x="5803493" y="3932119"/>
                  <a:pt x="5780207" y="3914547"/>
                  <a:pt x="5790230" y="3898804"/>
                </a:cubicBezTo>
                <a:close/>
                <a:moveTo>
                  <a:pt x="5796176" y="3998216"/>
                </a:moveTo>
                <a:cubicBezTo>
                  <a:pt x="5799225" y="3991736"/>
                  <a:pt x="5808942" y="3987009"/>
                  <a:pt x="5815574" y="3991240"/>
                </a:cubicBezTo>
                <a:lnTo>
                  <a:pt x="5821023" y="3994709"/>
                </a:lnTo>
                <a:cubicBezTo>
                  <a:pt x="5827692" y="3998940"/>
                  <a:pt x="5831732" y="4006259"/>
                  <a:pt x="5827997" y="4014111"/>
                </a:cubicBezTo>
                <a:cubicBezTo>
                  <a:pt x="5824949" y="4020553"/>
                  <a:pt x="5815231" y="4025318"/>
                  <a:pt x="5808600" y="4021087"/>
                </a:cubicBezTo>
                <a:lnTo>
                  <a:pt x="5803111" y="4017618"/>
                </a:lnTo>
                <a:cubicBezTo>
                  <a:pt x="5796480" y="4013387"/>
                  <a:pt x="5792441" y="4006068"/>
                  <a:pt x="5796176" y="3998216"/>
                </a:cubicBezTo>
                <a:close/>
                <a:moveTo>
                  <a:pt x="5842937" y="4211068"/>
                </a:moveTo>
                <a:cubicBezTo>
                  <a:pt x="5849301" y="4205808"/>
                  <a:pt x="5858066" y="4207256"/>
                  <a:pt x="5863477" y="4212974"/>
                </a:cubicBezTo>
                <a:lnTo>
                  <a:pt x="5867936" y="4217701"/>
                </a:lnTo>
                <a:cubicBezTo>
                  <a:pt x="5873386" y="4223457"/>
                  <a:pt x="5871785" y="4233482"/>
                  <a:pt x="5865993" y="4238246"/>
                </a:cubicBezTo>
                <a:cubicBezTo>
                  <a:pt x="5859628" y="4243507"/>
                  <a:pt x="5850863" y="4242058"/>
                  <a:pt x="5845452" y="4236340"/>
                </a:cubicBezTo>
                <a:lnTo>
                  <a:pt x="5840993" y="4231614"/>
                </a:lnTo>
                <a:cubicBezTo>
                  <a:pt x="5835581" y="4225858"/>
                  <a:pt x="5837144" y="4215833"/>
                  <a:pt x="5842937" y="4211068"/>
                </a:cubicBezTo>
                <a:close/>
                <a:moveTo>
                  <a:pt x="5857304" y="4085926"/>
                </a:moveTo>
                <a:cubicBezTo>
                  <a:pt x="5849453" y="4085735"/>
                  <a:pt x="5842860" y="4078874"/>
                  <a:pt x="5843089" y="4070984"/>
                </a:cubicBezTo>
                <a:lnTo>
                  <a:pt x="5843355" y="4061835"/>
                </a:lnTo>
                <a:cubicBezTo>
                  <a:pt x="5843584" y="4053945"/>
                  <a:pt x="5850368" y="4047426"/>
                  <a:pt x="5858295" y="4047579"/>
                </a:cubicBezTo>
                <a:cubicBezTo>
                  <a:pt x="5866145" y="4047770"/>
                  <a:pt x="5872738" y="4054669"/>
                  <a:pt x="5872509" y="4062521"/>
                </a:cubicBezTo>
                <a:lnTo>
                  <a:pt x="5872243" y="4071708"/>
                </a:lnTo>
                <a:cubicBezTo>
                  <a:pt x="5872014" y="4079598"/>
                  <a:pt x="5865230" y="4086116"/>
                  <a:pt x="5857304" y="4085926"/>
                </a:cubicBezTo>
                <a:close/>
                <a:moveTo>
                  <a:pt x="5853797" y="3992117"/>
                </a:moveTo>
                <a:cubicBezTo>
                  <a:pt x="5863859" y="3976298"/>
                  <a:pt x="5886115" y="3995205"/>
                  <a:pt x="5876168" y="4010795"/>
                </a:cubicBezTo>
                <a:cubicBezTo>
                  <a:pt x="5866107" y="4026614"/>
                  <a:pt x="5843851" y="4007707"/>
                  <a:pt x="5853797" y="3992117"/>
                </a:cubicBezTo>
                <a:close/>
                <a:moveTo>
                  <a:pt x="5873653" y="3793864"/>
                </a:moveTo>
                <a:cubicBezTo>
                  <a:pt x="5866793" y="3789595"/>
                  <a:pt x="5865764" y="3780027"/>
                  <a:pt x="5869842" y="3773586"/>
                </a:cubicBezTo>
                <a:lnTo>
                  <a:pt x="5873310" y="3768097"/>
                </a:lnTo>
                <a:cubicBezTo>
                  <a:pt x="5877692" y="3761197"/>
                  <a:pt x="5887029" y="3760244"/>
                  <a:pt x="5893546" y="3764285"/>
                </a:cubicBezTo>
                <a:cubicBezTo>
                  <a:pt x="5900406" y="3768516"/>
                  <a:pt x="5901435" y="3778122"/>
                  <a:pt x="5897357" y="3784526"/>
                </a:cubicBezTo>
                <a:lnTo>
                  <a:pt x="5893889" y="3790014"/>
                </a:lnTo>
                <a:cubicBezTo>
                  <a:pt x="5889544" y="3796914"/>
                  <a:pt x="5880208" y="3797905"/>
                  <a:pt x="5873653" y="3793864"/>
                </a:cubicBezTo>
                <a:close/>
                <a:moveTo>
                  <a:pt x="5882418" y="4067629"/>
                </a:moveTo>
                <a:lnTo>
                  <a:pt x="5885886" y="4062140"/>
                </a:lnTo>
                <a:cubicBezTo>
                  <a:pt x="5890116" y="4055469"/>
                  <a:pt x="5898196" y="4052191"/>
                  <a:pt x="5905627" y="4056156"/>
                </a:cubicBezTo>
                <a:cubicBezTo>
                  <a:pt x="5912181" y="4059662"/>
                  <a:pt x="5915878" y="4069230"/>
                  <a:pt x="5911610" y="4075901"/>
                </a:cubicBezTo>
                <a:lnTo>
                  <a:pt x="5908142" y="4081352"/>
                </a:lnTo>
                <a:cubicBezTo>
                  <a:pt x="5903912" y="4088022"/>
                  <a:pt x="5895832" y="4091301"/>
                  <a:pt x="5888401" y="4087374"/>
                </a:cubicBezTo>
                <a:cubicBezTo>
                  <a:pt x="5881884" y="4083868"/>
                  <a:pt x="5878188" y="4074300"/>
                  <a:pt x="5882418" y="4067629"/>
                </a:cubicBezTo>
                <a:close/>
                <a:moveTo>
                  <a:pt x="5901435" y="3999893"/>
                </a:moveTo>
                <a:lnTo>
                  <a:pt x="5899453" y="3990974"/>
                </a:lnTo>
                <a:cubicBezTo>
                  <a:pt x="5897662" y="3982969"/>
                  <a:pt x="5900177" y="3975650"/>
                  <a:pt x="5908256" y="3972334"/>
                </a:cubicBezTo>
                <a:cubicBezTo>
                  <a:pt x="5914925" y="3969589"/>
                  <a:pt x="5925253" y="3973668"/>
                  <a:pt x="5926892" y="3981139"/>
                </a:cubicBezTo>
                <a:lnTo>
                  <a:pt x="5928874" y="3990059"/>
                </a:lnTo>
                <a:cubicBezTo>
                  <a:pt x="5930665" y="3998064"/>
                  <a:pt x="5928150" y="4005382"/>
                  <a:pt x="5920070" y="4008698"/>
                </a:cubicBezTo>
                <a:cubicBezTo>
                  <a:pt x="5913439" y="4011443"/>
                  <a:pt x="5903112" y="4007364"/>
                  <a:pt x="5901435" y="3999893"/>
                </a:cubicBezTo>
                <a:close/>
                <a:moveTo>
                  <a:pt x="5919880" y="3915423"/>
                </a:moveTo>
                <a:lnTo>
                  <a:pt x="5914392" y="3911954"/>
                </a:lnTo>
                <a:cubicBezTo>
                  <a:pt x="5907723" y="3907723"/>
                  <a:pt x="5905550" y="3898613"/>
                  <a:pt x="5909743" y="3891866"/>
                </a:cubicBezTo>
                <a:cubicBezTo>
                  <a:pt x="5913897" y="3885234"/>
                  <a:pt x="5923195" y="3882985"/>
                  <a:pt x="5929827" y="3887216"/>
                </a:cubicBezTo>
                <a:lnTo>
                  <a:pt x="5935276" y="3890685"/>
                </a:lnTo>
                <a:cubicBezTo>
                  <a:pt x="5941945" y="3894916"/>
                  <a:pt x="5944156" y="3904026"/>
                  <a:pt x="5939926" y="3910773"/>
                </a:cubicBezTo>
                <a:cubicBezTo>
                  <a:pt x="5935810" y="3917406"/>
                  <a:pt x="5926511" y="3919654"/>
                  <a:pt x="5919880" y="3915423"/>
                </a:cubicBezTo>
                <a:close/>
                <a:moveTo>
                  <a:pt x="5941221" y="3975383"/>
                </a:moveTo>
                <a:cubicBezTo>
                  <a:pt x="5951168" y="3959755"/>
                  <a:pt x="5977692" y="3971991"/>
                  <a:pt x="5967593" y="3987772"/>
                </a:cubicBezTo>
                <a:cubicBezTo>
                  <a:pt x="5957684" y="4003400"/>
                  <a:pt x="5931160" y="3991164"/>
                  <a:pt x="5941221" y="3975383"/>
                </a:cubicBezTo>
                <a:close/>
                <a:moveTo>
                  <a:pt x="5953874" y="4098009"/>
                </a:moveTo>
                <a:cubicBezTo>
                  <a:pt x="5963973" y="4082152"/>
                  <a:pt x="5988172" y="4098391"/>
                  <a:pt x="5978112" y="4114209"/>
                </a:cubicBezTo>
                <a:cubicBezTo>
                  <a:pt x="5968050" y="4130029"/>
                  <a:pt x="5943813" y="4113829"/>
                  <a:pt x="5953874" y="4098009"/>
                </a:cubicBezTo>
                <a:close/>
                <a:moveTo>
                  <a:pt x="5967707" y="4084020"/>
                </a:moveTo>
                <a:cubicBezTo>
                  <a:pt x="5961191" y="4080704"/>
                  <a:pt x="5957075" y="4071060"/>
                  <a:pt x="5961305" y="4064427"/>
                </a:cubicBezTo>
                <a:lnTo>
                  <a:pt x="5964773" y="4058938"/>
                </a:lnTo>
                <a:cubicBezTo>
                  <a:pt x="5969003" y="4052267"/>
                  <a:pt x="5976778" y="4048685"/>
                  <a:pt x="5984362" y="4052534"/>
                </a:cubicBezTo>
                <a:cubicBezTo>
                  <a:pt x="5990878" y="4055851"/>
                  <a:pt x="5994994" y="4065494"/>
                  <a:pt x="5990764" y="4072127"/>
                </a:cubicBezTo>
                <a:lnTo>
                  <a:pt x="5987296" y="4077616"/>
                </a:lnTo>
                <a:cubicBezTo>
                  <a:pt x="5983065" y="4084287"/>
                  <a:pt x="5975291" y="4087870"/>
                  <a:pt x="5967707" y="4084020"/>
                </a:cubicBezTo>
                <a:close/>
                <a:moveTo>
                  <a:pt x="5987791" y="3856836"/>
                </a:moveTo>
                <a:cubicBezTo>
                  <a:pt x="5981884" y="3857445"/>
                  <a:pt x="5976321" y="3856340"/>
                  <a:pt x="5971595" y="3852643"/>
                </a:cubicBezTo>
                <a:cubicBezTo>
                  <a:pt x="5965726" y="3847992"/>
                  <a:pt x="5964773" y="3841055"/>
                  <a:pt x="5964849" y="3834117"/>
                </a:cubicBezTo>
                <a:cubicBezTo>
                  <a:pt x="5964964" y="3826189"/>
                  <a:pt x="5974300" y="3820738"/>
                  <a:pt x="5981313" y="3821729"/>
                </a:cubicBezTo>
                <a:cubicBezTo>
                  <a:pt x="5986229" y="3822415"/>
                  <a:pt x="5989621" y="3825274"/>
                  <a:pt x="5991602" y="3829009"/>
                </a:cubicBezTo>
                <a:cubicBezTo>
                  <a:pt x="5996213" y="3830991"/>
                  <a:pt x="5999605" y="3835261"/>
                  <a:pt x="6000482" y="3840597"/>
                </a:cubicBezTo>
                <a:cubicBezTo>
                  <a:pt x="6001816" y="3848297"/>
                  <a:pt x="5995375" y="3856073"/>
                  <a:pt x="5987791" y="3856836"/>
                </a:cubicBezTo>
                <a:close/>
                <a:moveTo>
                  <a:pt x="5992479" y="3776368"/>
                </a:moveTo>
                <a:cubicBezTo>
                  <a:pt x="5987181" y="3771908"/>
                  <a:pt x="5986077" y="3763408"/>
                  <a:pt x="5986572" y="3755289"/>
                </a:cubicBezTo>
                <a:cubicBezTo>
                  <a:pt x="5976739" y="3755251"/>
                  <a:pt x="5966755" y="3742176"/>
                  <a:pt x="5974033" y="3730741"/>
                </a:cubicBezTo>
                <a:cubicBezTo>
                  <a:pt x="5978988" y="3722926"/>
                  <a:pt x="5986953" y="3723575"/>
                  <a:pt x="5992517" y="3728111"/>
                </a:cubicBezTo>
                <a:cubicBezTo>
                  <a:pt x="5992784" y="3726738"/>
                  <a:pt x="5993241" y="3725480"/>
                  <a:pt x="5993851" y="3724299"/>
                </a:cubicBezTo>
                <a:cubicBezTo>
                  <a:pt x="5987601" y="3719763"/>
                  <a:pt x="5986610" y="3711034"/>
                  <a:pt x="5990459" y="3704630"/>
                </a:cubicBezTo>
                <a:cubicBezTo>
                  <a:pt x="5992936" y="3700513"/>
                  <a:pt x="5997471" y="3698416"/>
                  <a:pt x="6002083" y="3698302"/>
                </a:cubicBezTo>
                <a:cubicBezTo>
                  <a:pt x="6001168" y="3698035"/>
                  <a:pt x="6000291" y="3697654"/>
                  <a:pt x="5999453" y="3697121"/>
                </a:cubicBezTo>
                <a:lnTo>
                  <a:pt x="5994003" y="3693652"/>
                </a:lnTo>
                <a:cubicBezTo>
                  <a:pt x="5987334" y="3689421"/>
                  <a:pt x="5983218" y="3682216"/>
                  <a:pt x="5986877" y="3674288"/>
                </a:cubicBezTo>
                <a:cubicBezTo>
                  <a:pt x="5989887" y="3667846"/>
                  <a:pt x="5999567" y="3662928"/>
                  <a:pt x="6006236" y="3667160"/>
                </a:cubicBezTo>
                <a:lnTo>
                  <a:pt x="6011686" y="3670628"/>
                </a:lnTo>
                <a:cubicBezTo>
                  <a:pt x="6018355" y="3674898"/>
                  <a:pt x="6022471" y="3682064"/>
                  <a:pt x="6018813" y="3689992"/>
                </a:cubicBezTo>
                <a:cubicBezTo>
                  <a:pt x="6016678" y="3694605"/>
                  <a:pt x="6011152" y="3698340"/>
                  <a:pt x="6005741" y="3698607"/>
                </a:cubicBezTo>
                <a:cubicBezTo>
                  <a:pt x="6007494" y="3698988"/>
                  <a:pt x="6009171" y="3699598"/>
                  <a:pt x="6010657" y="3700551"/>
                </a:cubicBezTo>
                <a:lnTo>
                  <a:pt x="6016107" y="3704020"/>
                </a:lnTo>
                <a:cubicBezTo>
                  <a:pt x="6018050" y="3705240"/>
                  <a:pt x="6019499" y="3706879"/>
                  <a:pt x="6020527" y="3708747"/>
                </a:cubicBezTo>
                <a:cubicBezTo>
                  <a:pt x="6027311" y="3708060"/>
                  <a:pt x="6034209" y="3709776"/>
                  <a:pt x="6039773" y="3714960"/>
                </a:cubicBezTo>
                <a:cubicBezTo>
                  <a:pt x="6043317" y="3718238"/>
                  <a:pt x="6045642" y="3722088"/>
                  <a:pt x="6046938" y="3726128"/>
                </a:cubicBezTo>
                <a:cubicBezTo>
                  <a:pt x="6049186" y="3726205"/>
                  <a:pt x="6051473" y="3726777"/>
                  <a:pt x="6053683" y="3727920"/>
                </a:cubicBezTo>
                <a:cubicBezTo>
                  <a:pt x="6060467" y="3731503"/>
                  <a:pt x="6062944" y="3741452"/>
                  <a:pt x="6058866" y="3747894"/>
                </a:cubicBezTo>
                <a:lnTo>
                  <a:pt x="6051892" y="3758834"/>
                </a:lnTo>
                <a:cubicBezTo>
                  <a:pt x="6048996" y="3763370"/>
                  <a:pt x="6044384" y="3765771"/>
                  <a:pt x="6039506" y="3765847"/>
                </a:cubicBezTo>
                <a:cubicBezTo>
                  <a:pt x="6039430" y="3766038"/>
                  <a:pt x="6039278" y="3766191"/>
                  <a:pt x="6039201" y="3766381"/>
                </a:cubicBezTo>
                <a:cubicBezTo>
                  <a:pt x="6046252" y="3768173"/>
                  <a:pt x="6051815" y="3774958"/>
                  <a:pt x="6050482" y="3782620"/>
                </a:cubicBezTo>
                <a:cubicBezTo>
                  <a:pt x="6050825" y="3782848"/>
                  <a:pt x="6051206" y="3782925"/>
                  <a:pt x="6051511" y="3783191"/>
                </a:cubicBezTo>
                <a:lnTo>
                  <a:pt x="6058256" y="3789405"/>
                </a:lnTo>
                <a:cubicBezTo>
                  <a:pt x="6061838" y="3792683"/>
                  <a:pt x="6063515" y="3797295"/>
                  <a:pt x="6063248" y="3801793"/>
                </a:cubicBezTo>
                <a:cubicBezTo>
                  <a:pt x="6066717" y="3800840"/>
                  <a:pt x="6070299" y="3801297"/>
                  <a:pt x="6073500" y="3802936"/>
                </a:cubicBezTo>
                <a:cubicBezTo>
                  <a:pt x="6078187" y="3797981"/>
                  <a:pt x="6085428" y="3795732"/>
                  <a:pt x="6091412" y="3800993"/>
                </a:cubicBezTo>
                <a:cubicBezTo>
                  <a:pt x="6093432" y="3802784"/>
                  <a:pt x="6095718" y="3804347"/>
                  <a:pt x="6097738" y="3806177"/>
                </a:cubicBezTo>
                <a:cubicBezTo>
                  <a:pt x="6098309" y="3806558"/>
                  <a:pt x="6098881" y="3806939"/>
                  <a:pt x="6099453" y="3807282"/>
                </a:cubicBezTo>
                <a:cubicBezTo>
                  <a:pt x="6101282" y="3808121"/>
                  <a:pt x="6102883" y="3808959"/>
                  <a:pt x="6104293" y="3810141"/>
                </a:cubicBezTo>
                <a:cubicBezTo>
                  <a:pt x="6108523" y="3809112"/>
                  <a:pt x="6113325" y="3809760"/>
                  <a:pt x="6116679" y="3812047"/>
                </a:cubicBezTo>
                <a:cubicBezTo>
                  <a:pt x="6120985" y="3814982"/>
                  <a:pt x="6122586" y="3819404"/>
                  <a:pt x="6122509" y="3823940"/>
                </a:cubicBezTo>
                <a:cubicBezTo>
                  <a:pt x="6122852" y="3823139"/>
                  <a:pt x="6122890" y="3822339"/>
                  <a:pt x="6123424" y="3821538"/>
                </a:cubicBezTo>
                <a:cubicBezTo>
                  <a:pt x="6129102" y="3812581"/>
                  <a:pt x="6139735" y="3813343"/>
                  <a:pt x="6146099" y="3818451"/>
                </a:cubicBezTo>
                <a:cubicBezTo>
                  <a:pt x="6148462" y="3802975"/>
                  <a:pt x="6173996" y="3804728"/>
                  <a:pt x="6174757" y="3822301"/>
                </a:cubicBezTo>
                <a:cubicBezTo>
                  <a:pt x="6175367" y="3836519"/>
                  <a:pt x="6158866" y="3839301"/>
                  <a:pt x="6150444" y="3831754"/>
                </a:cubicBezTo>
                <a:cubicBezTo>
                  <a:pt x="6150062" y="3833012"/>
                  <a:pt x="6149834" y="3834194"/>
                  <a:pt x="6149034" y="3835489"/>
                </a:cubicBezTo>
                <a:cubicBezTo>
                  <a:pt x="6141450" y="3847420"/>
                  <a:pt x="6124910" y="3842351"/>
                  <a:pt x="6121709" y="3832326"/>
                </a:cubicBezTo>
                <a:cubicBezTo>
                  <a:pt x="6122052" y="3835108"/>
                  <a:pt x="6121938" y="3837090"/>
                  <a:pt x="6121404" y="3839721"/>
                </a:cubicBezTo>
                <a:cubicBezTo>
                  <a:pt x="6120185" y="3845781"/>
                  <a:pt x="6116793" y="3849898"/>
                  <a:pt x="6112715" y="3854320"/>
                </a:cubicBezTo>
                <a:cubicBezTo>
                  <a:pt x="6111533" y="3855616"/>
                  <a:pt x="6109819" y="3856416"/>
                  <a:pt x="6107951" y="3857026"/>
                </a:cubicBezTo>
                <a:cubicBezTo>
                  <a:pt x="6106465" y="3859390"/>
                  <a:pt x="6104483" y="3861448"/>
                  <a:pt x="6102082" y="3862630"/>
                </a:cubicBezTo>
                <a:cubicBezTo>
                  <a:pt x="6100177" y="3863621"/>
                  <a:pt x="6098195" y="3864459"/>
                  <a:pt x="6096214" y="3865260"/>
                </a:cubicBezTo>
                <a:cubicBezTo>
                  <a:pt x="6095908" y="3865755"/>
                  <a:pt x="6095642" y="3866251"/>
                  <a:pt x="6095261" y="3866708"/>
                </a:cubicBezTo>
                <a:cubicBezTo>
                  <a:pt x="6090535" y="3872578"/>
                  <a:pt x="6080550" y="3874218"/>
                  <a:pt x="6074758" y="3868919"/>
                </a:cubicBezTo>
                <a:lnTo>
                  <a:pt x="6071595" y="3866022"/>
                </a:lnTo>
                <a:cubicBezTo>
                  <a:pt x="6070413" y="3865489"/>
                  <a:pt x="6069232" y="3864917"/>
                  <a:pt x="6068051" y="3864154"/>
                </a:cubicBezTo>
                <a:cubicBezTo>
                  <a:pt x="6059361" y="3858398"/>
                  <a:pt x="6055207" y="3847611"/>
                  <a:pt x="6050215" y="3838882"/>
                </a:cubicBezTo>
                <a:cubicBezTo>
                  <a:pt x="6045947" y="3831449"/>
                  <a:pt x="6049186" y="3824893"/>
                  <a:pt x="6054750" y="3821386"/>
                </a:cubicBezTo>
                <a:cubicBezTo>
                  <a:pt x="6053607" y="3819213"/>
                  <a:pt x="6052959" y="3816888"/>
                  <a:pt x="6053188" y="3814296"/>
                </a:cubicBezTo>
                <a:cubicBezTo>
                  <a:pt x="6048576" y="3815744"/>
                  <a:pt x="6043393" y="3815363"/>
                  <a:pt x="6039773" y="3812009"/>
                </a:cubicBezTo>
                <a:lnTo>
                  <a:pt x="6033028" y="3805834"/>
                </a:lnTo>
                <a:cubicBezTo>
                  <a:pt x="6028912" y="3802060"/>
                  <a:pt x="6027121" y="3796571"/>
                  <a:pt x="6028188" y="3791425"/>
                </a:cubicBezTo>
                <a:cubicBezTo>
                  <a:pt x="6025482" y="3789519"/>
                  <a:pt x="6023157" y="3787118"/>
                  <a:pt x="6022204" y="3783992"/>
                </a:cubicBezTo>
                <a:cubicBezTo>
                  <a:pt x="6012601" y="3787232"/>
                  <a:pt x="6000025" y="3782734"/>
                  <a:pt x="5992479" y="3776368"/>
                </a:cubicBezTo>
                <a:close/>
                <a:moveTo>
                  <a:pt x="6015878" y="3895221"/>
                </a:moveTo>
                <a:cubicBezTo>
                  <a:pt x="6018165" y="3888550"/>
                  <a:pt x="6023881" y="3884700"/>
                  <a:pt x="6030589" y="3884891"/>
                </a:cubicBezTo>
                <a:cubicBezTo>
                  <a:pt x="6022166" y="3882222"/>
                  <a:pt x="6015268" y="3871054"/>
                  <a:pt x="6021633" y="3861067"/>
                </a:cubicBezTo>
                <a:cubicBezTo>
                  <a:pt x="6031694" y="3845248"/>
                  <a:pt x="6054140" y="3863888"/>
                  <a:pt x="6044194" y="3879516"/>
                </a:cubicBezTo>
                <a:cubicBezTo>
                  <a:pt x="6041679" y="3883480"/>
                  <a:pt x="6038401" y="3885272"/>
                  <a:pt x="6035047" y="3885500"/>
                </a:cubicBezTo>
                <a:cubicBezTo>
                  <a:pt x="6039239" y="3886987"/>
                  <a:pt x="6042593" y="3890799"/>
                  <a:pt x="6043927" y="3895183"/>
                </a:cubicBezTo>
                <a:cubicBezTo>
                  <a:pt x="6044727" y="3895106"/>
                  <a:pt x="6045489" y="3894916"/>
                  <a:pt x="6046328" y="3894954"/>
                </a:cubicBezTo>
                <a:cubicBezTo>
                  <a:pt x="6054217" y="3895335"/>
                  <a:pt x="6060924" y="3901358"/>
                  <a:pt x="6060886" y="3909553"/>
                </a:cubicBezTo>
                <a:cubicBezTo>
                  <a:pt x="6060886" y="3916757"/>
                  <a:pt x="6054827" y="3923466"/>
                  <a:pt x="6047547" y="3923886"/>
                </a:cubicBezTo>
                <a:cubicBezTo>
                  <a:pt x="6047204" y="3924076"/>
                  <a:pt x="6046899" y="3924267"/>
                  <a:pt x="6046595" y="3924495"/>
                </a:cubicBezTo>
                <a:cubicBezTo>
                  <a:pt x="6046480" y="3924572"/>
                  <a:pt x="6046404" y="3924648"/>
                  <a:pt x="6046252" y="3924800"/>
                </a:cubicBezTo>
                <a:cubicBezTo>
                  <a:pt x="6045413" y="3925601"/>
                  <a:pt x="6044537" y="3926401"/>
                  <a:pt x="6043698" y="3927240"/>
                </a:cubicBezTo>
                <a:cubicBezTo>
                  <a:pt x="6043089" y="3927888"/>
                  <a:pt x="6039849" y="3931700"/>
                  <a:pt x="6042669" y="3928193"/>
                </a:cubicBezTo>
                <a:cubicBezTo>
                  <a:pt x="6039087" y="3932691"/>
                  <a:pt x="6035581" y="3936312"/>
                  <a:pt x="6029331" y="3936350"/>
                </a:cubicBezTo>
                <a:cubicBezTo>
                  <a:pt x="6023043" y="3936350"/>
                  <a:pt x="6017860" y="3932500"/>
                  <a:pt x="6015574" y="3926859"/>
                </a:cubicBezTo>
                <a:cubicBezTo>
                  <a:pt x="6015116" y="3925715"/>
                  <a:pt x="6014773" y="3924495"/>
                  <a:pt x="6014544" y="3923314"/>
                </a:cubicBezTo>
                <a:cubicBezTo>
                  <a:pt x="6010428" y="3914585"/>
                  <a:pt x="6012906" y="3903873"/>
                  <a:pt x="6015878" y="3895221"/>
                </a:cubicBezTo>
                <a:close/>
                <a:moveTo>
                  <a:pt x="6028759" y="4030807"/>
                </a:moveTo>
                <a:cubicBezTo>
                  <a:pt x="6030474" y="4028101"/>
                  <a:pt x="6032723" y="4026500"/>
                  <a:pt x="6035162" y="4025356"/>
                </a:cubicBezTo>
                <a:cubicBezTo>
                  <a:pt x="6037639" y="4016856"/>
                  <a:pt x="6047433" y="4010071"/>
                  <a:pt x="6057151" y="4016246"/>
                </a:cubicBezTo>
                <a:lnTo>
                  <a:pt x="6060543" y="4018418"/>
                </a:lnTo>
                <a:cubicBezTo>
                  <a:pt x="6073119" y="4026424"/>
                  <a:pt x="6065497" y="4043081"/>
                  <a:pt x="6053912" y="4044720"/>
                </a:cubicBezTo>
                <a:cubicBezTo>
                  <a:pt x="6043317" y="4058328"/>
                  <a:pt x="6019003" y="4046169"/>
                  <a:pt x="6028759" y="4030807"/>
                </a:cubicBezTo>
                <a:close/>
                <a:moveTo>
                  <a:pt x="6040612" y="4140359"/>
                </a:moveTo>
                <a:cubicBezTo>
                  <a:pt x="6046823" y="4139558"/>
                  <a:pt x="6051968" y="4142722"/>
                  <a:pt x="6054864" y="4147563"/>
                </a:cubicBezTo>
                <a:cubicBezTo>
                  <a:pt x="6057075" y="4147754"/>
                  <a:pt x="6059285" y="4148325"/>
                  <a:pt x="6061419" y="4149583"/>
                </a:cubicBezTo>
                <a:cubicBezTo>
                  <a:pt x="6065916" y="4152213"/>
                  <a:pt x="6068279" y="4157817"/>
                  <a:pt x="6067898" y="4163077"/>
                </a:cubicBezTo>
                <a:cubicBezTo>
                  <a:pt x="6070604" y="4167766"/>
                  <a:pt x="6070337" y="4174093"/>
                  <a:pt x="6067631" y="4178705"/>
                </a:cubicBezTo>
                <a:cubicBezTo>
                  <a:pt x="6063439" y="4185834"/>
                  <a:pt x="6054102" y="4186634"/>
                  <a:pt x="6047471" y="4182975"/>
                </a:cubicBezTo>
                <a:cubicBezTo>
                  <a:pt x="6045108" y="4181641"/>
                  <a:pt x="6043203" y="4179925"/>
                  <a:pt x="6041640" y="4178019"/>
                </a:cubicBezTo>
                <a:cubicBezTo>
                  <a:pt x="6035733" y="4176800"/>
                  <a:pt x="6031389" y="4171806"/>
                  <a:pt x="6030055" y="4165707"/>
                </a:cubicBezTo>
                <a:lnTo>
                  <a:pt x="6028073" y="4156750"/>
                </a:lnTo>
                <a:cubicBezTo>
                  <a:pt x="6026358" y="4148973"/>
                  <a:pt x="6033332" y="4141312"/>
                  <a:pt x="6040612" y="4140359"/>
                </a:cubicBezTo>
                <a:close/>
                <a:moveTo>
                  <a:pt x="6057380" y="3988686"/>
                </a:moveTo>
                <a:cubicBezTo>
                  <a:pt x="6052197" y="3985790"/>
                  <a:pt x="6048233" y="3981673"/>
                  <a:pt x="6046519" y="3975955"/>
                </a:cubicBezTo>
                <a:cubicBezTo>
                  <a:pt x="6044346" y="3968789"/>
                  <a:pt x="6047547" y="3962537"/>
                  <a:pt x="6051625" y="3956934"/>
                </a:cubicBezTo>
                <a:cubicBezTo>
                  <a:pt x="6056274" y="3950530"/>
                  <a:pt x="6067021" y="3951369"/>
                  <a:pt x="6072243" y="3956210"/>
                </a:cubicBezTo>
                <a:cubicBezTo>
                  <a:pt x="6075863" y="3959602"/>
                  <a:pt x="6077006" y="3963871"/>
                  <a:pt x="6076473" y="3968102"/>
                </a:cubicBezTo>
                <a:cubicBezTo>
                  <a:pt x="6079102" y="3972372"/>
                  <a:pt x="6079445" y="3977785"/>
                  <a:pt x="6077120" y="3982664"/>
                </a:cubicBezTo>
                <a:cubicBezTo>
                  <a:pt x="6073767" y="3989754"/>
                  <a:pt x="6064049" y="3992422"/>
                  <a:pt x="6057380" y="3988686"/>
                </a:cubicBezTo>
                <a:close/>
                <a:moveTo>
                  <a:pt x="6077692" y="3898079"/>
                </a:moveTo>
                <a:cubicBezTo>
                  <a:pt x="6075901" y="3890342"/>
                  <a:pt x="6082951" y="3882642"/>
                  <a:pt x="6090192" y="3881689"/>
                </a:cubicBezTo>
                <a:cubicBezTo>
                  <a:pt x="6096023" y="3880888"/>
                  <a:pt x="6100825" y="3883633"/>
                  <a:pt x="6103797" y="3887940"/>
                </a:cubicBezTo>
                <a:cubicBezTo>
                  <a:pt x="6110086" y="3887368"/>
                  <a:pt x="6116183" y="3890113"/>
                  <a:pt x="6118851" y="3896440"/>
                </a:cubicBezTo>
                <a:cubicBezTo>
                  <a:pt x="6121709" y="3903340"/>
                  <a:pt x="6118431" y="3913022"/>
                  <a:pt x="6110962" y="3915500"/>
                </a:cubicBezTo>
                <a:cubicBezTo>
                  <a:pt x="6104140" y="3917787"/>
                  <a:pt x="6097242" y="3918740"/>
                  <a:pt x="6090421" y="3915805"/>
                </a:cubicBezTo>
                <a:cubicBezTo>
                  <a:pt x="6082951" y="3912565"/>
                  <a:pt x="6079445" y="3905589"/>
                  <a:pt x="6077692" y="3898079"/>
                </a:cubicBezTo>
                <a:close/>
                <a:moveTo>
                  <a:pt x="6083066" y="3957506"/>
                </a:moveTo>
                <a:lnTo>
                  <a:pt x="6086534" y="3952017"/>
                </a:lnTo>
                <a:cubicBezTo>
                  <a:pt x="6090764" y="3945346"/>
                  <a:pt x="6098652" y="3941839"/>
                  <a:pt x="6106160" y="3945727"/>
                </a:cubicBezTo>
                <a:cubicBezTo>
                  <a:pt x="6112715" y="3949120"/>
                  <a:pt x="6116679" y="3958726"/>
                  <a:pt x="6112448" y="3965358"/>
                </a:cubicBezTo>
                <a:lnTo>
                  <a:pt x="6108980" y="3970847"/>
                </a:lnTo>
                <a:cubicBezTo>
                  <a:pt x="6104750" y="3977518"/>
                  <a:pt x="6096861" y="3981025"/>
                  <a:pt x="6089354" y="3977137"/>
                </a:cubicBezTo>
                <a:cubicBezTo>
                  <a:pt x="6082799" y="3973782"/>
                  <a:pt x="6078835" y="3964138"/>
                  <a:pt x="6083066" y="3957506"/>
                </a:cubicBezTo>
                <a:close/>
                <a:moveTo>
                  <a:pt x="6084437" y="4098048"/>
                </a:moveTo>
                <a:cubicBezTo>
                  <a:pt x="6088096" y="4091453"/>
                  <a:pt x="6097624" y="4088137"/>
                  <a:pt x="6104255" y="4092406"/>
                </a:cubicBezTo>
                <a:lnTo>
                  <a:pt x="6107304" y="4094350"/>
                </a:lnTo>
                <a:cubicBezTo>
                  <a:pt x="6103988" y="4087794"/>
                  <a:pt x="6104750" y="4080704"/>
                  <a:pt x="6107418" y="4074033"/>
                </a:cubicBezTo>
                <a:cubicBezTo>
                  <a:pt x="6110390" y="4066714"/>
                  <a:pt x="6120565" y="4064427"/>
                  <a:pt x="6127044" y="4067744"/>
                </a:cubicBezTo>
                <a:cubicBezTo>
                  <a:pt x="6132265" y="4070450"/>
                  <a:pt x="6134628" y="4075443"/>
                  <a:pt x="6134590" y="4080666"/>
                </a:cubicBezTo>
                <a:cubicBezTo>
                  <a:pt x="6140040" y="4083791"/>
                  <a:pt x="6143508" y="4089509"/>
                  <a:pt x="6142021" y="4096256"/>
                </a:cubicBezTo>
                <a:cubicBezTo>
                  <a:pt x="6141030" y="4100830"/>
                  <a:pt x="6137296" y="4104680"/>
                  <a:pt x="6132913" y="4106548"/>
                </a:cubicBezTo>
                <a:cubicBezTo>
                  <a:pt x="6132989" y="4106853"/>
                  <a:pt x="6133180" y="4107120"/>
                  <a:pt x="6133256" y="4107463"/>
                </a:cubicBezTo>
                <a:lnTo>
                  <a:pt x="6135238" y="4116421"/>
                </a:lnTo>
                <a:cubicBezTo>
                  <a:pt x="6136953" y="4124120"/>
                  <a:pt x="6129903" y="4131782"/>
                  <a:pt x="6122623" y="4132735"/>
                </a:cubicBezTo>
                <a:cubicBezTo>
                  <a:pt x="6116831" y="4133497"/>
                  <a:pt x="6112143" y="4130677"/>
                  <a:pt x="6109171" y="4126369"/>
                </a:cubicBezTo>
                <a:cubicBezTo>
                  <a:pt x="6106313" y="4126674"/>
                  <a:pt x="6103416" y="4126407"/>
                  <a:pt x="6100939" y="4124845"/>
                </a:cubicBezTo>
                <a:lnTo>
                  <a:pt x="6090001" y="4117869"/>
                </a:lnTo>
                <a:cubicBezTo>
                  <a:pt x="6083409" y="4113638"/>
                  <a:pt x="6080398" y="4105290"/>
                  <a:pt x="6084437" y="4098048"/>
                </a:cubicBezTo>
                <a:close/>
                <a:moveTo>
                  <a:pt x="6100520" y="4169329"/>
                </a:moveTo>
                <a:cubicBezTo>
                  <a:pt x="6110543" y="4153548"/>
                  <a:pt x="6136381" y="4167041"/>
                  <a:pt x="6126320" y="4182860"/>
                </a:cubicBezTo>
                <a:cubicBezTo>
                  <a:pt x="6116297" y="4198642"/>
                  <a:pt x="6090459" y="4185147"/>
                  <a:pt x="6100520" y="4169329"/>
                </a:cubicBezTo>
                <a:close/>
                <a:moveTo>
                  <a:pt x="6151434" y="4187663"/>
                </a:moveTo>
                <a:lnTo>
                  <a:pt x="6145985" y="4184195"/>
                </a:lnTo>
                <a:cubicBezTo>
                  <a:pt x="6139087" y="4179811"/>
                  <a:pt x="6138287" y="4170358"/>
                  <a:pt x="6142364" y="4163916"/>
                </a:cubicBezTo>
                <a:cubicBezTo>
                  <a:pt x="6143660" y="4161857"/>
                  <a:pt x="6145489" y="4160523"/>
                  <a:pt x="6147471" y="4159532"/>
                </a:cubicBezTo>
                <a:cubicBezTo>
                  <a:pt x="6147700" y="4157131"/>
                  <a:pt x="6148233" y="4154729"/>
                  <a:pt x="6149529" y="4152595"/>
                </a:cubicBezTo>
                <a:cubicBezTo>
                  <a:pt x="6153683" y="4145733"/>
                  <a:pt x="6163325" y="4144552"/>
                  <a:pt x="6169765" y="4148630"/>
                </a:cubicBezTo>
                <a:lnTo>
                  <a:pt x="6186153" y="4159075"/>
                </a:lnTo>
                <a:cubicBezTo>
                  <a:pt x="6193050" y="4163458"/>
                  <a:pt x="6194155" y="4172683"/>
                  <a:pt x="6190116" y="4179315"/>
                </a:cubicBezTo>
                <a:cubicBezTo>
                  <a:pt x="6186305" y="4185567"/>
                  <a:pt x="6178073" y="4186901"/>
                  <a:pt x="6171747" y="4184004"/>
                </a:cubicBezTo>
                <a:cubicBezTo>
                  <a:pt x="6171747" y="4184004"/>
                  <a:pt x="6171747" y="4184042"/>
                  <a:pt x="6171709" y="4184080"/>
                </a:cubicBezTo>
                <a:cubicBezTo>
                  <a:pt x="6167402" y="4190903"/>
                  <a:pt x="6157875" y="4191742"/>
                  <a:pt x="6151434" y="4187663"/>
                </a:cubicBezTo>
                <a:close/>
                <a:moveTo>
                  <a:pt x="6170032" y="4228945"/>
                </a:moveTo>
                <a:cubicBezTo>
                  <a:pt x="6173614" y="4222160"/>
                  <a:pt x="6183523" y="4219645"/>
                  <a:pt x="6189963" y="4223723"/>
                </a:cubicBezTo>
                <a:lnTo>
                  <a:pt x="6195413" y="4227192"/>
                </a:lnTo>
                <a:cubicBezTo>
                  <a:pt x="6195832" y="4227459"/>
                  <a:pt x="6196175" y="4227802"/>
                  <a:pt x="6196556" y="4228069"/>
                </a:cubicBezTo>
                <a:cubicBezTo>
                  <a:pt x="6197814" y="4227459"/>
                  <a:pt x="6199110" y="4227001"/>
                  <a:pt x="6200444" y="4226811"/>
                </a:cubicBezTo>
                <a:cubicBezTo>
                  <a:pt x="6208676" y="4225667"/>
                  <a:pt x="6215192" y="4231576"/>
                  <a:pt x="6216907" y="4239237"/>
                </a:cubicBezTo>
                <a:lnTo>
                  <a:pt x="6218889" y="4248195"/>
                </a:lnTo>
                <a:cubicBezTo>
                  <a:pt x="6220603" y="4255933"/>
                  <a:pt x="6213782" y="4263633"/>
                  <a:pt x="6206465" y="4264662"/>
                </a:cubicBezTo>
                <a:cubicBezTo>
                  <a:pt x="6198881" y="4265730"/>
                  <a:pt x="6192822" y="4260812"/>
                  <a:pt x="6190573" y="4254027"/>
                </a:cubicBezTo>
                <a:cubicBezTo>
                  <a:pt x="6187181" y="4254637"/>
                  <a:pt x="6183599" y="4254218"/>
                  <a:pt x="6180703" y="4252388"/>
                </a:cubicBezTo>
                <a:lnTo>
                  <a:pt x="6175253" y="4248919"/>
                </a:lnTo>
                <a:cubicBezTo>
                  <a:pt x="6168355" y="4244498"/>
                  <a:pt x="6166221" y="4236150"/>
                  <a:pt x="6170032" y="4228945"/>
                </a:cubicBezTo>
                <a:close/>
                <a:moveTo>
                  <a:pt x="6244880" y="4165440"/>
                </a:moveTo>
                <a:cubicBezTo>
                  <a:pt x="6241831" y="4171920"/>
                  <a:pt x="6232113" y="4176647"/>
                  <a:pt x="6225482" y="4172416"/>
                </a:cubicBezTo>
                <a:lnTo>
                  <a:pt x="6220032" y="4168947"/>
                </a:lnTo>
                <a:cubicBezTo>
                  <a:pt x="6213363" y="4164716"/>
                  <a:pt x="6209361" y="4157398"/>
                  <a:pt x="6213058" y="4149545"/>
                </a:cubicBezTo>
                <a:cubicBezTo>
                  <a:pt x="6215992" y="4143294"/>
                  <a:pt x="6225062" y="4138872"/>
                  <a:pt x="6231656" y="4142341"/>
                </a:cubicBezTo>
                <a:cubicBezTo>
                  <a:pt x="6230245" y="4138643"/>
                  <a:pt x="6230245" y="4134374"/>
                  <a:pt x="6233027" y="4129990"/>
                </a:cubicBezTo>
                <a:cubicBezTo>
                  <a:pt x="6243126" y="4114133"/>
                  <a:pt x="6267555" y="4130067"/>
                  <a:pt x="6257456" y="4145886"/>
                </a:cubicBezTo>
                <a:cubicBezTo>
                  <a:pt x="6253949" y="4151413"/>
                  <a:pt x="6248729" y="4152899"/>
                  <a:pt x="6243813" y="4152061"/>
                </a:cubicBezTo>
                <a:cubicBezTo>
                  <a:pt x="6246290" y="4155949"/>
                  <a:pt x="6247204" y="4160523"/>
                  <a:pt x="6244880" y="4165440"/>
                </a:cubicBezTo>
                <a:close/>
                <a:moveTo>
                  <a:pt x="6251549" y="4233558"/>
                </a:moveTo>
                <a:lnTo>
                  <a:pt x="6255017" y="4228069"/>
                </a:lnTo>
                <a:cubicBezTo>
                  <a:pt x="6259399" y="4221208"/>
                  <a:pt x="6268774" y="4220216"/>
                  <a:pt x="6275291" y="4224295"/>
                </a:cubicBezTo>
                <a:cubicBezTo>
                  <a:pt x="6282151" y="4228564"/>
                  <a:pt x="6283180" y="4238132"/>
                  <a:pt x="6279064" y="4244574"/>
                </a:cubicBezTo>
                <a:lnTo>
                  <a:pt x="6275596" y="4250063"/>
                </a:lnTo>
                <a:cubicBezTo>
                  <a:pt x="6271213" y="4256962"/>
                  <a:pt x="6261838" y="4257915"/>
                  <a:pt x="6255322" y="4253837"/>
                </a:cubicBezTo>
                <a:cubicBezTo>
                  <a:pt x="6248500" y="4249567"/>
                  <a:pt x="6247471" y="4239962"/>
                  <a:pt x="6251549" y="4233558"/>
                </a:cubicBezTo>
                <a:close/>
                <a:moveTo>
                  <a:pt x="6259590" y="4402040"/>
                </a:moveTo>
                <a:lnTo>
                  <a:pt x="6263058" y="4396551"/>
                </a:lnTo>
                <a:cubicBezTo>
                  <a:pt x="6267440" y="4389652"/>
                  <a:pt x="6275025" y="4386793"/>
                  <a:pt x="6282723" y="4390376"/>
                </a:cubicBezTo>
                <a:cubicBezTo>
                  <a:pt x="6289430" y="4393502"/>
                  <a:pt x="6293012" y="4403565"/>
                  <a:pt x="6288896" y="4410045"/>
                </a:cubicBezTo>
                <a:lnTo>
                  <a:pt x="6285428" y="4415534"/>
                </a:lnTo>
                <a:cubicBezTo>
                  <a:pt x="6281045" y="4422433"/>
                  <a:pt x="6273462" y="4425292"/>
                  <a:pt x="6265763" y="4421747"/>
                </a:cubicBezTo>
                <a:cubicBezTo>
                  <a:pt x="6259095" y="4418583"/>
                  <a:pt x="6255512" y="4408482"/>
                  <a:pt x="6259590" y="4402040"/>
                </a:cubicBezTo>
                <a:close/>
                <a:moveTo>
                  <a:pt x="6270642" y="4143408"/>
                </a:moveTo>
                <a:cubicBezTo>
                  <a:pt x="6280703" y="4127589"/>
                  <a:pt x="6302959" y="4146457"/>
                  <a:pt x="6293050" y="4162086"/>
                </a:cubicBezTo>
                <a:cubicBezTo>
                  <a:pt x="6282989" y="4177905"/>
                  <a:pt x="6260733" y="4159037"/>
                  <a:pt x="6270642" y="4143408"/>
                </a:cubicBezTo>
                <a:close/>
                <a:moveTo>
                  <a:pt x="6294536" y="4262566"/>
                </a:moveTo>
                <a:cubicBezTo>
                  <a:pt x="6297890" y="4255819"/>
                  <a:pt x="6307913" y="4252731"/>
                  <a:pt x="6314354" y="4256848"/>
                </a:cubicBezTo>
                <a:lnTo>
                  <a:pt x="6319841" y="4260317"/>
                </a:lnTo>
                <a:cubicBezTo>
                  <a:pt x="6326739" y="4264700"/>
                  <a:pt x="6329254" y="4272667"/>
                  <a:pt x="6325558" y="4280138"/>
                </a:cubicBezTo>
                <a:cubicBezTo>
                  <a:pt x="6322204" y="4286885"/>
                  <a:pt x="6312181" y="4289973"/>
                  <a:pt x="6305741" y="4285856"/>
                </a:cubicBezTo>
                <a:lnTo>
                  <a:pt x="6300291" y="4282387"/>
                </a:lnTo>
                <a:cubicBezTo>
                  <a:pt x="6293393" y="4278004"/>
                  <a:pt x="6290878" y="4270037"/>
                  <a:pt x="6294536" y="4262566"/>
                </a:cubicBezTo>
                <a:close/>
                <a:moveTo>
                  <a:pt x="6388896" y="4358509"/>
                </a:moveTo>
                <a:cubicBezTo>
                  <a:pt x="6406160" y="4364723"/>
                  <a:pt x="6400215" y="4393082"/>
                  <a:pt x="6382722" y="4386793"/>
                </a:cubicBezTo>
                <a:cubicBezTo>
                  <a:pt x="6365421" y="4380541"/>
                  <a:pt x="6371404" y="4352220"/>
                  <a:pt x="6388896" y="4358509"/>
                </a:cubicBezTo>
                <a:close/>
                <a:moveTo>
                  <a:pt x="6386038" y="4414810"/>
                </a:moveTo>
                <a:cubicBezTo>
                  <a:pt x="6394422" y="4413819"/>
                  <a:pt x="6400520" y="4419879"/>
                  <a:pt x="6402235" y="4427541"/>
                </a:cubicBezTo>
                <a:lnTo>
                  <a:pt x="6402730" y="4429752"/>
                </a:lnTo>
                <a:cubicBezTo>
                  <a:pt x="6406541" y="4434021"/>
                  <a:pt x="6408065" y="4440196"/>
                  <a:pt x="6404064" y="4446448"/>
                </a:cubicBezTo>
                <a:cubicBezTo>
                  <a:pt x="6400215" y="4452508"/>
                  <a:pt x="6394231" y="4453919"/>
                  <a:pt x="6388896" y="4452508"/>
                </a:cubicBezTo>
                <a:cubicBezTo>
                  <a:pt x="6381922" y="4452051"/>
                  <a:pt x="6376777" y="4446829"/>
                  <a:pt x="6375253" y="4439968"/>
                </a:cubicBezTo>
                <a:lnTo>
                  <a:pt x="6373271" y="4431010"/>
                </a:lnTo>
                <a:cubicBezTo>
                  <a:pt x="6371556" y="4423272"/>
                  <a:pt x="6378797" y="4415648"/>
                  <a:pt x="6386038" y="4414810"/>
                </a:cubicBezTo>
                <a:close/>
                <a:moveTo>
                  <a:pt x="6394346" y="4464173"/>
                </a:moveTo>
                <a:cubicBezTo>
                  <a:pt x="6398195" y="4458112"/>
                  <a:pt x="6404178" y="4456701"/>
                  <a:pt x="6409513" y="4458112"/>
                </a:cubicBezTo>
                <a:cubicBezTo>
                  <a:pt x="6416526" y="4458569"/>
                  <a:pt x="6421633" y="4463830"/>
                  <a:pt x="6423157" y="4470653"/>
                </a:cubicBezTo>
                <a:lnTo>
                  <a:pt x="6425139" y="4479573"/>
                </a:lnTo>
                <a:cubicBezTo>
                  <a:pt x="6426853" y="4487310"/>
                  <a:pt x="6419612" y="4494934"/>
                  <a:pt x="6412372" y="4495773"/>
                </a:cubicBezTo>
                <a:cubicBezTo>
                  <a:pt x="6403988" y="4496764"/>
                  <a:pt x="6397890" y="4490703"/>
                  <a:pt x="6396175" y="4483041"/>
                </a:cubicBezTo>
                <a:lnTo>
                  <a:pt x="6395680" y="4480830"/>
                </a:lnTo>
                <a:cubicBezTo>
                  <a:pt x="6391869" y="4476561"/>
                  <a:pt x="6390382" y="4470424"/>
                  <a:pt x="6394346" y="4464173"/>
                </a:cubicBezTo>
                <a:close/>
                <a:moveTo>
                  <a:pt x="6424224" y="4598273"/>
                </a:moveTo>
                <a:cubicBezTo>
                  <a:pt x="6434323" y="4582415"/>
                  <a:pt x="6458751" y="4598311"/>
                  <a:pt x="6448690" y="4614168"/>
                </a:cubicBezTo>
                <a:cubicBezTo>
                  <a:pt x="6438553" y="4629987"/>
                  <a:pt x="6414125" y="4614092"/>
                  <a:pt x="6424224" y="4598273"/>
                </a:cubicBezTo>
                <a:close/>
                <a:moveTo>
                  <a:pt x="6448233" y="4575363"/>
                </a:moveTo>
                <a:cubicBezTo>
                  <a:pt x="6446442" y="4576469"/>
                  <a:pt x="6444460" y="4577231"/>
                  <a:pt x="6442516" y="4577460"/>
                </a:cubicBezTo>
                <a:cubicBezTo>
                  <a:pt x="6434094" y="4578375"/>
                  <a:pt x="6428149" y="4572238"/>
                  <a:pt x="6426434" y="4564576"/>
                </a:cubicBezTo>
                <a:lnTo>
                  <a:pt x="6424452" y="4555656"/>
                </a:lnTo>
                <a:cubicBezTo>
                  <a:pt x="6422738" y="4547918"/>
                  <a:pt x="6430169" y="4540333"/>
                  <a:pt x="6437334" y="4539571"/>
                </a:cubicBezTo>
                <a:cubicBezTo>
                  <a:pt x="6445756" y="4538656"/>
                  <a:pt x="6451701" y="4544793"/>
                  <a:pt x="6453416" y="4552454"/>
                </a:cubicBezTo>
                <a:lnTo>
                  <a:pt x="6453988" y="4555085"/>
                </a:lnTo>
                <a:cubicBezTo>
                  <a:pt x="6458637" y="4552798"/>
                  <a:pt x="6464582" y="4553102"/>
                  <a:pt x="6469003" y="4555923"/>
                </a:cubicBezTo>
                <a:lnTo>
                  <a:pt x="6474453" y="4559392"/>
                </a:lnTo>
                <a:cubicBezTo>
                  <a:pt x="6481351" y="4563776"/>
                  <a:pt x="6482303" y="4573114"/>
                  <a:pt x="6478263" y="4579671"/>
                </a:cubicBezTo>
                <a:cubicBezTo>
                  <a:pt x="6474034" y="4586532"/>
                  <a:pt x="6464430" y="4587600"/>
                  <a:pt x="6457989" y="4583483"/>
                </a:cubicBezTo>
                <a:lnTo>
                  <a:pt x="6452539" y="4580014"/>
                </a:lnTo>
                <a:cubicBezTo>
                  <a:pt x="6450672" y="4578756"/>
                  <a:pt x="6449262" y="4577155"/>
                  <a:pt x="6448233" y="4575363"/>
                </a:cubicBezTo>
                <a:close/>
                <a:moveTo>
                  <a:pt x="6813172" y="4521312"/>
                </a:moveTo>
                <a:cubicBezTo>
                  <a:pt x="6805436" y="4520054"/>
                  <a:pt x="6800977" y="4510677"/>
                  <a:pt x="6802844" y="4503663"/>
                </a:cubicBezTo>
                <a:cubicBezTo>
                  <a:pt x="6804330" y="4498022"/>
                  <a:pt x="6808637" y="4494629"/>
                  <a:pt x="6813705" y="4493524"/>
                </a:cubicBezTo>
                <a:cubicBezTo>
                  <a:pt x="6815573" y="4487577"/>
                  <a:pt x="6820336" y="4482965"/>
                  <a:pt x="6827158" y="4482927"/>
                </a:cubicBezTo>
                <a:cubicBezTo>
                  <a:pt x="6834551" y="4482889"/>
                  <a:pt x="6842250" y="4489521"/>
                  <a:pt x="6841678" y="4497297"/>
                </a:cubicBezTo>
                <a:cubicBezTo>
                  <a:pt x="6841183" y="4504425"/>
                  <a:pt x="6839506" y="4511096"/>
                  <a:pt x="6834247" y="4516280"/>
                </a:cubicBezTo>
                <a:cubicBezTo>
                  <a:pt x="6828454" y="4521960"/>
                  <a:pt x="6820718" y="4522532"/>
                  <a:pt x="6813172" y="4521312"/>
                </a:cubicBezTo>
                <a:close/>
                <a:moveTo>
                  <a:pt x="6840344" y="4401621"/>
                </a:moveTo>
                <a:cubicBezTo>
                  <a:pt x="6832951" y="4404937"/>
                  <a:pt x="6824643" y="4399029"/>
                  <a:pt x="6822128" y="4392320"/>
                </a:cubicBezTo>
                <a:cubicBezTo>
                  <a:pt x="6819193" y="4384468"/>
                  <a:pt x="6824528" y="4377187"/>
                  <a:pt x="6831426" y="4374099"/>
                </a:cubicBezTo>
                <a:cubicBezTo>
                  <a:pt x="6839849" y="4370326"/>
                  <a:pt x="6848766" y="4371393"/>
                  <a:pt x="6856464" y="4375434"/>
                </a:cubicBezTo>
                <a:cubicBezTo>
                  <a:pt x="6859665" y="4370173"/>
                  <a:pt x="6864887" y="4366781"/>
                  <a:pt x="6871708" y="4368305"/>
                </a:cubicBezTo>
                <a:cubicBezTo>
                  <a:pt x="6878644" y="4369868"/>
                  <a:pt x="6885352" y="4378216"/>
                  <a:pt x="6882684" y="4385573"/>
                </a:cubicBezTo>
                <a:lnTo>
                  <a:pt x="6880512" y="4391634"/>
                </a:lnTo>
                <a:cubicBezTo>
                  <a:pt x="6877844" y="4398991"/>
                  <a:pt x="6871670" y="4404480"/>
                  <a:pt x="6863248" y="4402612"/>
                </a:cubicBezTo>
                <a:cubicBezTo>
                  <a:pt x="6862943" y="4402536"/>
                  <a:pt x="6862676" y="4402307"/>
                  <a:pt x="6862410" y="4402231"/>
                </a:cubicBezTo>
                <a:cubicBezTo>
                  <a:pt x="6857036" y="4406233"/>
                  <a:pt x="6849414" y="4406195"/>
                  <a:pt x="6844193" y="4401773"/>
                </a:cubicBezTo>
                <a:cubicBezTo>
                  <a:pt x="6843583" y="4401278"/>
                  <a:pt x="6843279" y="4401011"/>
                  <a:pt x="6843164" y="4400935"/>
                </a:cubicBezTo>
                <a:lnTo>
                  <a:pt x="6842935" y="4400782"/>
                </a:lnTo>
                <a:cubicBezTo>
                  <a:pt x="6842898" y="4400782"/>
                  <a:pt x="6842859" y="4400782"/>
                  <a:pt x="6842821" y="4400744"/>
                </a:cubicBezTo>
                <a:cubicBezTo>
                  <a:pt x="6841983" y="4401011"/>
                  <a:pt x="6841183" y="4401278"/>
                  <a:pt x="6840344" y="4401621"/>
                </a:cubicBezTo>
                <a:close/>
                <a:moveTo>
                  <a:pt x="6875862" y="4421480"/>
                </a:moveTo>
                <a:cubicBezTo>
                  <a:pt x="6877082" y="4423196"/>
                  <a:pt x="6877806" y="4425026"/>
                  <a:pt x="6878225" y="4426817"/>
                </a:cubicBezTo>
                <a:lnTo>
                  <a:pt x="6878302" y="4426588"/>
                </a:lnTo>
                <a:cubicBezTo>
                  <a:pt x="6881045" y="4418965"/>
                  <a:pt x="6889734" y="4415877"/>
                  <a:pt x="6897013" y="4418317"/>
                </a:cubicBezTo>
                <a:cubicBezTo>
                  <a:pt x="6904559" y="4420871"/>
                  <a:pt x="6907836" y="4429943"/>
                  <a:pt x="6905245" y="4437033"/>
                </a:cubicBezTo>
                <a:lnTo>
                  <a:pt x="6903416" y="4442102"/>
                </a:lnTo>
                <a:cubicBezTo>
                  <a:pt x="6905893" y="4445571"/>
                  <a:pt x="6907036" y="4449955"/>
                  <a:pt x="6905778" y="4454491"/>
                </a:cubicBezTo>
                <a:cubicBezTo>
                  <a:pt x="6904178" y="4460323"/>
                  <a:pt x="6899719" y="4463220"/>
                  <a:pt x="6894651" y="4465850"/>
                </a:cubicBezTo>
                <a:cubicBezTo>
                  <a:pt x="6890725" y="4467870"/>
                  <a:pt x="6886419" y="4467184"/>
                  <a:pt x="6882798" y="4465126"/>
                </a:cubicBezTo>
                <a:lnTo>
                  <a:pt x="6881921" y="4465240"/>
                </a:lnTo>
                <a:cubicBezTo>
                  <a:pt x="6873880" y="4466231"/>
                  <a:pt x="6867173" y="4460094"/>
                  <a:pt x="6865954" y="4452432"/>
                </a:cubicBezTo>
                <a:cubicBezTo>
                  <a:pt x="6865611" y="4450107"/>
                  <a:pt x="6866068" y="4447934"/>
                  <a:pt x="6866869" y="4445876"/>
                </a:cubicBezTo>
                <a:cubicBezTo>
                  <a:pt x="6862600" y="4447020"/>
                  <a:pt x="6858027" y="4446028"/>
                  <a:pt x="6854521" y="4441073"/>
                </a:cubicBezTo>
                <a:cubicBezTo>
                  <a:pt x="6844002" y="4426093"/>
                  <a:pt x="6865115" y="4406309"/>
                  <a:pt x="6875862" y="4421480"/>
                </a:cubicBezTo>
                <a:close/>
                <a:moveTo>
                  <a:pt x="6867669" y="4513078"/>
                </a:moveTo>
                <a:cubicBezTo>
                  <a:pt x="6873233" y="4508352"/>
                  <a:pt x="6883561" y="4508314"/>
                  <a:pt x="6888058" y="4514717"/>
                </a:cubicBezTo>
                <a:lnTo>
                  <a:pt x="6891754" y="4519978"/>
                </a:lnTo>
                <a:cubicBezTo>
                  <a:pt x="6896289" y="4526382"/>
                  <a:pt x="6896518" y="4534920"/>
                  <a:pt x="6890116" y="4540371"/>
                </a:cubicBezTo>
                <a:cubicBezTo>
                  <a:pt x="6884551" y="4545098"/>
                  <a:pt x="6874223" y="4545136"/>
                  <a:pt x="6869727" y="4538732"/>
                </a:cubicBezTo>
                <a:lnTo>
                  <a:pt x="6866030" y="4533471"/>
                </a:lnTo>
                <a:cubicBezTo>
                  <a:pt x="6861533" y="4527068"/>
                  <a:pt x="6861266" y="4518529"/>
                  <a:pt x="6867669" y="4513078"/>
                </a:cubicBezTo>
                <a:close/>
                <a:moveTo>
                  <a:pt x="7021365" y="4660710"/>
                </a:moveTo>
                <a:cubicBezTo>
                  <a:pt x="7021670" y="4659300"/>
                  <a:pt x="7022356" y="4658156"/>
                  <a:pt x="7023042" y="4656937"/>
                </a:cubicBezTo>
                <a:cubicBezTo>
                  <a:pt x="7021403" y="4653658"/>
                  <a:pt x="7020794" y="4649808"/>
                  <a:pt x="7021670" y="4646492"/>
                </a:cubicBezTo>
                <a:cubicBezTo>
                  <a:pt x="7023271" y="4640469"/>
                  <a:pt x="7028073" y="4636963"/>
                  <a:pt x="7033636" y="4636124"/>
                </a:cubicBezTo>
                <a:cubicBezTo>
                  <a:pt x="7034666" y="4634180"/>
                  <a:pt x="7036000" y="4632350"/>
                  <a:pt x="7037943" y="4630863"/>
                </a:cubicBezTo>
                <a:cubicBezTo>
                  <a:pt x="7042059" y="4627738"/>
                  <a:pt x="7048080" y="4627662"/>
                  <a:pt x="7052767" y="4629987"/>
                </a:cubicBezTo>
                <a:cubicBezTo>
                  <a:pt x="7058103" y="4629262"/>
                  <a:pt x="7063820" y="4631855"/>
                  <a:pt x="7067021" y="4636124"/>
                </a:cubicBezTo>
                <a:cubicBezTo>
                  <a:pt x="7071975" y="4642642"/>
                  <a:pt x="7069231" y="4651523"/>
                  <a:pt x="7063324" y="4656250"/>
                </a:cubicBezTo>
                <a:cubicBezTo>
                  <a:pt x="7062219" y="4657127"/>
                  <a:pt x="7060923" y="4657508"/>
                  <a:pt x="7059741" y="4658118"/>
                </a:cubicBezTo>
                <a:cubicBezTo>
                  <a:pt x="7062029" y="4661320"/>
                  <a:pt x="7063096" y="4665399"/>
                  <a:pt x="7062219" y="4669401"/>
                </a:cubicBezTo>
                <a:cubicBezTo>
                  <a:pt x="7060580" y="4677063"/>
                  <a:pt x="7052691" y="4682094"/>
                  <a:pt x="7045069" y="4680493"/>
                </a:cubicBezTo>
                <a:lnTo>
                  <a:pt x="7032493" y="4677901"/>
                </a:lnTo>
                <a:cubicBezTo>
                  <a:pt x="7024833" y="4676262"/>
                  <a:pt x="7019727" y="4668296"/>
                  <a:pt x="7021365" y="4660710"/>
                </a:cubicBezTo>
                <a:close/>
                <a:moveTo>
                  <a:pt x="7057722" y="4739996"/>
                </a:moveTo>
                <a:lnTo>
                  <a:pt x="7063705" y="4737671"/>
                </a:lnTo>
                <a:cubicBezTo>
                  <a:pt x="7071289" y="4734736"/>
                  <a:pt x="7078949" y="4736603"/>
                  <a:pt x="7083141" y="4744036"/>
                </a:cubicBezTo>
                <a:cubicBezTo>
                  <a:pt x="7086723" y="4750364"/>
                  <a:pt x="7083865" y="4760732"/>
                  <a:pt x="7076777" y="4763477"/>
                </a:cubicBezTo>
                <a:lnTo>
                  <a:pt x="7070794" y="4765802"/>
                </a:lnTo>
                <a:cubicBezTo>
                  <a:pt x="7063210" y="4768737"/>
                  <a:pt x="7055550" y="4766869"/>
                  <a:pt x="7051358" y="4759436"/>
                </a:cubicBezTo>
                <a:cubicBezTo>
                  <a:pt x="7047814" y="4753108"/>
                  <a:pt x="7050633" y="4742741"/>
                  <a:pt x="7057722" y="4739996"/>
                </a:cubicBezTo>
                <a:close/>
                <a:moveTo>
                  <a:pt x="7197127" y="4667304"/>
                </a:moveTo>
                <a:cubicBezTo>
                  <a:pt x="7189963" y="4664141"/>
                  <a:pt x="7186342" y="4655678"/>
                  <a:pt x="7189467" y="4648360"/>
                </a:cubicBezTo>
                <a:cubicBezTo>
                  <a:pt x="7192478" y="4641232"/>
                  <a:pt x="7201281" y="4637496"/>
                  <a:pt x="7208446" y="4640660"/>
                </a:cubicBezTo>
                <a:cubicBezTo>
                  <a:pt x="7211228" y="4641880"/>
                  <a:pt x="7213972" y="4643099"/>
                  <a:pt x="7216754" y="4644357"/>
                </a:cubicBezTo>
                <a:cubicBezTo>
                  <a:pt x="7220374" y="4645958"/>
                  <a:pt x="7223080" y="4648931"/>
                  <a:pt x="7224452" y="4652438"/>
                </a:cubicBezTo>
                <a:cubicBezTo>
                  <a:pt x="7226929" y="4655336"/>
                  <a:pt x="7228263" y="4659262"/>
                  <a:pt x="7227272" y="4664103"/>
                </a:cubicBezTo>
                <a:cubicBezTo>
                  <a:pt x="7224452" y="4677787"/>
                  <a:pt x="7207836" y="4677749"/>
                  <a:pt x="7201320" y="4669172"/>
                </a:cubicBezTo>
                <a:cubicBezTo>
                  <a:pt x="7199871" y="4668524"/>
                  <a:pt x="7198499" y="4667914"/>
                  <a:pt x="7197127" y="4667304"/>
                </a:cubicBezTo>
                <a:close/>
                <a:moveTo>
                  <a:pt x="7233446" y="4711255"/>
                </a:moveTo>
                <a:cubicBezTo>
                  <a:pt x="7240191" y="4728713"/>
                  <a:pt x="7213019" y="4738662"/>
                  <a:pt x="7206350" y="4721356"/>
                </a:cubicBezTo>
                <a:cubicBezTo>
                  <a:pt x="7199605" y="4703898"/>
                  <a:pt x="7226738" y="4693911"/>
                  <a:pt x="7233446" y="4711255"/>
                </a:cubicBezTo>
                <a:close/>
                <a:moveTo>
                  <a:pt x="7346441" y="4762295"/>
                </a:moveTo>
                <a:cubicBezTo>
                  <a:pt x="7352996" y="4759093"/>
                  <a:pt x="7363019" y="4761571"/>
                  <a:pt x="7365801" y="4768851"/>
                </a:cubicBezTo>
                <a:lnTo>
                  <a:pt x="7366259" y="4770033"/>
                </a:lnTo>
                <a:cubicBezTo>
                  <a:pt x="7371022" y="4753337"/>
                  <a:pt x="7397699" y="4759474"/>
                  <a:pt x="7394040" y="4777237"/>
                </a:cubicBezTo>
                <a:cubicBezTo>
                  <a:pt x="7391258" y="4790655"/>
                  <a:pt x="7375328" y="4790807"/>
                  <a:pt x="7368545" y="4782726"/>
                </a:cubicBezTo>
                <a:cubicBezTo>
                  <a:pt x="7368126" y="4787453"/>
                  <a:pt x="7366373" y="4791837"/>
                  <a:pt x="7361533" y="4794238"/>
                </a:cubicBezTo>
                <a:cubicBezTo>
                  <a:pt x="7354978" y="4797440"/>
                  <a:pt x="7344955" y="4794962"/>
                  <a:pt x="7342173" y="4787682"/>
                </a:cubicBezTo>
                <a:lnTo>
                  <a:pt x="7339848" y="4781659"/>
                </a:lnTo>
                <a:cubicBezTo>
                  <a:pt x="7337028" y="4774340"/>
                  <a:pt x="7338896" y="4765993"/>
                  <a:pt x="7346441" y="4762295"/>
                </a:cubicBezTo>
                <a:close/>
                <a:moveTo>
                  <a:pt x="7351205" y="4842191"/>
                </a:moveTo>
                <a:cubicBezTo>
                  <a:pt x="7351510" y="4840666"/>
                  <a:pt x="7352044" y="4839370"/>
                  <a:pt x="7352691" y="4838150"/>
                </a:cubicBezTo>
                <a:cubicBezTo>
                  <a:pt x="7352539" y="4836397"/>
                  <a:pt x="7352653" y="4834643"/>
                  <a:pt x="7353072" y="4832928"/>
                </a:cubicBezTo>
                <a:cubicBezTo>
                  <a:pt x="7354368" y="4827744"/>
                  <a:pt x="7358751" y="4824351"/>
                  <a:pt x="7363667" y="4823208"/>
                </a:cubicBezTo>
                <a:cubicBezTo>
                  <a:pt x="7366182" y="4819968"/>
                  <a:pt x="7369841" y="4817757"/>
                  <a:pt x="7374833" y="4817643"/>
                </a:cubicBezTo>
                <a:cubicBezTo>
                  <a:pt x="7381998" y="4817490"/>
                  <a:pt x="7390039" y="4824923"/>
                  <a:pt x="7388933" y="4832432"/>
                </a:cubicBezTo>
                <a:cubicBezTo>
                  <a:pt x="7387942" y="4839179"/>
                  <a:pt x="7385885" y="4845698"/>
                  <a:pt x="7379559" y="4849319"/>
                </a:cubicBezTo>
                <a:cubicBezTo>
                  <a:pt x="7378949" y="4849662"/>
                  <a:pt x="7378301" y="4849852"/>
                  <a:pt x="7377691" y="4850119"/>
                </a:cubicBezTo>
                <a:cubicBezTo>
                  <a:pt x="7369878" y="4861860"/>
                  <a:pt x="7347928" y="4858162"/>
                  <a:pt x="7351205" y="4842191"/>
                </a:cubicBezTo>
                <a:close/>
                <a:moveTo>
                  <a:pt x="7394345" y="4860907"/>
                </a:moveTo>
                <a:cubicBezTo>
                  <a:pt x="7400976" y="4878098"/>
                  <a:pt x="7375367" y="4891592"/>
                  <a:pt x="7368697" y="4874248"/>
                </a:cubicBezTo>
                <a:cubicBezTo>
                  <a:pt x="7362066" y="4857019"/>
                  <a:pt x="7387676" y="4843563"/>
                  <a:pt x="7394345" y="4860907"/>
                </a:cubicBezTo>
                <a:close/>
                <a:moveTo>
                  <a:pt x="7384208" y="4723110"/>
                </a:moveTo>
                <a:cubicBezTo>
                  <a:pt x="7379940" y="4724139"/>
                  <a:pt x="7375900" y="4722385"/>
                  <a:pt x="7372890" y="4719526"/>
                </a:cubicBezTo>
                <a:lnTo>
                  <a:pt x="7372013" y="4719412"/>
                </a:lnTo>
                <a:cubicBezTo>
                  <a:pt x="7363972" y="4718421"/>
                  <a:pt x="7358941" y="4710797"/>
                  <a:pt x="7359665" y="4703098"/>
                </a:cubicBezTo>
                <a:cubicBezTo>
                  <a:pt x="7360389" y="4695245"/>
                  <a:pt x="7368469" y="4689794"/>
                  <a:pt x="7375976" y="4690747"/>
                </a:cubicBezTo>
                <a:cubicBezTo>
                  <a:pt x="7381464" y="4691433"/>
                  <a:pt x="7387333" y="4691738"/>
                  <a:pt x="7392173" y="4694597"/>
                </a:cubicBezTo>
                <a:cubicBezTo>
                  <a:pt x="7399262" y="4698714"/>
                  <a:pt x="7401853" y="4707595"/>
                  <a:pt x="7397737" y="4714838"/>
                </a:cubicBezTo>
                <a:cubicBezTo>
                  <a:pt x="7394764" y="4720098"/>
                  <a:pt x="7389734" y="4721813"/>
                  <a:pt x="7384208" y="4723110"/>
                </a:cubicBezTo>
                <a:close/>
                <a:moveTo>
                  <a:pt x="7394574" y="4673899"/>
                </a:moveTo>
                <a:cubicBezTo>
                  <a:pt x="7394079" y="4673785"/>
                  <a:pt x="7393659" y="4673632"/>
                  <a:pt x="7393202" y="4673480"/>
                </a:cubicBezTo>
                <a:cubicBezTo>
                  <a:pt x="7392249" y="4674471"/>
                  <a:pt x="7391220" y="4675347"/>
                  <a:pt x="7390039" y="4675996"/>
                </a:cubicBezTo>
                <a:cubicBezTo>
                  <a:pt x="7382836" y="4679960"/>
                  <a:pt x="7374681" y="4676796"/>
                  <a:pt x="7370412" y="4670278"/>
                </a:cubicBezTo>
                <a:lnTo>
                  <a:pt x="7365420" y="4662692"/>
                </a:lnTo>
                <a:cubicBezTo>
                  <a:pt x="7363819" y="4660253"/>
                  <a:pt x="7363591" y="4657394"/>
                  <a:pt x="7363895" y="4654573"/>
                </a:cubicBezTo>
                <a:cubicBezTo>
                  <a:pt x="7358941" y="4654878"/>
                  <a:pt x="7353872" y="4652820"/>
                  <a:pt x="7350824" y="4648550"/>
                </a:cubicBezTo>
                <a:cubicBezTo>
                  <a:pt x="7350367" y="4647902"/>
                  <a:pt x="7350100" y="4647597"/>
                  <a:pt x="7350062" y="4647483"/>
                </a:cubicBezTo>
                <a:cubicBezTo>
                  <a:pt x="7349986" y="4647445"/>
                  <a:pt x="7349947" y="4647369"/>
                  <a:pt x="7349871" y="4647292"/>
                </a:cubicBezTo>
                <a:cubicBezTo>
                  <a:pt x="7349833" y="4647254"/>
                  <a:pt x="7349833" y="4647254"/>
                  <a:pt x="7349757" y="4647216"/>
                </a:cubicBezTo>
                <a:cubicBezTo>
                  <a:pt x="7348919" y="4647292"/>
                  <a:pt x="7348042" y="4647330"/>
                  <a:pt x="7347165" y="4647483"/>
                </a:cubicBezTo>
                <a:cubicBezTo>
                  <a:pt x="7339200" y="4648893"/>
                  <a:pt x="7332569" y="4641117"/>
                  <a:pt x="7331769" y="4633989"/>
                </a:cubicBezTo>
                <a:cubicBezTo>
                  <a:pt x="7330816" y="4625641"/>
                  <a:pt x="7337790" y="4619886"/>
                  <a:pt x="7345222" y="4618589"/>
                </a:cubicBezTo>
                <a:cubicBezTo>
                  <a:pt x="7357226" y="4616493"/>
                  <a:pt x="7367973" y="4622668"/>
                  <a:pt x="7374795" y="4632274"/>
                </a:cubicBezTo>
                <a:cubicBezTo>
                  <a:pt x="7376739" y="4634980"/>
                  <a:pt x="7377234" y="4638258"/>
                  <a:pt x="7376967" y="4641422"/>
                </a:cubicBezTo>
                <a:cubicBezTo>
                  <a:pt x="7381769" y="4641156"/>
                  <a:pt x="7386418" y="4643366"/>
                  <a:pt x="7389582" y="4647254"/>
                </a:cubicBezTo>
                <a:cubicBezTo>
                  <a:pt x="7392516" y="4645501"/>
                  <a:pt x="7395984" y="4644624"/>
                  <a:pt x="7399338" y="4645310"/>
                </a:cubicBezTo>
                <a:lnTo>
                  <a:pt x="7405626" y="4646606"/>
                </a:lnTo>
                <a:cubicBezTo>
                  <a:pt x="7413553" y="4648245"/>
                  <a:pt x="7418469" y="4655259"/>
                  <a:pt x="7417478" y="4663264"/>
                </a:cubicBezTo>
                <a:cubicBezTo>
                  <a:pt x="7416563" y="4670811"/>
                  <a:pt x="7408255" y="4676644"/>
                  <a:pt x="7400824" y="4675119"/>
                </a:cubicBezTo>
                <a:lnTo>
                  <a:pt x="7394574" y="4673899"/>
                </a:lnTo>
                <a:close/>
                <a:moveTo>
                  <a:pt x="7410046" y="4315702"/>
                </a:moveTo>
                <a:cubicBezTo>
                  <a:pt x="7412371" y="4307621"/>
                  <a:pt x="7420260" y="4304496"/>
                  <a:pt x="7427958" y="4305792"/>
                </a:cubicBezTo>
                <a:lnTo>
                  <a:pt x="7436914" y="4307354"/>
                </a:lnTo>
                <a:cubicBezTo>
                  <a:pt x="7440953" y="4308041"/>
                  <a:pt x="7443926" y="4311052"/>
                  <a:pt x="7445641" y="4314711"/>
                </a:cubicBezTo>
                <a:cubicBezTo>
                  <a:pt x="7451243" y="4317570"/>
                  <a:pt x="7454787" y="4323745"/>
                  <a:pt x="7453530" y="4330187"/>
                </a:cubicBezTo>
                <a:cubicBezTo>
                  <a:pt x="7452500" y="4335448"/>
                  <a:pt x="7448347" y="4339450"/>
                  <a:pt x="7443431" y="4341013"/>
                </a:cubicBezTo>
                <a:cubicBezTo>
                  <a:pt x="7443621" y="4347264"/>
                  <a:pt x="7439276" y="4352677"/>
                  <a:pt x="7433598" y="4355231"/>
                </a:cubicBezTo>
                <a:cubicBezTo>
                  <a:pt x="7422470" y="4360224"/>
                  <a:pt x="7410542" y="4356832"/>
                  <a:pt x="7401586" y="4349208"/>
                </a:cubicBezTo>
                <a:cubicBezTo>
                  <a:pt x="7395641" y="4344139"/>
                  <a:pt x="7395298" y="4334533"/>
                  <a:pt x="7400405" y="4328777"/>
                </a:cubicBezTo>
                <a:cubicBezTo>
                  <a:pt x="7403072" y="4325766"/>
                  <a:pt x="7406769" y="4324241"/>
                  <a:pt x="7410542" y="4324088"/>
                </a:cubicBezTo>
                <a:cubicBezTo>
                  <a:pt x="7409665" y="4321229"/>
                  <a:pt x="7409284" y="4318256"/>
                  <a:pt x="7410046" y="4315702"/>
                </a:cubicBezTo>
                <a:close/>
                <a:moveTo>
                  <a:pt x="7501510" y="4402002"/>
                </a:moveTo>
                <a:cubicBezTo>
                  <a:pt x="7496975" y="4395598"/>
                  <a:pt x="7496822" y="4387022"/>
                  <a:pt x="7503225" y="4381609"/>
                </a:cubicBezTo>
                <a:cubicBezTo>
                  <a:pt x="7508827" y="4376882"/>
                  <a:pt x="7519116" y="4376920"/>
                  <a:pt x="7523614" y="4383324"/>
                </a:cubicBezTo>
                <a:lnTo>
                  <a:pt x="7527310" y="4388584"/>
                </a:lnTo>
                <a:cubicBezTo>
                  <a:pt x="7531845" y="4394988"/>
                  <a:pt x="7531998" y="4403565"/>
                  <a:pt x="7525595" y="4408978"/>
                </a:cubicBezTo>
                <a:cubicBezTo>
                  <a:pt x="7525252" y="4409283"/>
                  <a:pt x="7524795" y="4409359"/>
                  <a:pt x="7524414" y="4409626"/>
                </a:cubicBezTo>
                <a:cubicBezTo>
                  <a:pt x="7530245" y="4412485"/>
                  <a:pt x="7533446" y="4419384"/>
                  <a:pt x="7532150" y="4425750"/>
                </a:cubicBezTo>
                <a:lnTo>
                  <a:pt x="7530854" y="4432039"/>
                </a:lnTo>
                <a:cubicBezTo>
                  <a:pt x="7529215" y="4439968"/>
                  <a:pt x="7520908" y="4444161"/>
                  <a:pt x="7513400" y="4442674"/>
                </a:cubicBezTo>
                <a:cubicBezTo>
                  <a:pt x="7509093" y="4441874"/>
                  <a:pt x="7506007" y="4438862"/>
                  <a:pt x="7504216" y="4435165"/>
                </a:cubicBezTo>
                <a:lnTo>
                  <a:pt x="7502348" y="4434784"/>
                </a:lnTo>
                <a:cubicBezTo>
                  <a:pt x="7496441" y="4433564"/>
                  <a:pt x="7492059" y="4429752"/>
                  <a:pt x="7490496" y="4424453"/>
                </a:cubicBezTo>
                <a:cubicBezTo>
                  <a:pt x="7489277" y="4425750"/>
                  <a:pt x="7487714" y="4426665"/>
                  <a:pt x="7486189" y="4427503"/>
                </a:cubicBezTo>
                <a:cubicBezTo>
                  <a:pt x="7488095" y="4430934"/>
                  <a:pt x="7488743" y="4435165"/>
                  <a:pt x="7487752" y="4438710"/>
                </a:cubicBezTo>
                <a:cubicBezTo>
                  <a:pt x="7485504" y="4446753"/>
                  <a:pt x="7477653" y="4450107"/>
                  <a:pt x="7469955" y="4448811"/>
                </a:cubicBezTo>
                <a:lnTo>
                  <a:pt x="7467745" y="4448430"/>
                </a:lnTo>
                <a:cubicBezTo>
                  <a:pt x="7462371" y="4450298"/>
                  <a:pt x="7456159" y="4449383"/>
                  <a:pt x="7451929" y="4443398"/>
                </a:cubicBezTo>
                <a:cubicBezTo>
                  <a:pt x="7447813" y="4437566"/>
                  <a:pt x="7448766" y="4431582"/>
                  <a:pt x="7452082" y="4427198"/>
                </a:cubicBezTo>
                <a:cubicBezTo>
                  <a:pt x="7454025" y="4423158"/>
                  <a:pt x="7457722" y="4421175"/>
                  <a:pt x="7461799" y="4420146"/>
                </a:cubicBezTo>
                <a:cubicBezTo>
                  <a:pt x="7460427" y="4417783"/>
                  <a:pt x="7459513" y="4415077"/>
                  <a:pt x="7459703" y="4411760"/>
                </a:cubicBezTo>
                <a:cubicBezTo>
                  <a:pt x="7460123" y="4404518"/>
                  <a:pt x="7468125" y="4397313"/>
                  <a:pt x="7475557" y="4398876"/>
                </a:cubicBezTo>
                <a:lnTo>
                  <a:pt x="7481845" y="4400172"/>
                </a:lnTo>
                <a:cubicBezTo>
                  <a:pt x="7487943" y="4401430"/>
                  <a:pt x="7492516" y="4405128"/>
                  <a:pt x="7494117" y="4410579"/>
                </a:cubicBezTo>
                <a:cubicBezTo>
                  <a:pt x="7496899" y="4407720"/>
                  <a:pt x="7500710" y="4406119"/>
                  <a:pt x="7504559" y="4406309"/>
                </a:cubicBezTo>
                <a:lnTo>
                  <a:pt x="7501510" y="4402002"/>
                </a:lnTo>
                <a:close/>
                <a:moveTo>
                  <a:pt x="7494307" y="4338955"/>
                </a:moveTo>
                <a:lnTo>
                  <a:pt x="7495603" y="4332665"/>
                </a:lnTo>
                <a:cubicBezTo>
                  <a:pt x="7497242" y="4324736"/>
                  <a:pt x="7504635" y="4320010"/>
                  <a:pt x="7512485" y="4321153"/>
                </a:cubicBezTo>
                <a:cubicBezTo>
                  <a:pt x="7517478" y="4321878"/>
                  <a:pt x="7521289" y="4325842"/>
                  <a:pt x="7523042" y="4330492"/>
                </a:cubicBezTo>
                <a:cubicBezTo>
                  <a:pt x="7523842" y="4328777"/>
                  <a:pt x="7525023" y="4327176"/>
                  <a:pt x="7526624" y="4325689"/>
                </a:cubicBezTo>
                <a:cubicBezTo>
                  <a:pt x="7532036" y="4320696"/>
                  <a:pt x="7542630" y="4321191"/>
                  <a:pt x="7547013" y="4327405"/>
                </a:cubicBezTo>
                <a:lnTo>
                  <a:pt x="7550710" y="4332665"/>
                </a:lnTo>
                <a:cubicBezTo>
                  <a:pt x="7552157" y="4334685"/>
                  <a:pt x="7552958" y="4336858"/>
                  <a:pt x="7553453" y="4339069"/>
                </a:cubicBezTo>
                <a:cubicBezTo>
                  <a:pt x="7556312" y="4337963"/>
                  <a:pt x="7559475" y="4337468"/>
                  <a:pt x="7562638" y="4338116"/>
                </a:cubicBezTo>
                <a:lnTo>
                  <a:pt x="7568926" y="4339412"/>
                </a:lnTo>
                <a:cubicBezTo>
                  <a:pt x="7576586" y="4341013"/>
                  <a:pt x="7581007" y="4350009"/>
                  <a:pt x="7579025" y="4357175"/>
                </a:cubicBezTo>
                <a:cubicBezTo>
                  <a:pt x="7576852" y="4365065"/>
                  <a:pt x="7568887" y="4368839"/>
                  <a:pt x="7561266" y="4367276"/>
                </a:cubicBezTo>
                <a:lnTo>
                  <a:pt x="7554978" y="4365980"/>
                </a:lnTo>
                <a:cubicBezTo>
                  <a:pt x="7549756" y="4364913"/>
                  <a:pt x="7546251" y="4360301"/>
                  <a:pt x="7545031" y="4355269"/>
                </a:cubicBezTo>
                <a:cubicBezTo>
                  <a:pt x="7539429" y="4357442"/>
                  <a:pt x="7532112" y="4356222"/>
                  <a:pt x="7528644" y="4351305"/>
                </a:cubicBezTo>
                <a:lnTo>
                  <a:pt x="7524947" y="4346044"/>
                </a:lnTo>
                <a:cubicBezTo>
                  <a:pt x="7524109" y="4344863"/>
                  <a:pt x="7523651" y="4343643"/>
                  <a:pt x="7523118" y="4342385"/>
                </a:cubicBezTo>
                <a:lnTo>
                  <a:pt x="7522699" y="4344329"/>
                </a:lnTo>
                <a:cubicBezTo>
                  <a:pt x="7521060" y="4352258"/>
                  <a:pt x="7513667" y="4356984"/>
                  <a:pt x="7505816" y="4355841"/>
                </a:cubicBezTo>
                <a:cubicBezTo>
                  <a:pt x="7498194" y="4354736"/>
                  <a:pt x="7492783" y="4346349"/>
                  <a:pt x="7494307" y="4338955"/>
                </a:cubicBezTo>
                <a:close/>
                <a:moveTo>
                  <a:pt x="7486495" y="4472749"/>
                </a:moveTo>
                <a:lnTo>
                  <a:pt x="7483941" y="4466841"/>
                </a:lnTo>
                <a:cubicBezTo>
                  <a:pt x="7480854" y="4459637"/>
                  <a:pt x="7482645" y="4451174"/>
                  <a:pt x="7490001" y="4447325"/>
                </a:cubicBezTo>
                <a:cubicBezTo>
                  <a:pt x="7496518" y="4443894"/>
                  <a:pt x="7506426" y="4446219"/>
                  <a:pt x="7509513" y="4453423"/>
                </a:cubicBezTo>
                <a:lnTo>
                  <a:pt x="7512066" y="4459332"/>
                </a:lnTo>
                <a:cubicBezTo>
                  <a:pt x="7514391" y="4464745"/>
                  <a:pt x="7512943" y="4470272"/>
                  <a:pt x="7509436" y="4474617"/>
                </a:cubicBezTo>
                <a:lnTo>
                  <a:pt x="7512485" y="4478962"/>
                </a:lnTo>
                <a:cubicBezTo>
                  <a:pt x="7517020" y="4485366"/>
                  <a:pt x="7515877" y="4494439"/>
                  <a:pt x="7509475" y="4499203"/>
                </a:cubicBezTo>
                <a:cubicBezTo>
                  <a:pt x="7503301" y="4503777"/>
                  <a:pt x="7493735" y="4502558"/>
                  <a:pt x="7489238" y="4496192"/>
                </a:cubicBezTo>
                <a:lnTo>
                  <a:pt x="7485542" y="4490932"/>
                </a:lnTo>
                <a:cubicBezTo>
                  <a:pt x="7481655" y="4485443"/>
                  <a:pt x="7482760" y="4478391"/>
                  <a:pt x="7486952" y="4473397"/>
                </a:cubicBezTo>
                <a:cubicBezTo>
                  <a:pt x="7486837" y="4473092"/>
                  <a:pt x="7486609" y="4472978"/>
                  <a:pt x="7486495" y="4472749"/>
                </a:cubicBezTo>
                <a:close/>
                <a:moveTo>
                  <a:pt x="7493850" y="4319934"/>
                </a:moveTo>
                <a:cubicBezTo>
                  <a:pt x="7490077" y="4338154"/>
                  <a:pt x="7461761" y="4332322"/>
                  <a:pt x="7465534" y="4314063"/>
                </a:cubicBezTo>
                <a:cubicBezTo>
                  <a:pt x="7469307" y="4295843"/>
                  <a:pt x="7497622" y="4301675"/>
                  <a:pt x="7493850" y="4319934"/>
                </a:cubicBezTo>
                <a:close/>
                <a:moveTo>
                  <a:pt x="7477501" y="4370478"/>
                </a:moveTo>
                <a:cubicBezTo>
                  <a:pt x="7481769" y="4377492"/>
                  <a:pt x="7479063" y="4385840"/>
                  <a:pt x="7472661" y="4390376"/>
                </a:cubicBezTo>
                <a:lnTo>
                  <a:pt x="7462142" y="4397771"/>
                </a:lnTo>
                <a:cubicBezTo>
                  <a:pt x="7455740" y="4402307"/>
                  <a:pt x="7446136" y="4399296"/>
                  <a:pt x="7442287" y="4392968"/>
                </a:cubicBezTo>
                <a:cubicBezTo>
                  <a:pt x="7438019" y="4385954"/>
                  <a:pt x="7440725" y="4377606"/>
                  <a:pt x="7447127" y="4373070"/>
                </a:cubicBezTo>
                <a:lnTo>
                  <a:pt x="7457607" y="4365675"/>
                </a:lnTo>
                <a:cubicBezTo>
                  <a:pt x="7464010" y="4361101"/>
                  <a:pt x="7473652" y="4364151"/>
                  <a:pt x="7477501" y="4370478"/>
                </a:cubicBezTo>
                <a:close/>
                <a:moveTo>
                  <a:pt x="7439200" y="4443970"/>
                </a:moveTo>
                <a:cubicBezTo>
                  <a:pt x="7436152" y="4450221"/>
                  <a:pt x="7429406" y="4452966"/>
                  <a:pt x="7422546" y="4451784"/>
                </a:cubicBezTo>
                <a:lnTo>
                  <a:pt x="7413590" y="4450221"/>
                </a:lnTo>
                <a:cubicBezTo>
                  <a:pt x="7405854" y="4448887"/>
                  <a:pt x="7401586" y="4439358"/>
                  <a:pt x="7403491" y="4432420"/>
                </a:cubicBezTo>
                <a:cubicBezTo>
                  <a:pt x="7405740" y="4424339"/>
                  <a:pt x="7413590" y="4421023"/>
                  <a:pt x="7421288" y="4422319"/>
                </a:cubicBezTo>
                <a:lnTo>
                  <a:pt x="7423499" y="4422700"/>
                </a:lnTo>
                <a:cubicBezTo>
                  <a:pt x="7428872" y="4420832"/>
                  <a:pt x="7435085" y="4421747"/>
                  <a:pt x="7439315" y="4427732"/>
                </a:cubicBezTo>
                <a:cubicBezTo>
                  <a:pt x="7443431" y="4433602"/>
                  <a:pt x="7442478" y="4439587"/>
                  <a:pt x="7439200" y="4443970"/>
                </a:cubicBezTo>
                <a:close/>
                <a:moveTo>
                  <a:pt x="7402005" y="4374976"/>
                </a:moveTo>
                <a:lnTo>
                  <a:pt x="7405702" y="4380237"/>
                </a:lnTo>
                <a:cubicBezTo>
                  <a:pt x="7410237" y="4386602"/>
                  <a:pt x="7409094" y="4395712"/>
                  <a:pt x="7402691" y="4400477"/>
                </a:cubicBezTo>
                <a:cubicBezTo>
                  <a:pt x="7396517" y="4405052"/>
                  <a:pt x="7386952" y="4403832"/>
                  <a:pt x="7382455" y="4397466"/>
                </a:cubicBezTo>
                <a:lnTo>
                  <a:pt x="7378758" y="4392206"/>
                </a:lnTo>
                <a:cubicBezTo>
                  <a:pt x="7374224" y="4385802"/>
                  <a:pt x="7375367" y="4376691"/>
                  <a:pt x="7381769" y="4371965"/>
                </a:cubicBezTo>
                <a:cubicBezTo>
                  <a:pt x="7387981" y="4367391"/>
                  <a:pt x="7397508" y="4368610"/>
                  <a:pt x="7402005" y="4374976"/>
                </a:cubicBezTo>
                <a:close/>
                <a:moveTo>
                  <a:pt x="7615458" y="4464058"/>
                </a:moveTo>
                <a:cubicBezTo>
                  <a:pt x="7614086" y="4463487"/>
                  <a:pt x="7613323" y="4462305"/>
                  <a:pt x="7612104" y="4461542"/>
                </a:cubicBezTo>
                <a:cubicBezTo>
                  <a:pt x="7609017" y="4471529"/>
                  <a:pt x="7594155" y="4477514"/>
                  <a:pt x="7586266" y="4466346"/>
                </a:cubicBezTo>
                <a:cubicBezTo>
                  <a:pt x="7579711" y="4457045"/>
                  <a:pt x="7586037" y="4447363"/>
                  <a:pt x="7594383" y="4444656"/>
                </a:cubicBezTo>
                <a:cubicBezTo>
                  <a:pt x="7590229" y="4444351"/>
                  <a:pt x="7586266" y="4442941"/>
                  <a:pt x="7583712" y="4438634"/>
                </a:cubicBezTo>
                <a:cubicBezTo>
                  <a:pt x="7582607" y="4436766"/>
                  <a:pt x="7582150" y="4434479"/>
                  <a:pt x="7582035" y="4432115"/>
                </a:cubicBezTo>
                <a:lnTo>
                  <a:pt x="7580130" y="4433449"/>
                </a:lnTo>
                <a:cubicBezTo>
                  <a:pt x="7578301" y="4434746"/>
                  <a:pt x="7576319" y="4435432"/>
                  <a:pt x="7574300" y="4435699"/>
                </a:cubicBezTo>
                <a:cubicBezTo>
                  <a:pt x="7574642" y="4437795"/>
                  <a:pt x="7574604" y="4439853"/>
                  <a:pt x="7574033" y="4441759"/>
                </a:cubicBezTo>
                <a:cubicBezTo>
                  <a:pt x="7573194" y="4444733"/>
                  <a:pt x="7571022" y="4446334"/>
                  <a:pt x="7568926" y="4448011"/>
                </a:cubicBezTo>
                <a:cubicBezTo>
                  <a:pt x="7571060" y="4450679"/>
                  <a:pt x="7572127" y="4454300"/>
                  <a:pt x="7571212" y="4458760"/>
                </a:cubicBezTo>
                <a:cubicBezTo>
                  <a:pt x="7570831" y="4460475"/>
                  <a:pt x="7570107" y="4461848"/>
                  <a:pt x="7569307" y="4463182"/>
                </a:cubicBezTo>
                <a:cubicBezTo>
                  <a:pt x="7576052" y="4461809"/>
                  <a:pt x="7583941" y="4464173"/>
                  <a:pt x="7587371" y="4472063"/>
                </a:cubicBezTo>
                <a:cubicBezTo>
                  <a:pt x="7594726" y="4489140"/>
                  <a:pt x="7566830" y="4496840"/>
                  <a:pt x="7559589" y="4479992"/>
                </a:cubicBezTo>
                <a:cubicBezTo>
                  <a:pt x="7557950" y="4476142"/>
                  <a:pt x="7558255" y="4472864"/>
                  <a:pt x="7559513" y="4470157"/>
                </a:cubicBezTo>
                <a:cubicBezTo>
                  <a:pt x="7550557" y="4471758"/>
                  <a:pt x="7540267" y="4465850"/>
                  <a:pt x="7542592" y="4454453"/>
                </a:cubicBezTo>
                <a:cubicBezTo>
                  <a:pt x="7543011" y="4452318"/>
                  <a:pt x="7543849" y="4450565"/>
                  <a:pt x="7544879" y="4449040"/>
                </a:cubicBezTo>
                <a:cubicBezTo>
                  <a:pt x="7538743" y="4446334"/>
                  <a:pt x="7535465" y="4438329"/>
                  <a:pt x="7537219" y="4432230"/>
                </a:cubicBezTo>
                <a:cubicBezTo>
                  <a:pt x="7539543" y="4424149"/>
                  <a:pt x="7547432" y="4420985"/>
                  <a:pt x="7555092" y="4422319"/>
                </a:cubicBezTo>
                <a:lnTo>
                  <a:pt x="7557760" y="4422776"/>
                </a:lnTo>
                <a:cubicBezTo>
                  <a:pt x="7557379" y="4417631"/>
                  <a:pt x="7559894" y="4412332"/>
                  <a:pt x="7564162" y="4409283"/>
                </a:cubicBezTo>
                <a:lnTo>
                  <a:pt x="7569421" y="4405585"/>
                </a:lnTo>
                <a:cubicBezTo>
                  <a:pt x="7576014" y="4400897"/>
                  <a:pt x="7584970" y="4403527"/>
                  <a:pt x="7589467" y="4409702"/>
                </a:cubicBezTo>
                <a:cubicBezTo>
                  <a:pt x="7591220" y="4412103"/>
                  <a:pt x="7591677" y="4414886"/>
                  <a:pt x="7591563" y="4417631"/>
                </a:cubicBezTo>
                <a:lnTo>
                  <a:pt x="7594688" y="4416258"/>
                </a:lnTo>
                <a:cubicBezTo>
                  <a:pt x="7601891" y="4413171"/>
                  <a:pt x="7610122" y="4413933"/>
                  <a:pt x="7614467" y="4421366"/>
                </a:cubicBezTo>
                <a:cubicBezTo>
                  <a:pt x="7614620" y="4421633"/>
                  <a:pt x="7614620" y="4421976"/>
                  <a:pt x="7614772" y="4422243"/>
                </a:cubicBezTo>
                <a:cubicBezTo>
                  <a:pt x="7621365" y="4423424"/>
                  <a:pt x="7626548" y="4428990"/>
                  <a:pt x="7626853" y="4435851"/>
                </a:cubicBezTo>
                <a:cubicBezTo>
                  <a:pt x="7626929" y="4436651"/>
                  <a:pt x="7626929" y="4437033"/>
                  <a:pt x="7626929" y="4437185"/>
                </a:cubicBezTo>
                <a:cubicBezTo>
                  <a:pt x="7626929" y="4437261"/>
                  <a:pt x="7626967" y="4437338"/>
                  <a:pt x="7626967" y="4437452"/>
                </a:cubicBezTo>
                <a:cubicBezTo>
                  <a:pt x="7626967" y="4437490"/>
                  <a:pt x="7627005" y="4437490"/>
                  <a:pt x="7627005" y="4437566"/>
                </a:cubicBezTo>
                <a:cubicBezTo>
                  <a:pt x="7627768" y="4437986"/>
                  <a:pt x="7628529" y="4438405"/>
                  <a:pt x="7629330" y="4438748"/>
                </a:cubicBezTo>
                <a:cubicBezTo>
                  <a:pt x="7636800" y="4441874"/>
                  <a:pt x="7638171" y="4451975"/>
                  <a:pt x="7635008" y="4458379"/>
                </a:cubicBezTo>
                <a:cubicBezTo>
                  <a:pt x="7631387" y="4465888"/>
                  <a:pt x="7622394" y="4466994"/>
                  <a:pt x="7615458" y="4464058"/>
                </a:cubicBezTo>
                <a:close/>
                <a:moveTo>
                  <a:pt x="7576281" y="4323441"/>
                </a:moveTo>
                <a:cubicBezTo>
                  <a:pt x="7580016" y="4305296"/>
                  <a:pt x="7608750" y="4308613"/>
                  <a:pt x="7604978" y="4326795"/>
                </a:cubicBezTo>
                <a:cubicBezTo>
                  <a:pt x="7601243" y="4344939"/>
                  <a:pt x="7572508" y="4341623"/>
                  <a:pt x="7576281" y="4323441"/>
                </a:cubicBezTo>
                <a:close/>
                <a:moveTo>
                  <a:pt x="7470069" y="4217548"/>
                </a:moveTo>
                <a:cubicBezTo>
                  <a:pt x="7466334" y="4235769"/>
                  <a:pt x="7439048" y="4226125"/>
                  <a:pt x="7442744" y="4208133"/>
                </a:cubicBezTo>
                <a:cubicBezTo>
                  <a:pt x="7446517" y="4189950"/>
                  <a:pt x="7473804" y="4199595"/>
                  <a:pt x="7470069" y="4217548"/>
                </a:cubicBezTo>
                <a:close/>
                <a:moveTo>
                  <a:pt x="7357188" y="4007593"/>
                </a:moveTo>
                <a:lnTo>
                  <a:pt x="7351929" y="4011291"/>
                </a:lnTo>
                <a:cubicBezTo>
                  <a:pt x="7345527" y="4015827"/>
                  <a:pt x="7335885" y="4012701"/>
                  <a:pt x="7332074" y="4006373"/>
                </a:cubicBezTo>
                <a:cubicBezTo>
                  <a:pt x="7331312" y="4005115"/>
                  <a:pt x="7331045" y="4003819"/>
                  <a:pt x="7330740" y="4002523"/>
                </a:cubicBezTo>
                <a:cubicBezTo>
                  <a:pt x="7329902" y="4005535"/>
                  <a:pt x="7328377" y="4008165"/>
                  <a:pt x="7326281" y="4010223"/>
                </a:cubicBezTo>
                <a:cubicBezTo>
                  <a:pt x="7333103" y="4022459"/>
                  <a:pt x="7317021" y="4039002"/>
                  <a:pt x="7304216" y="4028253"/>
                </a:cubicBezTo>
                <a:cubicBezTo>
                  <a:pt x="7296212" y="4021544"/>
                  <a:pt x="7298652" y="4011786"/>
                  <a:pt x="7304711" y="4006450"/>
                </a:cubicBezTo>
                <a:cubicBezTo>
                  <a:pt x="7304177" y="4005573"/>
                  <a:pt x="7303301" y="4004925"/>
                  <a:pt x="7302958" y="4003972"/>
                </a:cubicBezTo>
                <a:lnTo>
                  <a:pt x="7299261" y="4003210"/>
                </a:lnTo>
                <a:cubicBezTo>
                  <a:pt x="7291335" y="4001570"/>
                  <a:pt x="7286113" y="3995243"/>
                  <a:pt x="7286837" y="3986971"/>
                </a:cubicBezTo>
                <a:cubicBezTo>
                  <a:pt x="7287410" y="3980567"/>
                  <a:pt x="7293621" y="3975078"/>
                  <a:pt x="7300138" y="3974697"/>
                </a:cubicBezTo>
                <a:cubicBezTo>
                  <a:pt x="7300291" y="3971838"/>
                  <a:pt x="7301052" y="3969056"/>
                  <a:pt x="7302958" y="3966654"/>
                </a:cubicBezTo>
                <a:cubicBezTo>
                  <a:pt x="7303149" y="3966387"/>
                  <a:pt x="7303453" y="3966273"/>
                  <a:pt x="7303682" y="3966044"/>
                </a:cubicBezTo>
                <a:cubicBezTo>
                  <a:pt x="7303644" y="3966006"/>
                  <a:pt x="7303568" y="3966006"/>
                  <a:pt x="7303492" y="3965968"/>
                </a:cubicBezTo>
                <a:cubicBezTo>
                  <a:pt x="7302386" y="3964710"/>
                  <a:pt x="7301662" y="3963147"/>
                  <a:pt x="7301128" y="3961508"/>
                </a:cubicBezTo>
                <a:cubicBezTo>
                  <a:pt x="7298385" y="3962423"/>
                  <a:pt x="7295565" y="3963262"/>
                  <a:pt x="7292554" y="3962652"/>
                </a:cubicBezTo>
                <a:lnTo>
                  <a:pt x="7279978" y="3960060"/>
                </a:lnTo>
                <a:cubicBezTo>
                  <a:pt x="7275824" y="3959221"/>
                  <a:pt x="7272737" y="3956095"/>
                  <a:pt x="7271022" y="3952284"/>
                </a:cubicBezTo>
                <a:cubicBezTo>
                  <a:pt x="7267745" y="3952817"/>
                  <a:pt x="7264315" y="3952284"/>
                  <a:pt x="7260961" y="3949730"/>
                </a:cubicBezTo>
                <a:cubicBezTo>
                  <a:pt x="7260847" y="3954456"/>
                  <a:pt x="7258637" y="3959145"/>
                  <a:pt x="7254749" y="3961889"/>
                </a:cubicBezTo>
                <a:lnTo>
                  <a:pt x="7249490" y="3965587"/>
                </a:lnTo>
                <a:cubicBezTo>
                  <a:pt x="7247661" y="3966883"/>
                  <a:pt x="7245679" y="3967569"/>
                  <a:pt x="7243659" y="3967836"/>
                </a:cubicBezTo>
                <a:cubicBezTo>
                  <a:pt x="7244002" y="3969932"/>
                  <a:pt x="7243926" y="3971991"/>
                  <a:pt x="7243392" y="3973896"/>
                </a:cubicBezTo>
                <a:cubicBezTo>
                  <a:pt x="7242249" y="3977937"/>
                  <a:pt x="7239696" y="3980758"/>
                  <a:pt x="7236457" y="3982397"/>
                </a:cubicBezTo>
                <a:cubicBezTo>
                  <a:pt x="7237676" y="3982511"/>
                  <a:pt x="7238629" y="3983731"/>
                  <a:pt x="7239772" y="3984150"/>
                </a:cubicBezTo>
                <a:cubicBezTo>
                  <a:pt x="7239772" y="3983998"/>
                  <a:pt x="7239696" y="3983922"/>
                  <a:pt x="7239734" y="3983731"/>
                </a:cubicBezTo>
                <a:cubicBezTo>
                  <a:pt x="7241182" y="3976756"/>
                  <a:pt x="7246213" y="3973363"/>
                  <a:pt x="7251624" y="3972753"/>
                </a:cubicBezTo>
                <a:cubicBezTo>
                  <a:pt x="7256655" y="3971190"/>
                  <a:pt x="7261266" y="3973210"/>
                  <a:pt x="7265039" y="3976489"/>
                </a:cubicBezTo>
                <a:cubicBezTo>
                  <a:pt x="7270031" y="3975345"/>
                  <a:pt x="7275519" y="3976603"/>
                  <a:pt x="7279368" y="3982054"/>
                </a:cubicBezTo>
                <a:cubicBezTo>
                  <a:pt x="7286037" y="3991469"/>
                  <a:pt x="7279445" y="4001304"/>
                  <a:pt x="7270908" y="4003896"/>
                </a:cubicBezTo>
                <a:cubicBezTo>
                  <a:pt x="7269879" y="4004963"/>
                  <a:pt x="7268812" y="4006030"/>
                  <a:pt x="7267554" y="4006678"/>
                </a:cubicBezTo>
                <a:cubicBezTo>
                  <a:pt x="7266487" y="4007250"/>
                  <a:pt x="7265382" y="4007364"/>
                  <a:pt x="7264315" y="4007593"/>
                </a:cubicBezTo>
                <a:lnTo>
                  <a:pt x="7258484" y="4014531"/>
                </a:lnTo>
                <a:cubicBezTo>
                  <a:pt x="7253415" y="4020591"/>
                  <a:pt x="7243316" y="4020096"/>
                  <a:pt x="7237943" y="4014950"/>
                </a:cubicBezTo>
                <a:cubicBezTo>
                  <a:pt x="7237104" y="4014149"/>
                  <a:pt x="7236724" y="4013197"/>
                  <a:pt x="7236114" y="4012282"/>
                </a:cubicBezTo>
                <a:cubicBezTo>
                  <a:pt x="7230054" y="4015217"/>
                  <a:pt x="7223309" y="4014874"/>
                  <a:pt x="7218469" y="4009499"/>
                </a:cubicBezTo>
                <a:cubicBezTo>
                  <a:pt x="7217173" y="4008051"/>
                  <a:pt x="7216335" y="4006335"/>
                  <a:pt x="7215801" y="4004429"/>
                </a:cubicBezTo>
                <a:cubicBezTo>
                  <a:pt x="7214429" y="4005573"/>
                  <a:pt x="7213057" y="4006831"/>
                  <a:pt x="7211495" y="4007517"/>
                </a:cubicBezTo>
                <a:cubicBezTo>
                  <a:pt x="7211076" y="4008584"/>
                  <a:pt x="7210809" y="4009690"/>
                  <a:pt x="7210085" y="4010719"/>
                </a:cubicBezTo>
                <a:cubicBezTo>
                  <a:pt x="7205969" y="4016589"/>
                  <a:pt x="7196441" y="4019067"/>
                  <a:pt x="7190382" y="4014569"/>
                </a:cubicBezTo>
                <a:lnTo>
                  <a:pt x="7182226" y="4012891"/>
                </a:lnTo>
                <a:cubicBezTo>
                  <a:pt x="7185542" y="4019143"/>
                  <a:pt x="7184665" y="4027033"/>
                  <a:pt x="7178797" y="4031379"/>
                </a:cubicBezTo>
                <a:cubicBezTo>
                  <a:pt x="7172623" y="4035953"/>
                  <a:pt x="7163057" y="4034733"/>
                  <a:pt x="7158560" y="4028367"/>
                </a:cubicBezTo>
                <a:lnTo>
                  <a:pt x="7154863" y="4023107"/>
                </a:lnTo>
                <a:cubicBezTo>
                  <a:pt x="7150329" y="4016703"/>
                  <a:pt x="7151472" y="4007593"/>
                  <a:pt x="7157875" y="4002866"/>
                </a:cubicBezTo>
                <a:cubicBezTo>
                  <a:pt x="7161876" y="3999893"/>
                  <a:pt x="7167211" y="3999626"/>
                  <a:pt x="7171746" y="4001342"/>
                </a:cubicBezTo>
                <a:cubicBezTo>
                  <a:pt x="7171365" y="3999207"/>
                  <a:pt x="7171289" y="3997034"/>
                  <a:pt x="7171860" y="3994976"/>
                </a:cubicBezTo>
                <a:cubicBezTo>
                  <a:pt x="7173842" y="3987924"/>
                  <a:pt x="7180550" y="3984798"/>
                  <a:pt x="7187409" y="3985256"/>
                </a:cubicBezTo>
                <a:cubicBezTo>
                  <a:pt x="7190153" y="3984036"/>
                  <a:pt x="7193126" y="3983464"/>
                  <a:pt x="7196060" y="3983922"/>
                </a:cubicBezTo>
                <a:lnTo>
                  <a:pt x="7198499" y="3981025"/>
                </a:lnTo>
                <a:cubicBezTo>
                  <a:pt x="7201090" y="3977899"/>
                  <a:pt x="7204406" y="3975993"/>
                  <a:pt x="7207912" y="3975383"/>
                </a:cubicBezTo>
                <a:cubicBezTo>
                  <a:pt x="7206197" y="3971953"/>
                  <a:pt x="7205626" y="3967874"/>
                  <a:pt x="7206617" y="3964443"/>
                </a:cubicBezTo>
                <a:cubicBezTo>
                  <a:pt x="7207036" y="3962957"/>
                  <a:pt x="7208370" y="3962499"/>
                  <a:pt x="7209132" y="3961356"/>
                </a:cubicBezTo>
                <a:lnTo>
                  <a:pt x="7208522" y="3960441"/>
                </a:lnTo>
                <a:cubicBezTo>
                  <a:pt x="7204215" y="3953885"/>
                  <a:pt x="7208255" y="3944279"/>
                  <a:pt x="7214620" y="3940924"/>
                </a:cubicBezTo>
                <a:cubicBezTo>
                  <a:pt x="7215153" y="3940658"/>
                  <a:pt x="7215687" y="3940658"/>
                  <a:pt x="7216220" y="3940467"/>
                </a:cubicBezTo>
                <a:cubicBezTo>
                  <a:pt x="7218774" y="3938599"/>
                  <a:pt x="7221822" y="3937303"/>
                  <a:pt x="7225214" y="3936998"/>
                </a:cubicBezTo>
                <a:lnTo>
                  <a:pt x="7227462" y="3936808"/>
                </a:lnTo>
                <a:cubicBezTo>
                  <a:pt x="7231502" y="3934063"/>
                  <a:pt x="7236609" y="3933911"/>
                  <a:pt x="7241563" y="3936655"/>
                </a:cubicBezTo>
                <a:cubicBezTo>
                  <a:pt x="7246441" y="3934711"/>
                  <a:pt x="7251776" y="3935778"/>
                  <a:pt x="7255855" y="3939019"/>
                </a:cubicBezTo>
                <a:cubicBezTo>
                  <a:pt x="7255892" y="3937265"/>
                  <a:pt x="7255702" y="3935435"/>
                  <a:pt x="7256388" y="3933796"/>
                </a:cubicBezTo>
                <a:cubicBezTo>
                  <a:pt x="7257722" y="3926935"/>
                  <a:pt x="7263591" y="3922589"/>
                  <a:pt x="7270565" y="3921941"/>
                </a:cubicBezTo>
                <a:lnTo>
                  <a:pt x="7279673" y="3921141"/>
                </a:lnTo>
                <a:cubicBezTo>
                  <a:pt x="7286685" y="3920531"/>
                  <a:pt x="7292363" y="3926897"/>
                  <a:pt x="7293545" y="3933453"/>
                </a:cubicBezTo>
                <a:lnTo>
                  <a:pt x="7300367" y="3934864"/>
                </a:lnTo>
                <a:cubicBezTo>
                  <a:pt x="7304673" y="3935740"/>
                  <a:pt x="7307760" y="3939095"/>
                  <a:pt x="7309437" y="3943021"/>
                </a:cubicBezTo>
                <a:lnTo>
                  <a:pt x="7310961" y="3941954"/>
                </a:lnTo>
                <a:cubicBezTo>
                  <a:pt x="7317592" y="3937265"/>
                  <a:pt x="7325824" y="3937951"/>
                  <a:pt x="7331312" y="3944164"/>
                </a:cubicBezTo>
                <a:cubicBezTo>
                  <a:pt x="7336266" y="3949768"/>
                  <a:pt x="7335313" y="3960136"/>
                  <a:pt x="7329139" y="3964520"/>
                </a:cubicBezTo>
                <a:lnTo>
                  <a:pt x="7326053" y="3966692"/>
                </a:lnTo>
                <a:lnTo>
                  <a:pt x="7328377" y="3968636"/>
                </a:lnTo>
                <a:cubicBezTo>
                  <a:pt x="7334017" y="3973401"/>
                  <a:pt x="7335275" y="3981635"/>
                  <a:pt x="7331273" y="3987772"/>
                </a:cubicBezTo>
                <a:cubicBezTo>
                  <a:pt x="7331922" y="3989106"/>
                  <a:pt x="7332188" y="3990440"/>
                  <a:pt x="7332340" y="3991888"/>
                </a:cubicBezTo>
                <a:cubicBezTo>
                  <a:pt x="7333522" y="3989868"/>
                  <a:pt x="7335008" y="3987962"/>
                  <a:pt x="7337028" y="3986552"/>
                </a:cubicBezTo>
                <a:lnTo>
                  <a:pt x="7342287" y="3982816"/>
                </a:lnTo>
                <a:cubicBezTo>
                  <a:pt x="7343507" y="3981978"/>
                  <a:pt x="7344917" y="3981596"/>
                  <a:pt x="7346327" y="3981253"/>
                </a:cubicBezTo>
                <a:cubicBezTo>
                  <a:pt x="7343126" y="3975155"/>
                  <a:pt x="7343507" y="3967760"/>
                  <a:pt x="7349261" y="3962995"/>
                </a:cubicBezTo>
                <a:cubicBezTo>
                  <a:pt x="7353644" y="3959374"/>
                  <a:pt x="7360656" y="3958764"/>
                  <a:pt x="7365725" y="3961584"/>
                </a:cubicBezTo>
                <a:cubicBezTo>
                  <a:pt x="7368545" y="3959069"/>
                  <a:pt x="7372242" y="3957658"/>
                  <a:pt x="7376662" y="3958001"/>
                </a:cubicBezTo>
                <a:cubicBezTo>
                  <a:pt x="7383979" y="3958535"/>
                  <a:pt x="7390877" y="3966616"/>
                  <a:pt x="7389353" y="3974049"/>
                </a:cubicBezTo>
                <a:lnTo>
                  <a:pt x="7388057" y="3980339"/>
                </a:lnTo>
                <a:cubicBezTo>
                  <a:pt x="7386418" y="3988267"/>
                  <a:pt x="7380397" y="3993604"/>
                  <a:pt x="7372013" y="3992994"/>
                </a:cubicBezTo>
                <a:cubicBezTo>
                  <a:pt x="7370717" y="3992917"/>
                  <a:pt x="7369460" y="3992308"/>
                  <a:pt x="7368240" y="3991774"/>
                </a:cubicBezTo>
                <a:cubicBezTo>
                  <a:pt x="7366868" y="3992346"/>
                  <a:pt x="7365610" y="3993184"/>
                  <a:pt x="7364086" y="3993375"/>
                </a:cubicBezTo>
                <a:cubicBezTo>
                  <a:pt x="7364619" y="3998826"/>
                  <a:pt x="7361914" y="4004239"/>
                  <a:pt x="7357188" y="4007593"/>
                </a:cubicBezTo>
                <a:close/>
                <a:moveTo>
                  <a:pt x="7387409" y="4097895"/>
                </a:moveTo>
                <a:lnTo>
                  <a:pt x="7393697" y="4099191"/>
                </a:lnTo>
                <a:cubicBezTo>
                  <a:pt x="7401624" y="4100830"/>
                  <a:pt x="7406769" y="4107310"/>
                  <a:pt x="7406007" y="4115506"/>
                </a:cubicBezTo>
                <a:cubicBezTo>
                  <a:pt x="7405282" y="4122939"/>
                  <a:pt x="7397089" y="4129343"/>
                  <a:pt x="7389658" y="4127818"/>
                </a:cubicBezTo>
                <a:lnTo>
                  <a:pt x="7383369" y="4126522"/>
                </a:lnTo>
                <a:cubicBezTo>
                  <a:pt x="7375443" y="4124883"/>
                  <a:pt x="7370298" y="4118403"/>
                  <a:pt x="7371060" y="4110169"/>
                </a:cubicBezTo>
                <a:cubicBezTo>
                  <a:pt x="7371784" y="4102774"/>
                  <a:pt x="7380016" y="4096370"/>
                  <a:pt x="7387409" y="4097895"/>
                </a:cubicBezTo>
                <a:close/>
                <a:moveTo>
                  <a:pt x="7396784" y="3937494"/>
                </a:moveTo>
                <a:cubicBezTo>
                  <a:pt x="7382417" y="3925448"/>
                  <a:pt x="7401319" y="3903378"/>
                  <a:pt x="7415648" y="3915385"/>
                </a:cubicBezTo>
                <a:cubicBezTo>
                  <a:pt x="7430016" y="3927431"/>
                  <a:pt x="7411113" y="3949501"/>
                  <a:pt x="7396784" y="3937494"/>
                </a:cubicBezTo>
                <a:close/>
                <a:moveTo>
                  <a:pt x="7405588" y="3809836"/>
                </a:moveTo>
                <a:cubicBezTo>
                  <a:pt x="7404902" y="3809226"/>
                  <a:pt x="7404139" y="3808692"/>
                  <a:pt x="7403377" y="3808235"/>
                </a:cubicBezTo>
                <a:cubicBezTo>
                  <a:pt x="7403377" y="3808235"/>
                  <a:pt x="7403377" y="3808235"/>
                  <a:pt x="7403377" y="3808235"/>
                </a:cubicBezTo>
                <a:cubicBezTo>
                  <a:pt x="7403263" y="3808235"/>
                  <a:pt x="7403224" y="3808235"/>
                  <a:pt x="7403072" y="3808235"/>
                </a:cubicBezTo>
                <a:cubicBezTo>
                  <a:pt x="7402844" y="3808273"/>
                  <a:pt x="7402806" y="3808273"/>
                  <a:pt x="7402348" y="3808388"/>
                </a:cubicBezTo>
                <a:cubicBezTo>
                  <a:pt x="7394383" y="3809912"/>
                  <a:pt x="7387142" y="3805109"/>
                  <a:pt x="7385047" y="3797333"/>
                </a:cubicBezTo>
                <a:cubicBezTo>
                  <a:pt x="7383065" y="3789900"/>
                  <a:pt x="7388629" y="3781438"/>
                  <a:pt x="7396098" y="3779989"/>
                </a:cubicBezTo>
                <a:cubicBezTo>
                  <a:pt x="7404787" y="3778312"/>
                  <a:pt x="7413819" y="3779570"/>
                  <a:pt x="7420946" y="3785174"/>
                </a:cubicBezTo>
                <a:cubicBezTo>
                  <a:pt x="7427158" y="3790053"/>
                  <a:pt x="7430130" y="3797905"/>
                  <a:pt x="7425633" y="3805186"/>
                </a:cubicBezTo>
                <a:cubicBezTo>
                  <a:pt x="7421784" y="3811284"/>
                  <a:pt x="7411723" y="3814677"/>
                  <a:pt x="7405588" y="3809836"/>
                </a:cubicBezTo>
                <a:close/>
                <a:moveTo>
                  <a:pt x="7125786" y="3600453"/>
                </a:moveTo>
                <a:cubicBezTo>
                  <a:pt x="7111647" y="3588598"/>
                  <a:pt x="7127196" y="3563974"/>
                  <a:pt x="7141487" y="3575981"/>
                </a:cubicBezTo>
                <a:cubicBezTo>
                  <a:pt x="7155626" y="3587874"/>
                  <a:pt x="7140115" y="3612460"/>
                  <a:pt x="7125786" y="3600453"/>
                </a:cubicBezTo>
                <a:close/>
                <a:moveTo>
                  <a:pt x="7059628" y="3608572"/>
                </a:moveTo>
                <a:cubicBezTo>
                  <a:pt x="7055779" y="3614175"/>
                  <a:pt x="7046860" y="3616729"/>
                  <a:pt x="7040801" y="3612994"/>
                </a:cubicBezTo>
                <a:cubicBezTo>
                  <a:pt x="7037105" y="3613794"/>
                  <a:pt x="7033065" y="3613070"/>
                  <a:pt x="7029292" y="3609906"/>
                </a:cubicBezTo>
                <a:cubicBezTo>
                  <a:pt x="7019955" y="3602092"/>
                  <a:pt x="7024643" y="3590085"/>
                  <a:pt x="7032989" y="3585853"/>
                </a:cubicBezTo>
                <a:cubicBezTo>
                  <a:pt x="7037791" y="3581546"/>
                  <a:pt x="7045717" y="3579907"/>
                  <a:pt x="7050900" y="3584252"/>
                </a:cubicBezTo>
                <a:lnTo>
                  <a:pt x="7055855" y="3588407"/>
                </a:lnTo>
                <a:cubicBezTo>
                  <a:pt x="7061876" y="3593439"/>
                  <a:pt x="7064429" y="3601596"/>
                  <a:pt x="7059628" y="3608572"/>
                </a:cubicBezTo>
                <a:close/>
                <a:moveTo>
                  <a:pt x="7075290" y="3655305"/>
                </a:moveTo>
                <a:cubicBezTo>
                  <a:pt x="7089468" y="3667198"/>
                  <a:pt x="7073499" y="3691517"/>
                  <a:pt x="7059208" y="3679510"/>
                </a:cubicBezTo>
                <a:cubicBezTo>
                  <a:pt x="7045032" y="3667617"/>
                  <a:pt x="7060999" y="3643298"/>
                  <a:pt x="7075290" y="3655305"/>
                </a:cubicBezTo>
                <a:close/>
                <a:moveTo>
                  <a:pt x="7082722" y="3423203"/>
                </a:moveTo>
                <a:cubicBezTo>
                  <a:pt x="7064963" y="3415198"/>
                  <a:pt x="7077691" y="3387677"/>
                  <a:pt x="7095451" y="3395720"/>
                </a:cubicBezTo>
                <a:cubicBezTo>
                  <a:pt x="7113209" y="3403763"/>
                  <a:pt x="7100481" y="3431246"/>
                  <a:pt x="7082722" y="3423203"/>
                </a:cubicBezTo>
                <a:close/>
                <a:moveTo>
                  <a:pt x="7067516" y="3397207"/>
                </a:moveTo>
                <a:lnTo>
                  <a:pt x="7063362" y="3402124"/>
                </a:lnTo>
                <a:cubicBezTo>
                  <a:pt x="7063057" y="3402505"/>
                  <a:pt x="7062676" y="3402810"/>
                  <a:pt x="7062333" y="3403153"/>
                </a:cubicBezTo>
                <a:cubicBezTo>
                  <a:pt x="7062753" y="3404449"/>
                  <a:pt x="7063057" y="3405783"/>
                  <a:pt x="7063057" y="3407117"/>
                </a:cubicBezTo>
                <a:cubicBezTo>
                  <a:pt x="7063133" y="3415389"/>
                  <a:pt x="7056464" y="3421107"/>
                  <a:pt x="7048652" y="3421755"/>
                </a:cubicBezTo>
                <a:lnTo>
                  <a:pt x="7039543" y="3422555"/>
                </a:lnTo>
                <a:cubicBezTo>
                  <a:pt x="7031693" y="3423241"/>
                  <a:pt x="7024948" y="3415503"/>
                  <a:pt x="7024910" y="3408147"/>
                </a:cubicBezTo>
                <a:cubicBezTo>
                  <a:pt x="7024871" y="3400523"/>
                  <a:pt x="7030511" y="3395148"/>
                  <a:pt x="7037485" y="3393814"/>
                </a:cubicBezTo>
                <a:cubicBezTo>
                  <a:pt x="7037333" y="3390345"/>
                  <a:pt x="7038248" y="3386877"/>
                  <a:pt x="7040420" y="3384247"/>
                </a:cubicBezTo>
                <a:lnTo>
                  <a:pt x="7044574" y="3379329"/>
                </a:lnTo>
                <a:cubicBezTo>
                  <a:pt x="7049795" y="3373078"/>
                  <a:pt x="7058332" y="3372087"/>
                  <a:pt x="7064963" y="3376775"/>
                </a:cubicBezTo>
                <a:cubicBezTo>
                  <a:pt x="7071213" y="3381235"/>
                  <a:pt x="7072394" y="3391375"/>
                  <a:pt x="7067516" y="3397207"/>
                </a:cubicBezTo>
                <a:close/>
                <a:moveTo>
                  <a:pt x="7053911" y="3327870"/>
                </a:moveTo>
                <a:lnTo>
                  <a:pt x="7051129" y="3334007"/>
                </a:lnTo>
                <a:cubicBezTo>
                  <a:pt x="7047623" y="3341745"/>
                  <a:pt x="7038019" y="3343994"/>
                  <a:pt x="7030817" y="3340753"/>
                </a:cubicBezTo>
                <a:cubicBezTo>
                  <a:pt x="7023118" y="3337323"/>
                  <a:pt x="7020832" y="3327641"/>
                  <a:pt x="7024071" y="3320437"/>
                </a:cubicBezTo>
                <a:lnTo>
                  <a:pt x="7026853" y="3314299"/>
                </a:lnTo>
                <a:cubicBezTo>
                  <a:pt x="7030359" y="3306562"/>
                  <a:pt x="7039963" y="3304351"/>
                  <a:pt x="7047166" y="3307591"/>
                </a:cubicBezTo>
                <a:cubicBezTo>
                  <a:pt x="7054864" y="3310983"/>
                  <a:pt x="7057150" y="3320665"/>
                  <a:pt x="7053911" y="3327870"/>
                </a:cubicBezTo>
                <a:close/>
                <a:moveTo>
                  <a:pt x="7020565" y="3352532"/>
                </a:moveTo>
                <a:cubicBezTo>
                  <a:pt x="7014277" y="3358326"/>
                  <a:pt x="7006045" y="3356725"/>
                  <a:pt x="7000024" y="3351694"/>
                </a:cubicBezTo>
                <a:lnTo>
                  <a:pt x="6995070" y="3347539"/>
                </a:lnTo>
                <a:cubicBezTo>
                  <a:pt x="6989010" y="3342469"/>
                  <a:pt x="6990687" y="3331796"/>
                  <a:pt x="6995870" y="3326993"/>
                </a:cubicBezTo>
                <a:cubicBezTo>
                  <a:pt x="7002196" y="3321199"/>
                  <a:pt x="7010389" y="3322800"/>
                  <a:pt x="7016411" y="3327793"/>
                </a:cubicBezTo>
                <a:lnTo>
                  <a:pt x="7021365" y="3331948"/>
                </a:lnTo>
                <a:cubicBezTo>
                  <a:pt x="7027463" y="3337056"/>
                  <a:pt x="7025786" y="3347729"/>
                  <a:pt x="7020565" y="3352532"/>
                </a:cubicBezTo>
                <a:close/>
                <a:moveTo>
                  <a:pt x="6936990" y="3098131"/>
                </a:moveTo>
                <a:cubicBezTo>
                  <a:pt x="6934018" y="3104916"/>
                  <a:pt x="6925367" y="3109796"/>
                  <a:pt x="6918202" y="3106594"/>
                </a:cubicBezTo>
                <a:lnTo>
                  <a:pt x="6912066" y="3103849"/>
                </a:lnTo>
                <a:cubicBezTo>
                  <a:pt x="6904597" y="3100457"/>
                  <a:pt x="6899871" y="3092795"/>
                  <a:pt x="6902768" y="3084561"/>
                </a:cubicBezTo>
                <a:cubicBezTo>
                  <a:pt x="6904750" y="3078920"/>
                  <a:pt x="6910809" y="3074536"/>
                  <a:pt x="6916945" y="3074384"/>
                </a:cubicBezTo>
                <a:cubicBezTo>
                  <a:pt x="6917897" y="3072554"/>
                  <a:pt x="6919193" y="3070915"/>
                  <a:pt x="6920908" y="3069657"/>
                </a:cubicBezTo>
                <a:lnTo>
                  <a:pt x="6926129" y="3065883"/>
                </a:lnTo>
                <a:cubicBezTo>
                  <a:pt x="6932494" y="3061271"/>
                  <a:pt x="6941754" y="3062605"/>
                  <a:pt x="6946442" y="3068971"/>
                </a:cubicBezTo>
                <a:cubicBezTo>
                  <a:pt x="6946785" y="3069428"/>
                  <a:pt x="6946861" y="3070000"/>
                  <a:pt x="6947128" y="3070534"/>
                </a:cubicBezTo>
                <a:lnTo>
                  <a:pt x="6950100" y="3069390"/>
                </a:lnTo>
                <a:cubicBezTo>
                  <a:pt x="6957760" y="3066493"/>
                  <a:pt x="6966716" y="3070420"/>
                  <a:pt x="6969650" y="3078119"/>
                </a:cubicBezTo>
                <a:cubicBezTo>
                  <a:pt x="6972547" y="3085743"/>
                  <a:pt x="6968583" y="3094815"/>
                  <a:pt x="6960923" y="3097674"/>
                </a:cubicBezTo>
                <a:lnTo>
                  <a:pt x="6952501" y="3100876"/>
                </a:lnTo>
                <a:cubicBezTo>
                  <a:pt x="6956731" y="3102896"/>
                  <a:pt x="6960161" y="3106517"/>
                  <a:pt x="6961076" y="3111320"/>
                </a:cubicBezTo>
                <a:lnTo>
                  <a:pt x="6962333" y="3117915"/>
                </a:lnTo>
                <a:cubicBezTo>
                  <a:pt x="6963858" y="3125996"/>
                  <a:pt x="6958522" y="3134115"/>
                  <a:pt x="6950405" y="3135716"/>
                </a:cubicBezTo>
                <a:cubicBezTo>
                  <a:pt x="6942440" y="3137317"/>
                  <a:pt x="6934132" y="3131828"/>
                  <a:pt x="6932607" y="3123823"/>
                </a:cubicBezTo>
                <a:lnTo>
                  <a:pt x="6931350" y="3117229"/>
                </a:lnTo>
                <a:cubicBezTo>
                  <a:pt x="6930016" y="3110215"/>
                  <a:pt x="6934056" y="3103430"/>
                  <a:pt x="6940382" y="3100647"/>
                </a:cubicBezTo>
                <a:cubicBezTo>
                  <a:pt x="6939201" y="3099961"/>
                  <a:pt x="6938096" y="3099084"/>
                  <a:pt x="6936990" y="3098131"/>
                </a:cubicBezTo>
                <a:close/>
                <a:moveTo>
                  <a:pt x="6963705" y="2922445"/>
                </a:moveTo>
                <a:cubicBezTo>
                  <a:pt x="6970298" y="2917680"/>
                  <a:pt x="6979254" y="2920081"/>
                  <a:pt x="6983904" y="2926218"/>
                </a:cubicBezTo>
                <a:cubicBezTo>
                  <a:pt x="6988591" y="2932432"/>
                  <a:pt x="6986342" y="2941351"/>
                  <a:pt x="6980550" y="2945964"/>
                </a:cubicBezTo>
                <a:cubicBezTo>
                  <a:pt x="6981807" y="2956255"/>
                  <a:pt x="6971289" y="2968187"/>
                  <a:pt x="6958713" y="2962507"/>
                </a:cubicBezTo>
                <a:cubicBezTo>
                  <a:pt x="6957265" y="2961859"/>
                  <a:pt x="6956350" y="2960906"/>
                  <a:pt x="6955321" y="2960029"/>
                </a:cubicBezTo>
                <a:cubicBezTo>
                  <a:pt x="6951053" y="2959648"/>
                  <a:pt x="6946899" y="2957590"/>
                  <a:pt x="6944231" y="2954007"/>
                </a:cubicBezTo>
                <a:cubicBezTo>
                  <a:pt x="6939429" y="2947641"/>
                  <a:pt x="6941869" y="2938264"/>
                  <a:pt x="6948004" y="2933804"/>
                </a:cubicBezTo>
                <a:lnTo>
                  <a:pt x="6963705" y="2922445"/>
                </a:lnTo>
                <a:close/>
                <a:moveTo>
                  <a:pt x="6986419" y="2874683"/>
                </a:moveTo>
                <a:cubicBezTo>
                  <a:pt x="6997318" y="2889778"/>
                  <a:pt x="6975291" y="2908760"/>
                  <a:pt x="6964353" y="2893589"/>
                </a:cubicBezTo>
                <a:cubicBezTo>
                  <a:pt x="6953454" y="2878494"/>
                  <a:pt x="6975481" y="2859511"/>
                  <a:pt x="6986419" y="2874683"/>
                </a:cubicBezTo>
                <a:close/>
                <a:moveTo>
                  <a:pt x="6894041" y="3023458"/>
                </a:moveTo>
                <a:cubicBezTo>
                  <a:pt x="6894155" y="3022810"/>
                  <a:pt x="6894078" y="3022238"/>
                  <a:pt x="6894269" y="3021628"/>
                </a:cubicBezTo>
                <a:cubicBezTo>
                  <a:pt x="6896480" y="3014271"/>
                  <a:pt x="6906312" y="3009049"/>
                  <a:pt x="6913553" y="3012327"/>
                </a:cubicBezTo>
                <a:lnTo>
                  <a:pt x="6919689" y="3015110"/>
                </a:lnTo>
                <a:cubicBezTo>
                  <a:pt x="6924909" y="3017473"/>
                  <a:pt x="6928263" y="3021666"/>
                  <a:pt x="6929216" y="3026698"/>
                </a:cubicBezTo>
                <a:lnTo>
                  <a:pt x="6929559" y="3026660"/>
                </a:lnTo>
                <a:cubicBezTo>
                  <a:pt x="6937905" y="3025059"/>
                  <a:pt x="6945412" y="3030395"/>
                  <a:pt x="6947432" y="3038477"/>
                </a:cubicBezTo>
                <a:cubicBezTo>
                  <a:pt x="6949414" y="3046329"/>
                  <a:pt x="6943431" y="3054867"/>
                  <a:pt x="6935619" y="3056354"/>
                </a:cubicBezTo>
                <a:lnTo>
                  <a:pt x="6929025" y="3057612"/>
                </a:lnTo>
                <a:cubicBezTo>
                  <a:pt x="6920680" y="3059175"/>
                  <a:pt x="6913172" y="3053876"/>
                  <a:pt x="6911152" y="3045795"/>
                </a:cubicBezTo>
                <a:cubicBezTo>
                  <a:pt x="6910999" y="3045185"/>
                  <a:pt x="6911190" y="3044575"/>
                  <a:pt x="6911114" y="3043966"/>
                </a:cubicBezTo>
                <a:cubicBezTo>
                  <a:pt x="6910657" y="3043851"/>
                  <a:pt x="6910123" y="3043927"/>
                  <a:pt x="6909666" y="3043737"/>
                </a:cubicBezTo>
                <a:lnTo>
                  <a:pt x="6903530" y="3040954"/>
                </a:lnTo>
                <a:cubicBezTo>
                  <a:pt x="6903492" y="3040954"/>
                  <a:pt x="6903454" y="3040916"/>
                  <a:pt x="6903416" y="3040878"/>
                </a:cubicBezTo>
                <a:cubicBezTo>
                  <a:pt x="6900748" y="3051437"/>
                  <a:pt x="6887486" y="3058832"/>
                  <a:pt x="6879559" y="3047853"/>
                </a:cubicBezTo>
                <a:cubicBezTo>
                  <a:pt x="6870755" y="3035618"/>
                  <a:pt x="6883218" y="3020637"/>
                  <a:pt x="6894041" y="3023458"/>
                </a:cubicBezTo>
                <a:close/>
                <a:moveTo>
                  <a:pt x="6836381" y="3087230"/>
                </a:moveTo>
                <a:cubicBezTo>
                  <a:pt x="6834323" y="3084409"/>
                  <a:pt x="6833713" y="3081398"/>
                  <a:pt x="6833675" y="3078501"/>
                </a:cubicBezTo>
                <a:cubicBezTo>
                  <a:pt x="6823804" y="3072135"/>
                  <a:pt x="6823652" y="3053495"/>
                  <a:pt x="6838629" y="3050674"/>
                </a:cubicBezTo>
                <a:cubicBezTo>
                  <a:pt x="6849376" y="3048616"/>
                  <a:pt x="6855588" y="3057154"/>
                  <a:pt x="6855702" y="3065655"/>
                </a:cubicBezTo>
                <a:cubicBezTo>
                  <a:pt x="6856312" y="3066265"/>
                  <a:pt x="6856998" y="3066570"/>
                  <a:pt x="6857570" y="3067370"/>
                </a:cubicBezTo>
                <a:cubicBezTo>
                  <a:pt x="6868393" y="3082312"/>
                  <a:pt x="6847318" y="3102362"/>
                  <a:pt x="6836381" y="3087230"/>
                </a:cubicBezTo>
                <a:close/>
                <a:moveTo>
                  <a:pt x="6636152" y="2957399"/>
                </a:moveTo>
                <a:cubicBezTo>
                  <a:pt x="6628797" y="2967920"/>
                  <a:pt x="6613210" y="2963193"/>
                  <a:pt x="6610047" y="2952406"/>
                </a:cubicBezTo>
                <a:cubicBezTo>
                  <a:pt x="6594498" y="2943562"/>
                  <a:pt x="6603416" y="2916727"/>
                  <a:pt x="6620642" y="2924503"/>
                </a:cubicBezTo>
                <a:cubicBezTo>
                  <a:pt x="6623691" y="2925875"/>
                  <a:pt x="6625634" y="2927972"/>
                  <a:pt x="6627196" y="2930259"/>
                </a:cubicBezTo>
                <a:cubicBezTo>
                  <a:pt x="6631084" y="2930793"/>
                  <a:pt x="6634590" y="2932965"/>
                  <a:pt x="6637257" y="2935862"/>
                </a:cubicBezTo>
                <a:cubicBezTo>
                  <a:pt x="6646289" y="2929649"/>
                  <a:pt x="6662486" y="2935710"/>
                  <a:pt x="6660123" y="2949814"/>
                </a:cubicBezTo>
                <a:cubicBezTo>
                  <a:pt x="6657989" y="2962659"/>
                  <a:pt x="6643698" y="2963917"/>
                  <a:pt x="6636152" y="2957399"/>
                </a:cubicBezTo>
                <a:close/>
                <a:moveTo>
                  <a:pt x="6652196" y="2592074"/>
                </a:moveTo>
                <a:cubicBezTo>
                  <a:pt x="6649643" y="2594666"/>
                  <a:pt x="6646442" y="2596611"/>
                  <a:pt x="6643050" y="2597030"/>
                </a:cubicBezTo>
                <a:cubicBezTo>
                  <a:pt x="6637410" y="2609075"/>
                  <a:pt x="6619384" y="2605950"/>
                  <a:pt x="6616373" y="2594400"/>
                </a:cubicBezTo>
                <a:cubicBezTo>
                  <a:pt x="6612715" y="2597602"/>
                  <a:pt x="6607455" y="2599088"/>
                  <a:pt x="6602654" y="2597868"/>
                </a:cubicBezTo>
                <a:lnTo>
                  <a:pt x="6601320" y="2597564"/>
                </a:lnTo>
                <a:cubicBezTo>
                  <a:pt x="6602539" y="2598783"/>
                  <a:pt x="6603606" y="2600308"/>
                  <a:pt x="6604369" y="2602328"/>
                </a:cubicBezTo>
                <a:cubicBezTo>
                  <a:pt x="6606160" y="2606979"/>
                  <a:pt x="6605474" y="2611286"/>
                  <a:pt x="6603569" y="2614907"/>
                </a:cubicBezTo>
                <a:cubicBezTo>
                  <a:pt x="6604750" y="2615136"/>
                  <a:pt x="6605969" y="2615212"/>
                  <a:pt x="6607112" y="2615708"/>
                </a:cubicBezTo>
                <a:cubicBezTo>
                  <a:pt x="6614772" y="2618986"/>
                  <a:pt x="6617440" y="2628706"/>
                  <a:pt x="6614201" y="2635910"/>
                </a:cubicBezTo>
                <a:lnTo>
                  <a:pt x="6605893" y="2654321"/>
                </a:lnTo>
                <a:cubicBezTo>
                  <a:pt x="6602425" y="2662060"/>
                  <a:pt x="6593088" y="2664575"/>
                  <a:pt x="6585695" y="2661411"/>
                </a:cubicBezTo>
                <a:cubicBezTo>
                  <a:pt x="6578035" y="2658133"/>
                  <a:pt x="6575367" y="2648413"/>
                  <a:pt x="6578606" y="2641209"/>
                </a:cubicBezTo>
                <a:lnTo>
                  <a:pt x="6586648" y="2623407"/>
                </a:lnTo>
                <a:cubicBezTo>
                  <a:pt x="6583637" y="2622569"/>
                  <a:pt x="6580969" y="2620473"/>
                  <a:pt x="6579292" y="2616623"/>
                </a:cubicBezTo>
                <a:cubicBezTo>
                  <a:pt x="6576358" y="2617690"/>
                  <a:pt x="6573081" y="2618033"/>
                  <a:pt x="6569841" y="2617233"/>
                </a:cubicBezTo>
                <a:lnTo>
                  <a:pt x="6557417" y="2614145"/>
                </a:lnTo>
                <a:cubicBezTo>
                  <a:pt x="6549795" y="2612277"/>
                  <a:pt x="6545832" y="2603014"/>
                  <a:pt x="6548080" y="2595963"/>
                </a:cubicBezTo>
                <a:cubicBezTo>
                  <a:pt x="6550329" y="2588949"/>
                  <a:pt x="6557227" y="2586128"/>
                  <a:pt x="6564049" y="2586852"/>
                </a:cubicBezTo>
                <a:cubicBezTo>
                  <a:pt x="6560733" y="2575912"/>
                  <a:pt x="6569574" y="2561961"/>
                  <a:pt x="6582646" y="2567831"/>
                </a:cubicBezTo>
                <a:cubicBezTo>
                  <a:pt x="6583218" y="2568060"/>
                  <a:pt x="6583484" y="2568517"/>
                  <a:pt x="6583980" y="2568784"/>
                </a:cubicBezTo>
                <a:cubicBezTo>
                  <a:pt x="6584971" y="2567298"/>
                  <a:pt x="6585581" y="2565392"/>
                  <a:pt x="6586914" y="2564401"/>
                </a:cubicBezTo>
                <a:lnTo>
                  <a:pt x="6586038" y="2562952"/>
                </a:lnTo>
                <a:cubicBezTo>
                  <a:pt x="6581998" y="2556243"/>
                  <a:pt x="6586419" y="2546790"/>
                  <a:pt x="6592897" y="2543741"/>
                </a:cubicBezTo>
                <a:cubicBezTo>
                  <a:pt x="6600444" y="2540157"/>
                  <a:pt x="6608103" y="2543931"/>
                  <a:pt x="6612143" y="2550602"/>
                </a:cubicBezTo>
                <a:lnTo>
                  <a:pt x="6612677" y="2551517"/>
                </a:lnTo>
                <a:cubicBezTo>
                  <a:pt x="6613858" y="2551555"/>
                  <a:pt x="6615039" y="2551555"/>
                  <a:pt x="6616259" y="2551860"/>
                </a:cubicBezTo>
                <a:lnTo>
                  <a:pt x="6622470" y="2553423"/>
                </a:lnTo>
                <a:cubicBezTo>
                  <a:pt x="6630055" y="2555290"/>
                  <a:pt x="6633523" y="2565239"/>
                  <a:pt x="6631045" y="2571948"/>
                </a:cubicBezTo>
                <a:cubicBezTo>
                  <a:pt x="6630207" y="2574197"/>
                  <a:pt x="6628835" y="2575836"/>
                  <a:pt x="6627310" y="2577246"/>
                </a:cubicBezTo>
                <a:cubicBezTo>
                  <a:pt x="6628492" y="2577056"/>
                  <a:pt x="6629674" y="2577094"/>
                  <a:pt x="6630893" y="2577208"/>
                </a:cubicBezTo>
                <a:cubicBezTo>
                  <a:pt x="6634590" y="2569547"/>
                  <a:pt x="6644270" y="2565582"/>
                  <a:pt x="6650900" y="2569737"/>
                </a:cubicBezTo>
                <a:cubicBezTo>
                  <a:pt x="6649148" y="2563486"/>
                  <a:pt x="6650367" y="2556968"/>
                  <a:pt x="6656541" y="2553080"/>
                </a:cubicBezTo>
                <a:cubicBezTo>
                  <a:pt x="6662600" y="2549306"/>
                  <a:pt x="6673080" y="2550678"/>
                  <a:pt x="6676434" y="2557730"/>
                </a:cubicBezTo>
                <a:cubicBezTo>
                  <a:pt x="6676815" y="2558607"/>
                  <a:pt x="6677235" y="2559445"/>
                  <a:pt x="6677730" y="2560246"/>
                </a:cubicBezTo>
                <a:cubicBezTo>
                  <a:pt x="6677768" y="2560322"/>
                  <a:pt x="6677768" y="2560284"/>
                  <a:pt x="6677806" y="2560398"/>
                </a:cubicBezTo>
                <a:cubicBezTo>
                  <a:pt x="6677882" y="2560437"/>
                  <a:pt x="6677920" y="2560437"/>
                  <a:pt x="6677959" y="2560475"/>
                </a:cubicBezTo>
                <a:cubicBezTo>
                  <a:pt x="6678035" y="2560475"/>
                  <a:pt x="6678111" y="2560513"/>
                  <a:pt x="6678187" y="2560551"/>
                </a:cubicBezTo>
                <a:cubicBezTo>
                  <a:pt x="6679330" y="2560741"/>
                  <a:pt x="6680436" y="2560551"/>
                  <a:pt x="6681579" y="2560817"/>
                </a:cubicBezTo>
                <a:cubicBezTo>
                  <a:pt x="6689544" y="2562762"/>
                  <a:pt x="6693431" y="2572901"/>
                  <a:pt x="6690916" y="2580105"/>
                </a:cubicBezTo>
                <a:cubicBezTo>
                  <a:pt x="6688896" y="2585861"/>
                  <a:pt x="6684132" y="2589025"/>
                  <a:pt x="6678759" y="2589787"/>
                </a:cubicBezTo>
                <a:cubicBezTo>
                  <a:pt x="6676358" y="2595848"/>
                  <a:pt x="6670946" y="2600270"/>
                  <a:pt x="6663858" y="2599736"/>
                </a:cubicBezTo>
                <a:cubicBezTo>
                  <a:pt x="6659208" y="2599317"/>
                  <a:pt x="6654826" y="2596191"/>
                  <a:pt x="6652196" y="2592074"/>
                </a:cubicBezTo>
                <a:close/>
                <a:moveTo>
                  <a:pt x="6638820" y="2407887"/>
                </a:moveTo>
                <a:cubicBezTo>
                  <a:pt x="6636343" y="2415663"/>
                  <a:pt x="6628263" y="2419132"/>
                  <a:pt x="6620679" y="2417264"/>
                </a:cubicBezTo>
                <a:lnTo>
                  <a:pt x="6614468" y="2415702"/>
                </a:lnTo>
                <a:cubicBezTo>
                  <a:pt x="6606884" y="2413834"/>
                  <a:pt x="6602844" y="2404609"/>
                  <a:pt x="6605093" y="2397557"/>
                </a:cubicBezTo>
                <a:cubicBezTo>
                  <a:pt x="6607570" y="2389781"/>
                  <a:pt x="6615649" y="2386312"/>
                  <a:pt x="6623233" y="2388180"/>
                </a:cubicBezTo>
                <a:lnTo>
                  <a:pt x="6629483" y="2389743"/>
                </a:lnTo>
                <a:cubicBezTo>
                  <a:pt x="6637029" y="2391649"/>
                  <a:pt x="6641068" y="2400836"/>
                  <a:pt x="6638820" y="2407887"/>
                </a:cubicBezTo>
                <a:close/>
                <a:moveTo>
                  <a:pt x="6646137" y="2469791"/>
                </a:moveTo>
                <a:lnTo>
                  <a:pt x="6652120" y="2467504"/>
                </a:lnTo>
                <a:cubicBezTo>
                  <a:pt x="6659399" y="2464684"/>
                  <a:pt x="6667593" y="2465789"/>
                  <a:pt x="6671670" y="2473374"/>
                </a:cubicBezTo>
                <a:cubicBezTo>
                  <a:pt x="6671823" y="2473641"/>
                  <a:pt x="6671823" y="2473984"/>
                  <a:pt x="6671937" y="2474251"/>
                </a:cubicBezTo>
                <a:cubicBezTo>
                  <a:pt x="6678492" y="2475700"/>
                  <a:pt x="6683446" y="2481455"/>
                  <a:pt x="6683446" y="2488317"/>
                </a:cubicBezTo>
                <a:cubicBezTo>
                  <a:pt x="6683485" y="2489117"/>
                  <a:pt x="6683485" y="2489499"/>
                  <a:pt x="6683446" y="2489613"/>
                </a:cubicBezTo>
                <a:lnTo>
                  <a:pt x="6683485" y="2489880"/>
                </a:lnTo>
                <a:cubicBezTo>
                  <a:pt x="6683485" y="2489918"/>
                  <a:pt x="6683485" y="2489918"/>
                  <a:pt x="6683522" y="2489994"/>
                </a:cubicBezTo>
                <a:cubicBezTo>
                  <a:pt x="6684285" y="2490451"/>
                  <a:pt x="6685009" y="2490871"/>
                  <a:pt x="6685809" y="2491252"/>
                </a:cubicBezTo>
                <a:cubicBezTo>
                  <a:pt x="6693126" y="2494682"/>
                  <a:pt x="6694117" y="2504784"/>
                  <a:pt x="6690687" y="2511073"/>
                </a:cubicBezTo>
                <a:cubicBezTo>
                  <a:pt x="6686686" y="2518430"/>
                  <a:pt x="6677692" y="2519155"/>
                  <a:pt x="6670870" y="2515953"/>
                </a:cubicBezTo>
                <a:cubicBezTo>
                  <a:pt x="6662524" y="2512026"/>
                  <a:pt x="6657532" y="2504631"/>
                  <a:pt x="6655550" y="2496169"/>
                </a:cubicBezTo>
                <a:cubicBezTo>
                  <a:pt x="6649490" y="2497160"/>
                  <a:pt x="6643507" y="2495407"/>
                  <a:pt x="6640230" y="2489270"/>
                </a:cubicBezTo>
                <a:cubicBezTo>
                  <a:pt x="6636915" y="2483094"/>
                  <a:pt x="6638858" y="2472612"/>
                  <a:pt x="6646137" y="2469791"/>
                </a:cubicBezTo>
                <a:close/>
                <a:moveTo>
                  <a:pt x="6626968" y="2508901"/>
                </a:moveTo>
                <a:cubicBezTo>
                  <a:pt x="6626549" y="2510616"/>
                  <a:pt x="6625748" y="2511950"/>
                  <a:pt x="6624910" y="2513246"/>
                </a:cubicBezTo>
                <a:cubicBezTo>
                  <a:pt x="6631655" y="2512179"/>
                  <a:pt x="6639467" y="2514809"/>
                  <a:pt x="6642555" y="2522852"/>
                </a:cubicBezTo>
                <a:cubicBezTo>
                  <a:pt x="6649224" y="2540157"/>
                  <a:pt x="6621099" y="2546752"/>
                  <a:pt x="6614506" y="2529675"/>
                </a:cubicBezTo>
                <a:cubicBezTo>
                  <a:pt x="6613019" y="2525787"/>
                  <a:pt x="6613439" y="2522547"/>
                  <a:pt x="6614811" y="2519879"/>
                </a:cubicBezTo>
                <a:cubicBezTo>
                  <a:pt x="6605817" y="2521136"/>
                  <a:pt x="6595756" y="2514809"/>
                  <a:pt x="6598576" y="2503526"/>
                </a:cubicBezTo>
                <a:cubicBezTo>
                  <a:pt x="6603073" y="2485534"/>
                  <a:pt x="6631465" y="2490871"/>
                  <a:pt x="6626968" y="2508901"/>
                </a:cubicBezTo>
                <a:close/>
                <a:moveTo>
                  <a:pt x="6690077" y="2529942"/>
                </a:moveTo>
                <a:cubicBezTo>
                  <a:pt x="6683408" y="2512598"/>
                  <a:pt x="6710428" y="2502459"/>
                  <a:pt x="6717097" y="2519841"/>
                </a:cubicBezTo>
                <a:cubicBezTo>
                  <a:pt x="6723805" y="2537184"/>
                  <a:pt x="6696747" y="2547324"/>
                  <a:pt x="6690077" y="2529942"/>
                </a:cubicBezTo>
                <a:close/>
                <a:moveTo>
                  <a:pt x="6707493" y="2438801"/>
                </a:moveTo>
                <a:cubicBezTo>
                  <a:pt x="6705969" y="2440555"/>
                  <a:pt x="6704025" y="2441660"/>
                  <a:pt x="6701930" y="2442384"/>
                </a:cubicBezTo>
                <a:cubicBezTo>
                  <a:pt x="6705550" y="2444862"/>
                  <a:pt x="6707837" y="2448941"/>
                  <a:pt x="6706350" y="2454849"/>
                </a:cubicBezTo>
                <a:cubicBezTo>
                  <a:pt x="6701930" y="2472612"/>
                  <a:pt x="6673195" y="2469563"/>
                  <a:pt x="6677654" y="2451571"/>
                </a:cubicBezTo>
                <a:cubicBezTo>
                  <a:pt x="6678149" y="2449512"/>
                  <a:pt x="6679063" y="2447797"/>
                  <a:pt x="6680131" y="2446311"/>
                </a:cubicBezTo>
                <a:lnTo>
                  <a:pt x="6679902" y="2446387"/>
                </a:lnTo>
                <a:cubicBezTo>
                  <a:pt x="6672356" y="2449284"/>
                  <a:pt x="6664353" y="2444748"/>
                  <a:pt x="6661457" y="2437658"/>
                </a:cubicBezTo>
                <a:cubicBezTo>
                  <a:pt x="6658446" y="2430301"/>
                  <a:pt x="6663172" y="2421915"/>
                  <a:pt x="6670222" y="2419209"/>
                </a:cubicBezTo>
                <a:lnTo>
                  <a:pt x="6675253" y="2417264"/>
                </a:lnTo>
                <a:cubicBezTo>
                  <a:pt x="6676244" y="2413110"/>
                  <a:pt x="6678835" y="2409412"/>
                  <a:pt x="6683065" y="2407392"/>
                </a:cubicBezTo>
                <a:cubicBezTo>
                  <a:pt x="6688553" y="2404800"/>
                  <a:pt x="6693622" y="2406286"/>
                  <a:pt x="6698919" y="2408383"/>
                </a:cubicBezTo>
                <a:cubicBezTo>
                  <a:pt x="6702997" y="2410022"/>
                  <a:pt x="6705283" y="2413720"/>
                  <a:pt x="6706083" y="2417798"/>
                </a:cubicBezTo>
                <a:cubicBezTo>
                  <a:pt x="6706312" y="2417989"/>
                  <a:pt x="6706541" y="2418179"/>
                  <a:pt x="6706731" y="2418408"/>
                </a:cubicBezTo>
                <a:cubicBezTo>
                  <a:pt x="6712753" y="2423821"/>
                  <a:pt x="6712486" y="2432893"/>
                  <a:pt x="6707493" y="2438801"/>
                </a:cubicBezTo>
                <a:close/>
                <a:moveTo>
                  <a:pt x="6665878" y="2378613"/>
                </a:moveTo>
                <a:cubicBezTo>
                  <a:pt x="6661419" y="2396566"/>
                  <a:pt x="6632913" y="2392106"/>
                  <a:pt x="6637372" y="2374115"/>
                </a:cubicBezTo>
                <a:cubicBezTo>
                  <a:pt x="6641831" y="2356161"/>
                  <a:pt x="6670337" y="2360583"/>
                  <a:pt x="6665878" y="2378613"/>
                </a:cubicBezTo>
                <a:close/>
                <a:moveTo>
                  <a:pt x="6598423" y="2304511"/>
                </a:moveTo>
                <a:cubicBezTo>
                  <a:pt x="6593964" y="2322541"/>
                  <a:pt x="6565992" y="2315336"/>
                  <a:pt x="6570489" y="2297307"/>
                </a:cubicBezTo>
                <a:cubicBezTo>
                  <a:pt x="6574948" y="2279277"/>
                  <a:pt x="6602882" y="2286481"/>
                  <a:pt x="6598423" y="2304511"/>
                </a:cubicBezTo>
                <a:close/>
                <a:moveTo>
                  <a:pt x="6573842" y="2369312"/>
                </a:moveTo>
                <a:cubicBezTo>
                  <a:pt x="6581426" y="2370722"/>
                  <a:pt x="6586457" y="2379299"/>
                  <a:pt x="6584628" y="2386656"/>
                </a:cubicBezTo>
                <a:lnTo>
                  <a:pt x="6583065" y="2392869"/>
                </a:lnTo>
                <a:cubicBezTo>
                  <a:pt x="6581122" y="2400721"/>
                  <a:pt x="6573538" y="2405105"/>
                  <a:pt x="6565764" y="2403694"/>
                </a:cubicBezTo>
                <a:cubicBezTo>
                  <a:pt x="6558180" y="2402284"/>
                  <a:pt x="6553149" y="2393669"/>
                  <a:pt x="6554978" y="2386351"/>
                </a:cubicBezTo>
                <a:lnTo>
                  <a:pt x="6556541" y="2380099"/>
                </a:lnTo>
                <a:cubicBezTo>
                  <a:pt x="6558484" y="2372285"/>
                  <a:pt x="6566068" y="2367863"/>
                  <a:pt x="6573842" y="2369312"/>
                </a:cubicBezTo>
                <a:close/>
                <a:moveTo>
                  <a:pt x="6555283" y="2367368"/>
                </a:moveTo>
                <a:cubicBezTo>
                  <a:pt x="6550825" y="2385398"/>
                  <a:pt x="6522776" y="2378460"/>
                  <a:pt x="6527272" y="2360392"/>
                </a:cubicBezTo>
                <a:cubicBezTo>
                  <a:pt x="6531731" y="2342362"/>
                  <a:pt x="6559742" y="2349300"/>
                  <a:pt x="6555283" y="2367368"/>
                </a:cubicBezTo>
                <a:close/>
                <a:moveTo>
                  <a:pt x="6533865" y="2445396"/>
                </a:moveTo>
                <a:lnTo>
                  <a:pt x="6540078" y="2446958"/>
                </a:lnTo>
                <a:cubicBezTo>
                  <a:pt x="6546099" y="2448483"/>
                  <a:pt x="6550519" y="2452333"/>
                  <a:pt x="6551892" y="2457860"/>
                </a:cubicBezTo>
                <a:cubicBezTo>
                  <a:pt x="6555207" y="2454697"/>
                  <a:pt x="6559780" y="2452829"/>
                  <a:pt x="6564125" y="2453896"/>
                </a:cubicBezTo>
                <a:lnTo>
                  <a:pt x="6570375" y="2455459"/>
                </a:lnTo>
                <a:cubicBezTo>
                  <a:pt x="6571366" y="2455688"/>
                  <a:pt x="6572128" y="2456221"/>
                  <a:pt x="6573042" y="2456602"/>
                </a:cubicBezTo>
                <a:cubicBezTo>
                  <a:pt x="6575139" y="2456259"/>
                  <a:pt x="6577273" y="2456183"/>
                  <a:pt x="6579369" y="2456679"/>
                </a:cubicBezTo>
                <a:cubicBezTo>
                  <a:pt x="6587143" y="2458508"/>
                  <a:pt x="6591145" y="2467161"/>
                  <a:pt x="6589315" y="2474480"/>
                </a:cubicBezTo>
                <a:lnTo>
                  <a:pt x="6587753" y="2480731"/>
                </a:lnTo>
                <a:cubicBezTo>
                  <a:pt x="6585809" y="2488584"/>
                  <a:pt x="6577349" y="2492434"/>
                  <a:pt x="6569917" y="2490680"/>
                </a:cubicBezTo>
                <a:cubicBezTo>
                  <a:pt x="6565687" y="2489689"/>
                  <a:pt x="6562715" y="2486601"/>
                  <a:pt x="6561038" y="2482828"/>
                </a:cubicBezTo>
                <a:lnTo>
                  <a:pt x="6559209" y="2482370"/>
                </a:lnTo>
                <a:cubicBezTo>
                  <a:pt x="6553340" y="2480922"/>
                  <a:pt x="6549148" y="2476919"/>
                  <a:pt x="6547814" y="2471583"/>
                </a:cubicBezTo>
                <a:cubicBezTo>
                  <a:pt x="6544612" y="2474671"/>
                  <a:pt x="6540268" y="2476614"/>
                  <a:pt x="6536038" y="2475585"/>
                </a:cubicBezTo>
                <a:lnTo>
                  <a:pt x="6529826" y="2474022"/>
                </a:lnTo>
                <a:cubicBezTo>
                  <a:pt x="6521937" y="2472079"/>
                  <a:pt x="6516755" y="2466132"/>
                  <a:pt x="6517555" y="2457708"/>
                </a:cubicBezTo>
                <a:cubicBezTo>
                  <a:pt x="6518240" y="2450427"/>
                  <a:pt x="6526511" y="2443566"/>
                  <a:pt x="6533865" y="2445396"/>
                </a:cubicBezTo>
                <a:close/>
                <a:moveTo>
                  <a:pt x="6537334" y="2843616"/>
                </a:moveTo>
                <a:cubicBezTo>
                  <a:pt x="6532875" y="2861608"/>
                  <a:pt x="6504521" y="2856195"/>
                  <a:pt x="6508980" y="2838127"/>
                </a:cubicBezTo>
                <a:cubicBezTo>
                  <a:pt x="6513439" y="2820174"/>
                  <a:pt x="6541793" y="2825548"/>
                  <a:pt x="6537334" y="2843616"/>
                </a:cubicBezTo>
                <a:close/>
                <a:moveTo>
                  <a:pt x="6516335" y="2315375"/>
                </a:moveTo>
                <a:cubicBezTo>
                  <a:pt x="6511914" y="2333214"/>
                  <a:pt x="6483256" y="2329669"/>
                  <a:pt x="6487715" y="2311601"/>
                </a:cubicBezTo>
                <a:cubicBezTo>
                  <a:pt x="6492135" y="2293800"/>
                  <a:pt x="6520794" y="2297345"/>
                  <a:pt x="6516335" y="2315375"/>
                </a:cubicBezTo>
                <a:close/>
                <a:moveTo>
                  <a:pt x="6497700" y="2357038"/>
                </a:moveTo>
                <a:lnTo>
                  <a:pt x="6503911" y="2358601"/>
                </a:lnTo>
                <a:cubicBezTo>
                  <a:pt x="6511495" y="2360507"/>
                  <a:pt x="6516449" y="2368359"/>
                  <a:pt x="6514582" y="2376021"/>
                </a:cubicBezTo>
                <a:cubicBezTo>
                  <a:pt x="6512791" y="2383568"/>
                  <a:pt x="6504750" y="2388600"/>
                  <a:pt x="6497166" y="2386694"/>
                </a:cubicBezTo>
                <a:lnTo>
                  <a:pt x="6490954" y="2385131"/>
                </a:lnTo>
                <a:cubicBezTo>
                  <a:pt x="6483370" y="2383263"/>
                  <a:pt x="6478416" y="2375411"/>
                  <a:pt x="6480284" y="2367711"/>
                </a:cubicBezTo>
                <a:cubicBezTo>
                  <a:pt x="6482112" y="2360164"/>
                  <a:pt x="6490154" y="2355132"/>
                  <a:pt x="6497700" y="2357038"/>
                </a:cubicBezTo>
                <a:close/>
                <a:moveTo>
                  <a:pt x="6485466" y="2528341"/>
                </a:moveTo>
                <a:cubicBezTo>
                  <a:pt x="6494689" y="2525253"/>
                  <a:pt x="6508217" y="2534402"/>
                  <a:pt x="6504978" y="2547438"/>
                </a:cubicBezTo>
                <a:cubicBezTo>
                  <a:pt x="6502768" y="2556320"/>
                  <a:pt x="6495108" y="2558225"/>
                  <a:pt x="6488439" y="2555710"/>
                </a:cubicBezTo>
                <a:cubicBezTo>
                  <a:pt x="6488591" y="2557082"/>
                  <a:pt x="6488591" y="2558416"/>
                  <a:pt x="6488362" y="2559674"/>
                </a:cubicBezTo>
                <a:cubicBezTo>
                  <a:pt x="6495642" y="2561999"/>
                  <a:pt x="6499338" y="2569851"/>
                  <a:pt x="6497738" y="2577094"/>
                </a:cubicBezTo>
                <a:cubicBezTo>
                  <a:pt x="6496709" y="2581783"/>
                  <a:pt x="6493126" y="2585137"/>
                  <a:pt x="6488820" y="2586700"/>
                </a:cubicBezTo>
                <a:cubicBezTo>
                  <a:pt x="6489773" y="2586662"/>
                  <a:pt x="6490725" y="2586738"/>
                  <a:pt x="6491640" y="2586967"/>
                </a:cubicBezTo>
                <a:lnTo>
                  <a:pt x="6497890" y="2588530"/>
                </a:lnTo>
                <a:cubicBezTo>
                  <a:pt x="6505474" y="2590397"/>
                  <a:pt x="6511609" y="2595886"/>
                  <a:pt x="6510657" y="2604463"/>
                </a:cubicBezTo>
                <a:cubicBezTo>
                  <a:pt x="6509895" y="2611477"/>
                  <a:pt x="6502311" y="2619100"/>
                  <a:pt x="6494727" y="2617233"/>
                </a:cubicBezTo>
                <a:lnTo>
                  <a:pt x="6488515" y="2615670"/>
                </a:lnTo>
                <a:cubicBezTo>
                  <a:pt x="6480931" y="2613802"/>
                  <a:pt x="6474795" y="2608351"/>
                  <a:pt x="6475748" y="2599736"/>
                </a:cubicBezTo>
                <a:cubicBezTo>
                  <a:pt x="6476320" y="2594743"/>
                  <a:pt x="6480321" y="2589520"/>
                  <a:pt x="6485314" y="2587538"/>
                </a:cubicBezTo>
                <a:cubicBezTo>
                  <a:pt x="6483561" y="2587729"/>
                  <a:pt x="6481769" y="2587691"/>
                  <a:pt x="6480093" y="2587271"/>
                </a:cubicBezTo>
                <a:lnTo>
                  <a:pt x="6473881" y="2585709"/>
                </a:lnTo>
                <a:cubicBezTo>
                  <a:pt x="6471670" y="2585137"/>
                  <a:pt x="6469803" y="2584070"/>
                  <a:pt x="6468241" y="2582659"/>
                </a:cubicBezTo>
                <a:cubicBezTo>
                  <a:pt x="6462067" y="2585442"/>
                  <a:pt x="6455055" y="2585976"/>
                  <a:pt x="6448233" y="2582888"/>
                </a:cubicBezTo>
                <a:cubicBezTo>
                  <a:pt x="6443850" y="2580906"/>
                  <a:pt x="6440497" y="2578047"/>
                  <a:pt x="6437982" y="2574654"/>
                </a:cubicBezTo>
                <a:cubicBezTo>
                  <a:pt x="6435809" y="2575264"/>
                  <a:pt x="6433523" y="2575455"/>
                  <a:pt x="6431084" y="2575074"/>
                </a:cubicBezTo>
                <a:cubicBezTo>
                  <a:pt x="6423576" y="2573816"/>
                  <a:pt x="6418126" y="2565277"/>
                  <a:pt x="6419956" y="2557959"/>
                </a:cubicBezTo>
                <a:lnTo>
                  <a:pt x="6423043" y="2545494"/>
                </a:lnTo>
                <a:cubicBezTo>
                  <a:pt x="6424338" y="2540348"/>
                  <a:pt x="6427920" y="2536613"/>
                  <a:pt x="6432493" y="2535050"/>
                </a:cubicBezTo>
                <a:cubicBezTo>
                  <a:pt x="6432532" y="2534859"/>
                  <a:pt x="6432570" y="2534669"/>
                  <a:pt x="6432608" y="2534440"/>
                </a:cubicBezTo>
                <a:cubicBezTo>
                  <a:pt x="6423767" y="2535088"/>
                  <a:pt x="6414125" y="2528227"/>
                  <a:pt x="6416869" y="2517058"/>
                </a:cubicBezTo>
                <a:cubicBezTo>
                  <a:pt x="6420222" y="2503564"/>
                  <a:pt x="6436724" y="2503983"/>
                  <a:pt x="6442974" y="2512598"/>
                </a:cubicBezTo>
                <a:cubicBezTo>
                  <a:pt x="6451053" y="2506499"/>
                  <a:pt x="6464239" y="2506766"/>
                  <a:pt x="6473347" y="2510349"/>
                </a:cubicBezTo>
                <a:cubicBezTo>
                  <a:pt x="6479674" y="2512941"/>
                  <a:pt x="6483370" y="2520565"/>
                  <a:pt x="6485466" y="2528341"/>
                </a:cubicBezTo>
                <a:close/>
                <a:moveTo>
                  <a:pt x="6458789" y="2307484"/>
                </a:moveTo>
                <a:cubicBezTo>
                  <a:pt x="6454369" y="2325285"/>
                  <a:pt x="6425634" y="2322160"/>
                  <a:pt x="6430131" y="2304168"/>
                </a:cubicBezTo>
                <a:cubicBezTo>
                  <a:pt x="6434551" y="2286367"/>
                  <a:pt x="6463287" y="2289492"/>
                  <a:pt x="6458789" y="2307484"/>
                </a:cubicBezTo>
                <a:close/>
                <a:moveTo>
                  <a:pt x="6447776" y="2335158"/>
                </a:moveTo>
                <a:cubicBezTo>
                  <a:pt x="6451739" y="2341905"/>
                  <a:pt x="6449376" y="2350901"/>
                  <a:pt x="6442669" y="2354941"/>
                </a:cubicBezTo>
                <a:lnTo>
                  <a:pt x="6434895" y="2359630"/>
                </a:lnTo>
                <a:cubicBezTo>
                  <a:pt x="6428187" y="2363670"/>
                  <a:pt x="6419079" y="2361231"/>
                  <a:pt x="6415116" y="2354522"/>
                </a:cubicBezTo>
                <a:cubicBezTo>
                  <a:pt x="6411152" y="2347775"/>
                  <a:pt x="6413553" y="2338779"/>
                  <a:pt x="6420222" y="2334739"/>
                </a:cubicBezTo>
                <a:cubicBezTo>
                  <a:pt x="6422814" y="2333176"/>
                  <a:pt x="6425405" y="2331613"/>
                  <a:pt x="6427997" y="2330050"/>
                </a:cubicBezTo>
                <a:cubicBezTo>
                  <a:pt x="6434742" y="2326048"/>
                  <a:pt x="6443850" y="2328487"/>
                  <a:pt x="6447776" y="2335158"/>
                </a:cubicBezTo>
                <a:close/>
                <a:moveTo>
                  <a:pt x="6413210" y="2145482"/>
                </a:moveTo>
                <a:cubicBezTo>
                  <a:pt x="6408713" y="2163550"/>
                  <a:pt x="6380779" y="2156307"/>
                  <a:pt x="6385276" y="2138277"/>
                </a:cubicBezTo>
                <a:cubicBezTo>
                  <a:pt x="6389735" y="2120210"/>
                  <a:pt x="6417707" y="2127452"/>
                  <a:pt x="6413210" y="2145482"/>
                </a:cubicBezTo>
                <a:close/>
                <a:moveTo>
                  <a:pt x="6402692" y="2214895"/>
                </a:moveTo>
                <a:cubicBezTo>
                  <a:pt x="6408637" y="2217297"/>
                  <a:pt x="6413553" y="2223700"/>
                  <a:pt x="6411953" y="2230180"/>
                </a:cubicBezTo>
                <a:lnTo>
                  <a:pt x="6410390" y="2236394"/>
                </a:lnTo>
                <a:cubicBezTo>
                  <a:pt x="6408523" y="2243979"/>
                  <a:pt x="6402349" y="2249811"/>
                  <a:pt x="6394003" y="2248592"/>
                </a:cubicBezTo>
                <a:cubicBezTo>
                  <a:pt x="6387296" y="2247600"/>
                  <a:pt x="6381160" y="2240777"/>
                  <a:pt x="6381846" y="2233687"/>
                </a:cubicBezTo>
                <a:cubicBezTo>
                  <a:pt x="6379559" y="2230714"/>
                  <a:pt x="6378416" y="2226826"/>
                  <a:pt x="6379597" y="2222061"/>
                </a:cubicBezTo>
                <a:cubicBezTo>
                  <a:pt x="6382532" y="2210397"/>
                  <a:pt x="6395261" y="2209330"/>
                  <a:pt x="6402692" y="2214895"/>
                </a:cubicBezTo>
                <a:close/>
                <a:moveTo>
                  <a:pt x="6383599" y="2184858"/>
                </a:moveTo>
                <a:cubicBezTo>
                  <a:pt x="6381693" y="2192672"/>
                  <a:pt x="6373005" y="2196484"/>
                  <a:pt x="6365687" y="2194654"/>
                </a:cubicBezTo>
                <a:lnTo>
                  <a:pt x="6353226" y="2191567"/>
                </a:lnTo>
                <a:cubicBezTo>
                  <a:pt x="6345375" y="2189623"/>
                  <a:pt x="6341640" y="2181008"/>
                  <a:pt x="6343431" y="2173651"/>
                </a:cubicBezTo>
                <a:cubicBezTo>
                  <a:pt x="6345337" y="2165837"/>
                  <a:pt x="6354026" y="2162025"/>
                  <a:pt x="6361343" y="2163855"/>
                </a:cubicBezTo>
                <a:lnTo>
                  <a:pt x="6373805" y="2166942"/>
                </a:lnTo>
                <a:cubicBezTo>
                  <a:pt x="6381655" y="2168925"/>
                  <a:pt x="6385390" y="2177539"/>
                  <a:pt x="6383599" y="2184858"/>
                </a:cubicBezTo>
                <a:close/>
                <a:moveTo>
                  <a:pt x="6302654" y="2064862"/>
                </a:moveTo>
                <a:cubicBezTo>
                  <a:pt x="6299834" y="2069741"/>
                  <a:pt x="6295146" y="2071952"/>
                  <a:pt x="6290230" y="2072028"/>
                </a:cubicBezTo>
                <a:cubicBezTo>
                  <a:pt x="6290344" y="2074582"/>
                  <a:pt x="6289963" y="2077212"/>
                  <a:pt x="6288934" y="2079576"/>
                </a:cubicBezTo>
                <a:cubicBezTo>
                  <a:pt x="6286800" y="2084455"/>
                  <a:pt x="6282113" y="2086894"/>
                  <a:pt x="6277120" y="2087428"/>
                </a:cubicBezTo>
                <a:cubicBezTo>
                  <a:pt x="6279064" y="2091811"/>
                  <a:pt x="6280245" y="2096614"/>
                  <a:pt x="6280284" y="2101608"/>
                </a:cubicBezTo>
                <a:cubicBezTo>
                  <a:pt x="6280321" y="2109422"/>
                  <a:pt x="6273310" y="2115940"/>
                  <a:pt x="6265611" y="2115826"/>
                </a:cubicBezTo>
                <a:cubicBezTo>
                  <a:pt x="6261610" y="2115788"/>
                  <a:pt x="6258028" y="2113996"/>
                  <a:pt x="6255474" y="2111252"/>
                </a:cubicBezTo>
                <a:cubicBezTo>
                  <a:pt x="6253912" y="2113729"/>
                  <a:pt x="6251930" y="2115940"/>
                  <a:pt x="6249491" y="2117084"/>
                </a:cubicBezTo>
                <a:cubicBezTo>
                  <a:pt x="6241869" y="2120591"/>
                  <a:pt x="6234361" y="2116665"/>
                  <a:pt x="6230359" y="2109994"/>
                </a:cubicBezTo>
                <a:lnTo>
                  <a:pt x="6225672" y="2102218"/>
                </a:lnTo>
                <a:cubicBezTo>
                  <a:pt x="6221633" y="2095509"/>
                  <a:pt x="6226282" y="2086056"/>
                  <a:pt x="6232760" y="2083082"/>
                </a:cubicBezTo>
                <a:cubicBezTo>
                  <a:pt x="6236267" y="2081481"/>
                  <a:pt x="6239697" y="2081558"/>
                  <a:pt x="6242783" y="2082625"/>
                </a:cubicBezTo>
                <a:cubicBezTo>
                  <a:pt x="6243089" y="2081138"/>
                  <a:pt x="6243470" y="2079652"/>
                  <a:pt x="6244156" y="2078394"/>
                </a:cubicBezTo>
                <a:cubicBezTo>
                  <a:pt x="6246480" y="2074125"/>
                  <a:pt x="6250520" y="2072295"/>
                  <a:pt x="6254788" y="2071990"/>
                </a:cubicBezTo>
                <a:cubicBezTo>
                  <a:pt x="6254788" y="2071799"/>
                  <a:pt x="6254636" y="2071647"/>
                  <a:pt x="6254636" y="2071456"/>
                </a:cubicBezTo>
                <a:cubicBezTo>
                  <a:pt x="6250824" y="2068064"/>
                  <a:pt x="6249033" y="2062842"/>
                  <a:pt x="6251778" y="2056590"/>
                </a:cubicBezTo>
                <a:cubicBezTo>
                  <a:pt x="6253378" y="2052931"/>
                  <a:pt x="6255970" y="2050644"/>
                  <a:pt x="6258828" y="2049233"/>
                </a:cubicBezTo>
                <a:lnTo>
                  <a:pt x="6256160" y="2048547"/>
                </a:lnTo>
                <a:cubicBezTo>
                  <a:pt x="6248576" y="2046679"/>
                  <a:pt x="6244574" y="2037417"/>
                  <a:pt x="6246861" y="2030365"/>
                </a:cubicBezTo>
                <a:cubicBezTo>
                  <a:pt x="6249377" y="2022589"/>
                  <a:pt x="6257456" y="2019196"/>
                  <a:pt x="6265039" y="2021064"/>
                </a:cubicBezTo>
                <a:lnTo>
                  <a:pt x="6277502" y="2024152"/>
                </a:lnTo>
                <a:cubicBezTo>
                  <a:pt x="6284476" y="2025867"/>
                  <a:pt x="6288172" y="2033757"/>
                  <a:pt x="6286991" y="2040504"/>
                </a:cubicBezTo>
                <a:cubicBezTo>
                  <a:pt x="6288363" y="2040809"/>
                  <a:pt x="6289773" y="2041076"/>
                  <a:pt x="6291107" y="2041648"/>
                </a:cubicBezTo>
                <a:lnTo>
                  <a:pt x="6297204" y="2044354"/>
                </a:lnTo>
                <a:cubicBezTo>
                  <a:pt x="6304674" y="2047671"/>
                  <a:pt x="6306389" y="2058420"/>
                  <a:pt x="6302654" y="2064862"/>
                </a:cubicBezTo>
                <a:close/>
                <a:moveTo>
                  <a:pt x="6226549" y="1987139"/>
                </a:moveTo>
                <a:lnTo>
                  <a:pt x="6228111" y="1980888"/>
                </a:lnTo>
                <a:cubicBezTo>
                  <a:pt x="6229979" y="1973302"/>
                  <a:pt x="6236381" y="1967584"/>
                  <a:pt x="6244613" y="1968880"/>
                </a:cubicBezTo>
                <a:cubicBezTo>
                  <a:pt x="6251815" y="1970024"/>
                  <a:pt x="6258523" y="1977800"/>
                  <a:pt x="6256617" y="1985385"/>
                </a:cubicBezTo>
                <a:lnTo>
                  <a:pt x="6255055" y="1991637"/>
                </a:lnTo>
                <a:cubicBezTo>
                  <a:pt x="6253149" y="1999222"/>
                  <a:pt x="6246785" y="2004940"/>
                  <a:pt x="6238553" y="2003644"/>
                </a:cubicBezTo>
                <a:cubicBezTo>
                  <a:pt x="6231313" y="2002462"/>
                  <a:pt x="6224643" y="1994686"/>
                  <a:pt x="6226549" y="1987139"/>
                </a:cubicBezTo>
                <a:close/>
                <a:moveTo>
                  <a:pt x="6165421" y="2299441"/>
                </a:moveTo>
                <a:cubicBezTo>
                  <a:pt x="6163630" y="2306645"/>
                  <a:pt x="6157875" y="2310229"/>
                  <a:pt x="6151968" y="2310877"/>
                </a:cubicBezTo>
                <a:cubicBezTo>
                  <a:pt x="6153645" y="2312516"/>
                  <a:pt x="6155093" y="2314612"/>
                  <a:pt x="6155703" y="2317738"/>
                </a:cubicBezTo>
                <a:cubicBezTo>
                  <a:pt x="6159361" y="2336454"/>
                  <a:pt x="6130931" y="2346174"/>
                  <a:pt x="6127235" y="2327267"/>
                </a:cubicBezTo>
                <a:cubicBezTo>
                  <a:pt x="6125253" y="2316976"/>
                  <a:pt x="6132951" y="2309619"/>
                  <a:pt x="6140878" y="2308056"/>
                </a:cubicBezTo>
                <a:cubicBezTo>
                  <a:pt x="6137448" y="2305464"/>
                  <a:pt x="6135352" y="2301385"/>
                  <a:pt x="6136801" y="2295668"/>
                </a:cubicBezTo>
                <a:cubicBezTo>
                  <a:pt x="6141221" y="2277828"/>
                  <a:pt x="6169880" y="2281449"/>
                  <a:pt x="6165421" y="2299441"/>
                </a:cubicBezTo>
                <a:close/>
                <a:moveTo>
                  <a:pt x="6040154" y="2124364"/>
                </a:moveTo>
                <a:cubicBezTo>
                  <a:pt x="6036457" y="2105420"/>
                  <a:pt x="6065535" y="2098025"/>
                  <a:pt x="6069232" y="2116969"/>
                </a:cubicBezTo>
                <a:cubicBezTo>
                  <a:pt x="6072928" y="2135914"/>
                  <a:pt x="6043851" y="2143309"/>
                  <a:pt x="6040154" y="2124364"/>
                </a:cubicBezTo>
                <a:close/>
                <a:moveTo>
                  <a:pt x="6067441" y="2069017"/>
                </a:moveTo>
                <a:cubicBezTo>
                  <a:pt x="6059590" y="2086704"/>
                  <a:pt x="6032913" y="2072943"/>
                  <a:pt x="6040726" y="2055370"/>
                </a:cubicBezTo>
                <a:cubicBezTo>
                  <a:pt x="6048576" y="2037684"/>
                  <a:pt x="6075253" y="2051444"/>
                  <a:pt x="6067441" y="2069017"/>
                </a:cubicBezTo>
                <a:close/>
                <a:moveTo>
                  <a:pt x="6001396" y="2088610"/>
                </a:moveTo>
                <a:cubicBezTo>
                  <a:pt x="6007837" y="2087275"/>
                  <a:pt x="6013782" y="2091087"/>
                  <a:pt x="6016793" y="2096538"/>
                </a:cubicBezTo>
                <a:cubicBezTo>
                  <a:pt x="6016755" y="2095013"/>
                  <a:pt x="6016755" y="2093489"/>
                  <a:pt x="6017326" y="2092002"/>
                </a:cubicBezTo>
                <a:cubicBezTo>
                  <a:pt x="6017708" y="2091163"/>
                  <a:pt x="6018050" y="2090249"/>
                  <a:pt x="6018279" y="2089334"/>
                </a:cubicBezTo>
                <a:cubicBezTo>
                  <a:pt x="6018241" y="2089219"/>
                  <a:pt x="6018241" y="2089181"/>
                  <a:pt x="6018203" y="2089029"/>
                </a:cubicBezTo>
                <a:cubicBezTo>
                  <a:pt x="6018089" y="2088800"/>
                  <a:pt x="6018050" y="2088762"/>
                  <a:pt x="6017860" y="2088343"/>
                </a:cubicBezTo>
                <a:cubicBezTo>
                  <a:pt x="6014049" y="2080833"/>
                  <a:pt x="6016755" y="2072295"/>
                  <a:pt x="6023881" y="2067988"/>
                </a:cubicBezTo>
                <a:cubicBezTo>
                  <a:pt x="6030665" y="2063909"/>
                  <a:pt x="6040688" y="2067035"/>
                  <a:pt x="6044232" y="2074010"/>
                </a:cubicBezTo>
                <a:cubicBezTo>
                  <a:pt x="6048348" y="2082167"/>
                  <a:pt x="6049720" y="2091468"/>
                  <a:pt x="6046175" y="2100159"/>
                </a:cubicBezTo>
                <a:cubicBezTo>
                  <a:pt x="6043089" y="2107707"/>
                  <a:pt x="6036191" y="2112929"/>
                  <a:pt x="6027654" y="2110527"/>
                </a:cubicBezTo>
                <a:cubicBezTo>
                  <a:pt x="6024300" y="2109575"/>
                  <a:pt x="6021214" y="2107021"/>
                  <a:pt x="6019117" y="2103895"/>
                </a:cubicBezTo>
                <a:lnTo>
                  <a:pt x="6019842" y="2107631"/>
                </a:lnTo>
                <a:cubicBezTo>
                  <a:pt x="6021442" y="2115864"/>
                  <a:pt x="6015154" y="2123221"/>
                  <a:pt x="6007418" y="2124822"/>
                </a:cubicBezTo>
                <a:cubicBezTo>
                  <a:pt x="5999301" y="2126499"/>
                  <a:pt x="5991717" y="2120057"/>
                  <a:pt x="5990230" y="2112395"/>
                </a:cubicBezTo>
                <a:lnTo>
                  <a:pt x="5988972" y="2105839"/>
                </a:lnTo>
                <a:cubicBezTo>
                  <a:pt x="5987334" y="2097567"/>
                  <a:pt x="5993622" y="2090210"/>
                  <a:pt x="6001396" y="2088610"/>
                </a:cubicBezTo>
                <a:close/>
                <a:moveTo>
                  <a:pt x="5991030" y="2010925"/>
                </a:moveTo>
                <a:lnTo>
                  <a:pt x="5988325" y="2017024"/>
                </a:lnTo>
                <a:cubicBezTo>
                  <a:pt x="5986000" y="2022246"/>
                  <a:pt x="5981884" y="2025562"/>
                  <a:pt x="5976892" y="2026553"/>
                </a:cubicBezTo>
                <a:lnTo>
                  <a:pt x="5976968" y="2026896"/>
                </a:lnTo>
                <a:cubicBezTo>
                  <a:pt x="5978569" y="2035130"/>
                  <a:pt x="5973348" y="2042639"/>
                  <a:pt x="5965383" y="2044697"/>
                </a:cubicBezTo>
                <a:cubicBezTo>
                  <a:pt x="5957608" y="2046718"/>
                  <a:pt x="5949110" y="2040809"/>
                  <a:pt x="5947585" y="2033109"/>
                </a:cubicBezTo>
                <a:lnTo>
                  <a:pt x="5946328" y="2026553"/>
                </a:lnTo>
                <a:cubicBezTo>
                  <a:pt x="5944727" y="2018320"/>
                  <a:pt x="5949949" y="2010848"/>
                  <a:pt x="5957913" y="2008790"/>
                </a:cubicBezTo>
                <a:cubicBezTo>
                  <a:pt x="5958523" y="2008638"/>
                  <a:pt x="5959133" y="2008790"/>
                  <a:pt x="5959742" y="2008752"/>
                </a:cubicBezTo>
                <a:cubicBezTo>
                  <a:pt x="5959895" y="2008256"/>
                  <a:pt x="5959781" y="2007761"/>
                  <a:pt x="5959971" y="2007303"/>
                </a:cubicBezTo>
                <a:lnTo>
                  <a:pt x="5962677" y="2001204"/>
                </a:lnTo>
                <a:cubicBezTo>
                  <a:pt x="5966107" y="1993505"/>
                  <a:pt x="5973386" y="1989426"/>
                  <a:pt x="5981732" y="1991904"/>
                </a:cubicBezTo>
                <a:cubicBezTo>
                  <a:pt x="5989049" y="1994000"/>
                  <a:pt x="5994232" y="2003720"/>
                  <a:pt x="5991030" y="2010925"/>
                </a:cubicBezTo>
                <a:close/>
                <a:moveTo>
                  <a:pt x="5957380" y="1852086"/>
                </a:moveTo>
                <a:cubicBezTo>
                  <a:pt x="5955512" y="1853649"/>
                  <a:pt x="5953340" y="1854373"/>
                  <a:pt x="5951053" y="1854754"/>
                </a:cubicBezTo>
                <a:cubicBezTo>
                  <a:pt x="5954331" y="1857956"/>
                  <a:pt x="5955893" y="1862569"/>
                  <a:pt x="5953340" y="1868324"/>
                </a:cubicBezTo>
                <a:cubicBezTo>
                  <a:pt x="5945604" y="1885744"/>
                  <a:pt x="5916755" y="1877435"/>
                  <a:pt x="5924567" y="1859786"/>
                </a:cubicBezTo>
                <a:cubicBezTo>
                  <a:pt x="5925444" y="1857766"/>
                  <a:pt x="5926702" y="1856203"/>
                  <a:pt x="5928073" y="1854831"/>
                </a:cubicBezTo>
                <a:lnTo>
                  <a:pt x="5927806" y="1854869"/>
                </a:lnTo>
                <a:cubicBezTo>
                  <a:pt x="5919575" y="1856470"/>
                  <a:pt x="5912181" y="1850371"/>
                  <a:pt x="5910505" y="1842595"/>
                </a:cubicBezTo>
                <a:cubicBezTo>
                  <a:pt x="5908752" y="1834514"/>
                  <a:pt x="5915078" y="1826776"/>
                  <a:pt x="5922776" y="1825289"/>
                </a:cubicBezTo>
                <a:lnTo>
                  <a:pt x="5928264" y="1824222"/>
                </a:lnTo>
                <a:cubicBezTo>
                  <a:pt x="5930055" y="1820143"/>
                  <a:pt x="5933333" y="1816827"/>
                  <a:pt x="5938058" y="1815493"/>
                </a:cubicBezTo>
                <a:cubicBezTo>
                  <a:pt x="5944118" y="1813816"/>
                  <a:pt x="5949072" y="1816255"/>
                  <a:pt x="5954102" y="1819381"/>
                </a:cubicBezTo>
                <a:cubicBezTo>
                  <a:pt x="5957990" y="1821782"/>
                  <a:pt x="5959666" y="1826013"/>
                  <a:pt x="5959742" y="1830321"/>
                </a:cubicBezTo>
                <a:cubicBezTo>
                  <a:pt x="5959933" y="1830549"/>
                  <a:pt x="5960124" y="1830816"/>
                  <a:pt x="5960314" y="1831045"/>
                </a:cubicBezTo>
                <a:cubicBezTo>
                  <a:pt x="5965459" y="1837716"/>
                  <a:pt x="5963554" y="1846940"/>
                  <a:pt x="5957380" y="1852086"/>
                </a:cubicBezTo>
                <a:close/>
                <a:moveTo>
                  <a:pt x="5961115" y="1805887"/>
                </a:moveTo>
                <a:lnTo>
                  <a:pt x="5959590" y="1801923"/>
                </a:lnTo>
                <a:cubicBezTo>
                  <a:pt x="5957723" y="1800207"/>
                  <a:pt x="5956160" y="1797958"/>
                  <a:pt x="5955550" y="1794718"/>
                </a:cubicBezTo>
                <a:cubicBezTo>
                  <a:pt x="5953950" y="1786447"/>
                  <a:pt x="5958675" y="1780424"/>
                  <a:pt x="5964697" y="1777641"/>
                </a:cubicBezTo>
                <a:cubicBezTo>
                  <a:pt x="5964888" y="1777527"/>
                  <a:pt x="5965002" y="1777336"/>
                  <a:pt x="5965231" y="1777260"/>
                </a:cubicBezTo>
                <a:cubicBezTo>
                  <a:pt x="5965383" y="1777184"/>
                  <a:pt x="5965612" y="1777222"/>
                  <a:pt x="5965802" y="1777146"/>
                </a:cubicBezTo>
                <a:cubicBezTo>
                  <a:pt x="5967365" y="1776536"/>
                  <a:pt x="5968965" y="1776231"/>
                  <a:pt x="5970566" y="1776117"/>
                </a:cubicBezTo>
                <a:cubicBezTo>
                  <a:pt x="5970718" y="1776117"/>
                  <a:pt x="5970871" y="1776079"/>
                  <a:pt x="5971023" y="1776079"/>
                </a:cubicBezTo>
                <a:cubicBezTo>
                  <a:pt x="5974148" y="1775926"/>
                  <a:pt x="5977082" y="1776803"/>
                  <a:pt x="5979522" y="1778671"/>
                </a:cubicBezTo>
                <a:cubicBezTo>
                  <a:pt x="5981922" y="1780157"/>
                  <a:pt x="5984019" y="1782063"/>
                  <a:pt x="5985086" y="1784808"/>
                </a:cubicBezTo>
                <a:lnTo>
                  <a:pt x="5988478" y="1793575"/>
                </a:lnTo>
                <a:cubicBezTo>
                  <a:pt x="5991412" y="1801160"/>
                  <a:pt x="5988744" y="1809927"/>
                  <a:pt x="5981008" y="1813434"/>
                </a:cubicBezTo>
                <a:cubicBezTo>
                  <a:pt x="5973881" y="1816598"/>
                  <a:pt x="5964049" y="1813472"/>
                  <a:pt x="5961115" y="1805887"/>
                </a:cubicBezTo>
                <a:close/>
                <a:moveTo>
                  <a:pt x="5925635" y="1782978"/>
                </a:moveTo>
                <a:cubicBezTo>
                  <a:pt x="5917822" y="1800550"/>
                  <a:pt x="5889430" y="1790868"/>
                  <a:pt x="5897242" y="1773258"/>
                </a:cubicBezTo>
                <a:cubicBezTo>
                  <a:pt x="5905017" y="1755647"/>
                  <a:pt x="5933447" y="1765329"/>
                  <a:pt x="5925635" y="1782978"/>
                </a:cubicBezTo>
                <a:close/>
                <a:moveTo>
                  <a:pt x="5914468" y="1881056"/>
                </a:moveTo>
                <a:cubicBezTo>
                  <a:pt x="5914545" y="1881361"/>
                  <a:pt x="5914506" y="1881742"/>
                  <a:pt x="5914582" y="1882047"/>
                </a:cubicBezTo>
                <a:cubicBezTo>
                  <a:pt x="5921023" y="1884715"/>
                  <a:pt x="5925025" y="1891500"/>
                  <a:pt x="5923843" y="1898514"/>
                </a:cubicBezTo>
                <a:cubicBezTo>
                  <a:pt x="5923729" y="1899315"/>
                  <a:pt x="5923653" y="1899734"/>
                  <a:pt x="5923614" y="1899886"/>
                </a:cubicBezTo>
                <a:lnTo>
                  <a:pt x="5923614" y="1900153"/>
                </a:lnTo>
                <a:cubicBezTo>
                  <a:pt x="5923614" y="1900191"/>
                  <a:pt x="5923614" y="1900229"/>
                  <a:pt x="5923614" y="1900268"/>
                </a:cubicBezTo>
                <a:cubicBezTo>
                  <a:pt x="5924301" y="1900839"/>
                  <a:pt x="5924948" y="1901449"/>
                  <a:pt x="5925711" y="1901983"/>
                </a:cubicBezTo>
                <a:cubicBezTo>
                  <a:pt x="5932609" y="1906824"/>
                  <a:pt x="5931770" y="1917345"/>
                  <a:pt x="5927121" y="1923177"/>
                </a:cubicBezTo>
                <a:cubicBezTo>
                  <a:pt x="5921671" y="1929962"/>
                  <a:pt x="5912334" y="1929085"/>
                  <a:pt x="5905970" y="1924587"/>
                </a:cubicBezTo>
                <a:cubicBezTo>
                  <a:pt x="5898119" y="1919060"/>
                  <a:pt x="5894346" y="1910598"/>
                  <a:pt x="5893851" y="1901564"/>
                </a:cubicBezTo>
                <a:cubicBezTo>
                  <a:pt x="5887486" y="1901525"/>
                  <a:pt x="5881656" y="1898628"/>
                  <a:pt x="5879407" y="1891767"/>
                </a:cubicBezTo>
                <a:cubicBezTo>
                  <a:pt x="5877083" y="1884754"/>
                  <a:pt x="5881008" y="1874347"/>
                  <a:pt x="5888934" y="1872784"/>
                </a:cubicBezTo>
                <a:lnTo>
                  <a:pt x="5895490" y="1871527"/>
                </a:lnTo>
                <a:cubicBezTo>
                  <a:pt x="5903492" y="1869964"/>
                  <a:pt x="5911648" y="1872556"/>
                  <a:pt x="5914468" y="1881056"/>
                </a:cubicBezTo>
                <a:close/>
                <a:moveTo>
                  <a:pt x="5892631" y="1808060"/>
                </a:moveTo>
                <a:cubicBezTo>
                  <a:pt x="5888668" y="1815569"/>
                  <a:pt x="5879788" y="1817665"/>
                  <a:pt x="5872357" y="1814387"/>
                </a:cubicBezTo>
                <a:lnTo>
                  <a:pt x="5866260" y="1811681"/>
                </a:lnTo>
                <a:cubicBezTo>
                  <a:pt x="5858828" y="1808403"/>
                  <a:pt x="5856351" y="1798225"/>
                  <a:pt x="5859933" y="1791402"/>
                </a:cubicBezTo>
                <a:cubicBezTo>
                  <a:pt x="5863896" y="1783893"/>
                  <a:pt x="5872776" y="1781796"/>
                  <a:pt x="5880169" y="1785074"/>
                </a:cubicBezTo>
                <a:lnTo>
                  <a:pt x="5886267" y="1787781"/>
                </a:lnTo>
                <a:cubicBezTo>
                  <a:pt x="5893736" y="1791135"/>
                  <a:pt x="5896214" y="1801237"/>
                  <a:pt x="5892631" y="1808060"/>
                </a:cubicBezTo>
                <a:close/>
                <a:moveTo>
                  <a:pt x="5862258" y="1909378"/>
                </a:moveTo>
                <a:cubicBezTo>
                  <a:pt x="5861496" y="1911055"/>
                  <a:pt x="5860429" y="1912275"/>
                  <a:pt x="5859362" y="1913456"/>
                </a:cubicBezTo>
                <a:cubicBezTo>
                  <a:pt x="5866488" y="1913571"/>
                  <a:pt x="5873995" y="1917688"/>
                  <a:pt x="5875710" y="1926455"/>
                </a:cubicBezTo>
                <a:cubicBezTo>
                  <a:pt x="5879407" y="1945400"/>
                  <a:pt x="5849415" y="1947115"/>
                  <a:pt x="5845756" y="1928399"/>
                </a:cubicBezTo>
                <a:cubicBezTo>
                  <a:pt x="5844918" y="1924168"/>
                  <a:pt x="5845985" y="1920889"/>
                  <a:pt x="5847853" y="1918412"/>
                </a:cubicBezTo>
                <a:cubicBezTo>
                  <a:pt x="5838401" y="1918069"/>
                  <a:pt x="5829255" y="1909759"/>
                  <a:pt x="5834171" y="1898743"/>
                </a:cubicBezTo>
                <a:cubicBezTo>
                  <a:pt x="5842022" y="1881132"/>
                  <a:pt x="5870109" y="1891729"/>
                  <a:pt x="5862258" y="1909378"/>
                </a:cubicBezTo>
                <a:close/>
                <a:moveTo>
                  <a:pt x="5813935" y="1844386"/>
                </a:moveTo>
                <a:cubicBezTo>
                  <a:pt x="5814887" y="1844806"/>
                  <a:pt x="5815611" y="1845492"/>
                  <a:pt x="5816450" y="1846025"/>
                </a:cubicBezTo>
                <a:cubicBezTo>
                  <a:pt x="5818660" y="1846025"/>
                  <a:pt x="5820871" y="1846369"/>
                  <a:pt x="5822891" y="1847245"/>
                </a:cubicBezTo>
                <a:cubicBezTo>
                  <a:pt x="5830513" y="1850523"/>
                  <a:pt x="5833028" y="1860129"/>
                  <a:pt x="5829865" y="1867295"/>
                </a:cubicBezTo>
                <a:lnTo>
                  <a:pt x="5827159" y="1873394"/>
                </a:lnTo>
                <a:cubicBezTo>
                  <a:pt x="5823729" y="1881094"/>
                  <a:pt x="5814392" y="1883496"/>
                  <a:pt x="5807113" y="1880370"/>
                </a:cubicBezTo>
                <a:cubicBezTo>
                  <a:pt x="5802959" y="1878578"/>
                  <a:pt x="5800444" y="1874843"/>
                  <a:pt x="5799415" y="1870726"/>
                </a:cubicBezTo>
                <a:lnTo>
                  <a:pt x="5797624" y="1869926"/>
                </a:lnTo>
                <a:cubicBezTo>
                  <a:pt x="5791907" y="1867372"/>
                  <a:pt x="5788325" y="1862531"/>
                  <a:pt x="5787906" y="1856851"/>
                </a:cubicBezTo>
                <a:cubicBezTo>
                  <a:pt x="5784056" y="1859443"/>
                  <a:pt x="5779255" y="1860663"/>
                  <a:pt x="5775139" y="1858795"/>
                </a:cubicBezTo>
                <a:lnTo>
                  <a:pt x="5769041" y="1856089"/>
                </a:lnTo>
                <a:cubicBezTo>
                  <a:pt x="5761343" y="1852658"/>
                  <a:pt x="5757075" y="1845682"/>
                  <a:pt x="5759438" y="1837144"/>
                </a:cubicBezTo>
                <a:cubicBezTo>
                  <a:pt x="5761458" y="1829901"/>
                  <a:pt x="5771175" y="1824336"/>
                  <a:pt x="5778379" y="1827538"/>
                </a:cubicBezTo>
                <a:lnTo>
                  <a:pt x="5784476" y="1830245"/>
                </a:lnTo>
                <a:cubicBezTo>
                  <a:pt x="5790383" y="1832875"/>
                  <a:pt x="5794194" y="1837639"/>
                  <a:pt x="5794613" y="1843548"/>
                </a:cubicBezTo>
                <a:cubicBezTo>
                  <a:pt x="5798577" y="1840918"/>
                  <a:pt x="5803569" y="1839774"/>
                  <a:pt x="5807837" y="1841680"/>
                </a:cubicBezTo>
                <a:lnTo>
                  <a:pt x="5813935" y="1844386"/>
                </a:lnTo>
                <a:close/>
                <a:moveTo>
                  <a:pt x="5771175" y="1752979"/>
                </a:moveTo>
                <a:cubicBezTo>
                  <a:pt x="5767974" y="1760374"/>
                  <a:pt x="5758866" y="1764071"/>
                  <a:pt x="5751435" y="1760793"/>
                </a:cubicBezTo>
                <a:lnTo>
                  <a:pt x="5745337" y="1758087"/>
                </a:lnTo>
                <a:cubicBezTo>
                  <a:pt x="5737906" y="1754771"/>
                  <a:pt x="5734285" y="1745851"/>
                  <a:pt x="5737525" y="1738341"/>
                </a:cubicBezTo>
                <a:cubicBezTo>
                  <a:pt x="5740726" y="1730947"/>
                  <a:pt x="5749834" y="1727249"/>
                  <a:pt x="5757266" y="1730527"/>
                </a:cubicBezTo>
                <a:lnTo>
                  <a:pt x="5763363" y="1733234"/>
                </a:lnTo>
                <a:cubicBezTo>
                  <a:pt x="5770832" y="1736512"/>
                  <a:pt x="5774453" y="1745470"/>
                  <a:pt x="5771175" y="1752979"/>
                </a:cubicBezTo>
                <a:close/>
                <a:moveTo>
                  <a:pt x="5740078" y="1664735"/>
                </a:moveTo>
                <a:lnTo>
                  <a:pt x="5736686" y="1655930"/>
                </a:lnTo>
                <a:cubicBezTo>
                  <a:pt x="5733676" y="1648040"/>
                  <a:pt x="5735086" y="1640187"/>
                  <a:pt x="5742784" y="1635613"/>
                </a:cubicBezTo>
                <a:cubicBezTo>
                  <a:pt x="5749148" y="1631801"/>
                  <a:pt x="5760276" y="1634393"/>
                  <a:pt x="5763097" y="1641712"/>
                </a:cubicBezTo>
                <a:lnTo>
                  <a:pt x="5766488" y="1650517"/>
                </a:lnTo>
                <a:cubicBezTo>
                  <a:pt x="5769537" y="1658408"/>
                  <a:pt x="5768089" y="1666260"/>
                  <a:pt x="5760391" y="1670834"/>
                </a:cubicBezTo>
                <a:cubicBezTo>
                  <a:pt x="5754065" y="1674608"/>
                  <a:pt x="5742898" y="1672054"/>
                  <a:pt x="5740078" y="1664735"/>
                </a:cubicBezTo>
                <a:close/>
                <a:moveTo>
                  <a:pt x="5746404" y="2071494"/>
                </a:moveTo>
                <a:cubicBezTo>
                  <a:pt x="5745718" y="2068445"/>
                  <a:pt x="5745909" y="2065091"/>
                  <a:pt x="5747433" y="2061622"/>
                </a:cubicBezTo>
                <a:cubicBezTo>
                  <a:pt x="5749415" y="2057086"/>
                  <a:pt x="5752616" y="2054799"/>
                  <a:pt x="5756084" y="2054112"/>
                </a:cubicBezTo>
                <a:cubicBezTo>
                  <a:pt x="5748195" y="2051254"/>
                  <a:pt x="5741602" y="2041877"/>
                  <a:pt x="5746061" y="2031851"/>
                </a:cubicBezTo>
                <a:cubicBezTo>
                  <a:pt x="5753874" y="2014241"/>
                  <a:pt x="5779560" y="2029831"/>
                  <a:pt x="5771823" y="2047289"/>
                </a:cubicBezTo>
                <a:cubicBezTo>
                  <a:pt x="5769804" y="2051825"/>
                  <a:pt x="5766640" y="2054151"/>
                  <a:pt x="5763134" y="2054799"/>
                </a:cubicBezTo>
                <a:cubicBezTo>
                  <a:pt x="5771023" y="2057658"/>
                  <a:pt x="5777654" y="2067035"/>
                  <a:pt x="5773196" y="2077098"/>
                </a:cubicBezTo>
                <a:cubicBezTo>
                  <a:pt x="5768050" y="2088686"/>
                  <a:pt x="5755284" y="2085827"/>
                  <a:pt x="5749301" y="2077631"/>
                </a:cubicBezTo>
                <a:lnTo>
                  <a:pt x="5751511" y="2083387"/>
                </a:lnTo>
                <a:cubicBezTo>
                  <a:pt x="5754445" y="2090973"/>
                  <a:pt x="5749720" y="2099892"/>
                  <a:pt x="5742250" y="2102485"/>
                </a:cubicBezTo>
                <a:cubicBezTo>
                  <a:pt x="5734400" y="2105191"/>
                  <a:pt x="5726092" y="2100769"/>
                  <a:pt x="5723157" y="2093222"/>
                </a:cubicBezTo>
                <a:lnTo>
                  <a:pt x="5719765" y="2084417"/>
                </a:lnTo>
                <a:cubicBezTo>
                  <a:pt x="5716831" y="2076831"/>
                  <a:pt x="5721557" y="2067911"/>
                  <a:pt x="5729026" y="2065319"/>
                </a:cubicBezTo>
                <a:cubicBezTo>
                  <a:pt x="5735658" y="2063032"/>
                  <a:pt x="5742669" y="2065929"/>
                  <a:pt x="5746404" y="2071494"/>
                </a:cubicBezTo>
                <a:close/>
                <a:moveTo>
                  <a:pt x="5730398" y="1926836"/>
                </a:moveTo>
                <a:cubicBezTo>
                  <a:pt x="5726549" y="1935527"/>
                  <a:pt x="5718355" y="1936099"/>
                  <a:pt x="5711953" y="1932325"/>
                </a:cubicBezTo>
                <a:cubicBezTo>
                  <a:pt x="5711877" y="1933735"/>
                  <a:pt x="5711610" y="1935108"/>
                  <a:pt x="5711153" y="1936404"/>
                </a:cubicBezTo>
                <a:cubicBezTo>
                  <a:pt x="5718203" y="1940063"/>
                  <a:pt x="5720566" y="1948792"/>
                  <a:pt x="5717594" y="1955920"/>
                </a:cubicBezTo>
                <a:cubicBezTo>
                  <a:pt x="5715688" y="1960532"/>
                  <a:pt x="5711420" y="1963315"/>
                  <a:pt x="5706732" y="1964154"/>
                </a:cubicBezTo>
                <a:cubicBezTo>
                  <a:pt x="5707685" y="1964268"/>
                  <a:pt x="5708638" y="1964535"/>
                  <a:pt x="5709590" y="1964954"/>
                </a:cubicBezTo>
                <a:lnTo>
                  <a:pt x="5715688" y="1967661"/>
                </a:lnTo>
                <a:cubicBezTo>
                  <a:pt x="5723119" y="1970977"/>
                  <a:pt x="5728417" y="1977647"/>
                  <a:pt x="5725901" y="1986262"/>
                </a:cubicBezTo>
                <a:cubicBezTo>
                  <a:pt x="5723844" y="1993314"/>
                  <a:pt x="5714697" y="1999756"/>
                  <a:pt x="5707265" y="1996478"/>
                </a:cubicBezTo>
                <a:lnTo>
                  <a:pt x="5701168" y="1993771"/>
                </a:lnTo>
                <a:cubicBezTo>
                  <a:pt x="5693737" y="1990493"/>
                  <a:pt x="5688440" y="1983785"/>
                  <a:pt x="5690955" y="1975170"/>
                </a:cubicBezTo>
                <a:cubicBezTo>
                  <a:pt x="5692441" y="1970176"/>
                  <a:pt x="5697472" y="1965526"/>
                  <a:pt x="5702921" y="1964421"/>
                </a:cubicBezTo>
                <a:cubicBezTo>
                  <a:pt x="5701092" y="1964306"/>
                  <a:pt x="5699300" y="1963925"/>
                  <a:pt x="5697624" y="1963163"/>
                </a:cubicBezTo>
                <a:lnTo>
                  <a:pt x="5691526" y="1960456"/>
                </a:lnTo>
                <a:cubicBezTo>
                  <a:pt x="5689354" y="1959503"/>
                  <a:pt x="5687639" y="1958055"/>
                  <a:pt x="5686306" y="1956339"/>
                </a:cubicBezTo>
                <a:cubicBezTo>
                  <a:pt x="5679484" y="1958055"/>
                  <a:pt x="5672205" y="1957369"/>
                  <a:pt x="5665764" y="1952947"/>
                </a:cubicBezTo>
                <a:cubicBezTo>
                  <a:pt x="5661648" y="1950126"/>
                  <a:pt x="5658714" y="1946581"/>
                  <a:pt x="5656732" y="1942655"/>
                </a:cubicBezTo>
                <a:cubicBezTo>
                  <a:pt x="5654407" y="1942884"/>
                  <a:pt x="5652006" y="1942693"/>
                  <a:pt x="5649605" y="1941854"/>
                </a:cubicBezTo>
                <a:cubicBezTo>
                  <a:pt x="5642136" y="1939262"/>
                  <a:pt x="5638097" y="1929504"/>
                  <a:pt x="5641298" y="1922338"/>
                </a:cubicBezTo>
                <a:lnTo>
                  <a:pt x="5646709" y="1910140"/>
                </a:lnTo>
                <a:cubicBezTo>
                  <a:pt x="5648958" y="1905070"/>
                  <a:pt x="5653302" y="1901907"/>
                  <a:pt x="5658256" y="1901106"/>
                </a:cubicBezTo>
                <a:cubicBezTo>
                  <a:pt x="5658295" y="1900916"/>
                  <a:pt x="5658409" y="1900725"/>
                  <a:pt x="5658485" y="1900534"/>
                </a:cubicBezTo>
                <a:cubicBezTo>
                  <a:pt x="5649339" y="1899581"/>
                  <a:pt x="5640688" y="1890852"/>
                  <a:pt x="5645528" y="1879912"/>
                </a:cubicBezTo>
                <a:cubicBezTo>
                  <a:pt x="5651397" y="1866685"/>
                  <a:pt x="5668241" y="1870116"/>
                  <a:pt x="5673081" y="1880065"/>
                </a:cubicBezTo>
                <a:cubicBezTo>
                  <a:pt x="5682456" y="1875262"/>
                  <a:pt x="5695909" y="1877930"/>
                  <a:pt x="5704560" y="1883229"/>
                </a:cubicBezTo>
                <a:cubicBezTo>
                  <a:pt x="5710620" y="1886964"/>
                  <a:pt x="5713058" y="1895427"/>
                  <a:pt x="5713821" y="1903774"/>
                </a:cubicBezTo>
                <a:cubicBezTo>
                  <a:pt x="5723881" y="1902288"/>
                  <a:pt x="5736077" y="1914066"/>
                  <a:pt x="5730398" y="1926836"/>
                </a:cubicBezTo>
                <a:close/>
                <a:moveTo>
                  <a:pt x="5666336" y="2129129"/>
                </a:moveTo>
                <a:cubicBezTo>
                  <a:pt x="5669689" y="2121506"/>
                  <a:pt x="5679293" y="2119180"/>
                  <a:pt x="5686458" y="2122344"/>
                </a:cubicBezTo>
                <a:lnTo>
                  <a:pt x="5692555" y="2125050"/>
                </a:lnTo>
                <a:cubicBezTo>
                  <a:pt x="5700254" y="2128443"/>
                  <a:pt x="5702502" y="2137973"/>
                  <a:pt x="5699339" y="2145139"/>
                </a:cubicBezTo>
                <a:cubicBezTo>
                  <a:pt x="5695985" y="2152801"/>
                  <a:pt x="5686419" y="2155126"/>
                  <a:pt x="5679255" y="2151924"/>
                </a:cubicBezTo>
                <a:lnTo>
                  <a:pt x="5673158" y="2149218"/>
                </a:lnTo>
                <a:cubicBezTo>
                  <a:pt x="5665421" y="2145825"/>
                  <a:pt x="5663173" y="2136295"/>
                  <a:pt x="5666336" y="2129129"/>
                </a:cubicBezTo>
                <a:close/>
                <a:moveTo>
                  <a:pt x="5667555" y="2011496"/>
                </a:moveTo>
                <a:lnTo>
                  <a:pt x="5670261" y="2005397"/>
                </a:lnTo>
                <a:cubicBezTo>
                  <a:pt x="5673577" y="1997926"/>
                  <a:pt x="5684628" y="1996554"/>
                  <a:pt x="5690878" y="2000328"/>
                </a:cubicBezTo>
                <a:cubicBezTo>
                  <a:pt x="5698424" y="2004940"/>
                  <a:pt x="5699224" y="2013555"/>
                  <a:pt x="5695909" y="2020950"/>
                </a:cubicBezTo>
                <a:lnTo>
                  <a:pt x="5693203" y="2027049"/>
                </a:lnTo>
                <a:cubicBezTo>
                  <a:pt x="5689888" y="2034520"/>
                  <a:pt x="5678836" y="2035892"/>
                  <a:pt x="5672586" y="2032080"/>
                </a:cubicBezTo>
                <a:cubicBezTo>
                  <a:pt x="5665040" y="2027544"/>
                  <a:pt x="5664278" y="2018929"/>
                  <a:pt x="5667555" y="2011496"/>
                </a:cubicBezTo>
                <a:close/>
                <a:moveTo>
                  <a:pt x="5682075" y="2225225"/>
                </a:moveTo>
                <a:cubicBezTo>
                  <a:pt x="5689888" y="2207614"/>
                  <a:pt x="5717936" y="2218249"/>
                  <a:pt x="5710124" y="2235936"/>
                </a:cubicBezTo>
                <a:cubicBezTo>
                  <a:pt x="5702273" y="2253547"/>
                  <a:pt x="5674225" y="2242912"/>
                  <a:pt x="5682075" y="2225225"/>
                </a:cubicBezTo>
                <a:close/>
                <a:moveTo>
                  <a:pt x="5611877" y="2079804"/>
                </a:moveTo>
                <a:lnTo>
                  <a:pt x="5608485" y="2070999"/>
                </a:lnTo>
                <a:cubicBezTo>
                  <a:pt x="5605551" y="2063413"/>
                  <a:pt x="5611305" y="2054494"/>
                  <a:pt x="5618584" y="2052321"/>
                </a:cubicBezTo>
                <a:cubicBezTo>
                  <a:pt x="5626130" y="2050072"/>
                  <a:pt x="5633066" y="2054151"/>
                  <a:pt x="5636420" y="2060707"/>
                </a:cubicBezTo>
                <a:cubicBezTo>
                  <a:pt x="5639812" y="2059563"/>
                  <a:pt x="5643508" y="2059449"/>
                  <a:pt x="5646747" y="2060898"/>
                </a:cubicBezTo>
                <a:lnTo>
                  <a:pt x="5652845" y="2063604"/>
                </a:lnTo>
                <a:cubicBezTo>
                  <a:pt x="5660543" y="2067035"/>
                  <a:pt x="5663973" y="2075230"/>
                  <a:pt x="5661191" y="2083120"/>
                </a:cubicBezTo>
                <a:cubicBezTo>
                  <a:pt x="5658600" y="2090592"/>
                  <a:pt x="5648881" y="2094632"/>
                  <a:pt x="5641679" y="2091468"/>
                </a:cubicBezTo>
                <a:lnTo>
                  <a:pt x="5635581" y="2088762"/>
                </a:lnTo>
                <a:cubicBezTo>
                  <a:pt x="5635124" y="2088571"/>
                  <a:pt x="5634743" y="2088266"/>
                  <a:pt x="5634286" y="2088038"/>
                </a:cubicBezTo>
                <a:cubicBezTo>
                  <a:pt x="5633104" y="2088838"/>
                  <a:pt x="5631847" y="2089524"/>
                  <a:pt x="5630513" y="2089906"/>
                </a:cubicBezTo>
                <a:cubicBezTo>
                  <a:pt x="5622319" y="2092345"/>
                  <a:pt x="5614773" y="2087390"/>
                  <a:pt x="5611877" y="2079804"/>
                </a:cubicBezTo>
                <a:close/>
                <a:moveTo>
                  <a:pt x="5650139" y="2533792"/>
                </a:moveTo>
                <a:cubicBezTo>
                  <a:pt x="5643698" y="2552050"/>
                  <a:pt x="5616031" y="2540424"/>
                  <a:pt x="5622433" y="2522280"/>
                </a:cubicBezTo>
                <a:cubicBezTo>
                  <a:pt x="5628874" y="2504060"/>
                  <a:pt x="5656542" y="2515648"/>
                  <a:pt x="5650139" y="2533792"/>
                </a:cubicBezTo>
                <a:close/>
                <a:moveTo>
                  <a:pt x="5570680" y="1998727"/>
                </a:moveTo>
                <a:lnTo>
                  <a:pt x="5570338" y="1998041"/>
                </a:lnTo>
                <a:cubicBezTo>
                  <a:pt x="5566526" y="1990569"/>
                  <a:pt x="5569232" y="1981993"/>
                  <a:pt x="5576359" y="1977686"/>
                </a:cubicBezTo>
                <a:cubicBezTo>
                  <a:pt x="5583142" y="1973569"/>
                  <a:pt x="5593165" y="1976695"/>
                  <a:pt x="5596709" y="1983708"/>
                </a:cubicBezTo>
                <a:cubicBezTo>
                  <a:pt x="5600825" y="1991866"/>
                  <a:pt x="5602197" y="2001204"/>
                  <a:pt x="5598653" y="2009857"/>
                </a:cubicBezTo>
                <a:cubicBezTo>
                  <a:pt x="5595566" y="2017405"/>
                  <a:pt x="5588630" y="2022627"/>
                  <a:pt x="5580131" y="2020225"/>
                </a:cubicBezTo>
                <a:cubicBezTo>
                  <a:pt x="5572967" y="2018205"/>
                  <a:pt x="5566717" y="2009209"/>
                  <a:pt x="5569765" y="2001700"/>
                </a:cubicBezTo>
                <a:cubicBezTo>
                  <a:pt x="5570147" y="2000823"/>
                  <a:pt x="5570490" y="1999947"/>
                  <a:pt x="5570719" y="1999032"/>
                </a:cubicBezTo>
                <a:cubicBezTo>
                  <a:pt x="5570719" y="1999032"/>
                  <a:pt x="5570719" y="1999032"/>
                  <a:pt x="5570719" y="1999032"/>
                </a:cubicBezTo>
                <a:cubicBezTo>
                  <a:pt x="5570719" y="1998917"/>
                  <a:pt x="5570719" y="1998917"/>
                  <a:pt x="5570680" y="1998727"/>
                </a:cubicBezTo>
                <a:close/>
                <a:moveTo>
                  <a:pt x="5562982" y="1728164"/>
                </a:moveTo>
                <a:cubicBezTo>
                  <a:pt x="5555817" y="1725724"/>
                  <a:pt x="5550292" y="1716538"/>
                  <a:pt x="5553607" y="1709105"/>
                </a:cubicBezTo>
                <a:lnTo>
                  <a:pt x="5556313" y="1703006"/>
                </a:lnTo>
                <a:cubicBezTo>
                  <a:pt x="5559590" y="1695573"/>
                  <a:pt x="5567098" y="1690808"/>
                  <a:pt x="5575368" y="1693629"/>
                </a:cubicBezTo>
                <a:cubicBezTo>
                  <a:pt x="5582532" y="1696069"/>
                  <a:pt x="5588059" y="1705255"/>
                  <a:pt x="5584743" y="1712688"/>
                </a:cubicBezTo>
                <a:lnTo>
                  <a:pt x="5582037" y="1718787"/>
                </a:lnTo>
                <a:cubicBezTo>
                  <a:pt x="5578721" y="1726182"/>
                  <a:pt x="5571214" y="1730947"/>
                  <a:pt x="5562982" y="1728164"/>
                </a:cubicBezTo>
                <a:close/>
                <a:moveTo>
                  <a:pt x="5584895" y="2181084"/>
                </a:moveTo>
                <a:cubicBezTo>
                  <a:pt x="5592746" y="2163435"/>
                  <a:pt x="5620032" y="2175862"/>
                  <a:pt x="5612220" y="2193549"/>
                </a:cubicBezTo>
                <a:cubicBezTo>
                  <a:pt x="5604369" y="2211198"/>
                  <a:pt x="5577045" y="2198733"/>
                  <a:pt x="5584895" y="2181084"/>
                </a:cubicBezTo>
                <a:close/>
                <a:moveTo>
                  <a:pt x="5594880" y="2248401"/>
                </a:moveTo>
                <a:cubicBezTo>
                  <a:pt x="5592403" y="2255033"/>
                  <a:pt x="5588859" y="2261171"/>
                  <a:pt x="5581656" y="2263496"/>
                </a:cubicBezTo>
                <a:cubicBezTo>
                  <a:pt x="5580932" y="2263724"/>
                  <a:pt x="5580246" y="2263763"/>
                  <a:pt x="5579560" y="2263915"/>
                </a:cubicBezTo>
                <a:cubicBezTo>
                  <a:pt x="5569041" y="2274054"/>
                  <a:pt x="5547586" y="2265478"/>
                  <a:pt x="5554446" y="2249964"/>
                </a:cubicBezTo>
                <a:cubicBezTo>
                  <a:pt x="5555093" y="2248515"/>
                  <a:pt x="5555932" y="2247296"/>
                  <a:pt x="5556847" y="2246190"/>
                </a:cubicBezTo>
                <a:cubicBezTo>
                  <a:pt x="5557075" y="2244399"/>
                  <a:pt x="5557571" y="2242645"/>
                  <a:pt x="5558371" y="2241006"/>
                </a:cubicBezTo>
                <a:cubicBezTo>
                  <a:pt x="5560848" y="2236051"/>
                  <a:pt x="5566031" y="2233573"/>
                  <a:pt x="5571252" y="2233497"/>
                </a:cubicBezTo>
                <a:cubicBezTo>
                  <a:pt x="5574529" y="2230752"/>
                  <a:pt x="5578721" y="2229342"/>
                  <a:pt x="5583828" y="2230333"/>
                </a:cubicBezTo>
                <a:cubicBezTo>
                  <a:pt x="5591145" y="2231705"/>
                  <a:pt x="5597662" y="2241044"/>
                  <a:pt x="5594880" y="2248401"/>
                </a:cubicBezTo>
                <a:close/>
                <a:moveTo>
                  <a:pt x="5681999" y="1693743"/>
                </a:moveTo>
                <a:lnTo>
                  <a:pt x="5690802" y="1690351"/>
                </a:lnTo>
                <a:cubicBezTo>
                  <a:pt x="5698386" y="1687416"/>
                  <a:pt x="5707265" y="1691571"/>
                  <a:pt x="5710124" y="1699118"/>
                </a:cubicBezTo>
                <a:cubicBezTo>
                  <a:pt x="5712982" y="1706742"/>
                  <a:pt x="5708904" y="1715509"/>
                  <a:pt x="5701358" y="1718444"/>
                </a:cubicBezTo>
                <a:lnTo>
                  <a:pt x="5692555" y="1721836"/>
                </a:lnTo>
                <a:cubicBezTo>
                  <a:pt x="5684972" y="1724771"/>
                  <a:pt x="5676092" y="1720617"/>
                  <a:pt x="5673234" y="1713069"/>
                </a:cubicBezTo>
                <a:cubicBezTo>
                  <a:pt x="5670337" y="1705407"/>
                  <a:pt x="5674415" y="1696678"/>
                  <a:pt x="5681999" y="1693743"/>
                </a:cubicBezTo>
                <a:close/>
                <a:moveTo>
                  <a:pt x="5726396" y="1672778"/>
                </a:moveTo>
                <a:cubicBezTo>
                  <a:pt x="5718661" y="1690198"/>
                  <a:pt x="5689811" y="1681812"/>
                  <a:pt x="5697624" y="1664164"/>
                </a:cubicBezTo>
                <a:cubicBezTo>
                  <a:pt x="5705360" y="1646743"/>
                  <a:pt x="5734209" y="1655130"/>
                  <a:pt x="5726396" y="1672778"/>
                </a:cubicBezTo>
                <a:close/>
                <a:moveTo>
                  <a:pt x="5708904" y="1498654"/>
                </a:moveTo>
                <a:cubicBezTo>
                  <a:pt x="5701054" y="1516341"/>
                  <a:pt x="5673767" y="1503877"/>
                  <a:pt x="5681580" y="1486228"/>
                </a:cubicBezTo>
                <a:cubicBezTo>
                  <a:pt x="5689431" y="1468541"/>
                  <a:pt x="5716755" y="1481006"/>
                  <a:pt x="5708904" y="1498654"/>
                </a:cubicBezTo>
                <a:close/>
                <a:moveTo>
                  <a:pt x="5685619" y="1567839"/>
                </a:moveTo>
                <a:cubicBezTo>
                  <a:pt x="5691298" y="1571384"/>
                  <a:pt x="5695147" y="1578817"/>
                  <a:pt x="5692365" y="1585183"/>
                </a:cubicBezTo>
                <a:lnTo>
                  <a:pt x="5689659" y="1591282"/>
                </a:lnTo>
                <a:cubicBezTo>
                  <a:pt x="5686382" y="1598715"/>
                  <a:pt x="5678988" y="1603556"/>
                  <a:pt x="5670680" y="1600811"/>
                </a:cubicBezTo>
                <a:cubicBezTo>
                  <a:pt x="5664011" y="1598600"/>
                  <a:pt x="5658943" y="1590481"/>
                  <a:pt x="5660924" y="1583353"/>
                </a:cubicBezTo>
                <a:cubicBezTo>
                  <a:pt x="5659095" y="1579922"/>
                  <a:pt x="5658637" y="1575691"/>
                  <a:pt x="5660734" y="1571041"/>
                </a:cubicBezTo>
                <a:cubicBezTo>
                  <a:pt x="5665802" y="1559567"/>
                  <a:pt x="5679026" y="1560825"/>
                  <a:pt x="5685619" y="1567839"/>
                </a:cubicBezTo>
                <a:close/>
                <a:moveTo>
                  <a:pt x="5635696" y="1861044"/>
                </a:moveTo>
                <a:cubicBezTo>
                  <a:pt x="5627845" y="1878769"/>
                  <a:pt x="5600596" y="1866152"/>
                  <a:pt x="5608409" y="1848503"/>
                </a:cubicBezTo>
                <a:cubicBezTo>
                  <a:pt x="5616298" y="1830778"/>
                  <a:pt x="5643508" y="1843395"/>
                  <a:pt x="5635696" y="1861044"/>
                </a:cubicBezTo>
                <a:close/>
                <a:moveTo>
                  <a:pt x="5619918" y="1978753"/>
                </a:moveTo>
                <a:cubicBezTo>
                  <a:pt x="5612067" y="1996440"/>
                  <a:pt x="5585391" y="1982679"/>
                  <a:pt x="5593203" y="1965107"/>
                </a:cubicBezTo>
                <a:cubicBezTo>
                  <a:pt x="5601054" y="1947420"/>
                  <a:pt x="5627731" y="1961180"/>
                  <a:pt x="5619918" y="1978753"/>
                </a:cubicBezTo>
                <a:close/>
                <a:moveTo>
                  <a:pt x="5594537" y="1926950"/>
                </a:moveTo>
                <a:cubicBezTo>
                  <a:pt x="5587105" y="1929962"/>
                  <a:pt x="5577921" y="1926226"/>
                  <a:pt x="5574987" y="1918679"/>
                </a:cubicBezTo>
                <a:lnTo>
                  <a:pt x="5571595" y="1909873"/>
                </a:lnTo>
                <a:cubicBezTo>
                  <a:pt x="5568661" y="1902288"/>
                  <a:pt x="5572243" y="1893406"/>
                  <a:pt x="5579865" y="1890319"/>
                </a:cubicBezTo>
                <a:cubicBezTo>
                  <a:pt x="5587296" y="1887307"/>
                  <a:pt x="5596480" y="1891043"/>
                  <a:pt x="5599377" y="1898590"/>
                </a:cubicBezTo>
                <a:lnTo>
                  <a:pt x="5602769" y="1907396"/>
                </a:lnTo>
                <a:cubicBezTo>
                  <a:pt x="5605741" y="1914981"/>
                  <a:pt x="5602197" y="1923825"/>
                  <a:pt x="5594537" y="1926950"/>
                </a:cubicBezTo>
                <a:close/>
                <a:moveTo>
                  <a:pt x="5585696" y="1616706"/>
                </a:moveTo>
                <a:lnTo>
                  <a:pt x="5582990" y="1622805"/>
                </a:lnTo>
                <a:cubicBezTo>
                  <a:pt x="5579598" y="1630505"/>
                  <a:pt x="5572205" y="1634508"/>
                  <a:pt x="5563858" y="1632030"/>
                </a:cubicBezTo>
                <a:cubicBezTo>
                  <a:pt x="5556541" y="1629819"/>
                  <a:pt x="5551473" y="1620099"/>
                  <a:pt x="5554636" y="1612895"/>
                </a:cubicBezTo>
                <a:lnTo>
                  <a:pt x="5557342" y="1606796"/>
                </a:lnTo>
                <a:cubicBezTo>
                  <a:pt x="5560733" y="1599096"/>
                  <a:pt x="5568127" y="1595093"/>
                  <a:pt x="5576473" y="1597571"/>
                </a:cubicBezTo>
                <a:cubicBezTo>
                  <a:pt x="5583790" y="1599782"/>
                  <a:pt x="5588859" y="1609502"/>
                  <a:pt x="5585696" y="1616706"/>
                </a:cubicBezTo>
                <a:close/>
                <a:moveTo>
                  <a:pt x="5582037" y="1587279"/>
                </a:moveTo>
                <a:cubicBezTo>
                  <a:pt x="5579560" y="1594712"/>
                  <a:pt x="5569842" y="1599096"/>
                  <a:pt x="5562639" y="1595932"/>
                </a:cubicBezTo>
                <a:lnTo>
                  <a:pt x="5556541" y="1593226"/>
                </a:lnTo>
                <a:cubicBezTo>
                  <a:pt x="5548843" y="1589833"/>
                  <a:pt x="5545223" y="1581904"/>
                  <a:pt x="5547929" y="1573862"/>
                </a:cubicBezTo>
                <a:cubicBezTo>
                  <a:pt x="5550406" y="1566429"/>
                  <a:pt x="5560124" y="1562045"/>
                  <a:pt x="5567327" y="1565209"/>
                </a:cubicBezTo>
                <a:lnTo>
                  <a:pt x="5573424" y="1567915"/>
                </a:lnTo>
                <a:cubicBezTo>
                  <a:pt x="5581084" y="1571308"/>
                  <a:pt x="5584705" y="1579236"/>
                  <a:pt x="5582037" y="1587279"/>
                </a:cubicBezTo>
                <a:close/>
                <a:moveTo>
                  <a:pt x="5564392" y="1857232"/>
                </a:moveTo>
                <a:cubicBezTo>
                  <a:pt x="5556580" y="1874805"/>
                  <a:pt x="5528341" y="1864665"/>
                  <a:pt x="5536191" y="1846940"/>
                </a:cubicBezTo>
                <a:cubicBezTo>
                  <a:pt x="5543966" y="1829368"/>
                  <a:pt x="5572243" y="1839545"/>
                  <a:pt x="5564392" y="1857232"/>
                </a:cubicBezTo>
                <a:close/>
                <a:moveTo>
                  <a:pt x="5543508" y="1920623"/>
                </a:moveTo>
                <a:lnTo>
                  <a:pt x="5540802" y="1926722"/>
                </a:lnTo>
                <a:cubicBezTo>
                  <a:pt x="5537373" y="1934421"/>
                  <a:pt x="5530093" y="1938500"/>
                  <a:pt x="5521747" y="1936022"/>
                </a:cubicBezTo>
                <a:cubicBezTo>
                  <a:pt x="5514430" y="1933850"/>
                  <a:pt x="5509247" y="1924129"/>
                  <a:pt x="5512448" y="1916963"/>
                </a:cubicBezTo>
                <a:lnTo>
                  <a:pt x="5515154" y="1910864"/>
                </a:lnTo>
                <a:cubicBezTo>
                  <a:pt x="5518585" y="1903165"/>
                  <a:pt x="5525863" y="1899086"/>
                  <a:pt x="5534209" y="1901564"/>
                </a:cubicBezTo>
                <a:cubicBezTo>
                  <a:pt x="5541526" y="1903736"/>
                  <a:pt x="5546709" y="1913456"/>
                  <a:pt x="5543508" y="1920623"/>
                </a:cubicBezTo>
                <a:close/>
                <a:moveTo>
                  <a:pt x="5529179" y="1578055"/>
                </a:moveTo>
                <a:cubicBezTo>
                  <a:pt x="5520871" y="1580418"/>
                  <a:pt x="5513554" y="1575272"/>
                  <a:pt x="5510620" y="1567725"/>
                </a:cubicBezTo>
                <a:lnTo>
                  <a:pt x="5507228" y="1558919"/>
                </a:lnTo>
                <a:cubicBezTo>
                  <a:pt x="5504293" y="1551334"/>
                  <a:pt x="5510314" y="1542452"/>
                  <a:pt x="5517555" y="1540394"/>
                </a:cubicBezTo>
                <a:cubicBezTo>
                  <a:pt x="5525825" y="1538031"/>
                  <a:pt x="5533180" y="1543176"/>
                  <a:pt x="5536077" y="1550724"/>
                </a:cubicBezTo>
                <a:lnTo>
                  <a:pt x="5539468" y="1559529"/>
                </a:lnTo>
                <a:cubicBezTo>
                  <a:pt x="5542441" y="1567115"/>
                  <a:pt x="5536419" y="1575996"/>
                  <a:pt x="5529179" y="1578055"/>
                </a:cubicBezTo>
                <a:close/>
                <a:moveTo>
                  <a:pt x="5466641" y="2006503"/>
                </a:moveTo>
                <a:cubicBezTo>
                  <a:pt x="5464545" y="2005588"/>
                  <a:pt x="5462868" y="2004140"/>
                  <a:pt x="5461534" y="2002500"/>
                </a:cubicBezTo>
                <a:cubicBezTo>
                  <a:pt x="5459857" y="2003911"/>
                  <a:pt x="5457990" y="2004978"/>
                  <a:pt x="5456008" y="2005512"/>
                </a:cubicBezTo>
                <a:cubicBezTo>
                  <a:pt x="5447586" y="2007761"/>
                  <a:pt x="5440573" y="2002386"/>
                  <a:pt x="5437639" y="1994839"/>
                </a:cubicBezTo>
                <a:lnTo>
                  <a:pt x="5434247" y="1986033"/>
                </a:lnTo>
                <a:cubicBezTo>
                  <a:pt x="5431313" y="1978448"/>
                  <a:pt x="5437754" y="1969566"/>
                  <a:pt x="5444918" y="1967699"/>
                </a:cubicBezTo>
                <a:cubicBezTo>
                  <a:pt x="5453340" y="1965450"/>
                  <a:pt x="5460353" y="1970824"/>
                  <a:pt x="5463249" y="1978372"/>
                </a:cubicBezTo>
                <a:lnTo>
                  <a:pt x="5464240" y="1980964"/>
                </a:lnTo>
                <a:cubicBezTo>
                  <a:pt x="5468623" y="1977914"/>
                  <a:pt x="5474682" y="1977304"/>
                  <a:pt x="5479636" y="1979515"/>
                </a:cubicBezTo>
                <a:lnTo>
                  <a:pt x="5485734" y="1982222"/>
                </a:lnTo>
                <a:cubicBezTo>
                  <a:pt x="5493394" y="1985614"/>
                  <a:pt x="5495833" y="1994991"/>
                  <a:pt x="5492708" y="2002272"/>
                </a:cubicBezTo>
                <a:cubicBezTo>
                  <a:pt x="5489431" y="2009895"/>
                  <a:pt x="5479827" y="2012449"/>
                  <a:pt x="5472662" y="2009247"/>
                </a:cubicBezTo>
                <a:lnTo>
                  <a:pt x="5466641" y="2006503"/>
                </a:lnTo>
                <a:close/>
                <a:moveTo>
                  <a:pt x="5467899" y="2041915"/>
                </a:moveTo>
                <a:cubicBezTo>
                  <a:pt x="5460048" y="2059602"/>
                  <a:pt x="5432761" y="2047137"/>
                  <a:pt x="5440573" y="2029488"/>
                </a:cubicBezTo>
                <a:cubicBezTo>
                  <a:pt x="5448424" y="2011801"/>
                  <a:pt x="5475749" y="2024266"/>
                  <a:pt x="5467899" y="2041915"/>
                </a:cubicBezTo>
                <a:close/>
                <a:moveTo>
                  <a:pt x="5450139" y="1925845"/>
                </a:moveTo>
                <a:lnTo>
                  <a:pt x="5452845" y="1919746"/>
                </a:lnTo>
                <a:cubicBezTo>
                  <a:pt x="5456161" y="1912313"/>
                  <a:pt x="5463706" y="1907586"/>
                  <a:pt x="5471900" y="1910407"/>
                </a:cubicBezTo>
                <a:cubicBezTo>
                  <a:pt x="5479065" y="1912885"/>
                  <a:pt x="5484514" y="1922071"/>
                  <a:pt x="5481237" y="1929466"/>
                </a:cubicBezTo>
                <a:lnTo>
                  <a:pt x="5478531" y="1935565"/>
                </a:lnTo>
                <a:cubicBezTo>
                  <a:pt x="5475216" y="1942998"/>
                  <a:pt x="5467670" y="1947687"/>
                  <a:pt x="5459476" y="1944866"/>
                </a:cubicBezTo>
                <a:cubicBezTo>
                  <a:pt x="5452273" y="1942426"/>
                  <a:pt x="5446862" y="1933240"/>
                  <a:pt x="5450139" y="1925845"/>
                </a:cubicBezTo>
                <a:close/>
                <a:moveTo>
                  <a:pt x="5492174" y="1830168"/>
                </a:moveTo>
                <a:cubicBezTo>
                  <a:pt x="5488325" y="1831159"/>
                  <a:pt x="5484819" y="1830473"/>
                  <a:pt x="5481808" y="1828834"/>
                </a:cubicBezTo>
                <a:cubicBezTo>
                  <a:pt x="5481237" y="1830283"/>
                  <a:pt x="5480589" y="1831731"/>
                  <a:pt x="5479636" y="1832913"/>
                </a:cubicBezTo>
                <a:cubicBezTo>
                  <a:pt x="5474186" y="1839736"/>
                  <a:pt x="5464850" y="1838821"/>
                  <a:pt x="5458447" y="1834323"/>
                </a:cubicBezTo>
                <a:cubicBezTo>
                  <a:pt x="5448081" y="1827043"/>
                  <a:pt x="5444766" y="1814616"/>
                  <a:pt x="5446824" y="1802571"/>
                </a:cubicBezTo>
                <a:cubicBezTo>
                  <a:pt x="5448196" y="1794566"/>
                  <a:pt x="5456542" y="1789153"/>
                  <a:pt x="5464392" y="1790678"/>
                </a:cubicBezTo>
                <a:cubicBezTo>
                  <a:pt x="5468470" y="1791478"/>
                  <a:pt x="5471824" y="1793956"/>
                  <a:pt x="5473919" y="1797196"/>
                </a:cubicBezTo>
                <a:cubicBezTo>
                  <a:pt x="5475977" y="1794909"/>
                  <a:pt x="5478417" y="1793041"/>
                  <a:pt x="5481123" y="1792317"/>
                </a:cubicBezTo>
                <a:cubicBezTo>
                  <a:pt x="5489545" y="1790106"/>
                  <a:pt x="5496557" y="1795481"/>
                  <a:pt x="5499454" y="1803028"/>
                </a:cubicBezTo>
                <a:lnTo>
                  <a:pt x="5502845" y="1811833"/>
                </a:lnTo>
                <a:cubicBezTo>
                  <a:pt x="5505780" y="1819419"/>
                  <a:pt x="5499339" y="1828300"/>
                  <a:pt x="5492174" y="1830168"/>
                </a:cubicBezTo>
                <a:close/>
                <a:moveTo>
                  <a:pt x="5479636" y="1658484"/>
                </a:moveTo>
                <a:cubicBezTo>
                  <a:pt x="5477159" y="1665879"/>
                  <a:pt x="5467441" y="1670301"/>
                  <a:pt x="5460238" y="1667099"/>
                </a:cubicBezTo>
                <a:lnTo>
                  <a:pt x="5454141" y="1664392"/>
                </a:lnTo>
                <a:cubicBezTo>
                  <a:pt x="5446443" y="1660962"/>
                  <a:pt x="5442822" y="1653033"/>
                  <a:pt x="5445528" y="1644990"/>
                </a:cubicBezTo>
                <a:cubicBezTo>
                  <a:pt x="5448005" y="1637557"/>
                  <a:pt x="5457723" y="1633173"/>
                  <a:pt x="5464926" y="1636337"/>
                </a:cubicBezTo>
                <a:lnTo>
                  <a:pt x="5471024" y="1639044"/>
                </a:lnTo>
                <a:cubicBezTo>
                  <a:pt x="5478683" y="1642512"/>
                  <a:pt x="5482304" y="1650441"/>
                  <a:pt x="5479636" y="1658484"/>
                </a:cubicBezTo>
                <a:close/>
                <a:moveTo>
                  <a:pt x="5472891" y="1619413"/>
                </a:moveTo>
                <a:lnTo>
                  <a:pt x="5470185" y="1625512"/>
                </a:lnTo>
                <a:cubicBezTo>
                  <a:pt x="5466755" y="1633212"/>
                  <a:pt x="5459400" y="1637252"/>
                  <a:pt x="5451054" y="1634736"/>
                </a:cubicBezTo>
                <a:cubicBezTo>
                  <a:pt x="5443737" y="1632526"/>
                  <a:pt x="5438668" y="1622805"/>
                  <a:pt x="5441831" y="1615639"/>
                </a:cubicBezTo>
                <a:lnTo>
                  <a:pt x="5444537" y="1609540"/>
                </a:lnTo>
                <a:cubicBezTo>
                  <a:pt x="5447967" y="1601840"/>
                  <a:pt x="5455322" y="1597838"/>
                  <a:pt x="5463668" y="1600316"/>
                </a:cubicBezTo>
                <a:cubicBezTo>
                  <a:pt x="5471024" y="1602450"/>
                  <a:pt x="5476092" y="1612208"/>
                  <a:pt x="5472891" y="1619413"/>
                </a:cubicBezTo>
                <a:close/>
                <a:moveTo>
                  <a:pt x="5449720" y="1855860"/>
                </a:moveTo>
                <a:lnTo>
                  <a:pt x="5461915" y="1861273"/>
                </a:lnTo>
                <a:cubicBezTo>
                  <a:pt x="5469346" y="1864551"/>
                  <a:pt x="5471785" y="1874767"/>
                  <a:pt x="5468165" y="1881551"/>
                </a:cubicBezTo>
                <a:cubicBezTo>
                  <a:pt x="5464202" y="1889061"/>
                  <a:pt x="5455284" y="1891081"/>
                  <a:pt x="5447891" y="1887803"/>
                </a:cubicBezTo>
                <a:lnTo>
                  <a:pt x="5435696" y="1882390"/>
                </a:lnTo>
                <a:cubicBezTo>
                  <a:pt x="5428264" y="1879112"/>
                  <a:pt x="5425825" y="1868896"/>
                  <a:pt x="5429446" y="1862111"/>
                </a:cubicBezTo>
                <a:cubicBezTo>
                  <a:pt x="5433447" y="1854640"/>
                  <a:pt x="5442327" y="1852582"/>
                  <a:pt x="5449720" y="1855860"/>
                </a:cubicBezTo>
                <a:close/>
                <a:moveTo>
                  <a:pt x="5427388" y="1611637"/>
                </a:moveTo>
                <a:cubicBezTo>
                  <a:pt x="5419614" y="1629133"/>
                  <a:pt x="5390955" y="1620213"/>
                  <a:pt x="5398767" y="1602603"/>
                </a:cubicBezTo>
                <a:cubicBezTo>
                  <a:pt x="5406542" y="1585107"/>
                  <a:pt x="5435200" y="1593988"/>
                  <a:pt x="5427388" y="1611637"/>
                </a:cubicBezTo>
                <a:close/>
                <a:moveTo>
                  <a:pt x="5415955" y="1797082"/>
                </a:moveTo>
                <a:cubicBezTo>
                  <a:pt x="5423310" y="1800169"/>
                  <a:pt x="5427312" y="1809318"/>
                  <a:pt x="5424034" y="1816713"/>
                </a:cubicBezTo>
                <a:lnTo>
                  <a:pt x="5421328" y="1822811"/>
                </a:lnTo>
                <a:cubicBezTo>
                  <a:pt x="5418013" y="1830245"/>
                  <a:pt x="5409324" y="1834094"/>
                  <a:pt x="5401702" y="1830892"/>
                </a:cubicBezTo>
                <a:cubicBezTo>
                  <a:pt x="5394346" y="1827805"/>
                  <a:pt x="5390345" y="1818657"/>
                  <a:pt x="5393622" y="1811262"/>
                </a:cubicBezTo>
                <a:lnTo>
                  <a:pt x="5396328" y="1805163"/>
                </a:lnTo>
                <a:cubicBezTo>
                  <a:pt x="5399644" y="1797692"/>
                  <a:pt x="5408333" y="1793880"/>
                  <a:pt x="5415955" y="1797082"/>
                </a:cubicBezTo>
                <a:close/>
                <a:moveTo>
                  <a:pt x="5389697" y="1897561"/>
                </a:moveTo>
                <a:cubicBezTo>
                  <a:pt x="5392708" y="1890814"/>
                  <a:pt x="5398539" y="1888451"/>
                  <a:pt x="5404217" y="1889061"/>
                </a:cubicBezTo>
                <a:cubicBezTo>
                  <a:pt x="5411382" y="1888451"/>
                  <a:pt x="5417441" y="1893025"/>
                  <a:pt x="5420033" y="1899734"/>
                </a:cubicBezTo>
                <a:lnTo>
                  <a:pt x="5423424" y="1908539"/>
                </a:lnTo>
                <a:cubicBezTo>
                  <a:pt x="5426359" y="1916125"/>
                  <a:pt x="5420147" y="1925006"/>
                  <a:pt x="5412944" y="1926988"/>
                </a:cubicBezTo>
                <a:cubicBezTo>
                  <a:pt x="5404560" y="1929276"/>
                  <a:pt x="5397395" y="1924053"/>
                  <a:pt x="5394499" y="1916506"/>
                </a:cubicBezTo>
                <a:lnTo>
                  <a:pt x="5393661" y="1914333"/>
                </a:lnTo>
                <a:cubicBezTo>
                  <a:pt x="5389087" y="1910559"/>
                  <a:pt x="5386572" y="1904537"/>
                  <a:pt x="5389697" y="1897561"/>
                </a:cubicBezTo>
                <a:close/>
                <a:moveTo>
                  <a:pt x="5382342" y="1886469"/>
                </a:moveTo>
                <a:cubicBezTo>
                  <a:pt x="5375178" y="1887079"/>
                  <a:pt x="5369118" y="1882504"/>
                  <a:pt x="5366527" y="1875796"/>
                </a:cubicBezTo>
                <a:lnTo>
                  <a:pt x="5363135" y="1866990"/>
                </a:lnTo>
                <a:cubicBezTo>
                  <a:pt x="5360200" y="1859405"/>
                  <a:pt x="5366412" y="1850523"/>
                  <a:pt x="5373653" y="1848541"/>
                </a:cubicBezTo>
                <a:cubicBezTo>
                  <a:pt x="5382037" y="1846254"/>
                  <a:pt x="5389163" y="1851476"/>
                  <a:pt x="5392098" y="1859024"/>
                </a:cubicBezTo>
                <a:lnTo>
                  <a:pt x="5392936" y="1861196"/>
                </a:lnTo>
                <a:cubicBezTo>
                  <a:pt x="5397471" y="1864970"/>
                  <a:pt x="5399949" y="1870993"/>
                  <a:pt x="5396862" y="1877968"/>
                </a:cubicBezTo>
                <a:cubicBezTo>
                  <a:pt x="5393851" y="1884754"/>
                  <a:pt x="5388020" y="1887117"/>
                  <a:pt x="5382342" y="1886469"/>
                </a:cubicBezTo>
                <a:close/>
                <a:moveTo>
                  <a:pt x="5395147" y="1717338"/>
                </a:moveTo>
                <a:cubicBezTo>
                  <a:pt x="5391793" y="1724962"/>
                  <a:pt x="5382189" y="1727325"/>
                  <a:pt x="5375025" y="1724162"/>
                </a:cubicBezTo>
                <a:lnTo>
                  <a:pt x="5362830" y="1718749"/>
                </a:lnTo>
                <a:cubicBezTo>
                  <a:pt x="5355170" y="1715356"/>
                  <a:pt x="5352883" y="1705827"/>
                  <a:pt x="5356047" y="1698661"/>
                </a:cubicBezTo>
                <a:cubicBezTo>
                  <a:pt x="5359400" y="1691037"/>
                  <a:pt x="5369004" y="1688674"/>
                  <a:pt x="5376169" y="1691837"/>
                </a:cubicBezTo>
                <a:lnTo>
                  <a:pt x="5388363" y="1697250"/>
                </a:lnTo>
                <a:cubicBezTo>
                  <a:pt x="5396024" y="1700643"/>
                  <a:pt x="5398310" y="1710172"/>
                  <a:pt x="5395147" y="1717338"/>
                </a:cubicBezTo>
                <a:close/>
                <a:moveTo>
                  <a:pt x="5362487" y="1958817"/>
                </a:moveTo>
                <a:lnTo>
                  <a:pt x="5365193" y="1952718"/>
                </a:lnTo>
                <a:cubicBezTo>
                  <a:pt x="5368470" y="1945285"/>
                  <a:pt x="5377197" y="1941435"/>
                  <a:pt x="5384819" y="1944637"/>
                </a:cubicBezTo>
                <a:cubicBezTo>
                  <a:pt x="5392175" y="1947725"/>
                  <a:pt x="5396176" y="1956873"/>
                  <a:pt x="5392899" y="1964268"/>
                </a:cubicBezTo>
                <a:lnTo>
                  <a:pt x="5390193" y="1970367"/>
                </a:lnTo>
                <a:cubicBezTo>
                  <a:pt x="5386915" y="1977800"/>
                  <a:pt x="5378188" y="1981650"/>
                  <a:pt x="5370566" y="1978448"/>
                </a:cubicBezTo>
                <a:cubicBezTo>
                  <a:pt x="5363211" y="1975398"/>
                  <a:pt x="5359209" y="1966250"/>
                  <a:pt x="5362487" y="1958817"/>
                </a:cubicBezTo>
                <a:close/>
                <a:moveTo>
                  <a:pt x="5391374" y="2058191"/>
                </a:moveTo>
                <a:cubicBezTo>
                  <a:pt x="5394728" y="2050568"/>
                  <a:pt x="5404332" y="2048204"/>
                  <a:pt x="5411496" y="2051368"/>
                </a:cubicBezTo>
                <a:lnTo>
                  <a:pt x="5423691" y="2056781"/>
                </a:lnTo>
                <a:cubicBezTo>
                  <a:pt x="5431351" y="2060173"/>
                  <a:pt x="5433638" y="2069703"/>
                  <a:pt x="5430474" y="2076869"/>
                </a:cubicBezTo>
                <a:cubicBezTo>
                  <a:pt x="5427121" y="2084493"/>
                  <a:pt x="5417517" y="2086856"/>
                  <a:pt x="5410391" y="2083692"/>
                </a:cubicBezTo>
                <a:lnTo>
                  <a:pt x="5398195" y="2078280"/>
                </a:lnTo>
                <a:cubicBezTo>
                  <a:pt x="5390536" y="2074887"/>
                  <a:pt x="5388211" y="2065357"/>
                  <a:pt x="5391374" y="2058191"/>
                </a:cubicBezTo>
                <a:close/>
                <a:moveTo>
                  <a:pt x="5440993" y="2237004"/>
                </a:moveTo>
                <a:cubicBezTo>
                  <a:pt x="5443928" y="2235860"/>
                  <a:pt x="5446862" y="2234717"/>
                  <a:pt x="5449796" y="2233611"/>
                </a:cubicBezTo>
                <a:cubicBezTo>
                  <a:pt x="5449949" y="2233573"/>
                  <a:pt x="5450101" y="2233611"/>
                  <a:pt x="5450215" y="2233535"/>
                </a:cubicBezTo>
                <a:cubicBezTo>
                  <a:pt x="5450978" y="2231743"/>
                  <a:pt x="5452121" y="2230142"/>
                  <a:pt x="5453721" y="2228923"/>
                </a:cubicBezTo>
                <a:cubicBezTo>
                  <a:pt x="5454522" y="2228389"/>
                  <a:pt x="5455246" y="2227779"/>
                  <a:pt x="5455894" y="2227093"/>
                </a:cubicBezTo>
                <a:lnTo>
                  <a:pt x="5455894" y="2227093"/>
                </a:lnTo>
                <a:cubicBezTo>
                  <a:pt x="5455932" y="2226978"/>
                  <a:pt x="5455932" y="2226940"/>
                  <a:pt x="5455970" y="2226788"/>
                </a:cubicBezTo>
                <a:cubicBezTo>
                  <a:pt x="5455970" y="2226559"/>
                  <a:pt x="5455970" y="2226521"/>
                  <a:pt x="5456008" y="2226026"/>
                </a:cubicBezTo>
                <a:cubicBezTo>
                  <a:pt x="5456542" y="2217640"/>
                  <a:pt x="5463173" y="2211617"/>
                  <a:pt x="5471519" y="2211541"/>
                </a:cubicBezTo>
                <a:cubicBezTo>
                  <a:pt x="5479446" y="2211464"/>
                  <a:pt x="5486496" y="2219202"/>
                  <a:pt x="5486000" y="2227055"/>
                </a:cubicBezTo>
                <a:cubicBezTo>
                  <a:pt x="5485429" y="2236203"/>
                  <a:pt x="5481847" y="2244894"/>
                  <a:pt x="5474453" y="2250574"/>
                </a:cubicBezTo>
                <a:cubicBezTo>
                  <a:pt x="5472662" y="2251946"/>
                  <a:pt x="5470680" y="2252937"/>
                  <a:pt x="5468623" y="2253623"/>
                </a:cubicBezTo>
                <a:cubicBezTo>
                  <a:pt x="5467022" y="2257206"/>
                  <a:pt x="5464126" y="2260218"/>
                  <a:pt x="5460277" y="2261704"/>
                </a:cubicBezTo>
                <a:lnTo>
                  <a:pt x="5451473" y="2265097"/>
                </a:lnTo>
                <a:cubicBezTo>
                  <a:pt x="5443889" y="2268032"/>
                  <a:pt x="5435010" y="2263877"/>
                  <a:pt x="5432151" y="2256329"/>
                </a:cubicBezTo>
                <a:cubicBezTo>
                  <a:pt x="5429331" y="2248668"/>
                  <a:pt x="5433409" y="2239901"/>
                  <a:pt x="5440993" y="2237004"/>
                </a:cubicBezTo>
                <a:close/>
                <a:moveTo>
                  <a:pt x="5533066" y="2286862"/>
                </a:moveTo>
                <a:lnTo>
                  <a:pt x="5538477" y="2282974"/>
                </a:lnTo>
                <a:cubicBezTo>
                  <a:pt x="5545109" y="2278209"/>
                  <a:pt x="5555360" y="2282631"/>
                  <a:pt x="5558790" y="2289073"/>
                </a:cubicBezTo>
                <a:cubicBezTo>
                  <a:pt x="5562982" y="2296887"/>
                  <a:pt x="5559285" y="2304702"/>
                  <a:pt x="5552692" y="2309428"/>
                </a:cubicBezTo>
                <a:lnTo>
                  <a:pt x="5547281" y="2313316"/>
                </a:lnTo>
                <a:cubicBezTo>
                  <a:pt x="5540650" y="2318081"/>
                  <a:pt x="5530398" y="2313659"/>
                  <a:pt x="5526969" y="2307217"/>
                </a:cubicBezTo>
                <a:cubicBezTo>
                  <a:pt x="5522777" y="2299441"/>
                  <a:pt x="5526473" y="2291589"/>
                  <a:pt x="5533066" y="2286862"/>
                </a:cubicBezTo>
                <a:close/>
                <a:moveTo>
                  <a:pt x="5541107" y="2376211"/>
                </a:moveTo>
                <a:cubicBezTo>
                  <a:pt x="5542441" y="2368206"/>
                  <a:pt x="5551016" y="2362870"/>
                  <a:pt x="5558752" y="2364433"/>
                </a:cubicBezTo>
                <a:cubicBezTo>
                  <a:pt x="5561839" y="2365043"/>
                  <a:pt x="5564240" y="2366834"/>
                  <a:pt x="5566222" y="2368931"/>
                </a:cubicBezTo>
                <a:cubicBezTo>
                  <a:pt x="5564583" y="2368054"/>
                  <a:pt x="5563097" y="2366872"/>
                  <a:pt x="5561953" y="2365271"/>
                </a:cubicBezTo>
                <a:lnTo>
                  <a:pt x="5554179" y="2354446"/>
                </a:lnTo>
                <a:cubicBezTo>
                  <a:pt x="5549453" y="2347851"/>
                  <a:pt x="5549758" y="2338665"/>
                  <a:pt x="5556389" y="2333328"/>
                </a:cubicBezTo>
                <a:cubicBezTo>
                  <a:pt x="5562411" y="2328449"/>
                  <a:pt x="5572776" y="2328945"/>
                  <a:pt x="5577502" y="2335539"/>
                </a:cubicBezTo>
                <a:lnTo>
                  <a:pt x="5585277" y="2346365"/>
                </a:lnTo>
                <a:cubicBezTo>
                  <a:pt x="5585810" y="2347089"/>
                  <a:pt x="5586038" y="2347966"/>
                  <a:pt x="5586420" y="2348728"/>
                </a:cubicBezTo>
                <a:cubicBezTo>
                  <a:pt x="5587449" y="2347089"/>
                  <a:pt x="5588630" y="2345488"/>
                  <a:pt x="5590421" y="2344154"/>
                </a:cubicBezTo>
                <a:cubicBezTo>
                  <a:pt x="5606084" y="2332947"/>
                  <a:pt x="5620337" y="2359363"/>
                  <a:pt x="5604789" y="2370494"/>
                </a:cubicBezTo>
                <a:cubicBezTo>
                  <a:pt x="5600749" y="2373390"/>
                  <a:pt x="5596824" y="2373734"/>
                  <a:pt x="5593470" y="2372552"/>
                </a:cubicBezTo>
                <a:cubicBezTo>
                  <a:pt x="5598843" y="2378994"/>
                  <a:pt x="5599796" y="2390467"/>
                  <a:pt x="5590840" y="2396871"/>
                </a:cubicBezTo>
                <a:cubicBezTo>
                  <a:pt x="5580551" y="2404266"/>
                  <a:pt x="5570985" y="2395346"/>
                  <a:pt x="5569956" y="2385245"/>
                </a:cubicBezTo>
                <a:lnTo>
                  <a:pt x="5568965" y="2391344"/>
                </a:lnTo>
                <a:cubicBezTo>
                  <a:pt x="5567631" y="2399349"/>
                  <a:pt x="5559057" y="2404686"/>
                  <a:pt x="5551283" y="2403123"/>
                </a:cubicBezTo>
                <a:cubicBezTo>
                  <a:pt x="5543127" y="2401484"/>
                  <a:pt x="5538211" y="2393479"/>
                  <a:pt x="5539507" y="2385474"/>
                </a:cubicBezTo>
                <a:lnTo>
                  <a:pt x="5541107" y="2376211"/>
                </a:lnTo>
                <a:close/>
                <a:moveTo>
                  <a:pt x="5563592" y="2447568"/>
                </a:moveTo>
                <a:cubicBezTo>
                  <a:pt x="5562791" y="2442041"/>
                  <a:pt x="5565459" y="2436095"/>
                  <a:pt x="5569842" y="2432740"/>
                </a:cubicBezTo>
                <a:cubicBezTo>
                  <a:pt x="5573691" y="2429767"/>
                  <a:pt x="5578264" y="2429615"/>
                  <a:pt x="5582494" y="2430987"/>
                </a:cubicBezTo>
                <a:cubicBezTo>
                  <a:pt x="5588325" y="2428509"/>
                  <a:pt x="5595413" y="2429081"/>
                  <a:pt x="5600177" y="2435752"/>
                </a:cubicBezTo>
                <a:lnTo>
                  <a:pt x="5602578" y="2439106"/>
                </a:lnTo>
                <a:cubicBezTo>
                  <a:pt x="5607533" y="2446044"/>
                  <a:pt x="5605360" y="2453019"/>
                  <a:pt x="5600596" y="2457555"/>
                </a:cubicBezTo>
                <a:cubicBezTo>
                  <a:pt x="5600559" y="2458280"/>
                  <a:pt x="5600901" y="2458928"/>
                  <a:pt x="5600787" y="2459652"/>
                </a:cubicBezTo>
                <a:lnTo>
                  <a:pt x="5599262" y="2468953"/>
                </a:lnTo>
                <a:cubicBezTo>
                  <a:pt x="5597929" y="2476996"/>
                  <a:pt x="5588325" y="2481646"/>
                  <a:pt x="5581008" y="2479778"/>
                </a:cubicBezTo>
                <a:cubicBezTo>
                  <a:pt x="5574758" y="2478177"/>
                  <a:pt x="5571062" y="2473222"/>
                  <a:pt x="5570147" y="2467428"/>
                </a:cubicBezTo>
                <a:cubicBezTo>
                  <a:pt x="5568127" y="2466399"/>
                  <a:pt x="5566222" y="2465026"/>
                  <a:pt x="5564659" y="2463006"/>
                </a:cubicBezTo>
                <a:cubicBezTo>
                  <a:pt x="5561343" y="2458661"/>
                  <a:pt x="5561229" y="2452448"/>
                  <a:pt x="5563592" y="2447568"/>
                </a:cubicBezTo>
                <a:close/>
                <a:moveTo>
                  <a:pt x="5634743" y="3805643"/>
                </a:moveTo>
                <a:cubicBezTo>
                  <a:pt x="5639392" y="3799239"/>
                  <a:pt x="5650139" y="3800078"/>
                  <a:pt x="5655360" y="3804919"/>
                </a:cubicBezTo>
                <a:cubicBezTo>
                  <a:pt x="5658980" y="3808311"/>
                  <a:pt x="5660162" y="3812581"/>
                  <a:pt x="5659628" y="3816812"/>
                </a:cubicBezTo>
                <a:cubicBezTo>
                  <a:pt x="5662258" y="3821081"/>
                  <a:pt x="5662601" y="3826532"/>
                  <a:pt x="5660276" y="3831411"/>
                </a:cubicBezTo>
                <a:cubicBezTo>
                  <a:pt x="5656922" y="3838424"/>
                  <a:pt x="5647205" y="3841093"/>
                  <a:pt x="5640536" y="3837396"/>
                </a:cubicBezTo>
                <a:cubicBezTo>
                  <a:pt x="5635353" y="3834498"/>
                  <a:pt x="5631427" y="3830382"/>
                  <a:pt x="5629674" y="3824702"/>
                </a:cubicBezTo>
                <a:cubicBezTo>
                  <a:pt x="5627502" y="3817498"/>
                  <a:pt x="5630703" y="3811246"/>
                  <a:pt x="5634743" y="3805643"/>
                </a:cubicBezTo>
                <a:close/>
                <a:moveTo>
                  <a:pt x="5642441" y="2350558"/>
                </a:moveTo>
                <a:cubicBezTo>
                  <a:pt x="5639392" y="2349414"/>
                  <a:pt x="5636572" y="2347470"/>
                  <a:pt x="5634552" y="2344687"/>
                </a:cubicBezTo>
                <a:lnTo>
                  <a:pt x="5626778" y="2333824"/>
                </a:lnTo>
                <a:cubicBezTo>
                  <a:pt x="5622014" y="2327229"/>
                  <a:pt x="5625101" y="2317204"/>
                  <a:pt x="5631656" y="2313164"/>
                </a:cubicBezTo>
                <a:cubicBezTo>
                  <a:pt x="5638897" y="2308704"/>
                  <a:pt x="5647586" y="2311448"/>
                  <a:pt x="5652311" y="2318043"/>
                </a:cubicBezTo>
                <a:lnTo>
                  <a:pt x="5655055" y="2321855"/>
                </a:lnTo>
                <a:cubicBezTo>
                  <a:pt x="5655131" y="2320177"/>
                  <a:pt x="5655360" y="2318386"/>
                  <a:pt x="5656237" y="2316480"/>
                </a:cubicBezTo>
                <a:cubicBezTo>
                  <a:pt x="5661839" y="2303825"/>
                  <a:pt x="5678035" y="2305426"/>
                  <a:pt x="5683790" y="2313850"/>
                </a:cubicBezTo>
                <a:lnTo>
                  <a:pt x="5683981" y="2312630"/>
                </a:lnTo>
                <a:cubicBezTo>
                  <a:pt x="5685315" y="2304587"/>
                  <a:pt x="5695147" y="2300089"/>
                  <a:pt x="5702388" y="2302033"/>
                </a:cubicBezTo>
                <a:cubicBezTo>
                  <a:pt x="5710772" y="2304320"/>
                  <a:pt x="5714278" y="2312439"/>
                  <a:pt x="5712982" y="2320406"/>
                </a:cubicBezTo>
                <a:lnTo>
                  <a:pt x="5712791" y="2321512"/>
                </a:lnTo>
                <a:cubicBezTo>
                  <a:pt x="5713668" y="2322350"/>
                  <a:pt x="5714621" y="2323151"/>
                  <a:pt x="5715383" y="2324180"/>
                </a:cubicBezTo>
                <a:lnTo>
                  <a:pt x="5719270" y="2329593"/>
                </a:lnTo>
                <a:cubicBezTo>
                  <a:pt x="5724034" y="2336225"/>
                  <a:pt x="5720032" y="2346403"/>
                  <a:pt x="5713554" y="2350062"/>
                </a:cubicBezTo>
                <a:cubicBezTo>
                  <a:pt x="5711381" y="2351282"/>
                  <a:pt x="5709171" y="2351663"/>
                  <a:pt x="5707037" y="2351701"/>
                </a:cubicBezTo>
                <a:cubicBezTo>
                  <a:pt x="5708104" y="2352349"/>
                  <a:pt x="5709019" y="2353188"/>
                  <a:pt x="5709895" y="2354064"/>
                </a:cubicBezTo>
                <a:cubicBezTo>
                  <a:pt x="5717974" y="2350520"/>
                  <a:pt x="5728302" y="2353912"/>
                  <a:pt x="5730779" y="2361650"/>
                </a:cubicBezTo>
                <a:cubicBezTo>
                  <a:pt x="5733561" y="2355513"/>
                  <a:pt x="5738973" y="2351168"/>
                  <a:pt x="5746442" y="2352273"/>
                </a:cubicBezTo>
                <a:cubicBezTo>
                  <a:pt x="5753798" y="2353378"/>
                  <a:pt x="5761191" y="2361536"/>
                  <a:pt x="5759057" y="2369350"/>
                </a:cubicBezTo>
                <a:cubicBezTo>
                  <a:pt x="5758752" y="2370303"/>
                  <a:pt x="5758523" y="2371256"/>
                  <a:pt x="5758371" y="2372247"/>
                </a:cubicBezTo>
                <a:cubicBezTo>
                  <a:pt x="5758371" y="2372361"/>
                  <a:pt x="5758371" y="2372323"/>
                  <a:pt x="5758371" y="2372438"/>
                </a:cubicBezTo>
                <a:cubicBezTo>
                  <a:pt x="5758371" y="2372514"/>
                  <a:pt x="5758409" y="2372552"/>
                  <a:pt x="5758447" y="2372628"/>
                </a:cubicBezTo>
                <a:cubicBezTo>
                  <a:pt x="5758561" y="2372781"/>
                  <a:pt x="5758638" y="2372895"/>
                  <a:pt x="5758752" y="2373085"/>
                </a:cubicBezTo>
                <a:cubicBezTo>
                  <a:pt x="5763439" y="2380061"/>
                  <a:pt x="5761915" y="2388866"/>
                  <a:pt x="5755360" y="2394051"/>
                </a:cubicBezTo>
                <a:cubicBezTo>
                  <a:pt x="5749148" y="2398968"/>
                  <a:pt x="5738783" y="2397176"/>
                  <a:pt x="5734400" y="2390658"/>
                </a:cubicBezTo>
                <a:cubicBezTo>
                  <a:pt x="5730741" y="2385207"/>
                  <a:pt x="5729255" y="2378918"/>
                  <a:pt x="5729217" y="2372476"/>
                </a:cubicBezTo>
                <a:cubicBezTo>
                  <a:pt x="5724224" y="2381281"/>
                  <a:pt x="5712944" y="2382501"/>
                  <a:pt x="5706046" y="2378041"/>
                </a:cubicBezTo>
                <a:cubicBezTo>
                  <a:pt x="5693470" y="2383759"/>
                  <a:pt x="5681313" y="2369159"/>
                  <a:pt x="5686724" y="2357991"/>
                </a:cubicBezTo>
                <a:cubicBezTo>
                  <a:pt x="5681656" y="2358067"/>
                  <a:pt x="5676511" y="2355666"/>
                  <a:pt x="5673538" y="2351511"/>
                </a:cubicBezTo>
                <a:lnTo>
                  <a:pt x="5672738" y="2350367"/>
                </a:lnTo>
                <a:cubicBezTo>
                  <a:pt x="5672852" y="2352120"/>
                  <a:pt x="5672700" y="2354064"/>
                  <a:pt x="5671938" y="2356199"/>
                </a:cubicBezTo>
                <a:cubicBezTo>
                  <a:pt x="5665612" y="2373924"/>
                  <a:pt x="5637030" y="2368168"/>
                  <a:pt x="5642441" y="2350558"/>
                </a:cubicBezTo>
                <a:close/>
                <a:moveTo>
                  <a:pt x="5685543" y="4155072"/>
                </a:moveTo>
                <a:cubicBezTo>
                  <a:pt x="5691602" y="4149964"/>
                  <a:pt x="5701854" y="4153471"/>
                  <a:pt x="5705703" y="4159418"/>
                </a:cubicBezTo>
                <a:cubicBezTo>
                  <a:pt x="5708409" y="4163611"/>
                  <a:pt x="5708485" y="4168032"/>
                  <a:pt x="5706923" y="4171997"/>
                </a:cubicBezTo>
                <a:cubicBezTo>
                  <a:pt x="5708447" y="4176762"/>
                  <a:pt x="5707418" y="4182136"/>
                  <a:pt x="5703988" y="4186291"/>
                </a:cubicBezTo>
                <a:cubicBezTo>
                  <a:pt x="5698996" y="4192276"/>
                  <a:pt x="5688935" y="4192466"/>
                  <a:pt x="5683371" y="4187244"/>
                </a:cubicBezTo>
                <a:cubicBezTo>
                  <a:pt x="5679026" y="4183165"/>
                  <a:pt x="5676244" y="4178210"/>
                  <a:pt x="5675977" y="4172225"/>
                </a:cubicBezTo>
                <a:cubicBezTo>
                  <a:pt x="5675596" y="4164792"/>
                  <a:pt x="5680208" y="4159494"/>
                  <a:pt x="5685543" y="4155072"/>
                </a:cubicBezTo>
                <a:close/>
                <a:moveTo>
                  <a:pt x="5680970" y="4372956"/>
                </a:moveTo>
                <a:cubicBezTo>
                  <a:pt x="5694537" y="4360110"/>
                  <a:pt x="5716297" y="4379550"/>
                  <a:pt x="5702692" y="4392396"/>
                </a:cubicBezTo>
                <a:cubicBezTo>
                  <a:pt x="5689087" y="4405242"/>
                  <a:pt x="5667327" y="4385802"/>
                  <a:pt x="5680970" y="4372956"/>
                </a:cubicBezTo>
                <a:close/>
                <a:moveTo>
                  <a:pt x="5705932" y="4303467"/>
                </a:moveTo>
                <a:cubicBezTo>
                  <a:pt x="5703493" y="4295690"/>
                  <a:pt x="5706465" y="4288448"/>
                  <a:pt x="5711000" y="4282235"/>
                </a:cubicBezTo>
                <a:cubicBezTo>
                  <a:pt x="5715688" y="4275831"/>
                  <a:pt x="5726092" y="4276136"/>
                  <a:pt x="5731579" y="4280977"/>
                </a:cubicBezTo>
                <a:cubicBezTo>
                  <a:pt x="5736001" y="4284903"/>
                  <a:pt x="5737068" y="4290278"/>
                  <a:pt x="5735734" y="4295347"/>
                </a:cubicBezTo>
                <a:cubicBezTo>
                  <a:pt x="5740269" y="4299731"/>
                  <a:pt x="5742212" y="4306135"/>
                  <a:pt x="5739125" y="4312272"/>
                </a:cubicBezTo>
                <a:cubicBezTo>
                  <a:pt x="5735810" y="4318942"/>
                  <a:pt x="5726320" y="4322792"/>
                  <a:pt x="5719575" y="4318790"/>
                </a:cubicBezTo>
                <a:cubicBezTo>
                  <a:pt x="5713401" y="4315093"/>
                  <a:pt x="5708142" y="4310556"/>
                  <a:pt x="5705932" y="4303467"/>
                </a:cubicBezTo>
                <a:close/>
                <a:moveTo>
                  <a:pt x="5732570" y="4368687"/>
                </a:moveTo>
                <a:cubicBezTo>
                  <a:pt x="5738287" y="4363083"/>
                  <a:pt x="5747929" y="4364265"/>
                  <a:pt x="5753150" y="4369792"/>
                </a:cubicBezTo>
                <a:lnTo>
                  <a:pt x="5766488" y="4383934"/>
                </a:lnTo>
                <a:cubicBezTo>
                  <a:pt x="5772090" y="4389880"/>
                  <a:pt x="5770909" y="4399105"/>
                  <a:pt x="5765383" y="4404518"/>
                </a:cubicBezTo>
                <a:cubicBezTo>
                  <a:pt x="5759666" y="4410121"/>
                  <a:pt x="5750025" y="4408978"/>
                  <a:pt x="5744803" y="4403412"/>
                </a:cubicBezTo>
                <a:lnTo>
                  <a:pt x="5731465" y="4389271"/>
                </a:lnTo>
                <a:cubicBezTo>
                  <a:pt x="5725863" y="4383324"/>
                  <a:pt x="5727045" y="4374137"/>
                  <a:pt x="5732570" y="4368687"/>
                </a:cubicBezTo>
                <a:close/>
                <a:moveTo>
                  <a:pt x="5767060" y="4280138"/>
                </a:moveTo>
                <a:cubicBezTo>
                  <a:pt x="5765307" y="4280100"/>
                  <a:pt x="5763554" y="4279338"/>
                  <a:pt x="5761915" y="4278308"/>
                </a:cubicBezTo>
                <a:cubicBezTo>
                  <a:pt x="5759133" y="4278728"/>
                  <a:pt x="5756313" y="4278575"/>
                  <a:pt x="5753798" y="4277546"/>
                </a:cubicBezTo>
                <a:cubicBezTo>
                  <a:pt x="5751816" y="4276746"/>
                  <a:pt x="5749873" y="4275831"/>
                  <a:pt x="5748005" y="4274840"/>
                </a:cubicBezTo>
                <a:cubicBezTo>
                  <a:pt x="5747433" y="4274916"/>
                  <a:pt x="5746861" y="4275068"/>
                  <a:pt x="5746290" y="4275068"/>
                </a:cubicBezTo>
                <a:cubicBezTo>
                  <a:pt x="5738783" y="4275335"/>
                  <a:pt x="5731008" y="4268855"/>
                  <a:pt x="5731199" y="4261003"/>
                </a:cubicBezTo>
                <a:lnTo>
                  <a:pt x="5731313" y="4256734"/>
                </a:lnTo>
                <a:cubicBezTo>
                  <a:pt x="5730932" y="4255476"/>
                  <a:pt x="5730627" y="4254218"/>
                  <a:pt x="5730436" y="4252807"/>
                </a:cubicBezTo>
                <a:cubicBezTo>
                  <a:pt x="5729064" y="4242477"/>
                  <a:pt x="5734514" y="4232262"/>
                  <a:pt x="5737868" y="4222809"/>
                </a:cubicBezTo>
                <a:cubicBezTo>
                  <a:pt x="5742898" y="4208514"/>
                  <a:pt x="5761191" y="4213279"/>
                  <a:pt x="5764888" y="4224867"/>
                </a:cubicBezTo>
                <a:lnTo>
                  <a:pt x="5765612" y="4223990"/>
                </a:lnTo>
                <a:cubicBezTo>
                  <a:pt x="5767707" y="4220026"/>
                  <a:pt x="5771099" y="4217891"/>
                  <a:pt x="5774872" y="4217281"/>
                </a:cubicBezTo>
                <a:cubicBezTo>
                  <a:pt x="5783219" y="4215109"/>
                  <a:pt x="5793508" y="4219111"/>
                  <a:pt x="5793394" y="4229174"/>
                </a:cubicBezTo>
                <a:cubicBezTo>
                  <a:pt x="5793355" y="4231881"/>
                  <a:pt x="5793660" y="4234625"/>
                  <a:pt x="5793622" y="4237331"/>
                </a:cubicBezTo>
                <a:cubicBezTo>
                  <a:pt x="5793698" y="4238018"/>
                  <a:pt x="5793813" y="4238704"/>
                  <a:pt x="5793927" y="4239390"/>
                </a:cubicBezTo>
                <a:cubicBezTo>
                  <a:pt x="5794461" y="4241334"/>
                  <a:pt x="5794880" y="4243087"/>
                  <a:pt x="5794956" y="4244917"/>
                </a:cubicBezTo>
                <a:cubicBezTo>
                  <a:pt x="5798501" y="4247433"/>
                  <a:pt x="5801130" y="4251511"/>
                  <a:pt x="5801587" y="4255552"/>
                </a:cubicBezTo>
                <a:cubicBezTo>
                  <a:pt x="5802540" y="4263976"/>
                  <a:pt x="5796404" y="4269923"/>
                  <a:pt x="5788706" y="4271638"/>
                </a:cubicBezTo>
                <a:cubicBezTo>
                  <a:pt x="5794156" y="4270418"/>
                  <a:pt x="5792060" y="4269846"/>
                  <a:pt x="5789659" y="4272476"/>
                </a:cubicBezTo>
                <a:cubicBezTo>
                  <a:pt x="5787715" y="4274649"/>
                  <a:pt x="5786153" y="4275831"/>
                  <a:pt x="5783752" y="4277203"/>
                </a:cubicBezTo>
                <a:cubicBezTo>
                  <a:pt x="5778379" y="4280176"/>
                  <a:pt x="5773043" y="4280291"/>
                  <a:pt x="5767060" y="4280138"/>
                </a:cubicBezTo>
                <a:close/>
                <a:moveTo>
                  <a:pt x="5794880" y="4381304"/>
                </a:moveTo>
                <a:cubicBezTo>
                  <a:pt x="5799415" y="4375777"/>
                  <a:pt x="5809971" y="4373566"/>
                  <a:pt x="5815383" y="4379284"/>
                </a:cubicBezTo>
                <a:lnTo>
                  <a:pt x="5819842" y="4384010"/>
                </a:lnTo>
                <a:cubicBezTo>
                  <a:pt x="5825253" y="4389766"/>
                  <a:pt x="5827388" y="4397809"/>
                  <a:pt x="5821861" y="4404556"/>
                </a:cubicBezTo>
                <a:cubicBezTo>
                  <a:pt x="5817326" y="4410083"/>
                  <a:pt x="5806770" y="4412294"/>
                  <a:pt x="5801359" y="4406576"/>
                </a:cubicBezTo>
                <a:lnTo>
                  <a:pt x="5796900" y="4401850"/>
                </a:lnTo>
                <a:cubicBezTo>
                  <a:pt x="5791488" y="4396056"/>
                  <a:pt x="5789354" y="4388013"/>
                  <a:pt x="5794880" y="4381304"/>
                </a:cubicBezTo>
                <a:close/>
                <a:moveTo>
                  <a:pt x="5800596" y="4470653"/>
                </a:moveTo>
                <a:cubicBezTo>
                  <a:pt x="5814201" y="4457807"/>
                  <a:pt x="5831198" y="4481555"/>
                  <a:pt x="5817746" y="4494248"/>
                </a:cubicBezTo>
                <a:cubicBezTo>
                  <a:pt x="5804141" y="4507132"/>
                  <a:pt x="5787144" y="4483384"/>
                  <a:pt x="5800596" y="4470653"/>
                </a:cubicBezTo>
                <a:close/>
                <a:moveTo>
                  <a:pt x="5809895" y="4550892"/>
                </a:moveTo>
                <a:lnTo>
                  <a:pt x="5814621" y="4546432"/>
                </a:lnTo>
                <a:cubicBezTo>
                  <a:pt x="5820375" y="4541019"/>
                  <a:pt x="5829026" y="4539799"/>
                  <a:pt x="5835200" y="4545441"/>
                </a:cubicBezTo>
                <a:cubicBezTo>
                  <a:pt x="5840726" y="4550434"/>
                  <a:pt x="5841946" y="4560612"/>
                  <a:pt x="5836191" y="4566025"/>
                </a:cubicBezTo>
                <a:lnTo>
                  <a:pt x="5831465" y="4570484"/>
                </a:lnTo>
                <a:cubicBezTo>
                  <a:pt x="5825710" y="4575935"/>
                  <a:pt x="5817060" y="4577117"/>
                  <a:pt x="5810886" y="4571475"/>
                </a:cubicBezTo>
                <a:cubicBezTo>
                  <a:pt x="5805360" y="4566520"/>
                  <a:pt x="5804178" y="4556343"/>
                  <a:pt x="5809895" y="4550892"/>
                </a:cubicBezTo>
                <a:close/>
                <a:moveTo>
                  <a:pt x="5820833" y="4321001"/>
                </a:moveTo>
                <a:cubicBezTo>
                  <a:pt x="5834476" y="4308117"/>
                  <a:pt x="5854331" y="4329501"/>
                  <a:pt x="5840649" y="4342385"/>
                </a:cubicBezTo>
                <a:cubicBezTo>
                  <a:pt x="5827006" y="4355269"/>
                  <a:pt x="5807189" y="4333885"/>
                  <a:pt x="5820833" y="4321001"/>
                </a:cubicBezTo>
                <a:close/>
                <a:moveTo>
                  <a:pt x="5844880" y="4437719"/>
                </a:moveTo>
                <a:cubicBezTo>
                  <a:pt x="5858371" y="4424987"/>
                  <a:pt x="5880779" y="4443665"/>
                  <a:pt x="5867136" y="4456549"/>
                </a:cubicBezTo>
                <a:cubicBezTo>
                  <a:pt x="5853683" y="4469281"/>
                  <a:pt x="5831237" y="4450603"/>
                  <a:pt x="5844880" y="4437719"/>
                </a:cubicBezTo>
                <a:close/>
                <a:moveTo>
                  <a:pt x="5845147" y="4480754"/>
                </a:moveTo>
                <a:cubicBezTo>
                  <a:pt x="5845375" y="4472559"/>
                  <a:pt x="5849605" y="4466079"/>
                  <a:pt x="5858256" y="4464859"/>
                </a:cubicBezTo>
                <a:cubicBezTo>
                  <a:pt x="5865383" y="4463830"/>
                  <a:pt x="5874415" y="4470310"/>
                  <a:pt x="5874186" y="4477972"/>
                </a:cubicBezTo>
                <a:lnTo>
                  <a:pt x="5873919" y="4487120"/>
                </a:lnTo>
                <a:cubicBezTo>
                  <a:pt x="5873691" y="4495315"/>
                  <a:pt x="5869461" y="4501796"/>
                  <a:pt x="5860810" y="4503015"/>
                </a:cubicBezTo>
                <a:cubicBezTo>
                  <a:pt x="5853683" y="4504044"/>
                  <a:pt x="5844651" y="4497564"/>
                  <a:pt x="5844880" y="4489902"/>
                </a:cubicBezTo>
                <a:cubicBezTo>
                  <a:pt x="5844994" y="4486853"/>
                  <a:pt x="5845071" y="4483804"/>
                  <a:pt x="5845147" y="4480754"/>
                </a:cubicBezTo>
                <a:close/>
                <a:moveTo>
                  <a:pt x="5877387" y="4258678"/>
                </a:moveTo>
                <a:lnTo>
                  <a:pt x="5882113" y="4254218"/>
                </a:lnTo>
                <a:cubicBezTo>
                  <a:pt x="5888058" y="4248614"/>
                  <a:pt x="5896899" y="4248996"/>
                  <a:pt x="5902731" y="4254485"/>
                </a:cubicBezTo>
                <a:cubicBezTo>
                  <a:pt x="5908409" y="4259821"/>
                  <a:pt x="5907989" y="4269846"/>
                  <a:pt x="5902464" y="4275106"/>
                </a:cubicBezTo>
                <a:lnTo>
                  <a:pt x="5897738" y="4279566"/>
                </a:lnTo>
                <a:cubicBezTo>
                  <a:pt x="5891793" y="4285170"/>
                  <a:pt x="5882951" y="4284789"/>
                  <a:pt x="5877120" y="4279299"/>
                </a:cubicBezTo>
                <a:cubicBezTo>
                  <a:pt x="5871404" y="4273963"/>
                  <a:pt x="5871824" y="4263938"/>
                  <a:pt x="5877387" y="4258678"/>
                </a:cubicBezTo>
                <a:close/>
                <a:moveTo>
                  <a:pt x="5879407" y="4387174"/>
                </a:moveTo>
                <a:cubicBezTo>
                  <a:pt x="5885048" y="4381761"/>
                  <a:pt x="5894613" y="4381876"/>
                  <a:pt x="5900024" y="4387593"/>
                </a:cubicBezTo>
                <a:lnTo>
                  <a:pt x="5904483" y="4392320"/>
                </a:lnTo>
                <a:cubicBezTo>
                  <a:pt x="5909895" y="4398076"/>
                  <a:pt x="5909819" y="4407415"/>
                  <a:pt x="5904064" y="4412942"/>
                </a:cubicBezTo>
                <a:cubicBezTo>
                  <a:pt x="5898424" y="4418355"/>
                  <a:pt x="5888858" y="4418240"/>
                  <a:pt x="5883447" y="4412523"/>
                </a:cubicBezTo>
                <a:lnTo>
                  <a:pt x="5878988" y="4407796"/>
                </a:lnTo>
                <a:cubicBezTo>
                  <a:pt x="5873576" y="4402040"/>
                  <a:pt x="5873691" y="4392701"/>
                  <a:pt x="5879407" y="4387174"/>
                </a:cubicBezTo>
                <a:close/>
                <a:moveTo>
                  <a:pt x="5912029" y="4494362"/>
                </a:moveTo>
                <a:cubicBezTo>
                  <a:pt x="5898576" y="4507056"/>
                  <a:pt x="5875863" y="4488721"/>
                  <a:pt x="5889507" y="4475875"/>
                </a:cubicBezTo>
                <a:cubicBezTo>
                  <a:pt x="5902959" y="4463144"/>
                  <a:pt x="5925635" y="4481478"/>
                  <a:pt x="5912029" y="4494362"/>
                </a:cubicBezTo>
                <a:close/>
                <a:moveTo>
                  <a:pt x="5887143" y="4567130"/>
                </a:moveTo>
                <a:lnTo>
                  <a:pt x="5891869" y="4562670"/>
                </a:lnTo>
                <a:cubicBezTo>
                  <a:pt x="5897624" y="4557219"/>
                  <a:pt x="5906008" y="4555656"/>
                  <a:pt x="5912448" y="4561222"/>
                </a:cubicBezTo>
                <a:cubicBezTo>
                  <a:pt x="5917974" y="4566025"/>
                  <a:pt x="5919575" y="4576393"/>
                  <a:pt x="5913858" y="4581806"/>
                </a:cubicBezTo>
                <a:lnTo>
                  <a:pt x="5909133" y="4586265"/>
                </a:lnTo>
                <a:cubicBezTo>
                  <a:pt x="5903378" y="4591678"/>
                  <a:pt x="5894994" y="4593279"/>
                  <a:pt x="5888554" y="4587676"/>
                </a:cubicBezTo>
                <a:cubicBezTo>
                  <a:pt x="5883027" y="4582873"/>
                  <a:pt x="5881427" y="4572505"/>
                  <a:pt x="5887143" y="4567130"/>
                </a:cubicBezTo>
                <a:close/>
                <a:moveTo>
                  <a:pt x="5917670" y="4187435"/>
                </a:moveTo>
                <a:cubicBezTo>
                  <a:pt x="5914887" y="4187015"/>
                  <a:pt x="5912220" y="4186062"/>
                  <a:pt x="5910009" y="4184423"/>
                </a:cubicBezTo>
                <a:cubicBezTo>
                  <a:pt x="5909781" y="4184614"/>
                  <a:pt x="5909590" y="4184881"/>
                  <a:pt x="5909362" y="4185033"/>
                </a:cubicBezTo>
                <a:cubicBezTo>
                  <a:pt x="5902578" y="4190141"/>
                  <a:pt x="5894346" y="4187930"/>
                  <a:pt x="5888934" y="4182212"/>
                </a:cubicBezTo>
                <a:lnTo>
                  <a:pt x="5884476" y="4177486"/>
                </a:lnTo>
                <a:cubicBezTo>
                  <a:pt x="5879026" y="4171730"/>
                  <a:pt x="5881541" y="4161400"/>
                  <a:pt x="5887296" y="4157054"/>
                </a:cubicBezTo>
                <a:cubicBezTo>
                  <a:pt x="5891679" y="4153738"/>
                  <a:pt x="5896671" y="4153548"/>
                  <a:pt x="5901130" y="4155339"/>
                </a:cubicBezTo>
                <a:cubicBezTo>
                  <a:pt x="5901968" y="4152976"/>
                  <a:pt x="5903302" y="4150803"/>
                  <a:pt x="5905093" y="4149050"/>
                </a:cubicBezTo>
                <a:cubicBezTo>
                  <a:pt x="5905436" y="4148707"/>
                  <a:pt x="5905894" y="4148630"/>
                  <a:pt x="5906237" y="4148364"/>
                </a:cubicBezTo>
                <a:cubicBezTo>
                  <a:pt x="5902959" y="4143408"/>
                  <a:pt x="5902464" y="4136966"/>
                  <a:pt x="5908104" y="4131630"/>
                </a:cubicBezTo>
                <a:cubicBezTo>
                  <a:pt x="5921747" y="4118746"/>
                  <a:pt x="5942936" y="4138796"/>
                  <a:pt x="5929293" y="4151642"/>
                </a:cubicBezTo>
                <a:cubicBezTo>
                  <a:pt x="5928797" y="4152137"/>
                  <a:pt x="5928226" y="4152251"/>
                  <a:pt x="5927730" y="4152633"/>
                </a:cubicBezTo>
                <a:lnTo>
                  <a:pt x="5930093" y="4155149"/>
                </a:lnTo>
                <a:cubicBezTo>
                  <a:pt x="5933790" y="4159075"/>
                  <a:pt x="5934361" y="4164449"/>
                  <a:pt x="5932761" y="4169214"/>
                </a:cubicBezTo>
                <a:cubicBezTo>
                  <a:pt x="5933447" y="4170663"/>
                  <a:pt x="5933370" y="4172264"/>
                  <a:pt x="5933485" y="4173826"/>
                </a:cubicBezTo>
                <a:cubicBezTo>
                  <a:pt x="5938211" y="4173217"/>
                  <a:pt x="5943203" y="4174779"/>
                  <a:pt x="5946594" y="4178325"/>
                </a:cubicBezTo>
                <a:cubicBezTo>
                  <a:pt x="5952197" y="4184118"/>
                  <a:pt x="5950863" y="4193686"/>
                  <a:pt x="5945337" y="4198908"/>
                </a:cubicBezTo>
                <a:lnTo>
                  <a:pt x="5940611" y="4203368"/>
                </a:lnTo>
                <a:cubicBezTo>
                  <a:pt x="5934667" y="4208971"/>
                  <a:pt x="5925405" y="4207637"/>
                  <a:pt x="5920032" y="4202110"/>
                </a:cubicBezTo>
                <a:cubicBezTo>
                  <a:pt x="5916183" y="4198108"/>
                  <a:pt x="5915802" y="4192352"/>
                  <a:pt x="5917670" y="4187435"/>
                </a:cubicBezTo>
                <a:close/>
                <a:moveTo>
                  <a:pt x="5946633" y="4211221"/>
                </a:moveTo>
                <a:cubicBezTo>
                  <a:pt x="5951168" y="4205465"/>
                  <a:pt x="5961953" y="4204130"/>
                  <a:pt x="5967212" y="4209696"/>
                </a:cubicBezTo>
                <a:lnTo>
                  <a:pt x="5971671" y="4214423"/>
                </a:lnTo>
                <a:cubicBezTo>
                  <a:pt x="5977273" y="4220369"/>
                  <a:pt x="5978492" y="4228259"/>
                  <a:pt x="5973157" y="4235006"/>
                </a:cubicBezTo>
                <a:cubicBezTo>
                  <a:pt x="5968622" y="4240762"/>
                  <a:pt x="5957837" y="4242058"/>
                  <a:pt x="5952616" y="4236493"/>
                </a:cubicBezTo>
                <a:lnTo>
                  <a:pt x="5948157" y="4231766"/>
                </a:lnTo>
                <a:cubicBezTo>
                  <a:pt x="5942517" y="4225820"/>
                  <a:pt x="5941335" y="4217929"/>
                  <a:pt x="5946633" y="4211221"/>
                </a:cubicBezTo>
                <a:close/>
                <a:moveTo>
                  <a:pt x="5960772" y="4551044"/>
                </a:moveTo>
                <a:cubicBezTo>
                  <a:pt x="5974263" y="4538274"/>
                  <a:pt x="5996633" y="4557029"/>
                  <a:pt x="5983028" y="4569874"/>
                </a:cubicBezTo>
                <a:cubicBezTo>
                  <a:pt x="5969537" y="4582644"/>
                  <a:pt x="5947166" y="4563928"/>
                  <a:pt x="5960772" y="4551044"/>
                </a:cubicBezTo>
                <a:close/>
                <a:moveTo>
                  <a:pt x="6088173" y="4311967"/>
                </a:moveTo>
                <a:cubicBezTo>
                  <a:pt x="6088401" y="4304038"/>
                  <a:pt x="6094918" y="4297482"/>
                  <a:pt x="6102921" y="4297558"/>
                </a:cubicBezTo>
                <a:cubicBezTo>
                  <a:pt x="6110695" y="4297634"/>
                  <a:pt x="6117555" y="4304420"/>
                  <a:pt x="6117326" y="4312310"/>
                </a:cubicBezTo>
                <a:lnTo>
                  <a:pt x="6117060" y="4321458"/>
                </a:lnTo>
                <a:cubicBezTo>
                  <a:pt x="6116831" y="4329387"/>
                  <a:pt x="6110314" y="4335943"/>
                  <a:pt x="6102311" y="4335867"/>
                </a:cubicBezTo>
                <a:cubicBezTo>
                  <a:pt x="6094537" y="4335791"/>
                  <a:pt x="6087677" y="4329006"/>
                  <a:pt x="6087906" y="4321115"/>
                </a:cubicBezTo>
                <a:lnTo>
                  <a:pt x="6088173" y="4311967"/>
                </a:lnTo>
                <a:close/>
                <a:moveTo>
                  <a:pt x="6103835" y="4371317"/>
                </a:moveTo>
                <a:cubicBezTo>
                  <a:pt x="6117403" y="4358509"/>
                  <a:pt x="6138935" y="4378216"/>
                  <a:pt x="6125253" y="4391138"/>
                </a:cubicBezTo>
                <a:cubicBezTo>
                  <a:pt x="6111648" y="4403946"/>
                  <a:pt x="6090154" y="4384239"/>
                  <a:pt x="6103835" y="4371317"/>
                </a:cubicBezTo>
                <a:close/>
                <a:moveTo>
                  <a:pt x="6117364" y="4704699"/>
                </a:moveTo>
                <a:cubicBezTo>
                  <a:pt x="6125787" y="4703784"/>
                  <a:pt x="6131732" y="4709959"/>
                  <a:pt x="6133446" y="4717620"/>
                </a:cubicBezTo>
                <a:lnTo>
                  <a:pt x="6135428" y="4726540"/>
                </a:lnTo>
                <a:cubicBezTo>
                  <a:pt x="6137143" y="4734278"/>
                  <a:pt x="6129674" y="4741826"/>
                  <a:pt x="6122509" y="4742626"/>
                </a:cubicBezTo>
                <a:cubicBezTo>
                  <a:pt x="6114087" y="4743541"/>
                  <a:pt x="6108142" y="4737366"/>
                  <a:pt x="6106427" y="4729704"/>
                </a:cubicBezTo>
                <a:lnTo>
                  <a:pt x="6104445" y="4720784"/>
                </a:lnTo>
                <a:cubicBezTo>
                  <a:pt x="6102730" y="4713046"/>
                  <a:pt x="6110238" y="4705461"/>
                  <a:pt x="6117364" y="4704699"/>
                </a:cubicBezTo>
                <a:close/>
                <a:moveTo>
                  <a:pt x="6131922" y="4647559"/>
                </a:moveTo>
                <a:lnTo>
                  <a:pt x="6135390" y="4642070"/>
                </a:lnTo>
                <a:cubicBezTo>
                  <a:pt x="6139773" y="4635209"/>
                  <a:pt x="6149148" y="4634218"/>
                  <a:pt x="6155665" y="4638296"/>
                </a:cubicBezTo>
                <a:cubicBezTo>
                  <a:pt x="6162524" y="4642528"/>
                  <a:pt x="6163553" y="4652133"/>
                  <a:pt x="6159438" y="4658576"/>
                </a:cubicBezTo>
                <a:lnTo>
                  <a:pt x="6155969" y="4664064"/>
                </a:lnTo>
                <a:cubicBezTo>
                  <a:pt x="6151587" y="4670964"/>
                  <a:pt x="6142212" y="4671917"/>
                  <a:pt x="6135695" y="4667838"/>
                </a:cubicBezTo>
                <a:cubicBezTo>
                  <a:pt x="6128873" y="4663569"/>
                  <a:pt x="6127845" y="4654001"/>
                  <a:pt x="6131922" y="4647559"/>
                </a:cubicBezTo>
                <a:close/>
                <a:moveTo>
                  <a:pt x="6159590" y="4612414"/>
                </a:moveTo>
                <a:cubicBezTo>
                  <a:pt x="6151282" y="4613482"/>
                  <a:pt x="6144956" y="4607497"/>
                  <a:pt x="6143279" y="4599797"/>
                </a:cubicBezTo>
                <a:cubicBezTo>
                  <a:pt x="6142631" y="4596824"/>
                  <a:pt x="6141945" y="4593813"/>
                  <a:pt x="6141297" y="4590840"/>
                </a:cubicBezTo>
                <a:cubicBezTo>
                  <a:pt x="6139583" y="4583101"/>
                  <a:pt x="6146633" y="4575440"/>
                  <a:pt x="6153911" y="4574525"/>
                </a:cubicBezTo>
                <a:cubicBezTo>
                  <a:pt x="6162219" y="4573458"/>
                  <a:pt x="6168546" y="4579442"/>
                  <a:pt x="6170223" y="4587142"/>
                </a:cubicBezTo>
                <a:lnTo>
                  <a:pt x="6172205" y="4596100"/>
                </a:lnTo>
                <a:cubicBezTo>
                  <a:pt x="6173881" y="4603800"/>
                  <a:pt x="6166831" y="4611461"/>
                  <a:pt x="6159590" y="4612414"/>
                </a:cubicBezTo>
                <a:close/>
                <a:moveTo>
                  <a:pt x="6168470" y="4468480"/>
                </a:moveTo>
                <a:cubicBezTo>
                  <a:pt x="6161800" y="4464058"/>
                  <a:pt x="6160162" y="4454910"/>
                  <a:pt x="6164392" y="4448277"/>
                </a:cubicBezTo>
                <a:cubicBezTo>
                  <a:pt x="6164773" y="4447591"/>
                  <a:pt x="6165001" y="4447248"/>
                  <a:pt x="6165078" y="4447134"/>
                </a:cubicBezTo>
                <a:cubicBezTo>
                  <a:pt x="6165116" y="4447058"/>
                  <a:pt x="6165154" y="4446981"/>
                  <a:pt x="6165192" y="4446905"/>
                </a:cubicBezTo>
                <a:cubicBezTo>
                  <a:pt x="6165192" y="4446867"/>
                  <a:pt x="6165192" y="4446829"/>
                  <a:pt x="6165230" y="4446791"/>
                </a:cubicBezTo>
                <a:cubicBezTo>
                  <a:pt x="6164849" y="4445990"/>
                  <a:pt x="6164468" y="4445228"/>
                  <a:pt x="6163973" y="4444466"/>
                </a:cubicBezTo>
                <a:cubicBezTo>
                  <a:pt x="6159628" y="4437566"/>
                  <a:pt x="6164316" y="4428418"/>
                  <a:pt x="6170642" y="4424949"/>
                </a:cubicBezTo>
                <a:cubicBezTo>
                  <a:pt x="6178073" y="4420909"/>
                  <a:pt x="6186076" y="4425178"/>
                  <a:pt x="6190154" y="4431620"/>
                </a:cubicBezTo>
                <a:cubicBezTo>
                  <a:pt x="6196709" y="4442026"/>
                  <a:pt x="6194994" y="4454414"/>
                  <a:pt x="6188668" y="4464401"/>
                </a:cubicBezTo>
                <a:cubicBezTo>
                  <a:pt x="6184438" y="4471110"/>
                  <a:pt x="6174910" y="4472788"/>
                  <a:pt x="6168470" y="4468480"/>
                </a:cubicBezTo>
                <a:close/>
                <a:moveTo>
                  <a:pt x="6194613" y="4335181"/>
                </a:moveTo>
                <a:cubicBezTo>
                  <a:pt x="6204712" y="4319324"/>
                  <a:pt x="6228340" y="4336401"/>
                  <a:pt x="6218317" y="4352143"/>
                </a:cubicBezTo>
                <a:cubicBezTo>
                  <a:pt x="6208218" y="4368039"/>
                  <a:pt x="6184590" y="4350924"/>
                  <a:pt x="6194613" y="4335181"/>
                </a:cubicBezTo>
                <a:close/>
                <a:moveTo>
                  <a:pt x="6213896" y="4542925"/>
                </a:moveTo>
                <a:lnTo>
                  <a:pt x="6217364" y="4537436"/>
                </a:lnTo>
                <a:cubicBezTo>
                  <a:pt x="6221747" y="4530537"/>
                  <a:pt x="6229445" y="4527754"/>
                  <a:pt x="6237067" y="4531337"/>
                </a:cubicBezTo>
                <a:cubicBezTo>
                  <a:pt x="6243813" y="4534501"/>
                  <a:pt x="6247280" y="4544602"/>
                  <a:pt x="6243165" y="4551044"/>
                </a:cubicBezTo>
                <a:lnTo>
                  <a:pt x="6239697" y="4556533"/>
                </a:lnTo>
                <a:cubicBezTo>
                  <a:pt x="6235314" y="4563432"/>
                  <a:pt x="6227616" y="4566215"/>
                  <a:pt x="6219994" y="4562632"/>
                </a:cubicBezTo>
                <a:cubicBezTo>
                  <a:pt x="6213249" y="4559468"/>
                  <a:pt x="6209780" y="4549367"/>
                  <a:pt x="6213896" y="4542925"/>
                </a:cubicBezTo>
                <a:close/>
                <a:moveTo>
                  <a:pt x="6340344" y="4477781"/>
                </a:moveTo>
                <a:lnTo>
                  <a:pt x="6329407" y="4470843"/>
                </a:lnTo>
                <a:cubicBezTo>
                  <a:pt x="6322738" y="4466612"/>
                  <a:pt x="6321861" y="4456473"/>
                  <a:pt x="6326320" y="4450450"/>
                </a:cubicBezTo>
                <a:cubicBezTo>
                  <a:pt x="6331236" y="4443818"/>
                  <a:pt x="6340078" y="4443132"/>
                  <a:pt x="6346709" y="4447363"/>
                </a:cubicBezTo>
                <a:lnTo>
                  <a:pt x="6357646" y="4454338"/>
                </a:lnTo>
                <a:cubicBezTo>
                  <a:pt x="6364316" y="4458569"/>
                  <a:pt x="6365154" y="4468709"/>
                  <a:pt x="6360733" y="4474731"/>
                </a:cubicBezTo>
                <a:cubicBezTo>
                  <a:pt x="6355817" y="4481364"/>
                  <a:pt x="6346976" y="4482012"/>
                  <a:pt x="6340344" y="4477781"/>
                </a:cubicBezTo>
                <a:close/>
                <a:moveTo>
                  <a:pt x="6359399" y="4519101"/>
                </a:moveTo>
                <a:lnTo>
                  <a:pt x="6362867" y="4513650"/>
                </a:lnTo>
                <a:cubicBezTo>
                  <a:pt x="6367098" y="4506979"/>
                  <a:pt x="6376015" y="4504540"/>
                  <a:pt x="6382875" y="4508733"/>
                </a:cubicBezTo>
                <a:cubicBezTo>
                  <a:pt x="6389506" y="4512735"/>
                  <a:pt x="6392021" y="4522112"/>
                  <a:pt x="6387791" y="4528745"/>
                </a:cubicBezTo>
                <a:lnTo>
                  <a:pt x="6384323" y="4534234"/>
                </a:lnTo>
                <a:cubicBezTo>
                  <a:pt x="6380093" y="4540905"/>
                  <a:pt x="6371175" y="4543306"/>
                  <a:pt x="6364316" y="4539151"/>
                </a:cubicBezTo>
                <a:cubicBezTo>
                  <a:pt x="6357684" y="4535111"/>
                  <a:pt x="6355169" y="4525772"/>
                  <a:pt x="6359399" y="4519101"/>
                </a:cubicBezTo>
                <a:close/>
                <a:moveTo>
                  <a:pt x="6372814" y="4618742"/>
                </a:moveTo>
                <a:cubicBezTo>
                  <a:pt x="6377121" y="4611881"/>
                  <a:pt x="6386686" y="4611004"/>
                  <a:pt x="6393088" y="4615082"/>
                </a:cubicBezTo>
                <a:lnTo>
                  <a:pt x="6404026" y="4622058"/>
                </a:lnTo>
                <a:cubicBezTo>
                  <a:pt x="6410886" y="4626442"/>
                  <a:pt x="6411724" y="4635895"/>
                  <a:pt x="6407646" y="4642375"/>
                </a:cubicBezTo>
                <a:cubicBezTo>
                  <a:pt x="6403340" y="4649237"/>
                  <a:pt x="6393774" y="4650113"/>
                  <a:pt x="6387372" y="4645996"/>
                </a:cubicBezTo>
                <a:lnTo>
                  <a:pt x="6376434" y="4639021"/>
                </a:lnTo>
                <a:cubicBezTo>
                  <a:pt x="6369536" y="4634637"/>
                  <a:pt x="6368736" y="4625184"/>
                  <a:pt x="6372814" y="4618742"/>
                </a:cubicBezTo>
                <a:close/>
                <a:moveTo>
                  <a:pt x="6424529" y="4634676"/>
                </a:moveTo>
                <a:lnTo>
                  <a:pt x="6433484" y="4636238"/>
                </a:lnTo>
                <a:cubicBezTo>
                  <a:pt x="6441221" y="4637572"/>
                  <a:pt x="6446671" y="4645120"/>
                  <a:pt x="6445375" y="4652896"/>
                </a:cubicBezTo>
                <a:cubicBezTo>
                  <a:pt x="6444079" y="4660596"/>
                  <a:pt x="6436419" y="4666123"/>
                  <a:pt x="6428721" y="4664789"/>
                </a:cubicBezTo>
                <a:lnTo>
                  <a:pt x="6419765" y="4663226"/>
                </a:lnTo>
                <a:cubicBezTo>
                  <a:pt x="6412067" y="4661892"/>
                  <a:pt x="6406579" y="4654344"/>
                  <a:pt x="6407875" y="4646568"/>
                </a:cubicBezTo>
                <a:cubicBezTo>
                  <a:pt x="6409170" y="4638868"/>
                  <a:pt x="6416831" y="4633341"/>
                  <a:pt x="6424529" y="4634676"/>
                </a:cubicBezTo>
                <a:close/>
                <a:moveTo>
                  <a:pt x="6446099" y="4672527"/>
                </a:moveTo>
                <a:cubicBezTo>
                  <a:pt x="6451053" y="4665894"/>
                  <a:pt x="6459856" y="4665322"/>
                  <a:pt x="6466488" y="4669515"/>
                </a:cubicBezTo>
                <a:lnTo>
                  <a:pt x="6471937" y="4672984"/>
                </a:lnTo>
                <a:cubicBezTo>
                  <a:pt x="6478607" y="4677215"/>
                  <a:pt x="6479407" y="4687393"/>
                  <a:pt x="6474948" y="4693377"/>
                </a:cubicBezTo>
                <a:cubicBezTo>
                  <a:pt x="6469994" y="4700010"/>
                  <a:pt x="6461190" y="4700620"/>
                  <a:pt x="6454559" y="4696389"/>
                </a:cubicBezTo>
                <a:lnTo>
                  <a:pt x="6449072" y="4692920"/>
                </a:lnTo>
                <a:cubicBezTo>
                  <a:pt x="6442440" y="4688689"/>
                  <a:pt x="6441640" y="4678511"/>
                  <a:pt x="6446099" y="4672527"/>
                </a:cubicBezTo>
                <a:close/>
                <a:moveTo>
                  <a:pt x="6476777" y="4673327"/>
                </a:moveTo>
                <a:cubicBezTo>
                  <a:pt x="6472090" y="4667304"/>
                  <a:pt x="6473881" y="4657356"/>
                  <a:pt x="6480207" y="4653163"/>
                </a:cubicBezTo>
                <a:cubicBezTo>
                  <a:pt x="6480741" y="4652782"/>
                  <a:pt x="6481388" y="4652743"/>
                  <a:pt x="6481960" y="4652400"/>
                </a:cubicBezTo>
                <a:lnTo>
                  <a:pt x="6478607" y="4650228"/>
                </a:lnTo>
                <a:cubicBezTo>
                  <a:pt x="6471709" y="4645844"/>
                  <a:pt x="6469194" y="4637877"/>
                  <a:pt x="6472890" y="4630406"/>
                </a:cubicBezTo>
                <a:cubicBezTo>
                  <a:pt x="6476205" y="4623659"/>
                  <a:pt x="6486267" y="4620572"/>
                  <a:pt x="6492707" y="4624689"/>
                </a:cubicBezTo>
                <a:lnTo>
                  <a:pt x="6498157" y="4628157"/>
                </a:lnTo>
                <a:cubicBezTo>
                  <a:pt x="6505055" y="4632541"/>
                  <a:pt x="6507570" y="4640508"/>
                  <a:pt x="6503873" y="4647979"/>
                </a:cubicBezTo>
                <a:cubicBezTo>
                  <a:pt x="6503797" y="4648131"/>
                  <a:pt x="6503607" y="4648245"/>
                  <a:pt x="6503531" y="4648398"/>
                </a:cubicBezTo>
                <a:cubicBezTo>
                  <a:pt x="6504026" y="4648512"/>
                  <a:pt x="6504521" y="4648322"/>
                  <a:pt x="6505055" y="4648436"/>
                </a:cubicBezTo>
                <a:cubicBezTo>
                  <a:pt x="6512600" y="4650532"/>
                  <a:pt x="6518431" y="4656517"/>
                  <a:pt x="6517097" y="4664979"/>
                </a:cubicBezTo>
                <a:cubicBezTo>
                  <a:pt x="6515992" y="4672069"/>
                  <a:pt x="6508104" y="4679121"/>
                  <a:pt x="6500558" y="4677025"/>
                </a:cubicBezTo>
                <a:cubicBezTo>
                  <a:pt x="6499643" y="4676720"/>
                  <a:pt x="6498728" y="4676491"/>
                  <a:pt x="6497776" y="4676338"/>
                </a:cubicBezTo>
                <a:cubicBezTo>
                  <a:pt x="6497661" y="4676338"/>
                  <a:pt x="6497700" y="4676338"/>
                  <a:pt x="6497585" y="4676338"/>
                </a:cubicBezTo>
                <a:cubicBezTo>
                  <a:pt x="6497509" y="4676338"/>
                  <a:pt x="6497471" y="4676377"/>
                  <a:pt x="6497394" y="4676377"/>
                </a:cubicBezTo>
                <a:cubicBezTo>
                  <a:pt x="6497242" y="4676453"/>
                  <a:pt x="6497128" y="4676529"/>
                  <a:pt x="6496937" y="4676682"/>
                </a:cubicBezTo>
                <a:cubicBezTo>
                  <a:pt x="6490192" y="4681218"/>
                  <a:pt x="6481732" y="4679693"/>
                  <a:pt x="6476777" y="4673327"/>
                </a:cubicBezTo>
                <a:close/>
                <a:moveTo>
                  <a:pt x="6580207" y="4747467"/>
                </a:moveTo>
                <a:cubicBezTo>
                  <a:pt x="6590802" y="4762448"/>
                  <a:pt x="6569689" y="4782269"/>
                  <a:pt x="6558942" y="4767098"/>
                </a:cubicBezTo>
                <a:cubicBezTo>
                  <a:pt x="6548347" y="4752079"/>
                  <a:pt x="6569460" y="4732296"/>
                  <a:pt x="6580207" y="4747467"/>
                </a:cubicBezTo>
                <a:close/>
                <a:moveTo>
                  <a:pt x="6568850" y="4874210"/>
                </a:moveTo>
                <a:cubicBezTo>
                  <a:pt x="6573347" y="4872152"/>
                  <a:pt x="6577692" y="4872686"/>
                  <a:pt x="6581350" y="4874782"/>
                </a:cubicBezTo>
                <a:cubicBezTo>
                  <a:pt x="6586266" y="4873981"/>
                  <a:pt x="6591373" y="4875697"/>
                  <a:pt x="6594994" y="4879661"/>
                </a:cubicBezTo>
                <a:cubicBezTo>
                  <a:pt x="6600177" y="4885379"/>
                  <a:pt x="6598957" y="4895328"/>
                  <a:pt x="6593050" y="4900054"/>
                </a:cubicBezTo>
                <a:cubicBezTo>
                  <a:pt x="6588439" y="4903751"/>
                  <a:pt x="6583180" y="4905810"/>
                  <a:pt x="6577273" y="4905238"/>
                </a:cubicBezTo>
                <a:cubicBezTo>
                  <a:pt x="6569917" y="4904514"/>
                  <a:pt x="6565344" y="4899254"/>
                  <a:pt x="6561724" y="4893421"/>
                </a:cubicBezTo>
                <a:cubicBezTo>
                  <a:pt x="6557608" y="4886713"/>
                  <a:pt x="6562448" y="4877145"/>
                  <a:pt x="6568850" y="4874210"/>
                </a:cubicBezTo>
                <a:close/>
                <a:moveTo>
                  <a:pt x="6590763" y="4817109"/>
                </a:moveTo>
                <a:cubicBezTo>
                  <a:pt x="6591602" y="4809676"/>
                  <a:pt x="6599071" y="4803005"/>
                  <a:pt x="6606770" y="4804339"/>
                </a:cubicBezTo>
                <a:cubicBezTo>
                  <a:pt x="6609780" y="4804873"/>
                  <a:pt x="6612753" y="4805369"/>
                  <a:pt x="6615726" y="4805902"/>
                </a:cubicBezTo>
                <a:cubicBezTo>
                  <a:pt x="6623461" y="4807236"/>
                  <a:pt x="6629407" y="4813755"/>
                  <a:pt x="6628492" y="4821912"/>
                </a:cubicBezTo>
                <a:cubicBezTo>
                  <a:pt x="6627653" y="4829345"/>
                  <a:pt x="6620184" y="4835978"/>
                  <a:pt x="6612486" y="4834643"/>
                </a:cubicBezTo>
                <a:lnTo>
                  <a:pt x="6603530" y="4833080"/>
                </a:lnTo>
                <a:cubicBezTo>
                  <a:pt x="6595794" y="4831785"/>
                  <a:pt x="6589811" y="4825266"/>
                  <a:pt x="6590763" y="4817109"/>
                </a:cubicBezTo>
                <a:close/>
                <a:moveTo>
                  <a:pt x="6620756" y="4665399"/>
                </a:moveTo>
                <a:lnTo>
                  <a:pt x="6617059" y="4660138"/>
                </a:lnTo>
                <a:cubicBezTo>
                  <a:pt x="6612371" y="4653506"/>
                  <a:pt x="6615001" y="4644586"/>
                  <a:pt x="6621175" y="4640126"/>
                </a:cubicBezTo>
                <a:cubicBezTo>
                  <a:pt x="6627653" y="4635400"/>
                  <a:pt x="6636838" y="4638068"/>
                  <a:pt x="6641221" y="4644243"/>
                </a:cubicBezTo>
                <a:lnTo>
                  <a:pt x="6644917" y="4649503"/>
                </a:lnTo>
                <a:cubicBezTo>
                  <a:pt x="6649605" y="4656136"/>
                  <a:pt x="6646975" y="4665056"/>
                  <a:pt x="6640801" y="4669553"/>
                </a:cubicBezTo>
                <a:cubicBezTo>
                  <a:pt x="6634285" y="4674204"/>
                  <a:pt x="6625100" y="4671574"/>
                  <a:pt x="6620756" y="4665399"/>
                </a:cubicBezTo>
                <a:close/>
                <a:moveTo>
                  <a:pt x="6641411" y="4825190"/>
                </a:moveTo>
                <a:cubicBezTo>
                  <a:pt x="6641144" y="4824923"/>
                  <a:pt x="6640916" y="4824618"/>
                  <a:pt x="6640649" y="4824351"/>
                </a:cubicBezTo>
                <a:cubicBezTo>
                  <a:pt x="6637067" y="4821759"/>
                  <a:pt x="6635428" y="4818100"/>
                  <a:pt x="6635352" y="4814326"/>
                </a:cubicBezTo>
                <a:cubicBezTo>
                  <a:pt x="6634361" y="4805826"/>
                  <a:pt x="6639734" y="4796258"/>
                  <a:pt x="6649605" y="4797783"/>
                </a:cubicBezTo>
                <a:cubicBezTo>
                  <a:pt x="6652273" y="4798202"/>
                  <a:pt x="6655016" y="4798279"/>
                  <a:pt x="6657646" y="4798698"/>
                </a:cubicBezTo>
                <a:cubicBezTo>
                  <a:pt x="6658332" y="4798698"/>
                  <a:pt x="6659018" y="4798698"/>
                  <a:pt x="6659704" y="4798698"/>
                </a:cubicBezTo>
                <a:cubicBezTo>
                  <a:pt x="6661686" y="4798431"/>
                  <a:pt x="6663477" y="4798279"/>
                  <a:pt x="6665268" y="4798469"/>
                </a:cubicBezTo>
                <a:cubicBezTo>
                  <a:pt x="6668240" y="4795305"/>
                  <a:pt x="6672585" y="4793285"/>
                  <a:pt x="6676625" y="4793399"/>
                </a:cubicBezTo>
                <a:cubicBezTo>
                  <a:pt x="6685009" y="4793628"/>
                  <a:pt x="6690039" y="4800528"/>
                  <a:pt x="6690649" y="4808304"/>
                </a:cubicBezTo>
                <a:cubicBezTo>
                  <a:pt x="6690230" y="4802777"/>
                  <a:pt x="6689353" y="4804759"/>
                  <a:pt x="6691640" y="4807465"/>
                </a:cubicBezTo>
                <a:cubicBezTo>
                  <a:pt x="6693469" y="4809676"/>
                  <a:pt x="6694460" y="4811391"/>
                  <a:pt x="6695451" y="4813907"/>
                </a:cubicBezTo>
                <a:cubicBezTo>
                  <a:pt x="6697699" y="4819587"/>
                  <a:pt x="6697051" y="4824885"/>
                  <a:pt x="6696060" y="4830755"/>
                </a:cubicBezTo>
                <a:cubicBezTo>
                  <a:pt x="6695756" y="4832471"/>
                  <a:pt x="6694765" y="4834072"/>
                  <a:pt x="6693545" y="4835558"/>
                </a:cubicBezTo>
                <a:cubicBezTo>
                  <a:pt x="6693545" y="4838341"/>
                  <a:pt x="6693012" y="4841123"/>
                  <a:pt x="6691678" y="4843411"/>
                </a:cubicBezTo>
                <a:cubicBezTo>
                  <a:pt x="6690611" y="4845240"/>
                  <a:pt x="6689429" y="4847032"/>
                  <a:pt x="6688172" y="4848747"/>
                </a:cubicBezTo>
                <a:cubicBezTo>
                  <a:pt x="6688172" y="4849319"/>
                  <a:pt x="6688210" y="4849891"/>
                  <a:pt x="6688172" y="4850462"/>
                </a:cubicBezTo>
                <a:cubicBezTo>
                  <a:pt x="6687371" y="4857895"/>
                  <a:pt x="6679940" y="4864642"/>
                  <a:pt x="6672242" y="4863308"/>
                </a:cubicBezTo>
                <a:lnTo>
                  <a:pt x="6668050" y="4862584"/>
                </a:lnTo>
                <a:cubicBezTo>
                  <a:pt x="6666792" y="4862774"/>
                  <a:pt x="6665497" y="4862927"/>
                  <a:pt x="6664087" y="4862889"/>
                </a:cubicBezTo>
                <a:cubicBezTo>
                  <a:pt x="6653759" y="4862774"/>
                  <a:pt x="6644460" y="4855990"/>
                  <a:pt x="6635657" y="4851415"/>
                </a:cubicBezTo>
                <a:cubicBezTo>
                  <a:pt x="6622280" y="4844516"/>
                  <a:pt x="6629521" y="4827210"/>
                  <a:pt x="6641411" y="4825190"/>
                </a:cubicBezTo>
                <a:close/>
                <a:moveTo>
                  <a:pt x="6691830" y="4865748"/>
                </a:moveTo>
                <a:cubicBezTo>
                  <a:pt x="6696289" y="4861974"/>
                  <a:pt x="6701739" y="4861669"/>
                  <a:pt x="6706541" y="4863652"/>
                </a:cubicBezTo>
                <a:cubicBezTo>
                  <a:pt x="6711457" y="4859840"/>
                  <a:pt x="6718050" y="4858810"/>
                  <a:pt x="6723652" y="4862698"/>
                </a:cubicBezTo>
                <a:cubicBezTo>
                  <a:pt x="6729749" y="4866891"/>
                  <a:pt x="6732227" y="4876764"/>
                  <a:pt x="6727311" y="4882825"/>
                </a:cubicBezTo>
                <a:cubicBezTo>
                  <a:pt x="6722814" y="4888390"/>
                  <a:pt x="6717631" y="4892888"/>
                  <a:pt x="6710352" y="4894108"/>
                </a:cubicBezTo>
                <a:cubicBezTo>
                  <a:pt x="6702387" y="4895442"/>
                  <a:pt x="6695679" y="4891478"/>
                  <a:pt x="6690192" y="4886141"/>
                </a:cubicBezTo>
                <a:cubicBezTo>
                  <a:pt x="6684590" y="4880652"/>
                  <a:pt x="6686343" y="4870436"/>
                  <a:pt x="6691830" y="4865748"/>
                </a:cubicBezTo>
                <a:close/>
                <a:moveTo>
                  <a:pt x="6705741" y="4785623"/>
                </a:moveTo>
                <a:cubicBezTo>
                  <a:pt x="6694993" y="4770414"/>
                  <a:pt x="6719879" y="4755624"/>
                  <a:pt x="6730550" y="4770757"/>
                </a:cubicBezTo>
                <a:cubicBezTo>
                  <a:pt x="6741335" y="4785966"/>
                  <a:pt x="6716411" y="4800756"/>
                  <a:pt x="6705741" y="4785623"/>
                </a:cubicBezTo>
                <a:close/>
                <a:moveTo>
                  <a:pt x="6731579" y="4601665"/>
                </a:moveTo>
                <a:cubicBezTo>
                  <a:pt x="6725138" y="4605324"/>
                  <a:pt x="6718393" y="4603609"/>
                  <a:pt x="6712067" y="4600903"/>
                </a:cubicBezTo>
                <a:cubicBezTo>
                  <a:pt x="6704864" y="4597815"/>
                  <a:pt x="6703340" y="4587180"/>
                  <a:pt x="6706884" y="4581081"/>
                </a:cubicBezTo>
                <a:cubicBezTo>
                  <a:pt x="6709399" y="4576812"/>
                  <a:pt x="6713248" y="4574753"/>
                  <a:pt x="6717478" y="4574373"/>
                </a:cubicBezTo>
                <a:cubicBezTo>
                  <a:pt x="6721022" y="4570904"/>
                  <a:pt x="6726205" y="4569379"/>
                  <a:pt x="6731464" y="4570560"/>
                </a:cubicBezTo>
                <a:cubicBezTo>
                  <a:pt x="6739010" y="4572276"/>
                  <a:pt x="6743698" y="4581119"/>
                  <a:pt x="6741563" y="4588362"/>
                </a:cubicBezTo>
                <a:cubicBezTo>
                  <a:pt x="6739849" y="4594041"/>
                  <a:pt x="6736762" y="4598730"/>
                  <a:pt x="6731579" y="4601665"/>
                </a:cubicBezTo>
                <a:close/>
                <a:moveTo>
                  <a:pt x="6767402" y="4767136"/>
                </a:moveTo>
                <a:cubicBezTo>
                  <a:pt x="6778149" y="4782345"/>
                  <a:pt x="6754368" y="4798850"/>
                  <a:pt x="6743621" y="4783641"/>
                </a:cubicBezTo>
                <a:cubicBezTo>
                  <a:pt x="6732875" y="4768394"/>
                  <a:pt x="6756655" y="4751927"/>
                  <a:pt x="6767402" y="4767136"/>
                </a:cubicBezTo>
                <a:close/>
                <a:moveTo>
                  <a:pt x="6769765" y="4672794"/>
                </a:moveTo>
                <a:lnTo>
                  <a:pt x="6764506" y="4676491"/>
                </a:lnTo>
                <a:cubicBezTo>
                  <a:pt x="6758103" y="4681027"/>
                  <a:pt x="6748919" y="4679617"/>
                  <a:pt x="6744308" y="4673213"/>
                </a:cubicBezTo>
                <a:cubicBezTo>
                  <a:pt x="6739772" y="4666885"/>
                  <a:pt x="6741221" y="4657508"/>
                  <a:pt x="6747585" y="4653010"/>
                </a:cubicBezTo>
                <a:lnTo>
                  <a:pt x="6752844" y="4649275"/>
                </a:lnTo>
                <a:cubicBezTo>
                  <a:pt x="6759246" y="4644739"/>
                  <a:pt x="6768431" y="4646149"/>
                  <a:pt x="6773042" y="4652553"/>
                </a:cubicBezTo>
                <a:cubicBezTo>
                  <a:pt x="6777577" y="4658918"/>
                  <a:pt x="6776129" y="4668296"/>
                  <a:pt x="6769765" y="4672794"/>
                </a:cubicBezTo>
                <a:close/>
                <a:moveTo>
                  <a:pt x="6797280" y="4909736"/>
                </a:moveTo>
                <a:cubicBezTo>
                  <a:pt x="6807989" y="4924869"/>
                  <a:pt x="6785847" y="4943547"/>
                  <a:pt x="6775139" y="4928338"/>
                </a:cubicBezTo>
                <a:cubicBezTo>
                  <a:pt x="6764429" y="4913205"/>
                  <a:pt x="6786571" y="4894527"/>
                  <a:pt x="6797280" y="4909736"/>
                </a:cubicBezTo>
                <a:close/>
                <a:moveTo>
                  <a:pt x="6798233" y="4880995"/>
                </a:moveTo>
                <a:cubicBezTo>
                  <a:pt x="6791602" y="4885683"/>
                  <a:pt x="6782722" y="4883244"/>
                  <a:pt x="6778149" y="4877031"/>
                </a:cubicBezTo>
                <a:cubicBezTo>
                  <a:pt x="6773423" y="4870627"/>
                  <a:pt x="6775939" y="4861326"/>
                  <a:pt x="6782113" y="4856980"/>
                </a:cubicBezTo>
                <a:lnTo>
                  <a:pt x="6797852" y="4845850"/>
                </a:lnTo>
                <a:cubicBezTo>
                  <a:pt x="6804483" y="4841162"/>
                  <a:pt x="6813362" y="4843639"/>
                  <a:pt x="6817936" y="4849814"/>
                </a:cubicBezTo>
                <a:cubicBezTo>
                  <a:pt x="6822661" y="4856218"/>
                  <a:pt x="6820146" y="4865519"/>
                  <a:pt x="6813972" y="4869865"/>
                </a:cubicBezTo>
                <a:lnTo>
                  <a:pt x="6798233" y="4880995"/>
                </a:lnTo>
                <a:close/>
                <a:moveTo>
                  <a:pt x="6819688" y="4818443"/>
                </a:moveTo>
                <a:cubicBezTo>
                  <a:pt x="6813286" y="4822979"/>
                  <a:pt x="6805054" y="4823932"/>
                  <a:pt x="6799262" y="4817566"/>
                </a:cubicBezTo>
                <a:cubicBezTo>
                  <a:pt x="6794460" y="4812344"/>
                  <a:pt x="6793774" y="4801671"/>
                  <a:pt x="6800138" y="4797135"/>
                </a:cubicBezTo>
                <a:lnTo>
                  <a:pt x="6805397" y="4793437"/>
                </a:lnTo>
                <a:cubicBezTo>
                  <a:pt x="6811800" y="4788902"/>
                  <a:pt x="6820032" y="4787949"/>
                  <a:pt x="6825824" y="4794314"/>
                </a:cubicBezTo>
                <a:cubicBezTo>
                  <a:pt x="6830626" y="4799537"/>
                  <a:pt x="6831312" y="4810210"/>
                  <a:pt x="6824948" y="4814746"/>
                </a:cubicBezTo>
                <a:lnTo>
                  <a:pt x="6819688" y="4818443"/>
                </a:lnTo>
                <a:close/>
                <a:moveTo>
                  <a:pt x="6815306" y="4762333"/>
                </a:moveTo>
                <a:cubicBezTo>
                  <a:pt x="6804559" y="4747162"/>
                  <a:pt x="6830283" y="4733783"/>
                  <a:pt x="6840877" y="4748801"/>
                </a:cubicBezTo>
                <a:cubicBezTo>
                  <a:pt x="6851624" y="4763972"/>
                  <a:pt x="6825939" y="4777314"/>
                  <a:pt x="6815306" y="4762333"/>
                </a:cubicBezTo>
                <a:close/>
                <a:moveTo>
                  <a:pt x="6840382" y="4721509"/>
                </a:moveTo>
                <a:cubicBezTo>
                  <a:pt x="6837409" y="4721013"/>
                  <a:pt x="6834399" y="4720480"/>
                  <a:pt x="6831426" y="4719984"/>
                </a:cubicBezTo>
                <a:cubicBezTo>
                  <a:pt x="6823423" y="4718612"/>
                  <a:pt x="6817631" y="4713542"/>
                  <a:pt x="6817631" y="4704889"/>
                </a:cubicBezTo>
                <a:cubicBezTo>
                  <a:pt x="6817631" y="4697761"/>
                  <a:pt x="6825252" y="4689794"/>
                  <a:pt x="6832722" y="4691090"/>
                </a:cubicBezTo>
                <a:lnTo>
                  <a:pt x="6841678" y="4692653"/>
                </a:lnTo>
                <a:cubicBezTo>
                  <a:pt x="6849681" y="4694025"/>
                  <a:pt x="6855474" y="4699095"/>
                  <a:pt x="6855512" y="4707748"/>
                </a:cubicBezTo>
                <a:cubicBezTo>
                  <a:pt x="6855512" y="4714838"/>
                  <a:pt x="6847890" y="4722767"/>
                  <a:pt x="6840382" y="4721509"/>
                </a:cubicBezTo>
                <a:close/>
                <a:moveTo>
                  <a:pt x="6832836" y="4675729"/>
                </a:moveTo>
                <a:cubicBezTo>
                  <a:pt x="6822242" y="4660710"/>
                  <a:pt x="6843431" y="4640965"/>
                  <a:pt x="6854140" y="4656174"/>
                </a:cubicBezTo>
                <a:cubicBezTo>
                  <a:pt x="6864734" y="4671154"/>
                  <a:pt x="6843545" y="4690900"/>
                  <a:pt x="6832836" y="4675729"/>
                </a:cubicBezTo>
                <a:close/>
                <a:moveTo>
                  <a:pt x="6864506" y="4548223"/>
                </a:moveTo>
                <a:cubicBezTo>
                  <a:pt x="6869003" y="4546165"/>
                  <a:pt x="6873347" y="4546699"/>
                  <a:pt x="6877005" y="4548795"/>
                </a:cubicBezTo>
                <a:cubicBezTo>
                  <a:pt x="6881921" y="4547995"/>
                  <a:pt x="6887028" y="4549710"/>
                  <a:pt x="6890649" y="4553674"/>
                </a:cubicBezTo>
                <a:cubicBezTo>
                  <a:pt x="6895832" y="4559392"/>
                  <a:pt x="6894612" y="4569341"/>
                  <a:pt x="6888705" y="4574067"/>
                </a:cubicBezTo>
                <a:cubicBezTo>
                  <a:pt x="6884094" y="4577765"/>
                  <a:pt x="6878835" y="4579785"/>
                  <a:pt x="6872928" y="4579252"/>
                </a:cubicBezTo>
                <a:cubicBezTo>
                  <a:pt x="6865535" y="4578527"/>
                  <a:pt x="6860999" y="4573267"/>
                  <a:pt x="6857379" y="4567435"/>
                </a:cubicBezTo>
                <a:cubicBezTo>
                  <a:pt x="6853263" y="4560726"/>
                  <a:pt x="6858103" y="4551158"/>
                  <a:pt x="6864506" y="4548223"/>
                </a:cubicBezTo>
                <a:close/>
                <a:moveTo>
                  <a:pt x="6871632" y="4654154"/>
                </a:moveTo>
                <a:cubicBezTo>
                  <a:pt x="6877844" y="4649351"/>
                  <a:pt x="6887334" y="4651523"/>
                  <a:pt x="6891754" y="4657623"/>
                </a:cubicBezTo>
                <a:cubicBezTo>
                  <a:pt x="6894993" y="4662082"/>
                  <a:pt x="6898766" y="4666580"/>
                  <a:pt x="6899986" y="4672069"/>
                </a:cubicBezTo>
                <a:cubicBezTo>
                  <a:pt x="6901815" y="4680036"/>
                  <a:pt x="6897127" y="4688003"/>
                  <a:pt x="6889048" y="4689947"/>
                </a:cubicBezTo>
                <a:cubicBezTo>
                  <a:pt x="6883141" y="4691357"/>
                  <a:pt x="6878454" y="4688841"/>
                  <a:pt x="6873728" y="4685716"/>
                </a:cubicBezTo>
                <a:cubicBezTo>
                  <a:pt x="6870070" y="4683276"/>
                  <a:pt x="6868583" y="4679159"/>
                  <a:pt x="6868621" y="4675004"/>
                </a:cubicBezTo>
                <a:cubicBezTo>
                  <a:pt x="6868469" y="4674776"/>
                  <a:pt x="6868279" y="4674547"/>
                  <a:pt x="6868088" y="4674280"/>
                </a:cubicBezTo>
                <a:cubicBezTo>
                  <a:pt x="6863400" y="4667724"/>
                  <a:pt x="6865496" y="4658880"/>
                  <a:pt x="6871632" y="4654154"/>
                </a:cubicBezTo>
                <a:close/>
                <a:moveTo>
                  <a:pt x="6867973" y="4779105"/>
                </a:moveTo>
                <a:cubicBezTo>
                  <a:pt x="6871098" y="4771977"/>
                  <a:pt x="6879902" y="4768470"/>
                  <a:pt x="6887028" y="4771672"/>
                </a:cubicBezTo>
                <a:lnTo>
                  <a:pt x="6895336" y="4775369"/>
                </a:lnTo>
                <a:cubicBezTo>
                  <a:pt x="6902501" y="4778533"/>
                  <a:pt x="6905931" y="4787224"/>
                  <a:pt x="6902806" y="4794429"/>
                </a:cubicBezTo>
                <a:cubicBezTo>
                  <a:pt x="6899681" y="4801595"/>
                  <a:pt x="6890877" y="4805064"/>
                  <a:pt x="6883751" y="4801900"/>
                </a:cubicBezTo>
                <a:lnTo>
                  <a:pt x="6875443" y="4798202"/>
                </a:lnTo>
                <a:cubicBezTo>
                  <a:pt x="6868240" y="4794962"/>
                  <a:pt x="6864811" y="4786310"/>
                  <a:pt x="6867973" y="4779105"/>
                </a:cubicBezTo>
                <a:close/>
                <a:moveTo>
                  <a:pt x="6913210" y="4961272"/>
                </a:moveTo>
                <a:cubicBezTo>
                  <a:pt x="6918050" y="4960357"/>
                  <a:pt x="6922128" y="4961958"/>
                  <a:pt x="6925214" y="4964893"/>
                </a:cubicBezTo>
                <a:cubicBezTo>
                  <a:pt x="6930169" y="4965312"/>
                  <a:pt x="6934704" y="4968247"/>
                  <a:pt x="6937219" y="4972974"/>
                </a:cubicBezTo>
                <a:cubicBezTo>
                  <a:pt x="6940839" y="4979798"/>
                  <a:pt x="6937257" y="4989098"/>
                  <a:pt x="6930359" y="4992224"/>
                </a:cubicBezTo>
                <a:cubicBezTo>
                  <a:pt x="6924986" y="4994664"/>
                  <a:pt x="6919383" y="4995388"/>
                  <a:pt x="6913820" y="4993406"/>
                </a:cubicBezTo>
                <a:cubicBezTo>
                  <a:pt x="6906846" y="4990928"/>
                  <a:pt x="6903720" y="4984676"/>
                  <a:pt x="6901625" y="4978120"/>
                </a:cubicBezTo>
                <a:cubicBezTo>
                  <a:pt x="6899261" y="4970649"/>
                  <a:pt x="6906274" y="4962568"/>
                  <a:pt x="6913210" y="4961272"/>
                </a:cubicBezTo>
                <a:close/>
                <a:moveTo>
                  <a:pt x="6929826" y="4854960"/>
                </a:moveTo>
                <a:cubicBezTo>
                  <a:pt x="6923233" y="4837845"/>
                  <a:pt x="6948537" y="4823818"/>
                  <a:pt x="6955245" y="4841162"/>
                </a:cubicBezTo>
                <a:cubicBezTo>
                  <a:pt x="6961838" y="4858315"/>
                  <a:pt x="6936495" y="4872342"/>
                  <a:pt x="6929826" y="4854960"/>
                </a:cubicBezTo>
                <a:close/>
                <a:moveTo>
                  <a:pt x="6948423" y="4911299"/>
                </a:moveTo>
                <a:cubicBezTo>
                  <a:pt x="6951053" y="4904285"/>
                  <a:pt x="6959933" y="4899673"/>
                  <a:pt x="6967059" y="4902837"/>
                </a:cubicBezTo>
                <a:cubicBezTo>
                  <a:pt x="6969841" y="4904057"/>
                  <a:pt x="6972585" y="4905276"/>
                  <a:pt x="6975367" y="4906535"/>
                </a:cubicBezTo>
                <a:cubicBezTo>
                  <a:pt x="6982532" y="4909698"/>
                  <a:pt x="6986723" y="4917512"/>
                  <a:pt x="6983827" y="4925174"/>
                </a:cubicBezTo>
                <a:cubicBezTo>
                  <a:pt x="6981198" y="4932188"/>
                  <a:pt x="6972356" y="4936800"/>
                  <a:pt x="6965192" y="4933636"/>
                </a:cubicBezTo>
                <a:lnTo>
                  <a:pt x="6956884" y="4929939"/>
                </a:lnTo>
                <a:cubicBezTo>
                  <a:pt x="6949719" y="4926737"/>
                  <a:pt x="6945527" y="4918961"/>
                  <a:pt x="6948423" y="4911299"/>
                </a:cubicBezTo>
                <a:close/>
                <a:moveTo>
                  <a:pt x="6995565" y="4931502"/>
                </a:moveTo>
                <a:cubicBezTo>
                  <a:pt x="6995374" y="4931159"/>
                  <a:pt x="6995184" y="4930816"/>
                  <a:pt x="6995031" y="4930511"/>
                </a:cubicBezTo>
                <a:cubicBezTo>
                  <a:pt x="6992212" y="4927118"/>
                  <a:pt x="6991487" y="4923192"/>
                  <a:pt x="6992325" y="4919495"/>
                </a:cubicBezTo>
                <a:cubicBezTo>
                  <a:pt x="6993469" y="4911032"/>
                  <a:pt x="7001014" y="4903066"/>
                  <a:pt x="7010199" y="4906915"/>
                </a:cubicBezTo>
                <a:cubicBezTo>
                  <a:pt x="7012677" y="4907983"/>
                  <a:pt x="7015306" y="4908707"/>
                  <a:pt x="7017783" y="4909774"/>
                </a:cubicBezTo>
                <a:cubicBezTo>
                  <a:pt x="7018431" y="4909965"/>
                  <a:pt x="7019079" y="4910117"/>
                  <a:pt x="7019765" y="4910270"/>
                </a:cubicBezTo>
                <a:cubicBezTo>
                  <a:pt x="7021746" y="4910498"/>
                  <a:pt x="7023537" y="4910804"/>
                  <a:pt x="7025214" y="4911413"/>
                </a:cubicBezTo>
                <a:cubicBezTo>
                  <a:pt x="7028873" y="4909088"/>
                  <a:pt x="7033599" y="4908211"/>
                  <a:pt x="7037485" y="4909279"/>
                </a:cubicBezTo>
                <a:cubicBezTo>
                  <a:pt x="7045565" y="4911566"/>
                  <a:pt x="7048766" y="4919456"/>
                  <a:pt x="7047432" y="4927156"/>
                </a:cubicBezTo>
                <a:cubicBezTo>
                  <a:pt x="7048347" y="4921705"/>
                  <a:pt x="7047051" y="4923382"/>
                  <a:pt x="7048575" y="4926584"/>
                </a:cubicBezTo>
                <a:cubicBezTo>
                  <a:pt x="7049833" y="4929176"/>
                  <a:pt x="7050329" y="4931083"/>
                  <a:pt x="7050672" y="4933789"/>
                </a:cubicBezTo>
                <a:cubicBezTo>
                  <a:pt x="7051434" y="4939850"/>
                  <a:pt x="7049528" y="4944805"/>
                  <a:pt x="7047127" y="4950256"/>
                </a:cubicBezTo>
                <a:cubicBezTo>
                  <a:pt x="7046403" y="4951857"/>
                  <a:pt x="7045069" y="4953153"/>
                  <a:pt x="7043507" y="4954296"/>
                </a:cubicBezTo>
                <a:cubicBezTo>
                  <a:pt x="7042859" y="4956965"/>
                  <a:pt x="7041640" y="4959557"/>
                  <a:pt x="7039772" y="4961463"/>
                </a:cubicBezTo>
                <a:cubicBezTo>
                  <a:pt x="7038286" y="4962987"/>
                  <a:pt x="7036724" y="4964398"/>
                  <a:pt x="7035085" y="4965770"/>
                </a:cubicBezTo>
                <a:cubicBezTo>
                  <a:pt x="7034933" y="4966341"/>
                  <a:pt x="7034856" y="4966875"/>
                  <a:pt x="7034666" y="4967447"/>
                </a:cubicBezTo>
                <a:cubicBezTo>
                  <a:pt x="7032074" y="4974461"/>
                  <a:pt x="7023233" y="4979150"/>
                  <a:pt x="7016068" y="4975985"/>
                </a:cubicBezTo>
                <a:lnTo>
                  <a:pt x="7012181" y="4974270"/>
                </a:lnTo>
                <a:cubicBezTo>
                  <a:pt x="7010885" y="4974156"/>
                  <a:pt x="7009589" y="4973965"/>
                  <a:pt x="7008255" y="4973584"/>
                </a:cubicBezTo>
                <a:cubicBezTo>
                  <a:pt x="6998271" y="4970954"/>
                  <a:pt x="6990915" y="4962111"/>
                  <a:pt x="6983484" y="4955478"/>
                </a:cubicBezTo>
                <a:cubicBezTo>
                  <a:pt x="6972280" y="4945567"/>
                  <a:pt x="6983560" y="4930549"/>
                  <a:pt x="6995565" y="4931502"/>
                </a:cubicBezTo>
                <a:close/>
                <a:moveTo>
                  <a:pt x="7034551" y="4983190"/>
                </a:moveTo>
                <a:cubicBezTo>
                  <a:pt x="7039772" y="4980636"/>
                  <a:pt x="7045146" y="4981665"/>
                  <a:pt x="7049338" y="4984791"/>
                </a:cubicBezTo>
                <a:cubicBezTo>
                  <a:pt x="7055055" y="4982313"/>
                  <a:pt x="7061647" y="4982923"/>
                  <a:pt x="7066144" y="4988031"/>
                </a:cubicBezTo>
                <a:cubicBezTo>
                  <a:pt x="7071022" y="4993596"/>
                  <a:pt x="7071022" y="5003774"/>
                  <a:pt x="7064772" y="5008462"/>
                </a:cubicBezTo>
                <a:cubicBezTo>
                  <a:pt x="7059056" y="5012732"/>
                  <a:pt x="7052882" y="5015857"/>
                  <a:pt x="7045565" y="5015247"/>
                </a:cubicBezTo>
                <a:cubicBezTo>
                  <a:pt x="7037524" y="5014561"/>
                  <a:pt x="7031998" y="5009110"/>
                  <a:pt x="7027996" y="5002592"/>
                </a:cubicBezTo>
                <a:cubicBezTo>
                  <a:pt x="7023843" y="4995883"/>
                  <a:pt x="7028035" y="4986392"/>
                  <a:pt x="7034551" y="4983190"/>
                </a:cubicBezTo>
                <a:close/>
                <a:moveTo>
                  <a:pt x="7067630" y="4908898"/>
                </a:moveTo>
                <a:cubicBezTo>
                  <a:pt x="7063781" y="4898949"/>
                  <a:pt x="7071251" y="4892202"/>
                  <a:pt x="7079559" y="4891325"/>
                </a:cubicBezTo>
                <a:cubicBezTo>
                  <a:pt x="7080397" y="4887322"/>
                  <a:pt x="7082570" y="4883740"/>
                  <a:pt x="7086037" y="4881643"/>
                </a:cubicBezTo>
                <a:lnTo>
                  <a:pt x="7084018" y="4881414"/>
                </a:lnTo>
                <a:cubicBezTo>
                  <a:pt x="7076244" y="4880423"/>
                  <a:pt x="7069498" y="4875734"/>
                  <a:pt x="7069422" y="4867082"/>
                </a:cubicBezTo>
                <a:cubicBezTo>
                  <a:pt x="7069383" y="4862050"/>
                  <a:pt x="7072737" y="4856371"/>
                  <a:pt x="7077463" y="4853817"/>
                </a:cubicBezTo>
                <a:cubicBezTo>
                  <a:pt x="7075748" y="4854236"/>
                  <a:pt x="7073956" y="4854389"/>
                  <a:pt x="7072242" y="4854160"/>
                </a:cubicBezTo>
                <a:lnTo>
                  <a:pt x="7065878" y="4853359"/>
                </a:lnTo>
                <a:cubicBezTo>
                  <a:pt x="7063629" y="4853093"/>
                  <a:pt x="7061647" y="4852216"/>
                  <a:pt x="7059932" y="4851034"/>
                </a:cubicBezTo>
                <a:cubicBezTo>
                  <a:pt x="7055512" y="4853702"/>
                  <a:pt x="7050329" y="4854503"/>
                  <a:pt x="7044955" y="4854046"/>
                </a:cubicBezTo>
                <a:cubicBezTo>
                  <a:pt x="7043240" y="4857514"/>
                  <a:pt x="7040230" y="4860373"/>
                  <a:pt x="7036381" y="4861860"/>
                </a:cubicBezTo>
                <a:lnTo>
                  <a:pt x="7030397" y="4864185"/>
                </a:lnTo>
                <a:cubicBezTo>
                  <a:pt x="7023080" y="4867006"/>
                  <a:pt x="7014505" y="4861822"/>
                  <a:pt x="7012295" y="4854693"/>
                </a:cubicBezTo>
                <a:cubicBezTo>
                  <a:pt x="7011076" y="4850767"/>
                  <a:pt x="7011647" y="4846879"/>
                  <a:pt x="7013477" y="4843677"/>
                </a:cubicBezTo>
                <a:cubicBezTo>
                  <a:pt x="7010428" y="4840628"/>
                  <a:pt x="7008522" y="4836473"/>
                  <a:pt x="7009056" y="4832242"/>
                </a:cubicBezTo>
                <a:lnTo>
                  <a:pt x="7010656" y="4819511"/>
                </a:lnTo>
                <a:cubicBezTo>
                  <a:pt x="7011304" y="4814212"/>
                  <a:pt x="7014429" y="4810095"/>
                  <a:pt x="7018774" y="4807961"/>
                </a:cubicBezTo>
                <a:cubicBezTo>
                  <a:pt x="7018774" y="4807770"/>
                  <a:pt x="7018812" y="4807541"/>
                  <a:pt x="7018812" y="4807351"/>
                </a:cubicBezTo>
                <a:cubicBezTo>
                  <a:pt x="7013095" y="4808456"/>
                  <a:pt x="7006960" y="4806131"/>
                  <a:pt x="7003606" y="4801328"/>
                </a:cubicBezTo>
                <a:cubicBezTo>
                  <a:pt x="7003415" y="4801404"/>
                  <a:pt x="7003301" y="4801519"/>
                  <a:pt x="7003111" y="4801595"/>
                </a:cubicBezTo>
                <a:lnTo>
                  <a:pt x="6997128" y="4803920"/>
                </a:lnTo>
                <a:cubicBezTo>
                  <a:pt x="6989810" y="4806741"/>
                  <a:pt x="6981274" y="4800566"/>
                  <a:pt x="6979444" y="4793628"/>
                </a:cubicBezTo>
                <a:cubicBezTo>
                  <a:pt x="6978034" y="4788368"/>
                  <a:pt x="6979749" y="4783679"/>
                  <a:pt x="6983065" y="4780287"/>
                </a:cubicBezTo>
                <a:cubicBezTo>
                  <a:pt x="6981236" y="4778648"/>
                  <a:pt x="6979711" y="4776589"/>
                  <a:pt x="6978797" y="4774264"/>
                </a:cubicBezTo>
                <a:cubicBezTo>
                  <a:pt x="6978644" y="4773845"/>
                  <a:pt x="6978721" y="4773426"/>
                  <a:pt x="6978606" y="4772968"/>
                </a:cubicBezTo>
                <a:cubicBezTo>
                  <a:pt x="6972814" y="4774112"/>
                  <a:pt x="6966716" y="4772168"/>
                  <a:pt x="6963934" y="4764963"/>
                </a:cubicBezTo>
                <a:cubicBezTo>
                  <a:pt x="6957227" y="4747581"/>
                  <a:pt x="6983599" y="4735650"/>
                  <a:pt x="6990306" y="4753032"/>
                </a:cubicBezTo>
                <a:cubicBezTo>
                  <a:pt x="6990534" y="4753680"/>
                  <a:pt x="6990458" y="4754214"/>
                  <a:pt x="6990611" y="4754824"/>
                </a:cubicBezTo>
                <a:lnTo>
                  <a:pt x="6993812" y="4753566"/>
                </a:lnTo>
                <a:cubicBezTo>
                  <a:pt x="6998804" y="4751660"/>
                  <a:pt x="7003949" y="4753147"/>
                  <a:pt x="7007722" y="4756425"/>
                </a:cubicBezTo>
                <a:cubicBezTo>
                  <a:pt x="7009322" y="4756348"/>
                  <a:pt x="7010771" y="4756997"/>
                  <a:pt x="7012219" y="4757492"/>
                </a:cubicBezTo>
                <a:cubicBezTo>
                  <a:pt x="7013438" y="4752918"/>
                  <a:pt x="7016754" y="4748915"/>
                  <a:pt x="7021289" y="4747124"/>
                </a:cubicBezTo>
                <a:cubicBezTo>
                  <a:pt x="7028720" y="4744151"/>
                  <a:pt x="7036990" y="4748992"/>
                  <a:pt x="7039696" y="4756044"/>
                </a:cubicBezTo>
                <a:lnTo>
                  <a:pt x="7042021" y="4762028"/>
                </a:lnTo>
                <a:cubicBezTo>
                  <a:pt x="7044803" y="4769195"/>
                  <a:pt x="7040573" y="4776704"/>
                  <a:pt x="7034056" y="4779868"/>
                </a:cubicBezTo>
                <a:cubicBezTo>
                  <a:pt x="7041106" y="4777047"/>
                  <a:pt x="7049719" y="4776780"/>
                  <a:pt x="7056502" y="4778533"/>
                </a:cubicBezTo>
                <a:cubicBezTo>
                  <a:pt x="7063133" y="4780287"/>
                  <a:pt x="7067706" y="4787415"/>
                  <a:pt x="7070755" y="4794924"/>
                </a:cubicBezTo>
                <a:cubicBezTo>
                  <a:pt x="7079559" y="4790769"/>
                  <a:pt x="7094078" y="4798240"/>
                  <a:pt x="7092402" y="4811620"/>
                </a:cubicBezTo>
                <a:cubicBezTo>
                  <a:pt x="7092020" y="4814746"/>
                  <a:pt x="7090725" y="4816880"/>
                  <a:pt x="7089125" y="4818596"/>
                </a:cubicBezTo>
                <a:cubicBezTo>
                  <a:pt x="7090992" y="4820120"/>
                  <a:pt x="7092630" y="4821874"/>
                  <a:pt x="7093507" y="4824161"/>
                </a:cubicBezTo>
                <a:lnTo>
                  <a:pt x="7095832" y="4830145"/>
                </a:lnTo>
                <a:cubicBezTo>
                  <a:pt x="7098728" y="4837731"/>
                  <a:pt x="7095069" y="4845698"/>
                  <a:pt x="7087828" y="4848976"/>
                </a:cubicBezTo>
                <a:cubicBezTo>
                  <a:pt x="7086800" y="4849433"/>
                  <a:pt x="7085694" y="4849433"/>
                  <a:pt x="7084627" y="4849624"/>
                </a:cubicBezTo>
                <a:cubicBezTo>
                  <a:pt x="7083522" y="4850729"/>
                  <a:pt x="7082417" y="4851911"/>
                  <a:pt x="7081007" y="4852635"/>
                </a:cubicBezTo>
                <a:cubicBezTo>
                  <a:pt x="7081921" y="4852483"/>
                  <a:pt x="7082874" y="4852445"/>
                  <a:pt x="7083827" y="4852597"/>
                </a:cubicBezTo>
                <a:lnTo>
                  <a:pt x="7090192" y="4853398"/>
                </a:lnTo>
                <a:cubicBezTo>
                  <a:pt x="7097966" y="4854389"/>
                  <a:pt x="7104711" y="4859077"/>
                  <a:pt x="7104787" y="4867730"/>
                </a:cubicBezTo>
                <a:cubicBezTo>
                  <a:pt x="7104826" y="4871885"/>
                  <a:pt x="7102386" y="4876345"/>
                  <a:pt x="7098918" y="4879242"/>
                </a:cubicBezTo>
                <a:cubicBezTo>
                  <a:pt x="7099871" y="4879203"/>
                  <a:pt x="7100786" y="4879166"/>
                  <a:pt x="7101701" y="4879127"/>
                </a:cubicBezTo>
                <a:cubicBezTo>
                  <a:pt x="7109513" y="4878708"/>
                  <a:pt x="7116411" y="4885188"/>
                  <a:pt x="7116754" y="4892964"/>
                </a:cubicBezTo>
                <a:cubicBezTo>
                  <a:pt x="7116830" y="4894641"/>
                  <a:pt x="7116449" y="4896242"/>
                  <a:pt x="7115954" y="4897767"/>
                </a:cubicBezTo>
                <a:cubicBezTo>
                  <a:pt x="7122204" y="4896471"/>
                  <a:pt x="7129063" y="4898567"/>
                  <a:pt x="7131998" y="4906229"/>
                </a:cubicBezTo>
                <a:cubicBezTo>
                  <a:pt x="7132417" y="4907296"/>
                  <a:pt x="7132341" y="4908211"/>
                  <a:pt x="7132493" y="4909202"/>
                </a:cubicBezTo>
                <a:cubicBezTo>
                  <a:pt x="7133141" y="4908059"/>
                  <a:pt x="7133789" y="4906839"/>
                  <a:pt x="7134742" y="4905924"/>
                </a:cubicBezTo>
                <a:cubicBezTo>
                  <a:pt x="7140687" y="4900283"/>
                  <a:pt x="7149376" y="4901160"/>
                  <a:pt x="7155169" y="4906382"/>
                </a:cubicBezTo>
                <a:lnTo>
                  <a:pt x="7159932" y="4910689"/>
                </a:lnTo>
                <a:cubicBezTo>
                  <a:pt x="7165763" y="4915949"/>
                  <a:pt x="7164810" y="4926012"/>
                  <a:pt x="7159513" y="4931159"/>
                </a:cubicBezTo>
                <a:cubicBezTo>
                  <a:pt x="7153568" y="4936800"/>
                  <a:pt x="7144879" y="4935923"/>
                  <a:pt x="7139086" y="4930701"/>
                </a:cubicBezTo>
                <a:lnTo>
                  <a:pt x="7134322" y="4926394"/>
                </a:lnTo>
                <a:cubicBezTo>
                  <a:pt x="7132074" y="4924336"/>
                  <a:pt x="7131083" y="4921515"/>
                  <a:pt x="7130740" y="4918580"/>
                </a:cubicBezTo>
                <a:cubicBezTo>
                  <a:pt x="7124986" y="4927042"/>
                  <a:pt x="7109780" y="4928910"/>
                  <a:pt x="7104940" y="4916369"/>
                </a:cubicBezTo>
                <a:cubicBezTo>
                  <a:pt x="7103682" y="4913091"/>
                  <a:pt x="7103911" y="4910155"/>
                  <a:pt x="7104673" y="4907525"/>
                </a:cubicBezTo>
                <a:cubicBezTo>
                  <a:pt x="7104063" y="4907640"/>
                  <a:pt x="7103568" y="4907944"/>
                  <a:pt x="7102958" y="4907983"/>
                </a:cubicBezTo>
                <a:lnTo>
                  <a:pt x="7095946" y="4908326"/>
                </a:lnTo>
                <a:cubicBezTo>
                  <a:pt x="7093202" y="4919876"/>
                  <a:pt x="7073195" y="4923344"/>
                  <a:pt x="7067630" y="4908898"/>
                </a:cubicBezTo>
                <a:close/>
                <a:moveTo>
                  <a:pt x="7126015" y="5051650"/>
                </a:moveTo>
                <a:cubicBezTo>
                  <a:pt x="7132684" y="5068956"/>
                  <a:pt x="7106655" y="5081649"/>
                  <a:pt x="7099985" y="5064305"/>
                </a:cubicBezTo>
                <a:cubicBezTo>
                  <a:pt x="7093278" y="5046962"/>
                  <a:pt x="7119307" y="5034306"/>
                  <a:pt x="7126015" y="5051650"/>
                </a:cubicBezTo>
                <a:close/>
                <a:moveTo>
                  <a:pt x="7115458" y="5015286"/>
                </a:moveTo>
                <a:cubicBezTo>
                  <a:pt x="7112448" y="5007928"/>
                  <a:pt x="7117173" y="4999505"/>
                  <a:pt x="7124223" y="4996798"/>
                </a:cubicBezTo>
                <a:lnTo>
                  <a:pt x="7142211" y="4989860"/>
                </a:lnTo>
                <a:cubicBezTo>
                  <a:pt x="7149757" y="4986925"/>
                  <a:pt x="7157798" y="4991499"/>
                  <a:pt x="7160694" y="4998590"/>
                </a:cubicBezTo>
                <a:cubicBezTo>
                  <a:pt x="7163705" y="5005946"/>
                  <a:pt x="7158979" y="5014371"/>
                  <a:pt x="7151929" y="5017077"/>
                </a:cubicBezTo>
                <a:lnTo>
                  <a:pt x="7133941" y="5024014"/>
                </a:lnTo>
                <a:cubicBezTo>
                  <a:pt x="7126396" y="5026950"/>
                  <a:pt x="7118392" y="5022375"/>
                  <a:pt x="7115458" y="5015286"/>
                </a:cubicBezTo>
                <a:close/>
                <a:moveTo>
                  <a:pt x="7150443" y="4962758"/>
                </a:moveTo>
                <a:cubicBezTo>
                  <a:pt x="7147089" y="4956507"/>
                  <a:pt x="7149033" y="4945986"/>
                  <a:pt x="7156312" y="4943166"/>
                </a:cubicBezTo>
                <a:lnTo>
                  <a:pt x="7162295" y="4940841"/>
                </a:lnTo>
                <a:cubicBezTo>
                  <a:pt x="7169612" y="4938020"/>
                  <a:pt x="7177806" y="4939125"/>
                  <a:pt x="7181883" y="4946711"/>
                </a:cubicBezTo>
                <a:cubicBezTo>
                  <a:pt x="7185237" y="4952962"/>
                  <a:pt x="7183332" y="4963483"/>
                  <a:pt x="7176015" y="4966304"/>
                </a:cubicBezTo>
                <a:lnTo>
                  <a:pt x="7170032" y="4968629"/>
                </a:lnTo>
                <a:cubicBezTo>
                  <a:pt x="7162752" y="4971449"/>
                  <a:pt x="7154559" y="4970344"/>
                  <a:pt x="7150443" y="4962758"/>
                </a:cubicBezTo>
                <a:close/>
                <a:moveTo>
                  <a:pt x="7174871" y="4893726"/>
                </a:moveTo>
                <a:lnTo>
                  <a:pt x="7170108" y="4889419"/>
                </a:lnTo>
                <a:cubicBezTo>
                  <a:pt x="7164086" y="4883968"/>
                  <a:pt x="7162943" y="4875773"/>
                  <a:pt x="7167783" y="4869102"/>
                </a:cubicBezTo>
                <a:cubicBezTo>
                  <a:pt x="7172166" y="4863080"/>
                  <a:pt x="7182455" y="4861707"/>
                  <a:pt x="7188095" y="4866777"/>
                </a:cubicBezTo>
                <a:lnTo>
                  <a:pt x="7192478" y="4870703"/>
                </a:lnTo>
                <a:cubicBezTo>
                  <a:pt x="7193507" y="4869902"/>
                  <a:pt x="7194498" y="4869026"/>
                  <a:pt x="7195793" y="4868530"/>
                </a:cubicBezTo>
                <a:lnTo>
                  <a:pt x="7201777" y="4866205"/>
                </a:lnTo>
                <a:cubicBezTo>
                  <a:pt x="7209094" y="4863385"/>
                  <a:pt x="7217669" y="4867006"/>
                  <a:pt x="7220527" y="4874325"/>
                </a:cubicBezTo>
                <a:cubicBezTo>
                  <a:pt x="7223385" y="4881529"/>
                  <a:pt x="7219688" y="4890296"/>
                  <a:pt x="7212410" y="4893117"/>
                </a:cubicBezTo>
                <a:lnTo>
                  <a:pt x="7206426" y="4895442"/>
                </a:lnTo>
                <a:cubicBezTo>
                  <a:pt x="7201739" y="4897234"/>
                  <a:pt x="7196708" y="4896204"/>
                  <a:pt x="7192783" y="4893421"/>
                </a:cubicBezTo>
                <a:cubicBezTo>
                  <a:pt x="7187752" y="4897500"/>
                  <a:pt x="7179711" y="4898072"/>
                  <a:pt x="7174871" y="4893726"/>
                </a:cubicBezTo>
                <a:close/>
                <a:moveTo>
                  <a:pt x="7192516" y="4925364"/>
                </a:moveTo>
                <a:cubicBezTo>
                  <a:pt x="7193545" y="4924221"/>
                  <a:pt x="7194688" y="4923382"/>
                  <a:pt x="7195832" y="4922620"/>
                </a:cubicBezTo>
                <a:cubicBezTo>
                  <a:pt x="7196594" y="4921057"/>
                  <a:pt x="7197547" y="4919571"/>
                  <a:pt x="7198804" y="4918313"/>
                </a:cubicBezTo>
                <a:cubicBezTo>
                  <a:pt x="7200633" y="4916483"/>
                  <a:pt x="7202882" y="4915416"/>
                  <a:pt x="7205245" y="4914920"/>
                </a:cubicBezTo>
                <a:cubicBezTo>
                  <a:pt x="7205854" y="4913739"/>
                  <a:pt x="7206426" y="4912519"/>
                  <a:pt x="7207303" y="4911566"/>
                </a:cubicBezTo>
                <a:lnTo>
                  <a:pt x="7211609" y="4906801"/>
                </a:lnTo>
                <a:cubicBezTo>
                  <a:pt x="7217021" y="4900779"/>
                  <a:pt x="7226358" y="4901427"/>
                  <a:pt x="7232036" y="4906458"/>
                </a:cubicBezTo>
                <a:cubicBezTo>
                  <a:pt x="7235123" y="4909202"/>
                  <a:pt x="7236418" y="4913015"/>
                  <a:pt x="7236304" y="4916902"/>
                </a:cubicBezTo>
                <a:cubicBezTo>
                  <a:pt x="7240573" y="4917055"/>
                  <a:pt x="7244612" y="4919228"/>
                  <a:pt x="7246746" y="4924716"/>
                </a:cubicBezTo>
                <a:cubicBezTo>
                  <a:pt x="7252691" y="4940193"/>
                  <a:pt x="7232684" y="4952505"/>
                  <a:pt x="7223728" y="4942175"/>
                </a:cubicBezTo>
                <a:cubicBezTo>
                  <a:pt x="7220794" y="4944386"/>
                  <a:pt x="7217478" y="4945986"/>
                  <a:pt x="7213362" y="4945949"/>
                </a:cubicBezTo>
                <a:cubicBezTo>
                  <a:pt x="7212638" y="4945949"/>
                  <a:pt x="7212028" y="4945758"/>
                  <a:pt x="7211342" y="4945682"/>
                </a:cubicBezTo>
                <a:cubicBezTo>
                  <a:pt x="7198652" y="4951818"/>
                  <a:pt x="7181579" y="4937486"/>
                  <a:pt x="7192516" y="4925364"/>
                </a:cubicBezTo>
                <a:close/>
                <a:moveTo>
                  <a:pt x="7212143" y="5011626"/>
                </a:moveTo>
                <a:cubicBezTo>
                  <a:pt x="7224604" y="4997827"/>
                  <a:pt x="7245870" y="5017420"/>
                  <a:pt x="7233369" y="5031219"/>
                </a:cubicBezTo>
                <a:cubicBezTo>
                  <a:pt x="7220908" y="5045018"/>
                  <a:pt x="7199643" y="5025425"/>
                  <a:pt x="7212143" y="5011626"/>
                </a:cubicBezTo>
                <a:close/>
                <a:moveTo>
                  <a:pt x="7234666" y="4991119"/>
                </a:moveTo>
                <a:cubicBezTo>
                  <a:pt x="7227958" y="4973775"/>
                  <a:pt x="7256159" y="4967142"/>
                  <a:pt x="7262752" y="4984257"/>
                </a:cubicBezTo>
                <a:cubicBezTo>
                  <a:pt x="7269460" y="5001601"/>
                  <a:pt x="7241258" y="5008234"/>
                  <a:pt x="7234666" y="4991119"/>
                </a:cubicBezTo>
                <a:close/>
                <a:moveTo>
                  <a:pt x="7265648" y="5016810"/>
                </a:moveTo>
                <a:cubicBezTo>
                  <a:pt x="7278034" y="5003087"/>
                  <a:pt x="7301128" y="5020470"/>
                  <a:pt x="7288705" y="5034268"/>
                </a:cubicBezTo>
                <a:cubicBezTo>
                  <a:pt x="7276320" y="5047953"/>
                  <a:pt x="7253225" y="5030571"/>
                  <a:pt x="7265648" y="5016810"/>
                </a:cubicBezTo>
                <a:close/>
                <a:moveTo>
                  <a:pt x="7290953" y="4946711"/>
                </a:moveTo>
                <a:lnTo>
                  <a:pt x="7287333" y="4943432"/>
                </a:lnTo>
                <a:cubicBezTo>
                  <a:pt x="7287371" y="4944919"/>
                  <a:pt x="7287410" y="4946368"/>
                  <a:pt x="7286990" y="4948007"/>
                </a:cubicBezTo>
                <a:cubicBezTo>
                  <a:pt x="7285237" y="4954944"/>
                  <a:pt x="7275900" y="4960776"/>
                  <a:pt x="7268964" y="4957689"/>
                </a:cubicBezTo>
                <a:cubicBezTo>
                  <a:pt x="7266182" y="4956469"/>
                  <a:pt x="7263438" y="4955250"/>
                  <a:pt x="7260656" y="4953991"/>
                </a:cubicBezTo>
                <a:cubicBezTo>
                  <a:pt x="7253225" y="4950713"/>
                  <a:pt x="7248842" y="4944386"/>
                  <a:pt x="7250976" y="4935961"/>
                </a:cubicBezTo>
                <a:cubicBezTo>
                  <a:pt x="7252577" y="4929634"/>
                  <a:pt x="7260504" y="4924526"/>
                  <a:pt x="7267135" y="4926012"/>
                </a:cubicBezTo>
                <a:lnTo>
                  <a:pt x="7266715" y="4917969"/>
                </a:lnTo>
                <a:cubicBezTo>
                  <a:pt x="7266487" y="4913700"/>
                  <a:pt x="7268850" y="4910003"/>
                  <a:pt x="7272128" y="4907411"/>
                </a:cubicBezTo>
                <a:cubicBezTo>
                  <a:pt x="7270527" y="4892316"/>
                  <a:pt x="7292135" y="4881757"/>
                  <a:pt x="7298270" y="4897691"/>
                </a:cubicBezTo>
                <a:cubicBezTo>
                  <a:pt x="7300862" y="4904438"/>
                  <a:pt x="7298461" y="4910613"/>
                  <a:pt x="7294231" y="4914654"/>
                </a:cubicBezTo>
                <a:cubicBezTo>
                  <a:pt x="7294498" y="4915492"/>
                  <a:pt x="7295222" y="4916064"/>
                  <a:pt x="7295374" y="4916978"/>
                </a:cubicBezTo>
                <a:cubicBezTo>
                  <a:pt x="7298804" y="4916941"/>
                  <a:pt x="7302234" y="4917969"/>
                  <a:pt x="7304749" y="4920256"/>
                </a:cubicBezTo>
                <a:lnTo>
                  <a:pt x="7309513" y="4924564"/>
                </a:lnTo>
                <a:cubicBezTo>
                  <a:pt x="7315534" y="4930015"/>
                  <a:pt x="7316220" y="4938515"/>
                  <a:pt x="7311304" y="4944919"/>
                </a:cubicBezTo>
                <a:cubicBezTo>
                  <a:pt x="7306693" y="4950980"/>
                  <a:pt x="7296556" y="4951781"/>
                  <a:pt x="7290953" y="4946711"/>
                </a:cubicBezTo>
                <a:close/>
                <a:moveTo>
                  <a:pt x="7302234" y="4988526"/>
                </a:moveTo>
                <a:cubicBezTo>
                  <a:pt x="7306845" y="4983419"/>
                  <a:pt x="7314276" y="4983419"/>
                  <a:pt x="7319879" y="4986621"/>
                </a:cubicBezTo>
                <a:cubicBezTo>
                  <a:pt x="7326091" y="4985553"/>
                  <a:pt x="7333293" y="4988184"/>
                  <a:pt x="7335618" y="4994282"/>
                </a:cubicBezTo>
                <a:lnTo>
                  <a:pt x="7337943" y="5000305"/>
                </a:lnTo>
                <a:cubicBezTo>
                  <a:pt x="7340763" y="5007624"/>
                  <a:pt x="7338629" y="5016010"/>
                  <a:pt x="7331121" y="5019593"/>
                </a:cubicBezTo>
                <a:cubicBezTo>
                  <a:pt x="7325900" y="5022070"/>
                  <a:pt x="7318888" y="5020851"/>
                  <a:pt x="7314658" y="5016734"/>
                </a:cubicBezTo>
                <a:cubicBezTo>
                  <a:pt x="7311914" y="5016162"/>
                  <a:pt x="7309246" y="5015133"/>
                  <a:pt x="7307150" y="5013265"/>
                </a:cubicBezTo>
                <a:lnTo>
                  <a:pt x="7302386" y="5008958"/>
                </a:lnTo>
                <a:cubicBezTo>
                  <a:pt x="7296403" y="5003545"/>
                  <a:pt x="7297166" y="4994168"/>
                  <a:pt x="7302234" y="4988526"/>
                </a:cubicBezTo>
                <a:close/>
                <a:moveTo>
                  <a:pt x="7316716" y="4941069"/>
                </a:moveTo>
                <a:cubicBezTo>
                  <a:pt x="7329139" y="4927309"/>
                  <a:pt x="7351624" y="4945453"/>
                  <a:pt x="7339162" y="4959290"/>
                </a:cubicBezTo>
                <a:cubicBezTo>
                  <a:pt x="7326700" y="4973051"/>
                  <a:pt x="7304216" y="4954906"/>
                  <a:pt x="7316716" y="4941069"/>
                </a:cubicBezTo>
                <a:close/>
                <a:moveTo>
                  <a:pt x="7337066" y="4901693"/>
                </a:moveTo>
                <a:cubicBezTo>
                  <a:pt x="7331540" y="4895213"/>
                  <a:pt x="7333407" y="4887094"/>
                  <a:pt x="7338629" y="4881300"/>
                </a:cubicBezTo>
                <a:lnTo>
                  <a:pt x="7342935" y="4876535"/>
                </a:lnTo>
                <a:cubicBezTo>
                  <a:pt x="7348194" y="4870703"/>
                  <a:pt x="7358751" y="4872762"/>
                  <a:pt x="7363324" y="4878098"/>
                </a:cubicBezTo>
                <a:cubicBezTo>
                  <a:pt x="7368850" y="4884578"/>
                  <a:pt x="7366983" y="4892697"/>
                  <a:pt x="7361723" y="4898491"/>
                </a:cubicBezTo>
                <a:lnTo>
                  <a:pt x="7357417" y="4903256"/>
                </a:lnTo>
                <a:cubicBezTo>
                  <a:pt x="7352196" y="4909050"/>
                  <a:pt x="7341639" y="4907029"/>
                  <a:pt x="7337066" y="4901693"/>
                </a:cubicBezTo>
                <a:close/>
                <a:moveTo>
                  <a:pt x="7553148" y="5100251"/>
                </a:moveTo>
                <a:cubicBezTo>
                  <a:pt x="7554139" y="5092437"/>
                  <a:pt x="7563934" y="5088091"/>
                  <a:pt x="7570755" y="5089883"/>
                </a:cubicBezTo>
                <a:cubicBezTo>
                  <a:pt x="7578987" y="5092017"/>
                  <a:pt x="7582112" y="5099755"/>
                  <a:pt x="7581121" y="5107493"/>
                </a:cubicBezTo>
                <a:lnTo>
                  <a:pt x="7580321" y="5113859"/>
                </a:lnTo>
                <a:cubicBezTo>
                  <a:pt x="7579330" y="5121673"/>
                  <a:pt x="7569536" y="5126019"/>
                  <a:pt x="7562714" y="5124227"/>
                </a:cubicBezTo>
                <a:cubicBezTo>
                  <a:pt x="7554482" y="5122093"/>
                  <a:pt x="7551357" y="5114355"/>
                  <a:pt x="7552348" y="5106655"/>
                </a:cubicBezTo>
                <a:lnTo>
                  <a:pt x="7553148" y="5100251"/>
                </a:lnTo>
                <a:close/>
                <a:moveTo>
                  <a:pt x="7580130" y="5076008"/>
                </a:moveTo>
                <a:lnTo>
                  <a:pt x="7573766" y="5075207"/>
                </a:lnTo>
                <a:cubicBezTo>
                  <a:pt x="7565686" y="5074216"/>
                  <a:pt x="7559818" y="5068918"/>
                  <a:pt x="7559627" y="5060417"/>
                </a:cubicBezTo>
                <a:cubicBezTo>
                  <a:pt x="7559475" y="5053175"/>
                  <a:pt x="7566868" y="5045361"/>
                  <a:pt x="7574414" y="5046314"/>
                </a:cubicBezTo>
                <a:lnTo>
                  <a:pt x="7580778" y="5047114"/>
                </a:lnTo>
                <a:cubicBezTo>
                  <a:pt x="7588819" y="5048105"/>
                  <a:pt x="7594688" y="5053404"/>
                  <a:pt x="7594879" y="5061866"/>
                </a:cubicBezTo>
                <a:cubicBezTo>
                  <a:pt x="7595069" y="5069146"/>
                  <a:pt x="7587676" y="5076961"/>
                  <a:pt x="7580130" y="5076008"/>
                </a:cubicBezTo>
                <a:close/>
                <a:moveTo>
                  <a:pt x="7588438" y="4985096"/>
                </a:moveTo>
                <a:lnTo>
                  <a:pt x="7589239" y="4978730"/>
                </a:lnTo>
                <a:cubicBezTo>
                  <a:pt x="7590229" y="4970725"/>
                  <a:pt x="7597241" y="4965427"/>
                  <a:pt x="7605168" y="4965960"/>
                </a:cubicBezTo>
                <a:cubicBezTo>
                  <a:pt x="7605778" y="4965999"/>
                  <a:pt x="7606273" y="4966341"/>
                  <a:pt x="7606845" y="4966494"/>
                </a:cubicBezTo>
                <a:cubicBezTo>
                  <a:pt x="7607112" y="4966113"/>
                  <a:pt x="7607188" y="4965579"/>
                  <a:pt x="7607493" y="4965236"/>
                </a:cubicBezTo>
                <a:lnTo>
                  <a:pt x="7611799" y="4960471"/>
                </a:lnTo>
                <a:cubicBezTo>
                  <a:pt x="7617249" y="4954449"/>
                  <a:pt x="7625138" y="4952924"/>
                  <a:pt x="7632036" y="4957689"/>
                </a:cubicBezTo>
                <a:cubicBezTo>
                  <a:pt x="7638095" y="4961844"/>
                  <a:pt x="7639925" y="4972326"/>
                  <a:pt x="7634818" y="4977929"/>
                </a:cubicBezTo>
                <a:lnTo>
                  <a:pt x="7630511" y="4982694"/>
                </a:lnTo>
                <a:cubicBezTo>
                  <a:pt x="7626853" y="4986735"/>
                  <a:pt x="7622051" y="4988565"/>
                  <a:pt x="7617173" y="4987993"/>
                </a:cubicBezTo>
                <a:lnTo>
                  <a:pt x="7617135" y="4988298"/>
                </a:lnTo>
                <a:cubicBezTo>
                  <a:pt x="7616144" y="4996303"/>
                  <a:pt x="7609131" y="5001601"/>
                  <a:pt x="7601205" y="5001067"/>
                </a:cubicBezTo>
                <a:cubicBezTo>
                  <a:pt x="7593507" y="5000533"/>
                  <a:pt x="7587485" y="4992605"/>
                  <a:pt x="7588438" y="4985096"/>
                </a:cubicBezTo>
                <a:close/>
                <a:moveTo>
                  <a:pt x="7604444" y="5064077"/>
                </a:moveTo>
                <a:cubicBezTo>
                  <a:pt x="7605435" y="5056072"/>
                  <a:pt x="7613400" y="5051231"/>
                  <a:pt x="7620984" y="5052069"/>
                </a:cubicBezTo>
                <a:cubicBezTo>
                  <a:pt x="7627272" y="5052794"/>
                  <a:pt x="7631578" y="5058054"/>
                  <a:pt x="7632684" y="5063924"/>
                </a:cubicBezTo>
                <a:cubicBezTo>
                  <a:pt x="7633103" y="5062514"/>
                  <a:pt x="7633522" y="5061103"/>
                  <a:pt x="7634512" y="5059960"/>
                </a:cubicBezTo>
                <a:cubicBezTo>
                  <a:pt x="7635122" y="5059274"/>
                  <a:pt x="7635694" y="5058549"/>
                  <a:pt x="7636190" y="5057787"/>
                </a:cubicBezTo>
                <a:lnTo>
                  <a:pt x="7636190" y="5057787"/>
                </a:lnTo>
                <a:cubicBezTo>
                  <a:pt x="7636190" y="5057673"/>
                  <a:pt x="7636190" y="5057635"/>
                  <a:pt x="7636228" y="5057482"/>
                </a:cubicBezTo>
                <a:cubicBezTo>
                  <a:pt x="7636190" y="5057254"/>
                  <a:pt x="7636190" y="5057215"/>
                  <a:pt x="7636113" y="5056758"/>
                </a:cubicBezTo>
                <a:cubicBezTo>
                  <a:pt x="7634894" y="5048753"/>
                  <a:pt x="7639925" y="5041740"/>
                  <a:pt x="7647737" y="5039948"/>
                </a:cubicBezTo>
                <a:cubicBezTo>
                  <a:pt x="7655206" y="5038232"/>
                  <a:pt x="7663400" y="5044103"/>
                  <a:pt x="7664543" y="5051574"/>
                </a:cubicBezTo>
                <a:cubicBezTo>
                  <a:pt x="7665877" y="5060303"/>
                  <a:pt x="7664315" y="5069223"/>
                  <a:pt x="7658484" y="5076084"/>
                </a:cubicBezTo>
                <a:cubicBezTo>
                  <a:pt x="7653415" y="5082030"/>
                  <a:pt x="7645488" y="5084775"/>
                  <a:pt x="7638438" y="5080010"/>
                </a:cubicBezTo>
                <a:cubicBezTo>
                  <a:pt x="7635656" y="5078143"/>
                  <a:pt x="7633598" y="5074864"/>
                  <a:pt x="7632607" y="5071357"/>
                </a:cubicBezTo>
                <a:lnTo>
                  <a:pt x="7632150" y="5074978"/>
                </a:lnTo>
                <a:cubicBezTo>
                  <a:pt x="7631159" y="5083021"/>
                  <a:pt x="7623194" y="5087824"/>
                  <a:pt x="7615611" y="5086986"/>
                </a:cubicBezTo>
                <a:cubicBezTo>
                  <a:pt x="7607683" y="5086109"/>
                  <a:pt x="7602653" y="5077952"/>
                  <a:pt x="7603606" y="5070442"/>
                </a:cubicBezTo>
                <a:lnTo>
                  <a:pt x="7604444" y="5064077"/>
                </a:lnTo>
                <a:close/>
                <a:moveTo>
                  <a:pt x="7674528" y="5098383"/>
                </a:moveTo>
                <a:cubicBezTo>
                  <a:pt x="7672203" y="5116832"/>
                  <a:pt x="7643392" y="5114888"/>
                  <a:pt x="7645679" y="5096439"/>
                </a:cubicBezTo>
                <a:cubicBezTo>
                  <a:pt x="7647966" y="5077990"/>
                  <a:pt x="7676853" y="5079934"/>
                  <a:pt x="7674528" y="5098383"/>
                </a:cubicBezTo>
                <a:close/>
                <a:moveTo>
                  <a:pt x="7666906" y="5033468"/>
                </a:moveTo>
                <a:cubicBezTo>
                  <a:pt x="7679406" y="5019631"/>
                  <a:pt x="7699680" y="5040215"/>
                  <a:pt x="7687256" y="5053975"/>
                </a:cubicBezTo>
                <a:cubicBezTo>
                  <a:pt x="7674795" y="5067812"/>
                  <a:pt x="7654520" y="5047190"/>
                  <a:pt x="7666906" y="5033468"/>
                </a:cubicBezTo>
                <a:close/>
                <a:moveTo>
                  <a:pt x="7679635" y="4998933"/>
                </a:moveTo>
                <a:cubicBezTo>
                  <a:pt x="7677577" y="4999085"/>
                  <a:pt x="7675633" y="4998704"/>
                  <a:pt x="7673728" y="4997980"/>
                </a:cubicBezTo>
                <a:cubicBezTo>
                  <a:pt x="7671555" y="5004993"/>
                  <a:pt x="7664619" y="5008920"/>
                  <a:pt x="7657417" y="5008043"/>
                </a:cubicBezTo>
                <a:lnTo>
                  <a:pt x="7651052" y="5007243"/>
                </a:lnTo>
                <a:cubicBezTo>
                  <a:pt x="7643278" y="5006289"/>
                  <a:pt x="7638171" y="4997637"/>
                  <a:pt x="7639581" y="4990318"/>
                </a:cubicBezTo>
                <a:cubicBezTo>
                  <a:pt x="7641144" y="4982313"/>
                  <a:pt x="7648766" y="4977853"/>
                  <a:pt x="7656502" y="4978844"/>
                </a:cubicBezTo>
                <a:lnTo>
                  <a:pt x="7662866" y="4979645"/>
                </a:lnTo>
                <a:cubicBezTo>
                  <a:pt x="7663248" y="4979683"/>
                  <a:pt x="7663590" y="4979988"/>
                  <a:pt x="7663972" y="4980064"/>
                </a:cubicBezTo>
                <a:cubicBezTo>
                  <a:pt x="7663933" y="4978844"/>
                  <a:pt x="7663857" y="4977663"/>
                  <a:pt x="7663781" y="4976405"/>
                </a:cubicBezTo>
                <a:cubicBezTo>
                  <a:pt x="7663400" y="4968591"/>
                  <a:pt x="7669307" y="4961539"/>
                  <a:pt x="7677234" y="4961005"/>
                </a:cubicBezTo>
                <a:cubicBezTo>
                  <a:pt x="7684932" y="4960471"/>
                  <a:pt x="7692211" y="4966647"/>
                  <a:pt x="7692630" y="4974461"/>
                </a:cubicBezTo>
                <a:lnTo>
                  <a:pt x="7693087" y="4983533"/>
                </a:lnTo>
                <a:cubicBezTo>
                  <a:pt x="7693469" y="4991385"/>
                  <a:pt x="7687523" y="4998399"/>
                  <a:pt x="7679635" y="4998933"/>
                </a:cubicBezTo>
                <a:close/>
                <a:moveTo>
                  <a:pt x="7689734" y="4940421"/>
                </a:moveTo>
                <a:cubicBezTo>
                  <a:pt x="7685428" y="4940726"/>
                  <a:pt x="7680854" y="4939316"/>
                  <a:pt x="7677958" y="4936495"/>
                </a:cubicBezTo>
                <a:cubicBezTo>
                  <a:pt x="7674261" y="4932912"/>
                  <a:pt x="7673385" y="4928338"/>
                  <a:pt x="7674261" y="4923916"/>
                </a:cubicBezTo>
                <a:cubicBezTo>
                  <a:pt x="7673804" y="4924640"/>
                  <a:pt x="7673613" y="4925403"/>
                  <a:pt x="7672965" y="4926127"/>
                </a:cubicBezTo>
                <a:cubicBezTo>
                  <a:pt x="7665915" y="4933941"/>
                  <a:pt x="7655664" y="4931426"/>
                  <a:pt x="7650290" y="4925364"/>
                </a:cubicBezTo>
                <a:cubicBezTo>
                  <a:pt x="7645412" y="4940078"/>
                  <a:pt x="7620717" y="4934132"/>
                  <a:pt x="7622889" y="4916864"/>
                </a:cubicBezTo>
                <a:cubicBezTo>
                  <a:pt x="7624643" y="4902875"/>
                  <a:pt x="7641220" y="4902875"/>
                  <a:pt x="7648232" y="4911642"/>
                </a:cubicBezTo>
                <a:cubicBezTo>
                  <a:pt x="7648804" y="4910498"/>
                  <a:pt x="7649223" y="4909355"/>
                  <a:pt x="7650214" y="4908250"/>
                </a:cubicBezTo>
                <a:cubicBezTo>
                  <a:pt x="7659627" y="4897843"/>
                  <a:pt x="7674909" y="4905543"/>
                  <a:pt x="7676395" y="4915873"/>
                </a:cubicBezTo>
                <a:cubicBezTo>
                  <a:pt x="7676510" y="4913091"/>
                  <a:pt x="7676967" y="4911185"/>
                  <a:pt x="7677920" y="4908707"/>
                </a:cubicBezTo>
                <a:cubicBezTo>
                  <a:pt x="7680130" y="4902989"/>
                  <a:pt x="7684131" y="4899521"/>
                  <a:pt x="7688819" y="4895899"/>
                </a:cubicBezTo>
                <a:cubicBezTo>
                  <a:pt x="7690191" y="4894832"/>
                  <a:pt x="7692020" y="4894298"/>
                  <a:pt x="7693926" y="4894069"/>
                </a:cubicBezTo>
                <a:cubicBezTo>
                  <a:pt x="7695793" y="4892011"/>
                  <a:pt x="7698042" y="4890334"/>
                  <a:pt x="7700595" y="4889533"/>
                </a:cubicBezTo>
                <a:cubicBezTo>
                  <a:pt x="7702615" y="4888885"/>
                  <a:pt x="7704673" y="4888390"/>
                  <a:pt x="7706769" y="4887933"/>
                </a:cubicBezTo>
                <a:cubicBezTo>
                  <a:pt x="7707150" y="4887513"/>
                  <a:pt x="7707493" y="4887056"/>
                  <a:pt x="7707950" y="4886637"/>
                </a:cubicBezTo>
                <a:cubicBezTo>
                  <a:pt x="7713552" y="4881720"/>
                  <a:pt x="7723537" y="4881757"/>
                  <a:pt x="7728339" y="4887894"/>
                </a:cubicBezTo>
                <a:lnTo>
                  <a:pt x="7730930" y="4891211"/>
                </a:lnTo>
                <a:cubicBezTo>
                  <a:pt x="7731998" y="4891935"/>
                  <a:pt x="7733065" y="4892697"/>
                  <a:pt x="7734055" y="4893650"/>
                </a:cubicBezTo>
                <a:cubicBezTo>
                  <a:pt x="7741601" y="4900702"/>
                  <a:pt x="7743888" y="4911947"/>
                  <a:pt x="7747317" y="4921286"/>
                </a:cubicBezTo>
                <a:cubicBezTo>
                  <a:pt x="7750252" y="4929253"/>
                  <a:pt x="7745984" y="4935123"/>
                  <a:pt x="7740000" y="4937677"/>
                </a:cubicBezTo>
                <a:cubicBezTo>
                  <a:pt x="7741372" y="4941908"/>
                  <a:pt x="7740991" y="4946711"/>
                  <a:pt x="7737104" y="4951018"/>
                </a:cubicBezTo>
                <a:cubicBezTo>
                  <a:pt x="7731388" y="4957346"/>
                  <a:pt x="7723956" y="4956507"/>
                  <a:pt x="7718697" y="4952581"/>
                </a:cubicBezTo>
                <a:cubicBezTo>
                  <a:pt x="7713285" y="4956659"/>
                  <a:pt x="7705816" y="4957651"/>
                  <a:pt x="7700862" y="4951514"/>
                </a:cubicBezTo>
                <a:cubicBezTo>
                  <a:pt x="7699185" y="4949417"/>
                  <a:pt x="7697203" y="4947511"/>
                  <a:pt x="7695527" y="4945415"/>
                </a:cubicBezTo>
                <a:cubicBezTo>
                  <a:pt x="7695069" y="4944957"/>
                  <a:pt x="7694536" y="4944500"/>
                  <a:pt x="7694040" y="4944043"/>
                </a:cubicBezTo>
                <a:cubicBezTo>
                  <a:pt x="7692363" y="4942861"/>
                  <a:pt x="7690953" y="4941793"/>
                  <a:pt x="7689734" y="4940421"/>
                </a:cubicBezTo>
                <a:close/>
                <a:moveTo>
                  <a:pt x="7747051" y="5035183"/>
                </a:moveTo>
                <a:cubicBezTo>
                  <a:pt x="7744764" y="5053404"/>
                  <a:pt x="7715839" y="5053785"/>
                  <a:pt x="7718164" y="5035336"/>
                </a:cubicBezTo>
                <a:cubicBezTo>
                  <a:pt x="7720412" y="5017153"/>
                  <a:pt x="7749375" y="5016772"/>
                  <a:pt x="7747051" y="5035183"/>
                </a:cubicBezTo>
                <a:close/>
                <a:moveTo>
                  <a:pt x="7721022" y="5098269"/>
                </a:moveTo>
                <a:lnTo>
                  <a:pt x="7725328" y="5093504"/>
                </a:lnTo>
                <a:cubicBezTo>
                  <a:pt x="7730588" y="5087672"/>
                  <a:pt x="7741144" y="5089730"/>
                  <a:pt x="7745717" y="5095105"/>
                </a:cubicBezTo>
                <a:cubicBezTo>
                  <a:pt x="7751243" y="5101585"/>
                  <a:pt x="7749375" y="5109704"/>
                  <a:pt x="7744154" y="5115498"/>
                </a:cubicBezTo>
                <a:lnTo>
                  <a:pt x="7739848" y="5120263"/>
                </a:lnTo>
                <a:cubicBezTo>
                  <a:pt x="7734589" y="5126095"/>
                  <a:pt x="7724032" y="5124037"/>
                  <a:pt x="7719459" y="5118700"/>
                </a:cubicBezTo>
                <a:cubicBezTo>
                  <a:pt x="7713933" y="5112182"/>
                  <a:pt x="7715801" y="5104025"/>
                  <a:pt x="7721022" y="5098269"/>
                </a:cubicBezTo>
                <a:close/>
                <a:moveTo>
                  <a:pt x="7811380" y="4914082"/>
                </a:moveTo>
                <a:cubicBezTo>
                  <a:pt x="7817249" y="4914463"/>
                  <a:pt x="7822508" y="4916483"/>
                  <a:pt x="7826510" y="4920867"/>
                </a:cubicBezTo>
                <a:cubicBezTo>
                  <a:pt x="7831463" y="4926356"/>
                  <a:pt x="7831273" y="4933331"/>
                  <a:pt x="7830016" y="4940078"/>
                </a:cubicBezTo>
                <a:cubicBezTo>
                  <a:pt x="7828568" y="4947816"/>
                  <a:pt x="7818545" y="4951590"/>
                  <a:pt x="7811837" y="4949455"/>
                </a:cubicBezTo>
                <a:cubicBezTo>
                  <a:pt x="7807112" y="4947931"/>
                  <a:pt x="7804291" y="4944614"/>
                  <a:pt x="7802996" y="4940612"/>
                </a:cubicBezTo>
                <a:cubicBezTo>
                  <a:pt x="7798842" y="4937906"/>
                  <a:pt x="7796212" y="4933179"/>
                  <a:pt x="7796212" y="4927804"/>
                </a:cubicBezTo>
                <a:cubicBezTo>
                  <a:pt x="7796289" y="4920104"/>
                  <a:pt x="7803834" y="4913624"/>
                  <a:pt x="7811380" y="4914082"/>
                </a:cubicBezTo>
                <a:close/>
                <a:moveTo>
                  <a:pt x="7812485" y="4845012"/>
                </a:moveTo>
                <a:cubicBezTo>
                  <a:pt x="7810618" y="4842648"/>
                  <a:pt x="7808789" y="4840247"/>
                  <a:pt x="7806921" y="4837845"/>
                </a:cubicBezTo>
                <a:cubicBezTo>
                  <a:pt x="7802119" y="4831670"/>
                  <a:pt x="7802119" y="4822827"/>
                  <a:pt x="7808293" y="4817452"/>
                </a:cubicBezTo>
                <a:cubicBezTo>
                  <a:pt x="7813933" y="4812535"/>
                  <a:pt x="7823880" y="4812649"/>
                  <a:pt x="7828682" y="4818824"/>
                </a:cubicBezTo>
                <a:lnTo>
                  <a:pt x="7834246" y="4825991"/>
                </a:lnTo>
                <a:cubicBezTo>
                  <a:pt x="7839048" y="4832166"/>
                  <a:pt x="7839048" y="4841009"/>
                  <a:pt x="7832874" y="4846384"/>
                </a:cubicBezTo>
                <a:cubicBezTo>
                  <a:pt x="7827234" y="4851301"/>
                  <a:pt x="7817287" y="4851148"/>
                  <a:pt x="7812485" y="4845012"/>
                </a:cubicBezTo>
                <a:close/>
                <a:moveTo>
                  <a:pt x="7863666" y="4761228"/>
                </a:moveTo>
                <a:cubicBezTo>
                  <a:pt x="7865991" y="4742855"/>
                  <a:pt x="7894840" y="4743960"/>
                  <a:pt x="7892554" y="4762409"/>
                </a:cubicBezTo>
                <a:cubicBezTo>
                  <a:pt x="7890229" y="4780821"/>
                  <a:pt x="7861342" y="4779677"/>
                  <a:pt x="7863666" y="4761228"/>
                </a:cubicBezTo>
                <a:close/>
                <a:moveTo>
                  <a:pt x="7892363" y="4648131"/>
                </a:moveTo>
                <a:cubicBezTo>
                  <a:pt x="7884170" y="4651371"/>
                  <a:pt x="7875099" y="4651714"/>
                  <a:pt x="7867134" y="4647559"/>
                </a:cubicBezTo>
                <a:cubicBezTo>
                  <a:pt x="7860199" y="4643938"/>
                  <a:pt x="7855740" y="4636886"/>
                  <a:pt x="7858789" y="4628920"/>
                </a:cubicBezTo>
                <a:cubicBezTo>
                  <a:pt x="7861342" y="4622249"/>
                  <a:pt x="7870526" y="4616950"/>
                  <a:pt x="7877424" y="4620572"/>
                </a:cubicBezTo>
                <a:cubicBezTo>
                  <a:pt x="7878263" y="4621029"/>
                  <a:pt x="7879101" y="4621448"/>
                  <a:pt x="7880015" y="4621791"/>
                </a:cubicBezTo>
                <a:cubicBezTo>
                  <a:pt x="7880130" y="4621791"/>
                  <a:pt x="7880092" y="4621791"/>
                  <a:pt x="7880168" y="4621829"/>
                </a:cubicBezTo>
                <a:cubicBezTo>
                  <a:pt x="7880244" y="4621829"/>
                  <a:pt x="7880282" y="4621829"/>
                  <a:pt x="7880358" y="4621791"/>
                </a:cubicBezTo>
                <a:cubicBezTo>
                  <a:pt x="7880511" y="4621753"/>
                  <a:pt x="7880663" y="4621677"/>
                  <a:pt x="7880854" y="4621601"/>
                </a:cubicBezTo>
                <a:cubicBezTo>
                  <a:pt x="7888400" y="4618628"/>
                  <a:pt x="7896327" y="4621868"/>
                  <a:pt x="7899871" y="4629110"/>
                </a:cubicBezTo>
                <a:cubicBezTo>
                  <a:pt x="7903225" y="4635971"/>
                  <a:pt x="7899376" y="4645349"/>
                  <a:pt x="7892363" y="4648131"/>
                </a:cubicBezTo>
                <a:close/>
                <a:moveTo>
                  <a:pt x="7875442" y="4305258"/>
                </a:moveTo>
                <a:lnTo>
                  <a:pt x="7881730" y="4306554"/>
                </a:lnTo>
                <a:cubicBezTo>
                  <a:pt x="7889390" y="4308155"/>
                  <a:pt x="7894650" y="4315817"/>
                  <a:pt x="7893087" y="4323517"/>
                </a:cubicBezTo>
                <a:cubicBezTo>
                  <a:pt x="7891563" y="4331140"/>
                  <a:pt x="7883750" y="4336477"/>
                  <a:pt x="7876129" y="4334914"/>
                </a:cubicBezTo>
                <a:lnTo>
                  <a:pt x="7869840" y="4333618"/>
                </a:lnTo>
                <a:cubicBezTo>
                  <a:pt x="7862180" y="4332017"/>
                  <a:pt x="7856921" y="4324355"/>
                  <a:pt x="7858445" y="4316655"/>
                </a:cubicBezTo>
                <a:cubicBezTo>
                  <a:pt x="7859970" y="4309032"/>
                  <a:pt x="7867782" y="4303657"/>
                  <a:pt x="7875442" y="4305258"/>
                </a:cubicBezTo>
                <a:close/>
                <a:moveTo>
                  <a:pt x="7833103" y="4383438"/>
                </a:moveTo>
                <a:cubicBezTo>
                  <a:pt x="7838361" y="4380808"/>
                  <a:pt x="7843926" y="4379855"/>
                  <a:pt x="7849566" y="4381647"/>
                </a:cubicBezTo>
                <a:cubicBezTo>
                  <a:pt x="7856616" y="4383896"/>
                  <a:pt x="7859970" y="4389957"/>
                  <a:pt x="7862333" y="4396437"/>
                </a:cubicBezTo>
                <a:cubicBezTo>
                  <a:pt x="7865000" y="4403793"/>
                  <a:pt x="7858293" y="4412179"/>
                  <a:pt x="7851433" y="4413704"/>
                </a:cubicBezTo>
                <a:cubicBezTo>
                  <a:pt x="7846632" y="4414810"/>
                  <a:pt x="7842477" y="4413361"/>
                  <a:pt x="7839314" y="4410540"/>
                </a:cubicBezTo>
                <a:cubicBezTo>
                  <a:pt x="7834360" y="4410312"/>
                  <a:pt x="7829711" y="4407567"/>
                  <a:pt x="7827005" y="4402917"/>
                </a:cubicBezTo>
                <a:cubicBezTo>
                  <a:pt x="7823118" y="4396284"/>
                  <a:pt x="7826357" y="4386831"/>
                  <a:pt x="7833103" y="4383438"/>
                </a:cubicBezTo>
                <a:close/>
                <a:moveTo>
                  <a:pt x="7754139" y="4342385"/>
                </a:moveTo>
                <a:cubicBezTo>
                  <a:pt x="7754368" y="4342118"/>
                  <a:pt x="7754596" y="4341775"/>
                  <a:pt x="7754825" y="4341509"/>
                </a:cubicBezTo>
                <a:cubicBezTo>
                  <a:pt x="7754902" y="4341394"/>
                  <a:pt x="7754939" y="4341318"/>
                  <a:pt x="7755054" y="4341127"/>
                </a:cubicBezTo>
                <a:cubicBezTo>
                  <a:pt x="7755511" y="4340060"/>
                  <a:pt x="7756083" y="4339031"/>
                  <a:pt x="7756578" y="4337963"/>
                </a:cubicBezTo>
                <a:cubicBezTo>
                  <a:pt x="7756921" y="4337163"/>
                  <a:pt x="7758560" y="4332436"/>
                  <a:pt x="7757188" y="4336706"/>
                </a:cubicBezTo>
                <a:cubicBezTo>
                  <a:pt x="7758941" y="4331293"/>
                  <a:pt x="7760885" y="4326681"/>
                  <a:pt x="7766677" y="4324431"/>
                </a:cubicBezTo>
                <a:cubicBezTo>
                  <a:pt x="7772470" y="4322182"/>
                  <a:pt x="7778644" y="4323936"/>
                  <a:pt x="7782759" y="4328396"/>
                </a:cubicBezTo>
                <a:cubicBezTo>
                  <a:pt x="7783598" y="4329273"/>
                  <a:pt x="7784322" y="4330264"/>
                  <a:pt x="7784970" y="4331331"/>
                </a:cubicBezTo>
                <a:cubicBezTo>
                  <a:pt x="7791830" y="4337925"/>
                  <a:pt x="7793316" y="4348751"/>
                  <a:pt x="7793621" y="4357823"/>
                </a:cubicBezTo>
                <a:cubicBezTo>
                  <a:pt x="7793849" y="4364837"/>
                  <a:pt x="7789886" y="4370402"/>
                  <a:pt x="7783636" y="4372575"/>
                </a:cubicBezTo>
                <a:cubicBezTo>
                  <a:pt x="7792363" y="4372041"/>
                  <a:pt x="7802729" y="4380008"/>
                  <a:pt x="7800328" y="4391519"/>
                </a:cubicBezTo>
                <a:cubicBezTo>
                  <a:pt x="7796555" y="4409740"/>
                  <a:pt x="7769193" y="4400363"/>
                  <a:pt x="7772927" y="4382371"/>
                </a:cubicBezTo>
                <a:cubicBezTo>
                  <a:pt x="7773880" y="4377835"/>
                  <a:pt x="7776281" y="4375014"/>
                  <a:pt x="7779292" y="4373604"/>
                </a:cubicBezTo>
                <a:cubicBezTo>
                  <a:pt x="7774871" y="4373718"/>
                  <a:pt x="7770412" y="4371355"/>
                  <a:pt x="7767668" y="4367772"/>
                </a:cubicBezTo>
                <a:cubicBezTo>
                  <a:pt x="7766944" y="4368115"/>
                  <a:pt x="7766296" y="4368572"/>
                  <a:pt x="7765496" y="4368801"/>
                </a:cubicBezTo>
                <a:cubicBezTo>
                  <a:pt x="7758064" y="4371241"/>
                  <a:pt x="7749719" y="4368001"/>
                  <a:pt x="7746860" y="4360415"/>
                </a:cubicBezTo>
                <a:cubicBezTo>
                  <a:pt x="7744269" y="4353744"/>
                  <a:pt x="7747508" y="4345358"/>
                  <a:pt x="7754139" y="4342385"/>
                </a:cubicBezTo>
                <a:close/>
                <a:moveTo>
                  <a:pt x="7738743" y="4313187"/>
                </a:moveTo>
                <a:cubicBezTo>
                  <a:pt x="7736723" y="4320772"/>
                  <a:pt x="7726433" y="4323745"/>
                  <a:pt x="7719917" y="4321115"/>
                </a:cubicBezTo>
                <a:cubicBezTo>
                  <a:pt x="7715343" y="4319248"/>
                  <a:pt x="7712752" y="4315702"/>
                  <a:pt x="7711799" y="4311586"/>
                </a:cubicBezTo>
                <a:cubicBezTo>
                  <a:pt x="7707874" y="4308574"/>
                  <a:pt x="7705626" y="4303657"/>
                  <a:pt x="7706083" y="4298282"/>
                </a:cubicBezTo>
                <a:cubicBezTo>
                  <a:pt x="7706731" y="4290583"/>
                  <a:pt x="7714772" y="4284712"/>
                  <a:pt x="7722279" y="4285780"/>
                </a:cubicBezTo>
                <a:cubicBezTo>
                  <a:pt x="7728110" y="4286618"/>
                  <a:pt x="7733179" y="4289058"/>
                  <a:pt x="7736799" y="4293746"/>
                </a:cubicBezTo>
                <a:cubicBezTo>
                  <a:pt x="7741258" y="4299617"/>
                  <a:pt x="7740534" y="4306554"/>
                  <a:pt x="7738743" y="4313187"/>
                </a:cubicBezTo>
                <a:close/>
                <a:moveTo>
                  <a:pt x="7729482" y="4396513"/>
                </a:moveTo>
                <a:cubicBezTo>
                  <a:pt x="7724337" y="4399296"/>
                  <a:pt x="7718964" y="4398457"/>
                  <a:pt x="7714695" y="4395522"/>
                </a:cubicBezTo>
                <a:cubicBezTo>
                  <a:pt x="7709093" y="4398228"/>
                  <a:pt x="7702462" y="4397885"/>
                  <a:pt x="7697775" y="4392930"/>
                </a:cubicBezTo>
                <a:cubicBezTo>
                  <a:pt x="7692706" y="4387555"/>
                  <a:pt x="7692287" y="4377416"/>
                  <a:pt x="7698346" y="4372498"/>
                </a:cubicBezTo>
                <a:cubicBezTo>
                  <a:pt x="7703872" y="4368001"/>
                  <a:pt x="7709894" y="4364646"/>
                  <a:pt x="7717287" y="4364989"/>
                </a:cubicBezTo>
                <a:cubicBezTo>
                  <a:pt x="7725366" y="4365332"/>
                  <a:pt x="7731083" y="4370593"/>
                  <a:pt x="7735313" y="4376920"/>
                </a:cubicBezTo>
                <a:cubicBezTo>
                  <a:pt x="7739657" y="4383438"/>
                  <a:pt x="7735847" y="4393082"/>
                  <a:pt x="7729482" y="4396513"/>
                </a:cubicBezTo>
                <a:close/>
                <a:moveTo>
                  <a:pt x="7705702" y="4232643"/>
                </a:moveTo>
                <a:cubicBezTo>
                  <a:pt x="7710732" y="4216328"/>
                  <a:pt x="7737523" y="4219035"/>
                  <a:pt x="7733903" y="4236684"/>
                </a:cubicBezTo>
                <a:cubicBezTo>
                  <a:pt x="7733255" y="4239809"/>
                  <a:pt x="7731731" y="4242058"/>
                  <a:pt x="7729901" y="4243964"/>
                </a:cubicBezTo>
                <a:cubicBezTo>
                  <a:pt x="7730588" y="4252693"/>
                  <a:pt x="7723956" y="4262451"/>
                  <a:pt x="7712752" y="4260126"/>
                </a:cubicBezTo>
                <a:lnTo>
                  <a:pt x="7708865" y="4259326"/>
                </a:lnTo>
                <a:cubicBezTo>
                  <a:pt x="7694345" y="4256352"/>
                  <a:pt x="7695564" y="4238208"/>
                  <a:pt x="7705702" y="4232643"/>
                </a:cubicBezTo>
                <a:close/>
                <a:moveTo>
                  <a:pt x="7680664" y="4320505"/>
                </a:moveTo>
                <a:cubicBezTo>
                  <a:pt x="7682264" y="4312806"/>
                  <a:pt x="7688323" y="4306821"/>
                  <a:pt x="7696631" y="4307774"/>
                </a:cubicBezTo>
                <a:cubicBezTo>
                  <a:pt x="7703872" y="4308574"/>
                  <a:pt x="7710923" y="4316122"/>
                  <a:pt x="7709360" y="4323745"/>
                </a:cubicBezTo>
                <a:lnTo>
                  <a:pt x="7708065" y="4330035"/>
                </a:lnTo>
                <a:cubicBezTo>
                  <a:pt x="7706464" y="4337697"/>
                  <a:pt x="7700404" y="4343719"/>
                  <a:pt x="7692059" y="4342766"/>
                </a:cubicBezTo>
                <a:cubicBezTo>
                  <a:pt x="7684818" y="4341928"/>
                  <a:pt x="7677767" y="4334418"/>
                  <a:pt x="7679330" y="4326757"/>
                </a:cubicBezTo>
                <a:lnTo>
                  <a:pt x="7680664" y="4320505"/>
                </a:lnTo>
                <a:close/>
                <a:moveTo>
                  <a:pt x="7692706" y="4455520"/>
                </a:moveTo>
                <a:cubicBezTo>
                  <a:pt x="7692897" y="4455863"/>
                  <a:pt x="7692897" y="4456244"/>
                  <a:pt x="7693087" y="4456587"/>
                </a:cubicBezTo>
                <a:cubicBezTo>
                  <a:pt x="7698118" y="4446753"/>
                  <a:pt x="7711799" y="4446067"/>
                  <a:pt x="7717630" y="4453385"/>
                </a:cubicBezTo>
                <a:cubicBezTo>
                  <a:pt x="7716334" y="4450946"/>
                  <a:pt x="7715725" y="4449078"/>
                  <a:pt x="7715267" y="4446410"/>
                </a:cubicBezTo>
                <a:cubicBezTo>
                  <a:pt x="7714276" y="4440387"/>
                  <a:pt x="7715953" y="4435355"/>
                  <a:pt x="7718164" y="4429828"/>
                </a:cubicBezTo>
                <a:cubicBezTo>
                  <a:pt x="7718811" y="4428227"/>
                  <a:pt x="7720107" y="4426855"/>
                  <a:pt x="7721632" y="4425673"/>
                </a:cubicBezTo>
                <a:cubicBezTo>
                  <a:pt x="7722165" y="4422967"/>
                  <a:pt x="7723308" y="4420337"/>
                  <a:pt x="7725099" y="4418393"/>
                </a:cubicBezTo>
                <a:cubicBezTo>
                  <a:pt x="7726509" y="4416792"/>
                  <a:pt x="7728034" y="4415305"/>
                  <a:pt x="7729597" y="4413895"/>
                </a:cubicBezTo>
                <a:cubicBezTo>
                  <a:pt x="7729711" y="4413323"/>
                  <a:pt x="7729787" y="4412751"/>
                  <a:pt x="7729978" y="4412218"/>
                </a:cubicBezTo>
                <a:cubicBezTo>
                  <a:pt x="7732302" y="4405128"/>
                  <a:pt x="7740953" y="4400058"/>
                  <a:pt x="7748194" y="4402955"/>
                </a:cubicBezTo>
                <a:lnTo>
                  <a:pt x="7752120" y="4404518"/>
                </a:lnTo>
                <a:cubicBezTo>
                  <a:pt x="7753415" y="4404594"/>
                  <a:pt x="7754711" y="4404708"/>
                  <a:pt x="7756045" y="4405013"/>
                </a:cubicBezTo>
                <a:cubicBezTo>
                  <a:pt x="7766144" y="4407262"/>
                  <a:pt x="7773803" y="4415801"/>
                  <a:pt x="7781464" y="4422128"/>
                </a:cubicBezTo>
                <a:cubicBezTo>
                  <a:pt x="7788018" y="4427541"/>
                  <a:pt x="7787333" y="4434746"/>
                  <a:pt x="7783408" y="4439968"/>
                </a:cubicBezTo>
                <a:cubicBezTo>
                  <a:pt x="7785199" y="4441569"/>
                  <a:pt x="7786647" y="4443513"/>
                  <a:pt x="7787371" y="4445952"/>
                </a:cubicBezTo>
                <a:cubicBezTo>
                  <a:pt x="7791106" y="4443017"/>
                  <a:pt x="7796060" y="4441531"/>
                  <a:pt x="7800595" y="4443360"/>
                </a:cubicBezTo>
                <a:lnTo>
                  <a:pt x="7809017" y="4446714"/>
                </a:lnTo>
                <a:cubicBezTo>
                  <a:pt x="7814162" y="4448773"/>
                  <a:pt x="7817745" y="4453195"/>
                  <a:pt x="7818583" y="4458379"/>
                </a:cubicBezTo>
                <a:cubicBezTo>
                  <a:pt x="7821784" y="4459179"/>
                  <a:pt x="7824756" y="4460628"/>
                  <a:pt x="7826777" y="4463182"/>
                </a:cubicBezTo>
                <a:cubicBezTo>
                  <a:pt x="7834589" y="4456740"/>
                  <a:pt x="7847813" y="4456511"/>
                  <a:pt x="7857074" y="4459713"/>
                </a:cubicBezTo>
                <a:cubicBezTo>
                  <a:pt x="7863552" y="4461962"/>
                  <a:pt x="7867554" y="4469433"/>
                  <a:pt x="7869992" y="4477171"/>
                </a:cubicBezTo>
                <a:cubicBezTo>
                  <a:pt x="7879101" y="4473741"/>
                  <a:pt x="7892973" y="4482317"/>
                  <a:pt x="7890267" y="4495506"/>
                </a:cubicBezTo>
                <a:cubicBezTo>
                  <a:pt x="7888400" y="4504464"/>
                  <a:pt x="7880816" y="4506675"/>
                  <a:pt x="7874032" y="4504425"/>
                </a:cubicBezTo>
                <a:cubicBezTo>
                  <a:pt x="7874261" y="4505798"/>
                  <a:pt x="7874299" y="4507132"/>
                  <a:pt x="7874108" y="4508428"/>
                </a:cubicBezTo>
                <a:cubicBezTo>
                  <a:pt x="7881502" y="4510448"/>
                  <a:pt x="7885504" y="4518148"/>
                  <a:pt x="7884170" y="4525467"/>
                </a:cubicBezTo>
                <a:cubicBezTo>
                  <a:pt x="7883331" y="4530193"/>
                  <a:pt x="7879863" y="4533700"/>
                  <a:pt x="7875633" y="4535454"/>
                </a:cubicBezTo>
                <a:cubicBezTo>
                  <a:pt x="7876548" y="4535378"/>
                  <a:pt x="7877500" y="4535416"/>
                  <a:pt x="7878453" y="4535606"/>
                </a:cubicBezTo>
                <a:lnTo>
                  <a:pt x="7884741" y="4536902"/>
                </a:lnTo>
                <a:cubicBezTo>
                  <a:pt x="7892401" y="4538503"/>
                  <a:pt x="7898766" y="4543687"/>
                  <a:pt x="7898156" y="4552340"/>
                </a:cubicBezTo>
                <a:cubicBezTo>
                  <a:pt x="7897660" y="4559392"/>
                  <a:pt x="7890381" y="4567359"/>
                  <a:pt x="7882721" y="4565758"/>
                </a:cubicBezTo>
                <a:lnTo>
                  <a:pt x="7876433" y="4564462"/>
                </a:lnTo>
                <a:cubicBezTo>
                  <a:pt x="7868773" y="4562861"/>
                  <a:pt x="7862409" y="4557677"/>
                  <a:pt x="7863018" y="4549024"/>
                </a:cubicBezTo>
                <a:cubicBezTo>
                  <a:pt x="7863362" y="4544030"/>
                  <a:pt x="7867173" y="4538618"/>
                  <a:pt x="7872089" y="4536445"/>
                </a:cubicBezTo>
                <a:cubicBezTo>
                  <a:pt x="7870336" y="4536712"/>
                  <a:pt x="7868545" y="4536712"/>
                  <a:pt x="7866830" y="4536369"/>
                </a:cubicBezTo>
                <a:lnTo>
                  <a:pt x="7860541" y="4535072"/>
                </a:lnTo>
                <a:cubicBezTo>
                  <a:pt x="7858293" y="4534615"/>
                  <a:pt x="7856388" y="4533586"/>
                  <a:pt x="7854787" y="4532290"/>
                </a:cubicBezTo>
                <a:cubicBezTo>
                  <a:pt x="7848727" y="4535301"/>
                  <a:pt x="7841753" y="4536140"/>
                  <a:pt x="7834779" y="4533281"/>
                </a:cubicBezTo>
                <a:cubicBezTo>
                  <a:pt x="7830320" y="4531490"/>
                  <a:pt x="7826853" y="4528745"/>
                  <a:pt x="7824185" y="4525429"/>
                </a:cubicBezTo>
                <a:cubicBezTo>
                  <a:pt x="7822051" y="4526153"/>
                  <a:pt x="7819764" y="4526420"/>
                  <a:pt x="7817325" y="4526115"/>
                </a:cubicBezTo>
                <a:cubicBezTo>
                  <a:pt x="7809779" y="4525200"/>
                  <a:pt x="7803987" y="4516852"/>
                  <a:pt x="7805511" y="4509419"/>
                </a:cubicBezTo>
                <a:lnTo>
                  <a:pt x="7808103" y="4496840"/>
                </a:lnTo>
                <a:cubicBezTo>
                  <a:pt x="7809170" y="4491618"/>
                  <a:pt x="7812638" y="4487768"/>
                  <a:pt x="7817135" y="4485976"/>
                </a:cubicBezTo>
                <a:cubicBezTo>
                  <a:pt x="7817135" y="4485786"/>
                  <a:pt x="7817211" y="4485595"/>
                  <a:pt x="7817249" y="4485366"/>
                </a:cubicBezTo>
                <a:cubicBezTo>
                  <a:pt x="7810084" y="4486167"/>
                  <a:pt x="7802576" y="4481898"/>
                  <a:pt x="7801090" y="4474274"/>
                </a:cubicBezTo>
                <a:cubicBezTo>
                  <a:pt x="7800709" y="4474160"/>
                  <a:pt x="7800290" y="4474274"/>
                  <a:pt x="7799909" y="4474122"/>
                </a:cubicBezTo>
                <a:cubicBezTo>
                  <a:pt x="7797089" y="4473016"/>
                  <a:pt x="7794268" y="4471873"/>
                  <a:pt x="7791487" y="4470767"/>
                </a:cubicBezTo>
                <a:cubicBezTo>
                  <a:pt x="7787028" y="4468976"/>
                  <a:pt x="7783865" y="4465316"/>
                  <a:pt x="7782493" y="4461047"/>
                </a:cubicBezTo>
                <a:cubicBezTo>
                  <a:pt x="7779635" y="4463182"/>
                  <a:pt x="7776128" y="4463982"/>
                  <a:pt x="7772584" y="4463601"/>
                </a:cubicBezTo>
                <a:cubicBezTo>
                  <a:pt x="7769993" y="4469852"/>
                  <a:pt x="7764047" y="4474503"/>
                  <a:pt x="7756693" y="4471720"/>
                </a:cubicBezTo>
                <a:cubicBezTo>
                  <a:pt x="7754177" y="4470767"/>
                  <a:pt x="7751547" y="4470119"/>
                  <a:pt x="7749032" y="4469166"/>
                </a:cubicBezTo>
                <a:cubicBezTo>
                  <a:pt x="7748385" y="4469014"/>
                  <a:pt x="7747698" y="4468861"/>
                  <a:pt x="7747051" y="4468747"/>
                </a:cubicBezTo>
                <a:cubicBezTo>
                  <a:pt x="7745069" y="4468595"/>
                  <a:pt x="7743278" y="4468366"/>
                  <a:pt x="7741563" y="4467832"/>
                </a:cubicBezTo>
                <a:cubicBezTo>
                  <a:pt x="7738019" y="4470272"/>
                  <a:pt x="7733331" y="4471377"/>
                  <a:pt x="7729406" y="4470424"/>
                </a:cubicBezTo>
                <a:cubicBezTo>
                  <a:pt x="7724375" y="4469204"/>
                  <a:pt x="7721326" y="4465697"/>
                  <a:pt x="7719841" y="4461466"/>
                </a:cubicBezTo>
                <a:cubicBezTo>
                  <a:pt x="7719802" y="4462305"/>
                  <a:pt x="7720031" y="4463067"/>
                  <a:pt x="7719841" y="4464020"/>
                </a:cubicBezTo>
                <a:cubicBezTo>
                  <a:pt x="7717707" y="4474350"/>
                  <a:pt x="7707607" y="4477362"/>
                  <a:pt x="7699909" y="4474846"/>
                </a:cubicBezTo>
                <a:cubicBezTo>
                  <a:pt x="7703148" y="4490017"/>
                  <a:pt x="7678872" y="4497412"/>
                  <a:pt x="7671974" y="4481402"/>
                </a:cubicBezTo>
                <a:cubicBezTo>
                  <a:pt x="7671898" y="4481174"/>
                  <a:pt x="7672013" y="4481021"/>
                  <a:pt x="7671937" y="4480792"/>
                </a:cubicBezTo>
                <a:cubicBezTo>
                  <a:pt x="7668164" y="4479839"/>
                  <a:pt x="7664657" y="4477476"/>
                  <a:pt x="7662714" y="4474236"/>
                </a:cubicBezTo>
                <a:cubicBezTo>
                  <a:pt x="7662676" y="4474236"/>
                  <a:pt x="7662714" y="4474160"/>
                  <a:pt x="7662676" y="4474122"/>
                </a:cubicBezTo>
                <a:cubicBezTo>
                  <a:pt x="7660465" y="4486091"/>
                  <a:pt x="7641334" y="4491503"/>
                  <a:pt x="7635237" y="4477323"/>
                </a:cubicBezTo>
                <a:cubicBezTo>
                  <a:pt x="7628072" y="4460704"/>
                  <a:pt x="7652920" y="4449878"/>
                  <a:pt x="7661075" y="4464973"/>
                </a:cubicBezTo>
                <a:cubicBezTo>
                  <a:pt x="7661723" y="4460856"/>
                  <a:pt x="7663972" y="4456968"/>
                  <a:pt x="7667630" y="4454376"/>
                </a:cubicBezTo>
                <a:lnTo>
                  <a:pt x="7672889" y="4450679"/>
                </a:lnTo>
                <a:cubicBezTo>
                  <a:pt x="7679254" y="4446067"/>
                  <a:pt x="7688895" y="4449192"/>
                  <a:pt x="7692706" y="4455520"/>
                </a:cubicBezTo>
                <a:close/>
                <a:moveTo>
                  <a:pt x="7666258" y="4323860"/>
                </a:moveTo>
                <a:cubicBezTo>
                  <a:pt x="7670564" y="4330378"/>
                  <a:pt x="7669840" y="4339183"/>
                  <a:pt x="7663285" y="4344062"/>
                </a:cubicBezTo>
                <a:cubicBezTo>
                  <a:pt x="7659093" y="4347188"/>
                  <a:pt x="7653530" y="4346693"/>
                  <a:pt x="7648766" y="4344482"/>
                </a:cubicBezTo>
                <a:cubicBezTo>
                  <a:pt x="7648308" y="4345053"/>
                  <a:pt x="7648118" y="4345702"/>
                  <a:pt x="7647546" y="4346235"/>
                </a:cubicBezTo>
                <a:cubicBezTo>
                  <a:pt x="7642325" y="4351190"/>
                  <a:pt x="7631807" y="4351915"/>
                  <a:pt x="7627081" y="4345663"/>
                </a:cubicBezTo>
                <a:cubicBezTo>
                  <a:pt x="7626548" y="4344901"/>
                  <a:pt x="7625976" y="4344215"/>
                  <a:pt x="7625366" y="4343529"/>
                </a:cubicBezTo>
                <a:lnTo>
                  <a:pt x="7625366" y="4343529"/>
                </a:lnTo>
                <a:cubicBezTo>
                  <a:pt x="7625252" y="4343490"/>
                  <a:pt x="7625214" y="4343490"/>
                  <a:pt x="7625061" y="4343452"/>
                </a:cubicBezTo>
                <a:cubicBezTo>
                  <a:pt x="7624833" y="4343452"/>
                  <a:pt x="7624795" y="4343452"/>
                  <a:pt x="7624337" y="4343414"/>
                </a:cubicBezTo>
                <a:cubicBezTo>
                  <a:pt x="7616258" y="4342842"/>
                  <a:pt x="7610504" y="4336401"/>
                  <a:pt x="7610465" y="4328358"/>
                </a:cubicBezTo>
                <a:cubicBezTo>
                  <a:pt x="7610465" y="4324660"/>
                  <a:pt x="7612256" y="4321229"/>
                  <a:pt x="7614886" y="4318714"/>
                </a:cubicBezTo>
                <a:cubicBezTo>
                  <a:pt x="7612676" y="4317951"/>
                  <a:pt x="7610618" y="4316694"/>
                  <a:pt x="7609017" y="4314330"/>
                </a:cubicBezTo>
                <a:cubicBezTo>
                  <a:pt x="7607493" y="4312081"/>
                  <a:pt x="7605702" y="4310061"/>
                  <a:pt x="7604215" y="4307850"/>
                </a:cubicBezTo>
                <a:cubicBezTo>
                  <a:pt x="7603758" y="4307316"/>
                  <a:pt x="7603301" y="4306859"/>
                  <a:pt x="7602844" y="4306363"/>
                </a:cubicBezTo>
                <a:cubicBezTo>
                  <a:pt x="7601281" y="4305106"/>
                  <a:pt x="7599985" y="4303886"/>
                  <a:pt x="7598880" y="4302437"/>
                </a:cubicBezTo>
                <a:cubicBezTo>
                  <a:pt x="7594535" y="4302437"/>
                  <a:pt x="7590115" y="4300607"/>
                  <a:pt x="7587447" y="4297596"/>
                </a:cubicBezTo>
                <a:cubicBezTo>
                  <a:pt x="7581883" y="4291269"/>
                  <a:pt x="7583484" y="4282921"/>
                  <a:pt x="7588743" y="4277203"/>
                </a:cubicBezTo>
                <a:cubicBezTo>
                  <a:pt x="7585008" y="4281244"/>
                  <a:pt x="7587028" y="4280558"/>
                  <a:pt x="7587485" y="4277051"/>
                </a:cubicBezTo>
                <a:cubicBezTo>
                  <a:pt x="7587828" y="4274192"/>
                  <a:pt x="7588400" y="4272324"/>
                  <a:pt x="7589581" y="4269846"/>
                </a:cubicBezTo>
                <a:cubicBezTo>
                  <a:pt x="7592211" y="4264319"/>
                  <a:pt x="7596479" y="4261193"/>
                  <a:pt x="7601472" y="4257953"/>
                </a:cubicBezTo>
                <a:cubicBezTo>
                  <a:pt x="7602920" y="4257000"/>
                  <a:pt x="7604787" y="4256619"/>
                  <a:pt x="7606693" y="4256505"/>
                </a:cubicBezTo>
                <a:cubicBezTo>
                  <a:pt x="7608713" y="4254599"/>
                  <a:pt x="7611113" y="4253112"/>
                  <a:pt x="7613705" y="4252503"/>
                </a:cubicBezTo>
                <a:cubicBezTo>
                  <a:pt x="7615763" y="4252045"/>
                  <a:pt x="7617859" y="4251702"/>
                  <a:pt x="7619993" y="4251397"/>
                </a:cubicBezTo>
                <a:cubicBezTo>
                  <a:pt x="7620412" y="4251016"/>
                  <a:pt x="7620793" y="4250597"/>
                  <a:pt x="7621251" y="4250215"/>
                </a:cubicBezTo>
                <a:cubicBezTo>
                  <a:pt x="7627196" y="4245718"/>
                  <a:pt x="7637180" y="4246556"/>
                  <a:pt x="7641487" y="4253074"/>
                </a:cubicBezTo>
                <a:lnTo>
                  <a:pt x="7643811" y="4256619"/>
                </a:lnTo>
                <a:cubicBezTo>
                  <a:pt x="7644802" y="4257420"/>
                  <a:pt x="7645793" y="4258258"/>
                  <a:pt x="7646746" y="4259287"/>
                </a:cubicBezTo>
                <a:cubicBezTo>
                  <a:pt x="7653720" y="4266911"/>
                  <a:pt x="7655092" y="4278308"/>
                  <a:pt x="7657759" y="4287876"/>
                </a:cubicBezTo>
                <a:cubicBezTo>
                  <a:pt x="7661723" y="4302094"/>
                  <a:pt x="7644878" y="4308498"/>
                  <a:pt x="7635199" y="4301751"/>
                </a:cubicBezTo>
                <a:cubicBezTo>
                  <a:pt x="7635084" y="4303009"/>
                  <a:pt x="7634779" y="4304191"/>
                  <a:pt x="7634284" y="4305334"/>
                </a:cubicBezTo>
                <a:cubicBezTo>
                  <a:pt x="7634017" y="4308498"/>
                  <a:pt x="7632950" y="4311319"/>
                  <a:pt x="7630854" y="4313377"/>
                </a:cubicBezTo>
                <a:cubicBezTo>
                  <a:pt x="7630244" y="4314140"/>
                  <a:pt x="7629368" y="4314559"/>
                  <a:pt x="7628644" y="4315207"/>
                </a:cubicBezTo>
                <a:cubicBezTo>
                  <a:pt x="7631578" y="4315664"/>
                  <a:pt x="7634475" y="4316198"/>
                  <a:pt x="7637142" y="4317341"/>
                </a:cubicBezTo>
                <a:cubicBezTo>
                  <a:pt x="7638133" y="4315969"/>
                  <a:pt x="7639315" y="4314749"/>
                  <a:pt x="7640686" y="4313720"/>
                </a:cubicBezTo>
                <a:cubicBezTo>
                  <a:pt x="7640877" y="4313568"/>
                  <a:pt x="7640953" y="4313377"/>
                  <a:pt x="7641106" y="4313225"/>
                </a:cubicBezTo>
                <a:cubicBezTo>
                  <a:pt x="7641258" y="4313110"/>
                  <a:pt x="7641449" y="4313110"/>
                  <a:pt x="7641601" y="4312996"/>
                </a:cubicBezTo>
                <a:cubicBezTo>
                  <a:pt x="7642973" y="4312119"/>
                  <a:pt x="7644383" y="4311471"/>
                  <a:pt x="7645869" y="4311014"/>
                </a:cubicBezTo>
                <a:cubicBezTo>
                  <a:pt x="7646022" y="4310976"/>
                  <a:pt x="7646136" y="4310900"/>
                  <a:pt x="7646289" y="4310861"/>
                </a:cubicBezTo>
                <a:cubicBezTo>
                  <a:pt x="7649185" y="4310061"/>
                  <a:pt x="7652119" y="4310290"/>
                  <a:pt x="7654825" y="4311548"/>
                </a:cubicBezTo>
                <a:cubicBezTo>
                  <a:pt x="7657379" y="4312462"/>
                  <a:pt x="7659741" y="4313835"/>
                  <a:pt x="7661304" y="4316198"/>
                </a:cubicBezTo>
                <a:lnTo>
                  <a:pt x="7666258" y="4323860"/>
                </a:lnTo>
                <a:close/>
                <a:moveTo>
                  <a:pt x="7610961" y="4175351"/>
                </a:moveTo>
                <a:cubicBezTo>
                  <a:pt x="7616068" y="4172607"/>
                  <a:pt x="7621403" y="4173560"/>
                  <a:pt x="7625671" y="4176495"/>
                </a:cubicBezTo>
                <a:cubicBezTo>
                  <a:pt x="7628186" y="4175199"/>
                  <a:pt x="7630969" y="4174398"/>
                  <a:pt x="7633865" y="4175008"/>
                </a:cubicBezTo>
                <a:lnTo>
                  <a:pt x="7646441" y="4177600"/>
                </a:lnTo>
                <a:cubicBezTo>
                  <a:pt x="7654101" y="4179201"/>
                  <a:pt x="7659856" y="4185872"/>
                  <a:pt x="7658674" y="4193991"/>
                </a:cubicBezTo>
                <a:cubicBezTo>
                  <a:pt x="7657607" y="4201386"/>
                  <a:pt x="7649947" y="4207790"/>
                  <a:pt x="7642287" y="4206227"/>
                </a:cubicBezTo>
                <a:lnTo>
                  <a:pt x="7638781" y="4205503"/>
                </a:lnTo>
                <a:cubicBezTo>
                  <a:pt x="7644154" y="4210382"/>
                  <a:pt x="7645945" y="4217281"/>
                  <a:pt x="7645832" y="4224371"/>
                </a:cubicBezTo>
                <a:cubicBezTo>
                  <a:pt x="7645679" y="4232224"/>
                  <a:pt x="7637028" y="4237903"/>
                  <a:pt x="7629825" y="4237103"/>
                </a:cubicBezTo>
                <a:cubicBezTo>
                  <a:pt x="7624033" y="4236417"/>
                  <a:pt x="7620069" y="4232643"/>
                  <a:pt x="7618278" y="4227764"/>
                </a:cubicBezTo>
                <a:cubicBezTo>
                  <a:pt x="7612142" y="4226773"/>
                  <a:pt x="7606883" y="4222694"/>
                  <a:pt x="7605892" y="4215947"/>
                </a:cubicBezTo>
                <a:cubicBezTo>
                  <a:pt x="7605206" y="4211373"/>
                  <a:pt x="7607303" y="4206494"/>
                  <a:pt x="7610732" y="4203254"/>
                </a:cubicBezTo>
                <a:cubicBezTo>
                  <a:pt x="7610542" y="4202987"/>
                  <a:pt x="7610275" y="4202796"/>
                  <a:pt x="7610084" y="4202529"/>
                </a:cubicBezTo>
                <a:lnTo>
                  <a:pt x="7605092" y="4194944"/>
                </a:lnTo>
                <a:cubicBezTo>
                  <a:pt x="7600748" y="4188388"/>
                  <a:pt x="7604558" y="4178782"/>
                  <a:pt x="7610961" y="4175351"/>
                </a:cubicBezTo>
                <a:close/>
                <a:moveTo>
                  <a:pt x="7581921" y="4232300"/>
                </a:moveTo>
                <a:cubicBezTo>
                  <a:pt x="7585656" y="4214117"/>
                  <a:pt x="7614238" y="4218387"/>
                  <a:pt x="7610504" y="4236645"/>
                </a:cubicBezTo>
                <a:cubicBezTo>
                  <a:pt x="7606769" y="4254790"/>
                  <a:pt x="7578186" y="4250520"/>
                  <a:pt x="7581921" y="4232300"/>
                </a:cubicBezTo>
                <a:close/>
                <a:moveTo>
                  <a:pt x="7553187" y="4037249"/>
                </a:moveTo>
                <a:lnTo>
                  <a:pt x="7551891" y="4043539"/>
                </a:lnTo>
                <a:cubicBezTo>
                  <a:pt x="7550290" y="4051238"/>
                  <a:pt x="7540191" y="4054783"/>
                  <a:pt x="7533522" y="4052496"/>
                </a:cubicBezTo>
                <a:cubicBezTo>
                  <a:pt x="7525481" y="4049714"/>
                  <a:pt x="7523004" y="4041747"/>
                  <a:pt x="7524566" y="4034123"/>
                </a:cubicBezTo>
                <a:lnTo>
                  <a:pt x="7525862" y="4027834"/>
                </a:lnTo>
                <a:cubicBezTo>
                  <a:pt x="7527463" y="4020134"/>
                  <a:pt x="7537599" y="4016589"/>
                  <a:pt x="7544231" y="4018876"/>
                </a:cubicBezTo>
                <a:cubicBezTo>
                  <a:pt x="7552272" y="4021659"/>
                  <a:pt x="7554787" y="4029625"/>
                  <a:pt x="7553187" y="4037249"/>
                </a:cubicBezTo>
                <a:close/>
                <a:moveTo>
                  <a:pt x="7546098" y="3929984"/>
                </a:moveTo>
                <a:cubicBezTo>
                  <a:pt x="7544421" y="3928803"/>
                  <a:pt x="7542897" y="3927240"/>
                  <a:pt x="7541754" y="3925067"/>
                </a:cubicBezTo>
                <a:cubicBezTo>
                  <a:pt x="7540763" y="3923123"/>
                  <a:pt x="7540534" y="3920722"/>
                  <a:pt x="7540534" y="3918320"/>
                </a:cubicBezTo>
                <a:cubicBezTo>
                  <a:pt x="7542363" y="3922208"/>
                  <a:pt x="7544269" y="3926058"/>
                  <a:pt x="7546098" y="3929984"/>
                </a:cubicBezTo>
                <a:close/>
                <a:moveTo>
                  <a:pt x="7517630" y="3936769"/>
                </a:moveTo>
                <a:cubicBezTo>
                  <a:pt x="7525709" y="3920112"/>
                  <a:pt x="7552577" y="3930785"/>
                  <a:pt x="7544459" y="3947557"/>
                </a:cubicBezTo>
                <a:cubicBezTo>
                  <a:pt x="7536380" y="3964215"/>
                  <a:pt x="7509513" y="3953542"/>
                  <a:pt x="7517630" y="3936769"/>
                </a:cubicBezTo>
                <a:close/>
                <a:moveTo>
                  <a:pt x="7495221" y="4056499"/>
                </a:moveTo>
                <a:lnTo>
                  <a:pt x="7500481" y="4052801"/>
                </a:lnTo>
                <a:cubicBezTo>
                  <a:pt x="7506883" y="4048265"/>
                  <a:pt x="7516068" y="4049676"/>
                  <a:pt x="7520679" y="4056079"/>
                </a:cubicBezTo>
                <a:cubicBezTo>
                  <a:pt x="7525214" y="4062369"/>
                  <a:pt x="7523766" y="4071784"/>
                  <a:pt x="7517401" y="4076282"/>
                </a:cubicBezTo>
                <a:lnTo>
                  <a:pt x="7512142" y="4079980"/>
                </a:lnTo>
                <a:cubicBezTo>
                  <a:pt x="7505740" y="4084515"/>
                  <a:pt x="7496555" y="4083105"/>
                  <a:pt x="7491944" y="4076701"/>
                </a:cubicBezTo>
                <a:cubicBezTo>
                  <a:pt x="7487409" y="4070412"/>
                  <a:pt x="7488857" y="4061035"/>
                  <a:pt x="7495221" y="4056499"/>
                </a:cubicBezTo>
                <a:close/>
                <a:moveTo>
                  <a:pt x="7486837" y="4082572"/>
                </a:moveTo>
                <a:cubicBezTo>
                  <a:pt x="7493469" y="4078912"/>
                  <a:pt x="7500824" y="4081352"/>
                  <a:pt x="7505320" y="4086803"/>
                </a:cubicBezTo>
                <a:cubicBezTo>
                  <a:pt x="7508255" y="4085049"/>
                  <a:pt x="7511723" y="4084173"/>
                  <a:pt x="7515077" y="4084859"/>
                </a:cubicBezTo>
                <a:lnTo>
                  <a:pt x="7521365" y="4086155"/>
                </a:lnTo>
                <a:cubicBezTo>
                  <a:pt x="7529292" y="4087794"/>
                  <a:pt x="7534208" y="4094808"/>
                  <a:pt x="7533217" y="4102812"/>
                </a:cubicBezTo>
                <a:cubicBezTo>
                  <a:pt x="7532302" y="4110360"/>
                  <a:pt x="7523994" y="4116192"/>
                  <a:pt x="7516563" y="4114667"/>
                </a:cubicBezTo>
                <a:lnTo>
                  <a:pt x="7510275" y="4113371"/>
                </a:lnTo>
                <a:cubicBezTo>
                  <a:pt x="7509818" y="4113295"/>
                  <a:pt x="7509360" y="4113104"/>
                  <a:pt x="7508903" y="4112952"/>
                </a:cubicBezTo>
                <a:cubicBezTo>
                  <a:pt x="7507950" y="4113943"/>
                  <a:pt x="7506921" y="4114820"/>
                  <a:pt x="7505740" y="4115468"/>
                </a:cubicBezTo>
                <a:cubicBezTo>
                  <a:pt x="7498537" y="4119432"/>
                  <a:pt x="7490420" y="4116268"/>
                  <a:pt x="7486113" y="4109750"/>
                </a:cubicBezTo>
                <a:lnTo>
                  <a:pt x="7481121" y="4102164"/>
                </a:lnTo>
                <a:cubicBezTo>
                  <a:pt x="7476853" y="4095646"/>
                  <a:pt x="7480435" y="4086116"/>
                  <a:pt x="7486837" y="4082572"/>
                </a:cubicBezTo>
                <a:close/>
                <a:moveTo>
                  <a:pt x="7473042" y="4012472"/>
                </a:moveTo>
                <a:cubicBezTo>
                  <a:pt x="7473995" y="4013273"/>
                  <a:pt x="7474986" y="4013883"/>
                  <a:pt x="7475824" y="4015064"/>
                </a:cubicBezTo>
                <a:cubicBezTo>
                  <a:pt x="7485085" y="4028177"/>
                  <a:pt x="7469955" y="4044530"/>
                  <a:pt x="7458827" y="4038507"/>
                </a:cubicBezTo>
                <a:cubicBezTo>
                  <a:pt x="7459208" y="4041213"/>
                  <a:pt x="7459894" y="4043844"/>
                  <a:pt x="7459398" y="4046664"/>
                </a:cubicBezTo>
                <a:cubicBezTo>
                  <a:pt x="7458865" y="4049714"/>
                  <a:pt x="7457531" y="4052344"/>
                  <a:pt x="7455816" y="4054631"/>
                </a:cubicBezTo>
                <a:cubicBezTo>
                  <a:pt x="7458636" y="4054707"/>
                  <a:pt x="7461495" y="4055393"/>
                  <a:pt x="7464124" y="4057185"/>
                </a:cubicBezTo>
                <a:cubicBezTo>
                  <a:pt x="7470374" y="4061454"/>
                  <a:pt x="7471860" y="4071708"/>
                  <a:pt x="7466944" y="4077540"/>
                </a:cubicBezTo>
                <a:lnTo>
                  <a:pt x="7462790" y="4082495"/>
                </a:lnTo>
                <a:cubicBezTo>
                  <a:pt x="7460808" y="4084859"/>
                  <a:pt x="7458293" y="4086307"/>
                  <a:pt x="7455625" y="4087184"/>
                </a:cubicBezTo>
                <a:cubicBezTo>
                  <a:pt x="7457302" y="4090081"/>
                  <a:pt x="7458179" y="4093435"/>
                  <a:pt x="7457569" y="4096866"/>
                </a:cubicBezTo>
                <a:lnTo>
                  <a:pt x="7456045" y="4105824"/>
                </a:lnTo>
                <a:cubicBezTo>
                  <a:pt x="7455511" y="4108873"/>
                  <a:pt x="7453797" y="4111389"/>
                  <a:pt x="7451662" y="4113409"/>
                </a:cubicBezTo>
                <a:cubicBezTo>
                  <a:pt x="7452615" y="4114324"/>
                  <a:pt x="7453567" y="4115239"/>
                  <a:pt x="7454254" y="4116382"/>
                </a:cubicBezTo>
                <a:cubicBezTo>
                  <a:pt x="7455092" y="4116421"/>
                  <a:pt x="7455892" y="4116268"/>
                  <a:pt x="7456731" y="4116344"/>
                </a:cubicBezTo>
                <a:cubicBezTo>
                  <a:pt x="7457264" y="4106586"/>
                  <a:pt x="7470793" y="4097285"/>
                  <a:pt x="7481807" y="4105137"/>
                </a:cubicBezTo>
                <a:cubicBezTo>
                  <a:pt x="7489314" y="4110512"/>
                  <a:pt x="7488247" y="4118364"/>
                  <a:pt x="7483446" y="4123701"/>
                </a:cubicBezTo>
                <a:cubicBezTo>
                  <a:pt x="7484779" y="4124044"/>
                  <a:pt x="7486037" y="4124540"/>
                  <a:pt x="7487143" y="4125264"/>
                </a:cubicBezTo>
                <a:cubicBezTo>
                  <a:pt x="7491982" y="4119279"/>
                  <a:pt x="7500710" y="4118746"/>
                  <a:pt x="7506921" y="4122901"/>
                </a:cubicBezTo>
                <a:cubicBezTo>
                  <a:pt x="7510885" y="4125607"/>
                  <a:pt x="7512752" y="4130219"/>
                  <a:pt x="7512638" y="4134793"/>
                </a:cubicBezTo>
                <a:cubicBezTo>
                  <a:pt x="7512943" y="4133917"/>
                  <a:pt x="7513362" y="4133040"/>
                  <a:pt x="7513934" y="4132239"/>
                </a:cubicBezTo>
                <a:lnTo>
                  <a:pt x="7517668" y="4126979"/>
                </a:lnTo>
                <a:cubicBezTo>
                  <a:pt x="7522241" y="4120575"/>
                  <a:pt x="7529597" y="4116840"/>
                  <a:pt x="7537295" y="4120918"/>
                </a:cubicBezTo>
                <a:cubicBezTo>
                  <a:pt x="7540991" y="4122863"/>
                  <a:pt x="7543773" y="4127132"/>
                  <a:pt x="7544688" y="4131630"/>
                </a:cubicBezTo>
                <a:lnTo>
                  <a:pt x="7545907" y="4129076"/>
                </a:lnTo>
                <a:cubicBezTo>
                  <a:pt x="7549299" y="4121948"/>
                  <a:pt x="7558293" y="4118936"/>
                  <a:pt x="7565344" y="4122367"/>
                </a:cubicBezTo>
                <a:cubicBezTo>
                  <a:pt x="7570831" y="4125035"/>
                  <a:pt x="7573766" y="4130943"/>
                  <a:pt x="7573270" y="4136776"/>
                </a:cubicBezTo>
                <a:cubicBezTo>
                  <a:pt x="7579749" y="4139368"/>
                  <a:pt x="7583141" y="4146686"/>
                  <a:pt x="7581769" y="4153395"/>
                </a:cubicBezTo>
                <a:cubicBezTo>
                  <a:pt x="7581311" y="4155758"/>
                  <a:pt x="7580092" y="4157626"/>
                  <a:pt x="7578568" y="4159265"/>
                </a:cubicBezTo>
                <a:cubicBezTo>
                  <a:pt x="7579216" y="4161591"/>
                  <a:pt x="7579520" y="4163992"/>
                  <a:pt x="7579101" y="4166393"/>
                </a:cubicBezTo>
                <a:cubicBezTo>
                  <a:pt x="7577653" y="4174208"/>
                  <a:pt x="7569154" y="4178705"/>
                  <a:pt x="7561761" y="4177181"/>
                </a:cubicBezTo>
                <a:lnTo>
                  <a:pt x="7542897" y="4173293"/>
                </a:lnTo>
                <a:cubicBezTo>
                  <a:pt x="7534970" y="4171654"/>
                  <a:pt x="7530702" y="4163497"/>
                  <a:pt x="7532074" y="4155949"/>
                </a:cubicBezTo>
                <a:cubicBezTo>
                  <a:pt x="7532455" y="4153891"/>
                  <a:pt x="7533407" y="4152175"/>
                  <a:pt x="7534627" y="4150651"/>
                </a:cubicBezTo>
                <a:cubicBezTo>
                  <a:pt x="7530435" y="4153624"/>
                  <a:pt x="7525328" y="4154691"/>
                  <a:pt x="7519993" y="4151871"/>
                </a:cubicBezTo>
                <a:cubicBezTo>
                  <a:pt x="7515534" y="4149507"/>
                  <a:pt x="7512104" y="4143827"/>
                  <a:pt x="7512104" y="4138415"/>
                </a:cubicBezTo>
                <a:cubicBezTo>
                  <a:pt x="7511647" y="4140130"/>
                  <a:pt x="7510923" y="4141769"/>
                  <a:pt x="7509894" y="4143217"/>
                </a:cubicBezTo>
                <a:lnTo>
                  <a:pt x="7506159" y="4148478"/>
                </a:lnTo>
                <a:cubicBezTo>
                  <a:pt x="7504825" y="4150346"/>
                  <a:pt x="7503110" y="4151680"/>
                  <a:pt x="7501243" y="4152633"/>
                </a:cubicBezTo>
                <a:cubicBezTo>
                  <a:pt x="7501434" y="4156864"/>
                  <a:pt x="7500290" y="4160943"/>
                  <a:pt x="7498385" y="4164792"/>
                </a:cubicBezTo>
                <a:cubicBezTo>
                  <a:pt x="7501548" y="4165631"/>
                  <a:pt x="7504597" y="4167156"/>
                  <a:pt x="7506883" y="4170396"/>
                </a:cubicBezTo>
                <a:cubicBezTo>
                  <a:pt x="7508369" y="4172492"/>
                  <a:pt x="7509017" y="4174512"/>
                  <a:pt x="7509284" y="4176457"/>
                </a:cubicBezTo>
                <a:cubicBezTo>
                  <a:pt x="7516334" y="4178363"/>
                  <a:pt x="7521975" y="4183470"/>
                  <a:pt x="7521327" y="4191552"/>
                </a:cubicBezTo>
                <a:cubicBezTo>
                  <a:pt x="7520793" y="4198375"/>
                  <a:pt x="7513972" y="4205655"/>
                  <a:pt x="7506617" y="4204778"/>
                </a:cubicBezTo>
                <a:cubicBezTo>
                  <a:pt x="7509246" y="4207714"/>
                  <a:pt x="7510732" y="4211678"/>
                  <a:pt x="7509703" y="4216671"/>
                </a:cubicBezTo>
                <a:cubicBezTo>
                  <a:pt x="7505930" y="4234892"/>
                  <a:pt x="7477691" y="4228755"/>
                  <a:pt x="7481464" y="4210534"/>
                </a:cubicBezTo>
                <a:cubicBezTo>
                  <a:pt x="7482760" y="4204207"/>
                  <a:pt x="7487066" y="4200967"/>
                  <a:pt x="7491944" y="4200014"/>
                </a:cubicBezTo>
                <a:cubicBezTo>
                  <a:pt x="7488438" y="4197422"/>
                  <a:pt x="7486189" y="4193648"/>
                  <a:pt x="7486380" y="4188616"/>
                </a:cubicBezTo>
                <a:cubicBezTo>
                  <a:pt x="7484589" y="4187587"/>
                  <a:pt x="7482912" y="4186177"/>
                  <a:pt x="7481502" y="4184157"/>
                </a:cubicBezTo>
                <a:cubicBezTo>
                  <a:pt x="7481197" y="4183737"/>
                  <a:pt x="7481197" y="4183356"/>
                  <a:pt x="7480969" y="4182975"/>
                </a:cubicBezTo>
                <a:cubicBezTo>
                  <a:pt x="7480740" y="4183508"/>
                  <a:pt x="7480740" y="4184080"/>
                  <a:pt x="7480435" y="4184614"/>
                </a:cubicBezTo>
                <a:cubicBezTo>
                  <a:pt x="7476510" y="4191170"/>
                  <a:pt x="7466487" y="4193152"/>
                  <a:pt x="7460313" y="4188731"/>
                </a:cubicBezTo>
                <a:lnTo>
                  <a:pt x="7459056" y="4187816"/>
                </a:lnTo>
                <a:cubicBezTo>
                  <a:pt x="7455588" y="4189455"/>
                  <a:pt x="7451548" y="4189836"/>
                  <a:pt x="7447660" y="4188197"/>
                </a:cubicBezTo>
                <a:cubicBezTo>
                  <a:pt x="7442325" y="4185986"/>
                  <a:pt x="7438934" y="4180306"/>
                  <a:pt x="7439010" y="4174589"/>
                </a:cubicBezTo>
                <a:cubicBezTo>
                  <a:pt x="7434589" y="4179239"/>
                  <a:pt x="7427653" y="4181336"/>
                  <a:pt x="7420908" y="4176533"/>
                </a:cubicBezTo>
                <a:cubicBezTo>
                  <a:pt x="7416296" y="4173255"/>
                  <a:pt x="7415153" y="4168795"/>
                  <a:pt x="7415458" y="4164449"/>
                </a:cubicBezTo>
                <a:cubicBezTo>
                  <a:pt x="7413667" y="4171806"/>
                  <a:pt x="7407531" y="4177410"/>
                  <a:pt x="7399528" y="4176380"/>
                </a:cubicBezTo>
                <a:cubicBezTo>
                  <a:pt x="7396937" y="4176037"/>
                  <a:pt x="7394536" y="4174665"/>
                  <a:pt x="7392401" y="4172950"/>
                </a:cubicBezTo>
                <a:cubicBezTo>
                  <a:pt x="7388857" y="4177105"/>
                  <a:pt x="7383026" y="4178820"/>
                  <a:pt x="7377386" y="4177676"/>
                </a:cubicBezTo>
                <a:lnTo>
                  <a:pt x="7371098" y="4176380"/>
                </a:lnTo>
                <a:cubicBezTo>
                  <a:pt x="7363400" y="4174779"/>
                  <a:pt x="7359094" y="4165631"/>
                  <a:pt x="7361113" y="4158541"/>
                </a:cubicBezTo>
                <a:cubicBezTo>
                  <a:pt x="7363362" y="4150651"/>
                  <a:pt x="7371327" y="4146991"/>
                  <a:pt x="7378949" y="4148554"/>
                </a:cubicBezTo>
                <a:lnTo>
                  <a:pt x="7385237" y="4149850"/>
                </a:lnTo>
                <a:cubicBezTo>
                  <a:pt x="7386685" y="4150155"/>
                  <a:pt x="7387905" y="4150956"/>
                  <a:pt x="7389124" y="4151718"/>
                </a:cubicBezTo>
                <a:cubicBezTo>
                  <a:pt x="7391411" y="4145200"/>
                  <a:pt x="7397051" y="4140473"/>
                  <a:pt x="7404444" y="4141388"/>
                </a:cubicBezTo>
                <a:cubicBezTo>
                  <a:pt x="7411761" y="4142341"/>
                  <a:pt x="7418545" y="4149926"/>
                  <a:pt x="7416944" y="4157550"/>
                </a:cubicBezTo>
                <a:lnTo>
                  <a:pt x="7416563" y="4159456"/>
                </a:lnTo>
                <a:cubicBezTo>
                  <a:pt x="7418469" y="4155187"/>
                  <a:pt x="7421861" y="4151527"/>
                  <a:pt x="7426357" y="4150346"/>
                </a:cubicBezTo>
                <a:cubicBezTo>
                  <a:pt x="7424985" y="4145428"/>
                  <a:pt x="7425595" y="4139863"/>
                  <a:pt x="7427425" y="4134641"/>
                </a:cubicBezTo>
                <a:cubicBezTo>
                  <a:pt x="7426548" y="4132049"/>
                  <a:pt x="7426129" y="4129343"/>
                  <a:pt x="7426662" y="4126674"/>
                </a:cubicBezTo>
                <a:lnTo>
                  <a:pt x="7427958" y="4120385"/>
                </a:lnTo>
                <a:cubicBezTo>
                  <a:pt x="7428568" y="4117488"/>
                  <a:pt x="7430244" y="4115315"/>
                  <a:pt x="7432226" y="4113523"/>
                </a:cubicBezTo>
                <a:cubicBezTo>
                  <a:pt x="7428796" y="4110245"/>
                  <a:pt x="7426777" y="4105519"/>
                  <a:pt x="7427615" y="4100602"/>
                </a:cubicBezTo>
                <a:cubicBezTo>
                  <a:pt x="7428149" y="4097628"/>
                  <a:pt x="7428644" y="4094617"/>
                  <a:pt x="7429177" y="4091644"/>
                </a:cubicBezTo>
                <a:cubicBezTo>
                  <a:pt x="7430054" y="4086460"/>
                  <a:pt x="7433941" y="4082610"/>
                  <a:pt x="7438667" y="4080856"/>
                </a:cubicBezTo>
                <a:cubicBezTo>
                  <a:pt x="7435961" y="4075901"/>
                  <a:pt x="7436075" y="4069192"/>
                  <a:pt x="7439658" y="4064923"/>
                </a:cubicBezTo>
                <a:lnTo>
                  <a:pt x="7443735" y="4060044"/>
                </a:lnTo>
                <a:cubicBezTo>
                  <a:pt x="7436685" y="4059358"/>
                  <a:pt x="7429254" y="4052382"/>
                  <a:pt x="7430587" y="4044834"/>
                </a:cubicBezTo>
                <a:cubicBezTo>
                  <a:pt x="7430778" y="4043958"/>
                  <a:pt x="7430893" y="4043043"/>
                  <a:pt x="7430969" y="4042128"/>
                </a:cubicBezTo>
                <a:cubicBezTo>
                  <a:pt x="7430930" y="4042014"/>
                  <a:pt x="7430893" y="4042014"/>
                  <a:pt x="7430854" y="4041861"/>
                </a:cubicBezTo>
                <a:cubicBezTo>
                  <a:pt x="7430702" y="4041671"/>
                  <a:pt x="7430664" y="4041671"/>
                  <a:pt x="7430397" y="4041290"/>
                </a:cubicBezTo>
                <a:cubicBezTo>
                  <a:pt x="7429444" y="4040108"/>
                  <a:pt x="7428872" y="4038812"/>
                  <a:pt x="7428339" y="4037516"/>
                </a:cubicBezTo>
                <a:lnTo>
                  <a:pt x="7423346" y="4036677"/>
                </a:lnTo>
                <a:cubicBezTo>
                  <a:pt x="7415344" y="4035305"/>
                  <a:pt x="7409551" y="4030235"/>
                  <a:pt x="7409551" y="4021582"/>
                </a:cubicBezTo>
                <a:cubicBezTo>
                  <a:pt x="7409551" y="4014454"/>
                  <a:pt x="7417173" y="4006488"/>
                  <a:pt x="7424643" y="4007784"/>
                </a:cubicBezTo>
                <a:cubicBezTo>
                  <a:pt x="7427653" y="4008317"/>
                  <a:pt x="7430626" y="4008813"/>
                  <a:pt x="7433598" y="4009346"/>
                </a:cubicBezTo>
                <a:cubicBezTo>
                  <a:pt x="7439582" y="4010376"/>
                  <a:pt x="7444345" y="4013463"/>
                  <a:pt x="7446365" y="4018647"/>
                </a:cubicBezTo>
                <a:cubicBezTo>
                  <a:pt x="7448499" y="4019410"/>
                  <a:pt x="7450405" y="4020515"/>
                  <a:pt x="7451891" y="4022192"/>
                </a:cubicBezTo>
                <a:cubicBezTo>
                  <a:pt x="7451967" y="4021849"/>
                  <a:pt x="7452158" y="4021544"/>
                  <a:pt x="7452272" y="4021201"/>
                </a:cubicBezTo>
                <a:cubicBezTo>
                  <a:pt x="7447242" y="4018304"/>
                  <a:pt x="7443659" y="4012891"/>
                  <a:pt x="7445145" y="4005649"/>
                </a:cubicBezTo>
                <a:cubicBezTo>
                  <a:pt x="7448842" y="3987657"/>
                  <a:pt x="7476053" y="3994785"/>
                  <a:pt x="7473042" y="4012472"/>
                </a:cubicBezTo>
                <a:close/>
                <a:moveTo>
                  <a:pt x="7432150" y="4053602"/>
                </a:moveTo>
                <a:cubicBezTo>
                  <a:pt x="7442744" y="4068620"/>
                  <a:pt x="7421555" y="4088366"/>
                  <a:pt x="7410847" y="4073156"/>
                </a:cubicBezTo>
                <a:cubicBezTo>
                  <a:pt x="7400252" y="4058138"/>
                  <a:pt x="7421441" y="4038392"/>
                  <a:pt x="7432150" y="4053602"/>
                </a:cubicBezTo>
                <a:close/>
                <a:moveTo>
                  <a:pt x="7438171" y="3959602"/>
                </a:moveTo>
                <a:cubicBezTo>
                  <a:pt x="7438552" y="3959907"/>
                  <a:pt x="7438667" y="3960327"/>
                  <a:pt x="7438972" y="3960669"/>
                </a:cubicBezTo>
                <a:cubicBezTo>
                  <a:pt x="7442973" y="3961127"/>
                  <a:pt x="7446860" y="3963033"/>
                  <a:pt x="7449681" y="3966997"/>
                </a:cubicBezTo>
                <a:cubicBezTo>
                  <a:pt x="7457836" y="3978547"/>
                  <a:pt x="7444955" y="3988953"/>
                  <a:pt x="7433636" y="3986743"/>
                </a:cubicBezTo>
                <a:lnTo>
                  <a:pt x="7430854" y="3990059"/>
                </a:lnTo>
                <a:cubicBezTo>
                  <a:pt x="7425633" y="3996310"/>
                  <a:pt x="7416182" y="3995891"/>
                  <a:pt x="7410313" y="3991012"/>
                </a:cubicBezTo>
                <a:cubicBezTo>
                  <a:pt x="7404101" y="3985866"/>
                  <a:pt x="7404482" y="3976298"/>
                  <a:pt x="7409361" y="3970466"/>
                </a:cubicBezTo>
                <a:lnTo>
                  <a:pt x="7417669" y="3960555"/>
                </a:lnTo>
                <a:cubicBezTo>
                  <a:pt x="7422889" y="3954342"/>
                  <a:pt x="7432341" y="3954723"/>
                  <a:pt x="7438171" y="3959602"/>
                </a:cubicBezTo>
                <a:close/>
                <a:moveTo>
                  <a:pt x="7432455" y="3757347"/>
                </a:moveTo>
                <a:cubicBezTo>
                  <a:pt x="7436761" y="3763904"/>
                  <a:pt x="7432912" y="3773471"/>
                  <a:pt x="7426510" y="3776902"/>
                </a:cubicBezTo>
                <a:cubicBezTo>
                  <a:pt x="7419193" y="3780828"/>
                  <a:pt x="7411228" y="3777474"/>
                  <a:pt x="7406960" y="3770955"/>
                </a:cubicBezTo>
                <a:lnTo>
                  <a:pt x="7401967" y="3763370"/>
                </a:lnTo>
                <a:cubicBezTo>
                  <a:pt x="7401700" y="3762989"/>
                  <a:pt x="7401739" y="3762493"/>
                  <a:pt x="7401548" y="3762074"/>
                </a:cubicBezTo>
                <a:cubicBezTo>
                  <a:pt x="7406883" y="3774005"/>
                  <a:pt x="7390191" y="3788642"/>
                  <a:pt x="7377806" y="3778236"/>
                </a:cubicBezTo>
                <a:cubicBezTo>
                  <a:pt x="7363438" y="3766191"/>
                  <a:pt x="7383369" y="3745035"/>
                  <a:pt x="7397661" y="3757004"/>
                </a:cubicBezTo>
                <a:cubicBezTo>
                  <a:pt x="7399452" y="3758491"/>
                  <a:pt x="7400672" y="3760130"/>
                  <a:pt x="7401472" y="3761807"/>
                </a:cubicBezTo>
                <a:cubicBezTo>
                  <a:pt x="7398538" y="3755365"/>
                  <a:pt x="7401967" y="3746979"/>
                  <a:pt x="7407912" y="3743777"/>
                </a:cubicBezTo>
                <a:cubicBezTo>
                  <a:pt x="7415229" y="3739851"/>
                  <a:pt x="7423194" y="3743205"/>
                  <a:pt x="7427462" y="3749724"/>
                </a:cubicBezTo>
                <a:cubicBezTo>
                  <a:pt x="7429101" y="3752278"/>
                  <a:pt x="7430778" y="3754832"/>
                  <a:pt x="7432455" y="3757347"/>
                </a:cubicBezTo>
                <a:close/>
                <a:moveTo>
                  <a:pt x="7432951" y="3660375"/>
                </a:moveTo>
                <a:cubicBezTo>
                  <a:pt x="7438934" y="3664186"/>
                  <a:pt x="7442516" y="3674402"/>
                  <a:pt x="7437447" y="3680425"/>
                </a:cubicBezTo>
                <a:lnTo>
                  <a:pt x="7433293" y="3685380"/>
                </a:lnTo>
                <a:cubicBezTo>
                  <a:pt x="7429711" y="3689611"/>
                  <a:pt x="7424871" y="3692241"/>
                  <a:pt x="7419764" y="3691936"/>
                </a:cubicBezTo>
                <a:cubicBezTo>
                  <a:pt x="7421136" y="3694910"/>
                  <a:pt x="7421746" y="3698302"/>
                  <a:pt x="7421098" y="3701504"/>
                </a:cubicBezTo>
                <a:lnTo>
                  <a:pt x="7419803" y="3707794"/>
                </a:lnTo>
                <a:cubicBezTo>
                  <a:pt x="7418164" y="3715722"/>
                  <a:pt x="7409818" y="3719877"/>
                  <a:pt x="7402348" y="3718429"/>
                </a:cubicBezTo>
                <a:cubicBezTo>
                  <a:pt x="7394498" y="3716866"/>
                  <a:pt x="7390191" y="3708365"/>
                  <a:pt x="7391716" y="3700970"/>
                </a:cubicBezTo>
                <a:lnTo>
                  <a:pt x="7392058" y="3699293"/>
                </a:lnTo>
                <a:cubicBezTo>
                  <a:pt x="7390649" y="3702266"/>
                  <a:pt x="7388667" y="3705049"/>
                  <a:pt x="7385847" y="3707374"/>
                </a:cubicBezTo>
                <a:cubicBezTo>
                  <a:pt x="7382112" y="3710462"/>
                  <a:pt x="7378073" y="3712215"/>
                  <a:pt x="7373880" y="3712978"/>
                </a:cubicBezTo>
                <a:cubicBezTo>
                  <a:pt x="7373499" y="3715227"/>
                  <a:pt x="7372661" y="3717399"/>
                  <a:pt x="7371212" y="3719382"/>
                </a:cubicBezTo>
                <a:cubicBezTo>
                  <a:pt x="7366792" y="3725633"/>
                  <a:pt x="7356654" y="3726777"/>
                  <a:pt x="7350824" y="3721897"/>
                </a:cubicBezTo>
                <a:lnTo>
                  <a:pt x="7340915" y="3713588"/>
                </a:lnTo>
                <a:cubicBezTo>
                  <a:pt x="7336799" y="3710157"/>
                  <a:pt x="7335047" y="3705240"/>
                  <a:pt x="7335618" y="3700437"/>
                </a:cubicBezTo>
                <a:cubicBezTo>
                  <a:pt x="7335465" y="3700323"/>
                  <a:pt x="7335313" y="3700170"/>
                  <a:pt x="7335123" y="3700056"/>
                </a:cubicBezTo>
                <a:cubicBezTo>
                  <a:pt x="7331807" y="3708327"/>
                  <a:pt x="7321327" y="3714045"/>
                  <a:pt x="7312485" y="3706612"/>
                </a:cubicBezTo>
                <a:cubicBezTo>
                  <a:pt x="7301777" y="3697616"/>
                  <a:pt x="7309475" y="3682864"/>
                  <a:pt x="7320031" y="3681035"/>
                </a:cubicBezTo>
                <a:cubicBezTo>
                  <a:pt x="7318088" y="3671048"/>
                  <a:pt x="7324147" y="3659193"/>
                  <a:pt x="7331426" y="3652560"/>
                </a:cubicBezTo>
                <a:cubicBezTo>
                  <a:pt x="7336532" y="3647910"/>
                  <a:pt x="7345069" y="3647910"/>
                  <a:pt x="7353035" y="3649435"/>
                </a:cubicBezTo>
                <a:cubicBezTo>
                  <a:pt x="7354330" y="3639753"/>
                  <a:pt x="7368545" y="3631557"/>
                  <a:pt x="7378910" y="3640248"/>
                </a:cubicBezTo>
                <a:cubicBezTo>
                  <a:pt x="7385961" y="3646156"/>
                  <a:pt x="7384284" y="3653933"/>
                  <a:pt x="7379101" y="3658850"/>
                </a:cubicBezTo>
                <a:cubicBezTo>
                  <a:pt x="7380397" y="3659307"/>
                  <a:pt x="7381617" y="3659917"/>
                  <a:pt x="7382684" y="3660680"/>
                </a:cubicBezTo>
                <a:cubicBezTo>
                  <a:pt x="7387981" y="3655114"/>
                  <a:pt x="7396708" y="3655228"/>
                  <a:pt x="7402539" y="3659879"/>
                </a:cubicBezTo>
                <a:cubicBezTo>
                  <a:pt x="7406312" y="3662890"/>
                  <a:pt x="7407760" y="3667617"/>
                  <a:pt x="7407303" y="3672191"/>
                </a:cubicBezTo>
                <a:cubicBezTo>
                  <a:pt x="7407683" y="3671353"/>
                  <a:pt x="7408179" y="3670514"/>
                  <a:pt x="7408827" y="3669752"/>
                </a:cubicBezTo>
                <a:lnTo>
                  <a:pt x="7412981" y="3664796"/>
                </a:lnTo>
                <a:cubicBezTo>
                  <a:pt x="7417973" y="3658850"/>
                  <a:pt x="7425633" y="3655724"/>
                  <a:pt x="7432951" y="3660375"/>
                </a:cubicBezTo>
                <a:close/>
                <a:moveTo>
                  <a:pt x="7396403" y="3610097"/>
                </a:moveTo>
                <a:cubicBezTo>
                  <a:pt x="7403873" y="3606285"/>
                  <a:pt x="7411533" y="3609906"/>
                  <a:pt x="7415839" y="3616424"/>
                </a:cubicBezTo>
                <a:lnTo>
                  <a:pt x="7420831" y="3624010"/>
                </a:lnTo>
                <a:cubicBezTo>
                  <a:pt x="7425138" y="3630566"/>
                  <a:pt x="7420870" y="3640210"/>
                  <a:pt x="7414505" y="3643450"/>
                </a:cubicBezTo>
                <a:cubicBezTo>
                  <a:pt x="7406997" y="3647262"/>
                  <a:pt x="7399375" y="3643641"/>
                  <a:pt x="7395069" y="3637122"/>
                </a:cubicBezTo>
                <a:lnTo>
                  <a:pt x="7390077" y="3629537"/>
                </a:lnTo>
                <a:cubicBezTo>
                  <a:pt x="7385771" y="3622981"/>
                  <a:pt x="7390039" y="3613337"/>
                  <a:pt x="7396403" y="3610097"/>
                </a:cubicBezTo>
                <a:close/>
                <a:moveTo>
                  <a:pt x="7370298" y="3565537"/>
                </a:moveTo>
                <a:cubicBezTo>
                  <a:pt x="7378149" y="3566223"/>
                  <a:pt x="7384780" y="3571864"/>
                  <a:pt x="7384665" y="3580212"/>
                </a:cubicBezTo>
                <a:cubicBezTo>
                  <a:pt x="7384589" y="3587607"/>
                  <a:pt x="7377806" y="3595307"/>
                  <a:pt x="7369993" y="3594583"/>
                </a:cubicBezTo>
                <a:lnTo>
                  <a:pt x="7363552" y="3594011"/>
                </a:lnTo>
                <a:cubicBezTo>
                  <a:pt x="7355702" y="3593325"/>
                  <a:pt x="7349071" y="3587683"/>
                  <a:pt x="7349185" y="3579335"/>
                </a:cubicBezTo>
                <a:cubicBezTo>
                  <a:pt x="7349261" y="3571940"/>
                  <a:pt x="7356045" y="3564279"/>
                  <a:pt x="7363858" y="3564965"/>
                </a:cubicBezTo>
                <a:lnTo>
                  <a:pt x="7370298" y="3565537"/>
                </a:lnTo>
                <a:close/>
                <a:moveTo>
                  <a:pt x="7350138" y="3531764"/>
                </a:moveTo>
                <a:lnTo>
                  <a:pt x="7355092" y="3535919"/>
                </a:lnTo>
                <a:cubicBezTo>
                  <a:pt x="7361342" y="3541141"/>
                  <a:pt x="7361076" y="3550518"/>
                  <a:pt x="7356236" y="3556426"/>
                </a:cubicBezTo>
                <a:cubicBezTo>
                  <a:pt x="7353453" y="3559819"/>
                  <a:pt x="7349338" y="3561153"/>
                  <a:pt x="7345184" y="3561000"/>
                </a:cubicBezTo>
                <a:lnTo>
                  <a:pt x="7343964" y="3562487"/>
                </a:lnTo>
                <a:cubicBezTo>
                  <a:pt x="7341830" y="3565041"/>
                  <a:pt x="7339200" y="3566604"/>
                  <a:pt x="7336380" y="3567481"/>
                </a:cubicBezTo>
                <a:cubicBezTo>
                  <a:pt x="7339162" y="3577849"/>
                  <a:pt x="7330016" y="3588064"/>
                  <a:pt x="7320870" y="3587683"/>
                </a:cubicBezTo>
                <a:cubicBezTo>
                  <a:pt x="7315839" y="3591914"/>
                  <a:pt x="7309475" y="3593058"/>
                  <a:pt x="7303263" y="3589246"/>
                </a:cubicBezTo>
                <a:cubicBezTo>
                  <a:pt x="7297051" y="3585434"/>
                  <a:pt x="7294498" y="3574914"/>
                  <a:pt x="7299414" y="3569082"/>
                </a:cubicBezTo>
                <a:lnTo>
                  <a:pt x="7303568" y="3564126"/>
                </a:lnTo>
                <a:cubicBezTo>
                  <a:pt x="7307188" y="3559819"/>
                  <a:pt x="7311990" y="3557913"/>
                  <a:pt x="7317021" y="3558370"/>
                </a:cubicBezTo>
                <a:cubicBezTo>
                  <a:pt x="7317554" y="3558103"/>
                  <a:pt x="7318011" y="3557684"/>
                  <a:pt x="7318583" y="3557456"/>
                </a:cubicBezTo>
                <a:cubicBezTo>
                  <a:pt x="7317478" y="3553263"/>
                  <a:pt x="7317745" y="3548688"/>
                  <a:pt x="7320489" y="3545410"/>
                </a:cubicBezTo>
                <a:lnTo>
                  <a:pt x="7324642" y="3540493"/>
                </a:lnTo>
                <a:cubicBezTo>
                  <a:pt x="7325290" y="3539692"/>
                  <a:pt x="7326129" y="3539197"/>
                  <a:pt x="7326853" y="3538587"/>
                </a:cubicBezTo>
                <a:cubicBezTo>
                  <a:pt x="7327463" y="3536529"/>
                  <a:pt x="7328339" y="3534585"/>
                  <a:pt x="7329711" y="3532907"/>
                </a:cubicBezTo>
                <a:cubicBezTo>
                  <a:pt x="7334741" y="3526656"/>
                  <a:pt x="7344345" y="3526885"/>
                  <a:pt x="7350138" y="3531764"/>
                </a:cubicBezTo>
                <a:close/>
                <a:moveTo>
                  <a:pt x="7302844" y="3382341"/>
                </a:moveTo>
                <a:cubicBezTo>
                  <a:pt x="7302806" y="3382112"/>
                  <a:pt x="7302653" y="3381959"/>
                  <a:pt x="7302615" y="3381731"/>
                </a:cubicBezTo>
                <a:cubicBezTo>
                  <a:pt x="7302615" y="3381540"/>
                  <a:pt x="7302653" y="3381349"/>
                  <a:pt x="7302653" y="3381159"/>
                </a:cubicBezTo>
                <a:cubicBezTo>
                  <a:pt x="7302501" y="3379520"/>
                  <a:pt x="7302653" y="3377995"/>
                  <a:pt x="7302958" y="3376432"/>
                </a:cubicBezTo>
                <a:cubicBezTo>
                  <a:pt x="7302996" y="3376280"/>
                  <a:pt x="7302996" y="3376127"/>
                  <a:pt x="7303034" y="3375975"/>
                </a:cubicBezTo>
                <a:cubicBezTo>
                  <a:pt x="7303720" y="3373040"/>
                  <a:pt x="7305321" y="3370524"/>
                  <a:pt x="7307722" y="3368770"/>
                </a:cubicBezTo>
                <a:cubicBezTo>
                  <a:pt x="7309742" y="3366941"/>
                  <a:pt x="7312066" y="3365492"/>
                  <a:pt x="7314886" y="3365226"/>
                </a:cubicBezTo>
                <a:lnTo>
                  <a:pt x="7323995" y="3364425"/>
                </a:lnTo>
                <a:cubicBezTo>
                  <a:pt x="7331846" y="3363739"/>
                  <a:pt x="7339277" y="3368542"/>
                  <a:pt x="7340458" y="3376699"/>
                </a:cubicBezTo>
                <a:cubicBezTo>
                  <a:pt x="7341563" y="3384132"/>
                  <a:pt x="7335999" y="3392480"/>
                  <a:pt x="7328187" y="3393166"/>
                </a:cubicBezTo>
                <a:cubicBezTo>
                  <a:pt x="7326815" y="3393281"/>
                  <a:pt x="7325443" y="3393395"/>
                  <a:pt x="7324071" y="3393547"/>
                </a:cubicBezTo>
                <a:cubicBezTo>
                  <a:pt x="7321975" y="3394805"/>
                  <a:pt x="7319498" y="3395682"/>
                  <a:pt x="7316258" y="3395377"/>
                </a:cubicBezTo>
                <a:cubicBezTo>
                  <a:pt x="7308179" y="3394691"/>
                  <a:pt x="7303835" y="3388706"/>
                  <a:pt x="7302844" y="3382341"/>
                </a:cubicBezTo>
                <a:close/>
                <a:moveTo>
                  <a:pt x="7294917" y="3517012"/>
                </a:moveTo>
                <a:lnTo>
                  <a:pt x="7300405" y="3513124"/>
                </a:lnTo>
                <a:cubicBezTo>
                  <a:pt x="7307341" y="3508245"/>
                  <a:pt x="7316754" y="3511180"/>
                  <a:pt x="7321327" y="3517622"/>
                </a:cubicBezTo>
                <a:cubicBezTo>
                  <a:pt x="7326205" y="3524483"/>
                  <a:pt x="7323308" y="3533975"/>
                  <a:pt x="7316830" y="3538549"/>
                </a:cubicBezTo>
                <a:lnTo>
                  <a:pt x="7311342" y="3542437"/>
                </a:lnTo>
                <a:cubicBezTo>
                  <a:pt x="7304406" y="3547316"/>
                  <a:pt x="7294993" y="3544381"/>
                  <a:pt x="7290420" y="3537939"/>
                </a:cubicBezTo>
                <a:cubicBezTo>
                  <a:pt x="7285542" y="3531078"/>
                  <a:pt x="7288477" y="3521586"/>
                  <a:pt x="7294917" y="3517012"/>
                </a:cubicBezTo>
                <a:close/>
                <a:moveTo>
                  <a:pt x="7292326" y="3710805"/>
                </a:moveTo>
                <a:cubicBezTo>
                  <a:pt x="7306311" y="3722507"/>
                  <a:pt x="7288743" y="3743358"/>
                  <a:pt x="7274604" y="3733485"/>
                </a:cubicBezTo>
                <a:cubicBezTo>
                  <a:pt x="7275367" y="3735620"/>
                  <a:pt x="7275786" y="3737869"/>
                  <a:pt x="7275519" y="3740346"/>
                </a:cubicBezTo>
                <a:cubicBezTo>
                  <a:pt x="7274719" y="3747856"/>
                  <a:pt x="7266449" y="3753955"/>
                  <a:pt x="7259056" y="3752430"/>
                </a:cubicBezTo>
                <a:lnTo>
                  <a:pt x="7252767" y="3751134"/>
                </a:lnTo>
                <a:cubicBezTo>
                  <a:pt x="7244841" y="3749495"/>
                  <a:pt x="7239810" y="3742786"/>
                  <a:pt x="7240687" y="3734629"/>
                </a:cubicBezTo>
                <a:cubicBezTo>
                  <a:pt x="7241487" y="3727158"/>
                  <a:pt x="7249757" y="3721021"/>
                  <a:pt x="7257150" y="3722545"/>
                </a:cubicBezTo>
                <a:lnTo>
                  <a:pt x="7263438" y="3723841"/>
                </a:lnTo>
                <a:cubicBezTo>
                  <a:pt x="7265572" y="3724261"/>
                  <a:pt x="7267440" y="3725137"/>
                  <a:pt x="7269079" y="3726243"/>
                </a:cubicBezTo>
                <a:cubicBezTo>
                  <a:pt x="7265382" y="3714502"/>
                  <a:pt x="7280359" y="3700780"/>
                  <a:pt x="7292326" y="3710805"/>
                </a:cubicBezTo>
                <a:close/>
                <a:moveTo>
                  <a:pt x="7268964" y="3493493"/>
                </a:moveTo>
                <a:cubicBezTo>
                  <a:pt x="7270374" y="3495513"/>
                  <a:pt x="7271251" y="3497534"/>
                  <a:pt x="7271632" y="3499592"/>
                </a:cubicBezTo>
                <a:lnTo>
                  <a:pt x="7273652" y="3501307"/>
                </a:lnTo>
                <a:cubicBezTo>
                  <a:pt x="7279902" y="3506530"/>
                  <a:pt x="7280512" y="3515335"/>
                  <a:pt x="7275786" y="3521777"/>
                </a:cubicBezTo>
                <a:cubicBezTo>
                  <a:pt x="7271174" y="3528028"/>
                  <a:pt x="7261152" y="3528753"/>
                  <a:pt x="7255321" y="3523873"/>
                </a:cubicBezTo>
                <a:lnTo>
                  <a:pt x="7250367" y="3519719"/>
                </a:lnTo>
                <a:cubicBezTo>
                  <a:pt x="7248728" y="3518346"/>
                  <a:pt x="7248537" y="3516364"/>
                  <a:pt x="7247661" y="3514611"/>
                </a:cubicBezTo>
                <a:cubicBezTo>
                  <a:pt x="7246823" y="3513848"/>
                  <a:pt x="7245908" y="3513353"/>
                  <a:pt x="7245184" y="3512285"/>
                </a:cubicBezTo>
                <a:cubicBezTo>
                  <a:pt x="7233979" y="3496428"/>
                  <a:pt x="7257683" y="3477598"/>
                  <a:pt x="7268964" y="3493493"/>
                </a:cubicBezTo>
                <a:close/>
                <a:moveTo>
                  <a:pt x="7234551" y="3513162"/>
                </a:moveTo>
                <a:cubicBezTo>
                  <a:pt x="7239467" y="3512743"/>
                  <a:pt x="7244383" y="3514496"/>
                  <a:pt x="7247890" y="3518689"/>
                </a:cubicBezTo>
                <a:cubicBezTo>
                  <a:pt x="7252996" y="3524826"/>
                  <a:pt x="7251510" y="3535347"/>
                  <a:pt x="7245031" y="3539921"/>
                </a:cubicBezTo>
                <a:lnTo>
                  <a:pt x="7239543" y="3543809"/>
                </a:lnTo>
                <a:cubicBezTo>
                  <a:pt x="7239124" y="3544114"/>
                  <a:pt x="7238705" y="3544305"/>
                  <a:pt x="7238248" y="3544571"/>
                </a:cubicBezTo>
                <a:cubicBezTo>
                  <a:pt x="7238324" y="3546020"/>
                  <a:pt x="7238248" y="3547430"/>
                  <a:pt x="7237905" y="3548803"/>
                </a:cubicBezTo>
                <a:cubicBezTo>
                  <a:pt x="7236724" y="3553339"/>
                  <a:pt x="7233712" y="3556464"/>
                  <a:pt x="7229978" y="3558256"/>
                </a:cubicBezTo>
                <a:cubicBezTo>
                  <a:pt x="7233979" y="3563478"/>
                  <a:pt x="7234360" y="3571102"/>
                  <a:pt x="7230016" y="3576286"/>
                </a:cubicBezTo>
                <a:lnTo>
                  <a:pt x="7225862" y="3581241"/>
                </a:lnTo>
                <a:cubicBezTo>
                  <a:pt x="7220794" y="3587264"/>
                  <a:pt x="7211533" y="3588255"/>
                  <a:pt x="7205397" y="3583223"/>
                </a:cubicBezTo>
                <a:cubicBezTo>
                  <a:pt x="7199376" y="3578268"/>
                  <a:pt x="7198385" y="3568777"/>
                  <a:pt x="7203415" y="3562754"/>
                </a:cubicBezTo>
                <a:lnTo>
                  <a:pt x="7207570" y="3557798"/>
                </a:lnTo>
                <a:cubicBezTo>
                  <a:pt x="7207760" y="3557570"/>
                  <a:pt x="7208027" y="3557494"/>
                  <a:pt x="7208217" y="3557265"/>
                </a:cubicBezTo>
                <a:cubicBezTo>
                  <a:pt x="7201396" y="3554787"/>
                  <a:pt x="7197432" y="3546516"/>
                  <a:pt x="7199147" y="3539730"/>
                </a:cubicBezTo>
                <a:cubicBezTo>
                  <a:pt x="7201014" y="3532374"/>
                  <a:pt x="7207684" y="3528714"/>
                  <a:pt x="7214734" y="3528829"/>
                </a:cubicBezTo>
                <a:cubicBezTo>
                  <a:pt x="7213438" y="3518689"/>
                  <a:pt x="7224147" y="3508588"/>
                  <a:pt x="7234551" y="3513162"/>
                </a:cubicBezTo>
                <a:close/>
                <a:moveTo>
                  <a:pt x="7200519" y="3448399"/>
                </a:moveTo>
                <a:cubicBezTo>
                  <a:pt x="7200748" y="3448590"/>
                  <a:pt x="7200786" y="3448819"/>
                  <a:pt x="7201014" y="3449009"/>
                </a:cubicBezTo>
                <a:cubicBezTo>
                  <a:pt x="7205321" y="3449886"/>
                  <a:pt x="7209208" y="3452554"/>
                  <a:pt x="7211990" y="3456480"/>
                </a:cubicBezTo>
                <a:lnTo>
                  <a:pt x="7215877" y="3461969"/>
                </a:lnTo>
                <a:cubicBezTo>
                  <a:pt x="7220641" y="3468678"/>
                  <a:pt x="7216106" y="3479008"/>
                  <a:pt x="7209589" y="3482477"/>
                </a:cubicBezTo>
                <a:cubicBezTo>
                  <a:pt x="7207074" y="3483811"/>
                  <a:pt x="7204597" y="3484078"/>
                  <a:pt x="7202158" y="3483964"/>
                </a:cubicBezTo>
                <a:cubicBezTo>
                  <a:pt x="7207074" y="3487852"/>
                  <a:pt x="7211228" y="3492426"/>
                  <a:pt x="7211419" y="3499135"/>
                </a:cubicBezTo>
                <a:cubicBezTo>
                  <a:pt x="7211419" y="3499859"/>
                  <a:pt x="7211304" y="3500507"/>
                  <a:pt x="7211228" y="3501193"/>
                </a:cubicBezTo>
                <a:cubicBezTo>
                  <a:pt x="7217821" y="3513696"/>
                  <a:pt x="7204102" y="3531383"/>
                  <a:pt x="7191525" y="3520824"/>
                </a:cubicBezTo>
                <a:cubicBezTo>
                  <a:pt x="7190344" y="3519833"/>
                  <a:pt x="7189429" y="3518728"/>
                  <a:pt x="7188667" y="3517584"/>
                </a:cubicBezTo>
                <a:cubicBezTo>
                  <a:pt x="7187066" y="3516898"/>
                  <a:pt x="7185542" y="3515945"/>
                  <a:pt x="7184246" y="3514763"/>
                </a:cubicBezTo>
                <a:cubicBezTo>
                  <a:pt x="7180283" y="3511142"/>
                  <a:pt x="7179368" y="3505653"/>
                  <a:pt x="7180702" y="3500774"/>
                </a:cubicBezTo>
                <a:cubicBezTo>
                  <a:pt x="7179025" y="3496962"/>
                  <a:pt x="7178797" y="3492731"/>
                  <a:pt x="7181121" y="3488233"/>
                </a:cubicBezTo>
                <a:cubicBezTo>
                  <a:pt x="7183332" y="3483926"/>
                  <a:pt x="7188743" y="3481143"/>
                  <a:pt x="7193926" y="3481028"/>
                </a:cubicBezTo>
                <a:cubicBezTo>
                  <a:pt x="7192135" y="3479694"/>
                  <a:pt x="7190458" y="3478132"/>
                  <a:pt x="7189124" y="3476226"/>
                </a:cubicBezTo>
                <a:lnTo>
                  <a:pt x="7187219" y="3473519"/>
                </a:lnTo>
                <a:cubicBezTo>
                  <a:pt x="7185351" y="3473024"/>
                  <a:pt x="7183446" y="3472033"/>
                  <a:pt x="7181655" y="3470508"/>
                </a:cubicBezTo>
                <a:cubicBezTo>
                  <a:pt x="7167326" y="3458463"/>
                  <a:pt x="7186190" y="3436354"/>
                  <a:pt x="7200519" y="3448399"/>
                </a:cubicBezTo>
                <a:close/>
                <a:moveTo>
                  <a:pt x="7174071" y="3527456"/>
                </a:moveTo>
                <a:cubicBezTo>
                  <a:pt x="7185847" y="3537329"/>
                  <a:pt x="7176815" y="3555473"/>
                  <a:pt x="7165229" y="3554597"/>
                </a:cubicBezTo>
                <a:lnTo>
                  <a:pt x="7166640" y="3558332"/>
                </a:lnTo>
                <a:cubicBezTo>
                  <a:pt x="7169536" y="3565994"/>
                  <a:pt x="7165306" y="3574952"/>
                  <a:pt x="7157645" y="3577772"/>
                </a:cubicBezTo>
                <a:cubicBezTo>
                  <a:pt x="7149910" y="3580631"/>
                  <a:pt x="7141106" y="3576438"/>
                  <a:pt x="7138210" y="3568815"/>
                </a:cubicBezTo>
                <a:cubicBezTo>
                  <a:pt x="7137257" y="3566337"/>
                  <a:pt x="7136304" y="3563821"/>
                  <a:pt x="7135389" y="3561343"/>
                </a:cubicBezTo>
                <a:lnTo>
                  <a:pt x="7128568" y="3561953"/>
                </a:lnTo>
                <a:cubicBezTo>
                  <a:pt x="7120450" y="3562678"/>
                  <a:pt x="7113515" y="3559247"/>
                  <a:pt x="7111304" y="3550823"/>
                </a:cubicBezTo>
                <a:cubicBezTo>
                  <a:pt x="7110427" y="3547469"/>
                  <a:pt x="7111304" y="3543504"/>
                  <a:pt x="7113209" y="3540188"/>
                </a:cubicBezTo>
                <a:cubicBezTo>
                  <a:pt x="7113095" y="3539388"/>
                  <a:pt x="7112791" y="3538663"/>
                  <a:pt x="7112791" y="3537825"/>
                </a:cubicBezTo>
                <a:cubicBezTo>
                  <a:pt x="7112752" y="3529820"/>
                  <a:pt x="7120641" y="3522768"/>
                  <a:pt x="7128530" y="3523302"/>
                </a:cubicBezTo>
                <a:cubicBezTo>
                  <a:pt x="7137714" y="3523949"/>
                  <a:pt x="7146518" y="3527609"/>
                  <a:pt x="7152196" y="3535118"/>
                </a:cubicBezTo>
                <a:cubicBezTo>
                  <a:pt x="7152577" y="3535614"/>
                  <a:pt x="7152729" y="3536224"/>
                  <a:pt x="7153035" y="3536719"/>
                </a:cubicBezTo>
                <a:cubicBezTo>
                  <a:pt x="7154978" y="3527190"/>
                  <a:pt x="7164772" y="3519642"/>
                  <a:pt x="7174071" y="3527456"/>
                </a:cubicBezTo>
                <a:close/>
                <a:moveTo>
                  <a:pt x="7166220" y="3429111"/>
                </a:moveTo>
                <a:cubicBezTo>
                  <a:pt x="7175100" y="3438451"/>
                  <a:pt x="7169498" y="3456137"/>
                  <a:pt x="7157531" y="3455718"/>
                </a:cubicBezTo>
                <a:cubicBezTo>
                  <a:pt x="7165001" y="3467954"/>
                  <a:pt x="7148576" y="3484879"/>
                  <a:pt x="7135618" y="3474015"/>
                </a:cubicBezTo>
                <a:cubicBezTo>
                  <a:pt x="7130626" y="3469860"/>
                  <a:pt x="7129825" y="3464485"/>
                  <a:pt x="7131274" y="3459720"/>
                </a:cubicBezTo>
                <a:cubicBezTo>
                  <a:pt x="7127120" y="3461665"/>
                  <a:pt x="7122471" y="3461969"/>
                  <a:pt x="7117935" y="3459034"/>
                </a:cubicBezTo>
                <a:cubicBezTo>
                  <a:pt x="7111952" y="3455146"/>
                  <a:pt x="7108522" y="3444969"/>
                  <a:pt x="7113553" y="3438946"/>
                </a:cubicBezTo>
                <a:lnTo>
                  <a:pt x="7117707" y="3433991"/>
                </a:lnTo>
                <a:cubicBezTo>
                  <a:pt x="7121517" y="3429455"/>
                  <a:pt x="7126853" y="3426634"/>
                  <a:pt x="7132379" y="3427511"/>
                </a:cubicBezTo>
                <a:cubicBezTo>
                  <a:pt x="7132379" y="3426519"/>
                  <a:pt x="7132112" y="3425643"/>
                  <a:pt x="7132341" y="3424537"/>
                </a:cubicBezTo>
                <a:cubicBezTo>
                  <a:pt x="7133827" y="3417181"/>
                  <a:pt x="7143278" y="3410663"/>
                  <a:pt x="7150671" y="3413483"/>
                </a:cubicBezTo>
                <a:cubicBezTo>
                  <a:pt x="7157341" y="3416037"/>
                  <a:pt x="7163553" y="3419658"/>
                  <a:pt x="7165801" y="3426939"/>
                </a:cubicBezTo>
                <a:cubicBezTo>
                  <a:pt x="7166068" y="3427701"/>
                  <a:pt x="7166106" y="3428387"/>
                  <a:pt x="7166220" y="3429111"/>
                </a:cubicBezTo>
                <a:close/>
                <a:moveTo>
                  <a:pt x="7126396" y="3261658"/>
                </a:moveTo>
                <a:cubicBezTo>
                  <a:pt x="7127996" y="3259486"/>
                  <a:pt x="7129940" y="3257847"/>
                  <a:pt x="7132036" y="3256550"/>
                </a:cubicBezTo>
                <a:cubicBezTo>
                  <a:pt x="7134018" y="3250909"/>
                  <a:pt x="7139505" y="3247212"/>
                  <a:pt x="7145717" y="3246678"/>
                </a:cubicBezTo>
                <a:lnTo>
                  <a:pt x="7154826" y="3245877"/>
                </a:lnTo>
                <a:cubicBezTo>
                  <a:pt x="7162676" y="3245191"/>
                  <a:pt x="7169345" y="3253082"/>
                  <a:pt x="7169345" y="3260401"/>
                </a:cubicBezTo>
                <a:cubicBezTo>
                  <a:pt x="7169345" y="3266652"/>
                  <a:pt x="7165573" y="3271302"/>
                  <a:pt x="7160390" y="3273551"/>
                </a:cubicBezTo>
                <a:cubicBezTo>
                  <a:pt x="7159894" y="3275724"/>
                  <a:pt x="7159056" y="3277821"/>
                  <a:pt x="7157569" y="3279764"/>
                </a:cubicBezTo>
                <a:cubicBezTo>
                  <a:pt x="7154368" y="3283843"/>
                  <a:pt x="7148537" y="3285444"/>
                  <a:pt x="7143393" y="3284453"/>
                </a:cubicBezTo>
                <a:cubicBezTo>
                  <a:pt x="7138400" y="3286511"/>
                  <a:pt x="7132188" y="3285444"/>
                  <a:pt x="7127958" y="3282128"/>
                </a:cubicBezTo>
                <a:cubicBezTo>
                  <a:pt x="7121480" y="3277096"/>
                  <a:pt x="7121861" y="3267757"/>
                  <a:pt x="7126396" y="3261658"/>
                </a:cubicBezTo>
                <a:close/>
                <a:moveTo>
                  <a:pt x="7072051" y="3187824"/>
                </a:moveTo>
                <a:cubicBezTo>
                  <a:pt x="7077463" y="3195295"/>
                  <a:pt x="7073919" y="3202423"/>
                  <a:pt x="7067669" y="3205930"/>
                </a:cubicBezTo>
                <a:cubicBezTo>
                  <a:pt x="7068812" y="3206692"/>
                  <a:pt x="7069841" y="3207531"/>
                  <a:pt x="7070679" y="3208560"/>
                </a:cubicBezTo>
                <a:cubicBezTo>
                  <a:pt x="7077196" y="3204481"/>
                  <a:pt x="7085618" y="3206730"/>
                  <a:pt x="7090153" y="3212677"/>
                </a:cubicBezTo>
                <a:cubicBezTo>
                  <a:pt x="7093050" y="3216527"/>
                  <a:pt x="7093317" y="3221444"/>
                  <a:pt x="7091754" y="3225789"/>
                </a:cubicBezTo>
                <a:cubicBezTo>
                  <a:pt x="7092326" y="3225027"/>
                  <a:pt x="7093011" y="3224341"/>
                  <a:pt x="7093812" y="3223769"/>
                </a:cubicBezTo>
                <a:lnTo>
                  <a:pt x="7099033" y="3219995"/>
                </a:lnTo>
                <a:cubicBezTo>
                  <a:pt x="7105397" y="3215383"/>
                  <a:pt x="7113591" y="3214239"/>
                  <a:pt x="7119574" y="3220529"/>
                </a:cubicBezTo>
                <a:cubicBezTo>
                  <a:pt x="7124452" y="3225675"/>
                  <a:pt x="7125405" y="3236462"/>
                  <a:pt x="7119040" y="3241075"/>
                </a:cubicBezTo>
                <a:lnTo>
                  <a:pt x="7113819" y="3244886"/>
                </a:lnTo>
                <a:cubicBezTo>
                  <a:pt x="7113782" y="3244886"/>
                  <a:pt x="7113782" y="3244886"/>
                  <a:pt x="7113743" y="3244924"/>
                </a:cubicBezTo>
                <a:cubicBezTo>
                  <a:pt x="7116068" y="3248813"/>
                  <a:pt x="7116983" y="3253539"/>
                  <a:pt x="7115077" y="3257770"/>
                </a:cubicBezTo>
                <a:lnTo>
                  <a:pt x="7109551" y="3270044"/>
                </a:lnTo>
                <a:cubicBezTo>
                  <a:pt x="7106693" y="3276372"/>
                  <a:pt x="7100367" y="3280146"/>
                  <a:pt x="7093660" y="3279383"/>
                </a:cubicBezTo>
                <a:cubicBezTo>
                  <a:pt x="7094041" y="3285292"/>
                  <a:pt x="7089696" y="3291086"/>
                  <a:pt x="7083522" y="3293373"/>
                </a:cubicBezTo>
                <a:lnTo>
                  <a:pt x="7089505" y="3292839"/>
                </a:lnTo>
                <a:cubicBezTo>
                  <a:pt x="7097356" y="3292153"/>
                  <a:pt x="7104368" y="3298938"/>
                  <a:pt x="7104787" y="3306562"/>
                </a:cubicBezTo>
                <a:cubicBezTo>
                  <a:pt x="7105207" y="3314566"/>
                  <a:pt x="7098842" y="3321161"/>
                  <a:pt x="7091030" y="3321847"/>
                </a:cubicBezTo>
                <a:lnTo>
                  <a:pt x="7081921" y="3322647"/>
                </a:lnTo>
                <a:cubicBezTo>
                  <a:pt x="7074071" y="3323334"/>
                  <a:pt x="7067059" y="3316549"/>
                  <a:pt x="7066639" y="3308925"/>
                </a:cubicBezTo>
                <a:cubicBezTo>
                  <a:pt x="7066525" y="3306447"/>
                  <a:pt x="7067630" y="3304389"/>
                  <a:pt x="7068621" y="3302369"/>
                </a:cubicBezTo>
                <a:cubicBezTo>
                  <a:pt x="7067669" y="3302597"/>
                  <a:pt x="7066754" y="3302978"/>
                  <a:pt x="7065725" y="3303055"/>
                </a:cubicBezTo>
                <a:lnTo>
                  <a:pt x="7056617" y="3303855"/>
                </a:lnTo>
                <a:cubicBezTo>
                  <a:pt x="7048766" y="3304541"/>
                  <a:pt x="7042249" y="3296155"/>
                  <a:pt x="7042440" y="3288989"/>
                </a:cubicBezTo>
                <a:cubicBezTo>
                  <a:pt x="7042478" y="3287769"/>
                  <a:pt x="7042898" y="3286778"/>
                  <a:pt x="7043202" y="3285711"/>
                </a:cubicBezTo>
                <a:cubicBezTo>
                  <a:pt x="7042135" y="3285177"/>
                  <a:pt x="7041030" y="3284910"/>
                  <a:pt x="7040039" y="3284110"/>
                </a:cubicBezTo>
                <a:cubicBezTo>
                  <a:pt x="7032912" y="3278125"/>
                  <a:pt x="7034666" y="3270235"/>
                  <a:pt x="7039963" y="3265280"/>
                </a:cubicBezTo>
                <a:cubicBezTo>
                  <a:pt x="7034513" y="3266576"/>
                  <a:pt x="7028187" y="3264670"/>
                  <a:pt x="7024910" y="3260134"/>
                </a:cubicBezTo>
                <a:lnTo>
                  <a:pt x="7017363" y="3249651"/>
                </a:lnTo>
                <a:cubicBezTo>
                  <a:pt x="7014201" y="3245306"/>
                  <a:pt x="7013705" y="3240122"/>
                  <a:pt x="7015420" y="3235586"/>
                </a:cubicBezTo>
                <a:cubicBezTo>
                  <a:pt x="7015306" y="3235433"/>
                  <a:pt x="7015192" y="3235242"/>
                  <a:pt x="7015039" y="3235090"/>
                </a:cubicBezTo>
                <a:cubicBezTo>
                  <a:pt x="7009780" y="3242294"/>
                  <a:pt x="6998232" y="3245268"/>
                  <a:pt x="6991487" y="3235890"/>
                </a:cubicBezTo>
                <a:cubicBezTo>
                  <a:pt x="6983293" y="3224531"/>
                  <a:pt x="6994346" y="3212105"/>
                  <a:pt x="7005054" y="3212905"/>
                </a:cubicBezTo>
                <a:cubicBezTo>
                  <a:pt x="7005626" y="3202728"/>
                  <a:pt x="7014391" y="3192741"/>
                  <a:pt x="7023042" y="3188090"/>
                </a:cubicBezTo>
                <a:cubicBezTo>
                  <a:pt x="7027768" y="3185574"/>
                  <a:pt x="7033751" y="3186680"/>
                  <a:pt x="7039658" y="3188738"/>
                </a:cubicBezTo>
                <a:cubicBezTo>
                  <a:pt x="7041716" y="3188357"/>
                  <a:pt x="7043735" y="3188472"/>
                  <a:pt x="7045756" y="3189119"/>
                </a:cubicBezTo>
                <a:cubicBezTo>
                  <a:pt x="7050329" y="3181039"/>
                  <a:pt x="7064544" y="3177455"/>
                  <a:pt x="7072051" y="3187824"/>
                </a:cubicBezTo>
                <a:close/>
                <a:moveTo>
                  <a:pt x="7073385" y="3051322"/>
                </a:moveTo>
                <a:cubicBezTo>
                  <a:pt x="7068736" y="3055287"/>
                  <a:pt x="7063019" y="3055592"/>
                  <a:pt x="7057989" y="3053533"/>
                </a:cubicBezTo>
                <a:cubicBezTo>
                  <a:pt x="7052844" y="3057536"/>
                  <a:pt x="7045984" y="3058603"/>
                  <a:pt x="7040077" y="3054562"/>
                </a:cubicBezTo>
                <a:cubicBezTo>
                  <a:pt x="7034170" y="3050484"/>
                  <a:pt x="7031769" y="3041412"/>
                  <a:pt x="7035504" y="3035046"/>
                </a:cubicBezTo>
                <a:cubicBezTo>
                  <a:pt x="7034590" y="3034245"/>
                  <a:pt x="7033599" y="3033635"/>
                  <a:pt x="7032798" y="3032530"/>
                </a:cubicBezTo>
                <a:cubicBezTo>
                  <a:pt x="7021861" y="3017359"/>
                  <a:pt x="7046708" y="3002264"/>
                  <a:pt x="7057570" y="3017359"/>
                </a:cubicBezTo>
                <a:cubicBezTo>
                  <a:pt x="7058827" y="3019074"/>
                  <a:pt x="7059475" y="3020790"/>
                  <a:pt x="7059894" y="3022467"/>
                </a:cubicBezTo>
                <a:cubicBezTo>
                  <a:pt x="7065572" y="3023344"/>
                  <a:pt x="7070794" y="3025859"/>
                  <a:pt x="7075062" y="3030014"/>
                </a:cubicBezTo>
                <a:cubicBezTo>
                  <a:pt x="7080969" y="3035694"/>
                  <a:pt x="7079139" y="3046405"/>
                  <a:pt x="7073385" y="3051322"/>
                </a:cubicBezTo>
                <a:close/>
                <a:moveTo>
                  <a:pt x="7045832" y="2865572"/>
                </a:moveTo>
                <a:cubicBezTo>
                  <a:pt x="7046517" y="2864848"/>
                  <a:pt x="7047127" y="2864048"/>
                  <a:pt x="7047661" y="2863209"/>
                </a:cubicBezTo>
                <a:cubicBezTo>
                  <a:pt x="7047699" y="2863095"/>
                  <a:pt x="7047699" y="2863133"/>
                  <a:pt x="7047737" y="2863057"/>
                </a:cubicBezTo>
                <a:cubicBezTo>
                  <a:pt x="7047737" y="2862980"/>
                  <a:pt x="7047737" y="2862942"/>
                  <a:pt x="7047737" y="2862866"/>
                </a:cubicBezTo>
                <a:cubicBezTo>
                  <a:pt x="7047737" y="2862675"/>
                  <a:pt x="7047699" y="2862561"/>
                  <a:pt x="7047661" y="2862294"/>
                </a:cubicBezTo>
                <a:cubicBezTo>
                  <a:pt x="7046327" y="2853908"/>
                  <a:pt x="7051472" y="2846513"/>
                  <a:pt x="7059704" y="2844569"/>
                </a:cubicBezTo>
                <a:cubicBezTo>
                  <a:pt x="7067478" y="2842740"/>
                  <a:pt x="7076167" y="2848762"/>
                  <a:pt x="7077425" y="2856615"/>
                </a:cubicBezTo>
                <a:cubicBezTo>
                  <a:pt x="7078873" y="2865725"/>
                  <a:pt x="7077120" y="2875064"/>
                  <a:pt x="7071061" y="2882268"/>
                </a:cubicBezTo>
                <a:cubicBezTo>
                  <a:pt x="7065763" y="2888558"/>
                  <a:pt x="7057570" y="2891493"/>
                  <a:pt x="7050062" y="2886538"/>
                </a:cubicBezTo>
                <a:cubicBezTo>
                  <a:pt x="7043888" y="2882421"/>
                  <a:pt x="7040573" y="2871824"/>
                  <a:pt x="7045832" y="2865572"/>
                </a:cubicBezTo>
                <a:close/>
                <a:moveTo>
                  <a:pt x="7034894" y="2919891"/>
                </a:moveTo>
                <a:cubicBezTo>
                  <a:pt x="7039353" y="2914249"/>
                  <a:pt x="7044536" y="2909637"/>
                  <a:pt x="7051815" y="2908379"/>
                </a:cubicBezTo>
                <a:cubicBezTo>
                  <a:pt x="7057303" y="2907426"/>
                  <a:pt x="7061990" y="2909370"/>
                  <a:pt x="7066335" y="2912153"/>
                </a:cubicBezTo>
                <a:cubicBezTo>
                  <a:pt x="7068583" y="2907045"/>
                  <a:pt x="7073956" y="2903043"/>
                  <a:pt x="7079254" y="2902623"/>
                </a:cubicBezTo>
                <a:cubicBezTo>
                  <a:pt x="7084932" y="2902166"/>
                  <a:pt x="7089429" y="2904796"/>
                  <a:pt x="7092326" y="2908875"/>
                </a:cubicBezTo>
                <a:cubicBezTo>
                  <a:pt x="7094384" y="2907274"/>
                  <a:pt x="7096784" y="2906130"/>
                  <a:pt x="7099338" y="2905635"/>
                </a:cubicBezTo>
                <a:cubicBezTo>
                  <a:pt x="7107608" y="2904034"/>
                  <a:pt x="7115039" y="2910628"/>
                  <a:pt x="7116525" y="2918404"/>
                </a:cubicBezTo>
                <a:lnTo>
                  <a:pt x="7117783" y="2924999"/>
                </a:lnTo>
                <a:cubicBezTo>
                  <a:pt x="7118812" y="2930488"/>
                  <a:pt x="7116297" y="2935519"/>
                  <a:pt x="7112219" y="2938759"/>
                </a:cubicBezTo>
                <a:cubicBezTo>
                  <a:pt x="7112066" y="2939979"/>
                  <a:pt x="7111228" y="2940932"/>
                  <a:pt x="7110771" y="2942037"/>
                </a:cubicBezTo>
                <a:cubicBezTo>
                  <a:pt x="7116525" y="2944401"/>
                  <a:pt x="7122051" y="2947717"/>
                  <a:pt x="7127387" y="2950423"/>
                </a:cubicBezTo>
                <a:cubicBezTo>
                  <a:pt x="7140839" y="2957247"/>
                  <a:pt x="7133751" y="2974743"/>
                  <a:pt x="7121823" y="2976877"/>
                </a:cubicBezTo>
                <a:lnTo>
                  <a:pt x="7122623" y="2977716"/>
                </a:lnTo>
                <a:cubicBezTo>
                  <a:pt x="7125176" y="2979508"/>
                  <a:pt x="7126472" y="2981947"/>
                  <a:pt x="7127234" y="2984501"/>
                </a:cubicBezTo>
                <a:cubicBezTo>
                  <a:pt x="7128073" y="2983510"/>
                  <a:pt x="7128758" y="2982443"/>
                  <a:pt x="7129978" y="2981604"/>
                </a:cubicBezTo>
                <a:lnTo>
                  <a:pt x="7133370" y="2979203"/>
                </a:lnTo>
                <a:cubicBezTo>
                  <a:pt x="7134094" y="2978707"/>
                  <a:pt x="7134780" y="2978631"/>
                  <a:pt x="7135466" y="2978288"/>
                </a:cubicBezTo>
                <a:cubicBezTo>
                  <a:pt x="7137143" y="2971579"/>
                  <a:pt x="7143736" y="2965937"/>
                  <a:pt x="7150824" y="2967081"/>
                </a:cubicBezTo>
                <a:lnTo>
                  <a:pt x="7159818" y="2968529"/>
                </a:lnTo>
                <a:cubicBezTo>
                  <a:pt x="7167592" y="2969788"/>
                  <a:pt x="7173652" y="2976268"/>
                  <a:pt x="7172813" y="2984463"/>
                </a:cubicBezTo>
                <a:cubicBezTo>
                  <a:pt x="7172051" y="2991934"/>
                  <a:pt x="7164620" y="2998681"/>
                  <a:pt x="7156884" y="2997423"/>
                </a:cubicBezTo>
                <a:cubicBezTo>
                  <a:pt x="7156464" y="2997347"/>
                  <a:pt x="7156045" y="2997271"/>
                  <a:pt x="7155588" y="2997233"/>
                </a:cubicBezTo>
                <a:cubicBezTo>
                  <a:pt x="7154635" y="2999786"/>
                  <a:pt x="7153187" y="3002264"/>
                  <a:pt x="7150367" y="3004246"/>
                </a:cubicBezTo>
                <a:lnTo>
                  <a:pt x="7146975" y="3006648"/>
                </a:lnTo>
                <a:cubicBezTo>
                  <a:pt x="7137867" y="3013090"/>
                  <a:pt x="7128644" y="3007563"/>
                  <a:pt x="7125176" y="2999672"/>
                </a:cubicBezTo>
                <a:cubicBezTo>
                  <a:pt x="7122775" y="3003065"/>
                  <a:pt x="7118926" y="3005237"/>
                  <a:pt x="7113896" y="3004475"/>
                </a:cubicBezTo>
                <a:cubicBezTo>
                  <a:pt x="7111228" y="3004094"/>
                  <a:pt x="7108484" y="3004018"/>
                  <a:pt x="7105816" y="3003637"/>
                </a:cubicBezTo>
                <a:cubicBezTo>
                  <a:pt x="7105131" y="3003637"/>
                  <a:pt x="7104444" y="3003637"/>
                  <a:pt x="7103759" y="3003637"/>
                </a:cubicBezTo>
                <a:cubicBezTo>
                  <a:pt x="7101777" y="3003903"/>
                  <a:pt x="7099985" y="3004094"/>
                  <a:pt x="7098194" y="3003903"/>
                </a:cubicBezTo>
                <a:cubicBezTo>
                  <a:pt x="7095222" y="3007105"/>
                  <a:pt x="7090877" y="3009164"/>
                  <a:pt x="7086838" y="3009087"/>
                </a:cubicBezTo>
                <a:cubicBezTo>
                  <a:pt x="7078415" y="3008935"/>
                  <a:pt x="7073309" y="3002074"/>
                  <a:pt x="7072585" y="2994259"/>
                </a:cubicBezTo>
                <a:cubicBezTo>
                  <a:pt x="7073080" y="2999786"/>
                  <a:pt x="7073919" y="2997804"/>
                  <a:pt x="7071594" y="2995098"/>
                </a:cubicBezTo>
                <a:cubicBezTo>
                  <a:pt x="7069727" y="2992925"/>
                  <a:pt x="7068736" y="2991210"/>
                  <a:pt x="7067706" y="2988656"/>
                </a:cubicBezTo>
                <a:cubicBezTo>
                  <a:pt x="7065382" y="2982976"/>
                  <a:pt x="7065992" y="2977640"/>
                  <a:pt x="7066945" y="2971770"/>
                </a:cubicBezTo>
                <a:cubicBezTo>
                  <a:pt x="7067212" y="2970054"/>
                  <a:pt x="7068202" y="2968415"/>
                  <a:pt x="7069422" y="2966890"/>
                </a:cubicBezTo>
                <a:cubicBezTo>
                  <a:pt x="7069383" y="2964108"/>
                  <a:pt x="7069879" y="2961325"/>
                  <a:pt x="7071213" y="2958962"/>
                </a:cubicBezTo>
                <a:cubicBezTo>
                  <a:pt x="7072280" y="2957132"/>
                  <a:pt x="7073423" y="2955302"/>
                  <a:pt x="7074681" y="2953587"/>
                </a:cubicBezTo>
                <a:cubicBezTo>
                  <a:pt x="7074681" y="2953015"/>
                  <a:pt x="7074605" y="2952444"/>
                  <a:pt x="7074681" y="2951834"/>
                </a:cubicBezTo>
                <a:cubicBezTo>
                  <a:pt x="7075176" y="2946535"/>
                  <a:pt x="7079139" y="2941694"/>
                  <a:pt x="7084094" y="2939712"/>
                </a:cubicBezTo>
                <a:cubicBezTo>
                  <a:pt x="7084018" y="2939522"/>
                  <a:pt x="7083865" y="2939369"/>
                  <a:pt x="7083789" y="2939141"/>
                </a:cubicBezTo>
                <a:cubicBezTo>
                  <a:pt x="7083484" y="2939179"/>
                  <a:pt x="7083179" y="2939293"/>
                  <a:pt x="7082874" y="2939293"/>
                </a:cubicBezTo>
                <a:cubicBezTo>
                  <a:pt x="7078301" y="2939636"/>
                  <a:pt x="7074528" y="2937997"/>
                  <a:pt x="7071746" y="2935253"/>
                </a:cubicBezTo>
                <a:cubicBezTo>
                  <a:pt x="7071365" y="2935672"/>
                  <a:pt x="7071175" y="2936205"/>
                  <a:pt x="7070755" y="2936587"/>
                </a:cubicBezTo>
                <a:cubicBezTo>
                  <a:pt x="7066335" y="2940436"/>
                  <a:pt x="7060847" y="2940780"/>
                  <a:pt x="7056007" y="2938835"/>
                </a:cubicBezTo>
                <a:cubicBezTo>
                  <a:pt x="7051091" y="2942724"/>
                  <a:pt x="7044498" y="2943829"/>
                  <a:pt x="7038858" y="2939979"/>
                </a:cubicBezTo>
                <a:cubicBezTo>
                  <a:pt x="7032646" y="2935901"/>
                  <a:pt x="7030016" y="2926028"/>
                  <a:pt x="7034894" y="2919891"/>
                </a:cubicBezTo>
                <a:close/>
                <a:moveTo>
                  <a:pt x="6994879" y="2864124"/>
                </a:moveTo>
                <a:cubicBezTo>
                  <a:pt x="6999566" y="2856538"/>
                  <a:pt x="7008255" y="2855814"/>
                  <a:pt x="7015725" y="2859169"/>
                </a:cubicBezTo>
                <a:lnTo>
                  <a:pt x="7021861" y="2861913"/>
                </a:lnTo>
                <a:cubicBezTo>
                  <a:pt x="7029368" y="2865305"/>
                  <a:pt x="7030702" y="2876474"/>
                  <a:pt x="7026815" y="2882764"/>
                </a:cubicBezTo>
                <a:cubicBezTo>
                  <a:pt x="7022127" y="2890349"/>
                  <a:pt x="7013438" y="2891073"/>
                  <a:pt x="7005969" y="2887719"/>
                </a:cubicBezTo>
                <a:lnTo>
                  <a:pt x="6999833" y="2884975"/>
                </a:lnTo>
                <a:cubicBezTo>
                  <a:pt x="6992325" y="2881582"/>
                  <a:pt x="6991030" y="2870413"/>
                  <a:pt x="6994879" y="2864124"/>
                </a:cubicBezTo>
                <a:close/>
                <a:moveTo>
                  <a:pt x="6950176" y="2836869"/>
                </a:moveTo>
                <a:cubicBezTo>
                  <a:pt x="6952234" y="2837746"/>
                  <a:pt x="6953835" y="2839233"/>
                  <a:pt x="6955169" y="2840872"/>
                </a:cubicBezTo>
                <a:cubicBezTo>
                  <a:pt x="6957303" y="2839652"/>
                  <a:pt x="6959627" y="2839156"/>
                  <a:pt x="6961914" y="2839042"/>
                </a:cubicBezTo>
                <a:lnTo>
                  <a:pt x="6961991" y="2838890"/>
                </a:lnTo>
                <a:cubicBezTo>
                  <a:pt x="6965382" y="2831418"/>
                  <a:pt x="6972166" y="2826120"/>
                  <a:pt x="6980816" y="2828712"/>
                </a:cubicBezTo>
                <a:cubicBezTo>
                  <a:pt x="6987905" y="2830847"/>
                  <a:pt x="6994346" y="2840110"/>
                  <a:pt x="6990992" y="2847543"/>
                </a:cubicBezTo>
                <a:lnTo>
                  <a:pt x="6988210" y="2853679"/>
                </a:lnTo>
                <a:cubicBezTo>
                  <a:pt x="6984856" y="2861151"/>
                  <a:pt x="6978073" y="2866449"/>
                  <a:pt x="6969384" y="2863857"/>
                </a:cubicBezTo>
                <a:cubicBezTo>
                  <a:pt x="6969269" y="2863819"/>
                  <a:pt x="6969155" y="2863666"/>
                  <a:pt x="6969041" y="2863628"/>
                </a:cubicBezTo>
                <a:cubicBezTo>
                  <a:pt x="6964277" y="2868279"/>
                  <a:pt x="6957188" y="2869918"/>
                  <a:pt x="6952082" y="2866297"/>
                </a:cubicBezTo>
                <a:cubicBezTo>
                  <a:pt x="6951472" y="2866983"/>
                  <a:pt x="6951091" y="2867898"/>
                  <a:pt x="6950367" y="2868469"/>
                </a:cubicBezTo>
                <a:cubicBezTo>
                  <a:pt x="6952044" y="2875369"/>
                  <a:pt x="6951320" y="2882687"/>
                  <a:pt x="6946822" y="2889167"/>
                </a:cubicBezTo>
                <a:cubicBezTo>
                  <a:pt x="6943964" y="2893322"/>
                  <a:pt x="6940382" y="2896258"/>
                  <a:pt x="6936380" y="2898202"/>
                </a:cubicBezTo>
                <a:cubicBezTo>
                  <a:pt x="6936609" y="2900565"/>
                  <a:pt x="6936380" y="2902966"/>
                  <a:pt x="6935542" y="2905406"/>
                </a:cubicBezTo>
                <a:cubicBezTo>
                  <a:pt x="6932837" y="2912915"/>
                  <a:pt x="6923004" y="2916918"/>
                  <a:pt x="6915801" y="2913678"/>
                </a:cubicBezTo>
                <a:lnTo>
                  <a:pt x="6903530" y="2908150"/>
                </a:lnTo>
                <a:cubicBezTo>
                  <a:pt x="6898424" y="2905863"/>
                  <a:pt x="6895298" y="2901442"/>
                  <a:pt x="6894498" y="2896448"/>
                </a:cubicBezTo>
                <a:cubicBezTo>
                  <a:pt x="6894308" y="2896410"/>
                  <a:pt x="6894117" y="2896296"/>
                  <a:pt x="6893926" y="2896219"/>
                </a:cubicBezTo>
                <a:cubicBezTo>
                  <a:pt x="6893126" y="2903729"/>
                  <a:pt x="6886990" y="2910438"/>
                  <a:pt x="6878911" y="2910209"/>
                </a:cubicBezTo>
                <a:cubicBezTo>
                  <a:pt x="6878720" y="2910590"/>
                  <a:pt x="6878720" y="2911009"/>
                  <a:pt x="6878492" y="2911352"/>
                </a:cubicBezTo>
                <a:cubicBezTo>
                  <a:pt x="6876701" y="2913982"/>
                  <a:pt x="6874910" y="2916574"/>
                  <a:pt x="6873119" y="2919205"/>
                </a:cubicBezTo>
                <a:cubicBezTo>
                  <a:pt x="6870260" y="2923360"/>
                  <a:pt x="6865801" y="2925761"/>
                  <a:pt x="6861114" y="2926180"/>
                </a:cubicBezTo>
                <a:cubicBezTo>
                  <a:pt x="6862638" y="2929573"/>
                  <a:pt x="6862676" y="2933347"/>
                  <a:pt x="6861457" y="2936892"/>
                </a:cubicBezTo>
                <a:cubicBezTo>
                  <a:pt x="6867249" y="2940970"/>
                  <a:pt x="6870641" y="2948098"/>
                  <a:pt x="6866106" y="2955036"/>
                </a:cubicBezTo>
                <a:cubicBezTo>
                  <a:pt x="6864544" y="2957399"/>
                  <a:pt x="6863286" y="2959953"/>
                  <a:pt x="6861723" y="2962278"/>
                </a:cubicBezTo>
                <a:cubicBezTo>
                  <a:pt x="6861381" y="2962926"/>
                  <a:pt x="6861114" y="2963574"/>
                  <a:pt x="6860847" y="2964222"/>
                </a:cubicBezTo>
                <a:cubicBezTo>
                  <a:pt x="6860238" y="2966204"/>
                  <a:pt x="6859628" y="2967996"/>
                  <a:pt x="6858637" y="2969635"/>
                </a:cubicBezTo>
                <a:cubicBezTo>
                  <a:pt x="6859208" y="2971045"/>
                  <a:pt x="6859323" y="2972570"/>
                  <a:pt x="6859475" y="2974095"/>
                </a:cubicBezTo>
                <a:cubicBezTo>
                  <a:pt x="6864734" y="2973371"/>
                  <a:pt x="6870451" y="2974972"/>
                  <a:pt x="6874300" y="2980270"/>
                </a:cubicBezTo>
                <a:cubicBezTo>
                  <a:pt x="6880702" y="2989151"/>
                  <a:pt x="6874452" y="2997347"/>
                  <a:pt x="6866106" y="2999748"/>
                </a:cubicBezTo>
                <a:cubicBezTo>
                  <a:pt x="6865191" y="3003598"/>
                  <a:pt x="6862143" y="3006305"/>
                  <a:pt x="6858484" y="3007791"/>
                </a:cubicBezTo>
                <a:cubicBezTo>
                  <a:pt x="6858103" y="3009926"/>
                  <a:pt x="6857341" y="3011984"/>
                  <a:pt x="6856274" y="3013814"/>
                </a:cubicBezTo>
                <a:cubicBezTo>
                  <a:pt x="6864772" y="3013890"/>
                  <a:pt x="6869270" y="3021171"/>
                  <a:pt x="6869155" y="3028604"/>
                </a:cubicBezTo>
                <a:cubicBezTo>
                  <a:pt x="6871213" y="3031005"/>
                  <a:pt x="6872547" y="3034093"/>
                  <a:pt x="6872585" y="3038019"/>
                </a:cubicBezTo>
                <a:cubicBezTo>
                  <a:pt x="6872661" y="3045185"/>
                  <a:pt x="6865078" y="3053266"/>
                  <a:pt x="6857570" y="3052046"/>
                </a:cubicBezTo>
                <a:lnTo>
                  <a:pt x="6848538" y="3050598"/>
                </a:lnTo>
                <a:cubicBezTo>
                  <a:pt x="6840497" y="3049302"/>
                  <a:pt x="6834627" y="3044270"/>
                  <a:pt x="6834513" y="3035541"/>
                </a:cubicBezTo>
                <a:cubicBezTo>
                  <a:pt x="6834475" y="3030815"/>
                  <a:pt x="6837829" y="3025974"/>
                  <a:pt x="6842211" y="3023382"/>
                </a:cubicBezTo>
                <a:cubicBezTo>
                  <a:pt x="6842631" y="3022352"/>
                  <a:pt x="6842631" y="3021171"/>
                  <a:pt x="6843240" y="3020256"/>
                </a:cubicBezTo>
                <a:cubicBezTo>
                  <a:pt x="6841907" y="3020065"/>
                  <a:pt x="6840611" y="3019989"/>
                  <a:pt x="6839201" y="3019379"/>
                </a:cubicBezTo>
                <a:cubicBezTo>
                  <a:pt x="6827768" y="3014233"/>
                  <a:pt x="6828492" y="3001006"/>
                  <a:pt x="6834971" y="2994107"/>
                </a:cubicBezTo>
                <a:cubicBezTo>
                  <a:pt x="6834475" y="2993230"/>
                  <a:pt x="6834284" y="2992239"/>
                  <a:pt x="6834018" y="2991286"/>
                </a:cubicBezTo>
                <a:cubicBezTo>
                  <a:pt x="6832989" y="2991363"/>
                  <a:pt x="6831998" y="2991667"/>
                  <a:pt x="6830817" y="2991629"/>
                </a:cubicBezTo>
                <a:cubicBezTo>
                  <a:pt x="6824414" y="2991286"/>
                  <a:pt x="6819688" y="2988389"/>
                  <a:pt x="6814544" y="2984844"/>
                </a:cubicBezTo>
                <a:cubicBezTo>
                  <a:pt x="6813019" y="2983815"/>
                  <a:pt x="6811952" y="2982176"/>
                  <a:pt x="6811076" y="2980346"/>
                </a:cubicBezTo>
                <a:cubicBezTo>
                  <a:pt x="6808446" y="2979164"/>
                  <a:pt x="6806045" y="2977411"/>
                  <a:pt x="6804406" y="2975124"/>
                </a:cubicBezTo>
                <a:cubicBezTo>
                  <a:pt x="6803111" y="2973332"/>
                  <a:pt x="6801968" y="2971427"/>
                  <a:pt x="6800862" y="2969483"/>
                </a:cubicBezTo>
                <a:cubicBezTo>
                  <a:pt x="6800329" y="2969254"/>
                  <a:pt x="6799757" y="2969063"/>
                  <a:pt x="6799223" y="2968720"/>
                </a:cubicBezTo>
                <a:cubicBezTo>
                  <a:pt x="6792516" y="2964756"/>
                  <a:pt x="6789315" y="2954731"/>
                  <a:pt x="6793926" y="2947984"/>
                </a:cubicBezTo>
                <a:lnTo>
                  <a:pt x="6794879" y="2946612"/>
                </a:lnTo>
                <a:cubicBezTo>
                  <a:pt x="6795337" y="2944668"/>
                  <a:pt x="6796251" y="2942800"/>
                  <a:pt x="6797623" y="2941046"/>
                </a:cubicBezTo>
                <a:cubicBezTo>
                  <a:pt x="6797699" y="2940856"/>
                  <a:pt x="6797737" y="2940627"/>
                  <a:pt x="6797852" y="2940398"/>
                </a:cubicBezTo>
                <a:cubicBezTo>
                  <a:pt x="6799490" y="2936968"/>
                  <a:pt x="6801968" y="2934071"/>
                  <a:pt x="6804712" y="2931402"/>
                </a:cubicBezTo>
                <a:cubicBezTo>
                  <a:pt x="6803302" y="2929306"/>
                  <a:pt x="6802311" y="2926905"/>
                  <a:pt x="6802082" y="2924389"/>
                </a:cubicBezTo>
                <a:cubicBezTo>
                  <a:pt x="6801281" y="2924274"/>
                  <a:pt x="6800481" y="2924313"/>
                  <a:pt x="6799719" y="2924122"/>
                </a:cubicBezTo>
                <a:cubicBezTo>
                  <a:pt x="6796175" y="2923207"/>
                  <a:pt x="6793240" y="2921034"/>
                  <a:pt x="6791182" y="2918290"/>
                </a:cubicBezTo>
                <a:cubicBezTo>
                  <a:pt x="6787448" y="2919853"/>
                  <a:pt x="6783065" y="2920081"/>
                  <a:pt x="6778530" y="2918061"/>
                </a:cubicBezTo>
                <a:cubicBezTo>
                  <a:pt x="6774109" y="2916041"/>
                  <a:pt x="6771784" y="2912953"/>
                  <a:pt x="6771023" y="2909523"/>
                </a:cubicBezTo>
                <a:cubicBezTo>
                  <a:pt x="6770794" y="2910590"/>
                  <a:pt x="6770070" y="2911467"/>
                  <a:pt x="6769574" y="2912458"/>
                </a:cubicBezTo>
                <a:cubicBezTo>
                  <a:pt x="6769612" y="2913220"/>
                  <a:pt x="6769956" y="2913906"/>
                  <a:pt x="6769956" y="2914669"/>
                </a:cubicBezTo>
                <a:cubicBezTo>
                  <a:pt x="6770070" y="2919472"/>
                  <a:pt x="6766792" y="2923398"/>
                  <a:pt x="6762676" y="2925761"/>
                </a:cubicBezTo>
                <a:cubicBezTo>
                  <a:pt x="6762105" y="2931746"/>
                  <a:pt x="6758446" y="2936815"/>
                  <a:pt x="6752692" y="2938759"/>
                </a:cubicBezTo>
                <a:cubicBezTo>
                  <a:pt x="6757875" y="2937730"/>
                  <a:pt x="6763629" y="2939102"/>
                  <a:pt x="6766792" y="2943524"/>
                </a:cubicBezTo>
                <a:lnTo>
                  <a:pt x="6769232" y="2946955"/>
                </a:lnTo>
                <a:cubicBezTo>
                  <a:pt x="6770260" y="2947717"/>
                  <a:pt x="6771289" y="2948556"/>
                  <a:pt x="6772242" y="2949508"/>
                </a:cubicBezTo>
                <a:cubicBezTo>
                  <a:pt x="6774452" y="2951758"/>
                  <a:pt x="6775481" y="2954769"/>
                  <a:pt x="6776891" y="2957552"/>
                </a:cubicBezTo>
                <a:cubicBezTo>
                  <a:pt x="6779788" y="2959648"/>
                  <a:pt x="6782150" y="2962469"/>
                  <a:pt x="6783065" y="2965671"/>
                </a:cubicBezTo>
                <a:cubicBezTo>
                  <a:pt x="6783827" y="2968263"/>
                  <a:pt x="6783561" y="2970702"/>
                  <a:pt x="6782989" y="2972989"/>
                </a:cubicBezTo>
                <a:cubicBezTo>
                  <a:pt x="6783065" y="2973332"/>
                  <a:pt x="6783217" y="2973676"/>
                  <a:pt x="6783294" y="2974019"/>
                </a:cubicBezTo>
                <a:cubicBezTo>
                  <a:pt x="6787372" y="2974095"/>
                  <a:pt x="6791411" y="2975582"/>
                  <a:pt x="6793850" y="2978974"/>
                </a:cubicBezTo>
                <a:lnTo>
                  <a:pt x="6797623" y="2984196"/>
                </a:lnTo>
                <a:cubicBezTo>
                  <a:pt x="6802234" y="2990562"/>
                  <a:pt x="6802311" y="2999291"/>
                  <a:pt x="6795908" y="3004704"/>
                </a:cubicBezTo>
                <a:cubicBezTo>
                  <a:pt x="6790268" y="3009469"/>
                  <a:pt x="6780016" y="3009392"/>
                  <a:pt x="6775443" y="3003027"/>
                </a:cubicBezTo>
                <a:lnTo>
                  <a:pt x="6775253" y="3002760"/>
                </a:lnTo>
                <a:cubicBezTo>
                  <a:pt x="6774605" y="3004132"/>
                  <a:pt x="6774224" y="3005542"/>
                  <a:pt x="6772966" y="3006838"/>
                </a:cubicBezTo>
                <a:cubicBezTo>
                  <a:pt x="6767021" y="3012937"/>
                  <a:pt x="6759666" y="3011794"/>
                  <a:pt x="6754521" y="3007639"/>
                </a:cubicBezTo>
                <a:cubicBezTo>
                  <a:pt x="6748957" y="3011489"/>
                  <a:pt x="6741487" y="3012213"/>
                  <a:pt x="6736762" y="3005885"/>
                </a:cubicBezTo>
                <a:cubicBezTo>
                  <a:pt x="6735161" y="3003713"/>
                  <a:pt x="6733294" y="3001769"/>
                  <a:pt x="6731693" y="2999596"/>
                </a:cubicBezTo>
                <a:cubicBezTo>
                  <a:pt x="6731236" y="2999100"/>
                  <a:pt x="6730740" y="2998643"/>
                  <a:pt x="6730245" y="2998147"/>
                </a:cubicBezTo>
                <a:cubicBezTo>
                  <a:pt x="6728645" y="2996928"/>
                  <a:pt x="6727272" y="2995784"/>
                  <a:pt x="6726129" y="2994412"/>
                </a:cubicBezTo>
                <a:cubicBezTo>
                  <a:pt x="6723576" y="2994488"/>
                  <a:pt x="6721099" y="2993802"/>
                  <a:pt x="6718812" y="2992773"/>
                </a:cubicBezTo>
                <a:cubicBezTo>
                  <a:pt x="6715725" y="2999367"/>
                  <a:pt x="6707303" y="3004132"/>
                  <a:pt x="6700252" y="3000968"/>
                </a:cubicBezTo>
                <a:lnTo>
                  <a:pt x="6694117" y="2998185"/>
                </a:lnTo>
                <a:cubicBezTo>
                  <a:pt x="6687715" y="2995289"/>
                  <a:pt x="6683637" y="2989304"/>
                  <a:pt x="6684285" y="2982405"/>
                </a:cubicBezTo>
                <a:cubicBezTo>
                  <a:pt x="6675938" y="2990295"/>
                  <a:pt x="6657874" y="2983167"/>
                  <a:pt x="6660352" y="2968225"/>
                </a:cubicBezTo>
                <a:cubicBezTo>
                  <a:pt x="6661266" y="2962697"/>
                  <a:pt x="6664696" y="2960029"/>
                  <a:pt x="6668584" y="2958695"/>
                </a:cubicBezTo>
                <a:cubicBezTo>
                  <a:pt x="6667136" y="2955226"/>
                  <a:pt x="6666830" y="2951262"/>
                  <a:pt x="6668164" y="2947717"/>
                </a:cubicBezTo>
                <a:cubicBezTo>
                  <a:pt x="6670375" y="2941961"/>
                  <a:pt x="6673995" y="2937311"/>
                  <a:pt x="6679635" y="2934681"/>
                </a:cubicBezTo>
                <a:cubicBezTo>
                  <a:pt x="6686686" y="2931402"/>
                  <a:pt x="6693545" y="2933728"/>
                  <a:pt x="6699948" y="2937082"/>
                </a:cubicBezTo>
                <a:cubicBezTo>
                  <a:pt x="6706960" y="2940741"/>
                  <a:pt x="6707760" y="2951148"/>
                  <a:pt x="6704064" y="2957323"/>
                </a:cubicBezTo>
                <a:cubicBezTo>
                  <a:pt x="6709208" y="2959419"/>
                  <a:pt x="6713248" y="2964070"/>
                  <a:pt x="6713782" y="2969292"/>
                </a:cubicBezTo>
                <a:cubicBezTo>
                  <a:pt x="6714010" y="2966548"/>
                  <a:pt x="6714506" y="2964642"/>
                  <a:pt x="6715573" y="2962164"/>
                </a:cubicBezTo>
                <a:cubicBezTo>
                  <a:pt x="6717974" y="2956561"/>
                  <a:pt x="6722128" y="2953244"/>
                  <a:pt x="6726968" y="2949814"/>
                </a:cubicBezTo>
                <a:cubicBezTo>
                  <a:pt x="6728378" y="2948784"/>
                  <a:pt x="6730207" y="2948327"/>
                  <a:pt x="6732151" y="2948175"/>
                </a:cubicBezTo>
                <a:cubicBezTo>
                  <a:pt x="6734056" y="2946192"/>
                  <a:pt x="6736419" y="2944629"/>
                  <a:pt x="6738972" y="2943943"/>
                </a:cubicBezTo>
                <a:cubicBezTo>
                  <a:pt x="6741030" y="2943372"/>
                  <a:pt x="6743088" y="2942952"/>
                  <a:pt x="6745184" y="2942609"/>
                </a:cubicBezTo>
                <a:cubicBezTo>
                  <a:pt x="6745565" y="2942190"/>
                  <a:pt x="6745946" y="2941771"/>
                  <a:pt x="6746403" y="2941389"/>
                </a:cubicBezTo>
                <a:cubicBezTo>
                  <a:pt x="6747394" y="2940589"/>
                  <a:pt x="6748652" y="2940132"/>
                  <a:pt x="6749834" y="2939636"/>
                </a:cubicBezTo>
                <a:cubicBezTo>
                  <a:pt x="6746861" y="2940017"/>
                  <a:pt x="6743927" y="2939217"/>
                  <a:pt x="6741297" y="2937844"/>
                </a:cubicBezTo>
                <a:cubicBezTo>
                  <a:pt x="6741145" y="2937959"/>
                  <a:pt x="6741106" y="2938111"/>
                  <a:pt x="6740916" y="2938226"/>
                </a:cubicBezTo>
                <a:cubicBezTo>
                  <a:pt x="6734666" y="2941733"/>
                  <a:pt x="6724300" y="2939827"/>
                  <a:pt x="6721289" y="2932661"/>
                </a:cubicBezTo>
                <a:cubicBezTo>
                  <a:pt x="6720984" y="2931822"/>
                  <a:pt x="6720565" y="2930983"/>
                  <a:pt x="6720146" y="2930183"/>
                </a:cubicBezTo>
                <a:cubicBezTo>
                  <a:pt x="6720146" y="2930183"/>
                  <a:pt x="6720146" y="2930183"/>
                  <a:pt x="6720146" y="2930183"/>
                </a:cubicBezTo>
                <a:cubicBezTo>
                  <a:pt x="6720032" y="2930145"/>
                  <a:pt x="6720032" y="2930107"/>
                  <a:pt x="6719879" y="2930030"/>
                </a:cubicBezTo>
                <a:cubicBezTo>
                  <a:pt x="6719650" y="2929954"/>
                  <a:pt x="6719613" y="2929954"/>
                  <a:pt x="6719193" y="2929801"/>
                </a:cubicBezTo>
                <a:cubicBezTo>
                  <a:pt x="6711495" y="2927286"/>
                  <a:pt x="6707532" y="2919624"/>
                  <a:pt x="6709475" y="2911848"/>
                </a:cubicBezTo>
                <a:cubicBezTo>
                  <a:pt x="6710657" y="2907159"/>
                  <a:pt x="6714697" y="2903843"/>
                  <a:pt x="6719270" y="2902433"/>
                </a:cubicBezTo>
                <a:cubicBezTo>
                  <a:pt x="6719689" y="2901556"/>
                  <a:pt x="6720527" y="2901022"/>
                  <a:pt x="6721099" y="2900260"/>
                </a:cubicBezTo>
                <a:cubicBezTo>
                  <a:pt x="6717402" y="2899040"/>
                  <a:pt x="6714124" y="2896448"/>
                  <a:pt x="6712333" y="2891836"/>
                </a:cubicBezTo>
                <a:cubicBezTo>
                  <a:pt x="6705664" y="2874454"/>
                  <a:pt x="6733141" y="2865687"/>
                  <a:pt x="6739811" y="2882954"/>
                </a:cubicBezTo>
                <a:cubicBezTo>
                  <a:pt x="6740878" y="2885737"/>
                  <a:pt x="6740573" y="2888100"/>
                  <a:pt x="6740077" y="2890349"/>
                </a:cubicBezTo>
                <a:cubicBezTo>
                  <a:pt x="6746099" y="2889549"/>
                  <a:pt x="6752463" y="2890159"/>
                  <a:pt x="6758103" y="2891226"/>
                </a:cubicBezTo>
                <a:cubicBezTo>
                  <a:pt x="6765306" y="2892636"/>
                  <a:pt x="6770108" y="2897897"/>
                  <a:pt x="6770908" y="2904834"/>
                </a:cubicBezTo>
                <a:cubicBezTo>
                  <a:pt x="6772394" y="2895762"/>
                  <a:pt x="6782837" y="2887033"/>
                  <a:pt x="6794079" y="2892103"/>
                </a:cubicBezTo>
                <a:cubicBezTo>
                  <a:pt x="6796404" y="2893170"/>
                  <a:pt x="6798119" y="2894542"/>
                  <a:pt x="6799338" y="2896105"/>
                </a:cubicBezTo>
                <a:cubicBezTo>
                  <a:pt x="6800938" y="2895724"/>
                  <a:pt x="6802654" y="2895572"/>
                  <a:pt x="6804330" y="2895800"/>
                </a:cubicBezTo>
                <a:cubicBezTo>
                  <a:pt x="6804712" y="2895686"/>
                  <a:pt x="6805054" y="2895572"/>
                  <a:pt x="6805397" y="2895419"/>
                </a:cubicBezTo>
                <a:cubicBezTo>
                  <a:pt x="6805512" y="2895343"/>
                  <a:pt x="6805626" y="2895305"/>
                  <a:pt x="6805779" y="2895190"/>
                </a:cubicBezTo>
                <a:cubicBezTo>
                  <a:pt x="6806731" y="2894542"/>
                  <a:pt x="6807760" y="2894009"/>
                  <a:pt x="6808751" y="2893360"/>
                </a:cubicBezTo>
                <a:cubicBezTo>
                  <a:pt x="6809513" y="2892865"/>
                  <a:pt x="6813401" y="2889816"/>
                  <a:pt x="6809932" y="2892636"/>
                </a:cubicBezTo>
                <a:cubicBezTo>
                  <a:pt x="6814315" y="2889015"/>
                  <a:pt x="6818469" y="2886232"/>
                  <a:pt x="6824528" y="2887452"/>
                </a:cubicBezTo>
                <a:cubicBezTo>
                  <a:pt x="6830626" y="2888710"/>
                  <a:pt x="6834857" y="2893513"/>
                  <a:pt x="6835924" y="2899421"/>
                </a:cubicBezTo>
                <a:cubicBezTo>
                  <a:pt x="6836152" y="2900641"/>
                  <a:pt x="6836228" y="2901823"/>
                  <a:pt x="6836228" y="2903081"/>
                </a:cubicBezTo>
                <a:cubicBezTo>
                  <a:pt x="6837295" y="2907655"/>
                  <a:pt x="6836724" y="2912343"/>
                  <a:pt x="6835314" y="2916841"/>
                </a:cubicBezTo>
                <a:cubicBezTo>
                  <a:pt x="6836952" y="2917718"/>
                  <a:pt x="6838476" y="2918900"/>
                  <a:pt x="6839734" y="2920348"/>
                </a:cubicBezTo>
                <a:cubicBezTo>
                  <a:pt x="6841792" y="2918862"/>
                  <a:pt x="6844117" y="2917871"/>
                  <a:pt x="6846784" y="2917680"/>
                </a:cubicBezTo>
                <a:cubicBezTo>
                  <a:pt x="6844612" y="2913144"/>
                  <a:pt x="6844269" y="2907769"/>
                  <a:pt x="6847166" y="2903538"/>
                </a:cubicBezTo>
                <a:lnTo>
                  <a:pt x="6849566" y="2899993"/>
                </a:lnTo>
                <a:cubicBezTo>
                  <a:pt x="6848766" y="2898850"/>
                  <a:pt x="6847928" y="2897706"/>
                  <a:pt x="6847128" y="2896601"/>
                </a:cubicBezTo>
                <a:cubicBezTo>
                  <a:pt x="6842592" y="2890235"/>
                  <a:pt x="6842935" y="2881430"/>
                  <a:pt x="6849300" y="2876284"/>
                </a:cubicBezTo>
                <a:cubicBezTo>
                  <a:pt x="6855131" y="2871595"/>
                  <a:pt x="6865039" y="2872129"/>
                  <a:pt x="6869574" y="2878456"/>
                </a:cubicBezTo>
                <a:lnTo>
                  <a:pt x="6872356" y="2882345"/>
                </a:lnTo>
                <a:cubicBezTo>
                  <a:pt x="6872776" y="2882078"/>
                  <a:pt x="6872889" y="2881506"/>
                  <a:pt x="6873347" y="2881277"/>
                </a:cubicBezTo>
                <a:cubicBezTo>
                  <a:pt x="6873156" y="2880896"/>
                  <a:pt x="6873156" y="2880477"/>
                  <a:pt x="6873004" y="2880095"/>
                </a:cubicBezTo>
                <a:cubicBezTo>
                  <a:pt x="6872471" y="2878876"/>
                  <a:pt x="6872128" y="2877656"/>
                  <a:pt x="6871899" y="2876322"/>
                </a:cubicBezTo>
                <a:cubicBezTo>
                  <a:pt x="6869803" y="2867440"/>
                  <a:pt x="6872204" y="2856805"/>
                  <a:pt x="6876739" y="2849487"/>
                </a:cubicBezTo>
                <a:cubicBezTo>
                  <a:pt x="6877959" y="2847504"/>
                  <a:pt x="6880321" y="2846437"/>
                  <a:pt x="6882379" y="2845179"/>
                </a:cubicBezTo>
                <a:cubicBezTo>
                  <a:pt x="6882684" y="2843921"/>
                  <a:pt x="6882951" y="2842663"/>
                  <a:pt x="6883637" y="2841634"/>
                </a:cubicBezTo>
                <a:cubicBezTo>
                  <a:pt x="6876320" y="2845065"/>
                  <a:pt x="6865458" y="2843197"/>
                  <a:pt x="6861686" y="2833286"/>
                </a:cubicBezTo>
                <a:cubicBezTo>
                  <a:pt x="6855016" y="2815981"/>
                  <a:pt x="6883103" y="2809157"/>
                  <a:pt x="6889696" y="2826311"/>
                </a:cubicBezTo>
                <a:cubicBezTo>
                  <a:pt x="6891411" y="2830770"/>
                  <a:pt x="6890801" y="2834506"/>
                  <a:pt x="6888896" y="2837327"/>
                </a:cubicBezTo>
                <a:cubicBezTo>
                  <a:pt x="6891678" y="2836031"/>
                  <a:pt x="6894955" y="2835764"/>
                  <a:pt x="6898194" y="2836183"/>
                </a:cubicBezTo>
                <a:cubicBezTo>
                  <a:pt x="6899109" y="2831418"/>
                  <a:pt x="6902196" y="2827225"/>
                  <a:pt x="6906846" y="2824710"/>
                </a:cubicBezTo>
                <a:cubicBezTo>
                  <a:pt x="6906846" y="2823909"/>
                  <a:pt x="6906617" y="2823261"/>
                  <a:pt x="6906769" y="2822423"/>
                </a:cubicBezTo>
                <a:cubicBezTo>
                  <a:pt x="6909780" y="2804164"/>
                  <a:pt x="6938553" y="2806451"/>
                  <a:pt x="6935542" y="2824748"/>
                </a:cubicBezTo>
                <a:cubicBezTo>
                  <a:pt x="6934704" y="2829741"/>
                  <a:pt x="6931884" y="2833096"/>
                  <a:pt x="6928339" y="2835078"/>
                </a:cubicBezTo>
                <a:cubicBezTo>
                  <a:pt x="6928263" y="2837556"/>
                  <a:pt x="6927691" y="2840071"/>
                  <a:pt x="6926357" y="2842397"/>
                </a:cubicBezTo>
                <a:cubicBezTo>
                  <a:pt x="6927806" y="2842473"/>
                  <a:pt x="6929178" y="2842740"/>
                  <a:pt x="6930436" y="2843235"/>
                </a:cubicBezTo>
                <a:cubicBezTo>
                  <a:pt x="6934208" y="2836183"/>
                  <a:pt x="6943012" y="2833858"/>
                  <a:pt x="6950176" y="2836869"/>
                </a:cubicBezTo>
                <a:close/>
                <a:moveTo>
                  <a:pt x="6900062" y="2642734"/>
                </a:moveTo>
                <a:cubicBezTo>
                  <a:pt x="6901967" y="2635110"/>
                  <a:pt x="6912219" y="2631946"/>
                  <a:pt x="6918736" y="2634500"/>
                </a:cubicBezTo>
                <a:cubicBezTo>
                  <a:pt x="6926663" y="2637587"/>
                  <a:pt x="6928835" y="2645630"/>
                  <a:pt x="6926967" y="2653178"/>
                </a:cubicBezTo>
                <a:lnTo>
                  <a:pt x="6925405" y="2659429"/>
                </a:lnTo>
                <a:cubicBezTo>
                  <a:pt x="6923499" y="2667053"/>
                  <a:pt x="6913248" y="2670217"/>
                  <a:pt x="6906731" y="2667625"/>
                </a:cubicBezTo>
                <a:cubicBezTo>
                  <a:pt x="6898804" y="2664537"/>
                  <a:pt x="6896632" y="2656494"/>
                  <a:pt x="6898500" y="2648947"/>
                </a:cubicBezTo>
                <a:lnTo>
                  <a:pt x="6900062" y="2642734"/>
                </a:lnTo>
                <a:close/>
                <a:moveTo>
                  <a:pt x="6879445" y="2709974"/>
                </a:moveTo>
                <a:cubicBezTo>
                  <a:pt x="6881236" y="2709288"/>
                  <a:pt x="6883103" y="2709173"/>
                  <a:pt x="6884933" y="2709440"/>
                </a:cubicBezTo>
                <a:cubicBezTo>
                  <a:pt x="6881808" y="2698538"/>
                  <a:pt x="6891068" y="2684740"/>
                  <a:pt x="6904178" y="2690648"/>
                </a:cubicBezTo>
                <a:cubicBezTo>
                  <a:pt x="6905245" y="2691105"/>
                  <a:pt x="6905855" y="2691868"/>
                  <a:pt x="6906731" y="2692478"/>
                </a:cubicBezTo>
                <a:cubicBezTo>
                  <a:pt x="6906922" y="2691677"/>
                  <a:pt x="6906884" y="2690953"/>
                  <a:pt x="6907189" y="2690191"/>
                </a:cubicBezTo>
                <a:cubicBezTo>
                  <a:pt x="6909971" y="2683634"/>
                  <a:pt x="6919383" y="2678717"/>
                  <a:pt x="6926129" y="2682605"/>
                </a:cubicBezTo>
                <a:cubicBezTo>
                  <a:pt x="6926930" y="2683101"/>
                  <a:pt x="6927768" y="2683520"/>
                  <a:pt x="6928645" y="2683939"/>
                </a:cubicBezTo>
                <a:cubicBezTo>
                  <a:pt x="6928758" y="2683977"/>
                  <a:pt x="6928721" y="2683939"/>
                  <a:pt x="6928797" y="2683977"/>
                </a:cubicBezTo>
                <a:cubicBezTo>
                  <a:pt x="6928873" y="2683977"/>
                  <a:pt x="6928911" y="2683977"/>
                  <a:pt x="6928987" y="2683977"/>
                </a:cubicBezTo>
                <a:cubicBezTo>
                  <a:pt x="6929140" y="2683939"/>
                  <a:pt x="6929292" y="2683901"/>
                  <a:pt x="6929521" y="2683825"/>
                </a:cubicBezTo>
                <a:cubicBezTo>
                  <a:pt x="6937143" y="2681157"/>
                  <a:pt x="6944955" y="2684702"/>
                  <a:pt x="6948195" y="2692058"/>
                </a:cubicBezTo>
                <a:cubicBezTo>
                  <a:pt x="6951281" y="2699034"/>
                  <a:pt x="6947052" y="2708259"/>
                  <a:pt x="6939925" y="2710736"/>
                </a:cubicBezTo>
                <a:cubicBezTo>
                  <a:pt x="6931617" y="2713633"/>
                  <a:pt x="6922547" y="2713595"/>
                  <a:pt x="6914773" y="2709135"/>
                </a:cubicBezTo>
                <a:cubicBezTo>
                  <a:pt x="6914010" y="2708678"/>
                  <a:pt x="6913400" y="2708068"/>
                  <a:pt x="6912715" y="2707534"/>
                </a:cubicBezTo>
                <a:cubicBezTo>
                  <a:pt x="6911342" y="2715082"/>
                  <a:pt x="6905207" y="2721333"/>
                  <a:pt x="6896823" y="2719694"/>
                </a:cubicBezTo>
                <a:cubicBezTo>
                  <a:pt x="6896861" y="2719885"/>
                  <a:pt x="6897051" y="2720037"/>
                  <a:pt x="6897090" y="2720266"/>
                </a:cubicBezTo>
                <a:cubicBezTo>
                  <a:pt x="6898461" y="2725526"/>
                  <a:pt x="6896785" y="2730177"/>
                  <a:pt x="6893469" y="2733569"/>
                </a:cubicBezTo>
                <a:cubicBezTo>
                  <a:pt x="6895298" y="2735208"/>
                  <a:pt x="6896823" y="2737267"/>
                  <a:pt x="6897737" y="2739592"/>
                </a:cubicBezTo>
                <a:cubicBezTo>
                  <a:pt x="6900634" y="2747063"/>
                  <a:pt x="6895756" y="2755182"/>
                  <a:pt x="6888705" y="2757889"/>
                </a:cubicBezTo>
                <a:lnTo>
                  <a:pt x="6882722" y="2760214"/>
                </a:lnTo>
                <a:cubicBezTo>
                  <a:pt x="6877768" y="2762120"/>
                  <a:pt x="6872623" y="2760595"/>
                  <a:pt x="6868850" y="2757355"/>
                </a:cubicBezTo>
                <a:cubicBezTo>
                  <a:pt x="6865878" y="2757507"/>
                  <a:pt x="6863172" y="2756287"/>
                  <a:pt x="6860809" y="2754306"/>
                </a:cubicBezTo>
                <a:cubicBezTo>
                  <a:pt x="6858561" y="2754306"/>
                  <a:pt x="6856350" y="2753962"/>
                  <a:pt x="6854292" y="2753009"/>
                </a:cubicBezTo>
                <a:lnTo>
                  <a:pt x="6848157" y="2750265"/>
                </a:lnTo>
                <a:cubicBezTo>
                  <a:pt x="6840420" y="2746758"/>
                  <a:pt x="6838058" y="2737305"/>
                  <a:pt x="6841221" y="2729986"/>
                </a:cubicBezTo>
                <a:cubicBezTo>
                  <a:pt x="6844574" y="2722324"/>
                  <a:pt x="6854292" y="2719809"/>
                  <a:pt x="6861495" y="2723049"/>
                </a:cubicBezTo>
                <a:lnTo>
                  <a:pt x="6863020" y="2723735"/>
                </a:lnTo>
                <a:cubicBezTo>
                  <a:pt x="6864048" y="2718474"/>
                  <a:pt x="6868164" y="2714319"/>
                  <a:pt x="6873461" y="2712261"/>
                </a:cubicBezTo>
                <a:lnTo>
                  <a:pt x="6879445" y="2709974"/>
                </a:lnTo>
                <a:close/>
                <a:moveTo>
                  <a:pt x="6845032" y="2613344"/>
                </a:moveTo>
                <a:cubicBezTo>
                  <a:pt x="6844460" y="2603358"/>
                  <a:pt x="6851967" y="2593371"/>
                  <a:pt x="6863286" y="2598478"/>
                </a:cubicBezTo>
                <a:cubicBezTo>
                  <a:pt x="6880817" y="2606407"/>
                  <a:pt x="6872242" y="2635491"/>
                  <a:pt x="6854521" y="2627486"/>
                </a:cubicBezTo>
                <a:cubicBezTo>
                  <a:pt x="6851587" y="2626152"/>
                  <a:pt x="6849643" y="2624170"/>
                  <a:pt x="6848081" y="2621921"/>
                </a:cubicBezTo>
                <a:cubicBezTo>
                  <a:pt x="6848118" y="2623217"/>
                  <a:pt x="6848271" y="2624475"/>
                  <a:pt x="6847928" y="2625885"/>
                </a:cubicBezTo>
                <a:cubicBezTo>
                  <a:pt x="6843431" y="2643953"/>
                  <a:pt x="6815878" y="2635377"/>
                  <a:pt x="6820336" y="2617423"/>
                </a:cubicBezTo>
                <a:cubicBezTo>
                  <a:pt x="6823537" y="2604501"/>
                  <a:pt x="6838362" y="2605339"/>
                  <a:pt x="6845032" y="2613344"/>
                </a:cubicBezTo>
                <a:close/>
                <a:moveTo>
                  <a:pt x="6779140" y="2565925"/>
                </a:moveTo>
                <a:lnTo>
                  <a:pt x="6788057" y="2562571"/>
                </a:lnTo>
                <a:cubicBezTo>
                  <a:pt x="6788286" y="2562495"/>
                  <a:pt x="6788553" y="2562647"/>
                  <a:pt x="6788782" y="2562571"/>
                </a:cubicBezTo>
                <a:cubicBezTo>
                  <a:pt x="6788248" y="2557235"/>
                  <a:pt x="6790458" y="2551783"/>
                  <a:pt x="6795260" y="2548810"/>
                </a:cubicBezTo>
                <a:cubicBezTo>
                  <a:pt x="6801777" y="2544732"/>
                  <a:pt x="6811114" y="2546714"/>
                  <a:pt x="6815153" y="2553384"/>
                </a:cubicBezTo>
                <a:cubicBezTo>
                  <a:pt x="6816716" y="2555977"/>
                  <a:pt x="6818278" y="2558569"/>
                  <a:pt x="6819841" y="2561161"/>
                </a:cubicBezTo>
                <a:cubicBezTo>
                  <a:pt x="6823881" y="2567870"/>
                  <a:pt x="6821975" y="2576865"/>
                  <a:pt x="6815268" y="2581058"/>
                </a:cubicBezTo>
                <a:cubicBezTo>
                  <a:pt x="6813553" y="2582126"/>
                  <a:pt x="6811610" y="2582736"/>
                  <a:pt x="6809628" y="2583002"/>
                </a:cubicBezTo>
                <a:cubicBezTo>
                  <a:pt x="6811038" y="2590207"/>
                  <a:pt x="6806769" y="2596954"/>
                  <a:pt x="6799986" y="2599545"/>
                </a:cubicBezTo>
                <a:lnTo>
                  <a:pt x="6794003" y="2601833"/>
                </a:lnTo>
                <a:cubicBezTo>
                  <a:pt x="6786686" y="2604653"/>
                  <a:pt x="6778111" y="2599431"/>
                  <a:pt x="6775939" y="2592341"/>
                </a:cubicBezTo>
                <a:cubicBezTo>
                  <a:pt x="6775672" y="2591503"/>
                  <a:pt x="6775786" y="2590702"/>
                  <a:pt x="6775710" y="2589864"/>
                </a:cubicBezTo>
                <a:cubicBezTo>
                  <a:pt x="6774300" y="2588568"/>
                  <a:pt x="6772394" y="2587919"/>
                  <a:pt x="6771518" y="2585976"/>
                </a:cubicBezTo>
                <a:cubicBezTo>
                  <a:pt x="6768317" y="2578771"/>
                  <a:pt x="6771518" y="2568822"/>
                  <a:pt x="6779140" y="2565925"/>
                </a:cubicBezTo>
                <a:close/>
                <a:moveTo>
                  <a:pt x="6749338" y="2563067"/>
                </a:moveTo>
                <a:cubicBezTo>
                  <a:pt x="6756845" y="2562685"/>
                  <a:pt x="6761152" y="2567031"/>
                  <a:pt x="6762791" y="2572444"/>
                </a:cubicBezTo>
                <a:cubicBezTo>
                  <a:pt x="6765382" y="2575607"/>
                  <a:pt x="6766831" y="2579686"/>
                  <a:pt x="6765877" y="2583574"/>
                </a:cubicBezTo>
                <a:lnTo>
                  <a:pt x="6764315" y="2589825"/>
                </a:lnTo>
                <a:cubicBezTo>
                  <a:pt x="6764125" y="2590550"/>
                  <a:pt x="6763667" y="2590969"/>
                  <a:pt x="6763401" y="2591617"/>
                </a:cubicBezTo>
                <a:cubicBezTo>
                  <a:pt x="6765840" y="2592723"/>
                  <a:pt x="6767935" y="2594247"/>
                  <a:pt x="6769308" y="2596420"/>
                </a:cubicBezTo>
                <a:cubicBezTo>
                  <a:pt x="6774681" y="2603548"/>
                  <a:pt x="6774909" y="2615022"/>
                  <a:pt x="6765230" y="2618910"/>
                </a:cubicBezTo>
                <a:cubicBezTo>
                  <a:pt x="6762600" y="2619939"/>
                  <a:pt x="6760085" y="2621311"/>
                  <a:pt x="6757493" y="2622340"/>
                </a:cubicBezTo>
                <a:cubicBezTo>
                  <a:pt x="6756845" y="2622683"/>
                  <a:pt x="6756274" y="2623065"/>
                  <a:pt x="6755664" y="2623407"/>
                </a:cubicBezTo>
                <a:cubicBezTo>
                  <a:pt x="6754026" y="2624704"/>
                  <a:pt x="6752501" y="2625771"/>
                  <a:pt x="6750748" y="2626571"/>
                </a:cubicBezTo>
                <a:cubicBezTo>
                  <a:pt x="6749757" y="2630993"/>
                  <a:pt x="6746861" y="2635110"/>
                  <a:pt x="6743202" y="2637130"/>
                </a:cubicBezTo>
                <a:cubicBezTo>
                  <a:pt x="6735504" y="2641361"/>
                  <a:pt x="6727311" y="2637854"/>
                  <a:pt x="6722623" y="2631146"/>
                </a:cubicBezTo>
                <a:cubicBezTo>
                  <a:pt x="6725939" y="2635910"/>
                  <a:pt x="6725672" y="2633661"/>
                  <a:pt x="6722166" y="2632403"/>
                </a:cubicBezTo>
                <a:cubicBezTo>
                  <a:pt x="6721251" y="2632060"/>
                  <a:pt x="6720641" y="2631527"/>
                  <a:pt x="6719879" y="2631146"/>
                </a:cubicBezTo>
                <a:cubicBezTo>
                  <a:pt x="6721594" y="2637245"/>
                  <a:pt x="6719422" y="2644068"/>
                  <a:pt x="6713820" y="2647460"/>
                </a:cubicBezTo>
                <a:cubicBezTo>
                  <a:pt x="6707189" y="2651501"/>
                  <a:pt x="6698004" y="2649290"/>
                  <a:pt x="6694002" y="2642657"/>
                </a:cubicBezTo>
                <a:lnTo>
                  <a:pt x="6689582" y="2635300"/>
                </a:lnTo>
                <a:cubicBezTo>
                  <a:pt x="6688401" y="2639608"/>
                  <a:pt x="6685580" y="2643458"/>
                  <a:pt x="6681236" y="2645097"/>
                </a:cubicBezTo>
                <a:lnTo>
                  <a:pt x="6675253" y="2647422"/>
                </a:lnTo>
                <a:cubicBezTo>
                  <a:pt x="6667974" y="2650243"/>
                  <a:pt x="6659399" y="2646621"/>
                  <a:pt x="6656541" y="2639303"/>
                </a:cubicBezTo>
                <a:cubicBezTo>
                  <a:pt x="6653721" y="2632099"/>
                  <a:pt x="6657417" y="2623369"/>
                  <a:pt x="6664658" y="2620587"/>
                </a:cubicBezTo>
                <a:lnTo>
                  <a:pt x="6670641" y="2618262"/>
                </a:lnTo>
                <a:cubicBezTo>
                  <a:pt x="6677006" y="2615822"/>
                  <a:pt x="6684056" y="2618414"/>
                  <a:pt x="6687715" y="2623903"/>
                </a:cubicBezTo>
                <a:cubicBezTo>
                  <a:pt x="6688058" y="2622569"/>
                  <a:pt x="6688705" y="2621387"/>
                  <a:pt x="6689392" y="2620206"/>
                </a:cubicBezTo>
                <a:cubicBezTo>
                  <a:pt x="6682532" y="2618605"/>
                  <a:pt x="6676472" y="2611286"/>
                  <a:pt x="6678263" y="2604044"/>
                </a:cubicBezTo>
                <a:lnTo>
                  <a:pt x="6679826" y="2597830"/>
                </a:lnTo>
                <a:cubicBezTo>
                  <a:pt x="6681731" y="2590245"/>
                  <a:pt x="6688095" y="2584489"/>
                  <a:pt x="6696327" y="2585823"/>
                </a:cubicBezTo>
                <a:cubicBezTo>
                  <a:pt x="6698195" y="2586128"/>
                  <a:pt x="6699986" y="2586891"/>
                  <a:pt x="6701663" y="2587958"/>
                </a:cubicBezTo>
                <a:cubicBezTo>
                  <a:pt x="6700710" y="2581478"/>
                  <a:pt x="6703683" y="2574159"/>
                  <a:pt x="6710047" y="2571757"/>
                </a:cubicBezTo>
                <a:lnTo>
                  <a:pt x="6714201" y="2570195"/>
                </a:lnTo>
                <a:cubicBezTo>
                  <a:pt x="6715268" y="2569356"/>
                  <a:pt x="6716335" y="2568556"/>
                  <a:pt x="6717592" y="2567831"/>
                </a:cubicBezTo>
                <a:cubicBezTo>
                  <a:pt x="6727006" y="2562418"/>
                  <a:pt x="6738972" y="2563600"/>
                  <a:pt x="6749338" y="2563067"/>
                </a:cubicBezTo>
                <a:close/>
                <a:moveTo>
                  <a:pt x="6727158" y="2378117"/>
                </a:moveTo>
                <a:cubicBezTo>
                  <a:pt x="6731198" y="2384788"/>
                  <a:pt x="6730169" y="2393555"/>
                  <a:pt x="6723385" y="2398167"/>
                </a:cubicBezTo>
                <a:cubicBezTo>
                  <a:pt x="6717212" y="2402360"/>
                  <a:pt x="6707341" y="2401064"/>
                  <a:pt x="6703340" y="2394394"/>
                </a:cubicBezTo>
                <a:cubicBezTo>
                  <a:pt x="6702616" y="2393250"/>
                  <a:pt x="6701930" y="2392068"/>
                  <a:pt x="6701243" y="2390887"/>
                </a:cubicBezTo>
                <a:cubicBezTo>
                  <a:pt x="6699185" y="2389553"/>
                  <a:pt x="6697357" y="2387723"/>
                  <a:pt x="6696175" y="2384712"/>
                </a:cubicBezTo>
                <a:cubicBezTo>
                  <a:pt x="6693278" y="2377126"/>
                  <a:pt x="6696747" y="2370646"/>
                  <a:pt x="6701967" y="2366987"/>
                </a:cubicBezTo>
                <a:cubicBezTo>
                  <a:pt x="6702158" y="2366872"/>
                  <a:pt x="6702234" y="2366682"/>
                  <a:pt x="6702425" y="2366529"/>
                </a:cubicBezTo>
                <a:cubicBezTo>
                  <a:pt x="6702577" y="2366415"/>
                  <a:pt x="6702768" y="2366415"/>
                  <a:pt x="6702920" y="2366301"/>
                </a:cubicBezTo>
                <a:cubicBezTo>
                  <a:pt x="6704331" y="2365500"/>
                  <a:pt x="6705741" y="2364890"/>
                  <a:pt x="6707265" y="2364509"/>
                </a:cubicBezTo>
                <a:cubicBezTo>
                  <a:pt x="6707417" y="2364471"/>
                  <a:pt x="6707570" y="2364433"/>
                  <a:pt x="6707684" y="2364395"/>
                </a:cubicBezTo>
                <a:cubicBezTo>
                  <a:pt x="6710618" y="2363747"/>
                  <a:pt x="6713515" y="2364051"/>
                  <a:pt x="6716145" y="2365424"/>
                </a:cubicBezTo>
                <a:cubicBezTo>
                  <a:pt x="6718660" y="2366415"/>
                  <a:pt x="6720984" y="2367901"/>
                  <a:pt x="6722432" y="2370303"/>
                </a:cubicBezTo>
                <a:lnTo>
                  <a:pt x="6727158" y="2378117"/>
                </a:lnTo>
                <a:close/>
                <a:moveTo>
                  <a:pt x="6683827" y="2303977"/>
                </a:moveTo>
                <a:cubicBezTo>
                  <a:pt x="6684246" y="2303596"/>
                  <a:pt x="6684666" y="2303177"/>
                  <a:pt x="6685123" y="2302872"/>
                </a:cubicBezTo>
                <a:cubicBezTo>
                  <a:pt x="6691259" y="2298641"/>
                  <a:pt x="6701167" y="2299822"/>
                  <a:pt x="6705207" y="2306531"/>
                </a:cubicBezTo>
                <a:lnTo>
                  <a:pt x="6707379" y="2310152"/>
                </a:lnTo>
                <a:cubicBezTo>
                  <a:pt x="6708370" y="2310991"/>
                  <a:pt x="6709323" y="2311868"/>
                  <a:pt x="6710199" y="2312935"/>
                </a:cubicBezTo>
                <a:cubicBezTo>
                  <a:pt x="6716868" y="2320826"/>
                  <a:pt x="6717783" y="2332223"/>
                  <a:pt x="6720070" y="2341905"/>
                </a:cubicBezTo>
                <a:cubicBezTo>
                  <a:pt x="6723499" y="2356504"/>
                  <a:pt x="6705741" y="2362336"/>
                  <a:pt x="6696442" y="2354636"/>
                </a:cubicBezTo>
                <a:cubicBezTo>
                  <a:pt x="6696403" y="2355017"/>
                  <a:pt x="6696366" y="2355399"/>
                  <a:pt x="6696327" y="2355780"/>
                </a:cubicBezTo>
                <a:cubicBezTo>
                  <a:pt x="6696709" y="2360164"/>
                  <a:pt x="6694993" y="2363785"/>
                  <a:pt x="6692211" y="2366339"/>
                </a:cubicBezTo>
                <a:cubicBezTo>
                  <a:pt x="6686457" y="2372628"/>
                  <a:pt x="6675710" y="2374801"/>
                  <a:pt x="6670413" y="2366339"/>
                </a:cubicBezTo>
                <a:cubicBezTo>
                  <a:pt x="6668964" y="2364051"/>
                  <a:pt x="6667288" y="2361955"/>
                  <a:pt x="6665878" y="2359668"/>
                </a:cubicBezTo>
                <a:cubicBezTo>
                  <a:pt x="6665459" y="2359134"/>
                  <a:pt x="6665001" y="2358639"/>
                  <a:pt x="6664544" y="2358105"/>
                </a:cubicBezTo>
                <a:cubicBezTo>
                  <a:pt x="6663057" y="2356771"/>
                  <a:pt x="6661762" y="2355551"/>
                  <a:pt x="6660733" y="2354064"/>
                </a:cubicBezTo>
                <a:cubicBezTo>
                  <a:pt x="6656427" y="2353874"/>
                  <a:pt x="6652044" y="2351892"/>
                  <a:pt x="6649529" y="2348766"/>
                </a:cubicBezTo>
                <a:cubicBezTo>
                  <a:pt x="6644231" y="2342248"/>
                  <a:pt x="6646175" y="2333976"/>
                  <a:pt x="6651624" y="2328449"/>
                </a:cubicBezTo>
                <a:cubicBezTo>
                  <a:pt x="6647738" y="2332375"/>
                  <a:pt x="6649796" y="2331727"/>
                  <a:pt x="6650367" y="2328259"/>
                </a:cubicBezTo>
                <a:cubicBezTo>
                  <a:pt x="6650824" y="2325438"/>
                  <a:pt x="6651472" y="2323570"/>
                  <a:pt x="6652768" y="2321169"/>
                </a:cubicBezTo>
                <a:cubicBezTo>
                  <a:pt x="6655588" y="2315756"/>
                  <a:pt x="6660009" y="2312821"/>
                  <a:pt x="6665078" y="2309733"/>
                </a:cubicBezTo>
                <a:cubicBezTo>
                  <a:pt x="6666564" y="2308856"/>
                  <a:pt x="6668431" y="2308552"/>
                  <a:pt x="6670375" y="2308513"/>
                </a:cubicBezTo>
                <a:cubicBezTo>
                  <a:pt x="6672433" y="2306684"/>
                  <a:pt x="6674910" y="2305311"/>
                  <a:pt x="6677539" y="2304816"/>
                </a:cubicBezTo>
                <a:cubicBezTo>
                  <a:pt x="6679597" y="2304435"/>
                  <a:pt x="6681731" y="2304168"/>
                  <a:pt x="6683827" y="2303977"/>
                </a:cubicBezTo>
                <a:close/>
                <a:moveTo>
                  <a:pt x="6674986" y="2288844"/>
                </a:moveTo>
                <a:cubicBezTo>
                  <a:pt x="6670527" y="2306836"/>
                  <a:pt x="6642174" y="2301423"/>
                  <a:pt x="6646632" y="2283355"/>
                </a:cubicBezTo>
                <a:cubicBezTo>
                  <a:pt x="6651091" y="2265402"/>
                  <a:pt x="6679445" y="2270814"/>
                  <a:pt x="6674986" y="2288844"/>
                </a:cubicBezTo>
                <a:close/>
                <a:moveTo>
                  <a:pt x="6615687" y="2195074"/>
                </a:moveTo>
                <a:cubicBezTo>
                  <a:pt x="6615687" y="2195036"/>
                  <a:pt x="6615687" y="2195036"/>
                  <a:pt x="6615687" y="2194997"/>
                </a:cubicBezTo>
                <a:cubicBezTo>
                  <a:pt x="6617593" y="2187183"/>
                  <a:pt x="6626282" y="2183371"/>
                  <a:pt x="6633599" y="2185201"/>
                </a:cubicBezTo>
                <a:lnTo>
                  <a:pt x="6639810" y="2186764"/>
                </a:lnTo>
                <a:cubicBezTo>
                  <a:pt x="6647661" y="2188708"/>
                  <a:pt x="6651396" y="2197323"/>
                  <a:pt x="6649605" y="2204679"/>
                </a:cubicBezTo>
                <a:cubicBezTo>
                  <a:pt x="6649033" y="2207043"/>
                  <a:pt x="6647738" y="2208834"/>
                  <a:pt x="6646175" y="2210435"/>
                </a:cubicBezTo>
                <a:cubicBezTo>
                  <a:pt x="6646747" y="2212761"/>
                  <a:pt x="6646975" y="2215162"/>
                  <a:pt x="6646404" y="2217563"/>
                </a:cubicBezTo>
                <a:cubicBezTo>
                  <a:pt x="6644650" y="2225301"/>
                  <a:pt x="6636000" y="2229456"/>
                  <a:pt x="6628683" y="2227665"/>
                </a:cubicBezTo>
                <a:lnTo>
                  <a:pt x="6610009" y="2223014"/>
                </a:lnTo>
                <a:cubicBezTo>
                  <a:pt x="6602158" y="2221070"/>
                  <a:pt x="6598233" y="2212761"/>
                  <a:pt x="6599910" y="2205289"/>
                </a:cubicBezTo>
                <a:cubicBezTo>
                  <a:pt x="6601548" y="2198199"/>
                  <a:pt x="6608866" y="2194349"/>
                  <a:pt x="6615687" y="2195074"/>
                </a:cubicBezTo>
                <a:close/>
                <a:moveTo>
                  <a:pt x="6557684" y="2130235"/>
                </a:moveTo>
                <a:cubicBezTo>
                  <a:pt x="6564430" y="2126842"/>
                  <a:pt x="6571708" y="2129548"/>
                  <a:pt x="6575939" y="2135190"/>
                </a:cubicBezTo>
                <a:cubicBezTo>
                  <a:pt x="6578949" y="2133551"/>
                  <a:pt x="6582456" y="2132827"/>
                  <a:pt x="6585733" y="2133627"/>
                </a:cubicBezTo>
                <a:lnTo>
                  <a:pt x="6591945" y="2135190"/>
                </a:lnTo>
                <a:cubicBezTo>
                  <a:pt x="6599795" y="2137134"/>
                  <a:pt x="6604407" y="2144338"/>
                  <a:pt x="6603111" y="2152267"/>
                </a:cubicBezTo>
                <a:cubicBezTo>
                  <a:pt x="6601892" y="2159776"/>
                  <a:pt x="6593355" y="2165265"/>
                  <a:pt x="6586038" y="2163435"/>
                </a:cubicBezTo>
                <a:lnTo>
                  <a:pt x="6579826" y="2161873"/>
                </a:lnTo>
                <a:cubicBezTo>
                  <a:pt x="6579369" y="2161758"/>
                  <a:pt x="6578949" y="2161568"/>
                  <a:pt x="6578492" y="2161415"/>
                </a:cubicBezTo>
                <a:cubicBezTo>
                  <a:pt x="6577501" y="2162330"/>
                  <a:pt x="6576434" y="2163207"/>
                  <a:pt x="6575253" y="2163779"/>
                </a:cubicBezTo>
                <a:cubicBezTo>
                  <a:pt x="6567898" y="2167476"/>
                  <a:pt x="6559894" y="2163969"/>
                  <a:pt x="6555893" y="2157298"/>
                </a:cubicBezTo>
                <a:lnTo>
                  <a:pt x="6551205" y="2149522"/>
                </a:lnTo>
                <a:cubicBezTo>
                  <a:pt x="6547166" y="2142890"/>
                  <a:pt x="6551129" y="2133513"/>
                  <a:pt x="6557684" y="2130235"/>
                </a:cubicBezTo>
                <a:close/>
                <a:moveTo>
                  <a:pt x="6547242" y="2257778"/>
                </a:moveTo>
                <a:cubicBezTo>
                  <a:pt x="6548804" y="2251489"/>
                  <a:pt x="6553225" y="2248477"/>
                  <a:pt x="6558103" y="2247677"/>
                </a:cubicBezTo>
                <a:cubicBezTo>
                  <a:pt x="6554559" y="2244818"/>
                  <a:pt x="6552273" y="2240815"/>
                  <a:pt x="6552883" y="2235479"/>
                </a:cubicBezTo>
                <a:cubicBezTo>
                  <a:pt x="6553721" y="2228427"/>
                  <a:pt x="6561343" y="2220956"/>
                  <a:pt x="6568889" y="2222824"/>
                </a:cubicBezTo>
                <a:lnTo>
                  <a:pt x="6575100" y="2224387"/>
                </a:lnTo>
                <a:cubicBezTo>
                  <a:pt x="6582684" y="2226254"/>
                  <a:pt x="6588782" y="2231858"/>
                  <a:pt x="6587753" y="2240396"/>
                </a:cubicBezTo>
                <a:cubicBezTo>
                  <a:pt x="6586953" y="2247181"/>
                  <a:pt x="6579826" y="2254195"/>
                  <a:pt x="6572547" y="2253013"/>
                </a:cubicBezTo>
                <a:cubicBezTo>
                  <a:pt x="6575062" y="2256063"/>
                  <a:pt x="6576358" y="2260065"/>
                  <a:pt x="6575139" y="2265020"/>
                </a:cubicBezTo>
                <a:cubicBezTo>
                  <a:pt x="6570718" y="2283050"/>
                  <a:pt x="6542784" y="2275808"/>
                  <a:pt x="6547242" y="2257778"/>
                </a:cubicBezTo>
                <a:close/>
                <a:moveTo>
                  <a:pt x="6543088" y="2309695"/>
                </a:moveTo>
                <a:cubicBezTo>
                  <a:pt x="6545756" y="2306531"/>
                  <a:pt x="6549452" y="2304473"/>
                  <a:pt x="6554445" y="2304587"/>
                </a:cubicBezTo>
                <a:cubicBezTo>
                  <a:pt x="6561609" y="2304702"/>
                  <a:pt x="6569308" y="2312478"/>
                  <a:pt x="6567935" y="2319911"/>
                </a:cubicBezTo>
                <a:cubicBezTo>
                  <a:pt x="6566678" y="2326619"/>
                  <a:pt x="6564353" y="2333023"/>
                  <a:pt x="6557913" y="2336416"/>
                </a:cubicBezTo>
                <a:cubicBezTo>
                  <a:pt x="6557303" y="2336721"/>
                  <a:pt x="6556655" y="2336911"/>
                  <a:pt x="6556008" y="2337140"/>
                </a:cubicBezTo>
                <a:cubicBezTo>
                  <a:pt x="6547737" y="2348499"/>
                  <a:pt x="6525977" y="2343963"/>
                  <a:pt x="6529902" y="2328144"/>
                </a:cubicBezTo>
                <a:cubicBezTo>
                  <a:pt x="6530283" y="2326619"/>
                  <a:pt x="6530855" y="2325362"/>
                  <a:pt x="6531541" y="2324180"/>
                </a:cubicBezTo>
                <a:cubicBezTo>
                  <a:pt x="6531464" y="2322465"/>
                  <a:pt x="6531617" y="2320673"/>
                  <a:pt x="6532151" y="2318996"/>
                </a:cubicBezTo>
                <a:cubicBezTo>
                  <a:pt x="6533637" y="2313850"/>
                  <a:pt x="6538134" y="2310610"/>
                  <a:pt x="6543088" y="2309695"/>
                </a:cubicBezTo>
                <a:close/>
                <a:moveTo>
                  <a:pt x="6535619" y="2264258"/>
                </a:moveTo>
                <a:cubicBezTo>
                  <a:pt x="6531160" y="2282288"/>
                  <a:pt x="6504331" y="2271539"/>
                  <a:pt x="6508713" y="2253776"/>
                </a:cubicBezTo>
                <a:cubicBezTo>
                  <a:pt x="6513172" y="2235784"/>
                  <a:pt x="6540001" y="2246457"/>
                  <a:pt x="6535619" y="2264258"/>
                </a:cubicBezTo>
                <a:close/>
                <a:moveTo>
                  <a:pt x="6505245" y="2066577"/>
                </a:moveTo>
                <a:cubicBezTo>
                  <a:pt x="6511000" y="2061584"/>
                  <a:pt x="6520985" y="2062842"/>
                  <a:pt x="6525520" y="2068902"/>
                </a:cubicBezTo>
                <a:cubicBezTo>
                  <a:pt x="6530779" y="2075954"/>
                  <a:pt x="6533599" y="2084531"/>
                  <a:pt x="6531731" y="2093336"/>
                </a:cubicBezTo>
                <a:cubicBezTo>
                  <a:pt x="6530093" y="2100998"/>
                  <a:pt x="6524376" y="2107097"/>
                  <a:pt x="6515916" y="2106220"/>
                </a:cubicBezTo>
                <a:cubicBezTo>
                  <a:pt x="6508790" y="2105496"/>
                  <a:pt x="6501358" y="2098025"/>
                  <a:pt x="6502997" y="2090401"/>
                </a:cubicBezTo>
                <a:cubicBezTo>
                  <a:pt x="6503225" y="2089524"/>
                  <a:pt x="6503378" y="2088648"/>
                  <a:pt x="6503454" y="2087733"/>
                </a:cubicBezTo>
                <a:cubicBezTo>
                  <a:pt x="6503454" y="2087733"/>
                  <a:pt x="6503454" y="2087733"/>
                  <a:pt x="6503454" y="2087733"/>
                </a:cubicBezTo>
                <a:cubicBezTo>
                  <a:pt x="6503416" y="2087618"/>
                  <a:pt x="6503416" y="2087618"/>
                  <a:pt x="6503340" y="2087466"/>
                </a:cubicBezTo>
                <a:cubicBezTo>
                  <a:pt x="6503187" y="2087275"/>
                  <a:pt x="6503187" y="2087237"/>
                  <a:pt x="6502921" y="2086894"/>
                </a:cubicBezTo>
                <a:cubicBezTo>
                  <a:pt x="6498081" y="2080414"/>
                  <a:pt x="6499224" y="2071837"/>
                  <a:pt x="6505245" y="2066577"/>
                </a:cubicBezTo>
                <a:close/>
                <a:moveTo>
                  <a:pt x="6495870" y="2171974"/>
                </a:moveTo>
                <a:lnTo>
                  <a:pt x="6497433" y="2165723"/>
                </a:lnTo>
                <a:cubicBezTo>
                  <a:pt x="6499376" y="2157870"/>
                  <a:pt x="6507875" y="2154020"/>
                  <a:pt x="6515268" y="2155812"/>
                </a:cubicBezTo>
                <a:cubicBezTo>
                  <a:pt x="6523004" y="2157641"/>
                  <a:pt x="6527006" y="2166332"/>
                  <a:pt x="6525177" y="2173651"/>
                </a:cubicBezTo>
                <a:lnTo>
                  <a:pt x="6523614" y="2179864"/>
                </a:lnTo>
                <a:cubicBezTo>
                  <a:pt x="6521671" y="2187717"/>
                  <a:pt x="6513172" y="2191567"/>
                  <a:pt x="6505779" y="2189813"/>
                </a:cubicBezTo>
                <a:cubicBezTo>
                  <a:pt x="6498042" y="2187946"/>
                  <a:pt x="6494041" y="2179255"/>
                  <a:pt x="6495870" y="2171974"/>
                </a:cubicBezTo>
                <a:close/>
                <a:moveTo>
                  <a:pt x="6493088" y="2279696"/>
                </a:moveTo>
                <a:cubicBezTo>
                  <a:pt x="6497280" y="2286672"/>
                  <a:pt x="6497242" y="2294333"/>
                  <a:pt x="6490687" y="2299975"/>
                </a:cubicBezTo>
                <a:cubicBezTo>
                  <a:pt x="6485314" y="2304625"/>
                  <a:pt x="6474338" y="2304054"/>
                  <a:pt x="6470413" y="2297573"/>
                </a:cubicBezTo>
                <a:lnTo>
                  <a:pt x="6465726" y="2289797"/>
                </a:lnTo>
                <a:cubicBezTo>
                  <a:pt x="6461533" y="2282860"/>
                  <a:pt x="6461571" y="2275198"/>
                  <a:pt x="6468127" y="2269518"/>
                </a:cubicBezTo>
                <a:cubicBezTo>
                  <a:pt x="6473500" y="2264868"/>
                  <a:pt x="6484476" y="2265440"/>
                  <a:pt x="6488401" y="2271920"/>
                </a:cubicBezTo>
                <a:cubicBezTo>
                  <a:pt x="6490001" y="2274512"/>
                  <a:pt x="6491526" y="2277104"/>
                  <a:pt x="6493088" y="2279696"/>
                </a:cubicBezTo>
                <a:close/>
                <a:moveTo>
                  <a:pt x="6484971" y="2202354"/>
                </a:moveTo>
                <a:lnTo>
                  <a:pt x="6483409" y="2208606"/>
                </a:lnTo>
                <a:cubicBezTo>
                  <a:pt x="6481541" y="2216191"/>
                  <a:pt x="6474986" y="2221833"/>
                  <a:pt x="6466793" y="2220460"/>
                </a:cubicBezTo>
                <a:cubicBezTo>
                  <a:pt x="6464201" y="2220041"/>
                  <a:pt x="6461877" y="2218554"/>
                  <a:pt x="6459819" y="2216763"/>
                </a:cubicBezTo>
                <a:cubicBezTo>
                  <a:pt x="6456122" y="2220765"/>
                  <a:pt x="6450253" y="2222290"/>
                  <a:pt x="6444650" y="2220880"/>
                </a:cubicBezTo>
                <a:lnTo>
                  <a:pt x="6438439" y="2219317"/>
                </a:lnTo>
                <a:cubicBezTo>
                  <a:pt x="6430855" y="2217411"/>
                  <a:pt x="6426892" y="2208110"/>
                  <a:pt x="6429178" y="2201096"/>
                </a:cubicBezTo>
                <a:cubicBezTo>
                  <a:pt x="6431732" y="2193282"/>
                  <a:pt x="6439811" y="2189966"/>
                  <a:pt x="6447395" y="2191834"/>
                </a:cubicBezTo>
                <a:lnTo>
                  <a:pt x="6453606" y="2193396"/>
                </a:lnTo>
                <a:cubicBezTo>
                  <a:pt x="6455055" y="2193740"/>
                  <a:pt x="6456236" y="2194578"/>
                  <a:pt x="6457418" y="2195417"/>
                </a:cubicBezTo>
                <a:cubicBezTo>
                  <a:pt x="6459933" y="2189013"/>
                  <a:pt x="6465763" y="2184477"/>
                  <a:pt x="6473119" y="2185735"/>
                </a:cubicBezTo>
                <a:cubicBezTo>
                  <a:pt x="6480398" y="2186954"/>
                  <a:pt x="6486838" y="2194807"/>
                  <a:pt x="6484971" y="2202354"/>
                </a:cubicBezTo>
                <a:close/>
                <a:moveTo>
                  <a:pt x="6475710" y="2159891"/>
                </a:moveTo>
                <a:cubicBezTo>
                  <a:pt x="6474719" y="2167285"/>
                  <a:pt x="6466259" y="2173346"/>
                  <a:pt x="6458904" y="2171517"/>
                </a:cubicBezTo>
                <a:lnTo>
                  <a:pt x="6452692" y="2169954"/>
                </a:lnTo>
                <a:cubicBezTo>
                  <a:pt x="6444841" y="2168010"/>
                  <a:pt x="6439963" y="2161339"/>
                  <a:pt x="6441068" y="2153182"/>
                </a:cubicBezTo>
                <a:cubicBezTo>
                  <a:pt x="6442059" y="2145787"/>
                  <a:pt x="6450520" y="2139726"/>
                  <a:pt x="6457875" y="2141556"/>
                </a:cubicBezTo>
                <a:lnTo>
                  <a:pt x="6464087" y="2143119"/>
                </a:lnTo>
                <a:cubicBezTo>
                  <a:pt x="6471937" y="2145063"/>
                  <a:pt x="6476815" y="2151733"/>
                  <a:pt x="6475710" y="2159891"/>
                </a:cubicBezTo>
                <a:close/>
                <a:moveTo>
                  <a:pt x="6436114" y="2013517"/>
                </a:moveTo>
                <a:cubicBezTo>
                  <a:pt x="6438058" y="2005626"/>
                  <a:pt x="6444270" y="2000556"/>
                  <a:pt x="6452615" y="2001509"/>
                </a:cubicBezTo>
                <a:cubicBezTo>
                  <a:pt x="6459895" y="2002310"/>
                  <a:pt x="6466449" y="2010658"/>
                  <a:pt x="6464620" y="2018015"/>
                </a:cubicBezTo>
                <a:lnTo>
                  <a:pt x="6463058" y="2024228"/>
                </a:lnTo>
                <a:cubicBezTo>
                  <a:pt x="6461114" y="2032118"/>
                  <a:pt x="6454902" y="2037188"/>
                  <a:pt x="6446556" y="2036235"/>
                </a:cubicBezTo>
                <a:cubicBezTo>
                  <a:pt x="6439277" y="2035435"/>
                  <a:pt x="6432723" y="2027087"/>
                  <a:pt x="6434551" y="2019730"/>
                </a:cubicBezTo>
                <a:lnTo>
                  <a:pt x="6436114" y="2013517"/>
                </a:lnTo>
                <a:close/>
                <a:moveTo>
                  <a:pt x="6414010" y="2084378"/>
                </a:moveTo>
                <a:lnTo>
                  <a:pt x="6420222" y="2085941"/>
                </a:lnTo>
                <a:cubicBezTo>
                  <a:pt x="6428073" y="2087885"/>
                  <a:pt x="6431922" y="2096347"/>
                  <a:pt x="6430169" y="2103781"/>
                </a:cubicBezTo>
                <a:cubicBezTo>
                  <a:pt x="6428340" y="2111557"/>
                  <a:pt x="6419651" y="2115559"/>
                  <a:pt x="6412334" y="2113729"/>
                </a:cubicBezTo>
                <a:lnTo>
                  <a:pt x="6406122" y="2112167"/>
                </a:lnTo>
                <a:cubicBezTo>
                  <a:pt x="6403988" y="2111633"/>
                  <a:pt x="6402159" y="2110566"/>
                  <a:pt x="6400634" y="2109193"/>
                </a:cubicBezTo>
                <a:cubicBezTo>
                  <a:pt x="6399262" y="2110794"/>
                  <a:pt x="6397662" y="2112129"/>
                  <a:pt x="6395908" y="2112967"/>
                </a:cubicBezTo>
                <a:cubicBezTo>
                  <a:pt x="6392097" y="2114720"/>
                  <a:pt x="6388324" y="2114606"/>
                  <a:pt x="6384971" y="2113272"/>
                </a:cubicBezTo>
                <a:cubicBezTo>
                  <a:pt x="6386990" y="2116169"/>
                  <a:pt x="6387981" y="2119790"/>
                  <a:pt x="6387448" y="2123869"/>
                </a:cubicBezTo>
                <a:cubicBezTo>
                  <a:pt x="6386953" y="2127833"/>
                  <a:pt x="6384171" y="2131378"/>
                  <a:pt x="6380626" y="2133589"/>
                </a:cubicBezTo>
                <a:lnTo>
                  <a:pt x="6382265" y="2137820"/>
                </a:lnTo>
                <a:cubicBezTo>
                  <a:pt x="6385199" y="2145406"/>
                  <a:pt x="6381350" y="2154287"/>
                  <a:pt x="6373766" y="2157260"/>
                </a:cubicBezTo>
                <a:cubicBezTo>
                  <a:pt x="6366221" y="2160195"/>
                  <a:pt x="6357227" y="2156307"/>
                  <a:pt x="6354331" y="2148722"/>
                </a:cubicBezTo>
                <a:lnTo>
                  <a:pt x="6350939" y="2139917"/>
                </a:lnTo>
                <a:cubicBezTo>
                  <a:pt x="6348919" y="2134618"/>
                  <a:pt x="6350291" y="2128824"/>
                  <a:pt x="6353797" y="2124707"/>
                </a:cubicBezTo>
                <a:cubicBezTo>
                  <a:pt x="6352959" y="2122459"/>
                  <a:pt x="6352463" y="2120057"/>
                  <a:pt x="6352806" y="2117351"/>
                </a:cubicBezTo>
                <a:cubicBezTo>
                  <a:pt x="6353759" y="2109994"/>
                  <a:pt x="6362143" y="2103781"/>
                  <a:pt x="6369498" y="2105610"/>
                </a:cubicBezTo>
                <a:lnTo>
                  <a:pt x="6375710" y="2107173"/>
                </a:lnTo>
                <a:cubicBezTo>
                  <a:pt x="6376891" y="2107440"/>
                  <a:pt x="6377844" y="2108050"/>
                  <a:pt x="6378873" y="2108545"/>
                </a:cubicBezTo>
                <a:cubicBezTo>
                  <a:pt x="6378149" y="2107707"/>
                  <a:pt x="6377349" y="2106944"/>
                  <a:pt x="6376739" y="2105953"/>
                </a:cubicBezTo>
                <a:lnTo>
                  <a:pt x="6372052" y="2098177"/>
                </a:lnTo>
                <a:cubicBezTo>
                  <a:pt x="6368012" y="2091468"/>
                  <a:pt x="6372623" y="2082015"/>
                  <a:pt x="6379102" y="2079042"/>
                </a:cubicBezTo>
                <a:cubicBezTo>
                  <a:pt x="6386724" y="2075535"/>
                  <a:pt x="6394231" y="2079385"/>
                  <a:pt x="6398271" y="2086094"/>
                </a:cubicBezTo>
                <a:lnTo>
                  <a:pt x="6399643" y="2088381"/>
                </a:lnTo>
                <a:cubicBezTo>
                  <a:pt x="6403302" y="2084721"/>
                  <a:pt x="6408942" y="2083159"/>
                  <a:pt x="6414010" y="2084378"/>
                </a:cubicBezTo>
                <a:close/>
                <a:moveTo>
                  <a:pt x="6395108" y="2020264"/>
                </a:moveTo>
                <a:cubicBezTo>
                  <a:pt x="6402311" y="2021407"/>
                  <a:pt x="6409018" y="2029183"/>
                  <a:pt x="6407112" y="2036769"/>
                </a:cubicBezTo>
                <a:lnTo>
                  <a:pt x="6405550" y="2042982"/>
                </a:lnTo>
                <a:cubicBezTo>
                  <a:pt x="6403645" y="2050568"/>
                  <a:pt x="6397280" y="2056323"/>
                  <a:pt x="6389048" y="2054989"/>
                </a:cubicBezTo>
                <a:cubicBezTo>
                  <a:pt x="6383789" y="2054151"/>
                  <a:pt x="6378873" y="2049729"/>
                  <a:pt x="6377311" y="2044507"/>
                </a:cubicBezTo>
                <a:lnTo>
                  <a:pt x="6373652" y="2043592"/>
                </a:lnTo>
                <a:cubicBezTo>
                  <a:pt x="6365764" y="2041648"/>
                  <a:pt x="6360848" y="2035130"/>
                  <a:pt x="6361915" y="2026896"/>
                </a:cubicBezTo>
                <a:cubicBezTo>
                  <a:pt x="6362867" y="2019539"/>
                  <a:pt x="6371251" y="2013326"/>
                  <a:pt x="6378607" y="2015156"/>
                </a:cubicBezTo>
                <a:lnTo>
                  <a:pt x="6384819" y="2016719"/>
                </a:lnTo>
                <a:cubicBezTo>
                  <a:pt x="6387524" y="2017405"/>
                  <a:pt x="6389735" y="2018777"/>
                  <a:pt x="6391602" y="2020416"/>
                </a:cubicBezTo>
                <a:cubicBezTo>
                  <a:pt x="6392783" y="2020340"/>
                  <a:pt x="6393851" y="2020073"/>
                  <a:pt x="6395108" y="2020264"/>
                </a:cubicBezTo>
                <a:close/>
                <a:moveTo>
                  <a:pt x="6346823" y="1981650"/>
                </a:moveTo>
                <a:cubicBezTo>
                  <a:pt x="6349338" y="1973874"/>
                  <a:pt x="6357418" y="1970481"/>
                  <a:pt x="6365001" y="1972311"/>
                </a:cubicBezTo>
                <a:lnTo>
                  <a:pt x="6377463" y="1975398"/>
                </a:lnTo>
                <a:cubicBezTo>
                  <a:pt x="6385047" y="1977304"/>
                  <a:pt x="6389048" y="1986529"/>
                  <a:pt x="6386762" y="1993581"/>
                </a:cubicBezTo>
                <a:cubicBezTo>
                  <a:pt x="6384247" y="2001357"/>
                  <a:pt x="6376167" y="2004750"/>
                  <a:pt x="6368584" y="2002882"/>
                </a:cubicBezTo>
                <a:lnTo>
                  <a:pt x="6356122" y="1999794"/>
                </a:lnTo>
                <a:cubicBezTo>
                  <a:pt x="6348538" y="1997926"/>
                  <a:pt x="6344536" y="1988664"/>
                  <a:pt x="6346823" y="1981650"/>
                </a:cubicBezTo>
                <a:close/>
                <a:moveTo>
                  <a:pt x="6344117" y="2018815"/>
                </a:moveTo>
                <a:lnTo>
                  <a:pt x="6348805" y="2026591"/>
                </a:lnTo>
                <a:cubicBezTo>
                  <a:pt x="6352844" y="2033300"/>
                  <a:pt x="6348462" y="2042715"/>
                  <a:pt x="6341945" y="2045803"/>
                </a:cubicBezTo>
                <a:cubicBezTo>
                  <a:pt x="6334399" y="2049348"/>
                  <a:pt x="6326739" y="2045612"/>
                  <a:pt x="6322738" y="2038941"/>
                </a:cubicBezTo>
                <a:lnTo>
                  <a:pt x="6321595" y="2037036"/>
                </a:lnTo>
                <a:cubicBezTo>
                  <a:pt x="6316679" y="2034215"/>
                  <a:pt x="6313324" y="2028916"/>
                  <a:pt x="6315078" y="2021826"/>
                </a:cubicBezTo>
                <a:cubicBezTo>
                  <a:pt x="6316793" y="2014927"/>
                  <a:pt x="6321938" y="2011725"/>
                  <a:pt x="6327387" y="2011382"/>
                </a:cubicBezTo>
                <a:cubicBezTo>
                  <a:pt x="6334056" y="2009552"/>
                  <a:pt x="6340535" y="2012869"/>
                  <a:pt x="6344117" y="2018815"/>
                </a:cubicBezTo>
                <a:close/>
                <a:moveTo>
                  <a:pt x="6307456" y="1881704"/>
                </a:moveTo>
                <a:cubicBezTo>
                  <a:pt x="6311419" y="1874195"/>
                  <a:pt x="6320298" y="1872098"/>
                  <a:pt x="6327692" y="1875376"/>
                </a:cubicBezTo>
                <a:lnTo>
                  <a:pt x="6333789" y="1878083"/>
                </a:lnTo>
                <a:cubicBezTo>
                  <a:pt x="6341221" y="1881399"/>
                  <a:pt x="6343698" y="1891538"/>
                  <a:pt x="6340116" y="1898362"/>
                </a:cubicBezTo>
                <a:cubicBezTo>
                  <a:pt x="6336190" y="1905871"/>
                  <a:pt x="6327273" y="1907967"/>
                  <a:pt x="6319880" y="1904689"/>
                </a:cubicBezTo>
                <a:lnTo>
                  <a:pt x="6313782" y="1901983"/>
                </a:lnTo>
                <a:cubicBezTo>
                  <a:pt x="6306350" y="1898667"/>
                  <a:pt x="6303873" y="1888527"/>
                  <a:pt x="6307456" y="1881704"/>
                </a:cubicBezTo>
                <a:close/>
                <a:moveTo>
                  <a:pt x="6304407" y="1939415"/>
                </a:moveTo>
                <a:lnTo>
                  <a:pt x="6305969" y="1933163"/>
                </a:lnTo>
                <a:cubicBezTo>
                  <a:pt x="6307875" y="1925578"/>
                  <a:pt x="6315459" y="1920508"/>
                  <a:pt x="6323233" y="1922262"/>
                </a:cubicBezTo>
                <a:cubicBezTo>
                  <a:pt x="6330703" y="1923939"/>
                  <a:pt x="6336038" y="1931944"/>
                  <a:pt x="6334133" y="1939529"/>
                </a:cubicBezTo>
                <a:lnTo>
                  <a:pt x="6332570" y="1945743"/>
                </a:lnTo>
                <a:cubicBezTo>
                  <a:pt x="6330703" y="1953328"/>
                  <a:pt x="6323081" y="1958436"/>
                  <a:pt x="6315345" y="1956682"/>
                </a:cubicBezTo>
                <a:cubicBezTo>
                  <a:pt x="6307837" y="1954967"/>
                  <a:pt x="6302540" y="1946962"/>
                  <a:pt x="6304407" y="1939415"/>
                </a:cubicBezTo>
                <a:close/>
                <a:moveTo>
                  <a:pt x="6310924" y="1984966"/>
                </a:moveTo>
                <a:lnTo>
                  <a:pt x="6312067" y="1986872"/>
                </a:lnTo>
                <a:cubicBezTo>
                  <a:pt x="6316983" y="1989693"/>
                  <a:pt x="6320337" y="1994991"/>
                  <a:pt x="6318584" y="2002081"/>
                </a:cubicBezTo>
                <a:cubicBezTo>
                  <a:pt x="6316869" y="2008981"/>
                  <a:pt x="6311724" y="2012183"/>
                  <a:pt x="6306274" y="2012526"/>
                </a:cubicBezTo>
                <a:cubicBezTo>
                  <a:pt x="6301130" y="2013898"/>
                  <a:pt x="6296557" y="2011687"/>
                  <a:pt x="6292860" y="2008142"/>
                </a:cubicBezTo>
                <a:cubicBezTo>
                  <a:pt x="6284437" y="2006541"/>
                  <a:pt x="6277235" y="1999032"/>
                  <a:pt x="6281693" y="1989007"/>
                </a:cubicBezTo>
                <a:cubicBezTo>
                  <a:pt x="6282799" y="1986491"/>
                  <a:pt x="6284400" y="1984699"/>
                  <a:pt x="6286191" y="1983251"/>
                </a:cubicBezTo>
                <a:cubicBezTo>
                  <a:pt x="6287677" y="1981040"/>
                  <a:pt x="6289468" y="1979134"/>
                  <a:pt x="6291716" y="1978067"/>
                </a:cubicBezTo>
                <a:cubicBezTo>
                  <a:pt x="6299262" y="1974522"/>
                  <a:pt x="6306922" y="1978295"/>
                  <a:pt x="6310924" y="1984966"/>
                </a:cubicBezTo>
                <a:close/>
                <a:moveTo>
                  <a:pt x="6250024" y="1839012"/>
                </a:moveTo>
                <a:cubicBezTo>
                  <a:pt x="6251930" y="1831235"/>
                  <a:pt x="6260619" y="1827386"/>
                  <a:pt x="6267936" y="1829215"/>
                </a:cubicBezTo>
                <a:lnTo>
                  <a:pt x="6280398" y="1832303"/>
                </a:lnTo>
                <a:cubicBezTo>
                  <a:pt x="6288249" y="1834247"/>
                  <a:pt x="6291983" y="1842862"/>
                  <a:pt x="6290192" y="1850218"/>
                </a:cubicBezTo>
                <a:cubicBezTo>
                  <a:pt x="6289811" y="1851857"/>
                  <a:pt x="6288973" y="1853230"/>
                  <a:pt x="6288019" y="1854488"/>
                </a:cubicBezTo>
                <a:cubicBezTo>
                  <a:pt x="6289811" y="1858376"/>
                  <a:pt x="6290230" y="1862912"/>
                  <a:pt x="6288477" y="1866800"/>
                </a:cubicBezTo>
                <a:lnTo>
                  <a:pt x="6285771" y="1872899"/>
                </a:lnTo>
                <a:cubicBezTo>
                  <a:pt x="6282379" y="1880599"/>
                  <a:pt x="6273805" y="1883724"/>
                  <a:pt x="6266069" y="1880827"/>
                </a:cubicBezTo>
                <a:cubicBezTo>
                  <a:pt x="6258561" y="1878045"/>
                  <a:pt x="6254940" y="1868324"/>
                  <a:pt x="6258142" y="1861158"/>
                </a:cubicBezTo>
                <a:lnTo>
                  <a:pt x="6260009" y="1857003"/>
                </a:lnTo>
                <a:lnTo>
                  <a:pt x="6259819" y="1856965"/>
                </a:lnTo>
                <a:cubicBezTo>
                  <a:pt x="6252006" y="1854983"/>
                  <a:pt x="6248233" y="1846369"/>
                  <a:pt x="6250024" y="1839012"/>
                </a:cubicBezTo>
                <a:close/>
                <a:moveTo>
                  <a:pt x="6220413" y="1878426"/>
                </a:moveTo>
                <a:cubicBezTo>
                  <a:pt x="6224910" y="1860358"/>
                  <a:pt x="6252845" y="1867600"/>
                  <a:pt x="6248347" y="1885630"/>
                </a:cubicBezTo>
                <a:cubicBezTo>
                  <a:pt x="6243889" y="1903698"/>
                  <a:pt x="6215954" y="1896456"/>
                  <a:pt x="6220413" y="1878426"/>
                </a:cubicBezTo>
                <a:close/>
                <a:moveTo>
                  <a:pt x="6188972" y="1803066"/>
                </a:moveTo>
                <a:lnTo>
                  <a:pt x="6195185" y="1804629"/>
                </a:lnTo>
                <a:cubicBezTo>
                  <a:pt x="6202082" y="1806344"/>
                  <a:pt x="6205703" y="1814121"/>
                  <a:pt x="6204636" y="1820791"/>
                </a:cubicBezTo>
                <a:cubicBezTo>
                  <a:pt x="6204674" y="1820791"/>
                  <a:pt x="6204712" y="1820791"/>
                  <a:pt x="6204750" y="1820791"/>
                </a:cubicBezTo>
                <a:lnTo>
                  <a:pt x="6210848" y="1823498"/>
                </a:lnTo>
                <a:cubicBezTo>
                  <a:pt x="6218279" y="1826814"/>
                  <a:pt x="6221900" y="1835733"/>
                  <a:pt x="6218660" y="1843243"/>
                </a:cubicBezTo>
                <a:cubicBezTo>
                  <a:pt x="6215459" y="1850638"/>
                  <a:pt x="6206312" y="1854335"/>
                  <a:pt x="6198919" y="1851057"/>
                </a:cubicBezTo>
                <a:lnTo>
                  <a:pt x="6192822" y="1848351"/>
                </a:lnTo>
                <a:cubicBezTo>
                  <a:pt x="6186343" y="1845492"/>
                  <a:pt x="6183065" y="1838364"/>
                  <a:pt x="6184399" y="1831617"/>
                </a:cubicBezTo>
                <a:lnTo>
                  <a:pt x="6179979" y="1830511"/>
                </a:lnTo>
                <a:cubicBezTo>
                  <a:pt x="6172395" y="1828644"/>
                  <a:pt x="6168470" y="1819304"/>
                  <a:pt x="6170756" y="1812291"/>
                </a:cubicBezTo>
                <a:cubicBezTo>
                  <a:pt x="6173348" y="1804515"/>
                  <a:pt x="6181427" y="1801160"/>
                  <a:pt x="6188972" y="1803066"/>
                </a:cubicBezTo>
                <a:close/>
                <a:moveTo>
                  <a:pt x="6192593" y="1870688"/>
                </a:moveTo>
                <a:cubicBezTo>
                  <a:pt x="6191602" y="1878083"/>
                  <a:pt x="6183142" y="1884144"/>
                  <a:pt x="6175787" y="1882314"/>
                </a:cubicBezTo>
                <a:lnTo>
                  <a:pt x="6169575" y="1880751"/>
                </a:lnTo>
                <a:cubicBezTo>
                  <a:pt x="6161724" y="1878807"/>
                  <a:pt x="6156846" y="1872098"/>
                  <a:pt x="6157951" y="1863941"/>
                </a:cubicBezTo>
                <a:cubicBezTo>
                  <a:pt x="6158942" y="1856584"/>
                  <a:pt x="6167402" y="1850523"/>
                  <a:pt x="6174720" y="1852315"/>
                </a:cubicBezTo>
                <a:lnTo>
                  <a:pt x="6180970" y="1853878"/>
                </a:lnTo>
                <a:cubicBezTo>
                  <a:pt x="6188820" y="1855860"/>
                  <a:pt x="6193698" y="1862569"/>
                  <a:pt x="6192593" y="1870688"/>
                </a:cubicBezTo>
                <a:close/>
                <a:moveTo>
                  <a:pt x="6145146" y="1754427"/>
                </a:moveTo>
                <a:cubicBezTo>
                  <a:pt x="6152883" y="1737007"/>
                  <a:pt x="6181732" y="1745393"/>
                  <a:pt x="6173919" y="1763042"/>
                </a:cubicBezTo>
                <a:cubicBezTo>
                  <a:pt x="6166183" y="1780462"/>
                  <a:pt x="6137296" y="1772076"/>
                  <a:pt x="6145146" y="1754427"/>
                </a:cubicBezTo>
                <a:close/>
                <a:moveTo>
                  <a:pt x="6144613" y="1890814"/>
                </a:moveTo>
                <a:cubicBezTo>
                  <a:pt x="6150558" y="1889290"/>
                  <a:pt x="6156389" y="1889556"/>
                  <a:pt x="6161724" y="1892606"/>
                </a:cubicBezTo>
                <a:cubicBezTo>
                  <a:pt x="6168393" y="1896418"/>
                  <a:pt x="6170451" y="1903355"/>
                  <a:pt x="6171404" y="1910407"/>
                </a:cubicBezTo>
                <a:cubicBezTo>
                  <a:pt x="6172509" y="1918488"/>
                  <a:pt x="6163858" y="1925502"/>
                  <a:pt x="6156541" y="1925540"/>
                </a:cubicBezTo>
                <a:cubicBezTo>
                  <a:pt x="6151396" y="1925578"/>
                  <a:pt x="6147547" y="1923215"/>
                  <a:pt x="6144956" y="1919670"/>
                </a:cubicBezTo>
                <a:cubicBezTo>
                  <a:pt x="6139963" y="1918336"/>
                  <a:pt x="6135847" y="1914524"/>
                  <a:pt x="6134133" y="1909263"/>
                </a:cubicBezTo>
                <a:cubicBezTo>
                  <a:pt x="6131655" y="1901640"/>
                  <a:pt x="6137029" y="1892758"/>
                  <a:pt x="6144613" y="1890814"/>
                </a:cubicBezTo>
                <a:close/>
                <a:moveTo>
                  <a:pt x="6117707" y="1917649"/>
                </a:moveTo>
                <a:cubicBezTo>
                  <a:pt x="6124834" y="1918374"/>
                  <a:pt x="6132265" y="1925845"/>
                  <a:pt x="6130627" y="1933469"/>
                </a:cubicBezTo>
                <a:cubicBezTo>
                  <a:pt x="6130398" y="1934345"/>
                  <a:pt x="6130245" y="1935260"/>
                  <a:pt x="6130169" y="1936175"/>
                </a:cubicBezTo>
                <a:cubicBezTo>
                  <a:pt x="6130169" y="1936175"/>
                  <a:pt x="6130169" y="1936175"/>
                  <a:pt x="6130169" y="1936175"/>
                </a:cubicBezTo>
                <a:cubicBezTo>
                  <a:pt x="6130207" y="1936251"/>
                  <a:pt x="6130207" y="1936289"/>
                  <a:pt x="6130284" y="1936442"/>
                </a:cubicBezTo>
                <a:cubicBezTo>
                  <a:pt x="6130436" y="1936632"/>
                  <a:pt x="6130436" y="1936670"/>
                  <a:pt x="6130703" y="1937013"/>
                </a:cubicBezTo>
                <a:cubicBezTo>
                  <a:pt x="6135543" y="1943494"/>
                  <a:pt x="6134437" y="1952032"/>
                  <a:pt x="6128378" y="1957292"/>
                </a:cubicBezTo>
                <a:cubicBezTo>
                  <a:pt x="6124034" y="1961066"/>
                  <a:pt x="6117326" y="1961257"/>
                  <a:pt x="6112334" y="1958550"/>
                </a:cubicBezTo>
                <a:cubicBezTo>
                  <a:pt x="6112524" y="1959236"/>
                  <a:pt x="6112677" y="1959884"/>
                  <a:pt x="6112753" y="1960609"/>
                </a:cubicBezTo>
                <a:cubicBezTo>
                  <a:pt x="6113515" y="1961714"/>
                  <a:pt x="6113896" y="1963086"/>
                  <a:pt x="6114278" y="1964421"/>
                </a:cubicBezTo>
                <a:cubicBezTo>
                  <a:pt x="6116869" y="1965907"/>
                  <a:pt x="6119346" y="1967584"/>
                  <a:pt x="6120642" y="1970253"/>
                </a:cubicBezTo>
                <a:cubicBezTo>
                  <a:pt x="6130017" y="1965488"/>
                  <a:pt x="6143469" y="1968118"/>
                  <a:pt x="6152159" y="1973416"/>
                </a:cubicBezTo>
                <a:cubicBezTo>
                  <a:pt x="6158218" y="1977152"/>
                  <a:pt x="6160657" y="1985614"/>
                  <a:pt x="6161419" y="1993962"/>
                </a:cubicBezTo>
                <a:cubicBezTo>
                  <a:pt x="6164925" y="1993466"/>
                  <a:pt x="6168470" y="1994953"/>
                  <a:pt x="6171633" y="1997164"/>
                </a:cubicBezTo>
                <a:cubicBezTo>
                  <a:pt x="6174186" y="1990798"/>
                  <a:pt x="6179712" y="1986796"/>
                  <a:pt x="6187105" y="1987634"/>
                </a:cubicBezTo>
                <a:cubicBezTo>
                  <a:pt x="6194384" y="1988435"/>
                  <a:pt x="6200939" y="1996783"/>
                  <a:pt x="6199110" y="2004140"/>
                </a:cubicBezTo>
                <a:lnTo>
                  <a:pt x="6197547" y="2010353"/>
                </a:lnTo>
                <a:cubicBezTo>
                  <a:pt x="6195604" y="2018243"/>
                  <a:pt x="6189392" y="2023275"/>
                  <a:pt x="6181046" y="2022360"/>
                </a:cubicBezTo>
                <a:cubicBezTo>
                  <a:pt x="6179140" y="2022131"/>
                  <a:pt x="6177311" y="2021369"/>
                  <a:pt x="6175634" y="2020264"/>
                </a:cubicBezTo>
                <a:cubicBezTo>
                  <a:pt x="6171366" y="2025486"/>
                  <a:pt x="6164887" y="2025676"/>
                  <a:pt x="6159514" y="2022551"/>
                </a:cubicBezTo>
                <a:cubicBezTo>
                  <a:pt x="6159438" y="2023961"/>
                  <a:pt x="6159171" y="2025333"/>
                  <a:pt x="6158714" y="2026591"/>
                </a:cubicBezTo>
                <a:cubicBezTo>
                  <a:pt x="6165764" y="2030289"/>
                  <a:pt x="6168126" y="2038980"/>
                  <a:pt x="6165154" y="2046108"/>
                </a:cubicBezTo>
                <a:cubicBezTo>
                  <a:pt x="6163249" y="2050720"/>
                  <a:pt x="6158980" y="2053503"/>
                  <a:pt x="6154293" y="2054341"/>
                </a:cubicBezTo>
                <a:cubicBezTo>
                  <a:pt x="6155245" y="2054456"/>
                  <a:pt x="6156198" y="2054722"/>
                  <a:pt x="6157151" y="2055142"/>
                </a:cubicBezTo>
                <a:lnTo>
                  <a:pt x="6163249" y="2057848"/>
                </a:lnTo>
                <a:cubicBezTo>
                  <a:pt x="6164582" y="2058420"/>
                  <a:pt x="6165725" y="2059259"/>
                  <a:pt x="6166869" y="2060059"/>
                </a:cubicBezTo>
                <a:cubicBezTo>
                  <a:pt x="6176549" y="2054761"/>
                  <a:pt x="6191640" y="2060898"/>
                  <a:pt x="6188287" y="2074430"/>
                </a:cubicBezTo>
                <a:cubicBezTo>
                  <a:pt x="6185695" y="2084836"/>
                  <a:pt x="6175139" y="2087390"/>
                  <a:pt x="6167517" y="2084302"/>
                </a:cubicBezTo>
                <a:cubicBezTo>
                  <a:pt x="6163782" y="2087085"/>
                  <a:pt x="6159094" y="2088571"/>
                  <a:pt x="6154865" y="2086665"/>
                </a:cubicBezTo>
                <a:lnTo>
                  <a:pt x="6148767" y="2083959"/>
                </a:lnTo>
                <a:cubicBezTo>
                  <a:pt x="6141335" y="2080643"/>
                  <a:pt x="6136038" y="2073972"/>
                  <a:pt x="6138553" y="2065319"/>
                </a:cubicBezTo>
                <a:cubicBezTo>
                  <a:pt x="6140040" y="2060326"/>
                  <a:pt x="6145070" y="2055675"/>
                  <a:pt x="6150520" y="2054570"/>
                </a:cubicBezTo>
                <a:cubicBezTo>
                  <a:pt x="6148691" y="2054456"/>
                  <a:pt x="6146900" y="2054074"/>
                  <a:pt x="6145223" y="2053350"/>
                </a:cubicBezTo>
                <a:lnTo>
                  <a:pt x="6139125" y="2050644"/>
                </a:lnTo>
                <a:cubicBezTo>
                  <a:pt x="6136953" y="2049691"/>
                  <a:pt x="6135238" y="2048242"/>
                  <a:pt x="6133904" y="2046527"/>
                </a:cubicBezTo>
                <a:cubicBezTo>
                  <a:pt x="6127082" y="2048242"/>
                  <a:pt x="6119841" y="2047556"/>
                  <a:pt x="6113363" y="2043135"/>
                </a:cubicBezTo>
                <a:cubicBezTo>
                  <a:pt x="6109247" y="2040314"/>
                  <a:pt x="6106313" y="2036807"/>
                  <a:pt x="6104331" y="2032843"/>
                </a:cubicBezTo>
                <a:cubicBezTo>
                  <a:pt x="6102006" y="2033071"/>
                  <a:pt x="6099605" y="2032881"/>
                  <a:pt x="6097205" y="2032042"/>
                </a:cubicBezTo>
                <a:cubicBezTo>
                  <a:pt x="6089735" y="2029412"/>
                  <a:pt x="6085695" y="2019692"/>
                  <a:pt x="6088897" y="2012487"/>
                </a:cubicBezTo>
                <a:lnTo>
                  <a:pt x="6094308" y="2000290"/>
                </a:lnTo>
                <a:cubicBezTo>
                  <a:pt x="6096557" y="1995220"/>
                  <a:pt x="6100901" y="1992094"/>
                  <a:pt x="6105855" y="1991256"/>
                </a:cubicBezTo>
                <a:cubicBezTo>
                  <a:pt x="6105931" y="1991065"/>
                  <a:pt x="6106008" y="1990874"/>
                  <a:pt x="6106084" y="1990684"/>
                </a:cubicBezTo>
                <a:cubicBezTo>
                  <a:pt x="6099682" y="1990036"/>
                  <a:pt x="6094079" y="1985347"/>
                  <a:pt x="6092707" y="1978943"/>
                </a:cubicBezTo>
                <a:cubicBezTo>
                  <a:pt x="6090802" y="1977571"/>
                  <a:pt x="6089354" y="1975742"/>
                  <a:pt x="6088249" y="1973607"/>
                </a:cubicBezTo>
                <a:cubicBezTo>
                  <a:pt x="6086534" y="1972463"/>
                  <a:pt x="6084857" y="1971320"/>
                  <a:pt x="6083142" y="1970176"/>
                </a:cubicBezTo>
                <a:cubicBezTo>
                  <a:pt x="6078988" y="1967394"/>
                  <a:pt x="6076587" y="1962972"/>
                  <a:pt x="6076168" y="1958321"/>
                </a:cubicBezTo>
                <a:cubicBezTo>
                  <a:pt x="6072814" y="1959846"/>
                  <a:pt x="6069079" y="1959884"/>
                  <a:pt x="6065573" y="1958703"/>
                </a:cubicBezTo>
                <a:cubicBezTo>
                  <a:pt x="6061572" y="1964459"/>
                  <a:pt x="6054521" y="1967889"/>
                  <a:pt x="6047662" y="1963429"/>
                </a:cubicBezTo>
                <a:cubicBezTo>
                  <a:pt x="6045299" y="1961905"/>
                  <a:pt x="6042783" y="1960647"/>
                  <a:pt x="6040459" y="1959122"/>
                </a:cubicBezTo>
                <a:cubicBezTo>
                  <a:pt x="6039811" y="1958817"/>
                  <a:pt x="6039163" y="1958512"/>
                  <a:pt x="6038515" y="1958245"/>
                </a:cubicBezTo>
                <a:cubicBezTo>
                  <a:pt x="6036533" y="1957635"/>
                  <a:pt x="6034781" y="1957026"/>
                  <a:pt x="6033142" y="1956111"/>
                </a:cubicBezTo>
                <a:cubicBezTo>
                  <a:pt x="6028988" y="1957826"/>
                  <a:pt x="6023996" y="1957864"/>
                  <a:pt x="6020261" y="1956073"/>
                </a:cubicBezTo>
                <a:cubicBezTo>
                  <a:pt x="6015421" y="1953709"/>
                  <a:pt x="6013134" y="1949478"/>
                  <a:pt x="6012525" y="1944828"/>
                </a:cubicBezTo>
                <a:cubicBezTo>
                  <a:pt x="6012296" y="1945704"/>
                  <a:pt x="6012372" y="1946505"/>
                  <a:pt x="6011953" y="1947420"/>
                </a:cubicBezTo>
                <a:cubicBezTo>
                  <a:pt x="6007532" y="1957407"/>
                  <a:pt x="5996595" y="1958245"/>
                  <a:pt x="5989354" y="1954014"/>
                </a:cubicBezTo>
                <a:cubicBezTo>
                  <a:pt x="5989316" y="1970138"/>
                  <a:pt x="5963020" y="1972273"/>
                  <a:pt x="5959590" y="1954510"/>
                </a:cubicBezTo>
                <a:cubicBezTo>
                  <a:pt x="5956808" y="1940139"/>
                  <a:pt x="5973157" y="1934764"/>
                  <a:pt x="5982913" y="1941130"/>
                </a:cubicBezTo>
                <a:cubicBezTo>
                  <a:pt x="5983104" y="1939834"/>
                  <a:pt x="5983142" y="1938538"/>
                  <a:pt x="5983790" y="1937128"/>
                </a:cubicBezTo>
                <a:cubicBezTo>
                  <a:pt x="5989697" y="1923786"/>
                  <a:pt x="6007266" y="1926455"/>
                  <a:pt x="6012067" y="1936175"/>
                </a:cubicBezTo>
                <a:cubicBezTo>
                  <a:pt x="6011305" y="1933392"/>
                  <a:pt x="6011115" y="1931372"/>
                  <a:pt x="6011229" y="1928589"/>
                </a:cubicBezTo>
                <a:cubicBezTo>
                  <a:pt x="6011534" y="1922224"/>
                  <a:pt x="6014392" y="1917535"/>
                  <a:pt x="6017822" y="1912389"/>
                </a:cubicBezTo>
                <a:cubicBezTo>
                  <a:pt x="6018851" y="1910902"/>
                  <a:pt x="6020451" y="1909797"/>
                  <a:pt x="6022281" y="1908920"/>
                </a:cubicBezTo>
                <a:cubicBezTo>
                  <a:pt x="6023424" y="1906290"/>
                  <a:pt x="6025139" y="1903889"/>
                  <a:pt x="6027387" y="1902288"/>
                </a:cubicBezTo>
                <a:cubicBezTo>
                  <a:pt x="6029179" y="1900992"/>
                  <a:pt x="6031046" y="1899848"/>
                  <a:pt x="6032951" y="1898743"/>
                </a:cubicBezTo>
                <a:cubicBezTo>
                  <a:pt x="6033180" y="1898171"/>
                  <a:pt x="6033371" y="1897637"/>
                  <a:pt x="6033714" y="1897104"/>
                </a:cubicBezTo>
                <a:cubicBezTo>
                  <a:pt x="6037639" y="1890433"/>
                  <a:pt x="6047509" y="1887193"/>
                  <a:pt x="6054255" y="1891729"/>
                </a:cubicBezTo>
                <a:lnTo>
                  <a:pt x="6057875" y="1894169"/>
                </a:lnTo>
                <a:cubicBezTo>
                  <a:pt x="6059171" y="1894550"/>
                  <a:pt x="6060467" y="1894969"/>
                  <a:pt x="6061762" y="1895579"/>
                </a:cubicBezTo>
                <a:cubicBezTo>
                  <a:pt x="6071480" y="1900077"/>
                  <a:pt x="6077387" y="1910445"/>
                  <a:pt x="6083790" y="1918564"/>
                </a:cubicBezTo>
                <a:cubicBezTo>
                  <a:pt x="6089240" y="1925502"/>
                  <a:pt x="6086953" y="1932668"/>
                  <a:pt x="6081846" y="1937090"/>
                </a:cubicBezTo>
                <a:cubicBezTo>
                  <a:pt x="6083333" y="1939110"/>
                  <a:pt x="6084324" y="1941397"/>
                  <a:pt x="6084514" y="1944065"/>
                </a:cubicBezTo>
                <a:cubicBezTo>
                  <a:pt x="6088973" y="1941893"/>
                  <a:pt x="6094308" y="1941511"/>
                  <a:pt x="6098538" y="1944332"/>
                </a:cubicBezTo>
                <a:lnTo>
                  <a:pt x="6105131" y="1948792"/>
                </a:lnTo>
                <a:cubicBezTo>
                  <a:pt x="6102349" y="1943074"/>
                  <a:pt x="6100634" y="1936937"/>
                  <a:pt x="6102006" y="1930495"/>
                </a:cubicBezTo>
                <a:cubicBezTo>
                  <a:pt x="6103569" y="1922910"/>
                  <a:pt x="6109247" y="1916811"/>
                  <a:pt x="6117707" y="1917649"/>
                </a:cubicBezTo>
                <a:close/>
                <a:moveTo>
                  <a:pt x="6010276" y="1849952"/>
                </a:moveTo>
                <a:cubicBezTo>
                  <a:pt x="6016907" y="1846597"/>
                  <a:pt x="6023729" y="1844539"/>
                  <a:pt x="6031122" y="1846521"/>
                </a:cubicBezTo>
                <a:cubicBezTo>
                  <a:pt x="6039239" y="1848656"/>
                  <a:pt x="6043851" y="1855250"/>
                  <a:pt x="6046785" y="1862645"/>
                </a:cubicBezTo>
                <a:cubicBezTo>
                  <a:pt x="6049796" y="1870230"/>
                  <a:pt x="6043774" y="1879150"/>
                  <a:pt x="6036572" y="1881247"/>
                </a:cubicBezTo>
                <a:cubicBezTo>
                  <a:pt x="6030741" y="1882924"/>
                  <a:pt x="6025443" y="1880904"/>
                  <a:pt x="6021785" y="1876977"/>
                </a:cubicBezTo>
                <a:cubicBezTo>
                  <a:pt x="6015497" y="1878502"/>
                  <a:pt x="6008828" y="1876672"/>
                  <a:pt x="6005169" y="1870612"/>
                </a:cubicBezTo>
                <a:cubicBezTo>
                  <a:pt x="6001206" y="1863979"/>
                  <a:pt x="6003035" y="1853611"/>
                  <a:pt x="6010276" y="1849952"/>
                </a:cubicBezTo>
                <a:close/>
                <a:moveTo>
                  <a:pt x="6090192" y="1816293"/>
                </a:moveTo>
                <a:cubicBezTo>
                  <a:pt x="6096595" y="1815302"/>
                  <a:pt x="6102464" y="1818428"/>
                  <a:pt x="6105665" y="1823841"/>
                </a:cubicBezTo>
                <a:cubicBezTo>
                  <a:pt x="6106313" y="1824946"/>
                  <a:pt x="6106846" y="1826090"/>
                  <a:pt x="6107265" y="1827309"/>
                </a:cubicBezTo>
                <a:cubicBezTo>
                  <a:pt x="6112753" y="1835505"/>
                  <a:pt x="6111877" y="1846826"/>
                  <a:pt x="6110162" y="1856089"/>
                </a:cubicBezTo>
                <a:cubicBezTo>
                  <a:pt x="6108828" y="1863255"/>
                  <a:pt x="6103607" y="1868020"/>
                  <a:pt x="6096785" y="1868858"/>
                </a:cubicBezTo>
                <a:cubicBezTo>
                  <a:pt x="6105779" y="1870269"/>
                  <a:pt x="6114506" y="1880599"/>
                  <a:pt x="6109552" y="1891767"/>
                </a:cubicBezTo>
                <a:cubicBezTo>
                  <a:pt x="6101739" y="1909416"/>
                  <a:pt x="6076016" y="1893864"/>
                  <a:pt x="6083752" y="1876444"/>
                </a:cubicBezTo>
                <a:cubicBezTo>
                  <a:pt x="6085695" y="1872060"/>
                  <a:pt x="6088782" y="1869697"/>
                  <a:pt x="6092136" y="1868973"/>
                </a:cubicBezTo>
                <a:cubicBezTo>
                  <a:pt x="6087639" y="1868096"/>
                  <a:pt x="6083637" y="1864741"/>
                  <a:pt x="6081617" y="1860472"/>
                </a:cubicBezTo>
                <a:cubicBezTo>
                  <a:pt x="6080817" y="1860663"/>
                  <a:pt x="6080055" y="1860968"/>
                  <a:pt x="6079217" y="1861044"/>
                </a:cubicBezTo>
                <a:cubicBezTo>
                  <a:pt x="6071137" y="1861883"/>
                  <a:pt x="6063401" y="1856775"/>
                  <a:pt x="6062144" y="1848427"/>
                </a:cubicBezTo>
                <a:cubicBezTo>
                  <a:pt x="6061038" y="1841108"/>
                  <a:pt x="6066183" y="1833332"/>
                  <a:pt x="6073538" y="1831769"/>
                </a:cubicBezTo>
                <a:cubicBezTo>
                  <a:pt x="6073843" y="1831502"/>
                  <a:pt x="6074148" y="1831274"/>
                  <a:pt x="6074415" y="1831007"/>
                </a:cubicBezTo>
                <a:cubicBezTo>
                  <a:pt x="6074529" y="1830892"/>
                  <a:pt x="6074567" y="1830816"/>
                  <a:pt x="6074719" y="1830664"/>
                </a:cubicBezTo>
                <a:cubicBezTo>
                  <a:pt x="6075444" y="1829711"/>
                  <a:pt x="6076244" y="1828796"/>
                  <a:pt x="6076930" y="1827805"/>
                </a:cubicBezTo>
                <a:cubicBezTo>
                  <a:pt x="6077463" y="1827043"/>
                  <a:pt x="6080131" y="1822659"/>
                  <a:pt x="6077807" y="1826699"/>
                </a:cubicBezTo>
                <a:cubicBezTo>
                  <a:pt x="6080817" y="1821515"/>
                  <a:pt x="6083828" y="1817246"/>
                  <a:pt x="6090192" y="1816293"/>
                </a:cubicBezTo>
                <a:close/>
                <a:moveTo>
                  <a:pt x="6048576" y="1709639"/>
                </a:moveTo>
                <a:cubicBezTo>
                  <a:pt x="6057265" y="1694163"/>
                  <a:pt x="6083866" y="1702853"/>
                  <a:pt x="6076282" y="1719969"/>
                </a:cubicBezTo>
                <a:cubicBezTo>
                  <a:pt x="6074948" y="1722980"/>
                  <a:pt x="6072890" y="1724962"/>
                  <a:pt x="6070604" y="1726487"/>
                </a:cubicBezTo>
                <a:cubicBezTo>
                  <a:pt x="6069384" y="1735483"/>
                  <a:pt x="6060467" y="1743907"/>
                  <a:pt x="6049605" y="1739104"/>
                </a:cubicBezTo>
                <a:lnTo>
                  <a:pt x="6045871" y="1737427"/>
                </a:lnTo>
                <a:cubicBezTo>
                  <a:pt x="6031846" y="1731213"/>
                  <a:pt x="6037067" y="1713069"/>
                  <a:pt x="6048576" y="1709639"/>
                </a:cubicBezTo>
                <a:close/>
                <a:moveTo>
                  <a:pt x="6034438" y="1776345"/>
                </a:moveTo>
                <a:cubicBezTo>
                  <a:pt x="6036800" y="1768684"/>
                  <a:pt x="6046252" y="1764491"/>
                  <a:pt x="6053607" y="1767235"/>
                </a:cubicBezTo>
                <a:cubicBezTo>
                  <a:pt x="6059323" y="1769370"/>
                  <a:pt x="6063972" y="1772953"/>
                  <a:pt x="6066602" y="1778518"/>
                </a:cubicBezTo>
                <a:cubicBezTo>
                  <a:pt x="6069879" y="1785494"/>
                  <a:pt x="6067631" y="1792317"/>
                  <a:pt x="6064316" y="1798683"/>
                </a:cubicBezTo>
                <a:cubicBezTo>
                  <a:pt x="6060581" y="1805925"/>
                  <a:pt x="6049491" y="1806687"/>
                  <a:pt x="6043470" y="1802571"/>
                </a:cubicBezTo>
                <a:cubicBezTo>
                  <a:pt x="6039239" y="1799674"/>
                  <a:pt x="6037410" y="1795481"/>
                  <a:pt x="6037334" y="1791135"/>
                </a:cubicBezTo>
                <a:cubicBezTo>
                  <a:pt x="6034018" y="1787171"/>
                  <a:pt x="6032799" y="1781644"/>
                  <a:pt x="6034438" y="1776345"/>
                </a:cubicBezTo>
                <a:close/>
                <a:moveTo>
                  <a:pt x="6022852" y="1783893"/>
                </a:moveTo>
                <a:cubicBezTo>
                  <a:pt x="6030017" y="1786332"/>
                  <a:pt x="6035543" y="1795519"/>
                  <a:pt x="6032227" y="1802952"/>
                </a:cubicBezTo>
                <a:lnTo>
                  <a:pt x="6029522" y="1809051"/>
                </a:lnTo>
                <a:cubicBezTo>
                  <a:pt x="6026244" y="1816484"/>
                  <a:pt x="6018736" y="1821249"/>
                  <a:pt x="6010505" y="1818428"/>
                </a:cubicBezTo>
                <a:cubicBezTo>
                  <a:pt x="6003340" y="1815988"/>
                  <a:pt x="5997814" y="1806802"/>
                  <a:pt x="6001129" y="1799369"/>
                </a:cubicBezTo>
                <a:lnTo>
                  <a:pt x="6003836" y="1793270"/>
                </a:lnTo>
                <a:cubicBezTo>
                  <a:pt x="6007113" y="1785837"/>
                  <a:pt x="6014620" y="1781072"/>
                  <a:pt x="6022852" y="1783893"/>
                </a:cubicBezTo>
                <a:close/>
                <a:moveTo>
                  <a:pt x="5958637" y="1658865"/>
                </a:moveTo>
                <a:cubicBezTo>
                  <a:pt x="5958523" y="1658560"/>
                  <a:pt x="5958256" y="1658293"/>
                  <a:pt x="5958142" y="1657988"/>
                </a:cubicBezTo>
                <a:lnTo>
                  <a:pt x="5954750" y="1649183"/>
                </a:lnTo>
                <a:cubicBezTo>
                  <a:pt x="5951816" y="1641598"/>
                  <a:pt x="5957837" y="1632678"/>
                  <a:pt x="5965078" y="1630620"/>
                </a:cubicBezTo>
                <a:cubicBezTo>
                  <a:pt x="5970832" y="1628980"/>
                  <a:pt x="5976054" y="1631115"/>
                  <a:pt x="5979750" y="1635041"/>
                </a:cubicBezTo>
                <a:cubicBezTo>
                  <a:pt x="5982608" y="1634279"/>
                  <a:pt x="5985581" y="1634088"/>
                  <a:pt x="5988363" y="1635346"/>
                </a:cubicBezTo>
                <a:lnTo>
                  <a:pt x="6000558" y="1640759"/>
                </a:lnTo>
                <a:cubicBezTo>
                  <a:pt x="6007990" y="1644037"/>
                  <a:pt x="6012334" y="1652118"/>
                  <a:pt x="6009361" y="1660085"/>
                </a:cubicBezTo>
                <a:cubicBezTo>
                  <a:pt x="6006618" y="1667365"/>
                  <a:pt x="5997471" y="1672168"/>
                  <a:pt x="5990040" y="1668890"/>
                </a:cubicBezTo>
                <a:lnTo>
                  <a:pt x="5986610" y="1667365"/>
                </a:lnTo>
                <a:cubicBezTo>
                  <a:pt x="5990993" y="1673541"/>
                  <a:pt x="5991297" y="1680897"/>
                  <a:pt x="5989582" y="1688064"/>
                </a:cubicBezTo>
                <a:cubicBezTo>
                  <a:pt x="5987715" y="1695992"/>
                  <a:pt x="5977692" y="1699880"/>
                  <a:pt x="5970528" y="1697441"/>
                </a:cubicBezTo>
                <a:cubicBezTo>
                  <a:pt x="5964811" y="1695497"/>
                  <a:pt x="5961648" y="1690808"/>
                  <a:pt x="5960848" y="1685472"/>
                </a:cubicBezTo>
                <a:cubicBezTo>
                  <a:pt x="5954826" y="1683108"/>
                  <a:pt x="5950444" y="1677810"/>
                  <a:pt x="5950901" y="1670720"/>
                </a:cubicBezTo>
                <a:cubicBezTo>
                  <a:pt x="5951244" y="1665879"/>
                  <a:pt x="5954445" y="1661419"/>
                  <a:pt x="5958637" y="1658865"/>
                </a:cubicBezTo>
                <a:close/>
                <a:moveTo>
                  <a:pt x="5951092" y="1692676"/>
                </a:moveTo>
                <a:cubicBezTo>
                  <a:pt x="5943279" y="1710286"/>
                  <a:pt x="5915230" y="1699652"/>
                  <a:pt x="5923043" y="1681965"/>
                </a:cubicBezTo>
                <a:cubicBezTo>
                  <a:pt x="5930894" y="1664354"/>
                  <a:pt x="5958942" y="1675027"/>
                  <a:pt x="5951092" y="1692676"/>
                </a:cubicBezTo>
                <a:close/>
                <a:moveTo>
                  <a:pt x="5889354" y="1593531"/>
                </a:moveTo>
                <a:cubicBezTo>
                  <a:pt x="5892289" y="1586593"/>
                  <a:pt x="5900482" y="1584001"/>
                  <a:pt x="5907341" y="1585945"/>
                </a:cubicBezTo>
                <a:cubicBezTo>
                  <a:pt x="5907341" y="1585907"/>
                  <a:pt x="5907341" y="1585907"/>
                  <a:pt x="5907341" y="1585869"/>
                </a:cubicBezTo>
                <a:cubicBezTo>
                  <a:pt x="5910696" y="1578207"/>
                  <a:pt x="5920299" y="1575882"/>
                  <a:pt x="5927463" y="1579084"/>
                </a:cubicBezTo>
                <a:lnTo>
                  <a:pt x="5933561" y="1581790"/>
                </a:lnTo>
                <a:cubicBezTo>
                  <a:pt x="5941259" y="1585183"/>
                  <a:pt x="5943508" y="1594712"/>
                  <a:pt x="5940345" y="1601917"/>
                </a:cubicBezTo>
                <a:cubicBezTo>
                  <a:pt x="5939354" y="1604204"/>
                  <a:pt x="5937677" y="1605843"/>
                  <a:pt x="5935810" y="1607177"/>
                </a:cubicBezTo>
                <a:cubicBezTo>
                  <a:pt x="5935962" y="1609655"/>
                  <a:pt x="5935771" y="1612170"/>
                  <a:pt x="5934781" y="1614534"/>
                </a:cubicBezTo>
                <a:cubicBezTo>
                  <a:pt x="5931579" y="1622157"/>
                  <a:pt x="5921976" y="1624864"/>
                  <a:pt x="5914811" y="1621662"/>
                </a:cubicBezTo>
                <a:lnTo>
                  <a:pt x="5896518" y="1613543"/>
                </a:lnTo>
                <a:cubicBezTo>
                  <a:pt x="5888782" y="1610112"/>
                  <a:pt x="5886267" y="1600887"/>
                  <a:pt x="5889354" y="1593531"/>
                </a:cubicBezTo>
                <a:close/>
                <a:moveTo>
                  <a:pt x="5888630" y="1710515"/>
                </a:moveTo>
                <a:cubicBezTo>
                  <a:pt x="5888630" y="1708914"/>
                  <a:pt x="5888744" y="1707313"/>
                  <a:pt x="5889392" y="1705827"/>
                </a:cubicBezTo>
                <a:lnTo>
                  <a:pt x="5892098" y="1699728"/>
                </a:lnTo>
                <a:cubicBezTo>
                  <a:pt x="5895528" y="1692028"/>
                  <a:pt x="5902883" y="1688025"/>
                  <a:pt x="5911229" y="1690503"/>
                </a:cubicBezTo>
                <a:cubicBezTo>
                  <a:pt x="5918546" y="1692714"/>
                  <a:pt x="5923614" y="1702434"/>
                  <a:pt x="5920452" y="1709600"/>
                </a:cubicBezTo>
                <a:lnTo>
                  <a:pt x="5917746" y="1715699"/>
                </a:lnTo>
                <a:cubicBezTo>
                  <a:pt x="5914354" y="1723399"/>
                  <a:pt x="5906961" y="1727402"/>
                  <a:pt x="5898653" y="1724924"/>
                </a:cubicBezTo>
                <a:cubicBezTo>
                  <a:pt x="5896595" y="1724314"/>
                  <a:pt x="5894804" y="1723018"/>
                  <a:pt x="5893241" y="1721417"/>
                </a:cubicBezTo>
                <a:cubicBezTo>
                  <a:pt x="5893203" y="1723399"/>
                  <a:pt x="5892822" y="1725458"/>
                  <a:pt x="5891869" y="1727592"/>
                </a:cubicBezTo>
                <a:cubicBezTo>
                  <a:pt x="5884018" y="1745279"/>
                  <a:pt x="5857646" y="1730947"/>
                  <a:pt x="5865421" y="1713374"/>
                </a:cubicBezTo>
                <a:cubicBezTo>
                  <a:pt x="5870223" y="1702510"/>
                  <a:pt x="5882037" y="1703845"/>
                  <a:pt x="5888630" y="1710515"/>
                </a:cubicBezTo>
                <a:close/>
                <a:moveTo>
                  <a:pt x="5869880" y="1694925"/>
                </a:moveTo>
                <a:cubicBezTo>
                  <a:pt x="5862029" y="1712574"/>
                  <a:pt x="5834705" y="1700147"/>
                  <a:pt x="5842555" y="1682498"/>
                </a:cubicBezTo>
                <a:cubicBezTo>
                  <a:pt x="5850406" y="1664850"/>
                  <a:pt x="5877730" y="1677238"/>
                  <a:pt x="5869880" y="1694925"/>
                </a:cubicBezTo>
                <a:close/>
                <a:moveTo>
                  <a:pt x="5825901" y="1637824"/>
                </a:moveTo>
                <a:cubicBezTo>
                  <a:pt x="5828645" y="1631687"/>
                  <a:pt x="5833714" y="1629362"/>
                  <a:pt x="5838858" y="1629476"/>
                </a:cubicBezTo>
                <a:cubicBezTo>
                  <a:pt x="5835733" y="1625931"/>
                  <a:pt x="5834095" y="1621395"/>
                  <a:pt x="5835733" y="1616020"/>
                </a:cubicBezTo>
                <a:cubicBezTo>
                  <a:pt x="5837868" y="1608968"/>
                  <a:pt x="5847014" y="1602679"/>
                  <a:pt x="5854407" y="1605957"/>
                </a:cubicBezTo>
                <a:lnTo>
                  <a:pt x="5860505" y="1608664"/>
                </a:lnTo>
                <a:cubicBezTo>
                  <a:pt x="5867936" y="1611942"/>
                  <a:pt x="5873157" y="1618765"/>
                  <a:pt x="5870566" y="1627341"/>
                </a:cubicBezTo>
                <a:cubicBezTo>
                  <a:pt x="5868508" y="1634126"/>
                  <a:pt x="5859971" y="1640035"/>
                  <a:pt x="5852730" y="1637519"/>
                </a:cubicBezTo>
                <a:cubicBezTo>
                  <a:pt x="5854750" y="1641064"/>
                  <a:pt x="5855398" y="1645448"/>
                  <a:pt x="5853226" y="1650289"/>
                </a:cubicBezTo>
                <a:cubicBezTo>
                  <a:pt x="5845375" y="1667937"/>
                  <a:pt x="5818051" y="1655473"/>
                  <a:pt x="5825901" y="1637824"/>
                </a:cubicBezTo>
                <a:close/>
                <a:moveTo>
                  <a:pt x="5788782" y="1540661"/>
                </a:moveTo>
                <a:lnTo>
                  <a:pt x="5791488" y="1534562"/>
                </a:lnTo>
                <a:cubicBezTo>
                  <a:pt x="5794880" y="1526862"/>
                  <a:pt x="5804293" y="1524460"/>
                  <a:pt x="5811534" y="1527586"/>
                </a:cubicBezTo>
                <a:cubicBezTo>
                  <a:pt x="5819156" y="1530864"/>
                  <a:pt x="5821671" y="1540470"/>
                  <a:pt x="5818470" y="1547636"/>
                </a:cubicBezTo>
                <a:lnTo>
                  <a:pt x="5815764" y="1553735"/>
                </a:lnTo>
                <a:cubicBezTo>
                  <a:pt x="5812334" y="1561435"/>
                  <a:pt x="5802959" y="1563836"/>
                  <a:pt x="5795718" y="1560711"/>
                </a:cubicBezTo>
                <a:cubicBezTo>
                  <a:pt x="5788096" y="1557433"/>
                  <a:pt x="5785581" y="1547827"/>
                  <a:pt x="5788782" y="1540661"/>
                </a:cubicBezTo>
                <a:close/>
                <a:moveTo>
                  <a:pt x="5787181" y="1626770"/>
                </a:moveTo>
                <a:cubicBezTo>
                  <a:pt x="5794994" y="1609121"/>
                  <a:pt x="5820566" y="1624940"/>
                  <a:pt x="5812830" y="1642360"/>
                </a:cubicBezTo>
                <a:cubicBezTo>
                  <a:pt x="5805017" y="1660009"/>
                  <a:pt x="5779446" y="1644190"/>
                  <a:pt x="5787181" y="1626770"/>
                </a:cubicBezTo>
                <a:close/>
                <a:moveTo>
                  <a:pt x="5786953" y="1739294"/>
                </a:moveTo>
                <a:cubicBezTo>
                  <a:pt x="5794804" y="1721646"/>
                  <a:pt x="5822242" y="1733805"/>
                  <a:pt x="5814392" y="1751492"/>
                </a:cubicBezTo>
                <a:cubicBezTo>
                  <a:pt x="5806542" y="1769141"/>
                  <a:pt x="5779103" y="1756981"/>
                  <a:pt x="5786953" y="1739294"/>
                </a:cubicBezTo>
                <a:close/>
                <a:moveTo>
                  <a:pt x="5783866" y="1691227"/>
                </a:moveTo>
                <a:cubicBezTo>
                  <a:pt x="5776130" y="1708686"/>
                  <a:pt x="5747395" y="1699880"/>
                  <a:pt x="5755246" y="1682231"/>
                </a:cubicBezTo>
                <a:cubicBezTo>
                  <a:pt x="5762982" y="1664774"/>
                  <a:pt x="5791717" y="1673579"/>
                  <a:pt x="5783866" y="1691227"/>
                </a:cubicBezTo>
                <a:close/>
                <a:moveTo>
                  <a:pt x="5772129" y="1569859"/>
                </a:moveTo>
                <a:lnTo>
                  <a:pt x="5769423" y="1575958"/>
                </a:lnTo>
                <a:cubicBezTo>
                  <a:pt x="5766107" y="1583391"/>
                  <a:pt x="5758371" y="1587965"/>
                  <a:pt x="5750253" y="1585107"/>
                </a:cubicBezTo>
                <a:cubicBezTo>
                  <a:pt x="5747700" y="1584192"/>
                  <a:pt x="5745566" y="1582248"/>
                  <a:pt x="5743813" y="1580037"/>
                </a:cubicBezTo>
                <a:cubicBezTo>
                  <a:pt x="5739278" y="1583467"/>
                  <a:pt x="5733028" y="1583963"/>
                  <a:pt x="5727540" y="1581523"/>
                </a:cubicBezTo>
                <a:lnTo>
                  <a:pt x="5721443" y="1578817"/>
                </a:lnTo>
                <a:cubicBezTo>
                  <a:pt x="5714011" y="1575539"/>
                  <a:pt x="5711648" y="1565285"/>
                  <a:pt x="5715269" y="1558500"/>
                </a:cubicBezTo>
                <a:cubicBezTo>
                  <a:pt x="5719270" y="1550991"/>
                  <a:pt x="5728150" y="1549047"/>
                  <a:pt x="5735581" y="1552325"/>
                </a:cubicBezTo>
                <a:lnTo>
                  <a:pt x="5741678" y="1555031"/>
                </a:lnTo>
                <a:cubicBezTo>
                  <a:pt x="5743089" y="1555679"/>
                  <a:pt x="5744156" y="1556708"/>
                  <a:pt x="5745223" y="1557776"/>
                </a:cubicBezTo>
                <a:cubicBezTo>
                  <a:pt x="5748958" y="1551677"/>
                  <a:pt x="5755741" y="1548094"/>
                  <a:pt x="5763058" y="1550686"/>
                </a:cubicBezTo>
                <a:cubicBezTo>
                  <a:pt x="5770223" y="1553240"/>
                  <a:pt x="5775406" y="1562426"/>
                  <a:pt x="5772129" y="1569859"/>
                </a:cubicBezTo>
                <a:close/>
                <a:moveTo>
                  <a:pt x="5736038" y="1511577"/>
                </a:moveTo>
                <a:cubicBezTo>
                  <a:pt x="5738401" y="1504220"/>
                  <a:pt x="5748157" y="1499531"/>
                  <a:pt x="5755322" y="1502733"/>
                </a:cubicBezTo>
                <a:lnTo>
                  <a:pt x="5761420" y="1505440"/>
                </a:lnTo>
                <a:cubicBezTo>
                  <a:pt x="5769118" y="1508870"/>
                  <a:pt x="5772890" y="1516570"/>
                  <a:pt x="5770299" y="1524727"/>
                </a:cubicBezTo>
                <a:cubicBezTo>
                  <a:pt x="5767936" y="1532084"/>
                  <a:pt x="5758180" y="1536773"/>
                  <a:pt x="5751016" y="1533571"/>
                </a:cubicBezTo>
                <a:lnTo>
                  <a:pt x="5744918" y="1530864"/>
                </a:lnTo>
                <a:cubicBezTo>
                  <a:pt x="5737220" y="1527434"/>
                  <a:pt x="5733447" y="1519734"/>
                  <a:pt x="5736038" y="1511577"/>
                </a:cubicBezTo>
                <a:close/>
                <a:moveTo>
                  <a:pt x="5652121" y="1458973"/>
                </a:moveTo>
                <a:cubicBezTo>
                  <a:pt x="5654407" y="1451617"/>
                  <a:pt x="5664126" y="1446776"/>
                  <a:pt x="5671328" y="1449977"/>
                </a:cubicBezTo>
                <a:lnTo>
                  <a:pt x="5677426" y="1452684"/>
                </a:lnTo>
                <a:cubicBezTo>
                  <a:pt x="5678569" y="1453179"/>
                  <a:pt x="5679445" y="1453980"/>
                  <a:pt x="5680436" y="1454628"/>
                </a:cubicBezTo>
                <a:cubicBezTo>
                  <a:pt x="5679826" y="1453637"/>
                  <a:pt x="5679141" y="1452722"/>
                  <a:pt x="5678721" y="1451578"/>
                </a:cubicBezTo>
                <a:lnTo>
                  <a:pt x="5675330" y="1442773"/>
                </a:lnTo>
                <a:cubicBezTo>
                  <a:pt x="5672395" y="1435188"/>
                  <a:pt x="5678836" y="1426306"/>
                  <a:pt x="5686000" y="1424438"/>
                </a:cubicBezTo>
                <a:cubicBezTo>
                  <a:pt x="5694423" y="1422227"/>
                  <a:pt x="5701435" y="1427564"/>
                  <a:pt x="5704331" y="1435111"/>
                </a:cubicBezTo>
                <a:lnTo>
                  <a:pt x="5705322" y="1437703"/>
                </a:lnTo>
                <a:cubicBezTo>
                  <a:pt x="5709705" y="1434654"/>
                  <a:pt x="5715764" y="1434044"/>
                  <a:pt x="5720719" y="1436255"/>
                </a:cubicBezTo>
                <a:lnTo>
                  <a:pt x="5726816" y="1438961"/>
                </a:lnTo>
                <a:cubicBezTo>
                  <a:pt x="5734476" y="1442354"/>
                  <a:pt x="5736915" y="1451731"/>
                  <a:pt x="5733790" y="1459011"/>
                </a:cubicBezTo>
                <a:cubicBezTo>
                  <a:pt x="5730512" y="1466635"/>
                  <a:pt x="5720909" y="1469189"/>
                  <a:pt x="5713744" y="1465987"/>
                </a:cubicBezTo>
                <a:lnTo>
                  <a:pt x="5707647" y="1463281"/>
                </a:lnTo>
                <a:cubicBezTo>
                  <a:pt x="5705551" y="1462366"/>
                  <a:pt x="5703874" y="1460917"/>
                  <a:pt x="5702540" y="1459278"/>
                </a:cubicBezTo>
                <a:cubicBezTo>
                  <a:pt x="5700863" y="1460689"/>
                  <a:pt x="5698996" y="1461718"/>
                  <a:pt x="5697014" y="1462251"/>
                </a:cubicBezTo>
                <a:cubicBezTo>
                  <a:pt x="5692784" y="1463357"/>
                  <a:pt x="5688935" y="1462595"/>
                  <a:pt x="5685772" y="1460612"/>
                </a:cubicBezTo>
                <a:cubicBezTo>
                  <a:pt x="5687334" y="1463929"/>
                  <a:pt x="5687677" y="1467817"/>
                  <a:pt x="5686382" y="1471895"/>
                </a:cubicBezTo>
                <a:cubicBezTo>
                  <a:pt x="5684095" y="1479252"/>
                  <a:pt x="5674377" y="1484093"/>
                  <a:pt x="5667174" y="1480929"/>
                </a:cubicBezTo>
                <a:lnTo>
                  <a:pt x="5661077" y="1478223"/>
                </a:lnTo>
                <a:cubicBezTo>
                  <a:pt x="5653417" y="1474754"/>
                  <a:pt x="5649529" y="1467169"/>
                  <a:pt x="5652121" y="1458973"/>
                </a:cubicBezTo>
                <a:close/>
                <a:moveTo>
                  <a:pt x="5652502" y="1508108"/>
                </a:moveTo>
                <a:lnTo>
                  <a:pt x="5664697" y="1513520"/>
                </a:lnTo>
                <a:cubicBezTo>
                  <a:pt x="5672357" y="1516913"/>
                  <a:pt x="5674644" y="1526443"/>
                  <a:pt x="5671481" y="1533609"/>
                </a:cubicBezTo>
                <a:cubicBezTo>
                  <a:pt x="5668127" y="1541232"/>
                  <a:pt x="5658523" y="1543596"/>
                  <a:pt x="5651397" y="1540432"/>
                </a:cubicBezTo>
                <a:lnTo>
                  <a:pt x="5639202" y="1535019"/>
                </a:lnTo>
                <a:cubicBezTo>
                  <a:pt x="5631541" y="1531627"/>
                  <a:pt x="5629255" y="1522135"/>
                  <a:pt x="5632380" y="1514931"/>
                </a:cubicBezTo>
                <a:cubicBezTo>
                  <a:pt x="5635733" y="1507307"/>
                  <a:pt x="5645337" y="1504944"/>
                  <a:pt x="5652502" y="1508108"/>
                </a:cubicBezTo>
                <a:close/>
                <a:moveTo>
                  <a:pt x="5603493" y="1415557"/>
                </a:moveTo>
                <a:lnTo>
                  <a:pt x="5606199" y="1409458"/>
                </a:lnTo>
                <a:cubicBezTo>
                  <a:pt x="5609476" y="1402025"/>
                  <a:pt x="5618203" y="1398213"/>
                  <a:pt x="5625825" y="1401377"/>
                </a:cubicBezTo>
                <a:cubicBezTo>
                  <a:pt x="5633180" y="1404464"/>
                  <a:pt x="5637182" y="1413613"/>
                  <a:pt x="5633905" y="1421008"/>
                </a:cubicBezTo>
                <a:lnTo>
                  <a:pt x="5631199" y="1427107"/>
                </a:lnTo>
                <a:cubicBezTo>
                  <a:pt x="5627921" y="1434540"/>
                  <a:pt x="5619194" y="1438351"/>
                  <a:pt x="5611572" y="1435150"/>
                </a:cubicBezTo>
                <a:cubicBezTo>
                  <a:pt x="5604217" y="1432138"/>
                  <a:pt x="5600216" y="1422990"/>
                  <a:pt x="5603493" y="1415557"/>
                </a:cubicBezTo>
                <a:close/>
                <a:moveTo>
                  <a:pt x="5628798" y="1629705"/>
                </a:moveTo>
                <a:cubicBezTo>
                  <a:pt x="5621023" y="1647201"/>
                  <a:pt x="5592365" y="1638281"/>
                  <a:pt x="5600177" y="1620671"/>
                </a:cubicBezTo>
                <a:cubicBezTo>
                  <a:pt x="5607914" y="1603174"/>
                  <a:pt x="5636610" y="1612094"/>
                  <a:pt x="5628798" y="1629705"/>
                </a:cubicBezTo>
                <a:close/>
                <a:moveTo>
                  <a:pt x="5559362" y="1350718"/>
                </a:moveTo>
                <a:cubicBezTo>
                  <a:pt x="5563325" y="1343209"/>
                  <a:pt x="5572243" y="1341188"/>
                  <a:pt x="5579636" y="1344428"/>
                </a:cubicBezTo>
                <a:lnTo>
                  <a:pt x="5591831" y="1349841"/>
                </a:lnTo>
                <a:cubicBezTo>
                  <a:pt x="5599262" y="1353119"/>
                  <a:pt x="5601702" y="1363335"/>
                  <a:pt x="5598081" y="1370120"/>
                </a:cubicBezTo>
                <a:cubicBezTo>
                  <a:pt x="5594118" y="1377629"/>
                  <a:pt x="5585200" y="1379649"/>
                  <a:pt x="5577807" y="1376371"/>
                </a:cubicBezTo>
                <a:lnTo>
                  <a:pt x="5565612" y="1370959"/>
                </a:lnTo>
                <a:cubicBezTo>
                  <a:pt x="5558181" y="1367718"/>
                  <a:pt x="5555780" y="1357541"/>
                  <a:pt x="5559362" y="1350718"/>
                </a:cubicBezTo>
                <a:close/>
                <a:moveTo>
                  <a:pt x="5535391" y="1402101"/>
                </a:moveTo>
                <a:cubicBezTo>
                  <a:pt x="5539240" y="1401110"/>
                  <a:pt x="5542746" y="1401796"/>
                  <a:pt x="5545718" y="1403473"/>
                </a:cubicBezTo>
                <a:cubicBezTo>
                  <a:pt x="5546328" y="1401987"/>
                  <a:pt x="5546976" y="1400538"/>
                  <a:pt x="5547891" y="1399395"/>
                </a:cubicBezTo>
                <a:cubicBezTo>
                  <a:pt x="5553340" y="1392610"/>
                  <a:pt x="5562677" y="1393486"/>
                  <a:pt x="5569080" y="1397984"/>
                </a:cubicBezTo>
                <a:cubicBezTo>
                  <a:pt x="5579446" y="1405265"/>
                  <a:pt x="5582761" y="1417691"/>
                  <a:pt x="5580703" y="1429737"/>
                </a:cubicBezTo>
                <a:cubicBezTo>
                  <a:pt x="5579331" y="1437742"/>
                  <a:pt x="5570985" y="1443154"/>
                  <a:pt x="5563134" y="1441630"/>
                </a:cubicBezTo>
                <a:cubicBezTo>
                  <a:pt x="5559057" y="1440829"/>
                  <a:pt x="5555703" y="1438390"/>
                  <a:pt x="5553569" y="1435111"/>
                </a:cubicBezTo>
                <a:cubicBezTo>
                  <a:pt x="5551549" y="1437399"/>
                  <a:pt x="5549110" y="1439266"/>
                  <a:pt x="5546366" y="1439990"/>
                </a:cubicBezTo>
                <a:cubicBezTo>
                  <a:pt x="5537944" y="1442201"/>
                  <a:pt x="5530932" y="1436827"/>
                  <a:pt x="5528036" y="1429279"/>
                </a:cubicBezTo>
                <a:lnTo>
                  <a:pt x="5524644" y="1420474"/>
                </a:lnTo>
                <a:cubicBezTo>
                  <a:pt x="5521747" y="1412850"/>
                  <a:pt x="5528226" y="1404007"/>
                  <a:pt x="5535391" y="1402101"/>
                </a:cubicBezTo>
                <a:close/>
                <a:moveTo>
                  <a:pt x="5500787" y="1449749"/>
                </a:moveTo>
                <a:cubicBezTo>
                  <a:pt x="5504140" y="1442354"/>
                  <a:pt x="5513249" y="1439000"/>
                  <a:pt x="5520643" y="1442278"/>
                </a:cubicBezTo>
                <a:lnTo>
                  <a:pt x="5532837" y="1447690"/>
                </a:lnTo>
                <a:cubicBezTo>
                  <a:pt x="5540269" y="1450969"/>
                  <a:pt x="5543660" y="1460193"/>
                  <a:pt x="5540307" y="1467550"/>
                </a:cubicBezTo>
                <a:cubicBezTo>
                  <a:pt x="5539507" y="1469265"/>
                  <a:pt x="5538363" y="1470714"/>
                  <a:pt x="5537068" y="1471972"/>
                </a:cubicBezTo>
                <a:cubicBezTo>
                  <a:pt x="5537601" y="1472467"/>
                  <a:pt x="5538249" y="1472810"/>
                  <a:pt x="5538706" y="1473382"/>
                </a:cubicBezTo>
                <a:cubicBezTo>
                  <a:pt x="5542212" y="1477918"/>
                  <a:pt x="5546290" y="1482454"/>
                  <a:pt x="5547776" y="1488096"/>
                </a:cubicBezTo>
                <a:cubicBezTo>
                  <a:pt x="5549949" y="1496329"/>
                  <a:pt x="5545337" y="1504753"/>
                  <a:pt x="5537029" y="1507002"/>
                </a:cubicBezTo>
                <a:cubicBezTo>
                  <a:pt x="5530970" y="1508680"/>
                  <a:pt x="5526016" y="1506240"/>
                  <a:pt x="5520985" y="1503114"/>
                </a:cubicBezTo>
                <a:cubicBezTo>
                  <a:pt x="5517098" y="1500713"/>
                  <a:pt x="5515421" y="1496520"/>
                  <a:pt x="5515307" y="1492174"/>
                </a:cubicBezTo>
                <a:cubicBezTo>
                  <a:pt x="5515116" y="1491946"/>
                  <a:pt x="5514926" y="1491679"/>
                  <a:pt x="5514735" y="1491450"/>
                </a:cubicBezTo>
                <a:cubicBezTo>
                  <a:pt x="5510277" y="1485732"/>
                  <a:pt x="5511305" y="1478185"/>
                  <a:pt x="5515612" y="1472887"/>
                </a:cubicBezTo>
                <a:lnTo>
                  <a:pt x="5508256" y="1469646"/>
                </a:lnTo>
                <a:cubicBezTo>
                  <a:pt x="5500825" y="1466330"/>
                  <a:pt x="5497433" y="1457144"/>
                  <a:pt x="5500787" y="1449749"/>
                </a:cubicBezTo>
                <a:close/>
                <a:moveTo>
                  <a:pt x="5498386" y="1654253"/>
                </a:moveTo>
                <a:cubicBezTo>
                  <a:pt x="5506656" y="1651890"/>
                  <a:pt x="5514011" y="1657035"/>
                  <a:pt x="5516907" y="1664583"/>
                </a:cubicBezTo>
                <a:lnTo>
                  <a:pt x="5520299" y="1673388"/>
                </a:lnTo>
                <a:cubicBezTo>
                  <a:pt x="5523234" y="1680974"/>
                  <a:pt x="5517212" y="1689855"/>
                  <a:pt x="5509971" y="1691914"/>
                </a:cubicBezTo>
                <a:cubicBezTo>
                  <a:pt x="5501664" y="1694277"/>
                  <a:pt x="5494347" y="1689131"/>
                  <a:pt x="5491412" y="1681584"/>
                </a:cubicBezTo>
                <a:cubicBezTo>
                  <a:pt x="5490269" y="1678648"/>
                  <a:pt x="5489164" y="1675713"/>
                  <a:pt x="5488020" y="1672778"/>
                </a:cubicBezTo>
                <a:cubicBezTo>
                  <a:pt x="5485124" y="1665193"/>
                  <a:pt x="5491107" y="1656311"/>
                  <a:pt x="5498386" y="1654253"/>
                </a:cubicBezTo>
                <a:close/>
                <a:moveTo>
                  <a:pt x="5463173" y="1375075"/>
                </a:moveTo>
                <a:cubicBezTo>
                  <a:pt x="5470985" y="1357503"/>
                  <a:pt x="5499224" y="1367680"/>
                  <a:pt x="5491374" y="1385367"/>
                </a:cubicBezTo>
                <a:cubicBezTo>
                  <a:pt x="5483561" y="1402902"/>
                  <a:pt x="5455322" y="1392724"/>
                  <a:pt x="5463173" y="1375075"/>
                </a:cubicBezTo>
                <a:close/>
                <a:moveTo>
                  <a:pt x="5464583" y="1504143"/>
                </a:moveTo>
                <a:cubicBezTo>
                  <a:pt x="5471748" y="1506583"/>
                  <a:pt x="5477274" y="1515770"/>
                  <a:pt x="5473958" y="1523164"/>
                </a:cubicBezTo>
                <a:lnTo>
                  <a:pt x="5471252" y="1529263"/>
                </a:lnTo>
                <a:cubicBezTo>
                  <a:pt x="5467936" y="1536696"/>
                  <a:pt x="5460467" y="1541461"/>
                  <a:pt x="5452197" y="1538678"/>
                </a:cubicBezTo>
                <a:cubicBezTo>
                  <a:pt x="5445032" y="1536239"/>
                  <a:pt x="5439506" y="1527052"/>
                  <a:pt x="5442822" y="1519619"/>
                </a:cubicBezTo>
                <a:lnTo>
                  <a:pt x="5445528" y="1513520"/>
                </a:lnTo>
                <a:cubicBezTo>
                  <a:pt x="5448844" y="1506087"/>
                  <a:pt x="5456313" y="1501323"/>
                  <a:pt x="5464583" y="1504143"/>
                </a:cubicBezTo>
                <a:close/>
                <a:moveTo>
                  <a:pt x="5432990" y="1305357"/>
                </a:moveTo>
                <a:cubicBezTo>
                  <a:pt x="5440421" y="1302346"/>
                  <a:pt x="5449605" y="1306081"/>
                  <a:pt x="5452540" y="1313629"/>
                </a:cubicBezTo>
                <a:cubicBezTo>
                  <a:pt x="5453684" y="1316564"/>
                  <a:pt x="5454788" y="1319499"/>
                  <a:pt x="5455932" y="1322434"/>
                </a:cubicBezTo>
                <a:cubicBezTo>
                  <a:pt x="5458867" y="1330020"/>
                  <a:pt x="5455284" y="1338901"/>
                  <a:pt x="5447662" y="1341989"/>
                </a:cubicBezTo>
                <a:cubicBezTo>
                  <a:pt x="5440231" y="1345000"/>
                  <a:pt x="5431046" y="1341264"/>
                  <a:pt x="5428112" y="1333717"/>
                </a:cubicBezTo>
                <a:cubicBezTo>
                  <a:pt x="5426968" y="1330782"/>
                  <a:pt x="5425864" y="1327847"/>
                  <a:pt x="5424720" y="1324912"/>
                </a:cubicBezTo>
                <a:cubicBezTo>
                  <a:pt x="5421824" y="1317288"/>
                  <a:pt x="5425368" y="1308445"/>
                  <a:pt x="5432990" y="1305357"/>
                </a:cubicBezTo>
                <a:close/>
                <a:moveTo>
                  <a:pt x="5391831" y="1371263"/>
                </a:moveTo>
                <a:cubicBezTo>
                  <a:pt x="5399682" y="1353539"/>
                  <a:pt x="5426931" y="1366156"/>
                  <a:pt x="5419118" y="1383766"/>
                </a:cubicBezTo>
                <a:cubicBezTo>
                  <a:pt x="5411267" y="1401491"/>
                  <a:pt x="5384019" y="1388874"/>
                  <a:pt x="5391831" y="1371263"/>
                </a:cubicBezTo>
                <a:close/>
                <a:moveTo>
                  <a:pt x="5365536" y="1430804"/>
                </a:moveTo>
                <a:cubicBezTo>
                  <a:pt x="5373386" y="1413155"/>
                  <a:pt x="5399072" y="1428708"/>
                  <a:pt x="5391336" y="1446128"/>
                </a:cubicBezTo>
                <a:cubicBezTo>
                  <a:pt x="5389393" y="1450549"/>
                  <a:pt x="5386305" y="1452874"/>
                  <a:pt x="5382913" y="1453637"/>
                </a:cubicBezTo>
                <a:cubicBezTo>
                  <a:pt x="5387411" y="1454514"/>
                  <a:pt x="5391412" y="1457868"/>
                  <a:pt x="5393470" y="1462137"/>
                </a:cubicBezTo>
                <a:cubicBezTo>
                  <a:pt x="5394270" y="1461947"/>
                  <a:pt x="5395033" y="1461642"/>
                  <a:pt x="5395871" y="1461565"/>
                </a:cubicBezTo>
                <a:cubicBezTo>
                  <a:pt x="5403950" y="1460727"/>
                  <a:pt x="5411686" y="1465835"/>
                  <a:pt x="5412944" y="1474183"/>
                </a:cubicBezTo>
                <a:cubicBezTo>
                  <a:pt x="5414049" y="1481501"/>
                  <a:pt x="5408905" y="1489277"/>
                  <a:pt x="5401550" y="1490840"/>
                </a:cubicBezTo>
                <a:cubicBezTo>
                  <a:pt x="5401244" y="1491069"/>
                  <a:pt x="5400940" y="1491336"/>
                  <a:pt x="5400673" y="1491603"/>
                </a:cubicBezTo>
                <a:cubicBezTo>
                  <a:pt x="5400559" y="1491717"/>
                  <a:pt x="5400520" y="1491793"/>
                  <a:pt x="5400368" y="1491946"/>
                </a:cubicBezTo>
                <a:cubicBezTo>
                  <a:pt x="5399644" y="1492899"/>
                  <a:pt x="5398844" y="1493813"/>
                  <a:pt x="5398158" y="1494804"/>
                </a:cubicBezTo>
                <a:cubicBezTo>
                  <a:pt x="5397624" y="1495567"/>
                  <a:pt x="5394956" y="1499950"/>
                  <a:pt x="5397281" y="1495910"/>
                </a:cubicBezTo>
                <a:cubicBezTo>
                  <a:pt x="5394309" y="1501018"/>
                  <a:pt x="5391298" y="1505287"/>
                  <a:pt x="5384934" y="1506240"/>
                </a:cubicBezTo>
                <a:cubicBezTo>
                  <a:pt x="5378531" y="1507231"/>
                  <a:pt x="5372662" y="1504105"/>
                  <a:pt x="5369461" y="1498693"/>
                </a:cubicBezTo>
                <a:cubicBezTo>
                  <a:pt x="5368813" y="1497587"/>
                  <a:pt x="5368280" y="1496405"/>
                  <a:pt x="5367861" y="1495224"/>
                </a:cubicBezTo>
                <a:cubicBezTo>
                  <a:pt x="5362373" y="1486990"/>
                  <a:pt x="5363211" y="1475707"/>
                  <a:pt x="5364964" y="1466445"/>
                </a:cubicBezTo>
                <a:cubicBezTo>
                  <a:pt x="5366298" y="1459278"/>
                  <a:pt x="5371519" y="1454552"/>
                  <a:pt x="5378379" y="1453713"/>
                </a:cubicBezTo>
                <a:cubicBezTo>
                  <a:pt x="5369347" y="1452303"/>
                  <a:pt x="5360581" y="1441973"/>
                  <a:pt x="5365536" y="1430804"/>
                </a:cubicBezTo>
                <a:close/>
                <a:moveTo>
                  <a:pt x="5366641" y="1648916"/>
                </a:moveTo>
                <a:cubicBezTo>
                  <a:pt x="5368470" y="1652347"/>
                  <a:pt x="5368928" y="1656578"/>
                  <a:pt x="5366870" y="1661228"/>
                </a:cubicBezTo>
                <a:cubicBezTo>
                  <a:pt x="5361763" y="1672702"/>
                  <a:pt x="5348539" y="1671520"/>
                  <a:pt x="5341946" y="1664430"/>
                </a:cubicBezTo>
                <a:cubicBezTo>
                  <a:pt x="5336306" y="1660885"/>
                  <a:pt x="5332418" y="1653452"/>
                  <a:pt x="5335238" y="1647087"/>
                </a:cubicBezTo>
                <a:lnTo>
                  <a:pt x="5337944" y="1640988"/>
                </a:lnTo>
                <a:cubicBezTo>
                  <a:pt x="5341260" y="1633555"/>
                  <a:pt x="5348615" y="1628714"/>
                  <a:pt x="5356923" y="1631458"/>
                </a:cubicBezTo>
                <a:cubicBezTo>
                  <a:pt x="5363554" y="1633707"/>
                  <a:pt x="5368622" y="1641826"/>
                  <a:pt x="5366641" y="1648916"/>
                </a:cubicBezTo>
                <a:close/>
                <a:moveTo>
                  <a:pt x="5326206" y="1513825"/>
                </a:moveTo>
                <a:lnTo>
                  <a:pt x="5335010" y="1510433"/>
                </a:lnTo>
                <a:cubicBezTo>
                  <a:pt x="5342593" y="1507498"/>
                  <a:pt x="5351473" y="1511653"/>
                  <a:pt x="5354331" y="1519200"/>
                </a:cubicBezTo>
                <a:cubicBezTo>
                  <a:pt x="5357190" y="1526824"/>
                  <a:pt x="5353112" y="1535629"/>
                  <a:pt x="5345528" y="1538526"/>
                </a:cubicBezTo>
                <a:cubicBezTo>
                  <a:pt x="5342593" y="1539670"/>
                  <a:pt x="5339659" y="1540813"/>
                  <a:pt x="5336725" y="1541918"/>
                </a:cubicBezTo>
                <a:cubicBezTo>
                  <a:pt x="5329141" y="1544854"/>
                  <a:pt x="5320223" y="1540699"/>
                  <a:pt x="5317403" y="1533151"/>
                </a:cubicBezTo>
                <a:cubicBezTo>
                  <a:pt x="5314583" y="1525528"/>
                  <a:pt x="5318661" y="1516760"/>
                  <a:pt x="5326206" y="1513825"/>
                </a:cubicBezTo>
                <a:close/>
                <a:moveTo>
                  <a:pt x="5301168" y="1559529"/>
                </a:moveTo>
                <a:cubicBezTo>
                  <a:pt x="5308905" y="1542109"/>
                  <a:pt x="5337753" y="1550495"/>
                  <a:pt x="5329941" y="1568144"/>
                </a:cubicBezTo>
                <a:cubicBezTo>
                  <a:pt x="5322205" y="1585526"/>
                  <a:pt x="5293356" y="1577140"/>
                  <a:pt x="5301168" y="1559529"/>
                </a:cubicBezTo>
                <a:close/>
                <a:moveTo>
                  <a:pt x="5284743" y="1596694"/>
                </a:moveTo>
                <a:cubicBezTo>
                  <a:pt x="5278379" y="1600506"/>
                  <a:pt x="5267251" y="1597952"/>
                  <a:pt x="5264431" y="1590595"/>
                </a:cubicBezTo>
                <a:cubicBezTo>
                  <a:pt x="5263287" y="1587660"/>
                  <a:pt x="5262182" y="1584725"/>
                  <a:pt x="5261039" y="1581790"/>
                </a:cubicBezTo>
                <a:cubicBezTo>
                  <a:pt x="5257990" y="1573900"/>
                  <a:pt x="5259438" y="1566047"/>
                  <a:pt x="5267136" y="1561473"/>
                </a:cubicBezTo>
                <a:cubicBezTo>
                  <a:pt x="5273501" y="1557661"/>
                  <a:pt x="5284629" y="1560215"/>
                  <a:pt x="5287449" y="1567572"/>
                </a:cubicBezTo>
                <a:lnTo>
                  <a:pt x="5290840" y="1576377"/>
                </a:lnTo>
                <a:cubicBezTo>
                  <a:pt x="5293889" y="1584230"/>
                  <a:pt x="5292480" y="1592082"/>
                  <a:pt x="5284743" y="1596694"/>
                </a:cubicBezTo>
                <a:close/>
                <a:moveTo>
                  <a:pt x="5256351" y="1479329"/>
                </a:moveTo>
                <a:cubicBezTo>
                  <a:pt x="5259552" y="1471934"/>
                  <a:pt x="5268661" y="1468236"/>
                  <a:pt x="5276092" y="1471514"/>
                </a:cubicBezTo>
                <a:lnTo>
                  <a:pt x="5282190" y="1474221"/>
                </a:lnTo>
                <a:cubicBezTo>
                  <a:pt x="5289621" y="1477499"/>
                  <a:pt x="5293241" y="1486457"/>
                  <a:pt x="5290002" y="1493966"/>
                </a:cubicBezTo>
                <a:cubicBezTo>
                  <a:pt x="5286801" y="1501361"/>
                  <a:pt x="5277693" y="1505058"/>
                  <a:pt x="5270261" y="1501780"/>
                </a:cubicBezTo>
                <a:lnTo>
                  <a:pt x="5264164" y="1499074"/>
                </a:lnTo>
                <a:cubicBezTo>
                  <a:pt x="5256733" y="1495757"/>
                  <a:pt x="5253112" y="1486838"/>
                  <a:pt x="5256351" y="1479329"/>
                </a:cubicBezTo>
                <a:close/>
                <a:moveTo>
                  <a:pt x="5243661" y="1541042"/>
                </a:moveTo>
                <a:cubicBezTo>
                  <a:pt x="5251397" y="1523584"/>
                  <a:pt x="5280132" y="1532389"/>
                  <a:pt x="5272281" y="1550038"/>
                </a:cubicBezTo>
                <a:cubicBezTo>
                  <a:pt x="5264545" y="1567534"/>
                  <a:pt x="5235848" y="1558691"/>
                  <a:pt x="5243661" y="1541042"/>
                </a:cubicBezTo>
                <a:close/>
                <a:moveTo>
                  <a:pt x="5243013" y="1854907"/>
                </a:moveTo>
                <a:lnTo>
                  <a:pt x="5245719" y="1848808"/>
                </a:lnTo>
                <a:cubicBezTo>
                  <a:pt x="5249148" y="1841108"/>
                  <a:pt x="5256427" y="1837029"/>
                  <a:pt x="5264774" y="1839507"/>
                </a:cubicBezTo>
                <a:cubicBezTo>
                  <a:pt x="5272091" y="1841642"/>
                  <a:pt x="5277274" y="1851400"/>
                  <a:pt x="5274073" y="1858566"/>
                </a:cubicBezTo>
                <a:lnTo>
                  <a:pt x="5271367" y="1864665"/>
                </a:lnTo>
                <a:cubicBezTo>
                  <a:pt x="5267936" y="1872365"/>
                  <a:pt x="5260658" y="1876444"/>
                  <a:pt x="5252312" y="1873966"/>
                </a:cubicBezTo>
                <a:cubicBezTo>
                  <a:pt x="5244995" y="1871793"/>
                  <a:pt x="5239812" y="1862073"/>
                  <a:pt x="5243013" y="1854907"/>
                </a:cubicBezTo>
                <a:close/>
                <a:moveTo>
                  <a:pt x="5249034" y="2009133"/>
                </a:moveTo>
                <a:lnTo>
                  <a:pt x="5246328" y="2015232"/>
                </a:lnTo>
                <a:cubicBezTo>
                  <a:pt x="5242898" y="2022932"/>
                  <a:pt x="5235544" y="2026934"/>
                  <a:pt x="5227197" y="2024457"/>
                </a:cubicBezTo>
                <a:cubicBezTo>
                  <a:pt x="5219880" y="2022246"/>
                  <a:pt x="5214812" y="2012526"/>
                  <a:pt x="5217975" y="2005321"/>
                </a:cubicBezTo>
                <a:lnTo>
                  <a:pt x="5220681" y="1999222"/>
                </a:lnTo>
                <a:cubicBezTo>
                  <a:pt x="5224110" y="1991522"/>
                  <a:pt x="5231465" y="1987520"/>
                  <a:pt x="5239812" y="1989998"/>
                </a:cubicBezTo>
                <a:cubicBezTo>
                  <a:pt x="5247167" y="1992209"/>
                  <a:pt x="5252236" y="2001967"/>
                  <a:pt x="5249034" y="2009133"/>
                </a:cubicBezTo>
                <a:close/>
                <a:moveTo>
                  <a:pt x="5214735" y="1589947"/>
                </a:moveTo>
                <a:cubicBezTo>
                  <a:pt x="5222548" y="1572337"/>
                  <a:pt x="5248120" y="1588118"/>
                  <a:pt x="5240383" y="1605538"/>
                </a:cubicBezTo>
                <a:cubicBezTo>
                  <a:pt x="5232532" y="1623148"/>
                  <a:pt x="5206999" y="1607368"/>
                  <a:pt x="5214735" y="1589947"/>
                </a:cubicBezTo>
                <a:close/>
                <a:moveTo>
                  <a:pt x="5209095" y="1684633"/>
                </a:moveTo>
                <a:lnTo>
                  <a:pt x="5211801" y="1678534"/>
                </a:lnTo>
                <a:cubicBezTo>
                  <a:pt x="5215193" y="1670872"/>
                  <a:pt x="5224606" y="1668433"/>
                  <a:pt x="5231847" y="1671597"/>
                </a:cubicBezTo>
                <a:cubicBezTo>
                  <a:pt x="5239469" y="1674875"/>
                  <a:pt x="5241984" y="1684481"/>
                  <a:pt x="5238783" y="1691647"/>
                </a:cubicBezTo>
                <a:lnTo>
                  <a:pt x="5236077" y="1697746"/>
                </a:lnTo>
                <a:cubicBezTo>
                  <a:pt x="5232685" y="1705407"/>
                  <a:pt x="5223272" y="1707809"/>
                  <a:pt x="5216031" y="1704683"/>
                </a:cubicBezTo>
                <a:cubicBezTo>
                  <a:pt x="5208409" y="1701405"/>
                  <a:pt x="5205894" y="1691761"/>
                  <a:pt x="5209095" y="1684633"/>
                </a:cubicBezTo>
                <a:close/>
                <a:moveTo>
                  <a:pt x="5187868" y="1765672"/>
                </a:moveTo>
                <a:cubicBezTo>
                  <a:pt x="5190955" y="1758125"/>
                  <a:pt x="5197853" y="1752903"/>
                  <a:pt x="5206390" y="1755304"/>
                </a:cubicBezTo>
                <a:cubicBezTo>
                  <a:pt x="5213554" y="1757324"/>
                  <a:pt x="5219804" y="1766320"/>
                  <a:pt x="5216756" y="1773830"/>
                </a:cubicBezTo>
                <a:cubicBezTo>
                  <a:pt x="5216374" y="1774706"/>
                  <a:pt x="5216031" y="1775583"/>
                  <a:pt x="5215802" y="1776498"/>
                </a:cubicBezTo>
                <a:lnTo>
                  <a:pt x="5215802" y="1776498"/>
                </a:lnTo>
                <a:cubicBezTo>
                  <a:pt x="5215841" y="1776612"/>
                  <a:pt x="5215841" y="1776612"/>
                  <a:pt x="5215879" y="1776803"/>
                </a:cubicBezTo>
                <a:cubicBezTo>
                  <a:pt x="5215993" y="1777032"/>
                  <a:pt x="5215993" y="1777032"/>
                  <a:pt x="5216222" y="1777489"/>
                </a:cubicBezTo>
                <a:cubicBezTo>
                  <a:pt x="5220033" y="1784960"/>
                  <a:pt x="5217327" y="1793537"/>
                  <a:pt x="5210200" y="1797844"/>
                </a:cubicBezTo>
                <a:cubicBezTo>
                  <a:pt x="5203417" y="1801961"/>
                  <a:pt x="5193394" y="1798835"/>
                  <a:pt x="5189850" y="1791821"/>
                </a:cubicBezTo>
                <a:cubicBezTo>
                  <a:pt x="5185658" y="1783626"/>
                  <a:pt x="5184324" y="1774325"/>
                  <a:pt x="5187868" y="1765672"/>
                </a:cubicBezTo>
                <a:close/>
                <a:moveTo>
                  <a:pt x="5166641" y="1796777"/>
                </a:moveTo>
                <a:cubicBezTo>
                  <a:pt x="5174492" y="1779090"/>
                  <a:pt x="5201168" y="1792850"/>
                  <a:pt x="5193356" y="1810423"/>
                </a:cubicBezTo>
                <a:cubicBezTo>
                  <a:pt x="5185505" y="1828148"/>
                  <a:pt x="5158829" y="1814349"/>
                  <a:pt x="5166641" y="1796777"/>
                </a:cubicBezTo>
                <a:close/>
                <a:moveTo>
                  <a:pt x="5155932" y="1891843"/>
                </a:moveTo>
                <a:cubicBezTo>
                  <a:pt x="5162868" y="1886583"/>
                  <a:pt x="5171710" y="1889747"/>
                  <a:pt x="5176816" y="1895655"/>
                </a:cubicBezTo>
                <a:cubicBezTo>
                  <a:pt x="5185086" y="1905261"/>
                  <a:pt x="5185238" y="1918107"/>
                  <a:pt x="5180322" y="1929276"/>
                </a:cubicBezTo>
                <a:cubicBezTo>
                  <a:pt x="5177045" y="1936709"/>
                  <a:pt x="5167632" y="1939910"/>
                  <a:pt x="5160391" y="1936518"/>
                </a:cubicBezTo>
                <a:cubicBezTo>
                  <a:pt x="5152922" y="1933049"/>
                  <a:pt x="5149873" y="1923977"/>
                  <a:pt x="5153150" y="1916582"/>
                </a:cubicBezTo>
                <a:cubicBezTo>
                  <a:pt x="5153455" y="1915820"/>
                  <a:pt x="5153607" y="1915439"/>
                  <a:pt x="5153683" y="1915324"/>
                </a:cubicBezTo>
                <a:lnTo>
                  <a:pt x="5153760" y="1915057"/>
                </a:lnTo>
                <a:cubicBezTo>
                  <a:pt x="5153760" y="1915019"/>
                  <a:pt x="5153760" y="1914981"/>
                  <a:pt x="5153760" y="1914943"/>
                </a:cubicBezTo>
                <a:cubicBezTo>
                  <a:pt x="5153226" y="1914219"/>
                  <a:pt x="5152731" y="1913456"/>
                  <a:pt x="5152121" y="1912770"/>
                </a:cubicBezTo>
                <a:cubicBezTo>
                  <a:pt x="5146633" y="1906328"/>
                  <a:pt x="5150025" y="1896303"/>
                  <a:pt x="5155932" y="1891843"/>
                </a:cubicBezTo>
                <a:close/>
                <a:moveTo>
                  <a:pt x="5109247" y="1953328"/>
                </a:moveTo>
                <a:cubicBezTo>
                  <a:pt x="5116641" y="1949821"/>
                  <a:pt x="5125750" y="1954129"/>
                  <a:pt x="5128912" y="1961295"/>
                </a:cubicBezTo>
                <a:cubicBezTo>
                  <a:pt x="5131199" y="1966517"/>
                  <a:pt x="5134057" y="1971930"/>
                  <a:pt x="5134095" y="1977762"/>
                </a:cubicBezTo>
                <a:cubicBezTo>
                  <a:pt x="5134172" y="1986300"/>
                  <a:pt x="5127655" y="1993314"/>
                  <a:pt x="5119042" y="1993505"/>
                </a:cubicBezTo>
                <a:cubicBezTo>
                  <a:pt x="5112754" y="1993619"/>
                  <a:pt x="5108523" y="1990074"/>
                  <a:pt x="5104446" y="1985805"/>
                </a:cubicBezTo>
                <a:cubicBezTo>
                  <a:pt x="5101283" y="1982527"/>
                  <a:pt x="5100673" y="1978029"/>
                  <a:pt x="5101626" y="1973836"/>
                </a:cubicBezTo>
                <a:cubicBezTo>
                  <a:pt x="5101512" y="1973569"/>
                  <a:pt x="5101397" y="1973264"/>
                  <a:pt x="5101245" y="1972997"/>
                </a:cubicBezTo>
                <a:cubicBezTo>
                  <a:pt x="5097891" y="1965297"/>
                  <a:pt x="5102007" y="1956797"/>
                  <a:pt x="5109247" y="1953328"/>
                </a:cubicBezTo>
                <a:close/>
                <a:moveTo>
                  <a:pt x="4288059" y="2952901"/>
                </a:moveTo>
                <a:cubicBezTo>
                  <a:pt x="4356619" y="2941847"/>
                  <a:pt x="4419652" y="2933880"/>
                  <a:pt x="4481542" y="2932889"/>
                </a:cubicBezTo>
                <a:cubicBezTo>
                  <a:pt x="4636839" y="2847466"/>
                  <a:pt x="4848082" y="2862866"/>
                  <a:pt x="4994842" y="2956255"/>
                </a:cubicBezTo>
                <a:cubicBezTo>
                  <a:pt x="5225330" y="3102934"/>
                  <a:pt x="5297396" y="3398045"/>
                  <a:pt x="5158829" y="3635636"/>
                </a:cubicBezTo>
                <a:cubicBezTo>
                  <a:pt x="5016679" y="3879364"/>
                  <a:pt x="4708753" y="3975650"/>
                  <a:pt x="4451360" y="3873226"/>
                </a:cubicBezTo>
                <a:cubicBezTo>
                  <a:pt x="4207000" y="3776025"/>
                  <a:pt x="4062716" y="3535957"/>
                  <a:pt x="4044157" y="3280031"/>
                </a:cubicBezTo>
                <a:cubicBezTo>
                  <a:pt x="4034401" y="3146008"/>
                  <a:pt x="4151665" y="2974895"/>
                  <a:pt x="4288059" y="2952901"/>
                </a:cubicBezTo>
                <a:close/>
                <a:moveTo>
                  <a:pt x="3557610" y="6719664"/>
                </a:moveTo>
                <a:cubicBezTo>
                  <a:pt x="3573921" y="6729536"/>
                  <a:pt x="3562069" y="6757172"/>
                  <a:pt x="3545529" y="6747185"/>
                </a:cubicBezTo>
                <a:cubicBezTo>
                  <a:pt x="3529218" y="6737351"/>
                  <a:pt x="3541070" y="6709715"/>
                  <a:pt x="3557610" y="6719664"/>
                </a:cubicBezTo>
                <a:close/>
                <a:moveTo>
                  <a:pt x="3579942" y="6745774"/>
                </a:moveTo>
                <a:cubicBezTo>
                  <a:pt x="3586916" y="6749548"/>
                  <a:pt x="3589355" y="6759802"/>
                  <a:pt x="3585087" y="6766396"/>
                </a:cubicBezTo>
                <a:cubicBezTo>
                  <a:pt x="3580133" y="6774096"/>
                  <a:pt x="3572663" y="6779852"/>
                  <a:pt x="3563403" y="6781186"/>
                </a:cubicBezTo>
                <a:cubicBezTo>
                  <a:pt x="3555323" y="6782330"/>
                  <a:pt x="3547320" y="6779052"/>
                  <a:pt x="3545072" y="6770475"/>
                </a:cubicBezTo>
                <a:cubicBezTo>
                  <a:pt x="3543166" y="6763309"/>
                  <a:pt x="3547740" y="6753284"/>
                  <a:pt x="3555781" y="6752140"/>
                </a:cubicBezTo>
                <a:cubicBezTo>
                  <a:pt x="3556772" y="6752026"/>
                  <a:pt x="3557763" y="6751874"/>
                  <a:pt x="3558715" y="6751607"/>
                </a:cubicBezTo>
                <a:cubicBezTo>
                  <a:pt x="3558830" y="6751569"/>
                  <a:pt x="3558792" y="6751607"/>
                  <a:pt x="3558906" y="6751569"/>
                </a:cubicBezTo>
                <a:cubicBezTo>
                  <a:pt x="3558944" y="6751530"/>
                  <a:pt x="3558982" y="6751492"/>
                  <a:pt x="3559058" y="6751454"/>
                </a:cubicBezTo>
                <a:cubicBezTo>
                  <a:pt x="3559172" y="6751302"/>
                  <a:pt x="3559249" y="6751187"/>
                  <a:pt x="3559363" y="6750996"/>
                </a:cubicBezTo>
                <a:cubicBezTo>
                  <a:pt x="3563898" y="6743868"/>
                  <a:pt x="3572587" y="6741810"/>
                  <a:pt x="3579942" y="6745774"/>
                </a:cubicBezTo>
                <a:close/>
                <a:moveTo>
                  <a:pt x="3469843" y="6607444"/>
                </a:moveTo>
                <a:cubicBezTo>
                  <a:pt x="3472702" y="6601993"/>
                  <a:pt x="3476817" y="6597876"/>
                  <a:pt x="3482686" y="6595970"/>
                </a:cubicBezTo>
                <a:cubicBezTo>
                  <a:pt x="3490003" y="6593569"/>
                  <a:pt x="3496520" y="6596694"/>
                  <a:pt x="3502427" y="6600735"/>
                </a:cubicBezTo>
                <a:cubicBezTo>
                  <a:pt x="3509134" y="6605347"/>
                  <a:pt x="3508525" y="6616478"/>
                  <a:pt x="3503646" y="6621967"/>
                </a:cubicBezTo>
                <a:cubicBezTo>
                  <a:pt x="3500255" y="6625779"/>
                  <a:pt x="3495872" y="6627075"/>
                  <a:pt x="3491528" y="6626617"/>
                </a:cubicBezTo>
                <a:cubicBezTo>
                  <a:pt x="3487183" y="6629438"/>
                  <a:pt x="3481619" y="6629933"/>
                  <a:pt x="3476512" y="6627646"/>
                </a:cubicBezTo>
                <a:cubicBezTo>
                  <a:pt x="3469157" y="6624292"/>
                  <a:pt x="3466185" y="6614381"/>
                  <a:pt x="3469843" y="6607444"/>
                </a:cubicBezTo>
                <a:close/>
                <a:moveTo>
                  <a:pt x="3478570" y="6677696"/>
                </a:moveTo>
                <a:lnTo>
                  <a:pt x="3487717" y="6675409"/>
                </a:lnTo>
                <a:cubicBezTo>
                  <a:pt x="3495605" y="6673464"/>
                  <a:pt x="3503990" y="6677162"/>
                  <a:pt x="3506505" y="6685319"/>
                </a:cubicBezTo>
                <a:cubicBezTo>
                  <a:pt x="3508791" y="6692752"/>
                  <a:pt x="3504485" y="6702167"/>
                  <a:pt x="3496596" y="6704111"/>
                </a:cubicBezTo>
                <a:cubicBezTo>
                  <a:pt x="3493547" y="6704874"/>
                  <a:pt x="3490499" y="6705636"/>
                  <a:pt x="3487450" y="6706398"/>
                </a:cubicBezTo>
                <a:cubicBezTo>
                  <a:pt x="3479561" y="6708343"/>
                  <a:pt x="3471177" y="6704645"/>
                  <a:pt x="3468662" y="6696488"/>
                </a:cubicBezTo>
                <a:cubicBezTo>
                  <a:pt x="3466375" y="6689054"/>
                  <a:pt x="3470720" y="6679639"/>
                  <a:pt x="3478570" y="6677696"/>
                </a:cubicBezTo>
                <a:close/>
                <a:moveTo>
                  <a:pt x="3409859" y="6675218"/>
                </a:moveTo>
                <a:lnTo>
                  <a:pt x="3414127" y="6674151"/>
                </a:lnTo>
                <a:cubicBezTo>
                  <a:pt x="3415270" y="6673426"/>
                  <a:pt x="3416452" y="6672778"/>
                  <a:pt x="3417747" y="6672207"/>
                </a:cubicBezTo>
                <a:cubicBezTo>
                  <a:pt x="3427656" y="6668014"/>
                  <a:pt x="3439279" y="6670605"/>
                  <a:pt x="3449569" y="6671292"/>
                </a:cubicBezTo>
                <a:cubicBezTo>
                  <a:pt x="3465118" y="6672359"/>
                  <a:pt x="3465461" y="6691838"/>
                  <a:pt x="3454981" y="6698699"/>
                </a:cubicBezTo>
                <a:cubicBezTo>
                  <a:pt x="3455362" y="6698851"/>
                  <a:pt x="3455705" y="6699003"/>
                  <a:pt x="3456048" y="6699194"/>
                </a:cubicBezTo>
                <a:cubicBezTo>
                  <a:pt x="3460545" y="6700185"/>
                  <a:pt x="3463631" y="6702968"/>
                  <a:pt x="3465270" y="6706513"/>
                </a:cubicBezTo>
                <a:cubicBezTo>
                  <a:pt x="3469729" y="6714175"/>
                  <a:pt x="3468586" y="6725534"/>
                  <a:pt x="3458601" y="6728164"/>
                </a:cubicBezTo>
                <a:cubicBezTo>
                  <a:pt x="3455895" y="6728888"/>
                  <a:pt x="3453265" y="6729917"/>
                  <a:pt x="3450560" y="6730641"/>
                </a:cubicBezTo>
                <a:cubicBezTo>
                  <a:pt x="3449912" y="6730908"/>
                  <a:pt x="3449264" y="6731175"/>
                  <a:pt x="3448616" y="6731480"/>
                </a:cubicBezTo>
                <a:cubicBezTo>
                  <a:pt x="3446863" y="6732547"/>
                  <a:pt x="3445224" y="6733462"/>
                  <a:pt x="3443433" y="6734034"/>
                </a:cubicBezTo>
                <a:cubicBezTo>
                  <a:pt x="3441909" y="6738265"/>
                  <a:pt x="3438632" y="6742001"/>
                  <a:pt x="3434744" y="6743564"/>
                </a:cubicBezTo>
                <a:cubicBezTo>
                  <a:pt x="3426665" y="6746804"/>
                  <a:pt x="3419005" y="6742382"/>
                  <a:pt x="3415194" y="6735216"/>
                </a:cubicBezTo>
                <a:cubicBezTo>
                  <a:pt x="3417900" y="6740247"/>
                  <a:pt x="3417938" y="6738036"/>
                  <a:pt x="3414622" y="6736397"/>
                </a:cubicBezTo>
                <a:cubicBezTo>
                  <a:pt x="3411955" y="6735063"/>
                  <a:pt x="3410316" y="6733843"/>
                  <a:pt x="3408296" y="6731823"/>
                </a:cubicBezTo>
                <a:cubicBezTo>
                  <a:pt x="3403799" y="6727326"/>
                  <a:pt x="3402199" y="6722065"/>
                  <a:pt x="3400750" y="6716042"/>
                </a:cubicBezTo>
                <a:cubicBezTo>
                  <a:pt x="3400331" y="6714289"/>
                  <a:pt x="3400598" y="6712345"/>
                  <a:pt x="3401170" y="6710401"/>
                </a:cubicBezTo>
                <a:cubicBezTo>
                  <a:pt x="3399988" y="6707771"/>
                  <a:pt x="3399378" y="6704874"/>
                  <a:pt x="3399683" y="6702129"/>
                </a:cubicBezTo>
                <a:cubicBezTo>
                  <a:pt x="3399950" y="6699957"/>
                  <a:pt x="3400331" y="6697784"/>
                  <a:pt x="3400788" y="6695611"/>
                </a:cubicBezTo>
                <a:cubicBezTo>
                  <a:pt x="3400560" y="6695077"/>
                  <a:pt x="3400255" y="6694544"/>
                  <a:pt x="3400064" y="6693972"/>
                </a:cubicBezTo>
                <a:cubicBezTo>
                  <a:pt x="3397701" y="6686691"/>
                  <a:pt x="3401970" y="6677200"/>
                  <a:pt x="3409859" y="6675218"/>
                </a:cubicBezTo>
                <a:close/>
                <a:moveTo>
                  <a:pt x="3463555" y="6843738"/>
                </a:moveTo>
                <a:cubicBezTo>
                  <a:pt x="3459821" y="6850866"/>
                  <a:pt x="3449760" y="6853230"/>
                  <a:pt x="3443014" y="6849151"/>
                </a:cubicBezTo>
                <a:lnTo>
                  <a:pt x="3437298" y="6845720"/>
                </a:lnTo>
                <a:cubicBezTo>
                  <a:pt x="3430095" y="6841375"/>
                  <a:pt x="3428075" y="6832493"/>
                  <a:pt x="3431886" y="6825175"/>
                </a:cubicBezTo>
                <a:cubicBezTo>
                  <a:pt x="3435621" y="6818046"/>
                  <a:pt x="3445720" y="6815683"/>
                  <a:pt x="3452427" y="6819762"/>
                </a:cubicBezTo>
                <a:lnTo>
                  <a:pt x="3458143" y="6823231"/>
                </a:lnTo>
                <a:cubicBezTo>
                  <a:pt x="3465346" y="6827538"/>
                  <a:pt x="3467366" y="6836458"/>
                  <a:pt x="3463555" y="6843738"/>
                </a:cubicBezTo>
                <a:close/>
                <a:moveTo>
                  <a:pt x="3410240" y="6763156"/>
                </a:moveTo>
                <a:cubicBezTo>
                  <a:pt x="3426779" y="6773143"/>
                  <a:pt x="3409249" y="6797539"/>
                  <a:pt x="3392785" y="6787629"/>
                </a:cubicBezTo>
                <a:cubicBezTo>
                  <a:pt x="3376246" y="6777603"/>
                  <a:pt x="3393776" y="6753208"/>
                  <a:pt x="3410240" y="6763156"/>
                </a:cubicBezTo>
                <a:close/>
                <a:moveTo>
                  <a:pt x="3349264" y="6679678"/>
                </a:moveTo>
                <a:cubicBezTo>
                  <a:pt x="3351246" y="6672511"/>
                  <a:pt x="3354295" y="6666069"/>
                  <a:pt x="3360735" y="6661876"/>
                </a:cubicBezTo>
                <a:cubicBezTo>
                  <a:pt x="3367786" y="6657302"/>
                  <a:pt x="3375789" y="6658293"/>
                  <a:pt x="3383220" y="6661076"/>
                </a:cubicBezTo>
                <a:cubicBezTo>
                  <a:pt x="3390842" y="6663935"/>
                  <a:pt x="3393433" y="6674379"/>
                  <a:pt x="3390156" y="6681164"/>
                </a:cubicBezTo>
                <a:cubicBezTo>
                  <a:pt x="3387488" y="6686615"/>
                  <a:pt x="3382419" y="6689169"/>
                  <a:pt x="3377046" y="6689245"/>
                </a:cubicBezTo>
                <a:cubicBezTo>
                  <a:pt x="3373959" y="6694925"/>
                  <a:pt x="3368128" y="6698661"/>
                  <a:pt x="3361154" y="6697288"/>
                </a:cubicBezTo>
                <a:cubicBezTo>
                  <a:pt x="3353609" y="6695801"/>
                  <a:pt x="3347130" y="6687492"/>
                  <a:pt x="3349264" y="6679678"/>
                </a:cubicBezTo>
                <a:close/>
                <a:moveTo>
                  <a:pt x="3372511" y="6755304"/>
                </a:moveTo>
                <a:cubicBezTo>
                  <a:pt x="3354180" y="6761060"/>
                  <a:pt x="3341223" y="6733653"/>
                  <a:pt x="3359783" y="6727859"/>
                </a:cubicBezTo>
                <a:cubicBezTo>
                  <a:pt x="3378113" y="6722103"/>
                  <a:pt x="3391071" y="6749510"/>
                  <a:pt x="3372511" y="6755304"/>
                </a:cubicBezTo>
                <a:close/>
                <a:moveTo>
                  <a:pt x="3352503" y="6793994"/>
                </a:moveTo>
                <a:cubicBezTo>
                  <a:pt x="3352885" y="6783855"/>
                  <a:pt x="3363632" y="6773944"/>
                  <a:pt x="3375026" y="6780805"/>
                </a:cubicBezTo>
                <a:cubicBezTo>
                  <a:pt x="3382534" y="6785341"/>
                  <a:pt x="3383220" y="6793003"/>
                  <a:pt x="3380362" y="6799178"/>
                </a:cubicBezTo>
                <a:cubicBezTo>
                  <a:pt x="3384782" y="6797043"/>
                  <a:pt x="3390156" y="6796815"/>
                  <a:pt x="3394500" y="6799254"/>
                </a:cubicBezTo>
                <a:cubicBezTo>
                  <a:pt x="3401779" y="6803371"/>
                  <a:pt x="3403990" y="6812634"/>
                  <a:pt x="3400179" y="6819876"/>
                </a:cubicBezTo>
                <a:lnTo>
                  <a:pt x="3395796" y="6828300"/>
                </a:lnTo>
                <a:cubicBezTo>
                  <a:pt x="3391985" y="6835581"/>
                  <a:pt x="3382115" y="6837944"/>
                  <a:pt x="3375179" y="6833980"/>
                </a:cubicBezTo>
                <a:cubicBezTo>
                  <a:pt x="3369005" y="6830473"/>
                  <a:pt x="3366528" y="6823269"/>
                  <a:pt x="3368243" y="6816713"/>
                </a:cubicBezTo>
                <a:cubicBezTo>
                  <a:pt x="3366375" y="6819266"/>
                  <a:pt x="3363708" y="6821363"/>
                  <a:pt x="3360087" y="6822506"/>
                </a:cubicBezTo>
                <a:cubicBezTo>
                  <a:pt x="3355323" y="6823993"/>
                  <a:pt x="3351474" y="6823154"/>
                  <a:pt x="3348654" y="6820944"/>
                </a:cubicBezTo>
                <a:cubicBezTo>
                  <a:pt x="3351779" y="6828834"/>
                  <a:pt x="3349073" y="6840041"/>
                  <a:pt x="3338479" y="6843357"/>
                </a:cubicBezTo>
                <a:cubicBezTo>
                  <a:pt x="3319920" y="6849189"/>
                  <a:pt x="3314622" y="6819381"/>
                  <a:pt x="3333029" y="6813587"/>
                </a:cubicBezTo>
                <a:cubicBezTo>
                  <a:pt x="3337793" y="6812062"/>
                  <a:pt x="3341680" y="6812977"/>
                  <a:pt x="3344500" y="6815188"/>
                </a:cubicBezTo>
                <a:cubicBezTo>
                  <a:pt x="3341566" y="6807983"/>
                  <a:pt x="3343967" y="6798149"/>
                  <a:pt x="3352503" y="6793994"/>
                </a:cubicBezTo>
                <a:close/>
                <a:moveTo>
                  <a:pt x="3334325" y="6765596"/>
                </a:moveTo>
                <a:cubicBezTo>
                  <a:pt x="3353227" y="6769942"/>
                  <a:pt x="3348959" y="6799941"/>
                  <a:pt x="3329980" y="6795557"/>
                </a:cubicBezTo>
                <a:cubicBezTo>
                  <a:pt x="3311078" y="6791173"/>
                  <a:pt x="3315385" y="6761174"/>
                  <a:pt x="3334325" y="6765596"/>
                </a:cubicBezTo>
                <a:close/>
                <a:moveTo>
                  <a:pt x="3315651" y="6791478"/>
                </a:moveTo>
                <a:lnTo>
                  <a:pt x="3312183" y="6797196"/>
                </a:lnTo>
                <a:cubicBezTo>
                  <a:pt x="3307991" y="6804171"/>
                  <a:pt x="3300560" y="6808479"/>
                  <a:pt x="3292366" y="6804858"/>
                </a:cubicBezTo>
                <a:cubicBezTo>
                  <a:pt x="3285621" y="6801846"/>
                  <a:pt x="3280514" y="6791974"/>
                  <a:pt x="3284706" y="6785036"/>
                </a:cubicBezTo>
                <a:lnTo>
                  <a:pt x="3288174" y="6779319"/>
                </a:lnTo>
                <a:cubicBezTo>
                  <a:pt x="3292366" y="6772343"/>
                  <a:pt x="3299798" y="6768035"/>
                  <a:pt x="3307991" y="6771657"/>
                </a:cubicBezTo>
                <a:cubicBezTo>
                  <a:pt x="3314737" y="6774668"/>
                  <a:pt x="3319843" y="6784541"/>
                  <a:pt x="3315651" y="6791478"/>
                </a:cubicBezTo>
                <a:close/>
                <a:moveTo>
                  <a:pt x="3303304" y="6706322"/>
                </a:moveTo>
                <a:cubicBezTo>
                  <a:pt x="3310468" y="6710439"/>
                  <a:pt x="3311955" y="6720350"/>
                  <a:pt x="3307877" y="6727059"/>
                </a:cubicBezTo>
                <a:lnTo>
                  <a:pt x="3297549" y="6744212"/>
                </a:lnTo>
                <a:cubicBezTo>
                  <a:pt x="3293205" y="6751416"/>
                  <a:pt x="3283715" y="6752788"/>
                  <a:pt x="3276818" y="6748786"/>
                </a:cubicBezTo>
                <a:cubicBezTo>
                  <a:pt x="3269653" y="6744669"/>
                  <a:pt x="3268167" y="6734758"/>
                  <a:pt x="3272244" y="6728050"/>
                </a:cubicBezTo>
                <a:lnTo>
                  <a:pt x="3282572" y="6710897"/>
                </a:lnTo>
                <a:cubicBezTo>
                  <a:pt x="3286955" y="6703692"/>
                  <a:pt x="3296406" y="6702358"/>
                  <a:pt x="3303304" y="6706322"/>
                </a:cubicBezTo>
                <a:close/>
                <a:moveTo>
                  <a:pt x="3284859" y="6656235"/>
                </a:moveTo>
                <a:cubicBezTo>
                  <a:pt x="3301360" y="6666184"/>
                  <a:pt x="3288060" y="6693133"/>
                  <a:pt x="3271520" y="6683184"/>
                </a:cubicBezTo>
                <a:cubicBezTo>
                  <a:pt x="3255057" y="6673236"/>
                  <a:pt x="3268357" y="6646286"/>
                  <a:pt x="3284859" y="6656235"/>
                </a:cubicBezTo>
                <a:close/>
                <a:moveTo>
                  <a:pt x="3261231" y="6810232"/>
                </a:moveTo>
                <a:lnTo>
                  <a:pt x="3263250" y="6816636"/>
                </a:lnTo>
                <a:cubicBezTo>
                  <a:pt x="3264927" y="6821973"/>
                  <a:pt x="3262984" y="6827233"/>
                  <a:pt x="3259363" y="6830930"/>
                </a:cubicBezTo>
                <a:cubicBezTo>
                  <a:pt x="3259363" y="6832379"/>
                  <a:pt x="3258563" y="6833637"/>
                  <a:pt x="3258106" y="6834971"/>
                </a:cubicBezTo>
                <a:cubicBezTo>
                  <a:pt x="3260507" y="6834818"/>
                  <a:pt x="3263060" y="6835162"/>
                  <a:pt x="3265766" y="6836801"/>
                </a:cubicBezTo>
                <a:cubicBezTo>
                  <a:pt x="3282115" y="6846711"/>
                  <a:pt x="3269767" y="6874119"/>
                  <a:pt x="3253228" y="6864093"/>
                </a:cubicBezTo>
                <a:cubicBezTo>
                  <a:pt x="3245148" y="6859214"/>
                  <a:pt x="3244119" y="6850104"/>
                  <a:pt x="3247092" y="6843319"/>
                </a:cubicBezTo>
                <a:cubicBezTo>
                  <a:pt x="3239889" y="6844196"/>
                  <a:pt x="3234058" y="6840270"/>
                  <a:pt x="3231200" y="6834742"/>
                </a:cubicBezTo>
                <a:cubicBezTo>
                  <a:pt x="3230895" y="6834818"/>
                  <a:pt x="3230629" y="6834971"/>
                  <a:pt x="3230324" y="6835009"/>
                </a:cubicBezTo>
                <a:cubicBezTo>
                  <a:pt x="3223350" y="6836381"/>
                  <a:pt x="3217747" y="6832760"/>
                  <a:pt x="3214546" y="6827233"/>
                </a:cubicBezTo>
                <a:cubicBezTo>
                  <a:pt x="3210659" y="6828262"/>
                  <a:pt x="3206353" y="6827957"/>
                  <a:pt x="3202199" y="6825441"/>
                </a:cubicBezTo>
                <a:cubicBezTo>
                  <a:pt x="3186688" y="6816064"/>
                  <a:pt x="3202389" y="6795214"/>
                  <a:pt x="3217900" y="6800856"/>
                </a:cubicBezTo>
                <a:cubicBezTo>
                  <a:pt x="3219348" y="6799978"/>
                  <a:pt x="3220872" y="6799216"/>
                  <a:pt x="3222435" y="6798873"/>
                </a:cubicBezTo>
                <a:cubicBezTo>
                  <a:pt x="3228037" y="6797768"/>
                  <a:pt x="3232763" y="6799864"/>
                  <a:pt x="3236116" y="6803562"/>
                </a:cubicBezTo>
                <a:cubicBezTo>
                  <a:pt x="3237984" y="6801770"/>
                  <a:pt x="3240194" y="6800322"/>
                  <a:pt x="3242709" y="6799521"/>
                </a:cubicBezTo>
                <a:cubicBezTo>
                  <a:pt x="3250674" y="6797043"/>
                  <a:pt x="3258868" y="6802723"/>
                  <a:pt x="3261231" y="6810232"/>
                </a:cubicBezTo>
                <a:close/>
                <a:moveTo>
                  <a:pt x="3240232" y="6891653"/>
                </a:moveTo>
                <a:cubicBezTo>
                  <a:pt x="3256543" y="6901525"/>
                  <a:pt x="3244615" y="6929123"/>
                  <a:pt x="3228075" y="6919136"/>
                </a:cubicBezTo>
                <a:cubicBezTo>
                  <a:pt x="3211764" y="6909301"/>
                  <a:pt x="3223731" y="6881666"/>
                  <a:pt x="3240232" y="6891653"/>
                </a:cubicBezTo>
                <a:close/>
                <a:moveTo>
                  <a:pt x="3205400" y="6870688"/>
                </a:moveTo>
                <a:cubicBezTo>
                  <a:pt x="3202427" y="6863903"/>
                  <a:pt x="3206353" y="6853153"/>
                  <a:pt x="3214013" y="6851247"/>
                </a:cubicBezTo>
                <a:lnTo>
                  <a:pt x="3223159" y="6848999"/>
                </a:lnTo>
                <a:cubicBezTo>
                  <a:pt x="3231353" y="6846978"/>
                  <a:pt x="3238974" y="6849380"/>
                  <a:pt x="3242595" y="6857613"/>
                </a:cubicBezTo>
                <a:cubicBezTo>
                  <a:pt x="3245568" y="6864398"/>
                  <a:pt x="3241642" y="6875147"/>
                  <a:pt x="3233982" y="6877015"/>
                </a:cubicBezTo>
                <a:lnTo>
                  <a:pt x="3224836" y="6879303"/>
                </a:lnTo>
                <a:cubicBezTo>
                  <a:pt x="3216604" y="6881323"/>
                  <a:pt x="3209020" y="6878921"/>
                  <a:pt x="3205400" y="6870688"/>
                </a:cubicBezTo>
                <a:close/>
                <a:moveTo>
                  <a:pt x="3149112" y="6891882"/>
                </a:moveTo>
                <a:cubicBezTo>
                  <a:pt x="3148197" y="6891576"/>
                  <a:pt x="3147283" y="6891348"/>
                  <a:pt x="3146330" y="6891195"/>
                </a:cubicBezTo>
                <a:lnTo>
                  <a:pt x="3146330" y="6891195"/>
                </a:lnTo>
                <a:cubicBezTo>
                  <a:pt x="3146215" y="6891233"/>
                  <a:pt x="3146177" y="6891233"/>
                  <a:pt x="3146025" y="6891272"/>
                </a:cubicBezTo>
                <a:cubicBezTo>
                  <a:pt x="3145834" y="6891424"/>
                  <a:pt x="3145796" y="6891424"/>
                  <a:pt x="3145415" y="6891691"/>
                </a:cubicBezTo>
                <a:cubicBezTo>
                  <a:pt x="3138327" y="6896341"/>
                  <a:pt x="3129447" y="6894626"/>
                  <a:pt x="3124341" y="6887955"/>
                </a:cubicBezTo>
                <a:cubicBezTo>
                  <a:pt x="3119463" y="6881590"/>
                  <a:pt x="3121482" y="6871221"/>
                  <a:pt x="3128113" y="6866876"/>
                </a:cubicBezTo>
                <a:cubicBezTo>
                  <a:pt x="3130514" y="6865275"/>
                  <a:pt x="3133258" y="6864551"/>
                  <a:pt x="3135926" y="6863560"/>
                </a:cubicBezTo>
                <a:lnTo>
                  <a:pt x="3130324" y="6860167"/>
                </a:lnTo>
                <a:cubicBezTo>
                  <a:pt x="3130095" y="6860014"/>
                  <a:pt x="3129943" y="6859786"/>
                  <a:pt x="3129714" y="6859633"/>
                </a:cubicBezTo>
                <a:cubicBezTo>
                  <a:pt x="3128228" y="6868020"/>
                  <a:pt x="3120415" y="6875834"/>
                  <a:pt x="3109859" y="6872480"/>
                </a:cubicBezTo>
                <a:cubicBezTo>
                  <a:pt x="3091261" y="6866609"/>
                  <a:pt x="3102046" y="6838325"/>
                  <a:pt x="3120530" y="6844157"/>
                </a:cubicBezTo>
                <a:cubicBezTo>
                  <a:pt x="3121254" y="6844386"/>
                  <a:pt x="3121635" y="6844844"/>
                  <a:pt x="3122283" y="6845111"/>
                </a:cubicBezTo>
                <a:cubicBezTo>
                  <a:pt x="3122435" y="6843395"/>
                  <a:pt x="3122816" y="6841642"/>
                  <a:pt x="3123693" y="6839926"/>
                </a:cubicBezTo>
                <a:cubicBezTo>
                  <a:pt x="3127161" y="6833103"/>
                  <a:pt x="3136917" y="6829063"/>
                  <a:pt x="3143853" y="6833256"/>
                </a:cubicBezTo>
                <a:lnTo>
                  <a:pt x="3149569" y="6836725"/>
                </a:lnTo>
                <a:cubicBezTo>
                  <a:pt x="3156543" y="6840918"/>
                  <a:pt x="3160125" y="6849189"/>
                  <a:pt x="3156238" y="6856889"/>
                </a:cubicBezTo>
                <a:cubicBezTo>
                  <a:pt x="3155247" y="6858871"/>
                  <a:pt x="3153647" y="6860510"/>
                  <a:pt x="3151818" y="6861883"/>
                </a:cubicBezTo>
                <a:cubicBezTo>
                  <a:pt x="3152580" y="6862035"/>
                  <a:pt x="3153342" y="6861730"/>
                  <a:pt x="3154104" y="6861920"/>
                </a:cubicBezTo>
                <a:cubicBezTo>
                  <a:pt x="3161993" y="6864170"/>
                  <a:pt x="3168014" y="6870535"/>
                  <a:pt x="3166566" y="6879340"/>
                </a:cubicBezTo>
                <a:cubicBezTo>
                  <a:pt x="3165995" y="6882809"/>
                  <a:pt x="3163784" y="6886202"/>
                  <a:pt x="3160850" y="6888641"/>
                </a:cubicBezTo>
                <a:lnTo>
                  <a:pt x="3164470" y="6887498"/>
                </a:lnTo>
                <a:cubicBezTo>
                  <a:pt x="3172549" y="6884944"/>
                  <a:pt x="3180629" y="6890433"/>
                  <a:pt x="3183106" y="6898019"/>
                </a:cubicBezTo>
                <a:cubicBezTo>
                  <a:pt x="3185697" y="6905947"/>
                  <a:pt x="3180133" y="6914295"/>
                  <a:pt x="3172587" y="6916658"/>
                </a:cubicBezTo>
                <a:lnTo>
                  <a:pt x="3166185" y="6918678"/>
                </a:lnTo>
                <a:cubicBezTo>
                  <a:pt x="3158106" y="6921232"/>
                  <a:pt x="3150026" y="6915743"/>
                  <a:pt x="3147549" y="6908158"/>
                </a:cubicBezTo>
                <a:cubicBezTo>
                  <a:pt x="3145491" y="6901830"/>
                  <a:pt x="3148655" y="6895465"/>
                  <a:pt x="3153761" y="6891843"/>
                </a:cubicBezTo>
                <a:cubicBezTo>
                  <a:pt x="3152199" y="6892110"/>
                  <a:pt x="3150674" y="6892301"/>
                  <a:pt x="3149112" y="6891882"/>
                </a:cubicBezTo>
                <a:close/>
                <a:moveTo>
                  <a:pt x="3178990" y="6865351"/>
                </a:moveTo>
                <a:cubicBezTo>
                  <a:pt x="3160430" y="6871183"/>
                  <a:pt x="3149760" y="6842861"/>
                  <a:pt x="3168319" y="6837029"/>
                </a:cubicBezTo>
                <a:cubicBezTo>
                  <a:pt x="3186879" y="6831197"/>
                  <a:pt x="3197549" y="6859519"/>
                  <a:pt x="3178990" y="6865351"/>
                </a:cubicBezTo>
                <a:close/>
                <a:moveTo>
                  <a:pt x="3184935" y="6766092"/>
                </a:moveTo>
                <a:cubicBezTo>
                  <a:pt x="3185507" y="6765291"/>
                  <a:pt x="3186040" y="6764453"/>
                  <a:pt x="3186497" y="6763538"/>
                </a:cubicBezTo>
                <a:cubicBezTo>
                  <a:pt x="3186535" y="6763423"/>
                  <a:pt x="3186535" y="6763461"/>
                  <a:pt x="3186574" y="6763385"/>
                </a:cubicBezTo>
                <a:lnTo>
                  <a:pt x="3186574" y="6763195"/>
                </a:lnTo>
                <a:cubicBezTo>
                  <a:pt x="3186535" y="6763004"/>
                  <a:pt x="3186497" y="6762890"/>
                  <a:pt x="3186421" y="6762623"/>
                </a:cubicBezTo>
                <a:cubicBezTo>
                  <a:pt x="3184135" y="6754465"/>
                  <a:pt x="3188403" y="6746537"/>
                  <a:pt x="3196292" y="6743640"/>
                </a:cubicBezTo>
                <a:cubicBezTo>
                  <a:pt x="3203799" y="6740895"/>
                  <a:pt x="3213136" y="6745889"/>
                  <a:pt x="3215270" y="6753513"/>
                </a:cubicBezTo>
                <a:cubicBezTo>
                  <a:pt x="3217747" y="6762394"/>
                  <a:pt x="3217138" y="6771885"/>
                  <a:pt x="3211955" y="6779738"/>
                </a:cubicBezTo>
                <a:cubicBezTo>
                  <a:pt x="3207458" y="6786599"/>
                  <a:pt x="3199645" y="6790487"/>
                  <a:pt x="3191642" y="6786447"/>
                </a:cubicBezTo>
                <a:cubicBezTo>
                  <a:pt x="3184935" y="6783054"/>
                  <a:pt x="3180438" y="6772915"/>
                  <a:pt x="3184935" y="6766092"/>
                </a:cubicBezTo>
                <a:close/>
                <a:moveTo>
                  <a:pt x="3180590" y="6692142"/>
                </a:moveTo>
                <a:cubicBezTo>
                  <a:pt x="3182572" y="6683909"/>
                  <a:pt x="3191261" y="6676209"/>
                  <a:pt x="3201818" y="6679563"/>
                </a:cubicBezTo>
                <a:cubicBezTo>
                  <a:pt x="3213975" y="6683413"/>
                  <a:pt x="3212603" y="6696526"/>
                  <a:pt x="3205019" y="6703463"/>
                </a:cubicBezTo>
                <a:lnTo>
                  <a:pt x="3210583" y="6700605"/>
                </a:lnTo>
                <a:cubicBezTo>
                  <a:pt x="3213517" y="6699079"/>
                  <a:pt x="3216756" y="6699042"/>
                  <a:pt x="3219881" y="6699690"/>
                </a:cubicBezTo>
                <a:cubicBezTo>
                  <a:pt x="3220034" y="6699309"/>
                  <a:pt x="3219996" y="6698889"/>
                  <a:pt x="3220225" y="6698508"/>
                </a:cubicBezTo>
                <a:lnTo>
                  <a:pt x="3224607" y="6690084"/>
                </a:lnTo>
                <a:cubicBezTo>
                  <a:pt x="3228418" y="6682841"/>
                  <a:pt x="3237679" y="6679792"/>
                  <a:pt x="3244996" y="6683604"/>
                </a:cubicBezTo>
                <a:cubicBezTo>
                  <a:pt x="3252237" y="6687339"/>
                  <a:pt x="3255285" y="6696755"/>
                  <a:pt x="3251513" y="6703997"/>
                </a:cubicBezTo>
                <a:lnTo>
                  <a:pt x="3247130" y="6712421"/>
                </a:lnTo>
                <a:cubicBezTo>
                  <a:pt x="3244005" y="6718406"/>
                  <a:pt x="3237221" y="6721226"/>
                  <a:pt x="3230819" y="6720045"/>
                </a:cubicBezTo>
                <a:cubicBezTo>
                  <a:pt x="3229409" y="6723285"/>
                  <a:pt x="3226970" y="6726182"/>
                  <a:pt x="3223654" y="6727935"/>
                </a:cubicBezTo>
                <a:lnTo>
                  <a:pt x="3215232" y="6732319"/>
                </a:lnTo>
                <a:cubicBezTo>
                  <a:pt x="3207953" y="6736093"/>
                  <a:pt x="3198502" y="6732357"/>
                  <a:pt x="3195072" y="6725153"/>
                </a:cubicBezTo>
                <a:cubicBezTo>
                  <a:pt x="3192023" y="6718749"/>
                  <a:pt x="3194120" y="6711392"/>
                  <a:pt x="3199264" y="6707008"/>
                </a:cubicBezTo>
                <a:cubicBezTo>
                  <a:pt x="3196254" y="6708037"/>
                  <a:pt x="3192900" y="6708228"/>
                  <a:pt x="3189241" y="6707085"/>
                </a:cubicBezTo>
                <a:cubicBezTo>
                  <a:pt x="3184478" y="6705560"/>
                  <a:pt x="3181848" y="6702663"/>
                  <a:pt x="3180743" y="6699232"/>
                </a:cubicBezTo>
                <a:cubicBezTo>
                  <a:pt x="3178799" y="6707466"/>
                  <a:pt x="3170110" y="6715127"/>
                  <a:pt x="3159554" y="6711811"/>
                </a:cubicBezTo>
                <a:cubicBezTo>
                  <a:pt x="3141032" y="6705941"/>
                  <a:pt x="3153761" y="6678458"/>
                  <a:pt x="3172130" y="6684290"/>
                </a:cubicBezTo>
                <a:cubicBezTo>
                  <a:pt x="3176894" y="6685776"/>
                  <a:pt x="3179561" y="6688712"/>
                  <a:pt x="3180590" y="6692142"/>
                </a:cubicBezTo>
                <a:close/>
                <a:moveTo>
                  <a:pt x="3145682" y="6525299"/>
                </a:moveTo>
                <a:lnTo>
                  <a:pt x="3154104" y="6520915"/>
                </a:lnTo>
                <a:cubicBezTo>
                  <a:pt x="3161383" y="6517142"/>
                  <a:pt x="3170720" y="6519963"/>
                  <a:pt x="3174531" y="6527281"/>
                </a:cubicBezTo>
                <a:cubicBezTo>
                  <a:pt x="3178304" y="6534485"/>
                  <a:pt x="3175407" y="6543977"/>
                  <a:pt x="3168167" y="6547712"/>
                </a:cubicBezTo>
                <a:lnTo>
                  <a:pt x="3159745" y="6552096"/>
                </a:lnTo>
                <a:cubicBezTo>
                  <a:pt x="3152465" y="6555870"/>
                  <a:pt x="3143129" y="6553011"/>
                  <a:pt x="3139318" y="6545730"/>
                </a:cubicBezTo>
                <a:cubicBezTo>
                  <a:pt x="3135545" y="6538526"/>
                  <a:pt x="3138441" y="6529073"/>
                  <a:pt x="3145682" y="6525299"/>
                </a:cubicBezTo>
                <a:close/>
                <a:moveTo>
                  <a:pt x="3134173" y="6770666"/>
                </a:moveTo>
                <a:cubicBezTo>
                  <a:pt x="3137946" y="6762584"/>
                  <a:pt x="3146482" y="6760831"/>
                  <a:pt x="3154257" y="6763309"/>
                </a:cubicBezTo>
                <a:lnTo>
                  <a:pt x="3160659" y="6765329"/>
                </a:lnTo>
                <a:cubicBezTo>
                  <a:pt x="3168510" y="6767807"/>
                  <a:pt x="3171139" y="6778747"/>
                  <a:pt x="3168014" y="6785417"/>
                </a:cubicBezTo>
                <a:cubicBezTo>
                  <a:pt x="3164241" y="6793498"/>
                  <a:pt x="3155705" y="6795252"/>
                  <a:pt x="3147930" y="6792774"/>
                </a:cubicBezTo>
                <a:lnTo>
                  <a:pt x="3141528" y="6790754"/>
                </a:lnTo>
                <a:cubicBezTo>
                  <a:pt x="3133716" y="6788276"/>
                  <a:pt x="3131086" y="6777336"/>
                  <a:pt x="3134173" y="6770666"/>
                </a:cubicBezTo>
                <a:close/>
                <a:moveTo>
                  <a:pt x="3078037" y="6560482"/>
                </a:moveTo>
                <a:cubicBezTo>
                  <a:pt x="3078990" y="6560139"/>
                  <a:pt x="3079905" y="6559720"/>
                  <a:pt x="3080781" y="6559262"/>
                </a:cubicBezTo>
                <a:cubicBezTo>
                  <a:pt x="3080895" y="6559224"/>
                  <a:pt x="3080857" y="6559224"/>
                  <a:pt x="3080934" y="6559186"/>
                </a:cubicBezTo>
                <a:cubicBezTo>
                  <a:pt x="3080972" y="6559148"/>
                  <a:pt x="3081010" y="6559072"/>
                  <a:pt x="3081048" y="6559033"/>
                </a:cubicBezTo>
                <a:cubicBezTo>
                  <a:pt x="3081086" y="6558843"/>
                  <a:pt x="3081162" y="6558729"/>
                  <a:pt x="3081238" y="6558500"/>
                </a:cubicBezTo>
                <a:cubicBezTo>
                  <a:pt x="3084021" y="6550495"/>
                  <a:pt x="3092062" y="6546454"/>
                  <a:pt x="3100217" y="6548589"/>
                </a:cubicBezTo>
                <a:cubicBezTo>
                  <a:pt x="3107953" y="6550647"/>
                  <a:pt x="3112755" y="6560101"/>
                  <a:pt x="3110126" y="6567572"/>
                </a:cubicBezTo>
                <a:cubicBezTo>
                  <a:pt x="3107077" y="6576301"/>
                  <a:pt x="3101132" y="6583696"/>
                  <a:pt x="3092405" y="6587165"/>
                </a:cubicBezTo>
                <a:cubicBezTo>
                  <a:pt x="3084783" y="6590176"/>
                  <a:pt x="3076132" y="6588880"/>
                  <a:pt x="3071902" y="6580990"/>
                </a:cubicBezTo>
                <a:cubicBezTo>
                  <a:pt x="3068319" y="6574357"/>
                  <a:pt x="3070453" y="6563493"/>
                  <a:pt x="3078037" y="6560482"/>
                </a:cubicBezTo>
                <a:close/>
                <a:moveTo>
                  <a:pt x="3067976" y="6623034"/>
                </a:moveTo>
                <a:lnTo>
                  <a:pt x="3069996" y="6616630"/>
                </a:lnTo>
                <a:cubicBezTo>
                  <a:pt x="3072473" y="6608778"/>
                  <a:pt x="3083106" y="6605881"/>
                  <a:pt x="3089927" y="6608892"/>
                </a:cubicBezTo>
                <a:cubicBezTo>
                  <a:pt x="3095149" y="6611217"/>
                  <a:pt x="3097854" y="6615639"/>
                  <a:pt x="3098464" y="6620556"/>
                </a:cubicBezTo>
                <a:cubicBezTo>
                  <a:pt x="3101017" y="6620137"/>
                  <a:pt x="3103685" y="6620213"/>
                  <a:pt x="3106162" y="6621014"/>
                </a:cubicBezTo>
                <a:cubicBezTo>
                  <a:pt x="3114203" y="6623492"/>
                  <a:pt x="3117633" y="6632868"/>
                  <a:pt x="3115270" y="6640378"/>
                </a:cubicBezTo>
                <a:lnTo>
                  <a:pt x="3113251" y="6646782"/>
                </a:lnTo>
                <a:cubicBezTo>
                  <a:pt x="3111574" y="6652118"/>
                  <a:pt x="3106962" y="6655320"/>
                  <a:pt x="3101856" y="6656273"/>
                </a:cubicBezTo>
                <a:cubicBezTo>
                  <a:pt x="3098883" y="6660466"/>
                  <a:pt x="3093891" y="6662867"/>
                  <a:pt x="3087298" y="6660809"/>
                </a:cubicBezTo>
                <a:cubicBezTo>
                  <a:pt x="3078723" y="6658103"/>
                  <a:pt x="3075674" y="6650288"/>
                  <a:pt x="3076589" y="6643275"/>
                </a:cubicBezTo>
                <a:cubicBezTo>
                  <a:pt x="3076284" y="6643160"/>
                  <a:pt x="3075979" y="6643122"/>
                  <a:pt x="3075712" y="6643008"/>
                </a:cubicBezTo>
                <a:cubicBezTo>
                  <a:pt x="3067671" y="6639425"/>
                  <a:pt x="3065499" y="6630810"/>
                  <a:pt x="3067976" y="6623034"/>
                </a:cubicBezTo>
                <a:close/>
                <a:moveTo>
                  <a:pt x="3023807" y="6609044"/>
                </a:moveTo>
                <a:cubicBezTo>
                  <a:pt x="3042366" y="6614915"/>
                  <a:pt x="3034897" y="6644266"/>
                  <a:pt x="3016338" y="6638396"/>
                </a:cubicBezTo>
                <a:cubicBezTo>
                  <a:pt x="2997778" y="6632526"/>
                  <a:pt x="3005248" y="6603174"/>
                  <a:pt x="3023807" y="6609044"/>
                </a:cubicBezTo>
                <a:close/>
                <a:moveTo>
                  <a:pt x="2991680" y="6648268"/>
                </a:moveTo>
                <a:cubicBezTo>
                  <a:pt x="2999760" y="6650822"/>
                  <a:pt x="3003228" y="6659932"/>
                  <a:pt x="3000903" y="6667556"/>
                </a:cubicBezTo>
                <a:cubicBezTo>
                  <a:pt x="2998464" y="6675561"/>
                  <a:pt x="2989127" y="6679182"/>
                  <a:pt x="2981620" y="6676781"/>
                </a:cubicBezTo>
                <a:lnTo>
                  <a:pt x="2975217" y="6674760"/>
                </a:lnTo>
                <a:cubicBezTo>
                  <a:pt x="2967138" y="6672207"/>
                  <a:pt x="2963670" y="6663096"/>
                  <a:pt x="2965995" y="6655472"/>
                </a:cubicBezTo>
                <a:cubicBezTo>
                  <a:pt x="2968434" y="6647468"/>
                  <a:pt x="2977771" y="6643847"/>
                  <a:pt x="2985278" y="6646248"/>
                </a:cubicBezTo>
                <a:lnTo>
                  <a:pt x="2991680" y="6648268"/>
                </a:lnTo>
                <a:close/>
                <a:moveTo>
                  <a:pt x="2972473" y="6522402"/>
                </a:moveTo>
                <a:cubicBezTo>
                  <a:pt x="2990804" y="6528196"/>
                  <a:pt x="2985697" y="6558081"/>
                  <a:pt x="2967176" y="6552210"/>
                </a:cubicBezTo>
                <a:cubicBezTo>
                  <a:pt x="2948845" y="6546417"/>
                  <a:pt x="2953914" y="6516532"/>
                  <a:pt x="2972473" y="6522402"/>
                </a:cubicBezTo>
                <a:close/>
                <a:moveTo>
                  <a:pt x="2951208" y="6702320"/>
                </a:moveTo>
                <a:lnTo>
                  <a:pt x="2953228" y="6695916"/>
                </a:lnTo>
                <a:cubicBezTo>
                  <a:pt x="2955781" y="6687797"/>
                  <a:pt x="2962336" y="6682727"/>
                  <a:pt x="2971101" y="6684176"/>
                </a:cubicBezTo>
                <a:cubicBezTo>
                  <a:pt x="2978609" y="6685357"/>
                  <a:pt x="2985240" y="6694505"/>
                  <a:pt x="2982839" y="6702053"/>
                </a:cubicBezTo>
                <a:lnTo>
                  <a:pt x="2980819" y="6708457"/>
                </a:lnTo>
                <a:cubicBezTo>
                  <a:pt x="2978266" y="6716576"/>
                  <a:pt x="2971711" y="6721607"/>
                  <a:pt x="2962946" y="6720197"/>
                </a:cubicBezTo>
                <a:cubicBezTo>
                  <a:pt x="2955476" y="6718977"/>
                  <a:pt x="2948845" y="6709905"/>
                  <a:pt x="2951208" y="6702320"/>
                </a:cubicBezTo>
                <a:close/>
                <a:moveTo>
                  <a:pt x="2933182" y="6769446"/>
                </a:moveTo>
                <a:cubicBezTo>
                  <a:pt x="2936269" y="6762318"/>
                  <a:pt x="2942976" y="6759497"/>
                  <a:pt x="2949950" y="6757743"/>
                </a:cubicBezTo>
                <a:cubicBezTo>
                  <a:pt x="2957915" y="6755761"/>
                  <a:pt x="2965880" y="6763652"/>
                  <a:pt x="2966795" y="6770970"/>
                </a:cubicBezTo>
                <a:cubicBezTo>
                  <a:pt x="2967405" y="6776117"/>
                  <a:pt x="2965461" y="6780271"/>
                  <a:pt x="2962222" y="6783245"/>
                </a:cubicBezTo>
                <a:cubicBezTo>
                  <a:pt x="2961459" y="6788390"/>
                  <a:pt x="2958106" y="6792927"/>
                  <a:pt x="2952961" y="6795252"/>
                </a:cubicBezTo>
                <a:cubicBezTo>
                  <a:pt x="2945606" y="6798568"/>
                  <a:pt x="2936116" y="6794185"/>
                  <a:pt x="2933296" y="6786790"/>
                </a:cubicBezTo>
                <a:cubicBezTo>
                  <a:pt x="2931086" y="6781034"/>
                  <a:pt x="2930743" y="6775163"/>
                  <a:pt x="2933182" y="6769446"/>
                </a:cubicBezTo>
                <a:close/>
                <a:moveTo>
                  <a:pt x="2938136" y="6821896"/>
                </a:moveTo>
                <a:cubicBezTo>
                  <a:pt x="2956696" y="6827767"/>
                  <a:pt x="2944005" y="6855250"/>
                  <a:pt x="2925675" y="6849456"/>
                </a:cubicBezTo>
                <a:cubicBezTo>
                  <a:pt x="2921025" y="6848008"/>
                  <a:pt x="2918358" y="6845187"/>
                  <a:pt x="2917214" y="6841870"/>
                </a:cubicBezTo>
                <a:cubicBezTo>
                  <a:pt x="2916833" y="6846483"/>
                  <a:pt x="2913937" y="6850866"/>
                  <a:pt x="2909897" y="6853382"/>
                </a:cubicBezTo>
                <a:cubicBezTo>
                  <a:pt x="2910164" y="6854182"/>
                  <a:pt x="2910583" y="6854907"/>
                  <a:pt x="2910735" y="6855745"/>
                </a:cubicBezTo>
                <a:cubicBezTo>
                  <a:pt x="2912489" y="6863750"/>
                  <a:pt x="2908220" y="6872098"/>
                  <a:pt x="2899989" y="6874271"/>
                </a:cubicBezTo>
                <a:cubicBezTo>
                  <a:pt x="2892786" y="6876177"/>
                  <a:pt x="2884440" y="6871908"/>
                  <a:pt x="2882039" y="6864703"/>
                </a:cubicBezTo>
                <a:cubicBezTo>
                  <a:pt x="2881734" y="6864437"/>
                  <a:pt x="2881467" y="6864131"/>
                  <a:pt x="2881162" y="6863903"/>
                </a:cubicBezTo>
                <a:cubicBezTo>
                  <a:pt x="2881048" y="6863826"/>
                  <a:pt x="2880972" y="6863750"/>
                  <a:pt x="2880781" y="6863636"/>
                </a:cubicBezTo>
                <a:cubicBezTo>
                  <a:pt x="2879714" y="6863026"/>
                  <a:pt x="2878723" y="6862302"/>
                  <a:pt x="2877656" y="6861730"/>
                </a:cubicBezTo>
                <a:cubicBezTo>
                  <a:pt x="2876856" y="6861273"/>
                  <a:pt x="2872130" y="6859100"/>
                  <a:pt x="2876437" y="6860968"/>
                </a:cubicBezTo>
                <a:cubicBezTo>
                  <a:pt x="2870987" y="6858566"/>
                  <a:pt x="2866376" y="6856012"/>
                  <a:pt x="2864699" y="6849761"/>
                </a:cubicBezTo>
                <a:cubicBezTo>
                  <a:pt x="2862984" y="6843472"/>
                  <a:pt x="2865461" y="6837220"/>
                  <a:pt x="2870530" y="6833408"/>
                </a:cubicBezTo>
                <a:cubicBezTo>
                  <a:pt x="2871559" y="6832646"/>
                  <a:pt x="2872664" y="6831998"/>
                  <a:pt x="2873807" y="6831426"/>
                </a:cubicBezTo>
                <a:cubicBezTo>
                  <a:pt x="2881429" y="6825022"/>
                  <a:pt x="2892824" y="6824603"/>
                  <a:pt x="2902313" y="6825289"/>
                </a:cubicBezTo>
                <a:cubicBezTo>
                  <a:pt x="2909630" y="6825823"/>
                  <a:pt x="2915004" y="6830511"/>
                  <a:pt x="2916604" y="6837296"/>
                </a:cubicBezTo>
                <a:cubicBezTo>
                  <a:pt x="2917024" y="6828071"/>
                  <a:pt x="2926399" y="6818161"/>
                  <a:pt x="2938136" y="6821896"/>
                </a:cubicBezTo>
                <a:close/>
                <a:moveTo>
                  <a:pt x="2928609" y="6928856"/>
                </a:moveTo>
                <a:cubicBezTo>
                  <a:pt x="2922473" y="6933583"/>
                  <a:pt x="2911879" y="6932859"/>
                  <a:pt x="2907382" y="6926035"/>
                </a:cubicBezTo>
                <a:cubicBezTo>
                  <a:pt x="2903304" y="6919784"/>
                  <a:pt x="2900446" y="6913152"/>
                  <a:pt x="2901589" y="6905490"/>
                </a:cubicBezTo>
                <a:cubicBezTo>
                  <a:pt x="2902809" y="6897142"/>
                  <a:pt x="2908906" y="6891729"/>
                  <a:pt x="2915956" y="6887994"/>
                </a:cubicBezTo>
                <a:cubicBezTo>
                  <a:pt x="2923197" y="6884144"/>
                  <a:pt x="2932839" y="6889137"/>
                  <a:pt x="2935736" y="6896151"/>
                </a:cubicBezTo>
                <a:cubicBezTo>
                  <a:pt x="2938098" y="6901792"/>
                  <a:pt x="2936612" y="6907320"/>
                  <a:pt x="2933106" y="6911474"/>
                </a:cubicBezTo>
                <a:cubicBezTo>
                  <a:pt x="2935354" y="6917649"/>
                  <a:pt x="2934287" y="6924510"/>
                  <a:pt x="2928609" y="6928856"/>
                </a:cubicBezTo>
                <a:close/>
                <a:moveTo>
                  <a:pt x="2796101" y="7031318"/>
                </a:moveTo>
                <a:cubicBezTo>
                  <a:pt x="2793167" y="7030632"/>
                  <a:pt x="2791300" y="7029831"/>
                  <a:pt x="2788861" y="7028344"/>
                </a:cubicBezTo>
                <a:cubicBezTo>
                  <a:pt x="2783411" y="7025028"/>
                  <a:pt x="2780591" y="7020225"/>
                  <a:pt x="2777733" y="7014699"/>
                </a:cubicBezTo>
                <a:cubicBezTo>
                  <a:pt x="2776894" y="7013097"/>
                  <a:pt x="2776704" y="7011115"/>
                  <a:pt x="2776818" y="7009095"/>
                </a:cubicBezTo>
                <a:cubicBezTo>
                  <a:pt x="2775027" y="7006808"/>
                  <a:pt x="2773731" y="7004139"/>
                  <a:pt x="2773388" y="7001357"/>
                </a:cubicBezTo>
                <a:cubicBezTo>
                  <a:pt x="2773121" y="6999146"/>
                  <a:pt x="2773007" y="6996935"/>
                  <a:pt x="2772931" y="6994725"/>
                </a:cubicBezTo>
                <a:cubicBezTo>
                  <a:pt x="2772550" y="6994267"/>
                  <a:pt x="2772168" y="6993810"/>
                  <a:pt x="2771864" y="6993276"/>
                </a:cubicBezTo>
                <a:cubicBezTo>
                  <a:pt x="2767824" y="6986605"/>
                  <a:pt x="2769768" y="6976275"/>
                  <a:pt x="2777009" y="6972501"/>
                </a:cubicBezTo>
                <a:lnTo>
                  <a:pt x="2780934" y="6970481"/>
                </a:lnTo>
                <a:cubicBezTo>
                  <a:pt x="2781887" y="6969528"/>
                  <a:pt x="2782877" y="6968575"/>
                  <a:pt x="2784021" y="6967699"/>
                </a:cubicBezTo>
                <a:cubicBezTo>
                  <a:pt x="2792710" y="6961257"/>
                  <a:pt x="2804714" y="6961028"/>
                  <a:pt x="2814966" y="6959274"/>
                </a:cubicBezTo>
                <a:cubicBezTo>
                  <a:pt x="2830438" y="6956644"/>
                  <a:pt x="2835393" y="6975627"/>
                  <a:pt x="2826742" y="6984852"/>
                </a:cubicBezTo>
                <a:cubicBezTo>
                  <a:pt x="2827123" y="6984928"/>
                  <a:pt x="2827504" y="6984966"/>
                  <a:pt x="2827923" y="6985043"/>
                </a:cubicBezTo>
                <a:cubicBezTo>
                  <a:pt x="2832573" y="6984966"/>
                  <a:pt x="2836231" y="6986948"/>
                  <a:pt x="2838708" y="6990036"/>
                </a:cubicBezTo>
                <a:cubicBezTo>
                  <a:pt x="2844882" y="6996478"/>
                  <a:pt x="2846444" y="7007837"/>
                  <a:pt x="2837298" y="7012830"/>
                </a:cubicBezTo>
                <a:cubicBezTo>
                  <a:pt x="2834821" y="7014165"/>
                  <a:pt x="2832496" y="7015842"/>
                  <a:pt x="2830019" y="7017138"/>
                </a:cubicBezTo>
                <a:cubicBezTo>
                  <a:pt x="2829409" y="7017557"/>
                  <a:pt x="2828876" y="7017977"/>
                  <a:pt x="2828304" y="7018434"/>
                </a:cubicBezTo>
                <a:cubicBezTo>
                  <a:pt x="2826818" y="7019920"/>
                  <a:pt x="2825446" y="7021179"/>
                  <a:pt x="2823807" y="7022170"/>
                </a:cubicBezTo>
                <a:cubicBezTo>
                  <a:pt x="2823312" y="7026667"/>
                  <a:pt x="2820987" y="7031089"/>
                  <a:pt x="2817519" y="7033567"/>
                </a:cubicBezTo>
                <a:cubicBezTo>
                  <a:pt x="2810355" y="7038675"/>
                  <a:pt x="2801818" y="7036121"/>
                  <a:pt x="2796406" y="7030022"/>
                </a:cubicBezTo>
                <a:cubicBezTo>
                  <a:pt x="2800255" y="7034329"/>
                  <a:pt x="2799722" y="7032156"/>
                  <a:pt x="2796101" y="7031318"/>
                </a:cubicBezTo>
                <a:close/>
                <a:moveTo>
                  <a:pt x="2748922" y="7032271"/>
                </a:moveTo>
                <a:cubicBezTo>
                  <a:pt x="2730400" y="7026400"/>
                  <a:pt x="2737908" y="6997088"/>
                  <a:pt x="2756505" y="7002958"/>
                </a:cubicBezTo>
                <a:cubicBezTo>
                  <a:pt x="2775027" y="7008828"/>
                  <a:pt x="2767481" y="7038141"/>
                  <a:pt x="2748922" y="7032271"/>
                </a:cubicBezTo>
                <a:close/>
                <a:moveTo>
                  <a:pt x="2767824" y="7084112"/>
                </a:moveTo>
                <a:cubicBezTo>
                  <a:pt x="2786421" y="7089982"/>
                  <a:pt x="2777009" y="7118761"/>
                  <a:pt x="2758449" y="7112891"/>
                </a:cubicBezTo>
                <a:cubicBezTo>
                  <a:pt x="2739890" y="7107021"/>
                  <a:pt x="2749264" y="7078241"/>
                  <a:pt x="2767824" y="7084112"/>
                </a:cubicBezTo>
                <a:close/>
                <a:moveTo>
                  <a:pt x="2711460" y="6757667"/>
                </a:moveTo>
                <a:cubicBezTo>
                  <a:pt x="2709707" y="6765177"/>
                  <a:pt x="2701094" y="6771428"/>
                  <a:pt x="2693281" y="6768950"/>
                </a:cubicBezTo>
                <a:lnTo>
                  <a:pt x="2686879" y="6766930"/>
                </a:lnTo>
                <a:cubicBezTo>
                  <a:pt x="2679067" y="6764490"/>
                  <a:pt x="2673617" y="6757248"/>
                  <a:pt x="2675598" y="6748748"/>
                </a:cubicBezTo>
                <a:cubicBezTo>
                  <a:pt x="2677351" y="6741238"/>
                  <a:pt x="2685964" y="6734987"/>
                  <a:pt x="2693777" y="6737465"/>
                </a:cubicBezTo>
                <a:lnTo>
                  <a:pt x="2700179" y="6739485"/>
                </a:lnTo>
                <a:cubicBezTo>
                  <a:pt x="2707992" y="6741962"/>
                  <a:pt x="2713442" y="6749205"/>
                  <a:pt x="2711460" y="6757667"/>
                </a:cubicBezTo>
                <a:close/>
                <a:moveTo>
                  <a:pt x="2718053" y="6815722"/>
                </a:moveTo>
                <a:lnTo>
                  <a:pt x="2724455" y="6817742"/>
                </a:lnTo>
                <a:cubicBezTo>
                  <a:pt x="2732268" y="6820219"/>
                  <a:pt x="2737946" y="6827043"/>
                  <a:pt x="2736117" y="6835695"/>
                </a:cubicBezTo>
                <a:cubicBezTo>
                  <a:pt x="2734554" y="6843128"/>
                  <a:pt x="2725979" y="6849837"/>
                  <a:pt x="2718167" y="6847359"/>
                </a:cubicBezTo>
                <a:lnTo>
                  <a:pt x="2711764" y="6845339"/>
                </a:lnTo>
                <a:cubicBezTo>
                  <a:pt x="2703952" y="6842861"/>
                  <a:pt x="2698274" y="6836038"/>
                  <a:pt x="2700103" y="6827386"/>
                </a:cubicBezTo>
                <a:cubicBezTo>
                  <a:pt x="2701704" y="6819952"/>
                  <a:pt x="2710240" y="6813244"/>
                  <a:pt x="2718053" y="6815722"/>
                </a:cubicBezTo>
                <a:close/>
                <a:moveTo>
                  <a:pt x="2694844" y="6972044"/>
                </a:moveTo>
                <a:lnTo>
                  <a:pt x="2698883" y="6959237"/>
                </a:lnTo>
                <a:cubicBezTo>
                  <a:pt x="2701361" y="6951422"/>
                  <a:pt x="2708944" y="6946162"/>
                  <a:pt x="2717252" y="6948258"/>
                </a:cubicBezTo>
                <a:cubicBezTo>
                  <a:pt x="2724836" y="6950164"/>
                  <a:pt x="2730705" y="6958855"/>
                  <a:pt x="2728228" y="6966631"/>
                </a:cubicBezTo>
                <a:lnTo>
                  <a:pt x="2727085" y="6970214"/>
                </a:lnTo>
                <a:cubicBezTo>
                  <a:pt x="2732763" y="6965145"/>
                  <a:pt x="2740118" y="6963963"/>
                  <a:pt x="2747512" y="6964878"/>
                </a:cubicBezTo>
                <a:cubicBezTo>
                  <a:pt x="2755667" y="6965869"/>
                  <a:pt x="2760659" y="6975513"/>
                  <a:pt x="2759059" y="6982907"/>
                </a:cubicBezTo>
                <a:cubicBezTo>
                  <a:pt x="2757763" y="6988892"/>
                  <a:pt x="2753380" y="6992552"/>
                  <a:pt x="2748121" y="6993962"/>
                </a:cubicBezTo>
                <a:cubicBezTo>
                  <a:pt x="2746444" y="7000290"/>
                  <a:pt x="2741605" y="7005283"/>
                  <a:pt x="2734478" y="7005588"/>
                </a:cubicBezTo>
                <a:cubicBezTo>
                  <a:pt x="2729638" y="7005817"/>
                  <a:pt x="2724798" y="7003111"/>
                  <a:pt x="2721749" y="6999184"/>
                </a:cubicBezTo>
                <a:cubicBezTo>
                  <a:pt x="2721445" y="6999337"/>
                  <a:pt x="2721254" y="6999642"/>
                  <a:pt x="2720911" y="6999794"/>
                </a:cubicBezTo>
                <a:lnTo>
                  <a:pt x="2712489" y="7004178"/>
                </a:lnTo>
                <a:cubicBezTo>
                  <a:pt x="2705210" y="7007952"/>
                  <a:pt x="2695644" y="7002920"/>
                  <a:pt x="2692748" y="6995906"/>
                </a:cubicBezTo>
                <a:cubicBezTo>
                  <a:pt x="2690461" y="6990302"/>
                  <a:pt x="2691986" y="6984813"/>
                  <a:pt x="2695530" y="6980735"/>
                </a:cubicBezTo>
                <a:cubicBezTo>
                  <a:pt x="2694425" y="6977952"/>
                  <a:pt x="2693929" y="6974979"/>
                  <a:pt x="2694844" y="6972044"/>
                </a:cubicBezTo>
                <a:close/>
                <a:moveTo>
                  <a:pt x="2762565" y="6903355"/>
                </a:moveTo>
                <a:cubicBezTo>
                  <a:pt x="2746101" y="6896380"/>
                  <a:pt x="2751818" y="6868744"/>
                  <a:pt x="2769806" y="6874423"/>
                </a:cubicBezTo>
                <a:cubicBezTo>
                  <a:pt x="2772969" y="6875414"/>
                  <a:pt x="2775179" y="6877282"/>
                  <a:pt x="2776970" y="6879379"/>
                </a:cubicBezTo>
                <a:cubicBezTo>
                  <a:pt x="2786155" y="6879607"/>
                  <a:pt x="2795568" y="6887574"/>
                  <a:pt x="2791986" y="6899010"/>
                </a:cubicBezTo>
                <a:lnTo>
                  <a:pt x="2790728" y="6902974"/>
                </a:lnTo>
                <a:cubicBezTo>
                  <a:pt x="2786041" y="6917726"/>
                  <a:pt x="2767290" y="6914524"/>
                  <a:pt x="2762565" y="6903355"/>
                </a:cubicBezTo>
                <a:close/>
                <a:moveTo>
                  <a:pt x="2877313" y="6717910"/>
                </a:moveTo>
                <a:cubicBezTo>
                  <a:pt x="2885088" y="6720273"/>
                  <a:pt x="2889813" y="6729041"/>
                  <a:pt x="2887336" y="6736817"/>
                </a:cubicBezTo>
                <a:lnTo>
                  <a:pt x="2885316" y="6743221"/>
                </a:lnTo>
                <a:cubicBezTo>
                  <a:pt x="2882839" y="6751035"/>
                  <a:pt x="2874302" y="6755685"/>
                  <a:pt x="2866414" y="6753246"/>
                </a:cubicBezTo>
                <a:cubicBezTo>
                  <a:pt x="2858640" y="6750882"/>
                  <a:pt x="2853914" y="6742115"/>
                  <a:pt x="2856391" y="6734339"/>
                </a:cubicBezTo>
                <a:lnTo>
                  <a:pt x="2858411" y="6727935"/>
                </a:lnTo>
                <a:cubicBezTo>
                  <a:pt x="2860888" y="6720121"/>
                  <a:pt x="2869424" y="6715471"/>
                  <a:pt x="2877313" y="6717910"/>
                </a:cubicBezTo>
                <a:close/>
                <a:moveTo>
                  <a:pt x="2874264" y="6655435"/>
                </a:moveTo>
                <a:cubicBezTo>
                  <a:pt x="2876246" y="6647582"/>
                  <a:pt x="2885545" y="6642893"/>
                  <a:pt x="2893091" y="6645257"/>
                </a:cubicBezTo>
                <a:lnTo>
                  <a:pt x="2899493" y="6647277"/>
                </a:lnTo>
                <a:cubicBezTo>
                  <a:pt x="2907572" y="6649831"/>
                  <a:pt x="2911688" y="6658065"/>
                  <a:pt x="2909668" y="6666108"/>
                </a:cubicBezTo>
                <a:cubicBezTo>
                  <a:pt x="2907687" y="6673960"/>
                  <a:pt x="2898388" y="6678687"/>
                  <a:pt x="2890842" y="6676285"/>
                </a:cubicBezTo>
                <a:lnTo>
                  <a:pt x="2884440" y="6674265"/>
                </a:lnTo>
                <a:cubicBezTo>
                  <a:pt x="2876360" y="6671749"/>
                  <a:pt x="2872245" y="6663515"/>
                  <a:pt x="2874264" y="6655435"/>
                </a:cubicBezTo>
                <a:close/>
                <a:moveTo>
                  <a:pt x="2864241" y="6911322"/>
                </a:moveTo>
                <a:cubicBezTo>
                  <a:pt x="2872054" y="6913800"/>
                  <a:pt x="2877656" y="6920775"/>
                  <a:pt x="2875789" y="6929351"/>
                </a:cubicBezTo>
                <a:cubicBezTo>
                  <a:pt x="2874150" y="6936823"/>
                  <a:pt x="2865575" y="6943341"/>
                  <a:pt x="2857763" y="6940902"/>
                </a:cubicBezTo>
                <a:lnTo>
                  <a:pt x="2851360" y="6938881"/>
                </a:lnTo>
                <a:cubicBezTo>
                  <a:pt x="2843548" y="6936404"/>
                  <a:pt x="2837908" y="6929428"/>
                  <a:pt x="2839813" y="6920851"/>
                </a:cubicBezTo>
                <a:cubicBezTo>
                  <a:pt x="2841452" y="6913380"/>
                  <a:pt x="2850027" y="6906824"/>
                  <a:pt x="2857839" y="6909301"/>
                </a:cubicBezTo>
                <a:lnTo>
                  <a:pt x="2864241" y="6911322"/>
                </a:lnTo>
                <a:close/>
                <a:moveTo>
                  <a:pt x="2856200" y="6898095"/>
                </a:moveTo>
                <a:cubicBezTo>
                  <a:pt x="2853762" y="6902669"/>
                  <a:pt x="2849798" y="6904956"/>
                  <a:pt x="2845415" y="6905528"/>
                </a:cubicBezTo>
                <a:cubicBezTo>
                  <a:pt x="2841833" y="6909301"/>
                  <a:pt x="2836460" y="6911093"/>
                  <a:pt x="2830972" y="6910064"/>
                </a:cubicBezTo>
                <a:cubicBezTo>
                  <a:pt x="2823045" y="6908577"/>
                  <a:pt x="2817748" y="6899543"/>
                  <a:pt x="2819691" y="6891882"/>
                </a:cubicBezTo>
                <a:cubicBezTo>
                  <a:pt x="2821216" y="6885897"/>
                  <a:pt x="2824265" y="6880827"/>
                  <a:pt x="2829562" y="6877587"/>
                </a:cubicBezTo>
                <a:cubicBezTo>
                  <a:pt x="2836155" y="6873508"/>
                  <a:pt x="2843281" y="6875033"/>
                  <a:pt x="2849989" y="6877587"/>
                </a:cubicBezTo>
                <a:cubicBezTo>
                  <a:pt x="2857649" y="6880522"/>
                  <a:pt x="2859668" y="6891576"/>
                  <a:pt x="2856200" y="6898095"/>
                </a:cubicBezTo>
                <a:close/>
                <a:moveTo>
                  <a:pt x="2827123" y="6627913"/>
                </a:moveTo>
                <a:cubicBezTo>
                  <a:pt x="2808525" y="6622043"/>
                  <a:pt x="2819958" y="6593988"/>
                  <a:pt x="2838403" y="6599820"/>
                </a:cubicBezTo>
                <a:cubicBezTo>
                  <a:pt x="2857001" y="6605690"/>
                  <a:pt x="2845606" y="6633745"/>
                  <a:pt x="2827123" y="6627913"/>
                </a:cubicBezTo>
                <a:close/>
                <a:moveTo>
                  <a:pt x="2808220" y="6741772"/>
                </a:moveTo>
                <a:cubicBezTo>
                  <a:pt x="2789851" y="6735978"/>
                  <a:pt x="2795492" y="6706170"/>
                  <a:pt x="2814051" y="6712078"/>
                </a:cubicBezTo>
                <a:cubicBezTo>
                  <a:pt x="2832420" y="6717910"/>
                  <a:pt x="2826780" y="6747642"/>
                  <a:pt x="2808220" y="6741772"/>
                </a:cubicBezTo>
                <a:close/>
                <a:moveTo>
                  <a:pt x="2796597" y="6801580"/>
                </a:moveTo>
                <a:cubicBezTo>
                  <a:pt x="2778266" y="6795785"/>
                  <a:pt x="2783449" y="6765901"/>
                  <a:pt x="2801970" y="6771771"/>
                </a:cubicBezTo>
                <a:cubicBezTo>
                  <a:pt x="2820301" y="6777565"/>
                  <a:pt x="2815156" y="6807450"/>
                  <a:pt x="2796597" y="6801580"/>
                </a:cubicBezTo>
                <a:close/>
                <a:moveTo>
                  <a:pt x="2792405" y="6758963"/>
                </a:moveTo>
                <a:lnTo>
                  <a:pt x="2783983" y="6763347"/>
                </a:lnTo>
                <a:cubicBezTo>
                  <a:pt x="2776437" y="6767273"/>
                  <a:pt x="2768396" y="6766701"/>
                  <a:pt x="2762946" y="6759497"/>
                </a:cubicBezTo>
                <a:cubicBezTo>
                  <a:pt x="2758411" y="6753550"/>
                  <a:pt x="2759745" y="6742077"/>
                  <a:pt x="2766795" y="6738456"/>
                </a:cubicBezTo>
                <a:cubicBezTo>
                  <a:pt x="2769615" y="6736969"/>
                  <a:pt x="2772435" y="6735521"/>
                  <a:pt x="2775217" y="6734072"/>
                </a:cubicBezTo>
                <a:cubicBezTo>
                  <a:pt x="2782763" y="6730146"/>
                  <a:pt x="2790766" y="6730718"/>
                  <a:pt x="2796254" y="6737922"/>
                </a:cubicBezTo>
                <a:cubicBezTo>
                  <a:pt x="2800751" y="6743831"/>
                  <a:pt x="2799455" y="6755266"/>
                  <a:pt x="2792405" y="6758963"/>
                </a:cubicBezTo>
                <a:close/>
                <a:moveTo>
                  <a:pt x="2849798" y="7018396"/>
                </a:moveTo>
                <a:cubicBezTo>
                  <a:pt x="2868281" y="7024228"/>
                  <a:pt x="2861765" y="7053807"/>
                  <a:pt x="2843205" y="7047937"/>
                </a:cubicBezTo>
                <a:cubicBezTo>
                  <a:pt x="2824722" y="7042105"/>
                  <a:pt x="2831239" y="7012564"/>
                  <a:pt x="2849798" y="7018396"/>
                </a:cubicBezTo>
                <a:close/>
                <a:moveTo>
                  <a:pt x="2858220" y="6987100"/>
                </a:moveTo>
                <a:cubicBezTo>
                  <a:pt x="2850103" y="6989654"/>
                  <a:pt x="2843548" y="6985576"/>
                  <a:pt x="2840080" y="6979858"/>
                </a:cubicBezTo>
                <a:cubicBezTo>
                  <a:pt x="2839966" y="6979668"/>
                  <a:pt x="2839737" y="6979553"/>
                  <a:pt x="2839623" y="6979363"/>
                </a:cubicBezTo>
                <a:cubicBezTo>
                  <a:pt x="2839547" y="6979211"/>
                  <a:pt x="2839547" y="6978981"/>
                  <a:pt x="2839432" y="6978829"/>
                </a:cubicBezTo>
                <a:cubicBezTo>
                  <a:pt x="2838632" y="6977304"/>
                  <a:pt x="2838136" y="6975779"/>
                  <a:pt x="2837832" y="6974140"/>
                </a:cubicBezTo>
                <a:cubicBezTo>
                  <a:pt x="2837793" y="6973988"/>
                  <a:pt x="2837755" y="6973836"/>
                  <a:pt x="2837717" y="6973683"/>
                </a:cubicBezTo>
                <a:cubicBezTo>
                  <a:pt x="2837222" y="6970558"/>
                  <a:pt x="2837755" y="6967546"/>
                  <a:pt x="2839356" y="6964878"/>
                </a:cubicBezTo>
                <a:cubicBezTo>
                  <a:pt x="2840576" y="6962324"/>
                  <a:pt x="2842252" y="6959998"/>
                  <a:pt x="2844882" y="6958626"/>
                </a:cubicBezTo>
                <a:lnTo>
                  <a:pt x="2853304" y="6954243"/>
                </a:lnTo>
                <a:cubicBezTo>
                  <a:pt x="2860583" y="6950469"/>
                  <a:pt x="2869653" y="6952108"/>
                  <a:pt x="2874036" y="6959503"/>
                </a:cubicBezTo>
                <a:cubicBezTo>
                  <a:pt x="2878037" y="6966250"/>
                  <a:pt x="2876018" y="6976466"/>
                  <a:pt x="2868777" y="6980239"/>
                </a:cubicBezTo>
                <a:cubicBezTo>
                  <a:pt x="2867519" y="6980887"/>
                  <a:pt x="2866223" y="6981574"/>
                  <a:pt x="2864966" y="6982222"/>
                </a:cubicBezTo>
                <a:cubicBezTo>
                  <a:pt x="2863441" y="6984280"/>
                  <a:pt x="2861421" y="6986110"/>
                  <a:pt x="2858220" y="6987100"/>
                </a:cubicBezTo>
                <a:close/>
                <a:moveTo>
                  <a:pt x="2927542" y="6609578"/>
                </a:moveTo>
                <a:lnTo>
                  <a:pt x="2925522" y="6615982"/>
                </a:lnTo>
                <a:cubicBezTo>
                  <a:pt x="2923045" y="6623834"/>
                  <a:pt x="2913175" y="6627418"/>
                  <a:pt x="2905934" y="6624597"/>
                </a:cubicBezTo>
                <a:cubicBezTo>
                  <a:pt x="2897969" y="6621471"/>
                  <a:pt x="2894844" y="6612780"/>
                  <a:pt x="2897321" y="6605004"/>
                </a:cubicBezTo>
                <a:lnTo>
                  <a:pt x="2899341" y="6598600"/>
                </a:lnTo>
                <a:cubicBezTo>
                  <a:pt x="2901818" y="6590748"/>
                  <a:pt x="2911688" y="6587165"/>
                  <a:pt x="2918929" y="6589985"/>
                </a:cubicBezTo>
                <a:cubicBezTo>
                  <a:pt x="2926894" y="6593111"/>
                  <a:pt x="2929981" y="6601802"/>
                  <a:pt x="2927542" y="6609578"/>
                </a:cubicBezTo>
                <a:close/>
                <a:moveTo>
                  <a:pt x="2914318" y="6500827"/>
                </a:moveTo>
                <a:cubicBezTo>
                  <a:pt x="2918319" y="6507574"/>
                  <a:pt x="2916300" y="6517790"/>
                  <a:pt x="2909059" y="6521563"/>
                </a:cubicBezTo>
                <a:cubicBezTo>
                  <a:pt x="2906239" y="6523012"/>
                  <a:pt x="2903418" y="6524499"/>
                  <a:pt x="2900636" y="6525947"/>
                </a:cubicBezTo>
                <a:cubicBezTo>
                  <a:pt x="2893357" y="6529721"/>
                  <a:pt x="2884287" y="6528082"/>
                  <a:pt x="2879905" y="6520687"/>
                </a:cubicBezTo>
                <a:cubicBezTo>
                  <a:pt x="2875903" y="6513978"/>
                  <a:pt x="2877923" y="6503724"/>
                  <a:pt x="2885164" y="6499950"/>
                </a:cubicBezTo>
                <a:lnTo>
                  <a:pt x="2893586" y="6495567"/>
                </a:lnTo>
                <a:cubicBezTo>
                  <a:pt x="2900865" y="6491793"/>
                  <a:pt x="2909935" y="6493470"/>
                  <a:pt x="2914318" y="6500827"/>
                </a:cubicBezTo>
                <a:close/>
                <a:moveTo>
                  <a:pt x="2859935" y="6433206"/>
                </a:moveTo>
                <a:cubicBezTo>
                  <a:pt x="2861460" y="6427221"/>
                  <a:pt x="2864508" y="6422151"/>
                  <a:pt x="2869806" y="6418911"/>
                </a:cubicBezTo>
                <a:cubicBezTo>
                  <a:pt x="2876398" y="6414832"/>
                  <a:pt x="2883525" y="6416357"/>
                  <a:pt x="2890233" y="6418911"/>
                </a:cubicBezTo>
                <a:cubicBezTo>
                  <a:pt x="2897892" y="6421846"/>
                  <a:pt x="2899912" y="6432901"/>
                  <a:pt x="2896444" y="6439381"/>
                </a:cubicBezTo>
                <a:cubicBezTo>
                  <a:pt x="2894005" y="6443955"/>
                  <a:pt x="2890042" y="6446242"/>
                  <a:pt x="2885659" y="6446814"/>
                </a:cubicBezTo>
                <a:cubicBezTo>
                  <a:pt x="2882077" y="6450587"/>
                  <a:pt x="2876703" y="6452379"/>
                  <a:pt x="2871216" y="6451350"/>
                </a:cubicBezTo>
                <a:cubicBezTo>
                  <a:pt x="2863289" y="6449901"/>
                  <a:pt x="2858030" y="6440867"/>
                  <a:pt x="2859935" y="6433206"/>
                </a:cubicBezTo>
                <a:close/>
                <a:moveTo>
                  <a:pt x="2817252" y="6513825"/>
                </a:moveTo>
                <a:lnTo>
                  <a:pt x="2821178" y="6511805"/>
                </a:lnTo>
                <a:cubicBezTo>
                  <a:pt x="2822130" y="6510852"/>
                  <a:pt x="2823121" y="6509899"/>
                  <a:pt x="2824265" y="6509023"/>
                </a:cubicBezTo>
                <a:cubicBezTo>
                  <a:pt x="2832953" y="6502580"/>
                  <a:pt x="2844958" y="6502352"/>
                  <a:pt x="2855209" y="6500598"/>
                </a:cubicBezTo>
                <a:cubicBezTo>
                  <a:pt x="2870682" y="6497969"/>
                  <a:pt x="2875636" y="6516951"/>
                  <a:pt x="2866986" y="6526176"/>
                </a:cubicBezTo>
                <a:cubicBezTo>
                  <a:pt x="2867367" y="6526252"/>
                  <a:pt x="2867786" y="6526290"/>
                  <a:pt x="2868167" y="6526366"/>
                </a:cubicBezTo>
                <a:cubicBezTo>
                  <a:pt x="2872778" y="6526290"/>
                  <a:pt x="2876475" y="6528272"/>
                  <a:pt x="2878914" y="6531360"/>
                </a:cubicBezTo>
                <a:cubicBezTo>
                  <a:pt x="2885088" y="6537802"/>
                  <a:pt x="2886688" y="6549161"/>
                  <a:pt x="2877504" y="6554155"/>
                </a:cubicBezTo>
                <a:cubicBezTo>
                  <a:pt x="2875027" y="6555488"/>
                  <a:pt x="2872702" y="6557166"/>
                  <a:pt x="2870225" y="6558462"/>
                </a:cubicBezTo>
                <a:cubicBezTo>
                  <a:pt x="2869653" y="6558881"/>
                  <a:pt x="2869082" y="6559300"/>
                  <a:pt x="2868510" y="6559758"/>
                </a:cubicBezTo>
                <a:cubicBezTo>
                  <a:pt x="2867024" y="6561244"/>
                  <a:pt x="2865652" y="6562502"/>
                  <a:pt x="2864013" y="6563493"/>
                </a:cubicBezTo>
                <a:cubicBezTo>
                  <a:pt x="2863517" y="6567991"/>
                  <a:pt x="2861155" y="6572413"/>
                  <a:pt x="2857725" y="6574891"/>
                </a:cubicBezTo>
                <a:cubicBezTo>
                  <a:pt x="2850560" y="6579999"/>
                  <a:pt x="2842023" y="6577445"/>
                  <a:pt x="2836612" y="6571346"/>
                </a:cubicBezTo>
                <a:cubicBezTo>
                  <a:pt x="2840461" y="6575653"/>
                  <a:pt x="2839966" y="6573480"/>
                  <a:pt x="2836307" y="6572680"/>
                </a:cubicBezTo>
                <a:cubicBezTo>
                  <a:pt x="2833373" y="6571993"/>
                  <a:pt x="2831505" y="6571193"/>
                  <a:pt x="2829066" y="6569706"/>
                </a:cubicBezTo>
                <a:cubicBezTo>
                  <a:pt x="2823579" y="6566391"/>
                  <a:pt x="2820796" y="6561587"/>
                  <a:pt x="2817938" y="6556060"/>
                </a:cubicBezTo>
                <a:cubicBezTo>
                  <a:pt x="2817100" y="6554459"/>
                  <a:pt x="2816909" y="6552477"/>
                  <a:pt x="2816985" y="6550457"/>
                </a:cubicBezTo>
                <a:cubicBezTo>
                  <a:pt x="2815233" y="6548170"/>
                  <a:pt x="2813937" y="6545502"/>
                  <a:pt x="2813594" y="6542719"/>
                </a:cubicBezTo>
                <a:cubicBezTo>
                  <a:pt x="2813327" y="6540508"/>
                  <a:pt x="2813175" y="6538297"/>
                  <a:pt x="2813136" y="6536087"/>
                </a:cubicBezTo>
                <a:cubicBezTo>
                  <a:pt x="2812755" y="6535629"/>
                  <a:pt x="2812374" y="6535172"/>
                  <a:pt x="2812069" y="6534638"/>
                </a:cubicBezTo>
                <a:cubicBezTo>
                  <a:pt x="2808068" y="6527891"/>
                  <a:pt x="2809973" y="6517599"/>
                  <a:pt x="2817252" y="6513825"/>
                </a:cubicBezTo>
                <a:close/>
                <a:moveTo>
                  <a:pt x="2808106" y="6625435"/>
                </a:moveTo>
                <a:cubicBezTo>
                  <a:pt x="2826704" y="6631305"/>
                  <a:pt x="2817290" y="6660123"/>
                  <a:pt x="2798731" y="6654215"/>
                </a:cubicBezTo>
                <a:cubicBezTo>
                  <a:pt x="2780134" y="6648344"/>
                  <a:pt x="2789508" y="6619565"/>
                  <a:pt x="2808106" y="6625435"/>
                </a:cubicBezTo>
                <a:close/>
                <a:moveTo>
                  <a:pt x="2765995" y="6512339"/>
                </a:moveTo>
                <a:cubicBezTo>
                  <a:pt x="2771787" y="6506202"/>
                  <a:pt x="2779867" y="6505249"/>
                  <a:pt x="2787793" y="6506240"/>
                </a:cubicBezTo>
                <a:cubicBezTo>
                  <a:pt x="2795949" y="6507231"/>
                  <a:pt x="2800979" y="6516875"/>
                  <a:pt x="2799341" y="6524270"/>
                </a:cubicBezTo>
                <a:cubicBezTo>
                  <a:pt x="2798045" y="6530216"/>
                  <a:pt x="2793662" y="6533914"/>
                  <a:pt x="2788403" y="6535324"/>
                </a:cubicBezTo>
                <a:cubicBezTo>
                  <a:pt x="2786726" y="6541652"/>
                  <a:pt x="2781887" y="6546645"/>
                  <a:pt x="2774760" y="6546950"/>
                </a:cubicBezTo>
                <a:cubicBezTo>
                  <a:pt x="2767024" y="6547293"/>
                  <a:pt x="2758754" y="6540661"/>
                  <a:pt x="2758983" y="6532503"/>
                </a:cubicBezTo>
                <a:cubicBezTo>
                  <a:pt x="2759173" y="6524994"/>
                  <a:pt x="2760659" y="6517942"/>
                  <a:pt x="2765995" y="6512339"/>
                </a:cubicBezTo>
                <a:close/>
                <a:moveTo>
                  <a:pt x="2761841" y="6688559"/>
                </a:moveTo>
                <a:cubicBezTo>
                  <a:pt x="2780400" y="6694429"/>
                  <a:pt x="2767405" y="6721798"/>
                  <a:pt x="2749112" y="6716004"/>
                </a:cubicBezTo>
                <a:cubicBezTo>
                  <a:pt x="2730553" y="6710134"/>
                  <a:pt x="2743510" y="6682765"/>
                  <a:pt x="2761841" y="6688559"/>
                </a:cubicBezTo>
                <a:close/>
                <a:moveTo>
                  <a:pt x="2752466" y="6649946"/>
                </a:moveTo>
                <a:lnTo>
                  <a:pt x="2750446" y="6656349"/>
                </a:lnTo>
                <a:cubicBezTo>
                  <a:pt x="2747969" y="6664202"/>
                  <a:pt x="2741719" y="6670148"/>
                  <a:pt x="2732839" y="6668547"/>
                </a:cubicBezTo>
                <a:cubicBezTo>
                  <a:pt x="2725522" y="6667213"/>
                  <a:pt x="2718205" y="6658750"/>
                  <a:pt x="2720644" y="6650936"/>
                </a:cubicBezTo>
                <a:lnTo>
                  <a:pt x="2722664" y="6644532"/>
                </a:lnTo>
                <a:cubicBezTo>
                  <a:pt x="2725141" y="6636719"/>
                  <a:pt x="2731391" y="6630734"/>
                  <a:pt x="2740271" y="6632335"/>
                </a:cubicBezTo>
                <a:cubicBezTo>
                  <a:pt x="2747626" y="6633707"/>
                  <a:pt x="2754943" y="6642169"/>
                  <a:pt x="2752466" y="6649946"/>
                </a:cubicBezTo>
                <a:close/>
                <a:moveTo>
                  <a:pt x="2720263" y="6569478"/>
                </a:moveTo>
                <a:cubicBezTo>
                  <a:pt x="2728228" y="6571841"/>
                  <a:pt x="2732039" y="6581180"/>
                  <a:pt x="2729676" y="6588689"/>
                </a:cubicBezTo>
                <a:lnTo>
                  <a:pt x="2723579" y="6607901"/>
                </a:lnTo>
                <a:cubicBezTo>
                  <a:pt x="2721025" y="6615982"/>
                  <a:pt x="2712069" y="6619565"/>
                  <a:pt x="2704371" y="6617316"/>
                </a:cubicBezTo>
                <a:cubicBezTo>
                  <a:pt x="2696406" y="6614953"/>
                  <a:pt x="2692595" y="6605614"/>
                  <a:pt x="2694958" y="6598105"/>
                </a:cubicBezTo>
                <a:lnTo>
                  <a:pt x="2701056" y="6578855"/>
                </a:lnTo>
                <a:cubicBezTo>
                  <a:pt x="2703609" y="6570774"/>
                  <a:pt x="2712565" y="6567191"/>
                  <a:pt x="2720263" y="6569478"/>
                </a:cubicBezTo>
                <a:close/>
                <a:moveTo>
                  <a:pt x="2690347" y="6524804"/>
                </a:moveTo>
                <a:cubicBezTo>
                  <a:pt x="2708830" y="6530636"/>
                  <a:pt x="2702199" y="6560177"/>
                  <a:pt x="2683678" y="6554307"/>
                </a:cubicBezTo>
                <a:cubicBezTo>
                  <a:pt x="2665194" y="6548475"/>
                  <a:pt x="2671826" y="6518933"/>
                  <a:pt x="2690347" y="6524804"/>
                </a:cubicBezTo>
                <a:close/>
                <a:moveTo>
                  <a:pt x="2679867" y="6698889"/>
                </a:moveTo>
                <a:lnTo>
                  <a:pt x="2689128" y="6696678"/>
                </a:lnTo>
                <a:cubicBezTo>
                  <a:pt x="2697092" y="6694810"/>
                  <a:pt x="2705438" y="6699842"/>
                  <a:pt x="2707382" y="6707847"/>
                </a:cubicBezTo>
                <a:cubicBezTo>
                  <a:pt x="2709288" y="6715775"/>
                  <a:pt x="2704181" y="6724238"/>
                  <a:pt x="2696216" y="6726105"/>
                </a:cubicBezTo>
                <a:lnTo>
                  <a:pt x="2686955" y="6728278"/>
                </a:lnTo>
                <a:cubicBezTo>
                  <a:pt x="2678990" y="6730146"/>
                  <a:pt x="2670644" y="6725115"/>
                  <a:pt x="2668701" y="6717110"/>
                </a:cubicBezTo>
                <a:cubicBezTo>
                  <a:pt x="2666795" y="6709219"/>
                  <a:pt x="2671902" y="6700757"/>
                  <a:pt x="2679867" y="6698889"/>
                </a:cubicBezTo>
                <a:close/>
                <a:moveTo>
                  <a:pt x="2682382" y="6817284"/>
                </a:moveTo>
                <a:cubicBezTo>
                  <a:pt x="2700980" y="6823154"/>
                  <a:pt x="2691185" y="6851781"/>
                  <a:pt x="2672588" y="6845911"/>
                </a:cubicBezTo>
                <a:cubicBezTo>
                  <a:pt x="2654028" y="6840041"/>
                  <a:pt x="2663823" y="6811414"/>
                  <a:pt x="2682382" y="6817284"/>
                </a:cubicBezTo>
                <a:close/>
                <a:moveTo>
                  <a:pt x="2663098" y="6915591"/>
                </a:moveTo>
                <a:cubicBezTo>
                  <a:pt x="2665576" y="6921614"/>
                  <a:pt x="2663823" y="6927598"/>
                  <a:pt x="2659707" y="6931791"/>
                </a:cubicBezTo>
                <a:cubicBezTo>
                  <a:pt x="2660088" y="6934078"/>
                  <a:pt x="2660126" y="6936442"/>
                  <a:pt x="2659440" y="6938919"/>
                </a:cubicBezTo>
                <a:cubicBezTo>
                  <a:pt x="2657992" y="6944141"/>
                  <a:pt x="2653037" y="6947992"/>
                  <a:pt x="2647664" y="6949059"/>
                </a:cubicBezTo>
                <a:cubicBezTo>
                  <a:pt x="2643701" y="6953023"/>
                  <a:pt x="2637260" y="6954472"/>
                  <a:pt x="2631925" y="6952985"/>
                </a:cubicBezTo>
                <a:cubicBezTo>
                  <a:pt x="2623655" y="6950660"/>
                  <a:pt x="2620339" y="6941550"/>
                  <a:pt x="2622283" y="6933888"/>
                </a:cubicBezTo>
                <a:cubicBezTo>
                  <a:pt x="2622969" y="6931181"/>
                  <a:pt x="2624188" y="6928818"/>
                  <a:pt x="2625675" y="6926721"/>
                </a:cubicBezTo>
                <a:cubicBezTo>
                  <a:pt x="2625332" y="6920470"/>
                  <a:pt x="2629143" y="6914791"/>
                  <a:pt x="2634935" y="6911779"/>
                </a:cubicBezTo>
                <a:lnTo>
                  <a:pt x="2643358" y="6907396"/>
                </a:lnTo>
                <a:cubicBezTo>
                  <a:pt x="2650637" y="6903622"/>
                  <a:pt x="2660202" y="6908539"/>
                  <a:pt x="2663098" y="6915591"/>
                </a:cubicBezTo>
                <a:close/>
                <a:moveTo>
                  <a:pt x="2630095" y="6710286"/>
                </a:moveTo>
                <a:cubicBezTo>
                  <a:pt x="2637069" y="6714175"/>
                  <a:pt x="2639432" y="6724505"/>
                  <a:pt x="2635050" y="6731099"/>
                </a:cubicBezTo>
                <a:cubicBezTo>
                  <a:pt x="2629981" y="6738799"/>
                  <a:pt x="2622397" y="6744516"/>
                  <a:pt x="2613060" y="6745737"/>
                </a:cubicBezTo>
                <a:cubicBezTo>
                  <a:pt x="2604943" y="6746804"/>
                  <a:pt x="2596864" y="6743411"/>
                  <a:pt x="2594691" y="6734758"/>
                </a:cubicBezTo>
                <a:cubicBezTo>
                  <a:pt x="2592862" y="6727478"/>
                  <a:pt x="2597588" y="6717453"/>
                  <a:pt x="2605667" y="6716386"/>
                </a:cubicBezTo>
                <a:cubicBezTo>
                  <a:pt x="2606658" y="6716309"/>
                  <a:pt x="2607649" y="6716119"/>
                  <a:pt x="2608601" y="6715890"/>
                </a:cubicBezTo>
                <a:cubicBezTo>
                  <a:pt x="2608716" y="6715852"/>
                  <a:pt x="2608678" y="6715890"/>
                  <a:pt x="2608792" y="6715852"/>
                </a:cubicBezTo>
                <a:cubicBezTo>
                  <a:pt x="2608830" y="6715814"/>
                  <a:pt x="2608868" y="6715775"/>
                  <a:pt x="2608944" y="6715738"/>
                </a:cubicBezTo>
                <a:cubicBezTo>
                  <a:pt x="2609059" y="6715585"/>
                  <a:pt x="2609135" y="6715471"/>
                  <a:pt x="2609250" y="6715280"/>
                </a:cubicBezTo>
                <a:cubicBezTo>
                  <a:pt x="2613937" y="6708190"/>
                  <a:pt x="2622702" y="6706208"/>
                  <a:pt x="2630095" y="6710286"/>
                </a:cubicBezTo>
                <a:close/>
                <a:moveTo>
                  <a:pt x="2607839" y="6683756"/>
                </a:moveTo>
                <a:cubicBezTo>
                  <a:pt x="2624188" y="6693858"/>
                  <a:pt x="2611917" y="6721570"/>
                  <a:pt x="2595416" y="6711354"/>
                </a:cubicBezTo>
                <a:cubicBezTo>
                  <a:pt x="2579067" y="6701252"/>
                  <a:pt x="2591300" y="6673503"/>
                  <a:pt x="2607839" y="6683756"/>
                </a:cubicBezTo>
                <a:close/>
                <a:moveTo>
                  <a:pt x="2568968" y="6811185"/>
                </a:moveTo>
                <a:cubicBezTo>
                  <a:pt x="2571940" y="6806230"/>
                  <a:pt x="2577618" y="6804324"/>
                  <a:pt x="2583030" y="6804858"/>
                </a:cubicBezTo>
                <a:cubicBezTo>
                  <a:pt x="2582687" y="6801961"/>
                  <a:pt x="2582954" y="6799026"/>
                  <a:pt x="2583983" y="6796357"/>
                </a:cubicBezTo>
                <a:cubicBezTo>
                  <a:pt x="2583716" y="6796205"/>
                  <a:pt x="2583449" y="6796052"/>
                  <a:pt x="2583182" y="6795862"/>
                </a:cubicBezTo>
                <a:cubicBezTo>
                  <a:pt x="2576246" y="6790411"/>
                  <a:pt x="2576246" y="6781567"/>
                  <a:pt x="2580553" y="6774630"/>
                </a:cubicBezTo>
                <a:lnTo>
                  <a:pt x="2584097" y="6768912"/>
                </a:lnTo>
                <a:cubicBezTo>
                  <a:pt x="2588403" y="6761899"/>
                  <a:pt x="2599417" y="6761670"/>
                  <a:pt x="2605324" y="6766282"/>
                </a:cubicBezTo>
                <a:cubicBezTo>
                  <a:pt x="2609821" y="6769789"/>
                  <a:pt x="2611346" y="6774744"/>
                  <a:pt x="2610774" y="6779700"/>
                </a:cubicBezTo>
                <a:cubicBezTo>
                  <a:pt x="2613365" y="6779890"/>
                  <a:pt x="2615919" y="6780652"/>
                  <a:pt x="2618129" y="6782025"/>
                </a:cubicBezTo>
                <a:cubicBezTo>
                  <a:pt x="2618548" y="6782254"/>
                  <a:pt x="2618739" y="6782711"/>
                  <a:pt x="2619120" y="6782978"/>
                </a:cubicBezTo>
                <a:cubicBezTo>
                  <a:pt x="2623198" y="6778365"/>
                  <a:pt x="2629524" y="6776155"/>
                  <a:pt x="2636384" y="6780386"/>
                </a:cubicBezTo>
                <a:cubicBezTo>
                  <a:pt x="2652923" y="6790601"/>
                  <a:pt x="2638518" y="6817208"/>
                  <a:pt x="2621940" y="6806992"/>
                </a:cubicBezTo>
                <a:cubicBezTo>
                  <a:pt x="2621330" y="6806611"/>
                  <a:pt x="2621063" y="6806116"/>
                  <a:pt x="2620530" y="6805696"/>
                </a:cubicBezTo>
                <a:lnTo>
                  <a:pt x="2618624" y="6808784"/>
                </a:lnTo>
                <a:cubicBezTo>
                  <a:pt x="2615690" y="6813549"/>
                  <a:pt x="2610431" y="6815531"/>
                  <a:pt x="2605248" y="6815188"/>
                </a:cubicBezTo>
                <a:cubicBezTo>
                  <a:pt x="2603990" y="6816255"/>
                  <a:pt x="2602352" y="6816636"/>
                  <a:pt x="2600789" y="6817131"/>
                </a:cubicBezTo>
                <a:cubicBezTo>
                  <a:pt x="2602656" y="6821706"/>
                  <a:pt x="2602428" y="6827119"/>
                  <a:pt x="2599798" y="6831503"/>
                </a:cubicBezTo>
                <a:cubicBezTo>
                  <a:pt x="2595492" y="6838668"/>
                  <a:pt x="2585545" y="6839888"/>
                  <a:pt x="2578800" y="6835733"/>
                </a:cubicBezTo>
                <a:lnTo>
                  <a:pt x="2573083" y="6832188"/>
                </a:lnTo>
                <a:cubicBezTo>
                  <a:pt x="2565995" y="6827691"/>
                  <a:pt x="2564852" y="6818009"/>
                  <a:pt x="2568968" y="6811185"/>
                </a:cubicBezTo>
                <a:close/>
                <a:moveTo>
                  <a:pt x="2566948" y="6840270"/>
                </a:moveTo>
                <a:cubicBezTo>
                  <a:pt x="2573922" y="6843281"/>
                  <a:pt x="2578114" y="6853725"/>
                  <a:pt x="2573960" y="6860472"/>
                </a:cubicBezTo>
                <a:lnTo>
                  <a:pt x="2570416" y="6866190"/>
                </a:lnTo>
                <a:cubicBezTo>
                  <a:pt x="2565957" y="6873432"/>
                  <a:pt x="2558373" y="6876710"/>
                  <a:pt x="2550179" y="6873204"/>
                </a:cubicBezTo>
                <a:cubicBezTo>
                  <a:pt x="2543205" y="6870193"/>
                  <a:pt x="2539013" y="6859748"/>
                  <a:pt x="2543167" y="6853001"/>
                </a:cubicBezTo>
                <a:lnTo>
                  <a:pt x="2546711" y="6847283"/>
                </a:lnTo>
                <a:cubicBezTo>
                  <a:pt x="2551208" y="6840041"/>
                  <a:pt x="2558792" y="6836762"/>
                  <a:pt x="2566948" y="6840270"/>
                </a:cubicBezTo>
                <a:close/>
                <a:moveTo>
                  <a:pt x="2420187" y="6770132"/>
                </a:moveTo>
                <a:cubicBezTo>
                  <a:pt x="2436689" y="6760412"/>
                  <a:pt x="2451551" y="6786218"/>
                  <a:pt x="2435012" y="6795938"/>
                </a:cubicBezTo>
                <a:cubicBezTo>
                  <a:pt x="2418510" y="6805696"/>
                  <a:pt x="2403686" y="6779890"/>
                  <a:pt x="2420187" y="6770132"/>
                </a:cubicBezTo>
                <a:close/>
                <a:moveTo>
                  <a:pt x="2407077" y="6769027"/>
                </a:moveTo>
                <a:cubicBezTo>
                  <a:pt x="2390500" y="6758773"/>
                  <a:pt x="2406658" y="6733158"/>
                  <a:pt x="2423236" y="6743411"/>
                </a:cubicBezTo>
                <a:cubicBezTo>
                  <a:pt x="2439814" y="6753665"/>
                  <a:pt x="2423693" y="6779280"/>
                  <a:pt x="2407077" y="6769027"/>
                </a:cubicBezTo>
                <a:close/>
                <a:moveTo>
                  <a:pt x="2458907" y="6725991"/>
                </a:moveTo>
                <a:cubicBezTo>
                  <a:pt x="2475484" y="6736245"/>
                  <a:pt x="2457573" y="6760679"/>
                  <a:pt x="2441071" y="6750463"/>
                </a:cubicBezTo>
                <a:cubicBezTo>
                  <a:pt x="2424531" y="6740209"/>
                  <a:pt x="2442443" y="6715814"/>
                  <a:pt x="2458907" y="6725991"/>
                </a:cubicBezTo>
                <a:close/>
                <a:moveTo>
                  <a:pt x="2461917" y="6970024"/>
                </a:moveTo>
                <a:cubicBezTo>
                  <a:pt x="2478533" y="6980316"/>
                  <a:pt x="2462222" y="7005779"/>
                  <a:pt x="2445683" y="6995563"/>
                </a:cubicBezTo>
                <a:cubicBezTo>
                  <a:pt x="2429067" y="6985309"/>
                  <a:pt x="2445378" y="6959808"/>
                  <a:pt x="2461917" y="6970024"/>
                </a:cubicBezTo>
                <a:close/>
                <a:moveTo>
                  <a:pt x="2448388" y="7040771"/>
                </a:moveTo>
                <a:cubicBezTo>
                  <a:pt x="2451932" y="7042982"/>
                  <a:pt x="2453838" y="7046031"/>
                  <a:pt x="2454829" y="7049233"/>
                </a:cubicBezTo>
                <a:cubicBezTo>
                  <a:pt x="2458602" y="7047899"/>
                  <a:pt x="2462832" y="7047975"/>
                  <a:pt x="2466262" y="7049881"/>
                </a:cubicBezTo>
                <a:lnTo>
                  <a:pt x="2472054" y="7053083"/>
                </a:lnTo>
                <a:cubicBezTo>
                  <a:pt x="2479371" y="7057124"/>
                  <a:pt x="2482230" y="7065281"/>
                  <a:pt x="2478838" y="7073019"/>
                </a:cubicBezTo>
                <a:cubicBezTo>
                  <a:pt x="2475713" y="7080147"/>
                  <a:pt x="2465728" y="7083616"/>
                  <a:pt x="2458907" y="7079804"/>
                </a:cubicBezTo>
                <a:lnTo>
                  <a:pt x="2453114" y="7076602"/>
                </a:lnTo>
                <a:cubicBezTo>
                  <a:pt x="2449798" y="7074735"/>
                  <a:pt x="2447512" y="7071952"/>
                  <a:pt x="2446216" y="7068826"/>
                </a:cubicBezTo>
                <a:cubicBezTo>
                  <a:pt x="2442710" y="7070275"/>
                  <a:pt x="2438594" y="7070236"/>
                  <a:pt x="2434250" y="7067530"/>
                </a:cubicBezTo>
                <a:cubicBezTo>
                  <a:pt x="2417786" y="7057352"/>
                  <a:pt x="2431811" y="7030517"/>
                  <a:pt x="2448388" y="7040771"/>
                </a:cubicBezTo>
                <a:close/>
                <a:moveTo>
                  <a:pt x="2458640" y="6917154"/>
                </a:moveTo>
                <a:lnTo>
                  <a:pt x="2455286" y="6911436"/>
                </a:lnTo>
                <a:cubicBezTo>
                  <a:pt x="2451170" y="6904460"/>
                  <a:pt x="2455210" y="6894855"/>
                  <a:pt x="2462032" y="6891500"/>
                </a:cubicBezTo>
                <a:cubicBezTo>
                  <a:pt x="2469615" y="6887765"/>
                  <a:pt x="2477923" y="6891309"/>
                  <a:pt x="2482001" y="6898247"/>
                </a:cubicBezTo>
                <a:lnTo>
                  <a:pt x="2485355" y="6903927"/>
                </a:lnTo>
                <a:cubicBezTo>
                  <a:pt x="2489470" y="6910902"/>
                  <a:pt x="2485431" y="6920508"/>
                  <a:pt x="2478609" y="6923901"/>
                </a:cubicBezTo>
                <a:cubicBezTo>
                  <a:pt x="2470987" y="6927598"/>
                  <a:pt x="2462718" y="6924053"/>
                  <a:pt x="2458640" y="6917154"/>
                </a:cubicBezTo>
                <a:close/>
                <a:moveTo>
                  <a:pt x="2485317" y="6809470"/>
                </a:moveTo>
                <a:cubicBezTo>
                  <a:pt x="2478114" y="6805010"/>
                  <a:pt x="2476170" y="6796052"/>
                  <a:pt x="2480096" y="6788734"/>
                </a:cubicBezTo>
                <a:cubicBezTo>
                  <a:pt x="2483907" y="6781606"/>
                  <a:pt x="2494120" y="6779319"/>
                  <a:pt x="2500827" y="6783512"/>
                </a:cubicBezTo>
                <a:lnTo>
                  <a:pt x="2506544" y="6787057"/>
                </a:lnTo>
                <a:cubicBezTo>
                  <a:pt x="2513746" y="6791516"/>
                  <a:pt x="2515728" y="6800474"/>
                  <a:pt x="2511765" y="6807793"/>
                </a:cubicBezTo>
                <a:cubicBezTo>
                  <a:pt x="2507954" y="6814921"/>
                  <a:pt x="2497740" y="6817208"/>
                  <a:pt x="2491033" y="6813015"/>
                </a:cubicBezTo>
                <a:lnTo>
                  <a:pt x="2485317" y="6809470"/>
                </a:lnTo>
                <a:close/>
                <a:moveTo>
                  <a:pt x="2514737" y="6745470"/>
                </a:moveTo>
                <a:lnTo>
                  <a:pt x="2518282" y="6739752"/>
                </a:lnTo>
                <a:cubicBezTo>
                  <a:pt x="2522588" y="6732776"/>
                  <a:pt x="2533068" y="6731671"/>
                  <a:pt x="2539394" y="6736207"/>
                </a:cubicBezTo>
                <a:cubicBezTo>
                  <a:pt x="2546368" y="6741162"/>
                  <a:pt x="2547245" y="6750387"/>
                  <a:pt x="2542938" y="6757324"/>
                </a:cubicBezTo>
                <a:lnTo>
                  <a:pt x="2539394" y="6763042"/>
                </a:lnTo>
                <a:cubicBezTo>
                  <a:pt x="2535088" y="6770056"/>
                  <a:pt x="2524608" y="6771123"/>
                  <a:pt x="2518282" y="6766587"/>
                </a:cubicBezTo>
                <a:cubicBezTo>
                  <a:pt x="2511308" y="6761632"/>
                  <a:pt x="2510431" y="6752407"/>
                  <a:pt x="2514737" y="6745470"/>
                </a:cubicBezTo>
                <a:close/>
                <a:moveTo>
                  <a:pt x="2520568" y="6569745"/>
                </a:moveTo>
                <a:cubicBezTo>
                  <a:pt x="2523503" y="6564294"/>
                  <a:pt x="2527695" y="6560177"/>
                  <a:pt x="2533640" y="6558309"/>
                </a:cubicBezTo>
                <a:cubicBezTo>
                  <a:pt x="2541033" y="6555984"/>
                  <a:pt x="2547550" y="6559186"/>
                  <a:pt x="2553457" y="6563341"/>
                </a:cubicBezTo>
                <a:cubicBezTo>
                  <a:pt x="2560202" y="6568067"/>
                  <a:pt x="2559440" y="6579236"/>
                  <a:pt x="2554486" y="6584725"/>
                </a:cubicBezTo>
                <a:cubicBezTo>
                  <a:pt x="2551018" y="6588575"/>
                  <a:pt x="2546597" y="6589795"/>
                  <a:pt x="2542214" y="6589300"/>
                </a:cubicBezTo>
                <a:cubicBezTo>
                  <a:pt x="2537832" y="6592082"/>
                  <a:pt x="2532192" y="6592501"/>
                  <a:pt x="2527085" y="6590176"/>
                </a:cubicBezTo>
                <a:cubicBezTo>
                  <a:pt x="2519730" y="6586746"/>
                  <a:pt x="2516833" y="6576682"/>
                  <a:pt x="2520568" y="6569745"/>
                </a:cubicBezTo>
                <a:close/>
                <a:moveTo>
                  <a:pt x="2528647" y="6640606"/>
                </a:moveTo>
                <a:lnTo>
                  <a:pt x="2537908" y="6638396"/>
                </a:lnTo>
                <a:cubicBezTo>
                  <a:pt x="2545873" y="6636528"/>
                  <a:pt x="2554295" y="6640339"/>
                  <a:pt x="2556734" y="6648611"/>
                </a:cubicBezTo>
                <a:cubicBezTo>
                  <a:pt x="2558983" y="6656120"/>
                  <a:pt x="2554524" y="6665536"/>
                  <a:pt x="2546559" y="6667442"/>
                </a:cubicBezTo>
                <a:cubicBezTo>
                  <a:pt x="2543472" y="6668166"/>
                  <a:pt x="2540385" y="6668890"/>
                  <a:pt x="2537298" y="6669653"/>
                </a:cubicBezTo>
                <a:cubicBezTo>
                  <a:pt x="2529333" y="6671520"/>
                  <a:pt x="2520911" y="6667708"/>
                  <a:pt x="2518472" y="6659437"/>
                </a:cubicBezTo>
                <a:cubicBezTo>
                  <a:pt x="2516224" y="6651927"/>
                  <a:pt x="2520720" y="6642512"/>
                  <a:pt x="2528647" y="6640606"/>
                </a:cubicBezTo>
                <a:close/>
                <a:moveTo>
                  <a:pt x="2459440" y="6637404"/>
                </a:moveTo>
                <a:lnTo>
                  <a:pt x="2463747" y="6636413"/>
                </a:lnTo>
                <a:cubicBezTo>
                  <a:pt x="2464890" y="6635689"/>
                  <a:pt x="2466109" y="6635041"/>
                  <a:pt x="2467405" y="6634507"/>
                </a:cubicBezTo>
                <a:cubicBezTo>
                  <a:pt x="2477428" y="6630391"/>
                  <a:pt x="2489128" y="6633097"/>
                  <a:pt x="2499493" y="6633936"/>
                </a:cubicBezTo>
                <a:cubicBezTo>
                  <a:pt x="2515157" y="6635156"/>
                  <a:pt x="2515309" y="6654787"/>
                  <a:pt x="2504638" y="6661610"/>
                </a:cubicBezTo>
                <a:cubicBezTo>
                  <a:pt x="2505019" y="6661762"/>
                  <a:pt x="2505362" y="6661915"/>
                  <a:pt x="2505705" y="6662105"/>
                </a:cubicBezTo>
                <a:cubicBezTo>
                  <a:pt x="2510202" y="6663134"/>
                  <a:pt x="2513289" y="6665993"/>
                  <a:pt x="2514928" y="6669577"/>
                </a:cubicBezTo>
                <a:cubicBezTo>
                  <a:pt x="2519349" y="6677352"/>
                  <a:pt x="2518091" y="6688750"/>
                  <a:pt x="2507992" y="6691342"/>
                </a:cubicBezTo>
                <a:cubicBezTo>
                  <a:pt x="2505248" y="6692066"/>
                  <a:pt x="2502580" y="6693057"/>
                  <a:pt x="2499874" y="6693743"/>
                </a:cubicBezTo>
                <a:cubicBezTo>
                  <a:pt x="2499227" y="6693972"/>
                  <a:pt x="2498579" y="6694277"/>
                  <a:pt x="2497893" y="6694544"/>
                </a:cubicBezTo>
                <a:cubicBezTo>
                  <a:pt x="2496102" y="6695611"/>
                  <a:pt x="2494425" y="6696488"/>
                  <a:pt x="2492634" y="6697021"/>
                </a:cubicBezTo>
                <a:cubicBezTo>
                  <a:pt x="2491071" y="6701291"/>
                  <a:pt x="2487717" y="6704988"/>
                  <a:pt x="2483792" y="6706551"/>
                </a:cubicBezTo>
                <a:cubicBezTo>
                  <a:pt x="2475599" y="6709753"/>
                  <a:pt x="2467939" y="6705179"/>
                  <a:pt x="2464204" y="6697936"/>
                </a:cubicBezTo>
                <a:cubicBezTo>
                  <a:pt x="2466872" y="6703082"/>
                  <a:pt x="2466910" y="6700833"/>
                  <a:pt x="2463594" y="6699156"/>
                </a:cubicBezTo>
                <a:cubicBezTo>
                  <a:pt x="2460926" y="6697784"/>
                  <a:pt x="2459288" y="6696526"/>
                  <a:pt x="2457268" y="6694468"/>
                </a:cubicBezTo>
                <a:cubicBezTo>
                  <a:pt x="2452809" y="6689893"/>
                  <a:pt x="2451246" y="6684595"/>
                  <a:pt x="2449798" y="6678496"/>
                </a:cubicBezTo>
                <a:cubicBezTo>
                  <a:pt x="2449379" y="6676742"/>
                  <a:pt x="2449684" y="6674760"/>
                  <a:pt x="2450256" y="6672855"/>
                </a:cubicBezTo>
                <a:cubicBezTo>
                  <a:pt x="2449112" y="6670186"/>
                  <a:pt x="2448503" y="6667289"/>
                  <a:pt x="2448846" y="6664506"/>
                </a:cubicBezTo>
                <a:cubicBezTo>
                  <a:pt x="2449112" y="6662296"/>
                  <a:pt x="2449532" y="6660123"/>
                  <a:pt x="2450027" y="6657950"/>
                </a:cubicBezTo>
                <a:cubicBezTo>
                  <a:pt x="2449798" y="6657378"/>
                  <a:pt x="2449493" y="6656883"/>
                  <a:pt x="2449341" y="6656273"/>
                </a:cubicBezTo>
                <a:cubicBezTo>
                  <a:pt x="2447092" y="6648840"/>
                  <a:pt x="2451475" y="6639310"/>
                  <a:pt x="2459440" y="6637404"/>
                </a:cubicBezTo>
                <a:close/>
                <a:moveTo>
                  <a:pt x="2398350" y="6641254"/>
                </a:moveTo>
                <a:cubicBezTo>
                  <a:pt x="2400408" y="6634088"/>
                  <a:pt x="2403571" y="6627608"/>
                  <a:pt x="2410088" y="6623453"/>
                </a:cubicBezTo>
                <a:cubicBezTo>
                  <a:pt x="2417215" y="6618917"/>
                  <a:pt x="2425294" y="6619984"/>
                  <a:pt x="2432725" y="6622882"/>
                </a:cubicBezTo>
                <a:cubicBezTo>
                  <a:pt x="2440385" y="6625855"/>
                  <a:pt x="2442900" y="6636413"/>
                  <a:pt x="2439471" y="6643199"/>
                </a:cubicBezTo>
                <a:cubicBezTo>
                  <a:pt x="2436727" y="6648688"/>
                  <a:pt x="2431620" y="6651165"/>
                  <a:pt x="2426170" y="6651242"/>
                </a:cubicBezTo>
                <a:cubicBezTo>
                  <a:pt x="2423007" y="6656921"/>
                  <a:pt x="2417062" y="6660619"/>
                  <a:pt x="2410088" y="6659170"/>
                </a:cubicBezTo>
                <a:cubicBezTo>
                  <a:pt x="2402542" y="6657569"/>
                  <a:pt x="2396140" y="6649107"/>
                  <a:pt x="2398350" y="6641254"/>
                </a:cubicBezTo>
                <a:close/>
                <a:moveTo>
                  <a:pt x="2413594" y="6860167"/>
                </a:moveTo>
                <a:cubicBezTo>
                  <a:pt x="2414280" y="6860396"/>
                  <a:pt x="2414852" y="6860739"/>
                  <a:pt x="2415500" y="6861044"/>
                </a:cubicBezTo>
                <a:cubicBezTo>
                  <a:pt x="2429829" y="6858947"/>
                  <a:pt x="2442214" y="6878273"/>
                  <a:pt x="2427733" y="6886774"/>
                </a:cubicBezTo>
                <a:cubicBezTo>
                  <a:pt x="2426361" y="6887574"/>
                  <a:pt x="2424989" y="6888070"/>
                  <a:pt x="2423617" y="6888451"/>
                </a:cubicBezTo>
                <a:cubicBezTo>
                  <a:pt x="2422397" y="6889747"/>
                  <a:pt x="2420987" y="6890891"/>
                  <a:pt x="2419387" y="6891767"/>
                </a:cubicBezTo>
                <a:cubicBezTo>
                  <a:pt x="2417024" y="6893025"/>
                  <a:pt x="2414471" y="6893368"/>
                  <a:pt x="2411993" y="6893101"/>
                </a:cubicBezTo>
                <a:cubicBezTo>
                  <a:pt x="2411041" y="6894093"/>
                  <a:pt x="2410126" y="6895084"/>
                  <a:pt x="2408945" y="6895808"/>
                </a:cubicBezTo>
                <a:lnTo>
                  <a:pt x="2403266" y="6899162"/>
                </a:lnTo>
                <a:cubicBezTo>
                  <a:pt x="2396102" y="6903393"/>
                  <a:pt x="2387108" y="6899925"/>
                  <a:pt x="2383068" y="6893178"/>
                </a:cubicBezTo>
                <a:cubicBezTo>
                  <a:pt x="2378800" y="6886126"/>
                  <a:pt x="2382344" y="6876939"/>
                  <a:pt x="2389013" y="6872975"/>
                </a:cubicBezTo>
                <a:lnTo>
                  <a:pt x="2389661" y="6872594"/>
                </a:lnTo>
                <a:cubicBezTo>
                  <a:pt x="2390271" y="6869430"/>
                  <a:pt x="2391605" y="6866418"/>
                  <a:pt x="2394234" y="6864665"/>
                </a:cubicBezTo>
                <a:cubicBezTo>
                  <a:pt x="2400065" y="6860777"/>
                  <a:pt x="2406468" y="6857842"/>
                  <a:pt x="2413594" y="6860167"/>
                </a:cubicBezTo>
                <a:close/>
                <a:moveTo>
                  <a:pt x="2363480" y="6753055"/>
                </a:moveTo>
                <a:cubicBezTo>
                  <a:pt x="2364432" y="6752026"/>
                  <a:pt x="2365309" y="6750959"/>
                  <a:pt x="2366719" y="6750082"/>
                </a:cubicBezTo>
                <a:cubicBezTo>
                  <a:pt x="2383144" y="6740400"/>
                  <a:pt x="2400484" y="6764605"/>
                  <a:pt x="2384021" y="6774325"/>
                </a:cubicBezTo>
                <a:cubicBezTo>
                  <a:pt x="2370949" y="6782025"/>
                  <a:pt x="2357611" y="6768379"/>
                  <a:pt x="2360850" y="6757553"/>
                </a:cubicBezTo>
                <a:lnTo>
                  <a:pt x="2359783" y="6759268"/>
                </a:lnTo>
                <a:cubicBezTo>
                  <a:pt x="2356201" y="6765101"/>
                  <a:pt x="2350294" y="6768722"/>
                  <a:pt x="2343701" y="6767692"/>
                </a:cubicBezTo>
                <a:lnTo>
                  <a:pt x="2345492" y="6770742"/>
                </a:lnTo>
                <a:cubicBezTo>
                  <a:pt x="2349722" y="6777908"/>
                  <a:pt x="2346064" y="6786904"/>
                  <a:pt x="2339356" y="6790868"/>
                </a:cubicBezTo>
                <a:cubicBezTo>
                  <a:pt x="2332230" y="6795100"/>
                  <a:pt x="2323160" y="6791440"/>
                  <a:pt x="2319196" y="6784731"/>
                </a:cubicBezTo>
                <a:lnTo>
                  <a:pt x="2315843" y="6779052"/>
                </a:lnTo>
                <a:cubicBezTo>
                  <a:pt x="2311612" y="6771848"/>
                  <a:pt x="2315271" y="6762890"/>
                  <a:pt x="2321978" y="6758887"/>
                </a:cubicBezTo>
                <a:cubicBezTo>
                  <a:pt x="2325065" y="6757058"/>
                  <a:pt x="2328495" y="6756943"/>
                  <a:pt x="2331734" y="6757667"/>
                </a:cubicBezTo>
                <a:cubicBezTo>
                  <a:pt x="2330362" y="6754046"/>
                  <a:pt x="2330172" y="6750044"/>
                  <a:pt x="2332230" y="6746727"/>
                </a:cubicBezTo>
                <a:lnTo>
                  <a:pt x="2335774" y="6741010"/>
                </a:lnTo>
                <a:cubicBezTo>
                  <a:pt x="2340080" y="6734034"/>
                  <a:pt x="2347626" y="6729765"/>
                  <a:pt x="2355820" y="6733500"/>
                </a:cubicBezTo>
                <a:cubicBezTo>
                  <a:pt x="2362413" y="6736512"/>
                  <a:pt x="2367291" y="6746155"/>
                  <a:pt x="2363480" y="6753055"/>
                </a:cubicBezTo>
                <a:close/>
                <a:moveTo>
                  <a:pt x="2354867" y="6862111"/>
                </a:moveTo>
                <a:lnTo>
                  <a:pt x="2352542" y="6871183"/>
                </a:lnTo>
                <a:cubicBezTo>
                  <a:pt x="2350522" y="6878997"/>
                  <a:pt x="2340766" y="6882886"/>
                  <a:pt x="2333602" y="6880408"/>
                </a:cubicBezTo>
                <a:cubicBezTo>
                  <a:pt x="2326208" y="6877892"/>
                  <a:pt x="2322969" y="6870573"/>
                  <a:pt x="2324074" y="6863369"/>
                </a:cubicBezTo>
                <a:cubicBezTo>
                  <a:pt x="2320683" y="6862340"/>
                  <a:pt x="2317634" y="6860281"/>
                  <a:pt x="2315843" y="6857270"/>
                </a:cubicBezTo>
                <a:lnTo>
                  <a:pt x="2312489" y="6851591"/>
                </a:lnTo>
                <a:cubicBezTo>
                  <a:pt x="2308259" y="6844386"/>
                  <a:pt x="2310202" y="6835810"/>
                  <a:pt x="2317024" y="6831007"/>
                </a:cubicBezTo>
                <a:cubicBezTo>
                  <a:pt x="2323426" y="6826471"/>
                  <a:pt x="2333640" y="6828796"/>
                  <a:pt x="2337603" y="6835543"/>
                </a:cubicBezTo>
                <a:lnTo>
                  <a:pt x="2340957" y="6841222"/>
                </a:lnTo>
                <a:cubicBezTo>
                  <a:pt x="2341224" y="6841680"/>
                  <a:pt x="2341376" y="6842099"/>
                  <a:pt x="2341567" y="6842557"/>
                </a:cubicBezTo>
                <a:cubicBezTo>
                  <a:pt x="2342977" y="6842594"/>
                  <a:pt x="2344349" y="6842747"/>
                  <a:pt x="2345682" y="6843205"/>
                </a:cubicBezTo>
                <a:cubicBezTo>
                  <a:pt x="2346826" y="6843586"/>
                  <a:pt x="2347093" y="6844767"/>
                  <a:pt x="2348045" y="6845339"/>
                </a:cubicBezTo>
                <a:cubicBezTo>
                  <a:pt x="2345759" y="6840765"/>
                  <a:pt x="2345454" y="6835238"/>
                  <a:pt x="2348236" y="6830740"/>
                </a:cubicBezTo>
                <a:lnTo>
                  <a:pt x="2351780" y="6825022"/>
                </a:lnTo>
                <a:cubicBezTo>
                  <a:pt x="2356087" y="6818046"/>
                  <a:pt x="2365500" y="6815607"/>
                  <a:pt x="2372550" y="6819915"/>
                </a:cubicBezTo>
                <a:cubicBezTo>
                  <a:pt x="2379486" y="6824108"/>
                  <a:pt x="2381925" y="6833751"/>
                  <a:pt x="2377657" y="6840689"/>
                </a:cubicBezTo>
                <a:lnTo>
                  <a:pt x="2374112" y="6846406"/>
                </a:lnTo>
                <a:cubicBezTo>
                  <a:pt x="2369958" y="6853153"/>
                  <a:pt x="2361079" y="6855479"/>
                  <a:pt x="2354105" y="6851781"/>
                </a:cubicBezTo>
                <a:cubicBezTo>
                  <a:pt x="2355286" y="6854983"/>
                  <a:pt x="2355782" y="6858566"/>
                  <a:pt x="2354867" y="6862111"/>
                </a:cubicBezTo>
                <a:close/>
                <a:moveTo>
                  <a:pt x="2351780" y="6667632"/>
                </a:moveTo>
                <a:cubicBezTo>
                  <a:pt x="2358945" y="6671864"/>
                  <a:pt x="2360317" y="6681850"/>
                  <a:pt x="2356163" y="6688559"/>
                </a:cubicBezTo>
                <a:lnTo>
                  <a:pt x="2345568" y="6705712"/>
                </a:lnTo>
                <a:cubicBezTo>
                  <a:pt x="2341109" y="6712917"/>
                  <a:pt x="2331544" y="6714213"/>
                  <a:pt x="2324646" y="6710096"/>
                </a:cubicBezTo>
                <a:cubicBezTo>
                  <a:pt x="2317481" y="6705865"/>
                  <a:pt x="2316109" y="6695878"/>
                  <a:pt x="2320263" y="6689169"/>
                </a:cubicBezTo>
                <a:lnTo>
                  <a:pt x="2330858" y="6672016"/>
                </a:lnTo>
                <a:cubicBezTo>
                  <a:pt x="2335317" y="6664812"/>
                  <a:pt x="2344882" y="6663554"/>
                  <a:pt x="2351780" y="6667632"/>
                </a:cubicBezTo>
                <a:close/>
                <a:moveTo>
                  <a:pt x="2333716" y="6617011"/>
                </a:moveTo>
                <a:cubicBezTo>
                  <a:pt x="2350218" y="6627227"/>
                  <a:pt x="2336536" y="6654215"/>
                  <a:pt x="2319997" y="6643999"/>
                </a:cubicBezTo>
                <a:cubicBezTo>
                  <a:pt x="2303533" y="6633783"/>
                  <a:pt x="2317176" y="6606757"/>
                  <a:pt x="2333716" y="6617011"/>
                </a:cubicBezTo>
                <a:close/>
                <a:moveTo>
                  <a:pt x="2240347" y="6690275"/>
                </a:moveTo>
                <a:cubicBezTo>
                  <a:pt x="2246369" y="6692409"/>
                  <a:pt x="2249570" y="6697670"/>
                  <a:pt x="2249951" y="6703425"/>
                </a:cubicBezTo>
                <a:cubicBezTo>
                  <a:pt x="2251856" y="6704645"/>
                  <a:pt x="2253648" y="6706170"/>
                  <a:pt x="2254981" y="6708304"/>
                </a:cubicBezTo>
                <a:cubicBezTo>
                  <a:pt x="2257840" y="6712802"/>
                  <a:pt x="2257382" y="6718977"/>
                  <a:pt x="2254638" y="6723590"/>
                </a:cubicBezTo>
                <a:cubicBezTo>
                  <a:pt x="2254943" y="6729117"/>
                  <a:pt x="2251780" y="6734758"/>
                  <a:pt x="2247131" y="6737693"/>
                </a:cubicBezTo>
                <a:cubicBezTo>
                  <a:pt x="2243091" y="6740247"/>
                  <a:pt x="2238518" y="6740057"/>
                  <a:pt x="2234478" y="6738303"/>
                </a:cubicBezTo>
                <a:cubicBezTo>
                  <a:pt x="2228495" y="6740247"/>
                  <a:pt x="2221559" y="6739027"/>
                  <a:pt x="2217443" y="6732052"/>
                </a:cubicBezTo>
                <a:lnTo>
                  <a:pt x="2215347" y="6728507"/>
                </a:lnTo>
                <a:cubicBezTo>
                  <a:pt x="2211079" y="6721226"/>
                  <a:pt x="2213823" y="6714518"/>
                  <a:pt x="2218968" y="6710477"/>
                </a:cubicBezTo>
                <a:cubicBezTo>
                  <a:pt x="2219044" y="6709753"/>
                  <a:pt x="2218777" y="6709105"/>
                  <a:pt x="2218968" y="6708380"/>
                </a:cubicBezTo>
                <a:lnTo>
                  <a:pt x="2221331" y="6699309"/>
                </a:lnTo>
                <a:cubicBezTo>
                  <a:pt x="2223350" y="6691532"/>
                  <a:pt x="2233259" y="6687758"/>
                  <a:pt x="2240347" y="6690275"/>
                </a:cubicBezTo>
                <a:close/>
                <a:moveTo>
                  <a:pt x="2198160" y="6600010"/>
                </a:moveTo>
                <a:cubicBezTo>
                  <a:pt x="2201285" y="6592578"/>
                  <a:pt x="2208221" y="6587431"/>
                  <a:pt x="2216643" y="6589909"/>
                </a:cubicBezTo>
                <a:cubicBezTo>
                  <a:pt x="2223731" y="6592006"/>
                  <a:pt x="2229829" y="6601001"/>
                  <a:pt x="2226742" y="6608396"/>
                </a:cubicBezTo>
                <a:cubicBezTo>
                  <a:pt x="2226361" y="6609235"/>
                  <a:pt x="2226018" y="6610150"/>
                  <a:pt x="2225751" y="6611027"/>
                </a:cubicBezTo>
                <a:lnTo>
                  <a:pt x="2225751" y="6611027"/>
                </a:lnTo>
                <a:cubicBezTo>
                  <a:pt x="2225789" y="6611141"/>
                  <a:pt x="2225789" y="6611179"/>
                  <a:pt x="2225827" y="6611332"/>
                </a:cubicBezTo>
                <a:cubicBezTo>
                  <a:pt x="2225942" y="6611561"/>
                  <a:pt x="2225942" y="6611598"/>
                  <a:pt x="2226170" y="6612018"/>
                </a:cubicBezTo>
                <a:cubicBezTo>
                  <a:pt x="2229867" y="6619489"/>
                  <a:pt x="2227085" y="6627951"/>
                  <a:pt x="2219958" y="6632144"/>
                </a:cubicBezTo>
                <a:cubicBezTo>
                  <a:pt x="2213175" y="6636147"/>
                  <a:pt x="2203266" y="6632944"/>
                  <a:pt x="2199837" y="6625969"/>
                </a:cubicBezTo>
                <a:cubicBezTo>
                  <a:pt x="2195797" y="6617850"/>
                  <a:pt x="2194539" y="6608549"/>
                  <a:pt x="2198160" y="6600010"/>
                </a:cubicBezTo>
                <a:close/>
                <a:moveTo>
                  <a:pt x="2176742" y="6630657"/>
                </a:moveTo>
                <a:cubicBezTo>
                  <a:pt x="2184707" y="6613200"/>
                  <a:pt x="2211041" y="6627112"/>
                  <a:pt x="2203114" y="6644495"/>
                </a:cubicBezTo>
                <a:cubicBezTo>
                  <a:pt x="2195149" y="6661952"/>
                  <a:pt x="2168815" y="6648040"/>
                  <a:pt x="2176742" y="6630657"/>
                </a:cubicBezTo>
                <a:close/>
                <a:moveTo>
                  <a:pt x="2138213" y="6809966"/>
                </a:moveTo>
                <a:cubicBezTo>
                  <a:pt x="2138251" y="6808212"/>
                  <a:pt x="2138594" y="6806306"/>
                  <a:pt x="2139509" y="6804286"/>
                </a:cubicBezTo>
                <a:cubicBezTo>
                  <a:pt x="2145797" y="6790563"/>
                  <a:pt x="2164852" y="6793461"/>
                  <a:pt x="2168358" y="6803981"/>
                </a:cubicBezTo>
                <a:cubicBezTo>
                  <a:pt x="2168625" y="6802799"/>
                  <a:pt x="2168739" y="6801617"/>
                  <a:pt x="2169349" y="6800436"/>
                </a:cubicBezTo>
                <a:cubicBezTo>
                  <a:pt x="2172893" y="6793575"/>
                  <a:pt x="2182802" y="6789610"/>
                  <a:pt x="2189737" y="6793918"/>
                </a:cubicBezTo>
                <a:lnTo>
                  <a:pt x="2195454" y="6797463"/>
                </a:lnTo>
                <a:cubicBezTo>
                  <a:pt x="2197779" y="6798911"/>
                  <a:pt x="2199494" y="6800856"/>
                  <a:pt x="2200904" y="6803028"/>
                </a:cubicBezTo>
                <a:cubicBezTo>
                  <a:pt x="2202161" y="6800360"/>
                  <a:pt x="2203952" y="6797844"/>
                  <a:pt x="2207001" y="6796052"/>
                </a:cubicBezTo>
                <a:cubicBezTo>
                  <a:pt x="2211231" y="6793575"/>
                  <a:pt x="2215157" y="6793537"/>
                  <a:pt x="2218358" y="6795023"/>
                </a:cubicBezTo>
                <a:cubicBezTo>
                  <a:pt x="2213632" y="6788162"/>
                  <a:pt x="2213709" y="6776765"/>
                  <a:pt x="2223122" y="6771200"/>
                </a:cubicBezTo>
                <a:cubicBezTo>
                  <a:pt x="2233945" y="6764834"/>
                  <a:pt x="2242634" y="6774439"/>
                  <a:pt x="2242710" y="6784579"/>
                </a:cubicBezTo>
                <a:lnTo>
                  <a:pt x="2243625" y="6781110"/>
                </a:lnTo>
                <a:cubicBezTo>
                  <a:pt x="2238289" y="6769979"/>
                  <a:pt x="2253914" y="6754694"/>
                  <a:pt x="2267710" y="6763195"/>
                </a:cubicBezTo>
                <a:cubicBezTo>
                  <a:pt x="2274455" y="6767349"/>
                  <a:pt x="2275065" y="6773677"/>
                  <a:pt x="2272512" y="6779052"/>
                </a:cubicBezTo>
                <a:cubicBezTo>
                  <a:pt x="2273236" y="6781643"/>
                  <a:pt x="2273503" y="6784350"/>
                  <a:pt x="2272817" y="6787057"/>
                </a:cubicBezTo>
                <a:lnTo>
                  <a:pt x="2270492" y="6796129"/>
                </a:lnTo>
                <a:cubicBezTo>
                  <a:pt x="2268472" y="6803943"/>
                  <a:pt x="2259516" y="6808403"/>
                  <a:pt x="2251971" y="6806192"/>
                </a:cubicBezTo>
                <a:cubicBezTo>
                  <a:pt x="2248998" y="6805315"/>
                  <a:pt x="2246788" y="6803333"/>
                  <a:pt x="2244997" y="6801084"/>
                </a:cubicBezTo>
                <a:cubicBezTo>
                  <a:pt x="2246559" y="6802113"/>
                  <a:pt x="2247893" y="6803409"/>
                  <a:pt x="2248884" y="6805049"/>
                </a:cubicBezTo>
                <a:lnTo>
                  <a:pt x="2255172" y="6815683"/>
                </a:lnTo>
                <a:cubicBezTo>
                  <a:pt x="2256620" y="6814273"/>
                  <a:pt x="2258335" y="6813205"/>
                  <a:pt x="2260279" y="6812748"/>
                </a:cubicBezTo>
                <a:lnTo>
                  <a:pt x="2269539" y="6810575"/>
                </a:lnTo>
                <a:cubicBezTo>
                  <a:pt x="2276895" y="6808860"/>
                  <a:pt x="2283602" y="6810881"/>
                  <a:pt x="2287527" y="6817170"/>
                </a:cubicBezTo>
                <a:cubicBezTo>
                  <a:pt x="2288023" y="6814425"/>
                  <a:pt x="2289737" y="6811948"/>
                  <a:pt x="2292329" y="6809813"/>
                </a:cubicBezTo>
                <a:cubicBezTo>
                  <a:pt x="2293777" y="6800436"/>
                  <a:pt x="2302428" y="6792507"/>
                  <a:pt x="2312565" y="6798759"/>
                </a:cubicBezTo>
                <a:cubicBezTo>
                  <a:pt x="2321673" y="6804362"/>
                  <a:pt x="2321597" y="6815188"/>
                  <a:pt x="2317100" y="6822049"/>
                </a:cubicBezTo>
                <a:cubicBezTo>
                  <a:pt x="2317024" y="6826165"/>
                  <a:pt x="2315233" y="6830244"/>
                  <a:pt x="2310469" y="6833065"/>
                </a:cubicBezTo>
                <a:cubicBezTo>
                  <a:pt x="2301856" y="6838135"/>
                  <a:pt x="2293358" y="6833713"/>
                  <a:pt x="2289471" y="6827004"/>
                </a:cubicBezTo>
                <a:cubicBezTo>
                  <a:pt x="2288594" y="6832379"/>
                  <a:pt x="2285279" y="6837639"/>
                  <a:pt x="2280096" y="6838897"/>
                </a:cubicBezTo>
                <a:lnTo>
                  <a:pt x="2270835" y="6841070"/>
                </a:lnTo>
                <a:cubicBezTo>
                  <a:pt x="2263785" y="6842747"/>
                  <a:pt x="2257344" y="6840918"/>
                  <a:pt x="2253343" y="6835199"/>
                </a:cubicBezTo>
                <a:cubicBezTo>
                  <a:pt x="2252695" y="6835810"/>
                  <a:pt x="2252276" y="6836534"/>
                  <a:pt x="2251513" y="6837068"/>
                </a:cubicBezTo>
                <a:cubicBezTo>
                  <a:pt x="2245111" y="6841375"/>
                  <a:pt x="2234936" y="6839964"/>
                  <a:pt x="2230858" y="6833027"/>
                </a:cubicBezTo>
                <a:lnTo>
                  <a:pt x="2224151" y="6821630"/>
                </a:lnTo>
                <a:cubicBezTo>
                  <a:pt x="2223693" y="6820829"/>
                  <a:pt x="2223579" y="6820029"/>
                  <a:pt x="2223236" y="6819190"/>
                </a:cubicBezTo>
                <a:cubicBezTo>
                  <a:pt x="2222055" y="6820715"/>
                  <a:pt x="2220797" y="6822202"/>
                  <a:pt x="2218853" y="6823345"/>
                </a:cubicBezTo>
                <a:cubicBezTo>
                  <a:pt x="2211270" y="6827805"/>
                  <a:pt x="2204829" y="6824260"/>
                  <a:pt x="2201513" y="6818352"/>
                </a:cubicBezTo>
                <a:cubicBezTo>
                  <a:pt x="2197740" y="6824870"/>
                  <a:pt x="2188289" y="6828529"/>
                  <a:pt x="2181544" y="6824374"/>
                </a:cubicBezTo>
                <a:lnTo>
                  <a:pt x="2176780" y="6821401"/>
                </a:lnTo>
                <a:lnTo>
                  <a:pt x="2182077" y="6830358"/>
                </a:lnTo>
                <a:cubicBezTo>
                  <a:pt x="2186155" y="6837335"/>
                  <a:pt x="2182230" y="6846940"/>
                  <a:pt x="2175408" y="6850333"/>
                </a:cubicBezTo>
                <a:cubicBezTo>
                  <a:pt x="2167863" y="6854106"/>
                  <a:pt x="2159516" y="6850599"/>
                  <a:pt x="2155439" y="6843700"/>
                </a:cubicBezTo>
                <a:lnTo>
                  <a:pt x="2153076" y="6839698"/>
                </a:lnTo>
                <a:cubicBezTo>
                  <a:pt x="2152847" y="6841375"/>
                  <a:pt x="2152466" y="6843090"/>
                  <a:pt x="2151437" y="6844920"/>
                </a:cubicBezTo>
                <a:cubicBezTo>
                  <a:pt x="2144768" y="6856927"/>
                  <a:pt x="2128914" y="6853916"/>
                  <a:pt x="2123998" y="6845072"/>
                </a:cubicBezTo>
                <a:lnTo>
                  <a:pt x="2123693" y="6846254"/>
                </a:lnTo>
                <a:cubicBezTo>
                  <a:pt x="2121674" y="6854106"/>
                  <a:pt x="2111536" y="6857651"/>
                  <a:pt x="2104562" y="6855097"/>
                </a:cubicBezTo>
                <a:cubicBezTo>
                  <a:pt x="2096483" y="6852086"/>
                  <a:pt x="2093739" y="6843738"/>
                  <a:pt x="2095721" y="6835962"/>
                </a:cubicBezTo>
                <a:lnTo>
                  <a:pt x="2095988" y="6834895"/>
                </a:lnTo>
                <a:cubicBezTo>
                  <a:pt x="2095187" y="6833980"/>
                  <a:pt x="2094311" y="6833103"/>
                  <a:pt x="2093663" y="6831998"/>
                </a:cubicBezTo>
                <a:lnTo>
                  <a:pt x="2090309" y="6826318"/>
                </a:lnTo>
                <a:cubicBezTo>
                  <a:pt x="2086193" y="6819343"/>
                  <a:pt x="2091033" y="6809623"/>
                  <a:pt x="2097779" y="6806611"/>
                </a:cubicBezTo>
                <a:cubicBezTo>
                  <a:pt x="2100027" y="6805582"/>
                  <a:pt x="2102238" y="6805430"/>
                  <a:pt x="2104372" y="6805544"/>
                </a:cubicBezTo>
                <a:cubicBezTo>
                  <a:pt x="2103381" y="6804782"/>
                  <a:pt x="2102581" y="6803904"/>
                  <a:pt x="2101742" y="6802952"/>
                </a:cubicBezTo>
                <a:cubicBezTo>
                  <a:pt x="2093434" y="6805734"/>
                  <a:pt x="2083526" y="6801465"/>
                  <a:pt x="2081773" y="6793613"/>
                </a:cubicBezTo>
                <a:cubicBezTo>
                  <a:pt x="2078457" y="6799407"/>
                  <a:pt x="2072741" y="6803219"/>
                  <a:pt x="2065462" y="6801465"/>
                </a:cubicBezTo>
                <a:cubicBezTo>
                  <a:pt x="2058297" y="6799750"/>
                  <a:pt x="2051704" y="6791021"/>
                  <a:pt x="2054524" y="6783473"/>
                </a:cubicBezTo>
                <a:cubicBezTo>
                  <a:pt x="2054905" y="6782558"/>
                  <a:pt x="2055210" y="6781643"/>
                  <a:pt x="2055439" y="6780691"/>
                </a:cubicBezTo>
                <a:cubicBezTo>
                  <a:pt x="2055477" y="6780576"/>
                  <a:pt x="2055439" y="6780615"/>
                  <a:pt x="2055477" y="6780500"/>
                </a:cubicBezTo>
                <a:cubicBezTo>
                  <a:pt x="2055477" y="6780424"/>
                  <a:pt x="2055439" y="6780386"/>
                  <a:pt x="2055439" y="6780310"/>
                </a:cubicBezTo>
                <a:cubicBezTo>
                  <a:pt x="2055362" y="6780157"/>
                  <a:pt x="2055286" y="6780043"/>
                  <a:pt x="2055172" y="6779814"/>
                </a:cubicBezTo>
                <a:cubicBezTo>
                  <a:pt x="2051171" y="6772495"/>
                  <a:pt x="2053457" y="6763957"/>
                  <a:pt x="2060393" y="6759421"/>
                </a:cubicBezTo>
                <a:cubicBezTo>
                  <a:pt x="2066948" y="6755113"/>
                  <a:pt x="2077047" y="6757820"/>
                  <a:pt x="2080782" y="6764643"/>
                </a:cubicBezTo>
                <a:cubicBezTo>
                  <a:pt x="2083907" y="6770361"/>
                  <a:pt x="2084783" y="6776688"/>
                  <a:pt x="2084288" y="6783054"/>
                </a:cubicBezTo>
                <a:cubicBezTo>
                  <a:pt x="2090004" y="6774782"/>
                  <a:pt x="2101247" y="6774592"/>
                  <a:pt x="2107687" y="6779662"/>
                </a:cubicBezTo>
                <a:cubicBezTo>
                  <a:pt x="2120645" y="6775087"/>
                  <a:pt x="2131353" y="6790640"/>
                  <a:pt x="2124989" y="6801198"/>
                </a:cubicBezTo>
                <a:cubicBezTo>
                  <a:pt x="2130020" y="6801580"/>
                  <a:pt x="2134860" y="6804362"/>
                  <a:pt x="2137451" y="6808784"/>
                </a:cubicBezTo>
                <a:lnTo>
                  <a:pt x="2138213" y="6809966"/>
                </a:lnTo>
                <a:close/>
                <a:moveTo>
                  <a:pt x="2184021" y="6970291"/>
                </a:moveTo>
                <a:cubicBezTo>
                  <a:pt x="2193320" y="6953557"/>
                  <a:pt x="2219196" y="6968271"/>
                  <a:pt x="2209898" y="6985043"/>
                </a:cubicBezTo>
                <a:cubicBezTo>
                  <a:pt x="2200561" y="7001776"/>
                  <a:pt x="2174684" y="6987063"/>
                  <a:pt x="2184021" y="6970291"/>
                </a:cubicBezTo>
                <a:close/>
                <a:moveTo>
                  <a:pt x="2180820" y="6902936"/>
                </a:moveTo>
                <a:cubicBezTo>
                  <a:pt x="2173846" y="6898628"/>
                  <a:pt x="2169997" y="6890624"/>
                  <a:pt x="2173884" y="6882657"/>
                </a:cubicBezTo>
                <a:cubicBezTo>
                  <a:pt x="2177238" y="6875834"/>
                  <a:pt x="2187184" y="6871450"/>
                  <a:pt x="2194120" y="6875719"/>
                </a:cubicBezTo>
                <a:lnTo>
                  <a:pt x="2199837" y="6879264"/>
                </a:lnTo>
                <a:cubicBezTo>
                  <a:pt x="2206811" y="6883572"/>
                  <a:pt x="2210660" y="6891615"/>
                  <a:pt x="2206773" y="6899543"/>
                </a:cubicBezTo>
                <a:cubicBezTo>
                  <a:pt x="2203419" y="6906366"/>
                  <a:pt x="2193472" y="6910750"/>
                  <a:pt x="2186536" y="6906481"/>
                </a:cubicBezTo>
                <a:lnTo>
                  <a:pt x="2180820" y="6902936"/>
                </a:lnTo>
                <a:close/>
                <a:moveTo>
                  <a:pt x="2229943" y="6945323"/>
                </a:moveTo>
                <a:cubicBezTo>
                  <a:pt x="2246330" y="6955463"/>
                  <a:pt x="2233526" y="6982907"/>
                  <a:pt x="2216986" y="6972654"/>
                </a:cubicBezTo>
                <a:cubicBezTo>
                  <a:pt x="2200599" y="6962552"/>
                  <a:pt x="2213404" y="6935107"/>
                  <a:pt x="2229943" y="6945323"/>
                </a:cubicBezTo>
                <a:close/>
                <a:moveTo>
                  <a:pt x="2228000" y="6934459"/>
                </a:moveTo>
                <a:cubicBezTo>
                  <a:pt x="2224494" y="6936899"/>
                  <a:pt x="2220263" y="6937928"/>
                  <a:pt x="2215309" y="6936480"/>
                </a:cubicBezTo>
                <a:cubicBezTo>
                  <a:pt x="2208221" y="6934422"/>
                  <a:pt x="2202619" y="6924625"/>
                  <a:pt x="2206010" y="6917611"/>
                </a:cubicBezTo>
                <a:cubicBezTo>
                  <a:pt x="2209059" y="6911246"/>
                  <a:pt x="2213099" y="6905490"/>
                  <a:pt x="2220416" y="6903888"/>
                </a:cubicBezTo>
                <a:cubicBezTo>
                  <a:pt x="2221140" y="6903736"/>
                  <a:pt x="2221826" y="6903736"/>
                  <a:pt x="2222512" y="6903660"/>
                </a:cubicBezTo>
                <a:cubicBezTo>
                  <a:pt x="2233830" y="6894588"/>
                  <a:pt x="2254257" y="6904994"/>
                  <a:pt x="2246102" y="6919669"/>
                </a:cubicBezTo>
                <a:cubicBezTo>
                  <a:pt x="2245340" y="6921042"/>
                  <a:pt x="2244387" y="6922147"/>
                  <a:pt x="2243396" y="6923177"/>
                </a:cubicBezTo>
                <a:cubicBezTo>
                  <a:pt x="2243015" y="6924930"/>
                  <a:pt x="2242367" y="6926607"/>
                  <a:pt x="2241414" y="6928170"/>
                </a:cubicBezTo>
                <a:cubicBezTo>
                  <a:pt x="2238518" y="6932859"/>
                  <a:pt x="2233183" y="6934841"/>
                  <a:pt x="2228000" y="6934459"/>
                </a:cubicBezTo>
                <a:close/>
                <a:moveTo>
                  <a:pt x="2245263" y="6880599"/>
                </a:moveTo>
                <a:cubicBezTo>
                  <a:pt x="2241795" y="6872556"/>
                  <a:pt x="2246178" y="6865122"/>
                  <a:pt x="2253076" y="6861044"/>
                </a:cubicBezTo>
                <a:lnTo>
                  <a:pt x="2258792" y="6857690"/>
                </a:lnTo>
                <a:cubicBezTo>
                  <a:pt x="2262032" y="6855784"/>
                  <a:pt x="2265881" y="6856051"/>
                  <a:pt x="2269349" y="6857384"/>
                </a:cubicBezTo>
                <a:cubicBezTo>
                  <a:pt x="2272931" y="6852086"/>
                  <a:pt x="2279143" y="6849265"/>
                  <a:pt x="2286308" y="6853687"/>
                </a:cubicBezTo>
                <a:cubicBezTo>
                  <a:pt x="2302275" y="6863560"/>
                  <a:pt x="2290843" y="6889976"/>
                  <a:pt x="2274875" y="6881627"/>
                </a:cubicBezTo>
                <a:cubicBezTo>
                  <a:pt x="2273579" y="6882924"/>
                  <a:pt x="2272131" y="6884105"/>
                  <a:pt x="2270492" y="6885059"/>
                </a:cubicBezTo>
                <a:lnTo>
                  <a:pt x="2264776" y="6888413"/>
                </a:lnTo>
                <a:cubicBezTo>
                  <a:pt x="2257840" y="6892568"/>
                  <a:pt x="2248084" y="6887269"/>
                  <a:pt x="2245263" y="6880599"/>
                </a:cubicBezTo>
                <a:close/>
                <a:moveTo>
                  <a:pt x="2117786" y="6932744"/>
                </a:moveTo>
                <a:cubicBezTo>
                  <a:pt x="2108488" y="6949440"/>
                  <a:pt x="2081696" y="6936442"/>
                  <a:pt x="2091033" y="6919669"/>
                </a:cubicBezTo>
                <a:cubicBezTo>
                  <a:pt x="2100332" y="6902974"/>
                  <a:pt x="2127123" y="6915972"/>
                  <a:pt x="2117786" y="6932744"/>
                </a:cubicBezTo>
                <a:close/>
                <a:moveTo>
                  <a:pt x="2070988" y="6879874"/>
                </a:moveTo>
                <a:cubicBezTo>
                  <a:pt x="2054486" y="6889594"/>
                  <a:pt x="2037946" y="6864818"/>
                  <a:pt x="2054448" y="6855097"/>
                </a:cubicBezTo>
                <a:cubicBezTo>
                  <a:pt x="2056049" y="6854182"/>
                  <a:pt x="2057573" y="6853801"/>
                  <a:pt x="2059135" y="6853458"/>
                </a:cubicBezTo>
                <a:cubicBezTo>
                  <a:pt x="2053457" y="6849265"/>
                  <a:pt x="2049760" y="6841604"/>
                  <a:pt x="2053457" y="6833523"/>
                </a:cubicBezTo>
                <a:cubicBezTo>
                  <a:pt x="2061384" y="6816103"/>
                  <a:pt x="2086574" y="6832036"/>
                  <a:pt x="2078724" y="6849265"/>
                </a:cubicBezTo>
                <a:cubicBezTo>
                  <a:pt x="2076933" y="6853191"/>
                  <a:pt x="2074227" y="6855212"/>
                  <a:pt x="2071254" y="6856127"/>
                </a:cubicBezTo>
                <a:cubicBezTo>
                  <a:pt x="2078686" y="6861844"/>
                  <a:pt x="2081277" y="6873775"/>
                  <a:pt x="2070988" y="6879874"/>
                </a:cubicBezTo>
                <a:close/>
                <a:moveTo>
                  <a:pt x="1998503" y="6828338"/>
                </a:moveTo>
                <a:cubicBezTo>
                  <a:pt x="1999036" y="6827728"/>
                  <a:pt x="1999341" y="6827462"/>
                  <a:pt x="1999456" y="6827386"/>
                </a:cubicBezTo>
                <a:cubicBezTo>
                  <a:pt x="1999494" y="6827310"/>
                  <a:pt x="1999570" y="6827233"/>
                  <a:pt x="1999608" y="6827157"/>
                </a:cubicBezTo>
                <a:cubicBezTo>
                  <a:pt x="1999646" y="6827119"/>
                  <a:pt x="1999646" y="6827119"/>
                  <a:pt x="1999646" y="6827080"/>
                </a:cubicBezTo>
                <a:cubicBezTo>
                  <a:pt x="1999417" y="6826204"/>
                  <a:pt x="1999227" y="6825365"/>
                  <a:pt x="1998922" y="6824450"/>
                </a:cubicBezTo>
                <a:cubicBezTo>
                  <a:pt x="1996178" y="6816598"/>
                  <a:pt x="2002924" y="6808555"/>
                  <a:pt x="2010012" y="6806573"/>
                </a:cubicBezTo>
                <a:cubicBezTo>
                  <a:pt x="2018320" y="6804210"/>
                  <a:pt x="2025332" y="6810308"/>
                  <a:pt x="2027924" y="6817665"/>
                </a:cubicBezTo>
                <a:cubicBezTo>
                  <a:pt x="2031087" y="6826661"/>
                  <a:pt x="2029219" y="6835657"/>
                  <a:pt x="2024418" y="6843205"/>
                </a:cubicBezTo>
                <a:cubicBezTo>
                  <a:pt x="2029524" y="6846940"/>
                  <a:pt x="2032573" y="6852619"/>
                  <a:pt x="2030401" y="6859481"/>
                </a:cubicBezTo>
                <a:cubicBezTo>
                  <a:pt x="2028228" y="6866495"/>
                  <a:pt x="2019082" y="6872632"/>
                  <a:pt x="2011765" y="6869278"/>
                </a:cubicBezTo>
                <a:lnTo>
                  <a:pt x="2005744" y="6866533"/>
                </a:lnTo>
                <a:cubicBezTo>
                  <a:pt x="1998388" y="6863179"/>
                  <a:pt x="1993320" y="6856355"/>
                  <a:pt x="1995949" y="6847893"/>
                </a:cubicBezTo>
                <a:cubicBezTo>
                  <a:pt x="1996026" y="6847588"/>
                  <a:pt x="1996331" y="6847321"/>
                  <a:pt x="1996445" y="6847054"/>
                </a:cubicBezTo>
                <a:cubicBezTo>
                  <a:pt x="1992824" y="6841108"/>
                  <a:pt x="1993472" y="6833294"/>
                  <a:pt x="1998503" y="6828338"/>
                </a:cubicBezTo>
                <a:close/>
                <a:moveTo>
                  <a:pt x="2024341" y="6793384"/>
                </a:moveTo>
                <a:cubicBezTo>
                  <a:pt x="2016376" y="6810842"/>
                  <a:pt x="1989395" y="6798225"/>
                  <a:pt x="1997359" y="6780767"/>
                </a:cubicBezTo>
                <a:cubicBezTo>
                  <a:pt x="2005324" y="6763309"/>
                  <a:pt x="2032306" y="6775926"/>
                  <a:pt x="2024341" y="6793384"/>
                </a:cubicBezTo>
                <a:close/>
                <a:moveTo>
                  <a:pt x="2005591" y="6719587"/>
                </a:moveTo>
                <a:cubicBezTo>
                  <a:pt x="2000942" y="6713641"/>
                  <a:pt x="2002352" y="6702815"/>
                  <a:pt x="2009097" y="6698851"/>
                </a:cubicBezTo>
                <a:lnTo>
                  <a:pt x="2014814" y="6695497"/>
                </a:lnTo>
                <a:cubicBezTo>
                  <a:pt x="2019692" y="6692638"/>
                  <a:pt x="2024951" y="6692333"/>
                  <a:pt x="2029524" y="6694429"/>
                </a:cubicBezTo>
                <a:lnTo>
                  <a:pt x="2029677" y="6694125"/>
                </a:lnTo>
                <a:cubicBezTo>
                  <a:pt x="2033145" y="6686539"/>
                  <a:pt x="2041643" y="6683528"/>
                  <a:pt x="2049303" y="6686463"/>
                </a:cubicBezTo>
                <a:cubicBezTo>
                  <a:pt x="2056735" y="6689321"/>
                  <a:pt x="2060203" y="6699003"/>
                  <a:pt x="2056963" y="6706093"/>
                </a:cubicBezTo>
                <a:lnTo>
                  <a:pt x="2054219" y="6712116"/>
                </a:lnTo>
                <a:cubicBezTo>
                  <a:pt x="2050751" y="6719701"/>
                  <a:pt x="2042253" y="6722713"/>
                  <a:pt x="2034593" y="6719778"/>
                </a:cubicBezTo>
                <a:cubicBezTo>
                  <a:pt x="2034021" y="6719549"/>
                  <a:pt x="2033640" y="6719053"/>
                  <a:pt x="2033106" y="6718749"/>
                </a:cubicBezTo>
                <a:cubicBezTo>
                  <a:pt x="2032725" y="6719053"/>
                  <a:pt x="2032497" y="6719549"/>
                  <a:pt x="2032078" y="6719778"/>
                </a:cubicBezTo>
                <a:lnTo>
                  <a:pt x="2026361" y="6723133"/>
                </a:lnTo>
                <a:cubicBezTo>
                  <a:pt x="2019158" y="6727326"/>
                  <a:pt x="2010927" y="6726411"/>
                  <a:pt x="2005591" y="6719587"/>
                </a:cubicBezTo>
                <a:close/>
                <a:moveTo>
                  <a:pt x="2030591" y="6946734"/>
                </a:moveTo>
                <a:cubicBezTo>
                  <a:pt x="2033945" y="6939796"/>
                  <a:pt x="2043434" y="6935870"/>
                  <a:pt x="2050446" y="6939758"/>
                </a:cubicBezTo>
                <a:lnTo>
                  <a:pt x="2061994" y="6946162"/>
                </a:lnTo>
                <a:cubicBezTo>
                  <a:pt x="2069044" y="6950088"/>
                  <a:pt x="2072626" y="6958436"/>
                  <a:pt x="2068968" y="6966021"/>
                </a:cubicBezTo>
                <a:cubicBezTo>
                  <a:pt x="2065614" y="6972959"/>
                  <a:pt x="2056125" y="6976923"/>
                  <a:pt x="2049113" y="6972997"/>
                </a:cubicBezTo>
                <a:lnTo>
                  <a:pt x="2037565" y="6966555"/>
                </a:lnTo>
                <a:cubicBezTo>
                  <a:pt x="2030515" y="6962667"/>
                  <a:pt x="2026933" y="6954357"/>
                  <a:pt x="2030591" y="6946734"/>
                </a:cubicBezTo>
                <a:close/>
                <a:moveTo>
                  <a:pt x="2101780" y="6587965"/>
                </a:moveTo>
                <a:lnTo>
                  <a:pt x="2104524" y="6581942"/>
                </a:lnTo>
                <a:cubicBezTo>
                  <a:pt x="2107878" y="6574586"/>
                  <a:pt x="2118892" y="6573328"/>
                  <a:pt x="2125027" y="6577178"/>
                </a:cubicBezTo>
                <a:cubicBezTo>
                  <a:pt x="2132497" y="6581828"/>
                  <a:pt x="2133145" y="6590367"/>
                  <a:pt x="2129829" y="6597686"/>
                </a:cubicBezTo>
                <a:lnTo>
                  <a:pt x="2127085" y="6603708"/>
                </a:lnTo>
                <a:cubicBezTo>
                  <a:pt x="2123731" y="6611065"/>
                  <a:pt x="2112756" y="6612323"/>
                  <a:pt x="2106582" y="6608473"/>
                </a:cubicBezTo>
                <a:cubicBezTo>
                  <a:pt x="2099151" y="6603822"/>
                  <a:pt x="2098465" y="6595284"/>
                  <a:pt x="2101780" y="6587965"/>
                </a:cubicBezTo>
                <a:close/>
                <a:moveTo>
                  <a:pt x="2074227" y="6628523"/>
                </a:moveTo>
                <a:cubicBezTo>
                  <a:pt x="2076323" y="6621357"/>
                  <a:pt x="2086003" y="6615944"/>
                  <a:pt x="2093091" y="6619184"/>
                </a:cubicBezTo>
                <a:lnTo>
                  <a:pt x="2099113" y="6621929"/>
                </a:lnTo>
                <a:cubicBezTo>
                  <a:pt x="2106735" y="6625397"/>
                  <a:pt x="2110888" y="6632373"/>
                  <a:pt x="2108449" y="6640797"/>
                </a:cubicBezTo>
                <a:cubicBezTo>
                  <a:pt x="2106353" y="6647963"/>
                  <a:pt x="2096674" y="6653376"/>
                  <a:pt x="2089585" y="6650136"/>
                </a:cubicBezTo>
                <a:lnTo>
                  <a:pt x="2083564" y="6647392"/>
                </a:lnTo>
                <a:cubicBezTo>
                  <a:pt x="2075942" y="6643961"/>
                  <a:pt x="2071788" y="6636947"/>
                  <a:pt x="2074227" y="6628523"/>
                </a:cubicBezTo>
                <a:close/>
                <a:moveTo>
                  <a:pt x="2073350" y="6710820"/>
                </a:moveTo>
                <a:lnTo>
                  <a:pt x="2075713" y="6701786"/>
                </a:lnTo>
                <a:cubicBezTo>
                  <a:pt x="2077733" y="6693972"/>
                  <a:pt x="2085965" y="6689017"/>
                  <a:pt x="2093815" y="6690999"/>
                </a:cubicBezTo>
                <a:cubicBezTo>
                  <a:pt x="2101590" y="6692981"/>
                  <a:pt x="2106582" y="6701329"/>
                  <a:pt x="2104562" y="6709105"/>
                </a:cubicBezTo>
                <a:lnTo>
                  <a:pt x="2102352" y="6717681"/>
                </a:lnTo>
                <a:cubicBezTo>
                  <a:pt x="2106353" y="6715432"/>
                  <a:pt x="2111232" y="6714746"/>
                  <a:pt x="2115614" y="6716729"/>
                </a:cubicBezTo>
                <a:lnTo>
                  <a:pt x="2121635" y="6719473"/>
                </a:lnTo>
                <a:cubicBezTo>
                  <a:pt x="2128991" y="6722827"/>
                  <a:pt x="2132497" y="6731709"/>
                  <a:pt x="2129181" y="6739142"/>
                </a:cubicBezTo>
                <a:cubicBezTo>
                  <a:pt x="2128533" y="6740553"/>
                  <a:pt x="2127542" y="6741658"/>
                  <a:pt x="2126552" y="6742763"/>
                </a:cubicBezTo>
                <a:cubicBezTo>
                  <a:pt x="2132573" y="6749129"/>
                  <a:pt x="2133869" y="6760564"/>
                  <a:pt x="2124036" y="6766358"/>
                </a:cubicBezTo>
                <a:cubicBezTo>
                  <a:pt x="2109517" y="6774897"/>
                  <a:pt x="2096597" y="6755876"/>
                  <a:pt x="2104867" y="6744516"/>
                </a:cubicBezTo>
                <a:lnTo>
                  <a:pt x="2103495" y="6743907"/>
                </a:lnTo>
                <a:cubicBezTo>
                  <a:pt x="2097131" y="6740972"/>
                  <a:pt x="2093930" y="6733920"/>
                  <a:pt x="2095301" y="6727211"/>
                </a:cubicBezTo>
                <a:cubicBezTo>
                  <a:pt x="2094082" y="6727935"/>
                  <a:pt x="2092710" y="6728317"/>
                  <a:pt x="2091338" y="6728659"/>
                </a:cubicBezTo>
                <a:cubicBezTo>
                  <a:pt x="2095073" y="6734873"/>
                  <a:pt x="2094120" y="6744631"/>
                  <a:pt x="2087489" y="6748519"/>
                </a:cubicBezTo>
                <a:lnTo>
                  <a:pt x="2081773" y="6751874"/>
                </a:lnTo>
                <a:cubicBezTo>
                  <a:pt x="2074837" y="6755952"/>
                  <a:pt x="2065995" y="6755419"/>
                  <a:pt x="2061003" y="6748405"/>
                </a:cubicBezTo>
                <a:cubicBezTo>
                  <a:pt x="2056620" y="6742268"/>
                  <a:pt x="2057535" y="6731709"/>
                  <a:pt x="2064471" y="6727630"/>
                </a:cubicBezTo>
                <a:lnTo>
                  <a:pt x="2070187" y="6724276"/>
                </a:lnTo>
                <a:cubicBezTo>
                  <a:pt x="2071788" y="6723323"/>
                  <a:pt x="2073541" y="6722675"/>
                  <a:pt x="2075294" y="6722255"/>
                </a:cubicBezTo>
                <a:cubicBezTo>
                  <a:pt x="2073160" y="6718901"/>
                  <a:pt x="2072283" y="6714784"/>
                  <a:pt x="2073350" y="6710820"/>
                </a:cubicBezTo>
                <a:close/>
                <a:moveTo>
                  <a:pt x="2007192" y="6568106"/>
                </a:moveTo>
                <a:cubicBezTo>
                  <a:pt x="2015119" y="6550686"/>
                  <a:pt x="2042901" y="6561511"/>
                  <a:pt x="2034936" y="6578931"/>
                </a:cubicBezTo>
                <a:cubicBezTo>
                  <a:pt x="2026971" y="6596351"/>
                  <a:pt x="1999227" y="6585526"/>
                  <a:pt x="2007192" y="6568106"/>
                </a:cubicBezTo>
                <a:close/>
                <a:moveTo>
                  <a:pt x="2016071" y="6594979"/>
                </a:moveTo>
                <a:cubicBezTo>
                  <a:pt x="2022893" y="6590672"/>
                  <a:pt x="2031506" y="6590443"/>
                  <a:pt x="2036994" y="6597304"/>
                </a:cubicBezTo>
                <a:cubicBezTo>
                  <a:pt x="2039166" y="6600010"/>
                  <a:pt x="2040157" y="6603861"/>
                  <a:pt x="2040042" y="6607596"/>
                </a:cubicBezTo>
                <a:lnTo>
                  <a:pt x="2041605" y="6604166"/>
                </a:lnTo>
                <a:cubicBezTo>
                  <a:pt x="2045073" y="6596580"/>
                  <a:pt x="2054372" y="6594293"/>
                  <a:pt x="2061536" y="6597456"/>
                </a:cubicBezTo>
                <a:cubicBezTo>
                  <a:pt x="2069082" y="6600773"/>
                  <a:pt x="2071483" y="6610341"/>
                  <a:pt x="2068244" y="6617393"/>
                </a:cubicBezTo>
                <a:lnTo>
                  <a:pt x="2065500" y="6623415"/>
                </a:lnTo>
                <a:cubicBezTo>
                  <a:pt x="2062032" y="6631001"/>
                  <a:pt x="2052733" y="6633288"/>
                  <a:pt x="2045530" y="6630124"/>
                </a:cubicBezTo>
                <a:cubicBezTo>
                  <a:pt x="2039585" y="6627494"/>
                  <a:pt x="2036956" y="6620975"/>
                  <a:pt x="2037680" y="6614876"/>
                </a:cubicBezTo>
                <a:cubicBezTo>
                  <a:pt x="2036841" y="6616135"/>
                  <a:pt x="2035965" y="6617354"/>
                  <a:pt x="2034631" y="6618193"/>
                </a:cubicBezTo>
                <a:cubicBezTo>
                  <a:pt x="2033831" y="6618688"/>
                  <a:pt x="2033030" y="6619184"/>
                  <a:pt x="2032306" y="6619794"/>
                </a:cubicBezTo>
                <a:cubicBezTo>
                  <a:pt x="2032306" y="6619794"/>
                  <a:pt x="2032306" y="6619794"/>
                  <a:pt x="2032306" y="6619794"/>
                </a:cubicBezTo>
                <a:cubicBezTo>
                  <a:pt x="2032268" y="6619908"/>
                  <a:pt x="2032268" y="6619908"/>
                  <a:pt x="2032192" y="6620061"/>
                </a:cubicBezTo>
                <a:cubicBezTo>
                  <a:pt x="2032154" y="6620290"/>
                  <a:pt x="2032154" y="6620328"/>
                  <a:pt x="2032078" y="6620785"/>
                </a:cubicBezTo>
                <a:cubicBezTo>
                  <a:pt x="2030820" y="6629018"/>
                  <a:pt x="2023693" y="6634393"/>
                  <a:pt x="2015462" y="6633745"/>
                </a:cubicBezTo>
                <a:cubicBezTo>
                  <a:pt x="2007611" y="6633135"/>
                  <a:pt x="2001323" y="6624825"/>
                  <a:pt x="2002504" y="6617126"/>
                </a:cubicBezTo>
                <a:cubicBezTo>
                  <a:pt x="2003914" y="6608244"/>
                  <a:pt x="2008259" y="6599934"/>
                  <a:pt x="2016071" y="6594979"/>
                </a:cubicBezTo>
                <a:close/>
                <a:moveTo>
                  <a:pt x="1980972" y="6607825"/>
                </a:moveTo>
                <a:cubicBezTo>
                  <a:pt x="1997512" y="6598067"/>
                  <a:pt x="2011117" y="6624559"/>
                  <a:pt x="1994654" y="6634241"/>
                </a:cubicBezTo>
                <a:cubicBezTo>
                  <a:pt x="1978114" y="6644037"/>
                  <a:pt x="1964547" y="6617507"/>
                  <a:pt x="1980972" y="6607825"/>
                </a:cubicBezTo>
                <a:close/>
                <a:moveTo>
                  <a:pt x="1977047" y="6667060"/>
                </a:moveTo>
                <a:cubicBezTo>
                  <a:pt x="1981353" y="6660809"/>
                  <a:pt x="1989356" y="6659132"/>
                  <a:pt x="1996178" y="6662219"/>
                </a:cubicBezTo>
                <a:lnTo>
                  <a:pt x="2002200" y="6664964"/>
                </a:lnTo>
                <a:cubicBezTo>
                  <a:pt x="2009555" y="6668318"/>
                  <a:pt x="2011879" y="6678381"/>
                  <a:pt x="2008259" y="6685128"/>
                </a:cubicBezTo>
                <a:cubicBezTo>
                  <a:pt x="2004296" y="6692523"/>
                  <a:pt x="1995416" y="6694544"/>
                  <a:pt x="1988099" y="6691189"/>
                </a:cubicBezTo>
                <a:lnTo>
                  <a:pt x="1982078" y="6688445"/>
                </a:lnTo>
                <a:cubicBezTo>
                  <a:pt x="1981696" y="6688254"/>
                  <a:pt x="1981468" y="6687873"/>
                  <a:pt x="1981125" y="6687682"/>
                </a:cubicBezTo>
                <a:lnTo>
                  <a:pt x="1980172" y="6691304"/>
                </a:lnTo>
                <a:cubicBezTo>
                  <a:pt x="1978152" y="6699118"/>
                  <a:pt x="1970187" y="6704226"/>
                  <a:pt x="1962222" y="6702320"/>
                </a:cubicBezTo>
                <a:cubicBezTo>
                  <a:pt x="1954486" y="6700452"/>
                  <a:pt x="1949227" y="6692142"/>
                  <a:pt x="1951247" y="6684366"/>
                </a:cubicBezTo>
                <a:cubicBezTo>
                  <a:pt x="1952047" y="6681355"/>
                  <a:pt x="1952809" y="6678305"/>
                  <a:pt x="1953610" y="6675294"/>
                </a:cubicBezTo>
                <a:cubicBezTo>
                  <a:pt x="1955629" y="6667480"/>
                  <a:pt x="1963632" y="6662410"/>
                  <a:pt x="1971559" y="6664316"/>
                </a:cubicBezTo>
                <a:cubicBezTo>
                  <a:pt x="1973617" y="6664773"/>
                  <a:pt x="1975408" y="6665764"/>
                  <a:pt x="1977047" y="6667060"/>
                </a:cubicBezTo>
                <a:close/>
                <a:moveTo>
                  <a:pt x="1944006" y="6529873"/>
                </a:moveTo>
                <a:lnTo>
                  <a:pt x="1949684" y="6526519"/>
                </a:lnTo>
                <a:cubicBezTo>
                  <a:pt x="1956658" y="6522402"/>
                  <a:pt x="1966376" y="6527662"/>
                  <a:pt x="1969235" y="6534371"/>
                </a:cubicBezTo>
                <a:cubicBezTo>
                  <a:pt x="1972664" y="6542414"/>
                  <a:pt x="1968320" y="6549847"/>
                  <a:pt x="1961384" y="6553925"/>
                </a:cubicBezTo>
                <a:lnTo>
                  <a:pt x="1955706" y="6557280"/>
                </a:lnTo>
                <a:cubicBezTo>
                  <a:pt x="1948732" y="6561359"/>
                  <a:pt x="1939014" y="6556098"/>
                  <a:pt x="1936155" y="6549428"/>
                </a:cubicBezTo>
                <a:cubicBezTo>
                  <a:pt x="1932725" y="6541346"/>
                  <a:pt x="1937108" y="6533951"/>
                  <a:pt x="1944006" y="6529873"/>
                </a:cubicBezTo>
                <a:close/>
                <a:moveTo>
                  <a:pt x="1916414" y="6607863"/>
                </a:moveTo>
                <a:cubicBezTo>
                  <a:pt x="1924265" y="6590672"/>
                  <a:pt x="1952847" y="6599210"/>
                  <a:pt x="1944882" y="6616630"/>
                </a:cubicBezTo>
                <a:cubicBezTo>
                  <a:pt x="1937032" y="6633822"/>
                  <a:pt x="1908488" y="6625283"/>
                  <a:pt x="1916414" y="6607863"/>
                </a:cubicBezTo>
                <a:close/>
                <a:moveTo>
                  <a:pt x="1893358" y="6705979"/>
                </a:moveTo>
                <a:cubicBezTo>
                  <a:pt x="1893320" y="6701367"/>
                  <a:pt x="1895187" y="6696792"/>
                  <a:pt x="1900294" y="6693743"/>
                </a:cubicBezTo>
                <a:cubicBezTo>
                  <a:pt x="1907878" y="6689284"/>
                  <a:pt x="1914890" y="6692409"/>
                  <a:pt x="1918892" y="6697898"/>
                </a:cubicBezTo>
                <a:cubicBezTo>
                  <a:pt x="1925447" y="6695535"/>
                  <a:pt x="1933107" y="6696869"/>
                  <a:pt x="1936079" y="6704416"/>
                </a:cubicBezTo>
                <a:cubicBezTo>
                  <a:pt x="1937108" y="6707008"/>
                  <a:pt x="1938442" y="6709486"/>
                  <a:pt x="1939433" y="6712040"/>
                </a:cubicBezTo>
                <a:cubicBezTo>
                  <a:pt x="1939776" y="6712688"/>
                  <a:pt x="1940119" y="6713260"/>
                  <a:pt x="1940500" y="6713869"/>
                </a:cubicBezTo>
                <a:cubicBezTo>
                  <a:pt x="1941757" y="6715471"/>
                  <a:pt x="1942824" y="6716995"/>
                  <a:pt x="1943587" y="6718710"/>
                </a:cubicBezTo>
                <a:cubicBezTo>
                  <a:pt x="1947931" y="6719701"/>
                  <a:pt x="1951971" y="6722561"/>
                  <a:pt x="1953953" y="6726182"/>
                </a:cubicBezTo>
                <a:cubicBezTo>
                  <a:pt x="1956506" y="6730870"/>
                  <a:pt x="1955934" y="6735635"/>
                  <a:pt x="1953724" y="6739714"/>
                </a:cubicBezTo>
                <a:cubicBezTo>
                  <a:pt x="1954410" y="6739142"/>
                  <a:pt x="1954829" y="6738456"/>
                  <a:pt x="1955668" y="6737960"/>
                </a:cubicBezTo>
                <a:cubicBezTo>
                  <a:pt x="1965004" y="6732433"/>
                  <a:pt x="1974303" y="6738075"/>
                  <a:pt x="1977733" y="6745698"/>
                </a:cubicBezTo>
                <a:cubicBezTo>
                  <a:pt x="1987070" y="6732738"/>
                  <a:pt x="2009517" y="6746155"/>
                  <a:pt x="2002047" y="6762508"/>
                </a:cubicBezTo>
                <a:cubicBezTo>
                  <a:pt x="1996026" y="6775697"/>
                  <a:pt x="1979715" y="6770589"/>
                  <a:pt x="1975523" y="6759802"/>
                </a:cubicBezTo>
                <a:cubicBezTo>
                  <a:pt x="1974608" y="6760755"/>
                  <a:pt x="1973808" y="6761746"/>
                  <a:pt x="1972512" y="6762547"/>
                </a:cubicBezTo>
                <a:cubicBezTo>
                  <a:pt x="1960050" y="6769865"/>
                  <a:pt x="1947398" y="6757629"/>
                  <a:pt x="1949151" y="6746994"/>
                </a:cubicBezTo>
                <a:cubicBezTo>
                  <a:pt x="1948160" y="6749663"/>
                  <a:pt x="1947169" y="6751416"/>
                  <a:pt x="1945454" y="6753589"/>
                </a:cubicBezTo>
                <a:cubicBezTo>
                  <a:pt x="1941529" y="6758544"/>
                  <a:pt x="1936536" y="6760717"/>
                  <a:pt x="1930782" y="6762851"/>
                </a:cubicBezTo>
                <a:cubicBezTo>
                  <a:pt x="1929105" y="6763499"/>
                  <a:pt x="1927161" y="6763423"/>
                  <a:pt x="1925180" y="6763080"/>
                </a:cubicBezTo>
                <a:cubicBezTo>
                  <a:pt x="1922741" y="6764529"/>
                  <a:pt x="1919959" y="6765482"/>
                  <a:pt x="1917215" y="6765482"/>
                </a:cubicBezTo>
                <a:cubicBezTo>
                  <a:pt x="1915042" y="6765482"/>
                  <a:pt x="1912832" y="6765368"/>
                  <a:pt x="1910660" y="6765138"/>
                </a:cubicBezTo>
                <a:cubicBezTo>
                  <a:pt x="1910165" y="6765444"/>
                  <a:pt x="1909669" y="6765786"/>
                  <a:pt x="1909097" y="6766015"/>
                </a:cubicBezTo>
                <a:cubicBezTo>
                  <a:pt x="1902085" y="6769141"/>
                  <a:pt x="1892253" y="6766015"/>
                  <a:pt x="1889433" y="6758468"/>
                </a:cubicBezTo>
                <a:lnTo>
                  <a:pt x="1887908" y="6754389"/>
                </a:lnTo>
                <a:cubicBezTo>
                  <a:pt x="1887070" y="6753360"/>
                  <a:pt x="1886270" y="6752254"/>
                  <a:pt x="1885584" y="6751035"/>
                </a:cubicBezTo>
                <a:cubicBezTo>
                  <a:pt x="1880325" y="6741772"/>
                  <a:pt x="1881544" y="6730032"/>
                  <a:pt x="1881087" y="6719778"/>
                </a:cubicBezTo>
                <a:cubicBezTo>
                  <a:pt x="1880706" y="6711049"/>
                  <a:pt x="1886651" y="6706589"/>
                  <a:pt x="1893358" y="6705979"/>
                </a:cubicBezTo>
                <a:close/>
                <a:moveTo>
                  <a:pt x="1878533" y="6786332"/>
                </a:moveTo>
                <a:cubicBezTo>
                  <a:pt x="1880477" y="6778480"/>
                  <a:pt x="1890462" y="6774744"/>
                  <a:pt x="1897512" y="6777222"/>
                </a:cubicBezTo>
                <a:cubicBezTo>
                  <a:pt x="1900027" y="6778099"/>
                  <a:pt x="1901856" y="6779700"/>
                  <a:pt x="1903381" y="6781453"/>
                </a:cubicBezTo>
                <a:cubicBezTo>
                  <a:pt x="1904600" y="6776383"/>
                  <a:pt x="1907878" y="6772076"/>
                  <a:pt x="1913709" y="6770628"/>
                </a:cubicBezTo>
                <a:cubicBezTo>
                  <a:pt x="1920873" y="6768836"/>
                  <a:pt x="1930706" y="6773487"/>
                  <a:pt x="1931773" y="6781453"/>
                </a:cubicBezTo>
                <a:cubicBezTo>
                  <a:pt x="1931849" y="6782406"/>
                  <a:pt x="1932040" y="6783321"/>
                  <a:pt x="1932268" y="6784236"/>
                </a:cubicBezTo>
                <a:cubicBezTo>
                  <a:pt x="1932268" y="6784236"/>
                  <a:pt x="1932268" y="6784236"/>
                  <a:pt x="1932268" y="6784236"/>
                </a:cubicBezTo>
                <a:cubicBezTo>
                  <a:pt x="1932344" y="6784312"/>
                  <a:pt x="1932382" y="6784312"/>
                  <a:pt x="1932459" y="6784427"/>
                </a:cubicBezTo>
                <a:cubicBezTo>
                  <a:pt x="1932649" y="6784579"/>
                  <a:pt x="1932687" y="6784579"/>
                  <a:pt x="1933068" y="6784845"/>
                </a:cubicBezTo>
                <a:cubicBezTo>
                  <a:pt x="1940043" y="6789420"/>
                  <a:pt x="1941948" y="6798149"/>
                  <a:pt x="1937947" y="6805353"/>
                </a:cubicBezTo>
                <a:cubicBezTo>
                  <a:pt x="1934097" y="6812253"/>
                  <a:pt x="1923960" y="6814464"/>
                  <a:pt x="1917443" y="6810194"/>
                </a:cubicBezTo>
                <a:cubicBezTo>
                  <a:pt x="1916643" y="6809660"/>
                  <a:pt x="1916148" y="6808822"/>
                  <a:pt x="1915424" y="6808250"/>
                </a:cubicBezTo>
                <a:cubicBezTo>
                  <a:pt x="1915004" y="6809241"/>
                  <a:pt x="1914471" y="6810080"/>
                  <a:pt x="1913861" y="6810995"/>
                </a:cubicBezTo>
                <a:cubicBezTo>
                  <a:pt x="1921140" y="6810881"/>
                  <a:pt x="1928762" y="6815226"/>
                  <a:pt x="1929715" y="6824489"/>
                </a:cubicBezTo>
                <a:cubicBezTo>
                  <a:pt x="1931696" y="6843586"/>
                  <a:pt x="1901933" y="6844920"/>
                  <a:pt x="1899989" y="6825937"/>
                </a:cubicBezTo>
                <a:cubicBezTo>
                  <a:pt x="1899608" y="6822430"/>
                  <a:pt x="1900561" y="6819762"/>
                  <a:pt x="1901971" y="6817475"/>
                </a:cubicBezTo>
                <a:cubicBezTo>
                  <a:pt x="1901552" y="6817475"/>
                  <a:pt x="1901171" y="6817665"/>
                  <a:pt x="1900751" y="6817589"/>
                </a:cubicBezTo>
                <a:cubicBezTo>
                  <a:pt x="1893472" y="6816484"/>
                  <a:pt x="1886765" y="6814197"/>
                  <a:pt x="1881925" y="6808327"/>
                </a:cubicBezTo>
                <a:cubicBezTo>
                  <a:pt x="1876552" y="6801961"/>
                  <a:pt x="1876628" y="6793956"/>
                  <a:pt x="1878533" y="6786332"/>
                </a:cubicBezTo>
                <a:close/>
                <a:moveTo>
                  <a:pt x="1882306" y="6842938"/>
                </a:moveTo>
                <a:cubicBezTo>
                  <a:pt x="1886689" y="6849037"/>
                  <a:pt x="1885850" y="6859633"/>
                  <a:pt x="1878915" y="6863712"/>
                </a:cubicBezTo>
                <a:lnTo>
                  <a:pt x="1873198" y="6867067"/>
                </a:lnTo>
                <a:cubicBezTo>
                  <a:pt x="1866262" y="6871145"/>
                  <a:pt x="1857459" y="6870688"/>
                  <a:pt x="1852428" y="6863674"/>
                </a:cubicBezTo>
                <a:cubicBezTo>
                  <a:pt x="1848046" y="6857537"/>
                  <a:pt x="1848884" y="6846978"/>
                  <a:pt x="1855820" y="6842900"/>
                </a:cubicBezTo>
                <a:lnTo>
                  <a:pt x="1861536" y="6839545"/>
                </a:lnTo>
                <a:cubicBezTo>
                  <a:pt x="1868472" y="6835429"/>
                  <a:pt x="1877276" y="6835924"/>
                  <a:pt x="1882306" y="6842938"/>
                </a:cubicBezTo>
                <a:close/>
                <a:moveTo>
                  <a:pt x="1844730" y="6726639"/>
                </a:moveTo>
                <a:cubicBezTo>
                  <a:pt x="1861232" y="6716919"/>
                  <a:pt x="1873007" y="6744288"/>
                  <a:pt x="1856697" y="6753894"/>
                </a:cubicBezTo>
                <a:cubicBezTo>
                  <a:pt x="1852581" y="6756334"/>
                  <a:pt x="1848770" y="6756448"/>
                  <a:pt x="1845569" y="6755113"/>
                </a:cubicBezTo>
                <a:cubicBezTo>
                  <a:pt x="1848694" y="6758391"/>
                  <a:pt x="1849989" y="6763423"/>
                  <a:pt x="1849151" y="6768035"/>
                </a:cubicBezTo>
                <a:cubicBezTo>
                  <a:pt x="1849913" y="6768340"/>
                  <a:pt x="1850713" y="6768569"/>
                  <a:pt x="1851437" y="6768950"/>
                </a:cubicBezTo>
                <a:cubicBezTo>
                  <a:pt x="1858450" y="6772953"/>
                  <a:pt x="1861727" y="6781567"/>
                  <a:pt x="1857916" y="6789001"/>
                </a:cubicBezTo>
                <a:cubicBezTo>
                  <a:pt x="1854562" y="6795519"/>
                  <a:pt x="1845950" y="6798835"/>
                  <a:pt x="1839128" y="6795862"/>
                </a:cubicBezTo>
                <a:cubicBezTo>
                  <a:pt x="1838747" y="6795862"/>
                  <a:pt x="1838366" y="6795900"/>
                  <a:pt x="1837947" y="6795938"/>
                </a:cubicBezTo>
                <a:cubicBezTo>
                  <a:pt x="1837794" y="6795976"/>
                  <a:pt x="1837680" y="6795976"/>
                  <a:pt x="1837489" y="6796014"/>
                </a:cubicBezTo>
                <a:cubicBezTo>
                  <a:pt x="1836346" y="6796396"/>
                  <a:pt x="1835164" y="6796663"/>
                  <a:pt x="1834021" y="6797043"/>
                </a:cubicBezTo>
                <a:cubicBezTo>
                  <a:pt x="1833145" y="6797348"/>
                  <a:pt x="1828457" y="6799330"/>
                  <a:pt x="1832649" y="6797424"/>
                </a:cubicBezTo>
                <a:cubicBezTo>
                  <a:pt x="1827314" y="6799826"/>
                  <a:pt x="1822398" y="6801541"/>
                  <a:pt x="1816719" y="6798644"/>
                </a:cubicBezTo>
                <a:cubicBezTo>
                  <a:pt x="1811003" y="6795748"/>
                  <a:pt x="1808069" y="6789839"/>
                  <a:pt x="1808602" y="6783626"/>
                </a:cubicBezTo>
                <a:cubicBezTo>
                  <a:pt x="1808716" y="6782368"/>
                  <a:pt x="1808983" y="6781110"/>
                  <a:pt x="1809288" y="6779890"/>
                </a:cubicBezTo>
                <a:cubicBezTo>
                  <a:pt x="1809593" y="6770094"/>
                  <a:pt x="1816796" y="6761479"/>
                  <a:pt x="1823541" y="6754961"/>
                </a:cubicBezTo>
                <a:cubicBezTo>
                  <a:pt x="1828724" y="6749968"/>
                  <a:pt x="1835698" y="6749129"/>
                  <a:pt x="1841719" y="6752407"/>
                </a:cubicBezTo>
                <a:cubicBezTo>
                  <a:pt x="1835355" y="6746155"/>
                  <a:pt x="1834288" y="6732776"/>
                  <a:pt x="1844730" y="6726639"/>
                </a:cubicBezTo>
                <a:close/>
                <a:moveTo>
                  <a:pt x="1805553" y="6675790"/>
                </a:moveTo>
                <a:cubicBezTo>
                  <a:pt x="1809326" y="6668623"/>
                  <a:pt x="1820340" y="6667975"/>
                  <a:pt x="1826285" y="6672168"/>
                </a:cubicBezTo>
                <a:cubicBezTo>
                  <a:pt x="1830439" y="6675103"/>
                  <a:pt x="1832230" y="6679258"/>
                  <a:pt x="1832268" y="6683604"/>
                </a:cubicBezTo>
                <a:cubicBezTo>
                  <a:pt x="1835546" y="6687568"/>
                  <a:pt x="1836651" y="6693019"/>
                  <a:pt x="1834974" y="6698279"/>
                </a:cubicBezTo>
                <a:cubicBezTo>
                  <a:pt x="1832573" y="6705865"/>
                  <a:pt x="1823122" y="6709943"/>
                  <a:pt x="1815843" y="6707123"/>
                </a:cubicBezTo>
                <a:cubicBezTo>
                  <a:pt x="1810165" y="6704912"/>
                  <a:pt x="1805630" y="6701329"/>
                  <a:pt x="1803076" y="6695801"/>
                </a:cubicBezTo>
                <a:cubicBezTo>
                  <a:pt x="1799913" y="6688826"/>
                  <a:pt x="1802238" y="6682041"/>
                  <a:pt x="1805553" y="6675790"/>
                </a:cubicBezTo>
                <a:close/>
                <a:moveTo>
                  <a:pt x="1773846" y="6767044"/>
                </a:moveTo>
                <a:cubicBezTo>
                  <a:pt x="1780896" y="6763919"/>
                  <a:pt x="1790652" y="6767121"/>
                  <a:pt x="1793473" y="6774668"/>
                </a:cubicBezTo>
                <a:cubicBezTo>
                  <a:pt x="1794578" y="6777603"/>
                  <a:pt x="1795645" y="6780500"/>
                  <a:pt x="1796750" y="6783435"/>
                </a:cubicBezTo>
                <a:cubicBezTo>
                  <a:pt x="1799570" y="6790983"/>
                  <a:pt x="1796864" y="6799674"/>
                  <a:pt x="1789128" y="6803066"/>
                </a:cubicBezTo>
                <a:cubicBezTo>
                  <a:pt x="1782078" y="6806192"/>
                  <a:pt x="1772322" y="6802990"/>
                  <a:pt x="1769501" y="6795442"/>
                </a:cubicBezTo>
                <a:lnTo>
                  <a:pt x="1766224" y="6786675"/>
                </a:lnTo>
                <a:cubicBezTo>
                  <a:pt x="1763404" y="6779128"/>
                  <a:pt x="1766148" y="6770437"/>
                  <a:pt x="1773846" y="6767044"/>
                </a:cubicBezTo>
                <a:close/>
                <a:moveTo>
                  <a:pt x="1739852" y="6804667"/>
                </a:moveTo>
                <a:lnTo>
                  <a:pt x="1735088" y="6800779"/>
                </a:lnTo>
                <a:cubicBezTo>
                  <a:pt x="1728838" y="6795709"/>
                  <a:pt x="1728495" y="6785684"/>
                  <a:pt x="1733640" y="6779776"/>
                </a:cubicBezTo>
                <a:cubicBezTo>
                  <a:pt x="1739052" y="6773563"/>
                  <a:pt x="1748427" y="6773296"/>
                  <a:pt x="1754639" y="6778328"/>
                </a:cubicBezTo>
                <a:lnTo>
                  <a:pt x="1761880" y="6784236"/>
                </a:lnTo>
                <a:cubicBezTo>
                  <a:pt x="1768130" y="6789344"/>
                  <a:pt x="1768472" y="6799330"/>
                  <a:pt x="1763328" y="6805239"/>
                </a:cubicBezTo>
                <a:cubicBezTo>
                  <a:pt x="1758716" y="6810537"/>
                  <a:pt x="1751285" y="6811490"/>
                  <a:pt x="1745302" y="6808555"/>
                </a:cubicBezTo>
                <a:cubicBezTo>
                  <a:pt x="1747398" y="6810842"/>
                  <a:pt x="1748884" y="6813853"/>
                  <a:pt x="1749265" y="6817551"/>
                </a:cubicBezTo>
                <a:cubicBezTo>
                  <a:pt x="1749761" y="6822430"/>
                  <a:pt x="1748160" y="6825975"/>
                  <a:pt x="1745492" y="6828262"/>
                </a:cubicBezTo>
                <a:cubicBezTo>
                  <a:pt x="1753686" y="6826814"/>
                  <a:pt x="1764014" y="6831617"/>
                  <a:pt x="1765119" y="6842480"/>
                </a:cubicBezTo>
                <a:cubicBezTo>
                  <a:pt x="1767101" y="6861539"/>
                  <a:pt x="1737299" y="6860739"/>
                  <a:pt x="1735355" y="6841909"/>
                </a:cubicBezTo>
                <a:cubicBezTo>
                  <a:pt x="1734860" y="6837029"/>
                  <a:pt x="1736460" y="6833446"/>
                  <a:pt x="1739128" y="6831159"/>
                </a:cubicBezTo>
                <a:cubicBezTo>
                  <a:pt x="1730934" y="6832608"/>
                  <a:pt x="1720569" y="6827767"/>
                  <a:pt x="1719463" y="6816903"/>
                </a:cubicBezTo>
                <a:cubicBezTo>
                  <a:pt x="1718244" y="6804438"/>
                  <a:pt x="1730629" y="6800550"/>
                  <a:pt x="1739852" y="6804667"/>
                </a:cubicBezTo>
                <a:close/>
                <a:moveTo>
                  <a:pt x="1754982" y="7000594"/>
                </a:moveTo>
                <a:cubicBezTo>
                  <a:pt x="1756963" y="7019654"/>
                  <a:pt x="1727543" y="7024380"/>
                  <a:pt x="1725599" y="7005321"/>
                </a:cubicBezTo>
                <a:cubicBezTo>
                  <a:pt x="1723617" y="6986262"/>
                  <a:pt x="1753038" y="6981535"/>
                  <a:pt x="1754982" y="7000594"/>
                </a:cubicBezTo>
                <a:close/>
                <a:moveTo>
                  <a:pt x="1678953" y="7016261"/>
                </a:moveTo>
                <a:lnTo>
                  <a:pt x="1675752" y="7022017"/>
                </a:lnTo>
                <a:cubicBezTo>
                  <a:pt x="1671826" y="7029107"/>
                  <a:pt x="1660774" y="7029488"/>
                  <a:pt x="1654944" y="7025181"/>
                </a:cubicBezTo>
                <a:cubicBezTo>
                  <a:pt x="1647893" y="7019958"/>
                  <a:pt x="1647893" y="7011382"/>
                  <a:pt x="1651781" y="7004368"/>
                </a:cubicBezTo>
                <a:lnTo>
                  <a:pt x="1654982" y="6998574"/>
                </a:lnTo>
                <a:cubicBezTo>
                  <a:pt x="1658907" y="6991484"/>
                  <a:pt x="1669959" y="6991103"/>
                  <a:pt x="1675790" y="6995410"/>
                </a:cubicBezTo>
                <a:cubicBezTo>
                  <a:pt x="1682840" y="7000633"/>
                  <a:pt x="1682840" y="7009209"/>
                  <a:pt x="1678953" y="7016261"/>
                </a:cubicBezTo>
                <a:close/>
                <a:moveTo>
                  <a:pt x="1681392" y="6972883"/>
                </a:moveTo>
                <a:cubicBezTo>
                  <a:pt x="1676819" y="6978677"/>
                  <a:pt x="1666186" y="6981040"/>
                  <a:pt x="1660469" y="6975360"/>
                </a:cubicBezTo>
                <a:cubicBezTo>
                  <a:pt x="1659784" y="6974636"/>
                  <a:pt x="1659059" y="6973988"/>
                  <a:pt x="1658297" y="6973378"/>
                </a:cubicBezTo>
                <a:cubicBezTo>
                  <a:pt x="1658183" y="6973302"/>
                  <a:pt x="1658221" y="6973340"/>
                  <a:pt x="1658145" y="6973264"/>
                </a:cubicBezTo>
                <a:cubicBezTo>
                  <a:pt x="1658069" y="6973264"/>
                  <a:pt x="1658030" y="6973264"/>
                  <a:pt x="1657954" y="6973225"/>
                </a:cubicBezTo>
                <a:cubicBezTo>
                  <a:pt x="1657764" y="6973225"/>
                  <a:pt x="1657649" y="6973225"/>
                  <a:pt x="1657383" y="6973264"/>
                </a:cubicBezTo>
                <a:cubicBezTo>
                  <a:pt x="1649075" y="6973873"/>
                  <a:pt x="1642253" y="6968232"/>
                  <a:pt x="1641034" y="6959998"/>
                </a:cubicBezTo>
                <a:cubicBezTo>
                  <a:pt x="1639852" y="6952223"/>
                  <a:pt x="1646521" y="6944180"/>
                  <a:pt x="1654296" y="6943608"/>
                </a:cubicBezTo>
                <a:cubicBezTo>
                  <a:pt x="1663366" y="6942960"/>
                  <a:pt x="1672360" y="6945438"/>
                  <a:pt x="1678915" y="6951956"/>
                </a:cubicBezTo>
                <a:cubicBezTo>
                  <a:pt x="1684669" y="6957674"/>
                  <a:pt x="1686841" y="6965945"/>
                  <a:pt x="1681392" y="6972883"/>
                </a:cubicBezTo>
                <a:close/>
                <a:moveTo>
                  <a:pt x="1657992" y="6799178"/>
                </a:moveTo>
                <a:cubicBezTo>
                  <a:pt x="1656049" y="6780386"/>
                  <a:pt x="1685012" y="6773296"/>
                  <a:pt x="1686956" y="6792317"/>
                </a:cubicBezTo>
                <a:cubicBezTo>
                  <a:pt x="1688899" y="6811147"/>
                  <a:pt x="1659936" y="6818237"/>
                  <a:pt x="1657992" y="6799178"/>
                </a:cubicBezTo>
                <a:close/>
                <a:moveTo>
                  <a:pt x="1689357" y="6831197"/>
                </a:moveTo>
                <a:cubicBezTo>
                  <a:pt x="1697283" y="6813816"/>
                  <a:pt x="1725332" y="6823841"/>
                  <a:pt x="1717406" y="6841261"/>
                </a:cubicBezTo>
                <a:cubicBezTo>
                  <a:pt x="1709440" y="6858605"/>
                  <a:pt x="1681392" y="6848579"/>
                  <a:pt x="1689357" y="6831197"/>
                </a:cubicBezTo>
                <a:close/>
                <a:moveTo>
                  <a:pt x="1714319" y="6960609"/>
                </a:moveTo>
                <a:cubicBezTo>
                  <a:pt x="1706277" y="6961447"/>
                  <a:pt x="1699456" y="6952985"/>
                  <a:pt x="1699532" y="6945628"/>
                </a:cubicBezTo>
                <a:cubicBezTo>
                  <a:pt x="1699570" y="6940024"/>
                  <a:pt x="1702505" y="6935870"/>
                  <a:pt x="1706697" y="6933354"/>
                </a:cubicBezTo>
                <a:cubicBezTo>
                  <a:pt x="1705325" y="6931220"/>
                  <a:pt x="1704372" y="6928780"/>
                  <a:pt x="1704067" y="6926226"/>
                </a:cubicBezTo>
                <a:cubicBezTo>
                  <a:pt x="1703191" y="6917993"/>
                  <a:pt x="1710279" y="6911207"/>
                  <a:pt x="1717977" y="6910407"/>
                </a:cubicBezTo>
                <a:lnTo>
                  <a:pt x="1724570" y="6909721"/>
                </a:lnTo>
                <a:cubicBezTo>
                  <a:pt x="1730058" y="6909149"/>
                  <a:pt x="1734745" y="6912046"/>
                  <a:pt x="1737604" y="6916277"/>
                </a:cubicBezTo>
                <a:cubicBezTo>
                  <a:pt x="1742558" y="6917306"/>
                  <a:pt x="1746674" y="6920928"/>
                  <a:pt x="1747398" y="6927636"/>
                </a:cubicBezTo>
                <a:cubicBezTo>
                  <a:pt x="1748312" y="6936480"/>
                  <a:pt x="1742444" y="6942274"/>
                  <a:pt x="1735774" y="6944180"/>
                </a:cubicBezTo>
                <a:cubicBezTo>
                  <a:pt x="1735812" y="6944484"/>
                  <a:pt x="1735889" y="6944789"/>
                  <a:pt x="1735889" y="6945056"/>
                </a:cubicBezTo>
                <a:cubicBezTo>
                  <a:pt x="1735812" y="6953747"/>
                  <a:pt x="1728915" y="6959046"/>
                  <a:pt x="1720912" y="6959884"/>
                </a:cubicBezTo>
                <a:lnTo>
                  <a:pt x="1714319" y="6960609"/>
                </a:lnTo>
                <a:close/>
                <a:moveTo>
                  <a:pt x="1748274" y="7068712"/>
                </a:moveTo>
                <a:cubicBezTo>
                  <a:pt x="1738937" y="7085484"/>
                  <a:pt x="1713823" y="7069512"/>
                  <a:pt x="1723084" y="7052855"/>
                </a:cubicBezTo>
                <a:cubicBezTo>
                  <a:pt x="1732421" y="7036045"/>
                  <a:pt x="1757573" y="7052016"/>
                  <a:pt x="1748274" y="7068712"/>
                </a:cubicBezTo>
                <a:close/>
                <a:moveTo>
                  <a:pt x="1790119" y="7039361"/>
                </a:moveTo>
                <a:cubicBezTo>
                  <a:pt x="1783640" y="7040123"/>
                  <a:pt x="1778114" y="7035815"/>
                  <a:pt x="1775599" y="7030174"/>
                </a:cubicBezTo>
                <a:cubicBezTo>
                  <a:pt x="1775523" y="7031699"/>
                  <a:pt x="1775409" y="7033224"/>
                  <a:pt x="1774684" y="7034596"/>
                </a:cubicBezTo>
                <a:cubicBezTo>
                  <a:pt x="1774227" y="7035397"/>
                  <a:pt x="1773808" y="7036273"/>
                  <a:pt x="1773503" y="7037150"/>
                </a:cubicBezTo>
                <a:lnTo>
                  <a:pt x="1773503" y="7037150"/>
                </a:lnTo>
                <a:cubicBezTo>
                  <a:pt x="1773503" y="7037264"/>
                  <a:pt x="1773503" y="7037302"/>
                  <a:pt x="1773541" y="7037455"/>
                </a:cubicBezTo>
                <a:cubicBezTo>
                  <a:pt x="1773617" y="7037684"/>
                  <a:pt x="1773655" y="7037721"/>
                  <a:pt x="1773808" y="7038141"/>
                </a:cubicBezTo>
                <a:cubicBezTo>
                  <a:pt x="1776895" y="7045879"/>
                  <a:pt x="1773465" y="7054113"/>
                  <a:pt x="1766033" y="7057734"/>
                </a:cubicBezTo>
                <a:cubicBezTo>
                  <a:pt x="1758945" y="7061164"/>
                  <a:pt x="1749341" y="7057200"/>
                  <a:pt x="1746445" y="7049957"/>
                </a:cubicBezTo>
                <a:cubicBezTo>
                  <a:pt x="1743092" y="7041534"/>
                  <a:pt x="1742596" y="7032195"/>
                  <a:pt x="1746864" y="7023961"/>
                </a:cubicBezTo>
                <a:cubicBezTo>
                  <a:pt x="1750561" y="7016795"/>
                  <a:pt x="1757878" y="7012221"/>
                  <a:pt x="1766072" y="7015346"/>
                </a:cubicBezTo>
                <a:cubicBezTo>
                  <a:pt x="1769311" y="7016566"/>
                  <a:pt x="1772131" y="7019387"/>
                  <a:pt x="1773922" y="7022665"/>
                </a:cubicBezTo>
                <a:lnTo>
                  <a:pt x="1773541" y="7018929"/>
                </a:lnTo>
                <a:cubicBezTo>
                  <a:pt x="1772703" y="7010620"/>
                  <a:pt x="1779562" y="7003911"/>
                  <a:pt x="1787337" y="7003034"/>
                </a:cubicBezTo>
                <a:cubicBezTo>
                  <a:pt x="1795530" y="7002119"/>
                  <a:pt x="1802428" y="7009095"/>
                  <a:pt x="1803229" y="7016833"/>
                </a:cubicBezTo>
                <a:lnTo>
                  <a:pt x="1803915" y="7023427"/>
                </a:lnTo>
                <a:cubicBezTo>
                  <a:pt x="1804753" y="7031775"/>
                  <a:pt x="1797893" y="7038484"/>
                  <a:pt x="1790119" y="7039361"/>
                </a:cubicBezTo>
                <a:close/>
                <a:moveTo>
                  <a:pt x="1781125" y="6902479"/>
                </a:moveTo>
                <a:lnTo>
                  <a:pt x="1779029" y="6898934"/>
                </a:lnTo>
                <a:cubicBezTo>
                  <a:pt x="1769311" y="6882390"/>
                  <a:pt x="1795264" y="6867829"/>
                  <a:pt x="1804982" y="6884334"/>
                </a:cubicBezTo>
                <a:lnTo>
                  <a:pt x="1807078" y="6887879"/>
                </a:lnTo>
                <a:cubicBezTo>
                  <a:pt x="1816796" y="6904422"/>
                  <a:pt x="1790843" y="6918984"/>
                  <a:pt x="1781125" y="6902479"/>
                </a:cubicBezTo>
                <a:close/>
                <a:moveTo>
                  <a:pt x="1838137" y="7034329"/>
                </a:moveTo>
                <a:lnTo>
                  <a:pt x="1831544" y="7035015"/>
                </a:lnTo>
                <a:cubicBezTo>
                  <a:pt x="1823198" y="7035854"/>
                  <a:pt x="1816110" y="7031928"/>
                  <a:pt x="1813937" y="7023466"/>
                </a:cubicBezTo>
                <a:cubicBezTo>
                  <a:pt x="1812070" y="7016223"/>
                  <a:pt x="1817710" y="7006693"/>
                  <a:pt x="1825485" y="7005893"/>
                </a:cubicBezTo>
                <a:lnTo>
                  <a:pt x="1832078" y="7005207"/>
                </a:lnTo>
                <a:cubicBezTo>
                  <a:pt x="1840424" y="7004368"/>
                  <a:pt x="1847512" y="7008294"/>
                  <a:pt x="1849684" y="7016756"/>
                </a:cubicBezTo>
                <a:cubicBezTo>
                  <a:pt x="1851552" y="7023961"/>
                  <a:pt x="1845911" y="7033528"/>
                  <a:pt x="1838137" y="7034329"/>
                </a:cubicBezTo>
                <a:close/>
                <a:moveTo>
                  <a:pt x="1845149" y="6996554"/>
                </a:moveTo>
                <a:cubicBezTo>
                  <a:pt x="1840309" y="7002424"/>
                  <a:pt x="1830020" y="7004139"/>
                  <a:pt x="1824189" y="6998574"/>
                </a:cubicBezTo>
                <a:cubicBezTo>
                  <a:pt x="1818854" y="6993505"/>
                  <a:pt x="1814662" y="6987787"/>
                  <a:pt x="1814052" y="6980201"/>
                </a:cubicBezTo>
                <a:cubicBezTo>
                  <a:pt x="1813366" y="6971892"/>
                  <a:pt x="1818015" y="6965373"/>
                  <a:pt x="1823960" y="6960228"/>
                </a:cubicBezTo>
                <a:cubicBezTo>
                  <a:pt x="1830058" y="6954929"/>
                  <a:pt x="1840386" y="6957559"/>
                  <a:pt x="1844730" y="6963620"/>
                </a:cubicBezTo>
                <a:cubicBezTo>
                  <a:pt x="1848236" y="6968499"/>
                  <a:pt x="1848084" y="6974140"/>
                  <a:pt x="1845607" y="6978905"/>
                </a:cubicBezTo>
                <a:cubicBezTo>
                  <a:pt x="1849113" y="6984280"/>
                  <a:pt x="1849608" y="6991103"/>
                  <a:pt x="1845149" y="6996554"/>
                </a:cubicBezTo>
                <a:close/>
                <a:moveTo>
                  <a:pt x="1904181" y="7107440"/>
                </a:moveTo>
                <a:lnTo>
                  <a:pt x="1897588" y="7108126"/>
                </a:lnTo>
                <a:cubicBezTo>
                  <a:pt x="1890614" y="7108850"/>
                  <a:pt x="1884288" y="7104352"/>
                  <a:pt x="1882078" y="7097910"/>
                </a:cubicBezTo>
                <a:cubicBezTo>
                  <a:pt x="1881392" y="7099130"/>
                  <a:pt x="1880401" y="7100159"/>
                  <a:pt x="1879410" y="7101150"/>
                </a:cubicBezTo>
                <a:cubicBezTo>
                  <a:pt x="1885812" y="7104619"/>
                  <a:pt x="1889890" y="7113501"/>
                  <a:pt x="1886155" y="7120248"/>
                </a:cubicBezTo>
                <a:lnTo>
                  <a:pt x="1882954" y="7126041"/>
                </a:lnTo>
                <a:cubicBezTo>
                  <a:pt x="1879029" y="7133093"/>
                  <a:pt x="1871140" y="7137096"/>
                  <a:pt x="1863290" y="7133551"/>
                </a:cubicBezTo>
                <a:cubicBezTo>
                  <a:pt x="1856430" y="7130463"/>
                  <a:pt x="1851857" y="7120896"/>
                  <a:pt x="1855782" y="7113882"/>
                </a:cubicBezTo>
                <a:lnTo>
                  <a:pt x="1858983" y="7108088"/>
                </a:lnTo>
                <a:cubicBezTo>
                  <a:pt x="1859898" y="7106449"/>
                  <a:pt x="1861041" y="7105000"/>
                  <a:pt x="1862337" y="7103743"/>
                </a:cubicBezTo>
                <a:cubicBezTo>
                  <a:pt x="1858831" y="7101913"/>
                  <a:pt x="1856011" y="7098825"/>
                  <a:pt x="1854867" y="7094861"/>
                </a:cubicBezTo>
                <a:lnTo>
                  <a:pt x="1852314" y="7085865"/>
                </a:lnTo>
                <a:cubicBezTo>
                  <a:pt x="1850104" y="7078127"/>
                  <a:pt x="1854677" y="7069664"/>
                  <a:pt x="1862451" y="7067416"/>
                </a:cubicBezTo>
                <a:cubicBezTo>
                  <a:pt x="1870149" y="7065167"/>
                  <a:pt x="1878686" y="7069817"/>
                  <a:pt x="1880896" y="7077555"/>
                </a:cubicBezTo>
                <a:lnTo>
                  <a:pt x="1883335" y="7086056"/>
                </a:lnTo>
                <a:cubicBezTo>
                  <a:pt x="1885660" y="7082091"/>
                  <a:pt x="1889509" y="7079004"/>
                  <a:pt x="1894273" y="7078508"/>
                </a:cubicBezTo>
                <a:lnTo>
                  <a:pt x="1900866" y="7077822"/>
                </a:lnTo>
                <a:cubicBezTo>
                  <a:pt x="1908907" y="7076983"/>
                  <a:pt x="1916414" y="7082891"/>
                  <a:pt x="1917329" y="7090973"/>
                </a:cubicBezTo>
                <a:cubicBezTo>
                  <a:pt x="1918206" y="7098939"/>
                  <a:pt x="1912184" y="7106601"/>
                  <a:pt x="1904181" y="7107440"/>
                </a:cubicBezTo>
                <a:close/>
                <a:moveTo>
                  <a:pt x="1947665" y="6944789"/>
                </a:moveTo>
                <a:cubicBezTo>
                  <a:pt x="1936765" y="6951231"/>
                  <a:pt x="1925675" y="6942693"/>
                  <a:pt x="1924113" y="6933392"/>
                </a:cubicBezTo>
                <a:cubicBezTo>
                  <a:pt x="1922169" y="6936137"/>
                  <a:pt x="1919349" y="6937737"/>
                  <a:pt x="1916148" y="6938652"/>
                </a:cubicBezTo>
                <a:cubicBezTo>
                  <a:pt x="1916148" y="6939796"/>
                  <a:pt x="1916224" y="6940978"/>
                  <a:pt x="1915995" y="6942045"/>
                </a:cubicBezTo>
                <a:cubicBezTo>
                  <a:pt x="1918396" y="6944751"/>
                  <a:pt x="1919616" y="6948258"/>
                  <a:pt x="1919883" y="6951689"/>
                </a:cubicBezTo>
                <a:cubicBezTo>
                  <a:pt x="1924608" y="6955882"/>
                  <a:pt x="1927123" y="6962552"/>
                  <a:pt x="1923160" y="6969643"/>
                </a:cubicBezTo>
                <a:cubicBezTo>
                  <a:pt x="1917291" y="6980201"/>
                  <a:pt x="1904982" y="6978105"/>
                  <a:pt x="1898960" y="6970977"/>
                </a:cubicBezTo>
                <a:cubicBezTo>
                  <a:pt x="1898465" y="6971167"/>
                  <a:pt x="1898084" y="6971510"/>
                  <a:pt x="1897550" y="6971663"/>
                </a:cubicBezTo>
                <a:cubicBezTo>
                  <a:pt x="1891529" y="6973455"/>
                  <a:pt x="1886155" y="6972387"/>
                  <a:pt x="1880248" y="6970862"/>
                </a:cubicBezTo>
                <a:cubicBezTo>
                  <a:pt x="1878495" y="6970405"/>
                  <a:pt x="1876933" y="6969262"/>
                  <a:pt x="1875523" y="6967851"/>
                </a:cubicBezTo>
                <a:cubicBezTo>
                  <a:pt x="1872703" y="6967660"/>
                  <a:pt x="1869883" y="6966822"/>
                  <a:pt x="1867634" y="6965259"/>
                </a:cubicBezTo>
                <a:cubicBezTo>
                  <a:pt x="1865843" y="6964001"/>
                  <a:pt x="1864128" y="6962629"/>
                  <a:pt x="1862451" y="6961219"/>
                </a:cubicBezTo>
                <a:cubicBezTo>
                  <a:pt x="1861841" y="6961180"/>
                  <a:pt x="1861270" y="6961180"/>
                  <a:pt x="1860660" y="6961066"/>
                </a:cubicBezTo>
                <a:cubicBezTo>
                  <a:pt x="1853114" y="6959617"/>
                  <a:pt x="1846826" y="6951422"/>
                  <a:pt x="1848846" y="6943608"/>
                </a:cubicBezTo>
                <a:lnTo>
                  <a:pt x="1849951" y="6939377"/>
                </a:lnTo>
                <a:cubicBezTo>
                  <a:pt x="1849951" y="6939339"/>
                  <a:pt x="1849951" y="6939263"/>
                  <a:pt x="1849951" y="6939224"/>
                </a:cubicBezTo>
                <a:cubicBezTo>
                  <a:pt x="1841757" y="6940635"/>
                  <a:pt x="1831582" y="6936022"/>
                  <a:pt x="1830477" y="6925158"/>
                </a:cubicBezTo>
                <a:cubicBezTo>
                  <a:pt x="1829524" y="6915782"/>
                  <a:pt x="1836270" y="6911246"/>
                  <a:pt x="1843625" y="6911360"/>
                </a:cubicBezTo>
                <a:cubicBezTo>
                  <a:pt x="1843015" y="6910102"/>
                  <a:pt x="1842520" y="6908806"/>
                  <a:pt x="1842329" y="6907434"/>
                </a:cubicBezTo>
                <a:cubicBezTo>
                  <a:pt x="1834440" y="6907739"/>
                  <a:pt x="1828114" y="6901411"/>
                  <a:pt x="1827161" y="6893826"/>
                </a:cubicBezTo>
                <a:cubicBezTo>
                  <a:pt x="1826514" y="6888946"/>
                  <a:pt x="1828838" y="6884410"/>
                  <a:pt x="1832459" y="6881399"/>
                </a:cubicBezTo>
                <a:cubicBezTo>
                  <a:pt x="1831582" y="6881780"/>
                  <a:pt x="1830629" y="6882009"/>
                  <a:pt x="1829600" y="6882123"/>
                </a:cubicBezTo>
                <a:lnTo>
                  <a:pt x="1823008" y="6882809"/>
                </a:lnTo>
                <a:cubicBezTo>
                  <a:pt x="1814966" y="6883610"/>
                  <a:pt x="1807116" y="6880484"/>
                  <a:pt x="1805058" y="6871793"/>
                </a:cubicBezTo>
                <a:cubicBezTo>
                  <a:pt x="1803381" y="6864894"/>
                  <a:pt x="1807878" y="6855212"/>
                  <a:pt x="1815576" y="6854030"/>
                </a:cubicBezTo>
                <a:cubicBezTo>
                  <a:pt x="1814166" y="6850447"/>
                  <a:pt x="1813328" y="6846711"/>
                  <a:pt x="1814052" y="6842709"/>
                </a:cubicBezTo>
                <a:cubicBezTo>
                  <a:pt x="1814509" y="6840079"/>
                  <a:pt x="1815652" y="6837983"/>
                  <a:pt x="1817062" y="6836077"/>
                </a:cubicBezTo>
                <a:cubicBezTo>
                  <a:pt x="1815309" y="6833484"/>
                  <a:pt x="1814090" y="6830473"/>
                  <a:pt x="1813747" y="6827119"/>
                </a:cubicBezTo>
                <a:lnTo>
                  <a:pt x="1813061" y="6820524"/>
                </a:lnTo>
                <a:cubicBezTo>
                  <a:pt x="1812223" y="6812481"/>
                  <a:pt x="1821064" y="6805810"/>
                  <a:pt x="1828305" y="6806001"/>
                </a:cubicBezTo>
                <a:cubicBezTo>
                  <a:pt x="1837070" y="6806230"/>
                  <a:pt x="1841986" y="6813282"/>
                  <a:pt x="1842825" y="6821248"/>
                </a:cubicBezTo>
                <a:lnTo>
                  <a:pt x="1843511" y="6827843"/>
                </a:lnTo>
                <a:cubicBezTo>
                  <a:pt x="1843625" y="6829101"/>
                  <a:pt x="1843168" y="6830206"/>
                  <a:pt x="1842901" y="6831350"/>
                </a:cubicBezTo>
                <a:cubicBezTo>
                  <a:pt x="1844540" y="6832951"/>
                  <a:pt x="1845911" y="6834704"/>
                  <a:pt x="1846598" y="6836686"/>
                </a:cubicBezTo>
                <a:cubicBezTo>
                  <a:pt x="1848312" y="6841451"/>
                  <a:pt x="1847398" y="6845873"/>
                  <a:pt x="1844959" y="6849456"/>
                </a:cubicBezTo>
                <a:cubicBezTo>
                  <a:pt x="1845340" y="6854145"/>
                  <a:pt x="1843282" y="6858642"/>
                  <a:pt x="1839623" y="6861997"/>
                </a:cubicBezTo>
                <a:cubicBezTo>
                  <a:pt x="1839928" y="6862759"/>
                  <a:pt x="1840424" y="6863293"/>
                  <a:pt x="1840614" y="6864170"/>
                </a:cubicBezTo>
                <a:cubicBezTo>
                  <a:pt x="1841834" y="6869201"/>
                  <a:pt x="1839776" y="6875681"/>
                  <a:pt x="1835622" y="6879340"/>
                </a:cubicBezTo>
                <a:cubicBezTo>
                  <a:pt x="1837261" y="6878540"/>
                  <a:pt x="1839014" y="6877968"/>
                  <a:pt x="1840805" y="6877778"/>
                </a:cubicBezTo>
                <a:lnTo>
                  <a:pt x="1847398" y="6877092"/>
                </a:lnTo>
                <a:cubicBezTo>
                  <a:pt x="1849722" y="6876863"/>
                  <a:pt x="1851933" y="6877244"/>
                  <a:pt x="1853914" y="6878045"/>
                </a:cubicBezTo>
                <a:cubicBezTo>
                  <a:pt x="1858907" y="6873204"/>
                  <a:pt x="1865538" y="6870230"/>
                  <a:pt x="1873274" y="6870840"/>
                </a:cubicBezTo>
                <a:cubicBezTo>
                  <a:pt x="1878190" y="6871221"/>
                  <a:pt x="1882421" y="6872823"/>
                  <a:pt x="1886041" y="6875224"/>
                </a:cubicBezTo>
                <a:cubicBezTo>
                  <a:pt x="1888251" y="6867715"/>
                  <a:pt x="1895225" y="6862416"/>
                  <a:pt x="1903305" y="6864017"/>
                </a:cubicBezTo>
                <a:cubicBezTo>
                  <a:pt x="1910850" y="6865542"/>
                  <a:pt x="1917024" y="6873737"/>
                  <a:pt x="1915004" y="6881513"/>
                </a:cubicBezTo>
                <a:cubicBezTo>
                  <a:pt x="1914242" y="6884525"/>
                  <a:pt x="1913442" y="6887536"/>
                  <a:pt x="1912642" y="6890547"/>
                </a:cubicBezTo>
                <a:cubicBezTo>
                  <a:pt x="1912184" y="6892301"/>
                  <a:pt x="1911384" y="6893902"/>
                  <a:pt x="1910469" y="6895388"/>
                </a:cubicBezTo>
                <a:lnTo>
                  <a:pt x="1910774" y="6898286"/>
                </a:lnTo>
                <a:cubicBezTo>
                  <a:pt x="1911270" y="6903203"/>
                  <a:pt x="1909326" y="6907434"/>
                  <a:pt x="1906201" y="6910559"/>
                </a:cubicBezTo>
                <a:cubicBezTo>
                  <a:pt x="1907421" y="6910788"/>
                  <a:pt x="1908564" y="6910979"/>
                  <a:pt x="1909707" y="6911436"/>
                </a:cubicBezTo>
                <a:cubicBezTo>
                  <a:pt x="1917329" y="6910255"/>
                  <a:pt x="1925713" y="6913800"/>
                  <a:pt x="1926742" y="6923710"/>
                </a:cubicBezTo>
                <a:cubicBezTo>
                  <a:pt x="1926742" y="6923786"/>
                  <a:pt x="1926704" y="6923825"/>
                  <a:pt x="1926704" y="6923901"/>
                </a:cubicBezTo>
                <a:cubicBezTo>
                  <a:pt x="1927733" y="6922681"/>
                  <a:pt x="1928800" y="6921499"/>
                  <a:pt x="1930477" y="6920508"/>
                </a:cubicBezTo>
                <a:cubicBezTo>
                  <a:pt x="1946788" y="6910864"/>
                  <a:pt x="1964166" y="6935069"/>
                  <a:pt x="1947665" y="6944789"/>
                </a:cubicBezTo>
                <a:close/>
                <a:moveTo>
                  <a:pt x="1957116" y="6888031"/>
                </a:moveTo>
                <a:lnTo>
                  <a:pt x="1952085" y="6885707"/>
                </a:lnTo>
                <a:cubicBezTo>
                  <a:pt x="1948312" y="6887994"/>
                  <a:pt x="1943701" y="6888756"/>
                  <a:pt x="1939166" y="6887079"/>
                </a:cubicBezTo>
                <a:cubicBezTo>
                  <a:pt x="1933297" y="6884906"/>
                  <a:pt x="1930706" y="6880103"/>
                  <a:pt x="1928457" y="6874690"/>
                </a:cubicBezTo>
                <a:cubicBezTo>
                  <a:pt x="1926704" y="6870497"/>
                  <a:pt x="1927771" y="6866152"/>
                  <a:pt x="1930210" y="6862607"/>
                </a:cubicBezTo>
                <a:cubicBezTo>
                  <a:pt x="1930210" y="6862302"/>
                  <a:pt x="1930172" y="6861997"/>
                  <a:pt x="1930172" y="6861692"/>
                </a:cubicBezTo>
                <a:cubicBezTo>
                  <a:pt x="1929829" y="6853344"/>
                  <a:pt x="1936689" y="6846978"/>
                  <a:pt x="1944654" y="6846406"/>
                </a:cubicBezTo>
                <a:cubicBezTo>
                  <a:pt x="1947055" y="6846254"/>
                  <a:pt x="1949227" y="6846902"/>
                  <a:pt x="1951285" y="6847932"/>
                </a:cubicBezTo>
                <a:cubicBezTo>
                  <a:pt x="1950485" y="6843472"/>
                  <a:pt x="1951895" y="6838821"/>
                  <a:pt x="1957268" y="6835657"/>
                </a:cubicBezTo>
                <a:cubicBezTo>
                  <a:pt x="1973541" y="6826051"/>
                  <a:pt x="1992062" y="6849418"/>
                  <a:pt x="1975561" y="6859138"/>
                </a:cubicBezTo>
                <a:cubicBezTo>
                  <a:pt x="1973693" y="6860244"/>
                  <a:pt x="1971788" y="6860815"/>
                  <a:pt x="1969883" y="6861120"/>
                </a:cubicBezTo>
                <a:lnTo>
                  <a:pt x="1970111" y="6861235"/>
                </a:lnTo>
                <a:cubicBezTo>
                  <a:pt x="1974303" y="6863140"/>
                  <a:pt x="1976742" y="6866800"/>
                  <a:pt x="1977733" y="6870917"/>
                </a:cubicBezTo>
                <a:cubicBezTo>
                  <a:pt x="1981468" y="6864474"/>
                  <a:pt x="1989395" y="6860358"/>
                  <a:pt x="1997779" y="6865008"/>
                </a:cubicBezTo>
                <a:lnTo>
                  <a:pt x="2001361" y="6866991"/>
                </a:lnTo>
                <a:cubicBezTo>
                  <a:pt x="2018129" y="6876291"/>
                  <a:pt x="2003114" y="6902021"/>
                  <a:pt x="1986384" y="6892720"/>
                </a:cubicBezTo>
                <a:lnTo>
                  <a:pt x="1982802" y="6890738"/>
                </a:lnTo>
                <a:cubicBezTo>
                  <a:pt x="1978953" y="6888603"/>
                  <a:pt x="1976933" y="6885554"/>
                  <a:pt x="1976094" y="6882314"/>
                </a:cubicBezTo>
                <a:cubicBezTo>
                  <a:pt x="1972360" y="6888794"/>
                  <a:pt x="1963747" y="6891043"/>
                  <a:pt x="1957116" y="6888031"/>
                </a:cubicBezTo>
                <a:close/>
                <a:moveTo>
                  <a:pt x="1968282" y="6945056"/>
                </a:moveTo>
                <a:lnTo>
                  <a:pt x="1964928" y="6939377"/>
                </a:lnTo>
                <a:cubicBezTo>
                  <a:pt x="1960812" y="6932401"/>
                  <a:pt x="1964661" y="6922795"/>
                  <a:pt x="1971521" y="6919365"/>
                </a:cubicBezTo>
                <a:cubicBezTo>
                  <a:pt x="1979029" y="6915553"/>
                  <a:pt x="1987451" y="6919022"/>
                  <a:pt x="1991529" y="6925959"/>
                </a:cubicBezTo>
                <a:lnTo>
                  <a:pt x="1994882" y="6931639"/>
                </a:lnTo>
                <a:cubicBezTo>
                  <a:pt x="1998998" y="6938615"/>
                  <a:pt x="1995149" y="6948220"/>
                  <a:pt x="1988289" y="6951651"/>
                </a:cubicBezTo>
                <a:cubicBezTo>
                  <a:pt x="1980744" y="6955387"/>
                  <a:pt x="1972360" y="6951956"/>
                  <a:pt x="1968282" y="6945056"/>
                </a:cubicBezTo>
                <a:close/>
                <a:moveTo>
                  <a:pt x="1998046" y="7035549"/>
                </a:moveTo>
                <a:cubicBezTo>
                  <a:pt x="1995568" y="7034367"/>
                  <a:pt x="1993510" y="7032728"/>
                  <a:pt x="1991795" y="7030860"/>
                </a:cubicBezTo>
                <a:cubicBezTo>
                  <a:pt x="1985698" y="7029983"/>
                  <a:pt x="1980972" y="7025181"/>
                  <a:pt x="1979219" y="7019006"/>
                </a:cubicBezTo>
                <a:lnTo>
                  <a:pt x="1976666" y="7010010"/>
                </a:lnTo>
                <a:cubicBezTo>
                  <a:pt x="1974456" y="7002233"/>
                  <a:pt x="1981087" y="6994000"/>
                  <a:pt x="1988480" y="6992552"/>
                </a:cubicBezTo>
                <a:cubicBezTo>
                  <a:pt x="1994768" y="6991332"/>
                  <a:pt x="2000180" y="6994229"/>
                  <a:pt x="2003457" y="6999032"/>
                </a:cubicBezTo>
                <a:cubicBezTo>
                  <a:pt x="2005744" y="6999108"/>
                  <a:pt x="2008030" y="6999527"/>
                  <a:pt x="2010241" y="7000671"/>
                </a:cubicBezTo>
                <a:cubicBezTo>
                  <a:pt x="2015004" y="7003072"/>
                  <a:pt x="2017748" y="7008637"/>
                  <a:pt x="2017672" y="7014012"/>
                </a:cubicBezTo>
                <a:cubicBezTo>
                  <a:pt x="2020721" y="7018625"/>
                  <a:pt x="2020835" y="7025105"/>
                  <a:pt x="2018358" y="7029946"/>
                </a:cubicBezTo>
                <a:cubicBezTo>
                  <a:pt x="2014509" y="7037493"/>
                  <a:pt x="2005058" y="7038903"/>
                  <a:pt x="1998046" y="7035549"/>
                </a:cubicBezTo>
                <a:close/>
                <a:moveTo>
                  <a:pt x="2037337" y="7118151"/>
                </a:moveTo>
                <a:cubicBezTo>
                  <a:pt x="2028038" y="7134847"/>
                  <a:pt x="2004067" y="7117198"/>
                  <a:pt x="2013289" y="7100617"/>
                </a:cubicBezTo>
                <a:cubicBezTo>
                  <a:pt x="2015652" y="7096309"/>
                  <a:pt x="2019044" y="7094327"/>
                  <a:pt x="2022550" y="7093984"/>
                </a:cubicBezTo>
                <a:cubicBezTo>
                  <a:pt x="2015004" y="7090477"/>
                  <a:pt x="2009288" y="7080567"/>
                  <a:pt x="2014623" y="7071037"/>
                </a:cubicBezTo>
                <a:cubicBezTo>
                  <a:pt x="2020721" y="7060059"/>
                  <a:pt x="2033106" y="7063985"/>
                  <a:pt x="2038289" y="7072638"/>
                </a:cubicBezTo>
                <a:lnTo>
                  <a:pt x="2036613" y="7066729"/>
                </a:lnTo>
                <a:cubicBezTo>
                  <a:pt x="2034402" y="7058954"/>
                  <a:pt x="2039852" y="7050605"/>
                  <a:pt x="2047474" y="7048700"/>
                </a:cubicBezTo>
                <a:cubicBezTo>
                  <a:pt x="2055439" y="7046718"/>
                  <a:pt x="2063289" y="7051826"/>
                  <a:pt x="2065500" y="7059563"/>
                </a:cubicBezTo>
                <a:lnTo>
                  <a:pt x="2068053" y="7068559"/>
                </a:lnTo>
                <a:cubicBezTo>
                  <a:pt x="2070263" y="7076335"/>
                  <a:pt x="2064814" y="7084721"/>
                  <a:pt x="2057192" y="7086589"/>
                </a:cubicBezTo>
                <a:cubicBezTo>
                  <a:pt x="2050408" y="7088266"/>
                  <a:pt x="2043739" y="7084797"/>
                  <a:pt x="2040538" y="7078965"/>
                </a:cubicBezTo>
                <a:cubicBezTo>
                  <a:pt x="2040957" y="7082053"/>
                  <a:pt x="2040462" y="7085369"/>
                  <a:pt x="2038632" y="7088610"/>
                </a:cubicBezTo>
                <a:cubicBezTo>
                  <a:pt x="2036270" y="7092879"/>
                  <a:pt x="2032916" y="7094899"/>
                  <a:pt x="2029410" y="7095242"/>
                </a:cubicBezTo>
                <a:cubicBezTo>
                  <a:pt x="2036956" y="7098749"/>
                  <a:pt x="2042672" y="7108621"/>
                  <a:pt x="2037337" y="7118151"/>
                </a:cubicBezTo>
                <a:close/>
                <a:moveTo>
                  <a:pt x="2058411" y="7197704"/>
                </a:moveTo>
                <a:cubicBezTo>
                  <a:pt x="2058640" y="7197056"/>
                  <a:pt x="2058373" y="7196332"/>
                  <a:pt x="2058678" y="7195722"/>
                </a:cubicBezTo>
                <a:cubicBezTo>
                  <a:pt x="2060965" y="7191376"/>
                  <a:pt x="2065462" y="7188975"/>
                  <a:pt x="2070149" y="7188555"/>
                </a:cubicBezTo>
                <a:cubicBezTo>
                  <a:pt x="2069196" y="7188365"/>
                  <a:pt x="2068282" y="7188022"/>
                  <a:pt x="2067405" y="7187526"/>
                </a:cubicBezTo>
                <a:lnTo>
                  <a:pt x="2061613" y="7184324"/>
                </a:lnTo>
                <a:cubicBezTo>
                  <a:pt x="2054562" y="7180398"/>
                  <a:pt x="2049913" y="7173308"/>
                  <a:pt x="2053190" y="7164998"/>
                </a:cubicBezTo>
                <a:cubicBezTo>
                  <a:pt x="2055858" y="7158251"/>
                  <a:pt x="2065462" y="7152686"/>
                  <a:pt x="2072474" y="7156574"/>
                </a:cubicBezTo>
                <a:lnTo>
                  <a:pt x="2078266" y="7159776"/>
                </a:lnTo>
                <a:cubicBezTo>
                  <a:pt x="2085317" y="7163702"/>
                  <a:pt x="2089966" y="7170792"/>
                  <a:pt x="2086689" y="7179064"/>
                </a:cubicBezTo>
                <a:cubicBezTo>
                  <a:pt x="2084783" y="7183867"/>
                  <a:pt x="2079372" y="7188022"/>
                  <a:pt x="2073884" y="7188631"/>
                </a:cubicBezTo>
                <a:cubicBezTo>
                  <a:pt x="2075675" y="7188898"/>
                  <a:pt x="2077428" y="7189432"/>
                  <a:pt x="2079029" y="7190309"/>
                </a:cubicBezTo>
                <a:lnTo>
                  <a:pt x="2084821" y="7193511"/>
                </a:lnTo>
                <a:cubicBezTo>
                  <a:pt x="2086879" y="7194654"/>
                  <a:pt x="2088442" y="7196255"/>
                  <a:pt x="2089623" y="7198047"/>
                </a:cubicBezTo>
                <a:cubicBezTo>
                  <a:pt x="2096521" y="7196941"/>
                  <a:pt x="2103610" y="7198275"/>
                  <a:pt x="2109631" y="7203231"/>
                </a:cubicBezTo>
                <a:cubicBezTo>
                  <a:pt x="2111384" y="7204679"/>
                  <a:pt x="2112070" y="7206623"/>
                  <a:pt x="2113328" y="7208301"/>
                </a:cubicBezTo>
                <a:cubicBezTo>
                  <a:pt x="2094806" y="7205213"/>
                  <a:pt x="2076704" y="7201287"/>
                  <a:pt x="2058411" y="7197704"/>
                </a:cubicBezTo>
                <a:close/>
                <a:moveTo>
                  <a:pt x="2109097" y="7163092"/>
                </a:moveTo>
                <a:lnTo>
                  <a:pt x="2100675" y="7167476"/>
                </a:lnTo>
                <a:cubicBezTo>
                  <a:pt x="2093396" y="7171250"/>
                  <a:pt x="2083792" y="7165799"/>
                  <a:pt x="2081125" y="7158785"/>
                </a:cubicBezTo>
                <a:cubicBezTo>
                  <a:pt x="2079067" y="7153486"/>
                  <a:pt x="2080477" y="7148569"/>
                  <a:pt x="2083526" y="7144643"/>
                </a:cubicBezTo>
                <a:cubicBezTo>
                  <a:pt x="2083068" y="7140907"/>
                  <a:pt x="2083983" y="7136905"/>
                  <a:pt x="2085965" y="7133322"/>
                </a:cubicBezTo>
                <a:lnTo>
                  <a:pt x="2089166" y="7127528"/>
                </a:lnTo>
                <a:cubicBezTo>
                  <a:pt x="2093091" y="7120438"/>
                  <a:pt x="2104143" y="7120057"/>
                  <a:pt x="2109974" y="7124364"/>
                </a:cubicBezTo>
                <a:cubicBezTo>
                  <a:pt x="2115271" y="7128291"/>
                  <a:pt x="2116567" y="7134084"/>
                  <a:pt x="2115271" y="7139688"/>
                </a:cubicBezTo>
                <a:cubicBezTo>
                  <a:pt x="2116262" y="7140870"/>
                  <a:pt x="2117215" y="7142089"/>
                  <a:pt x="2117748" y="7143461"/>
                </a:cubicBezTo>
                <a:cubicBezTo>
                  <a:pt x="2120911" y="7151733"/>
                  <a:pt x="2116338" y="7159319"/>
                  <a:pt x="2109097" y="7163092"/>
                </a:cubicBezTo>
                <a:close/>
                <a:moveTo>
                  <a:pt x="2104334" y="7034024"/>
                </a:moveTo>
                <a:lnTo>
                  <a:pt x="2098541" y="7030822"/>
                </a:lnTo>
                <a:cubicBezTo>
                  <a:pt x="2091262" y="7026781"/>
                  <a:pt x="2089852" y="7017176"/>
                  <a:pt x="2093625" y="7010353"/>
                </a:cubicBezTo>
                <a:cubicBezTo>
                  <a:pt x="2097626" y="7003111"/>
                  <a:pt x="2107306" y="7001662"/>
                  <a:pt x="2114090" y="7005435"/>
                </a:cubicBezTo>
                <a:lnTo>
                  <a:pt x="2119882" y="7008637"/>
                </a:lnTo>
                <a:cubicBezTo>
                  <a:pt x="2127161" y="7012678"/>
                  <a:pt x="2128571" y="7022284"/>
                  <a:pt x="2124799" y="7029107"/>
                </a:cubicBezTo>
                <a:cubicBezTo>
                  <a:pt x="2120797" y="7036388"/>
                  <a:pt x="2111117" y="7037836"/>
                  <a:pt x="2104334" y="7034024"/>
                </a:cubicBezTo>
                <a:close/>
                <a:moveTo>
                  <a:pt x="2148274" y="7099359"/>
                </a:moveTo>
                <a:cubicBezTo>
                  <a:pt x="2144844" y="7100197"/>
                  <a:pt x="2141148" y="7099969"/>
                  <a:pt x="2138099" y="7098253"/>
                </a:cubicBezTo>
                <a:lnTo>
                  <a:pt x="2132306" y="7095051"/>
                </a:lnTo>
                <a:cubicBezTo>
                  <a:pt x="2124989" y="7091011"/>
                  <a:pt x="2122360" y="7082587"/>
                  <a:pt x="2125789" y="7075039"/>
                </a:cubicBezTo>
                <a:cubicBezTo>
                  <a:pt x="2129029" y="7067873"/>
                  <a:pt x="2138975" y="7064747"/>
                  <a:pt x="2145797" y="7068521"/>
                </a:cubicBezTo>
                <a:lnTo>
                  <a:pt x="2151590" y="7071723"/>
                </a:lnTo>
                <a:cubicBezTo>
                  <a:pt x="2152047" y="7071952"/>
                  <a:pt x="2152390" y="7072295"/>
                  <a:pt x="2152809" y="7072524"/>
                </a:cubicBezTo>
                <a:cubicBezTo>
                  <a:pt x="2154067" y="7071837"/>
                  <a:pt x="2155324" y="7071303"/>
                  <a:pt x="2156696" y="7070999"/>
                </a:cubicBezTo>
                <a:cubicBezTo>
                  <a:pt x="2165042" y="7069322"/>
                  <a:pt x="2172016" y="7074963"/>
                  <a:pt x="2174227" y="7082663"/>
                </a:cubicBezTo>
                <a:lnTo>
                  <a:pt x="2176780" y="7091659"/>
                </a:lnTo>
                <a:cubicBezTo>
                  <a:pt x="2178991" y="7099435"/>
                  <a:pt x="2172512" y="7107706"/>
                  <a:pt x="2165119" y="7109193"/>
                </a:cubicBezTo>
                <a:cubicBezTo>
                  <a:pt x="2157497" y="7110756"/>
                  <a:pt x="2150980" y="7106144"/>
                  <a:pt x="2148274" y="7099359"/>
                </a:cubicBezTo>
                <a:close/>
                <a:moveTo>
                  <a:pt x="2182497" y="7197704"/>
                </a:moveTo>
                <a:cubicBezTo>
                  <a:pt x="2173160" y="7214476"/>
                  <a:pt x="2148007" y="7198504"/>
                  <a:pt x="2157306" y="7181808"/>
                </a:cubicBezTo>
                <a:cubicBezTo>
                  <a:pt x="2166643" y="7165037"/>
                  <a:pt x="2191757" y="7181008"/>
                  <a:pt x="2182497" y="7197704"/>
                </a:cubicBezTo>
                <a:close/>
                <a:moveTo>
                  <a:pt x="2207725" y="7166447"/>
                </a:moveTo>
                <a:cubicBezTo>
                  <a:pt x="2207801" y="7166676"/>
                  <a:pt x="2207840" y="7166714"/>
                  <a:pt x="2207992" y="7167133"/>
                </a:cubicBezTo>
                <a:cubicBezTo>
                  <a:pt x="2211079" y="7174871"/>
                  <a:pt x="2207649" y="7183105"/>
                  <a:pt x="2200218" y="7186725"/>
                </a:cubicBezTo>
                <a:cubicBezTo>
                  <a:pt x="2193129" y="7190194"/>
                  <a:pt x="2183526" y="7186192"/>
                  <a:pt x="2180629" y="7178949"/>
                </a:cubicBezTo>
                <a:cubicBezTo>
                  <a:pt x="2179981" y="7177349"/>
                  <a:pt x="2180020" y="7175595"/>
                  <a:pt x="2179600" y="7173918"/>
                </a:cubicBezTo>
                <a:cubicBezTo>
                  <a:pt x="2178114" y="7173880"/>
                  <a:pt x="2176628" y="7173841"/>
                  <a:pt x="2175218" y="7173384"/>
                </a:cubicBezTo>
                <a:lnTo>
                  <a:pt x="2168815" y="7171364"/>
                </a:lnTo>
                <a:cubicBezTo>
                  <a:pt x="2160736" y="7168810"/>
                  <a:pt x="2157306" y="7159662"/>
                  <a:pt x="2159593" y="7152038"/>
                </a:cubicBezTo>
                <a:cubicBezTo>
                  <a:pt x="2162032" y="7144033"/>
                  <a:pt x="2171369" y="7140450"/>
                  <a:pt x="2178914" y="7142813"/>
                </a:cubicBezTo>
                <a:lnTo>
                  <a:pt x="2185317" y="7144833"/>
                </a:lnTo>
                <a:cubicBezTo>
                  <a:pt x="2186079" y="7145063"/>
                  <a:pt x="2186612" y="7145634"/>
                  <a:pt x="2187298" y="7145978"/>
                </a:cubicBezTo>
                <a:cubicBezTo>
                  <a:pt x="2190957" y="7143500"/>
                  <a:pt x="2195378" y="7142470"/>
                  <a:pt x="2200256" y="7144338"/>
                </a:cubicBezTo>
                <a:cubicBezTo>
                  <a:pt x="2207154" y="7146968"/>
                  <a:pt x="2212565" y="7156421"/>
                  <a:pt x="2208869" y="7163550"/>
                </a:cubicBezTo>
                <a:cubicBezTo>
                  <a:pt x="2208411" y="7164350"/>
                  <a:pt x="2208030" y="7165227"/>
                  <a:pt x="2207687" y="7166104"/>
                </a:cubicBezTo>
                <a:cubicBezTo>
                  <a:pt x="2207687" y="7166104"/>
                  <a:pt x="2207687" y="7166104"/>
                  <a:pt x="2207687" y="7166104"/>
                </a:cubicBezTo>
                <a:cubicBezTo>
                  <a:pt x="2207687" y="7166256"/>
                  <a:pt x="2207687" y="7166294"/>
                  <a:pt x="2207725" y="7166447"/>
                </a:cubicBezTo>
                <a:close/>
                <a:moveTo>
                  <a:pt x="2249760" y="7165037"/>
                </a:moveTo>
                <a:lnTo>
                  <a:pt x="2241338" y="7169420"/>
                </a:lnTo>
                <a:cubicBezTo>
                  <a:pt x="2234059" y="7173232"/>
                  <a:pt x="2224494" y="7168200"/>
                  <a:pt x="2221597" y="7161148"/>
                </a:cubicBezTo>
                <a:cubicBezTo>
                  <a:pt x="2218320" y="7153106"/>
                  <a:pt x="2222626" y="7145177"/>
                  <a:pt x="2229867" y="7141403"/>
                </a:cubicBezTo>
                <a:cubicBezTo>
                  <a:pt x="2232687" y="7139955"/>
                  <a:pt x="2235469" y="7138468"/>
                  <a:pt x="2238289" y="7137020"/>
                </a:cubicBezTo>
                <a:cubicBezTo>
                  <a:pt x="2245568" y="7133208"/>
                  <a:pt x="2255134" y="7138239"/>
                  <a:pt x="2258030" y="7145291"/>
                </a:cubicBezTo>
                <a:cubicBezTo>
                  <a:pt x="2261308" y="7153334"/>
                  <a:pt x="2257001" y="7161301"/>
                  <a:pt x="2249760" y="7165037"/>
                </a:cubicBezTo>
                <a:close/>
                <a:moveTo>
                  <a:pt x="2301056" y="7079537"/>
                </a:moveTo>
                <a:lnTo>
                  <a:pt x="2296559" y="7082206"/>
                </a:lnTo>
                <a:cubicBezTo>
                  <a:pt x="2291833" y="7084988"/>
                  <a:pt x="2286498" y="7085026"/>
                  <a:pt x="2282039" y="7082815"/>
                </a:cubicBezTo>
                <a:cubicBezTo>
                  <a:pt x="2281887" y="7082930"/>
                  <a:pt x="2281696" y="7083006"/>
                  <a:pt x="2281506" y="7083158"/>
                </a:cubicBezTo>
                <a:cubicBezTo>
                  <a:pt x="2286727" y="7087771"/>
                  <a:pt x="2289013" y="7095814"/>
                  <a:pt x="2285317" y="7102065"/>
                </a:cubicBezTo>
                <a:cubicBezTo>
                  <a:pt x="2288823" y="7106334"/>
                  <a:pt x="2289890" y="7112090"/>
                  <a:pt x="2287451" y="7117808"/>
                </a:cubicBezTo>
                <a:cubicBezTo>
                  <a:pt x="2284478" y="7124898"/>
                  <a:pt x="2274417" y="7128634"/>
                  <a:pt x="2267596" y="7124860"/>
                </a:cubicBezTo>
                <a:lnTo>
                  <a:pt x="2261803" y="7121658"/>
                </a:lnTo>
                <a:cubicBezTo>
                  <a:pt x="2254524" y="7117618"/>
                  <a:pt x="2251475" y="7109651"/>
                  <a:pt x="2254753" y="7101798"/>
                </a:cubicBezTo>
                <a:cubicBezTo>
                  <a:pt x="2255553" y="7099892"/>
                  <a:pt x="2256925" y="7098291"/>
                  <a:pt x="2258526" y="7096957"/>
                </a:cubicBezTo>
                <a:cubicBezTo>
                  <a:pt x="2258106" y="7095090"/>
                  <a:pt x="2257535" y="7093184"/>
                  <a:pt x="2257878" y="7091277"/>
                </a:cubicBezTo>
                <a:cubicBezTo>
                  <a:pt x="2250827" y="7090249"/>
                  <a:pt x="2244349" y="7085179"/>
                  <a:pt x="2239623" y="7079156"/>
                </a:cubicBezTo>
                <a:cubicBezTo>
                  <a:pt x="2239356" y="7080986"/>
                  <a:pt x="2238823" y="7082777"/>
                  <a:pt x="2237908" y="7084378"/>
                </a:cubicBezTo>
                <a:lnTo>
                  <a:pt x="2234707" y="7090134"/>
                </a:lnTo>
                <a:cubicBezTo>
                  <a:pt x="2230667" y="7097415"/>
                  <a:pt x="2221178" y="7098939"/>
                  <a:pt x="2214280" y="7095242"/>
                </a:cubicBezTo>
                <a:cubicBezTo>
                  <a:pt x="2207039" y="7091316"/>
                  <a:pt x="2205401" y="7081596"/>
                  <a:pt x="2209174" y="7074772"/>
                </a:cubicBezTo>
                <a:lnTo>
                  <a:pt x="2212375" y="7069016"/>
                </a:lnTo>
                <a:cubicBezTo>
                  <a:pt x="2216414" y="7061736"/>
                  <a:pt x="2225904" y="7060212"/>
                  <a:pt x="2232802" y="7063909"/>
                </a:cubicBezTo>
                <a:cubicBezTo>
                  <a:pt x="2233297" y="7064176"/>
                  <a:pt x="2233602" y="7064709"/>
                  <a:pt x="2234059" y="7065014"/>
                </a:cubicBezTo>
                <a:cubicBezTo>
                  <a:pt x="2233945" y="7059639"/>
                  <a:pt x="2235545" y="7053922"/>
                  <a:pt x="2238670" y="7048585"/>
                </a:cubicBezTo>
                <a:cubicBezTo>
                  <a:pt x="2229753" y="7043973"/>
                  <a:pt x="2226704" y="7027468"/>
                  <a:pt x="2238670" y="7020416"/>
                </a:cubicBezTo>
                <a:cubicBezTo>
                  <a:pt x="2246788" y="7015613"/>
                  <a:pt x="2253724" y="7019920"/>
                  <a:pt x="2256696" y="7026629"/>
                </a:cubicBezTo>
                <a:cubicBezTo>
                  <a:pt x="2257573" y="7025524"/>
                  <a:pt x="2258564" y="7024571"/>
                  <a:pt x="2259669" y="7023809"/>
                </a:cubicBezTo>
                <a:cubicBezTo>
                  <a:pt x="2256125" y="7016756"/>
                  <a:pt x="2259250" y="7008371"/>
                  <a:pt x="2265728" y="7004330"/>
                </a:cubicBezTo>
                <a:cubicBezTo>
                  <a:pt x="2269920" y="7001738"/>
                  <a:pt x="2274989" y="7001966"/>
                  <a:pt x="2279219" y="7003949"/>
                </a:cubicBezTo>
                <a:cubicBezTo>
                  <a:pt x="2278495" y="7003301"/>
                  <a:pt x="2277885" y="7002539"/>
                  <a:pt x="2277390" y="7001662"/>
                </a:cubicBezTo>
                <a:lnTo>
                  <a:pt x="2274036" y="6995944"/>
                </a:lnTo>
                <a:cubicBezTo>
                  <a:pt x="2269958" y="6988969"/>
                  <a:pt x="2269539" y="6980544"/>
                  <a:pt x="2276551" y="6975055"/>
                </a:cubicBezTo>
                <a:cubicBezTo>
                  <a:pt x="2282268" y="6970558"/>
                  <a:pt x="2293396" y="6970634"/>
                  <a:pt x="2297474" y="6977571"/>
                </a:cubicBezTo>
                <a:lnTo>
                  <a:pt x="2300827" y="6983251"/>
                </a:lnTo>
                <a:cubicBezTo>
                  <a:pt x="2303876" y="6988397"/>
                  <a:pt x="2304829" y="6994381"/>
                  <a:pt x="2302314" y="6999337"/>
                </a:cubicBezTo>
                <a:cubicBezTo>
                  <a:pt x="2303838" y="6999565"/>
                  <a:pt x="2305362" y="6999870"/>
                  <a:pt x="2306734" y="7000709"/>
                </a:cubicBezTo>
                <a:lnTo>
                  <a:pt x="2312451" y="7004254"/>
                </a:lnTo>
                <a:cubicBezTo>
                  <a:pt x="2319425" y="7008561"/>
                  <a:pt x="2323160" y="7016719"/>
                  <a:pt x="2319234" y="7024571"/>
                </a:cubicBezTo>
                <a:cubicBezTo>
                  <a:pt x="2316452" y="7030098"/>
                  <a:pt x="2309516" y="7033681"/>
                  <a:pt x="2303228" y="7032652"/>
                </a:cubicBezTo>
                <a:cubicBezTo>
                  <a:pt x="2304067" y="7034024"/>
                  <a:pt x="2305248" y="7035015"/>
                  <a:pt x="2305820" y="7036654"/>
                </a:cubicBezTo>
                <a:cubicBezTo>
                  <a:pt x="2307535" y="7041305"/>
                  <a:pt x="2307839" y="7045841"/>
                  <a:pt x="2307154" y="7050148"/>
                </a:cubicBezTo>
                <a:cubicBezTo>
                  <a:pt x="2309173" y="7051292"/>
                  <a:pt x="2311003" y="7052855"/>
                  <a:pt x="2312451" y="7054913"/>
                </a:cubicBezTo>
                <a:cubicBezTo>
                  <a:pt x="2314776" y="7058229"/>
                  <a:pt x="2315195" y="7062536"/>
                  <a:pt x="2314204" y="7066501"/>
                </a:cubicBezTo>
                <a:cubicBezTo>
                  <a:pt x="2313975" y="7068902"/>
                  <a:pt x="2313404" y="7071303"/>
                  <a:pt x="2312146" y="7073286"/>
                </a:cubicBezTo>
                <a:cubicBezTo>
                  <a:pt x="2309516" y="7077326"/>
                  <a:pt x="2305401" y="7079232"/>
                  <a:pt x="2301056" y="7079537"/>
                </a:cubicBezTo>
                <a:close/>
                <a:moveTo>
                  <a:pt x="2339013" y="7147654"/>
                </a:moveTo>
                <a:cubicBezTo>
                  <a:pt x="2329676" y="7164427"/>
                  <a:pt x="2303800" y="7149674"/>
                  <a:pt x="2313137" y="7132941"/>
                </a:cubicBezTo>
                <a:cubicBezTo>
                  <a:pt x="2322436" y="7116169"/>
                  <a:pt x="2348312" y="7130921"/>
                  <a:pt x="2339013" y="7147654"/>
                </a:cubicBezTo>
                <a:close/>
                <a:moveTo>
                  <a:pt x="2339852" y="7102828"/>
                </a:moveTo>
                <a:cubicBezTo>
                  <a:pt x="2334859" y="7105724"/>
                  <a:pt x="2329753" y="7109155"/>
                  <a:pt x="2323922" y="7109879"/>
                </a:cubicBezTo>
                <a:cubicBezTo>
                  <a:pt x="2315385" y="7110908"/>
                  <a:pt x="2307649" y="7105152"/>
                  <a:pt x="2306468" y="7096538"/>
                </a:cubicBezTo>
                <a:cubicBezTo>
                  <a:pt x="2305629" y="7090249"/>
                  <a:pt x="2308754" y="7085636"/>
                  <a:pt x="2312527" y="7081062"/>
                </a:cubicBezTo>
                <a:cubicBezTo>
                  <a:pt x="2315461" y="7077517"/>
                  <a:pt x="2319882" y="7076374"/>
                  <a:pt x="2324227" y="7076907"/>
                </a:cubicBezTo>
                <a:cubicBezTo>
                  <a:pt x="2324493" y="7076755"/>
                  <a:pt x="2324760" y="7076602"/>
                  <a:pt x="2325027" y="7076450"/>
                </a:cubicBezTo>
                <a:cubicBezTo>
                  <a:pt x="2332344" y="7072218"/>
                  <a:pt x="2341338" y="7075344"/>
                  <a:pt x="2345644" y="7082243"/>
                </a:cubicBezTo>
                <a:cubicBezTo>
                  <a:pt x="2350027" y="7089219"/>
                  <a:pt x="2346711" y="7098902"/>
                  <a:pt x="2339852" y="7102828"/>
                </a:cubicBezTo>
                <a:close/>
                <a:moveTo>
                  <a:pt x="2341186" y="6963353"/>
                </a:moveTo>
                <a:cubicBezTo>
                  <a:pt x="2340995" y="6963010"/>
                  <a:pt x="2340766" y="6962667"/>
                  <a:pt x="2340538" y="6962362"/>
                </a:cubicBezTo>
                <a:cubicBezTo>
                  <a:pt x="2340423" y="6962248"/>
                  <a:pt x="2340385" y="6962171"/>
                  <a:pt x="2340233" y="6961981"/>
                </a:cubicBezTo>
                <a:cubicBezTo>
                  <a:pt x="2339356" y="6961142"/>
                  <a:pt x="2338556" y="6960228"/>
                  <a:pt x="2337679" y="6959389"/>
                </a:cubicBezTo>
                <a:cubicBezTo>
                  <a:pt x="2337679" y="6959389"/>
                  <a:pt x="2337679" y="6959389"/>
                  <a:pt x="2337679" y="6959389"/>
                </a:cubicBezTo>
                <a:cubicBezTo>
                  <a:pt x="2334554" y="6963124"/>
                  <a:pt x="2329905" y="6965411"/>
                  <a:pt x="2324608" y="6964992"/>
                </a:cubicBezTo>
                <a:cubicBezTo>
                  <a:pt x="2316757" y="6964344"/>
                  <a:pt x="2310469" y="6956072"/>
                  <a:pt x="2311651" y="6948373"/>
                </a:cubicBezTo>
                <a:cubicBezTo>
                  <a:pt x="2313022" y="6939415"/>
                  <a:pt x="2317329" y="6931105"/>
                  <a:pt x="2325141" y="6926149"/>
                </a:cubicBezTo>
                <a:cubicBezTo>
                  <a:pt x="2327047" y="6924968"/>
                  <a:pt x="2329105" y="6924168"/>
                  <a:pt x="2331163" y="6923672"/>
                </a:cubicBezTo>
                <a:cubicBezTo>
                  <a:pt x="2333068" y="6920280"/>
                  <a:pt x="2336193" y="6917535"/>
                  <a:pt x="2340118" y="6916430"/>
                </a:cubicBezTo>
                <a:lnTo>
                  <a:pt x="2349112" y="6913837"/>
                </a:lnTo>
                <a:cubicBezTo>
                  <a:pt x="2356887" y="6911627"/>
                  <a:pt x="2365309" y="6916506"/>
                  <a:pt x="2367405" y="6924244"/>
                </a:cubicBezTo>
                <a:cubicBezTo>
                  <a:pt x="2367862" y="6925921"/>
                  <a:pt x="2367862" y="6927636"/>
                  <a:pt x="2367710" y="6929314"/>
                </a:cubicBezTo>
                <a:cubicBezTo>
                  <a:pt x="2368625" y="6929581"/>
                  <a:pt x="2369577" y="6929809"/>
                  <a:pt x="2370454" y="6930114"/>
                </a:cubicBezTo>
                <a:cubicBezTo>
                  <a:pt x="2377390" y="6932401"/>
                  <a:pt x="2381468" y="6938271"/>
                  <a:pt x="2381353" y="6945247"/>
                </a:cubicBezTo>
                <a:cubicBezTo>
                  <a:pt x="2383983" y="6936480"/>
                  <a:pt x="2395492" y="6929161"/>
                  <a:pt x="2405972" y="6935603"/>
                </a:cubicBezTo>
                <a:cubicBezTo>
                  <a:pt x="2422512" y="6945857"/>
                  <a:pt x="2403495" y="6969414"/>
                  <a:pt x="2387108" y="6959313"/>
                </a:cubicBezTo>
                <a:cubicBezTo>
                  <a:pt x="2382992" y="6956759"/>
                  <a:pt x="2381086" y="6953366"/>
                  <a:pt x="2380782" y="6949859"/>
                </a:cubicBezTo>
                <a:cubicBezTo>
                  <a:pt x="2379295" y="6954243"/>
                  <a:pt x="2375408" y="6957788"/>
                  <a:pt x="2370873" y="6959237"/>
                </a:cubicBezTo>
                <a:cubicBezTo>
                  <a:pt x="2370949" y="6960037"/>
                  <a:pt x="2371140" y="6960837"/>
                  <a:pt x="2371140" y="6961714"/>
                </a:cubicBezTo>
                <a:cubicBezTo>
                  <a:pt x="2370873" y="6969910"/>
                  <a:pt x="2364699" y="6976923"/>
                  <a:pt x="2356201" y="6977038"/>
                </a:cubicBezTo>
                <a:cubicBezTo>
                  <a:pt x="2348769" y="6977114"/>
                  <a:pt x="2341757" y="6970938"/>
                  <a:pt x="2341186" y="6963353"/>
                </a:cubicBezTo>
                <a:close/>
                <a:moveTo>
                  <a:pt x="2411041" y="7143500"/>
                </a:moveTo>
                <a:cubicBezTo>
                  <a:pt x="2402352" y="7152877"/>
                  <a:pt x="2389471" y="7154478"/>
                  <a:pt x="2377771" y="7150780"/>
                </a:cubicBezTo>
                <a:cubicBezTo>
                  <a:pt x="2369920" y="7148341"/>
                  <a:pt x="2365690" y="7139231"/>
                  <a:pt x="2368282" y="7131606"/>
                </a:cubicBezTo>
                <a:cubicBezTo>
                  <a:pt x="2368663" y="7130501"/>
                  <a:pt x="2369387" y="7129625"/>
                  <a:pt x="2369996" y="7128672"/>
                </a:cubicBezTo>
                <a:cubicBezTo>
                  <a:pt x="2369920" y="7128634"/>
                  <a:pt x="2369806" y="7128672"/>
                  <a:pt x="2369730" y="7128634"/>
                </a:cubicBezTo>
                <a:lnTo>
                  <a:pt x="2358183" y="7122192"/>
                </a:lnTo>
                <a:cubicBezTo>
                  <a:pt x="2350904" y="7118151"/>
                  <a:pt x="2349494" y="7108545"/>
                  <a:pt x="2353266" y="7101722"/>
                </a:cubicBezTo>
                <a:cubicBezTo>
                  <a:pt x="2357230" y="7094479"/>
                  <a:pt x="2366948" y="7092993"/>
                  <a:pt x="2373731" y="7096805"/>
                </a:cubicBezTo>
                <a:lnTo>
                  <a:pt x="2385279" y="7103209"/>
                </a:lnTo>
                <a:cubicBezTo>
                  <a:pt x="2391567" y="7106715"/>
                  <a:pt x="2393243" y="7114263"/>
                  <a:pt x="2391224" y="7120667"/>
                </a:cubicBezTo>
                <a:cubicBezTo>
                  <a:pt x="2396978" y="7114453"/>
                  <a:pt x="2407382" y="7116740"/>
                  <a:pt x="2412565" y="7122154"/>
                </a:cubicBezTo>
                <a:cubicBezTo>
                  <a:pt x="2418586" y="7128519"/>
                  <a:pt x="2416414" y="7137706"/>
                  <a:pt x="2411041" y="7143500"/>
                </a:cubicBezTo>
                <a:close/>
                <a:moveTo>
                  <a:pt x="2414051" y="6945743"/>
                </a:moveTo>
                <a:lnTo>
                  <a:pt x="2410698" y="6940063"/>
                </a:lnTo>
                <a:cubicBezTo>
                  <a:pt x="2406468" y="6932859"/>
                  <a:pt x="2407878" y="6924434"/>
                  <a:pt x="2414661" y="6919365"/>
                </a:cubicBezTo>
                <a:cubicBezTo>
                  <a:pt x="2420835" y="6914752"/>
                  <a:pt x="2431391" y="6916620"/>
                  <a:pt x="2435355" y="6923329"/>
                </a:cubicBezTo>
                <a:lnTo>
                  <a:pt x="2438708" y="6929009"/>
                </a:lnTo>
                <a:cubicBezTo>
                  <a:pt x="2442938" y="6936213"/>
                  <a:pt x="2441529" y="6944637"/>
                  <a:pt x="2434745" y="6949707"/>
                </a:cubicBezTo>
                <a:cubicBezTo>
                  <a:pt x="2428571" y="6954319"/>
                  <a:pt x="2417977" y="6952451"/>
                  <a:pt x="2414051" y="6945743"/>
                </a:cubicBezTo>
                <a:close/>
                <a:moveTo>
                  <a:pt x="2459097" y="7236813"/>
                </a:moveTo>
                <a:lnTo>
                  <a:pt x="2452695" y="7234792"/>
                </a:lnTo>
                <a:cubicBezTo>
                  <a:pt x="2448769" y="7233573"/>
                  <a:pt x="2445644" y="7231286"/>
                  <a:pt x="2443587" y="7228312"/>
                </a:cubicBezTo>
                <a:cubicBezTo>
                  <a:pt x="2432420" y="7235822"/>
                  <a:pt x="2414204" y="7223204"/>
                  <a:pt x="2422245" y="7208720"/>
                </a:cubicBezTo>
                <a:cubicBezTo>
                  <a:pt x="2428343" y="7197742"/>
                  <a:pt x="2441414" y="7200219"/>
                  <a:pt x="2447245" y="7207881"/>
                </a:cubicBezTo>
                <a:cubicBezTo>
                  <a:pt x="2450789" y="7205289"/>
                  <a:pt x="2455210" y="7203955"/>
                  <a:pt x="2459288" y="7205251"/>
                </a:cubicBezTo>
                <a:lnTo>
                  <a:pt x="2465690" y="7207271"/>
                </a:lnTo>
                <a:cubicBezTo>
                  <a:pt x="2473807" y="7209825"/>
                  <a:pt x="2478685" y="7216687"/>
                  <a:pt x="2477161" y="7225339"/>
                </a:cubicBezTo>
                <a:cubicBezTo>
                  <a:pt x="2475827" y="7232925"/>
                  <a:pt x="2466681" y="7239215"/>
                  <a:pt x="2459097" y="7236813"/>
                </a:cubicBezTo>
                <a:close/>
                <a:moveTo>
                  <a:pt x="2514433" y="7199762"/>
                </a:moveTo>
                <a:cubicBezTo>
                  <a:pt x="2510469" y="7206814"/>
                  <a:pt x="2501170" y="7209292"/>
                  <a:pt x="2494158" y="7205403"/>
                </a:cubicBezTo>
                <a:lnTo>
                  <a:pt x="2482573" y="7198962"/>
                </a:lnTo>
                <a:cubicBezTo>
                  <a:pt x="2475522" y="7195035"/>
                  <a:pt x="2473007" y="7185658"/>
                  <a:pt x="2476971" y="7178682"/>
                </a:cubicBezTo>
                <a:cubicBezTo>
                  <a:pt x="2480934" y="7171631"/>
                  <a:pt x="2490233" y="7169153"/>
                  <a:pt x="2497245" y="7173080"/>
                </a:cubicBezTo>
                <a:lnTo>
                  <a:pt x="2508792" y="7179483"/>
                </a:lnTo>
                <a:cubicBezTo>
                  <a:pt x="2515880" y="7183371"/>
                  <a:pt x="2518396" y="7192787"/>
                  <a:pt x="2514433" y="7199762"/>
                </a:cubicBezTo>
                <a:close/>
                <a:moveTo>
                  <a:pt x="2508945" y="7122192"/>
                </a:moveTo>
                <a:cubicBezTo>
                  <a:pt x="2527542" y="7128062"/>
                  <a:pt x="2516757" y="7156345"/>
                  <a:pt x="2498274" y="7150513"/>
                </a:cubicBezTo>
                <a:cubicBezTo>
                  <a:pt x="2479638" y="7144605"/>
                  <a:pt x="2490461" y="7116321"/>
                  <a:pt x="2508945" y="7122192"/>
                </a:cubicBezTo>
                <a:close/>
                <a:moveTo>
                  <a:pt x="2512794" y="7165913"/>
                </a:moveTo>
                <a:cubicBezTo>
                  <a:pt x="2507916" y="7159547"/>
                  <a:pt x="2509935" y="7149179"/>
                  <a:pt x="2516567" y="7144833"/>
                </a:cubicBezTo>
                <a:cubicBezTo>
                  <a:pt x="2524265" y="7139764"/>
                  <a:pt x="2533487" y="7137401"/>
                  <a:pt x="2542557" y="7139955"/>
                </a:cubicBezTo>
                <a:cubicBezTo>
                  <a:pt x="2550446" y="7142203"/>
                  <a:pt x="2556467" y="7148569"/>
                  <a:pt x="2555019" y="7157375"/>
                </a:cubicBezTo>
                <a:cubicBezTo>
                  <a:pt x="2553800" y="7164770"/>
                  <a:pt x="2545492" y="7172050"/>
                  <a:pt x="2537603" y="7169839"/>
                </a:cubicBezTo>
                <a:cubicBezTo>
                  <a:pt x="2536689" y="7169534"/>
                  <a:pt x="2535774" y="7169306"/>
                  <a:pt x="2534821" y="7169153"/>
                </a:cubicBezTo>
                <a:cubicBezTo>
                  <a:pt x="2534821" y="7169153"/>
                  <a:pt x="2534821" y="7169153"/>
                  <a:pt x="2534821" y="7169153"/>
                </a:cubicBezTo>
                <a:cubicBezTo>
                  <a:pt x="2534707" y="7169191"/>
                  <a:pt x="2534669" y="7169191"/>
                  <a:pt x="2534516" y="7169229"/>
                </a:cubicBezTo>
                <a:cubicBezTo>
                  <a:pt x="2534288" y="7169344"/>
                  <a:pt x="2534288" y="7169382"/>
                  <a:pt x="2533868" y="7169648"/>
                </a:cubicBezTo>
                <a:cubicBezTo>
                  <a:pt x="2526780" y="7174337"/>
                  <a:pt x="2517900" y="7172584"/>
                  <a:pt x="2512794" y="7165913"/>
                </a:cubicBezTo>
                <a:close/>
                <a:moveTo>
                  <a:pt x="2556811" y="7191300"/>
                </a:moveTo>
                <a:lnTo>
                  <a:pt x="2553609" y="7197094"/>
                </a:lnTo>
                <a:cubicBezTo>
                  <a:pt x="2549570" y="7204375"/>
                  <a:pt x="2541909" y="7207690"/>
                  <a:pt x="2533906" y="7204489"/>
                </a:cubicBezTo>
                <a:cubicBezTo>
                  <a:pt x="2526856" y="7201668"/>
                  <a:pt x="2522702" y="7191605"/>
                  <a:pt x="2526513" y="7184781"/>
                </a:cubicBezTo>
                <a:lnTo>
                  <a:pt x="2529714" y="7178988"/>
                </a:lnTo>
                <a:cubicBezTo>
                  <a:pt x="2533754" y="7171707"/>
                  <a:pt x="2541414" y="7168391"/>
                  <a:pt x="2549417" y="7171593"/>
                </a:cubicBezTo>
                <a:cubicBezTo>
                  <a:pt x="2556429" y="7174413"/>
                  <a:pt x="2560583" y="7184477"/>
                  <a:pt x="2556811" y="7191300"/>
                </a:cubicBezTo>
                <a:close/>
                <a:moveTo>
                  <a:pt x="2579486" y="7035015"/>
                </a:moveTo>
                <a:lnTo>
                  <a:pt x="2573998" y="7047061"/>
                </a:lnTo>
                <a:cubicBezTo>
                  <a:pt x="2571711" y="7052054"/>
                  <a:pt x="2567367" y="7055142"/>
                  <a:pt x="2562451" y="7055866"/>
                </a:cubicBezTo>
                <a:cubicBezTo>
                  <a:pt x="2562412" y="7056056"/>
                  <a:pt x="2562298" y="7056247"/>
                  <a:pt x="2562222" y="7056437"/>
                </a:cubicBezTo>
                <a:cubicBezTo>
                  <a:pt x="2571292" y="7057467"/>
                  <a:pt x="2579791" y="7066234"/>
                  <a:pt x="2574875" y="7077022"/>
                </a:cubicBezTo>
                <a:cubicBezTo>
                  <a:pt x="2568929" y="7090058"/>
                  <a:pt x="2552237" y="7086513"/>
                  <a:pt x="2547550" y="7076564"/>
                </a:cubicBezTo>
                <a:cubicBezTo>
                  <a:pt x="2538213" y="7081215"/>
                  <a:pt x="2524874" y="7078432"/>
                  <a:pt x="2516338" y="7073096"/>
                </a:cubicBezTo>
                <a:cubicBezTo>
                  <a:pt x="2510355" y="7069322"/>
                  <a:pt x="2508030" y="7060897"/>
                  <a:pt x="2507382" y="7052626"/>
                </a:cubicBezTo>
                <a:cubicBezTo>
                  <a:pt x="2499874" y="7053655"/>
                  <a:pt x="2491262" y="7047099"/>
                  <a:pt x="2489966" y="7038446"/>
                </a:cubicBezTo>
                <a:cubicBezTo>
                  <a:pt x="2486955" y="7036464"/>
                  <a:pt x="2484554" y="7033528"/>
                  <a:pt x="2483602" y="7029793"/>
                </a:cubicBezTo>
                <a:cubicBezTo>
                  <a:pt x="2481620" y="7021941"/>
                  <a:pt x="2486574" y="7013288"/>
                  <a:pt x="2494539" y="7011420"/>
                </a:cubicBezTo>
                <a:cubicBezTo>
                  <a:pt x="2497588" y="7010696"/>
                  <a:pt x="2500637" y="7009972"/>
                  <a:pt x="2503723" y="7009247"/>
                </a:cubicBezTo>
                <a:cubicBezTo>
                  <a:pt x="2503343" y="7006465"/>
                  <a:pt x="2503038" y="7003568"/>
                  <a:pt x="2504181" y="7000861"/>
                </a:cubicBezTo>
                <a:cubicBezTo>
                  <a:pt x="2506125" y="6996325"/>
                  <a:pt x="2510393" y="6993581"/>
                  <a:pt x="2515042" y="6992819"/>
                </a:cubicBezTo>
                <a:cubicBezTo>
                  <a:pt x="2514089" y="6992704"/>
                  <a:pt x="2513137" y="6992437"/>
                  <a:pt x="2512222" y="6992018"/>
                </a:cubicBezTo>
                <a:lnTo>
                  <a:pt x="2506201" y="6989273"/>
                </a:lnTo>
                <a:cubicBezTo>
                  <a:pt x="2498845" y="6985919"/>
                  <a:pt x="2493701" y="6979211"/>
                  <a:pt x="2496292" y="6970672"/>
                </a:cubicBezTo>
                <a:cubicBezTo>
                  <a:pt x="2497550" y="6966593"/>
                  <a:pt x="2501323" y="6962972"/>
                  <a:pt x="2505629" y="6961142"/>
                </a:cubicBezTo>
                <a:cubicBezTo>
                  <a:pt x="2504676" y="6960913"/>
                  <a:pt x="2503762" y="6960646"/>
                  <a:pt x="2502809" y="6960418"/>
                </a:cubicBezTo>
                <a:cubicBezTo>
                  <a:pt x="2502085" y="6960228"/>
                  <a:pt x="2501551" y="6959732"/>
                  <a:pt x="2500865" y="6959465"/>
                </a:cubicBezTo>
                <a:cubicBezTo>
                  <a:pt x="2496597" y="6964611"/>
                  <a:pt x="2489470" y="6967317"/>
                  <a:pt x="2482116" y="6962743"/>
                </a:cubicBezTo>
                <a:cubicBezTo>
                  <a:pt x="2469730" y="6955081"/>
                  <a:pt x="2475446" y="6938729"/>
                  <a:pt x="2486041" y="6935222"/>
                </a:cubicBezTo>
                <a:cubicBezTo>
                  <a:pt x="2482534" y="6925197"/>
                  <a:pt x="2487032" y="6912122"/>
                  <a:pt x="2493510" y="6904194"/>
                </a:cubicBezTo>
                <a:cubicBezTo>
                  <a:pt x="2498045" y="6898628"/>
                  <a:pt x="2506849" y="6897371"/>
                  <a:pt x="2515309" y="6897752"/>
                </a:cubicBezTo>
                <a:cubicBezTo>
                  <a:pt x="2515195" y="6887536"/>
                  <a:pt x="2528647" y="6877015"/>
                  <a:pt x="2540614" y="6884410"/>
                </a:cubicBezTo>
                <a:cubicBezTo>
                  <a:pt x="2548769" y="6889442"/>
                  <a:pt x="2548198" y="6897714"/>
                  <a:pt x="2543586" y="6903546"/>
                </a:cubicBezTo>
                <a:cubicBezTo>
                  <a:pt x="2544996" y="6903812"/>
                  <a:pt x="2546330" y="6904270"/>
                  <a:pt x="2547550" y="6904918"/>
                </a:cubicBezTo>
                <a:cubicBezTo>
                  <a:pt x="2552199" y="6898400"/>
                  <a:pt x="2561231" y="6897218"/>
                  <a:pt x="2567939" y="6901144"/>
                </a:cubicBezTo>
                <a:cubicBezTo>
                  <a:pt x="2572283" y="6903660"/>
                  <a:pt x="2574493" y="6908311"/>
                  <a:pt x="2574684" y="6913113"/>
                </a:cubicBezTo>
                <a:cubicBezTo>
                  <a:pt x="2574951" y="6912161"/>
                  <a:pt x="2575332" y="6911246"/>
                  <a:pt x="2575865" y="6910369"/>
                </a:cubicBezTo>
                <a:lnTo>
                  <a:pt x="2579409" y="6904651"/>
                </a:lnTo>
                <a:cubicBezTo>
                  <a:pt x="2583716" y="6897637"/>
                  <a:pt x="2591109" y="6893292"/>
                  <a:pt x="2599379" y="6896989"/>
                </a:cubicBezTo>
                <a:cubicBezTo>
                  <a:pt x="2606124" y="6900001"/>
                  <a:pt x="2611307" y="6910026"/>
                  <a:pt x="2607039" y="6916963"/>
                </a:cubicBezTo>
                <a:lnTo>
                  <a:pt x="2603495" y="6922681"/>
                </a:lnTo>
                <a:cubicBezTo>
                  <a:pt x="2599189" y="6929657"/>
                  <a:pt x="2591757" y="6934040"/>
                  <a:pt x="2583487" y="6930343"/>
                </a:cubicBezTo>
                <a:cubicBezTo>
                  <a:pt x="2578685" y="6928208"/>
                  <a:pt x="2574760" y="6922490"/>
                  <a:pt x="2574379" y="6916887"/>
                </a:cubicBezTo>
                <a:cubicBezTo>
                  <a:pt x="2574036" y="6918678"/>
                  <a:pt x="2573388" y="6920470"/>
                  <a:pt x="2572435" y="6922033"/>
                </a:cubicBezTo>
                <a:lnTo>
                  <a:pt x="2568891" y="6927751"/>
                </a:lnTo>
                <a:cubicBezTo>
                  <a:pt x="2567634" y="6929809"/>
                  <a:pt x="2565957" y="6931296"/>
                  <a:pt x="2564089" y="6932439"/>
                </a:cubicBezTo>
                <a:cubicBezTo>
                  <a:pt x="2564890" y="6939491"/>
                  <a:pt x="2563175" y="6946657"/>
                  <a:pt x="2557878" y="6952490"/>
                </a:cubicBezTo>
                <a:cubicBezTo>
                  <a:pt x="2554524" y="6956225"/>
                  <a:pt x="2550599" y="6958665"/>
                  <a:pt x="2546368" y="6960075"/>
                </a:cubicBezTo>
                <a:cubicBezTo>
                  <a:pt x="2546330" y="6962019"/>
                  <a:pt x="2545683" y="6964001"/>
                  <a:pt x="2544882" y="6965907"/>
                </a:cubicBezTo>
                <a:cubicBezTo>
                  <a:pt x="2548846" y="6962286"/>
                  <a:pt x="2554333" y="6960228"/>
                  <a:pt x="2560621" y="6962209"/>
                </a:cubicBezTo>
                <a:cubicBezTo>
                  <a:pt x="2565233" y="6963696"/>
                  <a:pt x="2567786" y="6966517"/>
                  <a:pt x="2568929" y="6969795"/>
                </a:cubicBezTo>
                <a:lnTo>
                  <a:pt x="2569348" y="6969566"/>
                </a:lnTo>
                <a:cubicBezTo>
                  <a:pt x="2571559" y="6961561"/>
                  <a:pt x="2580019" y="6954243"/>
                  <a:pt x="2590347" y="6957521"/>
                </a:cubicBezTo>
                <a:cubicBezTo>
                  <a:pt x="2602504" y="6961371"/>
                  <a:pt x="2601132" y="6974484"/>
                  <a:pt x="2593548" y="6981421"/>
                </a:cubicBezTo>
                <a:lnTo>
                  <a:pt x="2599112" y="6978524"/>
                </a:lnTo>
                <a:cubicBezTo>
                  <a:pt x="2606391" y="6974751"/>
                  <a:pt x="2615842" y="6978486"/>
                  <a:pt x="2619272" y="6985691"/>
                </a:cubicBezTo>
                <a:cubicBezTo>
                  <a:pt x="2622854" y="6993238"/>
                  <a:pt x="2619349" y="7002081"/>
                  <a:pt x="2612108" y="7005855"/>
                </a:cubicBezTo>
                <a:lnTo>
                  <a:pt x="2603685" y="7010239"/>
                </a:lnTo>
                <a:cubicBezTo>
                  <a:pt x="2596406" y="7014012"/>
                  <a:pt x="2586955" y="7010276"/>
                  <a:pt x="2583525" y="7003072"/>
                </a:cubicBezTo>
                <a:cubicBezTo>
                  <a:pt x="2582420" y="7000747"/>
                  <a:pt x="2582687" y="6998346"/>
                  <a:pt x="2582801" y="6995944"/>
                </a:cubicBezTo>
                <a:cubicBezTo>
                  <a:pt x="2581963" y="6996554"/>
                  <a:pt x="2581239" y="6997279"/>
                  <a:pt x="2580286" y="6997736"/>
                </a:cubicBezTo>
                <a:lnTo>
                  <a:pt x="2571864" y="7002119"/>
                </a:lnTo>
                <a:cubicBezTo>
                  <a:pt x="2564585" y="7005931"/>
                  <a:pt x="2554981" y="7000442"/>
                  <a:pt x="2552313" y="6993466"/>
                </a:cubicBezTo>
                <a:cubicBezTo>
                  <a:pt x="2551856" y="6992285"/>
                  <a:pt x="2551894" y="6991141"/>
                  <a:pt x="2551742" y="6989998"/>
                </a:cubicBezTo>
                <a:cubicBezTo>
                  <a:pt x="2550522" y="6989921"/>
                  <a:pt x="2549341" y="6990112"/>
                  <a:pt x="2548045" y="6989693"/>
                </a:cubicBezTo>
                <a:cubicBezTo>
                  <a:pt x="2538823" y="6986758"/>
                  <a:pt x="2537336" y="6978486"/>
                  <a:pt x="2540500" y="6971625"/>
                </a:cubicBezTo>
                <a:cubicBezTo>
                  <a:pt x="2537718" y="6973607"/>
                  <a:pt x="2534249" y="6974331"/>
                  <a:pt x="2530820" y="6974217"/>
                </a:cubicBezTo>
                <a:cubicBezTo>
                  <a:pt x="2531468" y="6976580"/>
                  <a:pt x="2531696" y="6979134"/>
                  <a:pt x="2530820" y="6981955"/>
                </a:cubicBezTo>
                <a:cubicBezTo>
                  <a:pt x="2529295" y="6986910"/>
                  <a:pt x="2524265" y="6991446"/>
                  <a:pt x="2518815" y="6992514"/>
                </a:cubicBezTo>
                <a:cubicBezTo>
                  <a:pt x="2520644" y="6992628"/>
                  <a:pt x="2522436" y="6993047"/>
                  <a:pt x="2524074" y="6993810"/>
                </a:cubicBezTo>
                <a:lnTo>
                  <a:pt x="2530095" y="6996554"/>
                </a:lnTo>
                <a:cubicBezTo>
                  <a:pt x="2532230" y="6997545"/>
                  <a:pt x="2533906" y="6998994"/>
                  <a:pt x="2535240" y="7000709"/>
                </a:cubicBezTo>
                <a:cubicBezTo>
                  <a:pt x="2542024" y="6999070"/>
                  <a:pt x="2549227" y="6999832"/>
                  <a:pt x="2555591" y="7004292"/>
                </a:cubicBezTo>
                <a:cubicBezTo>
                  <a:pt x="2559631" y="7007113"/>
                  <a:pt x="2562527" y="7010658"/>
                  <a:pt x="2564432" y="7014622"/>
                </a:cubicBezTo>
                <a:cubicBezTo>
                  <a:pt x="2566719" y="7014393"/>
                  <a:pt x="2569120" y="7014622"/>
                  <a:pt x="2571483" y="7015499"/>
                </a:cubicBezTo>
                <a:cubicBezTo>
                  <a:pt x="2578800" y="7018205"/>
                  <a:pt x="2582725" y="7027926"/>
                  <a:pt x="2579486" y="7035015"/>
                </a:cubicBezTo>
                <a:close/>
                <a:moveTo>
                  <a:pt x="2582801" y="7115254"/>
                </a:moveTo>
                <a:cubicBezTo>
                  <a:pt x="2579714" y="7107936"/>
                  <a:pt x="2583030" y="7100541"/>
                  <a:pt x="2589204" y="7096462"/>
                </a:cubicBezTo>
                <a:cubicBezTo>
                  <a:pt x="2587679" y="7093222"/>
                  <a:pt x="2587184" y="7089486"/>
                  <a:pt x="2588251" y="7086093"/>
                </a:cubicBezTo>
                <a:lnTo>
                  <a:pt x="2590271" y="7079690"/>
                </a:lnTo>
                <a:cubicBezTo>
                  <a:pt x="2592824" y="7071609"/>
                  <a:pt x="2600636" y="7067263"/>
                  <a:pt x="2608906" y="7069131"/>
                </a:cubicBezTo>
                <a:cubicBezTo>
                  <a:pt x="2616681" y="7070923"/>
                  <a:pt x="2621825" y="7080223"/>
                  <a:pt x="2619463" y="7087771"/>
                </a:cubicBezTo>
                <a:lnTo>
                  <a:pt x="2617443" y="7094175"/>
                </a:lnTo>
                <a:cubicBezTo>
                  <a:pt x="2617291" y="7094670"/>
                  <a:pt x="2617062" y="7095090"/>
                  <a:pt x="2616871" y="7095547"/>
                </a:cubicBezTo>
                <a:cubicBezTo>
                  <a:pt x="2617786" y="7096652"/>
                  <a:pt x="2618624" y="7097834"/>
                  <a:pt x="2619158" y="7099092"/>
                </a:cubicBezTo>
                <a:cubicBezTo>
                  <a:pt x="2622512" y="7107021"/>
                  <a:pt x="2618358" y="7115140"/>
                  <a:pt x="2611117" y="7118951"/>
                </a:cubicBezTo>
                <a:lnTo>
                  <a:pt x="2602656" y="7123335"/>
                </a:lnTo>
                <a:cubicBezTo>
                  <a:pt x="2595377" y="7127071"/>
                  <a:pt x="2585812" y="7122344"/>
                  <a:pt x="2582801" y="7115254"/>
                </a:cubicBezTo>
                <a:close/>
                <a:moveTo>
                  <a:pt x="2641719" y="7173498"/>
                </a:moveTo>
                <a:cubicBezTo>
                  <a:pt x="2639280" y="7181503"/>
                  <a:pt x="2629943" y="7185086"/>
                  <a:pt x="2622397" y="7182723"/>
                </a:cubicBezTo>
                <a:lnTo>
                  <a:pt x="2615995" y="7180703"/>
                </a:lnTo>
                <a:cubicBezTo>
                  <a:pt x="2607916" y="7178149"/>
                  <a:pt x="2604448" y="7169001"/>
                  <a:pt x="2606772" y="7161377"/>
                </a:cubicBezTo>
                <a:cubicBezTo>
                  <a:pt x="2609211" y="7153372"/>
                  <a:pt x="2618548" y="7149789"/>
                  <a:pt x="2626094" y="7152152"/>
                </a:cubicBezTo>
                <a:lnTo>
                  <a:pt x="2632496" y="7154173"/>
                </a:lnTo>
                <a:cubicBezTo>
                  <a:pt x="2640576" y="7156727"/>
                  <a:pt x="2644005" y="7165875"/>
                  <a:pt x="2641719" y="7173498"/>
                </a:cubicBezTo>
                <a:close/>
                <a:moveTo>
                  <a:pt x="2650103" y="6983441"/>
                </a:moveTo>
                <a:cubicBezTo>
                  <a:pt x="2668586" y="6989273"/>
                  <a:pt x="2661955" y="7018815"/>
                  <a:pt x="2643434" y="7012945"/>
                </a:cubicBezTo>
                <a:cubicBezTo>
                  <a:pt x="2624912" y="7007113"/>
                  <a:pt x="2631544" y="6977609"/>
                  <a:pt x="2650103" y="6983441"/>
                </a:cubicBezTo>
                <a:close/>
                <a:moveTo>
                  <a:pt x="2664089" y="7075992"/>
                </a:moveTo>
                <a:cubicBezTo>
                  <a:pt x="2656810" y="7073857"/>
                  <a:pt x="2653266" y="7065929"/>
                  <a:pt x="2654486" y="7058801"/>
                </a:cubicBezTo>
                <a:lnTo>
                  <a:pt x="2654409" y="7058801"/>
                </a:lnTo>
                <a:cubicBezTo>
                  <a:pt x="2646368" y="7056285"/>
                  <a:pt x="2642976" y="7046946"/>
                  <a:pt x="2645339" y="7039399"/>
                </a:cubicBezTo>
                <a:lnTo>
                  <a:pt x="2647359" y="7032995"/>
                </a:lnTo>
                <a:cubicBezTo>
                  <a:pt x="2649913" y="7024914"/>
                  <a:pt x="2659211" y="7021598"/>
                  <a:pt x="2666757" y="7023961"/>
                </a:cubicBezTo>
                <a:cubicBezTo>
                  <a:pt x="2669158" y="7024723"/>
                  <a:pt x="2670987" y="7026172"/>
                  <a:pt x="2672550" y="7027926"/>
                </a:cubicBezTo>
                <a:cubicBezTo>
                  <a:pt x="2675027" y="7027506"/>
                  <a:pt x="2677580" y="7027430"/>
                  <a:pt x="2680019" y="7028154"/>
                </a:cubicBezTo>
                <a:cubicBezTo>
                  <a:pt x="2687984" y="7030517"/>
                  <a:pt x="2691795" y="7039856"/>
                  <a:pt x="2689394" y="7047366"/>
                </a:cubicBezTo>
                <a:lnTo>
                  <a:pt x="2683297" y="7066577"/>
                </a:lnTo>
                <a:cubicBezTo>
                  <a:pt x="2680743" y="7074696"/>
                  <a:pt x="2671788" y="7078280"/>
                  <a:pt x="2664089" y="7075992"/>
                </a:cubicBezTo>
                <a:close/>
                <a:moveTo>
                  <a:pt x="2680400" y="7109612"/>
                </a:moveTo>
                <a:lnTo>
                  <a:pt x="2682420" y="7103209"/>
                </a:lnTo>
                <a:cubicBezTo>
                  <a:pt x="2684897" y="7095394"/>
                  <a:pt x="2691147" y="7089410"/>
                  <a:pt x="2699989" y="7091011"/>
                </a:cubicBezTo>
                <a:cubicBezTo>
                  <a:pt x="2707039" y="7092307"/>
                  <a:pt x="2713899" y="7100197"/>
                  <a:pt x="2712184" y="7107745"/>
                </a:cubicBezTo>
                <a:cubicBezTo>
                  <a:pt x="2715499" y="7105343"/>
                  <a:pt x="2719806" y="7104200"/>
                  <a:pt x="2724912" y="7105801"/>
                </a:cubicBezTo>
                <a:cubicBezTo>
                  <a:pt x="2743510" y="7111671"/>
                  <a:pt x="2734059" y="7140450"/>
                  <a:pt x="2715499" y="7134580"/>
                </a:cubicBezTo>
                <a:cubicBezTo>
                  <a:pt x="2709059" y="7132521"/>
                  <a:pt x="2706163" y="7127680"/>
                  <a:pt x="2705667" y="7122535"/>
                </a:cubicBezTo>
                <a:cubicBezTo>
                  <a:pt x="2702466" y="7126041"/>
                  <a:pt x="2698083" y="7128176"/>
                  <a:pt x="2692557" y="7127185"/>
                </a:cubicBezTo>
                <a:cubicBezTo>
                  <a:pt x="2685278" y="7125889"/>
                  <a:pt x="2677961" y="7117427"/>
                  <a:pt x="2680400" y="7109612"/>
                </a:cubicBezTo>
                <a:close/>
                <a:moveTo>
                  <a:pt x="2708830" y="7174642"/>
                </a:moveTo>
                <a:cubicBezTo>
                  <a:pt x="2690271" y="7168772"/>
                  <a:pt x="2703266" y="7141403"/>
                  <a:pt x="2721559" y="7147197"/>
                </a:cubicBezTo>
                <a:cubicBezTo>
                  <a:pt x="2740118" y="7153067"/>
                  <a:pt x="2727123" y="7180436"/>
                  <a:pt x="2708830" y="7174642"/>
                </a:cubicBezTo>
                <a:close/>
                <a:moveTo>
                  <a:pt x="2752123" y="7217602"/>
                </a:moveTo>
                <a:lnTo>
                  <a:pt x="2743663" y="7221985"/>
                </a:lnTo>
                <a:cubicBezTo>
                  <a:pt x="2736117" y="7225911"/>
                  <a:pt x="2728114" y="7225339"/>
                  <a:pt x="2722626" y="7218135"/>
                </a:cubicBezTo>
                <a:cubicBezTo>
                  <a:pt x="2718091" y="7212189"/>
                  <a:pt x="2719425" y="7200715"/>
                  <a:pt x="2726475" y="7197094"/>
                </a:cubicBezTo>
                <a:cubicBezTo>
                  <a:pt x="2729295" y="7195607"/>
                  <a:pt x="2732115" y="7194159"/>
                  <a:pt x="2734897" y="7192710"/>
                </a:cubicBezTo>
                <a:cubicBezTo>
                  <a:pt x="2742443" y="7188784"/>
                  <a:pt x="2750484" y="7189355"/>
                  <a:pt x="2755934" y="7196560"/>
                </a:cubicBezTo>
                <a:cubicBezTo>
                  <a:pt x="2760507" y="7202506"/>
                  <a:pt x="2759173" y="7213942"/>
                  <a:pt x="2752123" y="7217602"/>
                </a:cubicBezTo>
                <a:close/>
                <a:moveTo>
                  <a:pt x="2767938" y="7200448"/>
                </a:moveTo>
                <a:cubicBezTo>
                  <a:pt x="2749569" y="7194654"/>
                  <a:pt x="2755210" y="7164846"/>
                  <a:pt x="2773769" y="7170754"/>
                </a:cubicBezTo>
                <a:cubicBezTo>
                  <a:pt x="2792138" y="7176548"/>
                  <a:pt x="2786536" y="7206318"/>
                  <a:pt x="2767938" y="7200448"/>
                </a:cubicBezTo>
                <a:close/>
                <a:moveTo>
                  <a:pt x="2787984" y="7157413"/>
                </a:moveTo>
                <a:cubicBezTo>
                  <a:pt x="2786460" y="7156917"/>
                  <a:pt x="2785164" y="7156231"/>
                  <a:pt x="2783944" y="7155430"/>
                </a:cubicBezTo>
                <a:cubicBezTo>
                  <a:pt x="2782115" y="7155393"/>
                  <a:pt x="2780286" y="7155088"/>
                  <a:pt x="2778571" y="7154478"/>
                </a:cubicBezTo>
                <a:cubicBezTo>
                  <a:pt x="2773350" y="7152572"/>
                  <a:pt x="2770263" y="7147654"/>
                  <a:pt x="2769615" y="7142394"/>
                </a:cubicBezTo>
                <a:cubicBezTo>
                  <a:pt x="2766490" y="7139421"/>
                  <a:pt x="2764585" y="7135380"/>
                  <a:pt x="2765004" y="7130158"/>
                </a:cubicBezTo>
                <a:cubicBezTo>
                  <a:pt x="2765614" y="7122687"/>
                  <a:pt x="2774226" y="7115101"/>
                  <a:pt x="2781925" y="7117046"/>
                </a:cubicBezTo>
                <a:cubicBezTo>
                  <a:pt x="2788861" y="7118799"/>
                  <a:pt x="2795415" y="7121658"/>
                  <a:pt x="2798540" y="7128634"/>
                </a:cubicBezTo>
                <a:cubicBezTo>
                  <a:pt x="2798845" y="7129319"/>
                  <a:pt x="2798960" y="7130006"/>
                  <a:pt x="2799188" y="7130692"/>
                </a:cubicBezTo>
                <a:cubicBezTo>
                  <a:pt x="2810469" y="7140069"/>
                  <a:pt x="2804257" y="7162559"/>
                  <a:pt x="2787984" y="7157413"/>
                </a:cubicBezTo>
                <a:close/>
                <a:moveTo>
                  <a:pt x="2786841" y="7086551"/>
                </a:moveTo>
                <a:cubicBezTo>
                  <a:pt x="2775408" y="7082930"/>
                  <a:pt x="2775370" y="7070923"/>
                  <a:pt x="2781315" y="7063566"/>
                </a:cubicBezTo>
                <a:cubicBezTo>
                  <a:pt x="2779714" y="7063718"/>
                  <a:pt x="2778114" y="7063795"/>
                  <a:pt x="2776551" y="7063337"/>
                </a:cubicBezTo>
                <a:lnTo>
                  <a:pt x="2770149" y="7061317"/>
                </a:lnTo>
                <a:cubicBezTo>
                  <a:pt x="2762069" y="7058763"/>
                  <a:pt x="2757191" y="7051787"/>
                  <a:pt x="2758792" y="7043173"/>
                </a:cubicBezTo>
                <a:cubicBezTo>
                  <a:pt x="2760164" y="7035587"/>
                  <a:pt x="2769348" y="7029412"/>
                  <a:pt x="2776932" y="7031813"/>
                </a:cubicBezTo>
                <a:lnTo>
                  <a:pt x="2783335" y="7033834"/>
                </a:lnTo>
                <a:cubicBezTo>
                  <a:pt x="2791414" y="7036388"/>
                  <a:pt x="2796292" y="7043363"/>
                  <a:pt x="2794729" y="7051978"/>
                </a:cubicBezTo>
                <a:cubicBezTo>
                  <a:pt x="2794348" y="7054113"/>
                  <a:pt x="2793243" y="7056019"/>
                  <a:pt x="2791833" y="7057772"/>
                </a:cubicBezTo>
                <a:cubicBezTo>
                  <a:pt x="2793815" y="7057619"/>
                  <a:pt x="2795911" y="7057772"/>
                  <a:pt x="2798159" y="7058458"/>
                </a:cubicBezTo>
                <a:cubicBezTo>
                  <a:pt x="2816719" y="7064366"/>
                  <a:pt x="2805324" y="7092421"/>
                  <a:pt x="2786841" y="7086551"/>
                </a:cubicBezTo>
                <a:close/>
                <a:moveTo>
                  <a:pt x="2830743" y="7133436"/>
                </a:moveTo>
                <a:cubicBezTo>
                  <a:pt x="2849303" y="7139307"/>
                  <a:pt x="2840194" y="7168162"/>
                  <a:pt x="2821597" y="7162292"/>
                </a:cubicBezTo>
                <a:cubicBezTo>
                  <a:pt x="2803037" y="7156421"/>
                  <a:pt x="2812146" y="7127566"/>
                  <a:pt x="2830743" y="7133436"/>
                </a:cubicBezTo>
                <a:close/>
                <a:moveTo>
                  <a:pt x="2847092" y="7195455"/>
                </a:moveTo>
                <a:lnTo>
                  <a:pt x="2845072" y="7201858"/>
                </a:lnTo>
                <a:cubicBezTo>
                  <a:pt x="2842595" y="7209673"/>
                  <a:pt x="2834059" y="7214323"/>
                  <a:pt x="2826170" y="7211883"/>
                </a:cubicBezTo>
                <a:cubicBezTo>
                  <a:pt x="2818396" y="7209520"/>
                  <a:pt x="2813670" y="7200753"/>
                  <a:pt x="2816147" y="7192977"/>
                </a:cubicBezTo>
                <a:lnTo>
                  <a:pt x="2818167" y="7186573"/>
                </a:lnTo>
                <a:cubicBezTo>
                  <a:pt x="2820644" y="7178759"/>
                  <a:pt x="2829181" y="7174108"/>
                  <a:pt x="2837069" y="7176548"/>
                </a:cubicBezTo>
                <a:cubicBezTo>
                  <a:pt x="2844806" y="7178949"/>
                  <a:pt x="2849531" y="7187679"/>
                  <a:pt x="2847092" y="7195455"/>
                </a:cubicBezTo>
                <a:close/>
                <a:moveTo>
                  <a:pt x="2869424" y="7124822"/>
                </a:moveTo>
                <a:cubicBezTo>
                  <a:pt x="2867443" y="7132674"/>
                  <a:pt x="2858144" y="7137401"/>
                  <a:pt x="2850598" y="7134999"/>
                </a:cubicBezTo>
                <a:lnTo>
                  <a:pt x="2844196" y="7132979"/>
                </a:lnTo>
                <a:cubicBezTo>
                  <a:pt x="2836117" y="7130425"/>
                  <a:pt x="2832001" y="7122192"/>
                  <a:pt x="2834020" y="7114149"/>
                </a:cubicBezTo>
                <a:cubicBezTo>
                  <a:pt x="2836002" y="7106297"/>
                  <a:pt x="2845301" y="7101608"/>
                  <a:pt x="2852847" y="7103971"/>
                </a:cubicBezTo>
                <a:lnTo>
                  <a:pt x="2859249" y="7105991"/>
                </a:lnTo>
                <a:cubicBezTo>
                  <a:pt x="2867328" y="7108545"/>
                  <a:pt x="2871444" y="7116740"/>
                  <a:pt x="2869424" y="7124822"/>
                </a:cubicBezTo>
                <a:close/>
                <a:moveTo>
                  <a:pt x="2885240" y="7074658"/>
                </a:moveTo>
                <a:cubicBezTo>
                  <a:pt x="2882763" y="7082510"/>
                  <a:pt x="2872893" y="7086093"/>
                  <a:pt x="2865652" y="7083273"/>
                </a:cubicBezTo>
                <a:cubicBezTo>
                  <a:pt x="2857687" y="7080147"/>
                  <a:pt x="2854562" y="7071456"/>
                  <a:pt x="2857039" y="7063680"/>
                </a:cubicBezTo>
                <a:lnTo>
                  <a:pt x="2859059" y="7057276"/>
                </a:lnTo>
                <a:cubicBezTo>
                  <a:pt x="2861536" y="7049424"/>
                  <a:pt x="2871406" y="7045841"/>
                  <a:pt x="2878647" y="7048662"/>
                </a:cubicBezTo>
                <a:cubicBezTo>
                  <a:pt x="2886612" y="7051787"/>
                  <a:pt x="2889737" y="7060478"/>
                  <a:pt x="2887260" y="7068255"/>
                </a:cubicBezTo>
                <a:lnTo>
                  <a:pt x="2885240" y="7074658"/>
                </a:lnTo>
                <a:close/>
                <a:moveTo>
                  <a:pt x="2892519" y="7016528"/>
                </a:moveTo>
                <a:lnTo>
                  <a:pt x="2890842" y="7011153"/>
                </a:lnTo>
                <a:cubicBezTo>
                  <a:pt x="2886574" y="7009819"/>
                  <a:pt x="2882839" y="7006884"/>
                  <a:pt x="2881010" y="7002310"/>
                </a:cubicBezTo>
                <a:cubicBezTo>
                  <a:pt x="2878647" y="6996401"/>
                  <a:pt x="2880552" y="6991179"/>
                  <a:pt x="2883106" y="6985805"/>
                </a:cubicBezTo>
                <a:cubicBezTo>
                  <a:pt x="2885088" y="6981650"/>
                  <a:pt x="2889089" y="6979477"/>
                  <a:pt x="2893434" y="6978905"/>
                </a:cubicBezTo>
                <a:lnTo>
                  <a:pt x="2894082" y="6978257"/>
                </a:lnTo>
                <a:cubicBezTo>
                  <a:pt x="2900141" y="6972349"/>
                  <a:pt x="2909630" y="6973188"/>
                  <a:pt x="2915461" y="6978829"/>
                </a:cubicBezTo>
                <a:cubicBezTo>
                  <a:pt x="2917214" y="6980506"/>
                  <a:pt x="2918205" y="6982641"/>
                  <a:pt x="2918815" y="6984890"/>
                </a:cubicBezTo>
                <a:cubicBezTo>
                  <a:pt x="2921635" y="6981231"/>
                  <a:pt x="2926094" y="6979172"/>
                  <a:pt x="2932153" y="6981078"/>
                </a:cubicBezTo>
                <a:cubicBezTo>
                  <a:pt x="2950446" y="6986872"/>
                  <a:pt x="2945377" y="7016756"/>
                  <a:pt x="2926856" y="7010886"/>
                </a:cubicBezTo>
                <a:cubicBezTo>
                  <a:pt x="2924760" y="7010200"/>
                  <a:pt x="2923007" y="7009171"/>
                  <a:pt x="2921521" y="7007952"/>
                </a:cubicBezTo>
                <a:lnTo>
                  <a:pt x="2921597" y="7008218"/>
                </a:lnTo>
                <a:cubicBezTo>
                  <a:pt x="2924150" y="7016299"/>
                  <a:pt x="2918815" y="7024380"/>
                  <a:pt x="2911231" y="7026934"/>
                </a:cubicBezTo>
                <a:cubicBezTo>
                  <a:pt x="2903380" y="7029526"/>
                  <a:pt x="2894920" y="7024075"/>
                  <a:pt x="2892519" y="7016528"/>
                </a:cubicBezTo>
                <a:close/>
                <a:moveTo>
                  <a:pt x="2949341" y="7018586"/>
                </a:moveTo>
                <a:cubicBezTo>
                  <a:pt x="2949646" y="7018472"/>
                  <a:pt x="2949988" y="7018510"/>
                  <a:pt x="2950293" y="7018396"/>
                </a:cubicBezTo>
                <a:cubicBezTo>
                  <a:pt x="2952237" y="7011649"/>
                  <a:pt x="2958601" y="7006846"/>
                  <a:pt x="2965766" y="7007265"/>
                </a:cubicBezTo>
                <a:cubicBezTo>
                  <a:pt x="2966566" y="7007265"/>
                  <a:pt x="2967024" y="7007265"/>
                  <a:pt x="2967138" y="7007304"/>
                </a:cubicBezTo>
                <a:cubicBezTo>
                  <a:pt x="2967214" y="7007304"/>
                  <a:pt x="2967328" y="7007304"/>
                  <a:pt x="2967405" y="7007265"/>
                </a:cubicBezTo>
                <a:cubicBezTo>
                  <a:pt x="2967481" y="7007265"/>
                  <a:pt x="2967481" y="7007265"/>
                  <a:pt x="2967519" y="7007227"/>
                </a:cubicBezTo>
                <a:cubicBezTo>
                  <a:pt x="2968015" y="7006465"/>
                  <a:pt x="2968548" y="7005741"/>
                  <a:pt x="2969005" y="7004902"/>
                </a:cubicBezTo>
                <a:cubicBezTo>
                  <a:pt x="2973083" y="6997469"/>
                  <a:pt x="2983716" y="6997126"/>
                  <a:pt x="2990042" y="7001128"/>
                </a:cubicBezTo>
                <a:cubicBezTo>
                  <a:pt x="2997473" y="7005817"/>
                  <a:pt x="2997626" y="7015270"/>
                  <a:pt x="2993853" y="7022170"/>
                </a:cubicBezTo>
                <a:cubicBezTo>
                  <a:pt x="2989204" y="7030670"/>
                  <a:pt x="2981124" y="7035397"/>
                  <a:pt x="2972168" y="7036921"/>
                </a:cubicBezTo>
                <a:cubicBezTo>
                  <a:pt x="2972816" y="7043287"/>
                  <a:pt x="2970606" y="7049462"/>
                  <a:pt x="2963975" y="7052511"/>
                </a:cubicBezTo>
                <a:cubicBezTo>
                  <a:pt x="2957229" y="7055599"/>
                  <a:pt x="2946368" y="7052893"/>
                  <a:pt x="2943891" y="7045079"/>
                </a:cubicBezTo>
                <a:lnTo>
                  <a:pt x="2941871" y="7038675"/>
                </a:lnTo>
                <a:cubicBezTo>
                  <a:pt x="2939432" y="7030822"/>
                  <a:pt x="2941147" y="7022360"/>
                  <a:pt x="2949341" y="7018586"/>
                </a:cubicBezTo>
                <a:close/>
                <a:moveTo>
                  <a:pt x="2960621" y="7126232"/>
                </a:moveTo>
                <a:cubicBezTo>
                  <a:pt x="2959287" y="7130615"/>
                  <a:pt x="2955858" y="7133512"/>
                  <a:pt x="2951818" y="7134999"/>
                </a:cubicBezTo>
                <a:lnTo>
                  <a:pt x="2951208" y="7136905"/>
                </a:lnTo>
                <a:cubicBezTo>
                  <a:pt x="2949302" y="7142928"/>
                  <a:pt x="2944844" y="7147083"/>
                  <a:pt x="2939203" y="7148112"/>
                </a:cubicBezTo>
                <a:cubicBezTo>
                  <a:pt x="2942214" y="7151657"/>
                  <a:pt x="2943967" y="7156345"/>
                  <a:pt x="2942595" y="7160691"/>
                </a:cubicBezTo>
                <a:lnTo>
                  <a:pt x="2940575" y="7167094"/>
                </a:lnTo>
                <a:cubicBezTo>
                  <a:pt x="2938022" y="7175214"/>
                  <a:pt x="2931467" y="7180245"/>
                  <a:pt x="2922702" y="7178835"/>
                </a:cubicBezTo>
                <a:cubicBezTo>
                  <a:pt x="2915194" y="7177615"/>
                  <a:pt x="2908563" y="7168505"/>
                  <a:pt x="2910964" y="7160958"/>
                </a:cubicBezTo>
                <a:lnTo>
                  <a:pt x="2912984" y="7154554"/>
                </a:lnTo>
                <a:cubicBezTo>
                  <a:pt x="2914966" y="7148341"/>
                  <a:pt x="2919310" y="7143995"/>
                  <a:pt x="2925141" y="7142890"/>
                </a:cubicBezTo>
                <a:cubicBezTo>
                  <a:pt x="2922092" y="7139231"/>
                  <a:pt x="2920377" y="7134313"/>
                  <a:pt x="2921787" y="7129853"/>
                </a:cubicBezTo>
                <a:lnTo>
                  <a:pt x="2923807" y="7123450"/>
                </a:lnTo>
                <a:cubicBezTo>
                  <a:pt x="2924150" y="7122458"/>
                  <a:pt x="2924722" y="7121658"/>
                  <a:pt x="2925179" y="7120743"/>
                </a:cubicBezTo>
                <a:cubicBezTo>
                  <a:pt x="2924950" y="7118532"/>
                  <a:pt x="2925027" y="7116283"/>
                  <a:pt x="2925675" y="7114149"/>
                </a:cubicBezTo>
                <a:cubicBezTo>
                  <a:pt x="2928113" y="7106144"/>
                  <a:pt x="2937450" y="7102522"/>
                  <a:pt x="2944996" y="7104924"/>
                </a:cubicBezTo>
                <a:lnTo>
                  <a:pt x="2951399" y="7106944"/>
                </a:lnTo>
                <a:cubicBezTo>
                  <a:pt x="2959478" y="7109460"/>
                  <a:pt x="2962946" y="7118570"/>
                  <a:pt x="2960621" y="7126232"/>
                </a:cubicBezTo>
                <a:close/>
                <a:moveTo>
                  <a:pt x="2989051" y="7157527"/>
                </a:moveTo>
                <a:lnTo>
                  <a:pt x="2982648" y="7159547"/>
                </a:lnTo>
                <a:cubicBezTo>
                  <a:pt x="2974836" y="7161987"/>
                  <a:pt x="2966223" y="7159204"/>
                  <a:pt x="2962984" y="7151123"/>
                </a:cubicBezTo>
                <a:cubicBezTo>
                  <a:pt x="2960126" y="7143957"/>
                  <a:pt x="2963594" y="7133894"/>
                  <a:pt x="2971406" y="7131454"/>
                </a:cubicBezTo>
                <a:lnTo>
                  <a:pt x="2977809" y="7129434"/>
                </a:lnTo>
                <a:cubicBezTo>
                  <a:pt x="2985621" y="7126995"/>
                  <a:pt x="2994272" y="7129777"/>
                  <a:pt x="2997473" y="7137858"/>
                </a:cubicBezTo>
                <a:cubicBezTo>
                  <a:pt x="3000332" y="7145024"/>
                  <a:pt x="2996863" y="7155049"/>
                  <a:pt x="2989051" y="7157527"/>
                </a:cubicBezTo>
                <a:close/>
                <a:moveTo>
                  <a:pt x="3004447" y="7082129"/>
                </a:moveTo>
                <a:cubicBezTo>
                  <a:pt x="3000293" y="7083425"/>
                  <a:pt x="2996902" y="7082777"/>
                  <a:pt x="2994196" y="7081138"/>
                </a:cubicBezTo>
                <a:cubicBezTo>
                  <a:pt x="2994920" y="7090668"/>
                  <a:pt x="2987641" y="7100731"/>
                  <a:pt x="2976056" y="7097033"/>
                </a:cubicBezTo>
                <a:cubicBezTo>
                  <a:pt x="2957496" y="7091163"/>
                  <a:pt x="2964966" y="7061851"/>
                  <a:pt x="2983525" y="7067683"/>
                </a:cubicBezTo>
                <a:cubicBezTo>
                  <a:pt x="2985316" y="7068255"/>
                  <a:pt x="2986650" y="7069207"/>
                  <a:pt x="2987946" y="7070122"/>
                </a:cubicBezTo>
                <a:cubicBezTo>
                  <a:pt x="2987260" y="7062956"/>
                  <a:pt x="2990537" y="7054989"/>
                  <a:pt x="2999150" y="7052283"/>
                </a:cubicBezTo>
                <a:cubicBezTo>
                  <a:pt x="3017709" y="7046489"/>
                  <a:pt x="3022778" y="7076374"/>
                  <a:pt x="3004447" y="7082129"/>
                </a:cubicBezTo>
                <a:close/>
                <a:moveTo>
                  <a:pt x="3009744" y="7003034"/>
                </a:moveTo>
                <a:cubicBezTo>
                  <a:pt x="2991147" y="7008866"/>
                  <a:pt x="2982344" y="6979896"/>
                  <a:pt x="3000941" y="6974064"/>
                </a:cubicBezTo>
                <a:cubicBezTo>
                  <a:pt x="3019539" y="6968232"/>
                  <a:pt x="3028342" y="6997202"/>
                  <a:pt x="3009744" y="7003034"/>
                </a:cubicBezTo>
                <a:close/>
                <a:moveTo>
                  <a:pt x="3024455" y="6829901"/>
                </a:moveTo>
                <a:cubicBezTo>
                  <a:pt x="3024303" y="6830282"/>
                  <a:pt x="3024341" y="6830702"/>
                  <a:pt x="3024150" y="6831083"/>
                </a:cubicBezTo>
                <a:lnTo>
                  <a:pt x="3019729" y="6839507"/>
                </a:lnTo>
                <a:cubicBezTo>
                  <a:pt x="3017405" y="6843967"/>
                  <a:pt x="3013251" y="6846864"/>
                  <a:pt x="3008639" y="6847817"/>
                </a:cubicBezTo>
                <a:cubicBezTo>
                  <a:pt x="3010545" y="6851019"/>
                  <a:pt x="3011002" y="6854754"/>
                  <a:pt x="3010240" y="6858414"/>
                </a:cubicBezTo>
                <a:cubicBezTo>
                  <a:pt x="3016452" y="6861806"/>
                  <a:pt x="3020682" y="6868477"/>
                  <a:pt x="3016985" y="6875872"/>
                </a:cubicBezTo>
                <a:cubicBezTo>
                  <a:pt x="3015728" y="6878388"/>
                  <a:pt x="3014775" y="6881094"/>
                  <a:pt x="3013479" y="6883610"/>
                </a:cubicBezTo>
                <a:cubicBezTo>
                  <a:pt x="3013213" y="6884296"/>
                  <a:pt x="3013022" y="6884944"/>
                  <a:pt x="3012793" y="6885630"/>
                </a:cubicBezTo>
                <a:cubicBezTo>
                  <a:pt x="3012412" y="6887689"/>
                  <a:pt x="3011993" y="6889518"/>
                  <a:pt x="3011231" y="6891233"/>
                </a:cubicBezTo>
                <a:cubicBezTo>
                  <a:pt x="3013403" y="6895198"/>
                  <a:pt x="3014013" y="6900191"/>
                  <a:pt x="3012603" y="6904155"/>
                </a:cubicBezTo>
                <a:cubicBezTo>
                  <a:pt x="3010773" y="6909263"/>
                  <a:pt x="3006810" y="6912046"/>
                  <a:pt x="3002237" y="6913152"/>
                </a:cubicBezTo>
                <a:cubicBezTo>
                  <a:pt x="3003152" y="6913266"/>
                  <a:pt x="3003952" y="6913152"/>
                  <a:pt x="3004905" y="6913418"/>
                </a:cubicBezTo>
                <a:cubicBezTo>
                  <a:pt x="3015423" y="6916735"/>
                  <a:pt x="3017481" y="6927598"/>
                  <a:pt x="3014051" y="6935336"/>
                </a:cubicBezTo>
                <a:cubicBezTo>
                  <a:pt x="3030209" y="6933583"/>
                  <a:pt x="3035278" y="6959656"/>
                  <a:pt x="3017900" y="6965145"/>
                </a:cubicBezTo>
                <a:cubicBezTo>
                  <a:pt x="3003837" y="6969566"/>
                  <a:pt x="2996597" y="6953747"/>
                  <a:pt x="3001932" y="6943265"/>
                </a:cubicBezTo>
                <a:cubicBezTo>
                  <a:pt x="3000598" y="6943227"/>
                  <a:pt x="2999303" y="6943303"/>
                  <a:pt x="2997816" y="6942845"/>
                </a:cubicBezTo>
                <a:cubicBezTo>
                  <a:pt x="2983830" y="6938424"/>
                  <a:pt x="2984478" y="6920508"/>
                  <a:pt x="2993700" y="6914600"/>
                </a:cubicBezTo>
                <a:cubicBezTo>
                  <a:pt x="2990995" y="6915667"/>
                  <a:pt x="2989013" y="6916124"/>
                  <a:pt x="2986193" y="6916277"/>
                </a:cubicBezTo>
                <a:cubicBezTo>
                  <a:pt x="2979828" y="6916658"/>
                  <a:pt x="2974760" y="6914371"/>
                  <a:pt x="2969234" y="6911474"/>
                </a:cubicBezTo>
                <a:cubicBezTo>
                  <a:pt x="2967633" y="6910635"/>
                  <a:pt x="2966337" y="6909111"/>
                  <a:pt x="2965270" y="6907396"/>
                </a:cubicBezTo>
                <a:cubicBezTo>
                  <a:pt x="2962488" y="6906557"/>
                  <a:pt x="2959935" y="6905070"/>
                  <a:pt x="2958068" y="6903012"/>
                </a:cubicBezTo>
                <a:cubicBezTo>
                  <a:pt x="2956582" y="6901373"/>
                  <a:pt x="2955209" y="6899619"/>
                  <a:pt x="2953876" y="6897828"/>
                </a:cubicBezTo>
                <a:cubicBezTo>
                  <a:pt x="2953304" y="6897675"/>
                  <a:pt x="2952733" y="6897523"/>
                  <a:pt x="2952161" y="6897256"/>
                </a:cubicBezTo>
                <a:cubicBezTo>
                  <a:pt x="2945034" y="6894093"/>
                  <a:pt x="2940690" y="6884525"/>
                  <a:pt x="2944463" y="6877282"/>
                </a:cubicBezTo>
                <a:lnTo>
                  <a:pt x="2946521" y="6873356"/>
                </a:lnTo>
                <a:cubicBezTo>
                  <a:pt x="2946749" y="6872022"/>
                  <a:pt x="2947016" y="6870688"/>
                  <a:pt x="2947473" y="6869315"/>
                </a:cubicBezTo>
                <a:cubicBezTo>
                  <a:pt x="2950903" y="6859023"/>
                  <a:pt x="2960621" y="6851972"/>
                  <a:pt x="2968015" y="6844691"/>
                </a:cubicBezTo>
                <a:cubicBezTo>
                  <a:pt x="2974340" y="6838440"/>
                  <a:pt x="2981772" y="6839926"/>
                  <a:pt x="2986802" y="6844577"/>
                </a:cubicBezTo>
                <a:cubicBezTo>
                  <a:pt x="2988670" y="6842861"/>
                  <a:pt x="2990842" y="6841604"/>
                  <a:pt x="2993472" y="6841108"/>
                </a:cubicBezTo>
                <a:cubicBezTo>
                  <a:pt x="2990804" y="6836877"/>
                  <a:pt x="2989813" y="6831579"/>
                  <a:pt x="2992176" y="6827004"/>
                </a:cubicBezTo>
                <a:lnTo>
                  <a:pt x="2996597" y="6818580"/>
                </a:lnTo>
                <a:cubicBezTo>
                  <a:pt x="2999265" y="6813434"/>
                  <a:pt x="3004295" y="6810194"/>
                  <a:pt x="3009744" y="6809851"/>
                </a:cubicBezTo>
                <a:cubicBezTo>
                  <a:pt x="3010926" y="6806611"/>
                  <a:pt x="3012755" y="6803676"/>
                  <a:pt x="3015613" y="6801846"/>
                </a:cubicBezTo>
                <a:cubicBezTo>
                  <a:pt x="3009744" y="6793003"/>
                  <a:pt x="3010926" y="6779204"/>
                  <a:pt x="3015271" y="6769942"/>
                </a:cubicBezTo>
                <a:cubicBezTo>
                  <a:pt x="3018319" y="6763423"/>
                  <a:pt x="3026551" y="6760069"/>
                  <a:pt x="3034821" y="6758354"/>
                </a:cubicBezTo>
                <a:cubicBezTo>
                  <a:pt x="3032229" y="6748481"/>
                  <a:pt x="3042671" y="6734949"/>
                  <a:pt x="3056086" y="6739218"/>
                </a:cubicBezTo>
                <a:cubicBezTo>
                  <a:pt x="3065232" y="6742115"/>
                  <a:pt x="3066719" y="6750272"/>
                  <a:pt x="3063670" y="6757058"/>
                </a:cubicBezTo>
                <a:cubicBezTo>
                  <a:pt x="3065080" y="6756981"/>
                  <a:pt x="3066490" y="6757058"/>
                  <a:pt x="3067824" y="6757401"/>
                </a:cubicBezTo>
                <a:cubicBezTo>
                  <a:pt x="3070720" y="6749929"/>
                  <a:pt x="3079181" y="6746575"/>
                  <a:pt x="3086650" y="6748709"/>
                </a:cubicBezTo>
                <a:cubicBezTo>
                  <a:pt x="3091452" y="6750120"/>
                  <a:pt x="3094767" y="6754084"/>
                  <a:pt x="3096101" y="6758658"/>
                </a:cubicBezTo>
                <a:cubicBezTo>
                  <a:pt x="3096101" y="6757706"/>
                  <a:pt x="3096292" y="6756714"/>
                  <a:pt x="3096596" y="6755723"/>
                </a:cubicBezTo>
                <a:lnTo>
                  <a:pt x="3098616" y="6749320"/>
                </a:lnTo>
                <a:cubicBezTo>
                  <a:pt x="3101094" y="6741505"/>
                  <a:pt x="3107191" y="6735445"/>
                  <a:pt x="3116109" y="6737007"/>
                </a:cubicBezTo>
                <a:cubicBezTo>
                  <a:pt x="3123388" y="6738265"/>
                  <a:pt x="3130895" y="6746727"/>
                  <a:pt x="3128418" y="6754504"/>
                </a:cubicBezTo>
                <a:lnTo>
                  <a:pt x="3126399" y="6760908"/>
                </a:lnTo>
                <a:cubicBezTo>
                  <a:pt x="3123921" y="6768760"/>
                  <a:pt x="3117824" y="6774782"/>
                  <a:pt x="3108906" y="6773220"/>
                </a:cubicBezTo>
                <a:cubicBezTo>
                  <a:pt x="3103723" y="6772343"/>
                  <a:pt x="3098502" y="6767769"/>
                  <a:pt x="3096787" y="6762432"/>
                </a:cubicBezTo>
                <a:cubicBezTo>
                  <a:pt x="3096901" y="6764262"/>
                  <a:pt x="3096711" y="6766129"/>
                  <a:pt x="3096139" y="6767883"/>
                </a:cubicBezTo>
                <a:lnTo>
                  <a:pt x="3094120" y="6774287"/>
                </a:lnTo>
                <a:cubicBezTo>
                  <a:pt x="3093395" y="6776574"/>
                  <a:pt x="3092138" y="6778442"/>
                  <a:pt x="3090575" y="6779967"/>
                </a:cubicBezTo>
                <a:cubicBezTo>
                  <a:pt x="3093052" y="6786599"/>
                  <a:pt x="3093167" y="6793956"/>
                  <a:pt x="3089470" y="6800932"/>
                </a:cubicBezTo>
                <a:cubicBezTo>
                  <a:pt x="3087107" y="6805391"/>
                  <a:pt x="3083906" y="6808708"/>
                  <a:pt x="3080171" y="6811109"/>
                </a:cubicBezTo>
                <a:cubicBezTo>
                  <a:pt x="3080667" y="6813396"/>
                  <a:pt x="3080743" y="6815874"/>
                  <a:pt x="3080171" y="6818352"/>
                </a:cubicBezTo>
                <a:cubicBezTo>
                  <a:pt x="3078380" y="6826128"/>
                  <a:pt x="3069081" y="6831273"/>
                  <a:pt x="3061536" y="6828872"/>
                </a:cubicBezTo>
                <a:lnTo>
                  <a:pt x="3048731" y="6824832"/>
                </a:lnTo>
                <a:cubicBezTo>
                  <a:pt x="3043395" y="6823154"/>
                  <a:pt x="3039737" y="6819152"/>
                  <a:pt x="3038403" y="6814273"/>
                </a:cubicBezTo>
                <a:cubicBezTo>
                  <a:pt x="3038212" y="6814235"/>
                  <a:pt x="3037984" y="6814159"/>
                  <a:pt x="3037793" y="6814120"/>
                </a:cubicBezTo>
                <a:cubicBezTo>
                  <a:pt x="3037793" y="6821782"/>
                  <a:pt x="3032534" y="6829177"/>
                  <a:pt x="3024455" y="6829901"/>
                </a:cubicBezTo>
                <a:close/>
                <a:moveTo>
                  <a:pt x="3036345" y="6894207"/>
                </a:moveTo>
                <a:cubicBezTo>
                  <a:pt x="3032496" y="6887117"/>
                  <a:pt x="3035202" y="6877473"/>
                  <a:pt x="3042443" y="6873699"/>
                </a:cubicBezTo>
                <a:cubicBezTo>
                  <a:pt x="3045263" y="6872213"/>
                  <a:pt x="3048083" y="6870764"/>
                  <a:pt x="3050865" y="6869315"/>
                </a:cubicBezTo>
                <a:cubicBezTo>
                  <a:pt x="3058144" y="6865542"/>
                  <a:pt x="3067404" y="6868134"/>
                  <a:pt x="3071368" y="6875414"/>
                </a:cubicBezTo>
                <a:cubicBezTo>
                  <a:pt x="3072397" y="6877282"/>
                  <a:pt x="3072892" y="6879379"/>
                  <a:pt x="3073007" y="6881437"/>
                </a:cubicBezTo>
                <a:cubicBezTo>
                  <a:pt x="3080629" y="6880446"/>
                  <a:pt x="3087374" y="6885363"/>
                  <a:pt x="3089661" y="6892606"/>
                </a:cubicBezTo>
                <a:lnTo>
                  <a:pt x="3091680" y="6899010"/>
                </a:lnTo>
                <a:cubicBezTo>
                  <a:pt x="3094120" y="6906862"/>
                  <a:pt x="3088098" y="6915476"/>
                  <a:pt x="3080552" y="6917306"/>
                </a:cubicBezTo>
                <a:cubicBezTo>
                  <a:pt x="3072244" y="6919326"/>
                  <a:pt x="3064699" y="6913990"/>
                  <a:pt x="3062260" y="6906176"/>
                </a:cubicBezTo>
                <a:lnTo>
                  <a:pt x="3060240" y="6899772"/>
                </a:lnTo>
                <a:cubicBezTo>
                  <a:pt x="3060126" y="6899353"/>
                  <a:pt x="3060240" y="6898971"/>
                  <a:pt x="3060164" y="6898552"/>
                </a:cubicBezTo>
                <a:cubicBezTo>
                  <a:pt x="3059020" y="6899162"/>
                  <a:pt x="3057915" y="6899734"/>
                  <a:pt x="3056772" y="6900306"/>
                </a:cubicBezTo>
                <a:cubicBezTo>
                  <a:pt x="3049569" y="6904118"/>
                  <a:pt x="3040309" y="6901525"/>
                  <a:pt x="3036345" y="6894207"/>
                </a:cubicBezTo>
                <a:close/>
                <a:moveTo>
                  <a:pt x="3064241" y="6956835"/>
                </a:moveTo>
                <a:cubicBezTo>
                  <a:pt x="3056124" y="6954281"/>
                  <a:pt x="3051246" y="6947419"/>
                  <a:pt x="3052771" y="6938767"/>
                </a:cubicBezTo>
                <a:cubicBezTo>
                  <a:pt x="3054104" y="6931181"/>
                  <a:pt x="3063250" y="6924892"/>
                  <a:pt x="3070835" y="6927293"/>
                </a:cubicBezTo>
                <a:lnTo>
                  <a:pt x="3077237" y="6929314"/>
                </a:lnTo>
                <a:cubicBezTo>
                  <a:pt x="3082725" y="6931029"/>
                  <a:pt x="3086497" y="6934841"/>
                  <a:pt x="3088060" y="6939682"/>
                </a:cubicBezTo>
                <a:lnTo>
                  <a:pt x="3088365" y="6939606"/>
                </a:lnTo>
                <a:cubicBezTo>
                  <a:pt x="3096444" y="6937090"/>
                  <a:pt x="3104523" y="6941435"/>
                  <a:pt x="3107496" y="6949211"/>
                </a:cubicBezTo>
                <a:cubicBezTo>
                  <a:pt x="3110392" y="6956759"/>
                  <a:pt x="3105438" y="6965945"/>
                  <a:pt x="3097892" y="6968308"/>
                </a:cubicBezTo>
                <a:lnTo>
                  <a:pt x="3091490" y="6970329"/>
                </a:lnTo>
                <a:cubicBezTo>
                  <a:pt x="3083411" y="6972845"/>
                  <a:pt x="3075331" y="6968499"/>
                  <a:pt x="3072359" y="6960723"/>
                </a:cubicBezTo>
                <a:cubicBezTo>
                  <a:pt x="3072130" y="6960113"/>
                  <a:pt x="3072244" y="6959503"/>
                  <a:pt x="3072130" y="6958893"/>
                </a:cubicBezTo>
                <a:cubicBezTo>
                  <a:pt x="3071635" y="6958817"/>
                  <a:pt x="3071139" y="6958970"/>
                  <a:pt x="3070644" y="6958855"/>
                </a:cubicBezTo>
                <a:lnTo>
                  <a:pt x="3064241" y="6956835"/>
                </a:lnTo>
                <a:close/>
                <a:moveTo>
                  <a:pt x="3127923" y="7006389"/>
                </a:moveTo>
                <a:lnTo>
                  <a:pt x="3119958" y="7010543"/>
                </a:lnTo>
                <a:cubicBezTo>
                  <a:pt x="3124379" y="7012068"/>
                  <a:pt x="3128228" y="7015270"/>
                  <a:pt x="3129676" y="7019920"/>
                </a:cubicBezTo>
                <a:lnTo>
                  <a:pt x="3131696" y="7026324"/>
                </a:lnTo>
                <a:cubicBezTo>
                  <a:pt x="3134135" y="7034176"/>
                  <a:pt x="3129790" y="7042868"/>
                  <a:pt x="3121940" y="7045383"/>
                </a:cubicBezTo>
                <a:cubicBezTo>
                  <a:pt x="3114203" y="7047861"/>
                  <a:pt x="3105324" y="7043440"/>
                  <a:pt x="3102885" y="7035625"/>
                </a:cubicBezTo>
                <a:lnTo>
                  <a:pt x="3100865" y="7029221"/>
                </a:lnTo>
                <a:cubicBezTo>
                  <a:pt x="3098731" y="7022398"/>
                  <a:pt x="3101932" y="7015194"/>
                  <a:pt x="3107915" y="7011725"/>
                </a:cubicBezTo>
                <a:cubicBezTo>
                  <a:pt x="3106543" y="7011306"/>
                  <a:pt x="3105324" y="7010506"/>
                  <a:pt x="3104142" y="7009705"/>
                </a:cubicBezTo>
                <a:cubicBezTo>
                  <a:pt x="3102008" y="7016795"/>
                  <a:pt x="3093967" y="7022665"/>
                  <a:pt x="3086497" y="7020301"/>
                </a:cubicBezTo>
                <a:lnTo>
                  <a:pt x="3080095" y="7018281"/>
                </a:lnTo>
                <a:cubicBezTo>
                  <a:pt x="3072282" y="7015804"/>
                  <a:pt x="3066719" y="7008752"/>
                  <a:pt x="3068624" y="7000213"/>
                </a:cubicBezTo>
                <a:cubicBezTo>
                  <a:pt x="3070301" y="6992742"/>
                  <a:pt x="3078876" y="6986262"/>
                  <a:pt x="3086688" y="6988740"/>
                </a:cubicBezTo>
                <a:lnTo>
                  <a:pt x="3093091" y="6990760"/>
                </a:lnTo>
                <a:cubicBezTo>
                  <a:pt x="3094920" y="6991332"/>
                  <a:pt x="3096558" y="6992208"/>
                  <a:pt x="3098083" y="6993238"/>
                </a:cubicBezTo>
                <a:cubicBezTo>
                  <a:pt x="3099188" y="6989350"/>
                  <a:pt x="3101703" y="6985919"/>
                  <a:pt x="3105438" y="6983975"/>
                </a:cubicBezTo>
                <a:lnTo>
                  <a:pt x="3113860" y="6979591"/>
                </a:lnTo>
                <a:cubicBezTo>
                  <a:pt x="3121139" y="6975818"/>
                  <a:pt x="3130476" y="6978677"/>
                  <a:pt x="3134287" y="6985957"/>
                </a:cubicBezTo>
                <a:cubicBezTo>
                  <a:pt x="3138060" y="6993162"/>
                  <a:pt x="3135202" y="7002615"/>
                  <a:pt x="3127923" y="7006389"/>
                </a:cubicBezTo>
                <a:close/>
                <a:moveTo>
                  <a:pt x="3160240" y="6948640"/>
                </a:moveTo>
                <a:cubicBezTo>
                  <a:pt x="3159287" y="6945590"/>
                  <a:pt x="3159783" y="6942769"/>
                  <a:pt x="3160240" y="6939987"/>
                </a:cubicBezTo>
                <a:cubicBezTo>
                  <a:pt x="3156162" y="6945514"/>
                  <a:pt x="3147930" y="6948792"/>
                  <a:pt x="3141757" y="6945056"/>
                </a:cubicBezTo>
                <a:lnTo>
                  <a:pt x="3136040" y="6941587"/>
                </a:lnTo>
                <a:cubicBezTo>
                  <a:pt x="3129066" y="6937395"/>
                  <a:pt x="3125179" y="6929466"/>
                  <a:pt x="3128952" y="6921576"/>
                </a:cubicBezTo>
                <a:cubicBezTo>
                  <a:pt x="3132191" y="6914752"/>
                  <a:pt x="3142023" y="6910292"/>
                  <a:pt x="3148959" y="6914485"/>
                </a:cubicBezTo>
                <a:lnTo>
                  <a:pt x="3154676" y="6917916"/>
                </a:lnTo>
                <a:cubicBezTo>
                  <a:pt x="3160621" y="6921499"/>
                  <a:pt x="3164013" y="6927827"/>
                  <a:pt x="3162603" y="6934536"/>
                </a:cubicBezTo>
                <a:cubicBezTo>
                  <a:pt x="3164089" y="6932363"/>
                  <a:pt x="3165346" y="6930076"/>
                  <a:pt x="3168129" y="6928742"/>
                </a:cubicBezTo>
                <a:cubicBezTo>
                  <a:pt x="3174950" y="6925425"/>
                  <a:pt x="3185621" y="6929085"/>
                  <a:pt x="3187984" y="6936670"/>
                </a:cubicBezTo>
                <a:lnTo>
                  <a:pt x="3190004" y="6943074"/>
                </a:lnTo>
                <a:cubicBezTo>
                  <a:pt x="3192557" y="6951194"/>
                  <a:pt x="3190080" y="6959046"/>
                  <a:pt x="3182077" y="6962934"/>
                </a:cubicBezTo>
                <a:cubicBezTo>
                  <a:pt x="3175255" y="6966212"/>
                  <a:pt x="3164584" y="6962591"/>
                  <a:pt x="3162221" y="6955005"/>
                </a:cubicBezTo>
                <a:lnTo>
                  <a:pt x="3160240" y="6948640"/>
                </a:lnTo>
                <a:close/>
                <a:moveTo>
                  <a:pt x="3172702" y="7010467"/>
                </a:moveTo>
                <a:cubicBezTo>
                  <a:pt x="3156314" y="7000557"/>
                  <a:pt x="3168738" y="6973188"/>
                  <a:pt x="3185278" y="6983174"/>
                </a:cubicBezTo>
                <a:cubicBezTo>
                  <a:pt x="3201665" y="6993085"/>
                  <a:pt x="3189241" y="7020454"/>
                  <a:pt x="3172702" y="7010467"/>
                </a:cubicBezTo>
                <a:close/>
                <a:moveTo>
                  <a:pt x="3218967" y="6951231"/>
                </a:moveTo>
                <a:cubicBezTo>
                  <a:pt x="3214318" y="6955805"/>
                  <a:pt x="3207610" y="6957674"/>
                  <a:pt x="3201322" y="6954357"/>
                </a:cubicBezTo>
                <a:cubicBezTo>
                  <a:pt x="3194500" y="6950736"/>
                  <a:pt x="3190689" y="6940825"/>
                  <a:pt x="3195034" y="6933888"/>
                </a:cubicBezTo>
                <a:cubicBezTo>
                  <a:pt x="3198997" y="6927560"/>
                  <a:pt x="3203875" y="6922223"/>
                  <a:pt x="3211269" y="6920089"/>
                </a:cubicBezTo>
                <a:cubicBezTo>
                  <a:pt x="3219386" y="6917726"/>
                  <a:pt x="3226817" y="6921004"/>
                  <a:pt x="3233182" y="6925883"/>
                </a:cubicBezTo>
                <a:cubicBezTo>
                  <a:pt x="3239699" y="6930876"/>
                  <a:pt x="3239165" y="6941702"/>
                  <a:pt x="3233982" y="6947267"/>
                </a:cubicBezTo>
                <a:cubicBezTo>
                  <a:pt x="3229866" y="6951727"/>
                  <a:pt x="3224226" y="6952718"/>
                  <a:pt x="3218967" y="6951231"/>
                </a:cubicBezTo>
                <a:close/>
                <a:moveTo>
                  <a:pt x="3274722" y="7060860"/>
                </a:moveTo>
                <a:cubicBezTo>
                  <a:pt x="3271406" y="7067683"/>
                  <a:pt x="3261612" y="7071990"/>
                  <a:pt x="3254638" y="7067797"/>
                </a:cubicBezTo>
                <a:lnTo>
                  <a:pt x="3248921" y="7064366"/>
                </a:lnTo>
                <a:cubicBezTo>
                  <a:pt x="3241947" y="7060173"/>
                  <a:pt x="3238174" y="7052130"/>
                  <a:pt x="3241985" y="7044278"/>
                </a:cubicBezTo>
                <a:cubicBezTo>
                  <a:pt x="3245301" y="7037455"/>
                  <a:pt x="3255095" y="7033147"/>
                  <a:pt x="3262069" y="7037341"/>
                </a:cubicBezTo>
                <a:lnTo>
                  <a:pt x="3267786" y="7040809"/>
                </a:lnTo>
                <a:cubicBezTo>
                  <a:pt x="3274760" y="7045002"/>
                  <a:pt x="3278571" y="7053045"/>
                  <a:pt x="3274722" y="7060860"/>
                </a:cubicBezTo>
                <a:close/>
                <a:moveTo>
                  <a:pt x="3375331" y="6916430"/>
                </a:moveTo>
                <a:lnTo>
                  <a:pt x="3368929" y="6918450"/>
                </a:lnTo>
                <a:cubicBezTo>
                  <a:pt x="3367709" y="6918831"/>
                  <a:pt x="3366528" y="6918602"/>
                  <a:pt x="3365308" y="6918526"/>
                </a:cubicBezTo>
                <a:cubicBezTo>
                  <a:pt x="3364051" y="6920470"/>
                  <a:pt x="3362564" y="6922186"/>
                  <a:pt x="3360773" y="6923291"/>
                </a:cubicBezTo>
                <a:cubicBezTo>
                  <a:pt x="3356352" y="6925997"/>
                  <a:pt x="3351779" y="6925959"/>
                  <a:pt x="3347702" y="6924244"/>
                </a:cubicBezTo>
                <a:cubicBezTo>
                  <a:pt x="3343128" y="6925578"/>
                  <a:pt x="3338212" y="6924434"/>
                  <a:pt x="3334173" y="6921461"/>
                </a:cubicBezTo>
                <a:cubicBezTo>
                  <a:pt x="3333487" y="6921919"/>
                  <a:pt x="3333029" y="6922528"/>
                  <a:pt x="3332229" y="6922910"/>
                </a:cubicBezTo>
                <a:cubicBezTo>
                  <a:pt x="3327465" y="6925121"/>
                  <a:pt x="3320606" y="6924396"/>
                  <a:pt x="3316109" y="6921004"/>
                </a:cubicBezTo>
                <a:cubicBezTo>
                  <a:pt x="3317252" y="6922452"/>
                  <a:pt x="3318167" y="6924091"/>
                  <a:pt x="3318700" y="6925845"/>
                </a:cubicBezTo>
                <a:lnTo>
                  <a:pt x="3320720" y="6932249"/>
                </a:lnTo>
                <a:cubicBezTo>
                  <a:pt x="3321444" y="6934536"/>
                  <a:pt x="3321482" y="6936785"/>
                  <a:pt x="3321101" y="6938957"/>
                </a:cubicBezTo>
                <a:cubicBezTo>
                  <a:pt x="3326932" y="6942960"/>
                  <a:pt x="3331238" y="6948944"/>
                  <a:pt x="3332229" y="6956759"/>
                </a:cubicBezTo>
                <a:cubicBezTo>
                  <a:pt x="3332839" y="6961714"/>
                  <a:pt x="3332115" y="6966250"/>
                  <a:pt x="3330476" y="6970367"/>
                </a:cubicBezTo>
                <a:cubicBezTo>
                  <a:pt x="3334211" y="6970672"/>
                  <a:pt x="3337603" y="6972234"/>
                  <a:pt x="3340232" y="6974560"/>
                </a:cubicBezTo>
                <a:cubicBezTo>
                  <a:pt x="3345110" y="6969757"/>
                  <a:pt x="3352732" y="6967279"/>
                  <a:pt x="3360049" y="6971701"/>
                </a:cubicBezTo>
                <a:cubicBezTo>
                  <a:pt x="3376589" y="6981688"/>
                  <a:pt x="3357953" y="7005245"/>
                  <a:pt x="3341604" y="6995410"/>
                </a:cubicBezTo>
                <a:cubicBezTo>
                  <a:pt x="3341452" y="6995334"/>
                  <a:pt x="3341414" y="6995220"/>
                  <a:pt x="3341261" y="6995106"/>
                </a:cubicBezTo>
                <a:cubicBezTo>
                  <a:pt x="3338479" y="6998422"/>
                  <a:pt x="3334516" y="7000709"/>
                  <a:pt x="3330095" y="7000480"/>
                </a:cubicBezTo>
                <a:cubicBezTo>
                  <a:pt x="3328494" y="7000404"/>
                  <a:pt x="3326894" y="7000327"/>
                  <a:pt x="3325293" y="7000251"/>
                </a:cubicBezTo>
                <a:cubicBezTo>
                  <a:pt x="3324112" y="7007341"/>
                  <a:pt x="3318700" y="7013173"/>
                  <a:pt x="3311078" y="7013364"/>
                </a:cubicBezTo>
                <a:cubicBezTo>
                  <a:pt x="3306924" y="7013440"/>
                  <a:pt x="3302999" y="7011458"/>
                  <a:pt x="3300141" y="7008485"/>
                </a:cubicBezTo>
                <a:cubicBezTo>
                  <a:pt x="3299836" y="7013745"/>
                  <a:pt x="3297054" y="7018701"/>
                  <a:pt x="3290461" y="7020759"/>
                </a:cubicBezTo>
                <a:cubicBezTo>
                  <a:pt x="3290385" y="7020797"/>
                  <a:pt x="3290346" y="7020759"/>
                  <a:pt x="3290270" y="7020759"/>
                </a:cubicBezTo>
                <a:cubicBezTo>
                  <a:pt x="3291680" y="7021521"/>
                  <a:pt x="3293090" y="7022360"/>
                  <a:pt x="3294424" y="7023809"/>
                </a:cubicBezTo>
                <a:cubicBezTo>
                  <a:pt x="3307420" y="7038217"/>
                  <a:pt x="3286802" y="7060402"/>
                  <a:pt x="3273807" y="7045955"/>
                </a:cubicBezTo>
                <a:cubicBezTo>
                  <a:pt x="3265194" y="7036388"/>
                  <a:pt x="3271444" y="7023618"/>
                  <a:pt x="3280362" y="7020187"/>
                </a:cubicBezTo>
                <a:cubicBezTo>
                  <a:pt x="3277237" y="7018815"/>
                  <a:pt x="3275065" y="7016299"/>
                  <a:pt x="3273502" y="7013288"/>
                </a:cubicBezTo>
                <a:cubicBezTo>
                  <a:pt x="3272359" y="7013517"/>
                  <a:pt x="3271215" y="7013821"/>
                  <a:pt x="3270072" y="7013860"/>
                </a:cubicBezTo>
                <a:cubicBezTo>
                  <a:pt x="3267900" y="7016795"/>
                  <a:pt x="3264622" y="7018739"/>
                  <a:pt x="3261231" y="7019692"/>
                </a:cubicBezTo>
                <a:cubicBezTo>
                  <a:pt x="3258029" y="7025257"/>
                  <a:pt x="3251894" y="7029107"/>
                  <a:pt x="3244005" y="7026591"/>
                </a:cubicBezTo>
                <a:cubicBezTo>
                  <a:pt x="3232305" y="7022894"/>
                  <a:pt x="3231886" y="7010200"/>
                  <a:pt x="3237755" y="7002767"/>
                </a:cubicBezTo>
                <a:cubicBezTo>
                  <a:pt x="3237488" y="7002310"/>
                  <a:pt x="3237069" y="7002005"/>
                  <a:pt x="3236802" y="7001509"/>
                </a:cubicBezTo>
                <a:cubicBezTo>
                  <a:pt x="3233754" y="6995868"/>
                  <a:pt x="3233792" y="6990341"/>
                  <a:pt x="3234096" y="6984089"/>
                </a:cubicBezTo>
                <a:cubicBezTo>
                  <a:pt x="3234173" y="6982259"/>
                  <a:pt x="3235011" y="6980468"/>
                  <a:pt x="3236116" y="6978791"/>
                </a:cubicBezTo>
                <a:cubicBezTo>
                  <a:pt x="3235735" y="6975932"/>
                  <a:pt x="3236002" y="6972959"/>
                  <a:pt x="3237107" y="6970405"/>
                </a:cubicBezTo>
                <a:cubicBezTo>
                  <a:pt x="3237984" y="6968347"/>
                  <a:pt x="3239013" y="6966364"/>
                  <a:pt x="3240080" y="6964421"/>
                </a:cubicBezTo>
                <a:cubicBezTo>
                  <a:pt x="3240003" y="6963811"/>
                  <a:pt x="3239889" y="6963239"/>
                  <a:pt x="3239889" y="6962629"/>
                </a:cubicBezTo>
                <a:cubicBezTo>
                  <a:pt x="3239813" y="6954814"/>
                  <a:pt x="3246673" y="6946924"/>
                  <a:pt x="3254828" y="6947343"/>
                </a:cubicBezTo>
                <a:lnTo>
                  <a:pt x="3259249" y="6947572"/>
                </a:lnTo>
                <a:cubicBezTo>
                  <a:pt x="3259287" y="6947572"/>
                  <a:pt x="3259363" y="6947572"/>
                  <a:pt x="3259401" y="6947534"/>
                </a:cubicBezTo>
                <a:cubicBezTo>
                  <a:pt x="3256353" y="6939643"/>
                  <a:pt x="3258906" y="6928589"/>
                  <a:pt x="3269424" y="6925273"/>
                </a:cubicBezTo>
                <a:cubicBezTo>
                  <a:pt x="3278571" y="6922414"/>
                  <a:pt x="3284439" y="6928246"/>
                  <a:pt x="3285850" y="6935565"/>
                </a:cubicBezTo>
                <a:cubicBezTo>
                  <a:pt x="3286993" y="6934688"/>
                  <a:pt x="3288174" y="6933964"/>
                  <a:pt x="3289470" y="6933468"/>
                </a:cubicBezTo>
                <a:cubicBezTo>
                  <a:pt x="3287564" y="6925692"/>
                  <a:pt x="3292595" y="6918107"/>
                  <a:pt x="3299950" y="6915591"/>
                </a:cubicBezTo>
                <a:cubicBezTo>
                  <a:pt x="3304714" y="6913990"/>
                  <a:pt x="3309668" y="6915362"/>
                  <a:pt x="3313403" y="6918336"/>
                </a:cubicBezTo>
                <a:cubicBezTo>
                  <a:pt x="3312869" y="6917535"/>
                  <a:pt x="3312412" y="6916658"/>
                  <a:pt x="3312107" y="6915667"/>
                </a:cubicBezTo>
                <a:lnTo>
                  <a:pt x="3310087" y="6909263"/>
                </a:lnTo>
                <a:cubicBezTo>
                  <a:pt x="3307877" y="6902173"/>
                  <a:pt x="3309173" y="6894817"/>
                  <a:pt x="3315423" y="6890585"/>
                </a:cubicBezTo>
                <a:cubicBezTo>
                  <a:pt x="3312526" y="6890814"/>
                  <a:pt x="3309592" y="6890471"/>
                  <a:pt x="3306924" y="6888908"/>
                </a:cubicBezTo>
                <a:cubicBezTo>
                  <a:pt x="3306276" y="6889823"/>
                  <a:pt x="3305857" y="6890776"/>
                  <a:pt x="3304904" y="6891615"/>
                </a:cubicBezTo>
                <a:lnTo>
                  <a:pt x="3301817" y="6894397"/>
                </a:lnTo>
                <a:cubicBezTo>
                  <a:pt x="3287336" y="6907472"/>
                  <a:pt x="3267519" y="6884563"/>
                  <a:pt x="3282001" y="6871526"/>
                </a:cubicBezTo>
                <a:lnTo>
                  <a:pt x="3285087" y="6868744"/>
                </a:lnTo>
                <a:cubicBezTo>
                  <a:pt x="3290766" y="6863636"/>
                  <a:pt x="3297168" y="6864131"/>
                  <a:pt x="3302122" y="6867295"/>
                </a:cubicBezTo>
                <a:lnTo>
                  <a:pt x="3304942" y="6862568"/>
                </a:lnTo>
                <a:cubicBezTo>
                  <a:pt x="3309135" y="6855593"/>
                  <a:pt x="3318472" y="6853115"/>
                  <a:pt x="3325522" y="6857308"/>
                </a:cubicBezTo>
                <a:cubicBezTo>
                  <a:pt x="3332458" y="6861425"/>
                  <a:pt x="3335011" y="6870917"/>
                  <a:pt x="3330781" y="6877892"/>
                </a:cubicBezTo>
                <a:lnTo>
                  <a:pt x="3327313" y="6883610"/>
                </a:lnTo>
                <a:cubicBezTo>
                  <a:pt x="3326246" y="6885325"/>
                  <a:pt x="3324912" y="6886812"/>
                  <a:pt x="3323311" y="6887955"/>
                </a:cubicBezTo>
                <a:cubicBezTo>
                  <a:pt x="3329028" y="6887917"/>
                  <a:pt x="3335163" y="6890624"/>
                  <a:pt x="3337183" y="6896036"/>
                </a:cubicBezTo>
                <a:cubicBezTo>
                  <a:pt x="3340461" y="6893902"/>
                  <a:pt x="3344005" y="6892301"/>
                  <a:pt x="3348159" y="6892187"/>
                </a:cubicBezTo>
                <a:cubicBezTo>
                  <a:pt x="3350865" y="6892148"/>
                  <a:pt x="3353189" y="6892872"/>
                  <a:pt x="3355400" y="6893826"/>
                </a:cubicBezTo>
                <a:cubicBezTo>
                  <a:pt x="3357610" y="6891539"/>
                  <a:pt x="3360392" y="6889709"/>
                  <a:pt x="3363670" y="6888680"/>
                </a:cubicBezTo>
                <a:lnTo>
                  <a:pt x="3370072" y="6886659"/>
                </a:lnTo>
                <a:cubicBezTo>
                  <a:pt x="3377923" y="6884220"/>
                  <a:pt x="3386345" y="6891653"/>
                  <a:pt x="3387641" y="6898895"/>
                </a:cubicBezTo>
                <a:cubicBezTo>
                  <a:pt x="3389127" y="6907662"/>
                  <a:pt x="3383106" y="6913990"/>
                  <a:pt x="3375331" y="6916430"/>
                </a:cubicBezTo>
                <a:close/>
                <a:moveTo>
                  <a:pt x="3361764" y="6960151"/>
                </a:moveTo>
                <a:cubicBezTo>
                  <a:pt x="3356581" y="6965754"/>
                  <a:pt x="3345872" y="6967051"/>
                  <a:pt x="3340385" y="6960952"/>
                </a:cubicBezTo>
                <a:lnTo>
                  <a:pt x="3335888" y="6955958"/>
                </a:lnTo>
                <a:cubicBezTo>
                  <a:pt x="3330400" y="6949859"/>
                  <a:pt x="3329104" y="6941016"/>
                  <a:pt x="3335087" y="6934574"/>
                </a:cubicBezTo>
                <a:cubicBezTo>
                  <a:pt x="3340270" y="6928970"/>
                  <a:pt x="3350979" y="6927675"/>
                  <a:pt x="3356467" y="6933774"/>
                </a:cubicBezTo>
                <a:lnTo>
                  <a:pt x="3360964" y="6938767"/>
                </a:lnTo>
                <a:cubicBezTo>
                  <a:pt x="3366452" y="6944866"/>
                  <a:pt x="3367747" y="6953709"/>
                  <a:pt x="3361764" y="6960151"/>
                </a:cubicBezTo>
                <a:close/>
                <a:moveTo>
                  <a:pt x="3382534" y="6859252"/>
                </a:moveTo>
                <a:cubicBezTo>
                  <a:pt x="3377999" y="6852849"/>
                  <a:pt x="3379218" y="6842480"/>
                  <a:pt x="3386154" y="6838173"/>
                </a:cubicBezTo>
                <a:lnTo>
                  <a:pt x="3394234" y="6833142"/>
                </a:lnTo>
                <a:cubicBezTo>
                  <a:pt x="3401170" y="6828796"/>
                  <a:pt x="3410392" y="6829749"/>
                  <a:pt x="3415308" y="6836762"/>
                </a:cubicBezTo>
                <a:cubicBezTo>
                  <a:pt x="3419843" y="6843167"/>
                  <a:pt x="3418624" y="6853534"/>
                  <a:pt x="3411688" y="6857842"/>
                </a:cubicBezTo>
                <a:cubicBezTo>
                  <a:pt x="3409020" y="6859519"/>
                  <a:pt x="3406315" y="6861196"/>
                  <a:pt x="3403647" y="6862874"/>
                </a:cubicBezTo>
                <a:cubicBezTo>
                  <a:pt x="3396711" y="6867219"/>
                  <a:pt x="3387488" y="6866266"/>
                  <a:pt x="3382534" y="6859252"/>
                </a:cubicBezTo>
                <a:close/>
                <a:moveTo>
                  <a:pt x="3445262" y="6916544"/>
                </a:moveTo>
                <a:cubicBezTo>
                  <a:pt x="3442023" y="6912922"/>
                  <a:pt x="3441108" y="6909149"/>
                  <a:pt x="3441795" y="6905718"/>
                </a:cubicBezTo>
                <a:cubicBezTo>
                  <a:pt x="3439127" y="6909530"/>
                  <a:pt x="3434401" y="6911817"/>
                  <a:pt x="3429638" y="6911931"/>
                </a:cubicBezTo>
                <a:cubicBezTo>
                  <a:pt x="3429485" y="6912732"/>
                  <a:pt x="3429447" y="6913571"/>
                  <a:pt x="3429180" y="6914371"/>
                </a:cubicBezTo>
                <a:cubicBezTo>
                  <a:pt x="3426627" y="6922147"/>
                  <a:pt x="3418738" y="6927179"/>
                  <a:pt x="3410545" y="6924892"/>
                </a:cubicBezTo>
                <a:cubicBezTo>
                  <a:pt x="3403380" y="6922871"/>
                  <a:pt x="3398311" y="6914981"/>
                  <a:pt x="3399912" y="6907548"/>
                </a:cubicBezTo>
                <a:cubicBezTo>
                  <a:pt x="3399836" y="6907167"/>
                  <a:pt x="3399683" y="6906786"/>
                  <a:pt x="3399569" y="6906405"/>
                </a:cubicBezTo>
                <a:cubicBezTo>
                  <a:pt x="3399493" y="6906252"/>
                  <a:pt x="3399455" y="6906176"/>
                  <a:pt x="3399378" y="6905985"/>
                </a:cubicBezTo>
                <a:cubicBezTo>
                  <a:pt x="3398769" y="6904918"/>
                  <a:pt x="3398273" y="6903812"/>
                  <a:pt x="3397663" y="6902783"/>
                </a:cubicBezTo>
                <a:cubicBezTo>
                  <a:pt x="3397206" y="6901983"/>
                  <a:pt x="3394234" y="6897714"/>
                  <a:pt x="3396978" y="6901487"/>
                </a:cubicBezTo>
                <a:cubicBezTo>
                  <a:pt x="3393471" y="6896647"/>
                  <a:pt x="3390804" y="6892110"/>
                  <a:pt x="3392519" y="6885859"/>
                </a:cubicBezTo>
                <a:cubicBezTo>
                  <a:pt x="3394234" y="6879569"/>
                  <a:pt x="3399531" y="6875453"/>
                  <a:pt x="3405819" y="6874728"/>
                </a:cubicBezTo>
                <a:cubicBezTo>
                  <a:pt x="3407077" y="6874576"/>
                  <a:pt x="3408372" y="6874576"/>
                  <a:pt x="3409668" y="6874690"/>
                </a:cubicBezTo>
                <a:cubicBezTo>
                  <a:pt x="3419500" y="6873013"/>
                  <a:pt x="3429523" y="6878426"/>
                  <a:pt x="3437374" y="6883838"/>
                </a:cubicBezTo>
                <a:cubicBezTo>
                  <a:pt x="3443395" y="6887994"/>
                  <a:pt x="3445682" y="6894778"/>
                  <a:pt x="3443624" y="6901411"/>
                </a:cubicBezTo>
                <a:cubicBezTo>
                  <a:pt x="3448616" y="6893711"/>
                  <a:pt x="3461726" y="6889900"/>
                  <a:pt x="3469958" y="6899048"/>
                </a:cubicBezTo>
                <a:cubicBezTo>
                  <a:pt x="3482991" y="6913533"/>
                  <a:pt x="3458105" y="6930838"/>
                  <a:pt x="3445262" y="6916544"/>
                </a:cubicBezTo>
                <a:close/>
                <a:moveTo>
                  <a:pt x="3469577" y="6802799"/>
                </a:moveTo>
                <a:cubicBezTo>
                  <a:pt x="3462602" y="6797958"/>
                  <a:pt x="3461650" y="6788848"/>
                  <a:pt x="3465842" y="6781910"/>
                </a:cubicBezTo>
                <a:lnTo>
                  <a:pt x="3469310" y="6776193"/>
                </a:lnTo>
                <a:cubicBezTo>
                  <a:pt x="3473502" y="6769217"/>
                  <a:pt x="3483868" y="6768035"/>
                  <a:pt x="3490232" y="6772419"/>
                </a:cubicBezTo>
                <a:cubicBezTo>
                  <a:pt x="3497206" y="6777260"/>
                  <a:pt x="3498159" y="6786408"/>
                  <a:pt x="3493967" y="6793346"/>
                </a:cubicBezTo>
                <a:lnTo>
                  <a:pt x="3490537" y="6799064"/>
                </a:lnTo>
                <a:cubicBezTo>
                  <a:pt x="3486269" y="6806039"/>
                  <a:pt x="3475903" y="6807221"/>
                  <a:pt x="3469577" y="6802799"/>
                </a:cubicBezTo>
                <a:close/>
                <a:moveTo>
                  <a:pt x="3572892" y="6841832"/>
                </a:moveTo>
                <a:cubicBezTo>
                  <a:pt x="3572282" y="6841489"/>
                  <a:pt x="3572016" y="6840955"/>
                  <a:pt x="3571482" y="6840537"/>
                </a:cubicBezTo>
                <a:lnTo>
                  <a:pt x="3569615" y="6843624"/>
                </a:lnTo>
                <a:cubicBezTo>
                  <a:pt x="3566756" y="6848389"/>
                  <a:pt x="3561573" y="6850409"/>
                  <a:pt x="3556429" y="6850142"/>
                </a:cubicBezTo>
                <a:cubicBezTo>
                  <a:pt x="3555209" y="6851210"/>
                  <a:pt x="3553570" y="6851591"/>
                  <a:pt x="3552046" y="6852124"/>
                </a:cubicBezTo>
                <a:cubicBezTo>
                  <a:pt x="3553952" y="6856660"/>
                  <a:pt x="3553761" y="6862035"/>
                  <a:pt x="3551207" y="6866418"/>
                </a:cubicBezTo>
                <a:cubicBezTo>
                  <a:pt x="3546977" y="6873585"/>
                  <a:pt x="3537145" y="6874881"/>
                  <a:pt x="3530438" y="6870840"/>
                </a:cubicBezTo>
                <a:lnTo>
                  <a:pt x="3524721" y="6867409"/>
                </a:lnTo>
                <a:cubicBezTo>
                  <a:pt x="3523388" y="6866609"/>
                  <a:pt x="3522435" y="6865466"/>
                  <a:pt x="3521520" y="6864322"/>
                </a:cubicBezTo>
                <a:cubicBezTo>
                  <a:pt x="3521482" y="6866266"/>
                  <a:pt x="3521139" y="6868134"/>
                  <a:pt x="3520415" y="6869773"/>
                </a:cubicBezTo>
                <a:cubicBezTo>
                  <a:pt x="3519462" y="6872022"/>
                  <a:pt x="3518052" y="6873699"/>
                  <a:pt x="3516414" y="6875033"/>
                </a:cubicBezTo>
                <a:cubicBezTo>
                  <a:pt x="3517176" y="6875224"/>
                  <a:pt x="3517861" y="6875224"/>
                  <a:pt x="3518624" y="6875529"/>
                </a:cubicBezTo>
                <a:cubicBezTo>
                  <a:pt x="3525598" y="6878464"/>
                  <a:pt x="3529866" y="6888794"/>
                  <a:pt x="3525788" y="6895502"/>
                </a:cubicBezTo>
                <a:lnTo>
                  <a:pt x="3522320" y="6901221"/>
                </a:lnTo>
                <a:cubicBezTo>
                  <a:pt x="3517938" y="6908463"/>
                  <a:pt x="3510468" y="6911779"/>
                  <a:pt x="3502313" y="6908387"/>
                </a:cubicBezTo>
                <a:cubicBezTo>
                  <a:pt x="3495339" y="6905451"/>
                  <a:pt x="3491071" y="6895121"/>
                  <a:pt x="3495148" y="6888413"/>
                </a:cubicBezTo>
                <a:lnTo>
                  <a:pt x="3498121" y="6883457"/>
                </a:lnTo>
                <a:cubicBezTo>
                  <a:pt x="3497435" y="6883457"/>
                  <a:pt x="3496825" y="6883800"/>
                  <a:pt x="3496139" y="6883724"/>
                </a:cubicBezTo>
                <a:cubicBezTo>
                  <a:pt x="3488098" y="6882847"/>
                  <a:pt x="3482153" y="6874271"/>
                  <a:pt x="3483448" y="6866457"/>
                </a:cubicBezTo>
                <a:cubicBezTo>
                  <a:pt x="3484477" y="6860358"/>
                  <a:pt x="3487145" y="6855097"/>
                  <a:pt x="3492138" y="6851438"/>
                </a:cubicBezTo>
                <a:cubicBezTo>
                  <a:pt x="3498388" y="6846864"/>
                  <a:pt x="3505628" y="6847779"/>
                  <a:pt x="3512526" y="6849837"/>
                </a:cubicBezTo>
                <a:cubicBezTo>
                  <a:pt x="3514965" y="6850562"/>
                  <a:pt x="3516794" y="6852239"/>
                  <a:pt x="3518243" y="6854259"/>
                </a:cubicBezTo>
                <a:cubicBezTo>
                  <a:pt x="3518357" y="6851591"/>
                  <a:pt x="3518890" y="6848960"/>
                  <a:pt x="3520263" y="6846635"/>
                </a:cubicBezTo>
                <a:cubicBezTo>
                  <a:pt x="3523159" y="6841680"/>
                  <a:pt x="3528761" y="6839698"/>
                  <a:pt x="3534172" y="6840193"/>
                </a:cubicBezTo>
                <a:cubicBezTo>
                  <a:pt x="3533791" y="6837335"/>
                  <a:pt x="3534020" y="6834399"/>
                  <a:pt x="3535049" y="6831731"/>
                </a:cubicBezTo>
                <a:cubicBezTo>
                  <a:pt x="3534782" y="6831579"/>
                  <a:pt x="3534516" y="6831464"/>
                  <a:pt x="3534249" y="6831273"/>
                </a:cubicBezTo>
                <a:cubicBezTo>
                  <a:pt x="3527313" y="6825937"/>
                  <a:pt x="3527237" y="6817131"/>
                  <a:pt x="3531429" y="6810194"/>
                </a:cubicBezTo>
                <a:lnTo>
                  <a:pt x="3534858" y="6804476"/>
                </a:lnTo>
                <a:cubicBezTo>
                  <a:pt x="3539089" y="6797501"/>
                  <a:pt x="3549988" y="6797158"/>
                  <a:pt x="3555895" y="6801656"/>
                </a:cubicBezTo>
                <a:cubicBezTo>
                  <a:pt x="3560392" y="6805086"/>
                  <a:pt x="3561955" y="6809966"/>
                  <a:pt x="3561421" y="6814883"/>
                </a:cubicBezTo>
                <a:cubicBezTo>
                  <a:pt x="3563974" y="6815073"/>
                  <a:pt x="3566528" y="6815798"/>
                  <a:pt x="3568738" y="6817131"/>
                </a:cubicBezTo>
                <a:cubicBezTo>
                  <a:pt x="3569157" y="6817361"/>
                  <a:pt x="3569348" y="6817818"/>
                  <a:pt x="3569729" y="6818085"/>
                </a:cubicBezTo>
                <a:cubicBezTo>
                  <a:pt x="3573730" y="6813434"/>
                  <a:pt x="3580019" y="6811185"/>
                  <a:pt x="3586840" y="6815302"/>
                </a:cubicBezTo>
                <a:cubicBezTo>
                  <a:pt x="3603494" y="6825251"/>
                  <a:pt x="3589432" y="6851819"/>
                  <a:pt x="3572892" y="6841832"/>
                </a:cubicBezTo>
                <a:close/>
                <a:moveTo>
                  <a:pt x="3623578" y="6879951"/>
                </a:moveTo>
                <a:cubicBezTo>
                  <a:pt x="3605057" y="6874309"/>
                  <a:pt x="3614508" y="6845797"/>
                  <a:pt x="3632991" y="6851400"/>
                </a:cubicBezTo>
                <a:cubicBezTo>
                  <a:pt x="3651512" y="6857079"/>
                  <a:pt x="3642061" y="6885592"/>
                  <a:pt x="3623578" y="6879951"/>
                </a:cubicBezTo>
                <a:close/>
                <a:moveTo>
                  <a:pt x="3677541" y="6624101"/>
                </a:moveTo>
                <a:lnTo>
                  <a:pt x="3671711" y="6643275"/>
                </a:lnTo>
                <a:cubicBezTo>
                  <a:pt x="3669271" y="6651318"/>
                  <a:pt x="3660392" y="6654977"/>
                  <a:pt x="3652732" y="6652804"/>
                </a:cubicBezTo>
                <a:cubicBezTo>
                  <a:pt x="3644805" y="6650555"/>
                  <a:pt x="3640918" y="6641330"/>
                  <a:pt x="3643204" y="6633822"/>
                </a:cubicBezTo>
                <a:lnTo>
                  <a:pt x="3649035" y="6614648"/>
                </a:lnTo>
                <a:cubicBezTo>
                  <a:pt x="3651474" y="6606605"/>
                  <a:pt x="3660354" y="6602946"/>
                  <a:pt x="3668014" y="6605118"/>
                </a:cubicBezTo>
                <a:cubicBezTo>
                  <a:pt x="3675979" y="6607367"/>
                  <a:pt x="3679828" y="6616592"/>
                  <a:pt x="3677541" y="6624101"/>
                </a:cubicBezTo>
                <a:close/>
                <a:moveTo>
                  <a:pt x="3688555" y="6667289"/>
                </a:moveTo>
                <a:cubicBezTo>
                  <a:pt x="3695834" y="6668547"/>
                  <a:pt x="3703189" y="6676857"/>
                  <a:pt x="3700826" y="6684633"/>
                </a:cubicBezTo>
                <a:lnTo>
                  <a:pt x="3698883" y="6690999"/>
                </a:lnTo>
                <a:cubicBezTo>
                  <a:pt x="3696520" y="6698775"/>
                  <a:pt x="3690384" y="6704798"/>
                  <a:pt x="3681543" y="6703272"/>
                </a:cubicBezTo>
                <a:cubicBezTo>
                  <a:pt x="3674264" y="6702015"/>
                  <a:pt x="3666909" y="6693705"/>
                  <a:pt x="3669271" y="6685929"/>
                </a:cubicBezTo>
                <a:lnTo>
                  <a:pt x="3671215" y="6679563"/>
                </a:lnTo>
                <a:cubicBezTo>
                  <a:pt x="3673578" y="6671787"/>
                  <a:pt x="3679714" y="6665803"/>
                  <a:pt x="3688555" y="6667289"/>
                </a:cubicBezTo>
                <a:close/>
                <a:moveTo>
                  <a:pt x="3631543" y="6590443"/>
                </a:moveTo>
                <a:cubicBezTo>
                  <a:pt x="3613136" y="6584840"/>
                  <a:pt x="3619424" y="6555451"/>
                  <a:pt x="3637869" y="6561054"/>
                </a:cubicBezTo>
                <a:cubicBezTo>
                  <a:pt x="3656276" y="6566695"/>
                  <a:pt x="3649988" y="6596084"/>
                  <a:pt x="3631543" y="6590443"/>
                </a:cubicBezTo>
                <a:close/>
                <a:moveTo>
                  <a:pt x="3629256" y="6733958"/>
                </a:moveTo>
                <a:lnTo>
                  <a:pt x="3638403" y="6731709"/>
                </a:lnTo>
                <a:cubicBezTo>
                  <a:pt x="3646291" y="6729765"/>
                  <a:pt x="3654637" y="6734682"/>
                  <a:pt x="3656619" y="6742611"/>
                </a:cubicBezTo>
                <a:cubicBezTo>
                  <a:pt x="3658601" y="6750463"/>
                  <a:pt x="3653608" y="6758925"/>
                  <a:pt x="3645720" y="6760869"/>
                </a:cubicBezTo>
                <a:lnTo>
                  <a:pt x="3636573" y="6763156"/>
                </a:lnTo>
                <a:cubicBezTo>
                  <a:pt x="3628685" y="6765101"/>
                  <a:pt x="3620339" y="6760183"/>
                  <a:pt x="3618357" y="6752254"/>
                </a:cubicBezTo>
                <a:cubicBezTo>
                  <a:pt x="3616375" y="6744364"/>
                  <a:pt x="3621368" y="6735902"/>
                  <a:pt x="3629256" y="6733958"/>
                </a:cubicBezTo>
                <a:close/>
                <a:moveTo>
                  <a:pt x="3643281" y="6803371"/>
                </a:moveTo>
                <a:lnTo>
                  <a:pt x="3636916" y="6801427"/>
                </a:lnTo>
                <a:cubicBezTo>
                  <a:pt x="3629142" y="6799064"/>
                  <a:pt x="3623654" y="6791898"/>
                  <a:pt x="3625522" y="6783473"/>
                </a:cubicBezTo>
                <a:cubicBezTo>
                  <a:pt x="3627198" y="6776002"/>
                  <a:pt x="3635697" y="6769713"/>
                  <a:pt x="3643433" y="6772076"/>
                </a:cubicBezTo>
                <a:lnTo>
                  <a:pt x="3649798" y="6774020"/>
                </a:lnTo>
                <a:cubicBezTo>
                  <a:pt x="3657572" y="6776383"/>
                  <a:pt x="3663060" y="6783549"/>
                  <a:pt x="3661192" y="6791974"/>
                </a:cubicBezTo>
                <a:cubicBezTo>
                  <a:pt x="3659554" y="6799445"/>
                  <a:pt x="3651055" y="6805734"/>
                  <a:pt x="3643281" y="6803371"/>
                </a:cubicBezTo>
                <a:close/>
                <a:moveTo>
                  <a:pt x="3668814" y="6880903"/>
                </a:moveTo>
                <a:lnTo>
                  <a:pt x="3662450" y="6878960"/>
                </a:lnTo>
                <a:cubicBezTo>
                  <a:pt x="3654676" y="6876596"/>
                  <a:pt x="3648959" y="6869849"/>
                  <a:pt x="3650674" y="6861273"/>
                </a:cubicBezTo>
                <a:cubicBezTo>
                  <a:pt x="3652160" y="6853878"/>
                  <a:pt x="3660583" y="6847131"/>
                  <a:pt x="3668357" y="6849494"/>
                </a:cubicBezTo>
                <a:lnTo>
                  <a:pt x="3674759" y="6851438"/>
                </a:lnTo>
                <a:cubicBezTo>
                  <a:pt x="3682534" y="6853801"/>
                  <a:pt x="3688250" y="6860510"/>
                  <a:pt x="3686535" y="6869125"/>
                </a:cubicBezTo>
                <a:cubicBezTo>
                  <a:pt x="3685011" y="6876558"/>
                  <a:pt x="3676589" y="6883267"/>
                  <a:pt x="3668814" y="6880903"/>
                </a:cubicBezTo>
                <a:close/>
                <a:moveTo>
                  <a:pt x="3710506" y="6722866"/>
                </a:moveTo>
                <a:cubicBezTo>
                  <a:pt x="3728951" y="6728469"/>
                  <a:pt x="3716375" y="6755800"/>
                  <a:pt x="3698159" y="6750234"/>
                </a:cubicBezTo>
                <a:cubicBezTo>
                  <a:pt x="3679675" y="6744593"/>
                  <a:pt x="3692252" y="6717300"/>
                  <a:pt x="3710506" y="6722866"/>
                </a:cubicBezTo>
                <a:close/>
                <a:moveTo>
                  <a:pt x="3814355" y="6560787"/>
                </a:moveTo>
                <a:cubicBezTo>
                  <a:pt x="3818966" y="6560635"/>
                  <a:pt x="3822625" y="6562617"/>
                  <a:pt x="3825102" y="6565628"/>
                </a:cubicBezTo>
                <a:cubicBezTo>
                  <a:pt x="3831314" y="6571993"/>
                  <a:pt x="3832991" y="6583239"/>
                  <a:pt x="3823921" y="6588270"/>
                </a:cubicBezTo>
                <a:cubicBezTo>
                  <a:pt x="3821482" y="6589643"/>
                  <a:pt x="3819157" y="6591282"/>
                  <a:pt x="3816718" y="6592615"/>
                </a:cubicBezTo>
                <a:cubicBezTo>
                  <a:pt x="3816146" y="6593035"/>
                  <a:pt x="3815575" y="6593454"/>
                  <a:pt x="3815041" y="6593912"/>
                </a:cubicBezTo>
                <a:cubicBezTo>
                  <a:pt x="3813593" y="6595399"/>
                  <a:pt x="3812221" y="6596656"/>
                  <a:pt x="3810620" y="6597647"/>
                </a:cubicBezTo>
                <a:cubicBezTo>
                  <a:pt x="3810201" y="6602145"/>
                  <a:pt x="3807877" y="6606567"/>
                  <a:pt x="3804523" y="6609007"/>
                </a:cubicBezTo>
                <a:cubicBezTo>
                  <a:pt x="3797473" y="6614152"/>
                  <a:pt x="3788974" y="6611713"/>
                  <a:pt x="3783524" y="6605728"/>
                </a:cubicBezTo>
                <a:cubicBezTo>
                  <a:pt x="3787374" y="6609959"/>
                  <a:pt x="3786840" y="6607825"/>
                  <a:pt x="3783258" y="6607024"/>
                </a:cubicBezTo>
                <a:cubicBezTo>
                  <a:pt x="3780361" y="6606376"/>
                  <a:pt x="3778456" y="6605576"/>
                  <a:pt x="3776017" y="6604127"/>
                </a:cubicBezTo>
                <a:cubicBezTo>
                  <a:pt x="3770567" y="6600887"/>
                  <a:pt x="3767709" y="6596161"/>
                  <a:pt x="3764813" y="6590672"/>
                </a:cubicBezTo>
                <a:cubicBezTo>
                  <a:pt x="3763974" y="6589071"/>
                  <a:pt x="3763746" y="6587127"/>
                  <a:pt x="3763822" y="6585106"/>
                </a:cubicBezTo>
                <a:cubicBezTo>
                  <a:pt x="3762031" y="6582819"/>
                  <a:pt x="3760735" y="6580227"/>
                  <a:pt x="3760354" y="6577445"/>
                </a:cubicBezTo>
                <a:cubicBezTo>
                  <a:pt x="3760049" y="6575272"/>
                  <a:pt x="3759897" y="6573061"/>
                  <a:pt x="3759820" y="6570850"/>
                </a:cubicBezTo>
                <a:cubicBezTo>
                  <a:pt x="3759439" y="6570393"/>
                  <a:pt x="3759058" y="6569973"/>
                  <a:pt x="3758715" y="6569402"/>
                </a:cubicBezTo>
                <a:cubicBezTo>
                  <a:pt x="3754637" y="6562807"/>
                  <a:pt x="3756428" y="6552553"/>
                  <a:pt x="3763593" y="6548741"/>
                </a:cubicBezTo>
                <a:lnTo>
                  <a:pt x="3767480" y="6546684"/>
                </a:lnTo>
                <a:cubicBezTo>
                  <a:pt x="3768395" y="6545730"/>
                  <a:pt x="3769386" y="6544778"/>
                  <a:pt x="3770529" y="6543900"/>
                </a:cubicBezTo>
                <a:cubicBezTo>
                  <a:pt x="3779104" y="6537420"/>
                  <a:pt x="3790994" y="6537077"/>
                  <a:pt x="3801169" y="6535210"/>
                </a:cubicBezTo>
                <a:cubicBezTo>
                  <a:pt x="3816528" y="6532427"/>
                  <a:pt x="3821596" y="6551219"/>
                  <a:pt x="3813136" y="6560482"/>
                </a:cubicBezTo>
                <a:cubicBezTo>
                  <a:pt x="3813593" y="6560672"/>
                  <a:pt x="3813974" y="6560749"/>
                  <a:pt x="3814355" y="6560787"/>
                </a:cubicBezTo>
                <a:close/>
                <a:moveTo>
                  <a:pt x="3846711" y="6680516"/>
                </a:moveTo>
                <a:cubicBezTo>
                  <a:pt x="3854752" y="6682956"/>
                  <a:pt x="3858906" y="6691075"/>
                  <a:pt x="3857000" y="6699118"/>
                </a:cubicBezTo>
                <a:cubicBezTo>
                  <a:pt x="3855133" y="6706932"/>
                  <a:pt x="3845910" y="6711697"/>
                  <a:pt x="3838403" y="6709410"/>
                </a:cubicBezTo>
                <a:lnTo>
                  <a:pt x="3832038" y="6707466"/>
                </a:lnTo>
                <a:cubicBezTo>
                  <a:pt x="3823997" y="6705026"/>
                  <a:pt x="3819843" y="6696907"/>
                  <a:pt x="3821748" y="6688864"/>
                </a:cubicBezTo>
                <a:cubicBezTo>
                  <a:pt x="3823616" y="6681050"/>
                  <a:pt x="3832838" y="6676285"/>
                  <a:pt x="3840346" y="6678572"/>
                </a:cubicBezTo>
                <a:lnTo>
                  <a:pt x="3846711" y="6680516"/>
                </a:lnTo>
                <a:close/>
                <a:moveTo>
                  <a:pt x="3844081" y="6638548"/>
                </a:moveTo>
                <a:lnTo>
                  <a:pt x="3846024" y="6632182"/>
                </a:lnTo>
                <a:cubicBezTo>
                  <a:pt x="3848387" y="6624368"/>
                  <a:pt x="3858181" y="6620709"/>
                  <a:pt x="3865384" y="6623453"/>
                </a:cubicBezTo>
                <a:cubicBezTo>
                  <a:pt x="3873311" y="6626464"/>
                  <a:pt x="3876512" y="6635041"/>
                  <a:pt x="3874149" y="6642817"/>
                </a:cubicBezTo>
                <a:lnTo>
                  <a:pt x="3872206" y="6649183"/>
                </a:lnTo>
                <a:cubicBezTo>
                  <a:pt x="3869843" y="6656997"/>
                  <a:pt x="3860087" y="6660657"/>
                  <a:pt x="3852846" y="6657912"/>
                </a:cubicBezTo>
                <a:cubicBezTo>
                  <a:pt x="3844881" y="6654939"/>
                  <a:pt x="3841718" y="6646324"/>
                  <a:pt x="3844081" y="6638548"/>
                </a:cubicBezTo>
                <a:close/>
                <a:moveTo>
                  <a:pt x="3835582" y="6769446"/>
                </a:moveTo>
                <a:lnTo>
                  <a:pt x="3833639" y="6775811"/>
                </a:lnTo>
                <a:cubicBezTo>
                  <a:pt x="3831276" y="6783588"/>
                  <a:pt x="3822815" y="6788276"/>
                  <a:pt x="3814965" y="6785951"/>
                </a:cubicBezTo>
                <a:cubicBezTo>
                  <a:pt x="3807229" y="6783664"/>
                  <a:pt x="3802465" y="6775049"/>
                  <a:pt x="3804828" y="6767311"/>
                </a:cubicBezTo>
                <a:lnTo>
                  <a:pt x="3806771" y="6760908"/>
                </a:lnTo>
                <a:cubicBezTo>
                  <a:pt x="3809134" y="6753131"/>
                  <a:pt x="3817595" y="6748443"/>
                  <a:pt x="3825445" y="6750768"/>
                </a:cubicBezTo>
                <a:cubicBezTo>
                  <a:pt x="3833143" y="6753055"/>
                  <a:pt x="3837945" y="6761670"/>
                  <a:pt x="3835582" y="6769446"/>
                </a:cubicBezTo>
                <a:close/>
                <a:moveTo>
                  <a:pt x="3774683" y="6661991"/>
                </a:moveTo>
                <a:cubicBezTo>
                  <a:pt x="3756162" y="6656349"/>
                  <a:pt x="3767213" y="6628409"/>
                  <a:pt x="3785582" y="6634012"/>
                </a:cubicBezTo>
                <a:cubicBezTo>
                  <a:pt x="3804104" y="6639654"/>
                  <a:pt x="3793090" y="6667594"/>
                  <a:pt x="3774683" y="6661991"/>
                </a:cubicBezTo>
                <a:close/>
                <a:moveTo>
                  <a:pt x="3746749" y="6688445"/>
                </a:moveTo>
                <a:cubicBezTo>
                  <a:pt x="3728227" y="6682804"/>
                  <a:pt x="3737259" y="6654138"/>
                  <a:pt x="3755781" y="6659780"/>
                </a:cubicBezTo>
                <a:cubicBezTo>
                  <a:pt x="3774264" y="6665421"/>
                  <a:pt x="3765232" y="6694086"/>
                  <a:pt x="3746749" y="6688445"/>
                </a:cubicBezTo>
                <a:close/>
                <a:moveTo>
                  <a:pt x="3745148" y="6771466"/>
                </a:moveTo>
                <a:cubicBezTo>
                  <a:pt x="3749683" y="6777298"/>
                  <a:pt x="3748502" y="6788696"/>
                  <a:pt x="3741566" y="6792393"/>
                </a:cubicBezTo>
                <a:lnTo>
                  <a:pt x="3733220" y="6796815"/>
                </a:lnTo>
                <a:cubicBezTo>
                  <a:pt x="3725750" y="6800779"/>
                  <a:pt x="3717785" y="6800322"/>
                  <a:pt x="3712297" y="6793231"/>
                </a:cubicBezTo>
                <a:cubicBezTo>
                  <a:pt x="3707762" y="6787399"/>
                  <a:pt x="3708944" y="6776002"/>
                  <a:pt x="3715880" y="6772305"/>
                </a:cubicBezTo>
                <a:cubicBezTo>
                  <a:pt x="3718662" y="6770818"/>
                  <a:pt x="3721444" y="6769331"/>
                  <a:pt x="3724226" y="6767883"/>
                </a:cubicBezTo>
                <a:cubicBezTo>
                  <a:pt x="3731657" y="6763919"/>
                  <a:pt x="3739622" y="6764376"/>
                  <a:pt x="3745148" y="6771466"/>
                </a:cubicBezTo>
                <a:close/>
                <a:moveTo>
                  <a:pt x="3735278" y="6570507"/>
                </a:moveTo>
                <a:cubicBezTo>
                  <a:pt x="3733677" y="6576797"/>
                  <a:pt x="3728913" y="6581790"/>
                  <a:pt x="3721863" y="6582209"/>
                </a:cubicBezTo>
                <a:cubicBezTo>
                  <a:pt x="3714203" y="6582629"/>
                  <a:pt x="3705895" y="6576110"/>
                  <a:pt x="3706047" y="6567991"/>
                </a:cubicBezTo>
                <a:cubicBezTo>
                  <a:pt x="3706200" y="6560596"/>
                  <a:pt x="3707610" y="6553583"/>
                  <a:pt x="3712793" y="6547941"/>
                </a:cubicBezTo>
                <a:cubicBezTo>
                  <a:pt x="3718509" y="6541766"/>
                  <a:pt x="3726512" y="6540775"/>
                  <a:pt x="3734401" y="6541652"/>
                </a:cubicBezTo>
                <a:cubicBezTo>
                  <a:pt x="3742518" y="6542567"/>
                  <a:pt x="3747587" y="6552058"/>
                  <a:pt x="3746024" y="6559415"/>
                </a:cubicBezTo>
                <a:cubicBezTo>
                  <a:pt x="3744767" y="6565361"/>
                  <a:pt x="3740499" y="6569097"/>
                  <a:pt x="3735278" y="6570507"/>
                </a:cubicBezTo>
                <a:close/>
                <a:moveTo>
                  <a:pt x="3742557" y="6931448"/>
                </a:moveTo>
                <a:lnTo>
                  <a:pt x="3741375" y="6935413"/>
                </a:lnTo>
                <a:cubicBezTo>
                  <a:pt x="3736916" y="6950088"/>
                  <a:pt x="3718243" y="6947115"/>
                  <a:pt x="3713441" y="6936098"/>
                </a:cubicBezTo>
                <a:cubicBezTo>
                  <a:pt x="3697054" y="6929351"/>
                  <a:pt x="3702427" y="6901868"/>
                  <a:pt x="3720339" y="6907320"/>
                </a:cubicBezTo>
                <a:cubicBezTo>
                  <a:pt x="3723502" y="6908272"/>
                  <a:pt x="3725712" y="6910102"/>
                  <a:pt x="3727503" y="6912161"/>
                </a:cubicBezTo>
                <a:cubicBezTo>
                  <a:pt x="3736573" y="6912237"/>
                  <a:pt x="3746024" y="6920051"/>
                  <a:pt x="3742557" y="6931448"/>
                </a:cubicBezTo>
                <a:close/>
                <a:moveTo>
                  <a:pt x="3746177" y="6834666"/>
                </a:moveTo>
                <a:cubicBezTo>
                  <a:pt x="3727922" y="6829101"/>
                  <a:pt x="3732762" y="6799407"/>
                  <a:pt x="3751207" y="6805049"/>
                </a:cubicBezTo>
                <a:cubicBezTo>
                  <a:pt x="3769462" y="6810614"/>
                  <a:pt x="3764622" y="6840307"/>
                  <a:pt x="3746177" y="6834666"/>
                </a:cubicBezTo>
                <a:close/>
                <a:moveTo>
                  <a:pt x="3757076" y="6775202"/>
                </a:moveTo>
                <a:cubicBezTo>
                  <a:pt x="3738784" y="6769637"/>
                  <a:pt x="3744081" y="6740019"/>
                  <a:pt x="3762564" y="6745660"/>
                </a:cubicBezTo>
                <a:cubicBezTo>
                  <a:pt x="3780857" y="6751263"/>
                  <a:pt x="3775559" y="6780843"/>
                  <a:pt x="3757076" y="6775202"/>
                </a:cubicBezTo>
                <a:close/>
                <a:moveTo>
                  <a:pt x="3781390" y="6942007"/>
                </a:moveTo>
                <a:cubicBezTo>
                  <a:pt x="3773502" y="6940597"/>
                  <a:pt x="3768166" y="6931677"/>
                  <a:pt x="3770034" y="6924053"/>
                </a:cubicBezTo>
                <a:cubicBezTo>
                  <a:pt x="3771482" y="6918069"/>
                  <a:pt x="3774454" y="6913037"/>
                  <a:pt x="3779675" y="6909759"/>
                </a:cubicBezTo>
                <a:cubicBezTo>
                  <a:pt x="3786192" y="6905642"/>
                  <a:pt x="3793243" y="6907090"/>
                  <a:pt x="3799950" y="6909568"/>
                </a:cubicBezTo>
                <a:cubicBezTo>
                  <a:pt x="3807610" y="6912389"/>
                  <a:pt x="3809706" y="6923329"/>
                  <a:pt x="3806314" y="6929809"/>
                </a:cubicBezTo>
                <a:cubicBezTo>
                  <a:pt x="3803951" y="6934383"/>
                  <a:pt x="3800026" y="6936670"/>
                  <a:pt x="3795681" y="6937318"/>
                </a:cubicBezTo>
                <a:cubicBezTo>
                  <a:pt x="3792176" y="6941130"/>
                  <a:pt x="3786878" y="6942960"/>
                  <a:pt x="3781390" y="6942007"/>
                </a:cubicBezTo>
                <a:close/>
                <a:moveTo>
                  <a:pt x="3826055" y="6960646"/>
                </a:moveTo>
                <a:cubicBezTo>
                  <a:pt x="3824493" y="6968080"/>
                  <a:pt x="3816070" y="6974674"/>
                  <a:pt x="3808296" y="6972311"/>
                </a:cubicBezTo>
                <a:lnTo>
                  <a:pt x="3801931" y="6970367"/>
                </a:lnTo>
                <a:cubicBezTo>
                  <a:pt x="3794157" y="6968004"/>
                  <a:pt x="3788517" y="6961142"/>
                  <a:pt x="3790308" y="6952604"/>
                </a:cubicBezTo>
                <a:cubicBezTo>
                  <a:pt x="3791871" y="6945171"/>
                  <a:pt x="3800293" y="6938576"/>
                  <a:pt x="3808067" y="6940939"/>
                </a:cubicBezTo>
                <a:lnTo>
                  <a:pt x="3814432" y="6942884"/>
                </a:lnTo>
                <a:cubicBezTo>
                  <a:pt x="3822206" y="6945247"/>
                  <a:pt x="3827846" y="6952146"/>
                  <a:pt x="3826055" y="6960646"/>
                </a:cubicBezTo>
                <a:close/>
                <a:moveTo>
                  <a:pt x="3878494" y="6959617"/>
                </a:moveTo>
                <a:cubicBezTo>
                  <a:pt x="3872434" y="6964382"/>
                  <a:pt x="3861916" y="6963772"/>
                  <a:pt x="3857419" y="6957064"/>
                </a:cubicBezTo>
                <a:cubicBezTo>
                  <a:pt x="3853303" y="6950888"/>
                  <a:pt x="3850407" y="6944370"/>
                  <a:pt x="3851436" y="6936746"/>
                </a:cubicBezTo>
                <a:cubicBezTo>
                  <a:pt x="3852579" y="6928437"/>
                  <a:pt x="3858563" y="6923024"/>
                  <a:pt x="3865537" y="6919250"/>
                </a:cubicBezTo>
                <a:cubicBezTo>
                  <a:pt x="3872701" y="6915324"/>
                  <a:pt x="3882305" y="6920203"/>
                  <a:pt x="3885239" y="6927141"/>
                </a:cubicBezTo>
                <a:cubicBezTo>
                  <a:pt x="3887602" y="6932706"/>
                  <a:pt x="3886230" y="6938233"/>
                  <a:pt x="3882762" y="6942350"/>
                </a:cubicBezTo>
                <a:cubicBezTo>
                  <a:pt x="3885087" y="6948411"/>
                  <a:pt x="3884096" y="6955272"/>
                  <a:pt x="3878494" y="6959617"/>
                </a:cubicBezTo>
                <a:close/>
                <a:moveTo>
                  <a:pt x="3874759" y="6880866"/>
                </a:moveTo>
                <a:cubicBezTo>
                  <a:pt x="3870148" y="6879455"/>
                  <a:pt x="3867442" y="6876710"/>
                  <a:pt x="3866299" y="6873432"/>
                </a:cubicBezTo>
                <a:cubicBezTo>
                  <a:pt x="3865994" y="6878045"/>
                  <a:pt x="3863136" y="6882390"/>
                  <a:pt x="3859134" y="6884944"/>
                </a:cubicBezTo>
                <a:cubicBezTo>
                  <a:pt x="3859401" y="6885744"/>
                  <a:pt x="3859820" y="6886431"/>
                  <a:pt x="3860011" y="6887269"/>
                </a:cubicBezTo>
                <a:cubicBezTo>
                  <a:pt x="3861802" y="6895198"/>
                  <a:pt x="3857686" y="6903508"/>
                  <a:pt x="3849531" y="6905757"/>
                </a:cubicBezTo>
                <a:cubicBezTo>
                  <a:pt x="3842404" y="6907739"/>
                  <a:pt x="3834058" y="6903584"/>
                  <a:pt x="3831619" y="6896456"/>
                </a:cubicBezTo>
                <a:cubicBezTo>
                  <a:pt x="3831352" y="6896189"/>
                  <a:pt x="3831047" y="6895922"/>
                  <a:pt x="3830742" y="6895655"/>
                </a:cubicBezTo>
                <a:cubicBezTo>
                  <a:pt x="3830628" y="6895579"/>
                  <a:pt x="3830552" y="6895541"/>
                  <a:pt x="3830361" y="6895388"/>
                </a:cubicBezTo>
                <a:cubicBezTo>
                  <a:pt x="3829294" y="6894778"/>
                  <a:pt x="3828303" y="6894093"/>
                  <a:pt x="3827236" y="6893521"/>
                </a:cubicBezTo>
                <a:cubicBezTo>
                  <a:pt x="3826436" y="6893101"/>
                  <a:pt x="3821748" y="6890967"/>
                  <a:pt x="3826017" y="6892758"/>
                </a:cubicBezTo>
                <a:cubicBezTo>
                  <a:pt x="3820567" y="6890433"/>
                  <a:pt x="3815994" y="6887955"/>
                  <a:pt x="3814241" y="6881742"/>
                </a:cubicBezTo>
                <a:cubicBezTo>
                  <a:pt x="3812488" y="6875491"/>
                  <a:pt x="3814889" y="6869278"/>
                  <a:pt x="3819843" y="6865466"/>
                </a:cubicBezTo>
                <a:cubicBezTo>
                  <a:pt x="3820834" y="6864665"/>
                  <a:pt x="3821939" y="6864017"/>
                  <a:pt x="3823082" y="6863446"/>
                </a:cubicBezTo>
                <a:cubicBezTo>
                  <a:pt x="3830590" y="6856965"/>
                  <a:pt x="3841870" y="6856470"/>
                  <a:pt x="3851322" y="6857042"/>
                </a:cubicBezTo>
                <a:cubicBezTo>
                  <a:pt x="3858563" y="6857499"/>
                  <a:pt x="3863974" y="6862111"/>
                  <a:pt x="3865613" y="6868820"/>
                </a:cubicBezTo>
                <a:cubicBezTo>
                  <a:pt x="3865918" y="6859710"/>
                  <a:pt x="3875140" y="6849761"/>
                  <a:pt x="3886802" y="6853344"/>
                </a:cubicBezTo>
                <a:cubicBezTo>
                  <a:pt x="3905323" y="6858986"/>
                  <a:pt x="3893014" y="6886431"/>
                  <a:pt x="3874759" y="6880866"/>
                </a:cubicBezTo>
                <a:close/>
                <a:moveTo>
                  <a:pt x="3918166" y="6716347"/>
                </a:moveTo>
                <a:cubicBezTo>
                  <a:pt x="3925636" y="6717453"/>
                  <a:pt x="3932305" y="6726448"/>
                  <a:pt x="3930018" y="6733958"/>
                </a:cubicBezTo>
                <a:lnTo>
                  <a:pt x="3928075" y="6740323"/>
                </a:lnTo>
                <a:cubicBezTo>
                  <a:pt x="3925636" y="6748405"/>
                  <a:pt x="3919195" y="6753474"/>
                  <a:pt x="3910468" y="6752178"/>
                </a:cubicBezTo>
                <a:cubicBezTo>
                  <a:pt x="3902998" y="6751073"/>
                  <a:pt x="3896329" y="6742077"/>
                  <a:pt x="3898616" y="6734567"/>
                </a:cubicBezTo>
                <a:lnTo>
                  <a:pt x="3900559" y="6728202"/>
                </a:lnTo>
                <a:cubicBezTo>
                  <a:pt x="3902998" y="6720121"/>
                  <a:pt x="3909439" y="6715013"/>
                  <a:pt x="3918166" y="6716347"/>
                </a:cubicBezTo>
                <a:close/>
                <a:moveTo>
                  <a:pt x="3912754" y="6687911"/>
                </a:moveTo>
                <a:cubicBezTo>
                  <a:pt x="3915079" y="6679944"/>
                  <a:pt x="3924302" y="6676247"/>
                  <a:pt x="3931809" y="6678534"/>
                </a:cubicBezTo>
                <a:lnTo>
                  <a:pt x="3938174" y="6680478"/>
                </a:lnTo>
                <a:cubicBezTo>
                  <a:pt x="3946215" y="6682918"/>
                  <a:pt x="3949759" y="6691952"/>
                  <a:pt x="3947549" y="6699537"/>
                </a:cubicBezTo>
                <a:cubicBezTo>
                  <a:pt x="3945224" y="6707504"/>
                  <a:pt x="3936001" y="6711201"/>
                  <a:pt x="3928494" y="6708914"/>
                </a:cubicBezTo>
                <a:lnTo>
                  <a:pt x="3922130" y="6706970"/>
                </a:lnTo>
                <a:cubicBezTo>
                  <a:pt x="3914050" y="6704531"/>
                  <a:pt x="3910544" y="6695535"/>
                  <a:pt x="3912754" y="6687911"/>
                </a:cubicBezTo>
                <a:close/>
                <a:moveTo>
                  <a:pt x="3914736" y="6802532"/>
                </a:moveTo>
                <a:cubicBezTo>
                  <a:pt x="3915422" y="6807640"/>
                  <a:pt x="3913517" y="6811757"/>
                  <a:pt x="3910316" y="6814768"/>
                </a:cubicBezTo>
                <a:cubicBezTo>
                  <a:pt x="3909591" y="6819876"/>
                  <a:pt x="3906314" y="6824412"/>
                  <a:pt x="3901246" y="6826776"/>
                </a:cubicBezTo>
                <a:cubicBezTo>
                  <a:pt x="3893967" y="6830168"/>
                  <a:pt x="3884515" y="6825899"/>
                  <a:pt x="3881657" y="6818580"/>
                </a:cubicBezTo>
                <a:cubicBezTo>
                  <a:pt x="3879408" y="6812901"/>
                  <a:pt x="3878989" y="6807030"/>
                  <a:pt x="3881390" y="6801351"/>
                </a:cubicBezTo>
                <a:cubicBezTo>
                  <a:pt x="3884363" y="6794261"/>
                  <a:pt x="3890994" y="6791364"/>
                  <a:pt x="3897892" y="6789534"/>
                </a:cubicBezTo>
                <a:cubicBezTo>
                  <a:pt x="3905819" y="6787552"/>
                  <a:pt x="3913783" y="6795290"/>
                  <a:pt x="3914736" y="6802532"/>
                </a:cubicBezTo>
                <a:close/>
                <a:moveTo>
                  <a:pt x="3959782" y="7032423"/>
                </a:moveTo>
                <a:cubicBezTo>
                  <a:pt x="3941375" y="7038408"/>
                  <a:pt x="3932343" y="7009743"/>
                  <a:pt x="3950750" y="7003759"/>
                </a:cubicBezTo>
                <a:cubicBezTo>
                  <a:pt x="3969157" y="6997774"/>
                  <a:pt x="3978151" y="7026439"/>
                  <a:pt x="3959782" y="7032423"/>
                </a:cubicBezTo>
                <a:close/>
                <a:moveTo>
                  <a:pt x="3972587" y="6860434"/>
                </a:moveTo>
                <a:cubicBezTo>
                  <a:pt x="3972434" y="6860815"/>
                  <a:pt x="3972511" y="6861235"/>
                  <a:pt x="3972320" y="6861616"/>
                </a:cubicBezTo>
                <a:cubicBezTo>
                  <a:pt x="3970910" y="6864437"/>
                  <a:pt x="3969462" y="6867219"/>
                  <a:pt x="3968014" y="6870040"/>
                </a:cubicBezTo>
                <a:cubicBezTo>
                  <a:pt x="3965727" y="6874500"/>
                  <a:pt x="3961649" y="6877434"/>
                  <a:pt x="3957076" y="6878426"/>
                </a:cubicBezTo>
                <a:cubicBezTo>
                  <a:pt x="3958982" y="6881590"/>
                  <a:pt x="3959477" y="6885287"/>
                  <a:pt x="3958753" y="6888908"/>
                </a:cubicBezTo>
                <a:cubicBezTo>
                  <a:pt x="3964965" y="6892187"/>
                  <a:pt x="3969195" y="6898781"/>
                  <a:pt x="3965613" y="6906138"/>
                </a:cubicBezTo>
                <a:cubicBezTo>
                  <a:pt x="3964393" y="6908653"/>
                  <a:pt x="3963440" y="6911360"/>
                  <a:pt x="3962221" y="6913837"/>
                </a:cubicBezTo>
                <a:cubicBezTo>
                  <a:pt x="3961992" y="6914524"/>
                  <a:pt x="3961802" y="6915172"/>
                  <a:pt x="3961573" y="6915858"/>
                </a:cubicBezTo>
                <a:cubicBezTo>
                  <a:pt x="3961230" y="6917878"/>
                  <a:pt x="3960811" y="6919708"/>
                  <a:pt x="3960087" y="6921423"/>
                </a:cubicBezTo>
                <a:cubicBezTo>
                  <a:pt x="3962297" y="6925349"/>
                  <a:pt x="3962945" y="6930266"/>
                  <a:pt x="3961611" y="6934231"/>
                </a:cubicBezTo>
                <a:cubicBezTo>
                  <a:pt x="3959858" y="6939300"/>
                  <a:pt x="3955933" y="6942121"/>
                  <a:pt x="3951398" y="6943265"/>
                </a:cubicBezTo>
                <a:cubicBezTo>
                  <a:pt x="3952274" y="6943379"/>
                  <a:pt x="3953075" y="6943227"/>
                  <a:pt x="3954027" y="6943532"/>
                </a:cubicBezTo>
                <a:cubicBezTo>
                  <a:pt x="3964469" y="6946695"/>
                  <a:pt x="3966642" y="6957444"/>
                  <a:pt x="3963326" y="6965183"/>
                </a:cubicBezTo>
                <a:cubicBezTo>
                  <a:pt x="3979332" y="6963277"/>
                  <a:pt x="3984668" y="6989121"/>
                  <a:pt x="3967442" y="6994725"/>
                </a:cubicBezTo>
                <a:cubicBezTo>
                  <a:pt x="3953532" y="6999260"/>
                  <a:pt x="3946177" y="6983632"/>
                  <a:pt x="3951360" y="6973188"/>
                </a:cubicBezTo>
                <a:cubicBezTo>
                  <a:pt x="3950026" y="6973149"/>
                  <a:pt x="3948768" y="6973264"/>
                  <a:pt x="3947282" y="6972806"/>
                </a:cubicBezTo>
                <a:cubicBezTo>
                  <a:pt x="3933334" y="6968575"/>
                  <a:pt x="3933829" y="6950774"/>
                  <a:pt x="3942899" y="6944828"/>
                </a:cubicBezTo>
                <a:cubicBezTo>
                  <a:pt x="3940232" y="6945933"/>
                  <a:pt x="3938250" y="6946390"/>
                  <a:pt x="3935468" y="6946581"/>
                </a:cubicBezTo>
                <a:cubicBezTo>
                  <a:pt x="3929142" y="6947038"/>
                  <a:pt x="3924111" y="6944789"/>
                  <a:pt x="3918585" y="6941969"/>
                </a:cubicBezTo>
                <a:cubicBezTo>
                  <a:pt x="3916985" y="6941130"/>
                  <a:pt x="3915689" y="6939643"/>
                  <a:pt x="3914584" y="6937967"/>
                </a:cubicBezTo>
                <a:cubicBezTo>
                  <a:pt x="3911840" y="6937166"/>
                  <a:pt x="3909249" y="6935717"/>
                  <a:pt x="3907381" y="6933697"/>
                </a:cubicBezTo>
                <a:cubicBezTo>
                  <a:pt x="3905895" y="6932096"/>
                  <a:pt x="3904485" y="6930381"/>
                  <a:pt x="3903189" y="6928589"/>
                </a:cubicBezTo>
                <a:cubicBezTo>
                  <a:pt x="3902617" y="6928437"/>
                  <a:pt x="3902046" y="6928284"/>
                  <a:pt x="3901474" y="6928056"/>
                </a:cubicBezTo>
                <a:cubicBezTo>
                  <a:pt x="3894348" y="6924968"/>
                  <a:pt x="3889965" y="6915553"/>
                  <a:pt x="3893623" y="6908311"/>
                </a:cubicBezTo>
                <a:lnTo>
                  <a:pt x="3895605" y="6904384"/>
                </a:lnTo>
                <a:cubicBezTo>
                  <a:pt x="3895796" y="6903050"/>
                  <a:pt x="3896063" y="6901716"/>
                  <a:pt x="3896520" y="6900382"/>
                </a:cubicBezTo>
                <a:cubicBezTo>
                  <a:pt x="3899797" y="6890166"/>
                  <a:pt x="3909401" y="6883038"/>
                  <a:pt x="3916680" y="6875719"/>
                </a:cubicBezTo>
                <a:cubicBezTo>
                  <a:pt x="3922892" y="6869430"/>
                  <a:pt x="3930285" y="6870840"/>
                  <a:pt x="3935316" y="6875376"/>
                </a:cubicBezTo>
                <a:cubicBezTo>
                  <a:pt x="3937145" y="6873699"/>
                  <a:pt x="3939279" y="6872365"/>
                  <a:pt x="3941908" y="6871869"/>
                </a:cubicBezTo>
                <a:cubicBezTo>
                  <a:pt x="3939203" y="6867715"/>
                  <a:pt x="3938174" y="6862416"/>
                  <a:pt x="3940460" y="6857918"/>
                </a:cubicBezTo>
                <a:lnTo>
                  <a:pt x="3944729" y="6849494"/>
                </a:lnTo>
                <a:cubicBezTo>
                  <a:pt x="3947320" y="6844386"/>
                  <a:pt x="3952274" y="6841070"/>
                  <a:pt x="3957686" y="6840727"/>
                </a:cubicBezTo>
                <a:cubicBezTo>
                  <a:pt x="3958829" y="6837525"/>
                  <a:pt x="3960582" y="6834552"/>
                  <a:pt x="3963440" y="6832722"/>
                </a:cubicBezTo>
                <a:cubicBezTo>
                  <a:pt x="3957534" y="6823993"/>
                  <a:pt x="3958524" y="6810308"/>
                  <a:pt x="3962755" y="6801046"/>
                </a:cubicBezTo>
                <a:cubicBezTo>
                  <a:pt x="3965727" y="6794566"/>
                  <a:pt x="3973845" y="6791097"/>
                  <a:pt x="3982038" y="6789344"/>
                </a:cubicBezTo>
                <a:cubicBezTo>
                  <a:pt x="3979370" y="6779585"/>
                  <a:pt x="3989584" y="6766053"/>
                  <a:pt x="4002960" y="6770132"/>
                </a:cubicBezTo>
                <a:cubicBezTo>
                  <a:pt x="4012069" y="6772915"/>
                  <a:pt x="4013593" y="6780996"/>
                  <a:pt x="4010658" y="6787781"/>
                </a:cubicBezTo>
                <a:cubicBezTo>
                  <a:pt x="4012069" y="6787705"/>
                  <a:pt x="4013441" y="6787781"/>
                  <a:pt x="4014774" y="6788086"/>
                </a:cubicBezTo>
                <a:cubicBezTo>
                  <a:pt x="4017556" y="6780652"/>
                  <a:pt x="4025940" y="6777222"/>
                  <a:pt x="4033372" y="6779319"/>
                </a:cubicBezTo>
                <a:cubicBezTo>
                  <a:pt x="4038136" y="6780652"/>
                  <a:pt x="4041451" y="6784579"/>
                  <a:pt x="4042861" y="6789115"/>
                </a:cubicBezTo>
                <a:cubicBezTo>
                  <a:pt x="4042861" y="6788162"/>
                  <a:pt x="4043013" y="6787171"/>
                  <a:pt x="4043318" y="6786180"/>
                </a:cubicBezTo>
                <a:lnTo>
                  <a:pt x="4045262" y="6779814"/>
                </a:lnTo>
                <a:cubicBezTo>
                  <a:pt x="4047625" y="6772000"/>
                  <a:pt x="4053646" y="6765939"/>
                  <a:pt x="4062526" y="6767425"/>
                </a:cubicBezTo>
                <a:cubicBezTo>
                  <a:pt x="4069767" y="6768607"/>
                  <a:pt x="4077274" y="6776917"/>
                  <a:pt x="4074912" y="6784693"/>
                </a:cubicBezTo>
                <a:lnTo>
                  <a:pt x="4072968" y="6791059"/>
                </a:lnTo>
                <a:cubicBezTo>
                  <a:pt x="4070605" y="6798873"/>
                  <a:pt x="4064584" y="6804934"/>
                  <a:pt x="4055704" y="6803447"/>
                </a:cubicBezTo>
                <a:cubicBezTo>
                  <a:pt x="4050559" y="6802609"/>
                  <a:pt x="4045338" y="6798149"/>
                  <a:pt x="4043547" y="6792850"/>
                </a:cubicBezTo>
                <a:cubicBezTo>
                  <a:pt x="4043662" y="6794680"/>
                  <a:pt x="4043509" y="6796510"/>
                  <a:pt x="4042975" y="6798263"/>
                </a:cubicBezTo>
                <a:lnTo>
                  <a:pt x="4041032" y="6804629"/>
                </a:lnTo>
                <a:cubicBezTo>
                  <a:pt x="4040346" y="6806916"/>
                  <a:pt x="4039126" y="6808784"/>
                  <a:pt x="4037564" y="6810308"/>
                </a:cubicBezTo>
                <a:cubicBezTo>
                  <a:pt x="4040079" y="6816865"/>
                  <a:pt x="4040308" y="6824184"/>
                  <a:pt x="4036688" y="6831121"/>
                </a:cubicBezTo>
                <a:cubicBezTo>
                  <a:pt x="4034401" y="6835543"/>
                  <a:pt x="4031238" y="6838897"/>
                  <a:pt x="4027579" y="6841337"/>
                </a:cubicBezTo>
                <a:cubicBezTo>
                  <a:pt x="4028113" y="6843624"/>
                  <a:pt x="4028189" y="6846063"/>
                  <a:pt x="4027655" y="6848503"/>
                </a:cubicBezTo>
                <a:cubicBezTo>
                  <a:pt x="4025940" y="6856241"/>
                  <a:pt x="4016794" y="6861425"/>
                  <a:pt x="4009248" y="6859138"/>
                </a:cubicBezTo>
                <a:lnTo>
                  <a:pt x="3996482" y="6855250"/>
                </a:lnTo>
                <a:cubicBezTo>
                  <a:pt x="3991185" y="6853649"/>
                  <a:pt x="3987526" y="6849685"/>
                  <a:pt x="3986116" y="6844882"/>
                </a:cubicBezTo>
                <a:cubicBezTo>
                  <a:pt x="3985925" y="6844844"/>
                  <a:pt x="3985697" y="6844767"/>
                  <a:pt x="3985506" y="6844729"/>
                </a:cubicBezTo>
                <a:cubicBezTo>
                  <a:pt x="3985773" y="6852239"/>
                  <a:pt x="3980590" y="6859633"/>
                  <a:pt x="3972587" y="6860434"/>
                </a:cubicBezTo>
                <a:close/>
                <a:moveTo>
                  <a:pt x="3969691" y="6641254"/>
                </a:moveTo>
                <a:cubicBezTo>
                  <a:pt x="3988174" y="6646858"/>
                  <a:pt x="3981047" y="6676094"/>
                  <a:pt x="3962564" y="6670453"/>
                </a:cubicBezTo>
                <a:cubicBezTo>
                  <a:pt x="3944081" y="6664812"/>
                  <a:pt x="3951207" y="6635613"/>
                  <a:pt x="3969691" y="6641254"/>
                </a:cubicBezTo>
                <a:close/>
                <a:moveTo>
                  <a:pt x="4013669" y="6654672"/>
                </a:moveTo>
                <a:lnTo>
                  <a:pt x="4015613" y="6648306"/>
                </a:lnTo>
                <a:cubicBezTo>
                  <a:pt x="4017975" y="6640492"/>
                  <a:pt x="4028494" y="6637481"/>
                  <a:pt x="4035354" y="6640416"/>
                </a:cubicBezTo>
                <a:cubicBezTo>
                  <a:pt x="4040537" y="6642665"/>
                  <a:pt x="4043280" y="6647010"/>
                  <a:pt x="4043928" y="6651889"/>
                </a:cubicBezTo>
                <a:cubicBezTo>
                  <a:pt x="4046444" y="6651432"/>
                  <a:pt x="4049111" y="6651509"/>
                  <a:pt x="4051588" y="6652270"/>
                </a:cubicBezTo>
                <a:cubicBezTo>
                  <a:pt x="4059591" y="6654672"/>
                  <a:pt x="4063097" y="6663897"/>
                  <a:pt x="4060811" y="6671406"/>
                </a:cubicBezTo>
                <a:lnTo>
                  <a:pt x="4058867" y="6677772"/>
                </a:lnTo>
                <a:cubicBezTo>
                  <a:pt x="4057267" y="6683070"/>
                  <a:pt x="4052694" y="6686348"/>
                  <a:pt x="4047663" y="6687301"/>
                </a:cubicBezTo>
                <a:cubicBezTo>
                  <a:pt x="4044767" y="6691494"/>
                  <a:pt x="4039812" y="6693934"/>
                  <a:pt x="4033258" y="6691952"/>
                </a:cubicBezTo>
                <a:cubicBezTo>
                  <a:pt x="4024683" y="6689360"/>
                  <a:pt x="4021596" y="6681622"/>
                  <a:pt x="4022434" y="6674646"/>
                </a:cubicBezTo>
                <a:cubicBezTo>
                  <a:pt x="4022129" y="6674570"/>
                  <a:pt x="4021824" y="6674494"/>
                  <a:pt x="4021558" y="6674379"/>
                </a:cubicBezTo>
                <a:cubicBezTo>
                  <a:pt x="4013517" y="6670986"/>
                  <a:pt x="4011306" y="6662448"/>
                  <a:pt x="4013669" y="6654672"/>
                </a:cubicBezTo>
                <a:close/>
                <a:moveTo>
                  <a:pt x="4156009" y="6730184"/>
                </a:moveTo>
                <a:cubicBezTo>
                  <a:pt x="4158905" y="6728621"/>
                  <a:pt x="4162145" y="6728583"/>
                  <a:pt x="4165231" y="6729193"/>
                </a:cubicBezTo>
                <a:cubicBezTo>
                  <a:pt x="4165384" y="6728812"/>
                  <a:pt x="4165346" y="6728393"/>
                  <a:pt x="4165536" y="6728050"/>
                </a:cubicBezTo>
                <a:lnTo>
                  <a:pt x="4169843" y="6719625"/>
                </a:lnTo>
                <a:cubicBezTo>
                  <a:pt x="4173539" y="6712383"/>
                  <a:pt x="4182724" y="6709295"/>
                  <a:pt x="4190003" y="6712955"/>
                </a:cubicBezTo>
                <a:cubicBezTo>
                  <a:pt x="4197206" y="6716576"/>
                  <a:pt x="4200331" y="6725877"/>
                  <a:pt x="4196672" y="6733119"/>
                </a:cubicBezTo>
                <a:lnTo>
                  <a:pt x="4192404" y="6741544"/>
                </a:lnTo>
                <a:cubicBezTo>
                  <a:pt x="4189355" y="6747490"/>
                  <a:pt x="4182648" y="6750387"/>
                  <a:pt x="4176283" y="6749281"/>
                </a:cubicBezTo>
                <a:cubicBezTo>
                  <a:pt x="4174911" y="6752521"/>
                  <a:pt x="4172549" y="6755419"/>
                  <a:pt x="4169233" y="6757172"/>
                </a:cubicBezTo>
                <a:lnTo>
                  <a:pt x="4160887" y="6761632"/>
                </a:lnTo>
                <a:cubicBezTo>
                  <a:pt x="4153722" y="6765444"/>
                  <a:pt x="4144271" y="6761822"/>
                  <a:pt x="4140803" y="6754732"/>
                </a:cubicBezTo>
                <a:cubicBezTo>
                  <a:pt x="4137678" y="6748366"/>
                  <a:pt x="4139698" y="6741086"/>
                  <a:pt x="4144767" y="6736702"/>
                </a:cubicBezTo>
                <a:cubicBezTo>
                  <a:pt x="4141794" y="6737732"/>
                  <a:pt x="4138440" y="6737960"/>
                  <a:pt x="4134820" y="6736855"/>
                </a:cubicBezTo>
                <a:cubicBezTo>
                  <a:pt x="4130094" y="6735406"/>
                  <a:pt x="4127427" y="6732547"/>
                  <a:pt x="4126322" y="6729155"/>
                </a:cubicBezTo>
                <a:cubicBezTo>
                  <a:pt x="4124454" y="6737351"/>
                  <a:pt x="4115917" y="6745050"/>
                  <a:pt x="4105399" y="6741848"/>
                </a:cubicBezTo>
                <a:cubicBezTo>
                  <a:pt x="4086954" y="6736245"/>
                  <a:pt x="4099302" y="6708838"/>
                  <a:pt x="4117594" y="6714403"/>
                </a:cubicBezTo>
                <a:cubicBezTo>
                  <a:pt x="4122320" y="6715852"/>
                  <a:pt x="4125026" y="6718749"/>
                  <a:pt x="4126093" y="6722141"/>
                </a:cubicBezTo>
                <a:cubicBezTo>
                  <a:pt x="4127960" y="6713946"/>
                  <a:pt x="4136497" y="6706246"/>
                  <a:pt x="4147015" y="6709448"/>
                </a:cubicBezTo>
                <a:cubicBezTo>
                  <a:pt x="4159134" y="6713145"/>
                  <a:pt x="4157876" y="6726182"/>
                  <a:pt x="4150483" y="6733158"/>
                </a:cubicBezTo>
                <a:lnTo>
                  <a:pt x="4156009" y="6730184"/>
                </a:lnTo>
                <a:close/>
                <a:moveTo>
                  <a:pt x="4233067" y="6962552"/>
                </a:moveTo>
                <a:cubicBezTo>
                  <a:pt x="4234172" y="6961676"/>
                  <a:pt x="4235354" y="6960952"/>
                  <a:pt x="4236649" y="6960418"/>
                </a:cubicBezTo>
                <a:cubicBezTo>
                  <a:pt x="4234668" y="6952718"/>
                  <a:pt x="4239584" y="6945132"/>
                  <a:pt x="4246863" y="6942578"/>
                </a:cubicBezTo>
                <a:cubicBezTo>
                  <a:pt x="4251550" y="6940939"/>
                  <a:pt x="4256504" y="6942236"/>
                  <a:pt x="4260239" y="6945132"/>
                </a:cubicBezTo>
                <a:cubicBezTo>
                  <a:pt x="4259706" y="6944332"/>
                  <a:pt x="4259248" y="6943456"/>
                  <a:pt x="4258943" y="6942502"/>
                </a:cubicBezTo>
                <a:lnTo>
                  <a:pt x="4256886" y="6936137"/>
                </a:lnTo>
                <a:cubicBezTo>
                  <a:pt x="4254370" y="6928360"/>
                  <a:pt x="4255819" y="6919975"/>
                  <a:pt x="4263936" y="6916087"/>
                </a:cubicBezTo>
                <a:cubicBezTo>
                  <a:pt x="4270414" y="6912961"/>
                  <a:pt x="4280895" y="6915362"/>
                  <a:pt x="4283677" y="6922681"/>
                </a:cubicBezTo>
                <a:cubicBezTo>
                  <a:pt x="4286916" y="6920508"/>
                  <a:pt x="4290422" y="6918908"/>
                  <a:pt x="4294500" y="6918755"/>
                </a:cubicBezTo>
                <a:cubicBezTo>
                  <a:pt x="4297206" y="6918678"/>
                  <a:pt x="4299530" y="6919365"/>
                  <a:pt x="4301703" y="6920317"/>
                </a:cubicBezTo>
                <a:cubicBezTo>
                  <a:pt x="4303875" y="6918030"/>
                  <a:pt x="4306619" y="6916201"/>
                  <a:pt x="4309820" y="6915133"/>
                </a:cubicBezTo>
                <a:lnTo>
                  <a:pt x="4316184" y="6913075"/>
                </a:lnTo>
                <a:cubicBezTo>
                  <a:pt x="4323959" y="6910559"/>
                  <a:pt x="4332381" y="6917840"/>
                  <a:pt x="4333715" y="6925044"/>
                </a:cubicBezTo>
                <a:cubicBezTo>
                  <a:pt x="4335354" y="6933774"/>
                  <a:pt x="4329447" y="6940101"/>
                  <a:pt x="4321748" y="6942578"/>
                </a:cubicBezTo>
                <a:lnTo>
                  <a:pt x="4315384" y="6944637"/>
                </a:lnTo>
                <a:cubicBezTo>
                  <a:pt x="4314203" y="6945018"/>
                  <a:pt x="4312983" y="6944789"/>
                  <a:pt x="4311802" y="6944751"/>
                </a:cubicBezTo>
                <a:cubicBezTo>
                  <a:pt x="4310582" y="6946695"/>
                  <a:pt x="4309134" y="6948411"/>
                  <a:pt x="4307343" y="6949516"/>
                </a:cubicBezTo>
                <a:cubicBezTo>
                  <a:pt x="4302998" y="6952223"/>
                  <a:pt x="4298463" y="6952261"/>
                  <a:pt x="4294385" y="6950583"/>
                </a:cubicBezTo>
                <a:cubicBezTo>
                  <a:pt x="4289851" y="6951956"/>
                  <a:pt x="4284973" y="6950850"/>
                  <a:pt x="4280895" y="6947953"/>
                </a:cubicBezTo>
                <a:cubicBezTo>
                  <a:pt x="4280209" y="6948411"/>
                  <a:pt x="4279751" y="6949021"/>
                  <a:pt x="4278951" y="6949402"/>
                </a:cubicBezTo>
                <a:cubicBezTo>
                  <a:pt x="4274263" y="6951651"/>
                  <a:pt x="4267404" y="6951003"/>
                  <a:pt x="4262945" y="6947686"/>
                </a:cubicBezTo>
                <a:cubicBezTo>
                  <a:pt x="4264088" y="6949135"/>
                  <a:pt x="4265003" y="6950736"/>
                  <a:pt x="4265575" y="6952451"/>
                </a:cubicBezTo>
                <a:lnTo>
                  <a:pt x="4267633" y="6958817"/>
                </a:lnTo>
                <a:cubicBezTo>
                  <a:pt x="4268357" y="6961066"/>
                  <a:pt x="4268433" y="6963315"/>
                  <a:pt x="4268052" y="6965450"/>
                </a:cubicBezTo>
                <a:cubicBezTo>
                  <a:pt x="4273883" y="6969376"/>
                  <a:pt x="4278227" y="6975246"/>
                  <a:pt x="4279256" y="6983022"/>
                </a:cubicBezTo>
                <a:cubicBezTo>
                  <a:pt x="4279904" y="6987939"/>
                  <a:pt x="4279256" y="6992437"/>
                  <a:pt x="4277655" y="6996516"/>
                </a:cubicBezTo>
                <a:cubicBezTo>
                  <a:pt x="4285544" y="6997126"/>
                  <a:pt x="4292251" y="7002881"/>
                  <a:pt x="4292366" y="7011191"/>
                </a:cubicBezTo>
                <a:cubicBezTo>
                  <a:pt x="4292480" y="7018968"/>
                  <a:pt x="4285697" y="7026781"/>
                  <a:pt x="4277579" y="7026439"/>
                </a:cubicBezTo>
                <a:cubicBezTo>
                  <a:pt x="4274454" y="7026324"/>
                  <a:pt x="4271291" y="7026172"/>
                  <a:pt x="4268166" y="7026020"/>
                </a:cubicBezTo>
                <a:cubicBezTo>
                  <a:pt x="4266337" y="7025943"/>
                  <a:pt x="4264584" y="7025486"/>
                  <a:pt x="4262945" y="7024914"/>
                </a:cubicBezTo>
                <a:lnTo>
                  <a:pt x="4260163" y="7025829"/>
                </a:lnTo>
                <a:cubicBezTo>
                  <a:pt x="4255437" y="7027392"/>
                  <a:pt x="4250826" y="7026363"/>
                  <a:pt x="4247091" y="7023885"/>
                </a:cubicBezTo>
                <a:cubicBezTo>
                  <a:pt x="4247129" y="7025142"/>
                  <a:pt x="4247168" y="7026286"/>
                  <a:pt x="4246977" y="7027506"/>
                </a:cubicBezTo>
                <a:cubicBezTo>
                  <a:pt x="4249759" y="7034787"/>
                  <a:pt x="4248006" y="7043821"/>
                  <a:pt x="4238479" y="7046908"/>
                </a:cubicBezTo>
                <a:cubicBezTo>
                  <a:pt x="4238402" y="7046946"/>
                  <a:pt x="4238364" y="7046908"/>
                  <a:pt x="4238288" y="7046908"/>
                </a:cubicBezTo>
                <a:cubicBezTo>
                  <a:pt x="4239698" y="7047670"/>
                  <a:pt x="4241108" y="7048471"/>
                  <a:pt x="4242442" y="7049920"/>
                </a:cubicBezTo>
                <a:cubicBezTo>
                  <a:pt x="4255476" y="7064062"/>
                  <a:pt x="4235277" y="7086323"/>
                  <a:pt x="4222206" y="7072104"/>
                </a:cubicBezTo>
                <a:cubicBezTo>
                  <a:pt x="4213555" y="7062689"/>
                  <a:pt x="4219614" y="7049920"/>
                  <a:pt x="4228456" y="7046451"/>
                </a:cubicBezTo>
                <a:cubicBezTo>
                  <a:pt x="4225331" y="7045116"/>
                  <a:pt x="4223158" y="7042677"/>
                  <a:pt x="4221558" y="7039704"/>
                </a:cubicBezTo>
                <a:cubicBezTo>
                  <a:pt x="4220415" y="7039932"/>
                  <a:pt x="4219271" y="7040275"/>
                  <a:pt x="4218166" y="7040275"/>
                </a:cubicBezTo>
                <a:cubicBezTo>
                  <a:pt x="4216032" y="7043210"/>
                  <a:pt x="4212793" y="7045155"/>
                  <a:pt x="4209439" y="7046184"/>
                </a:cubicBezTo>
                <a:cubicBezTo>
                  <a:pt x="4206314" y="7051749"/>
                  <a:pt x="4200293" y="7055599"/>
                  <a:pt x="4192442" y="7053198"/>
                </a:cubicBezTo>
                <a:cubicBezTo>
                  <a:pt x="4180780" y="7049653"/>
                  <a:pt x="4180247" y="7037074"/>
                  <a:pt x="4186001" y="7029602"/>
                </a:cubicBezTo>
                <a:cubicBezTo>
                  <a:pt x="4185735" y="7029145"/>
                  <a:pt x="4185315" y="7028840"/>
                  <a:pt x="4185049" y="7028344"/>
                </a:cubicBezTo>
                <a:cubicBezTo>
                  <a:pt x="4181962" y="7022779"/>
                  <a:pt x="4181924" y="7017252"/>
                  <a:pt x="4182190" y="7011077"/>
                </a:cubicBezTo>
                <a:cubicBezTo>
                  <a:pt x="4182267" y="7009285"/>
                  <a:pt x="4183067" y="7007494"/>
                  <a:pt x="4184134" y="7005779"/>
                </a:cubicBezTo>
                <a:cubicBezTo>
                  <a:pt x="4183753" y="7002920"/>
                  <a:pt x="4183943" y="6999985"/>
                  <a:pt x="4185011" y="6997431"/>
                </a:cubicBezTo>
                <a:cubicBezTo>
                  <a:pt x="4185849" y="6995372"/>
                  <a:pt x="4186840" y="6993428"/>
                  <a:pt x="4187907" y="6991484"/>
                </a:cubicBezTo>
                <a:cubicBezTo>
                  <a:pt x="4187831" y="6990875"/>
                  <a:pt x="4187678" y="6990302"/>
                  <a:pt x="4187678" y="6989693"/>
                </a:cubicBezTo>
                <a:cubicBezTo>
                  <a:pt x="4187526" y="6981955"/>
                  <a:pt x="4194271" y="6974026"/>
                  <a:pt x="4202351" y="6974369"/>
                </a:cubicBezTo>
                <a:lnTo>
                  <a:pt x="4206733" y="6974560"/>
                </a:lnTo>
                <a:cubicBezTo>
                  <a:pt x="4206771" y="6974560"/>
                  <a:pt x="4206847" y="6974560"/>
                  <a:pt x="4206886" y="6974522"/>
                </a:cubicBezTo>
                <a:cubicBezTo>
                  <a:pt x="4203761" y="6966745"/>
                  <a:pt x="4206162" y="6955729"/>
                  <a:pt x="4216603" y="6952337"/>
                </a:cubicBezTo>
                <a:cubicBezTo>
                  <a:pt x="4225712" y="6949592"/>
                  <a:pt x="4231581" y="6955310"/>
                  <a:pt x="4233067" y="6962552"/>
                </a:cubicBezTo>
                <a:close/>
                <a:moveTo>
                  <a:pt x="4228570" y="6899010"/>
                </a:moveTo>
                <a:lnTo>
                  <a:pt x="4231619" y="6896227"/>
                </a:lnTo>
                <a:cubicBezTo>
                  <a:pt x="4245872" y="6883114"/>
                  <a:pt x="4265765" y="6905642"/>
                  <a:pt x="4251512" y="6918717"/>
                </a:cubicBezTo>
                <a:lnTo>
                  <a:pt x="4248463" y="6921499"/>
                </a:lnTo>
                <a:cubicBezTo>
                  <a:pt x="4234248" y="6934612"/>
                  <a:pt x="4214355" y="6912122"/>
                  <a:pt x="4228570" y="6899010"/>
                </a:cubicBezTo>
                <a:close/>
                <a:moveTo>
                  <a:pt x="4299911" y="6820181"/>
                </a:moveTo>
                <a:cubicBezTo>
                  <a:pt x="4311954" y="6816255"/>
                  <a:pt x="4318395" y="6827652"/>
                  <a:pt x="4316299" y="6837639"/>
                </a:cubicBezTo>
                <a:lnTo>
                  <a:pt x="4319119" y="6832112"/>
                </a:lnTo>
                <a:cubicBezTo>
                  <a:pt x="4322815" y="6824870"/>
                  <a:pt x="4332610" y="6822430"/>
                  <a:pt x="4339508" y="6826242"/>
                </a:cubicBezTo>
                <a:cubicBezTo>
                  <a:pt x="4346786" y="6830244"/>
                  <a:pt x="4349035" y="6839431"/>
                  <a:pt x="4345376" y="6846673"/>
                </a:cubicBezTo>
                <a:lnTo>
                  <a:pt x="4341108" y="6855097"/>
                </a:lnTo>
                <a:cubicBezTo>
                  <a:pt x="4337411" y="6862340"/>
                  <a:pt x="4327617" y="6864779"/>
                  <a:pt x="4320719" y="6860968"/>
                </a:cubicBezTo>
                <a:cubicBezTo>
                  <a:pt x="4314545" y="6857537"/>
                  <a:pt x="4311992" y="6850409"/>
                  <a:pt x="4313631" y="6843891"/>
                </a:cubicBezTo>
                <a:cubicBezTo>
                  <a:pt x="4311802" y="6846445"/>
                  <a:pt x="4309172" y="6848541"/>
                  <a:pt x="4305590" y="6849723"/>
                </a:cubicBezTo>
                <a:cubicBezTo>
                  <a:pt x="4300902" y="6851247"/>
                  <a:pt x="4297053" y="6850447"/>
                  <a:pt x="4294233" y="6848274"/>
                </a:cubicBezTo>
                <a:cubicBezTo>
                  <a:pt x="4297396" y="6856051"/>
                  <a:pt x="4294843" y="6867257"/>
                  <a:pt x="4284363" y="6870650"/>
                </a:cubicBezTo>
                <a:cubicBezTo>
                  <a:pt x="4266032" y="6876634"/>
                  <a:pt x="4260430" y="6847093"/>
                  <a:pt x="4278646" y="6841185"/>
                </a:cubicBezTo>
                <a:cubicBezTo>
                  <a:pt x="4283372" y="6839659"/>
                  <a:pt x="4287221" y="6840460"/>
                  <a:pt x="4290041" y="6842633"/>
                </a:cubicBezTo>
                <a:cubicBezTo>
                  <a:pt x="4286840" y="6834781"/>
                  <a:pt x="4289431" y="6823574"/>
                  <a:pt x="4299911" y="6820181"/>
                </a:cubicBezTo>
                <a:close/>
                <a:moveTo>
                  <a:pt x="4304370" y="6755685"/>
                </a:moveTo>
                <a:cubicBezTo>
                  <a:pt x="4322511" y="6749777"/>
                  <a:pt x="4335620" y="6776841"/>
                  <a:pt x="4317290" y="6782787"/>
                </a:cubicBezTo>
                <a:cubicBezTo>
                  <a:pt x="4299149" y="6788696"/>
                  <a:pt x="4286002" y="6761632"/>
                  <a:pt x="4304370" y="6755685"/>
                </a:cubicBezTo>
                <a:close/>
                <a:moveTo>
                  <a:pt x="4511039" y="7060288"/>
                </a:moveTo>
                <a:lnTo>
                  <a:pt x="4509591" y="7066806"/>
                </a:lnTo>
                <a:cubicBezTo>
                  <a:pt x="4507838" y="7074735"/>
                  <a:pt x="4498425" y="7079194"/>
                  <a:pt x="4490994" y="7077059"/>
                </a:cubicBezTo>
                <a:cubicBezTo>
                  <a:pt x="4482838" y="7074696"/>
                  <a:pt x="4478989" y="7066386"/>
                  <a:pt x="4480742" y="7058458"/>
                </a:cubicBezTo>
                <a:lnTo>
                  <a:pt x="4482190" y="7051940"/>
                </a:lnTo>
                <a:cubicBezTo>
                  <a:pt x="4482266" y="7051520"/>
                  <a:pt x="4482609" y="7051215"/>
                  <a:pt x="4482724" y="7050834"/>
                </a:cubicBezTo>
                <a:cubicBezTo>
                  <a:pt x="4481466" y="7050796"/>
                  <a:pt x="4480208" y="7050758"/>
                  <a:pt x="4478951" y="7050682"/>
                </a:cubicBezTo>
                <a:cubicBezTo>
                  <a:pt x="4470834" y="7050339"/>
                  <a:pt x="4464126" y="7043516"/>
                  <a:pt x="4464317" y="7035282"/>
                </a:cubicBezTo>
                <a:cubicBezTo>
                  <a:pt x="4464507" y="7027277"/>
                  <a:pt x="4471596" y="7020301"/>
                  <a:pt x="4479713" y="7020645"/>
                </a:cubicBezTo>
                <a:lnTo>
                  <a:pt x="4489164" y="7021026"/>
                </a:lnTo>
                <a:cubicBezTo>
                  <a:pt x="4497282" y="7021369"/>
                  <a:pt x="4503989" y="7028154"/>
                  <a:pt x="4503798" y="7036388"/>
                </a:cubicBezTo>
                <a:cubicBezTo>
                  <a:pt x="4503760" y="7038522"/>
                  <a:pt x="4503151" y="7040542"/>
                  <a:pt x="4502236" y="7042410"/>
                </a:cubicBezTo>
                <a:cubicBezTo>
                  <a:pt x="4509286" y="7045345"/>
                  <a:pt x="4512678" y="7052893"/>
                  <a:pt x="4511039" y="7060288"/>
                </a:cubicBezTo>
                <a:close/>
                <a:moveTo>
                  <a:pt x="4482609" y="7189622"/>
                </a:moveTo>
                <a:lnTo>
                  <a:pt x="4481161" y="7196141"/>
                </a:lnTo>
                <a:cubicBezTo>
                  <a:pt x="4479408" y="7204069"/>
                  <a:pt x="4471367" y="7209444"/>
                  <a:pt x="4463364" y="7207729"/>
                </a:cubicBezTo>
                <a:cubicBezTo>
                  <a:pt x="4461840" y="7207424"/>
                  <a:pt x="4460506" y="7206662"/>
                  <a:pt x="4459210" y="7205899"/>
                </a:cubicBezTo>
                <a:cubicBezTo>
                  <a:pt x="4454218" y="7213179"/>
                  <a:pt x="4443204" y="7216915"/>
                  <a:pt x="4435392" y="7208415"/>
                </a:cubicBezTo>
                <a:cubicBezTo>
                  <a:pt x="4423882" y="7195912"/>
                  <a:pt x="4439926" y="7179102"/>
                  <a:pt x="4452846" y="7184858"/>
                </a:cubicBezTo>
                <a:lnTo>
                  <a:pt x="4453189" y="7183371"/>
                </a:lnTo>
                <a:cubicBezTo>
                  <a:pt x="4454713" y="7176472"/>
                  <a:pt x="4461001" y="7171821"/>
                  <a:pt x="4467861" y="7171783"/>
                </a:cubicBezTo>
                <a:cubicBezTo>
                  <a:pt x="4466908" y="7170754"/>
                  <a:pt x="4466260" y="7169458"/>
                  <a:pt x="4465613" y="7168200"/>
                </a:cubicBezTo>
                <a:cubicBezTo>
                  <a:pt x="4460277" y="7173232"/>
                  <a:pt x="4450483" y="7174299"/>
                  <a:pt x="4445186" y="7168581"/>
                </a:cubicBezTo>
                <a:lnTo>
                  <a:pt x="4440651" y="7163664"/>
                </a:lnTo>
                <a:cubicBezTo>
                  <a:pt x="4435125" y="7157680"/>
                  <a:pt x="4433829" y="7148874"/>
                  <a:pt x="4439698" y="7142432"/>
                </a:cubicBezTo>
                <a:cubicBezTo>
                  <a:pt x="4444843" y="7136829"/>
                  <a:pt x="4455437" y="7135495"/>
                  <a:pt x="4460925" y="7141479"/>
                </a:cubicBezTo>
                <a:lnTo>
                  <a:pt x="4465460" y="7146396"/>
                </a:lnTo>
                <a:cubicBezTo>
                  <a:pt x="4466756" y="7147807"/>
                  <a:pt x="4467747" y="7149370"/>
                  <a:pt x="4468547" y="7151009"/>
                </a:cubicBezTo>
                <a:cubicBezTo>
                  <a:pt x="4471405" y="7148226"/>
                  <a:pt x="4475292" y="7146511"/>
                  <a:pt x="4479446" y="7146702"/>
                </a:cubicBezTo>
                <a:lnTo>
                  <a:pt x="4488898" y="7147083"/>
                </a:lnTo>
                <a:cubicBezTo>
                  <a:pt x="4497015" y="7147426"/>
                  <a:pt x="4503646" y="7154478"/>
                  <a:pt x="4503341" y="7162635"/>
                </a:cubicBezTo>
                <a:cubicBezTo>
                  <a:pt x="4503036" y="7170716"/>
                  <a:pt x="4495872" y="7177425"/>
                  <a:pt x="4487792" y="7177082"/>
                </a:cubicBezTo>
                <a:lnTo>
                  <a:pt x="4478875" y="7176701"/>
                </a:lnTo>
                <a:cubicBezTo>
                  <a:pt x="4481924" y="7180207"/>
                  <a:pt x="4483638" y="7184896"/>
                  <a:pt x="4482609" y="7189622"/>
                </a:cubicBezTo>
                <a:close/>
                <a:moveTo>
                  <a:pt x="4418928" y="7195188"/>
                </a:moveTo>
                <a:cubicBezTo>
                  <a:pt x="4426169" y="7207005"/>
                  <a:pt x="4413097" y="7220841"/>
                  <a:pt x="4401359" y="7216839"/>
                </a:cubicBezTo>
                <a:cubicBezTo>
                  <a:pt x="4402046" y="7221871"/>
                  <a:pt x="4400292" y="7227245"/>
                  <a:pt x="4396519" y="7230752"/>
                </a:cubicBezTo>
                <a:lnTo>
                  <a:pt x="4395491" y="7231705"/>
                </a:lnTo>
                <a:cubicBezTo>
                  <a:pt x="4397244" y="7231362"/>
                  <a:pt x="4399187" y="7231286"/>
                  <a:pt x="4401398" y="7231781"/>
                </a:cubicBezTo>
                <a:cubicBezTo>
                  <a:pt x="4419766" y="7235822"/>
                  <a:pt x="4417556" y="7264906"/>
                  <a:pt x="4399378" y="7261704"/>
                </a:cubicBezTo>
                <a:cubicBezTo>
                  <a:pt x="4398616" y="7264868"/>
                  <a:pt x="4397053" y="7267917"/>
                  <a:pt x="4394500" y="7270243"/>
                </a:cubicBezTo>
                <a:lnTo>
                  <a:pt x="4384667" y="7279277"/>
                </a:lnTo>
                <a:cubicBezTo>
                  <a:pt x="4378684" y="7284804"/>
                  <a:pt x="4368356" y="7282936"/>
                  <a:pt x="4363555" y="7276913"/>
                </a:cubicBezTo>
                <a:cubicBezTo>
                  <a:pt x="4358257" y="7270280"/>
                  <a:pt x="4359934" y="7261285"/>
                  <a:pt x="4365879" y="7255796"/>
                </a:cubicBezTo>
                <a:lnTo>
                  <a:pt x="4369347" y="7252632"/>
                </a:lnTo>
                <a:cubicBezTo>
                  <a:pt x="4367671" y="7252746"/>
                  <a:pt x="4365879" y="7252708"/>
                  <a:pt x="4363860" y="7252136"/>
                </a:cubicBezTo>
                <a:cubicBezTo>
                  <a:pt x="4350597" y="7248096"/>
                  <a:pt x="4350216" y="7231820"/>
                  <a:pt x="4357876" y="7225110"/>
                </a:cubicBezTo>
                <a:lnTo>
                  <a:pt x="4356657" y="7225073"/>
                </a:lnTo>
                <a:cubicBezTo>
                  <a:pt x="4348501" y="7224729"/>
                  <a:pt x="4342823" y="7215505"/>
                  <a:pt x="4343890" y="7208072"/>
                </a:cubicBezTo>
                <a:cubicBezTo>
                  <a:pt x="4345110" y="7199457"/>
                  <a:pt x="4352770" y="7194997"/>
                  <a:pt x="4360887" y="7195341"/>
                </a:cubicBezTo>
                <a:lnTo>
                  <a:pt x="4361992" y="7195378"/>
                </a:lnTo>
                <a:cubicBezTo>
                  <a:pt x="4362754" y="7194387"/>
                  <a:pt x="4363402" y="7193358"/>
                  <a:pt x="4364355" y="7192481"/>
                </a:cubicBezTo>
                <a:lnTo>
                  <a:pt x="4369271" y="7187946"/>
                </a:lnTo>
                <a:cubicBezTo>
                  <a:pt x="4375254" y="7182418"/>
                  <a:pt x="4385887" y="7185125"/>
                  <a:pt x="4390270" y="7191109"/>
                </a:cubicBezTo>
                <a:cubicBezTo>
                  <a:pt x="4391756" y="7193130"/>
                  <a:pt x="4392366" y="7195264"/>
                  <a:pt x="4392709" y="7197399"/>
                </a:cubicBezTo>
                <a:cubicBezTo>
                  <a:pt x="4393242" y="7196255"/>
                  <a:pt x="4393928" y="7195264"/>
                  <a:pt x="4394728" y="7194273"/>
                </a:cubicBezTo>
                <a:cubicBezTo>
                  <a:pt x="4390231" y="7186649"/>
                  <a:pt x="4392327" y="7176014"/>
                  <a:pt x="4399721" y="7172584"/>
                </a:cubicBezTo>
                <a:cubicBezTo>
                  <a:pt x="4393280" y="7170526"/>
                  <a:pt x="4388288" y="7165685"/>
                  <a:pt x="4388516" y="7158137"/>
                </a:cubicBezTo>
                <a:cubicBezTo>
                  <a:pt x="4388707" y="7150704"/>
                  <a:pt x="4395910" y="7142356"/>
                  <a:pt x="4403951" y="7143538"/>
                </a:cubicBezTo>
                <a:cubicBezTo>
                  <a:pt x="4404904" y="7143728"/>
                  <a:pt x="4405895" y="7143805"/>
                  <a:pt x="4406885" y="7143842"/>
                </a:cubicBezTo>
                <a:cubicBezTo>
                  <a:pt x="4407000" y="7143842"/>
                  <a:pt x="4406962" y="7143842"/>
                  <a:pt x="4407076" y="7143842"/>
                </a:cubicBezTo>
                <a:cubicBezTo>
                  <a:pt x="4407152" y="7143805"/>
                  <a:pt x="4407190" y="7143805"/>
                  <a:pt x="4407267" y="7143766"/>
                </a:cubicBezTo>
                <a:cubicBezTo>
                  <a:pt x="4407419" y="7143652"/>
                  <a:pt x="4407495" y="7143576"/>
                  <a:pt x="4407686" y="7143385"/>
                </a:cubicBezTo>
                <a:cubicBezTo>
                  <a:pt x="4414050" y="7137858"/>
                  <a:pt x="4422968" y="7138353"/>
                  <a:pt x="4428913" y="7144224"/>
                </a:cubicBezTo>
                <a:cubicBezTo>
                  <a:pt x="4434553" y="7149789"/>
                  <a:pt x="4434020" y="7160310"/>
                  <a:pt x="4428074" y="7165455"/>
                </a:cubicBezTo>
                <a:cubicBezTo>
                  <a:pt x="4423120" y="7169763"/>
                  <a:pt x="4417023" y="7171974"/>
                  <a:pt x="4410658" y="7172813"/>
                </a:cubicBezTo>
                <a:cubicBezTo>
                  <a:pt x="4419957" y="7176739"/>
                  <a:pt x="4422510" y="7187793"/>
                  <a:pt x="4418928" y="7195188"/>
                </a:cubicBezTo>
                <a:close/>
                <a:moveTo>
                  <a:pt x="4299454" y="7037607"/>
                </a:moveTo>
                <a:cubicBezTo>
                  <a:pt x="4299759" y="7037531"/>
                  <a:pt x="4300064" y="7037455"/>
                  <a:pt x="4300331" y="7037378"/>
                </a:cubicBezTo>
                <a:cubicBezTo>
                  <a:pt x="4308486" y="7035282"/>
                  <a:pt x="4316222" y="7040695"/>
                  <a:pt x="4318471" y="7048433"/>
                </a:cubicBezTo>
                <a:cubicBezTo>
                  <a:pt x="4319157" y="7050758"/>
                  <a:pt x="4318966" y="7053083"/>
                  <a:pt x="4318395" y="7055294"/>
                </a:cubicBezTo>
                <a:cubicBezTo>
                  <a:pt x="4322625" y="7053579"/>
                  <a:pt x="4327503" y="7053960"/>
                  <a:pt x="4331771" y="7058610"/>
                </a:cubicBezTo>
                <a:cubicBezTo>
                  <a:pt x="4344690" y="7072638"/>
                  <a:pt x="4325559" y="7095852"/>
                  <a:pt x="4312488" y="7081634"/>
                </a:cubicBezTo>
                <a:cubicBezTo>
                  <a:pt x="4311001" y="7080033"/>
                  <a:pt x="4310049" y="7078280"/>
                  <a:pt x="4309325" y="7076450"/>
                </a:cubicBezTo>
                <a:lnTo>
                  <a:pt x="4309248" y="7076717"/>
                </a:lnTo>
                <a:cubicBezTo>
                  <a:pt x="4308258" y="7081252"/>
                  <a:pt x="4305133" y="7084416"/>
                  <a:pt x="4301321" y="7086246"/>
                </a:cubicBezTo>
                <a:cubicBezTo>
                  <a:pt x="4308448" y="7088571"/>
                  <a:pt x="4314203" y="7095547"/>
                  <a:pt x="4311383" y="7104771"/>
                </a:cubicBezTo>
                <a:lnTo>
                  <a:pt x="4310201" y="7108736"/>
                </a:lnTo>
                <a:cubicBezTo>
                  <a:pt x="4304561" y="7127223"/>
                  <a:pt x="4276017" y="7117884"/>
                  <a:pt x="4281657" y="7099397"/>
                </a:cubicBezTo>
                <a:lnTo>
                  <a:pt x="4282838" y="7095433"/>
                </a:lnTo>
                <a:cubicBezTo>
                  <a:pt x="4284134" y="7091201"/>
                  <a:pt x="4286725" y="7088571"/>
                  <a:pt x="4289736" y="7087008"/>
                </a:cubicBezTo>
                <a:cubicBezTo>
                  <a:pt x="4282571" y="7084645"/>
                  <a:pt x="4278532" y="7076641"/>
                  <a:pt x="4280132" y="7069474"/>
                </a:cubicBezTo>
                <a:lnTo>
                  <a:pt x="4281352" y="7064023"/>
                </a:lnTo>
                <a:cubicBezTo>
                  <a:pt x="4278303" y="7060783"/>
                  <a:pt x="4276588" y="7056400"/>
                  <a:pt x="4277274" y="7051559"/>
                </a:cubicBezTo>
                <a:cubicBezTo>
                  <a:pt x="4278151" y="7045307"/>
                  <a:pt x="4282381" y="7041762"/>
                  <a:pt x="4287221" y="7038369"/>
                </a:cubicBezTo>
                <a:cubicBezTo>
                  <a:pt x="4290918" y="7035854"/>
                  <a:pt x="4295452" y="7036006"/>
                  <a:pt x="4299454" y="7037607"/>
                </a:cubicBezTo>
                <a:close/>
                <a:moveTo>
                  <a:pt x="4287526" y="6987253"/>
                </a:moveTo>
                <a:lnTo>
                  <a:pt x="4282991" y="6982336"/>
                </a:lnTo>
                <a:cubicBezTo>
                  <a:pt x="4277465" y="6976351"/>
                  <a:pt x="4276093" y="6967584"/>
                  <a:pt x="4281962" y="6961104"/>
                </a:cubicBezTo>
                <a:cubicBezTo>
                  <a:pt x="4287069" y="6955501"/>
                  <a:pt x="4297701" y="6954090"/>
                  <a:pt x="4303189" y="6960075"/>
                </a:cubicBezTo>
                <a:lnTo>
                  <a:pt x="4307724" y="6964992"/>
                </a:lnTo>
                <a:cubicBezTo>
                  <a:pt x="4313250" y="6970977"/>
                  <a:pt x="4314622" y="6979782"/>
                  <a:pt x="4308753" y="6986224"/>
                </a:cubicBezTo>
                <a:cubicBezTo>
                  <a:pt x="4303608" y="6991865"/>
                  <a:pt x="4293014" y="6993238"/>
                  <a:pt x="4287526" y="6987253"/>
                </a:cubicBezTo>
                <a:close/>
                <a:moveTo>
                  <a:pt x="4337564" y="6999032"/>
                </a:moveTo>
                <a:cubicBezTo>
                  <a:pt x="4337106" y="6991637"/>
                  <a:pt x="4337945" y="6984547"/>
                  <a:pt x="4342709" y="6978486"/>
                </a:cubicBezTo>
                <a:cubicBezTo>
                  <a:pt x="4347891" y="6971892"/>
                  <a:pt x="4355818" y="6970253"/>
                  <a:pt x="4363745" y="6970519"/>
                </a:cubicBezTo>
                <a:cubicBezTo>
                  <a:pt x="4371901" y="6970786"/>
                  <a:pt x="4377693" y="6979858"/>
                  <a:pt x="4376741" y="6987291"/>
                </a:cubicBezTo>
                <a:cubicBezTo>
                  <a:pt x="4376398" y="6989960"/>
                  <a:pt x="4375216" y="6992094"/>
                  <a:pt x="4373806" y="6994000"/>
                </a:cubicBezTo>
                <a:cubicBezTo>
                  <a:pt x="4379065" y="6994114"/>
                  <a:pt x="4383982" y="6996440"/>
                  <a:pt x="4386687" y="7001929"/>
                </a:cubicBezTo>
                <a:cubicBezTo>
                  <a:pt x="4389965" y="7008599"/>
                  <a:pt x="4387488" y="7019310"/>
                  <a:pt x="4379828" y="7022017"/>
                </a:cubicBezTo>
                <a:cubicBezTo>
                  <a:pt x="4378913" y="7022284"/>
                  <a:pt x="4378036" y="7022665"/>
                  <a:pt x="4377198" y="7023084"/>
                </a:cubicBezTo>
                <a:cubicBezTo>
                  <a:pt x="4377198" y="7023084"/>
                  <a:pt x="4377198" y="7023084"/>
                  <a:pt x="4377198" y="7023084"/>
                </a:cubicBezTo>
                <a:cubicBezTo>
                  <a:pt x="4377122" y="7023161"/>
                  <a:pt x="4377122" y="7023199"/>
                  <a:pt x="4377007" y="7023313"/>
                </a:cubicBezTo>
                <a:cubicBezTo>
                  <a:pt x="4376931" y="7023542"/>
                  <a:pt x="4376893" y="7023580"/>
                  <a:pt x="4376741" y="7023999"/>
                </a:cubicBezTo>
                <a:cubicBezTo>
                  <a:pt x="4373692" y="7031852"/>
                  <a:pt x="4365536" y="7035587"/>
                  <a:pt x="4357572" y="7033147"/>
                </a:cubicBezTo>
                <a:cubicBezTo>
                  <a:pt x="4349987" y="7030822"/>
                  <a:pt x="4345605" y="7021293"/>
                  <a:pt x="4348425" y="7013974"/>
                </a:cubicBezTo>
                <a:cubicBezTo>
                  <a:pt x="4348768" y="7013097"/>
                  <a:pt x="4349492" y="7012411"/>
                  <a:pt x="4349911" y="7011573"/>
                </a:cubicBezTo>
                <a:cubicBezTo>
                  <a:pt x="4348844" y="7011382"/>
                  <a:pt x="4347891" y="7011039"/>
                  <a:pt x="4346901" y="7010620"/>
                </a:cubicBezTo>
                <a:cubicBezTo>
                  <a:pt x="4348578" y="7017786"/>
                  <a:pt x="4345872" y="7026210"/>
                  <a:pt x="4336916" y="7029107"/>
                </a:cubicBezTo>
                <a:cubicBezTo>
                  <a:pt x="4318509" y="7035091"/>
                  <a:pt x="4310887" y="7006046"/>
                  <a:pt x="4329218" y="7000061"/>
                </a:cubicBezTo>
                <a:cubicBezTo>
                  <a:pt x="4332572" y="6998955"/>
                  <a:pt x="4335430" y="6999299"/>
                  <a:pt x="4337945" y="7000213"/>
                </a:cubicBezTo>
                <a:cubicBezTo>
                  <a:pt x="4337869" y="6999794"/>
                  <a:pt x="4337602" y="6999451"/>
                  <a:pt x="4337564" y="6999032"/>
                </a:cubicBezTo>
                <a:close/>
                <a:moveTo>
                  <a:pt x="4394385" y="7086551"/>
                </a:moveTo>
                <a:cubicBezTo>
                  <a:pt x="4413288" y="7090706"/>
                  <a:pt x="4406542" y="7119981"/>
                  <a:pt x="4387640" y="7115826"/>
                </a:cubicBezTo>
                <a:cubicBezTo>
                  <a:pt x="4368776" y="7111709"/>
                  <a:pt x="4375483" y="7082396"/>
                  <a:pt x="4394385" y="7086551"/>
                </a:cubicBezTo>
                <a:close/>
                <a:moveTo>
                  <a:pt x="4312259" y="7180131"/>
                </a:moveTo>
                <a:cubicBezTo>
                  <a:pt x="4299187" y="7165913"/>
                  <a:pt x="4320110" y="7144376"/>
                  <a:pt x="4333181" y="7158594"/>
                </a:cubicBezTo>
                <a:cubicBezTo>
                  <a:pt x="4334439" y="7159967"/>
                  <a:pt x="4335125" y="7161415"/>
                  <a:pt x="4335773" y="7162864"/>
                </a:cubicBezTo>
                <a:cubicBezTo>
                  <a:pt x="4338707" y="7156384"/>
                  <a:pt x="4345491" y="7151085"/>
                  <a:pt x="4354218" y="7153029"/>
                </a:cubicBezTo>
                <a:cubicBezTo>
                  <a:pt x="4373082" y="7157184"/>
                  <a:pt x="4362678" y="7185392"/>
                  <a:pt x="4344042" y="7181313"/>
                </a:cubicBezTo>
                <a:cubicBezTo>
                  <a:pt x="4339812" y="7180398"/>
                  <a:pt x="4337259" y="7178149"/>
                  <a:pt x="4335696" y="7175404"/>
                </a:cubicBezTo>
                <a:cubicBezTo>
                  <a:pt x="4331695" y="7183943"/>
                  <a:pt x="4320453" y="7189051"/>
                  <a:pt x="4312259" y="7180131"/>
                </a:cubicBezTo>
                <a:close/>
                <a:moveTo>
                  <a:pt x="4310125" y="7361307"/>
                </a:moveTo>
                <a:cubicBezTo>
                  <a:pt x="4308600" y="7360849"/>
                  <a:pt x="4307305" y="7360163"/>
                  <a:pt x="4306085" y="7359401"/>
                </a:cubicBezTo>
                <a:cubicBezTo>
                  <a:pt x="4304294" y="7359401"/>
                  <a:pt x="4302465" y="7359134"/>
                  <a:pt x="4300750" y="7358524"/>
                </a:cubicBezTo>
                <a:cubicBezTo>
                  <a:pt x="4295529" y="7356695"/>
                  <a:pt x="4292442" y="7351853"/>
                  <a:pt x="4291718" y="7346631"/>
                </a:cubicBezTo>
                <a:cubicBezTo>
                  <a:pt x="4288555" y="7343696"/>
                  <a:pt x="4286649" y="7339732"/>
                  <a:pt x="4287030" y="7334548"/>
                </a:cubicBezTo>
                <a:cubicBezTo>
                  <a:pt x="4287564" y="7327115"/>
                  <a:pt x="4296024" y="7319491"/>
                  <a:pt x="4303684" y="7321359"/>
                </a:cubicBezTo>
                <a:cubicBezTo>
                  <a:pt x="4310582" y="7322998"/>
                  <a:pt x="4317137" y="7325781"/>
                  <a:pt x="4320262" y="7332642"/>
                </a:cubicBezTo>
                <a:cubicBezTo>
                  <a:pt x="4320567" y="7333328"/>
                  <a:pt x="4320681" y="7334014"/>
                  <a:pt x="4320948" y="7334662"/>
                </a:cubicBezTo>
                <a:cubicBezTo>
                  <a:pt x="4332267" y="7343887"/>
                  <a:pt x="4326360" y="7366262"/>
                  <a:pt x="4310125" y="7361307"/>
                </a:cubicBezTo>
                <a:close/>
                <a:moveTo>
                  <a:pt x="4338593" y="7126461"/>
                </a:moveTo>
                <a:cubicBezTo>
                  <a:pt x="4336001" y="7132293"/>
                  <a:pt x="4331047" y="7136486"/>
                  <a:pt x="4323806" y="7135838"/>
                </a:cubicBezTo>
                <a:cubicBezTo>
                  <a:pt x="4316451" y="7135152"/>
                  <a:pt x="4308448" y="7127452"/>
                  <a:pt x="4310201" y="7119524"/>
                </a:cubicBezTo>
                <a:lnTo>
                  <a:pt x="4311649" y="7113005"/>
                </a:lnTo>
                <a:cubicBezTo>
                  <a:pt x="4313402" y="7105038"/>
                  <a:pt x="4319043" y="7098596"/>
                  <a:pt x="4327960" y="7099397"/>
                </a:cubicBezTo>
                <a:cubicBezTo>
                  <a:pt x="4328265" y="7099397"/>
                  <a:pt x="4328570" y="7099626"/>
                  <a:pt x="4328913" y="7099702"/>
                </a:cubicBezTo>
                <a:cubicBezTo>
                  <a:pt x="4333905" y="7094861"/>
                  <a:pt x="4341756" y="7093870"/>
                  <a:pt x="4347739" y="7097758"/>
                </a:cubicBezTo>
                <a:cubicBezTo>
                  <a:pt x="4348425" y="7098177"/>
                  <a:pt x="4348768" y="7098406"/>
                  <a:pt x="4348882" y="7098482"/>
                </a:cubicBezTo>
                <a:cubicBezTo>
                  <a:pt x="4348959" y="7098520"/>
                  <a:pt x="4349035" y="7098558"/>
                  <a:pt x="4349149" y="7098596"/>
                </a:cubicBezTo>
                <a:cubicBezTo>
                  <a:pt x="4349187" y="7098596"/>
                  <a:pt x="4349225" y="7098596"/>
                  <a:pt x="4349264" y="7098635"/>
                </a:cubicBezTo>
                <a:cubicBezTo>
                  <a:pt x="4350064" y="7098253"/>
                  <a:pt x="4350864" y="7097872"/>
                  <a:pt x="4351665" y="7097377"/>
                </a:cubicBezTo>
                <a:cubicBezTo>
                  <a:pt x="4358829" y="7092993"/>
                  <a:pt x="4368166" y="7097948"/>
                  <a:pt x="4371672" y="7104543"/>
                </a:cubicBezTo>
                <a:cubicBezTo>
                  <a:pt x="4375750" y="7112243"/>
                  <a:pt x="4371215" y="7120438"/>
                  <a:pt x="4364546" y="7124555"/>
                </a:cubicBezTo>
                <a:cubicBezTo>
                  <a:pt x="4356352" y="7129510"/>
                  <a:pt x="4347091" y="7129625"/>
                  <a:pt x="4338593" y="7126461"/>
                </a:cubicBezTo>
                <a:close/>
                <a:moveTo>
                  <a:pt x="4277274" y="7208377"/>
                </a:moveTo>
                <a:cubicBezTo>
                  <a:pt x="4295719" y="7213980"/>
                  <a:pt x="4288555" y="7243178"/>
                  <a:pt x="4270071" y="7237537"/>
                </a:cubicBezTo>
                <a:cubicBezTo>
                  <a:pt x="4251588" y="7231896"/>
                  <a:pt x="4258753" y="7202735"/>
                  <a:pt x="4277274" y="7208377"/>
                </a:cubicBezTo>
                <a:close/>
                <a:moveTo>
                  <a:pt x="4295681" y="7432054"/>
                </a:moveTo>
                <a:cubicBezTo>
                  <a:pt x="4304828" y="7431482"/>
                  <a:pt x="4313936" y="7433999"/>
                  <a:pt x="4320453" y="7440707"/>
                </a:cubicBezTo>
                <a:cubicBezTo>
                  <a:pt x="4322053" y="7442308"/>
                  <a:pt x="4323235" y="7444176"/>
                  <a:pt x="4324187" y="7446120"/>
                </a:cubicBezTo>
                <a:cubicBezTo>
                  <a:pt x="4327960" y="7447263"/>
                  <a:pt x="4331314" y="7449779"/>
                  <a:pt x="4333219" y="7453439"/>
                </a:cubicBezTo>
                <a:lnTo>
                  <a:pt x="4337640" y="7461786"/>
                </a:lnTo>
                <a:cubicBezTo>
                  <a:pt x="4341489" y="7468953"/>
                  <a:pt x="4338440" y="7478291"/>
                  <a:pt x="4331276" y="7482027"/>
                </a:cubicBezTo>
                <a:cubicBezTo>
                  <a:pt x="4324035" y="7485801"/>
                  <a:pt x="4314850" y="7482828"/>
                  <a:pt x="4311040" y="7475661"/>
                </a:cubicBezTo>
                <a:lnTo>
                  <a:pt x="4306619" y="7467352"/>
                </a:lnTo>
                <a:cubicBezTo>
                  <a:pt x="4306542" y="7467199"/>
                  <a:pt x="4306581" y="7467047"/>
                  <a:pt x="4306504" y="7466933"/>
                </a:cubicBezTo>
                <a:cubicBezTo>
                  <a:pt x="4304637" y="7466399"/>
                  <a:pt x="4302922" y="7465446"/>
                  <a:pt x="4301474" y="7463997"/>
                </a:cubicBezTo>
                <a:cubicBezTo>
                  <a:pt x="4300826" y="7463273"/>
                  <a:pt x="4300140" y="7462625"/>
                  <a:pt x="4299416" y="7462053"/>
                </a:cubicBezTo>
                <a:lnTo>
                  <a:pt x="4299416" y="7462053"/>
                </a:lnTo>
                <a:cubicBezTo>
                  <a:pt x="4299302" y="7462015"/>
                  <a:pt x="4299264" y="7462015"/>
                  <a:pt x="4299111" y="7462015"/>
                </a:cubicBezTo>
                <a:cubicBezTo>
                  <a:pt x="4298844" y="7462015"/>
                  <a:pt x="4298806" y="7462015"/>
                  <a:pt x="4298349" y="7462053"/>
                </a:cubicBezTo>
                <a:cubicBezTo>
                  <a:pt x="4289965" y="7462549"/>
                  <a:pt x="4283181" y="7456678"/>
                  <a:pt x="4282076" y="7448407"/>
                </a:cubicBezTo>
                <a:cubicBezTo>
                  <a:pt x="4281009" y="7440479"/>
                  <a:pt x="4287831" y="7432550"/>
                  <a:pt x="4295681" y="7432054"/>
                </a:cubicBezTo>
                <a:close/>
                <a:moveTo>
                  <a:pt x="4319957" y="7532534"/>
                </a:moveTo>
                <a:lnTo>
                  <a:pt x="4324873" y="7527997"/>
                </a:lnTo>
                <a:cubicBezTo>
                  <a:pt x="4331085" y="7522318"/>
                  <a:pt x="4339660" y="7521899"/>
                  <a:pt x="4346100" y="7527540"/>
                </a:cubicBezTo>
                <a:cubicBezTo>
                  <a:pt x="4351931" y="7532648"/>
                  <a:pt x="4352350" y="7543435"/>
                  <a:pt x="4346558" y="7548772"/>
                </a:cubicBezTo>
                <a:lnTo>
                  <a:pt x="4341642" y="7553308"/>
                </a:lnTo>
                <a:cubicBezTo>
                  <a:pt x="4335430" y="7558988"/>
                  <a:pt x="4326855" y="7559407"/>
                  <a:pt x="4320415" y="7553766"/>
                </a:cubicBezTo>
                <a:cubicBezTo>
                  <a:pt x="4314584" y="7548658"/>
                  <a:pt x="4314203" y="7537870"/>
                  <a:pt x="4319957" y="7532534"/>
                </a:cubicBezTo>
                <a:close/>
                <a:moveTo>
                  <a:pt x="4349378" y="7378079"/>
                </a:moveTo>
                <a:lnTo>
                  <a:pt x="4344881" y="7373162"/>
                </a:lnTo>
                <a:cubicBezTo>
                  <a:pt x="4339355" y="7367139"/>
                  <a:pt x="4342480" y="7356428"/>
                  <a:pt x="4348463" y="7352235"/>
                </a:cubicBezTo>
                <a:cubicBezTo>
                  <a:pt x="4355704" y="7347127"/>
                  <a:pt x="4363936" y="7349872"/>
                  <a:pt x="4369385" y="7355818"/>
                </a:cubicBezTo>
                <a:lnTo>
                  <a:pt x="4373921" y="7360735"/>
                </a:lnTo>
                <a:cubicBezTo>
                  <a:pt x="4379446" y="7366758"/>
                  <a:pt x="4376321" y="7377431"/>
                  <a:pt x="4370338" y="7381662"/>
                </a:cubicBezTo>
                <a:cubicBezTo>
                  <a:pt x="4363097" y="7386770"/>
                  <a:pt x="4354866" y="7384063"/>
                  <a:pt x="4349378" y="7378079"/>
                </a:cubicBezTo>
                <a:close/>
                <a:moveTo>
                  <a:pt x="4461954" y="7107859"/>
                </a:moveTo>
                <a:lnTo>
                  <a:pt x="4457419" y="7102980"/>
                </a:lnTo>
                <a:cubicBezTo>
                  <a:pt x="4451703" y="7096767"/>
                  <a:pt x="4450864" y="7088457"/>
                  <a:pt x="4456466" y="7081748"/>
                </a:cubicBezTo>
                <a:cubicBezTo>
                  <a:pt x="4461344" y="7075878"/>
                  <a:pt x="4472358" y="7075001"/>
                  <a:pt x="4477693" y="7080795"/>
                </a:cubicBezTo>
                <a:lnTo>
                  <a:pt x="4482190" y="7085712"/>
                </a:lnTo>
                <a:cubicBezTo>
                  <a:pt x="4486039" y="7089905"/>
                  <a:pt x="4487449" y="7095051"/>
                  <a:pt x="4486382" y="7100007"/>
                </a:cubicBezTo>
                <a:lnTo>
                  <a:pt x="4486725" y="7100083"/>
                </a:lnTo>
                <a:cubicBezTo>
                  <a:pt x="4494957" y="7101874"/>
                  <a:pt x="4499721" y="7109651"/>
                  <a:pt x="4498425" y="7117808"/>
                </a:cubicBezTo>
                <a:cubicBezTo>
                  <a:pt x="4497168" y="7125737"/>
                  <a:pt x="4488364" y="7131225"/>
                  <a:pt x="4480704" y="7129510"/>
                </a:cubicBezTo>
                <a:lnTo>
                  <a:pt x="4474187" y="7128062"/>
                </a:lnTo>
                <a:cubicBezTo>
                  <a:pt x="4465956" y="7126270"/>
                  <a:pt x="4461192" y="7118494"/>
                  <a:pt x="4462488" y="7110337"/>
                </a:cubicBezTo>
                <a:cubicBezTo>
                  <a:pt x="4462564" y="7109689"/>
                  <a:pt x="4462983" y="7109231"/>
                  <a:pt x="4463173" y="7108660"/>
                </a:cubicBezTo>
                <a:cubicBezTo>
                  <a:pt x="4462793" y="7108354"/>
                  <a:pt x="4462259" y="7108240"/>
                  <a:pt x="4461954" y="7107859"/>
                </a:cubicBezTo>
                <a:close/>
                <a:moveTo>
                  <a:pt x="4465231" y="6894817"/>
                </a:moveTo>
                <a:cubicBezTo>
                  <a:pt x="4463250" y="6899543"/>
                  <a:pt x="4459515" y="6902135"/>
                  <a:pt x="4455247" y="6903127"/>
                </a:cubicBezTo>
                <a:cubicBezTo>
                  <a:pt x="4452045" y="6907167"/>
                  <a:pt x="4446901" y="6909454"/>
                  <a:pt x="4441337" y="6908920"/>
                </a:cubicBezTo>
                <a:cubicBezTo>
                  <a:pt x="4433372" y="6908158"/>
                  <a:pt x="4427350" y="6899695"/>
                  <a:pt x="4428570" y="6891920"/>
                </a:cubicBezTo>
                <a:cubicBezTo>
                  <a:pt x="4429523" y="6885859"/>
                  <a:pt x="4432114" y="6880636"/>
                  <a:pt x="4437030" y="6876901"/>
                </a:cubicBezTo>
                <a:cubicBezTo>
                  <a:pt x="4443204" y="6872289"/>
                  <a:pt x="4450369" y="6873165"/>
                  <a:pt x="4457228" y="6875110"/>
                </a:cubicBezTo>
                <a:cubicBezTo>
                  <a:pt x="4465155" y="6877358"/>
                  <a:pt x="4468128" y="6888070"/>
                  <a:pt x="4465231" y="6894817"/>
                </a:cubicBezTo>
                <a:close/>
                <a:moveTo>
                  <a:pt x="4429904" y="6958970"/>
                </a:moveTo>
                <a:cubicBezTo>
                  <a:pt x="4438440" y="6956720"/>
                  <a:pt x="4444119" y="6961676"/>
                  <a:pt x="4446138" y="6968118"/>
                </a:cubicBezTo>
                <a:cubicBezTo>
                  <a:pt x="4450674" y="6967127"/>
                  <a:pt x="4455590" y="6967965"/>
                  <a:pt x="4459668" y="6972387"/>
                </a:cubicBezTo>
                <a:cubicBezTo>
                  <a:pt x="4465651" y="6978905"/>
                  <a:pt x="4464088" y="6986491"/>
                  <a:pt x="4459515" y="6991599"/>
                </a:cubicBezTo>
                <a:cubicBezTo>
                  <a:pt x="4463212" y="6997583"/>
                  <a:pt x="4463517" y="7005398"/>
                  <a:pt x="4456695" y="7009934"/>
                </a:cubicBezTo>
                <a:cubicBezTo>
                  <a:pt x="4454370" y="7011496"/>
                  <a:pt x="4452198" y="7013326"/>
                  <a:pt x="4449873" y="7014851"/>
                </a:cubicBezTo>
                <a:cubicBezTo>
                  <a:pt x="4449340" y="7015308"/>
                  <a:pt x="4448806" y="7015766"/>
                  <a:pt x="4448311" y="7016261"/>
                </a:cubicBezTo>
                <a:cubicBezTo>
                  <a:pt x="4446977" y="7017862"/>
                  <a:pt x="4445719" y="7019234"/>
                  <a:pt x="4444195" y="7020340"/>
                </a:cubicBezTo>
                <a:cubicBezTo>
                  <a:pt x="4444119" y="7024838"/>
                  <a:pt x="4442175" y="7029412"/>
                  <a:pt x="4439012" y="7032156"/>
                </a:cubicBezTo>
                <a:cubicBezTo>
                  <a:pt x="4434934" y="7035663"/>
                  <a:pt x="4430132" y="7036082"/>
                  <a:pt x="4425635" y="7034787"/>
                </a:cubicBezTo>
                <a:cubicBezTo>
                  <a:pt x="4426360" y="7035358"/>
                  <a:pt x="4427122" y="7035587"/>
                  <a:pt x="4427769" y="7036349"/>
                </a:cubicBezTo>
                <a:cubicBezTo>
                  <a:pt x="4435163" y="7044392"/>
                  <a:pt x="4431619" y="7054761"/>
                  <a:pt x="4424835" y="7059754"/>
                </a:cubicBezTo>
                <a:cubicBezTo>
                  <a:pt x="4439622" y="7066196"/>
                  <a:pt x="4431123" y="7091201"/>
                  <a:pt x="4413402" y="7087314"/>
                </a:cubicBezTo>
                <a:cubicBezTo>
                  <a:pt x="4399111" y="7084150"/>
                  <a:pt x="4400712" y="7066958"/>
                  <a:pt x="4410430" y="7060593"/>
                </a:cubicBezTo>
                <a:cubicBezTo>
                  <a:pt x="4409286" y="7059868"/>
                  <a:pt x="4408143" y="7059335"/>
                  <a:pt x="4407114" y="7058191"/>
                </a:cubicBezTo>
                <a:cubicBezTo>
                  <a:pt x="4397244" y="7047480"/>
                  <a:pt x="4406657" y="7032385"/>
                  <a:pt x="4417518" y="7031852"/>
                </a:cubicBezTo>
                <a:cubicBezTo>
                  <a:pt x="4414660" y="7031432"/>
                  <a:pt x="4412754" y="7030822"/>
                  <a:pt x="4410239" y="7029602"/>
                </a:cubicBezTo>
                <a:cubicBezTo>
                  <a:pt x="4404561" y="7026781"/>
                  <a:pt x="4401359" y="7022322"/>
                  <a:pt x="4398006" y="7017062"/>
                </a:cubicBezTo>
                <a:cubicBezTo>
                  <a:pt x="4397053" y="7015537"/>
                  <a:pt x="4396672" y="7013631"/>
                  <a:pt x="4396596" y="7011611"/>
                </a:cubicBezTo>
                <a:cubicBezTo>
                  <a:pt x="4394652" y="7009514"/>
                  <a:pt x="4393128" y="7006960"/>
                  <a:pt x="4392556" y="7004254"/>
                </a:cubicBezTo>
                <a:cubicBezTo>
                  <a:pt x="4392099" y="7002081"/>
                  <a:pt x="4391756" y="6999909"/>
                  <a:pt x="4391489" y="6997736"/>
                </a:cubicBezTo>
                <a:cubicBezTo>
                  <a:pt x="4391070" y="6997279"/>
                  <a:pt x="4390651" y="6996897"/>
                  <a:pt x="4390308" y="6996401"/>
                </a:cubicBezTo>
                <a:cubicBezTo>
                  <a:pt x="4385735" y="6990150"/>
                  <a:pt x="4386725" y="6979782"/>
                  <a:pt x="4393547" y="6975398"/>
                </a:cubicBezTo>
                <a:lnTo>
                  <a:pt x="4397244" y="6973035"/>
                </a:lnTo>
                <a:cubicBezTo>
                  <a:pt x="4398082" y="6972006"/>
                  <a:pt x="4398997" y="6970977"/>
                  <a:pt x="4400064" y="6970024"/>
                </a:cubicBezTo>
                <a:cubicBezTo>
                  <a:pt x="4408067" y="6962896"/>
                  <a:pt x="4419919" y="6961600"/>
                  <a:pt x="4429904" y="6958970"/>
                </a:cubicBezTo>
                <a:close/>
                <a:moveTo>
                  <a:pt x="4391108" y="6942083"/>
                </a:moveTo>
                <a:cubicBezTo>
                  <a:pt x="4387831" y="6938538"/>
                  <a:pt x="4386916" y="6934803"/>
                  <a:pt x="4387564" y="6931372"/>
                </a:cubicBezTo>
                <a:cubicBezTo>
                  <a:pt x="4384972" y="6935146"/>
                  <a:pt x="4380285" y="6937509"/>
                  <a:pt x="4375597" y="6937661"/>
                </a:cubicBezTo>
                <a:cubicBezTo>
                  <a:pt x="4375445" y="6938462"/>
                  <a:pt x="4375445" y="6939300"/>
                  <a:pt x="4375178" y="6940101"/>
                </a:cubicBezTo>
                <a:cubicBezTo>
                  <a:pt x="4372739" y="6947877"/>
                  <a:pt x="4364927" y="6952909"/>
                  <a:pt x="4356809" y="6950736"/>
                </a:cubicBezTo>
                <a:cubicBezTo>
                  <a:pt x="4349645" y="6948830"/>
                  <a:pt x="4344576" y="6941016"/>
                  <a:pt x="4346100" y="6933621"/>
                </a:cubicBezTo>
                <a:cubicBezTo>
                  <a:pt x="4345986" y="6933240"/>
                  <a:pt x="4345872" y="6932859"/>
                  <a:pt x="4345757" y="6932516"/>
                </a:cubicBezTo>
                <a:cubicBezTo>
                  <a:pt x="4345681" y="6932363"/>
                  <a:pt x="4345643" y="6932287"/>
                  <a:pt x="4345567" y="6932096"/>
                </a:cubicBezTo>
                <a:cubicBezTo>
                  <a:pt x="4344957" y="6931067"/>
                  <a:pt x="4344424" y="6929962"/>
                  <a:pt x="4343814" y="6928933"/>
                </a:cubicBezTo>
                <a:cubicBezTo>
                  <a:pt x="4343357" y="6928132"/>
                  <a:pt x="4340384" y="6923939"/>
                  <a:pt x="4343128" y="6927675"/>
                </a:cubicBezTo>
                <a:cubicBezTo>
                  <a:pt x="4339622" y="6922910"/>
                  <a:pt x="4336916" y="6918450"/>
                  <a:pt x="4338555" y="6912237"/>
                </a:cubicBezTo>
                <a:cubicBezTo>
                  <a:pt x="4340193" y="6905947"/>
                  <a:pt x="4345415" y="6901830"/>
                  <a:pt x="4351626" y="6901068"/>
                </a:cubicBezTo>
                <a:cubicBezTo>
                  <a:pt x="4352884" y="6900916"/>
                  <a:pt x="4354180" y="6900877"/>
                  <a:pt x="4355437" y="6900992"/>
                </a:cubicBezTo>
                <a:cubicBezTo>
                  <a:pt x="4365193" y="6899200"/>
                  <a:pt x="4375178" y="6904499"/>
                  <a:pt x="4383029" y="6909759"/>
                </a:cubicBezTo>
                <a:cubicBezTo>
                  <a:pt x="4389050" y="6913800"/>
                  <a:pt x="4391375" y="6920508"/>
                  <a:pt x="4389393" y="6927141"/>
                </a:cubicBezTo>
                <a:cubicBezTo>
                  <a:pt x="4394271" y="6919441"/>
                  <a:pt x="4407229" y="6915553"/>
                  <a:pt x="4415498" y="6924549"/>
                </a:cubicBezTo>
                <a:cubicBezTo>
                  <a:pt x="4428570" y="6938729"/>
                  <a:pt x="4404027" y="6956149"/>
                  <a:pt x="4391108" y="6942083"/>
                </a:cubicBezTo>
                <a:close/>
                <a:moveTo>
                  <a:pt x="4357228" y="6884144"/>
                </a:moveTo>
                <a:cubicBezTo>
                  <a:pt x="4354561" y="6885821"/>
                  <a:pt x="4351931" y="6887536"/>
                  <a:pt x="4349264" y="6889213"/>
                </a:cubicBezTo>
                <a:cubicBezTo>
                  <a:pt x="4342404" y="6893597"/>
                  <a:pt x="4333296" y="6892758"/>
                  <a:pt x="4328303" y="6885859"/>
                </a:cubicBezTo>
                <a:cubicBezTo>
                  <a:pt x="4323730" y="6879569"/>
                  <a:pt x="4324835" y="6869239"/>
                  <a:pt x="4331657" y="6864894"/>
                </a:cubicBezTo>
                <a:lnTo>
                  <a:pt x="4339622" y="6859824"/>
                </a:lnTo>
                <a:cubicBezTo>
                  <a:pt x="4346482" y="6855440"/>
                  <a:pt x="4355590" y="6856279"/>
                  <a:pt x="4360582" y="6863179"/>
                </a:cubicBezTo>
                <a:cubicBezTo>
                  <a:pt x="4365155" y="6869506"/>
                  <a:pt x="4364050" y="6879798"/>
                  <a:pt x="4357228" y="6884144"/>
                </a:cubicBezTo>
                <a:close/>
                <a:moveTo>
                  <a:pt x="4275483" y="6823154"/>
                </a:moveTo>
                <a:cubicBezTo>
                  <a:pt x="4256695" y="6819038"/>
                  <a:pt x="4260620" y="6789229"/>
                  <a:pt x="4279485" y="6793384"/>
                </a:cubicBezTo>
                <a:cubicBezTo>
                  <a:pt x="4298273" y="6797539"/>
                  <a:pt x="4294309" y="6827347"/>
                  <a:pt x="4275483" y="6823154"/>
                </a:cubicBezTo>
                <a:close/>
                <a:moveTo>
                  <a:pt x="4237792" y="7154478"/>
                </a:moveTo>
                <a:cubicBezTo>
                  <a:pt x="4245338" y="7156307"/>
                  <a:pt x="4251245" y="7164807"/>
                  <a:pt x="4248882" y="7172622"/>
                </a:cubicBezTo>
                <a:lnTo>
                  <a:pt x="4244995" y="7185392"/>
                </a:lnTo>
                <a:cubicBezTo>
                  <a:pt x="4242633" y="7193168"/>
                  <a:pt x="4235163" y="7198466"/>
                  <a:pt x="4226893" y="7196484"/>
                </a:cubicBezTo>
                <a:cubicBezTo>
                  <a:pt x="4219348" y="7194654"/>
                  <a:pt x="4213440" y="7186116"/>
                  <a:pt x="4215803" y="7178340"/>
                </a:cubicBezTo>
                <a:lnTo>
                  <a:pt x="4219690" y="7165570"/>
                </a:lnTo>
                <a:cubicBezTo>
                  <a:pt x="4222053" y="7157794"/>
                  <a:pt x="4229485" y="7152458"/>
                  <a:pt x="4237792" y="7154478"/>
                </a:cubicBezTo>
                <a:close/>
                <a:moveTo>
                  <a:pt x="4226245" y="7092650"/>
                </a:moveTo>
                <a:lnTo>
                  <a:pt x="4231161" y="7088114"/>
                </a:lnTo>
                <a:cubicBezTo>
                  <a:pt x="4237145" y="7082587"/>
                  <a:pt x="4247434" y="7084340"/>
                  <a:pt x="4252274" y="7090363"/>
                </a:cubicBezTo>
                <a:cubicBezTo>
                  <a:pt x="4257610" y="7096957"/>
                  <a:pt x="4255971" y="7105991"/>
                  <a:pt x="4250026" y="7111480"/>
                </a:cubicBezTo>
                <a:lnTo>
                  <a:pt x="4245110" y="7116016"/>
                </a:lnTo>
                <a:cubicBezTo>
                  <a:pt x="4239126" y="7121544"/>
                  <a:pt x="4228837" y="7119790"/>
                  <a:pt x="4223997" y="7113768"/>
                </a:cubicBezTo>
                <a:cubicBezTo>
                  <a:pt x="4218661" y="7107173"/>
                  <a:pt x="4220300" y="7098139"/>
                  <a:pt x="4226245" y="7092650"/>
                </a:cubicBezTo>
                <a:close/>
                <a:moveTo>
                  <a:pt x="4247053" y="7310800"/>
                </a:moveTo>
                <a:cubicBezTo>
                  <a:pt x="4265536" y="7316441"/>
                  <a:pt x="4256504" y="7345069"/>
                  <a:pt x="4237983" y="7339427"/>
                </a:cubicBezTo>
                <a:cubicBezTo>
                  <a:pt x="4219500" y="7333824"/>
                  <a:pt x="4228570" y="7305159"/>
                  <a:pt x="4247053" y="7310800"/>
                </a:cubicBezTo>
                <a:close/>
                <a:moveTo>
                  <a:pt x="4106085" y="7321626"/>
                </a:moveTo>
                <a:cubicBezTo>
                  <a:pt x="4102922" y="7314421"/>
                  <a:pt x="4106123" y="7307027"/>
                  <a:pt x="4112259" y="7302910"/>
                </a:cubicBezTo>
                <a:cubicBezTo>
                  <a:pt x="4110696" y="7299708"/>
                  <a:pt x="4110163" y="7296010"/>
                  <a:pt x="4111192" y="7292618"/>
                </a:cubicBezTo>
                <a:lnTo>
                  <a:pt x="4113136" y="7286252"/>
                </a:lnTo>
                <a:cubicBezTo>
                  <a:pt x="4115575" y="7278209"/>
                  <a:pt x="4123311" y="7273788"/>
                  <a:pt x="4131505" y="7275579"/>
                </a:cubicBezTo>
                <a:cubicBezTo>
                  <a:pt x="4139241" y="7277256"/>
                  <a:pt x="4144462" y="7286443"/>
                  <a:pt x="4142175" y="7293952"/>
                </a:cubicBezTo>
                <a:lnTo>
                  <a:pt x="4140231" y="7300318"/>
                </a:lnTo>
                <a:cubicBezTo>
                  <a:pt x="4140079" y="7300813"/>
                  <a:pt x="4139850" y="7301233"/>
                  <a:pt x="4139660" y="7301690"/>
                </a:cubicBezTo>
                <a:cubicBezTo>
                  <a:pt x="4140575" y="7302757"/>
                  <a:pt x="4141413" y="7303939"/>
                  <a:pt x="4141984" y="7305197"/>
                </a:cubicBezTo>
                <a:cubicBezTo>
                  <a:pt x="4145414" y="7313049"/>
                  <a:pt x="4141337" y="7321130"/>
                  <a:pt x="4134210" y="7324980"/>
                </a:cubicBezTo>
                <a:lnTo>
                  <a:pt x="4125864" y="7329402"/>
                </a:lnTo>
                <a:cubicBezTo>
                  <a:pt x="4118623" y="7333252"/>
                  <a:pt x="4109096" y="7328640"/>
                  <a:pt x="4106085" y="7321626"/>
                </a:cubicBezTo>
                <a:close/>
                <a:moveTo>
                  <a:pt x="4114012" y="7472612"/>
                </a:moveTo>
                <a:cubicBezTo>
                  <a:pt x="4132533" y="7478254"/>
                  <a:pt x="4123463" y="7506918"/>
                  <a:pt x="4104980" y="7501277"/>
                </a:cubicBezTo>
                <a:cubicBezTo>
                  <a:pt x="4086459" y="7495597"/>
                  <a:pt x="4095529" y="7466970"/>
                  <a:pt x="4114012" y="7472612"/>
                </a:cubicBezTo>
                <a:close/>
                <a:moveTo>
                  <a:pt x="4136077" y="6964725"/>
                </a:moveTo>
                <a:lnTo>
                  <a:pt x="4138135" y="6971091"/>
                </a:lnTo>
                <a:cubicBezTo>
                  <a:pt x="4140727" y="6979096"/>
                  <a:pt x="4138364" y="6986986"/>
                  <a:pt x="4130476" y="6990912"/>
                </a:cubicBezTo>
                <a:cubicBezTo>
                  <a:pt x="4123730" y="6994267"/>
                  <a:pt x="4113097" y="6990760"/>
                  <a:pt x="4110658" y="6983251"/>
                </a:cubicBezTo>
                <a:lnTo>
                  <a:pt x="4108600" y="6976885"/>
                </a:lnTo>
                <a:cubicBezTo>
                  <a:pt x="4105971" y="6968842"/>
                  <a:pt x="4108372" y="6960990"/>
                  <a:pt x="4116261" y="6957064"/>
                </a:cubicBezTo>
                <a:cubicBezTo>
                  <a:pt x="4123006" y="6953709"/>
                  <a:pt x="4133639" y="6957216"/>
                  <a:pt x="4136077" y="6964725"/>
                </a:cubicBezTo>
                <a:close/>
                <a:moveTo>
                  <a:pt x="4126322" y="6894016"/>
                </a:moveTo>
                <a:cubicBezTo>
                  <a:pt x="4107953" y="6900001"/>
                  <a:pt x="4097053" y="6871984"/>
                  <a:pt x="4115422" y="6866037"/>
                </a:cubicBezTo>
                <a:cubicBezTo>
                  <a:pt x="4133791" y="6860091"/>
                  <a:pt x="4144729" y="6888031"/>
                  <a:pt x="4126322" y="6894016"/>
                </a:cubicBezTo>
                <a:close/>
                <a:moveTo>
                  <a:pt x="4138059" y="6815569"/>
                </a:moveTo>
                <a:cubicBezTo>
                  <a:pt x="4131390" y="6812291"/>
                  <a:pt x="4126817" y="6802265"/>
                  <a:pt x="4131200" y="6795481"/>
                </a:cubicBezTo>
                <a:cubicBezTo>
                  <a:pt x="4131771" y="6794680"/>
                  <a:pt x="4132267" y="6793803"/>
                  <a:pt x="4132724" y="6792927"/>
                </a:cubicBezTo>
                <a:cubicBezTo>
                  <a:pt x="4132762" y="6792812"/>
                  <a:pt x="4132762" y="6792850"/>
                  <a:pt x="4132800" y="6792736"/>
                </a:cubicBezTo>
                <a:cubicBezTo>
                  <a:pt x="4132800" y="6792660"/>
                  <a:pt x="4132800" y="6792622"/>
                  <a:pt x="4132800" y="6792546"/>
                </a:cubicBezTo>
                <a:cubicBezTo>
                  <a:pt x="4132762" y="6792355"/>
                  <a:pt x="4132724" y="6792240"/>
                  <a:pt x="4132648" y="6791974"/>
                </a:cubicBezTo>
                <a:cubicBezTo>
                  <a:pt x="4130285" y="6783931"/>
                  <a:pt x="4134439" y="6776002"/>
                  <a:pt x="4142251" y="6773029"/>
                </a:cubicBezTo>
                <a:cubicBezTo>
                  <a:pt x="4149683" y="6770246"/>
                  <a:pt x="4158982" y="6775087"/>
                  <a:pt x="4161192" y="6782635"/>
                </a:cubicBezTo>
                <a:cubicBezTo>
                  <a:pt x="4163745" y="6791440"/>
                  <a:pt x="4163212" y="6800856"/>
                  <a:pt x="4158181" y="6808708"/>
                </a:cubicBezTo>
                <a:cubicBezTo>
                  <a:pt x="4153761" y="6815569"/>
                  <a:pt x="4146024" y="6819495"/>
                  <a:pt x="4138059" y="6815569"/>
                </a:cubicBezTo>
                <a:close/>
                <a:moveTo>
                  <a:pt x="4142975" y="6961867"/>
                </a:moveTo>
                <a:cubicBezTo>
                  <a:pt x="4146863" y="6955539"/>
                  <a:pt x="4151626" y="6950203"/>
                  <a:pt x="4158944" y="6947992"/>
                </a:cubicBezTo>
                <a:cubicBezTo>
                  <a:pt x="4166985" y="6945590"/>
                  <a:pt x="4174378" y="6948754"/>
                  <a:pt x="4180742" y="6953518"/>
                </a:cubicBezTo>
                <a:cubicBezTo>
                  <a:pt x="4187259" y="6958398"/>
                  <a:pt x="4186840" y="6969185"/>
                  <a:pt x="4181771" y="6974751"/>
                </a:cubicBezTo>
                <a:cubicBezTo>
                  <a:pt x="4177693" y="6979248"/>
                  <a:pt x="4172129" y="6980278"/>
                  <a:pt x="4166908" y="6978867"/>
                </a:cubicBezTo>
                <a:cubicBezTo>
                  <a:pt x="4162335" y="6983480"/>
                  <a:pt x="4155704" y="6985385"/>
                  <a:pt x="4149416" y="6982145"/>
                </a:cubicBezTo>
                <a:cubicBezTo>
                  <a:pt x="4142594" y="6978562"/>
                  <a:pt x="4138745" y="6968766"/>
                  <a:pt x="4142975" y="6961867"/>
                </a:cubicBezTo>
                <a:close/>
                <a:moveTo>
                  <a:pt x="4143357" y="7141213"/>
                </a:moveTo>
                <a:cubicBezTo>
                  <a:pt x="4144004" y="7138506"/>
                  <a:pt x="4145186" y="7136143"/>
                  <a:pt x="4146672" y="7134046"/>
                </a:cubicBezTo>
                <a:cubicBezTo>
                  <a:pt x="4146291" y="7127833"/>
                  <a:pt x="4149988" y="7122154"/>
                  <a:pt x="4155704" y="7119142"/>
                </a:cubicBezTo>
                <a:lnTo>
                  <a:pt x="4164050" y="7114682"/>
                </a:lnTo>
                <a:cubicBezTo>
                  <a:pt x="4171253" y="7110832"/>
                  <a:pt x="4180780" y="7115673"/>
                  <a:pt x="4183753" y="7122611"/>
                </a:cubicBezTo>
                <a:cubicBezTo>
                  <a:pt x="4186268" y="7128558"/>
                  <a:pt x="4184553" y="7134504"/>
                  <a:pt x="4180552" y="7138735"/>
                </a:cubicBezTo>
                <a:cubicBezTo>
                  <a:pt x="4180971" y="7141022"/>
                  <a:pt x="4181009" y="7143347"/>
                  <a:pt x="4180361" y="7145825"/>
                </a:cubicBezTo>
                <a:cubicBezTo>
                  <a:pt x="4178951" y="7151009"/>
                  <a:pt x="4174073" y="7154897"/>
                  <a:pt x="4168776" y="7156002"/>
                </a:cubicBezTo>
                <a:cubicBezTo>
                  <a:pt x="4164889" y="7159967"/>
                  <a:pt x="4158524" y="7161492"/>
                  <a:pt x="4153189" y="7160043"/>
                </a:cubicBezTo>
                <a:cubicBezTo>
                  <a:pt x="4144919" y="7157832"/>
                  <a:pt x="4141489" y="7148798"/>
                  <a:pt x="4143357" y="7141213"/>
                </a:cubicBezTo>
                <a:close/>
                <a:moveTo>
                  <a:pt x="4167327" y="7245695"/>
                </a:moveTo>
                <a:lnTo>
                  <a:pt x="4169271" y="7239329"/>
                </a:lnTo>
                <a:cubicBezTo>
                  <a:pt x="4171710" y="7231286"/>
                  <a:pt x="4180895" y="7227893"/>
                  <a:pt x="4188402" y="7230142"/>
                </a:cubicBezTo>
                <a:cubicBezTo>
                  <a:pt x="4196405" y="7232544"/>
                  <a:pt x="4199873" y="7241768"/>
                  <a:pt x="4197587" y="7249277"/>
                </a:cubicBezTo>
                <a:lnTo>
                  <a:pt x="4195643" y="7255644"/>
                </a:lnTo>
                <a:cubicBezTo>
                  <a:pt x="4193204" y="7263686"/>
                  <a:pt x="4184020" y="7267079"/>
                  <a:pt x="4176512" y="7264830"/>
                </a:cubicBezTo>
                <a:cubicBezTo>
                  <a:pt x="4168509" y="7262428"/>
                  <a:pt x="4165041" y="7253204"/>
                  <a:pt x="4167327" y="7245695"/>
                </a:cubicBezTo>
                <a:close/>
                <a:moveTo>
                  <a:pt x="4205742" y="6859062"/>
                </a:moveTo>
                <a:cubicBezTo>
                  <a:pt x="4205742" y="6864170"/>
                  <a:pt x="4203113" y="6869011"/>
                  <a:pt x="4196596" y="6871107"/>
                </a:cubicBezTo>
                <a:cubicBezTo>
                  <a:pt x="4188097" y="6873890"/>
                  <a:pt x="4181123" y="6869354"/>
                  <a:pt x="4177846" y="6863140"/>
                </a:cubicBezTo>
                <a:cubicBezTo>
                  <a:pt x="4177541" y="6863216"/>
                  <a:pt x="4177274" y="6863369"/>
                  <a:pt x="4176969" y="6863407"/>
                </a:cubicBezTo>
                <a:cubicBezTo>
                  <a:pt x="4168433" y="6865199"/>
                  <a:pt x="4161725" y="6859481"/>
                  <a:pt x="4159210" y="6851781"/>
                </a:cubicBezTo>
                <a:lnTo>
                  <a:pt x="4157152" y="6845415"/>
                </a:lnTo>
                <a:cubicBezTo>
                  <a:pt x="4154637" y="6837639"/>
                  <a:pt x="4161497" y="6829139"/>
                  <a:pt x="4168776" y="6827652"/>
                </a:cubicBezTo>
                <a:cubicBezTo>
                  <a:pt x="4174340" y="6826509"/>
                  <a:pt x="4179065" y="6828491"/>
                  <a:pt x="4182419" y="6832151"/>
                </a:cubicBezTo>
                <a:cubicBezTo>
                  <a:pt x="4184248" y="6830321"/>
                  <a:pt x="4186420" y="6828872"/>
                  <a:pt x="4188898" y="6828071"/>
                </a:cubicBezTo>
                <a:cubicBezTo>
                  <a:pt x="4196825" y="6825441"/>
                  <a:pt x="4204980" y="6831007"/>
                  <a:pt x="4207419" y="6838440"/>
                </a:cubicBezTo>
                <a:lnTo>
                  <a:pt x="4209477" y="6844806"/>
                </a:lnTo>
                <a:cubicBezTo>
                  <a:pt x="4211154" y="6850104"/>
                  <a:pt x="4209325" y="6855364"/>
                  <a:pt x="4205742" y="6859062"/>
                </a:cubicBezTo>
                <a:close/>
                <a:moveTo>
                  <a:pt x="4100750" y="6792965"/>
                </a:moveTo>
                <a:lnTo>
                  <a:pt x="4107114" y="6794909"/>
                </a:lnTo>
                <a:cubicBezTo>
                  <a:pt x="4114927" y="6797272"/>
                  <a:pt x="4117632" y="6808097"/>
                  <a:pt x="4114622" y="6814768"/>
                </a:cubicBezTo>
                <a:cubicBezTo>
                  <a:pt x="4110963" y="6822850"/>
                  <a:pt x="4102503" y="6824641"/>
                  <a:pt x="4094767" y="6822278"/>
                </a:cubicBezTo>
                <a:lnTo>
                  <a:pt x="4088402" y="6820333"/>
                </a:lnTo>
                <a:cubicBezTo>
                  <a:pt x="4080590" y="6817970"/>
                  <a:pt x="4077884" y="6807106"/>
                  <a:pt x="4080895" y="6800474"/>
                </a:cubicBezTo>
                <a:cubicBezTo>
                  <a:pt x="4084515" y="6792431"/>
                  <a:pt x="4093014" y="6790601"/>
                  <a:pt x="4100750" y="6792965"/>
                </a:cubicBezTo>
                <a:close/>
                <a:moveTo>
                  <a:pt x="4101550" y="6890967"/>
                </a:moveTo>
                <a:cubicBezTo>
                  <a:pt x="4109401" y="6893101"/>
                  <a:pt x="4115460" y="6899353"/>
                  <a:pt x="4114088" y="6908120"/>
                </a:cubicBezTo>
                <a:cubicBezTo>
                  <a:pt x="4113555" y="6911589"/>
                  <a:pt x="4111383" y="6914943"/>
                  <a:pt x="4108524" y="6917421"/>
                </a:cubicBezTo>
                <a:lnTo>
                  <a:pt x="4112107" y="6916239"/>
                </a:lnTo>
                <a:cubicBezTo>
                  <a:pt x="4120110" y="6913647"/>
                  <a:pt x="4128151" y="6918984"/>
                  <a:pt x="4130704" y="6926493"/>
                </a:cubicBezTo>
                <a:cubicBezTo>
                  <a:pt x="4133372" y="6934383"/>
                  <a:pt x="4127922" y="6942655"/>
                  <a:pt x="4120453" y="6945095"/>
                </a:cubicBezTo>
                <a:lnTo>
                  <a:pt x="4114088" y="6947153"/>
                </a:lnTo>
                <a:cubicBezTo>
                  <a:pt x="4106085" y="6949745"/>
                  <a:pt x="4098044" y="6944408"/>
                  <a:pt x="4095491" y="6936899"/>
                </a:cubicBezTo>
                <a:cubicBezTo>
                  <a:pt x="4093395" y="6930686"/>
                  <a:pt x="4096443" y="6924282"/>
                  <a:pt x="4101474" y="6920661"/>
                </a:cubicBezTo>
                <a:cubicBezTo>
                  <a:pt x="4099988" y="6920889"/>
                  <a:pt x="4098463" y="6921118"/>
                  <a:pt x="4096901" y="6920661"/>
                </a:cubicBezTo>
                <a:cubicBezTo>
                  <a:pt x="4095986" y="6920394"/>
                  <a:pt x="4095072" y="6920165"/>
                  <a:pt x="4094119" y="6920013"/>
                </a:cubicBezTo>
                <a:lnTo>
                  <a:pt x="4094119" y="6920013"/>
                </a:lnTo>
                <a:cubicBezTo>
                  <a:pt x="4094004" y="6920051"/>
                  <a:pt x="4093966" y="6920051"/>
                  <a:pt x="4093814" y="6920127"/>
                </a:cubicBezTo>
                <a:cubicBezTo>
                  <a:pt x="4093623" y="6920241"/>
                  <a:pt x="4093585" y="6920280"/>
                  <a:pt x="4093204" y="6920547"/>
                </a:cubicBezTo>
                <a:cubicBezTo>
                  <a:pt x="4086230" y="6925235"/>
                  <a:pt x="4077388" y="6923596"/>
                  <a:pt x="4072244" y="6917039"/>
                </a:cubicBezTo>
                <a:cubicBezTo>
                  <a:pt x="4067328" y="6910788"/>
                  <a:pt x="4069233" y="6900458"/>
                  <a:pt x="4075750" y="6896074"/>
                </a:cubicBezTo>
                <a:cubicBezTo>
                  <a:pt x="4083410" y="6890967"/>
                  <a:pt x="4092518" y="6888489"/>
                  <a:pt x="4101550" y="6890967"/>
                </a:cubicBezTo>
                <a:close/>
                <a:moveTo>
                  <a:pt x="4057762" y="6901830"/>
                </a:moveTo>
                <a:cubicBezTo>
                  <a:pt x="4039241" y="6896189"/>
                  <a:pt x="4049645" y="6868020"/>
                  <a:pt x="4068090" y="6873623"/>
                </a:cubicBezTo>
                <a:cubicBezTo>
                  <a:pt x="4086573" y="6879264"/>
                  <a:pt x="4076131" y="6907472"/>
                  <a:pt x="4057762" y="6901830"/>
                </a:cubicBezTo>
                <a:close/>
                <a:moveTo>
                  <a:pt x="3985087" y="6924129"/>
                </a:moveTo>
                <a:cubicBezTo>
                  <a:pt x="3981200" y="6917116"/>
                  <a:pt x="3983791" y="6907510"/>
                  <a:pt x="3990956" y="6903698"/>
                </a:cubicBezTo>
                <a:cubicBezTo>
                  <a:pt x="3993738" y="6902212"/>
                  <a:pt x="3996520" y="6900725"/>
                  <a:pt x="3999302" y="6899277"/>
                </a:cubicBezTo>
                <a:cubicBezTo>
                  <a:pt x="4006466" y="6895426"/>
                  <a:pt x="4015727" y="6897904"/>
                  <a:pt x="4019728" y="6905109"/>
                </a:cubicBezTo>
                <a:cubicBezTo>
                  <a:pt x="4020757" y="6906976"/>
                  <a:pt x="4021253" y="6909035"/>
                  <a:pt x="4021406" y="6911055"/>
                </a:cubicBezTo>
                <a:cubicBezTo>
                  <a:pt x="4028989" y="6910026"/>
                  <a:pt x="4035735" y="6914791"/>
                  <a:pt x="4038059" y="6921995"/>
                </a:cubicBezTo>
                <a:lnTo>
                  <a:pt x="4040117" y="6928360"/>
                </a:lnTo>
                <a:cubicBezTo>
                  <a:pt x="4042633" y="6936137"/>
                  <a:pt x="4036764" y="6944751"/>
                  <a:pt x="4029294" y="6946619"/>
                </a:cubicBezTo>
                <a:cubicBezTo>
                  <a:pt x="4021062" y="6948716"/>
                  <a:pt x="4013517" y="6943456"/>
                  <a:pt x="4011040" y="6935755"/>
                </a:cubicBezTo>
                <a:lnTo>
                  <a:pt x="4008982" y="6929390"/>
                </a:lnTo>
                <a:cubicBezTo>
                  <a:pt x="4008867" y="6928970"/>
                  <a:pt x="4008982" y="6928589"/>
                  <a:pt x="4008905" y="6928170"/>
                </a:cubicBezTo>
                <a:lnTo>
                  <a:pt x="4005552" y="6929962"/>
                </a:lnTo>
                <a:cubicBezTo>
                  <a:pt x="3998311" y="6933811"/>
                  <a:pt x="3989088" y="6931372"/>
                  <a:pt x="3985087" y="6924129"/>
                </a:cubicBezTo>
                <a:close/>
                <a:moveTo>
                  <a:pt x="4013402" y="6985995"/>
                </a:moveTo>
                <a:cubicBezTo>
                  <a:pt x="4005323" y="6983556"/>
                  <a:pt x="4000407" y="6976771"/>
                  <a:pt x="4001855" y="6968194"/>
                </a:cubicBezTo>
                <a:cubicBezTo>
                  <a:pt x="4003113" y="6960646"/>
                  <a:pt x="4012145" y="6954319"/>
                  <a:pt x="4019652" y="6956606"/>
                </a:cubicBezTo>
                <a:lnTo>
                  <a:pt x="4026017" y="6958550"/>
                </a:lnTo>
                <a:cubicBezTo>
                  <a:pt x="4031466" y="6960189"/>
                  <a:pt x="4035277" y="6963925"/>
                  <a:pt x="4036878" y="6968766"/>
                </a:cubicBezTo>
                <a:lnTo>
                  <a:pt x="4037183" y="6968690"/>
                </a:lnTo>
                <a:cubicBezTo>
                  <a:pt x="4045186" y="6966098"/>
                  <a:pt x="4053227" y="6970329"/>
                  <a:pt x="4056238" y="6978029"/>
                </a:cubicBezTo>
                <a:cubicBezTo>
                  <a:pt x="4059172" y="6985500"/>
                  <a:pt x="4054370" y="6994686"/>
                  <a:pt x="4046901" y="6997088"/>
                </a:cubicBezTo>
                <a:lnTo>
                  <a:pt x="4040537" y="6999146"/>
                </a:lnTo>
                <a:cubicBezTo>
                  <a:pt x="4032534" y="7001738"/>
                  <a:pt x="4024492" y="6997469"/>
                  <a:pt x="4021482" y="6989807"/>
                </a:cubicBezTo>
                <a:cubicBezTo>
                  <a:pt x="4021253" y="6989197"/>
                  <a:pt x="4021367" y="6988587"/>
                  <a:pt x="4021215" y="6987978"/>
                </a:cubicBezTo>
                <a:cubicBezTo>
                  <a:pt x="4020719" y="6987901"/>
                  <a:pt x="4020224" y="6988054"/>
                  <a:pt x="4019767" y="6987939"/>
                </a:cubicBezTo>
                <a:lnTo>
                  <a:pt x="4013402" y="6985995"/>
                </a:lnTo>
                <a:close/>
                <a:moveTo>
                  <a:pt x="4052579" y="7063795"/>
                </a:moveTo>
                <a:lnTo>
                  <a:pt x="4050521" y="7057429"/>
                </a:lnTo>
                <a:cubicBezTo>
                  <a:pt x="4048349" y="7050720"/>
                  <a:pt x="4051436" y="7043516"/>
                  <a:pt x="4057305" y="7039971"/>
                </a:cubicBezTo>
                <a:cubicBezTo>
                  <a:pt x="4055933" y="7039551"/>
                  <a:pt x="4054752" y="7038789"/>
                  <a:pt x="4053532" y="7038027"/>
                </a:cubicBezTo>
                <a:cubicBezTo>
                  <a:pt x="4051474" y="7045079"/>
                  <a:pt x="4043547" y="7050987"/>
                  <a:pt x="4036116" y="7048700"/>
                </a:cubicBezTo>
                <a:lnTo>
                  <a:pt x="4029751" y="7046755"/>
                </a:lnTo>
                <a:cubicBezTo>
                  <a:pt x="4021977" y="7044392"/>
                  <a:pt x="4016375" y="7037455"/>
                  <a:pt x="4018166" y="7028954"/>
                </a:cubicBezTo>
                <a:cubicBezTo>
                  <a:pt x="4019767" y="7021521"/>
                  <a:pt x="4028189" y="7015003"/>
                  <a:pt x="4035963" y="7017367"/>
                </a:cubicBezTo>
                <a:lnTo>
                  <a:pt x="4042328" y="7019310"/>
                </a:lnTo>
                <a:cubicBezTo>
                  <a:pt x="4044157" y="7019844"/>
                  <a:pt x="4045796" y="7020721"/>
                  <a:pt x="4047320" y="7021712"/>
                </a:cubicBezTo>
                <a:cubicBezTo>
                  <a:pt x="4048387" y="7017862"/>
                  <a:pt x="4050826" y="7014432"/>
                  <a:pt x="4054523" y="7012487"/>
                </a:cubicBezTo>
                <a:lnTo>
                  <a:pt x="4062869" y="7008028"/>
                </a:lnTo>
                <a:cubicBezTo>
                  <a:pt x="4070034" y="7004178"/>
                  <a:pt x="4079332" y="7006922"/>
                  <a:pt x="4083219" y="7014126"/>
                </a:cubicBezTo>
                <a:cubicBezTo>
                  <a:pt x="4087030" y="7021255"/>
                  <a:pt x="4084286" y="7030670"/>
                  <a:pt x="4077122" y="7034482"/>
                </a:cubicBezTo>
                <a:lnTo>
                  <a:pt x="4069233" y="7038675"/>
                </a:lnTo>
                <a:cubicBezTo>
                  <a:pt x="4073654" y="7040123"/>
                  <a:pt x="4077503" y="7043249"/>
                  <a:pt x="4078989" y="7047861"/>
                </a:cubicBezTo>
                <a:lnTo>
                  <a:pt x="4081047" y="7054227"/>
                </a:lnTo>
                <a:cubicBezTo>
                  <a:pt x="4083562" y="7061965"/>
                  <a:pt x="4079332" y="7070656"/>
                  <a:pt x="4071558" y="7073248"/>
                </a:cubicBezTo>
                <a:cubicBezTo>
                  <a:pt x="4063936" y="7075840"/>
                  <a:pt x="4055056" y="7071533"/>
                  <a:pt x="4052579" y="7063795"/>
                </a:cubicBezTo>
                <a:close/>
                <a:moveTo>
                  <a:pt x="4091108" y="7184781"/>
                </a:moveTo>
                <a:cubicBezTo>
                  <a:pt x="4089241" y="7192977"/>
                  <a:pt x="4080742" y="7200677"/>
                  <a:pt x="4070224" y="7197475"/>
                </a:cubicBezTo>
                <a:cubicBezTo>
                  <a:pt x="4051779" y="7191872"/>
                  <a:pt x="4064126" y="7164427"/>
                  <a:pt x="4082419" y="7170030"/>
                </a:cubicBezTo>
                <a:cubicBezTo>
                  <a:pt x="4087145" y="7171478"/>
                  <a:pt x="4089850" y="7174375"/>
                  <a:pt x="4090918" y="7177768"/>
                </a:cubicBezTo>
                <a:cubicBezTo>
                  <a:pt x="4092785" y="7169572"/>
                  <a:pt x="4101322" y="7161873"/>
                  <a:pt x="4111840" y="7165074"/>
                </a:cubicBezTo>
                <a:cubicBezTo>
                  <a:pt x="4123959" y="7168772"/>
                  <a:pt x="4122739" y="7181808"/>
                  <a:pt x="4115308" y="7188784"/>
                </a:cubicBezTo>
                <a:lnTo>
                  <a:pt x="4120795" y="7185849"/>
                </a:lnTo>
                <a:cubicBezTo>
                  <a:pt x="4127960" y="7181999"/>
                  <a:pt x="4137411" y="7185620"/>
                  <a:pt x="4140879" y="7192748"/>
                </a:cubicBezTo>
                <a:cubicBezTo>
                  <a:pt x="4144538" y="7200219"/>
                  <a:pt x="4141146" y="7209025"/>
                  <a:pt x="4133981" y="7212837"/>
                </a:cubicBezTo>
                <a:lnTo>
                  <a:pt x="4125636" y="7217258"/>
                </a:lnTo>
                <a:cubicBezTo>
                  <a:pt x="4118471" y="7221108"/>
                  <a:pt x="4109020" y="7217487"/>
                  <a:pt x="4105552" y="7210359"/>
                </a:cubicBezTo>
                <a:cubicBezTo>
                  <a:pt x="4102427" y="7203993"/>
                  <a:pt x="4104447" y="7196713"/>
                  <a:pt x="4109515" y="7192329"/>
                </a:cubicBezTo>
                <a:cubicBezTo>
                  <a:pt x="4106543" y="7193358"/>
                  <a:pt x="4103189" y="7193587"/>
                  <a:pt x="4099568" y="7192481"/>
                </a:cubicBezTo>
                <a:cubicBezTo>
                  <a:pt x="4094881" y="7191033"/>
                  <a:pt x="4092213" y="7188136"/>
                  <a:pt x="4091108" y="7184781"/>
                </a:cubicBezTo>
                <a:close/>
                <a:moveTo>
                  <a:pt x="4080933" y="7666519"/>
                </a:moveTo>
                <a:lnTo>
                  <a:pt x="4084820" y="7653750"/>
                </a:lnTo>
                <a:cubicBezTo>
                  <a:pt x="4087183" y="7645973"/>
                  <a:pt x="4095910" y="7641476"/>
                  <a:pt x="4103646" y="7643915"/>
                </a:cubicBezTo>
                <a:cubicBezTo>
                  <a:pt x="4111421" y="7646355"/>
                  <a:pt x="4115841" y="7654969"/>
                  <a:pt x="4113479" y="7662745"/>
                </a:cubicBezTo>
                <a:lnTo>
                  <a:pt x="4109591" y="7675515"/>
                </a:lnTo>
                <a:cubicBezTo>
                  <a:pt x="4107229" y="7683329"/>
                  <a:pt x="4098501" y="7687789"/>
                  <a:pt x="4090765" y="7685350"/>
                </a:cubicBezTo>
                <a:cubicBezTo>
                  <a:pt x="4082991" y="7682910"/>
                  <a:pt x="4078570" y="7674295"/>
                  <a:pt x="4080933" y="7666519"/>
                </a:cubicBezTo>
                <a:close/>
                <a:moveTo>
                  <a:pt x="4046710" y="7790975"/>
                </a:moveTo>
                <a:cubicBezTo>
                  <a:pt x="4044157" y="7798828"/>
                  <a:pt x="4035544" y="7802944"/>
                  <a:pt x="4027770" y="7800581"/>
                </a:cubicBezTo>
                <a:cubicBezTo>
                  <a:pt x="4026969" y="7800390"/>
                  <a:pt x="4026588" y="7800276"/>
                  <a:pt x="4026474" y="7800200"/>
                </a:cubicBezTo>
                <a:cubicBezTo>
                  <a:pt x="4026398" y="7800200"/>
                  <a:pt x="4026283" y="7800200"/>
                  <a:pt x="4026169" y="7800161"/>
                </a:cubicBezTo>
                <a:lnTo>
                  <a:pt x="4026055" y="7800161"/>
                </a:lnTo>
                <a:cubicBezTo>
                  <a:pt x="4025369" y="7800771"/>
                  <a:pt x="4024721" y="7801343"/>
                  <a:pt x="4024073" y="7802029"/>
                </a:cubicBezTo>
                <a:cubicBezTo>
                  <a:pt x="4018433" y="7808281"/>
                  <a:pt x="4008067" y="7806108"/>
                  <a:pt x="4002884" y="7800771"/>
                </a:cubicBezTo>
                <a:cubicBezTo>
                  <a:pt x="3996825" y="7794520"/>
                  <a:pt x="3998883" y="7785371"/>
                  <a:pt x="4004142" y="7779578"/>
                </a:cubicBezTo>
                <a:cubicBezTo>
                  <a:pt x="4012678" y="7770201"/>
                  <a:pt x="4025407" y="7768447"/>
                  <a:pt x="4037107" y="7771992"/>
                </a:cubicBezTo>
                <a:cubicBezTo>
                  <a:pt x="4044881" y="7774394"/>
                  <a:pt x="4049187" y="7783389"/>
                  <a:pt x="4046710" y="7790975"/>
                </a:cubicBezTo>
                <a:close/>
                <a:moveTo>
                  <a:pt x="4053646" y="7625047"/>
                </a:moveTo>
                <a:cubicBezTo>
                  <a:pt x="4035163" y="7619405"/>
                  <a:pt x="4043890" y="7590664"/>
                  <a:pt x="4062411" y="7596306"/>
                </a:cubicBezTo>
                <a:cubicBezTo>
                  <a:pt x="4080895" y="7601947"/>
                  <a:pt x="4072168" y="7630726"/>
                  <a:pt x="4053646" y="7625047"/>
                </a:cubicBezTo>
                <a:close/>
                <a:moveTo>
                  <a:pt x="4102503" y="7840566"/>
                </a:moveTo>
                <a:cubicBezTo>
                  <a:pt x="4099606" y="7844112"/>
                  <a:pt x="4095224" y="7845255"/>
                  <a:pt x="4090956" y="7844798"/>
                </a:cubicBezTo>
                <a:lnTo>
                  <a:pt x="4090155" y="7845293"/>
                </a:lnTo>
                <a:cubicBezTo>
                  <a:pt x="4082915" y="7849563"/>
                  <a:pt x="4073959" y="7846551"/>
                  <a:pt x="4069652" y="7839728"/>
                </a:cubicBezTo>
                <a:cubicBezTo>
                  <a:pt x="4065270" y="7832829"/>
                  <a:pt x="4068433" y="7823223"/>
                  <a:pt x="4075216" y="7819220"/>
                </a:cubicBezTo>
                <a:cubicBezTo>
                  <a:pt x="4080133" y="7816285"/>
                  <a:pt x="4085163" y="7812855"/>
                  <a:pt x="4090956" y="7812055"/>
                </a:cubicBezTo>
                <a:cubicBezTo>
                  <a:pt x="4099416" y="7810911"/>
                  <a:pt x="4107152" y="7816552"/>
                  <a:pt x="4108410" y="7825091"/>
                </a:cubicBezTo>
                <a:cubicBezTo>
                  <a:pt x="4109287" y="7831342"/>
                  <a:pt x="4106238" y="7835955"/>
                  <a:pt x="4102503" y="7840566"/>
                </a:cubicBezTo>
                <a:close/>
                <a:moveTo>
                  <a:pt x="4108067" y="7725335"/>
                </a:moveTo>
                <a:lnTo>
                  <a:pt x="4101664" y="7723392"/>
                </a:lnTo>
                <a:cubicBezTo>
                  <a:pt x="4093623" y="7720952"/>
                  <a:pt x="4088707" y="7714091"/>
                  <a:pt x="4090194" y="7705514"/>
                </a:cubicBezTo>
                <a:cubicBezTo>
                  <a:pt x="4091489" y="7697966"/>
                  <a:pt x="4100521" y="7691753"/>
                  <a:pt x="4108067" y="7694040"/>
                </a:cubicBezTo>
                <a:lnTo>
                  <a:pt x="4114431" y="7695984"/>
                </a:lnTo>
                <a:cubicBezTo>
                  <a:pt x="4122473" y="7698424"/>
                  <a:pt x="4127389" y="7705285"/>
                  <a:pt x="4125902" y="7713862"/>
                </a:cubicBezTo>
                <a:cubicBezTo>
                  <a:pt x="4124645" y="7721409"/>
                  <a:pt x="4115613" y="7727661"/>
                  <a:pt x="4108067" y="7725335"/>
                </a:cubicBezTo>
                <a:close/>
                <a:moveTo>
                  <a:pt x="4162526" y="7524682"/>
                </a:moveTo>
                <a:lnTo>
                  <a:pt x="4158639" y="7537451"/>
                </a:lnTo>
                <a:cubicBezTo>
                  <a:pt x="4156199" y="7545494"/>
                  <a:pt x="4147015" y="7548925"/>
                  <a:pt x="4139508" y="7546676"/>
                </a:cubicBezTo>
                <a:cubicBezTo>
                  <a:pt x="4131543" y="7544274"/>
                  <a:pt x="4127998" y="7535011"/>
                  <a:pt x="4130323" y="7527540"/>
                </a:cubicBezTo>
                <a:lnTo>
                  <a:pt x="4134210" y="7514770"/>
                </a:lnTo>
                <a:cubicBezTo>
                  <a:pt x="4136649" y="7506728"/>
                  <a:pt x="4145834" y="7503297"/>
                  <a:pt x="4153341" y="7505584"/>
                </a:cubicBezTo>
                <a:cubicBezTo>
                  <a:pt x="4161306" y="7507947"/>
                  <a:pt x="4164812" y="7517172"/>
                  <a:pt x="4162526" y="7524682"/>
                </a:cubicBezTo>
                <a:close/>
                <a:moveTo>
                  <a:pt x="4190841" y="7455459"/>
                </a:moveTo>
                <a:cubicBezTo>
                  <a:pt x="4188059" y="7458470"/>
                  <a:pt x="4183905" y="7459804"/>
                  <a:pt x="4179789" y="7459652"/>
                </a:cubicBezTo>
                <a:cubicBezTo>
                  <a:pt x="4177350" y="7459957"/>
                  <a:pt x="4174873" y="7459880"/>
                  <a:pt x="4172663" y="7459042"/>
                </a:cubicBezTo>
                <a:cubicBezTo>
                  <a:pt x="4168090" y="7457288"/>
                  <a:pt x="4165346" y="7453591"/>
                  <a:pt x="4164126" y="7449398"/>
                </a:cubicBezTo>
                <a:lnTo>
                  <a:pt x="4160544" y="7445510"/>
                </a:lnTo>
                <a:cubicBezTo>
                  <a:pt x="4156771" y="7441431"/>
                  <a:pt x="4155628" y="7436171"/>
                  <a:pt x="4156848" y="7431292"/>
                </a:cubicBezTo>
                <a:cubicBezTo>
                  <a:pt x="4156695" y="7431178"/>
                  <a:pt x="4156543" y="7430987"/>
                  <a:pt x="4156390" y="7430834"/>
                </a:cubicBezTo>
                <a:cubicBezTo>
                  <a:pt x="4152960" y="7436971"/>
                  <a:pt x="4145491" y="7440898"/>
                  <a:pt x="4138555" y="7438610"/>
                </a:cubicBezTo>
                <a:cubicBezTo>
                  <a:pt x="4135087" y="7442994"/>
                  <a:pt x="4129637" y="7445243"/>
                  <a:pt x="4123502" y="7444061"/>
                </a:cubicBezTo>
                <a:cubicBezTo>
                  <a:pt x="4115879" y="7442613"/>
                  <a:pt x="4110049" y="7433503"/>
                  <a:pt x="4112335" y="7425955"/>
                </a:cubicBezTo>
                <a:lnTo>
                  <a:pt x="4114279" y="7419590"/>
                </a:lnTo>
                <a:cubicBezTo>
                  <a:pt x="4116718" y="7411547"/>
                  <a:pt x="4123920" y="7406858"/>
                  <a:pt x="4132381" y="7408459"/>
                </a:cubicBezTo>
                <a:cubicBezTo>
                  <a:pt x="4134439" y="7408840"/>
                  <a:pt x="4136306" y="7409869"/>
                  <a:pt x="4137945" y="7411165"/>
                </a:cubicBezTo>
                <a:cubicBezTo>
                  <a:pt x="4139698" y="7410327"/>
                  <a:pt x="4141451" y="7409412"/>
                  <a:pt x="4143395" y="7409298"/>
                </a:cubicBezTo>
                <a:cubicBezTo>
                  <a:pt x="4142937" y="7402131"/>
                  <a:pt x="4146558" y="7394660"/>
                  <a:pt x="4151474" y="7388714"/>
                </a:cubicBezTo>
                <a:cubicBezTo>
                  <a:pt x="4149607" y="7388828"/>
                  <a:pt x="4147739" y="7388676"/>
                  <a:pt x="4145948" y="7388104"/>
                </a:cubicBezTo>
                <a:lnTo>
                  <a:pt x="4139584" y="7386160"/>
                </a:lnTo>
                <a:cubicBezTo>
                  <a:pt x="4131543" y="7383721"/>
                  <a:pt x="4128036" y="7374648"/>
                  <a:pt x="4130247" y="7367063"/>
                </a:cubicBezTo>
                <a:cubicBezTo>
                  <a:pt x="4132572" y="7359134"/>
                  <a:pt x="4141832" y="7355437"/>
                  <a:pt x="4149302" y="7357724"/>
                </a:cubicBezTo>
                <a:lnTo>
                  <a:pt x="4155704" y="7359668"/>
                </a:lnTo>
                <a:cubicBezTo>
                  <a:pt x="4163745" y="7362108"/>
                  <a:pt x="4167251" y="7371142"/>
                  <a:pt x="4165041" y="7378727"/>
                </a:cubicBezTo>
                <a:cubicBezTo>
                  <a:pt x="4164889" y="7379298"/>
                  <a:pt x="4164431" y="7379680"/>
                  <a:pt x="4164202" y="7380213"/>
                </a:cubicBezTo>
                <a:cubicBezTo>
                  <a:pt x="4169462" y="7378994"/>
                  <a:pt x="4175445" y="7379337"/>
                  <a:pt x="4181390" y="7381281"/>
                </a:cubicBezTo>
                <a:cubicBezTo>
                  <a:pt x="4184020" y="7371523"/>
                  <a:pt x="4199683" y="7365004"/>
                  <a:pt x="4209172" y="7375296"/>
                </a:cubicBezTo>
                <a:cubicBezTo>
                  <a:pt x="4215613" y="7382310"/>
                  <a:pt x="4212869" y="7390048"/>
                  <a:pt x="4206886" y="7394394"/>
                </a:cubicBezTo>
                <a:cubicBezTo>
                  <a:pt x="4208143" y="7395042"/>
                  <a:pt x="4209325" y="7395804"/>
                  <a:pt x="4210316" y="7396757"/>
                </a:cubicBezTo>
                <a:cubicBezTo>
                  <a:pt x="4216489" y="7391764"/>
                  <a:pt x="4225445" y="7393059"/>
                  <a:pt x="4230818" y="7398587"/>
                </a:cubicBezTo>
                <a:cubicBezTo>
                  <a:pt x="4234287" y="7402170"/>
                  <a:pt x="4235163" y="7407201"/>
                  <a:pt x="4234058" y="7411814"/>
                </a:cubicBezTo>
                <a:cubicBezTo>
                  <a:pt x="4234553" y="7411013"/>
                  <a:pt x="4235163" y="7410212"/>
                  <a:pt x="4235925" y="7409526"/>
                </a:cubicBezTo>
                <a:lnTo>
                  <a:pt x="4240841" y="7404991"/>
                </a:lnTo>
                <a:cubicBezTo>
                  <a:pt x="4246825" y="7399463"/>
                  <a:pt x="4255094" y="7397290"/>
                  <a:pt x="4261992" y="7403046"/>
                </a:cubicBezTo>
                <a:cubicBezTo>
                  <a:pt x="4267633" y="7407735"/>
                  <a:pt x="4269919" y="7418713"/>
                  <a:pt x="4263936" y="7424202"/>
                </a:cubicBezTo>
                <a:lnTo>
                  <a:pt x="4259020" y="7428738"/>
                </a:lnTo>
                <a:cubicBezTo>
                  <a:pt x="4253036" y="7434265"/>
                  <a:pt x="4244767" y="7436438"/>
                  <a:pt x="4237869" y="7430682"/>
                </a:cubicBezTo>
                <a:cubicBezTo>
                  <a:pt x="4233867" y="7427328"/>
                  <a:pt x="4231619" y="7420848"/>
                  <a:pt x="4232762" y="7415397"/>
                </a:cubicBezTo>
                <a:cubicBezTo>
                  <a:pt x="4231962" y="7417036"/>
                  <a:pt x="4230856" y="7418560"/>
                  <a:pt x="4229523" y="7419780"/>
                </a:cubicBezTo>
                <a:lnTo>
                  <a:pt x="4224607" y="7424316"/>
                </a:lnTo>
                <a:cubicBezTo>
                  <a:pt x="4222853" y="7425917"/>
                  <a:pt x="4220834" y="7426908"/>
                  <a:pt x="4218738" y="7427480"/>
                </a:cubicBezTo>
                <a:cubicBezTo>
                  <a:pt x="4217594" y="7434417"/>
                  <a:pt x="4214050" y="7440821"/>
                  <a:pt x="4207457" y="7444976"/>
                </a:cubicBezTo>
                <a:cubicBezTo>
                  <a:pt x="4203227" y="7447644"/>
                  <a:pt x="4198844" y="7448941"/>
                  <a:pt x="4194424" y="7449169"/>
                </a:cubicBezTo>
                <a:cubicBezTo>
                  <a:pt x="4193699" y="7451456"/>
                  <a:pt x="4192556" y="7453591"/>
                  <a:pt x="4190841" y="7455459"/>
                </a:cubicBezTo>
                <a:close/>
                <a:moveTo>
                  <a:pt x="4197320" y="7605225"/>
                </a:moveTo>
                <a:lnTo>
                  <a:pt x="4199264" y="7598860"/>
                </a:lnTo>
                <a:cubicBezTo>
                  <a:pt x="4201703" y="7590778"/>
                  <a:pt x="4209172" y="7586242"/>
                  <a:pt x="4217480" y="7587920"/>
                </a:cubicBezTo>
                <a:cubicBezTo>
                  <a:pt x="4225140" y="7589482"/>
                  <a:pt x="4230704" y="7598593"/>
                  <a:pt x="4228418" y="7606140"/>
                </a:cubicBezTo>
                <a:lnTo>
                  <a:pt x="4226474" y="7612506"/>
                </a:lnTo>
                <a:cubicBezTo>
                  <a:pt x="4224035" y="7620549"/>
                  <a:pt x="4216565" y="7625123"/>
                  <a:pt x="4208258" y="7623445"/>
                </a:cubicBezTo>
                <a:cubicBezTo>
                  <a:pt x="4200559" y="7621882"/>
                  <a:pt x="4194995" y="7612772"/>
                  <a:pt x="4197320" y="7605225"/>
                </a:cubicBezTo>
                <a:close/>
                <a:moveTo>
                  <a:pt x="4353913" y="7634119"/>
                </a:moveTo>
                <a:cubicBezTo>
                  <a:pt x="4353570" y="7642238"/>
                  <a:pt x="4346215" y="7648756"/>
                  <a:pt x="4338135" y="7648375"/>
                </a:cubicBezTo>
                <a:cubicBezTo>
                  <a:pt x="4332495" y="7648108"/>
                  <a:pt x="4327846" y="7644449"/>
                  <a:pt x="4325559" y="7639608"/>
                </a:cubicBezTo>
                <a:lnTo>
                  <a:pt x="4325102" y="7641666"/>
                </a:lnTo>
                <a:cubicBezTo>
                  <a:pt x="4323349" y="7649633"/>
                  <a:pt x="4317861" y="7656151"/>
                  <a:pt x="4308867" y="7655389"/>
                </a:cubicBezTo>
                <a:cubicBezTo>
                  <a:pt x="4303684" y="7654969"/>
                  <a:pt x="4298120" y="7650929"/>
                  <a:pt x="4295910" y="7645783"/>
                </a:cubicBezTo>
                <a:cubicBezTo>
                  <a:pt x="4296177" y="7647612"/>
                  <a:pt x="4296177" y="7649442"/>
                  <a:pt x="4295757" y="7651234"/>
                </a:cubicBezTo>
                <a:lnTo>
                  <a:pt x="4294309" y="7657752"/>
                </a:lnTo>
                <a:cubicBezTo>
                  <a:pt x="4293814" y="7660077"/>
                  <a:pt x="4292709" y="7662021"/>
                  <a:pt x="4291299" y="7663698"/>
                </a:cubicBezTo>
                <a:cubicBezTo>
                  <a:pt x="4294347" y="7670064"/>
                  <a:pt x="4295110" y="7677307"/>
                  <a:pt x="4292061" y="7684511"/>
                </a:cubicBezTo>
                <a:cubicBezTo>
                  <a:pt x="4290117" y="7689123"/>
                  <a:pt x="4287259" y="7692668"/>
                  <a:pt x="4283753" y="7695412"/>
                </a:cubicBezTo>
                <a:cubicBezTo>
                  <a:pt x="4284477" y="7697623"/>
                  <a:pt x="4284744" y="7700025"/>
                  <a:pt x="4284401" y="7702579"/>
                </a:cubicBezTo>
                <a:cubicBezTo>
                  <a:pt x="4283334" y="7710432"/>
                  <a:pt x="4274568" y="7716340"/>
                  <a:pt x="4266908" y="7714625"/>
                </a:cubicBezTo>
                <a:lnTo>
                  <a:pt x="4253875" y="7711765"/>
                </a:lnTo>
                <a:cubicBezTo>
                  <a:pt x="4248463" y="7710546"/>
                  <a:pt x="4244500" y="7706924"/>
                  <a:pt x="4242747" y="7702236"/>
                </a:cubicBezTo>
                <a:cubicBezTo>
                  <a:pt x="4242556" y="7702236"/>
                  <a:pt x="4242328" y="7702159"/>
                  <a:pt x="4242137" y="7702122"/>
                </a:cubicBezTo>
                <a:cubicBezTo>
                  <a:pt x="4243052" y="7711308"/>
                  <a:pt x="4236192" y="7721524"/>
                  <a:pt x="4224530" y="7718970"/>
                </a:cubicBezTo>
                <a:cubicBezTo>
                  <a:pt x="4210392" y="7715844"/>
                  <a:pt x="4210392" y="7698653"/>
                  <a:pt x="4219195" y="7691906"/>
                </a:cubicBezTo>
                <a:cubicBezTo>
                  <a:pt x="4212640" y="7683672"/>
                  <a:pt x="4212526" y="7669912"/>
                  <a:pt x="4216032" y="7660382"/>
                </a:cubicBezTo>
                <a:cubicBezTo>
                  <a:pt x="4218471" y="7653673"/>
                  <a:pt x="4226322" y="7649595"/>
                  <a:pt x="4234325" y="7647193"/>
                </a:cubicBezTo>
                <a:cubicBezTo>
                  <a:pt x="4230895" y="7637663"/>
                  <a:pt x="4240003" y="7623369"/>
                  <a:pt x="4253646" y="7626381"/>
                </a:cubicBezTo>
                <a:cubicBezTo>
                  <a:pt x="4262945" y="7628439"/>
                  <a:pt x="4265117" y="7636368"/>
                  <a:pt x="4262716" y="7643343"/>
                </a:cubicBezTo>
                <a:cubicBezTo>
                  <a:pt x="4264126" y="7643153"/>
                  <a:pt x="4265498" y="7643115"/>
                  <a:pt x="4266870" y="7643343"/>
                </a:cubicBezTo>
                <a:cubicBezTo>
                  <a:pt x="4269081" y="7635720"/>
                  <a:pt x="4277160" y="7631641"/>
                  <a:pt x="4284706" y="7633089"/>
                </a:cubicBezTo>
                <a:cubicBezTo>
                  <a:pt x="4289584" y="7634042"/>
                  <a:pt x="4293204" y="7637702"/>
                  <a:pt x="4294957" y="7642086"/>
                </a:cubicBezTo>
                <a:cubicBezTo>
                  <a:pt x="4294881" y="7641132"/>
                  <a:pt x="4294957" y="7640141"/>
                  <a:pt x="4295186" y="7639150"/>
                </a:cubicBezTo>
                <a:lnTo>
                  <a:pt x="4296634" y="7632632"/>
                </a:lnTo>
                <a:cubicBezTo>
                  <a:pt x="4298387" y="7624666"/>
                  <a:pt x="4303875" y="7618147"/>
                  <a:pt x="4312869" y="7618910"/>
                </a:cubicBezTo>
                <a:cubicBezTo>
                  <a:pt x="4317175" y="7619291"/>
                  <a:pt x="4321520" y="7622226"/>
                  <a:pt x="4324226" y="7626075"/>
                </a:cubicBezTo>
                <a:cubicBezTo>
                  <a:pt x="4324264" y="7625123"/>
                  <a:pt x="4324302" y="7624132"/>
                  <a:pt x="4324340" y="7623179"/>
                </a:cubicBezTo>
                <a:cubicBezTo>
                  <a:pt x="4324683" y="7615060"/>
                  <a:pt x="4332038" y="7608541"/>
                  <a:pt x="4340117" y="7608922"/>
                </a:cubicBezTo>
                <a:cubicBezTo>
                  <a:pt x="4348273" y="7609342"/>
                  <a:pt x="4354675" y="7616584"/>
                  <a:pt x="4354370" y="7624666"/>
                </a:cubicBezTo>
                <a:lnTo>
                  <a:pt x="4353913" y="7634119"/>
                </a:lnTo>
                <a:close/>
                <a:moveTo>
                  <a:pt x="4381237" y="7589444"/>
                </a:moveTo>
                <a:lnTo>
                  <a:pt x="4376321" y="7593980"/>
                </a:lnTo>
                <a:cubicBezTo>
                  <a:pt x="4370338" y="7599507"/>
                  <a:pt x="4359972" y="7597563"/>
                  <a:pt x="4355209" y="7591579"/>
                </a:cubicBezTo>
                <a:cubicBezTo>
                  <a:pt x="4349911" y="7584908"/>
                  <a:pt x="4351665" y="7575951"/>
                  <a:pt x="4357610" y="7570461"/>
                </a:cubicBezTo>
                <a:lnTo>
                  <a:pt x="4362526" y="7565925"/>
                </a:lnTo>
                <a:cubicBezTo>
                  <a:pt x="4368509" y="7560398"/>
                  <a:pt x="4378875" y="7562342"/>
                  <a:pt x="4383638" y="7568326"/>
                </a:cubicBezTo>
                <a:cubicBezTo>
                  <a:pt x="4388936" y="7575036"/>
                  <a:pt x="4387183" y="7583955"/>
                  <a:pt x="4381237" y="7589444"/>
                </a:cubicBezTo>
                <a:close/>
                <a:moveTo>
                  <a:pt x="4381009" y="7533563"/>
                </a:moveTo>
                <a:cubicBezTo>
                  <a:pt x="4379942" y="7532381"/>
                  <a:pt x="4379142" y="7531162"/>
                  <a:pt x="4378494" y="7529866"/>
                </a:cubicBezTo>
                <a:cubicBezTo>
                  <a:pt x="4376931" y="7528951"/>
                  <a:pt x="4375521" y="7527769"/>
                  <a:pt x="4374340" y="7526397"/>
                </a:cubicBezTo>
                <a:cubicBezTo>
                  <a:pt x="4372625" y="7524338"/>
                  <a:pt x="4371710" y="7521899"/>
                  <a:pt x="4371443" y="7519383"/>
                </a:cubicBezTo>
                <a:cubicBezTo>
                  <a:pt x="4370300" y="7518659"/>
                  <a:pt x="4369081" y="7517935"/>
                  <a:pt x="4368166" y="7516943"/>
                </a:cubicBezTo>
                <a:lnTo>
                  <a:pt x="4363631" y="7512026"/>
                </a:lnTo>
                <a:cubicBezTo>
                  <a:pt x="4357952" y="7505851"/>
                  <a:pt x="4359477" y="7496245"/>
                  <a:pt x="4365231" y="7490833"/>
                </a:cubicBezTo>
                <a:cubicBezTo>
                  <a:pt x="4371291" y="7485153"/>
                  <a:pt x="4381123" y="7486677"/>
                  <a:pt x="4386420" y="7492433"/>
                </a:cubicBezTo>
                <a:lnTo>
                  <a:pt x="4386916" y="7492967"/>
                </a:lnTo>
                <a:cubicBezTo>
                  <a:pt x="4390193" y="7492929"/>
                  <a:pt x="4393394" y="7493577"/>
                  <a:pt x="4395681" y="7495788"/>
                </a:cubicBezTo>
                <a:cubicBezTo>
                  <a:pt x="4400788" y="7500705"/>
                  <a:pt x="4405018" y="7506423"/>
                  <a:pt x="4404256" y="7513970"/>
                </a:cubicBezTo>
                <a:cubicBezTo>
                  <a:pt x="4404180" y="7514694"/>
                  <a:pt x="4403951" y="7515342"/>
                  <a:pt x="4403799" y="7516067"/>
                </a:cubicBezTo>
                <a:cubicBezTo>
                  <a:pt x="4408905" y="7529751"/>
                  <a:pt x="4392480" y="7546065"/>
                  <a:pt x="4381009" y="7533563"/>
                </a:cubicBezTo>
                <a:close/>
                <a:moveTo>
                  <a:pt x="4412488" y="7433732"/>
                </a:moveTo>
                <a:lnTo>
                  <a:pt x="4407571" y="7438268"/>
                </a:lnTo>
                <a:cubicBezTo>
                  <a:pt x="4407190" y="7438610"/>
                  <a:pt x="4406771" y="7438877"/>
                  <a:pt x="4406390" y="7439144"/>
                </a:cubicBezTo>
                <a:cubicBezTo>
                  <a:pt x="4406657" y="7440555"/>
                  <a:pt x="4406771" y="7441965"/>
                  <a:pt x="4406619" y="7443337"/>
                </a:cubicBezTo>
                <a:cubicBezTo>
                  <a:pt x="4405590" y="7451837"/>
                  <a:pt x="4398006" y="7456793"/>
                  <a:pt x="4389889" y="7456450"/>
                </a:cubicBezTo>
                <a:lnTo>
                  <a:pt x="4380475" y="7456069"/>
                </a:lnTo>
                <a:cubicBezTo>
                  <a:pt x="4372320" y="7455726"/>
                  <a:pt x="4366451" y="7446920"/>
                  <a:pt x="4367366" y="7439335"/>
                </a:cubicBezTo>
                <a:cubicBezTo>
                  <a:pt x="4368318" y="7431521"/>
                  <a:pt x="4374835" y="7426756"/>
                  <a:pt x="4382152" y="7426337"/>
                </a:cubicBezTo>
                <a:cubicBezTo>
                  <a:pt x="4382457" y="7422792"/>
                  <a:pt x="4383829" y="7419323"/>
                  <a:pt x="4386420" y="7416921"/>
                </a:cubicBezTo>
                <a:lnTo>
                  <a:pt x="4391337" y="7412385"/>
                </a:lnTo>
                <a:cubicBezTo>
                  <a:pt x="4397548" y="7406667"/>
                  <a:pt x="4406428" y="7406820"/>
                  <a:pt x="4412564" y="7412499"/>
                </a:cubicBezTo>
                <a:cubicBezTo>
                  <a:pt x="4418395" y="7417836"/>
                  <a:pt x="4418280" y="7428395"/>
                  <a:pt x="4412488" y="7433732"/>
                </a:cubicBezTo>
                <a:close/>
                <a:moveTo>
                  <a:pt x="4409134" y="7406515"/>
                </a:moveTo>
                <a:cubicBezTo>
                  <a:pt x="4396062" y="7392297"/>
                  <a:pt x="4417023" y="7370798"/>
                  <a:pt x="4430132" y="7385054"/>
                </a:cubicBezTo>
                <a:cubicBezTo>
                  <a:pt x="4443204" y="7399235"/>
                  <a:pt x="4422244" y="7420772"/>
                  <a:pt x="4409134" y="7406515"/>
                </a:cubicBezTo>
                <a:close/>
                <a:moveTo>
                  <a:pt x="4437106" y="7359210"/>
                </a:moveTo>
                <a:cubicBezTo>
                  <a:pt x="4428989" y="7358867"/>
                  <a:pt x="4422701" y="7350977"/>
                  <a:pt x="4423273" y="7343086"/>
                </a:cubicBezTo>
                <a:cubicBezTo>
                  <a:pt x="4423501" y="7339961"/>
                  <a:pt x="4424988" y="7337369"/>
                  <a:pt x="4426855" y="7335120"/>
                </a:cubicBezTo>
                <a:cubicBezTo>
                  <a:pt x="4426169" y="7336835"/>
                  <a:pt x="4425178" y="7338474"/>
                  <a:pt x="4423730" y="7339808"/>
                </a:cubicBezTo>
                <a:lnTo>
                  <a:pt x="4413898" y="7348842"/>
                </a:lnTo>
                <a:cubicBezTo>
                  <a:pt x="4407914" y="7354369"/>
                  <a:pt x="4398806" y="7355132"/>
                  <a:pt x="4392670" y="7349223"/>
                </a:cubicBezTo>
                <a:cubicBezTo>
                  <a:pt x="4387107" y="7343810"/>
                  <a:pt x="4386306" y="7333481"/>
                  <a:pt x="4392289" y="7327992"/>
                </a:cubicBezTo>
                <a:lnTo>
                  <a:pt x="4402122" y="7318958"/>
                </a:lnTo>
                <a:cubicBezTo>
                  <a:pt x="4402770" y="7318348"/>
                  <a:pt x="4403608" y="7318043"/>
                  <a:pt x="4404332" y="7317547"/>
                </a:cubicBezTo>
                <a:cubicBezTo>
                  <a:pt x="4402579" y="7316708"/>
                  <a:pt x="4400826" y="7315756"/>
                  <a:pt x="4399340" y="7314117"/>
                </a:cubicBezTo>
                <a:cubicBezTo>
                  <a:pt x="4386268" y="7299899"/>
                  <a:pt x="4410811" y="7282555"/>
                  <a:pt x="4423768" y="7296620"/>
                </a:cubicBezTo>
                <a:cubicBezTo>
                  <a:pt x="4427122" y="7300280"/>
                  <a:pt x="4427960" y="7304129"/>
                  <a:pt x="4427198" y="7307598"/>
                </a:cubicBezTo>
                <a:cubicBezTo>
                  <a:pt x="4432952" y="7301461"/>
                  <a:pt x="4444233" y="7299174"/>
                  <a:pt x="4451703" y="7307255"/>
                </a:cubicBezTo>
                <a:cubicBezTo>
                  <a:pt x="4460277" y="7316594"/>
                  <a:pt x="4452617" y="7327191"/>
                  <a:pt x="4442671" y="7329440"/>
                </a:cubicBezTo>
                <a:lnTo>
                  <a:pt x="4448882" y="7329707"/>
                </a:lnTo>
                <a:cubicBezTo>
                  <a:pt x="4457000" y="7330050"/>
                  <a:pt x="4463326" y="7337941"/>
                  <a:pt x="4462716" y="7345831"/>
                </a:cubicBezTo>
                <a:cubicBezTo>
                  <a:pt x="4462068" y="7354102"/>
                  <a:pt x="4454713" y="7360011"/>
                  <a:pt x="4446596" y="7359668"/>
                </a:cubicBezTo>
                <a:lnTo>
                  <a:pt x="4437106" y="7359210"/>
                </a:lnTo>
                <a:close/>
                <a:moveTo>
                  <a:pt x="4456847" y="7426070"/>
                </a:moveTo>
                <a:cubicBezTo>
                  <a:pt x="4451169" y="7419933"/>
                  <a:pt x="4452846" y="7410212"/>
                  <a:pt x="4458639" y="7404914"/>
                </a:cubicBezTo>
                <a:lnTo>
                  <a:pt x="4463555" y="7400378"/>
                </a:lnTo>
                <a:cubicBezTo>
                  <a:pt x="4469767" y="7394698"/>
                  <a:pt x="4479370" y="7396375"/>
                  <a:pt x="4484706" y="7402131"/>
                </a:cubicBezTo>
                <a:cubicBezTo>
                  <a:pt x="4490384" y="7408269"/>
                  <a:pt x="4488707" y="7417988"/>
                  <a:pt x="4482914" y="7423325"/>
                </a:cubicBezTo>
                <a:lnTo>
                  <a:pt x="4477998" y="7427823"/>
                </a:lnTo>
                <a:cubicBezTo>
                  <a:pt x="4471825" y="7433541"/>
                  <a:pt x="4462183" y="7431826"/>
                  <a:pt x="4456847" y="7426070"/>
                </a:cubicBezTo>
                <a:close/>
                <a:moveTo>
                  <a:pt x="4472091" y="7521517"/>
                </a:moveTo>
                <a:cubicBezTo>
                  <a:pt x="4458981" y="7507262"/>
                  <a:pt x="4481314" y="7487173"/>
                  <a:pt x="4494385" y="7501391"/>
                </a:cubicBezTo>
                <a:cubicBezTo>
                  <a:pt x="4507533" y="7515648"/>
                  <a:pt x="4485201" y="7535774"/>
                  <a:pt x="4472091" y="7521517"/>
                </a:cubicBezTo>
                <a:close/>
                <a:moveTo>
                  <a:pt x="4482609" y="7466627"/>
                </a:moveTo>
                <a:cubicBezTo>
                  <a:pt x="4469576" y="7452447"/>
                  <a:pt x="4489774" y="7430224"/>
                  <a:pt x="4502846" y="7444442"/>
                </a:cubicBezTo>
                <a:cubicBezTo>
                  <a:pt x="4515879" y="7458584"/>
                  <a:pt x="4495681" y="7480845"/>
                  <a:pt x="4482609" y="7466627"/>
                </a:cubicBezTo>
                <a:close/>
                <a:moveTo>
                  <a:pt x="4524149" y="7319339"/>
                </a:moveTo>
                <a:cubicBezTo>
                  <a:pt x="4523349" y="7321473"/>
                  <a:pt x="4522206" y="7323532"/>
                  <a:pt x="4520414" y="7325323"/>
                </a:cubicBezTo>
                <a:cubicBezTo>
                  <a:pt x="4516565" y="7329097"/>
                  <a:pt x="4510391" y="7329974"/>
                  <a:pt x="4505285" y="7328220"/>
                </a:cubicBezTo>
                <a:cubicBezTo>
                  <a:pt x="4499911" y="7329668"/>
                  <a:pt x="4493661" y="7327725"/>
                  <a:pt x="4489774" y="7323799"/>
                </a:cubicBezTo>
                <a:cubicBezTo>
                  <a:pt x="4486382" y="7320330"/>
                  <a:pt x="4485658" y="7315794"/>
                  <a:pt x="4486497" y="7311448"/>
                </a:cubicBezTo>
                <a:cubicBezTo>
                  <a:pt x="4483333" y="7305959"/>
                  <a:pt x="4483067" y="7298831"/>
                  <a:pt x="4489050" y="7293304"/>
                </a:cubicBezTo>
                <a:lnTo>
                  <a:pt x="4492099" y="7290521"/>
                </a:lnTo>
                <a:cubicBezTo>
                  <a:pt x="4498349" y="7284766"/>
                  <a:pt x="4505590" y="7286061"/>
                  <a:pt x="4510658" y="7290254"/>
                </a:cubicBezTo>
                <a:cubicBezTo>
                  <a:pt x="4511382" y="7290217"/>
                  <a:pt x="4511992" y="7289759"/>
                  <a:pt x="4512716" y="7289797"/>
                </a:cubicBezTo>
                <a:lnTo>
                  <a:pt x="4522167" y="7290178"/>
                </a:lnTo>
                <a:cubicBezTo>
                  <a:pt x="4530323" y="7290521"/>
                  <a:pt x="4536077" y="7299518"/>
                  <a:pt x="4535125" y="7306989"/>
                </a:cubicBezTo>
                <a:cubicBezTo>
                  <a:pt x="4534248" y="7313469"/>
                  <a:pt x="4529751" y="7317738"/>
                  <a:pt x="4524149" y="7319339"/>
                </a:cubicBezTo>
                <a:close/>
                <a:moveTo>
                  <a:pt x="4561459" y="7033795"/>
                </a:moveTo>
                <a:cubicBezTo>
                  <a:pt x="4574568" y="7048052"/>
                  <a:pt x="4551321" y="7067073"/>
                  <a:pt x="4538288" y="7052893"/>
                </a:cubicBezTo>
                <a:cubicBezTo>
                  <a:pt x="4525140" y="7038636"/>
                  <a:pt x="4548425" y="7019616"/>
                  <a:pt x="4561459" y="7033795"/>
                </a:cubicBezTo>
                <a:close/>
                <a:moveTo>
                  <a:pt x="4547739" y="6970100"/>
                </a:moveTo>
                <a:cubicBezTo>
                  <a:pt x="4566375" y="6974217"/>
                  <a:pt x="4563974" y="7004216"/>
                  <a:pt x="4545147" y="7000061"/>
                </a:cubicBezTo>
                <a:cubicBezTo>
                  <a:pt x="4526512" y="6995906"/>
                  <a:pt x="4528875" y="6965945"/>
                  <a:pt x="4547739" y="6970100"/>
                </a:cubicBezTo>
                <a:close/>
                <a:moveTo>
                  <a:pt x="4577884" y="7092803"/>
                </a:moveTo>
                <a:cubicBezTo>
                  <a:pt x="4586116" y="7094594"/>
                  <a:pt x="4590346" y="7103285"/>
                  <a:pt x="4588745" y="7111061"/>
                </a:cubicBezTo>
                <a:cubicBezTo>
                  <a:pt x="4587068" y="7119180"/>
                  <a:pt x="4578151" y="7123602"/>
                  <a:pt x="4570490" y="7121925"/>
                </a:cubicBezTo>
                <a:lnTo>
                  <a:pt x="4563974" y="7120476"/>
                </a:lnTo>
                <a:cubicBezTo>
                  <a:pt x="4555742" y="7118646"/>
                  <a:pt x="4551512" y="7109956"/>
                  <a:pt x="4553150" y="7102217"/>
                </a:cubicBezTo>
                <a:cubicBezTo>
                  <a:pt x="4554484" y="7095776"/>
                  <a:pt x="4560353" y="7091849"/>
                  <a:pt x="4566565" y="7091240"/>
                </a:cubicBezTo>
                <a:cubicBezTo>
                  <a:pt x="4565155" y="7090668"/>
                  <a:pt x="4563745" y="7090058"/>
                  <a:pt x="4562602" y="7088914"/>
                </a:cubicBezTo>
                <a:cubicBezTo>
                  <a:pt x="4561954" y="7088190"/>
                  <a:pt x="4561268" y="7087580"/>
                  <a:pt x="4560544" y="7086970"/>
                </a:cubicBezTo>
                <a:lnTo>
                  <a:pt x="4560544" y="7086970"/>
                </a:lnTo>
                <a:cubicBezTo>
                  <a:pt x="4560430" y="7086970"/>
                  <a:pt x="4560391" y="7086970"/>
                  <a:pt x="4560239" y="7086932"/>
                </a:cubicBezTo>
                <a:cubicBezTo>
                  <a:pt x="4559972" y="7086932"/>
                  <a:pt x="4559934" y="7086932"/>
                  <a:pt x="4559477" y="7086970"/>
                </a:cubicBezTo>
                <a:cubicBezTo>
                  <a:pt x="4551093" y="7087466"/>
                  <a:pt x="4544309" y="7081596"/>
                  <a:pt x="4543204" y="7073324"/>
                </a:cubicBezTo>
                <a:cubicBezTo>
                  <a:pt x="4542137" y="7065434"/>
                  <a:pt x="4548996" y="7057505"/>
                  <a:pt x="4556847" y="7057048"/>
                </a:cubicBezTo>
                <a:cubicBezTo>
                  <a:pt x="4565994" y="7056514"/>
                  <a:pt x="4575102" y="7058991"/>
                  <a:pt x="4581619" y="7065701"/>
                </a:cubicBezTo>
                <a:cubicBezTo>
                  <a:pt x="4587297" y="7071533"/>
                  <a:pt x="4589355" y="7079995"/>
                  <a:pt x="4583753" y="7086818"/>
                </a:cubicBezTo>
                <a:cubicBezTo>
                  <a:pt x="4581542" y="7089524"/>
                  <a:pt x="4577960" y="7091354"/>
                  <a:pt x="4574263" y="7092002"/>
                </a:cubicBezTo>
                <a:lnTo>
                  <a:pt x="4577884" y="7092803"/>
                </a:lnTo>
                <a:close/>
                <a:moveTo>
                  <a:pt x="4606618" y="7148760"/>
                </a:moveTo>
                <a:lnTo>
                  <a:pt x="4613135" y="7150208"/>
                </a:lnTo>
                <a:cubicBezTo>
                  <a:pt x="4621100" y="7151962"/>
                  <a:pt x="4624682" y="7162520"/>
                  <a:pt x="4622205" y="7169420"/>
                </a:cubicBezTo>
                <a:cubicBezTo>
                  <a:pt x="4619195" y="7177768"/>
                  <a:pt x="4610925" y="7180245"/>
                  <a:pt x="4602998" y="7178492"/>
                </a:cubicBezTo>
                <a:lnTo>
                  <a:pt x="4596481" y="7177043"/>
                </a:lnTo>
                <a:cubicBezTo>
                  <a:pt x="4588516" y="7175290"/>
                  <a:pt x="4584934" y="7164693"/>
                  <a:pt x="4587411" y="7157832"/>
                </a:cubicBezTo>
                <a:cubicBezTo>
                  <a:pt x="4590422" y="7149484"/>
                  <a:pt x="4598692" y="7147006"/>
                  <a:pt x="4606618" y="7148760"/>
                </a:cubicBezTo>
                <a:close/>
                <a:moveTo>
                  <a:pt x="4606161" y="7051215"/>
                </a:moveTo>
                <a:cubicBezTo>
                  <a:pt x="4625026" y="7055370"/>
                  <a:pt x="4620224" y="7085026"/>
                  <a:pt x="4601397" y="7080871"/>
                </a:cubicBezTo>
                <a:cubicBezTo>
                  <a:pt x="4582533" y="7076717"/>
                  <a:pt x="4587297" y="7047061"/>
                  <a:pt x="4606161" y="7051215"/>
                </a:cubicBezTo>
                <a:close/>
                <a:moveTo>
                  <a:pt x="4542709" y="7149865"/>
                </a:moveTo>
                <a:lnTo>
                  <a:pt x="4544157" y="7143347"/>
                </a:lnTo>
                <a:cubicBezTo>
                  <a:pt x="4545986" y="7135114"/>
                  <a:pt x="4552007" y="7129510"/>
                  <a:pt x="4560811" y="7130158"/>
                </a:cubicBezTo>
                <a:cubicBezTo>
                  <a:pt x="4568356" y="7130692"/>
                  <a:pt x="4575712" y="7139078"/>
                  <a:pt x="4573997" y="7146816"/>
                </a:cubicBezTo>
                <a:lnTo>
                  <a:pt x="4572548" y="7153334"/>
                </a:lnTo>
                <a:cubicBezTo>
                  <a:pt x="4570757" y="7161568"/>
                  <a:pt x="4564698" y="7167133"/>
                  <a:pt x="4555894" y="7166523"/>
                </a:cubicBezTo>
                <a:cubicBezTo>
                  <a:pt x="4548349" y="7165951"/>
                  <a:pt x="4540993" y="7157527"/>
                  <a:pt x="4542709" y="7149865"/>
                </a:cubicBezTo>
                <a:close/>
                <a:moveTo>
                  <a:pt x="4572358" y="7260675"/>
                </a:moveTo>
                <a:cubicBezTo>
                  <a:pt x="4553455" y="7256520"/>
                  <a:pt x="4561611" y="7227588"/>
                  <a:pt x="4580399" y="7231743"/>
                </a:cubicBezTo>
                <a:cubicBezTo>
                  <a:pt x="4599301" y="7235898"/>
                  <a:pt x="4591146" y="7264792"/>
                  <a:pt x="4572358" y="7260675"/>
                </a:cubicBezTo>
                <a:close/>
                <a:moveTo>
                  <a:pt x="4612907" y="7276303"/>
                </a:moveTo>
                <a:cubicBezTo>
                  <a:pt x="4611992" y="7276112"/>
                  <a:pt x="4611039" y="7275960"/>
                  <a:pt x="4610087" y="7275884"/>
                </a:cubicBezTo>
                <a:lnTo>
                  <a:pt x="4610087" y="7275884"/>
                </a:lnTo>
                <a:cubicBezTo>
                  <a:pt x="4609972" y="7275922"/>
                  <a:pt x="4609934" y="7275922"/>
                  <a:pt x="4609820" y="7275998"/>
                </a:cubicBezTo>
                <a:cubicBezTo>
                  <a:pt x="4609629" y="7276151"/>
                  <a:pt x="4609591" y="7276189"/>
                  <a:pt x="4609210" y="7276456"/>
                </a:cubicBezTo>
                <a:cubicBezTo>
                  <a:pt x="4602617" y="7281678"/>
                  <a:pt x="4593699" y="7280725"/>
                  <a:pt x="4588059" y="7274626"/>
                </a:cubicBezTo>
                <a:cubicBezTo>
                  <a:pt x="4582686" y="7268756"/>
                  <a:pt x="4583753" y="7258350"/>
                  <a:pt x="4589888" y="7253432"/>
                </a:cubicBezTo>
                <a:cubicBezTo>
                  <a:pt x="4597053" y="7247753"/>
                  <a:pt x="4605933" y="7244589"/>
                  <a:pt x="4615155" y="7246304"/>
                </a:cubicBezTo>
                <a:cubicBezTo>
                  <a:pt x="4623158" y="7247829"/>
                  <a:pt x="4629675" y="7253547"/>
                  <a:pt x="4629027" y="7262390"/>
                </a:cubicBezTo>
                <a:cubicBezTo>
                  <a:pt x="4628456" y="7269862"/>
                  <a:pt x="4620872" y="7277828"/>
                  <a:pt x="4612907" y="7276303"/>
                </a:cubicBezTo>
                <a:close/>
                <a:moveTo>
                  <a:pt x="4631428" y="7006655"/>
                </a:moveTo>
                <a:cubicBezTo>
                  <a:pt x="4624187" y="7011763"/>
                  <a:pt x="4615955" y="7009057"/>
                  <a:pt x="4610468" y="7003072"/>
                </a:cubicBezTo>
                <a:lnTo>
                  <a:pt x="4605971" y="6998155"/>
                </a:lnTo>
                <a:cubicBezTo>
                  <a:pt x="4600445" y="6992132"/>
                  <a:pt x="4603570" y="6981459"/>
                  <a:pt x="4609553" y="6977228"/>
                </a:cubicBezTo>
                <a:cubicBezTo>
                  <a:pt x="4616794" y="6972120"/>
                  <a:pt x="4625026" y="6974865"/>
                  <a:pt x="4630475" y="6980811"/>
                </a:cubicBezTo>
                <a:lnTo>
                  <a:pt x="4635010" y="6985728"/>
                </a:lnTo>
                <a:cubicBezTo>
                  <a:pt x="4640536" y="6991713"/>
                  <a:pt x="4637373" y="7002424"/>
                  <a:pt x="4631428" y="7006655"/>
                </a:cubicBezTo>
                <a:close/>
                <a:moveTo>
                  <a:pt x="5041603" y="5986232"/>
                </a:moveTo>
                <a:cubicBezTo>
                  <a:pt x="4875216" y="6216465"/>
                  <a:pt x="4627922" y="6386358"/>
                  <a:pt x="4377160" y="6515159"/>
                </a:cubicBezTo>
                <a:cubicBezTo>
                  <a:pt x="4271558" y="6569402"/>
                  <a:pt x="4160087" y="6593683"/>
                  <a:pt x="4054180" y="6589147"/>
                </a:cubicBezTo>
                <a:cubicBezTo>
                  <a:pt x="4055514" y="6592349"/>
                  <a:pt x="4056009" y="6595894"/>
                  <a:pt x="4054904" y="6599134"/>
                </a:cubicBezTo>
                <a:cubicBezTo>
                  <a:pt x="4051969" y="6607825"/>
                  <a:pt x="4046139" y="6615220"/>
                  <a:pt x="4037526" y="6618765"/>
                </a:cubicBezTo>
                <a:cubicBezTo>
                  <a:pt x="4029980" y="6621853"/>
                  <a:pt x="4021406" y="6620632"/>
                  <a:pt x="4017099" y="6612856"/>
                </a:cubicBezTo>
                <a:cubicBezTo>
                  <a:pt x="4013517" y="6606338"/>
                  <a:pt x="4015498" y="6595513"/>
                  <a:pt x="4023006" y="6592463"/>
                </a:cubicBezTo>
                <a:cubicBezTo>
                  <a:pt x="4023921" y="6592120"/>
                  <a:pt x="4024835" y="6591701"/>
                  <a:pt x="4025712" y="6591243"/>
                </a:cubicBezTo>
                <a:cubicBezTo>
                  <a:pt x="4025826" y="6591206"/>
                  <a:pt x="4025788" y="6591206"/>
                  <a:pt x="4025864" y="6591167"/>
                </a:cubicBezTo>
                <a:cubicBezTo>
                  <a:pt x="4025902" y="6591091"/>
                  <a:pt x="4025940" y="6591053"/>
                  <a:pt x="4025978" y="6591015"/>
                </a:cubicBezTo>
                <a:cubicBezTo>
                  <a:pt x="4026055" y="6590824"/>
                  <a:pt x="4026093" y="6590710"/>
                  <a:pt x="4026169" y="6590481"/>
                </a:cubicBezTo>
                <a:cubicBezTo>
                  <a:pt x="4026512" y="6589490"/>
                  <a:pt x="4027160" y="6588728"/>
                  <a:pt x="4027617" y="6587851"/>
                </a:cubicBezTo>
                <a:cubicBezTo>
                  <a:pt x="3993890" y="6584802"/>
                  <a:pt x="3961078" y="6578283"/>
                  <a:pt x="3929142" y="6569097"/>
                </a:cubicBezTo>
                <a:cubicBezTo>
                  <a:pt x="3930590" y="6578664"/>
                  <a:pt x="3924378" y="6588956"/>
                  <a:pt x="3912869" y="6585411"/>
                </a:cubicBezTo>
                <a:cubicBezTo>
                  <a:pt x="3901512" y="6581942"/>
                  <a:pt x="3899073" y="6569173"/>
                  <a:pt x="3903303" y="6561320"/>
                </a:cubicBezTo>
                <a:cubicBezTo>
                  <a:pt x="3889165" y="6556442"/>
                  <a:pt x="3875293" y="6550953"/>
                  <a:pt x="3861649" y="6544815"/>
                </a:cubicBezTo>
                <a:cubicBezTo>
                  <a:pt x="3861078" y="6549237"/>
                  <a:pt x="3858906" y="6553468"/>
                  <a:pt x="3854866" y="6555641"/>
                </a:cubicBezTo>
                <a:cubicBezTo>
                  <a:pt x="3852084" y="6557127"/>
                  <a:pt x="3849302" y="6558614"/>
                  <a:pt x="3846520" y="6560101"/>
                </a:cubicBezTo>
                <a:cubicBezTo>
                  <a:pt x="3839355" y="6563913"/>
                  <a:pt x="3830323" y="6562350"/>
                  <a:pt x="3825864" y="6555069"/>
                </a:cubicBezTo>
                <a:cubicBezTo>
                  <a:pt x="3821825" y="6548437"/>
                  <a:pt x="3823692" y="6538259"/>
                  <a:pt x="3830857" y="6534409"/>
                </a:cubicBezTo>
                <a:lnTo>
                  <a:pt x="3835925" y="6531703"/>
                </a:lnTo>
                <a:cubicBezTo>
                  <a:pt x="3725293" y="6473611"/>
                  <a:pt x="3635354" y="6372483"/>
                  <a:pt x="3587717" y="6226300"/>
                </a:cubicBezTo>
                <a:cubicBezTo>
                  <a:pt x="3501322" y="5961264"/>
                  <a:pt x="3543509" y="5634820"/>
                  <a:pt x="3696977" y="5403557"/>
                </a:cubicBezTo>
                <a:cubicBezTo>
                  <a:pt x="3699950" y="5399098"/>
                  <a:pt x="3703304" y="5394942"/>
                  <a:pt x="3706352" y="5390559"/>
                </a:cubicBezTo>
                <a:cubicBezTo>
                  <a:pt x="3870567" y="5061447"/>
                  <a:pt x="4177541" y="4794886"/>
                  <a:pt x="4534439" y="4716820"/>
                </a:cubicBezTo>
                <a:cubicBezTo>
                  <a:pt x="4873501" y="4642642"/>
                  <a:pt x="5153303" y="4834415"/>
                  <a:pt x="5229179" y="5169931"/>
                </a:cubicBezTo>
                <a:cubicBezTo>
                  <a:pt x="5294308" y="5457456"/>
                  <a:pt x="5211534" y="5751081"/>
                  <a:pt x="5041603" y="5986232"/>
                </a:cubicBezTo>
                <a:close/>
                <a:moveTo>
                  <a:pt x="5287944" y="2261819"/>
                </a:moveTo>
                <a:lnTo>
                  <a:pt x="5278645" y="2260294"/>
                </a:lnTo>
                <a:cubicBezTo>
                  <a:pt x="5270642" y="2258960"/>
                  <a:pt x="5265041" y="2250879"/>
                  <a:pt x="5266450" y="2242912"/>
                </a:cubicBezTo>
                <a:cubicBezTo>
                  <a:pt x="5267403" y="2237347"/>
                  <a:pt x="5271595" y="2233192"/>
                  <a:pt x="5276664" y="2231476"/>
                </a:cubicBezTo>
                <a:lnTo>
                  <a:pt x="5274682" y="2230790"/>
                </a:lnTo>
                <a:cubicBezTo>
                  <a:pt x="5267022" y="2228084"/>
                  <a:pt x="5261191" y="2221833"/>
                  <a:pt x="5263059" y="2213027"/>
                </a:cubicBezTo>
                <a:cubicBezTo>
                  <a:pt x="5264126" y="2207919"/>
                  <a:pt x="5268813" y="2202888"/>
                  <a:pt x="5274149" y="2201325"/>
                </a:cubicBezTo>
                <a:cubicBezTo>
                  <a:pt x="5272319" y="2201363"/>
                  <a:pt x="5270490" y="2201134"/>
                  <a:pt x="5268737" y="2200524"/>
                </a:cubicBezTo>
                <a:lnTo>
                  <a:pt x="5262449" y="2198314"/>
                </a:lnTo>
                <a:cubicBezTo>
                  <a:pt x="5260201" y="2197513"/>
                  <a:pt x="5258409" y="2196217"/>
                  <a:pt x="5256923" y="2194616"/>
                </a:cubicBezTo>
                <a:cubicBezTo>
                  <a:pt x="5250254" y="2196865"/>
                  <a:pt x="5242975" y="2196751"/>
                  <a:pt x="5236191" y="2192863"/>
                </a:cubicBezTo>
                <a:cubicBezTo>
                  <a:pt x="5231847" y="2190385"/>
                  <a:pt x="5228683" y="2187107"/>
                  <a:pt x="5226397" y="2183333"/>
                </a:cubicBezTo>
                <a:cubicBezTo>
                  <a:pt x="5224110" y="2183753"/>
                  <a:pt x="5221672" y="2183753"/>
                  <a:pt x="5219232" y="2183105"/>
                </a:cubicBezTo>
                <a:cubicBezTo>
                  <a:pt x="5211573" y="2181084"/>
                  <a:pt x="5206809" y="2171707"/>
                  <a:pt x="5209400" y="2164312"/>
                </a:cubicBezTo>
                <a:lnTo>
                  <a:pt x="5213821" y="2151733"/>
                </a:lnTo>
                <a:cubicBezTo>
                  <a:pt x="5215650" y="2146511"/>
                  <a:pt x="5219766" y="2143004"/>
                  <a:pt x="5224606" y="2141823"/>
                </a:cubicBezTo>
                <a:cubicBezTo>
                  <a:pt x="5224644" y="2141632"/>
                  <a:pt x="5224720" y="2141441"/>
                  <a:pt x="5224797" y="2141213"/>
                </a:cubicBezTo>
                <a:cubicBezTo>
                  <a:pt x="5215574" y="2141022"/>
                  <a:pt x="5206275" y="2132941"/>
                  <a:pt x="5210239" y="2121696"/>
                </a:cubicBezTo>
                <a:cubicBezTo>
                  <a:pt x="5215040" y="2108050"/>
                  <a:pt x="5232114" y="2110146"/>
                  <a:pt x="5237715" y="2119676"/>
                </a:cubicBezTo>
                <a:cubicBezTo>
                  <a:pt x="5246671" y="2114149"/>
                  <a:pt x="5260315" y="2115712"/>
                  <a:pt x="5269385" y="2120362"/>
                </a:cubicBezTo>
                <a:cubicBezTo>
                  <a:pt x="5275749" y="2123564"/>
                  <a:pt x="5278836" y="2131836"/>
                  <a:pt x="5280246" y="2140107"/>
                </a:cubicBezTo>
                <a:cubicBezTo>
                  <a:pt x="5290116" y="2137858"/>
                  <a:pt x="5303188" y="2148646"/>
                  <a:pt x="5298539" y="2161796"/>
                </a:cubicBezTo>
                <a:cubicBezTo>
                  <a:pt x="5295375" y="2170754"/>
                  <a:pt x="5287258" y="2171974"/>
                  <a:pt x="5280589" y="2168734"/>
                </a:cubicBezTo>
                <a:cubicBezTo>
                  <a:pt x="5280627" y="2170144"/>
                  <a:pt x="5280513" y="2171555"/>
                  <a:pt x="5280132" y="2172851"/>
                </a:cubicBezTo>
                <a:cubicBezTo>
                  <a:pt x="5287449" y="2175976"/>
                  <a:pt x="5290459" y="2184477"/>
                  <a:pt x="5288097" y="2191795"/>
                </a:cubicBezTo>
                <a:cubicBezTo>
                  <a:pt x="5286572" y="2196522"/>
                  <a:pt x="5282533" y="2199686"/>
                  <a:pt x="5277922" y="2200868"/>
                </a:cubicBezTo>
                <a:cubicBezTo>
                  <a:pt x="5278874" y="2200906"/>
                  <a:pt x="5279865" y="2201096"/>
                  <a:pt x="5280818" y="2201439"/>
                </a:cubicBezTo>
                <a:lnTo>
                  <a:pt x="5287106" y="2203650"/>
                </a:lnTo>
                <a:cubicBezTo>
                  <a:pt x="5294766" y="2206357"/>
                  <a:pt x="5300597" y="2212608"/>
                  <a:pt x="5298729" y="2221413"/>
                </a:cubicBezTo>
                <a:cubicBezTo>
                  <a:pt x="5297853" y="2225644"/>
                  <a:pt x="5294385" y="2229609"/>
                  <a:pt x="5290231" y="2231820"/>
                </a:cubicBezTo>
                <a:cubicBezTo>
                  <a:pt x="5291183" y="2231972"/>
                  <a:pt x="5292136" y="2232125"/>
                  <a:pt x="5293089" y="2232277"/>
                </a:cubicBezTo>
                <a:cubicBezTo>
                  <a:pt x="5301130" y="2233611"/>
                  <a:pt x="5306694" y="2241692"/>
                  <a:pt x="5305284" y="2249659"/>
                </a:cubicBezTo>
                <a:cubicBezTo>
                  <a:pt x="5303912" y="2257626"/>
                  <a:pt x="5295947" y="2263115"/>
                  <a:pt x="5287944" y="2261819"/>
                </a:cubicBezTo>
                <a:close/>
                <a:moveTo>
                  <a:pt x="5306923" y="2117046"/>
                </a:moveTo>
                <a:cubicBezTo>
                  <a:pt x="5309400" y="2109613"/>
                  <a:pt x="5319118" y="2105229"/>
                  <a:pt x="5326321" y="2108431"/>
                </a:cubicBezTo>
                <a:lnTo>
                  <a:pt x="5332418" y="2111137"/>
                </a:lnTo>
                <a:cubicBezTo>
                  <a:pt x="5340117" y="2114568"/>
                  <a:pt x="5343737" y="2122497"/>
                  <a:pt x="5341031" y="2130540"/>
                </a:cubicBezTo>
                <a:cubicBezTo>
                  <a:pt x="5338554" y="2137973"/>
                  <a:pt x="5328836" y="2142356"/>
                  <a:pt x="5321634" y="2139154"/>
                </a:cubicBezTo>
                <a:lnTo>
                  <a:pt x="5315536" y="2136448"/>
                </a:lnTo>
                <a:cubicBezTo>
                  <a:pt x="5307838" y="2133055"/>
                  <a:pt x="5304217" y="2125127"/>
                  <a:pt x="5306923" y="2117046"/>
                </a:cubicBezTo>
                <a:close/>
                <a:moveTo>
                  <a:pt x="5340231" y="2297764"/>
                </a:moveTo>
                <a:cubicBezTo>
                  <a:pt x="5332952" y="2302224"/>
                  <a:pt x="5324301" y="2299365"/>
                  <a:pt x="5319576" y="2292809"/>
                </a:cubicBezTo>
                <a:lnTo>
                  <a:pt x="5315688" y="2287396"/>
                </a:lnTo>
                <a:cubicBezTo>
                  <a:pt x="5310924" y="2280801"/>
                  <a:pt x="5314087" y="2270738"/>
                  <a:pt x="5320643" y="2266736"/>
                </a:cubicBezTo>
                <a:cubicBezTo>
                  <a:pt x="5327921" y="2262276"/>
                  <a:pt x="5336572" y="2265097"/>
                  <a:pt x="5341298" y="2271691"/>
                </a:cubicBezTo>
                <a:lnTo>
                  <a:pt x="5345185" y="2277104"/>
                </a:lnTo>
                <a:cubicBezTo>
                  <a:pt x="5349949" y="2283737"/>
                  <a:pt x="5346785" y="2293762"/>
                  <a:pt x="5340231" y="2297764"/>
                </a:cubicBezTo>
                <a:close/>
                <a:moveTo>
                  <a:pt x="5351511" y="1975703"/>
                </a:moveTo>
                <a:cubicBezTo>
                  <a:pt x="5343660" y="1993352"/>
                  <a:pt x="5316221" y="1981192"/>
                  <a:pt x="5324072" y="1963506"/>
                </a:cubicBezTo>
                <a:cubicBezTo>
                  <a:pt x="5331885" y="1945857"/>
                  <a:pt x="5359324" y="1958017"/>
                  <a:pt x="5351511" y="1975703"/>
                </a:cubicBezTo>
                <a:close/>
                <a:moveTo>
                  <a:pt x="5336801" y="1919670"/>
                </a:moveTo>
                <a:lnTo>
                  <a:pt x="5324606" y="1914257"/>
                </a:lnTo>
                <a:cubicBezTo>
                  <a:pt x="5317174" y="1910979"/>
                  <a:pt x="5314736" y="1900763"/>
                  <a:pt x="5318356" y="1893978"/>
                </a:cubicBezTo>
                <a:cubicBezTo>
                  <a:pt x="5322319" y="1886469"/>
                  <a:pt x="5331237" y="1884448"/>
                  <a:pt x="5338630" y="1887727"/>
                </a:cubicBezTo>
                <a:lnTo>
                  <a:pt x="5350825" y="1893139"/>
                </a:lnTo>
                <a:cubicBezTo>
                  <a:pt x="5358257" y="1896456"/>
                  <a:pt x="5360696" y="1906633"/>
                  <a:pt x="5357075" y="1913418"/>
                </a:cubicBezTo>
                <a:cubicBezTo>
                  <a:pt x="5353112" y="1920928"/>
                  <a:pt x="5344194" y="1922948"/>
                  <a:pt x="5336801" y="1919670"/>
                </a:cubicBezTo>
                <a:close/>
                <a:moveTo>
                  <a:pt x="5360239" y="2257930"/>
                </a:moveTo>
                <a:cubicBezTo>
                  <a:pt x="5355360" y="2251107"/>
                  <a:pt x="5355970" y="2242531"/>
                  <a:pt x="5362373" y="2236813"/>
                </a:cubicBezTo>
                <a:cubicBezTo>
                  <a:pt x="5368127" y="2231629"/>
                  <a:pt x="5378912" y="2232544"/>
                  <a:pt x="5383486" y="2238948"/>
                </a:cubicBezTo>
                <a:lnTo>
                  <a:pt x="5387372" y="2244360"/>
                </a:lnTo>
                <a:cubicBezTo>
                  <a:pt x="5392289" y="2251184"/>
                  <a:pt x="5391641" y="2259760"/>
                  <a:pt x="5385238" y="2265478"/>
                </a:cubicBezTo>
                <a:cubicBezTo>
                  <a:pt x="5379446" y="2270662"/>
                  <a:pt x="5368699" y="2269747"/>
                  <a:pt x="5364125" y="2263343"/>
                </a:cubicBezTo>
                <a:lnTo>
                  <a:pt x="5360239" y="2257930"/>
                </a:lnTo>
                <a:close/>
                <a:moveTo>
                  <a:pt x="5393165" y="2415778"/>
                </a:moveTo>
                <a:cubicBezTo>
                  <a:pt x="5377464" y="2427023"/>
                  <a:pt x="5360200" y="2402475"/>
                  <a:pt x="5375939" y="2391192"/>
                </a:cubicBezTo>
                <a:cubicBezTo>
                  <a:pt x="5391641" y="2379947"/>
                  <a:pt x="5408866" y="2404533"/>
                  <a:pt x="5393165" y="2415778"/>
                </a:cubicBezTo>
                <a:close/>
                <a:moveTo>
                  <a:pt x="5415155" y="2309733"/>
                </a:moveTo>
                <a:lnTo>
                  <a:pt x="5414545" y="2310152"/>
                </a:lnTo>
                <a:cubicBezTo>
                  <a:pt x="5414202" y="2313392"/>
                  <a:pt x="5413173" y="2316518"/>
                  <a:pt x="5410696" y="2318538"/>
                </a:cubicBezTo>
                <a:cubicBezTo>
                  <a:pt x="5405208" y="2322998"/>
                  <a:pt x="5399034" y="2326505"/>
                  <a:pt x="5391641" y="2324866"/>
                </a:cubicBezTo>
                <a:cubicBezTo>
                  <a:pt x="5390917" y="2324714"/>
                  <a:pt x="5390307" y="2324370"/>
                  <a:pt x="5389621" y="2324142"/>
                </a:cubicBezTo>
                <a:cubicBezTo>
                  <a:pt x="5375406" y="2327534"/>
                  <a:pt x="5361267" y="2309276"/>
                  <a:pt x="5375025" y="2299403"/>
                </a:cubicBezTo>
                <a:cubicBezTo>
                  <a:pt x="5376321" y="2298488"/>
                  <a:pt x="5377654" y="2297840"/>
                  <a:pt x="5378988" y="2297345"/>
                </a:cubicBezTo>
                <a:cubicBezTo>
                  <a:pt x="5380094" y="2295934"/>
                  <a:pt x="5381428" y="2294638"/>
                  <a:pt x="5382952" y="2293647"/>
                </a:cubicBezTo>
                <a:cubicBezTo>
                  <a:pt x="5385201" y="2292161"/>
                  <a:pt x="5387716" y="2291589"/>
                  <a:pt x="5390231" y="2291627"/>
                </a:cubicBezTo>
                <a:cubicBezTo>
                  <a:pt x="5391107" y="2290560"/>
                  <a:pt x="5391945" y="2289454"/>
                  <a:pt x="5393051" y="2288654"/>
                </a:cubicBezTo>
                <a:lnTo>
                  <a:pt x="5398462" y="2284766"/>
                </a:lnTo>
                <a:cubicBezTo>
                  <a:pt x="5405284" y="2279887"/>
                  <a:pt x="5414583" y="2282555"/>
                  <a:pt x="5419270" y="2288921"/>
                </a:cubicBezTo>
                <a:cubicBezTo>
                  <a:pt x="5424263" y="2295591"/>
                  <a:pt x="5421519" y="2305159"/>
                  <a:pt x="5415155" y="2309733"/>
                </a:cubicBezTo>
                <a:close/>
                <a:moveTo>
                  <a:pt x="5448653" y="2431063"/>
                </a:moveTo>
                <a:cubicBezTo>
                  <a:pt x="5433028" y="2442270"/>
                  <a:pt x="5413440" y="2419513"/>
                  <a:pt x="5429103" y="2408269"/>
                </a:cubicBezTo>
                <a:cubicBezTo>
                  <a:pt x="5444728" y="2397062"/>
                  <a:pt x="5464316" y="2419818"/>
                  <a:pt x="5448653" y="2431063"/>
                </a:cubicBezTo>
                <a:close/>
                <a:moveTo>
                  <a:pt x="5461420" y="2335730"/>
                </a:moveTo>
                <a:cubicBezTo>
                  <a:pt x="5453112" y="2333671"/>
                  <a:pt x="5449148" y="2325552"/>
                  <a:pt x="5450444" y="2317547"/>
                </a:cubicBezTo>
                <a:lnTo>
                  <a:pt x="5451969" y="2308246"/>
                </a:lnTo>
                <a:cubicBezTo>
                  <a:pt x="5453302" y="2300242"/>
                  <a:pt x="5462753" y="2295477"/>
                  <a:pt x="5470147" y="2297268"/>
                </a:cubicBezTo>
                <a:cubicBezTo>
                  <a:pt x="5477769" y="2299174"/>
                  <a:pt x="5481694" y="2306188"/>
                  <a:pt x="5481275" y="2313545"/>
                </a:cubicBezTo>
                <a:cubicBezTo>
                  <a:pt x="5484781" y="2314269"/>
                  <a:pt x="5488020" y="2316061"/>
                  <a:pt x="5490078" y="2318920"/>
                </a:cubicBezTo>
                <a:lnTo>
                  <a:pt x="5493965" y="2324332"/>
                </a:lnTo>
                <a:cubicBezTo>
                  <a:pt x="5498882" y="2331194"/>
                  <a:pt x="5497662" y="2339961"/>
                  <a:pt x="5491298" y="2345412"/>
                </a:cubicBezTo>
                <a:cubicBezTo>
                  <a:pt x="5485276" y="2350520"/>
                  <a:pt x="5474834" y="2349109"/>
                  <a:pt x="5470261" y="2342705"/>
                </a:cubicBezTo>
                <a:lnTo>
                  <a:pt x="5466374" y="2337293"/>
                </a:lnTo>
                <a:cubicBezTo>
                  <a:pt x="5466069" y="2336873"/>
                  <a:pt x="5465878" y="2336454"/>
                  <a:pt x="5465612" y="2336035"/>
                </a:cubicBezTo>
                <a:cubicBezTo>
                  <a:pt x="5464202" y="2336111"/>
                  <a:pt x="5462753" y="2336073"/>
                  <a:pt x="5461420" y="2335730"/>
                </a:cubicBezTo>
                <a:close/>
                <a:moveTo>
                  <a:pt x="5468127" y="2408421"/>
                </a:moveTo>
                <a:cubicBezTo>
                  <a:pt x="5463249" y="2401598"/>
                  <a:pt x="5466107" y="2392259"/>
                  <a:pt x="5472472" y="2387647"/>
                </a:cubicBezTo>
                <a:cubicBezTo>
                  <a:pt x="5479255" y="2382768"/>
                  <a:pt x="5488668" y="2385626"/>
                  <a:pt x="5493241" y="2391992"/>
                </a:cubicBezTo>
                <a:lnTo>
                  <a:pt x="5497129" y="2397405"/>
                </a:lnTo>
                <a:cubicBezTo>
                  <a:pt x="5502006" y="2404228"/>
                  <a:pt x="5499148" y="2413605"/>
                  <a:pt x="5492784" y="2418179"/>
                </a:cubicBezTo>
                <a:cubicBezTo>
                  <a:pt x="5486039" y="2423058"/>
                  <a:pt x="5476587" y="2420238"/>
                  <a:pt x="5472014" y="2413872"/>
                </a:cubicBezTo>
                <a:lnTo>
                  <a:pt x="5468127" y="2408421"/>
                </a:lnTo>
                <a:close/>
                <a:moveTo>
                  <a:pt x="5761039" y="12185352"/>
                </a:moveTo>
                <a:cubicBezTo>
                  <a:pt x="5764849" y="12204069"/>
                  <a:pt x="5736382" y="12214056"/>
                  <a:pt x="5732533" y="12195111"/>
                </a:cubicBezTo>
                <a:cubicBezTo>
                  <a:pt x="5728760" y="12176357"/>
                  <a:pt x="5757190" y="12166370"/>
                  <a:pt x="5761039" y="12185352"/>
                </a:cubicBezTo>
                <a:close/>
                <a:moveTo>
                  <a:pt x="5770375" y="12274930"/>
                </a:moveTo>
                <a:cubicBezTo>
                  <a:pt x="5773920" y="12266773"/>
                  <a:pt x="5781503" y="12265173"/>
                  <a:pt x="5788058" y="12267269"/>
                </a:cubicBezTo>
                <a:cubicBezTo>
                  <a:pt x="5792021" y="12261436"/>
                  <a:pt x="5799072" y="12257967"/>
                  <a:pt x="5806008" y="12262427"/>
                </a:cubicBezTo>
                <a:cubicBezTo>
                  <a:pt x="5808370" y="12263952"/>
                  <a:pt x="5810924" y="12265173"/>
                  <a:pt x="5813287" y="12266659"/>
                </a:cubicBezTo>
                <a:cubicBezTo>
                  <a:pt x="5813935" y="12266964"/>
                  <a:pt x="5814583" y="12267269"/>
                  <a:pt x="5815231" y="12267497"/>
                </a:cubicBezTo>
                <a:cubicBezTo>
                  <a:pt x="5817212" y="12268108"/>
                  <a:pt x="5819003" y="12268679"/>
                  <a:pt x="5820642" y="12269632"/>
                </a:cubicBezTo>
                <a:cubicBezTo>
                  <a:pt x="5824796" y="12267879"/>
                  <a:pt x="5829789" y="12267803"/>
                  <a:pt x="5833561" y="12269594"/>
                </a:cubicBezTo>
                <a:cubicBezTo>
                  <a:pt x="5838439" y="12271920"/>
                  <a:pt x="5840764" y="12276151"/>
                  <a:pt x="5841412" y="12280800"/>
                </a:cubicBezTo>
                <a:cubicBezTo>
                  <a:pt x="5841640" y="12279924"/>
                  <a:pt x="5841564" y="12279124"/>
                  <a:pt x="5841946" y="12278208"/>
                </a:cubicBezTo>
                <a:cubicBezTo>
                  <a:pt x="5846328" y="12268146"/>
                  <a:pt x="5857265" y="12267231"/>
                  <a:pt x="5864583" y="12271424"/>
                </a:cubicBezTo>
                <a:cubicBezTo>
                  <a:pt x="5864506" y="12255262"/>
                  <a:pt x="5890840" y="12252936"/>
                  <a:pt x="5894460" y="12270699"/>
                </a:cubicBezTo>
                <a:cubicBezTo>
                  <a:pt x="5897357" y="12285071"/>
                  <a:pt x="5880969" y="12290597"/>
                  <a:pt x="5871176" y="12284232"/>
                </a:cubicBezTo>
                <a:cubicBezTo>
                  <a:pt x="5870985" y="12285565"/>
                  <a:pt x="5870947" y="12286824"/>
                  <a:pt x="5870337" y="12288272"/>
                </a:cubicBezTo>
                <a:cubicBezTo>
                  <a:pt x="5864506" y="12301689"/>
                  <a:pt x="5846862" y="12299174"/>
                  <a:pt x="5841946" y="12289415"/>
                </a:cubicBezTo>
                <a:cubicBezTo>
                  <a:pt x="5842746" y="12292198"/>
                  <a:pt x="5842974" y="12294219"/>
                  <a:pt x="5842860" y="12297001"/>
                </a:cubicBezTo>
                <a:cubicBezTo>
                  <a:pt x="5842593" y="12303367"/>
                  <a:pt x="5839773" y="12308131"/>
                  <a:pt x="5836343" y="12313278"/>
                </a:cubicBezTo>
                <a:cubicBezTo>
                  <a:pt x="5835352" y="12314803"/>
                  <a:pt x="5833714" y="12315908"/>
                  <a:pt x="5831923" y="12316784"/>
                </a:cubicBezTo>
                <a:cubicBezTo>
                  <a:pt x="5830779" y="12319452"/>
                  <a:pt x="5829102" y="12321854"/>
                  <a:pt x="5826816" y="12323494"/>
                </a:cubicBezTo>
                <a:cubicBezTo>
                  <a:pt x="5825025" y="12324789"/>
                  <a:pt x="5823157" y="12325971"/>
                  <a:pt x="5821252" y="12327115"/>
                </a:cubicBezTo>
                <a:cubicBezTo>
                  <a:pt x="5821023" y="12327686"/>
                  <a:pt x="5820833" y="12328220"/>
                  <a:pt x="5820528" y="12328754"/>
                </a:cubicBezTo>
                <a:cubicBezTo>
                  <a:pt x="5816641" y="12335462"/>
                  <a:pt x="5806732" y="12338779"/>
                  <a:pt x="5799949" y="12334281"/>
                </a:cubicBezTo>
                <a:lnTo>
                  <a:pt x="5796290" y="12331841"/>
                </a:lnTo>
                <a:cubicBezTo>
                  <a:pt x="5794994" y="12331498"/>
                  <a:pt x="5793698" y="12331078"/>
                  <a:pt x="5792403" y="12330469"/>
                </a:cubicBezTo>
                <a:cubicBezTo>
                  <a:pt x="5782609" y="12326009"/>
                  <a:pt x="5776625" y="12315679"/>
                  <a:pt x="5770147" y="12307560"/>
                </a:cubicBezTo>
                <a:cubicBezTo>
                  <a:pt x="5764621" y="12300661"/>
                  <a:pt x="5766869" y="12293455"/>
                  <a:pt x="5771976" y="12288958"/>
                </a:cubicBezTo>
                <a:cubicBezTo>
                  <a:pt x="5769194" y="12285337"/>
                  <a:pt x="5767974" y="12280458"/>
                  <a:pt x="5770375" y="12274930"/>
                </a:cubicBezTo>
                <a:close/>
                <a:moveTo>
                  <a:pt x="5832799" y="12117654"/>
                </a:moveTo>
                <a:cubicBezTo>
                  <a:pt x="5831122" y="12109384"/>
                  <a:pt x="5837372" y="12101989"/>
                  <a:pt x="5845147" y="12100311"/>
                </a:cubicBezTo>
                <a:cubicBezTo>
                  <a:pt x="5853264" y="12098558"/>
                  <a:pt x="5860924" y="12104962"/>
                  <a:pt x="5862486" y="12112662"/>
                </a:cubicBezTo>
                <a:lnTo>
                  <a:pt x="5863820" y="12119218"/>
                </a:lnTo>
                <a:cubicBezTo>
                  <a:pt x="5865497" y="12127490"/>
                  <a:pt x="5859247" y="12134885"/>
                  <a:pt x="5851473" y="12136561"/>
                </a:cubicBezTo>
                <a:cubicBezTo>
                  <a:pt x="5845032" y="12137972"/>
                  <a:pt x="5839049" y="12134199"/>
                  <a:pt x="5836000" y="12128747"/>
                </a:cubicBezTo>
                <a:cubicBezTo>
                  <a:pt x="5836076" y="12130272"/>
                  <a:pt x="5836076" y="12131796"/>
                  <a:pt x="5835505" y="12133283"/>
                </a:cubicBezTo>
                <a:cubicBezTo>
                  <a:pt x="5835124" y="12134122"/>
                  <a:pt x="5834781" y="12135037"/>
                  <a:pt x="5834552" y="12135952"/>
                </a:cubicBezTo>
                <a:lnTo>
                  <a:pt x="5834552" y="12135952"/>
                </a:lnTo>
                <a:cubicBezTo>
                  <a:pt x="5834552" y="12136066"/>
                  <a:pt x="5834590" y="12136104"/>
                  <a:pt x="5834629" y="12136256"/>
                </a:cubicBezTo>
                <a:cubicBezTo>
                  <a:pt x="5834742" y="12136486"/>
                  <a:pt x="5834781" y="12136524"/>
                  <a:pt x="5834971" y="12136943"/>
                </a:cubicBezTo>
                <a:cubicBezTo>
                  <a:pt x="5838821" y="12144452"/>
                  <a:pt x="5836191" y="12153028"/>
                  <a:pt x="5829064" y="12157412"/>
                </a:cubicBezTo>
                <a:cubicBezTo>
                  <a:pt x="5822281" y="12161567"/>
                  <a:pt x="5812220" y="12158518"/>
                  <a:pt x="5808600" y="12151503"/>
                </a:cubicBezTo>
                <a:cubicBezTo>
                  <a:pt x="5804369" y="12143347"/>
                  <a:pt x="5802997" y="12134008"/>
                  <a:pt x="5806465" y="12125279"/>
                </a:cubicBezTo>
                <a:cubicBezTo>
                  <a:pt x="5809476" y="12117693"/>
                  <a:pt x="5816412" y="12112394"/>
                  <a:pt x="5824987" y="12114719"/>
                </a:cubicBezTo>
                <a:cubicBezTo>
                  <a:pt x="5828378" y="12115635"/>
                  <a:pt x="5831465" y="12118188"/>
                  <a:pt x="5833599" y="12121314"/>
                </a:cubicBezTo>
                <a:lnTo>
                  <a:pt x="5832799" y="12117654"/>
                </a:lnTo>
                <a:close/>
                <a:moveTo>
                  <a:pt x="5975177" y="12041456"/>
                </a:moveTo>
                <a:cubicBezTo>
                  <a:pt x="5967059" y="12037187"/>
                  <a:pt x="5960543" y="12030326"/>
                  <a:pt x="5958409" y="12021215"/>
                </a:cubicBezTo>
                <a:cubicBezTo>
                  <a:pt x="5956541" y="12013288"/>
                  <a:pt x="5959171" y="12004977"/>
                  <a:pt x="5967555" y="12001967"/>
                </a:cubicBezTo>
                <a:cubicBezTo>
                  <a:pt x="5974605" y="11999451"/>
                  <a:pt x="5984933" y="12003186"/>
                  <a:pt x="5986801" y="12011115"/>
                </a:cubicBezTo>
                <a:cubicBezTo>
                  <a:pt x="5986991" y="12012029"/>
                  <a:pt x="5987220" y="12012945"/>
                  <a:pt x="5987563" y="12013859"/>
                </a:cubicBezTo>
                <a:cubicBezTo>
                  <a:pt x="5987563" y="12013859"/>
                  <a:pt x="5987563" y="12013859"/>
                  <a:pt x="5987563" y="12013859"/>
                </a:cubicBezTo>
                <a:cubicBezTo>
                  <a:pt x="5987639" y="12013936"/>
                  <a:pt x="5987677" y="12013973"/>
                  <a:pt x="5987791" y="12014050"/>
                </a:cubicBezTo>
                <a:cubicBezTo>
                  <a:pt x="5988020" y="12014164"/>
                  <a:pt x="5988058" y="12014164"/>
                  <a:pt x="5988439" y="12014393"/>
                </a:cubicBezTo>
                <a:cubicBezTo>
                  <a:pt x="5995909" y="12018319"/>
                  <a:pt x="5998691" y="12026896"/>
                  <a:pt x="5995337" y="12034557"/>
                </a:cubicBezTo>
                <a:cubicBezTo>
                  <a:pt x="5992136" y="12041838"/>
                  <a:pt x="5982113" y="12045116"/>
                  <a:pt x="5975177" y="12041456"/>
                </a:cubicBezTo>
                <a:close/>
                <a:moveTo>
                  <a:pt x="5988858" y="12054646"/>
                </a:moveTo>
                <a:cubicBezTo>
                  <a:pt x="5992707" y="12073705"/>
                  <a:pt x="5962906" y="12077936"/>
                  <a:pt x="5959057" y="12058992"/>
                </a:cubicBezTo>
                <a:cubicBezTo>
                  <a:pt x="5955246" y="12039970"/>
                  <a:pt x="5985047" y="12035739"/>
                  <a:pt x="5988858" y="12054646"/>
                </a:cubicBezTo>
                <a:close/>
                <a:moveTo>
                  <a:pt x="5960162" y="12165722"/>
                </a:moveTo>
                <a:lnTo>
                  <a:pt x="5966716" y="12164388"/>
                </a:lnTo>
                <a:cubicBezTo>
                  <a:pt x="5974720" y="12162787"/>
                  <a:pt x="5982875" y="12167971"/>
                  <a:pt x="5984590" y="12176014"/>
                </a:cubicBezTo>
                <a:cubicBezTo>
                  <a:pt x="5984895" y="12177539"/>
                  <a:pt x="5984743" y="12179064"/>
                  <a:pt x="5984590" y="12180550"/>
                </a:cubicBezTo>
                <a:cubicBezTo>
                  <a:pt x="5993317" y="12182151"/>
                  <a:pt x="6001168" y="12190765"/>
                  <a:pt x="5996556" y="12201324"/>
                </a:cubicBezTo>
                <a:cubicBezTo>
                  <a:pt x="5989773" y="12216953"/>
                  <a:pt x="5967898" y="12209062"/>
                  <a:pt x="5967898" y="12194882"/>
                </a:cubicBezTo>
                <a:lnTo>
                  <a:pt x="5966374" y="12195188"/>
                </a:lnTo>
                <a:cubicBezTo>
                  <a:pt x="5959438" y="12196598"/>
                  <a:pt x="5952616" y="12192710"/>
                  <a:pt x="5949758" y="12186420"/>
                </a:cubicBezTo>
                <a:cubicBezTo>
                  <a:pt x="5949186" y="12187716"/>
                  <a:pt x="5948272" y="12188821"/>
                  <a:pt x="5947395" y="12189928"/>
                </a:cubicBezTo>
                <a:cubicBezTo>
                  <a:pt x="5954178" y="12192786"/>
                  <a:pt x="5959171" y="12201362"/>
                  <a:pt x="5956046" y="12208491"/>
                </a:cubicBezTo>
                <a:lnTo>
                  <a:pt x="5953378" y="12214627"/>
                </a:lnTo>
                <a:cubicBezTo>
                  <a:pt x="5950139" y="12222099"/>
                  <a:pt x="5942593" y="12226902"/>
                  <a:pt x="5934323" y="12224157"/>
                </a:cubicBezTo>
                <a:cubicBezTo>
                  <a:pt x="5927083" y="12221717"/>
                  <a:pt x="5921595" y="12212531"/>
                  <a:pt x="5924834" y="12205098"/>
                </a:cubicBezTo>
                <a:lnTo>
                  <a:pt x="5927502" y="12198961"/>
                </a:lnTo>
                <a:cubicBezTo>
                  <a:pt x="5928264" y="12197246"/>
                  <a:pt x="5929293" y="12195683"/>
                  <a:pt x="5930474" y="12194272"/>
                </a:cubicBezTo>
                <a:cubicBezTo>
                  <a:pt x="5926778" y="12192747"/>
                  <a:pt x="5923614" y="12189928"/>
                  <a:pt x="5922090" y="12186039"/>
                </a:cubicBezTo>
                <a:lnTo>
                  <a:pt x="5918622" y="12177234"/>
                </a:lnTo>
                <a:cubicBezTo>
                  <a:pt x="5915612" y="12169648"/>
                  <a:pt x="5919422" y="12160691"/>
                  <a:pt x="5927006" y="12157679"/>
                </a:cubicBezTo>
                <a:cubicBezTo>
                  <a:pt x="5934552" y="12154667"/>
                  <a:pt x="5943584" y="12158518"/>
                  <a:pt x="5946557" y="12166065"/>
                </a:cubicBezTo>
                <a:lnTo>
                  <a:pt x="5949834" y="12174413"/>
                </a:lnTo>
                <a:cubicBezTo>
                  <a:pt x="5951816" y="12170182"/>
                  <a:pt x="5955398" y="12166713"/>
                  <a:pt x="5960162" y="12165722"/>
                </a:cubicBezTo>
                <a:close/>
                <a:moveTo>
                  <a:pt x="6031770" y="12223166"/>
                </a:moveTo>
                <a:cubicBezTo>
                  <a:pt x="6028035" y="12204679"/>
                  <a:pt x="6055588" y="12194920"/>
                  <a:pt x="6060009" y="12212874"/>
                </a:cubicBezTo>
                <a:cubicBezTo>
                  <a:pt x="6063211" y="12212302"/>
                  <a:pt x="6066640" y="12212493"/>
                  <a:pt x="6069803" y="12213865"/>
                </a:cubicBezTo>
                <a:lnTo>
                  <a:pt x="6082075" y="12219201"/>
                </a:lnTo>
                <a:cubicBezTo>
                  <a:pt x="6089583" y="12222442"/>
                  <a:pt x="6092059" y="12232658"/>
                  <a:pt x="6088516" y="12239519"/>
                </a:cubicBezTo>
                <a:cubicBezTo>
                  <a:pt x="6084590" y="12247066"/>
                  <a:pt x="6075672" y="12249163"/>
                  <a:pt x="6068203" y="12245923"/>
                </a:cubicBezTo>
                <a:lnTo>
                  <a:pt x="6063896" y="12244055"/>
                </a:lnTo>
                <a:cubicBezTo>
                  <a:pt x="6064697" y="12245580"/>
                  <a:pt x="6065421" y="12247219"/>
                  <a:pt x="6065650" y="12249277"/>
                </a:cubicBezTo>
                <a:cubicBezTo>
                  <a:pt x="6067326" y="12263075"/>
                  <a:pt x="6052578" y="12270013"/>
                  <a:pt x="6043279" y="12265744"/>
                </a:cubicBezTo>
                <a:lnTo>
                  <a:pt x="6043737" y="12266887"/>
                </a:lnTo>
                <a:cubicBezTo>
                  <a:pt x="6046747" y="12274512"/>
                  <a:pt x="6040573" y="12283430"/>
                  <a:pt x="6033332" y="12285489"/>
                </a:cubicBezTo>
                <a:cubicBezTo>
                  <a:pt x="6024948" y="12287853"/>
                  <a:pt x="6017745" y="12282630"/>
                  <a:pt x="6014735" y="12275083"/>
                </a:cubicBezTo>
                <a:lnTo>
                  <a:pt x="6014316" y="12274054"/>
                </a:lnTo>
                <a:cubicBezTo>
                  <a:pt x="6013096" y="12273748"/>
                  <a:pt x="6011877" y="12273559"/>
                  <a:pt x="6010695" y="12273063"/>
                </a:cubicBezTo>
                <a:lnTo>
                  <a:pt x="6004560" y="12270395"/>
                </a:lnTo>
                <a:cubicBezTo>
                  <a:pt x="5997052" y="12267155"/>
                  <a:pt x="5995261" y="12256328"/>
                  <a:pt x="5998958" y="12249849"/>
                </a:cubicBezTo>
                <a:cubicBezTo>
                  <a:pt x="6000215" y="12247676"/>
                  <a:pt x="6001892" y="12246228"/>
                  <a:pt x="6003721" y="12245084"/>
                </a:cubicBezTo>
                <a:cubicBezTo>
                  <a:pt x="6002463" y="12245084"/>
                  <a:pt x="6001282" y="12244818"/>
                  <a:pt x="6000062" y="12244512"/>
                </a:cubicBezTo>
                <a:cubicBezTo>
                  <a:pt x="5994918" y="12251717"/>
                  <a:pt x="5984285" y="12254118"/>
                  <a:pt x="5978149" y="12248744"/>
                </a:cubicBezTo>
                <a:cubicBezTo>
                  <a:pt x="5978873" y="12255452"/>
                  <a:pt x="5976473" y="12262009"/>
                  <a:pt x="5969461" y="12264867"/>
                </a:cubicBezTo>
                <a:cubicBezTo>
                  <a:pt x="5962563" y="12267688"/>
                  <a:pt x="5952007" y="12264486"/>
                  <a:pt x="5949796" y="12256672"/>
                </a:cubicBezTo>
                <a:cubicBezTo>
                  <a:pt x="5949567" y="12255719"/>
                  <a:pt x="5949262" y="12254766"/>
                  <a:pt x="5948882" y="12253852"/>
                </a:cubicBezTo>
                <a:cubicBezTo>
                  <a:pt x="5948843" y="12253737"/>
                  <a:pt x="5948843" y="12253775"/>
                  <a:pt x="5948805" y="12253661"/>
                </a:cubicBezTo>
                <a:cubicBezTo>
                  <a:pt x="5948767" y="12253623"/>
                  <a:pt x="5948729" y="12253584"/>
                  <a:pt x="5948652" y="12253546"/>
                </a:cubicBezTo>
                <a:cubicBezTo>
                  <a:pt x="5948500" y="12253470"/>
                  <a:pt x="5948348" y="12253393"/>
                  <a:pt x="5948157" y="12253279"/>
                </a:cubicBezTo>
                <a:cubicBezTo>
                  <a:pt x="5940535" y="12249697"/>
                  <a:pt x="5937334" y="12241349"/>
                  <a:pt x="5940307" y="12233458"/>
                </a:cubicBezTo>
                <a:cubicBezTo>
                  <a:pt x="5943127" y="12226025"/>
                  <a:pt x="5952997" y="12222251"/>
                  <a:pt x="5960124" y="12225605"/>
                </a:cubicBezTo>
                <a:cubicBezTo>
                  <a:pt x="5966069" y="12228426"/>
                  <a:pt x="5970566" y="12233077"/>
                  <a:pt x="5973957" y="12238566"/>
                </a:cubicBezTo>
                <a:cubicBezTo>
                  <a:pt x="5973729" y="12228388"/>
                  <a:pt x="5982799" y="12221565"/>
                  <a:pt x="5991069" y="12221870"/>
                </a:cubicBezTo>
                <a:cubicBezTo>
                  <a:pt x="5998958" y="12210473"/>
                  <a:pt x="6016945" y="12216800"/>
                  <a:pt x="6018050" y="12229189"/>
                </a:cubicBezTo>
                <a:cubicBezTo>
                  <a:pt x="6022395" y="12226521"/>
                  <a:pt x="6028035" y="12225948"/>
                  <a:pt x="6032761" y="12228007"/>
                </a:cubicBezTo>
                <a:lnTo>
                  <a:pt x="6034057" y="12228578"/>
                </a:lnTo>
                <a:cubicBezTo>
                  <a:pt x="6033066" y="12227130"/>
                  <a:pt x="6032227" y="12225377"/>
                  <a:pt x="6031770" y="12223166"/>
                </a:cubicBezTo>
                <a:close/>
                <a:moveTo>
                  <a:pt x="6039849" y="12097490"/>
                </a:moveTo>
                <a:lnTo>
                  <a:pt x="6036381" y="12088685"/>
                </a:lnTo>
                <a:cubicBezTo>
                  <a:pt x="6033371" y="12081061"/>
                  <a:pt x="6039278" y="12072104"/>
                  <a:pt x="6046556" y="12069969"/>
                </a:cubicBezTo>
                <a:cubicBezTo>
                  <a:pt x="6052769" y="12068140"/>
                  <a:pt x="6058485" y="12070502"/>
                  <a:pt x="6062258" y="12075001"/>
                </a:cubicBezTo>
                <a:cubicBezTo>
                  <a:pt x="6064544" y="12074848"/>
                  <a:pt x="6066907" y="12075039"/>
                  <a:pt x="6069270" y="12075992"/>
                </a:cubicBezTo>
                <a:cubicBezTo>
                  <a:pt x="6074301" y="12077974"/>
                  <a:pt x="6077578" y="12083273"/>
                  <a:pt x="6078073" y="12088685"/>
                </a:cubicBezTo>
                <a:cubicBezTo>
                  <a:pt x="6081579" y="12093030"/>
                  <a:pt x="6082342" y="12099549"/>
                  <a:pt x="6080322" y="12104657"/>
                </a:cubicBezTo>
                <a:cubicBezTo>
                  <a:pt x="6078531" y="12109193"/>
                  <a:pt x="6074682" y="12111709"/>
                  <a:pt x="6070337" y="12112700"/>
                </a:cubicBezTo>
                <a:cubicBezTo>
                  <a:pt x="6066602" y="12117845"/>
                  <a:pt x="6060200" y="12120971"/>
                  <a:pt x="6052654" y="12117693"/>
                </a:cubicBezTo>
                <a:lnTo>
                  <a:pt x="6048843" y="12116054"/>
                </a:lnTo>
                <a:cubicBezTo>
                  <a:pt x="6041031" y="12112662"/>
                  <a:pt x="6039316" y="12105495"/>
                  <a:pt x="6041069" y="12099168"/>
                </a:cubicBezTo>
                <a:cubicBezTo>
                  <a:pt x="6040726" y="12098558"/>
                  <a:pt x="6040116" y="12098177"/>
                  <a:pt x="6039849" y="12097490"/>
                </a:cubicBezTo>
                <a:close/>
                <a:moveTo>
                  <a:pt x="5901321" y="12357190"/>
                </a:moveTo>
                <a:cubicBezTo>
                  <a:pt x="5908942" y="12339655"/>
                  <a:pt x="5937982" y="12347775"/>
                  <a:pt x="5930245" y="12365538"/>
                </a:cubicBezTo>
                <a:cubicBezTo>
                  <a:pt x="5929369" y="12367557"/>
                  <a:pt x="5928150" y="12369159"/>
                  <a:pt x="5926778" y="12370531"/>
                </a:cubicBezTo>
                <a:lnTo>
                  <a:pt x="5927044" y="12370493"/>
                </a:lnTo>
                <a:cubicBezTo>
                  <a:pt x="5931618" y="12369578"/>
                  <a:pt x="5935771" y="12371141"/>
                  <a:pt x="5939011" y="12373885"/>
                </a:cubicBezTo>
                <a:cubicBezTo>
                  <a:pt x="5938249" y="12366376"/>
                  <a:pt x="5942288" y="12358295"/>
                  <a:pt x="5951930" y="12357152"/>
                </a:cubicBezTo>
                <a:lnTo>
                  <a:pt x="5956046" y="12356656"/>
                </a:lnTo>
                <a:cubicBezTo>
                  <a:pt x="5975291" y="12354331"/>
                  <a:pt x="5978302" y="12384292"/>
                  <a:pt x="5959095" y="12386616"/>
                </a:cubicBezTo>
                <a:lnTo>
                  <a:pt x="5954979" y="12387112"/>
                </a:lnTo>
                <a:cubicBezTo>
                  <a:pt x="5950558" y="12387646"/>
                  <a:pt x="5947128" y="12386350"/>
                  <a:pt x="5944499" y="12384215"/>
                </a:cubicBezTo>
                <a:cubicBezTo>
                  <a:pt x="5945223" y="12391724"/>
                  <a:pt x="5939506" y="12398700"/>
                  <a:pt x="5932303" y="12400149"/>
                </a:cubicBezTo>
                <a:lnTo>
                  <a:pt x="5926816" y="12401254"/>
                </a:lnTo>
                <a:cubicBezTo>
                  <a:pt x="5925063" y="12405333"/>
                  <a:pt x="5921786" y="12408725"/>
                  <a:pt x="5917060" y="12410060"/>
                </a:cubicBezTo>
                <a:cubicBezTo>
                  <a:pt x="5910962" y="12411774"/>
                  <a:pt x="5905970" y="12409373"/>
                  <a:pt x="5900939" y="12406286"/>
                </a:cubicBezTo>
                <a:cubicBezTo>
                  <a:pt x="5897014" y="12403922"/>
                  <a:pt x="5895299" y="12399691"/>
                  <a:pt x="5895184" y="12395346"/>
                </a:cubicBezTo>
                <a:cubicBezTo>
                  <a:pt x="5894994" y="12395117"/>
                  <a:pt x="5894804" y="12394850"/>
                  <a:pt x="5894613" y="12394622"/>
                </a:cubicBezTo>
                <a:cubicBezTo>
                  <a:pt x="5889392" y="12387989"/>
                  <a:pt x="5891221" y="12378689"/>
                  <a:pt x="5897395" y="12373504"/>
                </a:cubicBezTo>
                <a:cubicBezTo>
                  <a:pt x="5899263" y="12371942"/>
                  <a:pt x="5901435" y="12371178"/>
                  <a:pt x="5903721" y="12370798"/>
                </a:cubicBezTo>
                <a:cubicBezTo>
                  <a:pt x="5900406" y="12367596"/>
                  <a:pt x="5898767" y="12363022"/>
                  <a:pt x="5901321" y="12357190"/>
                </a:cubicBezTo>
                <a:close/>
                <a:moveTo>
                  <a:pt x="5930894" y="12325056"/>
                </a:moveTo>
                <a:cubicBezTo>
                  <a:pt x="5930894" y="12325017"/>
                  <a:pt x="5930894" y="12324980"/>
                  <a:pt x="5930894" y="12324942"/>
                </a:cubicBezTo>
                <a:cubicBezTo>
                  <a:pt x="5930208" y="12324369"/>
                  <a:pt x="5929521" y="12323760"/>
                  <a:pt x="5928760" y="12323226"/>
                </a:cubicBezTo>
                <a:cubicBezTo>
                  <a:pt x="5921823" y="12318424"/>
                  <a:pt x="5922586" y="12307865"/>
                  <a:pt x="5927197" y="12301995"/>
                </a:cubicBezTo>
                <a:cubicBezTo>
                  <a:pt x="5932609" y="12295133"/>
                  <a:pt x="5941984" y="12295972"/>
                  <a:pt x="5948424" y="12300432"/>
                </a:cubicBezTo>
                <a:cubicBezTo>
                  <a:pt x="5956351" y="12305921"/>
                  <a:pt x="5960200" y="12314383"/>
                  <a:pt x="5960733" y="12323417"/>
                </a:cubicBezTo>
                <a:cubicBezTo>
                  <a:pt x="5967136" y="12323417"/>
                  <a:pt x="5973005" y="12326276"/>
                  <a:pt x="5975291" y="12333137"/>
                </a:cubicBezTo>
                <a:cubicBezTo>
                  <a:pt x="5977654" y="12340150"/>
                  <a:pt x="5973843" y="12350633"/>
                  <a:pt x="5965840" y="12352235"/>
                </a:cubicBezTo>
                <a:lnTo>
                  <a:pt x="5959285" y="12353569"/>
                </a:lnTo>
                <a:cubicBezTo>
                  <a:pt x="5951282" y="12355169"/>
                  <a:pt x="5943051" y="12352653"/>
                  <a:pt x="5940192" y="12344115"/>
                </a:cubicBezTo>
                <a:cubicBezTo>
                  <a:pt x="5940078" y="12343810"/>
                  <a:pt x="5940154" y="12343429"/>
                  <a:pt x="5940078" y="12343124"/>
                </a:cubicBezTo>
                <a:cubicBezTo>
                  <a:pt x="5933599" y="12340494"/>
                  <a:pt x="5929521" y="12333708"/>
                  <a:pt x="5930665" y="12326656"/>
                </a:cubicBezTo>
                <a:cubicBezTo>
                  <a:pt x="5930741" y="12325856"/>
                  <a:pt x="5930818" y="12325437"/>
                  <a:pt x="5930855" y="12325285"/>
                </a:cubicBezTo>
                <a:lnTo>
                  <a:pt x="5930894" y="12325056"/>
                </a:lnTo>
                <a:close/>
                <a:moveTo>
                  <a:pt x="5962639" y="12417187"/>
                </a:moveTo>
                <a:cubicBezTo>
                  <a:pt x="5966564" y="12409640"/>
                  <a:pt x="5975482" y="12407468"/>
                  <a:pt x="5982913" y="12410708"/>
                </a:cubicBezTo>
                <a:lnTo>
                  <a:pt x="5989049" y="12413376"/>
                </a:lnTo>
                <a:cubicBezTo>
                  <a:pt x="5996556" y="12416616"/>
                  <a:pt x="5999110" y="12426793"/>
                  <a:pt x="5995566" y="12433654"/>
                </a:cubicBezTo>
                <a:cubicBezTo>
                  <a:pt x="5991679" y="12441202"/>
                  <a:pt x="5982723" y="12443375"/>
                  <a:pt x="5975291" y="12440135"/>
                </a:cubicBezTo>
                <a:lnTo>
                  <a:pt x="5969156" y="12437467"/>
                </a:lnTo>
                <a:cubicBezTo>
                  <a:pt x="5961686" y="12434227"/>
                  <a:pt x="5959133" y="12424087"/>
                  <a:pt x="5962639" y="12417187"/>
                </a:cubicBezTo>
                <a:close/>
                <a:moveTo>
                  <a:pt x="5992364" y="12315335"/>
                </a:moveTo>
                <a:cubicBezTo>
                  <a:pt x="5993088" y="12313659"/>
                  <a:pt x="5994155" y="12312401"/>
                  <a:pt x="5995222" y="12311219"/>
                </a:cubicBezTo>
                <a:cubicBezTo>
                  <a:pt x="5988058" y="12311181"/>
                  <a:pt x="5980512" y="12307065"/>
                  <a:pt x="5978721" y="12298297"/>
                </a:cubicBezTo>
                <a:cubicBezTo>
                  <a:pt x="5974872" y="12279315"/>
                  <a:pt x="6004941" y="12277408"/>
                  <a:pt x="6008752" y="12296124"/>
                </a:cubicBezTo>
                <a:cubicBezTo>
                  <a:pt x="6009628" y="12300393"/>
                  <a:pt x="6008600" y="12303634"/>
                  <a:pt x="6006732" y="12306149"/>
                </a:cubicBezTo>
                <a:cubicBezTo>
                  <a:pt x="6016221" y="12306454"/>
                  <a:pt x="6025443" y="12314688"/>
                  <a:pt x="6020604" y="12325781"/>
                </a:cubicBezTo>
                <a:cubicBezTo>
                  <a:pt x="6012868" y="12343544"/>
                  <a:pt x="5984628" y="12333099"/>
                  <a:pt x="5992364" y="12315335"/>
                </a:cubicBezTo>
                <a:close/>
                <a:moveTo>
                  <a:pt x="5931084" y="12282745"/>
                </a:moveTo>
                <a:cubicBezTo>
                  <a:pt x="5934933" y="12301766"/>
                  <a:pt x="5905360" y="12307445"/>
                  <a:pt x="5901511" y="12288463"/>
                </a:cubicBezTo>
                <a:cubicBezTo>
                  <a:pt x="5897662" y="12269479"/>
                  <a:pt x="5927235" y="12263723"/>
                  <a:pt x="5931084" y="12282745"/>
                </a:cubicBezTo>
                <a:close/>
                <a:moveTo>
                  <a:pt x="5888516" y="12082548"/>
                </a:moveTo>
                <a:cubicBezTo>
                  <a:pt x="5879674" y="12083196"/>
                  <a:pt x="5874034" y="12076564"/>
                  <a:pt x="5872395" y="12068597"/>
                </a:cubicBezTo>
                <a:lnTo>
                  <a:pt x="5871061" y="12062041"/>
                </a:lnTo>
                <a:cubicBezTo>
                  <a:pt x="5869422" y="12054036"/>
                  <a:pt x="5877692" y="12046450"/>
                  <a:pt x="5884971" y="12045916"/>
                </a:cubicBezTo>
                <a:cubicBezTo>
                  <a:pt x="5893813" y="12045269"/>
                  <a:pt x="5899453" y="12051901"/>
                  <a:pt x="5901091" y="12059868"/>
                </a:cubicBezTo>
                <a:lnTo>
                  <a:pt x="5902425" y="12066424"/>
                </a:lnTo>
                <a:cubicBezTo>
                  <a:pt x="5904064" y="12074467"/>
                  <a:pt x="5895794" y="12082052"/>
                  <a:pt x="5888516" y="12082548"/>
                </a:cubicBezTo>
                <a:close/>
                <a:moveTo>
                  <a:pt x="5909247" y="12107935"/>
                </a:moveTo>
                <a:cubicBezTo>
                  <a:pt x="5911800" y="12115063"/>
                  <a:pt x="5907075" y="12125240"/>
                  <a:pt x="5899339" y="12126804"/>
                </a:cubicBezTo>
                <a:lnTo>
                  <a:pt x="5892784" y="12128138"/>
                </a:lnTo>
                <a:cubicBezTo>
                  <a:pt x="5884476" y="12129814"/>
                  <a:pt x="5876930" y="12126536"/>
                  <a:pt x="5873919" y="12118227"/>
                </a:cubicBezTo>
                <a:cubicBezTo>
                  <a:pt x="5871366" y="12111098"/>
                  <a:pt x="5876092" y="12100959"/>
                  <a:pt x="5883828" y="12099397"/>
                </a:cubicBezTo>
                <a:lnTo>
                  <a:pt x="5890383" y="12098063"/>
                </a:lnTo>
                <a:cubicBezTo>
                  <a:pt x="5898691" y="12096347"/>
                  <a:pt x="5906237" y="12099625"/>
                  <a:pt x="5909247" y="12107935"/>
                </a:cubicBezTo>
                <a:close/>
                <a:moveTo>
                  <a:pt x="5876473" y="12198656"/>
                </a:moveTo>
                <a:lnTo>
                  <a:pt x="5876397" y="12198314"/>
                </a:lnTo>
                <a:cubicBezTo>
                  <a:pt x="5874720" y="12190042"/>
                  <a:pt x="5879902" y="12182494"/>
                  <a:pt x="5887906" y="12180398"/>
                </a:cubicBezTo>
                <a:cubicBezTo>
                  <a:pt x="5895680" y="12178339"/>
                  <a:pt x="5904255" y="12184172"/>
                  <a:pt x="5905817" y="12191871"/>
                </a:cubicBezTo>
                <a:lnTo>
                  <a:pt x="5907151" y="12198428"/>
                </a:lnTo>
                <a:cubicBezTo>
                  <a:pt x="5908828" y="12206700"/>
                  <a:pt x="5903645" y="12214247"/>
                  <a:pt x="5895642" y="12216343"/>
                </a:cubicBezTo>
                <a:cubicBezTo>
                  <a:pt x="5895032" y="12216496"/>
                  <a:pt x="5894423" y="12216343"/>
                  <a:pt x="5893813" y="12216382"/>
                </a:cubicBezTo>
                <a:cubicBezTo>
                  <a:pt x="5893660" y="12216877"/>
                  <a:pt x="5893775" y="12217373"/>
                  <a:pt x="5893584" y="12217830"/>
                </a:cubicBezTo>
                <a:lnTo>
                  <a:pt x="5890916" y="12223966"/>
                </a:lnTo>
                <a:cubicBezTo>
                  <a:pt x="5887563" y="12231743"/>
                  <a:pt x="5880246" y="12235859"/>
                  <a:pt x="5871861" y="12233458"/>
                </a:cubicBezTo>
                <a:cubicBezTo>
                  <a:pt x="5864506" y="12231361"/>
                  <a:pt x="5859209" y="12221642"/>
                  <a:pt x="5862372" y="12214399"/>
                </a:cubicBezTo>
                <a:lnTo>
                  <a:pt x="5865040" y="12208262"/>
                </a:lnTo>
                <a:cubicBezTo>
                  <a:pt x="5867365" y="12203040"/>
                  <a:pt x="5871519" y="12199685"/>
                  <a:pt x="5876473" y="12198656"/>
                </a:cubicBezTo>
                <a:close/>
                <a:moveTo>
                  <a:pt x="5834323" y="12225453"/>
                </a:moveTo>
                <a:cubicBezTo>
                  <a:pt x="5837296" y="12233038"/>
                  <a:pt x="5833790" y="12241958"/>
                  <a:pt x="5826168" y="12245123"/>
                </a:cubicBezTo>
                <a:cubicBezTo>
                  <a:pt x="5818736" y="12248171"/>
                  <a:pt x="5809476" y="12244512"/>
                  <a:pt x="5806503" y="12236965"/>
                </a:cubicBezTo>
                <a:cubicBezTo>
                  <a:pt x="5805360" y="12234030"/>
                  <a:pt x="5804178" y="12231095"/>
                  <a:pt x="5803035" y="12228160"/>
                </a:cubicBezTo>
                <a:cubicBezTo>
                  <a:pt x="5800063" y="12220574"/>
                  <a:pt x="5803569" y="12211654"/>
                  <a:pt x="5811191" y="12208491"/>
                </a:cubicBezTo>
                <a:cubicBezTo>
                  <a:pt x="5813173" y="12207690"/>
                  <a:pt x="5815231" y="12207385"/>
                  <a:pt x="5817326" y="12207500"/>
                </a:cubicBezTo>
                <a:cubicBezTo>
                  <a:pt x="5817136" y="12199837"/>
                  <a:pt x="5822700" y="12193663"/>
                  <a:pt x="5830093" y="12192138"/>
                </a:cubicBezTo>
                <a:lnTo>
                  <a:pt x="5836648" y="12190803"/>
                </a:lnTo>
                <a:cubicBezTo>
                  <a:pt x="5844651" y="12189203"/>
                  <a:pt x="5852540" y="12196025"/>
                  <a:pt x="5853607" y="12203688"/>
                </a:cubicBezTo>
                <a:cubicBezTo>
                  <a:pt x="5854750" y="12212112"/>
                  <a:pt x="5848691" y="12219012"/>
                  <a:pt x="5840726" y="12220612"/>
                </a:cubicBezTo>
                <a:lnTo>
                  <a:pt x="5834171" y="12221947"/>
                </a:lnTo>
                <a:cubicBezTo>
                  <a:pt x="5833752" y="12222022"/>
                  <a:pt x="5833371" y="12221870"/>
                  <a:pt x="5832951" y="12221908"/>
                </a:cubicBezTo>
                <a:cubicBezTo>
                  <a:pt x="5833371" y="12223090"/>
                  <a:pt x="5833866" y="12224309"/>
                  <a:pt x="5834323" y="12225453"/>
                </a:cubicBezTo>
                <a:close/>
                <a:moveTo>
                  <a:pt x="5785353" y="12156688"/>
                </a:moveTo>
                <a:cubicBezTo>
                  <a:pt x="5793088" y="12138887"/>
                  <a:pt x="5819956" y="12152494"/>
                  <a:pt x="5812258" y="12170182"/>
                </a:cubicBezTo>
                <a:cubicBezTo>
                  <a:pt x="5804521" y="12187983"/>
                  <a:pt x="5777654" y="12174413"/>
                  <a:pt x="5785353" y="12156688"/>
                </a:cubicBezTo>
                <a:close/>
                <a:moveTo>
                  <a:pt x="5783180" y="12108583"/>
                </a:moveTo>
                <a:cubicBezTo>
                  <a:pt x="5779331" y="12089600"/>
                  <a:pt x="5808485" y="12081977"/>
                  <a:pt x="5812334" y="12100959"/>
                </a:cubicBezTo>
                <a:cubicBezTo>
                  <a:pt x="5816145" y="12119943"/>
                  <a:pt x="5787029" y="12127566"/>
                  <a:pt x="5783180" y="12108583"/>
                </a:cubicBezTo>
                <a:close/>
                <a:moveTo>
                  <a:pt x="5848653" y="12383301"/>
                </a:moveTo>
                <a:cubicBezTo>
                  <a:pt x="5846290" y="12380671"/>
                  <a:pt x="5845452" y="12377925"/>
                  <a:pt x="5845261" y="12375220"/>
                </a:cubicBezTo>
                <a:cubicBezTo>
                  <a:pt x="5844918" y="12375448"/>
                  <a:pt x="5844689" y="12375868"/>
                  <a:pt x="5844308" y="12376020"/>
                </a:cubicBezTo>
                <a:cubicBezTo>
                  <a:pt x="5837715" y="12379412"/>
                  <a:pt x="5830856" y="12381547"/>
                  <a:pt x="5823386" y="12379641"/>
                </a:cubicBezTo>
                <a:cubicBezTo>
                  <a:pt x="5815231" y="12377545"/>
                  <a:pt x="5810543" y="12370989"/>
                  <a:pt x="5807533" y="12363594"/>
                </a:cubicBezTo>
                <a:cubicBezTo>
                  <a:pt x="5804484" y="12356008"/>
                  <a:pt x="5810428" y="12347013"/>
                  <a:pt x="5817669" y="12344878"/>
                </a:cubicBezTo>
                <a:cubicBezTo>
                  <a:pt x="5820261" y="12344077"/>
                  <a:pt x="5822700" y="12344306"/>
                  <a:pt x="5824987" y="12344840"/>
                </a:cubicBezTo>
                <a:cubicBezTo>
                  <a:pt x="5822967" y="12339960"/>
                  <a:pt x="5823081" y="12334510"/>
                  <a:pt x="5827006" y="12329821"/>
                </a:cubicBezTo>
                <a:cubicBezTo>
                  <a:pt x="5831808" y="12324103"/>
                  <a:pt x="5842593" y="12322044"/>
                  <a:pt x="5848195" y="12327954"/>
                </a:cubicBezTo>
                <a:cubicBezTo>
                  <a:pt x="5848843" y="12328677"/>
                  <a:pt x="5849529" y="12329325"/>
                  <a:pt x="5850253" y="12329935"/>
                </a:cubicBezTo>
                <a:cubicBezTo>
                  <a:pt x="5850253" y="12329935"/>
                  <a:pt x="5850253" y="12329935"/>
                  <a:pt x="5850253" y="12329935"/>
                </a:cubicBezTo>
                <a:cubicBezTo>
                  <a:pt x="5850368" y="12329935"/>
                  <a:pt x="5850406" y="12329935"/>
                  <a:pt x="5850558" y="12329973"/>
                </a:cubicBezTo>
                <a:cubicBezTo>
                  <a:pt x="5850825" y="12329973"/>
                  <a:pt x="5850863" y="12329973"/>
                  <a:pt x="5851320" y="12329935"/>
                </a:cubicBezTo>
                <a:cubicBezTo>
                  <a:pt x="5859743" y="12329554"/>
                  <a:pt x="5866450" y="12335501"/>
                  <a:pt x="5867479" y="12343810"/>
                </a:cubicBezTo>
                <a:cubicBezTo>
                  <a:pt x="5868432" y="12351739"/>
                  <a:pt x="5861458" y="12359591"/>
                  <a:pt x="5853607" y="12359973"/>
                </a:cubicBezTo>
                <a:cubicBezTo>
                  <a:pt x="5852654" y="12360010"/>
                  <a:pt x="5851739" y="12359629"/>
                  <a:pt x="5850787" y="12359591"/>
                </a:cubicBezTo>
                <a:cubicBezTo>
                  <a:pt x="5851015" y="12360621"/>
                  <a:pt x="5851092" y="12361649"/>
                  <a:pt x="5851130" y="12362755"/>
                </a:cubicBezTo>
                <a:cubicBezTo>
                  <a:pt x="5856999" y="12358295"/>
                  <a:pt x="5865802" y="12357342"/>
                  <a:pt x="5872128" y="12364394"/>
                </a:cubicBezTo>
                <a:cubicBezTo>
                  <a:pt x="5885124" y="12378917"/>
                  <a:pt x="5861534" y="12397671"/>
                  <a:pt x="5848653" y="12383301"/>
                </a:cubicBezTo>
                <a:close/>
                <a:moveTo>
                  <a:pt x="5853874" y="12426755"/>
                </a:moveTo>
                <a:lnTo>
                  <a:pt x="5851206" y="12432893"/>
                </a:lnTo>
                <a:cubicBezTo>
                  <a:pt x="5847967" y="12440363"/>
                  <a:pt x="5840497" y="12445205"/>
                  <a:pt x="5832189" y="12442460"/>
                </a:cubicBezTo>
                <a:cubicBezTo>
                  <a:pt x="5824987" y="12440058"/>
                  <a:pt x="5819384" y="12430872"/>
                  <a:pt x="5822624" y="12423439"/>
                </a:cubicBezTo>
                <a:lnTo>
                  <a:pt x="5825291" y="12417302"/>
                </a:lnTo>
                <a:cubicBezTo>
                  <a:pt x="5828531" y="12409831"/>
                  <a:pt x="5836000" y="12404990"/>
                  <a:pt x="5844308" y="12407734"/>
                </a:cubicBezTo>
                <a:cubicBezTo>
                  <a:pt x="5851511" y="12410098"/>
                  <a:pt x="5857113" y="12419285"/>
                  <a:pt x="5853874" y="12426755"/>
                </a:cubicBezTo>
                <a:close/>
                <a:moveTo>
                  <a:pt x="5770414" y="12350062"/>
                </a:moveTo>
                <a:cubicBezTo>
                  <a:pt x="5768470" y="12354483"/>
                  <a:pt x="5765421" y="12356847"/>
                  <a:pt x="5762030" y="12357647"/>
                </a:cubicBezTo>
                <a:cubicBezTo>
                  <a:pt x="5766564" y="12358486"/>
                  <a:pt x="5770604" y="12361840"/>
                  <a:pt x="5772662" y="12366072"/>
                </a:cubicBezTo>
                <a:cubicBezTo>
                  <a:pt x="5773462" y="12365881"/>
                  <a:pt x="5774224" y="12365576"/>
                  <a:pt x="5775063" y="12365461"/>
                </a:cubicBezTo>
                <a:cubicBezTo>
                  <a:pt x="5783180" y="12364585"/>
                  <a:pt x="5790954" y="12369655"/>
                  <a:pt x="5792288" y="12378002"/>
                </a:cubicBezTo>
                <a:cubicBezTo>
                  <a:pt x="5793432" y="12385320"/>
                  <a:pt x="5788325" y="12393135"/>
                  <a:pt x="5780970" y="12394774"/>
                </a:cubicBezTo>
                <a:cubicBezTo>
                  <a:pt x="5780665" y="12395002"/>
                  <a:pt x="5780360" y="12395270"/>
                  <a:pt x="5780093" y="12395575"/>
                </a:cubicBezTo>
                <a:cubicBezTo>
                  <a:pt x="5779979" y="12395689"/>
                  <a:pt x="5779941" y="12395765"/>
                  <a:pt x="5779788" y="12395918"/>
                </a:cubicBezTo>
                <a:cubicBezTo>
                  <a:pt x="5779064" y="12396909"/>
                  <a:pt x="5778264" y="12397823"/>
                  <a:pt x="5777578" y="12398814"/>
                </a:cubicBezTo>
                <a:cubicBezTo>
                  <a:pt x="5777045" y="12399577"/>
                  <a:pt x="5774377" y="12403999"/>
                  <a:pt x="5776702" y="12399958"/>
                </a:cubicBezTo>
                <a:cubicBezTo>
                  <a:pt x="5773767" y="12405104"/>
                  <a:pt x="5770756" y="12409412"/>
                  <a:pt x="5764392" y="12410403"/>
                </a:cubicBezTo>
                <a:cubicBezTo>
                  <a:pt x="5757990" y="12411431"/>
                  <a:pt x="5752083" y="12408344"/>
                  <a:pt x="5748843" y="12402970"/>
                </a:cubicBezTo>
                <a:cubicBezTo>
                  <a:pt x="5748195" y="12401864"/>
                  <a:pt x="5747662" y="12400721"/>
                  <a:pt x="5747205" y="12399501"/>
                </a:cubicBezTo>
                <a:cubicBezTo>
                  <a:pt x="5741641" y="12391305"/>
                  <a:pt x="5742403" y="12379984"/>
                  <a:pt x="5744080" y="12370646"/>
                </a:cubicBezTo>
                <a:cubicBezTo>
                  <a:pt x="5745337" y="12363479"/>
                  <a:pt x="5750558" y="12358638"/>
                  <a:pt x="5757418" y="12357761"/>
                </a:cubicBezTo>
                <a:cubicBezTo>
                  <a:pt x="5748386" y="12356389"/>
                  <a:pt x="5739544" y="12346097"/>
                  <a:pt x="5744423" y="12334853"/>
                </a:cubicBezTo>
                <a:cubicBezTo>
                  <a:pt x="5752159" y="12317127"/>
                  <a:pt x="5778036" y="12332489"/>
                  <a:pt x="5770414" y="12350062"/>
                </a:cubicBezTo>
                <a:close/>
                <a:moveTo>
                  <a:pt x="5744384" y="12430490"/>
                </a:moveTo>
                <a:cubicBezTo>
                  <a:pt x="5740459" y="12437237"/>
                  <a:pt x="5730589" y="12440401"/>
                  <a:pt x="5723805" y="12435903"/>
                </a:cubicBezTo>
                <a:lnTo>
                  <a:pt x="5715916" y="12430681"/>
                </a:lnTo>
                <a:cubicBezTo>
                  <a:pt x="5709133" y="12426184"/>
                  <a:pt x="5706198" y="12417455"/>
                  <a:pt x="5710467" y="12410098"/>
                </a:cubicBezTo>
                <a:cubicBezTo>
                  <a:pt x="5714392" y="12403351"/>
                  <a:pt x="5724301" y="12400187"/>
                  <a:pt x="5731084" y="12404647"/>
                </a:cubicBezTo>
                <a:cubicBezTo>
                  <a:pt x="5733714" y="12406400"/>
                  <a:pt x="5736343" y="12408153"/>
                  <a:pt x="5738973" y="12409869"/>
                </a:cubicBezTo>
                <a:cubicBezTo>
                  <a:pt x="5745757" y="12414367"/>
                  <a:pt x="5748691" y="12423095"/>
                  <a:pt x="5744384" y="12430490"/>
                </a:cubicBezTo>
                <a:close/>
                <a:moveTo>
                  <a:pt x="5708790" y="12114872"/>
                </a:moveTo>
                <a:lnTo>
                  <a:pt x="5711457" y="12108736"/>
                </a:lnTo>
                <a:cubicBezTo>
                  <a:pt x="5714735" y="12101225"/>
                  <a:pt x="5725825" y="12099777"/>
                  <a:pt x="5732113" y="12103514"/>
                </a:cubicBezTo>
                <a:cubicBezTo>
                  <a:pt x="5739735" y="12108049"/>
                  <a:pt x="5740574" y="12116702"/>
                  <a:pt x="5737334" y="12124173"/>
                </a:cubicBezTo>
                <a:lnTo>
                  <a:pt x="5734667" y="12130310"/>
                </a:lnTo>
                <a:cubicBezTo>
                  <a:pt x="5731389" y="12137820"/>
                  <a:pt x="5720299" y="12139268"/>
                  <a:pt x="5714011" y="12135533"/>
                </a:cubicBezTo>
                <a:cubicBezTo>
                  <a:pt x="5706389" y="12130958"/>
                  <a:pt x="5705551" y="12122344"/>
                  <a:pt x="5708790" y="12114872"/>
                </a:cubicBezTo>
                <a:close/>
                <a:moveTo>
                  <a:pt x="5697014" y="12301270"/>
                </a:moveTo>
                <a:cubicBezTo>
                  <a:pt x="5702159" y="12301194"/>
                  <a:pt x="5706084" y="12303557"/>
                  <a:pt x="5708676" y="12307065"/>
                </a:cubicBezTo>
                <a:cubicBezTo>
                  <a:pt x="5713706" y="12308360"/>
                  <a:pt x="5717860" y="12312173"/>
                  <a:pt x="5719613" y="12317470"/>
                </a:cubicBezTo>
                <a:cubicBezTo>
                  <a:pt x="5722128" y="12325094"/>
                  <a:pt x="5716831" y="12334051"/>
                  <a:pt x="5709209" y="12336034"/>
                </a:cubicBezTo>
                <a:cubicBezTo>
                  <a:pt x="5703264" y="12337635"/>
                  <a:pt x="5697395" y="12337368"/>
                  <a:pt x="5692022" y="12334357"/>
                </a:cubicBezTo>
                <a:cubicBezTo>
                  <a:pt x="5685276" y="12330584"/>
                  <a:pt x="5683180" y="12323646"/>
                  <a:pt x="5682151" y="12316556"/>
                </a:cubicBezTo>
                <a:cubicBezTo>
                  <a:pt x="5681046" y="12308474"/>
                  <a:pt x="5689659" y="12301384"/>
                  <a:pt x="5697014" y="12301270"/>
                </a:cubicBezTo>
                <a:close/>
                <a:moveTo>
                  <a:pt x="5602121" y="12549877"/>
                </a:moveTo>
                <a:cubicBezTo>
                  <a:pt x="5613973" y="12534363"/>
                  <a:pt x="5639735" y="12550678"/>
                  <a:pt x="5627845" y="12566229"/>
                </a:cubicBezTo>
                <a:cubicBezTo>
                  <a:pt x="5615955" y="12581744"/>
                  <a:pt x="5590193" y="12565429"/>
                  <a:pt x="5602121" y="12549877"/>
                </a:cubicBezTo>
                <a:close/>
                <a:moveTo>
                  <a:pt x="5563058" y="12575454"/>
                </a:moveTo>
                <a:cubicBezTo>
                  <a:pt x="5568203" y="12568707"/>
                  <a:pt x="5578188" y="12568669"/>
                  <a:pt x="5584514" y="12573510"/>
                </a:cubicBezTo>
                <a:lnTo>
                  <a:pt x="5589887" y="12577627"/>
                </a:lnTo>
                <a:cubicBezTo>
                  <a:pt x="5596671" y="12582811"/>
                  <a:pt x="5596633" y="12592722"/>
                  <a:pt x="5591831" y="12599087"/>
                </a:cubicBezTo>
                <a:cubicBezTo>
                  <a:pt x="5586686" y="12605834"/>
                  <a:pt x="5576702" y="12605873"/>
                  <a:pt x="5570375" y="12601031"/>
                </a:cubicBezTo>
                <a:lnTo>
                  <a:pt x="5565002" y="12596915"/>
                </a:lnTo>
                <a:cubicBezTo>
                  <a:pt x="5558218" y="12591692"/>
                  <a:pt x="5558218" y="12581782"/>
                  <a:pt x="5563058" y="12575454"/>
                </a:cubicBezTo>
                <a:close/>
                <a:moveTo>
                  <a:pt x="5580703" y="12650204"/>
                </a:moveTo>
                <a:cubicBezTo>
                  <a:pt x="5568813" y="12665757"/>
                  <a:pt x="5543623" y="12648603"/>
                  <a:pt x="5555551" y="12632975"/>
                </a:cubicBezTo>
                <a:cubicBezTo>
                  <a:pt x="5567441" y="12617460"/>
                  <a:pt x="5592631" y="12634614"/>
                  <a:pt x="5580703" y="12650204"/>
                </a:cubicBezTo>
                <a:close/>
                <a:moveTo>
                  <a:pt x="5620795" y="12686187"/>
                </a:moveTo>
                <a:cubicBezTo>
                  <a:pt x="5612830" y="12686607"/>
                  <a:pt x="5606923" y="12680927"/>
                  <a:pt x="5605169" y="12673685"/>
                </a:cubicBezTo>
                <a:cubicBezTo>
                  <a:pt x="5601587" y="12674028"/>
                  <a:pt x="5597891" y="12673227"/>
                  <a:pt x="5595033" y="12671054"/>
                </a:cubicBezTo>
                <a:lnTo>
                  <a:pt x="5589659" y="12666938"/>
                </a:lnTo>
                <a:cubicBezTo>
                  <a:pt x="5582876" y="12661754"/>
                  <a:pt x="5581427" y="12652872"/>
                  <a:pt x="5586038" y="12645707"/>
                </a:cubicBezTo>
                <a:cubicBezTo>
                  <a:pt x="5590383" y="12638960"/>
                  <a:pt x="5600940" y="12637244"/>
                  <a:pt x="5607266" y="12642085"/>
                </a:cubicBezTo>
                <a:lnTo>
                  <a:pt x="5612639" y="12646202"/>
                </a:lnTo>
                <a:cubicBezTo>
                  <a:pt x="5613058" y="12646507"/>
                  <a:pt x="5613363" y="12646887"/>
                  <a:pt x="5613744" y="12647193"/>
                </a:cubicBezTo>
                <a:cubicBezTo>
                  <a:pt x="5615116" y="12646698"/>
                  <a:pt x="5616488" y="12646316"/>
                  <a:pt x="5617898" y="12646239"/>
                </a:cubicBezTo>
                <a:cubicBezTo>
                  <a:pt x="5626588" y="12645782"/>
                  <a:pt x="5632838" y="12652491"/>
                  <a:pt x="5633905" y="12660649"/>
                </a:cubicBezTo>
                <a:lnTo>
                  <a:pt x="5635162" y="12670140"/>
                </a:lnTo>
                <a:cubicBezTo>
                  <a:pt x="5636267" y="12678374"/>
                  <a:pt x="5628493" y="12685769"/>
                  <a:pt x="5620795" y="12686187"/>
                </a:cubicBezTo>
                <a:close/>
                <a:moveTo>
                  <a:pt x="5634781" y="12505240"/>
                </a:moveTo>
                <a:cubicBezTo>
                  <a:pt x="5622014" y="12490984"/>
                  <a:pt x="5641488" y="12467999"/>
                  <a:pt x="5654407" y="12482407"/>
                </a:cubicBezTo>
                <a:cubicBezTo>
                  <a:pt x="5667174" y="12496626"/>
                  <a:pt x="5647700" y="12519650"/>
                  <a:pt x="5634781" y="12505240"/>
                </a:cubicBezTo>
                <a:close/>
                <a:moveTo>
                  <a:pt x="5684514" y="12567068"/>
                </a:moveTo>
                <a:cubicBezTo>
                  <a:pt x="5672586" y="12582658"/>
                  <a:pt x="5648577" y="12563904"/>
                  <a:pt x="5660505" y="12548277"/>
                </a:cubicBezTo>
                <a:cubicBezTo>
                  <a:pt x="5672433" y="12532685"/>
                  <a:pt x="5696442" y="12551478"/>
                  <a:pt x="5684514" y="12567068"/>
                </a:cubicBezTo>
                <a:close/>
                <a:moveTo>
                  <a:pt x="5679445" y="12512750"/>
                </a:moveTo>
                <a:cubicBezTo>
                  <a:pt x="5675596" y="12493843"/>
                  <a:pt x="5704522" y="12485381"/>
                  <a:pt x="5708371" y="12504326"/>
                </a:cubicBezTo>
                <a:cubicBezTo>
                  <a:pt x="5712182" y="12523271"/>
                  <a:pt x="5683257" y="12531771"/>
                  <a:pt x="5679445" y="12512750"/>
                </a:cubicBezTo>
                <a:close/>
                <a:moveTo>
                  <a:pt x="5723538" y="12494187"/>
                </a:moveTo>
                <a:cubicBezTo>
                  <a:pt x="5720223" y="12490489"/>
                  <a:pt x="5719422" y="12486601"/>
                  <a:pt x="5720261" y="12483132"/>
                </a:cubicBezTo>
                <a:cubicBezTo>
                  <a:pt x="5714392" y="12489193"/>
                  <a:pt x="5703073" y="12491366"/>
                  <a:pt x="5695718" y="12483132"/>
                </a:cubicBezTo>
                <a:cubicBezTo>
                  <a:pt x="5687220" y="12473679"/>
                  <a:pt x="5695071" y="12463159"/>
                  <a:pt x="5705055" y="12461024"/>
                </a:cubicBezTo>
                <a:lnTo>
                  <a:pt x="5698843" y="12460681"/>
                </a:lnTo>
                <a:cubicBezTo>
                  <a:pt x="5690688" y="12460222"/>
                  <a:pt x="5684476" y="12452256"/>
                  <a:pt x="5685200" y="12444366"/>
                </a:cubicBezTo>
                <a:cubicBezTo>
                  <a:pt x="5685962" y="12436057"/>
                  <a:pt x="5693432" y="12430262"/>
                  <a:pt x="5701511" y="12430720"/>
                </a:cubicBezTo>
                <a:lnTo>
                  <a:pt x="5710962" y="12431215"/>
                </a:lnTo>
                <a:cubicBezTo>
                  <a:pt x="5719118" y="12431672"/>
                  <a:pt x="5725329" y="12439640"/>
                  <a:pt x="5724605" y="12447567"/>
                </a:cubicBezTo>
                <a:cubicBezTo>
                  <a:pt x="5723996" y="12454620"/>
                  <a:pt x="5718470" y="12459842"/>
                  <a:pt x="5711839" y="12460986"/>
                </a:cubicBezTo>
                <a:cubicBezTo>
                  <a:pt x="5714926" y="12461634"/>
                  <a:pt x="5717936" y="12463196"/>
                  <a:pt x="5720452" y="12466017"/>
                </a:cubicBezTo>
                <a:cubicBezTo>
                  <a:pt x="5723767" y="12469715"/>
                  <a:pt x="5724568" y="12473564"/>
                  <a:pt x="5723767" y="12477033"/>
                </a:cubicBezTo>
                <a:cubicBezTo>
                  <a:pt x="5729598" y="12470972"/>
                  <a:pt x="5740917" y="12468799"/>
                  <a:pt x="5748272" y="12476995"/>
                </a:cubicBezTo>
                <a:cubicBezTo>
                  <a:pt x="5761153" y="12491366"/>
                  <a:pt x="5736305" y="12508481"/>
                  <a:pt x="5723538" y="12494187"/>
                </a:cubicBezTo>
                <a:close/>
                <a:moveTo>
                  <a:pt x="5785238" y="12578352"/>
                </a:moveTo>
                <a:cubicBezTo>
                  <a:pt x="5790345" y="12585479"/>
                  <a:pt x="5787829" y="12593942"/>
                  <a:pt x="5781770" y="12599392"/>
                </a:cubicBezTo>
                <a:lnTo>
                  <a:pt x="5776778" y="12603852"/>
                </a:lnTo>
                <a:cubicBezTo>
                  <a:pt x="5770680" y="12609303"/>
                  <a:pt x="5760086" y="12606445"/>
                  <a:pt x="5755741" y="12600383"/>
                </a:cubicBezTo>
                <a:cubicBezTo>
                  <a:pt x="5752464" y="12595771"/>
                  <a:pt x="5752349" y="12590626"/>
                  <a:pt x="5754331" y="12586052"/>
                </a:cubicBezTo>
                <a:cubicBezTo>
                  <a:pt x="5751930" y="12585136"/>
                  <a:pt x="5749682" y="12583688"/>
                  <a:pt x="5747967" y="12581782"/>
                </a:cubicBezTo>
                <a:cubicBezTo>
                  <a:pt x="5742365" y="12575568"/>
                  <a:pt x="5744118" y="12565849"/>
                  <a:pt x="5749986" y="12560589"/>
                </a:cubicBezTo>
                <a:lnTo>
                  <a:pt x="5754979" y="12556090"/>
                </a:lnTo>
                <a:cubicBezTo>
                  <a:pt x="5759095" y="12552392"/>
                  <a:pt x="5764697" y="12551935"/>
                  <a:pt x="5769537" y="12553726"/>
                </a:cubicBezTo>
                <a:cubicBezTo>
                  <a:pt x="5774187" y="12551630"/>
                  <a:pt x="5779712" y="12552126"/>
                  <a:pt x="5784286" y="12557234"/>
                </a:cubicBezTo>
                <a:cubicBezTo>
                  <a:pt x="5790269" y="12563904"/>
                  <a:pt x="5788935" y="12572138"/>
                  <a:pt x="5784590" y="12577666"/>
                </a:cubicBezTo>
                <a:cubicBezTo>
                  <a:pt x="5784819" y="12577894"/>
                  <a:pt x="5785047" y="12578084"/>
                  <a:pt x="5785238" y="12578352"/>
                </a:cubicBezTo>
                <a:close/>
                <a:moveTo>
                  <a:pt x="5796861" y="12516599"/>
                </a:moveTo>
                <a:lnTo>
                  <a:pt x="5793051" y="12514960"/>
                </a:lnTo>
                <a:cubicBezTo>
                  <a:pt x="5775254" y="12507222"/>
                  <a:pt x="5787829" y="12479854"/>
                  <a:pt x="5805589" y="12487592"/>
                </a:cubicBezTo>
                <a:lnTo>
                  <a:pt x="5809400" y="12489231"/>
                </a:lnTo>
                <a:cubicBezTo>
                  <a:pt x="5827197" y="12496931"/>
                  <a:pt x="5814659" y="12524299"/>
                  <a:pt x="5796861" y="12516599"/>
                </a:cubicBezTo>
                <a:close/>
                <a:moveTo>
                  <a:pt x="5812525" y="12633699"/>
                </a:moveTo>
                <a:cubicBezTo>
                  <a:pt x="5799605" y="12619290"/>
                  <a:pt x="5820833" y="12597944"/>
                  <a:pt x="5833790" y="12612353"/>
                </a:cubicBezTo>
                <a:cubicBezTo>
                  <a:pt x="5846709" y="12626762"/>
                  <a:pt x="5825444" y="12648108"/>
                  <a:pt x="5812525" y="12633699"/>
                </a:cubicBezTo>
                <a:close/>
                <a:moveTo>
                  <a:pt x="5838744" y="12674066"/>
                </a:moveTo>
                <a:cubicBezTo>
                  <a:pt x="5836381" y="12654778"/>
                  <a:pt x="5866450" y="12652911"/>
                  <a:pt x="5868775" y="12672045"/>
                </a:cubicBezTo>
                <a:cubicBezTo>
                  <a:pt x="5871137" y="12691372"/>
                  <a:pt x="5841069" y="12693239"/>
                  <a:pt x="5838744" y="12674066"/>
                </a:cubicBezTo>
                <a:close/>
                <a:moveTo>
                  <a:pt x="5885543" y="12623216"/>
                </a:moveTo>
                <a:cubicBezTo>
                  <a:pt x="5880703" y="12627676"/>
                  <a:pt x="5873615" y="12627448"/>
                  <a:pt x="5868203" y="12624322"/>
                </a:cubicBezTo>
                <a:cubicBezTo>
                  <a:pt x="5869042" y="12625618"/>
                  <a:pt x="5869842" y="12626914"/>
                  <a:pt x="5870070" y="12628476"/>
                </a:cubicBezTo>
                <a:cubicBezTo>
                  <a:pt x="5870185" y="12629430"/>
                  <a:pt x="5870375" y="12630344"/>
                  <a:pt x="5870604" y="12631259"/>
                </a:cubicBezTo>
                <a:cubicBezTo>
                  <a:pt x="5870604" y="12631259"/>
                  <a:pt x="5870604" y="12631259"/>
                  <a:pt x="5870604" y="12631259"/>
                </a:cubicBezTo>
                <a:cubicBezTo>
                  <a:pt x="5870680" y="12631336"/>
                  <a:pt x="5870718" y="12631374"/>
                  <a:pt x="5870794" y="12631488"/>
                </a:cubicBezTo>
                <a:cubicBezTo>
                  <a:pt x="5871023" y="12631602"/>
                  <a:pt x="5871061" y="12631640"/>
                  <a:pt x="5871442" y="12631908"/>
                </a:cubicBezTo>
                <a:cubicBezTo>
                  <a:pt x="5878569" y="12636405"/>
                  <a:pt x="5880665" y="12645173"/>
                  <a:pt x="5876740" y="12652529"/>
                </a:cubicBezTo>
                <a:cubicBezTo>
                  <a:pt x="5873005" y="12659581"/>
                  <a:pt x="5862753" y="12662020"/>
                  <a:pt x="5856122" y="12657828"/>
                </a:cubicBezTo>
                <a:cubicBezTo>
                  <a:pt x="5848348" y="12652948"/>
                  <a:pt x="5842403" y="12645591"/>
                  <a:pt x="5840993" y="12636329"/>
                </a:cubicBezTo>
                <a:cubicBezTo>
                  <a:pt x="5839773" y="12628248"/>
                  <a:pt x="5843050" y="12620167"/>
                  <a:pt x="5851625" y="12617880"/>
                </a:cubicBezTo>
                <a:cubicBezTo>
                  <a:pt x="5855017" y="12616964"/>
                  <a:pt x="5858980" y="12617575"/>
                  <a:pt x="5862410" y="12619214"/>
                </a:cubicBezTo>
                <a:lnTo>
                  <a:pt x="5859857" y="12616393"/>
                </a:lnTo>
                <a:cubicBezTo>
                  <a:pt x="5854217" y="12610103"/>
                  <a:pt x="5855894" y="12600535"/>
                  <a:pt x="5861724" y="12595161"/>
                </a:cubicBezTo>
                <a:cubicBezTo>
                  <a:pt x="5867860" y="12589558"/>
                  <a:pt x="5877692" y="12591160"/>
                  <a:pt x="5882951" y="12597029"/>
                </a:cubicBezTo>
                <a:lnTo>
                  <a:pt x="5887410" y="12602022"/>
                </a:lnTo>
                <a:cubicBezTo>
                  <a:pt x="5893050" y="12608274"/>
                  <a:pt x="5891412" y="12617842"/>
                  <a:pt x="5885543" y="12623216"/>
                </a:cubicBezTo>
                <a:close/>
                <a:moveTo>
                  <a:pt x="5866221" y="12538327"/>
                </a:moveTo>
                <a:cubicBezTo>
                  <a:pt x="5868051" y="12530361"/>
                  <a:pt x="5878111" y="12526397"/>
                  <a:pt x="5885276" y="12528798"/>
                </a:cubicBezTo>
                <a:cubicBezTo>
                  <a:pt x="5891031" y="12530704"/>
                  <a:pt x="5894270" y="12535392"/>
                  <a:pt x="5895070" y="12540766"/>
                </a:cubicBezTo>
                <a:cubicBezTo>
                  <a:pt x="5901130" y="12543092"/>
                  <a:pt x="5905589" y="12548391"/>
                  <a:pt x="5905170" y="12555481"/>
                </a:cubicBezTo>
                <a:cubicBezTo>
                  <a:pt x="5904712" y="12563180"/>
                  <a:pt x="5897281" y="12570689"/>
                  <a:pt x="5889240" y="12569623"/>
                </a:cubicBezTo>
                <a:cubicBezTo>
                  <a:pt x="5881884" y="12568632"/>
                  <a:pt x="5875025" y="12566459"/>
                  <a:pt x="5870032" y="12560626"/>
                </a:cubicBezTo>
                <a:cubicBezTo>
                  <a:pt x="5864544" y="12554185"/>
                  <a:pt x="5864430" y="12546065"/>
                  <a:pt x="5866221" y="12538327"/>
                </a:cubicBezTo>
                <a:close/>
                <a:moveTo>
                  <a:pt x="5921900" y="12590549"/>
                </a:moveTo>
                <a:lnTo>
                  <a:pt x="5916907" y="12595009"/>
                </a:lnTo>
                <a:cubicBezTo>
                  <a:pt x="5910619" y="12600651"/>
                  <a:pt x="5902464" y="12601680"/>
                  <a:pt x="5895642" y="12596000"/>
                </a:cubicBezTo>
                <a:cubicBezTo>
                  <a:pt x="5889811" y="12591160"/>
                  <a:pt x="5888744" y="12580028"/>
                  <a:pt x="5894651" y="12574731"/>
                </a:cubicBezTo>
                <a:lnTo>
                  <a:pt x="5899643" y="12570271"/>
                </a:lnTo>
                <a:cubicBezTo>
                  <a:pt x="5905932" y="12564629"/>
                  <a:pt x="5914087" y="12563599"/>
                  <a:pt x="5920909" y="12569279"/>
                </a:cubicBezTo>
                <a:cubicBezTo>
                  <a:pt x="5926702" y="12574120"/>
                  <a:pt x="5927769" y="12585251"/>
                  <a:pt x="5921900" y="12590549"/>
                </a:cubicBezTo>
                <a:close/>
                <a:moveTo>
                  <a:pt x="5930779" y="12468799"/>
                </a:moveTo>
                <a:cubicBezTo>
                  <a:pt x="5934361" y="12469562"/>
                  <a:pt x="5937448" y="12471734"/>
                  <a:pt x="5939697" y="12474364"/>
                </a:cubicBezTo>
                <a:cubicBezTo>
                  <a:pt x="5946061" y="12474975"/>
                  <a:pt x="5952044" y="12478940"/>
                  <a:pt x="5953035" y="12487096"/>
                </a:cubicBezTo>
                <a:cubicBezTo>
                  <a:pt x="5954522" y="12499218"/>
                  <a:pt x="5943203" y="12504860"/>
                  <a:pt x="5934019" y="12502573"/>
                </a:cubicBezTo>
                <a:cubicBezTo>
                  <a:pt x="5933713" y="12502991"/>
                  <a:pt x="5933599" y="12503487"/>
                  <a:pt x="5933256" y="12503983"/>
                </a:cubicBezTo>
                <a:cubicBezTo>
                  <a:pt x="5929407" y="12509052"/>
                  <a:pt x="5924377" y="12511339"/>
                  <a:pt x="5918584" y="12513589"/>
                </a:cubicBezTo>
                <a:cubicBezTo>
                  <a:pt x="5916907" y="12514274"/>
                  <a:pt x="5914925" y="12514237"/>
                  <a:pt x="5912944" y="12513932"/>
                </a:cubicBezTo>
                <a:cubicBezTo>
                  <a:pt x="5910505" y="12515456"/>
                  <a:pt x="5907723" y="12516447"/>
                  <a:pt x="5904941" y="12516485"/>
                </a:cubicBezTo>
                <a:cubicBezTo>
                  <a:pt x="5902731" y="12516524"/>
                  <a:pt x="5900520" y="12516447"/>
                  <a:pt x="5898309" y="12516256"/>
                </a:cubicBezTo>
                <a:cubicBezTo>
                  <a:pt x="5897814" y="12516562"/>
                  <a:pt x="5897319" y="12516943"/>
                  <a:pt x="5896747" y="12517172"/>
                </a:cubicBezTo>
                <a:cubicBezTo>
                  <a:pt x="5889697" y="12520450"/>
                  <a:pt x="5879712" y="12517515"/>
                  <a:pt x="5876740" y="12509929"/>
                </a:cubicBezTo>
                <a:lnTo>
                  <a:pt x="5875139" y="12505851"/>
                </a:lnTo>
                <a:cubicBezTo>
                  <a:pt x="5875101" y="12505812"/>
                  <a:pt x="5875063" y="12505774"/>
                  <a:pt x="5875025" y="12505698"/>
                </a:cubicBezTo>
                <a:cubicBezTo>
                  <a:pt x="5869156" y="12511721"/>
                  <a:pt x="5858066" y="12513969"/>
                  <a:pt x="5850748" y="12505774"/>
                </a:cubicBezTo>
                <a:cubicBezTo>
                  <a:pt x="5844384" y="12498647"/>
                  <a:pt x="5847243" y="12490909"/>
                  <a:pt x="5853302" y="12486639"/>
                </a:cubicBezTo>
                <a:cubicBezTo>
                  <a:pt x="5852045" y="12485953"/>
                  <a:pt x="5850901" y="12485191"/>
                  <a:pt x="5849911" y="12484237"/>
                </a:cubicBezTo>
                <a:cubicBezTo>
                  <a:pt x="5843660" y="12489154"/>
                  <a:pt x="5834705" y="12487744"/>
                  <a:pt x="5829407" y="12482103"/>
                </a:cubicBezTo>
                <a:cubicBezTo>
                  <a:pt x="5825977" y="12478481"/>
                  <a:pt x="5825177" y="12473412"/>
                  <a:pt x="5826320" y="12468799"/>
                </a:cubicBezTo>
                <a:cubicBezTo>
                  <a:pt x="5825825" y="12469600"/>
                  <a:pt x="5825177" y="12470401"/>
                  <a:pt x="5824415" y="12471086"/>
                </a:cubicBezTo>
                <a:lnTo>
                  <a:pt x="5819423" y="12475546"/>
                </a:lnTo>
                <a:cubicBezTo>
                  <a:pt x="5813363" y="12480997"/>
                  <a:pt x="5805055" y="12483094"/>
                  <a:pt x="5798195" y="12477224"/>
                </a:cubicBezTo>
                <a:cubicBezTo>
                  <a:pt x="5792708" y="12472536"/>
                  <a:pt x="5790650" y="12461977"/>
                  <a:pt x="5796252" y="12456449"/>
                </a:cubicBezTo>
                <a:cubicBezTo>
                  <a:pt x="5792974" y="12454353"/>
                  <a:pt x="5790078" y="12451799"/>
                  <a:pt x="5788287" y="12448101"/>
                </a:cubicBezTo>
                <a:cubicBezTo>
                  <a:pt x="5787105" y="12445700"/>
                  <a:pt x="5786801" y="12443261"/>
                  <a:pt x="5786801" y="12440859"/>
                </a:cubicBezTo>
                <a:cubicBezTo>
                  <a:pt x="5783828" y="12439792"/>
                  <a:pt x="5781008" y="12438038"/>
                  <a:pt x="5778760" y="12435523"/>
                </a:cubicBezTo>
                <a:lnTo>
                  <a:pt x="5774301" y="12430529"/>
                </a:lnTo>
                <a:cubicBezTo>
                  <a:pt x="5768813" y="12424430"/>
                  <a:pt x="5772129" y="12413757"/>
                  <a:pt x="5778150" y="12409603"/>
                </a:cubicBezTo>
                <a:cubicBezTo>
                  <a:pt x="5785467" y="12404570"/>
                  <a:pt x="5793660" y="12407391"/>
                  <a:pt x="5799110" y="12413452"/>
                </a:cubicBezTo>
                <a:lnTo>
                  <a:pt x="5803569" y="12418446"/>
                </a:lnTo>
                <a:cubicBezTo>
                  <a:pt x="5804408" y="12419360"/>
                  <a:pt x="5804712" y="12420580"/>
                  <a:pt x="5805169" y="12421686"/>
                </a:cubicBezTo>
                <a:cubicBezTo>
                  <a:pt x="5807456" y="12422029"/>
                  <a:pt x="5809628" y="12422677"/>
                  <a:pt x="5811343" y="12423859"/>
                </a:cubicBezTo>
                <a:cubicBezTo>
                  <a:pt x="5815611" y="12426755"/>
                  <a:pt x="5817441" y="12430910"/>
                  <a:pt x="5817593" y="12435294"/>
                </a:cubicBezTo>
                <a:cubicBezTo>
                  <a:pt x="5820680" y="12438876"/>
                  <a:pt x="5821671" y="12443832"/>
                  <a:pt x="5820680" y="12448712"/>
                </a:cubicBezTo>
                <a:cubicBezTo>
                  <a:pt x="5821366" y="12449131"/>
                  <a:pt x="5822128" y="12449321"/>
                  <a:pt x="5822776" y="12449893"/>
                </a:cubicBezTo>
                <a:cubicBezTo>
                  <a:pt x="5826740" y="12453286"/>
                  <a:pt x="5828912" y="12459842"/>
                  <a:pt x="5827692" y="12465293"/>
                </a:cubicBezTo>
                <a:cubicBezTo>
                  <a:pt x="5828531" y="12463691"/>
                  <a:pt x="5829636" y="12462167"/>
                  <a:pt x="5831008" y="12460947"/>
                </a:cubicBezTo>
                <a:lnTo>
                  <a:pt x="5836000" y="12456487"/>
                </a:lnTo>
                <a:cubicBezTo>
                  <a:pt x="5837754" y="12454887"/>
                  <a:pt x="5839811" y="12453934"/>
                  <a:pt x="5841907" y="12453400"/>
                </a:cubicBezTo>
                <a:cubicBezTo>
                  <a:pt x="5843127" y="12446462"/>
                  <a:pt x="5846747" y="12440097"/>
                  <a:pt x="5853454" y="12435980"/>
                </a:cubicBezTo>
                <a:cubicBezTo>
                  <a:pt x="5857685" y="12433388"/>
                  <a:pt x="5862105" y="12432168"/>
                  <a:pt x="5866488" y="12431977"/>
                </a:cubicBezTo>
                <a:cubicBezTo>
                  <a:pt x="5863820" y="12424506"/>
                  <a:pt x="5866374" y="12416044"/>
                  <a:pt x="5873958" y="12412538"/>
                </a:cubicBezTo>
                <a:cubicBezTo>
                  <a:pt x="5881046" y="12409259"/>
                  <a:pt x="5890955" y="12412308"/>
                  <a:pt x="5893927" y="12419894"/>
                </a:cubicBezTo>
                <a:cubicBezTo>
                  <a:pt x="5895108" y="12422829"/>
                  <a:pt x="5896252" y="12425764"/>
                  <a:pt x="5897395" y="12428699"/>
                </a:cubicBezTo>
                <a:cubicBezTo>
                  <a:pt x="5898081" y="12430415"/>
                  <a:pt x="5898348" y="12432168"/>
                  <a:pt x="5898462" y="12433922"/>
                </a:cubicBezTo>
                <a:lnTo>
                  <a:pt x="5900444" y="12436132"/>
                </a:lnTo>
                <a:cubicBezTo>
                  <a:pt x="5903759" y="12439830"/>
                  <a:pt x="5904712" y="12444480"/>
                  <a:pt x="5903988" y="12448901"/>
                </a:cubicBezTo>
                <a:cubicBezTo>
                  <a:pt x="5905131" y="12448369"/>
                  <a:pt x="5906160" y="12447835"/>
                  <a:pt x="5907341" y="12447530"/>
                </a:cubicBezTo>
                <a:cubicBezTo>
                  <a:pt x="5912868" y="12442002"/>
                  <a:pt x="5921862" y="12439944"/>
                  <a:pt x="5928569" y="12447453"/>
                </a:cubicBezTo>
                <a:cubicBezTo>
                  <a:pt x="5928607" y="12447530"/>
                  <a:pt x="5928607" y="12447567"/>
                  <a:pt x="5928645" y="12447644"/>
                </a:cubicBezTo>
                <a:cubicBezTo>
                  <a:pt x="5928760" y="12446043"/>
                  <a:pt x="5928912" y="12444443"/>
                  <a:pt x="5929712" y="12442650"/>
                </a:cubicBezTo>
                <a:cubicBezTo>
                  <a:pt x="5937410" y="12424964"/>
                  <a:pt x="5965992" y="12434455"/>
                  <a:pt x="5958256" y="12452180"/>
                </a:cubicBezTo>
                <a:cubicBezTo>
                  <a:pt x="5953150" y="12463959"/>
                  <a:pt x="5938973" y="12463539"/>
                  <a:pt x="5932227" y="12456869"/>
                </a:cubicBezTo>
                <a:cubicBezTo>
                  <a:pt x="5932265" y="12460261"/>
                  <a:pt x="5930894" y="12463234"/>
                  <a:pt x="5928836" y="12465903"/>
                </a:cubicBezTo>
                <a:cubicBezTo>
                  <a:pt x="5929521" y="12466855"/>
                  <a:pt x="5930284" y="12467771"/>
                  <a:pt x="5930779" y="12468799"/>
                </a:cubicBezTo>
                <a:close/>
                <a:moveTo>
                  <a:pt x="6019346" y="12611133"/>
                </a:moveTo>
                <a:lnTo>
                  <a:pt x="6014354" y="12615593"/>
                </a:lnTo>
                <a:cubicBezTo>
                  <a:pt x="6009094" y="12620358"/>
                  <a:pt x="6001244" y="12620396"/>
                  <a:pt x="5995604" y="12616432"/>
                </a:cubicBezTo>
                <a:cubicBezTo>
                  <a:pt x="5995756" y="12617842"/>
                  <a:pt x="5995566" y="12619253"/>
                  <a:pt x="5995337" y="12620662"/>
                </a:cubicBezTo>
                <a:cubicBezTo>
                  <a:pt x="6002616" y="12619710"/>
                  <a:pt x="6011267" y="12624550"/>
                  <a:pt x="6012182" y="12632288"/>
                </a:cubicBezTo>
                <a:lnTo>
                  <a:pt x="6012982" y="12638921"/>
                </a:lnTo>
                <a:cubicBezTo>
                  <a:pt x="6013973" y="12647040"/>
                  <a:pt x="6009895" y="12654969"/>
                  <a:pt x="6001359" y="12656760"/>
                </a:cubicBezTo>
                <a:cubicBezTo>
                  <a:pt x="5993889" y="12658323"/>
                  <a:pt x="5984476" y="12653216"/>
                  <a:pt x="5983523" y="12645134"/>
                </a:cubicBezTo>
                <a:lnTo>
                  <a:pt x="5982723" y="12638501"/>
                </a:lnTo>
                <a:cubicBezTo>
                  <a:pt x="5982494" y="12636634"/>
                  <a:pt x="5982608" y="12634728"/>
                  <a:pt x="5982913" y="12632936"/>
                </a:cubicBezTo>
                <a:cubicBezTo>
                  <a:pt x="5978950" y="12633509"/>
                  <a:pt x="5974796" y="12632670"/>
                  <a:pt x="5971518" y="12630078"/>
                </a:cubicBezTo>
                <a:lnTo>
                  <a:pt x="5964049" y="12624245"/>
                </a:lnTo>
                <a:cubicBezTo>
                  <a:pt x="5957647" y="12619214"/>
                  <a:pt x="5956351" y="12609608"/>
                  <a:pt x="5961381" y="12603128"/>
                </a:cubicBezTo>
                <a:cubicBezTo>
                  <a:pt x="5966335" y="12596725"/>
                  <a:pt x="5976091" y="12595429"/>
                  <a:pt x="5982494" y="12600460"/>
                </a:cubicBezTo>
                <a:lnTo>
                  <a:pt x="5989545" y="12605987"/>
                </a:lnTo>
                <a:cubicBezTo>
                  <a:pt x="5989087" y="12601374"/>
                  <a:pt x="5990383" y="12596572"/>
                  <a:pt x="5994003" y="12593331"/>
                </a:cubicBezTo>
                <a:lnTo>
                  <a:pt x="5998995" y="12588871"/>
                </a:lnTo>
                <a:cubicBezTo>
                  <a:pt x="6005055" y="12583421"/>
                  <a:pt x="6014735" y="12583765"/>
                  <a:pt x="6020261" y="12589825"/>
                </a:cubicBezTo>
                <a:cubicBezTo>
                  <a:pt x="6025749" y="12595809"/>
                  <a:pt x="6025367" y="12605682"/>
                  <a:pt x="6019346" y="12611133"/>
                </a:cubicBezTo>
                <a:close/>
                <a:moveTo>
                  <a:pt x="6053416" y="12496474"/>
                </a:moveTo>
                <a:cubicBezTo>
                  <a:pt x="6050672" y="12496969"/>
                  <a:pt x="6048043" y="12496855"/>
                  <a:pt x="6045528" y="12496360"/>
                </a:cubicBezTo>
                <a:cubicBezTo>
                  <a:pt x="6040002" y="12499256"/>
                  <a:pt x="6033294" y="12498113"/>
                  <a:pt x="6028188" y="12494110"/>
                </a:cubicBezTo>
                <a:lnTo>
                  <a:pt x="6020756" y="12488278"/>
                </a:lnTo>
                <a:cubicBezTo>
                  <a:pt x="6014316" y="12483246"/>
                  <a:pt x="6014849" y="12472536"/>
                  <a:pt x="6020032" y="12466969"/>
                </a:cubicBezTo>
                <a:cubicBezTo>
                  <a:pt x="6024453" y="12462243"/>
                  <a:pt x="6030626" y="12461404"/>
                  <a:pt x="6036115" y="12463387"/>
                </a:cubicBezTo>
                <a:cubicBezTo>
                  <a:pt x="6038020" y="12462091"/>
                  <a:pt x="6040154" y="12461061"/>
                  <a:pt x="6042669" y="12460681"/>
                </a:cubicBezTo>
                <a:cubicBezTo>
                  <a:pt x="6048005" y="12459880"/>
                  <a:pt x="6053530" y="12462777"/>
                  <a:pt x="6056694" y="12467160"/>
                </a:cubicBezTo>
                <a:cubicBezTo>
                  <a:pt x="6061915" y="12469142"/>
                  <a:pt x="6065878" y="12474327"/>
                  <a:pt x="6066717" y="12479816"/>
                </a:cubicBezTo>
                <a:cubicBezTo>
                  <a:pt x="6068051" y="12488278"/>
                  <a:pt x="6061153" y="12495063"/>
                  <a:pt x="6053416" y="12496474"/>
                </a:cubicBezTo>
                <a:close/>
                <a:moveTo>
                  <a:pt x="6058066" y="12415015"/>
                </a:moveTo>
                <a:lnTo>
                  <a:pt x="6044765" y="12416616"/>
                </a:lnTo>
                <a:cubicBezTo>
                  <a:pt x="6036686" y="12417607"/>
                  <a:pt x="6028798" y="12412881"/>
                  <a:pt x="6027273" y="12404495"/>
                </a:cubicBezTo>
                <a:cubicBezTo>
                  <a:pt x="6025901" y="12396832"/>
                  <a:pt x="6031313" y="12387951"/>
                  <a:pt x="6039392" y="12386998"/>
                </a:cubicBezTo>
                <a:lnTo>
                  <a:pt x="6052654" y="12385397"/>
                </a:lnTo>
                <a:cubicBezTo>
                  <a:pt x="6060771" y="12384406"/>
                  <a:pt x="6068660" y="12389132"/>
                  <a:pt x="6070146" y="12397518"/>
                </a:cubicBezTo>
                <a:cubicBezTo>
                  <a:pt x="6071595" y="12405143"/>
                  <a:pt x="6066145" y="12414024"/>
                  <a:pt x="6058066" y="12415015"/>
                </a:cubicBezTo>
                <a:close/>
                <a:moveTo>
                  <a:pt x="6060657" y="12346402"/>
                </a:moveTo>
                <a:cubicBezTo>
                  <a:pt x="6058332" y="12327229"/>
                  <a:pt x="6087982" y="12321930"/>
                  <a:pt x="6090307" y="12341218"/>
                </a:cubicBezTo>
                <a:cubicBezTo>
                  <a:pt x="6092669" y="12360391"/>
                  <a:pt x="6063020" y="12365690"/>
                  <a:pt x="6060657" y="12346402"/>
                </a:cubicBezTo>
                <a:close/>
                <a:moveTo>
                  <a:pt x="6142936" y="12183447"/>
                </a:moveTo>
                <a:cubicBezTo>
                  <a:pt x="6140268" y="12190765"/>
                  <a:pt x="6131084" y="12195645"/>
                  <a:pt x="6123614" y="12192405"/>
                </a:cubicBezTo>
                <a:lnTo>
                  <a:pt x="6111343" y="12187068"/>
                </a:lnTo>
                <a:cubicBezTo>
                  <a:pt x="6110505" y="12186725"/>
                  <a:pt x="6109895" y="12186115"/>
                  <a:pt x="6109171" y="12185620"/>
                </a:cubicBezTo>
                <a:cubicBezTo>
                  <a:pt x="6109095" y="12187564"/>
                  <a:pt x="6108942" y="12189546"/>
                  <a:pt x="6108065" y="12191604"/>
                </a:cubicBezTo>
                <a:cubicBezTo>
                  <a:pt x="6100330" y="12209329"/>
                  <a:pt x="6074491" y="12193891"/>
                  <a:pt x="6082113" y="12176318"/>
                </a:cubicBezTo>
                <a:cubicBezTo>
                  <a:pt x="6084094" y="12171744"/>
                  <a:pt x="6087258" y="12169419"/>
                  <a:pt x="6090764" y="12168734"/>
                </a:cubicBezTo>
                <a:cubicBezTo>
                  <a:pt x="6082837" y="12165951"/>
                  <a:pt x="6076129" y="12156536"/>
                  <a:pt x="6080512" y="12146434"/>
                </a:cubicBezTo>
                <a:cubicBezTo>
                  <a:pt x="6085581" y="12134770"/>
                  <a:pt x="6098424" y="12137515"/>
                  <a:pt x="6104483" y="12145710"/>
                </a:cubicBezTo>
                <a:lnTo>
                  <a:pt x="6102197" y="12139954"/>
                </a:lnTo>
                <a:cubicBezTo>
                  <a:pt x="6099224" y="12132369"/>
                  <a:pt x="6103874" y="12123373"/>
                  <a:pt x="6111343" y="12120743"/>
                </a:cubicBezTo>
                <a:cubicBezTo>
                  <a:pt x="6119194" y="12117960"/>
                  <a:pt x="6127578" y="12122344"/>
                  <a:pt x="6130551" y="12129891"/>
                </a:cubicBezTo>
                <a:lnTo>
                  <a:pt x="6134018" y="12138696"/>
                </a:lnTo>
                <a:cubicBezTo>
                  <a:pt x="6136991" y="12146281"/>
                  <a:pt x="6132342" y="12155277"/>
                  <a:pt x="6124872" y="12157907"/>
                </a:cubicBezTo>
                <a:cubicBezTo>
                  <a:pt x="6121899" y="12158975"/>
                  <a:pt x="6118927" y="12158670"/>
                  <a:pt x="6116107" y="12157870"/>
                </a:cubicBezTo>
                <a:cubicBezTo>
                  <a:pt x="6117974" y="12157793"/>
                  <a:pt x="6119880" y="12158022"/>
                  <a:pt x="6121671" y="12158823"/>
                </a:cubicBezTo>
                <a:lnTo>
                  <a:pt x="6133942" y="12164159"/>
                </a:lnTo>
                <a:cubicBezTo>
                  <a:pt x="6141450" y="12167361"/>
                  <a:pt x="6145870" y="12175404"/>
                  <a:pt x="6142936" y="12183447"/>
                </a:cubicBezTo>
                <a:close/>
                <a:moveTo>
                  <a:pt x="6154102" y="12077592"/>
                </a:moveTo>
                <a:cubicBezTo>
                  <a:pt x="6157418" y="12069893"/>
                  <a:pt x="6167022" y="12067492"/>
                  <a:pt x="6174224" y="12070617"/>
                </a:cubicBezTo>
                <a:lnTo>
                  <a:pt x="6180360" y="12073286"/>
                </a:lnTo>
                <a:cubicBezTo>
                  <a:pt x="6188096" y="12076640"/>
                  <a:pt x="6190421" y="12086169"/>
                  <a:pt x="6187296" y="12093412"/>
                </a:cubicBezTo>
                <a:cubicBezTo>
                  <a:pt x="6183980" y="12101111"/>
                  <a:pt x="6174376" y="12103514"/>
                  <a:pt x="6167174" y="12100388"/>
                </a:cubicBezTo>
                <a:lnTo>
                  <a:pt x="6161038" y="12097719"/>
                </a:lnTo>
                <a:cubicBezTo>
                  <a:pt x="6153340" y="12094365"/>
                  <a:pt x="6150977" y="12084835"/>
                  <a:pt x="6154102" y="12077592"/>
                </a:cubicBezTo>
                <a:close/>
                <a:moveTo>
                  <a:pt x="6186953" y="12211464"/>
                </a:moveTo>
                <a:lnTo>
                  <a:pt x="6184285" y="12217601"/>
                </a:lnTo>
                <a:cubicBezTo>
                  <a:pt x="6181007" y="12225110"/>
                  <a:pt x="6169917" y="12226559"/>
                  <a:pt x="6163630" y="12222823"/>
                </a:cubicBezTo>
                <a:cubicBezTo>
                  <a:pt x="6156008" y="12218287"/>
                  <a:pt x="6155169" y="12209635"/>
                  <a:pt x="6158409" y="12202163"/>
                </a:cubicBezTo>
                <a:lnTo>
                  <a:pt x="6161076" y="12196025"/>
                </a:lnTo>
                <a:cubicBezTo>
                  <a:pt x="6164354" y="12188516"/>
                  <a:pt x="6175444" y="12187068"/>
                  <a:pt x="6181732" y="12190803"/>
                </a:cubicBezTo>
                <a:cubicBezTo>
                  <a:pt x="6189354" y="12195340"/>
                  <a:pt x="6190192" y="12203993"/>
                  <a:pt x="6186953" y="12211464"/>
                </a:cubicBezTo>
                <a:close/>
                <a:moveTo>
                  <a:pt x="6188782" y="12145100"/>
                </a:moveTo>
                <a:cubicBezTo>
                  <a:pt x="6181084" y="12162826"/>
                  <a:pt x="6152844" y="12152342"/>
                  <a:pt x="6160581" y="12134579"/>
                </a:cubicBezTo>
                <a:cubicBezTo>
                  <a:pt x="6168279" y="12116854"/>
                  <a:pt x="6196519" y="12127338"/>
                  <a:pt x="6188782" y="12145100"/>
                </a:cubicBezTo>
                <a:close/>
                <a:moveTo>
                  <a:pt x="6214049" y="12053388"/>
                </a:moveTo>
                <a:cubicBezTo>
                  <a:pt x="6206351" y="12071075"/>
                  <a:pt x="6177768" y="12061583"/>
                  <a:pt x="6185505" y="12043859"/>
                </a:cubicBezTo>
                <a:cubicBezTo>
                  <a:pt x="6193203" y="12026133"/>
                  <a:pt x="6221785" y="12035625"/>
                  <a:pt x="6214049" y="12053388"/>
                </a:cubicBezTo>
                <a:close/>
                <a:moveTo>
                  <a:pt x="6250482" y="9545211"/>
                </a:moveTo>
                <a:cubicBezTo>
                  <a:pt x="5838478" y="9204092"/>
                  <a:pt x="5670718" y="8693042"/>
                  <a:pt x="5575406" y="8185041"/>
                </a:cubicBezTo>
                <a:cubicBezTo>
                  <a:pt x="5473996" y="7644601"/>
                  <a:pt x="5425101" y="7066120"/>
                  <a:pt x="5602654" y="6535133"/>
                </a:cubicBezTo>
                <a:cubicBezTo>
                  <a:pt x="5692593" y="6266248"/>
                  <a:pt x="5846061" y="6004109"/>
                  <a:pt x="6067821" y="5823200"/>
                </a:cubicBezTo>
                <a:cubicBezTo>
                  <a:pt x="6224186" y="5695657"/>
                  <a:pt x="6413172" y="5618125"/>
                  <a:pt x="6615573" y="5619725"/>
                </a:cubicBezTo>
                <a:cubicBezTo>
                  <a:pt x="6723309" y="5620564"/>
                  <a:pt x="6828949" y="5597617"/>
                  <a:pt x="6935999" y="5598151"/>
                </a:cubicBezTo>
                <a:cubicBezTo>
                  <a:pt x="7057226" y="5598760"/>
                  <a:pt x="7178987" y="5634630"/>
                  <a:pt x="7279749" y="5702404"/>
                </a:cubicBezTo>
                <a:cubicBezTo>
                  <a:pt x="7484094" y="5839781"/>
                  <a:pt x="7599757" y="6086292"/>
                  <a:pt x="7613553" y="6332154"/>
                </a:cubicBezTo>
                <a:cubicBezTo>
                  <a:pt x="7623804" y="6514740"/>
                  <a:pt x="7582569" y="6696907"/>
                  <a:pt x="7512295" y="6864703"/>
                </a:cubicBezTo>
                <a:cubicBezTo>
                  <a:pt x="7484475" y="6931181"/>
                  <a:pt x="7458713" y="6991599"/>
                  <a:pt x="7444879" y="7062384"/>
                </a:cubicBezTo>
                <a:cubicBezTo>
                  <a:pt x="7417211" y="7203917"/>
                  <a:pt x="7297051" y="7391954"/>
                  <a:pt x="7460351" y="7492738"/>
                </a:cubicBezTo>
                <a:cubicBezTo>
                  <a:pt x="7565229" y="7557463"/>
                  <a:pt x="7716868" y="7577856"/>
                  <a:pt x="7830854" y="7630612"/>
                </a:cubicBezTo>
                <a:cubicBezTo>
                  <a:pt x="7946746" y="7684282"/>
                  <a:pt x="8052386" y="7754153"/>
                  <a:pt x="8153605" y="7831647"/>
                </a:cubicBezTo>
                <a:cubicBezTo>
                  <a:pt x="8549946" y="8135144"/>
                  <a:pt x="8769268" y="8635445"/>
                  <a:pt x="8657682" y="9130905"/>
                </a:cubicBezTo>
                <a:cubicBezTo>
                  <a:pt x="8535274" y="9674356"/>
                  <a:pt x="8061456" y="9949760"/>
                  <a:pt x="7534094" y="9985896"/>
                </a:cubicBezTo>
                <a:cubicBezTo>
                  <a:pt x="7069383" y="10017724"/>
                  <a:pt x="6605093" y="9838797"/>
                  <a:pt x="6250482" y="9545211"/>
                </a:cubicBezTo>
                <a:close/>
                <a:moveTo>
                  <a:pt x="8147165" y="11919784"/>
                </a:moveTo>
                <a:cubicBezTo>
                  <a:pt x="8145221" y="11924281"/>
                  <a:pt x="8140991" y="11926988"/>
                  <a:pt x="8136380" y="11927713"/>
                </a:cubicBezTo>
                <a:cubicBezTo>
                  <a:pt x="8137332" y="11927865"/>
                  <a:pt x="8138247" y="11928131"/>
                  <a:pt x="8139162" y="11928513"/>
                </a:cubicBezTo>
                <a:lnTo>
                  <a:pt x="8145107" y="11931257"/>
                </a:lnTo>
                <a:cubicBezTo>
                  <a:pt x="8152386" y="11934612"/>
                  <a:pt x="8157493" y="11941244"/>
                  <a:pt x="8154901" y="11949707"/>
                </a:cubicBezTo>
                <a:cubicBezTo>
                  <a:pt x="8152805" y="11956606"/>
                  <a:pt x="8143735" y="11962857"/>
                  <a:pt x="8136456" y="11959503"/>
                </a:cubicBezTo>
                <a:lnTo>
                  <a:pt x="8130511" y="11956758"/>
                </a:lnTo>
                <a:cubicBezTo>
                  <a:pt x="8123232" y="11953404"/>
                  <a:pt x="8118125" y="11946772"/>
                  <a:pt x="8120717" y="11938309"/>
                </a:cubicBezTo>
                <a:cubicBezTo>
                  <a:pt x="8122241" y="11933392"/>
                  <a:pt x="8127233" y="11928893"/>
                  <a:pt x="8132645" y="11927865"/>
                </a:cubicBezTo>
                <a:cubicBezTo>
                  <a:pt x="8130854" y="11927750"/>
                  <a:pt x="8129063" y="11927331"/>
                  <a:pt x="8127424" y="11926568"/>
                </a:cubicBezTo>
                <a:lnTo>
                  <a:pt x="8121479" y="11923824"/>
                </a:lnTo>
                <a:cubicBezTo>
                  <a:pt x="8119344" y="11922871"/>
                  <a:pt x="8117706" y="11921423"/>
                  <a:pt x="8116372" y="11919707"/>
                </a:cubicBezTo>
                <a:cubicBezTo>
                  <a:pt x="8109627" y="11921308"/>
                  <a:pt x="8102500" y="11920507"/>
                  <a:pt x="8096212" y="11916124"/>
                </a:cubicBezTo>
                <a:cubicBezTo>
                  <a:pt x="8092211" y="11913303"/>
                  <a:pt x="8089390" y="11909797"/>
                  <a:pt x="8087485" y="11905870"/>
                </a:cubicBezTo>
                <a:cubicBezTo>
                  <a:pt x="8085580" y="11906023"/>
                  <a:pt x="8083598" y="11905680"/>
                  <a:pt x="8081654" y="11905108"/>
                </a:cubicBezTo>
                <a:cubicBezTo>
                  <a:pt x="8085618" y="11908500"/>
                  <a:pt x="8088285" y="11913608"/>
                  <a:pt x="8087104" y="11919936"/>
                </a:cubicBezTo>
                <a:cubicBezTo>
                  <a:pt x="8086265" y="11924587"/>
                  <a:pt x="8083826" y="11927407"/>
                  <a:pt x="8080739" y="11928893"/>
                </a:cubicBezTo>
                <a:lnTo>
                  <a:pt x="8081006" y="11929275"/>
                </a:lnTo>
                <a:cubicBezTo>
                  <a:pt x="8089047" y="11930418"/>
                  <a:pt x="8097127" y="11937737"/>
                  <a:pt x="8095221" y="11948182"/>
                </a:cubicBezTo>
                <a:cubicBezTo>
                  <a:pt x="8092935" y="11960417"/>
                  <a:pt x="8080091" y="11960646"/>
                  <a:pt x="8072470" y="11954167"/>
                </a:cubicBezTo>
                <a:lnTo>
                  <a:pt x="8075938" y="11959198"/>
                </a:lnTo>
                <a:cubicBezTo>
                  <a:pt x="8080473" y="11965792"/>
                  <a:pt x="8077996" y="11975398"/>
                  <a:pt x="8071441" y="11979591"/>
                </a:cubicBezTo>
                <a:cubicBezTo>
                  <a:pt x="8064543" y="11983974"/>
                  <a:pt x="8055549" y="11981649"/>
                  <a:pt x="8051052" y="11975093"/>
                </a:cubicBezTo>
                <a:lnTo>
                  <a:pt x="8045793" y="11967431"/>
                </a:lnTo>
                <a:cubicBezTo>
                  <a:pt x="8041258" y="11960837"/>
                  <a:pt x="8043735" y="11951231"/>
                  <a:pt x="8050290" y="11947038"/>
                </a:cubicBezTo>
                <a:cubicBezTo>
                  <a:pt x="8052424" y="11945665"/>
                  <a:pt x="8054749" y="11945627"/>
                  <a:pt x="8057074" y="11945475"/>
                </a:cubicBezTo>
                <a:cubicBezTo>
                  <a:pt x="8056387" y="11944751"/>
                  <a:pt x="8055587" y="11944103"/>
                  <a:pt x="8055016" y="11943264"/>
                </a:cubicBezTo>
                <a:lnTo>
                  <a:pt x="8049756" y="11935602"/>
                </a:lnTo>
                <a:cubicBezTo>
                  <a:pt x="8045221" y="11929009"/>
                  <a:pt x="8049375" y="11919059"/>
                  <a:pt x="8055777" y="11915629"/>
                </a:cubicBezTo>
                <a:cubicBezTo>
                  <a:pt x="8056883" y="11915019"/>
                  <a:pt x="8057988" y="11914942"/>
                  <a:pt x="8059055" y="11914637"/>
                </a:cubicBezTo>
                <a:cubicBezTo>
                  <a:pt x="8059017" y="11913456"/>
                  <a:pt x="8058674" y="11912350"/>
                  <a:pt x="8058902" y="11911055"/>
                </a:cubicBezTo>
                <a:cubicBezTo>
                  <a:pt x="8060617" y="11901754"/>
                  <a:pt x="8068468" y="11899352"/>
                  <a:pt x="8075518" y="11901525"/>
                </a:cubicBezTo>
                <a:cubicBezTo>
                  <a:pt x="8071669" y="11897370"/>
                  <a:pt x="8070145" y="11890814"/>
                  <a:pt x="8072546" y="11885630"/>
                </a:cubicBezTo>
                <a:lnTo>
                  <a:pt x="8078033" y="11873737"/>
                </a:lnTo>
                <a:cubicBezTo>
                  <a:pt x="8080321" y="11868781"/>
                  <a:pt x="8084627" y="11865732"/>
                  <a:pt x="8089505" y="11865007"/>
                </a:cubicBezTo>
                <a:cubicBezTo>
                  <a:pt x="8089581" y="11864817"/>
                  <a:pt x="8089657" y="11864626"/>
                  <a:pt x="8089733" y="11864436"/>
                </a:cubicBezTo>
                <a:cubicBezTo>
                  <a:pt x="8080739" y="11863407"/>
                  <a:pt x="8072317" y="11854678"/>
                  <a:pt x="8077233" y="11844005"/>
                </a:cubicBezTo>
                <a:cubicBezTo>
                  <a:pt x="8083179" y="11831083"/>
                  <a:pt x="8099680" y="11834627"/>
                  <a:pt x="8104329" y="11844500"/>
                </a:cubicBezTo>
                <a:cubicBezTo>
                  <a:pt x="8113590" y="11839888"/>
                  <a:pt x="8126814" y="11842709"/>
                  <a:pt x="8135274" y="11848007"/>
                </a:cubicBezTo>
                <a:cubicBezTo>
                  <a:pt x="8141220" y="11851743"/>
                  <a:pt x="8143468" y="11860129"/>
                  <a:pt x="8144116" y="11868362"/>
                </a:cubicBezTo>
                <a:cubicBezTo>
                  <a:pt x="8153987" y="11867028"/>
                  <a:pt x="8165801" y="11878768"/>
                  <a:pt x="8160084" y="11891271"/>
                </a:cubicBezTo>
                <a:cubicBezTo>
                  <a:pt x="8156159" y="11899809"/>
                  <a:pt x="8148117" y="11900229"/>
                  <a:pt x="8141867" y="11896455"/>
                </a:cubicBezTo>
                <a:cubicBezTo>
                  <a:pt x="8141753" y="11897865"/>
                  <a:pt x="8141524" y="11899200"/>
                  <a:pt x="8141029" y="11900457"/>
                </a:cubicBezTo>
                <a:cubicBezTo>
                  <a:pt x="8147965" y="11904194"/>
                  <a:pt x="8150175" y="11912808"/>
                  <a:pt x="8147165" y="11919784"/>
                </a:cubicBezTo>
                <a:close/>
                <a:moveTo>
                  <a:pt x="8113476" y="12282211"/>
                </a:moveTo>
                <a:cubicBezTo>
                  <a:pt x="8110046" y="12300622"/>
                  <a:pt x="8080511" y="12299288"/>
                  <a:pt x="8083979" y="12280648"/>
                </a:cubicBezTo>
                <a:cubicBezTo>
                  <a:pt x="8084360" y="12278513"/>
                  <a:pt x="8085198" y="12276685"/>
                  <a:pt x="8086189" y="12275083"/>
                </a:cubicBezTo>
                <a:lnTo>
                  <a:pt x="8085922" y="12275198"/>
                </a:lnTo>
                <a:cubicBezTo>
                  <a:pt x="8078377" y="12278628"/>
                  <a:pt x="8069955" y="12274473"/>
                  <a:pt x="8066563" y="12267383"/>
                </a:cubicBezTo>
                <a:cubicBezTo>
                  <a:pt x="8063057" y="12260065"/>
                  <a:pt x="8067363" y="12251222"/>
                  <a:pt x="8074375" y="12248019"/>
                </a:cubicBezTo>
                <a:lnTo>
                  <a:pt x="8079367" y="12245732"/>
                </a:lnTo>
                <a:cubicBezTo>
                  <a:pt x="8080130" y="12241425"/>
                  <a:pt x="8082531" y="12237498"/>
                  <a:pt x="8086723" y="12235173"/>
                </a:cubicBezTo>
                <a:cubicBezTo>
                  <a:pt x="8092172" y="12232200"/>
                  <a:pt x="8097431" y="12233382"/>
                  <a:pt x="8102958" y="12235211"/>
                </a:cubicBezTo>
                <a:cubicBezTo>
                  <a:pt x="8107226" y="12236621"/>
                  <a:pt x="8109779" y="12240281"/>
                  <a:pt x="8110884" y="12244398"/>
                </a:cubicBezTo>
                <a:cubicBezTo>
                  <a:pt x="8111113" y="12244589"/>
                  <a:pt x="8111342" y="12244779"/>
                  <a:pt x="8111609" y="12244970"/>
                </a:cubicBezTo>
                <a:cubicBezTo>
                  <a:pt x="8118049" y="12250154"/>
                  <a:pt x="8118354" y="12259417"/>
                  <a:pt x="8113628" y="12265744"/>
                </a:cubicBezTo>
                <a:cubicBezTo>
                  <a:pt x="8112218" y="12267651"/>
                  <a:pt x="8110275" y="12268870"/>
                  <a:pt x="8108178" y="12269708"/>
                </a:cubicBezTo>
                <a:cubicBezTo>
                  <a:pt x="8112066" y="12272072"/>
                  <a:pt x="8114619" y="12276112"/>
                  <a:pt x="8113476" y="12282211"/>
                </a:cubicBezTo>
                <a:close/>
                <a:moveTo>
                  <a:pt x="8038057" y="12204031"/>
                </a:moveTo>
                <a:cubicBezTo>
                  <a:pt x="8041486" y="12185429"/>
                  <a:pt x="8070907" y="12188212"/>
                  <a:pt x="8067439" y="12206852"/>
                </a:cubicBezTo>
                <a:cubicBezTo>
                  <a:pt x="8064009" y="12225491"/>
                  <a:pt x="8034588" y="12222709"/>
                  <a:pt x="8038057" y="12204031"/>
                </a:cubicBezTo>
                <a:close/>
                <a:moveTo>
                  <a:pt x="8097127" y="12181655"/>
                </a:moveTo>
                <a:cubicBezTo>
                  <a:pt x="8097775" y="12186115"/>
                  <a:pt x="8096288" y="12189928"/>
                  <a:pt x="8093582" y="12192672"/>
                </a:cubicBezTo>
                <a:cubicBezTo>
                  <a:pt x="8088095" y="12199457"/>
                  <a:pt x="8077272" y="12202315"/>
                  <a:pt x="8071326" y="12194044"/>
                </a:cubicBezTo>
                <a:cubicBezTo>
                  <a:pt x="8069726" y="12191795"/>
                  <a:pt x="8067858" y="12189737"/>
                  <a:pt x="8066258" y="12187487"/>
                </a:cubicBezTo>
                <a:cubicBezTo>
                  <a:pt x="8065800" y="12186954"/>
                  <a:pt x="8065305" y="12186496"/>
                  <a:pt x="8064809" y="12186000"/>
                </a:cubicBezTo>
                <a:cubicBezTo>
                  <a:pt x="8063209" y="12184743"/>
                  <a:pt x="8061837" y="12183561"/>
                  <a:pt x="8060694" y="12182074"/>
                </a:cubicBezTo>
                <a:cubicBezTo>
                  <a:pt x="8056273" y="12182151"/>
                  <a:pt x="8051700" y="12180398"/>
                  <a:pt x="8048918" y="12177386"/>
                </a:cubicBezTo>
                <a:cubicBezTo>
                  <a:pt x="8043125" y="12171058"/>
                  <a:pt x="8044573" y="12162482"/>
                  <a:pt x="8049833" y="12156497"/>
                </a:cubicBezTo>
                <a:cubicBezTo>
                  <a:pt x="8046098" y="12160728"/>
                  <a:pt x="8048156" y="12160005"/>
                  <a:pt x="8048537" y="12156383"/>
                </a:cubicBezTo>
                <a:cubicBezTo>
                  <a:pt x="8048842" y="12153448"/>
                  <a:pt x="8049375" y="12151542"/>
                  <a:pt x="8050518" y="12148988"/>
                </a:cubicBezTo>
                <a:cubicBezTo>
                  <a:pt x="8053072" y="12143308"/>
                  <a:pt x="8057378" y="12139993"/>
                  <a:pt x="8062409" y="12136561"/>
                </a:cubicBezTo>
                <a:cubicBezTo>
                  <a:pt x="8063895" y="12135570"/>
                  <a:pt x="8065762" y="12135113"/>
                  <a:pt x="8067744" y="12134960"/>
                </a:cubicBezTo>
                <a:cubicBezTo>
                  <a:pt x="8069764" y="12132978"/>
                  <a:pt x="8072165" y="12131416"/>
                  <a:pt x="8074832" y="12130730"/>
                </a:cubicBezTo>
                <a:cubicBezTo>
                  <a:pt x="8076929" y="12130196"/>
                  <a:pt x="8079063" y="12129814"/>
                  <a:pt x="8081197" y="12129472"/>
                </a:cubicBezTo>
                <a:cubicBezTo>
                  <a:pt x="8081616" y="12129052"/>
                  <a:pt x="8081997" y="12128633"/>
                  <a:pt x="8082455" y="12128252"/>
                </a:cubicBezTo>
                <a:cubicBezTo>
                  <a:pt x="8088438" y="12123563"/>
                  <a:pt x="8098651" y="12124173"/>
                  <a:pt x="8103186" y="12130730"/>
                </a:cubicBezTo>
                <a:lnTo>
                  <a:pt x="8105625" y="12134313"/>
                </a:lnTo>
                <a:cubicBezTo>
                  <a:pt x="8106692" y="12135113"/>
                  <a:pt x="8107721" y="12135952"/>
                  <a:pt x="8108674" y="12136981"/>
                </a:cubicBezTo>
                <a:cubicBezTo>
                  <a:pt x="8115953" y="12144642"/>
                  <a:pt x="8117592" y="12156231"/>
                  <a:pt x="8120526" y="12165951"/>
                </a:cubicBezTo>
                <a:cubicBezTo>
                  <a:pt x="8124947" y="12180626"/>
                  <a:pt x="8107150" y="12187678"/>
                  <a:pt x="8097203" y="12180435"/>
                </a:cubicBezTo>
                <a:cubicBezTo>
                  <a:pt x="8097165" y="12180894"/>
                  <a:pt x="8097127" y="12181274"/>
                  <a:pt x="8097127" y="12181655"/>
                </a:cubicBezTo>
                <a:close/>
                <a:moveTo>
                  <a:pt x="8037676" y="12043591"/>
                </a:moveTo>
                <a:cubicBezTo>
                  <a:pt x="8036342" y="12051597"/>
                  <a:pt x="8027767" y="12056399"/>
                  <a:pt x="8020183" y="12054989"/>
                </a:cubicBezTo>
                <a:lnTo>
                  <a:pt x="8000823" y="12051406"/>
                </a:lnTo>
                <a:cubicBezTo>
                  <a:pt x="7992668" y="12049881"/>
                  <a:pt x="7988133" y="12041647"/>
                  <a:pt x="7989428" y="12033909"/>
                </a:cubicBezTo>
                <a:cubicBezTo>
                  <a:pt x="7990610" y="12026591"/>
                  <a:pt x="7997889" y="12022207"/>
                  <a:pt x="8004901" y="12022550"/>
                </a:cubicBezTo>
                <a:cubicBezTo>
                  <a:pt x="8004901" y="12022513"/>
                  <a:pt x="8004901" y="12022513"/>
                  <a:pt x="8004901" y="12022474"/>
                </a:cubicBezTo>
                <a:cubicBezTo>
                  <a:pt x="8006388" y="12014393"/>
                  <a:pt x="8015000" y="12009971"/>
                  <a:pt x="8022584" y="12011381"/>
                </a:cubicBezTo>
                <a:lnTo>
                  <a:pt x="8029025" y="12012563"/>
                </a:lnTo>
                <a:cubicBezTo>
                  <a:pt x="8037142" y="12014088"/>
                  <a:pt x="8041486" y="12022665"/>
                  <a:pt x="8040114" y="12030249"/>
                </a:cubicBezTo>
                <a:cubicBezTo>
                  <a:pt x="8039695" y="12032652"/>
                  <a:pt x="8038476" y="12034634"/>
                  <a:pt x="8036989" y="12036311"/>
                </a:cubicBezTo>
                <a:cubicBezTo>
                  <a:pt x="8037713" y="12038636"/>
                  <a:pt x="8038057" y="12041113"/>
                  <a:pt x="8037676" y="12043591"/>
                </a:cubicBezTo>
                <a:close/>
                <a:moveTo>
                  <a:pt x="7791258" y="12276112"/>
                </a:moveTo>
                <a:cubicBezTo>
                  <a:pt x="7792134" y="12271424"/>
                  <a:pt x="7794535" y="12268526"/>
                  <a:pt x="7797584" y="12267001"/>
                </a:cubicBezTo>
                <a:cubicBezTo>
                  <a:pt x="7793087" y="12267192"/>
                  <a:pt x="7788476" y="12264905"/>
                  <a:pt x="7785580" y="12261284"/>
                </a:cubicBezTo>
                <a:cubicBezTo>
                  <a:pt x="7784856" y="12261665"/>
                  <a:pt x="7784169" y="12262123"/>
                  <a:pt x="7783408" y="12262390"/>
                </a:cubicBezTo>
                <a:cubicBezTo>
                  <a:pt x="7775861" y="12265020"/>
                  <a:pt x="7767287" y="12261895"/>
                  <a:pt x="7764200" y="12254194"/>
                </a:cubicBezTo>
                <a:cubicBezTo>
                  <a:pt x="7761494" y="12247447"/>
                  <a:pt x="7764619" y="12238833"/>
                  <a:pt x="7771288" y="12235669"/>
                </a:cubicBezTo>
                <a:cubicBezTo>
                  <a:pt x="7771517" y="12235364"/>
                  <a:pt x="7771746" y="12235059"/>
                  <a:pt x="7771975" y="12234716"/>
                </a:cubicBezTo>
                <a:cubicBezTo>
                  <a:pt x="7772051" y="12234602"/>
                  <a:pt x="7772089" y="12234525"/>
                  <a:pt x="7772203" y="12234334"/>
                </a:cubicBezTo>
                <a:cubicBezTo>
                  <a:pt x="7772660" y="12233229"/>
                  <a:pt x="7773232" y="12232163"/>
                  <a:pt x="7773689" y="12231095"/>
                </a:cubicBezTo>
                <a:cubicBezTo>
                  <a:pt x="7774033" y="12230256"/>
                  <a:pt x="7775595" y="12225453"/>
                  <a:pt x="7774299" y="12229799"/>
                </a:cubicBezTo>
                <a:cubicBezTo>
                  <a:pt x="7775976" y="12224234"/>
                  <a:pt x="7777882" y="12219469"/>
                  <a:pt x="7783750" y="12217105"/>
                </a:cubicBezTo>
                <a:cubicBezTo>
                  <a:pt x="7789657" y="12214704"/>
                  <a:pt x="7795983" y="12216343"/>
                  <a:pt x="7800252" y="12220803"/>
                </a:cubicBezTo>
                <a:cubicBezTo>
                  <a:pt x="7801129" y="12221679"/>
                  <a:pt x="7801891" y="12222670"/>
                  <a:pt x="7802576" y="12223738"/>
                </a:cubicBezTo>
                <a:cubicBezTo>
                  <a:pt x="7809741" y="12230333"/>
                  <a:pt x="7811456" y="12241349"/>
                  <a:pt x="7811952" y="12250611"/>
                </a:cubicBezTo>
                <a:cubicBezTo>
                  <a:pt x="7812332" y="12257778"/>
                  <a:pt x="7808407" y="12263495"/>
                  <a:pt x="7802043" y="12265896"/>
                </a:cubicBezTo>
                <a:cubicBezTo>
                  <a:pt x="7810961" y="12265173"/>
                  <a:pt x="7821670" y="12273063"/>
                  <a:pt x="7819497" y="12284880"/>
                </a:cubicBezTo>
                <a:cubicBezTo>
                  <a:pt x="7815991" y="12303557"/>
                  <a:pt x="7787828" y="12294562"/>
                  <a:pt x="7791258" y="12276112"/>
                </a:cubicBezTo>
                <a:close/>
                <a:moveTo>
                  <a:pt x="7807874" y="12347889"/>
                </a:moveTo>
                <a:cubicBezTo>
                  <a:pt x="7804406" y="12366643"/>
                  <a:pt x="7775443" y="12360811"/>
                  <a:pt x="7778910" y="12342171"/>
                </a:cubicBezTo>
                <a:cubicBezTo>
                  <a:pt x="7782378" y="12323417"/>
                  <a:pt x="7811342" y="12329249"/>
                  <a:pt x="7807874" y="12347889"/>
                </a:cubicBezTo>
                <a:close/>
                <a:moveTo>
                  <a:pt x="7644002" y="12283774"/>
                </a:moveTo>
                <a:cubicBezTo>
                  <a:pt x="7639619" y="12280229"/>
                  <a:pt x="7634665" y="12276837"/>
                  <a:pt x="7631960" y="12271766"/>
                </a:cubicBezTo>
                <a:cubicBezTo>
                  <a:pt x="7627996" y="12264371"/>
                  <a:pt x="7630473" y="12255300"/>
                  <a:pt x="7637904" y="12251183"/>
                </a:cubicBezTo>
                <a:cubicBezTo>
                  <a:pt x="7643316" y="12248210"/>
                  <a:pt x="7648613" y="12249392"/>
                  <a:pt x="7654139" y="12251222"/>
                </a:cubicBezTo>
                <a:cubicBezTo>
                  <a:pt x="7658407" y="12252631"/>
                  <a:pt x="7660961" y="12256291"/>
                  <a:pt x="7662066" y="12260408"/>
                </a:cubicBezTo>
                <a:cubicBezTo>
                  <a:pt x="7662295" y="12260598"/>
                  <a:pt x="7662523" y="12260788"/>
                  <a:pt x="7662790" y="12260979"/>
                </a:cubicBezTo>
                <a:cubicBezTo>
                  <a:pt x="7668354" y="12265439"/>
                  <a:pt x="7669116" y="12272872"/>
                  <a:pt x="7666220" y="12278933"/>
                </a:cubicBezTo>
                <a:lnTo>
                  <a:pt x="7674032" y="12280381"/>
                </a:lnTo>
                <a:cubicBezTo>
                  <a:pt x="7681883" y="12281830"/>
                  <a:pt x="7687256" y="12289873"/>
                  <a:pt x="7685732" y="12297687"/>
                </a:cubicBezTo>
                <a:cubicBezTo>
                  <a:pt x="7684208" y="12305578"/>
                  <a:pt x="7676281" y="12310838"/>
                  <a:pt x="7668430" y="12309389"/>
                </a:cubicBezTo>
                <a:lnTo>
                  <a:pt x="7655511" y="12306988"/>
                </a:lnTo>
                <a:cubicBezTo>
                  <a:pt x="7647660" y="12305540"/>
                  <a:pt x="7642287" y="12297497"/>
                  <a:pt x="7643811" y="12289682"/>
                </a:cubicBezTo>
                <a:cubicBezTo>
                  <a:pt x="7644154" y="12287853"/>
                  <a:pt x="7644917" y="12286214"/>
                  <a:pt x="7645869" y="12284727"/>
                </a:cubicBezTo>
                <a:cubicBezTo>
                  <a:pt x="7645260" y="12284384"/>
                  <a:pt x="7644535" y="12284232"/>
                  <a:pt x="7644002" y="12283774"/>
                </a:cubicBezTo>
                <a:close/>
                <a:moveTo>
                  <a:pt x="7592744" y="12427671"/>
                </a:moveTo>
                <a:cubicBezTo>
                  <a:pt x="7599490" y="12425421"/>
                  <a:pt x="7606273" y="12428433"/>
                  <a:pt x="7610313" y="12434264"/>
                </a:cubicBezTo>
                <a:lnTo>
                  <a:pt x="7615572" y="12441888"/>
                </a:lnTo>
                <a:cubicBezTo>
                  <a:pt x="7620107" y="12448521"/>
                  <a:pt x="7616220" y="12458431"/>
                  <a:pt x="7609741" y="12461938"/>
                </a:cubicBezTo>
                <a:cubicBezTo>
                  <a:pt x="7602234" y="12466055"/>
                  <a:pt x="7594231" y="12462700"/>
                  <a:pt x="7589696" y="12456107"/>
                </a:cubicBezTo>
                <a:lnTo>
                  <a:pt x="7588400" y="12454239"/>
                </a:lnTo>
                <a:cubicBezTo>
                  <a:pt x="7583217" y="12451684"/>
                  <a:pt x="7579444" y="12446462"/>
                  <a:pt x="7580816" y="12439106"/>
                </a:cubicBezTo>
                <a:cubicBezTo>
                  <a:pt x="7582150" y="12431940"/>
                  <a:pt x="7587218" y="12428394"/>
                  <a:pt x="7592744" y="12427671"/>
                </a:cubicBezTo>
                <a:close/>
                <a:moveTo>
                  <a:pt x="7571289" y="12430186"/>
                </a:moveTo>
                <a:cubicBezTo>
                  <a:pt x="7564543" y="12432435"/>
                  <a:pt x="7557760" y="12429424"/>
                  <a:pt x="7553720" y="12423591"/>
                </a:cubicBezTo>
                <a:lnTo>
                  <a:pt x="7548461" y="12415930"/>
                </a:lnTo>
                <a:cubicBezTo>
                  <a:pt x="7543926" y="12409335"/>
                  <a:pt x="7547851" y="12399425"/>
                  <a:pt x="7554292" y="12395879"/>
                </a:cubicBezTo>
                <a:cubicBezTo>
                  <a:pt x="7561799" y="12391763"/>
                  <a:pt x="7569841" y="12395117"/>
                  <a:pt x="7574337" y="12401712"/>
                </a:cubicBezTo>
                <a:lnTo>
                  <a:pt x="7575633" y="12403579"/>
                </a:lnTo>
                <a:cubicBezTo>
                  <a:pt x="7580816" y="12406134"/>
                  <a:pt x="7584589" y="12411356"/>
                  <a:pt x="7583217" y="12418712"/>
                </a:cubicBezTo>
                <a:cubicBezTo>
                  <a:pt x="7581883" y="12425916"/>
                  <a:pt x="7576815" y="12429499"/>
                  <a:pt x="7571289" y="12430186"/>
                </a:cubicBezTo>
                <a:close/>
                <a:moveTo>
                  <a:pt x="7594040" y="12360353"/>
                </a:moveTo>
                <a:cubicBezTo>
                  <a:pt x="7592782" y="12367252"/>
                  <a:pt x="7586837" y="12372170"/>
                  <a:pt x="7579977" y="12372437"/>
                </a:cubicBezTo>
                <a:cubicBezTo>
                  <a:pt x="7578720" y="12376554"/>
                  <a:pt x="7575824" y="12380251"/>
                  <a:pt x="7571860" y="12382081"/>
                </a:cubicBezTo>
                <a:lnTo>
                  <a:pt x="7566068" y="12384749"/>
                </a:lnTo>
                <a:cubicBezTo>
                  <a:pt x="7561266" y="12386998"/>
                  <a:pt x="7556045" y="12385816"/>
                  <a:pt x="7552157" y="12382843"/>
                </a:cubicBezTo>
                <a:cubicBezTo>
                  <a:pt x="7547318" y="12383453"/>
                  <a:pt x="7542439" y="12381471"/>
                  <a:pt x="7539696" y="12375524"/>
                </a:cubicBezTo>
                <a:cubicBezTo>
                  <a:pt x="7536113" y="12367748"/>
                  <a:pt x="7539657" y="12360621"/>
                  <a:pt x="7545145" y="12356809"/>
                </a:cubicBezTo>
                <a:cubicBezTo>
                  <a:pt x="7545031" y="12356542"/>
                  <a:pt x="7544879" y="12356275"/>
                  <a:pt x="7544764" y="12356008"/>
                </a:cubicBezTo>
                <a:cubicBezTo>
                  <a:pt x="7542097" y="12348079"/>
                  <a:pt x="7546784" y="12341066"/>
                  <a:pt x="7553796" y="12337825"/>
                </a:cubicBezTo>
                <a:lnTo>
                  <a:pt x="7559589" y="12335158"/>
                </a:lnTo>
                <a:cubicBezTo>
                  <a:pt x="7564505" y="12332871"/>
                  <a:pt x="7570221" y="12335005"/>
                  <a:pt x="7574033" y="12338741"/>
                </a:cubicBezTo>
                <a:cubicBezTo>
                  <a:pt x="7576738" y="12337292"/>
                  <a:pt x="7579787" y="12336415"/>
                  <a:pt x="7583065" y="12336988"/>
                </a:cubicBezTo>
                <a:cubicBezTo>
                  <a:pt x="7590801" y="12338245"/>
                  <a:pt x="7596708" y="12346097"/>
                  <a:pt x="7595259" y="12353912"/>
                </a:cubicBezTo>
                <a:lnTo>
                  <a:pt x="7594040" y="12360353"/>
                </a:lnTo>
                <a:close/>
                <a:moveTo>
                  <a:pt x="7545260" y="12065319"/>
                </a:moveTo>
                <a:lnTo>
                  <a:pt x="7546441" y="12058876"/>
                </a:lnTo>
                <a:cubicBezTo>
                  <a:pt x="7547889" y="12051024"/>
                  <a:pt x="7553987" y="12044735"/>
                  <a:pt x="7562485" y="12045535"/>
                </a:cubicBezTo>
                <a:cubicBezTo>
                  <a:pt x="7569917" y="12046221"/>
                  <a:pt x="7577272" y="12053769"/>
                  <a:pt x="7575824" y="12061583"/>
                </a:cubicBezTo>
                <a:lnTo>
                  <a:pt x="7574642" y="12068026"/>
                </a:lnTo>
                <a:cubicBezTo>
                  <a:pt x="7574452" y="12068978"/>
                  <a:pt x="7573994" y="12069779"/>
                  <a:pt x="7573690" y="12070693"/>
                </a:cubicBezTo>
                <a:cubicBezTo>
                  <a:pt x="7578149" y="12073476"/>
                  <a:pt x="7581274" y="12077669"/>
                  <a:pt x="7583255" y="12082662"/>
                </a:cubicBezTo>
                <a:cubicBezTo>
                  <a:pt x="7586114" y="12089905"/>
                  <a:pt x="7579673" y="12098406"/>
                  <a:pt x="7572889" y="12100120"/>
                </a:cubicBezTo>
                <a:cubicBezTo>
                  <a:pt x="7568126" y="12101302"/>
                  <a:pt x="7563971" y="12100006"/>
                  <a:pt x="7560770" y="12097299"/>
                </a:cubicBezTo>
                <a:cubicBezTo>
                  <a:pt x="7555854" y="12097224"/>
                  <a:pt x="7551129" y="12094594"/>
                  <a:pt x="7548347" y="12090057"/>
                </a:cubicBezTo>
                <a:cubicBezTo>
                  <a:pt x="7545717" y="12085788"/>
                  <a:pt x="7546289" y="12080375"/>
                  <a:pt x="7548689" y="12076069"/>
                </a:cubicBezTo>
                <a:cubicBezTo>
                  <a:pt x="7546060" y="12073171"/>
                  <a:pt x="7544536" y="12069322"/>
                  <a:pt x="7545260" y="12065319"/>
                </a:cubicBezTo>
                <a:close/>
                <a:moveTo>
                  <a:pt x="7794498" y="11732203"/>
                </a:moveTo>
                <a:cubicBezTo>
                  <a:pt x="7796670" y="11731441"/>
                  <a:pt x="7798994" y="11731098"/>
                  <a:pt x="7801509" y="11731366"/>
                </a:cubicBezTo>
                <a:cubicBezTo>
                  <a:pt x="7809246" y="11732166"/>
                  <a:pt x="7815344" y="11740552"/>
                  <a:pt x="7813933" y="11748137"/>
                </a:cubicBezTo>
                <a:lnTo>
                  <a:pt x="7811532" y="11761021"/>
                </a:lnTo>
                <a:cubicBezTo>
                  <a:pt x="7810541" y="11766396"/>
                  <a:pt x="7807112" y="11770398"/>
                  <a:pt x="7802539" y="11772304"/>
                </a:cubicBezTo>
                <a:cubicBezTo>
                  <a:pt x="7802539" y="11772495"/>
                  <a:pt x="7802463" y="11772724"/>
                  <a:pt x="7802463" y="11772915"/>
                </a:cubicBezTo>
                <a:cubicBezTo>
                  <a:pt x="7811456" y="11771694"/>
                  <a:pt x="7821708" y="11778098"/>
                  <a:pt x="7819573" y="11789648"/>
                </a:cubicBezTo>
                <a:cubicBezTo>
                  <a:pt x="7816982" y="11803638"/>
                  <a:pt x="7800099" y="11804209"/>
                  <a:pt x="7793164" y="11795823"/>
                </a:cubicBezTo>
                <a:cubicBezTo>
                  <a:pt x="7785313" y="11802531"/>
                  <a:pt x="7771784" y="11803065"/>
                  <a:pt x="7762295" y="11799978"/>
                </a:cubicBezTo>
                <a:cubicBezTo>
                  <a:pt x="7755626" y="11797805"/>
                  <a:pt x="7751357" y="11790258"/>
                  <a:pt x="7748728" y="11782444"/>
                </a:cubicBezTo>
                <a:cubicBezTo>
                  <a:pt x="7742592" y="11784883"/>
                  <a:pt x="7734589" y="11781644"/>
                  <a:pt x="7730397" y="11775468"/>
                </a:cubicBezTo>
                <a:cubicBezTo>
                  <a:pt x="7720908" y="11780576"/>
                  <a:pt x="7705702" y="11774095"/>
                  <a:pt x="7708255" y="11760259"/>
                </a:cubicBezTo>
                <a:cubicBezTo>
                  <a:pt x="7710885" y="11745965"/>
                  <a:pt x="7728415" y="11745813"/>
                  <a:pt x="7735008" y="11754847"/>
                </a:cubicBezTo>
                <a:cubicBezTo>
                  <a:pt x="7737790" y="11753817"/>
                  <a:pt x="7740953" y="11753703"/>
                  <a:pt x="7744040" y="11754656"/>
                </a:cubicBezTo>
                <a:cubicBezTo>
                  <a:pt x="7743773" y="11753283"/>
                  <a:pt x="7743697" y="11751910"/>
                  <a:pt x="7743888" y="11750577"/>
                </a:cubicBezTo>
                <a:cubicBezTo>
                  <a:pt x="7736304" y="11748671"/>
                  <a:pt x="7732035" y="11740857"/>
                  <a:pt x="7733255" y="11733385"/>
                </a:cubicBezTo>
                <a:cubicBezTo>
                  <a:pt x="7734017" y="11728582"/>
                  <a:pt x="7737485" y="11724885"/>
                  <a:pt x="7741754" y="11723055"/>
                </a:cubicBezTo>
                <a:cubicBezTo>
                  <a:pt x="7740801" y="11723132"/>
                  <a:pt x="7739810" y="11723132"/>
                  <a:pt x="7738857" y="11722941"/>
                </a:cubicBezTo>
                <a:lnTo>
                  <a:pt x="7732416" y="11721760"/>
                </a:lnTo>
                <a:cubicBezTo>
                  <a:pt x="7724528" y="11720273"/>
                  <a:pt x="7717973" y="11715089"/>
                  <a:pt x="7718392" y="11706283"/>
                </a:cubicBezTo>
                <a:cubicBezTo>
                  <a:pt x="7718774" y="11699079"/>
                  <a:pt x="7726014" y="11690807"/>
                  <a:pt x="7733865" y="11692257"/>
                </a:cubicBezTo>
                <a:lnTo>
                  <a:pt x="7740305" y="11693476"/>
                </a:lnTo>
                <a:cubicBezTo>
                  <a:pt x="7747775" y="11694848"/>
                  <a:pt x="7753872" y="11699727"/>
                  <a:pt x="7754139" y="11707732"/>
                </a:cubicBezTo>
                <a:cubicBezTo>
                  <a:pt x="7757531" y="11704187"/>
                  <a:pt x="7762447" y="11702166"/>
                  <a:pt x="7767478" y="11703082"/>
                </a:cubicBezTo>
                <a:lnTo>
                  <a:pt x="7780397" y="11705445"/>
                </a:lnTo>
                <a:cubicBezTo>
                  <a:pt x="7788248" y="11706893"/>
                  <a:pt x="7793621" y="11714937"/>
                  <a:pt x="7792097" y="11722751"/>
                </a:cubicBezTo>
                <a:cubicBezTo>
                  <a:pt x="7791677" y="11724962"/>
                  <a:pt x="7790648" y="11726867"/>
                  <a:pt x="7789352" y="11728582"/>
                </a:cubicBezTo>
                <a:cubicBezTo>
                  <a:pt x="7791029" y="11729802"/>
                  <a:pt x="7793201" y="11730641"/>
                  <a:pt x="7794498" y="11732203"/>
                </a:cubicBezTo>
                <a:close/>
                <a:moveTo>
                  <a:pt x="7911418" y="11773219"/>
                </a:moveTo>
                <a:cubicBezTo>
                  <a:pt x="7912104" y="11773829"/>
                  <a:pt x="7912714" y="11774401"/>
                  <a:pt x="7913476" y="11774934"/>
                </a:cubicBezTo>
                <a:cubicBezTo>
                  <a:pt x="7920183" y="11779776"/>
                  <a:pt x="7919231" y="11790105"/>
                  <a:pt x="7914581" y="11795785"/>
                </a:cubicBezTo>
                <a:cubicBezTo>
                  <a:pt x="7909169" y="11802417"/>
                  <a:pt x="7899985" y="11801388"/>
                  <a:pt x="7893735" y="11796891"/>
                </a:cubicBezTo>
                <a:cubicBezTo>
                  <a:pt x="7883636" y="11789610"/>
                  <a:pt x="7880511" y="11777336"/>
                  <a:pt x="7882683" y="11765520"/>
                </a:cubicBezTo>
                <a:cubicBezTo>
                  <a:pt x="7884131" y="11757629"/>
                  <a:pt x="7892401" y="11752444"/>
                  <a:pt x="7900137" y="11754046"/>
                </a:cubicBezTo>
                <a:cubicBezTo>
                  <a:pt x="7908064" y="11755647"/>
                  <a:pt x="7913057" y="11763613"/>
                  <a:pt x="7911647" y="11771465"/>
                </a:cubicBezTo>
                <a:cubicBezTo>
                  <a:pt x="7911533" y="11772267"/>
                  <a:pt x="7911456" y="11772685"/>
                  <a:pt x="7911418" y="11772799"/>
                </a:cubicBezTo>
                <a:lnTo>
                  <a:pt x="7911418" y="11773067"/>
                </a:lnTo>
                <a:cubicBezTo>
                  <a:pt x="7911418" y="11773181"/>
                  <a:pt x="7911418" y="11773181"/>
                  <a:pt x="7911418" y="11773219"/>
                </a:cubicBezTo>
                <a:close/>
                <a:moveTo>
                  <a:pt x="8095450" y="11732089"/>
                </a:moveTo>
                <a:cubicBezTo>
                  <a:pt x="8094040" y="11739103"/>
                  <a:pt x="8088857" y="11743754"/>
                  <a:pt x="8082112" y="11744478"/>
                </a:cubicBezTo>
                <a:cubicBezTo>
                  <a:pt x="8090915" y="11745965"/>
                  <a:pt x="8099413" y="11756256"/>
                  <a:pt x="8094383" y="11767159"/>
                </a:cubicBezTo>
                <a:cubicBezTo>
                  <a:pt x="8086456" y="11784426"/>
                  <a:pt x="8061380" y="11768798"/>
                  <a:pt x="8069192" y="11751758"/>
                </a:cubicBezTo>
                <a:cubicBezTo>
                  <a:pt x="8071174" y="11747452"/>
                  <a:pt x="8074223" y="11745202"/>
                  <a:pt x="8077576" y="11744478"/>
                </a:cubicBezTo>
                <a:cubicBezTo>
                  <a:pt x="8073156" y="11743601"/>
                  <a:pt x="8069268" y="11740209"/>
                  <a:pt x="8067325" y="11736015"/>
                </a:cubicBezTo>
                <a:cubicBezTo>
                  <a:pt x="8066525" y="11736168"/>
                  <a:pt x="8065762" y="11736473"/>
                  <a:pt x="8064962" y="11736549"/>
                </a:cubicBezTo>
                <a:cubicBezTo>
                  <a:pt x="8056997" y="11737274"/>
                  <a:pt x="8049451" y="11732128"/>
                  <a:pt x="8048346" y="11723894"/>
                </a:cubicBezTo>
                <a:cubicBezTo>
                  <a:pt x="8047355" y="11716690"/>
                  <a:pt x="8052500" y="11709104"/>
                  <a:pt x="8059779" y="11707656"/>
                </a:cubicBezTo>
                <a:cubicBezTo>
                  <a:pt x="8060084" y="11707427"/>
                  <a:pt x="8060389" y="11707160"/>
                  <a:pt x="8060656" y="11706931"/>
                </a:cubicBezTo>
                <a:cubicBezTo>
                  <a:pt x="8060770" y="11706817"/>
                  <a:pt x="8060808" y="11706740"/>
                  <a:pt x="8060960" y="11706588"/>
                </a:cubicBezTo>
                <a:cubicBezTo>
                  <a:pt x="8061684" y="11705635"/>
                  <a:pt x="8062485" y="11704758"/>
                  <a:pt x="8063171" y="11703806"/>
                </a:cubicBezTo>
                <a:cubicBezTo>
                  <a:pt x="8063705" y="11703082"/>
                  <a:pt x="8066410" y="11698813"/>
                  <a:pt x="8064048" y="11702700"/>
                </a:cubicBezTo>
                <a:cubicBezTo>
                  <a:pt x="8067020" y="11697707"/>
                  <a:pt x="8070031" y="11693552"/>
                  <a:pt x="8076319" y="11692675"/>
                </a:cubicBezTo>
                <a:cubicBezTo>
                  <a:pt x="8082607" y="11691798"/>
                  <a:pt x="8088362" y="11694924"/>
                  <a:pt x="8091411" y="11700299"/>
                </a:cubicBezTo>
                <a:cubicBezTo>
                  <a:pt x="8092020" y="11701366"/>
                  <a:pt x="8092515" y="11702548"/>
                  <a:pt x="8092935" y="11703730"/>
                </a:cubicBezTo>
                <a:cubicBezTo>
                  <a:pt x="8098270" y="11711887"/>
                  <a:pt x="8097279" y="11722980"/>
                  <a:pt x="8095450" y="11732089"/>
                </a:cubicBezTo>
                <a:close/>
                <a:moveTo>
                  <a:pt x="8096327" y="11551066"/>
                </a:moveTo>
                <a:lnTo>
                  <a:pt x="8099070" y="11545120"/>
                </a:lnTo>
                <a:cubicBezTo>
                  <a:pt x="8102424" y="11537839"/>
                  <a:pt x="8109703" y="11533189"/>
                  <a:pt x="8117859" y="11535972"/>
                </a:cubicBezTo>
                <a:cubicBezTo>
                  <a:pt x="8124870" y="11538373"/>
                  <a:pt x="8130320" y="11547521"/>
                  <a:pt x="8127005" y="11554763"/>
                </a:cubicBezTo>
                <a:lnTo>
                  <a:pt x="8124261" y="11560748"/>
                </a:lnTo>
                <a:cubicBezTo>
                  <a:pt x="8120907" y="11567991"/>
                  <a:pt x="8113628" y="11572679"/>
                  <a:pt x="8105473" y="11569859"/>
                </a:cubicBezTo>
                <a:cubicBezTo>
                  <a:pt x="8098422" y="11567419"/>
                  <a:pt x="8092972" y="11558309"/>
                  <a:pt x="8096327" y="11551066"/>
                </a:cubicBezTo>
                <a:close/>
                <a:moveTo>
                  <a:pt x="8063857" y="11597761"/>
                </a:moveTo>
                <a:cubicBezTo>
                  <a:pt x="8056007" y="11614877"/>
                  <a:pt x="8027920" y="11605728"/>
                  <a:pt x="8035808" y="11588498"/>
                </a:cubicBezTo>
                <a:cubicBezTo>
                  <a:pt x="8043697" y="11571421"/>
                  <a:pt x="8071783" y="11580532"/>
                  <a:pt x="8063857" y="11597761"/>
                </a:cubicBezTo>
                <a:close/>
                <a:moveTo>
                  <a:pt x="8034855" y="11870611"/>
                </a:moveTo>
                <a:cubicBezTo>
                  <a:pt x="8037637" y="11878120"/>
                  <a:pt x="8034017" y="11886774"/>
                  <a:pt x="8026471" y="11889708"/>
                </a:cubicBezTo>
                <a:cubicBezTo>
                  <a:pt x="8019116" y="11892567"/>
                  <a:pt x="8010122" y="11888793"/>
                  <a:pt x="8007340" y="11881322"/>
                </a:cubicBezTo>
                <a:lnTo>
                  <a:pt x="8004101" y="11872632"/>
                </a:lnTo>
                <a:cubicBezTo>
                  <a:pt x="8001319" y="11865121"/>
                  <a:pt x="8004939" y="11856469"/>
                  <a:pt x="8012485" y="11853496"/>
                </a:cubicBezTo>
                <a:cubicBezTo>
                  <a:pt x="8019840" y="11850638"/>
                  <a:pt x="8028834" y="11854411"/>
                  <a:pt x="8031616" y="11861882"/>
                </a:cubicBezTo>
                <a:cubicBezTo>
                  <a:pt x="8032683" y="11864817"/>
                  <a:pt x="8033788" y="11867714"/>
                  <a:pt x="8034855" y="11870611"/>
                </a:cubicBezTo>
                <a:close/>
                <a:moveTo>
                  <a:pt x="8008483" y="11912236"/>
                </a:moveTo>
                <a:lnTo>
                  <a:pt x="8007302" y="11918677"/>
                </a:lnTo>
                <a:cubicBezTo>
                  <a:pt x="8005854" y="11926568"/>
                  <a:pt x="7995564" y="11930418"/>
                  <a:pt x="7988743" y="11928207"/>
                </a:cubicBezTo>
                <a:cubicBezTo>
                  <a:pt x="7980473" y="11925540"/>
                  <a:pt x="7977729" y="11917458"/>
                  <a:pt x="7979215" y="11909643"/>
                </a:cubicBezTo>
                <a:lnTo>
                  <a:pt x="7980396" y="11903202"/>
                </a:lnTo>
                <a:cubicBezTo>
                  <a:pt x="7981845" y="11895312"/>
                  <a:pt x="7992134" y="11891462"/>
                  <a:pt x="7998956" y="11893673"/>
                </a:cubicBezTo>
                <a:cubicBezTo>
                  <a:pt x="8007226" y="11896303"/>
                  <a:pt x="8009932" y="11904383"/>
                  <a:pt x="8008483" y="11912236"/>
                </a:cubicBezTo>
                <a:close/>
                <a:moveTo>
                  <a:pt x="8019497" y="11678838"/>
                </a:moveTo>
                <a:lnTo>
                  <a:pt x="8016753" y="11684785"/>
                </a:lnTo>
                <a:cubicBezTo>
                  <a:pt x="8013399" y="11692066"/>
                  <a:pt x="8006006" y="11696678"/>
                  <a:pt x="7997927" y="11693780"/>
                </a:cubicBezTo>
                <a:cubicBezTo>
                  <a:pt x="7990915" y="11691303"/>
                  <a:pt x="7985618" y="11682193"/>
                  <a:pt x="7988933" y="11674912"/>
                </a:cubicBezTo>
                <a:lnTo>
                  <a:pt x="7991677" y="11668965"/>
                </a:lnTo>
                <a:cubicBezTo>
                  <a:pt x="7995031" y="11661686"/>
                  <a:pt x="8002424" y="11657073"/>
                  <a:pt x="8010504" y="11659970"/>
                </a:cubicBezTo>
                <a:cubicBezTo>
                  <a:pt x="8017515" y="11662448"/>
                  <a:pt x="8022813" y="11671558"/>
                  <a:pt x="8019497" y="11678838"/>
                </a:cubicBezTo>
                <a:close/>
                <a:moveTo>
                  <a:pt x="7997660" y="11820790"/>
                </a:moveTo>
                <a:cubicBezTo>
                  <a:pt x="7989772" y="11837982"/>
                  <a:pt x="7962104" y="11827614"/>
                  <a:pt x="7970031" y="11810346"/>
                </a:cubicBezTo>
                <a:cubicBezTo>
                  <a:pt x="7977919" y="11793154"/>
                  <a:pt x="8005625" y="11803485"/>
                  <a:pt x="7997660" y="11820790"/>
                </a:cubicBezTo>
                <a:close/>
                <a:moveTo>
                  <a:pt x="7970564" y="11961676"/>
                </a:moveTo>
                <a:lnTo>
                  <a:pt x="7977005" y="11962857"/>
                </a:lnTo>
                <a:cubicBezTo>
                  <a:pt x="7985160" y="11964381"/>
                  <a:pt x="7990305" y="11971433"/>
                  <a:pt x="7989467" y="11979630"/>
                </a:cubicBezTo>
                <a:cubicBezTo>
                  <a:pt x="7988666" y="11987367"/>
                  <a:pt x="7980320" y="11993504"/>
                  <a:pt x="7972698" y="11992094"/>
                </a:cubicBezTo>
                <a:lnTo>
                  <a:pt x="7966258" y="11990912"/>
                </a:lnTo>
                <a:cubicBezTo>
                  <a:pt x="7965762" y="11990835"/>
                  <a:pt x="7965305" y="11990645"/>
                  <a:pt x="7964848" y="11990531"/>
                </a:cubicBezTo>
                <a:cubicBezTo>
                  <a:pt x="7963895" y="11991560"/>
                  <a:pt x="7962866" y="11992474"/>
                  <a:pt x="7961685" y="11993161"/>
                </a:cubicBezTo>
                <a:cubicBezTo>
                  <a:pt x="7954406" y="11997354"/>
                  <a:pt x="7946022" y="11994304"/>
                  <a:pt x="7941524" y="11987748"/>
                </a:cubicBezTo>
                <a:lnTo>
                  <a:pt x="7936265" y="11980087"/>
                </a:lnTo>
                <a:cubicBezTo>
                  <a:pt x="7931731" y="11973492"/>
                  <a:pt x="7935198" y="11963658"/>
                  <a:pt x="7941677" y="11959921"/>
                </a:cubicBezTo>
                <a:cubicBezTo>
                  <a:pt x="7948384" y="11956072"/>
                  <a:pt x="7955968" y="11958359"/>
                  <a:pt x="7960656" y="11963886"/>
                </a:cubicBezTo>
                <a:cubicBezTo>
                  <a:pt x="7963590" y="11961980"/>
                  <a:pt x="7967135" y="11961028"/>
                  <a:pt x="7970564" y="11961676"/>
                </a:cubicBezTo>
                <a:close/>
                <a:moveTo>
                  <a:pt x="7967859" y="12096461"/>
                </a:moveTo>
                <a:cubicBezTo>
                  <a:pt x="7964390" y="12115178"/>
                  <a:pt x="7935427" y="12109498"/>
                  <a:pt x="7938895" y="12090782"/>
                </a:cubicBezTo>
                <a:cubicBezTo>
                  <a:pt x="7940076" y="12084301"/>
                  <a:pt x="7944421" y="12080909"/>
                  <a:pt x="7949375" y="12079804"/>
                </a:cubicBezTo>
                <a:cubicBezTo>
                  <a:pt x="7945603" y="12077097"/>
                  <a:pt x="7943011" y="12073132"/>
                  <a:pt x="7943316" y="12067644"/>
                </a:cubicBezTo>
                <a:cubicBezTo>
                  <a:pt x="7943735" y="12060402"/>
                  <a:pt x="7951052" y="12052282"/>
                  <a:pt x="7958903" y="12053731"/>
                </a:cubicBezTo>
                <a:lnTo>
                  <a:pt x="7965343" y="12054912"/>
                </a:lnTo>
                <a:cubicBezTo>
                  <a:pt x="7973232" y="12056361"/>
                  <a:pt x="7979749" y="12061697"/>
                  <a:pt x="7979253" y="12070502"/>
                </a:cubicBezTo>
                <a:cubicBezTo>
                  <a:pt x="7978872" y="12077478"/>
                  <a:pt x="7972012" y="12085064"/>
                  <a:pt x="7964505" y="12084339"/>
                </a:cubicBezTo>
                <a:cubicBezTo>
                  <a:pt x="7967172" y="12087313"/>
                  <a:pt x="7968811" y="12091316"/>
                  <a:pt x="7967859" y="12096461"/>
                </a:cubicBezTo>
                <a:close/>
                <a:moveTo>
                  <a:pt x="7945221" y="11726258"/>
                </a:moveTo>
                <a:cubicBezTo>
                  <a:pt x="7938972" y="11731327"/>
                  <a:pt x="7929215" y="11729268"/>
                  <a:pt x="7924566" y="11723094"/>
                </a:cubicBezTo>
                <a:cubicBezTo>
                  <a:pt x="7921174" y="11718595"/>
                  <a:pt x="7917249" y="11714098"/>
                  <a:pt x="7915839" y="11708533"/>
                </a:cubicBezTo>
                <a:cubicBezTo>
                  <a:pt x="7913819" y="11700413"/>
                  <a:pt x="7918430" y="11692180"/>
                  <a:pt x="7926624" y="11690045"/>
                </a:cubicBezTo>
                <a:cubicBezTo>
                  <a:pt x="7932607" y="11688483"/>
                  <a:pt x="7937447" y="11690922"/>
                  <a:pt x="7942363" y="11694048"/>
                </a:cubicBezTo>
                <a:cubicBezTo>
                  <a:pt x="7946136" y="11696449"/>
                  <a:pt x="7947774" y="11700643"/>
                  <a:pt x="7947813" y="11704873"/>
                </a:cubicBezTo>
                <a:cubicBezTo>
                  <a:pt x="7948004" y="11705101"/>
                  <a:pt x="7948194" y="11705369"/>
                  <a:pt x="7948346" y="11705597"/>
                </a:cubicBezTo>
                <a:cubicBezTo>
                  <a:pt x="7953339" y="11712230"/>
                  <a:pt x="7951357" y="11721302"/>
                  <a:pt x="7945221" y="11726258"/>
                </a:cubicBezTo>
                <a:close/>
                <a:moveTo>
                  <a:pt x="7926090" y="11889213"/>
                </a:moveTo>
                <a:cubicBezTo>
                  <a:pt x="7922622" y="11907929"/>
                  <a:pt x="7893964" y="11900877"/>
                  <a:pt x="7897394" y="11882237"/>
                </a:cubicBezTo>
                <a:cubicBezTo>
                  <a:pt x="7900900" y="11863521"/>
                  <a:pt x="7929558" y="11870573"/>
                  <a:pt x="7926090" y="11889213"/>
                </a:cubicBezTo>
                <a:close/>
                <a:moveTo>
                  <a:pt x="7884207" y="11898133"/>
                </a:moveTo>
                <a:cubicBezTo>
                  <a:pt x="7889772" y="11892643"/>
                  <a:pt x="7900061" y="11893368"/>
                  <a:pt x="7905053" y="11899238"/>
                </a:cubicBezTo>
                <a:cubicBezTo>
                  <a:pt x="7910884" y="11906099"/>
                  <a:pt x="7914276" y="11914714"/>
                  <a:pt x="7912904" y="11923824"/>
                </a:cubicBezTo>
                <a:cubicBezTo>
                  <a:pt x="7911685" y="11931753"/>
                  <a:pt x="7906273" y="11938309"/>
                  <a:pt x="7897546" y="11938004"/>
                </a:cubicBezTo>
                <a:cubicBezTo>
                  <a:pt x="7890229" y="11937699"/>
                  <a:pt x="7882188" y="11930532"/>
                  <a:pt x="7883407" y="11922642"/>
                </a:cubicBezTo>
                <a:cubicBezTo>
                  <a:pt x="7883598" y="11921728"/>
                  <a:pt x="7883674" y="11920813"/>
                  <a:pt x="7883712" y="11919859"/>
                </a:cubicBezTo>
                <a:cubicBezTo>
                  <a:pt x="7883712" y="11919859"/>
                  <a:pt x="7883712" y="11919859"/>
                  <a:pt x="7883712" y="11919859"/>
                </a:cubicBezTo>
                <a:cubicBezTo>
                  <a:pt x="7883674" y="11919745"/>
                  <a:pt x="7883636" y="11919745"/>
                  <a:pt x="7883598" y="11919593"/>
                </a:cubicBezTo>
                <a:cubicBezTo>
                  <a:pt x="7883446" y="11919402"/>
                  <a:pt x="7883407" y="11919364"/>
                  <a:pt x="7883140" y="11919021"/>
                </a:cubicBezTo>
                <a:cubicBezTo>
                  <a:pt x="7877767" y="11912694"/>
                  <a:pt x="7878377" y="11903889"/>
                  <a:pt x="7884207" y="11898133"/>
                </a:cubicBezTo>
                <a:close/>
                <a:moveTo>
                  <a:pt x="7892325" y="12023922"/>
                </a:moveTo>
                <a:cubicBezTo>
                  <a:pt x="7884284" y="12022513"/>
                  <a:pt x="7879673" y="12013897"/>
                  <a:pt x="7881082" y="12006312"/>
                </a:cubicBezTo>
                <a:lnTo>
                  <a:pt x="7882264" y="11999869"/>
                </a:lnTo>
                <a:cubicBezTo>
                  <a:pt x="7883788" y="11991751"/>
                  <a:pt x="7892211" y="11987291"/>
                  <a:pt x="7899871" y="11988664"/>
                </a:cubicBezTo>
                <a:cubicBezTo>
                  <a:pt x="7907912" y="11990073"/>
                  <a:pt x="7912523" y="11998689"/>
                  <a:pt x="7911113" y="12006236"/>
                </a:cubicBezTo>
                <a:lnTo>
                  <a:pt x="7909932" y="12012677"/>
                </a:lnTo>
                <a:cubicBezTo>
                  <a:pt x="7908445" y="12020835"/>
                  <a:pt x="7899985" y="12025257"/>
                  <a:pt x="7892325" y="12023922"/>
                </a:cubicBezTo>
                <a:close/>
                <a:moveTo>
                  <a:pt x="7910846" y="12151503"/>
                </a:moveTo>
                <a:cubicBezTo>
                  <a:pt x="7907417" y="12169991"/>
                  <a:pt x="7877920" y="12168123"/>
                  <a:pt x="7881388" y="12149407"/>
                </a:cubicBezTo>
                <a:cubicBezTo>
                  <a:pt x="7884817" y="12130958"/>
                  <a:pt x="7914314" y="12132826"/>
                  <a:pt x="7910846" y="12151503"/>
                </a:cubicBezTo>
                <a:close/>
                <a:moveTo>
                  <a:pt x="7873613" y="11648954"/>
                </a:moveTo>
                <a:cubicBezTo>
                  <a:pt x="7866220" y="11653109"/>
                  <a:pt x="7858026" y="11649869"/>
                  <a:pt x="7853491" y="11643312"/>
                </a:cubicBezTo>
                <a:lnTo>
                  <a:pt x="7848232" y="11635650"/>
                </a:lnTo>
                <a:cubicBezTo>
                  <a:pt x="7843697" y="11629056"/>
                  <a:pt x="7847432" y="11619183"/>
                  <a:pt x="7853872" y="11615562"/>
                </a:cubicBezTo>
                <a:cubicBezTo>
                  <a:pt x="7861266" y="11611408"/>
                  <a:pt x="7869459" y="11614648"/>
                  <a:pt x="7873994" y="11621204"/>
                </a:cubicBezTo>
                <a:lnTo>
                  <a:pt x="7879254" y="11628865"/>
                </a:lnTo>
                <a:cubicBezTo>
                  <a:pt x="7883827" y="11635421"/>
                  <a:pt x="7880092" y="11645332"/>
                  <a:pt x="7873613" y="11648954"/>
                </a:cubicBezTo>
                <a:close/>
                <a:moveTo>
                  <a:pt x="7859779" y="11995257"/>
                </a:moveTo>
                <a:cubicBezTo>
                  <a:pt x="7859208" y="12002881"/>
                  <a:pt x="7850976" y="12009551"/>
                  <a:pt x="7843354" y="12008141"/>
                </a:cubicBezTo>
                <a:lnTo>
                  <a:pt x="7836913" y="12006960"/>
                </a:lnTo>
                <a:cubicBezTo>
                  <a:pt x="7828758" y="12005434"/>
                  <a:pt x="7823385" y="11998917"/>
                  <a:pt x="7824032" y="11990531"/>
                </a:cubicBezTo>
                <a:cubicBezTo>
                  <a:pt x="7824604" y="11982908"/>
                  <a:pt x="7832836" y="11976236"/>
                  <a:pt x="7840458" y="11977647"/>
                </a:cubicBezTo>
                <a:lnTo>
                  <a:pt x="7846898" y="11978828"/>
                </a:lnTo>
                <a:cubicBezTo>
                  <a:pt x="7855016" y="11980353"/>
                  <a:pt x="7860389" y="11986871"/>
                  <a:pt x="7859779" y="11995257"/>
                </a:cubicBezTo>
                <a:close/>
                <a:moveTo>
                  <a:pt x="7865343" y="11578512"/>
                </a:moveTo>
                <a:cubicBezTo>
                  <a:pt x="7863819" y="11586630"/>
                  <a:pt x="7855397" y="11591090"/>
                  <a:pt x="7847736" y="11589756"/>
                </a:cubicBezTo>
                <a:cubicBezTo>
                  <a:pt x="7839695" y="11588346"/>
                  <a:pt x="7835084" y="11579731"/>
                  <a:pt x="7836494" y="11572146"/>
                </a:cubicBezTo>
                <a:lnTo>
                  <a:pt x="7837676" y="11565704"/>
                </a:lnTo>
                <a:cubicBezTo>
                  <a:pt x="7839162" y="11557584"/>
                  <a:pt x="7847622" y="11553124"/>
                  <a:pt x="7855282" y="11554459"/>
                </a:cubicBezTo>
                <a:cubicBezTo>
                  <a:pt x="7863324" y="11555870"/>
                  <a:pt x="7867935" y="11564484"/>
                  <a:pt x="7866525" y="11572069"/>
                </a:cubicBezTo>
                <a:lnTo>
                  <a:pt x="7865343" y="11578512"/>
                </a:lnTo>
                <a:close/>
                <a:moveTo>
                  <a:pt x="7858560" y="11512871"/>
                </a:moveTo>
                <a:cubicBezTo>
                  <a:pt x="7850976" y="11516913"/>
                  <a:pt x="7843087" y="11513405"/>
                  <a:pt x="7838590" y="11506811"/>
                </a:cubicBezTo>
                <a:lnTo>
                  <a:pt x="7833331" y="11499150"/>
                </a:lnTo>
                <a:cubicBezTo>
                  <a:pt x="7828796" y="11492555"/>
                  <a:pt x="7832950" y="11482607"/>
                  <a:pt x="7839391" y="11479175"/>
                </a:cubicBezTo>
                <a:cubicBezTo>
                  <a:pt x="7846936" y="11475135"/>
                  <a:pt x="7854863" y="11478642"/>
                  <a:pt x="7859360" y="11485237"/>
                </a:cubicBezTo>
                <a:lnTo>
                  <a:pt x="7864619" y="11492898"/>
                </a:lnTo>
                <a:cubicBezTo>
                  <a:pt x="7869116" y="11499493"/>
                  <a:pt x="7864962" y="11509441"/>
                  <a:pt x="7858560" y="11512871"/>
                </a:cubicBezTo>
                <a:close/>
                <a:moveTo>
                  <a:pt x="7839734" y="11851056"/>
                </a:moveTo>
                <a:lnTo>
                  <a:pt x="7838552" y="11857499"/>
                </a:lnTo>
                <a:cubicBezTo>
                  <a:pt x="7837028" y="11865655"/>
                  <a:pt x="7831006" y="11871221"/>
                  <a:pt x="7822432" y="11870763"/>
                </a:cubicBezTo>
                <a:cubicBezTo>
                  <a:pt x="7814924" y="11870382"/>
                  <a:pt x="7807759" y="11862263"/>
                  <a:pt x="7809170" y="11854639"/>
                </a:cubicBezTo>
                <a:lnTo>
                  <a:pt x="7810351" y="11848197"/>
                </a:lnTo>
                <a:cubicBezTo>
                  <a:pt x="7811875" y="11840040"/>
                  <a:pt x="7817897" y="11834475"/>
                  <a:pt x="7826471" y="11834932"/>
                </a:cubicBezTo>
                <a:cubicBezTo>
                  <a:pt x="7833941" y="11835314"/>
                  <a:pt x="7841144" y="11843432"/>
                  <a:pt x="7839734" y="11851056"/>
                </a:cubicBezTo>
                <a:close/>
                <a:moveTo>
                  <a:pt x="7828034" y="11707847"/>
                </a:moveTo>
                <a:cubicBezTo>
                  <a:pt x="7826510" y="11716004"/>
                  <a:pt x="7820374" y="11721530"/>
                  <a:pt x="7811837" y="11721035"/>
                </a:cubicBezTo>
                <a:cubicBezTo>
                  <a:pt x="7804330" y="11720616"/>
                  <a:pt x="7797241" y="11712421"/>
                  <a:pt x="7798651" y="11704835"/>
                </a:cubicBezTo>
                <a:lnTo>
                  <a:pt x="7799833" y="11698393"/>
                </a:lnTo>
                <a:cubicBezTo>
                  <a:pt x="7801357" y="11690236"/>
                  <a:pt x="7807493" y="11684709"/>
                  <a:pt x="7816029" y="11685204"/>
                </a:cubicBezTo>
                <a:cubicBezTo>
                  <a:pt x="7823537" y="11685624"/>
                  <a:pt x="7830626" y="11693780"/>
                  <a:pt x="7829215" y="11701405"/>
                </a:cubicBezTo>
                <a:lnTo>
                  <a:pt x="7828034" y="11707847"/>
                </a:lnTo>
                <a:close/>
                <a:moveTo>
                  <a:pt x="7782150" y="11873775"/>
                </a:moveTo>
                <a:lnTo>
                  <a:pt x="7780968" y="11880217"/>
                </a:lnTo>
                <a:cubicBezTo>
                  <a:pt x="7779520" y="11888108"/>
                  <a:pt x="7773385" y="11894359"/>
                  <a:pt x="7764848" y="11893521"/>
                </a:cubicBezTo>
                <a:cubicBezTo>
                  <a:pt x="7759398" y="11892987"/>
                  <a:pt x="7754139" y="11888793"/>
                  <a:pt x="7752196" y="11883533"/>
                </a:cubicBezTo>
                <a:lnTo>
                  <a:pt x="7748423" y="11882809"/>
                </a:lnTo>
                <a:cubicBezTo>
                  <a:pt x="7740267" y="11881284"/>
                  <a:pt x="7734817" y="11874957"/>
                  <a:pt x="7735389" y="11866494"/>
                </a:cubicBezTo>
                <a:cubicBezTo>
                  <a:pt x="7735884" y="11858908"/>
                  <a:pt x="7744116" y="11852047"/>
                  <a:pt x="7751700" y="11853457"/>
                </a:cubicBezTo>
                <a:lnTo>
                  <a:pt x="7758141" y="11854639"/>
                </a:lnTo>
                <a:cubicBezTo>
                  <a:pt x="7760961" y="11855173"/>
                  <a:pt x="7763286" y="11856431"/>
                  <a:pt x="7765305" y="11857994"/>
                </a:cubicBezTo>
                <a:cubicBezTo>
                  <a:pt x="7766487" y="11857803"/>
                  <a:pt x="7767554" y="11857499"/>
                  <a:pt x="7768850" y="11857613"/>
                </a:cubicBezTo>
                <a:cubicBezTo>
                  <a:pt x="7776319" y="11858376"/>
                  <a:pt x="7783598" y="11865923"/>
                  <a:pt x="7782150" y="11873775"/>
                </a:cubicBezTo>
                <a:close/>
                <a:moveTo>
                  <a:pt x="7702081" y="11627494"/>
                </a:moveTo>
                <a:lnTo>
                  <a:pt x="7695641" y="11626273"/>
                </a:lnTo>
                <a:cubicBezTo>
                  <a:pt x="7687485" y="11624748"/>
                  <a:pt x="7682226" y="11618002"/>
                  <a:pt x="7682950" y="11609692"/>
                </a:cubicBezTo>
                <a:cubicBezTo>
                  <a:pt x="7683636" y="11602031"/>
                  <a:pt x="7691906" y="11595588"/>
                  <a:pt x="7699528" y="11596998"/>
                </a:cubicBezTo>
                <a:lnTo>
                  <a:pt x="7705968" y="11598219"/>
                </a:lnTo>
                <a:cubicBezTo>
                  <a:pt x="7714124" y="11599744"/>
                  <a:pt x="7719383" y="11606491"/>
                  <a:pt x="7718659" y="11614800"/>
                </a:cubicBezTo>
                <a:cubicBezTo>
                  <a:pt x="7717973" y="11622500"/>
                  <a:pt x="7709665" y="11628903"/>
                  <a:pt x="7702081" y="11627494"/>
                </a:cubicBezTo>
                <a:close/>
                <a:moveTo>
                  <a:pt x="7689429" y="11761974"/>
                </a:moveTo>
                <a:cubicBezTo>
                  <a:pt x="7697165" y="11763233"/>
                  <a:pt x="7703072" y="11771085"/>
                  <a:pt x="7701624" y="11778937"/>
                </a:cubicBezTo>
                <a:lnTo>
                  <a:pt x="7700443" y="11785379"/>
                </a:lnTo>
                <a:cubicBezTo>
                  <a:pt x="7698994" y="11793270"/>
                  <a:pt x="7691525" y="11798910"/>
                  <a:pt x="7683484" y="11797577"/>
                </a:cubicBezTo>
                <a:cubicBezTo>
                  <a:pt x="7675747" y="11796318"/>
                  <a:pt x="7669840" y="11788466"/>
                  <a:pt x="7671289" y="11780653"/>
                </a:cubicBezTo>
                <a:lnTo>
                  <a:pt x="7672470" y="11774210"/>
                </a:lnTo>
                <a:cubicBezTo>
                  <a:pt x="7673918" y="11766320"/>
                  <a:pt x="7681388" y="11760678"/>
                  <a:pt x="7689429" y="11761974"/>
                </a:cubicBezTo>
                <a:close/>
                <a:moveTo>
                  <a:pt x="7680740" y="11826775"/>
                </a:moveTo>
                <a:lnTo>
                  <a:pt x="7682036" y="11828642"/>
                </a:lnTo>
                <a:cubicBezTo>
                  <a:pt x="7687219" y="11831235"/>
                  <a:pt x="7690991" y="11836419"/>
                  <a:pt x="7689619" y="11843775"/>
                </a:cubicBezTo>
                <a:cubicBezTo>
                  <a:pt x="7688286" y="11850942"/>
                  <a:pt x="7683217" y="11854525"/>
                  <a:pt x="7677691" y="11855212"/>
                </a:cubicBezTo>
                <a:cubicBezTo>
                  <a:pt x="7670946" y="11857460"/>
                  <a:pt x="7664162" y="11854448"/>
                  <a:pt x="7660123" y="11848617"/>
                </a:cubicBezTo>
                <a:lnTo>
                  <a:pt x="7654863" y="11840956"/>
                </a:lnTo>
                <a:cubicBezTo>
                  <a:pt x="7650328" y="11834361"/>
                  <a:pt x="7654253" y="11824412"/>
                  <a:pt x="7660694" y="11820905"/>
                </a:cubicBezTo>
                <a:cubicBezTo>
                  <a:pt x="7668202" y="11816826"/>
                  <a:pt x="7676243" y="11820219"/>
                  <a:pt x="7680740" y="11826775"/>
                </a:cubicBezTo>
                <a:close/>
                <a:moveTo>
                  <a:pt x="7659665" y="11886774"/>
                </a:moveTo>
                <a:cubicBezTo>
                  <a:pt x="7657569" y="11894854"/>
                  <a:pt x="7649528" y="11898856"/>
                  <a:pt x="7641716" y="11897408"/>
                </a:cubicBezTo>
                <a:lnTo>
                  <a:pt x="7628796" y="11895044"/>
                </a:lnTo>
                <a:cubicBezTo>
                  <a:pt x="7620907" y="11893596"/>
                  <a:pt x="7616296" y="11884410"/>
                  <a:pt x="7618163" y="11877053"/>
                </a:cubicBezTo>
                <a:cubicBezTo>
                  <a:pt x="7620260" y="11868972"/>
                  <a:pt x="7628301" y="11864969"/>
                  <a:pt x="7636151" y="11866419"/>
                </a:cubicBezTo>
                <a:lnTo>
                  <a:pt x="7649033" y="11868781"/>
                </a:lnTo>
                <a:cubicBezTo>
                  <a:pt x="7656883" y="11870268"/>
                  <a:pt x="7661571" y="11879454"/>
                  <a:pt x="7659665" y="11886774"/>
                </a:cubicBezTo>
                <a:close/>
                <a:moveTo>
                  <a:pt x="7606959" y="11931714"/>
                </a:moveTo>
                <a:cubicBezTo>
                  <a:pt x="7610428" y="11929884"/>
                  <a:pt x="7613933" y="11929770"/>
                  <a:pt x="7617173" y="11930648"/>
                </a:cubicBezTo>
                <a:cubicBezTo>
                  <a:pt x="7617402" y="11929123"/>
                  <a:pt x="7617706" y="11927559"/>
                  <a:pt x="7618316" y="11926263"/>
                </a:cubicBezTo>
                <a:cubicBezTo>
                  <a:pt x="7621975" y="11918488"/>
                  <a:pt x="7631083" y="11917229"/>
                  <a:pt x="7638247" y="11920050"/>
                </a:cubicBezTo>
                <a:cubicBezTo>
                  <a:pt x="7649833" y="11924663"/>
                  <a:pt x="7655854" y="11935793"/>
                  <a:pt x="7656655" y="11947762"/>
                </a:cubicBezTo>
                <a:cubicBezTo>
                  <a:pt x="7657188" y="11955729"/>
                  <a:pt x="7650404" y="11962819"/>
                  <a:pt x="7642554" y="11963162"/>
                </a:cubicBezTo>
                <a:cubicBezTo>
                  <a:pt x="7638438" y="11963353"/>
                  <a:pt x="7634703" y="11961751"/>
                  <a:pt x="7631921" y="11959121"/>
                </a:cubicBezTo>
                <a:cubicBezTo>
                  <a:pt x="7630473" y="11961751"/>
                  <a:pt x="7628605" y="11964115"/>
                  <a:pt x="7626167" y="11965449"/>
                </a:cubicBezTo>
                <a:cubicBezTo>
                  <a:pt x="7618621" y="11969489"/>
                  <a:pt x="7610694" y="11965983"/>
                  <a:pt x="7606197" y="11959426"/>
                </a:cubicBezTo>
                <a:lnTo>
                  <a:pt x="7600938" y="11951764"/>
                </a:lnTo>
                <a:cubicBezTo>
                  <a:pt x="7596365" y="11945094"/>
                  <a:pt x="7600519" y="11935145"/>
                  <a:pt x="7606959" y="11931714"/>
                </a:cubicBezTo>
                <a:close/>
                <a:moveTo>
                  <a:pt x="7594726" y="11834170"/>
                </a:moveTo>
                <a:lnTo>
                  <a:pt x="7595907" y="11827728"/>
                </a:lnTo>
                <a:cubicBezTo>
                  <a:pt x="7597356" y="11819876"/>
                  <a:pt x="7603530" y="11813624"/>
                  <a:pt x="7612028" y="11814463"/>
                </a:cubicBezTo>
                <a:cubicBezTo>
                  <a:pt x="7619460" y="11815187"/>
                  <a:pt x="7626738" y="11822734"/>
                  <a:pt x="7625290" y="11830587"/>
                </a:cubicBezTo>
                <a:lnTo>
                  <a:pt x="7624109" y="11837028"/>
                </a:lnTo>
                <a:cubicBezTo>
                  <a:pt x="7622661" y="11844919"/>
                  <a:pt x="7616525" y="11851133"/>
                  <a:pt x="7607988" y="11850332"/>
                </a:cubicBezTo>
                <a:cubicBezTo>
                  <a:pt x="7600557" y="11849570"/>
                  <a:pt x="7593278" y="11842022"/>
                  <a:pt x="7594726" y="11834170"/>
                </a:cubicBezTo>
                <a:close/>
                <a:moveTo>
                  <a:pt x="7633598" y="11701595"/>
                </a:moveTo>
                <a:lnTo>
                  <a:pt x="7620717" y="11699232"/>
                </a:lnTo>
                <a:cubicBezTo>
                  <a:pt x="7612599" y="11697707"/>
                  <a:pt x="7608217" y="11689131"/>
                  <a:pt x="7609589" y="11681545"/>
                </a:cubicBezTo>
                <a:cubicBezTo>
                  <a:pt x="7611037" y="11673464"/>
                  <a:pt x="7619688" y="11669004"/>
                  <a:pt x="7627272" y="11670415"/>
                </a:cubicBezTo>
                <a:lnTo>
                  <a:pt x="7640153" y="11672816"/>
                </a:lnTo>
                <a:cubicBezTo>
                  <a:pt x="7648270" y="11674341"/>
                  <a:pt x="7652653" y="11682879"/>
                  <a:pt x="7651281" y="11690502"/>
                </a:cubicBezTo>
                <a:cubicBezTo>
                  <a:pt x="7649794" y="11698545"/>
                  <a:pt x="7641182" y="11703005"/>
                  <a:pt x="7633598" y="11701595"/>
                </a:cubicBezTo>
                <a:close/>
                <a:moveTo>
                  <a:pt x="7610770" y="11729193"/>
                </a:moveTo>
                <a:cubicBezTo>
                  <a:pt x="7607303" y="11747909"/>
                  <a:pt x="7578339" y="11742229"/>
                  <a:pt x="7581807" y="11723551"/>
                </a:cubicBezTo>
                <a:cubicBezTo>
                  <a:pt x="7585237" y="11704835"/>
                  <a:pt x="7614200" y="11710514"/>
                  <a:pt x="7610770" y="11729193"/>
                </a:cubicBezTo>
                <a:close/>
                <a:moveTo>
                  <a:pt x="7584589" y="11755913"/>
                </a:moveTo>
                <a:lnTo>
                  <a:pt x="7591030" y="11757095"/>
                </a:lnTo>
                <a:cubicBezTo>
                  <a:pt x="7593278" y="11757514"/>
                  <a:pt x="7595183" y="11758468"/>
                  <a:pt x="7596822" y="11759764"/>
                </a:cubicBezTo>
                <a:cubicBezTo>
                  <a:pt x="7598118" y="11758048"/>
                  <a:pt x="7599642" y="11756600"/>
                  <a:pt x="7601433" y="11755647"/>
                </a:cubicBezTo>
                <a:cubicBezTo>
                  <a:pt x="7608979" y="11751606"/>
                  <a:pt x="7616906" y="11755075"/>
                  <a:pt x="7621441" y="11761669"/>
                </a:cubicBezTo>
                <a:lnTo>
                  <a:pt x="7626700" y="11769330"/>
                </a:lnTo>
                <a:cubicBezTo>
                  <a:pt x="7631235" y="11775925"/>
                  <a:pt x="7627119" y="11785875"/>
                  <a:pt x="7620717" y="11789343"/>
                </a:cubicBezTo>
                <a:cubicBezTo>
                  <a:pt x="7613171" y="11793384"/>
                  <a:pt x="7605245" y="11789876"/>
                  <a:pt x="7600709" y="11783320"/>
                </a:cubicBezTo>
                <a:lnTo>
                  <a:pt x="7599147" y="11781033"/>
                </a:lnTo>
                <a:cubicBezTo>
                  <a:pt x="7595641" y="11784959"/>
                  <a:pt x="7589963" y="11786904"/>
                  <a:pt x="7584741" y="11785950"/>
                </a:cubicBezTo>
                <a:lnTo>
                  <a:pt x="7578301" y="11784769"/>
                </a:lnTo>
                <a:cubicBezTo>
                  <a:pt x="7570184" y="11783244"/>
                  <a:pt x="7565725" y="11774858"/>
                  <a:pt x="7567059" y="11767196"/>
                </a:cubicBezTo>
                <a:cubicBezTo>
                  <a:pt x="7568392" y="11759153"/>
                  <a:pt x="7577043" y="11754541"/>
                  <a:pt x="7584589" y="11755913"/>
                </a:cubicBezTo>
                <a:close/>
                <a:moveTo>
                  <a:pt x="7567706" y="11853268"/>
                </a:moveTo>
                <a:lnTo>
                  <a:pt x="7566525" y="11859709"/>
                </a:lnTo>
                <a:cubicBezTo>
                  <a:pt x="7565001" y="11867867"/>
                  <a:pt x="7558979" y="11873432"/>
                  <a:pt x="7550404" y="11872975"/>
                </a:cubicBezTo>
                <a:cubicBezTo>
                  <a:pt x="7542897" y="11872593"/>
                  <a:pt x="7535732" y="11864474"/>
                  <a:pt x="7537142" y="11856851"/>
                </a:cubicBezTo>
                <a:lnTo>
                  <a:pt x="7538324" y="11850408"/>
                </a:lnTo>
                <a:cubicBezTo>
                  <a:pt x="7539848" y="11842252"/>
                  <a:pt x="7545870" y="11836686"/>
                  <a:pt x="7554444" y="11837144"/>
                </a:cubicBezTo>
                <a:cubicBezTo>
                  <a:pt x="7561952" y="11837562"/>
                  <a:pt x="7569117" y="11845644"/>
                  <a:pt x="7567706" y="11853268"/>
                </a:cubicBezTo>
                <a:close/>
                <a:moveTo>
                  <a:pt x="7562028" y="11667746"/>
                </a:moveTo>
                <a:cubicBezTo>
                  <a:pt x="7559894" y="11675865"/>
                  <a:pt x="7551853" y="11679754"/>
                  <a:pt x="7544002" y="11678304"/>
                </a:cubicBezTo>
                <a:lnTo>
                  <a:pt x="7537562" y="11677124"/>
                </a:lnTo>
                <a:cubicBezTo>
                  <a:pt x="7529673" y="11675674"/>
                  <a:pt x="7525100" y="11666412"/>
                  <a:pt x="7527005" y="11659093"/>
                </a:cubicBezTo>
                <a:cubicBezTo>
                  <a:pt x="7529139" y="11650974"/>
                  <a:pt x="7537180" y="11647085"/>
                  <a:pt x="7545031" y="11648535"/>
                </a:cubicBezTo>
                <a:lnTo>
                  <a:pt x="7551471" y="11649716"/>
                </a:lnTo>
                <a:cubicBezTo>
                  <a:pt x="7559360" y="11651165"/>
                  <a:pt x="7563971" y="11660465"/>
                  <a:pt x="7562028" y="11667746"/>
                </a:cubicBezTo>
                <a:close/>
                <a:moveTo>
                  <a:pt x="7533522" y="11699765"/>
                </a:moveTo>
                <a:lnTo>
                  <a:pt x="7539963" y="11700947"/>
                </a:lnTo>
                <a:cubicBezTo>
                  <a:pt x="7548080" y="11702471"/>
                  <a:pt x="7553491" y="11708952"/>
                  <a:pt x="7552844" y="11717376"/>
                </a:cubicBezTo>
                <a:cubicBezTo>
                  <a:pt x="7552272" y="11724962"/>
                  <a:pt x="7544002" y="11731671"/>
                  <a:pt x="7536418" y="11730260"/>
                </a:cubicBezTo>
                <a:lnTo>
                  <a:pt x="7529978" y="11729040"/>
                </a:lnTo>
                <a:cubicBezTo>
                  <a:pt x="7521860" y="11727554"/>
                  <a:pt x="7516449" y="11721035"/>
                  <a:pt x="7517097" y="11712612"/>
                </a:cubicBezTo>
                <a:cubicBezTo>
                  <a:pt x="7517668" y="11705064"/>
                  <a:pt x="7525900" y="11698354"/>
                  <a:pt x="7533522" y="11699765"/>
                </a:cubicBezTo>
                <a:close/>
                <a:moveTo>
                  <a:pt x="7560999" y="11925730"/>
                </a:moveTo>
                <a:cubicBezTo>
                  <a:pt x="7557569" y="11944331"/>
                  <a:pt x="7528187" y="11941053"/>
                  <a:pt x="7531655" y="11922337"/>
                </a:cubicBezTo>
                <a:cubicBezTo>
                  <a:pt x="7535123" y="11903735"/>
                  <a:pt x="7564467" y="11906976"/>
                  <a:pt x="7560999" y="11925730"/>
                </a:cubicBezTo>
                <a:close/>
                <a:moveTo>
                  <a:pt x="7596860" y="12153906"/>
                </a:moveTo>
                <a:lnTo>
                  <a:pt x="7595679" y="12160348"/>
                </a:lnTo>
                <a:cubicBezTo>
                  <a:pt x="7594155" y="12168505"/>
                  <a:pt x="7588019" y="12174031"/>
                  <a:pt x="7579482" y="12173536"/>
                </a:cubicBezTo>
                <a:cubicBezTo>
                  <a:pt x="7571975" y="12173117"/>
                  <a:pt x="7564886" y="12164960"/>
                  <a:pt x="7566296" y="12157336"/>
                </a:cubicBezTo>
                <a:lnTo>
                  <a:pt x="7567478" y="12150894"/>
                </a:lnTo>
                <a:cubicBezTo>
                  <a:pt x="7569002" y="12142775"/>
                  <a:pt x="7575138" y="12137209"/>
                  <a:pt x="7583674" y="12137705"/>
                </a:cubicBezTo>
                <a:cubicBezTo>
                  <a:pt x="7591182" y="12138163"/>
                  <a:pt x="7598271" y="12146320"/>
                  <a:pt x="7596860" y="12153906"/>
                </a:cubicBezTo>
                <a:close/>
                <a:moveTo>
                  <a:pt x="7563286" y="12206509"/>
                </a:moveTo>
                <a:cubicBezTo>
                  <a:pt x="7570908" y="12223052"/>
                  <a:pt x="7546746" y="12238566"/>
                  <a:pt x="7539010" y="12221831"/>
                </a:cubicBezTo>
                <a:cubicBezTo>
                  <a:pt x="7531388" y="12205289"/>
                  <a:pt x="7555549" y="12189775"/>
                  <a:pt x="7563286" y="12206509"/>
                </a:cubicBezTo>
                <a:close/>
                <a:moveTo>
                  <a:pt x="7576510" y="12184704"/>
                </a:moveTo>
                <a:cubicBezTo>
                  <a:pt x="7577195" y="12177043"/>
                  <a:pt x="7585466" y="12170601"/>
                  <a:pt x="7593088" y="12172012"/>
                </a:cubicBezTo>
                <a:lnTo>
                  <a:pt x="7599528" y="12173193"/>
                </a:lnTo>
                <a:cubicBezTo>
                  <a:pt x="7607683" y="12174718"/>
                  <a:pt x="7612943" y="12181465"/>
                  <a:pt x="7612219" y="12189775"/>
                </a:cubicBezTo>
                <a:cubicBezTo>
                  <a:pt x="7611532" y="12197436"/>
                  <a:pt x="7603224" y="12203879"/>
                  <a:pt x="7595641" y="12202468"/>
                </a:cubicBezTo>
                <a:lnTo>
                  <a:pt x="7589200" y="12201286"/>
                </a:lnTo>
                <a:cubicBezTo>
                  <a:pt x="7581045" y="12199762"/>
                  <a:pt x="7575785" y="12193015"/>
                  <a:pt x="7576510" y="12184704"/>
                </a:cubicBezTo>
                <a:close/>
                <a:moveTo>
                  <a:pt x="7608370" y="12022513"/>
                </a:moveTo>
                <a:cubicBezTo>
                  <a:pt x="7608141" y="12022322"/>
                  <a:pt x="7607912" y="12022131"/>
                  <a:pt x="7607646" y="12021940"/>
                </a:cubicBezTo>
                <a:cubicBezTo>
                  <a:pt x="7602081" y="12017480"/>
                  <a:pt x="7601319" y="12010047"/>
                  <a:pt x="7604215" y="12003949"/>
                </a:cubicBezTo>
                <a:lnTo>
                  <a:pt x="7596403" y="12002500"/>
                </a:lnTo>
                <a:cubicBezTo>
                  <a:pt x="7588514" y="12001013"/>
                  <a:pt x="7583179" y="11993008"/>
                  <a:pt x="7584703" y="11985195"/>
                </a:cubicBezTo>
                <a:cubicBezTo>
                  <a:pt x="7586227" y="11977304"/>
                  <a:pt x="7594155" y="11972044"/>
                  <a:pt x="7602005" y="11973492"/>
                </a:cubicBezTo>
                <a:lnTo>
                  <a:pt x="7614924" y="11975893"/>
                </a:lnTo>
                <a:cubicBezTo>
                  <a:pt x="7622775" y="11977341"/>
                  <a:pt x="7628148" y="11985384"/>
                  <a:pt x="7626624" y="11993199"/>
                </a:cubicBezTo>
                <a:cubicBezTo>
                  <a:pt x="7626281" y="11995029"/>
                  <a:pt x="7625519" y="11996668"/>
                  <a:pt x="7624566" y="11998155"/>
                </a:cubicBezTo>
                <a:cubicBezTo>
                  <a:pt x="7625176" y="11998498"/>
                  <a:pt x="7625900" y="11998689"/>
                  <a:pt x="7626434" y="11999107"/>
                </a:cubicBezTo>
                <a:cubicBezTo>
                  <a:pt x="7630816" y="12002652"/>
                  <a:pt x="7635770" y="12006084"/>
                  <a:pt x="7638476" y="12011115"/>
                </a:cubicBezTo>
                <a:cubicBezTo>
                  <a:pt x="7642440" y="12018510"/>
                  <a:pt x="7639962" y="12027582"/>
                  <a:pt x="7632531" y="12031699"/>
                </a:cubicBezTo>
                <a:cubicBezTo>
                  <a:pt x="7627081" y="12034709"/>
                  <a:pt x="7621822" y="12033490"/>
                  <a:pt x="7616296" y="12031661"/>
                </a:cubicBezTo>
                <a:cubicBezTo>
                  <a:pt x="7612028" y="12030249"/>
                  <a:pt x="7609474" y="12026591"/>
                  <a:pt x="7608370" y="12022513"/>
                </a:cubicBezTo>
                <a:close/>
                <a:moveTo>
                  <a:pt x="7621517" y="12068063"/>
                </a:moveTo>
                <a:cubicBezTo>
                  <a:pt x="7628911" y="12063909"/>
                  <a:pt x="7637104" y="12067149"/>
                  <a:pt x="7641639" y="12073705"/>
                </a:cubicBezTo>
                <a:cubicBezTo>
                  <a:pt x="7643392" y="12076258"/>
                  <a:pt x="7645145" y="12078813"/>
                  <a:pt x="7646899" y="12081366"/>
                </a:cubicBezTo>
                <a:cubicBezTo>
                  <a:pt x="7651433" y="12087961"/>
                  <a:pt x="7647737" y="12097833"/>
                  <a:pt x="7641258" y="12101455"/>
                </a:cubicBezTo>
                <a:cubicBezTo>
                  <a:pt x="7633865" y="12105610"/>
                  <a:pt x="7625671" y="12102369"/>
                  <a:pt x="7621136" y="12095813"/>
                </a:cubicBezTo>
                <a:lnTo>
                  <a:pt x="7615877" y="12088151"/>
                </a:lnTo>
                <a:cubicBezTo>
                  <a:pt x="7611342" y="12081595"/>
                  <a:pt x="7615077" y="12071723"/>
                  <a:pt x="7621517" y="12068063"/>
                </a:cubicBezTo>
                <a:close/>
                <a:moveTo>
                  <a:pt x="7629177" y="12181426"/>
                </a:moveTo>
                <a:cubicBezTo>
                  <a:pt x="7636570" y="12177272"/>
                  <a:pt x="7644764" y="12180512"/>
                  <a:pt x="7649299" y="12187068"/>
                </a:cubicBezTo>
                <a:lnTo>
                  <a:pt x="7654558" y="12194730"/>
                </a:lnTo>
                <a:cubicBezTo>
                  <a:pt x="7659093" y="12201324"/>
                  <a:pt x="7655397" y="12211197"/>
                  <a:pt x="7648918" y="12214818"/>
                </a:cubicBezTo>
                <a:cubicBezTo>
                  <a:pt x="7641525" y="12218973"/>
                  <a:pt x="7633331" y="12215734"/>
                  <a:pt x="7628796" y="12209176"/>
                </a:cubicBezTo>
                <a:cubicBezTo>
                  <a:pt x="7627043" y="12206623"/>
                  <a:pt x="7625290" y="12204069"/>
                  <a:pt x="7623537" y="12201515"/>
                </a:cubicBezTo>
                <a:cubicBezTo>
                  <a:pt x="7619002" y="12194959"/>
                  <a:pt x="7622737" y="12185048"/>
                  <a:pt x="7629177" y="12181426"/>
                </a:cubicBezTo>
                <a:close/>
                <a:moveTo>
                  <a:pt x="7658217" y="12093145"/>
                </a:moveTo>
                <a:cubicBezTo>
                  <a:pt x="7658903" y="12085483"/>
                  <a:pt x="7667173" y="12079041"/>
                  <a:pt x="7674795" y="12080452"/>
                </a:cubicBezTo>
                <a:lnTo>
                  <a:pt x="7681235" y="12081671"/>
                </a:lnTo>
                <a:cubicBezTo>
                  <a:pt x="7689391" y="12083158"/>
                  <a:pt x="7694650" y="12089943"/>
                  <a:pt x="7693926" y="12098253"/>
                </a:cubicBezTo>
                <a:cubicBezTo>
                  <a:pt x="7693240" y="12105915"/>
                  <a:pt x="7684970" y="12112357"/>
                  <a:pt x="7677348" y="12110946"/>
                </a:cubicBezTo>
                <a:lnTo>
                  <a:pt x="7670907" y="12109764"/>
                </a:lnTo>
                <a:cubicBezTo>
                  <a:pt x="7662752" y="12108202"/>
                  <a:pt x="7657493" y="12101455"/>
                  <a:pt x="7658217" y="12093145"/>
                </a:cubicBezTo>
                <a:close/>
                <a:moveTo>
                  <a:pt x="7687447" y="11945970"/>
                </a:moveTo>
                <a:cubicBezTo>
                  <a:pt x="7679711" y="11944713"/>
                  <a:pt x="7673804" y="11936861"/>
                  <a:pt x="7675252" y="11929009"/>
                </a:cubicBezTo>
                <a:lnTo>
                  <a:pt x="7676433" y="11922566"/>
                </a:lnTo>
                <a:cubicBezTo>
                  <a:pt x="7677881" y="11914714"/>
                  <a:pt x="7685351" y="11909072"/>
                  <a:pt x="7693392" y="11910368"/>
                </a:cubicBezTo>
                <a:cubicBezTo>
                  <a:pt x="7701128" y="11911626"/>
                  <a:pt x="7707035" y="11919479"/>
                  <a:pt x="7705587" y="11927331"/>
                </a:cubicBezTo>
                <a:lnTo>
                  <a:pt x="7704406" y="11933773"/>
                </a:lnTo>
                <a:cubicBezTo>
                  <a:pt x="7702920" y="11941625"/>
                  <a:pt x="7695488" y="11947266"/>
                  <a:pt x="7687447" y="11945970"/>
                </a:cubicBezTo>
                <a:close/>
                <a:moveTo>
                  <a:pt x="7696098" y="11881170"/>
                </a:moveTo>
                <a:lnTo>
                  <a:pt x="7694802" y="11879302"/>
                </a:lnTo>
                <a:cubicBezTo>
                  <a:pt x="7689619" y="11876710"/>
                  <a:pt x="7685846" y="11871488"/>
                  <a:pt x="7687219" y="11864130"/>
                </a:cubicBezTo>
                <a:cubicBezTo>
                  <a:pt x="7688552" y="11856965"/>
                  <a:pt x="7693583" y="11853382"/>
                  <a:pt x="7699147" y="11852695"/>
                </a:cubicBezTo>
                <a:cubicBezTo>
                  <a:pt x="7705892" y="11850447"/>
                  <a:pt x="7712676" y="11853457"/>
                  <a:pt x="7716716" y="11859290"/>
                </a:cubicBezTo>
                <a:lnTo>
                  <a:pt x="7721975" y="11866951"/>
                </a:lnTo>
                <a:cubicBezTo>
                  <a:pt x="7726509" y="11873546"/>
                  <a:pt x="7722584" y="11883457"/>
                  <a:pt x="7716144" y="11887002"/>
                </a:cubicBezTo>
                <a:cubicBezTo>
                  <a:pt x="7708674" y="11891118"/>
                  <a:pt x="7700595" y="11887726"/>
                  <a:pt x="7696098" y="11881170"/>
                </a:cubicBezTo>
                <a:close/>
                <a:moveTo>
                  <a:pt x="7717211" y="11821172"/>
                </a:moveTo>
                <a:cubicBezTo>
                  <a:pt x="7719307" y="11813052"/>
                  <a:pt x="7727348" y="11809088"/>
                  <a:pt x="7735199" y="11810537"/>
                </a:cubicBezTo>
                <a:lnTo>
                  <a:pt x="7748118" y="11812900"/>
                </a:lnTo>
                <a:cubicBezTo>
                  <a:pt x="7756006" y="11814348"/>
                  <a:pt x="7760618" y="11823536"/>
                  <a:pt x="7758751" y="11830892"/>
                </a:cubicBezTo>
                <a:cubicBezTo>
                  <a:pt x="7756654" y="11838973"/>
                  <a:pt x="7748613" y="11842975"/>
                  <a:pt x="7740801" y="11841527"/>
                </a:cubicBezTo>
                <a:lnTo>
                  <a:pt x="7727882" y="11839163"/>
                </a:lnTo>
                <a:cubicBezTo>
                  <a:pt x="7719955" y="11837676"/>
                  <a:pt x="7715305" y="11828490"/>
                  <a:pt x="7717211" y="11821172"/>
                </a:cubicBezTo>
                <a:close/>
                <a:moveTo>
                  <a:pt x="7747965" y="11946390"/>
                </a:moveTo>
                <a:lnTo>
                  <a:pt x="7754406" y="11947572"/>
                </a:lnTo>
                <a:cubicBezTo>
                  <a:pt x="7755626" y="11947800"/>
                  <a:pt x="7756654" y="11948334"/>
                  <a:pt x="7757721" y="11948791"/>
                </a:cubicBezTo>
                <a:cubicBezTo>
                  <a:pt x="7756921" y="11947991"/>
                  <a:pt x="7756045" y="11947229"/>
                  <a:pt x="7755397" y="11946276"/>
                </a:cubicBezTo>
                <a:lnTo>
                  <a:pt x="7750138" y="11938614"/>
                </a:lnTo>
                <a:cubicBezTo>
                  <a:pt x="7745603" y="11932019"/>
                  <a:pt x="7749719" y="11922071"/>
                  <a:pt x="7756159" y="11918602"/>
                </a:cubicBezTo>
                <a:cubicBezTo>
                  <a:pt x="7763704" y="11914562"/>
                  <a:pt x="7771632" y="11918030"/>
                  <a:pt x="7776167" y="11924624"/>
                </a:cubicBezTo>
                <a:lnTo>
                  <a:pt x="7777729" y="11926874"/>
                </a:lnTo>
                <a:cubicBezTo>
                  <a:pt x="7781235" y="11922948"/>
                  <a:pt x="7786914" y="11921003"/>
                  <a:pt x="7792134" y="11921957"/>
                </a:cubicBezTo>
                <a:lnTo>
                  <a:pt x="7798575" y="11923176"/>
                </a:lnTo>
                <a:cubicBezTo>
                  <a:pt x="7806692" y="11924663"/>
                  <a:pt x="7811151" y="11933087"/>
                  <a:pt x="7809856" y="11940748"/>
                </a:cubicBezTo>
                <a:cubicBezTo>
                  <a:pt x="7808483" y="11948753"/>
                  <a:pt x="7799871" y="11953404"/>
                  <a:pt x="7792287" y="11951994"/>
                </a:cubicBezTo>
                <a:lnTo>
                  <a:pt x="7785846" y="11950812"/>
                </a:lnTo>
                <a:cubicBezTo>
                  <a:pt x="7783598" y="11950392"/>
                  <a:pt x="7781692" y="11949402"/>
                  <a:pt x="7780054" y="11948143"/>
                </a:cubicBezTo>
                <a:cubicBezTo>
                  <a:pt x="7778758" y="11949859"/>
                  <a:pt x="7777195" y="11951307"/>
                  <a:pt x="7775443" y="11952260"/>
                </a:cubicBezTo>
                <a:cubicBezTo>
                  <a:pt x="7771669" y="11954319"/>
                  <a:pt x="7767783" y="11954433"/>
                  <a:pt x="7764314" y="11953251"/>
                </a:cubicBezTo>
                <a:cubicBezTo>
                  <a:pt x="7766563" y="11956072"/>
                  <a:pt x="7767783" y="11959732"/>
                  <a:pt x="7767478" y="11963886"/>
                </a:cubicBezTo>
                <a:cubicBezTo>
                  <a:pt x="7766982" y="11971472"/>
                  <a:pt x="7758751" y="11978333"/>
                  <a:pt x="7751167" y="11976923"/>
                </a:cubicBezTo>
                <a:lnTo>
                  <a:pt x="7744726" y="11975741"/>
                </a:lnTo>
                <a:cubicBezTo>
                  <a:pt x="7736571" y="11974216"/>
                  <a:pt x="7731121" y="11967889"/>
                  <a:pt x="7731692" y="11959426"/>
                </a:cubicBezTo>
                <a:cubicBezTo>
                  <a:pt x="7732150" y="11951841"/>
                  <a:pt x="7740343" y="11944979"/>
                  <a:pt x="7747965" y="11946390"/>
                </a:cubicBezTo>
                <a:close/>
                <a:moveTo>
                  <a:pt x="7795069" y="11984394"/>
                </a:moveTo>
                <a:cubicBezTo>
                  <a:pt x="7791601" y="12003110"/>
                  <a:pt x="7762637" y="11997430"/>
                  <a:pt x="7766105" y="11978752"/>
                </a:cubicBezTo>
                <a:cubicBezTo>
                  <a:pt x="7769574" y="11959998"/>
                  <a:pt x="7798537" y="11965677"/>
                  <a:pt x="7795069" y="11984394"/>
                </a:cubicBezTo>
                <a:close/>
                <a:moveTo>
                  <a:pt x="7788628" y="12055942"/>
                </a:moveTo>
                <a:cubicBezTo>
                  <a:pt x="7794840" y="12058038"/>
                  <a:pt x="7800252" y="12064251"/>
                  <a:pt x="7799032" y="12070998"/>
                </a:cubicBezTo>
                <a:lnTo>
                  <a:pt x="7797851" y="12077440"/>
                </a:lnTo>
                <a:cubicBezTo>
                  <a:pt x="7796403" y="12085331"/>
                  <a:pt x="7790458" y="12091620"/>
                  <a:pt x="7781883" y="12090896"/>
                </a:cubicBezTo>
                <a:cubicBezTo>
                  <a:pt x="7774985" y="12090286"/>
                  <a:pt x="7768278" y="12083691"/>
                  <a:pt x="7768545" y="12076449"/>
                </a:cubicBezTo>
                <a:cubicBezTo>
                  <a:pt x="7766029" y="12073591"/>
                  <a:pt x="7764619" y="12069665"/>
                  <a:pt x="7765534" y="12064746"/>
                </a:cubicBezTo>
                <a:cubicBezTo>
                  <a:pt x="7767744" y="12052549"/>
                  <a:pt x="7780702" y="12050681"/>
                  <a:pt x="7788628" y="12055942"/>
                </a:cubicBezTo>
                <a:close/>
                <a:moveTo>
                  <a:pt x="7809932" y="12197703"/>
                </a:moveTo>
                <a:cubicBezTo>
                  <a:pt x="7805435" y="12191071"/>
                  <a:pt x="7807340" y="12181731"/>
                  <a:pt x="7813933" y="12177195"/>
                </a:cubicBezTo>
                <a:cubicBezTo>
                  <a:pt x="7816487" y="12175442"/>
                  <a:pt x="7819040" y="12173688"/>
                  <a:pt x="7821594" y="12171935"/>
                </a:cubicBezTo>
                <a:cubicBezTo>
                  <a:pt x="7828186" y="12167400"/>
                  <a:pt x="7837637" y="12169343"/>
                  <a:pt x="7842096" y="12175938"/>
                </a:cubicBezTo>
                <a:cubicBezTo>
                  <a:pt x="7846593" y="12182570"/>
                  <a:pt x="7844688" y="12191910"/>
                  <a:pt x="7838133" y="12196445"/>
                </a:cubicBezTo>
                <a:lnTo>
                  <a:pt x="7830473" y="12201706"/>
                </a:lnTo>
                <a:cubicBezTo>
                  <a:pt x="7823842" y="12206241"/>
                  <a:pt x="7814390" y="12204297"/>
                  <a:pt x="7809932" y="12197703"/>
                </a:cubicBezTo>
                <a:close/>
                <a:moveTo>
                  <a:pt x="7822127" y="12145367"/>
                </a:moveTo>
                <a:cubicBezTo>
                  <a:pt x="7825557" y="12126918"/>
                  <a:pt x="7855054" y="12128366"/>
                  <a:pt x="7851624" y="12147006"/>
                </a:cubicBezTo>
                <a:cubicBezTo>
                  <a:pt x="7848194" y="12165456"/>
                  <a:pt x="7818659" y="12164045"/>
                  <a:pt x="7822127" y="12145367"/>
                </a:cubicBezTo>
                <a:close/>
                <a:moveTo>
                  <a:pt x="7847089" y="12054264"/>
                </a:moveTo>
                <a:cubicBezTo>
                  <a:pt x="7843544" y="12058610"/>
                  <a:pt x="7837637" y="12060477"/>
                  <a:pt x="7831845" y="12059410"/>
                </a:cubicBezTo>
                <a:lnTo>
                  <a:pt x="7825404" y="12058229"/>
                </a:lnTo>
                <a:cubicBezTo>
                  <a:pt x="7817515" y="12056780"/>
                  <a:pt x="7812942" y="12047517"/>
                  <a:pt x="7814848" y="12040199"/>
                </a:cubicBezTo>
                <a:cubicBezTo>
                  <a:pt x="7816982" y="12032079"/>
                  <a:pt x="7825023" y="12028192"/>
                  <a:pt x="7832874" y="12029640"/>
                </a:cubicBezTo>
                <a:lnTo>
                  <a:pt x="7839314" y="12030822"/>
                </a:lnTo>
                <a:cubicBezTo>
                  <a:pt x="7840801" y="12031088"/>
                  <a:pt x="7842096" y="12031889"/>
                  <a:pt x="7843316" y="12032652"/>
                </a:cubicBezTo>
                <a:cubicBezTo>
                  <a:pt x="7845488" y="12025943"/>
                  <a:pt x="7851167" y="12020949"/>
                  <a:pt x="7858750" y="12021749"/>
                </a:cubicBezTo>
                <a:cubicBezTo>
                  <a:pt x="7866258" y="12022550"/>
                  <a:pt x="7873308" y="12030174"/>
                  <a:pt x="7871860" y="12038026"/>
                </a:cubicBezTo>
                <a:lnTo>
                  <a:pt x="7870679" y="12044468"/>
                </a:lnTo>
                <a:cubicBezTo>
                  <a:pt x="7869231" y="12052359"/>
                  <a:pt x="7862866" y="12058496"/>
                  <a:pt x="7854444" y="12057581"/>
                </a:cubicBezTo>
                <a:cubicBezTo>
                  <a:pt x="7851738" y="12057351"/>
                  <a:pt x="7849261" y="12055980"/>
                  <a:pt x="7847089" y="12054264"/>
                </a:cubicBezTo>
                <a:close/>
                <a:moveTo>
                  <a:pt x="7858826" y="12107668"/>
                </a:moveTo>
                <a:cubicBezTo>
                  <a:pt x="7864048" y="12102598"/>
                  <a:pt x="7875290" y="12102484"/>
                  <a:pt x="7879673" y="12108850"/>
                </a:cubicBezTo>
                <a:cubicBezTo>
                  <a:pt x="7881426" y="12111404"/>
                  <a:pt x="7883179" y="12113958"/>
                  <a:pt x="7884931" y="12116511"/>
                </a:cubicBezTo>
                <a:cubicBezTo>
                  <a:pt x="7889619" y="12123373"/>
                  <a:pt x="7890077" y="12131187"/>
                  <a:pt x="7883750" y="12137363"/>
                </a:cubicBezTo>
                <a:cubicBezTo>
                  <a:pt x="7878529" y="12142432"/>
                  <a:pt x="7867287" y="12142546"/>
                  <a:pt x="7862904" y="12136142"/>
                </a:cubicBezTo>
                <a:lnTo>
                  <a:pt x="7857645" y="12128481"/>
                </a:lnTo>
                <a:cubicBezTo>
                  <a:pt x="7852919" y="12121696"/>
                  <a:pt x="7852500" y="12113844"/>
                  <a:pt x="7858826" y="12107668"/>
                </a:cubicBezTo>
                <a:close/>
                <a:moveTo>
                  <a:pt x="7894383" y="12195188"/>
                </a:moveTo>
                <a:lnTo>
                  <a:pt x="7900823" y="12196369"/>
                </a:lnTo>
                <a:cubicBezTo>
                  <a:pt x="7908712" y="12197818"/>
                  <a:pt x="7914200" y="12205555"/>
                  <a:pt x="7912790" y="12213484"/>
                </a:cubicBezTo>
                <a:cubicBezTo>
                  <a:pt x="7911418" y="12221299"/>
                  <a:pt x="7903529" y="12226939"/>
                  <a:pt x="7895679" y="12225453"/>
                </a:cubicBezTo>
                <a:lnTo>
                  <a:pt x="7889238" y="12224272"/>
                </a:lnTo>
                <a:cubicBezTo>
                  <a:pt x="7881388" y="12222823"/>
                  <a:pt x="7875862" y="12215084"/>
                  <a:pt x="7877272" y="12207157"/>
                </a:cubicBezTo>
                <a:cubicBezTo>
                  <a:pt x="7878682" y="12199380"/>
                  <a:pt x="7886532" y="12193738"/>
                  <a:pt x="7894383" y="12195188"/>
                </a:cubicBezTo>
                <a:close/>
                <a:moveTo>
                  <a:pt x="7899261" y="12089066"/>
                </a:moveTo>
                <a:cubicBezTo>
                  <a:pt x="7902729" y="12070388"/>
                  <a:pt x="7930778" y="12079690"/>
                  <a:pt x="7927348" y="12098100"/>
                </a:cubicBezTo>
                <a:cubicBezTo>
                  <a:pt x="7923918" y="12116778"/>
                  <a:pt x="7895869" y="12107515"/>
                  <a:pt x="7899261" y="12089066"/>
                </a:cubicBezTo>
                <a:close/>
                <a:moveTo>
                  <a:pt x="7953796" y="12202201"/>
                </a:moveTo>
                <a:cubicBezTo>
                  <a:pt x="7950328" y="12220879"/>
                  <a:pt x="7921289" y="12215543"/>
                  <a:pt x="7924757" y="12196827"/>
                </a:cubicBezTo>
                <a:cubicBezTo>
                  <a:pt x="7928224" y="12178111"/>
                  <a:pt x="7957264" y="12183485"/>
                  <a:pt x="7953796" y="12202201"/>
                </a:cubicBezTo>
                <a:close/>
                <a:moveTo>
                  <a:pt x="7952691" y="12171287"/>
                </a:moveTo>
                <a:cubicBezTo>
                  <a:pt x="7944955" y="12183370"/>
                  <a:pt x="7922432" y="12180055"/>
                  <a:pt x="7925481" y="12163663"/>
                </a:cubicBezTo>
                <a:cubicBezTo>
                  <a:pt x="7925785" y="12162101"/>
                  <a:pt x="7926281" y="12160767"/>
                  <a:pt x="7926929" y="12159509"/>
                </a:cubicBezTo>
                <a:cubicBezTo>
                  <a:pt x="7926738" y="12157755"/>
                  <a:pt x="7926815" y="12155926"/>
                  <a:pt x="7927195" y="12154172"/>
                </a:cubicBezTo>
                <a:cubicBezTo>
                  <a:pt x="7928415" y="12148873"/>
                  <a:pt x="7932798" y="12145329"/>
                  <a:pt x="7937828" y="12144033"/>
                </a:cubicBezTo>
                <a:cubicBezTo>
                  <a:pt x="7940343" y="12140641"/>
                  <a:pt x="7944002" y="12138315"/>
                  <a:pt x="7949108" y="12138125"/>
                </a:cubicBezTo>
                <a:cubicBezTo>
                  <a:pt x="7956426" y="12137820"/>
                  <a:pt x="7964771" y="12145252"/>
                  <a:pt x="7963819" y="12152914"/>
                </a:cubicBezTo>
                <a:cubicBezTo>
                  <a:pt x="7962943" y="12159852"/>
                  <a:pt x="7960999" y="12166522"/>
                  <a:pt x="7954596" y="12170373"/>
                </a:cubicBezTo>
                <a:cubicBezTo>
                  <a:pt x="7953987" y="12170792"/>
                  <a:pt x="7953339" y="12170982"/>
                  <a:pt x="7952691" y="12171287"/>
                </a:cubicBezTo>
                <a:close/>
                <a:moveTo>
                  <a:pt x="7955892" y="12215161"/>
                </a:moveTo>
                <a:cubicBezTo>
                  <a:pt x="7957416" y="12207042"/>
                  <a:pt x="7964848" y="12202049"/>
                  <a:pt x="7972927" y="12203040"/>
                </a:cubicBezTo>
                <a:cubicBezTo>
                  <a:pt x="7980740" y="12203993"/>
                  <a:pt x="7986418" y="12212493"/>
                  <a:pt x="7985008" y="12220078"/>
                </a:cubicBezTo>
                <a:lnTo>
                  <a:pt x="7983826" y="12226521"/>
                </a:lnTo>
                <a:cubicBezTo>
                  <a:pt x="7982302" y="12234639"/>
                  <a:pt x="7974833" y="12239595"/>
                  <a:pt x="7966792" y="12238604"/>
                </a:cubicBezTo>
                <a:cubicBezTo>
                  <a:pt x="7958941" y="12237651"/>
                  <a:pt x="7953301" y="12229151"/>
                  <a:pt x="7954672" y="12221565"/>
                </a:cubicBezTo>
                <a:lnTo>
                  <a:pt x="7955892" y="12215161"/>
                </a:lnTo>
                <a:close/>
                <a:moveTo>
                  <a:pt x="7965000" y="12129739"/>
                </a:moveTo>
                <a:cubicBezTo>
                  <a:pt x="7968468" y="12111061"/>
                  <a:pt x="7997470" y="12116663"/>
                  <a:pt x="7993964" y="12135380"/>
                </a:cubicBezTo>
                <a:cubicBezTo>
                  <a:pt x="7990534" y="12154058"/>
                  <a:pt x="7961570" y="12148416"/>
                  <a:pt x="7965000" y="12129739"/>
                </a:cubicBezTo>
                <a:close/>
                <a:moveTo>
                  <a:pt x="8041105" y="11812747"/>
                </a:moveTo>
                <a:cubicBezTo>
                  <a:pt x="8049070" y="11795404"/>
                  <a:pt x="8075709" y="11808173"/>
                  <a:pt x="8067782" y="11825403"/>
                </a:cubicBezTo>
                <a:cubicBezTo>
                  <a:pt x="8059817" y="11842747"/>
                  <a:pt x="8033179" y="11829977"/>
                  <a:pt x="8041105" y="11812747"/>
                </a:cubicBezTo>
                <a:close/>
                <a:moveTo>
                  <a:pt x="8071212" y="12114644"/>
                </a:moveTo>
                <a:cubicBezTo>
                  <a:pt x="8067744" y="12133283"/>
                  <a:pt x="8038476" y="12129509"/>
                  <a:pt x="8041944" y="12110793"/>
                </a:cubicBezTo>
                <a:cubicBezTo>
                  <a:pt x="8045374" y="12092192"/>
                  <a:pt x="8074680" y="12095928"/>
                  <a:pt x="8071212" y="12114644"/>
                </a:cubicBezTo>
                <a:close/>
                <a:moveTo>
                  <a:pt x="8047965" y="12006312"/>
                </a:moveTo>
                <a:cubicBezTo>
                  <a:pt x="8051395" y="11987710"/>
                  <a:pt x="8080816" y="11990569"/>
                  <a:pt x="8077348" y="12009247"/>
                </a:cubicBezTo>
                <a:cubicBezTo>
                  <a:pt x="8073880" y="12027887"/>
                  <a:pt x="8044497" y="12024989"/>
                  <a:pt x="8047965" y="12006312"/>
                </a:cubicBezTo>
                <a:close/>
                <a:moveTo>
                  <a:pt x="8102995" y="12082930"/>
                </a:moveTo>
                <a:lnTo>
                  <a:pt x="8099375" y="12082282"/>
                </a:lnTo>
                <a:cubicBezTo>
                  <a:pt x="8104939" y="12087160"/>
                  <a:pt x="8106959" y="12094137"/>
                  <a:pt x="8106959" y="12101416"/>
                </a:cubicBezTo>
                <a:cubicBezTo>
                  <a:pt x="8106959" y="12109422"/>
                  <a:pt x="8098270" y="12115444"/>
                  <a:pt x="8090877" y="12114758"/>
                </a:cubicBezTo>
                <a:cubicBezTo>
                  <a:pt x="8084931" y="12114187"/>
                  <a:pt x="8080854" y="12110413"/>
                  <a:pt x="8078872" y="12105495"/>
                </a:cubicBezTo>
                <a:cubicBezTo>
                  <a:pt x="8072546" y="12104619"/>
                  <a:pt x="8067134" y="12100540"/>
                  <a:pt x="8065991" y="12093678"/>
                </a:cubicBezTo>
                <a:cubicBezTo>
                  <a:pt x="8065191" y="12088990"/>
                  <a:pt x="8067210" y="12083996"/>
                  <a:pt x="8070679" y="12080566"/>
                </a:cubicBezTo>
                <a:cubicBezTo>
                  <a:pt x="8070488" y="12080299"/>
                  <a:pt x="8070183" y="12080147"/>
                  <a:pt x="8069992" y="12079842"/>
                </a:cubicBezTo>
                <a:lnTo>
                  <a:pt x="8064733" y="12072218"/>
                </a:lnTo>
                <a:cubicBezTo>
                  <a:pt x="8060199" y="12065623"/>
                  <a:pt x="8063933" y="12055712"/>
                  <a:pt x="8070374" y="12052091"/>
                </a:cubicBezTo>
                <a:cubicBezTo>
                  <a:pt x="8075518" y="12049195"/>
                  <a:pt x="8081006" y="12050033"/>
                  <a:pt x="8085427" y="12052930"/>
                </a:cubicBezTo>
                <a:cubicBezTo>
                  <a:pt x="8087980" y="12051558"/>
                  <a:pt x="8090801" y="12050681"/>
                  <a:pt x="8093735" y="12051254"/>
                </a:cubicBezTo>
                <a:lnTo>
                  <a:pt x="8106654" y="12053616"/>
                </a:lnTo>
                <a:cubicBezTo>
                  <a:pt x="8114505" y="12055103"/>
                  <a:pt x="8120526" y="12061774"/>
                  <a:pt x="8119497" y="12070122"/>
                </a:cubicBezTo>
                <a:cubicBezTo>
                  <a:pt x="8118544" y="12077669"/>
                  <a:pt x="8110846" y="12084378"/>
                  <a:pt x="8102995" y="12082930"/>
                </a:cubicBezTo>
                <a:close/>
                <a:moveTo>
                  <a:pt x="8131159" y="11632525"/>
                </a:moveTo>
                <a:cubicBezTo>
                  <a:pt x="8138971" y="11615486"/>
                  <a:pt x="8167248" y="11624100"/>
                  <a:pt x="8159360" y="11641331"/>
                </a:cubicBezTo>
                <a:cubicBezTo>
                  <a:pt x="8151509" y="11658408"/>
                  <a:pt x="8123232" y="11649792"/>
                  <a:pt x="8131159" y="11632525"/>
                </a:cubicBezTo>
                <a:close/>
                <a:moveTo>
                  <a:pt x="8168354" y="12108583"/>
                </a:moveTo>
                <a:cubicBezTo>
                  <a:pt x="8173118" y="12091811"/>
                  <a:pt x="8200595" y="12094021"/>
                  <a:pt x="8197241" y="12112128"/>
                </a:cubicBezTo>
                <a:cubicBezTo>
                  <a:pt x="8196669" y="12115292"/>
                  <a:pt x="8195145" y="12117693"/>
                  <a:pt x="8193277" y="12119637"/>
                </a:cubicBezTo>
                <a:cubicBezTo>
                  <a:pt x="8194154" y="12128557"/>
                  <a:pt x="8187561" y="12138659"/>
                  <a:pt x="8176090" y="12136524"/>
                </a:cubicBezTo>
                <a:lnTo>
                  <a:pt x="8172088" y="12135761"/>
                </a:lnTo>
                <a:cubicBezTo>
                  <a:pt x="8157264" y="12133055"/>
                  <a:pt x="8158103" y="12114491"/>
                  <a:pt x="8168354" y="12108583"/>
                </a:cubicBezTo>
                <a:close/>
                <a:moveTo>
                  <a:pt x="8169497" y="11705979"/>
                </a:moveTo>
                <a:cubicBezTo>
                  <a:pt x="8172736" y="11698736"/>
                  <a:pt x="8181768" y="11695229"/>
                  <a:pt x="8189009" y="11698545"/>
                </a:cubicBezTo>
                <a:lnTo>
                  <a:pt x="8194954" y="11701291"/>
                </a:lnTo>
                <a:cubicBezTo>
                  <a:pt x="8202233" y="11704606"/>
                  <a:pt x="8205701" y="11713450"/>
                  <a:pt x="8202386" y="11720807"/>
                </a:cubicBezTo>
                <a:cubicBezTo>
                  <a:pt x="8199147" y="11728049"/>
                  <a:pt x="8190115" y="11731555"/>
                  <a:pt x="8182874" y="11728240"/>
                </a:cubicBezTo>
                <a:lnTo>
                  <a:pt x="8176928" y="11725495"/>
                </a:lnTo>
                <a:cubicBezTo>
                  <a:pt x="8169650" y="11722178"/>
                  <a:pt x="8166181" y="11713335"/>
                  <a:pt x="8169497" y="11705979"/>
                </a:cubicBezTo>
                <a:close/>
                <a:moveTo>
                  <a:pt x="8172927" y="11633593"/>
                </a:moveTo>
                <a:lnTo>
                  <a:pt x="8169687" y="11624863"/>
                </a:lnTo>
                <a:cubicBezTo>
                  <a:pt x="8166791" y="11617087"/>
                  <a:pt x="8168316" y="11609387"/>
                  <a:pt x="8175976" y="11604966"/>
                </a:cubicBezTo>
                <a:cubicBezTo>
                  <a:pt x="8182264" y="11601306"/>
                  <a:pt x="8193201" y="11603974"/>
                  <a:pt x="8195869" y="11611255"/>
                </a:cubicBezTo>
                <a:cubicBezTo>
                  <a:pt x="8196936" y="11614152"/>
                  <a:pt x="8198041" y="11617049"/>
                  <a:pt x="8199108" y="11619946"/>
                </a:cubicBezTo>
                <a:cubicBezTo>
                  <a:pt x="8202005" y="11627722"/>
                  <a:pt x="8200481" y="11635421"/>
                  <a:pt x="8192858" y="11639844"/>
                </a:cubicBezTo>
                <a:cubicBezTo>
                  <a:pt x="8186532" y="11643541"/>
                  <a:pt x="8175595" y="11640872"/>
                  <a:pt x="8172927" y="11633593"/>
                </a:cubicBezTo>
                <a:close/>
                <a:moveTo>
                  <a:pt x="8183941" y="11555374"/>
                </a:moveTo>
                <a:cubicBezTo>
                  <a:pt x="8176890" y="11552744"/>
                  <a:pt x="8171860" y="11543633"/>
                  <a:pt x="8175213" y="11536391"/>
                </a:cubicBezTo>
                <a:lnTo>
                  <a:pt x="8177958" y="11530407"/>
                </a:lnTo>
                <a:cubicBezTo>
                  <a:pt x="8181273" y="11523164"/>
                  <a:pt x="8188971" y="11518704"/>
                  <a:pt x="8196936" y="11521677"/>
                </a:cubicBezTo>
                <a:cubicBezTo>
                  <a:pt x="8203986" y="11524269"/>
                  <a:pt x="8209017" y="11533380"/>
                  <a:pt x="8205663" y="11540660"/>
                </a:cubicBezTo>
                <a:lnTo>
                  <a:pt x="8202919" y="11546606"/>
                </a:lnTo>
                <a:cubicBezTo>
                  <a:pt x="8199566" y="11553926"/>
                  <a:pt x="8191906" y="11558309"/>
                  <a:pt x="8183941" y="11555374"/>
                </a:cubicBezTo>
                <a:close/>
                <a:moveTo>
                  <a:pt x="7488667" y="11890775"/>
                </a:moveTo>
                <a:cubicBezTo>
                  <a:pt x="7486913" y="11888222"/>
                  <a:pt x="7485161" y="11885667"/>
                  <a:pt x="7483408" y="11883114"/>
                </a:cubicBezTo>
                <a:cubicBezTo>
                  <a:pt x="7478872" y="11876519"/>
                  <a:pt x="7480245" y="11867219"/>
                  <a:pt x="7486876" y="11862530"/>
                </a:cubicBezTo>
                <a:cubicBezTo>
                  <a:pt x="7493278" y="11857956"/>
                  <a:pt x="7502958" y="11859404"/>
                  <a:pt x="7507455" y="11865960"/>
                </a:cubicBezTo>
                <a:cubicBezTo>
                  <a:pt x="7509208" y="11868515"/>
                  <a:pt x="7510961" y="11871068"/>
                  <a:pt x="7512714" y="11873623"/>
                </a:cubicBezTo>
                <a:cubicBezTo>
                  <a:pt x="7517249" y="11880217"/>
                  <a:pt x="7515877" y="11889518"/>
                  <a:pt x="7509246" y="11894206"/>
                </a:cubicBezTo>
                <a:cubicBezTo>
                  <a:pt x="7502844" y="11898818"/>
                  <a:pt x="7493202" y="11897331"/>
                  <a:pt x="7488667" y="11890775"/>
                </a:cubicBezTo>
                <a:close/>
                <a:moveTo>
                  <a:pt x="7505320" y="12140487"/>
                </a:moveTo>
                <a:cubicBezTo>
                  <a:pt x="7507493" y="12133360"/>
                  <a:pt x="7515953" y="12128252"/>
                  <a:pt x="7523232" y="12130920"/>
                </a:cubicBezTo>
                <a:lnTo>
                  <a:pt x="7531692" y="12134046"/>
                </a:lnTo>
                <a:cubicBezTo>
                  <a:pt x="7535732" y="12135533"/>
                  <a:pt x="7538781" y="12138506"/>
                  <a:pt x="7540458" y="12142165"/>
                </a:cubicBezTo>
                <a:cubicBezTo>
                  <a:pt x="7547356" y="12143080"/>
                  <a:pt x="7553148" y="12148036"/>
                  <a:pt x="7551548" y="12156916"/>
                </a:cubicBezTo>
                <a:cubicBezTo>
                  <a:pt x="7548575" y="12173040"/>
                  <a:pt x="7525824" y="12173613"/>
                  <a:pt x="7522317" y="12161148"/>
                </a:cubicBezTo>
                <a:cubicBezTo>
                  <a:pt x="7519841" y="12160233"/>
                  <a:pt x="7517364" y="12159318"/>
                  <a:pt x="7514924" y="12158441"/>
                </a:cubicBezTo>
                <a:cubicBezTo>
                  <a:pt x="7507569" y="12155697"/>
                  <a:pt x="7502958" y="12148264"/>
                  <a:pt x="7505320" y="12140487"/>
                </a:cubicBezTo>
                <a:close/>
                <a:moveTo>
                  <a:pt x="7520832" y="12245351"/>
                </a:moveTo>
                <a:lnTo>
                  <a:pt x="7533750" y="12247714"/>
                </a:lnTo>
                <a:cubicBezTo>
                  <a:pt x="7541868" y="12249239"/>
                  <a:pt x="7546251" y="12257815"/>
                  <a:pt x="7544879" y="12265401"/>
                </a:cubicBezTo>
                <a:cubicBezTo>
                  <a:pt x="7543392" y="12273444"/>
                  <a:pt x="7534780" y="12277904"/>
                  <a:pt x="7527196" y="12276531"/>
                </a:cubicBezTo>
                <a:lnTo>
                  <a:pt x="7514276" y="12274130"/>
                </a:lnTo>
                <a:cubicBezTo>
                  <a:pt x="7506159" y="12272643"/>
                  <a:pt x="7501777" y="12264066"/>
                  <a:pt x="7503186" y="12256444"/>
                </a:cubicBezTo>
                <a:cubicBezTo>
                  <a:pt x="7504635" y="12248401"/>
                  <a:pt x="7513248" y="12243979"/>
                  <a:pt x="7520832" y="12245351"/>
                </a:cubicBezTo>
                <a:close/>
                <a:moveTo>
                  <a:pt x="7458217" y="12305806"/>
                </a:moveTo>
                <a:cubicBezTo>
                  <a:pt x="7454825" y="12298526"/>
                  <a:pt x="7459017" y="12290254"/>
                  <a:pt x="7465839" y="12286976"/>
                </a:cubicBezTo>
                <a:cubicBezTo>
                  <a:pt x="7471022" y="12284537"/>
                  <a:pt x="7476853" y="12286137"/>
                  <a:pt x="7480892" y="12289759"/>
                </a:cubicBezTo>
                <a:cubicBezTo>
                  <a:pt x="7490153" y="12283164"/>
                  <a:pt x="7507035" y="12289645"/>
                  <a:pt x="7504330" y="12304167"/>
                </a:cubicBezTo>
                <a:cubicBezTo>
                  <a:pt x="7502425" y="12314497"/>
                  <a:pt x="7492859" y="12317165"/>
                  <a:pt x="7485161" y="12314574"/>
                </a:cubicBezTo>
                <a:cubicBezTo>
                  <a:pt x="7483674" y="12316442"/>
                  <a:pt x="7481921" y="12318156"/>
                  <a:pt x="7479711" y="12319186"/>
                </a:cubicBezTo>
                <a:cubicBezTo>
                  <a:pt x="7472546" y="12322616"/>
                  <a:pt x="7464048" y="12318386"/>
                  <a:pt x="7460923" y="12311562"/>
                </a:cubicBezTo>
                <a:lnTo>
                  <a:pt x="7458217" y="12305806"/>
                </a:lnTo>
                <a:close/>
                <a:moveTo>
                  <a:pt x="7478339" y="12360964"/>
                </a:moveTo>
                <a:lnTo>
                  <a:pt x="7471898" y="12359782"/>
                </a:lnTo>
                <a:cubicBezTo>
                  <a:pt x="7463781" y="12358257"/>
                  <a:pt x="7459322" y="12349871"/>
                  <a:pt x="7460618" y="12342209"/>
                </a:cubicBezTo>
                <a:cubicBezTo>
                  <a:pt x="7461990" y="12334167"/>
                  <a:pt x="7470603" y="12329516"/>
                  <a:pt x="7478187" y="12330964"/>
                </a:cubicBezTo>
                <a:lnTo>
                  <a:pt x="7484627" y="12332146"/>
                </a:lnTo>
                <a:cubicBezTo>
                  <a:pt x="7486876" y="12332565"/>
                  <a:pt x="7488781" y="12333519"/>
                  <a:pt x="7490420" y="12334815"/>
                </a:cubicBezTo>
                <a:cubicBezTo>
                  <a:pt x="7491716" y="12333099"/>
                  <a:pt x="7493278" y="12331650"/>
                  <a:pt x="7495031" y="12330698"/>
                </a:cubicBezTo>
                <a:cubicBezTo>
                  <a:pt x="7498804" y="12328677"/>
                  <a:pt x="7502691" y="12328525"/>
                  <a:pt x="7506159" y="12329707"/>
                </a:cubicBezTo>
                <a:cubicBezTo>
                  <a:pt x="7503911" y="12326886"/>
                  <a:pt x="7502691" y="12323264"/>
                  <a:pt x="7502958" y="12319072"/>
                </a:cubicBezTo>
                <a:cubicBezTo>
                  <a:pt x="7503225" y="12314992"/>
                  <a:pt x="7505816" y="12311219"/>
                  <a:pt x="7509284" y="12308741"/>
                </a:cubicBezTo>
                <a:cubicBezTo>
                  <a:pt x="7505320" y="12293341"/>
                  <a:pt x="7527958" y="12282134"/>
                  <a:pt x="7535275" y="12297954"/>
                </a:cubicBezTo>
                <a:cubicBezTo>
                  <a:pt x="7537676" y="12303176"/>
                  <a:pt x="7536685" y="12307941"/>
                  <a:pt x="7534208" y="12311714"/>
                </a:cubicBezTo>
                <a:cubicBezTo>
                  <a:pt x="7537219" y="12314649"/>
                  <a:pt x="7539048" y="12318690"/>
                  <a:pt x="7538743" y="12323569"/>
                </a:cubicBezTo>
                <a:cubicBezTo>
                  <a:pt x="7538247" y="12331155"/>
                  <a:pt x="7530016" y="12338016"/>
                  <a:pt x="7522432" y="12336606"/>
                </a:cubicBezTo>
                <a:lnTo>
                  <a:pt x="7515991" y="12335424"/>
                </a:lnTo>
                <a:cubicBezTo>
                  <a:pt x="7514772" y="12335195"/>
                  <a:pt x="7513743" y="12334662"/>
                  <a:pt x="7512676" y="12334242"/>
                </a:cubicBezTo>
                <a:cubicBezTo>
                  <a:pt x="7513476" y="12335043"/>
                  <a:pt x="7514352" y="12335806"/>
                  <a:pt x="7515001" y="12336758"/>
                </a:cubicBezTo>
                <a:lnTo>
                  <a:pt x="7520259" y="12344420"/>
                </a:lnTo>
                <a:cubicBezTo>
                  <a:pt x="7524795" y="12351014"/>
                  <a:pt x="7520679" y="12360964"/>
                  <a:pt x="7514238" y="12364394"/>
                </a:cubicBezTo>
                <a:cubicBezTo>
                  <a:pt x="7506693" y="12368434"/>
                  <a:pt x="7498766" y="12364965"/>
                  <a:pt x="7494231" y="12358371"/>
                </a:cubicBezTo>
                <a:lnTo>
                  <a:pt x="7492668" y="12356122"/>
                </a:lnTo>
                <a:cubicBezTo>
                  <a:pt x="7489238" y="12359973"/>
                  <a:pt x="7483560" y="12361916"/>
                  <a:pt x="7478339" y="12360964"/>
                </a:cubicBezTo>
                <a:close/>
                <a:moveTo>
                  <a:pt x="7505130" y="12424888"/>
                </a:moveTo>
                <a:cubicBezTo>
                  <a:pt x="7503949" y="12425040"/>
                  <a:pt x="7502882" y="12425384"/>
                  <a:pt x="7501586" y="12425268"/>
                </a:cubicBezTo>
                <a:cubicBezTo>
                  <a:pt x="7494154" y="12424545"/>
                  <a:pt x="7486876" y="12416998"/>
                  <a:pt x="7488324" y="12409144"/>
                </a:cubicBezTo>
                <a:lnTo>
                  <a:pt x="7489505" y="12402703"/>
                </a:lnTo>
                <a:cubicBezTo>
                  <a:pt x="7490953" y="12394813"/>
                  <a:pt x="7497089" y="12388599"/>
                  <a:pt x="7505626" y="12389400"/>
                </a:cubicBezTo>
                <a:cubicBezTo>
                  <a:pt x="7511075" y="12389933"/>
                  <a:pt x="7516334" y="12394126"/>
                  <a:pt x="7518240" y="12399387"/>
                </a:cubicBezTo>
                <a:lnTo>
                  <a:pt x="7522051" y="12400110"/>
                </a:lnTo>
                <a:cubicBezTo>
                  <a:pt x="7530206" y="12401635"/>
                  <a:pt x="7535656" y="12407964"/>
                  <a:pt x="7535084" y="12416425"/>
                </a:cubicBezTo>
                <a:cubicBezTo>
                  <a:pt x="7534589" y="12424011"/>
                  <a:pt x="7526357" y="12430834"/>
                  <a:pt x="7518774" y="12429424"/>
                </a:cubicBezTo>
                <a:lnTo>
                  <a:pt x="7512333" y="12428242"/>
                </a:lnTo>
                <a:cubicBezTo>
                  <a:pt x="7509475" y="12427746"/>
                  <a:pt x="7507150" y="12426450"/>
                  <a:pt x="7505130" y="12424888"/>
                </a:cubicBezTo>
                <a:close/>
                <a:moveTo>
                  <a:pt x="7503873" y="12511759"/>
                </a:moveTo>
                <a:cubicBezTo>
                  <a:pt x="7495793" y="12514312"/>
                  <a:pt x="7489124" y="12509395"/>
                  <a:pt x="7485846" y="12502382"/>
                </a:cubicBezTo>
                <a:lnTo>
                  <a:pt x="7483179" y="12496588"/>
                </a:lnTo>
                <a:cubicBezTo>
                  <a:pt x="7479902" y="12489497"/>
                  <a:pt x="7485885" y="12480693"/>
                  <a:pt x="7492554" y="12478558"/>
                </a:cubicBezTo>
                <a:cubicBezTo>
                  <a:pt x="7500633" y="12476042"/>
                  <a:pt x="7507302" y="12480921"/>
                  <a:pt x="7510542" y="12487974"/>
                </a:cubicBezTo>
                <a:lnTo>
                  <a:pt x="7513209" y="12493767"/>
                </a:lnTo>
                <a:cubicBezTo>
                  <a:pt x="7516525" y="12500818"/>
                  <a:pt x="7510542" y="12509663"/>
                  <a:pt x="7503873" y="12511759"/>
                </a:cubicBezTo>
                <a:close/>
                <a:moveTo>
                  <a:pt x="7547661" y="12534019"/>
                </a:moveTo>
                <a:cubicBezTo>
                  <a:pt x="7544231" y="12536497"/>
                  <a:pt x="7540305" y="12538251"/>
                  <a:pt x="7535885" y="12538937"/>
                </a:cubicBezTo>
                <a:cubicBezTo>
                  <a:pt x="7528187" y="12540157"/>
                  <a:pt x="7520489" y="12537145"/>
                  <a:pt x="7518202" y="12528950"/>
                </a:cubicBezTo>
                <a:cubicBezTo>
                  <a:pt x="7516296" y="12522089"/>
                  <a:pt x="7520526" y="12512483"/>
                  <a:pt x="7528187" y="12511263"/>
                </a:cubicBezTo>
                <a:cubicBezTo>
                  <a:pt x="7529139" y="12511149"/>
                  <a:pt x="7530054" y="12510959"/>
                  <a:pt x="7530968" y="12510730"/>
                </a:cubicBezTo>
                <a:cubicBezTo>
                  <a:pt x="7531083" y="12510691"/>
                  <a:pt x="7531045" y="12510691"/>
                  <a:pt x="7531159" y="12510654"/>
                </a:cubicBezTo>
                <a:cubicBezTo>
                  <a:pt x="7531197" y="12510616"/>
                  <a:pt x="7531235" y="12510577"/>
                  <a:pt x="7531312" y="12510539"/>
                </a:cubicBezTo>
                <a:cubicBezTo>
                  <a:pt x="7531388" y="12510386"/>
                  <a:pt x="7531464" y="12510272"/>
                  <a:pt x="7531616" y="12510082"/>
                </a:cubicBezTo>
                <a:cubicBezTo>
                  <a:pt x="7535885" y="12503259"/>
                  <a:pt x="7544155" y="12501162"/>
                  <a:pt x="7551243" y="12504860"/>
                </a:cubicBezTo>
                <a:cubicBezTo>
                  <a:pt x="7552310" y="12505431"/>
                  <a:pt x="7553111" y="12506385"/>
                  <a:pt x="7553949" y="12507222"/>
                </a:cubicBezTo>
                <a:cubicBezTo>
                  <a:pt x="7559475" y="12509663"/>
                  <a:pt x="7563628" y="12514923"/>
                  <a:pt x="7562219" y="12522623"/>
                </a:cubicBezTo>
                <a:cubicBezTo>
                  <a:pt x="7560618" y="12530857"/>
                  <a:pt x="7554139" y="12534172"/>
                  <a:pt x="7547661" y="12534019"/>
                </a:cubicBezTo>
                <a:close/>
                <a:moveTo>
                  <a:pt x="7614277" y="12518277"/>
                </a:moveTo>
                <a:lnTo>
                  <a:pt x="7605549" y="12520564"/>
                </a:lnTo>
                <a:cubicBezTo>
                  <a:pt x="7600900" y="12521784"/>
                  <a:pt x="7596632" y="12519878"/>
                  <a:pt x="7593164" y="12516943"/>
                </a:cubicBezTo>
                <a:cubicBezTo>
                  <a:pt x="7589963" y="12519916"/>
                  <a:pt x="7585656" y="12521669"/>
                  <a:pt x="7581007" y="12520907"/>
                </a:cubicBezTo>
                <a:cubicBezTo>
                  <a:pt x="7575100" y="12519954"/>
                  <a:pt x="7570298" y="12515151"/>
                  <a:pt x="7569002" y="12509472"/>
                </a:cubicBezTo>
                <a:cubicBezTo>
                  <a:pt x="7563400" y="12505889"/>
                  <a:pt x="7560809" y="12498379"/>
                  <a:pt x="7563324" y="12492166"/>
                </a:cubicBezTo>
                <a:cubicBezTo>
                  <a:pt x="7565877" y="12485915"/>
                  <a:pt x="7572356" y="12482675"/>
                  <a:pt x="7578720" y="12483514"/>
                </a:cubicBezTo>
                <a:cubicBezTo>
                  <a:pt x="7576091" y="12482065"/>
                  <a:pt x="7573804" y="12479816"/>
                  <a:pt x="7572279" y="12476499"/>
                </a:cubicBezTo>
                <a:cubicBezTo>
                  <a:pt x="7570298" y="12472230"/>
                  <a:pt x="7570641" y="12468495"/>
                  <a:pt x="7572356" y="12465560"/>
                </a:cubicBezTo>
                <a:cubicBezTo>
                  <a:pt x="7566487" y="12468799"/>
                  <a:pt x="7558103" y="12468190"/>
                  <a:pt x="7552881" y="12462395"/>
                </a:cubicBezTo>
                <a:cubicBezTo>
                  <a:pt x="7550481" y="12469943"/>
                  <a:pt x="7542821" y="12473716"/>
                  <a:pt x="7535275" y="12472307"/>
                </a:cubicBezTo>
                <a:lnTo>
                  <a:pt x="7522356" y="12469906"/>
                </a:lnTo>
                <a:cubicBezTo>
                  <a:pt x="7514467" y="12468456"/>
                  <a:pt x="7509856" y="12459270"/>
                  <a:pt x="7511723" y="12451952"/>
                </a:cubicBezTo>
                <a:cubicBezTo>
                  <a:pt x="7513819" y="12443832"/>
                  <a:pt x="7521860" y="12439868"/>
                  <a:pt x="7529673" y="12441317"/>
                </a:cubicBezTo>
                <a:lnTo>
                  <a:pt x="7542592" y="12443680"/>
                </a:lnTo>
                <a:cubicBezTo>
                  <a:pt x="7545603" y="12444252"/>
                  <a:pt x="7547928" y="12446082"/>
                  <a:pt x="7549795" y="12448406"/>
                </a:cubicBezTo>
                <a:cubicBezTo>
                  <a:pt x="7554292" y="12439335"/>
                  <a:pt x="7571479" y="12437276"/>
                  <a:pt x="7577348" y="12449931"/>
                </a:cubicBezTo>
                <a:cubicBezTo>
                  <a:pt x="7579330" y="12454239"/>
                  <a:pt x="7578987" y="12457974"/>
                  <a:pt x="7577272" y="12460947"/>
                </a:cubicBezTo>
                <a:cubicBezTo>
                  <a:pt x="7584322" y="12457060"/>
                  <a:pt x="7595259" y="12458241"/>
                  <a:pt x="7599642" y="12467808"/>
                </a:cubicBezTo>
                <a:cubicBezTo>
                  <a:pt x="7604711" y="12478824"/>
                  <a:pt x="7594650" y="12486219"/>
                  <a:pt x="7584932" y="12485343"/>
                </a:cubicBezTo>
                <a:lnTo>
                  <a:pt x="7584970" y="12485343"/>
                </a:lnTo>
                <a:cubicBezTo>
                  <a:pt x="7585618" y="12485343"/>
                  <a:pt x="7586266" y="12485153"/>
                  <a:pt x="7586914" y="12485267"/>
                </a:cubicBezTo>
                <a:cubicBezTo>
                  <a:pt x="7591487" y="12486029"/>
                  <a:pt x="7595222" y="12489193"/>
                  <a:pt x="7597356" y="12493157"/>
                </a:cubicBezTo>
                <a:cubicBezTo>
                  <a:pt x="7597584" y="12493043"/>
                  <a:pt x="7597813" y="12492891"/>
                  <a:pt x="7598080" y="12492814"/>
                </a:cubicBezTo>
                <a:lnTo>
                  <a:pt x="7606807" y="12490527"/>
                </a:lnTo>
                <a:cubicBezTo>
                  <a:pt x="7614314" y="12488545"/>
                  <a:pt x="7622355" y="12493119"/>
                  <a:pt x="7624376" y="12500666"/>
                </a:cubicBezTo>
                <a:cubicBezTo>
                  <a:pt x="7626434" y="12508176"/>
                  <a:pt x="7621784" y="12516333"/>
                  <a:pt x="7614277" y="12518277"/>
                </a:cubicBezTo>
                <a:close/>
                <a:moveTo>
                  <a:pt x="7634322" y="12416502"/>
                </a:moveTo>
                <a:lnTo>
                  <a:pt x="7621403" y="12414138"/>
                </a:lnTo>
                <a:cubicBezTo>
                  <a:pt x="7613514" y="12412690"/>
                  <a:pt x="7608903" y="12403504"/>
                  <a:pt x="7610770" y="12396146"/>
                </a:cubicBezTo>
                <a:cubicBezTo>
                  <a:pt x="7612866" y="12388066"/>
                  <a:pt x="7620907" y="12384063"/>
                  <a:pt x="7628720" y="12385511"/>
                </a:cubicBezTo>
                <a:lnTo>
                  <a:pt x="7641639" y="12387875"/>
                </a:lnTo>
                <a:cubicBezTo>
                  <a:pt x="7649528" y="12389362"/>
                  <a:pt x="7654139" y="12398548"/>
                  <a:pt x="7652272" y="12405866"/>
                </a:cubicBezTo>
                <a:cubicBezTo>
                  <a:pt x="7650214" y="12413947"/>
                  <a:pt x="7642173" y="12417950"/>
                  <a:pt x="7634322" y="12416502"/>
                </a:cubicBezTo>
                <a:close/>
                <a:moveTo>
                  <a:pt x="7674528" y="12455191"/>
                </a:moveTo>
                <a:cubicBezTo>
                  <a:pt x="7673080" y="12463082"/>
                  <a:pt x="7666944" y="12469295"/>
                  <a:pt x="7658407" y="12468456"/>
                </a:cubicBezTo>
                <a:cubicBezTo>
                  <a:pt x="7650976" y="12467733"/>
                  <a:pt x="7643697" y="12460185"/>
                  <a:pt x="7645145" y="12452370"/>
                </a:cubicBezTo>
                <a:lnTo>
                  <a:pt x="7646327" y="12445928"/>
                </a:lnTo>
                <a:cubicBezTo>
                  <a:pt x="7647775" y="12438038"/>
                  <a:pt x="7653910" y="12431825"/>
                  <a:pt x="7662447" y="12432625"/>
                </a:cubicBezTo>
                <a:cubicBezTo>
                  <a:pt x="7669879" y="12433350"/>
                  <a:pt x="7677157" y="12440897"/>
                  <a:pt x="7675709" y="12448749"/>
                </a:cubicBezTo>
                <a:lnTo>
                  <a:pt x="7674528" y="12455191"/>
                </a:lnTo>
                <a:close/>
                <a:moveTo>
                  <a:pt x="7689010" y="12351396"/>
                </a:moveTo>
                <a:cubicBezTo>
                  <a:pt x="7686380" y="12358638"/>
                  <a:pt x="7677881" y="12362678"/>
                  <a:pt x="7670603" y="12360010"/>
                </a:cubicBezTo>
                <a:lnTo>
                  <a:pt x="7662142" y="12356884"/>
                </a:lnTo>
                <a:cubicBezTo>
                  <a:pt x="7659780" y="12356047"/>
                  <a:pt x="7657950" y="12354445"/>
                  <a:pt x="7656388" y="12352578"/>
                </a:cubicBezTo>
                <a:cubicBezTo>
                  <a:pt x="7655359" y="12352539"/>
                  <a:pt x="7654292" y="12352578"/>
                  <a:pt x="7653263" y="12352272"/>
                </a:cubicBezTo>
                <a:cubicBezTo>
                  <a:pt x="7653034" y="12353835"/>
                  <a:pt x="7652729" y="12355360"/>
                  <a:pt x="7652119" y="12356695"/>
                </a:cubicBezTo>
                <a:cubicBezTo>
                  <a:pt x="7648461" y="12364431"/>
                  <a:pt x="7639352" y="12365729"/>
                  <a:pt x="7632188" y="12362908"/>
                </a:cubicBezTo>
                <a:cubicBezTo>
                  <a:pt x="7620603" y="12358295"/>
                  <a:pt x="7614581" y="12347165"/>
                  <a:pt x="7613781" y="12335195"/>
                </a:cubicBezTo>
                <a:cubicBezTo>
                  <a:pt x="7613743" y="12334471"/>
                  <a:pt x="7614048" y="12333862"/>
                  <a:pt x="7614086" y="12333175"/>
                </a:cubicBezTo>
                <a:cubicBezTo>
                  <a:pt x="7607531" y="12334815"/>
                  <a:pt x="7600786" y="12335081"/>
                  <a:pt x="7594535" y="12332032"/>
                </a:cubicBezTo>
                <a:cubicBezTo>
                  <a:pt x="7587524" y="12328639"/>
                  <a:pt x="7582950" y="12321739"/>
                  <a:pt x="7585770" y="12313735"/>
                </a:cubicBezTo>
                <a:cubicBezTo>
                  <a:pt x="7588133" y="12307026"/>
                  <a:pt x="7597089" y="12301537"/>
                  <a:pt x="7604063" y="12304930"/>
                </a:cubicBezTo>
                <a:cubicBezTo>
                  <a:pt x="7604901" y="12305387"/>
                  <a:pt x="7605778" y="12305769"/>
                  <a:pt x="7606655" y="12306073"/>
                </a:cubicBezTo>
                <a:cubicBezTo>
                  <a:pt x="7606769" y="12306111"/>
                  <a:pt x="7606731" y="12306073"/>
                  <a:pt x="7606807" y="12306111"/>
                </a:cubicBezTo>
                <a:cubicBezTo>
                  <a:pt x="7606883" y="12306111"/>
                  <a:pt x="7606921" y="12306111"/>
                  <a:pt x="7606997" y="12306111"/>
                </a:cubicBezTo>
                <a:cubicBezTo>
                  <a:pt x="7607150" y="12306035"/>
                  <a:pt x="7607264" y="12305997"/>
                  <a:pt x="7607493" y="12305883"/>
                </a:cubicBezTo>
                <a:cubicBezTo>
                  <a:pt x="7614886" y="12302719"/>
                  <a:pt x="7622851" y="12305769"/>
                  <a:pt x="7626548" y="12312858"/>
                </a:cubicBezTo>
                <a:cubicBezTo>
                  <a:pt x="7627691" y="12315031"/>
                  <a:pt x="7627844" y="12317433"/>
                  <a:pt x="7627653" y="12319834"/>
                </a:cubicBezTo>
                <a:cubicBezTo>
                  <a:pt x="7627729" y="12319834"/>
                  <a:pt x="7627805" y="12319795"/>
                  <a:pt x="7627882" y="12319795"/>
                </a:cubicBezTo>
                <a:cubicBezTo>
                  <a:pt x="7631997" y="12319605"/>
                  <a:pt x="7635732" y="12321244"/>
                  <a:pt x="7638514" y="12323874"/>
                </a:cubicBezTo>
                <a:cubicBezTo>
                  <a:pt x="7639962" y="12321244"/>
                  <a:pt x="7641830" y="12318843"/>
                  <a:pt x="7644269" y="12317547"/>
                </a:cubicBezTo>
                <a:cubicBezTo>
                  <a:pt x="7651852" y="12313506"/>
                  <a:pt x="7659741" y="12317013"/>
                  <a:pt x="7664238" y="12323608"/>
                </a:cubicBezTo>
                <a:lnTo>
                  <a:pt x="7668202" y="12329402"/>
                </a:lnTo>
                <a:cubicBezTo>
                  <a:pt x="7669421" y="12329477"/>
                  <a:pt x="7670679" y="12329477"/>
                  <a:pt x="7671898" y="12329935"/>
                </a:cubicBezTo>
                <a:lnTo>
                  <a:pt x="7680359" y="12333060"/>
                </a:lnTo>
                <a:cubicBezTo>
                  <a:pt x="7687714" y="12335690"/>
                  <a:pt x="7691677" y="12344039"/>
                  <a:pt x="7689010" y="12351396"/>
                </a:cubicBezTo>
                <a:close/>
                <a:moveTo>
                  <a:pt x="7686761" y="12145176"/>
                </a:moveTo>
                <a:cubicBezTo>
                  <a:pt x="7679254" y="12144758"/>
                  <a:pt x="7672165" y="12136561"/>
                  <a:pt x="7673575" y="12128977"/>
                </a:cubicBezTo>
                <a:lnTo>
                  <a:pt x="7674756" y="12122534"/>
                </a:lnTo>
                <a:cubicBezTo>
                  <a:pt x="7676281" y="12114376"/>
                  <a:pt x="7682417" y="12108850"/>
                  <a:pt x="7690953" y="12109345"/>
                </a:cubicBezTo>
                <a:cubicBezTo>
                  <a:pt x="7698461" y="12109764"/>
                  <a:pt x="7705550" y="12117960"/>
                  <a:pt x="7704139" y="12125545"/>
                </a:cubicBezTo>
                <a:lnTo>
                  <a:pt x="7702958" y="12131987"/>
                </a:lnTo>
                <a:cubicBezTo>
                  <a:pt x="7701471" y="12140145"/>
                  <a:pt x="7695298" y="12145672"/>
                  <a:pt x="7686761" y="12145176"/>
                </a:cubicBezTo>
                <a:close/>
                <a:moveTo>
                  <a:pt x="7694574" y="12221299"/>
                </a:moveTo>
                <a:lnTo>
                  <a:pt x="7695755" y="12214856"/>
                </a:lnTo>
                <a:cubicBezTo>
                  <a:pt x="7697203" y="12207004"/>
                  <a:pt x="7703301" y="12200715"/>
                  <a:pt x="7711837" y="12201515"/>
                </a:cubicBezTo>
                <a:cubicBezTo>
                  <a:pt x="7719268" y="12202201"/>
                  <a:pt x="7726624" y="12209749"/>
                  <a:pt x="7725176" y="12217562"/>
                </a:cubicBezTo>
                <a:lnTo>
                  <a:pt x="7723994" y="12224004"/>
                </a:lnTo>
                <a:cubicBezTo>
                  <a:pt x="7722546" y="12231857"/>
                  <a:pt x="7716449" y="12238146"/>
                  <a:pt x="7707912" y="12237346"/>
                </a:cubicBezTo>
                <a:cubicBezTo>
                  <a:pt x="7700519" y="12236660"/>
                  <a:pt x="7693126" y="12229151"/>
                  <a:pt x="7694574" y="12221299"/>
                </a:cubicBezTo>
                <a:close/>
                <a:moveTo>
                  <a:pt x="7732112" y="12432473"/>
                </a:moveTo>
                <a:cubicBezTo>
                  <a:pt x="7730588" y="12440631"/>
                  <a:pt x="7724566" y="12446196"/>
                  <a:pt x="7715991" y="12445739"/>
                </a:cubicBezTo>
                <a:cubicBezTo>
                  <a:pt x="7708484" y="12445357"/>
                  <a:pt x="7701319" y="12437237"/>
                  <a:pt x="7702729" y="12429614"/>
                </a:cubicBezTo>
                <a:lnTo>
                  <a:pt x="7703910" y="12423172"/>
                </a:lnTo>
                <a:cubicBezTo>
                  <a:pt x="7705435" y="12415015"/>
                  <a:pt x="7711456" y="12409449"/>
                  <a:pt x="7720031" y="12409869"/>
                </a:cubicBezTo>
                <a:cubicBezTo>
                  <a:pt x="7727539" y="12410251"/>
                  <a:pt x="7734703" y="12418369"/>
                  <a:pt x="7733293" y="12425993"/>
                </a:cubicBezTo>
                <a:lnTo>
                  <a:pt x="7732112" y="12432473"/>
                </a:lnTo>
                <a:close/>
                <a:moveTo>
                  <a:pt x="7709436" y="12357190"/>
                </a:moveTo>
                <a:cubicBezTo>
                  <a:pt x="7712866" y="12338588"/>
                  <a:pt x="7742249" y="12341866"/>
                  <a:pt x="7738781" y="12360582"/>
                </a:cubicBezTo>
                <a:cubicBezTo>
                  <a:pt x="7735351" y="12379184"/>
                  <a:pt x="7705968" y="12375906"/>
                  <a:pt x="7709436" y="12357190"/>
                </a:cubicBezTo>
                <a:close/>
                <a:moveTo>
                  <a:pt x="7718926" y="12126003"/>
                </a:moveTo>
                <a:cubicBezTo>
                  <a:pt x="7722356" y="12107477"/>
                  <a:pt x="7751853" y="12109459"/>
                  <a:pt x="7748385" y="12128099"/>
                </a:cubicBezTo>
                <a:cubicBezTo>
                  <a:pt x="7744955" y="12146625"/>
                  <a:pt x="7715496" y="12144681"/>
                  <a:pt x="7718926" y="12126003"/>
                </a:cubicBezTo>
                <a:close/>
                <a:moveTo>
                  <a:pt x="7736685" y="12035168"/>
                </a:moveTo>
                <a:cubicBezTo>
                  <a:pt x="7728567" y="12033643"/>
                  <a:pt x="7724185" y="12025066"/>
                  <a:pt x="7725557" y="12017480"/>
                </a:cubicBezTo>
                <a:cubicBezTo>
                  <a:pt x="7727043" y="12009399"/>
                  <a:pt x="7735656" y="12004939"/>
                  <a:pt x="7743240" y="12006350"/>
                </a:cubicBezTo>
                <a:lnTo>
                  <a:pt x="7756159" y="12008714"/>
                </a:lnTo>
                <a:cubicBezTo>
                  <a:pt x="7764276" y="12010238"/>
                  <a:pt x="7768659" y="12018776"/>
                  <a:pt x="7767287" y="12026400"/>
                </a:cubicBezTo>
                <a:cubicBezTo>
                  <a:pt x="7765801" y="12034443"/>
                  <a:pt x="7757188" y="12038941"/>
                  <a:pt x="7749604" y="12037530"/>
                </a:cubicBezTo>
                <a:lnTo>
                  <a:pt x="7736685" y="12035168"/>
                </a:lnTo>
                <a:close/>
                <a:moveTo>
                  <a:pt x="7783560" y="12420390"/>
                </a:moveTo>
                <a:cubicBezTo>
                  <a:pt x="7777158" y="12424964"/>
                  <a:pt x="7767478" y="12423515"/>
                  <a:pt x="7762980" y="12416921"/>
                </a:cubicBezTo>
                <a:cubicBezTo>
                  <a:pt x="7761228" y="12414367"/>
                  <a:pt x="7759475" y="12411813"/>
                  <a:pt x="7757721" y="12409259"/>
                </a:cubicBezTo>
                <a:cubicBezTo>
                  <a:pt x="7753187" y="12402665"/>
                  <a:pt x="7754558" y="12393363"/>
                  <a:pt x="7761189" y="12388675"/>
                </a:cubicBezTo>
                <a:cubicBezTo>
                  <a:pt x="7767592" y="12384101"/>
                  <a:pt x="7777272" y="12385550"/>
                  <a:pt x="7781769" y="12392144"/>
                </a:cubicBezTo>
                <a:cubicBezTo>
                  <a:pt x="7783522" y="12394660"/>
                  <a:pt x="7785275" y="12397252"/>
                  <a:pt x="7787028" y="12399767"/>
                </a:cubicBezTo>
                <a:cubicBezTo>
                  <a:pt x="7791563" y="12406362"/>
                  <a:pt x="7790191" y="12415663"/>
                  <a:pt x="7783560" y="12420390"/>
                </a:cubicBezTo>
                <a:close/>
                <a:moveTo>
                  <a:pt x="7791029" y="12457212"/>
                </a:moveTo>
                <a:cubicBezTo>
                  <a:pt x="7794498" y="12438496"/>
                  <a:pt x="7823156" y="12445548"/>
                  <a:pt x="7819726" y="12464150"/>
                </a:cubicBezTo>
                <a:cubicBezTo>
                  <a:pt x="7816220" y="12482903"/>
                  <a:pt x="7787561" y="12475814"/>
                  <a:pt x="7791029" y="12457212"/>
                </a:cubicBezTo>
                <a:close/>
                <a:moveTo>
                  <a:pt x="7907340" y="12461100"/>
                </a:moveTo>
                <a:lnTo>
                  <a:pt x="7900900" y="12459918"/>
                </a:lnTo>
                <a:cubicBezTo>
                  <a:pt x="7893011" y="12458469"/>
                  <a:pt x="7886418" y="12453286"/>
                  <a:pt x="7886875" y="12444443"/>
                </a:cubicBezTo>
                <a:cubicBezTo>
                  <a:pt x="7887142" y="12439335"/>
                  <a:pt x="7890915" y="12433731"/>
                  <a:pt x="7895869" y="12431406"/>
                </a:cubicBezTo>
                <a:cubicBezTo>
                  <a:pt x="7894078" y="12431711"/>
                  <a:pt x="7892287" y="12431749"/>
                  <a:pt x="7890496" y="12431444"/>
                </a:cubicBezTo>
                <a:lnTo>
                  <a:pt x="7884055" y="12430262"/>
                </a:lnTo>
                <a:cubicBezTo>
                  <a:pt x="7881769" y="12429842"/>
                  <a:pt x="7879787" y="12428814"/>
                  <a:pt x="7878110" y="12427518"/>
                </a:cubicBezTo>
                <a:cubicBezTo>
                  <a:pt x="7871974" y="12430720"/>
                  <a:pt x="7864886" y="12431711"/>
                  <a:pt x="7857683" y="12428966"/>
                </a:cubicBezTo>
                <a:cubicBezTo>
                  <a:pt x="7853110" y="12427212"/>
                  <a:pt x="7849490" y="12424506"/>
                  <a:pt x="7846708" y="12421190"/>
                </a:cubicBezTo>
                <a:cubicBezTo>
                  <a:pt x="7844535" y="12421952"/>
                  <a:pt x="7842173" y="12422295"/>
                  <a:pt x="7839695" y="12422029"/>
                </a:cubicBezTo>
                <a:cubicBezTo>
                  <a:pt x="7831959" y="12421228"/>
                  <a:pt x="7825862" y="12412842"/>
                  <a:pt x="7827272" y="12405257"/>
                </a:cubicBezTo>
                <a:lnTo>
                  <a:pt x="7829672" y="12392372"/>
                </a:lnTo>
                <a:cubicBezTo>
                  <a:pt x="7830663" y="12386998"/>
                  <a:pt x="7834093" y="12382996"/>
                  <a:pt x="7838667" y="12381090"/>
                </a:cubicBezTo>
                <a:cubicBezTo>
                  <a:pt x="7838667" y="12380899"/>
                  <a:pt x="7838743" y="12380671"/>
                  <a:pt x="7838743" y="12380480"/>
                </a:cubicBezTo>
                <a:cubicBezTo>
                  <a:pt x="7829749" y="12381662"/>
                  <a:pt x="7819459" y="12375258"/>
                  <a:pt x="7821631" y="12363746"/>
                </a:cubicBezTo>
                <a:cubicBezTo>
                  <a:pt x="7824223" y="12349757"/>
                  <a:pt x="7841105" y="12349184"/>
                  <a:pt x="7848042" y="12357570"/>
                </a:cubicBezTo>
                <a:cubicBezTo>
                  <a:pt x="7855892" y="12350862"/>
                  <a:pt x="7869421" y="12350291"/>
                  <a:pt x="7878911" y="12353416"/>
                </a:cubicBezTo>
                <a:cubicBezTo>
                  <a:pt x="7885580" y="12355588"/>
                  <a:pt x="7889848" y="12363136"/>
                  <a:pt x="7892439" y="12370950"/>
                </a:cubicBezTo>
                <a:cubicBezTo>
                  <a:pt x="7901662" y="12367252"/>
                  <a:pt x="7916029" y="12375715"/>
                  <a:pt x="7913514" y="12389246"/>
                </a:cubicBezTo>
                <a:cubicBezTo>
                  <a:pt x="7911799" y="12398471"/>
                  <a:pt x="7904101" y="12400873"/>
                  <a:pt x="7897127" y="12398739"/>
                </a:cubicBezTo>
                <a:cubicBezTo>
                  <a:pt x="7897355" y="12400110"/>
                  <a:pt x="7897470" y="12401483"/>
                  <a:pt x="7897279" y="12402817"/>
                </a:cubicBezTo>
                <a:cubicBezTo>
                  <a:pt x="7904863" y="12404723"/>
                  <a:pt x="7909131" y="12412499"/>
                  <a:pt x="7907912" y="12420008"/>
                </a:cubicBezTo>
                <a:cubicBezTo>
                  <a:pt x="7907150" y="12424811"/>
                  <a:pt x="7903682" y="12428508"/>
                  <a:pt x="7899413" y="12430338"/>
                </a:cubicBezTo>
                <a:cubicBezTo>
                  <a:pt x="7900366" y="12430262"/>
                  <a:pt x="7901357" y="12430262"/>
                  <a:pt x="7902310" y="12430453"/>
                </a:cubicBezTo>
                <a:lnTo>
                  <a:pt x="7908750" y="12431634"/>
                </a:lnTo>
                <a:cubicBezTo>
                  <a:pt x="7916639" y="12433121"/>
                  <a:pt x="7923194" y="12438305"/>
                  <a:pt x="7922775" y="12447110"/>
                </a:cubicBezTo>
                <a:cubicBezTo>
                  <a:pt x="7922470" y="12454277"/>
                  <a:pt x="7915191" y="12462548"/>
                  <a:pt x="7907340" y="12461100"/>
                </a:cubicBezTo>
                <a:close/>
                <a:moveTo>
                  <a:pt x="7969535" y="12364242"/>
                </a:moveTo>
                <a:cubicBezTo>
                  <a:pt x="7962943" y="12367863"/>
                  <a:pt x="7952767" y="12365690"/>
                  <a:pt x="7949489" y="12358448"/>
                </a:cubicBezTo>
                <a:lnTo>
                  <a:pt x="7946784" y="12352463"/>
                </a:lnTo>
                <a:cubicBezTo>
                  <a:pt x="7943468" y="12345183"/>
                  <a:pt x="7945145" y="12336492"/>
                  <a:pt x="7952577" y="12332412"/>
                </a:cubicBezTo>
                <a:cubicBezTo>
                  <a:pt x="7959170" y="12328791"/>
                  <a:pt x="7969345" y="12330964"/>
                  <a:pt x="7972622" y="12338207"/>
                </a:cubicBezTo>
                <a:lnTo>
                  <a:pt x="7975328" y="12344192"/>
                </a:lnTo>
                <a:cubicBezTo>
                  <a:pt x="7978643" y="12351471"/>
                  <a:pt x="7976967" y="12360162"/>
                  <a:pt x="7969535" y="12364242"/>
                </a:cubicBezTo>
                <a:close/>
                <a:moveTo>
                  <a:pt x="7993925" y="12315908"/>
                </a:moveTo>
                <a:cubicBezTo>
                  <a:pt x="7992440" y="12324026"/>
                  <a:pt x="7984017" y="12328486"/>
                  <a:pt x="7976357" y="12327152"/>
                </a:cubicBezTo>
                <a:cubicBezTo>
                  <a:pt x="7971975" y="12326390"/>
                  <a:pt x="7968735" y="12323417"/>
                  <a:pt x="7966792" y="12319681"/>
                </a:cubicBezTo>
                <a:lnTo>
                  <a:pt x="7964886" y="12319338"/>
                </a:lnTo>
                <a:cubicBezTo>
                  <a:pt x="7958827" y="12318233"/>
                  <a:pt x="7954291" y="12314421"/>
                  <a:pt x="7952577" y="12309047"/>
                </a:cubicBezTo>
                <a:cubicBezTo>
                  <a:pt x="7949489" y="12312362"/>
                  <a:pt x="7945145" y="12314612"/>
                  <a:pt x="7940800" y="12313812"/>
                </a:cubicBezTo>
                <a:lnTo>
                  <a:pt x="7934360" y="12312630"/>
                </a:lnTo>
                <a:cubicBezTo>
                  <a:pt x="7926205" y="12311105"/>
                  <a:pt x="7920526" y="12305387"/>
                  <a:pt x="7920831" y="12296735"/>
                </a:cubicBezTo>
                <a:cubicBezTo>
                  <a:pt x="7921098" y="12289301"/>
                  <a:pt x="7929139" y="12281791"/>
                  <a:pt x="7936761" y="12283202"/>
                </a:cubicBezTo>
                <a:lnTo>
                  <a:pt x="7943201" y="12284421"/>
                </a:lnTo>
                <a:cubicBezTo>
                  <a:pt x="7949452" y="12285565"/>
                  <a:pt x="7954177" y="12289263"/>
                  <a:pt x="7955930" y="12294790"/>
                </a:cubicBezTo>
                <a:cubicBezTo>
                  <a:pt x="7959131" y="12291359"/>
                  <a:pt x="7963667" y="12289149"/>
                  <a:pt x="7968163" y="12289988"/>
                </a:cubicBezTo>
                <a:lnTo>
                  <a:pt x="7974604" y="12291207"/>
                </a:lnTo>
                <a:cubicBezTo>
                  <a:pt x="7975633" y="12291398"/>
                  <a:pt x="7976471" y="12291855"/>
                  <a:pt x="7977386" y="12292198"/>
                </a:cubicBezTo>
                <a:cubicBezTo>
                  <a:pt x="7979482" y="12291702"/>
                  <a:pt x="7981692" y="12291474"/>
                  <a:pt x="7983826" y="12291855"/>
                </a:cubicBezTo>
                <a:cubicBezTo>
                  <a:pt x="7991867" y="12293266"/>
                  <a:pt x="7996479" y="12301880"/>
                  <a:pt x="7995069" y="12309427"/>
                </a:cubicBezTo>
                <a:lnTo>
                  <a:pt x="7993925" y="12315908"/>
                </a:lnTo>
                <a:close/>
                <a:moveTo>
                  <a:pt x="7993925" y="12154096"/>
                </a:moveTo>
                <a:cubicBezTo>
                  <a:pt x="7996059" y="12142585"/>
                  <a:pt x="8007683" y="12141136"/>
                  <a:pt x="8015496" y="12146015"/>
                </a:cubicBezTo>
                <a:cubicBezTo>
                  <a:pt x="8015153" y="12144490"/>
                  <a:pt x="8014886" y="12142928"/>
                  <a:pt x="8015153" y="12141364"/>
                </a:cubicBezTo>
                <a:lnTo>
                  <a:pt x="8016334" y="12134922"/>
                </a:lnTo>
                <a:cubicBezTo>
                  <a:pt x="8017858" y="12126765"/>
                  <a:pt x="8023994" y="12121238"/>
                  <a:pt x="8032530" y="12121734"/>
                </a:cubicBezTo>
                <a:cubicBezTo>
                  <a:pt x="8040038" y="12122153"/>
                  <a:pt x="8047127" y="12130310"/>
                  <a:pt x="8045717" y="12137934"/>
                </a:cubicBezTo>
                <a:lnTo>
                  <a:pt x="8044535" y="12144376"/>
                </a:lnTo>
                <a:cubicBezTo>
                  <a:pt x="8043011" y="12152494"/>
                  <a:pt x="8036875" y="12158022"/>
                  <a:pt x="8028338" y="12157565"/>
                </a:cubicBezTo>
                <a:cubicBezTo>
                  <a:pt x="8026243" y="12157450"/>
                  <a:pt x="8024223" y="12156611"/>
                  <a:pt x="8022355" y="12155468"/>
                </a:cubicBezTo>
                <a:cubicBezTo>
                  <a:pt x="8022774" y="12157374"/>
                  <a:pt x="8022851" y="12159432"/>
                  <a:pt x="8022431" y="12161681"/>
                </a:cubicBezTo>
                <a:cubicBezTo>
                  <a:pt x="8019002" y="12180360"/>
                  <a:pt x="7990458" y="12172697"/>
                  <a:pt x="7993925" y="12154096"/>
                </a:cubicBezTo>
                <a:close/>
                <a:moveTo>
                  <a:pt x="8006540" y="12229990"/>
                </a:moveTo>
                <a:cubicBezTo>
                  <a:pt x="8008598" y="12221908"/>
                  <a:pt x="8016639" y="12217868"/>
                  <a:pt x="8024489" y="12219316"/>
                </a:cubicBezTo>
                <a:lnTo>
                  <a:pt x="8030930" y="12220498"/>
                </a:lnTo>
                <a:cubicBezTo>
                  <a:pt x="8038819" y="12221947"/>
                  <a:pt x="8043506" y="12231095"/>
                  <a:pt x="8041639" y="12238451"/>
                </a:cubicBezTo>
                <a:cubicBezTo>
                  <a:pt x="8039581" y="12246532"/>
                  <a:pt x="8031540" y="12250572"/>
                  <a:pt x="8023689" y="12249124"/>
                </a:cubicBezTo>
                <a:lnTo>
                  <a:pt x="8017248" y="12247942"/>
                </a:lnTo>
                <a:cubicBezTo>
                  <a:pt x="8009360" y="12246494"/>
                  <a:pt x="8004673" y="12237346"/>
                  <a:pt x="8006540" y="12229990"/>
                </a:cubicBezTo>
                <a:close/>
                <a:moveTo>
                  <a:pt x="8024337" y="12364279"/>
                </a:moveTo>
                <a:cubicBezTo>
                  <a:pt x="8022584" y="12360391"/>
                  <a:pt x="8022813" y="12357075"/>
                  <a:pt x="8024070" y="12354254"/>
                </a:cubicBezTo>
                <a:cubicBezTo>
                  <a:pt x="8014962" y="12356084"/>
                  <a:pt x="8004330" y="12350252"/>
                  <a:pt x="8006464" y="12338550"/>
                </a:cubicBezTo>
                <a:cubicBezTo>
                  <a:pt x="8009932" y="12319872"/>
                  <a:pt x="8039200" y="12323608"/>
                  <a:pt x="8035770" y="12342285"/>
                </a:cubicBezTo>
                <a:cubicBezTo>
                  <a:pt x="8035427" y="12344077"/>
                  <a:pt x="8034703" y="12345488"/>
                  <a:pt x="8033941" y="12346859"/>
                </a:cubicBezTo>
                <a:cubicBezTo>
                  <a:pt x="8040762" y="12345335"/>
                  <a:pt x="8048918" y="12347545"/>
                  <a:pt x="8052576" y="12355588"/>
                </a:cubicBezTo>
                <a:cubicBezTo>
                  <a:pt x="8060389" y="12372894"/>
                  <a:pt x="8032073" y="12381356"/>
                  <a:pt x="8024337" y="12364279"/>
                </a:cubicBezTo>
                <a:close/>
                <a:moveTo>
                  <a:pt x="8081045" y="12346859"/>
                </a:moveTo>
                <a:cubicBezTo>
                  <a:pt x="8072279" y="12343391"/>
                  <a:pt x="8066715" y="12336110"/>
                  <a:pt x="8064200" y="12327610"/>
                </a:cubicBezTo>
                <a:cubicBezTo>
                  <a:pt x="8058102" y="12329020"/>
                  <a:pt x="8051891" y="12327610"/>
                  <a:pt x="8048118" y="12321511"/>
                </a:cubicBezTo>
                <a:cubicBezTo>
                  <a:pt x="8044307" y="12315335"/>
                  <a:pt x="8045641" y="12304472"/>
                  <a:pt x="8052919" y="12301194"/>
                </a:cubicBezTo>
                <a:lnTo>
                  <a:pt x="8058902" y="12298488"/>
                </a:lnTo>
                <a:cubicBezTo>
                  <a:pt x="8066182" y="12295171"/>
                  <a:pt x="8074604" y="12295781"/>
                  <a:pt x="8079215" y="12303253"/>
                </a:cubicBezTo>
                <a:cubicBezTo>
                  <a:pt x="8079367" y="12303519"/>
                  <a:pt x="8079406" y="12303900"/>
                  <a:pt x="8079520" y="12304167"/>
                </a:cubicBezTo>
                <a:cubicBezTo>
                  <a:pt x="8086304" y="12305235"/>
                  <a:pt x="8091715" y="12310800"/>
                  <a:pt x="8092172" y="12317775"/>
                </a:cubicBezTo>
                <a:cubicBezTo>
                  <a:pt x="8092248" y="12318576"/>
                  <a:pt x="8092287" y="12318995"/>
                  <a:pt x="8092287" y="12319148"/>
                </a:cubicBezTo>
                <a:cubicBezTo>
                  <a:pt x="8092287" y="12319224"/>
                  <a:pt x="8092325" y="12319300"/>
                  <a:pt x="8092363" y="12319414"/>
                </a:cubicBezTo>
                <a:cubicBezTo>
                  <a:pt x="8092363" y="12319452"/>
                  <a:pt x="8092401" y="12319491"/>
                  <a:pt x="8092401" y="12319529"/>
                </a:cubicBezTo>
                <a:cubicBezTo>
                  <a:pt x="8093202" y="12319909"/>
                  <a:pt x="8093963" y="12320329"/>
                  <a:pt x="8094802" y="12320673"/>
                </a:cubicBezTo>
                <a:cubicBezTo>
                  <a:pt x="8102500" y="12323722"/>
                  <a:pt x="8104101" y="12334014"/>
                  <a:pt x="8100976" y="12340608"/>
                </a:cubicBezTo>
                <a:cubicBezTo>
                  <a:pt x="8097355" y="12348422"/>
                  <a:pt x="8088209" y="12349718"/>
                  <a:pt x="8081045" y="12346859"/>
                </a:cubicBezTo>
                <a:close/>
                <a:moveTo>
                  <a:pt x="8101471" y="12359934"/>
                </a:moveTo>
                <a:cubicBezTo>
                  <a:pt x="8093582" y="12342628"/>
                  <a:pt x="8120564" y="12330621"/>
                  <a:pt x="8128453" y="12347927"/>
                </a:cubicBezTo>
                <a:cubicBezTo>
                  <a:pt x="8136341" y="12365233"/>
                  <a:pt x="8109360" y="12377240"/>
                  <a:pt x="8101471" y="12359934"/>
                </a:cubicBezTo>
                <a:close/>
                <a:moveTo>
                  <a:pt x="8127386" y="12223318"/>
                </a:moveTo>
                <a:cubicBezTo>
                  <a:pt x="8121365" y="12228007"/>
                  <a:pt x="8111189" y="12227283"/>
                  <a:pt x="8106692" y="12220726"/>
                </a:cubicBezTo>
                <a:lnTo>
                  <a:pt x="8104329" y="12217257"/>
                </a:lnTo>
                <a:cubicBezTo>
                  <a:pt x="8102157" y="12216038"/>
                  <a:pt x="8100176" y="12214284"/>
                  <a:pt x="8098804" y="12211274"/>
                </a:cubicBezTo>
                <a:cubicBezTo>
                  <a:pt x="8095373" y="12203726"/>
                  <a:pt x="8098499" y="12196903"/>
                  <a:pt x="8103644" y="12192824"/>
                </a:cubicBezTo>
                <a:cubicBezTo>
                  <a:pt x="8103834" y="12192672"/>
                  <a:pt x="8103872" y="12192481"/>
                  <a:pt x="8104062" y="12192329"/>
                </a:cubicBezTo>
                <a:cubicBezTo>
                  <a:pt x="8104215" y="12192215"/>
                  <a:pt x="8104405" y="12192176"/>
                  <a:pt x="8104558" y="12192099"/>
                </a:cubicBezTo>
                <a:cubicBezTo>
                  <a:pt x="8105930" y="12191147"/>
                  <a:pt x="8107340" y="12190499"/>
                  <a:pt x="8108903" y="12190003"/>
                </a:cubicBezTo>
                <a:cubicBezTo>
                  <a:pt x="8109055" y="12189965"/>
                  <a:pt x="8109208" y="12189889"/>
                  <a:pt x="8109360" y="12189851"/>
                </a:cubicBezTo>
                <a:cubicBezTo>
                  <a:pt x="8112333" y="12189012"/>
                  <a:pt x="8115305" y="12189126"/>
                  <a:pt x="8118087" y="12190385"/>
                </a:cubicBezTo>
                <a:cubicBezTo>
                  <a:pt x="8120717" y="12191261"/>
                  <a:pt x="8123194" y="12192633"/>
                  <a:pt x="8124833" y="12194997"/>
                </a:cubicBezTo>
                <a:lnTo>
                  <a:pt x="8130092" y="12202658"/>
                </a:lnTo>
                <a:cubicBezTo>
                  <a:pt x="8134512" y="12209176"/>
                  <a:pt x="8134017" y="12218173"/>
                  <a:pt x="8127386" y="12223318"/>
                </a:cubicBezTo>
                <a:close/>
                <a:moveTo>
                  <a:pt x="8128491" y="12012411"/>
                </a:moveTo>
                <a:cubicBezTo>
                  <a:pt x="8126318" y="12013059"/>
                  <a:pt x="8124032" y="12013363"/>
                  <a:pt x="8121555" y="12013020"/>
                </a:cubicBezTo>
                <a:cubicBezTo>
                  <a:pt x="8116334" y="12012220"/>
                  <a:pt x="8111990" y="12007875"/>
                  <a:pt x="8110351" y="12002804"/>
                </a:cubicBezTo>
                <a:cubicBezTo>
                  <a:pt x="8106044" y="11999451"/>
                  <a:pt x="8103872" y="11993390"/>
                  <a:pt x="8104672" y="11988014"/>
                </a:cubicBezTo>
                <a:cubicBezTo>
                  <a:pt x="8105930" y="11979744"/>
                  <a:pt x="8114352" y="11975398"/>
                  <a:pt x="8122012" y="11976350"/>
                </a:cubicBezTo>
                <a:cubicBezTo>
                  <a:pt x="8124718" y="11976693"/>
                  <a:pt x="8127157" y="11977609"/>
                  <a:pt x="8129367" y="11978791"/>
                </a:cubicBezTo>
                <a:cubicBezTo>
                  <a:pt x="8135351" y="11977723"/>
                  <a:pt x="8141334" y="11980735"/>
                  <a:pt x="8144916" y="11985957"/>
                </a:cubicBezTo>
                <a:lnTo>
                  <a:pt x="8150175" y="11993581"/>
                </a:lnTo>
                <a:cubicBezTo>
                  <a:pt x="8154711" y="12000174"/>
                  <a:pt x="8151052" y="12010047"/>
                  <a:pt x="8144612" y="12013707"/>
                </a:cubicBezTo>
                <a:cubicBezTo>
                  <a:pt x="8139048" y="12016871"/>
                  <a:pt x="8133064" y="12015841"/>
                  <a:pt x="8128491" y="12012411"/>
                </a:cubicBezTo>
                <a:close/>
                <a:moveTo>
                  <a:pt x="8156769" y="12221374"/>
                </a:moveTo>
                <a:cubicBezTo>
                  <a:pt x="8149337" y="12220651"/>
                  <a:pt x="8141982" y="12213141"/>
                  <a:pt x="8143430" y="12205289"/>
                </a:cubicBezTo>
                <a:lnTo>
                  <a:pt x="8144612" y="12198846"/>
                </a:lnTo>
                <a:cubicBezTo>
                  <a:pt x="8146059" y="12190956"/>
                  <a:pt x="8152157" y="12184704"/>
                  <a:pt x="8160694" y="12185505"/>
                </a:cubicBezTo>
                <a:cubicBezTo>
                  <a:pt x="8168125" y="12186191"/>
                  <a:pt x="8175480" y="12193738"/>
                  <a:pt x="8174032" y="12201553"/>
                </a:cubicBezTo>
                <a:lnTo>
                  <a:pt x="8172851" y="12207995"/>
                </a:lnTo>
                <a:cubicBezTo>
                  <a:pt x="8171403" y="12215886"/>
                  <a:pt x="8165305" y="12222175"/>
                  <a:pt x="8156769" y="12221374"/>
                </a:cubicBezTo>
                <a:close/>
                <a:moveTo>
                  <a:pt x="8196098" y="12275503"/>
                </a:moveTo>
                <a:cubicBezTo>
                  <a:pt x="8190915" y="12278438"/>
                  <a:pt x="8185389" y="12277713"/>
                  <a:pt x="8180968" y="12274778"/>
                </a:cubicBezTo>
                <a:cubicBezTo>
                  <a:pt x="8175290" y="12277676"/>
                  <a:pt x="8168506" y="12277446"/>
                  <a:pt x="8163628" y="12272491"/>
                </a:cubicBezTo>
                <a:cubicBezTo>
                  <a:pt x="8158331" y="12267117"/>
                  <a:pt x="8157721" y="12256748"/>
                  <a:pt x="8163780" y="12251602"/>
                </a:cubicBezTo>
                <a:cubicBezTo>
                  <a:pt x="8169345" y="12246876"/>
                  <a:pt x="8175404" y="12243368"/>
                  <a:pt x="8182950" y="12243521"/>
                </a:cubicBezTo>
                <a:cubicBezTo>
                  <a:pt x="8191219" y="12243712"/>
                  <a:pt x="8197165" y="12248972"/>
                  <a:pt x="8201624" y="12255376"/>
                </a:cubicBezTo>
                <a:cubicBezTo>
                  <a:pt x="8206235" y="12261932"/>
                  <a:pt x="8202500" y="12271843"/>
                  <a:pt x="8196098" y="12275503"/>
                </a:cubicBezTo>
                <a:close/>
                <a:moveTo>
                  <a:pt x="8203796" y="12190194"/>
                </a:moveTo>
                <a:cubicBezTo>
                  <a:pt x="8201852" y="12197970"/>
                  <a:pt x="8191410" y="12201248"/>
                  <a:pt x="8184703" y="12198656"/>
                </a:cubicBezTo>
                <a:cubicBezTo>
                  <a:pt x="8179977" y="12196864"/>
                  <a:pt x="8177310" y="12193281"/>
                  <a:pt x="8176204" y="12189126"/>
                </a:cubicBezTo>
                <a:cubicBezTo>
                  <a:pt x="8172127" y="12186115"/>
                  <a:pt x="8169726" y="12181160"/>
                  <a:pt x="8170069" y="12175670"/>
                </a:cubicBezTo>
                <a:cubicBezTo>
                  <a:pt x="8170564" y="12167780"/>
                  <a:pt x="8178682" y="12161605"/>
                  <a:pt x="8186342" y="12162558"/>
                </a:cubicBezTo>
                <a:cubicBezTo>
                  <a:pt x="8192325" y="12163321"/>
                  <a:pt x="8197546" y="12165684"/>
                  <a:pt x="8201357" y="12170410"/>
                </a:cubicBezTo>
                <a:cubicBezTo>
                  <a:pt x="8206082" y="12176281"/>
                  <a:pt x="8205473" y="12183333"/>
                  <a:pt x="8203796" y="12190194"/>
                </a:cubicBezTo>
                <a:close/>
                <a:moveTo>
                  <a:pt x="8205968" y="11911550"/>
                </a:moveTo>
                <a:cubicBezTo>
                  <a:pt x="8203910" y="11918677"/>
                  <a:pt x="8194268" y="11924015"/>
                  <a:pt x="8187256" y="11920775"/>
                </a:cubicBezTo>
                <a:lnTo>
                  <a:pt x="8181311" y="11918030"/>
                </a:lnTo>
                <a:cubicBezTo>
                  <a:pt x="8173765" y="11914562"/>
                  <a:pt x="8169687" y="11907624"/>
                  <a:pt x="8172088" y="11899276"/>
                </a:cubicBezTo>
                <a:cubicBezTo>
                  <a:pt x="8174146" y="11892148"/>
                  <a:pt x="8183788" y="11886811"/>
                  <a:pt x="8190839" y="11890052"/>
                </a:cubicBezTo>
                <a:lnTo>
                  <a:pt x="8196784" y="11892796"/>
                </a:lnTo>
                <a:cubicBezTo>
                  <a:pt x="8204330" y="11896303"/>
                  <a:pt x="8208407" y="11903240"/>
                  <a:pt x="8205968" y="11911550"/>
                </a:cubicBezTo>
                <a:close/>
                <a:moveTo>
                  <a:pt x="8187599" y="11651013"/>
                </a:moveTo>
                <a:cubicBezTo>
                  <a:pt x="8195450" y="11633936"/>
                  <a:pt x="8223575" y="11642970"/>
                  <a:pt x="8215648" y="11660236"/>
                </a:cubicBezTo>
                <a:cubicBezTo>
                  <a:pt x="8207835" y="11677314"/>
                  <a:pt x="8179710" y="11668280"/>
                  <a:pt x="8187599" y="11651013"/>
                </a:cubicBezTo>
                <a:close/>
                <a:moveTo>
                  <a:pt x="8240114" y="12260102"/>
                </a:moveTo>
                <a:cubicBezTo>
                  <a:pt x="8240991" y="12255452"/>
                  <a:pt x="8243392" y="12252517"/>
                  <a:pt x="8246441" y="12250992"/>
                </a:cubicBezTo>
                <a:cubicBezTo>
                  <a:pt x="8241944" y="12251183"/>
                  <a:pt x="8237332" y="12248896"/>
                  <a:pt x="8234436" y="12245312"/>
                </a:cubicBezTo>
                <a:cubicBezTo>
                  <a:pt x="8233712" y="12245655"/>
                  <a:pt x="8233064" y="12246114"/>
                  <a:pt x="8232264" y="12246418"/>
                </a:cubicBezTo>
                <a:cubicBezTo>
                  <a:pt x="8224718" y="12249049"/>
                  <a:pt x="8216143" y="12245923"/>
                  <a:pt x="8213056" y="12238223"/>
                </a:cubicBezTo>
                <a:cubicBezTo>
                  <a:pt x="8210350" y="12231476"/>
                  <a:pt x="8213475" y="12222899"/>
                  <a:pt x="8220183" y="12219697"/>
                </a:cubicBezTo>
                <a:cubicBezTo>
                  <a:pt x="8220412" y="12219392"/>
                  <a:pt x="8220640" y="12219087"/>
                  <a:pt x="8220869" y="12218783"/>
                </a:cubicBezTo>
                <a:cubicBezTo>
                  <a:pt x="8220945" y="12218669"/>
                  <a:pt x="8220983" y="12218553"/>
                  <a:pt x="8221098" y="12218364"/>
                </a:cubicBezTo>
                <a:cubicBezTo>
                  <a:pt x="8221555" y="12217257"/>
                  <a:pt x="8222127" y="12216229"/>
                  <a:pt x="8222584" y="12215123"/>
                </a:cubicBezTo>
                <a:cubicBezTo>
                  <a:pt x="8222927" y="12214284"/>
                  <a:pt x="8224489" y="12209482"/>
                  <a:pt x="8223194" y="12213865"/>
                </a:cubicBezTo>
                <a:cubicBezTo>
                  <a:pt x="8224871" y="12208300"/>
                  <a:pt x="8226776" y="12203535"/>
                  <a:pt x="8232645" y="12201133"/>
                </a:cubicBezTo>
                <a:cubicBezTo>
                  <a:pt x="8238552" y="12198732"/>
                  <a:pt x="8244878" y="12200371"/>
                  <a:pt x="8249146" y="12204831"/>
                </a:cubicBezTo>
                <a:cubicBezTo>
                  <a:pt x="8250023" y="12205708"/>
                  <a:pt x="8250785" y="12206737"/>
                  <a:pt x="8251471" y="12207766"/>
                </a:cubicBezTo>
                <a:cubicBezTo>
                  <a:pt x="8258598" y="12214361"/>
                  <a:pt x="8260351" y="12225377"/>
                  <a:pt x="8260846" y="12234639"/>
                </a:cubicBezTo>
                <a:cubicBezTo>
                  <a:pt x="8261227" y="12241806"/>
                  <a:pt x="8257302" y="12247562"/>
                  <a:pt x="8250937" y="12249925"/>
                </a:cubicBezTo>
                <a:cubicBezTo>
                  <a:pt x="8259855" y="12249201"/>
                  <a:pt x="8270602" y="12257091"/>
                  <a:pt x="8268392" y="12268908"/>
                </a:cubicBezTo>
                <a:cubicBezTo>
                  <a:pt x="8264848" y="12287547"/>
                  <a:pt x="8236685" y="12278552"/>
                  <a:pt x="8240114" y="12260102"/>
                </a:cubicBezTo>
                <a:close/>
                <a:moveTo>
                  <a:pt x="8213171" y="12014584"/>
                </a:moveTo>
                <a:cubicBezTo>
                  <a:pt x="8216639" y="11995868"/>
                  <a:pt x="8245526" y="12001928"/>
                  <a:pt x="8242096" y="12020644"/>
                </a:cubicBezTo>
                <a:cubicBezTo>
                  <a:pt x="8238628" y="12039360"/>
                  <a:pt x="8209741" y="12033261"/>
                  <a:pt x="8213171" y="12014584"/>
                </a:cubicBezTo>
                <a:close/>
                <a:moveTo>
                  <a:pt x="8247889" y="12054989"/>
                </a:moveTo>
                <a:lnTo>
                  <a:pt x="8246708" y="12061431"/>
                </a:lnTo>
                <a:cubicBezTo>
                  <a:pt x="8245259" y="12069322"/>
                  <a:pt x="8239314" y="12075610"/>
                  <a:pt x="8230739" y="12074887"/>
                </a:cubicBezTo>
                <a:cubicBezTo>
                  <a:pt x="8223346" y="12074239"/>
                  <a:pt x="8215839" y="12066767"/>
                  <a:pt x="8217287" y="12058915"/>
                </a:cubicBezTo>
                <a:lnTo>
                  <a:pt x="8218468" y="12052473"/>
                </a:lnTo>
                <a:cubicBezTo>
                  <a:pt x="8219916" y="12044582"/>
                  <a:pt x="8225862" y="12038292"/>
                  <a:pt x="8234436" y="12039017"/>
                </a:cubicBezTo>
                <a:cubicBezTo>
                  <a:pt x="8241829" y="12039627"/>
                  <a:pt x="8249337" y="12047137"/>
                  <a:pt x="8247889" y="12054989"/>
                </a:cubicBezTo>
                <a:close/>
                <a:moveTo>
                  <a:pt x="8244840" y="11960837"/>
                </a:moveTo>
                <a:cubicBezTo>
                  <a:pt x="8245145" y="11960227"/>
                  <a:pt x="8245602" y="11959884"/>
                  <a:pt x="8245945" y="11959312"/>
                </a:cubicBezTo>
                <a:lnTo>
                  <a:pt x="8242744" y="11957825"/>
                </a:lnTo>
                <a:cubicBezTo>
                  <a:pt x="8237790" y="11955538"/>
                  <a:pt x="8235236" y="11950698"/>
                  <a:pt x="8234931" y="11945665"/>
                </a:cubicBezTo>
                <a:cubicBezTo>
                  <a:pt x="8233750" y="11944599"/>
                  <a:pt x="8233217" y="11943035"/>
                  <a:pt x="8232530" y="11941587"/>
                </a:cubicBezTo>
                <a:cubicBezTo>
                  <a:pt x="8228300" y="11943951"/>
                  <a:pt x="8223041" y="11944370"/>
                  <a:pt x="8218506" y="11942387"/>
                </a:cubicBezTo>
                <a:cubicBezTo>
                  <a:pt x="8211037" y="11939071"/>
                  <a:pt x="8208674" y="11929580"/>
                  <a:pt x="8211875" y="11922566"/>
                </a:cubicBezTo>
                <a:lnTo>
                  <a:pt x="8214619" y="11916581"/>
                </a:lnTo>
                <a:cubicBezTo>
                  <a:pt x="8218049" y="11909072"/>
                  <a:pt x="8227310" y="11906824"/>
                  <a:pt x="8234436" y="11909987"/>
                </a:cubicBezTo>
                <a:cubicBezTo>
                  <a:pt x="8239581" y="11912274"/>
                  <a:pt x="8242134" y="11917534"/>
                  <a:pt x="8242249" y="11922871"/>
                </a:cubicBezTo>
                <a:cubicBezTo>
                  <a:pt x="8244993" y="11922185"/>
                  <a:pt x="8247889" y="11922071"/>
                  <a:pt x="8250594" y="11922794"/>
                </a:cubicBezTo>
                <a:cubicBezTo>
                  <a:pt x="8250709" y="11922528"/>
                  <a:pt x="8250823" y="11922223"/>
                  <a:pt x="8250976" y="11921994"/>
                </a:cubicBezTo>
                <a:cubicBezTo>
                  <a:pt x="8255396" y="11914637"/>
                  <a:pt x="8263971" y="11913571"/>
                  <a:pt x="8271212" y="11916886"/>
                </a:cubicBezTo>
                <a:lnTo>
                  <a:pt x="8277195" y="11919631"/>
                </a:lnTo>
                <a:cubicBezTo>
                  <a:pt x="8284474" y="11922948"/>
                  <a:pt x="8286037" y="11933621"/>
                  <a:pt x="8282264" y="11939872"/>
                </a:cubicBezTo>
                <a:cubicBezTo>
                  <a:pt x="8279406" y="11944637"/>
                  <a:pt x="8274794" y="11946733"/>
                  <a:pt x="8269954" y="11946733"/>
                </a:cubicBezTo>
                <a:cubicBezTo>
                  <a:pt x="8270068" y="11949248"/>
                  <a:pt x="8269649" y="11951841"/>
                  <a:pt x="8268582" y="11954128"/>
                </a:cubicBezTo>
                <a:cubicBezTo>
                  <a:pt x="8268392" y="11954585"/>
                  <a:pt x="8268011" y="11954815"/>
                  <a:pt x="8267782" y="11955195"/>
                </a:cubicBezTo>
                <a:cubicBezTo>
                  <a:pt x="8272736" y="11958588"/>
                  <a:pt x="8275671" y="11964458"/>
                  <a:pt x="8272355" y="11971624"/>
                </a:cubicBezTo>
                <a:cubicBezTo>
                  <a:pt x="8264390" y="11988892"/>
                  <a:pt x="8236913" y="11978143"/>
                  <a:pt x="8244840" y="11960837"/>
                </a:cubicBezTo>
                <a:close/>
                <a:moveTo>
                  <a:pt x="8270983" y="12129357"/>
                </a:moveTo>
                <a:cubicBezTo>
                  <a:pt x="8274413" y="12110909"/>
                  <a:pt x="8303910" y="12112357"/>
                  <a:pt x="8300480" y="12130996"/>
                </a:cubicBezTo>
                <a:cubicBezTo>
                  <a:pt x="8297050" y="12149446"/>
                  <a:pt x="8267515" y="12148036"/>
                  <a:pt x="8270983" y="12129357"/>
                </a:cubicBezTo>
                <a:close/>
                <a:moveTo>
                  <a:pt x="8282073" y="12226368"/>
                </a:moveTo>
                <a:cubicBezTo>
                  <a:pt x="8277538" y="12222061"/>
                  <a:pt x="8274604" y="12216839"/>
                  <a:pt x="8274337" y="12210510"/>
                </a:cubicBezTo>
                <a:cubicBezTo>
                  <a:pt x="8274032" y="12202658"/>
                  <a:pt x="8278910" y="12197093"/>
                  <a:pt x="8284512" y="12192443"/>
                </a:cubicBezTo>
                <a:cubicBezTo>
                  <a:pt x="8290914" y="12187107"/>
                  <a:pt x="8301700" y="12190842"/>
                  <a:pt x="8305701" y="12197170"/>
                </a:cubicBezTo>
                <a:cubicBezTo>
                  <a:pt x="8308521" y="12201592"/>
                  <a:pt x="8308560" y="12206241"/>
                  <a:pt x="8306921" y="12210396"/>
                </a:cubicBezTo>
                <a:cubicBezTo>
                  <a:pt x="8308483" y="12215428"/>
                  <a:pt x="8307416" y="12221070"/>
                  <a:pt x="8303758" y="12225453"/>
                </a:cubicBezTo>
                <a:cubicBezTo>
                  <a:pt x="8298498" y="12231743"/>
                  <a:pt x="8287866" y="12231895"/>
                  <a:pt x="8282073" y="12226368"/>
                </a:cubicBezTo>
                <a:close/>
                <a:moveTo>
                  <a:pt x="8321021" y="12290483"/>
                </a:moveTo>
                <a:cubicBezTo>
                  <a:pt x="8316105" y="12291702"/>
                  <a:pt x="8311875" y="12290330"/>
                  <a:pt x="8308597" y="12287510"/>
                </a:cubicBezTo>
                <a:cubicBezTo>
                  <a:pt x="8303529" y="12287395"/>
                  <a:pt x="8298727" y="12284689"/>
                  <a:pt x="8295869" y="12280000"/>
                </a:cubicBezTo>
                <a:cubicBezTo>
                  <a:pt x="8291753" y="12273253"/>
                  <a:pt x="8294878" y="12263534"/>
                  <a:pt x="8301700" y="12259950"/>
                </a:cubicBezTo>
                <a:cubicBezTo>
                  <a:pt x="8307035" y="12257130"/>
                  <a:pt x="8312676" y="12256062"/>
                  <a:pt x="8318506" y="12257778"/>
                </a:cubicBezTo>
                <a:cubicBezTo>
                  <a:pt x="8325747" y="12259912"/>
                  <a:pt x="8329329" y="12266049"/>
                  <a:pt x="8331844" y="12272605"/>
                </a:cubicBezTo>
                <a:cubicBezTo>
                  <a:pt x="8334703" y="12280077"/>
                  <a:pt x="8327995" y="12288767"/>
                  <a:pt x="8321021" y="12290483"/>
                </a:cubicBezTo>
                <a:close/>
                <a:moveTo>
                  <a:pt x="8392591" y="12315755"/>
                </a:moveTo>
                <a:cubicBezTo>
                  <a:pt x="8398308" y="12314497"/>
                  <a:pt x="8396135" y="12313849"/>
                  <a:pt x="8393620" y="12316670"/>
                </a:cubicBezTo>
                <a:cubicBezTo>
                  <a:pt x="8391562" y="12318918"/>
                  <a:pt x="8389923" y="12320177"/>
                  <a:pt x="8387370" y="12321587"/>
                </a:cubicBezTo>
                <a:cubicBezTo>
                  <a:pt x="8381692" y="12324751"/>
                  <a:pt x="8376090" y="12324865"/>
                  <a:pt x="8369763" y="12324637"/>
                </a:cubicBezTo>
                <a:cubicBezTo>
                  <a:pt x="8367935" y="12324599"/>
                  <a:pt x="8366067" y="12323760"/>
                  <a:pt x="8364352" y="12322655"/>
                </a:cubicBezTo>
                <a:cubicBezTo>
                  <a:pt x="8361456" y="12323074"/>
                  <a:pt x="8358445" y="12322921"/>
                  <a:pt x="8355815" y="12321854"/>
                </a:cubicBezTo>
                <a:cubicBezTo>
                  <a:pt x="8353720" y="12320977"/>
                  <a:pt x="8351699" y="12319986"/>
                  <a:pt x="8349718" y="12318957"/>
                </a:cubicBezTo>
                <a:cubicBezTo>
                  <a:pt x="8349108" y="12319034"/>
                  <a:pt x="8348537" y="12319186"/>
                  <a:pt x="8347889" y="12319186"/>
                </a:cubicBezTo>
                <a:cubicBezTo>
                  <a:pt x="8339962" y="12319414"/>
                  <a:pt x="8331807" y="12312591"/>
                  <a:pt x="8332073" y="12304282"/>
                </a:cubicBezTo>
                <a:lnTo>
                  <a:pt x="8332226" y="12299784"/>
                </a:lnTo>
                <a:cubicBezTo>
                  <a:pt x="8331844" y="12298449"/>
                  <a:pt x="8331501" y="12297115"/>
                  <a:pt x="8331311" y="12295667"/>
                </a:cubicBezTo>
                <a:cubicBezTo>
                  <a:pt x="8329939" y="12284765"/>
                  <a:pt x="8335732" y="12274054"/>
                  <a:pt x="8339276" y="12264105"/>
                </a:cubicBezTo>
                <a:cubicBezTo>
                  <a:pt x="8344649" y="12249049"/>
                  <a:pt x="8363895" y="12254194"/>
                  <a:pt x="8367744" y="12266430"/>
                </a:cubicBezTo>
                <a:cubicBezTo>
                  <a:pt x="8368011" y="12266125"/>
                  <a:pt x="8368239" y="12265782"/>
                  <a:pt x="8368506" y="12265516"/>
                </a:cubicBezTo>
                <a:cubicBezTo>
                  <a:pt x="8370717" y="12261361"/>
                  <a:pt x="8374337" y="12259112"/>
                  <a:pt x="8378301" y="12258463"/>
                </a:cubicBezTo>
                <a:cubicBezTo>
                  <a:pt x="8386837" y="12256253"/>
                  <a:pt x="8397088" y="12260331"/>
                  <a:pt x="8397545" y="12270281"/>
                </a:cubicBezTo>
                <a:cubicBezTo>
                  <a:pt x="8402614" y="12272911"/>
                  <a:pt x="8405816" y="12277790"/>
                  <a:pt x="8405586" y="12284346"/>
                </a:cubicBezTo>
                <a:cubicBezTo>
                  <a:pt x="8405510" y="12286824"/>
                  <a:pt x="8404329" y="12289186"/>
                  <a:pt x="8402804" y="12291398"/>
                </a:cubicBezTo>
                <a:cubicBezTo>
                  <a:pt x="8404596" y="12293685"/>
                  <a:pt x="8405968" y="12296201"/>
                  <a:pt x="8406273" y="12298907"/>
                </a:cubicBezTo>
                <a:cubicBezTo>
                  <a:pt x="8407187" y="12307713"/>
                  <a:pt x="8400709" y="12314001"/>
                  <a:pt x="8392591" y="12315755"/>
                </a:cubicBezTo>
                <a:close/>
                <a:moveTo>
                  <a:pt x="8442820" y="12299898"/>
                </a:moveTo>
                <a:cubicBezTo>
                  <a:pt x="8441296" y="12308017"/>
                  <a:pt x="8432911" y="12312477"/>
                  <a:pt x="8425251" y="12311143"/>
                </a:cubicBezTo>
                <a:cubicBezTo>
                  <a:pt x="8417210" y="12309732"/>
                  <a:pt x="8412599" y="12301156"/>
                  <a:pt x="8414009" y="12293571"/>
                </a:cubicBezTo>
                <a:lnTo>
                  <a:pt x="8415190" y="12287128"/>
                </a:lnTo>
                <a:cubicBezTo>
                  <a:pt x="8416715" y="12279009"/>
                  <a:pt x="8425099" y="12274512"/>
                  <a:pt x="8432759" y="12275883"/>
                </a:cubicBezTo>
                <a:cubicBezTo>
                  <a:pt x="8440800" y="12277294"/>
                  <a:pt x="8445411" y="12285871"/>
                  <a:pt x="8444001" y="12293455"/>
                </a:cubicBezTo>
                <a:lnTo>
                  <a:pt x="8442820" y="12299898"/>
                </a:lnTo>
                <a:close/>
                <a:moveTo>
                  <a:pt x="8474184" y="12281029"/>
                </a:moveTo>
                <a:cubicBezTo>
                  <a:pt x="8467477" y="12286519"/>
                  <a:pt x="8458254" y="12284955"/>
                  <a:pt x="8452576" y="12278895"/>
                </a:cubicBezTo>
                <a:lnTo>
                  <a:pt x="8447888" y="12273901"/>
                </a:lnTo>
                <a:cubicBezTo>
                  <a:pt x="8442210" y="12267803"/>
                  <a:pt x="8443925" y="12257282"/>
                  <a:pt x="8450022" y="12252288"/>
                </a:cubicBezTo>
                <a:cubicBezTo>
                  <a:pt x="8456730" y="12246762"/>
                  <a:pt x="8465991" y="12248362"/>
                  <a:pt x="8471631" y="12254423"/>
                </a:cubicBezTo>
                <a:lnTo>
                  <a:pt x="8476280" y="12259417"/>
                </a:lnTo>
                <a:cubicBezTo>
                  <a:pt x="8481997" y="12265478"/>
                  <a:pt x="8480282" y="12276035"/>
                  <a:pt x="8474184" y="12281029"/>
                </a:cubicBezTo>
                <a:close/>
                <a:moveTo>
                  <a:pt x="8490495" y="12222442"/>
                </a:moveTo>
                <a:cubicBezTo>
                  <a:pt x="8488437" y="12230523"/>
                  <a:pt x="8480396" y="12234602"/>
                  <a:pt x="8472545" y="12233152"/>
                </a:cubicBezTo>
                <a:lnTo>
                  <a:pt x="8466105" y="12231933"/>
                </a:lnTo>
                <a:cubicBezTo>
                  <a:pt x="8458216" y="12230485"/>
                  <a:pt x="8453529" y="12221336"/>
                  <a:pt x="8455396" y="12213979"/>
                </a:cubicBezTo>
                <a:cubicBezTo>
                  <a:pt x="8457454" y="12205898"/>
                  <a:pt x="8465495" y="12201858"/>
                  <a:pt x="8473345" y="12203306"/>
                </a:cubicBezTo>
                <a:lnTo>
                  <a:pt x="8479786" y="12204488"/>
                </a:lnTo>
                <a:cubicBezTo>
                  <a:pt x="8487675" y="12205975"/>
                  <a:pt x="8492363" y="12215084"/>
                  <a:pt x="8490495" y="12222442"/>
                </a:cubicBezTo>
                <a:close/>
                <a:moveTo>
                  <a:pt x="8576242" y="12207309"/>
                </a:moveTo>
                <a:cubicBezTo>
                  <a:pt x="8570221" y="12211997"/>
                  <a:pt x="8560045" y="12211274"/>
                  <a:pt x="8555510" y="12204717"/>
                </a:cubicBezTo>
                <a:cubicBezTo>
                  <a:pt x="8553757" y="12202163"/>
                  <a:pt x="8552004" y="12199609"/>
                  <a:pt x="8550251" y="12197055"/>
                </a:cubicBezTo>
                <a:cubicBezTo>
                  <a:pt x="8545716" y="12190460"/>
                  <a:pt x="8546250" y="12181465"/>
                  <a:pt x="8552881" y="12176357"/>
                </a:cubicBezTo>
                <a:cubicBezTo>
                  <a:pt x="8558902" y="12171669"/>
                  <a:pt x="8569077" y="12172392"/>
                  <a:pt x="8573574" y="12178949"/>
                </a:cubicBezTo>
                <a:lnTo>
                  <a:pt x="8578833" y="12186611"/>
                </a:lnTo>
                <a:cubicBezTo>
                  <a:pt x="8583406" y="12193167"/>
                  <a:pt x="8582873" y="12202163"/>
                  <a:pt x="8576242" y="12207309"/>
                </a:cubicBezTo>
                <a:close/>
                <a:moveTo>
                  <a:pt x="8592972" y="12150971"/>
                </a:moveTo>
                <a:cubicBezTo>
                  <a:pt x="8586684" y="12160728"/>
                  <a:pt x="8575480" y="12158709"/>
                  <a:pt x="8569306" y="12152114"/>
                </a:cubicBezTo>
                <a:cubicBezTo>
                  <a:pt x="8571288" y="12165188"/>
                  <a:pt x="8555472" y="12171401"/>
                  <a:pt x="8546059" y="12164540"/>
                </a:cubicBezTo>
                <a:cubicBezTo>
                  <a:pt x="8546059" y="12164922"/>
                  <a:pt x="8546021" y="12165302"/>
                  <a:pt x="8545983" y="12165684"/>
                </a:cubicBezTo>
                <a:cubicBezTo>
                  <a:pt x="8546440" y="12168809"/>
                  <a:pt x="8545602" y="12171440"/>
                  <a:pt x="8544268" y="12173803"/>
                </a:cubicBezTo>
                <a:cubicBezTo>
                  <a:pt x="8546974" y="12178835"/>
                  <a:pt x="8546821" y="12185086"/>
                  <a:pt x="8541334" y="12190232"/>
                </a:cubicBezTo>
                <a:cubicBezTo>
                  <a:pt x="8540800" y="12190728"/>
                  <a:pt x="8540228" y="12190842"/>
                  <a:pt x="8539694" y="12191261"/>
                </a:cubicBezTo>
                <a:lnTo>
                  <a:pt x="8542172" y="12193929"/>
                </a:lnTo>
                <a:cubicBezTo>
                  <a:pt x="8546059" y="12198084"/>
                  <a:pt x="8546593" y="12203763"/>
                  <a:pt x="8544916" y="12208719"/>
                </a:cubicBezTo>
                <a:cubicBezTo>
                  <a:pt x="8545640" y="12210244"/>
                  <a:pt x="8545525" y="12211959"/>
                  <a:pt x="8545640" y="12213599"/>
                </a:cubicBezTo>
                <a:cubicBezTo>
                  <a:pt x="8550632" y="12212988"/>
                  <a:pt x="8555891" y="12214627"/>
                  <a:pt x="8559435" y="12218364"/>
                </a:cubicBezTo>
                <a:cubicBezTo>
                  <a:pt x="8565305" y="12224500"/>
                  <a:pt x="8563856" y="12234564"/>
                  <a:pt x="8557988" y="12240015"/>
                </a:cubicBezTo>
                <a:lnTo>
                  <a:pt x="8552995" y="12244703"/>
                </a:lnTo>
                <a:cubicBezTo>
                  <a:pt x="8546707" y="12250572"/>
                  <a:pt x="8536912" y="12249124"/>
                  <a:pt x="8531311" y="12243254"/>
                </a:cubicBezTo>
                <a:cubicBezTo>
                  <a:pt x="8527271" y="12239024"/>
                  <a:pt x="8526890" y="12232963"/>
                  <a:pt x="8528871" y="12227778"/>
                </a:cubicBezTo>
                <a:cubicBezTo>
                  <a:pt x="8525937" y="12227321"/>
                  <a:pt x="8523155" y="12226291"/>
                  <a:pt x="8520793" y="12224577"/>
                </a:cubicBezTo>
                <a:cubicBezTo>
                  <a:pt x="8520563" y="12224768"/>
                  <a:pt x="8520373" y="12225034"/>
                  <a:pt x="8520106" y="12225225"/>
                </a:cubicBezTo>
                <a:cubicBezTo>
                  <a:pt x="8512942" y="12230599"/>
                  <a:pt x="8504253" y="12228198"/>
                  <a:pt x="8498613" y="12222137"/>
                </a:cubicBezTo>
                <a:lnTo>
                  <a:pt x="8493963" y="12217143"/>
                </a:lnTo>
                <a:cubicBezTo>
                  <a:pt x="8488284" y="12211044"/>
                  <a:pt x="8490952" y="12200219"/>
                  <a:pt x="8497050" y="12195645"/>
                </a:cubicBezTo>
                <a:cubicBezTo>
                  <a:pt x="8501699" y="12192176"/>
                  <a:pt x="8506958" y="12191985"/>
                  <a:pt x="8511608" y="12193891"/>
                </a:cubicBezTo>
                <a:cubicBezTo>
                  <a:pt x="8512484" y="12191414"/>
                  <a:pt x="8513932" y="12189126"/>
                  <a:pt x="8515838" y="12187297"/>
                </a:cubicBezTo>
                <a:cubicBezTo>
                  <a:pt x="8516181" y="12186954"/>
                  <a:pt x="8516638" y="12186877"/>
                  <a:pt x="8517020" y="12186573"/>
                </a:cubicBezTo>
                <a:cubicBezTo>
                  <a:pt x="8514352" y="12182533"/>
                  <a:pt x="8513552" y="12177500"/>
                  <a:pt x="8516143" y="12172812"/>
                </a:cubicBezTo>
                <a:cubicBezTo>
                  <a:pt x="8515800" y="12172355"/>
                  <a:pt x="8515419" y="12171935"/>
                  <a:pt x="8515114" y="12171478"/>
                </a:cubicBezTo>
                <a:cubicBezTo>
                  <a:pt x="8514656" y="12170944"/>
                  <a:pt x="8514161" y="12170448"/>
                  <a:pt x="8513666" y="12169953"/>
                </a:cubicBezTo>
                <a:cubicBezTo>
                  <a:pt x="8512065" y="12168695"/>
                  <a:pt x="8510693" y="12167514"/>
                  <a:pt x="8509550" y="12166027"/>
                </a:cubicBezTo>
                <a:cubicBezTo>
                  <a:pt x="8505129" y="12166104"/>
                  <a:pt x="8500556" y="12164349"/>
                  <a:pt x="8497774" y="12161339"/>
                </a:cubicBezTo>
                <a:cubicBezTo>
                  <a:pt x="8491981" y="12155011"/>
                  <a:pt x="8493430" y="12146434"/>
                  <a:pt x="8498689" y="12140450"/>
                </a:cubicBezTo>
                <a:cubicBezTo>
                  <a:pt x="8494954" y="12144681"/>
                  <a:pt x="8497012" y="12143956"/>
                  <a:pt x="8497393" y="12140335"/>
                </a:cubicBezTo>
                <a:cubicBezTo>
                  <a:pt x="8497698" y="12137400"/>
                  <a:pt x="8498231" y="12135494"/>
                  <a:pt x="8499374" y="12132940"/>
                </a:cubicBezTo>
                <a:cubicBezTo>
                  <a:pt x="8501242" y="12128861"/>
                  <a:pt x="8504138" y="12126117"/>
                  <a:pt x="8507378" y="12123525"/>
                </a:cubicBezTo>
                <a:cubicBezTo>
                  <a:pt x="8504481" y="12123906"/>
                  <a:pt x="8501509" y="12123678"/>
                  <a:pt x="8498613" y="12122077"/>
                </a:cubicBezTo>
                <a:cubicBezTo>
                  <a:pt x="8491715" y="12118341"/>
                  <a:pt x="8487904" y="12108240"/>
                  <a:pt x="8492400" y="12101264"/>
                </a:cubicBezTo>
                <a:lnTo>
                  <a:pt x="8496097" y="12095546"/>
                </a:lnTo>
                <a:cubicBezTo>
                  <a:pt x="8500594" y="12088533"/>
                  <a:pt x="8509131" y="12085140"/>
                  <a:pt x="8516905" y="12089295"/>
                </a:cubicBezTo>
                <a:cubicBezTo>
                  <a:pt x="8523803" y="12093030"/>
                  <a:pt x="8527614" y="12103132"/>
                  <a:pt x="8523117" y="12110107"/>
                </a:cubicBezTo>
                <a:lnTo>
                  <a:pt x="8519420" y="12115863"/>
                </a:lnTo>
                <a:cubicBezTo>
                  <a:pt x="8518696" y="12117006"/>
                  <a:pt x="8517705" y="12117845"/>
                  <a:pt x="8516791" y="12118798"/>
                </a:cubicBezTo>
                <a:cubicBezTo>
                  <a:pt x="8518772" y="12116892"/>
                  <a:pt x="8521097" y="12115330"/>
                  <a:pt x="8523651" y="12114719"/>
                </a:cubicBezTo>
                <a:cubicBezTo>
                  <a:pt x="8525746" y="12114187"/>
                  <a:pt x="8527881" y="12113805"/>
                  <a:pt x="8530015" y="12113462"/>
                </a:cubicBezTo>
                <a:cubicBezTo>
                  <a:pt x="8530434" y="12113043"/>
                  <a:pt x="8530815" y="12112623"/>
                  <a:pt x="8531311" y="12112242"/>
                </a:cubicBezTo>
                <a:cubicBezTo>
                  <a:pt x="8537294" y="12107515"/>
                  <a:pt x="8547507" y="12108163"/>
                  <a:pt x="8552042" y="12114719"/>
                </a:cubicBezTo>
                <a:lnTo>
                  <a:pt x="8554481" y="12118265"/>
                </a:lnTo>
                <a:cubicBezTo>
                  <a:pt x="8555510" y="12119065"/>
                  <a:pt x="8556539" y="12119904"/>
                  <a:pt x="8557530" y="12120934"/>
                </a:cubicBezTo>
                <a:cubicBezTo>
                  <a:pt x="8561913" y="12125508"/>
                  <a:pt x="8564123" y="12131492"/>
                  <a:pt x="8565952" y="12137667"/>
                </a:cubicBezTo>
                <a:cubicBezTo>
                  <a:pt x="8566372" y="12136333"/>
                  <a:pt x="8566676" y="12134999"/>
                  <a:pt x="8567515" y="12133665"/>
                </a:cubicBezTo>
                <a:cubicBezTo>
                  <a:pt x="8578223" y="12117122"/>
                  <a:pt x="8603643" y="12134351"/>
                  <a:pt x="8592972" y="12150971"/>
                </a:cubicBezTo>
                <a:close/>
                <a:moveTo>
                  <a:pt x="8606501" y="12106715"/>
                </a:moveTo>
                <a:lnTo>
                  <a:pt x="8602804" y="12112471"/>
                </a:lnTo>
                <a:cubicBezTo>
                  <a:pt x="8598308" y="12119484"/>
                  <a:pt x="8590114" y="12123221"/>
                  <a:pt x="8582149" y="12119104"/>
                </a:cubicBezTo>
                <a:cubicBezTo>
                  <a:pt x="8575289" y="12115597"/>
                  <a:pt x="8571021" y="12105419"/>
                  <a:pt x="8575480" y="12098443"/>
                </a:cubicBezTo>
                <a:lnTo>
                  <a:pt x="8579177" y="12092687"/>
                </a:lnTo>
                <a:cubicBezTo>
                  <a:pt x="8583673" y="12085674"/>
                  <a:pt x="8591867" y="12081938"/>
                  <a:pt x="8599832" y="12086055"/>
                </a:cubicBezTo>
                <a:cubicBezTo>
                  <a:pt x="8606692" y="12089561"/>
                  <a:pt x="8610998" y="12099739"/>
                  <a:pt x="8606501" y="12106715"/>
                </a:cubicBezTo>
                <a:close/>
                <a:moveTo>
                  <a:pt x="8604481" y="11879874"/>
                </a:moveTo>
                <a:cubicBezTo>
                  <a:pt x="8598231" y="11880484"/>
                  <a:pt x="8592401" y="11879263"/>
                  <a:pt x="8587446" y="11875376"/>
                </a:cubicBezTo>
                <a:cubicBezTo>
                  <a:pt x="8581311" y="11870459"/>
                  <a:pt x="8580281" y="11863140"/>
                  <a:pt x="8580434" y="11855821"/>
                </a:cubicBezTo>
                <a:cubicBezTo>
                  <a:pt x="8580587" y="11847473"/>
                  <a:pt x="8590457" y="11841756"/>
                  <a:pt x="8597850" y="11842861"/>
                </a:cubicBezTo>
                <a:cubicBezTo>
                  <a:pt x="8603033" y="11843623"/>
                  <a:pt x="8606577" y="11846635"/>
                  <a:pt x="8608635" y="11850599"/>
                </a:cubicBezTo>
                <a:cubicBezTo>
                  <a:pt x="8613475" y="11852734"/>
                  <a:pt x="8617019" y="11857231"/>
                  <a:pt x="8617934" y="11862834"/>
                </a:cubicBezTo>
                <a:cubicBezTo>
                  <a:pt x="8619268" y="11870993"/>
                  <a:pt x="8612446" y="11879111"/>
                  <a:pt x="8604481" y="11879874"/>
                </a:cubicBezTo>
                <a:close/>
                <a:moveTo>
                  <a:pt x="8652652" y="12174184"/>
                </a:moveTo>
                <a:cubicBezTo>
                  <a:pt x="8650746" y="12181960"/>
                  <a:pt x="8640305" y="12185277"/>
                  <a:pt x="8633559" y="12182685"/>
                </a:cubicBezTo>
                <a:cubicBezTo>
                  <a:pt x="8628833" y="12180855"/>
                  <a:pt x="8626166" y="12177309"/>
                  <a:pt x="8625060" y="12173117"/>
                </a:cubicBezTo>
                <a:cubicBezTo>
                  <a:pt x="8620983" y="12170105"/>
                  <a:pt x="8618582" y="12165150"/>
                  <a:pt x="8618925" y="12159661"/>
                </a:cubicBezTo>
                <a:cubicBezTo>
                  <a:pt x="8619420" y="12151809"/>
                  <a:pt x="8627538" y="12145595"/>
                  <a:pt x="8635198" y="12146549"/>
                </a:cubicBezTo>
                <a:cubicBezTo>
                  <a:pt x="8641181" y="12147311"/>
                  <a:pt x="8646402" y="12149675"/>
                  <a:pt x="8650213" y="12154401"/>
                </a:cubicBezTo>
                <a:cubicBezTo>
                  <a:pt x="8654938" y="12160271"/>
                  <a:pt x="8654329" y="12167323"/>
                  <a:pt x="8652652" y="12174184"/>
                </a:cubicBezTo>
                <a:close/>
                <a:moveTo>
                  <a:pt x="8673117" y="12078165"/>
                </a:moveTo>
                <a:cubicBezTo>
                  <a:pt x="8661912" y="12092421"/>
                  <a:pt x="8636341" y="12079461"/>
                  <a:pt x="8646707" y="12063375"/>
                </a:cubicBezTo>
                <a:cubicBezTo>
                  <a:pt x="8648536" y="12060554"/>
                  <a:pt x="8650937" y="12058876"/>
                  <a:pt x="8653490" y="12057695"/>
                </a:cubicBezTo>
                <a:cubicBezTo>
                  <a:pt x="8656158" y="12048776"/>
                  <a:pt x="8666486" y="12041647"/>
                  <a:pt x="8676699" y="12048203"/>
                </a:cubicBezTo>
                <a:lnTo>
                  <a:pt x="8680243" y="12050490"/>
                </a:lnTo>
                <a:cubicBezTo>
                  <a:pt x="8693467" y="12058992"/>
                  <a:pt x="8685350" y="12076526"/>
                  <a:pt x="8673117" y="12078165"/>
                </a:cubicBezTo>
                <a:close/>
                <a:moveTo>
                  <a:pt x="8697926" y="12012945"/>
                </a:moveTo>
                <a:cubicBezTo>
                  <a:pt x="8694344" y="12020301"/>
                  <a:pt x="8684092" y="12023084"/>
                  <a:pt x="8677118" y="12019158"/>
                </a:cubicBezTo>
                <a:cubicBezTo>
                  <a:pt x="8671669" y="12016070"/>
                  <a:pt x="8667553" y="12011724"/>
                  <a:pt x="8665762" y="12005702"/>
                </a:cubicBezTo>
                <a:cubicBezTo>
                  <a:pt x="8663513" y="11998155"/>
                  <a:pt x="8666905" y="11991560"/>
                  <a:pt x="8671211" y="11985690"/>
                </a:cubicBezTo>
                <a:cubicBezTo>
                  <a:pt x="8676127" y="11978943"/>
                  <a:pt x="8687484" y="11979934"/>
                  <a:pt x="8692934" y="11985042"/>
                </a:cubicBezTo>
                <a:cubicBezTo>
                  <a:pt x="8696745" y="11988625"/>
                  <a:pt x="8697926" y="11993122"/>
                  <a:pt x="8697355" y="11997582"/>
                </a:cubicBezTo>
                <a:cubicBezTo>
                  <a:pt x="8700060" y="12002081"/>
                  <a:pt x="8700404" y="12007798"/>
                  <a:pt x="8697926" y="12012945"/>
                </a:cubicBezTo>
                <a:close/>
                <a:moveTo>
                  <a:pt x="8704290" y="11986414"/>
                </a:moveTo>
                <a:lnTo>
                  <a:pt x="8707987" y="11980696"/>
                </a:lnTo>
                <a:cubicBezTo>
                  <a:pt x="8712484" y="11973683"/>
                  <a:pt x="8720792" y="11970062"/>
                  <a:pt x="8728719" y="11974178"/>
                </a:cubicBezTo>
                <a:cubicBezTo>
                  <a:pt x="8735579" y="11977761"/>
                  <a:pt x="8739733" y="11987939"/>
                  <a:pt x="8735236" y="11994914"/>
                </a:cubicBezTo>
                <a:lnTo>
                  <a:pt x="8731539" y="12000632"/>
                </a:lnTo>
                <a:cubicBezTo>
                  <a:pt x="8727042" y="12007646"/>
                  <a:pt x="8718734" y="12011267"/>
                  <a:pt x="8710807" y="12007150"/>
                </a:cubicBezTo>
                <a:cubicBezTo>
                  <a:pt x="8703948" y="12003567"/>
                  <a:pt x="8699832" y="11993390"/>
                  <a:pt x="8704290" y="11986414"/>
                </a:cubicBezTo>
                <a:close/>
                <a:moveTo>
                  <a:pt x="8756082" y="12143651"/>
                </a:moveTo>
                <a:cubicBezTo>
                  <a:pt x="8756158" y="12143994"/>
                  <a:pt x="8756387" y="12144262"/>
                  <a:pt x="8756463" y="12144604"/>
                </a:cubicBezTo>
                <a:lnTo>
                  <a:pt x="8758521" y="12154058"/>
                </a:lnTo>
                <a:cubicBezTo>
                  <a:pt x="8760274" y="12162176"/>
                  <a:pt x="8752804" y="12170220"/>
                  <a:pt x="8745144" y="12171173"/>
                </a:cubicBezTo>
                <a:cubicBezTo>
                  <a:pt x="8739047" y="12171935"/>
                  <a:pt x="8734093" y="12168962"/>
                  <a:pt x="8731005" y="12164426"/>
                </a:cubicBezTo>
                <a:cubicBezTo>
                  <a:pt x="8727995" y="12164731"/>
                  <a:pt x="8724984" y="12164465"/>
                  <a:pt x="8722317" y="12162787"/>
                </a:cubicBezTo>
                <a:lnTo>
                  <a:pt x="8710846" y="12155392"/>
                </a:lnTo>
                <a:cubicBezTo>
                  <a:pt x="8703833" y="12150894"/>
                  <a:pt x="8700708" y="12142051"/>
                  <a:pt x="8704977" y="12134465"/>
                </a:cubicBezTo>
                <a:cubicBezTo>
                  <a:pt x="8708864" y="12127527"/>
                  <a:pt x="8718925" y="12124135"/>
                  <a:pt x="8725899" y="12128595"/>
                </a:cubicBezTo>
                <a:lnTo>
                  <a:pt x="8729100" y="12130653"/>
                </a:lnTo>
                <a:cubicBezTo>
                  <a:pt x="8725670" y="12123716"/>
                  <a:pt x="8726470" y="12116245"/>
                  <a:pt x="8729329" y="12109231"/>
                </a:cubicBezTo>
                <a:cubicBezTo>
                  <a:pt x="8732492" y="12101493"/>
                  <a:pt x="8743239" y="12099168"/>
                  <a:pt x="8750060" y="12102751"/>
                </a:cubicBezTo>
                <a:cubicBezTo>
                  <a:pt x="8755548" y="12105610"/>
                  <a:pt x="8758025" y="12110870"/>
                  <a:pt x="8757949" y="12116397"/>
                </a:cubicBezTo>
                <a:cubicBezTo>
                  <a:pt x="8763666" y="12119713"/>
                  <a:pt x="8767286" y="12125812"/>
                  <a:pt x="8765685" y="12132864"/>
                </a:cubicBezTo>
                <a:cubicBezTo>
                  <a:pt x="8764695" y="12137705"/>
                  <a:pt x="8760769" y="12141707"/>
                  <a:pt x="8756082" y="12143651"/>
                </a:cubicBezTo>
                <a:close/>
                <a:moveTo>
                  <a:pt x="8795716" y="12125851"/>
                </a:moveTo>
                <a:cubicBezTo>
                  <a:pt x="8785045" y="12142432"/>
                  <a:pt x="8758368" y="12127261"/>
                  <a:pt x="8769039" y="12110641"/>
                </a:cubicBezTo>
                <a:cubicBezTo>
                  <a:pt x="8779710" y="12094021"/>
                  <a:pt x="8806425" y="12109231"/>
                  <a:pt x="8795716" y="12125851"/>
                </a:cubicBezTo>
                <a:close/>
                <a:moveTo>
                  <a:pt x="8858978" y="12103132"/>
                </a:moveTo>
                <a:cubicBezTo>
                  <a:pt x="8852385" y="12113385"/>
                  <a:pt x="8840609" y="12110222"/>
                  <a:pt x="8835007" y="12102407"/>
                </a:cubicBezTo>
                <a:cubicBezTo>
                  <a:pt x="8834740" y="12104009"/>
                  <a:pt x="8834397" y="12105610"/>
                  <a:pt x="8833483" y="12107020"/>
                </a:cubicBezTo>
                <a:lnTo>
                  <a:pt x="8829786" y="12112737"/>
                </a:lnTo>
                <a:cubicBezTo>
                  <a:pt x="8825099" y="12119980"/>
                  <a:pt x="8817019" y="12122878"/>
                  <a:pt x="8809016" y="12119065"/>
                </a:cubicBezTo>
                <a:cubicBezTo>
                  <a:pt x="8801966" y="12115711"/>
                  <a:pt x="8798345" y="12105038"/>
                  <a:pt x="8802690" y="12098291"/>
                </a:cubicBezTo>
                <a:lnTo>
                  <a:pt x="8806386" y="12092535"/>
                </a:lnTo>
                <a:cubicBezTo>
                  <a:pt x="8811036" y="12085292"/>
                  <a:pt x="8819153" y="12082396"/>
                  <a:pt x="8827157" y="12086208"/>
                </a:cubicBezTo>
                <a:cubicBezTo>
                  <a:pt x="8829138" y="12087160"/>
                  <a:pt x="8830739" y="12088724"/>
                  <a:pt x="8832073" y="12090591"/>
                </a:cubicBezTo>
                <a:cubicBezTo>
                  <a:pt x="8832416" y="12088609"/>
                  <a:pt x="8833140" y="12086589"/>
                  <a:pt x="8834435" y="12084569"/>
                </a:cubicBezTo>
                <a:cubicBezTo>
                  <a:pt x="8845182" y="12067949"/>
                  <a:pt x="8869611" y="12086589"/>
                  <a:pt x="8858978" y="12103132"/>
                </a:cubicBezTo>
                <a:close/>
                <a:moveTo>
                  <a:pt x="8876737" y="12025066"/>
                </a:moveTo>
                <a:cubicBezTo>
                  <a:pt x="8871593" y="12032042"/>
                  <a:pt x="8862218" y="12032766"/>
                  <a:pt x="8855281" y="12028306"/>
                </a:cubicBezTo>
                <a:lnTo>
                  <a:pt x="8849527" y="12024609"/>
                </a:lnTo>
                <a:cubicBezTo>
                  <a:pt x="8842515" y="12020110"/>
                  <a:pt x="8841600" y="12009476"/>
                  <a:pt x="8846288" y="12003147"/>
                </a:cubicBezTo>
                <a:cubicBezTo>
                  <a:pt x="8851471" y="11996173"/>
                  <a:pt x="8860807" y="11995448"/>
                  <a:pt x="8867781" y="11999946"/>
                </a:cubicBezTo>
                <a:lnTo>
                  <a:pt x="8873536" y="12003643"/>
                </a:lnTo>
                <a:cubicBezTo>
                  <a:pt x="8880548" y="12008103"/>
                  <a:pt x="8881463" y="12018738"/>
                  <a:pt x="8876737" y="12025066"/>
                </a:cubicBezTo>
                <a:close/>
                <a:moveTo>
                  <a:pt x="8881958" y="11886049"/>
                </a:moveTo>
                <a:cubicBezTo>
                  <a:pt x="8881196" y="11866303"/>
                  <a:pt x="8911798" y="11869315"/>
                  <a:pt x="8912522" y="11888793"/>
                </a:cubicBezTo>
                <a:cubicBezTo>
                  <a:pt x="8912713" y="11893215"/>
                  <a:pt x="8911150" y="11896340"/>
                  <a:pt x="8908825" y="11898552"/>
                </a:cubicBezTo>
                <a:cubicBezTo>
                  <a:pt x="8918315" y="11900381"/>
                  <a:pt x="8926280" y="11910216"/>
                  <a:pt x="8919572" y="11920584"/>
                </a:cubicBezTo>
                <a:cubicBezTo>
                  <a:pt x="8908902" y="11937204"/>
                  <a:pt x="8882149" y="11922071"/>
                  <a:pt x="8892858" y="11905451"/>
                </a:cubicBezTo>
                <a:cubicBezTo>
                  <a:pt x="8893886" y="11903850"/>
                  <a:pt x="8895144" y="11902821"/>
                  <a:pt x="8896440" y="11901754"/>
                </a:cubicBezTo>
                <a:cubicBezTo>
                  <a:pt x="8889275" y="11900534"/>
                  <a:pt x="8882301" y="11895197"/>
                  <a:pt x="8881958" y="11886049"/>
                </a:cubicBezTo>
                <a:close/>
                <a:moveTo>
                  <a:pt x="8898498" y="12064251"/>
                </a:moveTo>
                <a:cubicBezTo>
                  <a:pt x="8891333" y="12060249"/>
                  <a:pt x="8889237" y="12049881"/>
                  <a:pt x="8893582" y="12043096"/>
                </a:cubicBezTo>
                <a:lnTo>
                  <a:pt x="8897278" y="12037340"/>
                </a:lnTo>
                <a:cubicBezTo>
                  <a:pt x="8901928" y="12030135"/>
                  <a:pt x="8911074" y="12028267"/>
                  <a:pt x="8918429" y="12032422"/>
                </a:cubicBezTo>
                <a:cubicBezTo>
                  <a:pt x="8925594" y="12036425"/>
                  <a:pt x="8927690" y="12046832"/>
                  <a:pt x="8923345" y="12053578"/>
                </a:cubicBezTo>
                <a:lnTo>
                  <a:pt x="8919648" y="12059296"/>
                </a:lnTo>
                <a:cubicBezTo>
                  <a:pt x="8914999" y="12066576"/>
                  <a:pt x="8905853" y="12068406"/>
                  <a:pt x="8898498" y="12064251"/>
                </a:cubicBezTo>
                <a:close/>
                <a:moveTo>
                  <a:pt x="8942362" y="12089257"/>
                </a:moveTo>
                <a:cubicBezTo>
                  <a:pt x="8931653" y="12105876"/>
                  <a:pt x="8905815" y="12089257"/>
                  <a:pt x="8916523" y="12072600"/>
                </a:cubicBezTo>
                <a:cubicBezTo>
                  <a:pt x="8927233" y="12056018"/>
                  <a:pt x="8953071" y="12072600"/>
                  <a:pt x="8942362" y="12089257"/>
                </a:cubicBezTo>
                <a:close/>
                <a:moveTo>
                  <a:pt x="8985540" y="11994647"/>
                </a:moveTo>
                <a:cubicBezTo>
                  <a:pt x="8982378" y="12001699"/>
                  <a:pt x="8971668" y="12005740"/>
                  <a:pt x="8964885" y="12001394"/>
                </a:cubicBezTo>
                <a:lnTo>
                  <a:pt x="8959131" y="11997698"/>
                </a:lnTo>
                <a:cubicBezTo>
                  <a:pt x="8953566" y="11994114"/>
                  <a:pt x="8950479" y="11988701"/>
                  <a:pt x="8950975" y="11982679"/>
                </a:cubicBezTo>
                <a:cubicBezTo>
                  <a:pt x="8946554" y="11984699"/>
                  <a:pt x="8941333" y="11985042"/>
                  <a:pt x="8937294" y="11982488"/>
                </a:cubicBezTo>
                <a:lnTo>
                  <a:pt x="8931539" y="11978791"/>
                </a:lnTo>
                <a:cubicBezTo>
                  <a:pt x="8930624" y="11978180"/>
                  <a:pt x="8930014" y="11977418"/>
                  <a:pt x="8929252" y="11976732"/>
                </a:cubicBezTo>
                <a:cubicBezTo>
                  <a:pt x="8927042" y="11976389"/>
                  <a:pt x="8924870" y="11975702"/>
                  <a:pt x="8922926" y="11974483"/>
                </a:cubicBezTo>
                <a:cubicBezTo>
                  <a:pt x="8915723" y="11969946"/>
                  <a:pt x="8914695" y="11959846"/>
                  <a:pt x="8919001" y="11953099"/>
                </a:cubicBezTo>
                <a:lnTo>
                  <a:pt x="8922697" y="11947343"/>
                </a:lnTo>
                <a:cubicBezTo>
                  <a:pt x="8927347" y="11940100"/>
                  <a:pt x="8937179" y="11939148"/>
                  <a:pt x="8944039" y="11943417"/>
                </a:cubicBezTo>
                <a:cubicBezTo>
                  <a:pt x="8948002" y="11945895"/>
                  <a:pt x="8949908" y="11950050"/>
                  <a:pt x="8950289" y="11954395"/>
                </a:cubicBezTo>
                <a:lnTo>
                  <a:pt x="8952004" y="11955500"/>
                </a:lnTo>
                <a:cubicBezTo>
                  <a:pt x="8957377" y="11958969"/>
                  <a:pt x="8960274" y="11964420"/>
                  <a:pt x="8959778" y="11970252"/>
                </a:cubicBezTo>
                <a:cubicBezTo>
                  <a:pt x="8964084" y="11968232"/>
                  <a:pt x="8969115" y="11967775"/>
                  <a:pt x="8973002" y="11970252"/>
                </a:cubicBezTo>
                <a:lnTo>
                  <a:pt x="8978719" y="11973949"/>
                </a:lnTo>
                <a:cubicBezTo>
                  <a:pt x="8986036" y="11978676"/>
                  <a:pt x="8989237" y="11986414"/>
                  <a:pt x="8985540" y="11994647"/>
                </a:cubicBezTo>
                <a:close/>
                <a:moveTo>
                  <a:pt x="9009550" y="11876824"/>
                </a:moveTo>
                <a:lnTo>
                  <a:pt x="9003071" y="11878083"/>
                </a:lnTo>
                <a:cubicBezTo>
                  <a:pt x="8995144" y="11879607"/>
                  <a:pt x="8987751" y="11871411"/>
                  <a:pt x="8987294" y="11864169"/>
                </a:cubicBezTo>
                <a:cubicBezTo>
                  <a:pt x="8986760" y="11855440"/>
                  <a:pt x="8993315" y="11849913"/>
                  <a:pt x="9001203" y="11848426"/>
                </a:cubicBezTo>
                <a:lnTo>
                  <a:pt x="9007682" y="11847169"/>
                </a:lnTo>
                <a:cubicBezTo>
                  <a:pt x="9015609" y="11845605"/>
                  <a:pt x="9023002" y="11853839"/>
                  <a:pt x="9023422" y="11861043"/>
                </a:cubicBezTo>
                <a:cubicBezTo>
                  <a:pt x="9023955" y="11869811"/>
                  <a:pt x="9017400" y="11875337"/>
                  <a:pt x="9009550" y="11876824"/>
                </a:cubicBezTo>
                <a:close/>
                <a:moveTo>
                  <a:pt x="9003680" y="11790067"/>
                </a:moveTo>
                <a:cubicBezTo>
                  <a:pt x="9002728" y="11790449"/>
                  <a:pt x="9001966" y="11791020"/>
                  <a:pt x="9000861" y="11791211"/>
                </a:cubicBezTo>
                <a:cubicBezTo>
                  <a:pt x="8982072" y="11794832"/>
                  <a:pt x="8978147" y="11765404"/>
                  <a:pt x="8996821" y="11761783"/>
                </a:cubicBezTo>
                <a:cubicBezTo>
                  <a:pt x="9001394" y="11760907"/>
                  <a:pt x="9005053" y="11762012"/>
                  <a:pt x="9007759" y="11764185"/>
                </a:cubicBezTo>
                <a:cubicBezTo>
                  <a:pt x="9006158" y="11759764"/>
                  <a:pt x="9006196" y="11754656"/>
                  <a:pt x="9009359" y="11749776"/>
                </a:cubicBezTo>
                <a:cubicBezTo>
                  <a:pt x="9016371" y="11738875"/>
                  <a:pt x="9028833" y="11743754"/>
                  <a:pt x="9033635" y="11752978"/>
                </a:cubicBezTo>
                <a:lnTo>
                  <a:pt x="9032301" y="11746765"/>
                </a:lnTo>
                <a:cubicBezTo>
                  <a:pt x="9030548" y="11738646"/>
                  <a:pt x="9036722" y="11730336"/>
                  <a:pt x="9044687" y="11728925"/>
                </a:cubicBezTo>
                <a:cubicBezTo>
                  <a:pt x="9053033" y="11727401"/>
                  <a:pt x="9060769" y="11733195"/>
                  <a:pt x="9062522" y="11741314"/>
                </a:cubicBezTo>
                <a:lnTo>
                  <a:pt x="9064580" y="11750730"/>
                </a:lnTo>
                <a:cubicBezTo>
                  <a:pt x="9066333" y="11758887"/>
                  <a:pt x="9060159" y="11767159"/>
                  <a:pt x="9052195" y="11768607"/>
                </a:cubicBezTo>
                <a:cubicBezTo>
                  <a:pt x="9045068" y="11769903"/>
                  <a:pt x="9038475" y="11765863"/>
                  <a:pt x="9035540" y="11759649"/>
                </a:cubicBezTo>
                <a:cubicBezTo>
                  <a:pt x="9035731" y="11762851"/>
                  <a:pt x="9035007" y="11766205"/>
                  <a:pt x="9032949" y="11769484"/>
                </a:cubicBezTo>
                <a:cubicBezTo>
                  <a:pt x="9030205" y="11773715"/>
                  <a:pt x="9026623" y="11775545"/>
                  <a:pt x="9023041" y="11775697"/>
                </a:cubicBezTo>
                <a:cubicBezTo>
                  <a:pt x="9030586" y="11779814"/>
                  <a:pt x="9035769" y="11790335"/>
                  <a:pt x="9029709" y="11799787"/>
                </a:cubicBezTo>
                <a:cubicBezTo>
                  <a:pt x="9021059" y="11813129"/>
                  <a:pt x="9004595" y="11803065"/>
                  <a:pt x="9003680" y="11790067"/>
                </a:cubicBezTo>
                <a:close/>
                <a:moveTo>
                  <a:pt x="9074069" y="12033681"/>
                </a:moveTo>
                <a:cubicBezTo>
                  <a:pt x="9069496" y="12041152"/>
                  <a:pt x="9060997" y="12041914"/>
                  <a:pt x="9053681" y="12038636"/>
                </a:cubicBezTo>
                <a:lnTo>
                  <a:pt x="9047659" y="12035930"/>
                </a:lnTo>
                <a:cubicBezTo>
                  <a:pt x="9040266" y="12032652"/>
                  <a:pt x="9038932" y="12021674"/>
                  <a:pt x="9042705" y="12015498"/>
                </a:cubicBezTo>
                <a:cubicBezTo>
                  <a:pt x="9047278" y="12008027"/>
                  <a:pt x="9055815" y="12007303"/>
                  <a:pt x="9063094" y="12010542"/>
                </a:cubicBezTo>
                <a:lnTo>
                  <a:pt x="9069115" y="12013249"/>
                </a:lnTo>
                <a:cubicBezTo>
                  <a:pt x="9076470" y="12016566"/>
                  <a:pt x="9077842" y="12027505"/>
                  <a:pt x="9074069" y="12033681"/>
                </a:cubicBezTo>
                <a:close/>
                <a:moveTo>
                  <a:pt x="9118315" y="11927102"/>
                </a:moveTo>
                <a:lnTo>
                  <a:pt x="9111036" y="11938423"/>
                </a:lnTo>
                <a:cubicBezTo>
                  <a:pt x="9120487" y="11944484"/>
                  <a:pt x="9117743" y="11956796"/>
                  <a:pt x="9109778" y="11962210"/>
                </a:cubicBezTo>
                <a:cubicBezTo>
                  <a:pt x="9109625" y="11964534"/>
                  <a:pt x="9108978" y="11966898"/>
                  <a:pt x="9107415" y="11969337"/>
                </a:cubicBezTo>
                <a:cubicBezTo>
                  <a:pt x="9099412" y="11981801"/>
                  <a:pt x="9082911" y="11975665"/>
                  <a:pt x="9079595" y="11964840"/>
                </a:cubicBezTo>
                <a:cubicBezTo>
                  <a:pt x="9072011" y="11967355"/>
                  <a:pt x="9062751" y="11965335"/>
                  <a:pt x="9055281" y="11961371"/>
                </a:cubicBezTo>
                <a:cubicBezTo>
                  <a:pt x="9053528" y="11963124"/>
                  <a:pt x="9051356" y="11964611"/>
                  <a:pt x="9048193" y="11965220"/>
                </a:cubicBezTo>
                <a:cubicBezTo>
                  <a:pt x="9029443" y="11968841"/>
                  <a:pt x="9022164" y="11940025"/>
                  <a:pt x="9040914" y="11936403"/>
                </a:cubicBezTo>
                <a:cubicBezTo>
                  <a:pt x="9041371" y="11936327"/>
                  <a:pt x="9041752" y="11936441"/>
                  <a:pt x="9042209" y="11936403"/>
                </a:cubicBezTo>
                <a:cubicBezTo>
                  <a:pt x="9042209" y="11935717"/>
                  <a:pt x="9042057" y="11935108"/>
                  <a:pt x="9042096" y="11934458"/>
                </a:cubicBezTo>
                <a:cubicBezTo>
                  <a:pt x="9031730" y="11934383"/>
                  <a:pt x="9021287" y="11920546"/>
                  <a:pt x="9028985" y="11908500"/>
                </a:cubicBezTo>
                <a:cubicBezTo>
                  <a:pt x="9032149" y="11903583"/>
                  <a:pt x="9036417" y="11902135"/>
                  <a:pt x="9040571" y="11902630"/>
                </a:cubicBezTo>
                <a:cubicBezTo>
                  <a:pt x="9040190" y="11898666"/>
                  <a:pt x="9041638" y="11895007"/>
                  <a:pt x="9044191" y="11892148"/>
                </a:cubicBezTo>
                <a:cubicBezTo>
                  <a:pt x="9043658" y="11888413"/>
                  <a:pt x="9044382" y="11884448"/>
                  <a:pt x="9046440" y="11881093"/>
                </a:cubicBezTo>
                <a:cubicBezTo>
                  <a:pt x="9047850" y="11878806"/>
                  <a:pt x="9049870" y="11877206"/>
                  <a:pt x="9052118" y="11876100"/>
                </a:cubicBezTo>
                <a:cubicBezTo>
                  <a:pt x="9046516" y="11875223"/>
                  <a:pt x="9040990" y="11871336"/>
                  <a:pt x="9039923" y="11865808"/>
                </a:cubicBezTo>
                <a:lnTo>
                  <a:pt x="9038665" y="11859328"/>
                </a:lnTo>
                <a:cubicBezTo>
                  <a:pt x="9037065" y="11851133"/>
                  <a:pt x="9040342" y="11843700"/>
                  <a:pt x="9048612" y="11840840"/>
                </a:cubicBezTo>
                <a:cubicBezTo>
                  <a:pt x="9050632" y="11840117"/>
                  <a:pt x="9052842" y="11840154"/>
                  <a:pt x="9055053" y="11840536"/>
                </a:cubicBezTo>
                <a:cubicBezTo>
                  <a:pt x="9057872" y="11840079"/>
                  <a:pt x="9060769" y="11840154"/>
                  <a:pt x="9063208" y="11841756"/>
                </a:cubicBezTo>
                <a:lnTo>
                  <a:pt x="9068962" y="11845453"/>
                </a:lnTo>
                <a:cubicBezTo>
                  <a:pt x="9075975" y="11849951"/>
                  <a:pt x="9080281" y="11857537"/>
                  <a:pt x="9076356" y="11865885"/>
                </a:cubicBezTo>
                <a:cubicBezTo>
                  <a:pt x="9074069" y="11870688"/>
                  <a:pt x="9068238" y="11874614"/>
                  <a:pt x="9062560" y="11874880"/>
                </a:cubicBezTo>
                <a:cubicBezTo>
                  <a:pt x="9064389" y="11875300"/>
                  <a:pt x="9066143" y="11875948"/>
                  <a:pt x="9067743" y="11876976"/>
                </a:cubicBezTo>
                <a:lnTo>
                  <a:pt x="9073498" y="11880674"/>
                </a:lnTo>
                <a:cubicBezTo>
                  <a:pt x="9075518" y="11882009"/>
                  <a:pt x="9077042" y="11883723"/>
                  <a:pt x="9078147" y="11885667"/>
                </a:cubicBezTo>
                <a:cubicBezTo>
                  <a:pt x="9085311" y="11884982"/>
                  <a:pt x="9092552" y="11886849"/>
                  <a:pt x="9098383" y="11892339"/>
                </a:cubicBezTo>
                <a:cubicBezTo>
                  <a:pt x="9102118" y="11895808"/>
                  <a:pt x="9104519" y="11899848"/>
                  <a:pt x="9105891" y="11904155"/>
                </a:cubicBezTo>
                <a:cubicBezTo>
                  <a:pt x="9108254" y="11904269"/>
                  <a:pt x="9110693" y="11904879"/>
                  <a:pt x="9112980" y="11906099"/>
                </a:cubicBezTo>
                <a:cubicBezTo>
                  <a:pt x="9120106" y="11909873"/>
                  <a:pt x="9122659" y="11920318"/>
                  <a:pt x="9118315" y="11927102"/>
                </a:cubicBezTo>
                <a:close/>
                <a:moveTo>
                  <a:pt x="9183139" y="11924053"/>
                </a:moveTo>
                <a:cubicBezTo>
                  <a:pt x="9184740" y="11928017"/>
                  <a:pt x="9184282" y="11932362"/>
                  <a:pt x="9182491" y="11936060"/>
                </a:cubicBezTo>
                <a:cubicBezTo>
                  <a:pt x="9183558" y="11937584"/>
                  <a:pt x="9184397" y="11939262"/>
                  <a:pt x="9184816" y="11941168"/>
                </a:cubicBezTo>
                <a:cubicBezTo>
                  <a:pt x="9185502" y="11944331"/>
                  <a:pt x="9186188" y="11947457"/>
                  <a:pt x="9186874" y="11950621"/>
                </a:cubicBezTo>
                <a:cubicBezTo>
                  <a:pt x="9188627" y="11958741"/>
                  <a:pt x="9183635" y="11967164"/>
                  <a:pt x="9175441" y="11969071"/>
                </a:cubicBezTo>
                <a:cubicBezTo>
                  <a:pt x="9167476" y="11970938"/>
                  <a:pt x="9158749" y="11965716"/>
                  <a:pt x="9156996" y="11957634"/>
                </a:cubicBezTo>
                <a:cubicBezTo>
                  <a:pt x="9156310" y="11954471"/>
                  <a:pt x="9155624" y="11951346"/>
                  <a:pt x="9154938" y="11948182"/>
                </a:cubicBezTo>
                <a:cubicBezTo>
                  <a:pt x="9154824" y="11947609"/>
                  <a:pt x="9154976" y="11947077"/>
                  <a:pt x="9154900" y="11946504"/>
                </a:cubicBezTo>
                <a:cubicBezTo>
                  <a:pt x="9151394" y="11945018"/>
                  <a:pt x="9148421" y="11942273"/>
                  <a:pt x="9146897" y="11938461"/>
                </a:cubicBezTo>
                <a:cubicBezTo>
                  <a:pt x="9146097" y="11936517"/>
                  <a:pt x="9145868" y="11934458"/>
                  <a:pt x="9145944" y="11932401"/>
                </a:cubicBezTo>
                <a:cubicBezTo>
                  <a:pt x="9138399" y="11932515"/>
                  <a:pt x="9132339" y="11926988"/>
                  <a:pt x="9130929" y="11919669"/>
                </a:cubicBezTo>
                <a:lnTo>
                  <a:pt x="9129671" y="11913189"/>
                </a:lnTo>
                <a:cubicBezTo>
                  <a:pt x="9128147" y="11905260"/>
                  <a:pt x="9134969" y="11897522"/>
                  <a:pt x="9142552" y="11896569"/>
                </a:cubicBezTo>
                <a:cubicBezTo>
                  <a:pt x="9150899" y="11895540"/>
                  <a:pt x="9157644" y="11901563"/>
                  <a:pt x="9159168" y="11909454"/>
                </a:cubicBezTo>
                <a:lnTo>
                  <a:pt x="9160426" y="11915933"/>
                </a:lnTo>
                <a:cubicBezTo>
                  <a:pt x="9160502" y="11916353"/>
                  <a:pt x="9160350" y="11916734"/>
                  <a:pt x="9160388" y="11917154"/>
                </a:cubicBezTo>
                <a:cubicBezTo>
                  <a:pt x="9161569" y="11916696"/>
                  <a:pt x="9162713" y="11916276"/>
                  <a:pt x="9163894" y="11915819"/>
                </a:cubicBezTo>
                <a:cubicBezTo>
                  <a:pt x="9171325" y="11912960"/>
                  <a:pt x="9180090" y="11916506"/>
                  <a:pt x="9183139" y="11924053"/>
                </a:cubicBezTo>
                <a:close/>
                <a:moveTo>
                  <a:pt x="9172697" y="11873318"/>
                </a:moveTo>
                <a:cubicBezTo>
                  <a:pt x="9176508" y="11878083"/>
                  <a:pt x="9177918" y="11884791"/>
                  <a:pt x="9173726" y="11891348"/>
                </a:cubicBezTo>
                <a:cubicBezTo>
                  <a:pt x="9165571" y="11904041"/>
                  <a:pt x="9149336" y="11896531"/>
                  <a:pt x="9146707" y="11884982"/>
                </a:cubicBezTo>
                <a:cubicBezTo>
                  <a:pt x="9141904" y="11882618"/>
                  <a:pt x="9138703" y="11878731"/>
                  <a:pt x="9137751" y="11873966"/>
                </a:cubicBezTo>
                <a:lnTo>
                  <a:pt x="9137446" y="11874041"/>
                </a:lnTo>
                <a:cubicBezTo>
                  <a:pt x="9129290" y="11875605"/>
                  <a:pt x="9121897" y="11870420"/>
                  <a:pt x="9119877" y="11862530"/>
                </a:cubicBezTo>
                <a:cubicBezTo>
                  <a:pt x="9117896" y="11854830"/>
                  <a:pt x="9123764" y="11846406"/>
                  <a:pt x="9131386" y="11844957"/>
                </a:cubicBezTo>
                <a:lnTo>
                  <a:pt x="9137865" y="11843700"/>
                </a:lnTo>
                <a:cubicBezTo>
                  <a:pt x="9146020" y="11842136"/>
                  <a:pt x="9153414" y="11847321"/>
                  <a:pt x="9155434" y="11855212"/>
                </a:cubicBezTo>
                <a:cubicBezTo>
                  <a:pt x="9155586" y="11855821"/>
                  <a:pt x="9155395" y="11856393"/>
                  <a:pt x="9155472" y="11857003"/>
                </a:cubicBezTo>
                <a:cubicBezTo>
                  <a:pt x="9155929" y="11857117"/>
                  <a:pt x="9156462" y="11857041"/>
                  <a:pt x="9156920" y="11857231"/>
                </a:cubicBezTo>
                <a:lnTo>
                  <a:pt x="9162941" y="11859900"/>
                </a:lnTo>
                <a:cubicBezTo>
                  <a:pt x="9168772" y="11862530"/>
                  <a:pt x="9172431" y="11867447"/>
                  <a:pt x="9172697" y="11873318"/>
                </a:cubicBezTo>
                <a:close/>
                <a:moveTo>
                  <a:pt x="9188055" y="11774095"/>
                </a:moveTo>
                <a:cubicBezTo>
                  <a:pt x="9194687" y="11773410"/>
                  <a:pt x="9201127" y="11775849"/>
                  <a:pt x="9203909" y="11782824"/>
                </a:cubicBezTo>
                <a:cubicBezTo>
                  <a:pt x="9206653" y="11789648"/>
                  <a:pt x="9203376" y="11800016"/>
                  <a:pt x="9195639" y="11802113"/>
                </a:cubicBezTo>
                <a:cubicBezTo>
                  <a:pt x="9194687" y="11802342"/>
                  <a:pt x="9193734" y="11802608"/>
                  <a:pt x="9192857" y="11802990"/>
                </a:cubicBezTo>
                <a:cubicBezTo>
                  <a:pt x="9192743" y="11803027"/>
                  <a:pt x="9192781" y="11803027"/>
                  <a:pt x="9192705" y="11803065"/>
                </a:cubicBezTo>
                <a:cubicBezTo>
                  <a:pt x="9192667" y="11803104"/>
                  <a:pt x="9192629" y="11803142"/>
                  <a:pt x="9192590" y="11803218"/>
                </a:cubicBezTo>
                <a:cubicBezTo>
                  <a:pt x="9192514" y="11803370"/>
                  <a:pt x="9192476" y="11803485"/>
                  <a:pt x="9192362" y="11803713"/>
                </a:cubicBezTo>
                <a:cubicBezTo>
                  <a:pt x="9188741" y="11811223"/>
                  <a:pt x="9180472" y="11814272"/>
                  <a:pt x="9172774" y="11811261"/>
                </a:cubicBezTo>
                <a:cubicBezTo>
                  <a:pt x="9167629" y="11809241"/>
                  <a:pt x="9164466" y="11803790"/>
                  <a:pt x="9164123" y="11798301"/>
                </a:cubicBezTo>
                <a:cubicBezTo>
                  <a:pt x="9163323" y="11798568"/>
                  <a:pt x="9162598" y="11799025"/>
                  <a:pt x="9161798" y="11799139"/>
                </a:cubicBezTo>
                <a:cubicBezTo>
                  <a:pt x="9153833" y="11800207"/>
                  <a:pt x="9147469" y="11795023"/>
                  <a:pt x="9145106" y="11787857"/>
                </a:cubicBezTo>
                <a:cubicBezTo>
                  <a:pt x="9141676" y="11788466"/>
                  <a:pt x="9138094" y="11787932"/>
                  <a:pt x="9135121" y="11786218"/>
                </a:cubicBezTo>
                <a:cubicBezTo>
                  <a:pt x="9135921" y="11792697"/>
                  <a:pt x="9132377" y="11798949"/>
                  <a:pt x="9126470" y="11801579"/>
                </a:cubicBezTo>
                <a:cubicBezTo>
                  <a:pt x="9127728" y="11802151"/>
                  <a:pt x="9128833" y="11803065"/>
                  <a:pt x="9129938" y="11803943"/>
                </a:cubicBezTo>
                <a:cubicBezTo>
                  <a:pt x="9132796" y="11797271"/>
                  <a:pt x="9141295" y="11792431"/>
                  <a:pt x="9148307" y="11795557"/>
                </a:cubicBezTo>
                <a:lnTo>
                  <a:pt x="9154328" y="11798262"/>
                </a:lnTo>
                <a:cubicBezTo>
                  <a:pt x="9161684" y="11801540"/>
                  <a:pt x="9166333" y="11809012"/>
                  <a:pt x="9163513" y="11817169"/>
                </a:cubicBezTo>
                <a:cubicBezTo>
                  <a:pt x="9161035" y="11824259"/>
                  <a:pt x="9151966" y="11829633"/>
                  <a:pt x="9144610" y="11826355"/>
                </a:cubicBezTo>
                <a:lnTo>
                  <a:pt x="9138589" y="11823688"/>
                </a:lnTo>
                <a:cubicBezTo>
                  <a:pt x="9136874" y="11822925"/>
                  <a:pt x="9135350" y="11821897"/>
                  <a:pt x="9133978" y="11820715"/>
                </a:cubicBezTo>
                <a:cubicBezTo>
                  <a:pt x="9132453" y="11824373"/>
                  <a:pt x="9129633" y="11827423"/>
                  <a:pt x="9125784" y="11828910"/>
                </a:cubicBezTo>
                <a:lnTo>
                  <a:pt x="9117057" y="11832264"/>
                </a:lnTo>
                <a:cubicBezTo>
                  <a:pt x="9113475" y="11833636"/>
                  <a:pt x="9109588" y="11833407"/>
                  <a:pt x="9106196" y="11832036"/>
                </a:cubicBezTo>
                <a:cubicBezTo>
                  <a:pt x="9106043" y="11832264"/>
                  <a:pt x="9106005" y="11832531"/>
                  <a:pt x="9105853" y="11832798"/>
                </a:cubicBezTo>
                <a:lnTo>
                  <a:pt x="9102156" y="11838553"/>
                </a:lnTo>
                <a:cubicBezTo>
                  <a:pt x="9097621" y="11845567"/>
                  <a:pt x="9086226" y="11845225"/>
                  <a:pt x="9080510" y="11840422"/>
                </a:cubicBezTo>
                <a:cubicBezTo>
                  <a:pt x="9073574" y="11834589"/>
                  <a:pt x="9074145" y="11825746"/>
                  <a:pt x="9078643" y="11818771"/>
                </a:cubicBezTo>
                <a:lnTo>
                  <a:pt x="9082339" y="11813052"/>
                </a:lnTo>
                <a:cubicBezTo>
                  <a:pt x="9086074" y="11807259"/>
                  <a:pt x="9094343" y="11806687"/>
                  <a:pt x="9100403" y="11809278"/>
                </a:cubicBezTo>
                <a:cubicBezTo>
                  <a:pt x="9101966" y="11807296"/>
                  <a:pt x="9103871" y="11805543"/>
                  <a:pt x="9106348" y="11804590"/>
                </a:cubicBezTo>
                <a:lnTo>
                  <a:pt x="9114580" y="11801426"/>
                </a:lnTo>
                <a:cubicBezTo>
                  <a:pt x="9110426" y="11799444"/>
                  <a:pt x="9107034" y="11795900"/>
                  <a:pt x="9106158" y="11791211"/>
                </a:cubicBezTo>
                <a:lnTo>
                  <a:pt x="9104900" y="11784731"/>
                </a:lnTo>
                <a:cubicBezTo>
                  <a:pt x="9103375" y="11776802"/>
                  <a:pt x="9108558" y="11768835"/>
                  <a:pt x="9116523" y="11767234"/>
                </a:cubicBezTo>
                <a:cubicBezTo>
                  <a:pt x="9118010" y="11766929"/>
                  <a:pt x="9119534" y="11767120"/>
                  <a:pt x="9120982" y="11767273"/>
                </a:cubicBezTo>
                <a:cubicBezTo>
                  <a:pt x="9121706" y="11763651"/>
                  <a:pt x="9123840" y="11760373"/>
                  <a:pt x="9126622" y="11757934"/>
                </a:cubicBezTo>
                <a:cubicBezTo>
                  <a:pt x="9127004" y="11757591"/>
                  <a:pt x="9127271" y="11757134"/>
                  <a:pt x="9127689" y="11756866"/>
                </a:cubicBezTo>
                <a:cubicBezTo>
                  <a:pt x="9128299" y="11756409"/>
                  <a:pt x="9129023" y="11756256"/>
                  <a:pt x="9129710" y="11755913"/>
                </a:cubicBezTo>
                <a:cubicBezTo>
                  <a:pt x="9131158" y="11755190"/>
                  <a:pt x="9132606" y="11754617"/>
                  <a:pt x="9134206" y="11754313"/>
                </a:cubicBezTo>
                <a:cubicBezTo>
                  <a:pt x="9134206" y="11754313"/>
                  <a:pt x="9134206" y="11754313"/>
                  <a:pt x="9134245" y="11754313"/>
                </a:cubicBezTo>
                <a:cubicBezTo>
                  <a:pt x="9137827" y="11753703"/>
                  <a:pt x="9141600" y="11754083"/>
                  <a:pt x="9144610" y="11756027"/>
                </a:cubicBezTo>
                <a:lnTo>
                  <a:pt x="9150327" y="11759725"/>
                </a:lnTo>
                <a:cubicBezTo>
                  <a:pt x="9150784" y="11759992"/>
                  <a:pt x="9151127" y="11760335"/>
                  <a:pt x="9151508" y="11760640"/>
                </a:cubicBezTo>
                <a:cubicBezTo>
                  <a:pt x="9152842" y="11760030"/>
                  <a:pt x="9154176" y="11759535"/>
                  <a:pt x="9155586" y="11759344"/>
                </a:cubicBezTo>
                <a:cubicBezTo>
                  <a:pt x="9157377" y="11759116"/>
                  <a:pt x="9159054" y="11759344"/>
                  <a:pt x="9160655" y="11759687"/>
                </a:cubicBezTo>
                <a:cubicBezTo>
                  <a:pt x="9151737" y="11751339"/>
                  <a:pt x="9157606" y="11735597"/>
                  <a:pt x="9169230" y="11734681"/>
                </a:cubicBezTo>
                <a:cubicBezTo>
                  <a:pt x="9166638" y="11730375"/>
                  <a:pt x="9166104" y="11724808"/>
                  <a:pt x="9168162" y="11720159"/>
                </a:cubicBezTo>
                <a:lnTo>
                  <a:pt x="9168734" y="11718900"/>
                </a:lnTo>
                <a:cubicBezTo>
                  <a:pt x="9167286" y="11719891"/>
                  <a:pt x="9165571" y="11720730"/>
                  <a:pt x="9163360" y="11721150"/>
                </a:cubicBezTo>
                <a:cubicBezTo>
                  <a:pt x="9145106" y="11724694"/>
                  <a:pt x="9135731" y="11697402"/>
                  <a:pt x="9153452" y="11693209"/>
                </a:cubicBezTo>
                <a:cubicBezTo>
                  <a:pt x="9152918" y="11690045"/>
                  <a:pt x="9153147" y="11686690"/>
                  <a:pt x="9154557" y="11683565"/>
                </a:cubicBezTo>
                <a:lnTo>
                  <a:pt x="9159931" y="11671520"/>
                </a:lnTo>
                <a:cubicBezTo>
                  <a:pt x="9163208" y="11664163"/>
                  <a:pt x="9173307" y="11661800"/>
                  <a:pt x="9180014" y="11665344"/>
                </a:cubicBezTo>
                <a:cubicBezTo>
                  <a:pt x="9187446" y="11669309"/>
                  <a:pt x="9189428" y="11678115"/>
                  <a:pt x="9186150" y="11685433"/>
                </a:cubicBezTo>
                <a:lnTo>
                  <a:pt x="9184245" y="11689664"/>
                </a:lnTo>
                <a:cubicBezTo>
                  <a:pt x="9185731" y="11688863"/>
                  <a:pt x="9187370" y="11688215"/>
                  <a:pt x="9189428" y="11687987"/>
                </a:cubicBezTo>
                <a:cubicBezTo>
                  <a:pt x="9203033" y="11686462"/>
                  <a:pt x="9209740" y="11701061"/>
                  <a:pt x="9205434" y="11710209"/>
                </a:cubicBezTo>
                <a:lnTo>
                  <a:pt x="9206577" y="11709791"/>
                </a:lnTo>
                <a:cubicBezTo>
                  <a:pt x="9214123" y="11706893"/>
                  <a:pt x="9222850" y="11713069"/>
                  <a:pt x="9224832" y="11720197"/>
                </a:cubicBezTo>
                <a:cubicBezTo>
                  <a:pt x="9227080" y="11728507"/>
                  <a:pt x="9221897" y="11735558"/>
                  <a:pt x="9214389" y="11738455"/>
                </a:cubicBezTo>
                <a:lnTo>
                  <a:pt x="9213360" y="11738836"/>
                </a:lnTo>
                <a:cubicBezTo>
                  <a:pt x="9213055" y="11740018"/>
                  <a:pt x="9212865" y="11741237"/>
                  <a:pt x="9212369" y="11742381"/>
                </a:cubicBezTo>
                <a:lnTo>
                  <a:pt x="9209664" y="11748404"/>
                </a:lnTo>
                <a:cubicBezTo>
                  <a:pt x="9206386" y="11755761"/>
                  <a:pt x="9195715" y="11757438"/>
                  <a:pt x="9189351" y="11753740"/>
                </a:cubicBezTo>
                <a:cubicBezTo>
                  <a:pt x="9187217" y="11752483"/>
                  <a:pt x="9185807" y="11750805"/>
                  <a:pt x="9184664" y="11748976"/>
                </a:cubicBezTo>
                <a:cubicBezTo>
                  <a:pt x="9184626" y="11750234"/>
                  <a:pt x="9184359" y="11751378"/>
                  <a:pt x="9184054" y="11752597"/>
                </a:cubicBezTo>
                <a:cubicBezTo>
                  <a:pt x="9191180" y="11757591"/>
                  <a:pt x="9193429" y="11768111"/>
                  <a:pt x="9188055" y="11774095"/>
                </a:cubicBezTo>
                <a:close/>
                <a:moveTo>
                  <a:pt x="9226546" y="11850104"/>
                </a:moveTo>
                <a:cubicBezTo>
                  <a:pt x="9207796" y="11853725"/>
                  <a:pt x="9202385" y="11824527"/>
                  <a:pt x="9221173" y="11820867"/>
                </a:cubicBezTo>
                <a:cubicBezTo>
                  <a:pt x="9239961" y="11817284"/>
                  <a:pt x="9245334" y="11846482"/>
                  <a:pt x="9226546" y="11850104"/>
                </a:cubicBezTo>
                <a:close/>
                <a:moveTo>
                  <a:pt x="9266180" y="11821972"/>
                </a:moveTo>
                <a:lnTo>
                  <a:pt x="9265456" y="11821515"/>
                </a:lnTo>
                <a:cubicBezTo>
                  <a:pt x="9265113" y="11821477"/>
                  <a:pt x="9264846" y="11821706"/>
                  <a:pt x="9264504" y="11821667"/>
                </a:cubicBezTo>
                <a:cubicBezTo>
                  <a:pt x="9263703" y="11821591"/>
                  <a:pt x="9263322" y="11821515"/>
                  <a:pt x="9263170" y="11821477"/>
                </a:cubicBezTo>
                <a:lnTo>
                  <a:pt x="9262903" y="11821477"/>
                </a:lnTo>
                <a:cubicBezTo>
                  <a:pt x="9262865" y="11821477"/>
                  <a:pt x="9262827" y="11821477"/>
                  <a:pt x="9262789" y="11821477"/>
                </a:cubicBezTo>
                <a:cubicBezTo>
                  <a:pt x="9262217" y="11822163"/>
                  <a:pt x="9261607" y="11822811"/>
                  <a:pt x="9261074" y="11823573"/>
                </a:cubicBezTo>
                <a:cubicBezTo>
                  <a:pt x="9256272" y="11830397"/>
                  <a:pt x="9245868" y="11829519"/>
                  <a:pt x="9240114" y="11824945"/>
                </a:cubicBezTo>
                <a:cubicBezTo>
                  <a:pt x="9233368" y="11819571"/>
                  <a:pt x="9234283" y="11810308"/>
                  <a:pt x="9238741" y="11803981"/>
                </a:cubicBezTo>
                <a:cubicBezTo>
                  <a:pt x="9243581" y="11797119"/>
                  <a:pt x="9250860" y="11793879"/>
                  <a:pt x="9258597" y="11792774"/>
                </a:cubicBezTo>
                <a:cubicBezTo>
                  <a:pt x="9258635" y="11792774"/>
                  <a:pt x="9258635" y="11792697"/>
                  <a:pt x="9258711" y="11792659"/>
                </a:cubicBezTo>
                <a:cubicBezTo>
                  <a:pt x="9258368" y="11790678"/>
                  <a:pt x="9257948" y="11788696"/>
                  <a:pt x="9258406" y="11786789"/>
                </a:cubicBezTo>
                <a:cubicBezTo>
                  <a:pt x="9251204" y="11785227"/>
                  <a:pt x="9244877" y="11779585"/>
                  <a:pt x="9240418" y="11773105"/>
                </a:cubicBezTo>
                <a:cubicBezTo>
                  <a:pt x="9239999" y="11774972"/>
                  <a:pt x="9239313" y="11776764"/>
                  <a:pt x="9238322" y="11778364"/>
                </a:cubicBezTo>
                <a:lnTo>
                  <a:pt x="9234625" y="11784083"/>
                </a:lnTo>
                <a:cubicBezTo>
                  <a:pt x="9229976" y="11791326"/>
                  <a:pt x="9220106" y="11792278"/>
                  <a:pt x="9213246" y="11787971"/>
                </a:cubicBezTo>
                <a:cubicBezTo>
                  <a:pt x="9206081" y="11783435"/>
                  <a:pt x="9205014" y="11773333"/>
                  <a:pt x="9209359" y="11766586"/>
                </a:cubicBezTo>
                <a:lnTo>
                  <a:pt x="9213055" y="11760869"/>
                </a:lnTo>
                <a:cubicBezTo>
                  <a:pt x="9215457" y="11757134"/>
                  <a:pt x="9219267" y="11755151"/>
                  <a:pt x="9223345" y="11754617"/>
                </a:cubicBezTo>
                <a:cubicBezTo>
                  <a:pt x="9225136" y="11749814"/>
                  <a:pt x="9228871" y="11745622"/>
                  <a:pt x="9235083" y="11744402"/>
                </a:cubicBezTo>
                <a:cubicBezTo>
                  <a:pt x="9236950" y="11744058"/>
                  <a:pt x="9238551" y="11744174"/>
                  <a:pt x="9240037" y="11744440"/>
                </a:cubicBezTo>
                <a:cubicBezTo>
                  <a:pt x="9240571" y="11743526"/>
                  <a:pt x="9240838" y="11742496"/>
                  <a:pt x="9241485" y="11741581"/>
                </a:cubicBezTo>
                <a:cubicBezTo>
                  <a:pt x="9232606" y="11736245"/>
                  <a:pt x="9230586" y="11719053"/>
                  <a:pt x="9243353" y="11712573"/>
                </a:cubicBezTo>
                <a:cubicBezTo>
                  <a:pt x="9252042" y="11708190"/>
                  <a:pt x="9258902" y="11713069"/>
                  <a:pt x="9261493" y="11720159"/>
                </a:cubicBezTo>
                <a:cubicBezTo>
                  <a:pt x="9262484" y="11719091"/>
                  <a:pt x="9263551" y="11718138"/>
                  <a:pt x="9264770" y="11717452"/>
                </a:cubicBezTo>
                <a:cubicBezTo>
                  <a:pt x="9261569" y="11709981"/>
                  <a:pt x="9265342" y="11701557"/>
                  <a:pt x="9272278" y="11697822"/>
                </a:cubicBezTo>
                <a:cubicBezTo>
                  <a:pt x="9276775" y="11695420"/>
                  <a:pt x="9281958" y="11695953"/>
                  <a:pt x="9286188" y="11698354"/>
                </a:cubicBezTo>
                <a:cubicBezTo>
                  <a:pt x="9285502" y="11697593"/>
                  <a:pt x="9284930" y="11696792"/>
                  <a:pt x="9284435" y="11695878"/>
                </a:cubicBezTo>
                <a:lnTo>
                  <a:pt x="9283216" y="11693514"/>
                </a:lnTo>
                <a:cubicBezTo>
                  <a:pt x="9265952" y="11693437"/>
                  <a:pt x="9261912" y="11666450"/>
                  <a:pt x="9280243" y="11664391"/>
                </a:cubicBezTo>
                <a:cubicBezTo>
                  <a:pt x="9284054" y="11663973"/>
                  <a:pt x="9287141" y="11665039"/>
                  <a:pt x="9289733" y="11666678"/>
                </a:cubicBezTo>
                <a:cubicBezTo>
                  <a:pt x="9295944" y="11664964"/>
                  <a:pt x="9303718" y="11666526"/>
                  <a:pt x="9306691" y="11672434"/>
                </a:cubicBezTo>
                <a:lnTo>
                  <a:pt x="9309778" y="11678533"/>
                </a:lnTo>
                <a:cubicBezTo>
                  <a:pt x="9313551" y="11685967"/>
                  <a:pt x="9313398" y="11694696"/>
                  <a:pt x="9305815" y="11699918"/>
                </a:cubicBezTo>
                <a:cubicBezTo>
                  <a:pt x="9301432" y="11702930"/>
                  <a:pt x="9294420" y="11703348"/>
                  <a:pt x="9289351" y="11700680"/>
                </a:cubicBezTo>
                <a:cubicBezTo>
                  <a:pt x="9290723" y="11701938"/>
                  <a:pt x="9291905" y="11703425"/>
                  <a:pt x="9292781" y="11705101"/>
                </a:cubicBezTo>
                <a:lnTo>
                  <a:pt x="9295868" y="11711200"/>
                </a:lnTo>
                <a:cubicBezTo>
                  <a:pt x="9296973" y="11713373"/>
                  <a:pt x="9297392" y="11715622"/>
                  <a:pt x="9297354" y="11717833"/>
                </a:cubicBezTo>
                <a:cubicBezTo>
                  <a:pt x="9303871" y="11720882"/>
                  <a:pt x="9309168" y="11726143"/>
                  <a:pt x="9311455" y="11733805"/>
                </a:cubicBezTo>
                <a:cubicBezTo>
                  <a:pt x="9312903" y="11738684"/>
                  <a:pt x="9312941" y="11743372"/>
                  <a:pt x="9311912" y="11747795"/>
                </a:cubicBezTo>
                <a:cubicBezTo>
                  <a:pt x="9313894" y="11749091"/>
                  <a:pt x="9315685" y="11750844"/>
                  <a:pt x="9317057" y="11753055"/>
                </a:cubicBezTo>
                <a:cubicBezTo>
                  <a:pt x="9319229" y="11756638"/>
                  <a:pt x="9319382" y="11761098"/>
                  <a:pt x="9318124" y="11765061"/>
                </a:cubicBezTo>
                <a:cubicBezTo>
                  <a:pt x="9317743" y="11767539"/>
                  <a:pt x="9316981" y="11769980"/>
                  <a:pt x="9315532" y="11771923"/>
                </a:cubicBezTo>
                <a:cubicBezTo>
                  <a:pt x="9312522" y="11775925"/>
                  <a:pt x="9308139" y="11777603"/>
                  <a:pt x="9303642" y="11777641"/>
                </a:cubicBezTo>
                <a:lnTo>
                  <a:pt x="9298841" y="11780080"/>
                </a:lnTo>
                <a:cubicBezTo>
                  <a:pt x="9293962" y="11782520"/>
                  <a:pt x="9288742" y="11782215"/>
                  <a:pt x="9284397" y="11779928"/>
                </a:cubicBezTo>
                <a:cubicBezTo>
                  <a:pt x="9287179" y="11781644"/>
                  <a:pt x="9289466" y="11784006"/>
                  <a:pt x="9290113" y="11787284"/>
                </a:cubicBezTo>
                <a:lnTo>
                  <a:pt x="9291371" y="11793765"/>
                </a:lnTo>
                <a:cubicBezTo>
                  <a:pt x="9292324" y="11798682"/>
                  <a:pt x="9291447" y="11803485"/>
                  <a:pt x="9288779" y="11807259"/>
                </a:cubicBezTo>
                <a:cubicBezTo>
                  <a:pt x="9289084" y="11810156"/>
                  <a:pt x="9288665" y="11813167"/>
                  <a:pt x="9287179" y="11816141"/>
                </a:cubicBezTo>
                <a:cubicBezTo>
                  <a:pt x="9283520" y="11823154"/>
                  <a:pt x="9272926" y="11826355"/>
                  <a:pt x="9266180" y="11821972"/>
                </a:cubicBezTo>
                <a:close/>
                <a:moveTo>
                  <a:pt x="9342705" y="11851743"/>
                </a:moveTo>
                <a:cubicBezTo>
                  <a:pt x="9340342" y="11855592"/>
                  <a:pt x="9336150" y="11857269"/>
                  <a:pt x="9331881" y="11857308"/>
                </a:cubicBezTo>
                <a:cubicBezTo>
                  <a:pt x="9331653" y="11857499"/>
                  <a:pt x="9331424" y="11857689"/>
                  <a:pt x="9331157" y="11857880"/>
                </a:cubicBezTo>
                <a:cubicBezTo>
                  <a:pt x="9324603" y="11862987"/>
                  <a:pt x="9315418" y="11861081"/>
                  <a:pt x="9310349" y="11854944"/>
                </a:cubicBezTo>
                <a:cubicBezTo>
                  <a:pt x="9308825" y="11853115"/>
                  <a:pt x="9308101" y="11850942"/>
                  <a:pt x="9307720" y="11848655"/>
                </a:cubicBezTo>
                <a:cubicBezTo>
                  <a:pt x="9304557" y="11851895"/>
                  <a:pt x="9299984" y="11853420"/>
                  <a:pt x="9294306" y="11850904"/>
                </a:cubicBezTo>
                <a:cubicBezTo>
                  <a:pt x="9277080" y="11843243"/>
                  <a:pt x="9285350" y="11814654"/>
                  <a:pt x="9302766" y="11822429"/>
                </a:cubicBezTo>
                <a:cubicBezTo>
                  <a:pt x="9304748" y="11823306"/>
                  <a:pt x="9306310" y="11824527"/>
                  <a:pt x="9307644" y="11825898"/>
                </a:cubicBezTo>
                <a:lnTo>
                  <a:pt x="9307606" y="11825632"/>
                </a:lnTo>
                <a:cubicBezTo>
                  <a:pt x="9306729" y="11821133"/>
                  <a:pt x="9308330" y="11817017"/>
                  <a:pt x="9311074" y="11813852"/>
                </a:cubicBezTo>
                <a:cubicBezTo>
                  <a:pt x="9303681" y="11814539"/>
                  <a:pt x="9295754" y="11810460"/>
                  <a:pt x="9294686" y="11800969"/>
                </a:cubicBezTo>
                <a:lnTo>
                  <a:pt x="9294229" y="11796929"/>
                </a:lnTo>
                <a:cubicBezTo>
                  <a:pt x="9292095" y="11777907"/>
                  <a:pt x="9321668" y="11775202"/>
                  <a:pt x="9323803" y="11794184"/>
                </a:cubicBezTo>
                <a:lnTo>
                  <a:pt x="9324260" y="11798262"/>
                </a:lnTo>
                <a:cubicBezTo>
                  <a:pt x="9324755" y="11802608"/>
                  <a:pt x="9323459" y="11806000"/>
                  <a:pt x="9321325" y="11808593"/>
                </a:cubicBezTo>
                <a:cubicBezTo>
                  <a:pt x="9328719" y="11807907"/>
                  <a:pt x="9335540" y="11813624"/>
                  <a:pt x="9336912" y="11820753"/>
                </a:cubicBezTo>
                <a:lnTo>
                  <a:pt x="9337941" y="11826166"/>
                </a:lnTo>
                <a:cubicBezTo>
                  <a:pt x="9341981" y="11827919"/>
                  <a:pt x="9345258" y="11831197"/>
                  <a:pt x="9346554" y="11835848"/>
                </a:cubicBezTo>
                <a:cubicBezTo>
                  <a:pt x="9348193" y="11841908"/>
                  <a:pt x="9345792" y="11846787"/>
                  <a:pt x="9342705" y="11851743"/>
                </a:cubicBezTo>
                <a:close/>
                <a:moveTo>
                  <a:pt x="9323459" y="11701862"/>
                </a:moveTo>
                <a:cubicBezTo>
                  <a:pt x="9322545" y="11693896"/>
                  <a:pt x="9327270" y="11686119"/>
                  <a:pt x="9335578" y="11684709"/>
                </a:cubicBezTo>
                <a:cubicBezTo>
                  <a:pt x="9343124" y="11683412"/>
                  <a:pt x="9351851" y="11688825"/>
                  <a:pt x="9352728" y="11696831"/>
                </a:cubicBezTo>
                <a:lnTo>
                  <a:pt x="9354214" y="11709943"/>
                </a:lnTo>
                <a:cubicBezTo>
                  <a:pt x="9355091" y="11717947"/>
                  <a:pt x="9350403" y="11725686"/>
                  <a:pt x="9342095" y="11727134"/>
                </a:cubicBezTo>
                <a:cubicBezTo>
                  <a:pt x="9334549" y="11728430"/>
                  <a:pt x="9325822" y="11722980"/>
                  <a:pt x="9324946" y="11715013"/>
                </a:cubicBezTo>
                <a:lnTo>
                  <a:pt x="9323459" y="11701862"/>
                </a:lnTo>
                <a:close/>
                <a:moveTo>
                  <a:pt x="9376775" y="11778708"/>
                </a:moveTo>
                <a:lnTo>
                  <a:pt x="9374107" y="11784731"/>
                </a:lnTo>
                <a:cubicBezTo>
                  <a:pt x="9370830" y="11792088"/>
                  <a:pt x="9360807" y="11794527"/>
                  <a:pt x="9354061" y="11790983"/>
                </a:cubicBezTo>
                <a:cubicBezTo>
                  <a:pt x="9346630" y="11787056"/>
                  <a:pt x="9344572" y="11778250"/>
                  <a:pt x="9347811" y="11770932"/>
                </a:cubicBezTo>
                <a:lnTo>
                  <a:pt x="9350517" y="11764909"/>
                </a:lnTo>
                <a:cubicBezTo>
                  <a:pt x="9353795" y="11757552"/>
                  <a:pt x="9363817" y="11755113"/>
                  <a:pt x="9370563" y="11758696"/>
                </a:cubicBezTo>
                <a:cubicBezTo>
                  <a:pt x="9377956" y="11762546"/>
                  <a:pt x="9380052" y="11771389"/>
                  <a:pt x="9376775" y="11778708"/>
                </a:cubicBezTo>
                <a:close/>
                <a:moveTo>
                  <a:pt x="9370296" y="11640301"/>
                </a:moveTo>
                <a:cubicBezTo>
                  <a:pt x="9367133" y="11640988"/>
                  <a:pt x="9364008" y="11641673"/>
                  <a:pt x="9360883" y="11642359"/>
                </a:cubicBezTo>
                <a:cubicBezTo>
                  <a:pt x="9360731" y="11642397"/>
                  <a:pt x="9360578" y="11642359"/>
                  <a:pt x="9360426" y="11642359"/>
                </a:cubicBezTo>
                <a:cubicBezTo>
                  <a:pt x="9359397" y="11644037"/>
                  <a:pt x="9357987" y="11645485"/>
                  <a:pt x="9356158" y="11646476"/>
                </a:cubicBezTo>
                <a:cubicBezTo>
                  <a:pt x="9355281" y="11646896"/>
                  <a:pt x="9354443" y="11647391"/>
                  <a:pt x="9353642" y="11647963"/>
                </a:cubicBezTo>
                <a:lnTo>
                  <a:pt x="9353642" y="11647963"/>
                </a:lnTo>
                <a:cubicBezTo>
                  <a:pt x="9353604" y="11648077"/>
                  <a:pt x="9353566" y="11648115"/>
                  <a:pt x="9353490" y="11648267"/>
                </a:cubicBezTo>
                <a:cubicBezTo>
                  <a:pt x="9353452" y="11648497"/>
                  <a:pt x="9353452" y="11648535"/>
                  <a:pt x="9353337" y="11649030"/>
                </a:cubicBezTo>
                <a:cubicBezTo>
                  <a:pt x="9351508" y="11657416"/>
                  <a:pt x="9343810" y="11662486"/>
                  <a:pt x="9335388" y="11661266"/>
                </a:cubicBezTo>
                <a:cubicBezTo>
                  <a:pt x="9327347" y="11660122"/>
                  <a:pt x="9321439" y="11651165"/>
                  <a:pt x="9323155" y="11643312"/>
                </a:cubicBezTo>
                <a:cubicBezTo>
                  <a:pt x="9325136" y="11634164"/>
                  <a:pt x="9330129" y="11625892"/>
                  <a:pt x="9338551" y="11621356"/>
                </a:cubicBezTo>
                <a:cubicBezTo>
                  <a:pt x="9339313" y="11620937"/>
                  <a:pt x="9340113" y="11620861"/>
                  <a:pt x="9340876" y="11620556"/>
                </a:cubicBezTo>
                <a:lnTo>
                  <a:pt x="9340685" y="11618764"/>
                </a:lnTo>
                <a:cubicBezTo>
                  <a:pt x="9339770" y="11610492"/>
                  <a:pt x="9346744" y="11603784"/>
                  <a:pt x="9354481" y="11602907"/>
                </a:cubicBezTo>
                <a:cubicBezTo>
                  <a:pt x="9360235" y="11602259"/>
                  <a:pt x="9365151" y="11605575"/>
                  <a:pt x="9367972" y="11610264"/>
                </a:cubicBezTo>
                <a:cubicBezTo>
                  <a:pt x="9374717" y="11610645"/>
                  <a:pt x="9380853" y="11615409"/>
                  <a:pt x="9382263" y="11622195"/>
                </a:cubicBezTo>
                <a:cubicBezTo>
                  <a:pt x="9383939" y="11630352"/>
                  <a:pt x="9378414" y="11638547"/>
                  <a:pt x="9370296" y="11640301"/>
                </a:cubicBezTo>
                <a:close/>
                <a:moveTo>
                  <a:pt x="9430472" y="11727020"/>
                </a:moveTo>
                <a:lnTo>
                  <a:pt x="9424641" y="11734301"/>
                </a:lnTo>
                <a:cubicBezTo>
                  <a:pt x="9419610" y="11740628"/>
                  <a:pt x="9409054" y="11739980"/>
                  <a:pt x="9403642" y="11734834"/>
                </a:cubicBezTo>
                <a:cubicBezTo>
                  <a:pt x="9399031" y="11730412"/>
                  <a:pt x="9398230" y="11724351"/>
                  <a:pt x="9400251" y="11718939"/>
                </a:cubicBezTo>
                <a:cubicBezTo>
                  <a:pt x="9398993" y="11717072"/>
                  <a:pt x="9398002" y="11714974"/>
                  <a:pt x="9397659" y="11712459"/>
                </a:cubicBezTo>
                <a:cubicBezTo>
                  <a:pt x="9396859" y="11707199"/>
                  <a:pt x="9399793" y="11701748"/>
                  <a:pt x="9404176" y="11698698"/>
                </a:cubicBezTo>
                <a:cubicBezTo>
                  <a:pt x="9406158" y="11693552"/>
                  <a:pt x="9411340" y="11689702"/>
                  <a:pt x="9416752" y="11688902"/>
                </a:cubicBezTo>
                <a:cubicBezTo>
                  <a:pt x="9425098" y="11687681"/>
                  <a:pt x="9431691" y="11694544"/>
                  <a:pt x="9433025" y="11702205"/>
                </a:cubicBezTo>
                <a:cubicBezTo>
                  <a:pt x="9433482" y="11704912"/>
                  <a:pt x="9433368" y="11707542"/>
                  <a:pt x="9432834" y="11709981"/>
                </a:cubicBezTo>
                <a:cubicBezTo>
                  <a:pt x="9435616" y="11715394"/>
                  <a:pt x="9434473" y="11721989"/>
                  <a:pt x="9430472" y="11727020"/>
                </a:cubicBezTo>
                <a:close/>
                <a:moveTo>
                  <a:pt x="9487065" y="11782635"/>
                </a:moveTo>
                <a:cubicBezTo>
                  <a:pt x="9483406" y="11789762"/>
                  <a:pt x="9472888" y="11792659"/>
                  <a:pt x="9466104" y="11788314"/>
                </a:cubicBezTo>
                <a:lnTo>
                  <a:pt x="9460388" y="11784616"/>
                </a:lnTo>
                <a:cubicBezTo>
                  <a:pt x="9453147" y="11779966"/>
                  <a:pt x="9450746" y="11771351"/>
                  <a:pt x="9454709" y="11763651"/>
                </a:cubicBezTo>
                <a:cubicBezTo>
                  <a:pt x="9458368" y="11756523"/>
                  <a:pt x="9468886" y="11753626"/>
                  <a:pt x="9475670" y="11757972"/>
                </a:cubicBezTo>
                <a:lnTo>
                  <a:pt x="9481386" y="11761669"/>
                </a:lnTo>
                <a:cubicBezTo>
                  <a:pt x="9488627" y="11766358"/>
                  <a:pt x="9491028" y="11774934"/>
                  <a:pt x="9487065" y="11782635"/>
                </a:cubicBezTo>
                <a:close/>
                <a:moveTo>
                  <a:pt x="9481729" y="11594711"/>
                </a:moveTo>
                <a:cubicBezTo>
                  <a:pt x="9489770" y="11591358"/>
                  <a:pt x="9498078" y="11595550"/>
                  <a:pt x="9501813" y="11602945"/>
                </a:cubicBezTo>
                <a:lnTo>
                  <a:pt x="9504900" y="11609044"/>
                </a:lnTo>
                <a:cubicBezTo>
                  <a:pt x="9508673" y="11616477"/>
                  <a:pt x="9503871" y="11626121"/>
                  <a:pt x="9496630" y="11629133"/>
                </a:cubicBezTo>
                <a:cubicBezTo>
                  <a:pt x="9494610" y="11629971"/>
                  <a:pt x="9492514" y="11630352"/>
                  <a:pt x="9490533" y="11630276"/>
                </a:cubicBezTo>
                <a:cubicBezTo>
                  <a:pt x="9493391" y="11638662"/>
                  <a:pt x="9488818" y="11650783"/>
                  <a:pt x="9477042" y="11652118"/>
                </a:cubicBezTo>
                <a:cubicBezTo>
                  <a:pt x="9472163" y="11652652"/>
                  <a:pt x="9468619" y="11651088"/>
                  <a:pt x="9466295" y="11648420"/>
                </a:cubicBezTo>
                <a:cubicBezTo>
                  <a:pt x="9467819" y="11656578"/>
                  <a:pt x="9463094" y="11666946"/>
                  <a:pt x="9452271" y="11668165"/>
                </a:cubicBezTo>
                <a:cubicBezTo>
                  <a:pt x="9442590" y="11669270"/>
                  <a:pt x="9438170" y="11662066"/>
                  <a:pt x="9438513" y="11654443"/>
                </a:cubicBezTo>
                <a:cubicBezTo>
                  <a:pt x="9437446" y="11654214"/>
                  <a:pt x="9436531" y="11653643"/>
                  <a:pt x="9435502" y="11653223"/>
                </a:cubicBezTo>
                <a:cubicBezTo>
                  <a:pt x="9430357" y="11659017"/>
                  <a:pt x="9420868" y="11659399"/>
                  <a:pt x="9415075" y="11654443"/>
                </a:cubicBezTo>
                <a:cubicBezTo>
                  <a:pt x="9408825" y="11649106"/>
                  <a:pt x="9408444" y="11639767"/>
                  <a:pt x="9413475" y="11633516"/>
                </a:cubicBezTo>
                <a:lnTo>
                  <a:pt x="9419305" y="11626235"/>
                </a:lnTo>
                <a:cubicBezTo>
                  <a:pt x="9421973" y="11622881"/>
                  <a:pt x="9426051" y="11621318"/>
                  <a:pt x="9430128" y="11621242"/>
                </a:cubicBezTo>
                <a:cubicBezTo>
                  <a:pt x="9430509" y="11620937"/>
                  <a:pt x="9430738" y="11620556"/>
                  <a:pt x="9431119" y="11620289"/>
                </a:cubicBezTo>
                <a:cubicBezTo>
                  <a:pt x="9437789" y="11615982"/>
                  <a:pt x="9448536" y="11618574"/>
                  <a:pt x="9452156" y="11625778"/>
                </a:cubicBezTo>
                <a:lnTo>
                  <a:pt x="9455243" y="11631877"/>
                </a:lnTo>
                <a:cubicBezTo>
                  <a:pt x="9456424" y="11634241"/>
                  <a:pt x="9456881" y="11636603"/>
                  <a:pt x="9456996" y="11638967"/>
                </a:cubicBezTo>
                <a:cubicBezTo>
                  <a:pt x="9459587" y="11639501"/>
                  <a:pt x="9461874" y="11640454"/>
                  <a:pt x="9463398" y="11642168"/>
                </a:cubicBezTo>
                <a:cubicBezTo>
                  <a:pt x="9461874" y="11634011"/>
                  <a:pt x="9466599" y="11623682"/>
                  <a:pt x="9477385" y="11622461"/>
                </a:cubicBezTo>
                <a:cubicBezTo>
                  <a:pt x="9477499" y="11622461"/>
                  <a:pt x="9477575" y="11622500"/>
                  <a:pt x="9477689" y="11622500"/>
                </a:cubicBezTo>
                <a:cubicBezTo>
                  <a:pt x="9477346" y="11621928"/>
                  <a:pt x="9476851" y="11621547"/>
                  <a:pt x="9476546" y="11620937"/>
                </a:cubicBezTo>
                <a:lnTo>
                  <a:pt x="9473460" y="11614838"/>
                </a:lnTo>
                <a:cubicBezTo>
                  <a:pt x="9469725" y="11607367"/>
                  <a:pt x="9474488" y="11597723"/>
                  <a:pt x="9481729" y="11594711"/>
                </a:cubicBezTo>
                <a:close/>
                <a:moveTo>
                  <a:pt x="9407835" y="11570849"/>
                </a:moveTo>
                <a:lnTo>
                  <a:pt x="9408520" y="11570507"/>
                </a:lnTo>
                <a:cubicBezTo>
                  <a:pt x="9409359" y="11567266"/>
                  <a:pt x="9410921" y="11564293"/>
                  <a:pt x="9413742" y="11562654"/>
                </a:cubicBezTo>
                <a:cubicBezTo>
                  <a:pt x="9419992" y="11558995"/>
                  <a:pt x="9426813" y="11556402"/>
                  <a:pt x="9433977" y="11559262"/>
                </a:cubicBezTo>
                <a:cubicBezTo>
                  <a:pt x="9434664" y="11559528"/>
                  <a:pt x="9435235" y="11559948"/>
                  <a:pt x="9435883" y="11560291"/>
                </a:cubicBezTo>
                <a:cubicBezTo>
                  <a:pt x="9437522" y="11560176"/>
                  <a:pt x="9439084" y="11560367"/>
                  <a:pt x="9440609" y="11560748"/>
                </a:cubicBezTo>
                <a:cubicBezTo>
                  <a:pt x="9440609" y="11560444"/>
                  <a:pt x="9440418" y="11560100"/>
                  <a:pt x="9440418" y="11559796"/>
                </a:cubicBezTo>
                <a:cubicBezTo>
                  <a:pt x="9440571" y="11551066"/>
                  <a:pt x="9447545" y="11546073"/>
                  <a:pt x="9455510" y="11545197"/>
                </a:cubicBezTo>
                <a:lnTo>
                  <a:pt x="9462064" y="11544472"/>
                </a:lnTo>
                <a:cubicBezTo>
                  <a:pt x="9470068" y="11543558"/>
                  <a:pt x="9476813" y="11552324"/>
                  <a:pt x="9476661" y="11559566"/>
                </a:cubicBezTo>
                <a:cubicBezTo>
                  <a:pt x="9476508" y="11568296"/>
                  <a:pt x="9469534" y="11573290"/>
                  <a:pt x="9461569" y="11574166"/>
                </a:cubicBezTo>
                <a:lnTo>
                  <a:pt x="9455014" y="11574890"/>
                </a:lnTo>
                <a:cubicBezTo>
                  <a:pt x="9454633" y="11574929"/>
                  <a:pt x="9454290" y="11574700"/>
                  <a:pt x="9453871" y="11574700"/>
                </a:cubicBezTo>
                <a:cubicBezTo>
                  <a:pt x="9454633" y="11579578"/>
                  <a:pt x="9452728" y="11584572"/>
                  <a:pt x="9446706" y="11587621"/>
                </a:cubicBezTo>
                <a:cubicBezTo>
                  <a:pt x="9445258" y="11588384"/>
                  <a:pt x="9443810" y="11588765"/>
                  <a:pt x="9442362" y="11589071"/>
                </a:cubicBezTo>
                <a:cubicBezTo>
                  <a:pt x="9441028" y="11590328"/>
                  <a:pt x="9439504" y="11591433"/>
                  <a:pt x="9437789" y="11592196"/>
                </a:cubicBezTo>
                <a:cubicBezTo>
                  <a:pt x="9435273" y="11593340"/>
                  <a:pt x="9432644" y="11593529"/>
                  <a:pt x="9430091" y="11593111"/>
                </a:cubicBezTo>
                <a:cubicBezTo>
                  <a:pt x="9429061" y="11594025"/>
                  <a:pt x="9428033" y="11595016"/>
                  <a:pt x="9426775" y="11595664"/>
                </a:cubicBezTo>
                <a:lnTo>
                  <a:pt x="9420677" y="11598753"/>
                </a:lnTo>
                <a:cubicBezTo>
                  <a:pt x="9413017" y="11602640"/>
                  <a:pt x="9404023" y="11598448"/>
                  <a:pt x="9400288" y="11591281"/>
                </a:cubicBezTo>
                <a:cubicBezTo>
                  <a:pt x="9396439" y="11583695"/>
                  <a:pt x="9400670" y="11574433"/>
                  <a:pt x="9407835" y="11570849"/>
                </a:cubicBezTo>
                <a:close/>
                <a:moveTo>
                  <a:pt x="9396173" y="11523735"/>
                </a:moveTo>
                <a:cubicBezTo>
                  <a:pt x="9401851" y="11529072"/>
                  <a:pt x="9401851" y="11537039"/>
                  <a:pt x="9397926" y="11543138"/>
                </a:cubicBezTo>
                <a:cubicBezTo>
                  <a:pt x="9400594" y="11545463"/>
                  <a:pt x="9402537" y="11548589"/>
                  <a:pt x="9402918" y="11552058"/>
                </a:cubicBezTo>
                <a:lnTo>
                  <a:pt x="9403642" y="11558614"/>
                </a:lnTo>
                <a:cubicBezTo>
                  <a:pt x="9404557" y="11566886"/>
                  <a:pt x="9399298" y="11573899"/>
                  <a:pt x="9391142" y="11575500"/>
                </a:cubicBezTo>
                <a:cubicBezTo>
                  <a:pt x="9383482" y="11576987"/>
                  <a:pt x="9375136" y="11570735"/>
                  <a:pt x="9374259" y="11562997"/>
                </a:cubicBezTo>
                <a:lnTo>
                  <a:pt x="9373535" y="11556441"/>
                </a:lnTo>
                <a:cubicBezTo>
                  <a:pt x="9373498" y="11555945"/>
                  <a:pt x="9373535" y="11555488"/>
                  <a:pt x="9373498" y="11554992"/>
                </a:cubicBezTo>
                <a:cubicBezTo>
                  <a:pt x="9373422" y="11554954"/>
                  <a:pt x="9373383" y="11554916"/>
                  <a:pt x="9373307" y="11554878"/>
                </a:cubicBezTo>
                <a:cubicBezTo>
                  <a:pt x="9373155" y="11555717"/>
                  <a:pt x="9373612" y="11556555"/>
                  <a:pt x="9373345" y="11557393"/>
                </a:cubicBezTo>
                <a:lnTo>
                  <a:pt x="9370334" y="11566543"/>
                </a:lnTo>
                <a:cubicBezTo>
                  <a:pt x="9367743" y="11574470"/>
                  <a:pt x="9357415" y="11577787"/>
                  <a:pt x="9350251" y="11574776"/>
                </a:cubicBezTo>
                <a:cubicBezTo>
                  <a:pt x="9342819" y="11571651"/>
                  <a:pt x="9339961" y="11563950"/>
                  <a:pt x="9341561" y="11556593"/>
                </a:cubicBezTo>
                <a:cubicBezTo>
                  <a:pt x="9338132" y="11555297"/>
                  <a:pt x="9335159" y="11552972"/>
                  <a:pt x="9333520" y="11549732"/>
                </a:cubicBezTo>
                <a:lnTo>
                  <a:pt x="9330433" y="11543633"/>
                </a:lnTo>
                <a:cubicBezTo>
                  <a:pt x="9326546" y="11535933"/>
                  <a:pt x="9329138" y="11527243"/>
                  <a:pt x="9336455" y="11522783"/>
                </a:cubicBezTo>
                <a:cubicBezTo>
                  <a:pt x="9343353" y="11518552"/>
                  <a:pt x="9353680" y="11521639"/>
                  <a:pt x="9357301" y="11528805"/>
                </a:cubicBezTo>
                <a:lnTo>
                  <a:pt x="9360388" y="11534904"/>
                </a:lnTo>
                <a:cubicBezTo>
                  <a:pt x="9360616" y="11535361"/>
                  <a:pt x="9360769" y="11535819"/>
                  <a:pt x="9360959" y="11536315"/>
                </a:cubicBezTo>
                <a:cubicBezTo>
                  <a:pt x="9362408" y="11536467"/>
                  <a:pt x="9363817" y="11536734"/>
                  <a:pt x="9365151" y="11537268"/>
                </a:cubicBezTo>
                <a:cubicBezTo>
                  <a:pt x="9365685" y="11537496"/>
                  <a:pt x="9365761" y="11538106"/>
                  <a:pt x="9366257" y="11538373"/>
                </a:cubicBezTo>
                <a:cubicBezTo>
                  <a:pt x="9366866" y="11536010"/>
                  <a:pt x="9367819" y="11533685"/>
                  <a:pt x="9369420" y="11531703"/>
                </a:cubicBezTo>
                <a:lnTo>
                  <a:pt x="9375250" y="11524422"/>
                </a:lnTo>
                <a:cubicBezTo>
                  <a:pt x="9380205" y="11518132"/>
                  <a:pt x="9390685" y="11518590"/>
                  <a:pt x="9396173" y="11523735"/>
                </a:cubicBezTo>
                <a:close/>
                <a:moveTo>
                  <a:pt x="9381729" y="11333106"/>
                </a:moveTo>
                <a:cubicBezTo>
                  <a:pt x="9387865" y="11339205"/>
                  <a:pt x="9386798" y="11347859"/>
                  <a:pt x="9381805" y="11354110"/>
                </a:cubicBezTo>
                <a:lnTo>
                  <a:pt x="9380090" y="11356245"/>
                </a:lnTo>
                <a:cubicBezTo>
                  <a:pt x="9384892" y="11358493"/>
                  <a:pt x="9388437" y="11363372"/>
                  <a:pt x="9389008" y="11368671"/>
                </a:cubicBezTo>
                <a:lnTo>
                  <a:pt x="9389732" y="11375227"/>
                </a:lnTo>
                <a:cubicBezTo>
                  <a:pt x="9390647" y="11383499"/>
                  <a:pt x="9383863" y="11390246"/>
                  <a:pt x="9376089" y="11391199"/>
                </a:cubicBezTo>
                <a:cubicBezTo>
                  <a:pt x="9367972" y="11392228"/>
                  <a:pt x="9360998" y="11385291"/>
                  <a:pt x="9360121" y="11377591"/>
                </a:cubicBezTo>
                <a:lnTo>
                  <a:pt x="9359397" y="11371035"/>
                </a:lnTo>
                <a:cubicBezTo>
                  <a:pt x="9359130" y="11368748"/>
                  <a:pt x="9359511" y="11366650"/>
                  <a:pt x="9360274" y="11364668"/>
                </a:cubicBezTo>
                <a:cubicBezTo>
                  <a:pt x="9358253" y="11363906"/>
                  <a:pt x="9356386" y="11362877"/>
                  <a:pt x="9354976" y="11361428"/>
                </a:cubicBezTo>
                <a:cubicBezTo>
                  <a:pt x="9348878" y="11355329"/>
                  <a:pt x="9349908" y="11346677"/>
                  <a:pt x="9354938" y="11340425"/>
                </a:cubicBezTo>
                <a:lnTo>
                  <a:pt x="9360769" y="11333144"/>
                </a:lnTo>
                <a:cubicBezTo>
                  <a:pt x="9365761" y="11326893"/>
                  <a:pt x="9376547" y="11327922"/>
                  <a:pt x="9381729" y="11333106"/>
                </a:cubicBezTo>
                <a:close/>
                <a:moveTo>
                  <a:pt x="9371364" y="11270250"/>
                </a:moveTo>
                <a:cubicBezTo>
                  <a:pt x="9372431" y="11278063"/>
                  <a:pt x="9366600" y="11286069"/>
                  <a:pt x="9358635" y="11286945"/>
                </a:cubicBezTo>
                <a:lnTo>
                  <a:pt x="9352080" y="11287670"/>
                </a:lnTo>
                <a:cubicBezTo>
                  <a:pt x="9344077" y="11288584"/>
                  <a:pt x="9336455" y="11283057"/>
                  <a:pt x="9335388" y="11274939"/>
                </a:cubicBezTo>
                <a:cubicBezTo>
                  <a:pt x="9334321" y="11267124"/>
                  <a:pt x="9340152" y="11259119"/>
                  <a:pt x="9348117" y="11258242"/>
                </a:cubicBezTo>
                <a:lnTo>
                  <a:pt x="9354671" y="11257480"/>
                </a:lnTo>
                <a:cubicBezTo>
                  <a:pt x="9362636" y="11256603"/>
                  <a:pt x="9370258" y="11262130"/>
                  <a:pt x="9371364" y="11270250"/>
                </a:cubicBezTo>
                <a:close/>
                <a:moveTo>
                  <a:pt x="9351927" y="9151756"/>
                </a:moveTo>
                <a:lnTo>
                  <a:pt x="9347735" y="9151222"/>
                </a:lnTo>
                <a:cubicBezTo>
                  <a:pt x="9346478" y="9151451"/>
                  <a:pt x="9345182" y="9151641"/>
                  <a:pt x="9343810" y="9151680"/>
                </a:cubicBezTo>
                <a:cubicBezTo>
                  <a:pt x="9333520" y="9151984"/>
                  <a:pt x="9323993" y="9145619"/>
                  <a:pt x="9314999" y="9141387"/>
                </a:cubicBezTo>
                <a:cubicBezTo>
                  <a:pt x="9301432" y="9135022"/>
                  <a:pt x="9307911" y="9117487"/>
                  <a:pt x="9319724" y="9114972"/>
                </a:cubicBezTo>
                <a:cubicBezTo>
                  <a:pt x="9319458" y="9114705"/>
                  <a:pt x="9319191" y="9114438"/>
                  <a:pt x="9318924" y="9114171"/>
                </a:cubicBezTo>
                <a:cubicBezTo>
                  <a:pt x="9315266" y="9111732"/>
                  <a:pt x="9313474" y="9108149"/>
                  <a:pt x="9313208" y="9104375"/>
                </a:cubicBezTo>
                <a:cubicBezTo>
                  <a:pt x="9311874" y="9095951"/>
                  <a:pt x="9316829" y="9086230"/>
                  <a:pt x="9326737" y="9087336"/>
                </a:cubicBezTo>
                <a:cubicBezTo>
                  <a:pt x="9329404" y="9087641"/>
                  <a:pt x="9332148" y="9087603"/>
                  <a:pt x="9334778" y="9087908"/>
                </a:cubicBezTo>
                <a:cubicBezTo>
                  <a:pt x="9335464" y="9087908"/>
                  <a:pt x="9336112" y="9087869"/>
                  <a:pt x="9336798" y="9087831"/>
                </a:cubicBezTo>
                <a:cubicBezTo>
                  <a:pt x="9338742" y="9087488"/>
                  <a:pt x="9340533" y="9087260"/>
                  <a:pt x="9342324" y="9087374"/>
                </a:cubicBezTo>
                <a:cubicBezTo>
                  <a:pt x="9345144" y="9084134"/>
                  <a:pt x="9349412" y="9081923"/>
                  <a:pt x="9353414" y="9081885"/>
                </a:cubicBezTo>
                <a:cubicBezTo>
                  <a:pt x="9361798" y="9081809"/>
                  <a:pt x="9367057" y="9088442"/>
                  <a:pt x="9368009" y="9096179"/>
                </a:cubicBezTo>
                <a:cubicBezTo>
                  <a:pt x="9367362" y="9090690"/>
                  <a:pt x="9366561" y="9092672"/>
                  <a:pt x="9368962" y="9095303"/>
                </a:cubicBezTo>
                <a:cubicBezTo>
                  <a:pt x="9370906" y="9097437"/>
                  <a:pt x="9371935" y="9099076"/>
                  <a:pt x="9373040" y="9101592"/>
                </a:cubicBezTo>
                <a:cubicBezTo>
                  <a:pt x="9375479" y="9107158"/>
                  <a:pt x="9375098" y="9112456"/>
                  <a:pt x="9374298" y="9118326"/>
                </a:cubicBezTo>
                <a:cubicBezTo>
                  <a:pt x="9374069" y="9120041"/>
                  <a:pt x="9373155" y="9121680"/>
                  <a:pt x="9371973" y="9123205"/>
                </a:cubicBezTo>
                <a:cubicBezTo>
                  <a:pt x="9372125" y="9125950"/>
                  <a:pt x="9371668" y="9128771"/>
                  <a:pt x="9370410" y="9131134"/>
                </a:cubicBezTo>
                <a:cubicBezTo>
                  <a:pt x="9369420" y="9133001"/>
                  <a:pt x="9368315" y="9134831"/>
                  <a:pt x="9367171" y="9136584"/>
                </a:cubicBezTo>
                <a:cubicBezTo>
                  <a:pt x="9367209" y="9137157"/>
                  <a:pt x="9367285" y="9137728"/>
                  <a:pt x="9367248" y="9138300"/>
                </a:cubicBezTo>
                <a:cubicBezTo>
                  <a:pt x="9366752" y="9145733"/>
                  <a:pt x="9359626" y="9152747"/>
                  <a:pt x="9351927" y="9151756"/>
                </a:cubicBezTo>
                <a:close/>
                <a:moveTo>
                  <a:pt x="9384397" y="9009880"/>
                </a:moveTo>
                <a:cubicBezTo>
                  <a:pt x="9378604" y="9014949"/>
                  <a:pt x="9368734" y="9013539"/>
                  <a:pt x="9364123" y="9007554"/>
                </a:cubicBezTo>
                <a:lnTo>
                  <a:pt x="9360197" y="9002485"/>
                </a:lnTo>
                <a:cubicBezTo>
                  <a:pt x="9355281" y="8996119"/>
                  <a:pt x="9356539" y="8987428"/>
                  <a:pt x="9362522" y="8982206"/>
                </a:cubicBezTo>
                <a:cubicBezTo>
                  <a:pt x="9368315" y="8977136"/>
                  <a:pt x="9378185" y="8978546"/>
                  <a:pt x="9382796" y="8984531"/>
                </a:cubicBezTo>
                <a:lnTo>
                  <a:pt x="9386722" y="8989601"/>
                </a:lnTo>
                <a:cubicBezTo>
                  <a:pt x="9391638" y="8996005"/>
                  <a:pt x="9390380" y="9004696"/>
                  <a:pt x="9384397" y="9009880"/>
                </a:cubicBezTo>
                <a:close/>
                <a:moveTo>
                  <a:pt x="9406272" y="9057108"/>
                </a:moveTo>
                <a:cubicBezTo>
                  <a:pt x="9417628" y="9071822"/>
                  <a:pt x="9393429" y="9087565"/>
                  <a:pt x="9382148" y="9072927"/>
                </a:cubicBezTo>
                <a:cubicBezTo>
                  <a:pt x="9370830" y="9058213"/>
                  <a:pt x="9395029" y="9042471"/>
                  <a:pt x="9406272" y="9057108"/>
                </a:cubicBezTo>
                <a:close/>
                <a:moveTo>
                  <a:pt x="9407644" y="9168870"/>
                </a:moveTo>
                <a:cubicBezTo>
                  <a:pt x="9403413" y="9174588"/>
                  <a:pt x="9398421" y="9179315"/>
                  <a:pt x="9391180" y="9180802"/>
                </a:cubicBezTo>
                <a:cubicBezTo>
                  <a:pt x="9383291" y="9182441"/>
                  <a:pt x="9376470" y="9178782"/>
                  <a:pt x="9370792" y="9173674"/>
                </a:cubicBezTo>
                <a:cubicBezTo>
                  <a:pt x="9364961" y="9168452"/>
                  <a:pt x="9366257" y="9158197"/>
                  <a:pt x="9371592" y="9153280"/>
                </a:cubicBezTo>
                <a:cubicBezTo>
                  <a:pt x="9375860" y="9149316"/>
                  <a:pt x="9381272" y="9148782"/>
                  <a:pt x="9386150" y="9150612"/>
                </a:cubicBezTo>
                <a:cubicBezTo>
                  <a:pt x="9390914" y="9146609"/>
                  <a:pt x="9397392" y="9145314"/>
                  <a:pt x="9403147" y="9148935"/>
                </a:cubicBezTo>
                <a:cubicBezTo>
                  <a:pt x="9409435" y="9152899"/>
                  <a:pt x="9412293" y="9162620"/>
                  <a:pt x="9407644" y="9168870"/>
                </a:cubicBezTo>
                <a:close/>
                <a:moveTo>
                  <a:pt x="9409740" y="8874980"/>
                </a:moveTo>
                <a:cubicBezTo>
                  <a:pt x="9408330" y="8880659"/>
                  <a:pt x="9405395" y="8885500"/>
                  <a:pt x="9400365" y="8888588"/>
                </a:cubicBezTo>
                <a:cubicBezTo>
                  <a:pt x="9394077" y="8892514"/>
                  <a:pt x="9387293" y="8891065"/>
                  <a:pt x="9380891" y="8888626"/>
                </a:cubicBezTo>
                <a:cubicBezTo>
                  <a:pt x="9373574" y="8885843"/>
                  <a:pt x="9371630" y="8875323"/>
                  <a:pt x="9374907" y="8869109"/>
                </a:cubicBezTo>
                <a:cubicBezTo>
                  <a:pt x="9377232" y="8864764"/>
                  <a:pt x="9381005" y="8862553"/>
                  <a:pt x="9385197" y="8861981"/>
                </a:cubicBezTo>
                <a:cubicBezTo>
                  <a:pt x="9388589" y="8858360"/>
                  <a:pt x="9393696" y="8856645"/>
                  <a:pt x="9398955" y="8857598"/>
                </a:cubicBezTo>
                <a:cubicBezTo>
                  <a:pt x="9406538" y="8859084"/>
                  <a:pt x="9411569" y="8867661"/>
                  <a:pt x="9409740" y="8874980"/>
                </a:cubicBezTo>
                <a:close/>
                <a:moveTo>
                  <a:pt x="9419839" y="9069383"/>
                </a:moveTo>
                <a:cubicBezTo>
                  <a:pt x="9408520" y="9054669"/>
                  <a:pt x="9431500" y="9037249"/>
                  <a:pt x="9442857" y="9051962"/>
                </a:cubicBezTo>
                <a:cubicBezTo>
                  <a:pt x="9454176" y="9066714"/>
                  <a:pt x="9431196" y="9084096"/>
                  <a:pt x="9419839" y="9069383"/>
                </a:cubicBezTo>
                <a:close/>
                <a:moveTo>
                  <a:pt x="9441333" y="8957925"/>
                </a:moveTo>
                <a:lnTo>
                  <a:pt x="9436264" y="8961851"/>
                </a:lnTo>
                <a:cubicBezTo>
                  <a:pt x="9430091" y="8966615"/>
                  <a:pt x="9420868" y="8965586"/>
                  <a:pt x="9416028" y="8959411"/>
                </a:cubicBezTo>
                <a:cubicBezTo>
                  <a:pt x="9411264" y="8953312"/>
                  <a:pt x="9412293" y="8943897"/>
                  <a:pt x="9418467" y="8939171"/>
                </a:cubicBezTo>
                <a:lnTo>
                  <a:pt x="9423535" y="8935244"/>
                </a:lnTo>
                <a:cubicBezTo>
                  <a:pt x="9429709" y="8930479"/>
                  <a:pt x="9438932" y="8931471"/>
                  <a:pt x="9443772" y="8937684"/>
                </a:cubicBezTo>
                <a:cubicBezTo>
                  <a:pt x="9448536" y="8943783"/>
                  <a:pt x="9447507" y="8953160"/>
                  <a:pt x="9441333" y="8957925"/>
                </a:cubicBezTo>
                <a:close/>
                <a:moveTo>
                  <a:pt x="9425022" y="8844904"/>
                </a:moveTo>
                <a:cubicBezTo>
                  <a:pt x="9413703" y="8830191"/>
                  <a:pt x="9438589" y="8815591"/>
                  <a:pt x="9449793" y="8830114"/>
                </a:cubicBezTo>
                <a:cubicBezTo>
                  <a:pt x="9452613" y="8833774"/>
                  <a:pt x="9453185" y="8837433"/>
                  <a:pt x="9452271" y="8840635"/>
                </a:cubicBezTo>
                <a:cubicBezTo>
                  <a:pt x="9455052" y="8837242"/>
                  <a:pt x="9459740" y="8835375"/>
                  <a:pt x="9464275" y="8835603"/>
                </a:cubicBezTo>
                <a:cubicBezTo>
                  <a:pt x="9464504" y="8834841"/>
                  <a:pt x="9464580" y="8834040"/>
                  <a:pt x="9464885" y="8833316"/>
                </a:cubicBezTo>
                <a:cubicBezTo>
                  <a:pt x="9467895" y="8826112"/>
                  <a:pt x="9475746" y="8821919"/>
                  <a:pt x="9483368" y="8824663"/>
                </a:cubicBezTo>
                <a:cubicBezTo>
                  <a:pt x="9490037" y="8827103"/>
                  <a:pt x="9494267" y="8834994"/>
                  <a:pt x="9492209" y="8841931"/>
                </a:cubicBezTo>
                <a:cubicBezTo>
                  <a:pt x="9492285" y="8842312"/>
                  <a:pt x="9492361" y="8842693"/>
                  <a:pt x="9492438" y="8843037"/>
                </a:cubicBezTo>
                <a:cubicBezTo>
                  <a:pt x="9492476" y="8843189"/>
                  <a:pt x="9492514" y="8843265"/>
                  <a:pt x="9492591" y="8843456"/>
                </a:cubicBezTo>
                <a:cubicBezTo>
                  <a:pt x="9493086" y="8844485"/>
                  <a:pt x="9493467" y="8845591"/>
                  <a:pt x="9494000" y="8846620"/>
                </a:cubicBezTo>
                <a:cubicBezTo>
                  <a:pt x="9494382" y="8847420"/>
                  <a:pt x="9496859" y="8851689"/>
                  <a:pt x="9494534" y="8847878"/>
                </a:cubicBezTo>
                <a:cubicBezTo>
                  <a:pt x="9497507" y="8852719"/>
                  <a:pt x="9499717" y="8857255"/>
                  <a:pt x="9497621" y="8863048"/>
                </a:cubicBezTo>
                <a:cubicBezTo>
                  <a:pt x="9495525" y="8868919"/>
                  <a:pt x="9490190" y="8872464"/>
                  <a:pt x="9484168" y="8872654"/>
                </a:cubicBezTo>
                <a:cubicBezTo>
                  <a:pt x="9482949" y="8872693"/>
                  <a:pt x="9481729" y="8872616"/>
                  <a:pt x="9480510" y="8872426"/>
                </a:cubicBezTo>
                <a:cubicBezTo>
                  <a:pt x="9471058" y="8873302"/>
                  <a:pt x="9461912" y="8867394"/>
                  <a:pt x="9454862" y="8861714"/>
                </a:cubicBezTo>
                <a:cubicBezTo>
                  <a:pt x="9449450" y="8857331"/>
                  <a:pt x="9447773" y="8850698"/>
                  <a:pt x="9450213" y="8844561"/>
                </a:cubicBezTo>
                <a:cubicBezTo>
                  <a:pt x="9444915" y="8851575"/>
                  <a:pt x="9432186" y="8854205"/>
                  <a:pt x="9425022" y="8844904"/>
                </a:cubicBezTo>
                <a:close/>
                <a:moveTo>
                  <a:pt x="9567933" y="8734895"/>
                </a:moveTo>
                <a:cubicBezTo>
                  <a:pt x="9566561" y="8740766"/>
                  <a:pt x="9562255" y="8743853"/>
                  <a:pt x="9557301" y="8746674"/>
                </a:cubicBezTo>
                <a:cubicBezTo>
                  <a:pt x="9553490" y="8748846"/>
                  <a:pt x="9549145" y="8748351"/>
                  <a:pt x="9545487" y="8746445"/>
                </a:cubicBezTo>
                <a:cubicBezTo>
                  <a:pt x="9545182" y="8746483"/>
                  <a:pt x="9544915" y="8746521"/>
                  <a:pt x="9544610" y="8746598"/>
                </a:cubicBezTo>
                <a:cubicBezTo>
                  <a:pt x="9536645" y="8747894"/>
                  <a:pt x="9529671" y="8742061"/>
                  <a:pt x="9528185" y="8734476"/>
                </a:cubicBezTo>
                <a:cubicBezTo>
                  <a:pt x="9527728" y="8732189"/>
                  <a:pt x="9528109" y="8730016"/>
                  <a:pt x="9528833" y="8727920"/>
                </a:cubicBezTo>
                <a:cubicBezTo>
                  <a:pt x="9524640" y="8729215"/>
                  <a:pt x="9520030" y="8728454"/>
                  <a:pt x="9516333" y="8723650"/>
                </a:cubicBezTo>
                <a:cubicBezTo>
                  <a:pt x="9505167" y="8709165"/>
                  <a:pt x="9525403" y="8688543"/>
                  <a:pt x="9536721" y="8703219"/>
                </a:cubicBezTo>
                <a:cubicBezTo>
                  <a:pt x="9538017" y="8704896"/>
                  <a:pt x="9538779" y="8706650"/>
                  <a:pt x="9539313" y="8708441"/>
                </a:cubicBezTo>
                <a:lnTo>
                  <a:pt x="9539389" y="8708213"/>
                </a:lnTo>
                <a:cubicBezTo>
                  <a:pt x="9541790" y="8700474"/>
                  <a:pt x="9550327" y="8697082"/>
                  <a:pt x="9557682" y="8699216"/>
                </a:cubicBezTo>
                <a:cubicBezTo>
                  <a:pt x="9565304" y="8701428"/>
                  <a:pt x="9568924" y="8710347"/>
                  <a:pt x="9566676" y="8717513"/>
                </a:cubicBezTo>
                <a:lnTo>
                  <a:pt x="9565075" y="8722659"/>
                </a:lnTo>
                <a:cubicBezTo>
                  <a:pt x="9567705" y="8725976"/>
                  <a:pt x="9569000" y="8730283"/>
                  <a:pt x="9567933" y="8734895"/>
                </a:cubicBezTo>
                <a:close/>
                <a:moveTo>
                  <a:pt x="9620105" y="8699941"/>
                </a:moveTo>
                <a:lnTo>
                  <a:pt x="9615037" y="8703867"/>
                </a:lnTo>
                <a:cubicBezTo>
                  <a:pt x="9608825" y="8708632"/>
                  <a:pt x="9599145" y="8706078"/>
                  <a:pt x="9595029" y="8699941"/>
                </a:cubicBezTo>
                <a:cubicBezTo>
                  <a:pt x="9590494" y="8693156"/>
                  <a:pt x="9592781" y="8684656"/>
                  <a:pt x="9598955" y="8679929"/>
                </a:cubicBezTo>
                <a:lnTo>
                  <a:pt x="9604023" y="8676003"/>
                </a:lnTo>
                <a:cubicBezTo>
                  <a:pt x="9610235" y="8671238"/>
                  <a:pt x="9619915" y="8673753"/>
                  <a:pt x="9624031" y="8679929"/>
                </a:cubicBezTo>
                <a:cubicBezTo>
                  <a:pt x="9628604" y="8686676"/>
                  <a:pt x="9626279" y="8695176"/>
                  <a:pt x="9620105" y="8699941"/>
                </a:cubicBezTo>
                <a:close/>
                <a:moveTo>
                  <a:pt x="9601127" y="8739317"/>
                </a:moveTo>
                <a:cubicBezTo>
                  <a:pt x="9589847" y="8724679"/>
                  <a:pt x="9611036" y="8705087"/>
                  <a:pt x="9622354" y="8719762"/>
                </a:cubicBezTo>
                <a:cubicBezTo>
                  <a:pt x="9633634" y="8734400"/>
                  <a:pt x="9612445" y="8753993"/>
                  <a:pt x="9601127" y="8739317"/>
                </a:cubicBezTo>
                <a:close/>
                <a:moveTo>
                  <a:pt x="9600898" y="8778121"/>
                </a:moveTo>
                <a:cubicBezTo>
                  <a:pt x="9600631" y="8777854"/>
                  <a:pt x="9600364" y="8777587"/>
                  <a:pt x="9600098" y="8777321"/>
                </a:cubicBezTo>
                <a:cubicBezTo>
                  <a:pt x="9596439" y="8774881"/>
                  <a:pt x="9594648" y="8771298"/>
                  <a:pt x="9594381" y="8767524"/>
                </a:cubicBezTo>
                <a:cubicBezTo>
                  <a:pt x="9593048" y="8759100"/>
                  <a:pt x="9598002" y="8749342"/>
                  <a:pt x="9607911" y="8750448"/>
                </a:cubicBezTo>
                <a:cubicBezTo>
                  <a:pt x="9610578" y="8750752"/>
                  <a:pt x="9613322" y="8750715"/>
                  <a:pt x="9615952" y="8751057"/>
                </a:cubicBezTo>
                <a:cubicBezTo>
                  <a:pt x="9616637" y="8751057"/>
                  <a:pt x="9617285" y="8751019"/>
                  <a:pt x="9617971" y="8750981"/>
                </a:cubicBezTo>
                <a:cubicBezTo>
                  <a:pt x="9619953" y="8750638"/>
                  <a:pt x="9621706" y="8750409"/>
                  <a:pt x="9623497" y="8750524"/>
                </a:cubicBezTo>
                <a:cubicBezTo>
                  <a:pt x="9626317" y="8747283"/>
                  <a:pt x="9630585" y="8745073"/>
                  <a:pt x="9634625" y="8745035"/>
                </a:cubicBezTo>
                <a:cubicBezTo>
                  <a:pt x="9643009" y="8744920"/>
                  <a:pt x="9648268" y="8751553"/>
                  <a:pt x="9649183" y="8759291"/>
                </a:cubicBezTo>
                <a:cubicBezTo>
                  <a:pt x="9648535" y="8753802"/>
                  <a:pt x="9647735" y="8755822"/>
                  <a:pt x="9650136" y="8758452"/>
                </a:cubicBezTo>
                <a:cubicBezTo>
                  <a:pt x="9652041" y="8760549"/>
                  <a:pt x="9653071" y="8762226"/>
                  <a:pt x="9654175" y="8764742"/>
                </a:cubicBezTo>
                <a:cubicBezTo>
                  <a:pt x="9656615" y="8770307"/>
                  <a:pt x="9656233" y="8775606"/>
                  <a:pt x="9655471" y="8781476"/>
                </a:cubicBezTo>
                <a:cubicBezTo>
                  <a:pt x="9655243" y="8783191"/>
                  <a:pt x="9654328" y="8784830"/>
                  <a:pt x="9653147" y="8786355"/>
                </a:cubicBezTo>
                <a:cubicBezTo>
                  <a:pt x="9653261" y="8789099"/>
                  <a:pt x="9652842" y="8791920"/>
                  <a:pt x="9651584" y="8794283"/>
                </a:cubicBezTo>
                <a:cubicBezTo>
                  <a:pt x="9650593" y="8796151"/>
                  <a:pt x="9649488" y="8797981"/>
                  <a:pt x="9648345" y="8799734"/>
                </a:cubicBezTo>
                <a:cubicBezTo>
                  <a:pt x="9648383" y="8800306"/>
                  <a:pt x="9648421" y="8800839"/>
                  <a:pt x="9648383" y="8801450"/>
                </a:cubicBezTo>
                <a:cubicBezTo>
                  <a:pt x="9647888" y="8808883"/>
                  <a:pt x="9640761" y="8815896"/>
                  <a:pt x="9633063" y="8814905"/>
                </a:cubicBezTo>
                <a:lnTo>
                  <a:pt x="9628871" y="8814372"/>
                </a:lnTo>
                <a:cubicBezTo>
                  <a:pt x="9627613" y="8814600"/>
                  <a:pt x="9626317" y="8814791"/>
                  <a:pt x="9624945" y="8814829"/>
                </a:cubicBezTo>
                <a:cubicBezTo>
                  <a:pt x="9614656" y="8815134"/>
                  <a:pt x="9605128" y="8808768"/>
                  <a:pt x="9596135" y="8804537"/>
                </a:cubicBezTo>
                <a:cubicBezTo>
                  <a:pt x="9582644" y="8798171"/>
                  <a:pt x="9589122" y="8780637"/>
                  <a:pt x="9600898" y="8778121"/>
                </a:cubicBezTo>
                <a:close/>
                <a:moveTo>
                  <a:pt x="9667362" y="8813762"/>
                </a:moveTo>
                <a:cubicBezTo>
                  <a:pt x="9672125" y="8809759"/>
                  <a:pt x="9678604" y="8808464"/>
                  <a:pt x="9684359" y="8812123"/>
                </a:cubicBezTo>
                <a:cubicBezTo>
                  <a:pt x="9688284" y="8814600"/>
                  <a:pt x="9690570" y="8819327"/>
                  <a:pt x="9690837" y="8824054"/>
                </a:cubicBezTo>
                <a:cubicBezTo>
                  <a:pt x="9691180" y="8824054"/>
                  <a:pt x="9691485" y="8823978"/>
                  <a:pt x="9691828" y="8824015"/>
                </a:cubicBezTo>
                <a:lnTo>
                  <a:pt x="9700822" y="8825197"/>
                </a:lnTo>
                <a:cubicBezTo>
                  <a:pt x="9703299" y="8825502"/>
                  <a:pt x="9705319" y="8826836"/>
                  <a:pt x="9707110" y="8828514"/>
                </a:cubicBezTo>
                <a:cubicBezTo>
                  <a:pt x="9709054" y="8829238"/>
                  <a:pt x="9710807" y="8830305"/>
                  <a:pt x="9712141" y="8832020"/>
                </a:cubicBezTo>
                <a:lnTo>
                  <a:pt x="9716104" y="8837128"/>
                </a:lnTo>
                <a:cubicBezTo>
                  <a:pt x="9720944" y="8843380"/>
                  <a:pt x="9721706" y="8851880"/>
                  <a:pt x="9715532" y="8857712"/>
                </a:cubicBezTo>
                <a:cubicBezTo>
                  <a:pt x="9710997" y="8861981"/>
                  <a:pt x="9702956" y="8862781"/>
                  <a:pt x="9697621" y="8859160"/>
                </a:cubicBezTo>
                <a:cubicBezTo>
                  <a:pt x="9697392" y="8859389"/>
                  <a:pt x="9697430" y="8859770"/>
                  <a:pt x="9697163" y="8859961"/>
                </a:cubicBezTo>
                <a:lnTo>
                  <a:pt x="9687026" y="8867775"/>
                </a:lnTo>
                <a:cubicBezTo>
                  <a:pt x="9680852" y="8872540"/>
                  <a:pt x="9672049" y="8872540"/>
                  <a:pt x="9666676" y="8866365"/>
                </a:cubicBezTo>
                <a:cubicBezTo>
                  <a:pt x="9661797" y="8860761"/>
                  <a:pt x="9661912" y="8850775"/>
                  <a:pt x="9668086" y="8846010"/>
                </a:cubicBezTo>
                <a:lnTo>
                  <a:pt x="9670906" y="8843799"/>
                </a:lnTo>
                <a:cubicBezTo>
                  <a:pt x="9663703" y="8844637"/>
                  <a:pt x="9657339" y="8841550"/>
                  <a:pt x="9652041" y="8836823"/>
                </a:cubicBezTo>
                <a:cubicBezTo>
                  <a:pt x="9646211" y="8831601"/>
                  <a:pt x="9647506" y="8821347"/>
                  <a:pt x="9652842" y="8816430"/>
                </a:cubicBezTo>
                <a:cubicBezTo>
                  <a:pt x="9657072" y="8812504"/>
                  <a:pt x="9662483" y="8812008"/>
                  <a:pt x="9667362" y="8813762"/>
                </a:cubicBezTo>
                <a:close/>
                <a:moveTo>
                  <a:pt x="9687598" y="8783419"/>
                </a:moveTo>
                <a:cubicBezTo>
                  <a:pt x="9698917" y="8798095"/>
                  <a:pt x="9677042" y="8816926"/>
                  <a:pt x="9665723" y="8802212"/>
                </a:cubicBezTo>
                <a:cubicBezTo>
                  <a:pt x="9654404" y="8787498"/>
                  <a:pt x="9676279" y="8768706"/>
                  <a:pt x="9687598" y="8783419"/>
                </a:cubicBezTo>
                <a:close/>
                <a:moveTo>
                  <a:pt x="9724031" y="8715150"/>
                </a:moveTo>
                <a:cubicBezTo>
                  <a:pt x="9735349" y="8729863"/>
                  <a:pt x="9712369" y="8747283"/>
                  <a:pt x="9701012" y="8732570"/>
                </a:cubicBezTo>
                <a:cubicBezTo>
                  <a:pt x="9689694" y="8717818"/>
                  <a:pt x="9712712" y="8700437"/>
                  <a:pt x="9724031" y="8715150"/>
                </a:cubicBezTo>
                <a:close/>
                <a:moveTo>
                  <a:pt x="9765684" y="8965777"/>
                </a:moveTo>
                <a:lnTo>
                  <a:pt x="9771554" y="8963223"/>
                </a:lnTo>
                <a:cubicBezTo>
                  <a:pt x="9773650" y="8962308"/>
                  <a:pt x="9775784" y="8962041"/>
                  <a:pt x="9777880" y="8962194"/>
                </a:cubicBezTo>
                <a:cubicBezTo>
                  <a:pt x="9781082" y="8956248"/>
                  <a:pt x="9786341" y="8951559"/>
                  <a:pt x="9793657" y="8949882"/>
                </a:cubicBezTo>
                <a:cubicBezTo>
                  <a:pt x="9798344" y="8948814"/>
                  <a:pt x="9802728" y="8949043"/>
                  <a:pt x="9806805" y="8950225"/>
                </a:cubicBezTo>
                <a:cubicBezTo>
                  <a:pt x="9807491" y="8949272"/>
                  <a:pt x="9808558" y="8948624"/>
                  <a:pt x="9809549" y="8947862"/>
                </a:cubicBezTo>
                <a:cubicBezTo>
                  <a:pt x="9809396" y="8947328"/>
                  <a:pt x="9809396" y="8946794"/>
                  <a:pt x="9809282" y="8946260"/>
                </a:cubicBezTo>
                <a:cubicBezTo>
                  <a:pt x="9804785" y="8946375"/>
                  <a:pt x="9800174" y="8945117"/>
                  <a:pt x="9796821" y="8940734"/>
                </a:cubicBezTo>
                <a:cubicBezTo>
                  <a:pt x="9794000" y="8937074"/>
                  <a:pt x="9793543" y="8933491"/>
                  <a:pt x="9794457" y="8930289"/>
                </a:cubicBezTo>
                <a:lnTo>
                  <a:pt x="9794039" y="8930251"/>
                </a:lnTo>
                <a:cubicBezTo>
                  <a:pt x="9787941" y="8935320"/>
                  <a:pt x="9777346" y="8936464"/>
                  <a:pt x="9771020" y="8928269"/>
                </a:cubicBezTo>
                <a:cubicBezTo>
                  <a:pt x="9763589" y="8918625"/>
                  <a:pt x="9771820" y="8909133"/>
                  <a:pt x="9781500" y="8907799"/>
                </a:cubicBezTo>
                <a:lnTo>
                  <a:pt x="9775593" y="8907037"/>
                </a:lnTo>
                <a:cubicBezTo>
                  <a:pt x="9767857" y="8906046"/>
                  <a:pt x="9762484" y="8897965"/>
                  <a:pt x="9763703" y="8890456"/>
                </a:cubicBezTo>
                <a:cubicBezTo>
                  <a:pt x="9764998" y="8882565"/>
                  <a:pt x="9772545" y="8877571"/>
                  <a:pt x="9780280" y="8878562"/>
                </a:cubicBezTo>
                <a:lnTo>
                  <a:pt x="9789275" y="8879706"/>
                </a:lnTo>
                <a:cubicBezTo>
                  <a:pt x="9797011" y="8880697"/>
                  <a:pt x="9802384" y="8888778"/>
                  <a:pt x="9801164" y="8896288"/>
                </a:cubicBezTo>
                <a:cubicBezTo>
                  <a:pt x="9800784" y="8898689"/>
                  <a:pt x="9799259" y="8900442"/>
                  <a:pt x="9797849" y="8902234"/>
                </a:cubicBezTo>
                <a:cubicBezTo>
                  <a:pt x="9798840" y="8902196"/>
                  <a:pt x="9799793" y="8902043"/>
                  <a:pt x="9800784" y="8902196"/>
                </a:cubicBezTo>
                <a:lnTo>
                  <a:pt x="9809778" y="8903377"/>
                </a:lnTo>
                <a:cubicBezTo>
                  <a:pt x="9817553" y="8904369"/>
                  <a:pt x="9822049" y="8913898"/>
                  <a:pt x="9820372" y="8920797"/>
                </a:cubicBezTo>
                <a:cubicBezTo>
                  <a:pt x="9820067" y="8921979"/>
                  <a:pt x="9819458" y="8922856"/>
                  <a:pt x="9818924" y="8923847"/>
                </a:cubicBezTo>
                <a:cubicBezTo>
                  <a:pt x="9819839" y="8924610"/>
                  <a:pt x="9820867" y="8925067"/>
                  <a:pt x="9821667" y="8926096"/>
                </a:cubicBezTo>
                <a:cubicBezTo>
                  <a:pt x="9822544" y="8927240"/>
                  <a:pt x="9822849" y="8928383"/>
                  <a:pt x="9823307" y="8929527"/>
                </a:cubicBezTo>
                <a:cubicBezTo>
                  <a:pt x="9824488" y="8929488"/>
                  <a:pt x="9825631" y="8929564"/>
                  <a:pt x="9826774" y="8929717"/>
                </a:cubicBezTo>
                <a:cubicBezTo>
                  <a:pt x="9836340" y="8928803"/>
                  <a:pt x="9845563" y="8934711"/>
                  <a:pt x="9852690" y="8940467"/>
                </a:cubicBezTo>
                <a:cubicBezTo>
                  <a:pt x="9858177" y="8944888"/>
                  <a:pt x="9859854" y="8951559"/>
                  <a:pt x="9857453" y="8957772"/>
                </a:cubicBezTo>
                <a:cubicBezTo>
                  <a:pt x="9862788" y="8950720"/>
                  <a:pt x="9875631" y="8948014"/>
                  <a:pt x="9882872" y="8957391"/>
                </a:cubicBezTo>
                <a:cubicBezTo>
                  <a:pt x="9886911" y="8962575"/>
                  <a:pt x="9886264" y="8967721"/>
                  <a:pt x="9883482" y="8971647"/>
                </a:cubicBezTo>
                <a:cubicBezTo>
                  <a:pt x="9890341" y="8967225"/>
                  <a:pt x="9900631" y="8967645"/>
                  <a:pt x="9904823" y="8977289"/>
                </a:cubicBezTo>
                <a:cubicBezTo>
                  <a:pt x="9912255" y="8994366"/>
                  <a:pt x="9885577" y="9005458"/>
                  <a:pt x="9878222" y="8988419"/>
                </a:cubicBezTo>
                <a:cubicBezTo>
                  <a:pt x="9876050" y="8983387"/>
                  <a:pt x="9877004" y="8978966"/>
                  <a:pt x="9879404" y="8975535"/>
                </a:cubicBezTo>
                <a:cubicBezTo>
                  <a:pt x="9873154" y="8979538"/>
                  <a:pt x="9863779" y="8979881"/>
                  <a:pt x="9857949" y="8972371"/>
                </a:cubicBezTo>
                <a:cubicBezTo>
                  <a:pt x="9855090" y="8968674"/>
                  <a:pt x="9854519" y="8964976"/>
                  <a:pt x="9855395" y="8961737"/>
                </a:cubicBezTo>
                <a:cubicBezTo>
                  <a:pt x="9852574" y="8965167"/>
                  <a:pt x="9847849" y="8967073"/>
                  <a:pt x="9843315" y="8966845"/>
                </a:cubicBezTo>
                <a:cubicBezTo>
                  <a:pt x="9843124" y="8967645"/>
                  <a:pt x="9843010" y="8968407"/>
                  <a:pt x="9842704" y="8969169"/>
                </a:cubicBezTo>
                <a:cubicBezTo>
                  <a:pt x="9841294" y="8972600"/>
                  <a:pt x="9838742" y="8975268"/>
                  <a:pt x="9835692" y="8976946"/>
                </a:cubicBezTo>
                <a:cubicBezTo>
                  <a:pt x="9835464" y="8977403"/>
                  <a:pt x="9835464" y="8977937"/>
                  <a:pt x="9835197" y="8978356"/>
                </a:cubicBezTo>
                <a:cubicBezTo>
                  <a:pt x="9835311" y="8978509"/>
                  <a:pt x="9835349" y="8978737"/>
                  <a:pt x="9835464" y="8978890"/>
                </a:cubicBezTo>
                <a:cubicBezTo>
                  <a:pt x="9842095" y="8973020"/>
                  <a:pt x="9853908" y="8972600"/>
                  <a:pt x="9858481" y="8983121"/>
                </a:cubicBezTo>
                <a:cubicBezTo>
                  <a:pt x="9864008" y="8995890"/>
                  <a:pt x="9850631" y="9005572"/>
                  <a:pt x="9840456" y="9002523"/>
                </a:cubicBezTo>
                <a:cubicBezTo>
                  <a:pt x="9837751" y="9012243"/>
                  <a:pt x="9827117" y="9020057"/>
                  <a:pt x="9817705" y="9022725"/>
                </a:cubicBezTo>
                <a:cubicBezTo>
                  <a:pt x="9811112" y="9024594"/>
                  <a:pt x="9803566" y="9020781"/>
                  <a:pt x="9797164" y="9015903"/>
                </a:cubicBezTo>
                <a:cubicBezTo>
                  <a:pt x="9791675" y="9023907"/>
                  <a:pt x="9775441" y="9024860"/>
                  <a:pt x="9770105" y="9012586"/>
                </a:cubicBezTo>
                <a:cubicBezTo>
                  <a:pt x="9769877" y="9012091"/>
                  <a:pt x="9769991" y="9011710"/>
                  <a:pt x="9769800" y="9011214"/>
                </a:cubicBezTo>
                <a:cubicBezTo>
                  <a:pt x="9764427" y="9013082"/>
                  <a:pt x="9757796" y="9012167"/>
                  <a:pt x="9754252" y="9007593"/>
                </a:cubicBezTo>
                <a:lnTo>
                  <a:pt x="9750288" y="9002485"/>
                </a:lnTo>
                <a:cubicBezTo>
                  <a:pt x="9745448" y="8996233"/>
                  <a:pt x="9744838" y="8987657"/>
                  <a:pt x="9751012" y="8981901"/>
                </a:cubicBezTo>
                <a:cubicBezTo>
                  <a:pt x="9752613" y="8980376"/>
                  <a:pt x="9754747" y="8979461"/>
                  <a:pt x="9756957" y="8978813"/>
                </a:cubicBezTo>
                <a:cubicBezTo>
                  <a:pt x="9757072" y="8976259"/>
                  <a:pt x="9757720" y="8973744"/>
                  <a:pt x="9759130" y="8971609"/>
                </a:cubicBezTo>
                <a:cubicBezTo>
                  <a:pt x="9758406" y="8972219"/>
                  <a:pt x="9757605" y="8972714"/>
                  <a:pt x="9756729" y="8973096"/>
                </a:cubicBezTo>
                <a:lnTo>
                  <a:pt x="9750860" y="8975650"/>
                </a:lnTo>
                <a:cubicBezTo>
                  <a:pt x="9743695" y="8978775"/>
                  <a:pt x="9735502" y="8978127"/>
                  <a:pt x="9731043" y="8970732"/>
                </a:cubicBezTo>
                <a:cubicBezTo>
                  <a:pt x="9727422" y="8964710"/>
                  <a:pt x="9728795" y="8954037"/>
                  <a:pt x="9735959" y="8950911"/>
                </a:cubicBezTo>
                <a:lnTo>
                  <a:pt x="9741828" y="8948357"/>
                </a:lnTo>
                <a:cubicBezTo>
                  <a:pt x="9748993" y="8945231"/>
                  <a:pt x="9757186" y="8945879"/>
                  <a:pt x="9761645" y="8953274"/>
                </a:cubicBezTo>
                <a:cubicBezTo>
                  <a:pt x="9764236" y="8957544"/>
                  <a:pt x="9764198" y="8964176"/>
                  <a:pt x="9761454" y="8968750"/>
                </a:cubicBezTo>
                <a:cubicBezTo>
                  <a:pt x="9762636" y="8967492"/>
                  <a:pt x="9764084" y="8966463"/>
                  <a:pt x="9765684" y="8965777"/>
                </a:cubicBezTo>
                <a:close/>
                <a:moveTo>
                  <a:pt x="9802537" y="8843189"/>
                </a:moveTo>
                <a:cubicBezTo>
                  <a:pt x="9813855" y="8857788"/>
                  <a:pt x="9793428" y="8878601"/>
                  <a:pt x="9781996" y="8863811"/>
                </a:cubicBezTo>
                <a:cubicBezTo>
                  <a:pt x="9770639" y="8849212"/>
                  <a:pt x="9791066" y="8828399"/>
                  <a:pt x="9802537" y="8843189"/>
                </a:cubicBezTo>
                <a:close/>
                <a:moveTo>
                  <a:pt x="9866065" y="8843341"/>
                </a:moveTo>
                <a:lnTo>
                  <a:pt x="9871172" y="8839377"/>
                </a:lnTo>
                <a:cubicBezTo>
                  <a:pt x="9877422" y="8834536"/>
                  <a:pt x="9886683" y="8835527"/>
                  <a:pt x="9891638" y="8841779"/>
                </a:cubicBezTo>
                <a:cubicBezTo>
                  <a:pt x="9896477" y="8847915"/>
                  <a:pt x="9895448" y="8857407"/>
                  <a:pt x="9889236" y="8862248"/>
                </a:cubicBezTo>
                <a:lnTo>
                  <a:pt x="9884129" y="8866213"/>
                </a:lnTo>
                <a:cubicBezTo>
                  <a:pt x="9881386" y="8868347"/>
                  <a:pt x="9878070" y="8869147"/>
                  <a:pt x="9874793" y="8869071"/>
                </a:cubicBezTo>
                <a:lnTo>
                  <a:pt x="9878680" y="8874141"/>
                </a:lnTo>
                <a:cubicBezTo>
                  <a:pt x="9883443" y="8880354"/>
                  <a:pt x="9879556" y="8890341"/>
                  <a:pt x="9873497" y="8893886"/>
                </a:cubicBezTo>
                <a:cubicBezTo>
                  <a:pt x="9866142" y="8898155"/>
                  <a:pt x="9858520" y="8894877"/>
                  <a:pt x="9853756" y="8888702"/>
                </a:cubicBezTo>
                <a:lnTo>
                  <a:pt x="9849831" y="8883633"/>
                </a:lnTo>
                <a:cubicBezTo>
                  <a:pt x="9845067" y="8877419"/>
                  <a:pt x="9848954" y="8867432"/>
                  <a:pt x="9855013" y="8863887"/>
                </a:cubicBezTo>
                <a:cubicBezTo>
                  <a:pt x="9857643" y="8862324"/>
                  <a:pt x="9860272" y="8862057"/>
                  <a:pt x="9862865" y="8862248"/>
                </a:cubicBezTo>
                <a:cubicBezTo>
                  <a:pt x="9859244" y="8856111"/>
                  <a:pt x="9860311" y="8847801"/>
                  <a:pt x="9866065" y="8843341"/>
                </a:cubicBezTo>
                <a:close/>
                <a:moveTo>
                  <a:pt x="9940532" y="8686409"/>
                </a:moveTo>
                <a:cubicBezTo>
                  <a:pt x="9929175" y="8671657"/>
                  <a:pt x="9952194" y="8654313"/>
                  <a:pt x="9963551" y="8668989"/>
                </a:cubicBezTo>
                <a:cubicBezTo>
                  <a:pt x="9971630" y="8679433"/>
                  <a:pt x="9962292" y="8691021"/>
                  <a:pt x="9952194" y="8691707"/>
                </a:cubicBezTo>
                <a:cubicBezTo>
                  <a:pt x="9953489" y="8692470"/>
                  <a:pt x="9954937" y="8692965"/>
                  <a:pt x="9956042" y="8694109"/>
                </a:cubicBezTo>
                <a:cubicBezTo>
                  <a:pt x="9961721" y="8700017"/>
                  <a:pt x="9960769" y="8710576"/>
                  <a:pt x="9954671" y="8715760"/>
                </a:cubicBezTo>
                <a:cubicBezTo>
                  <a:pt x="9949907" y="8719800"/>
                  <a:pt x="9944419" y="8722164"/>
                  <a:pt x="9938132" y="8721744"/>
                </a:cubicBezTo>
                <a:cubicBezTo>
                  <a:pt x="9932224" y="8721363"/>
                  <a:pt x="9928223" y="8717857"/>
                  <a:pt x="9924755" y="8713740"/>
                </a:cubicBezTo>
                <a:cubicBezTo>
                  <a:pt x="9923802" y="8715341"/>
                  <a:pt x="9922582" y="8716789"/>
                  <a:pt x="9921134" y="8717894"/>
                </a:cubicBezTo>
                <a:lnTo>
                  <a:pt x="9917285" y="8720868"/>
                </a:lnTo>
                <a:cubicBezTo>
                  <a:pt x="9916637" y="8721744"/>
                  <a:pt x="9916752" y="8723040"/>
                  <a:pt x="9915875" y="8723727"/>
                </a:cubicBezTo>
                <a:lnTo>
                  <a:pt x="9910807" y="8727653"/>
                </a:lnTo>
                <a:cubicBezTo>
                  <a:pt x="9909625" y="8728568"/>
                  <a:pt x="9908216" y="8728377"/>
                  <a:pt x="9906957" y="8728911"/>
                </a:cubicBezTo>
                <a:lnTo>
                  <a:pt x="9905775" y="8729826"/>
                </a:lnTo>
                <a:cubicBezTo>
                  <a:pt x="9899336" y="8734819"/>
                  <a:pt x="9890266" y="8732761"/>
                  <a:pt x="9885425" y="8726738"/>
                </a:cubicBezTo>
                <a:cubicBezTo>
                  <a:pt x="9880395" y="8720487"/>
                  <a:pt x="9882491" y="8711033"/>
                  <a:pt x="9888513" y="8706383"/>
                </a:cubicBezTo>
                <a:lnTo>
                  <a:pt x="9903832" y="8694490"/>
                </a:lnTo>
                <a:cubicBezTo>
                  <a:pt x="9909434" y="8690145"/>
                  <a:pt x="9916828" y="8691326"/>
                  <a:pt x="9921934" y="8695633"/>
                </a:cubicBezTo>
                <a:cubicBezTo>
                  <a:pt x="9923535" y="8692889"/>
                  <a:pt x="9925593" y="8690449"/>
                  <a:pt x="9928146" y="8689191"/>
                </a:cubicBezTo>
                <a:cubicBezTo>
                  <a:pt x="9932834" y="8686866"/>
                  <a:pt x="9937483" y="8687324"/>
                  <a:pt x="9941446" y="8689382"/>
                </a:cubicBezTo>
                <a:cubicBezTo>
                  <a:pt x="9942362" y="8689191"/>
                  <a:pt x="9943276" y="8689534"/>
                  <a:pt x="9944228" y="8689534"/>
                </a:cubicBezTo>
                <a:cubicBezTo>
                  <a:pt x="9942895" y="8688696"/>
                  <a:pt x="9941637" y="8687819"/>
                  <a:pt x="9940532" y="8686409"/>
                </a:cubicBezTo>
                <a:close/>
                <a:moveTo>
                  <a:pt x="10015913" y="8720220"/>
                </a:moveTo>
                <a:cubicBezTo>
                  <a:pt x="10016370" y="8712710"/>
                  <a:pt x="10023536" y="8705620"/>
                  <a:pt x="10031348" y="8706611"/>
                </a:cubicBezTo>
                <a:lnTo>
                  <a:pt x="10035577" y="8707145"/>
                </a:lnTo>
                <a:cubicBezTo>
                  <a:pt x="10036836" y="8706917"/>
                  <a:pt x="10038170" y="8706687"/>
                  <a:pt x="10039541" y="8706650"/>
                </a:cubicBezTo>
                <a:cubicBezTo>
                  <a:pt x="10049945" y="8706307"/>
                  <a:pt x="10059548" y="8712710"/>
                  <a:pt x="10068657" y="8716942"/>
                </a:cubicBezTo>
                <a:cubicBezTo>
                  <a:pt x="10082339" y="8723307"/>
                  <a:pt x="10075860" y="8741032"/>
                  <a:pt x="10063969" y="8743624"/>
                </a:cubicBezTo>
                <a:cubicBezTo>
                  <a:pt x="10064237" y="8743891"/>
                  <a:pt x="10064503" y="8744158"/>
                  <a:pt x="10064770" y="8744425"/>
                </a:cubicBezTo>
                <a:cubicBezTo>
                  <a:pt x="10068466" y="8746864"/>
                  <a:pt x="10070296" y="8750485"/>
                  <a:pt x="10070562" y="8754297"/>
                </a:cubicBezTo>
                <a:cubicBezTo>
                  <a:pt x="10071935" y="8762797"/>
                  <a:pt x="10066980" y="8772632"/>
                  <a:pt x="10056996" y="8771565"/>
                </a:cubicBezTo>
                <a:cubicBezTo>
                  <a:pt x="10054289" y="8771298"/>
                  <a:pt x="10051546" y="8771298"/>
                  <a:pt x="10048878" y="8770993"/>
                </a:cubicBezTo>
                <a:cubicBezTo>
                  <a:pt x="10048192" y="8770993"/>
                  <a:pt x="10047507" y="8771031"/>
                  <a:pt x="10046820" y="8771069"/>
                </a:cubicBezTo>
                <a:cubicBezTo>
                  <a:pt x="10044839" y="8771413"/>
                  <a:pt x="10043048" y="8771641"/>
                  <a:pt x="10041218" y="8771527"/>
                </a:cubicBezTo>
                <a:cubicBezTo>
                  <a:pt x="10038359" y="8774843"/>
                  <a:pt x="10034091" y="8777054"/>
                  <a:pt x="10030052" y="8777092"/>
                </a:cubicBezTo>
                <a:cubicBezTo>
                  <a:pt x="10021591" y="8777206"/>
                  <a:pt x="10016256" y="8770536"/>
                  <a:pt x="10015304" y="8762760"/>
                </a:cubicBezTo>
                <a:cubicBezTo>
                  <a:pt x="10015990" y="8768287"/>
                  <a:pt x="10016790" y="8766266"/>
                  <a:pt x="10014351" y="8763636"/>
                </a:cubicBezTo>
                <a:cubicBezTo>
                  <a:pt x="10012407" y="8761502"/>
                  <a:pt x="10011340" y="8759825"/>
                  <a:pt x="10010235" y="8757309"/>
                </a:cubicBezTo>
                <a:cubicBezTo>
                  <a:pt x="10007720" y="8751706"/>
                  <a:pt x="10008138" y="8746369"/>
                  <a:pt x="10008901" y="8740422"/>
                </a:cubicBezTo>
                <a:cubicBezTo>
                  <a:pt x="10009129" y="8738669"/>
                  <a:pt x="10010045" y="8737030"/>
                  <a:pt x="10011226" y="8735467"/>
                </a:cubicBezTo>
                <a:cubicBezTo>
                  <a:pt x="10011073" y="8732684"/>
                  <a:pt x="10011531" y="8729863"/>
                  <a:pt x="10012750" y="8727500"/>
                </a:cubicBezTo>
                <a:cubicBezTo>
                  <a:pt x="10013741" y="8725594"/>
                  <a:pt x="10014846" y="8723765"/>
                  <a:pt x="10016027" y="8721973"/>
                </a:cubicBezTo>
                <a:cubicBezTo>
                  <a:pt x="10015952" y="8721363"/>
                  <a:pt x="10015875" y="8720792"/>
                  <a:pt x="10015913" y="8720220"/>
                </a:cubicBezTo>
                <a:close/>
                <a:moveTo>
                  <a:pt x="10171363" y="8719496"/>
                </a:moveTo>
                <a:cubicBezTo>
                  <a:pt x="10175136" y="8724527"/>
                  <a:pt x="10175136" y="8729902"/>
                  <a:pt x="10173345" y="8734590"/>
                </a:cubicBezTo>
                <a:cubicBezTo>
                  <a:pt x="10177956" y="8740766"/>
                  <a:pt x="10177232" y="8749723"/>
                  <a:pt x="10171096" y="8754641"/>
                </a:cubicBezTo>
                <a:cubicBezTo>
                  <a:pt x="10165113" y="8759443"/>
                  <a:pt x="10155586" y="8758605"/>
                  <a:pt x="10150822" y="8752468"/>
                </a:cubicBezTo>
                <a:lnTo>
                  <a:pt x="10146897" y="8747398"/>
                </a:lnTo>
                <a:cubicBezTo>
                  <a:pt x="10143733" y="8743320"/>
                  <a:pt x="10143886" y="8738288"/>
                  <a:pt x="10145563" y="8733675"/>
                </a:cubicBezTo>
                <a:cubicBezTo>
                  <a:pt x="10142476" y="8719496"/>
                  <a:pt x="10161073" y="8705773"/>
                  <a:pt x="10171363" y="8719496"/>
                </a:cubicBezTo>
                <a:close/>
                <a:moveTo>
                  <a:pt x="10160045" y="8769468"/>
                </a:moveTo>
                <a:cubicBezTo>
                  <a:pt x="10168695" y="8780713"/>
                  <a:pt x="10157415" y="8793521"/>
                  <a:pt x="10146515" y="8792453"/>
                </a:cubicBezTo>
                <a:cubicBezTo>
                  <a:pt x="10146211" y="8793254"/>
                  <a:pt x="10145295" y="8793674"/>
                  <a:pt x="10144838" y="8794398"/>
                </a:cubicBezTo>
                <a:cubicBezTo>
                  <a:pt x="10146477" y="8795198"/>
                  <a:pt x="10148040" y="8796494"/>
                  <a:pt x="10149488" y="8798362"/>
                </a:cubicBezTo>
                <a:cubicBezTo>
                  <a:pt x="10149831" y="8798781"/>
                  <a:pt x="10149869" y="8799239"/>
                  <a:pt x="10150136" y="8799658"/>
                </a:cubicBezTo>
                <a:cubicBezTo>
                  <a:pt x="10155013" y="8799200"/>
                  <a:pt x="10160045" y="8801221"/>
                  <a:pt x="10163284" y="8805185"/>
                </a:cubicBezTo>
                <a:cubicBezTo>
                  <a:pt x="10166295" y="8808883"/>
                  <a:pt x="10166713" y="8813800"/>
                  <a:pt x="10165265" y="8818107"/>
                </a:cubicBezTo>
                <a:cubicBezTo>
                  <a:pt x="10165799" y="8817345"/>
                  <a:pt x="10166484" y="8816659"/>
                  <a:pt x="10167247" y="8816087"/>
                </a:cubicBezTo>
                <a:lnTo>
                  <a:pt x="10172316" y="8812161"/>
                </a:lnTo>
                <a:cubicBezTo>
                  <a:pt x="10178527" y="8807396"/>
                  <a:pt x="10186607" y="8805986"/>
                  <a:pt x="10192704" y="8812085"/>
                </a:cubicBezTo>
                <a:cubicBezTo>
                  <a:pt x="10197696" y="8817040"/>
                  <a:pt x="10198992" y="8827713"/>
                  <a:pt x="10192780" y="8832478"/>
                </a:cubicBezTo>
                <a:lnTo>
                  <a:pt x="10187712" y="8836404"/>
                </a:lnTo>
                <a:cubicBezTo>
                  <a:pt x="10181843" y="8840940"/>
                  <a:pt x="10174336" y="8842198"/>
                  <a:pt x="10168352" y="8837166"/>
                </a:cubicBezTo>
                <a:cubicBezTo>
                  <a:pt x="10168734" y="8841931"/>
                  <a:pt x="10167018" y="8846848"/>
                  <a:pt x="10163016" y="8849898"/>
                </a:cubicBezTo>
                <a:lnTo>
                  <a:pt x="10152879" y="8857712"/>
                </a:lnTo>
                <a:cubicBezTo>
                  <a:pt x="10147125" y="8862172"/>
                  <a:pt x="10138779" y="8861105"/>
                  <a:pt x="10133824" y="8855958"/>
                </a:cubicBezTo>
                <a:cubicBezTo>
                  <a:pt x="10133634" y="8855920"/>
                  <a:pt x="10133481" y="8855997"/>
                  <a:pt x="10133291" y="8855958"/>
                </a:cubicBezTo>
                <a:cubicBezTo>
                  <a:pt x="10129633" y="8855120"/>
                  <a:pt x="10126356" y="8853290"/>
                  <a:pt x="10123992" y="8850775"/>
                </a:cubicBezTo>
                <a:cubicBezTo>
                  <a:pt x="10123154" y="8852719"/>
                  <a:pt x="10121972" y="8854586"/>
                  <a:pt x="10120219" y="8856149"/>
                </a:cubicBezTo>
                <a:cubicBezTo>
                  <a:pt x="10114579" y="8861257"/>
                  <a:pt x="10104519" y="8860190"/>
                  <a:pt x="10099907" y="8854243"/>
                </a:cubicBezTo>
                <a:lnTo>
                  <a:pt x="10092094" y="8844104"/>
                </a:lnTo>
                <a:cubicBezTo>
                  <a:pt x="10088855" y="8839873"/>
                  <a:pt x="10088169" y="8834765"/>
                  <a:pt x="10089769" y="8830191"/>
                </a:cubicBezTo>
                <a:cubicBezTo>
                  <a:pt x="10089655" y="8830077"/>
                  <a:pt x="10089503" y="8829886"/>
                  <a:pt x="10089389" y="8829733"/>
                </a:cubicBezTo>
                <a:cubicBezTo>
                  <a:pt x="10085539" y="8835413"/>
                  <a:pt x="10077880" y="8838462"/>
                  <a:pt x="10071362" y="8835451"/>
                </a:cubicBezTo>
                <a:cubicBezTo>
                  <a:pt x="10070334" y="8838233"/>
                  <a:pt x="10068696" y="8840864"/>
                  <a:pt x="10066218" y="8842770"/>
                </a:cubicBezTo>
                <a:lnTo>
                  <a:pt x="10061111" y="8846734"/>
                </a:lnTo>
                <a:cubicBezTo>
                  <a:pt x="10054861" y="8851575"/>
                  <a:pt x="10045105" y="8849021"/>
                  <a:pt x="10040913" y="8842808"/>
                </a:cubicBezTo>
                <a:cubicBezTo>
                  <a:pt x="10036302" y="8835985"/>
                  <a:pt x="10038589" y="8827408"/>
                  <a:pt x="10044800" y="8822605"/>
                </a:cubicBezTo>
                <a:lnTo>
                  <a:pt x="10049907" y="8818641"/>
                </a:lnTo>
                <a:cubicBezTo>
                  <a:pt x="10054100" y="8815401"/>
                  <a:pt x="10059816" y="8815668"/>
                  <a:pt x="10064464" y="8817955"/>
                </a:cubicBezTo>
                <a:cubicBezTo>
                  <a:pt x="10066828" y="8812161"/>
                  <a:pt x="10072582" y="8807739"/>
                  <a:pt x="10078794" y="8808006"/>
                </a:cubicBezTo>
                <a:cubicBezTo>
                  <a:pt x="10079023" y="8797904"/>
                  <a:pt x="10087446" y="8787727"/>
                  <a:pt x="10095905" y="8782848"/>
                </a:cubicBezTo>
                <a:cubicBezTo>
                  <a:pt x="10101851" y="8779417"/>
                  <a:pt x="10110120" y="8781247"/>
                  <a:pt x="10117513" y="8784449"/>
                </a:cubicBezTo>
                <a:cubicBezTo>
                  <a:pt x="10119724" y="8778388"/>
                  <a:pt x="10127308" y="8774691"/>
                  <a:pt x="10134549" y="8775682"/>
                </a:cubicBezTo>
                <a:cubicBezTo>
                  <a:pt x="10137026" y="8765390"/>
                  <a:pt x="10151660" y="8758567"/>
                  <a:pt x="10160045" y="8769468"/>
                </a:cubicBezTo>
                <a:close/>
                <a:moveTo>
                  <a:pt x="10290493" y="8928192"/>
                </a:moveTo>
                <a:lnTo>
                  <a:pt x="10281424" y="8929298"/>
                </a:lnTo>
                <a:cubicBezTo>
                  <a:pt x="10273306" y="8930289"/>
                  <a:pt x="10266256" y="8927087"/>
                  <a:pt x="10263740" y="8918739"/>
                </a:cubicBezTo>
                <a:cubicBezTo>
                  <a:pt x="10261683" y="8911840"/>
                  <a:pt x="10266713" y="8902005"/>
                  <a:pt x="10274297" y="8901053"/>
                </a:cubicBezTo>
                <a:cubicBezTo>
                  <a:pt x="10277345" y="8900671"/>
                  <a:pt x="10280356" y="8900290"/>
                  <a:pt x="10283367" y="8899947"/>
                </a:cubicBezTo>
                <a:cubicBezTo>
                  <a:pt x="10291484" y="8898956"/>
                  <a:pt x="10298534" y="8902158"/>
                  <a:pt x="10301050" y="8910505"/>
                </a:cubicBezTo>
                <a:cubicBezTo>
                  <a:pt x="10303108" y="8917405"/>
                  <a:pt x="10298077" y="8927277"/>
                  <a:pt x="10290493" y="8928192"/>
                </a:cubicBezTo>
                <a:close/>
                <a:moveTo>
                  <a:pt x="10279938" y="8968026"/>
                </a:moveTo>
                <a:cubicBezTo>
                  <a:pt x="10265379" y="8956629"/>
                  <a:pt x="10280090" y="8931471"/>
                  <a:pt x="10294838" y="8942982"/>
                </a:cubicBezTo>
                <a:cubicBezTo>
                  <a:pt x="10309396" y="8954379"/>
                  <a:pt x="10294686" y="8979576"/>
                  <a:pt x="10279938" y="8968026"/>
                </a:cubicBezTo>
                <a:close/>
                <a:moveTo>
                  <a:pt x="10291218" y="8816544"/>
                </a:moveTo>
                <a:lnTo>
                  <a:pt x="10287254" y="8821652"/>
                </a:lnTo>
                <a:cubicBezTo>
                  <a:pt x="10282377" y="8827865"/>
                  <a:pt x="10274754" y="8831144"/>
                  <a:pt x="10267285" y="8826684"/>
                </a:cubicBezTo>
                <a:cubicBezTo>
                  <a:pt x="10261149" y="8823024"/>
                  <a:pt x="10257376" y="8812923"/>
                  <a:pt x="10262217" y="8806748"/>
                </a:cubicBezTo>
                <a:lnTo>
                  <a:pt x="10266218" y="8801640"/>
                </a:lnTo>
                <a:cubicBezTo>
                  <a:pt x="10271058" y="8795427"/>
                  <a:pt x="10278718" y="8792111"/>
                  <a:pt x="10286188" y="8796570"/>
                </a:cubicBezTo>
                <a:cubicBezTo>
                  <a:pt x="10292285" y="8800230"/>
                  <a:pt x="10296058" y="8810369"/>
                  <a:pt x="10291218" y="8816544"/>
                </a:cubicBezTo>
                <a:close/>
                <a:moveTo>
                  <a:pt x="10260615" y="8851537"/>
                </a:moveTo>
                <a:lnTo>
                  <a:pt x="10265684" y="8847611"/>
                </a:lnTo>
                <a:cubicBezTo>
                  <a:pt x="10272086" y="8842693"/>
                  <a:pt x="10280433" y="8843265"/>
                  <a:pt x="10285997" y="8849212"/>
                </a:cubicBezTo>
                <a:cubicBezTo>
                  <a:pt x="10288054" y="8851384"/>
                  <a:pt x="10288931" y="8854395"/>
                  <a:pt x="10289122" y="8857407"/>
                </a:cubicBezTo>
                <a:cubicBezTo>
                  <a:pt x="10297011" y="8868118"/>
                  <a:pt x="10282186" y="8882412"/>
                  <a:pt x="10269267" y="8876580"/>
                </a:cubicBezTo>
                <a:cubicBezTo>
                  <a:pt x="10265531" y="8876428"/>
                  <a:pt x="10261874" y="8874941"/>
                  <a:pt x="10258977" y="8871815"/>
                </a:cubicBezTo>
                <a:cubicBezTo>
                  <a:pt x="10253908" y="8866403"/>
                  <a:pt x="10254633" y="8856149"/>
                  <a:pt x="10260615" y="8851537"/>
                </a:cubicBezTo>
                <a:close/>
                <a:moveTo>
                  <a:pt x="10259281" y="9029549"/>
                </a:moveTo>
                <a:lnTo>
                  <a:pt x="10268276" y="9030730"/>
                </a:lnTo>
                <a:cubicBezTo>
                  <a:pt x="10276050" y="9031722"/>
                  <a:pt x="10280547" y="9041251"/>
                  <a:pt x="10278870" y="9048150"/>
                </a:cubicBezTo>
                <a:cubicBezTo>
                  <a:pt x="10278565" y="9049370"/>
                  <a:pt x="10277460" y="9049751"/>
                  <a:pt x="10276888" y="9050742"/>
                </a:cubicBezTo>
                <a:cubicBezTo>
                  <a:pt x="10279022" y="9049294"/>
                  <a:pt x="10281347" y="9048189"/>
                  <a:pt x="10284054" y="9047616"/>
                </a:cubicBezTo>
                <a:cubicBezTo>
                  <a:pt x="10291370" y="9046168"/>
                  <a:pt x="10297277" y="9049942"/>
                  <a:pt x="10302461" y="9054516"/>
                </a:cubicBezTo>
                <a:cubicBezTo>
                  <a:pt x="10308368" y="9059738"/>
                  <a:pt x="10306500" y="9070373"/>
                  <a:pt x="10301164" y="9075062"/>
                </a:cubicBezTo>
                <a:cubicBezTo>
                  <a:pt x="10297429" y="9078340"/>
                  <a:pt x="10293086" y="9079064"/>
                  <a:pt x="10288931" y="9078150"/>
                </a:cubicBezTo>
                <a:cubicBezTo>
                  <a:pt x="10284434" y="9080360"/>
                  <a:pt x="10278984" y="9080170"/>
                  <a:pt x="10274374" y="9077387"/>
                </a:cubicBezTo>
                <a:cubicBezTo>
                  <a:pt x="10267742" y="9073385"/>
                  <a:pt x="10266027" y="9063474"/>
                  <a:pt x="10270334" y="9057184"/>
                </a:cubicBezTo>
                <a:cubicBezTo>
                  <a:pt x="10267552" y="9058290"/>
                  <a:pt x="10264579" y="9059128"/>
                  <a:pt x="10261416" y="9058709"/>
                </a:cubicBezTo>
                <a:lnTo>
                  <a:pt x="10252422" y="9057565"/>
                </a:lnTo>
                <a:cubicBezTo>
                  <a:pt x="10248801" y="9057108"/>
                  <a:pt x="10246019" y="9054707"/>
                  <a:pt x="10244114" y="9051657"/>
                </a:cubicBezTo>
                <a:cubicBezTo>
                  <a:pt x="10243657" y="9052534"/>
                  <a:pt x="10243619" y="9053411"/>
                  <a:pt x="10242933" y="9054287"/>
                </a:cubicBezTo>
                <a:lnTo>
                  <a:pt x="10240456" y="9057451"/>
                </a:lnTo>
                <a:cubicBezTo>
                  <a:pt x="10231310" y="9069192"/>
                  <a:pt x="10215455" y="9059967"/>
                  <a:pt x="10214960" y="9048341"/>
                </a:cubicBezTo>
                <a:cubicBezTo>
                  <a:pt x="10202460" y="9036486"/>
                  <a:pt x="10216942" y="9013501"/>
                  <a:pt x="10231233" y="9024708"/>
                </a:cubicBezTo>
                <a:cubicBezTo>
                  <a:pt x="10233749" y="9026652"/>
                  <a:pt x="10235121" y="9029091"/>
                  <a:pt x="10235997" y="9031607"/>
                </a:cubicBezTo>
                <a:cubicBezTo>
                  <a:pt x="10239083" y="9032827"/>
                  <a:pt x="10241523" y="9035267"/>
                  <a:pt x="10243390" y="9038049"/>
                </a:cubicBezTo>
                <a:cubicBezTo>
                  <a:pt x="10246324" y="9031836"/>
                  <a:pt x="10252499" y="9028672"/>
                  <a:pt x="10259281" y="9029549"/>
                </a:cubicBezTo>
                <a:close/>
                <a:moveTo>
                  <a:pt x="10427422" y="8884090"/>
                </a:moveTo>
                <a:cubicBezTo>
                  <a:pt x="10423002" y="8890494"/>
                  <a:pt x="10413017" y="8891599"/>
                  <a:pt x="10407033" y="8886911"/>
                </a:cubicBezTo>
                <a:lnTo>
                  <a:pt x="10401927" y="8882946"/>
                </a:lnTo>
                <a:cubicBezTo>
                  <a:pt x="10395524" y="8877915"/>
                  <a:pt x="10394572" y="8869147"/>
                  <a:pt x="10399106" y="8862553"/>
                </a:cubicBezTo>
                <a:cubicBezTo>
                  <a:pt x="10403527" y="8856149"/>
                  <a:pt x="10413512" y="8855044"/>
                  <a:pt x="10419495" y="8859733"/>
                </a:cubicBezTo>
                <a:lnTo>
                  <a:pt x="10424602" y="8863696"/>
                </a:lnTo>
                <a:cubicBezTo>
                  <a:pt x="10431004" y="8868690"/>
                  <a:pt x="10431957" y="8877495"/>
                  <a:pt x="10427422" y="8884090"/>
                </a:cubicBezTo>
                <a:close/>
                <a:moveTo>
                  <a:pt x="10432872" y="8980186"/>
                </a:moveTo>
                <a:cubicBezTo>
                  <a:pt x="10440722" y="8981063"/>
                  <a:pt x="10445257" y="8990859"/>
                  <a:pt x="10443580" y="8997758"/>
                </a:cubicBezTo>
                <a:cubicBezTo>
                  <a:pt x="10442400" y="9002599"/>
                  <a:pt x="10439274" y="9005687"/>
                  <a:pt x="10435311" y="9007288"/>
                </a:cubicBezTo>
                <a:cubicBezTo>
                  <a:pt x="10432909" y="9011671"/>
                  <a:pt x="10428336" y="9014645"/>
                  <a:pt x="10422925" y="9015026"/>
                </a:cubicBezTo>
                <a:cubicBezTo>
                  <a:pt x="10415188" y="9015560"/>
                  <a:pt x="10408100" y="9008393"/>
                  <a:pt x="10408063" y="9000770"/>
                </a:cubicBezTo>
                <a:cubicBezTo>
                  <a:pt x="10408024" y="8994823"/>
                  <a:pt x="10409663" y="8989410"/>
                  <a:pt x="10413817" y="8985065"/>
                </a:cubicBezTo>
                <a:cubicBezTo>
                  <a:pt x="10419000" y="8979690"/>
                  <a:pt x="10426011" y="8979385"/>
                  <a:pt x="10432872" y="8980186"/>
                </a:cubicBezTo>
                <a:close/>
                <a:moveTo>
                  <a:pt x="10400669" y="9033971"/>
                </a:moveTo>
                <a:cubicBezTo>
                  <a:pt x="10415418" y="9045520"/>
                  <a:pt x="10394724" y="9066028"/>
                  <a:pt x="10380166" y="9054630"/>
                </a:cubicBezTo>
                <a:cubicBezTo>
                  <a:pt x="10376469" y="9051733"/>
                  <a:pt x="10375021" y="9048303"/>
                  <a:pt x="10375097" y="9044949"/>
                </a:cubicBezTo>
                <a:cubicBezTo>
                  <a:pt x="10373230" y="9048989"/>
                  <a:pt x="10369114" y="9051962"/>
                  <a:pt x="10364617" y="9052877"/>
                </a:cubicBezTo>
                <a:cubicBezTo>
                  <a:pt x="10364617" y="9053678"/>
                  <a:pt x="10364694" y="9054478"/>
                  <a:pt x="10364617" y="9055278"/>
                </a:cubicBezTo>
                <a:cubicBezTo>
                  <a:pt x="10363474" y="9063093"/>
                  <a:pt x="10356843" y="9069153"/>
                  <a:pt x="10348725" y="9068353"/>
                </a:cubicBezTo>
                <a:cubicBezTo>
                  <a:pt x="10341561" y="9067629"/>
                  <a:pt x="10335501" y="9060996"/>
                  <a:pt x="10335768" y="9053716"/>
                </a:cubicBezTo>
                <a:cubicBezTo>
                  <a:pt x="10335616" y="9053372"/>
                  <a:pt x="10335425" y="9053030"/>
                  <a:pt x="10335273" y="9052687"/>
                </a:cubicBezTo>
                <a:cubicBezTo>
                  <a:pt x="10335196" y="9052572"/>
                  <a:pt x="10335121" y="9052496"/>
                  <a:pt x="10335005" y="9052305"/>
                </a:cubicBezTo>
                <a:cubicBezTo>
                  <a:pt x="10334244" y="9051391"/>
                  <a:pt x="10333596" y="9050437"/>
                  <a:pt x="10332834" y="9049523"/>
                </a:cubicBezTo>
                <a:cubicBezTo>
                  <a:pt x="10332262" y="9048837"/>
                  <a:pt x="10328757" y="9045292"/>
                  <a:pt x="10331996" y="9048417"/>
                </a:cubicBezTo>
                <a:cubicBezTo>
                  <a:pt x="10327880" y="9044415"/>
                  <a:pt x="10324602" y="9040565"/>
                  <a:pt x="10325173" y="9034352"/>
                </a:cubicBezTo>
                <a:cubicBezTo>
                  <a:pt x="10325745" y="9028100"/>
                  <a:pt x="10330089" y="9023298"/>
                  <a:pt x="10335921" y="9021620"/>
                </a:cubicBezTo>
                <a:cubicBezTo>
                  <a:pt x="10337102" y="9021277"/>
                  <a:pt x="10338321" y="9021048"/>
                  <a:pt x="10339541" y="9020934"/>
                </a:cubicBezTo>
                <a:cubicBezTo>
                  <a:pt x="10348573" y="9017694"/>
                  <a:pt x="10358977" y="9021162"/>
                  <a:pt x="10367323" y="9024975"/>
                </a:cubicBezTo>
                <a:cubicBezTo>
                  <a:pt x="10373726" y="9027909"/>
                  <a:pt x="10377003" y="9033932"/>
                  <a:pt x="10376165" y="9040603"/>
                </a:cubicBezTo>
                <a:cubicBezTo>
                  <a:pt x="10379556" y="9032484"/>
                  <a:pt x="10391333" y="9026690"/>
                  <a:pt x="10400669" y="9033971"/>
                </a:cubicBezTo>
                <a:close/>
                <a:moveTo>
                  <a:pt x="10392133" y="9301408"/>
                </a:moveTo>
                <a:cubicBezTo>
                  <a:pt x="10392665" y="9300340"/>
                  <a:pt x="10393161" y="9299235"/>
                  <a:pt x="10393924" y="9298282"/>
                </a:cubicBezTo>
                <a:lnTo>
                  <a:pt x="10397887" y="9293174"/>
                </a:lnTo>
                <a:cubicBezTo>
                  <a:pt x="10402765" y="9286922"/>
                  <a:pt x="10413322" y="9287876"/>
                  <a:pt x="10418466" y="9292907"/>
                </a:cubicBezTo>
                <a:cubicBezTo>
                  <a:pt x="10420181" y="9294584"/>
                  <a:pt x="10421134" y="9296567"/>
                  <a:pt x="10421782" y="9298549"/>
                </a:cubicBezTo>
                <a:cubicBezTo>
                  <a:pt x="10422125" y="9297367"/>
                  <a:pt x="10422620" y="9296300"/>
                  <a:pt x="10423192" y="9295232"/>
                </a:cubicBezTo>
                <a:cubicBezTo>
                  <a:pt x="10417704" y="9288676"/>
                  <a:pt x="10418009" y="9278155"/>
                  <a:pt x="10424563" y="9273734"/>
                </a:cubicBezTo>
                <a:cubicBezTo>
                  <a:pt x="10418085" y="9272781"/>
                  <a:pt x="10412559" y="9268969"/>
                  <a:pt x="10411568" y="9261689"/>
                </a:cubicBezTo>
                <a:cubicBezTo>
                  <a:pt x="10410577" y="9254522"/>
                  <a:pt x="10416142" y="9245450"/>
                  <a:pt x="10423992" y="9245298"/>
                </a:cubicBezTo>
                <a:cubicBezTo>
                  <a:pt x="10424945" y="9245298"/>
                  <a:pt x="10425897" y="9245260"/>
                  <a:pt x="10426850" y="9245145"/>
                </a:cubicBezTo>
                <a:cubicBezTo>
                  <a:pt x="10426965" y="9245145"/>
                  <a:pt x="10426927" y="9245145"/>
                  <a:pt x="10427041" y="9245107"/>
                </a:cubicBezTo>
                <a:cubicBezTo>
                  <a:pt x="10427079" y="9245069"/>
                  <a:pt x="10427117" y="9245069"/>
                  <a:pt x="10427193" y="9244993"/>
                </a:cubicBezTo>
                <a:cubicBezTo>
                  <a:pt x="10427308" y="9244878"/>
                  <a:pt x="10427384" y="9244764"/>
                  <a:pt x="10427575" y="9244573"/>
                </a:cubicBezTo>
                <a:cubicBezTo>
                  <a:pt x="10432795" y="9238284"/>
                  <a:pt x="10441370" y="9237331"/>
                  <a:pt x="10448002" y="9242019"/>
                </a:cubicBezTo>
                <a:cubicBezTo>
                  <a:pt x="10454289" y="9246479"/>
                  <a:pt x="10455432" y="9256581"/>
                  <a:pt x="10450555" y="9262451"/>
                </a:cubicBezTo>
                <a:cubicBezTo>
                  <a:pt x="10446477" y="9267330"/>
                  <a:pt x="10441027" y="9270417"/>
                  <a:pt x="10435082" y="9272247"/>
                </a:cubicBezTo>
                <a:cubicBezTo>
                  <a:pt x="10444648" y="9274496"/>
                  <a:pt x="10448839" y="9284674"/>
                  <a:pt x="10446553" y="9292297"/>
                </a:cubicBezTo>
                <a:cubicBezTo>
                  <a:pt x="10455318" y="9302475"/>
                  <a:pt x="10445029" y="9317760"/>
                  <a:pt x="10433138" y="9315778"/>
                </a:cubicBezTo>
                <a:cubicBezTo>
                  <a:pt x="10434586" y="9320467"/>
                  <a:pt x="10433786" y="9325918"/>
                  <a:pt x="10430700" y="9329844"/>
                </a:cubicBezTo>
                <a:lnTo>
                  <a:pt x="10429861" y="9330911"/>
                </a:lnTo>
                <a:cubicBezTo>
                  <a:pt x="10431461" y="9330301"/>
                  <a:pt x="10433329" y="9329958"/>
                  <a:pt x="10435502" y="9330072"/>
                </a:cubicBezTo>
                <a:cubicBezTo>
                  <a:pt x="10453718" y="9331026"/>
                  <a:pt x="10456157" y="9359233"/>
                  <a:pt x="10438284" y="9359004"/>
                </a:cubicBezTo>
                <a:cubicBezTo>
                  <a:pt x="10438054" y="9362168"/>
                  <a:pt x="10437025" y="9365293"/>
                  <a:pt x="10434968" y="9367924"/>
                </a:cubicBezTo>
                <a:lnTo>
                  <a:pt x="10427002" y="9378139"/>
                </a:lnTo>
                <a:cubicBezTo>
                  <a:pt x="10422125" y="9384352"/>
                  <a:pt x="10411988" y="9384238"/>
                  <a:pt x="10406424" y="9379245"/>
                </a:cubicBezTo>
                <a:cubicBezTo>
                  <a:pt x="10400288" y="9373718"/>
                  <a:pt x="10400479" y="9364875"/>
                  <a:pt x="10405318" y="9358661"/>
                </a:cubicBezTo>
                <a:lnTo>
                  <a:pt x="10413283" y="9348446"/>
                </a:lnTo>
                <a:cubicBezTo>
                  <a:pt x="10415570" y="9345549"/>
                  <a:pt x="10419038" y="9344138"/>
                  <a:pt x="10422620" y="9343833"/>
                </a:cubicBezTo>
                <a:cubicBezTo>
                  <a:pt x="10422429" y="9341356"/>
                  <a:pt x="10422963" y="9338992"/>
                  <a:pt x="10423916" y="9336858"/>
                </a:cubicBezTo>
                <a:cubicBezTo>
                  <a:pt x="10420752" y="9339145"/>
                  <a:pt x="10417056" y="9340288"/>
                  <a:pt x="10413245" y="9339640"/>
                </a:cubicBezTo>
                <a:cubicBezTo>
                  <a:pt x="10409167" y="9342423"/>
                  <a:pt x="10403832" y="9342880"/>
                  <a:pt x="10398611" y="9338840"/>
                </a:cubicBezTo>
                <a:cubicBezTo>
                  <a:pt x="10395563" y="9336476"/>
                  <a:pt x="10394038" y="9333503"/>
                  <a:pt x="10393352" y="9330492"/>
                </a:cubicBezTo>
                <a:lnTo>
                  <a:pt x="10391637" y="9330682"/>
                </a:lnTo>
                <a:cubicBezTo>
                  <a:pt x="10383786" y="9331635"/>
                  <a:pt x="10376926" y="9323707"/>
                  <a:pt x="10376774" y="9316426"/>
                </a:cubicBezTo>
                <a:cubicBezTo>
                  <a:pt x="10376583" y="9308002"/>
                  <a:pt x="10383215" y="9302513"/>
                  <a:pt x="10391027" y="9301522"/>
                </a:cubicBezTo>
                <a:lnTo>
                  <a:pt x="10392133" y="9301408"/>
                </a:lnTo>
                <a:close/>
                <a:moveTo>
                  <a:pt x="10406042" y="9192313"/>
                </a:moveTo>
                <a:cubicBezTo>
                  <a:pt x="10424754" y="9193304"/>
                  <a:pt x="10422925" y="9222389"/>
                  <a:pt x="10404213" y="9221360"/>
                </a:cubicBezTo>
                <a:cubicBezTo>
                  <a:pt x="10385501" y="9220330"/>
                  <a:pt x="10387292" y="9191284"/>
                  <a:pt x="10406042" y="9192313"/>
                </a:cubicBezTo>
                <a:close/>
                <a:moveTo>
                  <a:pt x="10513474" y="9148782"/>
                </a:moveTo>
                <a:lnTo>
                  <a:pt x="10513131" y="9155225"/>
                </a:lnTo>
                <a:cubicBezTo>
                  <a:pt x="10512712" y="9163115"/>
                  <a:pt x="10504403" y="9168833"/>
                  <a:pt x="10496935" y="9167956"/>
                </a:cubicBezTo>
                <a:cubicBezTo>
                  <a:pt x="10488778" y="9166965"/>
                  <a:pt x="10483787" y="9159608"/>
                  <a:pt x="10484205" y="9151756"/>
                </a:cubicBezTo>
                <a:lnTo>
                  <a:pt x="10484548" y="9145314"/>
                </a:lnTo>
                <a:cubicBezTo>
                  <a:pt x="10484548" y="9144894"/>
                  <a:pt x="10484853" y="9144589"/>
                  <a:pt x="10484891" y="9144170"/>
                </a:cubicBezTo>
                <a:cubicBezTo>
                  <a:pt x="10483671" y="9144322"/>
                  <a:pt x="10482453" y="9144475"/>
                  <a:pt x="10481233" y="9144628"/>
                </a:cubicBezTo>
                <a:cubicBezTo>
                  <a:pt x="10473421" y="9145580"/>
                  <a:pt x="10465913" y="9140129"/>
                  <a:pt x="10464807" y="9132201"/>
                </a:cubicBezTo>
                <a:cubicBezTo>
                  <a:pt x="10463741" y="9124501"/>
                  <a:pt x="10469419" y="9116725"/>
                  <a:pt x="10477232" y="9115772"/>
                </a:cubicBezTo>
                <a:lnTo>
                  <a:pt x="10486301" y="9114666"/>
                </a:lnTo>
                <a:cubicBezTo>
                  <a:pt x="10494153" y="9113714"/>
                  <a:pt x="10501621" y="9119165"/>
                  <a:pt x="10502726" y="9127093"/>
                </a:cubicBezTo>
                <a:cubicBezTo>
                  <a:pt x="10502994" y="9129152"/>
                  <a:pt x="10502765" y="9131134"/>
                  <a:pt x="10502194" y="9133078"/>
                </a:cubicBezTo>
                <a:cubicBezTo>
                  <a:pt x="10509396" y="9134793"/>
                  <a:pt x="10513855" y="9141464"/>
                  <a:pt x="10513474" y="9148782"/>
                </a:cubicBezTo>
                <a:close/>
                <a:moveTo>
                  <a:pt x="10484778" y="9173635"/>
                </a:moveTo>
                <a:lnTo>
                  <a:pt x="10489884" y="9177638"/>
                </a:lnTo>
                <a:cubicBezTo>
                  <a:pt x="10494228" y="9181030"/>
                  <a:pt x="10496362" y="9185719"/>
                  <a:pt x="10496134" y="9190636"/>
                </a:cubicBezTo>
                <a:lnTo>
                  <a:pt x="10496476" y="9190636"/>
                </a:lnTo>
                <a:cubicBezTo>
                  <a:pt x="10504594" y="9191055"/>
                  <a:pt x="10510426" y="9197764"/>
                  <a:pt x="10510463" y="9205731"/>
                </a:cubicBezTo>
                <a:cubicBezTo>
                  <a:pt x="10510501" y="9213507"/>
                  <a:pt x="10502955" y="9220139"/>
                  <a:pt x="10495371" y="9219721"/>
                </a:cubicBezTo>
                <a:lnTo>
                  <a:pt x="10488931" y="9219377"/>
                </a:lnTo>
                <a:cubicBezTo>
                  <a:pt x="10480814" y="9218920"/>
                  <a:pt x="10474983" y="9212249"/>
                  <a:pt x="10474945" y="9204282"/>
                </a:cubicBezTo>
                <a:cubicBezTo>
                  <a:pt x="10474945" y="9203673"/>
                  <a:pt x="10475250" y="9203139"/>
                  <a:pt x="10475326" y="9202567"/>
                </a:cubicBezTo>
                <a:cubicBezTo>
                  <a:pt x="10474907" y="9202338"/>
                  <a:pt x="10474412" y="9202301"/>
                  <a:pt x="10474030" y="9201995"/>
                </a:cubicBezTo>
                <a:lnTo>
                  <a:pt x="10468923" y="9198031"/>
                </a:lnTo>
                <a:cubicBezTo>
                  <a:pt x="10462482" y="9193000"/>
                  <a:pt x="10460387" y="9185185"/>
                  <a:pt x="10464655" y="9177905"/>
                </a:cubicBezTo>
                <a:cubicBezTo>
                  <a:pt x="10468389" y="9171539"/>
                  <a:pt x="10478755" y="9168947"/>
                  <a:pt x="10484778" y="9173635"/>
                </a:cubicBezTo>
                <a:close/>
                <a:moveTo>
                  <a:pt x="10478375" y="9234320"/>
                </a:moveTo>
                <a:lnTo>
                  <a:pt x="10483482" y="9238284"/>
                </a:lnTo>
                <a:cubicBezTo>
                  <a:pt x="10484930" y="9239428"/>
                  <a:pt x="10486149" y="9240761"/>
                  <a:pt x="10487140" y="9242210"/>
                </a:cubicBezTo>
                <a:cubicBezTo>
                  <a:pt x="10489426" y="9239084"/>
                  <a:pt x="10492857" y="9236835"/>
                  <a:pt x="10496858" y="9236340"/>
                </a:cubicBezTo>
                <a:lnTo>
                  <a:pt x="10505928" y="9235235"/>
                </a:lnTo>
                <a:cubicBezTo>
                  <a:pt x="10513740" y="9234281"/>
                  <a:pt x="10521210" y="9239999"/>
                  <a:pt x="10522201" y="9247852"/>
                </a:cubicBezTo>
                <a:cubicBezTo>
                  <a:pt x="10523192" y="9255627"/>
                  <a:pt x="10517399" y="9263175"/>
                  <a:pt x="10509587" y="9264128"/>
                </a:cubicBezTo>
                <a:lnTo>
                  <a:pt x="10501012" y="9265157"/>
                </a:lnTo>
                <a:cubicBezTo>
                  <a:pt x="10504519" y="9268016"/>
                  <a:pt x="10506881" y="9272209"/>
                  <a:pt x="10506614" y="9276898"/>
                </a:cubicBezTo>
                <a:lnTo>
                  <a:pt x="10506271" y="9283340"/>
                </a:lnTo>
                <a:cubicBezTo>
                  <a:pt x="10505851" y="9291230"/>
                  <a:pt x="10498992" y="9297596"/>
                  <a:pt x="10491065" y="9297214"/>
                </a:cubicBezTo>
                <a:cubicBezTo>
                  <a:pt x="10483253" y="9296871"/>
                  <a:pt x="10476774" y="9289896"/>
                  <a:pt x="10477155" y="9282044"/>
                </a:cubicBezTo>
                <a:lnTo>
                  <a:pt x="10477498" y="9275601"/>
                </a:lnTo>
                <a:cubicBezTo>
                  <a:pt x="10477880" y="9268740"/>
                  <a:pt x="10483139" y="9263328"/>
                  <a:pt x="10489732" y="9262184"/>
                </a:cubicBezTo>
                <a:cubicBezTo>
                  <a:pt x="10488664" y="9261346"/>
                  <a:pt x="10487826" y="9260240"/>
                  <a:pt x="10486987" y="9259096"/>
                </a:cubicBezTo>
                <a:cubicBezTo>
                  <a:pt x="10482681" y="9264738"/>
                  <a:pt x="10473459" y="9267330"/>
                  <a:pt x="10467514" y="9262680"/>
                </a:cubicBezTo>
                <a:lnTo>
                  <a:pt x="10462407" y="9258715"/>
                </a:lnTo>
                <a:cubicBezTo>
                  <a:pt x="10456195" y="9253874"/>
                  <a:pt x="10453527" y="9245641"/>
                  <a:pt x="10458139" y="9238589"/>
                </a:cubicBezTo>
                <a:cubicBezTo>
                  <a:pt x="10462255" y="9232414"/>
                  <a:pt x="10472162" y="9229479"/>
                  <a:pt x="10478375" y="9234320"/>
                </a:cubicBezTo>
                <a:close/>
                <a:moveTo>
                  <a:pt x="10582491" y="9169366"/>
                </a:moveTo>
                <a:cubicBezTo>
                  <a:pt x="10590646" y="9169785"/>
                  <a:pt x="10596057" y="9177447"/>
                  <a:pt x="10595753" y="9185109"/>
                </a:cubicBezTo>
                <a:cubicBezTo>
                  <a:pt x="10595409" y="9193152"/>
                  <a:pt x="10587597" y="9198756"/>
                  <a:pt x="10579975" y="9198374"/>
                </a:cubicBezTo>
                <a:lnTo>
                  <a:pt x="10573534" y="9198031"/>
                </a:lnTo>
                <a:cubicBezTo>
                  <a:pt x="10565379" y="9197612"/>
                  <a:pt x="10559968" y="9189950"/>
                  <a:pt x="10560311" y="9182288"/>
                </a:cubicBezTo>
                <a:cubicBezTo>
                  <a:pt x="10560577" y="9175923"/>
                  <a:pt x="10565570" y="9171196"/>
                  <a:pt x="10571400" y="9169671"/>
                </a:cubicBezTo>
                <a:cubicBezTo>
                  <a:pt x="10569952" y="9169366"/>
                  <a:pt x="10568504" y="9169023"/>
                  <a:pt x="10567284" y="9168108"/>
                </a:cubicBezTo>
                <a:cubicBezTo>
                  <a:pt x="10566561" y="9167537"/>
                  <a:pt x="10565798" y="9167003"/>
                  <a:pt x="10564998" y="9166546"/>
                </a:cubicBezTo>
                <a:lnTo>
                  <a:pt x="10564998" y="9166546"/>
                </a:lnTo>
                <a:cubicBezTo>
                  <a:pt x="10564884" y="9166546"/>
                  <a:pt x="10564845" y="9166546"/>
                  <a:pt x="10564693" y="9166546"/>
                </a:cubicBezTo>
                <a:cubicBezTo>
                  <a:pt x="10564465" y="9166583"/>
                  <a:pt x="10564427" y="9166622"/>
                  <a:pt x="10563970" y="9166698"/>
                </a:cubicBezTo>
                <a:cubicBezTo>
                  <a:pt x="10556004" y="9168489"/>
                  <a:pt x="10548611" y="9163953"/>
                  <a:pt x="10546248" y="9156216"/>
                </a:cubicBezTo>
                <a:cubicBezTo>
                  <a:pt x="10543999" y="9148859"/>
                  <a:pt x="10549297" y="9140168"/>
                  <a:pt x="10556729" y="9138490"/>
                </a:cubicBezTo>
                <a:cubicBezTo>
                  <a:pt x="10565379" y="9136547"/>
                  <a:pt x="10574488" y="9137499"/>
                  <a:pt x="10581766" y="9142836"/>
                </a:cubicBezTo>
                <a:cubicBezTo>
                  <a:pt x="10588131" y="9147524"/>
                  <a:pt x="10591409" y="9155262"/>
                  <a:pt x="10587140" y="9162696"/>
                </a:cubicBezTo>
                <a:cubicBezTo>
                  <a:pt x="10585463" y="9165631"/>
                  <a:pt x="10582338" y="9167918"/>
                  <a:pt x="10578870" y="9169137"/>
                </a:cubicBezTo>
                <a:lnTo>
                  <a:pt x="10582491" y="9169366"/>
                </a:lnTo>
                <a:close/>
                <a:moveTo>
                  <a:pt x="10602993" y="9125111"/>
                </a:moveTo>
                <a:cubicBezTo>
                  <a:pt x="10621667" y="9126102"/>
                  <a:pt x="10621782" y="9155262"/>
                  <a:pt x="10603070" y="9154234"/>
                </a:cubicBezTo>
                <a:cubicBezTo>
                  <a:pt x="10584396" y="9153242"/>
                  <a:pt x="10584282" y="9124120"/>
                  <a:pt x="10602993" y="9125111"/>
                </a:cubicBezTo>
                <a:close/>
                <a:moveTo>
                  <a:pt x="10594571" y="9053830"/>
                </a:moveTo>
                <a:cubicBezTo>
                  <a:pt x="10600669" y="9047807"/>
                  <a:pt x="10608977" y="9049103"/>
                  <a:pt x="10615151" y="9053944"/>
                </a:cubicBezTo>
                <a:lnTo>
                  <a:pt x="10620257" y="9057909"/>
                </a:lnTo>
                <a:cubicBezTo>
                  <a:pt x="10626469" y="9062788"/>
                  <a:pt x="10625173" y="9073537"/>
                  <a:pt x="10620143" y="9078493"/>
                </a:cubicBezTo>
                <a:cubicBezTo>
                  <a:pt x="10614046" y="9084515"/>
                  <a:pt x="10605737" y="9083219"/>
                  <a:pt x="10599564" y="9078378"/>
                </a:cubicBezTo>
                <a:lnTo>
                  <a:pt x="10594457" y="9074414"/>
                </a:lnTo>
                <a:cubicBezTo>
                  <a:pt x="10588207" y="9069535"/>
                  <a:pt x="10589503" y="9058786"/>
                  <a:pt x="10594571" y="9053830"/>
                </a:cubicBezTo>
                <a:close/>
                <a:moveTo>
                  <a:pt x="10651012" y="9601207"/>
                </a:moveTo>
                <a:lnTo>
                  <a:pt x="10649526" y="9607840"/>
                </a:lnTo>
                <a:cubicBezTo>
                  <a:pt x="10647696" y="9615921"/>
                  <a:pt x="10637940" y="9620304"/>
                  <a:pt x="10630471" y="9618055"/>
                </a:cubicBezTo>
                <a:cubicBezTo>
                  <a:pt x="10627421" y="9617141"/>
                  <a:pt x="10625250" y="9615235"/>
                  <a:pt x="10623496" y="9613062"/>
                </a:cubicBezTo>
                <a:cubicBezTo>
                  <a:pt x="10624296" y="9614815"/>
                  <a:pt x="10625478" y="9616378"/>
                  <a:pt x="10625592" y="9618551"/>
                </a:cubicBezTo>
                <a:cubicBezTo>
                  <a:pt x="10625630" y="9619275"/>
                  <a:pt x="10625516" y="9619923"/>
                  <a:pt x="10625478" y="9620609"/>
                </a:cubicBezTo>
                <a:cubicBezTo>
                  <a:pt x="10632528" y="9632883"/>
                  <a:pt x="10619380" y="9651066"/>
                  <a:pt x="10606423" y="9640926"/>
                </a:cubicBezTo>
                <a:cubicBezTo>
                  <a:pt x="10605204" y="9639973"/>
                  <a:pt x="10604251" y="9638906"/>
                  <a:pt x="10603451" y="9637800"/>
                </a:cubicBezTo>
                <a:cubicBezTo>
                  <a:pt x="10601812" y="9637152"/>
                  <a:pt x="10600288" y="9636276"/>
                  <a:pt x="10598916" y="9635132"/>
                </a:cubicBezTo>
                <a:cubicBezTo>
                  <a:pt x="10594838" y="9631626"/>
                  <a:pt x="10593732" y="9626175"/>
                  <a:pt x="10594914" y="9621219"/>
                </a:cubicBezTo>
                <a:cubicBezTo>
                  <a:pt x="10593085" y="9617484"/>
                  <a:pt x="10592742" y="9613215"/>
                  <a:pt x="10594876" y="9608640"/>
                </a:cubicBezTo>
                <a:cubicBezTo>
                  <a:pt x="10597963" y="9602122"/>
                  <a:pt x="10608253" y="9598195"/>
                  <a:pt x="10614541" y="9602503"/>
                </a:cubicBezTo>
                <a:cubicBezTo>
                  <a:pt x="10616942" y="9604142"/>
                  <a:pt x="10619000" y="9606124"/>
                  <a:pt x="10620867" y="9608183"/>
                </a:cubicBezTo>
                <a:cubicBezTo>
                  <a:pt x="10619914" y="9605286"/>
                  <a:pt x="10619571" y="9602122"/>
                  <a:pt x="10620257" y="9598958"/>
                </a:cubicBezTo>
                <a:lnTo>
                  <a:pt x="10621744" y="9592326"/>
                </a:lnTo>
                <a:cubicBezTo>
                  <a:pt x="10622087" y="9590763"/>
                  <a:pt x="10622962" y="9589505"/>
                  <a:pt x="10623801" y="9588247"/>
                </a:cubicBezTo>
                <a:cubicBezTo>
                  <a:pt x="10616942" y="9585731"/>
                  <a:pt x="10612025" y="9579632"/>
                  <a:pt x="10613169" y="9571818"/>
                </a:cubicBezTo>
                <a:cubicBezTo>
                  <a:pt x="10614312" y="9564118"/>
                  <a:pt x="10622430" y="9557066"/>
                  <a:pt x="10630509" y="9558896"/>
                </a:cubicBezTo>
                <a:lnTo>
                  <a:pt x="10637140" y="9560383"/>
                </a:lnTo>
                <a:cubicBezTo>
                  <a:pt x="10645219" y="9562212"/>
                  <a:pt x="10651355" y="9569035"/>
                  <a:pt x="10650097" y="9577727"/>
                </a:cubicBezTo>
                <a:cubicBezTo>
                  <a:pt x="10649678" y="9580471"/>
                  <a:pt x="10648192" y="9582987"/>
                  <a:pt x="10646324" y="9585198"/>
                </a:cubicBezTo>
                <a:cubicBezTo>
                  <a:pt x="10650631" y="9589085"/>
                  <a:pt x="10652383" y="9595261"/>
                  <a:pt x="10651012" y="9601207"/>
                </a:cubicBezTo>
                <a:close/>
                <a:moveTo>
                  <a:pt x="10681004" y="9366628"/>
                </a:moveTo>
                <a:lnTo>
                  <a:pt x="10683977" y="9362091"/>
                </a:lnTo>
                <a:cubicBezTo>
                  <a:pt x="10682376" y="9358089"/>
                  <a:pt x="10682300" y="9353553"/>
                  <a:pt x="10684624" y="9349398"/>
                </a:cubicBezTo>
                <a:cubicBezTo>
                  <a:pt x="10687597" y="9344062"/>
                  <a:pt x="10692627" y="9342308"/>
                  <a:pt x="10698191" y="9340936"/>
                </a:cubicBezTo>
                <a:cubicBezTo>
                  <a:pt x="10702498" y="9339907"/>
                  <a:pt x="10706538" y="9341584"/>
                  <a:pt x="10709625" y="9344443"/>
                </a:cubicBezTo>
                <a:cubicBezTo>
                  <a:pt x="10709929" y="9344481"/>
                  <a:pt x="10710196" y="9344519"/>
                  <a:pt x="10710502" y="9344557"/>
                </a:cubicBezTo>
                <a:cubicBezTo>
                  <a:pt x="10718580" y="9345472"/>
                  <a:pt x="10723725" y="9353096"/>
                  <a:pt x="10723039" y="9360872"/>
                </a:cubicBezTo>
                <a:cubicBezTo>
                  <a:pt x="10722848" y="9363197"/>
                  <a:pt x="10721857" y="9365217"/>
                  <a:pt x="10720600" y="9367047"/>
                </a:cubicBezTo>
                <a:cubicBezTo>
                  <a:pt x="10725021" y="9366971"/>
                  <a:pt x="10729289" y="9369029"/>
                  <a:pt x="10731537" y="9374709"/>
                </a:cubicBezTo>
                <a:cubicBezTo>
                  <a:pt x="10738321" y="9391900"/>
                  <a:pt x="10712940" y="9406233"/>
                  <a:pt x="10706080" y="9388812"/>
                </a:cubicBezTo>
                <a:cubicBezTo>
                  <a:pt x="10705280" y="9386830"/>
                  <a:pt x="10705013" y="9384886"/>
                  <a:pt x="10705013" y="9383019"/>
                </a:cubicBezTo>
                <a:lnTo>
                  <a:pt x="10704861" y="9383247"/>
                </a:lnTo>
                <a:cubicBezTo>
                  <a:pt x="10702384" y="9386983"/>
                  <a:pt x="10698459" y="9388812"/>
                  <a:pt x="10694343" y="9389117"/>
                </a:cubicBezTo>
                <a:cubicBezTo>
                  <a:pt x="10699983" y="9393730"/>
                  <a:pt x="10702765" y="9402002"/>
                  <a:pt x="10696972" y="9409397"/>
                </a:cubicBezTo>
                <a:lnTo>
                  <a:pt x="10694495" y="9412560"/>
                </a:lnTo>
                <a:cubicBezTo>
                  <a:pt x="10682947" y="9427312"/>
                  <a:pt x="10660387" y="9408939"/>
                  <a:pt x="10671934" y="9394187"/>
                </a:cubicBezTo>
                <a:lnTo>
                  <a:pt x="10674411" y="9391023"/>
                </a:lnTo>
                <a:cubicBezTo>
                  <a:pt x="10677079" y="9387631"/>
                  <a:pt x="10680318" y="9386182"/>
                  <a:pt x="10683558" y="9385801"/>
                </a:cubicBezTo>
                <a:cubicBezTo>
                  <a:pt x="10677917" y="9381227"/>
                  <a:pt x="10677079" y="9372574"/>
                  <a:pt x="10681004" y="9366628"/>
                </a:cubicBezTo>
                <a:close/>
                <a:moveTo>
                  <a:pt x="10714045" y="9438481"/>
                </a:moveTo>
                <a:cubicBezTo>
                  <a:pt x="10709663" y="9442826"/>
                  <a:pt x="10703718" y="9444922"/>
                  <a:pt x="10697429" y="9441797"/>
                </a:cubicBezTo>
                <a:cubicBezTo>
                  <a:pt x="10691027" y="9438633"/>
                  <a:pt x="10686454" y="9428875"/>
                  <a:pt x="10690799" y="9422318"/>
                </a:cubicBezTo>
                <a:lnTo>
                  <a:pt x="10694381" y="9416906"/>
                </a:lnTo>
                <a:cubicBezTo>
                  <a:pt x="10698725" y="9410312"/>
                  <a:pt x="10706080" y="9406461"/>
                  <a:pt x="10713855" y="9410273"/>
                </a:cubicBezTo>
                <a:cubicBezTo>
                  <a:pt x="10714122" y="9410388"/>
                  <a:pt x="10714312" y="9410693"/>
                  <a:pt x="10714618" y="9410883"/>
                </a:cubicBezTo>
                <a:cubicBezTo>
                  <a:pt x="10720829" y="9408253"/>
                  <a:pt x="10728260" y="9410082"/>
                  <a:pt x="10732300" y="9415686"/>
                </a:cubicBezTo>
                <a:cubicBezTo>
                  <a:pt x="10732795" y="9416296"/>
                  <a:pt x="10733023" y="9416639"/>
                  <a:pt x="10733100" y="9416753"/>
                </a:cubicBezTo>
                <a:cubicBezTo>
                  <a:pt x="10733139" y="9416792"/>
                  <a:pt x="10733214" y="9416868"/>
                  <a:pt x="10733291" y="9416944"/>
                </a:cubicBezTo>
                <a:cubicBezTo>
                  <a:pt x="10733329" y="9416982"/>
                  <a:pt x="10733329" y="9416982"/>
                  <a:pt x="10733366" y="9417020"/>
                </a:cubicBezTo>
                <a:cubicBezTo>
                  <a:pt x="10734243" y="9416944"/>
                  <a:pt x="10735082" y="9416906"/>
                  <a:pt x="10735996" y="9416715"/>
                </a:cubicBezTo>
                <a:cubicBezTo>
                  <a:pt x="10744000" y="9415229"/>
                  <a:pt x="10750745" y="9423005"/>
                  <a:pt x="10751583" y="9430171"/>
                </a:cubicBezTo>
                <a:cubicBezTo>
                  <a:pt x="10752574" y="9438557"/>
                  <a:pt x="10745639" y="9444427"/>
                  <a:pt x="10738169" y="9445761"/>
                </a:cubicBezTo>
                <a:cubicBezTo>
                  <a:pt x="10729061" y="9447400"/>
                  <a:pt x="10720638" y="9444274"/>
                  <a:pt x="10714045" y="9438481"/>
                </a:cubicBezTo>
                <a:close/>
                <a:moveTo>
                  <a:pt x="10699907" y="9489978"/>
                </a:moveTo>
                <a:cubicBezTo>
                  <a:pt x="10696400" y="9487653"/>
                  <a:pt x="10694876" y="9484718"/>
                  <a:pt x="10694418" y="9481745"/>
                </a:cubicBezTo>
                <a:cubicBezTo>
                  <a:pt x="10687749" y="9488034"/>
                  <a:pt x="10675822" y="9488720"/>
                  <a:pt x="10671515" y="9477856"/>
                </a:cubicBezTo>
                <a:cubicBezTo>
                  <a:pt x="10664655" y="9460436"/>
                  <a:pt x="10691065" y="9448239"/>
                  <a:pt x="10697963" y="9465659"/>
                </a:cubicBezTo>
                <a:cubicBezTo>
                  <a:pt x="10698611" y="9467298"/>
                  <a:pt x="10698725" y="9468861"/>
                  <a:pt x="10698802" y="9470424"/>
                </a:cubicBezTo>
                <a:cubicBezTo>
                  <a:pt x="10703718" y="9465583"/>
                  <a:pt x="10711682" y="9463181"/>
                  <a:pt x="10718923" y="9467984"/>
                </a:cubicBezTo>
                <a:cubicBezTo>
                  <a:pt x="10734548" y="9478276"/>
                  <a:pt x="10715303" y="9500194"/>
                  <a:pt x="10699907" y="9489978"/>
                </a:cubicBezTo>
                <a:close/>
                <a:moveTo>
                  <a:pt x="10716332" y="9294775"/>
                </a:moveTo>
                <a:lnTo>
                  <a:pt x="10713969" y="9288752"/>
                </a:lnTo>
                <a:cubicBezTo>
                  <a:pt x="10711073" y="9281434"/>
                  <a:pt x="10712864" y="9273010"/>
                  <a:pt x="10720409" y="9269198"/>
                </a:cubicBezTo>
                <a:cubicBezTo>
                  <a:pt x="10726964" y="9265882"/>
                  <a:pt x="10737064" y="9268359"/>
                  <a:pt x="10739960" y="9275640"/>
                </a:cubicBezTo>
                <a:lnTo>
                  <a:pt x="10742323" y="9281663"/>
                </a:lnTo>
                <a:cubicBezTo>
                  <a:pt x="10745219" y="9288981"/>
                  <a:pt x="10743428" y="9297443"/>
                  <a:pt x="10735882" y="9301217"/>
                </a:cubicBezTo>
                <a:cubicBezTo>
                  <a:pt x="10729327" y="9304533"/>
                  <a:pt x="10719228" y="9302094"/>
                  <a:pt x="10716332" y="9294775"/>
                </a:cubicBezTo>
                <a:close/>
                <a:moveTo>
                  <a:pt x="10681613" y="9654191"/>
                </a:moveTo>
                <a:cubicBezTo>
                  <a:pt x="10680738" y="9661319"/>
                  <a:pt x="10673649" y="9667990"/>
                  <a:pt x="10666142" y="9667418"/>
                </a:cubicBezTo>
                <a:cubicBezTo>
                  <a:pt x="10665760" y="9667723"/>
                  <a:pt x="10665265" y="9667799"/>
                  <a:pt x="10664883" y="9668066"/>
                </a:cubicBezTo>
                <a:cubicBezTo>
                  <a:pt x="10664045" y="9673746"/>
                  <a:pt x="10659015" y="9679044"/>
                  <a:pt x="10653832" y="9680341"/>
                </a:cubicBezTo>
                <a:cubicBezTo>
                  <a:pt x="10645524" y="9682437"/>
                  <a:pt x="10639046" y="9677139"/>
                  <a:pt x="10636149" y="9669820"/>
                </a:cubicBezTo>
                <a:lnTo>
                  <a:pt x="10633787" y="9663797"/>
                </a:lnTo>
                <a:cubicBezTo>
                  <a:pt x="10630890" y="9656440"/>
                  <a:pt x="10637444" y="9647864"/>
                  <a:pt x="10644342" y="9646110"/>
                </a:cubicBezTo>
                <a:cubicBezTo>
                  <a:pt x="10644800" y="9645996"/>
                  <a:pt x="10645219" y="9646110"/>
                  <a:pt x="10645715" y="9646034"/>
                </a:cubicBezTo>
                <a:cubicBezTo>
                  <a:pt x="10645753" y="9645996"/>
                  <a:pt x="10645753" y="9645882"/>
                  <a:pt x="10645790" y="9645843"/>
                </a:cubicBezTo>
                <a:cubicBezTo>
                  <a:pt x="10648192" y="9639478"/>
                  <a:pt x="10654861" y="9634103"/>
                  <a:pt x="10661758" y="9635666"/>
                </a:cubicBezTo>
                <a:lnTo>
                  <a:pt x="10668390" y="9637152"/>
                </a:lnTo>
                <a:cubicBezTo>
                  <a:pt x="10676393" y="9638944"/>
                  <a:pt x="10682719" y="9645348"/>
                  <a:pt x="10681613" y="9654191"/>
                </a:cubicBezTo>
                <a:close/>
                <a:moveTo>
                  <a:pt x="10703604" y="9629300"/>
                </a:moveTo>
                <a:cubicBezTo>
                  <a:pt x="10696743" y="9611880"/>
                  <a:pt x="10724982" y="9604752"/>
                  <a:pt x="10731805" y="9622019"/>
                </a:cubicBezTo>
                <a:cubicBezTo>
                  <a:pt x="10733557" y="9626479"/>
                  <a:pt x="10732986" y="9630253"/>
                  <a:pt x="10731080" y="9633150"/>
                </a:cubicBezTo>
                <a:cubicBezTo>
                  <a:pt x="10738436" y="9629643"/>
                  <a:pt x="10749411" y="9631473"/>
                  <a:pt x="10753337" y="9641384"/>
                </a:cubicBezTo>
                <a:cubicBezTo>
                  <a:pt x="10757833" y="9652819"/>
                  <a:pt x="10747201" y="9659719"/>
                  <a:pt x="10737445" y="9658308"/>
                </a:cubicBezTo>
                <a:lnTo>
                  <a:pt x="10742971" y="9660671"/>
                </a:lnTo>
                <a:cubicBezTo>
                  <a:pt x="10750212" y="9663835"/>
                  <a:pt x="10753146" y="9673136"/>
                  <a:pt x="10749869" y="9680074"/>
                </a:cubicBezTo>
                <a:cubicBezTo>
                  <a:pt x="10746400" y="9687354"/>
                  <a:pt x="10737673" y="9690099"/>
                  <a:pt x="10730471" y="9686973"/>
                </a:cubicBezTo>
                <a:lnTo>
                  <a:pt x="10722086" y="9683313"/>
                </a:lnTo>
                <a:cubicBezTo>
                  <a:pt x="10714845" y="9680150"/>
                  <a:pt x="10711911" y="9670849"/>
                  <a:pt x="10715189" y="9663912"/>
                </a:cubicBezTo>
                <a:cubicBezTo>
                  <a:pt x="10716484" y="9661167"/>
                  <a:pt x="10718732" y="9659299"/>
                  <a:pt x="10721172" y="9657927"/>
                </a:cubicBezTo>
                <a:cubicBezTo>
                  <a:pt x="10719952" y="9659261"/>
                  <a:pt x="10718466" y="9660367"/>
                  <a:pt x="10716752" y="9661091"/>
                </a:cubicBezTo>
                <a:lnTo>
                  <a:pt x="10704709" y="9665856"/>
                </a:lnTo>
                <a:cubicBezTo>
                  <a:pt x="10697354" y="9668753"/>
                  <a:pt x="10688854" y="9666313"/>
                  <a:pt x="10685349" y="9658804"/>
                </a:cubicBezTo>
                <a:cubicBezTo>
                  <a:pt x="10682186" y="9651981"/>
                  <a:pt x="10685082" y="9642337"/>
                  <a:pt x="10692399" y="9639478"/>
                </a:cubicBezTo>
                <a:lnTo>
                  <a:pt x="10704441" y="9634713"/>
                </a:lnTo>
                <a:cubicBezTo>
                  <a:pt x="10705242" y="9634408"/>
                  <a:pt x="10706080" y="9634408"/>
                  <a:pt x="10706918" y="9634217"/>
                </a:cubicBezTo>
                <a:cubicBezTo>
                  <a:pt x="10705623" y="9632807"/>
                  <a:pt x="10704404" y="9631359"/>
                  <a:pt x="10703604" y="9629300"/>
                </a:cubicBezTo>
                <a:close/>
                <a:moveTo>
                  <a:pt x="10759205" y="9866890"/>
                </a:moveTo>
                <a:cubicBezTo>
                  <a:pt x="10758481" y="9874667"/>
                  <a:pt x="10749755" y="9881643"/>
                  <a:pt x="10741941" y="9879889"/>
                </a:cubicBezTo>
                <a:lnTo>
                  <a:pt x="10735311" y="9878402"/>
                </a:lnTo>
                <a:cubicBezTo>
                  <a:pt x="10726927" y="9876535"/>
                  <a:pt x="10721477" y="9869940"/>
                  <a:pt x="10722316" y="9861134"/>
                </a:cubicBezTo>
                <a:cubicBezTo>
                  <a:pt x="10723039" y="9853359"/>
                  <a:pt x="10731766" y="9846345"/>
                  <a:pt x="10739579" y="9848137"/>
                </a:cubicBezTo>
                <a:lnTo>
                  <a:pt x="10746210" y="9849623"/>
                </a:lnTo>
                <a:cubicBezTo>
                  <a:pt x="10754555" y="9851529"/>
                  <a:pt x="10760044" y="9858086"/>
                  <a:pt x="10759205" y="9866890"/>
                </a:cubicBezTo>
                <a:close/>
                <a:moveTo>
                  <a:pt x="10758100" y="9852748"/>
                </a:moveTo>
                <a:lnTo>
                  <a:pt x="10759587" y="9846117"/>
                </a:lnTo>
                <a:cubicBezTo>
                  <a:pt x="10761453" y="9837731"/>
                  <a:pt x="10768657" y="9832546"/>
                  <a:pt x="10777231" y="9833614"/>
                </a:cubicBezTo>
                <a:cubicBezTo>
                  <a:pt x="10785158" y="9834605"/>
                  <a:pt x="10791485" y="9843448"/>
                  <a:pt x="10789693" y="9851262"/>
                </a:cubicBezTo>
                <a:lnTo>
                  <a:pt x="10788207" y="9857895"/>
                </a:lnTo>
                <a:cubicBezTo>
                  <a:pt x="10786340" y="9866281"/>
                  <a:pt x="10779137" y="9871466"/>
                  <a:pt x="10770562" y="9870398"/>
                </a:cubicBezTo>
                <a:cubicBezTo>
                  <a:pt x="10762673" y="9869407"/>
                  <a:pt x="10756347" y="9860563"/>
                  <a:pt x="10758100" y="9852748"/>
                </a:cubicBezTo>
                <a:close/>
                <a:moveTo>
                  <a:pt x="10507796" y="9978539"/>
                </a:moveTo>
                <a:cubicBezTo>
                  <a:pt x="10488550" y="9974193"/>
                  <a:pt x="10495715" y="9944461"/>
                  <a:pt x="10514883" y="9948769"/>
                </a:cubicBezTo>
                <a:cubicBezTo>
                  <a:pt x="10534129" y="9953115"/>
                  <a:pt x="10526965" y="9982808"/>
                  <a:pt x="10507796" y="9978539"/>
                </a:cubicBezTo>
                <a:close/>
                <a:moveTo>
                  <a:pt x="10511340" y="10149385"/>
                </a:moveTo>
                <a:lnTo>
                  <a:pt x="10505051" y="10151976"/>
                </a:lnTo>
                <a:cubicBezTo>
                  <a:pt x="10497392" y="10155141"/>
                  <a:pt x="10488474" y="10153044"/>
                  <a:pt x="10484510" y="10145192"/>
                </a:cubicBezTo>
                <a:cubicBezTo>
                  <a:pt x="10481005" y="10138216"/>
                  <a:pt x="10483671" y="10127772"/>
                  <a:pt x="10491294" y="10124646"/>
                </a:cubicBezTo>
                <a:lnTo>
                  <a:pt x="10497582" y="10122053"/>
                </a:lnTo>
                <a:cubicBezTo>
                  <a:pt x="10505242" y="10118891"/>
                  <a:pt x="10514198" y="10120987"/>
                  <a:pt x="10518124" y="10128839"/>
                </a:cubicBezTo>
                <a:cubicBezTo>
                  <a:pt x="10521629" y="10135852"/>
                  <a:pt x="10518962" y="10146259"/>
                  <a:pt x="10511340" y="10149385"/>
                </a:cubicBezTo>
                <a:close/>
                <a:moveTo>
                  <a:pt x="10523458" y="9897995"/>
                </a:moveTo>
                <a:lnTo>
                  <a:pt x="10522315" y="9899673"/>
                </a:lnTo>
                <a:cubicBezTo>
                  <a:pt x="10518085" y="9906038"/>
                  <a:pt x="10511111" y="9909850"/>
                  <a:pt x="10503565" y="9906610"/>
                </a:cubicBezTo>
                <a:cubicBezTo>
                  <a:pt x="10501698" y="9906954"/>
                  <a:pt x="10499678" y="9907029"/>
                  <a:pt x="10497430" y="9906495"/>
                </a:cubicBezTo>
                <a:cubicBezTo>
                  <a:pt x="10494153" y="9905733"/>
                  <a:pt x="10491789" y="9904094"/>
                  <a:pt x="10489846" y="9902112"/>
                </a:cubicBezTo>
                <a:lnTo>
                  <a:pt x="10488931" y="9903522"/>
                </a:lnTo>
                <a:cubicBezTo>
                  <a:pt x="10487673" y="9905429"/>
                  <a:pt x="10485996" y="9906838"/>
                  <a:pt x="10484167" y="9907868"/>
                </a:cubicBezTo>
                <a:cubicBezTo>
                  <a:pt x="10484701" y="9914653"/>
                  <a:pt x="10482871" y="9921514"/>
                  <a:pt x="10477612" y="9926965"/>
                </a:cubicBezTo>
                <a:cubicBezTo>
                  <a:pt x="10475021" y="9929633"/>
                  <a:pt x="10471973" y="9931005"/>
                  <a:pt x="10468923" y="9932340"/>
                </a:cubicBezTo>
                <a:cubicBezTo>
                  <a:pt x="10470905" y="9938705"/>
                  <a:pt x="10468885" y="9946100"/>
                  <a:pt x="10463055" y="9949798"/>
                </a:cubicBezTo>
                <a:cubicBezTo>
                  <a:pt x="10460348" y="9951513"/>
                  <a:pt x="10457643" y="9953229"/>
                  <a:pt x="10454937" y="9954943"/>
                </a:cubicBezTo>
                <a:cubicBezTo>
                  <a:pt x="10447925" y="9959366"/>
                  <a:pt x="10438359" y="9957573"/>
                  <a:pt x="10433748" y="9950560"/>
                </a:cubicBezTo>
                <a:cubicBezTo>
                  <a:pt x="10431118" y="9946557"/>
                  <a:pt x="10430929" y="9941526"/>
                  <a:pt x="10432452" y="9937104"/>
                </a:cubicBezTo>
                <a:cubicBezTo>
                  <a:pt x="10428870" y="9934131"/>
                  <a:pt x="10426736" y="9930128"/>
                  <a:pt x="10426774" y="9925822"/>
                </a:cubicBezTo>
                <a:cubicBezTo>
                  <a:pt x="10426584" y="9925745"/>
                  <a:pt x="10426431" y="9925593"/>
                  <a:pt x="10426241" y="9925517"/>
                </a:cubicBezTo>
                <a:cubicBezTo>
                  <a:pt x="10423877" y="9934131"/>
                  <a:pt x="10414084" y="9940992"/>
                  <a:pt x="10404442" y="9934588"/>
                </a:cubicBezTo>
                <a:cubicBezTo>
                  <a:pt x="10392742" y="9926850"/>
                  <a:pt x="10398726" y="9911298"/>
                  <a:pt x="10409015" y="9908249"/>
                </a:cubicBezTo>
                <a:cubicBezTo>
                  <a:pt x="10406957" y="9901807"/>
                  <a:pt x="10408520" y="9894222"/>
                  <a:pt x="10411606" y="9887589"/>
                </a:cubicBezTo>
                <a:cubicBezTo>
                  <a:pt x="10410540" y="9885226"/>
                  <a:pt x="10409892" y="9882596"/>
                  <a:pt x="10410158" y="9879584"/>
                </a:cubicBezTo>
                <a:cubicBezTo>
                  <a:pt x="10410845" y="9871846"/>
                  <a:pt x="10419533" y="9864719"/>
                  <a:pt x="10427345" y="9866510"/>
                </a:cubicBezTo>
                <a:lnTo>
                  <a:pt x="10433977" y="9867997"/>
                </a:lnTo>
                <a:cubicBezTo>
                  <a:pt x="10435920" y="9868415"/>
                  <a:pt x="10437673" y="9869177"/>
                  <a:pt x="10439274" y="9870093"/>
                </a:cubicBezTo>
                <a:cubicBezTo>
                  <a:pt x="10441789" y="9861478"/>
                  <a:pt x="10452918" y="9854312"/>
                  <a:pt x="10463016" y="9861020"/>
                </a:cubicBezTo>
                <a:cubicBezTo>
                  <a:pt x="10470714" y="9866090"/>
                  <a:pt x="10469914" y="9874019"/>
                  <a:pt x="10465303" y="9879508"/>
                </a:cubicBezTo>
                <a:cubicBezTo>
                  <a:pt x="10466637" y="9879813"/>
                  <a:pt x="10467932" y="9880270"/>
                  <a:pt x="10469076" y="9880957"/>
                </a:cubicBezTo>
                <a:cubicBezTo>
                  <a:pt x="10473725" y="9874819"/>
                  <a:pt x="10482453" y="9873942"/>
                  <a:pt x="10488778" y="9877907"/>
                </a:cubicBezTo>
                <a:cubicBezTo>
                  <a:pt x="10489312" y="9878250"/>
                  <a:pt x="10489541" y="9878822"/>
                  <a:pt x="10489998" y="9879241"/>
                </a:cubicBezTo>
                <a:cubicBezTo>
                  <a:pt x="10492857" y="9876572"/>
                  <a:pt x="10496858" y="9875124"/>
                  <a:pt x="10502041" y="9876306"/>
                </a:cubicBezTo>
                <a:cubicBezTo>
                  <a:pt x="10502726" y="9876458"/>
                  <a:pt x="10503146" y="9876878"/>
                  <a:pt x="10503756" y="9877068"/>
                </a:cubicBezTo>
                <a:cubicBezTo>
                  <a:pt x="10507948" y="9873523"/>
                  <a:pt x="10513360" y="9872075"/>
                  <a:pt x="10519114" y="9874858"/>
                </a:cubicBezTo>
                <a:cubicBezTo>
                  <a:pt x="10522887" y="9876687"/>
                  <a:pt x="10525783" y="9880880"/>
                  <a:pt x="10526888" y="9885302"/>
                </a:cubicBezTo>
                <a:cubicBezTo>
                  <a:pt x="10527269" y="9884426"/>
                  <a:pt x="10527651" y="9883587"/>
                  <a:pt x="10528031" y="9882710"/>
                </a:cubicBezTo>
                <a:cubicBezTo>
                  <a:pt x="10531195" y="9875506"/>
                  <a:pt x="10540074" y="9872151"/>
                  <a:pt x="10547238" y="9875353"/>
                </a:cubicBezTo>
                <a:cubicBezTo>
                  <a:pt x="10554442" y="9878555"/>
                  <a:pt x="10557757" y="9887361"/>
                  <a:pt x="10554632" y="9894565"/>
                </a:cubicBezTo>
                <a:lnTo>
                  <a:pt x="10550974" y="9902951"/>
                </a:lnTo>
                <a:cubicBezTo>
                  <a:pt x="10547849" y="9910193"/>
                  <a:pt x="10538931" y="9913510"/>
                  <a:pt x="10531767" y="9910346"/>
                </a:cubicBezTo>
                <a:cubicBezTo>
                  <a:pt x="10526774" y="9908059"/>
                  <a:pt x="10523840" y="9903179"/>
                  <a:pt x="10523458" y="9897995"/>
                </a:cubicBezTo>
                <a:close/>
                <a:moveTo>
                  <a:pt x="10327727" y="9827705"/>
                </a:moveTo>
                <a:cubicBezTo>
                  <a:pt x="10323802" y="9819738"/>
                  <a:pt x="10327766" y="9811658"/>
                  <a:pt x="10334739" y="9807235"/>
                </a:cubicBezTo>
                <a:lnTo>
                  <a:pt x="10342857" y="9802090"/>
                </a:lnTo>
                <a:cubicBezTo>
                  <a:pt x="10349869" y="9797669"/>
                  <a:pt x="10359967" y="9802318"/>
                  <a:pt x="10363321" y="9809104"/>
                </a:cubicBezTo>
                <a:cubicBezTo>
                  <a:pt x="10367247" y="9817071"/>
                  <a:pt x="10363283" y="9825151"/>
                  <a:pt x="10356310" y="9829573"/>
                </a:cubicBezTo>
                <a:lnTo>
                  <a:pt x="10353908" y="9831098"/>
                </a:lnTo>
                <a:cubicBezTo>
                  <a:pt x="10357833" y="9834871"/>
                  <a:pt x="10359625" y="9840818"/>
                  <a:pt x="10358405" y="9846192"/>
                </a:cubicBezTo>
                <a:lnTo>
                  <a:pt x="10356919" y="9852825"/>
                </a:lnTo>
                <a:cubicBezTo>
                  <a:pt x="10355051" y="9861173"/>
                  <a:pt x="10346172" y="9865480"/>
                  <a:pt x="10338284" y="9863803"/>
                </a:cubicBezTo>
                <a:cubicBezTo>
                  <a:pt x="10330014" y="9862050"/>
                  <a:pt x="10325555" y="9852939"/>
                  <a:pt x="10327307" y="9845164"/>
                </a:cubicBezTo>
                <a:lnTo>
                  <a:pt x="10328794" y="9838531"/>
                </a:lnTo>
                <a:cubicBezTo>
                  <a:pt x="10329328" y="9836244"/>
                  <a:pt x="10330395" y="9834300"/>
                  <a:pt x="10331805" y="9832661"/>
                </a:cubicBezTo>
                <a:cubicBezTo>
                  <a:pt x="10330089" y="9831213"/>
                  <a:pt x="10328641" y="9829573"/>
                  <a:pt x="10327727" y="9827705"/>
                </a:cubicBezTo>
                <a:close/>
                <a:moveTo>
                  <a:pt x="10167704" y="9779981"/>
                </a:moveTo>
                <a:lnTo>
                  <a:pt x="10162597" y="9776017"/>
                </a:lnTo>
                <a:cubicBezTo>
                  <a:pt x="10156386" y="9771138"/>
                  <a:pt x="10153718" y="9762904"/>
                  <a:pt x="10158329" y="9755852"/>
                </a:cubicBezTo>
                <a:cubicBezTo>
                  <a:pt x="10161263" y="9751355"/>
                  <a:pt x="10167361" y="9748648"/>
                  <a:pt x="10172811" y="9749373"/>
                </a:cubicBezTo>
                <a:lnTo>
                  <a:pt x="10175173" y="9746361"/>
                </a:lnTo>
                <a:cubicBezTo>
                  <a:pt x="10180204" y="9739919"/>
                  <a:pt x="10188245" y="9738051"/>
                  <a:pt x="10195372" y="9742397"/>
                </a:cubicBezTo>
                <a:cubicBezTo>
                  <a:pt x="10201736" y="9746323"/>
                  <a:pt x="10204023" y="9756615"/>
                  <a:pt x="10199335" y="9762599"/>
                </a:cubicBezTo>
                <a:lnTo>
                  <a:pt x="10195372" y="9767669"/>
                </a:lnTo>
                <a:cubicBezTo>
                  <a:pt x="10193619" y="9769919"/>
                  <a:pt x="10191446" y="9771367"/>
                  <a:pt x="10189160" y="9772434"/>
                </a:cubicBezTo>
                <a:cubicBezTo>
                  <a:pt x="10188779" y="9773540"/>
                  <a:pt x="10188550" y="9774645"/>
                  <a:pt x="10187864" y="9775675"/>
                </a:cubicBezTo>
                <a:cubicBezTo>
                  <a:pt x="10183786" y="9781849"/>
                  <a:pt x="10173878" y="9784823"/>
                  <a:pt x="10167704" y="9779981"/>
                </a:cubicBezTo>
                <a:close/>
                <a:moveTo>
                  <a:pt x="10181423" y="9836396"/>
                </a:moveTo>
                <a:cubicBezTo>
                  <a:pt x="10177650" y="9842762"/>
                  <a:pt x="10167284" y="9845354"/>
                  <a:pt x="10161263" y="9840627"/>
                </a:cubicBezTo>
                <a:lnTo>
                  <a:pt x="10156157" y="9836663"/>
                </a:lnTo>
                <a:cubicBezTo>
                  <a:pt x="10149716" y="9831632"/>
                  <a:pt x="10147620" y="9823818"/>
                  <a:pt x="10151888" y="9816537"/>
                </a:cubicBezTo>
                <a:cubicBezTo>
                  <a:pt x="10155623" y="9810171"/>
                  <a:pt x="10166027" y="9807579"/>
                  <a:pt x="10172011" y="9812306"/>
                </a:cubicBezTo>
                <a:lnTo>
                  <a:pt x="10177118" y="9816269"/>
                </a:lnTo>
                <a:cubicBezTo>
                  <a:pt x="10183596" y="9821302"/>
                  <a:pt x="10185692" y="9829115"/>
                  <a:pt x="10181423" y="9836396"/>
                </a:cubicBezTo>
                <a:close/>
                <a:moveTo>
                  <a:pt x="10201050" y="9730466"/>
                </a:moveTo>
                <a:cubicBezTo>
                  <a:pt x="10199182" y="9730695"/>
                  <a:pt x="10197353" y="9730352"/>
                  <a:pt x="10195677" y="9729704"/>
                </a:cubicBezTo>
                <a:cubicBezTo>
                  <a:pt x="10192589" y="9735269"/>
                  <a:pt x="10186759" y="9738508"/>
                  <a:pt x="10179900" y="9737632"/>
                </a:cubicBezTo>
                <a:cubicBezTo>
                  <a:pt x="10171973" y="9736641"/>
                  <a:pt x="10165646" y="9727798"/>
                  <a:pt x="10167438" y="9719983"/>
                </a:cubicBezTo>
                <a:lnTo>
                  <a:pt x="10168924" y="9713351"/>
                </a:lnTo>
                <a:cubicBezTo>
                  <a:pt x="10170791" y="9704965"/>
                  <a:pt x="10177993" y="9699781"/>
                  <a:pt x="10186568" y="9700848"/>
                </a:cubicBezTo>
                <a:cubicBezTo>
                  <a:pt x="10189046" y="9701153"/>
                  <a:pt x="10191218" y="9702411"/>
                  <a:pt x="10193200" y="9704012"/>
                </a:cubicBezTo>
                <a:cubicBezTo>
                  <a:pt x="10195372" y="9702678"/>
                  <a:pt x="10197735" y="9701648"/>
                  <a:pt x="10200402" y="9701344"/>
                </a:cubicBezTo>
                <a:lnTo>
                  <a:pt x="10202612" y="9701077"/>
                </a:lnTo>
                <a:cubicBezTo>
                  <a:pt x="10207224" y="9697722"/>
                  <a:pt x="10213512" y="9696807"/>
                  <a:pt x="10219305" y="9701344"/>
                </a:cubicBezTo>
                <a:cubicBezTo>
                  <a:pt x="10224944" y="9705765"/>
                  <a:pt x="10225783" y="9711826"/>
                  <a:pt x="10223878" y="9717010"/>
                </a:cubicBezTo>
                <a:cubicBezTo>
                  <a:pt x="10222773" y="9723909"/>
                  <a:pt x="10217056" y="9728484"/>
                  <a:pt x="10210121" y="9729361"/>
                </a:cubicBezTo>
                <a:lnTo>
                  <a:pt x="10201050" y="9730466"/>
                </a:lnTo>
                <a:close/>
                <a:moveTo>
                  <a:pt x="10046553" y="9763324"/>
                </a:moveTo>
                <a:cubicBezTo>
                  <a:pt x="10052955" y="9767288"/>
                  <a:pt x="10055052" y="9777542"/>
                  <a:pt x="10050326" y="9783565"/>
                </a:cubicBezTo>
                <a:lnTo>
                  <a:pt x="10046363" y="9788672"/>
                </a:lnTo>
                <a:cubicBezTo>
                  <a:pt x="10041332" y="9795076"/>
                  <a:pt x="10033177" y="9796830"/>
                  <a:pt x="10026127" y="9792445"/>
                </a:cubicBezTo>
                <a:cubicBezTo>
                  <a:pt x="10020448" y="9788939"/>
                  <a:pt x="10018466" y="9780553"/>
                  <a:pt x="10021325" y="9774493"/>
                </a:cubicBezTo>
                <a:cubicBezTo>
                  <a:pt x="10018047" y="9773845"/>
                  <a:pt x="10014922" y="9772510"/>
                  <a:pt x="10012750" y="9770147"/>
                </a:cubicBezTo>
                <a:cubicBezTo>
                  <a:pt x="10006843" y="9763781"/>
                  <a:pt x="10007948" y="9754556"/>
                  <a:pt x="10013588" y="9748534"/>
                </a:cubicBezTo>
                <a:lnTo>
                  <a:pt x="10018238" y="9743579"/>
                </a:lnTo>
                <a:cubicBezTo>
                  <a:pt x="10023916" y="9737518"/>
                  <a:pt x="10034549" y="9738699"/>
                  <a:pt x="10039846" y="9744417"/>
                </a:cubicBezTo>
                <a:cubicBezTo>
                  <a:pt x="10044419" y="9749335"/>
                  <a:pt x="10044686" y="9755966"/>
                  <a:pt x="10042018" y="9761494"/>
                </a:cubicBezTo>
                <a:cubicBezTo>
                  <a:pt x="10043505" y="9761876"/>
                  <a:pt x="10045068" y="9762409"/>
                  <a:pt x="10046553" y="9763324"/>
                </a:cubicBezTo>
                <a:close/>
                <a:moveTo>
                  <a:pt x="10104061" y="9869864"/>
                </a:moveTo>
                <a:cubicBezTo>
                  <a:pt x="10104747" y="9870550"/>
                  <a:pt x="10105510" y="9871160"/>
                  <a:pt x="10106310" y="9871694"/>
                </a:cubicBezTo>
                <a:cubicBezTo>
                  <a:pt x="10106310" y="9871694"/>
                  <a:pt x="10106310" y="9871694"/>
                  <a:pt x="10106310" y="9871694"/>
                </a:cubicBezTo>
                <a:cubicBezTo>
                  <a:pt x="10106424" y="9871694"/>
                  <a:pt x="10106462" y="9871694"/>
                  <a:pt x="10106615" y="9871732"/>
                </a:cubicBezTo>
                <a:cubicBezTo>
                  <a:pt x="10106881" y="9871694"/>
                  <a:pt x="10106919" y="9871694"/>
                  <a:pt x="10107376" y="9871618"/>
                </a:cubicBezTo>
                <a:cubicBezTo>
                  <a:pt x="10115874" y="9870474"/>
                  <a:pt x="10123192" y="9875924"/>
                  <a:pt x="10124945" y="9884235"/>
                </a:cubicBezTo>
                <a:cubicBezTo>
                  <a:pt x="10126622" y="9892164"/>
                  <a:pt x="10120258" y="9900739"/>
                  <a:pt x="10112331" y="9901807"/>
                </a:cubicBezTo>
                <a:cubicBezTo>
                  <a:pt x="10108596" y="9902303"/>
                  <a:pt x="10104937" y="9901883"/>
                  <a:pt x="10101317" y="9901312"/>
                </a:cubicBezTo>
                <a:cubicBezTo>
                  <a:pt x="10097278" y="9902455"/>
                  <a:pt x="10092742" y="9902112"/>
                  <a:pt x="10088551" y="9898834"/>
                </a:cubicBezTo>
                <a:cubicBezTo>
                  <a:pt x="10085844" y="9896699"/>
                  <a:pt x="10084587" y="9894222"/>
                  <a:pt x="10083939" y="9891705"/>
                </a:cubicBezTo>
                <a:cubicBezTo>
                  <a:pt x="10083444" y="9891020"/>
                  <a:pt x="10082758" y="9890448"/>
                  <a:pt x="10082339" y="9889723"/>
                </a:cubicBezTo>
                <a:cubicBezTo>
                  <a:pt x="10078414" y="9888847"/>
                  <a:pt x="10074830" y="9886522"/>
                  <a:pt x="10072621" y="9882976"/>
                </a:cubicBezTo>
                <a:lnTo>
                  <a:pt x="10067476" y="9874858"/>
                </a:lnTo>
                <a:cubicBezTo>
                  <a:pt x="10066980" y="9874057"/>
                  <a:pt x="10066904" y="9873219"/>
                  <a:pt x="10066561" y="9872418"/>
                </a:cubicBezTo>
                <a:cubicBezTo>
                  <a:pt x="10065837" y="9871961"/>
                  <a:pt x="10064998" y="9871998"/>
                  <a:pt x="10064312" y="9871503"/>
                </a:cubicBezTo>
                <a:cubicBezTo>
                  <a:pt x="10057948" y="9866815"/>
                  <a:pt x="10054671" y="9859077"/>
                  <a:pt x="10058939" y="9851643"/>
                </a:cubicBezTo>
                <a:cubicBezTo>
                  <a:pt x="10062521" y="9845354"/>
                  <a:pt x="10072468" y="9841618"/>
                  <a:pt x="10078794" y="9846269"/>
                </a:cubicBezTo>
                <a:cubicBezTo>
                  <a:pt x="10079519" y="9846840"/>
                  <a:pt x="10080280" y="9847336"/>
                  <a:pt x="10081080" y="9847831"/>
                </a:cubicBezTo>
                <a:lnTo>
                  <a:pt x="10081385" y="9847831"/>
                </a:lnTo>
                <a:cubicBezTo>
                  <a:pt x="10081614" y="9847794"/>
                  <a:pt x="10081653" y="9847794"/>
                  <a:pt x="10082110" y="9847679"/>
                </a:cubicBezTo>
                <a:cubicBezTo>
                  <a:pt x="10090037" y="9845887"/>
                  <a:pt x="10097469" y="9850424"/>
                  <a:pt x="10099831" y="9858161"/>
                </a:cubicBezTo>
                <a:cubicBezTo>
                  <a:pt x="10100783" y="9861250"/>
                  <a:pt x="10100174" y="9864489"/>
                  <a:pt x="10098878" y="9867424"/>
                </a:cubicBezTo>
                <a:cubicBezTo>
                  <a:pt x="10100746" y="9867729"/>
                  <a:pt x="10102574" y="9868529"/>
                  <a:pt x="10104061" y="9869864"/>
                </a:cubicBezTo>
                <a:close/>
                <a:moveTo>
                  <a:pt x="9876241" y="9694597"/>
                </a:moveTo>
                <a:cubicBezTo>
                  <a:pt x="9868390" y="9695473"/>
                  <a:pt x="9861111" y="9689565"/>
                  <a:pt x="9860158" y="9681789"/>
                </a:cubicBezTo>
                <a:lnTo>
                  <a:pt x="9859054" y="9672717"/>
                </a:lnTo>
                <a:cubicBezTo>
                  <a:pt x="9858101" y="9664864"/>
                  <a:pt x="9864122" y="9657507"/>
                  <a:pt x="9871897" y="9656631"/>
                </a:cubicBezTo>
                <a:cubicBezTo>
                  <a:pt x="9879747" y="9655754"/>
                  <a:pt x="9887027" y="9661663"/>
                  <a:pt x="9887979" y="9669438"/>
                </a:cubicBezTo>
                <a:cubicBezTo>
                  <a:pt x="9888359" y="9672488"/>
                  <a:pt x="9888702" y="9675499"/>
                  <a:pt x="9889084" y="9678511"/>
                </a:cubicBezTo>
                <a:cubicBezTo>
                  <a:pt x="9890036" y="9686325"/>
                  <a:pt x="9884015" y="9693720"/>
                  <a:pt x="9876241" y="9694597"/>
                </a:cubicBezTo>
                <a:close/>
                <a:moveTo>
                  <a:pt x="9866256" y="9765877"/>
                </a:moveTo>
                <a:cubicBezTo>
                  <a:pt x="9851660" y="9754481"/>
                  <a:pt x="9866752" y="9729513"/>
                  <a:pt x="9881500" y="9741062"/>
                </a:cubicBezTo>
                <a:cubicBezTo>
                  <a:pt x="9896096" y="9752499"/>
                  <a:pt x="9881004" y="9777428"/>
                  <a:pt x="9866256" y="9765877"/>
                </a:cubicBezTo>
                <a:close/>
                <a:moveTo>
                  <a:pt x="9804900" y="9446104"/>
                </a:moveTo>
                <a:cubicBezTo>
                  <a:pt x="9799793" y="9439395"/>
                  <a:pt x="9802842" y="9430819"/>
                  <a:pt x="9808558" y="9425863"/>
                </a:cubicBezTo>
                <a:cubicBezTo>
                  <a:pt x="9817857" y="9417859"/>
                  <a:pt x="9830319" y="9417630"/>
                  <a:pt x="9841142" y="9422394"/>
                </a:cubicBezTo>
                <a:cubicBezTo>
                  <a:pt x="9848345" y="9425559"/>
                  <a:pt x="9851470" y="9434707"/>
                  <a:pt x="9848192" y="9441759"/>
                </a:cubicBezTo>
                <a:cubicBezTo>
                  <a:pt x="9846477" y="9445418"/>
                  <a:pt x="9843390" y="9447972"/>
                  <a:pt x="9839770" y="9449192"/>
                </a:cubicBezTo>
                <a:cubicBezTo>
                  <a:pt x="9841408" y="9451632"/>
                  <a:pt x="9842628" y="9454376"/>
                  <a:pt x="9842667" y="9457121"/>
                </a:cubicBezTo>
                <a:cubicBezTo>
                  <a:pt x="9842742" y="9465583"/>
                  <a:pt x="9836074" y="9470881"/>
                  <a:pt x="9828260" y="9471834"/>
                </a:cubicBezTo>
                <a:lnTo>
                  <a:pt x="9819191" y="9472939"/>
                </a:lnTo>
                <a:cubicBezTo>
                  <a:pt x="9811340" y="9473893"/>
                  <a:pt x="9804557" y="9465735"/>
                  <a:pt x="9804480" y="9458531"/>
                </a:cubicBezTo>
                <a:cubicBezTo>
                  <a:pt x="9804442" y="9454643"/>
                  <a:pt x="9805928" y="9451555"/>
                  <a:pt x="9808177" y="9449115"/>
                </a:cubicBezTo>
                <a:cubicBezTo>
                  <a:pt x="9806957" y="9448201"/>
                  <a:pt x="9805776" y="9447286"/>
                  <a:pt x="9804900" y="9446104"/>
                </a:cubicBezTo>
                <a:close/>
                <a:moveTo>
                  <a:pt x="9924259" y="8843761"/>
                </a:moveTo>
                <a:cubicBezTo>
                  <a:pt x="9912902" y="8829009"/>
                  <a:pt x="9936759" y="8812809"/>
                  <a:pt x="9948040" y="8827408"/>
                </a:cubicBezTo>
                <a:cubicBezTo>
                  <a:pt x="9959358" y="8842160"/>
                  <a:pt x="9935539" y="8858398"/>
                  <a:pt x="9924259" y="8843761"/>
                </a:cubicBezTo>
                <a:close/>
                <a:moveTo>
                  <a:pt x="9952917" y="8927163"/>
                </a:moveTo>
                <a:cubicBezTo>
                  <a:pt x="9960273" y="8944088"/>
                  <a:pt x="9934701" y="8957467"/>
                  <a:pt x="9927308" y="8940428"/>
                </a:cubicBezTo>
                <a:cubicBezTo>
                  <a:pt x="9919953" y="8923466"/>
                  <a:pt x="9945524" y="8910087"/>
                  <a:pt x="9952917" y="8927163"/>
                </a:cubicBezTo>
                <a:close/>
                <a:moveTo>
                  <a:pt x="9921668" y="9007174"/>
                </a:moveTo>
                <a:cubicBezTo>
                  <a:pt x="9928146" y="9015483"/>
                  <a:pt x="9923535" y="9024479"/>
                  <a:pt x="9916332" y="9028291"/>
                </a:cubicBezTo>
                <a:cubicBezTo>
                  <a:pt x="9922087" y="9028253"/>
                  <a:pt x="9927994" y="9030921"/>
                  <a:pt x="9930814" y="9037477"/>
                </a:cubicBezTo>
                <a:cubicBezTo>
                  <a:pt x="9932644" y="9041747"/>
                  <a:pt x="9932300" y="9045406"/>
                  <a:pt x="9930623" y="9048303"/>
                </a:cubicBezTo>
                <a:cubicBezTo>
                  <a:pt x="9934168" y="9045673"/>
                  <a:pt x="9939160" y="9045063"/>
                  <a:pt x="9943467" y="9046359"/>
                </a:cubicBezTo>
                <a:cubicBezTo>
                  <a:pt x="9943848" y="9045673"/>
                  <a:pt x="9944153" y="9044949"/>
                  <a:pt x="9944610" y="9044262"/>
                </a:cubicBezTo>
                <a:cubicBezTo>
                  <a:pt x="9949298" y="9038011"/>
                  <a:pt x="9957948" y="9035876"/>
                  <a:pt x="9964656" y="9040412"/>
                </a:cubicBezTo>
                <a:cubicBezTo>
                  <a:pt x="9970563" y="9044377"/>
                  <a:pt x="9972697" y="9053106"/>
                  <a:pt x="9969001" y="9059319"/>
                </a:cubicBezTo>
                <a:cubicBezTo>
                  <a:pt x="9968962" y="9059700"/>
                  <a:pt x="9968962" y="9060082"/>
                  <a:pt x="9968962" y="9060425"/>
                </a:cubicBezTo>
                <a:cubicBezTo>
                  <a:pt x="9968962" y="9060577"/>
                  <a:pt x="9969001" y="9060653"/>
                  <a:pt x="9969001" y="9060882"/>
                </a:cubicBezTo>
                <a:cubicBezTo>
                  <a:pt x="9969229" y="9062025"/>
                  <a:pt x="9969342" y="9063207"/>
                  <a:pt x="9969572" y="9064312"/>
                </a:cubicBezTo>
                <a:cubicBezTo>
                  <a:pt x="9969762" y="9065189"/>
                  <a:pt x="9971096" y="9069916"/>
                  <a:pt x="9969762" y="9065685"/>
                </a:cubicBezTo>
                <a:cubicBezTo>
                  <a:pt x="9971439" y="9071136"/>
                  <a:pt x="9972506" y="9076015"/>
                  <a:pt x="9969038" y="9081161"/>
                </a:cubicBezTo>
                <a:cubicBezTo>
                  <a:pt x="9965570" y="9086307"/>
                  <a:pt x="9959510" y="9088442"/>
                  <a:pt x="9953642" y="9087184"/>
                </a:cubicBezTo>
                <a:cubicBezTo>
                  <a:pt x="9952460" y="9086955"/>
                  <a:pt x="9951279" y="9086536"/>
                  <a:pt x="9950174" y="9086078"/>
                </a:cubicBezTo>
                <a:cubicBezTo>
                  <a:pt x="9949144" y="9085925"/>
                  <a:pt x="9948230" y="9085430"/>
                  <a:pt x="9947278" y="9085125"/>
                </a:cubicBezTo>
                <a:cubicBezTo>
                  <a:pt x="9945867" y="9085392"/>
                  <a:pt x="9944457" y="9085697"/>
                  <a:pt x="9942971" y="9085506"/>
                </a:cubicBezTo>
                <a:cubicBezTo>
                  <a:pt x="9939923" y="9085125"/>
                  <a:pt x="9936912" y="9084744"/>
                  <a:pt x="9933901" y="9084363"/>
                </a:cubicBezTo>
                <a:cubicBezTo>
                  <a:pt x="9926089" y="9083371"/>
                  <a:pt x="9920143" y="9076244"/>
                  <a:pt x="9921020" y="9068315"/>
                </a:cubicBezTo>
                <a:cubicBezTo>
                  <a:pt x="9921363" y="9065303"/>
                  <a:pt x="9922850" y="9062750"/>
                  <a:pt x="9924793" y="9060501"/>
                </a:cubicBezTo>
                <a:cubicBezTo>
                  <a:pt x="9924755" y="9057413"/>
                  <a:pt x="9925707" y="9054326"/>
                  <a:pt x="9927651" y="9051619"/>
                </a:cubicBezTo>
                <a:cubicBezTo>
                  <a:pt x="9920791" y="9057070"/>
                  <a:pt x="9907796" y="9056498"/>
                  <a:pt x="9903146" y="9045749"/>
                </a:cubicBezTo>
                <a:cubicBezTo>
                  <a:pt x="9899984" y="9038506"/>
                  <a:pt x="9903337" y="9033056"/>
                  <a:pt x="9908634" y="9030311"/>
                </a:cubicBezTo>
                <a:cubicBezTo>
                  <a:pt x="9904975" y="9030159"/>
                  <a:pt x="9901318" y="9028481"/>
                  <a:pt x="9898382" y="9024746"/>
                </a:cubicBezTo>
                <a:cubicBezTo>
                  <a:pt x="9886911" y="9009880"/>
                  <a:pt x="9910197" y="8992384"/>
                  <a:pt x="9921668" y="9007174"/>
                </a:cubicBezTo>
                <a:close/>
                <a:moveTo>
                  <a:pt x="10033786" y="8949653"/>
                </a:moveTo>
                <a:cubicBezTo>
                  <a:pt x="10028527" y="8944584"/>
                  <a:pt x="10028223" y="8933758"/>
                  <a:pt x="10034282" y="8929070"/>
                </a:cubicBezTo>
                <a:lnTo>
                  <a:pt x="10039389" y="8925105"/>
                </a:lnTo>
                <a:cubicBezTo>
                  <a:pt x="10045868" y="8920073"/>
                  <a:pt x="10053794" y="8919654"/>
                  <a:pt x="10059968" y="8925601"/>
                </a:cubicBezTo>
                <a:cubicBezTo>
                  <a:pt x="10065227" y="8930670"/>
                  <a:pt x="10065532" y="8941496"/>
                  <a:pt x="10059473" y="8946184"/>
                </a:cubicBezTo>
                <a:lnTo>
                  <a:pt x="10054366" y="8950149"/>
                </a:lnTo>
                <a:cubicBezTo>
                  <a:pt x="10053566" y="8950758"/>
                  <a:pt x="10052727" y="8951064"/>
                  <a:pt x="10051927" y="8951559"/>
                </a:cubicBezTo>
                <a:cubicBezTo>
                  <a:pt x="10055509" y="8951902"/>
                  <a:pt x="10059091" y="8952474"/>
                  <a:pt x="10062255" y="8954151"/>
                </a:cubicBezTo>
                <a:cubicBezTo>
                  <a:pt x="10069496" y="8958001"/>
                  <a:pt x="10072430" y="8966692"/>
                  <a:pt x="10068657" y="8974049"/>
                </a:cubicBezTo>
                <a:cubicBezTo>
                  <a:pt x="10065875" y="8979424"/>
                  <a:pt x="10060921" y="8981329"/>
                  <a:pt x="10055471" y="8982854"/>
                </a:cubicBezTo>
                <a:cubicBezTo>
                  <a:pt x="10051241" y="8984035"/>
                  <a:pt x="10047163" y="8982473"/>
                  <a:pt x="10044038" y="8979728"/>
                </a:cubicBezTo>
                <a:lnTo>
                  <a:pt x="10043161" y="8979652"/>
                </a:lnTo>
                <a:cubicBezTo>
                  <a:pt x="10035120" y="8978966"/>
                  <a:pt x="10029786" y="8971609"/>
                  <a:pt x="10030204" y="8963909"/>
                </a:cubicBezTo>
                <a:cubicBezTo>
                  <a:pt x="10030471" y="8958802"/>
                  <a:pt x="10033977" y="8954837"/>
                  <a:pt x="10038359" y="8952703"/>
                </a:cubicBezTo>
                <a:cubicBezTo>
                  <a:pt x="10036797" y="8951978"/>
                  <a:pt x="10035234" y="8951025"/>
                  <a:pt x="10033786" y="8949653"/>
                </a:cubicBezTo>
                <a:close/>
                <a:moveTo>
                  <a:pt x="10000708" y="8875475"/>
                </a:moveTo>
                <a:lnTo>
                  <a:pt x="9996744" y="8870367"/>
                </a:lnTo>
                <a:cubicBezTo>
                  <a:pt x="9991752" y="8863925"/>
                  <a:pt x="9993009" y="8855196"/>
                  <a:pt x="9998992" y="8849898"/>
                </a:cubicBezTo>
                <a:cubicBezTo>
                  <a:pt x="10004824" y="8844752"/>
                  <a:pt x="10014808" y="8846124"/>
                  <a:pt x="10019457" y="8852147"/>
                </a:cubicBezTo>
                <a:lnTo>
                  <a:pt x="10023420" y="8857255"/>
                </a:lnTo>
                <a:cubicBezTo>
                  <a:pt x="10028413" y="8863696"/>
                  <a:pt x="10027156" y="8872464"/>
                  <a:pt x="10021172" y="8877724"/>
                </a:cubicBezTo>
                <a:cubicBezTo>
                  <a:pt x="10019800" y="8878906"/>
                  <a:pt x="10018200" y="8879706"/>
                  <a:pt x="10016485" y="8880202"/>
                </a:cubicBezTo>
                <a:cubicBezTo>
                  <a:pt x="10026775" y="8879592"/>
                  <a:pt x="10036111" y="8884662"/>
                  <a:pt x="10042438" y="8892857"/>
                </a:cubicBezTo>
                <a:cubicBezTo>
                  <a:pt x="10047202" y="8899032"/>
                  <a:pt x="10045600" y="8908485"/>
                  <a:pt x="10039427" y="8913022"/>
                </a:cubicBezTo>
                <a:cubicBezTo>
                  <a:pt x="10033063" y="8917748"/>
                  <a:pt x="10024031" y="8916185"/>
                  <a:pt x="10019267" y="8910010"/>
                </a:cubicBezTo>
                <a:cubicBezTo>
                  <a:pt x="10018772" y="8909400"/>
                  <a:pt x="10018504" y="8909096"/>
                  <a:pt x="10018466" y="8908981"/>
                </a:cubicBezTo>
                <a:cubicBezTo>
                  <a:pt x="10018390" y="8908943"/>
                  <a:pt x="10018352" y="8908866"/>
                  <a:pt x="10018276" y="8908829"/>
                </a:cubicBezTo>
                <a:cubicBezTo>
                  <a:pt x="10018238" y="8908790"/>
                  <a:pt x="10018238" y="8908790"/>
                  <a:pt x="10018200" y="8908752"/>
                </a:cubicBezTo>
                <a:cubicBezTo>
                  <a:pt x="10017323" y="8908829"/>
                  <a:pt x="10016485" y="8908943"/>
                  <a:pt x="10015608" y="8909133"/>
                </a:cubicBezTo>
                <a:cubicBezTo>
                  <a:pt x="10007720" y="8910849"/>
                  <a:pt x="10000822" y="8903416"/>
                  <a:pt x="9999717" y="8896364"/>
                </a:cubicBezTo>
                <a:cubicBezTo>
                  <a:pt x="9998497" y="8888397"/>
                  <a:pt x="10004747" y="8882565"/>
                  <a:pt x="10011797" y="8880735"/>
                </a:cubicBezTo>
                <a:cubicBezTo>
                  <a:pt x="10007491" y="8880507"/>
                  <a:pt x="10003299" y="8878792"/>
                  <a:pt x="10000708" y="8875475"/>
                </a:cubicBezTo>
                <a:close/>
                <a:moveTo>
                  <a:pt x="10068314" y="8920378"/>
                </a:moveTo>
                <a:cubicBezTo>
                  <a:pt x="10063321" y="8913936"/>
                  <a:pt x="10065570" y="8904826"/>
                  <a:pt x="10071553" y="8900062"/>
                </a:cubicBezTo>
                <a:cubicBezTo>
                  <a:pt x="10075898" y="8896593"/>
                  <a:pt x="10081653" y="8896783"/>
                  <a:pt x="10086378" y="8899108"/>
                </a:cubicBezTo>
                <a:cubicBezTo>
                  <a:pt x="10087026" y="8896402"/>
                  <a:pt x="10088246" y="8893810"/>
                  <a:pt x="10090112" y="8891789"/>
                </a:cubicBezTo>
                <a:cubicBezTo>
                  <a:pt x="10089922" y="8891561"/>
                  <a:pt x="10089732" y="8891332"/>
                  <a:pt x="10089580" y="8891065"/>
                </a:cubicBezTo>
                <a:cubicBezTo>
                  <a:pt x="10085158" y="8883861"/>
                  <a:pt x="10088169" y="8875856"/>
                  <a:pt x="10094344" y="8871054"/>
                </a:cubicBezTo>
                <a:lnTo>
                  <a:pt x="10099449" y="8867089"/>
                </a:lnTo>
                <a:cubicBezTo>
                  <a:pt x="10105699" y="8862248"/>
                  <a:pt x="10115722" y="8865717"/>
                  <a:pt x="10119458" y="8871854"/>
                </a:cubicBezTo>
                <a:cubicBezTo>
                  <a:pt x="10119572" y="8872006"/>
                  <a:pt x="10119495" y="8872197"/>
                  <a:pt x="10119610" y="8872387"/>
                </a:cubicBezTo>
                <a:cubicBezTo>
                  <a:pt x="10120106" y="8871739"/>
                  <a:pt x="10120372" y="8871015"/>
                  <a:pt x="10120981" y="8870406"/>
                </a:cubicBezTo>
                <a:cubicBezTo>
                  <a:pt x="10126203" y="8865221"/>
                  <a:pt x="10136759" y="8865412"/>
                  <a:pt x="10141370" y="8871358"/>
                </a:cubicBezTo>
                <a:lnTo>
                  <a:pt x="10145295" y="8876428"/>
                </a:lnTo>
                <a:cubicBezTo>
                  <a:pt x="10150211" y="8882832"/>
                  <a:pt x="10150250" y="8890913"/>
                  <a:pt x="10144304" y="8896821"/>
                </a:cubicBezTo>
                <a:cubicBezTo>
                  <a:pt x="10144152" y="8896974"/>
                  <a:pt x="10143924" y="8897012"/>
                  <a:pt x="10143772" y="8897164"/>
                </a:cubicBezTo>
                <a:cubicBezTo>
                  <a:pt x="10151736" y="8911535"/>
                  <a:pt x="10131652" y="8928192"/>
                  <a:pt x="10120753" y="8914127"/>
                </a:cubicBezTo>
                <a:cubicBezTo>
                  <a:pt x="10120333" y="8913593"/>
                  <a:pt x="10120258" y="8913022"/>
                  <a:pt x="10119953" y="8912488"/>
                </a:cubicBezTo>
                <a:lnTo>
                  <a:pt x="10117208" y="8914622"/>
                </a:lnTo>
                <a:cubicBezTo>
                  <a:pt x="10112940" y="8917900"/>
                  <a:pt x="10107567" y="8917939"/>
                  <a:pt x="10102994" y="8915919"/>
                </a:cubicBezTo>
                <a:cubicBezTo>
                  <a:pt x="10101469" y="8916452"/>
                  <a:pt x="10099907" y="8916223"/>
                  <a:pt x="10098306" y="8916185"/>
                </a:cubicBezTo>
                <a:cubicBezTo>
                  <a:pt x="10098458" y="8920950"/>
                  <a:pt x="10096439" y="8925753"/>
                  <a:pt x="10092590" y="8928803"/>
                </a:cubicBezTo>
                <a:cubicBezTo>
                  <a:pt x="10086301" y="8933796"/>
                  <a:pt x="10076927" y="8931547"/>
                  <a:pt x="10072278" y="8925562"/>
                </a:cubicBezTo>
                <a:lnTo>
                  <a:pt x="10068314" y="8920378"/>
                </a:lnTo>
                <a:close/>
                <a:moveTo>
                  <a:pt x="10204404" y="8954342"/>
                </a:moveTo>
                <a:lnTo>
                  <a:pt x="10209510" y="8958306"/>
                </a:lnTo>
                <a:cubicBezTo>
                  <a:pt x="10215723" y="8963147"/>
                  <a:pt x="10218542" y="8971228"/>
                  <a:pt x="10214007" y="8978394"/>
                </a:cubicBezTo>
                <a:cubicBezTo>
                  <a:pt x="10212978" y="8979995"/>
                  <a:pt x="10211530" y="8981367"/>
                  <a:pt x="10209892" y="8982473"/>
                </a:cubicBezTo>
                <a:cubicBezTo>
                  <a:pt x="10211112" y="8983311"/>
                  <a:pt x="10212292" y="8984226"/>
                  <a:pt x="10213207" y="8985408"/>
                </a:cubicBezTo>
                <a:lnTo>
                  <a:pt x="10217132" y="8990478"/>
                </a:lnTo>
                <a:cubicBezTo>
                  <a:pt x="10222049" y="8996844"/>
                  <a:pt x="10219800" y="9005915"/>
                  <a:pt x="10213817" y="9010604"/>
                </a:cubicBezTo>
                <a:cubicBezTo>
                  <a:pt x="10207567" y="9015521"/>
                  <a:pt x="10198307" y="9013273"/>
                  <a:pt x="10193695" y="9007288"/>
                </a:cubicBezTo>
                <a:lnTo>
                  <a:pt x="10189770" y="9002218"/>
                </a:lnTo>
                <a:cubicBezTo>
                  <a:pt x="10184854" y="8995853"/>
                  <a:pt x="10187102" y="8986895"/>
                  <a:pt x="10193009" y="8982168"/>
                </a:cubicBezTo>
                <a:lnTo>
                  <a:pt x="10188817" y="8978890"/>
                </a:lnTo>
                <a:cubicBezTo>
                  <a:pt x="10182605" y="8974049"/>
                  <a:pt x="10179785" y="8965967"/>
                  <a:pt x="10184359" y="8958802"/>
                </a:cubicBezTo>
                <a:cubicBezTo>
                  <a:pt x="10188207" y="8952626"/>
                  <a:pt x="10198192" y="8949501"/>
                  <a:pt x="10204404" y="8954342"/>
                </a:cubicBezTo>
                <a:close/>
                <a:moveTo>
                  <a:pt x="10188664" y="8879706"/>
                </a:moveTo>
                <a:cubicBezTo>
                  <a:pt x="10192780" y="8873531"/>
                  <a:pt x="10202651" y="8870787"/>
                  <a:pt x="10208862" y="8875628"/>
                </a:cubicBezTo>
                <a:lnTo>
                  <a:pt x="10213969" y="8879630"/>
                </a:lnTo>
                <a:cubicBezTo>
                  <a:pt x="10220181" y="8884471"/>
                  <a:pt x="10222696" y="8892857"/>
                  <a:pt x="10218047" y="8899795"/>
                </a:cubicBezTo>
                <a:cubicBezTo>
                  <a:pt x="10213932" y="8905970"/>
                  <a:pt x="10204061" y="8908714"/>
                  <a:pt x="10197849" y="8903873"/>
                </a:cubicBezTo>
                <a:lnTo>
                  <a:pt x="10192743" y="8899909"/>
                </a:lnTo>
                <a:cubicBezTo>
                  <a:pt x="10186493" y="8895030"/>
                  <a:pt x="10184016" y="8886682"/>
                  <a:pt x="10188664" y="8879706"/>
                </a:cubicBezTo>
                <a:close/>
                <a:moveTo>
                  <a:pt x="10246401" y="9143903"/>
                </a:moveTo>
                <a:cubicBezTo>
                  <a:pt x="10250592" y="9145390"/>
                  <a:pt x="10253222" y="9148439"/>
                  <a:pt x="10254404" y="9152023"/>
                </a:cubicBezTo>
                <a:cubicBezTo>
                  <a:pt x="10257795" y="9159913"/>
                  <a:pt x="10255395" y="9170700"/>
                  <a:pt x="10245448" y="9172073"/>
                </a:cubicBezTo>
                <a:cubicBezTo>
                  <a:pt x="10242780" y="9172454"/>
                  <a:pt x="10240113" y="9173178"/>
                  <a:pt x="10237445" y="9173521"/>
                </a:cubicBezTo>
                <a:cubicBezTo>
                  <a:pt x="10236797" y="9173674"/>
                  <a:pt x="10236149" y="9173902"/>
                  <a:pt x="10235463" y="9174093"/>
                </a:cubicBezTo>
                <a:cubicBezTo>
                  <a:pt x="10233635" y="9174932"/>
                  <a:pt x="10231957" y="9175580"/>
                  <a:pt x="10230166" y="9175923"/>
                </a:cubicBezTo>
                <a:cubicBezTo>
                  <a:pt x="10228223" y="9179810"/>
                  <a:pt x="10224603" y="9183051"/>
                  <a:pt x="10220676" y="9184080"/>
                </a:cubicBezTo>
                <a:cubicBezTo>
                  <a:pt x="10212521" y="9186290"/>
                  <a:pt x="10205700" y="9181107"/>
                  <a:pt x="10202841" y="9173788"/>
                </a:cubicBezTo>
                <a:cubicBezTo>
                  <a:pt x="10204862" y="9178972"/>
                  <a:pt x="10205128" y="9176838"/>
                  <a:pt x="10202155" y="9174855"/>
                </a:cubicBezTo>
                <a:cubicBezTo>
                  <a:pt x="10199755" y="9173254"/>
                  <a:pt x="10198307" y="9171882"/>
                  <a:pt x="10196630" y="9169748"/>
                </a:cubicBezTo>
                <a:cubicBezTo>
                  <a:pt x="10192818" y="9164907"/>
                  <a:pt x="10191904" y="9159646"/>
                  <a:pt x="10191180" y="9153700"/>
                </a:cubicBezTo>
                <a:cubicBezTo>
                  <a:pt x="10190989" y="9151947"/>
                  <a:pt x="10191446" y="9150117"/>
                  <a:pt x="10192247" y="9148325"/>
                </a:cubicBezTo>
                <a:cubicBezTo>
                  <a:pt x="10191409" y="9145657"/>
                  <a:pt x="10191141" y="9142798"/>
                  <a:pt x="10191789" y="9140206"/>
                </a:cubicBezTo>
                <a:cubicBezTo>
                  <a:pt x="10192285" y="9138147"/>
                  <a:pt x="10192932" y="9136089"/>
                  <a:pt x="10193619" y="9134069"/>
                </a:cubicBezTo>
                <a:cubicBezTo>
                  <a:pt x="10193466" y="9133497"/>
                  <a:pt x="10193237" y="9133001"/>
                  <a:pt x="10193123" y="9132392"/>
                </a:cubicBezTo>
                <a:cubicBezTo>
                  <a:pt x="10191752" y="9124997"/>
                  <a:pt x="10196934" y="9116382"/>
                  <a:pt x="10204746" y="9115429"/>
                </a:cubicBezTo>
                <a:lnTo>
                  <a:pt x="10208977" y="9114896"/>
                </a:lnTo>
                <a:cubicBezTo>
                  <a:pt x="10210158" y="9114323"/>
                  <a:pt x="10211340" y="9113828"/>
                  <a:pt x="10212712" y="9113447"/>
                </a:cubicBezTo>
                <a:cubicBezTo>
                  <a:pt x="10222696" y="9110550"/>
                  <a:pt x="10233596" y="9114400"/>
                  <a:pt x="10243428" y="9116306"/>
                </a:cubicBezTo>
                <a:cubicBezTo>
                  <a:pt x="10258290" y="9119126"/>
                  <a:pt x="10256347" y="9137919"/>
                  <a:pt x="10245448" y="9143293"/>
                </a:cubicBezTo>
                <a:cubicBezTo>
                  <a:pt x="10245753" y="9143522"/>
                  <a:pt x="10246096" y="9143713"/>
                  <a:pt x="10246401" y="9143903"/>
                </a:cubicBezTo>
                <a:close/>
                <a:moveTo>
                  <a:pt x="10341751" y="9175427"/>
                </a:moveTo>
                <a:cubicBezTo>
                  <a:pt x="10356310" y="9186824"/>
                  <a:pt x="10341675" y="9212020"/>
                  <a:pt x="10326927" y="9200509"/>
                </a:cubicBezTo>
                <a:cubicBezTo>
                  <a:pt x="10325250" y="9199175"/>
                  <a:pt x="10324030" y="9197650"/>
                  <a:pt x="10323077" y="9196049"/>
                </a:cubicBezTo>
                <a:lnTo>
                  <a:pt x="10323077" y="9196316"/>
                </a:lnTo>
                <a:cubicBezTo>
                  <a:pt x="10322659" y="9204435"/>
                  <a:pt x="10315150" y="9209924"/>
                  <a:pt x="10307414" y="9209696"/>
                </a:cubicBezTo>
                <a:cubicBezTo>
                  <a:pt x="10299411" y="9209429"/>
                  <a:pt x="10293618" y="9201652"/>
                  <a:pt x="10294038" y="9194029"/>
                </a:cubicBezTo>
                <a:lnTo>
                  <a:pt x="10294343" y="9188616"/>
                </a:lnTo>
                <a:cubicBezTo>
                  <a:pt x="10290951" y="9185986"/>
                  <a:pt x="10288588" y="9182097"/>
                  <a:pt x="10288474" y="9177371"/>
                </a:cubicBezTo>
                <a:cubicBezTo>
                  <a:pt x="10288359" y="9171272"/>
                  <a:pt x="10291790" y="9167155"/>
                  <a:pt x="10295905" y="9163191"/>
                </a:cubicBezTo>
                <a:cubicBezTo>
                  <a:pt x="10299107" y="9160103"/>
                  <a:pt x="10303452" y="9159494"/>
                  <a:pt x="10307529" y="9160447"/>
                </a:cubicBezTo>
                <a:cubicBezTo>
                  <a:pt x="10307795" y="9160332"/>
                  <a:pt x="10308062" y="9160218"/>
                  <a:pt x="10308329" y="9160103"/>
                </a:cubicBezTo>
                <a:cubicBezTo>
                  <a:pt x="10315798" y="9156825"/>
                  <a:pt x="10324030" y="9160790"/>
                  <a:pt x="10327423" y="9167841"/>
                </a:cubicBezTo>
                <a:cubicBezTo>
                  <a:pt x="10328451" y="9169976"/>
                  <a:pt x="10328603" y="9172187"/>
                  <a:pt x="10328413" y="9174398"/>
                </a:cubicBezTo>
                <a:cubicBezTo>
                  <a:pt x="10332223" y="9172035"/>
                  <a:pt x="10336912" y="9171654"/>
                  <a:pt x="10341751" y="9175427"/>
                </a:cubicBezTo>
                <a:close/>
                <a:moveTo>
                  <a:pt x="10339580" y="9097094"/>
                </a:moveTo>
                <a:cubicBezTo>
                  <a:pt x="10343505" y="9089966"/>
                  <a:pt x="10350821" y="9087145"/>
                  <a:pt x="10358444" y="9086154"/>
                </a:cubicBezTo>
                <a:cubicBezTo>
                  <a:pt x="10366294" y="9085125"/>
                  <a:pt x="10373269" y="9092863"/>
                  <a:pt x="10373535" y="9100182"/>
                </a:cubicBezTo>
                <a:cubicBezTo>
                  <a:pt x="10373726" y="9106052"/>
                  <a:pt x="10370562" y="9110550"/>
                  <a:pt x="10365989" y="9113104"/>
                </a:cubicBezTo>
                <a:cubicBezTo>
                  <a:pt x="10365951" y="9119393"/>
                  <a:pt x="10362635" y="9125226"/>
                  <a:pt x="10356080" y="9127246"/>
                </a:cubicBezTo>
                <a:cubicBezTo>
                  <a:pt x="10348955" y="9129419"/>
                  <a:pt x="10339655" y="9125226"/>
                  <a:pt x="10337902" y="9117564"/>
                </a:cubicBezTo>
                <a:cubicBezTo>
                  <a:pt x="10336339" y="9110512"/>
                  <a:pt x="10335996" y="9103574"/>
                  <a:pt x="10339580" y="9097094"/>
                </a:cubicBezTo>
                <a:close/>
                <a:moveTo>
                  <a:pt x="10474107" y="9526458"/>
                </a:moveTo>
                <a:lnTo>
                  <a:pt x="10474030" y="9526534"/>
                </a:lnTo>
                <a:cubicBezTo>
                  <a:pt x="10473725" y="9526915"/>
                  <a:pt x="10473382" y="9527219"/>
                  <a:pt x="10473039" y="9527563"/>
                </a:cubicBezTo>
                <a:cubicBezTo>
                  <a:pt x="10473496" y="9528859"/>
                  <a:pt x="10473839" y="9530193"/>
                  <a:pt x="10473916" y="9531527"/>
                </a:cubicBezTo>
                <a:cubicBezTo>
                  <a:pt x="10474259" y="9539837"/>
                  <a:pt x="10467780" y="9545745"/>
                  <a:pt x="10460005" y="9546698"/>
                </a:cubicBezTo>
                <a:lnTo>
                  <a:pt x="10450936" y="9547804"/>
                </a:lnTo>
                <a:cubicBezTo>
                  <a:pt x="10443086" y="9548756"/>
                  <a:pt x="10436111" y="9541247"/>
                  <a:pt x="10435768" y="9533852"/>
                </a:cubicBezTo>
                <a:cubicBezTo>
                  <a:pt x="10435425" y="9526228"/>
                  <a:pt x="10440913" y="9520663"/>
                  <a:pt x="10447849" y="9519063"/>
                </a:cubicBezTo>
                <a:cubicBezTo>
                  <a:pt x="10447582" y="9515631"/>
                  <a:pt x="10448344" y="9512087"/>
                  <a:pt x="10450478" y="9509418"/>
                </a:cubicBezTo>
                <a:lnTo>
                  <a:pt x="10454480" y="9504311"/>
                </a:lnTo>
                <a:cubicBezTo>
                  <a:pt x="10457566" y="9500347"/>
                  <a:pt x="10461987" y="9499089"/>
                  <a:pt x="10466484" y="9499165"/>
                </a:cubicBezTo>
                <a:cubicBezTo>
                  <a:pt x="10469686" y="9496878"/>
                  <a:pt x="10473802" y="9495810"/>
                  <a:pt x="10478680" y="9496878"/>
                </a:cubicBezTo>
                <a:cubicBezTo>
                  <a:pt x="10496515" y="9500956"/>
                  <a:pt x="10490380" y="9526267"/>
                  <a:pt x="10474107" y="9526458"/>
                </a:cubicBezTo>
                <a:close/>
                <a:moveTo>
                  <a:pt x="10513969" y="9511972"/>
                </a:moveTo>
                <a:cubicBezTo>
                  <a:pt x="10522124" y="9513574"/>
                  <a:pt x="10528717" y="9519444"/>
                  <a:pt x="10527994" y="9528440"/>
                </a:cubicBezTo>
                <a:cubicBezTo>
                  <a:pt x="10527422" y="9536025"/>
                  <a:pt x="10519647" y="9544068"/>
                  <a:pt x="10511569" y="9542467"/>
                </a:cubicBezTo>
                <a:cubicBezTo>
                  <a:pt x="10510615" y="9542238"/>
                  <a:pt x="10509663" y="9542124"/>
                  <a:pt x="10508710" y="9542048"/>
                </a:cubicBezTo>
                <a:lnTo>
                  <a:pt x="10508710" y="9542048"/>
                </a:lnTo>
                <a:cubicBezTo>
                  <a:pt x="10508596" y="9542086"/>
                  <a:pt x="10508558" y="9542086"/>
                  <a:pt x="10508405" y="9542162"/>
                </a:cubicBezTo>
                <a:cubicBezTo>
                  <a:pt x="10508215" y="9542315"/>
                  <a:pt x="10508176" y="9542352"/>
                  <a:pt x="10507796" y="9542619"/>
                </a:cubicBezTo>
                <a:cubicBezTo>
                  <a:pt x="10501050" y="9547918"/>
                  <a:pt x="10491980" y="9546927"/>
                  <a:pt x="10486264" y="9540637"/>
                </a:cubicBezTo>
                <a:cubicBezTo>
                  <a:pt x="10480814" y="9534653"/>
                  <a:pt x="10481957" y="9524018"/>
                  <a:pt x="10488246" y="9519100"/>
                </a:cubicBezTo>
                <a:cubicBezTo>
                  <a:pt x="10495562" y="9513344"/>
                  <a:pt x="10504633" y="9510143"/>
                  <a:pt x="10513969" y="9511972"/>
                </a:cubicBezTo>
                <a:close/>
                <a:moveTo>
                  <a:pt x="10435768" y="9584816"/>
                </a:moveTo>
                <a:lnTo>
                  <a:pt x="10440570" y="9585883"/>
                </a:lnTo>
                <a:cubicBezTo>
                  <a:pt x="10440989" y="9585083"/>
                  <a:pt x="10441256" y="9584207"/>
                  <a:pt x="10441789" y="9583482"/>
                </a:cubicBezTo>
                <a:cubicBezTo>
                  <a:pt x="10446668" y="9577116"/>
                  <a:pt x="10456309" y="9577002"/>
                  <a:pt x="10462293" y="9581690"/>
                </a:cubicBezTo>
                <a:lnTo>
                  <a:pt x="10467399" y="9585655"/>
                </a:lnTo>
                <a:cubicBezTo>
                  <a:pt x="10473802" y="9590687"/>
                  <a:pt x="10473839" y="9600064"/>
                  <a:pt x="10469191" y="9606162"/>
                </a:cubicBezTo>
                <a:cubicBezTo>
                  <a:pt x="10468848" y="9606620"/>
                  <a:pt x="10468314" y="9606811"/>
                  <a:pt x="10467932" y="9607192"/>
                </a:cubicBezTo>
                <a:cubicBezTo>
                  <a:pt x="10473116" y="9607916"/>
                  <a:pt x="10478451" y="9610317"/>
                  <a:pt x="10483100" y="9614167"/>
                </a:cubicBezTo>
                <a:cubicBezTo>
                  <a:pt x="10488893" y="9606239"/>
                  <a:pt x="10505319" y="9605820"/>
                  <a:pt x="10510310" y="9618436"/>
                </a:cubicBezTo>
                <a:cubicBezTo>
                  <a:pt x="10511378" y="9621143"/>
                  <a:pt x="10511378" y="9623468"/>
                  <a:pt x="10510958" y="9625603"/>
                </a:cubicBezTo>
                <a:cubicBezTo>
                  <a:pt x="10514503" y="9620456"/>
                  <a:pt x="10521172" y="9617941"/>
                  <a:pt x="10527383" y="9619237"/>
                </a:cubicBezTo>
                <a:cubicBezTo>
                  <a:pt x="10535654" y="9620990"/>
                  <a:pt x="10540074" y="9630101"/>
                  <a:pt x="10538360" y="9637877"/>
                </a:cubicBezTo>
                <a:lnTo>
                  <a:pt x="10536874" y="9644510"/>
                </a:lnTo>
                <a:cubicBezTo>
                  <a:pt x="10536378" y="9646834"/>
                  <a:pt x="10535272" y="9648740"/>
                  <a:pt x="10533863" y="9650379"/>
                </a:cubicBezTo>
                <a:cubicBezTo>
                  <a:pt x="10535501" y="9651714"/>
                  <a:pt x="10536835" y="9653315"/>
                  <a:pt x="10537749" y="9655068"/>
                </a:cubicBezTo>
                <a:cubicBezTo>
                  <a:pt x="10541979" y="9655526"/>
                  <a:pt x="10545867" y="9657431"/>
                  <a:pt x="10548345" y="9661891"/>
                </a:cubicBezTo>
                <a:cubicBezTo>
                  <a:pt x="10548688" y="9662539"/>
                  <a:pt x="10548763" y="9663339"/>
                  <a:pt x="10548992" y="9664064"/>
                </a:cubicBezTo>
                <a:cubicBezTo>
                  <a:pt x="10549220" y="9664064"/>
                  <a:pt x="10549411" y="9663988"/>
                  <a:pt x="10549678" y="9664026"/>
                </a:cubicBezTo>
                <a:cubicBezTo>
                  <a:pt x="10557490" y="9664826"/>
                  <a:pt x="10564274" y="9673594"/>
                  <a:pt x="10562521" y="9681446"/>
                </a:cubicBezTo>
                <a:lnTo>
                  <a:pt x="10561034" y="9688078"/>
                </a:lnTo>
                <a:cubicBezTo>
                  <a:pt x="10559168" y="9696464"/>
                  <a:pt x="10552345" y="9701839"/>
                  <a:pt x="10543618" y="9700924"/>
                </a:cubicBezTo>
                <a:cubicBezTo>
                  <a:pt x="10536454" y="9700162"/>
                  <a:pt x="10530508" y="9692767"/>
                  <a:pt x="10530852" y="9685524"/>
                </a:cubicBezTo>
                <a:cubicBezTo>
                  <a:pt x="10526736" y="9685906"/>
                  <a:pt x="10522849" y="9684724"/>
                  <a:pt x="10519799" y="9681865"/>
                </a:cubicBezTo>
                <a:cubicBezTo>
                  <a:pt x="10513169" y="9683695"/>
                  <a:pt x="10505280" y="9679807"/>
                  <a:pt x="10502384" y="9673936"/>
                </a:cubicBezTo>
                <a:cubicBezTo>
                  <a:pt x="10501546" y="9672259"/>
                  <a:pt x="10501240" y="9670544"/>
                  <a:pt x="10501088" y="9668905"/>
                </a:cubicBezTo>
                <a:cubicBezTo>
                  <a:pt x="10500974" y="9668905"/>
                  <a:pt x="10500860" y="9668943"/>
                  <a:pt x="10500745" y="9668943"/>
                </a:cubicBezTo>
                <a:cubicBezTo>
                  <a:pt x="10497315" y="9674813"/>
                  <a:pt x="10491866" y="9679387"/>
                  <a:pt x="10484434" y="9680836"/>
                </a:cubicBezTo>
                <a:cubicBezTo>
                  <a:pt x="10479671" y="9681789"/>
                  <a:pt x="10475250" y="9681408"/>
                  <a:pt x="10471173" y="9680074"/>
                </a:cubicBezTo>
                <a:cubicBezTo>
                  <a:pt x="10469762" y="9681827"/>
                  <a:pt x="10467971" y="9683352"/>
                  <a:pt x="10465760" y="9684457"/>
                </a:cubicBezTo>
                <a:cubicBezTo>
                  <a:pt x="10464960" y="9684839"/>
                  <a:pt x="10464084" y="9684800"/>
                  <a:pt x="10463245" y="9684991"/>
                </a:cubicBezTo>
                <a:cubicBezTo>
                  <a:pt x="10460273" y="9690671"/>
                  <a:pt x="10454670" y="9694139"/>
                  <a:pt x="10447659" y="9693377"/>
                </a:cubicBezTo>
                <a:cubicBezTo>
                  <a:pt x="10439846" y="9692577"/>
                  <a:pt x="10433063" y="9683809"/>
                  <a:pt x="10434815" y="9675957"/>
                </a:cubicBezTo>
                <a:lnTo>
                  <a:pt x="10436302" y="9669324"/>
                </a:lnTo>
                <a:cubicBezTo>
                  <a:pt x="10436950" y="9666427"/>
                  <a:pt x="10438359" y="9664064"/>
                  <a:pt x="10440075" y="9662044"/>
                </a:cubicBezTo>
                <a:cubicBezTo>
                  <a:pt x="10439961" y="9660824"/>
                  <a:pt x="10439655" y="9659680"/>
                  <a:pt x="10439846" y="9658384"/>
                </a:cubicBezTo>
                <a:cubicBezTo>
                  <a:pt x="10440227" y="9655716"/>
                  <a:pt x="10441599" y="9653277"/>
                  <a:pt x="10443390" y="9651066"/>
                </a:cubicBezTo>
                <a:cubicBezTo>
                  <a:pt x="10443466" y="9650951"/>
                  <a:pt x="10443428" y="9650837"/>
                  <a:pt x="10443504" y="9650723"/>
                </a:cubicBezTo>
                <a:cubicBezTo>
                  <a:pt x="10443428" y="9650570"/>
                  <a:pt x="10443352" y="9650342"/>
                  <a:pt x="10443275" y="9650151"/>
                </a:cubicBezTo>
                <a:cubicBezTo>
                  <a:pt x="10438016" y="9654496"/>
                  <a:pt x="10429899" y="9655487"/>
                  <a:pt x="10424411" y="9650951"/>
                </a:cubicBezTo>
                <a:cubicBezTo>
                  <a:pt x="10419724" y="9653696"/>
                  <a:pt x="10414045" y="9653848"/>
                  <a:pt x="10408901" y="9650646"/>
                </a:cubicBezTo>
                <a:cubicBezTo>
                  <a:pt x="10402536" y="9646682"/>
                  <a:pt x="10400440" y="9636390"/>
                  <a:pt x="10405128" y="9630405"/>
                </a:cubicBezTo>
                <a:lnTo>
                  <a:pt x="10409091" y="9625298"/>
                </a:lnTo>
                <a:cubicBezTo>
                  <a:pt x="10414122" y="9618894"/>
                  <a:pt x="10422277" y="9617141"/>
                  <a:pt x="10429327" y="9621524"/>
                </a:cubicBezTo>
                <a:cubicBezTo>
                  <a:pt x="10431043" y="9622591"/>
                  <a:pt x="10432377" y="9624154"/>
                  <a:pt x="10433443" y="9625908"/>
                </a:cubicBezTo>
                <a:cubicBezTo>
                  <a:pt x="10435349" y="9625794"/>
                  <a:pt x="10437254" y="9625527"/>
                  <a:pt x="10439007" y="9626136"/>
                </a:cubicBezTo>
                <a:cubicBezTo>
                  <a:pt x="10440532" y="9621295"/>
                  <a:pt x="10444343" y="9617369"/>
                  <a:pt x="10448687" y="9614015"/>
                </a:cubicBezTo>
                <a:cubicBezTo>
                  <a:pt x="10445600" y="9616149"/>
                  <a:pt x="10441904" y="9617331"/>
                  <a:pt x="10438322" y="9616530"/>
                </a:cubicBezTo>
                <a:lnTo>
                  <a:pt x="10431690" y="9615006"/>
                </a:lnTo>
                <a:cubicBezTo>
                  <a:pt x="10423306" y="9613138"/>
                  <a:pt x="10417781" y="9606658"/>
                  <a:pt x="10418581" y="9597815"/>
                </a:cubicBezTo>
                <a:cubicBezTo>
                  <a:pt x="10419267" y="9590191"/>
                  <a:pt x="10427956" y="9583101"/>
                  <a:pt x="10435768" y="9584816"/>
                </a:cubicBezTo>
                <a:close/>
                <a:moveTo>
                  <a:pt x="10616714" y="9537168"/>
                </a:moveTo>
                <a:cubicBezTo>
                  <a:pt x="10614960" y="9545440"/>
                  <a:pt x="10605852" y="9549862"/>
                  <a:pt x="10598039" y="9548108"/>
                </a:cubicBezTo>
                <a:lnTo>
                  <a:pt x="10591409" y="9546622"/>
                </a:lnTo>
                <a:cubicBezTo>
                  <a:pt x="10583062" y="9544754"/>
                  <a:pt x="10578793" y="9535835"/>
                  <a:pt x="10580471" y="9527944"/>
                </a:cubicBezTo>
                <a:cubicBezTo>
                  <a:pt x="10582223" y="9519672"/>
                  <a:pt x="10591332" y="9515251"/>
                  <a:pt x="10599144" y="9517004"/>
                </a:cubicBezTo>
                <a:lnTo>
                  <a:pt x="10605775" y="9518491"/>
                </a:lnTo>
                <a:cubicBezTo>
                  <a:pt x="10614121" y="9520396"/>
                  <a:pt x="10618390" y="9529316"/>
                  <a:pt x="10616714" y="9537168"/>
                </a:cubicBezTo>
                <a:close/>
                <a:moveTo>
                  <a:pt x="10630051" y="9491160"/>
                </a:moveTo>
                <a:cubicBezTo>
                  <a:pt x="10644762" y="9502671"/>
                  <a:pt x="10628108" y="9526572"/>
                  <a:pt x="10613359" y="9514984"/>
                </a:cubicBezTo>
                <a:cubicBezTo>
                  <a:pt x="10598611" y="9503510"/>
                  <a:pt x="10615264" y="9479610"/>
                  <a:pt x="10630051" y="9491160"/>
                </a:cubicBezTo>
                <a:close/>
                <a:moveTo>
                  <a:pt x="10585768" y="9569760"/>
                </a:moveTo>
                <a:cubicBezTo>
                  <a:pt x="10593618" y="9570636"/>
                  <a:pt x="10600212" y="9579442"/>
                  <a:pt x="10598459" y="9587256"/>
                </a:cubicBezTo>
                <a:lnTo>
                  <a:pt x="10596973" y="9593888"/>
                </a:lnTo>
                <a:cubicBezTo>
                  <a:pt x="10595105" y="9602236"/>
                  <a:pt x="10588131" y="9607573"/>
                  <a:pt x="10579480" y="9606582"/>
                </a:cubicBezTo>
                <a:cubicBezTo>
                  <a:pt x="10573649" y="9605896"/>
                  <a:pt x="10568504" y="9600864"/>
                  <a:pt x="10566980" y="9595108"/>
                </a:cubicBezTo>
                <a:cubicBezTo>
                  <a:pt x="10562254" y="9599377"/>
                  <a:pt x="10555318" y="9601055"/>
                  <a:pt x="10548840" y="9595985"/>
                </a:cubicBezTo>
                <a:cubicBezTo>
                  <a:pt x="10534091" y="9584435"/>
                  <a:pt x="10552231" y="9561679"/>
                  <a:pt x="10567018" y="9573228"/>
                </a:cubicBezTo>
                <a:cubicBezTo>
                  <a:pt x="10568543" y="9574448"/>
                  <a:pt x="10569534" y="9575820"/>
                  <a:pt x="10570409" y="9577193"/>
                </a:cubicBezTo>
                <a:cubicBezTo>
                  <a:pt x="10573497" y="9572047"/>
                  <a:pt x="10579098" y="9568997"/>
                  <a:pt x="10585768" y="9569760"/>
                </a:cubicBezTo>
                <a:close/>
                <a:moveTo>
                  <a:pt x="10562864" y="9730771"/>
                </a:moveTo>
                <a:cubicBezTo>
                  <a:pt x="10562521" y="9729932"/>
                  <a:pt x="10562140" y="9729094"/>
                  <a:pt x="10561683" y="9728293"/>
                </a:cubicBezTo>
                <a:lnTo>
                  <a:pt x="10561683" y="9728293"/>
                </a:lnTo>
                <a:cubicBezTo>
                  <a:pt x="10561568" y="9728217"/>
                  <a:pt x="10561568" y="9728217"/>
                  <a:pt x="10561416" y="9728141"/>
                </a:cubicBezTo>
                <a:cubicBezTo>
                  <a:pt x="10561188" y="9728065"/>
                  <a:pt x="10561149" y="9728065"/>
                  <a:pt x="10560729" y="9727912"/>
                </a:cubicBezTo>
                <a:cubicBezTo>
                  <a:pt x="10552956" y="9725472"/>
                  <a:pt x="10548877" y="9717773"/>
                  <a:pt x="10550745" y="9709920"/>
                </a:cubicBezTo>
                <a:cubicBezTo>
                  <a:pt x="10552536" y="9702411"/>
                  <a:pt x="10561492" y="9697608"/>
                  <a:pt x="10568771" y="9699933"/>
                </a:cubicBezTo>
                <a:cubicBezTo>
                  <a:pt x="10577232" y="9702640"/>
                  <a:pt x="10584586" y="9708052"/>
                  <a:pt x="10588169" y="9716400"/>
                </a:cubicBezTo>
                <a:cubicBezTo>
                  <a:pt x="10589045" y="9718420"/>
                  <a:pt x="10589503" y="9720517"/>
                  <a:pt x="10589655" y="9722614"/>
                </a:cubicBezTo>
                <a:cubicBezTo>
                  <a:pt x="10592666" y="9724977"/>
                  <a:pt x="10594800" y="9728407"/>
                  <a:pt x="10595295" y="9732372"/>
                </a:cubicBezTo>
                <a:lnTo>
                  <a:pt x="10596400" y="9741444"/>
                </a:lnTo>
                <a:cubicBezTo>
                  <a:pt x="10597353" y="9749296"/>
                  <a:pt x="10591370" y="9756653"/>
                  <a:pt x="10583557" y="9757530"/>
                </a:cubicBezTo>
                <a:cubicBezTo>
                  <a:pt x="10575707" y="9758407"/>
                  <a:pt x="10568427" y="9752499"/>
                  <a:pt x="10567475" y="9744684"/>
                </a:cubicBezTo>
                <a:cubicBezTo>
                  <a:pt x="10567095" y="9741673"/>
                  <a:pt x="10566713" y="9738623"/>
                  <a:pt x="10566370" y="9735612"/>
                </a:cubicBezTo>
                <a:cubicBezTo>
                  <a:pt x="10566370" y="9735460"/>
                  <a:pt x="10566408" y="9735307"/>
                  <a:pt x="10566408" y="9735154"/>
                </a:cubicBezTo>
                <a:cubicBezTo>
                  <a:pt x="10564884" y="9734011"/>
                  <a:pt x="10563627" y="9732562"/>
                  <a:pt x="10562864" y="9730771"/>
                </a:cubicBezTo>
                <a:close/>
                <a:moveTo>
                  <a:pt x="10571934" y="9636314"/>
                </a:moveTo>
                <a:cubicBezTo>
                  <a:pt x="10591180" y="9640621"/>
                  <a:pt x="10584168" y="9670392"/>
                  <a:pt x="10564961" y="9666084"/>
                </a:cubicBezTo>
                <a:cubicBezTo>
                  <a:pt x="10545752" y="9661739"/>
                  <a:pt x="10552765" y="9631968"/>
                  <a:pt x="10571934" y="9636314"/>
                </a:cubicBezTo>
                <a:close/>
                <a:moveTo>
                  <a:pt x="10592666" y="9690785"/>
                </a:moveTo>
                <a:lnTo>
                  <a:pt x="10595639" y="9677520"/>
                </a:lnTo>
                <a:cubicBezTo>
                  <a:pt x="10597505" y="9669172"/>
                  <a:pt x="10606576" y="9664979"/>
                  <a:pt x="10614389" y="9666732"/>
                </a:cubicBezTo>
                <a:cubicBezTo>
                  <a:pt x="10622658" y="9668562"/>
                  <a:pt x="10626926" y="9677672"/>
                  <a:pt x="10625173" y="9685486"/>
                </a:cubicBezTo>
                <a:lnTo>
                  <a:pt x="10622201" y="9698751"/>
                </a:lnTo>
                <a:cubicBezTo>
                  <a:pt x="10620333" y="9707100"/>
                  <a:pt x="10611264" y="9711293"/>
                  <a:pt x="10603489" y="9709577"/>
                </a:cubicBezTo>
                <a:cubicBezTo>
                  <a:pt x="10595182" y="9707709"/>
                  <a:pt x="10590913" y="9698561"/>
                  <a:pt x="10592666" y="9690785"/>
                </a:cubicBezTo>
                <a:close/>
                <a:moveTo>
                  <a:pt x="10504823" y="9816956"/>
                </a:moveTo>
                <a:cubicBezTo>
                  <a:pt x="10496935" y="9812877"/>
                  <a:pt x="10495981" y="9803386"/>
                  <a:pt x="10499221" y="9796067"/>
                </a:cubicBezTo>
                <a:cubicBezTo>
                  <a:pt x="10504442" y="9784289"/>
                  <a:pt x="10516180" y="9778494"/>
                  <a:pt x="10528603" y="9778114"/>
                </a:cubicBezTo>
                <a:cubicBezTo>
                  <a:pt x="10536874" y="9777885"/>
                  <a:pt x="10543924" y="9785166"/>
                  <a:pt x="10543999" y="9793284"/>
                </a:cubicBezTo>
                <a:cubicBezTo>
                  <a:pt x="10544038" y="9797553"/>
                  <a:pt x="10542208" y="9801365"/>
                  <a:pt x="10539388" y="9804148"/>
                </a:cubicBezTo>
                <a:cubicBezTo>
                  <a:pt x="10542056" y="9805749"/>
                  <a:pt x="10544457" y="9807808"/>
                  <a:pt x="10545715" y="9810361"/>
                </a:cubicBezTo>
                <a:cubicBezTo>
                  <a:pt x="10549602" y="9818367"/>
                  <a:pt x="10545638" y="9826410"/>
                  <a:pt x="10538665" y="9830831"/>
                </a:cubicBezTo>
                <a:lnTo>
                  <a:pt x="10530547" y="9835978"/>
                </a:lnTo>
                <a:cubicBezTo>
                  <a:pt x="10523535" y="9840436"/>
                  <a:pt x="10513397" y="9835710"/>
                  <a:pt x="10510120" y="9828925"/>
                </a:cubicBezTo>
                <a:cubicBezTo>
                  <a:pt x="10508329" y="9825266"/>
                  <a:pt x="10508367" y="9821645"/>
                  <a:pt x="10509396" y="9818290"/>
                </a:cubicBezTo>
                <a:cubicBezTo>
                  <a:pt x="10507758" y="9818024"/>
                  <a:pt x="10506194" y="9817642"/>
                  <a:pt x="10504823" y="9816956"/>
                </a:cubicBezTo>
                <a:close/>
                <a:moveTo>
                  <a:pt x="10491371" y="9738661"/>
                </a:moveTo>
                <a:cubicBezTo>
                  <a:pt x="10492971" y="9730695"/>
                  <a:pt x="10501317" y="9724901"/>
                  <a:pt x="10509396" y="9726692"/>
                </a:cubicBezTo>
                <a:lnTo>
                  <a:pt x="10516027" y="9728179"/>
                </a:lnTo>
                <a:cubicBezTo>
                  <a:pt x="10524106" y="9730008"/>
                  <a:pt x="10529670" y="9737937"/>
                  <a:pt x="10527994" y="9746209"/>
                </a:cubicBezTo>
                <a:cubicBezTo>
                  <a:pt x="10526393" y="9754175"/>
                  <a:pt x="10518047" y="9759969"/>
                  <a:pt x="10510006" y="9758178"/>
                </a:cubicBezTo>
                <a:lnTo>
                  <a:pt x="10503374" y="9756691"/>
                </a:lnTo>
                <a:cubicBezTo>
                  <a:pt x="10495257" y="9754861"/>
                  <a:pt x="10489694" y="9746932"/>
                  <a:pt x="10491371" y="9738661"/>
                </a:cubicBezTo>
                <a:close/>
                <a:moveTo>
                  <a:pt x="10443657" y="9796182"/>
                </a:moveTo>
                <a:lnTo>
                  <a:pt x="10446629" y="9782916"/>
                </a:lnTo>
                <a:cubicBezTo>
                  <a:pt x="10448459" y="9774836"/>
                  <a:pt x="10458139" y="9770376"/>
                  <a:pt x="10465646" y="9772624"/>
                </a:cubicBezTo>
                <a:cubicBezTo>
                  <a:pt x="10473954" y="9775102"/>
                  <a:pt x="10477727" y="9783602"/>
                  <a:pt x="10475936" y="9791645"/>
                </a:cubicBezTo>
                <a:lnTo>
                  <a:pt x="10472964" y="9804911"/>
                </a:lnTo>
                <a:cubicBezTo>
                  <a:pt x="10471134" y="9812991"/>
                  <a:pt x="10461454" y="9817451"/>
                  <a:pt x="10453946" y="9815203"/>
                </a:cubicBezTo>
                <a:cubicBezTo>
                  <a:pt x="10445639" y="9812725"/>
                  <a:pt x="10441827" y="9804225"/>
                  <a:pt x="10443657" y="9796182"/>
                </a:cubicBezTo>
                <a:close/>
                <a:moveTo>
                  <a:pt x="10443314" y="9743197"/>
                </a:moveTo>
                <a:cubicBezTo>
                  <a:pt x="10435959" y="9741558"/>
                  <a:pt x="10432452" y="9736145"/>
                  <a:pt x="10431957" y="9730389"/>
                </a:cubicBezTo>
                <a:cubicBezTo>
                  <a:pt x="10429899" y="9723338"/>
                  <a:pt x="10433291" y="9716400"/>
                  <a:pt x="10439465" y="9712474"/>
                </a:cubicBezTo>
                <a:lnTo>
                  <a:pt x="10447582" y="9707328"/>
                </a:lnTo>
                <a:cubicBezTo>
                  <a:pt x="10454594" y="9702868"/>
                  <a:pt x="10464693" y="9707328"/>
                  <a:pt x="10468085" y="9714151"/>
                </a:cubicBezTo>
                <a:cubicBezTo>
                  <a:pt x="10472048" y="9722080"/>
                  <a:pt x="10468237" y="9730275"/>
                  <a:pt x="10461264" y="9734697"/>
                </a:cubicBezTo>
                <a:lnTo>
                  <a:pt x="10459282" y="9735955"/>
                </a:lnTo>
                <a:cubicBezTo>
                  <a:pt x="10456423" y="9741215"/>
                  <a:pt x="10450898" y="9744913"/>
                  <a:pt x="10443314" y="9743197"/>
                </a:cubicBezTo>
                <a:close/>
                <a:moveTo>
                  <a:pt x="10315075" y="9677253"/>
                </a:moveTo>
                <a:cubicBezTo>
                  <a:pt x="10314960" y="9668791"/>
                  <a:pt x="10321630" y="9663492"/>
                  <a:pt x="10329442" y="9662501"/>
                </a:cubicBezTo>
                <a:lnTo>
                  <a:pt x="10332109" y="9662196"/>
                </a:lnTo>
                <a:cubicBezTo>
                  <a:pt x="10330280" y="9657355"/>
                  <a:pt x="10331157" y="9651485"/>
                  <a:pt x="10334396" y="9647368"/>
                </a:cubicBezTo>
                <a:lnTo>
                  <a:pt x="10338398" y="9642260"/>
                </a:lnTo>
                <a:cubicBezTo>
                  <a:pt x="10343428" y="9635856"/>
                  <a:pt x="10352803" y="9635780"/>
                  <a:pt x="10358901" y="9640430"/>
                </a:cubicBezTo>
                <a:cubicBezTo>
                  <a:pt x="10365265" y="9645310"/>
                  <a:pt x="10365417" y="9654954"/>
                  <a:pt x="10360730" y="9660938"/>
                </a:cubicBezTo>
                <a:lnTo>
                  <a:pt x="10356767" y="9666046"/>
                </a:lnTo>
                <a:cubicBezTo>
                  <a:pt x="10355394" y="9667799"/>
                  <a:pt x="10353642" y="9669058"/>
                  <a:pt x="10351774" y="9669896"/>
                </a:cubicBezTo>
                <a:cubicBezTo>
                  <a:pt x="10352689" y="9671802"/>
                  <a:pt x="10353260" y="9673822"/>
                  <a:pt x="10353298" y="9675805"/>
                </a:cubicBezTo>
                <a:cubicBezTo>
                  <a:pt x="10353375" y="9681674"/>
                  <a:pt x="10350059" y="9685944"/>
                  <a:pt x="10345486" y="9688384"/>
                </a:cubicBezTo>
                <a:cubicBezTo>
                  <a:pt x="10361835" y="9694482"/>
                  <a:pt x="10355166" y="9721470"/>
                  <a:pt x="10336759" y="9717315"/>
                </a:cubicBezTo>
                <a:cubicBezTo>
                  <a:pt x="10323497" y="9714342"/>
                  <a:pt x="10322773" y="9699323"/>
                  <a:pt x="10329861" y="9691662"/>
                </a:cubicBezTo>
                <a:cubicBezTo>
                  <a:pt x="10321973" y="9692577"/>
                  <a:pt x="10315150" y="9684457"/>
                  <a:pt x="10315075" y="9677253"/>
                </a:cubicBezTo>
                <a:close/>
                <a:moveTo>
                  <a:pt x="10381881" y="9526801"/>
                </a:moveTo>
                <a:cubicBezTo>
                  <a:pt x="10377651" y="9532213"/>
                  <a:pt x="10372010" y="9535377"/>
                  <a:pt x="10365875" y="9536902"/>
                </a:cubicBezTo>
                <a:cubicBezTo>
                  <a:pt x="10360958" y="9540790"/>
                  <a:pt x="10353985" y="9542124"/>
                  <a:pt x="10347696" y="9537207"/>
                </a:cubicBezTo>
                <a:cubicBezTo>
                  <a:pt x="10347162" y="9536787"/>
                  <a:pt x="10347010" y="9536292"/>
                  <a:pt x="10346553" y="9535872"/>
                </a:cubicBezTo>
                <a:cubicBezTo>
                  <a:pt x="10340037" y="9532938"/>
                  <a:pt x="10336111" y="9525543"/>
                  <a:pt x="10337826" y="9518529"/>
                </a:cubicBezTo>
                <a:cubicBezTo>
                  <a:pt x="10339807" y="9510410"/>
                  <a:pt x="10348268" y="9505530"/>
                  <a:pt x="10356310" y="9507322"/>
                </a:cubicBezTo>
                <a:cubicBezTo>
                  <a:pt x="10357110" y="9507475"/>
                  <a:pt x="10357528" y="9507551"/>
                  <a:pt x="10357681" y="9507589"/>
                </a:cubicBezTo>
                <a:cubicBezTo>
                  <a:pt x="10357796" y="9507589"/>
                  <a:pt x="10357871" y="9507589"/>
                  <a:pt x="10357987" y="9507589"/>
                </a:cubicBezTo>
                <a:cubicBezTo>
                  <a:pt x="10358024" y="9507589"/>
                  <a:pt x="10358062" y="9507589"/>
                  <a:pt x="10358101" y="9507589"/>
                </a:cubicBezTo>
                <a:cubicBezTo>
                  <a:pt x="10358710" y="9506941"/>
                  <a:pt x="10359358" y="9506293"/>
                  <a:pt x="10359967" y="9505530"/>
                </a:cubicBezTo>
                <a:cubicBezTo>
                  <a:pt x="10365226" y="9498784"/>
                  <a:pt x="10375898" y="9500156"/>
                  <a:pt x="10381576" y="9505188"/>
                </a:cubicBezTo>
                <a:cubicBezTo>
                  <a:pt x="10388208" y="9511058"/>
                  <a:pt x="10386797" y="9520511"/>
                  <a:pt x="10381881" y="9526801"/>
                </a:cubicBezTo>
                <a:close/>
                <a:moveTo>
                  <a:pt x="10391103" y="9542619"/>
                </a:moveTo>
                <a:cubicBezTo>
                  <a:pt x="10397468" y="9547308"/>
                  <a:pt x="10400745" y="9555046"/>
                  <a:pt x="10396477" y="9562479"/>
                </a:cubicBezTo>
                <a:cubicBezTo>
                  <a:pt x="10392895" y="9568769"/>
                  <a:pt x="10382948" y="9572504"/>
                  <a:pt x="10376622" y="9567854"/>
                </a:cubicBezTo>
                <a:cubicBezTo>
                  <a:pt x="10375898" y="9567282"/>
                  <a:pt x="10375135" y="9566786"/>
                  <a:pt x="10374335" y="9566291"/>
                </a:cubicBezTo>
                <a:lnTo>
                  <a:pt x="10374335" y="9566291"/>
                </a:lnTo>
                <a:cubicBezTo>
                  <a:pt x="10374221" y="9566291"/>
                  <a:pt x="10374183" y="9566291"/>
                  <a:pt x="10374030" y="9566291"/>
                </a:cubicBezTo>
                <a:cubicBezTo>
                  <a:pt x="10373801" y="9566329"/>
                  <a:pt x="10373764" y="9566367"/>
                  <a:pt x="10373306" y="9566443"/>
                </a:cubicBezTo>
                <a:cubicBezTo>
                  <a:pt x="10365380" y="9568235"/>
                  <a:pt x="10357948" y="9563699"/>
                  <a:pt x="10355585" y="9555961"/>
                </a:cubicBezTo>
                <a:cubicBezTo>
                  <a:pt x="10353337" y="9548604"/>
                  <a:pt x="10358634" y="9539913"/>
                  <a:pt x="10366065" y="9538236"/>
                </a:cubicBezTo>
                <a:cubicBezTo>
                  <a:pt x="10374678" y="9536292"/>
                  <a:pt x="10383786" y="9537245"/>
                  <a:pt x="10391103" y="9542619"/>
                </a:cubicBezTo>
                <a:close/>
                <a:moveTo>
                  <a:pt x="10355737" y="9724939"/>
                </a:moveTo>
                <a:lnTo>
                  <a:pt x="10362369" y="9726426"/>
                </a:lnTo>
                <a:cubicBezTo>
                  <a:pt x="10370448" y="9728255"/>
                  <a:pt x="10376012" y="9736184"/>
                  <a:pt x="10374335" y="9744456"/>
                </a:cubicBezTo>
                <a:cubicBezTo>
                  <a:pt x="10372735" y="9752422"/>
                  <a:pt x="10364389" y="9758255"/>
                  <a:pt x="10356310" y="9756425"/>
                </a:cubicBezTo>
                <a:lnTo>
                  <a:pt x="10349678" y="9754938"/>
                </a:lnTo>
                <a:cubicBezTo>
                  <a:pt x="10341599" y="9753147"/>
                  <a:pt x="10336035" y="9745179"/>
                  <a:pt x="10337712" y="9736908"/>
                </a:cubicBezTo>
                <a:cubicBezTo>
                  <a:pt x="10339312" y="9728941"/>
                  <a:pt x="10347658" y="9723109"/>
                  <a:pt x="10355737" y="9724939"/>
                </a:cubicBezTo>
                <a:close/>
                <a:moveTo>
                  <a:pt x="10372163" y="9695969"/>
                </a:moveTo>
                <a:cubicBezTo>
                  <a:pt x="10357376" y="9684419"/>
                  <a:pt x="10375555" y="9661663"/>
                  <a:pt x="10390303" y="9673212"/>
                </a:cubicBezTo>
                <a:cubicBezTo>
                  <a:pt x="10391713" y="9674318"/>
                  <a:pt x="10392551" y="9675576"/>
                  <a:pt x="10393390" y="9676833"/>
                </a:cubicBezTo>
                <a:cubicBezTo>
                  <a:pt x="10395981" y="9669667"/>
                  <a:pt x="10404708" y="9665779"/>
                  <a:pt x="10411720" y="9667914"/>
                </a:cubicBezTo>
                <a:cubicBezTo>
                  <a:pt x="10420029" y="9670392"/>
                  <a:pt x="10423840" y="9678892"/>
                  <a:pt x="10422011" y="9686935"/>
                </a:cubicBezTo>
                <a:lnTo>
                  <a:pt x="10419038" y="9700200"/>
                </a:lnTo>
                <a:cubicBezTo>
                  <a:pt x="10417209" y="9708281"/>
                  <a:pt x="10407529" y="9712741"/>
                  <a:pt x="10400022" y="9710492"/>
                </a:cubicBezTo>
                <a:cubicBezTo>
                  <a:pt x="10393199" y="9708472"/>
                  <a:pt x="10389656" y="9702373"/>
                  <a:pt x="10389503" y="9695816"/>
                </a:cubicBezTo>
                <a:cubicBezTo>
                  <a:pt x="10384815" y="9699514"/>
                  <a:pt x="10378260" y="9700733"/>
                  <a:pt x="10372163" y="9695969"/>
                </a:cubicBezTo>
                <a:close/>
                <a:moveTo>
                  <a:pt x="10429480" y="9478314"/>
                </a:moveTo>
                <a:cubicBezTo>
                  <a:pt x="10423382" y="9484337"/>
                  <a:pt x="10415074" y="9483041"/>
                  <a:pt x="10408901" y="9478200"/>
                </a:cubicBezTo>
                <a:lnTo>
                  <a:pt x="10403794" y="9474197"/>
                </a:lnTo>
                <a:cubicBezTo>
                  <a:pt x="10397583" y="9469356"/>
                  <a:pt x="10398878" y="9458569"/>
                  <a:pt x="10403908" y="9453613"/>
                </a:cubicBezTo>
                <a:cubicBezTo>
                  <a:pt x="10410006" y="9447591"/>
                  <a:pt x="10418313" y="9448887"/>
                  <a:pt x="10424488" y="9453728"/>
                </a:cubicBezTo>
                <a:lnTo>
                  <a:pt x="10429595" y="9457692"/>
                </a:lnTo>
                <a:cubicBezTo>
                  <a:pt x="10435845" y="9462571"/>
                  <a:pt x="10434511" y="9473321"/>
                  <a:pt x="10429480" y="9478314"/>
                </a:cubicBezTo>
                <a:close/>
                <a:moveTo>
                  <a:pt x="10404099" y="9437223"/>
                </a:moveTo>
                <a:lnTo>
                  <a:pt x="10400135" y="9442292"/>
                </a:lnTo>
                <a:cubicBezTo>
                  <a:pt x="10395258" y="9448544"/>
                  <a:pt x="10387749" y="9451898"/>
                  <a:pt x="10380204" y="9447515"/>
                </a:cubicBezTo>
                <a:cubicBezTo>
                  <a:pt x="10375821" y="9444961"/>
                  <a:pt x="10372658" y="9439090"/>
                  <a:pt x="10372926" y="9433678"/>
                </a:cubicBezTo>
                <a:cubicBezTo>
                  <a:pt x="10372392" y="9435355"/>
                  <a:pt x="10371592" y="9436994"/>
                  <a:pt x="10370524" y="9438405"/>
                </a:cubicBezTo>
                <a:lnTo>
                  <a:pt x="10366560" y="9443512"/>
                </a:lnTo>
                <a:cubicBezTo>
                  <a:pt x="10365151" y="9445304"/>
                  <a:pt x="10363398" y="9446600"/>
                  <a:pt x="10361454" y="9447476"/>
                </a:cubicBezTo>
                <a:cubicBezTo>
                  <a:pt x="10361454" y="9454300"/>
                  <a:pt x="10359091" y="9460970"/>
                  <a:pt x="10353412" y="9466002"/>
                </a:cubicBezTo>
                <a:cubicBezTo>
                  <a:pt x="10349792" y="9469204"/>
                  <a:pt x="10345791" y="9471148"/>
                  <a:pt x="10341599" y="9472063"/>
                </a:cubicBezTo>
                <a:cubicBezTo>
                  <a:pt x="10341294" y="9474311"/>
                  <a:pt x="10340494" y="9476523"/>
                  <a:pt x="10339160" y="9478581"/>
                </a:cubicBezTo>
                <a:cubicBezTo>
                  <a:pt x="10334930" y="9484947"/>
                  <a:pt x="10324830" y="9486471"/>
                  <a:pt x="10318809" y="9481783"/>
                </a:cubicBezTo>
                <a:lnTo>
                  <a:pt x="10313245" y="9477399"/>
                </a:lnTo>
                <a:cubicBezTo>
                  <a:pt x="10313816" y="9482964"/>
                  <a:pt x="10311416" y="9488796"/>
                  <a:pt x="10306805" y="9492037"/>
                </a:cubicBezTo>
                <a:cubicBezTo>
                  <a:pt x="10302041" y="9495391"/>
                  <a:pt x="10297202" y="9499279"/>
                  <a:pt x="10291370" y="9500499"/>
                </a:cubicBezTo>
                <a:cubicBezTo>
                  <a:pt x="10282872" y="9502290"/>
                  <a:pt x="10274563" y="9497183"/>
                  <a:pt x="10272697" y="9488606"/>
                </a:cubicBezTo>
                <a:cubicBezTo>
                  <a:pt x="10271324" y="9482316"/>
                  <a:pt x="10274031" y="9477437"/>
                  <a:pt x="10277460" y="9472482"/>
                </a:cubicBezTo>
                <a:cubicBezTo>
                  <a:pt x="10278679" y="9470729"/>
                  <a:pt x="10280318" y="9469585"/>
                  <a:pt x="10282072" y="9468746"/>
                </a:cubicBezTo>
                <a:cubicBezTo>
                  <a:pt x="10281347" y="9468327"/>
                  <a:pt x="10280624" y="9468365"/>
                  <a:pt x="10279938" y="9467794"/>
                </a:cubicBezTo>
                <a:cubicBezTo>
                  <a:pt x="10268886" y="9459141"/>
                  <a:pt x="10276088" y="9444122"/>
                  <a:pt x="10286606" y="9441911"/>
                </a:cubicBezTo>
                <a:cubicBezTo>
                  <a:pt x="10284320" y="9431962"/>
                  <a:pt x="10289998" y="9419917"/>
                  <a:pt x="10297011" y="9413018"/>
                </a:cubicBezTo>
                <a:cubicBezTo>
                  <a:pt x="10301965" y="9408176"/>
                  <a:pt x="10310502" y="9407910"/>
                  <a:pt x="10318505" y="9409167"/>
                </a:cubicBezTo>
                <a:cubicBezTo>
                  <a:pt x="10319495" y="9399409"/>
                  <a:pt x="10333443" y="9390718"/>
                  <a:pt x="10344114" y="9399066"/>
                </a:cubicBezTo>
                <a:cubicBezTo>
                  <a:pt x="10351393" y="9404746"/>
                  <a:pt x="10349983" y="9412599"/>
                  <a:pt x="10344914" y="9417706"/>
                </a:cubicBezTo>
                <a:cubicBezTo>
                  <a:pt x="10346248" y="9418125"/>
                  <a:pt x="10347468" y="9418659"/>
                  <a:pt x="10348535" y="9419422"/>
                </a:cubicBezTo>
                <a:cubicBezTo>
                  <a:pt x="10353680" y="9413666"/>
                  <a:pt x="10362407" y="9413513"/>
                  <a:pt x="10368428" y="9417973"/>
                </a:cubicBezTo>
                <a:cubicBezTo>
                  <a:pt x="10372315" y="9420832"/>
                  <a:pt x="10373916" y="9425520"/>
                  <a:pt x="10373611" y="9430133"/>
                </a:cubicBezTo>
                <a:cubicBezTo>
                  <a:pt x="10373954" y="9429256"/>
                  <a:pt x="10374412" y="9428417"/>
                  <a:pt x="10375021" y="9427655"/>
                </a:cubicBezTo>
                <a:lnTo>
                  <a:pt x="10379022" y="9422547"/>
                </a:lnTo>
                <a:cubicBezTo>
                  <a:pt x="10383863" y="9416334"/>
                  <a:pt x="10391408" y="9412941"/>
                  <a:pt x="10398954" y="9417363"/>
                </a:cubicBezTo>
                <a:cubicBezTo>
                  <a:pt x="10405052" y="9420908"/>
                  <a:pt x="10408977" y="9431010"/>
                  <a:pt x="10404099" y="9437223"/>
                </a:cubicBezTo>
                <a:close/>
                <a:moveTo>
                  <a:pt x="10300174" y="9608564"/>
                </a:moveTo>
                <a:cubicBezTo>
                  <a:pt x="10299450" y="9616340"/>
                  <a:pt x="10290722" y="9623316"/>
                  <a:pt x="10282910" y="9621562"/>
                </a:cubicBezTo>
                <a:lnTo>
                  <a:pt x="10276279" y="9620076"/>
                </a:lnTo>
                <a:cubicBezTo>
                  <a:pt x="10267933" y="9618208"/>
                  <a:pt x="10262445" y="9611613"/>
                  <a:pt x="10263283" y="9602808"/>
                </a:cubicBezTo>
                <a:cubicBezTo>
                  <a:pt x="10263779" y="9597548"/>
                  <a:pt x="10268047" y="9592859"/>
                  <a:pt x="10273077" y="9590801"/>
                </a:cubicBezTo>
                <a:cubicBezTo>
                  <a:pt x="10271401" y="9586722"/>
                  <a:pt x="10271401" y="9582110"/>
                  <a:pt x="10274031" y="9577688"/>
                </a:cubicBezTo>
                <a:cubicBezTo>
                  <a:pt x="10277765" y="9571323"/>
                  <a:pt x="10288170" y="9568730"/>
                  <a:pt x="10294152" y="9573419"/>
                </a:cubicBezTo>
                <a:lnTo>
                  <a:pt x="10299259" y="9577421"/>
                </a:lnTo>
                <a:cubicBezTo>
                  <a:pt x="10305700" y="9582453"/>
                  <a:pt x="10307795" y="9590267"/>
                  <a:pt x="10303527" y="9597548"/>
                </a:cubicBezTo>
                <a:cubicBezTo>
                  <a:pt x="10302536" y="9599225"/>
                  <a:pt x="10301050" y="9600597"/>
                  <a:pt x="10299336" y="9601664"/>
                </a:cubicBezTo>
                <a:cubicBezTo>
                  <a:pt x="10300021" y="9603799"/>
                  <a:pt x="10300402" y="9606048"/>
                  <a:pt x="10300174" y="9608564"/>
                </a:cubicBezTo>
                <a:close/>
                <a:moveTo>
                  <a:pt x="10282300" y="9306020"/>
                </a:moveTo>
                <a:lnTo>
                  <a:pt x="10286263" y="9300950"/>
                </a:lnTo>
                <a:cubicBezTo>
                  <a:pt x="10286911" y="9300149"/>
                  <a:pt x="10287711" y="9299616"/>
                  <a:pt x="10288397" y="9298968"/>
                </a:cubicBezTo>
                <a:cubicBezTo>
                  <a:pt x="10288931" y="9296910"/>
                  <a:pt x="10289731" y="9294927"/>
                  <a:pt x="10291065" y="9293174"/>
                </a:cubicBezTo>
                <a:cubicBezTo>
                  <a:pt x="10295943" y="9286808"/>
                  <a:pt x="10305586" y="9286694"/>
                  <a:pt x="10311568" y="9291345"/>
                </a:cubicBezTo>
                <a:lnTo>
                  <a:pt x="10316675" y="9295308"/>
                </a:lnTo>
                <a:cubicBezTo>
                  <a:pt x="10323116" y="9300340"/>
                  <a:pt x="10323154" y="9309717"/>
                  <a:pt x="10318505" y="9315816"/>
                </a:cubicBezTo>
                <a:cubicBezTo>
                  <a:pt x="10315837" y="9319323"/>
                  <a:pt x="10311759" y="9320771"/>
                  <a:pt x="10307605" y="9320771"/>
                </a:cubicBezTo>
                <a:lnTo>
                  <a:pt x="10306423" y="9322296"/>
                </a:lnTo>
                <a:cubicBezTo>
                  <a:pt x="10302689" y="9327061"/>
                  <a:pt x="10297277" y="9329310"/>
                  <a:pt x="10291827" y="9328357"/>
                </a:cubicBezTo>
                <a:cubicBezTo>
                  <a:pt x="10293352" y="9332589"/>
                  <a:pt x="10293352" y="9337391"/>
                  <a:pt x="10290647" y="9340860"/>
                </a:cubicBezTo>
                <a:lnTo>
                  <a:pt x="10286683" y="9345968"/>
                </a:lnTo>
                <a:cubicBezTo>
                  <a:pt x="10281652" y="9352410"/>
                  <a:pt x="10274031" y="9354735"/>
                  <a:pt x="10266599" y="9350542"/>
                </a:cubicBezTo>
                <a:cubicBezTo>
                  <a:pt x="10260235" y="9346921"/>
                  <a:pt x="10257338" y="9336476"/>
                  <a:pt x="10262026" y="9330454"/>
                </a:cubicBezTo>
                <a:lnTo>
                  <a:pt x="10265990" y="9325346"/>
                </a:lnTo>
                <a:cubicBezTo>
                  <a:pt x="10269838" y="9320429"/>
                  <a:pt x="10275211" y="9317951"/>
                  <a:pt x="10280852" y="9318942"/>
                </a:cubicBezTo>
                <a:cubicBezTo>
                  <a:pt x="10279404" y="9314558"/>
                  <a:pt x="10279518" y="9309603"/>
                  <a:pt x="10282300" y="9306020"/>
                </a:cubicBezTo>
                <a:close/>
                <a:moveTo>
                  <a:pt x="10271897" y="9238894"/>
                </a:moveTo>
                <a:lnTo>
                  <a:pt x="10267933" y="9244002"/>
                </a:lnTo>
                <a:cubicBezTo>
                  <a:pt x="10263054" y="9250215"/>
                  <a:pt x="10252956" y="9250177"/>
                  <a:pt x="10247392" y="9245184"/>
                </a:cubicBezTo>
                <a:cubicBezTo>
                  <a:pt x="10241256" y="9239694"/>
                  <a:pt x="10241370" y="9230812"/>
                  <a:pt x="10246210" y="9224599"/>
                </a:cubicBezTo>
                <a:lnTo>
                  <a:pt x="10250212" y="9219530"/>
                </a:lnTo>
                <a:cubicBezTo>
                  <a:pt x="10255051" y="9213278"/>
                  <a:pt x="10265188" y="9213355"/>
                  <a:pt x="10270753" y="9218348"/>
                </a:cubicBezTo>
                <a:cubicBezTo>
                  <a:pt x="10276888" y="9223799"/>
                  <a:pt x="10276736" y="9232718"/>
                  <a:pt x="10271897" y="9238894"/>
                </a:cubicBezTo>
                <a:close/>
                <a:moveTo>
                  <a:pt x="10259815" y="9472596"/>
                </a:moveTo>
                <a:cubicBezTo>
                  <a:pt x="10274640" y="9484184"/>
                  <a:pt x="10256347" y="9506827"/>
                  <a:pt x="10241599" y="9495315"/>
                </a:cubicBezTo>
                <a:cubicBezTo>
                  <a:pt x="10226812" y="9483727"/>
                  <a:pt x="10245105" y="9461047"/>
                  <a:pt x="10259815" y="9472596"/>
                </a:cubicBezTo>
                <a:close/>
                <a:moveTo>
                  <a:pt x="10223078" y="9562898"/>
                </a:moveTo>
                <a:cubicBezTo>
                  <a:pt x="10208405" y="9551425"/>
                  <a:pt x="10224640" y="9527219"/>
                  <a:pt x="10239389" y="9538770"/>
                </a:cubicBezTo>
                <a:cubicBezTo>
                  <a:pt x="10254099" y="9550281"/>
                  <a:pt x="10237864" y="9574448"/>
                  <a:pt x="10223078" y="9562898"/>
                </a:cubicBezTo>
                <a:close/>
                <a:moveTo>
                  <a:pt x="10236797" y="9283835"/>
                </a:moveTo>
                <a:cubicBezTo>
                  <a:pt x="10232376" y="9290239"/>
                  <a:pt x="10222392" y="9291345"/>
                  <a:pt x="10216408" y="9286656"/>
                </a:cubicBezTo>
                <a:lnTo>
                  <a:pt x="10211302" y="9282692"/>
                </a:lnTo>
                <a:cubicBezTo>
                  <a:pt x="10204900" y="9277660"/>
                  <a:pt x="10203946" y="9268893"/>
                  <a:pt x="10208482" y="9262298"/>
                </a:cubicBezTo>
                <a:cubicBezTo>
                  <a:pt x="10212903" y="9255894"/>
                  <a:pt x="10222887" y="9254789"/>
                  <a:pt x="10228871" y="9259478"/>
                </a:cubicBezTo>
                <a:lnTo>
                  <a:pt x="10233976" y="9263442"/>
                </a:lnTo>
                <a:cubicBezTo>
                  <a:pt x="10240380" y="9268473"/>
                  <a:pt x="10241333" y="9277279"/>
                  <a:pt x="10236797" y="9283835"/>
                </a:cubicBezTo>
                <a:close/>
                <a:moveTo>
                  <a:pt x="10219000" y="9636161"/>
                </a:moveTo>
                <a:cubicBezTo>
                  <a:pt x="10223878" y="9629948"/>
                  <a:pt x="10234015" y="9630063"/>
                  <a:pt x="10239579" y="9635056"/>
                </a:cubicBezTo>
                <a:cubicBezTo>
                  <a:pt x="10245715" y="9640583"/>
                  <a:pt x="10245524" y="9649427"/>
                  <a:pt x="10240685" y="9655640"/>
                </a:cubicBezTo>
                <a:lnTo>
                  <a:pt x="10232719" y="9665817"/>
                </a:lnTo>
                <a:cubicBezTo>
                  <a:pt x="10227842" y="9672069"/>
                  <a:pt x="10217705" y="9671916"/>
                  <a:pt x="10212140" y="9666923"/>
                </a:cubicBezTo>
                <a:cubicBezTo>
                  <a:pt x="10206005" y="9661396"/>
                  <a:pt x="10206195" y="9652552"/>
                  <a:pt x="10211035" y="9646377"/>
                </a:cubicBezTo>
                <a:lnTo>
                  <a:pt x="10219000" y="9636161"/>
                </a:lnTo>
                <a:close/>
                <a:moveTo>
                  <a:pt x="10231500" y="9697074"/>
                </a:moveTo>
                <a:cubicBezTo>
                  <a:pt x="10232605" y="9690175"/>
                  <a:pt x="10238321" y="9685563"/>
                  <a:pt x="10245296" y="9684724"/>
                </a:cubicBezTo>
                <a:lnTo>
                  <a:pt x="10254365" y="9683619"/>
                </a:lnTo>
                <a:cubicBezTo>
                  <a:pt x="10262217" y="9682666"/>
                  <a:pt x="10269076" y="9690594"/>
                  <a:pt x="10269229" y="9697875"/>
                </a:cubicBezTo>
                <a:cubicBezTo>
                  <a:pt x="10269419" y="9706299"/>
                  <a:pt x="10262788" y="9711788"/>
                  <a:pt x="10254976" y="9712741"/>
                </a:cubicBezTo>
                <a:lnTo>
                  <a:pt x="10252727" y="9713008"/>
                </a:lnTo>
                <a:cubicBezTo>
                  <a:pt x="10248115" y="9716362"/>
                  <a:pt x="10241865" y="9717277"/>
                  <a:pt x="10236035" y="9712741"/>
                </a:cubicBezTo>
                <a:cubicBezTo>
                  <a:pt x="10230394" y="9708281"/>
                  <a:pt x="10229594" y="9702259"/>
                  <a:pt x="10231500" y="9697074"/>
                </a:cubicBezTo>
                <a:close/>
                <a:moveTo>
                  <a:pt x="10299679" y="9543344"/>
                </a:moveTo>
                <a:cubicBezTo>
                  <a:pt x="10296668" y="9543687"/>
                  <a:pt x="10293618" y="9544068"/>
                  <a:pt x="10290608" y="9544449"/>
                </a:cubicBezTo>
                <a:cubicBezTo>
                  <a:pt x="10282795" y="9545402"/>
                  <a:pt x="10275288" y="9539951"/>
                  <a:pt x="10274183" y="9532023"/>
                </a:cubicBezTo>
                <a:cubicBezTo>
                  <a:pt x="10273115" y="9524323"/>
                  <a:pt x="10278794" y="9516546"/>
                  <a:pt x="10286606" y="9515594"/>
                </a:cubicBezTo>
                <a:cubicBezTo>
                  <a:pt x="10289618" y="9515213"/>
                  <a:pt x="10292666" y="9514831"/>
                  <a:pt x="10295677" y="9514488"/>
                </a:cubicBezTo>
                <a:cubicBezTo>
                  <a:pt x="10303489" y="9513535"/>
                  <a:pt x="10310997" y="9518986"/>
                  <a:pt x="10312102" y="9526915"/>
                </a:cubicBezTo>
                <a:cubicBezTo>
                  <a:pt x="10313169" y="9534577"/>
                  <a:pt x="10307491" y="9542352"/>
                  <a:pt x="10299679" y="9543344"/>
                </a:cubicBezTo>
                <a:close/>
                <a:moveTo>
                  <a:pt x="10372849" y="9290849"/>
                </a:moveTo>
                <a:cubicBezTo>
                  <a:pt x="10368657" y="9290620"/>
                  <a:pt x="10365837" y="9288867"/>
                  <a:pt x="10363969" y="9286504"/>
                </a:cubicBezTo>
                <a:cubicBezTo>
                  <a:pt x="10361416" y="9295308"/>
                  <a:pt x="10351469" y="9301941"/>
                  <a:pt x="10342246" y="9294737"/>
                </a:cubicBezTo>
                <a:cubicBezTo>
                  <a:pt x="10327498" y="9283187"/>
                  <a:pt x="10344114" y="9259287"/>
                  <a:pt x="10358862" y="9270799"/>
                </a:cubicBezTo>
                <a:cubicBezTo>
                  <a:pt x="10360273" y="9271904"/>
                  <a:pt x="10361149" y="9273200"/>
                  <a:pt x="10362026" y="9274496"/>
                </a:cubicBezTo>
                <a:cubicBezTo>
                  <a:pt x="10363817" y="9267826"/>
                  <a:pt x="10369457" y="9261726"/>
                  <a:pt x="10378108" y="9262184"/>
                </a:cubicBezTo>
                <a:cubicBezTo>
                  <a:pt x="10396781" y="9263175"/>
                  <a:pt x="10391294" y="9291802"/>
                  <a:pt x="10372849" y="9290849"/>
                </a:cubicBezTo>
                <a:close/>
                <a:moveTo>
                  <a:pt x="10347811" y="9338687"/>
                </a:moveTo>
                <a:cubicBezTo>
                  <a:pt x="10347964" y="9346120"/>
                  <a:pt x="10341446" y="9354011"/>
                  <a:pt x="10333596" y="9353591"/>
                </a:cubicBezTo>
                <a:lnTo>
                  <a:pt x="10327117" y="9353248"/>
                </a:lnTo>
                <a:cubicBezTo>
                  <a:pt x="10319229" y="9352829"/>
                  <a:pt x="10312407" y="9347416"/>
                  <a:pt x="10312216" y="9339030"/>
                </a:cubicBezTo>
                <a:cubicBezTo>
                  <a:pt x="10312064" y="9331597"/>
                  <a:pt x="10318580" y="9323707"/>
                  <a:pt x="10326432" y="9324126"/>
                </a:cubicBezTo>
                <a:lnTo>
                  <a:pt x="10332871" y="9324469"/>
                </a:lnTo>
                <a:cubicBezTo>
                  <a:pt x="10340798" y="9324888"/>
                  <a:pt x="10347621" y="9330339"/>
                  <a:pt x="10347811" y="9338687"/>
                </a:cubicBezTo>
                <a:close/>
                <a:moveTo>
                  <a:pt x="10308291" y="9109864"/>
                </a:moveTo>
                <a:cubicBezTo>
                  <a:pt x="10304327" y="9116039"/>
                  <a:pt x="10294381" y="9119050"/>
                  <a:pt x="10288170" y="9114171"/>
                </a:cubicBezTo>
                <a:lnTo>
                  <a:pt x="10283063" y="9110207"/>
                </a:lnTo>
                <a:cubicBezTo>
                  <a:pt x="10276850" y="9105366"/>
                  <a:pt x="10274145" y="9097170"/>
                  <a:pt x="10278718" y="9090081"/>
                </a:cubicBezTo>
                <a:cubicBezTo>
                  <a:pt x="10282720" y="9083905"/>
                  <a:pt x="10292627" y="9080894"/>
                  <a:pt x="10298840" y="9085735"/>
                </a:cubicBezTo>
                <a:lnTo>
                  <a:pt x="10303947" y="9089699"/>
                </a:lnTo>
                <a:cubicBezTo>
                  <a:pt x="10310196" y="9094578"/>
                  <a:pt x="10312902" y="9102736"/>
                  <a:pt x="10308291" y="9109864"/>
                </a:cubicBezTo>
                <a:close/>
                <a:moveTo>
                  <a:pt x="10279670" y="9124692"/>
                </a:moveTo>
                <a:cubicBezTo>
                  <a:pt x="10287483" y="9123739"/>
                  <a:pt x="10295105" y="9128313"/>
                  <a:pt x="10296591" y="9136432"/>
                </a:cubicBezTo>
                <a:cubicBezTo>
                  <a:pt x="10297925" y="9143865"/>
                  <a:pt x="10292666" y="9152404"/>
                  <a:pt x="10284854" y="9153356"/>
                </a:cubicBezTo>
                <a:cubicBezTo>
                  <a:pt x="10283481" y="9153509"/>
                  <a:pt x="10282109" y="9153700"/>
                  <a:pt x="10280776" y="9153852"/>
                </a:cubicBezTo>
                <a:cubicBezTo>
                  <a:pt x="10278718" y="9155186"/>
                  <a:pt x="10276279" y="9156139"/>
                  <a:pt x="10273040" y="9155987"/>
                </a:cubicBezTo>
                <a:cubicBezTo>
                  <a:pt x="10264884" y="9155529"/>
                  <a:pt x="10260349" y="9149697"/>
                  <a:pt x="10259129" y="9143331"/>
                </a:cubicBezTo>
                <a:cubicBezTo>
                  <a:pt x="10259092" y="9143141"/>
                  <a:pt x="10258939" y="9142950"/>
                  <a:pt x="10258901" y="9142722"/>
                </a:cubicBezTo>
                <a:cubicBezTo>
                  <a:pt x="10258863" y="9142531"/>
                  <a:pt x="10258939" y="9142340"/>
                  <a:pt x="10258901" y="9142150"/>
                </a:cubicBezTo>
                <a:cubicBezTo>
                  <a:pt x="10258710" y="9140549"/>
                  <a:pt x="10258786" y="9138986"/>
                  <a:pt x="10259015" y="9137385"/>
                </a:cubicBezTo>
                <a:cubicBezTo>
                  <a:pt x="10259053" y="9137233"/>
                  <a:pt x="10259053" y="9137080"/>
                  <a:pt x="10259092" y="9136927"/>
                </a:cubicBezTo>
                <a:cubicBezTo>
                  <a:pt x="10259701" y="9133955"/>
                  <a:pt x="10261188" y="9131401"/>
                  <a:pt x="10263512" y="9129533"/>
                </a:cubicBezTo>
                <a:cubicBezTo>
                  <a:pt x="10265494" y="9127627"/>
                  <a:pt x="10267781" y="9126102"/>
                  <a:pt x="10270601" y="9125759"/>
                </a:cubicBezTo>
                <a:lnTo>
                  <a:pt x="10279670" y="9124692"/>
                </a:lnTo>
                <a:close/>
                <a:moveTo>
                  <a:pt x="10239046" y="9205769"/>
                </a:moveTo>
                <a:cubicBezTo>
                  <a:pt x="10224373" y="9194296"/>
                  <a:pt x="10240189" y="9169824"/>
                  <a:pt x="10254899" y="9181373"/>
                </a:cubicBezTo>
                <a:cubicBezTo>
                  <a:pt x="10269610" y="9192847"/>
                  <a:pt x="10253794" y="9217281"/>
                  <a:pt x="10239046" y="9205769"/>
                </a:cubicBezTo>
                <a:close/>
                <a:moveTo>
                  <a:pt x="10113017" y="9218119"/>
                </a:moveTo>
                <a:cubicBezTo>
                  <a:pt x="10127765" y="9229669"/>
                  <a:pt x="10109626" y="9252426"/>
                  <a:pt x="10094839" y="9240876"/>
                </a:cubicBezTo>
                <a:cubicBezTo>
                  <a:pt x="10089694" y="9236874"/>
                  <a:pt x="10088741" y="9231537"/>
                  <a:pt x="10090037" y="9226734"/>
                </a:cubicBezTo>
                <a:cubicBezTo>
                  <a:pt x="10085959" y="9228831"/>
                  <a:pt x="10081310" y="9229288"/>
                  <a:pt x="10076660" y="9226505"/>
                </a:cubicBezTo>
                <a:cubicBezTo>
                  <a:pt x="10070525" y="9222846"/>
                  <a:pt x="10066752" y="9212744"/>
                  <a:pt x="10071591" y="9206570"/>
                </a:cubicBezTo>
                <a:lnTo>
                  <a:pt x="10075593" y="9201462"/>
                </a:lnTo>
                <a:cubicBezTo>
                  <a:pt x="10080433" y="9195248"/>
                  <a:pt x="10088093" y="9191970"/>
                  <a:pt x="10095524" y="9196392"/>
                </a:cubicBezTo>
                <a:cubicBezTo>
                  <a:pt x="10101431" y="9199937"/>
                  <a:pt x="10104976" y="9209352"/>
                  <a:pt x="10100898" y="9215604"/>
                </a:cubicBezTo>
                <a:cubicBezTo>
                  <a:pt x="10104708" y="9214498"/>
                  <a:pt x="10108939" y="9214917"/>
                  <a:pt x="10113017" y="9218119"/>
                </a:cubicBezTo>
                <a:close/>
                <a:moveTo>
                  <a:pt x="10194877" y="9200089"/>
                </a:moveTo>
                <a:cubicBezTo>
                  <a:pt x="10209625" y="9211639"/>
                  <a:pt x="10189923" y="9233100"/>
                  <a:pt x="10175250" y="9221588"/>
                </a:cubicBezTo>
                <a:cubicBezTo>
                  <a:pt x="10166141" y="9214460"/>
                  <a:pt x="10170182" y="9203634"/>
                  <a:pt x="10178032" y="9199022"/>
                </a:cubicBezTo>
                <a:cubicBezTo>
                  <a:pt x="10176546" y="9198641"/>
                  <a:pt x="10175059" y="9198145"/>
                  <a:pt x="10173840" y="9197193"/>
                </a:cubicBezTo>
                <a:lnTo>
                  <a:pt x="10168734" y="9193228"/>
                </a:lnTo>
                <a:cubicBezTo>
                  <a:pt x="10162293" y="9188196"/>
                  <a:pt x="10160273" y="9180306"/>
                  <a:pt x="10164579" y="9173063"/>
                </a:cubicBezTo>
                <a:cubicBezTo>
                  <a:pt x="10168390" y="9166698"/>
                  <a:pt x="10178756" y="9164220"/>
                  <a:pt x="10184739" y="9168909"/>
                </a:cubicBezTo>
                <a:lnTo>
                  <a:pt x="10189846" y="9172873"/>
                </a:lnTo>
                <a:cubicBezTo>
                  <a:pt x="10196287" y="9177905"/>
                  <a:pt x="10198307" y="9185795"/>
                  <a:pt x="10194000" y="9193037"/>
                </a:cubicBezTo>
                <a:cubicBezTo>
                  <a:pt x="10192932" y="9194829"/>
                  <a:pt x="10191294" y="9196202"/>
                  <a:pt x="10189427" y="9197307"/>
                </a:cubicBezTo>
                <a:cubicBezTo>
                  <a:pt x="10191257" y="9197841"/>
                  <a:pt x="10193123" y="9198717"/>
                  <a:pt x="10194877" y="9200089"/>
                </a:cubicBezTo>
                <a:close/>
                <a:moveTo>
                  <a:pt x="10159320" y="9159875"/>
                </a:moveTo>
                <a:cubicBezTo>
                  <a:pt x="10144610" y="9148363"/>
                  <a:pt x="10161263" y="9124463"/>
                  <a:pt x="10176012" y="9136013"/>
                </a:cubicBezTo>
                <a:cubicBezTo>
                  <a:pt x="10190761" y="9147524"/>
                  <a:pt x="10174107" y="9171424"/>
                  <a:pt x="10159320" y="9159875"/>
                </a:cubicBezTo>
                <a:close/>
                <a:moveTo>
                  <a:pt x="10158939" y="9212974"/>
                </a:moveTo>
                <a:cubicBezTo>
                  <a:pt x="10173688" y="9224523"/>
                  <a:pt x="10155586" y="9247280"/>
                  <a:pt x="10140799" y="9235730"/>
                </a:cubicBezTo>
                <a:cubicBezTo>
                  <a:pt x="10126051" y="9224218"/>
                  <a:pt x="10144152" y="9201423"/>
                  <a:pt x="10158939" y="9212974"/>
                </a:cubicBezTo>
                <a:close/>
                <a:moveTo>
                  <a:pt x="10135158" y="9293060"/>
                </a:moveTo>
                <a:cubicBezTo>
                  <a:pt x="10149754" y="9304457"/>
                  <a:pt x="10134663" y="9329424"/>
                  <a:pt x="10119915" y="9317875"/>
                </a:cubicBezTo>
                <a:cubicBezTo>
                  <a:pt x="10105319" y="9306439"/>
                  <a:pt x="10120410" y="9281472"/>
                  <a:pt x="10135158" y="9293060"/>
                </a:cubicBezTo>
                <a:close/>
                <a:moveTo>
                  <a:pt x="10125136" y="9364303"/>
                </a:moveTo>
                <a:cubicBezTo>
                  <a:pt x="10132986" y="9363426"/>
                  <a:pt x="10140265" y="9369334"/>
                  <a:pt x="10141218" y="9377148"/>
                </a:cubicBezTo>
                <a:lnTo>
                  <a:pt x="10142323" y="9386221"/>
                </a:lnTo>
                <a:cubicBezTo>
                  <a:pt x="10143276" y="9394035"/>
                  <a:pt x="10137293" y="9401430"/>
                  <a:pt x="10129518" y="9402306"/>
                </a:cubicBezTo>
                <a:cubicBezTo>
                  <a:pt x="10121667" y="9403183"/>
                  <a:pt x="10114389" y="9397275"/>
                  <a:pt x="10113436" y="9389460"/>
                </a:cubicBezTo>
                <a:cubicBezTo>
                  <a:pt x="10113055" y="9386411"/>
                  <a:pt x="10112674" y="9383400"/>
                  <a:pt x="10112331" y="9380389"/>
                </a:cubicBezTo>
                <a:cubicBezTo>
                  <a:pt x="10111378" y="9372612"/>
                  <a:pt x="10117361" y="9365217"/>
                  <a:pt x="10125136" y="9364303"/>
                </a:cubicBezTo>
                <a:close/>
                <a:moveTo>
                  <a:pt x="10140913" y="9266072"/>
                </a:moveTo>
                <a:cubicBezTo>
                  <a:pt x="10139084" y="9262298"/>
                  <a:pt x="10138741" y="9258067"/>
                  <a:pt x="10140913" y="9253493"/>
                </a:cubicBezTo>
                <a:cubicBezTo>
                  <a:pt x="10143961" y="9246975"/>
                  <a:pt x="10154290" y="9243049"/>
                  <a:pt x="10160577" y="9247356"/>
                </a:cubicBezTo>
                <a:cubicBezTo>
                  <a:pt x="10166218" y="9251282"/>
                  <a:pt x="10171172" y="9256047"/>
                  <a:pt x="10171629" y="9263366"/>
                </a:cubicBezTo>
                <a:cubicBezTo>
                  <a:pt x="10171668" y="9264090"/>
                  <a:pt x="10171554" y="9264738"/>
                  <a:pt x="10171515" y="9265424"/>
                </a:cubicBezTo>
                <a:cubicBezTo>
                  <a:pt x="10178566" y="9277736"/>
                  <a:pt x="10165418" y="9295919"/>
                  <a:pt x="10152461" y="9285779"/>
                </a:cubicBezTo>
                <a:cubicBezTo>
                  <a:pt x="10151241" y="9284826"/>
                  <a:pt x="10150288" y="9283759"/>
                  <a:pt x="10149450" y="9282615"/>
                </a:cubicBezTo>
                <a:cubicBezTo>
                  <a:pt x="10147811" y="9281967"/>
                  <a:pt x="10146286" y="9281090"/>
                  <a:pt x="10144915" y="9279947"/>
                </a:cubicBezTo>
                <a:cubicBezTo>
                  <a:pt x="10140836" y="9276479"/>
                  <a:pt x="10139731" y="9271027"/>
                  <a:pt x="10140913" y="9266072"/>
                </a:cubicBezTo>
                <a:close/>
                <a:moveTo>
                  <a:pt x="10165799" y="9327366"/>
                </a:moveTo>
                <a:lnTo>
                  <a:pt x="10169800" y="9322258"/>
                </a:lnTo>
                <a:cubicBezTo>
                  <a:pt x="10174641" y="9316045"/>
                  <a:pt x="10183900" y="9314749"/>
                  <a:pt x="10190189" y="9319590"/>
                </a:cubicBezTo>
                <a:cubicBezTo>
                  <a:pt x="10196401" y="9324355"/>
                  <a:pt x="10197696" y="9333808"/>
                  <a:pt x="10192857" y="9340021"/>
                </a:cubicBezTo>
                <a:lnTo>
                  <a:pt x="10188893" y="9345129"/>
                </a:lnTo>
                <a:cubicBezTo>
                  <a:pt x="10184053" y="9351342"/>
                  <a:pt x="10174754" y="9352639"/>
                  <a:pt x="10168466" y="9347797"/>
                </a:cubicBezTo>
                <a:cubicBezTo>
                  <a:pt x="10162293" y="9342995"/>
                  <a:pt x="10160997" y="9333541"/>
                  <a:pt x="10165799" y="9327366"/>
                </a:cubicBezTo>
                <a:close/>
                <a:moveTo>
                  <a:pt x="10181081" y="9301522"/>
                </a:moveTo>
                <a:cubicBezTo>
                  <a:pt x="10166332" y="9289972"/>
                  <a:pt x="10184244" y="9267025"/>
                  <a:pt x="10199030" y="9278575"/>
                </a:cubicBezTo>
                <a:cubicBezTo>
                  <a:pt x="10213778" y="9290125"/>
                  <a:pt x="10195867" y="9313072"/>
                  <a:pt x="10181081" y="9301522"/>
                </a:cubicBezTo>
                <a:close/>
                <a:moveTo>
                  <a:pt x="10185082" y="9118822"/>
                </a:moveTo>
                <a:cubicBezTo>
                  <a:pt x="10181881" y="9123739"/>
                  <a:pt x="10176736" y="9125606"/>
                  <a:pt x="10171515" y="9125111"/>
                </a:cubicBezTo>
                <a:cubicBezTo>
                  <a:pt x="10167857" y="9130219"/>
                  <a:pt x="10161836" y="9133116"/>
                  <a:pt x="10155318" y="9130981"/>
                </a:cubicBezTo>
                <a:cubicBezTo>
                  <a:pt x="10150898" y="9129533"/>
                  <a:pt x="10147429" y="9125492"/>
                  <a:pt x="10146020" y="9120918"/>
                </a:cubicBezTo>
                <a:cubicBezTo>
                  <a:pt x="10145677" y="9120956"/>
                  <a:pt x="10145410" y="9121146"/>
                  <a:pt x="10145067" y="9121185"/>
                </a:cubicBezTo>
                <a:lnTo>
                  <a:pt x="10135997" y="9122290"/>
                </a:lnTo>
                <a:cubicBezTo>
                  <a:pt x="10128147" y="9123243"/>
                  <a:pt x="10121210" y="9115505"/>
                  <a:pt x="10120981" y="9108186"/>
                </a:cubicBezTo>
                <a:cubicBezTo>
                  <a:pt x="10120792" y="9102354"/>
                  <a:pt x="10124031" y="9097933"/>
                  <a:pt x="10128565" y="9095417"/>
                </a:cubicBezTo>
                <a:cubicBezTo>
                  <a:pt x="10128527" y="9092558"/>
                  <a:pt x="10129061" y="9089699"/>
                  <a:pt x="10130890" y="9087374"/>
                </a:cubicBezTo>
                <a:lnTo>
                  <a:pt x="10138856" y="9077158"/>
                </a:lnTo>
                <a:cubicBezTo>
                  <a:pt x="10143695" y="9070945"/>
                  <a:pt x="10152308" y="9068772"/>
                  <a:pt x="10159091" y="9073461"/>
                </a:cubicBezTo>
                <a:cubicBezTo>
                  <a:pt x="10165265" y="9077730"/>
                  <a:pt x="10167628" y="9087527"/>
                  <a:pt x="10162788" y="9093740"/>
                </a:cubicBezTo>
                <a:lnTo>
                  <a:pt x="10160540" y="9096598"/>
                </a:lnTo>
                <a:cubicBezTo>
                  <a:pt x="10167361" y="9093968"/>
                  <a:pt x="10174373" y="9095379"/>
                  <a:pt x="10180738" y="9098695"/>
                </a:cubicBezTo>
                <a:cubicBezTo>
                  <a:pt x="10187750" y="9102354"/>
                  <a:pt x="10189046" y="9112723"/>
                  <a:pt x="10185082" y="9118822"/>
                </a:cubicBezTo>
                <a:close/>
                <a:moveTo>
                  <a:pt x="10170295" y="8966578"/>
                </a:moveTo>
                <a:cubicBezTo>
                  <a:pt x="10170295" y="8967645"/>
                  <a:pt x="10170486" y="8968750"/>
                  <a:pt x="10170257" y="8969741"/>
                </a:cubicBezTo>
                <a:cubicBezTo>
                  <a:pt x="10168466" y="8977822"/>
                  <a:pt x="10160768" y="8981672"/>
                  <a:pt x="10153032" y="8980681"/>
                </a:cubicBezTo>
                <a:lnTo>
                  <a:pt x="10144038" y="8979500"/>
                </a:lnTo>
                <a:cubicBezTo>
                  <a:pt x="10136263" y="8978509"/>
                  <a:pt x="10131538" y="8969360"/>
                  <a:pt x="10133101" y="8962270"/>
                </a:cubicBezTo>
                <a:cubicBezTo>
                  <a:pt x="10134777" y="8954761"/>
                  <a:pt x="10141522" y="8951101"/>
                  <a:pt x="10148649" y="8951368"/>
                </a:cubicBezTo>
                <a:cubicBezTo>
                  <a:pt x="10151545" y="8942754"/>
                  <a:pt x="10162331" y="8936350"/>
                  <a:pt x="10171706" y="8943669"/>
                </a:cubicBezTo>
                <a:cubicBezTo>
                  <a:pt x="10180623" y="8950682"/>
                  <a:pt x="10177422" y="8961508"/>
                  <a:pt x="10170295" y="8966578"/>
                </a:cubicBezTo>
                <a:close/>
                <a:moveTo>
                  <a:pt x="10078337" y="9028557"/>
                </a:moveTo>
                <a:cubicBezTo>
                  <a:pt x="10079862" y="9026347"/>
                  <a:pt x="10081767" y="9024594"/>
                  <a:pt x="10083825" y="9023259"/>
                </a:cubicBezTo>
                <a:cubicBezTo>
                  <a:pt x="10085616" y="9017503"/>
                  <a:pt x="10090989" y="9013691"/>
                  <a:pt x="10097201" y="9012929"/>
                </a:cubicBezTo>
                <a:lnTo>
                  <a:pt x="10106271" y="9011824"/>
                </a:lnTo>
                <a:cubicBezTo>
                  <a:pt x="10114122" y="9010871"/>
                  <a:pt x="10121058" y="9018533"/>
                  <a:pt x="10121324" y="9025889"/>
                </a:cubicBezTo>
                <a:cubicBezTo>
                  <a:pt x="10121553" y="9032179"/>
                  <a:pt x="10117933" y="9036943"/>
                  <a:pt x="10112826" y="9039383"/>
                </a:cubicBezTo>
                <a:cubicBezTo>
                  <a:pt x="10112407" y="9041556"/>
                  <a:pt x="10111645" y="9043690"/>
                  <a:pt x="10110197" y="9045711"/>
                </a:cubicBezTo>
                <a:cubicBezTo>
                  <a:pt x="10107110" y="9049942"/>
                  <a:pt x="10101355" y="9051733"/>
                  <a:pt x="10096172" y="9050857"/>
                </a:cubicBezTo>
                <a:cubicBezTo>
                  <a:pt x="10091256" y="9053106"/>
                  <a:pt x="10084968" y="9052267"/>
                  <a:pt x="10080662" y="9049103"/>
                </a:cubicBezTo>
                <a:cubicBezTo>
                  <a:pt x="10073916" y="9044148"/>
                  <a:pt x="10073992" y="9034809"/>
                  <a:pt x="10078337" y="9028557"/>
                </a:cubicBezTo>
                <a:close/>
                <a:moveTo>
                  <a:pt x="10086721" y="9082610"/>
                </a:moveTo>
                <a:cubicBezTo>
                  <a:pt x="10101394" y="9094121"/>
                  <a:pt x="10085501" y="9118479"/>
                  <a:pt x="10070753" y="9106967"/>
                </a:cubicBezTo>
                <a:cubicBezTo>
                  <a:pt x="10056043" y="9095493"/>
                  <a:pt x="10071973" y="9071098"/>
                  <a:pt x="10086721" y="9082610"/>
                </a:cubicBezTo>
                <a:close/>
                <a:moveTo>
                  <a:pt x="10071248" y="9119698"/>
                </a:moveTo>
                <a:cubicBezTo>
                  <a:pt x="10071705" y="9120766"/>
                  <a:pt x="10071705" y="9121795"/>
                  <a:pt x="10071935" y="9122862"/>
                </a:cubicBezTo>
                <a:cubicBezTo>
                  <a:pt x="10077041" y="9120308"/>
                  <a:pt x="10083558" y="9121185"/>
                  <a:pt x="10088093" y="9124730"/>
                </a:cubicBezTo>
                <a:cubicBezTo>
                  <a:pt x="10089998" y="9126217"/>
                  <a:pt x="10091180" y="9128160"/>
                  <a:pt x="10091980" y="9130257"/>
                </a:cubicBezTo>
                <a:cubicBezTo>
                  <a:pt x="10094344" y="9130714"/>
                  <a:pt x="10096667" y="9131515"/>
                  <a:pt x="10098649" y="9132964"/>
                </a:cubicBezTo>
                <a:cubicBezTo>
                  <a:pt x="10105051" y="9137766"/>
                  <a:pt x="10105319" y="9147448"/>
                  <a:pt x="10100631" y="9153471"/>
                </a:cubicBezTo>
                <a:lnTo>
                  <a:pt x="10088665" y="9168756"/>
                </a:lnTo>
                <a:cubicBezTo>
                  <a:pt x="10083634" y="9175160"/>
                  <a:pt x="10074373" y="9175389"/>
                  <a:pt x="10068200" y="9170739"/>
                </a:cubicBezTo>
                <a:cubicBezTo>
                  <a:pt x="10062369" y="9166355"/>
                  <a:pt x="10061835" y="9158045"/>
                  <a:pt x="10065303" y="9152023"/>
                </a:cubicBezTo>
                <a:cubicBezTo>
                  <a:pt x="10065266" y="9152023"/>
                  <a:pt x="10065266" y="9152023"/>
                  <a:pt x="10065227" y="9151984"/>
                </a:cubicBezTo>
                <a:cubicBezTo>
                  <a:pt x="10061721" y="9149278"/>
                  <a:pt x="10060311" y="9145161"/>
                  <a:pt x="10060387" y="9141044"/>
                </a:cubicBezTo>
                <a:cubicBezTo>
                  <a:pt x="10054975" y="9142493"/>
                  <a:pt x="10049182" y="9140930"/>
                  <a:pt x="10046211" y="9134069"/>
                </a:cubicBezTo>
                <a:cubicBezTo>
                  <a:pt x="10038893" y="9117183"/>
                  <a:pt x="10063855" y="9102698"/>
                  <a:pt x="10071248" y="9119698"/>
                </a:cubicBezTo>
                <a:close/>
                <a:moveTo>
                  <a:pt x="10058977" y="9188082"/>
                </a:moveTo>
                <a:lnTo>
                  <a:pt x="10061530" y="9193952"/>
                </a:lnTo>
                <a:cubicBezTo>
                  <a:pt x="10064655" y="9201119"/>
                  <a:pt x="10063284" y="9209466"/>
                  <a:pt x="10055928" y="9213583"/>
                </a:cubicBezTo>
                <a:cubicBezTo>
                  <a:pt x="10049602" y="9217090"/>
                  <a:pt x="10039427" y="9215108"/>
                  <a:pt x="10036340" y="9207980"/>
                </a:cubicBezTo>
                <a:lnTo>
                  <a:pt x="10033786" y="9202110"/>
                </a:lnTo>
                <a:cubicBezTo>
                  <a:pt x="10030661" y="9194943"/>
                  <a:pt x="10032034" y="9186557"/>
                  <a:pt x="10039389" y="9182479"/>
                </a:cubicBezTo>
                <a:cubicBezTo>
                  <a:pt x="10045715" y="9178972"/>
                  <a:pt x="10055891" y="9180954"/>
                  <a:pt x="10058977" y="9188082"/>
                </a:cubicBezTo>
                <a:close/>
                <a:moveTo>
                  <a:pt x="10040646" y="9424453"/>
                </a:moveTo>
                <a:cubicBezTo>
                  <a:pt x="10055243" y="9435888"/>
                  <a:pt x="10040113" y="9460742"/>
                  <a:pt x="10025364" y="9449230"/>
                </a:cubicBezTo>
                <a:cubicBezTo>
                  <a:pt x="10010731" y="9437794"/>
                  <a:pt x="10025898" y="9412941"/>
                  <a:pt x="10040646" y="9424453"/>
                </a:cubicBezTo>
                <a:close/>
                <a:moveTo>
                  <a:pt x="10003337" y="9592821"/>
                </a:moveTo>
                <a:cubicBezTo>
                  <a:pt x="9999526" y="9599187"/>
                  <a:pt x="9989160" y="9601664"/>
                  <a:pt x="9983177" y="9596976"/>
                </a:cubicBezTo>
                <a:lnTo>
                  <a:pt x="9978070" y="9593012"/>
                </a:lnTo>
                <a:cubicBezTo>
                  <a:pt x="9971630" y="9587980"/>
                  <a:pt x="9969610" y="9580090"/>
                  <a:pt x="9973917" y="9572847"/>
                </a:cubicBezTo>
                <a:cubicBezTo>
                  <a:pt x="9977727" y="9566482"/>
                  <a:pt x="9988093" y="9564004"/>
                  <a:pt x="9994076" y="9568693"/>
                </a:cubicBezTo>
                <a:lnTo>
                  <a:pt x="9999183" y="9572656"/>
                </a:lnTo>
                <a:cubicBezTo>
                  <a:pt x="10005624" y="9577688"/>
                  <a:pt x="10007643" y="9585579"/>
                  <a:pt x="10003337" y="9592821"/>
                </a:cubicBezTo>
                <a:close/>
                <a:moveTo>
                  <a:pt x="10008406" y="9678358"/>
                </a:moveTo>
                <a:cubicBezTo>
                  <a:pt x="10018009" y="9685867"/>
                  <a:pt x="10013702" y="9698027"/>
                  <a:pt x="10005547" y="9702563"/>
                </a:cubicBezTo>
                <a:cubicBezTo>
                  <a:pt x="10000897" y="9707061"/>
                  <a:pt x="9992972" y="9708929"/>
                  <a:pt x="9987674" y="9704813"/>
                </a:cubicBezTo>
                <a:lnTo>
                  <a:pt x="9982567" y="9700848"/>
                </a:lnTo>
                <a:cubicBezTo>
                  <a:pt x="9976355" y="9695969"/>
                  <a:pt x="9973535" y="9687926"/>
                  <a:pt x="9978070" y="9680759"/>
                </a:cubicBezTo>
                <a:cubicBezTo>
                  <a:pt x="9981729" y="9675004"/>
                  <a:pt x="9990570" y="9672145"/>
                  <a:pt x="9996782" y="9675690"/>
                </a:cubicBezTo>
                <a:cubicBezTo>
                  <a:pt x="10000440" y="9674737"/>
                  <a:pt x="10004518" y="9675309"/>
                  <a:pt x="10008406" y="9678358"/>
                </a:cubicBezTo>
                <a:close/>
                <a:moveTo>
                  <a:pt x="10002194" y="9486243"/>
                </a:moveTo>
                <a:cubicBezTo>
                  <a:pt x="9995791" y="9481211"/>
                  <a:pt x="9993733" y="9473321"/>
                  <a:pt x="9998040" y="9466078"/>
                </a:cubicBezTo>
                <a:cubicBezTo>
                  <a:pt x="10001851" y="9459712"/>
                  <a:pt x="10012179" y="9457235"/>
                  <a:pt x="10018200" y="9461923"/>
                </a:cubicBezTo>
                <a:lnTo>
                  <a:pt x="10023306" y="9465888"/>
                </a:lnTo>
                <a:cubicBezTo>
                  <a:pt x="10029747" y="9470919"/>
                  <a:pt x="10031766" y="9478810"/>
                  <a:pt x="10027461" y="9486052"/>
                </a:cubicBezTo>
                <a:cubicBezTo>
                  <a:pt x="10023650" y="9492418"/>
                  <a:pt x="10013284" y="9494896"/>
                  <a:pt x="10007300" y="9490207"/>
                </a:cubicBezTo>
                <a:lnTo>
                  <a:pt x="10002194" y="9486243"/>
                </a:lnTo>
                <a:close/>
                <a:moveTo>
                  <a:pt x="9993009" y="9380579"/>
                </a:moveTo>
                <a:cubicBezTo>
                  <a:pt x="9983406" y="9373070"/>
                  <a:pt x="9987712" y="9360872"/>
                  <a:pt x="9995867" y="9356374"/>
                </a:cubicBezTo>
                <a:cubicBezTo>
                  <a:pt x="10000554" y="9351876"/>
                  <a:pt x="10008443" y="9349970"/>
                  <a:pt x="10013741" y="9354125"/>
                </a:cubicBezTo>
                <a:lnTo>
                  <a:pt x="10018847" y="9358089"/>
                </a:lnTo>
                <a:cubicBezTo>
                  <a:pt x="10025059" y="9362930"/>
                  <a:pt x="10027879" y="9371011"/>
                  <a:pt x="10023306" y="9378178"/>
                </a:cubicBezTo>
                <a:cubicBezTo>
                  <a:pt x="10019648" y="9383934"/>
                  <a:pt x="10010806" y="9386792"/>
                  <a:pt x="10004595" y="9383247"/>
                </a:cubicBezTo>
                <a:cubicBezTo>
                  <a:pt x="10000974" y="9384162"/>
                  <a:pt x="9996897" y="9383591"/>
                  <a:pt x="9993009" y="9380579"/>
                </a:cubicBezTo>
                <a:close/>
                <a:moveTo>
                  <a:pt x="10027346" y="9299578"/>
                </a:moveTo>
                <a:cubicBezTo>
                  <a:pt x="10025859" y="9301789"/>
                  <a:pt x="10023573" y="9303351"/>
                  <a:pt x="10021058" y="9304457"/>
                </a:cubicBezTo>
                <a:cubicBezTo>
                  <a:pt x="10023230" y="9309527"/>
                  <a:pt x="10022202" y="9315549"/>
                  <a:pt x="10018620" y="9320123"/>
                </a:cubicBezTo>
                <a:lnTo>
                  <a:pt x="10014656" y="9325231"/>
                </a:lnTo>
                <a:cubicBezTo>
                  <a:pt x="10009777" y="9331445"/>
                  <a:pt x="9999602" y="9331254"/>
                  <a:pt x="9994076" y="9326261"/>
                </a:cubicBezTo>
                <a:cubicBezTo>
                  <a:pt x="9987940" y="9320695"/>
                  <a:pt x="9988208" y="9311890"/>
                  <a:pt x="9993047" y="9305677"/>
                </a:cubicBezTo>
                <a:lnTo>
                  <a:pt x="9997011" y="9300607"/>
                </a:lnTo>
                <a:cubicBezTo>
                  <a:pt x="9997925" y="9299425"/>
                  <a:pt x="9999183" y="9298663"/>
                  <a:pt x="10000440" y="9297939"/>
                </a:cubicBezTo>
                <a:cubicBezTo>
                  <a:pt x="9995601" y="9292984"/>
                  <a:pt x="9993810" y="9285741"/>
                  <a:pt x="9997963" y="9279490"/>
                </a:cubicBezTo>
                <a:cubicBezTo>
                  <a:pt x="9998154" y="9279223"/>
                  <a:pt x="9998459" y="9279070"/>
                  <a:pt x="9998649" y="9278842"/>
                </a:cubicBezTo>
                <a:cubicBezTo>
                  <a:pt x="9997201" y="9277660"/>
                  <a:pt x="9995981" y="9276173"/>
                  <a:pt x="9995220" y="9274382"/>
                </a:cubicBezTo>
                <a:lnTo>
                  <a:pt x="9992667" y="9268512"/>
                </a:lnTo>
                <a:cubicBezTo>
                  <a:pt x="9990304" y="9263099"/>
                  <a:pt x="9991790" y="9257533"/>
                  <a:pt x="9995296" y="9253188"/>
                </a:cubicBezTo>
                <a:cubicBezTo>
                  <a:pt x="9995106" y="9253074"/>
                  <a:pt x="9994877" y="9253036"/>
                  <a:pt x="9994686" y="9252883"/>
                </a:cubicBezTo>
                <a:lnTo>
                  <a:pt x="9989579" y="9248919"/>
                </a:lnTo>
                <a:cubicBezTo>
                  <a:pt x="9983177" y="9243887"/>
                  <a:pt x="9983139" y="9234510"/>
                  <a:pt x="9987788" y="9228411"/>
                </a:cubicBezTo>
                <a:cubicBezTo>
                  <a:pt x="9992667" y="9222008"/>
                  <a:pt x="10002308" y="9221931"/>
                  <a:pt x="10008291" y="9226620"/>
                </a:cubicBezTo>
                <a:lnTo>
                  <a:pt x="10013398" y="9230584"/>
                </a:lnTo>
                <a:cubicBezTo>
                  <a:pt x="10019800" y="9235616"/>
                  <a:pt x="10019838" y="9244993"/>
                  <a:pt x="10015189" y="9251092"/>
                </a:cubicBezTo>
                <a:cubicBezTo>
                  <a:pt x="10015189" y="9251092"/>
                  <a:pt x="10015151" y="9251092"/>
                  <a:pt x="10015151" y="9251130"/>
                </a:cubicBezTo>
                <a:cubicBezTo>
                  <a:pt x="10016409" y="9252235"/>
                  <a:pt x="10017513" y="9253493"/>
                  <a:pt x="10018200" y="9255056"/>
                </a:cubicBezTo>
                <a:lnTo>
                  <a:pt x="10020754" y="9260926"/>
                </a:lnTo>
                <a:cubicBezTo>
                  <a:pt x="10023002" y="9266110"/>
                  <a:pt x="10021706" y="9271408"/>
                  <a:pt x="10018581" y="9275716"/>
                </a:cubicBezTo>
                <a:lnTo>
                  <a:pt x="10023345" y="9279413"/>
                </a:lnTo>
                <a:cubicBezTo>
                  <a:pt x="10029518" y="9284254"/>
                  <a:pt x="10031995" y="9292602"/>
                  <a:pt x="10027346" y="9299578"/>
                </a:cubicBezTo>
                <a:close/>
                <a:moveTo>
                  <a:pt x="10023993" y="9166279"/>
                </a:moveTo>
                <a:lnTo>
                  <a:pt x="10020029" y="9171348"/>
                </a:lnTo>
                <a:cubicBezTo>
                  <a:pt x="10019724" y="9171730"/>
                  <a:pt x="10019381" y="9172073"/>
                  <a:pt x="10019038" y="9172378"/>
                </a:cubicBezTo>
                <a:cubicBezTo>
                  <a:pt x="10019495" y="9173674"/>
                  <a:pt x="10019838" y="9175008"/>
                  <a:pt x="10019915" y="9176342"/>
                </a:cubicBezTo>
                <a:cubicBezTo>
                  <a:pt x="10020258" y="9184651"/>
                  <a:pt x="10013779" y="9190560"/>
                  <a:pt x="10006004" y="9191475"/>
                </a:cubicBezTo>
                <a:lnTo>
                  <a:pt x="9996935" y="9192580"/>
                </a:lnTo>
                <a:cubicBezTo>
                  <a:pt x="9989084" y="9193533"/>
                  <a:pt x="9982110" y="9186024"/>
                  <a:pt x="9981767" y="9178667"/>
                </a:cubicBezTo>
                <a:cubicBezTo>
                  <a:pt x="9981462" y="9171043"/>
                  <a:pt x="9986912" y="9165478"/>
                  <a:pt x="9993847" y="9163877"/>
                </a:cubicBezTo>
                <a:cubicBezTo>
                  <a:pt x="9993581" y="9160408"/>
                  <a:pt x="9994343" y="9156901"/>
                  <a:pt x="9996477" y="9154195"/>
                </a:cubicBezTo>
                <a:lnTo>
                  <a:pt x="10000440" y="9149087"/>
                </a:lnTo>
                <a:cubicBezTo>
                  <a:pt x="10005472" y="9142683"/>
                  <a:pt x="10013970" y="9141387"/>
                  <a:pt x="10020754" y="9145847"/>
                </a:cubicBezTo>
                <a:cubicBezTo>
                  <a:pt x="10027156" y="9150193"/>
                  <a:pt x="10028680" y="9160294"/>
                  <a:pt x="10023993" y="9166279"/>
                </a:cubicBezTo>
                <a:close/>
                <a:moveTo>
                  <a:pt x="9989656" y="9458416"/>
                </a:moveTo>
                <a:cubicBezTo>
                  <a:pt x="9996058" y="9462495"/>
                  <a:pt x="9997888" y="9472672"/>
                  <a:pt x="9993199" y="9478695"/>
                </a:cubicBezTo>
                <a:lnTo>
                  <a:pt x="9989199" y="9483803"/>
                </a:lnTo>
                <a:cubicBezTo>
                  <a:pt x="9984167" y="9490245"/>
                  <a:pt x="9975860" y="9491770"/>
                  <a:pt x="9968924" y="9487348"/>
                </a:cubicBezTo>
                <a:cubicBezTo>
                  <a:pt x="9962521" y="9483269"/>
                  <a:pt x="9960692" y="9473054"/>
                  <a:pt x="9965380" y="9467069"/>
                </a:cubicBezTo>
                <a:lnTo>
                  <a:pt x="9969381" y="9461961"/>
                </a:lnTo>
                <a:cubicBezTo>
                  <a:pt x="9974412" y="9455519"/>
                  <a:pt x="9982758" y="9453995"/>
                  <a:pt x="9989656" y="9458416"/>
                </a:cubicBezTo>
                <a:close/>
                <a:moveTo>
                  <a:pt x="9884892" y="9335409"/>
                </a:moveTo>
                <a:lnTo>
                  <a:pt x="9875822" y="9336515"/>
                </a:lnTo>
                <a:cubicBezTo>
                  <a:pt x="9867972" y="9337467"/>
                  <a:pt x="9861149" y="9329348"/>
                  <a:pt x="9861074" y="9322144"/>
                </a:cubicBezTo>
                <a:cubicBezTo>
                  <a:pt x="9860959" y="9313682"/>
                  <a:pt x="9867666" y="9308345"/>
                  <a:pt x="9875441" y="9307392"/>
                </a:cubicBezTo>
                <a:lnTo>
                  <a:pt x="9878147" y="9307049"/>
                </a:lnTo>
                <a:cubicBezTo>
                  <a:pt x="9876317" y="9302208"/>
                  <a:pt x="9877193" y="9296338"/>
                  <a:pt x="9880433" y="9292221"/>
                </a:cubicBezTo>
                <a:lnTo>
                  <a:pt x="9884397" y="9287113"/>
                </a:lnTo>
                <a:cubicBezTo>
                  <a:pt x="9889427" y="9280709"/>
                  <a:pt x="9898802" y="9280633"/>
                  <a:pt x="9904900" y="9285283"/>
                </a:cubicBezTo>
                <a:cubicBezTo>
                  <a:pt x="9911302" y="9290163"/>
                  <a:pt x="9911416" y="9299807"/>
                  <a:pt x="9906729" y="9305791"/>
                </a:cubicBezTo>
                <a:lnTo>
                  <a:pt x="9902766" y="9310899"/>
                </a:lnTo>
                <a:cubicBezTo>
                  <a:pt x="9901393" y="9312652"/>
                  <a:pt x="9899679" y="9313910"/>
                  <a:pt x="9897773" y="9314749"/>
                </a:cubicBezTo>
                <a:cubicBezTo>
                  <a:pt x="9898688" y="9316655"/>
                  <a:pt x="9899259" y="9318714"/>
                  <a:pt x="9899297" y="9320657"/>
                </a:cubicBezTo>
                <a:cubicBezTo>
                  <a:pt x="9899336" y="9324888"/>
                  <a:pt x="9897697" y="9328319"/>
                  <a:pt x="9895068" y="9330835"/>
                </a:cubicBezTo>
                <a:cubicBezTo>
                  <a:pt x="9898573" y="9330149"/>
                  <a:pt x="9902309" y="9330759"/>
                  <a:pt x="9905814" y="9332893"/>
                </a:cubicBezTo>
                <a:cubicBezTo>
                  <a:pt x="9912178" y="9336819"/>
                  <a:pt x="9914466" y="9347111"/>
                  <a:pt x="9909777" y="9353096"/>
                </a:cubicBezTo>
                <a:lnTo>
                  <a:pt x="9905814" y="9358204"/>
                </a:lnTo>
                <a:cubicBezTo>
                  <a:pt x="9900784" y="9364645"/>
                  <a:pt x="9892743" y="9366514"/>
                  <a:pt x="9885616" y="9362168"/>
                </a:cubicBezTo>
                <a:cubicBezTo>
                  <a:pt x="9879213" y="9358280"/>
                  <a:pt x="9876965" y="9347950"/>
                  <a:pt x="9881652" y="9341965"/>
                </a:cubicBezTo>
                <a:lnTo>
                  <a:pt x="9885616" y="9336858"/>
                </a:lnTo>
                <a:cubicBezTo>
                  <a:pt x="9886379" y="9335904"/>
                  <a:pt x="9887293" y="9335256"/>
                  <a:pt x="9888170" y="9334494"/>
                </a:cubicBezTo>
                <a:cubicBezTo>
                  <a:pt x="9887064" y="9334799"/>
                  <a:pt x="9886036" y="9335256"/>
                  <a:pt x="9884892" y="9335409"/>
                </a:cubicBezTo>
                <a:close/>
                <a:moveTo>
                  <a:pt x="9912827" y="9160103"/>
                </a:moveTo>
                <a:cubicBezTo>
                  <a:pt x="9927613" y="9171654"/>
                  <a:pt x="9908368" y="9193495"/>
                  <a:pt x="9893657" y="9182021"/>
                </a:cubicBezTo>
                <a:cubicBezTo>
                  <a:pt x="9878870" y="9170472"/>
                  <a:pt x="9898116" y="9148630"/>
                  <a:pt x="9912827" y="9160103"/>
                </a:cubicBezTo>
                <a:close/>
                <a:moveTo>
                  <a:pt x="9901775" y="9203673"/>
                </a:moveTo>
                <a:cubicBezTo>
                  <a:pt x="9896020" y="9190369"/>
                  <a:pt x="9910273" y="9178743"/>
                  <a:pt x="9920182" y="9182746"/>
                </a:cubicBezTo>
                <a:cubicBezTo>
                  <a:pt x="9926164" y="9182746"/>
                  <a:pt x="9932071" y="9183775"/>
                  <a:pt x="9937064" y="9187472"/>
                </a:cubicBezTo>
                <a:cubicBezTo>
                  <a:pt x="9938321" y="9188387"/>
                  <a:pt x="9939351" y="9189531"/>
                  <a:pt x="9940342" y="9190674"/>
                </a:cubicBezTo>
                <a:cubicBezTo>
                  <a:pt x="9943162" y="9189455"/>
                  <a:pt x="9946210" y="9188883"/>
                  <a:pt x="9949030" y="9189988"/>
                </a:cubicBezTo>
                <a:lnTo>
                  <a:pt x="9957453" y="9193304"/>
                </a:lnTo>
                <a:cubicBezTo>
                  <a:pt x="9964999" y="9196278"/>
                  <a:pt x="9969610" y="9202377"/>
                  <a:pt x="9967857" y="9210839"/>
                </a:cubicBezTo>
                <a:cubicBezTo>
                  <a:pt x="9966408" y="9217815"/>
                  <a:pt x="9957339" y="9224028"/>
                  <a:pt x="9950288" y="9221207"/>
                </a:cubicBezTo>
                <a:cubicBezTo>
                  <a:pt x="9947468" y="9220102"/>
                  <a:pt x="9944687" y="9218996"/>
                  <a:pt x="9941866" y="9217891"/>
                </a:cubicBezTo>
                <a:cubicBezTo>
                  <a:pt x="9939122" y="9216823"/>
                  <a:pt x="9936950" y="9215184"/>
                  <a:pt x="9935159" y="9213278"/>
                </a:cubicBezTo>
                <a:cubicBezTo>
                  <a:pt x="9931005" y="9215032"/>
                  <a:pt x="9926241" y="9215375"/>
                  <a:pt x="9922582" y="9212668"/>
                </a:cubicBezTo>
                <a:cubicBezTo>
                  <a:pt x="9921859" y="9212097"/>
                  <a:pt x="9921096" y="9211563"/>
                  <a:pt x="9920296" y="9211105"/>
                </a:cubicBezTo>
                <a:cubicBezTo>
                  <a:pt x="9920296" y="9211105"/>
                  <a:pt x="9920296" y="9211105"/>
                  <a:pt x="9920296" y="9211105"/>
                </a:cubicBezTo>
                <a:lnTo>
                  <a:pt x="9919991" y="9211105"/>
                </a:lnTo>
                <a:cubicBezTo>
                  <a:pt x="9919762" y="9211144"/>
                  <a:pt x="9919725" y="9211144"/>
                  <a:pt x="9919266" y="9211258"/>
                </a:cubicBezTo>
                <a:cubicBezTo>
                  <a:pt x="9916752" y="9211830"/>
                  <a:pt x="9914389" y="9211563"/>
                  <a:pt x="9912102" y="9210953"/>
                </a:cubicBezTo>
                <a:cubicBezTo>
                  <a:pt x="9907986" y="9210915"/>
                  <a:pt x="9904061" y="9208933"/>
                  <a:pt x="9901775" y="9203673"/>
                </a:cubicBezTo>
                <a:close/>
                <a:moveTo>
                  <a:pt x="9977042" y="9160294"/>
                </a:moveTo>
                <a:cubicBezTo>
                  <a:pt x="9984320" y="9177104"/>
                  <a:pt x="9959625" y="9192046"/>
                  <a:pt x="9952232" y="9175046"/>
                </a:cubicBezTo>
                <a:cubicBezTo>
                  <a:pt x="9944953" y="9158236"/>
                  <a:pt x="9969686" y="9143293"/>
                  <a:pt x="9977042" y="9160294"/>
                </a:cubicBezTo>
                <a:close/>
                <a:moveTo>
                  <a:pt x="9917475" y="9255971"/>
                </a:moveTo>
                <a:cubicBezTo>
                  <a:pt x="9910121" y="9238970"/>
                  <a:pt x="9937903" y="9231194"/>
                  <a:pt x="9945182" y="9248004"/>
                </a:cubicBezTo>
                <a:cubicBezTo>
                  <a:pt x="9952575" y="9265005"/>
                  <a:pt x="9924793" y="9272781"/>
                  <a:pt x="9917475" y="9255971"/>
                </a:cubicBezTo>
                <a:close/>
                <a:moveTo>
                  <a:pt x="9936302" y="9318065"/>
                </a:moveTo>
                <a:cubicBezTo>
                  <a:pt x="9951089" y="9329615"/>
                  <a:pt x="9932910" y="9352372"/>
                  <a:pt x="9918162" y="9340860"/>
                </a:cubicBezTo>
                <a:cubicBezTo>
                  <a:pt x="9903375" y="9329272"/>
                  <a:pt x="9921553" y="9306554"/>
                  <a:pt x="9936302" y="9318065"/>
                </a:cubicBezTo>
                <a:close/>
                <a:moveTo>
                  <a:pt x="9931882" y="9373413"/>
                </a:moveTo>
                <a:lnTo>
                  <a:pt x="9939846" y="9363197"/>
                </a:lnTo>
                <a:cubicBezTo>
                  <a:pt x="9944876" y="9356793"/>
                  <a:pt x="9954366" y="9356870"/>
                  <a:pt x="9960349" y="9361558"/>
                </a:cubicBezTo>
                <a:cubicBezTo>
                  <a:pt x="9966714" y="9366514"/>
                  <a:pt x="9966676" y="9376081"/>
                  <a:pt x="9961988" y="9382065"/>
                </a:cubicBezTo>
                <a:lnTo>
                  <a:pt x="9954023" y="9392281"/>
                </a:lnTo>
                <a:cubicBezTo>
                  <a:pt x="9948992" y="9398685"/>
                  <a:pt x="9939503" y="9398609"/>
                  <a:pt x="9933482" y="9393920"/>
                </a:cubicBezTo>
                <a:cubicBezTo>
                  <a:pt x="9927155" y="9388965"/>
                  <a:pt x="9927194" y="9379398"/>
                  <a:pt x="9931882" y="9373413"/>
                </a:cubicBezTo>
                <a:close/>
                <a:moveTo>
                  <a:pt x="9979061" y="9286732"/>
                </a:moveTo>
                <a:lnTo>
                  <a:pt x="9975097" y="9291840"/>
                </a:lnTo>
                <a:cubicBezTo>
                  <a:pt x="9970067" y="9298244"/>
                  <a:pt x="9961912" y="9299997"/>
                  <a:pt x="9954862" y="9295614"/>
                </a:cubicBezTo>
                <a:cubicBezTo>
                  <a:pt x="9948497" y="9291649"/>
                  <a:pt x="9946401" y="9281357"/>
                  <a:pt x="9951089" y="9275373"/>
                </a:cubicBezTo>
                <a:lnTo>
                  <a:pt x="9955051" y="9270303"/>
                </a:lnTo>
                <a:cubicBezTo>
                  <a:pt x="9960083" y="9263861"/>
                  <a:pt x="9968238" y="9262146"/>
                  <a:pt x="9975288" y="9266491"/>
                </a:cubicBezTo>
                <a:cubicBezTo>
                  <a:pt x="9981690" y="9270417"/>
                  <a:pt x="9983787" y="9280709"/>
                  <a:pt x="9979061" y="9286732"/>
                </a:cubicBezTo>
                <a:close/>
                <a:moveTo>
                  <a:pt x="9975479" y="9123167"/>
                </a:moveTo>
                <a:cubicBezTo>
                  <a:pt x="9969381" y="9129190"/>
                  <a:pt x="9961073" y="9127893"/>
                  <a:pt x="9954899" y="9123053"/>
                </a:cubicBezTo>
                <a:lnTo>
                  <a:pt x="9949793" y="9119088"/>
                </a:lnTo>
                <a:cubicBezTo>
                  <a:pt x="9943543" y="9114209"/>
                  <a:pt x="9944876" y="9103460"/>
                  <a:pt x="9949907" y="9098505"/>
                </a:cubicBezTo>
                <a:cubicBezTo>
                  <a:pt x="9956005" y="9092482"/>
                  <a:pt x="9964312" y="9093778"/>
                  <a:pt x="9970487" y="9098619"/>
                </a:cubicBezTo>
                <a:lnTo>
                  <a:pt x="9975593" y="9102583"/>
                </a:lnTo>
                <a:cubicBezTo>
                  <a:pt x="9981843" y="9107424"/>
                  <a:pt x="9980510" y="9118174"/>
                  <a:pt x="9975479" y="9123167"/>
                </a:cubicBezTo>
                <a:close/>
                <a:moveTo>
                  <a:pt x="9898650" y="9140244"/>
                </a:moveTo>
                <a:cubicBezTo>
                  <a:pt x="9901775" y="9147334"/>
                  <a:pt x="9898459" y="9156177"/>
                  <a:pt x="9891332" y="9159303"/>
                </a:cubicBezTo>
                <a:lnTo>
                  <a:pt x="9885463" y="9161857"/>
                </a:lnTo>
                <a:cubicBezTo>
                  <a:pt x="9878299" y="9164983"/>
                  <a:pt x="9869610" y="9161742"/>
                  <a:pt x="9866447" y="9154538"/>
                </a:cubicBezTo>
                <a:cubicBezTo>
                  <a:pt x="9863322" y="9147448"/>
                  <a:pt x="9866638" y="9138605"/>
                  <a:pt x="9873763" y="9135517"/>
                </a:cubicBezTo>
                <a:lnTo>
                  <a:pt x="9879633" y="9132964"/>
                </a:lnTo>
                <a:cubicBezTo>
                  <a:pt x="9886759" y="9129838"/>
                  <a:pt x="9895448" y="9133078"/>
                  <a:pt x="9898650" y="9140244"/>
                </a:cubicBezTo>
                <a:close/>
                <a:moveTo>
                  <a:pt x="9863931" y="9085735"/>
                </a:moveTo>
                <a:cubicBezTo>
                  <a:pt x="9852499" y="9071022"/>
                  <a:pt x="9874145" y="9051543"/>
                  <a:pt x="9885654" y="9066371"/>
                </a:cubicBezTo>
                <a:cubicBezTo>
                  <a:pt x="9897087" y="9081084"/>
                  <a:pt x="9875441" y="9100563"/>
                  <a:pt x="9863931" y="9085735"/>
                </a:cubicBezTo>
                <a:close/>
                <a:moveTo>
                  <a:pt x="9863131" y="9213889"/>
                </a:moveTo>
                <a:cubicBezTo>
                  <a:pt x="9866752" y="9219987"/>
                  <a:pt x="9865227" y="9230584"/>
                  <a:pt x="9858101" y="9233672"/>
                </a:cubicBezTo>
                <a:lnTo>
                  <a:pt x="9852231" y="9236226"/>
                </a:lnTo>
                <a:cubicBezTo>
                  <a:pt x="9852003" y="9236340"/>
                  <a:pt x="9851774" y="9236340"/>
                  <a:pt x="9851508" y="9236416"/>
                </a:cubicBezTo>
                <a:cubicBezTo>
                  <a:pt x="9851240" y="9238398"/>
                  <a:pt x="9850631" y="9240380"/>
                  <a:pt x="9849488" y="9242400"/>
                </a:cubicBezTo>
                <a:cubicBezTo>
                  <a:pt x="9845715" y="9248766"/>
                  <a:pt x="9835349" y="9251358"/>
                  <a:pt x="9829366" y="9246632"/>
                </a:cubicBezTo>
                <a:lnTo>
                  <a:pt x="9824260" y="9242667"/>
                </a:lnTo>
                <a:cubicBezTo>
                  <a:pt x="9817819" y="9237636"/>
                  <a:pt x="9815723" y="9229822"/>
                  <a:pt x="9819991" y="9222541"/>
                </a:cubicBezTo>
                <a:cubicBezTo>
                  <a:pt x="9822430" y="9218386"/>
                  <a:pt x="9827651" y="9216137"/>
                  <a:pt x="9832681" y="9216137"/>
                </a:cubicBezTo>
                <a:cubicBezTo>
                  <a:pt x="9833824" y="9214117"/>
                  <a:pt x="9835311" y="9212364"/>
                  <a:pt x="9837483" y="9211411"/>
                </a:cubicBezTo>
                <a:lnTo>
                  <a:pt x="9843352" y="9208857"/>
                </a:lnTo>
                <a:cubicBezTo>
                  <a:pt x="9850555" y="9205769"/>
                  <a:pt x="9858749" y="9206531"/>
                  <a:pt x="9863131" y="9213889"/>
                </a:cubicBezTo>
                <a:close/>
                <a:moveTo>
                  <a:pt x="9853642" y="9394683"/>
                </a:moveTo>
                <a:cubicBezTo>
                  <a:pt x="9848992" y="9400858"/>
                  <a:pt x="9839465" y="9402459"/>
                  <a:pt x="9833253" y="9397618"/>
                </a:cubicBezTo>
                <a:lnTo>
                  <a:pt x="9828146" y="9393653"/>
                </a:lnTo>
                <a:cubicBezTo>
                  <a:pt x="9821935" y="9388812"/>
                  <a:pt x="9820372" y="9379702"/>
                  <a:pt x="9825174" y="9373261"/>
                </a:cubicBezTo>
                <a:cubicBezTo>
                  <a:pt x="9829824" y="9367047"/>
                  <a:pt x="9839351" y="9365446"/>
                  <a:pt x="9845563" y="9370287"/>
                </a:cubicBezTo>
                <a:lnTo>
                  <a:pt x="9850669" y="9374290"/>
                </a:lnTo>
                <a:cubicBezTo>
                  <a:pt x="9856919" y="9379169"/>
                  <a:pt x="9858444" y="9388241"/>
                  <a:pt x="9853642" y="9394683"/>
                </a:cubicBezTo>
                <a:close/>
                <a:moveTo>
                  <a:pt x="9817437" y="9146343"/>
                </a:moveTo>
                <a:cubicBezTo>
                  <a:pt x="9806462" y="9151870"/>
                  <a:pt x="9794305" y="9148973"/>
                  <a:pt x="9785007" y="9141692"/>
                </a:cubicBezTo>
                <a:cubicBezTo>
                  <a:pt x="9778794" y="9136851"/>
                  <a:pt x="9778032" y="9127246"/>
                  <a:pt x="9782910" y="9121223"/>
                </a:cubicBezTo>
                <a:cubicBezTo>
                  <a:pt x="9787941" y="9115010"/>
                  <a:pt x="9797201" y="9114285"/>
                  <a:pt x="9803414" y="9119126"/>
                </a:cubicBezTo>
                <a:cubicBezTo>
                  <a:pt x="9804062" y="9119584"/>
                  <a:pt x="9804366" y="9119851"/>
                  <a:pt x="9804480" y="9119927"/>
                </a:cubicBezTo>
                <a:cubicBezTo>
                  <a:pt x="9804557" y="9119965"/>
                  <a:pt x="9804633" y="9120003"/>
                  <a:pt x="9804709" y="9120041"/>
                </a:cubicBezTo>
                <a:cubicBezTo>
                  <a:pt x="9804748" y="9120041"/>
                  <a:pt x="9804785" y="9120041"/>
                  <a:pt x="9804823" y="9120079"/>
                </a:cubicBezTo>
                <a:cubicBezTo>
                  <a:pt x="9805623" y="9119774"/>
                  <a:pt x="9806462" y="9119470"/>
                  <a:pt x="9807262" y="9119050"/>
                </a:cubicBezTo>
                <a:cubicBezTo>
                  <a:pt x="9814541" y="9115391"/>
                  <a:pt x="9823154" y="9120956"/>
                  <a:pt x="9825974" y="9127589"/>
                </a:cubicBezTo>
                <a:cubicBezTo>
                  <a:pt x="9829251" y="9135365"/>
                  <a:pt x="9824221" y="9142950"/>
                  <a:pt x="9817437" y="9146343"/>
                </a:cubicBezTo>
                <a:close/>
                <a:moveTo>
                  <a:pt x="9811683" y="9175465"/>
                </a:moveTo>
                <a:cubicBezTo>
                  <a:pt x="9819076" y="9192504"/>
                  <a:pt x="9792514" y="9203749"/>
                  <a:pt x="9785121" y="9186710"/>
                </a:cubicBezTo>
                <a:cubicBezTo>
                  <a:pt x="9777727" y="9169671"/>
                  <a:pt x="9804290" y="9158427"/>
                  <a:pt x="9811683" y="9175465"/>
                </a:cubicBezTo>
                <a:close/>
                <a:moveTo>
                  <a:pt x="9785539" y="9279909"/>
                </a:moveTo>
                <a:cubicBezTo>
                  <a:pt x="9791675" y="9285436"/>
                  <a:pt x="9791485" y="9294280"/>
                  <a:pt x="9786645" y="9300455"/>
                </a:cubicBezTo>
                <a:lnTo>
                  <a:pt x="9778680" y="9310670"/>
                </a:lnTo>
                <a:cubicBezTo>
                  <a:pt x="9773802" y="9316884"/>
                  <a:pt x="9763665" y="9316769"/>
                  <a:pt x="9758100" y="9311776"/>
                </a:cubicBezTo>
                <a:cubicBezTo>
                  <a:pt x="9751965" y="9306248"/>
                  <a:pt x="9752156" y="9297405"/>
                  <a:pt x="9756995" y="9291192"/>
                </a:cubicBezTo>
                <a:lnTo>
                  <a:pt x="9764961" y="9281014"/>
                </a:lnTo>
                <a:cubicBezTo>
                  <a:pt x="9769877" y="9274801"/>
                  <a:pt x="9780014" y="9274953"/>
                  <a:pt x="9785539" y="9279909"/>
                </a:cubicBezTo>
                <a:close/>
                <a:moveTo>
                  <a:pt x="9765341" y="9346196"/>
                </a:moveTo>
                <a:cubicBezTo>
                  <a:pt x="9770982" y="9350618"/>
                  <a:pt x="9771820" y="9356679"/>
                  <a:pt x="9769915" y="9361863"/>
                </a:cubicBezTo>
                <a:cubicBezTo>
                  <a:pt x="9768809" y="9368801"/>
                  <a:pt x="9763093" y="9373375"/>
                  <a:pt x="9756120" y="9374213"/>
                </a:cubicBezTo>
                <a:lnTo>
                  <a:pt x="9747049" y="9375318"/>
                </a:lnTo>
                <a:cubicBezTo>
                  <a:pt x="9739198" y="9376272"/>
                  <a:pt x="9732339" y="9368343"/>
                  <a:pt x="9732186" y="9361063"/>
                </a:cubicBezTo>
                <a:cubicBezTo>
                  <a:pt x="9731996" y="9352639"/>
                  <a:pt x="9738627" y="9347149"/>
                  <a:pt x="9746439" y="9346196"/>
                </a:cubicBezTo>
                <a:lnTo>
                  <a:pt x="9748650" y="9345930"/>
                </a:lnTo>
                <a:cubicBezTo>
                  <a:pt x="9753261" y="9342537"/>
                  <a:pt x="9759511" y="9341660"/>
                  <a:pt x="9765341" y="9346196"/>
                </a:cubicBezTo>
                <a:close/>
                <a:moveTo>
                  <a:pt x="9760730" y="9403298"/>
                </a:moveTo>
                <a:lnTo>
                  <a:pt x="9768695" y="9393082"/>
                </a:lnTo>
                <a:cubicBezTo>
                  <a:pt x="9773536" y="9386869"/>
                  <a:pt x="9783711" y="9386983"/>
                  <a:pt x="9789237" y="9391977"/>
                </a:cubicBezTo>
                <a:cubicBezTo>
                  <a:pt x="9795373" y="9397503"/>
                  <a:pt x="9795182" y="9406347"/>
                  <a:pt x="9790341" y="9412560"/>
                </a:cubicBezTo>
                <a:lnTo>
                  <a:pt x="9782377" y="9422776"/>
                </a:lnTo>
                <a:cubicBezTo>
                  <a:pt x="9777498" y="9428989"/>
                  <a:pt x="9767361" y="9428875"/>
                  <a:pt x="9761798" y="9423843"/>
                </a:cubicBezTo>
                <a:cubicBezTo>
                  <a:pt x="9755700" y="9418316"/>
                  <a:pt x="9755891" y="9409473"/>
                  <a:pt x="9760730" y="9403298"/>
                </a:cubicBezTo>
                <a:close/>
                <a:moveTo>
                  <a:pt x="9782034" y="9357594"/>
                </a:moveTo>
                <a:cubicBezTo>
                  <a:pt x="9776393" y="9353172"/>
                  <a:pt x="9775555" y="9347111"/>
                  <a:pt x="9777461" y="9341927"/>
                </a:cubicBezTo>
                <a:cubicBezTo>
                  <a:pt x="9778261" y="9337124"/>
                  <a:pt x="9781653" y="9333998"/>
                  <a:pt x="9785768" y="9331940"/>
                </a:cubicBezTo>
                <a:cubicBezTo>
                  <a:pt x="9782873" y="9320695"/>
                  <a:pt x="9793619" y="9311623"/>
                  <a:pt x="9802728" y="9313262"/>
                </a:cubicBezTo>
                <a:cubicBezTo>
                  <a:pt x="9799107" y="9308459"/>
                  <a:pt x="9798344" y="9301103"/>
                  <a:pt x="9802080" y="9296338"/>
                </a:cubicBezTo>
                <a:lnTo>
                  <a:pt x="9805814" y="9291535"/>
                </a:lnTo>
                <a:cubicBezTo>
                  <a:pt x="9803261" y="9289934"/>
                  <a:pt x="9801012" y="9287761"/>
                  <a:pt x="9799717" y="9284941"/>
                </a:cubicBezTo>
                <a:cubicBezTo>
                  <a:pt x="9796439" y="9277736"/>
                  <a:pt x="9800784" y="9269160"/>
                  <a:pt x="9807682" y="9266148"/>
                </a:cubicBezTo>
                <a:lnTo>
                  <a:pt x="9825326" y="9258487"/>
                </a:lnTo>
                <a:cubicBezTo>
                  <a:pt x="9832758" y="9255285"/>
                  <a:pt x="9840913" y="9259478"/>
                  <a:pt x="9844115" y="9266453"/>
                </a:cubicBezTo>
                <a:cubicBezTo>
                  <a:pt x="9846897" y="9272514"/>
                  <a:pt x="9844115" y="9279375"/>
                  <a:pt x="9839046" y="9283225"/>
                </a:cubicBezTo>
                <a:cubicBezTo>
                  <a:pt x="9845029" y="9288104"/>
                  <a:pt x="9847583" y="9296147"/>
                  <a:pt x="9843047" y="9303085"/>
                </a:cubicBezTo>
                <a:cubicBezTo>
                  <a:pt x="9840113" y="9307621"/>
                  <a:pt x="9834015" y="9310289"/>
                  <a:pt x="9828566" y="9309565"/>
                </a:cubicBezTo>
                <a:lnTo>
                  <a:pt x="9826203" y="9312576"/>
                </a:lnTo>
                <a:cubicBezTo>
                  <a:pt x="9822049" y="9317913"/>
                  <a:pt x="9815837" y="9319857"/>
                  <a:pt x="9809778" y="9317989"/>
                </a:cubicBezTo>
                <a:cubicBezTo>
                  <a:pt x="9810426" y="9318866"/>
                  <a:pt x="9811187" y="9319552"/>
                  <a:pt x="9811683" y="9320734"/>
                </a:cubicBezTo>
                <a:cubicBezTo>
                  <a:pt x="9813703" y="9325422"/>
                  <a:pt x="9813131" y="9329768"/>
                  <a:pt x="9811226" y="9333389"/>
                </a:cubicBezTo>
                <a:cubicBezTo>
                  <a:pt x="9813551" y="9336057"/>
                  <a:pt x="9815113" y="9339412"/>
                  <a:pt x="9815189" y="9342728"/>
                </a:cubicBezTo>
                <a:cubicBezTo>
                  <a:pt x="9815380" y="9351152"/>
                  <a:pt x="9808749" y="9356641"/>
                  <a:pt x="9800937" y="9357594"/>
                </a:cubicBezTo>
                <a:lnTo>
                  <a:pt x="9798726" y="9357861"/>
                </a:lnTo>
                <a:cubicBezTo>
                  <a:pt x="9794114" y="9361215"/>
                  <a:pt x="9787864" y="9362130"/>
                  <a:pt x="9782034" y="9357594"/>
                </a:cubicBezTo>
                <a:close/>
                <a:moveTo>
                  <a:pt x="9838817" y="9481897"/>
                </a:moveTo>
                <a:lnTo>
                  <a:pt x="9846783" y="9471681"/>
                </a:lnTo>
                <a:cubicBezTo>
                  <a:pt x="9851622" y="9465468"/>
                  <a:pt x="9861074" y="9464477"/>
                  <a:pt x="9867247" y="9469318"/>
                </a:cubicBezTo>
                <a:cubicBezTo>
                  <a:pt x="9868695" y="9470462"/>
                  <a:pt x="9869763" y="9471872"/>
                  <a:pt x="9870638" y="9473397"/>
                </a:cubicBezTo>
                <a:cubicBezTo>
                  <a:pt x="9871211" y="9473016"/>
                  <a:pt x="9871706" y="9472482"/>
                  <a:pt x="9872316" y="9472177"/>
                </a:cubicBezTo>
                <a:cubicBezTo>
                  <a:pt x="9877422" y="9469928"/>
                  <a:pt x="9882643" y="9467183"/>
                  <a:pt x="9888284" y="9467146"/>
                </a:cubicBezTo>
                <a:cubicBezTo>
                  <a:pt x="9896554" y="9467069"/>
                  <a:pt x="9903375" y="9473359"/>
                  <a:pt x="9903566" y="9481706"/>
                </a:cubicBezTo>
                <a:cubicBezTo>
                  <a:pt x="9903680" y="9487805"/>
                  <a:pt x="9900250" y="9491884"/>
                  <a:pt x="9896134" y="9495887"/>
                </a:cubicBezTo>
                <a:cubicBezTo>
                  <a:pt x="9892971" y="9498974"/>
                  <a:pt x="9888588" y="9499546"/>
                  <a:pt x="9884511" y="9498631"/>
                </a:cubicBezTo>
                <a:cubicBezTo>
                  <a:pt x="9884245" y="9498745"/>
                  <a:pt x="9883977" y="9498860"/>
                  <a:pt x="9883711" y="9499012"/>
                </a:cubicBezTo>
                <a:cubicBezTo>
                  <a:pt x="9877270" y="9501833"/>
                  <a:pt x="9870410" y="9499089"/>
                  <a:pt x="9866447" y="9493790"/>
                </a:cubicBezTo>
                <a:lnTo>
                  <a:pt x="9861645" y="9499965"/>
                </a:lnTo>
                <a:cubicBezTo>
                  <a:pt x="9856806" y="9506179"/>
                  <a:pt x="9847315" y="9507208"/>
                  <a:pt x="9841180" y="9502328"/>
                </a:cubicBezTo>
                <a:cubicBezTo>
                  <a:pt x="9834969" y="9497450"/>
                  <a:pt x="9833939" y="9488110"/>
                  <a:pt x="9838817" y="9481897"/>
                </a:cubicBezTo>
                <a:close/>
                <a:moveTo>
                  <a:pt x="9888055" y="9569417"/>
                </a:moveTo>
                <a:cubicBezTo>
                  <a:pt x="9881843" y="9564576"/>
                  <a:pt x="9879138" y="9556380"/>
                  <a:pt x="9883711" y="9549290"/>
                </a:cubicBezTo>
                <a:cubicBezTo>
                  <a:pt x="9887712" y="9543115"/>
                  <a:pt x="9897620" y="9540104"/>
                  <a:pt x="9903832" y="9544945"/>
                </a:cubicBezTo>
                <a:lnTo>
                  <a:pt x="9908939" y="9548909"/>
                </a:lnTo>
                <a:cubicBezTo>
                  <a:pt x="9915151" y="9553750"/>
                  <a:pt x="9917857" y="9561946"/>
                  <a:pt x="9913284" y="9569035"/>
                </a:cubicBezTo>
                <a:cubicBezTo>
                  <a:pt x="9909282" y="9575210"/>
                  <a:pt x="9899336" y="9578222"/>
                  <a:pt x="9893161" y="9573381"/>
                </a:cubicBezTo>
                <a:lnTo>
                  <a:pt x="9888055" y="9569417"/>
                </a:lnTo>
                <a:close/>
                <a:moveTo>
                  <a:pt x="9897202" y="9716133"/>
                </a:moveTo>
                <a:cubicBezTo>
                  <a:pt x="9882643" y="9704736"/>
                  <a:pt x="9897354" y="9679578"/>
                  <a:pt x="9912064" y="9691090"/>
                </a:cubicBezTo>
                <a:cubicBezTo>
                  <a:pt x="9926660" y="9702487"/>
                  <a:pt x="9911950" y="9727683"/>
                  <a:pt x="9897202" y="9716133"/>
                </a:cubicBezTo>
                <a:close/>
                <a:moveTo>
                  <a:pt x="9901546" y="9730923"/>
                </a:moveTo>
                <a:lnTo>
                  <a:pt x="9910616" y="9729818"/>
                </a:lnTo>
                <a:cubicBezTo>
                  <a:pt x="9918734" y="9728827"/>
                  <a:pt x="9925784" y="9732028"/>
                  <a:pt x="9928298" y="9740377"/>
                </a:cubicBezTo>
                <a:cubicBezTo>
                  <a:pt x="9930357" y="9747238"/>
                  <a:pt x="9925326" y="9757111"/>
                  <a:pt x="9917743" y="9758064"/>
                </a:cubicBezTo>
                <a:cubicBezTo>
                  <a:pt x="9914732" y="9758407"/>
                  <a:pt x="9911684" y="9758787"/>
                  <a:pt x="9908673" y="9759169"/>
                </a:cubicBezTo>
                <a:cubicBezTo>
                  <a:pt x="9900555" y="9760160"/>
                  <a:pt x="9893505" y="9756957"/>
                  <a:pt x="9890989" y="9748610"/>
                </a:cubicBezTo>
                <a:cubicBezTo>
                  <a:pt x="9888932" y="9741749"/>
                  <a:pt x="9893962" y="9731838"/>
                  <a:pt x="9901546" y="9730923"/>
                </a:cubicBezTo>
                <a:close/>
                <a:moveTo>
                  <a:pt x="9905395" y="9804682"/>
                </a:moveTo>
                <a:cubicBezTo>
                  <a:pt x="9890647" y="9793170"/>
                  <a:pt x="9911568" y="9772854"/>
                  <a:pt x="9926089" y="9784213"/>
                </a:cubicBezTo>
                <a:cubicBezTo>
                  <a:pt x="9940837" y="9795762"/>
                  <a:pt x="9919953" y="9816041"/>
                  <a:pt x="9905395" y="9804682"/>
                </a:cubicBezTo>
                <a:close/>
                <a:moveTo>
                  <a:pt x="9905357" y="9846535"/>
                </a:moveTo>
                <a:cubicBezTo>
                  <a:pt x="9890989" y="9833080"/>
                  <a:pt x="9912102" y="9810933"/>
                  <a:pt x="9926469" y="9824427"/>
                </a:cubicBezTo>
                <a:cubicBezTo>
                  <a:pt x="9940837" y="9837845"/>
                  <a:pt x="9919725" y="9859991"/>
                  <a:pt x="9905357" y="9846535"/>
                </a:cubicBezTo>
                <a:close/>
                <a:moveTo>
                  <a:pt x="9919991" y="9880957"/>
                </a:moveTo>
                <a:cubicBezTo>
                  <a:pt x="9934282" y="9894336"/>
                  <a:pt x="9915456" y="9918464"/>
                  <a:pt x="9901127" y="9905009"/>
                </a:cubicBezTo>
                <a:cubicBezTo>
                  <a:pt x="9886836" y="9891630"/>
                  <a:pt x="9905662" y="9867501"/>
                  <a:pt x="9919991" y="9880957"/>
                </a:cubicBezTo>
                <a:close/>
                <a:moveTo>
                  <a:pt x="9922964" y="9924906"/>
                </a:moveTo>
                <a:lnTo>
                  <a:pt x="9927613" y="9919951"/>
                </a:lnTo>
                <a:cubicBezTo>
                  <a:pt x="9933482" y="9913699"/>
                  <a:pt x="9943390" y="9914690"/>
                  <a:pt x="9949221" y="9920142"/>
                </a:cubicBezTo>
                <a:cubicBezTo>
                  <a:pt x="9955433" y="9925936"/>
                  <a:pt x="9954480" y="9935961"/>
                  <a:pt x="9949030" y="9941755"/>
                </a:cubicBezTo>
                <a:lnTo>
                  <a:pt x="9944381" y="9946711"/>
                </a:lnTo>
                <a:cubicBezTo>
                  <a:pt x="9938512" y="9952999"/>
                  <a:pt x="9928604" y="9951971"/>
                  <a:pt x="9922773" y="9946520"/>
                </a:cubicBezTo>
                <a:cubicBezTo>
                  <a:pt x="9916523" y="9940764"/>
                  <a:pt x="9917514" y="9930777"/>
                  <a:pt x="9922964" y="9924906"/>
                </a:cubicBezTo>
                <a:close/>
                <a:moveTo>
                  <a:pt x="9945334" y="9522074"/>
                </a:moveTo>
                <a:cubicBezTo>
                  <a:pt x="9937483" y="9523026"/>
                  <a:pt x="9930548" y="9515289"/>
                  <a:pt x="9930319" y="9507970"/>
                </a:cubicBezTo>
                <a:cubicBezTo>
                  <a:pt x="9930052" y="9499622"/>
                  <a:pt x="9936607" y="9493904"/>
                  <a:pt x="9944419" y="9492952"/>
                </a:cubicBezTo>
                <a:lnTo>
                  <a:pt x="9953489" y="9491846"/>
                </a:lnTo>
                <a:cubicBezTo>
                  <a:pt x="9961340" y="9490893"/>
                  <a:pt x="9968276" y="9498631"/>
                  <a:pt x="9968505" y="9505950"/>
                </a:cubicBezTo>
                <a:cubicBezTo>
                  <a:pt x="9968771" y="9514298"/>
                  <a:pt x="9962217" y="9520015"/>
                  <a:pt x="9954404" y="9520969"/>
                </a:cubicBezTo>
                <a:lnTo>
                  <a:pt x="9945334" y="9522074"/>
                </a:lnTo>
                <a:close/>
                <a:moveTo>
                  <a:pt x="9976051" y="9609669"/>
                </a:moveTo>
                <a:cubicBezTo>
                  <a:pt x="9990685" y="9621105"/>
                  <a:pt x="9975517" y="9645996"/>
                  <a:pt x="9960769" y="9634446"/>
                </a:cubicBezTo>
                <a:cubicBezTo>
                  <a:pt x="9946134" y="9623049"/>
                  <a:pt x="9961301" y="9598158"/>
                  <a:pt x="9976051" y="9609669"/>
                </a:cubicBezTo>
                <a:close/>
                <a:moveTo>
                  <a:pt x="9974031" y="9759321"/>
                </a:moveTo>
                <a:cubicBezTo>
                  <a:pt x="9975517" y="9757111"/>
                  <a:pt x="9977803" y="9755586"/>
                  <a:pt x="9980319" y="9754442"/>
                </a:cubicBezTo>
                <a:cubicBezTo>
                  <a:pt x="9978147" y="9749373"/>
                  <a:pt x="9979176" y="9743349"/>
                  <a:pt x="9982758" y="9738738"/>
                </a:cubicBezTo>
                <a:lnTo>
                  <a:pt x="9986721" y="9733668"/>
                </a:lnTo>
                <a:cubicBezTo>
                  <a:pt x="9991561" y="9727416"/>
                  <a:pt x="10001774" y="9727645"/>
                  <a:pt x="10007300" y="9732639"/>
                </a:cubicBezTo>
                <a:cubicBezTo>
                  <a:pt x="10013436" y="9738204"/>
                  <a:pt x="10013170" y="9747009"/>
                  <a:pt x="10008329" y="9753222"/>
                </a:cubicBezTo>
                <a:lnTo>
                  <a:pt x="10004328" y="9758330"/>
                </a:lnTo>
                <a:cubicBezTo>
                  <a:pt x="10003413" y="9759512"/>
                  <a:pt x="10002156" y="9760274"/>
                  <a:pt x="10000897" y="9760999"/>
                </a:cubicBezTo>
                <a:cubicBezTo>
                  <a:pt x="10005776" y="9765954"/>
                  <a:pt x="10007529" y="9773197"/>
                  <a:pt x="10003375" y="9779448"/>
                </a:cubicBezTo>
                <a:cubicBezTo>
                  <a:pt x="9999259" y="9785623"/>
                  <a:pt x="9989388" y="9788330"/>
                  <a:pt x="9983177" y="9783488"/>
                </a:cubicBezTo>
                <a:lnTo>
                  <a:pt x="9978070" y="9779524"/>
                </a:lnTo>
                <a:cubicBezTo>
                  <a:pt x="9971896" y="9774645"/>
                  <a:pt x="9969419" y="9766297"/>
                  <a:pt x="9974031" y="9759321"/>
                </a:cubicBezTo>
                <a:close/>
                <a:moveTo>
                  <a:pt x="10018047" y="9805254"/>
                </a:moveTo>
                <a:cubicBezTo>
                  <a:pt x="10019229" y="9806359"/>
                  <a:pt x="10020105" y="9807579"/>
                  <a:pt x="10020868" y="9808837"/>
                </a:cubicBezTo>
                <a:cubicBezTo>
                  <a:pt x="10022506" y="9809637"/>
                  <a:pt x="10024031" y="9810704"/>
                  <a:pt x="10025364" y="9812038"/>
                </a:cubicBezTo>
                <a:cubicBezTo>
                  <a:pt x="10027270" y="9813982"/>
                  <a:pt x="10028375" y="9816423"/>
                  <a:pt x="10028832" y="9818938"/>
                </a:cubicBezTo>
                <a:cubicBezTo>
                  <a:pt x="10030052" y="9819586"/>
                  <a:pt x="10031348" y="9820197"/>
                  <a:pt x="10032338" y="9821188"/>
                </a:cubicBezTo>
                <a:lnTo>
                  <a:pt x="10037293" y="9825837"/>
                </a:lnTo>
                <a:cubicBezTo>
                  <a:pt x="10043543" y="9831670"/>
                  <a:pt x="10042704" y="9841543"/>
                  <a:pt x="10037255" y="9847451"/>
                </a:cubicBezTo>
                <a:cubicBezTo>
                  <a:pt x="10031538" y="9853702"/>
                  <a:pt x="10021477" y="9852902"/>
                  <a:pt x="10015647" y="9847451"/>
                </a:cubicBezTo>
                <a:lnTo>
                  <a:pt x="10015113" y="9846955"/>
                </a:lnTo>
                <a:cubicBezTo>
                  <a:pt x="10011797" y="9847260"/>
                  <a:pt x="10008481" y="9846840"/>
                  <a:pt x="10005967" y="9844744"/>
                </a:cubicBezTo>
                <a:cubicBezTo>
                  <a:pt x="10002651" y="9842000"/>
                  <a:pt x="10000060" y="9838683"/>
                  <a:pt x="9998192" y="9835024"/>
                </a:cubicBezTo>
                <a:cubicBezTo>
                  <a:pt x="9996324" y="9834491"/>
                  <a:pt x="9994572" y="9833614"/>
                  <a:pt x="9993047" y="9832432"/>
                </a:cubicBezTo>
                <a:lnTo>
                  <a:pt x="9987940" y="9828429"/>
                </a:lnTo>
                <a:cubicBezTo>
                  <a:pt x="9981538" y="9823436"/>
                  <a:pt x="9981500" y="9814021"/>
                  <a:pt x="9986149" y="9807922"/>
                </a:cubicBezTo>
                <a:cubicBezTo>
                  <a:pt x="9989999" y="9802929"/>
                  <a:pt x="9996706" y="9801899"/>
                  <a:pt x="10002308" y="9803920"/>
                </a:cubicBezTo>
                <a:cubicBezTo>
                  <a:pt x="10006881" y="9800756"/>
                  <a:pt x="10012674" y="9800222"/>
                  <a:pt x="10018047" y="9805254"/>
                </a:cubicBezTo>
                <a:close/>
                <a:moveTo>
                  <a:pt x="9999145" y="9936343"/>
                </a:moveTo>
                <a:cubicBezTo>
                  <a:pt x="10013474" y="9949760"/>
                  <a:pt x="9993847" y="9973202"/>
                  <a:pt x="9979481" y="9959746"/>
                </a:cubicBezTo>
                <a:cubicBezTo>
                  <a:pt x="9965113" y="9946329"/>
                  <a:pt x="9984778" y="9922887"/>
                  <a:pt x="9999145" y="9936343"/>
                </a:cubicBezTo>
                <a:close/>
                <a:moveTo>
                  <a:pt x="9995181" y="9930587"/>
                </a:moveTo>
                <a:cubicBezTo>
                  <a:pt x="9988856" y="9925593"/>
                  <a:pt x="9988208" y="9914844"/>
                  <a:pt x="9993657" y="9909011"/>
                </a:cubicBezTo>
                <a:lnTo>
                  <a:pt x="9998306" y="9904056"/>
                </a:lnTo>
                <a:cubicBezTo>
                  <a:pt x="9998649" y="9903674"/>
                  <a:pt x="9999069" y="9903370"/>
                  <a:pt x="9999450" y="9903065"/>
                </a:cubicBezTo>
                <a:cubicBezTo>
                  <a:pt x="9999069" y="9901655"/>
                  <a:pt x="9998840" y="9900244"/>
                  <a:pt x="9998916" y="9898834"/>
                </a:cubicBezTo>
                <a:cubicBezTo>
                  <a:pt x="9999297" y="9890105"/>
                  <a:pt x="10006652" y="9884540"/>
                  <a:pt x="10014884" y="9884273"/>
                </a:cubicBezTo>
                <a:lnTo>
                  <a:pt x="10024488" y="9883967"/>
                </a:lnTo>
                <a:cubicBezTo>
                  <a:pt x="10032796" y="9883701"/>
                  <a:pt x="10039427" y="9892201"/>
                  <a:pt x="10039046" y="9899939"/>
                </a:cubicBezTo>
                <a:cubicBezTo>
                  <a:pt x="10038664" y="9907944"/>
                  <a:pt x="10032452" y="9913281"/>
                  <a:pt x="10025022" y="9914272"/>
                </a:cubicBezTo>
                <a:cubicBezTo>
                  <a:pt x="10024984" y="9917893"/>
                  <a:pt x="10023840" y="9921514"/>
                  <a:pt x="10021401" y="9924144"/>
                </a:cubicBezTo>
                <a:lnTo>
                  <a:pt x="10016752" y="9929100"/>
                </a:lnTo>
                <a:cubicBezTo>
                  <a:pt x="10010883" y="9935351"/>
                  <a:pt x="10001851" y="9935884"/>
                  <a:pt x="9995181" y="9930587"/>
                </a:cubicBezTo>
                <a:close/>
                <a:moveTo>
                  <a:pt x="10040418" y="9958641"/>
                </a:moveTo>
                <a:cubicBezTo>
                  <a:pt x="10047354" y="9952924"/>
                  <a:pt x="10055928" y="9955020"/>
                  <a:pt x="10061950" y="9960662"/>
                </a:cubicBezTo>
                <a:lnTo>
                  <a:pt x="10066904" y="9965312"/>
                </a:lnTo>
                <a:cubicBezTo>
                  <a:pt x="10072964" y="9970992"/>
                  <a:pt x="10070601" y="9982084"/>
                  <a:pt x="10064884" y="9986848"/>
                </a:cubicBezTo>
                <a:cubicBezTo>
                  <a:pt x="10057948" y="9992566"/>
                  <a:pt x="10049373" y="9990431"/>
                  <a:pt x="10043352" y="9984791"/>
                </a:cubicBezTo>
                <a:lnTo>
                  <a:pt x="10038398" y="9980140"/>
                </a:lnTo>
                <a:cubicBezTo>
                  <a:pt x="10032338" y="9974498"/>
                  <a:pt x="10034702" y="9963368"/>
                  <a:pt x="10040418" y="9958641"/>
                </a:cubicBezTo>
                <a:close/>
                <a:moveTo>
                  <a:pt x="10080090" y="9801670"/>
                </a:moveTo>
                <a:lnTo>
                  <a:pt x="10075441" y="9806626"/>
                </a:lnTo>
                <a:cubicBezTo>
                  <a:pt x="10069571" y="9812877"/>
                  <a:pt x="10060882" y="9813945"/>
                  <a:pt x="10053909" y="9808722"/>
                </a:cubicBezTo>
                <a:cubicBezTo>
                  <a:pt x="10047582" y="9803957"/>
                  <a:pt x="10046363" y="9793018"/>
                  <a:pt x="10051812" y="9787185"/>
                </a:cubicBezTo>
                <a:lnTo>
                  <a:pt x="10056462" y="9782231"/>
                </a:lnTo>
                <a:cubicBezTo>
                  <a:pt x="10062330" y="9775941"/>
                  <a:pt x="10071020" y="9774911"/>
                  <a:pt x="10077994" y="9780133"/>
                </a:cubicBezTo>
                <a:cubicBezTo>
                  <a:pt x="10084321" y="9784861"/>
                  <a:pt x="10085539" y="9795839"/>
                  <a:pt x="10080090" y="9801670"/>
                </a:cubicBezTo>
                <a:close/>
                <a:moveTo>
                  <a:pt x="10031995" y="9596976"/>
                </a:moveTo>
                <a:cubicBezTo>
                  <a:pt x="10026965" y="9603418"/>
                  <a:pt x="10018657" y="9604942"/>
                  <a:pt x="10011722" y="9600521"/>
                </a:cubicBezTo>
                <a:cubicBezTo>
                  <a:pt x="10005318" y="9596442"/>
                  <a:pt x="10003490" y="9586227"/>
                  <a:pt x="10008177" y="9580242"/>
                </a:cubicBezTo>
                <a:lnTo>
                  <a:pt x="10012140" y="9575134"/>
                </a:lnTo>
                <a:cubicBezTo>
                  <a:pt x="10017170" y="9568730"/>
                  <a:pt x="10025479" y="9567206"/>
                  <a:pt x="10032415" y="9571589"/>
                </a:cubicBezTo>
                <a:cubicBezTo>
                  <a:pt x="10038818" y="9575668"/>
                  <a:pt x="10040646" y="9585883"/>
                  <a:pt x="10035959" y="9591868"/>
                </a:cubicBezTo>
                <a:lnTo>
                  <a:pt x="10031995" y="9596976"/>
                </a:lnTo>
                <a:close/>
                <a:moveTo>
                  <a:pt x="10032911" y="9552949"/>
                </a:moveTo>
                <a:cubicBezTo>
                  <a:pt x="10032643" y="9544602"/>
                  <a:pt x="10039198" y="9538884"/>
                  <a:pt x="10047011" y="9537931"/>
                </a:cubicBezTo>
                <a:lnTo>
                  <a:pt x="10056080" y="9536825"/>
                </a:lnTo>
                <a:cubicBezTo>
                  <a:pt x="10063932" y="9535872"/>
                  <a:pt x="10070867" y="9543611"/>
                  <a:pt x="10071096" y="9550929"/>
                </a:cubicBezTo>
                <a:cubicBezTo>
                  <a:pt x="10071362" y="9559277"/>
                  <a:pt x="10064808" y="9564995"/>
                  <a:pt x="10056996" y="9565948"/>
                </a:cubicBezTo>
                <a:lnTo>
                  <a:pt x="10047925" y="9567053"/>
                </a:lnTo>
                <a:cubicBezTo>
                  <a:pt x="10040075" y="9568006"/>
                  <a:pt x="10033139" y="9560268"/>
                  <a:pt x="10032911" y="9552949"/>
                </a:cubicBezTo>
                <a:close/>
                <a:moveTo>
                  <a:pt x="10096019" y="9254255"/>
                </a:moveTo>
                <a:cubicBezTo>
                  <a:pt x="10110769" y="9265805"/>
                  <a:pt x="10089846" y="9286084"/>
                  <a:pt x="10075326" y="9274725"/>
                </a:cubicBezTo>
                <a:cubicBezTo>
                  <a:pt x="10060539" y="9263175"/>
                  <a:pt x="10081462" y="9242858"/>
                  <a:pt x="10096019" y="9254255"/>
                </a:cubicBezTo>
                <a:close/>
                <a:moveTo>
                  <a:pt x="10083634" y="9300874"/>
                </a:moveTo>
                <a:cubicBezTo>
                  <a:pt x="10086683" y="9300493"/>
                  <a:pt x="10089694" y="9300112"/>
                  <a:pt x="10092705" y="9299768"/>
                </a:cubicBezTo>
                <a:cubicBezTo>
                  <a:pt x="10100822" y="9298777"/>
                  <a:pt x="10107872" y="9301979"/>
                  <a:pt x="10110387" y="9310328"/>
                </a:cubicBezTo>
                <a:cubicBezTo>
                  <a:pt x="10112445" y="9317227"/>
                  <a:pt x="10107415" y="9327061"/>
                  <a:pt x="10099831" y="9328014"/>
                </a:cubicBezTo>
                <a:lnTo>
                  <a:pt x="10090760" y="9329120"/>
                </a:lnTo>
                <a:cubicBezTo>
                  <a:pt x="10082644" y="9330111"/>
                  <a:pt x="10075593" y="9326909"/>
                  <a:pt x="10073078" y="9318561"/>
                </a:cubicBezTo>
                <a:cubicBezTo>
                  <a:pt x="10071020" y="9311661"/>
                  <a:pt x="10076089" y="9301789"/>
                  <a:pt x="10083634" y="9300874"/>
                </a:cubicBezTo>
                <a:close/>
                <a:moveTo>
                  <a:pt x="10104213" y="9342766"/>
                </a:moveTo>
                <a:cubicBezTo>
                  <a:pt x="10118772" y="9354163"/>
                  <a:pt x="10104061" y="9379321"/>
                  <a:pt x="10089351" y="9367810"/>
                </a:cubicBezTo>
                <a:cubicBezTo>
                  <a:pt x="10074755" y="9356412"/>
                  <a:pt x="10089465" y="9331254"/>
                  <a:pt x="10104213" y="9342766"/>
                </a:cubicBezTo>
                <a:close/>
                <a:moveTo>
                  <a:pt x="10088093" y="9489826"/>
                </a:moveTo>
                <a:cubicBezTo>
                  <a:pt x="10092094" y="9483651"/>
                  <a:pt x="10102042" y="9480639"/>
                  <a:pt x="10108215" y="9485481"/>
                </a:cubicBezTo>
                <a:lnTo>
                  <a:pt x="10113322" y="9489444"/>
                </a:lnTo>
                <a:cubicBezTo>
                  <a:pt x="10119533" y="9494285"/>
                  <a:pt x="10122240" y="9502481"/>
                  <a:pt x="10117667" y="9509571"/>
                </a:cubicBezTo>
                <a:cubicBezTo>
                  <a:pt x="10113665" y="9515746"/>
                  <a:pt x="10103756" y="9518757"/>
                  <a:pt x="10097544" y="9513916"/>
                </a:cubicBezTo>
                <a:lnTo>
                  <a:pt x="10092437" y="9509952"/>
                </a:lnTo>
                <a:cubicBezTo>
                  <a:pt x="10086226" y="9505111"/>
                  <a:pt x="10083519" y="9496916"/>
                  <a:pt x="10088093" y="9489826"/>
                </a:cubicBezTo>
                <a:close/>
                <a:moveTo>
                  <a:pt x="10105281" y="9562974"/>
                </a:moveTo>
                <a:cubicBezTo>
                  <a:pt x="10108444" y="9559887"/>
                  <a:pt x="10112826" y="9559277"/>
                  <a:pt x="10116904" y="9560230"/>
                </a:cubicBezTo>
                <a:cubicBezTo>
                  <a:pt x="10117171" y="9560116"/>
                  <a:pt x="10117438" y="9559963"/>
                  <a:pt x="10117704" y="9559849"/>
                </a:cubicBezTo>
                <a:cubicBezTo>
                  <a:pt x="10124145" y="9557028"/>
                  <a:pt x="10131004" y="9559773"/>
                  <a:pt x="10134968" y="9565033"/>
                </a:cubicBezTo>
                <a:lnTo>
                  <a:pt x="10139770" y="9558858"/>
                </a:lnTo>
                <a:cubicBezTo>
                  <a:pt x="10144610" y="9552645"/>
                  <a:pt x="10154061" y="9551653"/>
                  <a:pt x="10160234" y="9556494"/>
                </a:cubicBezTo>
                <a:cubicBezTo>
                  <a:pt x="10166409" y="9561412"/>
                  <a:pt x="10167400" y="9570789"/>
                  <a:pt x="10162597" y="9576964"/>
                </a:cubicBezTo>
                <a:lnTo>
                  <a:pt x="10154633" y="9587141"/>
                </a:lnTo>
                <a:cubicBezTo>
                  <a:pt x="10149793" y="9593355"/>
                  <a:pt x="10140304" y="9594346"/>
                  <a:pt x="10134168" y="9589505"/>
                </a:cubicBezTo>
                <a:cubicBezTo>
                  <a:pt x="10132720" y="9588361"/>
                  <a:pt x="10131652" y="9586951"/>
                  <a:pt x="10130776" y="9585426"/>
                </a:cubicBezTo>
                <a:cubicBezTo>
                  <a:pt x="10130204" y="9585807"/>
                  <a:pt x="10129709" y="9586341"/>
                  <a:pt x="10129061" y="9586608"/>
                </a:cubicBezTo>
                <a:cubicBezTo>
                  <a:pt x="10123992" y="9588857"/>
                  <a:pt x="10118733" y="9591601"/>
                  <a:pt x="10113093" y="9591678"/>
                </a:cubicBezTo>
                <a:cubicBezTo>
                  <a:pt x="10104823" y="9591754"/>
                  <a:pt x="10098001" y="9585464"/>
                  <a:pt x="10097810" y="9577116"/>
                </a:cubicBezTo>
                <a:cubicBezTo>
                  <a:pt x="10097696" y="9571056"/>
                  <a:pt x="10101165" y="9566939"/>
                  <a:pt x="10105281" y="9562974"/>
                </a:cubicBezTo>
                <a:close/>
                <a:moveTo>
                  <a:pt x="10158063" y="9468098"/>
                </a:moveTo>
                <a:cubicBezTo>
                  <a:pt x="10150898" y="9467374"/>
                  <a:pt x="10144838" y="9460742"/>
                  <a:pt x="10145106" y="9453461"/>
                </a:cubicBezTo>
                <a:cubicBezTo>
                  <a:pt x="10144952" y="9453118"/>
                  <a:pt x="10144763" y="9452775"/>
                  <a:pt x="10144610" y="9452432"/>
                </a:cubicBezTo>
                <a:cubicBezTo>
                  <a:pt x="10144534" y="9452317"/>
                  <a:pt x="10144457" y="9452241"/>
                  <a:pt x="10144343" y="9452050"/>
                </a:cubicBezTo>
                <a:cubicBezTo>
                  <a:pt x="10143581" y="9451136"/>
                  <a:pt x="10142933" y="9450183"/>
                  <a:pt x="10142170" y="9449268"/>
                </a:cubicBezTo>
                <a:cubicBezTo>
                  <a:pt x="10141599" y="9448582"/>
                  <a:pt x="10138093" y="9445037"/>
                  <a:pt x="10141332" y="9448163"/>
                </a:cubicBezTo>
                <a:cubicBezTo>
                  <a:pt x="10137217" y="9444160"/>
                  <a:pt x="10133938" y="9440310"/>
                  <a:pt x="10134511" y="9434097"/>
                </a:cubicBezTo>
                <a:cubicBezTo>
                  <a:pt x="10135083" y="9427846"/>
                  <a:pt x="10139427" y="9423043"/>
                  <a:pt x="10145258" y="9421327"/>
                </a:cubicBezTo>
                <a:cubicBezTo>
                  <a:pt x="10146439" y="9420985"/>
                  <a:pt x="10147659" y="9420755"/>
                  <a:pt x="10148879" y="9420641"/>
                </a:cubicBezTo>
                <a:cubicBezTo>
                  <a:pt x="10157911" y="9417401"/>
                  <a:pt x="10168314" y="9420870"/>
                  <a:pt x="10176660" y="9424682"/>
                </a:cubicBezTo>
                <a:cubicBezTo>
                  <a:pt x="10183062" y="9427617"/>
                  <a:pt x="10186339" y="9433640"/>
                  <a:pt x="10185502" y="9440310"/>
                </a:cubicBezTo>
                <a:cubicBezTo>
                  <a:pt x="10188969" y="9432191"/>
                  <a:pt x="10200746" y="9426435"/>
                  <a:pt x="10210082" y="9433716"/>
                </a:cubicBezTo>
                <a:cubicBezTo>
                  <a:pt x="10224830" y="9445266"/>
                  <a:pt x="10204137" y="9465773"/>
                  <a:pt x="10189541" y="9454376"/>
                </a:cubicBezTo>
                <a:cubicBezTo>
                  <a:pt x="10185882" y="9451479"/>
                  <a:pt x="10184396" y="9448048"/>
                  <a:pt x="10184473" y="9444694"/>
                </a:cubicBezTo>
                <a:cubicBezTo>
                  <a:pt x="10182605" y="9448734"/>
                  <a:pt x="10178489" y="9451708"/>
                  <a:pt x="10173993" y="9452622"/>
                </a:cubicBezTo>
                <a:cubicBezTo>
                  <a:pt x="10173993" y="9453423"/>
                  <a:pt x="10174068" y="9454223"/>
                  <a:pt x="10173954" y="9455024"/>
                </a:cubicBezTo>
                <a:cubicBezTo>
                  <a:pt x="10172811" y="9462838"/>
                  <a:pt x="10166180" y="9468899"/>
                  <a:pt x="10158063" y="9468098"/>
                </a:cubicBezTo>
                <a:close/>
                <a:moveTo>
                  <a:pt x="10214732" y="9758444"/>
                </a:moveTo>
                <a:lnTo>
                  <a:pt x="10222696" y="9748267"/>
                </a:lnTo>
                <a:cubicBezTo>
                  <a:pt x="10227574" y="9742016"/>
                  <a:pt x="10237712" y="9742168"/>
                  <a:pt x="10243238" y="9747162"/>
                </a:cubicBezTo>
                <a:cubicBezTo>
                  <a:pt x="10249374" y="9752688"/>
                  <a:pt x="10249183" y="9761533"/>
                  <a:pt x="10244342" y="9767746"/>
                </a:cubicBezTo>
                <a:lnTo>
                  <a:pt x="10236378" y="9777962"/>
                </a:lnTo>
                <a:cubicBezTo>
                  <a:pt x="10231500" y="9784175"/>
                  <a:pt x="10221362" y="9784059"/>
                  <a:pt x="10215799" y="9779067"/>
                </a:cubicBezTo>
                <a:cubicBezTo>
                  <a:pt x="10209701" y="9773502"/>
                  <a:pt x="10209892" y="9764620"/>
                  <a:pt x="10214732" y="9758444"/>
                </a:cubicBezTo>
                <a:close/>
                <a:moveTo>
                  <a:pt x="10240494" y="9797630"/>
                </a:moveTo>
                <a:lnTo>
                  <a:pt x="10243467" y="9784365"/>
                </a:lnTo>
                <a:cubicBezTo>
                  <a:pt x="10245333" y="9776017"/>
                  <a:pt x="10254365" y="9771824"/>
                  <a:pt x="10262178" y="9773577"/>
                </a:cubicBezTo>
                <a:cubicBezTo>
                  <a:pt x="10270486" y="9775407"/>
                  <a:pt x="10274716" y="9784518"/>
                  <a:pt x="10272963" y="9792293"/>
                </a:cubicBezTo>
                <a:lnTo>
                  <a:pt x="10269990" y="9805559"/>
                </a:lnTo>
                <a:cubicBezTo>
                  <a:pt x="10268124" y="9813907"/>
                  <a:pt x="10259053" y="9818099"/>
                  <a:pt x="10251279" y="9816346"/>
                </a:cubicBezTo>
                <a:cubicBezTo>
                  <a:pt x="10243010" y="9814555"/>
                  <a:pt x="10238779" y="9805444"/>
                  <a:pt x="10240494" y="9797630"/>
                </a:cubicBezTo>
                <a:close/>
                <a:moveTo>
                  <a:pt x="10271858" y="9658537"/>
                </a:moveTo>
                <a:cubicBezTo>
                  <a:pt x="10265647" y="9653696"/>
                  <a:pt x="10262979" y="9645462"/>
                  <a:pt x="10267590" y="9638372"/>
                </a:cubicBezTo>
                <a:cubicBezTo>
                  <a:pt x="10271438" y="9632502"/>
                  <a:pt x="10280547" y="9629757"/>
                  <a:pt x="10286759" y="9633684"/>
                </a:cubicBezTo>
                <a:cubicBezTo>
                  <a:pt x="10290418" y="9629910"/>
                  <a:pt x="10295791" y="9627814"/>
                  <a:pt x="10301127" y="9629072"/>
                </a:cubicBezTo>
                <a:cubicBezTo>
                  <a:pt x="10309206" y="9630977"/>
                  <a:pt x="10314350" y="9639402"/>
                  <a:pt x="10312559" y="9647444"/>
                </a:cubicBezTo>
                <a:lnTo>
                  <a:pt x="10309586" y="9660709"/>
                </a:lnTo>
                <a:cubicBezTo>
                  <a:pt x="10307757" y="9668791"/>
                  <a:pt x="10299259" y="9674013"/>
                  <a:pt x="10291218" y="9672145"/>
                </a:cubicBezTo>
                <a:cubicBezTo>
                  <a:pt x="10286873" y="9671154"/>
                  <a:pt x="10283520" y="9668181"/>
                  <a:pt x="10281500" y="9664484"/>
                </a:cubicBezTo>
                <a:cubicBezTo>
                  <a:pt x="10279899" y="9664102"/>
                  <a:pt x="10278336" y="9663569"/>
                  <a:pt x="10276965" y="9662501"/>
                </a:cubicBezTo>
                <a:lnTo>
                  <a:pt x="10271858" y="9658537"/>
                </a:lnTo>
                <a:close/>
                <a:moveTo>
                  <a:pt x="10279213" y="9728407"/>
                </a:moveTo>
                <a:cubicBezTo>
                  <a:pt x="10283863" y="9722233"/>
                  <a:pt x="10293390" y="9720631"/>
                  <a:pt x="10299602" y="9725472"/>
                </a:cubicBezTo>
                <a:lnTo>
                  <a:pt x="10304709" y="9729437"/>
                </a:lnTo>
                <a:cubicBezTo>
                  <a:pt x="10310920" y="9734278"/>
                  <a:pt x="10312484" y="9743388"/>
                  <a:pt x="10307643" y="9749830"/>
                </a:cubicBezTo>
                <a:cubicBezTo>
                  <a:pt x="10302993" y="9756043"/>
                  <a:pt x="10293466" y="9757644"/>
                  <a:pt x="10287254" y="9752803"/>
                </a:cubicBezTo>
                <a:lnTo>
                  <a:pt x="10282147" y="9748801"/>
                </a:lnTo>
                <a:cubicBezTo>
                  <a:pt x="10275974" y="9743922"/>
                  <a:pt x="10274411" y="9734849"/>
                  <a:pt x="10279213" y="9728407"/>
                </a:cubicBezTo>
                <a:close/>
                <a:moveTo>
                  <a:pt x="10300516" y="9767098"/>
                </a:moveTo>
                <a:cubicBezTo>
                  <a:pt x="10315266" y="9778647"/>
                  <a:pt x="10297354" y="9801595"/>
                  <a:pt x="10282567" y="9790044"/>
                </a:cubicBezTo>
                <a:cubicBezTo>
                  <a:pt x="10267818" y="9778494"/>
                  <a:pt x="10285768" y="9755548"/>
                  <a:pt x="10300516" y="9767098"/>
                </a:cubicBezTo>
                <a:close/>
                <a:moveTo>
                  <a:pt x="10300707" y="9817032"/>
                </a:moveTo>
                <a:cubicBezTo>
                  <a:pt x="10304404" y="9817833"/>
                  <a:pt x="10306843" y="9819815"/>
                  <a:pt x="10308711" y="9822102"/>
                </a:cubicBezTo>
                <a:cubicBezTo>
                  <a:pt x="10312979" y="9821072"/>
                  <a:pt x="10317666" y="9821645"/>
                  <a:pt x="10321248" y="9824503"/>
                </a:cubicBezTo>
                <a:cubicBezTo>
                  <a:pt x="10327423" y="9829420"/>
                  <a:pt x="10328413" y="9838760"/>
                  <a:pt x="10323573" y="9844973"/>
                </a:cubicBezTo>
                <a:lnTo>
                  <a:pt x="10315609" y="9855189"/>
                </a:lnTo>
                <a:cubicBezTo>
                  <a:pt x="10310768" y="9861402"/>
                  <a:pt x="10301279" y="9862393"/>
                  <a:pt x="10295143" y="9857513"/>
                </a:cubicBezTo>
                <a:cubicBezTo>
                  <a:pt x="10291332" y="9854503"/>
                  <a:pt x="10289731" y="9849776"/>
                  <a:pt x="10290036" y="9845164"/>
                </a:cubicBezTo>
                <a:cubicBezTo>
                  <a:pt x="10275936" y="9837883"/>
                  <a:pt x="10282986" y="9813068"/>
                  <a:pt x="10300707" y="9817032"/>
                </a:cubicBezTo>
                <a:close/>
                <a:moveTo>
                  <a:pt x="10354099" y="9940649"/>
                </a:moveTo>
                <a:cubicBezTo>
                  <a:pt x="10355051" y="9940878"/>
                  <a:pt x="10356005" y="9940992"/>
                  <a:pt x="10356957" y="9941069"/>
                </a:cubicBezTo>
                <a:lnTo>
                  <a:pt x="10356957" y="9941069"/>
                </a:lnTo>
                <a:cubicBezTo>
                  <a:pt x="10357071" y="9941031"/>
                  <a:pt x="10357110" y="9941031"/>
                  <a:pt x="10357262" y="9940955"/>
                </a:cubicBezTo>
                <a:cubicBezTo>
                  <a:pt x="10357453" y="9940803"/>
                  <a:pt x="10357491" y="9940764"/>
                  <a:pt x="10357871" y="9940459"/>
                </a:cubicBezTo>
                <a:cubicBezTo>
                  <a:pt x="10364617" y="9935161"/>
                  <a:pt x="10373687" y="9936152"/>
                  <a:pt x="10379404" y="9942442"/>
                </a:cubicBezTo>
                <a:cubicBezTo>
                  <a:pt x="10384853" y="9948425"/>
                  <a:pt x="10383710" y="9959060"/>
                  <a:pt x="10377422" y="9963977"/>
                </a:cubicBezTo>
                <a:cubicBezTo>
                  <a:pt x="10370105" y="9969733"/>
                  <a:pt x="10361035" y="9972936"/>
                  <a:pt x="10351698" y="9971144"/>
                </a:cubicBezTo>
                <a:cubicBezTo>
                  <a:pt x="10343542" y="9969581"/>
                  <a:pt x="10336950" y="9963672"/>
                  <a:pt x="10337673" y="9954677"/>
                </a:cubicBezTo>
                <a:cubicBezTo>
                  <a:pt x="10338284" y="9947130"/>
                  <a:pt x="10346019" y="9939087"/>
                  <a:pt x="10354099" y="9940649"/>
                </a:cubicBezTo>
                <a:close/>
                <a:moveTo>
                  <a:pt x="10385883" y="9728522"/>
                </a:moveTo>
                <a:lnTo>
                  <a:pt x="10393847" y="9718344"/>
                </a:lnTo>
                <a:cubicBezTo>
                  <a:pt x="10398878" y="9711940"/>
                  <a:pt x="10408329" y="9712017"/>
                  <a:pt x="10414350" y="9716705"/>
                </a:cubicBezTo>
                <a:cubicBezTo>
                  <a:pt x="10420752" y="9721661"/>
                  <a:pt x="10420677" y="9731228"/>
                  <a:pt x="10415989" y="9737251"/>
                </a:cubicBezTo>
                <a:lnTo>
                  <a:pt x="10413169" y="9740872"/>
                </a:lnTo>
                <a:cubicBezTo>
                  <a:pt x="10415761" y="9739690"/>
                  <a:pt x="10418772" y="9739119"/>
                  <a:pt x="10422315" y="9739919"/>
                </a:cubicBezTo>
                <a:cubicBezTo>
                  <a:pt x="10429670" y="9741558"/>
                  <a:pt x="10433177" y="9746971"/>
                  <a:pt x="10433672" y="9752727"/>
                </a:cubicBezTo>
                <a:cubicBezTo>
                  <a:pt x="10435730" y="9759778"/>
                  <a:pt x="10432377" y="9766716"/>
                  <a:pt x="10426165" y="9770642"/>
                </a:cubicBezTo>
                <a:lnTo>
                  <a:pt x="10418047" y="9775789"/>
                </a:lnTo>
                <a:cubicBezTo>
                  <a:pt x="10411035" y="9780210"/>
                  <a:pt x="10400936" y="9775789"/>
                  <a:pt x="10397506" y="9768965"/>
                </a:cubicBezTo>
                <a:cubicBezTo>
                  <a:pt x="10394381" y="9762752"/>
                  <a:pt x="10396172" y="9756425"/>
                  <a:pt x="10400402" y="9751851"/>
                </a:cubicBezTo>
                <a:cubicBezTo>
                  <a:pt x="10395981" y="9752803"/>
                  <a:pt x="10391142" y="9751926"/>
                  <a:pt x="10387483" y="9749105"/>
                </a:cubicBezTo>
                <a:cubicBezTo>
                  <a:pt x="10381157" y="9744113"/>
                  <a:pt x="10381195" y="9734545"/>
                  <a:pt x="10385883" y="9728522"/>
                </a:cubicBezTo>
                <a:close/>
                <a:moveTo>
                  <a:pt x="10406119" y="9805978"/>
                </a:moveTo>
                <a:lnTo>
                  <a:pt x="10412750" y="9807465"/>
                </a:lnTo>
                <a:cubicBezTo>
                  <a:pt x="10417933" y="9808646"/>
                  <a:pt x="10422086" y="9811924"/>
                  <a:pt x="10424259" y="9816308"/>
                </a:cubicBezTo>
                <a:cubicBezTo>
                  <a:pt x="10429327" y="9810704"/>
                  <a:pt x="10437064" y="9809370"/>
                  <a:pt x="10443657" y="9813564"/>
                </a:cubicBezTo>
                <a:cubicBezTo>
                  <a:pt x="10450059" y="9817642"/>
                  <a:pt x="10451889" y="9827858"/>
                  <a:pt x="10447200" y="9833843"/>
                </a:cubicBezTo>
                <a:lnTo>
                  <a:pt x="10443200" y="9838912"/>
                </a:lnTo>
                <a:cubicBezTo>
                  <a:pt x="10438168" y="9845354"/>
                  <a:pt x="10429861" y="9846879"/>
                  <a:pt x="10422925" y="9842457"/>
                </a:cubicBezTo>
                <a:cubicBezTo>
                  <a:pt x="10420524" y="9840932"/>
                  <a:pt x="10419038" y="9838454"/>
                  <a:pt x="10418009" y="9835748"/>
                </a:cubicBezTo>
                <a:cubicBezTo>
                  <a:pt x="10415188" y="9837463"/>
                  <a:pt x="10411949" y="9838531"/>
                  <a:pt x="10408634" y="9837769"/>
                </a:cubicBezTo>
                <a:lnTo>
                  <a:pt x="10402003" y="9836282"/>
                </a:lnTo>
                <a:cubicBezTo>
                  <a:pt x="10393924" y="9834452"/>
                  <a:pt x="10387712" y="9827858"/>
                  <a:pt x="10388893" y="9819090"/>
                </a:cubicBezTo>
                <a:cubicBezTo>
                  <a:pt x="10389999" y="9811391"/>
                  <a:pt x="10398077" y="9804148"/>
                  <a:pt x="10406119" y="9805978"/>
                </a:cubicBezTo>
                <a:close/>
                <a:moveTo>
                  <a:pt x="10553108" y="9835672"/>
                </a:moveTo>
                <a:lnTo>
                  <a:pt x="10555585" y="9824694"/>
                </a:lnTo>
                <a:cubicBezTo>
                  <a:pt x="10552917" y="9823322"/>
                  <a:pt x="10550326" y="9821606"/>
                  <a:pt x="10548725" y="9818557"/>
                </a:cubicBezTo>
                <a:cubicBezTo>
                  <a:pt x="10545219" y="9811924"/>
                  <a:pt x="10548611" y="9801975"/>
                  <a:pt x="10555699" y="9799192"/>
                </a:cubicBezTo>
                <a:lnTo>
                  <a:pt x="10561720" y="9796830"/>
                </a:lnTo>
                <a:cubicBezTo>
                  <a:pt x="10569304" y="9793818"/>
                  <a:pt x="10577193" y="9796448"/>
                  <a:pt x="10581080" y="9803843"/>
                </a:cubicBezTo>
                <a:cubicBezTo>
                  <a:pt x="10581957" y="9805482"/>
                  <a:pt x="10582414" y="9807389"/>
                  <a:pt x="10582452" y="9809294"/>
                </a:cubicBezTo>
                <a:cubicBezTo>
                  <a:pt x="10585654" y="9805521"/>
                  <a:pt x="10588969" y="9801633"/>
                  <a:pt x="10593466" y="9799460"/>
                </a:cubicBezTo>
                <a:cubicBezTo>
                  <a:pt x="10596629" y="9797897"/>
                  <a:pt x="10600021" y="9797744"/>
                  <a:pt x="10603260" y="9798317"/>
                </a:cubicBezTo>
                <a:lnTo>
                  <a:pt x="10602307" y="9795914"/>
                </a:lnTo>
                <a:cubicBezTo>
                  <a:pt x="10599335" y="9788330"/>
                  <a:pt x="10604061" y="9780210"/>
                  <a:pt x="10611149" y="9777314"/>
                </a:cubicBezTo>
                <a:cubicBezTo>
                  <a:pt x="10618619" y="9774263"/>
                  <a:pt x="10626964" y="9779067"/>
                  <a:pt x="10629746" y="9786157"/>
                </a:cubicBezTo>
                <a:lnTo>
                  <a:pt x="10630014" y="9786805"/>
                </a:lnTo>
                <a:cubicBezTo>
                  <a:pt x="10632985" y="9787910"/>
                  <a:pt x="10635653" y="9789626"/>
                  <a:pt x="10636987" y="9792408"/>
                </a:cubicBezTo>
                <a:cubicBezTo>
                  <a:pt x="10639883" y="9798660"/>
                  <a:pt x="10641751" y="9805254"/>
                  <a:pt x="10638435" y="9811810"/>
                </a:cubicBezTo>
                <a:cubicBezTo>
                  <a:pt x="10638092" y="9812458"/>
                  <a:pt x="10637673" y="9812954"/>
                  <a:pt x="10637292" y="9813525"/>
                </a:cubicBezTo>
                <a:cubicBezTo>
                  <a:pt x="10637178" y="9826410"/>
                  <a:pt x="10620296" y="9834796"/>
                  <a:pt x="10612673" y="9824771"/>
                </a:cubicBezTo>
                <a:cubicBezTo>
                  <a:pt x="10610730" y="9827972"/>
                  <a:pt x="10607719" y="9830222"/>
                  <a:pt x="10604061" y="9831022"/>
                </a:cubicBezTo>
                <a:cubicBezTo>
                  <a:pt x="10603870" y="9831250"/>
                  <a:pt x="10603641" y="9831518"/>
                  <a:pt x="10603451" y="9831746"/>
                </a:cubicBezTo>
                <a:cubicBezTo>
                  <a:pt x="10598611" y="9837311"/>
                  <a:pt x="10590875" y="9837806"/>
                  <a:pt x="10584739" y="9834566"/>
                </a:cubicBezTo>
                <a:lnTo>
                  <a:pt x="10582948" y="9842571"/>
                </a:lnTo>
                <a:cubicBezTo>
                  <a:pt x="10582795" y="9843257"/>
                  <a:pt x="10582338" y="9843791"/>
                  <a:pt x="10582109" y="9844439"/>
                </a:cubicBezTo>
                <a:lnTo>
                  <a:pt x="10582605" y="9844248"/>
                </a:lnTo>
                <a:cubicBezTo>
                  <a:pt x="10589960" y="9841352"/>
                  <a:pt x="10598648" y="9846688"/>
                  <a:pt x="10600859" y="9853778"/>
                </a:cubicBezTo>
                <a:cubicBezTo>
                  <a:pt x="10603337" y="9861668"/>
                  <a:pt x="10598648" y="9869140"/>
                  <a:pt x="10591332" y="9872037"/>
                </a:cubicBezTo>
                <a:lnTo>
                  <a:pt x="10585311" y="9874400"/>
                </a:lnTo>
                <a:cubicBezTo>
                  <a:pt x="10577955" y="9877297"/>
                  <a:pt x="10569304" y="9871961"/>
                  <a:pt x="10567056" y="9864871"/>
                </a:cubicBezTo>
                <a:cubicBezTo>
                  <a:pt x="10565875" y="9861020"/>
                  <a:pt x="10566408" y="9857285"/>
                  <a:pt x="10568086" y="9854083"/>
                </a:cubicBezTo>
                <a:cubicBezTo>
                  <a:pt x="10566904" y="9854083"/>
                  <a:pt x="10565761" y="9854274"/>
                  <a:pt x="10564617" y="9854007"/>
                </a:cubicBezTo>
                <a:cubicBezTo>
                  <a:pt x="10556461" y="9852139"/>
                  <a:pt x="10551317" y="9843714"/>
                  <a:pt x="10553108" y="9835672"/>
                </a:cubicBezTo>
                <a:close/>
                <a:moveTo>
                  <a:pt x="10751774" y="9783297"/>
                </a:moveTo>
                <a:cubicBezTo>
                  <a:pt x="10758634" y="9800642"/>
                  <a:pt x="10732605" y="9813716"/>
                  <a:pt x="10725707" y="9796296"/>
                </a:cubicBezTo>
                <a:cubicBezTo>
                  <a:pt x="10718886" y="9778953"/>
                  <a:pt x="10744914" y="9765877"/>
                  <a:pt x="10751774" y="9783297"/>
                </a:cubicBezTo>
                <a:close/>
                <a:moveTo>
                  <a:pt x="10697125" y="9842266"/>
                </a:moveTo>
                <a:cubicBezTo>
                  <a:pt x="10690227" y="9824846"/>
                  <a:pt x="10717437" y="9814441"/>
                  <a:pt x="10724335" y="9831861"/>
                </a:cubicBezTo>
                <a:cubicBezTo>
                  <a:pt x="10731195" y="9849318"/>
                  <a:pt x="10704022" y="9859725"/>
                  <a:pt x="10697125" y="9842266"/>
                </a:cubicBezTo>
                <a:close/>
                <a:moveTo>
                  <a:pt x="10741141" y="9757225"/>
                </a:moveTo>
                <a:lnTo>
                  <a:pt x="10735120" y="9759588"/>
                </a:lnTo>
                <a:cubicBezTo>
                  <a:pt x="10734167" y="9759969"/>
                  <a:pt x="10733177" y="9759894"/>
                  <a:pt x="10732223" y="9760008"/>
                </a:cubicBezTo>
                <a:cubicBezTo>
                  <a:pt x="10729137" y="9765306"/>
                  <a:pt x="10722696" y="9769042"/>
                  <a:pt x="10716789" y="9767707"/>
                </a:cubicBezTo>
                <a:lnTo>
                  <a:pt x="10710158" y="9766221"/>
                </a:lnTo>
                <a:cubicBezTo>
                  <a:pt x="10701812" y="9764315"/>
                  <a:pt x="10696324" y="9757759"/>
                  <a:pt x="10697163" y="9748915"/>
                </a:cubicBezTo>
                <a:cubicBezTo>
                  <a:pt x="10697886" y="9741139"/>
                  <a:pt x="10706614" y="9734163"/>
                  <a:pt x="10714427" y="9735917"/>
                </a:cubicBezTo>
                <a:lnTo>
                  <a:pt x="10719266" y="9737022"/>
                </a:lnTo>
                <a:cubicBezTo>
                  <a:pt x="10720982" y="9734926"/>
                  <a:pt x="10723039" y="9733058"/>
                  <a:pt x="10725555" y="9732067"/>
                </a:cubicBezTo>
                <a:lnTo>
                  <a:pt x="10731575" y="9729704"/>
                </a:lnTo>
                <a:cubicBezTo>
                  <a:pt x="10739159" y="9726692"/>
                  <a:pt x="10747277" y="9731609"/>
                  <a:pt x="10750098" y="9738699"/>
                </a:cubicBezTo>
                <a:cubicBezTo>
                  <a:pt x="10753108" y="9746247"/>
                  <a:pt x="10748191" y="9754442"/>
                  <a:pt x="10741141" y="9757225"/>
                </a:cubicBezTo>
                <a:close/>
                <a:moveTo>
                  <a:pt x="10698229" y="9763133"/>
                </a:moveTo>
                <a:lnTo>
                  <a:pt x="10696743" y="9769765"/>
                </a:lnTo>
                <a:cubicBezTo>
                  <a:pt x="10694876" y="9778151"/>
                  <a:pt x="10687674" y="9783297"/>
                  <a:pt x="10679099" y="9782231"/>
                </a:cubicBezTo>
                <a:cubicBezTo>
                  <a:pt x="10671172" y="9781240"/>
                  <a:pt x="10664845" y="9772395"/>
                  <a:pt x="10666599" y="9764582"/>
                </a:cubicBezTo>
                <a:lnTo>
                  <a:pt x="10668085" y="9757949"/>
                </a:lnTo>
                <a:cubicBezTo>
                  <a:pt x="10669952" y="9749563"/>
                  <a:pt x="10677156" y="9744417"/>
                  <a:pt x="10685729" y="9745484"/>
                </a:cubicBezTo>
                <a:cubicBezTo>
                  <a:pt x="10693656" y="9746475"/>
                  <a:pt x="10699983" y="9755318"/>
                  <a:pt x="10698229" y="9763133"/>
                </a:cubicBezTo>
                <a:close/>
                <a:moveTo>
                  <a:pt x="10645867" y="9898072"/>
                </a:moveTo>
                <a:lnTo>
                  <a:pt x="10639235" y="9896585"/>
                </a:lnTo>
                <a:cubicBezTo>
                  <a:pt x="10631157" y="9894755"/>
                  <a:pt x="10624907" y="9888236"/>
                  <a:pt x="10626088" y="9879432"/>
                </a:cubicBezTo>
                <a:cubicBezTo>
                  <a:pt x="10627078" y="9871770"/>
                  <a:pt x="10635196" y="9864451"/>
                  <a:pt x="10643237" y="9866242"/>
                </a:cubicBezTo>
                <a:lnTo>
                  <a:pt x="10649869" y="9867729"/>
                </a:lnTo>
                <a:cubicBezTo>
                  <a:pt x="10657947" y="9869559"/>
                  <a:pt x="10664197" y="9876077"/>
                  <a:pt x="10663017" y="9884883"/>
                </a:cubicBezTo>
                <a:cubicBezTo>
                  <a:pt x="10661988" y="9892544"/>
                  <a:pt x="10653946" y="9899863"/>
                  <a:pt x="10645867" y="9898072"/>
                </a:cubicBezTo>
                <a:close/>
                <a:moveTo>
                  <a:pt x="10650631" y="10055881"/>
                </a:moveTo>
                <a:cubicBezTo>
                  <a:pt x="10658633" y="10057596"/>
                  <a:pt x="10664160" y="10066020"/>
                  <a:pt x="10662331" y="10074063"/>
                </a:cubicBezTo>
                <a:lnTo>
                  <a:pt x="10660844" y="10080696"/>
                </a:lnTo>
                <a:cubicBezTo>
                  <a:pt x="10659015" y="10088777"/>
                  <a:pt x="10650821" y="10094190"/>
                  <a:pt x="10642666" y="10092437"/>
                </a:cubicBezTo>
                <a:cubicBezTo>
                  <a:pt x="10634662" y="10090682"/>
                  <a:pt x="10629137" y="10082296"/>
                  <a:pt x="10630928" y="10074253"/>
                </a:cubicBezTo>
                <a:lnTo>
                  <a:pt x="10632414" y="10067622"/>
                </a:lnTo>
                <a:cubicBezTo>
                  <a:pt x="10634282" y="10059540"/>
                  <a:pt x="10642476" y="10054128"/>
                  <a:pt x="10650631" y="10055881"/>
                </a:cubicBezTo>
                <a:close/>
                <a:moveTo>
                  <a:pt x="10651698" y="9819205"/>
                </a:moveTo>
                <a:cubicBezTo>
                  <a:pt x="10647696" y="9811391"/>
                  <a:pt x="10651355" y="9803043"/>
                  <a:pt x="10658329" y="9798621"/>
                </a:cubicBezTo>
                <a:cubicBezTo>
                  <a:pt x="10661035" y="9796905"/>
                  <a:pt x="10663740" y="9795191"/>
                  <a:pt x="10666447" y="9793475"/>
                </a:cubicBezTo>
                <a:cubicBezTo>
                  <a:pt x="10673458" y="9789053"/>
                  <a:pt x="10683520" y="9793284"/>
                  <a:pt x="10687025" y="9800108"/>
                </a:cubicBezTo>
                <a:cubicBezTo>
                  <a:pt x="10691027" y="9807922"/>
                  <a:pt x="10687368" y="9816269"/>
                  <a:pt x="10680395" y="9820692"/>
                </a:cubicBezTo>
                <a:lnTo>
                  <a:pt x="10672277" y="9825837"/>
                </a:lnTo>
                <a:cubicBezTo>
                  <a:pt x="10665303" y="9830297"/>
                  <a:pt x="10655204" y="9826066"/>
                  <a:pt x="10651698" y="9819205"/>
                </a:cubicBezTo>
                <a:close/>
                <a:moveTo>
                  <a:pt x="10673801" y="9742092"/>
                </a:moveTo>
                <a:lnTo>
                  <a:pt x="10667780" y="9744456"/>
                </a:lnTo>
                <a:cubicBezTo>
                  <a:pt x="10667322" y="9744645"/>
                  <a:pt x="10666865" y="9744722"/>
                  <a:pt x="10666408" y="9744875"/>
                </a:cubicBezTo>
                <a:cubicBezTo>
                  <a:pt x="10666142" y="9746247"/>
                  <a:pt x="10665760" y="9747543"/>
                  <a:pt x="10665151" y="9748725"/>
                </a:cubicBezTo>
                <a:cubicBezTo>
                  <a:pt x="10661263" y="9756043"/>
                  <a:pt x="10652689" y="9757873"/>
                  <a:pt x="10645485" y="9754747"/>
                </a:cubicBezTo>
                <a:lnTo>
                  <a:pt x="10637101" y="9751088"/>
                </a:lnTo>
                <a:cubicBezTo>
                  <a:pt x="10629860" y="9747923"/>
                  <a:pt x="10627612" y="9737937"/>
                  <a:pt x="10631080" y="9731381"/>
                </a:cubicBezTo>
                <a:cubicBezTo>
                  <a:pt x="10634662" y="9724634"/>
                  <a:pt x="10642208" y="9722651"/>
                  <a:pt x="10648992" y="9724787"/>
                </a:cubicBezTo>
                <a:cubicBezTo>
                  <a:pt x="10650517" y="9721661"/>
                  <a:pt x="10652956" y="9719031"/>
                  <a:pt x="10656156" y="9717773"/>
                </a:cubicBezTo>
                <a:lnTo>
                  <a:pt x="10662178" y="9715409"/>
                </a:lnTo>
                <a:cubicBezTo>
                  <a:pt x="10669762" y="9712398"/>
                  <a:pt x="10677765" y="9715638"/>
                  <a:pt x="10681347" y="9722918"/>
                </a:cubicBezTo>
                <a:cubicBezTo>
                  <a:pt x="10684663" y="9729818"/>
                  <a:pt x="10680890" y="9739309"/>
                  <a:pt x="10673801" y="9742092"/>
                </a:cubicBezTo>
                <a:close/>
                <a:moveTo>
                  <a:pt x="10582719" y="9964131"/>
                </a:moveTo>
                <a:cubicBezTo>
                  <a:pt x="10587521" y="9965198"/>
                  <a:pt x="10590455" y="9967828"/>
                  <a:pt x="10591866" y="9971067"/>
                </a:cubicBezTo>
                <a:cubicBezTo>
                  <a:pt x="10591827" y="9966379"/>
                  <a:pt x="10594419" y="9961729"/>
                  <a:pt x="10598230" y="9958832"/>
                </a:cubicBezTo>
                <a:cubicBezTo>
                  <a:pt x="10597887" y="9958069"/>
                  <a:pt x="10597430" y="9957345"/>
                  <a:pt x="10597163" y="9956545"/>
                </a:cubicBezTo>
                <a:cubicBezTo>
                  <a:pt x="10594723" y="9948616"/>
                  <a:pt x="10598307" y="9939887"/>
                  <a:pt x="10606385" y="9936990"/>
                </a:cubicBezTo>
                <a:cubicBezTo>
                  <a:pt x="10613473" y="9934436"/>
                  <a:pt x="10622277" y="9938019"/>
                  <a:pt x="10625287" y="9945072"/>
                </a:cubicBezTo>
                <a:cubicBezTo>
                  <a:pt x="10625592" y="9945338"/>
                  <a:pt x="10625898" y="9945567"/>
                  <a:pt x="10626241" y="9945834"/>
                </a:cubicBezTo>
                <a:cubicBezTo>
                  <a:pt x="10626355" y="9945909"/>
                  <a:pt x="10626469" y="9945948"/>
                  <a:pt x="10626621" y="9946062"/>
                </a:cubicBezTo>
                <a:cubicBezTo>
                  <a:pt x="10627726" y="9946596"/>
                  <a:pt x="10628794" y="9947206"/>
                  <a:pt x="10629937" y="9947702"/>
                </a:cubicBezTo>
                <a:cubicBezTo>
                  <a:pt x="10630776" y="9948082"/>
                  <a:pt x="10635730" y="9949912"/>
                  <a:pt x="10631233" y="9948350"/>
                </a:cubicBezTo>
                <a:cubicBezTo>
                  <a:pt x="10636912" y="9950294"/>
                  <a:pt x="10641789" y="9952467"/>
                  <a:pt x="10643999" y="9958641"/>
                </a:cubicBezTo>
                <a:cubicBezTo>
                  <a:pt x="10646248" y="9964854"/>
                  <a:pt x="10644305" y="9971335"/>
                  <a:pt x="10639541" y="9975604"/>
                </a:cubicBezTo>
                <a:cubicBezTo>
                  <a:pt x="10638588" y="9976480"/>
                  <a:pt x="10637521" y="9977205"/>
                  <a:pt x="10636416" y="9977891"/>
                </a:cubicBezTo>
                <a:cubicBezTo>
                  <a:pt x="10629289" y="9985019"/>
                  <a:pt x="10617857" y="9986391"/>
                  <a:pt x="10608214" y="9986544"/>
                </a:cubicBezTo>
                <a:cubicBezTo>
                  <a:pt x="10600821" y="9986620"/>
                  <a:pt x="10595029" y="9982388"/>
                  <a:pt x="10592818" y="9975680"/>
                </a:cubicBezTo>
                <a:cubicBezTo>
                  <a:pt x="10593200" y="9984943"/>
                  <a:pt x="10584625" y="9995730"/>
                  <a:pt x="10572468" y="9993024"/>
                </a:cubicBezTo>
                <a:cubicBezTo>
                  <a:pt x="10553336" y="9988640"/>
                  <a:pt x="10563741" y="9959862"/>
                  <a:pt x="10582719" y="9964131"/>
                </a:cubicBezTo>
                <a:close/>
                <a:moveTo>
                  <a:pt x="10632643" y="10135433"/>
                </a:moveTo>
                <a:lnTo>
                  <a:pt x="10639274" y="10136920"/>
                </a:lnTo>
                <a:cubicBezTo>
                  <a:pt x="10647620" y="10138788"/>
                  <a:pt x="10652460" y="10146716"/>
                  <a:pt x="10651126" y="10155027"/>
                </a:cubicBezTo>
                <a:cubicBezTo>
                  <a:pt x="10649830" y="10163069"/>
                  <a:pt x="10640837" y="10168634"/>
                  <a:pt x="10633024" y="10166881"/>
                </a:cubicBezTo>
                <a:lnTo>
                  <a:pt x="10626393" y="10165395"/>
                </a:lnTo>
                <a:cubicBezTo>
                  <a:pt x="10618046" y="10163527"/>
                  <a:pt x="10613207" y="10155598"/>
                  <a:pt x="10614541" y="10147288"/>
                </a:cubicBezTo>
                <a:cubicBezTo>
                  <a:pt x="10615875" y="10139207"/>
                  <a:pt x="10624830" y="10133680"/>
                  <a:pt x="10632643" y="10135433"/>
                </a:cubicBezTo>
                <a:close/>
                <a:moveTo>
                  <a:pt x="10647544" y="10222418"/>
                </a:moveTo>
                <a:cubicBezTo>
                  <a:pt x="10666674" y="10226726"/>
                  <a:pt x="10662635" y="10257031"/>
                  <a:pt x="10643466" y="10252723"/>
                </a:cubicBezTo>
                <a:cubicBezTo>
                  <a:pt x="10624335" y="10248454"/>
                  <a:pt x="10628375" y="10218112"/>
                  <a:pt x="10647544" y="10222418"/>
                </a:cubicBezTo>
                <a:close/>
                <a:moveTo>
                  <a:pt x="10652765" y="10135281"/>
                </a:moveTo>
                <a:cubicBezTo>
                  <a:pt x="10633558" y="10130973"/>
                  <a:pt x="10640265" y="10101127"/>
                  <a:pt x="10659472" y="10105435"/>
                </a:cubicBezTo>
                <a:cubicBezTo>
                  <a:pt x="10678679" y="10109780"/>
                  <a:pt x="10672010" y="10139626"/>
                  <a:pt x="10652765" y="10135281"/>
                </a:cubicBezTo>
                <a:close/>
                <a:moveTo>
                  <a:pt x="10663283" y="10015742"/>
                </a:moveTo>
                <a:lnTo>
                  <a:pt x="10658138" y="10007623"/>
                </a:lnTo>
                <a:cubicBezTo>
                  <a:pt x="10653717" y="10000610"/>
                  <a:pt x="10656081" y="9990890"/>
                  <a:pt x="10663092" y="9986544"/>
                </a:cubicBezTo>
                <a:cubicBezTo>
                  <a:pt x="10670143" y="9982160"/>
                  <a:pt x="10679708" y="9984523"/>
                  <a:pt x="10684129" y="9991499"/>
                </a:cubicBezTo>
                <a:cubicBezTo>
                  <a:pt x="10685844" y="9994205"/>
                  <a:pt x="10687559" y="9996912"/>
                  <a:pt x="10689274" y="9999619"/>
                </a:cubicBezTo>
                <a:cubicBezTo>
                  <a:pt x="10693695" y="10006632"/>
                  <a:pt x="10691332" y="10016314"/>
                  <a:pt x="10684358" y="10020659"/>
                </a:cubicBezTo>
                <a:cubicBezTo>
                  <a:pt x="10677270" y="10025043"/>
                  <a:pt x="10667704" y="10022718"/>
                  <a:pt x="10663283" y="10015742"/>
                </a:cubicBezTo>
                <a:close/>
                <a:moveTo>
                  <a:pt x="10693733" y="10107493"/>
                </a:moveTo>
                <a:cubicBezTo>
                  <a:pt x="10695334" y="10107836"/>
                  <a:pt x="10696706" y="10108446"/>
                  <a:pt x="10698001" y="10109132"/>
                </a:cubicBezTo>
                <a:cubicBezTo>
                  <a:pt x="10699831" y="10109018"/>
                  <a:pt x="10701698" y="10109132"/>
                  <a:pt x="10703489" y="10109627"/>
                </a:cubicBezTo>
                <a:cubicBezTo>
                  <a:pt x="10708938" y="10111114"/>
                  <a:pt x="10712445" y="10115802"/>
                  <a:pt x="10713550" y="10121025"/>
                </a:cubicBezTo>
                <a:cubicBezTo>
                  <a:pt x="10716980" y="10123731"/>
                  <a:pt x="10719190" y="10127619"/>
                  <a:pt x="10719228" y="10132956"/>
                </a:cubicBezTo>
                <a:cubicBezTo>
                  <a:pt x="10719266" y="10140541"/>
                  <a:pt x="10711263" y="10148889"/>
                  <a:pt x="10703336" y="10147593"/>
                </a:cubicBezTo>
                <a:cubicBezTo>
                  <a:pt x="10696210" y="10146411"/>
                  <a:pt x="10689350" y="10144124"/>
                  <a:pt x="10685615" y="10137377"/>
                </a:cubicBezTo>
                <a:cubicBezTo>
                  <a:pt x="10685234" y="10136691"/>
                  <a:pt x="10685082" y="10136043"/>
                  <a:pt x="10684777" y="10135357"/>
                </a:cubicBezTo>
                <a:cubicBezTo>
                  <a:pt x="10672581" y="10126857"/>
                  <a:pt x="10676888" y="10103719"/>
                  <a:pt x="10693733" y="10107493"/>
                </a:cubicBezTo>
                <a:close/>
                <a:moveTo>
                  <a:pt x="10706881" y="10092855"/>
                </a:moveTo>
                <a:cubicBezTo>
                  <a:pt x="10687902" y="10088586"/>
                  <a:pt x="10690988" y="10058129"/>
                  <a:pt x="10710196" y="10062437"/>
                </a:cubicBezTo>
                <a:cubicBezTo>
                  <a:pt x="10729213" y="10066706"/>
                  <a:pt x="10726088" y="10097125"/>
                  <a:pt x="10706881" y="10092855"/>
                </a:cubicBezTo>
                <a:close/>
                <a:moveTo>
                  <a:pt x="10713893" y="10031714"/>
                </a:moveTo>
                <a:cubicBezTo>
                  <a:pt x="10694952" y="10027444"/>
                  <a:pt x="10697582" y="9996950"/>
                  <a:pt x="10716752" y="10001258"/>
                </a:cubicBezTo>
                <a:cubicBezTo>
                  <a:pt x="10735730" y="10005489"/>
                  <a:pt x="10733062" y="10035983"/>
                  <a:pt x="10713893" y="10031714"/>
                </a:cubicBezTo>
                <a:close/>
                <a:moveTo>
                  <a:pt x="10740837" y="9895174"/>
                </a:moveTo>
                <a:cubicBezTo>
                  <a:pt x="10759853" y="9899443"/>
                  <a:pt x="10756652" y="9929900"/>
                  <a:pt x="10737482" y="9925593"/>
                </a:cubicBezTo>
                <a:cubicBezTo>
                  <a:pt x="10718466" y="9921323"/>
                  <a:pt x="10721668" y="9890867"/>
                  <a:pt x="10740837" y="9895174"/>
                </a:cubicBezTo>
                <a:close/>
                <a:moveTo>
                  <a:pt x="10742437" y="9584207"/>
                </a:moveTo>
                <a:cubicBezTo>
                  <a:pt x="10761378" y="9588437"/>
                  <a:pt x="10758748" y="9618970"/>
                  <a:pt x="10739579" y="9614663"/>
                </a:cubicBezTo>
                <a:cubicBezTo>
                  <a:pt x="10720638" y="9610394"/>
                  <a:pt x="10723268" y="9579899"/>
                  <a:pt x="10742437" y="9584207"/>
                </a:cubicBezTo>
                <a:close/>
                <a:moveTo>
                  <a:pt x="10703604" y="9699476"/>
                </a:moveTo>
                <a:cubicBezTo>
                  <a:pt x="10705395" y="9693225"/>
                  <a:pt x="10710463" y="9688421"/>
                  <a:pt x="10718809" y="9690289"/>
                </a:cubicBezTo>
                <a:cubicBezTo>
                  <a:pt x="10737826" y="9694558"/>
                  <a:pt x="10734625" y="9725015"/>
                  <a:pt x="10715455" y="9720707"/>
                </a:cubicBezTo>
                <a:cubicBezTo>
                  <a:pt x="10711492" y="9719831"/>
                  <a:pt x="10708709" y="9717620"/>
                  <a:pt x="10706652" y="9715028"/>
                </a:cubicBezTo>
                <a:cubicBezTo>
                  <a:pt x="10702307" y="9725587"/>
                  <a:pt x="10685540" y="9729780"/>
                  <a:pt x="10680242" y="9716362"/>
                </a:cubicBezTo>
                <a:cubicBezTo>
                  <a:pt x="10674145" y="9700924"/>
                  <a:pt x="10694190" y="9689717"/>
                  <a:pt x="10703604" y="9699476"/>
                </a:cubicBezTo>
                <a:close/>
                <a:moveTo>
                  <a:pt x="10639160" y="9394073"/>
                </a:moveTo>
                <a:lnTo>
                  <a:pt x="10633139" y="9396436"/>
                </a:lnTo>
                <a:cubicBezTo>
                  <a:pt x="10625783" y="9399333"/>
                  <a:pt x="10617094" y="9394149"/>
                  <a:pt x="10614846" y="9387021"/>
                </a:cubicBezTo>
                <a:cubicBezTo>
                  <a:pt x="10612330" y="9379169"/>
                  <a:pt x="10616942" y="9371583"/>
                  <a:pt x="10624259" y="9368724"/>
                </a:cubicBezTo>
                <a:lnTo>
                  <a:pt x="10630280" y="9366361"/>
                </a:lnTo>
                <a:cubicBezTo>
                  <a:pt x="10637635" y="9363464"/>
                  <a:pt x="10646324" y="9368648"/>
                  <a:pt x="10648610" y="9375776"/>
                </a:cubicBezTo>
                <a:cubicBezTo>
                  <a:pt x="10651088" y="9383591"/>
                  <a:pt x="10646476" y="9391176"/>
                  <a:pt x="10639160" y="9394073"/>
                </a:cubicBezTo>
                <a:close/>
                <a:moveTo>
                  <a:pt x="10616828" y="9448925"/>
                </a:moveTo>
                <a:lnTo>
                  <a:pt x="10608862" y="9459103"/>
                </a:lnTo>
                <a:cubicBezTo>
                  <a:pt x="10604023" y="9465316"/>
                  <a:pt x="10595409" y="9467527"/>
                  <a:pt x="10588626" y="9462838"/>
                </a:cubicBezTo>
                <a:cubicBezTo>
                  <a:pt x="10582452" y="9458569"/>
                  <a:pt x="10580089" y="9448772"/>
                  <a:pt x="10584930" y="9442598"/>
                </a:cubicBezTo>
                <a:lnTo>
                  <a:pt x="10592895" y="9432382"/>
                </a:lnTo>
                <a:cubicBezTo>
                  <a:pt x="10597734" y="9426168"/>
                  <a:pt x="10606348" y="9423957"/>
                  <a:pt x="10613130" y="9428684"/>
                </a:cubicBezTo>
                <a:cubicBezTo>
                  <a:pt x="10619305" y="9432954"/>
                  <a:pt x="10621667" y="9442712"/>
                  <a:pt x="10616828" y="9448925"/>
                </a:cubicBezTo>
                <a:close/>
                <a:moveTo>
                  <a:pt x="10586911" y="9228030"/>
                </a:moveTo>
                <a:cubicBezTo>
                  <a:pt x="10586454" y="9236187"/>
                  <a:pt x="10581575" y="9242477"/>
                  <a:pt x="10573077" y="9243278"/>
                </a:cubicBezTo>
                <a:cubicBezTo>
                  <a:pt x="10565798" y="9243963"/>
                  <a:pt x="10557452" y="9237064"/>
                  <a:pt x="10557834" y="9229440"/>
                </a:cubicBezTo>
                <a:lnTo>
                  <a:pt x="10558177" y="9222960"/>
                </a:lnTo>
                <a:cubicBezTo>
                  <a:pt x="10558595" y="9214803"/>
                  <a:pt x="10563474" y="9208514"/>
                  <a:pt x="10572011" y="9207751"/>
                </a:cubicBezTo>
                <a:cubicBezTo>
                  <a:pt x="10579289" y="9207065"/>
                  <a:pt x="10587636" y="9213965"/>
                  <a:pt x="10587254" y="9221588"/>
                </a:cubicBezTo>
                <a:lnTo>
                  <a:pt x="10586911" y="9228030"/>
                </a:lnTo>
                <a:close/>
                <a:moveTo>
                  <a:pt x="10538322" y="9137423"/>
                </a:moveTo>
                <a:cubicBezTo>
                  <a:pt x="10523535" y="9125835"/>
                  <a:pt x="10542781" y="9103993"/>
                  <a:pt x="10557490" y="9115505"/>
                </a:cubicBezTo>
                <a:cubicBezTo>
                  <a:pt x="10572277" y="9127055"/>
                  <a:pt x="10553031" y="9148897"/>
                  <a:pt x="10538322" y="9137423"/>
                </a:cubicBezTo>
                <a:close/>
                <a:moveTo>
                  <a:pt x="10537788" y="9378406"/>
                </a:moveTo>
                <a:cubicBezTo>
                  <a:pt x="10539579" y="9372688"/>
                  <a:pt x="10544952" y="9368838"/>
                  <a:pt x="10551165" y="9368077"/>
                </a:cubicBezTo>
                <a:lnTo>
                  <a:pt x="10560234" y="9366971"/>
                </a:lnTo>
                <a:cubicBezTo>
                  <a:pt x="10568086" y="9366018"/>
                  <a:pt x="10575021" y="9373679"/>
                  <a:pt x="10575288" y="9381037"/>
                </a:cubicBezTo>
                <a:cubicBezTo>
                  <a:pt x="10575516" y="9387288"/>
                  <a:pt x="10571896" y="9392091"/>
                  <a:pt x="10566752" y="9394492"/>
                </a:cubicBezTo>
                <a:cubicBezTo>
                  <a:pt x="10566332" y="9396665"/>
                  <a:pt x="10565570" y="9398838"/>
                  <a:pt x="10564122" y="9400820"/>
                </a:cubicBezTo>
                <a:cubicBezTo>
                  <a:pt x="10561034" y="9405013"/>
                  <a:pt x="10555280" y="9406843"/>
                  <a:pt x="10550097" y="9405966"/>
                </a:cubicBezTo>
                <a:cubicBezTo>
                  <a:pt x="10545181" y="9408215"/>
                  <a:pt x="10538931" y="9407338"/>
                  <a:pt x="10534586" y="9404212"/>
                </a:cubicBezTo>
                <a:cubicBezTo>
                  <a:pt x="10527917" y="9399333"/>
                  <a:pt x="10527994" y="9389994"/>
                  <a:pt x="10532300" y="9383743"/>
                </a:cubicBezTo>
                <a:cubicBezTo>
                  <a:pt x="10533863" y="9381494"/>
                  <a:pt x="10535768" y="9379778"/>
                  <a:pt x="10537788" y="9378406"/>
                </a:cubicBezTo>
                <a:close/>
                <a:moveTo>
                  <a:pt x="10542094" y="9479877"/>
                </a:moveTo>
                <a:cubicBezTo>
                  <a:pt x="10548497" y="9484832"/>
                  <a:pt x="10548420" y="9494400"/>
                  <a:pt x="10543733" y="9500423"/>
                </a:cubicBezTo>
                <a:lnTo>
                  <a:pt x="10539770" y="9505530"/>
                </a:lnTo>
                <a:cubicBezTo>
                  <a:pt x="10534740" y="9511934"/>
                  <a:pt x="10525249" y="9511858"/>
                  <a:pt x="10519228" y="9507131"/>
                </a:cubicBezTo>
                <a:cubicBezTo>
                  <a:pt x="10512864" y="9502176"/>
                  <a:pt x="10512902" y="9492609"/>
                  <a:pt x="10517590" y="9486624"/>
                </a:cubicBezTo>
                <a:lnTo>
                  <a:pt x="10521553" y="9481516"/>
                </a:lnTo>
                <a:cubicBezTo>
                  <a:pt x="10526622" y="9475074"/>
                  <a:pt x="10536072" y="9475189"/>
                  <a:pt x="10542094" y="9479877"/>
                </a:cubicBezTo>
                <a:close/>
                <a:moveTo>
                  <a:pt x="10467171" y="9388545"/>
                </a:moveTo>
                <a:cubicBezTo>
                  <a:pt x="10470943" y="9391519"/>
                  <a:pt x="10472391" y="9395064"/>
                  <a:pt x="10472201" y="9398494"/>
                </a:cubicBezTo>
                <a:cubicBezTo>
                  <a:pt x="10476736" y="9391747"/>
                  <a:pt x="10487140" y="9387745"/>
                  <a:pt x="10495562" y="9394301"/>
                </a:cubicBezTo>
                <a:cubicBezTo>
                  <a:pt x="10505242" y="9401887"/>
                  <a:pt x="10499564" y="9413246"/>
                  <a:pt x="10490417" y="9416944"/>
                </a:cubicBezTo>
                <a:lnTo>
                  <a:pt x="10496362" y="9416220"/>
                </a:lnTo>
                <a:cubicBezTo>
                  <a:pt x="10504213" y="9415266"/>
                  <a:pt x="10511454" y="9421785"/>
                  <a:pt x="10512140" y="9429447"/>
                </a:cubicBezTo>
                <a:cubicBezTo>
                  <a:pt x="10512826" y="9437451"/>
                  <a:pt x="10506690" y="9444274"/>
                  <a:pt x="10498916" y="9445227"/>
                </a:cubicBezTo>
                <a:lnTo>
                  <a:pt x="10489846" y="9446333"/>
                </a:lnTo>
                <a:cubicBezTo>
                  <a:pt x="10482033" y="9447286"/>
                  <a:pt x="10474755" y="9440729"/>
                  <a:pt x="10474068" y="9433068"/>
                </a:cubicBezTo>
                <a:cubicBezTo>
                  <a:pt x="10473459" y="9426245"/>
                  <a:pt x="10477841" y="9420374"/>
                  <a:pt x="10483977" y="9418125"/>
                </a:cubicBezTo>
                <a:cubicBezTo>
                  <a:pt x="10480928" y="9418049"/>
                  <a:pt x="10477803" y="9417058"/>
                  <a:pt x="10474945" y="9414809"/>
                </a:cubicBezTo>
                <a:cubicBezTo>
                  <a:pt x="10471173" y="9411874"/>
                  <a:pt x="10469762" y="9408329"/>
                  <a:pt x="10469953" y="9404898"/>
                </a:cubicBezTo>
                <a:cubicBezTo>
                  <a:pt x="10465418" y="9411684"/>
                  <a:pt x="10455014" y="9415648"/>
                  <a:pt x="10446629" y="9409091"/>
                </a:cubicBezTo>
                <a:cubicBezTo>
                  <a:pt x="10431843" y="9397579"/>
                  <a:pt x="10452575" y="9377111"/>
                  <a:pt x="10467171" y="9388545"/>
                </a:cubicBezTo>
                <a:close/>
                <a:moveTo>
                  <a:pt x="10383481" y="9233290"/>
                </a:moveTo>
                <a:cubicBezTo>
                  <a:pt x="10376431" y="9239351"/>
                  <a:pt x="10367590" y="9240914"/>
                  <a:pt x="10358977" y="9239275"/>
                </a:cubicBezTo>
                <a:cubicBezTo>
                  <a:pt x="10357414" y="9245260"/>
                  <a:pt x="10353337" y="9250062"/>
                  <a:pt x="10346325" y="9250558"/>
                </a:cubicBezTo>
                <a:cubicBezTo>
                  <a:pt x="10339198" y="9251053"/>
                  <a:pt x="10330318" y="9244954"/>
                  <a:pt x="10330737" y="9237102"/>
                </a:cubicBezTo>
                <a:lnTo>
                  <a:pt x="10331080" y="9230622"/>
                </a:lnTo>
                <a:cubicBezTo>
                  <a:pt x="10331500" y="9222732"/>
                  <a:pt x="10335882" y="9215680"/>
                  <a:pt x="10344533" y="9215032"/>
                </a:cubicBezTo>
                <a:cubicBezTo>
                  <a:pt x="10344839" y="9215032"/>
                  <a:pt x="10345182" y="9215146"/>
                  <a:pt x="10345486" y="9215146"/>
                </a:cubicBezTo>
                <a:cubicBezTo>
                  <a:pt x="10349526" y="9209733"/>
                  <a:pt x="10356843" y="9207561"/>
                  <a:pt x="10363169" y="9210343"/>
                </a:cubicBezTo>
                <a:cubicBezTo>
                  <a:pt x="10363894" y="9210648"/>
                  <a:pt x="10364274" y="9210801"/>
                  <a:pt x="10364389" y="9210877"/>
                </a:cubicBezTo>
                <a:cubicBezTo>
                  <a:pt x="10364465" y="9210877"/>
                  <a:pt x="10364579" y="9210915"/>
                  <a:pt x="10364655" y="9210915"/>
                </a:cubicBezTo>
                <a:cubicBezTo>
                  <a:pt x="10364694" y="9210915"/>
                  <a:pt x="10364731" y="9210915"/>
                  <a:pt x="10364769" y="9210915"/>
                </a:cubicBezTo>
                <a:cubicBezTo>
                  <a:pt x="10365494" y="9210420"/>
                  <a:pt x="10366180" y="9209924"/>
                  <a:pt x="10366866" y="9209314"/>
                </a:cubicBezTo>
                <a:cubicBezTo>
                  <a:pt x="10373040" y="9203977"/>
                  <a:pt x="10382758" y="9207256"/>
                  <a:pt x="10387102" y="9213011"/>
                </a:cubicBezTo>
                <a:cubicBezTo>
                  <a:pt x="10392247" y="9219758"/>
                  <a:pt x="10389198" y="9228297"/>
                  <a:pt x="10383481" y="9233290"/>
                </a:cubicBezTo>
                <a:close/>
                <a:moveTo>
                  <a:pt x="10365875" y="8821805"/>
                </a:moveTo>
                <a:cubicBezTo>
                  <a:pt x="10351126" y="8810255"/>
                  <a:pt x="10370829" y="8788833"/>
                  <a:pt x="10385501" y="8800306"/>
                </a:cubicBezTo>
                <a:cubicBezTo>
                  <a:pt x="10400288" y="8811856"/>
                  <a:pt x="10380585" y="8833316"/>
                  <a:pt x="10365875" y="8821805"/>
                </a:cubicBezTo>
                <a:close/>
                <a:moveTo>
                  <a:pt x="10380852" y="8919806"/>
                </a:moveTo>
                <a:cubicBezTo>
                  <a:pt x="10387026" y="8924571"/>
                  <a:pt x="10388360" y="8934024"/>
                  <a:pt x="10383519" y="8940238"/>
                </a:cubicBezTo>
                <a:lnTo>
                  <a:pt x="10379556" y="8945345"/>
                </a:lnTo>
                <a:cubicBezTo>
                  <a:pt x="10374717" y="8951559"/>
                  <a:pt x="10365417" y="8952855"/>
                  <a:pt x="10359130" y="8948014"/>
                </a:cubicBezTo>
                <a:cubicBezTo>
                  <a:pt x="10352955" y="8943249"/>
                  <a:pt x="10351621" y="8933796"/>
                  <a:pt x="10356462" y="8927583"/>
                </a:cubicBezTo>
                <a:lnTo>
                  <a:pt x="10360425" y="8922475"/>
                </a:lnTo>
                <a:cubicBezTo>
                  <a:pt x="10365303" y="8916261"/>
                  <a:pt x="10374564" y="8914965"/>
                  <a:pt x="10380852" y="8919806"/>
                </a:cubicBezTo>
                <a:close/>
                <a:moveTo>
                  <a:pt x="10331423" y="8835946"/>
                </a:moveTo>
                <a:cubicBezTo>
                  <a:pt x="10316637" y="8824397"/>
                  <a:pt x="10334777" y="8801640"/>
                  <a:pt x="10349564" y="8813190"/>
                </a:cubicBezTo>
                <a:cubicBezTo>
                  <a:pt x="10364312" y="8824739"/>
                  <a:pt x="10346210" y="8847534"/>
                  <a:pt x="10331423" y="8835946"/>
                </a:cubicBezTo>
                <a:close/>
                <a:moveTo>
                  <a:pt x="10310539" y="8918053"/>
                </a:moveTo>
                <a:cubicBezTo>
                  <a:pt x="10295943" y="8906656"/>
                  <a:pt x="10311034" y="8881688"/>
                  <a:pt x="10325784" y="8893276"/>
                </a:cubicBezTo>
                <a:cubicBezTo>
                  <a:pt x="10340380" y="8904673"/>
                  <a:pt x="10325288" y="8929603"/>
                  <a:pt x="10310539" y="8918053"/>
                </a:cubicBezTo>
                <a:close/>
                <a:moveTo>
                  <a:pt x="10214846" y="8866250"/>
                </a:moveTo>
                <a:lnTo>
                  <a:pt x="10205776" y="8865107"/>
                </a:lnTo>
                <a:cubicBezTo>
                  <a:pt x="10197964" y="8864116"/>
                  <a:pt x="10192132" y="8856759"/>
                  <a:pt x="10193085" y="8848907"/>
                </a:cubicBezTo>
                <a:cubicBezTo>
                  <a:pt x="10194038" y="8841131"/>
                  <a:pt x="10201507" y="8835222"/>
                  <a:pt x="10209282" y="8836213"/>
                </a:cubicBezTo>
                <a:lnTo>
                  <a:pt x="10218352" y="8837357"/>
                </a:lnTo>
                <a:cubicBezTo>
                  <a:pt x="10226164" y="8838348"/>
                  <a:pt x="10231996" y="8845705"/>
                  <a:pt x="10231042" y="8853557"/>
                </a:cubicBezTo>
                <a:cubicBezTo>
                  <a:pt x="10230090" y="8861333"/>
                  <a:pt x="10222658" y="8867241"/>
                  <a:pt x="10214846" y="8866250"/>
                </a:cubicBezTo>
                <a:close/>
                <a:moveTo>
                  <a:pt x="10099755" y="8762988"/>
                </a:moveTo>
                <a:cubicBezTo>
                  <a:pt x="10099030" y="8762912"/>
                  <a:pt x="10098306" y="8762797"/>
                  <a:pt x="10097583" y="8762721"/>
                </a:cubicBezTo>
                <a:lnTo>
                  <a:pt x="10095829" y="8764056"/>
                </a:lnTo>
                <a:cubicBezTo>
                  <a:pt x="10089617" y="8768820"/>
                  <a:pt x="10079937" y="8766229"/>
                  <a:pt x="10075821" y="8760053"/>
                </a:cubicBezTo>
                <a:cubicBezTo>
                  <a:pt x="10071668" y="8753840"/>
                  <a:pt x="10073459" y="8746369"/>
                  <a:pt x="10078528" y="8741451"/>
                </a:cubicBezTo>
                <a:cubicBezTo>
                  <a:pt x="10080433" y="8737297"/>
                  <a:pt x="10084244" y="8734209"/>
                  <a:pt x="10088665" y="8733218"/>
                </a:cubicBezTo>
                <a:lnTo>
                  <a:pt x="10089960" y="8732227"/>
                </a:lnTo>
                <a:cubicBezTo>
                  <a:pt x="10096172" y="8727462"/>
                  <a:pt x="10105852" y="8730054"/>
                  <a:pt x="10109967" y="8736229"/>
                </a:cubicBezTo>
                <a:cubicBezTo>
                  <a:pt x="10110426" y="8736916"/>
                  <a:pt x="10110501" y="8737678"/>
                  <a:pt x="10110844" y="8738364"/>
                </a:cubicBezTo>
                <a:cubicBezTo>
                  <a:pt x="10113740" y="8741147"/>
                  <a:pt x="10115570" y="8744959"/>
                  <a:pt x="10115265" y="8749456"/>
                </a:cubicBezTo>
                <a:cubicBezTo>
                  <a:pt x="10114731" y="8756965"/>
                  <a:pt x="10107567" y="8763942"/>
                  <a:pt x="10099755" y="8762988"/>
                </a:cubicBezTo>
                <a:close/>
                <a:moveTo>
                  <a:pt x="10025631" y="8781209"/>
                </a:moveTo>
                <a:lnTo>
                  <a:pt x="10029557" y="8786279"/>
                </a:lnTo>
                <a:cubicBezTo>
                  <a:pt x="10034511" y="8792683"/>
                  <a:pt x="10034625" y="8800725"/>
                  <a:pt x="10028680" y="8806672"/>
                </a:cubicBezTo>
                <a:cubicBezTo>
                  <a:pt x="10023536" y="8811856"/>
                  <a:pt x="10012941" y="8811779"/>
                  <a:pt x="10008291" y="8805795"/>
                </a:cubicBezTo>
                <a:lnTo>
                  <a:pt x="10004366" y="8800725"/>
                </a:lnTo>
                <a:cubicBezTo>
                  <a:pt x="10003795" y="8799963"/>
                  <a:pt x="10003490" y="8799124"/>
                  <a:pt x="10003070" y="8798362"/>
                </a:cubicBezTo>
                <a:cubicBezTo>
                  <a:pt x="9999526" y="8807586"/>
                  <a:pt x="9984930" y="8812847"/>
                  <a:pt x="9976736" y="8802326"/>
                </a:cubicBezTo>
                <a:cubicBezTo>
                  <a:pt x="9965228" y="8787498"/>
                  <a:pt x="9989617" y="8771527"/>
                  <a:pt x="10001050" y="8786279"/>
                </a:cubicBezTo>
                <a:cubicBezTo>
                  <a:pt x="10001279" y="8786584"/>
                  <a:pt x="10001279" y="8786888"/>
                  <a:pt x="10001470" y="8787155"/>
                </a:cubicBezTo>
                <a:cubicBezTo>
                  <a:pt x="10002117" y="8784754"/>
                  <a:pt x="10003184" y="8782429"/>
                  <a:pt x="10005242" y="8780370"/>
                </a:cubicBezTo>
                <a:cubicBezTo>
                  <a:pt x="10010463" y="8775148"/>
                  <a:pt x="10021020" y="8775224"/>
                  <a:pt x="10025631" y="8781209"/>
                </a:cubicBezTo>
                <a:close/>
                <a:moveTo>
                  <a:pt x="9994076" y="8959983"/>
                </a:moveTo>
                <a:cubicBezTo>
                  <a:pt x="9997431" y="8950758"/>
                  <a:pt x="10013093" y="8945765"/>
                  <a:pt x="10021363" y="8956476"/>
                </a:cubicBezTo>
                <a:cubicBezTo>
                  <a:pt x="10027003" y="8963757"/>
                  <a:pt x="10023725" y="8970999"/>
                  <a:pt x="10017590" y="8974735"/>
                </a:cubicBezTo>
                <a:cubicBezTo>
                  <a:pt x="10018772" y="8975459"/>
                  <a:pt x="10019838" y="8976298"/>
                  <a:pt x="10020715" y="8977289"/>
                </a:cubicBezTo>
                <a:cubicBezTo>
                  <a:pt x="10027079" y="8972943"/>
                  <a:pt x="10035616" y="8974925"/>
                  <a:pt x="10040341" y="8980719"/>
                </a:cubicBezTo>
                <a:cubicBezTo>
                  <a:pt x="10043391" y="8984455"/>
                  <a:pt x="10043809" y="8989410"/>
                  <a:pt x="10042361" y="8993756"/>
                </a:cubicBezTo>
                <a:cubicBezTo>
                  <a:pt x="10042895" y="8992993"/>
                  <a:pt x="10043581" y="8992307"/>
                  <a:pt x="10044343" y="8991697"/>
                </a:cubicBezTo>
                <a:lnTo>
                  <a:pt x="10049450" y="8987733"/>
                </a:lnTo>
                <a:cubicBezTo>
                  <a:pt x="10055700" y="8982892"/>
                  <a:pt x="10063817" y="8981444"/>
                  <a:pt x="10070029" y="8987580"/>
                </a:cubicBezTo>
                <a:cubicBezTo>
                  <a:pt x="10075098" y="8992574"/>
                  <a:pt x="10076394" y="9003361"/>
                  <a:pt x="10070182" y="9008165"/>
                </a:cubicBezTo>
                <a:lnTo>
                  <a:pt x="10065075" y="9012128"/>
                </a:lnTo>
                <a:cubicBezTo>
                  <a:pt x="10058825" y="9016970"/>
                  <a:pt x="10050707" y="9018418"/>
                  <a:pt x="10044495" y="9012281"/>
                </a:cubicBezTo>
                <a:cubicBezTo>
                  <a:pt x="10040913" y="9008736"/>
                  <a:pt x="10039275" y="9002256"/>
                  <a:pt x="10040798" y="8997110"/>
                </a:cubicBezTo>
                <a:cubicBezTo>
                  <a:pt x="10039884" y="8998635"/>
                  <a:pt x="10038702" y="9000007"/>
                  <a:pt x="10037293" y="9001074"/>
                </a:cubicBezTo>
                <a:lnTo>
                  <a:pt x="10032186" y="9005039"/>
                </a:lnTo>
                <a:cubicBezTo>
                  <a:pt x="10030357" y="9006449"/>
                  <a:pt x="10028337" y="9007250"/>
                  <a:pt x="10026279" y="9007631"/>
                </a:cubicBezTo>
                <a:cubicBezTo>
                  <a:pt x="10024640" y="9014225"/>
                  <a:pt x="10020677" y="9020134"/>
                  <a:pt x="10013931" y="9023602"/>
                </a:cubicBezTo>
                <a:cubicBezTo>
                  <a:pt x="10009625" y="9025851"/>
                  <a:pt x="10005281" y="9026728"/>
                  <a:pt x="10001013" y="9026576"/>
                </a:cubicBezTo>
                <a:cubicBezTo>
                  <a:pt x="10000288" y="9028291"/>
                  <a:pt x="9999069" y="9029854"/>
                  <a:pt x="9997697" y="9031341"/>
                </a:cubicBezTo>
                <a:cubicBezTo>
                  <a:pt x="10002270" y="9029472"/>
                  <a:pt x="10007681" y="9029587"/>
                  <a:pt x="10012522" y="9033056"/>
                </a:cubicBezTo>
                <a:cubicBezTo>
                  <a:pt x="10013245" y="9029130"/>
                  <a:pt x="10015341" y="9025585"/>
                  <a:pt x="10019381" y="9023374"/>
                </a:cubicBezTo>
                <a:cubicBezTo>
                  <a:pt x="10025784" y="9019905"/>
                  <a:pt x="10035845" y="9021963"/>
                  <a:pt x="10038932" y="9029130"/>
                </a:cubicBezTo>
                <a:lnTo>
                  <a:pt x="10041484" y="9035000"/>
                </a:lnTo>
                <a:cubicBezTo>
                  <a:pt x="10042323" y="9036943"/>
                  <a:pt x="10042780" y="9039002"/>
                  <a:pt x="10042895" y="9041022"/>
                </a:cubicBezTo>
                <a:cubicBezTo>
                  <a:pt x="10049641" y="9048494"/>
                  <a:pt x="10044725" y="9058290"/>
                  <a:pt x="10036302" y="9061682"/>
                </a:cubicBezTo>
                <a:lnTo>
                  <a:pt x="10042247" y="9060920"/>
                </a:lnTo>
                <a:cubicBezTo>
                  <a:pt x="10050098" y="9059967"/>
                  <a:pt x="10057339" y="9066523"/>
                  <a:pt x="10058025" y="9074147"/>
                </a:cubicBezTo>
                <a:cubicBezTo>
                  <a:pt x="10058710" y="9082152"/>
                  <a:pt x="10052575" y="9088975"/>
                  <a:pt x="10044800" y="9089928"/>
                </a:cubicBezTo>
                <a:lnTo>
                  <a:pt x="10035730" y="9091033"/>
                </a:lnTo>
                <a:cubicBezTo>
                  <a:pt x="10027879" y="9091986"/>
                  <a:pt x="10020639" y="9085468"/>
                  <a:pt x="10019952" y="9077806"/>
                </a:cubicBezTo>
                <a:cubicBezTo>
                  <a:pt x="10019724" y="9075367"/>
                  <a:pt x="10020791" y="9073270"/>
                  <a:pt x="10021706" y="9071174"/>
                </a:cubicBezTo>
                <a:cubicBezTo>
                  <a:pt x="10020754" y="9071440"/>
                  <a:pt x="10019838" y="9071860"/>
                  <a:pt x="10018847" y="9071974"/>
                </a:cubicBezTo>
                <a:lnTo>
                  <a:pt x="10009777" y="9073080"/>
                </a:lnTo>
                <a:cubicBezTo>
                  <a:pt x="10001927" y="9074033"/>
                  <a:pt x="9995143" y="9065875"/>
                  <a:pt x="9995067" y="9058671"/>
                </a:cubicBezTo>
                <a:cubicBezTo>
                  <a:pt x="9995067" y="9057451"/>
                  <a:pt x="9995449" y="9056422"/>
                  <a:pt x="9995715" y="9055355"/>
                </a:cubicBezTo>
                <a:cubicBezTo>
                  <a:pt x="9994647" y="9054859"/>
                  <a:pt x="9993543" y="9054630"/>
                  <a:pt x="9992513" y="9053830"/>
                </a:cubicBezTo>
                <a:cubicBezTo>
                  <a:pt x="9985158" y="9048074"/>
                  <a:pt x="9986645" y="9040108"/>
                  <a:pt x="9991752" y="9035000"/>
                </a:cubicBezTo>
                <a:cubicBezTo>
                  <a:pt x="9986340" y="9036486"/>
                  <a:pt x="9979938" y="9034809"/>
                  <a:pt x="9976508" y="9030349"/>
                </a:cubicBezTo>
                <a:lnTo>
                  <a:pt x="9968581" y="9020095"/>
                </a:lnTo>
                <a:cubicBezTo>
                  <a:pt x="9965303" y="9015864"/>
                  <a:pt x="9964579" y="9010680"/>
                  <a:pt x="9966180" y="9006106"/>
                </a:cubicBezTo>
                <a:cubicBezTo>
                  <a:pt x="9966065" y="9005954"/>
                  <a:pt x="9965913" y="9005801"/>
                  <a:pt x="9965799" y="9005648"/>
                </a:cubicBezTo>
                <a:cubicBezTo>
                  <a:pt x="9960806" y="9013043"/>
                  <a:pt x="9949335" y="9016398"/>
                  <a:pt x="9942247" y="9007250"/>
                </a:cubicBezTo>
                <a:cubicBezTo>
                  <a:pt x="9933634" y="8996157"/>
                  <a:pt x="9944305" y="8983350"/>
                  <a:pt x="9955014" y="8983769"/>
                </a:cubicBezTo>
                <a:cubicBezTo>
                  <a:pt x="9955242" y="8973553"/>
                  <a:pt x="9963703" y="8963261"/>
                  <a:pt x="9972201" y="8958344"/>
                </a:cubicBezTo>
                <a:cubicBezTo>
                  <a:pt x="9978222" y="8954990"/>
                  <a:pt x="9986606" y="8956819"/>
                  <a:pt x="9994076" y="8959983"/>
                </a:cubicBezTo>
                <a:close/>
                <a:moveTo>
                  <a:pt x="9944305" y="8811398"/>
                </a:moveTo>
                <a:cubicBezTo>
                  <a:pt x="9942552" y="8817307"/>
                  <a:pt x="9936835" y="8822072"/>
                  <a:pt x="9930623" y="8821881"/>
                </a:cubicBezTo>
                <a:cubicBezTo>
                  <a:pt x="9921859" y="8821652"/>
                  <a:pt x="9913360" y="8818489"/>
                  <a:pt x="9907643" y="8811551"/>
                </a:cubicBezTo>
                <a:cubicBezTo>
                  <a:pt x="9902689" y="8805490"/>
                  <a:pt x="9901432" y="8797257"/>
                  <a:pt x="9907377" y="8791157"/>
                </a:cubicBezTo>
                <a:cubicBezTo>
                  <a:pt x="9912369" y="8786012"/>
                  <a:pt x="9922850" y="8784830"/>
                  <a:pt x="9927766" y="8790891"/>
                </a:cubicBezTo>
                <a:cubicBezTo>
                  <a:pt x="9928337" y="8791615"/>
                  <a:pt x="9928946" y="8792301"/>
                  <a:pt x="9929594" y="8792949"/>
                </a:cubicBezTo>
                <a:lnTo>
                  <a:pt x="9929594" y="8792949"/>
                </a:lnTo>
                <a:cubicBezTo>
                  <a:pt x="9929709" y="8792987"/>
                  <a:pt x="9929748" y="8792987"/>
                  <a:pt x="9929862" y="8793026"/>
                </a:cubicBezTo>
                <a:cubicBezTo>
                  <a:pt x="9930090" y="8793026"/>
                  <a:pt x="9930128" y="8793026"/>
                  <a:pt x="9930585" y="8793026"/>
                </a:cubicBezTo>
                <a:cubicBezTo>
                  <a:pt x="9933215" y="8793102"/>
                  <a:pt x="9935502" y="8793978"/>
                  <a:pt x="9937560" y="8795198"/>
                </a:cubicBezTo>
                <a:cubicBezTo>
                  <a:pt x="9940723" y="8785478"/>
                  <a:pt x="9954785" y="8779303"/>
                  <a:pt x="9963017" y="8789938"/>
                </a:cubicBezTo>
                <a:cubicBezTo>
                  <a:pt x="9973192" y="8803050"/>
                  <a:pt x="9956310" y="8818259"/>
                  <a:pt x="9944305" y="8811398"/>
                </a:cubicBezTo>
                <a:close/>
                <a:moveTo>
                  <a:pt x="9885045" y="8758338"/>
                </a:moveTo>
                <a:cubicBezTo>
                  <a:pt x="9891295" y="8753497"/>
                  <a:pt x="9899488" y="8752163"/>
                  <a:pt x="9905623" y="8758338"/>
                </a:cubicBezTo>
                <a:cubicBezTo>
                  <a:pt x="9910693" y="8763370"/>
                  <a:pt x="9911873" y="8774119"/>
                  <a:pt x="9905623" y="8778922"/>
                </a:cubicBezTo>
                <a:lnTo>
                  <a:pt x="9900516" y="8782886"/>
                </a:lnTo>
                <a:cubicBezTo>
                  <a:pt x="9894267" y="8787727"/>
                  <a:pt x="9886073" y="8789023"/>
                  <a:pt x="9879938" y="8782886"/>
                </a:cubicBezTo>
                <a:cubicBezTo>
                  <a:pt x="9874869" y="8777816"/>
                  <a:pt x="9873688" y="8767105"/>
                  <a:pt x="9879938" y="8762302"/>
                </a:cubicBezTo>
                <a:lnTo>
                  <a:pt x="9885045" y="8758338"/>
                </a:lnTo>
                <a:close/>
                <a:moveTo>
                  <a:pt x="9893809" y="8929870"/>
                </a:moveTo>
                <a:cubicBezTo>
                  <a:pt x="9891104" y="8937074"/>
                  <a:pt x="9882491" y="8941152"/>
                  <a:pt x="9875250" y="8938294"/>
                </a:cubicBezTo>
                <a:cubicBezTo>
                  <a:pt x="9872429" y="8937189"/>
                  <a:pt x="9869648" y="8936083"/>
                  <a:pt x="9866828" y="8934978"/>
                </a:cubicBezTo>
                <a:cubicBezTo>
                  <a:pt x="9859549" y="8932118"/>
                  <a:pt x="9855624" y="8923847"/>
                  <a:pt x="9858406" y="8916414"/>
                </a:cubicBezTo>
                <a:cubicBezTo>
                  <a:pt x="9861111" y="8909210"/>
                  <a:pt x="9869724" y="8905131"/>
                  <a:pt x="9876965" y="8907990"/>
                </a:cubicBezTo>
                <a:cubicBezTo>
                  <a:pt x="9879786" y="8909096"/>
                  <a:pt x="9882567" y="8910201"/>
                  <a:pt x="9885388" y="8911306"/>
                </a:cubicBezTo>
                <a:cubicBezTo>
                  <a:pt x="9892666" y="8914165"/>
                  <a:pt x="9896591" y="8922437"/>
                  <a:pt x="9893809" y="8929870"/>
                </a:cubicBezTo>
                <a:close/>
                <a:moveTo>
                  <a:pt x="9766980" y="9085773"/>
                </a:moveTo>
                <a:cubicBezTo>
                  <a:pt x="9763855" y="9086307"/>
                  <a:pt x="9760616" y="9086802"/>
                  <a:pt x="9757415" y="9087069"/>
                </a:cubicBezTo>
                <a:cubicBezTo>
                  <a:pt x="9762674" y="9087412"/>
                  <a:pt x="9767857" y="9090538"/>
                  <a:pt x="9769953" y="9095379"/>
                </a:cubicBezTo>
                <a:lnTo>
                  <a:pt x="9772507" y="9101249"/>
                </a:lnTo>
                <a:cubicBezTo>
                  <a:pt x="9775707" y="9108644"/>
                  <a:pt x="9772354" y="9116763"/>
                  <a:pt x="9765304" y="9120346"/>
                </a:cubicBezTo>
                <a:cubicBezTo>
                  <a:pt x="9758443" y="9123815"/>
                  <a:pt x="9749221" y="9120041"/>
                  <a:pt x="9746211" y="9113142"/>
                </a:cubicBezTo>
                <a:lnTo>
                  <a:pt x="9743657" y="9107272"/>
                </a:lnTo>
                <a:cubicBezTo>
                  <a:pt x="9740456" y="9099877"/>
                  <a:pt x="9743810" y="9091758"/>
                  <a:pt x="9750860" y="9088175"/>
                </a:cubicBezTo>
                <a:cubicBezTo>
                  <a:pt x="9752422" y="9087374"/>
                  <a:pt x="9754100" y="9087069"/>
                  <a:pt x="9755776" y="9086993"/>
                </a:cubicBezTo>
                <a:cubicBezTo>
                  <a:pt x="9753909" y="9087031"/>
                  <a:pt x="9752042" y="9087184"/>
                  <a:pt x="9750212" y="9086764"/>
                </a:cubicBezTo>
                <a:cubicBezTo>
                  <a:pt x="9742171" y="9084820"/>
                  <a:pt x="9737103" y="9077044"/>
                  <a:pt x="9738970" y="9068887"/>
                </a:cubicBezTo>
                <a:cubicBezTo>
                  <a:pt x="9740342" y="9062940"/>
                  <a:pt x="9744686" y="9059815"/>
                  <a:pt x="9749641" y="9056956"/>
                </a:cubicBezTo>
                <a:cubicBezTo>
                  <a:pt x="9753490" y="9054745"/>
                  <a:pt x="9757834" y="9055241"/>
                  <a:pt x="9761568" y="9057146"/>
                </a:cubicBezTo>
                <a:cubicBezTo>
                  <a:pt x="9761874" y="9057108"/>
                  <a:pt x="9762141" y="9057032"/>
                  <a:pt x="9762445" y="9056994"/>
                </a:cubicBezTo>
                <a:cubicBezTo>
                  <a:pt x="9770486" y="9055622"/>
                  <a:pt x="9777537" y="9061492"/>
                  <a:pt x="9779061" y="9069153"/>
                </a:cubicBezTo>
                <a:cubicBezTo>
                  <a:pt x="9780700" y="9076930"/>
                  <a:pt x="9774450" y="9084477"/>
                  <a:pt x="9766980" y="9085773"/>
                </a:cubicBezTo>
                <a:close/>
                <a:moveTo>
                  <a:pt x="9747697" y="9180916"/>
                </a:moveTo>
                <a:cubicBezTo>
                  <a:pt x="9740304" y="9163877"/>
                  <a:pt x="9767628" y="9154538"/>
                  <a:pt x="9774945" y="9171501"/>
                </a:cubicBezTo>
                <a:cubicBezTo>
                  <a:pt x="9782339" y="9188502"/>
                  <a:pt x="9755052" y="9197878"/>
                  <a:pt x="9747697" y="9180916"/>
                </a:cubicBezTo>
                <a:close/>
                <a:moveTo>
                  <a:pt x="9688512" y="9058557"/>
                </a:moveTo>
                <a:cubicBezTo>
                  <a:pt x="9690990" y="9066562"/>
                  <a:pt x="9686150" y="9073537"/>
                  <a:pt x="9678985" y="9076624"/>
                </a:cubicBezTo>
                <a:lnTo>
                  <a:pt x="9673116" y="9079178"/>
                </a:lnTo>
                <a:cubicBezTo>
                  <a:pt x="9665952" y="9082304"/>
                  <a:pt x="9657187" y="9076510"/>
                  <a:pt x="9655052" y="9069649"/>
                </a:cubicBezTo>
                <a:cubicBezTo>
                  <a:pt x="9653451" y="9064465"/>
                  <a:pt x="9654938" y="9059738"/>
                  <a:pt x="9658101" y="9056193"/>
                </a:cubicBezTo>
                <a:cubicBezTo>
                  <a:pt x="9656196" y="9054593"/>
                  <a:pt x="9654595" y="9052648"/>
                  <a:pt x="9653604" y="9050361"/>
                </a:cubicBezTo>
                <a:cubicBezTo>
                  <a:pt x="9653414" y="9049942"/>
                  <a:pt x="9653490" y="9049523"/>
                  <a:pt x="9653375" y="9049065"/>
                </a:cubicBezTo>
                <a:cubicBezTo>
                  <a:pt x="9647659" y="9050476"/>
                  <a:pt x="9641485" y="9048761"/>
                  <a:pt x="9638436" y="9041708"/>
                </a:cubicBezTo>
                <a:cubicBezTo>
                  <a:pt x="9631043" y="9024708"/>
                  <a:pt x="9656843" y="9011710"/>
                  <a:pt x="9664198" y="9028748"/>
                </a:cubicBezTo>
                <a:cubicBezTo>
                  <a:pt x="9664465" y="9029358"/>
                  <a:pt x="9664389" y="9029930"/>
                  <a:pt x="9664580" y="9030502"/>
                </a:cubicBezTo>
                <a:lnTo>
                  <a:pt x="9667743" y="9029130"/>
                </a:lnTo>
                <a:cubicBezTo>
                  <a:pt x="9672621" y="9026995"/>
                  <a:pt x="9677804" y="9028291"/>
                  <a:pt x="9681691" y="9031378"/>
                </a:cubicBezTo>
                <a:cubicBezTo>
                  <a:pt x="9683253" y="9031226"/>
                  <a:pt x="9684740" y="9031836"/>
                  <a:pt x="9686226" y="9032255"/>
                </a:cubicBezTo>
                <a:cubicBezTo>
                  <a:pt x="9687255" y="9027643"/>
                  <a:pt x="9690380" y="9023526"/>
                  <a:pt x="9694801" y="9021544"/>
                </a:cubicBezTo>
                <a:cubicBezTo>
                  <a:pt x="9702080" y="9018304"/>
                  <a:pt x="9710502" y="9022764"/>
                  <a:pt x="9713513" y="9029663"/>
                </a:cubicBezTo>
                <a:lnTo>
                  <a:pt x="9716066" y="9035534"/>
                </a:lnTo>
                <a:cubicBezTo>
                  <a:pt x="9719267" y="9042928"/>
                  <a:pt x="9714884" y="9051124"/>
                  <a:pt x="9707949" y="9054249"/>
                </a:cubicBezTo>
                <a:cubicBezTo>
                  <a:pt x="9702918" y="9056498"/>
                  <a:pt x="9697430" y="9054935"/>
                  <a:pt x="9693467" y="9051543"/>
                </a:cubicBezTo>
                <a:cubicBezTo>
                  <a:pt x="9692171" y="9053983"/>
                  <a:pt x="9690380" y="9056156"/>
                  <a:pt x="9688093" y="9057680"/>
                </a:cubicBezTo>
                <a:cubicBezTo>
                  <a:pt x="9688284" y="9058023"/>
                  <a:pt x="9688436" y="9058290"/>
                  <a:pt x="9688512" y="9058557"/>
                </a:cubicBezTo>
                <a:close/>
                <a:moveTo>
                  <a:pt x="9587789" y="9019638"/>
                </a:moveTo>
                <a:lnTo>
                  <a:pt x="9591714" y="9024708"/>
                </a:lnTo>
                <a:cubicBezTo>
                  <a:pt x="9596478" y="9030921"/>
                  <a:pt x="9596821" y="9039536"/>
                  <a:pt x="9590647" y="9045101"/>
                </a:cubicBezTo>
                <a:cubicBezTo>
                  <a:pt x="9585159" y="9050018"/>
                  <a:pt x="9575022" y="9050209"/>
                  <a:pt x="9570258" y="9044034"/>
                </a:cubicBezTo>
                <a:lnTo>
                  <a:pt x="9566333" y="9038964"/>
                </a:lnTo>
                <a:cubicBezTo>
                  <a:pt x="9561569" y="9032789"/>
                  <a:pt x="9561226" y="9024136"/>
                  <a:pt x="9567400" y="9018609"/>
                </a:cubicBezTo>
                <a:cubicBezTo>
                  <a:pt x="9572888" y="9013691"/>
                  <a:pt x="9583025" y="9013501"/>
                  <a:pt x="9587789" y="9019638"/>
                </a:cubicBezTo>
                <a:close/>
                <a:moveTo>
                  <a:pt x="9590571" y="8944126"/>
                </a:moveTo>
                <a:cubicBezTo>
                  <a:pt x="9595830" y="8939171"/>
                  <a:pt x="9606195" y="8938599"/>
                  <a:pt x="9610959" y="8944774"/>
                </a:cubicBezTo>
                <a:lnTo>
                  <a:pt x="9614885" y="8949844"/>
                </a:lnTo>
                <a:cubicBezTo>
                  <a:pt x="9619648" y="8956057"/>
                  <a:pt x="9620372" y="8964481"/>
                  <a:pt x="9614237" y="8970237"/>
                </a:cubicBezTo>
                <a:cubicBezTo>
                  <a:pt x="9608978" y="8975192"/>
                  <a:pt x="9598612" y="8975802"/>
                  <a:pt x="9593848" y="8969589"/>
                </a:cubicBezTo>
                <a:lnTo>
                  <a:pt x="9589923" y="8964519"/>
                </a:lnTo>
                <a:cubicBezTo>
                  <a:pt x="9585159" y="8958344"/>
                  <a:pt x="9584435" y="8949882"/>
                  <a:pt x="9590571" y="8944126"/>
                </a:cubicBezTo>
                <a:close/>
                <a:moveTo>
                  <a:pt x="9581958" y="9236721"/>
                </a:moveTo>
                <a:lnTo>
                  <a:pt x="9577956" y="9241829"/>
                </a:lnTo>
                <a:cubicBezTo>
                  <a:pt x="9572926" y="9248232"/>
                  <a:pt x="9564618" y="9249758"/>
                  <a:pt x="9557682" y="9245374"/>
                </a:cubicBezTo>
                <a:cubicBezTo>
                  <a:pt x="9551279" y="9241295"/>
                  <a:pt x="9549450" y="9231079"/>
                  <a:pt x="9554137" y="9225095"/>
                </a:cubicBezTo>
                <a:lnTo>
                  <a:pt x="9558101" y="9219987"/>
                </a:lnTo>
                <a:cubicBezTo>
                  <a:pt x="9563132" y="9213545"/>
                  <a:pt x="9571440" y="9212020"/>
                  <a:pt x="9578375" y="9216442"/>
                </a:cubicBezTo>
                <a:cubicBezTo>
                  <a:pt x="9584816" y="9220521"/>
                  <a:pt x="9586683" y="9230698"/>
                  <a:pt x="9581958" y="9236721"/>
                </a:cubicBezTo>
                <a:close/>
                <a:moveTo>
                  <a:pt x="9585349" y="9321686"/>
                </a:moveTo>
                <a:lnTo>
                  <a:pt x="9593314" y="9311471"/>
                </a:lnTo>
                <a:cubicBezTo>
                  <a:pt x="9598345" y="9305067"/>
                  <a:pt x="9607834" y="9305143"/>
                  <a:pt x="9613855" y="9309832"/>
                </a:cubicBezTo>
                <a:cubicBezTo>
                  <a:pt x="9620220" y="9314787"/>
                  <a:pt x="9620182" y="9324355"/>
                  <a:pt x="9615494" y="9330339"/>
                </a:cubicBezTo>
                <a:lnTo>
                  <a:pt x="9607529" y="9340555"/>
                </a:lnTo>
                <a:cubicBezTo>
                  <a:pt x="9602499" y="9346959"/>
                  <a:pt x="9593010" y="9346883"/>
                  <a:pt x="9586988" y="9342194"/>
                </a:cubicBezTo>
                <a:cubicBezTo>
                  <a:pt x="9580624" y="9337239"/>
                  <a:pt x="9580662" y="9327671"/>
                  <a:pt x="9585349" y="9321686"/>
                </a:cubicBezTo>
                <a:close/>
                <a:moveTo>
                  <a:pt x="9608139" y="9242515"/>
                </a:moveTo>
                <a:cubicBezTo>
                  <a:pt x="9613093" y="9242744"/>
                  <a:pt x="9617743" y="9245488"/>
                  <a:pt x="9620449" y="9250101"/>
                </a:cubicBezTo>
                <a:cubicBezTo>
                  <a:pt x="9624336" y="9256733"/>
                  <a:pt x="9621135" y="9266186"/>
                  <a:pt x="9614427" y="9269579"/>
                </a:cubicBezTo>
                <a:cubicBezTo>
                  <a:pt x="9609168" y="9272209"/>
                  <a:pt x="9603642" y="9273162"/>
                  <a:pt x="9598002" y="9271408"/>
                </a:cubicBezTo>
                <a:cubicBezTo>
                  <a:pt x="9590952" y="9269198"/>
                  <a:pt x="9587598" y="9263137"/>
                  <a:pt x="9585235" y="9256695"/>
                </a:cubicBezTo>
                <a:cubicBezTo>
                  <a:pt x="9582567" y="9249338"/>
                  <a:pt x="9589237" y="9240952"/>
                  <a:pt x="9596096" y="9239389"/>
                </a:cubicBezTo>
                <a:cubicBezTo>
                  <a:pt x="9600860" y="9238322"/>
                  <a:pt x="9604976" y="9239732"/>
                  <a:pt x="9608139" y="9242515"/>
                </a:cubicBezTo>
                <a:close/>
                <a:moveTo>
                  <a:pt x="9632986" y="9118059"/>
                </a:moveTo>
                <a:cubicBezTo>
                  <a:pt x="9640266" y="9134831"/>
                  <a:pt x="9615609" y="9149850"/>
                  <a:pt x="9608215" y="9132849"/>
                </a:cubicBezTo>
                <a:cubicBezTo>
                  <a:pt x="9600936" y="9116077"/>
                  <a:pt x="9625593" y="9101058"/>
                  <a:pt x="9632986" y="9118059"/>
                </a:cubicBezTo>
                <a:close/>
                <a:moveTo>
                  <a:pt x="9629214" y="9362930"/>
                </a:moveTo>
                <a:cubicBezTo>
                  <a:pt x="9644000" y="9374480"/>
                  <a:pt x="9625822" y="9397237"/>
                  <a:pt x="9611073" y="9385687"/>
                </a:cubicBezTo>
                <a:cubicBezTo>
                  <a:pt x="9596325" y="9374137"/>
                  <a:pt x="9614503" y="9351381"/>
                  <a:pt x="9629214" y="9362930"/>
                </a:cubicBezTo>
                <a:close/>
                <a:moveTo>
                  <a:pt x="9629061" y="9188159"/>
                </a:moveTo>
                <a:cubicBezTo>
                  <a:pt x="9631424" y="9181069"/>
                  <a:pt x="9640037" y="9176113"/>
                  <a:pt x="9647278" y="9178972"/>
                </a:cubicBezTo>
                <a:lnTo>
                  <a:pt x="9655700" y="9182288"/>
                </a:lnTo>
                <a:cubicBezTo>
                  <a:pt x="9662941" y="9185147"/>
                  <a:pt x="9667438" y="9192733"/>
                  <a:pt x="9664885" y="9200509"/>
                </a:cubicBezTo>
                <a:cubicBezTo>
                  <a:pt x="9662560" y="9207599"/>
                  <a:pt x="9653909" y="9212554"/>
                  <a:pt x="9646668" y="9209696"/>
                </a:cubicBezTo>
                <a:lnTo>
                  <a:pt x="9638246" y="9206379"/>
                </a:lnTo>
                <a:cubicBezTo>
                  <a:pt x="9630967" y="9203520"/>
                  <a:pt x="9626508" y="9195935"/>
                  <a:pt x="9629061" y="9188159"/>
                </a:cubicBezTo>
                <a:close/>
                <a:moveTo>
                  <a:pt x="9664808" y="9111465"/>
                </a:moveTo>
                <a:lnTo>
                  <a:pt x="9655738" y="9112570"/>
                </a:lnTo>
                <a:cubicBezTo>
                  <a:pt x="9650326" y="9113218"/>
                  <a:pt x="9645487" y="9109635"/>
                  <a:pt x="9642857" y="9105023"/>
                </a:cubicBezTo>
                <a:cubicBezTo>
                  <a:pt x="9638856" y="9108949"/>
                  <a:pt x="9632720" y="9111084"/>
                  <a:pt x="9627689" y="9108491"/>
                </a:cubicBezTo>
                <a:cubicBezTo>
                  <a:pt x="9626851" y="9107996"/>
                  <a:pt x="9626012" y="9107615"/>
                  <a:pt x="9625098" y="9107272"/>
                </a:cubicBezTo>
                <a:cubicBezTo>
                  <a:pt x="9624984" y="9107234"/>
                  <a:pt x="9625022" y="9107272"/>
                  <a:pt x="9624945" y="9107234"/>
                </a:cubicBezTo>
                <a:cubicBezTo>
                  <a:pt x="9624869" y="9107234"/>
                  <a:pt x="9624831" y="9107234"/>
                  <a:pt x="9624755" y="9107234"/>
                </a:cubicBezTo>
                <a:cubicBezTo>
                  <a:pt x="9624602" y="9107310"/>
                  <a:pt x="9624450" y="9107348"/>
                  <a:pt x="9624260" y="9107424"/>
                </a:cubicBezTo>
                <a:cubicBezTo>
                  <a:pt x="9616752" y="9110436"/>
                  <a:pt x="9608825" y="9107195"/>
                  <a:pt x="9605281" y="9099953"/>
                </a:cubicBezTo>
                <a:cubicBezTo>
                  <a:pt x="9604823" y="9099038"/>
                  <a:pt x="9604823" y="9098009"/>
                  <a:pt x="9604633" y="9097018"/>
                </a:cubicBezTo>
                <a:cubicBezTo>
                  <a:pt x="9601165" y="9097018"/>
                  <a:pt x="9597621" y="9096027"/>
                  <a:pt x="9594877" y="9093854"/>
                </a:cubicBezTo>
                <a:lnTo>
                  <a:pt x="9589770" y="9089890"/>
                </a:lnTo>
                <a:cubicBezTo>
                  <a:pt x="9583368" y="9084897"/>
                  <a:pt x="9583330" y="9075481"/>
                  <a:pt x="9587979" y="9069383"/>
                </a:cubicBezTo>
                <a:cubicBezTo>
                  <a:pt x="9592857" y="9063017"/>
                  <a:pt x="9602499" y="9062902"/>
                  <a:pt x="9608482" y="9067590"/>
                </a:cubicBezTo>
                <a:lnTo>
                  <a:pt x="9613589" y="9071555"/>
                </a:lnTo>
                <a:cubicBezTo>
                  <a:pt x="9616333" y="9073690"/>
                  <a:pt x="9617704" y="9076701"/>
                  <a:pt x="9618238" y="9079865"/>
                </a:cubicBezTo>
                <a:cubicBezTo>
                  <a:pt x="9624869" y="9078340"/>
                  <a:pt x="9631691" y="9078226"/>
                  <a:pt x="9637903" y="9081465"/>
                </a:cubicBezTo>
                <a:cubicBezTo>
                  <a:pt x="9640951" y="9083028"/>
                  <a:pt x="9643352" y="9085354"/>
                  <a:pt x="9644991" y="9088022"/>
                </a:cubicBezTo>
                <a:cubicBezTo>
                  <a:pt x="9647545" y="9085544"/>
                  <a:pt x="9651050" y="9083905"/>
                  <a:pt x="9654862" y="9083448"/>
                </a:cubicBezTo>
                <a:lnTo>
                  <a:pt x="9663931" y="9082343"/>
                </a:lnTo>
                <a:cubicBezTo>
                  <a:pt x="9671782" y="9081389"/>
                  <a:pt x="9678718" y="9089127"/>
                  <a:pt x="9678947" y="9096446"/>
                </a:cubicBezTo>
                <a:cubicBezTo>
                  <a:pt x="9679176" y="9104832"/>
                  <a:pt x="9672621" y="9110550"/>
                  <a:pt x="9664808" y="9111465"/>
                </a:cubicBezTo>
                <a:close/>
                <a:moveTo>
                  <a:pt x="9645830" y="8970732"/>
                </a:moveTo>
                <a:cubicBezTo>
                  <a:pt x="9657187" y="8985446"/>
                  <a:pt x="9633940" y="9002523"/>
                  <a:pt x="9622583" y="8987809"/>
                </a:cubicBezTo>
                <a:cubicBezTo>
                  <a:pt x="9611226" y="8973096"/>
                  <a:pt x="9634511" y="8956019"/>
                  <a:pt x="9645830" y="8970732"/>
                </a:cubicBezTo>
                <a:close/>
                <a:moveTo>
                  <a:pt x="9699031" y="9110664"/>
                </a:moveTo>
                <a:lnTo>
                  <a:pt x="9704900" y="9108110"/>
                </a:lnTo>
                <a:cubicBezTo>
                  <a:pt x="9712064" y="9104985"/>
                  <a:pt x="9720867" y="9109826"/>
                  <a:pt x="9723345" y="9116839"/>
                </a:cubicBezTo>
                <a:cubicBezTo>
                  <a:pt x="9726089" y="9124501"/>
                  <a:pt x="9721782" y="9132163"/>
                  <a:pt x="9714617" y="9135288"/>
                </a:cubicBezTo>
                <a:lnTo>
                  <a:pt x="9708749" y="9137842"/>
                </a:lnTo>
                <a:cubicBezTo>
                  <a:pt x="9701584" y="9140968"/>
                  <a:pt x="9692819" y="9136127"/>
                  <a:pt x="9690303" y="9129113"/>
                </a:cubicBezTo>
                <a:cubicBezTo>
                  <a:pt x="9687598" y="9121452"/>
                  <a:pt x="9691904" y="9113790"/>
                  <a:pt x="9699031" y="9110664"/>
                </a:cubicBezTo>
                <a:close/>
                <a:moveTo>
                  <a:pt x="9730929" y="9013043"/>
                </a:moveTo>
                <a:lnTo>
                  <a:pt x="9736797" y="9010489"/>
                </a:lnTo>
                <a:cubicBezTo>
                  <a:pt x="9744229" y="9007288"/>
                  <a:pt x="9751965" y="9008813"/>
                  <a:pt x="9756424" y="9016017"/>
                </a:cubicBezTo>
                <a:cubicBezTo>
                  <a:pt x="9760234" y="9022192"/>
                  <a:pt x="9757834" y="9032636"/>
                  <a:pt x="9750898" y="9035648"/>
                </a:cubicBezTo>
                <a:lnTo>
                  <a:pt x="9745029" y="9038202"/>
                </a:lnTo>
                <a:cubicBezTo>
                  <a:pt x="9737598" y="9041403"/>
                  <a:pt x="9729862" y="9039879"/>
                  <a:pt x="9725403" y="9032636"/>
                </a:cubicBezTo>
                <a:cubicBezTo>
                  <a:pt x="9721591" y="9026537"/>
                  <a:pt x="9723993" y="9016093"/>
                  <a:pt x="9730929" y="9013043"/>
                </a:cubicBezTo>
                <a:close/>
                <a:moveTo>
                  <a:pt x="9738322" y="8875399"/>
                </a:moveTo>
                <a:cubicBezTo>
                  <a:pt x="9727041" y="8860761"/>
                  <a:pt x="9748307" y="8841245"/>
                  <a:pt x="9759625" y="8855958"/>
                </a:cubicBezTo>
                <a:cubicBezTo>
                  <a:pt x="9770906" y="8870596"/>
                  <a:pt x="9749641" y="8890074"/>
                  <a:pt x="9738322" y="8875399"/>
                </a:cubicBezTo>
                <a:close/>
                <a:moveTo>
                  <a:pt x="9735921" y="8909133"/>
                </a:moveTo>
                <a:cubicBezTo>
                  <a:pt x="9741104" y="8915461"/>
                  <a:pt x="9738741" y="8924381"/>
                  <a:pt x="9733101" y="8929336"/>
                </a:cubicBezTo>
                <a:cubicBezTo>
                  <a:pt x="9731081" y="8931090"/>
                  <a:pt x="9728832" y="8932271"/>
                  <a:pt x="9726546" y="8933110"/>
                </a:cubicBezTo>
                <a:cubicBezTo>
                  <a:pt x="9723421" y="8938180"/>
                  <a:pt x="9717323" y="8940543"/>
                  <a:pt x="9711188" y="8939743"/>
                </a:cubicBezTo>
                <a:lnTo>
                  <a:pt x="9702194" y="8938561"/>
                </a:lnTo>
                <a:cubicBezTo>
                  <a:pt x="9694419" y="8937570"/>
                  <a:pt x="9689656" y="8928459"/>
                  <a:pt x="9691218" y="8921369"/>
                </a:cubicBezTo>
                <a:cubicBezTo>
                  <a:pt x="9692095" y="8917329"/>
                  <a:pt x="9694725" y="8914775"/>
                  <a:pt x="9697811" y="8912907"/>
                </a:cubicBezTo>
                <a:cubicBezTo>
                  <a:pt x="9700326" y="8905322"/>
                  <a:pt x="9708101" y="8899871"/>
                  <a:pt x="9715189" y="8902577"/>
                </a:cubicBezTo>
                <a:cubicBezTo>
                  <a:pt x="9717323" y="8902577"/>
                  <a:pt x="9719534" y="8902729"/>
                  <a:pt x="9721515" y="8903606"/>
                </a:cubicBezTo>
                <a:cubicBezTo>
                  <a:pt x="9726737" y="8902692"/>
                  <a:pt x="9732567" y="8905055"/>
                  <a:pt x="9735921" y="8909133"/>
                </a:cubicBezTo>
                <a:close/>
                <a:moveTo>
                  <a:pt x="9606767" y="8876809"/>
                </a:moveTo>
                <a:cubicBezTo>
                  <a:pt x="9615837" y="8891218"/>
                  <a:pt x="9596325" y="8909743"/>
                  <a:pt x="9585349" y="8895525"/>
                </a:cubicBezTo>
                <a:cubicBezTo>
                  <a:pt x="9583406" y="8893009"/>
                  <a:pt x="9582720" y="8890341"/>
                  <a:pt x="9582453" y="8887711"/>
                </a:cubicBezTo>
                <a:cubicBezTo>
                  <a:pt x="9575403" y="8882565"/>
                  <a:pt x="9572354" y="8871168"/>
                  <a:pt x="9581424" y="8864192"/>
                </a:cubicBezTo>
                <a:lnTo>
                  <a:pt x="9584549" y="8861790"/>
                </a:lnTo>
                <a:cubicBezTo>
                  <a:pt x="9596211" y="8852756"/>
                  <a:pt x="9609130" y="8865488"/>
                  <a:pt x="9606767" y="8876809"/>
                </a:cubicBezTo>
                <a:close/>
                <a:moveTo>
                  <a:pt x="9587712" y="8775910"/>
                </a:moveTo>
                <a:cubicBezTo>
                  <a:pt x="9587483" y="8777511"/>
                  <a:pt x="9587064" y="8778998"/>
                  <a:pt x="9586416" y="8780447"/>
                </a:cubicBezTo>
                <a:cubicBezTo>
                  <a:pt x="9586340" y="8780561"/>
                  <a:pt x="9586340" y="8780713"/>
                  <a:pt x="9586264" y="8780866"/>
                </a:cubicBezTo>
                <a:cubicBezTo>
                  <a:pt x="9584968" y="8783572"/>
                  <a:pt x="9582910" y="8785669"/>
                  <a:pt x="9580205" y="8786850"/>
                </a:cubicBezTo>
                <a:cubicBezTo>
                  <a:pt x="9577842" y="8788223"/>
                  <a:pt x="9575289" y="8789137"/>
                  <a:pt x="9572507" y="8788756"/>
                </a:cubicBezTo>
                <a:lnTo>
                  <a:pt x="9563512" y="8787612"/>
                </a:lnTo>
                <a:cubicBezTo>
                  <a:pt x="9555776" y="8786621"/>
                  <a:pt x="9549564" y="8780370"/>
                  <a:pt x="9550136" y="8772175"/>
                </a:cubicBezTo>
                <a:cubicBezTo>
                  <a:pt x="9550669" y="8764742"/>
                  <a:pt x="9557834" y="8757842"/>
                  <a:pt x="9565570" y="8758834"/>
                </a:cubicBezTo>
                <a:cubicBezTo>
                  <a:pt x="9566904" y="8758986"/>
                  <a:pt x="9568276" y="8759177"/>
                  <a:pt x="9569610" y="8759367"/>
                </a:cubicBezTo>
                <a:cubicBezTo>
                  <a:pt x="9571935" y="8758567"/>
                  <a:pt x="9574488" y="8758300"/>
                  <a:pt x="9577575" y="8759253"/>
                </a:cubicBezTo>
                <a:cubicBezTo>
                  <a:pt x="9585311" y="8761692"/>
                  <a:pt x="9588207" y="8768439"/>
                  <a:pt x="9587827" y="8774805"/>
                </a:cubicBezTo>
                <a:cubicBezTo>
                  <a:pt x="9587827" y="8775034"/>
                  <a:pt x="9587903" y="8775224"/>
                  <a:pt x="9587903" y="8775453"/>
                </a:cubicBezTo>
                <a:cubicBezTo>
                  <a:pt x="9587827" y="8775567"/>
                  <a:pt x="9587712" y="8775720"/>
                  <a:pt x="9587712" y="8775910"/>
                </a:cubicBezTo>
                <a:close/>
                <a:moveTo>
                  <a:pt x="9530624" y="8829924"/>
                </a:moveTo>
                <a:cubicBezTo>
                  <a:pt x="9535006" y="8827675"/>
                  <a:pt x="9539351" y="8828056"/>
                  <a:pt x="9543124" y="8829962"/>
                </a:cubicBezTo>
                <a:cubicBezTo>
                  <a:pt x="9547964" y="8828971"/>
                  <a:pt x="9553147" y="8830458"/>
                  <a:pt x="9556919" y="8834269"/>
                </a:cubicBezTo>
                <a:cubicBezTo>
                  <a:pt x="9562331" y="8839759"/>
                  <a:pt x="9561531" y="8849707"/>
                  <a:pt x="9555814" y="8854625"/>
                </a:cubicBezTo>
                <a:cubicBezTo>
                  <a:pt x="9551394" y="8858512"/>
                  <a:pt x="9546249" y="8860761"/>
                  <a:pt x="9540342" y="8860418"/>
                </a:cubicBezTo>
                <a:cubicBezTo>
                  <a:pt x="9532948" y="8860037"/>
                  <a:pt x="9528223" y="8854968"/>
                  <a:pt x="9524374" y="8849288"/>
                </a:cubicBezTo>
                <a:cubicBezTo>
                  <a:pt x="9519915" y="8842884"/>
                  <a:pt x="9524374" y="8833126"/>
                  <a:pt x="9530624" y="8829924"/>
                </a:cubicBezTo>
                <a:close/>
                <a:moveTo>
                  <a:pt x="9532301" y="8794817"/>
                </a:moveTo>
                <a:cubicBezTo>
                  <a:pt x="9537636" y="8789862"/>
                  <a:pt x="9547926" y="8789442"/>
                  <a:pt x="9552689" y="8795617"/>
                </a:cubicBezTo>
                <a:lnTo>
                  <a:pt x="9556615" y="8800687"/>
                </a:lnTo>
                <a:cubicBezTo>
                  <a:pt x="9561378" y="8806901"/>
                  <a:pt x="9561988" y="8815401"/>
                  <a:pt x="9555814" y="8821080"/>
                </a:cubicBezTo>
                <a:cubicBezTo>
                  <a:pt x="9550479" y="8826036"/>
                  <a:pt x="9540189" y="8826493"/>
                  <a:pt x="9535426" y="8820280"/>
                </a:cubicBezTo>
                <a:lnTo>
                  <a:pt x="9531500" y="8815210"/>
                </a:lnTo>
                <a:cubicBezTo>
                  <a:pt x="9526775" y="8808997"/>
                  <a:pt x="9526165" y="8800497"/>
                  <a:pt x="9532301" y="8794817"/>
                </a:cubicBezTo>
                <a:close/>
                <a:moveTo>
                  <a:pt x="9524717" y="8937874"/>
                </a:moveTo>
                <a:cubicBezTo>
                  <a:pt x="9535883" y="8952398"/>
                  <a:pt x="9515571" y="8972905"/>
                  <a:pt x="9504290" y="8958230"/>
                </a:cubicBezTo>
                <a:cubicBezTo>
                  <a:pt x="9493086" y="8943745"/>
                  <a:pt x="9513398" y="8923199"/>
                  <a:pt x="9524717" y="8937874"/>
                </a:cubicBezTo>
                <a:close/>
                <a:moveTo>
                  <a:pt x="9504785" y="8973515"/>
                </a:moveTo>
                <a:lnTo>
                  <a:pt x="9513780" y="8974697"/>
                </a:lnTo>
                <a:cubicBezTo>
                  <a:pt x="9521821" y="8975726"/>
                  <a:pt x="9527804" y="8980529"/>
                  <a:pt x="9528147" y="8989182"/>
                </a:cubicBezTo>
                <a:cubicBezTo>
                  <a:pt x="9528452" y="8996310"/>
                  <a:pt x="9521173" y="9004505"/>
                  <a:pt x="9513665" y="9003552"/>
                </a:cubicBezTo>
                <a:cubicBezTo>
                  <a:pt x="9510655" y="9003171"/>
                  <a:pt x="9507682" y="9002752"/>
                  <a:pt x="9504671" y="9002409"/>
                </a:cubicBezTo>
                <a:cubicBezTo>
                  <a:pt x="9496630" y="9001379"/>
                  <a:pt x="9490647" y="8996577"/>
                  <a:pt x="9490304" y="8987924"/>
                </a:cubicBezTo>
                <a:cubicBezTo>
                  <a:pt x="9490037" y="8980796"/>
                  <a:pt x="9497278" y="8972524"/>
                  <a:pt x="9504785" y="8973515"/>
                </a:cubicBezTo>
                <a:close/>
                <a:moveTo>
                  <a:pt x="9462331" y="8998406"/>
                </a:moveTo>
                <a:cubicBezTo>
                  <a:pt x="9451127" y="8983845"/>
                  <a:pt x="9471744" y="8963643"/>
                  <a:pt x="9483063" y="8978356"/>
                </a:cubicBezTo>
                <a:cubicBezTo>
                  <a:pt x="9494267" y="8992879"/>
                  <a:pt x="9473650" y="9013082"/>
                  <a:pt x="9462331" y="8998406"/>
                </a:cubicBezTo>
                <a:close/>
                <a:moveTo>
                  <a:pt x="9457148" y="9212249"/>
                </a:moveTo>
                <a:cubicBezTo>
                  <a:pt x="9445868" y="9197612"/>
                  <a:pt x="9467133" y="9178095"/>
                  <a:pt x="9478452" y="9192809"/>
                </a:cubicBezTo>
                <a:cubicBezTo>
                  <a:pt x="9489732" y="9207446"/>
                  <a:pt x="9468467" y="9226963"/>
                  <a:pt x="9457148" y="9212249"/>
                </a:cubicBezTo>
                <a:close/>
                <a:moveTo>
                  <a:pt x="9493429" y="9152404"/>
                </a:moveTo>
                <a:lnTo>
                  <a:pt x="9478223" y="9164144"/>
                </a:lnTo>
                <a:cubicBezTo>
                  <a:pt x="9471821" y="9169061"/>
                  <a:pt x="9462865" y="9166965"/>
                  <a:pt x="9458063" y="9161018"/>
                </a:cubicBezTo>
                <a:cubicBezTo>
                  <a:pt x="9453108" y="9154805"/>
                  <a:pt x="9455205" y="9145466"/>
                  <a:pt x="9461188" y="9140854"/>
                </a:cubicBezTo>
                <a:lnTo>
                  <a:pt x="9476394" y="9129113"/>
                </a:lnTo>
                <a:cubicBezTo>
                  <a:pt x="9482796" y="9124196"/>
                  <a:pt x="9491752" y="9126254"/>
                  <a:pt x="9496554" y="9132239"/>
                </a:cubicBezTo>
                <a:cubicBezTo>
                  <a:pt x="9501546" y="9138453"/>
                  <a:pt x="9499412" y="9147830"/>
                  <a:pt x="9493429" y="9152404"/>
                </a:cubicBezTo>
                <a:close/>
                <a:moveTo>
                  <a:pt x="9502080" y="9097056"/>
                </a:moveTo>
                <a:lnTo>
                  <a:pt x="9497011" y="9100982"/>
                </a:lnTo>
                <a:cubicBezTo>
                  <a:pt x="9490799" y="9105747"/>
                  <a:pt x="9482682" y="9107043"/>
                  <a:pt x="9476622" y="9100944"/>
                </a:cubicBezTo>
                <a:cubicBezTo>
                  <a:pt x="9471630" y="9095913"/>
                  <a:pt x="9470487" y="9085316"/>
                  <a:pt x="9476661" y="9080551"/>
                </a:cubicBezTo>
                <a:lnTo>
                  <a:pt x="9481729" y="9076624"/>
                </a:lnTo>
                <a:cubicBezTo>
                  <a:pt x="9487903" y="9071860"/>
                  <a:pt x="9496058" y="9070564"/>
                  <a:pt x="9502118" y="9076663"/>
                </a:cubicBezTo>
                <a:cubicBezTo>
                  <a:pt x="9507148" y="9081695"/>
                  <a:pt x="9508291" y="9092291"/>
                  <a:pt x="9502080" y="9097056"/>
                </a:cubicBezTo>
                <a:close/>
                <a:moveTo>
                  <a:pt x="9514923" y="9049065"/>
                </a:moveTo>
                <a:cubicBezTo>
                  <a:pt x="9514923" y="9047464"/>
                  <a:pt x="9515342" y="9046092"/>
                  <a:pt x="9515761" y="9044758"/>
                </a:cubicBezTo>
                <a:cubicBezTo>
                  <a:pt x="9510540" y="9051848"/>
                  <a:pt x="9497621" y="9054630"/>
                  <a:pt x="9490380" y="9045215"/>
                </a:cubicBezTo>
                <a:cubicBezTo>
                  <a:pt x="9479061" y="9030540"/>
                  <a:pt x="9504138" y="9016169"/>
                  <a:pt x="9515304" y="9030692"/>
                </a:cubicBezTo>
                <a:cubicBezTo>
                  <a:pt x="9518048" y="9034237"/>
                  <a:pt x="9518581" y="9037782"/>
                  <a:pt x="9517743" y="9040908"/>
                </a:cubicBezTo>
                <a:cubicBezTo>
                  <a:pt x="9520372" y="9037325"/>
                  <a:pt x="9524526" y="9034923"/>
                  <a:pt x="9529328" y="9034352"/>
                </a:cubicBezTo>
                <a:lnTo>
                  <a:pt x="9538398" y="9033246"/>
                </a:lnTo>
                <a:cubicBezTo>
                  <a:pt x="9546249" y="9032293"/>
                  <a:pt x="9553033" y="9040451"/>
                  <a:pt x="9553109" y="9047655"/>
                </a:cubicBezTo>
                <a:cubicBezTo>
                  <a:pt x="9553109" y="9049142"/>
                  <a:pt x="9552689" y="9050361"/>
                  <a:pt x="9552346" y="9051619"/>
                </a:cubicBezTo>
                <a:cubicBezTo>
                  <a:pt x="9555471" y="9050514"/>
                  <a:pt x="9558940" y="9050285"/>
                  <a:pt x="9562179" y="9051581"/>
                </a:cubicBezTo>
                <a:lnTo>
                  <a:pt x="9570601" y="9054897"/>
                </a:lnTo>
                <a:cubicBezTo>
                  <a:pt x="9577880" y="9057756"/>
                  <a:pt x="9581653" y="9066257"/>
                  <a:pt x="9578795" y="9073575"/>
                </a:cubicBezTo>
                <a:cubicBezTo>
                  <a:pt x="9575974" y="9080818"/>
                  <a:pt x="9567362" y="9084667"/>
                  <a:pt x="9560121" y="9081771"/>
                </a:cubicBezTo>
                <a:lnTo>
                  <a:pt x="9551699" y="9078454"/>
                </a:lnTo>
                <a:cubicBezTo>
                  <a:pt x="9544877" y="9075748"/>
                  <a:pt x="9541333" y="9068124"/>
                  <a:pt x="9543277" y="9061110"/>
                </a:cubicBezTo>
                <a:cubicBezTo>
                  <a:pt x="9541828" y="9061682"/>
                  <a:pt x="9540342" y="9062140"/>
                  <a:pt x="9538741" y="9062369"/>
                </a:cubicBezTo>
                <a:lnTo>
                  <a:pt x="9529671" y="9063474"/>
                </a:lnTo>
                <a:cubicBezTo>
                  <a:pt x="9521821" y="9064427"/>
                  <a:pt x="9514999" y="9056270"/>
                  <a:pt x="9514923" y="9049065"/>
                </a:cubicBezTo>
                <a:close/>
                <a:moveTo>
                  <a:pt x="9554328" y="9398075"/>
                </a:moveTo>
                <a:lnTo>
                  <a:pt x="9550365" y="9403183"/>
                </a:lnTo>
                <a:cubicBezTo>
                  <a:pt x="9545487" y="9409397"/>
                  <a:pt x="9535311" y="9409206"/>
                  <a:pt x="9529786" y="9404174"/>
                </a:cubicBezTo>
                <a:cubicBezTo>
                  <a:pt x="9523650" y="9398609"/>
                  <a:pt x="9523916" y="9389804"/>
                  <a:pt x="9528756" y="9383591"/>
                </a:cubicBezTo>
                <a:lnTo>
                  <a:pt x="9532758" y="9378483"/>
                </a:lnTo>
                <a:cubicBezTo>
                  <a:pt x="9537636" y="9372270"/>
                  <a:pt x="9547811" y="9372460"/>
                  <a:pt x="9553299" y="9377491"/>
                </a:cubicBezTo>
                <a:cubicBezTo>
                  <a:pt x="9559435" y="9383057"/>
                  <a:pt x="9559168" y="9391862"/>
                  <a:pt x="9554328" y="9398075"/>
                </a:cubicBezTo>
                <a:close/>
                <a:moveTo>
                  <a:pt x="9596325" y="9428417"/>
                </a:moveTo>
                <a:lnTo>
                  <a:pt x="9592362" y="9433525"/>
                </a:lnTo>
                <a:cubicBezTo>
                  <a:pt x="9587331" y="9439929"/>
                  <a:pt x="9579175" y="9441683"/>
                  <a:pt x="9572125" y="9437299"/>
                </a:cubicBezTo>
                <a:cubicBezTo>
                  <a:pt x="9565723" y="9433334"/>
                  <a:pt x="9563665" y="9423043"/>
                  <a:pt x="9568352" y="9417058"/>
                </a:cubicBezTo>
                <a:lnTo>
                  <a:pt x="9572316" y="9411988"/>
                </a:lnTo>
                <a:cubicBezTo>
                  <a:pt x="9577347" y="9405547"/>
                  <a:pt x="9585502" y="9403831"/>
                  <a:pt x="9592552" y="9408176"/>
                </a:cubicBezTo>
                <a:cubicBezTo>
                  <a:pt x="9598916" y="9412141"/>
                  <a:pt x="9601013" y="9422394"/>
                  <a:pt x="9596325" y="9428417"/>
                </a:cubicBezTo>
                <a:close/>
                <a:moveTo>
                  <a:pt x="9610311" y="9516318"/>
                </a:moveTo>
                <a:cubicBezTo>
                  <a:pt x="9603947" y="9511629"/>
                  <a:pt x="9600670" y="9503891"/>
                  <a:pt x="9604938" y="9496458"/>
                </a:cubicBezTo>
                <a:cubicBezTo>
                  <a:pt x="9608520" y="9490207"/>
                  <a:pt x="9618467" y="9486433"/>
                  <a:pt x="9624793" y="9491083"/>
                </a:cubicBezTo>
                <a:cubicBezTo>
                  <a:pt x="9625517" y="9491655"/>
                  <a:pt x="9626279" y="9492151"/>
                  <a:pt x="9627079" y="9492646"/>
                </a:cubicBezTo>
                <a:lnTo>
                  <a:pt x="9627384" y="9492646"/>
                </a:lnTo>
                <a:cubicBezTo>
                  <a:pt x="9627613" y="9492609"/>
                  <a:pt x="9627651" y="9492609"/>
                  <a:pt x="9628109" y="9492494"/>
                </a:cubicBezTo>
                <a:cubicBezTo>
                  <a:pt x="9636074" y="9490703"/>
                  <a:pt x="9643467" y="9495239"/>
                  <a:pt x="9645830" y="9502977"/>
                </a:cubicBezTo>
                <a:cubicBezTo>
                  <a:pt x="9648078" y="9510333"/>
                  <a:pt x="9642781" y="9519024"/>
                  <a:pt x="9635349" y="9520702"/>
                </a:cubicBezTo>
                <a:cubicBezTo>
                  <a:pt x="9626699" y="9522645"/>
                  <a:pt x="9617590" y="9521693"/>
                  <a:pt x="9610311" y="9516318"/>
                </a:cubicBezTo>
                <a:close/>
                <a:moveTo>
                  <a:pt x="9634549" y="9543648"/>
                </a:moveTo>
                <a:cubicBezTo>
                  <a:pt x="9619762" y="9532060"/>
                  <a:pt x="9639008" y="9510219"/>
                  <a:pt x="9653718" y="9521731"/>
                </a:cubicBezTo>
                <a:cubicBezTo>
                  <a:pt x="9668505" y="9533281"/>
                  <a:pt x="9649259" y="9555160"/>
                  <a:pt x="9634549" y="9543648"/>
                </a:cubicBezTo>
                <a:close/>
                <a:moveTo>
                  <a:pt x="9671935" y="9396398"/>
                </a:moveTo>
                <a:lnTo>
                  <a:pt x="9669267" y="9396741"/>
                </a:lnTo>
                <a:cubicBezTo>
                  <a:pt x="9671096" y="9401582"/>
                  <a:pt x="9670220" y="9407452"/>
                  <a:pt x="9666980" y="9411569"/>
                </a:cubicBezTo>
                <a:lnTo>
                  <a:pt x="9662979" y="9416677"/>
                </a:lnTo>
                <a:cubicBezTo>
                  <a:pt x="9657948" y="9423081"/>
                  <a:pt x="9648573" y="9423157"/>
                  <a:pt x="9642476" y="9418507"/>
                </a:cubicBezTo>
                <a:cubicBezTo>
                  <a:pt x="9636074" y="9413627"/>
                  <a:pt x="9635959" y="9403984"/>
                  <a:pt x="9640647" y="9397999"/>
                </a:cubicBezTo>
                <a:lnTo>
                  <a:pt x="9644610" y="9392891"/>
                </a:lnTo>
                <a:cubicBezTo>
                  <a:pt x="9645982" y="9391138"/>
                  <a:pt x="9647697" y="9389880"/>
                  <a:pt x="9649602" y="9389041"/>
                </a:cubicBezTo>
                <a:cubicBezTo>
                  <a:pt x="9648688" y="9387136"/>
                  <a:pt x="9648116" y="9385115"/>
                  <a:pt x="9648078" y="9383133"/>
                </a:cubicBezTo>
                <a:cubicBezTo>
                  <a:pt x="9647964" y="9374671"/>
                  <a:pt x="9654633" y="9369334"/>
                  <a:pt x="9662446" y="9368381"/>
                </a:cubicBezTo>
                <a:lnTo>
                  <a:pt x="9671515" y="9367276"/>
                </a:lnTo>
                <a:cubicBezTo>
                  <a:pt x="9679366" y="9366323"/>
                  <a:pt x="9686188" y="9374442"/>
                  <a:pt x="9686264" y="9381646"/>
                </a:cubicBezTo>
                <a:cubicBezTo>
                  <a:pt x="9686417" y="9390108"/>
                  <a:pt x="9679747" y="9395445"/>
                  <a:pt x="9671935" y="9396398"/>
                </a:cubicBezTo>
                <a:close/>
                <a:moveTo>
                  <a:pt x="9683596" y="9245565"/>
                </a:moveTo>
                <a:cubicBezTo>
                  <a:pt x="9683253" y="9246441"/>
                  <a:pt x="9682796" y="9247280"/>
                  <a:pt x="9682186" y="9248042"/>
                </a:cubicBezTo>
                <a:lnTo>
                  <a:pt x="9678223" y="9253112"/>
                </a:lnTo>
                <a:cubicBezTo>
                  <a:pt x="9673345" y="9259325"/>
                  <a:pt x="9665799" y="9262718"/>
                  <a:pt x="9658291" y="9258296"/>
                </a:cubicBezTo>
                <a:cubicBezTo>
                  <a:pt x="9652156" y="9254713"/>
                  <a:pt x="9648231" y="9244573"/>
                  <a:pt x="9653108" y="9238398"/>
                </a:cubicBezTo>
                <a:lnTo>
                  <a:pt x="9657110" y="9233290"/>
                </a:lnTo>
                <a:cubicBezTo>
                  <a:pt x="9659054" y="9230851"/>
                  <a:pt x="9661455" y="9229021"/>
                  <a:pt x="9664046" y="9227801"/>
                </a:cubicBezTo>
                <a:cubicBezTo>
                  <a:pt x="9657224" y="9218348"/>
                  <a:pt x="9666028" y="9205960"/>
                  <a:pt x="9676927" y="9206379"/>
                </a:cubicBezTo>
                <a:cubicBezTo>
                  <a:pt x="9676737" y="9206074"/>
                  <a:pt x="9676546" y="9205731"/>
                  <a:pt x="9676355" y="9205426"/>
                </a:cubicBezTo>
                <a:cubicBezTo>
                  <a:pt x="9673383" y="9202186"/>
                  <a:pt x="9672545" y="9198260"/>
                  <a:pt x="9673230" y="9194524"/>
                </a:cubicBezTo>
                <a:cubicBezTo>
                  <a:pt x="9673878" y="9187472"/>
                  <a:pt x="9679099" y="9180992"/>
                  <a:pt x="9686150" y="9180916"/>
                </a:cubicBezTo>
                <a:cubicBezTo>
                  <a:pt x="9681881" y="9175999"/>
                  <a:pt x="9680776" y="9169481"/>
                  <a:pt x="9684435" y="9163344"/>
                </a:cubicBezTo>
                <a:cubicBezTo>
                  <a:pt x="9688245" y="9156978"/>
                  <a:pt x="9698574" y="9154500"/>
                  <a:pt x="9704595" y="9159188"/>
                </a:cubicBezTo>
                <a:lnTo>
                  <a:pt x="9709701" y="9163191"/>
                </a:lnTo>
                <a:cubicBezTo>
                  <a:pt x="9715914" y="9168032"/>
                  <a:pt x="9717895" y="9175580"/>
                  <a:pt x="9714122" y="9182593"/>
                </a:cubicBezTo>
                <a:cubicBezTo>
                  <a:pt x="9715342" y="9182555"/>
                  <a:pt x="9716599" y="9182327"/>
                  <a:pt x="9717742" y="9182593"/>
                </a:cubicBezTo>
                <a:cubicBezTo>
                  <a:pt x="9722735" y="9183813"/>
                  <a:pt x="9725784" y="9187282"/>
                  <a:pt x="9727308" y="9191475"/>
                </a:cubicBezTo>
                <a:cubicBezTo>
                  <a:pt x="9731196" y="9190789"/>
                  <a:pt x="9735387" y="9191513"/>
                  <a:pt x="9738474" y="9193915"/>
                </a:cubicBezTo>
                <a:lnTo>
                  <a:pt x="9748650" y="9201881"/>
                </a:lnTo>
                <a:cubicBezTo>
                  <a:pt x="9752880" y="9205197"/>
                  <a:pt x="9754823" y="9210038"/>
                  <a:pt x="9754404" y="9214879"/>
                </a:cubicBezTo>
                <a:cubicBezTo>
                  <a:pt x="9754557" y="9214994"/>
                  <a:pt x="9754747" y="9215146"/>
                  <a:pt x="9754900" y="9215222"/>
                </a:cubicBezTo>
                <a:cubicBezTo>
                  <a:pt x="9757948" y="9206836"/>
                  <a:pt x="9768238" y="9200776"/>
                  <a:pt x="9777346" y="9207904"/>
                </a:cubicBezTo>
                <a:cubicBezTo>
                  <a:pt x="9788398" y="9216557"/>
                  <a:pt x="9781195" y="9231613"/>
                  <a:pt x="9770677" y="9233786"/>
                </a:cubicBezTo>
                <a:cubicBezTo>
                  <a:pt x="9772964" y="9243735"/>
                  <a:pt x="9767286" y="9255780"/>
                  <a:pt x="9760234" y="9262680"/>
                </a:cubicBezTo>
                <a:cubicBezTo>
                  <a:pt x="9758291" y="9264585"/>
                  <a:pt x="9755471" y="9265348"/>
                  <a:pt x="9752651" y="9265996"/>
                </a:cubicBezTo>
                <a:cubicBezTo>
                  <a:pt x="9753985" y="9271027"/>
                  <a:pt x="9753070" y="9276821"/>
                  <a:pt x="9748954" y="9280214"/>
                </a:cubicBezTo>
                <a:cubicBezTo>
                  <a:pt x="9743429" y="9284712"/>
                  <a:pt x="9737445" y="9288066"/>
                  <a:pt x="9730090" y="9287761"/>
                </a:cubicBezTo>
                <a:cubicBezTo>
                  <a:pt x="9727232" y="9287647"/>
                  <a:pt x="9725022" y="9286313"/>
                  <a:pt x="9722697" y="9285169"/>
                </a:cubicBezTo>
                <a:cubicBezTo>
                  <a:pt x="9719343" y="9293174"/>
                  <a:pt x="9709740" y="9298777"/>
                  <a:pt x="9700860" y="9291840"/>
                </a:cubicBezTo>
                <a:cubicBezTo>
                  <a:pt x="9689579" y="9283035"/>
                  <a:pt x="9697430" y="9267635"/>
                  <a:pt x="9708330" y="9265996"/>
                </a:cubicBezTo>
                <a:cubicBezTo>
                  <a:pt x="9708710" y="9263099"/>
                  <a:pt x="9710044" y="9260278"/>
                  <a:pt x="9712255" y="9257991"/>
                </a:cubicBezTo>
                <a:cubicBezTo>
                  <a:pt x="9710959" y="9257572"/>
                  <a:pt x="9709701" y="9257038"/>
                  <a:pt x="9708634" y="9256276"/>
                </a:cubicBezTo>
                <a:cubicBezTo>
                  <a:pt x="9703527" y="9262031"/>
                  <a:pt x="9694762" y="9262222"/>
                  <a:pt x="9688779" y="9257762"/>
                </a:cubicBezTo>
                <a:cubicBezTo>
                  <a:pt x="9684892" y="9254865"/>
                  <a:pt x="9683253" y="9250139"/>
                  <a:pt x="9683596" y="9245565"/>
                </a:cubicBezTo>
                <a:close/>
                <a:moveTo>
                  <a:pt x="9722163" y="9330492"/>
                </a:moveTo>
                <a:cubicBezTo>
                  <a:pt x="9717514" y="9336705"/>
                  <a:pt x="9707986" y="9338306"/>
                  <a:pt x="9701813" y="9333465"/>
                </a:cubicBezTo>
                <a:lnTo>
                  <a:pt x="9696706" y="9329501"/>
                </a:lnTo>
                <a:cubicBezTo>
                  <a:pt x="9690494" y="9324622"/>
                  <a:pt x="9688932" y="9315549"/>
                  <a:pt x="9693734" y="9309107"/>
                </a:cubicBezTo>
                <a:cubicBezTo>
                  <a:pt x="9698383" y="9302894"/>
                  <a:pt x="9707910" y="9301294"/>
                  <a:pt x="9714122" y="9306134"/>
                </a:cubicBezTo>
                <a:lnTo>
                  <a:pt x="9719229" y="9310098"/>
                </a:lnTo>
                <a:cubicBezTo>
                  <a:pt x="9725441" y="9314978"/>
                  <a:pt x="9726965" y="9324088"/>
                  <a:pt x="9722163" y="9330492"/>
                </a:cubicBezTo>
                <a:close/>
                <a:moveTo>
                  <a:pt x="9714808" y="9543344"/>
                </a:moveTo>
                <a:cubicBezTo>
                  <a:pt x="9711798" y="9543725"/>
                  <a:pt x="9708749" y="9544106"/>
                  <a:pt x="9705738" y="9544449"/>
                </a:cubicBezTo>
                <a:cubicBezTo>
                  <a:pt x="9697926" y="9545402"/>
                  <a:pt x="9690418" y="9539951"/>
                  <a:pt x="9689313" y="9532060"/>
                </a:cubicBezTo>
                <a:cubicBezTo>
                  <a:pt x="9688245" y="9524361"/>
                  <a:pt x="9693924" y="9516585"/>
                  <a:pt x="9701736" y="9515631"/>
                </a:cubicBezTo>
                <a:cubicBezTo>
                  <a:pt x="9704747" y="9515251"/>
                  <a:pt x="9707796" y="9514870"/>
                  <a:pt x="9710807" y="9514526"/>
                </a:cubicBezTo>
                <a:cubicBezTo>
                  <a:pt x="9718619" y="9513574"/>
                  <a:pt x="9726127" y="9519024"/>
                  <a:pt x="9727232" y="9526953"/>
                </a:cubicBezTo>
                <a:cubicBezTo>
                  <a:pt x="9728261" y="9534614"/>
                  <a:pt x="9722621" y="9542352"/>
                  <a:pt x="9714808" y="9543344"/>
                </a:cubicBezTo>
                <a:close/>
                <a:moveTo>
                  <a:pt x="9727422" y="9481249"/>
                </a:moveTo>
                <a:cubicBezTo>
                  <a:pt x="9723649" y="9487615"/>
                  <a:pt x="9713284" y="9490207"/>
                  <a:pt x="9707300" y="9485518"/>
                </a:cubicBezTo>
                <a:lnTo>
                  <a:pt x="9702194" y="9481554"/>
                </a:lnTo>
                <a:cubicBezTo>
                  <a:pt x="9695753" y="9476523"/>
                  <a:pt x="9693658" y="9468708"/>
                  <a:pt x="9697926" y="9461428"/>
                </a:cubicBezTo>
                <a:cubicBezTo>
                  <a:pt x="9701660" y="9455062"/>
                  <a:pt x="9712064" y="9452470"/>
                  <a:pt x="9718048" y="9457158"/>
                </a:cubicBezTo>
                <a:lnTo>
                  <a:pt x="9723154" y="9461123"/>
                </a:lnTo>
                <a:cubicBezTo>
                  <a:pt x="9729595" y="9466155"/>
                  <a:pt x="9731691" y="9473969"/>
                  <a:pt x="9727422" y="9481249"/>
                </a:cubicBezTo>
                <a:close/>
                <a:moveTo>
                  <a:pt x="9733825" y="9420527"/>
                </a:moveTo>
                <a:cubicBezTo>
                  <a:pt x="9729785" y="9426702"/>
                  <a:pt x="9719877" y="9429637"/>
                  <a:pt x="9713665" y="9424796"/>
                </a:cubicBezTo>
                <a:lnTo>
                  <a:pt x="9708558" y="9420832"/>
                </a:lnTo>
                <a:cubicBezTo>
                  <a:pt x="9702346" y="9415991"/>
                  <a:pt x="9699717" y="9407758"/>
                  <a:pt x="9704290" y="9400705"/>
                </a:cubicBezTo>
                <a:cubicBezTo>
                  <a:pt x="9708291" y="9394531"/>
                  <a:pt x="9718238" y="9391595"/>
                  <a:pt x="9724450" y="9396436"/>
                </a:cubicBezTo>
                <a:lnTo>
                  <a:pt x="9729556" y="9400400"/>
                </a:lnTo>
                <a:cubicBezTo>
                  <a:pt x="9735769" y="9405280"/>
                  <a:pt x="9738398" y="9413475"/>
                  <a:pt x="9733825" y="9420527"/>
                </a:cubicBezTo>
                <a:close/>
                <a:moveTo>
                  <a:pt x="9741561" y="9586341"/>
                </a:moveTo>
                <a:cubicBezTo>
                  <a:pt x="9726774" y="9574753"/>
                  <a:pt x="9745068" y="9552111"/>
                  <a:pt x="9759777" y="9563622"/>
                </a:cubicBezTo>
                <a:cubicBezTo>
                  <a:pt x="9774602" y="9575210"/>
                  <a:pt x="9756309" y="9597853"/>
                  <a:pt x="9741561" y="9586341"/>
                </a:cubicBezTo>
                <a:close/>
                <a:moveTo>
                  <a:pt x="9761988" y="9520130"/>
                </a:moveTo>
                <a:cubicBezTo>
                  <a:pt x="9747316" y="9508656"/>
                  <a:pt x="9763550" y="9484451"/>
                  <a:pt x="9778300" y="9496039"/>
                </a:cubicBezTo>
                <a:cubicBezTo>
                  <a:pt x="9793009" y="9507512"/>
                  <a:pt x="9776775" y="9531679"/>
                  <a:pt x="9761988" y="9520130"/>
                </a:cubicBezTo>
                <a:close/>
                <a:moveTo>
                  <a:pt x="9811874" y="9604523"/>
                </a:moveTo>
                <a:cubicBezTo>
                  <a:pt x="9815571" y="9607382"/>
                  <a:pt x="9817019" y="9610851"/>
                  <a:pt x="9816942" y="9614206"/>
                </a:cubicBezTo>
                <a:cubicBezTo>
                  <a:pt x="9818848" y="9610165"/>
                  <a:pt x="9822926" y="9607192"/>
                  <a:pt x="9827422" y="9606277"/>
                </a:cubicBezTo>
                <a:cubicBezTo>
                  <a:pt x="9827422" y="9605476"/>
                  <a:pt x="9827346" y="9604676"/>
                  <a:pt x="9827422" y="9603875"/>
                </a:cubicBezTo>
                <a:cubicBezTo>
                  <a:pt x="9828566" y="9596061"/>
                  <a:pt x="9835197" y="9590000"/>
                  <a:pt x="9843315" y="9590801"/>
                </a:cubicBezTo>
                <a:cubicBezTo>
                  <a:pt x="9850479" y="9591525"/>
                  <a:pt x="9856538" y="9598158"/>
                  <a:pt x="9856272" y="9605476"/>
                </a:cubicBezTo>
                <a:cubicBezTo>
                  <a:pt x="9856424" y="9605820"/>
                  <a:pt x="9856615" y="9606162"/>
                  <a:pt x="9856767" y="9606505"/>
                </a:cubicBezTo>
                <a:cubicBezTo>
                  <a:pt x="9856843" y="9606620"/>
                  <a:pt x="9856919" y="9606696"/>
                  <a:pt x="9857033" y="9606887"/>
                </a:cubicBezTo>
                <a:cubicBezTo>
                  <a:pt x="9857796" y="9607802"/>
                  <a:pt x="9858444" y="9608755"/>
                  <a:pt x="9859206" y="9609669"/>
                </a:cubicBezTo>
                <a:cubicBezTo>
                  <a:pt x="9859777" y="9610355"/>
                  <a:pt x="9863284" y="9613900"/>
                  <a:pt x="9860045" y="9610775"/>
                </a:cubicBezTo>
                <a:cubicBezTo>
                  <a:pt x="9864160" y="9614777"/>
                  <a:pt x="9867438" y="9618627"/>
                  <a:pt x="9866866" y="9624840"/>
                </a:cubicBezTo>
                <a:cubicBezTo>
                  <a:pt x="9866295" y="9631092"/>
                  <a:pt x="9861950" y="9635895"/>
                  <a:pt x="9856119" y="9637610"/>
                </a:cubicBezTo>
                <a:cubicBezTo>
                  <a:pt x="9854938" y="9637953"/>
                  <a:pt x="9853718" y="9638182"/>
                  <a:pt x="9852499" y="9638296"/>
                </a:cubicBezTo>
                <a:cubicBezTo>
                  <a:pt x="9843467" y="9641498"/>
                  <a:pt x="9833063" y="9638029"/>
                  <a:pt x="9824717" y="9634217"/>
                </a:cubicBezTo>
                <a:cubicBezTo>
                  <a:pt x="9818314" y="9631283"/>
                  <a:pt x="9815037" y="9625260"/>
                  <a:pt x="9815875" y="9618589"/>
                </a:cubicBezTo>
                <a:cubicBezTo>
                  <a:pt x="9812407" y="9626708"/>
                  <a:pt x="9800632" y="9632502"/>
                  <a:pt x="9791332" y="9625183"/>
                </a:cubicBezTo>
                <a:cubicBezTo>
                  <a:pt x="9776623" y="9613595"/>
                  <a:pt x="9797316" y="9593088"/>
                  <a:pt x="9811874" y="9604523"/>
                </a:cubicBezTo>
                <a:close/>
                <a:moveTo>
                  <a:pt x="9835578" y="9731571"/>
                </a:moveTo>
                <a:lnTo>
                  <a:pt x="9831615" y="9736679"/>
                </a:lnTo>
                <a:cubicBezTo>
                  <a:pt x="9826774" y="9742892"/>
                  <a:pt x="9817476" y="9744188"/>
                  <a:pt x="9811187" y="9739347"/>
                </a:cubicBezTo>
                <a:cubicBezTo>
                  <a:pt x="9805014" y="9734582"/>
                  <a:pt x="9803680" y="9725129"/>
                  <a:pt x="9808521" y="9718916"/>
                </a:cubicBezTo>
                <a:lnTo>
                  <a:pt x="9812521" y="9713808"/>
                </a:lnTo>
                <a:cubicBezTo>
                  <a:pt x="9817362" y="9707595"/>
                  <a:pt x="9826622" y="9706299"/>
                  <a:pt x="9832949" y="9711140"/>
                </a:cubicBezTo>
                <a:cubicBezTo>
                  <a:pt x="9839083" y="9715905"/>
                  <a:pt x="9840417" y="9725358"/>
                  <a:pt x="9835578" y="9731571"/>
                </a:cubicBezTo>
                <a:close/>
                <a:moveTo>
                  <a:pt x="9786873" y="10099336"/>
                </a:moveTo>
                <a:cubicBezTo>
                  <a:pt x="9786873" y="10091750"/>
                  <a:pt x="9793962" y="10083097"/>
                  <a:pt x="9802155" y="10084050"/>
                </a:cubicBezTo>
                <a:cubicBezTo>
                  <a:pt x="9803108" y="10084203"/>
                  <a:pt x="9804062" y="10084240"/>
                  <a:pt x="9805052" y="10084240"/>
                </a:cubicBezTo>
                <a:lnTo>
                  <a:pt x="9805052" y="10084240"/>
                </a:lnTo>
                <a:cubicBezTo>
                  <a:pt x="9805166" y="10084203"/>
                  <a:pt x="9805166" y="10084164"/>
                  <a:pt x="9805319" y="10084088"/>
                </a:cubicBezTo>
                <a:cubicBezTo>
                  <a:pt x="9805510" y="10083935"/>
                  <a:pt x="9805548" y="10083898"/>
                  <a:pt x="9805891" y="10083555"/>
                </a:cubicBezTo>
                <a:cubicBezTo>
                  <a:pt x="9812178" y="10077761"/>
                  <a:pt x="9821325" y="10078027"/>
                  <a:pt x="9827499" y="10083821"/>
                </a:cubicBezTo>
                <a:cubicBezTo>
                  <a:pt x="9833406" y="10089348"/>
                  <a:pt x="9833101" y="10100021"/>
                  <a:pt x="9827232" y="10105435"/>
                </a:cubicBezTo>
                <a:cubicBezTo>
                  <a:pt x="9820372" y="10111762"/>
                  <a:pt x="9811607" y="10115650"/>
                  <a:pt x="9802155" y="10114583"/>
                </a:cubicBezTo>
                <a:cubicBezTo>
                  <a:pt x="9793924" y="10113706"/>
                  <a:pt x="9786873" y="10108370"/>
                  <a:pt x="9786873" y="10099336"/>
                </a:cubicBezTo>
                <a:close/>
                <a:moveTo>
                  <a:pt x="9800860" y="10193297"/>
                </a:moveTo>
                <a:cubicBezTo>
                  <a:pt x="9803261" y="10184606"/>
                  <a:pt x="9811492" y="10181481"/>
                  <a:pt x="9819687" y="10182624"/>
                </a:cubicBezTo>
                <a:lnTo>
                  <a:pt x="9826431" y="10183577"/>
                </a:lnTo>
                <a:cubicBezTo>
                  <a:pt x="9834663" y="10184759"/>
                  <a:pt x="9839083" y="10195203"/>
                  <a:pt x="9837103" y="10202407"/>
                </a:cubicBezTo>
                <a:cubicBezTo>
                  <a:pt x="9834701" y="10211097"/>
                  <a:pt x="9826469" y="10214223"/>
                  <a:pt x="9818276" y="10213080"/>
                </a:cubicBezTo>
                <a:lnTo>
                  <a:pt x="9811530" y="10212127"/>
                </a:lnTo>
                <a:cubicBezTo>
                  <a:pt x="9803299" y="10210945"/>
                  <a:pt x="9798878" y="10200463"/>
                  <a:pt x="9800860" y="10193297"/>
                </a:cubicBezTo>
                <a:close/>
                <a:moveTo>
                  <a:pt x="9826126" y="10312073"/>
                </a:moveTo>
                <a:cubicBezTo>
                  <a:pt x="9806653" y="10309291"/>
                  <a:pt x="9809282" y="10278795"/>
                  <a:pt x="9828719" y="10281578"/>
                </a:cubicBezTo>
                <a:cubicBezTo>
                  <a:pt x="9848154" y="10284361"/>
                  <a:pt x="9845601" y="10314817"/>
                  <a:pt x="9826126" y="10312073"/>
                </a:cubicBezTo>
                <a:close/>
                <a:moveTo>
                  <a:pt x="9838588" y="10126818"/>
                </a:moveTo>
                <a:cubicBezTo>
                  <a:pt x="9819076" y="10124036"/>
                  <a:pt x="9825174" y="10094076"/>
                  <a:pt x="9844572" y="10096820"/>
                </a:cubicBezTo>
                <a:cubicBezTo>
                  <a:pt x="9864084" y="10099641"/>
                  <a:pt x="9857986" y="10129601"/>
                  <a:pt x="9838588" y="10126818"/>
                </a:cubicBezTo>
                <a:close/>
                <a:moveTo>
                  <a:pt x="9882110" y="10213804"/>
                </a:moveTo>
                <a:cubicBezTo>
                  <a:pt x="9880890" y="10222304"/>
                  <a:pt x="9875213" y="10228442"/>
                  <a:pt x="9866218" y="10228480"/>
                </a:cubicBezTo>
                <a:cubicBezTo>
                  <a:pt x="9858520" y="10228518"/>
                  <a:pt x="9850403" y="10220513"/>
                  <a:pt x="9851546" y="10212584"/>
                </a:cubicBezTo>
                <a:lnTo>
                  <a:pt x="9852499" y="10205837"/>
                </a:lnTo>
                <a:cubicBezTo>
                  <a:pt x="9853718" y="10197337"/>
                  <a:pt x="9859397" y="10191238"/>
                  <a:pt x="9868390" y="10191162"/>
                </a:cubicBezTo>
                <a:cubicBezTo>
                  <a:pt x="9876050" y="10191162"/>
                  <a:pt x="9884168" y="10199129"/>
                  <a:pt x="9883063" y="10207057"/>
                </a:cubicBezTo>
                <a:lnTo>
                  <a:pt x="9882110" y="10213804"/>
                </a:lnTo>
                <a:close/>
                <a:moveTo>
                  <a:pt x="9904938" y="10062056"/>
                </a:moveTo>
                <a:cubicBezTo>
                  <a:pt x="9904214" y="10062170"/>
                  <a:pt x="9903641" y="10062628"/>
                  <a:pt x="9902880" y="10062666"/>
                </a:cubicBezTo>
                <a:lnTo>
                  <a:pt x="9893277" y="10062971"/>
                </a:lnTo>
                <a:cubicBezTo>
                  <a:pt x="9884968" y="10063237"/>
                  <a:pt x="9878413" y="10054546"/>
                  <a:pt x="9878832" y="10046885"/>
                </a:cubicBezTo>
                <a:cubicBezTo>
                  <a:pt x="9879175" y="10040329"/>
                  <a:pt x="9883406" y="10035640"/>
                  <a:pt x="9889008" y="10033582"/>
                </a:cubicBezTo>
                <a:cubicBezTo>
                  <a:pt x="9889656" y="10031333"/>
                  <a:pt x="9890647" y="10029160"/>
                  <a:pt x="9892323" y="10027216"/>
                </a:cubicBezTo>
                <a:cubicBezTo>
                  <a:pt x="9895943" y="10023100"/>
                  <a:pt x="9902156" y="10021727"/>
                  <a:pt x="9907491" y="10023137"/>
                </a:cubicBezTo>
                <a:cubicBezTo>
                  <a:pt x="9912827" y="10021270"/>
                  <a:pt x="9919343" y="10022718"/>
                  <a:pt x="9923573" y="10026415"/>
                </a:cubicBezTo>
                <a:cubicBezTo>
                  <a:pt x="9927308" y="10029656"/>
                  <a:pt x="9928375" y="10034230"/>
                  <a:pt x="9927841" y="10038690"/>
                </a:cubicBezTo>
                <a:cubicBezTo>
                  <a:pt x="9931500" y="10044026"/>
                  <a:pt x="9932300" y="10051230"/>
                  <a:pt x="9926623" y="10057292"/>
                </a:cubicBezTo>
                <a:lnTo>
                  <a:pt x="9923764" y="10060379"/>
                </a:lnTo>
                <a:cubicBezTo>
                  <a:pt x="9917819" y="10066744"/>
                  <a:pt x="9910425" y="10065944"/>
                  <a:pt x="9904938" y="10062056"/>
                </a:cubicBezTo>
                <a:close/>
                <a:moveTo>
                  <a:pt x="9959892" y="10182624"/>
                </a:moveTo>
                <a:cubicBezTo>
                  <a:pt x="9964922" y="10177096"/>
                  <a:pt x="9974831" y="10175266"/>
                  <a:pt x="9980585" y="10180680"/>
                </a:cubicBezTo>
                <a:lnTo>
                  <a:pt x="9985540" y="10185330"/>
                </a:lnTo>
                <a:cubicBezTo>
                  <a:pt x="9991599" y="10190972"/>
                  <a:pt x="9993581" y="10199815"/>
                  <a:pt x="9988131" y="10206791"/>
                </a:cubicBezTo>
                <a:cubicBezTo>
                  <a:pt x="9983367" y="10212889"/>
                  <a:pt x="9972697" y="10215025"/>
                  <a:pt x="9966676" y="10209383"/>
                </a:cubicBezTo>
                <a:lnTo>
                  <a:pt x="9961721" y="10204732"/>
                </a:lnTo>
                <a:cubicBezTo>
                  <a:pt x="9960311" y="10203436"/>
                  <a:pt x="9959167" y="10201911"/>
                  <a:pt x="9958253" y="10200310"/>
                </a:cubicBezTo>
                <a:cubicBezTo>
                  <a:pt x="9955547" y="10203359"/>
                  <a:pt x="9951774" y="10205380"/>
                  <a:pt x="9947544" y="10205532"/>
                </a:cubicBezTo>
                <a:lnTo>
                  <a:pt x="9937941" y="10205876"/>
                </a:lnTo>
                <a:cubicBezTo>
                  <a:pt x="9929671" y="10206143"/>
                  <a:pt x="9922392" y="10199472"/>
                  <a:pt x="9922087" y="10191162"/>
                </a:cubicBezTo>
                <a:cubicBezTo>
                  <a:pt x="9921782" y="10182929"/>
                  <a:pt x="9928528" y="10175572"/>
                  <a:pt x="9936798" y="10175266"/>
                </a:cubicBezTo>
                <a:lnTo>
                  <a:pt x="9945867" y="10174962"/>
                </a:lnTo>
                <a:cubicBezTo>
                  <a:pt x="9942476" y="10171683"/>
                  <a:pt x="9940380" y="10167071"/>
                  <a:pt x="9941103" y="10162192"/>
                </a:cubicBezTo>
                <a:lnTo>
                  <a:pt x="9942057" y="10155484"/>
                </a:lnTo>
                <a:cubicBezTo>
                  <a:pt x="9943237" y="10147288"/>
                  <a:pt x="9950974" y="10141228"/>
                  <a:pt x="9959244" y="10142371"/>
                </a:cubicBezTo>
                <a:cubicBezTo>
                  <a:pt x="9960806" y="10142562"/>
                  <a:pt x="9962217" y="10143247"/>
                  <a:pt x="9963589" y="10143934"/>
                </a:cubicBezTo>
                <a:cubicBezTo>
                  <a:pt x="9968085" y="10136120"/>
                  <a:pt x="9979023" y="10131546"/>
                  <a:pt x="9987560" y="10139550"/>
                </a:cubicBezTo>
                <a:cubicBezTo>
                  <a:pt x="10000212" y="10151405"/>
                  <a:pt x="9985197" y="10169626"/>
                  <a:pt x="9971630" y="10164784"/>
                </a:cubicBezTo>
                <a:lnTo>
                  <a:pt x="9971401" y="10166347"/>
                </a:lnTo>
                <a:cubicBezTo>
                  <a:pt x="9970372" y="10173475"/>
                  <a:pt x="9964351" y="10178660"/>
                  <a:pt x="9957376" y="10179231"/>
                </a:cubicBezTo>
                <a:cubicBezTo>
                  <a:pt x="9958367" y="10180108"/>
                  <a:pt x="9959130" y="10181365"/>
                  <a:pt x="9959892" y="10182624"/>
                </a:cubicBezTo>
                <a:close/>
                <a:moveTo>
                  <a:pt x="9988360" y="10038194"/>
                </a:moveTo>
                <a:cubicBezTo>
                  <a:pt x="9982986" y="10044864"/>
                  <a:pt x="9971706" y="10048067"/>
                  <a:pt x="9963512" y="10040404"/>
                </a:cubicBezTo>
                <a:cubicBezTo>
                  <a:pt x="9954099" y="10031600"/>
                  <a:pt x="9961073" y="10020240"/>
                  <a:pt x="9970982" y="10017228"/>
                </a:cubicBezTo>
                <a:lnTo>
                  <a:pt x="9964694" y="10017419"/>
                </a:lnTo>
                <a:cubicBezTo>
                  <a:pt x="9956424" y="10017687"/>
                  <a:pt x="9949412" y="10010177"/>
                  <a:pt x="9949412" y="10002095"/>
                </a:cubicBezTo>
                <a:cubicBezTo>
                  <a:pt x="9949412" y="9993634"/>
                  <a:pt x="9956462" y="9987116"/>
                  <a:pt x="9964732" y="9986848"/>
                </a:cubicBezTo>
                <a:lnTo>
                  <a:pt x="9974335" y="9986544"/>
                </a:lnTo>
                <a:cubicBezTo>
                  <a:pt x="9982606" y="9986277"/>
                  <a:pt x="9989617" y="9993786"/>
                  <a:pt x="9989617" y="10001829"/>
                </a:cubicBezTo>
                <a:cubicBezTo>
                  <a:pt x="9989617" y="10005032"/>
                  <a:pt x="9988322" y="10007814"/>
                  <a:pt x="9986606" y="10010215"/>
                </a:cubicBezTo>
                <a:cubicBezTo>
                  <a:pt x="9987179" y="10008385"/>
                  <a:pt x="9988055" y="10006671"/>
                  <a:pt x="9989388" y="10005221"/>
                </a:cubicBezTo>
                <a:lnTo>
                  <a:pt x="9998688" y="9995311"/>
                </a:lnTo>
                <a:cubicBezTo>
                  <a:pt x="10004328" y="9989251"/>
                  <a:pt x="10013550" y="9987764"/>
                  <a:pt x="10020220" y="9993329"/>
                </a:cubicBezTo>
                <a:cubicBezTo>
                  <a:pt x="10026279" y="9998360"/>
                  <a:pt x="10027841" y="10008842"/>
                  <a:pt x="10022202" y="10014866"/>
                </a:cubicBezTo>
                <a:lnTo>
                  <a:pt x="10012902" y="10024776"/>
                </a:lnTo>
                <a:cubicBezTo>
                  <a:pt x="10012293" y="10025462"/>
                  <a:pt x="10011493" y="10025844"/>
                  <a:pt x="10010768" y="10026378"/>
                </a:cubicBezTo>
                <a:cubicBezTo>
                  <a:pt x="10012597" y="10027101"/>
                  <a:pt x="10014427" y="10027940"/>
                  <a:pt x="10016104" y="10029503"/>
                </a:cubicBezTo>
                <a:cubicBezTo>
                  <a:pt x="10030433" y="10042921"/>
                  <a:pt x="10006843" y="10062437"/>
                  <a:pt x="9992667" y="10049134"/>
                </a:cubicBezTo>
                <a:cubicBezTo>
                  <a:pt x="9988970" y="10045628"/>
                  <a:pt x="9987826" y="10041777"/>
                  <a:pt x="9988360" y="10038194"/>
                </a:cubicBezTo>
                <a:close/>
                <a:moveTo>
                  <a:pt x="10060921" y="10150262"/>
                </a:moveTo>
                <a:lnTo>
                  <a:pt x="10056271" y="10155217"/>
                </a:lnTo>
                <a:cubicBezTo>
                  <a:pt x="10050593" y="10161278"/>
                  <a:pt x="10039618" y="10159333"/>
                  <a:pt x="10034702" y="10153577"/>
                </a:cubicBezTo>
                <a:cubicBezTo>
                  <a:pt x="10033063" y="10151672"/>
                  <a:pt x="10032262" y="10149537"/>
                  <a:pt x="10031729" y="10147402"/>
                </a:cubicBezTo>
                <a:cubicBezTo>
                  <a:pt x="10031271" y="10148584"/>
                  <a:pt x="10030661" y="10149651"/>
                  <a:pt x="10029938" y="10150719"/>
                </a:cubicBezTo>
                <a:cubicBezTo>
                  <a:pt x="10035082" y="10158075"/>
                  <a:pt x="10033748" y="10169092"/>
                  <a:pt x="10026507" y="10173094"/>
                </a:cubicBezTo>
                <a:cubicBezTo>
                  <a:pt x="10033215" y="10174695"/>
                  <a:pt x="10038627" y="10179231"/>
                  <a:pt x="10039007" y="10186893"/>
                </a:cubicBezTo>
                <a:cubicBezTo>
                  <a:pt x="10039389" y="10194441"/>
                  <a:pt x="10032682" y="10203475"/>
                  <a:pt x="10024450" y="10202902"/>
                </a:cubicBezTo>
                <a:cubicBezTo>
                  <a:pt x="10023459" y="10202788"/>
                  <a:pt x="10022430" y="10202750"/>
                  <a:pt x="10021439" y="10202827"/>
                </a:cubicBezTo>
                <a:cubicBezTo>
                  <a:pt x="10021325" y="10202827"/>
                  <a:pt x="10021363" y="10202827"/>
                  <a:pt x="10021249" y="10202827"/>
                </a:cubicBezTo>
                <a:cubicBezTo>
                  <a:pt x="10021172" y="10202865"/>
                  <a:pt x="10021134" y="10202865"/>
                  <a:pt x="10021096" y="10202902"/>
                </a:cubicBezTo>
                <a:cubicBezTo>
                  <a:pt x="10020943" y="10203017"/>
                  <a:pt x="10020868" y="10203131"/>
                  <a:pt x="10020677" y="10203322"/>
                </a:cubicBezTo>
                <a:cubicBezTo>
                  <a:pt x="10014656" y="10209383"/>
                  <a:pt x="10005547" y="10209611"/>
                  <a:pt x="9999069" y="10204084"/>
                </a:cubicBezTo>
                <a:cubicBezTo>
                  <a:pt x="9992933" y="10198862"/>
                  <a:pt x="9992667" y="10188151"/>
                  <a:pt x="9998306" y="10182472"/>
                </a:cubicBezTo>
                <a:cubicBezTo>
                  <a:pt x="10003032" y="10177707"/>
                  <a:pt x="10009015" y="10175000"/>
                  <a:pt x="10015418" y="10173666"/>
                </a:cubicBezTo>
                <a:cubicBezTo>
                  <a:pt x="10005624" y="10170426"/>
                  <a:pt x="10002194" y="10159371"/>
                  <a:pt x="10005281" y="10151596"/>
                </a:cubicBezTo>
                <a:cubicBezTo>
                  <a:pt x="9997049" y="10140160"/>
                  <a:pt x="10009244" y="10125104"/>
                  <a:pt x="10021477" y="10128305"/>
                </a:cubicBezTo>
                <a:cubicBezTo>
                  <a:pt x="10020411" y="10123235"/>
                  <a:pt x="10021743" y="10117632"/>
                  <a:pt x="10025364" y="10113820"/>
                </a:cubicBezTo>
                <a:lnTo>
                  <a:pt x="10026355" y="10112791"/>
                </a:lnTo>
                <a:cubicBezTo>
                  <a:pt x="10024602" y="10113287"/>
                  <a:pt x="10022659" y="10113478"/>
                  <a:pt x="10020372" y="10113172"/>
                </a:cubicBezTo>
                <a:cubicBezTo>
                  <a:pt x="10001393" y="10110466"/>
                  <a:pt x="10001470" y="10080734"/>
                  <a:pt x="10020143" y="10082639"/>
                </a:cubicBezTo>
                <a:cubicBezTo>
                  <a:pt x="10020677" y="10079361"/>
                  <a:pt x="10022049" y="10076197"/>
                  <a:pt x="10024450" y="10073605"/>
                </a:cubicBezTo>
                <a:lnTo>
                  <a:pt x="10033748" y="10063695"/>
                </a:lnTo>
                <a:cubicBezTo>
                  <a:pt x="10039427" y="10057634"/>
                  <a:pt x="10050021" y="10058740"/>
                  <a:pt x="10055357" y="10064457"/>
                </a:cubicBezTo>
                <a:cubicBezTo>
                  <a:pt x="10061264" y="10070823"/>
                  <a:pt x="10060235" y="10080048"/>
                  <a:pt x="10054595" y="10086070"/>
                </a:cubicBezTo>
                <a:lnTo>
                  <a:pt x="10051317" y="10089577"/>
                </a:lnTo>
                <a:cubicBezTo>
                  <a:pt x="10053032" y="10089311"/>
                  <a:pt x="10054861" y="10089196"/>
                  <a:pt x="10056919" y="10089654"/>
                </a:cubicBezTo>
                <a:cubicBezTo>
                  <a:pt x="10070677" y="10092741"/>
                  <a:pt x="10072316" y="10109209"/>
                  <a:pt x="10065037" y="10116641"/>
                </a:cubicBezTo>
                <a:lnTo>
                  <a:pt x="10066294" y="10116604"/>
                </a:lnTo>
                <a:cubicBezTo>
                  <a:pt x="10074602" y="10116336"/>
                  <a:pt x="10081043" y="10125294"/>
                  <a:pt x="10080548" y="10132879"/>
                </a:cubicBezTo>
                <a:cubicBezTo>
                  <a:pt x="10079937" y="10141685"/>
                  <a:pt x="10072506" y="10146831"/>
                  <a:pt x="10064275" y="10147136"/>
                </a:cubicBezTo>
                <a:lnTo>
                  <a:pt x="10063132" y="10147173"/>
                </a:lnTo>
                <a:cubicBezTo>
                  <a:pt x="10062407" y="10148203"/>
                  <a:pt x="10061798" y="10149346"/>
                  <a:pt x="10060921" y="10150262"/>
                </a:cubicBezTo>
                <a:close/>
                <a:moveTo>
                  <a:pt x="10095105" y="10182281"/>
                </a:moveTo>
                <a:cubicBezTo>
                  <a:pt x="10093733" y="10180985"/>
                  <a:pt x="10092933" y="10179574"/>
                  <a:pt x="10092133" y="10178126"/>
                </a:cubicBezTo>
                <a:cubicBezTo>
                  <a:pt x="10089655" y="10184949"/>
                  <a:pt x="10083177" y="10190819"/>
                  <a:pt x="10074144" y="10189523"/>
                </a:cubicBezTo>
                <a:cubicBezTo>
                  <a:pt x="10054709" y="10186741"/>
                  <a:pt x="10063093" y="10157313"/>
                  <a:pt x="10082300" y="10160058"/>
                </a:cubicBezTo>
                <a:cubicBezTo>
                  <a:pt x="10086683" y="10160667"/>
                  <a:pt x="10089465" y="10162765"/>
                  <a:pt x="10091218" y="10165395"/>
                </a:cubicBezTo>
                <a:cubicBezTo>
                  <a:pt x="10094724" y="10156436"/>
                  <a:pt x="10105738" y="10150376"/>
                  <a:pt x="10114694" y="10158800"/>
                </a:cubicBezTo>
                <a:cubicBezTo>
                  <a:pt x="10129061" y="10172217"/>
                  <a:pt x="10109435" y="10195698"/>
                  <a:pt x="10095105" y="10182281"/>
                </a:cubicBezTo>
                <a:close/>
                <a:moveTo>
                  <a:pt x="10112674" y="10014827"/>
                </a:moveTo>
                <a:cubicBezTo>
                  <a:pt x="10105547" y="10013646"/>
                  <a:pt x="10098687" y="10011359"/>
                  <a:pt x="10094953" y="10004612"/>
                </a:cubicBezTo>
                <a:cubicBezTo>
                  <a:pt x="10094571" y="10003925"/>
                  <a:pt x="10094419" y="10003277"/>
                  <a:pt x="10094114" y="10002591"/>
                </a:cubicBezTo>
                <a:cubicBezTo>
                  <a:pt x="10081881" y="9994091"/>
                  <a:pt x="10086187" y="9970915"/>
                  <a:pt x="10103070" y="9974727"/>
                </a:cubicBezTo>
                <a:cubicBezTo>
                  <a:pt x="10104671" y="9975070"/>
                  <a:pt x="10106042" y="9975680"/>
                  <a:pt x="10107338" y="9976366"/>
                </a:cubicBezTo>
                <a:cubicBezTo>
                  <a:pt x="10109167" y="9976252"/>
                  <a:pt x="10111035" y="9976366"/>
                  <a:pt x="10112826" y="9976862"/>
                </a:cubicBezTo>
                <a:cubicBezTo>
                  <a:pt x="10118276" y="9978348"/>
                  <a:pt x="10121781" y="9983036"/>
                  <a:pt x="10122887" y="9988259"/>
                </a:cubicBezTo>
                <a:cubicBezTo>
                  <a:pt x="10126317" y="9990965"/>
                  <a:pt x="10128527" y="9994854"/>
                  <a:pt x="10128565" y="10000190"/>
                </a:cubicBezTo>
                <a:cubicBezTo>
                  <a:pt x="10128604" y="10007737"/>
                  <a:pt x="10120601" y="10016123"/>
                  <a:pt x="10112674" y="10014827"/>
                </a:cubicBezTo>
                <a:close/>
                <a:moveTo>
                  <a:pt x="10125974" y="9751508"/>
                </a:moveTo>
                <a:lnTo>
                  <a:pt x="10123268" y="9751851"/>
                </a:lnTo>
                <a:cubicBezTo>
                  <a:pt x="10125097" y="9756691"/>
                  <a:pt x="10124221" y="9762561"/>
                  <a:pt x="10120981" y="9766678"/>
                </a:cubicBezTo>
                <a:lnTo>
                  <a:pt x="10117018" y="9771786"/>
                </a:lnTo>
                <a:cubicBezTo>
                  <a:pt x="10111988" y="9778190"/>
                  <a:pt x="10102613" y="9778266"/>
                  <a:pt x="10096515" y="9773616"/>
                </a:cubicBezTo>
                <a:cubicBezTo>
                  <a:pt x="10090151" y="9768737"/>
                  <a:pt x="10089998" y="9759092"/>
                  <a:pt x="10094685" y="9753108"/>
                </a:cubicBezTo>
                <a:lnTo>
                  <a:pt x="10098649" y="9748000"/>
                </a:lnTo>
                <a:cubicBezTo>
                  <a:pt x="10100021" y="9746247"/>
                  <a:pt x="10101737" y="9744989"/>
                  <a:pt x="10103642" y="9744150"/>
                </a:cubicBezTo>
                <a:cubicBezTo>
                  <a:pt x="10102727" y="9742244"/>
                  <a:pt x="10102156" y="9740186"/>
                  <a:pt x="10102117" y="9738242"/>
                </a:cubicBezTo>
                <a:cubicBezTo>
                  <a:pt x="10102079" y="9734011"/>
                  <a:pt x="10103717" y="9730542"/>
                  <a:pt x="10106347" y="9728026"/>
                </a:cubicBezTo>
                <a:cubicBezTo>
                  <a:pt x="10102842" y="9728750"/>
                  <a:pt x="10099107" y="9728102"/>
                  <a:pt x="10095562" y="9725968"/>
                </a:cubicBezTo>
                <a:cubicBezTo>
                  <a:pt x="10090532" y="9722880"/>
                  <a:pt x="10088246" y="9715943"/>
                  <a:pt x="10089694" y="9710149"/>
                </a:cubicBezTo>
                <a:cubicBezTo>
                  <a:pt x="10087331" y="9712054"/>
                  <a:pt x="10084435" y="9713389"/>
                  <a:pt x="10080737" y="9713351"/>
                </a:cubicBezTo>
                <a:cubicBezTo>
                  <a:pt x="10076355" y="9713313"/>
                  <a:pt x="10071668" y="9710645"/>
                  <a:pt x="10068657" y="9706909"/>
                </a:cubicBezTo>
                <a:cubicBezTo>
                  <a:pt x="10068696" y="9707900"/>
                  <a:pt x="10068733" y="9708891"/>
                  <a:pt x="10068733" y="9709882"/>
                </a:cubicBezTo>
                <a:cubicBezTo>
                  <a:pt x="10068848" y="9712703"/>
                  <a:pt x="10067857" y="9715257"/>
                  <a:pt x="10066523" y="9717620"/>
                </a:cubicBezTo>
                <a:cubicBezTo>
                  <a:pt x="10071173" y="9714342"/>
                  <a:pt x="10077423" y="9713503"/>
                  <a:pt x="10083215" y="9718001"/>
                </a:cubicBezTo>
                <a:cubicBezTo>
                  <a:pt x="10098001" y="9729551"/>
                  <a:pt x="10079823" y="9752308"/>
                  <a:pt x="10065075" y="9740758"/>
                </a:cubicBezTo>
                <a:cubicBezTo>
                  <a:pt x="10058368" y="9735497"/>
                  <a:pt x="10058634" y="9728065"/>
                  <a:pt x="10062102" y="9722461"/>
                </a:cubicBezTo>
                <a:cubicBezTo>
                  <a:pt x="10059701" y="9724176"/>
                  <a:pt x="10056919" y="9725472"/>
                  <a:pt x="10053832" y="9725548"/>
                </a:cubicBezTo>
                <a:cubicBezTo>
                  <a:pt x="10045525" y="9725739"/>
                  <a:pt x="10038475" y="9718878"/>
                  <a:pt x="10038170" y="9710645"/>
                </a:cubicBezTo>
                <a:lnTo>
                  <a:pt x="10037864" y="9701039"/>
                </a:lnTo>
                <a:cubicBezTo>
                  <a:pt x="10037788" y="9698866"/>
                  <a:pt x="10038245" y="9696807"/>
                  <a:pt x="10039046" y="9694901"/>
                </a:cubicBezTo>
                <a:cubicBezTo>
                  <a:pt x="10035006" y="9689641"/>
                  <a:pt x="10035273" y="9681941"/>
                  <a:pt x="10039313" y="9676757"/>
                </a:cubicBezTo>
                <a:lnTo>
                  <a:pt x="10047277" y="9666580"/>
                </a:lnTo>
                <a:cubicBezTo>
                  <a:pt x="10052307" y="9660176"/>
                  <a:pt x="10061798" y="9660252"/>
                  <a:pt x="10067819" y="9664941"/>
                </a:cubicBezTo>
                <a:cubicBezTo>
                  <a:pt x="10072430" y="9668524"/>
                  <a:pt x="10073612" y="9674546"/>
                  <a:pt x="10072164" y="9679883"/>
                </a:cubicBezTo>
                <a:cubicBezTo>
                  <a:pt x="10074640" y="9677558"/>
                  <a:pt x="10077841" y="9676033"/>
                  <a:pt x="10081957" y="9676071"/>
                </a:cubicBezTo>
                <a:cubicBezTo>
                  <a:pt x="10087292" y="9676109"/>
                  <a:pt x="10093237" y="9679807"/>
                  <a:pt x="10095829" y="9684839"/>
                </a:cubicBezTo>
                <a:cubicBezTo>
                  <a:pt x="10095410" y="9683009"/>
                  <a:pt x="10095296" y="9681141"/>
                  <a:pt x="10095562" y="9679273"/>
                </a:cubicBezTo>
                <a:lnTo>
                  <a:pt x="10096515" y="9672564"/>
                </a:lnTo>
                <a:cubicBezTo>
                  <a:pt x="10096858" y="9670163"/>
                  <a:pt x="10097810" y="9668066"/>
                  <a:pt x="10099107" y="9666275"/>
                </a:cubicBezTo>
                <a:cubicBezTo>
                  <a:pt x="10095524" y="9660061"/>
                  <a:pt x="10094190" y="9652743"/>
                  <a:pt x="10096744" y="9645195"/>
                </a:cubicBezTo>
                <a:cubicBezTo>
                  <a:pt x="10098344" y="9640393"/>
                  <a:pt x="10101012" y="9636543"/>
                  <a:pt x="10104328" y="9633493"/>
                </a:cubicBezTo>
                <a:cubicBezTo>
                  <a:pt x="10103451" y="9631283"/>
                  <a:pt x="10102994" y="9628843"/>
                  <a:pt x="10103146" y="9626289"/>
                </a:cubicBezTo>
                <a:cubicBezTo>
                  <a:pt x="10103642" y="9618246"/>
                  <a:pt x="10112064" y="9611575"/>
                  <a:pt x="10119990" y="9612719"/>
                </a:cubicBezTo>
                <a:lnTo>
                  <a:pt x="10133444" y="9614624"/>
                </a:lnTo>
                <a:cubicBezTo>
                  <a:pt x="10139008" y="9615425"/>
                  <a:pt x="10143314" y="9618817"/>
                  <a:pt x="10145486" y="9623430"/>
                </a:cubicBezTo>
                <a:cubicBezTo>
                  <a:pt x="10145715" y="9623430"/>
                  <a:pt x="10145906" y="9623468"/>
                  <a:pt x="10146134" y="9623506"/>
                </a:cubicBezTo>
                <a:cubicBezTo>
                  <a:pt x="10144647" y="9615044"/>
                  <a:pt x="10149945" y="9605667"/>
                  <a:pt x="10160006" y="9605362"/>
                </a:cubicBezTo>
                <a:cubicBezTo>
                  <a:pt x="10159586" y="9604142"/>
                  <a:pt x="10158672" y="9602999"/>
                  <a:pt x="10158672" y="9601703"/>
                </a:cubicBezTo>
                <a:cubicBezTo>
                  <a:pt x="10158596" y="9593241"/>
                  <a:pt x="10165265" y="9587942"/>
                  <a:pt x="10173077" y="9586989"/>
                </a:cubicBezTo>
                <a:lnTo>
                  <a:pt x="10182148" y="9585883"/>
                </a:lnTo>
                <a:cubicBezTo>
                  <a:pt x="10189998" y="9584931"/>
                  <a:pt x="10196782" y="9593088"/>
                  <a:pt x="10196858" y="9600254"/>
                </a:cubicBezTo>
                <a:cubicBezTo>
                  <a:pt x="10196896" y="9604142"/>
                  <a:pt x="10195410" y="9607268"/>
                  <a:pt x="10193162" y="9609707"/>
                </a:cubicBezTo>
                <a:cubicBezTo>
                  <a:pt x="10194382" y="9610584"/>
                  <a:pt x="10195600" y="9611537"/>
                  <a:pt x="10196477" y="9612719"/>
                </a:cubicBezTo>
                <a:cubicBezTo>
                  <a:pt x="10201584" y="9619466"/>
                  <a:pt x="10198535" y="9628004"/>
                  <a:pt x="10192818" y="9632998"/>
                </a:cubicBezTo>
                <a:cubicBezTo>
                  <a:pt x="10187521" y="9637572"/>
                  <a:pt x="10181157" y="9639363"/>
                  <a:pt x="10174678" y="9639363"/>
                </a:cubicBezTo>
                <a:cubicBezTo>
                  <a:pt x="10177803" y="9647025"/>
                  <a:pt x="10177918" y="9656517"/>
                  <a:pt x="10175859" y="9663912"/>
                </a:cubicBezTo>
                <a:cubicBezTo>
                  <a:pt x="10175593" y="9664826"/>
                  <a:pt x="10174564" y="9665398"/>
                  <a:pt x="10174145" y="9666275"/>
                </a:cubicBezTo>
                <a:cubicBezTo>
                  <a:pt x="10179441" y="9671307"/>
                  <a:pt x="10180700" y="9679578"/>
                  <a:pt x="10176202" y="9685601"/>
                </a:cubicBezTo>
                <a:cubicBezTo>
                  <a:pt x="10172048" y="9691166"/>
                  <a:pt x="10164122" y="9692729"/>
                  <a:pt x="10158024" y="9689603"/>
                </a:cubicBezTo>
                <a:cubicBezTo>
                  <a:pt x="10155661" y="9696540"/>
                  <a:pt x="10149450" y="9702602"/>
                  <a:pt x="10140265" y="9701305"/>
                </a:cubicBezTo>
                <a:cubicBezTo>
                  <a:pt x="10130661" y="9699933"/>
                  <a:pt x="10127879" y="9692043"/>
                  <a:pt x="10129785" y="9684762"/>
                </a:cubicBezTo>
                <a:cubicBezTo>
                  <a:pt x="10128375" y="9685067"/>
                  <a:pt x="10126965" y="9685219"/>
                  <a:pt x="10125593" y="9685105"/>
                </a:cubicBezTo>
                <a:cubicBezTo>
                  <a:pt x="10124411" y="9690785"/>
                  <a:pt x="10119953" y="9694749"/>
                  <a:pt x="10114656" y="9696236"/>
                </a:cubicBezTo>
                <a:cubicBezTo>
                  <a:pt x="10115074" y="9696426"/>
                  <a:pt x="10115456" y="9696464"/>
                  <a:pt x="10115874" y="9696731"/>
                </a:cubicBezTo>
                <a:cubicBezTo>
                  <a:pt x="10122240" y="9700619"/>
                  <a:pt x="10124526" y="9710911"/>
                  <a:pt x="10119838" y="9716934"/>
                </a:cubicBezTo>
                <a:lnTo>
                  <a:pt x="10115874" y="9722042"/>
                </a:lnTo>
                <a:cubicBezTo>
                  <a:pt x="10115113" y="9722994"/>
                  <a:pt x="10114199" y="9723642"/>
                  <a:pt x="10113322" y="9724405"/>
                </a:cubicBezTo>
                <a:cubicBezTo>
                  <a:pt x="10114389" y="9724062"/>
                  <a:pt x="10115417" y="9723642"/>
                  <a:pt x="10116561" y="9723528"/>
                </a:cubicBezTo>
                <a:lnTo>
                  <a:pt x="10125631" y="9722423"/>
                </a:lnTo>
                <a:cubicBezTo>
                  <a:pt x="10133481" y="9721470"/>
                  <a:pt x="10140304" y="9729589"/>
                  <a:pt x="10140379" y="9736793"/>
                </a:cubicBezTo>
                <a:cubicBezTo>
                  <a:pt x="10140456" y="9745256"/>
                  <a:pt x="10133749" y="9750592"/>
                  <a:pt x="10125974" y="9751508"/>
                </a:cubicBezTo>
                <a:close/>
                <a:moveTo>
                  <a:pt x="10148077" y="10127466"/>
                </a:moveTo>
                <a:cubicBezTo>
                  <a:pt x="10128947" y="10123160"/>
                  <a:pt x="10133977" y="10093008"/>
                  <a:pt x="10153184" y="10097315"/>
                </a:cubicBezTo>
                <a:cubicBezTo>
                  <a:pt x="10172354" y="10101623"/>
                  <a:pt x="10167284" y="10131812"/>
                  <a:pt x="10148077" y="10127466"/>
                </a:cubicBezTo>
                <a:close/>
                <a:moveTo>
                  <a:pt x="10170943" y="10021193"/>
                </a:moveTo>
                <a:cubicBezTo>
                  <a:pt x="10151736" y="10016885"/>
                  <a:pt x="10158748" y="9987078"/>
                  <a:pt x="10177956" y="9991422"/>
                </a:cubicBezTo>
                <a:cubicBezTo>
                  <a:pt x="10197163" y="9995768"/>
                  <a:pt x="10190189" y="10025501"/>
                  <a:pt x="10170943" y="10021193"/>
                </a:cubicBezTo>
                <a:close/>
                <a:moveTo>
                  <a:pt x="10209816" y="10166575"/>
                </a:moveTo>
                <a:cubicBezTo>
                  <a:pt x="10207987" y="10174657"/>
                  <a:pt x="10200821" y="10180603"/>
                  <a:pt x="10192285" y="10179231"/>
                </a:cubicBezTo>
                <a:cubicBezTo>
                  <a:pt x="10184473" y="10177935"/>
                  <a:pt x="10177841" y="10169701"/>
                  <a:pt x="10179632" y="10161658"/>
                </a:cubicBezTo>
                <a:lnTo>
                  <a:pt x="10182605" y="10148394"/>
                </a:lnTo>
                <a:cubicBezTo>
                  <a:pt x="10184434" y="10140312"/>
                  <a:pt x="10191598" y="10134366"/>
                  <a:pt x="10200136" y="10135738"/>
                </a:cubicBezTo>
                <a:cubicBezTo>
                  <a:pt x="10207948" y="10137034"/>
                  <a:pt x="10214580" y="10145268"/>
                  <a:pt x="10212750" y="10153311"/>
                </a:cubicBezTo>
                <a:lnTo>
                  <a:pt x="10209816" y="10166575"/>
                </a:lnTo>
                <a:close/>
                <a:moveTo>
                  <a:pt x="10256843" y="10081230"/>
                </a:moveTo>
                <a:lnTo>
                  <a:pt x="10255356" y="10087861"/>
                </a:lnTo>
                <a:cubicBezTo>
                  <a:pt x="10253490" y="10096210"/>
                  <a:pt x="10244419" y="10100364"/>
                  <a:pt x="10236606" y="10098650"/>
                </a:cubicBezTo>
                <a:cubicBezTo>
                  <a:pt x="10228299" y="10096820"/>
                  <a:pt x="10224069" y="10087709"/>
                  <a:pt x="10225821" y="10079895"/>
                </a:cubicBezTo>
                <a:lnTo>
                  <a:pt x="10227308" y="10073262"/>
                </a:lnTo>
                <a:cubicBezTo>
                  <a:pt x="10229176" y="10064915"/>
                  <a:pt x="10238246" y="10060722"/>
                  <a:pt x="10246058" y="10062475"/>
                </a:cubicBezTo>
                <a:cubicBezTo>
                  <a:pt x="10254365" y="10064343"/>
                  <a:pt x="10258596" y="10073415"/>
                  <a:pt x="10256843" y="10081230"/>
                </a:cubicBezTo>
                <a:close/>
                <a:moveTo>
                  <a:pt x="10262369" y="9990051"/>
                </a:moveTo>
                <a:cubicBezTo>
                  <a:pt x="10260997" y="9995998"/>
                  <a:pt x="10256652" y="9999123"/>
                  <a:pt x="10251699" y="10001981"/>
                </a:cubicBezTo>
                <a:cubicBezTo>
                  <a:pt x="10247849" y="10004193"/>
                  <a:pt x="10243467" y="10003697"/>
                  <a:pt x="10239769" y="10001791"/>
                </a:cubicBezTo>
                <a:cubicBezTo>
                  <a:pt x="10239465" y="10001829"/>
                  <a:pt x="10239160" y="10001867"/>
                  <a:pt x="10238894" y="10001943"/>
                </a:cubicBezTo>
                <a:cubicBezTo>
                  <a:pt x="10230853" y="10003316"/>
                  <a:pt x="10223801" y="9997446"/>
                  <a:pt x="10222278" y="9989783"/>
                </a:cubicBezTo>
                <a:cubicBezTo>
                  <a:pt x="10220715" y="9982008"/>
                  <a:pt x="10226926" y="9974461"/>
                  <a:pt x="10234435" y="9973165"/>
                </a:cubicBezTo>
                <a:cubicBezTo>
                  <a:pt x="10239922" y="9972249"/>
                  <a:pt x="10245638" y="9970839"/>
                  <a:pt x="10251165" y="9972174"/>
                </a:cubicBezTo>
                <a:cubicBezTo>
                  <a:pt x="10259167" y="9974079"/>
                  <a:pt x="10264236" y="9981893"/>
                  <a:pt x="10262369" y="9990051"/>
                </a:cubicBezTo>
                <a:close/>
                <a:moveTo>
                  <a:pt x="10266522" y="9966075"/>
                </a:moveTo>
                <a:lnTo>
                  <a:pt x="10259892" y="9964588"/>
                </a:lnTo>
                <a:cubicBezTo>
                  <a:pt x="10251546" y="9962720"/>
                  <a:pt x="10247278" y="9953800"/>
                  <a:pt x="10248954" y="9945909"/>
                </a:cubicBezTo>
                <a:cubicBezTo>
                  <a:pt x="10249069" y="9945300"/>
                  <a:pt x="10249488" y="9944918"/>
                  <a:pt x="10249678" y="9944347"/>
                </a:cubicBezTo>
                <a:cubicBezTo>
                  <a:pt x="10244419" y="9945986"/>
                  <a:pt x="10238321" y="9946100"/>
                  <a:pt x="10232148" y="9944576"/>
                </a:cubicBezTo>
                <a:cubicBezTo>
                  <a:pt x="10230204" y="9954715"/>
                  <a:pt x="10214808" y="9962492"/>
                  <a:pt x="10204404" y="9952771"/>
                </a:cubicBezTo>
                <a:cubicBezTo>
                  <a:pt x="10200212" y="9948845"/>
                  <a:pt x="10199526" y="9944499"/>
                  <a:pt x="10200630" y="9940535"/>
                </a:cubicBezTo>
                <a:cubicBezTo>
                  <a:pt x="10199793" y="9940116"/>
                  <a:pt x="10198764" y="9940383"/>
                  <a:pt x="10198001" y="9939773"/>
                </a:cubicBezTo>
                <a:cubicBezTo>
                  <a:pt x="10197353" y="9939316"/>
                  <a:pt x="10197048" y="9939048"/>
                  <a:pt x="10196934" y="9938973"/>
                </a:cubicBezTo>
                <a:cubicBezTo>
                  <a:pt x="10196858" y="9938934"/>
                  <a:pt x="10196782" y="9938896"/>
                  <a:pt x="10196705" y="9938858"/>
                </a:cubicBezTo>
                <a:cubicBezTo>
                  <a:pt x="10196668" y="9938858"/>
                  <a:pt x="10196630" y="9938820"/>
                  <a:pt x="10196591" y="9938820"/>
                </a:cubicBezTo>
                <a:cubicBezTo>
                  <a:pt x="10195791" y="9939125"/>
                  <a:pt x="10194991" y="9939430"/>
                  <a:pt x="10194152" y="9939849"/>
                </a:cubicBezTo>
                <a:cubicBezTo>
                  <a:pt x="10186873" y="9943508"/>
                  <a:pt x="10178261" y="9937943"/>
                  <a:pt x="10175441" y="9931310"/>
                </a:cubicBezTo>
                <a:cubicBezTo>
                  <a:pt x="10173611" y="9927041"/>
                  <a:pt x="10174450" y="9922924"/>
                  <a:pt x="10176584" y="9919418"/>
                </a:cubicBezTo>
                <a:cubicBezTo>
                  <a:pt x="10176622" y="9918770"/>
                  <a:pt x="10176355" y="9918159"/>
                  <a:pt x="10176470" y="9917550"/>
                </a:cubicBezTo>
                <a:cubicBezTo>
                  <a:pt x="10176050" y="9918427"/>
                  <a:pt x="10175479" y="9919266"/>
                  <a:pt x="10174754" y="9920028"/>
                </a:cubicBezTo>
                <a:lnTo>
                  <a:pt x="10170105" y="9924983"/>
                </a:lnTo>
                <a:cubicBezTo>
                  <a:pt x="10164427" y="9931044"/>
                  <a:pt x="10156233" y="9933865"/>
                  <a:pt x="10148763" y="9928566"/>
                </a:cubicBezTo>
                <a:cubicBezTo>
                  <a:pt x="10142704" y="9924220"/>
                  <a:pt x="10139541" y="9913281"/>
                  <a:pt x="10145181" y="9907220"/>
                </a:cubicBezTo>
                <a:lnTo>
                  <a:pt x="10149831" y="9902264"/>
                </a:lnTo>
                <a:cubicBezTo>
                  <a:pt x="10155509" y="9896204"/>
                  <a:pt x="10163702" y="9893383"/>
                  <a:pt x="10171172" y="9898682"/>
                </a:cubicBezTo>
                <a:cubicBezTo>
                  <a:pt x="10175516" y="9901769"/>
                  <a:pt x="10178261" y="9908173"/>
                  <a:pt x="10177536" y="9913815"/>
                </a:cubicBezTo>
                <a:cubicBezTo>
                  <a:pt x="10178261" y="9912099"/>
                  <a:pt x="10179213" y="9910460"/>
                  <a:pt x="10180509" y="9909088"/>
                </a:cubicBezTo>
                <a:lnTo>
                  <a:pt x="10185159" y="9904133"/>
                </a:lnTo>
                <a:cubicBezTo>
                  <a:pt x="10186798" y="9902378"/>
                  <a:pt x="10188779" y="9901198"/>
                  <a:pt x="10190875" y="9900473"/>
                </a:cubicBezTo>
                <a:cubicBezTo>
                  <a:pt x="10191484" y="9893344"/>
                  <a:pt x="10194610" y="9886597"/>
                  <a:pt x="10201012" y="9881833"/>
                </a:cubicBezTo>
                <a:cubicBezTo>
                  <a:pt x="10205089" y="9878784"/>
                  <a:pt x="10209473" y="9877183"/>
                  <a:pt x="10213932" y="9876611"/>
                </a:cubicBezTo>
                <a:cubicBezTo>
                  <a:pt x="10214465" y="9874285"/>
                  <a:pt x="10215494" y="9872037"/>
                  <a:pt x="10217094" y="9870016"/>
                </a:cubicBezTo>
                <a:cubicBezTo>
                  <a:pt x="10219685" y="9866776"/>
                  <a:pt x="10223801" y="9865099"/>
                  <a:pt x="10227956" y="9864908"/>
                </a:cubicBezTo>
                <a:cubicBezTo>
                  <a:pt x="10230433" y="9864413"/>
                  <a:pt x="10232910" y="9864299"/>
                  <a:pt x="10235235" y="9864985"/>
                </a:cubicBezTo>
                <a:cubicBezTo>
                  <a:pt x="10240037" y="9866433"/>
                  <a:pt x="10243085" y="9869940"/>
                  <a:pt x="10244648" y="9874133"/>
                </a:cubicBezTo>
                <a:lnTo>
                  <a:pt x="10248573" y="9877793"/>
                </a:lnTo>
                <a:cubicBezTo>
                  <a:pt x="10252689" y="9881680"/>
                  <a:pt x="10254290" y="9886903"/>
                  <a:pt x="10253374" y="9891935"/>
                </a:cubicBezTo>
                <a:cubicBezTo>
                  <a:pt x="10253527" y="9892049"/>
                  <a:pt x="10253680" y="9892201"/>
                  <a:pt x="10253870" y="9892353"/>
                </a:cubicBezTo>
                <a:cubicBezTo>
                  <a:pt x="10256881" y="9885874"/>
                  <a:pt x="10264160" y="9881300"/>
                  <a:pt x="10271363" y="9883091"/>
                </a:cubicBezTo>
                <a:cubicBezTo>
                  <a:pt x="10274563" y="9878365"/>
                  <a:pt x="10279899" y="9875696"/>
                  <a:pt x="10286225" y="9876420"/>
                </a:cubicBezTo>
                <a:cubicBezTo>
                  <a:pt x="10286568" y="9876458"/>
                  <a:pt x="10286836" y="9876687"/>
                  <a:pt x="10287179" y="9876763"/>
                </a:cubicBezTo>
                <a:cubicBezTo>
                  <a:pt x="10287368" y="9876344"/>
                  <a:pt x="10287407" y="9875924"/>
                  <a:pt x="10287636" y="9875467"/>
                </a:cubicBezTo>
                <a:cubicBezTo>
                  <a:pt x="10291447" y="9869102"/>
                  <a:pt x="10301813" y="9866624"/>
                  <a:pt x="10307795" y="9871350"/>
                </a:cubicBezTo>
                <a:lnTo>
                  <a:pt x="10312902" y="9875315"/>
                </a:lnTo>
                <a:cubicBezTo>
                  <a:pt x="10319343" y="9880346"/>
                  <a:pt x="10321363" y="9888236"/>
                  <a:pt x="10317057" y="9895479"/>
                </a:cubicBezTo>
                <a:cubicBezTo>
                  <a:pt x="10313398" y="9901655"/>
                  <a:pt x="10303641" y="9904017"/>
                  <a:pt x="10297582" y="9899939"/>
                </a:cubicBezTo>
                <a:lnTo>
                  <a:pt x="10297429" y="9900550"/>
                </a:lnTo>
                <a:cubicBezTo>
                  <a:pt x="10295563" y="9908935"/>
                  <a:pt x="10288588" y="9914233"/>
                  <a:pt x="10279938" y="9913242"/>
                </a:cubicBezTo>
                <a:cubicBezTo>
                  <a:pt x="10277841" y="9913014"/>
                  <a:pt x="10275860" y="9912137"/>
                  <a:pt x="10274068" y="9910917"/>
                </a:cubicBezTo>
                <a:cubicBezTo>
                  <a:pt x="10272354" y="9911908"/>
                  <a:pt x="10270638" y="9912976"/>
                  <a:pt x="10268656" y="9913242"/>
                </a:cubicBezTo>
                <a:cubicBezTo>
                  <a:pt x="10269686" y="9920485"/>
                  <a:pt x="10266561" y="9928337"/>
                  <a:pt x="10261988" y="9934741"/>
                </a:cubicBezTo>
                <a:cubicBezTo>
                  <a:pt x="10263856" y="9934513"/>
                  <a:pt x="10265799" y="9934513"/>
                  <a:pt x="10267628" y="9934893"/>
                </a:cubicBezTo>
                <a:lnTo>
                  <a:pt x="10274259" y="9936418"/>
                </a:lnTo>
                <a:cubicBezTo>
                  <a:pt x="10282605" y="9938286"/>
                  <a:pt x="10286873" y="9947206"/>
                  <a:pt x="10285197" y="9955058"/>
                </a:cubicBezTo>
                <a:cubicBezTo>
                  <a:pt x="10283443" y="9963406"/>
                  <a:pt x="10274335" y="9967828"/>
                  <a:pt x="10266522" y="9966075"/>
                </a:cubicBezTo>
                <a:close/>
                <a:moveTo>
                  <a:pt x="10278756" y="10030342"/>
                </a:moveTo>
                <a:lnTo>
                  <a:pt x="10280242" y="10023709"/>
                </a:lnTo>
                <a:cubicBezTo>
                  <a:pt x="10280356" y="10023175"/>
                  <a:pt x="10280547" y="10022756"/>
                  <a:pt x="10280699" y="10022261"/>
                </a:cubicBezTo>
                <a:cubicBezTo>
                  <a:pt x="10279670" y="10021231"/>
                  <a:pt x="10278756" y="10020126"/>
                  <a:pt x="10278108" y="10018906"/>
                </a:cubicBezTo>
                <a:cubicBezTo>
                  <a:pt x="10274031" y="10011168"/>
                  <a:pt x="10277536" y="10002668"/>
                  <a:pt x="10284511" y="9998246"/>
                </a:cubicBezTo>
                <a:lnTo>
                  <a:pt x="10292627" y="9993100"/>
                </a:lnTo>
                <a:cubicBezTo>
                  <a:pt x="10299640" y="9988640"/>
                  <a:pt x="10309663" y="9992643"/>
                  <a:pt x="10313284" y="9999504"/>
                </a:cubicBezTo>
                <a:cubicBezTo>
                  <a:pt x="10317018" y="10006594"/>
                  <a:pt x="10314312" y="10014332"/>
                  <a:pt x="10308443" y="10018983"/>
                </a:cubicBezTo>
                <a:cubicBezTo>
                  <a:pt x="10310273" y="10022146"/>
                  <a:pt x="10311111" y="10025805"/>
                  <a:pt x="10310311" y="10029313"/>
                </a:cubicBezTo>
                <a:lnTo>
                  <a:pt x="10308825" y="10035944"/>
                </a:lnTo>
                <a:cubicBezTo>
                  <a:pt x="10306957" y="10044330"/>
                  <a:pt x="10299450" y="10049363"/>
                  <a:pt x="10290989" y="10048181"/>
                </a:cubicBezTo>
                <a:cubicBezTo>
                  <a:pt x="10282986" y="10047037"/>
                  <a:pt x="10277003" y="10038156"/>
                  <a:pt x="10278756" y="10030342"/>
                </a:cubicBezTo>
                <a:close/>
                <a:moveTo>
                  <a:pt x="10348801" y="10151633"/>
                </a:moveTo>
                <a:cubicBezTo>
                  <a:pt x="10343885" y="10150528"/>
                  <a:pt x="10340912" y="10147784"/>
                  <a:pt x="10339580" y="10144429"/>
                </a:cubicBezTo>
                <a:cubicBezTo>
                  <a:pt x="10338321" y="10152892"/>
                  <a:pt x="10330242" y="10161354"/>
                  <a:pt x="10319305" y="10158914"/>
                </a:cubicBezTo>
                <a:cubicBezTo>
                  <a:pt x="10306729" y="10156093"/>
                  <a:pt x="10306995" y="10142752"/>
                  <a:pt x="10314007" y="10135129"/>
                </a:cubicBezTo>
                <a:lnTo>
                  <a:pt x="10308672" y="10138482"/>
                </a:lnTo>
                <a:cubicBezTo>
                  <a:pt x="10301659" y="10142904"/>
                  <a:pt x="10291827" y="10139969"/>
                  <a:pt x="10287750" y="10133032"/>
                </a:cubicBezTo>
                <a:cubicBezTo>
                  <a:pt x="10283481" y="10125713"/>
                  <a:pt x="10286225" y="10116527"/>
                  <a:pt x="10293200" y="10112105"/>
                </a:cubicBezTo>
                <a:lnTo>
                  <a:pt x="10301317" y="10106959"/>
                </a:lnTo>
                <a:cubicBezTo>
                  <a:pt x="10308329" y="10102537"/>
                  <a:pt x="10318161" y="10105472"/>
                  <a:pt x="10322239" y="10112448"/>
                </a:cubicBezTo>
                <a:cubicBezTo>
                  <a:pt x="10325859" y="10118661"/>
                  <a:pt x="10324373" y="10126209"/>
                  <a:pt x="10319571" y="10131087"/>
                </a:cubicBezTo>
                <a:cubicBezTo>
                  <a:pt x="10322506" y="10129792"/>
                  <a:pt x="10325898" y="10129334"/>
                  <a:pt x="10329632" y="10130173"/>
                </a:cubicBezTo>
                <a:cubicBezTo>
                  <a:pt x="10334548" y="10131278"/>
                  <a:pt x="10337483" y="10133985"/>
                  <a:pt x="10338855" y="10137339"/>
                </a:cubicBezTo>
                <a:cubicBezTo>
                  <a:pt x="10340112" y="10128877"/>
                  <a:pt x="10348192" y="10120414"/>
                  <a:pt x="10359091" y="10122854"/>
                </a:cubicBezTo>
                <a:cubicBezTo>
                  <a:pt x="10378260" y="10127123"/>
                  <a:pt x="10367819" y="10155865"/>
                  <a:pt x="10348801" y="10151633"/>
                </a:cubicBezTo>
                <a:close/>
                <a:moveTo>
                  <a:pt x="10379556" y="10061370"/>
                </a:moveTo>
                <a:cubicBezTo>
                  <a:pt x="10376469" y="10069832"/>
                  <a:pt x="10368009" y="10072348"/>
                  <a:pt x="10359967" y="10070518"/>
                </a:cubicBezTo>
                <a:lnTo>
                  <a:pt x="10353337" y="10068993"/>
                </a:lnTo>
                <a:cubicBezTo>
                  <a:pt x="10345219" y="10067202"/>
                  <a:pt x="10341637" y="10056376"/>
                  <a:pt x="10344191" y="10049401"/>
                </a:cubicBezTo>
                <a:cubicBezTo>
                  <a:pt x="10347278" y="10040938"/>
                  <a:pt x="10355737" y="10038461"/>
                  <a:pt x="10363778" y="10040252"/>
                </a:cubicBezTo>
                <a:lnTo>
                  <a:pt x="10370410" y="10041739"/>
                </a:lnTo>
                <a:cubicBezTo>
                  <a:pt x="10378528" y="10043607"/>
                  <a:pt x="10382110" y="10054394"/>
                  <a:pt x="10379556" y="10061370"/>
                </a:cubicBezTo>
                <a:close/>
                <a:moveTo>
                  <a:pt x="10395372" y="9956736"/>
                </a:moveTo>
                <a:cubicBezTo>
                  <a:pt x="10414617" y="9961042"/>
                  <a:pt x="10406156" y="9990470"/>
                  <a:pt x="10387064" y="9986162"/>
                </a:cubicBezTo>
                <a:cubicBezTo>
                  <a:pt x="10367819" y="9981856"/>
                  <a:pt x="10376240" y="9952428"/>
                  <a:pt x="10395372" y="9956736"/>
                </a:cubicBezTo>
                <a:close/>
                <a:moveTo>
                  <a:pt x="10460921" y="10086261"/>
                </a:moveTo>
                <a:cubicBezTo>
                  <a:pt x="10451469" y="10084126"/>
                  <a:pt x="10449297" y="10076045"/>
                  <a:pt x="10451775" y="10068956"/>
                </a:cubicBezTo>
                <a:cubicBezTo>
                  <a:pt x="10450364" y="10069145"/>
                  <a:pt x="10448916" y="10069184"/>
                  <a:pt x="10447544" y="10068956"/>
                </a:cubicBezTo>
                <a:cubicBezTo>
                  <a:pt x="10445257" y="10076731"/>
                  <a:pt x="10437025" y="10080848"/>
                  <a:pt x="10429327" y="10079286"/>
                </a:cubicBezTo>
                <a:cubicBezTo>
                  <a:pt x="10424373" y="10078295"/>
                  <a:pt x="10420715" y="10074558"/>
                  <a:pt x="10418961" y="10070061"/>
                </a:cubicBezTo>
                <a:cubicBezTo>
                  <a:pt x="10419038" y="10071052"/>
                  <a:pt x="10418961" y="10072043"/>
                  <a:pt x="10418733" y="10073071"/>
                </a:cubicBezTo>
                <a:lnTo>
                  <a:pt x="10417247" y="10079704"/>
                </a:lnTo>
                <a:cubicBezTo>
                  <a:pt x="10415418" y="10087786"/>
                  <a:pt x="10409777" y="10094419"/>
                  <a:pt x="10400669" y="10093617"/>
                </a:cubicBezTo>
                <a:cubicBezTo>
                  <a:pt x="10393238" y="10092932"/>
                  <a:pt x="10384967" y="10085117"/>
                  <a:pt x="10386797" y="10077036"/>
                </a:cubicBezTo>
                <a:lnTo>
                  <a:pt x="10388283" y="10070404"/>
                </a:lnTo>
                <a:cubicBezTo>
                  <a:pt x="10390113" y="10062323"/>
                  <a:pt x="10395715" y="10055690"/>
                  <a:pt x="10404861" y="10056490"/>
                </a:cubicBezTo>
                <a:cubicBezTo>
                  <a:pt x="10410158" y="10056986"/>
                  <a:pt x="10415799" y="10061103"/>
                  <a:pt x="10418009" y="10066326"/>
                </a:cubicBezTo>
                <a:cubicBezTo>
                  <a:pt x="10417742" y="10064457"/>
                  <a:pt x="10417781" y="10062589"/>
                  <a:pt x="10418199" y="10060759"/>
                </a:cubicBezTo>
                <a:lnTo>
                  <a:pt x="10419686" y="10054128"/>
                </a:lnTo>
                <a:cubicBezTo>
                  <a:pt x="10420220" y="10051764"/>
                  <a:pt x="10421324" y="10049782"/>
                  <a:pt x="10422772" y="10048104"/>
                </a:cubicBezTo>
                <a:cubicBezTo>
                  <a:pt x="10419686" y="10041625"/>
                  <a:pt x="10418961" y="10034230"/>
                  <a:pt x="10422086" y="10026873"/>
                </a:cubicBezTo>
                <a:cubicBezTo>
                  <a:pt x="10424068" y="10022184"/>
                  <a:pt x="10427002" y="10018601"/>
                  <a:pt x="10430586" y="10015819"/>
                </a:cubicBezTo>
                <a:cubicBezTo>
                  <a:pt x="10429899" y="10013570"/>
                  <a:pt x="10429632" y="10011092"/>
                  <a:pt x="10429975" y="10008538"/>
                </a:cubicBezTo>
                <a:cubicBezTo>
                  <a:pt x="10431118" y="10000572"/>
                  <a:pt x="10440036" y="9994587"/>
                  <a:pt x="10447849" y="9996340"/>
                </a:cubicBezTo>
                <a:lnTo>
                  <a:pt x="10461111" y="9999351"/>
                </a:lnTo>
                <a:cubicBezTo>
                  <a:pt x="10466598" y="10000572"/>
                  <a:pt x="10470639" y="10004307"/>
                  <a:pt x="10472430" y="10009072"/>
                </a:cubicBezTo>
                <a:cubicBezTo>
                  <a:pt x="10472658" y="10009072"/>
                  <a:pt x="10472848" y="10009148"/>
                  <a:pt x="10473078" y="10009186"/>
                </a:cubicBezTo>
                <a:cubicBezTo>
                  <a:pt x="10472201" y="9999847"/>
                  <a:pt x="10479214" y="9989440"/>
                  <a:pt x="10491103" y="9992147"/>
                </a:cubicBezTo>
                <a:cubicBezTo>
                  <a:pt x="10505471" y="9995350"/>
                  <a:pt x="10505394" y="10012884"/>
                  <a:pt x="10496439" y="10019706"/>
                </a:cubicBezTo>
                <a:cubicBezTo>
                  <a:pt x="10503108" y="10028092"/>
                  <a:pt x="10503108" y="10042082"/>
                  <a:pt x="10499526" y="10051802"/>
                </a:cubicBezTo>
                <a:cubicBezTo>
                  <a:pt x="10497010" y="10058625"/>
                  <a:pt x="10489046" y="10062742"/>
                  <a:pt x="10480852" y="10065144"/>
                </a:cubicBezTo>
                <a:cubicBezTo>
                  <a:pt x="10484130" y="10074864"/>
                  <a:pt x="10474792" y="10089386"/>
                  <a:pt x="10460921" y="10086261"/>
                </a:cubicBezTo>
                <a:close/>
                <a:moveTo>
                  <a:pt x="10504594" y="10214566"/>
                </a:moveTo>
                <a:cubicBezTo>
                  <a:pt x="10502765" y="10214148"/>
                  <a:pt x="10501355" y="10213309"/>
                  <a:pt x="10499944" y="10212470"/>
                </a:cubicBezTo>
                <a:cubicBezTo>
                  <a:pt x="10501240" y="10219636"/>
                  <a:pt x="10498610" y="10227946"/>
                  <a:pt x="10490189" y="10231415"/>
                </a:cubicBezTo>
                <a:cubicBezTo>
                  <a:pt x="10472010" y="10238849"/>
                  <a:pt x="10464350" y="10209230"/>
                  <a:pt x="10482300" y="10201874"/>
                </a:cubicBezTo>
                <a:cubicBezTo>
                  <a:pt x="10486378" y="10200196"/>
                  <a:pt x="10489846" y="10200577"/>
                  <a:pt x="10492666" y="10201988"/>
                </a:cubicBezTo>
                <a:cubicBezTo>
                  <a:pt x="10491142" y="10192458"/>
                  <a:pt x="10497582" y="10181709"/>
                  <a:pt x="10509587" y="10184415"/>
                </a:cubicBezTo>
                <a:cubicBezTo>
                  <a:pt x="10528756" y="10188723"/>
                  <a:pt x="10523763" y="10218912"/>
                  <a:pt x="10504594" y="10214566"/>
                </a:cubicBezTo>
                <a:close/>
                <a:moveTo>
                  <a:pt x="10540188" y="10173856"/>
                </a:moveTo>
                <a:lnTo>
                  <a:pt x="10533558" y="10172370"/>
                </a:lnTo>
                <a:cubicBezTo>
                  <a:pt x="10525212" y="10170502"/>
                  <a:pt x="10520944" y="10161621"/>
                  <a:pt x="10522620" y="10153731"/>
                </a:cubicBezTo>
                <a:cubicBezTo>
                  <a:pt x="10523573" y="10149194"/>
                  <a:pt x="10526812" y="10145954"/>
                  <a:pt x="10530738" y="10144124"/>
                </a:cubicBezTo>
                <a:lnTo>
                  <a:pt x="10531156" y="10142180"/>
                </a:lnTo>
                <a:cubicBezTo>
                  <a:pt x="10532567" y="10135929"/>
                  <a:pt x="10536683" y="10131393"/>
                  <a:pt x="10542285" y="10129830"/>
                </a:cubicBezTo>
                <a:cubicBezTo>
                  <a:pt x="10538931" y="10126513"/>
                  <a:pt x="10536797" y="10121939"/>
                  <a:pt x="10537788" y="10117441"/>
                </a:cubicBezTo>
                <a:lnTo>
                  <a:pt x="10539274" y="10110809"/>
                </a:lnTo>
                <a:cubicBezTo>
                  <a:pt x="10541179" y="10102423"/>
                  <a:pt x="10547315" y="10096781"/>
                  <a:pt x="10556270" y="10097429"/>
                </a:cubicBezTo>
                <a:cubicBezTo>
                  <a:pt x="10563931" y="10098002"/>
                  <a:pt x="10571400" y="10106616"/>
                  <a:pt x="10569647" y="10114431"/>
                </a:cubicBezTo>
                <a:lnTo>
                  <a:pt x="10568161" y="10121062"/>
                </a:lnTo>
                <a:cubicBezTo>
                  <a:pt x="10566713" y="10127466"/>
                  <a:pt x="10562711" y="10132231"/>
                  <a:pt x="10556919" y="10133833"/>
                </a:cubicBezTo>
                <a:cubicBezTo>
                  <a:pt x="10560311" y="10137263"/>
                  <a:pt x="10562445" y="10142066"/>
                  <a:pt x="10561416" y="10146678"/>
                </a:cubicBezTo>
                <a:lnTo>
                  <a:pt x="10559929" y="10153311"/>
                </a:lnTo>
                <a:cubicBezTo>
                  <a:pt x="10559701" y="10154379"/>
                  <a:pt x="10559168" y="10155217"/>
                  <a:pt x="10558786" y="10156170"/>
                </a:cubicBezTo>
                <a:cubicBezTo>
                  <a:pt x="10559206" y="10158380"/>
                  <a:pt x="10559320" y="10160630"/>
                  <a:pt x="10558863" y="10162879"/>
                </a:cubicBezTo>
                <a:cubicBezTo>
                  <a:pt x="10557072" y="10171151"/>
                  <a:pt x="10547963" y="10175572"/>
                  <a:pt x="10540188" y="10173856"/>
                </a:cubicBezTo>
                <a:close/>
                <a:moveTo>
                  <a:pt x="10612712" y="10288402"/>
                </a:moveTo>
                <a:cubicBezTo>
                  <a:pt x="10611073" y="10292747"/>
                  <a:pt x="10607186" y="10295301"/>
                  <a:pt x="10602917" y="10296254"/>
                </a:cubicBezTo>
                <a:cubicBezTo>
                  <a:pt x="10602727" y="10296483"/>
                  <a:pt x="10602536" y="10296711"/>
                  <a:pt x="10602307" y="10296979"/>
                </a:cubicBezTo>
                <a:cubicBezTo>
                  <a:pt x="10596705" y="10303458"/>
                  <a:pt x="10587102" y="10303382"/>
                  <a:pt x="10580738" y="10298236"/>
                </a:cubicBezTo>
                <a:cubicBezTo>
                  <a:pt x="10578832" y="10296674"/>
                  <a:pt x="10577650" y="10294653"/>
                  <a:pt x="10576812" y="10292442"/>
                </a:cubicBezTo>
                <a:cubicBezTo>
                  <a:pt x="10574259" y="10296368"/>
                  <a:pt x="10569991" y="10298808"/>
                  <a:pt x="10563702" y="10297436"/>
                </a:cubicBezTo>
                <a:cubicBezTo>
                  <a:pt x="10544762" y="10293167"/>
                  <a:pt x="10547315" y="10262672"/>
                  <a:pt x="10566484" y="10266979"/>
                </a:cubicBezTo>
                <a:cubicBezTo>
                  <a:pt x="10568695" y="10267474"/>
                  <a:pt x="10570486" y="10268390"/>
                  <a:pt x="10572125" y="10269495"/>
                </a:cubicBezTo>
                <a:lnTo>
                  <a:pt x="10572011" y="10269229"/>
                </a:lnTo>
                <a:cubicBezTo>
                  <a:pt x="10568771" y="10261300"/>
                  <a:pt x="10573382" y="10252723"/>
                  <a:pt x="10580852" y="10249483"/>
                </a:cubicBezTo>
                <a:cubicBezTo>
                  <a:pt x="10588550" y="10246167"/>
                  <a:pt x="10597544" y="10250932"/>
                  <a:pt x="10600593" y="10258326"/>
                </a:cubicBezTo>
                <a:lnTo>
                  <a:pt x="10602727" y="10263587"/>
                </a:lnTo>
                <a:cubicBezTo>
                  <a:pt x="10607148" y="10264539"/>
                  <a:pt x="10611149" y="10267208"/>
                  <a:pt x="10613359" y="10271630"/>
                </a:cubicBezTo>
                <a:cubicBezTo>
                  <a:pt x="10616255" y="10277347"/>
                  <a:pt x="10614807" y="10282798"/>
                  <a:pt x="10612712" y="10288402"/>
                </a:cubicBezTo>
                <a:close/>
                <a:moveTo>
                  <a:pt x="10611796" y="10224744"/>
                </a:moveTo>
                <a:cubicBezTo>
                  <a:pt x="10603489" y="10222304"/>
                  <a:pt x="10599639" y="10213804"/>
                  <a:pt x="10601432" y="10205762"/>
                </a:cubicBezTo>
                <a:lnTo>
                  <a:pt x="10602917" y="10199129"/>
                </a:lnTo>
                <a:cubicBezTo>
                  <a:pt x="10604746" y="10191047"/>
                  <a:pt x="10614350" y="10186550"/>
                  <a:pt x="10621896" y="10188760"/>
                </a:cubicBezTo>
                <a:cubicBezTo>
                  <a:pt x="10630203" y="10191201"/>
                  <a:pt x="10634053" y="10199701"/>
                  <a:pt x="10632262" y="10207744"/>
                </a:cubicBezTo>
                <a:lnTo>
                  <a:pt x="10630776" y="10214376"/>
                </a:lnTo>
                <a:cubicBezTo>
                  <a:pt x="10628985" y="10222495"/>
                  <a:pt x="10619343" y="10226994"/>
                  <a:pt x="10611796" y="10224744"/>
                </a:cubicBezTo>
                <a:close/>
                <a:moveTo>
                  <a:pt x="10658558" y="10305745"/>
                </a:moveTo>
                <a:cubicBezTo>
                  <a:pt x="10657567" y="10308414"/>
                  <a:pt x="10656081" y="10310930"/>
                  <a:pt x="10653565" y="10312530"/>
                </a:cubicBezTo>
                <a:lnTo>
                  <a:pt x="10645448" y="10317677"/>
                </a:lnTo>
                <a:cubicBezTo>
                  <a:pt x="10638435" y="10322098"/>
                  <a:pt x="10629175" y="10321221"/>
                  <a:pt x="10624107" y="10314169"/>
                </a:cubicBezTo>
                <a:cubicBezTo>
                  <a:pt x="10619496" y="10307727"/>
                  <a:pt x="10620639" y="10297245"/>
                  <a:pt x="10627612" y="10292823"/>
                </a:cubicBezTo>
                <a:cubicBezTo>
                  <a:pt x="10628832" y="10292061"/>
                  <a:pt x="10630051" y="10291261"/>
                  <a:pt x="10631271" y="10290498"/>
                </a:cubicBezTo>
                <a:cubicBezTo>
                  <a:pt x="10632643" y="10288288"/>
                  <a:pt x="10634510" y="10286306"/>
                  <a:pt x="10637673" y="10285010"/>
                </a:cubicBezTo>
                <a:cubicBezTo>
                  <a:pt x="10645601" y="10281769"/>
                  <a:pt x="10652574" y="10285276"/>
                  <a:pt x="10656576" y="10290727"/>
                </a:cubicBezTo>
                <a:cubicBezTo>
                  <a:pt x="10656728" y="10290880"/>
                  <a:pt x="10656919" y="10290994"/>
                  <a:pt x="10657071" y="10291184"/>
                </a:cubicBezTo>
                <a:cubicBezTo>
                  <a:pt x="10657185" y="10291337"/>
                  <a:pt x="10657185" y="10291566"/>
                  <a:pt x="10657299" y="10291718"/>
                </a:cubicBezTo>
                <a:cubicBezTo>
                  <a:pt x="10658215" y="10293167"/>
                  <a:pt x="10658862" y="10294692"/>
                  <a:pt x="10659320" y="10296292"/>
                </a:cubicBezTo>
                <a:cubicBezTo>
                  <a:pt x="10659358" y="10296445"/>
                  <a:pt x="10659434" y="10296597"/>
                  <a:pt x="10659472" y="10296749"/>
                </a:cubicBezTo>
                <a:cubicBezTo>
                  <a:pt x="10660235" y="10299837"/>
                  <a:pt x="10659967" y="10302887"/>
                  <a:pt x="10658558" y="10305745"/>
                </a:cubicBezTo>
                <a:close/>
                <a:moveTo>
                  <a:pt x="10720714" y="10292709"/>
                </a:moveTo>
                <a:lnTo>
                  <a:pt x="10716941" y="10295110"/>
                </a:lnTo>
                <a:cubicBezTo>
                  <a:pt x="10716065" y="10296178"/>
                  <a:pt x="10715150" y="10297207"/>
                  <a:pt x="10714084" y="10298160"/>
                </a:cubicBezTo>
                <a:cubicBezTo>
                  <a:pt x="10705890" y="10305365"/>
                  <a:pt x="10693809" y="10306660"/>
                  <a:pt x="10683634" y="10309291"/>
                </a:cubicBezTo>
                <a:cubicBezTo>
                  <a:pt x="10668276" y="10313255"/>
                  <a:pt x="10661683" y="10294576"/>
                  <a:pt x="10669572" y="10284551"/>
                </a:cubicBezTo>
                <a:lnTo>
                  <a:pt x="10668390" y="10284437"/>
                </a:lnTo>
                <a:cubicBezTo>
                  <a:pt x="10663740" y="10284933"/>
                  <a:pt x="10659853" y="10283217"/>
                  <a:pt x="10657110" y="10280320"/>
                </a:cubicBezTo>
                <a:cubicBezTo>
                  <a:pt x="10650326" y="10274374"/>
                  <a:pt x="10647772" y="10263053"/>
                  <a:pt x="10656576" y="10257259"/>
                </a:cubicBezTo>
                <a:cubicBezTo>
                  <a:pt x="10658938" y="10255658"/>
                  <a:pt x="10661149" y="10253828"/>
                  <a:pt x="10663549" y="10252266"/>
                </a:cubicBezTo>
                <a:cubicBezTo>
                  <a:pt x="10664083" y="10251809"/>
                  <a:pt x="10664617" y="10251313"/>
                  <a:pt x="10665151" y="10250818"/>
                </a:cubicBezTo>
                <a:cubicBezTo>
                  <a:pt x="10666522" y="10249216"/>
                  <a:pt x="10667818" y="10247806"/>
                  <a:pt x="10669342" y="10246701"/>
                </a:cubicBezTo>
                <a:cubicBezTo>
                  <a:pt x="10669456" y="10242127"/>
                  <a:pt x="10671438" y="10237438"/>
                  <a:pt x="10674678" y="10234693"/>
                </a:cubicBezTo>
                <a:cubicBezTo>
                  <a:pt x="10681424" y="10228937"/>
                  <a:pt x="10690227" y="10230767"/>
                  <a:pt x="10696210" y="10236446"/>
                </a:cubicBezTo>
                <a:cubicBezTo>
                  <a:pt x="10691979" y="10232444"/>
                  <a:pt x="10692666" y="10234578"/>
                  <a:pt x="10696400" y="10235112"/>
                </a:cubicBezTo>
                <a:cubicBezTo>
                  <a:pt x="10699411" y="10235532"/>
                  <a:pt x="10701354" y="10236180"/>
                  <a:pt x="10703946" y="10237476"/>
                </a:cubicBezTo>
                <a:cubicBezTo>
                  <a:pt x="10709739" y="10240372"/>
                  <a:pt x="10712978" y="10244946"/>
                  <a:pt x="10716332" y="10250245"/>
                </a:cubicBezTo>
                <a:cubicBezTo>
                  <a:pt x="10717323" y="10251809"/>
                  <a:pt x="10717666" y="10253791"/>
                  <a:pt x="10717741" y="10255810"/>
                </a:cubicBezTo>
                <a:cubicBezTo>
                  <a:pt x="10719723" y="10257945"/>
                  <a:pt x="10721248" y="10260537"/>
                  <a:pt x="10721820" y="10263282"/>
                </a:cubicBezTo>
                <a:cubicBezTo>
                  <a:pt x="10722277" y="10265492"/>
                  <a:pt x="10722620" y="10267704"/>
                  <a:pt x="10722848" y="10269952"/>
                </a:cubicBezTo>
                <a:cubicBezTo>
                  <a:pt x="10723268" y="10270409"/>
                  <a:pt x="10723687" y="10270791"/>
                  <a:pt x="10724068" y="10271325"/>
                </a:cubicBezTo>
                <a:cubicBezTo>
                  <a:pt x="10728755" y="10277729"/>
                  <a:pt x="10727689" y="10288288"/>
                  <a:pt x="10720714" y="10292709"/>
                </a:cubicBezTo>
                <a:close/>
                <a:moveTo>
                  <a:pt x="10715646" y="10232978"/>
                </a:moveTo>
                <a:lnTo>
                  <a:pt x="10709015" y="10231454"/>
                </a:lnTo>
                <a:cubicBezTo>
                  <a:pt x="10700668" y="10229585"/>
                  <a:pt x="10695143" y="10222991"/>
                  <a:pt x="10695981" y="10214186"/>
                </a:cubicBezTo>
                <a:cubicBezTo>
                  <a:pt x="10696210" y="10212013"/>
                  <a:pt x="10697125" y="10209954"/>
                  <a:pt x="10698382" y="10208087"/>
                </a:cubicBezTo>
                <a:cubicBezTo>
                  <a:pt x="10696400" y="10208430"/>
                  <a:pt x="10694266" y="10208467"/>
                  <a:pt x="10691942" y="10207935"/>
                </a:cubicBezTo>
                <a:cubicBezTo>
                  <a:pt x="10672734" y="10203627"/>
                  <a:pt x="10681804" y="10174390"/>
                  <a:pt x="10700897" y="10178698"/>
                </a:cubicBezTo>
                <a:cubicBezTo>
                  <a:pt x="10712750" y="10181365"/>
                  <a:pt x="10713779" y="10193449"/>
                  <a:pt x="10708405" y="10201340"/>
                </a:cubicBezTo>
                <a:cubicBezTo>
                  <a:pt x="10710006" y="10201035"/>
                  <a:pt x="10711645" y="10200806"/>
                  <a:pt x="10713207" y="10201188"/>
                </a:cubicBezTo>
                <a:lnTo>
                  <a:pt x="10719838" y="10202674"/>
                </a:lnTo>
                <a:cubicBezTo>
                  <a:pt x="10728184" y="10204541"/>
                  <a:pt x="10733672" y="10211136"/>
                  <a:pt x="10732834" y="10219979"/>
                </a:cubicBezTo>
                <a:cubicBezTo>
                  <a:pt x="10732186" y="10227717"/>
                  <a:pt x="10723496" y="10234732"/>
                  <a:pt x="10715646" y="10232978"/>
                </a:cubicBezTo>
                <a:close/>
                <a:moveTo>
                  <a:pt x="10720334" y="10179536"/>
                </a:moveTo>
                <a:cubicBezTo>
                  <a:pt x="10701127" y="10175229"/>
                  <a:pt x="10708100" y="10145420"/>
                  <a:pt x="10727307" y="10149766"/>
                </a:cubicBezTo>
                <a:cubicBezTo>
                  <a:pt x="10746514" y="10154073"/>
                  <a:pt x="10739541" y="10183843"/>
                  <a:pt x="10720334" y="10179536"/>
                </a:cubicBezTo>
                <a:close/>
                <a:moveTo>
                  <a:pt x="10744152" y="10067392"/>
                </a:moveTo>
                <a:cubicBezTo>
                  <a:pt x="10736873" y="10072005"/>
                  <a:pt x="10728755" y="10072119"/>
                  <a:pt x="10722620" y="10065335"/>
                </a:cubicBezTo>
                <a:cubicBezTo>
                  <a:pt x="10717552" y="10059731"/>
                  <a:pt x="10717895" y="10048104"/>
                  <a:pt x="10724678" y="10043798"/>
                </a:cubicBezTo>
                <a:lnTo>
                  <a:pt x="10732795" y="10038651"/>
                </a:lnTo>
                <a:cubicBezTo>
                  <a:pt x="10740036" y="10034039"/>
                  <a:pt x="10748191" y="10033925"/>
                  <a:pt x="10754328" y="10040709"/>
                </a:cubicBezTo>
                <a:cubicBezTo>
                  <a:pt x="10759396" y="10046313"/>
                  <a:pt x="10759053" y="10057940"/>
                  <a:pt x="10752269" y="10062246"/>
                </a:cubicBezTo>
                <a:cubicBezTo>
                  <a:pt x="10749525" y="10063962"/>
                  <a:pt x="10746857" y="10065677"/>
                  <a:pt x="10744152" y="10067392"/>
                </a:cubicBezTo>
                <a:close/>
                <a:moveTo>
                  <a:pt x="10761492" y="10112028"/>
                </a:moveTo>
                <a:cubicBezTo>
                  <a:pt x="10742323" y="10107722"/>
                  <a:pt x="10753032" y="10079057"/>
                  <a:pt x="10771972" y="10083326"/>
                </a:cubicBezTo>
                <a:cubicBezTo>
                  <a:pt x="10791142" y="10087595"/>
                  <a:pt x="10780433" y="10116298"/>
                  <a:pt x="10761492" y="10112028"/>
                </a:cubicBezTo>
                <a:close/>
                <a:moveTo>
                  <a:pt x="10810615" y="9970076"/>
                </a:moveTo>
                <a:cubicBezTo>
                  <a:pt x="10808215" y="9976443"/>
                  <a:pt x="10801583" y="9981817"/>
                  <a:pt x="10794647" y="9980254"/>
                </a:cubicBezTo>
                <a:lnTo>
                  <a:pt x="10788017" y="9978767"/>
                </a:lnTo>
                <a:cubicBezTo>
                  <a:pt x="10779937" y="9976976"/>
                  <a:pt x="10773649" y="9970572"/>
                  <a:pt x="10774716" y="9961729"/>
                </a:cubicBezTo>
                <a:cubicBezTo>
                  <a:pt x="10775592" y="9954601"/>
                  <a:pt x="10782681" y="9947930"/>
                  <a:pt x="10790188" y="9948502"/>
                </a:cubicBezTo>
                <a:cubicBezTo>
                  <a:pt x="10793276" y="9946024"/>
                  <a:pt x="10797353" y="9944690"/>
                  <a:pt x="10802422" y="9945834"/>
                </a:cubicBezTo>
                <a:cubicBezTo>
                  <a:pt x="10814922" y="9948616"/>
                  <a:pt x="10816331" y="9962072"/>
                  <a:pt x="10810615" y="9970076"/>
                </a:cubicBezTo>
                <a:close/>
                <a:moveTo>
                  <a:pt x="10810463" y="9717810"/>
                </a:moveTo>
                <a:lnTo>
                  <a:pt x="10817094" y="9719335"/>
                </a:lnTo>
                <a:cubicBezTo>
                  <a:pt x="10825173" y="9721127"/>
                  <a:pt x="10831423" y="9727683"/>
                  <a:pt x="10830242" y="9736488"/>
                </a:cubicBezTo>
                <a:cubicBezTo>
                  <a:pt x="10829213" y="9744150"/>
                  <a:pt x="10821134" y="9751469"/>
                  <a:pt x="10813092" y="9749678"/>
                </a:cubicBezTo>
                <a:lnTo>
                  <a:pt x="10806461" y="9748191"/>
                </a:lnTo>
                <a:cubicBezTo>
                  <a:pt x="10798383" y="9746361"/>
                  <a:pt x="10792133" y="9739843"/>
                  <a:pt x="10793313" y="9731037"/>
                </a:cubicBezTo>
                <a:cubicBezTo>
                  <a:pt x="10794342" y="9723338"/>
                  <a:pt x="10802422" y="9716019"/>
                  <a:pt x="10810463" y="9717810"/>
                </a:cubicBezTo>
                <a:close/>
                <a:moveTo>
                  <a:pt x="10784053" y="9790006"/>
                </a:moveTo>
                <a:cubicBezTo>
                  <a:pt x="10791065" y="9785584"/>
                  <a:pt x="10801126" y="9789815"/>
                  <a:pt x="10804633" y="9796639"/>
                </a:cubicBezTo>
                <a:cubicBezTo>
                  <a:pt x="10808633" y="9804453"/>
                  <a:pt x="10804975" y="9812802"/>
                  <a:pt x="10798001" y="9817223"/>
                </a:cubicBezTo>
                <a:lnTo>
                  <a:pt x="10789883" y="9822368"/>
                </a:lnTo>
                <a:cubicBezTo>
                  <a:pt x="10782871" y="9826790"/>
                  <a:pt x="10772810" y="9822559"/>
                  <a:pt x="10769305" y="9815737"/>
                </a:cubicBezTo>
                <a:cubicBezTo>
                  <a:pt x="10765303" y="9807922"/>
                  <a:pt x="10768962" y="9799574"/>
                  <a:pt x="10775935" y="9795152"/>
                </a:cubicBezTo>
                <a:lnTo>
                  <a:pt x="10784053" y="9790006"/>
                </a:lnTo>
                <a:close/>
                <a:moveTo>
                  <a:pt x="10793276" y="9629300"/>
                </a:moveTo>
                <a:cubicBezTo>
                  <a:pt x="10786226" y="9633684"/>
                  <a:pt x="10776621" y="9631359"/>
                  <a:pt x="10772239" y="9624383"/>
                </a:cubicBezTo>
                <a:cubicBezTo>
                  <a:pt x="10770524" y="9621677"/>
                  <a:pt x="10768809" y="9618970"/>
                  <a:pt x="10767094" y="9616264"/>
                </a:cubicBezTo>
                <a:cubicBezTo>
                  <a:pt x="10762673" y="9609250"/>
                  <a:pt x="10765037" y="9599568"/>
                  <a:pt x="10772048" y="9595223"/>
                </a:cubicBezTo>
                <a:cubicBezTo>
                  <a:pt x="10779099" y="9590839"/>
                  <a:pt x="10788664" y="9593202"/>
                  <a:pt x="10793085" y="9600140"/>
                </a:cubicBezTo>
                <a:lnTo>
                  <a:pt x="10798229" y="9608259"/>
                </a:lnTo>
                <a:cubicBezTo>
                  <a:pt x="10802613" y="9615273"/>
                  <a:pt x="10800249" y="9624993"/>
                  <a:pt x="10793276" y="9629300"/>
                </a:cubicBezTo>
                <a:close/>
                <a:moveTo>
                  <a:pt x="10836225" y="9439090"/>
                </a:moveTo>
                <a:cubicBezTo>
                  <a:pt x="10842704" y="9435507"/>
                  <a:pt x="10852955" y="9438519"/>
                  <a:pt x="10855737" y="9445609"/>
                </a:cubicBezTo>
                <a:lnTo>
                  <a:pt x="10858100" y="9451632"/>
                </a:lnTo>
                <a:cubicBezTo>
                  <a:pt x="10860120" y="9456777"/>
                  <a:pt x="10859625" y="9461923"/>
                  <a:pt x="10856918" y="9466040"/>
                </a:cubicBezTo>
                <a:lnTo>
                  <a:pt x="10857186" y="9466231"/>
                </a:lnTo>
                <a:cubicBezTo>
                  <a:pt x="10863969" y="9470729"/>
                  <a:pt x="10865607" y="9479419"/>
                  <a:pt x="10861607" y="9486319"/>
                </a:cubicBezTo>
                <a:cubicBezTo>
                  <a:pt x="10857719" y="9493066"/>
                  <a:pt x="10847848" y="9494933"/>
                  <a:pt x="10841484" y="9490740"/>
                </a:cubicBezTo>
                <a:lnTo>
                  <a:pt x="10836111" y="9487157"/>
                </a:lnTo>
                <a:cubicBezTo>
                  <a:pt x="10829327" y="9482660"/>
                  <a:pt x="10827688" y="9473969"/>
                  <a:pt x="10831690" y="9467031"/>
                </a:cubicBezTo>
                <a:cubicBezTo>
                  <a:pt x="10831995" y="9466498"/>
                  <a:pt x="10832529" y="9466231"/>
                  <a:pt x="10832909" y="9465735"/>
                </a:cubicBezTo>
                <a:cubicBezTo>
                  <a:pt x="10832681" y="9465316"/>
                  <a:pt x="10832224" y="9465011"/>
                  <a:pt x="10832071" y="9464592"/>
                </a:cubicBezTo>
                <a:lnTo>
                  <a:pt x="10829708" y="9458569"/>
                </a:lnTo>
                <a:cubicBezTo>
                  <a:pt x="10826697" y="9451021"/>
                  <a:pt x="10828832" y="9443207"/>
                  <a:pt x="10836225" y="9439090"/>
                </a:cubicBezTo>
                <a:close/>
                <a:moveTo>
                  <a:pt x="10799945" y="9488187"/>
                </a:moveTo>
                <a:cubicBezTo>
                  <a:pt x="10806538" y="9484908"/>
                  <a:pt x="10816599" y="9487386"/>
                  <a:pt x="10819456" y="9494705"/>
                </a:cubicBezTo>
                <a:lnTo>
                  <a:pt x="10821820" y="9500728"/>
                </a:lnTo>
                <a:cubicBezTo>
                  <a:pt x="10822506" y="9502443"/>
                  <a:pt x="10822849" y="9504197"/>
                  <a:pt x="10823001" y="9505950"/>
                </a:cubicBezTo>
                <a:cubicBezTo>
                  <a:pt x="10826545" y="9504425"/>
                  <a:pt x="10830661" y="9504234"/>
                  <a:pt x="10834358" y="9505836"/>
                </a:cubicBezTo>
                <a:lnTo>
                  <a:pt x="10842742" y="9509495"/>
                </a:lnTo>
                <a:cubicBezTo>
                  <a:pt x="10849982" y="9512620"/>
                  <a:pt x="10853527" y="9521350"/>
                  <a:pt x="10850402" y="9528592"/>
                </a:cubicBezTo>
                <a:cubicBezTo>
                  <a:pt x="10847315" y="9535758"/>
                  <a:pt x="10838511" y="9539379"/>
                  <a:pt x="10831309" y="9536253"/>
                </a:cubicBezTo>
                <a:lnTo>
                  <a:pt x="10824449" y="9533281"/>
                </a:lnTo>
                <a:cubicBezTo>
                  <a:pt x="10825440" y="9535911"/>
                  <a:pt x="10826011" y="9538731"/>
                  <a:pt x="10825363" y="9541628"/>
                </a:cubicBezTo>
                <a:lnTo>
                  <a:pt x="10823877" y="9548261"/>
                </a:lnTo>
                <a:cubicBezTo>
                  <a:pt x="10822048" y="9556342"/>
                  <a:pt x="10813854" y="9561755"/>
                  <a:pt x="10805699" y="9560001"/>
                </a:cubicBezTo>
                <a:cubicBezTo>
                  <a:pt x="10801545" y="9559125"/>
                  <a:pt x="10798115" y="9556380"/>
                  <a:pt x="10795981" y="9552873"/>
                </a:cubicBezTo>
                <a:cubicBezTo>
                  <a:pt x="10795829" y="9552682"/>
                  <a:pt x="10795638" y="9552568"/>
                  <a:pt x="10795486" y="9552378"/>
                </a:cubicBezTo>
                <a:cubicBezTo>
                  <a:pt x="10788435" y="9557219"/>
                  <a:pt x="10777194" y="9556761"/>
                  <a:pt x="10773078" y="9546355"/>
                </a:cubicBezTo>
                <a:cubicBezTo>
                  <a:pt x="10767018" y="9531032"/>
                  <a:pt x="10787369" y="9521426"/>
                  <a:pt x="10797049" y="9531146"/>
                </a:cubicBezTo>
                <a:lnTo>
                  <a:pt x="10797735" y="9530117"/>
                </a:lnTo>
                <a:cubicBezTo>
                  <a:pt x="10799601" y="9527296"/>
                  <a:pt x="10802422" y="9525352"/>
                  <a:pt x="10805547" y="9524247"/>
                </a:cubicBezTo>
                <a:cubicBezTo>
                  <a:pt x="10805585" y="9524247"/>
                  <a:pt x="10805622" y="9524208"/>
                  <a:pt x="10805661" y="9524208"/>
                </a:cubicBezTo>
                <a:cubicBezTo>
                  <a:pt x="10808176" y="9523332"/>
                  <a:pt x="10810844" y="9522874"/>
                  <a:pt x="10813626" y="9523446"/>
                </a:cubicBezTo>
                <a:cubicBezTo>
                  <a:pt x="10814160" y="9523560"/>
                  <a:pt x="10814579" y="9523941"/>
                  <a:pt x="10815113" y="9524132"/>
                </a:cubicBezTo>
                <a:cubicBezTo>
                  <a:pt x="10814731" y="9522989"/>
                  <a:pt x="10814540" y="9521769"/>
                  <a:pt x="10814388" y="9520511"/>
                </a:cubicBezTo>
                <a:cubicBezTo>
                  <a:pt x="10807795" y="9523179"/>
                  <a:pt x="10798535" y="9520739"/>
                  <a:pt x="10795790" y="9513726"/>
                </a:cubicBezTo>
                <a:lnTo>
                  <a:pt x="10793428" y="9507703"/>
                </a:lnTo>
                <a:cubicBezTo>
                  <a:pt x="10790531" y="9500384"/>
                  <a:pt x="10792399" y="9491961"/>
                  <a:pt x="10799945" y="9488187"/>
                </a:cubicBezTo>
                <a:close/>
                <a:moveTo>
                  <a:pt x="10781310" y="9504921"/>
                </a:moveTo>
                <a:cubicBezTo>
                  <a:pt x="10775326" y="9507093"/>
                  <a:pt x="10769037" y="9506979"/>
                  <a:pt x="10763016" y="9505530"/>
                </a:cubicBezTo>
                <a:cubicBezTo>
                  <a:pt x="10770142" y="9512316"/>
                  <a:pt x="10768580" y="9523179"/>
                  <a:pt x="10762749" y="9528630"/>
                </a:cubicBezTo>
                <a:cubicBezTo>
                  <a:pt x="10763207" y="9531184"/>
                  <a:pt x="10762483" y="9533357"/>
                  <a:pt x="10761682" y="9535453"/>
                </a:cubicBezTo>
                <a:cubicBezTo>
                  <a:pt x="10763893" y="9545097"/>
                  <a:pt x="10758214" y="9556190"/>
                  <a:pt x="10746096" y="9553483"/>
                </a:cubicBezTo>
                <a:cubicBezTo>
                  <a:pt x="10741827" y="9552530"/>
                  <a:pt x="10738816" y="9550129"/>
                  <a:pt x="10736721" y="9547193"/>
                </a:cubicBezTo>
                <a:cubicBezTo>
                  <a:pt x="10735844" y="9548490"/>
                  <a:pt x="10734739" y="9549443"/>
                  <a:pt x="10733519" y="9550434"/>
                </a:cubicBezTo>
                <a:cubicBezTo>
                  <a:pt x="10733596" y="9550472"/>
                  <a:pt x="10733672" y="9550510"/>
                  <a:pt x="10733710" y="9550586"/>
                </a:cubicBezTo>
                <a:cubicBezTo>
                  <a:pt x="10735501" y="9552568"/>
                  <a:pt x="10736339" y="9555313"/>
                  <a:pt x="10736721" y="9558210"/>
                </a:cubicBezTo>
                <a:cubicBezTo>
                  <a:pt x="10747162" y="9569378"/>
                  <a:pt x="10735959" y="9590496"/>
                  <a:pt x="10721820" y="9581957"/>
                </a:cubicBezTo>
                <a:cubicBezTo>
                  <a:pt x="10720029" y="9584550"/>
                  <a:pt x="10717552" y="9586722"/>
                  <a:pt x="10714427" y="9587980"/>
                </a:cubicBezTo>
                <a:lnTo>
                  <a:pt x="10702384" y="9592745"/>
                </a:lnTo>
                <a:cubicBezTo>
                  <a:pt x="10695029" y="9595642"/>
                  <a:pt x="10686340" y="9590382"/>
                  <a:pt x="10684091" y="9583253"/>
                </a:cubicBezTo>
                <a:cubicBezTo>
                  <a:pt x="10681613" y="9575401"/>
                  <a:pt x="10686263" y="9567854"/>
                  <a:pt x="10693581" y="9564995"/>
                </a:cubicBezTo>
                <a:lnTo>
                  <a:pt x="10697811" y="9563318"/>
                </a:lnTo>
                <a:cubicBezTo>
                  <a:pt x="10696210" y="9562860"/>
                  <a:pt x="10694647" y="9562212"/>
                  <a:pt x="10693047" y="9560954"/>
                </a:cubicBezTo>
                <a:cubicBezTo>
                  <a:pt x="10682452" y="9552682"/>
                  <a:pt x="10687788" y="9537855"/>
                  <a:pt x="10697048" y="9534424"/>
                </a:cubicBezTo>
                <a:lnTo>
                  <a:pt x="10695943" y="9533929"/>
                </a:lnTo>
                <a:cubicBezTo>
                  <a:pt x="10694876" y="9533471"/>
                  <a:pt x="10694152" y="9532594"/>
                  <a:pt x="10693352" y="9531870"/>
                </a:cubicBezTo>
                <a:cubicBezTo>
                  <a:pt x="10690645" y="9532823"/>
                  <a:pt x="10687711" y="9533395"/>
                  <a:pt x="10684358" y="9532633"/>
                </a:cubicBezTo>
                <a:cubicBezTo>
                  <a:pt x="10665188" y="9528325"/>
                  <a:pt x="10675897" y="9499622"/>
                  <a:pt x="10694800" y="9503891"/>
                </a:cubicBezTo>
                <a:cubicBezTo>
                  <a:pt x="10697582" y="9504540"/>
                  <a:pt x="10699602" y="9505759"/>
                  <a:pt x="10701164" y="9507246"/>
                </a:cubicBezTo>
                <a:cubicBezTo>
                  <a:pt x="10704136" y="9506941"/>
                  <a:pt x="10707186" y="9507246"/>
                  <a:pt x="10710120" y="9508504"/>
                </a:cubicBezTo>
                <a:lnTo>
                  <a:pt x="10711111" y="9508923"/>
                </a:lnTo>
                <a:cubicBezTo>
                  <a:pt x="10712140" y="9508275"/>
                  <a:pt x="10713093" y="9507589"/>
                  <a:pt x="10714236" y="9507131"/>
                </a:cubicBezTo>
                <a:lnTo>
                  <a:pt x="10720257" y="9504768"/>
                </a:lnTo>
                <a:cubicBezTo>
                  <a:pt x="10727612" y="9501871"/>
                  <a:pt x="10736225" y="9508008"/>
                  <a:pt x="10738130" y="9514984"/>
                </a:cubicBezTo>
                <a:cubicBezTo>
                  <a:pt x="10738778" y="9517309"/>
                  <a:pt x="10738588" y="9519482"/>
                  <a:pt x="10738130" y="9521502"/>
                </a:cubicBezTo>
                <a:cubicBezTo>
                  <a:pt x="10739007" y="9520663"/>
                  <a:pt x="10739998" y="9520015"/>
                  <a:pt x="10741027" y="9519367"/>
                </a:cubicBezTo>
                <a:cubicBezTo>
                  <a:pt x="10739617" y="9510905"/>
                  <a:pt x="10745219" y="9501986"/>
                  <a:pt x="10753108" y="9501490"/>
                </a:cubicBezTo>
                <a:cubicBezTo>
                  <a:pt x="10748001" y="9497411"/>
                  <a:pt x="10745180" y="9491274"/>
                  <a:pt x="10748001" y="9484527"/>
                </a:cubicBezTo>
                <a:cubicBezTo>
                  <a:pt x="10750783" y="9477856"/>
                  <a:pt x="10760196" y="9472825"/>
                  <a:pt x="10767018" y="9476675"/>
                </a:cubicBezTo>
                <a:cubicBezTo>
                  <a:pt x="10767856" y="9477171"/>
                  <a:pt x="10768694" y="9477628"/>
                  <a:pt x="10769571" y="9478009"/>
                </a:cubicBezTo>
                <a:cubicBezTo>
                  <a:pt x="10769685" y="9478047"/>
                  <a:pt x="10769647" y="9478009"/>
                  <a:pt x="10769724" y="9478047"/>
                </a:cubicBezTo>
                <a:cubicBezTo>
                  <a:pt x="10769800" y="9478047"/>
                  <a:pt x="10769838" y="9478047"/>
                  <a:pt x="10769914" y="9478047"/>
                </a:cubicBezTo>
                <a:cubicBezTo>
                  <a:pt x="10770067" y="9478009"/>
                  <a:pt x="10770219" y="9477971"/>
                  <a:pt x="10770448" y="9477895"/>
                </a:cubicBezTo>
                <a:cubicBezTo>
                  <a:pt x="10778108" y="9475112"/>
                  <a:pt x="10786035" y="9478657"/>
                  <a:pt x="10789351" y="9486052"/>
                </a:cubicBezTo>
                <a:cubicBezTo>
                  <a:pt x="10792628" y="9492990"/>
                  <a:pt x="10788474" y="9502328"/>
                  <a:pt x="10781310" y="9504921"/>
                </a:cubicBezTo>
                <a:close/>
                <a:moveTo>
                  <a:pt x="10778412" y="9421823"/>
                </a:moveTo>
                <a:cubicBezTo>
                  <a:pt x="10794038" y="9432153"/>
                  <a:pt x="10777765" y="9456320"/>
                  <a:pt x="10762140" y="9445952"/>
                </a:cubicBezTo>
                <a:cubicBezTo>
                  <a:pt x="10746477" y="9435621"/>
                  <a:pt x="10762787" y="9411493"/>
                  <a:pt x="10778412" y="9421823"/>
                </a:cubicBezTo>
                <a:close/>
                <a:moveTo>
                  <a:pt x="10787712" y="9358394"/>
                </a:moveTo>
                <a:cubicBezTo>
                  <a:pt x="10786797" y="9358356"/>
                  <a:pt x="10785883" y="9358356"/>
                  <a:pt x="10784967" y="9358432"/>
                </a:cubicBezTo>
                <a:cubicBezTo>
                  <a:pt x="10784967" y="9358432"/>
                  <a:pt x="10784967" y="9358432"/>
                  <a:pt x="10784967" y="9358432"/>
                </a:cubicBezTo>
                <a:cubicBezTo>
                  <a:pt x="10784892" y="9358471"/>
                  <a:pt x="10784853" y="9358509"/>
                  <a:pt x="10784739" y="9358585"/>
                </a:cubicBezTo>
                <a:cubicBezTo>
                  <a:pt x="10784587" y="9358776"/>
                  <a:pt x="10784549" y="9358813"/>
                  <a:pt x="10784244" y="9359119"/>
                </a:cubicBezTo>
                <a:cubicBezTo>
                  <a:pt x="10778756" y="9365141"/>
                  <a:pt x="10770067" y="9365675"/>
                  <a:pt x="10763703" y="9360719"/>
                </a:cubicBezTo>
                <a:cubicBezTo>
                  <a:pt x="10757643" y="9355955"/>
                  <a:pt x="10756996" y="9345816"/>
                  <a:pt x="10762140" y="9340174"/>
                </a:cubicBezTo>
                <a:cubicBezTo>
                  <a:pt x="10762787" y="9339488"/>
                  <a:pt x="10763664" y="9339145"/>
                  <a:pt x="10764312" y="9338497"/>
                </a:cubicBezTo>
                <a:cubicBezTo>
                  <a:pt x="10763435" y="9337925"/>
                  <a:pt x="10762673" y="9337315"/>
                  <a:pt x="10761912" y="9336591"/>
                </a:cubicBezTo>
                <a:cubicBezTo>
                  <a:pt x="10760921" y="9343643"/>
                  <a:pt x="10755546" y="9350313"/>
                  <a:pt x="10746439" y="9349856"/>
                </a:cubicBezTo>
                <a:cubicBezTo>
                  <a:pt x="10727689" y="9348864"/>
                  <a:pt x="10730966" y="9319895"/>
                  <a:pt x="10749602" y="9320924"/>
                </a:cubicBezTo>
                <a:cubicBezTo>
                  <a:pt x="10753032" y="9321077"/>
                  <a:pt x="10755471" y="9322410"/>
                  <a:pt x="10757491" y="9324088"/>
                </a:cubicBezTo>
                <a:cubicBezTo>
                  <a:pt x="10757567" y="9323669"/>
                  <a:pt x="10757453" y="9323288"/>
                  <a:pt x="10757567" y="9322868"/>
                </a:cubicBezTo>
                <a:cubicBezTo>
                  <a:pt x="10759739" y="9316007"/>
                  <a:pt x="10762978" y="9309870"/>
                  <a:pt x="10769380" y="9306096"/>
                </a:cubicBezTo>
                <a:cubicBezTo>
                  <a:pt x="10776392" y="9301941"/>
                  <a:pt x="10784091" y="9303199"/>
                  <a:pt x="10791179" y="9306211"/>
                </a:cubicBezTo>
                <a:cubicBezTo>
                  <a:pt x="10798458" y="9309298"/>
                  <a:pt x="10800554" y="9319514"/>
                  <a:pt x="10797086" y="9325956"/>
                </a:cubicBezTo>
                <a:cubicBezTo>
                  <a:pt x="10795867" y="9328281"/>
                  <a:pt x="10794038" y="9329805"/>
                  <a:pt x="10792094" y="9330987"/>
                </a:cubicBezTo>
                <a:cubicBezTo>
                  <a:pt x="10796820" y="9332931"/>
                  <a:pt x="10800440" y="9336743"/>
                  <a:pt x="10800974" y="9342614"/>
                </a:cubicBezTo>
                <a:cubicBezTo>
                  <a:pt x="10801583" y="9349779"/>
                  <a:pt x="10795601" y="9358547"/>
                  <a:pt x="10787712" y="9358394"/>
                </a:cubicBezTo>
                <a:close/>
                <a:moveTo>
                  <a:pt x="10829441" y="9275868"/>
                </a:moveTo>
                <a:cubicBezTo>
                  <a:pt x="10836530" y="9270608"/>
                  <a:pt x="10849602" y="9271599"/>
                  <a:pt x="10853946" y="9282615"/>
                </a:cubicBezTo>
                <a:cubicBezTo>
                  <a:pt x="10860806" y="9300035"/>
                  <a:pt x="10832604" y="9307240"/>
                  <a:pt x="10825783" y="9290048"/>
                </a:cubicBezTo>
                <a:cubicBezTo>
                  <a:pt x="10824068" y="9285703"/>
                  <a:pt x="10824525" y="9282005"/>
                  <a:pt x="10826317" y="9279109"/>
                </a:cubicBezTo>
                <a:cubicBezTo>
                  <a:pt x="10822658" y="9281624"/>
                  <a:pt x="10817590" y="9282120"/>
                  <a:pt x="10813283" y="9280633"/>
                </a:cubicBezTo>
                <a:cubicBezTo>
                  <a:pt x="10812863" y="9281320"/>
                  <a:pt x="10812559" y="9282044"/>
                  <a:pt x="10812063" y="9282692"/>
                </a:cubicBezTo>
                <a:cubicBezTo>
                  <a:pt x="10807147" y="9288867"/>
                  <a:pt x="10798344" y="9290734"/>
                  <a:pt x="10791751" y="9285894"/>
                </a:cubicBezTo>
                <a:cubicBezTo>
                  <a:pt x="10785958" y="9281663"/>
                  <a:pt x="10784053" y="9272857"/>
                  <a:pt x="10787978" y="9266720"/>
                </a:cubicBezTo>
                <a:cubicBezTo>
                  <a:pt x="10788017" y="9266339"/>
                  <a:pt x="10788054" y="9265958"/>
                  <a:pt x="10788054" y="9265576"/>
                </a:cubicBezTo>
                <a:cubicBezTo>
                  <a:pt x="10788054" y="9265424"/>
                  <a:pt x="10788054" y="9265348"/>
                  <a:pt x="10788017" y="9265119"/>
                </a:cubicBezTo>
                <a:cubicBezTo>
                  <a:pt x="10787826" y="9263976"/>
                  <a:pt x="10787749" y="9262794"/>
                  <a:pt x="10787558" y="9261650"/>
                </a:cubicBezTo>
                <a:cubicBezTo>
                  <a:pt x="10787406" y="9260774"/>
                  <a:pt x="10786187" y="9255933"/>
                  <a:pt x="10787369" y="9260278"/>
                </a:cubicBezTo>
                <a:cubicBezTo>
                  <a:pt x="10785844" y="9254713"/>
                  <a:pt x="10784967" y="9249758"/>
                  <a:pt x="10788588" y="9244688"/>
                </a:cubicBezTo>
                <a:cubicBezTo>
                  <a:pt x="10792247" y="9239580"/>
                  <a:pt x="10798420" y="9237636"/>
                  <a:pt x="10804327" y="9239122"/>
                </a:cubicBezTo>
                <a:cubicBezTo>
                  <a:pt x="10805547" y="9239428"/>
                  <a:pt x="10806690" y="9239847"/>
                  <a:pt x="10807833" y="9240380"/>
                </a:cubicBezTo>
                <a:cubicBezTo>
                  <a:pt x="10817247" y="9242172"/>
                  <a:pt x="10824488" y="9250444"/>
                  <a:pt x="10829708" y="9257953"/>
                </a:cubicBezTo>
                <a:cubicBezTo>
                  <a:pt x="10833748" y="9263709"/>
                  <a:pt x="10833481" y="9270570"/>
                  <a:pt x="10829441" y="9275868"/>
                </a:cubicBezTo>
                <a:close/>
                <a:moveTo>
                  <a:pt x="10825668" y="9208018"/>
                </a:moveTo>
                <a:cubicBezTo>
                  <a:pt x="10827613" y="9215298"/>
                  <a:pt x="10823039" y="9224256"/>
                  <a:pt x="10815303" y="9225819"/>
                </a:cubicBezTo>
                <a:cubicBezTo>
                  <a:pt x="10812331" y="9226429"/>
                  <a:pt x="10809320" y="9227039"/>
                  <a:pt x="10806347" y="9227649"/>
                </a:cubicBezTo>
                <a:cubicBezTo>
                  <a:pt x="10798611" y="9229212"/>
                  <a:pt x="10790683" y="9225286"/>
                  <a:pt x="10788549" y="9217319"/>
                </a:cubicBezTo>
                <a:cubicBezTo>
                  <a:pt x="10786606" y="9210038"/>
                  <a:pt x="10791179" y="9201080"/>
                  <a:pt x="10798915" y="9199517"/>
                </a:cubicBezTo>
                <a:lnTo>
                  <a:pt x="10807872" y="9197688"/>
                </a:lnTo>
                <a:cubicBezTo>
                  <a:pt x="10815608" y="9196087"/>
                  <a:pt x="10823572" y="9200051"/>
                  <a:pt x="10825668" y="9208018"/>
                </a:cubicBezTo>
                <a:close/>
                <a:moveTo>
                  <a:pt x="10776621" y="9116611"/>
                </a:moveTo>
                <a:cubicBezTo>
                  <a:pt x="10792170" y="9126941"/>
                  <a:pt x="10778222" y="9152480"/>
                  <a:pt x="10762635" y="9142150"/>
                </a:cubicBezTo>
                <a:cubicBezTo>
                  <a:pt x="10747087" y="9131858"/>
                  <a:pt x="10761035" y="9106280"/>
                  <a:pt x="10776621" y="9116611"/>
                </a:cubicBezTo>
                <a:close/>
                <a:moveTo>
                  <a:pt x="10759205" y="9159494"/>
                </a:moveTo>
                <a:cubicBezTo>
                  <a:pt x="10764007" y="9159760"/>
                  <a:pt x="10767208" y="9161857"/>
                  <a:pt x="10769037" y="9164792"/>
                </a:cubicBezTo>
                <a:cubicBezTo>
                  <a:pt x="10768885" y="9156635"/>
                  <a:pt x="10775135" y="9147372"/>
                  <a:pt x="10785767" y="9147982"/>
                </a:cubicBezTo>
                <a:cubicBezTo>
                  <a:pt x="10798040" y="9148630"/>
                  <a:pt x="10799906" y="9161209"/>
                  <a:pt x="10794533" y="9169443"/>
                </a:cubicBezTo>
                <a:lnTo>
                  <a:pt x="10798992" y="9165440"/>
                </a:lnTo>
                <a:cubicBezTo>
                  <a:pt x="10804861" y="9160142"/>
                  <a:pt x="10814579" y="9161361"/>
                  <a:pt x="10819495" y="9167231"/>
                </a:cubicBezTo>
                <a:cubicBezTo>
                  <a:pt x="10824640" y="9173407"/>
                  <a:pt x="10823534" y="9182479"/>
                  <a:pt x="10817665" y="9187739"/>
                </a:cubicBezTo>
                <a:lnTo>
                  <a:pt x="10810882" y="9193838"/>
                </a:lnTo>
                <a:cubicBezTo>
                  <a:pt x="10805013" y="9199136"/>
                  <a:pt x="10795295" y="9197917"/>
                  <a:pt x="10790379" y="9192046"/>
                </a:cubicBezTo>
                <a:cubicBezTo>
                  <a:pt x="10785996" y="9186786"/>
                  <a:pt x="10786187" y="9179429"/>
                  <a:pt x="10789922" y="9174131"/>
                </a:cubicBezTo>
                <a:cubicBezTo>
                  <a:pt x="10787369" y="9175808"/>
                  <a:pt x="10784281" y="9176799"/>
                  <a:pt x="10780623" y="9176609"/>
                </a:cubicBezTo>
                <a:cubicBezTo>
                  <a:pt x="10775860" y="9176342"/>
                  <a:pt x="10772658" y="9174245"/>
                  <a:pt x="10770828" y="9171348"/>
                </a:cubicBezTo>
                <a:cubicBezTo>
                  <a:pt x="10770981" y="9179467"/>
                  <a:pt x="10764769" y="9188730"/>
                  <a:pt x="10754098" y="9188159"/>
                </a:cubicBezTo>
                <a:cubicBezTo>
                  <a:pt x="10735463" y="9187168"/>
                  <a:pt x="10740723" y="9158503"/>
                  <a:pt x="10759205" y="9159494"/>
                </a:cubicBezTo>
                <a:close/>
                <a:moveTo>
                  <a:pt x="10735311" y="9235044"/>
                </a:moveTo>
                <a:cubicBezTo>
                  <a:pt x="10738969" y="9234244"/>
                  <a:pt x="10742704" y="9233977"/>
                  <a:pt x="10746477" y="9235311"/>
                </a:cubicBezTo>
                <a:cubicBezTo>
                  <a:pt x="10748916" y="9236150"/>
                  <a:pt x="10750783" y="9237598"/>
                  <a:pt x="10752421" y="9239237"/>
                </a:cubicBezTo>
                <a:cubicBezTo>
                  <a:pt x="10755203" y="9237941"/>
                  <a:pt x="10758328" y="9237217"/>
                  <a:pt x="10761568" y="9237407"/>
                </a:cubicBezTo>
                <a:lnTo>
                  <a:pt x="10768008" y="9237750"/>
                </a:lnTo>
                <a:cubicBezTo>
                  <a:pt x="10775897" y="9238170"/>
                  <a:pt x="10781004" y="9247737"/>
                  <a:pt x="10779708" y="9254713"/>
                </a:cubicBezTo>
                <a:cubicBezTo>
                  <a:pt x="10778146" y="9263137"/>
                  <a:pt x="10770600" y="9266834"/>
                  <a:pt x="10762749" y="9266415"/>
                </a:cubicBezTo>
                <a:lnTo>
                  <a:pt x="10756309" y="9266072"/>
                </a:lnTo>
                <a:cubicBezTo>
                  <a:pt x="10755089" y="9265996"/>
                  <a:pt x="10754060" y="9265386"/>
                  <a:pt x="10752994" y="9264928"/>
                </a:cubicBezTo>
                <a:cubicBezTo>
                  <a:pt x="10751203" y="9266263"/>
                  <a:pt x="10749296" y="9267292"/>
                  <a:pt x="10747315" y="9267673"/>
                </a:cubicBezTo>
                <a:cubicBezTo>
                  <a:pt x="10742437" y="9268626"/>
                  <a:pt x="10738321" y="9267025"/>
                  <a:pt x="10735196" y="9264128"/>
                </a:cubicBezTo>
                <a:cubicBezTo>
                  <a:pt x="10730623" y="9263785"/>
                  <a:pt x="10726584" y="9261117"/>
                  <a:pt x="10723916" y="9257038"/>
                </a:cubicBezTo>
                <a:cubicBezTo>
                  <a:pt x="10723154" y="9257229"/>
                  <a:pt x="10722543" y="9257610"/>
                  <a:pt x="10721668" y="9257686"/>
                </a:cubicBezTo>
                <a:cubicBezTo>
                  <a:pt x="10716637" y="9258105"/>
                  <a:pt x="10710654" y="9255132"/>
                  <a:pt x="10707757" y="9250558"/>
                </a:cubicBezTo>
                <a:cubicBezTo>
                  <a:pt x="10708291" y="9252235"/>
                  <a:pt x="10708557" y="9254027"/>
                  <a:pt x="10708481" y="9255780"/>
                </a:cubicBezTo>
                <a:lnTo>
                  <a:pt x="10708138" y="9262222"/>
                </a:lnTo>
                <a:cubicBezTo>
                  <a:pt x="10708024" y="9264509"/>
                  <a:pt x="10707300" y="9266567"/>
                  <a:pt x="10706195" y="9268397"/>
                </a:cubicBezTo>
                <a:cubicBezTo>
                  <a:pt x="10710120" y="9273962"/>
                  <a:pt x="10711988" y="9280824"/>
                  <a:pt x="10710196" y="9288219"/>
                </a:cubicBezTo>
                <a:cubicBezTo>
                  <a:pt x="10709091" y="9292907"/>
                  <a:pt x="10706918" y="9296719"/>
                  <a:pt x="10704022" y="9299883"/>
                </a:cubicBezTo>
                <a:cubicBezTo>
                  <a:pt x="10710920" y="9303161"/>
                  <a:pt x="10714998" y="9310708"/>
                  <a:pt x="10712216" y="9318256"/>
                </a:cubicBezTo>
                <a:cubicBezTo>
                  <a:pt x="10709625" y="9325346"/>
                  <a:pt x="10700745" y="9330035"/>
                  <a:pt x="10693542" y="9326909"/>
                </a:cubicBezTo>
                <a:cubicBezTo>
                  <a:pt x="10690761" y="9325689"/>
                  <a:pt x="10687940" y="9324469"/>
                  <a:pt x="10685158" y="9323249"/>
                </a:cubicBezTo>
                <a:cubicBezTo>
                  <a:pt x="10683520" y="9322525"/>
                  <a:pt x="10682109" y="9321534"/>
                  <a:pt x="10680813" y="9320429"/>
                </a:cubicBezTo>
                <a:lnTo>
                  <a:pt x="10677956" y="9320276"/>
                </a:lnTo>
                <a:cubicBezTo>
                  <a:pt x="10673154" y="9320009"/>
                  <a:pt x="10669342" y="9317493"/>
                  <a:pt x="10666827" y="9313987"/>
                </a:cubicBezTo>
                <a:cubicBezTo>
                  <a:pt x="10666408" y="9315130"/>
                  <a:pt x="10666065" y="9316197"/>
                  <a:pt x="10665456" y="9317227"/>
                </a:cubicBezTo>
                <a:cubicBezTo>
                  <a:pt x="10665456" y="9324774"/>
                  <a:pt x="10660692" y="9332322"/>
                  <a:pt x="10651012" y="9331788"/>
                </a:cubicBezTo>
                <a:cubicBezTo>
                  <a:pt x="10650935" y="9331788"/>
                  <a:pt x="10650897" y="9331750"/>
                  <a:pt x="10650821" y="9331750"/>
                </a:cubicBezTo>
                <a:cubicBezTo>
                  <a:pt x="10651851" y="9332893"/>
                  <a:pt x="10652842" y="9334113"/>
                  <a:pt x="10653527" y="9335867"/>
                </a:cubicBezTo>
                <a:cubicBezTo>
                  <a:pt x="10660387" y="9353210"/>
                  <a:pt x="10634358" y="9366284"/>
                  <a:pt x="10627498" y="9348864"/>
                </a:cubicBezTo>
                <a:cubicBezTo>
                  <a:pt x="10622962" y="9337353"/>
                  <a:pt x="10632871" y="9327938"/>
                  <a:pt x="10642094" y="9327862"/>
                </a:cubicBezTo>
                <a:cubicBezTo>
                  <a:pt x="10639731" y="9325575"/>
                  <a:pt x="10638626" y="9322601"/>
                  <a:pt x="10638207" y="9319361"/>
                </a:cubicBezTo>
                <a:cubicBezTo>
                  <a:pt x="10637101" y="9319171"/>
                  <a:pt x="10635958" y="9319056"/>
                  <a:pt x="10634930" y="9318714"/>
                </a:cubicBezTo>
                <a:cubicBezTo>
                  <a:pt x="10631957" y="9320619"/>
                  <a:pt x="10628375" y="9321267"/>
                  <a:pt x="10625021" y="9321001"/>
                </a:cubicBezTo>
                <a:cubicBezTo>
                  <a:pt x="10620257" y="9324927"/>
                  <a:pt x="10613435" y="9326337"/>
                  <a:pt x="10607186" y="9321420"/>
                </a:cubicBezTo>
                <a:cubicBezTo>
                  <a:pt x="10597887" y="9314139"/>
                  <a:pt x="10601773" y="9302551"/>
                  <a:pt x="10609587" y="9297825"/>
                </a:cubicBezTo>
                <a:cubicBezTo>
                  <a:pt x="10609510" y="9297329"/>
                  <a:pt x="10609205" y="9296910"/>
                  <a:pt x="10609130" y="9296338"/>
                </a:cubicBezTo>
                <a:cubicBezTo>
                  <a:pt x="10608291" y="9290239"/>
                  <a:pt x="10610158" y="9285246"/>
                  <a:pt x="10612559" y="9279718"/>
                </a:cubicBezTo>
                <a:cubicBezTo>
                  <a:pt x="10613283" y="9278118"/>
                  <a:pt x="10614617" y="9276783"/>
                  <a:pt x="10616180" y="9275601"/>
                </a:cubicBezTo>
                <a:cubicBezTo>
                  <a:pt x="10616828" y="9272895"/>
                  <a:pt x="10618009" y="9270303"/>
                  <a:pt x="10619876" y="9268397"/>
                </a:cubicBezTo>
                <a:cubicBezTo>
                  <a:pt x="10621362" y="9266834"/>
                  <a:pt x="10622925" y="9265386"/>
                  <a:pt x="10624564" y="9264013"/>
                </a:cubicBezTo>
                <a:cubicBezTo>
                  <a:pt x="10624678" y="9263442"/>
                  <a:pt x="10624792" y="9262870"/>
                  <a:pt x="10624983" y="9262337"/>
                </a:cubicBezTo>
                <a:cubicBezTo>
                  <a:pt x="10627537" y="9255246"/>
                  <a:pt x="10636416" y="9250444"/>
                  <a:pt x="10643619" y="9253569"/>
                </a:cubicBezTo>
                <a:lnTo>
                  <a:pt x="10647544" y="9255246"/>
                </a:lnTo>
                <a:cubicBezTo>
                  <a:pt x="10647582" y="9255246"/>
                  <a:pt x="10647658" y="9255285"/>
                  <a:pt x="10647696" y="9255285"/>
                </a:cubicBezTo>
                <a:cubicBezTo>
                  <a:pt x="10647582" y="9247165"/>
                  <a:pt x="10653603" y="9238017"/>
                  <a:pt x="10664236" y="9238589"/>
                </a:cubicBezTo>
                <a:cubicBezTo>
                  <a:pt x="10673458" y="9239084"/>
                  <a:pt x="10676774" y="9246327"/>
                  <a:pt x="10675592" y="9253417"/>
                </a:cubicBezTo>
                <a:cubicBezTo>
                  <a:pt x="10676926" y="9252997"/>
                  <a:pt x="10678222" y="9252731"/>
                  <a:pt x="10679556" y="9252731"/>
                </a:cubicBezTo>
                <a:cubicBezTo>
                  <a:pt x="10680470" y="9245069"/>
                  <a:pt x="10687520" y="9239923"/>
                  <a:pt x="10695029" y="9240113"/>
                </a:cubicBezTo>
                <a:cubicBezTo>
                  <a:pt x="10699831" y="9240266"/>
                  <a:pt x="10703870" y="9243163"/>
                  <a:pt x="10706233" y="9247127"/>
                </a:cubicBezTo>
                <a:cubicBezTo>
                  <a:pt x="10706004" y="9246212"/>
                  <a:pt x="10705927" y="9245260"/>
                  <a:pt x="10705966" y="9244269"/>
                </a:cubicBezTo>
                <a:lnTo>
                  <a:pt x="10706309" y="9237826"/>
                </a:lnTo>
                <a:cubicBezTo>
                  <a:pt x="10706729" y="9229936"/>
                  <a:pt x="10710959" y="9222846"/>
                  <a:pt x="10719648" y="9222160"/>
                </a:cubicBezTo>
                <a:cubicBezTo>
                  <a:pt x="10726698" y="9221626"/>
                  <a:pt x="10735348" y="9227420"/>
                  <a:pt x="10735311" y="9235044"/>
                </a:cubicBezTo>
                <a:close/>
                <a:moveTo>
                  <a:pt x="10695372" y="9138719"/>
                </a:moveTo>
                <a:cubicBezTo>
                  <a:pt x="10695067" y="9144094"/>
                  <a:pt x="10691561" y="9148211"/>
                  <a:pt x="10687025" y="9150307"/>
                </a:cubicBezTo>
                <a:cubicBezTo>
                  <a:pt x="10685272" y="9154919"/>
                  <a:pt x="10681156" y="9158350"/>
                  <a:pt x="10674563" y="9158007"/>
                </a:cubicBezTo>
                <a:cubicBezTo>
                  <a:pt x="10665913" y="9157549"/>
                  <a:pt x="10661187" y="9150993"/>
                  <a:pt x="10660387" y="9144246"/>
                </a:cubicBezTo>
                <a:cubicBezTo>
                  <a:pt x="10660081" y="9144246"/>
                  <a:pt x="10659777" y="9144246"/>
                  <a:pt x="10659510" y="9144208"/>
                </a:cubicBezTo>
                <a:cubicBezTo>
                  <a:pt x="10651164" y="9142836"/>
                  <a:pt x="10647087" y="9135327"/>
                  <a:pt x="10647506" y="9127513"/>
                </a:cubicBezTo>
                <a:lnTo>
                  <a:pt x="10647849" y="9121032"/>
                </a:lnTo>
                <a:cubicBezTo>
                  <a:pt x="10648267" y="9113142"/>
                  <a:pt x="10657453" y="9107843"/>
                  <a:pt x="10664540" y="9109025"/>
                </a:cubicBezTo>
                <a:cubicBezTo>
                  <a:pt x="10669952" y="9109902"/>
                  <a:pt x="10673535" y="9113371"/>
                  <a:pt x="10675288" y="9117831"/>
                </a:cubicBezTo>
                <a:cubicBezTo>
                  <a:pt x="10677574" y="9116839"/>
                  <a:pt x="10680051" y="9116268"/>
                  <a:pt x="10682567" y="9116382"/>
                </a:cubicBezTo>
                <a:cubicBezTo>
                  <a:pt x="10690645" y="9116763"/>
                  <a:pt x="10696095" y="9124654"/>
                  <a:pt x="10695677" y="9132239"/>
                </a:cubicBezTo>
                <a:lnTo>
                  <a:pt x="10695372" y="9138719"/>
                </a:lnTo>
                <a:close/>
                <a:moveTo>
                  <a:pt x="10697543" y="9192923"/>
                </a:moveTo>
                <a:cubicBezTo>
                  <a:pt x="10714998" y="9186024"/>
                  <a:pt x="10725135" y="9213355"/>
                  <a:pt x="10707681" y="9220216"/>
                </a:cubicBezTo>
                <a:lnTo>
                  <a:pt x="10703946" y="9221702"/>
                </a:lnTo>
                <a:cubicBezTo>
                  <a:pt x="10686492" y="9228602"/>
                  <a:pt x="10676354" y="9201271"/>
                  <a:pt x="10693770" y="9194410"/>
                </a:cubicBezTo>
                <a:lnTo>
                  <a:pt x="10697543" y="9192923"/>
                </a:lnTo>
                <a:close/>
                <a:moveTo>
                  <a:pt x="10661606" y="9088175"/>
                </a:moveTo>
                <a:cubicBezTo>
                  <a:pt x="10655242" y="9092825"/>
                  <a:pt x="10646896" y="9093701"/>
                  <a:pt x="10641026" y="9087374"/>
                </a:cubicBezTo>
                <a:cubicBezTo>
                  <a:pt x="10636110" y="9082076"/>
                  <a:pt x="10635463" y="9071440"/>
                  <a:pt x="10641828" y="9066790"/>
                </a:cubicBezTo>
                <a:cubicBezTo>
                  <a:pt x="10642628" y="9066257"/>
                  <a:pt x="10643390" y="9065647"/>
                  <a:pt x="10644076" y="9064999"/>
                </a:cubicBezTo>
                <a:cubicBezTo>
                  <a:pt x="10644151" y="9064923"/>
                  <a:pt x="10644114" y="9064960"/>
                  <a:pt x="10644190" y="9064884"/>
                </a:cubicBezTo>
                <a:cubicBezTo>
                  <a:pt x="10644190" y="9064846"/>
                  <a:pt x="10644228" y="9064770"/>
                  <a:pt x="10644228" y="9064694"/>
                </a:cubicBezTo>
                <a:cubicBezTo>
                  <a:pt x="10644228" y="9064541"/>
                  <a:pt x="10644267" y="9064389"/>
                  <a:pt x="10644267" y="9064160"/>
                </a:cubicBezTo>
                <a:cubicBezTo>
                  <a:pt x="10644953" y="9056041"/>
                  <a:pt x="10651431" y="9050323"/>
                  <a:pt x="10659549" y="9050361"/>
                </a:cubicBezTo>
                <a:cubicBezTo>
                  <a:pt x="10667208" y="9050400"/>
                  <a:pt x="10673954" y="9058061"/>
                  <a:pt x="10673344" y="9065647"/>
                </a:cubicBezTo>
                <a:cubicBezTo>
                  <a:pt x="10672658" y="9074528"/>
                  <a:pt x="10668885" y="9082876"/>
                  <a:pt x="10661606" y="9088175"/>
                </a:cubicBezTo>
                <a:close/>
                <a:moveTo>
                  <a:pt x="10657833" y="8988762"/>
                </a:moveTo>
                <a:cubicBezTo>
                  <a:pt x="10661606" y="8991736"/>
                  <a:pt x="10663017" y="8995281"/>
                  <a:pt x="10662826" y="8998711"/>
                </a:cubicBezTo>
                <a:cubicBezTo>
                  <a:pt x="10667361" y="8991964"/>
                  <a:pt x="10677803" y="8987962"/>
                  <a:pt x="10686188" y="8994518"/>
                </a:cubicBezTo>
                <a:cubicBezTo>
                  <a:pt x="10695867" y="9002066"/>
                  <a:pt x="10690188" y="9013425"/>
                  <a:pt x="10681042" y="9017160"/>
                </a:cubicBezTo>
                <a:lnTo>
                  <a:pt x="10686988" y="9016436"/>
                </a:lnTo>
                <a:cubicBezTo>
                  <a:pt x="10690150" y="9016055"/>
                  <a:pt x="10693085" y="9017122"/>
                  <a:pt x="10695677" y="9018761"/>
                </a:cubicBezTo>
                <a:cubicBezTo>
                  <a:pt x="10695943" y="9018456"/>
                  <a:pt x="10696057" y="9018075"/>
                  <a:pt x="10696363" y="9017808"/>
                </a:cubicBezTo>
                <a:lnTo>
                  <a:pt x="10703184" y="9011710"/>
                </a:lnTo>
                <a:cubicBezTo>
                  <a:pt x="10709052" y="9006449"/>
                  <a:pt x="10718428" y="9006830"/>
                  <a:pt x="10723725" y="9012700"/>
                </a:cubicBezTo>
                <a:cubicBezTo>
                  <a:pt x="10728984" y="9018494"/>
                  <a:pt x="10728566" y="9027986"/>
                  <a:pt x="10722734" y="9033284"/>
                </a:cubicBezTo>
                <a:lnTo>
                  <a:pt x="10715950" y="9039383"/>
                </a:lnTo>
                <a:cubicBezTo>
                  <a:pt x="10711111" y="9043729"/>
                  <a:pt x="10704022" y="9043996"/>
                  <a:pt x="10698687" y="9040794"/>
                </a:cubicBezTo>
                <a:cubicBezTo>
                  <a:pt x="10696324" y="9043233"/>
                  <a:pt x="10693161" y="9045025"/>
                  <a:pt x="10689579" y="9045482"/>
                </a:cubicBezTo>
                <a:lnTo>
                  <a:pt x="10680509" y="9046588"/>
                </a:lnTo>
                <a:cubicBezTo>
                  <a:pt x="10672658" y="9047540"/>
                  <a:pt x="10665417" y="9041022"/>
                  <a:pt x="10664731" y="9033361"/>
                </a:cubicBezTo>
                <a:cubicBezTo>
                  <a:pt x="10664122" y="9026537"/>
                  <a:pt x="10668504" y="9020667"/>
                  <a:pt x="10674602" y="9018418"/>
                </a:cubicBezTo>
                <a:cubicBezTo>
                  <a:pt x="10671553" y="9018342"/>
                  <a:pt x="10668428" y="9017351"/>
                  <a:pt x="10665570" y="9015102"/>
                </a:cubicBezTo>
                <a:cubicBezTo>
                  <a:pt x="10661797" y="9012167"/>
                  <a:pt x="10660387" y="9008622"/>
                  <a:pt x="10660577" y="9005191"/>
                </a:cubicBezTo>
                <a:cubicBezTo>
                  <a:pt x="10656042" y="9011976"/>
                  <a:pt x="10645638" y="9015941"/>
                  <a:pt x="10637254" y="9009384"/>
                </a:cubicBezTo>
                <a:cubicBezTo>
                  <a:pt x="10622467" y="8997796"/>
                  <a:pt x="10643199" y="8977327"/>
                  <a:pt x="10657833" y="8988762"/>
                </a:cubicBezTo>
                <a:close/>
                <a:moveTo>
                  <a:pt x="10625097" y="9246556"/>
                </a:moveTo>
                <a:cubicBezTo>
                  <a:pt x="10619837" y="9249186"/>
                  <a:pt x="10614426" y="9248156"/>
                  <a:pt x="10610234" y="9245069"/>
                </a:cubicBezTo>
                <a:cubicBezTo>
                  <a:pt x="10604518" y="9247623"/>
                  <a:pt x="10597848" y="9247051"/>
                  <a:pt x="10593275" y="9241905"/>
                </a:cubicBezTo>
                <a:cubicBezTo>
                  <a:pt x="10588321" y="9236340"/>
                  <a:pt x="10588245" y="9226124"/>
                  <a:pt x="10594495" y="9221360"/>
                </a:cubicBezTo>
                <a:cubicBezTo>
                  <a:pt x="10600212" y="9216976"/>
                  <a:pt x="10606385" y="9213812"/>
                  <a:pt x="10613778" y="9214346"/>
                </a:cubicBezTo>
                <a:cubicBezTo>
                  <a:pt x="10621896" y="9214956"/>
                  <a:pt x="10627498" y="9220445"/>
                  <a:pt x="10631576" y="9226963"/>
                </a:cubicBezTo>
                <a:cubicBezTo>
                  <a:pt x="10635768" y="9233710"/>
                  <a:pt x="10631614" y="9243278"/>
                  <a:pt x="10625097" y="9246556"/>
                </a:cubicBezTo>
                <a:close/>
                <a:moveTo>
                  <a:pt x="10584586" y="8898536"/>
                </a:moveTo>
                <a:lnTo>
                  <a:pt x="10588588" y="8893429"/>
                </a:lnTo>
                <a:cubicBezTo>
                  <a:pt x="10593466" y="8887177"/>
                  <a:pt x="10604023" y="8888130"/>
                  <a:pt x="10609167" y="8893162"/>
                </a:cubicBezTo>
                <a:cubicBezTo>
                  <a:pt x="10613093" y="8897012"/>
                  <a:pt x="10614046" y="8901891"/>
                  <a:pt x="10612940" y="8906579"/>
                </a:cubicBezTo>
                <a:cubicBezTo>
                  <a:pt x="10615380" y="8907037"/>
                  <a:pt x="10617742" y="8908028"/>
                  <a:pt x="10619723" y="8909591"/>
                </a:cubicBezTo>
                <a:cubicBezTo>
                  <a:pt x="10626088" y="8914546"/>
                  <a:pt x="10626088" y="8924114"/>
                  <a:pt x="10621401" y="8930098"/>
                </a:cubicBezTo>
                <a:lnTo>
                  <a:pt x="10617399" y="8935206"/>
                </a:lnTo>
                <a:cubicBezTo>
                  <a:pt x="10614084" y="8939437"/>
                  <a:pt x="10608862" y="8940810"/>
                  <a:pt x="10603946" y="8939933"/>
                </a:cubicBezTo>
                <a:cubicBezTo>
                  <a:pt x="10599868" y="8942715"/>
                  <a:pt x="10594534" y="8943173"/>
                  <a:pt x="10589312" y="8939132"/>
                </a:cubicBezTo>
                <a:cubicBezTo>
                  <a:pt x="10582491" y="8933796"/>
                  <a:pt x="10582377" y="8925715"/>
                  <a:pt x="10585539" y="8919730"/>
                </a:cubicBezTo>
                <a:cubicBezTo>
                  <a:pt x="10585311" y="8919540"/>
                  <a:pt x="10585043" y="8919387"/>
                  <a:pt x="10584853" y="8919197"/>
                </a:cubicBezTo>
                <a:cubicBezTo>
                  <a:pt x="10578756" y="8913174"/>
                  <a:pt x="10579747" y="8904712"/>
                  <a:pt x="10584586" y="8898536"/>
                </a:cubicBezTo>
                <a:close/>
                <a:moveTo>
                  <a:pt x="10565646" y="9027795"/>
                </a:moveTo>
                <a:lnTo>
                  <a:pt x="10569609" y="9022688"/>
                </a:lnTo>
                <a:cubicBezTo>
                  <a:pt x="10574450" y="9016474"/>
                  <a:pt x="10581995" y="9013082"/>
                  <a:pt x="10589541" y="9017503"/>
                </a:cubicBezTo>
                <a:cubicBezTo>
                  <a:pt x="10595677" y="9021125"/>
                  <a:pt x="10599564" y="9031226"/>
                  <a:pt x="10594723" y="9037439"/>
                </a:cubicBezTo>
                <a:lnTo>
                  <a:pt x="10590723" y="9042547"/>
                </a:lnTo>
                <a:cubicBezTo>
                  <a:pt x="10585844" y="9048761"/>
                  <a:pt x="10578336" y="9052153"/>
                  <a:pt x="10570791" y="9047731"/>
                </a:cubicBezTo>
                <a:cubicBezTo>
                  <a:pt x="10566408" y="9045177"/>
                  <a:pt x="10563245" y="9039307"/>
                  <a:pt x="10563511" y="9033895"/>
                </a:cubicBezTo>
                <a:cubicBezTo>
                  <a:pt x="10562979" y="9035571"/>
                  <a:pt x="10562179" y="9037210"/>
                  <a:pt x="10561111" y="9038621"/>
                </a:cubicBezTo>
                <a:lnTo>
                  <a:pt x="10557147" y="9043729"/>
                </a:lnTo>
                <a:cubicBezTo>
                  <a:pt x="10555738" y="9045520"/>
                  <a:pt x="10553984" y="9046816"/>
                  <a:pt x="10552041" y="9047693"/>
                </a:cubicBezTo>
                <a:cubicBezTo>
                  <a:pt x="10552041" y="9054516"/>
                  <a:pt x="10549678" y="9061187"/>
                  <a:pt x="10543999" y="9066218"/>
                </a:cubicBezTo>
                <a:cubicBezTo>
                  <a:pt x="10540379" y="9069420"/>
                  <a:pt x="10536378" y="9071364"/>
                  <a:pt x="10532186" y="9072279"/>
                </a:cubicBezTo>
                <a:cubicBezTo>
                  <a:pt x="10531881" y="9074528"/>
                  <a:pt x="10531119" y="9076739"/>
                  <a:pt x="10529747" y="9078797"/>
                </a:cubicBezTo>
                <a:cubicBezTo>
                  <a:pt x="10525517" y="9085163"/>
                  <a:pt x="10515417" y="9086688"/>
                  <a:pt x="10509396" y="9081999"/>
                </a:cubicBezTo>
                <a:lnTo>
                  <a:pt x="10499183" y="9074033"/>
                </a:lnTo>
                <a:cubicBezTo>
                  <a:pt x="10494953" y="9070716"/>
                  <a:pt x="10493009" y="9065875"/>
                  <a:pt x="10493428" y="9061034"/>
                </a:cubicBezTo>
                <a:cubicBezTo>
                  <a:pt x="10493276" y="9060958"/>
                  <a:pt x="10493085" y="9060806"/>
                  <a:pt x="10492933" y="9060691"/>
                </a:cubicBezTo>
                <a:cubicBezTo>
                  <a:pt x="10490455" y="9067514"/>
                  <a:pt x="10483214" y="9072394"/>
                  <a:pt x="10475707" y="9070335"/>
                </a:cubicBezTo>
                <a:cubicBezTo>
                  <a:pt x="10475441" y="9070640"/>
                  <a:pt x="10475326" y="9071059"/>
                  <a:pt x="10475021" y="9071288"/>
                </a:cubicBezTo>
                <a:cubicBezTo>
                  <a:pt x="10472734" y="9073346"/>
                  <a:pt x="10470486" y="9075367"/>
                  <a:pt x="10468200" y="9077425"/>
                </a:cubicBezTo>
                <a:cubicBezTo>
                  <a:pt x="10464579" y="9080665"/>
                  <a:pt x="10459891" y="9081885"/>
                  <a:pt x="10455395" y="9081199"/>
                </a:cubicBezTo>
                <a:cubicBezTo>
                  <a:pt x="10456043" y="9084706"/>
                  <a:pt x="10455204" y="9088251"/>
                  <a:pt x="10453261" y="9091262"/>
                </a:cubicBezTo>
                <a:cubicBezTo>
                  <a:pt x="10457719" y="9096408"/>
                  <a:pt x="10459282" y="9103841"/>
                  <a:pt x="10453450" y="9109254"/>
                </a:cubicBezTo>
                <a:cubicBezTo>
                  <a:pt x="10451469" y="9111121"/>
                  <a:pt x="10449678" y="9113218"/>
                  <a:pt x="10447696" y="9115048"/>
                </a:cubicBezTo>
                <a:cubicBezTo>
                  <a:pt x="10447239" y="9115581"/>
                  <a:pt x="10446820" y="9116115"/>
                  <a:pt x="10446400" y="9116649"/>
                </a:cubicBezTo>
                <a:cubicBezTo>
                  <a:pt x="10445372" y="9118364"/>
                  <a:pt x="10444381" y="9119889"/>
                  <a:pt x="10443123" y="9121185"/>
                </a:cubicBezTo>
                <a:cubicBezTo>
                  <a:pt x="10443771" y="9125492"/>
                  <a:pt x="10442627" y="9130180"/>
                  <a:pt x="10440036" y="9133306"/>
                </a:cubicBezTo>
                <a:cubicBezTo>
                  <a:pt x="10436682" y="9137309"/>
                  <a:pt x="10432148" y="9138490"/>
                  <a:pt x="10427650" y="9137957"/>
                </a:cubicBezTo>
                <a:cubicBezTo>
                  <a:pt x="10428413" y="9138376"/>
                  <a:pt x="10429175" y="9138490"/>
                  <a:pt x="10429975" y="9139100"/>
                </a:cubicBezTo>
                <a:cubicBezTo>
                  <a:pt x="10438322" y="9145619"/>
                  <a:pt x="10436530" y="9156101"/>
                  <a:pt x="10430852" y="9161933"/>
                </a:cubicBezTo>
                <a:cubicBezTo>
                  <a:pt x="10445982" y="9165783"/>
                  <a:pt x="10441789" y="9191017"/>
                  <a:pt x="10424259" y="9190065"/>
                </a:cubicBezTo>
                <a:cubicBezTo>
                  <a:pt x="10410082" y="9189302"/>
                  <a:pt x="10408901" y="9172606"/>
                  <a:pt x="10417209" y="9164983"/>
                </a:cubicBezTo>
                <a:cubicBezTo>
                  <a:pt x="10416027" y="9164487"/>
                  <a:pt x="10414845" y="9164144"/>
                  <a:pt x="10413626" y="9163229"/>
                </a:cubicBezTo>
                <a:cubicBezTo>
                  <a:pt x="10402499" y="9154500"/>
                  <a:pt x="10409129" y="9138605"/>
                  <a:pt x="10419419" y="9136394"/>
                </a:cubicBezTo>
                <a:cubicBezTo>
                  <a:pt x="10416638" y="9136432"/>
                  <a:pt x="10414656" y="9136166"/>
                  <a:pt x="10412102" y="9135403"/>
                </a:cubicBezTo>
                <a:cubicBezTo>
                  <a:pt x="10406195" y="9133612"/>
                  <a:pt x="10402460" y="9129838"/>
                  <a:pt x="10398458" y="9125378"/>
                </a:cubicBezTo>
                <a:cubicBezTo>
                  <a:pt x="10397277" y="9124044"/>
                  <a:pt x="10396629" y="9122290"/>
                  <a:pt x="10396249" y="9120385"/>
                </a:cubicBezTo>
                <a:cubicBezTo>
                  <a:pt x="10394038" y="9118669"/>
                  <a:pt x="10392208" y="9116496"/>
                  <a:pt x="10391217" y="9114019"/>
                </a:cubicBezTo>
                <a:cubicBezTo>
                  <a:pt x="10390417" y="9112036"/>
                  <a:pt x="10389770" y="9109978"/>
                  <a:pt x="10389198" y="9107919"/>
                </a:cubicBezTo>
                <a:cubicBezTo>
                  <a:pt x="10388740" y="9107577"/>
                  <a:pt x="10388283" y="9107234"/>
                  <a:pt x="10387826" y="9106852"/>
                </a:cubicBezTo>
                <a:cubicBezTo>
                  <a:pt x="10382453" y="9101592"/>
                  <a:pt x="10381767" y="9091529"/>
                  <a:pt x="10387635" y="9086269"/>
                </a:cubicBezTo>
                <a:lnTo>
                  <a:pt x="10390799" y="9083410"/>
                </a:lnTo>
                <a:cubicBezTo>
                  <a:pt x="10391447" y="9082266"/>
                  <a:pt x="10392133" y="9081161"/>
                  <a:pt x="10393009" y="9080093"/>
                </a:cubicBezTo>
                <a:cubicBezTo>
                  <a:pt x="10399563" y="9072013"/>
                  <a:pt x="10410692" y="9068887"/>
                  <a:pt x="10419838" y="9064808"/>
                </a:cubicBezTo>
                <a:cubicBezTo>
                  <a:pt x="10427650" y="9061301"/>
                  <a:pt x="10433825" y="9065151"/>
                  <a:pt x="10436797" y="9071022"/>
                </a:cubicBezTo>
                <a:cubicBezTo>
                  <a:pt x="10439045" y="9070107"/>
                  <a:pt x="10441446" y="9069687"/>
                  <a:pt x="10443961" y="9070144"/>
                </a:cubicBezTo>
                <a:cubicBezTo>
                  <a:pt x="10442971" y="9065418"/>
                  <a:pt x="10443886" y="9060310"/>
                  <a:pt x="10447544" y="9057032"/>
                </a:cubicBezTo>
                <a:lnTo>
                  <a:pt x="10454366" y="9050933"/>
                </a:lnTo>
                <a:cubicBezTo>
                  <a:pt x="10458520" y="9047198"/>
                  <a:pt x="10464121" y="9045977"/>
                  <a:pt x="10469152" y="9047502"/>
                </a:cubicBezTo>
                <a:cubicBezTo>
                  <a:pt x="10471325" y="9044986"/>
                  <a:pt x="10473916" y="9042928"/>
                  <a:pt x="10477117" y="9042280"/>
                </a:cubicBezTo>
                <a:cubicBezTo>
                  <a:pt x="10474830" y="9032332"/>
                  <a:pt x="10480509" y="9020286"/>
                  <a:pt x="10487521" y="9013387"/>
                </a:cubicBezTo>
                <a:cubicBezTo>
                  <a:pt x="10492476" y="9008546"/>
                  <a:pt x="10501012" y="9008279"/>
                  <a:pt x="10509053" y="9009537"/>
                </a:cubicBezTo>
                <a:cubicBezTo>
                  <a:pt x="10510044" y="8999779"/>
                  <a:pt x="10523992" y="8991088"/>
                  <a:pt x="10534663" y="8999435"/>
                </a:cubicBezTo>
                <a:cubicBezTo>
                  <a:pt x="10541942" y="9005115"/>
                  <a:pt x="10540531" y="9012929"/>
                  <a:pt x="10535463" y="9018075"/>
                </a:cubicBezTo>
                <a:cubicBezTo>
                  <a:pt x="10536759" y="9018494"/>
                  <a:pt x="10538017" y="9019028"/>
                  <a:pt x="10539083" y="9019790"/>
                </a:cubicBezTo>
                <a:cubicBezTo>
                  <a:pt x="10544229" y="9014035"/>
                  <a:pt x="10552956" y="9013882"/>
                  <a:pt x="10558977" y="9018304"/>
                </a:cubicBezTo>
                <a:cubicBezTo>
                  <a:pt x="10562826" y="9021201"/>
                  <a:pt x="10564465" y="9025889"/>
                  <a:pt x="10564159" y="9030463"/>
                </a:cubicBezTo>
                <a:cubicBezTo>
                  <a:pt x="10564579" y="9029435"/>
                  <a:pt x="10565036" y="9028596"/>
                  <a:pt x="10565646" y="9027795"/>
                </a:cubicBezTo>
                <a:close/>
                <a:moveTo>
                  <a:pt x="10549488" y="8871015"/>
                </a:moveTo>
                <a:cubicBezTo>
                  <a:pt x="10564236" y="8882565"/>
                  <a:pt x="10547620" y="8906465"/>
                  <a:pt x="10532872" y="8894915"/>
                </a:cubicBezTo>
                <a:cubicBezTo>
                  <a:pt x="10518124" y="8883442"/>
                  <a:pt x="10534740" y="8859503"/>
                  <a:pt x="10549488" y="8871015"/>
                </a:cubicBezTo>
                <a:close/>
                <a:moveTo>
                  <a:pt x="10517551" y="8800725"/>
                </a:moveTo>
                <a:cubicBezTo>
                  <a:pt x="10502994" y="8789328"/>
                  <a:pt x="10517628" y="8764132"/>
                  <a:pt x="10532376" y="8775643"/>
                </a:cubicBezTo>
                <a:cubicBezTo>
                  <a:pt x="10538854" y="8780713"/>
                  <a:pt x="10539350" y="8788413"/>
                  <a:pt x="10536835" y="8794512"/>
                </a:cubicBezTo>
                <a:lnTo>
                  <a:pt x="10539540" y="8793368"/>
                </a:lnTo>
                <a:cubicBezTo>
                  <a:pt x="10547468" y="8790052"/>
                  <a:pt x="10556118" y="8794626"/>
                  <a:pt x="10559395" y="8802060"/>
                </a:cubicBezTo>
                <a:cubicBezTo>
                  <a:pt x="10562826" y="8809759"/>
                  <a:pt x="10558100" y="8818831"/>
                  <a:pt x="10550707" y="8821919"/>
                </a:cubicBezTo>
                <a:lnTo>
                  <a:pt x="10531842" y="8829847"/>
                </a:lnTo>
                <a:cubicBezTo>
                  <a:pt x="10523915" y="8833164"/>
                  <a:pt x="10515265" y="8828590"/>
                  <a:pt x="10511987" y="8821157"/>
                </a:cubicBezTo>
                <a:cubicBezTo>
                  <a:pt x="10508710" y="8813800"/>
                  <a:pt x="10512978" y="8805299"/>
                  <a:pt x="10519838" y="8801869"/>
                </a:cubicBezTo>
                <a:cubicBezTo>
                  <a:pt x="10519076" y="8801450"/>
                  <a:pt x="10518351" y="8801335"/>
                  <a:pt x="10517551" y="8800725"/>
                </a:cubicBezTo>
                <a:close/>
                <a:moveTo>
                  <a:pt x="10524335" y="8859389"/>
                </a:moveTo>
                <a:cubicBezTo>
                  <a:pt x="10531956" y="8877534"/>
                  <a:pt x="10504785" y="8891789"/>
                  <a:pt x="10497125" y="8873607"/>
                </a:cubicBezTo>
                <a:cubicBezTo>
                  <a:pt x="10489541" y="8855501"/>
                  <a:pt x="10516713" y="8841207"/>
                  <a:pt x="10524335" y="8859389"/>
                </a:cubicBezTo>
                <a:close/>
                <a:moveTo>
                  <a:pt x="10481728" y="8893391"/>
                </a:moveTo>
                <a:cubicBezTo>
                  <a:pt x="10486607" y="8886987"/>
                  <a:pt x="10496248" y="8886872"/>
                  <a:pt x="10502231" y="8891561"/>
                </a:cubicBezTo>
                <a:lnTo>
                  <a:pt x="10507338" y="8895525"/>
                </a:lnTo>
                <a:cubicBezTo>
                  <a:pt x="10513740" y="8900557"/>
                  <a:pt x="10513817" y="8909934"/>
                  <a:pt x="10509167" y="8916033"/>
                </a:cubicBezTo>
                <a:cubicBezTo>
                  <a:pt x="10504289" y="8922437"/>
                  <a:pt x="10494648" y="8922551"/>
                  <a:pt x="10488664" y="8917863"/>
                </a:cubicBezTo>
                <a:lnTo>
                  <a:pt x="10483558" y="8913898"/>
                </a:lnTo>
                <a:cubicBezTo>
                  <a:pt x="10477117" y="8908866"/>
                  <a:pt x="10477079" y="8899490"/>
                  <a:pt x="10481728" y="8893391"/>
                </a:cubicBezTo>
                <a:close/>
                <a:moveTo>
                  <a:pt x="10476736" y="8920988"/>
                </a:moveTo>
                <a:cubicBezTo>
                  <a:pt x="10483100" y="8924610"/>
                  <a:pt x="10485996" y="8935054"/>
                  <a:pt x="10481309" y="8941076"/>
                </a:cubicBezTo>
                <a:lnTo>
                  <a:pt x="10477346" y="8946184"/>
                </a:lnTo>
                <a:cubicBezTo>
                  <a:pt x="10472316" y="8952626"/>
                  <a:pt x="10464693" y="8954951"/>
                  <a:pt x="10457262" y="8950758"/>
                </a:cubicBezTo>
                <a:cubicBezTo>
                  <a:pt x="10450898" y="8947137"/>
                  <a:pt x="10448002" y="8936693"/>
                  <a:pt x="10452689" y="8930670"/>
                </a:cubicBezTo>
                <a:lnTo>
                  <a:pt x="10456691" y="8925562"/>
                </a:lnTo>
                <a:cubicBezTo>
                  <a:pt x="10461721" y="8919121"/>
                  <a:pt x="10469305" y="8916757"/>
                  <a:pt x="10476736" y="8920988"/>
                </a:cubicBezTo>
                <a:close/>
                <a:moveTo>
                  <a:pt x="10458862" y="8793864"/>
                </a:moveTo>
                <a:cubicBezTo>
                  <a:pt x="10464198" y="8799582"/>
                  <a:pt x="10464541" y="8810369"/>
                  <a:pt x="10458062" y="8815515"/>
                </a:cubicBezTo>
                <a:cubicBezTo>
                  <a:pt x="10457757" y="8815744"/>
                  <a:pt x="10457414" y="8815858"/>
                  <a:pt x="10457148" y="8816087"/>
                </a:cubicBezTo>
                <a:cubicBezTo>
                  <a:pt x="10458672" y="8816697"/>
                  <a:pt x="10460159" y="8817459"/>
                  <a:pt x="10461378" y="8818526"/>
                </a:cubicBezTo>
                <a:cubicBezTo>
                  <a:pt x="10467514" y="8824015"/>
                  <a:pt x="10467399" y="8832897"/>
                  <a:pt x="10462559" y="8839072"/>
                </a:cubicBezTo>
                <a:lnTo>
                  <a:pt x="10458596" y="8844180"/>
                </a:lnTo>
                <a:cubicBezTo>
                  <a:pt x="10453718" y="8850393"/>
                  <a:pt x="10443618" y="8850355"/>
                  <a:pt x="10438054" y="8845361"/>
                </a:cubicBezTo>
                <a:cubicBezTo>
                  <a:pt x="10431918" y="8839873"/>
                  <a:pt x="10432034" y="8830991"/>
                  <a:pt x="10436873" y="8824778"/>
                </a:cubicBezTo>
                <a:lnTo>
                  <a:pt x="10438016" y="8823291"/>
                </a:lnTo>
                <a:cubicBezTo>
                  <a:pt x="10437979" y="8823291"/>
                  <a:pt x="10437979" y="8823291"/>
                  <a:pt x="10437941" y="8823291"/>
                </a:cubicBezTo>
                <a:cubicBezTo>
                  <a:pt x="10429366" y="8822834"/>
                  <a:pt x="10423345" y="8817231"/>
                  <a:pt x="10418886" y="8810445"/>
                </a:cubicBezTo>
                <a:cubicBezTo>
                  <a:pt x="10414313" y="8803470"/>
                  <a:pt x="10418429" y="8793292"/>
                  <a:pt x="10425250" y="8789709"/>
                </a:cubicBezTo>
                <a:cubicBezTo>
                  <a:pt x="10430738" y="8786812"/>
                  <a:pt x="10436416" y="8787727"/>
                  <a:pt x="10440950" y="8790891"/>
                </a:cubicBezTo>
                <a:cubicBezTo>
                  <a:pt x="10446896" y="8788146"/>
                  <a:pt x="10453946" y="8788566"/>
                  <a:pt x="10458862" y="8793864"/>
                </a:cubicBezTo>
                <a:close/>
                <a:moveTo>
                  <a:pt x="10396972" y="8709699"/>
                </a:moveTo>
                <a:cubicBezTo>
                  <a:pt x="10399640" y="8710728"/>
                  <a:pt x="10402460" y="8711452"/>
                  <a:pt x="10405090" y="8712482"/>
                </a:cubicBezTo>
                <a:cubicBezTo>
                  <a:pt x="10405776" y="8712673"/>
                  <a:pt x="10406500" y="8712825"/>
                  <a:pt x="10407186" y="8712977"/>
                </a:cubicBezTo>
                <a:cubicBezTo>
                  <a:pt x="10407415" y="8712977"/>
                  <a:pt x="10407567" y="8713054"/>
                  <a:pt x="10407795" y="8713054"/>
                </a:cubicBezTo>
                <a:cubicBezTo>
                  <a:pt x="10410272" y="8712787"/>
                  <a:pt x="10412788" y="8712749"/>
                  <a:pt x="10415304" y="8713015"/>
                </a:cubicBezTo>
                <a:cubicBezTo>
                  <a:pt x="10418695" y="8711376"/>
                  <a:pt x="10422506" y="8710500"/>
                  <a:pt x="10425897" y="8711338"/>
                </a:cubicBezTo>
                <a:cubicBezTo>
                  <a:pt x="10429213" y="8712177"/>
                  <a:pt x="10431576" y="8714082"/>
                  <a:pt x="10433405" y="8716370"/>
                </a:cubicBezTo>
                <a:cubicBezTo>
                  <a:pt x="10433595" y="8716408"/>
                  <a:pt x="10433786" y="8716446"/>
                  <a:pt x="10434015" y="8716484"/>
                </a:cubicBezTo>
                <a:cubicBezTo>
                  <a:pt x="10446210" y="8718809"/>
                  <a:pt x="10446705" y="8731502"/>
                  <a:pt x="10440608" y="8739088"/>
                </a:cubicBezTo>
                <a:cubicBezTo>
                  <a:pt x="10440761" y="8741490"/>
                  <a:pt x="10440798" y="8743891"/>
                  <a:pt x="10440265" y="8746140"/>
                </a:cubicBezTo>
                <a:cubicBezTo>
                  <a:pt x="10442475" y="8747741"/>
                  <a:pt x="10444229" y="8749723"/>
                  <a:pt x="10445029" y="8752201"/>
                </a:cubicBezTo>
                <a:cubicBezTo>
                  <a:pt x="10448420" y="8760091"/>
                  <a:pt x="10446020" y="8770879"/>
                  <a:pt x="10436073" y="8772251"/>
                </a:cubicBezTo>
                <a:cubicBezTo>
                  <a:pt x="10433368" y="8772632"/>
                  <a:pt x="10430738" y="8773318"/>
                  <a:pt x="10428070" y="8773700"/>
                </a:cubicBezTo>
                <a:cubicBezTo>
                  <a:pt x="10427384" y="8773852"/>
                  <a:pt x="10426736" y="8774081"/>
                  <a:pt x="10426088" y="8774271"/>
                </a:cubicBezTo>
                <a:cubicBezTo>
                  <a:pt x="10425211" y="8774691"/>
                  <a:pt x="10424373" y="8774881"/>
                  <a:pt x="10423535" y="8775148"/>
                </a:cubicBezTo>
                <a:cubicBezTo>
                  <a:pt x="10421554" y="8778808"/>
                  <a:pt x="10418123" y="8781514"/>
                  <a:pt x="10414122" y="8782695"/>
                </a:cubicBezTo>
                <a:cubicBezTo>
                  <a:pt x="10413169" y="8783229"/>
                  <a:pt x="10412331" y="8783991"/>
                  <a:pt x="10411340" y="8784258"/>
                </a:cubicBezTo>
                <a:cubicBezTo>
                  <a:pt x="10406081" y="8785669"/>
                  <a:pt x="10401545" y="8783839"/>
                  <a:pt x="10398115" y="8780561"/>
                </a:cubicBezTo>
                <a:cubicBezTo>
                  <a:pt x="10397772" y="8780523"/>
                  <a:pt x="10397429" y="8780523"/>
                  <a:pt x="10397049" y="8780408"/>
                </a:cubicBezTo>
                <a:cubicBezTo>
                  <a:pt x="10386378" y="8777930"/>
                  <a:pt x="10378299" y="8768782"/>
                  <a:pt x="10370219" y="8762036"/>
                </a:cubicBezTo>
                <a:cubicBezTo>
                  <a:pt x="10357987" y="8751782"/>
                  <a:pt x="10369419" y="8735505"/>
                  <a:pt x="10382224" y="8736153"/>
                </a:cubicBezTo>
                <a:cubicBezTo>
                  <a:pt x="10382033" y="8735810"/>
                  <a:pt x="10381842" y="8735467"/>
                  <a:pt x="10381614" y="8735124"/>
                </a:cubicBezTo>
                <a:cubicBezTo>
                  <a:pt x="10378489" y="8731617"/>
                  <a:pt x="10377651" y="8727462"/>
                  <a:pt x="10378413" y="8723536"/>
                </a:cubicBezTo>
                <a:cubicBezTo>
                  <a:pt x="10379365" y="8714578"/>
                  <a:pt x="10387102" y="8705887"/>
                  <a:pt x="10396972" y="8709699"/>
                </a:cubicBezTo>
                <a:close/>
                <a:moveTo>
                  <a:pt x="10326812" y="8703486"/>
                </a:moveTo>
                <a:lnTo>
                  <a:pt x="10331880" y="8699560"/>
                </a:lnTo>
                <a:cubicBezTo>
                  <a:pt x="10336264" y="8696205"/>
                  <a:pt x="10342285" y="8696663"/>
                  <a:pt x="10346973" y="8699331"/>
                </a:cubicBezTo>
                <a:cubicBezTo>
                  <a:pt x="10347964" y="8698645"/>
                  <a:pt x="10348573" y="8697653"/>
                  <a:pt x="10349716" y="8697082"/>
                </a:cubicBezTo>
                <a:cubicBezTo>
                  <a:pt x="10357033" y="8693499"/>
                  <a:pt x="10364617" y="8695405"/>
                  <a:pt x="10371439" y="8698912"/>
                </a:cubicBezTo>
                <a:cubicBezTo>
                  <a:pt x="10378451" y="8702571"/>
                  <a:pt x="10379747" y="8712901"/>
                  <a:pt x="10375783" y="8719038"/>
                </a:cubicBezTo>
                <a:cubicBezTo>
                  <a:pt x="10374374" y="8721249"/>
                  <a:pt x="10372430" y="8722621"/>
                  <a:pt x="10370410" y="8723689"/>
                </a:cubicBezTo>
                <a:cubicBezTo>
                  <a:pt x="10370601" y="8725670"/>
                  <a:pt x="10370372" y="8727767"/>
                  <a:pt x="10369648" y="8729863"/>
                </a:cubicBezTo>
                <a:cubicBezTo>
                  <a:pt x="10367094" y="8737373"/>
                  <a:pt x="10357833" y="8742557"/>
                  <a:pt x="10350173" y="8739431"/>
                </a:cubicBezTo>
                <a:lnTo>
                  <a:pt x="10341255" y="8735772"/>
                </a:lnTo>
                <a:cubicBezTo>
                  <a:pt x="10338093" y="8734476"/>
                  <a:pt x="10335692" y="8732265"/>
                  <a:pt x="10333862" y="8729635"/>
                </a:cubicBezTo>
                <a:cubicBezTo>
                  <a:pt x="10329480" y="8729178"/>
                  <a:pt x="10325173" y="8727043"/>
                  <a:pt x="10322811" y="8723422"/>
                </a:cubicBezTo>
                <a:cubicBezTo>
                  <a:pt x="10318200" y="8716636"/>
                  <a:pt x="10320639" y="8708213"/>
                  <a:pt x="10326812" y="8703486"/>
                </a:cubicBezTo>
                <a:close/>
                <a:moveTo>
                  <a:pt x="10308748" y="8773890"/>
                </a:moveTo>
                <a:cubicBezTo>
                  <a:pt x="10314007" y="8774157"/>
                  <a:pt x="10318923" y="8777130"/>
                  <a:pt x="10321744" y="8782086"/>
                </a:cubicBezTo>
                <a:cubicBezTo>
                  <a:pt x="10325821" y="8789214"/>
                  <a:pt x="10322277" y="8799200"/>
                  <a:pt x="10315113" y="8802745"/>
                </a:cubicBezTo>
                <a:cubicBezTo>
                  <a:pt x="10309511" y="8805528"/>
                  <a:pt x="10303604" y="8806443"/>
                  <a:pt x="10297620" y="8804499"/>
                </a:cubicBezTo>
                <a:cubicBezTo>
                  <a:pt x="10290151" y="8802098"/>
                  <a:pt x="10286645" y="8795579"/>
                  <a:pt x="10284206" y="8788680"/>
                </a:cubicBezTo>
                <a:cubicBezTo>
                  <a:pt x="10281424" y="8780828"/>
                  <a:pt x="10288627" y="8772022"/>
                  <a:pt x="10295943" y="8770422"/>
                </a:cubicBezTo>
                <a:cubicBezTo>
                  <a:pt x="10301050" y="8769316"/>
                  <a:pt x="10305432" y="8770879"/>
                  <a:pt x="10308748" y="8773890"/>
                </a:cubicBezTo>
                <a:close/>
                <a:moveTo>
                  <a:pt x="10289274" y="8733180"/>
                </a:moveTo>
                <a:cubicBezTo>
                  <a:pt x="10295677" y="8737983"/>
                  <a:pt x="10295943" y="8747665"/>
                  <a:pt x="10291256" y="8753687"/>
                </a:cubicBezTo>
                <a:lnTo>
                  <a:pt x="10279290" y="8768973"/>
                </a:lnTo>
                <a:cubicBezTo>
                  <a:pt x="10277651" y="8771069"/>
                  <a:pt x="10275440" y="8772289"/>
                  <a:pt x="10273154" y="8773090"/>
                </a:cubicBezTo>
                <a:lnTo>
                  <a:pt x="10268085" y="8776978"/>
                </a:lnTo>
                <a:cubicBezTo>
                  <a:pt x="10261683" y="8781895"/>
                  <a:pt x="10252613" y="8779493"/>
                  <a:pt x="10247963" y="8773509"/>
                </a:cubicBezTo>
                <a:cubicBezTo>
                  <a:pt x="10243047" y="8767181"/>
                  <a:pt x="10245448" y="8757995"/>
                  <a:pt x="10251431" y="8753421"/>
                </a:cubicBezTo>
                <a:lnTo>
                  <a:pt x="10259092" y="8747513"/>
                </a:lnTo>
                <a:lnTo>
                  <a:pt x="10268733" y="8735162"/>
                </a:lnTo>
                <a:cubicBezTo>
                  <a:pt x="10273802" y="8728720"/>
                  <a:pt x="10283063" y="8728530"/>
                  <a:pt x="10289274" y="8733180"/>
                </a:cubicBezTo>
                <a:close/>
                <a:moveTo>
                  <a:pt x="10277345" y="8682826"/>
                </a:moveTo>
                <a:cubicBezTo>
                  <a:pt x="10288397" y="8691479"/>
                  <a:pt x="10282109" y="8707450"/>
                  <a:pt x="10272049" y="8709852"/>
                </a:cubicBezTo>
                <a:cubicBezTo>
                  <a:pt x="10271934" y="8721554"/>
                  <a:pt x="10255433" y="8730664"/>
                  <a:pt x="10246287" y="8718771"/>
                </a:cubicBezTo>
                <a:cubicBezTo>
                  <a:pt x="10238740" y="8709013"/>
                  <a:pt x="10246401" y="8698264"/>
                  <a:pt x="10255661" y="8696320"/>
                </a:cubicBezTo>
                <a:cubicBezTo>
                  <a:pt x="10255090" y="8685341"/>
                  <a:pt x="10266485" y="8674364"/>
                  <a:pt x="10277345" y="8682826"/>
                </a:cubicBezTo>
                <a:close/>
                <a:moveTo>
                  <a:pt x="10196057" y="8686790"/>
                </a:moveTo>
                <a:cubicBezTo>
                  <a:pt x="10198039" y="8678671"/>
                  <a:pt x="10205737" y="8675164"/>
                  <a:pt x="10213474" y="8676155"/>
                </a:cubicBezTo>
                <a:lnTo>
                  <a:pt x="10216142" y="8676498"/>
                </a:lnTo>
                <a:cubicBezTo>
                  <a:pt x="10215571" y="8671390"/>
                  <a:pt x="10217857" y="8665978"/>
                  <a:pt x="10221973" y="8662814"/>
                </a:cubicBezTo>
                <a:lnTo>
                  <a:pt x="10227041" y="8658887"/>
                </a:lnTo>
                <a:cubicBezTo>
                  <a:pt x="10233444" y="8653970"/>
                  <a:pt x="10242476" y="8656181"/>
                  <a:pt x="10247163" y="8662165"/>
                </a:cubicBezTo>
                <a:cubicBezTo>
                  <a:pt x="10252079" y="8668417"/>
                  <a:pt x="10249831" y="8677718"/>
                  <a:pt x="10243885" y="8682292"/>
                </a:cubicBezTo>
                <a:lnTo>
                  <a:pt x="10238817" y="8686219"/>
                </a:lnTo>
                <a:cubicBezTo>
                  <a:pt x="10237064" y="8687591"/>
                  <a:pt x="10235082" y="8688353"/>
                  <a:pt x="10233101" y="8688658"/>
                </a:cubicBezTo>
                <a:cubicBezTo>
                  <a:pt x="10233519" y="8690716"/>
                  <a:pt x="10233558" y="8692813"/>
                  <a:pt x="10233101" y="8694719"/>
                </a:cubicBezTo>
                <a:cubicBezTo>
                  <a:pt x="10231119" y="8702838"/>
                  <a:pt x="10223421" y="8706345"/>
                  <a:pt x="10215685" y="8705354"/>
                </a:cubicBezTo>
                <a:lnTo>
                  <a:pt x="10206691" y="8704172"/>
                </a:lnTo>
                <a:cubicBezTo>
                  <a:pt x="10198916" y="8703219"/>
                  <a:pt x="10194382" y="8693727"/>
                  <a:pt x="10196057" y="8686790"/>
                </a:cubicBezTo>
                <a:close/>
                <a:moveTo>
                  <a:pt x="10153642" y="8664072"/>
                </a:moveTo>
                <a:lnTo>
                  <a:pt x="10160006" y="8659269"/>
                </a:lnTo>
                <a:lnTo>
                  <a:pt x="10159206" y="8658202"/>
                </a:lnTo>
                <a:cubicBezTo>
                  <a:pt x="10154442" y="8651988"/>
                  <a:pt x="10153909" y="8643450"/>
                  <a:pt x="10160045" y="8637808"/>
                </a:cubicBezTo>
                <a:cubicBezTo>
                  <a:pt x="10165418" y="8632891"/>
                  <a:pt x="10175669" y="8632472"/>
                  <a:pt x="10180432" y="8638647"/>
                </a:cubicBezTo>
                <a:lnTo>
                  <a:pt x="10184359" y="8643717"/>
                </a:lnTo>
                <a:cubicBezTo>
                  <a:pt x="10186264" y="8646194"/>
                  <a:pt x="10187293" y="8649091"/>
                  <a:pt x="10187673" y="8651988"/>
                </a:cubicBezTo>
                <a:cubicBezTo>
                  <a:pt x="10189046" y="8652903"/>
                  <a:pt x="10190341" y="8653932"/>
                  <a:pt x="10191409" y="8655266"/>
                </a:cubicBezTo>
                <a:cubicBezTo>
                  <a:pt x="10196591" y="8661899"/>
                  <a:pt x="10194228" y="8671848"/>
                  <a:pt x="10187826" y="8676651"/>
                </a:cubicBezTo>
                <a:lnTo>
                  <a:pt x="10171515" y="8688963"/>
                </a:lnTo>
                <a:cubicBezTo>
                  <a:pt x="10164655" y="8694147"/>
                  <a:pt x="10155127" y="8691821"/>
                  <a:pt x="10150097" y="8685380"/>
                </a:cubicBezTo>
                <a:cubicBezTo>
                  <a:pt x="10144877" y="8678824"/>
                  <a:pt x="10147240" y="8668875"/>
                  <a:pt x="10153642" y="8664072"/>
                </a:cubicBezTo>
                <a:close/>
                <a:moveTo>
                  <a:pt x="10142133" y="8680958"/>
                </a:moveTo>
                <a:cubicBezTo>
                  <a:pt x="10146058" y="8684465"/>
                  <a:pt x="10148154" y="8690412"/>
                  <a:pt x="10146972" y="8695290"/>
                </a:cubicBezTo>
                <a:cubicBezTo>
                  <a:pt x="10145067" y="8703409"/>
                  <a:pt x="10137369" y="8707069"/>
                  <a:pt x="10129633" y="8706078"/>
                </a:cubicBezTo>
                <a:lnTo>
                  <a:pt x="10127422" y="8705773"/>
                </a:lnTo>
                <a:cubicBezTo>
                  <a:pt x="10122163" y="8707869"/>
                  <a:pt x="10115913" y="8707221"/>
                  <a:pt x="10111454" y="8701428"/>
                </a:cubicBezTo>
                <a:cubicBezTo>
                  <a:pt x="10107872" y="8696739"/>
                  <a:pt x="10108253" y="8692012"/>
                  <a:pt x="10110044" y="8687934"/>
                </a:cubicBezTo>
                <a:cubicBezTo>
                  <a:pt x="10109435" y="8687476"/>
                  <a:pt x="10108672" y="8687324"/>
                  <a:pt x="10108101" y="8686790"/>
                </a:cubicBezTo>
                <a:cubicBezTo>
                  <a:pt x="10102613" y="8681263"/>
                  <a:pt x="10103413" y="8671238"/>
                  <a:pt x="10109130" y="8666206"/>
                </a:cubicBezTo>
                <a:cubicBezTo>
                  <a:pt x="10113588" y="8662280"/>
                  <a:pt x="10118772" y="8659993"/>
                  <a:pt x="10124754" y="8660298"/>
                </a:cubicBezTo>
                <a:cubicBezTo>
                  <a:pt x="10132186" y="8660679"/>
                  <a:pt x="10137026" y="8665787"/>
                  <a:pt x="10140913" y="8671466"/>
                </a:cubicBezTo>
                <a:cubicBezTo>
                  <a:pt x="10142933" y="8674287"/>
                  <a:pt x="10142972" y="8677680"/>
                  <a:pt x="10142133" y="8680958"/>
                </a:cubicBezTo>
                <a:close/>
                <a:moveTo>
                  <a:pt x="10103833" y="8631557"/>
                </a:moveTo>
                <a:lnTo>
                  <a:pt x="10114008" y="8623743"/>
                </a:lnTo>
                <a:cubicBezTo>
                  <a:pt x="10120219" y="8618978"/>
                  <a:pt x="10129899" y="8621570"/>
                  <a:pt x="10134015" y="8627745"/>
                </a:cubicBezTo>
                <a:cubicBezTo>
                  <a:pt x="10138550" y="8634530"/>
                  <a:pt x="10136188" y="8642992"/>
                  <a:pt x="10130013" y="8647757"/>
                </a:cubicBezTo>
                <a:lnTo>
                  <a:pt x="10119838" y="8655571"/>
                </a:lnTo>
                <a:cubicBezTo>
                  <a:pt x="10113626" y="8660336"/>
                  <a:pt x="10103947" y="8657744"/>
                  <a:pt x="10099831" y="8651569"/>
                </a:cubicBezTo>
                <a:cubicBezTo>
                  <a:pt x="10095296" y="8644784"/>
                  <a:pt x="10097658" y="8636322"/>
                  <a:pt x="10103833" y="8631557"/>
                </a:cubicBezTo>
                <a:close/>
                <a:moveTo>
                  <a:pt x="10091866" y="8672000"/>
                </a:moveTo>
                <a:cubicBezTo>
                  <a:pt x="10096744" y="8675164"/>
                  <a:pt x="10099603" y="8681644"/>
                  <a:pt x="10098726" y="8687514"/>
                </a:cubicBezTo>
                <a:cubicBezTo>
                  <a:pt x="10102156" y="8692813"/>
                  <a:pt x="10101737" y="8698340"/>
                  <a:pt x="10098840" y="8702533"/>
                </a:cubicBezTo>
                <a:cubicBezTo>
                  <a:pt x="10096058" y="8708899"/>
                  <a:pt x="10089465" y="8711872"/>
                  <a:pt x="10082567" y="8710995"/>
                </a:cubicBezTo>
                <a:lnTo>
                  <a:pt x="10073573" y="8709852"/>
                </a:lnTo>
                <a:cubicBezTo>
                  <a:pt x="10069457" y="8709318"/>
                  <a:pt x="10066332" y="8706421"/>
                  <a:pt x="10064427" y="8702800"/>
                </a:cubicBezTo>
                <a:cubicBezTo>
                  <a:pt x="10061873" y="8701389"/>
                  <a:pt x="10059320" y="8699979"/>
                  <a:pt x="10057148" y="8697959"/>
                </a:cubicBezTo>
                <a:cubicBezTo>
                  <a:pt x="10051012" y="8692355"/>
                  <a:pt x="10052537" y="8681454"/>
                  <a:pt x="10058214" y="8676270"/>
                </a:cubicBezTo>
                <a:cubicBezTo>
                  <a:pt x="10062789" y="8672153"/>
                  <a:pt x="10068580" y="8671619"/>
                  <a:pt x="10073726" y="8673601"/>
                </a:cubicBezTo>
                <a:cubicBezTo>
                  <a:pt x="10078832" y="8669370"/>
                  <a:pt x="10085769" y="8668074"/>
                  <a:pt x="10091866" y="8672000"/>
                </a:cubicBezTo>
                <a:close/>
                <a:moveTo>
                  <a:pt x="10002613" y="8634035"/>
                </a:moveTo>
                <a:cubicBezTo>
                  <a:pt x="9998726" y="8631404"/>
                  <a:pt x="9996897" y="8627592"/>
                  <a:pt x="9996668" y="8623590"/>
                </a:cubicBezTo>
                <a:cubicBezTo>
                  <a:pt x="9995372" y="8614632"/>
                  <a:pt x="10000745" y="8604340"/>
                  <a:pt x="10011226" y="8605598"/>
                </a:cubicBezTo>
                <a:cubicBezTo>
                  <a:pt x="10014084" y="8605942"/>
                  <a:pt x="10016980" y="8605979"/>
                  <a:pt x="10019800" y="8606322"/>
                </a:cubicBezTo>
                <a:cubicBezTo>
                  <a:pt x="10020525" y="8606322"/>
                  <a:pt x="10021249" y="8606322"/>
                  <a:pt x="10021972" y="8606285"/>
                </a:cubicBezTo>
                <a:cubicBezTo>
                  <a:pt x="10024068" y="8605942"/>
                  <a:pt x="10025936" y="8605713"/>
                  <a:pt x="10027879" y="8605865"/>
                </a:cubicBezTo>
                <a:cubicBezTo>
                  <a:pt x="10030929" y="8602435"/>
                  <a:pt x="10035463" y="8600147"/>
                  <a:pt x="10039770" y="8600147"/>
                </a:cubicBezTo>
                <a:cubicBezTo>
                  <a:pt x="10048687" y="8600147"/>
                  <a:pt x="10054214" y="8607276"/>
                  <a:pt x="10055128" y="8615471"/>
                </a:cubicBezTo>
                <a:cubicBezTo>
                  <a:pt x="10054518" y="8609639"/>
                  <a:pt x="10053641" y="8611735"/>
                  <a:pt x="10056157" y="8614556"/>
                </a:cubicBezTo>
                <a:cubicBezTo>
                  <a:pt x="10058177" y="8616843"/>
                  <a:pt x="10059244" y="8618597"/>
                  <a:pt x="10060387" y="8621265"/>
                </a:cubicBezTo>
                <a:cubicBezTo>
                  <a:pt x="10062864" y="8627097"/>
                  <a:pt x="10062445" y="8632586"/>
                  <a:pt x="10061569" y="8638723"/>
                </a:cubicBezTo>
                <a:lnTo>
                  <a:pt x="10062903" y="8640476"/>
                </a:lnTo>
                <a:cubicBezTo>
                  <a:pt x="10067666" y="8646690"/>
                  <a:pt x="10066904" y="8655762"/>
                  <a:pt x="10060730" y="8660756"/>
                </a:cubicBezTo>
                <a:cubicBezTo>
                  <a:pt x="10058558" y="8662509"/>
                  <a:pt x="10055700" y="8662699"/>
                  <a:pt x="10052994" y="8662966"/>
                </a:cubicBezTo>
                <a:cubicBezTo>
                  <a:pt x="10051089" y="8669713"/>
                  <a:pt x="10044572" y="8675431"/>
                  <a:pt x="10037331" y="8674401"/>
                </a:cubicBezTo>
                <a:lnTo>
                  <a:pt x="10032872" y="8673792"/>
                </a:lnTo>
                <a:cubicBezTo>
                  <a:pt x="10031538" y="8674020"/>
                  <a:pt x="10030128" y="8674211"/>
                  <a:pt x="10028680" y="8674249"/>
                </a:cubicBezTo>
                <a:cubicBezTo>
                  <a:pt x="10019724" y="8674401"/>
                  <a:pt x="10011416" y="8669904"/>
                  <a:pt x="10003527" y="8665749"/>
                </a:cubicBezTo>
                <a:cubicBezTo>
                  <a:pt x="10003679" y="8670056"/>
                  <a:pt x="10002270" y="8674401"/>
                  <a:pt x="9998916" y="8676994"/>
                </a:cubicBezTo>
                <a:lnTo>
                  <a:pt x="9997620" y="8677985"/>
                </a:lnTo>
                <a:cubicBezTo>
                  <a:pt x="10002994" y="8678671"/>
                  <a:pt x="10008024" y="8680806"/>
                  <a:pt x="10012216" y="8684541"/>
                </a:cubicBezTo>
                <a:cubicBezTo>
                  <a:pt x="10018124" y="8689801"/>
                  <a:pt x="10016827" y="8700131"/>
                  <a:pt x="10011493" y="8705125"/>
                </a:cubicBezTo>
                <a:cubicBezTo>
                  <a:pt x="10011111" y="8705468"/>
                  <a:pt x="10010654" y="8705468"/>
                  <a:pt x="10010273" y="8705773"/>
                </a:cubicBezTo>
                <a:cubicBezTo>
                  <a:pt x="10006881" y="8709890"/>
                  <a:pt x="10002003" y="8712406"/>
                  <a:pt x="9996363" y="8711681"/>
                </a:cubicBezTo>
                <a:lnTo>
                  <a:pt x="9993695" y="8711338"/>
                </a:lnTo>
                <a:cubicBezTo>
                  <a:pt x="9994267" y="8716446"/>
                  <a:pt x="9991981" y="8721859"/>
                  <a:pt x="9987865" y="8725022"/>
                </a:cubicBezTo>
                <a:lnTo>
                  <a:pt x="9982796" y="8728949"/>
                </a:lnTo>
                <a:cubicBezTo>
                  <a:pt x="9976394" y="8733866"/>
                  <a:pt x="9967362" y="8731655"/>
                  <a:pt x="9962674" y="8725670"/>
                </a:cubicBezTo>
                <a:cubicBezTo>
                  <a:pt x="9957719" y="8719420"/>
                  <a:pt x="9960006" y="8710119"/>
                  <a:pt x="9965951" y="8705544"/>
                </a:cubicBezTo>
                <a:lnTo>
                  <a:pt x="9971020" y="8701618"/>
                </a:lnTo>
                <a:cubicBezTo>
                  <a:pt x="9971706" y="8701085"/>
                  <a:pt x="9972544" y="8701008"/>
                  <a:pt x="9973306" y="8700665"/>
                </a:cubicBezTo>
                <a:cubicBezTo>
                  <a:pt x="9972315" y="8696892"/>
                  <a:pt x="9972697" y="8692813"/>
                  <a:pt x="9975060" y="8689573"/>
                </a:cubicBezTo>
                <a:cubicBezTo>
                  <a:pt x="9976813" y="8687210"/>
                  <a:pt x="9978833" y="8685151"/>
                  <a:pt x="9980967" y="8683245"/>
                </a:cubicBezTo>
                <a:cubicBezTo>
                  <a:pt x="9978337" y="8682597"/>
                  <a:pt x="9975669" y="8681949"/>
                  <a:pt x="9973497" y="8679700"/>
                </a:cubicBezTo>
                <a:cubicBezTo>
                  <a:pt x="9968353" y="8674401"/>
                  <a:pt x="9968695" y="8663958"/>
                  <a:pt x="9974678" y="8659345"/>
                </a:cubicBezTo>
                <a:lnTo>
                  <a:pt x="9979747" y="8655419"/>
                </a:lnTo>
                <a:cubicBezTo>
                  <a:pt x="9983215" y="8652751"/>
                  <a:pt x="9987140" y="8651874"/>
                  <a:pt x="9990990" y="8652331"/>
                </a:cubicBezTo>
                <a:cubicBezTo>
                  <a:pt x="9990265" y="8644784"/>
                  <a:pt x="9995410" y="8636550"/>
                  <a:pt x="10003490" y="8634950"/>
                </a:cubicBezTo>
                <a:cubicBezTo>
                  <a:pt x="10003184" y="8634606"/>
                  <a:pt x="10002918" y="8634302"/>
                  <a:pt x="10002613" y="8634035"/>
                </a:cubicBezTo>
                <a:close/>
                <a:moveTo>
                  <a:pt x="9931576" y="8618635"/>
                </a:moveTo>
                <a:lnTo>
                  <a:pt x="9941714" y="8610820"/>
                </a:lnTo>
                <a:cubicBezTo>
                  <a:pt x="9948116" y="8605903"/>
                  <a:pt x="9957187" y="8608305"/>
                  <a:pt x="9961835" y="8614289"/>
                </a:cubicBezTo>
                <a:cubicBezTo>
                  <a:pt x="9961835" y="8614289"/>
                  <a:pt x="9961835" y="8614328"/>
                  <a:pt x="9961874" y="8614365"/>
                </a:cubicBezTo>
                <a:cubicBezTo>
                  <a:pt x="9963246" y="8614099"/>
                  <a:pt x="9964617" y="8613756"/>
                  <a:pt x="9966065" y="8613946"/>
                </a:cubicBezTo>
                <a:lnTo>
                  <a:pt x="9975593" y="8615280"/>
                </a:lnTo>
                <a:cubicBezTo>
                  <a:pt x="9983824" y="8616424"/>
                  <a:pt x="9990342" y="8623171"/>
                  <a:pt x="9989617" y="8631824"/>
                </a:cubicBezTo>
                <a:cubicBezTo>
                  <a:pt x="9988970" y="8639752"/>
                  <a:pt x="9981272" y="8646995"/>
                  <a:pt x="9973078" y="8645851"/>
                </a:cubicBezTo>
                <a:lnTo>
                  <a:pt x="9963551" y="8644479"/>
                </a:lnTo>
                <a:cubicBezTo>
                  <a:pt x="9959244" y="8643869"/>
                  <a:pt x="9955471" y="8641696"/>
                  <a:pt x="9952917" y="8638571"/>
                </a:cubicBezTo>
                <a:lnTo>
                  <a:pt x="9948230" y="8642192"/>
                </a:lnTo>
                <a:cubicBezTo>
                  <a:pt x="9941828" y="8647109"/>
                  <a:pt x="9932757" y="8644708"/>
                  <a:pt x="9928146" y="8638723"/>
                </a:cubicBezTo>
                <a:cubicBezTo>
                  <a:pt x="9923192" y="8632433"/>
                  <a:pt x="9925593" y="8623209"/>
                  <a:pt x="9931576" y="8618635"/>
                </a:cubicBezTo>
                <a:close/>
                <a:moveTo>
                  <a:pt x="9924945" y="8645851"/>
                </a:moveTo>
                <a:cubicBezTo>
                  <a:pt x="9936378" y="8660603"/>
                  <a:pt x="9914961" y="8680348"/>
                  <a:pt x="9903527" y="8665558"/>
                </a:cubicBezTo>
                <a:cubicBezTo>
                  <a:pt x="9892057" y="8650844"/>
                  <a:pt x="9913475" y="8631061"/>
                  <a:pt x="9924945" y="8645851"/>
                </a:cubicBezTo>
                <a:close/>
                <a:moveTo>
                  <a:pt x="9871744" y="8607276"/>
                </a:moveTo>
                <a:cubicBezTo>
                  <a:pt x="9876661" y="8602625"/>
                  <a:pt x="9885845" y="8602053"/>
                  <a:pt x="9890952" y="8607009"/>
                </a:cubicBezTo>
                <a:cubicBezTo>
                  <a:pt x="9894686" y="8607047"/>
                  <a:pt x="9898459" y="8608609"/>
                  <a:pt x="9901432" y="8612459"/>
                </a:cubicBezTo>
                <a:cubicBezTo>
                  <a:pt x="9908787" y="8622027"/>
                  <a:pt x="9901698" y="8632663"/>
                  <a:pt x="9892704" y="8634987"/>
                </a:cubicBezTo>
                <a:cubicBezTo>
                  <a:pt x="9887140" y="8638151"/>
                  <a:pt x="9879099" y="8638037"/>
                  <a:pt x="9874983" y="8632739"/>
                </a:cubicBezTo>
                <a:lnTo>
                  <a:pt x="9871058" y="8627669"/>
                </a:lnTo>
                <a:cubicBezTo>
                  <a:pt x="9866370" y="8621494"/>
                  <a:pt x="9865647" y="8613032"/>
                  <a:pt x="9871744" y="8607276"/>
                </a:cubicBezTo>
                <a:close/>
                <a:moveTo>
                  <a:pt x="9848574" y="8681759"/>
                </a:moveTo>
                <a:cubicBezTo>
                  <a:pt x="9850517" y="8680005"/>
                  <a:pt x="9853108" y="8679090"/>
                  <a:pt x="9855815" y="8678594"/>
                </a:cubicBezTo>
                <a:cubicBezTo>
                  <a:pt x="9854976" y="8673182"/>
                  <a:pt x="9857453" y="8667655"/>
                  <a:pt x="9862026" y="8664148"/>
                </a:cubicBezTo>
                <a:lnTo>
                  <a:pt x="9867095" y="8660222"/>
                </a:lnTo>
                <a:cubicBezTo>
                  <a:pt x="9873306" y="8655457"/>
                  <a:pt x="9883025" y="8658163"/>
                  <a:pt x="9887064" y="8664300"/>
                </a:cubicBezTo>
                <a:cubicBezTo>
                  <a:pt x="9891599" y="8671123"/>
                  <a:pt x="9889161" y="8679548"/>
                  <a:pt x="9882986" y="8684274"/>
                </a:cubicBezTo>
                <a:lnTo>
                  <a:pt x="9877918" y="8688201"/>
                </a:lnTo>
                <a:cubicBezTo>
                  <a:pt x="9876736" y="8689115"/>
                  <a:pt x="9875327" y="8689534"/>
                  <a:pt x="9873954" y="8689916"/>
                </a:cubicBezTo>
                <a:cubicBezTo>
                  <a:pt x="9877384" y="8695862"/>
                  <a:pt x="9877308" y="8703257"/>
                  <a:pt x="9871782" y="8708213"/>
                </a:cubicBezTo>
                <a:cubicBezTo>
                  <a:pt x="9866295" y="8713130"/>
                  <a:pt x="9856158" y="8713320"/>
                  <a:pt x="9851394" y="8707145"/>
                </a:cubicBezTo>
                <a:lnTo>
                  <a:pt x="9847468" y="8702076"/>
                </a:lnTo>
                <a:cubicBezTo>
                  <a:pt x="9842742" y="8695938"/>
                  <a:pt x="9842438" y="8687286"/>
                  <a:pt x="9848574" y="8681759"/>
                </a:cubicBezTo>
                <a:close/>
                <a:moveTo>
                  <a:pt x="9848345" y="8731312"/>
                </a:moveTo>
                <a:cubicBezTo>
                  <a:pt x="9854595" y="8726395"/>
                  <a:pt x="9863856" y="8728682"/>
                  <a:pt x="9868467" y="8734628"/>
                </a:cubicBezTo>
                <a:lnTo>
                  <a:pt x="9872392" y="8739698"/>
                </a:lnTo>
                <a:cubicBezTo>
                  <a:pt x="9877308" y="8746064"/>
                  <a:pt x="9875059" y="8755136"/>
                  <a:pt x="9869077" y="8759825"/>
                </a:cubicBezTo>
                <a:cubicBezTo>
                  <a:pt x="9862826" y="8764742"/>
                  <a:pt x="9853565" y="8762455"/>
                  <a:pt x="9848954" y="8756508"/>
                </a:cubicBezTo>
                <a:lnTo>
                  <a:pt x="9845029" y="8751439"/>
                </a:lnTo>
                <a:cubicBezTo>
                  <a:pt x="9840113" y="8745035"/>
                  <a:pt x="9842362" y="8736001"/>
                  <a:pt x="9848345" y="8731312"/>
                </a:cubicBezTo>
                <a:close/>
                <a:moveTo>
                  <a:pt x="9821667" y="8808501"/>
                </a:moveTo>
                <a:cubicBezTo>
                  <a:pt x="9822506" y="8806062"/>
                  <a:pt x="9823726" y="8803775"/>
                  <a:pt x="9825479" y="8801983"/>
                </a:cubicBezTo>
                <a:cubicBezTo>
                  <a:pt x="9825479" y="8801945"/>
                  <a:pt x="9825479" y="8801869"/>
                  <a:pt x="9825479" y="8801793"/>
                </a:cubicBezTo>
                <a:cubicBezTo>
                  <a:pt x="9827194" y="8793750"/>
                  <a:pt x="9834854" y="8789671"/>
                  <a:pt x="9842552" y="8790662"/>
                </a:cubicBezTo>
                <a:lnTo>
                  <a:pt x="9851546" y="8791844"/>
                </a:lnTo>
                <a:cubicBezTo>
                  <a:pt x="9859320" y="8792835"/>
                  <a:pt x="9864199" y="8801754"/>
                  <a:pt x="9862674" y="8808921"/>
                </a:cubicBezTo>
                <a:cubicBezTo>
                  <a:pt x="9861111" y="8816316"/>
                  <a:pt x="9854481" y="8820318"/>
                  <a:pt x="9847430" y="8820128"/>
                </a:cubicBezTo>
                <a:cubicBezTo>
                  <a:pt x="9846858" y="8823482"/>
                  <a:pt x="9845220" y="8826684"/>
                  <a:pt x="9842552" y="8828780"/>
                </a:cubicBezTo>
                <a:lnTo>
                  <a:pt x="9837483" y="8832707"/>
                </a:lnTo>
                <a:cubicBezTo>
                  <a:pt x="9831081" y="8837624"/>
                  <a:pt x="9822583" y="8836785"/>
                  <a:pt x="9817171" y="8830839"/>
                </a:cubicBezTo>
                <a:cubicBezTo>
                  <a:pt x="9814732" y="8828171"/>
                  <a:pt x="9813780" y="8824473"/>
                  <a:pt x="9814008" y="8820813"/>
                </a:cubicBezTo>
                <a:cubicBezTo>
                  <a:pt x="9811302" y="8825083"/>
                  <a:pt x="9806805" y="8828399"/>
                  <a:pt x="9801927" y="8827789"/>
                </a:cubicBezTo>
                <a:lnTo>
                  <a:pt x="9792857" y="8826646"/>
                </a:lnTo>
                <a:cubicBezTo>
                  <a:pt x="9784739" y="8825617"/>
                  <a:pt x="9778680" y="8820776"/>
                  <a:pt x="9778300" y="8812085"/>
                </a:cubicBezTo>
                <a:cubicBezTo>
                  <a:pt x="9778261" y="8811436"/>
                  <a:pt x="9778604" y="8810788"/>
                  <a:pt x="9778680" y="8810140"/>
                </a:cubicBezTo>
                <a:cubicBezTo>
                  <a:pt x="9777956" y="8811589"/>
                  <a:pt x="9777041" y="8812923"/>
                  <a:pt x="9775898" y="8814105"/>
                </a:cubicBezTo>
                <a:cubicBezTo>
                  <a:pt x="9775898" y="8814105"/>
                  <a:pt x="9775936" y="8814143"/>
                  <a:pt x="9775936" y="8814143"/>
                </a:cubicBezTo>
                <a:cubicBezTo>
                  <a:pt x="9780852" y="8820470"/>
                  <a:pt x="9778452" y="8829619"/>
                  <a:pt x="9772468" y="8834231"/>
                </a:cubicBezTo>
                <a:lnTo>
                  <a:pt x="9767400" y="8838157"/>
                </a:lnTo>
                <a:cubicBezTo>
                  <a:pt x="9760997" y="8843074"/>
                  <a:pt x="9751927" y="8840635"/>
                  <a:pt x="9747316" y="8834688"/>
                </a:cubicBezTo>
                <a:cubicBezTo>
                  <a:pt x="9745829" y="8832783"/>
                  <a:pt x="9745220" y="8830648"/>
                  <a:pt x="9744953" y="8828437"/>
                </a:cubicBezTo>
                <a:cubicBezTo>
                  <a:pt x="9742780" y="8827408"/>
                  <a:pt x="9740761" y="8826074"/>
                  <a:pt x="9739237" y="8824168"/>
                </a:cubicBezTo>
                <a:cubicBezTo>
                  <a:pt x="9734282" y="8817993"/>
                  <a:pt x="9736378" y="8808616"/>
                  <a:pt x="9742362" y="8804004"/>
                </a:cubicBezTo>
                <a:lnTo>
                  <a:pt x="9757605" y="8792263"/>
                </a:lnTo>
                <a:cubicBezTo>
                  <a:pt x="9764008" y="8787346"/>
                  <a:pt x="9772964" y="8789404"/>
                  <a:pt x="9777766" y="8795389"/>
                </a:cubicBezTo>
                <a:cubicBezTo>
                  <a:pt x="9780128" y="8798324"/>
                  <a:pt x="9780776" y="8801907"/>
                  <a:pt x="9780243" y="8805376"/>
                </a:cubicBezTo>
                <a:cubicBezTo>
                  <a:pt x="9782796" y="8800649"/>
                  <a:pt x="9787712" y="8796837"/>
                  <a:pt x="9792895" y="8797485"/>
                </a:cubicBezTo>
                <a:cubicBezTo>
                  <a:pt x="9795905" y="8797867"/>
                  <a:pt x="9798955" y="8798248"/>
                  <a:pt x="9801965" y="8798629"/>
                </a:cubicBezTo>
                <a:cubicBezTo>
                  <a:pt x="9810082" y="8799658"/>
                  <a:pt x="9816142" y="8804461"/>
                  <a:pt x="9816523" y="8813190"/>
                </a:cubicBezTo>
                <a:cubicBezTo>
                  <a:pt x="9816523" y="8813381"/>
                  <a:pt x="9816409" y="8813533"/>
                  <a:pt x="9816409" y="8813724"/>
                </a:cubicBezTo>
                <a:cubicBezTo>
                  <a:pt x="9817171" y="8812542"/>
                  <a:pt x="9817933" y="8811322"/>
                  <a:pt x="9819076" y="8810484"/>
                </a:cubicBezTo>
                <a:lnTo>
                  <a:pt x="9821667" y="8808501"/>
                </a:lnTo>
                <a:close/>
                <a:moveTo>
                  <a:pt x="9769382" y="8721516"/>
                </a:moveTo>
                <a:cubicBezTo>
                  <a:pt x="9773307" y="8726624"/>
                  <a:pt x="9772964" y="8731998"/>
                  <a:pt x="9770525" y="8736306"/>
                </a:cubicBezTo>
                <a:cubicBezTo>
                  <a:pt x="9774945" y="8735315"/>
                  <a:pt x="9779518" y="8736001"/>
                  <a:pt x="9783330" y="8739812"/>
                </a:cubicBezTo>
                <a:cubicBezTo>
                  <a:pt x="9788321" y="8744844"/>
                  <a:pt x="9789466" y="8755479"/>
                  <a:pt x="9783291" y="8760244"/>
                </a:cubicBezTo>
                <a:lnTo>
                  <a:pt x="9778223" y="8764170"/>
                </a:lnTo>
                <a:cubicBezTo>
                  <a:pt x="9772011" y="8768935"/>
                  <a:pt x="9763893" y="8770231"/>
                  <a:pt x="9757834" y="8764132"/>
                </a:cubicBezTo>
                <a:cubicBezTo>
                  <a:pt x="9753032" y="8759291"/>
                  <a:pt x="9751965" y="8749380"/>
                  <a:pt x="9757415" y="8744387"/>
                </a:cubicBezTo>
                <a:cubicBezTo>
                  <a:pt x="9753490" y="8744463"/>
                  <a:pt x="9749526" y="8743014"/>
                  <a:pt x="9746401" y="8738974"/>
                </a:cubicBezTo>
                <a:cubicBezTo>
                  <a:pt x="9735045" y="8724184"/>
                  <a:pt x="9758063" y="8706802"/>
                  <a:pt x="9769382" y="8721516"/>
                </a:cubicBezTo>
                <a:close/>
                <a:moveTo>
                  <a:pt x="9796478" y="8693842"/>
                </a:moveTo>
                <a:cubicBezTo>
                  <a:pt x="9807796" y="8708517"/>
                  <a:pt x="9782757" y="8722888"/>
                  <a:pt x="9771591" y="8708365"/>
                </a:cubicBezTo>
                <a:cubicBezTo>
                  <a:pt x="9760234" y="8693727"/>
                  <a:pt x="9785311" y="8679357"/>
                  <a:pt x="9796478" y="8693842"/>
                </a:cubicBezTo>
                <a:close/>
                <a:moveTo>
                  <a:pt x="9791180" y="8770116"/>
                </a:moveTo>
                <a:cubicBezTo>
                  <a:pt x="9779709" y="8755326"/>
                  <a:pt x="9804937" y="8740766"/>
                  <a:pt x="9816256" y="8755365"/>
                </a:cubicBezTo>
                <a:cubicBezTo>
                  <a:pt x="9827728" y="8770155"/>
                  <a:pt x="9802498" y="8784716"/>
                  <a:pt x="9791180" y="8770116"/>
                </a:cubicBezTo>
                <a:close/>
                <a:moveTo>
                  <a:pt x="9794877" y="8666702"/>
                </a:moveTo>
                <a:lnTo>
                  <a:pt x="9785882" y="8665520"/>
                </a:lnTo>
                <a:cubicBezTo>
                  <a:pt x="9777841" y="8664491"/>
                  <a:pt x="9771859" y="8659688"/>
                  <a:pt x="9771516" y="8651073"/>
                </a:cubicBezTo>
                <a:cubicBezTo>
                  <a:pt x="9771211" y="8643945"/>
                  <a:pt x="9778489" y="8635711"/>
                  <a:pt x="9785998" y="8636703"/>
                </a:cubicBezTo>
                <a:lnTo>
                  <a:pt x="9794991" y="8637884"/>
                </a:lnTo>
                <a:cubicBezTo>
                  <a:pt x="9803032" y="8638913"/>
                  <a:pt x="9809016" y="8643717"/>
                  <a:pt x="9809358" y="8652370"/>
                </a:cubicBezTo>
                <a:cubicBezTo>
                  <a:pt x="9809625" y="8659421"/>
                  <a:pt x="9802384" y="8667655"/>
                  <a:pt x="9794877" y="8666702"/>
                </a:cubicBezTo>
                <a:close/>
                <a:moveTo>
                  <a:pt x="9805891" y="8601024"/>
                </a:moveTo>
                <a:cubicBezTo>
                  <a:pt x="9817057" y="8615547"/>
                  <a:pt x="9796782" y="8636055"/>
                  <a:pt x="9785464" y="8621379"/>
                </a:cubicBezTo>
                <a:cubicBezTo>
                  <a:pt x="9774259" y="8606894"/>
                  <a:pt x="9794571" y="8586348"/>
                  <a:pt x="9805891" y="8601024"/>
                </a:cubicBezTo>
                <a:close/>
                <a:moveTo>
                  <a:pt x="9759511" y="8570339"/>
                </a:moveTo>
                <a:cubicBezTo>
                  <a:pt x="9760502" y="8562563"/>
                  <a:pt x="9768086" y="8556960"/>
                  <a:pt x="9775784" y="8558027"/>
                </a:cubicBezTo>
                <a:cubicBezTo>
                  <a:pt x="9783558" y="8559094"/>
                  <a:pt x="9789084" y="8566565"/>
                  <a:pt x="9788093" y="8574303"/>
                </a:cubicBezTo>
                <a:lnTo>
                  <a:pt x="9786912" y="8583299"/>
                </a:lnTo>
                <a:cubicBezTo>
                  <a:pt x="9785921" y="8591037"/>
                  <a:pt x="9778337" y="8596679"/>
                  <a:pt x="9770639" y="8595612"/>
                </a:cubicBezTo>
                <a:cubicBezTo>
                  <a:pt x="9762864" y="8594544"/>
                  <a:pt x="9757339" y="8587073"/>
                  <a:pt x="9758329" y="8579335"/>
                </a:cubicBezTo>
                <a:lnTo>
                  <a:pt x="9759511" y="8570339"/>
                </a:lnTo>
                <a:close/>
                <a:moveTo>
                  <a:pt x="9764236" y="8641467"/>
                </a:moveTo>
                <a:cubicBezTo>
                  <a:pt x="9775441" y="8655991"/>
                  <a:pt x="9754823" y="8676231"/>
                  <a:pt x="9743505" y="8661518"/>
                </a:cubicBezTo>
                <a:cubicBezTo>
                  <a:pt x="9732301" y="8646995"/>
                  <a:pt x="9752918" y="8626792"/>
                  <a:pt x="9764236" y="8641467"/>
                </a:cubicBezTo>
                <a:close/>
                <a:moveTo>
                  <a:pt x="9739618" y="8761959"/>
                </a:moveTo>
                <a:cubicBezTo>
                  <a:pt x="9744458" y="8768172"/>
                  <a:pt x="9744801" y="8776902"/>
                  <a:pt x="9738627" y="8782543"/>
                </a:cubicBezTo>
                <a:cubicBezTo>
                  <a:pt x="9733101" y="8787536"/>
                  <a:pt x="9722888" y="8787765"/>
                  <a:pt x="9718048" y="8781552"/>
                </a:cubicBezTo>
                <a:lnTo>
                  <a:pt x="9714084" y="8776444"/>
                </a:lnTo>
                <a:cubicBezTo>
                  <a:pt x="9709244" y="8770192"/>
                  <a:pt x="9708901" y="8761502"/>
                  <a:pt x="9715075" y="8755860"/>
                </a:cubicBezTo>
                <a:cubicBezTo>
                  <a:pt x="9720601" y="8750867"/>
                  <a:pt x="9730814" y="8750638"/>
                  <a:pt x="9735654" y="8756851"/>
                </a:cubicBezTo>
                <a:lnTo>
                  <a:pt x="9739618" y="8761959"/>
                </a:lnTo>
                <a:close/>
                <a:moveTo>
                  <a:pt x="9731386" y="8685989"/>
                </a:moveTo>
                <a:cubicBezTo>
                  <a:pt x="9732224" y="8690030"/>
                  <a:pt x="9731500" y="8694223"/>
                  <a:pt x="9728299" y="8698073"/>
                </a:cubicBezTo>
                <a:cubicBezTo>
                  <a:pt x="9723764" y="8703600"/>
                  <a:pt x="9712903" y="8704820"/>
                  <a:pt x="9707949" y="8699102"/>
                </a:cubicBezTo>
                <a:cubicBezTo>
                  <a:pt x="9703490" y="8693956"/>
                  <a:pt x="9699907" y="8688162"/>
                  <a:pt x="9701241" y="8680996"/>
                </a:cubicBezTo>
                <a:cubicBezTo>
                  <a:pt x="9701393" y="8680310"/>
                  <a:pt x="9701660" y="8679700"/>
                  <a:pt x="9701851" y="8679052"/>
                </a:cubicBezTo>
                <a:cubicBezTo>
                  <a:pt x="9698116" y="8665520"/>
                  <a:pt x="9715189" y="8651302"/>
                  <a:pt x="9725136" y="8664224"/>
                </a:cubicBezTo>
                <a:cubicBezTo>
                  <a:pt x="9726050" y="8665444"/>
                  <a:pt x="9726698" y="8666702"/>
                  <a:pt x="9727232" y="8667998"/>
                </a:cubicBezTo>
                <a:cubicBezTo>
                  <a:pt x="9728642" y="8668989"/>
                  <a:pt x="9729899" y="8670247"/>
                  <a:pt x="9730929" y="8671657"/>
                </a:cubicBezTo>
                <a:cubicBezTo>
                  <a:pt x="9733978" y="8676041"/>
                  <a:pt x="9733711" y="8681530"/>
                  <a:pt x="9731386" y="8685989"/>
                </a:cubicBezTo>
                <a:close/>
                <a:moveTo>
                  <a:pt x="9699641" y="8602282"/>
                </a:moveTo>
                <a:lnTo>
                  <a:pt x="9704709" y="8598356"/>
                </a:lnTo>
                <a:cubicBezTo>
                  <a:pt x="9710883" y="8593591"/>
                  <a:pt x="9720106" y="8594582"/>
                  <a:pt x="9724946" y="8600795"/>
                </a:cubicBezTo>
                <a:cubicBezTo>
                  <a:pt x="9729709" y="8606894"/>
                  <a:pt x="9728680" y="8616310"/>
                  <a:pt x="9722506" y="8621036"/>
                </a:cubicBezTo>
                <a:lnTo>
                  <a:pt x="9717438" y="8624962"/>
                </a:lnTo>
                <a:cubicBezTo>
                  <a:pt x="9711264" y="8629727"/>
                  <a:pt x="9702041" y="8628736"/>
                  <a:pt x="9697201" y="8622523"/>
                </a:cubicBezTo>
                <a:cubicBezTo>
                  <a:pt x="9692400" y="8616424"/>
                  <a:pt x="9693467" y="8607047"/>
                  <a:pt x="9699641" y="8602282"/>
                </a:cubicBezTo>
                <a:close/>
                <a:moveTo>
                  <a:pt x="9701508" y="8642116"/>
                </a:moveTo>
                <a:cubicBezTo>
                  <a:pt x="9712826" y="8656829"/>
                  <a:pt x="9689999" y="8674440"/>
                  <a:pt x="9678642" y="8659726"/>
                </a:cubicBezTo>
                <a:cubicBezTo>
                  <a:pt x="9667323" y="8645012"/>
                  <a:pt x="9690151" y="8627402"/>
                  <a:pt x="9701508" y="8642116"/>
                </a:cubicBezTo>
                <a:close/>
                <a:moveTo>
                  <a:pt x="9687484" y="8720258"/>
                </a:moveTo>
                <a:cubicBezTo>
                  <a:pt x="9694458" y="8729330"/>
                  <a:pt x="9687941" y="8738745"/>
                  <a:pt x="9679290" y="8741223"/>
                </a:cubicBezTo>
                <a:cubicBezTo>
                  <a:pt x="9680624" y="8741985"/>
                  <a:pt x="9681958" y="8742786"/>
                  <a:pt x="9682872" y="8744005"/>
                </a:cubicBezTo>
                <a:lnTo>
                  <a:pt x="9686797" y="8749075"/>
                </a:lnTo>
                <a:cubicBezTo>
                  <a:pt x="9691714" y="8755479"/>
                  <a:pt x="9691752" y="8763560"/>
                  <a:pt x="9685807" y="8769430"/>
                </a:cubicBezTo>
                <a:cubicBezTo>
                  <a:pt x="9680586" y="8774615"/>
                  <a:pt x="9670029" y="8774462"/>
                  <a:pt x="9665418" y="8768477"/>
                </a:cubicBezTo>
                <a:lnTo>
                  <a:pt x="9661493" y="8763408"/>
                </a:lnTo>
                <a:cubicBezTo>
                  <a:pt x="9656539" y="8757004"/>
                  <a:pt x="9656539" y="8748922"/>
                  <a:pt x="9662446" y="8743014"/>
                </a:cubicBezTo>
                <a:cubicBezTo>
                  <a:pt x="9663894" y="8741566"/>
                  <a:pt x="9665837" y="8740651"/>
                  <a:pt x="9667895" y="8740041"/>
                </a:cubicBezTo>
                <a:cubicBezTo>
                  <a:pt x="9666256" y="8739127"/>
                  <a:pt x="9664694" y="8737830"/>
                  <a:pt x="9663322" y="8736077"/>
                </a:cubicBezTo>
                <a:cubicBezTo>
                  <a:pt x="9652004" y="8721363"/>
                  <a:pt x="9676203" y="8705620"/>
                  <a:pt x="9687484" y="8720258"/>
                </a:cubicBezTo>
                <a:close/>
                <a:moveTo>
                  <a:pt x="9643733" y="8645356"/>
                </a:moveTo>
                <a:cubicBezTo>
                  <a:pt x="9649526" y="8640286"/>
                  <a:pt x="9659397" y="8641696"/>
                  <a:pt x="9664008" y="8647681"/>
                </a:cubicBezTo>
                <a:lnTo>
                  <a:pt x="9667933" y="8652751"/>
                </a:lnTo>
                <a:cubicBezTo>
                  <a:pt x="9672849" y="8659154"/>
                  <a:pt x="9671592" y="8667807"/>
                  <a:pt x="9665608" y="8673029"/>
                </a:cubicBezTo>
                <a:cubicBezTo>
                  <a:pt x="9659816" y="8678099"/>
                  <a:pt x="9649946" y="8676689"/>
                  <a:pt x="9645334" y="8670704"/>
                </a:cubicBezTo>
                <a:lnTo>
                  <a:pt x="9641409" y="8665634"/>
                </a:lnTo>
                <a:cubicBezTo>
                  <a:pt x="9636493" y="8659231"/>
                  <a:pt x="9637750" y="8650578"/>
                  <a:pt x="9643733" y="8645356"/>
                </a:cubicBezTo>
                <a:close/>
                <a:moveTo>
                  <a:pt x="9601813" y="8589131"/>
                </a:moveTo>
                <a:cubicBezTo>
                  <a:pt x="9601394" y="8584709"/>
                  <a:pt x="9602575" y="8580097"/>
                  <a:pt x="9606005" y="8577429"/>
                </a:cubicBezTo>
                <a:lnTo>
                  <a:pt x="9611073" y="8573503"/>
                </a:lnTo>
                <a:cubicBezTo>
                  <a:pt x="9617514" y="8568547"/>
                  <a:pt x="9625365" y="8568166"/>
                  <a:pt x="9631462" y="8574036"/>
                </a:cubicBezTo>
                <a:cubicBezTo>
                  <a:pt x="9636683" y="8579068"/>
                  <a:pt x="9636912" y="8589817"/>
                  <a:pt x="9630891" y="8594430"/>
                </a:cubicBezTo>
                <a:lnTo>
                  <a:pt x="9625822" y="8598356"/>
                </a:lnTo>
                <a:cubicBezTo>
                  <a:pt x="9620906" y="8602168"/>
                  <a:pt x="9615151" y="8603197"/>
                  <a:pt x="9609969" y="8600834"/>
                </a:cubicBezTo>
                <a:cubicBezTo>
                  <a:pt x="9610350" y="8605370"/>
                  <a:pt x="9609016" y="8610135"/>
                  <a:pt x="9605471" y="8612841"/>
                </a:cubicBezTo>
                <a:lnTo>
                  <a:pt x="9600403" y="8616767"/>
                </a:lnTo>
                <a:cubicBezTo>
                  <a:pt x="9599603" y="8617377"/>
                  <a:pt x="9598688" y="8617682"/>
                  <a:pt x="9597849" y="8618139"/>
                </a:cubicBezTo>
                <a:cubicBezTo>
                  <a:pt x="9596821" y="8620007"/>
                  <a:pt x="9595563" y="8621722"/>
                  <a:pt x="9593886" y="8623057"/>
                </a:cubicBezTo>
                <a:cubicBezTo>
                  <a:pt x="9587636" y="8627974"/>
                  <a:pt x="9578375" y="8625725"/>
                  <a:pt x="9573764" y="8619778"/>
                </a:cubicBezTo>
                <a:lnTo>
                  <a:pt x="9569839" y="8614709"/>
                </a:lnTo>
                <a:cubicBezTo>
                  <a:pt x="9564923" y="8608305"/>
                  <a:pt x="9567171" y="8599309"/>
                  <a:pt x="9573116" y="8594582"/>
                </a:cubicBezTo>
                <a:cubicBezTo>
                  <a:pt x="9576546" y="8591876"/>
                  <a:pt x="9580814" y="8591456"/>
                  <a:pt x="9584778" y="8592524"/>
                </a:cubicBezTo>
                <a:lnTo>
                  <a:pt x="9586302" y="8591342"/>
                </a:lnTo>
                <a:cubicBezTo>
                  <a:pt x="9591066" y="8587683"/>
                  <a:pt x="9596782" y="8586882"/>
                  <a:pt x="9601813" y="8589131"/>
                </a:cubicBezTo>
                <a:close/>
                <a:moveTo>
                  <a:pt x="9550632" y="8565460"/>
                </a:moveTo>
                <a:cubicBezTo>
                  <a:pt x="9552309" y="8558294"/>
                  <a:pt x="9560502" y="8552309"/>
                  <a:pt x="9567933" y="8554634"/>
                </a:cubicBezTo>
                <a:lnTo>
                  <a:pt x="9574069" y="8556579"/>
                </a:lnTo>
                <a:cubicBezTo>
                  <a:pt x="9581539" y="8558903"/>
                  <a:pt x="9586759" y="8565803"/>
                  <a:pt x="9584854" y="8573884"/>
                </a:cubicBezTo>
                <a:cubicBezTo>
                  <a:pt x="9583177" y="8581050"/>
                  <a:pt x="9574983" y="8587035"/>
                  <a:pt x="9567552" y="8584709"/>
                </a:cubicBezTo>
                <a:lnTo>
                  <a:pt x="9561417" y="8582803"/>
                </a:lnTo>
                <a:cubicBezTo>
                  <a:pt x="9553985" y="8580402"/>
                  <a:pt x="9548764" y="8573541"/>
                  <a:pt x="9550632" y="8565460"/>
                </a:cubicBezTo>
                <a:close/>
                <a:moveTo>
                  <a:pt x="9514847" y="8605255"/>
                </a:moveTo>
                <a:cubicBezTo>
                  <a:pt x="9518810" y="8606513"/>
                  <a:pt x="9521097" y="8608876"/>
                  <a:pt x="9522316" y="8611621"/>
                </a:cubicBezTo>
                <a:cubicBezTo>
                  <a:pt x="9526927" y="8603769"/>
                  <a:pt x="9538131" y="8599842"/>
                  <a:pt x="9545182" y="8609067"/>
                </a:cubicBezTo>
                <a:cubicBezTo>
                  <a:pt x="9556501" y="8623743"/>
                  <a:pt x="9534702" y="8642611"/>
                  <a:pt x="9523383" y="8627936"/>
                </a:cubicBezTo>
                <a:cubicBezTo>
                  <a:pt x="9522278" y="8626525"/>
                  <a:pt x="9521782" y="8625077"/>
                  <a:pt x="9521249" y="8623629"/>
                </a:cubicBezTo>
                <a:cubicBezTo>
                  <a:pt x="9517895" y="8629575"/>
                  <a:pt x="9510959" y="8634035"/>
                  <a:pt x="9502766" y="8631481"/>
                </a:cubicBezTo>
                <a:cubicBezTo>
                  <a:pt x="9485083" y="8625877"/>
                  <a:pt x="9497354" y="8599766"/>
                  <a:pt x="9514847" y="8605255"/>
                </a:cubicBezTo>
                <a:close/>
                <a:moveTo>
                  <a:pt x="9490494" y="8657858"/>
                </a:moveTo>
                <a:cubicBezTo>
                  <a:pt x="9498764" y="8653780"/>
                  <a:pt x="9507644" y="8654466"/>
                  <a:pt x="9515494" y="8658163"/>
                </a:cubicBezTo>
                <a:cubicBezTo>
                  <a:pt x="9518467" y="8652789"/>
                  <a:pt x="9523536" y="8649205"/>
                  <a:pt x="9530395" y="8650425"/>
                </a:cubicBezTo>
                <a:cubicBezTo>
                  <a:pt x="9537369" y="8651683"/>
                  <a:pt x="9544381" y="8659726"/>
                  <a:pt x="9542057" y="8667159"/>
                </a:cubicBezTo>
                <a:lnTo>
                  <a:pt x="9540152" y="8673258"/>
                </a:lnTo>
                <a:cubicBezTo>
                  <a:pt x="9537788" y="8680729"/>
                  <a:pt x="9531844" y="8686447"/>
                  <a:pt x="9523421" y="8684922"/>
                </a:cubicBezTo>
                <a:cubicBezTo>
                  <a:pt x="9523116" y="8684884"/>
                  <a:pt x="9522849" y="8684656"/>
                  <a:pt x="9522545" y="8684579"/>
                </a:cubicBezTo>
                <a:cubicBezTo>
                  <a:pt x="9517362" y="8688810"/>
                  <a:pt x="9509778" y="8689077"/>
                  <a:pt x="9504366" y="8684846"/>
                </a:cubicBezTo>
                <a:cubicBezTo>
                  <a:pt x="9503718" y="8684389"/>
                  <a:pt x="9503414" y="8684160"/>
                  <a:pt x="9503337" y="8684046"/>
                </a:cubicBezTo>
                <a:cubicBezTo>
                  <a:pt x="9503261" y="8684008"/>
                  <a:pt x="9503185" y="8683969"/>
                  <a:pt x="9503109" y="8683931"/>
                </a:cubicBezTo>
                <a:cubicBezTo>
                  <a:pt x="9503071" y="8683893"/>
                  <a:pt x="9503032" y="8683893"/>
                  <a:pt x="9502994" y="8683893"/>
                </a:cubicBezTo>
                <a:cubicBezTo>
                  <a:pt x="9502194" y="8684198"/>
                  <a:pt x="9501393" y="8684503"/>
                  <a:pt x="9500593" y="8684884"/>
                </a:cubicBezTo>
                <a:cubicBezTo>
                  <a:pt x="9493352" y="8688467"/>
                  <a:pt x="9484854" y="8682940"/>
                  <a:pt x="9482072" y="8676384"/>
                </a:cubicBezTo>
                <a:cubicBezTo>
                  <a:pt x="9478756" y="8668684"/>
                  <a:pt x="9483749" y="8661213"/>
                  <a:pt x="9490494" y="8657858"/>
                </a:cubicBezTo>
                <a:close/>
                <a:moveTo>
                  <a:pt x="9490723" y="8766419"/>
                </a:moveTo>
                <a:cubicBezTo>
                  <a:pt x="9498078" y="8766076"/>
                  <a:pt x="9506005" y="8772365"/>
                  <a:pt x="9505776" y="8780141"/>
                </a:cubicBezTo>
                <a:cubicBezTo>
                  <a:pt x="9505586" y="8787270"/>
                  <a:pt x="9504176" y="8793978"/>
                  <a:pt x="9499145" y="8799353"/>
                </a:cubicBezTo>
                <a:cubicBezTo>
                  <a:pt x="9493619" y="8805223"/>
                  <a:pt x="9485921" y="8806138"/>
                  <a:pt x="9478376" y="8805223"/>
                </a:cubicBezTo>
                <a:cubicBezTo>
                  <a:pt x="9470601" y="8804308"/>
                  <a:pt x="9465799" y="8795122"/>
                  <a:pt x="9467323" y="8788070"/>
                </a:cubicBezTo>
                <a:cubicBezTo>
                  <a:pt x="9468581" y="8782390"/>
                  <a:pt x="9472735" y="8778845"/>
                  <a:pt x="9477728" y="8777550"/>
                </a:cubicBezTo>
                <a:cubicBezTo>
                  <a:pt x="9479328" y="8771527"/>
                  <a:pt x="9483939" y="8766762"/>
                  <a:pt x="9490723" y="8766419"/>
                </a:cubicBezTo>
                <a:close/>
                <a:moveTo>
                  <a:pt x="9467667" y="8664224"/>
                </a:moveTo>
                <a:cubicBezTo>
                  <a:pt x="9485387" y="8669790"/>
                  <a:pt x="9476508" y="8697235"/>
                  <a:pt x="9458787" y="8691669"/>
                </a:cubicBezTo>
                <a:cubicBezTo>
                  <a:pt x="9441066" y="8686104"/>
                  <a:pt x="9449946" y="8658659"/>
                  <a:pt x="9467667" y="8664224"/>
                </a:cubicBezTo>
                <a:close/>
                <a:moveTo>
                  <a:pt x="9440647" y="8689344"/>
                </a:moveTo>
                <a:cubicBezTo>
                  <a:pt x="9454062" y="8693537"/>
                  <a:pt x="9451089" y="8709852"/>
                  <a:pt x="9441257" y="8715150"/>
                </a:cubicBezTo>
                <a:cubicBezTo>
                  <a:pt x="9442285" y="8715951"/>
                  <a:pt x="9443353" y="8716560"/>
                  <a:pt x="9444267" y="8717742"/>
                </a:cubicBezTo>
                <a:cubicBezTo>
                  <a:pt x="9452804" y="8728834"/>
                  <a:pt x="9442514" y="8742481"/>
                  <a:pt x="9432110" y="8742061"/>
                </a:cubicBezTo>
                <a:cubicBezTo>
                  <a:pt x="9434816" y="8742709"/>
                  <a:pt x="9436607" y="8743434"/>
                  <a:pt x="9438894" y="8744844"/>
                </a:cubicBezTo>
                <a:cubicBezTo>
                  <a:pt x="9444115" y="8748008"/>
                  <a:pt x="9446782" y="8752582"/>
                  <a:pt x="9449526" y="8757842"/>
                </a:cubicBezTo>
                <a:cubicBezTo>
                  <a:pt x="9450327" y="8759405"/>
                  <a:pt x="9450517" y="8761235"/>
                  <a:pt x="9450403" y="8763179"/>
                </a:cubicBezTo>
                <a:cubicBezTo>
                  <a:pt x="9452080" y="8765351"/>
                  <a:pt x="9453338" y="8767905"/>
                  <a:pt x="9453680" y="8770536"/>
                </a:cubicBezTo>
                <a:cubicBezTo>
                  <a:pt x="9453947" y="8772632"/>
                  <a:pt x="9454062" y="8774767"/>
                  <a:pt x="9454138" y="8776863"/>
                </a:cubicBezTo>
                <a:cubicBezTo>
                  <a:pt x="9454481" y="8777321"/>
                  <a:pt x="9454862" y="8777740"/>
                  <a:pt x="9455166" y="8778236"/>
                </a:cubicBezTo>
                <a:cubicBezTo>
                  <a:pt x="9459015" y="8784601"/>
                  <a:pt x="9457187" y="8794436"/>
                  <a:pt x="9450289" y="8798057"/>
                </a:cubicBezTo>
                <a:lnTo>
                  <a:pt x="9446554" y="8800001"/>
                </a:lnTo>
                <a:cubicBezTo>
                  <a:pt x="9445639" y="8800916"/>
                  <a:pt x="9444687" y="8801831"/>
                  <a:pt x="9443619" y="8802631"/>
                </a:cubicBezTo>
                <a:cubicBezTo>
                  <a:pt x="9435350" y="8808806"/>
                  <a:pt x="9423917" y="8809035"/>
                  <a:pt x="9414122" y="8810712"/>
                </a:cubicBezTo>
                <a:cubicBezTo>
                  <a:pt x="9405777" y="8812161"/>
                  <a:pt x="9400784" y="8806938"/>
                  <a:pt x="9399374" y="8800573"/>
                </a:cubicBezTo>
                <a:cubicBezTo>
                  <a:pt x="9397011" y="8800916"/>
                  <a:pt x="9394572" y="8800687"/>
                  <a:pt x="9392247" y="8799658"/>
                </a:cubicBezTo>
                <a:cubicBezTo>
                  <a:pt x="9392057" y="8804423"/>
                  <a:pt x="9389923" y="8809111"/>
                  <a:pt x="9385616" y="8811398"/>
                </a:cubicBezTo>
                <a:lnTo>
                  <a:pt x="9377575" y="8815591"/>
                </a:lnTo>
                <a:cubicBezTo>
                  <a:pt x="9372697" y="8818145"/>
                  <a:pt x="9366981" y="8817955"/>
                  <a:pt x="9362522" y="8815248"/>
                </a:cubicBezTo>
                <a:cubicBezTo>
                  <a:pt x="9359816" y="8817116"/>
                  <a:pt x="9356805" y="8818450"/>
                  <a:pt x="9353566" y="8818298"/>
                </a:cubicBezTo>
                <a:cubicBezTo>
                  <a:pt x="9353337" y="8828399"/>
                  <a:pt x="9344915" y="8838577"/>
                  <a:pt x="9336455" y="8843456"/>
                </a:cubicBezTo>
                <a:cubicBezTo>
                  <a:pt x="9330510" y="8846886"/>
                  <a:pt x="9322240" y="8845057"/>
                  <a:pt x="9314847" y="8841855"/>
                </a:cubicBezTo>
                <a:cubicBezTo>
                  <a:pt x="9311493" y="8850965"/>
                  <a:pt x="9295982" y="8855882"/>
                  <a:pt x="9287789" y="8845247"/>
                </a:cubicBezTo>
                <a:cubicBezTo>
                  <a:pt x="9282225" y="8838005"/>
                  <a:pt x="9285502" y="8830839"/>
                  <a:pt x="9291600" y="8827141"/>
                </a:cubicBezTo>
                <a:cubicBezTo>
                  <a:pt x="9290457" y="8826417"/>
                  <a:pt x="9289389" y="8825578"/>
                  <a:pt x="9288551" y="8824625"/>
                </a:cubicBezTo>
                <a:cubicBezTo>
                  <a:pt x="9282225" y="8828895"/>
                  <a:pt x="9273764" y="8826912"/>
                  <a:pt x="9269115" y="8821157"/>
                </a:cubicBezTo>
                <a:cubicBezTo>
                  <a:pt x="9266104" y="8817459"/>
                  <a:pt x="9265685" y="8812542"/>
                  <a:pt x="9267133" y="8808234"/>
                </a:cubicBezTo>
                <a:cubicBezTo>
                  <a:pt x="9266600" y="8808997"/>
                  <a:pt x="9265914" y="8809683"/>
                  <a:pt x="9265152" y="8810255"/>
                </a:cubicBezTo>
                <a:lnTo>
                  <a:pt x="9260083" y="8814181"/>
                </a:lnTo>
                <a:cubicBezTo>
                  <a:pt x="9253871" y="8818946"/>
                  <a:pt x="9245791" y="8820356"/>
                  <a:pt x="9239694" y="8814296"/>
                </a:cubicBezTo>
                <a:cubicBezTo>
                  <a:pt x="9234702" y="8809340"/>
                  <a:pt x="9233406" y="8798629"/>
                  <a:pt x="9239618" y="8793864"/>
                </a:cubicBezTo>
                <a:lnTo>
                  <a:pt x="9244687" y="8789938"/>
                </a:lnTo>
                <a:cubicBezTo>
                  <a:pt x="9250898" y="8785173"/>
                  <a:pt x="9258939" y="8783763"/>
                  <a:pt x="9265075" y="8789862"/>
                </a:cubicBezTo>
                <a:cubicBezTo>
                  <a:pt x="9268620" y="8793407"/>
                  <a:pt x="9270220" y="8799811"/>
                  <a:pt x="9268658" y="8804918"/>
                </a:cubicBezTo>
                <a:cubicBezTo>
                  <a:pt x="9269572" y="8803393"/>
                  <a:pt x="9270716" y="8802060"/>
                  <a:pt x="9272126" y="8800992"/>
                </a:cubicBezTo>
                <a:lnTo>
                  <a:pt x="9277194" y="8797066"/>
                </a:lnTo>
                <a:cubicBezTo>
                  <a:pt x="9278985" y="8795656"/>
                  <a:pt x="9281005" y="8794893"/>
                  <a:pt x="9283063" y="8794550"/>
                </a:cubicBezTo>
                <a:cubicBezTo>
                  <a:pt x="9284740" y="8787994"/>
                  <a:pt x="9288665" y="8782200"/>
                  <a:pt x="9295334" y="8778731"/>
                </a:cubicBezTo>
                <a:cubicBezTo>
                  <a:pt x="9299603" y="8776520"/>
                  <a:pt x="9303909" y="8775682"/>
                  <a:pt x="9308177" y="8775834"/>
                </a:cubicBezTo>
                <a:cubicBezTo>
                  <a:pt x="9309016" y="8773776"/>
                  <a:pt x="9310312" y="8771832"/>
                  <a:pt x="9312141" y="8770192"/>
                </a:cubicBezTo>
                <a:cubicBezTo>
                  <a:pt x="9317743" y="8765085"/>
                  <a:pt x="9327842" y="8766152"/>
                  <a:pt x="9332453" y="8772098"/>
                </a:cubicBezTo>
                <a:lnTo>
                  <a:pt x="9340266" y="8782276"/>
                </a:lnTo>
                <a:cubicBezTo>
                  <a:pt x="9343505" y="8786469"/>
                  <a:pt x="9344191" y="8791615"/>
                  <a:pt x="9342591" y="8796151"/>
                </a:cubicBezTo>
                <a:cubicBezTo>
                  <a:pt x="9342705" y="8796265"/>
                  <a:pt x="9342857" y="8796456"/>
                  <a:pt x="9342971" y="8796609"/>
                </a:cubicBezTo>
                <a:cubicBezTo>
                  <a:pt x="9347011" y="8790662"/>
                  <a:pt x="9355167" y="8787765"/>
                  <a:pt x="9361874" y="8791577"/>
                </a:cubicBezTo>
                <a:cubicBezTo>
                  <a:pt x="9362217" y="8791386"/>
                  <a:pt x="9362408" y="8791005"/>
                  <a:pt x="9362750" y="8790814"/>
                </a:cubicBezTo>
                <a:cubicBezTo>
                  <a:pt x="9365418" y="8789404"/>
                  <a:pt x="9368124" y="8787994"/>
                  <a:pt x="9370792" y="8786621"/>
                </a:cubicBezTo>
                <a:cubicBezTo>
                  <a:pt x="9375060" y="8784411"/>
                  <a:pt x="9379900" y="8784373"/>
                  <a:pt x="9384016" y="8786164"/>
                </a:cubicBezTo>
                <a:cubicBezTo>
                  <a:pt x="9384282" y="8782619"/>
                  <a:pt x="9385921" y="8779456"/>
                  <a:pt x="9388513" y="8777016"/>
                </a:cubicBezTo>
                <a:cubicBezTo>
                  <a:pt x="9385464" y="8770993"/>
                  <a:pt x="9385845" y="8763484"/>
                  <a:pt x="9392743" y="8759710"/>
                </a:cubicBezTo>
                <a:cubicBezTo>
                  <a:pt x="9395106" y="8758414"/>
                  <a:pt x="9397316" y="8756851"/>
                  <a:pt x="9399679" y="8755593"/>
                </a:cubicBezTo>
                <a:cubicBezTo>
                  <a:pt x="9400251" y="8755212"/>
                  <a:pt x="9400784" y="8754793"/>
                  <a:pt x="9401279" y="8754374"/>
                </a:cubicBezTo>
                <a:cubicBezTo>
                  <a:pt x="9402689" y="8752963"/>
                  <a:pt x="9404023" y="8751782"/>
                  <a:pt x="9405548" y="8750829"/>
                </a:cubicBezTo>
                <a:cubicBezTo>
                  <a:pt x="9406005" y="8746559"/>
                  <a:pt x="9408215" y="8742290"/>
                  <a:pt x="9411493" y="8739965"/>
                </a:cubicBezTo>
                <a:cubicBezTo>
                  <a:pt x="9415685" y="8736954"/>
                  <a:pt x="9420334" y="8736954"/>
                  <a:pt x="9424526" y="8738555"/>
                </a:cubicBezTo>
                <a:cubicBezTo>
                  <a:pt x="9423878" y="8737983"/>
                  <a:pt x="9423193" y="8737678"/>
                  <a:pt x="9422583" y="8736916"/>
                </a:cubicBezTo>
                <a:cubicBezTo>
                  <a:pt x="9416180" y="8728606"/>
                  <a:pt x="9420449" y="8718962"/>
                  <a:pt x="9427347" y="8714769"/>
                </a:cubicBezTo>
                <a:cubicBezTo>
                  <a:pt x="9413818" y="8707336"/>
                  <a:pt x="9424069" y="8684160"/>
                  <a:pt x="9440647" y="8689344"/>
                </a:cubicBezTo>
                <a:close/>
                <a:moveTo>
                  <a:pt x="9402918" y="8569996"/>
                </a:moveTo>
                <a:cubicBezTo>
                  <a:pt x="9410311" y="8572245"/>
                  <a:pt x="9414846" y="8580555"/>
                  <a:pt x="9412522" y="8587988"/>
                </a:cubicBezTo>
                <a:lnTo>
                  <a:pt x="9410617" y="8594087"/>
                </a:lnTo>
                <a:cubicBezTo>
                  <a:pt x="9408596" y="8600567"/>
                  <a:pt x="9402156" y="8604455"/>
                  <a:pt x="9395563" y="8603959"/>
                </a:cubicBezTo>
                <a:cubicBezTo>
                  <a:pt x="9396402" y="8605027"/>
                  <a:pt x="9396935" y="8606322"/>
                  <a:pt x="9397430" y="8607581"/>
                </a:cubicBezTo>
                <a:cubicBezTo>
                  <a:pt x="9402956" y="8603235"/>
                  <a:pt x="9412445" y="8603007"/>
                  <a:pt x="9416981" y="8608915"/>
                </a:cubicBezTo>
                <a:lnTo>
                  <a:pt x="9420906" y="8613984"/>
                </a:lnTo>
                <a:cubicBezTo>
                  <a:pt x="9425669" y="8620160"/>
                  <a:pt x="9426203" y="8628736"/>
                  <a:pt x="9420029" y="8634378"/>
                </a:cubicBezTo>
                <a:cubicBezTo>
                  <a:pt x="9414656" y="8639295"/>
                  <a:pt x="9404404" y="8639714"/>
                  <a:pt x="9399641" y="8633539"/>
                </a:cubicBezTo>
                <a:lnTo>
                  <a:pt x="9395715" y="8628469"/>
                </a:lnTo>
                <a:cubicBezTo>
                  <a:pt x="9394611" y="8627021"/>
                  <a:pt x="9393772" y="8625420"/>
                  <a:pt x="9393162" y="8623819"/>
                </a:cubicBezTo>
                <a:cubicBezTo>
                  <a:pt x="9390189" y="8626220"/>
                  <a:pt x="9386340" y="8627555"/>
                  <a:pt x="9382377" y="8627021"/>
                </a:cubicBezTo>
                <a:lnTo>
                  <a:pt x="9373383" y="8625839"/>
                </a:lnTo>
                <a:cubicBezTo>
                  <a:pt x="9365647" y="8624848"/>
                  <a:pt x="9359892" y="8617529"/>
                  <a:pt x="9360845" y="8609753"/>
                </a:cubicBezTo>
                <a:cubicBezTo>
                  <a:pt x="9361798" y="8602053"/>
                  <a:pt x="9369229" y="8596221"/>
                  <a:pt x="9376965" y="8597212"/>
                </a:cubicBezTo>
                <a:lnTo>
                  <a:pt x="9385464" y="8598318"/>
                </a:lnTo>
                <a:cubicBezTo>
                  <a:pt x="9382796" y="8594735"/>
                  <a:pt x="9381577" y="8590161"/>
                  <a:pt x="9382949" y="8585701"/>
                </a:cubicBezTo>
                <a:lnTo>
                  <a:pt x="9384854" y="8579564"/>
                </a:lnTo>
                <a:cubicBezTo>
                  <a:pt x="9387293" y="8572130"/>
                  <a:pt x="9395411" y="8567671"/>
                  <a:pt x="9402918" y="8569996"/>
                </a:cubicBezTo>
                <a:close/>
                <a:moveTo>
                  <a:pt x="9423993" y="8381769"/>
                </a:moveTo>
                <a:lnTo>
                  <a:pt x="9418925" y="8385695"/>
                </a:lnTo>
                <a:cubicBezTo>
                  <a:pt x="9412522" y="8390612"/>
                  <a:pt x="9403452" y="8388173"/>
                  <a:pt x="9398840" y="8382226"/>
                </a:cubicBezTo>
                <a:cubicBezTo>
                  <a:pt x="9393924" y="8375861"/>
                  <a:pt x="9396363" y="8366712"/>
                  <a:pt x="9402309" y="8362138"/>
                </a:cubicBezTo>
                <a:lnTo>
                  <a:pt x="9407377" y="8358211"/>
                </a:lnTo>
                <a:cubicBezTo>
                  <a:pt x="9413779" y="8353294"/>
                  <a:pt x="9422850" y="8355734"/>
                  <a:pt x="9427461" y="8361680"/>
                </a:cubicBezTo>
                <a:cubicBezTo>
                  <a:pt x="9432377" y="8368008"/>
                  <a:pt x="9429976" y="8377156"/>
                  <a:pt x="9423993" y="8381769"/>
                </a:cubicBezTo>
                <a:close/>
                <a:moveTo>
                  <a:pt x="9427308" y="8164495"/>
                </a:moveTo>
                <a:cubicBezTo>
                  <a:pt x="9419839" y="8159806"/>
                  <a:pt x="9414122" y="8152831"/>
                  <a:pt x="9412712" y="8143950"/>
                </a:cubicBezTo>
                <a:cubicBezTo>
                  <a:pt x="9412369" y="8141777"/>
                  <a:pt x="9412484" y="8139680"/>
                  <a:pt x="9412827" y="8137622"/>
                </a:cubicBezTo>
                <a:cubicBezTo>
                  <a:pt x="9410540" y="8134649"/>
                  <a:pt x="9409320" y="8130799"/>
                  <a:pt x="9409816" y="8126872"/>
                </a:cubicBezTo>
                <a:lnTo>
                  <a:pt x="9410997" y="8117877"/>
                </a:lnTo>
                <a:cubicBezTo>
                  <a:pt x="9411988" y="8110138"/>
                  <a:pt x="9419572" y="8104497"/>
                  <a:pt x="9427270" y="8105564"/>
                </a:cubicBezTo>
                <a:cubicBezTo>
                  <a:pt x="9435045" y="8106632"/>
                  <a:pt x="9440571" y="8114141"/>
                  <a:pt x="9439580" y="8121841"/>
                </a:cubicBezTo>
                <a:cubicBezTo>
                  <a:pt x="9439199" y="8124852"/>
                  <a:pt x="9438780" y="8127825"/>
                  <a:pt x="9438398" y="8130837"/>
                </a:cubicBezTo>
                <a:cubicBezTo>
                  <a:pt x="9438398" y="8130951"/>
                  <a:pt x="9438284" y="8131104"/>
                  <a:pt x="9438246" y="8131218"/>
                </a:cubicBezTo>
                <a:cubicBezTo>
                  <a:pt x="9439427" y="8132666"/>
                  <a:pt x="9440228" y="8134382"/>
                  <a:pt x="9440532" y="8136288"/>
                </a:cubicBezTo>
                <a:cubicBezTo>
                  <a:pt x="9440647" y="8137164"/>
                  <a:pt x="9440838" y="8138079"/>
                  <a:pt x="9441066" y="8138956"/>
                </a:cubicBezTo>
                <a:cubicBezTo>
                  <a:pt x="9441066" y="8138956"/>
                  <a:pt x="9441066" y="8138956"/>
                  <a:pt x="9441066" y="8138956"/>
                </a:cubicBezTo>
                <a:cubicBezTo>
                  <a:pt x="9441142" y="8139032"/>
                  <a:pt x="9441142" y="8139070"/>
                  <a:pt x="9441257" y="8139185"/>
                </a:cubicBezTo>
                <a:cubicBezTo>
                  <a:pt x="9441447" y="8139299"/>
                  <a:pt x="9441485" y="8139337"/>
                  <a:pt x="9441866" y="8139566"/>
                </a:cubicBezTo>
                <a:cubicBezTo>
                  <a:pt x="9448726" y="8143835"/>
                  <a:pt x="9450746" y="8152221"/>
                  <a:pt x="9447011" y="8159311"/>
                </a:cubicBezTo>
                <a:cubicBezTo>
                  <a:pt x="9443467" y="8166096"/>
                  <a:pt x="9433711" y="8168459"/>
                  <a:pt x="9427308" y="8164495"/>
                </a:cubicBezTo>
                <a:close/>
                <a:moveTo>
                  <a:pt x="9498955" y="8367703"/>
                </a:moveTo>
                <a:cubicBezTo>
                  <a:pt x="9498383" y="8371096"/>
                  <a:pt x="9496744" y="8374259"/>
                  <a:pt x="9494077" y="8376356"/>
                </a:cubicBezTo>
                <a:lnTo>
                  <a:pt x="9489008" y="8380282"/>
                </a:lnTo>
                <a:cubicBezTo>
                  <a:pt x="9482606" y="8385237"/>
                  <a:pt x="9474107" y="8384361"/>
                  <a:pt x="9468696" y="8378414"/>
                </a:cubicBezTo>
                <a:cubicBezTo>
                  <a:pt x="9463589" y="8372811"/>
                  <a:pt x="9464618" y="8362710"/>
                  <a:pt x="9470563" y="8358097"/>
                </a:cubicBezTo>
                <a:lnTo>
                  <a:pt x="9475631" y="8354171"/>
                </a:lnTo>
                <a:cubicBezTo>
                  <a:pt x="9476012" y="8353866"/>
                  <a:pt x="9476432" y="8353676"/>
                  <a:pt x="9476813" y="8353409"/>
                </a:cubicBezTo>
                <a:cubicBezTo>
                  <a:pt x="9476699" y="8352037"/>
                  <a:pt x="9476699" y="8350702"/>
                  <a:pt x="9476965" y="8349407"/>
                </a:cubicBezTo>
                <a:cubicBezTo>
                  <a:pt x="9478680" y="8341363"/>
                  <a:pt x="9486341" y="8337285"/>
                  <a:pt x="9494077" y="8338276"/>
                </a:cubicBezTo>
                <a:lnTo>
                  <a:pt x="9503071" y="8339419"/>
                </a:lnTo>
                <a:cubicBezTo>
                  <a:pt x="9510807" y="8340449"/>
                  <a:pt x="9515723" y="8349368"/>
                  <a:pt x="9514199" y="8356535"/>
                </a:cubicBezTo>
                <a:cubicBezTo>
                  <a:pt x="9512636" y="8363891"/>
                  <a:pt x="9506005" y="8367894"/>
                  <a:pt x="9498955" y="8367703"/>
                </a:cubicBezTo>
                <a:close/>
                <a:moveTo>
                  <a:pt x="9541904" y="8273856"/>
                </a:moveTo>
                <a:cubicBezTo>
                  <a:pt x="9540532" y="8272408"/>
                  <a:pt x="9539618" y="8270578"/>
                  <a:pt x="9539046" y="8268634"/>
                </a:cubicBezTo>
                <a:cubicBezTo>
                  <a:pt x="9537217" y="8268291"/>
                  <a:pt x="9535311" y="8268062"/>
                  <a:pt x="9533749" y="8267033"/>
                </a:cubicBezTo>
                <a:cubicBezTo>
                  <a:pt x="9530090" y="8272903"/>
                  <a:pt x="9523116" y="8276715"/>
                  <a:pt x="9515952" y="8278621"/>
                </a:cubicBezTo>
                <a:cubicBezTo>
                  <a:pt x="9517476" y="8279574"/>
                  <a:pt x="9518848" y="8280755"/>
                  <a:pt x="9519953" y="8282166"/>
                </a:cubicBezTo>
                <a:lnTo>
                  <a:pt x="9523879" y="8287235"/>
                </a:lnTo>
                <a:cubicBezTo>
                  <a:pt x="9528795" y="8293601"/>
                  <a:pt x="9526546" y="8302635"/>
                  <a:pt x="9520563" y="8307362"/>
                </a:cubicBezTo>
                <a:cubicBezTo>
                  <a:pt x="9514313" y="8312279"/>
                  <a:pt x="9505014" y="8310030"/>
                  <a:pt x="9500441" y="8304046"/>
                </a:cubicBezTo>
                <a:lnTo>
                  <a:pt x="9496516" y="8298976"/>
                </a:lnTo>
                <a:cubicBezTo>
                  <a:pt x="9491600" y="8292610"/>
                  <a:pt x="9493848" y="8283538"/>
                  <a:pt x="9499831" y="8278849"/>
                </a:cubicBezTo>
                <a:cubicBezTo>
                  <a:pt x="9500289" y="8278507"/>
                  <a:pt x="9500822" y="8278431"/>
                  <a:pt x="9501317" y="8278164"/>
                </a:cubicBezTo>
                <a:cubicBezTo>
                  <a:pt x="9496516" y="8276181"/>
                  <a:pt x="9492019" y="8272598"/>
                  <a:pt x="9488475" y="8267757"/>
                </a:cubicBezTo>
                <a:cubicBezTo>
                  <a:pt x="9480967" y="8273932"/>
                  <a:pt x="9465113" y="8270311"/>
                  <a:pt x="9463437" y="8256970"/>
                </a:cubicBezTo>
                <a:cubicBezTo>
                  <a:pt x="9462293" y="8247897"/>
                  <a:pt x="9468772" y="8243400"/>
                  <a:pt x="9475860" y="8243323"/>
                </a:cubicBezTo>
                <a:cubicBezTo>
                  <a:pt x="9475212" y="8242104"/>
                  <a:pt x="9474755" y="8240884"/>
                  <a:pt x="9474488" y="8239550"/>
                </a:cubicBezTo>
                <a:cubicBezTo>
                  <a:pt x="9466866" y="8240045"/>
                  <a:pt x="9460578" y="8234023"/>
                  <a:pt x="9459473" y="8226704"/>
                </a:cubicBezTo>
                <a:cubicBezTo>
                  <a:pt x="9458749" y="8221977"/>
                  <a:pt x="9460883" y="8217556"/>
                  <a:pt x="9464313" y="8214544"/>
                </a:cubicBezTo>
                <a:cubicBezTo>
                  <a:pt x="9463474" y="8214926"/>
                  <a:pt x="9462560" y="8215192"/>
                  <a:pt x="9461569" y="8215307"/>
                </a:cubicBezTo>
                <a:lnTo>
                  <a:pt x="9455205" y="8216107"/>
                </a:lnTo>
                <a:cubicBezTo>
                  <a:pt x="9447468" y="8217098"/>
                  <a:pt x="9439770" y="8214201"/>
                  <a:pt x="9437560" y="8205853"/>
                </a:cubicBezTo>
                <a:cubicBezTo>
                  <a:pt x="9435768" y="8199030"/>
                  <a:pt x="9440075" y="8189157"/>
                  <a:pt x="9447812" y="8188205"/>
                </a:cubicBezTo>
                <a:lnTo>
                  <a:pt x="9454176" y="8187404"/>
                </a:lnTo>
                <a:cubicBezTo>
                  <a:pt x="9461950" y="8186413"/>
                  <a:pt x="9469610" y="8189310"/>
                  <a:pt x="9471821" y="8197658"/>
                </a:cubicBezTo>
                <a:cubicBezTo>
                  <a:pt x="9473116" y="8202499"/>
                  <a:pt x="9471249" y="8208827"/>
                  <a:pt x="9467323" y="8212448"/>
                </a:cubicBezTo>
                <a:cubicBezTo>
                  <a:pt x="9468886" y="8211647"/>
                  <a:pt x="9470563" y="8211037"/>
                  <a:pt x="9472316" y="8210847"/>
                </a:cubicBezTo>
                <a:lnTo>
                  <a:pt x="9478680" y="8210046"/>
                </a:lnTo>
                <a:cubicBezTo>
                  <a:pt x="9480929" y="8209779"/>
                  <a:pt x="9483063" y="8210084"/>
                  <a:pt x="9485045" y="8210847"/>
                </a:cubicBezTo>
                <a:cubicBezTo>
                  <a:pt x="9489809" y="8206044"/>
                  <a:pt x="9496134" y="8202995"/>
                  <a:pt x="9503642" y="8203414"/>
                </a:cubicBezTo>
                <a:cubicBezTo>
                  <a:pt x="9508444" y="8203680"/>
                  <a:pt x="9512598" y="8205129"/>
                  <a:pt x="9516180" y="8207416"/>
                </a:cubicBezTo>
                <a:cubicBezTo>
                  <a:pt x="9517972" y="8206044"/>
                  <a:pt x="9520067" y="8205053"/>
                  <a:pt x="9522430" y="8204519"/>
                </a:cubicBezTo>
                <a:cubicBezTo>
                  <a:pt x="9526279" y="8203719"/>
                  <a:pt x="9530281" y="8204977"/>
                  <a:pt x="9533406" y="8207378"/>
                </a:cubicBezTo>
                <a:cubicBezTo>
                  <a:pt x="9535502" y="8208483"/>
                  <a:pt x="9537369" y="8209894"/>
                  <a:pt x="9538627" y="8211838"/>
                </a:cubicBezTo>
                <a:cubicBezTo>
                  <a:pt x="9541219" y="8215802"/>
                  <a:pt x="9541333" y="8220186"/>
                  <a:pt x="9539922" y="8224150"/>
                </a:cubicBezTo>
                <a:lnTo>
                  <a:pt x="9540570" y="8229182"/>
                </a:lnTo>
                <a:cubicBezTo>
                  <a:pt x="9541219" y="8234480"/>
                  <a:pt x="9539237" y="8239207"/>
                  <a:pt x="9535540" y="8242332"/>
                </a:cubicBezTo>
                <a:cubicBezTo>
                  <a:pt x="9535578" y="8242523"/>
                  <a:pt x="9535616" y="8242752"/>
                  <a:pt x="9535654" y="8242943"/>
                </a:cubicBezTo>
                <a:cubicBezTo>
                  <a:pt x="9541752" y="8240045"/>
                  <a:pt x="9549793" y="8241151"/>
                  <a:pt x="9553909" y="8246792"/>
                </a:cubicBezTo>
                <a:cubicBezTo>
                  <a:pt x="9559053" y="8245306"/>
                  <a:pt x="9564580" y="8246563"/>
                  <a:pt x="9568734" y="8250909"/>
                </a:cubicBezTo>
                <a:cubicBezTo>
                  <a:pt x="9573878" y="8256284"/>
                  <a:pt x="9573383" y="8266652"/>
                  <a:pt x="9567400" y="8271264"/>
                </a:cubicBezTo>
                <a:lnTo>
                  <a:pt x="9562331" y="8275190"/>
                </a:lnTo>
                <a:cubicBezTo>
                  <a:pt x="9555852" y="8280146"/>
                  <a:pt x="9547621" y="8279803"/>
                  <a:pt x="9541904" y="8273856"/>
                </a:cubicBezTo>
                <a:close/>
                <a:moveTo>
                  <a:pt x="9558901" y="8338695"/>
                </a:moveTo>
                <a:cubicBezTo>
                  <a:pt x="9563893" y="8333549"/>
                  <a:pt x="9574374" y="8332406"/>
                  <a:pt x="9579290" y="8338428"/>
                </a:cubicBezTo>
                <a:cubicBezTo>
                  <a:pt x="9579824" y="8339152"/>
                  <a:pt x="9580433" y="8339839"/>
                  <a:pt x="9581119" y="8340487"/>
                </a:cubicBezTo>
                <a:cubicBezTo>
                  <a:pt x="9581119" y="8340487"/>
                  <a:pt x="9581119" y="8340487"/>
                  <a:pt x="9581119" y="8340487"/>
                </a:cubicBezTo>
                <a:cubicBezTo>
                  <a:pt x="9581233" y="8340487"/>
                  <a:pt x="9581272" y="8340525"/>
                  <a:pt x="9581424" y="8340563"/>
                </a:cubicBezTo>
                <a:cubicBezTo>
                  <a:pt x="9581653" y="8340563"/>
                  <a:pt x="9581691" y="8340563"/>
                  <a:pt x="9582148" y="8340563"/>
                </a:cubicBezTo>
                <a:cubicBezTo>
                  <a:pt x="9590228" y="8340791"/>
                  <a:pt x="9596211" y="8346967"/>
                  <a:pt x="9596592" y="8354972"/>
                </a:cubicBezTo>
                <a:cubicBezTo>
                  <a:pt x="9596935" y="8362595"/>
                  <a:pt x="9589732" y="8369609"/>
                  <a:pt x="9582186" y="8369418"/>
                </a:cubicBezTo>
                <a:cubicBezTo>
                  <a:pt x="9573421" y="8369190"/>
                  <a:pt x="9564923" y="8366026"/>
                  <a:pt x="9559206" y="8359089"/>
                </a:cubicBezTo>
                <a:cubicBezTo>
                  <a:pt x="9554214" y="8353066"/>
                  <a:pt x="9552956" y="8344794"/>
                  <a:pt x="9558901" y="8338695"/>
                </a:cubicBezTo>
                <a:close/>
                <a:moveTo>
                  <a:pt x="9575746" y="8391298"/>
                </a:moveTo>
                <a:cubicBezTo>
                  <a:pt x="9564389" y="8376585"/>
                  <a:pt x="9588246" y="8360346"/>
                  <a:pt x="9599526" y="8374983"/>
                </a:cubicBezTo>
                <a:cubicBezTo>
                  <a:pt x="9610845" y="8389697"/>
                  <a:pt x="9587026" y="8405973"/>
                  <a:pt x="9575746" y="8391298"/>
                </a:cubicBezTo>
                <a:close/>
                <a:moveTo>
                  <a:pt x="9645143" y="8258799"/>
                </a:moveTo>
                <a:cubicBezTo>
                  <a:pt x="9645715" y="8263907"/>
                  <a:pt x="9643429" y="8269282"/>
                  <a:pt x="9639313" y="8272484"/>
                </a:cubicBezTo>
                <a:lnTo>
                  <a:pt x="9634244" y="8276410"/>
                </a:lnTo>
                <a:cubicBezTo>
                  <a:pt x="9627842" y="8281327"/>
                  <a:pt x="9618810" y="8279078"/>
                  <a:pt x="9614122" y="8273132"/>
                </a:cubicBezTo>
                <a:cubicBezTo>
                  <a:pt x="9609206" y="8266880"/>
                  <a:pt x="9611454" y="8257579"/>
                  <a:pt x="9617400" y="8253005"/>
                </a:cubicBezTo>
                <a:lnTo>
                  <a:pt x="9622468" y="8249079"/>
                </a:lnTo>
                <a:cubicBezTo>
                  <a:pt x="9624221" y="8247707"/>
                  <a:pt x="9626203" y="8246945"/>
                  <a:pt x="9628185" y="8246602"/>
                </a:cubicBezTo>
                <a:cubicBezTo>
                  <a:pt x="9627766" y="8244543"/>
                  <a:pt x="9627727" y="8242485"/>
                  <a:pt x="9628185" y="8240579"/>
                </a:cubicBezTo>
                <a:cubicBezTo>
                  <a:pt x="9630167" y="8232422"/>
                  <a:pt x="9637865" y="8228953"/>
                  <a:pt x="9645601" y="8229944"/>
                </a:cubicBezTo>
                <a:lnTo>
                  <a:pt x="9654595" y="8231125"/>
                </a:lnTo>
                <a:cubicBezTo>
                  <a:pt x="9662369" y="8232117"/>
                  <a:pt x="9666904" y="8241608"/>
                  <a:pt x="9665228" y="8248545"/>
                </a:cubicBezTo>
                <a:cubicBezTo>
                  <a:pt x="9663246" y="8256665"/>
                  <a:pt x="9655548" y="8260172"/>
                  <a:pt x="9647811" y="8259142"/>
                </a:cubicBezTo>
                <a:lnTo>
                  <a:pt x="9645143" y="8258799"/>
                </a:lnTo>
                <a:close/>
                <a:moveTo>
                  <a:pt x="9680204" y="8354209"/>
                </a:moveTo>
                <a:cubicBezTo>
                  <a:pt x="9675021" y="8359393"/>
                  <a:pt x="9664427" y="8359355"/>
                  <a:pt x="9659816" y="8353370"/>
                </a:cubicBezTo>
                <a:lnTo>
                  <a:pt x="9655890" y="8348301"/>
                </a:lnTo>
                <a:cubicBezTo>
                  <a:pt x="9650936" y="8341897"/>
                  <a:pt x="9650860" y="8333854"/>
                  <a:pt x="9656767" y="8327908"/>
                </a:cubicBezTo>
                <a:cubicBezTo>
                  <a:pt x="9661912" y="8322723"/>
                  <a:pt x="9672506" y="8322800"/>
                  <a:pt x="9677118" y="8328785"/>
                </a:cubicBezTo>
                <a:lnTo>
                  <a:pt x="9681043" y="8333854"/>
                </a:lnTo>
                <a:cubicBezTo>
                  <a:pt x="9685997" y="8340258"/>
                  <a:pt x="9686111" y="8348301"/>
                  <a:pt x="9680204" y="8354209"/>
                </a:cubicBezTo>
                <a:close/>
                <a:moveTo>
                  <a:pt x="9701241" y="8297527"/>
                </a:moveTo>
                <a:cubicBezTo>
                  <a:pt x="9695868" y="8302445"/>
                  <a:pt x="9685616" y="8302826"/>
                  <a:pt x="9680852" y="8296689"/>
                </a:cubicBezTo>
                <a:lnTo>
                  <a:pt x="9676927" y="8291619"/>
                </a:lnTo>
                <a:cubicBezTo>
                  <a:pt x="9672163" y="8285406"/>
                  <a:pt x="9671630" y="8276868"/>
                  <a:pt x="9677766" y="8271226"/>
                </a:cubicBezTo>
                <a:cubicBezTo>
                  <a:pt x="9683139" y="8266271"/>
                  <a:pt x="9693391" y="8265889"/>
                  <a:pt x="9698154" y="8272065"/>
                </a:cubicBezTo>
                <a:lnTo>
                  <a:pt x="9702080" y="8277134"/>
                </a:lnTo>
                <a:cubicBezTo>
                  <a:pt x="9706882" y="8283348"/>
                  <a:pt x="9707415" y="8291886"/>
                  <a:pt x="9701241" y="8297527"/>
                </a:cubicBezTo>
                <a:close/>
                <a:moveTo>
                  <a:pt x="9691904" y="8206082"/>
                </a:moveTo>
                <a:lnTo>
                  <a:pt x="9687979" y="8201012"/>
                </a:lnTo>
                <a:cubicBezTo>
                  <a:pt x="9683215" y="8194799"/>
                  <a:pt x="9683977" y="8185727"/>
                  <a:pt x="9690151" y="8180734"/>
                </a:cubicBezTo>
                <a:cubicBezTo>
                  <a:pt x="9696134" y="8175930"/>
                  <a:pt x="9705662" y="8176731"/>
                  <a:pt x="9710425" y="8182906"/>
                </a:cubicBezTo>
                <a:lnTo>
                  <a:pt x="9714351" y="8187976"/>
                </a:lnTo>
                <a:cubicBezTo>
                  <a:pt x="9719115" y="8194151"/>
                  <a:pt x="9718390" y="8203261"/>
                  <a:pt x="9712179" y="8208255"/>
                </a:cubicBezTo>
                <a:cubicBezTo>
                  <a:pt x="9706233" y="8213057"/>
                  <a:pt x="9696668" y="8212257"/>
                  <a:pt x="9691904" y="8206082"/>
                </a:cubicBezTo>
                <a:close/>
                <a:moveTo>
                  <a:pt x="9714275" y="8240045"/>
                </a:moveTo>
                <a:cubicBezTo>
                  <a:pt x="9716180" y="8231926"/>
                  <a:pt x="9723879" y="8228267"/>
                  <a:pt x="9731614" y="8229258"/>
                </a:cubicBezTo>
                <a:lnTo>
                  <a:pt x="9733825" y="8229525"/>
                </a:lnTo>
                <a:cubicBezTo>
                  <a:pt x="9739084" y="8227428"/>
                  <a:pt x="9745334" y="8228076"/>
                  <a:pt x="9749793" y="8233908"/>
                </a:cubicBezTo>
                <a:cubicBezTo>
                  <a:pt x="9754137" y="8239550"/>
                  <a:pt x="9753413" y="8245572"/>
                  <a:pt x="9750327" y="8250032"/>
                </a:cubicBezTo>
                <a:cubicBezTo>
                  <a:pt x="9747544" y="8256398"/>
                  <a:pt x="9740952" y="8259409"/>
                  <a:pt x="9734054" y="8258494"/>
                </a:cubicBezTo>
                <a:lnTo>
                  <a:pt x="9725060" y="8257351"/>
                </a:lnTo>
                <a:cubicBezTo>
                  <a:pt x="9717285" y="8256360"/>
                  <a:pt x="9712636" y="8247059"/>
                  <a:pt x="9714275" y="8240045"/>
                </a:cubicBezTo>
                <a:close/>
                <a:moveTo>
                  <a:pt x="9757491" y="8303779"/>
                </a:moveTo>
                <a:lnTo>
                  <a:pt x="9747316" y="8311631"/>
                </a:lnTo>
                <a:cubicBezTo>
                  <a:pt x="9741104" y="8316396"/>
                  <a:pt x="9731424" y="8313804"/>
                  <a:pt x="9727308" y="8307629"/>
                </a:cubicBezTo>
                <a:cubicBezTo>
                  <a:pt x="9722773" y="8300844"/>
                  <a:pt x="9725136" y="8292382"/>
                  <a:pt x="9731310" y="8287617"/>
                </a:cubicBezTo>
                <a:lnTo>
                  <a:pt x="9741485" y="8279803"/>
                </a:lnTo>
                <a:cubicBezTo>
                  <a:pt x="9747697" y="8275038"/>
                  <a:pt x="9757377" y="8277630"/>
                  <a:pt x="9761493" y="8283767"/>
                </a:cubicBezTo>
                <a:cubicBezTo>
                  <a:pt x="9765989" y="8290552"/>
                  <a:pt x="9763627" y="8299014"/>
                  <a:pt x="9757491" y="8303779"/>
                </a:cubicBezTo>
                <a:close/>
                <a:moveTo>
                  <a:pt x="9798498" y="8242828"/>
                </a:moveTo>
                <a:cubicBezTo>
                  <a:pt x="9796591" y="8250947"/>
                  <a:pt x="9788893" y="8254607"/>
                  <a:pt x="9781195" y="8253616"/>
                </a:cubicBezTo>
                <a:lnTo>
                  <a:pt x="9778985" y="8253349"/>
                </a:lnTo>
                <a:cubicBezTo>
                  <a:pt x="9773725" y="8255445"/>
                  <a:pt x="9767475" y="8254797"/>
                  <a:pt x="9763018" y="8248965"/>
                </a:cubicBezTo>
                <a:cubicBezTo>
                  <a:pt x="9758673" y="8243323"/>
                  <a:pt x="9759397" y="8237301"/>
                  <a:pt x="9762484" y="8232841"/>
                </a:cubicBezTo>
                <a:cubicBezTo>
                  <a:pt x="9765266" y="8226475"/>
                  <a:pt x="9771859" y="8223464"/>
                  <a:pt x="9778757" y="8224378"/>
                </a:cubicBezTo>
                <a:lnTo>
                  <a:pt x="9787750" y="8225560"/>
                </a:lnTo>
                <a:cubicBezTo>
                  <a:pt x="9795487" y="8226513"/>
                  <a:pt x="9800136" y="8235814"/>
                  <a:pt x="9798498" y="8242828"/>
                </a:cubicBezTo>
                <a:close/>
                <a:moveTo>
                  <a:pt x="9834969" y="8211647"/>
                </a:moveTo>
                <a:cubicBezTo>
                  <a:pt x="9831042" y="8215268"/>
                  <a:pt x="9824564" y="8216374"/>
                  <a:pt x="9819458" y="8214316"/>
                </a:cubicBezTo>
                <a:lnTo>
                  <a:pt x="9816485" y="8216641"/>
                </a:lnTo>
                <a:cubicBezTo>
                  <a:pt x="9810082" y="8221558"/>
                  <a:pt x="9801889" y="8221406"/>
                  <a:pt x="9796134" y="8215459"/>
                </a:cubicBezTo>
                <a:cubicBezTo>
                  <a:pt x="9790989" y="8210161"/>
                  <a:pt x="9791332" y="8199716"/>
                  <a:pt x="9797316" y="8195104"/>
                </a:cubicBezTo>
                <a:lnTo>
                  <a:pt x="9802384" y="8191178"/>
                </a:lnTo>
                <a:cubicBezTo>
                  <a:pt x="9804594" y="8189463"/>
                  <a:pt x="9807034" y="8188624"/>
                  <a:pt x="9809511" y="8188166"/>
                </a:cubicBezTo>
                <a:cubicBezTo>
                  <a:pt x="9810159" y="8187214"/>
                  <a:pt x="9810616" y="8186184"/>
                  <a:pt x="9811530" y="8185346"/>
                </a:cubicBezTo>
                <a:cubicBezTo>
                  <a:pt x="9816904" y="8180428"/>
                  <a:pt x="9827156" y="8180047"/>
                  <a:pt x="9831919" y="8186184"/>
                </a:cubicBezTo>
                <a:lnTo>
                  <a:pt x="9835844" y="8191254"/>
                </a:lnTo>
                <a:cubicBezTo>
                  <a:pt x="9840608" y="8197467"/>
                  <a:pt x="9841104" y="8206006"/>
                  <a:pt x="9834969" y="8211647"/>
                </a:cubicBezTo>
                <a:close/>
                <a:moveTo>
                  <a:pt x="9892818" y="8186413"/>
                </a:moveTo>
                <a:lnTo>
                  <a:pt x="9890723" y="8192893"/>
                </a:lnTo>
                <a:cubicBezTo>
                  <a:pt x="9888131" y="8200822"/>
                  <a:pt x="9877347" y="8203719"/>
                  <a:pt x="9870449" y="8200593"/>
                </a:cubicBezTo>
                <a:cubicBezTo>
                  <a:pt x="9865190" y="8198230"/>
                  <a:pt x="9862483" y="8193694"/>
                  <a:pt x="9861912" y="8188700"/>
                </a:cubicBezTo>
                <a:cubicBezTo>
                  <a:pt x="9859320" y="8189120"/>
                  <a:pt x="9856615" y="8188967"/>
                  <a:pt x="9854099" y="8188166"/>
                </a:cubicBezTo>
                <a:cubicBezTo>
                  <a:pt x="9845981" y="8185574"/>
                  <a:pt x="9842590" y="8176083"/>
                  <a:pt x="9845067" y="8168459"/>
                </a:cubicBezTo>
                <a:lnTo>
                  <a:pt x="9847163" y="8161979"/>
                </a:lnTo>
                <a:cubicBezTo>
                  <a:pt x="9847697" y="8160379"/>
                  <a:pt x="9848878" y="8159349"/>
                  <a:pt x="9849869" y="8158129"/>
                </a:cubicBezTo>
                <a:cubicBezTo>
                  <a:pt x="9844762" y="8159387"/>
                  <a:pt x="9838856" y="8158244"/>
                  <a:pt x="9835692" y="8154165"/>
                </a:cubicBezTo>
                <a:lnTo>
                  <a:pt x="9831767" y="8149095"/>
                </a:lnTo>
                <a:cubicBezTo>
                  <a:pt x="9826812" y="8142692"/>
                  <a:pt x="9826699" y="8134649"/>
                  <a:pt x="9832644" y="8128702"/>
                </a:cubicBezTo>
                <a:cubicBezTo>
                  <a:pt x="9837826" y="8123518"/>
                  <a:pt x="9848421" y="8123594"/>
                  <a:pt x="9853033" y="8129541"/>
                </a:cubicBezTo>
                <a:lnTo>
                  <a:pt x="9856958" y="8134610"/>
                </a:lnTo>
                <a:cubicBezTo>
                  <a:pt x="9861378" y="8140366"/>
                  <a:pt x="9861683" y="8147342"/>
                  <a:pt x="9857453" y="8153021"/>
                </a:cubicBezTo>
                <a:cubicBezTo>
                  <a:pt x="9857949" y="8152907"/>
                  <a:pt x="9858329" y="8152526"/>
                  <a:pt x="9858825" y="8152412"/>
                </a:cubicBezTo>
                <a:cubicBezTo>
                  <a:pt x="9861874" y="8148219"/>
                  <a:pt x="9866981" y="8145817"/>
                  <a:pt x="9873611" y="8147952"/>
                </a:cubicBezTo>
                <a:cubicBezTo>
                  <a:pt x="9882300" y="8150772"/>
                  <a:pt x="9885311" y="8158701"/>
                  <a:pt x="9884320" y="8165829"/>
                </a:cubicBezTo>
                <a:cubicBezTo>
                  <a:pt x="9884625" y="8165944"/>
                  <a:pt x="9884930" y="8165981"/>
                  <a:pt x="9885197" y="8166096"/>
                </a:cubicBezTo>
                <a:cubicBezTo>
                  <a:pt x="9893277" y="8169793"/>
                  <a:pt x="9895372" y="8178523"/>
                  <a:pt x="9892818" y="8186413"/>
                </a:cubicBezTo>
                <a:close/>
                <a:moveTo>
                  <a:pt x="9856806" y="8075642"/>
                </a:moveTo>
                <a:lnTo>
                  <a:pt x="9860997" y="8075146"/>
                </a:lnTo>
                <a:cubicBezTo>
                  <a:pt x="9880624" y="8072897"/>
                  <a:pt x="9883520" y="8103430"/>
                  <a:pt x="9863893" y="8105717"/>
                </a:cubicBezTo>
                <a:lnTo>
                  <a:pt x="9859701" y="8106212"/>
                </a:lnTo>
                <a:cubicBezTo>
                  <a:pt x="9840074" y="8108462"/>
                  <a:pt x="9837178" y="8077891"/>
                  <a:pt x="9856806" y="8075642"/>
                </a:cubicBezTo>
                <a:close/>
                <a:moveTo>
                  <a:pt x="9905929" y="8068704"/>
                </a:moveTo>
                <a:cubicBezTo>
                  <a:pt x="9896668" y="8065693"/>
                  <a:pt x="9895258" y="8057421"/>
                  <a:pt x="9898421" y="8050522"/>
                </a:cubicBezTo>
                <a:cubicBezTo>
                  <a:pt x="9896973" y="8050598"/>
                  <a:pt x="9895563" y="8050483"/>
                  <a:pt x="9894191" y="8050140"/>
                </a:cubicBezTo>
                <a:cubicBezTo>
                  <a:pt x="9891180" y="8057688"/>
                  <a:pt x="9882606" y="8061004"/>
                  <a:pt x="9875022" y="8058755"/>
                </a:cubicBezTo>
                <a:cubicBezTo>
                  <a:pt x="9870143" y="8057307"/>
                  <a:pt x="9866866" y="8053228"/>
                  <a:pt x="9865532" y="8048577"/>
                </a:cubicBezTo>
                <a:cubicBezTo>
                  <a:pt x="9865494" y="8049568"/>
                  <a:pt x="9865342" y="8050560"/>
                  <a:pt x="9865036" y="8051551"/>
                </a:cubicBezTo>
                <a:lnTo>
                  <a:pt x="9862940" y="8058031"/>
                </a:lnTo>
                <a:cubicBezTo>
                  <a:pt x="9860349" y="8065960"/>
                  <a:pt x="9854099" y="8072020"/>
                  <a:pt x="9845067" y="8070343"/>
                </a:cubicBezTo>
                <a:cubicBezTo>
                  <a:pt x="9837940" y="8069047"/>
                  <a:pt x="9830928" y="8060966"/>
                  <a:pt x="9832719" y="8053342"/>
                </a:cubicBezTo>
                <a:cubicBezTo>
                  <a:pt x="9832339" y="8053190"/>
                  <a:pt x="9831958" y="8053037"/>
                  <a:pt x="9831615" y="8052847"/>
                </a:cubicBezTo>
                <a:cubicBezTo>
                  <a:pt x="9828032" y="8052580"/>
                  <a:pt x="9824564" y="8051856"/>
                  <a:pt x="9821439" y="8049721"/>
                </a:cubicBezTo>
                <a:cubicBezTo>
                  <a:pt x="9819153" y="8048159"/>
                  <a:pt x="9817667" y="8046214"/>
                  <a:pt x="9816447" y="8044118"/>
                </a:cubicBezTo>
                <a:cubicBezTo>
                  <a:pt x="9813284" y="8044690"/>
                  <a:pt x="9809892" y="8044575"/>
                  <a:pt x="9806614" y="8043508"/>
                </a:cubicBezTo>
                <a:lnTo>
                  <a:pt x="9800136" y="8041373"/>
                </a:lnTo>
                <a:cubicBezTo>
                  <a:pt x="9792209" y="8038819"/>
                  <a:pt x="9789655" y="8027689"/>
                  <a:pt x="9792857" y="8020942"/>
                </a:cubicBezTo>
                <a:cubicBezTo>
                  <a:pt x="9796744" y="8012785"/>
                  <a:pt x="9805433" y="8011108"/>
                  <a:pt x="9813284" y="8013661"/>
                </a:cubicBezTo>
                <a:lnTo>
                  <a:pt x="9819762" y="8015758"/>
                </a:lnTo>
                <a:cubicBezTo>
                  <a:pt x="9820982" y="8016177"/>
                  <a:pt x="9821858" y="8017054"/>
                  <a:pt x="9822812" y="8017816"/>
                </a:cubicBezTo>
                <a:cubicBezTo>
                  <a:pt x="9824983" y="8016940"/>
                  <a:pt x="9827232" y="8016406"/>
                  <a:pt x="9829366" y="8016558"/>
                </a:cubicBezTo>
                <a:cubicBezTo>
                  <a:pt x="9834587" y="8016940"/>
                  <a:pt x="9838360" y="8019646"/>
                  <a:pt x="9840722" y="8023458"/>
                </a:cubicBezTo>
                <a:cubicBezTo>
                  <a:pt x="9842399" y="8024068"/>
                  <a:pt x="9843733" y="8025211"/>
                  <a:pt x="9845067" y="8026355"/>
                </a:cubicBezTo>
                <a:cubicBezTo>
                  <a:pt x="9845334" y="8026316"/>
                  <a:pt x="9845563" y="8026316"/>
                  <a:pt x="9845792" y="8026240"/>
                </a:cubicBezTo>
                <a:cubicBezTo>
                  <a:pt x="9853680" y="8024525"/>
                  <a:pt x="9860578" y="8031958"/>
                  <a:pt x="9861683" y="8039010"/>
                </a:cubicBezTo>
                <a:cubicBezTo>
                  <a:pt x="9861722" y="8039277"/>
                  <a:pt x="9861606" y="8039506"/>
                  <a:pt x="9861645" y="8039773"/>
                </a:cubicBezTo>
                <a:cubicBezTo>
                  <a:pt x="9862940" y="8041335"/>
                  <a:pt x="9864351" y="8042860"/>
                  <a:pt x="9864961" y="8044728"/>
                </a:cubicBezTo>
                <a:cubicBezTo>
                  <a:pt x="9864884" y="8042860"/>
                  <a:pt x="9865075" y="8040992"/>
                  <a:pt x="9865647" y="8039201"/>
                </a:cubicBezTo>
                <a:lnTo>
                  <a:pt x="9867743" y="8032720"/>
                </a:lnTo>
                <a:cubicBezTo>
                  <a:pt x="9868504" y="8030433"/>
                  <a:pt x="9869763" y="8028528"/>
                  <a:pt x="9871363" y="8026965"/>
                </a:cubicBezTo>
                <a:cubicBezTo>
                  <a:pt x="9868886" y="8020218"/>
                  <a:pt x="9868847" y="8012747"/>
                  <a:pt x="9872659" y="8005733"/>
                </a:cubicBezTo>
                <a:cubicBezTo>
                  <a:pt x="9875059" y="8001273"/>
                  <a:pt x="9878338" y="7997957"/>
                  <a:pt x="9882110" y="7995555"/>
                </a:cubicBezTo>
                <a:cubicBezTo>
                  <a:pt x="9875974" y="7990333"/>
                  <a:pt x="9873879" y="7981528"/>
                  <a:pt x="9878756" y="7974590"/>
                </a:cubicBezTo>
                <a:cubicBezTo>
                  <a:pt x="9883329" y="7968110"/>
                  <a:pt x="9893657" y="7965747"/>
                  <a:pt x="9900136" y="7970855"/>
                </a:cubicBezTo>
                <a:cubicBezTo>
                  <a:pt x="9902650" y="7972875"/>
                  <a:pt x="9905166" y="7974857"/>
                  <a:pt x="9907682" y="7976839"/>
                </a:cubicBezTo>
                <a:cubicBezTo>
                  <a:pt x="9909130" y="7978021"/>
                  <a:pt x="9910311" y="7979431"/>
                  <a:pt x="9911302" y="7980918"/>
                </a:cubicBezTo>
                <a:lnTo>
                  <a:pt x="9914160" y="7981833"/>
                </a:lnTo>
                <a:cubicBezTo>
                  <a:pt x="9919000" y="7983433"/>
                  <a:pt x="9922164" y="7987017"/>
                  <a:pt x="9923802" y="7991324"/>
                </a:cubicBezTo>
                <a:cubicBezTo>
                  <a:pt x="9924526" y="7990257"/>
                  <a:pt x="9925173" y="7989266"/>
                  <a:pt x="9926089" y="7988389"/>
                </a:cubicBezTo>
                <a:cubicBezTo>
                  <a:pt x="9928146" y="7980727"/>
                  <a:pt x="9935044" y="7974323"/>
                  <a:pt x="9944762" y="7977487"/>
                </a:cubicBezTo>
                <a:cubicBezTo>
                  <a:pt x="9944839" y="7977525"/>
                  <a:pt x="9944839" y="7977564"/>
                  <a:pt x="9944914" y="7977601"/>
                </a:cubicBezTo>
                <a:cubicBezTo>
                  <a:pt x="9944191" y="7976153"/>
                  <a:pt x="9943505" y="7974629"/>
                  <a:pt x="9943276" y="7972646"/>
                </a:cubicBezTo>
                <a:cubicBezTo>
                  <a:pt x="9941028" y="7953130"/>
                  <a:pt x="9971058" y="7946916"/>
                  <a:pt x="9973344" y="7966509"/>
                </a:cubicBezTo>
                <a:cubicBezTo>
                  <a:pt x="9974831" y="7979470"/>
                  <a:pt x="9962178" y="7986369"/>
                  <a:pt x="9952765" y="7983929"/>
                </a:cubicBezTo>
                <a:cubicBezTo>
                  <a:pt x="9954519" y="7986902"/>
                  <a:pt x="9954862" y="7990257"/>
                  <a:pt x="9954366" y="7993649"/>
                </a:cubicBezTo>
                <a:cubicBezTo>
                  <a:pt x="9955433" y="7994145"/>
                  <a:pt x="9956576" y="7994564"/>
                  <a:pt x="9957529" y="7995212"/>
                </a:cubicBezTo>
                <a:cubicBezTo>
                  <a:pt x="9961073" y="7994069"/>
                  <a:pt x="9964885" y="7994412"/>
                  <a:pt x="9968238" y="7995593"/>
                </a:cubicBezTo>
                <a:cubicBezTo>
                  <a:pt x="9974183" y="7992887"/>
                  <a:pt x="9981462" y="7993306"/>
                  <a:pt x="9986492" y="8000015"/>
                </a:cubicBezTo>
                <a:cubicBezTo>
                  <a:pt x="9993962" y="8009926"/>
                  <a:pt x="9986874" y="8020675"/>
                  <a:pt x="9977613" y="8023344"/>
                </a:cubicBezTo>
                <a:cubicBezTo>
                  <a:pt x="9977574" y="8023877"/>
                  <a:pt x="9977727" y="8024373"/>
                  <a:pt x="9977651" y="8024944"/>
                </a:cubicBezTo>
                <a:cubicBezTo>
                  <a:pt x="9976851" y="8031387"/>
                  <a:pt x="9973574" y="8035961"/>
                  <a:pt x="9969648" y="8040916"/>
                </a:cubicBezTo>
                <a:cubicBezTo>
                  <a:pt x="9968505" y="8042364"/>
                  <a:pt x="9966751" y="8043355"/>
                  <a:pt x="9964846" y="8044080"/>
                </a:cubicBezTo>
                <a:cubicBezTo>
                  <a:pt x="9963474" y="8046672"/>
                  <a:pt x="9961531" y="8048959"/>
                  <a:pt x="9959092" y="8050446"/>
                </a:cubicBezTo>
                <a:cubicBezTo>
                  <a:pt x="9957148" y="8051589"/>
                  <a:pt x="9955166" y="8052656"/>
                  <a:pt x="9953146" y="8053609"/>
                </a:cubicBezTo>
                <a:cubicBezTo>
                  <a:pt x="9952880" y="8054143"/>
                  <a:pt x="9952613" y="8054676"/>
                  <a:pt x="9952269" y="8055210"/>
                </a:cubicBezTo>
                <a:cubicBezTo>
                  <a:pt x="9947735" y="8061690"/>
                  <a:pt x="9937407" y="8064206"/>
                  <a:pt x="9930928" y="8059060"/>
                </a:cubicBezTo>
                <a:lnTo>
                  <a:pt x="9927423" y="8056278"/>
                </a:lnTo>
                <a:cubicBezTo>
                  <a:pt x="9927384" y="8056278"/>
                  <a:pt x="9927308" y="8056239"/>
                  <a:pt x="9927270" y="8056201"/>
                </a:cubicBezTo>
                <a:cubicBezTo>
                  <a:pt x="9925212" y="8064511"/>
                  <a:pt x="9916561" y="8072173"/>
                  <a:pt x="9905929" y="8068704"/>
                </a:cubicBezTo>
                <a:close/>
                <a:moveTo>
                  <a:pt x="9913284" y="8107889"/>
                </a:moveTo>
                <a:cubicBezTo>
                  <a:pt x="9901927" y="8093138"/>
                  <a:pt x="9925784" y="8076937"/>
                  <a:pt x="9937064" y="8091575"/>
                </a:cubicBezTo>
                <a:cubicBezTo>
                  <a:pt x="9948383" y="8106326"/>
                  <a:pt x="9924564" y="8122565"/>
                  <a:pt x="9913284" y="8107889"/>
                </a:cubicBezTo>
                <a:close/>
                <a:moveTo>
                  <a:pt x="9937483" y="8200974"/>
                </a:moveTo>
                <a:cubicBezTo>
                  <a:pt x="9918734" y="8194837"/>
                  <a:pt x="9926546" y="8165181"/>
                  <a:pt x="9945334" y="8171318"/>
                </a:cubicBezTo>
                <a:cubicBezTo>
                  <a:pt x="9964046" y="8177417"/>
                  <a:pt x="9956233" y="8207073"/>
                  <a:pt x="9937483" y="8200974"/>
                </a:cubicBezTo>
                <a:close/>
                <a:moveTo>
                  <a:pt x="9953871" y="8144178"/>
                </a:moveTo>
                <a:cubicBezTo>
                  <a:pt x="9948878" y="8149324"/>
                  <a:pt x="9938398" y="8150506"/>
                  <a:pt x="9933482" y="8144445"/>
                </a:cubicBezTo>
                <a:cubicBezTo>
                  <a:pt x="9932910" y="8143720"/>
                  <a:pt x="9932300" y="8143035"/>
                  <a:pt x="9931653" y="8142387"/>
                </a:cubicBezTo>
                <a:lnTo>
                  <a:pt x="9931653" y="8142387"/>
                </a:lnTo>
                <a:cubicBezTo>
                  <a:pt x="9931539" y="8142348"/>
                  <a:pt x="9931500" y="8142348"/>
                  <a:pt x="9931386" y="8142310"/>
                </a:cubicBezTo>
                <a:cubicBezTo>
                  <a:pt x="9931157" y="8142310"/>
                  <a:pt x="9931119" y="8142310"/>
                  <a:pt x="9930662" y="8142310"/>
                </a:cubicBezTo>
                <a:cubicBezTo>
                  <a:pt x="9922582" y="8142081"/>
                  <a:pt x="9916600" y="8135906"/>
                  <a:pt x="9916218" y="8127902"/>
                </a:cubicBezTo>
                <a:cubicBezTo>
                  <a:pt x="9915875" y="8120278"/>
                  <a:pt x="9923078" y="8113264"/>
                  <a:pt x="9930623" y="8113455"/>
                </a:cubicBezTo>
                <a:cubicBezTo>
                  <a:pt x="9939389" y="8113684"/>
                  <a:pt x="9947887" y="8116847"/>
                  <a:pt x="9953603" y="8123785"/>
                </a:cubicBezTo>
                <a:cubicBezTo>
                  <a:pt x="9958558" y="8129845"/>
                  <a:pt x="9959815" y="8138079"/>
                  <a:pt x="9953871" y="8144178"/>
                </a:cubicBezTo>
                <a:close/>
                <a:moveTo>
                  <a:pt x="9972354" y="8105297"/>
                </a:moveTo>
                <a:cubicBezTo>
                  <a:pt x="9965342" y="8108195"/>
                  <a:pt x="9958215" y="8109757"/>
                  <a:pt x="9950821" y="8107165"/>
                </a:cubicBezTo>
                <a:cubicBezTo>
                  <a:pt x="9942705" y="8104345"/>
                  <a:pt x="9938512" y="8097255"/>
                  <a:pt x="9936150" y="8089517"/>
                </a:cubicBezTo>
                <a:cubicBezTo>
                  <a:pt x="9933710" y="8081550"/>
                  <a:pt x="9940532" y="8072897"/>
                  <a:pt x="9948040" y="8071372"/>
                </a:cubicBezTo>
                <a:cubicBezTo>
                  <a:pt x="9954099" y="8070114"/>
                  <a:pt x="9959321" y="8072630"/>
                  <a:pt x="9962788" y="8076937"/>
                </a:cubicBezTo>
                <a:cubicBezTo>
                  <a:pt x="9969305" y="8075909"/>
                  <a:pt x="9975936" y="8078272"/>
                  <a:pt x="9979176" y="8084752"/>
                </a:cubicBezTo>
                <a:cubicBezTo>
                  <a:pt x="9982720" y="8091727"/>
                  <a:pt x="9980014" y="8102134"/>
                  <a:pt x="9972354" y="8105297"/>
                </a:cubicBezTo>
                <a:close/>
                <a:moveTo>
                  <a:pt x="10011874" y="8107089"/>
                </a:moveTo>
                <a:lnTo>
                  <a:pt x="10009777" y="8113569"/>
                </a:lnTo>
                <a:cubicBezTo>
                  <a:pt x="10007110" y="8121765"/>
                  <a:pt x="10000440" y="8126834"/>
                  <a:pt x="9991522" y="8125348"/>
                </a:cubicBezTo>
                <a:cubicBezTo>
                  <a:pt x="9983940" y="8124052"/>
                  <a:pt x="9977270" y="8114751"/>
                  <a:pt x="9979785" y="8107089"/>
                </a:cubicBezTo>
                <a:lnTo>
                  <a:pt x="9981881" y="8100609"/>
                </a:lnTo>
                <a:cubicBezTo>
                  <a:pt x="9984549" y="8092414"/>
                  <a:pt x="9991218" y="8087344"/>
                  <a:pt x="10000136" y="8088869"/>
                </a:cubicBezTo>
                <a:cubicBezTo>
                  <a:pt x="10007720" y="8090164"/>
                  <a:pt x="10014351" y="8099427"/>
                  <a:pt x="10011874" y="8107089"/>
                </a:cubicBezTo>
                <a:close/>
                <a:moveTo>
                  <a:pt x="10115760" y="8124928"/>
                </a:moveTo>
                <a:cubicBezTo>
                  <a:pt x="10109967" y="8130112"/>
                  <a:pt x="10099069" y="8130417"/>
                  <a:pt x="10094076" y="8123785"/>
                </a:cubicBezTo>
                <a:lnTo>
                  <a:pt x="10089960" y="8118334"/>
                </a:lnTo>
                <a:cubicBezTo>
                  <a:pt x="10088778" y="8116771"/>
                  <a:pt x="10087941" y="8115094"/>
                  <a:pt x="10087292" y="8113340"/>
                </a:cubicBezTo>
                <a:cubicBezTo>
                  <a:pt x="10084092" y="8115856"/>
                  <a:pt x="10080014" y="8117229"/>
                  <a:pt x="10075784" y="8116618"/>
                </a:cubicBezTo>
                <a:lnTo>
                  <a:pt x="10066257" y="8115284"/>
                </a:lnTo>
                <a:cubicBezTo>
                  <a:pt x="10058025" y="8114141"/>
                  <a:pt x="10052003" y="8106289"/>
                  <a:pt x="10053109" y="8098017"/>
                </a:cubicBezTo>
                <a:cubicBezTo>
                  <a:pt x="10054214" y="8089860"/>
                  <a:pt x="10062178" y="8083723"/>
                  <a:pt x="10070371" y="8084904"/>
                </a:cubicBezTo>
                <a:lnTo>
                  <a:pt x="10079403" y="8086162"/>
                </a:lnTo>
                <a:cubicBezTo>
                  <a:pt x="10076621" y="8082312"/>
                  <a:pt x="10075364" y="8077433"/>
                  <a:pt x="10076889" y="8072707"/>
                </a:cubicBezTo>
                <a:lnTo>
                  <a:pt x="10079023" y="8066227"/>
                </a:lnTo>
                <a:cubicBezTo>
                  <a:pt x="10081576" y="8058298"/>
                  <a:pt x="10090303" y="8053685"/>
                  <a:pt x="10098269" y="8056201"/>
                </a:cubicBezTo>
                <a:cubicBezTo>
                  <a:pt x="10106119" y="8058679"/>
                  <a:pt x="10110844" y="8067599"/>
                  <a:pt x="10108253" y="8075451"/>
                </a:cubicBezTo>
                <a:lnTo>
                  <a:pt x="10106119" y="8081931"/>
                </a:lnTo>
                <a:cubicBezTo>
                  <a:pt x="10103871" y="8088792"/>
                  <a:pt x="10097010" y="8092871"/>
                  <a:pt x="10090037" y="8092261"/>
                </a:cubicBezTo>
                <a:cubicBezTo>
                  <a:pt x="10090913" y="8093405"/>
                  <a:pt x="10091446" y="8094777"/>
                  <a:pt x="10091980" y="8096149"/>
                </a:cubicBezTo>
                <a:cubicBezTo>
                  <a:pt x="10097926" y="8091575"/>
                  <a:pt x="10107986" y="8091423"/>
                  <a:pt x="10112788" y="8097788"/>
                </a:cubicBezTo>
                <a:lnTo>
                  <a:pt x="10116904" y="8103239"/>
                </a:lnTo>
                <a:cubicBezTo>
                  <a:pt x="10121897" y="8109871"/>
                  <a:pt x="10122354" y="8118982"/>
                  <a:pt x="10115760" y="8124928"/>
                </a:cubicBezTo>
                <a:close/>
                <a:moveTo>
                  <a:pt x="4952960" y="12703721"/>
                </a:moveTo>
                <a:cubicBezTo>
                  <a:pt x="4962830" y="12703875"/>
                  <a:pt x="4972662" y="12703951"/>
                  <a:pt x="4982495" y="12704103"/>
                </a:cubicBezTo>
                <a:cubicBezTo>
                  <a:pt x="4972701" y="12703951"/>
                  <a:pt x="4962906" y="12704027"/>
                  <a:pt x="4953112" y="12703837"/>
                </a:cubicBezTo>
                <a:cubicBezTo>
                  <a:pt x="4953112" y="12703798"/>
                  <a:pt x="4953036" y="12703798"/>
                  <a:pt x="4952960" y="12703721"/>
                </a:cubicBezTo>
                <a:close/>
                <a:moveTo>
                  <a:pt x="6842288" y="2431368"/>
                </a:moveTo>
                <a:cubicBezTo>
                  <a:pt x="6843012" y="2431139"/>
                  <a:pt x="6843393" y="2430491"/>
                  <a:pt x="6844079" y="2430148"/>
                </a:cubicBezTo>
                <a:cubicBezTo>
                  <a:pt x="6844536" y="2430797"/>
                  <a:pt x="6845032" y="2431406"/>
                  <a:pt x="6845527" y="2432054"/>
                </a:cubicBezTo>
                <a:cubicBezTo>
                  <a:pt x="6844422" y="2431826"/>
                  <a:pt x="6843355" y="2431330"/>
                  <a:pt x="6842288" y="2431368"/>
                </a:cubicBezTo>
                <a:close/>
                <a:moveTo>
                  <a:pt x="7073195" y="2805689"/>
                </a:moveTo>
                <a:cubicBezTo>
                  <a:pt x="7078339" y="2801991"/>
                  <a:pt x="7080740" y="2795778"/>
                  <a:pt x="7079559" y="2790251"/>
                </a:cubicBezTo>
                <a:cubicBezTo>
                  <a:pt x="7082074" y="2794711"/>
                  <a:pt x="7084856" y="2798980"/>
                  <a:pt x="7087371" y="2803478"/>
                </a:cubicBezTo>
                <a:cubicBezTo>
                  <a:pt x="7084627" y="2802715"/>
                  <a:pt x="7081807" y="2802449"/>
                  <a:pt x="7079025" y="2803478"/>
                </a:cubicBezTo>
                <a:lnTo>
                  <a:pt x="7073195" y="2805689"/>
                </a:lnTo>
                <a:close/>
                <a:moveTo>
                  <a:pt x="6073881" y="12688627"/>
                </a:moveTo>
                <a:cubicBezTo>
                  <a:pt x="6073881" y="12688665"/>
                  <a:pt x="6073843" y="12688665"/>
                  <a:pt x="6073843" y="12688704"/>
                </a:cubicBezTo>
                <a:cubicBezTo>
                  <a:pt x="6070794" y="12688818"/>
                  <a:pt x="6067784" y="12688894"/>
                  <a:pt x="6064735" y="12688970"/>
                </a:cubicBezTo>
                <a:cubicBezTo>
                  <a:pt x="6067821" y="12688856"/>
                  <a:pt x="6070870" y="12688742"/>
                  <a:pt x="6073881" y="12688627"/>
                </a:cubicBezTo>
                <a:close/>
                <a:moveTo>
                  <a:pt x="10379671" y="10922498"/>
                </a:moveTo>
                <a:cubicBezTo>
                  <a:pt x="10379633" y="10923108"/>
                  <a:pt x="10379251" y="10923603"/>
                  <a:pt x="10379251" y="10924213"/>
                </a:cubicBezTo>
                <a:cubicBezTo>
                  <a:pt x="10367208" y="10941062"/>
                  <a:pt x="10355319" y="10958023"/>
                  <a:pt x="10343009" y="10974605"/>
                </a:cubicBezTo>
                <a:cubicBezTo>
                  <a:pt x="10355623" y="10957604"/>
                  <a:pt x="10367361" y="10939765"/>
                  <a:pt x="10379671" y="10922498"/>
                </a:cubicBezTo>
                <a:close/>
                <a:moveTo>
                  <a:pt x="10544419" y="10668402"/>
                </a:moveTo>
                <a:cubicBezTo>
                  <a:pt x="10552193" y="10654946"/>
                  <a:pt x="10560006" y="10641643"/>
                  <a:pt x="10567704" y="10627806"/>
                </a:cubicBezTo>
                <a:cubicBezTo>
                  <a:pt x="10560006" y="10641566"/>
                  <a:pt x="10552308" y="10655098"/>
                  <a:pt x="10544572" y="10668478"/>
                </a:cubicBezTo>
                <a:cubicBezTo>
                  <a:pt x="10544495" y="10668478"/>
                  <a:pt x="10544457" y="10668440"/>
                  <a:pt x="10544419" y="10668402"/>
                </a:cubicBezTo>
                <a:close/>
                <a:moveTo>
                  <a:pt x="10170982" y="8080445"/>
                </a:moveTo>
                <a:cubicBezTo>
                  <a:pt x="10173650" y="8084980"/>
                  <a:pt x="10179480" y="8087916"/>
                  <a:pt x="10185044" y="8087801"/>
                </a:cubicBezTo>
                <a:cubicBezTo>
                  <a:pt x="10177766" y="8092261"/>
                  <a:pt x="10170525" y="8096759"/>
                  <a:pt x="10163207" y="8101181"/>
                </a:cubicBezTo>
                <a:cubicBezTo>
                  <a:pt x="10161950" y="8100228"/>
                  <a:pt x="10161036" y="8098970"/>
                  <a:pt x="10159549" y="8098322"/>
                </a:cubicBezTo>
                <a:cubicBezTo>
                  <a:pt x="10167400" y="8095616"/>
                  <a:pt x="10170600" y="8084980"/>
                  <a:pt x="10166790" y="8076785"/>
                </a:cubicBezTo>
                <a:cubicBezTo>
                  <a:pt x="10167666" y="8075870"/>
                  <a:pt x="10168504" y="8074917"/>
                  <a:pt x="10169152" y="8073812"/>
                </a:cubicBezTo>
                <a:cubicBezTo>
                  <a:pt x="10169229" y="8075985"/>
                  <a:pt x="10169686" y="8078233"/>
                  <a:pt x="10170982" y="8080445"/>
                </a:cubicBezTo>
                <a:close/>
                <a:moveTo>
                  <a:pt x="10530204" y="10693178"/>
                </a:moveTo>
                <a:cubicBezTo>
                  <a:pt x="10530242" y="10693178"/>
                  <a:pt x="10530242" y="10693178"/>
                  <a:pt x="10530204" y="10693178"/>
                </a:cubicBezTo>
                <a:cubicBezTo>
                  <a:pt x="10529937" y="10693712"/>
                  <a:pt x="10529670" y="10694208"/>
                  <a:pt x="10529365" y="10694703"/>
                </a:cubicBezTo>
                <a:cubicBezTo>
                  <a:pt x="10503337" y="10738616"/>
                  <a:pt x="10476050" y="10781422"/>
                  <a:pt x="10448154" y="10823734"/>
                </a:cubicBezTo>
                <a:cubicBezTo>
                  <a:pt x="10476050" y="10781422"/>
                  <a:pt x="10503337" y="10738539"/>
                  <a:pt x="10529327" y="10694665"/>
                </a:cubicBezTo>
                <a:cubicBezTo>
                  <a:pt x="10529670" y="10694169"/>
                  <a:pt x="10529937" y="10693637"/>
                  <a:pt x="10530204" y="10693178"/>
                </a:cubicBezTo>
                <a:close/>
                <a:moveTo>
                  <a:pt x="9995449" y="11371492"/>
                </a:moveTo>
                <a:cubicBezTo>
                  <a:pt x="9995449" y="11371911"/>
                  <a:pt x="9995220" y="11372254"/>
                  <a:pt x="9995258" y="11372635"/>
                </a:cubicBezTo>
                <a:cubicBezTo>
                  <a:pt x="9986188" y="11381517"/>
                  <a:pt x="9976927" y="11390208"/>
                  <a:pt x="9967781" y="11399013"/>
                </a:cubicBezTo>
                <a:cubicBezTo>
                  <a:pt x="9967362" y="11398899"/>
                  <a:pt x="9966980" y="11399089"/>
                  <a:pt x="9966523" y="11399013"/>
                </a:cubicBezTo>
                <a:cubicBezTo>
                  <a:pt x="9976126" y="11389788"/>
                  <a:pt x="9985921" y="11380792"/>
                  <a:pt x="9995449" y="11371492"/>
                </a:cubicBezTo>
                <a:close/>
                <a:moveTo>
                  <a:pt x="11746438" y="6571232"/>
                </a:moveTo>
                <a:cubicBezTo>
                  <a:pt x="11763129" y="6544930"/>
                  <a:pt x="11780013" y="6518743"/>
                  <a:pt x="11796171" y="6492098"/>
                </a:cubicBezTo>
                <a:cubicBezTo>
                  <a:pt x="11779974" y="6518819"/>
                  <a:pt x="11763054" y="6545082"/>
                  <a:pt x="11746285" y="6571460"/>
                </a:cubicBezTo>
                <a:cubicBezTo>
                  <a:pt x="11746324" y="6571384"/>
                  <a:pt x="11746362" y="6571308"/>
                  <a:pt x="11746438" y="6571232"/>
                </a:cubicBezTo>
                <a:close/>
                <a:moveTo>
                  <a:pt x="10011379" y="11356320"/>
                </a:moveTo>
                <a:cubicBezTo>
                  <a:pt x="10011683" y="11356016"/>
                  <a:pt x="10011988" y="11355749"/>
                  <a:pt x="10012254" y="11355482"/>
                </a:cubicBezTo>
                <a:cubicBezTo>
                  <a:pt x="10011950" y="11355749"/>
                  <a:pt x="10011683" y="11356054"/>
                  <a:pt x="10011416" y="11356320"/>
                </a:cubicBezTo>
                <a:cubicBezTo>
                  <a:pt x="10011416" y="11356282"/>
                  <a:pt x="10011416" y="11356320"/>
                  <a:pt x="10011379" y="11356320"/>
                </a:cubicBezTo>
                <a:close/>
                <a:moveTo>
                  <a:pt x="10109396" y="11254278"/>
                </a:moveTo>
                <a:cubicBezTo>
                  <a:pt x="10116294" y="11246845"/>
                  <a:pt x="10123574" y="11239831"/>
                  <a:pt x="10130395" y="11232361"/>
                </a:cubicBezTo>
                <a:cubicBezTo>
                  <a:pt x="10117476" y="11246540"/>
                  <a:pt x="10104290" y="11260454"/>
                  <a:pt x="10091142" y="11274443"/>
                </a:cubicBezTo>
                <a:cubicBezTo>
                  <a:pt x="10097353" y="11267810"/>
                  <a:pt x="10103260" y="11260911"/>
                  <a:pt x="10109396" y="11254278"/>
                </a:cubicBezTo>
                <a:close/>
                <a:moveTo>
                  <a:pt x="10090685" y="11273871"/>
                </a:moveTo>
                <a:cubicBezTo>
                  <a:pt x="10090837" y="11274023"/>
                  <a:pt x="10090951" y="11274252"/>
                  <a:pt x="10091142" y="11274443"/>
                </a:cubicBezTo>
                <a:cubicBezTo>
                  <a:pt x="10085578" y="11280352"/>
                  <a:pt x="10080090" y="11286412"/>
                  <a:pt x="10074487" y="11292282"/>
                </a:cubicBezTo>
                <a:lnTo>
                  <a:pt x="10074221" y="11291062"/>
                </a:lnTo>
                <a:cubicBezTo>
                  <a:pt x="10079709" y="11285306"/>
                  <a:pt x="10085235" y="11279627"/>
                  <a:pt x="10090685" y="11273871"/>
                </a:cubicBezTo>
                <a:close/>
                <a:moveTo>
                  <a:pt x="10326507" y="10995646"/>
                </a:moveTo>
                <a:cubicBezTo>
                  <a:pt x="10326660" y="10995532"/>
                  <a:pt x="10326889" y="10995532"/>
                  <a:pt x="10327041" y="10995418"/>
                </a:cubicBezTo>
                <a:cubicBezTo>
                  <a:pt x="10318657" y="11006510"/>
                  <a:pt x="10310196" y="11017564"/>
                  <a:pt x="10301659" y="11028542"/>
                </a:cubicBezTo>
                <a:cubicBezTo>
                  <a:pt x="10301355" y="11028467"/>
                  <a:pt x="10301050" y="11028581"/>
                  <a:pt x="10300745" y="11028542"/>
                </a:cubicBezTo>
                <a:cubicBezTo>
                  <a:pt x="10309282" y="11017526"/>
                  <a:pt x="10318123" y="11006777"/>
                  <a:pt x="10326507" y="10995646"/>
                </a:cubicBezTo>
                <a:close/>
                <a:moveTo>
                  <a:pt x="9951089" y="11413650"/>
                </a:moveTo>
                <a:cubicBezTo>
                  <a:pt x="9951089" y="11414146"/>
                  <a:pt x="9950783" y="11414527"/>
                  <a:pt x="9950821" y="11415023"/>
                </a:cubicBezTo>
                <a:cubicBezTo>
                  <a:pt x="9947278" y="11418376"/>
                  <a:pt x="9943733" y="11421770"/>
                  <a:pt x="9940189" y="11425086"/>
                </a:cubicBezTo>
                <a:cubicBezTo>
                  <a:pt x="9940151" y="11424819"/>
                  <a:pt x="9939960" y="11424591"/>
                  <a:pt x="9939884" y="11424286"/>
                </a:cubicBezTo>
                <a:cubicBezTo>
                  <a:pt x="9943657" y="11420779"/>
                  <a:pt x="9947353" y="11417196"/>
                  <a:pt x="9951089" y="11413650"/>
                </a:cubicBezTo>
                <a:close/>
                <a:moveTo>
                  <a:pt x="10154823" y="11204229"/>
                </a:moveTo>
                <a:cubicBezTo>
                  <a:pt x="10162140" y="11196034"/>
                  <a:pt x="10169724" y="11188105"/>
                  <a:pt x="10176965" y="11179796"/>
                </a:cubicBezTo>
                <a:cubicBezTo>
                  <a:pt x="10161645" y="11197330"/>
                  <a:pt x="10146325" y="11214864"/>
                  <a:pt x="10130624" y="11232093"/>
                </a:cubicBezTo>
                <a:cubicBezTo>
                  <a:pt x="10138893" y="11223021"/>
                  <a:pt x="10146629" y="11213377"/>
                  <a:pt x="10154823" y="11204229"/>
                </a:cubicBezTo>
                <a:close/>
                <a:moveTo>
                  <a:pt x="10281424" y="11053129"/>
                </a:moveTo>
                <a:cubicBezTo>
                  <a:pt x="10281690" y="11053434"/>
                  <a:pt x="10281729" y="11053853"/>
                  <a:pt x="10281995" y="11054157"/>
                </a:cubicBezTo>
                <a:cubicBezTo>
                  <a:pt x="10270867" y="11068224"/>
                  <a:pt x="10259358" y="11081907"/>
                  <a:pt x="10248001" y="11095783"/>
                </a:cubicBezTo>
                <a:cubicBezTo>
                  <a:pt x="10259435" y="11081832"/>
                  <a:pt x="10270220" y="11067308"/>
                  <a:pt x="10281424" y="11053129"/>
                </a:cubicBezTo>
                <a:close/>
                <a:moveTo>
                  <a:pt x="10560006" y="7835497"/>
                </a:moveTo>
                <a:cubicBezTo>
                  <a:pt x="10566256" y="7830885"/>
                  <a:pt x="10572354" y="7826044"/>
                  <a:pt x="10578527" y="7821355"/>
                </a:cubicBezTo>
                <a:cubicBezTo>
                  <a:pt x="10572354" y="7825967"/>
                  <a:pt x="10566484" y="7830885"/>
                  <a:pt x="10560272" y="7835497"/>
                </a:cubicBezTo>
                <a:lnTo>
                  <a:pt x="10560006" y="7835497"/>
                </a:lnTo>
                <a:cubicBezTo>
                  <a:pt x="10560006" y="7835497"/>
                  <a:pt x="10560006" y="7835497"/>
                  <a:pt x="10560006" y="7835497"/>
                </a:cubicBezTo>
                <a:close/>
                <a:moveTo>
                  <a:pt x="10722010" y="7709898"/>
                </a:moveTo>
                <a:cubicBezTo>
                  <a:pt x="10722010" y="7710012"/>
                  <a:pt x="10722010" y="7710126"/>
                  <a:pt x="10722010" y="7710241"/>
                </a:cubicBezTo>
                <a:cubicBezTo>
                  <a:pt x="10715303" y="7715653"/>
                  <a:pt x="10708329" y="7720685"/>
                  <a:pt x="10701622" y="7726022"/>
                </a:cubicBezTo>
                <a:cubicBezTo>
                  <a:pt x="10708405" y="7720647"/>
                  <a:pt x="10715265" y="7715349"/>
                  <a:pt x="10722010" y="7709898"/>
                </a:cubicBezTo>
                <a:close/>
                <a:moveTo>
                  <a:pt x="10232719" y="11114460"/>
                </a:moveTo>
                <a:cubicBezTo>
                  <a:pt x="10232719" y="11114460"/>
                  <a:pt x="10232719" y="11114422"/>
                  <a:pt x="10232719" y="11114460"/>
                </a:cubicBezTo>
                <a:cubicBezTo>
                  <a:pt x="10232719" y="11114499"/>
                  <a:pt x="10232681" y="11114499"/>
                  <a:pt x="10232644" y="11114537"/>
                </a:cubicBezTo>
                <a:cubicBezTo>
                  <a:pt x="10232681" y="11114499"/>
                  <a:pt x="10232681" y="11114499"/>
                  <a:pt x="10232719" y="11114460"/>
                </a:cubicBezTo>
                <a:close/>
                <a:moveTo>
                  <a:pt x="10216789" y="11132796"/>
                </a:moveTo>
                <a:cubicBezTo>
                  <a:pt x="10216866" y="11132796"/>
                  <a:pt x="10216942" y="11132833"/>
                  <a:pt x="10217019" y="11132833"/>
                </a:cubicBezTo>
                <a:cubicBezTo>
                  <a:pt x="10203794" y="11148500"/>
                  <a:pt x="10190609" y="11164167"/>
                  <a:pt x="10177155" y="11179567"/>
                </a:cubicBezTo>
                <a:cubicBezTo>
                  <a:pt x="10177118" y="11179300"/>
                  <a:pt x="10176889" y="11179109"/>
                  <a:pt x="10176812" y="11178842"/>
                </a:cubicBezTo>
                <a:cubicBezTo>
                  <a:pt x="10190189" y="11163556"/>
                  <a:pt x="10203680" y="11148386"/>
                  <a:pt x="10216789" y="11132796"/>
                </a:cubicBezTo>
                <a:close/>
                <a:moveTo>
                  <a:pt x="10413322" y="10874735"/>
                </a:moveTo>
                <a:cubicBezTo>
                  <a:pt x="10413550" y="10874888"/>
                  <a:pt x="10413740" y="10875117"/>
                  <a:pt x="10413970" y="10875231"/>
                </a:cubicBezTo>
                <a:cubicBezTo>
                  <a:pt x="10413245" y="10876299"/>
                  <a:pt x="10412559" y="10877404"/>
                  <a:pt x="10411835" y="10878472"/>
                </a:cubicBezTo>
                <a:cubicBezTo>
                  <a:pt x="10411454" y="10878395"/>
                  <a:pt x="10411072" y="10878547"/>
                  <a:pt x="10410692" y="10878472"/>
                </a:cubicBezTo>
                <a:cubicBezTo>
                  <a:pt x="10411531" y="10877251"/>
                  <a:pt x="10412445" y="10875994"/>
                  <a:pt x="10413322" y="10874735"/>
                </a:cubicBezTo>
                <a:close/>
                <a:moveTo>
                  <a:pt x="11980241" y="6155400"/>
                </a:moveTo>
                <a:cubicBezTo>
                  <a:pt x="11988206" y="6139124"/>
                  <a:pt x="11996514" y="6122961"/>
                  <a:pt x="12004288" y="6106609"/>
                </a:cubicBezTo>
                <a:cubicBezTo>
                  <a:pt x="11996514" y="6122961"/>
                  <a:pt x="11988321" y="6139162"/>
                  <a:pt x="11980241" y="6155400"/>
                </a:cubicBezTo>
                <a:cubicBezTo>
                  <a:pt x="11980241" y="6155400"/>
                  <a:pt x="11980241" y="6155400"/>
                  <a:pt x="11980241" y="6155400"/>
                </a:cubicBezTo>
                <a:cubicBezTo>
                  <a:pt x="11980241" y="6155400"/>
                  <a:pt x="11980241" y="6155400"/>
                  <a:pt x="11980241" y="6155400"/>
                </a:cubicBezTo>
                <a:close/>
                <a:moveTo>
                  <a:pt x="11967703" y="6180863"/>
                </a:moveTo>
                <a:cubicBezTo>
                  <a:pt x="11967703" y="6180863"/>
                  <a:pt x="11967741" y="6180825"/>
                  <a:pt x="11967780" y="6180787"/>
                </a:cubicBezTo>
                <a:cubicBezTo>
                  <a:pt x="11965530" y="6185285"/>
                  <a:pt x="11963396" y="6189821"/>
                  <a:pt x="11961110" y="6194319"/>
                </a:cubicBezTo>
                <a:cubicBezTo>
                  <a:pt x="11961110" y="6194319"/>
                  <a:pt x="11961071" y="6194319"/>
                  <a:pt x="11961071" y="6194319"/>
                </a:cubicBezTo>
                <a:cubicBezTo>
                  <a:pt x="11963282" y="6189859"/>
                  <a:pt x="11965455" y="6185323"/>
                  <a:pt x="11967703" y="6180863"/>
                </a:cubicBezTo>
                <a:close/>
                <a:moveTo>
                  <a:pt x="11126926" y="7345412"/>
                </a:moveTo>
                <a:cubicBezTo>
                  <a:pt x="11126545" y="7346136"/>
                  <a:pt x="11125782" y="7346631"/>
                  <a:pt x="11125478" y="7347394"/>
                </a:cubicBezTo>
                <a:cubicBezTo>
                  <a:pt x="11114541" y="7358410"/>
                  <a:pt x="11103336" y="7369236"/>
                  <a:pt x="11092284" y="7380137"/>
                </a:cubicBezTo>
                <a:cubicBezTo>
                  <a:pt x="11092170" y="7380061"/>
                  <a:pt x="11092018" y="7380023"/>
                  <a:pt x="11091904" y="7379946"/>
                </a:cubicBezTo>
                <a:cubicBezTo>
                  <a:pt x="11103565" y="7368435"/>
                  <a:pt x="11115379" y="7357076"/>
                  <a:pt x="11126926" y="7345412"/>
                </a:cubicBezTo>
                <a:close/>
                <a:moveTo>
                  <a:pt x="11065036" y="7406400"/>
                </a:moveTo>
                <a:cubicBezTo>
                  <a:pt x="11065226" y="7406439"/>
                  <a:pt x="11065417" y="7406400"/>
                  <a:pt x="11065608" y="7406439"/>
                </a:cubicBezTo>
                <a:cubicBezTo>
                  <a:pt x="11064845" y="7407163"/>
                  <a:pt x="11064121" y="7407925"/>
                  <a:pt x="11063359" y="7408650"/>
                </a:cubicBezTo>
                <a:cubicBezTo>
                  <a:pt x="11063854" y="7407887"/>
                  <a:pt x="11064503" y="7407354"/>
                  <a:pt x="11064883" y="7406515"/>
                </a:cubicBezTo>
                <a:lnTo>
                  <a:pt x="11065036" y="7406400"/>
                </a:lnTo>
                <a:close/>
                <a:moveTo>
                  <a:pt x="11945027" y="6226110"/>
                </a:moveTo>
                <a:cubicBezTo>
                  <a:pt x="11945066" y="6226110"/>
                  <a:pt x="11945066" y="6226147"/>
                  <a:pt x="11945066" y="6226186"/>
                </a:cubicBezTo>
                <a:cubicBezTo>
                  <a:pt x="11943846" y="6228511"/>
                  <a:pt x="11942589" y="6230798"/>
                  <a:pt x="11941407" y="6233161"/>
                </a:cubicBezTo>
                <a:cubicBezTo>
                  <a:pt x="11941369" y="6233161"/>
                  <a:pt x="11941331" y="6233123"/>
                  <a:pt x="11941293" y="6233123"/>
                </a:cubicBezTo>
                <a:cubicBezTo>
                  <a:pt x="11942512" y="6230760"/>
                  <a:pt x="11943809" y="6228473"/>
                  <a:pt x="11945027" y="6226110"/>
                </a:cubicBezTo>
                <a:close/>
                <a:moveTo>
                  <a:pt x="12260919" y="5416746"/>
                </a:moveTo>
                <a:cubicBezTo>
                  <a:pt x="12260919" y="5416746"/>
                  <a:pt x="12260957" y="5416746"/>
                  <a:pt x="12260957" y="5416746"/>
                </a:cubicBezTo>
                <a:cubicBezTo>
                  <a:pt x="12258633" y="5425132"/>
                  <a:pt x="12256041" y="5433442"/>
                  <a:pt x="12253678" y="5441828"/>
                </a:cubicBezTo>
                <a:cubicBezTo>
                  <a:pt x="12253678" y="5441828"/>
                  <a:pt x="12253640" y="5441866"/>
                  <a:pt x="12253640" y="5441866"/>
                </a:cubicBezTo>
                <a:cubicBezTo>
                  <a:pt x="12256003" y="5433480"/>
                  <a:pt x="12258594" y="5425132"/>
                  <a:pt x="12260919" y="5416746"/>
                </a:cubicBezTo>
                <a:close/>
                <a:moveTo>
                  <a:pt x="12248724" y="5458790"/>
                </a:moveTo>
                <a:cubicBezTo>
                  <a:pt x="12248724" y="5458790"/>
                  <a:pt x="12248724" y="5458829"/>
                  <a:pt x="12248724" y="5458829"/>
                </a:cubicBezTo>
                <a:cubicBezTo>
                  <a:pt x="12243655" y="5476287"/>
                  <a:pt x="12238739" y="5493783"/>
                  <a:pt x="12233518" y="5511203"/>
                </a:cubicBezTo>
                <a:cubicBezTo>
                  <a:pt x="12238778" y="5493783"/>
                  <a:pt x="12243694" y="5476249"/>
                  <a:pt x="12248724" y="5458790"/>
                </a:cubicBezTo>
                <a:close/>
                <a:moveTo>
                  <a:pt x="11057033" y="7414291"/>
                </a:moveTo>
                <a:cubicBezTo>
                  <a:pt x="11057299" y="7414139"/>
                  <a:pt x="11057681" y="7414177"/>
                  <a:pt x="11057947" y="7414025"/>
                </a:cubicBezTo>
                <a:cubicBezTo>
                  <a:pt x="11043847" y="7427671"/>
                  <a:pt x="11029632" y="7441240"/>
                  <a:pt x="11015379" y="7454697"/>
                </a:cubicBezTo>
                <a:lnTo>
                  <a:pt x="11015150" y="7454506"/>
                </a:lnTo>
                <a:cubicBezTo>
                  <a:pt x="11029212" y="7441203"/>
                  <a:pt x="11043123" y="7427747"/>
                  <a:pt x="11057033" y="7414291"/>
                </a:cubicBezTo>
                <a:close/>
                <a:moveTo>
                  <a:pt x="11217551" y="7251260"/>
                </a:moveTo>
                <a:lnTo>
                  <a:pt x="11217551" y="7251260"/>
                </a:lnTo>
                <a:cubicBezTo>
                  <a:pt x="11195181" y="7275121"/>
                  <a:pt x="11172848" y="7298984"/>
                  <a:pt x="11149982" y="7322350"/>
                </a:cubicBezTo>
                <a:cubicBezTo>
                  <a:pt x="11149982" y="7322312"/>
                  <a:pt x="11149944" y="7322312"/>
                  <a:pt x="11149944" y="7322274"/>
                </a:cubicBezTo>
                <a:cubicBezTo>
                  <a:pt x="11172772" y="7298869"/>
                  <a:pt x="11195181" y="7275084"/>
                  <a:pt x="11217551" y="7251260"/>
                </a:cubicBezTo>
                <a:close/>
                <a:moveTo>
                  <a:pt x="11241445" y="7226140"/>
                </a:moveTo>
                <a:cubicBezTo>
                  <a:pt x="11242056" y="7225492"/>
                  <a:pt x="11242704" y="7224843"/>
                  <a:pt x="11243313" y="7224158"/>
                </a:cubicBezTo>
                <a:cubicBezTo>
                  <a:pt x="11242665" y="7224843"/>
                  <a:pt x="11241979" y="7225530"/>
                  <a:pt x="11241331" y="7226216"/>
                </a:cubicBezTo>
                <a:cubicBezTo>
                  <a:pt x="11241370" y="7226216"/>
                  <a:pt x="11241408" y="7226178"/>
                  <a:pt x="11241445" y="7226140"/>
                </a:cubicBezTo>
                <a:close/>
                <a:moveTo>
                  <a:pt x="11857185" y="6387464"/>
                </a:moveTo>
                <a:lnTo>
                  <a:pt x="11857490" y="6387540"/>
                </a:lnTo>
                <a:cubicBezTo>
                  <a:pt x="11852344" y="6396612"/>
                  <a:pt x="11847314" y="6405722"/>
                  <a:pt x="11842094" y="6414718"/>
                </a:cubicBezTo>
                <a:cubicBezTo>
                  <a:pt x="11841826" y="6414718"/>
                  <a:pt x="11841560" y="6414756"/>
                  <a:pt x="11841293" y="6414794"/>
                </a:cubicBezTo>
                <a:cubicBezTo>
                  <a:pt x="11846590" y="6405684"/>
                  <a:pt x="11851964" y="6396650"/>
                  <a:pt x="11857185" y="6387464"/>
                </a:cubicBezTo>
                <a:close/>
                <a:moveTo>
                  <a:pt x="12048420" y="6010017"/>
                </a:moveTo>
                <a:cubicBezTo>
                  <a:pt x="12048458" y="6009979"/>
                  <a:pt x="12048534" y="6009979"/>
                  <a:pt x="12048610" y="6009941"/>
                </a:cubicBezTo>
                <a:cubicBezTo>
                  <a:pt x="12035690" y="6038987"/>
                  <a:pt x="12022390" y="6067919"/>
                  <a:pt x="12008785" y="6096737"/>
                </a:cubicBezTo>
                <a:cubicBezTo>
                  <a:pt x="12022390" y="6067995"/>
                  <a:pt x="12035538" y="6039025"/>
                  <a:pt x="12048420" y="6010017"/>
                </a:cubicBezTo>
                <a:close/>
                <a:moveTo>
                  <a:pt x="11915836" y="6280733"/>
                </a:moveTo>
                <a:cubicBezTo>
                  <a:pt x="11915950" y="6280809"/>
                  <a:pt x="11915988" y="6280961"/>
                  <a:pt x="11916140" y="6281076"/>
                </a:cubicBezTo>
                <a:cubicBezTo>
                  <a:pt x="11905393" y="6301240"/>
                  <a:pt x="11894533" y="6321329"/>
                  <a:pt x="11883481" y="6341303"/>
                </a:cubicBezTo>
                <a:cubicBezTo>
                  <a:pt x="11894533" y="6321253"/>
                  <a:pt x="11905051" y="6300935"/>
                  <a:pt x="11915836" y="6280733"/>
                </a:cubicBezTo>
                <a:close/>
                <a:moveTo>
                  <a:pt x="12358709" y="4970764"/>
                </a:moveTo>
                <a:cubicBezTo>
                  <a:pt x="12360919" y="4957422"/>
                  <a:pt x="12363396" y="4944119"/>
                  <a:pt x="12365492" y="4930739"/>
                </a:cubicBezTo>
                <a:cubicBezTo>
                  <a:pt x="12363396" y="4944233"/>
                  <a:pt x="12361567" y="4957727"/>
                  <a:pt x="12359357" y="4971221"/>
                </a:cubicBezTo>
                <a:cubicBezTo>
                  <a:pt x="12359166" y="4970992"/>
                  <a:pt x="12358861" y="4970992"/>
                  <a:pt x="12358709" y="4970764"/>
                </a:cubicBezTo>
                <a:close/>
                <a:moveTo>
                  <a:pt x="12174753" y="5690968"/>
                </a:moveTo>
                <a:cubicBezTo>
                  <a:pt x="12174791" y="5691159"/>
                  <a:pt x="12174791" y="5691311"/>
                  <a:pt x="12174829" y="5691502"/>
                </a:cubicBezTo>
                <a:cubicBezTo>
                  <a:pt x="12174067" y="5693712"/>
                  <a:pt x="12173229" y="5695885"/>
                  <a:pt x="12172467" y="5698058"/>
                </a:cubicBezTo>
                <a:cubicBezTo>
                  <a:pt x="12172429" y="5698020"/>
                  <a:pt x="12172352" y="5698020"/>
                  <a:pt x="12172276" y="5697982"/>
                </a:cubicBezTo>
                <a:cubicBezTo>
                  <a:pt x="12173076" y="5695657"/>
                  <a:pt x="12173915" y="5693332"/>
                  <a:pt x="12174753" y="5690968"/>
                </a:cubicBezTo>
                <a:close/>
                <a:moveTo>
                  <a:pt x="10961301" y="7504288"/>
                </a:moveTo>
                <a:cubicBezTo>
                  <a:pt x="10961415" y="7504364"/>
                  <a:pt x="10961492" y="7504517"/>
                  <a:pt x="10961568" y="7504631"/>
                </a:cubicBezTo>
                <a:cubicBezTo>
                  <a:pt x="10948268" y="7516791"/>
                  <a:pt x="10934967" y="7528989"/>
                  <a:pt x="10921553" y="7541034"/>
                </a:cubicBezTo>
                <a:cubicBezTo>
                  <a:pt x="10934967" y="7528951"/>
                  <a:pt x="10947963" y="7516448"/>
                  <a:pt x="10961301" y="7504288"/>
                </a:cubicBezTo>
                <a:close/>
                <a:moveTo>
                  <a:pt x="10861111" y="7593523"/>
                </a:moveTo>
                <a:cubicBezTo>
                  <a:pt x="10861607" y="7593332"/>
                  <a:pt x="10862139" y="7593218"/>
                  <a:pt x="10862635" y="7593027"/>
                </a:cubicBezTo>
                <a:cubicBezTo>
                  <a:pt x="10861377" y="7594133"/>
                  <a:pt x="10860082" y="7595238"/>
                  <a:pt x="10858786" y="7596343"/>
                </a:cubicBezTo>
                <a:cubicBezTo>
                  <a:pt x="10858862" y="7596039"/>
                  <a:pt x="10858862" y="7595695"/>
                  <a:pt x="10858900" y="7595428"/>
                </a:cubicBezTo>
                <a:cubicBezTo>
                  <a:pt x="10859663" y="7594781"/>
                  <a:pt x="10860387" y="7594171"/>
                  <a:pt x="10861111" y="7593523"/>
                </a:cubicBezTo>
                <a:close/>
                <a:moveTo>
                  <a:pt x="12146285" y="5770559"/>
                </a:moveTo>
                <a:lnTo>
                  <a:pt x="12146171" y="5771131"/>
                </a:lnTo>
                <a:cubicBezTo>
                  <a:pt x="12145294" y="5773494"/>
                  <a:pt x="12144532" y="5775858"/>
                  <a:pt x="12143617" y="5778221"/>
                </a:cubicBezTo>
                <a:cubicBezTo>
                  <a:pt x="12143312" y="5778488"/>
                  <a:pt x="12143237" y="5778869"/>
                  <a:pt x="12142931" y="5779136"/>
                </a:cubicBezTo>
                <a:cubicBezTo>
                  <a:pt x="12144074" y="5776276"/>
                  <a:pt x="12145218" y="5773418"/>
                  <a:pt x="12146285" y="5770559"/>
                </a:cubicBezTo>
                <a:close/>
                <a:moveTo>
                  <a:pt x="10880509" y="7576713"/>
                </a:moveTo>
                <a:cubicBezTo>
                  <a:pt x="10892971" y="7565811"/>
                  <a:pt x="10905699" y="7555176"/>
                  <a:pt x="10918047" y="7544160"/>
                </a:cubicBezTo>
                <a:cubicBezTo>
                  <a:pt x="10906271" y="7554680"/>
                  <a:pt x="10894648" y="7565315"/>
                  <a:pt x="10882796" y="7575760"/>
                </a:cubicBezTo>
                <a:cubicBezTo>
                  <a:pt x="10881919" y="7575912"/>
                  <a:pt x="10881271" y="7576446"/>
                  <a:pt x="10880509" y="7576713"/>
                </a:cubicBezTo>
                <a:close/>
                <a:moveTo>
                  <a:pt x="12053374" y="5999192"/>
                </a:moveTo>
                <a:cubicBezTo>
                  <a:pt x="12054022" y="5997667"/>
                  <a:pt x="12054745" y="5996219"/>
                  <a:pt x="12055431" y="5994694"/>
                </a:cubicBezTo>
                <a:cubicBezTo>
                  <a:pt x="12053222" y="5999764"/>
                  <a:pt x="12050897" y="6004833"/>
                  <a:pt x="12048648" y="6009865"/>
                </a:cubicBezTo>
                <a:cubicBezTo>
                  <a:pt x="12050249" y="6006320"/>
                  <a:pt x="12051811" y="6002775"/>
                  <a:pt x="12053374" y="5999192"/>
                </a:cubicBezTo>
                <a:close/>
                <a:moveTo>
                  <a:pt x="12223229" y="5544899"/>
                </a:moveTo>
                <a:cubicBezTo>
                  <a:pt x="12224448" y="5540973"/>
                  <a:pt x="12225820" y="5537085"/>
                  <a:pt x="12227002" y="5533121"/>
                </a:cubicBezTo>
                <a:cubicBezTo>
                  <a:pt x="12225782" y="5537085"/>
                  <a:pt x="12224486" y="5540973"/>
                  <a:pt x="12223229" y="5544899"/>
                </a:cubicBezTo>
                <a:cubicBezTo>
                  <a:pt x="12223266" y="5544899"/>
                  <a:pt x="12223229" y="5544899"/>
                  <a:pt x="12223229" y="5544899"/>
                </a:cubicBezTo>
                <a:close/>
                <a:moveTo>
                  <a:pt x="12186681" y="5657348"/>
                </a:moveTo>
                <a:cubicBezTo>
                  <a:pt x="12186758" y="5657348"/>
                  <a:pt x="12186795" y="5657386"/>
                  <a:pt x="12186834" y="5657386"/>
                </a:cubicBezTo>
                <a:cubicBezTo>
                  <a:pt x="12184470" y="5664247"/>
                  <a:pt x="12182070" y="5671109"/>
                  <a:pt x="12179631" y="5677970"/>
                </a:cubicBezTo>
                <a:cubicBezTo>
                  <a:pt x="12179479" y="5678161"/>
                  <a:pt x="12179326" y="5678389"/>
                  <a:pt x="12179136" y="5678580"/>
                </a:cubicBezTo>
                <a:cubicBezTo>
                  <a:pt x="12181613" y="5671451"/>
                  <a:pt x="12184243" y="5664438"/>
                  <a:pt x="12186681" y="5657348"/>
                </a:cubicBezTo>
                <a:close/>
                <a:moveTo>
                  <a:pt x="12207032" y="5595139"/>
                </a:moveTo>
                <a:cubicBezTo>
                  <a:pt x="12207070" y="5595177"/>
                  <a:pt x="12207146" y="5595215"/>
                  <a:pt x="12207184" y="5595215"/>
                </a:cubicBezTo>
                <a:cubicBezTo>
                  <a:pt x="12203831" y="5605546"/>
                  <a:pt x="12200439" y="5615875"/>
                  <a:pt x="12197009" y="5626168"/>
                </a:cubicBezTo>
                <a:cubicBezTo>
                  <a:pt x="12200477" y="5615913"/>
                  <a:pt x="12203679" y="5605507"/>
                  <a:pt x="12207032" y="5595139"/>
                </a:cubicBezTo>
                <a:close/>
                <a:moveTo>
                  <a:pt x="12320065" y="5175954"/>
                </a:moveTo>
                <a:cubicBezTo>
                  <a:pt x="12320179" y="5175420"/>
                  <a:pt x="12320332" y="5174924"/>
                  <a:pt x="12320447" y="5174391"/>
                </a:cubicBezTo>
                <a:cubicBezTo>
                  <a:pt x="12320332" y="5174924"/>
                  <a:pt x="12320179" y="5175420"/>
                  <a:pt x="12320065" y="5175954"/>
                </a:cubicBezTo>
                <a:lnTo>
                  <a:pt x="12320065" y="5175954"/>
                </a:lnTo>
                <a:close/>
                <a:moveTo>
                  <a:pt x="12313701" y="5203742"/>
                </a:moveTo>
                <a:cubicBezTo>
                  <a:pt x="12313740" y="5203742"/>
                  <a:pt x="12313740" y="5203742"/>
                  <a:pt x="12313701" y="5203742"/>
                </a:cubicBezTo>
                <a:cubicBezTo>
                  <a:pt x="12309242" y="5223830"/>
                  <a:pt x="12304822" y="5243918"/>
                  <a:pt x="12300058" y="5263969"/>
                </a:cubicBezTo>
                <a:cubicBezTo>
                  <a:pt x="12300020" y="5264006"/>
                  <a:pt x="12299944" y="5264083"/>
                  <a:pt x="12299906" y="5264121"/>
                </a:cubicBezTo>
                <a:cubicBezTo>
                  <a:pt x="12304669" y="5244032"/>
                  <a:pt x="12309242" y="5223906"/>
                  <a:pt x="12313701" y="5203742"/>
                </a:cubicBezTo>
                <a:close/>
                <a:moveTo>
                  <a:pt x="12138092" y="5791714"/>
                </a:moveTo>
                <a:cubicBezTo>
                  <a:pt x="12138130" y="5792057"/>
                  <a:pt x="12137939" y="5792324"/>
                  <a:pt x="12138015" y="5792629"/>
                </a:cubicBezTo>
                <a:cubicBezTo>
                  <a:pt x="12133251" y="5805132"/>
                  <a:pt x="12128297" y="5817559"/>
                  <a:pt x="12123381" y="5829985"/>
                </a:cubicBezTo>
                <a:cubicBezTo>
                  <a:pt x="12123381" y="5829947"/>
                  <a:pt x="12123305" y="5829947"/>
                  <a:pt x="12123305" y="5829947"/>
                </a:cubicBezTo>
                <a:cubicBezTo>
                  <a:pt x="12128260" y="5817216"/>
                  <a:pt x="12133251" y="5804484"/>
                  <a:pt x="12138092" y="5791714"/>
                </a:cubicBezTo>
                <a:close/>
                <a:moveTo>
                  <a:pt x="2965957" y="12008294"/>
                </a:moveTo>
                <a:lnTo>
                  <a:pt x="2965957" y="12008294"/>
                </a:lnTo>
                <a:cubicBezTo>
                  <a:pt x="2950865" y="11994038"/>
                  <a:pt x="2935774" y="11979819"/>
                  <a:pt x="2921025" y="11965220"/>
                </a:cubicBezTo>
                <a:cubicBezTo>
                  <a:pt x="2921025" y="11965220"/>
                  <a:pt x="2921025" y="11965220"/>
                  <a:pt x="2921025" y="11965182"/>
                </a:cubicBezTo>
                <a:cubicBezTo>
                  <a:pt x="2935812" y="11979782"/>
                  <a:pt x="2950903" y="11994038"/>
                  <a:pt x="2965957" y="12008294"/>
                </a:cubicBezTo>
                <a:close/>
                <a:moveTo>
                  <a:pt x="3042786" y="12078051"/>
                </a:moveTo>
                <a:cubicBezTo>
                  <a:pt x="3043319" y="12078660"/>
                  <a:pt x="3043967" y="12079156"/>
                  <a:pt x="3044577" y="12079651"/>
                </a:cubicBezTo>
                <a:cubicBezTo>
                  <a:pt x="3036269" y="12072332"/>
                  <a:pt x="3027885" y="12065052"/>
                  <a:pt x="3019653" y="12057619"/>
                </a:cubicBezTo>
                <a:cubicBezTo>
                  <a:pt x="3027313" y="12064480"/>
                  <a:pt x="3035087" y="12071227"/>
                  <a:pt x="3042786" y="12078051"/>
                </a:cubicBezTo>
                <a:close/>
                <a:moveTo>
                  <a:pt x="11388778" y="7058458"/>
                </a:moveTo>
                <a:cubicBezTo>
                  <a:pt x="11405698" y="7038332"/>
                  <a:pt x="11422810" y="7018319"/>
                  <a:pt x="11439387" y="6997888"/>
                </a:cubicBezTo>
                <a:cubicBezTo>
                  <a:pt x="11422696" y="7018434"/>
                  <a:pt x="11405927" y="7038827"/>
                  <a:pt x="11388893" y="7059068"/>
                </a:cubicBezTo>
                <a:cubicBezTo>
                  <a:pt x="11388893" y="7058877"/>
                  <a:pt x="11388778" y="7058687"/>
                  <a:pt x="11388778" y="7058458"/>
                </a:cubicBezTo>
                <a:close/>
                <a:moveTo>
                  <a:pt x="12395675" y="4692272"/>
                </a:moveTo>
                <a:cubicBezTo>
                  <a:pt x="12395903" y="4689794"/>
                  <a:pt x="12396246" y="4687278"/>
                  <a:pt x="12396514" y="4684801"/>
                </a:cubicBezTo>
                <a:cubicBezTo>
                  <a:pt x="12395751" y="4692386"/>
                  <a:pt x="12395103" y="4700010"/>
                  <a:pt x="12394341" y="4707595"/>
                </a:cubicBezTo>
                <a:cubicBezTo>
                  <a:pt x="12394799" y="4702488"/>
                  <a:pt x="12395294" y="4697342"/>
                  <a:pt x="12395828" y="4692234"/>
                </a:cubicBezTo>
                <a:cubicBezTo>
                  <a:pt x="12395751" y="4692234"/>
                  <a:pt x="12395714" y="4692272"/>
                  <a:pt x="12395675" y="4692272"/>
                </a:cubicBezTo>
                <a:close/>
                <a:moveTo>
                  <a:pt x="3398921" y="12341294"/>
                </a:moveTo>
                <a:cubicBezTo>
                  <a:pt x="3399683" y="12341752"/>
                  <a:pt x="3400407" y="12342171"/>
                  <a:pt x="3401170" y="12342628"/>
                </a:cubicBezTo>
                <a:cubicBezTo>
                  <a:pt x="3400445" y="12342209"/>
                  <a:pt x="3399683" y="12341790"/>
                  <a:pt x="3398959" y="12341332"/>
                </a:cubicBezTo>
                <a:cubicBezTo>
                  <a:pt x="3398921" y="12341332"/>
                  <a:pt x="3398921" y="12341332"/>
                  <a:pt x="3398921" y="12341294"/>
                </a:cubicBezTo>
                <a:close/>
                <a:moveTo>
                  <a:pt x="2644120" y="11654900"/>
                </a:moveTo>
                <a:lnTo>
                  <a:pt x="2644120" y="11654900"/>
                </a:lnTo>
                <a:cubicBezTo>
                  <a:pt x="2633716" y="11641788"/>
                  <a:pt x="2623617" y="11628485"/>
                  <a:pt x="2613404" y="11615219"/>
                </a:cubicBezTo>
                <a:cubicBezTo>
                  <a:pt x="2613404" y="11615219"/>
                  <a:pt x="2613404" y="11615219"/>
                  <a:pt x="2613404" y="11615219"/>
                </a:cubicBezTo>
                <a:cubicBezTo>
                  <a:pt x="2623617" y="11628446"/>
                  <a:pt x="2633716" y="11641750"/>
                  <a:pt x="2644120" y="11654900"/>
                </a:cubicBezTo>
                <a:close/>
                <a:moveTo>
                  <a:pt x="12336605" y="5093542"/>
                </a:moveTo>
                <a:cubicBezTo>
                  <a:pt x="12336795" y="5093618"/>
                  <a:pt x="12336986" y="5093771"/>
                  <a:pt x="12337177" y="5093847"/>
                </a:cubicBezTo>
                <a:cubicBezTo>
                  <a:pt x="12332795" y="5116375"/>
                  <a:pt x="12327877" y="5138788"/>
                  <a:pt x="12323114" y="5161240"/>
                </a:cubicBezTo>
                <a:cubicBezTo>
                  <a:pt x="12327916" y="5138750"/>
                  <a:pt x="12332222" y="5116146"/>
                  <a:pt x="12336605" y="5093542"/>
                </a:cubicBezTo>
                <a:close/>
                <a:moveTo>
                  <a:pt x="3112755" y="12138239"/>
                </a:moveTo>
                <a:cubicBezTo>
                  <a:pt x="3115080" y="12140145"/>
                  <a:pt x="3117481" y="12142012"/>
                  <a:pt x="3119805" y="12143919"/>
                </a:cubicBezTo>
                <a:cubicBezTo>
                  <a:pt x="3117443" y="12142012"/>
                  <a:pt x="3115042" y="12140182"/>
                  <a:pt x="3112755" y="12138239"/>
                </a:cubicBezTo>
                <a:cubicBezTo>
                  <a:pt x="3112717" y="12138277"/>
                  <a:pt x="3112717" y="12138239"/>
                  <a:pt x="3112755" y="12138239"/>
                </a:cubicBezTo>
                <a:close/>
                <a:moveTo>
                  <a:pt x="3378609" y="12329059"/>
                </a:moveTo>
                <a:cubicBezTo>
                  <a:pt x="3378609" y="12329059"/>
                  <a:pt x="3378570" y="12329059"/>
                  <a:pt x="3378570" y="12329059"/>
                </a:cubicBezTo>
                <a:cubicBezTo>
                  <a:pt x="3372244" y="12325323"/>
                  <a:pt x="3365880" y="12321625"/>
                  <a:pt x="3359668" y="12317699"/>
                </a:cubicBezTo>
                <a:cubicBezTo>
                  <a:pt x="3359668" y="12317699"/>
                  <a:pt x="3359668" y="12317661"/>
                  <a:pt x="3359668" y="12317661"/>
                </a:cubicBezTo>
                <a:cubicBezTo>
                  <a:pt x="3365880" y="12321587"/>
                  <a:pt x="3372320" y="12325208"/>
                  <a:pt x="3378609" y="12329059"/>
                </a:cubicBezTo>
                <a:close/>
                <a:moveTo>
                  <a:pt x="12392778" y="4718268"/>
                </a:moveTo>
                <a:cubicBezTo>
                  <a:pt x="12392969" y="4718383"/>
                  <a:pt x="12393084" y="4718573"/>
                  <a:pt x="12393274" y="4718688"/>
                </a:cubicBezTo>
                <a:cubicBezTo>
                  <a:pt x="12390264" y="4747124"/>
                  <a:pt x="12386796" y="4775522"/>
                  <a:pt x="12383251" y="4803920"/>
                </a:cubicBezTo>
                <a:cubicBezTo>
                  <a:pt x="12386834" y="4775408"/>
                  <a:pt x="12389806" y="4746857"/>
                  <a:pt x="12392778" y="4718268"/>
                </a:cubicBezTo>
                <a:close/>
                <a:moveTo>
                  <a:pt x="12355127" y="4991843"/>
                </a:moveTo>
                <a:cubicBezTo>
                  <a:pt x="12355316" y="4991652"/>
                  <a:pt x="12355507" y="4991423"/>
                  <a:pt x="12355736" y="4991271"/>
                </a:cubicBezTo>
                <a:cubicBezTo>
                  <a:pt x="12352687" y="5008539"/>
                  <a:pt x="12349600" y="5025768"/>
                  <a:pt x="12346475" y="5042997"/>
                </a:cubicBezTo>
                <a:cubicBezTo>
                  <a:pt x="12349562" y="5025959"/>
                  <a:pt x="12352230" y="5008882"/>
                  <a:pt x="12355127" y="4991843"/>
                </a:cubicBezTo>
                <a:close/>
                <a:moveTo>
                  <a:pt x="3470910" y="7007227"/>
                </a:moveTo>
                <a:cubicBezTo>
                  <a:pt x="3466985" y="7007380"/>
                  <a:pt x="3463593" y="7009781"/>
                  <a:pt x="3460850" y="7012830"/>
                </a:cubicBezTo>
                <a:cubicBezTo>
                  <a:pt x="3444462" y="7017824"/>
                  <a:pt x="3428113" y="7023122"/>
                  <a:pt x="3411802" y="7028764"/>
                </a:cubicBezTo>
                <a:cubicBezTo>
                  <a:pt x="3414394" y="7027887"/>
                  <a:pt x="3416985" y="7027011"/>
                  <a:pt x="3419615" y="7026096"/>
                </a:cubicBezTo>
                <a:cubicBezTo>
                  <a:pt x="3423197" y="7020721"/>
                  <a:pt x="3423845" y="7013402"/>
                  <a:pt x="3418814" y="7008142"/>
                </a:cubicBezTo>
                <a:cubicBezTo>
                  <a:pt x="3423616" y="7007113"/>
                  <a:pt x="3427846" y="7004025"/>
                  <a:pt x="3429866" y="6998955"/>
                </a:cubicBezTo>
                <a:cubicBezTo>
                  <a:pt x="3430057" y="6998536"/>
                  <a:pt x="3430057" y="6998498"/>
                  <a:pt x="3430133" y="6998270"/>
                </a:cubicBezTo>
                <a:cubicBezTo>
                  <a:pt x="3430247" y="6998155"/>
                  <a:pt x="3430247" y="6998117"/>
                  <a:pt x="3430324" y="6998003"/>
                </a:cubicBezTo>
                <a:lnTo>
                  <a:pt x="3430324" y="6998003"/>
                </a:lnTo>
                <a:cubicBezTo>
                  <a:pt x="3431200" y="6997583"/>
                  <a:pt x="3432076" y="6997202"/>
                  <a:pt x="3432991" y="6996935"/>
                </a:cubicBezTo>
                <a:cubicBezTo>
                  <a:pt x="3433449" y="6996783"/>
                  <a:pt x="3433715" y="6996364"/>
                  <a:pt x="3434134" y="6996134"/>
                </a:cubicBezTo>
                <a:cubicBezTo>
                  <a:pt x="3434744" y="6996668"/>
                  <a:pt x="3434897" y="6997393"/>
                  <a:pt x="3435659" y="6997812"/>
                </a:cubicBezTo>
                <a:cubicBezTo>
                  <a:pt x="3442633" y="7002005"/>
                  <a:pt x="3449188" y="6999680"/>
                  <a:pt x="3453456" y="6995029"/>
                </a:cubicBezTo>
                <a:cubicBezTo>
                  <a:pt x="3456124" y="6998994"/>
                  <a:pt x="3458982" y="7002539"/>
                  <a:pt x="3463555" y="7004826"/>
                </a:cubicBezTo>
                <a:cubicBezTo>
                  <a:pt x="3466109" y="7006160"/>
                  <a:pt x="3468014" y="7006808"/>
                  <a:pt x="3470910" y="7007227"/>
                </a:cubicBezTo>
                <a:close/>
                <a:moveTo>
                  <a:pt x="2596292" y="11592958"/>
                </a:moveTo>
                <a:cubicBezTo>
                  <a:pt x="2596292" y="11592958"/>
                  <a:pt x="2596292" y="11592958"/>
                  <a:pt x="2596292" y="11592958"/>
                </a:cubicBezTo>
                <a:cubicBezTo>
                  <a:pt x="2548083" y="11529606"/>
                  <a:pt x="2501780" y="11465148"/>
                  <a:pt x="2457535" y="11399813"/>
                </a:cubicBezTo>
                <a:cubicBezTo>
                  <a:pt x="2457535" y="11399813"/>
                  <a:pt x="2457535" y="11399813"/>
                  <a:pt x="2457535" y="11399813"/>
                </a:cubicBezTo>
                <a:cubicBezTo>
                  <a:pt x="2501780" y="11465110"/>
                  <a:pt x="2548121" y="11529606"/>
                  <a:pt x="2596292" y="11592958"/>
                </a:cubicBezTo>
                <a:close/>
                <a:moveTo>
                  <a:pt x="11827650" y="6438351"/>
                </a:moveTo>
                <a:cubicBezTo>
                  <a:pt x="11827687" y="6438580"/>
                  <a:pt x="11827650" y="6438809"/>
                  <a:pt x="11827687" y="6439038"/>
                </a:cubicBezTo>
                <a:cubicBezTo>
                  <a:pt x="11821628" y="6449367"/>
                  <a:pt x="11815493" y="6459660"/>
                  <a:pt x="11809357" y="6469913"/>
                </a:cubicBezTo>
                <a:cubicBezTo>
                  <a:pt x="11811300" y="6466635"/>
                  <a:pt x="11813244" y="6463395"/>
                  <a:pt x="11815188" y="6460117"/>
                </a:cubicBezTo>
                <a:cubicBezTo>
                  <a:pt x="11815150" y="6460079"/>
                  <a:pt x="11815112" y="6460079"/>
                  <a:pt x="11815073" y="6460041"/>
                </a:cubicBezTo>
                <a:cubicBezTo>
                  <a:pt x="11819341" y="6452836"/>
                  <a:pt x="11823419" y="6445556"/>
                  <a:pt x="11827650" y="6438351"/>
                </a:cubicBezTo>
                <a:close/>
                <a:moveTo>
                  <a:pt x="12342207" y="5065411"/>
                </a:moveTo>
                <a:cubicBezTo>
                  <a:pt x="12343007" y="5061256"/>
                  <a:pt x="12343922" y="5057101"/>
                  <a:pt x="12344684" y="5052908"/>
                </a:cubicBezTo>
                <a:cubicBezTo>
                  <a:pt x="12343922" y="5057063"/>
                  <a:pt x="12343236" y="5061256"/>
                  <a:pt x="12342436" y="5065411"/>
                </a:cubicBezTo>
                <a:cubicBezTo>
                  <a:pt x="12342359" y="5065449"/>
                  <a:pt x="12342284" y="5065449"/>
                  <a:pt x="12342207" y="5065411"/>
                </a:cubicBezTo>
                <a:close/>
                <a:moveTo>
                  <a:pt x="4014012" y="7156955"/>
                </a:moveTo>
                <a:lnTo>
                  <a:pt x="4014012" y="7156955"/>
                </a:lnTo>
                <a:cubicBezTo>
                  <a:pt x="4011611" y="7153791"/>
                  <a:pt x="4008867" y="7150704"/>
                  <a:pt x="4006352" y="7147578"/>
                </a:cubicBezTo>
                <a:cubicBezTo>
                  <a:pt x="4008829" y="7146740"/>
                  <a:pt x="4010887" y="7145100"/>
                  <a:pt x="4012374" y="7142928"/>
                </a:cubicBezTo>
                <a:cubicBezTo>
                  <a:pt x="4016261" y="7142166"/>
                  <a:pt x="4019424" y="7139688"/>
                  <a:pt x="4021596" y="7136295"/>
                </a:cubicBezTo>
                <a:cubicBezTo>
                  <a:pt x="4021520" y="7138697"/>
                  <a:pt x="4021824" y="7141174"/>
                  <a:pt x="4022968" y="7143500"/>
                </a:cubicBezTo>
                <a:cubicBezTo>
                  <a:pt x="4019614" y="7145100"/>
                  <a:pt x="4016794" y="7147731"/>
                  <a:pt x="4015689" y="7151390"/>
                </a:cubicBezTo>
                <a:lnTo>
                  <a:pt x="4014012" y="7156955"/>
                </a:lnTo>
                <a:close/>
                <a:moveTo>
                  <a:pt x="2388365" y="11295026"/>
                </a:moveTo>
                <a:cubicBezTo>
                  <a:pt x="2395606" y="11306386"/>
                  <a:pt x="2403304" y="11317593"/>
                  <a:pt x="2410698" y="11328875"/>
                </a:cubicBezTo>
                <a:cubicBezTo>
                  <a:pt x="2403342" y="11317593"/>
                  <a:pt x="2395644" y="11306386"/>
                  <a:pt x="2388365" y="11295026"/>
                </a:cubicBezTo>
                <a:cubicBezTo>
                  <a:pt x="2388404" y="11295026"/>
                  <a:pt x="2388365" y="11295026"/>
                  <a:pt x="2388365" y="11295026"/>
                </a:cubicBezTo>
                <a:close/>
                <a:moveTo>
                  <a:pt x="11249982" y="7216991"/>
                </a:moveTo>
                <a:cubicBezTo>
                  <a:pt x="11250020" y="7216954"/>
                  <a:pt x="11250059" y="7216915"/>
                  <a:pt x="11250097" y="7216839"/>
                </a:cubicBezTo>
                <a:cubicBezTo>
                  <a:pt x="11249639" y="7217335"/>
                  <a:pt x="11249220" y="7217830"/>
                  <a:pt x="11248763" y="7218326"/>
                </a:cubicBezTo>
                <a:cubicBezTo>
                  <a:pt x="11249182" y="7217906"/>
                  <a:pt x="11249563" y="7217449"/>
                  <a:pt x="11249982" y="7216991"/>
                </a:cubicBezTo>
                <a:close/>
                <a:moveTo>
                  <a:pt x="11323076" y="7135114"/>
                </a:moveTo>
                <a:cubicBezTo>
                  <a:pt x="11323153" y="7135266"/>
                  <a:pt x="11323076" y="7135457"/>
                  <a:pt x="11323192" y="7135609"/>
                </a:cubicBezTo>
                <a:cubicBezTo>
                  <a:pt x="11305051" y="7156269"/>
                  <a:pt x="11286568" y="7176548"/>
                  <a:pt x="11268084" y="7196865"/>
                </a:cubicBezTo>
                <a:cubicBezTo>
                  <a:pt x="11268084" y="7196827"/>
                  <a:pt x="11268046" y="7196827"/>
                  <a:pt x="11268046" y="7196789"/>
                </a:cubicBezTo>
                <a:cubicBezTo>
                  <a:pt x="11286568" y="7176395"/>
                  <a:pt x="11304898" y="7155812"/>
                  <a:pt x="11323076" y="7135114"/>
                </a:cubicBezTo>
                <a:close/>
                <a:moveTo>
                  <a:pt x="11373268" y="7077022"/>
                </a:moveTo>
                <a:cubicBezTo>
                  <a:pt x="11373420" y="7076983"/>
                  <a:pt x="11373572" y="7077022"/>
                  <a:pt x="11373725" y="7076983"/>
                </a:cubicBezTo>
                <a:cubicBezTo>
                  <a:pt x="11369227" y="7082282"/>
                  <a:pt x="11364654" y="7087466"/>
                  <a:pt x="11360120" y="7092764"/>
                </a:cubicBezTo>
                <a:cubicBezTo>
                  <a:pt x="11364502" y="7087504"/>
                  <a:pt x="11368847" y="7082243"/>
                  <a:pt x="11373268" y="7077022"/>
                </a:cubicBezTo>
                <a:close/>
              </a:path>
            </a:pathLst>
          </a:custGeom>
          <a:solidFill>
            <a:srgbClr val="B21E46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7" name="Google Shape;1037;p31"/>
          <p:cNvSpPr/>
          <p:nvPr/>
        </p:nvSpPr>
        <p:spPr>
          <a:xfrm rot="-3801261">
            <a:off x="11520899" y="353952"/>
            <a:ext cx="12256447" cy="12721091"/>
          </a:xfrm>
          <a:custGeom>
            <a:rect b="b" l="l" r="r" t="t"/>
            <a:pathLst>
              <a:path extrusionOk="0" h="12721091" w="12256447">
                <a:moveTo>
                  <a:pt x="10701189" y="7609520"/>
                </a:moveTo>
                <a:cubicBezTo>
                  <a:pt x="10700465" y="7610130"/>
                  <a:pt x="10699742" y="7610778"/>
                  <a:pt x="10699017" y="7611426"/>
                </a:cubicBezTo>
                <a:cubicBezTo>
                  <a:pt x="10699055" y="7611007"/>
                  <a:pt x="10699131" y="7610588"/>
                  <a:pt x="10699169" y="7610168"/>
                </a:cubicBezTo>
                <a:cubicBezTo>
                  <a:pt x="10699894" y="7610130"/>
                  <a:pt x="10700542" y="7609787"/>
                  <a:pt x="10701189" y="7609520"/>
                </a:cubicBezTo>
                <a:close/>
                <a:moveTo>
                  <a:pt x="12243147" y="4621855"/>
                </a:moveTo>
                <a:cubicBezTo>
                  <a:pt x="12241127" y="4647662"/>
                  <a:pt x="12239222" y="4673506"/>
                  <a:pt x="12236745" y="4699312"/>
                </a:cubicBezTo>
                <a:cubicBezTo>
                  <a:pt x="12236706" y="4699807"/>
                  <a:pt x="12236630" y="4700303"/>
                  <a:pt x="12236592" y="4700798"/>
                </a:cubicBezTo>
                <a:cubicBezTo>
                  <a:pt x="12236325" y="4703314"/>
                  <a:pt x="12235982" y="4705792"/>
                  <a:pt x="12235754" y="4708269"/>
                </a:cubicBezTo>
                <a:cubicBezTo>
                  <a:pt x="12229161" y="4710557"/>
                  <a:pt x="12223977" y="4716579"/>
                  <a:pt x="12226226" y="4725346"/>
                </a:cubicBezTo>
                <a:cubicBezTo>
                  <a:pt x="12227331" y="4729692"/>
                  <a:pt x="12229847" y="4732551"/>
                  <a:pt x="12232857" y="4734266"/>
                </a:cubicBezTo>
                <a:cubicBezTo>
                  <a:pt x="12229847" y="4762854"/>
                  <a:pt x="12226913" y="4791405"/>
                  <a:pt x="12223329" y="4819917"/>
                </a:cubicBezTo>
                <a:cubicBezTo>
                  <a:pt x="12223140" y="4821290"/>
                  <a:pt x="12222986" y="4822662"/>
                  <a:pt x="12222834" y="4824034"/>
                </a:cubicBezTo>
                <a:cubicBezTo>
                  <a:pt x="12217956" y="4862724"/>
                  <a:pt x="12212506" y="4901338"/>
                  <a:pt x="12206599" y="4939875"/>
                </a:cubicBezTo>
                <a:cubicBezTo>
                  <a:pt x="12206256" y="4942163"/>
                  <a:pt x="12205913" y="4944488"/>
                  <a:pt x="12205570" y="4946775"/>
                </a:cubicBezTo>
                <a:cubicBezTo>
                  <a:pt x="12203474" y="4960155"/>
                  <a:pt x="12200997" y="4973458"/>
                  <a:pt x="12198787" y="4986799"/>
                </a:cubicBezTo>
                <a:cubicBezTo>
                  <a:pt x="12193795" y="4980471"/>
                  <a:pt x="12185906" y="4978718"/>
                  <a:pt x="12178780" y="4982606"/>
                </a:cubicBezTo>
                <a:lnTo>
                  <a:pt x="12172873" y="4985808"/>
                </a:lnTo>
                <a:cubicBezTo>
                  <a:pt x="12165937" y="4989620"/>
                  <a:pt x="12163688" y="5000254"/>
                  <a:pt x="12168109" y="5006658"/>
                </a:cubicBezTo>
                <a:cubicBezTo>
                  <a:pt x="12173025" y="5013748"/>
                  <a:pt x="12181524" y="5015464"/>
                  <a:pt x="12188955" y="5011423"/>
                </a:cubicBezTo>
                <a:lnTo>
                  <a:pt x="12194862" y="5008221"/>
                </a:lnTo>
                <a:cubicBezTo>
                  <a:pt x="12195015" y="5008145"/>
                  <a:pt x="12195129" y="5007993"/>
                  <a:pt x="12195243" y="5007879"/>
                </a:cubicBezTo>
                <a:cubicBezTo>
                  <a:pt x="12192347" y="5024917"/>
                  <a:pt x="12189679" y="5042032"/>
                  <a:pt x="12186592" y="5059033"/>
                </a:cubicBezTo>
                <a:cubicBezTo>
                  <a:pt x="12185983" y="5062349"/>
                  <a:pt x="12185410" y="5065665"/>
                  <a:pt x="12184801" y="5068943"/>
                </a:cubicBezTo>
                <a:cubicBezTo>
                  <a:pt x="12184039" y="5073136"/>
                  <a:pt x="12183086" y="5077292"/>
                  <a:pt x="12182324" y="5081446"/>
                </a:cubicBezTo>
                <a:cubicBezTo>
                  <a:pt x="12182247" y="5081446"/>
                  <a:pt x="12182210" y="5081446"/>
                  <a:pt x="12182133" y="5081446"/>
                </a:cubicBezTo>
                <a:cubicBezTo>
                  <a:pt x="12172453" y="5082361"/>
                  <a:pt x="12163346" y="5092196"/>
                  <a:pt x="12169405" y="5103326"/>
                </a:cubicBezTo>
                <a:cubicBezTo>
                  <a:pt x="12171272" y="5106757"/>
                  <a:pt x="12173940" y="5108510"/>
                  <a:pt x="12176760" y="5109578"/>
                </a:cubicBezTo>
                <a:cubicBezTo>
                  <a:pt x="12172378" y="5132182"/>
                  <a:pt x="12168071" y="5154786"/>
                  <a:pt x="12163307" y="5177314"/>
                </a:cubicBezTo>
                <a:cubicBezTo>
                  <a:pt x="12162392" y="5181697"/>
                  <a:pt x="12161516" y="5186043"/>
                  <a:pt x="12160563" y="5190427"/>
                </a:cubicBezTo>
                <a:cubicBezTo>
                  <a:pt x="12160449" y="5190960"/>
                  <a:pt x="12160296" y="5191455"/>
                  <a:pt x="12160182" y="5191989"/>
                </a:cubicBezTo>
                <a:lnTo>
                  <a:pt x="12159801" y="5191265"/>
                </a:lnTo>
                <a:cubicBezTo>
                  <a:pt x="12156028" y="5184327"/>
                  <a:pt x="12145128" y="5182383"/>
                  <a:pt x="12138878" y="5186881"/>
                </a:cubicBezTo>
                <a:cubicBezTo>
                  <a:pt x="12131791" y="5191989"/>
                  <a:pt x="12130457" y="5200375"/>
                  <a:pt x="12134496" y="5207808"/>
                </a:cubicBezTo>
                <a:lnTo>
                  <a:pt x="12137698" y="5213716"/>
                </a:lnTo>
                <a:cubicBezTo>
                  <a:pt x="12140632" y="5219129"/>
                  <a:pt x="12147796" y="5221150"/>
                  <a:pt x="12153818" y="5219777"/>
                </a:cubicBezTo>
                <a:cubicBezTo>
                  <a:pt x="12149321" y="5239942"/>
                  <a:pt x="12144786" y="5260068"/>
                  <a:pt x="12139984" y="5280156"/>
                </a:cubicBezTo>
                <a:cubicBezTo>
                  <a:pt x="12138650" y="5281376"/>
                  <a:pt x="12136935" y="5282101"/>
                  <a:pt x="12136173" y="5284006"/>
                </a:cubicBezTo>
                <a:cubicBezTo>
                  <a:pt x="12134763" y="5287551"/>
                  <a:pt x="12134953" y="5291897"/>
                  <a:pt x="12136439" y="5295632"/>
                </a:cubicBezTo>
                <a:cubicBezTo>
                  <a:pt x="12135220" y="5300778"/>
                  <a:pt x="12134039" y="5305925"/>
                  <a:pt x="12132782" y="5311032"/>
                </a:cubicBezTo>
                <a:cubicBezTo>
                  <a:pt x="12125998" y="5338820"/>
                  <a:pt x="12118604" y="5366456"/>
                  <a:pt x="12111249" y="5394091"/>
                </a:cubicBezTo>
                <a:cubicBezTo>
                  <a:pt x="12111134" y="5394091"/>
                  <a:pt x="12111020" y="5394091"/>
                  <a:pt x="12110906" y="5394168"/>
                </a:cubicBezTo>
                <a:lnTo>
                  <a:pt x="12106638" y="5397217"/>
                </a:lnTo>
                <a:cubicBezTo>
                  <a:pt x="12106447" y="5397256"/>
                  <a:pt x="12106295" y="5397293"/>
                  <a:pt x="12106104" y="5397370"/>
                </a:cubicBezTo>
                <a:cubicBezTo>
                  <a:pt x="12112202" y="5389556"/>
                  <a:pt x="12111668" y="5377053"/>
                  <a:pt x="12099511" y="5375032"/>
                </a:cubicBezTo>
                <a:cubicBezTo>
                  <a:pt x="12088802" y="5373241"/>
                  <a:pt x="12081447" y="5381894"/>
                  <a:pt x="12080685" y="5390128"/>
                </a:cubicBezTo>
                <a:cubicBezTo>
                  <a:pt x="12079161" y="5386963"/>
                  <a:pt x="12076188" y="5384486"/>
                  <a:pt x="12071386" y="5383685"/>
                </a:cubicBezTo>
                <a:cubicBezTo>
                  <a:pt x="12065327" y="5382694"/>
                  <a:pt x="12060487" y="5385172"/>
                  <a:pt x="12057172" y="5388870"/>
                </a:cubicBezTo>
                <a:cubicBezTo>
                  <a:pt x="12055304" y="5387383"/>
                  <a:pt x="12053246" y="5386354"/>
                  <a:pt x="12051074" y="5385972"/>
                </a:cubicBezTo>
                <a:cubicBezTo>
                  <a:pt x="12046615" y="5380026"/>
                  <a:pt x="12037012" y="5379111"/>
                  <a:pt x="12031180" y="5383075"/>
                </a:cubicBezTo>
                <a:cubicBezTo>
                  <a:pt x="12023901" y="5388031"/>
                  <a:pt x="12023253" y="5396874"/>
                  <a:pt x="12027141" y="5404079"/>
                </a:cubicBezTo>
                <a:lnTo>
                  <a:pt x="12030342" y="5409987"/>
                </a:lnTo>
                <a:cubicBezTo>
                  <a:pt x="12033696" y="5416162"/>
                  <a:pt x="12042003" y="5417611"/>
                  <a:pt x="12048292" y="5415247"/>
                </a:cubicBezTo>
                <a:cubicBezTo>
                  <a:pt x="12052065" y="5414866"/>
                  <a:pt x="12055456" y="5412884"/>
                  <a:pt x="12058201" y="5410254"/>
                </a:cubicBezTo>
                <a:cubicBezTo>
                  <a:pt x="12059572" y="5411054"/>
                  <a:pt x="12061020" y="5411817"/>
                  <a:pt x="12062964" y="5412122"/>
                </a:cubicBezTo>
                <a:cubicBezTo>
                  <a:pt x="12073672" y="5413913"/>
                  <a:pt x="12080990" y="5405298"/>
                  <a:pt x="12081790" y="5397027"/>
                </a:cubicBezTo>
                <a:cubicBezTo>
                  <a:pt x="12083277" y="5400191"/>
                  <a:pt x="12086288" y="5402630"/>
                  <a:pt x="12091089" y="5403431"/>
                </a:cubicBezTo>
                <a:cubicBezTo>
                  <a:pt x="12092347" y="5403621"/>
                  <a:pt x="12093261" y="5403011"/>
                  <a:pt x="12094404" y="5402935"/>
                </a:cubicBezTo>
                <a:lnTo>
                  <a:pt x="12091204" y="5404688"/>
                </a:lnTo>
                <a:cubicBezTo>
                  <a:pt x="12084267" y="5408462"/>
                  <a:pt x="12080266" y="5417534"/>
                  <a:pt x="12084306" y="5424929"/>
                </a:cubicBezTo>
                <a:cubicBezTo>
                  <a:pt x="12087545" y="5430800"/>
                  <a:pt x="12094481" y="5434230"/>
                  <a:pt x="12101036" y="5432781"/>
                </a:cubicBezTo>
                <a:cubicBezTo>
                  <a:pt x="12098711" y="5441167"/>
                  <a:pt x="12096120" y="5449516"/>
                  <a:pt x="12093757" y="5457902"/>
                </a:cubicBezTo>
                <a:cubicBezTo>
                  <a:pt x="12088688" y="5461561"/>
                  <a:pt x="12085829" y="5467774"/>
                  <a:pt x="12088840" y="5474788"/>
                </a:cubicBezTo>
                <a:cubicBezTo>
                  <a:pt x="12083810" y="5492246"/>
                  <a:pt x="12078894" y="5509780"/>
                  <a:pt x="12073635" y="5527200"/>
                </a:cubicBezTo>
                <a:cubicBezTo>
                  <a:pt x="12071424" y="5534519"/>
                  <a:pt x="12069367" y="5541838"/>
                  <a:pt x="12067118" y="5549157"/>
                </a:cubicBezTo>
                <a:cubicBezTo>
                  <a:pt x="12065937" y="5553083"/>
                  <a:pt x="12064565" y="5557009"/>
                  <a:pt x="12063345" y="5560935"/>
                </a:cubicBezTo>
                <a:cubicBezTo>
                  <a:pt x="12059953" y="5562421"/>
                  <a:pt x="12056676" y="5564175"/>
                  <a:pt x="12053817" y="5566653"/>
                </a:cubicBezTo>
                <a:cubicBezTo>
                  <a:pt x="12051035" y="5569092"/>
                  <a:pt x="12049549" y="5572790"/>
                  <a:pt x="12049283" y="5576525"/>
                </a:cubicBezTo>
                <a:cubicBezTo>
                  <a:pt x="12045167" y="5575954"/>
                  <a:pt x="12040785" y="5576906"/>
                  <a:pt x="12037660" y="5579193"/>
                </a:cubicBezTo>
                <a:cubicBezTo>
                  <a:pt x="12030533" y="5584530"/>
                  <a:pt x="12030457" y="5593259"/>
                  <a:pt x="12034572" y="5600349"/>
                </a:cubicBezTo>
                <a:cubicBezTo>
                  <a:pt x="12037544" y="5605419"/>
                  <a:pt x="12042119" y="5608697"/>
                  <a:pt x="12047149" y="5611175"/>
                </a:cubicBezTo>
                <a:cubicBezTo>
                  <a:pt x="12043794" y="5621505"/>
                  <a:pt x="12040594" y="5631911"/>
                  <a:pt x="12037164" y="5642241"/>
                </a:cubicBezTo>
                <a:cubicBezTo>
                  <a:pt x="12033505" y="5640792"/>
                  <a:pt x="12029313" y="5640678"/>
                  <a:pt x="12025350" y="5642584"/>
                </a:cubicBezTo>
                <a:lnTo>
                  <a:pt x="12025044" y="5642698"/>
                </a:lnTo>
                <a:cubicBezTo>
                  <a:pt x="12022873" y="5638201"/>
                  <a:pt x="12018680" y="5635036"/>
                  <a:pt x="12013116" y="5634122"/>
                </a:cubicBezTo>
                <a:lnTo>
                  <a:pt x="12006638" y="5633055"/>
                </a:lnTo>
                <a:cubicBezTo>
                  <a:pt x="11998978" y="5631758"/>
                  <a:pt x="11990975" y="5639115"/>
                  <a:pt x="11990709" y="5646624"/>
                </a:cubicBezTo>
                <a:cubicBezTo>
                  <a:pt x="11990403" y="5655239"/>
                  <a:pt x="11996082" y="5661186"/>
                  <a:pt x="12004314" y="5662558"/>
                </a:cubicBezTo>
                <a:lnTo>
                  <a:pt x="12010792" y="5663663"/>
                </a:lnTo>
                <a:cubicBezTo>
                  <a:pt x="12011287" y="5663740"/>
                  <a:pt x="12011744" y="5663511"/>
                  <a:pt x="12012240" y="5663511"/>
                </a:cubicBezTo>
                <a:cubicBezTo>
                  <a:pt x="12012469" y="5664083"/>
                  <a:pt x="12012430" y="5664731"/>
                  <a:pt x="12012735" y="5665264"/>
                </a:cubicBezTo>
                <a:cubicBezTo>
                  <a:pt x="12015670" y="5670563"/>
                  <a:pt x="12021119" y="5673612"/>
                  <a:pt x="12026798" y="5673345"/>
                </a:cubicBezTo>
                <a:cubicBezTo>
                  <a:pt x="12024397" y="5680436"/>
                  <a:pt x="12021730" y="5687487"/>
                  <a:pt x="12019291" y="5694577"/>
                </a:cubicBezTo>
                <a:cubicBezTo>
                  <a:pt x="12016699" y="5697169"/>
                  <a:pt x="12014794" y="5700524"/>
                  <a:pt x="12014527" y="5704031"/>
                </a:cubicBezTo>
                <a:cubicBezTo>
                  <a:pt x="12014450" y="5705098"/>
                  <a:pt x="12014717" y="5706051"/>
                  <a:pt x="12014907" y="5707004"/>
                </a:cubicBezTo>
                <a:cubicBezTo>
                  <a:pt x="12014069" y="5709367"/>
                  <a:pt x="12013230" y="5711692"/>
                  <a:pt x="12012430" y="5714018"/>
                </a:cubicBezTo>
                <a:cubicBezTo>
                  <a:pt x="12010830" y="5712989"/>
                  <a:pt x="12009039" y="5712226"/>
                  <a:pt x="12007134" y="5711998"/>
                </a:cubicBezTo>
                <a:cubicBezTo>
                  <a:pt x="11998939" y="5711044"/>
                  <a:pt x="11991737" y="5716076"/>
                  <a:pt x="11990098" y="5724195"/>
                </a:cubicBezTo>
                <a:cubicBezTo>
                  <a:pt x="11990060" y="5724424"/>
                  <a:pt x="11990022" y="5724576"/>
                  <a:pt x="11989984" y="5724729"/>
                </a:cubicBezTo>
                <a:cubicBezTo>
                  <a:pt x="11989946" y="5724805"/>
                  <a:pt x="11989946" y="5724843"/>
                  <a:pt x="11989907" y="5724919"/>
                </a:cubicBezTo>
                <a:cubicBezTo>
                  <a:pt x="11989832" y="5724958"/>
                  <a:pt x="11989870" y="5724958"/>
                  <a:pt x="11989755" y="5725034"/>
                </a:cubicBezTo>
                <a:cubicBezTo>
                  <a:pt x="11988955" y="5725606"/>
                  <a:pt x="11988155" y="5726139"/>
                  <a:pt x="11987278" y="5726597"/>
                </a:cubicBezTo>
                <a:cubicBezTo>
                  <a:pt x="11980343" y="5730561"/>
                  <a:pt x="11979770" y="5741386"/>
                  <a:pt x="11984115" y="5747295"/>
                </a:cubicBezTo>
                <a:cubicBezTo>
                  <a:pt x="11987926" y="5752441"/>
                  <a:pt x="11993491" y="5753203"/>
                  <a:pt x="11998939" y="5751983"/>
                </a:cubicBezTo>
                <a:cubicBezTo>
                  <a:pt x="11998330" y="5753660"/>
                  <a:pt x="11997759" y="5755338"/>
                  <a:pt x="11997148" y="5757015"/>
                </a:cubicBezTo>
                <a:cubicBezTo>
                  <a:pt x="11994023" y="5765554"/>
                  <a:pt x="11991127" y="5774130"/>
                  <a:pt x="11987964" y="5782630"/>
                </a:cubicBezTo>
                <a:cubicBezTo>
                  <a:pt x="11988688" y="5780572"/>
                  <a:pt x="11989412" y="5778475"/>
                  <a:pt x="11990175" y="5776417"/>
                </a:cubicBezTo>
                <a:cubicBezTo>
                  <a:pt x="11988688" y="5778018"/>
                  <a:pt x="11987545" y="5779886"/>
                  <a:pt x="11987164" y="5782096"/>
                </a:cubicBezTo>
                <a:lnTo>
                  <a:pt x="11986439" y="5786556"/>
                </a:lnTo>
                <a:cubicBezTo>
                  <a:pt x="11985373" y="5789415"/>
                  <a:pt x="11984191" y="5792236"/>
                  <a:pt x="11983125" y="5795133"/>
                </a:cubicBezTo>
                <a:cubicBezTo>
                  <a:pt x="11979618" y="5798564"/>
                  <a:pt x="11977675" y="5802985"/>
                  <a:pt x="11978246" y="5807712"/>
                </a:cubicBezTo>
                <a:cubicBezTo>
                  <a:pt x="11973406" y="5820482"/>
                  <a:pt x="11968414" y="5833213"/>
                  <a:pt x="11963422" y="5845945"/>
                </a:cubicBezTo>
                <a:cubicBezTo>
                  <a:pt x="11958925" y="5839808"/>
                  <a:pt x="11951036" y="5838436"/>
                  <a:pt x="11944290" y="5841675"/>
                </a:cubicBezTo>
                <a:lnTo>
                  <a:pt x="11938345" y="5844496"/>
                </a:lnTo>
                <a:cubicBezTo>
                  <a:pt x="11931142" y="5847927"/>
                  <a:pt x="11929122" y="5858143"/>
                  <a:pt x="11932895" y="5864737"/>
                </a:cubicBezTo>
                <a:cubicBezTo>
                  <a:pt x="11937126" y="5872094"/>
                  <a:pt x="11945891" y="5873618"/>
                  <a:pt x="11953132" y="5870188"/>
                </a:cubicBezTo>
                <a:lnTo>
                  <a:pt x="11954275" y="5869654"/>
                </a:lnTo>
                <a:cubicBezTo>
                  <a:pt x="11953970" y="5870416"/>
                  <a:pt x="11953704" y="5871179"/>
                  <a:pt x="11953399" y="5871903"/>
                </a:cubicBezTo>
                <a:cubicBezTo>
                  <a:pt x="11950045" y="5880365"/>
                  <a:pt x="11946881" y="5888904"/>
                  <a:pt x="11943452" y="5897366"/>
                </a:cubicBezTo>
                <a:cubicBezTo>
                  <a:pt x="11931028" y="5928013"/>
                  <a:pt x="11918033" y="5958469"/>
                  <a:pt x="11904885" y="5988850"/>
                </a:cubicBezTo>
                <a:cubicBezTo>
                  <a:pt x="11901722" y="5996130"/>
                  <a:pt x="11898787" y="6003449"/>
                  <a:pt x="11895587" y="6010692"/>
                </a:cubicBezTo>
                <a:cubicBezTo>
                  <a:pt x="11894939" y="6012216"/>
                  <a:pt x="11894214" y="6013665"/>
                  <a:pt x="11893528" y="6015189"/>
                </a:cubicBezTo>
                <a:cubicBezTo>
                  <a:pt x="11894748" y="6012368"/>
                  <a:pt x="11896005" y="6009586"/>
                  <a:pt x="11897225" y="6006765"/>
                </a:cubicBezTo>
                <a:cubicBezTo>
                  <a:pt x="11895929" y="6003030"/>
                  <a:pt x="11892994" y="5999980"/>
                  <a:pt x="11887621" y="5999104"/>
                </a:cubicBezTo>
                <a:cubicBezTo>
                  <a:pt x="11875730" y="5997121"/>
                  <a:pt x="11868032" y="6008023"/>
                  <a:pt x="11868909" y="6016943"/>
                </a:cubicBezTo>
                <a:cubicBezTo>
                  <a:pt x="11866432" y="6010577"/>
                  <a:pt x="11860564" y="6006765"/>
                  <a:pt x="11853437" y="6007299"/>
                </a:cubicBezTo>
                <a:cubicBezTo>
                  <a:pt x="11844138" y="6007947"/>
                  <a:pt x="11833163" y="6009891"/>
                  <a:pt x="11826645" y="6017172"/>
                </a:cubicBezTo>
                <a:cubicBezTo>
                  <a:pt x="11825617" y="6017896"/>
                  <a:pt x="11824626" y="6018658"/>
                  <a:pt x="11823749" y="6019535"/>
                </a:cubicBezTo>
                <a:cubicBezTo>
                  <a:pt x="11819367" y="6023880"/>
                  <a:pt x="11817842" y="6030284"/>
                  <a:pt x="11820358" y="6036154"/>
                </a:cubicBezTo>
                <a:cubicBezTo>
                  <a:pt x="11822873" y="6041987"/>
                  <a:pt x="11827675" y="6043816"/>
                  <a:pt x="11833277" y="6045417"/>
                </a:cubicBezTo>
                <a:cubicBezTo>
                  <a:pt x="11828856" y="6044159"/>
                  <a:pt x="11833734" y="6045646"/>
                  <a:pt x="11834572" y="6045989"/>
                </a:cubicBezTo>
                <a:cubicBezTo>
                  <a:pt x="11835677" y="6046408"/>
                  <a:pt x="11836745" y="6046941"/>
                  <a:pt x="11837850" y="6047399"/>
                </a:cubicBezTo>
                <a:cubicBezTo>
                  <a:pt x="11838041" y="6047475"/>
                  <a:pt x="11838116" y="6047513"/>
                  <a:pt x="11838231" y="6047590"/>
                </a:cubicBezTo>
                <a:cubicBezTo>
                  <a:pt x="11838574" y="6047819"/>
                  <a:pt x="11838879" y="6048009"/>
                  <a:pt x="11839184" y="6048276"/>
                </a:cubicBezTo>
                <a:cubicBezTo>
                  <a:pt x="11842500" y="6054908"/>
                  <a:pt x="11851150" y="6057920"/>
                  <a:pt x="11857896" y="6055061"/>
                </a:cubicBezTo>
                <a:cubicBezTo>
                  <a:pt x="11865555" y="6051821"/>
                  <a:pt x="11868528" y="6043168"/>
                  <a:pt x="11865746" y="6035659"/>
                </a:cubicBezTo>
                <a:cubicBezTo>
                  <a:pt x="11865441" y="6034859"/>
                  <a:pt x="11864984" y="6034210"/>
                  <a:pt x="11864603" y="6033486"/>
                </a:cubicBezTo>
                <a:cubicBezTo>
                  <a:pt x="11868185" y="6030513"/>
                  <a:pt x="11870396" y="6025862"/>
                  <a:pt x="11870129" y="6021326"/>
                </a:cubicBezTo>
                <a:cubicBezTo>
                  <a:pt x="11871691" y="6024376"/>
                  <a:pt x="11874664" y="6026739"/>
                  <a:pt x="11879351" y="6027501"/>
                </a:cubicBezTo>
                <a:cubicBezTo>
                  <a:pt x="11882896" y="6028112"/>
                  <a:pt x="11885907" y="6027273"/>
                  <a:pt x="11888612" y="6025977"/>
                </a:cubicBezTo>
                <a:cubicBezTo>
                  <a:pt x="11875693" y="6054985"/>
                  <a:pt x="11862545" y="6083955"/>
                  <a:pt x="11848978" y="6112734"/>
                </a:cubicBezTo>
                <a:cubicBezTo>
                  <a:pt x="11847454" y="6116012"/>
                  <a:pt x="11846005" y="6119328"/>
                  <a:pt x="11844481" y="6122606"/>
                </a:cubicBezTo>
                <a:cubicBezTo>
                  <a:pt x="11836707" y="6138959"/>
                  <a:pt x="11828399" y="6155121"/>
                  <a:pt x="11820434" y="6171397"/>
                </a:cubicBezTo>
                <a:cubicBezTo>
                  <a:pt x="11816661" y="6164993"/>
                  <a:pt x="11806715" y="6161449"/>
                  <a:pt x="11800197" y="6166099"/>
                </a:cubicBezTo>
                <a:lnTo>
                  <a:pt x="11792613" y="6171512"/>
                </a:lnTo>
                <a:cubicBezTo>
                  <a:pt x="11786097" y="6176162"/>
                  <a:pt x="11783010" y="6184434"/>
                  <a:pt x="11787317" y="6191791"/>
                </a:cubicBezTo>
                <a:cubicBezTo>
                  <a:pt x="11791090" y="6198195"/>
                  <a:pt x="11801036" y="6201778"/>
                  <a:pt x="11807590" y="6197089"/>
                </a:cubicBezTo>
                <a:cubicBezTo>
                  <a:pt x="11807706" y="6197013"/>
                  <a:pt x="11807781" y="6196937"/>
                  <a:pt x="11807895" y="6196861"/>
                </a:cubicBezTo>
                <a:cubicBezTo>
                  <a:pt x="11805647" y="6201320"/>
                  <a:pt x="11803513" y="6205856"/>
                  <a:pt x="11801265" y="6210316"/>
                </a:cubicBezTo>
                <a:cubicBezTo>
                  <a:pt x="11799626" y="6209401"/>
                  <a:pt x="11797872" y="6208791"/>
                  <a:pt x="11796006" y="6208677"/>
                </a:cubicBezTo>
                <a:cubicBezTo>
                  <a:pt x="11787660" y="6208106"/>
                  <a:pt x="11780952" y="6213480"/>
                  <a:pt x="11779619" y="6221714"/>
                </a:cubicBezTo>
                <a:lnTo>
                  <a:pt x="11778551" y="6228194"/>
                </a:lnTo>
                <a:cubicBezTo>
                  <a:pt x="11777637" y="6233569"/>
                  <a:pt x="11780762" y="6239095"/>
                  <a:pt x="11785297" y="6242145"/>
                </a:cubicBezTo>
                <a:cubicBezTo>
                  <a:pt x="11784077" y="6244509"/>
                  <a:pt x="11782781" y="6246796"/>
                  <a:pt x="11781562" y="6249159"/>
                </a:cubicBezTo>
                <a:cubicBezTo>
                  <a:pt x="11781105" y="6249006"/>
                  <a:pt x="11780685" y="6248739"/>
                  <a:pt x="11780190" y="6248701"/>
                </a:cubicBezTo>
                <a:cubicBezTo>
                  <a:pt x="11779237" y="6248625"/>
                  <a:pt x="11778437" y="6248854"/>
                  <a:pt x="11777560" y="6248892"/>
                </a:cubicBezTo>
                <a:cubicBezTo>
                  <a:pt x="11779123" y="6246719"/>
                  <a:pt x="11780304" y="6244356"/>
                  <a:pt x="11780381" y="6241802"/>
                </a:cubicBezTo>
                <a:cubicBezTo>
                  <a:pt x="11780724" y="6233225"/>
                  <a:pt x="11775045" y="6227165"/>
                  <a:pt x="11766851" y="6225792"/>
                </a:cubicBezTo>
                <a:lnTo>
                  <a:pt x="11760373" y="6224725"/>
                </a:lnTo>
                <a:cubicBezTo>
                  <a:pt x="11752712" y="6223467"/>
                  <a:pt x="11744671" y="6230709"/>
                  <a:pt x="11744367" y="6238219"/>
                </a:cubicBezTo>
                <a:cubicBezTo>
                  <a:pt x="11744023" y="6246796"/>
                  <a:pt x="11749664" y="6252856"/>
                  <a:pt x="11757858" y="6254228"/>
                </a:cubicBezTo>
                <a:lnTo>
                  <a:pt x="11764337" y="6255334"/>
                </a:lnTo>
                <a:cubicBezTo>
                  <a:pt x="11764908" y="6255410"/>
                  <a:pt x="11765480" y="6255182"/>
                  <a:pt x="11766051" y="6255182"/>
                </a:cubicBezTo>
                <a:cubicBezTo>
                  <a:pt x="11764832" y="6257011"/>
                  <a:pt x="11763803" y="6259031"/>
                  <a:pt x="11763269" y="6261395"/>
                </a:cubicBezTo>
                <a:lnTo>
                  <a:pt x="11761821" y="6267875"/>
                </a:lnTo>
                <a:cubicBezTo>
                  <a:pt x="11761630" y="6268675"/>
                  <a:pt x="11761897" y="6269476"/>
                  <a:pt x="11761897" y="6270276"/>
                </a:cubicBezTo>
                <a:cubicBezTo>
                  <a:pt x="11757705" y="6270200"/>
                  <a:pt x="11754542" y="6271725"/>
                  <a:pt x="11752446" y="6274317"/>
                </a:cubicBezTo>
                <a:cubicBezTo>
                  <a:pt x="11750426" y="6271115"/>
                  <a:pt x="11747225" y="6268637"/>
                  <a:pt x="11743337" y="6267760"/>
                </a:cubicBezTo>
                <a:lnTo>
                  <a:pt x="11730266" y="6264787"/>
                </a:lnTo>
                <a:cubicBezTo>
                  <a:pt x="11722416" y="6263034"/>
                  <a:pt x="11714184" y="6268027"/>
                  <a:pt x="11712355" y="6275918"/>
                </a:cubicBezTo>
                <a:cubicBezTo>
                  <a:pt x="11710525" y="6283770"/>
                  <a:pt x="11715632" y="6292042"/>
                  <a:pt x="11723521" y="6293833"/>
                </a:cubicBezTo>
                <a:lnTo>
                  <a:pt x="11736478" y="6296730"/>
                </a:lnTo>
                <a:cubicBezTo>
                  <a:pt x="11742080" y="6297988"/>
                  <a:pt x="11747796" y="6295701"/>
                  <a:pt x="11751303" y="6291432"/>
                </a:cubicBezTo>
                <a:cubicBezTo>
                  <a:pt x="11752369" y="6293490"/>
                  <a:pt x="11754008" y="6295205"/>
                  <a:pt x="11755953" y="6296654"/>
                </a:cubicBezTo>
                <a:cubicBezTo>
                  <a:pt x="11745205" y="6316857"/>
                  <a:pt x="11734648" y="6337212"/>
                  <a:pt x="11723559" y="6357223"/>
                </a:cubicBezTo>
                <a:cubicBezTo>
                  <a:pt x="11721273" y="6361340"/>
                  <a:pt x="11718948" y="6365419"/>
                  <a:pt x="11716661" y="6369536"/>
                </a:cubicBezTo>
                <a:lnTo>
                  <a:pt x="11714336" y="6366296"/>
                </a:lnTo>
                <a:cubicBezTo>
                  <a:pt x="11709687" y="6359777"/>
                  <a:pt x="11700311" y="6358062"/>
                  <a:pt x="11693718" y="6362675"/>
                </a:cubicBezTo>
                <a:cubicBezTo>
                  <a:pt x="11690594" y="6364848"/>
                  <a:pt x="11688650" y="6368202"/>
                  <a:pt x="11687888" y="6371785"/>
                </a:cubicBezTo>
                <a:cubicBezTo>
                  <a:pt x="11682057" y="6372395"/>
                  <a:pt x="11676836" y="6375978"/>
                  <a:pt x="11674969" y="6382115"/>
                </a:cubicBezTo>
                <a:cubicBezTo>
                  <a:pt x="11672797" y="6389433"/>
                  <a:pt x="11677141" y="6398887"/>
                  <a:pt x="11685029" y="6400679"/>
                </a:cubicBezTo>
                <a:lnTo>
                  <a:pt x="11697302" y="6403423"/>
                </a:lnTo>
                <a:cubicBezTo>
                  <a:pt x="11692080" y="6412571"/>
                  <a:pt x="11686707" y="6421643"/>
                  <a:pt x="11681409" y="6430753"/>
                </a:cubicBezTo>
                <a:cubicBezTo>
                  <a:pt x="11680533" y="6430753"/>
                  <a:pt x="11679656" y="6430716"/>
                  <a:pt x="11678818" y="6430983"/>
                </a:cubicBezTo>
                <a:cubicBezTo>
                  <a:pt x="11678551" y="6430182"/>
                  <a:pt x="11678513" y="6429267"/>
                  <a:pt x="11678056" y="6428543"/>
                </a:cubicBezTo>
                <a:lnTo>
                  <a:pt x="11673025" y="6420614"/>
                </a:lnTo>
                <a:cubicBezTo>
                  <a:pt x="11669176" y="6414554"/>
                  <a:pt x="11662431" y="6411276"/>
                  <a:pt x="11655571" y="6413296"/>
                </a:cubicBezTo>
                <a:cubicBezTo>
                  <a:pt x="11649931" y="6413791"/>
                  <a:pt x="11644672" y="6417222"/>
                  <a:pt x="11643071" y="6424388"/>
                </a:cubicBezTo>
                <a:cubicBezTo>
                  <a:pt x="11641433" y="6431783"/>
                  <a:pt x="11645015" y="6437157"/>
                  <a:pt x="11650160" y="6439978"/>
                </a:cubicBezTo>
                <a:lnTo>
                  <a:pt x="11651379" y="6441922"/>
                </a:lnTo>
                <a:cubicBezTo>
                  <a:pt x="11654961" y="6447564"/>
                  <a:pt x="11661059" y="6450766"/>
                  <a:pt x="11667424" y="6449660"/>
                </a:cubicBezTo>
                <a:cubicBezTo>
                  <a:pt x="11667233" y="6451261"/>
                  <a:pt x="11667424" y="6452824"/>
                  <a:pt x="11667766" y="6454311"/>
                </a:cubicBezTo>
                <a:cubicBezTo>
                  <a:pt x="11663536" y="6461515"/>
                  <a:pt x="11659458" y="6468795"/>
                  <a:pt x="11655190" y="6475962"/>
                </a:cubicBezTo>
                <a:cubicBezTo>
                  <a:pt x="11653094" y="6473713"/>
                  <a:pt x="11650579" y="6471883"/>
                  <a:pt x="11647530" y="6471273"/>
                </a:cubicBezTo>
                <a:cubicBezTo>
                  <a:pt x="11639451" y="6469634"/>
                  <a:pt x="11631714" y="6475085"/>
                  <a:pt x="11629962" y="6482976"/>
                </a:cubicBezTo>
                <a:lnTo>
                  <a:pt x="11628513" y="6489417"/>
                </a:lnTo>
                <a:cubicBezTo>
                  <a:pt x="11626951" y="6496355"/>
                  <a:pt x="11631296" y="6503178"/>
                  <a:pt x="11637621" y="6505885"/>
                </a:cubicBezTo>
                <a:cubicBezTo>
                  <a:pt x="11637203" y="6506609"/>
                  <a:pt x="11636783" y="6507333"/>
                  <a:pt x="11636326" y="6508057"/>
                </a:cubicBezTo>
                <a:cubicBezTo>
                  <a:pt x="11620167" y="6534702"/>
                  <a:pt x="11603285" y="6560889"/>
                  <a:pt x="11586593" y="6587191"/>
                </a:cubicBezTo>
                <a:cubicBezTo>
                  <a:pt x="11590137" y="6582693"/>
                  <a:pt x="11590975" y="6576441"/>
                  <a:pt x="11588269" y="6570914"/>
                </a:cubicBezTo>
                <a:cubicBezTo>
                  <a:pt x="11585716" y="6565692"/>
                  <a:pt x="11580875" y="6562071"/>
                  <a:pt x="11576570" y="6558335"/>
                </a:cubicBezTo>
                <a:cubicBezTo>
                  <a:pt x="11576036" y="6557878"/>
                  <a:pt x="11575312" y="6557687"/>
                  <a:pt x="11574702" y="6557306"/>
                </a:cubicBezTo>
                <a:cubicBezTo>
                  <a:pt x="11575731" y="6555819"/>
                  <a:pt x="11576570" y="6554180"/>
                  <a:pt x="11576989" y="6552389"/>
                </a:cubicBezTo>
                <a:cubicBezTo>
                  <a:pt x="11578818" y="6544575"/>
                  <a:pt x="11573711" y="6536265"/>
                  <a:pt x="11565823" y="6534473"/>
                </a:cubicBezTo>
                <a:lnTo>
                  <a:pt x="11552904" y="6531576"/>
                </a:lnTo>
                <a:cubicBezTo>
                  <a:pt x="11545053" y="6529823"/>
                  <a:pt x="11536822" y="6534816"/>
                  <a:pt x="11534992" y="6542707"/>
                </a:cubicBezTo>
                <a:cubicBezTo>
                  <a:pt x="11533163" y="6550521"/>
                  <a:pt x="11538231" y="6558831"/>
                  <a:pt x="11546120" y="6560623"/>
                </a:cubicBezTo>
                <a:lnTo>
                  <a:pt x="11553932" y="6562376"/>
                </a:lnTo>
                <a:cubicBezTo>
                  <a:pt x="11550770" y="6568360"/>
                  <a:pt x="11551227" y="6575908"/>
                  <a:pt x="11556715" y="6580634"/>
                </a:cubicBezTo>
                <a:cubicBezTo>
                  <a:pt x="11556943" y="6580825"/>
                  <a:pt x="11557172" y="6581054"/>
                  <a:pt x="11557400" y="6581245"/>
                </a:cubicBezTo>
                <a:cubicBezTo>
                  <a:pt x="11558315" y="6585438"/>
                  <a:pt x="11560793" y="6589211"/>
                  <a:pt x="11565061" y="6590812"/>
                </a:cubicBezTo>
                <a:cubicBezTo>
                  <a:pt x="11570548" y="6592870"/>
                  <a:pt x="11575845" y="6594281"/>
                  <a:pt x="11581448" y="6591498"/>
                </a:cubicBezTo>
                <a:cubicBezTo>
                  <a:pt x="11583353" y="6590545"/>
                  <a:pt x="11584916" y="6589249"/>
                  <a:pt x="11586211" y="6587801"/>
                </a:cubicBezTo>
                <a:cubicBezTo>
                  <a:pt x="11577904" y="6600837"/>
                  <a:pt x="11569938" y="6614102"/>
                  <a:pt x="11561516" y="6627062"/>
                </a:cubicBezTo>
                <a:cubicBezTo>
                  <a:pt x="11557363" y="6633466"/>
                  <a:pt x="11553095" y="6639755"/>
                  <a:pt x="11548902" y="6646122"/>
                </a:cubicBezTo>
                <a:cubicBezTo>
                  <a:pt x="11526646" y="6679932"/>
                  <a:pt x="11503971" y="6713438"/>
                  <a:pt x="11480837" y="6746601"/>
                </a:cubicBezTo>
                <a:cubicBezTo>
                  <a:pt x="11475655" y="6754034"/>
                  <a:pt x="11470548" y="6761467"/>
                  <a:pt x="11465327" y="6768824"/>
                </a:cubicBezTo>
                <a:cubicBezTo>
                  <a:pt x="11410488" y="6846432"/>
                  <a:pt x="11353285" y="6922288"/>
                  <a:pt x="11293795" y="6996275"/>
                </a:cubicBezTo>
                <a:cubicBezTo>
                  <a:pt x="11289070" y="7002145"/>
                  <a:pt x="11284306" y="7008016"/>
                  <a:pt x="11279543" y="7013848"/>
                </a:cubicBezTo>
                <a:cubicBezTo>
                  <a:pt x="11262965" y="7034279"/>
                  <a:pt x="11245853" y="7054291"/>
                  <a:pt x="11228933" y="7074417"/>
                </a:cubicBezTo>
                <a:cubicBezTo>
                  <a:pt x="11228666" y="7071063"/>
                  <a:pt x="11227560" y="7067747"/>
                  <a:pt x="11225083" y="7065498"/>
                </a:cubicBezTo>
                <a:cubicBezTo>
                  <a:pt x="11219139" y="7060123"/>
                  <a:pt x="11210602" y="7060085"/>
                  <a:pt x="11204771" y="7065612"/>
                </a:cubicBezTo>
                <a:cubicBezTo>
                  <a:pt x="11204619" y="7065765"/>
                  <a:pt x="11204505" y="7065879"/>
                  <a:pt x="11204390" y="7065993"/>
                </a:cubicBezTo>
                <a:cubicBezTo>
                  <a:pt x="11204314" y="7066031"/>
                  <a:pt x="11204276" y="7066031"/>
                  <a:pt x="11204237" y="7066069"/>
                </a:cubicBezTo>
                <a:cubicBezTo>
                  <a:pt x="11204123" y="7066069"/>
                  <a:pt x="11204162" y="7066069"/>
                  <a:pt x="11204046" y="7066069"/>
                </a:cubicBezTo>
                <a:cubicBezTo>
                  <a:pt x="11203094" y="7066069"/>
                  <a:pt x="11202180" y="7066031"/>
                  <a:pt x="11201227" y="7065917"/>
                </a:cubicBezTo>
                <a:cubicBezTo>
                  <a:pt x="11193491" y="7065155"/>
                  <a:pt x="11187012" y="7073426"/>
                  <a:pt x="11187164" y="7080555"/>
                </a:cubicBezTo>
                <a:cubicBezTo>
                  <a:pt x="11187316" y="7089055"/>
                  <a:pt x="11194062" y="7093896"/>
                  <a:pt x="11201798" y="7094658"/>
                </a:cubicBezTo>
                <a:cubicBezTo>
                  <a:pt x="11205876" y="7095039"/>
                  <a:pt x="11209764" y="7094277"/>
                  <a:pt x="11213460" y="7092981"/>
                </a:cubicBezTo>
                <a:cubicBezTo>
                  <a:pt x="11209039" y="7098203"/>
                  <a:pt x="11204695" y="7103463"/>
                  <a:pt x="11200312" y="7108685"/>
                </a:cubicBezTo>
                <a:cubicBezTo>
                  <a:pt x="11197835" y="7111697"/>
                  <a:pt x="11195358" y="7114708"/>
                  <a:pt x="11192805" y="7117682"/>
                </a:cubicBezTo>
                <a:cubicBezTo>
                  <a:pt x="11192385" y="7115737"/>
                  <a:pt x="11191737" y="7113755"/>
                  <a:pt x="11190289" y="7112002"/>
                </a:cubicBezTo>
                <a:cubicBezTo>
                  <a:pt x="11185830" y="7106475"/>
                  <a:pt x="11175579" y="7104340"/>
                  <a:pt x="11170091" y="7109867"/>
                </a:cubicBezTo>
                <a:lnTo>
                  <a:pt x="11165595" y="7114403"/>
                </a:lnTo>
                <a:cubicBezTo>
                  <a:pt x="11160145" y="7119930"/>
                  <a:pt x="11158202" y="7128126"/>
                  <a:pt x="11163461" y="7134606"/>
                </a:cubicBezTo>
                <a:cubicBezTo>
                  <a:pt x="11163650" y="7134835"/>
                  <a:pt x="11163879" y="7134987"/>
                  <a:pt x="11164108" y="7135216"/>
                </a:cubicBezTo>
                <a:cubicBezTo>
                  <a:pt x="11160983" y="7139713"/>
                  <a:pt x="11160297" y="7145698"/>
                  <a:pt x="11163270" y="7151035"/>
                </a:cubicBezTo>
                <a:cubicBezTo>
                  <a:pt x="11145091" y="7171733"/>
                  <a:pt x="11126761" y="7192317"/>
                  <a:pt x="11108239" y="7212672"/>
                </a:cubicBezTo>
                <a:cubicBezTo>
                  <a:pt x="11107706" y="7210880"/>
                  <a:pt x="11106906" y="7209050"/>
                  <a:pt x="11105152" y="7207335"/>
                </a:cubicBezTo>
                <a:cubicBezTo>
                  <a:pt x="11095663" y="7197920"/>
                  <a:pt x="11080991" y="7204820"/>
                  <a:pt x="11078894" y="7214273"/>
                </a:cubicBezTo>
                <a:cubicBezTo>
                  <a:pt x="11071196" y="7212100"/>
                  <a:pt x="11062774" y="7211376"/>
                  <a:pt x="11057362" y="7215569"/>
                </a:cubicBezTo>
                <a:cubicBezTo>
                  <a:pt x="11049664" y="7221515"/>
                  <a:pt x="11042729" y="7232684"/>
                  <a:pt x="11043834" y="7242671"/>
                </a:cubicBezTo>
                <a:cubicBezTo>
                  <a:pt x="11040632" y="7242976"/>
                  <a:pt x="11037812" y="7244691"/>
                  <a:pt x="11035411" y="7246902"/>
                </a:cubicBezTo>
                <a:cubicBezTo>
                  <a:pt x="11030648" y="7244805"/>
                  <a:pt x="11025007" y="7245377"/>
                  <a:pt x="11020511" y="7248541"/>
                </a:cubicBezTo>
                <a:lnTo>
                  <a:pt x="11013118" y="7253763"/>
                </a:lnTo>
                <a:cubicBezTo>
                  <a:pt x="11009154" y="7256584"/>
                  <a:pt x="11007706" y="7261501"/>
                  <a:pt x="11008125" y="7266228"/>
                </a:cubicBezTo>
                <a:cubicBezTo>
                  <a:pt x="11005724" y="7265504"/>
                  <a:pt x="11003323" y="7265618"/>
                  <a:pt x="11000999" y="7266266"/>
                </a:cubicBezTo>
                <a:cubicBezTo>
                  <a:pt x="10998788" y="7260167"/>
                  <a:pt x="10993147" y="7255708"/>
                  <a:pt x="10985069" y="7258223"/>
                </a:cubicBezTo>
                <a:cubicBezTo>
                  <a:pt x="10975656" y="7261197"/>
                  <a:pt x="10964376" y="7262950"/>
                  <a:pt x="10957019" y="7270116"/>
                </a:cubicBezTo>
                <a:cubicBezTo>
                  <a:pt x="10956029" y="7271069"/>
                  <a:pt x="10955228" y="7272060"/>
                  <a:pt x="10954467" y="7273127"/>
                </a:cubicBezTo>
                <a:lnTo>
                  <a:pt x="10951037" y="7275529"/>
                </a:lnTo>
                <a:cubicBezTo>
                  <a:pt x="10944710" y="7279989"/>
                  <a:pt x="10944215" y="7289938"/>
                  <a:pt x="10948864" y="7295731"/>
                </a:cubicBezTo>
                <a:cubicBezTo>
                  <a:pt x="10949246" y="7296189"/>
                  <a:pt x="10949665" y="7296532"/>
                  <a:pt x="10950084" y="7296951"/>
                </a:cubicBezTo>
                <a:cubicBezTo>
                  <a:pt x="10950426" y="7299048"/>
                  <a:pt x="10950846" y="7301106"/>
                  <a:pt x="10951380" y="7303165"/>
                </a:cubicBezTo>
                <a:cubicBezTo>
                  <a:pt x="10952065" y="7305719"/>
                  <a:pt x="10953628" y="7308082"/>
                  <a:pt x="10955571" y="7309988"/>
                </a:cubicBezTo>
                <a:cubicBezTo>
                  <a:pt x="10955724" y="7311894"/>
                  <a:pt x="10956181" y="7313723"/>
                  <a:pt x="10957172" y="7315133"/>
                </a:cubicBezTo>
                <a:cubicBezTo>
                  <a:pt x="10960602" y="7319974"/>
                  <a:pt x="10963842" y="7324130"/>
                  <a:pt x="10969406" y="7326531"/>
                </a:cubicBezTo>
                <a:cubicBezTo>
                  <a:pt x="10971844" y="7327598"/>
                  <a:pt x="10973749" y="7328132"/>
                  <a:pt x="10976456" y="7328360"/>
                </a:cubicBezTo>
                <a:cubicBezTo>
                  <a:pt x="10966128" y="7329314"/>
                  <a:pt x="10957782" y="7344180"/>
                  <a:pt x="10967690" y="7353976"/>
                </a:cubicBezTo>
                <a:cubicBezTo>
                  <a:pt x="10968758" y="7355005"/>
                  <a:pt x="10969863" y="7355501"/>
                  <a:pt x="10970967" y="7356110"/>
                </a:cubicBezTo>
                <a:cubicBezTo>
                  <a:pt x="10969176" y="7357407"/>
                  <a:pt x="10968224" y="7359389"/>
                  <a:pt x="10967157" y="7361295"/>
                </a:cubicBezTo>
                <a:cubicBezTo>
                  <a:pt x="10955610" y="7372921"/>
                  <a:pt x="10943758" y="7384280"/>
                  <a:pt x="10932096" y="7395830"/>
                </a:cubicBezTo>
                <a:cubicBezTo>
                  <a:pt x="10927714" y="7392246"/>
                  <a:pt x="10921425" y="7390455"/>
                  <a:pt x="10916432" y="7393848"/>
                </a:cubicBezTo>
                <a:cubicBezTo>
                  <a:pt x="10915671" y="7394343"/>
                  <a:pt x="10914909" y="7394724"/>
                  <a:pt x="10914184" y="7395182"/>
                </a:cubicBezTo>
                <a:cubicBezTo>
                  <a:pt x="10914146" y="7395182"/>
                  <a:pt x="10914109" y="7395182"/>
                  <a:pt x="10914070" y="7395144"/>
                </a:cubicBezTo>
                <a:cubicBezTo>
                  <a:pt x="10913994" y="7395106"/>
                  <a:pt x="10913918" y="7395106"/>
                  <a:pt x="10913803" y="7395067"/>
                </a:cubicBezTo>
                <a:cubicBezTo>
                  <a:pt x="10913689" y="7394991"/>
                  <a:pt x="10913346" y="7394800"/>
                  <a:pt x="10912660" y="7394419"/>
                </a:cubicBezTo>
                <a:cubicBezTo>
                  <a:pt x="10906791" y="7390989"/>
                  <a:pt x="10899359" y="7392246"/>
                  <a:pt x="10894786" y="7397126"/>
                </a:cubicBezTo>
                <a:cubicBezTo>
                  <a:pt x="10894482" y="7397088"/>
                  <a:pt x="10894177" y="7396897"/>
                  <a:pt x="10893872" y="7396897"/>
                </a:cubicBezTo>
                <a:cubicBezTo>
                  <a:pt x="10885336" y="7396516"/>
                  <a:pt x="10880191" y="7402958"/>
                  <a:pt x="10878895" y="7410620"/>
                </a:cubicBezTo>
                <a:lnTo>
                  <a:pt x="10877827" y="7416909"/>
                </a:lnTo>
                <a:cubicBezTo>
                  <a:pt x="10876493" y="7424571"/>
                  <a:pt x="10884497" y="7431585"/>
                  <a:pt x="10891547" y="7431890"/>
                </a:cubicBezTo>
                <a:cubicBezTo>
                  <a:pt x="10893834" y="7432004"/>
                  <a:pt x="10895548" y="7431089"/>
                  <a:pt x="10897264" y="7430212"/>
                </a:cubicBezTo>
                <a:cubicBezTo>
                  <a:pt x="10883354" y="7443668"/>
                  <a:pt x="10869443" y="7457124"/>
                  <a:pt x="10855381" y="7470427"/>
                </a:cubicBezTo>
                <a:lnTo>
                  <a:pt x="10852828" y="7467911"/>
                </a:lnTo>
                <a:cubicBezTo>
                  <a:pt x="10847492" y="7462613"/>
                  <a:pt x="10838042" y="7461622"/>
                  <a:pt x="10832515" y="7467339"/>
                </a:cubicBezTo>
                <a:cubicBezTo>
                  <a:pt x="10831029" y="7468902"/>
                  <a:pt x="10830001" y="7470732"/>
                  <a:pt x="10829238" y="7472714"/>
                </a:cubicBezTo>
                <a:cubicBezTo>
                  <a:pt x="10828437" y="7473286"/>
                  <a:pt x="10827637" y="7473705"/>
                  <a:pt x="10826913" y="7474392"/>
                </a:cubicBezTo>
                <a:lnTo>
                  <a:pt x="10822417" y="7478927"/>
                </a:lnTo>
                <a:cubicBezTo>
                  <a:pt x="10819253" y="7482091"/>
                  <a:pt x="10818567" y="7486970"/>
                  <a:pt x="10819558" y="7491392"/>
                </a:cubicBezTo>
                <a:cubicBezTo>
                  <a:pt x="10814146" y="7489791"/>
                  <a:pt x="10808582" y="7491545"/>
                  <a:pt x="10804237" y="7495966"/>
                </a:cubicBezTo>
                <a:lnTo>
                  <a:pt x="10799741" y="7500502"/>
                </a:lnTo>
                <a:cubicBezTo>
                  <a:pt x="10794596" y="7505724"/>
                  <a:pt x="10796082" y="7515712"/>
                  <a:pt x="10801494" y="7520209"/>
                </a:cubicBezTo>
                <a:cubicBezTo>
                  <a:pt x="10788194" y="7532407"/>
                  <a:pt x="10775198" y="7544910"/>
                  <a:pt x="10761745" y="7556956"/>
                </a:cubicBezTo>
                <a:cubicBezTo>
                  <a:pt x="10760564" y="7557984"/>
                  <a:pt x="10759421" y="7559052"/>
                  <a:pt x="10758239" y="7560081"/>
                </a:cubicBezTo>
                <a:cubicBezTo>
                  <a:pt x="10745892" y="7571135"/>
                  <a:pt x="10733163" y="7581732"/>
                  <a:pt x="10720701" y="7592634"/>
                </a:cubicBezTo>
                <a:cubicBezTo>
                  <a:pt x="10717043" y="7594006"/>
                  <a:pt x="10713765" y="7596255"/>
                  <a:pt x="10712013" y="7599381"/>
                </a:cubicBezTo>
                <a:cubicBezTo>
                  <a:pt x="10713574" y="7592977"/>
                  <a:pt x="10711097" y="7586688"/>
                  <a:pt x="10705153" y="7583066"/>
                </a:cubicBezTo>
                <a:cubicBezTo>
                  <a:pt x="10697417" y="7578339"/>
                  <a:pt x="10687622" y="7573727"/>
                  <a:pt x="10678399" y="7575900"/>
                </a:cubicBezTo>
                <a:cubicBezTo>
                  <a:pt x="10677180" y="7575900"/>
                  <a:pt x="10675960" y="7575938"/>
                  <a:pt x="10674779" y="7576129"/>
                </a:cubicBezTo>
                <a:cubicBezTo>
                  <a:pt x="10668872" y="7577158"/>
                  <a:pt x="10664071" y="7581351"/>
                  <a:pt x="10662775" y="7587412"/>
                </a:cubicBezTo>
                <a:cubicBezTo>
                  <a:pt x="10661478" y="7593434"/>
                  <a:pt x="10664261" y="7597589"/>
                  <a:pt x="10667843" y="7601973"/>
                </a:cubicBezTo>
                <a:cubicBezTo>
                  <a:pt x="10665023" y="7598542"/>
                  <a:pt x="10668071" y="7602430"/>
                  <a:pt x="10668530" y="7603154"/>
                </a:cubicBezTo>
                <a:cubicBezTo>
                  <a:pt x="10669177" y="7604108"/>
                  <a:pt x="10669710" y="7605137"/>
                  <a:pt x="10670358" y="7606128"/>
                </a:cubicBezTo>
                <a:cubicBezTo>
                  <a:pt x="10670435" y="7606280"/>
                  <a:pt x="10670510" y="7606395"/>
                  <a:pt x="10670549" y="7606509"/>
                </a:cubicBezTo>
                <a:cubicBezTo>
                  <a:pt x="10670664" y="7606852"/>
                  <a:pt x="10670816" y="7607233"/>
                  <a:pt x="10670930" y="7607576"/>
                </a:cubicBezTo>
                <a:cubicBezTo>
                  <a:pt x="10669825" y="7614705"/>
                  <a:pt x="10675008" y="7621909"/>
                  <a:pt x="10681944" y="7623433"/>
                </a:cubicBezTo>
                <a:cubicBezTo>
                  <a:pt x="10683087" y="7623700"/>
                  <a:pt x="10684116" y="7623548"/>
                  <a:pt x="10685221" y="7623472"/>
                </a:cubicBezTo>
                <a:cubicBezTo>
                  <a:pt x="10650618" y="7653242"/>
                  <a:pt x="10615557" y="7682479"/>
                  <a:pt x="10580115" y="7711296"/>
                </a:cubicBezTo>
                <a:cubicBezTo>
                  <a:pt x="10575274" y="7710229"/>
                  <a:pt x="10569901" y="7711067"/>
                  <a:pt x="10566319" y="7714231"/>
                </a:cubicBezTo>
                <a:cubicBezTo>
                  <a:pt x="10562660" y="7717433"/>
                  <a:pt x="10561936" y="7721588"/>
                  <a:pt x="10562279" y="7725819"/>
                </a:cubicBezTo>
                <a:cubicBezTo>
                  <a:pt x="10555533" y="7731270"/>
                  <a:pt x="10548674" y="7736568"/>
                  <a:pt x="10541890" y="7741981"/>
                </a:cubicBezTo>
                <a:cubicBezTo>
                  <a:pt x="10525389" y="7755132"/>
                  <a:pt x="10508887" y="7768321"/>
                  <a:pt x="10492234" y="7781281"/>
                </a:cubicBezTo>
                <a:cubicBezTo>
                  <a:pt x="10489489" y="7781281"/>
                  <a:pt x="10486746" y="7781814"/>
                  <a:pt x="10484345" y="7783606"/>
                </a:cubicBezTo>
                <a:lnTo>
                  <a:pt x="10473445" y="7791802"/>
                </a:lnTo>
                <a:cubicBezTo>
                  <a:pt x="10471045" y="7793631"/>
                  <a:pt x="10469786" y="7796490"/>
                  <a:pt x="10468682" y="7799273"/>
                </a:cubicBezTo>
                <a:cubicBezTo>
                  <a:pt x="10452104" y="7811966"/>
                  <a:pt x="10435488" y="7824659"/>
                  <a:pt x="10418835" y="7837276"/>
                </a:cubicBezTo>
                <a:cubicBezTo>
                  <a:pt x="10412660" y="7841965"/>
                  <a:pt x="10406562" y="7846806"/>
                  <a:pt x="10400312" y="7851418"/>
                </a:cubicBezTo>
                <a:cubicBezTo>
                  <a:pt x="10396007" y="7851457"/>
                  <a:pt x="10392539" y="7854696"/>
                  <a:pt x="10390328" y="7858585"/>
                </a:cubicBezTo>
                <a:cubicBezTo>
                  <a:pt x="10387698" y="7860528"/>
                  <a:pt x="10384993" y="7862358"/>
                  <a:pt x="10382364" y="7864302"/>
                </a:cubicBezTo>
                <a:cubicBezTo>
                  <a:pt x="10381716" y="7862473"/>
                  <a:pt x="10381144" y="7860643"/>
                  <a:pt x="10379543" y="7859042"/>
                </a:cubicBezTo>
                <a:cubicBezTo>
                  <a:pt x="10369673" y="7849246"/>
                  <a:pt x="10357287" y="7859652"/>
                  <a:pt x="10357211" y="7870858"/>
                </a:cubicBezTo>
                <a:lnTo>
                  <a:pt x="10349170" y="7876919"/>
                </a:lnTo>
                <a:cubicBezTo>
                  <a:pt x="10344406" y="7880502"/>
                  <a:pt x="10342500" y="7886563"/>
                  <a:pt x="10343529" y="7892167"/>
                </a:cubicBezTo>
                <a:cubicBezTo>
                  <a:pt x="10311860" y="7914885"/>
                  <a:pt x="10280001" y="7937375"/>
                  <a:pt x="10247912" y="7959521"/>
                </a:cubicBezTo>
                <a:cubicBezTo>
                  <a:pt x="10231791" y="7970652"/>
                  <a:pt x="10215366" y="7981363"/>
                  <a:pt x="10199132" y="7992265"/>
                </a:cubicBezTo>
                <a:cubicBezTo>
                  <a:pt x="10183468" y="8002786"/>
                  <a:pt x="10167920" y="8013535"/>
                  <a:pt x="10152104" y="8023826"/>
                </a:cubicBezTo>
                <a:cubicBezTo>
                  <a:pt x="10151685" y="8023750"/>
                  <a:pt x="10151265" y="8023636"/>
                  <a:pt x="10150808" y="8023560"/>
                </a:cubicBezTo>
                <a:cubicBezTo>
                  <a:pt x="10100657" y="8014602"/>
                  <a:pt x="10050885" y="8003853"/>
                  <a:pt x="10001456" y="7992074"/>
                </a:cubicBezTo>
                <a:cubicBezTo>
                  <a:pt x="10012394" y="7991655"/>
                  <a:pt x="10022531" y="7981325"/>
                  <a:pt x="10014376" y="7970461"/>
                </a:cubicBezTo>
                <a:cubicBezTo>
                  <a:pt x="10007630" y="7961503"/>
                  <a:pt x="9995969" y="7962723"/>
                  <a:pt x="9989490" y="7968365"/>
                </a:cubicBezTo>
                <a:cubicBezTo>
                  <a:pt x="9990633" y="7964934"/>
                  <a:pt x="9990137" y="7960932"/>
                  <a:pt x="9987089" y="7956929"/>
                </a:cubicBezTo>
                <a:cubicBezTo>
                  <a:pt x="9984764" y="7953842"/>
                  <a:pt x="9981868" y="7952012"/>
                  <a:pt x="9978781" y="7951097"/>
                </a:cubicBezTo>
                <a:cubicBezTo>
                  <a:pt x="9985603" y="7950526"/>
                  <a:pt x="9991662" y="7945722"/>
                  <a:pt x="9992919" y="7938595"/>
                </a:cubicBezTo>
                <a:cubicBezTo>
                  <a:pt x="9994330" y="7930628"/>
                  <a:pt x="9988689" y="7921975"/>
                  <a:pt x="9980458" y="7920831"/>
                </a:cubicBezTo>
                <a:lnTo>
                  <a:pt x="9970930" y="7919497"/>
                </a:lnTo>
                <a:cubicBezTo>
                  <a:pt x="9962737" y="7918354"/>
                  <a:pt x="9954657" y="7923576"/>
                  <a:pt x="9953171" y="7931924"/>
                </a:cubicBezTo>
                <a:cubicBezTo>
                  <a:pt x="9951761" y="7939890"/>
                  <a:pt x="9957402" y="7948543"/>
                  <a:pt x="9965595" y="7949687"/>
                </a:cubicBezTo>
                <a:lnTo>
                  <a:pt x="9971883" y="7950563"/>
                </a:lnTo>
                <a:cubicBezTo>
                  <a:pt x="9961555" y="7951859"/>
                  <a:pt x="9952714" y="7961847"/>
                  <a:pt x="9960489" y="7972215"/>
                </a:cubicBezTo>
                <a:cubicBezTo>
                  <a:pt x="9967234" y="7981173"/>
                  <a:pt x="9978934" y="7979953"/>
                  <a:pt x="9985412" y="7974311"/>
                </a:cubicBezTo>
                <a:cubicBezTo>
                  <a:pt x="9984269" y="7977742"/>
                  <a:pt x="9984764" y="7981744"/>
                  <a:pt x="9987775" y="7985823"/>
                </a:cubicBezTo>
                <a:cubicBezTo>
                  <a:pt x="9989071" y="7987538"/>
                  <a:pt x="9990596" y="7988720"/>
                  <a:pt x="9992158" y="7989749"/>
                </a:cubicBezTo>
                <a:cubicBezTo>
                  <a:pt x="9968453" y="7983993"/>
                  <a:pt x="9944711" y="7978276"/>
                  <a:pt x="9921236" y="7971681"/>
                </a:cubicBezTo>
                <a:cubicBezTo>
                  <a:pt x="9926418" y="7966344"/>
                  <a:pt x="9928477" y="7957806"/>
                  <a:pt x="9923408" y="7951517"/>
                </a:cubicBezTo>
                <a:cubicBezTo>
                  <a:pt x="9919863" y="7947133"/>
                  <a:pt x="9913728" y="7944541"/>
                  <a:pt x="9908088" y="7945494"/>
                </a:cubicBezTo>
                <a:cubicBezTo>
                  <a:pt x="9903057" y="7943207"/>
                  <a:pt x="9896693" y="7943474"/>
                  <a:pt x="9892424" y="7946942"/>
                </a:cubicBezTo>
                <a:cubicBezTo>
                  <a:pt x="9890404" y="7948543"/>
                  <a:pt x="9889033" y="7950563"/>
                  <a:pt x="9888042" y="7952660"/>
                </a:cubicBezTo>
                <a:cubicBezTo>
                  <a:pt x="9884078" y="7953384"/>
                  <a:pt x="9880992" y="7955824"/>
                  <a:pt x="9878629" y="7959026"/>
                </a:cubicBezTo>
                <a:cubicBezTo>
                  <a:pt x="9864642" y="7954756"/>
                  <a:pt x="9850656" y="7950487"/>
                  <a:pt x="9836784" y="7945951"/>
                </a:cubicBezTo>
                <a:cubicBezTo>
                  <a:pt x="9835755" y="7938518"/>
                  <a:pt x="9828857" y="7931657"/>
                  <a:pt x="9821007" y="7932534"/>
                </a:cubicBezTo>
                <a:lnTo>
                  <a:pt x="9814223" y="7933334"/>
                </a:lnTo>
                <a:cubicBezTo>
                  <a:pt x="9811518" y="7933639"/>
                  <a:pt x="9809116" y="7934706"/>
                  <a:pt x="9806945" y="7936117"/>
                </a:cubicBezTo>
                <a:cubicBezTo>
                  <a:pt x="9797493" y="7932877"/>
                  <a:pt x="9788232" y="7929217"/>
                  <a:pt x="9778858" y="7925825"/>
                </a:cubicBezTo>
                <a:lnTo>
                  <a:pt x="9780915" y="7924300"/>
                </a:lnTo>
                <a:cubicBezTo>
                  <a:pt x="9796693" y="7912407"/>
                  <a:pt x="9778743" y="7887554"/>
                  <a:pt x="9762965" y="7899447"/>
                </a:cubicBezTo>
                <a:lnTo>
                  <a:pt x="9759574" y="7901963"/>
                </a:lnTo>
                <a:cubicBezTo>
                  <a:pt x="9754163" y="7906041"/>
                  <a:pt x="9752943" y="7911607"/>
                  <a:pt x="9754010" y="7916715"/>
                </a:cubicBezTo>
                <a:cubicBezTo>
                  <a:pt x="9749246" y="7914923"/>
                  <a:pt x="9744444" y="7913284"/>
                  <a:pt x="9739719" y="7911493"/>
                </a:cubicBezTo>
                <a:cubicBezTo>
                  <a:pt x="9737851" y="7910158"/>
                  <a:pt x="9735717" y="7909282"/>
                  <a:pt x="9733317" y="7909129"/>
                </a:cubicBezTo>
                <a:cubicBezTo>
                  <a:pt x="9707821" y="7899180"/>
                  <a:pt x="9682707" y="7888469"/>
                  <a:pt x="9657745" y="7877491"/>
                </a:cubicBezTo>
                <a:cubicBezTo>
                  <a:pt x="9666625" y="7874137"/>
                  <a:pt x="9672798" y="7864150"/>
                  <a:pt x="9664795" y="7855116"/>
                </a:cubicBezTo>
                <a:cubicBezTo>
                  <a:pt x="9653057" y="7841851"/>
                  <a:pt x="9632631" y="7855535"/>
                  <a:pt x="9638195" y="7869181"/>
                </a:cubicBezTo>
                <a:cubicBezTo>
                  <a:pt x="9620588" y="7861176"/>
                  <a:pt x="9603401" y="7852448"/>
                  <a:pt x="9586098" y="7843909"/>
                </a:cubicBezTo>
                <a:cubicBezTo>
                  <a:pt x="9585946" y="7843795"/>
                  <a:pt x="9585794" y="7843642"/>
                  <a:pt x="9585641" y="7843528"/>
                </a:cubicBezTo>
                <a:cubicBezTo>
                  <a:pt x="9585984" y="7843299"/>
                  <a:pt x="9586442" y="7843223"/>
                  <a:pt x="9586746" y="7842956"/>
                </a:cubicBezTo>
                <a:lnTo>
                  <a:pt x="9591853" y="7838420"/>
                </a:lnTo>
                <a:cubicBezTo>
                  <a:pt x="9598065" y="7832931"/>
                  <a:pt x="9599894" y="7823744"/>
                  <a:pt x="9594559" y="7816921"/>
                </a:cubicBezTo>
                <a:cubicBezTo>
                  <a:pt x="9589719" y="7810670"/>
                  <a:pt x="9579277" y="7808688"/>
                  <a:pt x="9573027" y="7814177"/>
                </a:cubicBezTo>
                <a:lnTo>
                  <a:pt x="9567920" y="7818713"/>
                </a:lnTo>
                <a:cubicBezTo>
                  <a:pt x="9563881" y="7822258"/>
                  <a:pt x="9562013" y="7827366"/>
                  <a:pt x="9562471" y="7832359"/>
                </a:cubicBezTo>
                <a:cubicBezTo>
                  <a:pt x="9554163" y="7828128"/>
                  <a:pt x="9545855" y="7823859"/>
                  <a:pt x="9537661" y="7819475"/>
                </a:cubicBezTo>
                <a:cubicBezTo>
                  <a:pt x="9540100" y="7816883"/>
                  <a:pt x="9541548" y="7813224"/>
                  <a:pt x="9540976" y="7808459"/>
                </a:cubicBezTo>
                <a:cubicBezTo>
                  <a:pt x="9538995" y="7791077"/>
                  <a:pt x="9514681" y="7790582"/>
                  <a:pt x="9510870" y="7804495"/>
                </a:cubicBezTo>
                <a:cubicBezTo>
                  <a:pt x="9186175" y="7624310"/>
                  <a:pt x="8929544" y="7344828"/>
                  <a:pt x="8840825" y="6961016"/>
                </a:cubicBezTo>
                <a:cubicBezTo>
                  <a:pt x="8705078" y="6373805"/>
                  <a:pt x="8954658" y="5824903"/>
                  <a:pt x="9299018" y="5363292"/>
                </a:cubicBezTo>
                <a:cubicBezTo>
                  <a:pt x="9462280" y="5144456"/>
                  <a:pt x="9634688" y="4904426"/>
                  <a:pt x="9858774" y="4743795"/>
                </a:cubicBezTo>
                <a:cubicBezTo>
                  <a:pt x="10107401" y="4565555"/>
                  <a:pt x="10393910" y="4561819"/>
                  <a:pt x="10677103" y="4649148"/>
                </a:cubicBezTo>
                <a:cubicBezTo>
                  <a:pt x="10914641" y="4722373"/>
                  <a:pt x="11129390" y="4766819"/>
                  <a:pt x="11379999" y="4730492"/>
                </a:cubicBezTo>
                <a:cubicBezTo>
                  <a:pt x="11611440" y="4696948"/>
                  <a:pt x="11834572" y="4605312"/>
                  <a:pt x="12033505" y="4484973"/>
                </a:cubicBezTo>
                <a:cubicBezTo>
                  <a:pt x="12074511" y="4460158"/>
                  <a:pt x="12114527" y="4433933"/>
                  <a:pt x="12153894" y="4406755"/>
                </a:cubicBezTo>
                <a:cubicBezTo>
                  <a:pt x="12153741" y="4408737"/>
                  <a:pt x="12152903" y="4410643"/>
                  <a:pt x="12153437" y="4412663"/>
                </a:cubicBezTo>
                <a:lnTo>
                  <a:pt x="12155114" y="4419181"/>
                </a:lnTo>
                <a:cubicBezTo>
                  <a:pt x="12156448" y="4424327"/>
                  <a:pt x="12161096" y="4427567"/>
                  <a:pt x="12166165" y="4428711"/>
                </a:cubicBezTo>
                <a:cubicBezTo>
                  <a:pt x="12167880" y="4435267"/>
                  <a:pt x="12174169" y="4440946"/>
                  <a:pt x="12181219" y="4439955"/>
                </a:cubicBezTo>
                <a:lnTo>
                  <a:pt x="12187697" y="4439079"/>
                </a:lnTo>
                <a:cubicBezTo>
                  <a:pt x="12195586" y="4437973"/>
                  <a:pt x="12201912" y="4431646"/>
                  <a:pt x="12201302" y="4423336"/>
                </a:cubicBezTo>
                <a:cubicBezTo>
                  <a:pt x="12200769" y="4415789"/>
                  <a:pt x="12193490" y="4408622"/>
                  <a:pt x="12185563" y="4409728"/>
                </a:cubicBezTo>
                <a:lnTo>
                  <a:pt x="12183658" y="4409995"/>
                </a:lnTo>
                <a:cubicBezTo>
                  <a:pt x="12183619" y="4409804"/>
                  <a:pt x="12183733" y="4409651"/>
                  <a:pt x="12183696" y="4409461"/>
                </a:cubicBezTo>
                <a:lnTo>
                  <a:pt x="12182019" y="4402981"/>
                </a:lnTo>
                <a:cubicBezTo>
                  <a:pt x="12180799" y="4398178"/>
                  <a:pt x="12176608" y="4395052"/>
                  <a:pt x="12171919" y="4393718"/>
                </a:cubicBezTo>
                <a:cubicBezTo>
                  <a:pt x="12192385" y="4379310"/>
                  <a:pt x="12212659" y="4364672"/>
                  <a:pt x="12232704" y="4349692"/>
                </a:cubicBezTo>
                <a:cubicBezTo>
                  <a:pt x="12235906" y="4351750"/>
                  <a:pt x="12239793" y="4352665"/>
                  <a:pt x="12244138" y="4352055"/>
                </a:cubicBezTo>
                <a:lnTo>
                  <a:pt x="12250616" y="4351178"/>
                </a:lnTo>
                <a:cubicBezTo>
                  <a:pt x="12252865" y="4350873"/>
                  <a:pt x="12254770" y="4349615"/>
                  <a:pt x="12256447" y="4348091"/>
                </a:cubicBezTo>
                <a:cubicBezTo>
                  <a:pt x="12256028" y="4374583"/>
                  <a:pt x="12255266" y="4401037"/>
                  <a:pt x="12254389" y="4427491"/>
                </a:cubicBezTo>
                <a:cubicBezTo>
                  <a:pt x="12254161" y="4427072"/>
                  <a:pt x="12253932" y="4426576"/>
                  <a:pt x="12253589" y="4426309"/>
                </a:cubicBezTo>
                <a:cubicBezTo>
                  <a:pt x="12253893" y="4424785"/>
                  <a:pt x="12254084" y="4423184"/>
                  <a:pt x="12253856" y="4421545"/>
                </a:cubicBezTo>
                <a:lnTo>
                  <a:pt x="12252979" y="4415064"/>
                </a:lnTo>
                <a:cubicBezTo>
                  <a:pt x="12251912" y="4407441"/>
                  <a:pt x="12243909" y="4401189"/>
                  <a:pt x="12236211" y="4402752"/>
                </a:cubicBezTo>
                <a:cubicBezTo>
                  <a:pt x="12228284" y="4404353"/>
                  <a:pt x="12222758" y="4411367"/>
                  <a:pt x="12223902" y="4419524"/>
                </a:cubicBezTo>
                <a:lnTo>
                  <a:pt x="12224778" y="4426004"/>
                </a:lnTo>
                <a:cubicBezTo>
                  <a:pt x="12225197" y="4429130"/>
                  <a:pt x="12226988" y="4431836"/>
                  <a:pt x="12229236" y="4434047"/>
                </a:cubicBezTo>
                <a:cubicBezTo>
                  <a:pt x="12229161" y="4435496"/>
                  <a:pt x="12229008" y="4436906"/>
                  <a:pt x="12229427" y="4438583"/>
                </a:cubicBezTo>
                <a:cubicBezTo>
                  <a:pt x="12232476" y="4450476"/>
                  <a:pt x="12245852" y="4453221"/>
                  <a:pt x="12253818" y="4448761"/>
                </a:cubicBezTo>
                <a:cubicBezTo>
                  <a:pt x="12253398" y="4459967"/>
                  <a:pt x="12252675" y="4471174"/>
                  <a:pt x="12252179" y="4482381"/>
                </a:cubicBezTo>
                <a:cubicBezTo>
                  <a:pt x="12243947" y="4483982"/>
                  <a:pt x="12236059" y="4491796"/>
                  <a:pt x="12238764" y="4502355"/>
                </a:cubicBezTo>
                <a:cubicBezTo>
                  <a:pt x="12239527" y="4505366"/>
                  <a:pt x="12241051" y="4507349"/>
                  <a:pt x="12242766" y="4508949"/>
                </a:cubicBezTo>
                <a:cubicBezTo>
                  <a:pt x="12242766" y="4508949"/>
                  <a:pt x="12242766" y="4508949"/>
                  <a:pt x="12242766" y="4508949"/>
                </a:cubicBezTo>
                <a:cubicBezTo>
                  <a:pt x="12243490" y="4514248"/>
                  <a:pt x="12246539" y="4517374"/>
                  <a:pt x="12250197" y="4519241"/>
                </a:cubicBezTo>
                <a:cubicBezTo>
                  <a:pt x="12248863" y="4543790"/>
                  <a:pt x="12247529" y="4568338"/>
                  <a:pt x="12245777" y="4592847"/>
                </a:cubicBezTo>
                <a:lnTo>
                  <a:pt x="12243223" y="4593229"/>
                </a:lnTo>
                <a:cubicBezTo>
                  <a:pt x="12235602" y="4594258"/>
                  <a:pt x="12228970" y="4601500"/>
                  <a:pt x="12230227" y="4609505"/>
                </a:cubicBezTo>
                <a:cubicBezTo>
                  <a:pt x="12231066" y="4616023"/>
                  <a:pt x="12236477" y="4621169"/>
                  <a:pt x="12243147" y="4621855"/>
                </a:cubicBezTo>
                <a:close/>
                <a:moveTo>
                  <a:pt x="9505496" y="7747356"/>
                </a:moveTo>
                <a:cubicBezTo>
                  <a:pt x="9492425" y="7732566"/>
                  <a:pt x="9470626" y="7754179"/>
                  <a:pt x="9483698" y="7768969"/>
                </a:cubicBezTo>
                <a:cubicBezTo>
                  <a:pt x="9496769" y="7783759"/>
                  <a:pt x="9518568" y="7762146"/>
                  <a:pt x="9505496" y="7747356"/>
                </a:cubicBezTo>
                <a:close/>
                <a:moveTo>
                  <a:pt x="9880306" y="7568848"/>
                </a:moveTo>
                <a:lnTo>
                  <a:pt x="9873560" y="7569649"/>
                </a:lnTo>
                <a:cubicBezTo>
                  <a:pt x="9865596" y="7570564"/>
                  <a:pt x="9859117" y="7579178"/>
                  <a:pt x="9860717" y="7587107"/>
                </a:cubicBezTo>
                <a:cubicBezTo>
                  <a:pt x="9862394" y="7595493"/>
                  <a:pt x="9869635" y="7600944"/>
                  <a:pt x="9878171" y="7599953"/>
                </a:cubicBezTo>
                <a:lnTo>
                  <a:pt x="9884955" y="7599152"/>
                </a:lnTo>
                <a:cubicBezTo>
                  <a:pt x="9888537" y="7598733"/>
                  <a:pt x="9891776" y="7596751"/>
                  <a:pt x="9894140" y="7593968"/>
                </a:cubicBezTo>
                <a:cubicBezTo>
                  <a:pt x="9900465" y="7598009"/>
                  <a:pt x="9908697" y="7598009"/>
                  <a:pt x="9914185" y="7592100"/>
                </a:cubicBezTo>
                <a:cubicBezTo>
                  <a:pt x="9919482" y="7586421"/>
                  <a:pt x="9919940" y="7575595"/>
                  <a:pt x="9913423" y="7570449"/>
                </a:cubicBezTo>
                <a:lnTo>
                  <a:pt x="9905877" y="7564465"/>
                </a:lnTo>
                <a:cubicBezTo>
                  <a:pt x="9899399" y="7559319"/>
                  <a:pt x="9890176" y="7558823"/>
                  <a:pt x="9884192" y="7565227"/>
                </a:cubicBezTo>
                <a:cubicBezTo>
                  <a:pt x="9883240" y="7566256"/>
                  <a:pt x="9882478" y="7567514"/>
                  <a:pt x="9881868" y="7568810"/>
                </a:cubicBezTo>
                <a:cubicBezTo>
                  <a:pt x="9881297" y="7568810"/>
                  <a:pt x="9880801" y="7568772"/>
                  <a:pt x="9880306" y="7568848"/>
                </a:cubicBezTo>
                <a:close/>
                <a:moveTo>
                  <a:pt x="9846541" y="7464480"/>
                </a:moveTo>
                <a:cubicBezTo>
                  <a:pt x="9848789" y="7484111"/>
                  <a:pt x="9879315" y="7480948"/>
                  <a:pt x="9877067" y="7461317"/>
                </a:cubicBezTo>
                <a:cubicBezTo>
                  <a:pt x="9874817" y="7441686"/>
                  <a:pt x="9844292" y="7444850"/>
                  <a:pt x="9846541" y="7464480"/>
                </a:cubicBezTo>
                <a:close/>
                <a:moveTo>
                  <a:pt x="9805343" y="7506449"/>
                </a:moveTo>
                <a:cubicBezTo>
                  <a:pt x="9807593" y="7526042"/>
                  <a:pt x="9837661" y="7519828"/>
                  <a:pt x="9835412" y="7500312"/>
                </a:cubicBezTo>
                <a:cubicBezTo>
                  <a:pt x="9833164" y="7480719"/>
                  <a:pt x="9803095" y="7486932"/>
                  <a:pt x="9805343" y="7506449"/>
                </a:cubicBezTo>
                <a:close/>
                <a:moveTo>
                  <a:pt x="9794902" y="7552267"/>
                </a:moveTo>
                <a:cubicBezTo>
                  <a:pt x="9795854" y="7560234"/>
                  <a:pt x="9802791" y="7567438"/>
                  <a:pt x="9811289" y="7566447"/>
                </a:cubicBezTo>
                <a:lnTo>
                  <a:pt x="9818073" y="7565646"/>
                </a:lnTo>
                <a:cubicBezTo>
                  <a:pt x="9826037" y="7564731"/>
                  <a:pt x="9833239" y="7557718"/>
                  <a:pt x="9832250" y="7549255"/>
                </a:cubicBezTo>
                <a:cubicBezTo>
                  <a:pt x="9831296" y="7541289"/>
                  <a:pt x="9824361" y="7534084"/>
                  <a:pt x="9815862" y="7535037"/>
                </a:cubicBezTo>
                <a:lnTo>
                  <a:pt x="9809079" y="7535838"/>
                </a:lnTo>
                <a:cubicBezTo>
                  <a:pt x="9801152" y="7536791"/>
                  <a:pt x="9793911" y="7543805"/>
                  <a:pt x="9794902" y="7552267"/>
                </a:cubicBezTo>
                <a:close/>
                <a:moveTo>
                  <a:pt x="9696769" y="7622176"/>
                </a:moveTo>
                <a:lnTo>
                  <a:pt x="9704314" y="7628160"/>
                </a:lnTo>
                <a:cubicBezTo>
                  <a:pt x="9704925" y="7628617"/>
                  <a:pt x="9705648" y="7628656"/>
                  <a:pt x="9706296" y="7629037"/>
                </a:cubicBezTo>
                <a:cubicBezTo>
                  <a:pt x="9707973" y="7635517"/>
                  <a:pt x="9713118" y="7640968"/>
                  <a:pt x="9721769" y="7639977"/>
                </a:cubicBezTo>
                <a:lnTo>
                  <a:pt x="9725962" y="7639481"/>
                </a:lnTo>
                <a:cubicBezTo>
                  <a:pt x="9734269" y="7638528"/>
                  <a:pt x="9738308" y="7632506"/>
                  <a:pt x="9738994" y="7626063"/>
                </a:cubicBezTo>
                <a:cubicBezTo>
                  <a:pt x="9742310" y="7622976"/>
                  <a:pt x="9744406" y="7618783"/>
                  <a:pt x="9743683" y="7613904"/>
                </a:cubicBezTo>
                <a:cubicBezTo>
                  <a:pt x="9742844" y="7608339"/>
                  <a:pt x="9738842" y="7602964"/>
                  <a:pt x="9733545" y="7600944"/>
                </a:cubicBezTo>
                <a:cubicBezTo>
                  <a:pt x="9730382" y="7596407"/>
                  <a:pt x="9724742" y="7593434"/>
                  <a:pt x="9719292" y="7594235"/>
                </a:cubicBezTo>
                <a:cubicBezTo>
                  <a:pt x="9716739" y="7594616"/>
                  <a:pt x="9714566" y="7595646"/>
                  <a:pt x="9712623" y="7596941"/>
                </a:cubicBezTo>
                <a:cubicBezTo>
                  <a:pt x="9707021" y="7594883"/>
                  <a:pt x="9700732" y="7595722"/>
                  <a:pt x="9696198" y="7600524"/>
                </a:cubicBezTo>
                <a:cubicBezTo>
                  <a:pt x="9690862" y="7606089"/>
                  <a:pt x="9690252" y="7616992"/>
                  <a:pt x="9696769" y="7622176"/>
                </a:cubicBezTo>
                <a:close/>
                <a:moveTo>
                  <a:pt x="9637508" y="7616381"/>
                </a:moveTo>
                <a:cubicBezTo>
                  <a:pt x="9624475" y="7601668"/>
                  <a:pt x="9600351" y="7620613"/>
                  <a:pt x="9613461" y="7635441"/>
                </a:cubicBezTo>
                <a:cubicBezTo>
                  <a:pt x="9626495" y="7650154"/>
                  <a:pt x="9650618" y="7631210"/>
                  <a:pt x="9637508" y="7616381"/>
                </a:cubicBezTo>
                <a:close/>
                <a:moveTo>
                  <a:pt x="9593568" y="7602469"/>
                </a:moveTo>
                <a:cubicBezTo>
                  <a:pt x="9600123" y="7609444"/>
                  <a:pt x="9609345" y="7612151"/>
                  <a:pt x="9618683" y="7611769"/>
                </a:cubicBezTo>
                <a:cubicBezTo>
                  <a:pt x="9626685" y="7611426"/>
                  <a:pt x="9633850" y="7603459"/>
                  <a:pt x="9632935" y="7595416"/>
                </a:cubicBezTo>
                <a:cubicBezTo>
                  <a:pt x="9631983" y="7586954"/>
                  <a:pt x="9625161" y="7580817"/>
                  <a:pt x="9616586" y="7581160"/>
                </a:cubicBezTo>
                <a:cubicBezTo>
                  <a:pt x="9616129" y="7581160"/>
                  <a:pt x="9616090" y="7581160"/>
                  <a:pt x="9615824" y="7581198"/>
                </a:cubicBezTo>
                <a:cubicBezTo>
                  <a:pt x="9615672" y="7581160"/>
                  <a:pt x="9615633" y="7581160"/>
                  <a:pt x="9615519" y="7581122"/>
                </a:cubicBezTo>
                <a:lnTo>
                  <a:pt x="9615519" y="7581122"/>
                </a:lnTo>
                <a:cubicBezTo>
                  <a:pt x="9614795" y="7580474"/>
                  <a:pt x="9614071" y="7579826"/>
                  <a:pt x="9613461" y="7579064"/>
                </a:cubicBezTo>
                <a:cubicBezTo>
                  <a:pt x="9607783" y="7573041"/>
                  <a:pt x="9596769" y="7575024"/>
                  <a:pt x="9591853" y="7580856"/>
                </a:cubicBezTo>
                <a:cubicBezTo>
                  <a:pt x="9585946" y="7587717"/>
                  <a:pt x="9587852" y="7596407"/>
                  <a:pt x="9593568" y="7602469"/>
                </a:cubicBezTo>
                <a:close/>
                <a:moveTo>
                  <a:pt x="9537433" y="7683088"/>
                </a:moveTo>
                <a:lnTo>
                  <a:pt x="9541929" y="7688196"/>
                </a:lnTo>
                <a:cubicBezTo>
                  <a:pt x="9547417" y="7694409"/>
                  <a:pt x="9555763" y="7697345"/>
                  <a:pt x="9563232" y="7692237"/>
                </a:cubicBezTo>
                <a:cubicBezTo>
                  <a:pt x="9569406" y="7688044"/>
                  <a:pt x="9572798" y="7677180"/>
                  <a:pt x="9567272" y="7670929"/>
                </a:cubicBezTo>
                <a:lnTo>
                  <a:pt x="9562775" y="7665821"/>
                </a:lnTo>
                <a:cubicBezTo>
                  <a:pt x="9557288" y="7659608"/>
                  <a:pt x="9548941" y="7656673"/>
                  <a:pt x="9541472" y="7661781"/>
                </a:cubicBezTo>
                <a:cubicBezTo>
                  <a:pt x="9535298" y="7665973"/>
                  <a:pt x="9531907" y="7676837"/>
                  <a:pt x="9537433" y="7683088"/>
                </a:cubicBezTo>
                <a:close/>
                <a:moveTo>
                  <a:pt x="9560184" y="7737178"/>
                </a:moveTo>
                <a:lnTo>
                  <a:pt x="9555687" y="7732070"/>
                </a:lnTo>
                <a:cubicBezTo>
                  <a:pt x="9550390" y="7726086"/>
                  <a:pt x="9540367" y="7724332"/>
                  <a:pt x="9534078" y="7730050"/>
                </a:cubicBezTo>
                <a:cubicBezTo>
                  <a:pt x="9528095" y="7735501"/>
                  <a:pt x="9526343" y="7745183"/>
                  <a:pt x="9532059" y="7751625"/>
                </a:cubicBezTo>
                <a:lnTo>
                  <a:pt x="9534612" y="7754522"/>
                </a:lnTo>
                <a:cubicBezTo>
                  <a:pt x="9531144" y="7752845"/>
                  <a:pt x="9527104" y="7752197"/>
                  <a:pt x="9523637" y="7753112"/>
                </a:cubicBezTo>
                <a:cubicBezTo>
                  <a:pt x="9514910" y="7755399"/>
                  <a:pt x="9511518" y="7763594"/>
                  <a:pt x="9512699" y="7771827"/>
                </a:cubicBezTo>
                <a:cubicBezTo>
                  <a:pt x="9514071" y="7781281"/>
                  <a:pt x="9520093" y="7788828"/>
                  <a:pt x="9527981" y="7793860"/>
                </a:cubicBezTo>
                <a:cubicBezTo>
                  <a:pt x="9534727" y="7798205"/>
                  <a:pt x="9545168" y="7795766"/>
                  <a:pt x="9549018" y="7788600"/>
                </a:cubicBezTo>
                <a:cubicBezTo>
                  <a:pt x="9553057" y="7781128"/>
                  <a:pt x="9550999" y="7772171"/>
                  <a:pt x="9543759" y="7767558"/>
                </a:cubicBezTo>
                <a:cubicBezTo>
                  <a:pt x="9543377" y="7767291"/>
                  <a:pt x="9543340" y="7767291"/>
                  <a:pt x="9543110" y="7767139"/>
                </a:cubicBezTo>
                <a:cubicBezTo>
                  <a:pt x="9542996" y="7767024"/>
                  <a:pt x="9542996" y="7766987"/>
                  <a:pt x="9542882" y="7766910"/>
                </a:cubicBezTo>
                <a:cubicBezTo>
                  <a:pt x="9542882" y="7766910"/>
                  <a:pt x="9542882" y="7766910"/>
                  <a:pt x="9542882" y="7766910"/>
                </a:cubicBezTo>
                <a:cubicBezTo>
                  <a:pt x="9542615" y="7765957"/>
                  <a:pt x="9542463" y="7765004"/>
                  <a:pt x="9542349" y="7764052"/>
                </a:cubicBezTo>
                <a:cubicBezTo>
                  <a:pt x="9542120" y="7762450"/>
                  <a:pt x="9541319" y="7761116"/>
                  <a:pt x="9540481" y="7759782"/>
                </a:cubicBezTo>
                <a:cubicBezTo>
                  <a:pt x="9545969" y="7763022"/>
                  <a:pt x="9553172" y="7763289"/>
                  <a:pt x="9558126" y="7758791"/>
                </a:cubicBezTo>
                <a:cubicBezTo>
                  <a:pt x="9564147" y="7753340"/>
                  <a:pt x="9565900" y="7743582"/>
                  <a:pt x="9560184" y="7737178"/>
                </a:cubicBezTo>
                <a:close/>
                <a:moveTo>
                  <a:pt x="9594483" y="7704053"/>
                </a:moveTo>
                <a:cubicBezTo>
                  <a:pt x="9587585" y="7698259"/>
                  <a:pt x="9579277" y="7699212"/>
                  <a:pt x="9572798" y="7704930"/>
                </a:cubicBezTo>
                <a:lnTo>
                  <a:pt x="9567691" y="7709466"/>
                </a:lnTo>
                <a:cubicBezTo>
                  <a:pt x="9561670" y="7714803"/>
                  <a:pt x="9562661" y="7726162"/>
                  <a:pt x="9568568" y="7731155"/>
                </a:cubicBezTo>
                <a:cubicBezTo>
                  <a:pt x="9575466" y="7736950"/>
                  <a:pt x="9583774" y="7735959"/>
                  <a:pt x="9590252" y="7730279"/>
                </a:cubicBezTo>
                <a:lnTo>
                  <a:pt x="9595359" y="7725743"/>
                </a:lnTo>
                <a:cubicBezTo>
                  <a:pt x="9601419" y="7720368"/>
                  <a:pt x="9600390" y="7709009"/>
                  <a:pt x="9594483" y="7704053"/>
                </a:cubicBezTo>
                <a:close/>
                <a:moveTo>
                  <a:pt x="9638881" y="7784902"/>
                </a:moveTo>
                <a:lnTo>
                  <a:pt x="9634345" y="7779794"/>
                </a:lnTo>
                <a:cubicBezTo>
                  <a:pt x="9629010" y="7773810"/>
                  <a:pt x="9618454" y="7773009"/>
                  <a:pt x="9612661" y="7778841"/>
                </a:cubicBezTo>
                <a:cubicBezTo>
                  <a:pt x="9606716" y="7784788"/>
                  <a:pt x="9605992" y="7794089"/>
                  <a:pt x="9611670" y="7800492"/>
                </a:cubicBezTo>
                <a:lnTo>
                  <a:pt x="9611899" y="7800759"/>
                </a:lnTo>
                <a:cubicBezTo>
                  <a:pt x="9608049" y="7804228"/>
                  <a:pt x="9606106" y="7809298"/>
                  <a:pt x="9606754" y="7815091"/>
                </a:cubicBezTo>
                <a:lnTo>
                  <a:pt x="9607517" y="7821877"/>
                </a:lnTo>
                <a:cubicBezTo>
                  <a:pt x="9608431" y="7829843"/>
                  <a:pt x="9618035" y="7835752"/>
                  <a:pt x="9625618" y="7833846"/>
                </a:cubicBezTo>
                <a:cubicBezTo>
                  <a:pt x="9634269" y="7831673"/>
                  <a:pt x="9638576" y="7824316"/>
                  <a:pt x="9637585" y="7815739"/>
                </a:cubicBezTo>
                <a:lnTo>
                  <a:pt x="9636784" y="7808955"/>
                </a:lnTo>
                <a:cubicBezTo>
                  <a:pt x="9636747" y="7808459"/>
                  <a:pt x="9636365" y="7808040"/>
                  <a:pt x="9636251" y="7807544"/>
                </a:cubicBezTo>
                <a:cubicBezTo>
                  <a:pt x="9636747" y="7807163"/>
                  <a:pt x="9637394" y="7807011"/>
                  <a:pt x="9637852" y="7806553"/>
                </a:cubicBezTo>
                <a:cubicBezTo>
                  <a:pt x="9643835" y="7800607"/>
                  <a:pt x="9644559" y="7791306"/>
                  <a:pt x="9638881" y="7784902"/>
                </a:cubicBezTo>
                <a:close/>
                <a:moveTo>
                  <a:pt x="9675923" y="7793708"/>
                </a:moveTo>
                <a:cubicBezTo>
                  <a:pt x="9684650" y="7791916"/>
                  <a:pt x="9688843" y="7783873"/>
                  <a:pt x="9687889" y="7775601"/>
                </a:cubicBezTo>
                <a:lnTo>
                  <a:pt x="9687089" y="7768816"/>
                </a:lnTo>
                <a:cubicBezTo>
                  <a:pt x="9686175" y="7760926"/>
                  <a:pt x="9677409" y="7755932"/>
                  <a:pt x="9669978" y="7756885"/>
                </a:cubicBezTo>
                <a:cubicBezTo>
                  <a:pt x="9670207" y="7755436"/>
                  <a:pt x="9670436" y="7753988"/>
                  <a:pt x="9670283" y="7752578"/>
                </a:cubicBezTo>
                <a:cubicBezTo>
                  <a:pt x="9676000" y="7756657"/>
                  <a:pt x="9683964" y="7756618"/>
                  <a:pt x="9689376" y="7751816"/>
                </a:cubicBezTo>
                <a:lnTo>
                  <a:pt x="9690557" y="7750786"/>
                </a:lnTo>
                <a:cubicBezTo>
                  <a:pt x="9697798" y="7763327"/>
                  <a:pt x="9721121" y="7759096"/>
                  <a:pt x="9719101" y="7741867"/>
                </a:cubicBezTo>
                <a:cubicBezTo>
                  <a:pt x="9717767" y="7730164"/>
                  <a:pt x="9706449" y="7726619"/>
                  <a:pt x="9697950" y="7729631"/>
                </a:cubicBezTo>
                <a:cubicBezTo>
                  <a:pt x="9697341" y="7728220"/>
                  <a:pt x="9696693" y="7726810"/>
                  <a:pt x="9695626" y="7725666"/>
                </a:cubicBezTo>
                <a:cubicBezTo>
                  <a:pt x="9690023" y="7719415"/>
                  <a:pt x="9680191" y="7719034"/>
                  <a:pt x="9673941" y="7724523"/>
                </a:cubicBezTo>
                <a:lnTo>
                  <a:pt x="9668834" y="7729059"/>
                </a:lnTo>
                <a:cubicBezTo>
                  <a:pt x="9665138" y="7732337"/>
                  <a:pt x="9663766" y="7737216"/>
                  <a:pt x="9664186" y="7741943"/>
                </a:cubicBezTo>
                <a:lnTo>
                  <a:pt x="9657020" y="7736263"/>
                </a:lnTo>
                <a:cubicBezTo>
                  <a:pt x="9650542" y="7731118"/>
                  <a:pt x="9640595" y="7732337"/>
                  <a:pt x="9635488" y="7738855"/>
                </a:cubicBezTo>
                <a:cubicBezTo>
                  <a:pt x="9630344" y="7745412"/>
                  <a:pt x="9631563" y="7755246"/>
                  <a:pt x="9638081" y="7760392"/>
                </a:cubicBezTo>
                <a:lnTo>
                  <a:pt x="9645626" y="7766376"/>
                </a:lnTo>
                <a:cubicBezTo>
                  <a:pt x="9648941" y="7769007"/>
                  <a:pt x="9653172" y="7769921"/>
                  <a:pt x="9657211" y="7769350"/>
                </a:cubicBezTo>
                <a:cubicBezTo>
                  <a:pt x="9656868" y="7771180"/>
                  <a:pt x="9656754" y="7773086"/>
                  <a:pt x="9656982" y="7774991"/>
                </a:cubicBezTo>
                <a:lnTo>
                  <a:pt x="9657783" y="7781776"/>
                </a:lnTo>
                <a:cubicBezTo>
                  <a:pt x="9658774" y="7789972"/>
                  <a:pt x="9668339" y="7795270"/>
                  <a:pt x="9675923" y="7793708"/>
                </a:cubicBezTo>
                <a:close/>
                <a:moveTo>
                  <a:pt x="9702943" y="7846997"/>
                </a:moveTo>
                <a:cubicBezTo>
                  <a:pt x="9689834" y="7832207"/>
                  <a:pt x="9666700" y="7852333"/>
                  <a:pt x="9679811" y="7867123"/>
                </a:cubicBezTo>
                <a:cubicBezTo>
                  <a:pt x="9692882" y="7881951"/>
                  <a:pt x="9716053" y="7861786"/>
                  <a:pt x="9702943" y="7846997"/>
                </a:cubicBezTo>
                <a:close/>
                <a:moveTo>
                  <a:pt x="9767653" y="7868877"/>
                </a:moveTo>
                <a:cubicBezTo>
                  <a:pt x="9762090" y="7863997"/>
                  <a:pt x="9755458" y="7864493"/>
                  <a:pt x="9749817" y="7867733"/>
                </a:cubicBezTo>
                <a:cubicBezTo>
                  <a:pt x="9744711" y="7860071"/>
                  <a:pt x="9736975" y="7854544"/>
                  <a:pt x="9727219" y="7853781"/>
                </a:cubicBezTo>
                <a:cubicBezTo>
                  <a:pt x="9719253" y="7853133"/>
                  <a:pt x="9710565" y="7857174"/>
                  <a:pt x="9709307" y="7865979"/>
                </a:cubicBezTo>
                <a:cubicBezTo>
                  <a:pt x="9708240" y="7873488"/>
                  <a:pt x="9712966" y="7883209"/>
                  <a:pt x="9721540" y="7883895"/>
                </a:cubicBezTo>
                <a:cubicBezTo>
                  <a:pt x="9722494" y="7883971"/>
                  <a:pt x="9723408" y="7884162"/>
                  <a:pt x="9724323" y="7884314"/>
                </a:cubicBezTo>
                <a:cubicBezTo>
                  <a:pt x="9724360" y="7884352"/>
                  <a:pt x="9724360" y="7884391"/>
                  <a:pt x="9724399" y="7884428"/>
                </a:cubicBezTo>
                <a:cubicBezTo>
                  <a:pt x="9724437" y="7884505"/>
                  <a:pt x="9724513" y="7884581"/>
                  <a:pt x="9724551" y="7884658"/>
                </a:cubicBezTo>
                <a:cubicBezTo>
                  <a:pt x="9724589" y="7884810"/>
                  <a:pt x="9724742" y="7885191"/>
                  <a:pt x="9725046" y="7885953"/>
                </a:cubicBezTo>
                <a:cubicBezTo>
                  <a:pt x="9727638" y="7892777"/>
                  <a:pt x="9734688" y="7896664"/>
                  <a:pt x="9741739" y="7895635"/>
                </a:cubicBezTo>
                <a:cubicBezTo>
                  <a:pt x="9741967" y="7895864"/>
                  <a:pt x="9742081" y="7896245"/>
                  <a:pt x="9742349" y="7896436"/>
                </a:cubicBezTo>
                <a:cubicBezTo>
                  <a:pt x="9749208" y="7902459"/>
                  <a:pt x="9757783" y="7900515"/>
                  <a:pt x="9763995" y="7894987"/>
                </a:cubicBezTo>
                <a:lnTo>
                  <a:pt x="9769101" y="7890451"/>
                </a:lnTo>
                <a:cubicBezTo>
                  <a:pt x="9775313" y="7885039"/>
                  <a:pt x="9773331" y="7873832"/>
                  <a:pt x="9767653" y="7868877"/>
                </a:cubicBezTo>
                <a:close/>
                <a:moveTo>
                  <a:pt x="9803857" y="7839258"/>
                </a:moveTo>
                <a:cubicBezTo>
                  <a:pt x="9802447" y="7827023"/>
                  <a:pt x="9790100" y="7824469"/>
                  <a:pt x="9781602" y="7829043"/>
                </a:cubicBezTo>
                <a:cubicBezTo>
                  <a:pt x="9781983" y="7825879"/>
                  <a:pt x="9781220" y="7822486"/>
                  <a:pt x="9778286" y="7819170"/>
                </a:cubicBezTo>
                <a:cubicBezTo>
                  <a:pt x="9765367" y="7804609"/>
                  <a:pt x="9739833" y="7821648"/>
                  <a:pt x="9752905" y="7836400"/>
                </a:cubicBezTo>
                <a:cubicBezTo>
                  <a:pt x="9758965" y="7843261"/>
                  <a:pt x="9767729" y="7842956"/>
                  <a:pt x="9774056" y="7839373"/>
                </a:cubicBezTo>
                <a:cubicBezTo>
                  <a:pt x="9773713" y="7840974"/>
                  <a:pt x="9773408" y="7842575"/>
                  <a:pt x="9773636" y="7844481"/>
                </a:cubicBezTo>
                <a:cubicBezTo>
                  <a:pt x="9775885" y="7864073"/>
                  <a:pt x="9806106" y="7858851"/>
                  <a:pt x="9803857" y="7839258"/>
                </a:cubicBezTo>
                <a:close/>
                <a:moveTo>
                  <a:pt x="9819711" y="7728525"/>
                </a:moveTo>
                <a:cubicBezTo>
                  <a:pt x="9819368" y="7720673"/>
                  <a:pt x="9811937" y="7712935"/>
                  <a:pt x="9803667" y="7713888"/>
                </a:cubicBezTo>
                <a:lnTo>
                  <a:pt x="9790138" y="7715451"/>
                </a:lnTo>
                <a:cubicBezTo>
                  <a:pt x="9786632" y="7715832"/>
                  <a:pt x="9783507" y="7717395"/>
                  <a:pt x="9780992" y="7719567"/>
                </a:cubicBezTo>
                <a:cubicBezTo>
                  <a:pt x="9767920" y="7705997"/>
                  <a:pt x="9748599" y="7728678"/>
                  <a:pt x="9761327" y="7743086"/>
                </a:cubicBezTo>
                <a:cubicBezTo>
                  <a:pt x="9762851" y="7744802"/>
                  <a:pt x="9764490" y="7745907"/>
                  <a:pt x="9766129" y="7746669"/>
                </a:cubicBezTo>
                <a:lnTo>
                  <a:pt x="9764719" y="7746822"/>
                </a:lnTo>
                <a:cubicBezTo>
                  <a:pt x="9759497" y="7747432"/>
                  <a:pt x="9754810" y="7750786"/>
                  <a:pt x="9752333" y="7755399"/>
                </a:cubicBezTo>
                <a:cubicBezTo>
                  <a:pt x="9745054" y="7745030"/>
                  <a:pt x="9725923" y="7748614"/>
                  <a:pt x="9724818" y="7762717"/>
                </a:cubicBezTo>
                <a:cubicBezTo>
                  <a:pt x="9717387" y="7766643"/>
                  <a:pt x="9712851" y="7777279"/>
                  <a:pt x="9718263" y="7786160"/>
                </a:cubicBezTo>
                <a:cubicBezTo>
                  <a:pt x="9712508" y="7783034"/>
                  <a:pt x="9706144" y="7781205"/>
                  <a:pt x="9699475" y="7781776"/>
                </a:cubicBezTo>
                <a:cubicBezTo>
                  <a:pt x="9691472" y="7782463"/>
                  <a:pt x="9684727" y="7790810"/>
                  <a:pt x="9686023" y="7798777"/>
                </a:cubicBezTo>
                <a:cubicBezTo>
                  <a:pt x="9687394" y="7807201"/>
                  <a:pt x="9694482" y="7812957"/>
                  <a:pt x="9703057" y="7812233"/>
                </a:cubicBezTo>
                <a:cubicBezTo>
                  <a:pt x="9703324" y="7812233"/>
                  <a:pt x="9703439" y="7812233"/>
                  <a:pt x="9703629" y="7812195"/>
                </a:cubicBezTo>
                <a:cubicBezTo>
                  <a:pt x="9703705" y="7812195"/>
                  <a:pt x="9703743" y="7812195"/>
                  <a:pt x="9703819" y="7812233"/>
                </a:cubicBezTo>
                <a:cubicBezTo>
                  <a:pt x="9703896" y="7812271"/>
                  <a:pt x="9703896" y="7812271"/>
                  <a:pt x="9703971" y="7812347"/>
                </a:cubicBezTo>
                <a:cubicBezTo>
                  <a:pt x="9704773" y="7812957"/>
                  <a:pt x="9705534" y="7813643"/>
                  <a:pt x="9706221" y="7814367"/>
                </a:cubicBezTo>
                <a:cubicBezTo>
                  <a:pt x="9712166" y="7820162"/>
                  <a:pt x="9723103" y="7817569"/>
                  <a:pt x="9727714" y="7811585"/>
                </a:cubicBezTo>
                <a:cubicBezTo>
                  <a:pt x="9732440" y="7805448"/>
                  <a:pt x="9731221" y="7798472"/>
                  <a:pt x="9727142" y="7792907"/>
                </a:cubicBezTo>
                <a:cubicBezTo>
                  <a:pt x="9735298" y="7794546"/>
                  <a:pt x="9743453" y="7786998"/>
                  <a:pt x="9744292" y="7778003"/>
                </a:cubicBezTo>
                <a:cubicBezTo>
                  <a:pt x="9745512" y="7777660"/>
                  <a:pt x="9746692" y="7777240"/>
                  <a:pt x="9747836" y="7776631"/>
                </a:cubicBezTo>
                <a:cubicBezTo>
                  <a:pt x="9746808" y="7778612"/>
                  <a:pt x="9746045" y="7780747"/>
                  <a:pt x="9746083" y="7783301"/>
                </a:cubicBezTo>
                <a:cubicBezTo>
                  <a:pt x="9746121" y="7790887"/>
                  <a:pt x="9753247" y="7799501"/>
                  <a:pt x="9761517" y="7798548"/>
                </a:cubicBezTo>
                <a:lnTo>
                  <a:pt x="9768301" y="7797748"/>
                </a:lnTo>
                <a:cubicBezTo>
                  <a:pt x="9769597" y="7797634"/>
                  <a:pt x="9770779" y="7797138"/>
                  <a:pt x="9771997" y="7796795"/>
                </a:cubicBezTo>
                <a:lnTo>
                  <a:pt x="9772913" y="7797519"/>
                </a:lnTo>
                <a:cubicBezTo>
                  <a:pt x="9779391" y="7802665"/>
                  <a:pt x="9788423" y="7803542"/>
                  <a:pt x="9794597" y="7797176"/>
                </a:cubicBezTo>
                <a:cubicBezTo>
                  <a:pt x="9799932" y="7791687"/>
                  <a:pt x="9800809" y="7780671"/>
                  <a:pt x="9794292" y="7775487"/>
                </a:cubicBezTo>
                <a:lnTo>
                  <a:pt x="9793302" y="7774686"/>
                </a:lnTo>
                <a:cubicBezTo>
                  <a:pt x="9803667" y="7773734"/>
                  <a:pt x="9813157" y="7760087"/>
                  <a:pt x="9804620" y="7748766"/>
                </a:cubicBezTo>
                <a:cubicBezTo>
                  <a:pt x="9803324" y="7747051"/>
                  <a:pt x="9801875" y="7745945"/>
                  <a:pt x="9800389" y="7745069"/>
                </a:cubicBezTo>
                <a:lnTo>
                  <a:pt x="9805153" y="7744497"/>
                </a:lnTo>
                <a:cubicBezTo>
                  <a:pt x="9813347" y="7743620"/>
                  <a:pt x="9820130" y="7737216"/>
                  <a:pt x="9819711" y="7728525"/>
                </a:cubicBezTo>
                <a:close/>
                <a:moveTo>
                  <a:pt x="9839071" y="7651298"/>
                </a:moveTo>
                <a:cubicBezTo>
                  <a:pt x="9837585" y="7642721"/>
                  <a:pt x="9829582" y="7637880"/>
                  <a:pt x="9821312" y="7638833"/>
                </a:cubicBezTo>
                <a:lnTo>
                  <a:pt x="9807782" y="7640396"/>
                </a:lnTo>
                <a:cubicBezTo>
                  <a:pt x="9805802" y="7640625"/>
                  <a:pt x="9804009" y="7641349"/>
                  <a:pt x="9802409" y="7642378"/>
                </a:cubicBezTo>
                <a:cubicBezTo>
                  <a:pt x="9805268" y="7641654"/>
                  <a:pt x="9808050" y="7640396"/>
                  <a:pt x="9810145" y="7637957"/>
                </a:cubicBezTo>
                <a:cubicBezTo>
                  <a:pt x="9815366" y="7631781"/>
                  <a:pt x="9814909" y="7621489"/>
                  <a:pt x="9808431" y="7616344"/>
                </a:cubicBezTo>
                <a:lnTo>
                  <a:pt x="9800884" y="7610359"/>
                </a:lnTo>
                <a:cubicBezTo>
                  <a:pt x="9794406" y="7605213"/>
                  <a:pt x="9784765" y="7605632"/>
                  <a:pt x="9779277" y="7612074"/>
                </a:cubicBezTo>
                <a:cubicBezTo>
                  <a:pt x="9774056" y="7618249"/>
                  <a:pt x="9774513" y="7628541"/>
                  <a:pt x="9780992" y="7633687"/>
                </a:cubicBezTo>
                <a:lnTo>
                  <a:pt x="9785945" y="7637614"/>
                </a:lnTo>
                <a:cubicBezTo>
                  <a:pt x="9776418" y="7633497"/>
                  <a:pt x="9763690" y="7637651"/>
                  <a:pt x="9765176" y="7650497"/>
                </a:cubicBezTo>
                <a:cubicBezTo>
                  <a:pt x="9766472" y="7661666"/>
                  <a:pt x="9777181" y="7666545"/>
                  <a:pt x="9785602" y="7664944"/>
                </a:cubicBezTo>
                <a:cubicBezTo>
                  <a:pt x="9782859" y="7667346"/>
                  <a:pt x="9781258" y="7671043"/>
                  <a:pt x="9781830" y="7676075"/>
                </a:cubicBezTo>
                <a:cubicBezTo>
                  <a:pt x="9784079" y="7695477"/>
                  <a:pt x="9814757" y="7695896"/>
                  <a:pt x="9812509" y="7676303"/>
                </a:cubicBezTo>
                <a:cubicBezTo>
                  <a:pt x="9812241" y="7674016"/>
                  <a:pt x="9811365" y="7672224"/>
                  <a:pt x="9810450" y="7670471"/>
                </a:cubicBezTo>
                <a:cubicBezTo>
                  <a:pt x="9811365" y="7670509"/>
                  <a:pt x="9812204" y="7670738"/>
                  <a:pt x="9813118" y="7670624"/>
                </a:cubicBezTo>
                <a:lnTo>
                  <a:pt x="9826648" y="7669061"/>
                </a:lnTo>
                <a:cubicBezTo>
                  <a:pt x="9834841" y="7668108"/>
                  <a:pt x="9840443" y="7659112"/>
                  <a:pt x="9839071" y="7651298"/>
                </a:cubicBezTo>
                <a:close/>
                <a:moveTo>
                  <a:pt x="9859955" y="7594083"/>
                </a:moveTo>
                <a:cubicBezTo>
                  <a:pt x="9857707" y="7574452"/>
                  <a:pt x="9827448" y="7579635"/>
                  <a:pt x="9829696" y="7599190"/>
                </a:cubicBezTo>
                <a:cubicBezTo>
                  <a:pt x="9831944" y="7618821"/>
                  <a:pt x="9862203" y="7613675"/>
                  <a:pt x="9859955" y="7594083"/>
                </a:cubicBezTo>
                <a:close/>
                <a:moveTo>
                  <a:pt x="9849703" y="7837010"/>
                </a:moveTo>
                <a:cubicBezTo>
                  <a:pt x="9861594" y="7852790"/>
                  <a:pt x="9885031" y="7833007"/>
                  <a:pt x="9873179" y="7817264"/>
                </a:cubicBezTo>
                <a:cubicBezTo>
                  <a:pt x="9861328" y="7801483"/>
                  <a:pt x="9837889" y="7821229"/>
                  <a:pt x="9849703" y="7837010"/>
                </a:cubicBezTo>
                <a:close/>
                <a:moveTo>
                  <a:pt x="9884192" y="7877148"/>
                </a:moveTo>
                <a:cubicBezTo>
                  <a:pt x="9878553" y="7870516"/>
                  <a:pt x="9869215" y="7870401"/>
                  <a:pt x="9862585" y="7875394"/>
                </a:cubicBezTo>
                <a:lnTo>
                  <a:pt x="9851685" y="7883590"/>
                </a:lnTo>
                <a:cubicBezTo>
                  <a:pt x="9845055" y="7888584"/>
                  <a:pt x="9844787" y="7899180"/>
                  <a:pt x="9849932" y="7905203"/>
                </a:cubicBezTo>
                <a:cubicBezTo>
                  <a:pt x="9855573" y="7911836"/>
                  <a:pt x="9864910" y="7911950"/>
                  <a:pt x="9871540" y="7906956"/>
                </a:cubicBezTo>
                <a:lnTo>
                  <a:pt x="9882440" y="7898761"/>
                </a:lnTo>
                <a:cubicBezTo>
                  <a:pt x="9889071" y="7893806"/>
                  <a:pt x="9889299" y="7883209"/>
                  <a:pt x="9884192" y="7877148"/>
                </a:cubicBezTo>
                <a:close/>
                <a:moveTo>
                  <a:pt x="9892958" y="7660294"/>
                </a:moveTo>
                <a:lnTo>
                  <a:pt x="9892158" y="7653509"/>
                </a:lnTo>
                <a:cubicBezTo>
                  <a:pt x="9891205" y="7645275"/>
                  <a:pt x="9886060" y="7638071"/>
                  <a:pt x="9877028" y="7637957"/>
                </a:cubicBezTo>
                <a:cubicBezTo>
                  <a:pt x="9869558" y="7637880"/>
                  <a:pt x="9860526" y="7644818"/>
                  <a:pt x="9861480" y="7653089"/>
                </a:cubicBezTo>
                <a:lnTo>
                  <a:pt x="9862242" y="7659875"/>
                </a:lnTo>
                <a:cubicBezTo>
                  <a:pt x="9863194" y="7668108"/>
                  <a:pt x="9868339" y="7675274"/>
                  <a:pt x="9877371" y="7675426"/>
                </a:cubicBezTo>
                <a:cubicBezTo>
                  <a:pt x="9884879" y="7675541"/>
                  <a:pt x="9893911" y="7668565"/>
                  <a:pt x="9892958" y="7660294"/>
                </a:cubicBezTo>
                <a:close/>
                <a:moveTo>
                  <a:pt x="9920588" y="7698908"/>
                </a:moveTo>
                <a:cubicBezTo>
                  <a:pt x="9919520" y="7697345"/>
                  <a:pt x="9918186" y="7696048"/>
                  <a:pt x="9916700" y="7694943"/>
                </a:cubicBezTo>
                <a:cubicBezTo>
                  <a:pt x="9916167" y="7693571"/>
                  <a:pt x="9915519" y="7692237"/>
                  <a:pt x="9914529" y="7690941"/>
                </a:cubicBezTo>
                <a:cubicBezTo>
                  <a:pt x="9904124" y="7677104"/>
                  <a:pt x="9885756" y="7692008"/>
                  <a:pt x="9889604" y="7706455"/>
                </a:cubicBezTo>
                <a:cubicBezTo>
                  <a:pt x="9889376" y="7707141"/>
                  <a:pt x="9889071" y="7707789"/>
                  <a:pt x="9888919" y="7708513"/>
                </a:cubicBezTo>
                <a:cubicBezTo>
                  <a:pt x="9887394" y="7716099"/>
                  <a:pt x="9891129" y="7722312"/>
                  <a:pt x="9895817" y="7727839"/>
                </a:cubicBezTo>
                <a:cubicBezTo>
                  <a:pt x="9901038" y="7733976"/>
                  <a:pt x="9912584" y="7732794"/>
                  <a:pt x="9917501" y="7727001"/>
                </a:cubicBezTo>
                <a:cubicBezTo>
                  <a:pt x="9920931" y="7722922"/>
                  <a:pt x="9921731" y="7718500"/>
                  <a:pt x="9920893" y="7714193"/>
                </a:cubicBezTo>
                <a:cubicBezTo>
                  <a:pt x="9923445" y="7709466"/>
                  <a:pt x="9923788" y="7703596"/>
                  <a:pt x="9920588" y="7698908"/>
                </a:cubicBezTo>
                <a:close/>
                <a:moveTo>
                  <a:pt x="12207438" y="4493016"/>
                </a:moveTo>
                <a:cubicBezTo>
                  <a:pt x="12210106" y="4511542"/>
                  <a:pt x="12239336" y="4509864"/>
                  <a:pt x="12236782" y="4491110"/>
                </a:cubicBezTo>
                <a:cubicBezTo>
                  <a:pt x="12236630" y="4490081"/>
                  <a:pt x="12236134" y="4489357"/>
                  <a:pt x="12235829" y="4488442"/>
                </a:cubicBezTo>
                <a:cubicBezTo>
                  <a:pt x="12238002" y="4480704"/>
                  <a:pt x="12234495" y="4474186"/>
                  <a:pt x="12227674" y="4470145"/>
                </a:cubicBezTo>
                <a:cubicBezTo>
                  <a:pt x="12224931" y="4468544"/>
                  <a:pt x="12222225" y="4466943"/>
                  <a:pt x="12219519" y="4465304"/>
                </a:cubicBezTo>
                <a:cubicBezTo>
                  <a:pt x="12212697" y="4461264"/>
                  <a:pt x="12202293" y="4466181"/>
                  <a:pt x="12199626" y="4473156"/>
                </a:cubicBezTo>
                <a:cubicBezTo>
                  <a:pt x="12196424" y="4481619"/>
                  <a:pt x="12200159" y="4488709"/>
                  <a:pt x="12207438" y="4493016"/>
                </a:cubicBezTo>
                <a:close/>
                <a:moveTo>
                  <a:pt x="12130418" y="4485850"/>
                </a:moveTo>
                <a:cubicBezTo>
                  <a:pt x="12128741" y="4489281"/>
                  <a:pt x="12128475" y="4493359"/>
                  <a:pt x="12130495" y="4497400"/>
                </a:cubicBezTo>
                <a:cubicBezTo>
                  <a:pt x="12130609" y="4497781"/>
                  <a:pt x="12130685" y="4498162"/>
                  <a:pt x="12130800" y="4498505"/>
                </a:cubicBezTo>
                <a:cubicBezTo>
                  <a:pt x="12119100" y="4494731"/>
                  <a:pt x="12104466" y="4507005"/>
                  <a:pt x="12113268" y="4519508"/>
                </a:cubicBezTo>
                <a:cubicBezTo>
                  <a:pt x="12119061" y="4527780"/>
                  <a:pt x="12124282" y="4538262"/>
                  <a:pt x="12133543" y="4543218"/>
                </a:cubicBezTo>
                <a:cubicBezTo>
                  <a:pt x="12134763" y="4543904"/>
                  <a:pt x="12136021" y="4544361"/>
                  <a:pt x="12137239" y="4544780"/>
                </a:cubicBezTo>
                <a:lnTo>
                  <a:pt x="12140670" y="4547372"/>
                </a:lnTo>
                <a:cubicBezTo>
                  <a:pt x="12146996" y="4552175"/>
                  <a:pt x="12156866" y="4549584"/>
                  <a:pt x="12161058" y="4543256"/>
                </a:cubicBezTo>
                <a:cubicBezTo>
                  <a:pt x="12161401" y="4542760"/>
                  <a:pt x="12161630" y="4542227"/>
                  <a:pt x="12161859" y="4541693"/>
                </a:cubicBezTo>
                <a:cubicBezTo>
                  <a:pt x="12163803" y="4540740"/>
                  <a:pt x="12165669" y="4539673"/>
                  <a:pt x="12167499" y="4538529"/>
                </a:cubicBezTo>
                <a:cubicBezTo>
                  <a:pt x="12169785" y="4537081"/>
                  <a:pt x="12171615" y="4534832"/>
                  <a:pt x="12172873" y="4532316"/>
                </a:cubicBezTo>
                <a:cubicBezTo>
                  <a:pt x="12174701" y="4531554"/>
                  <a:pt x="12176340" y="4530563"/>
                  <a:pt x="12177408" y="4529152"/>
                </a:cubicBezTo>
                <a:cubicBezTo>
                  <a:pt x="12179008" y="4527017"/>
                  <a:pt x="12180419" y="4524959"/>
                  <a:pt x="12181599" y="4522786"/>
                </a:cubicBezTo>
                <a:cubicBezTo>
                  <a:pt x="12181676" y="4523206"/>
                  <a:pt x="12181562" y="4523549"/>
                  <a:pt x="12181676" y="4523968"/>
                </a:cubicBezTo>
                <a:cubicBezTo>
                  <a:pt x="12186478" y="4542798"/>
                  <a:pt x="12214526" y="4531401"/>
                  <a:pt x="12209763" y="4512837"/>
                </a:cubicBezTo>
                <a:cubicBezTo>
                  <a:pt x="12206333" y="4499458"/>
                  <a:pt x="12191317" y="4501478"/>
                  <a:pt x="12184572" y="4510398"/>
                </a:cubicBezTo>
                <a:cubicBezTo>
                  <a:pt x="12184535" y="4509026"/>
                  <a:pt x="12184687" y="4507691"/>
                  <a:pt x="12184344" y="4506090"/>
                </a:cubicBezTo>
                <a:cubicBezTo>
                  <a:pt x="12183544" y="4502546"/>
                  <a:pt x="12185258" y="4501211"/>
                  <a:pt x="12183086" y="4506396"/>
                </a:cubicBezTo>
                <a:cubicBezTo>
                  <a:pt x="12186173" y="4499077"/>
                  <a:pt x="12184877" y="4490500"/>
                  <a:pt x="12177408" y="4486383"/>
                </a:cubicBezTo>
                <a:cubicBezTo>
                  <a:pt x="12173826" y="4484401"/>
                  <a:pt x="12168947" y="4484173"/>
                  <a:pt x="12164794" y="4485621"/>
                </a:cubicBezTo>
                <a:cubicBezTo>
                  <a:pt x="12163269" y="4484630"/>
                  <a:pt x="12161553" y="4483944"/>
                  <a:pt x="12159648" y="4483220"/>
                </a:cubicBezTo>
                <a:cubicBezTo>
                  <a:pt x="12159039" y="4482915"/>
                  <a:pt x="12158391" y="4482610"/>
                  <a:pt x="12157819" y="4482267"/>
                </a:cubicBezTo>
                <a:cubicBezTo>
                  <a:pt x="12155609" y="4480666"/>
                  <a:pt x="12153208" y="4479294"/>
                  <a:pt x="12150998" y="4477654"/>
                </a:cubicBezTo>
                <a:cubicBezTo>
                  <a:pt x="12142842" y="4471632"/>
                  <a:pt x="12133505" y="4477731"/>
                  <a:pt x="12130418" y="4485850"/>
                </a:cubicBezTo>
                <a:close/>
                <a:moveTo>
                  <a:pt x="12096577" y="5015464"/>
                </a:moveTo>
                <a:cubicBezTo>
                  <a:pt x="12100121" y="5014168"/>
                  <a:pt x="12103132" y="5011538"/>
                  <a:pt x="12104809" y="5007497"/>
                </a:cubicBezTo>
                <a:cubicBezTo>
                  <a:pt x="12105609" y="5005629"/>
                  <a:pt x="12105914" y="5003456"/>
                  <a:pt x="12105800" y="5001246"/>
                </a:cubicBezTo>
                <a:cubicBezTo>
                  <a:pt x="12107934" y="5001208"/>
                  <a:pt x="12110106" y="5000750"/>
                  <a:pt x="12112125" y="4999645"/>
                </a:cubicBezTo>
                <a:lnTo>
                  <a:pt x="12118032" y="4996443"/>
                </a:lnTo>
                <a:cubicBezTo>
                  <a:pt x="12124968" y="4992669"/>
                  <a:pt x="12128818" y="4983445"/>
                  <a:pt x="12124778" y="4976164"/>
                </a:cubicBezTo>
                <a:cubicBezTo>
                  <a:pt x="12120891" y="4969189"/>
                  <a:pt x="12111897" y="4965415"/>
                  <a:pt x="12104504" y="4969455"/>
                </a:cubicBezTo>
                <a:lnTo>
                  <a:pt x="12098597" y="4972657"/>
                </a:lnTo>
                <a:cubicBezTo>
                  <a:pt x="12093795" y="4975249"/>
                  <a:pt x="12090556" y="4980471"/>
                  <a:pt x="12090288" y="4985846"/>
                </a:cubicBezTo>
                <a:lnTo>
                  <a:pt x="12087583" y="4985046"/>
                </a:lnTo>
                <a:cubicBezTo>
                  <a:pt x="12079770" y="4982720"/>
                  <a:pt x="12071196" y="4985046"/>
                  <a:pt x="12067804" y="4993165"/>
                </a:cubicBezTo>
                <a:cubicBezTo>
                  <a:pt x="12064908" y="5000064"/>
                  <a:pt x="12068033" y="5010623"/>
                  <a:pt x="12075922" y="5012948"/>
                </a:cubicBezTo>
                <a:lnTo>
                  <a:pt x="12085029" y="5015654"/>
                </a:lnTo>
                <a:cubicBezTo>
                  <a:pt x="12086172" y="5015998"/>
                  <a:pt x="12087354" y="5015998"/>
                  <a:pt x="12088497" y="5016150"/>
                </a:cubicBezTo>
                <a:cubicBezTo>
                  <a:pt x="12087354" y="5016493"/>
                  <a:pt x="12086211" y="5016722"/>
                  <a:pt x="12085106" y="5017332"/>
                </a:cubicBezTo>
                <a:lnTo>
                  <a:pt x="12079199" y="5020534"/>
                </a:lnTo>
                <a:cubicBezTo>
                  <a:pt x="12072224" y="5024307"/>
                  <a:pt x="12070129" y="5035057"/>
                  <a:pt x="12074626" y="5041422"/>
                </a:cubicBezTo>
                <a:cubicBezTo>
                  <a:pt x="12079618" y="5048512"/>
                  <a:pt x="12088040" y="5050075"/>
                  <a:pt x="12095510" y="5045997"/>
                </a:cubicBezTo>
                <a:lnTo>
                  <a:pt x="12101417" y="5042795"/>
                </a:lnTo>
                <a:cubicBezTo>
                  <a:pt x="12108391" y="5038983"/>
                  <a:pt x="12110487" y="5028271"/>
                  <a:pt x="12105990" y="5021906"/>
                </a:cubicBezTo>
                <a:cubicBezTo>
                  <a:pt x="12103475" y="5018399"/>
                  <a:pt x="12100159" y="5016265"/>
                  <a:pt x="12096577" y="5015464"/>
                </a:cubicBezTo>
                <a:close/>
                <a:moveTo>
                  <a:pt x="11871043" y="5636675"/>
                </a:moveTo>
                <a:cubicBezTo>
                  <a:pt x="11873902" y="5632178"/>
                  <a:pt x="11874550" y="5626613"/>
                  <a:pt x="11871501" y="5621467"/>
                </a:cubicBezTo>
                <a:cubicBezTo>
                  <a:pt x="11867728" y="5615101"/>
                  <a:pt x="11857705" y="5611556"/>
                  <a:pt x="11851227" y="5616283"/>
                </a:cubicBezTo>
                <a:cubicBezTo>
                  <a:pt x="11844900" y="5620895"/>
                  <a:pt x="11839755" y="5626956"/>
                  <a:pt x="11839718" y="5635227"/>
                </a:cubicBezTo>
                <a:cubicBezTo>
                  <a:pt x="11839679" y="5642775"/>
                  <a:pt x="11843300" y="5648835"/>
                  <a:pt x="11848139" y="5654325"/>
                </a:cubicBezTo>
                <a:cubicBezTo>
                  <a:pt x="11853398" y="5660309"/>
                  <a:pt x="11863764" y="5659547"/>
                  <a:pt x="11869062" y="5654134"/>
                </a:cubicBezTo>
                <a:cubicBezTo>
                  <a:pt x="11873939" y="5649141"/>
                  <a:pt x="11874016" y="5642317"/>
                  <a:pt x="11871043" y="5636675"/>
                </a:cubicBezTo>
                <a:close/>
                <a:moveTo>
                  <a:pt x="11863573" y="5549157"/>
                </a:moveTo>
                <a:cubicBezTo>
                  <a:pt x="11851684" y="5547174"/>
                  <a:pt x="11843986" y="5558038"/>
                  <a:pt x="11844862" y="5566996"/>
                </a:cubicBezTo>
                <a:cubicBezTo>
                  <a:pt x="11842384" y="5560668"/>
                  <a:pt x="11836516" y="5556856"/>
                  <a:pt x="11829390" y="5557352"/>
                </a:cubicBezTo>
                <a:cubicBezTo>
                  <a:pt x="11820091" y="5558000"/>
                  <a:pt x="11809115" y="5559944"/>
                  <a:pt x="11802599" y="5567225"/>
                </a:cubicBezTo>
                <a:cubicBezTo>
                  <a:pt x="11801570" y="5567949"/>
                  <a:pt x="11800579" y="5568711"/>
                  <a:pt x="11799702" y="5569588"/>
                </a:cubicBezTo>
                <a:cubicBezTo>
                  <a:pt x="11795319" y="5573972"/>
                  <a:pt x="11793795" y="5580337"/>
                  <a:pt x="11796310" y="5586207"/>
                </a:cubicBezTo>
                <a:cubicBezTo>
                  <a:pt x="11798826" y="5592039"/>
                  <a:pt x="11803627" y="5593869"/>
                  <a:pt x="11809229" y="5595470"/>
                </a:cubicBezTo>
                <a:cubicBezTo>
                  <a:pt x="11804809" y="5594212"/>
                  <a:pt x="11809687" y="5595699"/>
                  <a:pt x="11810525" y="5596042"/>
                </a:cubicBezTo>
                <a:cubicBezTo>
                  <a:pt x="11811631" y="5596461"/>
                  <a:pt x="11812697" y="5596994"/>
                  <a:pt x="11813802" y="5597452"/>
                </a:cubicBezTo>
                <a:cubicBezTo>
                  <a:pt x="11813993" y="5597528"/>
                  <a:pt x="11814070" y="5597567"/>
                  <a:pt x="11814222" y="5597643"/>
                </a:cubicBezTo>
                <a:cubicBezTo>
                  <a:pt x="11814565" y="5597872"/>
                  <a:pt x="11814870" y="5598100"/>
                  <a:pt x="11815175" y="5598329"/>
                </a:cubicBezTo>
                <a:cubicBezTo>
                  <a:pt x="11818490" y="5604962"/>
                  <a:pt x="11827141" y="5607973"/>
                  <a:pt x="11833886" y="5605114"/>
                </a:cubicBezTo>
                <a:cubicBezTo>
                  <a:pt x="11841547" y="5601874"/>
                  <a:pt x="11844557" y="5593221"/>
                  <a:pt x="11841737" y="5585712"/>
                </a:cubicBezTo>
                <a:cubicBezTo>
                  <a:pt x="11841432" y="5584912"/>
                  <a:pt x="11840975" y="5584263"/>
                  <a:pt x="11840593" y="5583539"/>
                </a:cubicBezTo>
                <a:cubicBezTo>
                  <a:pt x="11844138" y="5580566"/>
                  <a:pt x="11846386" y="5575915"/>
                  <a:pt x="11846120" y="5571379"/>
                </a:cubicBezTo>
                <a:cubicBezTo>
                  <a:pt x="11847682" y="5574429"/>
                  <a:pt x="11850655" y="5576792"/>
                  <a:pt x="11855343" y="5577554"/>
                </a:cubicBezTo>
                <a:cubicBezTo>
                  <a:pt x="11873825" y="5580680"/>
                  <a:pt x="11882362" y="5552282"/>
                  <a:pt x="11863573" y="5549157"/>
                </a:cubicBezTo>
                <a:close/>
                <a:moveTo>
                  <a:pt x="11639870" y="6006918"/>
                </a:moveTo>
                <a:cubicBezTo>
                  <a:pt x="11640670" y="6007299"/>
                  <a:pt x="11641356" y="6007832"/>
                  <a:pt x="11642271" y="6008061"/>
                </a:cubicBezTo>
                <a:cubicBezTo>
                  <a:pt x="11649626" y="6009853"/>
                  <a:pt x="11658810" y="6005088"/>
                  <a:pt x="11660144" y="5997159"/>
                </a:cubicBezTo>
                <a:lnTo>
                  <a:pt x="11661211" y="5990679"/>
                </a:lnTo>
                <a:cubicBezTo>
                  <a:pt x="11662202" y="5984847"/>
                  <a:pt x="11660183" y="5978939"/>
                  <a:pt x="11655762" y="5975470"/>
                </a:cubicBezTo>
                <a:cubicBezTo>
                  <a:pt x="11657438" y="5973221"/>
                  <a:pt x="11658772" y="5970744"/>
                  <a:pt x="11659001" y="5968037"/>
                </a:cubicBezTo>
                <a:cubicBezTo>
                  <a:pt x="11659763" y="5959575"/>
                  <a:pt x="11653474" y="5953285"/>
                  <a:pt x="11645549" y="5951989"/>
                </a:cubicBezTo>
                <a:lnTo>
                  <a:pt x="11639069" y="5950922"/>
                </a:lnTo>
                <a:cubicBezTo>
                  <a:pt x="11631181" y="5949588"/>
                  <a:pt x="11623673" y="5956830"/>
                  <a:pt x="11623026" y="5964377"/>
                </a:cubicBezTo>
                <a:cubicBezTo>
                  <a:pt x="11622339" y="5971963"/>
                  <a:pt x="11627446" y="5977605"/>
                  <a:pt x="11634192" y="5979663"/>
                </a:cubicBezTo>
                <a:cubicBezTo>
                  <a:pt x="11633430" y="5980921"/>
                  <a:pt x="11632667" y="5982217"/>
                  <a:pt x="11632401" y="5983704"/>
                </a:cubicBezTo>
                <a:lnTo>
                  <a:pt x="11631333" y="5990184"/>
                </a:lnTo>
                <a:cubicBezTo>
                  <a:pt x="11630533" y="5994834"/>
                  <a:pt x="11631828" y="5999371"/>
                  <a:pt x="11634535" y="6002839"/>
                </a:cubicBezTo>
                <a:cubicBezTo>
                  <a:pt x="11628894" y="5999485"/>
                  <a:pt x="11621844" y="5999294"/>
                  <a:pt x="11616623" y="6004135"/>
                </a:cubicBezTo>
                <a:cubicBezTo>
                  <a:pt x="11611021" y="6009319"/>
                  <a:pt x="11609878" y="6019687"/>
                  <a:pt x="11615785" y="6025214"/>
                </a:cubicBezTo>
                <a:lnTo>
                  <a:pt x="11620624" y="6029751"/>
                </a:lnTo>
                <a:cubicBezTo>
                  <a:pt x="11626494" y="6035240"/>
                  <a:pt x="11635487" y="6036307"/>
                  <a:pt x="11641699" y="6030551"/>
                </a:cubicBezTo>
                <a:cubicBezTo>
                  <a:pt x="11647301" y="6025367"/>
                  <a:pt x="11648444" y="6014999"/>
                  <a:pt x="11642499" y="6009472"/>
                </a:cubicBezTo>
                <a:lnTo>
                  <a:pt x="11639870" y="6006918"/>
                </a:lnTo>
                <a:close/>
                <a:moveTo>
                  <a:pt x="11606982" y="6231358"/>
                </a:moveTo>
                <a:cubicBezTo>
                  <a:pt x="11607553" y="6230214"/>
                  <a:pt x="11608162" y="6229070"/>
                  <a:pt x="11608391" y="6227774"/>
                </a:cubicBezTo>
                <a:lnTo>
                  <a:pt x="11609687" y="6219922"/>
                </a:lnTo>
                <a:cubicBezTo>
                  <a:pt x="11615823" y="6222743"/>
                  <a:pt x="11623253" y="6221828"/>
                  <a:pt x="11627637" y="6216186"/>
                </a:cubicBezTo>
                <a:cubicBezTo>
                  <a:pt x="11627828" y="6215958"/>
                  <a:pt x="11628017" y="6215691"/>
                  <a:pt x="11628171" y="6215462"/>
                </a:cubicBezTo>
                <a:cubicBezTo>
                  <a:pt x="11632285" y="6214319"/>
                  <a:pt x="11635869" y="6211650"/>
                  <a:pt x="11637240" y="6207381"/>
                </a:cubicBezTo>
                <a:cubicBezTo>
                  <a:pt x="11638994" y="6201816"/>
                  <a:pt x="11640099" y="6196479"/>
                  <a:pt x="11637012" y="6191105"/>
                </a:cubicBezTo>
                <a:cubicBezTo>
                  <a:pt x="11632781" y="6183710"/>
                  <a:pt x="11623635" y="6181385"/>
                  <a:pt x="11616280" y="6185501"/>
                </a:cubicBezTo>
                <a:cubicBezTo>
                  <a:pt x="11611250" y="6188322"/>
                  <a:pt x="11607934" y="6193316"/>
                  <a:pt x="11604466" y="6197775"/>
                </a:cubicBezTo>
                <a:cubicBezTo>
                  <a:pt x="11604046" y="6198347"/>
                  <a:pt x="11603857" y="6199033"/>
                  <a:pt x="11603514" y="6199681"/>
                </a:cubicBezTo>
                <a:cubicBezTo>
                  <a:pt x="11601989" y="6198728"/>
                  <a:pt x="11600350" y="6198004"/>
                  <a:pt x="11598521" y="6197661"/>
                </a:cubicBezTo>
                <a:cubicBezTo>
                  <a:pt x="11590670" y="6196288"/>
                  <a:pt x="11582705" y="6201778"/>
                  <a:pt x="11581371" y="6209706"/>
                </a:cubicBezTo>
                <a:lnTo>
                  <a:pt x="11579200" y="6222705"/>
                </a:lnTo>
                <a:cubicBezTo>
                  <a:pt x="11578895" y="6224420"/>
                  <a:pt x="11579084" y="6226174"/>
                  <a:pt x="11579389" y="6227813"/>
                </a:cubicBezTo>
                <a:cubicBezTo>
                  <a:pt x="11575616" y="6229604"/>
                  <a:pt x="11572568" y="6232691"/>
                  <a:pt x="11571616" y="6237037"/>
                </a:cubicBezTo>
                <a:cubicBezTo>
                  <a:pt x="11569938" y="6244661"/>
                  <a:pt x="11574016" y="6253504"/>
                  <a:pt x="11582172" y="6255296"/>
                </a:cubicBezTo>
                <a:lnTo>
                  <a:pt x="11595091" y="6258193"/>
                </a:lnTo>
                <a:cubicBezTo>
                  <a:pt x="11602675" y="6259908"/>
                  <a:pt x="11611592" y="6255753"/>
                  <a:pt x="11613384" y="6247634"/>
                </a:cubicBezTo>
                <a:cubicBezTo>
                  <a:pt x="11614717" y="6241535"/>
                  <a:pt x="11612203" y="6234788"/>
                  <a:pt x="11606982" y="6231358"/>
                </a:cubicBezTo>
                <a:close/>
                <a:moveTo>
                  <a:pt x="11535945" y="6208258"/>
                </a:moveTo>
                <a:cubicBezTo>
                  <a:pt x="11535106" y="6211536"/>
                  <a:pt x="11535297" y="6215043"/>
                  <a:pt x="11537202" y="6218512"/>
                </a:cubicBezTo>
                <a:cubicBezTo>
                  <a:pt x="11540785" y="6224877"/>
                  <a:pt x="11550807" y="6228880"/>
                  <a:pt x="11557363" y="6224229"/>
                </a:cubicBezTo>
                <a:lnTo>
                  <a:pt x="11564946" y="6218816"/>
                </a:lnTo>
                <a:cubicBezTo>
                  <a:pt x="11571463" y="6214166"/>
                  <a:pt x="11574855" y="6206161"/>
                  <a:pt x="11570663" y="6198652"/>
                </a:cubicBezTo>
                <a:cubicBezTo>
                  <a:pt x="11569329" y="6196251"/>
                  <a:pt x="11566890" y="6194383"/>
                  <a:pt x="11564222" y="6193010"/>
                </a:cubicBezTo>
                <a:cubicBezTo>
                  <a:pt x="11566813" y="6190152"/>
                  <a:pt x="11568377" y="6186378"/>
                  <a:pt x="11568109" y="6182261"/>
                </a:cubicBezTo>
                <a:cubicBezTo>
                  <a:pt x="11567614" y="6174409"/>
                  <a:pt x="11560411" y="6167738"/>
                  <a:pt x="11552408" y="6168425"/>
                </a:cubicBezTo>
                <a:cubicBezTo>
                  <a:pt x="11540442" y="6169416"/>
                  <a:pt x="11529390" y="6175667"/>
                  <a:pt x="11524969" y="6187369"/>
                </a:cubicBezTo>
                <a:cubicBezTo>
                  <a:pt x="11522263" y="6194573"/>
                  <a:pt x="11523711" y="6203760"/>
                  <a:pt x="11531524" y="6207267"/>
                </a:cubicBezTo>
                <a:cubicBezTo>
                  <a:pt x="11532858" y="6207800"/>
                  <a:pt x="11534382" y="6208067"/>
                  <a:pt x="11535945" y="6208258"/>
                </a:cubicBezTo>
                <a:close/>
                <a:moveTo>
                  <a:pt x="11513231" y="6481756"/>
                </a:moveTo>
                <a:cubicBezTo>
                  <a:pt x="11517461" y="6463002"/>
                  <a:pt x="11487926" y="6458580"/>
                  <a:pt x="11483735" y="6477220"/>
                </a:cubicBezTo>
                <a:cubicBezTo>
                  <a:pt x="11479505" y="6495974"/>
                  <a:pt x="11509039" y="6500396"/>
                  <a:pt x="11513231" y="6481756"/>
                </a:cubicBezTo>
                <a:close/>
                <a:moveTo>
                  <a:pt x="11490671" y="6343272"/>
                </a:moveTo>
                <a:cubicBezTo>
                  <a:pt x="11493185" y="6341481"/>
                  <a:pt x="11495701" y="6339651"/>
                  <a:pt x="11498254" y="6337860"/>
                </a:cubicBezTo>
                <a:cubicBezTo>
                  <a:pt x="11504771" y="6333209"/>
                  <a:pt x="11506067" y="6323527"/>
                  <a:pt x="11501341" y="6317161"/>
                </a:cubicBezTo>
                <a:cubicBezTo>
                  <a:pt x="11496501" y="6310643"/>
                  <a:pt x="11487164" y="6309386"/>
                  <a:pt x="11480648" y="6314074"/>
                </a:cubicBezTo>
                <a:cubicBezTo>
                  <a:pt x="11478132" y="6315866"/>
                  <a:pt x="11475578" y="6317657"/>
                  <a:pt x="11473064" y="6319487"/>
                </a:cubicBezTo>
                <a:cubicBezTo>
                  <a:pt x="11466546" y="6324137"/>
                  <a:pt x="11465251" y="6333819"/>
                  <a:pt x="11469977" y="6340185"/>
                </a:cubicBezTo>
                <a:cubicBezTo>
                  <a:pt x="11474817" y="6346703"/>
                  <a:pt x="11484153" y="6347961"/>
                  <a:pt x="11490671" y="6343272"/>
                </a:cubicBezTo>
                <a:close/>
                <a:moveTo>
                  <a:pt x="11521310" y="6415354"/>
                </a:moveTo>
                <a:lnTo>
                  <a:pt x="11522758" y="6408874"/>
                </a:lnTo>
                <a:cubicBezTo>
                  <a:pt x="11524474" y="6401250"/>
                  <a:pt x="11517538" y="6392788"/>
                  <a:pt x="11509992" y="6392102"/>
                </a:cubicBezTo>
                <a:cubicBezTo>
                  <a:pt x="11501341" y="6391339"/>
                  <a:pt x="11495053" y="6396714"/>
                  <a:pt x="11493224" y="6404871"/>
                </a:cubicBezTo>
                <a:lnTo>
                  <a:pt x="11491776" y="6411352"/>
                </a:lnTo>
                <a:cubicBezTo>
                  <a:pt x="11490060" y="6418975"/>
                  <a:pt x="11496996" y="6427438"/>
                  <a:pt x="11504542" y="6428123"/>
                </a:cubicBezTo>
                <a:cubicBezTo>
                  <a:pt x="11513155" y="6428886"/>
                  <a:pt x="11519481" y="6423511"/>
                  <a:pt x="11521310" y="6415354"/>
                </a:cubicBezTo>
                <a:close/>
                <a:moveTo>
                  <a:pt x="11497416" y="6239477"/>
                </a:moveTo>
                <a:cubicBezTo>
                  <a:pt x="11497530" y="6239324"/>
                  <a:pt x="11497721" y="6239171"/>
                  <a:pt x="11497835" y="6239019"/>
                </a:cubicBezTo>
                <a:cubicBezTo>
                  <a:pt x="11502751" y="6239858"/>
                  <a:pt x="11507858" y="6238333"/>
                  <a:pt x="11511631" y="6234293"/>
                </a:cubicBezTo>
                <a:lnTo>
                  <a:pt x="11515213" y="6230443"/>
                </a:lnTo>
                <a:cubicBezTo>
                  <a:pt x="11519290" y="6228918"/>
                  <a:pt x="11522758" y="6225944"/>
                  <a:pt x="11524169" y="6221256"/>
                </a:cubicBezTo>
                <a:cubicBezTo>
                  <a:pt x="11524854" y="6218969"/>
                  <a:pt x="11524740" y="6216529"/>
                  <a:pt x="11524245" y="6214128"/>
                </a:cubicBezTo>
                <a:cubicBezTo>
                  <a:pt x="11524092" y="6210049"/>
                  <a:pt x="11522454" y="6206047"/>
                  <a:pt x="11519253" y="6203493"/>
                </a:cubicBezTo>
                <a:cubicBezTo>
                  <a:pt x="11517271" y="6201892"/>
                  <a:pt x="11515060" y="6200939"/>
                  <a:pt x="11512812" y="6200405"/>
                </a:cubicBezTo>
                <a:cubicBezTo>
                  <a:pt x="11512240" y="6196060"/>
                  <a:pt x="11510640" y="6191791"/>
                  <a:pt x="11507705" y="6187788"/>
                </a:cubicBezTo>
                <a:cubicBezTo>
                  <a:pt x="11506142" y="6185692"/>
                  <a:pt x="11504123" y="6184472"/>
                  <a:pt x="11502217" y="6183061"/>
                </a:cubicBezTo>
                <a:cubicBezTo>
                  <a:pt x="11502980" y="6175553"/>
                  <a:pt x="11499017" y="6168195"/>
                  <a:pt x="11491242" y="6166366"/>
                </a:cubicBezTo>
                <a:cubicBezTo>
                  <a:pt x="11487926" y="6165565"/>
                  <a:pt x="11484306" y="6166290"/>
                  <a:pt x="11481143" y="6167814"/>
                </a:cubicBezTo>
                <a:lnTo>
                  <a:pt x="11481143" y="6167814"/>
                </a:lnTo>
                <a:cubicBezTo>
                  <a:pt x="11479809" y="6166556"/>
                  <a:pt x="11478246" y="6165604"/>
                  <a:pt x="11476569" y="6164917"/>
                </a:cubicBezTo>
                <a:cubicBezTo>
                  <a:pt x="11482057" y="6165642"/>
                  <a:pt x="11488308" y="6162935"/>
                  <a:pt x="11491319" y="6158704"/>
                </a:cubicBezTo>
                <a:cubicBezTo>
                  <a:pt x="11496501" y="6151424"/>
                  <a:pt x="11493719" y="6143419"/>
                  <a:pt x="11487812" y="6137892"/>
                </a:cubicBezTo>
                <a:lnTo>
                  <a:pt x="11482972" y="6133356"/>
                </a:lnTo>
                <a:cubicBezTo>
                  <a:pt x="11482630" y="6133051"/>
                  <a:pt x="11482134" y="6133013"/>
                  <a:pt x="11481753" y="6132746"/>
                </a:cubicBezTo>
                <a:cubicBezTo>
                  <a:pt x="11482134" y="6132174"/>
                  <a:pt x="11482819" y="6131869"/>
                  <a:pt x="11483125" y="6131183"/>
                </a:cubicBezTo>
                <a:lnTo>
                  <a:pt x="11484992" y="6129849"/>
                </a:lnTo>
                <a:cubicBezTo>
                  <a:pt x="11491508" y="6125198"/>
                  <a:pt x="11494748" y="6117079"/>
                  <a:pt x="11490480" y="6109646"/>
                </a:cubicBezTo>
                <a:cubicBezTo>
                  <a:pt x="11486821" y="6103242"/>
                  <a:pt x="11476798" y="6099469"/>
                  <a:pt x="11470282" y="6104157"/>
                </a:cubicBezTo>
                <a:lnTo>
                  <a:pt x="11462698" y="6109570"/>
                </a:lnTo>
                <a:cubicBezTo>
                  <a:pt x="11456905" y="6113725"/>
                  <a:pt x="11454009" y="6120624"/>
                  <a:pt x="11456371" y="6127295"/>
                </a:cubicBezTo>
                <a:cubicBezTo>
                  <a:pt x="11456905" y="6131068"/>
                  <a:pt x="11459344" y="6134080"/>
                  <a:pt x="11462736" y="6136329"/>
                </a:cubicBezTo>
                <a:cubicBezTo>
                  <a:pt x="11462584" y="6136519"/>
                  <a:pt x="11462316" y="6136634"/>
                  <a:pt x="11462164" y="6136863"/>
                </a:cubicBezTo>
                <a:cubicBezTo>
                  <a:pt x="11456982" y="6144143"/>
                  <a:pt x="11459764" y="6152148"/>
                  <a:pt x="11465671" y="6157675"/>
                </a:cubicBezTo>
                <a:lnTo>
                  <a:pt x="11470510" y="6162211"/>
                </a:lnTo>
                <a:cubicBezTo>
                  <a:pt x="11471273" y="6162897"/>
                  <a:pt x="11472073" y="6163469"/>
                  <a:pt x="11472912" y="6163888"/>
                </a:cubicBezTo>
                <a:cubicBezTo>
                  <a:pt x="11468262" y="6163126"/>
                  <a:pt x="11463307" y="6164384"/>
                  <a:pt x="11460030" y="6168081"/>
                </a:cubicBezTo>
                <a:cubicBezTo>
                  <a:pt x="11454923" y="6173799"/>
                  <a:pt x="11454314" y="6182757"/>
                  <a:pt x="11459725" y="6188513"/>
                </a:cubicBezTo>
                <a:cubicBezTo>
                  <a:pt x="11458848" y="6189542"/>
                  <a:pt x="11458201" y="6190762"/>
                  <a:pt x="11457667" y="6192058"/>
                </a:cubicBezTo>
                <a:cubicBezTo>
                  <a:pt x="11452903" y="6186454"/>
                  <a:pt x="11445015" y="6184282"/>
                  <a:pt x="11438575" y="6191219"/>
                </a:cubicBezTo>
                <a:cubicBezTo>
                  <a:pt x="11435525" y="6194497"/>
                  <a:pt x="11434687" y="6198195"/>
                  <a:pt x="11434687" y="6201892"/>
                </a:cubicBezTo>
                <a:cubicBezTo>
                  <a:pt x="11427104" y="6201206"/>
                  <a:pt x="11420168" y="6208220"/>
                  <a:pt x="11419595" y="6215424"/>
                </a:cubicBezTo>
                <a:cubicBezTo>
                  <a:pt x="11418909" y="6224001"/>
                  <a:pt x="11425274" y="6230023"/>
                  <a:pt x="11433200" y="6231358"/>
                </a:cubicBezTo>
                <a:lnTo>
                  <a:pt x="11439679" y="6232425"/>
                </a:lnTo>
                <a:cubicBezTo>
                  <a:pt x="11441966" y="6232806"/>
                  <a:pt x="11444138" y="6232310"/>
                  <a:pt x="11446196" y="6231434"/>
                </a:cubicBezTo>
                <a:cubicBezTo>
                  <a:pt x="11446425" y="6232768"/>
                  <a:pt x="11446425" y="6234140"/>
                  <a:pt x="11446806" y="6235398"/>
                </a:cubicBezTo>
                <a:cubicBezTo>
                  <a:pt x="11446273" y="6235208"/>
                  <a:pt x="11445853" y="6234788"/>
                  <a:pt x="11445282" y="6234674"/>
                </a:cubicBezTo>
                <a:cubicBezTo>
                  <a:pt x="11437622" y="6233035"/>
                  <a:pt x="11428932" y="6237190"/>
                  <a:pt x="11427065" y="6245347"/>
                </a:cubicBezTo>
                <a:lnTo>
                  <a:pt x="11425617" y="6251827"/>
                </a:lnTo>
                <a:cubicBezTo>
                  <a:pt x="11423902" y="6259412"/>
                  <a:pt x="11428209" y="6268332"/>
                  <a:pt x="11436288" y="6270048"/>
                </a:cubicBezTo>
                <a:cubicBezTo>
                  <a:pt x="11438955" y="6270619"/>
                  <a:pt x="11441700" y="6270238"/>
                  <a:pt x="11444291" y="6269476"/>
                </a:cubicBezTo>
                <a:cubicBezTo>
                  <a:pt x="11443909" y="6270581"/>
                  <a:pt x="11443414" y="6271648"/>
                  <a:pt x="11443376" y="6272792"/>
                </a:cubicBezTo>
                <a:cubicBezTo>
                  <a:pt x="11443071" y="6281406"/>
                  <a:pt x="11448788" y="6287353"/>
                  <a:pt x="11456982" y="6288687"/>
                </a:cubicBezTo>
                <a:lnTo>
                  <a:pt x="11463460" y="6289792"/>
                </a:lnTo>
                <a:cubicBezTo>
                  <a:pt x="11471120" y="6291051"/>
                  <a:pt x="11479123" y="6283694"/>
                  <a:pt x="11479390" y="6276185"/>
                </a:cubicBezTo>
                <a:cubicBezTo>
                  <a:pt x="11479428" y="6275498"/>
                  <a:pt x="11479162" y="6275003"/>
                  <a:pt x="11479123" y="6274355"/>
                </a:cubicBezTo>
                <a:cubicBezTo>
                  <a:pt x="11481257" y="6278052"/>
                  <a:pt x="11484764" y="6280873"/>
                  <a:pt x="11489451" y="6281940"/>
                </a:cubicBezTo>
                <a:lnTo>
                  <a:pt x="11495930" y="6283389"/>
                </a:lnTo>
                <a:cubicBezTo>
                  <a:pt x="11503551" y="6285104"/>
                  <a:pt x="11512126" y="6278624"/>
                  <a:pt x="11513003" y="6271000"/>
                </a:cubicBezTo>
                <a:cubicBezTo>
                  <a:pt x="11513688" y="6264825"/>
                  <a:pt x="11511058" y="6259603"/>
                  <a:pt x="11506485" y="6256515"/>
                </a:cubicBezTo>
                <a:cubicBezTo>
                  <a:pt x="11508201" y="6249540"/>
                  <a:pt x="11503742" y="6242412"/>
                  <a:pt x="11497416" y="6239477"/>
                </a:cubicBezTo>
                <a:close/>
                <a:moveTo>
                  <a:pt x="11434687" y="6377617"/>
                </a:moveTo>
                <a:cubicBezTo>
                  <a:pt x="11434802" y="6377083"/>
                  <a:pt x="11434649" y="6376702"/>
                  <a:pt x="11434725" y="6376169"/>
                </a:cubicBezTo>
                <a:cubicBezTo>
                  <a:pt x="11439718" y="6374148"/>
                  <a:pt x="11443071" y="6369612"/>
                  <a:pt x="11444062" y="6364581"/>
                </a:cubicBezTo>
                <a:cubicBezTo>
                  <a:pt x="11445739" y="6364009"/>
                  <a:pt x="11447339" y="6363246"/>
                  <a:pt x="11448635" y="6362065"/>
                </a:cubicBezTo>
                <a:cubicBezTo>
                  <a:pt x="11454771" y="6356499"/>
                  <a:pt x="11455723" y="6347618"/>
                  <a:pt x="11450541" y="6341061"/>
                </a:cubicBezTo>
                <a:cubicBezTo>
                  <a:pt x="11450275" y="6340681"/>
                  <a:pt x="11450236" y="6340681"/>
                  <a:pt x="11450084" y="6340452"/>
                </a:cubicBezTo>
                <a:cubicBezTo>
                  <a:pt x="11450045" y="6340337"/>
                  <a:pt x="11450007" y="6340299"/>
                  <a:pt x="11449969" y="6340185"/>
                </a:cubicBezTo>
                <a:cubicBezTo>
                  <a:pt x="11449969" y="6340185"/>
                  <a:pt x="11449969" y="6340185"/>
                  <a:pt x="11449969" y="6340185"/>
                </a:cubicBezTo>
                <a:cubicBezTo>
                  <a:pt x="11450045" y="6339232"/>
                  <a:pt x="11450159" y="6338317"/>
                  <a:pt x="11450389" y="6337364"/>
                </a:cubicBezTo>
                <a:cubicBezTo>
                  <a:pt x="11451913" y="6329436"/>
                  <a:pt x="11444062" y="6321926"/>
                  <a:pt x="11436668" y="6321317"/>
                </a:cubicBezTo>
                <a:cubicBezTo>
                  <a:pt x="11427904" y="6320630"/>
                  <a:pt x="11422149" y="6327072"/>
                  <a:pt x="11420625" y="6335039"/>
                </a:cubicBezTo>
                <a:cubicBezTo>
                  <a:pt x="11419595" y="6340490"/>
                  <a:pt x="11420625" y="6345636"/>
                  <a:pt x="11422530" y="6350591"/>
                </a:cubicBezTo>
                <a:cubicBezTo>
                  <a:pt x="11419443" y="6352688"/>
                  <a:pt x="11417309" y="6355851"/>
                  <a:pt x="11416242" y="6359358"/>
                </a:cubicBezTo>
                <a:cubicBezTo>
                  <a:pt x="11411516" y="6360235"/>
                  <a:pt x="11407363" y="6363246"/>
                  <a:pt x="11405952" y="6369498"/>
                </a:cubicBezTo>
                <a:cubicBezTo>
                  <a:pt x="11401799" y="6388176"/>
                  <a:pt x="11430457" y="6396409"/>
                  <a:pt x="11434687" y="6377617"/>
                </a:cubicBezTo>
                <a:close/>
                <a:moveTo>
                  <a:pt x="11413460" y="6487397"/>
                </a:moveTo>
                <a:cubicBezTo>
                  <a:pt x="11409268" y="6506113"/>
                  <a:pt x="11438270" y="6513089"/>
                  <a:pt x="11442500" y="6494297"/>
                </a:cubicBezTo>
                <a:cubicBezTo>
                  <a:pt x="11446691" y="6475581"/>
                  <a:pt x="11417690" y="6468605"/>
                  <a:pt x="11413460" y="6487397"/>
                </a:cubicBezTo>
                <a:close/>
                <a:moveTo>
                  <a:pt x="11373292" y="6476114"/>
                </a:moveTo>
                <a:cubicBezTo>
                  <a:pt x="11379962" y="6484882"/>
                  <a:pt x="11397035" y="6484958"/>
                  <a:pt x="11400197" y="6470930"/>
                </a:cubicBezTo>
                <a:cubicBezTo>
                  <a:pt x="11402790" y="6459342"/>
                  <a:pt x="11392652" y="6452481"/>
                  <a:pt x="11383544" y="6453358"/>
                </a:cubicBezTo>
                <a:cubicBezTo>
                  <a:pt x="11383583" y="6453167"/>
                  <a:pt x="11383620" y="6452938"/>
                  <a:pt x="11383658" y="6452748"/>
                </a:cubicBezTo>
                <a:cubicBezTo>
                  <a:pt x="11388346" y="6450994"/>
                  <a:pt x="11391966" y="6447106"/>
                  <a:pt x="11393186" y="6441693"/>
                </a:cubicBezTo>
                <a:lnTo>
                  <a:pt x="11396081" y="6428772"/>
                </a:lnTo>
                <a:cubicBezTo>
                  <a:pt x="11397797" y="6421148"/>
                  <a:pt x="11391966" y="6412457"/>
                  <a:pt x="11384192" y="6411352"/>
                </a:cubicBezTo>
                <a:cubicBezTo>
                  <a:pt x="11381676" y="6411009"/>
                  <a:pt x="11379313" y="6411276"/>
                  <a:pt x="11377065" y="6411961"/>
                </a:cubicBezTo>
                <a:cubicBezTo>
                  <a:pt x="11374360" y="6408492"/>
                  <a:pt x="11370853" y="6405596"/>
                  <a:pt x="11366280" y="6403690"/>
                </a:cubicBezTo>
                <a:cubicBezTo>
                  <a:pt x="11359115" y="6400640"/>
                  <a:pt x="11351912" y="6401364"/>
                  <a:pt x="11345587" y="6404376"/>
                </a:cubicBezTo>
                <a:cubicBezTo>
                  <a:pt x="11343948" y="6402966"/>
                  <a:pt x="11342005" y="6401898"/>
                  <a:pt x="11339680" y="6401364"/>
                </a:cubicBezTo>
                <a:lnTo>
                  <a:pt x="11333201" y="6399916"/>
                </a:lnTo>
                <a:cubicBezTo>
                  <a:pt x="11331410" y="6399535"/>
                  <a:pt x="11329580" y="6399497"/>
                  <a:pt x="11327789" y="6399764"/>
                </a:cubicBezTo>
                <a:cubicBezTo>
                  <a:pt x="11332896" y="6397629"/>
                  <a:pt x="11336935" y="6392102"/>
                  <a:pt x="11337355" y="6386956"/>
                </a:cubicBezTo>
                <a:cubicBezTo>
                  <a:pt x="11338155" y="6378075"/>
                  <a:pt x="11331676" y="6372585"/>
                  <a:pt x="11323788" y="6370794"/>
                </a:cubicBezTo>
                <a:lnTo>
                  <a:pt x="11317309" y="6369345"/>
                </a:lnTo>
                <a:cubicBezTo>
                  <a:pt x="11309420" y="6367592"/>
                  <a:pt x="11301798" y="6375635"/>
                  <a:pt x="11301150" y="6382877"/>
                </a:cubicBezTo>
                <a:cubicBezTo>
                  <a:pt x="11300350" y="6391759"/>
                  <a:pt x="11306829" y="6397286"/>
                  <a:pt x="11314718" y="6399039"/>
                </a:cubicBezTo>
                <a:lnTo>
                  <a:pt x="11321196" y="6400488"/>
                </a:lnTo>
                <a:cubicBezTo>
                  <a:pt x="11322187" y="6400717"/>
                  <a:pt x="11323178" y="6400793"/>
                  <a:pt x="11324130" y="6400717"/>
                </a:cubicBezTo>
                <a:cubicBezTo>
                  <a:pt x="11319748" y="6402432"/>
                  <a:pt x="11316089" y="6406015"/>
                  <a:pt x="11315137" y="6410856"/>
                </a:cubicBezTo>
                <a:cubicBezTo>
                  <a:pt x="11313650" y="6418365"/>
                  <a:pt x="11317652" y="6426408"/>
                  <a:pt x="11325236" y="6428619"/>
                </a:cubicBezTo>
                <a:cubicBezTo>
                  <a:pt x="11325007" y="6429953"/>
                  <a:pt x="11325046" y="6431364"/>
                  <a:pt x="11325236" y="6432736"/>
                </a:cubicBezTo>
                <a:cubicBezTo>
                  <a:pt x="11318300" y="6430296"/>
                  <a:pt x="11310411" y="6432431"/>
                  <a:pt x="11308316" y="6441656"/>
                </a:cubicBezTo>
                <a:cubicBezTo>
                  <a:pt x="11305266" y="6455187"/>
                  <a:pt x="11319443" y="6464336"/>
                  <a:pt x="11328932" y="6460943"/>
                </a:cubicBezTo>
                <a:cubicBezTo>
                  <a:pt x="11331296" y="6468910"/>
                  <a:pt x="11335296" y="6476724"/>
                  <a:pt x="11341966" y="6479202"/>
                </a:cubicBezTo>
                <a:cubicBezTo>
                  <a:pt x="11351417" y="6482670"/>
                  <a:pt x="11365099" y="6482633"/>
                  <a:pt x="11373292" y="6476114"/>
                </a:cubicBezTo>
                <a:close/>
                <a:moveTo>
                  <a:pt x="11361631" y="6688547"/>
                </a:moveTo>
                <a:cubicBezTo>
                  <a:pt x="11357439" y="6707263"/>
                  <a:pt x="11387202" y="6709855"/>
                  <a:pt x="11391356" y="6691330"/>
                </a:cubicBezTo>
                <a:cubicBezTo>
                  <a:pt x="11395549" y="6672652"/>
                  <a:pt x="11365785" y="6670059"/>
                  <a:pt x="11361631" y="6688547"/>
                </a:cubicBezTo>
                <a:close/>
                <a:moveTo>
                  <a:pt x="11260374" y="6752662"/>
                </a:moveTo>
                <a:cubicBezTo>
                  <a:pt x="11265404" y="6751747"/>
                  <a:pt x="11269901" y="6748507"/>
                  <a:pt x="11271387" y="6741989"/>
                </a:cubicBezTo>
                <a:cubicBezTo>
                  <a:pt x="11275579" y="6723234"/>
                  <a:pt x="11246540" y="6716411"/>
                  <a:pt x="11242347" y="6735127"/>
                </a:cubicBezTo>
                <a:cubicBezTo>
                  <a:pt x="11241165" y="6740273"/>
                  <a:pt x="11242652" y="6744428"/>
                  <a:pt x="11245320" y="6747478"/>
                </a:cubicBezTo>
                <a:cubicBezTo>
                  <a:pt x="11237774" y="6746449"/>
                  <a:pt x="11230571" y="6753844"/>
                  <a:pt x="11229885" y="6760895"/>
                </a:cubicBezTo>
                <a:cubicBezTo>
                  <a:pt x="11229047" y="6769739"/>
                  <a:pt x="11235449" y="6775380"/>
                  <a:pt x="11243338" y="6777134"/>
                </a:cubicBezTo>
                <a:lnTo>
                  <a:pt x="11249817" y="6778620"/>
                </a:lnTo>
                <a:cubicBezTo>
                  <a:pt x="11257706" y="6780374"/>
                  <a:pt x="11265365" y="6772445"/>
                  <a:pt x="11266090" y="6765165"/>
                </a:cubicBezTo>
                <a:cubicBezTo>
                  <a:pt x="11266585" y="6759637"/>
                  <a:pt x="11264108" y="6755520"/>
                  <a:pt x="11260374" y="6752662"/>
                </a:cubicBezTo>
                <a:close/>
                <a:moveTo>
                  <a:pt x="11217385" y="6694874"/>
                </a:moveTo>
                <a:cubicBezTo>
                  <a:pt x="11213194" y="6713629"/>
                  <a:pt x="11242233" y="6720413"/>
                  <a:pt x="11246424" y="6701660"/>
                </a:cubicBezTo>
                <a:cubicBezTo>
                  <a:pt x="11250656" y="6682905"/>
                  <a:pt x="11221616" y="6676082"/>
                  <a:pt x="11217385" y="6694874"/>
                </a:cubicBezTo>
                <a:close/>
                <a:moveTo>
                  <a:pt x="10981715" y="6995246"/>
                </a:moveTo>
                <a:cubicBezTo>
                  <a:pt x="10979199" y="6992768"/>
                  <a:pt x="10976342" y="6991739"/>
                  <a:pt x="10973521" y="6991320"/>
                </a:cubicBezTo>
                <a:lnTo>
                  <a:pt x="10974360" y="6989642"/>
                </a:lnTo>
                <a:cubicBezTo>
                  <a:pt x="10977865" y="6982667"/>
                  <a:pt x="10974779" y="6972870"/>
                  <a:pt x="10967462" y="6969707"/>
                </a:cubicBezTo>
                <a:cubicBezTo>
                  <a:pt x="10959954" y="6966466"/>
                  <a:pt x="10951265" y="6969135"/>
                  <a:pt x="10947530" y="6976606"/>
                </a:cubicBezTo>
                <a:lnTo>
                  <a:pt x="10944519" y="6982514"/>
                </a:lnTo>
                <a:cubicBezTo>
                  <a:pt x="10941014" y="6989490"/>
                  <a:pt x="10944101" y="6999286"/>
                  <a:pt x="10951417" y="7002450"/>
                </a:cubicBezTo>
                <a:cubicBezTo>
                  <a:pt x="10952942" y="7003136"/>
                  <a:pt x="10954542" y="7003365"/>
                  <a:pt x="10956105" y="7003556"/>
                </a:cubicBezTo>
                <a:cubicBezTo>
                  <a:pt x="10955610" y="7007025"/>
                  <a:pt x="10956601" y="7010722"/>
                  <a:pt x="10959992" y="7014076"/>
                </a:cubicBezTo>
                <a:cubicBezTo>
                  <a:pt x="10973064" y="7026999"/>
                  <a:pt x="10994863" y="7008282"/>
                  <a:pt x="10981715" y="6995246"/>
                </a:cubicBezTo>
                <a:close/>
                <a:moveTo>
                  <a:pt x="10988270" y="7078077"/>
                </a:moveTo>
                <a:lnTo>
                  <a:pt x="10992804" y="7082575"/>
                </a:lnTo>
                <a:cubicBezTo>
                  <a:pt x="10998140" y="7087873"/>
                  <a:pt x="11008049" y="7087949"/>
                  <a:pt x="11013118" y="7082155"/>
                </a:cubicBezTo>
                <a:cubicBezTo>
                  <a:pt x="11018300" y="7076209"/>
                  <a:pt x="11018415" y="7067518"/>
                  <a:pt x="11012698" y="7061838"/>
                </a:cubicBezTo>
                <a:lnTo>
                  <a:pt x="11008163" y="7057340"/>
                </a:lnTo>
                <a:cubicBezTo>
                  <a:pt x="11002827" y="7052042"/>
                  <a:pt x="10992919" y="7051966"/>
                  <a:pt x="10987851" y="7057760"/>
                </a:cubicBezTo>
                <a:cubicBezTo>
                  <a:pt x="10982667" y="7063706"/>
                  <a:pt x="10982553" y="7072435"/>
                  <a:pt x="10988270" y="7078077"/>
                </a:cubicBezTo>
                <a:close/>
                <a:moveTo>
                  <a:pt x="10845587" y="7287155"/>
                </a:moveTo>
                <a:lnTo>
                  <a:pt x="10850122" y="7291653"/>
                </a:lnTo>
                <a:cubicBezTo>
                  <a:pt x="10855647" y="7297142"/>
                  <a:pt x="10865709" y="7295312"/>
                  <a:pt x="10870358" y="7289747"/>
                </a:cubicBezTo>
                <a:cubicBezTo>
                  <a:pt x="10875656" y="7283305"/>
                  <a:pt x="10873940" y="7274995"/>
                  <a:pt x="10868415" y="7269506"/>
                </a:cubicBezTo>
                <a:lnTo>
                  <a:pt x="10863879" y="7265008"/>
                </a:lnTo>
                <a:cubicBezTo>
                  <a:pt x="10858354" y="7259557"/>
                  <a:pt x="10848292" y="7261349"/>
                  <a:pt x="10843643" y="7266952"/>
                </a:cubicBezTo>
                <a:cubicBezTo>
                  <a:pt x="10838346" y="7273318"/>
                  <a:pt x="10840061" y="7281666"/>
                  <a:pt x="10845587" y="7287155"/>
                </a:cubicBezTo>
                <a:close/>
                <a:moveTo>
                  <a:pt x="10840861" y="7253992"/>
                </a:moveTo>
                <a:cubicBezTo>
                  <a:pt x="10845053" y="7257270"/>
                  <a:pt x="10850388" y="7258071"/>
                  <a:pt x="10855038" y="7256432"/>
                </a:cubicBezTo>
                <a:cubicBezTo>
                  <a:pt x="10859002" y="7257842"/>
                  <a:pt x="10863347" y="7257613"/>
                  <a:pt x="10867386" y="7254830"/>
                </a:cubicBezTo>
                <a:cubicBezTo>
                  <a:pt x="10873140" y="7250866"/>
                  <a:pt x="10876227" y="7240651"/>
                  <a:pt x="10871006" y="7234856"/>
                </a:cubicBezTo>
                <a:cubicBezTo>
                  <a:pt x="10866433" y="7229749"/>
                  <a:pt x="10861097" y="7225403"/>
                  <a:pt x="10853742" y="7225975"/>
                </a:cubicBezTo>
                <a:cubicBezTo>
                  <a:pt x="10847874" y="7226433"/>
                  <a:pt x="10843110" y="7229368"/>
                  <a:pt x="10839222" y="7233751"/>
                </a:cubicBezTo>
                <a:cubicBezTo>
                  <a:pt x="10834269" y="7239355"/>
                  <a:pt x="10834801" y="7249303"/>
                  <a:pt x="10840861" y="7253992"/>
                </a:cubicBezTo>
                <a:close/>
                <a:moveTo>
                  <a:pt x="10887318" y="7161746"/>
                </a:moveTo>
                <a:cubicBezTo>
                  <a:pt x="10890747" y="7154618"/>
                  <a:pt x="10888689" y="7145317"/>
                  <a:pt x="10881220" y="7141543"/>
                </a:cubicBezTo>
                <a:lnTo>
                  <a:pt x="10880000" y="7140895"/>
                </a:lnTo>
                <a:cubicBezTo>
                  <a:pt x="10881829" y="7135673"/>
                  <a:pt x="10881220" y="7129422"/>
                  <a:pt x="10876379" y="7124619"/>
                </a:cubicBezTo>
                <a:cubicBezTo>
                  <a:pt x="10868186" y="7116500"/>
                  <a:pt x="10858315" y="7122446"/>
                  <a:pt x="10855267" y="7131213"/>
                </a:cubicBezTo>
                <a:cubicBezTo>
                  <a:pt x="10850313" y="7131557"/>
                  <a:pt x="10845549" y="7133920"/>
                  <a:pt x="10843301" y="7138608"/>
                </a:cubicBezTo>
                <a:cubicBezTo>
                  <a:pt x="10839870" y="7145775"/>
                  <a:pt x="10841928" y="7155037"/>
                  <a:pt x="10849360" y="7158811"/>
                </a:cubicBezTo>
                <a:lnTo>
                  <a:pt x="10867119" y="7167769"/>
                </a:lnTo>
                <a:cubicBezTo>
                  <a:pt x="10874054" y="7171352"/>
                  <a:pt x="10883734" y="7169141"/>
                  <a:pt x="10887318" y="7161746"/>
                </a:cubicBezTo>
                <a:close/>
                <a:moveTo>
                  <a:pt x="10848712" y="7097326"/>
                </a:moveTo>
                <a:cubicBezTo>
                  <a:pt x="10850199" y="7105788"/>
                  <a:pt x="10856753" y="7109753"/>
                  <a:pt x="10864832" y="7109715"/>
                </a:cubicBezTo>
                <a:lnTo>
                  <a:pt x="10873865" y="7109677"/>
                </a:lnTo>
                <a:cubicBezTo>
                  <a:pt x="10881411" y="7109639"/>
                  <a:pt x="10887470" y="7100528"/>
                  <a:pt x="10886250" y="7093552"/>
                </a:cubicBezTo>
                <a:cubicBezTo>
                  <a:pt x="10884764" y="7085090"/>
                  <a:pt x="10878209" y="7081126"/>
                  <a:pt x="10870129" y="7081164"/>
                </a:cubicBezTo>
                <a:cubicBezTo>
                  <a:pt x="10867119" y="7081164"/>
                  <a:pt x="10864108" y="7081164"/>
                  <a:pt x="10861097" y="7081202"/>
                </a:cubicBezTo>
                <a:cubicBezTo>
                  <a:pt x="10853552" y="7081240"/>
                  <a:pt x="10847454" y="7090350"/>
                  <a:pt x="10848712" y="7097326"/>
                </a:cubicBezTo>
                <a:close/>
                <a:moveTo>
                  <a:pt x="10855915" y="7054596"/>
                </a:moveTo>
                <a:cubicBezTo>
                  <a:pt x="10868872" y="7067404"/>
                  <a:pt x="10891700" y="7049907"/>
                  <a:pt x="10878552" y="7036947"/>
                </a:cubicBezTo>
                <a:cubicBezTo>
                  <a:pt x="10865633" y="7024101"/>
                  <a:pt x="10842767" y="7041598"/>
                  <a:pt x="10855915" y="7054596"/>
                </a:cubicBezTo>
                <a:close/>
                <a:moveTo>
                  <a:pt x="10884764" y="6980151"/>
                </a:moveTo>
                <a:cubicBezTo>
                  <a:pt x="10877980" y="6974929"/>
                  <a:pt x="10870091" y="6977254"/>
                  <a:pt x="10864604" y="6982819"/>
                </a:cubicBezTo>
                <a:lnTo>
                  <a:pt x="10860106" y="6987355"/>
                </a:lnTo>
                <a:cubicBezTo>
                  <a:pt x="10858620" y="6988880"/>
                  <a:pt x="10857820" y="6990748"/>
                  <a:pt x="10857401" y="6992806"/>
                </a:cubicBezTo>
                <a:cubicBezTo>
                  <a:pt x="10857058" y="6992196"/>
                  <a:pt x="10856715" y="6991587"/>
                  <a:pt x="10856449" y="6990977"/>
                </a:cubicBezTo>
                <a:cubicBezTo>
                  <a:pt x="10855533" y="6988346"/>
                  <a:pt x="10854315" y="6985831"/>
                  <a:pt x="10853399" y="6983201"/>
                </a:cubicBezTo>
                <a:cubicBezTo>
                  <a:pt x="10850008" y="6973480"/>
                  <a:pt x="10838727" y="6973213"/>
                  <a:pt x="10831449" y="6978207"/>
                </a:cubicBezTo>
                <a:cubicBezTo>
                  <a:pt x="10828056" y="6980113"/>
                  <a:pt x="10825503" y="6983391"/>
                  <a:pt x="10824855" y="6987889"/>
                </a:cubicBezTo>
                <a:cubicBezTo>
                  <a:pt x="10824741" y="6988232"/>
                  <a:pt x="10824588" y="6988613"/>
                  <a:pt x="10824474" y="6988994"/>
                </a:cubicBezTo>
                <a:cubicBezTo>
                  <a:pt x="10816890" y="6979122"/>
                  <a:pt x="10797607" y="6980914"/>
                  <a:pt x="10797721" y="6996389"/>
                </a:cubicBezTo>
                <a:cubicBezTo>
                  <a:pt x="10797759" y="7000963"/>
                  <a:pt x="10797492" y="7005805"/>
                  <a:pt x="10797569" y="7010607"/>
                </a:cubicBezTo>
                <a:cubicBezTo>
                  <a:pt x="10792805" y="7012056"/>
                  <a:pt x="10788727" y="7015715"/>
                  <a:pt x="10787507" y="7020747"/>
                </a:cubicBezTo>
                <a:cubicBezTo>
                  <a:pt x="10785641" y="7028332"/>
                  <a:pt x="10790518" y="7036223"/>
                  <a:pt x="10798064" y="7038091"/>
                </a:cubicBezTo>
                <a:lnTo>
                  <a:pt x="10806830" y="7040263"/>
                </a:lnTo>
                <a:cubicBezTo>
                  <a:pt x="10807058" y="7040302"/>
                  <a:pt x="10807287" y="7040263"/>
                  <a:pt x="10807553" y="7040263"/>
                </a:cubicBezTo>
                <a:cubicBezTo>
                  <a:pt x="10811669" y="7044418"/>
                  <a:pt x="10818529" y="7045943"/>
                  <a:pt x="10823940" y="7043770"/>
                </a:cubicBezTo>
                <a:cubicBezTo>
                  <a:pt x="10824512" y="7043541"/>
                  <a:pt x="10825008" y="7043237"/>
                  <a:pt x="10825542" y="7042970"/>
                </a:cubicBezTo>
                <a:cubicBezTo>
                  <a:pt x="10827713" y="7043274"/>
                  <a:pt x="10829885" y="7043504"/>
                  <a:pt x="10832096" y="7043580"/>
                </a:cubicBezTo>
                <a:cubicBezTo>
                  <a:pt x="10834840" y="7043694"/>
                  <a:pt x="10837660" y="7042856"/>
                  <a:pt x="10840176" y="7041483"/>
                </a:cubicBezTo>
                <a:cubicBezTo>
                  <a:pt x="10842119" y="7041902"/>
                  <a:pt x="10844063" y="7042055"/>
                  <a:pt x="10845777" y="7041483"/>
                </a:cubicBezTo>
                <a:cubicBezTo>
                  <a:pt x="10851608" y="7039577"/>
                  <a:pt x="10856715" y="7037595"/>
                  <a:pt x="10860831" y="7032831"/>
                </a:cubicBezTo>
                <a:cubicBezTo>
                  <a:pt x="10862660" y="7030658"/>
                  <a:pt x="10863765" y="7028980"/>
                  <a:pt x="10864870" y="7026236"/>
                </a:cubicBezTo>
                <a:cubicBezTo>
                  <a:pt x="10866242" y="7022843"/>
                  <a:pt x="10868452" y="7022691"/>
                  <a:pt x="10863651" y="7025740"/>
                </a:cubicBezTo>
                <a:cubicBezTo>
                  <a:pt x="10869138" y="7022272"/>
                  <a:pt x="10872454" y="7016439"/>
                  <a:pt x="10871616" y="7010226"/>
                </a:cubicBezTo>
                <a:cubicBezTo>
                  <a:pt x="10875732" y="7010036"/>
                  <a:pt x="10879733" y="7008130"/>
                  <a:pt x="10882934" y="7004928"/>
                </a:cubicBezTo>
                <a:lnTo>
                  <a:pt x="10887431" y="7000392"/>
                </a:lnTo>
                <a:cubicBezTo>
                  <a:pt x="10892881" y="6994789"/>
                  <a:pt x="10890327" y="6984458"/>
                  <a:pt x="10884764" y="6980151"/>
                </a:cubicBezTo>
                <a:close/>
                <a:moveTo>
                  <a:pt x="10735793" y="6666172"/>
                </a:moveTo>
                <a:cubicBezTo>
                  <a:pt x="10731601" y="6684811"/>
                  <a:pt x="10760107" y="6693655"/>
                  <a:pt x="10764337" y="6674900"/>
                </a:cubicBezTo>
                <a:cubicBezTo>
                  <a:pt x="10768529" y="6656261"/>
                  <a:pt x="10740023" y="6647417"/>
                  <a:pt x="10735793" y="6666172"/>
                </a:cubicBezTo>
                <a:close/>
                <a:moveTo>
                  <a:pt x="10758734" y="6488121"/>
                </a:moveTo>
                <a:cubicBezTo>
                  <a:pt x="10762927" y="6469406"/>
                  <a:pt x="10733506" y="6464526"/>
                  <a:pt x="10729314" y="6483242"/>
                </a:cubicBezTo>
                <a:cubicBezTo>
                  <a:pt x="10725084" y="6501996"/>
                  <a:pt x="10754543" y="6506837"/>
                  <a:pt x="10758734" y="6488121"/>
                </a:cubicBezTo>
                <a:close/>
                <a:moveTo>
                  <a:pt x="10792576" y="6700630"/>
                </a:moveTo>
                <a:cubicBezTo>
                  <a:pt x="10796807" y="6681876"/>
                  <a:pt x="10767729" y="6675091"/>
                  <a:pt x="10763536" y="6693807"/>
                </a:cubicBezTo>
                <a:cubicBezTo>
                  <a:pt x="10759307" y="6712561"/>
                  <a:pt x="10788346" y="6719385"/>
                  <a:pt x="10792576" y="6700630"/>
                </a:cubicBezTo>
                <a:close/>
                <a:moveTo>
                  <a:pt x="10944978" y="7003746"/>
                </a:moveTo>
                <a:cubicBezTo>
                  <a:pt x="10931830" y="6990710"/>
                  <a:pt x="10911441" y="7010951"/>
                  <a:pt x="10924589" y="7023987"/>
                </a:cubicBezTo>
                <a:cubicBezTo>
                  <a:pt x="10937737" y="7037023"/>
                  <a:pt x="10958125" y="7016744"/>
                  <a:pt x="10944978" y="7003746"/>
                </a:cubicBezTo>
                <a:close/>
                <a:moveTo>
                  <a:pt x="10911707" y="7062067"/>
                </a:moveTo>
                <a:cubicBezTo>
                  <a:pt x="10903018" y="7079220"/>
                  <a:pt x="10929543" y="7092943"/>
                  <a:pt x="10938232" y="7075751"/>
                </a:cubicBezTo>
                <a:cubicBezTo>
                  <a:pt x="10946883" y="7058636"/>
                  <a:pt x="10920396" y="7044914"/>
                  <a:pt x="10911707" y="7062067"/>
                </a:cubicBezTo>
                <a:close/>
                <a:moveTo>
                  <a:pt x="10921196" y="6946302"/>
                </a:moveTo>
                <a:lnTo>
                  <a:pt x="10915289" y="6943290"/>
                </a:lnTo>
                <a:cubicBezTo>
                  <a:pt x="10908087" y="6939670"/>
                  <a:pt x="10899131" y="6941309"/>
                  <a:pt x="10894863" y="6948551"/>
                </a:cubicBezTo>
                <a:cubicBezTo>
                  <a:pt x="10890975" y="6955145"/>
                  <a:pt x="10892920" y="6965323"/>
                  <a:pt x="10900122" y="6968983"/>
                </a:cubicBezTo>
                <a:lnTo>
                  <a:pt x="10906029" y="6971994"/>
                </a:lnTo>
                <a:cubicBezTo>
                  <a:pt x="10913193" y="6975615"/>
                  <a:pt x="10922187" y="6973976"/>
                  <a:pt x="10926455" y="6966733"/>
                </a:cubicBezTo>
                <a:cubicBezTo>
                  <a:pt x="10930381" y="6960139"/>
                  <a:pt x="10928437" y="6949961"/>
                  <a:pt x="10921196" y="6946302"/>
                </a:cubicBezTo>
                <a:close/>
                <a:moveTo>
                  <a:pt x="10912660" y="6801034"/>
                </a:moveTo>
                <a:lnTo>
                  <a:pt x="10914109" y="6794592"/>
                </a:lnTo>
                <a:cubicBezTo>
                  <a:pt x="10915861" y="6786701"/>
                  <a:pt x="10909002" y="6778773"/>
                  <a:pt x="10901456" y="6777667"/>
                </a:cubicBezTo>
                <a:cubicBezTo>
                  <a:pt x="10892957" y="6776447"/>
                  <a:pt x="10886327" y="6782432"/>
                  <a:pt x="10884573" y="6790323"/>
                </a:cubicBezTo>
                <a:lnTo>
                  <a:pt x="10883125" y="6796764"/>
                </a:lnTo>
                <a:cubicBezTo>
                  <a:pt x="10881372" y="6804655"/>
                  <a:pt x="10888232" y="6812584"/>
                  <a:pt x="10895739" y="6813689"/>
                </a:cubicBezTo>
                <a:cubicBezTo>
                  <a:pt x="10904238" y="6814909"/>
                  <a:pt x="10910907" y="6808924"/>
                  <a:pt x="10912660" y="6801034"/>
                </a:cubicBezTo>
                <a:close/>
                <a:moveTo>
                  <a:pt x="10881829" y="6855009"/>
                </a:moveTo>
                <a:cubicBezTo>
                  <a:pt x="10874970" y="6851274"/>
                  <a:pt x="10865022" y="6854437"/>
                  <a:pt x="10861783" y="6861604"/>
                </a:cubicBezTo>
                <a:cubicBezTo>
                  <a:pt x="10858735" y="6868427"/>
                  <a:pt x="10860793" y="6875745"/>
                  <a:pt x="10866509" y="6880091"/>
                </a:cubicBezTo>
                <a:cubicBezTo>
                  <a:pt x="10866700" y="6883407"/>
                  <a:pt x="10867843" y="6886762"/>
                  <a:pt x="10870777" y="6889658"/>
                </a:cubicBezTo>
                <a:cubicBezTo>
                  <a:pt x="10872683" y="6891526"/>
                  <a:pt x="10874665" y="6892518"/>
                  <a:pt x="10876684" y="6893051"/>
                </a:cubicBezTo>
                <a:cubicBezTo>
                  <a:pt x="10880495" y="6894995"/>
                  <a:pt x="10885068" y="6895605"/>
                  <a:pt x="10888841" y="6894309"/>
                </a:cubicBezTo>
                <a:cubicBezTo>
                  <a:pt x="10897188" y="6891450"/>
                  <a:pt x="10899818" y="6883254"/>
                  <a:pt x="10898064" y="6875326"/>
                </a:cubicBezTo>
                <a:cubicBezTo>
                  <a:pt x="10896082" y="6866330"/>
                  <a:pt x="10889832" y="6859354"/>
                  <a:pt x="10881829" y="6855009"/>
                </a:cubicBezTo>
                <a:close/>
                <a:moveTo>
                  <a:pt x="10900961" y="6705967"/>
                </a:moveTo>
                <a:lnTo>
                  <a:pt x="10895930" y="6698038"/>
                </a:lnTo>
                <a:cubicBezTo>
                  <a:pt x="10891738" y="6691406"/>
                  <a:pt x="10880381" y="6691063"/>
                  <a:pt x="10874931" y="6696018"/>
                </a:cubicBezTo>
                <a:cubicBezTo>
                  <a:pt x="10868300" y="6702003"/>
                  <a:pt x="10868452" y="6709931"/>
                  <a:pt x="10872911" y="6717021"/>
                </a:cubicBezTo>
                <a:lnTo>
                  <a:pt x="10877942" y="6724950"/>
                </a:lnTo>
                <a:cubicBezTo>
                  <a:pt x="10882134" y="6731544"/>
                  <a:pt x="10893491" y="6731887"/>
                  <a:pt x="10898941" y="6726970"/>
                </a:cubicBezTo>
                <a:cubicBezTo>
                  <a:pt x="10905571" y="6720986"/>
                  <a:pt x="10905457" y="6713057"/>
                  <a:pt x="10900961" y="6705967"/>
                </a:cubicBezTo>
                <a:close/>
                <a:moveTo>
                  <a:pt x="10852942" y="6785863"/>
                </a:moveTo>
                <a:cubicBezTo>
                  <a:pt x="10845244" y="6788417"/>
                  <a:pt x="10840976" y="6797069"/>
                  <a:pt x="10843490" y="6804731"/>
                </a:cubicBezTo>
                <a:lnTo>
                  <a:pt x="10846426" y="6813651"/>
                </a:lnTo>
                <a:cubicBezTo>
                  <a:pt x="10848940" y="6821312"/>
                  <a:pt x="10857668" y="6825620"/>
                  <a:pt x="10865290" y="6823104"/>
                </a:cubicBezTo>
                <a:cubicBezTo>
                  <a:pt x="10872988" y="6820550"/>
                  <a:pt x="10877256" y="6811935"/>
                  <a:pt x="10874741" y="6804236"/>
                </a:cubicBezTo>
                <a:lnTo>
                  <a:pt x="10871806" y="6795316"/>
                </a:lnTo>
                <a:cubicBezTo>
                  <a:pt x="10869291" y="6787654"/>
                  <a:pt x="10860526" y="6783347"/>
                  <a:pt x="10852942" y="6785863"/>
                </a:cubicBezTo>
                <a:close/>
                <a:moveTo>
                  <a:pt x="10837583" y="6885694"/>
                </a:moveTo>
                <a:cubicBezTo>
                  <a:pt x="10828933" y="6902809"/>
                  <a:pt x="10857172" y="6912529"/>
                  <a:pt x="10865747" y="6895605"/>
                </a:cubicBezTo>
                <a:cubicBezTo>
                  <a:pt x="10874398" y="6878490"/>
                  <a:pt x="10846158" y="6868808"/>
                  <a:pt x="10837583" y="6885694"/>
                </a:cubicBezTo>
                <a:close/>
                <a:moveTo>
                  <a:pt x="10860907" y="6951867"/>
                </a:moveTo>
                <a:cubicBezTo>
                  <a:pt x="10866433" y="6957128"/>
                  <a:pt x="10875541" y="6958004"/>
                  <a:pt x="10881220" y="6952287"/>
                </a:cubicBezTo>
                <a:lnTo>
                  <a:pt x="10894711" y="6938679"/>
                </a:lnTo>
                <a:cubicBezTo>
                  <a:pt x="10900007" y="6933342"/>
                  <a:pt x="10900846" y="6923813"/>
                  <a:pt x="10895129" y="6918361"/>
                </a:cubicBezTo>
                <a:cubicBezTo>
                  <a:pt x="10889604" y="6913101"/>
                  <a:pt x="10880495" y="6912225"/>
                  <a:pt x="10874817" y="6917942"/>
                </a:cubicBezTo>
                <a:lnTo>
                  <a:pt x="10861326" y="6931550"/>
                </a:lnTo>
                <a:cubicBezTo>
                  <a:pt x="10856029" y="6936887"/>
                  <a:pt x="10855190" y="6946416"/>
                  <a:pt x="10860907" y="6951867"/>
                </a:cubicBezTo>
                <a:close/>
                <a:moveTo>
                  <a:pt x="10937469" y="6690300"/>
                </a:moveTo>
                <a:cubicBezTo>
                  <a:pt x="10941662" y="6671584"/>
                  <a:pt x="10911898" y="6668992"/>
                  <a:pt x="10907744" y="6687518"/>
                </a:cubicBezTo>
                <a:cubicBezTo>
                  <a:pt x="10903552" y="6706234"/>
                  <a:pt x="10933316" y="6708788"/>
                  <a:pt x="10937469" y="6690300"/>
                </a:cubicBezTo>
                <a:close/>
                <a:moveTo>
                  <a:pt x="10918110" y="6537217"/>
                </a:moveTo>
                <a:cubicBezTo>
                  <a:pt x="10915404" y="6532415"/>
                  <a:pt x="10910641" y="6529442"/>
                  <a:pt x="10905534" y="6529137"/>
                </a:cubicBezTo>
                <a:cubicBezTo>
                  <a:pt x="10902332" y="6526202"/>
                  <a:pt x="10898064" y="6524639"/>
                  <a:pt x="10893109" y="6525668"/>
                </a:cubicBezTo>
                <a:cubicBezTo>
                  <a:pt x="10885984" y="6527155"/>
                  <a:pt x="10878895" y="6535655"/>
                  <a:pt x="10881525" y="6543317"/>
                </a:cubicBezTo>
                <a:cubicBezTo>
                  <a:pt x="10883849" y="6550026"/>
                  <a:pt x="10887165" y="6556391"/>
                  <a:pt x="10894443" y="6558793"/>
                </a:cubicBezTo>
                <a:cubicBezTo>
                  <a:pt x="10900236" y="6560737"/>
                  <a:pt x="10905991" y="6559860"/>
                  <a:pt x="10911479" y="6557230"/>
                </a:cubicBezTo>
                <a:cubicBezTo>
                  <a:pt x="10918491" y="6553876"/>
                  <a:pt x="10922035" y="6544155"/>
                  <a:pt x="10918110" y="6537217"/>
                </a:cubicBezTo>
                <a:close/>
                <a:moveTo>
                  <a:pt x="10872683" y="6608041"/>
                </a:moveTo>
                <a:lnTo>
                  <a:pt x="10866204" y="6606593"/>
                </a:lnTo>
                <a:cubicBezTo>
                  <a:pt x="10858354" y="6604839"/>
                  <a:pt x="10850160" y="6610214"/>
                  <a:pt x="10848483" y="6618028"/>
                </a:cubicBezTo>
                <a:cubicBezTo>
                  <a:pt x="10846768" y="6625995"/>
                  <a:pt x="10852027" y="6634000"/>
                  <a:pt x="10859916" y="6635753"/>
                </a:cubicBezTo>
                <a:lnTo>
                  <a:pt x="10866395" y="6637202"/>
                </a:lnTo>
                <a:cubicBezTo>
                  <a:pt x="10874245" y="6638955"/>
                  <a:pt x="10882439" y="6633580"/>
                  <a:pt x="10884116" y="6625767"/>
                </a:cubicBezTo>
                <a:cubicBezTo>
                  <a:pt x="10885831" y="6617838"/>
                  <a:pt x="10880572" y="6609833"/>
                  <a:pt x="10872683" y="6608041"/>
                </a:cubicBezTo>
                <a:close/>
                <a:moveTo>
                  <a:pt x="10848102" y="6680695"/>
                </a:moveTo>
                <a:cubicBezTo>
                  <a:pt x="10843872" y="6699449"/>
                  <a:pt x="10873597" y="6702460"/>
                  <a:pt x="10877752" y="6683935"/>
                </a:cubicBezTo>
                <a:cubicBezTo>
                  <a:pt x="10881982" y="6665181"/>
                  <a:pt x="10852256" y="6662169"/>
                  <a:pt x="10848102" y="6680695"/>
                </a:cubicBezTo>
                <a:close/>
                <a:moveTo>
                  <a:pt x="10829352" y="6733984"/>
                </a:moveTo>
                <a:cubicBezTo>
                  <a:pt x="10825198" y="6752471"/>
                  <a:pt x="10853170" y="6762915"/>
                  <a:pt x="10857401" y="6744200"/>
                </a:cubicBezTo>
                <a:cubicBezTo>
                  <a:pt x="10861554" y="6725712"/>
                  <a:pt x="10833583" y="6715268"/>
                  <a:pt x="10829352" y="6733984"/>
                </a:cubicBezTo>
                <a:close/>
                <a:moveTo>
                  <a:pt x="10826722" y="6947293"/>
                </a:moveTo>
                <a:cubicBezTo>
                  <a:pt x="10824208" y="6939631"/>
                  <a:pt x="10814565" y="6936048"/>
                  <a:pt x="10807362" y="6938869"/>
                </a:cubicBezTo>
                <a:cubicBezTo>
                  <a:pt x="10799474" y="6941957"/>
                  <a:pt x="10796425" y="6950533"/>
                  <a:pt x="10798941" y="6958195"/>
                </a:cubicBezTo>
                <a:lnTo>
                  <a:pt x="10801875" y="6967114"/>
                </a:lnTo>
                <a:cubicBezTo>
                  <a:pt x="10804390" y="6974776"/>
                  <a:pt x="10814032" y="6978360"/>
                  <a:pt x="10821235" y="6975539"/>
                </a:cubicBezTo>
                <a:cubicBezTo>
                  <a:pt x="10829124" y="6972413"/>
                  <a:pt x="10832172" y="6963875"/>
                  <a:pt x="10829657" y="6956175"/>
                </a:cubicBezTo>
                <a:cubicBezTo>
                  <a:pt x="10828667" y="6953239"/>
                  <a:pt x="10827713" y="6950267"/>
                  <a:pt x="10826722" y="6947293"/>
                </a:cubicBezTo>
                <a:close/>
                <a:moveTo>
                  <a:pt x="10843567" y="6533673"/>
                </a:moveTo>
                <a:cubicBezTo>
                  <a:pt x="10844215" y="6524944"/>
                  <a:pt x="10838727" y="6518921"/>
                  <a:pt x="10830533" y="6517091"/>
                </a:cubicBezTo>
                <a:lnTo>
                  <a:pt x="10824055" y="6515643"/>
                </a:lnTo>
                <a:cubicBezTo>
                  <a:pt x="10816433" y="6513928"/>
                  <a:pt x="10808010" y="6521208"/>
                  <a:pt x="10807478" y="6528679"/>
                </a:cubicBezTo>
                <a:cubicBezTo>
                  <a:pt x="10806830" y="6537408"/>
                  <a:pt x="10812317" y="6543431"/>
                  <a:pt x="10820510" y="6545261"/>
                </a:cubicBezTo>
                <a:lnTo>
                  <a:pt x="10826990" y="6546709"/>
                </a:lnTo>
                <a:cubicBezTo>
                  <a:pt x="10834611" y="6548424"/>
                  <a:pt x="10842995" y="6541144"/>
                  <a:pt x="10843567" y="6533673"/>
                </a:cubicBezTo>
                <a:close/>
                <a:moveTo>
                  <a:pt x="10798712" y="6747859"/>
                </a:moveTo>
                <a:lnTo>
                  <a:pt x="10792233" y="6746410"/>
                </a:lnTo>
                <a:cubicBezTo>
                  <a:pt x="10784344" y="6744657"/>
                  <a:pt x="10776684" y="6752547"/>
                  <a:pt x="10775961" y="6759866"/>
                </a:cubicBezTo>
                <a:cubicBezTo>
                  <a:pt x="10775122" y="6768710"/>
                  <a:pt x="10781525" y="6774351"/>
                  <a:pt x="10789414" y="6776142"/>
                </a:cubicBezTo>
                <a:lnTo>
                  <a:pt x="10795892" y="6777591"/>
                </a:lnTo>
                <a:cubicBezTo>
                  <a:pt x="10803742" y="6779344"/>
                  <a:pt x="10811441" y="6771454"/>
                  <a:pt x="10812165" y="6764135"/>
                </a:cubicBezTo>
                <a:cubicBezTo>
                  <a:pt x="10813003" y="6755292"/>
                  <a:pt x="10806601" y="6749651"/>
                  <a:pt x="10798712" y="6747859"/>
                </a:cubicBezTo>
                <a:close/>
                <a:moveTo>
                  <a:pt x="10794977" y="6590583"/>
                </a:moveTo>
                <a:cubicBezTo>
                  <a:pt x="10786898" y="6589287"/>
                  <a:pt x="10779162" y="6594014"/>
                  <a:pt x="10777332" y="6602171"/>
                </a:cubicBezTo>
                <a:lnTo>
                  <a:pt x="10775884" y="6608613"/>
                </a:lnTo>
                <a:cubicBezTo>
                  <a:pt x="10774169" y="6616237"/>
                  <a:pt x="10779580" y="6625004"/>
                  <a:pt x="10787432" y="6626262"/>
                </a:cubicBezTo>
                <a:cubicBezTo>
                  <a:pt x="10795510" y="6627558"/>
                  <a:pt x="10803247" y="6622831"/>
                  <a:pt x="10805076" y="6614712"/>
                </a:cubicBezTo>
                <a:lnTo>
                  <a:pt x="10806524" y="6608232"/>
                </a:lnTo>
                <a:cubicBezTo>
                  <a:pt x="10808239" y="6600608"/>
                  <a:pt x="10802828" y="6591841"/>
                  <a:pt x="10794977" y="6590583"/>
                </a:cubicBezTo>
                <a:close/>
                <a:moveTo>
                  <a:pt x="10788689" y="6500815"/>
                </a:moveTo>
                <a:cubicBezTo>
                  <a:pt x="10780991" y="6499176"/>
                  <a:pt x="10772341" y="6503331"/>
                  <a:pt x="10770511" y="6511526"/>
                </a:cubicBezTo>
                <a:lnTo>
                  <a:pt x="10769063" y="6517968"/>
                </a:lnTo>
                <a:cubicBezTo>
                  <a:pt x="10767348" y="6525592"/>
                  <a:pt x="10771692" y="6534435"/>
                  <a:pt x="10779771" y="6536189"/>
                </a:cubicBezTo>
                <a:cubicBezTo>
                  <a:pt x="10787469" y="6537790"/>
                  <a:pt x="10796121" y="6533635"/>
                  <a:pt x="10797950" y="6525477"/>
                </a:cubicBezTo>
                <a:lnTo>
                  <a:pt x="10799398" y="6518997"/>
                </a:lnTo>
                <a:cubicBezTo>
                  <a:pt x="10801075" y="6511412"/>
                  <a:pt x="10796730" y="6502530"/>
                  <a:pt x="10788689" y="6500815"/>
                </a:cubicBezTo>
                <a:close/>
                <a:moveTo>
                  <a:pt x="10768300" y="7147604"/>
                </a:moveTo>
                <a:lnTo>
                  <a:pt x="10772836" y="7152102"/>
                </a:lnTo>
                <a:cubicBezTo>
                  <a:pt x="10778361" y="7157553"/>
                  <a:pt x="10788498" y="7155609"/>
                  <a:pt x="10793034" y="7150005"/>
                </a:cubicBezTo>
                <a:cubicBezTo>
                  <a:pt x="10798330" y="7143525"/>
                  <a:pt x="10796501" y="7135292"/>
                  <a:pt x="10790976" y="7129803"/>
                </a:cubicBezTo>
                <a:lnTo>
                  <a:pt x="10786441" y="7125305"/>
                </a:lnTo>
                <a:cubicBezTo>
                  <a:pt x="10780914" y="7119816"/>
                  <a:pt x="10770777" y="7121760"/>
                  <a:pt x="10766243" y="7127364"/>
                </a:cubicBezTo>
                <a:cubicBezTo>
                  <a:pt x="10760945" y="7133881"/>
                  <a:pt x="10762775" y="7142115"/>
                  <a:pt x="10768300" y="7147604"/>
                </a:cubicBezTo>
                <a:close/>
                <a:moveTo>
                  <a:pt x="10786021" y="7218618"/>
                </a:moveTo>
                <a:cubicBezTo>
                  <a:pt x="10785183" y="7230092"/>
                  <a:pt x="10799626" y="7240918"/>
                  <a:pt x="10809955" y="7230511"/>
                </a:cubicBezTo>
                <a:lnTo>
                  <a:pt x="10812737" y="7227691"/>
                </a:lnTo>
                <a:cubicBezTo>
                  <a:pt x="10820739" y="7219647"/>
                  <a:pt x="10816242" y="7208784"/>
                  <a:pt x="10808582" y="7204629"/>
                </a:cubicBezTo>
                <a:cubicBezTo>
                  <a:pt x="10807973" y="7202075"/>
                  <a:pt x="10806905" y="7199559"/>
                  <a:pt x="10804696" y="7197310"/>
                </a:cubicBezTo>
                <a:cubicBezTo>
                  <a:pt x="10791966" y="7184731"/>
                  <a:pt x="10775160" y="7205620"/>
                  <a:pt x="10786021" y="7218618"/>
                </a:cubicBezTo>
                <a:close/>
                <a:moveTo>
                  <a:pt x="10822721" y="7171847"/>
                </a:moveTo>
                <a:cubicBezTo>
                  <a:pt x="10831372" y="7154732"/>
                  <a:pt x="10803705" y="7143564"/>
                  <a:pt x="10795053" y="7160641"/>
                </a:cubicBezTo>
                <a:cubicBezTo>
                  <a:pt x="10786403" y="7177794"/>
                  <a:pt x="10814108" y="7188924"/>
                  <a:pt x="10822721" y="7171847"/>
                </a:cubicBezTo>
                <a:close/>
                <a:moveTo>
                  <a:pt x="10830038" y="7082041"/>
                </a:moveTo>
                <a:cubicBezTo>
                  <a:pt x="10830876" y="7075065"/>
                  <a:pt x="10826760" y="7069576"/>
                  <a:pt x="10820892" y="7066946"/>
                </a:cubicBezTo>
                <a:cubicBezTo>
                  <a:pt x="10820396" y="7061572"/>
                  <a:pt x="10817500" y="7056768"/>
                  <a:pt x="10811898" y="7054520"/>
                </a:cubicBezTo>
                <a:cubicBezTo>
                  <a:pt x="10809764" y="7053681"/>
                  <a:pt x="10807325" y="7053605"/>
                  <a:pt x="10804885" y="7053834"/>
                </a:cubicBezTo>
                <a:cubicBezTo>
                  <a:pt x="10804696" y="7053643"/>
                  <a:pt x="10804619" y="7053376"/>
                  <a:pt x="10804428" y="7053186"/>
                </a:cubicBezTo>
                <a:lnTo>
                  <a:pt x="10799894" y="7048688"/>
                </a:lnTo>
                <a:cubicBezTo>
                  <a:pt x="10794367" y="7043237"/>
                  <a:pt x="10784421" y="7044761"/>
                  <a:pt x="10779657" y="7050327"/>
                </a:cubicBezTo>
                <a:cubicBezTo>
                  <a:pt x="10774321" y="7056616"/>
                  <a:pt x="10775770" y="7065117"/>
                  <a:pt x="10781296" y="7070567"/>
                </a:cubicBezTo>
                <a:lnTo>
                  <a:pt x="10785830" y="7075065"/>
                </a:lnTo>
                <a:cubicBezTo>
                  <a:pt x="10787660" y="7076857"/>
                  <a:pt x="10789985" y="7077657"/>
                  <a:pt x="10792423" y="7078038"/>
                </a:cubicBezTo>
                <a:cubicBezTo>
                  <a:pt x="10793034" y="7080402"/>
                  <a:pt x="10793339" y="7082879"/>
                  <a:pt x="10795016" y="7085014"/>
                </a:cubicBezTo>
                <a:cubicBezTo>
                  <a:pt x="10799626" y="7091075"/>
                  <a:pt x="10806258" y="7093629"/>
                  <a:pt x="10813499" y="7095039"/>
                </a:cubicBezTo>
                <a:cubicBezTo>
                  <a:pt x="10821349" y="7096640"/>
                  <a:pt x="10829124" y="7089626"/>
                  <a:pt x="10830038" y="7082041"/>
                </a:cubicBezTo>
                <a:close/>
                <a:moveTo>
                  <a:pt x="10917119" y="7043923"/>
                </a:moveTo>
                <a:cubicBezTo>
                  <a:pt x="10925732" y="7026884"/>
                  <a:pt x="10900275" y="7011332"/>
                  <a:pt x="10891586" y="7028485"/>
                </a:cubicBezTo>
                <a:cubicBezTo>
                  <a:pt x="10882972" y="7045524"/>
                  <a:pt x="10908468" y="7061114"/>
                  <a:pt x="10917119" y="7043923"/>
                </a:cubicBezTo>
                <a:close/>
                <a:moveTo>
                  <a:pt x="10894634" y="7102015"/>
                </a:moveTo>
                <a:cubicBezTo>
                  <a:pt x="10907744" y="7115013"/>
                  <a:pt x="10925427" y="7092333"/>
                  <a:pt x="10912432" y="7079449"/>
                </a:cubicBezTo>
                <a:cubicBezTo>
                  <a:pt x="10899322" y="7066450"/>
                  <a:pt x="10881639" y="7089131"/>
                  <a:pt x="10894634" y="7102015"/>
                </a:cubicBezTo>
                <a:close/>
                <a:moveTo>
                  <a:pt x="10916700" y="7148214"/>
                </a:moveTo>
                <a:lnTo>
                  <a:pt x="10922607" y="7151225"/>
                </a:lnTo>
                <a:cubicBezTo>
                  <a:pt x="10929809" y="7154846"/>
                  <a:pt x="10939223" y="7149053"/>
                  <a:pt x="10941662" y="7142153"/>
                </a:cubicBezTo>
                <a:cubicBezTo>
                  <a:pt x="10942157" y="7140781"/>
                  <a:pt x="10942119" y="7139561"/>
                  <a:pt x="10942233" y="7138265"/>
                </a:cubicBezTo>
                <a:cubicBezTo>
                  <a:pt x="10947759" y="7141238"/>
                  <a:pt x="10954581" y="7141276"/>
                  <a:pt x="10959116" y="7136664"/>
                </a:cubicBezTo>
                <a:lnTo>
                  <a:pt x="10963613" y="7132128"/>
                </a:lnTo>
                <a:cubicBezTo>
                  <a:pt x="10969062" y="7126601"/>
                  <a:pt x="10968872" y="7117186"/>
                  <a:pt x="10963346" y="7111811"/>
                </a:cubicBezTo>
                <a:cubicBezTo>
                  <a:pt x="10957744" y="7106322"/>
                  <a:pt x="10948521" y="7106551"/>
                  <a:pt x="10943033" y="7112078"/>
                </a:cubicBezTo>
                <a:lnTo>
                  <a:pt x="10938537" y="7116614"/>
                </a:lnTo>
                <a:cubicBezTo>
                  <a:pt x="10936326" y="7118863"/>
                  <a:pt x="10935678" y="7121912"/>
                  <a:pt x="10935298" y="7124924"/>
                </a:cubicBezTo>
                <a:cubicBezTo>
                  <a:pt x="10934421" y="7124276"/>
                  <a:pt x="10933582" y="7123590"/>
                  <a:pt x="10932591" y="7123094"/>
                </a:cubicBezTo>
                <a:lnTo>
                  <a:pt x="10926684" y="7120083"/>
                </a:lnTo>
                <a:cubicBezTo>
                  <a:pt x="10919482" y="7116424"/>
                  <a:pt x="10910068" y="7122256"/>
                  <a:pt x="10907630" y="7129155"/>
                </a:cubicBezTo>
                <a:cubicBezTo>
                  <a:pt x="10904657" y="7137541"/>
                  <a:pt x="10909497" y="7144555"/>
                  <a:pt x="10916700" y="7148214"/>
                </a:cubicBezTo>
                <a:close/>
                <a:moveTo>
                  <a:pt x="10984078" y="6909023"/>
                </a:moveTo>
                <a:cubicBezTo>
                  <a:pt x="10984688" y="6908260"/>
                  <a:pt x="10985792" y="6908222"/>
                  <a:pt x="10986288" y="6907307"/>
                </a:cubicBezTo>
                <a:lnTo>
                  <a:pt x="10989299" y="6901399"/>
                </a:lnTo>
                <a:cubicBezTo>
                  <a:pt x="10992804" y="6894423"/>
                  <a:pt x="10990785" y="6884779"/>
                  <a:pt x="10983392" y="6881158"/>
                </a:cubicBezTo>
                <a:cubicBezTo>
                  <a:pt x="10978895" y="6878947"/>
                  <a:pt x="10973521" y="6879176"/>
                  <a:pt x="10969176" y="6881387"/>
                </a:cubicBezTo>
                <a:cubicBezTo>
                  <a:pt x="10968529" y="6879900"/>
                  <a:pt x="10968033" y="6878299"/>
                  <a:pt x="10966890" y="6877194"/>
                </a:cubicBezTo>
                <a:cubicBezTo>
                  <a:pt x="10966776" y="6872086"/>
                  <a:pt x="10964376" y="6867092"/>
                  <a:pt x="10959458" y="6864577"/>
                </a:cubicBezTo>
                <a:lnTo>
                  <a:pt x="10956296" y="6862976"/>
                </a:lnTo>
                <a:cubicBezTo>
                  <a:pt x="10956676" y="6862442"/>
                  <a:pt x="10957135" y="6862137"/>
                  <a:pt x="10957476" y="6861489"/>
                </a:cubicBezTo>
                <a:cubicBezTo>
                  <a:pt x="10966128" y="6844374"/>
                  <a:pt x="10938765" y="6832443"/>
                  <a:pt x="10930114" y="6849558"/>
                </a:cubicBezTo>
                <a:cubicBezTo>
                  <a:pt x="10926532" y="6856648"/>
                  <a:pt x="10929237" y="6862709"/>
                  <a:pt x="10934116" y="6866292"/>
                </a:cubicBezTo>
                <a:cubicBezTo>
                  <a:pt x="10933849" y="6866673"/>
                  <a:pt x="10933468" y="6866902"/>
                  <a:pt x="10933239" y="6867321"/>
                </a:cubicBezTo>
                <a:cubicBezTo>
                  <a:pt x="10932096" y="6869608"/>
                  <a:pt x="10931562" y="6872200"/>
                  <a:pt x="10931601" y="6874754"/>
                </a:cubicBezTo>
                <a:cubicBezTo>
                  <a:pt x="10926684" y="6874564"/>
                  <a:pt x="10921959" y="6876507"/>
                  <a:pt x="10918910" y="6881196"/>
                </a:cubicBezTo>
                <a:cubicBezTo>
                  <a:pt x="10914871" y="6887371"/>
                  <a:pt x="10916052" y="6898197"/>
                  <a:pt x="10923255" y="6901856"/>
                </a:cubicBezTo>
                <a:lnTo>
                  <a:pt x="10929200" y="6904867"/>
                </a:lnTo>
                <a:cubicBezTo>
                  <a:pt x="10933849" y="6907231"/>
                  <a:pt x="10939032" y="6907498"/>
                  <a:pt x="10943453" y="6905630"/>
                </a:cubicBezTo>
                <a:cubicBezTo>
                  <a:pt x="10941090" y="6912186"/>
                  <a:pt x="10944787" y="6920191"/>
                  <a:pt x="10950960" y="6923012"/>
                </a:cubicBezTo>
                <a:cubicBezTo>
                  <a:pt x="10957135" y="6925833"/>
                  <a:pt x="10963346" y="6923698"/>
                  <a:pt x="10967538" y="6919086"/>
                </a:cubicBezTo>
                <a:cubicBezTo>
                  <a:pt x="10972569" y="6920229"/>
                  <a:pt x="10977865" y="6918972"/>
                  <a:pt x="10981563" y="6914512"/>
                </a:cubicBezTo>
                <a:cubicBezTo>
                  <a:pt x="10982744" y="6912949"/>
                  <a:pt x="10983544" y="6911043"/>
                  <a:pt x="10984078" y="6909023"/>
                </a:cubicBezTo>
                <a:close/>
                <a:moveTo>
                  <a:pt x="10970930" y="6782966"/>
                </a:moveTo>
                <a:cubicBezTo>
                  <a:pt x="10979581" y="6784033"/>
                  <a:pt x="10985792" y="6777858"/>
                  <a:pt x="10987584" y="6769967"/>
                </a:cubicBezTo>
                <a:lnTo>
                  <a:pt x="10989031" y="6763526"/>
                </a:lnTo>
                <a:cubicBezTo>
                  <a:pt x="10990785" y="6755635"/>
                  <a:pt x="10983506" y="6747782"/>
                  <a:pt x="10976074" y="6746867"/>
                </a:cubicBezTo>
                <a:cubicBezTo>
                  <a:pt x="10967424" y="6745800"/>
                  <a:pt x="10961212" y="6751938"/>
                  <a:pt x="10959421" y="6759828"/>
                </a:cubicBezTo>
                <a:lnTo>
                  <a:pt x="10957972" y="6766270"/>
                </a:lnTo>
                <a:cubicBezTo>
                  <a:pt x="10956181" y="6774199"/>
                  <a:pt x="10963499" y="6782051"/>
                  <a:pt x="10970930" y="6782966"/>
                </a:cubicBezTo>
                <a:close/>
                <a:moveTo>
                  <a:pt x="10991433" y="6808429"/>
                </a:moveTo>
                <a:cubicBezTo>
                  <a:pt x="10995625" y="6789674"/>
                  <a:pt x="10966699" y="6782470"/>
                  <a:pt x="10962469" y="6801224"/>
                </a:cubicBezTo>
                <a:cubicBezTo>
                  <a:pt x="10958278" y="6819940"/>
                  <a:pt x="10987240" y="6827183"/>
                  <a:pt x="10991433" y="6808429"/>
                </a:cubicBezTo>
                <a:close/>
                <a:moveTo>
                  <a:pt x="10992272" y="6601028"/>
                </a:moveTo>
                <a:cubicBezTo>
                  <a:pt x="10999131" y="6598092"/>
                  <a:pt x="11002638" y="6589516"/>
                  <a:pt x="11000160" y="6582617"/>
                </a:cubicBezTo>
                <a:cubicBezTo>
                  <a:pt x="10997340" y="6574726"/>
                  <a:pt x="10988804" y="6571219"/>
                  <a:pt x="10981067" y="6573620"/>
                </a:cubicBezTo>
                <a:cubicBezTo>
                  <a:pt x="10980267" y="6573887"/>
                  <a:pt x="10979581" y="6574345"/>
                  <a:pt x="10978819" y="6574650"/>
                </a:cubicBezTo>
                <a:cubicBezTo>
                  <a:pt x="10976037" y="6570914"/>
                  <a:pt x="10971463" y="6568398"/>
                  <a:pt x="10966890" y="6568398"/>
                </a:cubicBezTo>
                <a:cubicBezTo>
                  <a:pt x="10970053" y="6566988"/>
                  <a:pt x="10972569" y="6564129"/>
                  <a:pt x="10973635" y="6559478"/>
                </a:cubicBezTo>
                <a:cubicBezTo>
                  <a:pt x="10977790" y="6540992"/>
                  <a:pt x="10949703" y="6530814"/>
                  <a:pt x="10945510" y="6549530"/>
                </a:cubicBezTo>
                <a:cubicBezTo>
                  <a:pt x="10942843" y="6561385"/>
                  <a:pt x="10953362" y="6569733"/>
                  <a:pt x="10962394" y="6569390"/>
                </a:cubicBezTo>
                <a:cubicBezTo>
                  <a:pt x="10955876" y="6571562"/>
                  <a:pt x="10951723" y="6577242"/>
                  <a:pt x="10951799" y="6584446"/>
                </a:cubicBezTo>
                <a:cubicBezTo>
                  <a:pt x="10951913" y="6593823"/>
                  <a:pt x="10953285" y="6604992"/>
                  <a:pt x="10960221" y="6611929"/>
                </a:cubicBezTo>
                <a:cubicBezTo>
                  <a:pt x="10960869" y="6613035"/>
                  <a:pt x="10961592" y="6614064"/>
                  <a:pt x="10962469" y="6615017"/>
                </a:cubicBezTo>
                <a:cubicBezTo>
                  <a:pt x="10966624" y="6619667"/>
                  <a:pt x="10972949" y="6621574"/>
                  <a:pt x="10979009" y="6619363"/>
                </a:cubicBezTo>
                <a:cubicBezTo>
                  <a:pt x="10985031" y="6617190"/>
                  <a:pt x="10987126" y="6612463"/>
                  <a:pt x="10989031" y="6606898"/>
                </a:cubicBezTo>
                <a:cubicBezTo>
                  <a:pt x="10987545" y="6611281"/>
                  <a:pt x="10989299" y="6606440"/>
                  <a:pt x="10989679" y="6605640"/>
                </a:cubicBezTo>
                <a:cubicBezTo>
                  <a:pt x="10990175" y="6604534"/>
                  <a:pt x="10990785" y="6603467"/>
                  <a:pt x="10991281" y="6602400"/>
                </a:cubicBezTo>
                <a:cubicBezTo>
                  <a:pt x="10991395" y="6602209"/>
                  <a:pt x="10991433" y="6602133"/>
                  <a:pt x="10991509" y="6602019"/>
                </a:cubicBezTo>
                <a:cubicBezTo>
                  <a:pt x="10991776" y="6601637"/>
                  <a:pt x="10992004" y="6601333"/>
                  <a:pt x="10992272" y="6601028"/>
                </a:cubicBezTo>
                <a:close/>
                <a:moveTo>
                  <a:pt x="11018452" y="6529442"/>
                </a:moveTo>
                <a:cubicBezTo>
                  <a:pt x="11018643" y="6528870"/>
                  <a:pt x="11018720" y="6528298"/>
                  <a:pt x="11018872" y="6527726"/>
                </a:cubicBezTo>
                <a:cubicBezTo>
                  <a:pt x="11020511" y="6526278"/>
                  <a:pt x="11022111" y="6524753"/>
                  <a:pt x="11023597" y="6523152"/>
                </a:cubicBezTo>
                <a:cubicBezTo>
                  <a:pt x="11025502" y="6521132"/>
                  <a:pt x="11026684" y="6518464"/>
                  <a:pt x="11027294" y="6515681"/>
                </a:cubicBezTo>
                <a:cubicBezTo>
                  <a:pt x="11028895" y="6514461"/>
                  <a:pt x="11030266" y="6513089"/>
                  <a:pt x="11030952" y="6511450"/>
                </a:cubicBezTo>
                <a:cubicBezTo>
                  <a:pt x="11033316" y="6505770"/>
                  <a:pt x="11035182" y="6500624"/>
                  <a:pt x="11034230" y="6494373"/>
                </a:cubicBezTo>
                <a:cubicBezTo>
                  <a:pt x="11033811" y="6491628"/>
                  <a:pt x="11033239" y="6489684"/>
                  <a:pt x="11031943" y="6487130"/>
                </a:cubicBezTo>
                <a:cubicBezTo>
                  <a:pt x="11038498" y="6495707"/>
                  <a:pt x="11056182" y="6494868"/>
                  <a:pt x="11059344" y="6480727"/>
                </a:cubicBezTo>
                <a:cubicBezTo>
                  <a:pt x="11059687" y="6479202"/>
                  <a:pt x="11059496" y="6477944"/>
                  <a:pt x="11059421" y="6476648"/>
                </a:cubicBezTo>
                <a:cubicBezTo>
                  <a:pt x="11070167" y="6480994"/>
                  <a:pt x="11085069" y="6472569"/>
                  <a:pt x="11079542" y="6459113"/>
                </a:cubicBezTo>
                <a:cubicBezTo>
                  <a:pt x="11072721" y="6442456"/>
                  <a:pt x="11047493" y="6449660"/>
                  <a:pt x="11050579" y="6465365"/>
                </a:cubicBezTo>
                <a:cubicBezTo>
                  <a:pt x="11042691" y="6462659"/>
                  <a:pt x="11032211" y="6465594"/>
                  <a:pt x="11029809" y="6476190"/>
                </a:cubicBezTo>
                <a:cubicBezTo>
                  <a:pt x="11029581" y="6477181"/>
                  <a:pt x="11029809" y="6477944"/>
                  <a:pt x="11029771" y="6478821"/>
                </a:cubicBezTo>
                <a:cubicBezTo>
                  <a:pt x="11028284" y="6474399"/>
                  <a:pt x="11025198" y="6470740"/>
                  <a:pt x="11020054" y="6469367"/>
                </a:cubicBezTo>
                <a:cubicBezTo>
                  <a:pt x="11016052" y="6468300"/>
                  <a:pt x="11011174" y="6469329"/>
                  <a:pt x="11007477" y="6471807"/>
                </a:cubicBezTo>
                <a:cubicBezTo>
                  <a:pt x="11005724" y="6471197"/>
                  <a:pt x="11003895" y="6470968"/>
                  <a:pt x="11001836" y="6470778"/>
                </a:cubicBezTo>
                <a:cubicBezTo>
                  <a:pt x="11001151" y="6470625"/>
                  <a:pt x="11000465" y="6470473"/>
                  <a:pt x="10999779" y="6470282"/>
                </a:cubicBezTo>
                <a:cubicBezTo>
                  <a:pt x="10997226" y="6469253"/>
                  <a:pt x="10994481" y="6468529"/>
                  <a:pt x="10991890" y="6467500"/>
                </a:cubicBezTo>
                <a:cubicBezTo>
                  <a:pt x="10984306" y="6464488"/>
                  <a:pt x="10978133" y="6469177"/>
                  <a:pt x="10975313" y="6475581"/>
                </a:cubicBezTo>
                <a:cubicBezTo>
                  <a:pt x="10971654" y="6475123"/>
                  <a:pt x="10968033" y="6475886"/>
                  <a:pt x="10965023" y="6478020"/>
                </a:cubicBezTo>
                <a:cubicBezTo>
                  <a:pt x="10963689" y="6473560"/>
                  <a:pt x="10960488" y="6469749"/>
                  <a:pt x="10955915" y="6467804"/>
                </a:cubicBezTo>
                <a:cubicBezTo>
                  <a:pt x="10953019" y="6466623"/>
                  <a:pt x="10950160" y="6465403"/>
                  <a:pt x="10947264" y="6464183"/>
                </a:cubicBezTo>
                <a:cubicBezTo>
                  <a:pt x="10946883" y="6464031"/>
                  <a:pt x="10946464" y="6464107"/>
                  <a:pt x="10946082" y="6463993"/>
                </a:cubicBezTo>
                <a:cubicBezTo>
                  <a:pt x="10944710" y="6456102"/>
                  <a:pt x="10937012" y="6451566"/>
                  <a:pt x="10929619" y="6452252"/>
                </a:cubicBezTo>
                <a:cubicBezTo>
                  <a:pt x="10929657" y="6452062"/>
                  <a:pt x="10929696" y="6451833"/>
                  <a:pt x="10929733" y="6451642"/>
                </a:cubicBezTo>
                <a:cubicBezTo>
                  <a:pt x="10934421" y="6449889"/>
                  <a:pt x="10938041" y="6445963"/>
                  <a:pt x="10939223" y="6440588"/>
                </a:cubicBezTo>
                <a:lnTo>
                  <a:pt x="10942119" y="6427628"/>
                </a:lnTo>
                <a:cubicBezTo>
                  <a:pt x="10943834" y="6420004"/>
                  <a:pt x="10938003" y="6411313"/>
                  <a:pt x="10930228" y="6410208"/>
                </a:cubicBezTo>
                <a:cubicBezTo>
                  <a:pt x="10927714" y="6409865"/>
                  <a:pt x="10925312" y="6410131"/>
                  <a:pt x="10923102" y="6410818"/>
                </a:cubicBezTo>
                <a:cubicBezTo>
                  <a:pt x="10920396" y="6407349"/>
                  <a:pt x="10916891" y="6404490"/>
                  <a:pt x="10912317" y="6402546"/>
                </a:cubicBezTo>
                <a:cubicBezTo>
                  <a:pt x="10905152" y="6399497"/>
                  <a:pt x="10897950" y="6400221"/>
                  <a:pt x="10891623" y="6403232"/>
                </a:cubicBezTo>
                <a:cubicBezTo>
                  <a:pt x="10889984" y="6401822"/>
                  <a:pt x="10888041" y="6400755"/>
                  <a:pt x="10885716" y="6400221"/>
                </a:cubicBezTo>
                <a:lnTo>
                  <a:pt x="10879238" y="6398773"/>
                </a:lnTo>
                <a:cubicBezTo>
                  <a:pt x="10877484" y="6398391"/>
                  <a:pt x="10875618" y="6398353"/>
                  <a:pt x="10873827" y="6398620"/>
                </a:cubicBezTo>
                <a:cubicBezTo>
                  <a:pt x="10878933" y="6396447"/>
                  <a:pt x="10882972" y="6390958"/>
                  <a:pt x="10883430" y="6385812"/>
                </a:cubicBezTo>
                <a:cubicBezTo>
                  <a:pt x="10884230" y="6376931"/>
                  <a:pt x="10877752" y="6371404"/>
                  <a:pt x="10869863" y="6369650"/>
                </a:cubicBezTo>
                <a:lnTo>
                  <a:pt x="10863384" y="6368202"/>
                </a:lnTo>
                <a:cubicBezTo>
                  <a:pt x="10855495" y="6366448"/>
                  <a:pt x="10847874" y="6374529"/>
                  <a:pt x="10847226" y="6381772"/>
                </a:cubicBezTo>
                <a:cubicBezTo>
                  <a:pt x="10846426" y="6390654"/>
                  <a:pt x="10852904" y="6396143"/>
                  <a:pt x="10860793" y="6397934"/>
                </a:cubicBezTo>
                <a:lnTo>
                  <a:pt x="10867272" y="6399382"/>
                </a:lnTo>
                <a:cubicBezTo>
                  <a:pt x="10868263" y="6399611"/>
                  <a:pt x="10869254" y="6399649"/>
                  <a:pt x="10870206" y="6399611"/>
                </a:cubicBezTo>
                <a:cubicBezTo>
                  <a:pt x="10865823" y="6401327"/>
                  <a:pt x="10862165" y="6404910"/>
                  <a:pt x="10861212" y="6409751"/>
                </a:cubicBezTo>
                <a:cubicBezTo>
                  <a:pt x="10859726" y="6417260"/>
                  <a:pt x="10863727" y="6425303"/>
                  <a:pt x="10871311" y="6427514"/>
                </a:cubicBezTo>
                <a:cubicBezTo>
                  <a:pt x="10871082" y="6428848"/>
                  <a:pt x="10871120" y="6430220"/>
                  <a:pt x="10871311" y="6431631"/>
                </a:cubicBezTo>
                <a:cubicBezTo>
                  <a:pt x="10864375" y="6429229"/>
                  <a:pt x="10856486" y="6431325"/>
                  <a:pt x="10854390" y="6440550"/>
                </a:cubicBezTo>
                <a:cubicBezTo>
                  <a:pt x="10851342" y="6454082"/>
                  <a:pt x="10865518" y="6463230"/>
                  <a:pt x="10875008" y="6459838"/>
                </a:cubicBezTo>
                <a:cubicBezTo>
                  <a:pt x="10877370" y="6467804"/>
                  <a:pt x="10881372" y="6475619"/>
                  <a:pt x="10888041" y="6478096"/>
                </a:cubicBezTo>
                <a:cubicBezTo>
                  <a:pt x="10897530" y="6481565"/>
                  <a:pt x="10911173" y="6481565"/>
                  <a:pt x="10919367" y="6475047"/>
                </a:cubicBezTo>
                <a:cubicBezTo>
                  <a:pt x="10921387" y="6477715"/>
                  <a:pt x="10924436" y="6479240"/>
                  <a:pt x="10927714" y="6480155"/>
                </a:cubicBezTo>
                <a:cubicBezTo>
                  <a:pt x="10928476" y="6485491"/>
                  <a:pt x="10932096" y="6490142"/>
                  <a:pt x="10937394" y="6492353"/>
                </a:cubicBezTo>
                <a:lnTo>
                  <a:pt x="10946044" y="6495974"/>
                </a:lnTo>
                <a:cubicBezTo>
                  <a:pt x="10950732" y="6497918"/>
                  <a:pt x="10955838" y="6496508"/>
                  <a:pt x="10959764" y="6493534"/>
                </a:cubicBezTo>
                <a:cubicBezTo>
                  <a:pt x="10960449" y="6496050"/>
                  <a:pt x="10961898" y="6498109"/>
                  <a:pt x="10963727" y="6499824"/>
                </a:cubicBezTo>
                <a:cubicBezTo>
                  <a:pt x="10959612" y="6505122"/>
                  <a:pt x="10958773" y="6512555"/>
                  <a:pt x="10965442" y="6518235"/>
                </a:cubicBezTo>
                <a:cubicBezTo>
                  <a:pt x="10973254" y="6524905"/>
                  <a:pt x="10980990" y="6533863"/>
                  <a:pt x="10991356" y="6536379"/>
                </a:cubicBezTo>
                <a:cubicBezTo>
                  <a:pt x="10992729" y="6536722"/>
                  <a:pt x="10994063" y="6536875"/>
                  <a:pt x="10995397" y="6536989"/>
                </a:cubicBezTo>
                <a:lnTo>
                  <a:pt x="10999397" y="6538666"/>
                </a:lnTo>
                <a:cubicBezTo>
                  <a:pt x="11006906" y="6541754"/>
                  <a:pt x="11015938" y="6536722"/>
                  <a:pt x="11018452" y="6529442"/>
                </a:cubicBezTo>
                <a:close/>
                <a:moveTo>
                  <a:pt x="11011631" y="6138539"/>
                </a:moveTo>
                <a:cubicBezTo>
                  <a:pt x="11012965" y="6134385"/>
                  <a:pt x="11012622" y="6129887"/>
                  <a:pt x="11009611" y="6125770"/>
                </a:cubicBezTo>
                <a:cubicBezTo>
                  <a:pt x="11008392" y="6124093"/>
                  <a:pt x="11006563" y="6122759"/>
                  <a:pt x="11004543" y="6121730"/>
                </a:cubicBezTo>
                <a:cubicBezTo>
                  <a:pt x="11004504" y="6120548"/>
                  <a:pt x="11004619" y="6119328"/>
                  <a:pt x="11004161" y="6118184"/>
                </a:cubicBezTo>
                <a:lnTo>
                  <a:pt x="11001647" y="6112048"/>
                </a:lnTo>
                <a:cubicBezTo>
                  <a:pt x="10998597" y="6104614"/>
                  <a:pt x="10991852" y="6099240"/>
                  <a:pt x="10983392" y="6101489"/>
                </a:cubicBezTo>
                <a:cubicBezTo>
                  <a:pt x="10976379" y="6103357"/>
                  <a:pt x="10969749" y="6112276"/>
                  <a:pt x="10972835" y="6119747"/>
                </a:cubicBezTo>
                <a:lnTo>
                  <a:pt x="10975351" y="6125884"/>
                </a:lnTo>
                <a:cubicBezTo>
                  <a:pt x="10976608" y="6129010"/>
                  <a:pt x="10978667" y="6131564"/>
                  <a:pt x="10981067" y="6133546"/>
                </a:cubicBezTo>
                <a:cubicBezTo>
                  <a:pt x="10980267" y="6135795"/>
                  <a:pt x="10979772" y="6138121"/>
                  <a:pt x="10980076" y="6140789"/>
                </a:cubicBezTo>
                <a:cubicBezTo>
                  <a:pt x="10980495" y="6144829"/>
                  <a:pt x="10982363" y="6148184"/>
                  <a:pt x="10984763" y="6151233"/>
                </a:cubicBezTo>
                <a:cubicBezTo>
                  <a:pt x="10977713" y="6154550"/>
                  <a:pt x="10976113" y="6165146"/>
                  <a:pt x="10979695" y="6171321"/>
                </a:cubicBezTo>
                <a:cubicBezTo>
                  <a:pt x="10984154" y="6179059"/>
                  <a:pt x="10992576" y="6179860"/>
                  <a:pt x="11000084" y="6176811"/>
                </a:cubicBezTo>
                <a:lnTo>
                  <a:pt x="11006220" y="6174294"/>
                </a:lnTo>
                <a:cubicBezTo>
                  <a:pt x="11007134" y="6173913"/>
                  <a:pt x="11008011" y="6173418"/>
                  <a:pt x="11008734" y="6172808"/>
                </a:cubicBezTo>
                <a:cubicBezTo>
                  <a:pt x="11006143" y="6176734"/>
                  <a:pt x="11005190" y="6181728"/>
                  <a:pt x="11007172" y="6186264"/>
                </a:cubicBezTo>
                <a:cubicBezTo>
                  <a:pt x="11010259" y="6193277"/>
                  <a:pt x="11018148" y="6197547"/>
                  <a:pt x="11025618" y="6195031"/>
                </a:cubicBezTo>
                <a:cubicBezTo>
                  <a:pt x="11026227" y="6196251"/>
                  <a:pt x="11027027" y="6197394"/>
                  <a:pt x="11027980" y="6198385"/>
                </a:cubicBezTo>
                <a:cubicBezTo>
                  <a:pt x="11020891" y="6200405"/>
                  <a:pt x="11015670" y="6206657"/>
                  <a:pt x="11019252" y="6215386"/>
                </a:cubicBezTo>
                <a:cubicBezTo>
                  <a:pt x="11023368" y="6225487"/>
                  <a:pt x="11034497" y="6227050"/>
                  <a:pt x="11041966" y="6223391"/>
                </a:cubicBezTo>
                <a:cubicBezTo>
                  <a:pt x="11041966" y="6223429"/>
                  <a:pt x="11041966" y="6223505"/>
                  <a:pt x="11042005" y="6223543"/>
                </a:cubicBezTo>
                <a:lnTo>
                  <a:pt x="11042157" y="6227927"/>
                </a:lnTo>
                <a:cubicBezTo>
                  <a:pt x="11042423" y="6235970"/>
                  <a:pt x="11050770" y="6242069"/>
                  <a:pt x="11058430" y="6241344"/>
                </a:cubicBezTo>
                <a:cubicBezTo>
                  <a:pt x="11059039" y="6241268"/>
                  <a:pt x="11059611" y="6241116"/>
                  <a:pt x="11060182" y="6241001"/>
                </a:cubicBezTo>
                <a:cubicBezTo>
                  <a:pt x="11062164" y="6241878"/>
                  <a:pt x="11064223" y="6242717"/>
                  <a:pt x="11066280" y="6243403"/>
                </a:cubicBezTo>
                <a:cubicBezTo>
                  <a:pt x="11068871" y="6244279"/>
                  <a:pt x="11071806" y="6244242"/>
                  <a:pt x="11074589" y="6243670"/>
                </a:cubicBezTo>
                <a:cubicBezTo>
                  <a:pt x="11076341" y="6244623"/>
                  <a:pt x="11078171" y="6245270"/>
                  <a:pt x="11080000" y="6245233"/>
                </a:cubicBezTo>
                <a:cubicBezTo>
                  <a:pt x="11086135" y="6245042"/>
                  <a:pt x="11091585" y="6244546"/>
                  <a:pt x="11096883" y="6241116"/>
                </a:cubicBezTo>
                <a:cubicBezTo>
                  <a:pt x="11097378" y="6240811"/>
                  <a:pt x="11097644" y="6240353"/>
                  <a:pt x="11098064" y="6240049"/>
                </a:cubicBezTo>
                <a:cubicBezTo>
                  <a:pt x="11105876" y="6245194"/>
                  <a:pt x="11118300" y="6243708"/>
                  <a:pt x="11120968" y="6231929"/>
                </a:cubicBezTo>
                <a:cubicBezTo>
                  <a:pt x="11122759" y="6224001"/>
                  <a:pt x="11118490" y="6218321"/>
                  <a:pt x="11112736" y="6215615"/>
                </a:cubicBezTo>
                <a:cubicBezTo>
                  <a:pt x="11111517" y="6212375"/>
                  <a:pt x="11109344" y="6209325"/>
                  <a:pt x="11106258" y="6207419"/>
                </a:cubicBezTo>
                <a:cubicBezTo>
                  <a:pt x="11106143" y="6206314"/>
                  <a:pt x="11105762" y="6205208"/>
                  <a:pt x="11105419" y="6204103"/>
                </a:cubicBezTo>
                <a:cubicBezTo>
                  <a:pt x="11108239" y="6202311"/>
                  <a:pt x="11110488" y="6199948"/>
                  <a:pt x="11111592" y="6196784"/>
                </a:cubicBezTo>
                <a:cubicBezTo>
                  <a:pt x="11115708" y="6205285"/>
                  <a:pt x="11128781" y="6210354"/>
                  <a:pt x="11137431" y="6201092"/>
                </a:cubicBezTo>
                <a:cubicBezTo>
                  <a:pt x="11150541" y="6187102"/>
                  <a:pt x="11126990" y="6168729"/>
                  <a:pt x="11113956" y="6182680"/>
                </a:cubicBezTo>
                <a:cubicBezTo>
                  <a:pt x="11112622" y="6184091"/>
                  <a:pt x="11111936" y="6185578"/>
                  <a:pt x="11111326" y="6187026"/>
                </a:cubicBezTo>
                <a:cubicBezTo>
                  <a:pt x="11111288" y="6186950"/>
                  <a:pt x="11111326" y="6186912"/>
                  <a:pt x="11111326" y="6186836"/>
                </a:cubicBezTo>
                <a:cubicBezTo>
                  <a:pt x="11107553" y="6177611"/>
                  <a:pt x="11098483" y="6176544"/>
                  <a:pt x="11091471" y="6179860"/>
                </a:cubicBezTo>
                <a:cubicBezTo>
                  <a:pt x="11090251" y="6179746"/>
                  <a:pt x="11089108" y="6179860"/>
                  <a:pt x="11087889" y="6180013"/>
                </a:cubicBezTo>
                <a:cubicBezTo>
                  <a:pt x="11090023" y="6176086"/>
                  <a:pt x="11090708" y="6171474"/>
                  <a:pt x="11088842" y="6166900"/>
                </a:cubicBezTo>
                <a:lnTo>
                  <a:pt x="11087737" y="6164193"/>
                </a:lnTo>
                <a:cubicBezTo>
                  <a:pt x="11088194" y="6162516"/>
                  <a:pt x="11088537" y="6160763"/>
                  <a:pt x="11088460" y="6158933"/>
                </a:cubicBezTo>
                <a:cubicBezTo>
                  <a:pt x="11088346" y="6155807"/>
                  <a:pt x="11088269" y="6152681"/>
                  <a:pt x="11088155" y="6149556"/>
                </a:cubicBezTo>
                <a:cubicBezTo>
                  <a:pt x="11087889" y="6141513"/>
                  <a:pt x="11079619" y="6135338"/>
                  <a:pt x="11071959" y="6136062"/>
                </a:cubicBezTo>
                <a:cubicBezTo>
                  <a:pt x="11063727" y="6136824"/>
                  <a:pt x="11058505" y="6143876"/>
                  <a:pt x="11058544" y="6151729"/>
                </a:cubicBezTo>
                <a:cubicBezTo>
                  <a:pt x="11054352" y="6150471"/>
                  <a:pt x="11049855" y="6150127"/>
                  <a:pt x="11045053" y="6151157"/>
                </a:cubicBezTo>
                <a:cubicBezTo>
                  <a:pt x="11037470" y="6152758"/>
                  <a:pt x="11031943" y="6157485"/>
                  <a:pt x="11028475" y="6163584"/>
                </a:cubicBezTo>
                <a:cubicBezTo>
                  <a:pt x="11026341" y="6163393"/>
                  <a:pt x="11024093" y="6163584"/>
                  <a:pt x="11021920" y="6164498"/>
                </a:cubicBezTo>
                <a:lnTo>
                  <a:pt x="11015785" y="6167014"/>
                </a:lnTo>
                <a:cubicBezTo>
                  <a:pt x="11014108" y="6167738"/>
                  <a:pt x="11012584" y="6168729"/>
                  <a:pt x="11011250" y="6169987"/>
                </a:cubicBezTo>
                <a:cubicBezTo>
                  <a:pt x="11014222" y="6165299"/>
                  <a:pt x="11014336" y="6158476"/>
                  <a:pt x="11011784" y="6153978"/>
                </a:cubicBezTo>
                <a:cubicBezTo>
                  <a:pt x="11011326" y="6153215"/>
                  <a:pt x="11010716" y="6152796"/>
                  <a:pt x="11010183" y="6152186"/>
                </a:cubicBezTo>
                <a:cubicBezTo>
                  <a:pt x="11012622" y="6147879"/>
                  <a:pt x="11013345" y="6142923"/>
                  <a:pt x="11011631" y="6138539"/>
                </a:cubicBezTo>
                <a:close/>
                <a:moveTo>
                  <a:pt x="11067042" y="6082011"/>
                </a:moveTo>
                <a:cubicBezTo>
                  <a:pt x="11067385" y="6080981"/>
                  <a:pt x="11067653" y="6080028"/>
                  <a:pt x="11067767" y="6078961"/>
                </a:cubicBezTo>
                <a:cubicBezTo>
                  <a:pt x="11068643" y="6079304"/>
                  <a:pt x="11069367" y="6079952"/>
                  <a:pt x="11070282" y="6080257"/>
                </a:cubicBezTo>
                <a:cubicBezTo>
                  <a:pt x="11077751" y="6082544"/>
                  <a:pt x="11086860" y="6077475"/>
                  <a:pt x="11088612" y="6069774"/>
                </a:cubicBezTo>
                <a:cubicBezTo>
                  <a:pt x="11090442" y="6061694"/>
                  <a:pt x="11086135" y="6053879"/>
                  <a:pt x="11078132" y="6051478"/>
                </a:cubicBezTo>
                <a:cubicBezTo>
                  <a:pt x="11077714" y="6051325"/>
                  <a:pt x="11077675" y="6051325"/>
                  <a:pt x="11077408" y="6051249"/>
                </a:cubicBezTo>
                <a:cubicBezTo>
                  <a:pt x="11077294" y="6051173"/>
                  <a:pt x="11077256" y="6051173"/>
                  <a:pt x="11077142" y="6051097"/>
                </a:cubicBezTo>
                <a:cubicBezTo>
                  <a:pt x="11077142" y="6051097"/>
                  <a:pt x="11077142" y="6051097"/>
                  <a:pt x="11077142" y="6051097"/>
                </a:cubicBezTo>
                <a:cubicBezTo>
                  <a:pt x="11076646" y="6050296"/>
                  <a:pt x="11076227" y="6049458"/>
                  <a:pt x="11075884" y="6048581"/>
                </a:cubicBezTo>
                <a:cubicBezTo>
                  <a:pt x="11072607" y="6041224"/>
                  <a:pt x="11061860" y="6039509"/>
                  <a:pt x="11055457" y="6043282"/>
                </a:cubicBezTo>
                <a:cubicBezTo>
                  <a:pt x="11050236" y="6046370"/>
                  <a:pt x="11048330" y="6051401"/>
                  <a:pt x="11048598" y="6056624"/>
                </a:cubicBezTo>
                <a:cubicBezTo>
                  <a:pt x="11046654" y="6055328"/>
                  <a:pt x="11044443" y="6054336"/>
                  <a:pt x="11041775" y="6054222"/>
                </a:cubicBezTo>
                <a:cubicBezTo>
                  <a:pt x="11034307" y="6053841"/>
                  <a:pt x="11025770" y="6060283"/>
                  <a:pt x="11026113" y="6068364"/>
                </a:cubicBezTo>
                <a:cubicBezTo>
                  <a:pt x="11026456" y="6076255"/>
                  <a:pt x="11028666" y="6083955"/>
                  <a:pt x="11035564" y="6088605"/>
                </a:cubicBezTo>
                <a:cubicBezTo>
                  <a:pt x="11041891" y="6092836"/>
                  <a:pt x="11048978" y="6093179"/>
                  <a:pt x="11056296" y="6092188"/>
                </a:cubicBezTo>
                <a:cubicBezTo>
                  <a:pt x="11056714" y="6092150"/>
                  <a:pt x="11057020" y="6091807"/>
                  <a:pt x="11057439" y="6091730"/>
                </a:cubicBezTo>
                <a:cubicBezTo>
                  <a:pt x="11056753" y="6094323"/>
                  <a:pt x="11056600" y="6097182"/>
                  <a:pt x="11057934" y="6100421"/>
                </a:cubicBezTo>
                <a:cubicBezTo>
                  <a:pt x="11065175" y="6118108"/>
                  <a:pt x="11093415" y="6108426"/>
                  <a:pt x="11086135" y="6090625"/>
                </a:cubicBezTo>
                <a:cubicBezTo>
                  <a:pt x="11082515" y="6081896"/>
                  <a:pt x="11074017" y="6079838"/>
                  <a:pt x="11067042" y="6082011"/>
                </a:cubicBezTo>
                <a:close/>
                <a:moveTo>
                  <a:pt x="11024817" y="6124245"/>
                </a:moveTo>
                <a:lnTo>
                  <a:pt x="11020282" y="6129087"/>
                </a:lnTo>
                <a:cubicBezTo>
                  <a:pt x="11014795" y="6134957"/>
                  <a:pt x="11016966" y="6145401"/>
                  <a:pt x="11022873" y="6150013"/>
                </a:cubicBezTo>
                <a:cubicBezTo>
                  <a:pt x="11029695" y="6155350"/>
                  <a:pt x="11038307" y="6153292"/>
                  <a:pt x="11043834" y="6147421"/>
                </a:cubicBezTo>
                <a:lnTo>
                  <a:pt x="11048369" y="6142580"/>
                </a:lnTo>
                <a:cubicBezTo>
                  <a:pt x="11053895" y="6136672"/>
                  <a:pt x="11051684" y="6126266"/>
                  <a:pt x="11045777" y="6121615"/>
                </a:cubicBezTo>
                <a:cubicBezTo>
                  <a:pt x="11038918" y="6116317"/>
                  <a:pt x="11030343" y="6118337"/>
                  <a:pt x="11024817" y="6124245"/>
                </a:cubicBezTo>
                <a:close/>
                <a:moveTo>
                  <a:pt x="11113422" y="6106902"/>
                </a:moveTo>
                <a:cubicBezTo>
                  <a:pt x="11111174" y="6106520"/>
                  <a:pt x="11108849" y="6106483"/>
                  <a:pt x="11106638" y="6107321"/>
                </a:cubicBezTo>
                <a:cubicBezTo>
                  <a:pt x="11099131" y="6110142"/>
                  <a:pt x="11094367" y="6118223"/>
                  <a:pt x="11097035" y="6126113"/>
                </a:cubicBezTo>
                <a:cubicBezTo>
                  <a:pt x="11097149" y="6126380"/>
                  <a:pt x="11097226" y="6126685"/>
                  <a:pt x="11097340" y="6126952"/>
                </a:cubicBezTo>
                <a:cubicBezTo>
                  <a:pt x="11096006" y="6131031"/>
                  <a:pt x="11096235" y="6135528"/>
                  <a:pt x="11099092" y="6139073"/>
                </a:cubicBezTo>
                <a:cubicBezTo>
                  <a:pt x="11102790" y="6143647"/>
                  <a:pt x="11106638" y="6147536"/>
                  <a:pt x="11112888" y="6147955"/>
                </a:cubicBezTo>
                <a:cubicBezTo>
                  <a:pt x="11117729" y="6148260"/>
                  <a:pt x="11121920" y="6146240"/>
                  <a:pt x="11124893" y="6142962"/>
                </a:cubicBezTo>
                <a:lnTo>
                  <a:pt x="11130381" y="6143762"/>
                </a:lnTo>
                <a:cubicBezTo>
                  <a:pt x="11137584" y="6144791"/>
                  <a:pt x="11145243" y="6140179"/>
                  <a:pt x="11147073" y="6132937"/>
                </a:cubicBezTo>
                <a:cubicBezTo>
                  <a:pt x="11148826" y="6135795"/>
                  <a:pt x="11151608" y="6138158"/>
                  <a:pt x="11155914" y="6139150"/>
                </a:cubicBezTo>
                <a:lnTo>
                  <a:pt x="11159916" y="6140026"/>
                </a:lnTo>
                <a:cubicBezTo>
                  <a:pt x="11178666" y="6144219"/>
                  <a:pt x="11185793" y="6115250"/>
                  <a:pt x="11167043" y="6111057"/>
                </a:cubicBezTo>
                <a:lnTo>
                  <a:pt x="11163041" y="6110142"/>
                </a:lnTo>
                <a:cubicBezTo>
                  <a:pt x="11153666" y="6108045"/>
                  <a:pt x="11147188" y="6114258"/>
                  <a:pt x="11145434" y="6121501"/>
                </a:cubicBezTo>
                <a:cubicBezTo>
                  <a:pt x="11143338" y="6117841"/>
                  <a:pt x="11139947" y="6115021"/>
                  <a:pt x="11135374" y="6114335"/>
                </a:cubicBezTo>
                <a:lnTo>
                  <a:pt x="11135106" y="6114297"/>
                </a:lnTo>
                <a:cubicBezTo>
                  <a:pt x="11136822" y="6113458"/>
                  <a:pt x="11138498" y="6112391"/>
                  <a:pt x="11139984" y="6110790"/>
                </a:cubicBezTo>
                <a:cubicBezTo>
                  <a:pt x="11153095" y="6096801"/>
                  <a:pt x="11128666" y="6079571"/>
                  <a:pt x="11115747" y="6093370"/>
                </a:cubicBezTo>
                <a:cubicBezTo>
                  <a:pt x="11111440" y="6098020"/>
                  <a:pt x="11111402" y="6102861"/>
                  <a:pt x="11113422" y="6106902"/>
                </a:cubicBezTo>
                <a:close/>
                <a:moveTo>
                  <a:pt x="11126799" y="5865004"/>
                </a:moveTo>
                <a:cubicBezTo>
                  <a:pt x="11126799" y="5864851"/>
                  <a:pt x="11126799" y="5864813"/>
                  <a:pt x="11126836" y="5864699"/>
                </a:cubicBezTo>
                <a:cubicBezTo>
                  <a:pt x="11126836" y="5864699"/>
                  <a:pt x="11126836" y="5864699"/>
                  <a:pt x="11126836" y="5864699"/>
                </a:cubicBezTo>
                <a:cubicBezTo>
                  <a:pt x="11127370" y="5863898"/>
                  <a:pt x="11127981" y="5863174"/>
                  <a:pt x="11128628" y="5862488"/>
                </a:cubicBezTo>
                <a:cubicBezTo>
                  <a:pt x="11129656" y="5861306"/>
                  <a:pt x="11130152" y="5859858"/>
                  <a:pt x="11130610" y="5858409"/>
                </a:cubicBezTo>
                <a:cubicBezTo>
                  <a:pt x="11131638" y="5864508"/>
                  <a:pt x="11136022" y="5870035"/>
                  <a:pt x="11142500" y="5870874"/>
                </a:cubicBezTo>
                <a:cubicBezTo>
                  <a:pt x="11150313" y="5871903"/>
                  <a:pt x="11158582" y="5867062"/>
                  <a:pt x="11159763" y="5858791"/>
                </a:cubicBezTo>
                <a:lnTo>
                  <a:pt x="11160716" y="5852234"/>
                </a:lnTo>
                <a:cubicBezTo>
                  <a:pt x="11161822" y="5844496"/>
                  <a:pt x="11156791" y="5835996"/>
                  <a:pt x="11148636" y="5834928"/>
                </a:cubicBezTo>
                <a:cubicBezTo>
                  <a:pt x="11140823" y="5833899"/>
                  <a:pt x="11132515" y="5838740"/>
                  <a:pt x="11131334" y="5847012"/>
                </a:cubicBezTo>
                <a:lnTo>
                  <a:pt x="11130800" y="5850748"/>
                </a:lnTo>
                <a:cubicBezTo>
                  <a:pt x="11129847" y="5847126"/>
                  <a:pt x="11127827" y="5843695"/>
                  <a:pt x="11124969" y="5841714"/>
                </a:cubicBezTo>
                <a:cubicBezTo>
                  <a:pt x="11117767" y="5836682"/>
                  <a:pt x="11109535" y="5839350"/>
                  <a:pt x="11104199" y="5845411"/>
                </a:cubicBezTo>
                <a:cubicBezTo>
                  <a:pt x="11098064" y="5852387"/>
                  <a:pt x="11096273" y="5861573"/>
                  <a:pt x="11097492" y="5870607"/>
                </a:cubicBezTo>
                <a:cubicBezTo>
                  <a:pt x="11098521" y="5878345"/>
                  <a:pt x="11106906" y="5884558"/>
                  <a:pt x="11114642" y="5882919"/>
                </a:cubicBezTo>
                <a:cubicBezTo>
                  <a:pt x="11122759" y="5881204"/>
                  <a:pt x="11128056" y="5874038"/>
                  <a:pt x="11126951" y="5865766"/>
                </a:cubicBezTo>
                <a:cubicBezTo>
                  <a:pt x="11126836" y="5865271"/>
                  <a:pt x="11126799" y="5865232"/>
                  <a:pt x="11126799" y="5865004"/>
                </a:cubicBezTo>
                <a:close/>
                <a:moveTo>
                  <a:pt x="11129352" y="5968152"/>
                </a:moveTo>
                <a:cubicBezTo>
                  <a:pt x="11136402" y="5973183"/>
                  <a:pt x="11144558" y="5971772"/>
                  <a:pt x="11150313" y="5965636"/>
                </a:cubicBezTo>
                <a:lnTo>
                  <a:pt x="11154847" y="5960795"/>
                </a:lnTo>
                <a:cubicBezTo>
                  <a:pt x="11155190" y="5960414"/>
                  <a:pt x="11155229" y="5959918"/>
                  <a:pt x="11155534" y="5959499"/>
                </a:cubicBezTo>
                <a:cubicBezTo>
                  <a:pt x="11156143" y="5959613"/>
                  <a:pt x="11156638" y="5959994"/>
                  <a:pt x="11157248" y="5960070"/>
                </a:cubicBezTo>
                <a:cubicBezTo>
                  <a:pt x="11165404" y="5960757"/>
                  <a:pt x="11172721" y="5955420"/>
                  <a:pt x="11173941" y="5947148"/>
                </a:cubicBezTo>
                <a:lnTo>
                  <a:pt x="11174893" y="5940592"/>
                </a:lnTo>
                <a:cubicBezTo>
                  <a:pt x="11175998" y="5932854"/>
                  <a:pt x="11169900" y="5924544"/>
                  <a:pt x="11161974" y="5923896"/>
                </a:cubicBezTo>
                <a:cubicBezTo>
                  <a:pt x="11153818" y="5923248"/>
                  <a:pt x="11146463" y="5928547"/>
                  <a:pt x="11145282" y="5936818"/>
                </a:cubicBezTo>
                <a:lnTo>
                  <a:pt x="11145243" y="5937123"/>
                </a:lnTo>
                <a:cubicBezTo>
                  <a:pt x="11140252" y="5936437"/>
                  <a:pt x="11135259" y="5938190"/>
                  <a:pt x="11131372" y="5942346"/>
                </a:cubicBezTo>
                <a:lnTo>
                  <a:pt x="11126836" y="5947187"/>
                </a:lnTo>
                <a:cubicBezTo>
                  <a:pt x="11121463" y="5952943"/>
                  <a:pt x="11123178" y="5963730"/>
                  <a:pt x="11129352" y="5968152"/>
                </a:cubicBezTo>
                <a:close/>
                <a:moveTo>
                  <a:pt x="11197035" y="5950998"/>
                </a:moveTo>
                <a:cubicBezTo>
                  <a:pt x="11195473" y="5951875"/>
                  <a:pt x="11193986" y="5953019"/>
                  <a:pt x="11192691" y="5954391"/>
                </a:cubicBezTo>
                <a:lnTo>
                  <a:pt x="11188155" y="5959232"/>
                </a:lnTo>
                <a:cubicBezTo>
                  <a:pt x="11185641" y="5961900"/>
                  <a:pt x="11184878" y="5965559"/>
                  <a:pt x="11185182" y="5969142"/>
                </a:cubicBezTo>
                <a:cubicBezTo>
                  <a:pt x="11183316" y="5967427"/>
                  <a:pt x="11181182" y="5965979"/>
                  <a:pt x="11178437" y="5965559"/>
                </a:cubicBezTo>
                <a:lnTo>
                  <a:pt x="11171959" y="5964454"/>
                </a:lnTo>
                <a:cubicBezTo>
                  <a:pt x="11164336" y="5963196"/>
                  <a:pt x="11155762" y="5967961"/>
                  <a:pt x="11154504" y="5976042"/>
                </a:cubicBezTo>
                <a:cubicBezTo>
                  <a:pt x="11153323" y="5983742"/>
                  <a:pt x="11157896" y="5992128"/>
                  <a:pt x="11166090" y="5993500"/>
                </a:cubicBezTo>
                <a:lnTo>
                  <a:pt x="11172568" y="5994567"/>
                </a:lnTo>
                <a:cubicBezTo>
                  <a:pt x="11180191" y="5995825"/>
                  <a:pt x="11188764" y="5991061"/>
                  <a:pt x="11190023" y="5982979"/>
                </a:cubicBezTo>
                <a:cubicBezTo>
                  <a:pt x="11190214" y="5981760"/>
                  <a:pt x="11190023" y="5980502"/>
                  <a:pt x="11189909" y="5979244"/>
                </a:cubicBezTo>
                <a:cubicBezTo>
                  <a:pt x="11190214" y="5979511"/>
                  <a:pt x="11190366" y="5979930"/>
                  <a:pt x="11190671" y="5980158"/>
                </a:cubicBezTo>
                <a:cubicBezTo>
                  <a:pt x="11197455" y="5985495"/>
                  <a:pt x="11206105" y="5983513"/>
                  <a:pt x="11211631" y="5977643"/>
                </a:cubicBezTo>
                <a:lnTo>
                  <a:pt x="11215023" y="5974022"/>
                </a:lnTo>
                <a:cubicBezTo>
                  <a:pt x="11215328" y="5974822"/>
                  <a:pt x="11215366" y="5975623"/>
                  <a:pt x="11215823" y="5976385"/>
                </a:cubicBezTo>
                <a:cubicBezTo>
                  <a:pt x="11219558" y="5982789"/>
                  <a:pt x="11229542" y="5986334"/>
                  <a:pt x="11236060" y="5981684"/>
                </a:cubicBezTo>
                <a:lnTo>
                  <a:pt x="11237279" y="5980806"/>
                </a:lnTo>
                <a:cubicBezTo>
                  <a:pt x="11242614" y="5985038"/>
                  <a:pt x="11250312" y="5986029"/>
                  <a:pt x="11256333" y="5979587"/>
                </a:cubicBezTo>
                <a:cubicBezTo>
                  <a:pt x="11264147" y="5971239"/>
                  <a:pt x="11259649" y="5960604"/>
                  <a:pt x="11252065" y="5956182"/>
                </a:cubicBezTo>
                <a:cubicBezTo>
                  <a:pt x="11252713" y="5954848"/>
                  <a:pt x="11253361" y="5953476"/>
                  <a:pt x="11253590" y="5951951"/>
                </a:cubicBezTo>
                <a:cubicBezTo>
                  <a:pt x="11254656" y="5943870"/>
                  <a:pt x="11248788" y="5936323"/>
                  <a:pt x="11240785" y="5935179"/>
                </a:cubicBezTo>
                <a:lnTo>
                  <a:pt x="11234230" y="5934264"/>
                </a:lnTo>
                <a:cubicBezTo>
                  <a:pt x="11229467" y="5933578"/>
                  <a:pt x="11224969" y="5935636"/>
                  <a:pt x="11221769" y="5938953"/>
                </a:cubicBezTo>
                <a:lnTo>
                  <a:pt x="11221463" y="5930110"/>
                </a:lnTo>
                <a:cubicBezTo>
                  <a:pt x="11221196" y="5922066"/>
                  <a:pt x="11213994" y="5915472"/>
                  <a:pt x="11205991" y="5915777"/>
                </a:cubicBezTo>
                <a:cubicBezTo>
                  <a:pt x="11197873" y="5916082"/>
                  <a:pt x="11191357" y="5923172"/>
                  <a:pt x="11191662" y="5931253"/>
                </a:cubicBezTo>
                <a:lnTo>
                  <a:pt x="11191966" y="5940630"/>
                </a:lnTo>
                <a:cubicBezTo>
                  <a:pt x="11192080" y="5944670"/>
                  <a:pt x="11194100" y="5948368"/>
                  <a:pt x="11197035" y="5950998"/>
                </a:cubicBezTo>
                <a:close/>
                <a:moveTo>
                  <a:pt x="11213308" y="5822349"/>
                </a:moveTo>
                <a:lnTo>
                  <a:pt x="11214260" y="5815793"/>
                </a:lnTo>
                <a:cubicBezTo>
                  <a:pt x="11215403" y="5807826"/>
                  <a:pt x="11212317" y="5799783"/>
                  <a:pt x="11203857" y="5797458"/>
                </a:cubicBezTo>
                <a:cubicBezTo>
                  <a:pt x="11196844" y="5795514"/>
                  <a:pt x="11186669" y="5799822"/>
                  <a:pt x="11185487" y="5807865"/>
                </a:cubicBezTo>
                <a:lnTo>
                  <a:pt x="11184573" y="5814421"/>
                </a:lnTo>
                <a:cubicBezTo>
                  <a:pt x="11183430" y="5822388"/>
                  <a:pt x="11186516" y="5830431"/>
                  <a:pt x="11194977" y="5832794"/>
                </a:cubicBezTo>
                <a:cubicBezTo>
                  <a:pt x="11201951" y="5834700"/>
                  <a:pt x="11212164" y="5830354"/>
                  <a:pt x="11213308" y="5822349"/>
                </a:cubicBezTo>
                <a:close/>
                <a:moveTo>
                  <a:pt x="11282324" y="5811791"/>
                </a:moveTo>
                <a:lnTo>
                  <a:pt x="11276341" y="5809161"/>
                </a:lnTo>
                <a:cubicBezTo>
                  <a:pt x="11269024" y="5805959"/>
                  <a:pt x="11259992" y="5811448"/>
                  <a:pt x="11257591" y="5818538"/>
                </a:cubicBezTo>
                <a:cubicBezTo>
                  <a:pt x="11254847" y="5826695"/>
                  <a:pt x="11259572" y="5834052"/>
                  <a:pt x="11266928" y="5837291"/>
                </a:cubicBezTo>
                <a:lnTo>
                  <a:pt x="11268872" y="5838130"/>
                </a:lnTo>
                <a:cubicBezTo>
                  <a:pt x="11270511" y="5853759"/>
                  <a:pt x="11295396" y="5857647"/>
                  <a:pt x="11297911" y="5840036"/>
                </a:cubicBezTo>
                <a:cubicBezTo>
                  <a:pt x="11298788" y="5833861"/>
                  <a:pt x="11296120" y="5829249"/>
                  <a:pt x="11292233" y="5826276"/>
                </a:cubicBezTo>
                <a:cubicBezTo>
                  <a:pt x="11292233" y="5825894"/>
                  <a:pt x="11292386" y="5825513"/>
                  <a:pt x="11292347" y="5825170"/>
                </a:cubicBezTo>
                <a:cubicBezTo>
                  <a:pt x="11297950" y="5828639"/>
                  <a:pt x="11305991" y="5828334"/>
                  <a:pt x="11310564" y="5823455"/>
                </a:cubicBezTo>
                <a:cubicBezTo>
                  <a:pt x="11316204" y="5817394"/>
                  <a:pt x="11316471" y="5808474"/>
                  <a:pt x="11310830" y="5802337"/>
                </a:cubicBezTo>
                <a:cubicBezTo>
                  <a:pt x="11310525" y="5801994"/>
                  <a:pt x="11310487" y="5801956"/>
                  <a:pt x="11310335" y="5801766"/>
                </a:cubicBezTo>
                <a:cubicBezTo>
                  <a:pt x="11310259" y="5801651"/>
                  <a:pt x="11310259" y="5801613"/>
                  <a:pt x="11310182" y="5801499"/>
                </a:cubicBezTo>
                <a:cubicBezTo>
                  <a:pt x="11310182" y="5801499"/>
                  <a:pt x="11310182" y="5801499"/>
                  <a:pt x="11310182" y="5801499"/>
                </a:cubicBezTo>
                <a:cubicBezTo>
                  <a:pt x="11310182" y="5800546"/>
                  <a:pt x="11310259" y="5799631"/>
                  <a:pt x="11310373" y="5798678"/>
                </a:cubicBezTo>
                <a:cubicBezTo>
                  <a:pt x="11311288" y="5790673"/>
                  <a:pt x="11302866" y="5783735"/>
                  <a:pt x="11295434" y="5783735"/>
                </a:cubicBezTo>
                <a:cubicBezTo>
                  <a:pt x="11286631" y="5783735"/>
                  <a:pt x="11281409" y="5790635"/>
                  <a:pt x="11280533" y="5798678"/>
                </a:cubicBezTo>
                <a:cubicBezTo>
                  <a:pt x="11280076" y="5803252"/>
                  <a:pt x="11280761" y="5807674"/>
                  <a:pt x="11282324" y="5811791"/>
                </a:cubicBezTo>
                <a:close/>
                <a:moveTo>
                  <a:pt x="11331867" y="5899005"/>
                </a:moveTo>
                <a:cubicBezTo>
                  <a:pt x="11328094" y="5904341"/>
                  <a:pt x="11327332" y="5911584"/>
                  <a:pt x="11333505" y="5917340"/>
                </a:cubicBezTo>
                <a:lnTo>
                  <a:pt x="11336516" y="5920161"/>
                </a:lnTo>
                <a:cubicBezTo>
                  <a:pt x="11342462" y="5925726"/>
                  <a:pt x="11349474" y="5924926"/>
                  <a:pt x="11354694" y="5921342"/>
                </a:cubicBezTo>
                <a:cubicBezTo>
                  <a:pt x="11355533" y="5921418"/>
                  <a:pt x="11356333" y="5921152"/>
                  <a:pt x="11357172" y="5921152"/>
                </a:cubicBezTo>
                <a:cubicBezTo>
                  <a:pt x="11355648" y="5922981"/>
                  <a:pt x="11354390" y="5925078"/>
                  <a:pt x="11353894" y="5927556"/>
                </a:cubicBezTo>
                <a:cubicBezTo>
                  <a:pt x="11352446" y="5935332"/>
                  <a:pt x="11357819" y="5943527"/>
                  <a:pt x="11365746" y="5944861"/>
                </a:cubicBezTo>
                <a:cubicBezTo>
                  <a:pt x="11377637" y="5946805"/>
                  <a:pt x="11389870" y="5943489"/>
                  <a:pt x="11396997" y="5933235"/>
                </a:cubicBezTo>
                <a:cubicBezTo>
                  <a:pt x="11401417" y="5926869"/>
                  <a:pt x="11402218" y="5917645"/>
                  <a:pt x="11395510" y="5912347"/>
                </a:cubicBezTo>
                <a:cubicBezTo>
                  <a:pt x="11389756" y="5907810"/>
                  <a:pt x="11379351" y="5907010"/>
                  <a:pt x="11374626" y="5913833"/>
                </a:cubicBezTo>
                <a:cubicBezTo>
                  <a:pt x="11374092" y="5914595"/>
                  <a:pt x="11373521" y="5915281"/>
                  <a:pt x="11372949" y="5915929"/>
                </a:cubicBezTo>
                <a:cubicBezTo>
                  <a:pt x="11372911" y="5915929"/>
                  <a:pt x="11372873" y="5915929"/>
                  <a:pt x="11372835" y="5915929"/>
                </a:cubicBezTo>
                <a:lnTo>
                  <a:pt x="11372569" y="5915929"/>
                </a:lnTo>
                <a:cubicBezTo>
                  <a:pt x="11372454" y="5915892"/>
                  <a:pt x="11372035" y="5915853"/>
                  <a:pt x="11371235" y="5915739"/>
                </a:cubicBezTo>
                <a:cubicBezTo>
                  <a:pt x="11369901" y="5915548"/>
                  <a:pt x="11368642" y="5915739"/>
                  <a:pt x="11367310" y="5915853"/>
                </a:cubicBezTo>
                <a:cubicBezTo>
                  <a:pt x="11370244" y="5911775"/>
                  <a:pt x="11371578" y="5906247"/>
                  <a:pt x="11369901" y="5901483"/>
                </a:cubicBezTo>
                <a:cubicBezTo>
                  <a:pt x="11371235" y="5896299"/>
                  <a:pt x="11369939" y="5890238"/>
                  <a:pt x="11365899" y="5886693"/>
                </a:cubicBezTo>
                <a:cubicBezTo>
                  <a:pt x="11363994" y="5885054"/>
                  <a:pt x="11361860" y="5884063"/>
                  <a:pt x="11359687" y="5883453"/>
                </a:cubicBezTo>
                <a:cubicBezTo>
                  <a:pt x="11357705" y="5878002"/>
                  <a:pt x="11353132" y="5873885"/>
                  <a:pt x="11346730" y="5873542"/>
                </a:cubicBezTo>
                <a:cubicBezTo>
                  <a:pt x="11339223" y="5873123"/>
                  <a:pt x="11330762" y="5879527"/>
                  <a:pt x="11331028" y="5887646"/>
                </a:cubicBezTo>
                <a:lnTo>
                  <a:pt x="11331334" y="5897023"/>
                </a:lnTo>
                <a:cubicBezTo>
                  <a:pt x="11331296" y="5897709"/>
                  <a:pt x="11331753" y="5898281"/>
                  <a:pt x="11331867" y="5899005"/>
                </a:cubicBezTo>
                <a:close/>
                <a:moveTo>
                  <a:pt x="11563193" y="5863174"/>
                </a:moveTo>
                <a:cubicBezTo>
                  <a:pt x="11557743" y="5867977"/>
                  <a:pt x="11555571" y="5875600"/>
                  <a:pt x="11559573" y="5882271"/>
                </a:cubicBezTo>
                <a:cubicBezTo>
                  <a:pt x="11563459" y="5888713"/>
                  <a:pt x="11573368" y="5891992"/>
                  <a:pt x="11579885" y="5887341"/>
                </a:cubicBezTo>
                <a:lnTo>
                  <a:pt x="11587469" y="5881928"/>
                </a:lnTo>
                <a:cubicBezTo>
                  <a:pt x="11593986" y="5877278"/>
                  <a:pt x="11596882" y="5868853"/>
                  <a:pt x="11592537" y="5861611"/>
                </a:cubicBezTo>
                <a:cubicBezTo>
                  <a:pt x="11591814" y="5860430"/>
                  <a:pt x="11590861" y="5859400"/>
                  <a:pt x="11589832" y="5858485"/>
                </a:cubicBezTo>
                <a:cubicBezTo>
                  <a:pt x="11589946" y="5858028"/>
                  <a:pt x="11590137" y="5857571"/>
                  <a:pt x="11590213" y="5857075"/>
                </a:cubicBezTo>
                <a:lnTo>
                  <a:pt x="11591318" y="5850595"/>
                </a:lnTo>
                <a:cubicBezTo>
                  <a:pt x="11592575" y="5842933"/>
                  <a:pt x="11586325" y="5834661"/>
                  <a:pt x="11578552" y="5834013"/>
                </a:cubicBezTo>
                <a:cubicBezTo>
                  <a:pt x="11570320" y="5833289"/>
                  <a:pt x="11563345" y="5838588"/>
                  <a:pt x="11561974" y="5846783"/>
                </a:cubicBezTo>
                <a:lnTo>
                  <a:pt x="11560868" y="5853263"/>
                </a:lnTo>
                <a:cubicBezTo>
                  <a:pt x="11560259" y="5856694"/>
                  <a:pt x="11561250" y="5860239"/>
                  <a:pt x="11563193" y="5863174"/>
                </a:cubicBezTo>
                <a:close/>
                <a:moveTo>
                  <a:pt x="11679466" y="5721870"/>
                </a:moveTo>
                <a:lnTo>
                  <a:pt x="11680076" y="5718249"/>
                </a:lnTo>
                <a:cubicBezTo>
                  <a:pt x="11681372" y="5710358"/>
                  <a:pt x="11674511" y="5702773"/>
                  <a:pt x="11666928" y="5701934"/>
                </a:cubicBezTo>
                <a:cubicBezTo>
                  <a:pt x="11658581" y="5701058"/>
                  <a:pt x="11651951" y="5707194"/>
                  <a:pt x="11650655" y="5715085"/>
                </a:cubicBezTo>
                <a:lnTo>
                  <a:pt x="11648483" y="5728083"/>
                </a:lnTo>
                <a:cubicBezTo>
                  <a:pt x="11647987" y="5731057"/>
                  <a:pt x="11648902" y="5733839"/>
                  <a:pt x="11650312" y="5736393"/>
                </a:cubicBezTo>
                <a:cubicBezTo>
                  <a:pt x="11647492" y="5740891"/>
                  <a:pt x="11646730" y="5746380"/>
                  <a:pt x="11649740" y="5751488"/>
                </a:cubicBezTo>
                <a:cubicBezTo>
                  <a:pt x="11653513" y="5757892"/>
                  <a:pt x="11663460" y="5761437"/>
                  <a:pt x="11669977" y="5756786"/>
                </a:cubicBezTo>
                <a:lnTo>
                  <a:pt x="11677561" y="5751373"/>
                </a:lnTo>
                <a:cubicBezTo>
                  <a:pt x="11677827" y="5751183"/>
                  <a:pt x="11678018" y="5750878"/>
                  <a:pt x="11678284" y="5750649"/>
                </a:cubicBezTo>
                <a:cubicBezTo>
                  <a:pt x="11681790" y="5754042"/>
                  <a:pt x="11686820" y="5755986"/>
                  <a:pt x="11691509" y="5755109"/>
                </a:cubicBezTo>
                <a:cubicBezTo>
                  <a:pt x="11698368" y="5753813"/>
                  <a:pt x="11702370" y="5748324"/>
                  <a:pt x="11703132" y="5741958"/>
                </a:cubicBezTo>
                <a:cubicBezTo>
                  <a:pt x="11708048" y="5739900"/>
                  <a:pt x="11711783" y="5735707"/>
                  <a:pt x="11712202" y="5729760"/>
                </a:cubicBezTo>
                <a:cubicBezTo>
                  <a:pt x="11712773" y="5722365"/>
                  <a:pt x="11706600" y="5713751"/>
                  <a:pt x="11698559" y="5713865"/>
                </a:cubicBezTo>
                <a:cubicBezTo>
                  <a:pt x="11691242" y="5714056"/>
                  <a:pt x="11684268" y="5716191"/>
                  <a:pt x="11679466" y="5721870"/>
                </a:cubicBezTo>
                <a:close/>
                <a:moveTo>
                  <a:pt x="11726684" y="5489387"/>
                </a:moveTo>
                <a:cubicBezTo>
                  <a:pt x="11745471" y="5492551"/>
                  <a:pt x="11746844" y="5462895"/>
                  <a:pt x="11728246" y="5459807"/>
                </a:cubicBezTo>
                <a:cubicBezTo>
                  <a:pt x="11709420" y="5456681"/>
                  <a:pt x="11708086" y="5486300"/>
                  <a:pt x="11726684" y="5489387"/>
                </a:cubicBezTo>
                <a:close/>
                <a:moveTo>
                  <a:pt x="11729352" y="5376443"/>
                </a:moveTo>
                <a:cubicBezTo>
                  <a:pt x="11748064" y="5379569"/>
                  <a:pt x="11755228" y="5350828"/>
                  <a:pt x="11736439" y="5347664"/>
                </a:cubicBezTo>
                <a:cubicBezTo>
                  <a:pt x="11717728" y="5344538"/>
                  <a:pt x="11710525" y="5373317"/>
                  <a:pt x="11729352" y="5376443"/>
                </a:cubicBezTo>
                <a:close/>
                <a:moveTo>
                  <a:pt x="11724741" y="5519310"/>
                </a:moveTo>
                <a:cubicBezTo>
                  <a:pt x="11705952" y="5516146"/>
                  <a:pt x="11705038" y="5545802"/>
                  <a:pt x="11723597" y="5548890"/>
                </a:cubicBezTo>
                <a:cubicBezTo>
                  <a:pt x="11742385" y="5552054"/>
                  <a:pt x="11743300" y="5522398"/>
                  <a:pt x="11724741" y="5519310"/>
                </a:cubicBezTo>
                <a:close/>
                <a:moveTo>
                  <a:pt x="11707668" y="5623182"/>
                </a:moveTo>
                <a:cubicBezTo>
                  <a:pt x="11689450" y="5620133"/>
                  <a:pt x="11687736" y="5647730"/>
                  <a:pt x="11704618" y="5652228"/>
                </a:cubicBezTo>
                <a:cubicBezTo>
                  <a:pt x="11710716" y="5662405"/>
                  <a:pt x="11729352" y="5662939"/>
                  <a:pt x="11731828" y="5647997"/>
                </a:cubicBezTo>
                <a:lnTo>
                  <a:pt x="11732514" y="5643994"/>
                </a:lnTo>
                <a:cubicBezTo>
                  <a:pt x="11734458" y="5632445"/>
                  <a:pt x="11724207" y="5626002"/>
                  <a:pt x="11715289" y="5627070"/>
                </a:cubicBezTo>
                <a:cubicBezTo>
                  <a:pt x="11713269" y="5625241"/>
                  <a:pt x="11710868" y="5623754"/>
                  <a:pt x="11707668" y="5623182"/>
                </a:cubicBezTo>
                <a:close/>
                <a:moveTo>
                  <a:pt x="11754199" y="5797840"/>
                </a:moveTo>
                <a:cubicBezTo>
                  <a:pt x="11755342" y="5795971"/>
                  <a:pt x="11756142" y="5793913"/>
                  <a:pt x="11756180" y="5791817"/>
                </a:cubicBezTo>
                <a:cubicBezTo>
                  <a:pt x="11756524" y="5783240"/>
                  <a:pt x="11750883" y="5777179"/>
                  <a:pt x="11742689" y="5775807"/>
                </a:cubicBezTo>
                <a:lnTo>
                  <a:pt x="11736211" y="5774702"/>
                </a:lnTo>
                <a:cubicBezTo>
                  <a:pt x="11728551" y="5773444"/>
                  <a:pt x="11720510" y="5780686"/>
                  <a:pt x="11720205" y="5788234"/>
                </a:cubicBezTo>
                <a:cubicBezTo>
                  <a:pt x="11719862" y="5796810"/>
                  <a:pt x="11725502" y="5802871"/>
                  <a:pt x="11733696" y="5804243"/>
                </a:cubicBezTo>
                <a:lnTo>
                  <a:pt x="11740175" y="5805311"/>
                </a:lnTo>
                <a:cubicBezTo>
                  <a:pt x="11741737" y="5805577"/>
                  <a:pt x="11743300" y="5805272"/>
                  <a:pt x="11744824" y="5804891"/>
                </a:cubicBezTo>
                <a:cubicBezTo>
                  <a:pt x="11740060" y="5812820"/>
                  <a:pt x="11741737" y="5824484"/>
                  <a:pt x="11753323" y="5826390"/>
                </a:cubicBezTo>
                <a:cubicBezTo>
                  <a:pt x="11772035" y="5829516"/>
                  <a:pt x="11779199" y="5800775"/>
                  <a:pt x="11760410" y="5797610"/>
                </a:cubicBezTo>
                <a:cubicBezTo>
                  <a:pt x="11758162" y="5797268"/>
                  <a:pt x="11756105" y="5797420"/>
                  <a:pt x="11754199" y="5797840"/>
                </a:cubicBezTo>
                <a:close/>
                <a:moveTo>
                  <a:pt x="11734573" y="5826657"/>
                </a:moveTo>
                <a:cubicBezTo>
                  <a:pt x="11715746" y="5823531"/>
                  <a:pt x="11710639" y="5852692"/>
                  <a:pt x="11729428" y="5855855"/>
                </a:cubicBezTo>
                <a:cubicBezTo>
                  <a:pt x="11748216" y="5858981"/>
                  <a:pt x="11753360" y="5829783"/>
                  <a:pt x="11734573" y="5826657"/>
                </a:cubicBezTo>
                <a:close/>
                <a:moveTo>
                  <a:pt x="11712431" y="5749582"/>
                </a:moveTo>
                <a:cubicBezTo>
                  <a:pt x="11693604" y="5746456"/>
                  <a:pt x="11690365" y="5775883"/>
                  <a:pt x="11709116" y="5779009"/>
                </a:cubicBezTo>
                <a:cubicBezTo>
                  <a:pt x="11727903" y="5782135"/>
                  <a:pt x="11731180" y="5752707"/>
                  <a:pt x="11712431" y="5749582"/>
                </a:cubicBezTo>
                <a:close/>
                <a:moveTo>
                  <a:pt x="11562774" y="6092950"/>
                </a:moveTo>
                <a:cubicBezTo>
                  <a:pt x="11571272" y="6093370"/>
                  <a:pt x="11577523" y="6087804"/>
                  <a:pt x="11578895" y="6079609"/>
                </a:cubicBezTo>
                <a:lnTo>
                  <a:pt x="11579961" y="6073129"/>
                </a:lnTo>
                <a:cubicBezTo>
                  <a:pt x="11581219" y="6065467"/>
                  <a:pt x="11574207" y="6057348"/>
                  <a:pt x="11566623" y="6057005"/>
                </a:cubicBezTo>
                <a:cubicBezTo>
                  <a:pt x="11562431" y="6056814"/>
                  <a:pt x="11558772" y="6058072"/>
                  <a:pt x="11555990" y="6060359"/>
                </a:cubicBezTo>
                <a:cubicBezTo>
                  <a:pt x="11557134" y="6056853"/>
                  <a:pt x="11556905" y="6052964"/>
                  <a:pt x="11554809" y="6049229"/>
                </a:cubicBezTo>
                <a:cubicBezTo>
                  <a:pt x="11553818" y="6047475"/>
                  <a:pt x="11552332" y="6045950"/>
                  <a:pt x="11550579" y="6044654"/>
                </a:cubicBezTo>
                <a:cubicBezTo>
                  <a:pt x="11551836" y="6043015"/>
                  <a:pt x="11552789" y="6041072"/>
                  <a:pt x="11553170" y="6038822"/>
                </a:cubicBezTo>
                <a:lnTo>
                  <a:pt x="11554238" y="6032342"/>
                </a:lnTo>
                <a:cubicBezTo>
                  <a:pt x="11554238" y="6032266"/>
                  <a:pt x="11554238" y="6032190"/>
                  <a:pt x="11554238" y="6032075"/>
                </a:cubicBezTo>
                <a:cubicBezTo>
                  <a:pt x="11557248" y="6031694"/>
                  <a:pt x="11560145" y="6030627"/>
                  <a:pt x="11562354" y="6028226"/>
                </a:cubicBezTo>
                <a:lnTo>
                  <a:pt x="11566890" y="6023385"/>
                </a:lnTo>
                <a:cubicBezTo>
                  <a:pt x="11567804" y="6022393"/>
                  <a:pt x="11568414" y="6021136"/>
                  <a:pt x="11569062" y="6019954"/>
                </a:cubicBezTo>
                <a:cubicBezTo>
                  <a:pt x="11571539" y="6019497"/>
                  <a:pt x="11573864" y="6018430"/>
                  <a:pt x="11575770" y="6016561"/>
                </a:cubicBezTo>
                <a:cubicBezTo>
                  <a:pt x="11577065" y="6015304"/>
                  <a:pt x="11578132" y="6013779"/>
                  <a:pt x="11578932" y="6012178"/>
                </a:cubicBezTo>
                <a:cubicBezTo>
                  <a:pt x="11580152" y="6011416"/>
                  <a:pt x="11581334" y="6010577"/>
                  <a:pt x="11582400" y="6009395"/>
                </a:cubicBezTo>
                <a:cubicBezTo>
                  <a:pt x="11586325" y="6005203"/>
                  <a:pt x="11586745" y="6000704"/>
                  <a:pt x="11585221" y="5996817"/>
                </a:cubicBezTo>
                <a:cubicBezTo>
                  <a:pt x="11587355" y="5998417"/>
                  <a:pt x="11589680" y="5999675"/>
                  <a:pt x="11592309" y="5999828"/>
                </a:cubicBezTo>
                <a:cubicBezTo>
                  <a:pt x="11600732" y="6000323"/>
                  <a:pt x="11607171" y="5994796"/>
                  <a:pt x="11608544" y="5986601"/>
                </a:cubicBezTo>
                <a:lnTo>
                  <a:pt x="11609611" y="5980121"/>
                </a:lnTo>
                <a:cubicBezTo>
                  <a:pt x="11610869" y="5972459"/>
                  <a:pt x="11604046" y="5964301"/>
                  <a:pt x="11596387" y="5963882"/>
                </a:cubicBezTo>
                <a:cubicBezTo>
                  <a:pt x="11587964" y="5963387"/>
                  <a:pt x="11581523" y="5968914"/>
                  <a:pt x="11580152" y="5977109"/>
                </a:cubicBezTo>
                <a:lnTo>
                  <a:pt x="11579084" y="5983590"/>
                </a:lnTo>
                <a:cubicBezTo>
                  <a:pt x="11578704" y="5985914"/>
                  <a:pt x="11579237" y="5988201"/>
                  <a:pt x="11580152" y="5990374"/>
                </a:cubicBezTo>
                <a:cubicBezTo>
                  <a:pt x="11575541" y="5986982"/>
                  <a:pt x="11569138" y="5985495"/>
                  <a:pt x="11563384" y="5988125"/>
                </a:cubicBezTo>
                <a:cubicBezTo>
                  <a:pt x="11562698" y="5988049"/>
                  <a:pt x="11562011" y="5987859"/>
                  <a:pt x="11561288" y="5987820"/>
                </a:cubicBezTo>
                <a:cubicBezTo>
                  <a:pt x="11553742" y="5987630"/>
                  <a:pt x="11548445" y="5992242"/>
                  <a:pt x="11543947" y="5997655"/>
                </a:cubicBezTo>
                <a:cubicBezTo>
                  <a:pt x="11541928" y="6000095"/>
                  <a:pt x="11541509" y="6003334"/>
                  <a:pt x="11541813" y="6006575"/>
                </a:cubicBezTo>
                <a:lnTo>
                  <a:pt x="11541318" y="6007108"/>
                </a:lnTo>
                <a:cubicBezTo>
                  <a:pt x="11539299" y="6009281"/>
                  <a:pt x="11538156" y="6012102"/>
                  <a:pt x="11537583" y="6015037"/>
                </a:cubicBezTo>
                <a:cubicBezTo>
                  <a:pt x="11531638" y="6015990"/>
                  <a:pt x="11526303" y="6020106"/>
                  <a:pt x="11525236" y="6026510"/>
                </a:cubicBezTo>
                <a:lnTo>
                  <a:pt x="11524169" y="6032990"/>
                </a:lnTo>
                <a:cubicBezTo>
                  <a:pt x="11523292" y="6038251"/>
                  <a:pt x="11525350" y="6043930"/>
                  <a:pt x="11529352" y="6047361"/>
                </a:cubicBezTo>
                <a:lnTo>
                  <a:pt x="11527103" y="6048962"/>
                </a:lnTo>
                <a:cubicBezTo>
                  <a:pt x="11524588" y="6050754"/>
                  <a:pt x="11522797" y="6053117"/>
                  <a:pt x="11521463" y="6055709"/>
                </a:cubicBezTo>
                <a:cubicBezTo>
                  <a:pt x="11519062" y="6055823"/>
                  <a:pt x="11516699" y="6056319"/>
                  <a:pt x="11514565" y="6057691"/>
                </a:cubicBezTo>
                <a:lnTo>
                  <a:pt x="11506638" y="6062685"/>
                </a:lnTo>
                <a:cubicBezTo>
                  <a:pt x="11503170" y="6064895"/>
                  <a:pt x="11500922" y="6068364"/>
                  <a:pt x="11500083" y="6072214"/>
                </a:cubicBezTo>
                <a:cubicBezTo>
                  <a:pt x="11498216" y="6073282"/>
                  <a:pt x="11496463" y="6074616"/>
                  <a:pt x="11494976" y="6076293"/>
                </a:cubicBezTo>
                <a:cubicBezTo>
                  <a:pt x="11488841" y="6083268"/>
                  <a:pt x="11487050" y="6092455"/>
                  <a:pt x="11488269" y="6101489"/>
                </a:cubicBezTo>
                <a:cubicBezTo>
                  <a:pt x="11489337" y="6109227"/>
                  <a:pt x="11497683" y="6115440"/>
                  <a:pt x="11505419" y="6113801"/>
                </a:cubicBezTo>
                <a:cubicBezTo>
                  <a:pt x="11513536" y="6112085"/>
                  <a:pt x="11518833" y="6104957"/>
                  <a:pt x="11517728" y="6096648"/>
                </a:cubicBezTo>
                <a:cubicBezTo>
                  <a:pt x="11517690" y="6096190"/>
                  <a:pt x="11517652" y="6096152"/>
                  <a:pt x="11517652" y="6095886"/>
                </a:cubicBezTo>
                <a:cubicBezTo>
                  <a:pt x="11517652" y="6095733"/>
                  <a:pt x="11517652" y="6095695"/>
                  <a:pt x="11517690" y="6095580"/>
                </a:cubicBezTo>
                <a:cubicBezTo>
                  <a:pt x="11517690" y="6095580"/>
                  <a:pt x="11517690" y="6095580"/>
                  <a:pt x="11517690" y="6095580"/>
                </a:cubicBezTo>
                <a:cubicBezTo>
                  <a:pt x="11518224" y="6094780"/>
                  <a:pt x="11518833" y="6094056"/>
                  <a:pt x="11519481" y="6093370"/>
                </a:cubicBezTo>
                <a:cubicBezTo>
                  <a:pt x="11520815" y="6091845"/>
                  <a:pt x="11521615" y="6090091"/>
                  <a:pt x="11521997" y="6088185"/>
                </a:cubicBezTo>
                <a:cubicBezTo>
                  <a:pt x="11522111" y="6088109"/>
                  <a:pt x="11522263" y="6088109"/>
                  <a:pt x="11522415" y="6088033"/>
                </a:cubicBezTo>
                <a:lnTo>
                  <a:pt x="11530342" y="6083001"/>
                </a:lnTo>
                <a:cubicBezTo>
                  <a:pt x="11532781" y="6081439"/>
                  <a:pt x="11534382" y="6079151"/>
                  <a:pt x="11535563" y="6076674"/>
                </a:cubicBezTo>
                <a:cubicBezTo>
                  <a:pt x="11537697" y="6076597"/>
                  <a:pt x="11539831" y="6076064"/>
                  <a:pt x="11541623" y="6074768"/>
                </a:cubicBezTo>
                <a:lnTo>
                  <a:pt x="11549207" y="6069355"/>
                </a:lnTo>
                <a:cubicBezTo>
                  <a:pt x="11550159" y="6068669"/>
                  <a:pt x="11550884" y="6067793"/>
                  <a:pt x="11551684" y="6066992"/>
                </a:cubicBezTo>
                <a:cubicBezTo>
                  <a:pt x="11551265" y="6068097"/>
                  <a:pt x="11550731" y="6069126"/>
                  <a:pt x="11550541" y="6070347"/>
                </a:cubicBezTo>
                <a:lnTo>
                  <a:pt x="11549474" y="6076827"/>
                </a:lnTo>
                <a:cubicBezTo>
                  <a:pt x="11548140" y="6084450"/>
                  <a:pt x="11555152" y="6092569"/>
                  <a:pt x="11562774" y="6092950"/>
                </a:cubicBezTo>
                <a:close/>
                <a:moveTo>
                  <a:pt x="11537507" y="6120738"/>
                </a:moveTo>
                <a:lnTo>
                  <a:pt x="11531029" y="6119671"/>
                </a:lnTo>
                <a:cubicBezTo>
                  <a:pt x="11523140" y="6118337"/>
                  <a:pt x="11515403" y="6124436"/>
                  <a:pt x="11514260" y="6132212"/>
                </a:cubicBezTo>
                <a:cubicBezTo>
                  <a:pt x="11513079" y="6140293"/>
                  <a:pt x="11518872" y="6147650"/>
                  <a:pt x="11526799" y="6148984"/>
                </a:cubicBezTo>
                <a:lnTo>
                  <a:pt x="11533277" y="6150090"/>
                </a:lnTo>
                <a:cubicBezTo>
                  <a:pt x="11541165" y="6151386"/>
                  <a:pt x="11548902" y="6145325"/>
                  <a:pt x="11550045" y="6137511"/>
                </a:cubicBezTo>
                <a:cubicBezTo>
                  <a:pt x="11551227" y="6129429"/>
                  <a:pt x="11545434" y="6122073"/>
                  <a:pt x="11537507" y="6120738"/>
                </a:cubicBezTo>
                <a:close/>
                <a:moveTo>
                  <a:pt x="11460525" y="6060931"/>
                </a:moveTo>
                <a:cubicBezTo>
                  <a:pt x="11459001" y="6062989"/>
                  <a:pt x="11457743" y="6065353"/>
                  <a:pt x="11457286" y="6068174"/>
                </a:cubicBezTo>
                <a:lnTo>
                  <a:pt x="11456219" y="6074654"/>
                </a:lnTo>
                <a:cubicBezTo>
                  <a:pt x="11454962" y="6082315"/>
                  <a:pt x="11461973" y="6090435"/>
                  <a:pt x="11469557" y="6090778"/>
                </a:cubicBezTo>
                <a:cubicBezTo>
                  <a:pt x="11478056" y="6091197"/>
                  <a:pt x="11484344" y="6085631"/>
                  <a:pt x="11485678" y="6077398"/>
                </a:cubicBezTo>
                <a:lnTo>
                  <a:pt x="11486326" y="6073586"/>
                </a:lnTo>
                <a:cubicBezTo>
                  <a:pt x="11491585" y="6071566"/>
                  <a:pt x="11495701" y="6066191"/>
                  <a:pt x="11496119" y="6060740"/>
                </a:cubicBezTo>
                <a:cubicBezTo>
                  <a:pt x="11496806" y="6052202"/>
                  <a:pt x="11490442" y="6046141"/>
                  <a:pt x="11482515" y="6044807"/>
                </a:cubicBezTo>
                <a:lnTo>
                  <a:pt x="11476037" y="6043740"/>
                </a:lnTo>
                <a:cubicBezTo>
                  <a:pt x="11468148" y="6042406"/>
                  <a:pt x="11460716" y="6049877"/>
                  <a:pt x="11460107" y="6057348"/>
                </a:cubicBezTo>
                <a:cubicBezTo>
                  <a:pt x="11459992" y="6058682"/>
                  <a:pt x="11460335" y="6059788"/>
                  <a:pt x="11460525" y="6060931"/>
                </a:cubicBezTo>
                <a:close/>
                <a:moveTo>
                  <a:pt x="11581105" y="6065353"/>
                </a:moveTo>
                <a:lnTo>
                  <a:pt x="11585945" y="6069889"/>
                </a:lnTo>
                <a:cubicBezTo>
                  <a:pt x="11591661" y="6075225"/>
                  <a:pt x="11602332" y="6074006"/>
                  <a:pt x="11606943" y="6067830"/>
                </a:cubicBezTo>
                <a:cubicBezTo>
                  <a:pt x="11612050" y="6061007"/>
                  <a:pt x="11611021" y="6052545"/>
                  <a:pt x="11604923" y="6046827"/>
                </a:cubicBezTo>
                <a:lnTo>
                  <a:pt x="11600084" y="6042291"/>
                </a:lnTo>
                <a:cubicBezTo>
                  <a:pt x="11599588" y="6041834"/>
                  <a:pt x="11598864" y="6041681"/>
                  <a:pt x="11598292" y="6041300"/>
                </a:cubicBezTo>
                <a:cubicBezTo>
                  <a:pt x="11597759" y="6035506"/>
                  <a:pt x="11594214" y="6030132"/>
                  <a:pt x="11586707" y="6028836"/>
                </a:cubicBezTo>
                <a:cubicBezTo>
                  <a:pt x="11570052" y="6026053"/>
                  <a:pt x="11564184" y="6048543"/>
                  <a:pt x="11576112" y="6055899"/>
                </a:cubicBezTo>
                <a:cubicBezTo>
                  <a:pt x="11576607" y="6059368"/>
                  <a:pt x="11578246" y="6062685"/>
                  <a:pt x="11581105" y="6065353"/>
                </a:cubicBezTo>
                <a:close/>
                <a:moveTo>
                  <a:pt x="11624626" y="5930605"/>
                </a:moveTo>
                <a:cubicBezTo>
                  <a:pt x="11625807" y="5922905"/>
                  <a:pt x="11621235" y="5914519"/>
                  <a:pt x="11613041" y="5913147"/>
                </a:cubicBezTo>
                <a:lnTo>
                  <a:pt x="11606562" y="5912080"/>
                </a:lnTo>
                <a:cubicBezTo>
                  <a:pt x="11598939" y="5910821"/>
                  <a:pt x="11590366" y="5915586"/>
                  <a:pt x="11589107" y="5923668"/>
                </a:cubicBezTo>
                <a:cubicBezTo>
                  <a:pt x="11587888" y="5931406"/>
                  <a:pt x="11592500" y="5939753"/>
                  <a:pt x="11600693" y="5941125"/>
                </a:cubicBezTo>
                <a:lnTo>
                  <a:pt x="11607171" y="5942231"/>
                </a:lnTo>
                <a:cubicBezTo>
                  <a:pt x="11614794" y="5943451"/>
                  <a:pt x="11623369" y="5938686"/>
                  <a:pt x="11624626" y="5930605"/>
                </a:cubicBezTo>
                <a:close/>
                <a:moveTo>
                  <a:pt x="11606639" y="5745275"/>
                </a:moveTo>
                <a:cubicBezTo>
                  <a:pt x="11587850" y="5742149"/>
                  <a:pt x="11585487" y="5771652"/>
                  <a:pt x="11604199" y="5774778"/>
                </a:cubicBezTo>
                <a:cubicBezTo>
                  <a:pt x="11622987" y="5777942"/>
                  <a:pt x="11625350" y="5748438"/>
                  <a:pt x="11606639" y="5745275"/>
                </a:cubicBezTo>
                <a:close/>
                <a:moveTo>
                  <a:pt x="11632896" y="5833022"/>
                </a:moveTo>
                <a:cubicBezTo>
                  <a:pt x="11640670" y="5834166"/>
                  <a:pt x="11648864" y="5829478"/>
                  <a:pt x="11650235" y="5821282"/>
                </a:cubicBezTo>
                <a:lnTo>
                  <a:pt x="11653474" y="5801803"/>
                </a:lnTo>
                <a:cubicBezTo>
                  <a:pt x="11654733" y="5794180"/>
                  <a:pt x="11649778" y="5785642"/>
                  <a:pt x="11641737" y="5784460"/>
                </a:cubicBezTo>
                <a:cubicBezTo>
                  <a:pt x="11639260" y="5784117"/>
                  <a:pt x="11636783" y="5784498"/>
                  <a:pt x="11634458" y="5785261"/>
                </a:cubicBezTo>
                <a:cubicBezTo>
                  <a:pt x="11632705" y="5783774"/>
                  <a:pt x="11630762" y="5782630"/>
                  <a:pt x="11628323" y="5782211"/>
                </a:cubicBezTo>
                <a:cubicBezTo>
                  <a:pt x="11620662" y="5780953"/>
                  <a:pt x="11612164" y="5785451"/>
                  <a:pt x="11610792" y="5793647"/>
                </a:cubicBezTo>
                <a:lnTo>
                  <a:pt x="11609725" y="5800127"/>
                </a:lnTo>
                <a:cubicBezTo>
                  <a:pt x="11608467" y="5807750"/>
                  <a:pt x="11613041" y="5816327"/>
                  <a:pt x="11621158" y="5817661"/>
                </a:cubicBezTo>
                <a:cubicBezTo>
                  <a:pt x="11621196" y="5817661"/>
                  <a:pt x="11621196" y="5817661"/>
                  <a:pt x="11621235" y="5817661"/>
                </a:cubicBezTo>
                <a:cubicBezTo>
                  <a:pt x="11621044" y="5824751"/>
                  <a:pt x="11625541" y="5831955"/>
                  <a:pt x="11632896" y="5833022"/>
                </a:cubicBezTo>
                <a:close/>
                <a:moveTo>
                  <a:pt x="11674397" y="5444179"/>
                </a:moveTo>
                <a:cubicBezTo>
                  <a:pt x="11655838" y="5441091"/>
                  <a:pt x="11647035" y="5469413"/>
                  <a:pt x="11665822" y="5472539"/>
                </a:cubicBezTo>
                <a:cubicBezTo>
                  <a:pt x="11684382" y="5475627"/>
                  <a:pt x="11693186" y="5447305"/>
                  <a:pt x="11674397" y="5444179"/>
                </a:cubicBezTo>
                <a:close/>
                <a:moveTo>
                  <a:pt x="11649435" y="5573438"/>
                </a:moveTo>
                <a:cubicBezTo>
                  <a:pt x="11641547" y="5572103"/>
                  <a:pt x="11634153" y="5579804"/>
                  <a:pt x="11633658" y="5587199"/>
                </a:cubicBezTo>
                <a:cubicBezTo>
                  <a:pt x="11633087" y="5595813"/>
                  <a:pt x="11639526" y="5601645"/>
                  <a:pt x="11647415" y="5602980"/>
                </a:cubicBezTo>
                <a:lnTo>
                  <a:pt x="11653894" y="5604047"/>
                </a:lnTo>
                <a:cubicBezTo>
                  <a:pt x="11661783" y="5605381"/>
                  <a:pt x="11669176" y="5597681"/>
                  <a:pt x="11669672" y="5590286"/>
                </a:cubicBezTo>
                <a:cubicBezTo>
                  <a:pt x="11670243" y="5581671"/>
                  <a:pt x="11663803" y="5575839"/>
                  <a:pt x="11655914" y="5574505"/>
                </a:cubicBezTo>
                <a:lnTo>
                  <a:pt x="11649435" y="5573438"/>
                </a:lnTo>
                <a:close/>
                <a:moveTo>
                  <a:pt x="11635069" y="5518090"/>
                </a:moveTo>
                <a:cubicBezTo>
                  <a:pt x="11635830" y="5509589"/>
                  <a:pt x="11629542" y="5503339"/>
                  <a:pt x="11621615" y="5502004"/>
                </a:cubicBezTo>
                <a:lnTo>
                  <a:pt x="11615137" y="5500937"/>
                </a:lnTo>
                <a:cubicBezTo>
                  <a:pt x="11607248" y="5499603"/>
                  <a:pt x="11599741" y="5506845"/>
                  <a:pt x="11599093" y="5514393"/>
                </a:cubicBezTo>
                <a:cubicBezTo>
                  <a:pt x="11598330" y="5522855"/>
                  <a:pt x="11604618" y="5529144"/>
                  <a:pt x="11612546" y="5530441"/>
                </a:cubicBezTo>
                <a:lnTo>
                  <a:pt x="11619024" y="5531508"/>
                </a:lnTo>
                <a:cubicBezTo>
                  <a:pt x="11626912" y="5532842"/>
                  <a:pt x="11634420" y="5525600"/>
                  <a:pt x="11635069" y="5518090"/>
                </a:cubicBezTo>
                <a:close/>
                <a:moveTo>
                  <a:pt x="11609573" y="5608926"/>
                </a:moveTo>
                <a:cubicBezTo>
                  <a:pt x="11628360" y="5612051"/>
                  <a:pt x="11633924" y="5582967"/>
                  <a:pt x="11615098" y="5579804"/>
                </a:cubicBezTo>
                <a:cubicBezTo>
                  <a:pt x="11596310" y="5576716"/>
                  <a:pt x="11590746" y="5605800"/>
                  <a:pt x="11609573" y="5608926"/>
                </a:cubicBezTo>
                <a:close/>
                <a:moveTo>
                  <a:pt x="11589680" y="5672507"/>
                </a:moveTo>
                <a:lnTo>
                  <a:pt x="11582096" y="5677919"/>
                </a:lnTo>
                <a:cubicBezTo>
                  <a:pt x="11576913" y="5681617"/>
                  <a:pt x="11574016" y="5687678"/>
                  <a:pt x="11575198" y="5693663"/>
                </a:cubicBezTo>
                <a:cubicBezTo>
                  <a:pt x="11574016" y="5695873"/>
                  <a:pt x="11573177" y="5698351"/>
                  <a:pt x="11572873" y="5701058"/>
                </a:cubicBezTo>
                <a:cubicBezTo>
                  <a:pt x="11572034" y="5708757"/>
                  <a:pt x="11576532" y="5717143"/>
                  <a:pt x="11584839" y="5718249"/>
                </a:cubicBezTo>
                <a:cubicBezTo>
                  <a:pt x="11590251" y="5718973"/>
                  <a:pt x="11596273" y="5716686"/>
                  <a:pt x="11599550" y="5712302"/>
                </a:cubicBezTo>
                <a:cubicBezTo>
                  <a:pt x="11604618" y="5710549"/>
                  <a:pt x="11608887" y="5706127"/>
                  <a:pt x="11609573" y="5700867"/>
                </a:cubicBezTo>
                <a:cubicBezTo>
                  <a:pt x="11609916" y="5698389"/>
                  <a:pt x="11609535" y="5696102"/>
                  <a:pt x="11608848" y="5693930"/>
                </a:cubicBezTo>
                <a:cubicBezTo>
                  <a:pt x="11612241" y="5689279"/>
                  <a:pt x="11613155" y="5683218"/>
                  <a:pt x="11609916" y="5677729"/>
                </a:cubicBezTo>
                <a:cubicBezTo>
                  <a:pt x="11606143" y="5671325"/>
                  <a:pt x="11596196" y="5667856"/>
                  <a:pt x="11589680" y="5672507"/>
                </a:cubicBezTo>
                <a:close/>
                <a:moveTo>
                  <a:pt x="11542156" y="5899348"/>
                </a:moveTo>
                <a:cubicBezTo>
                  <a:pt x="11529047" y="5913375"/>
                  <a:pt x="11550617" y="5933997"/>
                  <a:pt x="11563727" y="5919970"/>
                </a:cubicBezTo>
                <a:cubicBezTo>
                  <a:pt x="11576875" y="5905904"/>
                  <a:pt x="11555266" y="5885321"/>
                  <a:pt x="11542156" y="5899348"/>
                </a:cubicBezTo>
                <a:close/>
                <a:moveTo>
                  <a:pt x="11523902" y="5911775"/>
                </a:moveTo>
                <a:cubicBezTo>
                  <a:pt x="11514756" y="5910517"/>
                  <a:pt x="11506181" y="5914100"/>
                  <a:pt x="11499397" y="5920046"/>
                </a:cubicBezTo>
                <a:cubicBezTo>
                  <a:pt x="11493605" y="5925154"/>
                  <a:pt x="11493071" y="5935484"/>
                  <a:pt x="11498673" y="5940973"/>
                </a:cubicBezTo>
                <a:cubicBezTo>
                  <a:pt x="11504542" y="5946729"/>
                  <a:pt x="11513383" y="5947187"/>
                  <a:pt x="11519595" y="5941736"/>
                </a:cubicBezTo>
                <a:cubicBezTo>
                  <a:pt x="11519938" y="5941431"/>
                  <a:pt x="11519976" y="5941431"/>
                  <a:pt x="11520167" y="5941240"/>
                </a:cubicBezTo>
                <a:cubicBezTo>
                  <a:pt x="11520320" y="5941164"/>
                  <a:pt x="11520320" y="5941164"/>
                  <a:pt x="11520434" y="5941088"/>
                </a:cubicBezTo>
                <a:lnTo>
                  <a:pt x="11520434" y="5941088"/>
                </a:lnTo>
                <a:cubicBezTo>
                  <a:pt x="11521387" y="5941088"/>
                  <a:pt x="11522301" y="5941202"/>
                  <a:pt x="11523215" y="5941355"/>
                </a:cubicBezTo>
                <a:cubicBezTo>
                  <a:pt x="11531143" y="5942422"/>
                  <a:pt x="11538193" y="5934226"/>
                  <a:pt x="11538345" y="5926869"/>
                </a:cubicBezTo>
                <a:cubicBezTo>
                  <a:pt x="11538574" y="5918179"/>
                  <a:pt x="11531867" y="5912842"/>
                  <a:pt x="11523902" y="5911775"/>
                </a:cubicBezTo>
                <a:close/>
                <a:moveTo>
                  <a:pt x="11517042" y="5817165"/>
                </a:moveTo>
                <a:lnTo>
                  <a:pt x="11510563" y="5816098"/>
                </a:lnTo>
                <a:cubicBezTo>
                  <a:pt x="11502675" y="5814764"/>
                  <a:pt x="11494633" y="5817661"/>
                  <a:pt x="11492119" y="5826009"/>
                </a:cubicBezTo>
                <a:cubicBezTo>
                  <a:pt x="11490023" y="5832908"/>
                  <a:pt x="11494062" y="5843124"/>
                  <a:pt x="11502026" y="5844458"/>
                </a:cubicBezTo>
                <a:lnTo>
                  <a:pt x="11508506" y="5845525"/>
                </a:lnTo>
                <a:cubicBezTo>
                  <a:pt x="11516394" y="5846859"/>
                  <a:pt x="11524435" y="5843962"/>
                  <a:pt x="11526951" y="5835615"/>
                </a:cubicBezTo>
                <a:cubicBezTo>
                  <a:pt x="11529047" y="5828715"/>
                  <a:pt x="11524969" y="5818462"/>
                  <a:pt x="11517042" y="5817165"/>
                </a:cubicBezTo>
                <a:close/>
                <a:moveTo>
                  <a:pt x="11485106" y="5895231"/>
                </a:moveTo>
                <a:cubicBezTo>
                  <a:pt x="11483887" y="5896566"/>
                  <a:pt x="11483239" y="5897938"/>
                  <a:pt x="11482630" y="5899310"/>
                </a:cubicBezTo>
                <a:cubicBezTo>
                  <a:pt x="11468986" y="5902702"/>
                  <a:pt x="11465937" y="5925230"/>
                  <a:pt x="11482476" y="5928013"/>
                </a:cubicBezTo>
                <a:cubicBezTo>
                  <a:pt x="11490708" y="5929385"/>
                  <a:pt x="11496387" y="5924468"/>
                  <a:pt x="11498787" y="5918369"/>
                </a:cubicBezTo>
                <a:cubicBezTo>
                  <a:pt x="11502217" y="5918064"/>
                  <a:pt x="11505685" y="5916768"/>
                  <a:pt x="11508582" y="5913642"/>
                </a:cubicBezTo>
                <a:cubicBezTo>
                  <a:pt x="11521692" y="5899653"/>
                  <a:pt x="11498140" y="5881280"/>
                  <a:pt x="11485106" y="5895231"/>
                </a:cubicBezTo>
                <a:close/>
                <a:moveTo>
                  <a:pt x="11487698" y="5798449"/>
                </a:moveTo>
                <a:cubicBezTo>
                  <a:pt x="11484610" y="5790940"/>
                  <a:pt x="11475846" y="5787433"/>
                  <a:pt x="11468376" y="5790368"/>
                </a:cubicBezTo>
                <a:cubicBezTo>
                  <a:pt x="11465480" y="5791512"/>
                  <a:pt x="11462584" y="5792617"/>
                  <a:pt x="11459687" y="5793761"/>
                </a:cubicBezTo>
                <a:cubicBezTo>
                  <a:pt x="11452255" y="5796658"/>
                  <a:pt x="11448597" y="5805768"/>
                  <a:pt x="11451607" y="5813087"/>
                </a:cubicBezTo>
                <a:cubicBezTo>
                  <a:pt x="11454695" y="5820596"/>
                  <a:pt x="11463460" y="5824103"/>
                  <a:pt x="11470930" y="5821168"/>
                </a:cubicBezTo>
                <a:cubicBezTo>
                  <a:pt x="11473826" y="5820024"/>
                  <a:pt x="11476684" y="5818919"/>
                  <a:pt x="11479580" y="5817775"/>
                </a:cubicBezTo>
                <a:cubicBezTo>
                  <a:pt x="11487088" y="5814878"/>
                  <a:pt x="11490708" y="5805768"/>
                  <a:pt x="11487698" y="5798449"/>
                </a:cubicBezTo>
                <a:close/>
                <a:moveTo>
                  <a:pt x="11444557" y="5916349"/>
                </a:moveTo>
                <a:cubicBezTo>
                  <a:pt x="11439222" y="5922066"/>
                  <a:pt x="11438270" y="5931749"/>
                  <a:pt x="11444366" y="5937428"/>
                </a:cubicBezTo>
                <a:lnTo>
                  <a:pt x="11449207" y="5941964"/>
                </a:lnTo>
                <a:cubicBezTo>
                  <a:pt x="11454885" y="5947301"/>
                  <a:pt x="11464641" y="5948216"/>
                  <a:pt x="11470319" y="5942155"/>
                </a:cubicBezTo>
                <a:cubicBezTo>
                  <a:pt x="11475655" y="5936437"/>
                  <a:pt x="11476608" y="5926755"/>
                  <a:pt x="11470510" y="5921037"/>
                </a:cubicBezTo>
                <a:lnTo>
                  <a:pt x="11465671" y="5916501"/>
                </a:lnTo>
                <a:cubicBezTo>
                  <a:pt x="11459992" y="5911241"/>
                  <a:pt x="11450236" y="5910288"/>
                  <a:pt x="11444557" y="5916349"/>
                </a:cubicBezTo>
                <a:close/>
                <a:moveTo>
                  <a:pt x="11431714" y="5971696"/>
                </a:moveTo>
                <a:cubicBezTo>
                  <a:pt x="11423597" y="5980388"/>
                  <a:pt x="11429275" y="5990946"/>
                  <a:pt x="11437850" y="5994529"/>
                </a:cubicBezTo>
                <a:cubicBezTo>
                  <a:pt x="11436936" y="5996245"/>
                  <a:pt x="11436364" y="5998150"/>
                  <a:pt x="11436288" y="6000056"/>
                </a:cubicBezTo>
                <a:cubicBezTo>
                  <a:pt x="11435983" y="6008671"/>
                  <a:pt x="11441700" y="6014618"/>
                  <a:pt x="11449893" y="6015990"/>
                </a:cubicBezTo>
                <a:lnTo>
                  <a:pt x="11456371" y="6017057"/>
                </a:lnTo>
                <a:cubicBezTo>
                  <a:pt x="11460411" y="6017743"/>
                  <a:pt x="11464489" y="6015913"/>
                  <a:pt x="11467537" y="6013016"/>
                </a:cubicBezTo>
                <a:cubicBezTo>
                  <a:pt x="11469977" y="6014885"/>
                  <a:pt x="11472949" y="6016142"/>
                  <a:pt x="11476112" y="6016180"/>
                </a:cubicBezTo>
                <a:cubicBezTo>
                  <a:pt x="11477103" y="6023423"/>
                  <a:pt x="11482287" y="6029521"/>
                  <a:pt x="11490099" y="6029865"/>
                </a:cubicBezTo>
                <a:cubicBezTo>
                  <a:pt x="11497644" y="6030208"/>
                  <a:pt x="11505953" y="6023728"/>
                  <a:pt x="11505685" y="6015646"/>
                </a:cubicBezTo>
                <a:lnTo>
                  <a:pt x="11505381" y="6006270"/>
                </a:lnTo>
                <a:cubicBezTo>
                  <a:pt x="11505114" y="5998226"/>
                  <a:pt x="11499664" y="5991061"/>
                  <a:pt x="11491166" y="5990679"/>
                </a:cubicBezTo>
                <a:cubicBezTo>
                  <a:pt x="11489794" y="5990641"/>
                  <a:pt x="11488384" y="5990832"/>
                  <a:pt x="11487050" y="5991213"/>
                </a:cubicBezTo>
                <a:cubicBezTo>
                  <a:pt x="11486707" y="5990832"/>
                  <a:pt x="11486440" y="5990451"/>
                  <a:pt x="11486059" y="5990107"/>
                </a:cubicBezTo>
                <a:lnTo>
                  <a:pt x="11481219" y="5985571"/>
                </a:lnTo>
                <a:cubicBezTo>
                  <a:pt x="11475503" y="5980235"/>
                  <a:pt x="11465060" y="5980883"/>
                  <a:pt x="11460182" y="5987058"/>
                </a:cubicBezTo>
                <a:cubicBezTo>
                  <a:pt x="11459992" y="5987325"/>
                  <a:pt x="11460107" y="5987668"/>
                  <a:pt x="11459916" y="5987935"/>
                </a:cubicBezTo>
                <a:cubicBezTo>
                  <a:pt x="11459496" y="5987859"/>
                  <a:pt x="11459153" y="5987630"/>
                  <a:pt x="11458734" y="5987553"/>
                </a:cubicBezTo>
                <a:lnTo>
                  <a:pt x="11456829" y="5987249"/>
                </a:lnTo>
                <a:cubicBezTo>
                  <a:pt x="11463498" y="5973831"/>
                  <a:pt x="11443681" y="5958889"/>
                  <a:pt x="11431714" y="5971696"/>
                </a:cubicBezTo>
                <a:close/>
                <a:moveTo>
                  <a:pt x="11447607" y="6137130"/>
                </a:moveTo>
                <a:cubicBezTo>
                  <a:pt x="11440175" y="6135871"/>
                  <a:pt x="11435030" y="6139721"/>
                  <a:pt x="11432552" y="6145020"/>
                </a:cubicBezTo>
                <a:lnTo>
                  <a:pt x="11430686" y="6146354"/>
                </a:lnTo>
                <a:cubicBezTo>
                  <a:pt x="11424168" y="6151005"/>
                  <a:pt x="11420929" y="6159124"/>
                  <a:pt x="11425198" y="6166556"/>
                </a:cubicBezTo>
                <a:cubicBezTo>
                  <a:pt x="11428856" y="6172960"/>
                  <a:pt x="11438879" y="6176734"/>
                  <a:pt x="11445396" y="6172046"/>
                </a:cubicBezTo>
                <a:lnTo>
                  <a:pt x="11452980" y="6166633"/>
                </a:lnTo>
                <a:cubicBezTo>
                  <a:pt x="11458773" y="6162516"/>
                  <a:pt x="11461669" y="6155617"/>
                  <a:pt x="11459307" y="6148908"/>
                </a:cubicBezTo>
                <a:cubicBezTo>
                  <a:pt x="11458468" y="6143343"/>
                  <a:pt x="11454809" y="6138349"/>
                  <a:pt x="11447607" y="6137130"/>
                </a:cubicBezTo>
                <a:close/>
                <a:moveTo>
                  <a:pt x="11410259" y="5785146"/>
                </a:moveTo>
                <a:cubicBezTo>
                  <a:pt x="11427675" y="5792769"/>
                  <a:pt x="11439984" y="5765820"/>
                  <a:pt x="11422454" y="5758159"/>
                </a:cubicBezTo>
                <a:cubicBezTo>
                  <a:pt x="11405038" y="5750497"/>
                  <a:pt x="11392728" y="5777446"/>
                  <a:pt x="11410259" y="5785146"/>
                </a:cubicBezTo>
                <a:close/>
                <a:moveTo>
                  <a:pt x="11423063" y="5599358"/>
                </a:moveTo>
                <a:lnTo>
                  <a:pt x="11429084" y="5601988"/>
                </a:lnTo>
                <a:cubicBezTo>
                  <a:pt x="11436173" y="5605114"/>
                  <a:pt x="11445739" y="5601493"/>
                  <a:pt x="11448482" y="5594060"/>
                </a:cubicBezTo>
                <a:cubicBezTo>
                  <a:pt x="11451303" y="5586436"/>
                  <a:pt x="11448139" y="5578012"/>
                  <a:pt x="11440556" y="5574657"/>
                </a:cubicBezTo>
                <a:lnTo>
                  <a:pt x="11434534" y="5572027"/>
                </a:lnTo>
                <a:cubicBezTo>
                  <a:pt x="11427446" y="5568901"/>
                  <a:pt x="11417881" y="5572523"/>
                  <a:pt x="11415136" y="5579956"/>
                </a:cubicBezTo>
                <a:cubicBezTo>
                  <a:pt x="11412354" y="5587579"/>
                  <a:pt x="11415479" y="5596004"/>
                  <a:pt x="11423063" y="5599358"/>
                </a:cubicBezTo>
                <a:close/>
                <a:moveTo>
                  <a:pt x="11409077" y="5856427"/>
                </a:moveTo>
                <a:cubicBezTo>
                  <a:pt x="11426570" y="5864089"/>
                  <a:pt x="11436440" y="5836148"/>
                  <a:pt x="11419063" y="5828524"/>
                </a:cubicBezTo>
                <a:cubicBezTo>
                  <a:pt x="11401608" y="5820901"/>
                  <a:pt x="11391699" y="5848842"/>
                  <a:pt x="11409077" y="5856427"/>
                </a:cubicBezTo>
                <a:close/>
                <a:moveTo>
                  <a:pt x="11322225" y="6017095"/>
                </a:moveTo>
                <a:cubicBezTo>
                  <a:pt x="11322225" y="6016981"/>
                  <a:pt x="11322339" y="6016828"/>
                  <a:pt x="11322339" y="6016714"/>
                </a:cubicBezTo>
                <a:cubicBezTo>
                  <a:pt x="11322682" y="6008138"/>
                  <a:pt x="11317043" y="6002077"/>
                  <a:pt x="11308848" y="6000704"/>
                </a:cubicBezTo>
                <a:lnTo>
                  <a:pt x="11307020" y="6000399"/>
                </a:lnTo>
                <a:cubicBezTo>
                  <a:pt x="11299093" y="5994872"/>
                  <a:pt x="11283925" y="5998456"/>
                  <a:pt x="11282058" y="6011644"/>
                </a:cubicBezTo>
                <a:cubicBezTo>
                  <a:pt x="11281752" y="6013855"/>
                  <a:pt x="11281943" y="6015761"/>
                  <a:pt x="11282438" y="6017476"/>
                </a:cubicBezTo>
                <a:lnTo>
                  <a:pt x="11281409" y="6016524"/>
                </a:lnTo>
                <a:cubicBezTo>
                  <a:pt x="11277675" y="6013016"/>
                  <a:pt x="11272225" y="6011683"/>
                  <a:pt x="11267272" y="6012750"/>
                </a:cubicBezTo>
                <a:cubicBezTo>
                  <a:pt x="11270358" y="6000819"/>
                  <a:pt x="11255686" y="5988926"/>
                  <a:pt x="11244519" y="5996931"/>
                </a:cubicBezTo>
                <a:cubicBezTo>
                  <a:pt x="11236935" y="5993881"/>
                  <a:pt x="11226189" y="5997235"/>
                  <a:pt x="11223026" y="6006842"/>
                </a:cubicBezTo>
                <a:cubicBezTo>
                  <a:pt x="11221692" y="6000590"/>
                  <a:pt x="11219062" y="5994758"/>
                  <a:pt x="11214412" y="5990146"/>
                </a:cubicBezTo>
                <a:cubicBezTo>
                  <a:pt x="11208887" y="5984618"/>
                  <a:pt x="11198445" y="5984885"/>
                  <a:pt x="11193339" y="5990908"/>
                </a:cubicBezTo>
                <a:cubicBezTo>
                  <a:pt x="11187964" y="5997235"/>
                  <a:pt x="11188155" y="6006117"/>
                  <a:pt x="11194100" y="6011987"/>
                </a:cubicBezTo>
                <a:cubicBezTo>
                  <a:pt x="11194253" y="6012140"/>
                  <a:pt x="11194367" y="6012254"/>
                  <a:pt x="11194482" y="6012368"/>
                </a:cubicBezTo>
                <a:lnTo>
                  <a:pt x="11194557" y="6012559"/>
                </a:lnTo>
                <a:cubicBezTo>
                  <a:pt x="11194557" y="6012635"/>
                  <a:pt x="11194557" y="6012597"/>
                  <a:pt x="11194557" y="6012750"/>
                </a:cubicBezTo>
                <a:cubicBezTo>
                  <a:pt x="11194596" y="6013741"/>
                  <a:pt x="11194557" y="6014694"/>
                  <a:pt x="11194482" y="6015685"/>
                </a:cubicBezTo>
                <a:cubicBezTo>
                  <a:pt x="11193948" y="6023728"/>
                  <a:pt x="11202714" y="6030208"/>
                  <a:pt x="11210107" y="6029865"/>
                </a:cubicBezTo>
                <a:cubicBezTo>
                  <a:pt x="11217614" y="6029521"/>
                  <a:pt x="11222035" y="6024223"/>
                  <a:pt x="11223560" y="6017705"/>
                </a:cubicBezTo>
                <a:cubicBezTo>
                  <a:pt x="11227485" y="6024795"/>
                  <a:pt x="11238194" y="6026053"/>
                  <a:pt x="11245396" y="6021021"/>
                </a:cubicBezTo>
                <a:cubicBezTo>
                  <a:pt x="11246424" y="6021746"/>
                  <a:pt x="11247454" y="6022356"/>
                  <a:pt x="11248635" y="6022775"/>
                </a:cubicBezTo>
                <a:cubicBezTo>
                  <a:pt x="11246540" y="6023271"/>
                  <a:pt x="11244481" y="6024033"/>
                  <a:pt x="11242614" y="6025672"/>
                </a:cubicBezTo>
                <a:cubicBezTo>
                  <a:pt x="11237012" y="6030475"/>
                  <a:pt x="11235106" y="6041186"/>
                  <a:pt x="11241013" y="6046713"/>
                </a:cubicBezTo>
                <a:lnTo>
                  <a:pt x="11245853" y="6051249"/>
                </a:lnTo>
                <a:cubicBezTo>
                  <a:pt x="11246768" y="6052088"/>
                  <a:pt x="11247874" y="6052697"/>
                  <a:pt x="11248902" y="6053345"/>
                </a:cubicBezTo>
                <a:lnTo>
                  <a:pt x="11248940" y="6054451"/>
                </a:lnTo>
                <a:cubicBezTo>
                  <a:pt x="11249208" y="6062494"/>
                  <a:pt x="11254199" y="6069736"/>
                  <a:pt x="11262850" y="6070347"/>
                </a:cubicBezTo>
                <a:cubicBezTo>
                  <a:pt x="11270281" y="6070842"/>
                  <a:pt x="11279009" y="6064552"/>
                  <a:pt x="11278742" y="6056433"/>
                </a:cubicBezTo>
                <a:lnTo>
                  <a:pt x="11278704" y="6055214"/>
                </a:lnTo>
                <a:cubicBezTo>
                  <a:pt x="11285945" y="6062303"/>
                  <a:pt x="11302027" y="6060740"/>
                  <a:pt x="11305038" y="6047285"/>
                </a:cubicBezTo>
                <a:cubicBezTo>
                  <a:pt x="11305495" y="6045265"/>
                  <a:pt x="11305381" y="6043473"/>
                  <a:pt x="11305114" y="6041796"/>
                </a:cubicBezTo>
                <a:lnTo>
                  <a:pt x="11308506" y="6044960"/>
                </a:lnTo>
                <a:cubicBezTo>
                  <a:pt x="11308544" y="6044998"/>
                  <a:pt x="11308582" y="6044998"/>
                  <a:pt x="11308620" y="6045036"/>
                </a:cubicBezTo>
                <a:cubicBezTo>
                  <a:pt x="11308086" y="6046141"/>
                  <a:pt x="11307477" y="6047247"/>
                  <a:pt x="11307248" y="6048467"/>
                </a:cubicBezTo>
                <a:lnTo>
                  <a:pt x="11305075" y="6061465"/>
                </a:lnTo>
                <a:cubicBezTo>
                  <a:pt x="11304238" y="6066535"/>
                  <a:pt x="11306372" y="6071414"/>
                  <a:pt x="11309991" y="6074768"/>
                </a:cubicBezTo>
                <a:cubicBezTo>
                  <a:pt x="11301989" y="6075188"/>
                  <a:pt x="11297225" y="6081401"/>
                  <a:pt x="11295968" y="6088910"/>
                </a:cubicBezTo>
                <a:lnTo>
                  <a:pt x="11294900" y="6095390"/>
                </a:lnTo>
                <a:cubicBezTo>
                  <a:pt x="11293566" y="6103281"/>
                  <a:pt x="11301989" y="6110446"/>
                  <a:pt x="11309230" y="6110676"/>
                </a:cubicBezTo>
                <a:cubicBezTo>
                  <a:pt x="11318071" y="6110942"/>
                  <a:pt x="11323178" y="6104272"/>
                  <a:pt x="11324512" y="6096343"/>
                </a:cubicBezTo>
                <a:lnTo>
                  <a:pt x="11325579" y="6089863"/>
                </a:lnTo>
                <a:cubicBezTo>
                  <a:pt x="11325732" y="6088872"/>
                  <a:pt x="11325769" y="6087881"/>
                  <a:pt x="11325617" y="6086928"/>
                </a:cubicBezTo>
                <a:cubicBezTo>
                  <a:pt x="11327561" y="6091197"/>
                  <a:pt x="11331296" y="6094589"/>
                  <a:pt x="11336173" y="6095276"/>
                </a:cubicBezTo>
                <a:cubicBezTo>
                  <a:pt x="11343719" y="6096343"/>
                  <a:pt x="11351455" y="6091921"/>
                  <a:pt x="11353246" y="6084298"/>
                </a:cubicBezTo>
                <a:cubicBezTo>
                  <a:pt x="11354580" y="6084450"/>
                  <a:pt x="11355953" y="6084336"/>
                  <a:pt x="11357324" y="6084069"/>
                </a:cubicBezTo>
                <a:cubicBezTo>
                  <a:pt x="11356448" y="6087194"/>
                  <a:pt x="11356601" y="6090358"/>
                  <a:pt x="11357705" y="6093141"/>
                </a:cubicBezTo>
                <a:cubicBezTo>
                  <a:pt x="11348750" y="6099926"/>
                  <a:pt x="11349207" y="6117460"/>
                  <a:pt x="11363574" y="6119862"/>
                </a:cubicBezTo>
                <a:cubicBezTo>
                  <a:pt x="11372569" y="6121349"/>
                  <a:pt x="11377865" y="6115364"/>
                  <a:pt x="11379428" y="6108503"/>
                </a:cubicBezTo>
                <a:cubicBezTo>
                  <a:pt x="11381867" y="6113382"/>
                  <a:pt x="11387202" y="6117232"/>
                  <a:pt x="11392347" y="6117232"/>
                </a:cubicBezTo>
                <a:cubicBezTo>
                  <a:pt x="11397531" y="6117232"/>
                  <a:pt x="11401341" y="6115021"/>
                  <a:pt x="11403970" y="6111667"/>
                </a:cubicBezTo>
                <a:cubicBezTo>
                  <a:pt x="11409001" y="6110599"/>
                  <a:pt x="11413498" y="6107207"/>
                  <a:pt x="11414984" y="6101984"/>
                </a:cubicBezTo>
                <a:cubicBezTo>
                  <a:pt x="11416775" y="6105758"/>
                  <a:pt x="11419938" y="6108770"/>
                  <a:pt x="11424436" y="6109837"/>
                </a:cubicBezTo>
                <a:cubicBezTo>
                  <a:pt x="11431829" y="6111590"/>
                  <a:pt x="11440937" y="6106787"/>
                  <a:pt x="11442271" y="6098858"/>
                </a:cubicBezTo>
                <a:lnTo>
                  <a:pt x="11444443" y="6085898"/>
                </a:lnTo>
                <a:cubicBezTo>
                  <a:pt x="11445739" y="6078008"/>
                  <a:pt x="11441623" y="6070003"/>
                  <a:pt x="11433468" y="6068059"/>
                </a:cubicBezTo>
                <a:cubicBezTo>
                  <a:pt x="11426074" y="6066306"/>
                  <a:pt x="11416929" y="6071109"/>
                  <a:pt x="11415632" y="6079037"/>
                </a:cubicBezTo>
                <a:lnTo>
                  <a:pt x="11415175" y="6081934"/>
                </a:lnTo>
                <a:cubicBezTo>
                  <a:pt x="11409688" y="6074921"/>
                  <a:pt x="11396044" y="6074921"/>
                  <a:pt x="11389985" y="6083650"/>
                </a:cubicBezTo>
                <a:cubicBezTo>
                  <a:pt x="11389336" y="6083916"/>
                  <a:pt x="11388688" y="6084107"/>
                  <a:pt x="11388003" y="6084450"/>
                </a:cubicBezTo>
                <a:cubicBezTo>
                  <a:pt x="11386592" y="6085213"/>
                  <a:pt x="11386059" y="6086585"/>
                  <a:pt x="11385030" y="6087614"/>
                </a:cubicBezTo>
                <a:cubicBezTo>
                  <a:pt x="11385869" y="6084641"/>
                  <a:pt x="11386211" y="6081553"/>
                  <a:pt x="11385068" y="6078885"/>
                </a:cubicBezTo>
                <a:cubicBezTo>
                  <a:pt x="11392842" y="6076102"/>
                  <a:pt x="11400350" y="6071719"/>
                  <a:pt x="11402447" y="6064972"/>
                </a:cubicBezTo>
                <a:cubicBezTo>
                  <a:pt x="11403627" y="6061160"/>
                  <a:pt x="11403970" y="6056700"/>
                  <a:pt x="11403818" y="6052278"/>
                </a:cubicBezTo>
                <a:cubicBezTo>
                  <a:pt x="11404313" y="6053231"/>
                  <a:pt x="11404581" y="6054184"/>
                  <a:pt x="11405304" y="6055099"/>
                </a:cubicBezTo>
                <a:cubicBezTo>
                  <a:pt x="11409916" y="6060702"/>
                  <a:pt x="11420777" y="6063028"/>
                  <a:pt x="11426302" y="6057081"/>
                </a:cubicBezTo>
                <a:lnTo>
                  <a:pt x="11430838" y="6052240"/>
                </a:lnTo>
                <a:cubicBezTo>
                  <a:pt x="11436364" y="6046370"/>
                  <a:pt x="11438422" y="6037984"/>
                  <a:pt x="11432820" y="6031237"/>
                </a:cubicBezTo>
                <a:cubicBezTo>
                  <a:pt x="11428209" y="6025634"/>
                  <a:pt x="11417347" y="6023308"/>
                  <a:pt x="11411822" y="6029255"/>
                </a:cubicBezTo>
                <a:lnTo>
                  <a:pt x="11407286" y="6034096"/>
                </a:lnTo>
                <a:cubicBezTo>
                  <a:pt x="11404733" y="6036802"/>
                  <a:pt x="11403056" y="6040080"/>
                  <a:pt x="11402408" y="6043435"/>
                </a:cubicBezTo>
                <a:cubicBezTo>
                  <a:pt x="11401379" y="6039966"/>
                  <a:pt x="11400008" y="6036688"/>
                  <a:pt x="11397720" y="6034096"/>
                </a:cubicBezTo>
                <a:cubicBezTo>
                  <a:pt x="11404047" y="6028683"/>
                  <a:pt x="11404961" y="6017667"/>
                  <a:pt x="11398826" y="6011644"/>
                </a:cubicBezTo>
                <a:cubicBezTo>
                  <a:pt x="11398902" y="6011568"/>
                  <a:pt x="11398979" y="6011530"/>
                  <a:pt x="11399054" y="6011453"/>
                </a:cubicBezTo>
                <a:cubicBezTo>
                  <a:pt x="11404466" y="6004973"/>
                  <a:pt x="11403018" y="5995978"/>
                  <a:pt x="11397111" y="5990451"/>
                </a:cubicBezTo>
                <a:lnTo>
                  <a:pt x="11387431" y="5981417"/>
                </a:lnTo>
                <a:cubicBezTo>
                  <a:pt x="11386021" y="5980082"/>
                  <a:pt x="11384344" y="5979206"/>
                  <a:pt x="11382592" y="5978672"/>
                </a:cubicBezTo>
                <a:cubicBezTo>
                  <a:pt x="11384954" y="5980311"/>
                  <a:pt x="11387622" y="5981607"/>
                  <a:pt x="11390747" y="5981607"/>
                </a:cubicBezTo>
                <a:cubicBezTo>
                  <a:pt x="11398597" y="5981607"/>
                  <a:pt x="11405952" y="5974784"/>
                  <a:pt x="11405686" y="5966703"/>
                </a:cubicBezTo>
                <a:lnTo>
                  <a:pt x="11405381" y="5957326"/>
                </a:lnTo>
                <a:cubicBezTo>
                  <a:pt x="11405113" y="5949283"/>
                  <a:pt x="11398711" y="5942383"/>
                  <a:pt x="11390480" y="5942383"/>
                </a:cubicBezTo>
                <a:cubicBezTo>
                  <a:pt x="11382629" y="5942383"/>
                  <a:pt x="11375274" y="5949207"/>
                  <a:pt x="11375540" y="5957288"/>
                </a:cubicBezTo>
                <a:lnTo>
                  <a:pt x="11375731" y="5963463"/>
                </a:lnTo>
                <a:cubicBezTo>
                  <a:pt x="11372797" y="5953781"/>
                  <a:pt x="11361707" y="5946958"/>
                  <a:pt x="11353094" y="5956182"/>
                </a:cubicBezTo>
                <a:cubicBezTo>
                  <a:pt x="11345625" y="5964149"/>
                  <a:pt x="11348750" y="5975165"/>
                  <a:pt x="11355267" y="5980425"/>
                </a:cubicBezTo>
                <a:cubicBezTo>
                  <a:pt x="11351760" y="5979930"/>
                  <a:pt x="11348026" y="5981036"/>
                  <a:pt x="11344634" y="5984618"/>
                </a:cubicBezTo>
                <a:cubicBezTo>
                  <a:pt x="11331639" y="5998493"/>
                  <a:pt x="11350694" y="6021517"/>
                  <a:pt x="11363765" y="6007527"/>
                </a:cubicBezTo>
                <a:cubicBezTo>
                  <a:pt x="11365289" y="6005888"/>
                  <a:pt x="11366090" y="6004097"/>
                  <a:pt x="11366776" y="6002305"/>
                </a:cubicBezTo>
                <a:cubicBezTo>
                  <a:pt x="11367310" y="6002991"/>
                  <a:pt x="11367690" y="6003792"/>
                  <a:pt x="11368338" y="6004402"/>
                </a:cubicBezTo>
                <a:lnTo>
                  <a:pt x="11377599" y="6013093"/>
                </a:lnTo>
                <a:cubicBezTo>
                  <a:pt x="11375083" y="6016524"/>
                  <a:pt x="11373902" y="6021021"/>
                  <a:pt x="11374549" y="6025252"/>
                </a:cubicBezTo>
                <a:cubicBezTo>
                  <a:pt x="11374360" y="6025252"/>
                  <a:pt x="11374131" y="6025214"/>
                  <a:pt x="11373940" y="6025176"/>
                </a:cubicBezTo>
                <a:cubicBezTo>
                  <a:pt x="11371958" y="6020640"/>
                  <a:pt x="11367881" y="6017248"/>
                  <a:pt x="11362469" y="6016371"/>
                </a:cubicBezTo>
                <a:lnTo>
                  <a:pt x="11349474" y="6014198"/>
                </a:lnTo>
                <a:cubicBezTo>
                  <a:pt x="11341852" y="6012940"/>
                  <a:pt x="11333544" y="6019192"/>
                  <a:pt x="11332858" y="6026968"/>
                </a:cubicBezTo>
                <a:cubicBezTo>
                  <a:pt x="11332782" y="6027730"/>
                  <a:pt x="11333125" y="6028416"/>
                  <a:pt x="11333162" y="6029140"/>
                </a:cubicBezTo>
                <a:cubicBezTo>
                  <a:pt x="11332514" y="6027540"/>
                  <a:pt x="11331639" y="6025977"/>
                  <a:pt x="11330305" y="6024719"/>
                </a:cubicBezTo>
                <a:lnTo>
                  <a:pt x="11322225" y="6017095"/>
                </a:lnTo>
                <a:close/>
                <a:moveTo>
                  <a:pt x="11196082" y="6683286"/>
                </a:moveTo>
                <a:cubicBezTo>
                  <a:pt x="11203780" y="6688547"/>
                  <a:pt x="11215594" y="6687518"/>
                  <a:pt x="11218185" y="6675968"/>
                </a:cubicBezTo>
                <a:cubicBezTo>
                  <a:pt x="11222378" y="6657328"/>
                  <a:pt x="11193871" y="6648485"/>
                  <a:pt x="11189641" y="6667239"/>
                </a:cubicBezTo>
                <a:cubicBezTo>
                  <a:pt x="11189146" y="6669488"/>
                  <a:pt x="11189146" y="6671584"/>
                  <a:pt x="11189489" y="6673528"/>
                </a:cubicBezTo>
                <a:cubicBezTo>
                  <a:pt x="11187660" y="6672271"/>
                  <a:pt x="11185641" y="6671356"/>
                  <a:pt x="11183544" y="6671165"/>
                </a:cubicBezTo>
                <a:cubicBezTo>
                  <a:pt x="11174932" y="6670365"/>
                  <a:pt x="11168529" y="6675701"/>
                  <a:pt x="11166700" y="6683858"/>
                </a:cubicBezTo>
                <a:lnTo>
                  <a:pt x="11165252" y="6690300"/>
                </a:lnTo>
                <a:cubicBezTo>
                  <a:pt x="11163536" y="6697924"/>
                  <a:pt x="11170396" y="6706424"/>
                  <a:pt x="11177941" y="6707149"/>
                </a:cubicBezTo>
                <a:cubicBezTo>
                  <a:pt x="11186555" y="6707949"/>
                  <a:pt x="11192957" y="6702612"/>
                  <a:pt x="11194787" y="6694455"/>
                </a:cubicBezTo>
                <a:lnTo>
                  <a:pt x="11196234" y="6687975"/>
                </a:lnTo>
                <a:cubicBezTo>
                  <a:pt x="11196616" y="6686412"/>
                  <a:pt x="11196387" y="6684849"/>
                  <a:pt x="11196082" y="6683286"/>
                </a:cubicBezTo>
                <a:close/>
                <a:moveTo>
                  <a:pt x="11161859" y="6671317"/>
                </a:moveTo>
                <a:cubicBezTo>
                  <a:pt x="11167386" y="6665485"/>
                  <a:pt x="11169177" y="6656871"/>
                  <a:pt x="11163575" y="6650276"/>
                </a:cubicBezTo>
                <a:cubicBezTo>
                  <a:pt x="11160868" y="6647113"/>
                  <a:pt x="11156334" y="6645168"/>
                  <a:pt x="11151875" y="6645092"/>
                </a:cubicBezTo>
                <a:cubicBezTo>
                  <a:pt x="11150770" y="6643568"/>
                  <a:pt x="11149436" y="6642309"/>
                  <a:pt x="11147836" y="6640975"/>
                </a:cubicBezTo>
                <a:cubicBezTo>
                  <a:pt x="11147340" y="6640480"/>
                  <a:pt x="11146882" y="6639946"/>
                  <a:pt x="11146425" y="6639412"/>
                </a:cubicBezTo>
                <a:cubicBezTo>
                  <a:pt x="11144901" y="6637088"/>
                  <a:pt x="11143109" y="6634953"/>
                  <a:pt x="11141547" y="6632628"/>
                </a:cubicBezTo>
                <a:cubicBezTo>
                  <a:pt x="11135869" y="6624051"/>
                  <a:pt x="11124856" y="6626528"/>
                  <a:pt x="11119024" y="6633161"/>
                </a:cubicBezTo>
                <a:cubicBezTo>
                  <a:pt x="11116204" y="6635868"/>
                  <a:pt x="11114527" y="6639641"/>
                  <a:pt x="11115022" y="6644177"/>
                </a:cubicBezTo>
                <a:cubicBezTo>
                  <a:pt x="11114985" y="6644559"/>
                  <a:pt x="11114947" y="6644940"/>
                  <a:pt x="11114908" y="6645321"/>
                </a:cubicBezTo>
                <a:cubicBezTo>
                  <a:pt x="11105152" y="6637621"/>
                  <a:pt x="11086898" y="6644025"/>
                  <a:pt x="11090785" y="6659044"/>
                </a:cubicBezTo>
                <a:cubicBezTo>
                  <a:pt x="11093376" y="6668992"/>
                  <a:pt x="11094596" y="6680771"/>
                  <a:pt x="11101646" y="6688776"/>
                </a:cubicBezTo>
                <a:cubicBezTo>
                  <a:pt x="11102599" y="6689843"/>
                  <a:pt x="11103590" y="6690720"/>
                  <a:pt x="11104619" y="6691596"/>
                </a:cubicBezTo>
                <a:lnTo>
                  <a:pt x="11106944" y="6695294"/>
                </a:lnTo>
                <a:cubicBezTo>
                  <a:pt x="11111249" y="6702117"/>
                  <a:pt x="11121540" y="6703146"/>
                  <a:pt x="11127790" y="6698610"/>
                </a:cubicBezTo>
                <a:cubicBezTo>
                  <a:pt x="11128285" y="6698267"/>
                  <a:pt x="11128666" y="6697810"/>
                  <a:pt x="11129124" y="6697428"/>
                </a:cubicBezTo>
                <a:cubicBezTo>
                  <a:pt x="11131295" y="6697200"/>
                  <a:pt x="11133468" y="6696857"/>
                  <a:pt x="11135602" y="6696437"/>
                </a:cubicBezTo>
                <a:cubicBezTo>
                  <a:pt x="11138308" y="6695865"/>
                  <a:pt x="11140823" y="6694379"/>
                  <a:pt x="11142919" y="6692435"/>
                </a:cubicBezTo>
                <a:cubicBezTo>
                  <a:pt x="11144901" y="6692359"/>
                  <a:pt x="11146845" y="6692016"/>
                  <a:pt x="11148368" y="6691024"/>
                </a:cubicBezTo>
                <a:cubicBezTo>
                  <a:pt x="11153552" y="6687746"/>
                  <a:pt x="11158048" y="6684583"/>
                  <a:pt x="11160831" y="6678941"/>
                </a:cubicBezTo>
                <a:cubicBezTo>
                  <a:pt x="11162088" y="6676425"/>
                  <a:pt x="11162736" y="6674482"/>
                  <a:pt x="11163155" y="6671546"/>
                </a:cubicBezTo>
                <a:cubicBezTo>
                  <a:pt x="11163650" y="6667887"/>
                  <a:pt x="11165784" y="6667201"/>
                  <a:pt x="11161859" y="6671317"/>
                </a:cubicBezTo>
                <a:close/>
                <a:moveTo>
                  <a:pt x="11156600" y="6093179"/>
                </a:moveTo>
                <a:cubicBezTo>
                  <a:pt x="11156563" y="6093484"/>
                  <a:pt x="11156372" y="6093827"/>
                  <a:pt x="11156372" y="6094132"/>
                </a:cubicBezTo>
                <a:cubicBezTo>
                  <a:pt x="11156220" y="6103014"/>
                  <a:pt x="11163041" y="6108159"/>
                  <a:pt x="11171044" y="6109265"/>
                </a:cubicBezTo>
                <a:lnTo>
                  <a:pt x="11177598" y="6110218"/>
                </a:lnTo>
                <a:cubicBezTo>
                  <a:pt x="11185564" y="6111361"/>
                  <a:pt x="11192652" y="6102861"/>
                  <a:pt x="11192728" y="6095504"/>
                </a:cubicBezTo>
                <a:cubicBezTo>
                  <a:pt x="11192843" y="6088300"/>
                  <a:pt x="11188307" y="6083726"/>
                  <a:pt x="11182362" y="6081553"/>
                </a:cubicBezTo>
                <a:cubicBezTo>
                  <a:pt x="11184839" y="6072938"/>
                  <a:pt x="11184039" y="6063752"/>
                  <a:pt x="11178475" y="6056014"/>
                </a:cubicBezTo>
                <a:cubicBezTo>
                  <a:pt x="11173941" y="6049686"/>
                  <a:pt x="11165441" y="6045798"/>
                  <a:pt x="11158125" y="6050449"/>
                </a:cubicBezTo>
                <a:cubicBezTo>
                  <a:pt x="11151875" y="6054413"/>
                  <a:pt x="11147683" y="6064019"/>
                  <a:pt x="11152561" y="6070804"/>
                </a:cubicBezTo>
                <a:cubicBezTo>
                  <a:pt x="11153095" y="6071566"/>
                  <a:pt x="11153552" y="6072367"/>
                  <a:pt x="11154009" y="6073129"/>
                </a:cubicBezTo>
                <a:cubicBezTo>
                  <a:pt x="11154009" y="6073167"/>
                  <a:pt x="11154009" y="6073205"/>
                  <a:pt x="11153970" y="6073243"/>
                </a:cubicBezTo>
                <a:cubicBezTo>
                  <a:pt x="11153933" y="6073319"/>
                  <a:pt x="11153895" y="6073396"/>
                  <a:pt x="11153895" y="6073510"/>
                </a:cubicBezTo>
                <a:cubicBezTo>
                  <a:pt x="11153818" y="6073625"/>
                  <a:pt x="11153627" y="6074006"/>
                  <a:pt x="11153247" y="6074730"/>
                </a:cubicBezTo>
                <a:cubicBezTo>
                  <a:pt x="11149893" y="6080905"/>
                  <a:pt x="11151456" y="6088605"/>
                  <a:pt x="11156600" y="6093179"/>
                </a:cubicBezTo>
                <a:close/>
                <a:moveTo>
                  <a:pt x="11231067" y="6080790"/>
                </a:moveTo>
                <a:cubicBezTo>
                  <a:pt x="11233658" y="6079114"/>
                  <a:pt x="11235678" y="6076369"/>
                  <a:pt x="11236288" y="6072100"/>
                </a:cubicBezTo>
                <a:cubicBezTo>
                  <a:pt x="11238956" y="6053345"/>
                  <a:pt x="11210259" y="6045150"/>
                  <a:pt x="11207553" y="6064133"/>
                </a:cubicBezTo>
                <a:cubicBezTo>
                  <a:pt x="11206296" y="6072938"/>
                  <a:pt x="11212012" y="6079266"/>
                  <a:pt x="11218681" y="6081668"/>
                </a:cubicBezTo>
                <a:cubicBezTo>
                  <a:pt x="11217271" y="6082468"/>
                  <a:pt x="11215899" y="6083230"/>
                  <a:pt x="11214642" y="6084564"/>
                </a:cubicBezTo>
                <a:cubicBezTo>
                  <a:pt x="11201532" y="6098592"/>
                  <a:pt x="11224435" y="6117689"/>
                  <a:pt x="11237546" y="6103662"/>
                </a:cubicBezTo>
                <a:cubicBezTo>
                  <a:pt x="11245739" y="6094932"/>
                  <a:pt x="11239833" y="6084222"/>
                  <a:pt x="11231067" y="6080790"/>
                </a:cubicBezTo>
                <a:close/>
                <a:moveTo>
                  <a:pt x="11268109" y="6136291"/>
                </a:moveTo>
                <a:cubicBezTo>
                  <a:pt x="11263917" y="6155045"/>
                  <a:pt x="11293338" y="6159962"/>
                  <a:pt x="11297530" y="6141284"/>
                </a:cubicBezTo>
                <a:cubicBezTo>
                  <a:pt x="11301722" y="6122530"/>
                  <a:pt x="11272302" y="6117613"/>
                  <a:pt x="11268109" y="6136291"/>
                </a:cubicBezTo>
                <a:close/>
                <a:moveTo>
                  <a:pt x="11294557" y="6178335"/>
                </a:moveTo>
                <a:cubicBezTo>
                  <a:pt x="11286897" y="6177077"/>
                  <a:pt x="11278399" y="6181613"/>
                  <a:pt x="11277027" y="6189771"/>
                </a:cubicBezTo>
                <a:lnTo>
                  <a:pt x="11274854" y="6202769"/>
                </a:lnTo>
                <a:cubicBezTo>
                  <a:pt x="11273597" y="6210393"/>
                  <a:pt x="11278209" y="6218969"/>
                  <a:pt x="11286326" y="6220303"/>
                </a:cubicBezTo>
                <a:cubicBezTo>
                  <a:pt x="11293986" y="6221561"/>
                  <a:pt x="11302484" y="6217025"/>
                  <a:pt x="11303857" y="6208868"/>
                </a:cubicBezTo>
                <a:lnTo>
                  <a:pt x="11306029" y="6195870"/>
                </a:lnTo>
                <a:cubicBezTo>
                  <a:pt x="11307286" y="6188246"/>
                  <a:pt x="11302675" y="6179631"/>
                  <a:pt x="11294557" y="6178335"/>
                </a:cubicBezTo>
                <a:close/>
                <a:moveTo>
                  <a:pt x="11255456" y="6279119"/>
                </a:moveTo>
                <a:lnTo>
                  <a:pt x="11254352" y="6285599"/>
                </a:lnTo>
                <a:cubicBezTo>
                  <a:pt x="11253781" y="6288992"/>
                  <a:pt x="11254390" y="6292309"/>
                  <a:pt x="11255724" y="6295244"/>
                </a:cubicBezTo>
                <a:cubicBezTo>
                  <a:pt x="11248445" y="6291965"/>
                  <a:pt x="11239680" y="6293452"/>
                  <a:pt x="11237431" y="6303363"/>
                </a:cubicBezTo>
                <a:cubicBezTo>
                  <a:pt x="11235030" y="6314036"/>
                  <a:pt x="11243299" y="6321926"/>
                  <a:pt x="11251570" y="6323184"/>
                </a:cubicBezTo>
                <a:cubicBezTo>
                  <a:pt x="11248292" y="6324519"/>
                  <a:pt x="11245624" y="6327377"/>
                  <a:pt x="11244558" y="6332180"/>
                </a:cubicBezTo>
                <a:cubicBezTo>
                  <a:pt x="11240404" y="6350743"/>
                  <a:pt x="11268452" y="6360921"/>
                  <a:pt x="11272645" y="6342243"/>
                </a:cubicBezTo>
                <a:cubicBezTo>
                  <a:pt x="11275045" y="6331608"/>
                  <a:pt x="11266776" y="6323718"/>
                  <a:pt x="11258506" y="6322460"/>
                </a:cubicBezTo>
                <a:cubicBezTo>
                  <a:pt x="11261783" y="6321126"/>
                  <a:pt x="11264413" y="6318267"/>
                  <a:pt x="11265479" y="6313464"/>
                </a:cubicBezTo>
                <a:cubicBezTo>
                  <a:pt x="11266318" y="6309805"/>
                  <a:pt x="11265822" y="6306488"/>
                  <a:pt x="11264565" y="6303630"/>
                </a:cubicBezTo>
                <a:cubicBezTo>
                  <a:pt x="11269291" y="6308318"/>
                  <a:pt x="11276684" y="6309805"/>
                  <a:pt x="11282743" y="6306221"/>
                </a:cubicBezTo>
                <a:cubicBezTo>
                  <a:pt x="11289527" y="6302258"/>
                  <a:pt x="11292386" y="6292651"/>
                  <a:pt x="11288079" y="6285790"/>
                </a:cubicBezTo>
                <a:lnTo>
                  <a:pt x="11283734" y="6278929"/>
                </a:lnTo>
                <a:cubicBezTo>
                  <a:pt x="11282438" y="6273821"/>
                  <a:pt x="11278933" y="6269514"/>
                  <a:pt x="11273292" y="6268142"/>
                </a:cubicBezTo>
                <a:cubicBezTo>
                  <a:pt x="11265975" y="6266426"/>
                  <a:pt x="11256790" y="6271229"/>
                  <a:pt x="11255456" y="6279119"/>
                </a:cubicBezTo>
                <a:close/>
                <a:moveTo>
                  <a:pt x="11273406" y="6477448"/>
                </a:moveTo>
                <a:lnTo>
                  <a:pt x="11270892" y="6471312"/>
                </a:lnTo>
                <a:cubicBezTo>
                  <a:pt x="11267843" y="6463840"/>
                  <a:pt x="11257667" y="6461248"/>
                  <a:pt x="11250846" y="6464679"/>
                </a:cubicBezTo>
                <a:cubicBezTo>
                  <a:pt x="11243185" y="6468529"/>
                  <a:pt x="11241165" y="6477258"/>
                  <a:pt x="11244215" y="6484729"/>
                </a:cubicBezTo>
                <a:lnTo>
                  <a:pt x="11246730" y="6490866"/>
                </a:lnTo>
                <a:cubicBezTo>
                  <a:pt x="11249779" y="6498337"/>
                  <a:pt x="11259954" y="6500929"/>
                  <a:pt x="11266776" y="6497499"/>
                </a:cubicBezTo>
                <a:cubicBezTo>
                  <a:pt x="11274436" y="6493610"/>
                  <a:pt x="11276456" y="6484920"/>
                  <a:pt x="11273406" y="6477448"/>
                </a:cubicBezTo>
                <a:close/>
                <a:moveTo>
                  <a:pt x="11260031" y="6187140"/>
                </a:moveTo>
                <a:cubicBezTo>
                  <a:pt x="11261402" y="6178792"/>
                  <a:pt x="11255572" y="6171779"/>
                  <a:pt x="11247721" y="6170025"/>
                </a:cubicBezTo>
                <a:lnTo>
                  <a:pt x="11234763" y="6167128"/>
                </a:lnTo>
                <a:cubicBezTo>
                  <a:pt x="11226913" y="6165375"/>
                  <a:pt x="11218871" y="6171855"/>
                  <a:pt x="11217653" y="6179441"/>
                </a:cubicBezTo>
                <a:cubicBezTo>
                  <a:pt x="11216280" y="6187788"/>
                  <a:pt x="11222073" y="6194802"/>
                  <a:pt x="11229962" y="6196555"/>
                </a:cubicBezTo>
                <a:lnTo>
                  <a:pt x="11242919" y="6199491"/>
                </a:lnTo>
                <a:cubicBezTo>
                  <a:pt x="11250770" y="6201244"/>
                  <a:pt x="11258772" y="6194726"/>
                  <a:pt x="11260031" y="6187140"/>
                </a:cubicBezTo>
                <a:close/>
                <a:moveTo>
                  <a:pt x="11201075" y="6125084"/>
                </a:moveTo>
                <a:lnTo>
                  <a:pt x="11200007" y="6131564"/>
                </a:lnTo>
                <a:cubicBezTo>
                  <a:pt x="11198712" y="6139226"/>
                  <a:pt x="11205305" y="6147459"/>
                  <a:pt x="11213041" y="6147993"/>
                </a:cubicBezTo>
                <a:cubicBezTo>
                  <a:pt x="11221387" y="6148565"/>
                  <a:pt x="11228094" y="6143152"/>
                  <a:pt x="11229428" y="6134957"/>
                </a:cubicBezTo>
                <a:lnTo>
                  <a:pt x="11230495" y="6128477"/>
                </a:lnTo>
                <a:cubicBezTo>
                  <a:pt x="11231791" y="6120815"/>
                  <a:pt x="11225198" y="6112619"/>
                  <a:pt x="11217462" y="6112085"/>
                </a:cubicBezTo>
                <a:cubicBezTo>
                  <a:pt x="11209153" y="6111476"/>
                  <a:pt x="11202446" y="6116927"/>
                  <a:pt x="11201075" y="6125084"/>
                </a:cubicBezTo>
                <a:close/>
                <a:moveTo>
                  <a:pt x="11190137" y="6235360"/>
                </a:moveTo>
                <a:cubicBezTo>
                  <a:pt x="11183468" y="6238829"/>
                  <a:pt x="11179391" y="6248625"/>
                  <a:pt x="11183734" y="6255486"/>
                </a:cubicBezTo>
                <a:lnTo>
                  <a:pt x="11188764" y="6263415"/>
                </a:lnTo>
                <a:cubicBezTo>
                  <a:pt x="11192195" y="6268866"/>
                  <a:pt x="11198102" y="6272144"/>
                  <a:pt x="11204200" y="6271267"/>
                </a:cubicBezTo>
                <a:cubicBezTo>
                  <a:pt x="11206371" y="6272563"/>
                  <a:pt x="11208773" y="6273554"/>
                  <a:pt x="11211517" y="6274012"/>
                </a:cubicBezTo>
                <a:cubicBezTo>
                  <a:pt x="11219215" y="6275270"/>
                  <a:pt x="11227903" y="6271229"/>
                  <a:pt x="11229467" y="6262919"/>
                </a:cubicBezTo>
                <a:cubicBezTo>
                  <a:pt x="11230495" y="6257506"/>
                  <a:pt x="11228514" y="6251331"/>
                  <a:pt x="11224283" y="6247787"/>
                </a:cubicBezTo>
                <a:cubicBezTo>
                  <a:pt x="11222797" y="6242603"/>
                  <a:pt x="11218605" y="6238066"/>
                  <a:pt x="11213346" y="6237075"/>
                </a:cubicBezTo>
                <a:cubicBezTo>
                  <a:pt x="11210869" y="6236580"/>
                  <a:pt x="11208544" y="6236847"/>
                  <a:pt x="11206334" y="6237418"/>
                </a:cubicBezTo>
                <a:cubicBezTo>
                  <a:pt x="11201875" y="6233683"/>
                  <a:pt x="11195816" y="6232425"/>
                  <a:pt x="11190137" y="6235360"/>
                </a:cubicBezTo>
                <a:close/>
                <a:moveTo>
                  <a:pt x="11179009" y="6175019"/>
                </a:moveTo>
                <a:lnTo>
                  <a:pt x="11174169" y="6170483"/>
                </a:lnTo>
                <a:cubicBezTo>
                  <a:pt x="11168300" y="6164993"/>
                  <a:pt x="11159230" y="6164079"/>
                  <a:pt x="11153095" y="6169834"/>
                </a:cubicBezTo>
                <a:cubicBezTo>
                  <a:pt x="11147492" y="6175057"/>
                  <a:pt x="11146502" y="6185387"/>
                  <a:pt x="11152447" y="6190914"/>
                </a:cubicBezTo>
                <a:lnTo>
                  <a:pt x="11157286" y="6195450"/>
                </a:lnTo>
                <a:cubicBezTo>
                  <a:pt x="11163155" y="6200977"/>
                  <a:pt x="11172225" y="6201892"/>
                  <a:pt x="11178361" y="6196136"/>
                </a:cubicBezTo>
                <a:cubicBezTo>
                  <a:pt x="11183964" y="6190876"/>
                  <a:pt x="11184916" y="6180546"/>
                  <a:pt x="11179009" y="6175019"/>
                </a:cubicBezTo>
                <a:close/>
                <a:moveTo>
                  <a:pt x="11130076" y="6342167"/>
                </a:moveTo>
                <a:lnTo>
                  <a:pt x="11123940" y="6344683"/>
                </a:lnTo>
                <a:cubicBezTo>
                  <a:pt x="11119481" y="6346513"/>
                  <a:pt x="11116661" y="6350553"/>
                  <a:pt x="11115556" y="6355013"/>
                </a:cubicBezTo>
                <a:lnTo>
                  <a:pt x="11110792" y="6347542"/>
                </a:lnTo>
                <a:cubicBezTo>
                  <a:pt x="11106486" y="6340718"/>
                  <a:pt x="11096958" y="6338698"/>
                  <a:pt x="11090176" y="6343006"/>
                </a:cubicBezTo>
                <a:cubicBezTo>
                  <a:pt x="11083353" y="6347389"/>
                  <a:pt x="11081333" y="6356805"/>
                  <a:pt x="11085640" y="6363628"/>
                </a:cubicBezTo>
                <a:lnTo>
                  <a:pt x="11090671" y="6371556"/>
                </a:lnTo>
                <a:cubicBezTo>
                  <a:pt x="11092881" y="6375063"/>
                  <a:pt x="11096463" y="6377236"/>
                  <a:pt x="11100351" y="6377998"/>
                </a:cubicBezTo>
                <a:cubicBezTo>
                  <a:pt x="11099474" y="6379561"/>
                  <a:pt x="11098749" y="6381276"/>
                  <a:pt x="11098331" y="6383106"/>
                </a:cubicBezTo>
                <a:lnTo>
                  <a:pt x="11096883" y="6389548"/>
                </a:lnTo>
                <a:cubicBezTo>
                  <a:pt x="11095130" y="6397438"/>
                  <a:pt x="11102180" y="6405329"/>
                  <a:pt x="11109687" y="6406320"/>
                </a:cubicBezTo>
                <a:cubicBezTo>
                  <a:pt x="11118262" y="6407464"/>
                  <a:pt x="11124702" y="6401403"/>
                  <a:pt x="11126456" y="6393550"/>
                </a:cubicBezTo>
                <a:lnTo>
                  <a:pt x="11127904" y="6387070"/>
                </a:lnTo>
                <a:cubicBezTo>
                  <a:pt x="11129581" y="6379523"/>
                  <a:pt x="11123140" y="6372128"/>
                  <a:pt x="11116013" y="6370603"/>
                </a:cubicBezTo>
                <a:cubicBezTo>
                  <a:pt x="11116699" y="6369345"/>
                  <a:pt x="11117347" y="6368126"/>
                  <a:pt x="11117652" y="6366715"/>
                </a:cubicBezTo>
                <a:cubicBezTo>
                  <a:pt x="11121578" y="6372280"/>
                  <a:pt x="11128933" y="6374796"/>
                  <a:pt x="11135449" y="6372166"/>
                </a:cubicBezTo>
                <a:lnTo>
                  <a:pt x="11141586" y="6369650"/>
                </a:lnTo>
                <a:cubicBezTo>
                  <a:pt x="11149054" y="6366563"/>
                  <a:pt x="11152675" y="6357490"/>
                  <a:pt x="11149550" y="6350095"/>
                </a:cubicBezTo>
                <a:cubicBezTo>
                  <a:pt x="11146425" y="6342624"/>
                  <a:pt x="11137545" y="6339118"/>
                  <a:pt x="11130076" y="6342167"/>
                </a:cubicBezTo>
                <a:close/>
                <a:moveTo>
                  <a:pt x="11195434" y="6472645"/>
                </a:moveTo>
                <a:cubicBezTo>
                  <a:pt x="11196807" y="6469863"/>
                  <a:pt x="11197187" y="6466508"/>
                  <a:pt x="11195548" y="6462506"/>
                </a:cubicBezTo>
                <a:cubicBezTo>
                  <a:pt x="11188346" y="6444972"/>
                  <a:pt x="11159420" y="6452443"/>
                  <a:pt x="11166738" y="6470206"/>
                </a:cubicBezTo>
                <a:cubicBezTo>
                  <a:pt x="11170091" y="6478440"/>
                  <a:pt x="11178247" y="6480994"/>
                  <a:pt x="11185221" y="6479735"/>
                </a:cubicBezTo>
                <a:cubicBezTo>
                  <a:pt x="11184421" y="6481108"/>
                  <a:pt x="11183620" y="6482480"/>
                  <a:pt x="11183201" y="6484272"/>
                </a:cubicBezTo>
                <a:cubicBezTo>
                  <a:pt x="11179009" y="6502988"/>
                  <a:pt x="11208430" y="6507867"/>
                  <a:pt x="11212621" y="6489151"/>
                </a:cubicBezTo>
                <a:cubicBezTo>
                  <a:pt x="11215213" y="6477448"/>
                  <a:pt x="11204733" y="6471159"/>
                  <a:pt x="11195434" y="6472645"/>
                </a:cubicBezTo>
                <a:close/>
                <a:moveTo>
                  <a:pt x="11107210" y="6554790"/>
                </a:moveTo>
                <a:cubicBezTo>
                  <a:pt x="11105076" y="6555591"/>
                  <a:pt x="11103094" y="6556734"/>
                  <a:pt x="11101570" y="6558602"/>
                </a:cubicBezTo>
                <a:cubicBezTo>
                  <a:pt x="11096540" y="6564816"/>
                  <a:pt x="11096501" y="6574192"/>
                  <a:pt x="11102790" y="6579682"/>
                </a:cubicBezTo>
                <a:cubicBezTo>
                  <a:pt x="11103018" y="6579872"/>
                  <a:pt x="11103247" y="6580063"/>
                  <a:pt x="11103476" y="6580291"/>
                </a:cubicBezTo>
                <a:cubicBezTo>
                  <a:pt x="11104390" y="6584484"/>
                  <a:pt x="11106867" y="6588258"/>
                  <a:pt x="11111097" y="6589859"/>
                </a:cubicBezTo>
                <a:cubicBezTo>
                  <a:pt x="11116624" y="6591918"/>
                  <a:pt x="11121883" y="6593327"/>
                  <a:pt x="11127485" y="6590507"/>
                </a:cubicBezTo>
                <a:cubicBezTo>
                  <a:pt x="11131829" y="6588334"/>
                  <a:pt x="11134383" y="6584446"/>
                  <a:pt x="11135335" y="6580139"/>
                </a:cubicBezTo>
                <a:lnTo>
                  <a:pt x="11140479" y="6578043"/>
                </a:lnTo>
                <a:cubicBezTo>
                  <a:pt x="11147683" y="6575069"/>
                  <a:pt x="11152370" y="6566302"/>
                  <a:pt x="11149093" y="6558793"/>
                </a:cubicBezTo>
                <a:cubicBezTo>
                  <a:pt x="11145929" y="6551550"/>
                  <a:pt x="11137584" y="6547014"/>
                  <a:pt x="11129847" y="6550178"/>
                </a:cubicBezTo>
                <a:lnTo>
                  <a:pt x="11129581" y="6550292"/>
                </a:lnTo>
                <a:cubicBezTo>
                  <a:pt x="11130647" y="6548691"/>
                  <a:pt x="11131563" y="6546938"/>
                  <a:pt x="11132020" y="6544765"/>
                </a:cubicBezTo>
                <a:cubicBezTo>
                  <a:pt x="11136211" y="6526049"/>
                  <a:pt x="11106448" y="6523572"/>
                  <a:pt x="11102294" y="6542059"/>
                </a:cubicBezTo>
                <a:cubicBezTo>
                  <a:pt x="11100999" y="6548120"/>
                  <a:pt x="11103399" y="6552313"/>
                  <a:pt x="11107210" y="6554790"/>
                </a:cubicBezTo>
                <a:close/>
                <a:moveTo>
                  <a:pt x="11175541" y="6623822"/>
                </a:moveTo>
                <a:cubicBezTo>
                  <a:pt x="11179732" y="6605106"/>
                  <a:pt x="11150160" y="6601180"/>
                  <a:pt x="11145968" y="6619858"/>
                </a:cubicBezTo>
                <a:cubicBezTo>
                  <a:pt x="11141738" y="6638536"/>
                  <a:pt x="11171349" y="6642462"/>
                  <a:pt x="11175541" y="6623822"/>
                </a:cubicBezTo>
                <a:close/>
                <a:moveTo>
                  <a:pt x="11183353" y="6607469"/>
                </a:moveTo>
                <a:lnTo>
                  <a:pt x="11189832" y="6608918"/>
                </a:lnTo>
                <a:cubicBezTo>
                  <a:pt x="11197682" y="6610671"/>
                  <a:pt x="11205991" y="6606898"/>
                  <a:pt x="11208353" y="6598817"/>
                </a:cubicBezTo>
                <a:cubicBezTo>
                  <a:pt x="11210526" y="6591460"/>
                  <a:pt x="11206143" y="6582083"/>
                  <a:pt x="11198255" y="6580291"/>
                </a:cubicBezTo>
                <a:lnTo>
                  <a:pt x="11191775" y="6578843"/>
                </a:lnTo>
                <a:cubicBezTo>
                  <a:pt x="11183925" y="6577089"/>
                  <a:pt x="11175618" y="6580863"/>
                  <a:pt x="11173254" y="6588944"/>
                </a:cubicBezTo>
                <a:cubicBezTo>
                  <a:pt x="11171082" y="6596301"/>
                  <a:pt x="11175464" y="6605678"/>
                  <a:pt x="11183353" y="6607469"/>
                </a:cubicBezTo>
                <a:close/>
                <a:moveTo>
                  <a:pt x="11153895" y="6498032"/>
                </a:moveTo>
                <a:cubicBezTo>
                  <a:pt x="11151646" y="6489341"/>
                  <a:pt x="11146349" y="6481832"/>
                  <a:pt x="11137622" y="6477982"/>
                </a:cubicBezTo>
                <a:cubicBezTo>
                  <a:pt x="11130495" y="6474818"/>
                  <a:pt x="11121235" y="6475771"/>
                  <a:pt x="11117233" y="6483471"/>
                </a:cubicBezTo>
                <a:cubicBezTo>
                  <a:pt x="11113842" y="6490028"/>
                  <a:pt x="11115099" y="6500472"/>
                  <a:pt x="11122721" y="6503826"/>
                </a:cubicBezTo>
                <a:cubicBezTo>
                  <a:pt x="11123559" y="6504207"/>
                  <a:pt x="11124322" y="6504665"/>
                  <a:pt x="11125122" y="6505084"/>
                </a:cubicBezTo>
                <a:cubicBezTo>
                  <a:pt x="11125122" y="6505122"/>
                  <a:pt x="11125122" y="6505161"/>
                  <a:pt x="11125160" y="6505198"/>
                </a:cubicBezTo>
                <a:cubicBezTo>
                  <a:pt x="11125160" y="6505275"/>
                  <a:pt x="11125197" y="6505351"/>
                  <a:pt x="11125236" y="6505465"/>
                </a:cubicBezTo>
                <a:cubicBezTo>
                  <a:pt x="11125236" y="6505618"/>
                  <a:pt x="11125236" y="6506037"/>
                  <a:pt x="11125274" y="6506837"/>
                </a:cubicBezTo>
                <a:cubicBezTo>
                  <a:pt x="11125465" y="6513928"/>
                  <a:pt x="11130724" y="6519760"/>
                  <a:pt x="11137508" y="6521094"/>
                </a:cubicBezTo>
                <a:cubicBezTo>
                  <a:pt x="11137622" y="6521399"/>
                  <a:pt x="11137622" y="6521780"/>
                  <a:pt x="11137813" y="6522047"/>
                </a:cubicBezTo>
                <a:cubicBezTo>
                  <a:pt x="11142195" y="6529785"/>
                  <a:pt x="11150655" y="6530737"/>
                  <a:pt x="11158163" y="6527650"/>
                </a:cubicBezTo>
                <a:lnTo>
                  <a:pt x="11164298" y="6525135"/>
                </a:lnTo>
                <a:cubicBezTo>
                  <a:pt x="11171768" y="6522047"/>
                  <a:pt x="11173521" y="6511145"/>
                  <a:pt x="11169900" y="6504779"/>
                </a:cubicBezTo>
                <a:cubicBezTo>
                  <a:pt x="11166318" y="6498528"/>
                  <a:pt x="11160107" y="6496851"/>
                  <a:pt x="11153895" y="6498032"/>
                </a:cubicBezTo>
                <a:close/>
                <a:moveTo>
                  <a:pt x="11117424" y="6463954"/>
                </a:moveTo>
                <a:cubicBezTo>
                  <a:pt x="11110145" y="6446153"/>
                  <a:pt x="11082439" y="6457246"/>
                  <a:pt x="11089717" y="6475047"/>
                </a:cubicBezTo>
                <a:cubicBezTo>
                  <a:pt x="11097035" y="6492848"/>
                  <a:pt x="11124740" y="6481756"/>
                  <a:pt x="11117424" y="6463954"/>
                </a:cubicBezTo>
                <a:close/>
                <a:moveTo>
                  <a:pt x="11082630" y="6621764"/>
                </a:moveTo>
                <a:lnTo>
                  <a:pt x="11087660" y="6629693"/>
                </a:lnTo>
                <a:cubicBezTo>
                  <a:pt x="11089222" y="6632132"/>
                  <a:pt x="11091623" y="6633619"/>
                  <a:pt x="11094291" y="6634571"/>
                </a:cubicBezTo>
                <a:cubicBezTo>
                  <a:pt x="11097035" y="6635944"/>
                  <a:pt x="11100046" y="6636173"/>
                  <a:pt x="11103056" y="6635448"/>
                </a:cubicBezTo>
                <a:cubicBezTo>
                  <a:pt x="11103208" y="6635410"/>
                  <a:pt x="11103361" y="6635334"/>
                  <a:pt x="11103513" y="6635296"/>
                </a:cubicBezTo>
                <a:cubicBezTo>
                  <a:pt x="11105076" y="6634877"/>
                  <a:pt x="11106562" y="6634229"/>
                  <a:pt x="11107972" y="6633352"/>
                </a:cubicBezTo>
                <a:cubicBezTo>
                  <a:pt x="11108124" y="6633275"/>
                  <a:pt x="11108353" y="6633238"/>
                  <a:pt x="11108506" y="6633123"/>
                </a:cubicBezTo>
                <a:cubicBezTo>
                  <a:pt x="11108697" y="6633008"/>
                  <a:pt x="11108772" y="6632780"/>
                  <a:pt x="11108963" y="6632628"/>
                </a:cubicBezTo>
                <a:cubicBezTo>
                  <a:pt x="11114299" y="6628701"/>
                  <a:pt x="11117729" y="6621954"/>
                  <a:pt x="11114527" y="6614179"/>
                </a:cubicBezTo>
                <a:cubicBezTo>
                  <a:pt x="11113270" y="6611091"/>
                  <a:pt x="11111326" y="6609261"/>
                  <a:pt x="11109192" y="6607927"/>
                </a:cubicBezTo>
                <a:cubicBezTo>
                  <a:pt x="11108430" y="6606745"/>
                  <a:pt x="11107667" y="6605564"/>
                  <a:pt x="11106944" y="6604344"/>
                </a:cubicBezTo>
                <a:cubicBezTo>
                  <a:pt x="11102637" y="6597520"/>
                  <a:pt x="11092385" y="6596415"/>
                  <a:pt x="11086135" y="6600913"/>
                </a:cubicBezTo>
                <a:cubicBezTo>
                  <a:pt x="11079199" y="6605869"/>
                  <a:pt x="11078323" y="6614941"/>
                  <a:pt x="11082630" y="6621764"/>
                </a:cubicBezTo>
                <a:close/>
                <a:moveTo>
                  <a:pt x="11224169" y="6427552"/>
                </a:moveTo>
                <a:lnTo>
                  <a:pt x="11223216" y="6426065"/>
                </a:lnTo>
                <a:cubicBezTo>
                  <a:pt x="11225731" y="6424121"/>
                  <a:pt x="11227789" y="6421377"/>
                  <a:pt x="11228666" y="6417526"/>
                </a:cubicBezTo>
                <a:cubicBezTo>
                  <a:pt x="11230153" y="6410894"/>
                  <a:pt x="11227370" y="6406168"/>
                  <a:pt x="11222987" y="6403614"/>
                </a:cubicBezTo>
                <a:cubicBezTo>
                  <a:pt x="11221958" y="6399802"/>
                  <a:pt x="11219215" y="6396867"/>
                  <a:pt x="11215746" y="6394961"/>
                </a:cubicBezTo>
                <a:cubicBezTo>
                  <a:pt x="11218148" y="6394884"/>
                  <a:pt x="11220549" y="6394351"/>
                  <a:pt x="11222759" y="6393093"/>
                </a:cubicBezTo>
                <a:cubicBezTo>
                  <a:pt x="11224588" y="6396295"/>
                  <a:pt x="11227408" y="6398887"/>
                  <a:pt x="11231105" y="6399725"/>
                </a:cubicBezTo>
                <a:lnTo>
                  <a:pt x="11244062" y="6402623"/>
                </a:lnTo>
                <a:cubicBezTo>
                  <a:pt x="11251913" y="6404376"/>
                  <a:pt x="11260220" y="6400679"/>
                  <a:pt x="11262622" y="6392597"/>
                </a:cubicBezTo>
                <a:cubicBezTo>
                  <a:pt x="11264794" y="6385279"/>
                  <a:pt x="11260449" y="6375825"/>
                  <a:pt x="11252561" y="6374034"/>
                </a:cubicBezTo>
                <a:lnTo>
                  <a:pt x="11239642" y="6371137"/>
                </a:lnTo>
                <a:cubicBezTo>
                  <a:pt x="11236288" y="6370374"/>
                  <a:pt x="11232935" y="6370832"/>
                  <a:pt x="11229885" y="6371976"/>
                </a:cubicBezTo>
                <a:cubicBezTo>
                  <a:pt x="11222226" y="6355318"/>
                  <a:pt x="11197225" y="6369955"/>
                  <a:pt x="11204314" y="6387261"/>
                </a:cubicBezTo>
                <a:cubicBezTo>
                  <a:pt x="11205153" y="6389357"/>
                  <a:pt x="11206296" y="6390882"/>
                  <a:pt x="11207591" y="6392102"/>
                </a:cubicBezTo>
                <a:lnTo>
                  <a:pt x="11206219" y="6391797"/>
                </a:lnTo>
                <a:cubicBezTo>
                  <a:pt x="11201227" y="6390691"/>
                  <a:pt x="11195853" y="6392293"/>
                  <a:pt x="11192119" y="6395723"/>
                </a:cubicBezTo>
                <a:cubicBezTo>
                  <a:pt x="11188727" y="6383830"/>
                  <a:pt x="11170053" y="6381047"/>
                  <a:pt x="11164527" y="6393626"/>
                </a:cubicBezTo>
                <a:cubicBezTo>
                  <a:pt x="11156448" y="6394847"/>
                  <a:pt x="11148864" y="6403194"/>
                  <a:pt x="11150998" y="6413067"/>
                </a:cubicBezTo>
                <a:cubicBezTo>
                  <a:pt x="11146692" y="6408340"/>
                  <a:pt x="11141470" y="6404643"/>
                  <a:pt x="11135145" y="6403004"/>
                </a:cubicBezTo>
                <a:cubicBezTo>
                  <a:pt x="11127599" y="6401060"/>
                  <a:pt x="11118719" y="6406587"/>
                  <a:pt x="11117347" y="6414325"/>
                </a:cubicBezTo>
                <a:cubicBezTo>
                  <a:pt x="11115899" y="6422520"/>
                  <a:pt x="11120587" y="6430068"/>
                  <a:pt x="11128666" y="6432126"/>
                </a:cubicBezTo>
                <a:cubicBezTo>
                  <a:pt x="11128895" y="6432164"/>
                  <a:pt x="11129047" y="6432202"/>
                  <a:pt x="11129199" y="6432240"/>
                </a:cubicBezTo>
                <a:cubicBezTo>
                  <a:pt x="11129276" y="6432278"/>
                  <a:pt x="11129313" y="6432316"/>
                  <a:pt x="11129352" y="6432355"/>
                </a:cubicBezTo>
                <a:cubicBezTo>
                  <a:pt x="11129428" y="6432431"/>
                  <a:pt x="11129390" y="6432392"/>
                  <a:pt x="11129466" y="6432507"/>
                </a:cubicBezTo>
                <a:cubicBezTo>
                  <a:pt x="11130000" y="6433307"/>
                  <a:pt x="11130457" y="6434185"/>
                  <a:pt x="11130876" y="6435099"/>
                </a:cubicBezTo>
                <a:cubicBezTo>
                  <a:pt x="11134459" y="6442304"/>
                  <a:pt x="11145358" y="6443447"/>
                  <a:pt x="11151532" y="6439406"/>
                </a:cubicBezTo>
                <a:cubicBezTo>
                  <a:pt x="11157820" y="6435290"/>
                  <a:pt x="11158925" y="6428466"/>
                  <a:pt x="11156982" y="6422063"/>
                </a:cubicBezTo>
                <a:cubicBezTo>
                  <a:pt x="11163956" y="6426179"/>
                  <a:pt x="11173864" y="6421872"/>
                  <a:pt x="11177523" y="6413867"/>
                </a:cubicBezTo>
                <a:cubicBezTo>
                  <a:pt x="11178780" y="6413944"/>
                  <a:pt x="11180000" y="6413944"/>
                  <a:pt x="11181219" y="6413753"/>
                </a:cubicBezTo>
                <a:cubicBezTo>
                  <a:pt x="11179657" y="6415239"/>
                  <a:pt x="11178285" y="6416955"/>
                  <a:pt x="11177484" y="6419318"/>
                </a:cubicBezTo>
                <a:cubicBezTo>
                  <a:pt x="11175084" y="6426294"/>
                  <a:pt x="11178857" y="6436472"/>
                  <a:pt x="11186784" y="6438263"/>
                </a:cubicBezTo>
                <a:lnTo>
                  <a:pt x="11193262" y="6439711"/>
                </a:lnTo>
                <a:cubicBezTo>
                  <a:pt x="11194482" y="6439978"/>
                  <a:pt x="11195739" y="6439940"/>
                  <a:pt x="11196959" y="6439978"/>
                </a:cubicBezTo>
                <a:lnTo>
                  <a:pt x="11197568" y="6440932"/>
                </a:lnTo>
                <a:cubicBezTo>
                  <a:pt x="11201875" y="6447716"/>
                  <a:pt x="11209878" y="6451452"/>
                  <a:pt x="11217614" y="6447564"/>
                </a:cubicBezTo>
                <a:cubicBezTo>
                  <a:pt x="11224169" y="6444247"/>
                  <a:pt x="11228514" y="6434413"/>
                  <a:pt x="11224169" y="6427552"/>
                </a:cubicBezTo>
                <a:close/>
                <a:moveTo>
                  <a:pt x="11233620" y="6537217"/>
                </a:moveTo>
                <a:cubicBezTo>
                  <a:pt x="11235792" y="6537675"/>
                  <a:pt x="11238003" y="6537561"/>
                  <a:pt x="11240137" y="6537141"/>
                </a:cubicBezTo>
                <a:cubicBezTo>
                  <a:pt x="11241051" y="6537523"/>
                  <a:pt x="11241890" y="6538018"/>
                  <a:pt x="11242919" y="6538247"/>
                </a:cubicBezTo>
                <a:lnTo>
                  <a:pt x="11249397" y="6539695"/>
                </a:lnTo>
                <a:cubicBezTo>
                  <a:pt x="11253933" y="6540725"/>
                  <a:pt x="11258581" y="6538628"/>
                  <a:pt x="11261936" y="6535312"/>
                </a:cubicBezTo>
                <a:cubicBezTo>
                  <a:pt x="11263499" y="6540953"/>
                  <a:pt x="11268147" y="6544879"/>
                  <a:pt x="11274397" y="6546290"/>
                </a:cubicBezTo>
                <a:lnTo>
                  <a:pt x="11280877" y="6547738"/>
                </a:lnTo>
                <a:cubicBezTo>
                  <a:pt x="11288498" y="6549454"/>
                  <a:pt x="11296920" y="6542173"/>
                  <a:pt x="11297454" y="6534702"/>
                </a:cubicBezTo>
                <a:cubicBezTo>
                  <a:pt x="11298102" y="6525973"/>
                  <a:pt x="11292614" y="6519950"/>
                  <a:pt x="11284420" y="6518082"/>
                </a:cubicBezTo>
                <a:lnTo>
                  <a:pt x="11277942" y="6516634"/>
                </a:lnTo>
                <a:cubicBezTo>
                  <a:pt x="11273559" y="6515681"/>
                  <a:pt x="11269100" y="6517777"/>
                  <a:pt x="11265861" y="6521018"/>
                </a:cubicBezTo>
                <a:cubicBezTo>
                  <a:pt x="11264336" y="6515528"/>
                  <a:pt x="11259915" y="6511526"/>
                  <a:pt x="11253818" y="6510154"/>
                </a:cubicBezTo>
                <a:lnTo>
                  <a:pt x="11251913" y="6509735"/>
                </a:lnTo>
                <a:cubicBezTo>
                  <a:pt x="11250122" y="6505885"/>
                  <a:pt x="11246958" y="6502759"/>
                  <a:pt x="11242538" y="6501806"/>
                </a:cubicBezTo>
                <a:cubicBezTo>
                  <a:pt x="11234840" y="6500205"/>
                  <a:pt x="11226189" y="6504360"/>
                  <a:pt x="11224360" y="6512517"/>
                </a:cubicBezTo>
                <a:lnTo>
                  <a:pt x="11222912" y="6518997"/>
                </a:lnTo>
                <a:cubicBezTo>
                  <a:pt x="11221196" y="6526621"/>
                  <a:pt x="11225541" y="6535502"/>
                  <a:pt x="11233620" y="6537217"/>
                </a:cubicBezTo>
                <a:close/>
                <a:moveTo>
                  <a:pt x="11306752" y="6241001"/>
                </a:moveTo>
                <a:lnTo>
                  <a:pt x="11313232" y="6242450"/>
                </a:lnTo>
                <a:cubicBezTo>
                  <a:pt x="11315557" y="6242983"/>
                  <a:pt x="11317957" y="6242793"/>
                  <a:pt x="11320243" y="6242259"/>
                </a:cubicBezTo>
                <a:cubicBezTo>
                  <a:pt x="11322187" y="6244737"/>
                  <a:pt x="11324893" y="6246757"/>
                  <a:pt x="11328932" y="6247443"/>
                </a:cubicBezTo>
                <a:cubicBezTo>
                  <a:pt x="11347721" y="6250569"/>
                  <a:pt x="11352903" y="6221409"/>
                  <a:pt x="11334078" y="6218283"/>
                </a:cubicBezTo>
                <a:cubicBezTo>
                  <a:pt x="11331905" y="6217902"/>
                  <a:pt x="11329962" y="6218092"/>
                  <a:pt x="11328171" y="6218473"/>
                </a:cubicBezTo>
                <a:cubicBezTo>
                  <a:pt x="11326341" y="6216186"/>
                  <a:pt x="11324055" y="6214319"/>
                  <a:pt x="11320968" y="6213632"/>
                </a:cubicBezTo>
                <a:lnTo>
                  <a:pt x="11314489" y="6212184"/>
                </a:lnTo>
                <a:cubicBezTo>
                  <a:pt x="11306905" y="6210469"/>
                  <a:pt x="11297988" y="6214586"/>
                  <a:pt x="11296196" y="6222705"/>
                </a:cubicBezTo>
                <a:cubicBezTo>
                  <a:pt x="11294557" y="6230367"/>
                  <a:pt x="11298597" y="6239171"/>
                  <a:pt x="11306752" y="6241001"/>
                </a:cubicBezTo>
                <a:close/>
                <a:moveTo>
                  <a:pt x="11305952" y="6296273"/>
                </a:moveTo>
                <a:cubicBezTo>
                  <a:pt x="11304695" y="6303934"/>
                  <a:pt x="11311516" y="6312092"/>
                  <a:pt x="11319177" y="6312511"/>
                </a:cubicBezTo>
                <a:cubicBezTo>
                  <a:pt x="11327598" y="6313007"/>
                  <a:pt x="11334039" y="6307479"/>
                  <a:pt x="11335412" y="6299284"/>
                </a:cubicBezTo>
                <a:lnTo>
                  <a:pt x="11336478" y="6292804"/>
                </a:lnTo>
                <a:cubicBezTo>
                  <a:pt x="11337736" y="6285142"/>
                  <a:pt x="11330914" y="6276985"/>
                  <a:pt x="11323255" y="6276565"/>
                </a:cubicBezTo>
                <a:cubicBezTo>
                  <a:pt x="11314832" y="6276070"/>
                  <a:pt x="11308391" y="6281597"/>
                  <a:pt x="11307020" y="6289792"/>
                </a:cubicBezTo>
                <a:lnTo>
                  <a:pt x="11305952" y="6296273"/>
                </a:lnTo>
                <a:close/>
                <a:moveTo>
                  <a:pt x="11332591" y="6362255"/>
                </a:moveTo>
                <a:cubicBezTo>
                  <a:pt x="11339412" y="6364733"/>
                  <a:pt x="11349931" y="6361264"/>
                  <a:pt x="11351722" y="6353336"/>
                </a:cubicBezTo>
                <a:lnTo>
                  <a:pt x="11353171" y="6346856"/>
                </a:lnTo>
                <a:cubicBezTo>
                  <a:pt x="11354923" y="6339003"/>
                  <a:pt x="11352523" y="6330732"/>
                  <a:pt x="11344253" y="6327720"/>
                </a:cubicBezTo>
                <a:cubicBezTo>
                  <a:pt x="11337431" y="6325243"/>
                  <a:pt x="11326912" y="6328749"/>
                  <a:pt x="11325121" y="6336640"/>
                </a:cubicBezTo>
                <a:lnTo>
                  <a:pt x="11323673" y="6343120"/>
                </a:lnTo>
                <a:cubicBezTo>
                  <a:pt x="11321921" y="6350973"/>
                  <a:pt x="11324321" y="6359244"/>
                  <a:pt x="11332591" y="6362255"/>
                </a:cubicBezTo>
                <a:close/>
                <a:moveTo>
                  <a:pt x="11357401" y="6293185"/>
                </a:moveTo>
                <a:lnTo>
                  <a:pt x="11363879" y="6294633"/>
                </a:lnTo>
                <a:cubicBezTo>
                  <a:pt x="11367310" y="6295396"/>
                  <a:pt x="11370930" y="6294596"/>
                  <a:pt x="11373978" y="6292804"/>
                </a:cubicBezTo>
                <a:cubicBezTo>
                  <a:pt x="11378513" y="6298522"/>
                  <a:pt x="11386059" y="6301190"/>
                  <a:pt x="11392995" y="6297531"/>
                </a:cubicBezTo>
                <a:cubicBezTo>
                  <a:pt x="11399702" y="6294024"/>
                  <a:pt x="11403552" y="6284227"/>
                  <a:pt x="11399245" y="6277404"/>
                </a:cubicBezTo>
                <a:lnTo>
                  <a:pt x="11394215" y="6269476"/>
                </a:lnTo>
                <a:cubicBezTo>
                  <a:pt x="11389908" y="6262653"/>
                  <a:pt x="11381601" y="6259260"/>
                  <a:pt x="11374055" y="6263224"/>
                </a:cubicBezTo>
                <a:cubicBezTo>
                  <a:pt x="11372835" y="6263872"/>
                  <a:pt x="11371767" y="6264787"/>
                  <a:pt x="11370777" y="6265778"/>
                </a:cubicBezTo>
                <a:cubicBezTo>
                  <a:pt x="11370319" y="6265625"/>
                  <a:pt x="11369862" y="6265435"/>
                  <a:pt x="11369367" y="6265321"/>
                </a:cubicBezTo>
                <a:lnTo>
                  <a:pt x="11362888" y="6263872"/>
                </a:lnTo>
                <a:cubicBezTo>
                  <a:pt x="11355267" y="6262157"/>
                  <a:pt x="11346578" y="6268027"/>
                  <a:pt x="11345473" y="6275804"/>
                </a:cubicBezTo>
                <a:cubicBezTo>
                  <a:pt x="11344328" y="6283999"/>
                  <a:pt x="11349246" y="6291318"/>
                  <a:pt x="11357401" y="6293185"/>
                </a:cubicBezTo>
                <a:close/>
                <a:moveTo>
                  <a:pt x="11386288" y="6228994"/>
                </a:moveTo>
                <a:lnTo>
                  <a:pt x="11388536" y="6227393"/>
                </a:lnTo>
                <a:cubicBezTo>
                  <a:pt x="11395015" y="6222743"/>
                  <a:pt x="11398406" y="6214738"/>
                  <a:pt x="11394215" y="6207228"/>
                </a:cubicBezTo>
                <a:cubicBezTo>
                  <a:pt x="11390633" y="6200863"/>
                  <a:pt x="11380610" y="6196899"/>
                  <a:pt x="11374055" y="6201587"/>
                </a:cubicBezTo>
                <a:lnTo>
                  <a:pt x="11366471" y="6207000"/>
                </a:lnTo>
                <a:cubicBezTo>
                  <a:pt x="11359954" y="6211650"/>
                  <a:pt x="11356601" y="6219655"/>
                  <a:pt x="11360792" y="6227165"/>
                </a:cubicBezTo>
                <a:cubicBezTo>
                  <a:pt x="11361783" y="6228918"/>
                  <a:pt x="11363269" y="6230443"/>
                  <a:pt x="11365022" y="6231739"/>
                </a:cubicBezTo>
                <a:cubicBezTo>
                  <a:pt x="11363765" y="6233378"/>
                  <a:pt x="11362812" y="6235360"/>
                  <a:pt x="11362431" y="6237571"/>
                </a:cubicBezTo>
                <a:lnTo>
                  <a:pt x="11361326" y="6244051"/>
                </a:lnTo>
                <a:cubicBezTo>
                  <a:pt x="11360069" y="6251674"/>
                  <a:pt x="11364870" y="6260251"/>
                  <a:pt x="11372949" y="6261509"/>
                </a:cubicBezTo>
                <a:cubicBezTo>
                  <a:pt x="11380647" y="6262691"/>
                  <a:pt x="11389031" y="6258078"/>
                  <a:pt x="11390365" y="6249883"/>
                </a:cubicBezTo>
                <a:lnTo>
                  <a:pt x="11391470" y="6243403"/>
                </a:lnTo>
                <a:cubicBezTo>
                  <a:pt x="11392347" y="6238104"/>
                  <a:pt x="11390290" y="6232425"/>
                  <a:pt x="11386288" y="6228994"/>
                </a:cubicBezTo>
                <a:close/>
                <a:moveTo>
                  <a:pt x="11396920" y="6152262"/>
                </a:moveTo>
                <a:cubicBezTo>
                  <a:pt x="11399169" y="6150051"/>
                  <a:pt x="11400922" y="6147307"/>
                  <a:pt x="11401379" y="6144105"/>
                </a:cubicBezTo>
                <a:cubicBezTo>
                  <a:pt x="11402561" y="6136024"/>
                  <a:pt x="11396729" y="6128667"/>
                  <a:pt x="11388841" y="6127333"/>
                </a:cubicBezTo>
                <a:lnTo>
                  <a:pt x="11382363" y="6126266"/>
                </a:lnTo>
                <a:cubicBezTo>
                  <a:pt x="11374474" y="6124931"/>
                  <a:pt x="11366699" y="6131031"/>
                  <a:pt x="11365594" y="6138806"/>
                </a:cubicBezTo>
                <a:cubicBezTo>
                  <a:pt x="11364642" y="6145286"/>
                  <a:pt x="11368338" y="6151195"/>
                  <a:pt x="11373902" y="6153978"/>
                </a:cubicBezTo>
                <a:cubicBezTo>
                  <a:pt x="11373064" y="6155350"/>
                  <a:pt x="11372226" y="6156760"/>
                  <a:pt x="11371806" y="6158628"/>
                </a:cubicBezTo>
                <a:cubicBezTo>
                  <a:pt x="11367576" y="6177382"/>
                  <a:pt x="11396654" y="6184206"/>
                  <a:pt x="11400845" y="6165489"/>
                </a:cubicBezTo>
                <a:cubicBezTo>
                  <a:pt x="11402104" y="6159772"/>
                  <a:pt x="11400160" y="6155350"/>
                  <a:pt x="11396920" y="6152262"/>
                </a:cubicBezTo>
                <a:close/>
                <a:moveTo>
                  <a:pt x="11325236" y="5882843"/>
                </a:moveTo>
                <a:cubicBezTo>
                  <a:pt x="11320129" y="5876744"/>
                  <a:pt x="11310982" y="5874953"/>
                  <a:pt x="11304466" y="5880060"/>
                </a:cubicBezTo>
                <a:lnTo>
                  <a:pt x="11303743" y="5880632"/>
                </a:lnTo>
                <a:cubicBezTo>
                  <a:pt x="11299474" y="5880746"/>
                  <a:pt x="11295358" y="5882424"/>
                  <a:pt x="11292995" y="5886273"/>
                </a:cubicBezTo>
                <a:cubicBezTo>
                  <a:pt x="11289947" y="5891229"/>
                  <a:pt x="11287584" y="5896146"/>
                  <a:pt x="11289261" y="5902131"/>
                </a:cubicBezTo>
                <a:cubicBezTo>
                  <a:pt x="11291547" y="5910326"/>
                  <a:pt x="11299855" y="5914824"/>
                  <a:pt x="11307972" y="5912614"/>
                </a:cubicBezTo>
                <a:cubicBezTo>
                  <a:pt x="11313536" y="5911127"/>
                  <a:pt x="11317995" y="5907086"/>
                  <a:pt x="11322454" y="5903617"/>
                </a:cubicBezTo>
                <a:cubicBezTo>
                  <a:pt x="11328552" y="5898815"/>
                  <a:pt x="11330419" y="5889018"/>
                  <a:pt x="11325236" y="5882843"/>
                </a:cubicBezTo>
                <a:close/>
                <a:moveTo>
                  <a:pt x="11254238" y="5612699"/>
                </a:moveTo>
                <a:cubicBezTo>
                  <a:pt x="11236783" y="5605038"/>
                  <a:pt x="11228208" y="5633436"/>
                  <a:pt x="11245472" y="5640983"/>
                </a:cubicBezTo>
                <a:cubicBezTo>
                  <a:pt x="11262927" y="5648645"/>
                  <a:pt x="11271501" y="5620285"/>
                  <a:pt x="11254238" y="5612699"/>
                </a:cubicBezTo>
                <a:close/>
                <a:moveTo>
                  <a:pt x="11227980" y="5697970"/>
                </a:moveTo>
                <a:cubicBezTo>
                  <a:pt x="11245435" y="5705594"/>
                  <a:pt x="11253551" y="5677081"/>
                  <a:pt x="11236326" y="5669533"/>
                </a:cubicBezTo>
                <a:cubicBezTo>
                  <a:pt x="11218871" y="5661910"/>
                  <a:pt x="11210716" y="5690422"/>
                  <a:pt x="11227980" y="5697970"/>
                </a:cubicBezTo>
                <a:close/>
                <a:moveTo>
                  <a:pt x="11138727" y="6029293"/>
                </a:moveTo>
                <a:cubicBezTo>
                  <a:pt x="11136022" y="6048352"/>
                  <a:pt x="11165518" y="6052812"/>
                  <a:pt x="11168224" y="6033791"/>
                </a:cubicBezTo>
                <a:cubicBezTo>
                  <a:pt x="11170968" y="6014770"/>
                  <a:pt x="11141470" y="6010272"/>
                  <a:pt x="11138727" y="6029293"/>
                </a:cubicBezTo>
                <a:close/>
                <a:moveTo>
                  <a:pt x="11068871" y="6406396"/>
                </a:moveTo>
                <a:cubicBezTo>
                  <a:pt x="11069444" y="6406205"/>
                  <a:pt x="11070091" y="6406282"/>
                  <a:pt x="11070625" y="6406015"/>
                </a:cubicBezTo>
                <a:cubicBezTo>
                  <a:pt x="11078019" y="6402432"/>
                  <a:pt x="11081639" y="6394122"/>
                  <a:pt x="11078476" y="6386422"/>
                </a:cubicBezTo>
                <a:lnTo>
                  <a:pt x="11075960" y="6380285"/>
                </a:lnTo>
                <a:cubicBezTo>
                  <a:pt x="11072987" y="6373081"/>
                  <a:pt x="11063537" y="6369002"/>
                  <a:pt x="11056371" y="6372433"/>
                </a:cubicBezTo>
                <a:cubicBezTo>
                  <a:pt x="11049016" y="6375978"/>
                  <a:pt x="11045359" y="6384288"/>
                  <a:pt x="11048521" y="6392026"/>
                </a:cubicBezTo>
                <a:lnTo>
                  <a:pt x="11048636" y="6392330"/>
                </a:lnTo>
                <a:cubicBezTo>
                  <a:pt x="11043986" y="6394274"/>
                  <a:pt x="11040595" y="6398315"/>
                  <a:pt x="11039337" y="6403842"/>
                </a:cubicBezTo>
                <a:lnTo>
                  <a:pt x="11037889" y="6410284"/>
                </a:lnTo>
                <a:cubicBezTo>
                  <a:pt x="11036173" y="6417946"/>
                  <a:pt x="11043109" y="6426408"/>
                  <a:pt x="11050655" y="6427056"/>
                </a:cubicBezTo>
                <a:cubicBezTo>
                  <a:pt x="11059307" y="6427857"/>
                  <a:pt x="11065594" y="6422444"/>
                  <a:pt x="11067423" y="6414287"/>
                </a:cubicBezTo>
                <a:lnTo>
                  <a:pt x="11068871" y="6407844"/>
                </a:lnTo>
                <a:cubicBezTo>
                  <a:pt x="11069024" y="6407349"/>
                  <a:pt x="11068796" y="6406853"/>
                  <a:pt x="11068871" y="6406396"/>
                </a:cubicBezTo>
                <a:close/>
                <a:moveTo>
                  <a:pt x="11010564" y="6423092"/>
                </a:moveTo>
                <a:cubicBezTo>
                  <a:pt x="11010945" y="6422978"/>
                  <a:pt x="11011364" y="6423092"/>
                  <a:pt x="11011784" y="6422940"/>
                </a:cubicBezTo>
                <a:lnTo>
                  <a:pt x="11017920" y="6420424"/>
                </a:lnTo>
                <a:cubicBezTo>
                  <a:pt x="11025389" y="6417336"/>
                  <a:pt x="11030000" y="6409522"/>
                  <a:pt x="11027294" y="6401517"/>
                </a:cubicBezTo>
                <a:cubicBezTo>
                  <a:pt x="11024855" y="6394274"/>
                  <a:pt x="11015899" y="6389052"/>
                  <a:pt x="11008392" y="6392140"/>
                </a:cubicBezTo>
                <a:lnTo>
                  <a:pt x="11002256" y="6394656"/>
                </a:lnTo>
                <a:cubicBezTo>
                  <a:pt x="10995320" y="6397515"/>
                  <a:pt x="10991090" y="6404566"/>
                  <a:pt x="10992690" y="6411961"/>
                </a:cubicBezTo>
                <a:cubicBezTo>
                  <a:pt x="10990670" y="6412266"/>
                  <a:pt x="10988688" y="6412915"/>
                  <a:pt x="10986936" y="6414096"/>
                </a:cubicBezTo>
                <a:cubicBezTo>
                  <a:pt x="10980076" y="6418594"/>
                  <a:pt x="10978324" y="6427933"/>
                  <a:pt x="10982667" y="6434756"/>
                </a:cubicBezTo>
                <a:lnTo>
                  <a:pt x="10987699" y="6442685"/>
                </a:lnTo>
                <a:cubicBezTo>
                  <a:pt x="10992004" y="6449470"/>
                  <a:pt x="11001684" y="6451338"/>
                  <a:pt x="11008354" y="6446954"/>
                </a:cubicBezTo>
                <a:cubicBezTo>
                  <a:pt x="11015213" y="6442456"/>
                  <a:pt x="11016966" y="6433117"/>
                  <a:pt x="11012622" y="6426294"/>
                </a:cubicBezTo>
                <a:cubicBezTo>
                  <a:pt x="11011936" y="6425227"/>
                  <a:pt x="11011250" y="6424159"/>
                  <a:pt x="11010564" y="6423092"/>
                </a:cubicBezTo>
                <a:close/>
                <a:moveTo>
                  <a:pt x="10992424" y="6325128"/>
                </a:moveTo>
                <a:cubicBezTo>
                  <a:pt x="10989756" y="6322460"/>
                  <a:pt x="10986288" y="6320592"/>
                  <a:pt x="10982820" y="6320326"/>
                </a:cubicBezTo>
                <a:cubicBezTo>
                  <a:pt x="10974055" y="6319639"/>
                  <a:pt x="10968301" y="6326081"/>
                  <a:pt x="10966776" y="6334010"/>
                </a:cubicBezTo>
                <a:cubicBezTo>
                  <a:pt x="10965023" y="6343158"/>
                  <a:pt x="10968110" y="6351964"/>
                  <a:pt x="10973749" y="6359129"/>
                </a:cubicBezTo>
                <a:cubicBezTo>
                  <a:pt x="10978552" y="6365267"/>
                  <a:pt x="10988917" y="6366372"/>
                  <a:pt x="10994786" y="6361035"/>
                </a:cubicBezTo>
                <a:cubicBezTo>
                  <a:pt x="11000884" y="6355470"/>
                  <a:pt x="11001875" y="6346589"/>
                  <a:pt x="10996692" y="6340033"/>
                </a:cubicBezTo>
                <a:cubicBezTo>
                  <a:pt x="10996425" y="6339651"/>
                  <a:pt x="10996388" y="6339651"/>
                  <a:pt x="10996235" y="6339422"/>
                </a:cubicBezTo>
                <a:cubicBezTo>
                  <a:pt x="10996158" y="6339270"/>
                  <a:pt x="10996158" y="6339270"/>
                  <a:pt x="10996120" y="6339155"/>
                </a:cubicBezTo>
                <a:cubicBezTo>
                  <a:pt x="10996120" y="6339155"/>
                  <a:pt x="10996120" y="6339155"/>
                  <a:pt x="10996120" y="6339155"/>
                </a:cubicBezTo>
                <a:cubicBezTo>
                  <a:pt x="10996197" y="6338241"/>
                  <a:pt x="10996349" y="6337288"/>
                  <a:pt x="10996540" y="6336373"/>
                </a:cubicBezTo>
                <a:cubicBezTo>
                  <a:pt x="10996845" y="6334810"/>
                  <a:pt x="10996540" y="6333323"/>
                  <a:pt x="10996197" y="6331875"/>
                </a:cubicBezTo>
                <a:cubicBezTo>
                  <a:pt x="11000160" y="6336601"/>
                  <a:pt x="11006715" y="6339155"/>
                  <a:pt x="11012736" y="6336601"/>
                </a:cubicBezTo>
                <a:cubicBezTo>
                  <a:pt x="11019977" y="6333514"/>
                  <a:pt x="11024702" y="6325167"/>
                  <a:pt x="11021502" y="6317428"/>
                </a:cubicBezTo>
                <a:lnTo>
                  <a:pt x="11018986" y="6311292"/>
                </a:lnTo>
                <a:cubicBezTo>
                  <a:pt x="11016013" y="6304087"/>
                  <a:pt x="11007401" y="6299284"/>
                  <a:pt x="10999817" y="6302524"/>
                </a:cubicBezTo>
                <a:cubicBezTo>
                  <a:pt x="10992576" y="6305612"/>
                  <a:pt x="10987888" y="6313998"/>
                  <a:pt x="10991052" y="6321698"/>
                </a:cubicBezTo>
                <a:lnTo>
                  <a:pt x="10992424" y="6325128"/>
                </a:lnTo>
                <a:close/>
                <a:moveTo>
                  <a:pt x="10952103" y="6368507"/>
                </a:moveTo>
                <a:cubicBezTo>
                  <a:pt x="10947912" y="6387185"/>
                  <a:pt x="10976608" y="6395418"/>
                  <a:pt x="10980801" y="6376626"/>
                </a:cubicBezTo>
                <a:cubicBezTo>
                  <a:pt x="10984992" y="6357948"/>
                  <a:pt x="10956333" y="6349715"/>
                  <a:pt x="10952103" y="6368507"/>
                </a:cubicBezTo>
                <a:close/>
                <a:moveTo>
                  <a:pt x="11033925" y="6287696"/>
                </a:moveTo>
                <a:cubicBezTo>
                  <a:pt x="11041089" y="6291394"/>
                  <a:pt x="11050503" y="6286819"/>
                  <a:pt x="11053514" y="6279806"/>
                </a:cubicBezTo>
                <a:cubicBezTo>
                  <a:pt x="11056257" y="6273326"/>
                  <a:pt x="11053857" y="6266922"/>
                  <a:pt x="11048978" y="6262729"/>
                </a:cubicBezTo>
                <a:cubicBezTo>
                  <a:pt x="11050007" y="6257469"/>
                  <a:pt x="11048559" y="6252017"/>
                  <a:pt x="11043834" y="6248320"/>
                </a:cubicBezTo>
                <a:cubicBezTo>
                  <a:pt x="11037927" y="6243708"/>
                  <a:pt x="11027256" y="6244089"/>
                  <a:pt x="11022873" y="6250912"/>
                </a:cubicBezTo>
                <a:cubicBezTo>
                  <a:pt x="11018643" y="6257583"/>
                  <a:pt x="11016013" y="6265168"/>
                  <a:pt x="11019024" y="6272944"/>
                </a:cubicBezTo>
                <a:cubicBezTo>
                  <a:pt x="11021730" y="6279997"/>
                  <a:pt x="11027370" y="6284342"/>
                  <a:pt x="11033925" y="6287696"/>
                </a:cubicBezTo>
                <a:close/>
                <a:moveTo>
                  <a:pt x="11031143" y="6314531"/>
                </a:moveTo>
                <a:cubicBezTo>
                  <a:pt x="11035602" y="6322079"/>
                  <a:pt x="11043566" y="6323832"/>
                  <a:pt x="11051341" y="6320668"/>
                </a:cubicBezTo>
                <a:lnTo>
                  <a:pt x="11057477" y="6318153"/>
                </a:lnTo>
                <a:cubicBezTo>
                  <a:pt x="11064718" y="6315179"/>
                  <a:pt x="11067423" y="6304392"/>
                  <a:pt x="11063612" y="6297950"/>
                </a:cubicBezTo>
                <a:cubicBezTo>
                  <a:pt x="11059154" y="6290403"/>
                  <a:pt x="11051189" y="6288649"/>
                  <a:pt x="11043414" y="6291813"/>
                </a:cubicBezTo>
                <a:lnTo>
                  <a:pt x="11037279" y="6294329"/>
                </a:lnTo>
                <a:cubicBezTo>
                  <a:pt x="11030038" y="6297302"/>
                  <a:pt x="11027332" y="6308090"/>
                  <a:pt x="11031143" y="6314531"/>
                </a:cubicBezTo>
                <a:close/>
                <a:moveTo>
                  <a:pt x="10962317" y="6204751"/>
                </a:moveTo>
                <a:lnTo>
                  <a:pt x="10965328" y="6207534"/>
                </a:lnTo>
                <a:cubicBezTo>
                  <a:pt x="10979352" y="6220646"/>
                  <a:pt x="11000160" y="6199262"/>
                  <a:pt x="10986136" y="6186149"/>
                </a:cubicBezTo>
                <a:lnTo>
                  <a:pt x="10983124" y="6183328"/>
                </a:lnTo>
                <a:cubicBezTo>
                  <a:pt x="10969101" y="6170216"/>
                  <a:pt x="10948292" y="6191600"/>
                  <a:pt x="10962317" y="6204751"/>
                </a:cubicBezTo>
                <a:close/>
                <a:moveTo>
                  <a:pt x="10941051" y="6322079"/>
                </a:moveTo>
                <a:cubicBezTo>
                  <a:pt x="10948331" y="6339842"/>
                  <a:pt x="10975236" y="6326958"/>
                  <a:pt x="10967958" y="6309195"/>
                </a:cubicBezTo>
                <a:cubicBezTo>
                  <a:pt x="10960678" y="6291470"/>
                  <a:pt x="10933773" y="6304316"/>
                  <a:pt x="10941051" y="6322079"/>
                </a:cubicBezTo>
                <a:close/>
                <a:moveTo>
                  <a:pt x="10940061" y="6241306"/>
                </a:moveTo>
                <a:cubicBezTo>
                  <a:pt x="10937469" y="6235017"/>
                  <a:pt x="10932477" y="6232730"/>
                  <a:pt x="10927446" y="6233149"/>
                </a:cubicBezTo>
                <a:cubicBezTo>
                  <a:pt x="10923521" y="6229909"/>
                  <a:pt x="10918148" y="6228422"/>
                  <a:pt x="10913079" y="6230557"/>
                </a:cubicBezTo>
                <a:lnTo>
                  <a:pt x="10906943" y="6233073"/>
                </a:lnTo>
                <a:cubicBezTo>
                  <a:pt x="10899741" y="6236046"/>
                  <a:pt x="10894863" y="6244546"/>
                  <a:pt x="10898025" y="6252170"/>
                </a:cubicBezTo>
                <a:cubicBezTo>
                  <a:pt x="10899016" y="6254533"/>
                  <a:pt x="10900618" y="6256630"/>
                  <a:pt x="10902561" y="6258307"/>
                </a:cubicBezTo>
                <a:cubicBezTo>
                  <a:pt x="10899207" y="6261890"/>
                  <a:pt x="10897568" y="6266731"/>
                  <a:pt x="10899131" y="6272144"/>
                </a:cubicBezTo>
                <a:cubicBezTo>
                  <a:pt x="10901150" y="6279272"/>
                  <a:pt x="10910107" y="6285447"/>
                  <a:pt x="10917614" y="6282360"/>
                </a:cubicBezTo>
                <a:lnTo>
                  <a:pt x="10923750" y="6279844"/>
                </a:lnTo>
                <a:cubicBezTo>
                  <a:pt x="10931219" y="6276795"/>
                  <a:pt x="10936364" y="6269704"/>
                  <a:pt x="10933964" y="6261395"/>
                </a:cubicBezTo>
                <a:cubicBezTo>
                  <a:pt x="10933887" y="6261128"/>
                  <a:pt x="10933735" y="6260823"/>
                  <a:pt x="10933621" y="6260556"/>
                </a:cubicBezTo>
                <a:cubicBezTo>
                  <a:pt x="10939489" y="6256744"/>
                  <a:pt x="10943453" y="6249540"/>
                  <a:pt x="10940061" y="6241306"/>
                </a:cubicBezTo>
                <a:close/>
                <a:moveTo>
                  <a:pt x="10890366" y="6326691"/>
                </a:moveTo>
                <a:cubicBezTo>
                  <a:pt x="10883545" y="6324213"/>
                  <a:pt x="10873026" y="6327720"/>
                  <a:pt x="10871235" y="6335611"/>
                </a:cubicBezTo>
                <a:lnTo>
                  <a:pt x="10869786" y="6342053"/>
                </a:lnTo>
                <a:cubicBezTo>
                  <a:pt x="10868034" y="6349905"/>
                  <a:pt x="10870472" y="6358177"/>
                  <a:pt x="10878704" y="6361188"/>
                </a:cubicBezTo>
                <a:cubicBezTo>
                  <a:pt x="10885526" y="6363666"/>
                  <a:pt x="10896044" y="6360159"/>
                  <a:pt x="10897797" y="6352268"/>
                </a:cubicBezTo>
                <a:lnTo>
                  <a:pt x="10899245" y="6345826"/>
                </a:lnTo>
                <a:cubicBezTo>
                  <a:pt x="10901075" y="6337974"/>
                  <a:pt x="10898636" y="6329702"/>
                  <a:pt x="10890366" y="6326691"/>
                </a:cubicBezTo>
                <a:close/>
                <a:moveTo>
                  <a:pt x="11051380" y="6549911"/>
                </a:moveTo>
                <a:cubicBezTo>
                  <a:pt x="11046616" y="6544689"/>
                  <a:pt x="11039794" y="6544231"/>
                  <a:pt x="11033963" y="6546938"/>
                </a:cubicBezTo>
                <a:cubicBezTo>
                  <a:pt x="11029581" y="6543812"/>
                  <a:pt x="11024055" y="6542859"/>
                  <a:pt x="11018681" y="6545604"/>
                </a:cubicBezTo>
                <a:cubicBezTo>
                  <a:pt x="11012050" y="6549035"/>
                  <a:pt x="11007934" y="6558945"/>
                  <a:pt x="11012317" y="6565730"/>
                </a:cubicBezTo>
                <a:cubicBezTo>
                  <a:pt x="11016586" y="6572363"/>
                  <a:pt x="11022377" y="6577890"/>
                  <a:pt x="11030724" y="6578385"/>
                </a:cubicBezTo>
                <a:cubicBezTo>
                  <a:pt x="11038307" y="6578843"/>
                  <a:pt x="11044596" y="6575526"/>
                  <a:pt x="11050389" y="6570952"/>
                </a:cubicBezTo>
                <a:cubicBezTo>
                  <a:pt x="11056753" y="6565997"/>
                  <a:pt x="11056525" y="6555552"/>
                  <a:pt x="11051380" y="6549911"/>
                </a:cubicBezTo>
                <a:close/>
                <a:moveTo>
                  <a:pt x="11009345" y="6651572"/>
                </a:moveTo>
                <a:cubicBezTo>
                  <a:pt x="11013002" y="6656490"/>
                  <a:pt x="11018186" y="6659082"/>
                  <a:pt x="11024207" y="6660073"/>
                </a:cubicBezTo>
                <a:cubicBezTo>
                  <a:pt x="11031905" y="6661331"/>
                  <a:pt x="11040327" y="6655384"/>
                  <a:pt x="11041128" y="6647456"/>
                </a:cubicBezTo>
                <a:cubicBezTo>
                  <a:pt x="11041661" y="6641928"/>
                  <a:pt x="11039451" y="6636821"/>
                  <a:pt x="11035450" y="6633657"/>
                </a:cubicBezTo>
                <a:cubicBezTo>
                  <a:pt x="11034497" y="6629388"/>
                  <a:pt x="11031905" y="6625690"/>
                  <a:pt x="11027218" y="6623670"/>
                </a:cubicBezTo>
                <a:cubicBezTo>
                  <a:pt x="11020549" y="6620811"/>
                  <a:pt x="11009877" y="6623708"/>
                  <a:pt x="11007629" y="6631484"/>
                </a:cubicBezTo>
                <a:cubicBezTo>
                  <a:pt x="11005686" y="6638307"/>
                  <a:pt x="11004809" y="6645435"/>
                  <a:pt x="11009345" y="6651572"/>
                </a:cubicBezTo>
                <a:close/>
                <a:moveTo>
                  <a:pt x="11040289" y="6715230"/>
                </a:moveTo>
                <a:cubicBezTo>
                  <a:pt x="11050846" y="6709664"/>
                  <a:pt x="11052409" y="6690948"/>
                  <a:pt x="11037546" y="6687594"/>
                </a:cubicBezTo>
                <a:lnTo>
                  <a:pt x="11033544" y="6686717"/>
                </a:lnTo>
                <a:cubicBezTo>
                  <a:pt x="11022034" y="6684125"/>
                  <a:pt x="11014984" y="6694074"/>
                  <a:pt x="11015518" y="6703108"/>
                </a:cubicBezTo>
                <a:cubicBezTo>
                  <a:pt x="11013613" y="6705052"/>
                  <a:pt x="11011974" y="6707377"/>
                  <a:pt x="11011250" y="6710541"/>
                </a:cubicBezTo>
                <a:cubicBezTo>
                  <a:pt x="11007211" y="6728685"/>
                  <a:pt x="11034840" y="6731964"/>
                  <a:pt x="11040289" y="6715230"/>
                </a:cubicBezTo>
                <a:close/>
                <a:moveTo>
                  <a:pt x="11050960" y="6637850"/>
                </a:moveTo>
                <a:cubicBezTo>
                  <a:pt x="11059535" y="6638994"/>
                  <a:pt x="11065937" y="6632894"/>
                  <a:pt x="11067691" y="6625004"/>
                </a:cubicBezTo>
                <a:lnTo>
                  <a:pt x="11069139" y="6618524"/>
                </a:lnTo>
                <a:cubicBezTo>
                  <a:pt x="11070892" y="6610671"/>
                  <a:pt x="11063765" y="6602781"/>
                  <a:pt x="11056296" y="6601790"/>
                </a:cubicBezTo>
                <a:cubicBezTo>
                  <a:pt x="11047721" y="6600646"/>
                  <a:pt x="11041318" y="6606745"/>
                  <a:pt x="11039566" y="6614636"/>
                </a:cubicBezTo>
                <a:lnTo>
                  <a:pt x="11038118" y="6621078"/>
                </a:lnTo>
                <a:cubicBezTo>
                  <a:pt x="11036364" y="6628968"/>
                  <a:pt x="11043491" y="6636859"/>
                  <a:pt x="11050960" y="6637850"/>
                </a:cubicBezTo>
                <a:close/>
                <a:moveTo>
                  <a:pt x="11054276" y="6832024"/>
                </a:moveTo>
                <a:lnTo>
                  <a:pt x="11059307" y="6839952"/>
                </a:lnTo>
                <a:cubicBezTo>
                  <a:pt x="11062736" y="6845403"/>
                  <a:pt x="11068643" y="6848681"/>
                  <a:pt x="11074778" y="6847805"/>
                </a:cubicBezTo>
                <a:cubicBezTo>
                  <a:pt x="11076951" y="6849101"/>
                  <a:pt x="11079352" y="6850092"/>
                  <a:pt x="11082096" y="6850549"/>
                </a:cubicBezTo>
                <a:cubicBezTo>
                  <a:pt x="11089794" y="6851807"/>
                  <a:pt x="11098483" y="6847766"/>
                  <a:pt x="11100046" y="6839457"/>
                </a:cubicBezTo>
                <a:cubicBezTo>
                  <a:pt x="11101074" y="6834044"/>
                  <a:pt x="11099131" y="6827869"/>
                  <a:pt x="11094901" y="6824324"/>
                </a:cubicBezTo>
                <a:cubicBezTo>
                  <a:pt x="11093415" y="6819140"/>
                  <a:pt x="11089222" y="6814604"/>
                  <a:pt x="11083963" y="6813613"/>
                </a:cubicBezTo>
                <a:cubicBezTo>
                  <a:pt x="11081487" y="6813156"/>
                  <a:pt x="11079162" y="6813384"/>
                  <a:pt x="11076951" y="6813956"/>
                </a:cubicBezTo>
                <a:cubicBezTo>
                  <a:pt x="11072492" y="6810258"/>
                  <a:pt x="11066433" y="6809039"/>
                  <a:pt x="11060755" y="6811974"/>
                </a:cubicBezTo>
                <a:cubicBezTo>
                  <a:pt x="11054009" y="6815366"/>
                  <a:pt x="11049932" y="6825162"/>
                  <a:pt x="11054276" y="6832024"/>
                </a:cubicBezTo>
                <a:close/>
                <a:moveTo>
                  <a:pt x="11100503" y="6773093"/>
                </a:moveTo>
                <a:lnTo>
                  <a:pt x="11113422" y="6775990"/>
                </a:lnTo>
                <a:cubicBezTo>
                  <a:pt x="11116395" y="6776638"/>
                  <a:pt x="11119253" y="6775875"/>
                  <a:pt x="11121883" y="6774580"/>
                </a:cubicBezTo>
                <a:cubicBezTo>
                  <a:pt x="11126227" y="6777705"/>
                  <a:pt x="11131715" y="6778735"/>
                  <a:pt x="11137050" y="6776028"/>
                </a:cubicBezTo>
                <a:cubicBezTo>
                  <a:pt x="11143720" y="6772636"/>
                  <a:pt x="11147836" y="6762801"/>
                  <a:pt x="11143529" y="6755940"/>
                </a:cubicBezTo>
                <a:lnTo>
                  <a:pt x="11138498" y="6748012"/>
                </a:lnTo>
                <a:cubicBezTo>
                  <a:pt x="11138308" y="6747745"/>
                  <a:pt x="11138041" y="6747554"/>
                  <a:pt x="11137813" y="6747249"/>
                </a:cubicBezTo>
                <a:cubicBezTo>
                  <a:pt x="11141395" y="6743933"/>
                  <a:pt x="11143681" y="6738978"/>
                  <a:pt x="11143033" y="6734213"/>
                </a:cubicBezTo>
                <a:cubicBezTo>
                  <a:pt x="11142118" y="6727199"/>
                  <a:pt x="11136783" y="6722891"/>
                  <a:pt x="11130457" y="6721786"/>
                </a:cubicBezTo>
                <a:cubicBezTo>
                  <a:pt x="11128666" y="6716716"/>
                  <a:pt x="11124665" y="6712752"/>
                  <a:pt x="11118681" y="6711951"/>
                </a:cubicBezTo>
                <a:cubicBezTo>
                  <a:pt x="11111249" y="6710961"/>
                  <a:pt x="11102256" y="6716716"/>
                  <a:pt x="11101951" y="6724797"/>
                </a:cubicBezTo>
                <a:cubicBezTo>
                  <a:pt x="11101685" y="6732154"/>
                  <a:pt x="11103437" y="6739244"/>
                  <a:pt x="11108887" y="6744428"/>
                </a:cubicBezTo>
                <a:lnTo>
                  <a:pt x="11105267" y="6743628"/>
                </a:lnTo>
                <a:cubicBezTo>
                  <a:pt x="11097416" y="6741874"/>
                  <a:pt x="11089375" y="6748354"/>
                  <a:pt x="11088155" y="6755940"/>
                </a:cubicBezTo>
                <a:cubicBezTo>
                  <a:pt x="11086821" y="6764288"/>
                  <a:pt x="11092614" y="6771301"/>
                  <a:pt x="11100503" y="6773093"/>
                </a:cubicBezTo>
                <a:close/>
                <a:moveTo>
                  <a:pt x="11157972" y="6823104"/>
                </a:moveTo>
                <a:cubicBezTo>
                  <a:pt x="11162164" y="6804388"/>
                  <a:pt x="11132591" y="6800347"/>
                  <a:pt x="11128399" y="6819025"/>
                </a:cubicBezTo>
                <a:cubicBezTo>
                  <a:pt x="11124207" y="6837704"/>
                  <a:pt x="11153780" y="6841744"/>
                  <a:pt x="11157972" y="6823104"/>
                </a:cubicBezTo>
                <a:close/>
                <a:moveTo>
                  <a:pt x="11168034" y="6717822"/>
                </a:moveTo>
                <a:cubicBezTo>
                  <a:pt x="11172264" y="6699067"/>
                  <a:pt x="11142804" y="6694112"/>
                  <a:pt x="11138613" y="6712828"/>
                </a:cubicBezTo>
                <a:cubicBezTo>
                  <a:pt x="11134420" y="6731583"/>
                  <a:pt x="11163841" y="6736500"/>
                  <a:pt x="11168034" y="6717822"/>
                </a:cubicBezTo>
                <a:close/>
                <a:moveTo>
                  <a:pt x="11177294" y="6817539"/>
                </a:moveTo>
                <a:lnTo>
                  <a:pt x="11183773" y="6818988"/>
                </a:lnTo>
                <a:cubicBezTo>
                  <a:pt x="11191357" y="6820703"/>
                  <a:pt x="11200274" y="6816586"/>
                  <a:pt x="11202066" y="6808467"/>
                </a:cubicBezTo>
                <a:cubicBezTo>
                  <a:pt x="11202066" y="6808467"/>
                  <a:pt x="11202066" y="6808429"/>
                  <a:pt x="11202066" y="6808391"/>
                </a:cubicBezTo>
                <a:cubicBezTo>
                  <a:pt x="11209153" y="6808962"/>
                  <a:pt x="11216623" y="6804846"/>
                  <a:pt x="11218110" y="6797489"/>
                </a:cubicBezTo>
                <a:cubicBezTo>
                  <a:pt x="11219710" y="6789713"/>
                  <a:pt x="11215442" y="6781212"/>
                  <a:pt x="11207287" y="6779383"/>
                </a:cubicBezTo>
                <a:lnTo>
                  <a:pt x="11187889" y="6775037"/>
                </a:lnTo>
                <a:cubicBezTo>
                  <a:pt x="11180305" y="6773322"/>
                  <a:pt x="11171425" y="6777820"/>
                  <a:pt x="11169786" y="6785863"/>
                </a:cubicBezTo>
                <a:cubicBezTo>
                  <a:pt x="11169291" y="6788341"/>
                  <a:pt x="11169557" y="6790856"/>
                  <a:pt x="11170205" y="6793219"/>
                </a:cubicBezTo>
                <a:cubicBezTo>
                  <a:pt x="11168643" y="6794897"/>
                  <a:pt x="11167347" y="6796803"/>
                  <a:pt x="11166814" y="6799242"/>
                </a:cubicBezTo>
                <a:cubicBezTo>
                  <a:pt x="11165099" y="6806866"/>
                  <a:pt x="11169139" y="6815709"/>
                  <a:pt x="11177294" y="6817539"/>
                </a:cubicBezTo>
                <a:close/>
                <a:moveTo>
                  <a:pt x="11258925" y="6615741"/>
                </a:moveTo>
                <a:lnTo>
                  <a:pt x="11260374" y="6609261"/>
                </a:lnTo>
                <a:cubicBezTo>
                  <a:pt x="11262088" y="6601637"/>
                  <a:pt x="11256676" y="6592870"/>
                  <a:pt x="11248826" y="6591612"/>
                </a:cubicBezTo>
                <a:cubicBezTo>
                  <a:pt x="11240747" y="6590279"/>
                  <a:pt x="11233010" y="6595005"/>
                  <a:pt x="11231181" y="6603162"/>
                </a:cubicBezTo>
                <a:lnTo>
                  <a:pt x="11229733" y="6609642"/>
                </a:lnTo>
                <a:cubicBezTo>
                  <a:pt x="11228019" y="6617266"/>
                  <a:pt x="11233430" y="6626033"/>
                  <a:pt x="11241280" y="6627291"/>
                </a:cubicBezTo>
                <a:cubicBezTo>
                  <a:pt x="11249360" y="6628625"/>
                  <a:pt x="11257134" y="6623898"/>
                  <a:pt x="11258925" y="6615741"/>
                </a:cubicBezTo>
                <a:close/>
                <a:moveTo>
                  <a:pt x="11289641" y="6635448"/>
                </a:moveTo>
                <a:cubicBezTo>
                  <a:pt x="11293872" y="6616694"/>
                  <a:pt x="11264756" y="6610138"/>
                  <a:pt x="11260526" y="6628892"/>
                </a:cubicBezTo>
                <a:cubicBezTo>
                  <a:pt x="11256333" y="6647684"/>
                  <a:pt x="11285450" y="6654202"/>
                  <a:pt x="11289641" y="6635448"/>
                </a:cubicBezTo>
                <a:close/>
                <a:moveTo>
                  <a:pt x="11283239" y="6735013"/>
                </a:moveTo>
                <a:cubicBezTo>
                  <a:pt x="11279085" y="6753500"/>
                  <a:pt x="11307057" y="6763945"/>
                  <a:pt x="11311288" y="6745228"/>
                </a:cubicBezTo>
                <a:cubicBezTo>
                  <a:pt x="11315441" y="6726741"/>
                  <a:pt x="11287431" y="6716297"/>
                  <a:pt x="11283239" y="6735013"/>
                </a:cubicBezTo>
                <a:close/>
                <a:moveTo>
                  <a:pt x="11331639" y="6684964"/>
                </a:moveTo>
                <a:cubicBezTo>
                  <a:pt x="11335830" y="6666210"/>
                  <a:pt x="11306143" y="6663198"/>
                  <a:pt x="11301950" y="6681724"/>
                </a:cubicBezTo>
                <a:cubicBezTo>
                  <a:pt x="11297759" y="6700478"/>
                  <a:pt x="11327484" y="6703489"/>
                  <a:pt x="11331639" y="6684964"/>
                </a:cubicBezTo>
                <a:close/>
                <a:moveTo>
                  <a:pt x="11338003" y="6626795"/>
                </a:moveTo>
                <a:cubicBezTo>
                  <a:pt x="11339718" y="6618829"/>
                  <a:pt x="11334459" y="6610824"/>
                  <a:pt x="11326570" y="6609071"/>
                </a:cubicBezTo>
                <a:lnTo>
                  <a:pt x="11320091" y="6607622"/>
                </a:lnTo>
                <a:cubicBezTo>
                  <a:pt x="11312241" y="6605869"/>
                  <a:pt x="11304047" y="6611243"/>
                  <a:pt x="11302370" y="6619057"/>
                </a:cubicBezTo>
                <a:cubicBezTo>
                  <a:pt x="11300655" y="6626986"/>
                  <a:pt x="11305914" y="6634991"/>
                  <a:pt x="11313803" y="6636782"/>
                </a:cubicBezTo>
                <a:lnTo>
                  <a:pt x="11320282" y="6638231"/>
                </a:lnTo>
                <a:cubicBezTo>
                  <a:pt x="11328132" y="6640022"/>
                  <a:pt x="11336287" y="6634648"/>
                  <a:pt x="11338003" y="6626795"/>
                </a:cubicBezTo>
                <a:close/>
                <a:moveTo>
                  <a:pt x="11416242" y="6356271"/>
                </a:moveTo>
                <a:cubicBezTo>
                  <a:pt x="11422073" y="6351163"/>
                  <a:pt x="11422568" y="6340833"/>
                  <a:pt x="11416966" y="6335344"/>
                </a:cubicBezTo>
                <a:cubicBezTo>
                  <a:pt x="11411097" y="6329588"/>
                  <a:pt x="11402256" y="6329130"/>
                  <a:pt x="11396044" y="6334581"/>
                </a:cubicBezTo>
                <a:cubicBezTo>
                  <a:pt x="11395701" y="6334886"/>
                  <a:pt x="11395663" y="6334925"/>
                  <a:pt x="11395472" y="6335077"/>
                </a:cubicBezTo>
                <a:cubicBezTo>
                  <a:pt x="11395320" y="6335153"/>
                  <a:pt x="11395320" y="6335153"/>
                  <a:pt x="11395206" y="6335229"/>
                </a:cubicBezTo>
                <a:lnTo>
                  <a:pt x="11395206" y="6335229"/>
                </a:lnTo>
                <a:cubicBezTo>
                  <a:pt x="11394253" y="6335229"/>
                  <a:pt x="11393338" y="6335115"/>
                  <a:pt x="11392424" y="6334962"/>
                </a:cubicBezTo>
                <a:cubicBezTo>
                  <a:pt x="11384497" y="6333895"/>
                  <a:pt x="11377446" y="6342091"/>
                  <a:pt x="11377294" y="6349448"/>
                </a:cubicBezTo>
                <a:cubicBezTo>
                  <a:pt x="11377103" y="6358177"/>
                  <a:pt x="11383810" y="6363513"/>
                  <a:pt x="11391776" y="6364581"/>
                </a:cubicBezTo>
                <a:cubicBezTo>
                  <a:pt x="11400884" y="6365800"/>
                  <a:pt x="11409458" y="6362217"/>
                  <a:pt x="11416242" y="6356271"/>
                </a:cubicBezTo>
                <a:close/>
                <a:moveTo>
                  <a:pt x="11640785" y="6073548"/>
                </a:moveTo>
                <a:cubicBezTo>
                  <a:pt x="11642042" y="6065924"/>
                  <a:pt x="11637431" y="6057348"/>
                  <a:pt x="11629314" y="6056014"/>
                </a:cubicBezTo>
                <a:cubicBezTo>
                  <a:pt x="11621653" y="6054756"/>
                  <a:pt x="11613155" y="6059292"/>
                  <a:pt x="11611783" y="6067449"/>
                </a:cubicBezTo>
                <a:lnTo>
                  <a:pt x="11609611" y="6080448"/>
                </a:lnTo>
                <a:cubicBezTo>
                  <a:pt x="11608353" y="6088071"/>
                  <a:pt x="11612964" y="6096648"/>
                  <a:pt x="11621082" y="6097982"/>
                </a:cubicBezTo>
                <a:cubicBezTo>
                  <a:pt x="11628742" y="6099240"/>
                  <a:pt x="11637240" y="6094704"/>
                  <a:pt x="11638612" y="6086546"/>
                </a:cubicBezTo>
                <a:lnTo>
                  <a:pt x="11640785" y="6073548"/>
                </a:lnTo>
                <a:close/>
                <a:moveTo>
                  <a:pt x="11667576" y="5878765"/>
                </a:moveTo>
                <a:cubicBezTo>
                  <a:pt x="11673102" y="5878955"/>
                  <a:pt x="11677027" y="5876325"/>
                  <a:pt x="11679656" y="5872437"/>
                </a:cubicBezTo>
                <a:cubicBezTo>
                  <a:pt x="11680838" y="5877354"/>
                  <a:pt x="11684306" y="5881661"/>
                  <a:pt x="11690822" y="5882767"/>
                </a:cubicBezTo>
                <a:cubicBezTo>
                  <a:pt x="11709649" y="5885893"/>
                  <a:pt x="11714793" y="5856732"/>
                  <a:pt x="11696006" y="5853568"/>
                </a:cubicBezTo>
                <a:cubicBezTo>
                  <a:pt x="11690861" y="5852730"/>
                  <a:pt x="11686820" y="5854369"/>
                  <a:pt x="11683925" y="5857189"/>
                </a:cubicBezTo>
                <a:cubicBezTo>
                  <a:pt x="11684534" y="5849642"/>
                  <a:pt x="11676798" y="5842895"/>
                  <a:pt x="11669786" y="5842628"/>
                </a:cubicBezTo>
                <a:cubicBezTo>
                  <a:pt x="11660983" y="5842285"/>
                  <a:pt x="11655724" y="5848956"/>
                  <a:pt x="11654428" y="5856885"/>
                </a:cubicBezTo>
                <a:lnTo>
                  <a:pt x="11653361" y="5863365"/>
                </a:lnTo>
                <a:cubicBezTo>
                  <a:pt x="11652027" y="5871293"/>
                  <a:pt x="11660297" y="5878459"/>
                  <a:pt x="11667576" y="5878765"/>
                </a:cubicBezTo>
                <a:close/>
                <a:moveTo>
                  <a:pt x="11689832" y="5922486"/>
                </a:moveTo>
                <a:cubicBezTo>
                  <a:pt x="11708353" y="5925574"/>
                  <a:pt x="11717195" y="5897252"/>
                  <a:pt x="11698406" y="5894126"/>
                </a:cubicBezTo>
                <a:cubicBezTo>
                  <a:pt x="11679847" y="5891038"/>
                  <a:pt x="11671044" y="5919360"/>
                  <a:pt x="11689832" y="5922486"/>
                </a:cubicBezTo>
                <a:close/>
                <a:moveTo>
                  <a:pt x="11709191" y="5962738"/>
                </a:moveTo>
                <a:cubicBezTo>
                  <a:pt x="11715518" y="5968990"/>
                  <a:pt x="11723368" y="5968418"/>
                  <a:pt x="11730114" y="5963577"/>
                </a:cubicBezTo>
                <a:lnTo>
                  <a:pt x="11737698" y="5958164"/>
                </a:lnTo>
                <a:cubicBezTo>
                  <a:pt x="11744023" y="5953667"/>
                  <a:pt x="11743719" y="5942383"/>
                  <a:pt x="11738536" y="5937238"/>
                </a:cubicBezTo>
                <a:cubicBezTo>
                  <a:pt x="11732248" y="5930986"/>
                  <a:pt x="11724398" y="5931558"/>
                  <a:pt x="11717614" y="5936399"/>
                </a:cubicBezTo>
                <a:cubicBezTo>
                  <a:pt x="11715098" y="5938190"/>
                  <a:pt x="11712545" y="5940020"/>
                  <a:pt x="11710030" y="5941812"/>
                </a:cubicBezTo>
                <a:cubicBezTo>
                  <a:pt x="11703704" y="5946310"/>
                  <a:pt x="11703970" y="5957593"/>
                  <a:pt x="11709191" y="5962738"/>
                </a:cubicBezTo>
                <a:close/>
                <a:moveTo>
                  <a:pt x="11747606" y="5998875"/>
                </a:moveTo>
                <a:cubicBezTo>
                  <a:pt x="11766394" y="6002000"/>
                  <a:pt x="11767308" y="5972383"/>
                  <a:pt x="11748749" y="5969257"/>
                </a:cubicBezTo>
                <a:cubicBezTo>
                  <a:pt x="11729961" y="5966131"/>
                  <a:pt x="11729046" y="5995787"/>
                  <a:pt x="11747606" y="5998875"/>
                </a:cubicBezTo>
                <a:close/>
                <a:moveTo>
                  <a:pt x="11752217" y="5909754"/>
                </a:moveTo>
                <a:cubicBezTo>
                  <a:pt x="11733430" y="5906628"/>
                  <a:pt x="11732057" y="5936247"/>
                  <a:pt x="11750655" y="5939334"/>
                </a:cubicBezTo>
                <a:cubicBezTo>
                  <a:pt x="11769444" y="5942498"/>
                  <a:pt x="11770815" y="5912880"/>
                  <a:pt x="11752217" y="5909754"/>
                </a:cubicBezTo>
                <a:close/>
                <a:moveTo>
                  <a:pt x="11771272" y="5867443"/>
                </a:moveTo>
                <a:cubicBezTo>
                  <a:pt x="11770967" y="5866795"/>
                  <a:pt x="11770739" y="5866185"/>
                  <a:pt x="11770358" y="5865538"/>
                </a:cubicBezTo>
                <a:cubicBezTo>
                  <a:pt x="11766394" y="5859210"/>
                  <a:pt x="11759649" y="5857342"/>
                  <a:pt x="11752675" y="5856618"/>
                </a:cubicBezTo>
                <a:cubicBezTo>
                  <a:pt x="11744939" y="5855779"/>
                  <a:pt x="11737659" y="5864317"/>
                  <a:pt x="11738078" y="5871636"/>
                </a:cubicBezTo>
                <a:cubicBezTo>
                  <a:pt x="11738384" y="5876782"/>
                  <a:pt x="11740746" y="5880404"/>
                  <a:pt x="11744214" y="5882843"/>
                </a:cubicBezTo>
                <a:cubicBezTo>
                  <a:pt x="11745587" y="5887836"/>
                  <a:pt x="11749244" y="5892182"/>
                  <a:pt x="11754580" y="5893287"/>
                </a:cubicBezTo>
                <a:cubicBezTo>
                  <a:pt x="11756333" y="5893668"/>
                  <a:pt x="11758162" y="5893707"/>
                  <a:pt x="11759916" y="5893478"/>
                </a:cubicBezTo>
                <a:cubicBezTo>
                  <a:pt x="11761212" y="5894088"/>
                  <a:pt x="11762545" y="5894583"/>
                  <a:pt x="11764108" y="5894850"/>
                </a:cubicBezTo>
                <a:cubicBezTo>
                  <a:pt x="11780647" y="5897671"/>
                  <a:pt x="11783544" y="5874991"/>
                  <a:pt x="11771272" y="5867443"/>
                </a:cubicBezTo>
                <a:close/>
                <a:moveTo>
                  <a:pt x="11780267" y="5758921"/>
                </a:moveTo>
                <a:cubicBezTo>
                  <a:pt x="11781715" y="5757739"/>
                  <a:pt x="11782896" y="5756329"/>
                  <a:pt x="11784115" y="5754690"/>
                </a:cubicBezTo>
                <a:cubicBezTo>
                  <a:pt x="11784572" y="5754194"/>
                  <a:pt x="11785067" y="5753699"/>
                  <a:pt x="11785601" y="5753203"/>
                </a:cubicBezTo>
                <a:cubicBezTo>
                  <a:pt x="11787812" y="5751602"/>
                  <a:pt x="11789831" y="5749658"/>
                  <a:pt x="11792080" y="5748019"/>
                </a:cubicBezTo>
                <a:cubicBezTo>
                  <a:pt x="11800274" y="5741920"/>
                  <a:pt x="11797187" y="5731133"/>
                  <a:pt x="11790327" y="5725758"/>
                </a:cubicBezTo>
                <a:cubicBezTo>
                  <a:pt x="11787507" y="5723090"/>
                  <a:pt x="11783658" y="5721641"/>
                  <a:pt x="11779199" y="5722404"/>
                </a:cubicBezTo>
                <a:cubicBezTo>
                  <a:pt x="11778817" y="5722404"/>
                  <a:pt x="11778437" y="5722365"/>
                  <a:pt x="11778017" y="5722365"/>
                </a:cubicBezTo>
                <a:cubicBezTo>
                  <a:pt x="11785144" y="5712264"/>
                  <a:pt x="11777751" y="5694539"/>
                  <a:pt x="11763078" y="5699228"/>
                </a:cubicBezTo>
                <a:cubicBezTo>
                  <a:pt x="11753399" y="5702353"/>
                  <a:pt x="11741775" y="5704183"/>
                  <a:pt x="11734230" y="5711654"/>
                </a:cubicBezTo>
                <a:cubicBezTo>
                  <a:pt x="11733239" y="5712645"/>
                  <a:pt x="11732400" y="5713674"/>
                  <a:pt x="11731600" y="5714780"/>
                </a:cubicBezTo>
                <a:lnTo>
                  <a:pt x="11728055" y="5717296"/>
                </a:lnTo>
                <a:cubicBezTo>
                  <a:pt x="11721539" y="5721946"/>
                  <a:pt x="11721082" y="5732200"/>
                  <a:pt x="11725921" y="5738108"/>
                </a:cubicBezTo>
                <a:cubicBezTo>
                  <a:pt x="11726303" y="5738604"/>
                  <a:pt x="11726760" y="5738947"/>
                  <a:pt x="11727179" y="5739366"/>
                </a:cubicBezTo>
                <a:cubicBezTo>
                  <a:pt x="11727523" y="5741500"/>
                  <a:pt x="11727980" y="5743635"/>
                  <a:pt x="11728551" y="5745732"/>
                </a:cubicBezTo>
                <a:cubicBezTo>
                  <a:pt x="11729275" y="5748362"/>
                  <a:pt x="11730876" y="5750801"/>
                  <a:pt x="11732934" y="5752784"/>
                </a:cubicBezTo>
                <a:cubicBezTo>
                  <a:pt x="11733125" y="5754766"/>
                  <a:pt x="11733582" y="5756634"/>
                  <a:pt x="11734611" y="5758082"/>
                </a:cubicBezTo>
                <a:cubicBezTo>
                  <a:pt x="11738155" y="5763037"/>
                  <a:pt x="11741509" y="5767307"/>
                  <a:pt x="11747301" y="5769784"/>
                </a:cubicBezTo>
                <a:cubicBezTo>
                  <a:pt x="11749893" y="5770890"/>
                  <a:pt x="11751798" y="5771423"/>
                  <a:pt x="11754733" y="5771652"/>
                </a:cubicBezTo>
                <a:cubicBezTo>
                  <a:pt x="11758353" y="5771957"/>
                  <a:pt x="11759153" y="5774016"/>
                  <a:pt x="11754847" y="5770356"/>
                </a:cubicBezTo>
                <a:cubicBezTo>
                  <a:pt x="11760944" y="5775502"/>
                  <a:pt x="11769557" y="5776798"/>
                  <a:pt x="11775769" y="5770890"/>
                </a:cubicBezTo>
                <a:cubicBezTo>
                  <a:pt x="11778742" y="5767993"/>
                  <a:pt x="11780381" y="5763381"/>
                  <a:pt x="11780267" y="5758921"/>
                </a:cubicBezTo>
                <a:close/>
                <a:moveTo>
                  <a:pt x="12007362" y="4974106"/>
                </a:moveTo>
                <a:lnTo>
                  <a:pt x="11998254" y="4971399"/>
                </a:lnTo>
                <a:cubicBezTo>
                  <a:pt x="11991280" y="4969341"/>
                  <a:pt x="11983963" y="4971361"/>
                  <a:pt x="11980037" y="4977498"/>
                </a:cubicBezTo>
                <a:cubicBezTo>
                  <a:pt x="11976074" y="4981615"/>
                  <a:pt x="11974359" y="4987752"/>
                  <a:pt x="11977903" y="4994270"/>
                </a:cubicBezTo>
                <a:cubicBezTo>
                  <a:pt x="11981561" y="5001017"/>
                  <a:pt x="11987926" y="5002732"/>
                  <a:pt x="11993718" y="5001436"/>
                </a:cubicBezTo>
                <a:lnTo>
                  <a:pt x="11995967" y="5002084"/>
                </a:lnTo>
                <a:cubicBezTo>
                  <a:pt x="12003780" y="5004410"/>
                  <a:pt x="12012355" y="5001893"/>
                  <a:pt x="12015670" y="4993813"/>
                </a:cubicBezTo>
                <a:cubicBezTo>
                  <a:pt x="12018490" y="4986837"/>
                  <a:pt x="12015212" y="4976431"/>
                  <a:pt x="12007362" y="4974106"/>
                </a:cubicBezTo>
                <a:close/>
                <a:moveTo>
                  <a:pt x="12012545" y="5027052"/>
                </a:moveTo>
                <a:cubicBezTo>
                  <a:pt x="12005304" y="5031168"/>
                  <a:pt x="12003018" y="5040507"/>
                  <a:pt x="12006943" y="5047712"/>
                </a:cubicBezTo>
                <a:lnTo>
                  <a:pt x="12010144" y="5053620"/>
                </a:lnTo>
                <a:cubicBezTo>
                  <a:pt x="12014032" y="5060787"/>
                  <a:pt x="12023787" y="5063188"/>
                  <a:pt x="12030762" y="5059224"/>
                </a:cubicBezTo>
                <a:cubicBezTo>
                  <a:pt x="12038003" y="5055107"/>
                  <a:pt x="12040289" y="5045768"/>
                  <a:pt x="12036364" y="5038563"/>
                </a:cubicBezTo>
                <a:lnTo>
                  <a:pt x="12033162" y="5032655"/>
                </a:lnTo>
                <a:cubicBezTo>
                  <a:pt x="12029275" y="5025489"/>
                  <a:pt x="12019519" y="5023049"/>
                  <a:pt x="12012545" y="5027052"/>
                </a:cubicBezTo>
                <a:close/>
                <a:moveTo>
                  <a:pt x="12013346" y="4921731"/>
                </a:moveTo>
                <a:cubicBezTo>
                  <a:pt x="12010144" y="4914679"/>
                  <a:pt x="12000502" y="4910372"/>
                  <a:pt x="11993300" y="4914298"/>
                </a:cubicBezTo>
                <a:lnTo>
                  <a:pt x="11981486" y="4920702"/>
                </a:lnTo>
                <a:cubicBezTo>
                  <a:pt x="11974321" y="4924590"/>
                  <a:pt x="11970472" y="4932938"/>
                  <a:pt x="11974054" y="4940714"/>
                </a:cubicBezTo>
                <a:cubicBezTo>
                  <a:pt x="11977255" y="4947766"/>
                  <a:pt x="11986897" y="4952073"/>
                  <a:pt x="11994100" y="4948147"/>
                </a:cubicBezTo>
                <a:lnTo>
                  <a:pt x="12005914" y="4941743"/>
                </a:lnTo>
                <a:cubicBezTo>
                  <a:pt x="12013041" y="4937894"/>
                  <a:pt x="12016889" y="4929545"/>
                  <a:pt x="12013346" y="4921731"/>
                </a:cubicBezTo>
                <a:close/>
                <a:moveTo>
                  <a:pt x="11963116" y="5088041"/>
                </a:moveTo>
                <a:cubicBezTo>
                  <a:pt x="11963497" y="5089489"/>
                  <a:pt x="11964260" y="5090900"/>
                  <a:pt x="11965061" y="5092272"/>
                </a:cubicBezTo>
                <a:cubicBezTo>
                  <a:pt x="11961897" y="5093644"/>
                  <a:pt x="11959191" y="5096008"/>
                  <a:pt x="11957629" y="5099705"/>
                </a:cubicBezTo>
                <a:cubicBezTo>
                  <a:pt x="11954733" y="5106566"/>
                  <a:pt x="11957820" y="5117163"/>
                  <a:pt x="11965708" y="5119488"/>
                </a:cubicBezTo>
                <a:lnTo>
                  <a:pt x="11974816" y="5122195"/>
                </a:lnTo>
                <a:cubicBezTo>
                  <a:pt x="11982629" y="5124520"/>
                  <a:pt x="11991203" y="5122233"/>
                  <a:pt x="11994595" y="5114113"/>
                </a:cubicBezTo>
                <a:cubicBezTo>
                  <a:pt x="11995700" y="5111522"/>
                  <a:pt x="11995662" y="5108396"/>
                  <a:pt x="11995091" y="5105385"/>
                </a:cubicBezTo>
                <a:cubicBezTo>
                  <a:pt x="11999016" y="5105690"/>
                  <a:pt x="12003018" y="5104546"/>
                  <a:pt x="12006180" y="5101763"/>
                </a:cubicBezTo>
                <a:cubicBezTo>
                  <a:pt x="12012202" y="5096427"/>
                  <a:pt x="12013041" y="5086440"/>
                  <a:pt x="12007439" y="5080417"/>
                </a:cubicBezTo>
                <a:cubicBezTo>
                  <a:pt x="11999092" y="5071421"/>
                  <a:pt x="11987125" y="5066428"/>
                  <a:pt x="11974968" y="5070240"/>
                </a:cubicBezTo>
                <a:cubicBezTo>
                  <a:pt x="11967461" y="5072603"/>
                  <a:pt x="11961020" y="5079502"/>
                  <a:pt x="11963116" y="5088041"/>
                </a:cubicBezTo>
                <a:close/>
                <a:moveTo>
                  <a:pt x="11970548" y="5030025"/>
                </a:moveTo>
                <a:cubicBezTo>
                  <a:pt x="11967347" y="5022973"/>
                  <a:pt x="11957705" y="5018666"/>
                  <a:pt x="11950502" y="5022592"/>
                </a:cubicBezTo>
                <a:lnTo>
                  <a:pt x="11938688" y="5028996"/>
                </a:lnTo>
                <a:cubicBezTo>
                  <a:pt x="11931524" y="5032884"/>
                  <a:pt x="11927674" y="5041232"/>
                  <a:pt x="11931219" y="5049008"/>
                </a:cubicBezTo>
                <a:cubicBezTo>
                  <a:pt x="11934420" y="5056060"/>
                  <a:pt x="11944061" y="5060367"/>
                  <a:pt x="11951265" y="5056441"/>
                </a:cubicBezTo>
                <a:lnTo>
                  <a:pt x="11963079" y="5050037"/>
                </a:lnTo>
                <a:cubicBezTo>
                  <a:pt x="11970281" y="5046149"/>
                  <a:pt x="11974130" y="5037801"/>
                  <a:pt x="11970548" y="5030025"/>
                </a:cubicBezTo>
                <a:close/>
                <a:moveTo>
                  <a:pt x="11966699" y="4976545"/>
                </a:moveTo>
                <a:cubicBezTo>
                  <a:pt x="11963040" y="4969798"/>
                  <a:pt x="11956714" y="4968083"/>
                  <a:pt x="11950883" y="4969379"/>
                </a:cubicBezTo>
                <a:lnTo>
                  <a:pt x="11948635" y="4968693"/>
                </a:lnTo>
                <a:cubicBezTo>
                  <a:pt x="11940822" y="4966368"/>
                  <a:pt x="11932247" y="4968883"/>
                  <a:pt x="11928933" y="4976964"/>
                </a:cubicBezTo>
                <a:cubicBezTo>
                  <a:pt x="11926074" y="4983940"/>
                  <a:pt x="11929351" y="4994346"/>
                  <a:pt x="11937202" y="4996672"/>
                </a:cubicBezTo>
                <a:lnTo>
                  <a:pt x="11946310" y="4999378"/>
                </a:lnTo>
                <a:cubicBezTo>
                  <a:pt x="11953284" y="5001436"/>
                  <a:pt x="11960602" y="4999416"/>
                  <a:pt x="11964527" y="4993317"/>
                </a:cubicBezTo>
                <a:cubicBezTo>
                  <a:pt x="11968529" y="4989200"/>
                  <a:pt x="11970281" y="4983064"/>
                  <a:pt x="11966699" y="4976545"/>
                </a:cubicBezTo>
                <a:close/>
                <a:moveTo>
                  <a:pt x="11937659" y="4923104"/>
                </a:moveTo>
                <a:lnTo>
                  <a:pt x="11934458" y="4917195"/>
                </a:lnTo>
                <a:cubicBezTo>
                  <a:pt x="11930571" y="4910029"/>
                  <a:pt x="11920815" y="4907589"/>
                  <a:pt x="11913840" y="4911592"/>
                </a:cubicBezTo>
                <a:cubicBezTo>
                  <a:pt x="11906600" y="4915709"/>
                  <a:pt x="11904313" y="4925009"/>
                  <a:pt x="11908239" y="4932214"/>
                </a:cubicBezTo>
                <a:lnTo>
                  <a:pt x="11911440" y="4938122"/>
                </a:lnTo>
                <a:cubicBezTo>
                  <a:pt x="11915327" y="4945288"/>
                  <a:pt x="11925083" y="4947690"/>
                  <a:pt x="11932058" y="4943726"/>
                </a:cubicBezTo>
                <a:cubicBezTo>
                  <a:pt x="11939297" y="4939609"/>
                  <a:pt x="11941585" y="4930308"/>
                  <a:pt x="11937659" y="4923104"/>
                </a:cubicBezTo>
                <a:close/>
                <a:moveTo>
                  <a:pt x="11891660" y="5140797"/>
                </a:moveTo>
                <a:cubicBezTo>
                  <a:pt x="11900960" y="5157911"/>
                  <a:pt x="11926417" y="5141597"/>
                  <a:pt x="11917156" y="5124596"/>
                </a:cubicBezTo>
                <a:cubicBezTo>
                  <a:pt x="11907896" y="5107443"/>
                  <a:pt x="11882439" y="5123796"/>
                  <a:pt x="11891660" y="5140797"/>
                </a:cubicBezTo>
                <a:close/>
                <a:moveTo>
                  <a:pt x="11876303" y="5252940"/>
                </a:moveTo>
                <a:cubicBezTo>
                  <a:pt x="11882171" y="5263766"/>
                  <a:pt x="11895776" y="5263118"/>
                  <a:pt x="11902408" y="5256790"/>
                </a:cubicBezTo>
                <a:cubicBezTo>
                  <a:pt x="11898864" y="5262775"/>
                  <a:pt x="11899473" y="5269903"/>
                  <a:pt x="11904390" y="5275315"/>
                </a:cubicBezTo>
                <a:cubicBezTo>
                  <a:pt x="11910754" y="5282405"/>
                  <a:pt x="11919214" y="5289991"/>
                  <a:pt x="11929161" y="5290639"/>
                </a:cubicBezTo>
                <a:cubicBezTo>
                  <a:pt x="11930381" y="5291020"/>
                  <a:pt x="11931638" y="5291325"/>
                  <a:pt x="11932895" y="5291477"/>
                </a:cubicBezTo>
                <a:cubicBezTo>
                  <a:pt x="11939145" y="5292278"/>
                  <a:pt x="11945243" y="5289496"/>
                  <a:pt x="11948406" y="5283778"/>
                </a:cubicBezTo>
                <a:cubicBezTo>
                  <a:pt x="11951531" y="5278098"/>
                  <a:pt x="11950007" y="5273067"/>
                  <a:pt x="11947720" y="5267577"/>
                </a:cubicBezTo>
                <a:cubicBezTo>
                  <a:pt x="11949511" y="5271923"/>
                  <a:pt x="11947644" y="5267082"/>
                  <a:pt x="11947377" y="5266167"/>
                </a:cubicBezTo>
                <a:cubicBezTo>
                  <a:pt x="11947034" y="5264985"/>
                  <a:pt x="11946768" y="5263804"/>
                  <a:pt x="11946463" y="5262622"/>
                </a:cubicBezTo>
                <a:cubicBezTo>
                  <a:pt x="11946424" y="5262431"/>
                  <a:pt x="11946424" y="5262317"/>
                  <a:pt x="11946386" y="5262164"/>
                </a:cubicBezTo>
                <a:cubicBezTo>
                  <a:pt x="11946349" y="5261745"/>
                  <a:pt x="11946349" y="5261364"/>
                  <a:pt x="11946349" y="5260983"/>
                </a:cubicBezTo>
                <a:cubicBezTo>
                  <a:pt x="11949626" y="5254160"/>
                  <a:pt x="11946577" y="5245278"/>
                  <a:pt x="11940060" y="5241657"/>
                </a:cubicBezTo>
                <a:cubicBezTo>
                  <a:pt x="11932629" y="5237540"/>
                  <a:pt x="11923826" y="5240590"/>
                  <a:pt x="11919519" y="5247527"/>
                </a:cubicBezTo>
                <a:cubicBezTo>
                  <a:pt x="11919062" y="5248252"/>
                  <a:pt x="11918833" y="5249052"/>
                  <a:pt x="11918490" y="5249815"/>
                </a:cubicBezTo>
                <a:cubicBezTo>
                  <a:pt x="11913840" y="5248823"/>
                  <a:pt x="11908696" y="5249929"/>
                  <a:pt x="11905266" y="5253017"/>
                </a:cubicBezTo>
                <a:cubicBezTo>
                  <a:pt x="11906753" y="5249852"/>
                  <a:pt x="11906753" y="5245964"/>
                  <a:pt x="11904428" y="5241695"/>
                </a:cubicBezTo>
                <a:cubicBezTo>
                  <a:pt x="11895205" y="5224885"/>
                  <a:pt x="11867004" y="5235901"/>
                  <a:pt x="11876303" y="5252940"/>
                </a:cubicBezTo>
                <a:close/>
                <a:moveTo>
                  <a:pt x="11939984" y="5316178"/>
                </a:moveTo>
                <a:cubicBezTo>
                  <a:pt x="11932210" y="5313815"/>
                  <a:pt x="11923444" y="5318351"/>
                  <a:pt x="11921119" y="5326203"/>
                </a:cubicBezTo>
                <a:lnTo>
                  <a:pt x="11919405" y="5331959"/>
                </a:lnTo>
                <a:cubicBezTo>
                  <a:pt x="11918681" y="5331730"/>
                  <a:pt x="11918147" y="5331273"/>
                  <a:pt x="11917308" y="5331158"/>
                </a:cubicBezTo>
                <a:cubicBezTo>
                  <a:pt x="11898521" y="5328033"/>
                  <a:pt x="11895319" y="5357460"/>
                  <a:pt x="11914108" y="5360624"/>
                </a:cubicBezTo>
                <a:cubicBezTo>
                  <a:pt x="11920892" y="5361768"/>
                  <a:pt x="11925579" y="5358566"/>
                  <a:pt x="11928017" y="5353953"/>
                </a:cubicBezTo>
                <a:cubicBezTo>
                  <a:pt x="11928170" y="5353991"/>
                  <a:pt x="11928285" y="5354144"/>
                  <a:pt x="11928474" y="5354182"/>
                </a:cubicBezTo>
                <a:cubicBezTo>
                  <a:pt x="11936249" y="5356545"/>
                  <a:pt x="11945015" y="5352009"/>
                  <a:pt x="11947340" y="5344157"/>
                </a:cubicBezTo>
                <a:cubicBezTo>
                  <a:pt x="11948254" y="5341107"/>
                  <a:pt x="11949131" y="5338096"/>
                  <a:pt x="11950045" y="5335047"/>
                </a:cubicBezTo>
                <a:cubicBezTo>
                  <a:pt x="11952331" y="5327194"/>
                  <a:pt x="11947835" y="5318580"/>
                  <a:pt x="11939984" y="5316178"/>
                </a:cubicBezTo>
                <a:close/>
                <a:moveTo>
                  <a:pt x="11845243" y="5114266"/>
                </a:moveTo>
                <a:cubicBezTo>
                  <a:pt x="11842195" y="5113351"/>
                  <a:pt x="11839184" y="5112474"/>
                  <a:pt x="11836136" y="5111560"/>
                </a:cubicBezTo>
                <a:cubicBezTo>
                  <a:pt x="11828322" y="5109235"/>
                  <a:pt x="11819709" y="5114304"/>
                  <a:pt x="11817538" y="5122080"/>
                </a:cubicBezTo>
                <a:cubicBezTo>
                  <a:pt x="11815327" y="5130085"/>
                  <a:pt x="11820205" y="5138357"/>
                  <a:pt x="11828056" y="5140682"/>
                </a:cubicBezTo>
                <a:lnTo>
                  <a:pt x="11837164" y="5143351"/>
                </a:lnTo>
                <a:cubicBezTo>
                  <a:pt x="11845014" y="5145675"/>
                  <a:pt x="11853627" y="5140606"/>
                  <a:pt x="11855761" y="5132830"/>
                </a:cubicBezTo>
                <a:cubicBezTo>
                  <a:pt x="11857972" y="5124901"/>
                  <a:pt x="11853093" y="5116591"/>
                  <a:pt x="11845243" y="5114266"/>
                </a:cubicBezTo>
                <a:close/>
                <a:moveTo>
                  <a:pt x="11844900" y="5195420"/>
                </a:moveTo>
                <a:cubicBezTo>
                  <a:pt x="11854161" y="5212497"/>
                  <a:pt x="11880952" y="5198469"/>
                  <a:pt x="11871616" y="5181316"/>
                </a:cubicBezTo>
                <a:cubicBezTo>
                  <a:pt x="11862355" y="5164239"/>
                  <a:pt x="11835563" y="5178267"/>
                  <a:pt x="11844900" y="5195420"/>
                </a:cubicBezTo>
                <a:close/>
                <a:moveTo>
                  <a:pt x="11854618" y="5283854"/>
                </a:moveTo>
                <a:cubicBezTo>
                  <a:pt x="11873407" y="5287018"/>
                  <a:pt x="11874207" y="5257362"/>
                  <a:pt x="11855685" y="5254236"/>
                </a:cubicBezTo>
                <a:cubicBezTo>
                  <a:pt x="11836897" y="5251110"/>
                  <a:pt x="11836097" y="5280728"/>
                  <a:pt x="11854618" y="5283854"/>
                </a:cubicBezTo>
                <a:close/>
                <a:moveTo>
                  <a:pt x="11847987" y="5369887"/>
                </a:moveTo>
                <a:cubicBezTo>
                  <a:pt x="11851989" y="5377091"/>
                  <a:pt x="11861364" y="5379683"/>
                  <a:pt x="11868528" y="5375795"/>
                </a:cubicBezTo>
                <a:lnTo>
                  <a:pt x="11874435" y="5372593"/>
                </a:lnTo>
                <a:cubicBezTo>
                  <a:pt x="11881600" y="5368705"/>
                  <a:pt x="11884267" y="5359137"/>
                  <a:pt x="11880305" y="5352047"/>
                </a:cubicBezTo>
                <a:cubicBezTo>
                  <a:pt x="11876303" y="5344843"/>
                  <a:pt x="11866966" y="5342251"/>
                  <a:pt x="11859763" y="5346177"/>
                </a:cubicBezTo>
                <a:lnTo>
                  <a:pt x="11853856" y="5349379"/>
                </a:lnTo>
                <a:cubicBezTo>
                  <a:pt x="11846729" y="5353267"/>
                  <a:pt x="11844062" y="5362796"/>
                  <a:pt x="11847987" y="5369887"/>
                </a:cubicBezTo>
                <a:close/>
                <a:moveTo>
                  <a:pt x="11879085" y="5068524"/>
                </a:moveTo>
                <a:lnTo>
                  <a:pt x="11875884" y="5062616"/>
                </a:lnTo>
                <a:cubicBezTo>
                  <a:pt x="11872110" y="5055640"/>
                  <a:pt x="11861173" y="5053849"/>
                  <a:pt x="11854961" y="5058347"/>
                </a:cubicBezTo>
                <a:cubicBezTo>
                  <a:pt x="11847873" y="5063531"/>
                  <a:pt x="11846653" y="5071841"/>
                  <a:pt x="11850693" y="5079274"/>
                </a:cubicBezTo>
                <a:lnTo>
                  <a:pt x="11853894" y="5085182"/>
                </a:lnTo>
                <a:cubicBezTo>
                  <a:pt x="11857666" y="5092158"/>
                  <a:pt x="11868605" y="5093949"/>
                  <a:pt x="11874816" y="5089451"/>
                </a:cubicBezTo>
                <a:cubicBezTo>
                  <a:pt x="11881905" y="5084305"/>
                  <a:pt x="11883124" y="5075995"/>
                  <a:pt x="11879085" y="5068524"/>
                </a:cubicBezTo>
                <a:close/>
                <a:moveTo>
                  <a:pt x="11868719" y="4957867"/>
                </a:moveTo>
                <a:lnTo>
                  <a:pt x="11859611" y="4955161"/>
                </a:lnTo>
                <a:cubicBezTo>
                  <a:pt x="11851798" y="4952836"/>
                  <a:pt x="11843223" y="4955161"/>
                  <a:pt x="11839832" y="4963280"/>
                </a:cubicBezTo>
                <a:cubicBezTo>
                  <a:pt x="11839031" y="4965148"/>
                  <a:pt x="11838727" y="4967320"/>
                  <a:pt x="11838841" y="4969531"/>
                </a:cubicBezTo>
                <a:cubicBezTo>
                  <a:pt x="11836707" y="4969531"/>
                  <a:pt x="11834534" y="4970027"/>
                  <a:pt x="11832515" y="4971132"/>
                </a:cubicBezTo>
                <a:lnTo>
                  <a:pt x="11826608" y="4974334"/>
                </a:lnTo>
                <a:cubicBezTo>
                  <a:pt x="11819672" y="4978108"/>
                  <a:pt x="11815822" y="4987333"/>
                  <a:pt x="11819900" y="4994613"/>
                </a:cubicBezTo>
                <a:cubicBezTo>
                  <a:pt x="11823788" y="5001589"/>
                  <a:pt x="11832743" y="5005401"/>
                  <a:pt x="11840175" y="5001360"/>
                </a:cubicBezTo>
                <a:lnTo>
                  <a:pt x="11846082" y="4998158"/>
                </a:lnTo>
                <a:cubicBezTo>
                  <a:pt x="11850845" y="4995566"/>
                  <a:pt x="11854123" y="4990344"/>
                  <a:pt x="11854389" y="4984969"/>
                </a:cubicBezTo>
                <a:lnTo>
                  <a:pt x="11857057" y="4985770"/>
                </a:lnTo>
                <a:cubicBezTo>
                  <a:pt x="11864870" y="4988095"/>
                  <a:pt x="11873444" y="4985770"/>
                  <a:pt x="11876836" y="4977689"/>
                </a:cubicBezTo>
                <a:cubicBezTo>
                  <a:pt x="11879694" y="4970751"/>
                  <a:pt x="11876569" y="4960192"/>
                  <a:pt x="11868719" y="4957867"/>
                </a:cubicBezTo>
                <a:close/>
                <a:moveTo>
                  <a:pt x="11830152" y="4936216"/>
                </a:moveTo>
                <a:cubicBezTo>
                  <a:pt x="11820854" y="4919139"/>
                  <a:pt x="11794176" y="4933281"/>
                  <a:pt x="11803475" y="4950396"/>
                </a:cubicBezTo>
                <a:cubicBezTo>
                  <a:pt x="11812774" y="4967511"/>
                  <a:pt x="11839450" y="4953369"/>
                  <a:pt x="11830152" y="4936216"/>
                </a:cubicBezTo>
                <a:close/>
                <a:moveTo>
                  <a:pt x="11795281" y="5338134"/>
                </a:moveTo>
                <a:lnTo>
                  <a:pt x="11794215" y="5344614"/>
                </a:lnTo>
                <a:cubicBezTo>
                  <a:pt x="11792881" y="5352505"/>
                  <a:pt x="11797111" y="5360509"/>
                  <a:pt x="11805266" y="5362415"/>
                </a:cubicBezTo>
                <a:cubicBezTo>
                  <a:pt x="11812659" y="5364169"/>
                  <a:pt x="11821729" y="5359290"/>
                  <a:pt x="11823063" y="5351361"/>
                </a:cubicBezTo>
                <a:lnTo>
                  <a:pt x="11824131" y="5344881"/>
                </a:lnTo>
                <a:cubicBezTo>
                  <a:pt x="11825464" y="5336990"/>
                  <a:pt x="11821234" y="5328986"/>
                  <a:pt x="11813079" y="5327080"/>
                </a:cubicBezTo>
                <a:cubicBezTo>
                  <a:pt x="11805685" y="5325365"/>
                  <a:pt x="11796615" y="5330206"/>
                  <a:pt x="11795281" y="5338134"/>
                </a:cubicBezTo>
                <a:close/>
                <a:moveTo>
                  <a:pt x="11778817" y="5396645"/>
                </a:moveTo>
                <a:cubicBezTo>
                  <a:pt x="11777980" y="5404727"/>
                  <a:pt x="11783086" y="5412122"/>
                  <a:pt x="11791242" y="5413494"/>
                </a:cubicBezTo>
                <a:lnTo>
                  <a:pt x="11797720" y="5414561"/>
                </a:lnTo>
                <a:cubicBezTo>
                  <a:pt x="11805342" y="5415819"/>
                  <a:pt x="11813765" y="5409987"/>
                  <a:pt x="11814565" y="5402134"/>
                </a:cubicBezTo>
                <a:cubicBezTo>
                  <a:pt x="11815404" y="5394054"/>
                  <a:pt x="11810297" y="5386620"/>
                  <a:pt x="11802141" y="5385287"/>
                </a:cubicBezTo>
                <a:lnTo>
                  <a:pt x="11795663" y="5384219"/>
                </a:lnTo>
                <a:cubicBezTo>
                  <a:pt x="11788040" y="5382961"/>
                  <a:pt x="11779656" y="5388793"/>
                  <a:pt x="11778817" y="5396645"/>
                </a:cubicBezTo>
                <a:close/>
                <a:moveTo>
                  <a:pt x="11773406" y="5469032"/>
                </a:moveTo>
                <a:lnTo>
                  <a:pt x="11772339" y="5475512"/>
                </a:lnTo>
                <a:cubicBezTo>
                  <a:pt x="11771005" y="5483402"/>
                  <a:pt x="11776798" y="5491217"/>
                  <a:pt x="11784649" y="5492475"/>
                </a:cubicBezTo>
                <a:cubicBezTo>
                  <a:pt x="11792613" y="5493732"/>
                  <a:pt x="11800274" y="5488053"/>
                  <a:pt x="11801570" y="5480163"/>
                </a:cubicBezTo>
                <a:lnTo>
                  <a:pt x="11802674" y="5473683"/>
                </a:lnTo>
                <a:cubicBezTo>
                  <a:pt x="11803970" y="5465792"/>
                  <a:pt x="11798215" y="5457978"/>
                  <a:pt x="11790365" y="5456758"/>
                </a:cubicBezTo>
                <a:cubicBezTo>
                  <a:pt x="11782362" y="5455462"/>
                  <a:pt x="11774740" y="5461141"/>
                  <a:pt x="11773406" y="5469032"/>
                </a:cubicBezTo>
                <a:close/>
                <a:moveTo>
                  <a:pt x="11765975" y="5618074"/>
                </a:moveTo>
                <a:cubicBezTo>
                  <a:pt x="11761287" y="5621962"/>
                  <a:pt x="11759039" y="5627261"/>
                  <a:pt x="11758391" y="5633245"/>
                </a:cubicBezTo>
                <a:cubicBezTo>
                  <a:pt x="11757591" y="5640945"/>
                  <a:pt x="11763917" y="5648988"/>
                  <a:pt x="11771806" y="5649331"/>
                </a:cubicBezTo>
                <a:cubicBezTo>
                  <a:pt x="11777294" y="5649560"/>
                  <a:pt x="11782248" y="5647082"/>
                  <a:pt x="11785183" y="5642965"/>
                </a:cubicBezTo>
                <a:cubicBezTo>
                  <a:pt x="11789336" y="5641783"/>
                  <a:pt x="11792881" y="5639001"/>
                  <a:pt x="11794633" y="5634274"/>
                </a:cubicBezTo>
                <a:cubicBezTo>
                  <a:pt x="11797111" y="5627489"/>
                  <a:pt x="11793642" y="5617045"/>
                  <a:pt x="11785792" y="5615253"/>
                </a:cubicBezTo>
                <a:cubicBezTo>
                  <a:pt x="11778933" y="5613690"/>
                  <a:pt x="11771806" y="5613195"/>
                  <a:pt x="11765975" y="5618074"/>
                </a:cubicBezTo>
                <a:close/>
                <a:moveTo>
                  <a:pt x="11781867" y="5658556"/>
                </a:moveTo>
                <a:cubicBezTo>
                  <a:pt x="11781219" y="5667132"/>
                  <a:pt x="11787621" y="5673117"/>
                  <a:pt x="11795549" y="5674451"/>
                </a:cubicBezTo>
                <a:lnTo>
                  <a:pt x="11802027" y="5675556"/>
                </a:lnTo>
                <a:cubicBezTo>
                  <a:pt x="11809915" y="5676852"/>
                  <a:pt x="11817347" y="5669343"/>
                  <a:pt x="11817918" y="5661910"/>
                </a:cubicBezTo>
                <a:cubicBezTo>
                  <a:pt x="11818566" y="5653334"/>
                  <a:pt x="11812163" y="5647349"/>
                  <a:pt x="11804275" y="5646015"/>
                </a:cubicBezTo>
                <a:lnTo>
                  <a:pt x="11797797" y="5644948"/>
                </a:lnTo>
                <a:cubicBezTo>
                  <a:pt x="11789870" y="5643575"/>
                  <a:pt x="11782438" y="5651084"/>
                  <a:pt x="11781867" y="5658556"/>
                </a:cubicBezTo>
                <a:close/>
                <a:moveTo>
                  <a:pt x="11802636" y="5781258"/>
                </a:moveTo>
                <a:cubicBezTo>
                  <a:pt x="11821386" y="5784383"/>
                  <a:pt x="11823673" y="5754842"/>
                  <a:pt x="11804961" y="5751716"/>
                </a:cubicBezTo>
                <a:cubicBezTo>
                  <a:pt x="11786174" y="5748591"/>
                  <a:pt x="11783924" y="5778133"/>
                  <a:pt x="11802636" y="5781258"/>
                </a:cubicBezTo>
                <a:close/>
                <a:moveTo>
                  <a:pt x="11802294" y="5865804"/>
                </a:moveTo>
                <a:cubicBezTo>
                  <a:pt x="11783467" y="5862640"/>
                  <a:pt x="11778589" y="5891877"/>
                  <a:pt x="11797415" y="5895041"/>
                </a:cubicBezTo>
                <a:cubicBezTo>
                  <a:pt x="11816204" y="5898166"/>
                  <a:pt x="11821081" y="5868930"/>
                  <a:pt x="11802294" y="5865804"/>
                </a:cubicBezTo>
                <a:close/>
                <a:moveTo>
                  <a:pt x="11818109" y="5712112"/>
                </a:moveTo>
                <a:cubicBezTo>
                  <a:pt x="11824626" y="5707461"/>
                  <a:pt x="11825159" y="5697245"/>
                  <a:pt x="11820358" y="5691299"/>
                </a:cubicBezTo>
                <a:cubicBezTo>
                  <a:pt x="11815099" y="5684781"/>
                  <a:pt x="11806067" y="5684400"/>
                  <a:pt x="11799549" y="5689050"/>
                </a:cubicBezTo>
                <a:lnTo>
                  <a:pt x="11791965" y="5694463"/>
                </a:lnTo>
                <a:cubicBezTo>
                  <a:pt x="11789603" y="5696140"/>
                  <a:pt x="11788308" y="5698618"/>
                  <a:pt x="11787469" y="5701286"/>
                </a:cubicBezTo>
                <a:cubicBezTo>
                  <a:pt x="11786287" y="5704107"/>
                  <a:pt x="11786174" y="5707080"/>
                  <a:pt x="11787088" y="5710053"/>
                </a:cubicBezTo>
                <a:cubicBezTo>
                  <a:pt x="11787126" y="5710205"/>
                  <a:pt x="11787202" y="5710320"/>
                  <a:pt x="11787240" y="5710472"/>
                </a:cubicBezTo>
                <a:cubicBezTo>
                  <a:pt x="11787774" y="5711998"/>
                  <a:pt x="11788460" y="5713446"/>
                  <a:pt x="11789413" y="5714780"/>
                </a:cubicBezTo>
                <a:cubicBezTo>
                  <a:pt x="11789526" y="5714932"/>
                  <a:pt x="11789565" y="5715123"/>
                  <a:pt x="11789679" y="5715276"/>
                </a:cubicBezTo>
                <a:cubicBezTo>
                  <a:pt x="11789831" y="5715466"/>
                  <a:pt x="11790022" y="5715504"/>
                  <a:pt x="11790174" y="5715695"/>
                </a:cubicBezTo>
                <a:cubicBezTo>
                  <a:pt x="11794329" y="5720765"/>
                  <a:pt x="11801265" y="5723814"/>
                  <a:pt x="11808734" y="5720231"/>
                </a:cubicBezTo>
                <a:cubicBezTo>
                  <a:pt x="11811706" y="5718821"/>
                  <a:pt x="11813460" y="5716800"/>
                  <a:pt x="11814641" y="5714589"/>
                </a:cubicBezTo>
                <a:cubicBezTo>
                  <a:pt x="11815822" y="5713751"/>
                  <a:pt x="11816966" y="5712950"/>
                  <a:pt x="11818109" y="5712112"/>
                </a:cubicBezTo>
                <a:close/>
                <a:moveTo>
                  <a:pt x="11874245" y="5521330"/>
                </a:moveTo>
                <a:cubicBezTo>
                  <a:pt x="11878894" y="5518357"/>
                  <a:pt x="11881523" y="5513478"/>
                  <a:pt x="11881562" y="5508408"/>
                </a:cubicBezTo>
                <a:cubicBezTo>
                  <a:pt x="11884305" y="5505054"/>
                  <a:pt x="11885601" y="5500746"/>
                  <a:pt x="11884305" y="5495867"/>
                </a:cubicBezTo>
                <a:cubicBezTo>
                  <a:pt x="11882439" y="5488891"/>
                  <a:pt x="11873635" y="5482335"/>
                  <a:pt x="11866166" y="5485385"/>
                </a:cubicBezTo>
                <a:cubicBezTo>
                  <a:pt x="11859648" y="5488015"/>
                  <a:pt x="11853513" y="5491712"/>
                  <a:pt x="11851532" y="5499031"/>
                </a:cubicBezTo>
                <a:cubicBezTo>
                  <a:pt x="11849931" y="5504902"/>
                  <a:pt x="11851112" y="5510543"/>
                  <a:pt x="11854009" y="5515841"/>
                </a:cubicBezTo>
                <a:cubicBezTo>
                  <a:pt x="11857782" y="5522626"/>
                  <a:pt x="11867575" y="5525561"/>
                  <a:pt x="11874245" y="5521330"/>
                </a:cubicBezTo>
                <a:close/>
                <a:moveTo>
                  <a:pt x="11889374" y="5433392"/>
                </a:moveTo>
                <a:lnTo>
                  <a:pt x="11890441" y="5426912"/>
                </a:lnTo>
                <a:cubicBezTo>
                  <a:pt x="11891737" y="5419250"/>
                  <a:pt x="11884039" y="5411321"/>
                  <a:pt x="11876607" y="5411168"/>
                </a:cubicBezTo>
                <a:cubicBezTo>
                  <a:pt x="11867880" y="5411016"/>
                  <a:pt x="11862278" y="5416772"/>
                  <a:pt x="11860868" y="5425005"/>
                </a:cubicBezTo>
                <a:lnTo>
                  <a:pt x="11859801" y="5431486"/>
                </a:lnTo>
                <a:cubicBezTo>
                  <a:pt x="11858505" y="5439147"/>
                  <a:pt x="11866203" y="5447076"/>
                  <a:pt x="11873635" y="5447229"/>
                </a:cubicBezTo>
                <a:cubicBezTo>
                  <a:pt x="11882362" y="5447381"/>
                  <a:pt x="11888003" y="5441587"/>
                  <a:pt x="11889374" y="5433392"/>
                </a:cubicBezTo>
                <a:close/>
                <a:moveTo>
                  <a:pt x="11914260" y="5400610"/>
                </a:moveTo>
                <a:cubicBezTo>
                  <a:pt x="11911249" y="5395045"/>
                  <a:pt x="11906562" y="5393406"/>
                  <a:pt x="11901989" y="5393977"/>
                </a:cubicBezTo>
                <a:cubicBezTo>
                  <a:pt x="11902408" y="5393024"/>
                  <a:pt x="11903017" y="5392109"/>
                  <a:pt x="11903170" y="5391004"/>
                </a:cubicBezTo>
                <a:cubicBezTo>
                  <a:pt x="11904351" y="5383266"/>
                  <a:pt x="11899740" y="5374956"/>
                  <a:pt x="11891585" y="5373546"/>
                </a:cubicBezTo>
                <a:lnTo>
                  <a:pt x="11885106" y="5372478"/>
                </a:lnTo>
                <a:cubicBezTo>
                  <a:pt x="11877484" y="5371221"/>
                  <a:pt x="11868909" y="5375986"/>
                  <a:pt x="11867652" y="5384066"/>
                </a:cubicBezTo>
                <a:cubicBezTo>
                  <a:pt x="11866471" y="5391804"/>
                  <a:pt x="11871082" y="5400153"/>
                  <a:pt x="11879275" y="5401525"/>
                </a:cubicBezTo>
                <a:lnTo>
                  <a:pt x="11885753" y="5402592"/>
                </a:lnTo>
                <a:cubicBezTo>
                  <a:pt x="11887087" y="5402821"/>
                  <a:pt x="11888498" y="5402630"/>
                  <a:pt x="11889832" y="5402516"/>
                </a:cubicBezTo>
                <a:cubicBezTo>
                  <a:pt x="11887316" y="5406938"/>
                  <a:pt x="11886478" y="5412426"/>
                  <a:pt x="11889489" y="5417954"/>
                </a:cubicBezTo>
                <a:cubicBezTo>
                  <a:pt x="11898787" y="5435031"/>
                  <a:pt x="11923444" y="5417496"/>
                  <a:pt x="11914260" y="5400610"/>
                </a:cubicBezTo>
                <a:close/>
                <a:moveTo>
                  <a:pt x="11910754" y="5471053"/>
                </a:moveTo>
                <a:cubicBezTo>
                  <a:pt x="11919901" y="5487900"/>
                  <a:pt x="11948215" y="5477189"/>
                  <a:pt x="11938956" y="5460113"/>
                </a:cubicBezTo>
                <a:cubicBezTo>
                  <a:pt x="11929770" y="5443264"/>
                  <a:pt x="11901494" y="5453975"/>
                  <a:pt x="11910754" y="5471053"/>
                </a:cubicBezTo>
                <a:close/>
                <a:moveTo>
                  <a:pt x="11941775" y="5431752"/>
                </a:moveTo>
                <a:cubicBezTo>
                  <a:pt x="11949397" y="5434002"/>
                  <a:pt x="11958277" y="5426683"/>
                  <a:pt x="11959154" y="5419288"/>
                </a:cubicBezTo>
                <a:cubicBezTo>
                  <a:pt x="11960220" y="5410292"/>
                  <a:pt x="11954809" y="5404346"/>
                  <a:pt x="11946654" y="5401906"/>
                </a:cubicBezTo>
                <a:lnTo>
                  <a:pt x="11937545" y="5399238"/>
                </a:lnTo>
                <a:cubicBezTo>
                  <a:pt x="11929924" y="5396989"/>
                  <a:pt x="11921044" y="5404307"/>
                  <a:pt x="11920167" y="5411702"/>
                </a:cubicBezTo>
                <a:cubicBezTo>
                  <a:pt x="11919099" y="5420698"/>
                  <a:pt x="11924511" y="5426645"/>
                  <a:pt x="11932667" y="5429084"/>
                </a:cubicBezTo>
                <a:lnTo>
                  <a:pt x="11941775" y="5431752"/>
                </a:lnTo>
                <a:close/>
                <a:moveTo>
                  <a:pt x="11964031" y="5365656"/>
                </a:moveTo>
                <a:cubicBezTo>
                  <a:pt x="11954770" y="5348578"/>
                  <a:pt x="11930342" y="5366456"/>
                  <a:pt x="11939527" y="5383342"/>
                </a:cubicBezTo>
                <a:cubicBezTo>
                  <a:pt x="11948788" y="5400419"/>
                  <a:pt x="11973216" y="5382504"/>
                  <a:pt x="11964031" y="5365656"/>
                </a:cubicBezTo>
                <a:close/>
                <a:moveTo>
                  <a:pt x="11972302" y="5356927"/>
                </a:moveTo>
                <a:cubicBezTo>
                  <a:pt x="11972606" y="5357003"/>
                  <a:pt x="11972911" y="5357003"/>
                  <a:pt x="11973177" y="5357079"/>
                </a:cubicBezTo>
                <a:cubicBezTo>
                  <a:pt x="11973254" y="5364016"/>
                  <a:pt x="11977255" y="5371145"/>
                  <a:pt x="11985982" y="5372593"/>
                </a:cubicBezTo>
                <a:cubicBezTo>
                  <a:pt x="11992652" y="5373699"/>
                  <a:pt x="11997148" y="5370687"/>
                  <a:pt x="11999473" y="5366228"/>
                </a:cubicBezTo>
                <a:cubicBezTo>
                  <a:pt x="12004275" y="5364626"/>
                  <a:pt x="12008314" y="5360853"/>
                  <a:pt x="12009191" y="5355478"/>
                </a:cubicBezTo>
                <a:lnTo>
                  <a:pt x="12010296" y="5348998"/>
                </a:lnTo>
                <a:cubicBezTo>
                  <a:pt x="12011555" y="5341374"/>
                  <a:pt x="12006943" y="5332797"/>
                  <a:pt x="11998825" y="5331501"/>
                </a:cubicBezTo>
                <a:cubicBezTo>
                  <a:pt x="11996310" y="5331082"/>
                  <a:pt x="11993718" y="5331349"/>
                  <a:pt x="11991280" y="5332112"/>
                </a:cubicBezTo>
                <a:cubicBezTo>
                  <a:pt x="11990022" y="5327385"/>
                  <a:pt x="11986782" y="5323497"/>
                  <a:pt x="11981409" y="5321972"/>
                </a:cubicBezTo>
                <a:cubicBezTo>
                  <a:pt x="11974359" y="5319990"/>
                  <a:pt x="11964450" y="5324297"/>
                  <a:pt x="11963154" y="5332226"/>
                </a:cubicBezTo>
                <a:lnTo>
                  <a:pt x="11962088" y="5338706"/>
                </a:lnTo>
                <a:cubicBezTo>
                  <a:pt x="11960716" y="5346520"/>
                  <a:pt x="11963993" y="5354563"/>
                  <a:pt x="11972302" y="5356927"/>
                </a:cubicBezTo>
                <a:close/>
                <a:moveTo>
                  <a:pt x="11995282" y="5279051"/>
                </a:moveTo>
                <a:cubicBezTo>
                  <a:pt x="11996805" y="5271428"/>
                  <a:pt x="11990823" y="5262965"/>
                  <a:pt x="11983086" y="5262012"/>
                </a:cubicBezTo>
                <a:cubicBezTo>
                  <a:pt x="11974893" y="5261059"/>
                  <a:pt x="11967690" y="5266091"/>
                  <a:pt x="11966051" y="5274210"/>
                </a:cubicBezTo>
                <a:cubicBezTo>
                  <a:pt x="11966013" y="5274439"/>
                  <a:pt x="11965975" y="5274591"/>
                  <a:pt x="11965936" y="5274744"/>
                </a:cubicBezTo>
                <a:cubicBezTo>
                  <a:pt x="11965899" y="5274820"/>
                  <a:pt x="11965899" y="5274858"/>
                  <a:pt x="11965861" y="5274934"/>
                </a:cubicBezTo>
                <a:cubicBezTo>
                  <a:pt x="11965784" y="5274972"/>
                  <a:pt x="11965822" y="5274972"/>
                  <a:pt x="11965708" y="5275048"/>
                </a:cubicBezTo>
                <a:cubicBezTo>
                  <a:pt x="11964908" y="5275620"/>
                  <a:pt x="11964107" y="5276154"/>
                  <a:pt x="11963231" y="5276611"/>
                </a:cubicBezTo>
                <a:cubicBezTo>
                  <a:pt x="11956295" y="5280576"/>
                  <a:pt x="11955723" y="5291401"/>
                  <a:pt x="11960068" y="5297309"/>
                </a:cubicBezTo>
                <a:cubicBezTo>
                  <a:pt x="11965250" y="5304362"/>
                  <a:pt x="11973788" y="5304438"/>
                  <a:pt x="11980761" y="5300473"/>
                </a:cubicBezTo>
                <a:cubicBezTo>
                  <a:pt x="11988764" y="5295899"/>
                  <a:pt x="11993528" y="5287894"/>
                  <a:pt x="11995282" y="5279051"/>
                </a:cubicBezTo>
                <a:close/>
                <a:moveTo>
                  <a:pt x="11994862" y="5162791"/>
                </a:moveTo>
                <a:lnTo>
                  <a:pt x="12001989" y="5158902"/>
                </a:lnTo>
                <a:cubicBezTo>
                  <a:pt x="12003589" y="5165573"/>
                  <a:pt x="12008962" y="5171024"/>
                  <a:pt x="12016280" y="5170986"/>
                </a:cubicBezTo>
                <a:cubicBezTo>
                  <a:pt x="12016585" y="5170986"/>
                  <a:pt x="12016889" y="5170986"/>
                  <a:pt x="12017194" y="5170986"/>
                </a:cubicBezTo>
                <a:cubicBezTo>
                  <a:pt x="12020700" y="5173578"/>
                  <a:pt x="12025083" y="5174798"/>
                  <a:pt x="12029389" y="5173197"/>
                </a:cubicBezTo>
                <a:cubicBezTo>
                  <a:pt x="12034953" y="5171100"/>
                  <a:pt x="12039946" y="5168623"/>
                  <a:pt x="12042308" y="5162752"/>
                </a:cubicBezTo>
                <a:cubicBezTo>
                  <a:pt x="12045586" y="5154748"/>
                  <a:pt x="12041699" y="5145904"/>
                  <a:pt x="12033810" y="5142588"/>
                </a:cubicBezTo>
                <a:cubicBezTo>
                  <a:pt x="12028398" y="5140301"/>
                  <a:pt x="12022262" y="5140758"/>
                  <a:pt x="12016508" y="5140797"/>
                </a:cubicBezTo>
                <a:cubicBezTo>
                  <a:pt x="12015784" y="5140797"/>
                  <a:pt x="12015098" y="5141101"/>
                  <a:pt x="12014412" y="5141216"/>
                </a:cubicBezTo>
                <a:cubicBezTo>
                  <a:pt x="12014221" y="5139424"/>
                  <a:pt x="12013764" y="5137632"/>
                  <a:pt x="12012850" y="5135956"/>
                </a:cubicBezTo>
                <a:cubicBezTo>
                  <a:pt x="12009039" y="5128789"/>
                  <a:pt x="11999587" y="5125816"/>
                  <a:pt x="11992423" y="5129742"/>
                </a:cubicBezTo>
                <a:lnTo>
                  <a:pt x="11980609" y="5136146"/>
                </a:lnTo>
                <a:cubicBezTo>
                  <a:pt x="11973445" y="5140072"/>
                  <a:pt x="11970548" y="5149373"/>
                  <a:pt x="11974397" y="5156615"/>
                </a:cubicBezTo>
                <a:cubicBezTo>
                  <a:pt x="11978246" y="5163782"/>
                  <a:pt x="11987659" y="5166717"/>
                  <a:pt x="11994862" y="5162791"/>
                </a:cubicBezTo>
                <a:close/>
                <a:moveTo>
                  <a:pt x="12058544" y="4967587"/>
                </a:moveTo>
                <a:cubicBezTo>
                  <a:pt x="12065860" y="4962785"/>
                  <a:pt x="12066699" y="4953827"/>
                  <a:pt x="12062812" y="4946661"/>
                </a:cubicBezTo>
                <a:lnTo>
                  <a:pt x="12059610" y="4940752"/>
                </a:lnTo>
                <a:cubicBezTo>
                  <a:pt x="12055724" y="4933586"/>
                  <a:pt x="12045053" y="4932252"/>
                  <a:pt x="12038650" y="4936483"/>
                </a:cubicBezTo>
                <a:cubicBezTo>
                  <a:pt x="12037544" y="4937207"/>
                  <a:pt x="12036897" y="4938160"/>
                  <a:pt x="12036096" y="4939037"/>
                </a:cubicBezTo>
                <a:cubicBezTo>
                  <a:pt x="12033467" y="4939075"/>
                  <a:pt x="12030799" y="4939570"/>
                  <a:pt x="12028208" y="4940981"/>
                </a:cubicBezTo>
                <a:lnTo>
                  <a:pt x="12022301" y="4944183"/>
                </a:lnTo>
                <a:cubicBezTo>
                  <a:pt x="12015327" y="4947956"/>
                  <a:pt x="12013230" y="4958706"/>
                  <a:pt x="12017689" y="4965072"/>
                </a:cubicBezTo>
                <a:cubicBezTo>
                  <a:pt x="12022682" y="4972161"/>
                  <a:pt x="12031105" y="4973724"/>
                  <a:pt x="12038574" y="4969646"/>
                </a:cubicBezTo>
                <a:lnTo>
                  <a:pt x="12042042" y="4967778"/>
                </a:lnTo>
                <a:cubicBezTo>
                  <a:pt x="12046996" y="4970713"/>
                  <a:pt x="12053856" y="4970675"/>
                  <a:pt x="12058544" y="4967587"/>
                </a:cubicBezTo>
                <a:close/>
                <a:moveTo>
                  <a:pt x="12076302" y="4769487"/>
                </a:moveTo>
                <a:cubicBezTo>
                  <a:pt x="12069176" y="4773185"/>
                  <a:pt x="12065937" y="4782676"/>
                  <a:pt x="12069862" y="4789880"/>
                </a:cubicBezTo>
                <a:cubicBezTo>
                  <a:pt x="12075731" y="4800668"/>
                  <a:pt x="12086135" y="4808406"/>
                  <a:pt x="12098863" y="4807682"/>
                </a:cubicBezTo>
                <a:cubicBezTo>
                  <a:pt x="12106714" y="4807262"/>
                  <a:pt x="12114679" y="4802116"/>
                  <a:pt x="12114718" y="4793349"/>
                </a:cubicBezTo>
                <a:cubicBezTo>
                  <a:pt x="12114755" y="4785878"/>
                  <a:pt x="12108848" y="4777035"/>
                  <a:pt x="12100388" y="4777492"/>
                </a:cubicBezTo>
                <a:cubicBezTo>
                  <a:pt x="12099436" y="4777530"/>
                  <a:pt x="12098559" y="4777492"/>
                  <a:pt x="12097644" y="4777454"/>
                </a:cubicBezTo>
                <a:cubicBezTo>
                  <a:pt x="12097606" y="4777416"/>
                  <a:pt x="12097606" y="4777416"/>
                  <a:pt x="12097568" y="4777378"/>
                </a:cubicBezTo>
                <a:cubicBezTo>
                  <a:pt x="12097491" y="4777301"/>
                  <a:pt x="12097454" y="4777225"/>
                  <a:pt x="12097377" y="4777149"/>
                </a:cubicBezTo>
                <a:cubicBezTo>
                  <a:pt x="12097339" y="4777035"/>
                  <a:pt x="12097111" y="4776653"/>
                  <a:pt x="12096691" y="4775929"/>
                </a:cubicBezTo>
                <a:cubicBezTo>
                  <a:pt x="12092766" y="4768801"/>
                  <a:pt x="12083658" y="4765675"/>
                  <a:pt x="12076302" y="4769487"/>
                </a:cubicBezTo>
                <a:close/>
                <a:moveTo>
                  <a:pt x="12115250" y="4658563"/>
                </a:moveTo>
                <a:cubicBezTo>
                  <a:pt x="12123520" y="4655628"/>
                  <a:pt x="12126455" y="4647204"/>
                  <a:pt x="12124435" y="4639275"/>
                </a:cubicBezTo>
                <a:lnTo>
                  <a:pt x="12122759" y="4632757"/>
                </a:lnTo>
                <a:cubicBezTo>
                  <a:pt x="12120739" y="4624829"/>
                  <a:pt x="12110677" y="4621017"/>
                  <a:pt x="12103475" y="4623571"/>
                </a:cubicBezTo>
                <a:cubicBezTo>
                  <a:pt x="12095204" y="4626506"/>
                  <a:pt x="12092270" y="4634930"/>
                  <a:pt x="12094290" y="4642859"/>
                </a:cubicBezTo>
                <a:lnTo>
                  <a:pt x="12095967" y="4649377"/>
                </a:lnTo>
                <a:cubicBezTo>
                  <a:pt x="12097949" y="4657267"/>
                  <a:pt x="12108048" y="4661117"/>
                  <a:pt x="12115250" y="4658563"/>
                </a:cubicBezTo>
                <a:close/>
                <a:moveTo>
                  <a:pt x="12065556" y="4902253"/>
                </a:moveTo>
                <a:lnTo>
                  <a:pt x="12068756" y="4908161"/>
                </a:lnTo>
                <a:cubicBezTo>
                  <a:pt x="12072529" y="4915137"/>
                  <a:pt x="12083467" y="4916928"/>
                  <a:pt x="12089679" y="4912430"/>
                </a:cubicBezTo>
                <a:cubicBezTo>
                  <a:pt x="12096768" y="4907284"/>
                  <a:pt x="12097986" y="4898937"/>
                  <a:pt x="12093947" y="4891503"/>
                </a:cubicBezTo>
                <a:lnTo>
                  <a:pt x="12090747" y="4885595"/>
                </a:lnTo>
                <a:cubicBezTo>
                  <a:pt x="12086973" y="4878620"/>
                  <a:pt x="12076036" y="4876828"/>
                  <a:pt x="12069786" y="4881326"/>
                </a:cubicBezTo>
                <a:cubicBezTo>
                  <a:pt x="12062735" y="4886472"/>
                  <a:pt x="12061478" y="4894781"/>
                  <a:pt x="12065556" y="4902253"/>
                </a:cubicBezTo>
                <a:close/>
                <a:moveTo>
                  <a:pt x="12065479" y="5218405"/>
                </a:moveTo>
                <a:lnTo>
                  <a:pt x="12074588" y="5221073"/>
                </a:lnTo>
                <a:cubicBezTo>
                  <a:pt x="12082400" y="5223398"/>
                  <a:pt x="12091013" y="5220692"/>
                  <a:pt x="12094214" y="5212611"/>
                </a:cubicBezTo>
                <a:cubicBezTo>
                  <a:pt x="12096996" y="5205559"/>
                  <a:pt x="12093604" y="5195305"/>
                  <a:pt x="12085754" y="5192980"/>
                </a:cubicBezTo>
                <a:lnTo>
                  <a:pt x="12076645" y="5190274"/>
                </a:lnTo>
                <a:cubicBezTo>
                  <a:pt x="12068833" y="5187949"/>
                  <a:pt x="12060220" y="5190693"/>
                  <a:pt x="12057019" y="5198736"/>
                </a:cubicBezTo>
                <a:cubicBezTo>
                  <a:pt x="12054237" y="5205826"/>
                  <a:pt x="12057629" y="5216080"/>
                  <a:pt x="12065479" y="5218405"/>
                </a:cubicBezTo>
                <a:close/>
                <a:moveTo>
                  <a:pt x="12114450" y="5034561"/>
                </a:moveTo>
                <a:cubicBezTo>
                  <a:pt x="12123750" y="5051638"/>
                  <a:pt x="12150426" y="5037496"/>
                  <a:pt x="12141127" y="5020343"/>
                </a:cubicBezTo>
                <a:cubicBezTo>
                  <a:pt x="12131866" y="5003266"/>
                  <a:pt x="12105152" y="5017446"/>
                  <a:pt x="12114450" y="5034561"/>
                </a:cubicBezTo>
                <a:close/>
                <a:moveTo>
                  <a:pt x="12092881" y="4487908"/>
                </a:moveTo>
                <a:lnTo>
                  <a:pt x="12100236" y="4493474"/>
                </a:lnTo>
                <a:cubicBezTo>
                  <a:pt x="12105990" y="4497857"/>
                  <a:pt x="12114450" y="4495989"/>
                  <a:pt x="12119175" y="4490920"/>
                </a:cubicBezTo>
                <a:cubicBezTo>
                  <a:pt x="12119748" y="4490805"/>
                  <a:pt x="12120357" y="4490881"/>
                  <a:pt x="12120929" y="4490691"/>
                </a:cubicBezTo>
                <a:cubicBezTo>
                  <a:pt x="12129237" y="4487680"/>
                  <a:pt x="12132019" y="4479255"/>
                  <a:pt x="12129961" y="4471327"/>
                </a:cubicBezTo>
                <a:lnTo>
                  <a:pt x="12128284" y="4464808"/>
                </a:lnTo>
                <a:cubicBezTo>
                  <a:pt x="12126264" y="4456880"/>
                  <a:pt x="12116050" y="4453144"/>
                  <a:pt x="12108925" y="4455774"/>
                </a:cubicBezTo>
                <a:cubicBezTo>
                  <a:pt x="12106028" y="4456804"/>
                  <a:pt x="12104656" y="4459091"/>
                  <a:pt x="12103093" y="4461226"/>
                </a:cubicBezTo>
                <a:cubicBezTo>
                  <a:pt x="12097682" y="4460616"/>
                  <a:pt x="12091852" y="4463017"/>
                  <a:pt x="12088840" y="4467515"/>
                </a:cubicBezTo>
                <a:cubicBezTo>
                  <a:pt x="12084191" y="4474453"/>
                  <a:pt x="12086516" y="4483105"/>
                  <a:pt x="12092881" y="4487908"/>
                </a:cubicBezTo>
                <a:close/>
                <a:moveTo>
                  <a:pt x="12077599" y="4550384"/>
                </a:moveTo>
                <a:cubicBezTo>
                  <a:pt x="12082400" y="4569214"/>
                  <a:pt x="12110639" y="4558351"/>
                  <a:pt x="12105838" y="4539673"/>
                </a:cubicBezTo>
                <a:cubicBezTo>
                  <a:pt x="12101036" y="4520880"/>
                  <a:pt x="12072797" y="4531744"/>
                  <a:pt x="12077599" y="4550384"/>
                </a:cubicBezTo>
                <a:close/>
                <a:moveTo>
                  <a:pt x="12071272" y="4694585"/>
                </a:moveTo>
                <a:cubicBezTo>
                  <a:pt x="12065365" y="4695271"/>
                  <a:pt x="12059915" y="4696415"/>
                  <a:pt x="12056181" y="4701523"/>
                </a:cubicBezTo>
                <a:cubicBezTo>
                  <a:pt x="12051035" y="4708536"/>
                  <a:pt x="12052637" y="4718028"/>
                  <a:pt x="12059496" y="4723173"/>
                </a:cubicBezTo>
                <a:cubicBezTo>
                  <a:pt x="12064183" y="4726719"/>
                  <a:pt x="12070205" y="4727786"/>
                  <a:pt x="12075807" y="4729158"/>
                </a:cubicBezTo>
                <a:cubicBezTo>
                  <a:pt x="12083467" y="4731064"/>
                  <a:pt x="12092538" y="4726414"/>
                  <a:pt x="12094252" y="4718332"/>
                </a:cubicBezTo>
                <a:cubicBezTo>
                  <a:pt x="12095929" y="4710404"/>
                  <a:pt x="12091661" y="4701904"/>
                  <a:pt x="12083467" y="4699883"/>
                </a:cubicBezTo>
                <a:lnTo>
                  <a:pt x="12082590" y="4699655"/>
                </a:lnTo>
                <a:cubicBezTo>
                  <a:pt x="12079770" y="4696300"/>
                  <a:pt x="12075807" y="4694051"/>
                  <a:pt x="12071272" y="4694585"/>
                </a:cubicBezTo>
                <a:close/>
                <a:moveTo>
                  <a:pt x="12026989" y="4522786"/>
                </a:moveTo>
                <a:cubicBezTo>
                  <a:pt x="12027522" y="4529762"/>
                  <a:pt x="12029160" y="4536661"/>
                  <a:pt x="12035487" y="4540740"/>
                </a:cubicBezTo>
                <a:cubicBezTo>
                  <a:pt x="12040555" y="4544018"/>
                  <a:pt x="12046272" y="4544628"/>
                  <a:pt x="12052141" y="4543446"/>
                </a:cubicBezTo>
                <a:cubicBezTo>
                  <a:pt x="12059687" y="4541922"/>
                  <a:pt x="12065442" y="4533536"/>
                  <a:pt x="12063422" y="4525950"/>
                </a:cubicBezTo>
                <a:cubicBezTo>
                  <a:pt x="12062049" y="4520690"/>
                  <a:pt x="12058201" y="4516725"/>
                  <a:pt x="12053399" y="4515163"/>
                </a:cubicBezTo>
                <a:cubicBezTo>
                  <a:pt x="12051035" y="4511542"/>
                  <a:pt x="12047378" y="4509026"/>
                  <a:pt x="12042347" y="4508797"/>
                </a:cubicBezTo>
                <a:cubicBezTo>
                  <a:pt x="12035221" y="4508454"/>
                  <a:pt x="12026341" y="4514820"/>
                  <a:pt x="12026989" y="4522786"/>
                </a:cubicBezTo>
                <a:close/>
                <a:moveTo>
                  <a:pt x="11989222" y="4779207"/>
                </a:moveTo>
                <a:lnTo>
                  <a:pt x="11986020" y="4773299"/>
                </a:lnTo>
                <a:cubicBezTo>
                  <a:pt x="11982248" y="4766361"/>
                  <a:pt x="11971348" y="4764417"/>
                  <a:pt x="11965098" y="4768915"/>
                </a:cubicBezTo>
                <a:cubicBezTo>
                  <a:pt x="11958010" y="4774023"/>
                  <a:pt x="11956676" y="4782409"/>
                  <a:pt x="11960716" y="4789842"/>
                </a:cubicBezTo>
                <a:lnTo>
                  <a:pt x="11963917" y="4795751"/>
                </a:lnTo>
                <a:cubicBezTo>
                  <a:pt x="11967690" y="4802726"/>
                  <a:pt x="11978589" y="4804632"/>
                  <a:pt x="11984839" y="4800134"/>
                </a:cubicBezTo>
                <a:cubicBezTo>
                  <a:pt x="11991927" y="4794988"/>
                  <a:pt x="11993261" y="4786640"/>
                  <a:pt x="11989222" y="4779207"/>
                </a:cubicBezTo>
                <a:close/>
                <a:moveTo>
                  <a:pt x="11958811" y="4708765"/>
                </a:moveTo>
                <a:lnTo>
                  <a:pt x="11967918" y="4711471"/>
                </a:lnTo>
                <a:cubicBezTo>
                  <a:pt x="11975731" y="4713797"/>
                  <a:pt x="11984343" y="4711052"/>
                  <a:pt x="11987545" y="4703009"/>
                </a:cubicBezTo>
                <a:cubicBezTo>
                  <a:pt x="11990327" y="4695957"/>
                  <a:pt x="11986935" y="4685704"/>
                  <a:pt x="11979084" y="4683378"/>
                </a:cubicBezTo>
                <a:cubicBezTo>
                  <a:pt x="11976036" y="4682464"/>
                  <a:pt x="11973025" y="4681587"/>
                  <a:pt x="11969977" y="4680672"/>
                </a:cubicBezTo>
                <a:cubicBezTo>
                  <a:pt x="11962164" y="4678347"/>
                  <a:pt x="11953551" y="4681091"/>
                  <a:pt x="11950350" y="4689134"/>
                </a:cubicBezTo>
                <a:cubicBezTo>
                  <a:pt x="11947529" y="4696186"/>
                  <a:pt x="11950922" y="4706440"/>
                  <a:pt x="11958811" y="4708765"/>
                </a:cubicBezTo>
                <a:close/>
                <a:moveTo>
                  <a:pt x="11905304" y="4659897"/>
                </a:moveTo>
                <a:lnTo>
                  <a:pt x="11908505" y="4665806"/>
                </a:lnTo>
                <a:cubicBezTo>
                  <a:pt x="11912278" y="4672743"/>
                  <a:pt x="11921501" y="4676631"/>
                  <a:pt x="11928780" y="4672553"/>
                </a:cubicBezTo>
                <a:cubicBezTo>
                  <a:pt x="11935715" y="4668664"/>
                  <a:pt x="11939565" y="4659707"/>
                  <a:pt x="11935525" y="4652274"/>
                </a:cubicBezTo>
                <a:lnTo>
                  <a:pt x="11932324" y="4646365"/>
                </a:lnTo>
                <a:cubicBezTo>
                  <a:pt x="11928551" y="4639428"/>
                  <a:pt x="11919328" y="4635540"/>
                  <a:pt x="11912049" y="4639619"/>
                </a:cubicBezTo>
                <a:cubicBezTo>
                  <a:pt x="11905114" y="4643507"/>
                  <a:pt x="11901264" y="4652502"/>
                  <a:pt x="11905304" y="4659897"/>
                </a:cubicBezTo>
                <a:close/>
                <a:moveTo>
                  <a:pt x="11900998" y="4848620"/>
                </a:moveTo>
                <a:cubicBezTo>
                  <a:pt x="11906333" y="4855939"/>
                  <a:pt x="11914908" y="4855825"/>
                  <a:pt x="11922110" y="4851899"/>
                </a:cubicBezTo>
                <a:lnTo>
                  <a:pt x="11928017" y="4848697"/>
                </a:lnTo>
                <a:cubicBezTo>
                  <a:pt x="11928894" y="4848201"/>
                  <a:pt x="11929694" y="4847630"/>
                  <a:pt x="11930381" y="4846905"/>
                </a:cubicBezTo>
                <a:cubicBezTo>
                  <a:pt x="11928170" y="4851136"/>
                  <a:pt x="11927789" y="4856320"/>
                  <a:pt x="11930304" y="4860628"/>
                </a:cubicBezTo>
                <a:cubicBezTo>
                  <a:pt x="11934192" y="4867337"/>
                  <a:pt x="11942576" y="4870805"/>
                  <a:pt x="11949854" y="4867451"/>
                </a:cubicBezTo>
                <a:cubicBezTo>
                  <a:pt x="11950579" y="4868594"/>
                  <a:pt x="11951531" y="4869662"/>
                  <a:pt x="11952599" y="4870577"/>
                </a:cubicBezTo>
                <a:cubicBezTo>
                  <a:pt x="11949549" y="4871834"/>
                  <a:pt x="11947111" y="4873931"/>
                  <a:pt x="11945548" y="4876561"/>
                </a:cubicBezTo>
                <a:cubicBezTo>
                  <a:pt x="11934458" y="4873626"/>
                  <a:pt x="11920662" y="4885023"/>
                  <a:pt x="11927751" y="4898060"/>
                </a:cubicBezTo>
                <a:cubicBezTo>
                  <a:pt x="11934649" y="4910753"/>
                  <a:pt x="11950883" y="4906065"/>
                  <a:pt x="11955152" y="4895887"/>
                </a:cubicBezTo>
                <a:cubicBezTo>
                  <a:pt x="11962468" y="4898098"/>
                  <a:pt x="11970929" y="4895506"/>
                  <a:pt x="11974245" y="4889597"/>
                </a:cubicBezTo>
                <a:cubicBezTo>
                  <a:pt x="11981371" y="4894096"/>
                  <a:pt x="11989603" y="4897374"/>
                  <a:pt x="11996310" y="4894820"/>
                </a:cubicBezTo>
                <a:cubicBezTo>
                  <a:pt x="12005837" y="4891160"/>
                  <a:pt x="12016241" y="4882050"/>
                  <a:pt x="12018146" y="4871606"/>
                </a:cubicBezTo>
                <a:cubicBezTo>
                  <a:pt x="12029085" y="4873855"/>
                  <a:pt x="12042119" y="4862496"/>
                  <a:pt x="12035182" y="4849688"/>
                </a:cubicBezTo>
                <a:cubicBezTo>
                  <a:pt x="12029466" y="4839129"/>
                  <a:pt x="12017157" y="4840654"/>
                  <a:pt x="12010792" y="4847401"/>
                </a:cubicBezTo>
                <a:cubicBezTo>
                  <a:pt x="12010678" y="4847248"/>
                  <a:pt x="12010601" y="4847019"/>
                  <a:pt x="12010448" y="4846867"/>
                </a:cubicBezTo>
                <a:cubicBezTo>
                  <a:pt x="12012850" y="4842407"/>
                  <a:pt x="12013002" y="4836994"/>
                  <a:pt x="12010335" y="4832115"/>
                </a:cubicBezTo>
                <a:lnTo>
                  <a:pt x="12003932" y="4820299"/>
                </a:lnTo>
                <a:cubicBezTo>
                  <a:pt x="12000159" y="4813361"/>
                  <a:pt x="11989907" y="4810617"/>
                  <a:pt x="11983239" y="4814962"/>
                </a:cubicBezTo>
                <a:cubicBezTo>
                  <a:pt x="11981104" y="4816372"/>
                  <a:pt x="11979427" y="4818164"/>
                  <a:pt x="11978208" y="4820146"/>
                </a:cubicBezTo>
                <a:cubicBezTo>
                  <a:pt x="11976150" y="4819765"/>
                  <a:pt x="11973902" y="4820489"/>
                  <a:pt x="11971768" y="4820565"/>
                </a:cubicBezTo>
                <a:cubicBezTo>
                  <a:pt x="11971691" y="4818393"/>
                  <a:pt x="11971272" y="4816182"/>
                  <a:pt x="11970167" y="4814162"/>
                </a:cubicBezTo>
                <a:cubicBezTo>
                  <a:pt x="11966356" y="4806996"/>
                  <a:pt x="11956904" y="4804022"/>
                  <a:pt x="11949702" y="4807949"/>
                </a:cubicBezTo>
                <a:lnTo>
                  <a:pt x="11937888" y="4814352"/>
                </a:lnTo>
                <a:cubicBezTo>
                  <a:pt x="11933277" y="4816868"/>
                  <a:pt x="11930685" y="4821633"/>
                  <a:pt x="11930265" y="4826664"/>
                </a:cubicBezTo>
                <a:cubicBezTo>
                  <a:pt x="11924892" y="4820451"/>
                  <a:pt x="11916928" y="4820527"/>
                  <a:pt x="11910106" y="4824263"/>
                </a:cubicBezTo>
                <a:lnTo>
                  <a:pt x="11904199" y="4827465"/>
                </a:lnTo>
                <a:cubicBezTo>
                  <a:pt x="11897110" y="4831391"/>
                  <a:pt x="11896653" y="4842636"/>
                  <a:pt x="11900998" y="4848620"/>
                </a:cubicBezTo>
                <a:close/>
                <a:moveTo>
                  <a:pt x="11886059" y="5003190"/>
                </a:moveTo>
                <a:cubicBezTo>
                  <a:pt x="11878780" y="5007993"/>
                  <a:pt x="11877903" y="5016950"/>
                  <a:pt x="11881791" y="5024154"/>
                </a:cubicBezTo>
                <a:lnTo>
                  <a:pt x="11884992" y="5030063"/>
                </a:lnTo>
                <a:cubicBezTo>
                  <a:pt x="11888878" y="5037229"/>
                  <a:pt x="11899549" y="5038526"/>
                  <a:pt x="11905914" y="5034333"/>
                </a:cubicBezTo>
                <a:cubicBezTo>
                  <a:pt x="11913231" y="5029492"/>
                  <a:pt x="11914069" y="5020572"/>
                  <a:pt x="11910182" y="5013367"/>
                </a:cubicBezTo>
                <a:lnTo>
                  <a:pt x="11906981" y="5007459"/>
                </a:lnTo>
                <a:cubicBezTo>
                  <a:pt x="11903132" y="5000293"/>
                  <a:pt x="11892462" y="4998959"/>
                  <a:pt x="11886059" y="5003190"/>
                </a:cubicBezTo>
                <a:close/>
                <a:moveTo>
                  <a:pt x="11858963" y="4609848"/>
                </a:moveTo>
                <a:lnTo>
                  <a:pt x="11868071" y="4612555"/>
                </a:lnTo>
                <a:cubicBezTo>
                  <a:pt x="11875884" y="4614880"/>
                  <a:pt x="11884458" y="4612555"/>
                  <a:pt x="11887850" y="4604474"/>
                </a:cubicBezTo>
                <a:cubicBezTo>
                  <a:pt x="11890746" y="4597612"/>
                  <a:pt x="11887660" y="4587015"/>
                  <a:pt x="11879771" y="4584690"/>
                </a:cubicBezTo>
                <a:lnTo>
                  <a:pt x="11870662" y="4581984"/>
                </a:lnTo>
                <a:cubicBezTo>
                  <a:pt x="11862850" y="4579659"/>
                  <a:pt x="11854275" y="4581946"/>
                  <a:pt x="11850884" y="4590065"/>
                </a:cubicBezTo>
                <a:cubicBezTo>
                  <a:pt x="11848025" y="4596964"/>
                  <a:pt x="11851112" y="4607523"/>
                  <a:pt x="11858963" y="4609848"/>
                </a:cubicBezTo>
                <a:close/>
                <a:moveTo>
                  <a:pt x="11810602" y="4794683"/>
                </a:moveTo>
                <a:cubicBezTo>
                  <a:pt x="11815365" y="4801773"/>
                  <a:pt x="11823940" y="4803717"/>
                  <a:pt x="11831372" y="4799677"/>
                </a:cubicBezTo>
                <a:lnTo>
                  <a:pt x="11837279" y="4796475"/>
                </a:lnTo>
                <a:cubicBezTo>
                  <a:pt x="11844214" y="4792701"/>
                  <a:pt x="11846691" y="4782219"/>
                  <a:pt x="11842270" y="4775701"/>
                </a:cubicBezTo>
                <a:cubicBezTo>
                  <a:pt x="11837507" y="4768610"/>
                  <a:pt x="11828932" y="4766628"/>
                  <a:pt x="11821501" y="4770707"/>
                </a:cubicBezTo>
                <a:lnTo>
                  <a:pt x="11815594" y="4773909"/>
                </a:lnTo>
                <a:cubicBezTo>
                  <a:pt x="11808620" y="4777682"/>
                  <a:pt x="11806181" y="4788165"/>
                  <a:pt x="11810602" y="4794683"/>
                </a:cubicBezTo>
                <a:close/>
                <a:moveTo>
                  <a:pt x="11798520" y="4899051"/>
                </a:moveTo>
                <a:cubicBezTo>
                  <a:pt x="11802331" y="4905988"/>
                  <a:pt x="11811326" y="4909991"/>
                  <a:pt x="11818757" y="4905950"/>
                </a:cubicBezTo>
                <a:lnTo>
                  <a:pt x="11830571" y="4899546"/>
                </a:lnTo>
                <a:cubicBezTo>
                  <a:pt x="11837507" y="4895773"/>
                  <a:pt x="11841509" y="4886662"/>
                  <a:pt x="11837468" y="4879306"/>
                </a:cubicBezTo>
                <a:cubicBezTo>
                  <a:pt x="11833658" y="4872368"/>
                  <a:pt x="11824664" y="4868366"/>
                  <a:pt x="11817233" y="4872406"/>
                </a:cubicBezTo>
                <a:lnTo>
                  <a:pt x="11805418" y="4878810"/>
                </a:lnTo>
                <a:cubicBezTo>
                  <a:pt x="11798483" y="4882584"/>
                  <a:pt x="11794481" y="4891694"/>
                  <a:pt x="11798520" y="4899051"/>
                </a:cubicBezTo>
                <a:close/>
                <a:moveTo>
                  <a:pt x="11796386" y="5241352"/>
                </a:moveTo>
                <a:cubicBezTo>
                  <a:pt x="11791127" y="5234796"/>
                  <a:pt x="11782095" y="5234415"/>
                  <a:pt x="11775578" y="5239103"/>
                </a:cubicBezTo>
                <a:lnTo>
                  <a:pt x="11767994" y="5244516"/>
                </a:lnTo>
                <a:cubicBezTo>
                  <a:pt x="11761478" y="5249166"/>
                  <a:pt x="11760944" y="5259382"/>
                  <a:pt x="11765746" y="5265329"/>
                </a:cubicBezTo>
                <a:cubicBezTo>
                  <a:pt x="11771005" y="5271885"/>
                  <a:pt x="11780037" y="5272228"/>
                  <a:pt x="11786554" y="5267577"/>
                </a:cubicBezTo>
                <a:cubicBezTo>
                  <a:pt x="11789069" y="5265786"/>
                  <a:pt x="11791585" y="5263956"/>
                  <a:pt x="11794138" y="5262164"/>
                </a:cubicBezTo>
                <a:cubicBezTo>
                  <a:pt x="11800617" y="5257514"/>
                  <a:pt x="11801188" y="5247337"/>
                  <a:pt x="11796386" y="5241352"/>
                </a:cubicBezTo>
                <a:close/>
                <a:moveTo>
                  <a:pt x="11770662" y="5184289"/>
                </a:moveTo>
                <a:cubicBezTo>
                  <a:pt x="11773140" y="5177504"/>
                  <a:pt x="11769671" y="5167098"/>
                  <a:pt x="11761821" y="5165268"/>
                </a:cubicBezTo>
                <a:cubicBezTo>
                  <a:pt x="11754962" y="5163706"/>
                  <a:pt x="11747835" y="5163210"/>
                  <a:pt x="11742004" y="5168089"/>
                </a:cubicBezTo>
                <a:cubicBezTo>
                  <a:pt x="11737316" y="5171977"/>
                  <a:pt x="11735068" y="5177276"/>
                  <a:pt x="11734420" y="5183260"/>
                </a:cubicBezTo>
                <a:cubicBezTo>
                  <a:pt x="11733620" y="5190960"/>
                  <a:pt x="11739946" y="5199003"/>
                  <a:pt x="11747835" y="5199346"/>
                </a:cubicBezTo>
                <a:cubicBezTo>
                  <a:pt x="11753323" y="5199613"/>
                  <a:pt x="11758276" y="5197097"/>
                  <a:pt x="11761212" y="5192980"/>
                </a:cubicBezTo>
                <a:cubicBezTo>
                  <a:pt x="11765365" y="5191799"/>
                  <a:pt x="11768910" y="5189016"/>
                  <a:pt x="11770662" y="5184289"/>
                </a:cubicBezTo>
                <a:close/>
                <a:moveTo>
                  <a:pt x="11787888" y="5097608"/>
                </a:moveTo>
                <a:cubicBezTo>
                  <a:pt x="11778628" y="5080570"/>
                  <a:pt x="11751264" y="5093454"/>
                  <a:pt x="11760601" y="5110569"/>
                </a:cubicBezTo>
                <a:cubicBezTo>
                  <a:pt x="11769862" y="5127570"/>
                  <a:pt x="11797187" y="5114724"/>
                  <a:pt x="11787888" y="5097608"/>
                </a:cubicBezTo>
                <a:close/>
                <a:moveTo>
                  <a:pt x="11775578" y="5059148"/>
                </a:moveTo>
                <a:cubicBezTo>
                  <a:pt x="11775121" y="5059071"/>
                  <a:pt x="11775083" y="5059071"/>
                  <a:pt x="11774855" y="5058995"/>
                </a:cubicBezTo>
                <a:cubicBezTo>
                  <a:pt x="11774702" y="5058957"/>
                  <a:pt x="11774664" y="5058918"/>
                  <a:pt x="11774588" y="5058881"/>
                </a:cubicBezTo>
                <a:lnTo>
                  <a:pt x="11774588" y="5058881"/>
                </a:lnTo>
                <a:cubicBezTo>
                  <a:pt x="11774017" y="5058118"/>
                  <a:pt x="11773483" y="5057279"/>
                  <a:pt x="11773063" y="5056479"/>
                </a:cubicBezTo>
                <a:cubicBezTo>
                  <a:pt x="11768948" y="5049427"/>
                  <a:pt x="11757934" y="5048893"/>
                  <a:pt x="11751912" y="5053392"/>
                </a:cubicBezTo>
                <a:cubicBezTo>
                  <a:pt x="11744748" y="5058728"/>
                  <a:pt x="11744710" y="5067457"/>
                  <a:pt x="11748826" y="5074547"/>
                </a:cubicBezTo>
                <a:cubicBezTo>
                  <a:pt x="11753589" y="5082666"/>
                  <a:pt x="11761821" y="5087355"/>
                  <a:pt x="11770891" y="5089032"/>
                </a:cubicBezTo>
                <a:cubicBezTo>
                  <a:pt x="11778665" y="5090519"/>
                  <a:pt x="11787278" y="5084420"/>
                  <a:pt x="11788193" y="5076453"/>
                </a:cubicBezTo>
                <a:cubicBezTo>
                  <a:pt x="11789069" y="5068105"/>
                  <a:pt x="11783924" y="5060710"/>
                  <a:pt x="11775578" y="5059148"/>
                </a:cubicBezTo>
                <a:close/>
                <a:moveTo>
                  <a:pt x="11755685" y="4959392"/>
                </a:moveTo>
                <a:lnTo>
                  <a:pt x="11749778" y="4962594"/>
                </a:lnTo>
                <a:cubicBezTo>
                  <a:pt x="11742842" y="4966368"/>
                  <a:pt x="11740594" y="4977002"/>
                  <a:pt x="11745014" y="4983445"/>
                </a:cubicBezTo>
                <a:cubicBezTo>
                  <a:pt x="11749930" y="4990535"/>
                  <a:pt x="11758430" y="4992250"/>
                  <a:pt x="11765860" y="4988209"/>
                </a:cubicBezTo>
                <a:lnTo>
                  <a:pt x="11771767" y="4985007"/>
                </a:lnTo>
                <a:cubicBezTo>
                  <a:pt x="11778703" y="4981234"/>
                  <a:pt x="11780952" y="4970598"/>
                  <a:pt x="11776531" y="4964157"/>
                </a:cubicBezTo>
                <a:cubicBezTo>
                  <a:pt x="11771615" y="4957067"/>
                  <a:pt x="11763117" y="4955351"/>
                  <a:pt x="11755685" y="4959392"/>
                </a:cubicBezTo>
                <a:close/>
                <a:moveTo>
                  <a:pt x="11718414" y="4934425"/>
                </a:moveTo>
                <a:cubicBezTo>
                  <a:pt x="11721577" y="4941476"/>
                  <a:pt x="11731219" y="4945860"/>
                  <a:pt x="11738421" y="4941972"/>
                </a:cubicBezTo>
                <a:lnTo>
                  <a:pt x="11744328" y="4938770"/>
                </a:lnTo>
                <a:cubicBezTo>
                  <a:pt x="11751494" y="4934882"/>
                  <a:pt x="11755419" y="4926610"/>
                  <a:pt x="11751874" y="4918758"/>
                </a:cubicBezTo>
                <a:cubicBezTo>
                  <a:pt x="11748712" y="4911744"/>
                  <a:pt x="11739069" y="4907323"/>
                  <a:pt x="11731866" y="4911249"/>
                </a:cubicBezTo>
                <a:lnTo>
                  <a:pt x="11725959" y="4914451"/>
                </a:lnTo>
                <a:cubicBezTo>
                  <a:pt x="11718757" y="4918339"/>
                  <a:pt x="11714870" y="4926610"/>
                  <a:pt x="11718414" y="4934425"/>
                </a:cubicBezTo>
                <a:close/>
                <a:moveTo>
                  <a:pt x="11701950" y="5288085"/>
                </a:moveTo>
                <a:cubicBezTo>
                  <a:pt x="11702332" y="5288581"/>
                  <a:pt x="11702789" y="5288924"/>
                  <a:pt x="11703209" y="5289343"/>
                </a:cubicBezTo>
                <a:cubicBezTo>
                  <a:pt x="11703589" y="5291477"/>
                  <a:pt x="11704009" y="5293612"/>
                  <a:pt x="11704580" y="5295709"/>
                </a:cubicBezTo>
                <a:cubicBezTo>
                  <a:pt x="11705304" y="5298339"/>
                  <a:pt x="11706905" y="5300740"/>
                  <a:pt x="11708925" y="5302723"/>
                </a:cubicBezTo>
                <a:cubicBezTo>
                  <a:pt x="11709116" y="5304704"/>
                  <a:pt x="11709573" y="5306573"/>
                  <a:pt x="11710602" y="5308021"/>
                </a:cubicBezTo>
                <a:cubicBezTo>
                  <a:pt x="11714146" y="5312976"/>
                  <a:pt x="11717500" y="5317246"/>
                  <a:pt x="11723292" y="5319723"/>
                </a:cubicBezTo>
                <a:cubicBezTo>
                  <a:pt x="11725884" y="5320828"/>
                  <a:pt x="11727789" y="5321362"/>
                  <a:pt x="11730723" y="5321591"/>
                </a:cubicBezTo>
                <a:cubicBezTo>
                  <a:pt x="11734344" y="5321896"/>
                  <a:pt x="11735144" y="5323954"/>
                  <a:pt x="11730838" y="5320295"/>
                </a:cubicBezTo>
                <a:cubicBezTo>
                  <a:pt x="11736935" y="5325441"/>
                  <a:pt x="11745548" y="5326737"/>
                  <a:pt x="11751798" y="5320828"/>
                </a:cubicBezTo>
                <a:cubicBezTo>
                  <a:pt x="11754771" y="5318008"/>
                  <a:pt x="11756448" y="5313357"/>
                  <a:pt x="11756296" y="5308936"/>
                </a:cubicBezTo>
                <a:cubicBezTo>
                  <a:pt x="11757744" y="5307754"/>
                  <a:pt x="11758887" y="5306343"/>
                  <a:pt x="11760144" y="5304743"/>
                </a:cubicBezTo>
                <a:cubicBezTo>
                  <a:pt x="11760601" y="5304209"/>
                  <a:pt x="11761097" y="5303752"/>
                  <a:pt x="11761630" y="5303256"/>
                </a:cubicBezTo>
                <a:cubicBezTo>
                  <a:pt x="11763841" y="5301655"/>
                  <a:pt x="11765860" y="5299711"/>
                  <a:pt x="11768110" y="5298072"/>
                </a:cubicBezTo>
                <a:cubicBezTo>
                  <a:pt x="11776303" y="5291973"/>
                  <a:pt x="11773216" y="5281186"/>
                  <a:pt x="11766356" y="5275811"/>
                </a:cubicBezTo>
                <a:cubicBezTo>
                  <a:pt x="11763535" y="5273143"/>
                  <a:pt x="11759687" y="5271732"/>
                  <a:pt x="11755228" y="5272457"/>
                </a:cubicBezTo>
                <a:cubicBezTo>
                  <a:pt x="11754847" y="5272457"/>
                  <a:pt x="11754466" y="5272418"/>
                  <a:pt x="11754046" y="5272418"/>
                </a:cubicBezTo>
                <a:cubicBezTo>
                  <a:pt x="11761173" y="5262279"/>
                  <a:pt x="11753780" y="5244554"/>
                  <a:pt x="11739107" y="5249243"/>
                </a:cubicBezTo>
                <a:cubicBezTo>
                  <a:pt x="11729389" y="5252369"/>
                  <a:pt x="11717804" y="5254236"/>
                  <a:pt x="11710259" y="5261669"/>
                </a:cubicBezTo>
                <a:cubicBezTo>
                  <a:pt x="11709268" y="5262660"/>
                  <a:pt x="11708429" y="5263727"/>
                  <a:pt x="11707629" y="5264795"/>
                </a:cubicBezTo>
                <a:lnTo>
                  <a:pt x="11704084" y="5267311"/>
                </a:lnTo>
                <a:cubicBezTo>
                  <a:pt x="11697568" y="5271923"/>
                  <a:pt x="11697111" y="5282177"/>
                  <a:pt x="11701950" y="5288085"/>
                </a:cubicBezTo>
                <a:close/>
                <a:moveTo>
                  <a:pt x="11705418" y="5405870"/>
                </a:moveTo>
                <a:cubicBezTo>
                  <a:pt x="11724245" y="5409034"/>
                  <a:pt x="11729352" y="5379836"/>
                  <a:pt x="11710563" y="5376710"/>
                </a:cubicBezTo>
                <a:cubicBezTo>
                  <a:pt x="11691738" y="5373546"/>
                  <a:pt x="11686631" y="5402706"/>
                  <a:pt x="11705418" y="5405870"/>
                </a:cubicBezTo>
                <a:close/>
                <a:moveTo>
                  <a:pt x="11693604" y="5486414"/>
                </a:moveTo>
                <a:cubicBezTo>
                  <a:pt x="11691089" y="5488206"/>
                  <a:pt x="11688574" y="5490035"/>
                  <a:pt x="11686059" y="5491827"/>
                </a:cubicBezTo>
                <a:cubicBezTo>
                  <a:pt x="11679733" y="5496325"/>
                  <a:pt x="11680038" y="5507608"/>
                  <a:pt x="11685220" y="5512754"/>
                </a:cubicBezTo>
                <a:cubicBezTo>
                  <a:pt x="11691509" y="5519005"/>
                  <a:pt x="11699359" y="5518433"/>
                  <a:pt x="11706143" y="5513592"/>
                </a:cubicBezTo>
                <a:lnTo>
                  <a:pt x="11713727" y="5508180"/>
                </a:lnTo>
                <a:cubicBezTo>
                  <a:pt x="11720053" y="5503643"/>
                  <a:pt x="11719748" y="5492360"/>
                  <a:pt x="11714565" y="5487252"/>
                </a:cubicBezTo>
                <a:cubicBezTo>
                  <a:pt x="11708200" y="5481039"/>
                  <a:pt x="11700350" y="5481611"/>
                  <a:pt x="11693604" y="5486414"/>
                </a:cubicBezTo>
                <a:close/>
                <a:moveTo>
                  <a:pt x="11650197" y="5293345"/>
                </a:moveTo>
                <a:cubicBezTo>
                  <a:pt x="11651074" y="5301274"/>
                  <a:pt x="11660030" y="5306573"/>
                  <a:pt x="11667461" y="5305200"/>
                </a:cubicBezTo>
                <a:cubicBezTo>
                  <a:pt x="11674322" y="5303904"/>
                  <a:pt x="11678322" y="5298415"/>
                  <a:pt x="11679085" y="5292049"/>
                </a:cubicBezTo>
                <a:cubicBezTo>
                  <a:pt x="11684001" y="5289991"/>
                  <a:pt x="11687697" y="5285798"/>
                  <a:pt x="11688154" y="5279852"/>
                </a:cubicBezTo>
                <a:cubicBezTo>
                  <a:pt x="11688727" y="5272457"/>
                  <a:pt x="11682552" y="5263842"/>
                  <a:pt x="11674511" y="5263956"/>
                </a:cubicBezTo>
                <a:cubicBezTo>
                  <a:pt x="11666699" y="5264109"/>
                  <a:pt x="11659001" y="5266129"/>
                  <a:pt x="11654199" y="5272876"/>
                </a:cubicBezTo>
                <a:cubicBezTo>
                  <a:pt x="11649855" y="5279051"/>
                  <a:pt x="11649360" y="5286103"/>
                  <a:pt x="11650197" y="5293345"/>
                </a:cubicBezTo>
                <a:close/>
                <a:moveTo>
                  <a:pt x="11630457" y="5406938"/>
                </a:moveTo>
                <a:lnTo>
                  <a:pt x="11629351" y="5413418"/>
                </a:lnTo>
                <a:cubicBezTo>
                  <a:pt x="11628017" y="5421308"/>
                  <a:pt x="11636326" y="5428512"/>
                  <a:pt x="11643567" y="5428779"/>
                </a:cubicBezTo>
                <a:cubicBezTo>
                  <a:pt x="11652370" y="5429122"/>
                  <a:pt x="11657629" y="5422452"/>
                  <a:pt x="11658924" y="5414523"/>
                </a:cubicBezTo>
                <a:lnTo>
                  <a:pt x="11659992" y="5408043"/>
                </a:lnTo>
                <a:cubicBezTo>
                  <a:pt x="11661326" y="5400114"/>
                  <a:pt x="11653056" y="5392948"/>
                  <a:pt x="11645776" y="5392643"/>
                </a:cubicBezTo>
                <a:cubicBezTo>
                  <a:pt x="11637012" y="5392338"/>
                  <a:pt x="11631790" y="5399009"/>
                  <a:pt x="11630457" y="5406938"/>
                </a:cubicBezTo>
                <a:close/>
                <a:moveTo>
                  <a:pt x="11597187" y="5365732"/>
                </a:moveTo>
                <a:cubicBezTo>
                  <a:pt x="11595930" y="5373356"/>
                  <a:pt x="11600884" y="5381894"/>
                  <a:pt x="11608925" y="5383075"/>
                </a:cubicBezTo>
                <a:cubicBezTo>
                  <a:pt x="11616699" y="5384219"/>
                  <a:pt x="11624892" y="5379531"/>
                  <a:pt x="11626265" y="5371335"/>
                </a:cubicBezTo>
                <a:lnTo>
                  <a:pt x="11629504" y="5351856"/>
                </a:lnTo>
                <a:cubicBezTo>
                  <a:pt x="11630800" y="5344233"/>
                  <a:pt x="11625846" y="5335694"/>
                  <a:pt x="11617766" y="5334513"/>
                </a:cubicBezTo>
                <a:cubicBezTo>
                  <a:pt x="11609992" y="5333370"/>
                  <a:pt x="11601798" y="5338096"/>
                  <a:pt x="11600426" y="5346254"/>
                </a:cubicBezTo>
                <a:lnTo>
                  <a:pt x="11597187" y="5365732"/>
                </a:lnTo>
                <a:close/>
                <a:moveTo>
                  <a:pt x="11596387" y="5465449"/>
                </a:moveTo>
                <a:cubicBezTo>
                  <a:pt x="11588955" y="5468384"/>
                  <a:pt x="11585144" y="5477266"/>
                  <a:pt x="11588079" y="5484661"/>
                </a:cubicBezTo>
                <a:cubicBezTo>
                  <a:pt x="11591051" y="5492169"/>
                  <a:pt x="11599816" y="5495905"/>
                  <a:pt x="11607286" y="5492970"/>
                </a:cubicBezTo>
                <a:lnTo>
                  <a:pt x="11615937" y="5489578"/>
                </a:lnTo>
                <a:cubicBezTo>
                  <a:pt x="11623407" y="5486681"/>
                  <a:pt x="11627180" y="5477761"/>
                  <a:pt x="11624244" y="5470366"/>
                </a:cubicBezTo>
                <a:cubicBezTo>
                  <a:pt x="11621273" y="5462857"/>
                  <a:pt x="11612507" y="5459121"/>
                  <a:pt x="11605000" y="5462056"/>
                </a:cubicBezTo>
                <a:lnTo>
                  <a:pt x="11596387" y="5465449"/>
                </a:lnTo>
                <a:close/>
                <a:moveTo>
                  <a:pt x="11580228" y="5324869"/>
                </a:moveTo>
                <a:cubicBezTo>
                  <a:pt x="11599016" y="5327995"/>
                  <a:pt x="11601379" y="5298453"/>
                  <a:pt x="11582668" y="5295328"/>
                </a:cubicBezTo>
                <a:cubicBezTo>
                  <a:pt x="11563879" y="5292202"/>
                  <a:pt x="11561516" y="5321743"/>
                  <a:pt x="11580228" y="5324869"/>
                </a:cubicBezTo>
                <a:close/>
                <a:moveTo>
                  <a:pt x="11530228" y="5491026"/>
                </a:moveTo>
                <a:cubicBezTo>
                  <a:pt x="11530113" y="5491255"/>
                  <a:pt x="11530076" y="5491369"/>
                  <a:pt x="11529999" y="5491522"/>
                </a:cubicBezTo>
                <a:cubicBezTo>
                  <a:pt x="11529961" y="5491560"/>
                  <a:pt x="11529924" y="5491598"/>
                  <a:pt x="11529885" y="5491674"/>
                </a:cubicBezTo>
                <a:cubicBezTo>
                  <a:pt x="11529809" y="5491712"/>
                  <a:pt x="11529809" y="5491712"/>
                  <a:pt x="11529733" y="5491751"/>
                </a:cubicBezTo>
                <a:cubicBezTo>
                  <a:pt x="11528818" y="5492132"/>
                  <a:pt x="11527904" y="5492436"/>
                  <a:pt x="11526951" y="5492627"/>
                </a:cubicBezTo>
                <a:cubicBezTo>
                  <a:pt x="11519253" y="5494762"/>
                  <a:pt x="11516051" y="5505168"/>
                  <a:pt x="11518833" y="5511953"/>
                </a:cubicBezTo>
                <a:cubicBezTo>
                  <a:pt x="11522149" y="5520034"/>
                  <a:pt x="11530381" y="5522207"/>
                  <a:pt x="11538156" y="5520072"/>
                </a:cubicBezTo>
                <a:cubicBezTo>
                  <a:pt x="11547034" y="5517595"/>
                  <a:pt x="11553590" y="5511000"/>
                  <a:pt x="11557438" y="5502843"/>
                </a:cubicBezTo>
                <a:cubicBezTo>
                  <a:pt x="11560754" y="5495829"/>
                  <a:pt x="11557057" y="5486147"/>
                  <a:pt x="11549779" y="5483326"/>
                </a:cubicBezTo>
                <a:cubicBezTo>
                  <a:pt x="11542042" y="5480391"/>
                  <a:pt x="11533772" y="5483517"/>
                  <a:pt x="11530228" y="5491026"/>
                </a:cubicBezTo>
                <a:close/>
                <a:moveTo>
                  <a:pt x="11516280" y="5489158"/>
                </a:moveTo>
                <a:cubicBezTo>
                  <a:pt x="11533697" y="5496782"/>
                  <a:pt x="11541775" y="5468232"/>
                  <a:pt x="11524549" y="5460684"/>
                </a:cubicBezTo>
                <a:cubicBezTo>
                  <a:pt x="11507096" y="5453061"/>
                  <a:pt x="11499055" y="5481611"/>
                  <a:pt x="11516280" y="5489158"/>
                </a:cubicBezTo>
                <a:close/>
                <a:moveTo>
                  <a:pt x="11511326" y="5609269"/>
                </a:moveTo>
                <a:lnTo>
                  <a:pt x="11517347" y="5611899"/>
                </a:lnTo>
                <a:cubicBezTo>
                  <a:pt x="11524435" y="5615025"/>
                  <a:pt x="11533886" y="5612471"/>
                  <a:pt x="11537088" y="5604923"/>
                </a:cubicBezTo>
                <a:cubicBezTo>
                  <a:pt x="11539031" y="5600311"/>
                  <a:pt x="11538497" y="5595051"/>
                  <a:pt x="11536059" y="5590858"/>
                </a:cubicBezTo>
                <a:cubicBezTo>
                  <a:pt x="11537469" y="5590133"/>
                  <a:pt x="11539031" y="5589562"/>
                  <a:pt x="11540099" y="5588342"/>
                </a:cubicBezTo>
                <a:cubicBezTo>
                  <a:pt x="11545167" y="5587960"/>
                  <a:pt x="11549969" y="5585292"/>
                  <a:pt x="11552179" y="5580299"/>
                </a:cubicBezTo>
                <a:lnTo>
                  <a:pt x="11553590" y="5577097"/>
                </a:lnTo>
                <a:cubicBezTo>
                  <a:pt x="11554161" y="5577402"/>
                  <a:pt x="11554466" y="5577898"/>
                  <a:pt x="11555114" y="5578165"/>
                </a:cubicBezTo>
                <a:cubicBezTo>
                  <a:pt x="11572568" y="5585826"/>
                  <a:pt x="11582896" y="5558038"/>
                  <a:pt x="11565441" y="5550376"/>
                </a:cubicBezTo>
                <a:cubicBezTo>
                  <a:pt x="11558239" y="5547212"/>
                  <a:pt x="11552370" y="5550262"/>
                  <a:pt x="11549054" y="5555256"/>
                </a:cubicBezTo>
                <a:cubicBezTo>
                  <a:pt x="11548673" y="5555026"/>
                  <a:pt x="11548406" y="5554645"/>
                  <a:pt x="11547988" y="5554455"/>
                </a:cubicBezTo>
                <a:cubicBezTo>
                  <a:pt x="11545663" y="5553464"/>
                  <a:pt x="11543072" y="5553083"/>
                  <a:pt x="11540518" y="5553235"/>
                </a:cubicBezTo>
                <a:cubicBezTo>
                  <a:pt x="11540442" y="5548356"/>
                  <a:pt x="11538270" y="5543782"/>
                  <a:pt x="11533429" y="5540999"/>
                </a:cubicBezTo>
                <a:cubicBezTo>
                  <a:pt x="11527065" y="5537340"/>
                  <a:pt x="11516433" y="5539093"/>
                  <a:pt x="11513193" y="5546488"/>
                </a:cubicBezTo>
                <a:lnTo>
                  <a:pt x="11510563" y="5552511"/>
                </a:lnTo>
                <a:cubicBezTo>
                  <a:pt x="11507362" y="5559830"/>
                  <a:pt x="11508544" y="5568406"/>
                  <a:pt x="11516013" y="5572713"/>
                </a:cubicBezTo>
                <a:cubicBezTo>
                  <a:pt x="11516280" y="5572866"/>
                  <a:pt x="11516585" y="5572942"/>
                  <a:pt x="11516851" y="5573094"/>
                </a:cubicBezTo>
                <a:cubicBezTo>
                  <a:pt x="11516204" y="5575839"/>
                  <a:pt x="11516356" y="5578698"/>
                  <a:pt x="11517081" y="5581480"/>
                </a:cubicBezTo>
                <a:cubicBezTo>
                  <a:pt x="11511745" y="5581710"/>
                  <a:pt x="11506524" y="5584340"/>
                  <a:pt x="11504314" y="5589523"/>
                </a:cubicBezTo>
                <a:cubicBezTo>
                  <a:pt x="11501303" y="5596728"/>
                  <a:pt x="11503742" y="5605952"/>
                  <a:pt x="11511326" y="5609269"/>
                </a:cubicBezTo>
                <a:close/>
                <a:moveTo>
                  <a:pt x="11494710" y="5652228"/>
                </a:moveTo>
                <a:cubicBezTo>
                  <a:pt x="11503094" y="5654515"/>
                  <a:pt x="11509992" y="5650284"/>
                  <a:pt x="11513346" y="5642661"/>
                </a:cubicBezTo>
                <a:lnTo>
                  <a:pt x="11515976" y="5636638"/>
                </a:lnTo>
                <a:cubicBezTo>
                  <a:pt x="11519101" y="5629510"/>
                  <a:pt x="11513612" y="5619942"/>
                  <a:pt x="11506410" y="5617998"/>
                </a:cubicBezTo>
                <a:cubicBezTo>
                  <a:pt x="11498026" y="5615673"/>
                  <a:pt x="11491128" y="5619942"/>
                  <a:pt x="11487774" y="5627565"/>
                </a:cubicBezTo>
                <a:lnTo>
                  <a:pt x="11485144" y="5633588"/>
                </a:lnTo>
                <a:cubicBezTo>
                  <a:pt x="11482019" y="5640678"/>
                  <a:pt x="11487546" y="5650246"/>
                  <a:pt x="11494710" y="5652228"/>
                </a:cubicBezTo>
                <a:close/>
                <a:moveTo>
                  <a:pt x="11464260" y="5680779"/>
                </a:moveTo>
                <a:cubicBezTo>
                  <a:pt x="11456028" y="5681579"/>
                  <a:pt x="11447682" y="5683981"/>
                  <a:pt x="11444024" y="5690003"/>
                </a:cubicBezTo>
                <a:cubicBezTo>
                  <a:pt x="11438841" y="5698580"/>
                  <a:pt x="11436288" y="5711883"/>
                  <a:pt x="11441052" y="5721108"/>
                </a:cubicBezTo>
                <a:cubicBezTo>
                  <a:pt x="11431257" y="5725910"/>
                  <a:pt x="11427941" y="5742568"/>
                  <a:pt x="11441052" y="5748286"/>
                </a:cubicBezTo>
                <a:cubicBezTo>
                  <a:pt x="11451836" y="5753012"/>
                  <a:pt x="11460450" y="5744436"/>
                  <a:pt x="11461326" y="5735402"/>
                </a:cubicBezTo>
                <a:cubicBezTo>
                  <a:pt x="11461516" y="5735440"/>
                  <a:pt x="11461707" y="5735554"/>
                  <a:pt x="11461898" y="5735631"/>
                </a:cubicBezTo>
                <a:cubicBezTo>
                  <a:pt x="11462698" y="5740510"/>
                  <a:pt x="11465861" y="5744779"/>
                  <a:pt x="11470853" y="5746990"/>
                </a:cubicBezTo>
                <a:lnTo>
                  <a:pt x="11482896" y="5752288"/>
                </a:lnTo>
                <a:cubicBezTo>
                  <a:pt x="11488117" y="5754575"/>
                  <a:pt x="11494672" y="5752936"/>
                  <a:pt x="11498787" y="5749010"/>
                </a:cubicBezTo>
                <a:cubicBezTo>
                  <a:pt x="11496692" y="5756100"/>
                  <a:pt x="11499245" y="5763952"/>
                  <a:pt x="11508620" y="5765515"/>
                </a:cubicBezTo>
                <a:cubicBezTo>
                  <a:pt x="11509915" y="5765744"/>
                  <a:pt x="11511021" y="5765363"/>
                  <a:pt x="11512203" y="5765287"/>
                </a:cubicBezTo>
                <a:cubicBezTo>
                  <a:pt x="11512508" y="5766392"/>
                  <a:pt x="11512622" y="5767497"/>
                  <a:pt x="11513231" y="5768565"/>
                </a:cubicBezTo>
                <a:cubicBezTo>
                  <a:pt x="11516813" y="5774931"/>
                  <a:pt x="11526836" y="5778933"/>
                  <a:pt x="11533392" y="5774282"/>
                </a:cubicBezTo>
                <a:lnTo>
                  <a:pt x="11540975" y="5768869"/>
                </a:lnTo>
                <a:cubicBezTo>
                  <a:pt x="11541813" y="5768260"/>
                  <a:pt x="11542424" y="5767497"/>
                  <a:pt x="11543147" y="5766773"/>
                </a:cubicBezTo>
                <a:cubicBezTo>
                  <a:pt x="11543338" y="5769099"/>
                  <a:pt x="11543414" y="5771462"/>
                  <a:pt x="11544824" y="5773558"/>
                </a:cubicBezTo>
                <a:cubicBezTo>
                  <a:pt x="11549131" y="5780038"/>
                  <a:pt x="11558811" y="5782363"/>
                  <a:pt x="11565327" y="5777713"/>
                </a:cubicBezTo>
                <a:lnTo>
                  <a:pt x="11572911" y="5772301"/>
                </a:lnTo>
                <a:cubicBezTo>
                  <a:pt x="11579428" y="5767650"/>
                  <a:pt x="11581600" y="5758616"/>
                  <a:pt x="11577065" y="5751755"/>
                </a:cubicBezTo>
                <a:cubicBezTo>
                  <a:pt x="11572759" y="5745236"/>
                  <a:pt x="11563079" y="5742949"/>
                  <a:pt x="11556524" y="5747600"/>
                </a:cubicBezTo>
                <a:lnTo>
                  <a:pt x="11551570" y="5751145"/>
                </a:lnTo>
                <a:cubicBezTo>
                  <a:pt x="11557934" y="5743369"/>
                  <a:pt x="11557477" y="5730485"/>
                  <a:pt x="11545167" y="5728426"/>
                </a:cubicBezTo>
                <a:cubicBezTo>
                  <a:pt x="11534687" y="5726673"/>
                  <a:pt x="11527484" y="5734906"/>
                  <a:pt x="11526456" y="5743026"/>
                </a:cubicBezTo>
                <a:lnTo>
                  <a:pt x="11526074" y="5743293"/>
                </a:lnTo>
                <a:cubicBezTo>
                  <a:pt x="11524512" y="5740243"/>
                  <a:pt x="11521654" y="5737841"/>
                  <a:pt x="11516967" y="5737079"/>
                </a:cubicBezTo>
                <a:cubicBezTo>
                  <a:pt x="11510601" y="5736012"/>
                  <a:pt x="11505533" y="5738756"/>
                  <a:pt x="11502217" y="5742797"/>
                </a:cubicBezTo>
                <a:cubicBezTo>
                  <a:pt x="11502713" y="5740815"/>
                  <a:pt x="11503056" y="5738833"/>
                  <a:pt x="11502865" y="5736926"/>
                </a:cubicBezTo>
                <a:cubicBezTo>
                  <a:pt x="11506753" y="5734944"/>
                  <a:pt x="11510221" y="5732086"/>
                  <a:pt x="11512965" y="5727969"/>
                </a:cubicBezTo>
                <a:cubicBezTo>
                  <a:pt x="11517271" y="5721603"/>
                  <a:pt x="11517956" y="5714399"/>
                  <a:pt x="11516204" y="5707690"/>
                </a:cubicBezTo>
                <a:cubicBezTo>
                  <a:pt x="11517881" y="5706356"/>
                  <a:pt x="11519290" y="5704640"/>
                  <a:pt x="11520244" y="5702506"/>
                </a:cubicBezTo>
                <a:lnTo>
                  <a:pt x="11522874" y="5696483"/>
                </a:lnTo>
                <a:cubicBezTo>
                  <a:pt x="11523597" y="5694844"/>
                  <a:pt x="11523978" y="5693052"/>
                  <a:pt x="11524054" y="5691223"/>
                </a:cubicBezTo>
                <a:cubicBezTo>
                  <a:pt x="11525197" y="5696636"/>
                  <a:pt x="11529771" y="5701553"/>
                  <a:pt x="11534725" y="5703001"/>
                </a:cubicBezTo>
                <a:cubicBezTo>
                  <a:pt x="11543261" y="5705441"/>
                  <a:pt x="11549817" y="5700180"/>
                  <a:pt x="11553056" y="5692824"/>
                </a:cubicBezTo>
                <a:lnTo>
                  <a:pt x="11555686" y="5686801"/>
                </a:lnTo>
                <a:cubicBezTo>
                  <a:pt x="11558886" y="5679482"/>
                  <a:pt x="11552484" y="5670487"/>
                  <a:pt x="11545549" y="5668504"/>
                </a:cubicBezTo>
                <a:cubicBezTo>
                  <a:pt x="11537011" y="5666065"/>
                  <a:pt x="11530456" y="5671287"/>
                  <a:pt x="11527217" y="5678644"/>
                </a:cubicBezTo>
                <a:lnTo>
                  <a:pt x="11524588" y="5684666"/>
                </a:lnTo>
                <a:cubicBezTo>
                  <a:pt x="11524206" y="5685581"/>
                  <a:pt x="11523940" y="5686535"/>
                  <a:pt x="11523826" y="5687487"/>
                </a:cubicBezTo>
                <a:cubicBezTo>
                  <a:pt x="11522988" y="5682875"/>
                  <a:pt x="11520206" y="5678682"/>
                  <a:pt x="11515670" y="5676814"/>
                </a:cubicBezTo>
                <a:cubicBezTo>
                  <a:pt x="11508620" y="5673917"/>
                  <a:pt x="11500046" y="5676319"/>
                  <a:pt x="11496463" y="5683256"/>
                </a:cubicBezTo>
                <a:cubicBezTo>
                  <a:pt x="11495205" y="5682799"/>
                  <a:pt x="11493833" y="5682570"/>
                  <a:pt x="11492462" y="5682494"/>
                </a:cubicBezTo>
                <a:cubicBezTo>
                  <a:pt x="11496119" y="5676166"/>
                  <a:pt x="11495548" y="5668123"/>
                  <a:pt x="11486935" y="5664311"/>
                </a:cubicBezTo>
                <a:cubicBezTo>
                  <a:pt x="11474321" y="5658822"/>
                  <a:pt x="11462736" y="5670906"/>
                  <a:pt x="11464260" y="5680779"/>
                </a:cubicBezTo>
                <a:close/>
                <a:moveTo>
                  <a:pt x="11465403" y="5520911"/>
                </a:moveTo>
                <a:cubicBezTo>
                  <a:pt x="11458658" y="5517404"/>
                  <a:pt x="11448673" y="5519882"/>
                  <a:pt x="11445434" y="5527277"/>
                </a:cubicBezTo>
                <a:lnTo>
                  <a:pt x="11442804" y="5533299"/>
                </a:lnTo>
                <a:cubicBezTo>
                  <a:pt x="11439603" y="5540618"/>
                  <a:pt x="11441737" y="5549385"/>
                  <a:pt x="11449169" y="5553235"/>
                </a:cubicBezTo>
                <a:cubicBezTo>
                  <a:pt x="11455914" y="5556742"/>
                  <a:pt x="11465899" y="5554264"/>
                  <a:pt x="11469139" y="5546870"/>
                </a:cubicBezTo>
                <a:lnTo>
                  <a:pt x="11471768" y="5540847"/>
                </a:lnTo>
                <a:cubicBezTo>
                  <a:pt x="11474930" y="5533566"/>
                  <a:pt x="11472835" y="5524761"/>
                  <a:pt x="11465403" y="5520911"/>
                </a:cubicBezTo>
                <a:close/>
                <a:moveTo>
                  <a:pt x="11450541" y="5426378"/>
                </a:moveTo>
                <a:lnTo>
                  <a:pt x="11441852" y="5429770"/>
                </a:lnTo>
                <a:cubicBezTo>
                  <a:pt x="11434420" y="5432705"/>
                  <a:pt x="11431372" y="5442464"/>
                  <a:pt x="11434573" y="5449401"/>
                </a:cubicBezTo>
                <a:cubicBezTo>
                  <a:pt x="11438079" y="5457063"/>
                  <a:pt x="11446730" y="5459617"/>
                  <a:pt x="11454200" y="5456681"/>
                </a:cubicBezTo>
                <a:lnTo>
                  <a:pt x="11462850" y="5453289"/>
                </a:lnTo>
                <a:cubicBezTo>
                  <a:pt x="11470319" y="5450392"/>
                  <a:pt x="11473330" y="5440634"/>
                  <a:pt x="11470130" y="5433658"/>
                </a:cubicBezTo>
                <a:cubicBezTo>
                  <a:pt x="11466700" y="5426035"/>
                  <a:pt x="11458010" y="5423481"/>
                  <a:pt x="11450541" y="5426378"/>
                </a:cubicBezTo>
                <a:close/>
                <a:moveTo>
                  <a:pt x="11433391" y="5381094"/>
                </a:moveTo>
                <a:cubicBezTo>
                  <a:pt x="11438650" y="5382694"/>
                  <a:pt x="11444062" y="5381475"/>
                  <a:pt x="11447950" y="5378158"/>
                </a:cubicBezTo>
                <a:cubicBezTo>
                  <a:pt x="11452294" y="5378044"/>
                  <a:pt x="11456371" y="5376214"/>
                  <a:pt x="11459230" y="5372021"/>
                </a:cubicBezTo>
                <a:cubicBezTo>
                  <a:pt x="11463269" y="5366037"/>
                  <a:pt x="11462469" y="5355097"/>
                  <a:pt x="11455305" y="5351438"/>
                </a:cubicBezTo>
                <a:cubicBezTo>
                  <a:pt x="11449016" y="5348236"/>
                  <a:pt x="11442232" y="5345987"/>
                  <a:pt x="11435411" y="5349303"/>
                </a:cubicBezTo>
                <a:cubicBezTo>
                  <a:pt x="11429923" y="5351933"/>
                  <a:pt x="11426418" y="5356507"/>
                  <a:pt x="11424321" y="5362149"/>
                </a:cubicBezTo>
                <a:cubicBezTo>
                  <a:pt x="11421615" y="5369467"/>
                  <a:pt x="11425807" y="5378806"/>
                  <a:pt x="11433391" y="5381094"/>
                </a:cubicBezTo>
                <a:close/>
                <a:moveTo>
                  <a:pt x="11367194" y="5455881"/>
                </a:moveTo>
                <a:cubicBezTo>
                  <a:pt x="11367462" y="5456453"/>
                  <a:pt x="11367805" y="5456911"/>
                  <a:pt x="11368110" y="5457406"/>
                </a:cubicBezTo>
                <a:cubicBezTo>
                  <a:pt x="11367919" y="5459579"/>
                  <a:pt x="11367842" y="5461752"/>
                  <a:pt x="11367881" y="5463924"/>
                </a:cubicBezTo>
                <a:cubicBezTo>
                  <a:pt x="11367919" y="5466669"/>
                  <a:pt x="11368910" y="5469413"/>
                  <a:pt x="11370396" y="5471814"/>
                </a:cubicBezTo>
                <a:cubicBezTo>
                  <a:pt x="11370092" y="5473759"/>
                  <a:pt x="11370092" y="5475703"/>
                  <a:pt x="11370739" y="5477380"/>
                </a:cubicBezTo>
                <a:cubicBezTo>
                  <a:pt x="11372949" y="5483059"/>
                  <a:pt x="11375198" y="5488015"/>
                  <a:pt x="11380152" y="5491827"/>
                </a:cubicBezTo>
                <a:cubicBezTo>
                  <a:pt x="11382363" y="5493504"/>
                  <a:pt x="11384115" y="5494495"/>
                  <a:pt x="11386897" y="5495486"/>
                </a:cubicBezTo>
                <a:cubicBezTo>
                  <a:pt x="11390327" y="5496668"/>
                  <a:pt x="11390594" y="5498840"/>
                  <a:pt x="11387317" y="5494228"/>
                </a:cubicBezTo>
                <a:cubicBezTo>
                  <a:pt x="11391966" y="5500708"/>
                  <a:pt x="11400008" y="5504101"/>
                  <a:pt x="11407477" y="5499870"/>
                </a:cubicBezTo>
                <a:cubicBezTo>
                  <a:pt x="11411059" y="5497849"/>
                  <a:pt x="11413841" y="5493771"/>
                  <a:pt x="11414756" y="5489425"/>
                </a:cubicBezTo>
                <a:cubicBezTo>
                  <a:pt x="11416433" y="5488625"/>
                  <a:pt x="11417918" y="5487558"/>
                  <a:pt x="11419520" y="5486261"/>
                </a:cubicBezTo>
                <a:cubicBezTo>
                  <a:pt x="11420091" y="5485880"/>
                  <a:pt x="11420701" y="5485537"/>
                  <a:pt x="11421311" y="5485194"/>
                </a:cubicBezTo>
                <a:cubicBezTo>
                  <a:pt x="11423864" y="5484165"/>
                  <a:pt x="11426302" y="5482793"/>
                  <a:pt x="11428856" y="5481726"/>
                </a:cubicBezTo>
                <a:cubicBezTo>
                  <a:pt x="11438307" y="5477837"/>
                  <a:pt x="11437964" y="5466630"/>
                  <a:pt x="11432591" y="5459693"/>
                </a:cubicBezTo>
                <a:cubicBezTo>
                  <a:pt x="11430534" y="5456453"/>
                  <a:pt x="11427141" y="5454090"/>
                  <a:pt x="11422645" y="5453709"/>
                </a:cubicBezTo>
                <a:cubicBezTo>
                  <a:pt x="11422263" y="5453594"/>
                  <a:pt x="11421882" y="5453518"/>
                  <a:pt x="11421539" y="5453403"/>
                </a:cubicBezTo>
                <a:cubicBezTo>
                  <a:pt x="11430914" y="5445360"/>
                  <a:pt x="11428095" y="5426340"/>
                  <a:pt x="11412736" y="5427292"/>
                </a:cubicBezTo>
                <a:cubicBezTo>
                  <a:pt x="11402561" y="5427940"/>
                  <a:pt x="11390861" y="5426912"/>
                  <a:pt x="11381753" y="5432248"/>
                </a:cubicBezTo>
                <a:cubicBezTo>
                  <a:pt x="11380533" y="5432972"/>
                  <a:pt x="11379467" y="5433772"/>
                  <a:pt x="11378437" y="5434611"/>
                </a:cubicBezTo>
                <a:lnTo>
                  <a:pt x="11374397" y="5436212"/>
                </a:lnTo>
                <a:cubicBezTo>
                  <a:pt x="11366890" y="5439109"/>
                  <a:pt x="11363955" y="5448944"/>
                  <a:pt x="11367194" y="5455881"/>
                </a:cubicBezTo>
                <a:close/>
                <a:moveTo>
                  <a:pt x="11372111" y="5548242"/>
                </a:moveTo>
                <a:cubicBezTo>
                  <a:pt x="11389489" y="5555865"/>
                  <a:pt x="11403513" y="5529754"/>
                  <a:pt x="11386021" y="5522092"/>
                </a:cubicBezTo>
                <a:cubicBezTo>
                  <a:pt x="11368642" y="5514469"/>
                  <a:pt x="11354657" y="5540580"/>
                  <a:pt x="11372111" y="5548242"/>
                </a:cubicBezTo>
                <a:close/>
                <a:moveTo>
                  <a:pt x="11363574" y="5732466"/>
                </a:moveTo>
                <a:cubicBezTo>
                  <a:pt x="11352560" y="5727626"/>
                  <a:pt x="11342385" y="5736317"/>
                  <a:pt x="11341051" y="5745160"/>
                </a:cubicBezTo>
                <a:cubicBezTo>
                  <a:pt x="11340175" y="5738413"/>
                  <a:pt x="11335450" y="5733267"/>
                  <a:pt x="11328399" y="5732009"/>
                </a:cubicBezTo>
                <a:cubicBezTo>
                  <a:pt x="11319214" y="5730370"/>
                  <a:pt x="11308086" y="5729570"/>
                  <a:pt x="11300007" y="5735020"/>
                </a:cubicBezTo>
                <a:cubicBezTo>
                  <a:pt x="11298825" y="5735440"/>
                  <a:pt x="11297682" y="5735974"/>
                  <a:pt x="11296616" y="5736622"/>
                </a:cubicBezTo>
                <a:cubicBezTo>
                  <a:pt x="11291318" y="5739785"/>
                  <a:pt x="11288270" y="5745617"/>
                  <a:pt x="11289261" y="5751907"/>
                </a:cubicBezTo>
                <a:cubicBezTo>
                  <a:pt x="11290252" y="5758196"/>
                  <a:pt x="11294443" y="5761132"/>
                  <a:pt x="11299550" y="5764028"/>
                </a:cubicBezTo>
                <a:cubicBezTo>
                  <a:pt x="11295586" y="5761741"/>
                  <a:pt x="11299931" y="5764372"/>
                  <a:pt x="11300655" y="5764906"/>
                </a:cubicBezTo>
                <a:cubicBezTo>
                  <a:pt x="11301646" y="5765591"/>
                  <a:pt x="11302523" y="5766392"/>
                  <a:pt x="11303513" y="5767078"/>
                </a:cubicBezTo>
                <a:cubicBezTo>
                  <a:pt x="11303666" y="5767193"/>
                  <a:pt x="11303743" y="5767269"/>
                  <a:pt x="11303857" y="5767383"/>
                </a:cubicBezTo>
                <a:cubicBezTo>
                  <a:pt x="11304123" y="5767688"/>
                  <a:pt x="11304390" y="5767955"/>
                  <a:pt x="11304618" y="5768260"/>
                </a:cubicBezTo>
                <a:cubicBezTo>
                  <a:pt x="11306181" y="5775502"/>
                  <a:pt x="11313879" y="5780534"/>
                  <a:pt x="11321082" y="5779428"/>
                </a:cubicBezTo>
                <a:cubicBezTo>
                  <a:pt x="11329314" y="5778170"/>
                  <a:pt x="11334306" y="5770508"/>
                  <a:pt x="11333468" y="5762542"/>
                </a:cubicBezTo>
                <a:cubicBezTo>
                  <a:pt x="11333391" y="5761704"/>
                  <a:pt x="11333087" y="5760941"/>
                  <a:pt x="11332896" y="5760179"/>
                </a:cubicBezTo>
                <a:cubicBezTo>
                  <a:pt x="11337089" y="5758159"/>
                  <a:pt x="11340366" y="5754194"/>
                  <a:pt x="11341203" y="5749734"/>
                </a:cubicBezTo>
                <a:cubicBezTo>
                  <a:pt x="11341966" y="5753051"/>
                  <a:pt x="11344291" y="5756100"/>
                  <a:pt x="11348635" y="5758006"/>
                </a:cubicBezTo>
                <a:cubicBezTo>
                  <a:pt x="11365823" y="5765554"/>
                  <a:pt x="11381029" y="5740128"/>
                  <a:pt x="11363574" y="5732466"/>
                </a:cubicBezTo>
                <a:close/>
                <a:moveTo>
                  <a:pt x="11353856" y="5543896"/>
                </a:moveTo>
                <a:cubicBezTo>
                  <a:pt x="11336402" y="5536234"/>
                  <a:pt x="11324245" y="5563260"/>
                  <a:pt x="11341737" y="5570922"/>
                </a:cubicBezTo>
                <a:cubicBezTo>
                  <a:pt x="11359192" y="5578546"/>
                  <a:pt x="11371310" y="5551520"/>
                  <a:pt x="11353856" y="5543896"/>
                </a:cubicBezTo>
                <a:close/>
                <a:moveTo>
                  <a:pt x="11315709" y="5448296"/>
                </a:moveTo>
                <a:cubicBezTo>
                  <a:pt x="11314603" y="5456224"/>
                  <a:pt x="11321996" y="5463543"/>
                  <a:pt x="11329580" y="5464000"/>
                </a:cubicBezTo>
                <a:cubicBezTo>
                  <a:pt x="11336555" y="5464458"/>
                  <a:pt x="11341776" y="5460074"/>
                  <a:pt x="11344062" y="5454128"/>
                </a:cubicBezTo>
                <a:cubicBezTo>
                  <a:pt x="11349321" y="5453327"/>
                  <a:pt x="11353971" y="5450164"/>
                  <a:pt x="11355876" y="5444522"/>
                </a:cubicBezTo>
                <a:cubicBezTo>
                  <a:pt x="11358239" y="5437470"/>
                  <a:pt x="11354351" y="5427598"/>
                  <a:pt x="11346539" y="5425768"/>
                </a:cubicBezTo>
                <a:cubicBezTo>
                  <a:pt x="11338917" y="5424014"/>
                  <a:pt x="11330953" y="5424053"/>
                  <a:pt x="11324664" y="5429427"/>
                </a:cubicBezTo>
                <a:cubicBezTo>
                  <a:pt x="11318871" y="5434344"/>
                  <a:pt x="11316700" y="5441053"/>
                  <a:pt x="11315709" y="5448296"/>
                </a:cubicBezTo>
                <a:close/>
                <a:moveTo>
                  <a:pt x="11295777" y="5632749"/>
                </a:moveTo>
                <a:lnTo>
                  <a:pt x="11293148" y="5638772"/>
                </a:lnTo>
                <a:cubicBezTo>
                  <a:pt x="11289947" y="5646091"/>
                  <a:pt x="11293643" y="5655087"/>
                  <a:pt x="11300959" y="5658212"/>
                </a:cubicBezTo>
                <a:cubicBezTo>
                  <a:pt x="11308391" y="5661376"/>
                  <a:pt x="11317195" y="5657793"/>
                  <a:pt x="11320396" y="5650436"/>
                </a:cubicBezTo>
                <a:lnTo>
                  <a:pt x="11323025" y="5644414"/>
                </a:lnTo>
                <a:cubicBezTo>
                  <a:pt x="11326227" y="5637095"/>
                  <a:pt x="11322530" y="5628099"/>
                  <a:pt x="11315251" y="5624974"/>
                </a:cubicBezTo>
                <a:cubicBezTo>
                  <a:pt x="11307782" y="5621772"/>
                  <a:pt x="11299016" y="5625393"/>
                  <a:pt x="11295777" y="5632749"/>
                </a:cubicBezTo>
                <a:close/>
                <a:moveTo>
                  <a:pt x="11287164" y="5543553"/>
                </a:moveTo>
                <a:cubicBezTo>
                  <a:pt x="11278704" y="5541037"/>
                  <a:pt x="11271997" y="5546222"/>
                  <a:pt x="11268758" y="5553578"/>
                </a:cubicBezTo>
                <a:lnTo>
                  <a:pt x="11266128" y="5559601"/>
                </a:lnTo>
                <a:cubicBezTo>
                  <a:pt x="11262927" y="5566920"/>
                  <a:pt x="11269177" y="5575954"/>
                  <a:pt x="11276151" y="5578012"/>
                </a:cubicBezTo>
                <a:cubicBezTo>
                  <a:pt x="11284611" y="5580489"/>
                  <a:pt x="11291318" y="5575344"/>
                  <a:pt x="11294557" y="5567987"/>
                </a:cubicBezTo>
                <a:lnTo>
                  <a:pt x="11297187" y="5561964"/>
                </a:lnTo>
                <a:cubicBezTo>
                  <a:pt x="11300388" y="5554607"/>
                  <a:pt x="11294138" y="5545611"/>
                  <a:pt x="11287164" y="5543553"/>
                </a:cubicBezTo>
                <a:close/>
                <a:moveTo>
                  <a:pt x="11254504" y="5487405"/>
                </a:moveTo>
                <a:lnTo>
                  <a:pt x="11246578" y="5505511"/>
                </a:lnTo>
                <a:cubicBezTo>
                  <a:pt x="11243453" y="5512601"/>
                  <a:pt x="11246197" y="5522092"/>
                  <a:pt x="11253704" y="5525218"/>
                </a:cubicBezTo>
                <a:cubicBezTo>
                  <a:pt x="11260983" y="5528230"/>
                  <a:pt x="11270053" y="5525676"/>
                  <a:pt x="11273406" y="5518090"/>
                </a:cubicBezTo>
                <a:lnTo>
                  <a:pt x="11281334" y="5499984"/>
                </a:lnTo>
                <a:cubicBezTo>
                  <a:pt x="11284459" y="5492894"/>
                  <a:pt x="11281715" y="5483402"/>
                  <a:pt x="11274207" y="5480277"/>
                </a:cubicBezTo>
                <a:cubicBezTo>
                  <a:pt x="11266928" y="5477266"/>
                  <a:pt x="11257858" y="5479820"/>
                  <a:pt x="11254504" y="5487405"/>
                </a:cubicBezTo>
                <a:close/>
                <a:moveTo>
                  <a:pt x="11240176" y="5461713"/>
                </a:moveTo>
                <a:cubicBezTo>
                  <a:pt x="11257629" y="5469337"/>
                  <a:pt x="11267156" y="5441282"/>
                  <a:pt x="11249740" y="5433696"/>
                </a:cubicBezTo>
                <a:cubicBezTo>
                  <a:pt x="11232324" y="5426035"/>
                  <a:pt x="11222797" y="5454090"/>
                  <a:pt x="11240176" y="5461713"/>
                </a:cubicBezTo>
                <a:close/>
                <a:moveTo>
                  <a:pt x="11214146" y="5630043"/>
                </a:moveTo>
                <a:cubicBezTo>
                  <a:pt x="11211250" y="5631187"/>
                  <a:pt x="11208353" y="5632292"/>
                  <a:pt x="11205457" y="5633436"/>
                </a:cubicBezTo>
                <a:cubicBezTo>
                  <a:pt x="11198216" y="5636257"/>
                  <a:pt x="11195739" y="5647272"/>
                  <a:pt x="11199512" y="5653524"/>
                </a:cubicBezTo>
                <a:cubicBezTo>
                  <a:pt x="11204085" y="5661109"/>
                  <a:pt x="11211860" y="5662482"/>
                  <a:pt x="11219596" y="5659432"/>
                </a:cubicBezTo>
                <a:lnTo>
                  <a:pt x="11228285" y="5656040"/>
                </a:lnTo>
                <a:cubicBezTo>
                  <a:pt x="11235526" y="5653219"/>
                  <a:pt x="11238003" y="5642203"/>
                  <a:pt x="11234230" y="5635951"/>
                </a:cubicBezTo>
                <a:cubicBezTo>
                  <a:pt x="11229657" y="5628404"/>
                  <a:pt x="11221883" y="5626994"/>
                  <a:pt x="11214146" y="5630043"/>
                </a:cubicBezTo>
                <a:close/>
                <a:moveTo>
                  <a:pt x="11190632" y="5609764"/>
                </a:moveTo>
                <a:cubicBezTo>
                  <a:pt x="11207858" y="5617312"/>
                  <a:pt x="11223330" y="5592039"/>
                  <a:pt x="11205876" y="5584378"/>
                </a:cubicBezTo>
                <a:cubicBezTo>
                  <a:pt x="11188650" y="5576830"/>
                  <a:pt x="11173178" y="5602141"/>
                  <a:pt x="11190632" y="5609764"/>
                </a:cubicBezTo>
                <a:close/>
                <a:moveTo>
                  <a:pt x="11185525" y="5794371"/>
                </a:moveTo>
                <a:cubicBezTo>
                  <a:pt x="11202942" y="5801994"/>
                  <a:pt x="11211593" y="5773673"/>
                  <a:pt x="11194291" y="5766087"/>
                </a:cubicBezTo>
                <a:cubicBezTo>
                  <a:pt x="11176875" y="5758463"/>
                  <a:pt x="11168224" y="5786785"/>
                  <a:pt x="11185525" y="5794371"/>
                </a:cubicBezTo>
                <a:close/>
                <a:moveTo>
                  <a:pt x="11169520" y="5861192"/>
                </a:moveTo>
                <a:cubicBezTo>
                  <a:pt x="11169557" y="5869959"/>
                  <a:pt x="11175503" y="5875486"/>
                  <a:pt x="11183811" y="5876706"/>
                </a:cubicBezTo>
                <a:lnTo>
                  <a:pt x="11190366" y="5877621"/>
                </a:lnTo>
                <a:cubicBezTo>
                  <a:pt x="11198102" y="5878726"/>
                  <a:pt x="11205914" y="5870798"/>
                  <a:pt x="11205876" y="5863327"/>
                </a:cubicBezTo>
                <a:cubicBezTo>
                  <a:pt x="11205839" y="5854559"/>
                  <a:pt x="11199893" y="5848994"/>
                  <a:pt x="11191585" y="5847812"/>
                </a:cubicBezTo>
                <a:lnTo>
                  <a:pt x="11185030" y="5846898"/>
                </a:lnTo>
                <a:cubicBezTo>
                  <a:pt x="11177256" y="5845792"/>
                  <a:pt x="11169482" y="5853720"/>
                  <a:pt x="11169520" y="5861192"/>
                </a:cubicBezTo>
                <a:close/>
                <a:moveTo>
                  <a:pt x="11156067" y="5706203"/>
                </a:moveTo>
                <a:lnTo>
                  <a:pt x="11150045" y="5703573"/>
                </a:lnTo>
                <a:cubicBezTo>
                  <a:pt x="11142729" y="5700371"/>
                  <a:pt x="11133697" y="5705975"/>
                  <a:pt x="11131372" y="5713065"/>
                </a:cubicBezTo>
                <a:cubicBezTo>
                  <a:pt x="11128704" y="5721298"/>
                  <a:pt x="11133506" y="5728540"/>
                  <a:pt x="11140861" y="5731742"/>
                </a:cubicBezTo>
                <a:lnTo>
                  <a:pt x="11146882" y="5734373"/>
                </a:lnTo>
                <a:cubicBezTo>
                  <a:pt x="11154200" y="5737574"/>
                  <a:pt x="11163232" y="5731971"/>
                  <a:pt x="11165556" y="5724881"/>
                </a:cubicBezTo>
                <a:cubicBezTo>
                  <a:pt x="11168224" y="5716686"/>
                  <a:pt x="11163422" y="5709444"/>
                  <a:pt x="11156067" y="5706203"/>
                </a:cubicBezTo>
                <a:close/>
                <a:moveTo>
                  <a:pt x="11124779" y="5652876"/>
                </a:moveTo>
                <a:lnTo>
                  <a:pt x="11130800" y="5655506"/>
                </a:lnTo>
                <a:cubicBezTo>
                  <a:pt x="11138117" y="5658708"/>
                  <a:pt x="11147188" y="5653524"/>
                  <a:pt x="11149665" y="5646396"/>
                </a:cubicBezTo>
                <a:cubicBezTo>
                  <a:pt x="11152484" y="5638353"/>
                  <a:pt x="11147911" y="5630729"/>
                  <a:pt x="11140556" y="5627528"/>
                </a:cubicBezTo>
                <a:lnTo>
                  <a:pt x="11134535" y="5624897"/>
                </a:lnTo>
                <a:cubicBezTo>
                  <a:pt x="11127218" y="5621695"/>
                  <a:pt x="11118147" y="5626880"/>
                  <a:pt x="11115670" y="5634008"/>
                </a:cubicBezTo>
                <a:cubicBezTo>
                  <a:pt x="11112851" y="5642013"/>
                  <a:pt x="11117424" y="5649636"/>
                  <a:pt x="11124779" y="5652876"/>
                </a:cubicBezTo>
                <a:close/>
                <a:moveTo>
                  <a:pt x="11088003" y="5822083"/>
                </a:moveTo>
                <a:cubicBezTo>
                  <a:pt x="11085297" y="5841104"/>
                  <a:pt x="11115022" y="5843619"/>
                  <a:pt x="11117729" y="5824636"/>
                </a:cubicBezTo>
                <a:cubicBezTo>
                  <a:pt x="11120434" y="5805616"/>
                  <a:pt x="11090708" y="5803100"/>
                  <a:pt x="11088003" y="5822083"/>
                </a:cubicBezTo>
                <a:close/>
                <a:moveTo>
                  <a:pt x="11094672" y="5889247"/>
                </a:moveTo>
                <a:cubicBezTo>
                  <a:pt x="11107744" y="5875257"/>
                  <a:pt x="11087164" y="5853644"/>
                  <a:pt x="11074017" y="5867710"/>
                </a:cubicBezTo>
                <a:cubicBezTo>
                  <a:pt x="11060983" y="5881699"/>
                  <a:pt x="11081524" y="5903313"/>
                  <a:pt x="11094672" y="5889247"/>
                </a:cubicBezTo>
                <a:close/>
                <a:moveTo>
                  <a:pt x="11066814" y="5940325"/>
                </a:moveTo>
                <a:cubicBezTo>
                  <a:pt x="11066928" y="5943451"/>
                  <a:pt x="11067005" y="5946576"/>
                  <a:pt x="11067119" y="5949702"/>
                </a:cubicBezTo>
                <a:cubicBezTo>
                  <a:pt x="11067385" y="5957745"/>
                  <a:pt x="11074817" y="5964263"/>
                  <a:pt x="11082782" y="5963882"/>
                </a:cubicBezTo>
                <a:cubicBezTo>
                  <a:pt x="11090976" y="5963463"/>
                  <a:pt x="11097187" y="5956297"/>
                  <a:pt x="11096921" y="5948216"/>
                </a:cubicBezTo>
                <a:cubicBezTo>
                  <a:pt x="11096883" y="5946958"/>
                  <a:pt x="11096844" y="5945700"/>
                  <a:pt x="11096806" y="5944442"/>
                </a:cubicBezTo>
                <a:cubicBezTo>
                  <a:pt x="11097187" y="5944518"/>
                  <a:pt x="11097530" y="5944823"/>
                  <a:pt x="11097949" y="5944900"/>
                </a:cubicBezTo>
                <a:lnTo>
                  <a:pt x="11104504" y="5945852"/>
                </a:lnTo>
                <a:cubicBezTo>
                  <a:pt x="11112469" y="5946996"/>
                  <a:pt x="11120434" y="5942574"/>
                  <a:pt x="11122188" y="5934303"/>
                </a:cubicBezTo>
                <a:cubicBezTo>
                  <a:pt x="11123788" y="5926793"/>
                  <a:pt x="11118643" y="5917759"/>
                  <a:pt x="11110640" y="5916616"/>
                </a:cubicBezTo>
                <a:lnTo>
                  <a:pt x="11104085" y="5915701"/>
                </a:lnTo>
                <a:cubicBezTo>
                  <a:pt x="11096654" y="5914634"/>
                  <a:pt x="11089413" y="5918560"/>
                  <a:pt x="11087050" y="5925764"/>
                </a:cubicBezTo>
                <a:cubicBezTo>
                  <a:pt x="11085144" y="5925002"/>
                  <a:pt x="11083087" y="5924582"/>
                  <a:pt x="11080991" y="5924696"/>
                </a:cubicBezTo>
                <a:cubicBezTo>
                  <a:pt x="11072759" y="5925078"/>
                  <a:pt x="11066548" y="5932244"/>
                  <a:pt x="11066814" y="5940325"/>
                </a:cubicBezTo>
                <a:close/>
                <a:moveTo>
                  <a:pt x="11014452" y="5824255"/>
                </a:moveTo>
                <a:cubicBezTo>
                  <a:pt x="11019063" y="5829859"/>
                  <a:pt x="11029923" y="5832184"/>
                  <a:pt x="11035450" y="5826237"/>
                </a:cubicBezTo>
                <a:lnTo>
                  <a:pt x="11039984" y="5821397"/>
                </a:lnTo>
                <a:cubicBezTo>
                  <a:pt x="11045511" y="5815526"/>
                  <a:pt x="11047568" y="5807178"/>
                  <a:pt x="11041966" y="5800394"/>
                </a:cubicBezTo>
                <a:cubicBezTo>
                  <a:pt x="11037355" y="5794790"/>
                  <a:pt x="11026493" y="5792465"/>
                  <a:pt x="11020968" y="5798411"/>
                </a:cubicBezTo>
                <a:lnTo>
                  <a:pt x="11016433" y="5803252"/>
                </a:lnTo>
                <a:cubicBezTo>
                  <a:pt x="11010945" y="5809122"/>
                  <a:pt x="11008849" y="5817470"/>
                  <a:pt x="11014452" y="5824255"/>
                </a:cubicBezTo>
                <a:close/>
                <a:moveTo>
                  <a:pt x="11011974" y="5886007"/>
                </a:moveTo>
                <a:cubicBezTo>
                  <a:pt x="11009268" y="5904989"/>
                  <a:pt x="11039146" y="5905104"/>
                  <a:pt x="11041814" y="5886350"/>
                </a:cubicBezTo>
                <a:cubicBezTo>
                  <a:pt x="11044520" y="5867405"/>
                  <a:pt x="11014679" y="5867291"/>
                  <a:pt x="11011974" y="5886007"/>
                </a:cubicBezTo>
                <a:close/>
                <a:moveTo>
                  <a:pt x="11009725" y="6003601"/>
                </a:moveTo>
                <a:cubicBezTo>
                  <a:pt x="11013079" y="6013283"/>
                  <a:pt x="11015252" y="6024947"/>
                  <a:pt x="11022911" y="6032342"/>
                </a:cubicBezTo>
                <a:cubicBezTo>
                  <a:pt x="11023941" y="6033333"/>
                  <a:pt x="11025007" y="6034134"/>
                  <a:pt x="11026075" y="6034896"/>
                </a:cubicBezTo>
                <a:lnTo>
                  <a:pt x="11028704" y="6038403"/>
                </a:lnTo>
                <a:cubicBezTo>
                  <a:pt x="11033544" y="6044845"/>
                  <a:pt x="11043872" y="6045036"/>
                  <a:pt x="11049741" y="6040042"/>
                </a:cubicBezTo>
                <a:cubicBezTo>
                  <a:pt x="11050198" y="6039623"/>
                  <a:pt x="11050579" y="6039204"/>
                  <a:pt x="11050960" y="6038746"/>
                </a:cubicBezTo>
                <a:cubicBezTo>
                  <a:pt x="11053094" y="6038327"/>
                  <a:pt x="11055266" y="6037870"/>
                  <a:pt x="11057362" y="6037222"/>
                </a:cubicBezTo>
                <a:cubicBezTo>
                  <a:pt x="11059992" y="6036459"/>
                  <a:pt x="11062393" y="6034782"/>
                  <a:pt x="11064337" y="6032647"/>
                </a:cubicBezTo>
                <a:cubicBezTo>
                  <a:pt x="11066319" y="6032419"/>
                  <a:pt x="11068186" y="6031923"/>
                  <a:pt x="11069634" y="6030856"/>
                </a:cubicBezTo>
                <a:cubicBezTo>
                  <a:pt x="11074550" y="6027158"/>
                  <a:pt x="11078780" y="6023689"/>
                  <a:pt x="11081144" y="6017819"/>
                </a:cubicBezTo>
                <a:cubicBezTo>
                  <a:pt x="11082172" y="6015266"/>
                  <a:pt x="11082630" y="6013283"/>
                  <a:pt x="11082819" y="6010425"/>
                </a:cubicBezTo>
                <a:cubicBezTo>
                  <a:pt x="11084153" y="6021136"/>
                  <a:pt x="11099817" y="6029369"/>
                  <a:pt x="11109687" y="6018772"/>
                </a:cubicBezTo>
                <a:cubicBezTo>
                  <a:pt x="11110754" y="6017629"/>
                  <a:pt x="11111212" y="6016447"/>
                  <a:pt x="11111822" y="6015266"/>
                </a:cubicBezTo>
                <a:cubicBezTo>
                  <a:pt x="11118872" y="6024452"/>
                  <a:pt x="11136022" y="6024757"/>
                  <a:pt x="11138079" y="6010348"/>
                </a:cubicBezTo>
                <a:cubicBezTo>
                  <a:pt x="11140633" y="5992547"/>
                  <a:pt x="11115213" y="5985953"/>
                  <a:pt x="11109954" y="6001086"/>
                </a:cubicBezTo>
                <a:cubicBezTo>
                  <a:pt x="11108163" y="5998989"/>
                  <a:pt x="11105724" y="5997541"/>
                  <a:pt x="11103133" y="5996473"/>
                </a:cubicBezTo>
                <a:lnTo>
                  <a:pt x="11107096" y="5993615"/>
                </a:lnTo>
                <a:cubicBezTo>
                  <a:pt x="11113613" y="5988964"/>
                  <a:pt x="11117004" y="5980997"/>
                  <a:pt x="11112812" y="5973450"/>
                </a:cubicBezTo>
                <a:cubicBezTo>
                  <a:pt x="11109230" y="5967084"/>
                  <a:pt x="11099208" y="5963082"/>
                  <a:pt x="11092653" y="5967770"/>
                </a:cubicBezTo>
                <a:lnTo>
                  <a:pt x="11085069" y="5973183"/>
                </a:lnTo>
                <a:cubicBezTo>
                  <a:pt x="11080457" y="5976461"/>
                  <a:pt x="11077599" y="5981455"/>
                  <a:pt x="11077675" y="5986715"/>
                </a:cubicBezTo>
                <a:cubicBezTo>
                  <a:pt x="11075121" y="5985457"/>
                  <a:pt x="11072340" y="5984657"/>
                  <a:pt x="11069444" y="5984809"/>
                </a:cubicBezTo>
                <a:cubicBezTo>
                  <a:pt x="11068224" y="5983399"/>
                  <a:pt x="11066776" y="5982255"/>
                  <a:pt x="11065099" y="5981036"/>
                </a:cubicBezTo>
                <a:cubicBezTo>
                  <a:pt x="11064566" y="5980540"/>
                  <a:pt x="11064070" y="5980082"/>
                  <a:pt x="11063575" y="5979587"/>
                </a:cubicBezTo>
                <a:cubicBezTo>
                  <a:pt x="11061898" y="5977376"/>
                  <a:pt x="11059916" y="5975394"/>
                  <a:pt x="11058201" y="5973183"/>
                </a:cubicBezTo>
                <a:cubicBezTo>
                  <a:pt x="11053209" y="5966779"/>
                  <a:pt x="11045473" y="5967656"/>
                  <a:pt x="11039832" y="5971772"/>
                </a:cubicBezTo>
                <a:cubicBezTo>
                  <a:pt x="11034421" y="5967656"/>
                  <a:pt x="11026798" y="5966627"/>
                  <a:pt x="11020777" y="5973069"/>
                </a:cubicBezTo>
                <a:cubicBezTo>
                  <a:pt x="11016700" y="5977414"/>
                  <a:pt x="11016243" y="5982369"/>
                  <a:pt x="11017577" y="5986791"/>
                </a:cubicBezTo>
                <a:cubicBezTo>
                  <a:pt x="11011326" y="5989345"/>
                  <a:pt x="11006829" y="5995330"/>
                  <a:pt x="11009725" y="6003601"/>
                </a:cubicBezTo>
                <a:close/>
                <a:moveTo>
                  <a:pt x="10981181" y="6046141"/>
                </a:moveTo>
                <a:cubicBezTo>
                  <a:pt x="10974474" y="6044693"/>
                  <a:pt x="10968033" y="6047475"/>
                  <a:pt x="10964451" y="6053765"/>
                </a:cubicBezTo>
                <a:cubicBezTo>
                  <a:pt x="10959801" y="6061922"/>
                  <a:pt x="10955305" y="6072252"/>
                  <a:pt x="10957782" y="6081744"/>
                </a:cubicBezTo>
                <a:cubicBezTo>
                  <a:pt x="10957782" y="6083001"/>
                  <a:pt x="10957896" y="6084259"/>
                  <a:pt x="10958163" y="6085517"/>
                </a:cubicBezTo>
                <a:cubicBezTo>
                  <a:pt x="10959383" y="6091654"/>
                  <a:pt x="10963880" y="6096495"/>
                  <a:pt x="10970206" y="6097639"/>
                </a:cubicBezTo>
                <a:cubicBezTo>
                  <a:pt x="10976494" y="6098782"/>
                  <a:pt x="10980724" y="6095771"/>
                  <a:pt x="10985183" y="6091959"/>
                </a:cubicBezTo>
                <a:cubicBezTo>
                  <a:pt x="10981677" y="6094971"/>
                  <a:pt x="10985640" y="6091730"/>
                  <a:pt x="10986365" y="6091197"/>
                </a:cubicBezTo>
                <a:cubicBezTo>
                  <a:pt x="10987356" y="6090511"/>
                  <a:pt x="10988384" y="6089901"/>
                  <a:pt x="10989375" y="6089215"/>
                </a:cubicBezTo>
                <a:cubicBezTo>
                  <a:pt x="10989565" y="6089139"/>
                  <a:pt x="10989642" y="6089062"/>
                  <a:pt x="10989756" y="6088986"/>
                </a:cubicBezTo>
                <a:cubicBezTo>
                  <a:pt x="10990137" y="6088833"/>
                  <a:pt x="10990481" y="6088681"/>
                  <a:pt x="10990861" y="6088567"/>
                </a:cubicBezTo>
                <a:cubicBezTo>
                  <a:pt x="10998293" y="6089482"/>
                  <a:pt x="11005609" y="6083878"/>
                  <a:pt x="11006981" y="6076674"/>
                </a:cubicBezTo>
                <a:cubicBezTo>
                  <a:pt x="11008545" y="6068441"/>
                  <a:pt x="11002942" y="6061083"/>
                  <a:pt x="10995092" y="6059254"/>
                </a:cubicBezTo>
                <a:cubicBezTo>
                  <a:pt x="10994291" y="6059063"/>
                  <a:pt x="10993452" y="6059101"/>
                  <a:pt x="10992652" y="6058987"/>
                </a:cubicBezTo>
                <a:cubicBezTo>
                  <a:pt x="10992119" y="6054336"/>
                  <a:pt x="10989490" y="6049877"/>
                  <a:pt x="10985526" y="6047590"/>
                </a:cubicBezTo>
                <a:cubicBezTo>
                  <a:pt x="10988956" y="6047971"/>
                  <a:pt x="10992576" y="6046789"/>
                  <a:pt x="10995854" y="6043282"/>
                </a:cubicBezTo>
                <a:cubicBezTo>
                  <a:pt x="11008811" y="6029445"/>
                  <a:pt x="10989756" y="6006460"/>
                  <a:pt x="10976646" y="6020450"/>
                </a:cubicBezTo>
                <a:cubicBezTo>
                  <a:pt x="10968376" y="6029331"/>
                  <a:pt x="10973217" y="6041872"/>
                  <a:pt x="10981181" y="6046141"/>
                </a:cubicBezTo>
                <a:close/>
                <a:moveTo>
                  <a:pt x="10927942" y="6002572"/>
                </a:moveTo>
                <a:cubicBezTo>
                  <a:pt x="10931982" y="6007184"/>
                  <a:pt x="10937355" y="6009357"/>
                  <a:pt x="10943414" y="6009853"/>
                </a:cubicBezTo>
                <a:cubicBezTo>
                  <a:pt x="10951189" y="6010501"/>
                  <a:pt x="10959116" y="6003906"/>
                  <a:pt x="10959306" y="5995939"/>
                </a:cubicBezTo>
                <a:cubicBezTo>
                  <a:pt x="10959421" y="5990374"/>
                  <a:pt x="10956791" y="5985457"/>
                  <a:pt x="10952560" y="5982598"/>
                </a:cubicBezTo>
                <a:cubicBezTo>
                  <a:pt x="10951303" y="5978443"/>
                  <a:pt x="10948407" y="5974937"/>
                  <a:pt x="10943605" y="5973297"/>
                </a:cubicBezTo>
                <a:cubicBezTo>
                  <a:pt x="10936707" y="5970972"/>
                  <a:pt x="10926303" y="5974708"/>
                  <a:pt x="10924703" y="5982675"/>
                </a:cubicBezTo>
                <a:cubicBezTo>
                  <a:pt x="10923216" y="5989688"/>
                  <a:pt x="10922912" y="5996854"/>
                  <a:pt x="10927942" y="6002572"/>
                </a:cubicBezTo>
                <a:close/>
                <a:moveTo>
                  <a:pt x="10918224" y="6100421"/>
                </a:moveTo>
                <a:lnTo>
                  <a:pt x="10923826" y="6107931"/>
                </a:lnTo>
                <a:cubicBezTo>
                  <a:pt x="10928666" y="6114373"/>
                  <a:pt x="10938955" y="6114678"/>
                  <a:pt x="10944862" y="6109722"/>
                </a:cubicBezTo>
                <a:cubicBezTo>
                  <a:pt x="10951342" y="6104233"/>
                  <a:pt x="10951494" y="6095161"/>
                  <a:pt x="10946653" y="6088681"/>
                </a:cubicBezTo>
                <a:cubicBezTo>
                  <a:pt x="10944787" y="6086165"/>
                  <a:pt x="10942919" y="6083688"/>
                  <a:pt x="10941014" y="6081172"/>
                </a:cubicBezTo>
                <a:cubicBezTo>
                  <a:pt x="10936174" y="6074730"/>
                  <a:pt x="10925884" y="6074425"/>
                  <a:pt x="10919977" y="6079381"/>
                </a:cubicBezTo>
                <a:cubicBezTo>
                  <a:pt x="10913537" y="6084869"/>
                  <a:pt x="10913384" y="6093980"/>
                  <a:pt x="10918224" y="6100421"/>
                </a:cubicBezTo>
                <a:close/>
                <a:moveTo>
                  <a:pt x="10897988" y="6125198"/>
                </a:moveTo>
                <a:cubicBezTo>
                  <a:pt x="10887965" y="6123864"/>
                  <a:pt x="10877142" y="6131107"/>
                  <a:pt x="10881943" y="6142732"/>
                </a:cubicBezTo>
                <a:cubicBezTo>
                  <a:pt x="10886098" y="6152872"/>
                  <a:pt x="10897416" y="6154587"/>
                  <a:pt x="10904886" y="6150852"/>
                </a:cubicBezTo>
                <a:cubicBezTo>
                  <a:pt x="10902941" y="6153825"/>
                  <a:pt x="10902447" y="6157713"/>
                  <a:pt x="10904314" y="6162249"/>
                </a:cubicBezTo>
                <a:cubicBezTo>
                  <a:pt x="10911516" y="6179822"/>
                  <a:pt x="10940366" y="6172122"/>
                  <a:pt x="10933087" y="6154359"/>
                </a:cubicBezTo>
                <a:cubicBezTo>
                  <a:pt x="10928933" y="6144258"/>
                  <a:pt x="10917652" y="6142542"/>
                  <a:pt x="10910182" y="6146240"/>
                </a:cubicBezTo>
                <a:cubicBezTo>
                  <a:pt x="10912089" y="6143266"/>
                  <a:pt x="10912622" y="6139417"/>
                  <a:pt x="10910755" y="6134880"/>
                </a:cubicBezTo>
                <a:cubicBezTo>
                  <a:pt x="10909345" y="6131411"/>
                  <a:pt x="10907057" y="6128972"/>
                  <a:pt x="10904391" y="6127333"/>
                </a:cubicBezTo>
                <a:cubicBezTo>
                  <a:pt x="10910945" y="6128477"/>
                  <a:pt x="10917843" y="6125427"/>
                  <a:pt x="10920778" y="6119062"/>
                </a:cubicBezTo>
                <a:cubicBezTo>
                  <a:pt x="10924055" y="6111933"/>
                  <a:pt x="10920891" y="6102404"/>
                  <a:pt x="10913460" y="6099278"/>
                </a:cubicBezTo>
                <a:lnTo>
                  <a:pt x="10904809" y="6095657"/>
                </a:lnTo>
                <a:cubicBezTo>
                  <a:pt x="10897378" y="6092531"/>
                  <a:pt x="10888461" y="6095504"/>
                  <a:pt x="10885031" y="6102975"/>
                </a:cubicBezTo>
                <a:cubicBezTo>
                  <a:pt x="10881752" y="6110142"/>
                  <a:pt x="10884916" y="6119633"/>
                  <a:pt x="10892348" y="6122759"/>
                </a:cubicBezTo>
                <a:lnTo>
                  <a:pt x="10897988" y="6125198"/>
                </a:lnTo>
                <a:close/>
                <a:moveTo>
                  <a:pt x="10856944" y="6164993"/>
                </a:moveTo>
                <a:cubicBezTo>
                  <a:pt x="10854238" y="6183976"/>
                  <a:pt x="10884040" y="6185654"/>
                  <a:pt x="10886745" y="6166709"/>
                </a:cubicBezTo>
                <a:cubicBezTo>
                  <a:pt x="10889413" y="6147726"/>
                  <a:pt x="10859649" y="6146049"/>
                  <a:pt x="10856944" y="6164993"/>
                </a:cubicBezTo>
                <a:close/>
                <a:moveTo>
                  <a:pt x="10846997" y="6302486"/>
                </a:moveTo>
                <a:cubicBezTo>
                  <a:pt x="10850503" y="6309995"/>
                  <a:pt x="10858658" y="6313540"/>
                  <a:pt x="10866472" y="6310567"/>
                </a:cubicBezTo>
                <a:cubicBezTo>
                  <a:pt x="10866700" y="6310491"/>
                  <a:pt x="10866814" y="6310453"/>
                  <a:pt x="10867004" y="6310377"/>
                </a:cubicBezTo>
                <a:cubicBezTo>
                  <a:pt x="10867081" y="6310377"/>
                  <a:pt x="10867119" y="6310377"/>
                  <a:pt x="10867195" y="6310377"/>
                </a:cubicBezTo>
                <a:cubicBezTo>
                  <a:pt x="10867272" y="6310377"/>
                  <a:pt x="10867272" y="6310377"/>
                  <a:pt x="10867386" y="6310414"/>
                </a:cubicBezTo>
                <a:cubicBezTo>
                  <a:pt x="10868300" y="6310796"/>
                  <a:pt x="10869177" y="6311215"/>
                  <a:pt x="10870015" y="6311710"/>
                </a:cubicBezTo>
                <a:cubicBezTo>
                  <a:pt x="10877104" y="6315561"/>
                  <a:pt x="10886670" y="6310262"/>
                  <a:pt x="10889413" y="6303401"/>
                </a:cubicBezTo>
                <a:cubicBezTo>
                  <a:pt x="10892691" y="6295205"/>
                  <a:pt x="10888232" y="6287849"/>
                  <a:pt x="10881105" y="6283999"/>
                </a:cubicBezTo>
                <a:cubicBezTo>
                  <a:pt x="10872950" y="6279577"/>
                  <a:pt x="10863613" y="6279767"/>
                  <a:pt x="10855076" y="6282969"/>
                </a:cubicBezTo>
                <a:cubicBezTo>
                  <a:pt x="10847759" y="6285714"/>
                  <a:pt x="10843643" y="6295320"/>
                  <a:pt x="10846997" y="6302486"/>
                </a:cubicBezTo>
                <a:close/>
                <a:moveTo>
                  <a:pt x="10817728" y="6143114"/>
                </a:moveTo>
                <a:cubicBezTo>
                  <a:pt x="10825008" y="6160877"/>
                  <a:pt x="10850808" y="6145820"/>
                  <a:pt x="10843643" y="6128324"/>
                </a:cubicBezTo>
                <a:cubicBezTo>
                  <a:pt x="10836365" y="6110561"/>
                  <a:pt x="10810526" y="6125618"/>
                  <a:pt x="10817728" y="6143114"/>
                </a:cubicBezTo>
                <a:close/>
                <a:moveTo>
                  <a:pt x="10792005" y="6279082"/>
                </a:moveTo>
                <a:lnTo>
                  <a:pt x="10800655" y="6282703"/>
                </a:lnTo>
                <a:cubicBezTo>
                  <a:pt x="10801037" y="6282855"/>
                  <a:pt x="10801455" y="6282779"/>
                  <a:pt x="10801837" y="6282931"/>
                </a:cubicBezTo>
                <a:cubicBezTo>
                  <a:pt x="10801455" y="6286057"/>
                  <a:pt x="10801760" y="6289221"/>
                  <a:pt x="10803514" y="6291965"/>
                </a:cubicBezTo>
                <a:lnTo>
                  <a:pt x="10806791" y="6297187"/>
                </a:lnTo>
                <a:cubicBezTo>
                  <a:pt x="10799360" y="6290326"/>
                  <a:pt x="10786326" y="6290059"/>
                  <a:pt x="10783582" y="6302372"/>
                </a:cubicBezTo>
                <a:cubicBezTo>
                  <a:pt x="10781182" y="6313045"/>
                  <a:pt x="10789451" y="6320935"/>
                  <a:pt x="10797721" y="6322193"/>
                </a:cubicBezTo>
                <a:cubicBezTo>
                  <a:pt x="10794444" y="6323527"/>
                  <a:pt x="10791776" y="6326386"/>
                  <a:pt x="10790709" y="6331189"/>
                </a:cubicBezTo>
                <a:cubicBezTo>
                  <a:pt x="10786555" y="6349715"/>
                  <a:pt x="10814603" y="6359930"/>
                  <a:pt x="10818796" y="6341252"/>
                </a:cubicBezTo>
                <a:cubicBezTo>
                  <a:pt x="10821197" y="6330579"/>
                  <a:pt x="10812926" y="6322727"/>
                  <a:pt x="10804696" y="6321469"/>
                </a:cubicBezTo>
                <a:cubicBezTo>
                  <a:pt x="10807935" y="6320135"/>
                  <a:pt x="10810603" y="6317276"/>
                  <a:pt x="10811669" y="6312473"/>
                </a:cubicBezTo>
                <a:cubicBezTo>
                  <a:pt x="10812508" y="6308814"/>
                  <a:pt x="10812051" y="6305497"/>
                  <a:pt x="10810755" y="6302639"/>
                </a:cubicBezTo>
                <a:cubicBezTo>
                  <a:pt x="10815480" y="6307327"/>
                  <a:pt x="10822874" y="6308775"/>
                  <a:pt x="10828933" y="6305230"/>
                </a:cubicBezTo>
                <a:cubicBezTo>
                  <a:pt x="10835717" y="6301266"/>
                  <a:pt x="10838574" y="6291661"/>
                  <a:pt x="10834269" y="6284838"/>
                </a:cubicBezTo>
                <a:lnTo>
                  <a:pt x="10829238" y="6276909"/>
                </a:lnTo>
                <a:cubicBezTo>
                  <a:pt x="10827256" y="6273783"/>
                  <a:pt x="10824246" y="6271648"/>
                  <a:pt x="10820892" y="6270543"/>
                </a:cubicBezTo>
                <a:cubicBezTo>
                  <a:pt x="10821540" y="6264177"/>
                  <a:pt x="10818148" y="6257697"/>
                  <a:pt x="10812012" y="6255143"/>
                </a:cubicBezTo>
                <a:lnTo>
                  <a:pt x="10803362" y="6251522"/>
                </a:lnTo>
                <a:cubicBezTo>
                  <a:pt x="10795930" y="6248396"/>
                  <a:pt x="10786936" y="6252208"/>
                  <a:pt x="10783887" y="6259603"/>
                </a:cubicBezTo>
                <a:cubicBezTo>
                  <a:pt x="10780800" y="6267112"/>
                  <a:pt x="10784573" y="6275994"/>
                  <a:pt x="10792005" y="6279082"/>
                </a:cubicBezTo>
                <a:close/>
                <a:moveTo>
                  <a:pt x="10732858" y="6437196"/>
                </a:moveTo>
                <a:lnTo>
                  <a:pt x="10739336" y="6438644"/>
                </a:lnTo>
                <a:cubicBezTo>
                  <a:pt x="10747188" y="6440398"/>
                  <a:pt x="10755457" y="6437577"/>
                  <a:pt x="10758277" y="6429344"/>
                </a:cubicBezTo>
                <a:cubicBezTo>
                  <a:pt x="10758354" y="6429077"/>
                  <a:pt x="10758391" y="6428733"/>
                  <a:pt x="10758468" y="6428466"/>
                </a:cubicBezTo>
                <a:cubicBezTo>
                  <a:pt x="10765443" y="6428772"/>
                  <a:pt x="10772836" y="6425151"/>
                  <a:pt x="10774779" y="6416459"/>
                </a:cubicBezTo>
                <a:cubicBezTo>
                  <a:pt x="10776266" y="6409827"/>
                  <a:pt x="10773484" y="6405100"/>
                  <a:pt x="10769100" y="6402546"/>
                </a:cubicBezTo>
                <a:cubicBezTo>
                  <a:pt x="10767766" y="6397629"/>
                  <a:pt x="10764184" y="6393360"/>
                  <a:pt x="10758811" y="6392178"/>
                </a:cubicBezTo>
                <a:lnTo>
                  <a:pt x="10752332" y="6390730"/>
                </a:lnTo>
                <a:cubicBezTo>
                  <a:pt x="10744711" y="6389014"/>
                  <a:pt x="10735831" y="6393169"/>
                  <a:pt x="10734077" y="6401288"/>
                </a:cubicBezTo>
                <a:cubicBezTo>
                  <a:pt x="10733545" y="6403804"/>
                  <a:pt x="10733659" y="6406434"/>
                  <a:pt x="10734306" y="6408912"/>
                </a:cubicBezTo>
                <a:cubicBezTo>
                  <a:pt x="10729504" y="6409941"/>
                  <a:pt x="10725388" y="6412952"/>
                  <a:pt x="10723560" y="6418289"/>
                </a:cubicBezTo>
                <a:cubicBezTo>
                  <a:pt x="10721158" y="6425265"/>
                  <a:pt x="10724931" y="6435442"/>
                  <a:pt x="10732858" y="6437196"/>
                </a:cubicBezTo>
                <a:close/>
                <a:moveTo>
                  <a:pt x="10729504" y="6606440"/>
                </a:moveTo>
                <a:lnTo>
                  <a:pt x="10735983" y="6607889"/>
                </a:lnTo>
                <a:cubicBezTo>
                  <a:pt x="10743834" y="6609642"/>
                  <a:pt x="10752104" y="6605869"/>
                  <a:pt x="10754505" y="6597787"/>
                </a:cubicBezTo>
                <a:cubicBezTo>
                  <a:pt x="10756677" y="6590431"/>
                  <a:pt x="10752295" y="6581054"/>
                  <a:pt x="10744406" y="6579262"/>
                </a:cubicBezTo>
                <a:lnTo>
                  <a:pt x="10737927" y="6577813"/>
                </a:lnTo>
                <a:cubicBezTo>
                  <a:pt x="10730077" y="6576060"/>
                  <a:pt x="10721806" y="6579834"/>
                  <a:pt x="10719406" y="6587915"/>
                </a:cubicBezTo>
                <a:cubicBezTo>
                  <a:pt x="10717233" y="6595272"/>
                  <a:pt x="10721616" y="6604649"/>
                  <a:pt x="10729504" y="6606440"/>
                </a:cubicBezTo>
                <a:close/>
                <a:moveTo>
                  <a:pt x="10726761" y="6802940"/>
                </a:moveTo>
                <a:lnTo>
                  <a:pt x="10746159" y="6807285"/>
                </a:lnTo>
                <a:cubicBezTo>
                  <a:pt x="10753781" y="6809000"/>
                  <a:pt x="10762622" y="6804464"/>
                  <a:pt x="10764261" y="6796421"/>
                </a:cubicBezTo>
                <a:cubicBezTo>
                  <a:pt x="10765861" y="6788645"/>
                  <a:pt x="10761555" y="6780145"/>
                  <a:pt x="10753438" y="6778315"/>
                </a:cubicBezTo>
                <a:lnTo>
                  <a:pt x="10734040" y="6773932"/>
                </a:lnTo>
                <a:cubicBezTo>
                  <a:pt x="10726418" y="6772254"/>
                  <a:pt x="10717576" y="6776753"/>
                  <a:pt x="10715938" y="6784795"/>
                </a:cubicBezTo>
                <a:cubicBezTo>
                  <a:pt x="10714337" y="6792610"/>
                  <a:pt x="10718606" y="6801110"/>
                  <a:pt x="10726761" y="6802940"/>
                </a:cubicBezTo>
                <a:close/>
                <a:moveTo>
                  <a:pt x="10592615" y="7019070"/>
                </a:moveTo>
                <a:lnTo>
                  <a:pt x="10595892" y="7024559"/>
                </a:lnTo>
                <a:cubicBezTo>
                  <a:pt x="10599779" y="7030962"/>
                  <a:pt x="10609383" y="7033479"/>
                  <a:pt x="10615671" y="7029133"/>
                </a:cubicBezTo>
                <a:cubicBezTo>
                  <a:pt x="10622150" y="7024635"/>
                  <a:pt x="10624398" y="7016211"/>
                  <a:pt x="10620244" y="7009312"/>
                </a:cubicBezTo>
                <a:lnTo>
                  <a:pt x="10616966" y="7003823"/>
                </a:lnTo>
                <a:cubicBezTo>
                  <a:pt x="10613079" y="6997419"/>
                  <a:pt x="10603476" y="6994903"/>
                  <a:pt x="10597188" y="6999248"/>
                </a:cubicBezTo>
                <a:cubicBezTo>
                  <a:pt x="10590709" y="7003746"/>
                  <a:pt x="10588461" y="7012170"/>
                  <a:pt x="10592615" y="7019070"/>
                </a:cubicBezTo>
                <a:close/>
                <a:moveTo>
                  <a:pt x="10606563" y="6937154"/>
                </a:moveTo>
                <a:cubicBezTo>
                  <a:pt x="10597036" y="6921373"/>
                  <a:pt x="10571349" y="6934219"/>
                  <a:pt x="10580915" y="6950076"/>
                </a:cubicBezTo>
                <a:cubicBezTo>
                  <a:pt x="10590404" y="6965818"/>
                  <a:pt x="10616090" y="6952973"/>
                  <a:pt x="10606563" y="6937154"/>
                </a:cubicBezTo>
                <a:close/>
                <a:moveTo>
                  <a:pt x="10756943" y="6840791"/>
                </a:moveTo>
                <a:cubicBezTo>
                  <a:pt x="10753781" y="6834730"/>
                  <a:pt x="10749627" y="6829203"/>
                  <a:pt x="10742386" y="6827945"/>
                </a:cubicBezTo>
                <a:cubicBezTo>
                  <a:pt x="10736593" y="6826954"/>
                  <a:pt x="10731220" y="6828631"/>
                  <a:pt x="10726418" y="6831948"/>
                </a:cubicBezTo>
                <a:cubicBezTo>
                  <a:pt x="10720244" y="6836178"/>
                  <a:pt x="10718301" y="6845937"/>
                  <a:pt x="10723026" y="6851959"/>
                </a:cubicBezTo>
                <a:cubicBezTo>
                  <a:pt x="10726304" y="6856152"/>
                  <a:pt x="10731258" y="6858249"/>
                  <a:pt x="10736174" y="6857792"/>
                </a:cubicBezTo>
                <a:cubicBezTo>
                  <a:pt x="10739680" y="6860117"/>
                  <a:pt x="10743911" y="6860956"/>
                  <a:pt x="10748522" y="6859278"/>
                </a:cubicBezTo>
                <a:cubicBezTo>
                  <a:pt x="10755077" y="6856839"/>
                  <a:pt x="10760564" y="6847690"/>
                  <a:pt x="10756943" y="6840791"/>
                </a:cubicBezTo>
                <a:close/>
                <a:moveTo>
                  <a:pt x="10750313" y="6958157"/>
                </a:moveTo>
                <a:cubicBezTo>
                  <a:pt x="10750427" y="6953811"/>
                  <a:pt x="10748827" y="6949580"/>
                  <a:pt x="10744786" y="6946455"/>
                </a:cubicBezTo>
                <a:cubicBezTo>
                  <a:pt x="10738995" y="6942033"/>
                  <a:pt x="10727942" y="6942262"/>
                  <a:pt x="10723865" y="6949237"/>
                </a:cubicBezTo>
                <a:cubicBezTo>
                  <a:pt x="10720282" y="6955374"/>
                  <a:pt x="10717690" y="6962083"/>
                  <a:pt x="10720587" y="6969135"/>
                </a:cubicBezTo>
                <a:cubicBezTo>
                  <a:pt x="10721845" y="6972184"/>
                  <a:pt x="10723750" y="6974586"/>
                  <a:pt x="10726075" y="6976644"/>
                </a:cubicBezTo>
                <a:cubicBezTo>
                  <a:pt x="10726151" y="6979045"/>
                  <a:pt x="10726647" y="6981523"/>
                  <a:pt x="10728133" y="6983963"/>
                </a:cubicBezTo>
                <a:cubicBezTo>
                  <a:pt x="10736555" y="6997952"/>
                  <a:pt x="10754924" y="6985411"/>
                  <a:pt x="10752561" y="6971498"/>
                </a:cubicBezTo>
                <a:cubicBezTo>
                  <a:pt x="10753857" y="6966772"/>
                  <a:pt x="10753132" y="6961855"/>
                  <a:pt x="10750313" y="6958157"/>
                </a:cubicBezTo>
                <a:close/>
                <a:moveTo>
                  <a:pt x="10711250" y="6897473"/>
                </a:moveTo>
                <a:lnTo>
                  <a:pt x="10702485" y="6895300"/>
                </a:lnTo>
                <a:cubicBezTo>
                  <a:pt x="10694939" y="6893432"/>
                  <a:pt x="10687089" y="6899455"/>
                  <a:pt x="10685717" y="6906774"/>
                </a:cubicBezTo>
                <a:cubicBezTo>
                  <a:pt x="10684230" y="6914779"/>
                  <a:pt x="10689642" y="6921678"/>
                  <a:pt x="10697188" y="6923546"/>
                </a:cubicBezTo>
                <a:cubicBezTo>
                  <a:pt x="10700122" y="6924270"/>
                  <a:pt x="10703019" y="6924994"/>
                  <a:pt x="10705953" y="6925718"/>
                </a:cubicBezTo>
                <a:cubicBezTo>
                  <a:pt x="10713499" y="6927586"/>
                  <a:pt x="10721349" y="6921563"/>
                  <a:pt x="10722722" y="6914245"/>
                </a:cubicBezTo>
                <a:cubicBezTo>
                  <a:pt x="10724208" y="6906240"/>
                  <a:pt x="10718796" y="6899340"/>
                  <a:pt x="10711250" y="6897473"/>
                </a:cubicBezTo>
                <a:close/>
                <a:moveTo>
                  <a:pt x="10674551" y="6817958"/>
                </a:moveTo>
                <a:cubicBezTo>
                  <a:pt x="10670358" y="6836674"/>
                  <a:pt x="10699931" y="6840715"/>
                  <a:pt x="10704124" y="6822037"/>
                </a:cubicBezTo>
                <a:cubicBezTo>
                  <a:pt x="10708315" y="6803359"/>
                  <a:pt x="10678742" y="6799318"/>
                  <a:pt x="10674551" y="6817958"/>
                </a:cubicBezTo>
                <a:close/>
                <a:moveTo>
                  <a:pt x="10689223" y="6733183"/>
                </a:moveTo>
                <a:cubicBezTo>
                  <a:pt x="10688308" y="6726208"/>
                  <a:pt x="10682973" y="6721900"/>
                  <a:pt x="10676646" y="6720757"/>
                </a:cubicBezTo>
                <a:cubicBezTo>
                  <a:pt x="10674855" y="6715725"/>
                  <a:pt x="10670853" y="6711723"/>
                  <a:pt x="10664871" y="6710961"/>
                </a:cubicBezTo>
                <a:cubicBezTo>
                  <a:pt x="10657439" y="6709970"/>
                  <a:pt x="10648446" y="6715725"/>
                  <a:pt x="10648141" y="6723806"/>
                </a:cubicBezTo>
                <a:cubicBezTo>
                  <a:pt x="10647835" y="6731697"/>
                  <a:pt x="10649436" y="6739549"/>
                  <a:pt x="10655953" y="6744733"/>
                </a:cubicBezTo>
                <a:cubicBezTo>
                  <a:pt x="10661898" y="6749498"/>
                  <a:pt x="10668987" y="6750336"/>
                  <a:pt x="10676342" y="6749955"/>
                </a:cubicBezTo>
                <a:cubicBezTo>
                  <a:pt x="10684383" y="6749460"/>
                  <a:pt x="10690214" y="6740769"/>
                  <a:pt x="10689223" y="6733183"/>
                </a:cubicBezTo>
                <a:close/>
                <a:moveTo>
                  <a:pt x="10645396" y="6862556"/>
                </a:moveTo>
                <a:cubicBezTo>
                  <a:pt x="10637850" y="6860689"/>
                  <a:pt x="10630038" y="6866826"/>
                  <a:pt x="10628704" y="6874144"/>
                </a:cubicBezTo>
                <a:cubicBezTo>
                  <a:pt x="10628591" y="6874716"/>
                  <a:pt x="10628628" y="6875288"/>
                  <a:pt x="10628591" y="6875859"/>
                </a:cubicBezTo>
                <a:cubicBezTo>
                  <a:pt x="10627257" y="6877461"/>
                  <a:pt x="10625961" y="6879138"/>
                  <a:pt x="10624741" y="6880891"/>
                </a:cubicBezTo>
                <a:cubicBezTo>
                  <a:pt x="10623255" y="6883102"/>
                  <a:pt x="10622493" y="6885808"/>
                  <a:pt x="10622340" y="6888553"/>
                </a:cubicBezTo>
                <a:cubicBezTo>
                  <a:pt x="10621006" y="6889925"/>
                  <a:pt x="10619902" y="6891450"/>
                  <a:pt x="10619482" y="6893127"/>
                </a:cubicBezTo>
                <a:cubicBezTo>
                  <a:pt x="10618072" y="6898883"/>
                  <a:pt x="10617043" y="6904067"/>
                  <a:pt x="10618834" y="6909861"/>
                </a:cubicBezTo>
                <a:cubicBezTo>
                  <a:pt x="10619634" y="6912453"/>
                  <a:pt x="10620473" y="6914207"/>
                  <a:pt x="10622150" y="6916532"/>
                </a:cubicBezTo>
                <a:cubicBezTo>
                  <a:pt x="10624207" y="6919390"/>
                  <a:pt x="10623216" y="6921259"/>
                  <a:pt x="10623179" y="6915769"/>
                </a:cubicBezTo>
                <a:cubicBezTo>
                  <a:pt x="10623216" y="6923507"/>
                  <a:pt x="10627675" y="6930674"/>
                  <a:pt x="10635984" y="6931550"/>
                </a:cubicBezTo>
                <a:cubicBezTo>
                  <a:pt x="10639947" y="6931969"/>
                  <a:pt x="10644405" y="6930254"/>
                  <a:pt x="10647607" y="6927357"/>
                </a:cubicBezTo>
                <a:cubicBezTo>
                  <a:pt x="10649360" y="6927662"/>
                  <a:pt x="10651151" y="6927662"/>
                  <a:pt x="10653132" y="6927510"/>
                </a:cubicBezTo>
                <a:cubicBezTo>
                  <a:pt x="10653819" y="6927548"/>
                  <a:pt x="10654466" y="6927586"/>
                  <a:pt x="10655153" y="6927662"/>
                </a:cubicBezTo>
                <a:cubicBezTo>
                  <a:pt x="10657744" y="6928272"/>
                  <a:pt x="10660450" y="6928539"/>
                  <a:pt x="10663080" y="6929149"/>
                </a:cubicBezTo>
                <a:cubicBezTo>
                  <a:pt x="10672721" y="6931360"/>
                  <a:pt x="10678742" y="6922250"/>
                  <a:pt x="10678399" y="6913787"/>
                </a:cubicBezTo>
                <a:cubicBezTo>
                  <a:pt x="10678590" y="6910014"/>
                  <a:pt x="10677219" y="6906278"/>
                  <a:pt x="10673864" y="6903457"/>
                </a:cubicBezTo>
                <a:cubicBezTo>
                  <a:pt x="10673635" y="6903152"/>
                  <a:pt x="10673407" y="6902885"/>
                  <a:pt x="10673178" y="6902580"/>
                </a:cubicBezTo>
                <a:cubicBezTo>
                  <a:pt x="10685107" y="6901437"/>
                  <a:pt x="10693529" y="6884817"/>
                  <a:pt x="10680801" y="6876965"/>
                </a:cubicBezTo>
                <a:cubicBezTo>
                  <a:pt x="10672416" y="6871781"/>
                  <a:pt x="10663689" y="6864386"/>
                  <a:pt x="10653476" y="6863510"/>
                </a:cubicBezTo>
                <a:cubicBezTo>
                  <a:pt x="10652104" y="6863395"/>
                  <a:pt x="10650808" y="6863471"/>
                  <a:pt x="10649550" y="6863547"/>
                </a:cubicBezTo>
                <a:lnTo>
                  <a:pt x="10645396" y="6862556"/>
                </a:lnTo>
                <a:close/>
                <a:moveTo>
                  <a:pt x="10619786" y="7101062"/>
                </a:moveTo>
                <a:cubicBezTo>
                  <a:pt x="10625161" y="7107580"/>
                  <a:pt x="10632973" y="7108076"/>
                  <a:pt x="10639909" y="7103921"/>
                </a:cubicBezTo>
                <a:lnTo>
                  <a:pt x="10645359" y="7100643"/>
                </a:lnTo>
                <a:cubicBezTo>
                  <a:pt x="10651799" y="7096754"/>
                  <a:pt x="10652789" y="7086120"/>
                  <a:pt x="10648216" y="7080516"/>
                </a:cubicBezTo>
                <a:cubicBezTo>
                  <a:pt x="10642843" y="7073998"/>
                  <a:pt x="10635030" y="7073502"/>
                  <a:pt x="10628095" y="7077657"/>
                </a:cubicBezTo>
                <a:lnTo>
                  <a:pt x="10622645" y="7080935"/>
                </a:lnTo>
                <a:cubicBezTo>
                  <a:pt x="10616166" y="7084824"/>
                  <a:pt x="10615213" y="7095458"/>
                  <a:pt x="10619786" y="7101062"/>
                </a:cubicBezTo>
                <a:close/>
                <a:moveTo>
                  <a:pt x="10658430" y="7003289"/>
                </a:moveTo>
                <a:lnTo>
                  <a:pt x="10663918" y="7000011"/>
                </a:lnTo>
                <a:cubicBezTo>
                  <a:pt x="10670549" y="6996008"/>
                  <a:pt x="10673789" y="6987851"/>
                  <a:pt x="10670053" y="6980647"/>
                </a:cubicBezTo>
                <a:cubicBezTo>
                  <a:pt x="10666662" y="6974090"/>
                  <a:pt x="10657362" y="6970469"/>
                  <a:pt x="10650694" y="6974471"/>
                </a:cubicBezTo>
                <a:lnTo>
                  <a:pt x="10645244" y="6977750"/>
                </a:lnTo>
                <a:cubicBezTo>
                  <a:pt x="10638613" y="6981752"/>
                  <a:pt x="10635373" y="6989909"/>
                  <a:pt x="10639070" y="6997113"/>
                </a:cubicBezTo>
                <a:cubicBezTo>
                  <a:pt x="10642462" y="7003708"/>
                  <a:pt x="10651761" y="7007329"/>
                  <a:pt x="10658430" y="7003289"/>
                </a:cubicBezTo>
                <a:close/>
                <a:moveTo>
                  <a:pt x="10656982" y="7076361"/>
                </a:moveTo>
                <a:lnTo>
                  <a:pt x="10660298" y="7081812"/>
                </a:lnTo>
                <a:cubicBezTo>
                  <a:pt x="10664185" y="7088254"/>
                  <a:pt x="10673064" y="7091532"/>
                  <a:pt x="10679848" y="7087378"/>
                </a:cubicBezTo>
                <a:cubicBezTo>
                  <a:pt x="10683964" y="7084824"/>
                  <a:pt x="10686517" y="7080325"/>
                  <a:pt x="10686898" y="7075637"/>
                </a:cubicBezTo>
                <a:cubicBezTo>
                  <a:pt x="10688422" y="7075866"/>
                  <a:pt x="10689985" y="7076285"/>
                  <a:pt x="10691510" y="7075904"/>
                </a:cubicBezTo>
                <a:cubicBezTo>
                  <a:pt x="10695740" y="7078458"/>
                  <a:pt x="10701037" y="7079029"/>
                  <a:pt x="10705572" y="7076285"/>
                </a:cubicBezTo>
                <a:lnTo>
                  <a:pt x="10708506" y="7074532"/>
                </a:lnTo>
                <a:cubicBezTo>
                  <a:pt x="10708774" y="7075103"/>
                  <a:pt x="10708774" y="7075675"/>
                  <a:pt x="10709115" y="7076247"/>
                </a:cubicBezTo>
                <a:cubicBezTo>
                  <a:pt x="10718643" y="7092066"/>
                  <a:pt x="10742386" y="7075866"/>
                  <a:pt x="10732858" y="7060047"/>
                </a:cubicBezTo>
                <a:cubicBezTo>
                  <a:pt x="10728895" y="7053490"/>
                  <a:pt x="10722569" y="7052614"/>
                  <a:pt x="10717157" y="7054748"/>
                </a:cubicBezTo>
                <a:cubicBezTo>
                  <a:pt x="10716967" y="7054329"/>
                  <a:pt x="10717004" y="7053910"/>
                  <a:pt x="10716738" y="7053529"/>
                </a:cubicBezTo>
                <a:cubicBezTo>
                  <a:pt x="10715442" y="7051394"/>
                  <a:pt x="10713613" y="7049678"/>
                  <a:pt x="10711517" y="7048382"/>
                </a:cubicBezTo>
                <a:cubicBezTo>
                  <a:pt x="10714185" y="7044456"/>
                  <a:pt x="10715022" y="7039615"/>
                  <a:pt x="10712736" y="7034698"/>
                </a:cubicBezTo>
                <a:cubicBezTo>
                  <a:pt x="10709763" y="7028256"/>
                  <a:pt x="10700351" y="7023682"/>
                  <a:pt x="10693681" y="7027684"/>
                </a:cubicBezTo>
                <a:lnTo>
                  <a:pt x="10688194" y="7031001"/>
                </a:lnTo>
                <a:cubicBezTo>
                  <a:pt x="10681562" y="7035003"/>
                  <a:pt x="10677676" y="7042474"/>
                  <a:pt x="10681219" y="7050060"/>
                </a:cubicBezTo>
                <a:cubicBezTo>
                  <a:pt x="10681334" y="7050327"/>
                  <a:pt x="10681524" y="7050555"/>
                  <a:pt x="10681676" y="7050822"/>
                </a:cubicBezTo>
                <a:cubicBezTo>
                  <a:pt x="10679619" y="7052614"/>
                  <a:pt x="10678133" y="7054977"/>
                  <a:pt x="10677180" y="7057569"/>
                </a:cubicBezTo>
                <a:cubicBezTo>
                  <a:pt x="10672835" y="7054748"/>
                  <a:pt x="10667233" y="7053910"/>
                  <a:pt x="10662546" y="7056807"/>
                </a:cubicBezTo>
                <a:cubicBezTo>
                  <a:pt x="10656067" y="7060809"/>
                  <a:pt x="10652828" y="7069462"/>
                  <a:pt x="10656982" y="7076361"/>
                </a:cubicBezTo>
                <a:close/>
                <a:moveTo>
                  <a:pt x="10734993" y="7131099"/>
                </a:moveTo>
                <a:cubicBezTo>
                  <a:pt x="10748102" y="7144097"/>
                  <a:pt x="10768834" y="7124199"/>
                  <a:pt x="10755686" y="7111163"/>
                </a:cubicBezTo>
                <a:cubicBezTo>
                  <a:pt x="10742538" y="7098165"/>
                  <a:pt x="10721845" y="7118101"/>
                  <a:pt x="10734993" y="7131099"/>
                </a:cubicBezTo>
                <a:close/>
                <a:moveTo>
                  <a:pt x="10757896" y="6998143"/>
                </a:moveTo>
                <a:cubicBezTo>
                  <a:pt x="10753438" y="6991511"/>
                  <a:pt x="10745168" y="6989375"/>
                  <a:pt x="10738156" y="6993302"/>
                </a:cubicBezTo>
                <a:cubicBezTo>
                  <a:pt x="10737965" y="6993416"/>
                  <a:pt x="10737851" y="6993454"/>
                  <a:pt x="10737698" y="6993568"/>
                </a:cubicBezTo>
                <a:cubicBezTo>
                  <a:pt x="10737622" y="6993568"/>
                  <a:pt x="10737584" y="6993568"/>
                  <a:pt x="10737508" y="6993607"/>
                </a:cubicBezTo>
                <a:cubicBezTo>
                  <a:pt x="10737431" y="6993607"/>
                  <a:pt x="10737431" y="6993607"/>
                  <a:pt x="10737317" y="6993568"/>
                </a:cubicBezTo>
                <a:cubicBezTo>
                  <a:pt x="10736402" y="6993378"/>
                  <a:pt x="10735488" y="6993073"/>
                  <a:pt x="10734611" y="6992730"/>
                </a:cubicBezTo>
                <a:cubicBezTo>
                  <a:pt x="10727295" y="6990138"/>
                  <a:pt x="10718986" y="6996542"/>
                  <a:pt x="10717386" y="7003479"/>
                </a:cubicBezTo>
                <a:cubicBezTo>
                  <a:pt x="10715481" y="7011751"/>
                  <a:pt x="10720777" y="7018079"/>
                  <a:pt x="10728133" y="7020709"/>
                </a:cubicBezTo>
                <a:cubicBezTo>
                  <a:pt x="10736555" y="7023720"/>
                  <a:pt x="10745434" y="7022195"/>
                  <a:pt x="10753057" y="7017888"/>
                </a:cubicBezTo>
                <a:cubicBezTo>
                  <a:pt x="10759611" y="7014190"/>
                  <a:pt x="10762089" y="7004432"/>
                  <a:pt x="10757896" y="6998143"/>
                </a:cubicBezTo>
                <a:close/>
                <a:moveTo>
                  <a:pt x="10709688" y="6649247"/>
                </a:moveTo>
                <a:cubicBezTo>
                  <a:pt x="10706981" y="6646083"/>
                  <a:pt x="10702447" y="6644139"/>
                  <a:pt x="10697988" y="6644025"/>
                </a:cubicBezTo>
                <a:cubicBezTo>
                  <a:pt x="10696883" y="6642500"/>
                  <a:pt x="10695549" y="6641281"/>
                  <a:pt x="10693987" y="6639946"/>
                </a:cubicBezTo>
                <a:cubicBezTo>
                  <a:pt x="10693491" y="6639451"/>
                  <a:pt x="10693033" y="6638917"/>
                  <a:pt x="10692576" y="6638383"/>
                </a:cubicBezTo>
                <a:cubicBezTo>
                  <a:pt x="10691051" y="6636058"/>
                  <a:pt x="10689260" y="6633923"/>
                  <a:pt x="10687737" y="6631599"/>
                </a:cubicBezTo>
                <a:cubicBezTo>
                  <a:pt x="10682058" y="6622983"/>
                  <a:pt x="10671044" y="6625500"/>
                  <a:pt x="10665214" y="6632132"/>
                </a:cubicBezTo>
                <a:cubicBezTo>
                  <a:pt x="10662394" y="6634801"/>
                  <a:pt x="10660717" y="6638574"/>
                  <a:pt x="10661212" y="6643148"/>
                </a:cubicBezTo>
                <a:cubicBezTo>
                  <a:pt x="10661174" y="6643529"/>
                  <a:pt x="10661136" y="6643949"/>
                  <a:pt x="10661098" y="6644330"/>
                </a:cubicBezTo>
                <a:cubicBezTo>
                  <a:pt x="10651303" y="6636592"/>
                  <a:pt x="10633087" y="6643034"/>
                  <a:pt x="10636975" y="6658053"/>
                </a:cubicBezTo>
                <a:cubicBezTo>
                  <a:pt x="10639566" y="6668001"/>
                  <a:pt x="10640785" y="6679780"/>
                  <a:pt x="10647835" y="6687785"/>
                </a:cubicBezTo>
                <a:cubicBezTo>
                  <a:pt x="10648789" y="6688852"/>
                  <a:pt x="10649780" y="6689729"/>
                  <a:pt x="10650808" y="6690605"/>
                </a:cubicBezTo>
                <a:lnTo>
                  <a:pt x="10653132" y="6694303"/>
                </a:lnTo>
                <a:cubicBezTo>
                  <a:pt x="10657439" y="6701126"/>
                  <a:pt x="10667728" y="6702155"/>
                  <a:pt x="10673978" y="6697619"/>
                </a:cubicBezTo>
                <a:cubicBezTo>
                  <a:pt x="10674474" y="6697238"/>
                  <a:pt x="10674894" y="6696819"/>
                  <a:pt x="10675312" y="6696437"/>
                </a:cubicBezTo>
                <a:cubicBezTo>
                  <a:pt x="10677485" y="6696209"/>
                  <a:pt x="10679657" y="6695865"/>
                  <a:pt x="10681792" y="6695408"/>
                </a:cubicBezTo>
                <a:cubicBezTo>
                  <a:pt x="10684497" y="6694837"/>
                  <a:pt x="10687012" y="6693350"/>
                  <a:pt x="10689108" y="6691444"/>
                </a:cubicBezTo>
                <a:cubicBezTo>
                  <a:pt x="10691090" y="6691368"/>
                  <a:pt x="10693033" y="6691024"/>
                  <a:pt x="10694520" y="6690033"/>
                </a:cubicBezTo>
                <a:cubicBezTo>
                  <a:pt x="10699703" y="6686755"/>
                  <a:pt x="10704199" y="6683592"/>
                  <a:pt x="10707020" y="6677950"/>
                </a:cubicBezTo>
                <a:cubicBezTo>
                  <a:pt x="10708278" y="6675434"/>
                  <a:pt x="10708926" y="6673490"/>
                  <a:pt x="10709345" y="6670593"/>
                </a:cubicBezTo>
                <a:cubicBezTo>
                  <a:pt x="10709840" y="6666972"/>
                  <a:pt x="10711936" y="6666286"/>
                  <a:pt x="10708049" y="6670403"/>
                </a:cubicBezTo>
                <a:cubicBezTo>
                  <a:pt x="10713499" y="6664456"/>
                  <a:pt x="10715290" y="6655880"/>
                  <a:pt x="10709688" y="6649247"/>
                </a:cubicBezTo>
                <a:close/>
                <a:moveTo>
                  <a:pt x="10678209" y="6543698"/>
                </a:moveTo>
                <a:cubicBezTo>
                  <a:pt x="10682401" y="6524982"/>
                  <a:pt x="10652637" y="6522504"/>
                  <a:pt x="10648484" y="6540992"/>
                </a:cubicBezTo>
                <a:cubicBezTo>
                  <a:pt x="10644291" y="6559669"/>
                  <a:pt x="10674055" y="6562147"/>
                  <a:pt x="10678209" y="6543698"/>
                </a:cubicBezTo>
                <a:close/>
                <a:moveTo>
                  <a:pt x="10663460" y="6413257"/>
                </a:moveTo>
                <a:cubicBezTo>
                  <a:pt x="10662012" y="6421415"/>
                  <a:pt x="10666700" y="6429000"/>
                  <a:pt x="10674779" y="6431059"/>
                </a:cubicBezTo>
                <a:cubicBezTo>
                  <a:pt x="10675008" y="6431135"/>
                  <a:pt x="10675160" y="6431173"/>
                  <a:pt x="10675312" y="6431211"/>
                </a:cubicBezTo>
                <a:cubicBezTo>
                  <a:pt x="10675389" y="6431249"/>
                  <a:pt x="10675428" y="6431249"/>
                  <a:pt x="10675503" y="6431287"/>
                </a:cubicBezTo>
                <a:cubicBezTo>
                  <a:pt x="10675541" y="6431364"/>
                  <a:pt x="10675541" y="6431325"/>
                  <a:pt x="10675617" y="6431440"/>
                </a:cubicBezTo>
                <a:cubicBezTo>
                  <a:pt x="10676151" y="6432278"/>
                  <a:pt x="10676646" y="6433117"/>
                  <a:pt x="10677028" y="6434032"/>
                </a:cubicBezTo>
                <a:cubicBezTo>
                  <a:pt x="10680610" y="6441236"/>
                  <a:pt x="10691510" y="6442418"/>
                  <a:pt x="10697683" y="6438339"/>
                </a:cubicBezTo>
                <a:cubicBezTo>
                  <a:pt x="10705076" y="6433537"/>
                  <a:pt x="10705610" y="6424921"/>
                  <a:pt x="10701990" y="6417679"/>
                </a:cubicBezTo>
                <a:cubicBezTo>
                  <a:pt x="10697874" y="6409370"/>
                  <a:pt x="10690099" y="6404185"/>
                  <a:pt x="10681258" y="6401898"/>
                </a:cubicBezTo>
                <a:cubicBezTo>
                  <a:pt x="10673674" y="6399992"/>
                  <a:pt x="10664794" y="6405481"/>
                  <a:pt x="10663460" y="6413257"/>
                </a:cubicBezTo>
                <a:close/>
                <a:moveTo>
                  <a:pt x="10631791" y="6362598"/>
                </a:moveTo>
                <a:lnTo>
                  <a:pt x="10636822" y="6370527"/>
                </a:lnTo>
                <a:cubicBezTo>
                  <a:pt x="10641128" y="6377350"/>
                  <a:pt x="10650655" y="6379370"/>
                  <a:pt x="10657439" y="6375063"/>
                </a:cubicBezTo>
                <a:cubicBezTo>
                  <a:pt x="10664261" y="6370680"/>
                  <a:pt x="10666280" y="6361302"/>
                  <a:pt x="10661974" y="6354441"/>
                </a:cubicBezTo>
                <a:lnTo>
                  <a:pt x="10656982" y="6346513"/>
                </a:lnTo>
                <a:cubicBezTo>
                  <a:pt x="10652675" y="6339689"/>
                  <a:pt x="10643148" y="6337669"/>
                  <a:pt x="10636364" y="6341976"/>
                </a:cubicBezTo>
                <a:cubicBezTo>
                  <a:pt x="10629466" y="6346360"/>
                  <a:pt x="10627484" y="6355775"/>
                  <a:pt x="10631791" y="6362598"/>
                </a:cubicBezTo>
                <a:close/>
                <a:moveTo>
                  <a:pt x="10628780" y="6620735"/>
                </a:moveTo>
                <a:lnTo>
                  <a:pt x="10633811" y="6628663"/>
                </a:lnTo>
                <a:cubicBezTo>
                  <a:pt x="10638118" y="6635486"/>
                  <a:pt x="10648369" y="6636592"/>
                  <a:pt x="10654619" y="6632094"/>
                </a:cubicBezTo>
                <a:cubicBezTo>
                  <a:pt x="10661517" y="6627176"/>
                  <a:pt x="10662394" y="6618105"/>
                  <a:pt x="10658049" y="6611281"/>
                </a:cubicBezTo>
                <a:cubicBezTo>
                  <a:pt x="10656373" y="6608651"/>
                  <a:pt x="10654696" y="6605983"/>
                  <a:pt x="10653019" y="6603353"/>
                </a:cubicBezTo>
                <a:cubicBezTo>
                  <a:pt x="10648712" y="6596529"/>
                  <a:pt x="10638461" y="6595424"/>
                  <a:pt x="10632211" y="6599922"/>
                </a:cubicBezTo>
                <a:cubicBezTo>
                  <a:pt x="10625313" y="6604839"/>
                  <a:pt x="10624436" y="6613912"/>
                  <a:pt x="10628780" y="6620735"/>
                </a:cubicBezTo>
                <a:close/>
                <a:moveTo>
                  <a:pt x="10594329" y="6859507"/>
                </a:moveTo>
                <a:cubicBezTo>
                  <a:pt x="10599627" y="6863738"/>
                  <a:pt x="10606182" y="6863204"/>
                  <a:pt x="10611365" y="6859774"/>
                </a:cubicBezTo>
                <a:cubicBezTo>
                  <a:pt x="10615975" y="6862099"/>
                  <a:pt x="10621388" y="6862175"/>
                  <a:pt x="10626075" y="6858783"/>
                </a:cubicBezTo>
                <a:cubicBezTo>
                  <a:pt x="10631905" y="6854513"/>
                  <a:pt x="10634345" y="6844527"/>
                  <a:pt x="10629162" y="6838695"/>
                </a:cubicBezTo>
                <a:cubicBezTo>
                  <a:pt x="10624132" y="6833015"/>
                  <a:pt x="10617767" y="6828593"/>
                  <a:pt x="10609802" y="6829355"/>
                </a:cubicBezTo>
                <a:cubicBezTo>
                  <a:pt x="10602485" y="6830042"/>
                  <a:pt x="10597036" y="6834120"/>
                  <a:pt x="10592157" y="6839304"/>
                </a:cubicBezTo>
                <a:cubicBezTo>
                  <a:pt x="10586860" y="6844984"/>
                  <a:pt x="10588613" y="6854894"/>
                  <a:pt x="10594329" y="6859507"/>
                </a:cubicBezTo>
                <a:close/>
                <a:moveTo>
                  <a:pt x="10555496" y="6650543"/>
                </a:moveTo>
                <a:cubicBezTo>
                  <a:pt x="10559154" y="6655460"/>
                  <a:pt x="10564337" y="6658053"/>
                  <a:pt x="10570358" y="6659044"/>
                </a:cubicBezTo>
                <a:cubicBezTo>
                  <a:pt x="10578056" y="6660301"/>
                  <a:pt x="10586479" y="6654355"/>
                  <a:pt x="10587279" y="6646426"/>
                </a:cubicBezTo>
                <a:cubicBezTo>
                  <a:pt x="10587851" y="6640899"/>
                  <a:pt x="10585602" y="6635792"/>
                  <a:pt x="10581601" y="6632590"/>
                </a:cubicBezTo>
                <a:cubicBezTo>
                  <a:pt x="10580649" y="6628358"/>
                  <a:pt x="10578056" y="6624623"/>
                  <a:pt x="10573369" y="6622602"/>
                </a:cubicBezTo>
                <a:cubicBezTo>
                  <a:pt x="10566699" y="6619744"/>
                  <a:pt x="10555992" y="6622641"/>
                  <a:pt x="10553781" y="6630455"/>
                </a:cubicBezTo>
                <a:cubicBezTo>
                  <a:pt x="10551799" y="6637278"/>
                  <a:pt x="10550922" y="6644406"/>
                  <a:pt x="10555496" y="6650543"/>
                </a:cubicBezTo>
                <a:close/>
                <a:moveTo>
                  <a:pt x="10568872" y="6936391"/>
                </a:moveTo>
                <a:cubicBezTo>
                  <a:pt x="10559306" y="6920534"/>
                  <a:pt x="10534573" y="6935171"/>
                  <a:pt x="10544139" y="6950991"/>
                </a:cubicBezTo>
                <a:cubicBezTo>
                  <a:pt x="10553667" y="6966848"/>
                  <a:pt x="10578399" y="6952210"/>
                  <a:pt x="10568872" y="6936391"/>
                </a:cubicBezTo>
                <a:close/>
                <a:moveTo>
                  <a:pt x="10524817" y="6807628"/>
                </a:moveTo>
                <a:cubicBezTo>
                  <a:pt x="10534344" y="6823447"/>
                  <a:pt x="10557592" y="6806561"/>
                  <a:pt x="10548103" y="6790780"/>
                </a:cubicBezTo>
                <a:cubicBezTo>
                  <a:pt x="10538575" y="6774961"/>
                  <a:pt x="10515328" y="6791847"/>
                  <a:pt x="10524817" y="6807628"/>
                </a:cubicBezTo>
                <a:close/>
                <a:moveTo>
                  <a:pt x="10500046" y="6865491"/>
                </a:moveTo>
                <a:cubicBezTo>
                  <a:pt x="10504123" y="6871933"/>
                  <a:pt x="10512737" y="6875021"/>
                  <a:pt x="10519634" y="6870866"/>
                </a:cubicBezTo>
                <a:lnTo>
                  <a:pt x="10536021" y="6860956"/>
                </a:lnTo>
                <a:cubicBezTo>
                  <a:pt x="10542462" y="6857067"/>
                  <a:pt x="10545587" y="6848072"/>
                  <a:pt x="10541395" y="6841363"/>
                </a:cubicBezTo>
                <a:cubicBezTo>
                  <a:pt x="10537317" y="6834921"/>
                  <a:pt x="10528705" y="6831833"/>
                  <a:pt x="10521807" y="6835988"/>
                </a:cubicBezTo>
                <a:lnTo>
                  <a:pt x="10505419" y="6845899"/>
                </a:lnTo>
                <a:cubicBezTo>
                  <a:pt x="10498979" y="6849787"/>
                  <a:pt x="10495816" y="6858783"/>
                  <a:pt x="10500046" y="6865491"/>
                </a:cubicBezTo>
                <a:close/>
                <a:moveTo>
                  <a:pt x="10579619" y="7317687"/>
                </a:moveTo>
                <a:cubicBezTo>
                  <a:pt x="10580000" y="7317383"/>
                  <a:pt x="10580381" y="7317116"/>
                  <a:pt x="10580724" y="7316773"/>
                </a:cubicBezTo>
                <a:lnTo>
                  <a:pt x="10585222" y="7312236"/>
                </a:lnTo>
                <a:cubicBezTo>
                  <a:pt x="10590518" y="7306900"/>
                  <a:pt x="10590176" y="7296837"/>
                  <a:pt x="10584383" y="7291958"/>
                </a:cubicBezTo>
                <a:cubicBezTo>
                  <a:pt x="10578247" y="7286773"/>
                  <a:pt x="10569749" y="7287079"/>
                  <a:pt x="10564108" y="7292796"/>
                </a:cubicBezTo>
                <a:lnTo>
                  <a:pt x="10559612" y="7297332"/>
                </a:lnTo>
                <a:cubicBezTo>
                  <a:pt x="10557249" y="7299734"/>
                  <a:pt x="10556067" y="7303088"/>
                  <a:pt x="10555953" y="7306519"/>
                </a:cubicBezTo>
                <a:cubicBezTo>
                  <a:pt x="10548979" y="7307281"/>
                  <a:pt x="10542958" y="7312084"/>
                  <a:pt x="10542385" y="7319593"/>
                </a:cubicBezTo>
                <a:cubicBezTo>
                  <a:pt x="10541853" y="7326874"/>
                  <a:pt x="10547835" y="7335031"/>
                  <a:pt x="10555648" y="7334993"/>
                </a:cubicBezTo>
                <a:lnTo>
                  <a:pt x="10564680" y="7334955"/>
                </a:lnTo>
                <a:cubicBezTo>
                  <a:pt x="10572417" y="7334955"/>
                  <a:pt x="10579467" y="7329886"/>
                  <a:pt x="10580076" y="7321690"/>
                </a:cubicBezTo>
                <a:cubicBezTo>
                  <a:pt x="10580115" y="7320356"/>
                  <a:pt x="10579924" y="7319022"/>
                  <a:pt x="10579619" y="7317687"/>
                </a:cubicBezTo>
                <a:close/>
                <a:moveTo>
                  <a:pt x="10166967" y="7640853"/>
                </a:moveTo>
                <a:cubicBezTo>
                  <a:pt x="10179238" y="7643750"/>
                  <a:pt x="10192348" y="7628808"/>
                  <a:pt x="10181334" y="7617868"/>
                </a:cubicBezTo>
                <a:cubicBezTo>
                  <a:pt x="10168987" y="7605632"/>
                  <a:pt x="10149551" y="7622023"/>
                  <a:pt x="10158545" y="7634907"/>
                </a:cubicBezTo>
                <a:cubicBezTo>
                  <a:pt x="10154201" y="7633458"/>
                  <a:pt x="10149399" y="7633649"/>
                  <a:pt x="10145473" y="7636622"/>
                </a:cubicBezTo>
                <a:lnTo>
                  <a:pt x="10134574" y="7644818"/>
                </a:lnTo>
                <a:cubicBezTo>
                  <a:pt x="10128171" y="7649621"/>
                  <a:pt x="10125503" y="7659379"/>
                  <a:pt x="10130648" y="7666164"/>
                </a:cubicBezTo>
                <a:cubicBezTo>
                  <a:pt x="10135489" y="7672568"/>
                  <a:pt x="10145130" y="7675236"/>
                  <a:pt x="10151990" y="7670090"/>
                </a:cubicBezTo>
                <a:lnTo>
                  <a:pt x="10162890" y="7661895"/>
                </a:lnTo>
                <a:cubicBezTo>
                  <a:pt x="10169215" y="7657130"/>
                  <a:pt x="10171806" y="7647639"/>
                  <a:pt x="10166967" y="7640853"/>
                </a:cubicBezTo>
                <a:close/>
                <a:moveTo>
                  <a:pt x="10175770" y="7598542"/>
                </a:moveTo>
                <a:cubicBezTo>
                  <a:pt x="10174360" y="7590690"/>
                  <a:pt x="10167615" y="7585391"/>
                  <a:pt x="10159612" y="7586230"/>
                </a:cubicBezTo>
                <a:cubicBezTo>
                  <a:pt x="10159192" y="7586268"/>
                  <a:pt x="10159154" y="7586268"/>
                  <a:pt x="10158888" y="7586306"/>
                </a:cubicBezTo>
                <a:cubicBezTo>
                  <a:pt x="10158735" y="7586268"/>
                  <a:pt x="10158697" y="7586268"/>
                  <a:pt x="10158583" y="7586268"/>
                </a:cubicBezTo>
                <a:cubicBezTo>
                  <a:pt x="10158583" y="7586268"/>
                  <a:pt x="10158583" y="7586268"/>
                  <a:pt x="10158583" y="7586268"/>
                </a:cubicBezTo>
                <a:cubicBezTo>
                  <a:pt x="10157858" y="7585734"/>
                  <a:pt x="10157172" y="7585125"/>
                  <a:pt x="10156524" y="7584515"/>
                </a:cubicBezTo>
                <a:cubicBezTo>
                  <a:pt x="10150847" y="7579217"/>
                  <a:pt x="10140671" y="7581770"/>
                  <a:pt x="10136441" y="7587488"/>
                </a:cubicBezTo>
                <a:cubicBezTo>
                  <a:pt x="10131410" y="7594273"/>
                  <a:pt x="10133735" y="7602278"/>
                  <a:pt x="10139414" y="7607576"/>
                </a:cubicBezTo>
                <a:cubicBezTo>
                  <a:pt x="10145969" y="7613675"/>
                  <a:pt x="10154772" y="7615657"/>
                  <a:pt x="10163461" y="7614742"/>
                </a:cubicBezTo>
                <a:cubicBezTo>
                  <a:pt x="10170931" y="7613904"/>
                  <a:pt x="10177142" y="7606013"/>
                  <a:pt x="10175770" y="7598542"/>
                </a:cubicBezTo>
                <a:close/>
                <a:moveTo>
                  <a:pt x="10156182" y="7535800"/>
                </a:moveTo>
                <a:cubicBezTo>
                  <a:pt x="10150313" y="7529396"/>
                  <a:pt x="10141471" y="7528672"/>
                  <a:pt x="10134574" y="7533856"/>
                </a:cubicBezTo>
                <a:lnTo>
                  <a:pt x="10129124" y="7537973"/>
                </a:lnTo>
                <a:cubicBezTo>
                  <a:pt x="10122721" y="7542814"/>
                  <a:pt x="10121807" y="7553677"/>
                  <a:pt x="10127180" y="7559586"/>
                </a:cubicBezTo>
                <a:cubicBezTo>
                  <a:pt x="10133049" y="7565951"/>
                  <a:pt x="10141891" y="7566714"/>
                  <a:pt x="10148789" y="7561491"/>
                </a:cubicBezTo>
                <a:lnTo>
                  <a:pt x="10154238" y="7557413"/>
                </a:lnTo>
                <a:cubicBezTo>
                  <a:pt x="10160679" y="7552572"/>
                  <a:pt x="10161594" y="7541708"/>
                  <a:pt x="10156182" y="7535800"/>
                </a:cubicBezTo>
                <a:close/>
                <a:moveTo>
                  <a:pt x="10106907" y="7828052"/>
                </a:moveTo>
                <a:cubicBezTo>
                  <a:pt x="10100541" y="7834456"/>
                  <a:pt x="10101761" y="7843261"/>
                  <a:pt x="10106944" y="7849741"/>
                </a:cubicBezTo>
                <a:cubicBezTo>
                  <a:pt x="10112928" y="7857174"/>
                  <a:pt x="10121921" y="7860643"/>
                  <a:pt x="10131258" y="7860986"/>
                </a:cubicBezTo>
                <a:cubicBezTo>
                  <a:pt x="10139262" y="7861291"/>
                  <a:pt x="10147035" y="7853896"/>
                  <a:pt x="10146731" y="7845777"/>
                </a:cubicBezTo>
                <a:cubicBezTo>
                  <a:pt x="10146426" y="7837276"/>
                  <a:pt x="10140137" y="7830644"/>
                  <a:pt x="10131563" y="7830301"/>
                </a:cubicBezTo>
                <a:cubicBezTo>
                  <a:pt x="10131105" y="7830301"/>
                  <a:pt x="10131067" y="7830301"/>
                  <a:pt x="10130801" y="7830263"/>
                </a:cubicBezTo>
                <a:cubicBezTo>
                  <a:pt x="10130648" y="7830224"/>
                  <a:pt x="10130610" y="7830224"/>
                  <a:pt x="10130496" y="7830187"/>
                </a:cubicBezTo>
                <a:lnTo>
                  <a:pt x="10130496" y="7830187"/>
                </a:lnTo>
                <a:cubicBezTo>
                  <a:pt x="10129810" y="7829500"/>
                  <a:pt x="10129162" y="7828776"/>
                  <a:pt x="10128590" y="7827975"/>
                </a:cubicBezTo>
                <a:cubicBezTo>
                  <a:pt x="10123407" y="7821534"/>
                  <a:pt x="10112280" y="7822639"/>
                  <a:pt x="10106907" y="7828052"/>
                </a:cubicBezTo>
                <a:close/>
                <a:moveTo>
                  <a:pt x="10124208" y="7884200"/>
                </a:moveTo>
                <a:cubicBezTo>
                  <a:pt x="10136022" y="7899905"/>
                  <a:pt x="10161594" y="7882904"/>
                  <a:pt x="10149665" y="7867085"/>
                </a:cubicBezTo>
                <a:cubicBezTo>
                  <a:pt x="10137851" y="7851380"/>
                  <a:pt x="10112280" y="7868381"/>
                  <a:pt x="10124208" y="7884200"/>
                </a:cubicBezTo>
                <a:close/>
                <a:moveTo>
                  <a:pt x="10167996" y="7698755"/>
                </a:moveTo>
                <a:cubicBezTo>
                  <a:pt x="10156106" y="7683012"/>
                  <a:pt x="10131449" y="7701195"/>
                  <a:pt x="10143339" y="7717013"/>
                </a:cubicBezTo>
                <a:cubicBezTo>
                  <a:pt x="10155192" y="7732757"/>
                  <a:pt x="10179924" y="7714574"/>
                  <a:pt x="10167996" y="7698755"/>
                </a:cubicBezTo>
                <a:close/>
                <a:moveTo>
                  <a:pt x="10166395" y="7758944"/>
                </a:moveTo>
                <a:cubicBezTo>
                  <a:pt x="10171349" y="7765347"/>
                  <a:pt x="10180915" y="7767825"/>
                  <a:pt x="10187775" y="7762679"/>
                </a:cubicBezTo>
                <a:lnTo>
                  <a:pt x="10193225" y="7758600"/>
                </a:lnTo>
                <a:cubicBezTo>
                  <a:pt x="10197645" y="7755284"/>
                  <a:pt x="10200122" y="7749528"/>
                  <a:pt x="10199589" y="7744115"/>
                </a:cubicBezTo>
                <a:lnTo>
                  <a:pt x="10202409" y="7744497"/>
                </a:lnTo>
                <a:cubicBezTo>
                  <a:pt x="10210602" y="7745640"/>
                  <a:pt x="10218834" y="7742057"/>
                  <a:pt x="10221045" y="7733405"/>
                </a:cubicBezTo>
                <a:cubicBezTo>
                  <a:pt x="10222912" y="7726047"/>
                  <a:pt x="10218186" y="7715908"/>
                  <a:pt x="10209955" y="7714765"/>
                </a:cubicBezTo>
                <a:lnTo>
                  <a:pt x="10200427" y="7713431"/>
                </a:lnTo>
                <a:cubicBezTo>
                  <a:pt x="10192234" y="7712287"/>
                  <a:pt x="10184002" y="7715870"/>
                  <a:pt x="10181792" y="7724523"/>
                </a:cubicBezTo>
                <a:cubicBezTo>
                  <a:pt x="10181297" y="7726543"/>
                  <a:pt x="10181297" y="7728754"/>
                  <a:pt x="10181715" y="7730927"/>
                </a:cubicBezTo>
                <a:cubicBezTo>
                  <a:pt x="10179581" y="7731270"/>
                  <a:pt x="10177485" y="7732070"/>
                  <a:pt x="10175618" y="7733481"/>
                </a:cubicBezTo>
                <a:lnTo>
                  <a:pt x="10170168" y="7737559"/>
                </a:lnTo>
                <a:cubicBezTo>
                  <a:pt x="10163728" y="7742362"/>
                  <a:pt x="10161213" y="7752234"/>
                  <a:pt x="10166395" y="7758944"/>
                </a:cubicBezTo>
                <a:close/>
                <a:moveTo>
                  <a:pt x="10326113" y="7202723"/>
                </a:moveTo>
                <a:cubicBezTo>
                  <a:pt x="10331334" y="7204667"/>
                  <a:pt x="10337127" y="7203943"/>
                  <a:pt x="10342615" y="7203676"/>
                </a:cubicBezTo>
                <a:cubicBezTo>
                  <a:pt x="10350122" y="7203295"/>
                  <a:pt x="10357096" y="7196586"/>
                  <a:pt x="10356448" y="7188772"/>
                </a:cubicBezTo>
                <a:cubicBezTo>
                  <a:pt x="10355839" y="7181072"/>
                  <a:pt x="10349589" y="7174516"/>
                  <a:pt x="10341586" y="7174935"/>
                </a:cubicBezTo>
                <a:cubicBezTo>
                  <a:pt x="10341281" y="7174935"/>
                  <a:pt x="10341014" y="7174935"/>
                  <a:pt x="10340709" y="7174973"/>
                </a:cubicBezTo>
                <a:cubicBezTo>
                  <a:pt x="10337279" y="7172686"/>
                  <a:pt x="10333049" y="7171695"/>
                  <a:pt x="10329009" y="7173410"/>
                </a:cubicBezTo>
                <a:cubicBezTo>
                  <a:pt x="10323827" y="7175659"/>
                  <a:pt x="10319177" y="7178175"/>
                  <a:pt x="10317158" y="7183854"/>
                </a:cubicBezTo>
                <a:cubicBezTo>
                  <a:pt x="10314375" y="7191669"/>
                  <a:pt x="10318454" y="7199902"/>
                  <a:pt x="10326113" y="7202723"/>
                </a:cubicBezTo>
                <a:close/>
                <a:moveTo>
                  <a:pt x="10318110" y="7022996"/>
                </a:moveTo>
                <a:cubicBezTo>
                  <a:pt x="10308583" y="7007177"/>
                  <a:pt x="10285869" y="7024787"/>
                  <a:pt x="10295320" y="7040454"/>
                </a:cubicBezTo>
                <a:cubicBezTo>
                  <a:pt x="10304810" y="7056273"/>
                  <a:pt x="10327561" y="7038663"/>
                  <a:pt x="10318110" y="7022996"/>
                </a:cubicBezTo>
                <a:close/>
                <a:moveTo>
                  <a:pt x="10426951" y="7615848"/>
                </a:moveTo>
                <a:cubicBezTo>
                  <a:pt x="10428933" y="7613561"/>
                  <a:pt x="10430496" y="7611007"/>
                  <a:pt x="10430801" y="7607538"/>
                </a:cubicBezTo>
                <a:cubicBezTo>
                  <a:pt x="10431601" y="7599343"/>
                  <a:pt x="10425617" y="7592367"/>
                  <a:pt x="10417538" y="7591490"/>
                </a:cubicBezTo>
                <a:cubicBezTo>
                  <a:pt x="10411974" y="7590881"/>
                  <a:pt x="10406525" y="7593015"/>
                  <a:pt x="10401303" y="7594616"/>
                </a:cubicBezTo>
                <a:cubicBezTo>
                  <a:pt x="10400656" y="7594807"/>
                  <a:pt x="10400122" y="7595302"/>
                  <a:pt x="10399512" y="7595607"/>
                </a:cubicBezTo>
                <a:cubicBezTo>
                  <a:pt x="10398826" y="7594006"/>
                  <a:pt x="10397950" y="7592481"/>
                  <a:pt x="10396655" y="7591223"/>
                </a:cubicBezTo>
                <a:cubicBezTo>
                  <a:pt x="10391205" y="7585734"/>
                  <a:pt x="10381830" y="7585658"/>
                  <a:pt x="10376342" y="7591186"/>
                </a:cubicBezTo>
                <a:lnTo>
                  <a:pt x="10367348" y="7600257"/>
                </a:lnTo>
                <a:cubicBezTo>
                  <a:pt x="10361898" y="7605785"/>
                  <a:pt x="10361784" y="7615047"/>
                  <a:pt x="10367271" y="7620574"/>
                </a:cubicBezTo>
                <a:cubicBezTo>
                  <a:pt x="10372721" y="7626063"/>
                  <a:pt x="10382096" y="7626140"/>
                  <a:pt x="10387584" y="7620613"/>
                </a:cubicBezTo>
                <a:lnTo>
                  <a:pt x="10393034" y="7615123"/>
                </a:lnTo>
                <a:cubicBezTo>
                  <a:pt x="10393682" y="7616229"/>
                  <a:pt x="10394864" y="7616725"/>
                  <a:pt x="10395739" y="7617640"/>
                </a:cubicBezTo>
                <a:cubicBezTo>
                  <a:pt x="10395358" y="7621680"/>
                  <a:pt x="10396540" y="7625797"/>
                  <a:pt x="10399322" y="7629532"/>
                </a:cubicBezTo>
                <a:lnTo>
                  <a:pt x="10403400" y="7634983"/>
                </a:lnTo>
                <a:cubicBezTo>
                  <a:pt x="10408240" y="7641425"/>
                  <a:pt x="10419520" y="7641616"/>
                  <a:pt x="10425046" y="7636127"/>
                </a:cubicBezTo>
                <a:cubicBezTo>
                  <a:pt x="10430953" y="7630256"/>
                  <a:pt x="10431144" y="7622442"/>
                  <a:pt x="10426951" y="7615848"/>
                </a:cubicBezTo>
                <a:close/>
                <a:moveTo>
                  <a:pt x="10358202" y="7589127"/>
                </a:moveTo>
                <a:cubicBezTo>
                  <a:pt x="10365938" y="7589089"/>
                  <a:pt x="10373103" y="7584667"/>
                  <a:pt x="10374017" y="7576357"/>
                </a:cubicBezTo>
                <a:cubicBezTo>
                  <a:pt x="10374323" y="7573689"/>
                  <a:pt x="10373446" y="7570868"/>
                  <a:pt x="10372112" y="7568277"/>
                </a:cubicBezTo>
                <a:cubicBezTo>
                  <a:pt x="10375770" y="7567476"/>
                  <a:pt x="10379123" y="7565341"/>
                  <a:pt x="10381220" y="7561949"/>
                </a:cubicBezTo>
                <a:cubicBezTo>
                  <a:pt x="10385221" y="7555431"/>
                  <a:pt x="10383239" y="7546130"/>
                  <a:pt x="10376532" y="7542166"/>
                </a:cubicBezTo>
                <a:cubicBezTo>
                  <a:pt x="10366471" y="7536257"/>
                  <a:pt x="10354238" y="7534999"/>
                  <a:pt x="10344177" y="7541784"/>
                </a:cubicBezTo>
                <a:cubicBezTo>
                  <a:pt x="10337965" y="7545977"/>
                  <a:pt x="10334002" y="7554058"/>
                  <a:pt x="10338232" y="7561225"/>
                </a:cubicBezTo>
                <a:cubicBezTo>
                  <a:pt x="10338956" y="7562444"/>
                  <a:pt x="10340023" y="7563550"/>
                  <a:pt x="10341166" y="7564541"/>
                </a:cubicBezTo>
                <a:cubicBezTo>
                  <a:pt x="10338689" y="7566675"/>
                  <a:pt x="10336861" y="7569534"/>
                  <a:pt x="10336441" y="7573346"/>
                </a:cubicBezTo>
                <a:cubicBezTo>
                  <a:pt x="10335679" y="7580398"/>
                  <a:pt x="10341395" y="7589203"/>
                  <a:pt x="10349207" y="7589165"/>
                </a:cubicBezTo>
                <a:lnTo>
                  <a:pt x="10358202" y="7589127"/>
                </a:lnTo>
                <a:close/>
                <a:moveTo>
                  <a:pt x="10349741" y="7656863"/>
                </a:moveTo>
                <a:cubicBezTo>
                  <a:pt x="10345434" y="7650269"/>
                  <a:pt x="10335145" y="7647372"/>
                  <a:pt x="10328514" y="7652365"/>
                </a:cubicBezTo>
                <a:lnTo>
                  <a:pt x="10317615" y="7660560"/>
                </a:lnTo>
                <a:cubicBezTo>
                  <a:pt x="10310983" y="7665554"/>
                  <a:pt x="10308392" y="7674512"/>
                  <a:pt x="10313118" y="7681792"/>
                </a:cubicBezTo>
                <a:cubicBezTo>
                  <a:pt x="10317386" y="7688387"/>
                  <a:pt x="10327713" y="7691284"/>
                  <a:pt x="10334345" y="7686290"/>
                </a:cubicBezTo>
                <a:lnTo>
                  <a:pt x="10345245" y="7678095"/>
                </a:lnTo>
                <a:cubicBezTo>
                  <a:pt x="10351875" y="7673102"/>
                  <a:pt x="10354505" y="7664144"/>
                  <a:pt x="10349741" y="7656863"/>
                </a:cubicBezTo>
                <a:close/>
                <a:moveTo>
                  <a:pt x="10432363" y="7512815"/>
                </a:moveTo>
                <a:cubicBezTo>
                  <a:pt x="10431296" y="7505305"/>
                  <a:pt x="10424017" y="7497301"/>
                  <a:pt x="10415633" y="7499054"/>
                </a:cubicBezTo>
                <a:cubicBezTo>
                  <a:pt x="10414680" y="7499244"/>
                  <a:pt x="10413765" y="7499321"/>
                  <a:pt x="10412851" y="7499435"/>
                </a:cubicBezTo>
                <a:cubicBezTo>
                  <a:pt x="10412813" y="7499397"/>
                  <a:pt x="10412813" y="7499397"/>
                  <a:pt x="10412737" y="7499359"/>
                </a:cubicBezTo>
                <a:lnTo>
                  <a:pt x="10412508" y="7499168"/>
                </a:lnTo>
                <a:cubicBezTo>
                  <a:pt x="10412432" y="7499054"/>
                  <a:pt x="10412165" y="7498711"/>
                  <a:pt x="10411669" y="7498062"/>
                </a:cubicBezTo>
                <a:cubicBezTo>
                  <a:pt x="10406678" y="7491468"/>
                  <a:pt x="10397073" y="7489676"/>
                  <a:pt x="10390252" y="7494632"/>
                </a:cubicBezTo>
                <a:cubicBezTo>
                  <a:pt x="10390176" y="7494670"/>
                  <a:pt x="10390137" y="7494784"/>
                  <a:pt x="10390062" y="7494823"/>
                </a:cubicBezTo>
                <a:lnTo>
                  <a:pt x="10386860" y="7491659"/>
                </a:lnTo>
                <a:cubicBezTo>
                  <a:pt x="10381334" y="7486208"/>
                  <a:pt x="10371807" y="7486665"/>
                  <a:pt x="10366548" y="7492193"/>
                </a:cubicBezTo>
                <a:cubicBezTo>
                  <a:pt x="10361098" y="7497948"/>
                  <a:pt x="10361555" y="7507020"/>
                  <a:pt x="10367082" y="7512510"/>
                </a:cubicBezTo>
                <a:lnTo>
                  <a:pt x="10371616" y="7517008"/>
                </a:lnTo>
                <a:cubicBezTo>
                  <a:pt x="10376266" y="7521620"/>
                  <a:pt x="10383659" y="7521772"/>
                  <a:pt x="10389071" y="7518456"/>
                </a:cubicBezTo>
                <a:cubicBezTo>
                  <a:pt x="10396578" y="7526880"/>
                  <a:pt x="10407021" y="7531988"/>
                  <a:pt x="10418567" y="7529624"/>
                </a:cubicBezTo>
                <a:cubicBezTo>
                  <a:pt x="10426418" y="7527985"/>
                  <a:pt x="10433621" y="7521658"/>
                  <a:pt x="10432363" y="7512815"/>
                </a:cubicBezTo>
                <a:close/>
                <a:moveTo>
                  <a:pt x="10405381" y="7366707"/>
                </a:moveTo>
                <a:cubicBezTo>
                  <a:pt x="10410412" y="7360075"/>
                  <a:pt x="10409269" y="7352184"/>
                  <a:pt x="10403514" y="7346467"/>
                </a:cubicBezTo>
                <a:lnTo>
                  <a:pt x="10398978" y="7341968"/>
                </a:lnTo>
                <a:cubicBezTo>
                  <a:pt x="10393644" y="7336670"/>
                  <a:pt x="10383164" y="7338005"/>
                  <a:pt x="10378743" y="7343798"/>
                </a:cubicBezTo>
                <a:cubicBezTo>
                  <a:pt x="10373675" y="7350431"/>
                  <a:pt x="10374855" y="7358360"/>
                  <a:pt x="10380573" y="7364039"/>
                </a:cubicBezTo>
                <a:lnTo>
                  <a:pt x="10385107" y="7368537"/>
                </a:lnTo>
                <a:cubicBezTo>
                  <a:pt x="10390519" y="7373836"/>
                  <a:pt x="10400960" y="7372502"/>
                  <a:pt x="10405381" y="7366707"/>
                </a:cubicBezTo>
                <a:close/>
                <a:moveTo>
                  <a:pt x="10365518" y="7402577"/>
                </a:moveTo>
                <a:cubicBezTo>
                  <a:pt x="10364718" y="7403530"/>
                  <a:pt x="10364375" y="7404597"/>
                  <a:pt x="10363880" y="7405626"/>
                </a:cubicBezTo>
                <a:cubicBezTo>
                  <a:pt x="10361518" y="7406427"/>
                  <a:pt x="10359193" y="7407570"/>
                  <a:pt x="10357248" y="7409590"/>
                </a:cubicBezTo>
                <a:lnTo>
                  <a:pt x="10352752" y="7414126"/>
                </a:lnTo>
                <a:cubicBezTo>
                  <a:pt x="10347455" y="7419501"/>
                  <a:pt x="10348484" y="7429831"/>
                  <a:pt x="10354277" y="7434405"/>
                </a:cubicBezTo>
                <a:cubicBezTo>
                  <a:pt x="10355534" y="7435358"/>
                  <a:pt x="10356868" y="7435930"/>
                  <a:pt x="10358202" y="7436464"/>
                </a:cubicBezTo>
                <a:cubicBezTo>
                  <a:pt x="10358125" y="7442182"/>
                  <a:pt x="10361022" y="7447708"/>
                  <a:pt x="10366434" y="7450644"/>
                </a:cubicBezTo>
                <a:cubicBezTo>
                  <a:pt x="10371655" y="7453503"/>
                  <a:pt x="10377905" y="7453655"/>
                  <a:pt x="10383735" y="7454188"/>
                </a:cubicBezTo>
                <a:cubicBezTo>
                  <a:pt x="10391700" y="7454951"/>
                  <a:pt x="10400122" y="7448929"/>
                  <a:pt x="10400617" y="7440580"/>
                </a:cubicBezTo>
                <a:cubicBezTo>
                  <a:pt x="10401037" y="7434215"/>
                  <a:pt x="10397683" y="7428154"/>
                  <a:pt x="10392234" y="7425333"/>
                </a:cubicBezTo>
                <a:cubicBezTo>
                  <a:pt x="10397378" y="7418967"/>
                  <a:pt x="10395778" y="7410696"/>
                  <a:pt x="10390290" y="7405245"/>
                </a:cubicBezTo>
                <a:lnTo>
                  <a:pt x="10385755" y="7400747"/>
                </a:lnTo>
                <a:cubicBezTo>
                  <a:pt x="10380229" y="7395258"/>
                  <a:pt x="10370168" y="7396973"/>
                  <a:pt x="10365518" y="7402577"/>
                </a:cubicBezTo>
                <a:close/>
                <a:moveTo>
                  <a:pt x="10347302" y="7445384"/>
                </a:moveTo>
                <a:lnTo>
                  <a:pt x="10338270" y="7445421"/>
                </a:lnTo>
                <a:cubicBezTo>
                  <a:pt x="10331372" y="7445460"/>
                  <a:pt x="10325236" y="7449310"/>
                  <a:pt x="10323331" y="7455942"/>
                </a:cubicBezTo>
                <a:cubicBezTo>
                  <a:pt x="10320854" y="7460783"/>
                  <a:pt x="10320968" y="7466806"/>
                  <a:pt x="10325999" y="7471799"/>
                </a:cubicBezTo>
                <a:cubicBezTo>
                  <a:pt x="10331182" y="7476945"/>
                  <a:pt x="10337432" y="7476755"/>
                  <a:pt x="10342309" y="7474010"/>
                </a:cubicBezTo>
                <a:lnTo>
                  <a:pt x="10344520" y="7474010"/>
                </a:lnTo>
                <a:cubicBezTo>
                  <a:pt x="10352295" y="7473972"/>
                  <a:pt x="10359384" y="7469321"/>
                  <a:pt x="10360184" y="7461088"/>
                </a:cubicBezTo>
                <a:cubicBezTo>
                  <a:pt x="10360945" y="7453922"/>
                  <a:pt x="10355114" y="7445345"/>
                  <a:pt x="10347302" y="7445384"/>
                </a:cubicBezTo>
                <a:close/>
                <a:moveTo>
                  <a:pt x="10338423" y="7396097"/>
                </a:moveTo>
                <a:cubicBezTo>
                  <a:pt x="10333583" y="7390570"/>
                  <a:pt x="10323636" y="7389274"/>
                  <a:pt x="10318149" y="7394800"/>
                </a:cubicBezTo>
                <a:lnTo>
                  <a:pt x="10309154" y="7403873"/>
                </a:lnTo>
                <a:cubicBezTo>
                  <a:pt x="10303704" y="7409400"/>
                  <a:pt x="10302485" y="7418052"/>
                  <a:pt x="10307858" y="7424151"/>
                </a:cubicBezTo>
                <a:cubicBezTo>
                  <a:pt x="10312736" y="7429717"/>
                  <a:pt x="10322645" y="7431013"/>
                  <a:pt x="10328133" y="7425447"/>
                </a:cubicBezTo>
                <a:lnTo>
                  <a:pt x="10337127" y="7416376"/>
                </a:lnTo>
                <a:cubicBezTo>
                  <a:pt x="10342615" y="7410887"/>
                  <a:pt x="10343796" y="7402234"/>
                  <a:pt x="10338423" y="7396097"/>
                </a:cubicBezTo>
                <a:close/>
                <a:moveTo>
                  <a:pt x="10294635" y="7456552"/>
                </a:moveTo>
                <a:lnTo>
                  <a:pt x="10292424" y="7456552"/>
                </a:lnTo>
                <a:cubicBezTo>
                  <a:pt x="10284688" y="7456590"/>
                  <a:pt x="10277562" y="7461241"/>
                  <a:pt x="10276761" y="7469474"/>
                </a:cubicBezTo>
                <a:cubicBezTo>
                  <a:pt x="10276076" y="7476602"/>
                  <a:pt x="10281906" y="7485179"/>
                  <a:pt x="10289680" y="7485141"/>
                </a:cubicBezTo>
                <a:lnTo>
                  <a:pt x="10298712" y="7485102"/>
                </a:lnTo>
                <a:cubicBezTo>
                  <a:pt x="10305610" y="7485065"/>
                  <a:pt x="10311746" y="7481215"/>
                  <a:pt x="10313651" y="7474582"/>
                </a:cubicBezTo>
                <a:cubicBezTo>
                  <a:pt x="10316129" y="7469741"/>
                  <a:pt x="10316015" y="7463718"/>
                  <a:pt x="10310983" y="7458725"/>
                </a:cubicBezTo>
                <a:cubicBezTo>
                  <a:pt x="10305801" y="7453579"/>
                  <a:pt x="10299551" y="7453770"/>
                  <a:pt x="10294635" y="7456552"/>
                </a:cubicBezTo>
                <a:close/>
                <a:moveTo>
                  <a:pt x="10274512" y="7517084"/>
                </a:moveTo>
                <a:cubicBezTo>
                  <a:pt x="10273979" y="7513653"/>
                  <a:pt x="10272303" y="7510337"/>
                  <a:pt x="10269635" y="7507707"/>
                </a:cubicBezTo>
                <a:lnTo>
                  <a:pt x="10265099" y="7503209"/>
                </a:lnTo>
                <a:cubicBezTo>
                  <a:pt x="10259573" y="7497720"/>
                  <a:pt x="10249512" y="7499473"/>
                  <a:pt x="10244864" y="7505039"/>
                </a:cubicBezTo>
                <a:cubicBezTo>
                  <a:pt x="10239528" y="7511442"/>
                  <a:pt x="10241205" y="7519790"/>
                  <a:pt x="10246730" y="7525279"/>
                </a:cubicBezTo>
                <a:lnTo>
                  <a:pt x="10251266" y="7529777"/>
                </a:lnTo>
                <a:cubicBezTo>
                  <a:pt x="10256792" y="7535266"/>
                  <a:pt x="10266853" y="7533513"/>
                  <a:pt x="10271501" y="7527909"/>
                </a:cubicBezTo>
                <a:cubicBezTo>
                  <a:pt x="10272646" y="7526537"/>
                  <a:pt x="10273331" y="7525050"/>
                  <a:pt x="10273865" y="7523525"/>
                </a:cubicBezTo>
                <a:cubicBezTo>
                  <a:pt x="10274208" y="7526537"/>
                  <a:pt x="10275160" y="7529510"/>
                  <a:pt x="10277219" y="7532255"/>
                </a:cubicBezTo>
                <a:lnTo>
                  <a:pt x="10281296" y="7537706"/>
                </a:lnTo>
                <a:cubicBezTo>
                  <a:pt x="10286136" y="7544110"/>
                  <a:pt x="10297340" y="7544453"/>
                  <a:pt x="10302942" y="7538964"/>
                </a:cubicBezTo>
                <a:cubicBezTo>
                  <a:pt x="10303285" y="7538658"/>
                  <a:pt x="10303399" y="7538239"/>
                  <a:pt x="10303704" y="7537896"/>
                </a:cubicBezTo>
                <a:cubicBezTo>
                  <a:pt x="10308697" y="7539993"/>
                  <a:pt x="10314870" y="7539650"/>
                  <a:pt x="10318834" y="7535685"/>
                </a:cubicBezTo>
                <a:lnTo>
                  <a:pt x="10327829" y="7526613"/>
                </a:lnTo>
                <a:cubicBezTo>
                  <a:pt x="10333277" y="7521086"/>
                  <a:pt x="10334497" y="7512433"/>
                  <a:pt x="10329124" y="7506335"/>
                </a:cubicBezTo>
                <a:cubicBezTo>
                  <a:pt x="10324284" y="7500807"/>
                  <a:pt x="10314338" y="7499511"/>
                  <a:pt x="10308849" y="7505039"/>
                </a:cubicBezTo>
                <a:lnTo>
                  <a:pt x="10300999" y="7512967"/>
                </a:lnTo>
                <a:lnTo>
                  <a:pt x="10300160" y="7511861"/>
                </a:lnTo>
                <a:cubicBezTo>
                  <a:pt x="10295320" y="7505457"/>
                  <a:pt x="10284117" y="7505153"/>
                  <a:pt x="10278514" y="7510604"/>
                </a:cubicBezTo>
                <a:cubicBezTo>
                  <a:pt x="10276494" y="7512586"/>
                  <a:pt x="10275313" y="7514797"/>
                  <a:pt x="10274512" y="7517084"/>
                </a:cubicBezTo>
                <a:close/>
                <a:moveTo>
                  <a:pt x="10306410" y="7607043"/>
                </a:moveTo>
                <a:cubicBezTo>
                  <a:pt x="10293263" y="7594006"/>
                  <a:pt x="10274551" y="7615848"/>
                  <a:pt x="10287622" y="7628808"/>
                </a:cubicBezTo>
                <a:cubicBezTo>
                  <a:pt x="10300808" y="7641844"/>
                  <a:pt x="10319482" y="7620003"/>
                  <a:pt x="10306410" y="7607043"/>
                </a:cubicBezTo>
                <a:close/>
                <a:moveTo>
                  <a:pt x="10284803" y="7627436"/>
                </a:moveTo>
                <a:cubicBezTo>
                  <a:pt x="10272912" y="7611617"/>
                  <a:pt x="10248407" y="7630104"/>
                  <a:pt x="10260298" y="7645885"/>
                </a:cubicBezTo>
                <a:cubicBezTo>
                  <a:pt x="10272188" y="7661666"/>
                  <a:pt x="10296692" y="7643217"/>
                  <a:pt x="10284803" y="7627436"/>
                </a:cubicBezTo>
                <a:close/>
                <a:moveTo>
                  <a:pt x="10269939" y="7418052"/>
                </a:moveTo>
                <a:lnTo>
                  <a:pt x="10265405" y="7413555"/>
                </a:lnTo>
                <a:cubicBezTo>
                  <a:pt x="10259878" y="7408066"/>
                  <a:pt x="10250351" y="7408561"/>
                  <a:pt x="10245092" y="7414089"/>
                </a:cubicBezTo>
                <a:cubicBezTo>
                  <a:pt x="10239642" y="7419844"/>
                  <a:pt x="10240100" y="7428916"/>
                  <a:pt x="10245625" y="7434405"/>
                </a:cubicBezTo>
                <a:lnTo>
                  <a:pt x="10250160" y="7438904"/>
                </a:lnTo>
                <a:cubicBezTo>
                  <a:pt x="10255687" y="7444354"/>
                  <a:pt x="10265214" y="7443897"/>
                  <a:pt x="10270473" y="7438370"/>
                </a:cubicBezTo>
                <a:cubicBezTo>
                  <a:pt x="10275923" y="7432614"/>
                  <a:pt x="10275465" y="7423542"/>
                  <a:pt x="10269939" y="7418052"/>
                </a:cubicBezTo>
                <a:close/>
                <a:moveTo>
                  <a:pt x="10231639" y="7563817"/>
                </a:moveTo>
                <a:cubicBezTo>
                  <a:pt x="10226571" y="7570449"/>
                  <a:pt x="10227752" y="7578339"/>
                  <a:pt x="10233468" y="7584058"/>
                </a:cubicBezTo>
                <a:lnTo>
                  <a:pt x="10238003" y="7588555"/>
                </a:lnTo>
                <a:cubicBezTo>
                  <a:pt x="10243339" y="7593853"/>
                  <a:pt x="10253819" y="7592520"/>
                  <a:pt x="10258239" y="7586726"/>
                </a:cubicBezTo>
                <a:cubicBezTo>
                  <a:pt x="10258583" y="7586306"/>
                  <a:pt x="10258621" y="7585849"/>
                  <a:pt x="10258926" y="7585430"/>
                </a:cubicBezTo>
                <a:cubicBezTo>
                  <a:pt x="10264146" y="7588746"/>
                  <a:pt x="10271197" y="7588899"/>
                  <a:pt x="10276342" y="7585010"/>
                </a:cubicBezTo>
                <a:lnTo>
                  <a:pt x="10287242" y="7576815"/>
                </a:lnTo>
                <a:cubicBezTo>
                  <a:pt x="10293872" y="7571822"/>
                  <a:pt x="10295397" y="7562025"/>
                  <a:pt x="10290442" y="7555354"/>
                </a:cubicBezTo>
                <a:cubicBezTo>
                  <a:pt x="10285526" y="7548722"/>
                  <a:pt x="10275617" y="7547159"/>
                  <a:pt x="10268987" y="7552191"/>
                </a:cubicBezTo>
                <a:lnTo>
                  <a:pt x="10258087" y="7560386"/>
                </a:lnTo>
                <a:cubicBezTo>
                  <a:pt x="10256562" y="7561530"/>
                  <a:pt x="10255382" y="7562978"/>
                  <a:pt x="10254428" y="7564541"/>
                </a:cubicBezTo>
                <a:lnTo>
                  <a:pt x="10251914" y="7562025"/>
                </a:lnTo>
                <a:cubicBezTo>
                  <a:pt x="10246502" y="7556689"/>
                  <a:pt x="10236060" y="7558023"/>
                  <a:pt x="10231639" y="7563817"/>
                </a:cubicBezTo>
                <a:close/>
                <a:moveTo>
                  <a:pt x="10215023" y="7632086"/>
                </a:moveTo>
                <a:cubicBezTo>
                  <a:pt x="10215175" y="7639977"/>
                  <a:pt x="10221921" y="7646190"/>
                  <a:pt x="10229696" y="7646152"/>
                </a:cubicBezTo>
                <a:cubicBezTo>
                  <a:pt x="10232707" y="7646152"/>
                  <a:pt x="10235717" y="7646114"/>
                  <a:pt x="10238728" y="7646114"/>
                </a:cubicBezTo>
                <a:cubicBezTo>
                  <a:pt x="10246502" y="7646076"/>
                  <a:pt x="10252942" y="7639100"/>
                  <a:pt x="10252790" y="7631438"/>
                </a:cubicBezTo>
                <a:cubicBezTo>
                  <a:pt x="10252600" y="7623548"/>
                  <a:pt x="10245892" y="7617335"/>
                  <a:pt x="10238118" y="7617373"/>
                </a:cubicBezTo>
                <a:cubicBezTo>
                  <a:pt x="10235107" y="7617373"/>
                  <a:pt x="10232096" y="7617411"/>
                  <a:pt x="10229086" y="7617411"/>
                </a:cubicBezTo>
                <a:cubicBezTo>
                  <a:pt x="10221311" y="7617449"/>
                  <a:pt x="10214871" y="7624424"/>
                  <a:pt x="10215023" y="7632086"/>
                </a:cubicBezTo>
                <a:close/>
                <a:moveTo>
                  <a:pt x="10209955" y="7839373"/>
                </a:moveTo>
                <a:lnTo>
                  <a:pt x="10214070" y="7844824"/>
                </a:lnTo>
                <a:cubicBezTo>
                  <a:pt x="10218911" y="7851227"/>
                  <a:pt x="10230191" y="7851418"/>
                  <a:pt x="10235717" y="7845967"/>
                </a:cubicBezTo>
                <a:cubicBezTo>
                  <a:pt x="10242082" y="7839716"/>
                  <a:pt x="10242043" y="7831178"/>
                  <a:pt x="10236860" y="7824316"/>
                </a:cubicBezTo>
                <a:lnTo>
                  <a:pt x="10232744" y="7818865"/>
                </a:lnTo>
                <a:cubicBezTo>
                  <a:pt x="10227905" y="7812461"/>
                  <a:pt x="10216662" y="7812233"/>
                  <a:pt x="10211098" y="7817722"/>
                </a:cubicBezTo>
                <a:cubicBezTo>
                  <a:pt x="10204772" y="7823935"/>
                  <a:pt x="10204772" y="7832474"/>
                  <a:pt x="10209955" y="7839373"/>
                </a:cubicBezTo>
                <a:close/>
                <a:moveTo>
                  <a:pt x="10258773" y="7785931"/>
                </a:moveTo>
                <a:cubicBezTo>
                  <a:pt x="10265405" y="7779985"/>
                  <a:pt x="10264909" y="7770875"/>
                  <a:pt x="10259917" y="7764242"/>
                </a:cubicBezTo>
                <a:lnTo>
                  <a:pt x="10255839" y="7758791"/>
                </a:lnTo>
                <a:cubicBezTo>
                  <a:pt x="10250846" y="7752158"/>
                  <a:pt x="10239948" y="7752425"/>
                  <a:pt x="10234155" y="7757648"/>
                </a:cubicBezTo>
                <a:cubicBezTo>
                  <a:pt x="10227561" y="7763594"/>
                  <a:pt x="10228019" y="7772704"/>
                  <a:pt x="10233011" y="7779299"/>
                </a:cubicBezTo>
                <a:lnTo>
                  <a:pt x="10237127" y="7784750"/>
                </a:lnTo>
                <a:cubicBezTo>
                  <a:pt x="10242082" y="7791382"/>
                  <a:pt x="10252980" y="7791077"/>
                  <a:pt x="10258773" y="7785931"/>
                </a:cubicBezTo>
                <a:close/>
                <a:moveTo>
                  <a:pt x="10263919" y="7693914"/>
                </a:moveTo>
                <a:cubicBezTo>
                  <a:pt x="10276723" y="7700318"/>
                  <a:pt x="10292386" y="7683012"/>
                  <a:pt x="10280458" y="7671157"/>
                </a:cubicBezTo>
                <a:cubicBezTo>
                  <a:pt x="10277942" y="7668680"/>
                  <a:pt x="10275122" y="7667689"/>
                  <a:pt x="10272340" y="7667346"/>
                </a:cubicBezTo>
                <a:lnTo>
                  <a:pt x="10269901" y="7664105"/>
                </a:lnTo>
                <a:cubicBezTo>
                  <a:pt x="10264909" y="7657473"/>
                  <a:pt x="10254771" y="7656520"/>
                  <a:pt x="10248369" y="7661551"/>
                </a:cubicBezTo>
                <a:cubicBezTo>
                  <a:pt x="10241739" y="7666774"/>
                  <a:pt x="10240823" y="7676456"/>
                  <a:pt x="10245816" y="7683088"/>
                </a:cubicBezTo>
                <a:lnTo>
                  <a:pt x="10249932" y="7688539"/>
                </a:lnTo>
                <a:cubicBezTo>
                  <a:pt x="10253171" y="7692885"/>
                  <a:pt x="10258697" y="7694562"/>
                  <a:pt x="10263919" y="7693914"/>
                </a:cubicBezTo>
                <a:close/>
                <a:moveTo>
                  <a:pt x="10284574" y="7743467"/>
                </a:moveTo>
                <a:lnTo>
                  <a:pt x="10294101" y="7744802"/>
                </a:lnTo>
                <a:cubicBezTo>
                  <a:pt x="10300351" y="7745678"/>
                  <a:pt x="10305915" y="7742972"/>
                  <a:pt x="10309422" y="7738093"/>
                </a:cubicBezTo>
                <a:cubicBezTo>
                  <a:pt x="10315176" y="7740456"/>
                  <a:pt x="10321274" y="7738970"/>
                  <a:pt x="10325579" y="7735348"/>
                </a:cubicBezTo>
                <a:cubicBezTo>
                  <a:pt x="10326761" y="7736797"/>
                  <a:pt x="10328209" y="7737254"/>
                  <a:pt x="10329581" y="7738093"/>
                </a:cubicBezTo>
                <a:cubicBezTo>
                  <a:pt x="10330381" y="7741943"/>
                  <a:pt x="10332172" y="7745488"/>
                  <a:pt x="10335984" y="7747813"/>
                </a:cubicBezTo>
                <a:cubicBezTo>
                  <a:pt x="10343720" y="7752501"/>
                  <a:pt x="10353514" y="7757114"/>
                  <a:pt x="10362737" y="7754979"/>
                </a:cubicBezTo>
                <a:cubicBezTo>
                  <a:pt x="10363957" y="7754979"/>
                  <a:pt x="10365175" y="7754941"/>
                  <a:pt x="10366357" y="7754712"/>
                </a:cubicBezTo>
                <a:cubicBezTo>
                  <a:pt x="10372264" y="7753721"/>
                  <a:pt x="10377066" y="7749490"/>
                  <a:pt x="10378362" y="7743467"/>
                </a:cubicBezTo>
                <a:cubicBezTo>
                  <a:pt x="10379657" y="7737445"/>
                  <a:pt x="10376875" y="7733290"/>
                  <a:pt x="10373293" y="7728906"/>
                </a:cubicBezTo>
                <a:cubicBezTo>
                  <a:pt x="10376114" y="7732375"/>
                  <a:pt x="10373064" y="7728487"/>
                  <a:pt x="10372607" y="7727725"/>
                </a:cubicBezTo>
                <a:cubicBezTo>
                  <a:pt x="10371959" y="7726772"/>
                  <a:pt x="10371425" y="7725743"/>
                  <a:pt x="10370778" y="7724752"/>
                </a:cubicBezTo>
                <a:cubicBezTo>
                  <a:pt x="10370702" y="7724561"/>
                  <a:pt x="10370625" y="7724485"/>
                  <a:pt x="10370587" y="7724371"/>
                </a:cubicBezTo>
                <a:cubicBezTo>
                  <a:pt x="10370435" y="7724027"/>
                  <a:pt x="10370321" y="7723646"/>
                  <a:pt x="10370207" y="7723303"/>
                </a:cubicBezTo>
                <a:cubicBezTo>
                  <a:pt x="10371311" y="7716175"/>
                  <a:pt x="10366128" y="7708971"/>
                  <a:pt x="10359193" y="7707446"/>
                </a:cubicBezTo>
                <a:cubicBezTo>
                  <a:pt x="10355077" y="7706531"/>
                  <a:pt x="10351189" y="7707598"/>
                  <a:pt x="10348064" y="7709809"/>
                </a:cubicBezTo>
                <a:lnTo>
                  <a:pt x="10341967" y="7708971"/>
                </a:lnTo>
                <a:cubicBezTo>
                  <a:pt x="10335259" y="7708056"/>
                  <a:pt x="10329124" y="7710953"/>
                  <a:pt x="10325732" y="7716594"/>
                </a:cubicBezTo>
                <a:cubicBezTo>
                  <a:pt x="10319711" y="7711486"/>
                  <a:pt x="10312127" y="7712249"/>
                  <a:pt x="10306754" y="7715908"/>
                </a:cubicBezTo>
                <a:cubicBezTo>
                  <a:pt x="10302713" y="7713316"/>
                  <a:pt x="10298255" y="7712401"/>
                  <a:pt x="10294101" y="7714002"/>
                </a:cubicBezTo>
                <a:lnTo>
                  <a:pt x="10291738" y="7713659"/>
                </a:lnTo>
                <a:cubicBezTo>
                  <a:pt x="10283544" y="7712516"/>
                  <a:pt x="10275313" y="7716289"/>
                  <a:pt x="10273217" y="7724942"/>
                </a:cubicBezTo>
                <a:cubicBezTo>
                  <a:pt x="10271501" y="7732337"/>
                  <a:pt x="10276303" y="7742324"/>
                  <a:pt x="10284574" y="7743467"/>
                </a:cubicBezTo>
                <a:close/>
                <a:moveTo>
                  <a:pt x="10382248" y="7701195"/>
                </a:moveTo>
                <a:lnTo>
                  <a:pt x="10385450" y="7698793"/>
                </a:lnTo>
                <a:cubicBezTo>
                  <a:pt x="10390823" y="7701004"/>
                  <a:pt x="10397760" y="7699937"/>
                  <a:pt x="10401990" y="7696125"/>
                </a:cubicBezTo>
                <a:cubicBezTo>
                  <a:pt x="10403514" y="7694752"/>
                  <a:pt x="10404581" y="7693152"/>
                  <a:pt x="10405419" y="7691513"/>
                </a:cubicBezTo>
                <a:cubicBezTo>
                  <a:pt x="10405458" y="7691551"/>
                  <a:pt x="10405496" y="7691627"/>
                  <a:pt x="10405534" y="7691665"/>
                </a:cubicBezTo>
                <a:lnTo>
                  <a:pt x="10410069" y="7696163"/>
                </a:lnTo>
                <a:cubicBezTo>
                  <a:pt x="10415594" y="7701652"/>
                  <a:pt x="10425656" y="7699822"/>
                  <a:pt x="10430305" y="7694257"/>
                </a:cubicBezTo>
                <a:cubicBezTo>
                  <a:pt x="10435640" y="7687815"/>
                  <a:pt x="10433888" y="7679505"/>
                  <a:pt x="10428362" y="7674016"/>
                </a:cubicBezTo>
                <a:lnTo>
                  <a:pt x="10423826" y="7669518"/>
                </a:lnTo>
                <a:cubicBezTo>
                  <a:pt x="10418301" y="7664068"/>
                  <a:pt x="10408240" y="7665859"/>
                  <a:pt x="10403590" y="7671462"/>
                </a:cubicBezTo>
                <a:cubicBezTo>
                  <a:pt x="10403019" y="7672148"/>
                  <a:pt x="10402866" y="7672873"/>
                  <a:pt x="10402447" y="7673597"/>
                </a:cubicBezTo>
                <a:lnTo>
                  <a:pt x="10399017" y="7669061"/>
                </a:lnTo>
                <a:cubicBezTo>
                  <a:pt x="10394025" y="7662429"/>
                  <a:pt x="10383125" y="7662695"/>
                  <a:pt x="10377371" y="7667917"/>
                </a:cubicBezTo>
                <a:cubicBezTo>
                  <a:pt x="10376380" y="7668794"/>
                  <a:pt x="10375846" y="7669861"/>
                  <a:pt x="10375160" y="7670891"/>
                </a:cubicBezTo>
                <a:cubicBezTo>
                  <a:pt x="10372530" y="7671348"/>
                  <a:pt x="10369939" y="7672224"/>
                  <a:pt x="10367539" y="7674054"/>
                </a:cubicBezTo>
                <a:lnTo>
                  <a:pt x="10362089" y="7678133"/>
                </a:lnTo>
                <a:cubicBezTo>
                  <a:pt x="10355686" y="7682974"/>
                  <a:pt x="10355153" y="7694067"/>
                  <a:pt x="10360602" y="7699784"/>
                </a:cubicBezTo>
                <a:cubicBezTo>
                  <a:pt x="10366700" y="7706073"/>
                  <a:pt x="10375389" y="7706379"/>
                  <a:pt x="10382248" y="7701195"/>
                </a:cubicBezTo>
                <a:close/>
                <a:moveTo>
                  <a:pt x="10447188" y="7486704"/>
                </a:moveTo>
                <a:lnTo>
                  <a:pt x="10451685" y="7482167"/>
                </a:lnTo>
                <a:cubicBezTo>
                  <a:pt x="10456982" y="7476831"/>
                  <a:pt x="10455953" y="7466463"/>
                  <a:pt x="10450122" y="7461927"/>
                </a:cubicBezTo>
                <a:cubicBezTo>
                  <a:pt x="10446921" y="7459411"/>
                  <a:pt x="10443338" y="7458381"/>
                  <a:pt x="10439795" y="7458648"/>
                </a:cubicBezTo>
                <a:cubicBezTo>
                  <a:pt x="10442653" y="7456476"/>
                  <a:pt x="10444672" y="7453312"/>
                  <a:pt x="10445130" y="7449157"/>
                </a:cubicBezTo>
                <a:cubicBezTo>
                  <a:pt x="10445320" y="7447213"/>
                  <a:pt x="10445015" y="7445193"/>
                  <a:pt x="10444329" y="7443173"/>
                </a:cubicBezTo>
                <a:cubicBezTo>
                  <a:pt x="10446274" y="7442563"/>
                  <a:pt x="10448102" y="7441572"/>
                  <a:pt x="10449665" y="7440009"/>
                </a:cubicBezTo>
                <a:lnTo>
                  <a:pt x="10454162" y="7435472"/>
                </a:lnTo>
                <a:cubicBezTo>
                  <a:pt x="10459422" y="7430136"/>
                  <a:pt x="10460450" y="7420683"/>
                  <a:pt x="10454733" y="7415156"/>
                </a:cubicBezTo>
                <a:cubicBezTo>
                  <a:pt x="10449284" y="7409896"/>
                  <a:pt x="10440061" y="7408866"/>
                  <a:pt x="10434421" y="7414584"/>
                </a:cubicBezTo>
                <a:lnTo>
                  <a:pt x="10429924" y="7419120"/>
                </a:lnTo>
                <a:cubicBezTo>
                  <a:pt x="10426304" y="7422817"/>
                  <a:pt x="10424742" y="7428459"/>
                  <a:pt x="10425999" y="7433414"/>
                </a:cubicBezTo>
                <a:lnTo>
                  <a:pt x="10423331" y="7433414"/>
                </a:lnTo>
                <a:cubicBezTo>
                  <a:pt x="10415594" y="7433452"/>
                  <a:pt x="10408430" y="7437912"/>
                  <a:pt x="10407553" y="7446184"/>
                </a:cubicBezTo>
                <a:cubicBezTo>
                  <a:pt x="10406792" y="7453274"/>
                  <a:pt x="10412546" y="7462003"/>
                  <a:pt x="10420358" y="7461965"/>
                </a:cubicBezTo>
                <a:lnTo>
                  <a:pt x="10429390" y="7461927"/>
                </a:lnTo>
                <a:cubicBezTo>
                  <a:pt x="10430533" y="7461927"/>
                  <a:pt x="10431601" y="7461622"/>
                  <a:pt x="10432668" y="7461431"/>
                </a:cubicBezTo>
                <a:cubicBezTo>
                  <a:pt x="10431715" y="7462079"/>
                  <a:pt x="10430724" y="7462613"/>
                  <a:pt x="10429886" y="7463452"/>
                </a:cubicBezTo>
                <a:lnTo>
                  <a:pt x="10425389" y="7467988"/>
                </a:lnTo>
                <a:cubicBezTo>
                  <a:pt x="10420092" y="7473362"/>
                  <a:pt x="10421121" y="7483692"/>
                  <a:pt x="10426913" y="7488267"/>
                </a:cubicBezTo>
                <a:cubicBezTo>
                  <a:pt x="10433431" y="7493298"/>
                  <a:pt x="10441510" y="7492421"/>
                  <a:pt x="10447188" y="7486704"/>
                </a:cubicBezTo>
                <a:close/>
                <a:moveTo>
                  <a:pt x="10525923" y="7404825"/>
                </a:moveTo>
                <a:cubicBezTo>
                  <a:pt x="10519520" y="7399718"/>
                  <a:pt x="10511327" y="7400480"/>
                  <a:pt x="10505648" y="7406198"/>
                </a:cubicBezTo>
                <a:lnTo>
                  <a:pt x="10501151" y="7410734"/>
                </a:lnTo>
                <a:cubicBezTo>
                  <a:pt x="10495854" y="7416109"/>
                  <a:pt x="10496730" y="7426401"/>
                  <a:pt x="10502523" y="7431013"/>
                </a:cubicBezTo>
                <a:cubicBezTo>
                  <a:pt x="10508925" y="7436120"/>
                  <a:pt x="10517119" y="7435358"/>
                  <a:pt x="10522798" y="7429640"/>
                </a:cubicBezTo>
                <a:lnTo>
                  <a:pt x="10527294" y="7425105"/>
                </a:lnTo>
                <a:cubicBezTo>
                  <a:pt x="10532592" y="7419730"/>
                  <a:pt x="10531753" y="7409438"/>
                  <a:pt x="10525923" y="7404825"/>
                </a:cubicBezTo>
                <a:close/>
                <a:moveTo>
                  <a:pt x="10530153" y="7518647"/>
                </a:moveTo>
                <a:cubicBezTo>
                  <a:pt x="10533621" y="7522077"/>
                  <a:pt x="10537508" y="7523107"/>
                  <a:pt x="10541242" y="7522611"/>
                </a:cubicBezTo>
                <a:cubicBezTo>
                  <a:pt x="10546921" y="7526804"/>
                  <a:pt x="10555915" y="7525012"/>
                  <a:pt x="10560183" y="7519790"/>
                </a:cubicBezTo>
                <a:cubicBezTo>
                  <a:pt x="10565481" y="7513310"/>
                  <a:pt x="10563651" y="7505076"/>
                  <a:pt x="10558087" y="7499588"/>
                </a:cubicBezTo>
                <a:lnTo>
                  <a:pt x="10553552" y="7495090"/>
                </a:lnTo>
                <a:cubicBezTo>
                  <a:pt x="10548826" y="7490401"/>
                  <a:pt x="10540862" y="7491354"/>
                  <a:pt x="10535755" y="7495204"/>
                </a:cubicBezTo>
                <a:cubicBezTo>
                  <a:pt x="10527218" y="7498749"/>
                  <a:pt x="10521616" y="7510184"/>
                  <a:pt x="10530153" y="7518647"/>
                </a:cubicBezTo>
                <a:close/>
                <a:moveTo>
                  <a:pt x="10470320" y="7524898"/>
                </a:moveTo>
                <a:cubicBezTo>
                  <a:pt x="10475693" y="7530158"/>
                  <a:pt x="10484954" y="7531340"/>
                  <a:pt x="10490632" y="7525660"/>
                </a:cubicBezTo>
                <a:lnTo>
                  <a:pt x="10499627" y="7516588"/>
                </a:lnTo>
                <a:cubicBezTo>
                  <a:pt x="10504886" y="7511252"/>
                  <a:pt x="10506068" y="7501875"/>
                  <a:pt x="10500389" y="7496271"/>
                </a:cubicBezTo>
                <a:cubicBezTo>
                  <a:pt x="10495016" y="7490973"/>
                  <a:pt x="10485755" y="7489829"/>
                  <a:pt x="10480077" y="7495509"/>
                </a:cubicBezTo>
                <a:lnTo>
                  <a:pt x="10471083" y="7504581"/>
                </a:lnTo>
                <a:cubicBezTo>
                  <a:pt x="10465786" y="7509917"/>
                  <a:pt x="10464642" y="7519295"/>
                  <a:pt x="10470320" y="7524898"/>
                </a:cubicBezTo>
                <a:close/>
                <a:moveTo>
                  <a:pt x="10481754" y="7450872"/>
                </a:moveTo>
                <a:cubicBezTo>
                  <a:pt x="10468643" y="7437874"/>
                  <a:pt x="10448179" y="7458039"/>
                  <a:pt x="10461365" y="7471075"/>
                </a:cubicBezTo>
                <a:cubicBezTo>
                  <a:pt x="10474475" y="7484111"/>
                  <a:pt x="10494902" y="7463909"/>
                  <a:pt x="10481754" y="7450872"/>
                </a:cubicBezTo>
                <a:close/>
                <a:moveTo>
                  <a:pt x="10486479" y="7586688"/>
                </a:moveTo>
                <a:cubicBezTo>
                  <a:pt x="10498293" y="7602392"/>
                  <a:pt x="10523826" y="7585391"/>
                  <a:pt x="10511936" y="7569610"/>
                </a:cubicBezTo>
                <a:cubicBezTo>
                  <a:pt x="10500123" y="7553868"/>
                  <a:pt x="10474550" y="7570868"/>
                  <a:pt x="10486479" y="7586688"/>
                </a:cubicBezTo>
                <a:close/>
                <a:moveTo>
                  <a:pt x="10497607" y="7322948"/>
                </a:moveTo>
                <a:cubicBezTo>
                  <a:pt x="10491052" y="7316849"/>
                  <a:pt x="10482249" y="7314867"/>
                  <a:pt x="10473559" y="7315781"/>
                </a:cubicBezTo>
                <a:cubicBezTo>
                  <a:pt x="10466090" y="7316582"/>
                  <a:pt x="10459879" y="7324472"/>
                  <a:pt x="10461250" y="7331944"/>
                </a:cubicBezTo>
                <a:cubicBezTo>
                  <a:pt x="10462661" y="7339796"/>
                  <a:pt x="10469406" y="7345094"/>
                  <a:pt x="10477409" y="7344256"/>
                </a:cubicBezTo>
                <a:cubicBezTo>
                  <a:pt x="10477828" y="7344218"/>
                  <a:pt x="10477866" y="7344218"/>
                  <a:pt x="10478133" y="7344180"/>
                </a:cubicBezTo>
                <a:cubicBezTo>
                  <a:pt x="10478286" y="7344218"/>
                  <a:pt x="10478323" y="7344218"/>
                  <a:pt x="10478438" y="7344218"/>
                </a:cubicBezTo>
                <a:lnTo>
                  <a:pt x="10478438" y="7344218"/>
                </a:lnTo>
                <a:cubicBezTo>
                  <a:pt x="10479161" y="7344752"/>
                  <a:pt x="10479848" y="7345361"/>
                  <a:pt x="10480495" y="7345971"/>
                </a:cubicBezTo>
                <a:cubicBezTo>
                  <a:pt x="10486174" y="7351269"/>
                  <a:pt x="10496350" y="7348715"/>
                  <a:pt x="10500580" y="7342998"/>
                </a:cubicBezTo>
                <a:cubicBezTo>
                  <a:pt x="10505610" y="7336251"/>
                  <a:pt x="10503285" y="7328284"/>
                  <a:pt x="10497607" y="7322948"/>
                </a:cubicBezTo>
                <a:close/>
                <a:moveTo>
                  <a:pt x="10503248" y="7144517"/>
                </a:moveTo>
                <a:cubicBezTo>
                  <a:pt x="10493720" y="7128698"/>
                  <a:pt x="10468872" y="7143145"/>
                  <a:pt x="10478476" y="7159039"/>
                </a:cubicBezTo>
                <a:cubicBezTo>
                  <a:pt x="10488004" y="7174820"/>
                  <a:pt x="10512851" y="7160374"/>
                  <a:pt x="10503248" y="7144517"/>
                </a:cubicBezTo>
                <a:close/>
                <a:moveTo>
                  <a:pt x="10455686" y="7312656"/>
                </a:moveTo>
                <a:cubicBezTo>
                  <a:pt x="10468758" y="7325616"/>
                  <a:pt x="10490138" y="7306404"/>
                  <a:pt x="10476990" y="7293368"/>
                </a:cubicBezTo>
                <a:cubicBezTo>
                  <a:pt x="10463879" y="7280408"/>
                  <a:pt x="10442501" y="7299581"/>
                  <a:pt x="10455686" y="7312656"/>
                </a:cubicBezTo>
                <a:close/>
                <a:moveTo>
                  <a:pt x="10461174" y="7198377"/>
                </a:moveTo>
                <a:cubicBezTo>
                  <a:pt x="10451608" y="7182482"/>
                  <a:pt x="10428133" y="7199102"/>
                  <a:pt x="10437660" y="7214845"/>
                </a:cubicBezTo>
                <a:cubicBezTo>
                  <a:pt x="10447188" y="7230702"/>
                  <a:pt x="10470663" y="7214121"/>
                  <a:pt x="10461174" y="7198377"/>
                </a:cubicBezTo>
                <a:close/>
                <a:moveTo>
                  <a:pt x="10454009" y="7636317"/>
                </a:moveTo>
                <a:cubicBezTo>
                  <a:pt x="10453400" y="7643483"/>
                  <a:pt x="10459306" y="7651908"/>
                  <a:pt x="10467081" y="7651869"/>
                </a:cubicBezTo>
                <a:lnTo>
                  <a:pt x="10476113" y="7651832"/>
                </a:lnTo>
                <a:cubicBezTo>
                  <a:pt x="10483850" y="7651793"/>
                  <a:pt x="10490938" y="7646991"/>
                  <a:pt x="10491662" y="7638757"/>
                </a:cubicBezTo>
                <a:cubicBezTo>
                  <a:pt x="10492272" y="7631591"/>
                  <a:pt x="10486364" y="7623167"/>
                  <a:pt x="10478590" y="7623205"/>
                </a:cubicBezTo>
                <a:cubicBezTo>
                  <a:pt x="10475579" y="7623205"/>
                  <a:pt x="10472568" y="7623243"/>
                  <a:pt x="10469558" y="7623243"/>
                </a:cubicBezTo>
                <a:cubicBezTo>
                  <a:pt x="10461822" y="7623281"/>
                  <a:pt x="10454733" y="7628122"/>
                  <a:pt x="10454009" y="7636317"/>
                </a:cubicBezTo>
                <a:close/>
                <a:moveTo>
                  <a:pt x="10494253" y="7620537"/>
                </a:moveTo>
                <a:cubicBezTo>
                  <a:pt x="10495473" y="7621528"/>
                  <a:pt x="10496959" y="7621337"/>
                  <a:pt x="10498331" y="7621909"/>
                </a:cubicBezTo>
                <a:cubicBezTo>
                  <a:pt x="10498712" y="7622061"/>
                  <a:pt x="10499132" y="7622176"/>
                  <a:pt x="10499550" y="7622328"/>
                </a:cubicBezTo>
                <a:cubicBezTo>
                  <a:pt x="10501609" y="7623014"/>
                  <a:pt x="10503514" y="7623891"/>
                  <a:pt x="10505610" y="7623586"/>
                </a:cubicBezTo>
                <a:lnTo>
                  <a:pt x="10505648" y="7623586"/>
                </a:lnTo>
                <a:cubicBezTo>
                  <a:pt x="10505648" y="7623586"/>
                  <a:pt x="10505648" y="7623586"/>
                  <a:pt x="10505648" y="7623586"/>
                </a:cubicBezTo>
                <a:cubicBezTo>
                  <a:pt x="10506334" y="7624272"/>
                  <a:pt x="10506982" y="7624996"/>
                  <a:pt x="10507553" y="7625759"/>
                </a:cubicBezTo>
                <a:cubicBezTo>
                  <a:pt x="10512737" y="7632239"/>
                  <a:pt x="10523864" y="7631134"/>
                  <a:pt x="10529237" y="7625720"/>
                </a:cubicBezTo>
                <a:cubicBezTo>
                  <a:pt x="10529276" y="7625720"/>
                  <a:pt x="10529276" y="7625644"/>
                  <a:pt x="10529314" y="7625644"/>
                </a:cubicBezTo>
                <a:lnTo>
                  <a:pt x="10531525" y="7627817"/>
                </a:lnTo>
                <a:cubicBezTo>
                  <a:pt x="10536860" y="7633115"/>
                  <a:pt x="10547303" y="7631895"/>
                  <a:pt x="10551760" y="7626102"/>
                </a:cubicBezTo>
                <a:cubicBezTo>
                  <a:pt x="10556830" y="7619507"/>
                  <a:pt x="10555724" y="7611540"/>
                  <a:pt x="10550008" y="7605861"/>
                </a:cubicBezTo>
                <a:lnTo>
                  <a:pt x="10545473" y="7601363"/>
                </a:lnTo>
                <a:cubicBezTo>
                  <a:pt x="10540519" y="7596446"/>
                  <a:pt x="10531410" y="7597322"/>
                  <a:pt x="10526532" y="7602049"/>
                </a:cubicBezTo>
                <a:cubicBezTo>
                  <a:pt x="10524360" y="7599953"/>
                  <a:pt x="10522112" y="7598009"/>
                  <a:pt x="10519482" y="7596674"/>
                </a:cubicBezTo>
                <a:cubicBezTo>
                  <a:pt x="10518948" y="7595988"/>
                  <a:pt x="10518567" y="7595150"/>
                  <a:pt x="10517882" y="7594616"/>
                </a:cubicBezTo>
                <a:cubicBezTo>
                  <a:pt x="10513384" y="7590919"/>
                  <a:pt x="10508048" y="7591147"/>
                  <a:pt x="10503171" y="7593129"/>
                </a:cubicBezTo>
                <a:cubicBezTo>
                  <a:pt x="10495816" y="7593816"/>
                  <a:pt x="10489070" y="7600448"/>
                  <a:pt x="10489337" y="7607995"/>
                </a:cubicBezTo>
                <a:cubicBezTo>
                  <a:pt x="10489337" y="7608529"/>
                  <a:pt x="10489604" y="7608910"/>
                  <a:pt x="10489643" y="7609444"/>
                </a:cubicBezTo>
                <a:cubicBezTo>
                  <a:pt x="10489604" y="7613637"/>
                  <a:pt x="10491052" y="7617907"/>
                  <a:pt x="10494253" y="7620537"/>
                </a:cubicBezTo>
                <a:close/>
                <a:moveTo>
                  <a:pt x="10571769" y="7567171"/>
                </a:moveTo>
                <a:cubicBezTo>
                  <a:pt x="10558658" y="7554172"/>
                  <a:pt x="10540937" y="7576815"/>
                  <a:pt x="10553933" y="7589699"/>
                </a:cubicBezTo>
                <a:cubicBezTo>
                  <a:pt x="10567043" y="7602697"/>
                  <a:pt x="10584763" y="7580055"/>
                  <a:pt x="10571769" y="7567171"/>
                </a:cubicBezTo>
                <a:close/>
                <a:moveTo>
                  <a:pt x="10571502" y="7423008"/>
                </a:moveTo>
                <a:lnTo>
                  <a:pt x="10566967" y="7418510"/>
                </a:lnTo>
                <a:cubicBezTo>
                  <a:pt x="10561440" y="7413059"/>
                  <a:pt x="10551456" y="7414584"/>
                  <a:pt x="10546730" y="7420149"/>
                </a:cubicBezTo>
                <a:cubicBezTo>
                  <a:pt x="10541928" y="7425791"/>
                  <a:pt x="10542844" y="7433109"/>
                  <a:pt x="10547035" y="7438522"/>
                </a:cubicBezTo>
                <a:cubicBezTo>
                  <a:pt x="10545740" y="7439094"/>
                  <a:pt x="10544406" y="7439704"/>
                  <a:pt x="10543376" y="7440733"/>
                </a:cubicBezTo>
                <a:lnTo>
                  <a:pt x="10538880" y="7445269"/>
                </a:lnTo>
                <a:cubicBezTo>
                  <a:pt x="10533430" y="7450796"/>
                  <a:pt x="10532135" y="7459411"/>
                  <a:pt x="10537508" y="7465548"/>
                </a:cubicBezTo>
                <a:cubicBezTo>
                  <a:pt x="10542310" y="7471113"/>
                  <a:pt x="10552294" y="7472486"/>
                  <a:pt x="10557783" y="7466920"/>
                </a:cubicBezTo>
                <a:lnTo>
                  <a:pt x="10562279" y="7462384"/>
                </a:lnTo>
                <a:cubicBezTo>
                  <a:pt x="10566319" y="7458305"/>
                  <a:pt x="10568033" y="7452512"/>
                  <a:pt x="10566471" y="7447289"/>
                </a:cubicBezTo>
                <a:cubicBezTo>
                  <a:pt x="10569063" y="7446489"/>
                  <a:pt x="10571502" y="7445231"/>
                  <a:pt x="10573179" y="7443249"/>
                </a:cubicBezTo>
                <a:cubicBezTo>
                  <a:pt x="10578476" y="7436959"/>
                  <a:pt x="10577028" y="7428497"/>
                  <a:pt x="10571502" y="7423008"/>
                </a:cubicBezTo>
                <a:close/>
                <a:moveTo>
                  <a:pt x="10541967" y="7389197"/>
                </a:moveTo>
                <a:lnTo>
                  <a:pt x="10546501" y="7393695"/>
                </a:lnTo>
                <a:cubicBezTo>
                  <a:pt x="10551837" y="7398993"/>
                  <a:pt x="10561288" y="7400023"/>
                  <a:pt x="10566815" y="7394305"/>
                </a:cubicBezTo>
                <a:cubicBezTo>
                  <a:pt x="10572074" y="7388892"/>
                  <a:pt x="10573140" y="7379668"/>
                  <a:pt x="10567424" y="7373988"/>
                </a:cubicBezTo>
                <a:lnTo>
                  <a:pt x="10562889" y="7369490"/>
                </a:lnTo>
                <a:cubicBezTo>
                  <a:pt x="10557553" y="7364192"/>
                  <a:pt x="10548103" y="7363163"/>
                  <a:pt x="10542576" y="7368880"/>
                </a:cubicBezTo>
                <a:cubicBezTo>
                  <a:pt x="10537317" y="7374331"/>
                  <a:pt x="10536250" y="7383556"/>
                  <a:pt x="10541967" y="7389197"/>
                </a:cubicBezTo>
                <a:close/>
                <a:moveTo>
                  <a:pt x="10545130" y="7244196"/>
                </a:moveTo>
                <a:lnTo>
                  <a:pt x="10540594" y="7239697"/>
                </a:lnTo>
                <a:cubicBezTo>
                  <a:pt x="10535107" y="7234247"/>
                  <a:pt x="10527103" y="7231998"/>
                  <a:pt x="10520435" y="7237220"/>
                </a:cubicBezTo>
                <a:cubicBezTo>
                  <a:pt x="10514909" y="7241527"/>
                  <a:pt x="10512394" y="7251896"/>
                  <a:pt x="10517919" y="7257384"/>
                </a:cubicBezTo>
                <a:lnTo>
                  <a:pt x="10522455" y="7261882"/>
                </a:lnTo>
                <a:cubicBezTo>
                  <a:pt x="10527980" y="7267333"/>
                  <a:pt x="10535946" y="7269583"/>
                  <a:pt x="10542615" y="7264360"/>
                </a:cubicBezTo>
                <a:cubicBezTo>
                  <a:pt x="10548140" y="7260053"/>
                  <a:pt x="10550656" y="7249685"/>
                  <a:pt x="10545130" y="7244196"/>
                </a:cubicBezTo>
                <a:close/>
                <a:moveTo>
                  <a:pt x="10521578" y="7195747"/>
                </a:moveTo>
                <a:lnTo>
                  <a:pt x="10512812" y="7193575"/>
                </a:lnTo>
                <a:cubicBezTo>
                  <a:pt x="10505267" y="7191707"/>
                  <a:pt x="10497302" y="7196891"/>
                  <a:pt x="10495587" y="7204362"/>
                </a:cubicBezTo>
                <a:cubicBezTo>
                  <a:pt x="10493834" y="7212062"/>
                  <a:pt x="10498789" y="7219724"/>
                  <a:pt x="10506373" y="7221592"/>
                </a:cubicBezTo>
                <a:lnTo>
                  <a:pt x="10515137" y="7223764"/>
                </a:lnTo>
                <a:cubicBezTo>
                  <a:pt x="10522683" y="7225632"/>
                  <a:pt x="10530610" y="7220448"/>
                  <a:pt x="10532363" y="7212977"/>
                </a:cubicBezTo>
                <a:cubicBezTo>
                  <a:pt x="10534116" y="7205277"/>
                  <a:pt x="10529124" y="7197615"/>
                  <a:pt x="10521578" y="7195747"/>
                </a:cubicBezTo>
                <a:close/>
                <a:moveTo>
                  <a:pt x="10488232" y="6919848"/>
                </a:moveTo>
                <a:cubicBezTo>
                  <a:pt x="10493529" y="6926557"/>
                  <a:pt x="10501723" y="6926214"/>
                  <a:pt x="10508392" y="6922211"/>
                </a:cubicBezTo>
                <a:lnTo>
                  <a:pt x="10513880" y="6918933"/>
                </a:lnTo>
                <a:cubicBezTo>
                  <a:pt x="10520511" y="6914931"/>
                  <a:pt x="10520625" y="6904296"/>
                  <a:pt x="10516243" y="6898731"/>
                </a:cubicBezTo>
                <a:cubicBezTo>
                  <a:pt x="10510946" y="6892022"/>
                  <a:pt x="10502752" y="6892365"/>
                  <a:pt x="10496045" y="6896367"/>
                </a:cubicBezTo>
                <a:lnTo>
                  <a:pt x="10490595" y="6899646"/>
                </a:lnTo>
                <a:cubicBezTo>
                  <a:pt x="10483925" y="6903686"/>
                  <a:pt x="10483850" y="6914321"/>
                  <a:pt x="10488232" y="6919848"/>
                </a:cubicBezTo>
                <a:close/>
                <a:moveTo>
                  <a:pt x="10462927" y="6997266"/>
                </a:moveTo>
                <a:cubicBezTo>
                  <a:pt x="10467043" y="7003937"/>
                  <a:pt x="10476036" y="7005995"/>
                  <a:pt x="10482706" y="7001993"/>
                </a:cubicBezTo>
                <a:lnTo>
                  <a:pt x="10488193" y="6998715"/>
                </a:lnTo>
                <a:cubicBezTo>
                  <a:pt x="10494825" y="6994712"/>
                  <a:pt x="10496921" y="6985525"/>
                  <a:pt x="10492920" y="6978931"/>
                </a:cubicBezTo>
                <a:cubicBezTo>
                  <a:pt x="10488841" y="6972261"/>
                  <a:pt x="10479809" y="6970202"/>
                  <a:pt x="10473179" y="6974204"/>
                </a:cubicBezTo>
                <a:lnTo>
                  <a:pt x="10467691" y="6977483"/>
                </a:lnTo>
                <a:cubicBezTo>
                  <a:pt x="10461022" y="6981523"/>
                  <a:pt x="10458926" y="6990710"/>
                  <a:pt x="10462927" y="6997266"/>
                </a:cubicBezTo>
                <a:close/>
                <a:moveTo>
                  <a:pt x="10446045" y="7088635"/>
                </a:moveTo>
                <a:cubicBezTo>
                  <a:pt x="10449131" y="7082803"/>
                  <a:pt x="10448254" y="7076095"/>
                  <a:pt x="10443377" y="7071139"/>
                </a:cubicBezTo>
                <a:cubicBezTo>
                  <a:pt x="10437051" y="7064697"/>
                  <a:pt x="10428667" y="7057798"/>
                  <a:pt x="10419215" y="7057607"/>
                </a:cubicBezTo>
                <a:cubicBezTo>
                  <a:pt x="10418033" y="7057302"/>
                  <a:pt x="10416853" y="7057073"/>
                  <a:pt x="10415633" y="7056959"/>
                </a:cubicBezTo>
                <a:cubicBezTo>
                  <a:pt x="10409649" y="7056501"/>
                  <a:pt x="10403971" y="7059399"/>
                  <a:pt x="10401266" y="7064926"/>
                </a:cubicBezTo>
                <a:cubicBezTo>
                  <a:pt x="10398521" y="7070453"/>
                  <a:pt x="10400198" y="7075141"/>
                  <a:pt x="10402599" y="7080288"/>
                </a:cubicBezTo>
                <a:cubicBezTo>
                  <a:pt x="10400732" y="7076247"/>
                  <a:pt x="10402676" y="7080783"/>
                  <a:pt x="10402980" y="7081622"/>
                </a:cubicBezTo>
                <a:cubicBezTo>
                  <a:pt x="10403362" y="7082727"/>
                  <a:pt x="10403628" y="7083833"/>
                  <a:pt x="10404010" y="7084938"/>
                </a:cubicBezTo>
                <a:cubicBezTo>
                  <a:pt x="10404048" y="7085129"/>
                  <a:pt x="10404085" y="7085205"/>
                  <a:pt x="10404124" y="7085357"/>
                </a:cubicBezTo>
                <a:cubicBezTo>
                  <a:pt x="10404162" y="7085739"/>
                  <a:pt x="10404200" y="7086120"/>
                  <a:pt x="10404238" y="7086463"/>
                </a:cubicBezTo>
                <a:cubicBezTo>
                  <a:pt x="10401418" y="7093095"/>
                  <a:pt x="10404696" y="7101405"/>
                  <a:pt x="10411022" y="7104569"/>
                </a:cubicBezTo>
                <a:cubicBezTo>
                  <a:pt x="10418224" y="7108152"/>
                  <a:pt x="10426494" y="7104912"/>
                  <a:pt x="10430267" y="7098127"/>
                </a:cubicBezTo>
                <a:cubicBezTo>
                  <a:pt x="10430649" y="7097403"/>
                  <a:pt x="10430839" y="7096640"/>
                  <a:pt x="10431144" y="7095916"/>
                </a:cubicBezTo>
                <a:cubicBezTo>
                  <a:pt x="10435603" y="7096678"/>
                  <a:pt x="10440442" y="7095382"/>
                  <a:pt x="10443567" y="7092295"/>
                </a:cubicBezTo>
                <a:cubicBezTo>
                  <a:pt x="10442310" y="7095382"/>
                  <a:pt x="10442462" y="7099042"/>
                  <a:pt x="10444825" y="7103006"/>
                </a:cubicBezTo>
                <a:cubicBezTo>
                  <a:pt x="10454238" y="7118673"/>
                  <a:pt x="10480534" y="7107009"/>
                  <a:pt x="10471006" y="7091189"/>
                </a:cubicBezTo>
                <a:cubicBezTo>
                  <a:pt x="10464947" y="7081164"/>
                  <a:pt x="10452066" y="7082346"/>
                  <a:pt x="10446045" y="7088635"/>
                </a:cubicBezTo>
                <a:close/>
                <a:moveTo>
                  <a:pt x="10428667" y="6952591"/>
                </a:moveTo>
                <a:cubicBezTo>
                  <a:pt x="10438194" y="6968411"/>
                  <a:pt x="10460907" y="6950724"/>
                  <a:pt x="10451456" y="6935095"/>
                </a:cubicBezTo>
                <a:cubicBezTo>
                  <a:pt x="10441890" y="6919238"/>
                  <a:pt x="10419215" y="6936925"/>
                  <a:pt x="10428667" y="6952591"/>
                </a:cubicBezTo>
                <a:close/>
                <a:moveTo>
                  <a:pt x="10402714" y="6897129"/>
                </a:moveTo>
                <a:cubicBezTo>
                  <a:pt x="10412126" y="6912758"/>
                  <a:pt x="10438537" y="6901361"/>
                  <a:pt x="10429010" y="6885580"/>
                </a:cubicBezTo>
                <a:cubicBezTo>
                  <a:pt x="10419596" y="6869951"/>
                  <a:pt x="10393187" y="6881311"/>
                  <a:pt x="10402714" y="6897129"/>
                </a:cubicBezTo>
                <a:close/>
                <a:moveTo>
                  <a:pt x="10385260" y="6936773"/>
                </a:moveTo>
                <a:cubicBezTo>
                  <a:pt x="10384650" y="6945349"/>
                  <a:pt x="10390023" y="6950762"/>
                  <a:pt x="10397835" y="6952706"/>
                </a:cubicBezTo>
                <a:lnTo>
                  <a:pt x="10406601" y="6954878"/>
                </a:lnTo>
                <a:cubicBezTo>
                  <a:pt x="10413919" y="6956708"/>
                  <a:pt x="10422035" y="6949352"/>
                  <a:pt x="10422531" y="6942300"/>
                </a:cubicBezTo>
                <a:cubicBezTo>
                  <a:pt x="10423140" y="6933723"/>
                  <a:pt x="10417767" y="6928272"/>
                  <a:pt x="10409917" y="6926366"/>
                </a:cubicBezTo>
                <a:cubicBezTo>
                  <a:pt x="10406982" y="6925642"/>
                  <a:pt x="10404085" y="6924918"/>
                  <a:pt x="10401151" y="6924194"/>
                </a:cubicBezTo>
                <a:cubicBezTo>
                  <a:pt x="10393910" y="6922364"/>
                  <a:pt x="10385793" y="6929721"/>
                  <a:pt x="10385260" y="6936773"/>
                </a:cubicBezTo>
                <a:close/>
                <a:moveTo>
                  <a:pt x="10382896" y="6987889"/>
                </a:moveTo>
                <a:cubicBezTo>
                  <a:pt x="10392424" y="7003708"/>
                  <a:pt x="10414833" y="6985678"/>
                  <a:pt x="10405419" y="6970050"/>
                </a:cubicBezTo>
                <a:cubicBezTo>
                  <a:pt x="10395892" y="6954230"/>
                  <a:pt x="10373484" y="6972261"/>
                  <a:pt x="10382896" y="6987889"/>
                </a:cubicBezTo>
                <a:close/>
                <a:moveTo>
                  <a:pt x="10374398" y="7240575"/>
                </a:moveTo>
                <a:cubicBezTo>
                  <a:pt x="10368873" y="7235123"/>
                  <a:pt x="10359725" y="7234780"/>
                  <a:pt x="10354086" y="7240269"/>
                </a:cubicBezTo>
                <a:cubicBezTo>
                  <a:pt x="10348598" y="7245606"/>
                  <a:pt x="10348216" y="7255097"/>
                  <a:pt x="10353781" y="7260586"/>
                </a:cubicBezTo>
                <a:cubicBezTo>
                  <a:pt x="10362089" y="7268782"/>
                  <a:pt x="10373636" y="7273013"/>
                  <a:pt x="10385030" y="7268858"/>
                </a:cubicBezTo>
                <a:cubicBezTo>
                  <a:pt x="10392081" y="7266304"/>
                  <a:pt x="10397912" y="7259481"/>
                  <a:pt x="10395549" y="7251476"/>
                </a:cubicBezTo>
                <a:cubicBezTo>
                  <a:pt x="10393567" y="7244653"/>
                  <a:pt x="10385755" y="7238211"/>
                  <a:pt x="10378171" y="7240956"/>
                </a:cubicBezTo>
                <a:cubicBezTo>
                  <a:pt x="10377332" y="7241260"/>
                  <a:pt x="10376494" y="7241451"/>
                  <a:pt x="10375655" y="7241680"/>
                </a:cubicBezTo>
                <a:cubicBezTo>
                  <a:pt x="10375618" y="7241680"/>
                  <a:pt x="10375580" y="7241642"/>
                  <a:pt x="10375541" y="7241642"/>
                </a:cubicBezTo>
                <a:cubicBezTo>
                  <a:pt x="10375466" y="7241603"/>
                  <a:pt x="10375389" y="7241566"/>
                  <a:pt x="10375313" y="7241489"/>
                </a:cubicBezTo>
                <a:cubicBezTo>
                  <a:pt x="10375275" y="7241375"/>
                  <a:pt x="10375008" y="7241108"/>
                  <a:pt x="10374398" y="7240575"/>
                </a:cubicBezTo>
                <a:close/>
                <a:moveTo>
                  <a:pt x="10358964" y="7103082"/>
                </a:moveTo>
                <a:cubicBezTo>
                  <a:pt x="10354962" y="7096450"/>
                  <a:pt x="10344749" y="7095725"/>
                  <a:pt x="10338880" y="7099995"/>
                </a:cubicBezTo>
                <a:cubicBezTo>
                  <a:pt x="10332172" y="7104912"/>
                  <a:pt x="10331791" y="7113412"/>
                  <a:pt x="10335793" y="7120083"/>
                </a:cubicBezTo>
                <a:lnTo>
                  <a:pt x="10339109" y="7125534"/>
                </a:lnTo>
                <a:cubicBezTo>
                  <a:pt x="10343111" y="7132166"/>
                  <a:pt x="10353323" y="7132891"/>
                  <a:pt x="10359193" y="7128622"/>
                </a:cubicBezTo>
                <a:cubicBezTo>
                  <a:pt x="10365938" y="7123704"/>
                  <a:pt x="10366281" y="7115204"/>
                  <a:pt x="10362279" y="7108533"/>
                </a:cubicBezTo>
                <a:lnTo>
                  <a:pt x="10358964" y="7103082"/>
                </a:lnTo>
                <a:close/>
                <a:moveTo>
                  <a:pt x="10326418" y="6894385"/>
                </a:moveTo>
                <a:lnTo>
                  <a:pt x="10329695" y="6899874"/>
                </a:lnTo>
                <a:cubicBezTo>
                  <a:pt x="10333697" y="6906507"/>
                  <a:pt x="10343758" y="6907460"/>
                  <a:pt x="10349741" y="6903228"/>
                </a:cubicBezTo>
                <a:cubicBezTo>
                  <a:pt x="10356486" y="6898426"/>
                  <a:pt x="10357096" y="6889849"/>
                  <a:pt x="10353095" y="6883178"/>
                </a:cubicBezTo>
                <a:lnTo>
                  <a:pt x="10349818" y="6877689"/>
                </a:lnTo>
                <a:cubicBezTo>
                  <a:pt x="10345816" y="6871057"/>
                  <a:pt x="10335755" y="6870104"/>
                  <a:pt x="10329772" y="6874335"/>
                </a:cubicBezTo>
                <a:cubicBezTo>
                  <a:pt x="10323065" y="6879138"/>
                  <a:pt x="10322417" y="6887714"/>
                  <a:pt x="10326418" y="6894385"/>
                </a:cubicBezTo>
                <a:close/>
                <a:moveTo>
                  <a:pt x="10295015" y="6965857"/>
                </a:moveTo>
                <a:lnTo>
                  <a:pt x="10298293" y="6971346"/>
                </a:lnTo>
                <a:cubicBezTo>
                  <a:pt x="10302295" y="6977978"/>
                  <a:pt x="10312622" y="6978588"/>
                  <a:pt x="10318415" y="6974281"/>
                </a:cubicBezTo>
                <a:cubicBezTo>
                  <a:pt x="10325122" y="6969287"/>
                  <a:pt x="10325351" y="6960825"/>
                  <a:pt x="10321349" y="6954193"/>
                </a:cubicBezTo>
                <a:lnTo>
                  <a:pt x="10318072" y="6948704"/>
                </a:lnTo>
                <a:cubicBezTo>
                  <a:pt x="10314070" y="6942071"/>
                  <a:pt x="10303781" y="6941461"/>
                  <a:pt x="10297988" y="6945768"/>
                </a:cubicBezTo>
                <a:cubicBezTo>
                  <a:pt x="10291242" y="6950762"/>
                  <a:pt x="10290976" y="6959186"/>
                  <a:pt x="10295015" y="6965857"/>
                </a:cubicBezTo>
                <a:close/>
                <a:moveTo>
                  <a:pt x="10252714" y="7270192"/>
                </a:moveTo>
                <a:cubicBezTo>
                  <a:pt x="10247646" y="7276787"/>
                  <a:pt x="10248750" y="7284753"/>
                  <a:pt x="10254467" y="7290433"/>
                </a:cubicBezTo>
                <a:lnTo>
                  <a:pt x="10259002" y="7294931"/>
                </a:lnTo>
                <a:cubicBezTo>
                  <a:pt x="10264337" y="7300230"/>
                  <a:pt x="10274780" y="7299009"/>
                  <a:pt x="10279238" y="7293216"/>
                </a:cubicBezTo>
                <a:cubicBezTo>
                  <a:pt x="10284307" y="7286621"/>
                  <a:pt x="10283201" y="7278654"/>
                  <a:pt x="10277485" y="7272975"/>
                </a:cubicBezTo>
                <a:lnTo>
                  <a:pt x="10272950" y="7268477"/>
                </a:lnTo>
                <a:cubicBezTo>
                  <a:pt x="10267576" y="7263140"/>
                  <a:pt x="10257135" y="7264398"/>
                  <a:pt x="10252714" y="7270192"/>
                </a:cubicBezTo>
                <a:close/>
                <a:moveTo>
                  <a:pt x="10217425" y="7201618"/>
                </a:moveTo>
                <a:cubicBezTo>
                  <a:pt x="10216814" y="7208784"/>
                  <a:pt x="10222721" y="7217208"/>
                  <a:pt x="10230496" y="7217170"/>
                </a:cubicBezTo>
                <a:lnTo>
                  <a:pt x="10239528" y="7217132"/>
                </a:lnTo>
                <a:cubicBezTo>
                  <a:pt x="10247264" y="7217094"/>
                  <a:pt x="10254353" y="7212291"/>
                  <a:pt x="10255076" y="7204057"/>
                </a:cubicBezTo>
                <a:cubicBezTo>
                  <a:pt x="10255687" y="7196853"/>
                  <a:pt x="10249780" y="7188467"/>
                  <a:pt x="10242005" y="7188505"/>
                </a:cubicBezTo>
                <a:cubicBezTo>
                  <a:pt x="10238994" y="7188505"/>
                  <a:pt x="10235984" y="7188543"/>
                  <a:pt x="10232973" y="7188543"/>
                </a:cubicBezTo>
                <a:cubicBezTo>
                  <a:pt x="10225237" y="7188543"/>
                  <a:pt x="10218148" y="7193384"/>
                  <a:pt x="10217425" y="7201618"/>
                </a:cubicBezTo>
                <a:close/>
                <a:moveTo>
                  <a:pt x="10216166" y="7360266"/>
                </a:moveTo>
                <a:cubicBezTo>
                  <a:pt x="10223027" y="7365488"/>
                  <a:pt x="10230800" y="7363010"/>
                  <a:pt x="10236289" y="7357483"/>
                </a:cubicBezTo>
                <a:lnTo>
                  <a:pt x="10240785" y="7352947"/>
                </a:lnTo>
                <a:cubicBezTo>
                  <a:pt x="10241471" y="7352261"/>
                  <a:pt x="10242005" y="7351460"/>
                  <a:pt x="10242462" y="7350660"/>
                </a:cubicBezTo>
                <a:cubicBezTo>
                  <a:pt x="10241623" y="7355119"/>
                  <a:pt x="10242691" y="7359922"/>
                  <a:pt x="10246121" y="7363201"/>
                </a:cubicBezTo>
                <a:cubicBezTo>
                  <a:pt x="10251494" y="7368270"/>
                  <a:pt x="10260107" y="7369109"/>
                  <a:pt x="10265785" y="7364039"/>
                </a:cubicBezTo>
                <a:cubicBezTo>
                  <a:pt x="10266776" y="7364878"/>
                  <a:pt x="10267919" y="7365602"/>
                  <a:pt x="10269139" y="7366136"/>
                </a:cubicBezTo>
                <a:cubicBezTo>
                  <a:pt x="10266700" y="7368118"/>
                  <a:pt x="10265062" y="7370710"/>
                  <a:pt x="10264376" y="7373530"/>
                </a:cubicBezTo>
                <a:cubicBezTo>
                  <a:pt x="10253476" y="7373874"/>
                  <a:pt x="10244025" y="7388054"/>
                  <a:pt x="10254086" y="7398002"/>
                </a:cubicBezTo>
                <a:cubicBezTo>
                  <a:pt x="10263803" y="7407646"/>
                  <a:pt x="10277333" y="7398956"/>
                  <a:pt x="10278438" y="7388511"/>
                </a:cubicBezTo>
                <a:cubicBezTo>
                  <a:pt x="10285717" y="7388511"/>
                  <a:pt x="10292692" y="7383823"/>
                  <a:pt x="10294101" y="7377571"/>
                </a:cubicBezTo>
                <a:cubicBezTo>
                  <a:pt x="10301838" y="7379744"/>
                  <a:pt x="10310222" y="7380468"/>
                  <a:pt x="10315633" y="7376275"/>
                </a:cubicBezTo>
                <a:cubicBezTo>
                  <a:pt x="10323331" y="7370329"/>
                  <a:pt x="10330267" y="7359160"/>
                  <a:pt x="10329161" y="7349173"/>
                </a:cubicBezTo>
                <a:cubicBezTo>
                  <a:pt x="10339718" y="7348220"/>
                  <a:pt x="10348522" y="7334307"/>
                  <a:pt x="10338689" y="7324549"/>
                </a:cubicBezTo>
                <a:cubicBezTo>
                  <a:pt x="10330572" y="7316506"/>
                  <a:pt x="10319787" y="7321270"/>
                  <a:pt x="10315861" y="7329161"/>
                </a:cubicBezTo>
                <a:cubicBezTo>
                  <a:pt x="10315709" y="7329047"/>
                  <a:pt x="10315556" y="7328894"/>
                  <a:pt x="10315404" y="7328742"/>
                </a:cubicBezTo>
                <a:cubicBezTo>
                  <a:pt x="10316357" y="7324015"/>
                  <a:pt x="10315024" y="7319098"/>
                  <a:pt x="10311251" y="7315324"/>
                </a:cubicBezTo>
                <a:lnTo>
                  <a:pt x="10302181" y="7306328"/>
                </a:lnTo>
                <a:cubicBezTo>
                  <a:pt x="10296845" y="7301030"/>
                  <a:pt x="10286746" y="7301335"/>
                  <a:pt x="10281867" y="7307129"/>
                </a:cubicBezTo>
                <a:cubicBezTo>
                  <a:pt x="10280305" y="7308997"/>
                  <a:pt x="10279276" y="7311093"/>
                  <a:pt x="10278705" y="7313227"/>
                </a:cubicBezTo>
                <a:cubicBezTo>
                  <a:pt x="10276723" y="7313418"/>
                  <a:pt x="10274894" y="7314714"/>
                  <a:pt x="10272950" y="7315362"/>
                </a:cubicBezTo>
                <a:cubicBezTo>
                  <a:pt x="10272303" y="7313380"/>
                  <a:pt x="10271312" y="7311512"/>
                  <a:pt x="10269749" y="7309949"/>
                </a:cubicBezTo>
                <a:cubicBezTo>
                  <a:pt x="10264299" y="7304460"/>
                  <a:pt x="10254924" y="7304384"/>
                  <a:pt x="10249437" y="7309912"/>
                </a:cubicBezTo>
                <a:lnTo>
                  <a:pt x="10240443" y="7318983"/>
                </a:lnTo>
                <a:cubicBezTo>
                  <a:pt x="10236937" y="7322528"/>
                  <a:pt x="10235869" y="7327598"/>
                  <a:pt x="10236860" y="7332287"/>
                </a:cubicBezTo>
                <a:cubicBezTo>
                  <a:pt x="10230268" y="7328094"/>
                  <a:pt x="10223027" y="7330381"/>
                  <a:pt x="10217843" y="7335603"/>
                </a:cubicBezTo>
                <a:lnTo>
                  <a:pt x="10213347" y="7340139"/>
                </a:lnTo>
                <a:cubicBezTo>
                  <a:pt x="10207897" y="7345666"/>
                  <a:pt x="10210564" y="7356034"/>
                  <a:pt x="10216166" y="7360266"/>
                </a:cubicBezTo>
                <a:close/>
                <a:moveTo>
                  <a:pt x="10207630" y="7468597"/>
                </a:moveTo>
                <a:cubicBezTo>
                  <a:pt x="10199893" y="7468636"/>
                  <a:pt x="10192729" y="7473095"/>
                  <a:pt x="10191852" y="7481367"/>
                </a:cubicBezTo>
                <a:cubicBezTo>
                  <a:pt x="10191663" y="7483311"/>
                  <a:pt x="10191967" y="7485331"/>
                  <a:pt x="10192654" y="7487352"/>
                </a:cubicBezTo>
                <a:cubicBezTo>
                  <a:pt x="10190709" y="7487961"/>
                  <a:pt x="10188880" y="7488952"/>
                  <a:pt x="10187318" y="7490515"/>
                </a:cubicBezTo>
                <a:lnTo>
                  <a:pt x="10182820" y="7495051"/>
                </a:lnTo>
                <a:cubicBezTo>
                  <a:pt x="10177524" y="7500388"/>
                  <a:pt x="10176533" y="7509841"/>
                  <a:pt x="10182249" y="7515369"/>
                </a:cubicBezTo>
                <a:cubicBezTo>
                  <a:pt x="10187699" y="7520629"/>
                  <a:pt x="10196922" y="7521658"/>
                  <a:pt x="10202561" y="7515940"/>
                </a:cubicBezTo>
                <a:lnTo>
                  <a:pt x="10207059" y="7511404"/>
                </a:lnTo>
                <a:cubicBezTo>
                  <a:pt x="10210717" y="7507707"/>
                  <a:pt x="10212241" y="7502065"/>
                  <a:pt x="10211022" y="7497110"/>
                </a:cubicBezTo>
                <a:lnTo>
                  <a:pt x="10213689" y="7497110"/>
                </a:lnTo>
                <a:cubicBezTo>
                  <a:pt x="10221425" y="7497071"/>
                  <a:pt x="10228591" y="7492612"/>
                  <a:pt x="10229466" y="7484340"/>
                </a:cubicBezTo>
                <a:cubicBezTo>
                  <a:pt x="10230229" y="7477250"/>
                  <a:pt x="10224475" y="7468521"/>
                  <a:pt x="10216700" y="7468560"/>
                </a:cubicBezTo>
                <a:lnTo>
                  <a:pt x="10207630" y="7468597"/>
                </a:lnTo>
                <a:close/>
                <a:moveTo>
                  <a:pt x="10168453" y="7187361"/>
                </a:moveTo>
                <a:lnTo>
                  <a:pt x="10172988" y="7191860"/>
                </a:lnTo>
                <a:cubicBezTo>
                  <a:pt x="10178324" y="7197158"/>
                  <a:pt x="10187775" y="7198149"/>
                  <a:pt x="10193301" y="7192469"/>
                </a:cubicBezTo>
                <a:cubicBezTo>
                  <a:pt x="10198560" y="7187019"/>
                  <a:pt x="10199627" y="7177832"/>
                  <a:pt x="10193911" y="7172153"/>
                </a:cubicBezTo>
                <a:lnTo>
                  <a:pt x="10189375" y="7167654"/>
                </a:lnTo>
                <a:cubicBezTo>
                  <a:pt x="10184040" y="7162356"/>
                  <a:pt x="10174588" y="7161326"/>
                  <a:pt x="10169063" y="7167045"/>
                </a:cubicBezTo>
                <a:cubicBezTo>
                  <a:pt x="10163804" y="7172457"/>
                  <a:pt x="10162737" y="7181682"/>
                  <a:pt x="10168453" y="7187361"/>
                </a:cubicBezTo>
                <a:close/>
                <a:moveTo>
                  <a:pt x="10142767" y="7309988"/>
                </a:moveTo>
                <a:cubicBezTo>
                  <a:pt x="10136479" y="7304841"/>
                  <a:pt x="10128171" y="7305375"/>
                  <a:pt x="10122493" y="7311131"/>
                </a:cubicBezTo>
                <a:lnTo>
                  <a:pt x="10117996" y="7315667"/>
                </a:lnTo>
                <a:cubicBezTo>
                  <a:pt x="10112698" y="7321004"/>
                  <a:pt x="10113309" y="7331219"/>
                  <a:pt x="10119139" y="7335946"/>
                </a:cubicBezTo>
                <a:cubicBezTo>
                  <a:pt x="10125428" y="7341092"/>
                  <a:pt x="10133735" y="7340559"/>
                  <a:pt x="10139414" y="7334841"/>
                </a:cubicBezTo>
                <a:lnTo>
                  <a:pt x="10143910" y="7330304"/>
                </a:lnTo>
                <a:cubicBezTo>
                  <a:pt x="10149169" y="7324930"/>
                  <a:pt x="10148560" y="7314753"/>
                  <a:pt x="10142767" y="7309988"/>
                </a:cubicBezTo>
                <a:close/>
                <a:moveTo>
                  <a:pt x="10099818" y="7138646"/>
                </a:moveTo>
                <a:cubicBezTo>
                  <a:pt x="10099055" y="7145698"/>
                  <a:pt x="10104771" y="7154503"/>
                  <a:pt x="10112584" y="7154465"/>
                </a:cubicBezTo>
                <a:lnTo>
                  <a:pt x="10121616" y="7154427"/>
                </a:lnTo>
                <a:cubicBezTo>
                  <a:pt x="10129353" y="7154389"/>
                  <a:pt x="10136517" y="7149968"/>
                  <a:pt x="10137432" y="7141658"/>
                </a:cubicBezTo>
                <a:cubicBezTo>
                  <a:pt x="10138194" y="7134606"/>
                  <a:pt x="10132478" y="7125801"/>
                  <a:pt x="10124665" y="7125838"/>
                </a:cubicBezTo>
                <a:lnTo>
                  <a:pt x="10115633" y="7125877"/>
                </a:lnTo>
                <a:cubicBezTo>
                  <a:pt x="10107859" y="7125915"/>
                  <a:pt x="10100694" y="7130337"/>
                  <a:pt x="10099818" y="7138646"/>
                </a:cubicBezTo>
                <a:close/>
                <a:moveTo>
                  <a:pt x="10038651" y="7468521"/>
                </a:moveTo>
                <a:cubicBezTo>
                  <a:pt x="10045054" y="7473705"/>
                  <a:pt x="10055038" y="7472753"/>
                  <a:pt x="10060222" y="7466234"/>
                </a:cubicBezTo>
                <a:cubicBezTo>
                  <a:pt x="10060831" y="7465434"/>
                  <a:pt x="10061441" y="7464671"/>
                  <a:pt x="10062089" y="7463871"/>
                </a:cubicBezTo>
                <a:cubicBezTo>
                  <a:pt x="10061975" y="7468674"/>
                  <a:pt x="10063804" y="7473743"/>
                  <a:pt x="10067157" y="7476640"/>
                </a:cubicBezTo>
                <a:cubicBezTo>
                  <a:pt x="10068111" y="7477479"/>
                  <a:pt x="10069139" y="7477784"/>
                  <a:pt x="10070130" y="7478318"/>
                </a:cubicBezTo>
                <a:cubicBezTo>
                  <a:pt x="10069902" y="7481824"/>
                  <a:pt x="10070854" y="7485369"/>
                  <a:pt x="10073484" y="7488381"/>
                </a:cubicBezTo>
                <a:cubicBezTo>
                  <a:pt x="10078286" y="7493908"/>
                  <a:pt x="10088270" y="7495280"/>
                  <a:pt x="10093759" y="7489753"/>
                </a:cubicBezTo>
                <a:lnTo>
                  <a:pt x="10098255" y="7485217"/>
                </a:lnTo>
                <a:cubicBezTo>
                  <a:pt x="10099018" y="7484454"/>
                  <a:pt x="10099437" y="7483540"/>
                  <a:pt x="10100046" y="7482701"/>
                </a:cubicBezTo>
                <a:cubicBezTo>
                  <a:pt x="10105496" y="7487619"/>
                  <a:pt x="10113766" y="7488800"/>
                  <a:pt x="10119787" y="7484150"/>
                </a:cubicBezTo>
                <a:cubicBezTo>
                  <a:pt x="10120778" y="7485102"/>
                  <a:pt x="10121960" y="7485941"/>
                  <a:pt x="10123217" y="7486589"/>
                </a:cubicBezTo>
                <a:cubicBezTo>
                  <a:pt x="10119101" y="7489486"/>
                  <a:pt x="10116700" y="7493946"/>
                  <a:pt x="10117271" y="7498749"/>
                </a:cubicBezTo>
                <a:cubicBezTo>
                  <a:pt x="10116243" y="7499435"/>
                  <a:pt x="10115176" y="7499968"/>
                  <a:pt x="10114262" y="7500922"/>
                </a:cubicBezTo>
                <a:lnTo>
                  <a:pt x="10109764" y="7505457"/>
                </a:lnTo>
                <a:cubicBezTo>
                  <a:pt x="10104467" y="7510794"/>
                  <a:pt x="10105344" y="7521124"/>
                  <a:pt x="10111137" y="7525737"/>
                </a:cubicBezTo>
                <a:cubicBezTo>
                  <a:pt x="10117539" y="7530844"/>
                  <a:pt x="10125732" y="7530082"/>
                  <a:pt x="10131410" y="7524364"/>
                </a:cubicBezTo>
                <a:lnTo>
                  <a:pt x="10135908" y="7519828"/>
                </a:lnTo>
                <a:cubicBezTo>
                  <a:pt x="10138423" y="7517275"/>
                  <a:pt x="10139490" y="7513577"/>
                  <a:pt x="10139337" y="7509917"/>
                </a:cubicBezTo>
                <a:cubicBezTo>
                  <a:pt x="10143872" y="7508050"/>
                  <a:pt x="10147760" y="7504772"/>
                  <a:pt x="10148979" y="7500502"/>
                </a:cubicBezTo>
                <a:cubicBezTo>
                  <a:pt x="10157058" y="7503361"/>
                  <a:pt x="10165976" y="7504695"/>
                  <a:pt x="10171997" y="7500616"/>
                </a:cubicBezTo>
                <a:cubicBezTo>
                  <a:pt x="10180610" y="7494823"/>
                  <a:pt x="10188804" y="7483387"/>
                  <a:pt x="10188308" y="7472676"/>
                </a:cubicBezTo>
                <a:cubicBezTo>
                  <a:pt x="10199627" y="7472409"/>
                  <a:pt x="10209955" y="7458191"/>
                  <a:pt x="10200161" y="7447137"/>
                </a:cubicBezTo>
                <a:cubicBezTo>
                  <a:pt x="10192081" y="7437989"/>
                  <a:pt x="10180267" y="7442334"/>
                  <a:pt x="10175504" y="7450453"/>
                </a:cubicBezTo>
                <a:cubicBezTo>
                  <a:pt x="10175351" y="7450301"/>
                  <a:pt x="10175199" y="7450148"/>
                  <a:pt x="10175047" y="7449996"/>
                </a:cubicBezTo>
                <a:cubicBezTo>
                  <a:pt x="10176418" y="7445040"/>
                  <a:pt x="10175313" y="7439666"/>
                  <a:pt x="10171578" y="7435435"/>
                </a:cubicBezTo>
                <a:lnTo>
                  <a:pt x="10164528" y="7427506"/>
                </a:lnTo>
                <a:lnTo>
                  <a:pt x="10166015" y="7425981"/>
                </a:lnTo>
                <a:cubicBezTo>
                  <a:pt x="10171274" y="7420645"/>
                  <a:pt x="10172454" y="7411268"/>
                  <a:pt x="10166776" y="7405664"/>
                </a:cubicBezTo>
                <a:cubicBezTo>
                  <a:pt x="10161403" y="7400404"/>
                  <a:pt x="10152142" y="7399223"/>
                  <a:pt x="10146464" y="7404902"/>
                </a:cubicBezTo>
                <a:lnTo>
                  <a:pt x="10137470" y="7413974"/>
                </a:lnTo>
                <a:cubicBezTo>
                  <a:pt x="10132935" y="7418548"/>
                  <a:pt x="10131753" y="7425981"/>
                  <a:pt x="10134993" y="7431546"/>
                </a:cubicBezTo>
                <a:cubicBezTo>
                  <a:pt x="10131182" y="7431966"/>
                  <a:pt x="10127371" y="7432690"/>
                  <a:pt x="10123674" y="7434939"/>
                </a:cubicBezTo>
                <a:cubicBezTo>
                  <a:pt x="10116814" y="7439056"/>
                  <a:pt x="10113080" y="7445536"/>
                  <a:pt x="10111784" y="7452588"/>
                </a:cubicBezTo>
                <a:cubicBezTo>
                  <a:pt x="10109612" y="7453121"/>
                  <a:pt x="10107554" y="7454112"/>
                  <a:pt x="10105725" y="7455713"/>
                </a:cubicBezTo>
                <a:lnTo>
                  <a:pt x="10100618" y="7460250"/>
                </a:lnTo>
                <a:cubicBezTo>
                  <a:pt x="10099513" y="7461202"/>
                  <a:pt x="10098712" y="7462498"/>
                  <a:pt x="10097912" y="7463756"/>
                </a:cubicBezTo>
                <a:cubicBezTo>
                  <a:pt x="10097646" y="7463528"/>
                  <a:pt x="10097379" y="7463337"/>
                  <a:pt x="10097112" y="7463146"/>
                </a:cubicBezTo>
                <a:cubicBezTo>
                  <a:pt x="10097721" y="7457924"/>
                  <a:pt x="10095930" y="7452131"/>
                  <a:pt x="10092272" y="7448966"/>
                </a:cubicBezTo>
                <a:cubicBezTo>
                  <a:pt x="10085336" y="7442944"/>
                  <a:pt x="10076875" y="7445002"/>
                  <a:pt x="10070625" y="7450568"/>
                </a:cubicBezTo>
                <a:lnTo>
                  <a:pt x="10069025" y="7451978"/>
                </a:lnTo>
                <a:cubicBezTo>
                  <a:pt x="10070016" y="7446565"/>
                  <a:pt x="10068377" y="7440809"/>
                  <a:pt x="10063918" y="7437150"/>
                </a:cubicBezTo>
                <a:cubicBezTo>
                  <a:pt x="10057516" y="7431966"/>
                  <a:pt x="10047531" y="7432919"/>
                  <a:pt x="10042349" y="7439437"/>
                </a:cubicBezTo>
                <a:lnTo>
                  <a:pt x="10036365" y="7446984"/>
                </a:lnTo>
                <a:cubicBezTo>
                  <a:pt x="10031220" y="7453426"/>
                  <a:pt x="10032135" y="7463261"/>
                  <a:pt x="10038651" y="7468521"/>
                </a:cubicBezTo>
                <a:close/>
                <a:moveTo>
                  <a:pt x="9978248" y="7475801"/>
                </a:moveTo>
                <a:cubicBezTo>
                  <a:pt x="9978591" y="7483654"/>
                  <a:pt x="9985946" y="7491430"/>
                  <a:pt x="9994216" y="7490477"/>
                </a:cubicBezTo>
                <a:lnTo>
                  <a:pt x="10000960" y="7489676"/>
                </a:lnTo>
                <a:cubicBezTo>
                  <a:pt x="10009192" y="7488724"/>
                  <a:pt x="10016015" y="7482434"/>
                  <a:pt x="10015633" y="7473705"/>
                </a:cubicBezTo>
                <a:cubicBezTo>
                  <a:pt x="10015328" y="7465853"/>
                  <a:pt x="10007935" y="7458077"/>
                  <a:pt x="9999665" y="7459030"/>
                </a:cubicBezTo>
                <a:lnTo>
                  <a:pt x="9992919" y="7459830"/>
                </a:lnTo>
                <a:cubicBezTo>
                  <a:pt x="9984726" y="7460783"/>
                  <a:pt x="9977905" y="7467111"/>
                  <a:pt x="9978248" y="7475801"/>
                </a:cubicBezTo>
                <a:close/>
                <a:moveTo>
                  <a:pt x="10003858" y="7513462"/>
                </a:moveTo>
                <a:lnTo>
                  <a:pt x="9997074" y="7514263"/>
                </a:lnTo>
                <a:cubicBezTo>
                  <a:pt x="9989109" y="7515178"/>
                  <a:pt x="9982935" y="7524364"/>
                  <a:pt x="9984689" y="7532064"/>
                </a:cubicBezTo>
                <a:cubicBezTo>
                  <a:pt x="9986632" y="7540603"/>
                  <a:pt x="9993949" y="7545444"/>
                  <a:pt x="10002485" y="7544453"/>
                </a:cubicBezTo>
                <a:lnTo>
                  <a:pt x="10009269" y="7543652"/>
                </a:lnTo>
                <a:cubicBezTo>
                  <a:pt x="10017233" y="7542737"/>
                  <a:pt x="10023408" y="7533550"/>
                  <a:pt x="10021654" y="7525851"/>
                </a:cubicBezTo>
                <a:cubicBezTo>
                  <a:pt x="10019749" y="7517312"/>
                  <a:pt x="10012432" y="7512471"/>
                  <a:pt x="10003858" y="7513462"/>
                </a:cubicBezTo>
                <a:close/>
                <a:moveTo>
                  <a:pt x="9930343" y="7536829"/>
                </a:moveTo>
                <a:cubicBezTo>
                  <a:pt x="9931259" y="7544796"/>
                  <a:pt x="9938461" y="7551962"/>
                  <a:pt x="9946845" y="7550894"/>
                </a:cubicBezTo>
                <a:cubicBezTo>
                  <a:pt x="9954848" y="7549903"/>
                  <a:pt x="9961898" y="7542890"/>
                  <a:pt x="9960907" y="7534351"/>
                </a:cubicBezTo>
                <a:lnTo>
                  <a:pt x="9960107" y="7527566"/>
                </a:lnTo>
                <a:cubicBezTo>
                  <a:pt x="9959955" y="7526156"/>
                  <a:pt x="9959384" y="7524898"/>
                  <a:pt x="9958850" y="7523602"/>
                </a:cubicBezTo>
                <a:cubicBezTo>
                  <a:pt x="9960107" y="7521353"/>
                  <a:pt x="9960832" y="7518837"/>
                  <a:pt x="9960641" y="7516093"/>
                </a:cubicBezTo>
                <a:cubicBezTo>
                  <a:pt x="9960527" y="7514225"/>
                  <a:pt x="9960032" y="7512395"/>
                  <a:pt x="9959307" y="7510718"/>
                </a:cubicBezTo>
                <a:cubicBezTo>
                  <a:pt x="9959536" y="7509269"/>
                  <a:pt x="9959650" y="7507745"/>
                  <a:pt x="9959459" y="7506144"/>
                </a:cubicBezTo>
                <a:cubicBezTo>
                  <a:pt x="9957478" y="7488914"/>
                  <a:pt x="9934116" y="7492497"/>
                  <a:pt x="9930115" y="7506906"/>
                </a:cubicBezTo>
                <a:cubicBezTo>
                  <a:pt x="9929581" y="7507402"/>
                  <a:pt x="9928972" y="7507783"/>
                  <a:pt x="9928477" y="7508355"/>
                </a:cubicBezTo>
                <a:cubicBezTo>
                  <a:pt x="9923331" y="7514110"/>
                  <a:pt x="9923370" y="7521391"/>
                  <a:pt x="9924627" y="7528519"/>
                </a:cubicBezTo>
                <a:cubicBezTo>
                  <a:pt x="9925199" y="7531721"/>
                  <a:pt x="9927447" y="7534199"/>
                  <a:pt x="9930191" y="7536143"/>
                </a:cubicBezTo>
                <a:lnTo>
                  <a:pt x="9930343" y="7536829"/>
                </a:lnTo>
                <a:close/>
                <a:moveTo>
                  <a:pt x="9936213" y="7770608"/>
                </a:moveTo>
                <a:cubicBezTo>
                  <a:pt x="9948103" y="7786389"/>
                  <a:pt x="9972798" y="7768168"/>
                  <a:pt x="9960907" y="7752387"/>
                </a:cubicBezTo>
                <a:cubicBezTo>
                  <a:pt x="9949055" y="7736606"/>
                  <a:pt x="9924361" y="7754827"/>
                  <a:pt x="9936213" y="7770608"/>
                </a:cubicBezTo>
                <a:close/>
                <a:moveTo>
                  <a:pt x="9966853" y="7850961"/>
                </a:moveTo>
                <a:cubicBezTo>
                  <a:pt x="9962013" y="7844557"/>
                  <a:pt x="9952371" y="7841851"/>
                  <a:pt x="9945511" y="7847034"/>
                </a:cubicBezTo>
                <a:lnTo>
                  <a:pt x="9940061" y="7851113"/>
                </a:lnTo>
                <a:cubicBezTo>
                  <a:pt x="9933659" y="7855916"/>
                  <a:pt x="9930991" y="7865636"/>
                  <a:pt x="9936136" y="7872459"/>
                </a:cubicBezTo>
                <a:cubicBezTo>
                  <a:pt x="9940977" y="7878863"/>
                  <a:pt x="9950618" y="7881532"/>
                  <a:pt x="9957478" y="7876386"/>
                </a:cubicBezTo>
                <a:lnTo>
                  <a:pt x="9962927" y="7872269"/>
                </a:lnTo>
                <a:cubicBezTo>
                  <a:pt x="9969330" y="7867466"/>
                  <a:pt x="9971998" y="7857746"/>
                  <a:pt x="9966853" y="7850961"/>
                </a:cubicBezTo>
                <a:close/>
                <a:moveTo>
                  <a:pt x="9989985" y="7635974"/>
                </a:moveTo>
                <a:cubicBezTo>
                  <a:pt x="9994025" y="7628465"/>
                  <a:pt x="9991967" y="7619546"/>
                  <a:pt x="9984726" y="7614933"/>
                </a:cubicBezTo>
                <a:cubicBezTo>
                  <a:pt x="9984346" y="7614666"/>
                  <a:pt x="9984307" y="7614666"/>
                  <a:pt x="9984078" y="7614514"/>
                </a:cubicBezTo>
                <a:cubicBezTo>
                  <a:pt x="9983964" y="7614399"/>
                  <a:pt x="9983964" y="7614399"/>
                  <a:pt x="9983850" y="7614285"/>
                </a:cubicBezTo>
                <a:cubicBezTo>
                  <a:pt x="9983850" y="7614285"/>
                  <a:pt x="9983850" y="7614285"/>
                  <a:pt x="9983850" y="7614285"/>
                </a:cubicBezTo>
                <a:cubicBezTo>
                  <a:pt x="9983583" y="7613370"/>
                  <a:pt x="9983430" y="7612417"/>
                  <a:pt x="9983316" y="7611426"/>
                </a:cubicBezTo>
                <a:cubicBezTo>
                  <a:pt x="9983012" y="7609368"/>
                  <a:pt x="9982173" y="7607538"/>
                  <a:pt x="9980953" y="7606013"/>
                </a:cubicBezTo>
                <a:cubicBezTo>
                  <a:pt x="9980991" y="7605861"/>
                  <a:pt x="9981105" y="7605747"/>
                  <a:pt x="9981105" y="7605594"/>
                </a:cubicBezTo>
                <a:lnTo>
                  <a:pt x="9982439" y="7596064"/>
                </a:lnTo>
                <a:cubicBezTo>
                  <a:pt x="9983621" y="7587869"/>
                  <a:pt x="9977791" y="7579865"/>
                  <a:pt x="9969559" y="7578606"/>
                </a:cubicBezTo>
                <a:cubicBezTo>
                  <a:pt x="9961403" y="7577387"/>
                  <a:pt x="9953286" y="7583295"/>
                  <a:pt x="9952104" y="7591490"/>
                </a:cubicBezTo>
                <a:lnTo>
                  <a:pt x="9950770" y="7601020"/>
                </a:lnTo>
                <a:cubicBezTo>
                  <a:pt x="9950198" y="7605175"/>
                  <a:pt x="9951418" y="7609291"/>
                  <a:pt x="9953857" y="7612493"/>
                </a:cubicBezTo>
                <a:cubicBezTo>
                  <a:pt x="9953477" y="7614666"/>
                  <a:pt x="9953323" y="7616915"/>
                  <a:pt x="9953666" y="7619202"/>
                </a:cubicBezTo>
                <a:cubicBezTo>
                  <a:pt x="9955039" y="7628656"/>
                  <a:pt x="9961060" y="7636165"/>
                  <a:pt x="9968911" y="7641235"/>
                </a:cubicBezTo>
                <a:cubicBezTo>
                  <a:pt x="9975694" y="7645542"/>
                  <a:pt x="9986137" y="7643140"/>
                  <a:pt x="9989985" y="7635974"/>
                </a:cubicBezTo>
                <a:close/>
                <a:moveTo>
                  <a:pt x="10019635" y="7725628"/>
                </a:moveTo>
                <a:cubicBezTo>
                  <a:pt x="10012089" y="7725628"/>
                  <a:pt x="10005153" y="7730355"/>
                  <a:pt x="10006258" y="7740037"/>
                </a:cubicBezTo>
                <a:cubicBezTo>
                  <a:pt x="10007897" y="7754217"/>
                  <a:pt x="10024742" y="7758296"/>
                  <a:pt x="10032783" y="7751777"/>
                </a:cubicBezTo>
                <a:cubicBezTo>
                  <a:pt x="10036479" y="7756961"/>
                  <a:pt x="10041243" y="7760850"/>
                  <a:pt x="10046311" y="7762984"/>
                </a:cubicBezTo>
                <a:cubicBezTo>
                  <a:pt x="10045816" y="7763289"/>
                  <a:pt x="10045206" y="7763327"/>
                  <a:pt x="10044749" y="7763708"/>
                </a:cubicBezTo>
                <a:cubicBezTo>
                  <a:pt x="10038347" y="7768626"/>
                  <a:pt x="10035831" y="7778231"/>
                  <a:pt x="10041015" y="7785092"/>
                </a:cubicBezTo>
                <a:lnTo>
                  <a:pt x="10045131" y="7790543"/>
                </a:lnTo>
                <a:cubicBezTo>
                  <a:pt x="10049932" y="7796947"/>
                  <a:pt x="10059764" y="7799463"/>
                  <a:pt x="10066509" y="7794317"/>
                </a:cubicBezTo>
                <a:cubicBezTo>
                  <a:pt x="10072912" y="7789400"/>
                  <a:pt x="10075427" y="7779794"/>
                  <a:pt x="10070282" y="7772933"/>
                </a:cubicBezTo>
                <a:lnTo>
                  <a:pt x="10066167" y="7767482"/>
                </a:lnTo>
                <a:cubicBezTo>
                  <a:pt x="10065023" y="7765957"/>
                  <a:pt x="10063575" y="7764700"/>
                  <a:pt x="10061975" y="7763670"/>
                </a:cubicBezTo>
                <a:cubicBezTo>
                  <a:pt x="10069597" y="7761726"/>
                  <a:pt x="10077066" y="7757762"/>
                  <a:pt x="10081029" y="7751549"/>
                </a:cubicBezTo>
                <a:cubicBezTo>
                  <a:pt x="10082668" y="7752654"/>
                  <a:pt x="10084688" y="7752921"/>
                  <a:pt x="10086632" y="7753302"/>
                </a:cubicBezTo>
                <a:cubicBezTo>
                  <a:pt x="10087203" y="7755399"/>
                  <a:pt x="10088156" y="7757342"/>
                  <a:pt x="10089604" y="7758905"/>
                </a:cubicBezTo>
                <a:cubicBezTo>
                  <a:pt x="10095587" y="7765271"/>
                  <a:pt x="10104353" y="7765728"/>
                  <a:pt x="10111250" y="7760544"/>
                </a:cubicBezTo>
                <a:lnTo>
                  <a:pt x="10116700" y="7756466"/>
                </a:lnTo>
                <a:cubicBezTo>
                  <a:pt x="10123103" y="7751625"/>
                  <a:pt x="10123789" y="7740609"/>
                  <a:pt x="10118377" y="7734815"/>
                </a:cubicBezTo>
                <a:cubicBezTo>
                  <a:pt x="10113994" y="7730164"/>
                  <a:pt x="10108164" y="7728754"/>
                  <a:pt x="10102676" y="7730279"/>
                </a:cubicBezTo>
                <a:cubicBezTo>
                  <a:pt x="10098332" y="7724218"/>
                  <a:pt x="10089795" y="7722998"/>
                  <a:pt x="10083278" y="7725971"/>
                </a:cubicBezTo>
                <a:cubicBezTo>
                  <a:pt x="10083240" y="7725743"/>
                  <a:pt x="10083240" y="7725514"/>
                  <a:pt x="10083202" y="7725323"/>
                </a:cubicBezTo>
                <a:cubicBezTo>
                  <a:pt x="10087166" y="7722045"/>
                  <a:pt x="10089337" y="7717013"/>
                  <a:pt x="10088689" y="7711372"/>
                </a:cubicBezTo>
                <a:lnTo>
                  <a:pt x="10088080" y="7705997"/>
                </a:lnTo>
                <a:cubicBezTo>
                  <a:pt x="10089604" y="7701766"/>
                  <a:pt x="10089566" y="7697116"/>
                  <a:pt x="10086861" y="7692885"/>
                </a:cubicBezTo>
                <a:cubicBezTo>
                  <a:pt x="10085527" y="7690826"/>
                  <a:pt x="10083545" y="7689302"/>
                  <a:pt x="10081334" y="7688120"/>
                </a:cubicBezTo>
                <a:cubicBezTo>
                  <a:pt x="10078018" y="7685528"/>
                  <a:pt x="10073789" y="7684156"/>
                  <a:pt x="10069711" y="7684956"/>
                </a:cubicBezTo>
                <a:cubicBezTo>
                  <a:pt x="10067157" y="7685451"/>
                  <a:pt x="10064909" y="7686557"/>
                  <a:pt x="10063004" y="7687968"/>
                </a:cubicBezTo>
                <a:cubicBezTo>
                  <a:pt x="10059193" y="7685528"/>
                  <a:pt x="10054810" y="7683927"/>
                  <a:pt x="10049742" y="7683584"/>
                </a:cubicBezTo>
                <a:cubicBezTo>
                  <a:pt x="10041777" y="7683050"/>
                  <a:pt x="10034993" y="7686214"/>
                  <a:pt x="10029886" y="7691246"/>
                </a:cubicBezTo>
                <a:cubicBezTo>
                  <a:pt x="10027828" y="7690445"/>
                  <a:pt x="10025542" y="7690064"/>
                  <a:pt x="10023140" y="7690331"/>
                </a:cubicBezTo>
                <a:lnTo>
                  <a:pt x="10016358" y="7691131"/>
                </a:lnTo>
                <a:cubicBezTo>
                  <a:pt x="10014490" y="7691322"/>
                  <a:pt x="10012699" y="7691932"/>
                  <a:pt x="10011060" y="7692770"/>
                </a:cubicBezTo>
                <a:cubicBezTo>
                  <a:pt x="10015290" y="7688959"/>
                  <a:pt x="10017349" y="7682250"/>
                  <a:pt x="10016015" y="7677065"/>
                </a:cubicBezTo>
                <a:cubicBezTo>
                  <a:pt x="10013766" y="7668146"/>
                  <a:pt x="10005649" y="7665020"/>
                  <a:pt x="9997378" y="7665935"/>
                </a:cubicBezTo>
                <a:lnTo>
                  <a:pt x="9990596" y="7666736"/>
                </a:lnTo>
                <a:cubicBezTo>
                  <a:pt x="9982364" y="7667689"/>
                  <a:pt x="9977637" y="7678095"/>
                  <a:pt x="9979467" y="7685375"/>
                </a:cubicBezTo>
                <a:cubicBezTo>
                  <a:pt x="9981716" y="7694257"/>
                  <a:pt x="9989833" y="7697421"/>
                  <a:pt x="9998103" y="7696468"/>
                </a:cubicBezTo>
                <a:lnTo>
                  <a:pt x="10004848" y="7695706"/>
                </a:lnTo>
                <a:cubicBezTo>
                  <a:pt x="10005878" y="7695591"/>
                  <a:pt x="10006869" y="7695324"/>
                  <a:pt x="10007783" y="7694905"/>
                </a:cubicBezTo>
                <a:cubicBezTo>
                  <a:pt x="10004085" y="7698069"/>
                  <a:pt x="10001799" y="7702757"/>
                  <a:pt x="10002485" y="7707789"/>
                </a:cubicBezTo>
                <a:cubicBezTo>
                  <a:pt x="10003590" y="7715603"/>
                  <a:pt x="10010183" y="7722045"/>
                  <a:pt x="10018301" y="7721626"/>
                </a:cubicBezTo>
                <a:cubicBezTo>
                  <a:pt x="10018492" y="7722998"/>
                  <a:pt x="10018987" y="7724332"/>
                  <a:pt x="10019635" y="7725628"/>
                </a:cubicBezTo>
                <a:close/>
                <a:moveTo>
                  <a:pt x="10037508" y="7867314"/>
                </a:moveTo>
                <a:cubicBezTo>
                  <a:pt x="10040367" y="7865141"/>
                  <a:pt x="10042158" y="7861786"/>
                  <a:pt x="10042806" y="7858204"/>
                </a:cubicBezTo>
                <a:cubicBezTo>
                  <a:pt x="10050313" y="7858470"/>
                  <a:pt x="10057402" y="7854315"/>
                  <a:pt x="10059154" y="7846463"/>
                </a:cubicBezTo>
                <a:cubicBezTo>
                  <a:pt x="10060831" y="7838839"/>
                  <a:pt x="10055763" y="7829310"/>
                  <a:pt x="10047531" y="7828166"/>
                </a:cubicBezTo>
                <a:lnTo>
                  <a:pt x="10038004" y="7826832"/>
                </a:lnTo>
                <a:cubicBezTo>
                  <a:pt x="10029810" y="7825688"/>
                  <a:pt x="10021617" y="7829920"/>
                  <a:pt x="10019711" y="7838458"/>
                </a:cubicBezTo>
                <a:cubicBezTo>
                  <a:pt x="10019406" y="7839830"/>
                  <a:pt x="10019406" y="7841279"/>
                  <a:pt x="10019520" y="7842727"/>
                </a:cubicBezTo>
                <a:cubicBezTo>
                  <a:pt x="10019101" y="7842994"/>
                  <a:pt x="10018644" y="7843223"/>
                  <a:pt x="10018224" y="7843528"/>
                </a:cubicBezTo>
                <a:lnTo>
                  <a:pt x="10012776" y="7847607"/>
                </a:lnTo>
                <a:cubicBezTo>
                  <a:pt x="10006373" y="7852448"/>
                  <a:pt x="10005192" y="7863159"/>
                  <a:pt x="10010526" y="7869181"/>
                </a:cubicBezTo>
                <a:cubicBezTo>
                  <a:pt x="10016205" y="7875585"/>
                  <a:pt x="10025237" y="7876576"/>
                  <a:pt x="10032097" y="7871431"/>
                </a:cubicBezTo>
                <a:lnTo>
                  <a:pt x="10037508" y="7867314"/>
                </a:lnTo>
                <a:close/>
                <a:moveTo>
                  <a:pt x="10069673" y="7936841"/>
                </a:moveTo>
                <a:cubicBezTo>
                  <a:pt x="10076152" y="7933143"/>
                  <a:pt x="10080420" y="7922585"/>
                  <a:pt x="10075389" y="7915914"/>
                </a:cubicBezTo>
                <a:lnTo>
                  <a:pt x="10071273" y="7910463"/>
                </a:lnTo>
                <a:cubicBezTo>
                  <a:pt x="10066281" y="7903869"/>
                  <a:pt x="10058202" y="7900248"/>
                  <a:pt x="10050351" y="7904746"/>
                </a:cubicBezTo>
                <a:cubicBezTo>
                  <a:pt x="10043872" y="7908443"/>
                  <a:pt x="10039604" y="7919002"/>
                  <a:pt x="10044597" y="7925672"/>
                </a:cubicBezTo>
                <a:lnTo>
                  <a:pt x="10048713" y="7931123"/>
                </a:lnTo>
                <a:cubicBezTo>
                  <a:pt x="10053704" y="7937718"/>
                  <a:pt x="10061784" y="7941301"/>
                  <a:pt x="10069673" y="7936841"/>
                </a:cubicBezTo>
                <a:close/>
                <a:moveTo>
                  <a:pt x="10199779" y="7956243"/>
                </a:moveTo>
                <a:cubicBezTo>
                  <a:pt x="10192424" y="7946485"/>
                  <a:pt x="10180306" y="7949878"/>
                  <a:pt x="10174931" y="7957577"/>
                </a:cubicBezTo>
                <a:cubicBezTo>
                  <a:pt x="10174779" y="7957425"/>
                  <a:pt x="10174665" y="7957234"/>
                  <a:pt x="10174551" y="7957082"/>
                </a:cubicBezTo>
                <a:cubicBezTo>
                  <a:pt x="10176304" y="7952241"/>
                  <a:pt x="10175618" y="7946790"/>
                  <a:pt x="10172226" y="7942292"/>
                </a:cubicBezTo>
                <a:lnTo>
                  <a:pt x="10164033" y="7931390"/>
                </a:lnTo>
                <a:cubicBezTo>
                  <a:pt x="10159231" y="7924987"/>
                  <a:pt x="10148522" y="7923766"/>
                  <a:pt x="10142462" y="7929103"/>
                </a:cubicBezTo>
                <a:cubicBezTo>
                  <a:pt x="10140519" y="7930819"/>
                  <a:pt x="10139147" y="7932877"/>
                  <a:pt x="10138194" y="7935088"/>
                </a:cubicBezTo>
                <a:cubicBezTo>
                  <a:pt x="10133697" y="7934897"/>
                  <a:pt x="10129085" y="7935736"/>
                  <a:pt x="10124512" y="7938023"/>
                </a:cubicBezTo>
                <a:cubicBezTo>
                  <a:pt x="10117348" y="7941606"/>
                  <a:pt x="10113118" y="7947743"/>
                  <a:pt x="10111289" y="7954719"/>
                </a:cubicBezTo>
                <a:cubicBezTo>
                  <a:pt x="10109078" y="7955062"/>
                  <a:pt x="10106944" y="7955862"/>
                  <a:pt x="10105000" y="7957310"/>
                </a:cubicBezTo>
                <a:lnTo>
                  <a:pt x="10099551" y="7961427"/>
                </a:lnTo>
                <a:cubicBezTo>
                  <a:pt x="10098064" y="7962533"/>
                  <a:pt x="10096807" y="7963981"/>
                  <a:pt x="10095816" y="7965544"/>
                </a:cubicBezTo>
                <a:cubicBezTo>
                  <a:pt x="10097532" y="7960093"/>
                  <a:pt x="10095893" y="7953270"/>
                  <a:pt x="10092157" y="7949496"/>
                </a:cubicBezTo>
                <a:cubicBezTo>
                  <a:pt x="10085716" y="7942940"/>
                  <a:pt x="10077104" y="7944350"/>
                  <a:pt x="10070473" y="7949344"/>
                </a:cubicBezTo>
                <a:lnTo>
                  <a:pt x="10065023" y="7953422"/>
                </a:lnTo>
                <a:cubicBezTo>
                  <a:pt x="10058393" y="7958416"/>
                  <a:pt x="10059611" y="7969775"/>
                  <a:pt x="10064871" y="7975111"/>
                </a:cubicBezTo>
                <a:cubicBezTo>
                  <a:pt x="10071311" y="7981668"/>
                  <a:pt x="10079925" y="7980258"/>
                  <a:pt x="10086555" y="7975264"/>
                </a:cubicBezTo>
                <a:lnTo>
                  <a:pt x="10092005" y="7971148"/>
                </a:lnTo>
                <a:cubicBezTo>
                  <a:pt x="10092843" y="7970537"/>
                  <a:pt x="10093568" y="7969813"/>
                  <a:pt x="10094139" y="7969013"/>
                </a:cubicBezTo>
                <a:cubicBezTo>
                  <a:pt x="10092539" y="7973587"/>
                  <a:pt x="10092957" y="7978809"/>
                  <a:pt x="10096082" y="7982812"/>
                </a:cubicBezTo>
                <a:cubicBezTo>
                  <a:pt x="10100961" y="7988987"/>
                  <a:pt x="10109955" y="7991198"/>
                  <a:pt x="10116700" y="7986738"/>
                </a:cubicBezTo>
                <a:cubicBezTo>
                  <a:pt x="10117615" y="7987805"/>
                  <a:pt x="10118721" y="7988720"/>
                  <a:pt x="10119939" y="7989483"/>
                </a:cubicBezTo>
                <a:cubicBezTo>
                  <a:pt x="10113423" y="7993332"/>
                  <a:pt x="10109841" y="8000918"/>
                  <a:pt x="10115709" y="8008694"/>
                </a:cubicBezTo>
                <a:cubicBezTo>
                  <a:pt x="10124284" y="8020091"/>
                  <a:pt x="10140862" y="8015059"/>
                  <a:pt x="10144521" y="8005378"/>
                </a:cubicBezTo>
                <a:cubicBezTo>
                  <a:pt x="10152333" y="8008846"/>
                  <a:pt x="10161136" y="8010905"/>
                  <a:pt x="10167463" y="8007321"/>
                </a:cubicBezTo>
                <a:cubicBezTo>
                  <a:pt x="10176495" y="8002214"/>
                  <a:pt x="10185565" y="7991503"/>
                  <a:pt x="10185945" y="7980753"/>
                </a:cubicBezTo>
                <a:cubicBezTo>
                  <a:pt x="10197226" y="7981401"/>
                  <a:pt x="10208659" y="7968022"/>
                  <a:pt x="10199779" y="7956243"/>
                </a:cubicBezTo>
                <a:close/>
                <a:moveTo>
                  <a:pt x="10223064" y="7892357"/>
                </a:moveTo>
                <a:cubicBezTo>
                  <a:pt x="10224093" y="7884009"/>
                  <a:pt x="10217957" y="7876424"/>
                  <a:pt x="10209727" y="7875242"/>
                </a:cubicBezTo>
                <a:lnTo>
                  <a:pt x="10200199" y="7873908"/>
                </a:lnTo>
                <a:cubicBezTo>
                  <a:pt x="10192005" y="7872764"/>
                  <a:pt x="10184116" y="7879130"/>
                  <a:pt x="10183088" y="7887249"/>
                </a:cubicBezTo>
                <a:cubicBezTo>
                  <a:pt x="10182058" y="7895597"/>
                  <a:pt x="10188194" y="7903183"/>
                  <a:pt x="10196426" y="7904365"/>
                </a:cubicBezTo>
                <a:lnTo>
                  <a:pt x="10205954" y="7905698"/>
                </a:lnTo>
                <a:cubicBezTo>
                  <a:pt x="10214184" y="7906880"/>
                  <a:pt x="10222073" y="7900515"/>
                  <a:pt x="10223064" y="7892357"/>
                </a:cubicBezTo>
                <a:close/>
                <a:moveTo>
                  <a:pt x="10246235" y="7938633"/>
                </a:moveTo>
                <a:cubicBezTo>
                  <a:pt x="10234383" y="7922890"/>
                  <a:pt x="10209611" y="7940996"/>
                  <a:pt x="10221502" y="7956815"/>
                </a:cubicBezTo>
                <a:cubicBezTo>
                  <a:pt x="10233354" y="7972520"/>
                  <a:pt x="10258164" y="7954452"/>
                  <a:pt x="10246235" y="7938633"/>
                </a:cubicBezTo>
                <a:close/>
                <a:moveTo>
                  <a:pt x="10283506" y="7874861"/>
                </a:moveTo>
                <a:cubicBezTo>
                  <a:pt x="10271617" y="7859042"/>
                  <a:pt x="10248521" y="7879283"/>
                  <a:pt x="10260335" y="7894949"/>
                </a:cubicBezTo>
                <a:cubicBezTo>
                  <a:pt x="10272226" y="7910768"/>
                  <a:pt x="10295320" y="7890527"/>
                  <a:pt x="10283506" y="7874861"/>
                </a:cubicBezTo>
                <a:close/>
                <a:moveTo>
                  <a:pt x="10307592" y="7801369"/>
                </a:moveTo>
                <a:lnTo>
                  <a:pt x="10318491" y="7793174"/>
                </a:lnTo>
                <a:cubicBezTo>
                  <a:pt x="10325122" y="7788218"/>
                  <a:pt x="10327713" y="7779222"/>
                  <a:pt x="10322950" y="7771942"/>
                </a:cubicBezTo>
                <a:cubicBezTo>
                  <a:pt x="10318681" y="7765347"/>
                  <a:pt x="10308392" y="7762450"/>
                  <a:pt x="10301724" y="7767444"/>
                </a:cubicBezTo>
                <a:lnTo>
                  <a:pt x="10290824" y="7775640"/>
                </a:lnTo>
                <a:cubicBezTo>
                  <a:pt x="10284192" y="7780595"/>
                  <a:pt x="10281601" y="7789591"/>
                  <a:pt x="10286326" y="7796871"/>
                </a:cubicBezTo>
                <a:cubicBezTo>
                  <a:pt x="10290671" y="7803503"/>
                  <a:pt x="10300961" y="7806401"/>
                  <a:pt x="10307592" y="7801369"/>
                </a:cubicBezTo>
                <a:close/>
                <a:moveTo>
                  <a:pt x="10367539" y="7817074"/>
                </a:moveTo>
                <a:cubicBezTo>
                  <a:pt x="10357820" y="7809259"/>
                  <a:pt x="10345054" y="7806057"/>
                  <a:pt x="10333430" y="7811699"/>
                </a:cubicBezTo>
                <a:cubicBezTo>
                  <a:pt x="10329620" y="7813529"/>
                  <a:pt x="10326456" y="7816616"/>
                  <a:pt x="10324665" y="7820314"/>
                </a:cubicBezTo>
                <a:cubicBezTo>
                  <a:pt x="10321083" y="7820428"/>
                  <a:pt x="10317500" y="7821762"/>
                  <a:pt x="10314833" y="7824469"/>
                </a:cubicBezTo>
                <a:lnTo>
                  <a:pt x="10310336" y="7829005"/>
                </a:lnTo>
                <a:cubicBezTo>
                  <a:pt x="10304886" y="7834532"/>
                  <a:pt x="10305077" y="7843947"/>
                  <a:pt x="10310602" y="7849322"/>
                </a:cubicBezTo>
                <a:cubicBezTo>
                  <a:pt x="10313537" y="7852181"/>
                  <a:pt x="10317424" y="7853286"/>
                  <a:pt x="10321311" y="7853096"/>
                </a:cubicBezTo>
                <a:cubicBezTo>
                  <a:pt x="10323027" y="7857784"/>
                  <a:pt x="10326456" y="7861824"/>
                  <a:pt x="10331449" y="7862549"/>
                </a:cubicBezTo>
                <a:lnTo>
                  <a:pt x="10340976" y="7863921"/>
                </a:lnTo>
                <a:cubicBezTo>
                  <a:pt x="10349170" y="7865065"/>
                  <a:pt x="10357439" y="7861519"/>
                  <a:pt x="10359650" y="7852829"/>
                </a:cubicBezTo>
                <a:cubicBezTo>
                  <a:pt x="10360373" y="7850046"/>
                  <a:pt x="10359878" y="7846920"/>
                  <a:pt x="10358850" y="7843985"/>
                </a:cubicBezTo>
                <a:cubicBezTo>
                  <a:pt x="10362813" y="7843718"/>
                  <a:pt x="10366700" y="7841965"/>
                  <a:pt x="10369444" y="7838687"/>
                </a:cubicBezTo>
                <a:cubicBezTo>
                  <a:pt x="10374703" y="7832397"/>
                  <a:pt x="10374017" y="7822258"/>
                  <a:pt x="10367539" y="7817074"/>
                </a:cubicBezTo>
                <a:close/>
                <a:moveTo>
                  <a:pt x="10393948" y="7798662"/>
                </a:moveTo>
                <a:cubicBezTo>
                  <a:pt x="10393948" y="7795651"/>
                  <a:pt x="10393910" y="7792640"/>
                  <a:pt x="10393910" y="7789629"/>
                </a:cubicBezTo>
                <a:cubicBezTo>
                  <a:pt x="10393910" y="7787685"/>
                  <a:pt x="10393491" y="7785855"/>
                  <a:pt x="10392767" y="7784140"/>
                </a:cubicBezTo>
                <a:cubicBezTo>
                  <a:pt x="10393948" y="7779603"/>
                  <a:pt x="10393339" y="7774648"/>
                  <a:pt x="10390366" y="7770684"/>
                </a:cubicBezTo>
                <a:lnTo>
                  <a:pt x="10386250" y="7765233"/>
                </a:lnTo>
                <a:cubicBezTo>
                  <a:pt x="10381258" y="7758600"/>
                  <a:pt x="10371121" y="7757648"/>
                  <a:pt x="10364718" y="7762679"/>
                </a:cubicBezTo>
                <a:cubicBezTo>
                  <a:pt x="10358087" y="7767901"/>
                  <a:pt x="10357173" y="7777583"/>
                  <a:pt x="10362165" y="7784216"/>
                </a:cubicBezTo>
                <a:lnTo>
                  <a:pt x="10365405" y="7788523"/>
                </a:lnTo>
                <a:cubicBezTo>
                  <a:pt x="10365366" y="7788867"/>
                  <a:pt x="10365214" y="7789133"/>
                  <a:pt x="10365214" y="7789476"/>
                </a:cubicBezTo>
                <a:lnTo>
                  <a:pt x="10365252" y="7798510"/>
                </a:lnTo>
                <a:cubicBezTo>
                  <a:pt x="10365291" y="7806287"/>
                  <a:pt x="10371730" y="7812881"/>
                  <a:pt x="10379543" y="7812919"/>
                </a:cubicBezTo>
                <a:cubicBezTo>
                  <a:pt x="10387241" y="7812995"/>
                  <a:pt x="10393987" y="7806439"/>
                  <a:pt x="10393948" y="7798662"/>
                </a:cubicBezTo>
                <a:close/>
                <a:moveTo>
                  <a:pt x="10415023" y="7813681"/>
                </a:moveTo>
                <a:cubicBezTo>
                  <a:pt x="10401914" y="7800683"/>
                  <a:pt x="10384612" y="7823668"/>
                  <a:pt x="10397569" y="7836514"/>
                </a:cubicBezTo>
                <a:cubicBezTo>
                  <a:pt x="10410678" y="7849474"/>
                  <a:pt x="10427981" y="7826527"/>
                  <a:pt x="10415023" y="7813681"/>
                </a:cubicBezTo>
                <a:close/>
                <a:moveTo>
                  <a:pt x="10457706" y="7743544"/>
                </a:moveTo>
                <a:cubicBezTo>
                  <a:pt x="10454695" y="7740380"/>
                  <a:pt x="10451075" y="7738779"/>
                  <a:pt x="10447302" y="7738512"/>
                </a:cubicBezTo>
                <a:cubicBezTo>
                  <a:pt x="10450656" y="7736683"/>
                  <a:pt x="10453286" y="7733633"/>
                  <a:pt x="10454390" y="7729288"/>
                </a:cubicBezTo>
                <a:cubicBezTo>
                  <a:pt x="10454886" y="7727267"/>
                  <a:pt x="10454886" y="7725056"/>
                  <a:pt x="10454467" y="7722884"/>
                </a:cubicBezTo>
                <a:cubicBezTo>
                  <a:pt x="10456601" y="7722541"/>
                  <a:pt x="10458697" y="7721740"/>
                  <a:pt x="10460565" y="7720330"/>
                </a:cubicBezTo>
                <a:lnTo>
                  <a:pt x="10466014" y="7716213"/>
                </a:lnTo>
                <a:cubicBezTo>
                  <a:pt x="10472416" y="7711410"/>
                  <a:pt x="10474932" y="7701538"/>
                  <a:pt x="10469749" y="7694829"/>
                </a:cubicBezTo>
                <a:cubicBezTo>
                  <a:pt x="10464795" y="7688425"/>
                  <a:pt x="10455229" y="7685947"/>
                  <a:pt x="10448369" y="7691093"/>
                </a:cubicBezTo>
                <a:lnTo>
                  <a:pt x="10442920" y="7695210"/>
                </a:lnTo>
                <a:cubicBezTo>
                  <a:pt x="10438499" y="7698526"/>
                  <a:pt x="10436022" y="7704244"/>
                  <a:pt x="10436556" y="7709695"/>
                </a:cubicBezTo>
                <a:lnTo>
                  <a:pt x="10433735" y="7709314"/>
                </a:lnTo>
                <a:cubicBezTo>
                  <a:pt x="10425542" y="7708170"/>
                  <a:pt x="10417272" y="7711753"/>
                  <a:pt x="10415099" y="7720406"/>
                </a:cubicBezTo>
                <a:cubicBezTo>
                  <a:pt x="10413232" y="7727763"/>
                  <a:pt x="10417958" y="7737864"/>
                  <a:pt x="10426190" y="7739046"/>
                </a:cubicBezTo>
                <a:lnTo>
                  <a:pt x="10435717" y="7740380"/>
                </a:lnTo>
                <a:cubicBezTo>
                  <a:pt x="10436936" y="7740533"/>
                  <a:pt x="10438079" y="7740380"/>
                  <a:pt x="10439299" y="7740380"/>
                </a:cubicBezTo>
                <a:cubicBezTo>
                  <a:pt x="10438194" y="7740913"/>
                  <a:pt x="10437088" y="7741295"/>
                  <a:pt x="10436060" y="7742057"/>
                </a:cubicBezTo>
                <a:lnTo>
                  <a:pt x="10430610" y="7746174"/>
                </a:lnTo>
                <a:cubicBezTo>
                  <a:pt x="10424169" y="7751015"/>
                  <a:pt x="10423674" y="7762107"/>
                  <a:pt x="10429124" y="7767825"/>
                </a:cubicBezTo>
                <a:cubicBezTo>
                  <a:pt x="10435183" y="7774191"/>
                  <a:pt x="10443872" y="7774495"/>
                  <a:pt x="10450770" y="7769312"/>
                </a:cubicBezTo>
                <a:lnTo>
                  <a:pt x="10456220" y="7765233"/>
                </a:lnTo>
                <a:cubicBezTo>
                  <a:pt x="10462622" y="7760354"/>
                  <a:pt x="10463156" y="7749262"/>
                  <a:pt x="10457706" y="7743544"/>
                </a:cubicBezTo>
                <a:close/>
                <a:moveTo>
                  <a:pt x="10492805" y="7736759"/>
                </a:moveTo>
                <a:cubicBezTo>
                  <a:pt x="10482363" y="7722884"/>
                  <a:pt x="10462013" y="7735348"/>
                  <a:pt x="10465404" y="7749300"/>
                </a:cubicBezTo>
                <a:cubicBezTo>
                  <a:pt x="10464185" y="7754103"/>
                  <a:pt x="10464909" y="7759477"/>
                  <a:pt x="10469254" y="7763785"/>
                </a:cubicBezTo>
                <a:cubicBezTo>
                  <a:pt x="10477828" y="7772285"/>
                  <a:pt x="10488232" y="7765461"/>
                  <a:pt x="10490823" y="7756199"/>
                </a:cubicBezTo>
                <a:cubicBezTo>
                  <a:pt x="10495891" y="7751434"/>
                  <a:pt x="10498179" y="7743925"/>
                  <a:pt x="10492805" y="7736759"/>
                </a:cubicBezTo>
                <a:close/>
                <a:moveTo>
                  <a:pt x="10548255" y="7712363"/>
                </a:moveTo>
                <a:cubicBezTo>
                  <a:pt x="10551189" y="7706912"/>
                  <a:pt x="10550770" y="7699365"/>
                  <a:pt x="10546578" y="7694905"/>
                </a:cubicBezTo>
                <a:cubicBezTo>
                  <a:pt x="10540594" y="7688539"/>
                  <a:pt x="10531830" y="7688044"/>
                  <a:pt x="10524932" y="7693228"/>
                </a:cubicBezTo>
                <a:lnTo>
                  <a:pt x="10519482" y="7697345"/>
                </a:lnTo>
                <a:cubicBezTo>
                  <a:pt x="10516243" y="7699746"/>
                  <a:pt x="10514489" y="7703749"/>
                  <a:pt x="10514223" y="7707865"/>
                </a:cubicBezTo>
                <a:cubicBezTo>
                  <a:pt x="10514185" y="7707827"/>
                  <a:pt x="10514146" y="7707712"/>
                  <a:pt x="10514071" y="7707675"/>
                </a:cubicBezTo>
                <a:lnTo>
                  <a:pt x="10509535" y="7703177"/>
                </a:lnTo>
                <a:cubicBezTo>
                  <a:pt x="10504200" y="7697878"/>
                  <a:pt x="10493757" y="7699136"/>
                  <a:pt x="10489299" y="7704930"/>
                </a:cubicBezTo>
                <a:cubicBezTo>
                  <a:pt x="10484230" y="7711525"/>
                  <a:pt x="10485298" y="7719491"/>
                  <a:pt x="10491052" y="7725171"/>
                </a:cubicBezTo>
                <a:lnTo>
                  <a:pt x="10495587" y="7729669"/>
                </a:lnTo>
                <a:cubicBezTo>
                  <a:pt x="10500923" y="7734967"/>
                  <a:pt x="10511364" y="7733748"/>
                  <a:pt x="10515823" y="7727915"/>
                </a:cubicBezTo>
                <a:cubicBezTo>
                  <a:pt x="10517805" y="7725323"/>
                  <a:pt x="10518605" y="7722502"/>
                  <a:pt x="10518796" y="7719682"/>
                </a:cubicBezTo>
                <a:cubicBezTo>
                  <a:pt x="10519025" y="7719911"/>
                  <a:pt x="10519291" y="7720025"/>
                  <a:pt x="10519558" y="7720254"/>
                </a:cubicBezTo>
                <a:cubicBezTo>
                  <a:pt x="10517386" y="7725704"/>
                  <a:pt x="10518644" y="7732718"/>
                  <a:pt x="10523178" y="7736416"/>
                </a:cubicBezTo>
                <a:cubicBezTo>
                  <a:pt x="10529467" y="7741561"/>
                  <a:pt x="10537775" y="7741028"/>
                  <a:pt x="10543453" y="7735272"/>
                </a:cubicBezTo>
                <a:lnTo>
                  <a:pt x="10547950" y="7730736"/>
                </a:lnTo>
                <a:cubicBezTo>
                  <a:pt x="10552599" y="7725933"/>
                  <a:pt x="10552408" y="7717547"/>
                  <a:pt x="10548255" y="7712363"/>
                </a:cubicBezTo>
                <a:close/>
                <a:moveTo>
                  <a:pt x="10595129" y="7668680"/>
                </a:moveTo>
                <a:lnTo>
                  <a:pt x="10591013" y="7663229"/>
                </a:lnTo>
                <a:cubicBezTo>
                  <a:pt x="10586213" y="7656825"/>
                  <a:pt x="10576342" y="7654309"/>
                  <a:pt x="10569635" y="7659455"/>
                </a:cubicBezTo>
                <a:cubicBezTo>
                  <a:pt x="10563728" y="7663991"/>
                  <a:pt x="10561440" y="7672415"/>
                  <a:pt x="10565099" y="7679086"/>
                </a:cubicBezTo>
                <a:lnTo>
                  <a:pt x="10564871" y="7679086"/>
                </a:lnTo>
                <a:cubicBezTo>
                  <a:pt x="10557135" y="7679124"/>
                  <a:pt x="10550046" y="7683965"/>
                  <a:pt x="10549322" y="7692161"/>
                </a:cubicBezTo>
                <a:cubicBezTo>
                  <a:pt x="10548712" y="7699326"/>
                  <a:pt x="10554619" y="7707751"/>
                  <a:pt x="10562394" y="7707712"/>
                </a:cubicBezTo>
                <a:cubicBezTo>
                  <a:pt x="10565404" y="7707712"/>
                  <a:pt x="10568415" y="7707675"/>
                  <a:pt x="10571426" y="7707675"/>
                </a:cubicBezTo>
                <a:cubicBezTo>
                  <a:pt x="10579162" y="7707636"/>
                  <a:pt x="10586250" y="7702834"/>
                  <a:pt x="10586974" y="7694600"/>
                </a:cubicBezTo>
                <a:cubicBezTo>
                  <a:pt x="10587051" y="7693800"/>
                  <a:pt x="10586745" y="7692961"/>
                  <a:pt x="10586670" y="7692161"/>
                </a:cubicBezTo>
                <a:cubicBezTo>
                  <a:pt x="10588308" y="7691703"/>
                  <a:pt x="10589909" y="7691131"/>
                  <a:pt x="10591357" y="7690026"/>
                </a:cubicBezTo>
                <a:cubicBezTo>
                  <a:pt x="10597759" y="7685147"/>
                  <a:pt x="10600275" y="7675541"/>
                  <a:pt x="10595129" y="7668680"/>
                </a:cubicBezTo>
                <a:close/>
                <a:moveTo>
                  <a:pt x="10605457" y="7239964"/>
                </a:moveTo>
                <a:lnTo>
                  <a:pt x="10614489" y="7239927"/>
                </a:lnTo>
                <a:cubicBezTo>
                  <a:pt x="10622264" y="7239888"/>
                  <a:pt x="10629048" y="7233942"/>
                  <a:pt x="10629276" y="7225975"/>
                </a:cubicBezTo>
                <a:cubicBezTo>
                  <a:pt x="10629505" y="7218428"/>
                  <a:pt x="10623141" y="7211147"/>
                  <a:pt x="10615366" y="7211185"/>
                </a:cubicBezTo>
                <a:lnTo>
                  <a:pt x="10609421" y="7211185"/>
                </a:lnTo>
                <a:cubicBezTo>
                  <a:pt x="10618796" y="7208632"/>
                  <a:pt x="10625656" y="7198149"/>
                  <a:pt x="10617081" y="7189610"/>
                </a:cubicBezTo>
                <a:cubicBezTo>
                  <a:pt x="10609764" y="7182368"/>
                  <a:pt x="10599436" y="7184846"/>
                  <a:pt x="10594101" y="7190716"/>
                </a:cubicBezTo>
                <a:lnTo>
                  <a:pt x="10593681" y="7190716"/>
                </a:lnTo>
                <a:cubicBezTo>
                  <a:pt x="10594138" y="7187438"/>
                  <a:pt x="10593224" y="7183931"/>
                  <a:pt x="10589947" y="7180691"/>
                </a:cubicBezTo>
                <a:cubicBezTo>
                  <a:pt x="10585488" y="7176269"/>
                  <a:pt x="10579962" y="7175621"/>
                  <a:pt x="10575046" y="7176955"/>
                </a:cubicBezTo>
                <a:cubicBezTo>
                  <a:pt x="10576570" y="7175659"/>
                  <a:pt x="10577942" y="7174287"/>
                  <a:pt x="10578819" y="7172648"/>
                </a:cubicBezTo>
                <a:cubicBezTo>
                  <a:pt x="10583011" y="7173258"/>
                  <a:pt x="10587356" y="7172914"/>
                  <a:pt x="10591852" y="7171238"/>
                </a:cubicBezTo>
                <a:cubicBezTo>
                  <a:pt x="10598865" y="7168569"/>
                  <a:pt x="10603400" y="7163271"/>
                  <a:pt x="10605800" y="7156981"/>
                </a:cubicBezTo>
                <a:cubicBezTo>
                  <a:pt x="10607859" y="7156867"/>
                  <a:pt x="10609954" y="7156295"/>
                  <a:pt x="10611898" y="7155152"/>
                </a:cubicBezTo>
                <a:lnTo>
                  <a:pt x="10617386" y="7151873"/>
                </a:lnTo>
                <a:cubicBezTo>
                  <a:pt x="10618872" y="7150959"/>
                  <a:pt x="10620168" y="7149739"/>
                  <a:pt x="10621273" y="7148366"/>
                </a:cubicBezTo>
                <a:cubicBezTo>
                  <a:pt x="10619139" y="7153284"/>
                  <a:pt x="10620016" y="7159764"/>
                  <a:pt x="10623141" y="7163690"/>
                </a:cubicBezTo>
                <a:cubicBezTo>
                  <a:pt x="10628514" y="7170399"/>
                  <a:pt x="10636669" y="7169942"/>
                  <a:pt x="10643339" y="7165901"/>
                </a:cubicBezTo>
                <a:lnTo>
                  <a:pt x="10648789" y="7162623"/>
                </a:lnTo>
                <a:cubicBezTo>
                  <a:pt x="10655457" y="7158620"/>
                  <a:pt x="10655382" y="7147909"/>
                  <a:pt x="10650998" y="7142420"/>
                </a:cubicBezTo>
                <a:cubicBezTo>
                  <a:pt x="10645625" y="7135711"/>
                  <a:pt x="10637470" y="7136169"/>
                  <a:pt x="10630800" y="7140209"/>
                </a:cubicBezTo>
                <a:lnTo>
                  <a:pt x="10625350" y="7143488"/>
                </a:lnTo>
                <a:cubicBezTo>
                  <a:pt x="10624512" y="7143983"/>
                  <a:pt x="10623788" y="7144593"/>
                  <a:pt x="10623179" y="7145279"/>
                </a:cubicBezTo>
                <a:cubicBezTo>
                  <a:pt x="10625084" y="7141162"/>
                  <a:pt x="10625236" y="7136245"/>
                  <a:pt x="10622684" y="7132242"/>
                </a:cubicBezTo>
                <a:cubicBezTo>
                  <a:pt x="10618720" y="7125991"/>
                  <a:pt x="10610602" y="7123094"/>
                  <a:pt x="10603818" y="7126601"/>
                </a:cubicBezTo>
                <a:cubicBezTo>
                  <a:pt x="10603095" y="7125534"/>
                  <a:pt x="10602142" y="7124581"/>
                  <a:pt x="10601075" y="7123742"/>
                </a:cubicBezTo>
                <a:cubicBezTo>
                  <a:pt x="10607515" y="7120807"/>
                  <a:pt x="10611593" y="7114098"/>
                  <a:pt x="10606868" y="7106284"/>
                </a:cubicBezTo>
                <a:cubicBezTo>
                  <a:pt x="10599970" y="7094849"/>
                  <a:pt x="10584040" y="7097936"/>
                  <a:pt x="10579695" y="7106589"/>
                </a:cubicBezTo>
                <a:cubicBezTo>
                  <a:pt x="10572760" y="7102625"/>
                  <a:pt x="10564756" y="7099842"/>
                  <a:pt x="10558506" y="7102586"/>
                </a:cubicBezTo>
                <a:cubicBezTo>
                  <a:pt x="10549589" y="7106475"/>
                  <a:pt x="10540099" y="7115585"/>
                  <a:pt x="10538728" y="7125572"/>
                </a:cubicBezTo>
                <a:cubicBezTo>
                  <a:pt x="10528285" y="7123895"/>
                  <a:pt x="10516357" y="7135216"/>
                  <a:pt x="10523484" y="7147071"/>
                </a:cubicBezTo>
                <a:cubicBezTo>
                  <a:pt x="10529391" y="7156867"/>
                  <a:pt x="10540976" y="7154885"/>
                  <a:pt x="10546769" y="7148214"/>
                </a:cubicBezTo>
                <a:cubicBezTo>
                  <a:pt x="10546883" y="7148366"/>
                  <a:pt x="10546997" y="7148557"/>
                  <a:pt x="10547112" y="7148710"/>
                </a:cubicBezTo>
                <a:cubicBezTo>
                  <a:pt x="10545015" y="7153055"/>
                  <a:pt x="10545130" y="7158201"/>
                  <a:pt x="10547874" y="7162737"/>
                </a:cubicBezTo>
                <a:lnTo>
                  <a:pt x="10554467" y="7173677"/>
                </a:lnTo>
                <a:cubicBezTo>
                  <a:pt x="10557324" y="7178442"/>
                  <a:pt x="10563422" y="7180805"/>
                  <a:pt x="10568872" y="7180005"/>
                </a:cubicBezTo>
                <a:cubicBezTo>
                  <a:pt x="10563270" y="7184426"/>
                  <a:pt x="10560908" y="7192088"/>
                  <a:pt x="10567424" y="7198568"/>
                </a:cubicBezTo>
                <a:cubicBezTo>
                  <a:pt x="10568338" y="7199445"/>
                  <a:pt x="10569406" y="7199788"/>
                  <a:pt x="10570397" y="7200398"/>
                </a:cubicBezTo>
                <a:cubicBezTo>
                  <a:pt x="10570015" y="7201427"/>
                  <a:pt x="10569520" y="7202380"/>
                  <a:pt x="10569367" y="7203561"/>
                </a:cubicBezTo>
                <a:cubicBezTo>
                  <a:pt x="10568606" y="7210613"/>
                  <a:pt x="10574322" y="7219419"/>
                  <a:pt x="10582134" y="7219381"/>
                </a:cubicBezTo>
                <a:lnTo>
                  <a:pt x="10591166" y="7219342"/>
                </a:lnTo>
                <a:cubicBezTo>
                  <a:pt x="10592157" y="7219342"/>
                  <a:pt x="10593110" y="7219038"/>
                  <a:pt x="10594063" y="7218885"/>
                </a:cubicBezTo>
                <a:cubicBezTo>
                  <a:pt x="10592920" y="7220829"/>
                  <a:pt x="10591661" y="7222773"/>
                  <a:pt x="10591586" y="7225213"/>
                </a:cubicBezTo>
                <a:cubicBezTo>
                  <a:pt x="10591319" y="7232760"/>
                  <a:pt x="10597683" y="7240003"/>
                  <a:pt x="10605457" y="7239964"/>
                </a:cubicBezTo>
                <a:close/>
                <a:moveTo>
                  <a:pt x="10615786" y="7467111"/>
                </a:moveTo>
                <a:cubicBezTo>
                  <a:pt x="10617309" y="7475573"/>
                  <a:pt x="10623827" y="7479537"/>
                  <a:pt x="10631905" y="7479499"/>
                </a:cubicBezTo>
                <a:lnTo>
                  <a:pt x="10640937" y="7479461"/>
                </a:lnTo>
                <a:cubicBezTo>
                  <a:pt x="10648484" y="7479423"/>
                  <a:pt x="10654543" y="7470313"/>
                  <a:pt x="10653323" y="7463337"/>
                </a:cubicBezTo>
                <a:cubicBezTo>
                  <a:pt x="10651837" y="7454875"/>
                  <a:pt x="10645282" y="7450910"/>
                  <a:pt x="10637203" y="7450949"/>
                </a:cubicBezTo>
                <a:cubicBezTo>
                  <a:pt x="10634193" y="7450949"/>
                  <a:pt x="10631182" y="7450949"/>
                  <a:pt x="10628171" y="7450986"/>
                </a:cubicBezTo>
                <a:cubicBezTo>
                  <a:pt x="10620625" y="7451063"/>
                  <a:pt x="10614566" y="7460135"/>
                  <a:pt x="10615786" y="7467111"/>
                </a:cubicBezTo>
                <a:close/>
                <a:moveTo>
                  <a:pt x="10622988" y="7424418"/>
                </a:moveTo>
                <a:cubicBezTo>
                  <a:pt x="10635945" y="7437226"/>
                  <a:pt x="10658773" y="7419768"/>
                  <a:pt x="10645664" y="7406770"/>
                </a:cubicBezTo>
                <a:cubicBezTo>
                  <a:pt x="10632706" y="7393924"/>
                  <a:pt x="10609879" y="7411382"/>
                  <a:pt x="10622988" y="7424418"/>
                </a:cubicBezTo>
                <a:close/>
                <a:moveTo>
                  <a:pt x="10666471" y="7373302"/>
                </a:moveTo>
                <a:cubicBezTo>
                  <a:pt x="10662851" y="7369719"/>
                  <a:pt x="10658735" y="7368804"/>
                  <a:pt x="10654886" y="7369376"/>
                </a:cubicBezTo>
                <a:cubicBezTo>
                  <a:pt x="10659612" y="7363735"/>
                  <a:pt x="10657248" y="7354090"/>
                  <a:pt x="10651837" y="7349936"/>
                </a:cubicBezTo>
                <a:cubicBezTo>
                  <a:pt x="10645053" y="7344713"/>
                  <a:pt x="10637164" y="7347076"/>
                  <a:pt x="10631677" y="7352604"/>
                </a:cubicBezTo>
                <a:lnTo>
                  <a:pt x="10627180" y="7357140"/>
                </a:lnTo>
                <a:cubicBezTo>
                  <a:pt x="10621693" y="7362667"/>
                  <a:pt x="10624245" y="7372997"/>
                  <a:pt x="10629848" y="7377266"/>
                </a:cubicBezTo>
                <a:cubicBezTo>
                  <a:pt x="10634078" y="7380506"/>
                  <a:pt x="10638689" y="7380582"/>
                  <a:pt x="10642957" y="7379019"/>
                </a:cubicBezTo>
                <a:cubicBezTo>
                  <a:pt x="10641128" y="7383594"/>
                  <a:pt x="10641471" y="7388930"/>
                  <a:pt x="10646044" y="7393428"/>
                </a:cubicBezTo>
                <a:cubicBezTo>
                  <a:pt x="10659192" y="7406541"/>
                  <a:pt x="10679619" y="7386300"/>
                  <a:pt x="10666471" y="7373302"/>
                </a:cubicBezTo>
                <a:close/>
                <a:moveTo>
                  <a:pt x="10662203" y="7288184"/>
                </a:moveTo>
                <a:cubicBezTo>
                  <a:pt x="10660450" y="7286507"/>
                  <a:pt x="10658239" y="7285478"/>
                  <a:pt x="10655991" y="7284753"/>
                </a:cubicBezTo>
                <a:cubicBezTo>
                  <a:pt x="10655457" y="7282619"/>
                  <a:pt x="10654543" y="7280560"/>
                  <a:pt x="10652828" y="7278883"/>
                </a:cubicBezTo>
                <a:cubicBezTo>
                  <a:pt x="10647455" y="7273623"/>
                  <a:pt x="10638194" y="7272403"/>
                  <a:pt x="10632516" y="7278121"/>
                </a:cubicBezTo>
                <a:lnTo>
                  <a:pt x="10628018" y="7282657"/>
                </a:lnTo>
                <a:cubicBezTo>
                  <a:pt x="10622721" y="7287994"/>
                  <a:pt x="10621578" y="7297332"/>
                  <a:pt x="10627257" y="7302974"/>
                </a:cubicBezTo>
                <a:cubicBezTo>
                  <a:pt x="10627257" y="7302974"/>
                  <a:pt x="10627295" y="7302974"/>
                  <a:pt x="10627295" y="7303012"/>
                </a:cubicBezTo>
                <a:cubicBezTo>
                  <a:pt x="10623216" y="7308501"/>
                  <a:pt x="10622759" y="7316696"/>
                  <a:pt x="10627980" y="7321690"/>
                </a:cubicBezTo>
                <a:cubicBezTo>
                  <a:pt x="10633507" y="7326950"/>
                  <a:pt x="10642614" y="7327827"/>
                  <a:pt x="10648293" y="7322109"/>
                </a:cubicBezTo>
                <a:lnTo>
                  <a:pt x="10661784" y="7308501"/>
                </a:lnTo>
                <a:cubicBezTo>
                  <a:pt x="10667081" y="7303165"/>
                  <a:pt x="10667919" y="7293635"/>
                  <a:pt x="10662203" y="7288184"/>
                </a:cubicBezTo>
                <a:close/>
                <a:moveTo>
                  <a:pt x="10656334" y="7237449"/>
                </a:moveTo>
                <a:cubicBezTo>
                  <a:pt x="10643225" y="7224450"/>
                  <a:pt x="10624818" y="7246521"/>
                  <a:pt x="10637889" y="7259481"/>
                </a:cubicBezTo>
                <a:cubicBezTo>
                  <a:pt x="10650960" y="7272479"/>
                  <a:pt x="10669405" y="7250447"/>
                  <a:pt x="10656334" y="7237449"/>
                </a:cubicBezTo>
                <a:close/>
                <a:moveTo>
                  <a:pt x="10635526" y="7639290"/>
                </a:moveTo>
                <a:lnTo>
                  <a:pt x="10630991" y="7634793"/>
                </a:lnTo>
                <a:cubicBezTo>
                  <a:pt x="10625465" y="7629341"/>
                  <a:pt x="10615404" y="7631134"/>
                  <a:pt x="10610754" y="7636736"/>
                </a:cubicBezTo>
                <a:cubicBezTo>
                  <a:pt x="10605420" y="7643140"/>
                  <a:pt x="10607134" y="7651488"/>
                  <a:pt x="10612698" y="7656977"/>
                </a:cubicBezTo>
                <a:lnTo>
                  <a:pt x="10617234" y="7661475"/>
                </a:lnTo>
                <a:cubicBezTo>
                  <a:pt x="10622759" y="7666964"/>
                  <a:pt x="10632820" y="7665135"/>
                  <a:pt x="10637470" y="7659569"/>
                </a:cubicBezTo>
                <a:cubicBezTo>
                  <a:pt x="10642767" y="7653089"/>
                  <a:pt x="10641052" y="7644779"/>
                  <a:pt x="10635526" y="7639290"/>
                </a:cubicBezTo>
                <a:close/>
                <a:moveTo>
                  <a:pt x="10643453" y="7494480"/>
                </a:moveTo>
                <a:cubicBezTo>
                  <a:pt x="10630343" y="7481481"/>
                  <a:pt x="10613004" y="7504428"/>
                  <a:pt x="10625998" y="7517275"/>
                </a:cubicBezTo>
                <a:cubicBezTo>
                  <a:pt x="10639109" y="7530272"/>
                  <a:pt x="10656410" y="7507287"/>
                  <a:pt x="10643453" y="7494480"/>
                </a:cubicBezTo>
                <a:close/>
                <a:moveTo>
                  <a:pt x="10675846" y="7541441"/>
                </a:moveTo>
                <a:lnTo>
                  <a:pt x="10675808" y="7532407"/>
                </a:lnTo>
                <a:cubicBezTo>
                  <a:pt x="10675769" y="7524631"/>
                  <a:pt x="10669330" y="7517999"/>
                  <a:pt x="10661517" y="7517960"/>
                </a:cubicBezTo>
                <a:cubicBezTo>
                  <a:pt x="10653780" y="7517960"/>
                  <a:pt x="10647035" y="7524479"/>
                  <a:pt x="10647073" y="7532255"/>
                </a:cubicBezTo>
                <a:cubicBezTo>
                  <a:pt x="10647073" y="7535266"/>
                  <a:pt x="10647112" y="7538277"/>
                  <a:pt x="10647112" y="7541289"/>
                </a:cubicBezTo>
                <a:cubicBezTo>
                  <a:pt x="10647150" y="7549065"/>
                  <a:pt x="10653590" y="7555659"/>
                  <a:pt x="10661403" y="7555697"/>
                </a:cubicBezTo>
                <a:cubicBezTo>
                  <a:pt x="10669139" y="7555774"/>
                  <a:pt x="10675885" y="7549217"/>
                  <a:pt x="10675846" y="7541441"/>
                </a:cubicBezTo>
                <a:close/>
                <a:moveTo>
                  <a:pt x="10679542" y="7449271"/>
                </a:moveTo>
                <a:cubicBezTo>
                  <a:pt x="10666433" y="7436273"/>
                  <a:pt x="10648750" y="7458953"/>
                  <a:pt x="10661746" y="7471838"/>
                </a:cubicBezTo>
                <a:cubicBezTo>
                  <a:pt x="10674855" y="7484835"/>
                  <a:pt x="10692538" y="7462156"/>
                  <a:pt x="10679542" y="7449271"/>
                </a:cubicBezTo>
                <a:close/>
                <a:moveTo>
                  <a:pt x="10686822" y="7198035"/>
                </a:moveTo>
                <a:cubicBezTo>
                  <a:pt x="10692119" y="7196243"/>
                  <a:pt x="10696235" y="7191974"/>
                  <a:pt x="10696730" y="7185837"/>
                </a:cubicBezTo>
                <a:cubicBezTo>
                  <a:pt x="10697340" y="7178633"/>
                  <a:pt x="10691395" y="7170284"/>
                  <a:pt x="10683621" y="7170323"/>
                </a:cubicBezTo>
                <a:lnTo>
                  <a:pt x="10674589" y="7170360"/>
                </a:lnTo>
                <a:cubicBezTo>
                  <a:pt x="10668415" y="7170360"/>
                  <a:pt x="10662698" y="7173525"/>
                  <a:pt x="10660298" y="7178937"/>
                </a:cubicBezTo>
                <a:cubicBezTo>
                  <a:pt x="10658125" y="7180043"/>
                  <a:pt x="10656105" y="7181529"/>
                  <a:pt x="10654314" y="7183511"/>
                </a:cubicBezTo>
                <a:cubicBezTo>
                  <a:pt x="10649360" y="7189115"/>
                  <a:pt x="10648216" y="7198301"/>
                  <a:pt x="10654200" y="7203828"/>
                </a:cubicBezTo>
                <a:cubicBezTo>
                  <a:pt x="10658087" y="7207411"/>
                  <a:pt x="10664108" y="7208974"/>
                  <a:pt x="10669215" y="7207374"/>
                </a:cubicBezTo>
                <a:cubicBezTo>
                  <a:pt x="10674208" y="7208822"/>
                  <a:pt x="10680038" y="7207717"/>
                  <a:pt x="10683544" y="7203943"/>
                </a:cubicBezTo>
                <a:cubicBezTo>
                  <a:pt x="10685183" y="7202151"/>
                  <a:pt x="10686174" y="7200131"/>
                  <a:pt x="10686822" y="7198035"/>
                </a:cubicBezTo>
                <a:close/>
                <a:moveTo>
                  <a:pt x="10686936" y="7266495"/>
                </a:moveTo>
                <a:cubicBezTo>
                  <a:pt x="10686326" y="7273661"/>
                  <a:pt x="10692233" y="7282085"/>
                  <a:pt x="10700008" y="7282047"/>
                </a:cubicBezTo>
                <a:lnTo>
                  <a:pt x="10709040" y="7282009"/>
                </a:lnTo>
                <a:cubicBezTo>
                  <a:pt x="10709383" y="7282009"/>
                  <a:pt x="10709649" y="7281895"/>
                  <a:pt x="10709992" y="7281856"/>
                </a:cubicBezTo>
                <a:cubicBezTo>
                  <a:pt x="10710869" y="7286507"/>
                  <a:pt x="10713765" y="7290852"/>
                  <a:pt x="10717958" y="7292796"/>
                </a:cubicBezTo>
                <a:cubicBezTo>
                  <a:pt x="10724131" y="7295617"/>
                  <a:pt x="10730343" y="7293483"/>
                  <a:pt x="10734536" y="7288908"/>
                </a:cubicBezTo>
                <a:cubicBezTo>
                  <a:pt x="10739566" y="7290014"/>
                  <a:pt x="10744863" y="7288794"/>
                  <a:pt x="10748559" y="7284334"/>
                </a:cubicBezTo>
                <a:cubicBezTo>
                  <a:pt x="10753171" y="7278769"/>
                  <a:pt x="10753095" y="7268477"/>
                  <a:pt x="10746654" y="7264093"/>
                </a:cubicBezTo>
                <a:cubicBezTo>
                  <a:pt x="10740823" y="7260129"/>
                  <a:pt x="10734116" y="7257918"/>
                  <a:pt x="10727104" y="7259710"/>
                </a:cubicBezTo>
                <a:lnTo>
                  <a:pt x="10729619" y="7257156"/>
                </a:lnTo>
                <a:cubicBezTo>
                  <a:pt x="10735068" y="7251629"/>
                  <a:pt x="10733888" y="7241794"/>
                  <a:pt x="10728324" y="7236877"/>
                </a:cubicBezTo>
                <a:cubicBezTo>
                  <a:pt x="10722226" y="7231464"/>
                  <a:pt x="10713537" y="7232646"/>
                  <a:pt x="10708049" y="7238173"/>
                </a:cubicBezTo>
                <a:lnTo>
                  <a:pt x="10699055" y="7247245"/>
                </a:lnTo>
                <a:cubicBezTo>
                  <a:pt x="10696997" y="7249303"/>
                  <a:pt x="10696158" y="7252048"/>
                  <a:pt x="10695854" y="7254869"/>
                </a:cubicBezTo>
                <a:cubicBezTo>
                  <a:pt x="10691090" y="7256813"/>
                  <a:pt x="10687431" y="7260777"/>
                  <a:pt x="10686936" y="7266495"/>
                </a:cubicBezTo>
                <a:close/>
                <a:moveTo>
                  <a:pt x="10743758" y="7361752"/>
                </a:moveTo>
                <a:cubicBezTo>
                  <a:pt x="10745702" y="7360875"/>
                  <a:pt x="10747454" y="7359732"/>
                  <a:pt x="10748712" y="7358093"/>
                </a:cubicBezTo>
                <a:cubicBezTo>
                  <a:pt x="10753781" y="7351498"/>
                  <a:pt x="10752675" y="7343531"/>
                  <a:pt x="10746959" y="7337852"/>
                </a:cubicBezTo>
                <a:lnTo>
                  <a:pt x="10742424" y="7333354"/>
                </a:lnTo>
                <a:cubicBezTo>
                  <a:pt x="10737088" y="7328056"/>
                  <a:pt x="10726647" y="7329275"/>
                  <a:pt x="10722188" y="7335107"/>
                </a:cubicBezTo>
                <a:cubicBezTo>
                  <a:pt x="10717119" y="7341702"/>
                  <a:pt x="10718224" y="7349669"/>
                  <a:pt x="10723940" y="7355348"/>
                </a:cubicBezTo>
                <a:lnTo>
                  <a:pt x="10728476" y="7359846"/>
                </a:lnTo>
                <a:cubicBezTo>
                  <a:pt x="10729581" y="7360914"/>
                  <a:pt x="10730953" y="7361562"/>
                  <a:pt x="10732401" y="7362133"/>
                </a:cubicBezTo>
                <a:cubicBezTo>
                  <a:pt x="10724170" y="7365755"/>
                  <a:pt x="10718986" y="7375894"/>
                  <a:pt x="10727065" y="7383899"/>
                </a:cubicBezTo>
                <a:cubicBezTo>
                  <a:pt x="10740138" y="7396859"/>
                  <a:pt x="10761936" y="7378105"/>
                  <a:pt x="10748788" y="7365107"/>
                </a:cubicBezTo>
                <a:cubicBezTo>
                  <a:pt x="10747225" y="7363505"/>
                  <a:pt x="10745511" y="7362438"/>
                  <a:pt x="10743758" y="7361752"/>
                </a:cubicBezTo>
                <a:close/>
                <a:moveTo>
                  <a:pt x="10718567" y="7321576"/>
                </a:moveTo>
                <a:cubicBezTo>
                  <a:pt x="10731715" y="7334612"/>
                  <a:pt x="10750770" y="7313113"/>
                  <a:pt x="10737661" y="7300153"/>
                </a:cubicBezTo>
                <a:cubicBezTo>
                  <a:pt x="10724550" y="7287079"/>
                  <a:pt x="10705495" y="7308577"/>
                  <a:pt x="10718567" y="7321576"/>
                </a:cubicBezTo>
                <a:close/>
                <a:moveTo>
                  <a:pt x="10712088" y="7373569"/>
                </a:moveTo>
                <a:cubicBezTo>
                  <a:pt x="10698940" y="7360533"/>
                  <a:pt x="10678553" y="7380773"/>
                  <a:pt x="10691662" y="7393771"/>
                </a:cubicBezTo>
                <a:cubicBezTo>
                  <a:pt x="10704810" y="7406808"/>
                  <a:pt x="10725199" y="7386567"/>
                  <a:pt x="10712088" y="7373569"/>
                </a:cubicBezTo>
                <a:close/>
                <a:moveTo>
                  <a:pt x="10697302" y="7444164"/>
                </a:moveTo>
                <a:cubicBezTo>
                  <a:pt x="10708811" y="7455599"/>
                  <a:pt x="10723826" y="7439322"/>
                  <a:pt x="10718338" y="7426438"/>
                </a:cubicBezTo>
                <a:cubicBezTo>
                  <a:pt x="10718453" y="7425753"/>
                  <a:pt x="10718643" y="7425143"/>
                  <a:pt x="10718681" y="7424418"/>
                </a:cubicBezTo>
                <a:cubicBezTo>
                  <a:pt x="10719063" y="7417176"/>
                  <a:pt x="10714756" y="7411916"/>
                  <a:pt x="10709688" y="7407456"/>
                </a:cubicBezTo>
                <a:cubicBezTo>
                  <a:pt x="10704010" y="7402462"/>
                  <a:pt x="10693453" y="7405131"/>
                  <a:pt x="10689719" y="7411191"/>
                </a:cubicBezTo>
                <a:cubicBezTo>
                  <a:pt x="10687089" y="7415422"/>
                  <a:pt x="10686936" y="7419654"/>
                  <a:pt x="10688270" y="7423542"/>
                </a:cubicBezTo>
                <a:cubicBezTo>
                  <a:pt x="10686555" y="7428268"/>
                  <a:pt x="10687012" y="7433757"/>
                  <a:pt x="10690594" y="7437645"/>
                </a:cubicBezTo>
                <a:cubicBezTo>
                  <a:pt x="10691776" y="7438941"/>
                  <a:pt x="10693186" y="7439971"/>
                  <a:pt x="10694710" y="7440809"/>
                </a:cubicBezTo>
                <a:cubicBezTo>
                  <a:pt x="10695435" y="7441915"/>
                  <a:pt x="10696235" y="7443097"/>
                  <a:pt x="10697302" y="7444164"/>
                </a:cubicBezTo>
                <a:close/>
                <a:moveTo>
                  <a:pt x="10730458" y="7481634"/>
                </a:moveTo>
                <a:cubicBezTo>
                  <a:pt x="10724856" y="7476145"/>
                  <a:pt x="10715633" y="7476373"/>
                  <a:pt x="10710145" y="7481901"/>
                </a:cubicBezTo>
                <a:lnTo>
                  <a:pt x="10705649" y="7486437"/>
                </a:lnTo>
                <a:cubicBezTo>
                  <a:pt x="10700199" y="7491964"/>
                  <a:pt x="10700389" y="7501379"/>
                  <a:pt x="10705915" y="7506754"/>
                </a:cubicBezTo>
                <a:cubicBezTo>
                  <a:pt x="10711517" y="7512243"/>
                  <a:pt x="10720740" y="7512014"/>
                  <a:pt x="10726227" y="7506487"/>
                </a:cubicBezTo>
                <a:lnTo>
                  <a:pt x="10730724" y="7501951"/>
                </a:lnTo>
                <a:cubicBezTo>
                  <a:pt x="10736174" y="7496423"/>
                  <a:pt x="10735945" y="7487008"/>
                  <a:pt x="10730458" y="7481634"/>
                </a:cubicBezTo>
                <a:close/>
                <a:moveTo>
                  <a:pt x="10743795" y="7442486"/>
                </a:moveTo>
                <a:cubicBezTo>
                  <a:pt x="10730648" y="7429450"/>
                  <a:pt x="10710449" y="7449881"/>
                  <a:pt x="10723560" y="7462880"/>
                </a:cubicBezTo>
                <a:cubicBezTo>
                  <a:pt x="10736707" y="7475916"/>
                  <a:pt x="10756943" y="7455485"/>
                  <a:pt x="10743795" y="7442486"/>
                </a:cubicBezTo>
                <a:close/>
                <a:moveTo>
                  <a:pt x="10779809" y="7431699"/>
                </a:moveTo>
                <a:lnTo>
                  <a:pt x="10775275" y="7427201"/>
                </a:lnTo>
                <a:cubicBezTo>
                  <a:pt x="10769939" y="7421902"/>
                  <a:pt x="10760030" y="7421826"/>
                  <a:pt x="10754962" y="7427620"/>
                </a:cubicBezTo>
                <a:cubicBezTo>
                  <a:pt x="10749741" y="7433567"/>
                  <a:pt x="10749665" y="7442258"/>
                  <a:pt x="10755381" y="7447938"/>
                </a:cubicBezTo>
                <a:lnTo>
                  <a:pt x="10759916" y="7452435"/>
                </a:lnTo>
                <a:cubicBezTo>
                  <a:pt x="10765252" y="7457733"/>
                  <a:pt x="10775160" y="7457810"/>
                  <a:pt x="10780229" y="7452016"/>
                </a:cubicBezTo>
                <a:cubicBezTo>
                  <a:pt x="10785412" y="7446069"/>
                  <a:pt x="10785526" y="7437341"/>
                  <a:pt x="10779809" y="7431699"/>
                </a:cubicBezTo>
                <a:close/>
                <a:moveTo>
                  <a:pt x="10786173" y="7345514"/>
                </a:moveTo>
                <a:cubicBezTo>
                  <a:pt x="10787964" y="7345400"/>
                  <a:pt x="10789680" y="7344904"/>
                  <a:pt x="10791585" y="7344332"/>
                </a:cubicBezTo>
                <a:cubicBezTo>
                  <a:pt x="10792233" y="7344218"/>
                  <a:pt x="10792919" y="7344065"/>
                  <a:pt x="10793567" y="7343989"/>
                </a:cubicBezTo>
                <a:cubicBezTo>
                  <a:pt x="10796235" y="7343951"/>
                  <a:pt x="10798903" y="7343570"/>
                  <a:pt x="10801571" y="7343494"/>
                </a:cubicBezTo>
                <a:cubicBezTo>
                  <a:pt x="10811478" y="7343265"/>
                  <a:pt x="10815060" y="7333011"/>
                  <a:pt x="10812660" y="7324854"/>
                </a:cubicBezTo>
                <a:cubicBezTo>
                  <a:pt x="10811898" y="7321156"/>
                  <a:pt x="10809687" y="7317878"/>
                  <a:pt x="10805724" y="7315972"/>
                </a:cubicBezTo>
                <a:cubicBezTo>
                  <a:pt x="10805419" y="7315744"/>
                  <a:pt x="10805114" y="7315515"/>
                  <a:pt x="10804810" y="7315286"/>
                </a:cubicBezTo>
                <a:cubicBezTo>
                  <a:pt x="10816090" y="7311284"/>
                  <a:pt x="10820167" y="7293063"/>
                  <a:pt x="10805953" y="7288603"/>
                </a:cubicBezTo>
                <a:cubicBezTo>
                  <a:pt x="10796539" y="7285630"/>
                  <a:pt x="10786289" y="7280599"/>
                  <a:pt x="10776151" y="7282276"/>
                </a:cubicBezTo>
                <a:cubicBezTo>
                  <a:pt x="10774817" y="7282504"/>
                  <a:pt x="10773559" y="7282847"/>
                  <a:pt x="10772341" y="7283267"/>
                </a:cubicBezTo>
                <a:lnTo>
                  <a:pt x="10768148" y="7283267"/>
                </a:lnTo>
                <a:cubicBezTo>
                  <a:pt x="10760373" y="7283305"/>
                  <a:pt x="10754277" y="7291196"/>
                  <a:pt x="10754772" y="7298552"/>
                </a:cubicBezTo>
                <a:cubicBezTo>
                  <a:pt x="10754809" y="7299162"/>
                  <a:pt x="10754962" y="7299696"/>
                  <a:pt x="10755077" y="7300230"/>
                </a:cubicBezTo>
                <a:cubicBezTo>
                  <a:pt x="10754161" y="7302135"/>
                  <a:pt x="10753323" y="7304079"/>
                  <a:pt x="10752599" y="7306062"/>
                </a:cubicBezTo>
                <a:cubicBezTo>
                  <a:pt x="10751684" y="7308539"/>
                  <a:pt x="10751609" y="7311360"/>
                  <a:pt x="10752104" y="7314066"/>
                </a:cubicBezTo>
                <a:cubicBezTo>
                  <a:pt x="10751152" y="7315744"/>
                  <a:pt x="10750465" y="7317459"/>
                  <a:pt x="10750465" y="7319213"/>
                </a:cubicBezTo>
                <a:cubicBezTo>
                  <a:pt x="10750503" y="7325159"/>
                  <a:pt x="10750770" y="7330381"/>
                  <a:pt x="10753971" y="7335603"/>
                </a:cubicBezTo>
                <a:cubicBezTo>
                  <a:pt x="10755381" y="7337928"/>
                  <a:pt x="10756639" y="7339415"/>
                  <a:pt x="10758811" y="7341244"/>
                </a:cubicBezTo>
                <a:cubicBezTo>
                  <a:pt x="10761516" y="7343531"/>
                  <a:pt x="10760984" y="7345552"/>
                  <a:pt x="10759611" y="7340253"/>
                </a:cubicBezTo>
                <a:cubicBezTo>
                  <a:pt x="10761555" y="7347763"/>
                  <a:pt x="10767652" y="7353633"/>
                  <a:pt x="10775884" y="7352413"/>
                </a:cubicBezTo>
                <a:cubicBezTo>
                  <a:pt x="10779923" y="7351841"/>
                  <a:pt x="10783811" y="7349097"/>
                  <a:pt x="10786173" y="7345514"/>
                </a:cubicBezTo>
                <a:close/>
                <a:moveTo>
                  <a:pt x="10791433" y="7375703"/>
                </a:moveTo>
                <a:cubicBezTo>
                  <a:pt x="10804543" y="7388702"/>
                  <a:pt x="10822874" y="7366555"/>
                  <a:pt x="10809801" y="7353595"/>
                </a:cubicBezTo>
                <a:cubicBezTo>
                  <a:pt x="10796655" y="7340635"/>
                  <a:pt x="10778361" y="7362781"/>
                  <a:pt x="10791433" y="7375703"/>
                </a:cubicBezTo>
                <a:close/>
                <a:moveTo>
                  <a:pt x="10821044" y="7391713"/>
                </a:moveTo>
                <a:cubicBezTo>
                  <a:pt x="10816166" y="7386148"/>
                  <a:pt x="10806258" y="7384928"/>
                  <a:pt x="10800769" y="7390493"/>
                </a:cubicBezTo>
                <a:lnTo>
                  <a:pt x="10796273" y="7395030"/>
                </a:lnTo>
                <a:cubicBezTo>
                  <a:pt x="10790823" y="7400556"/>
                  <a:pt x="10789680" y="7409248"/>
                  <a:pt x="10795053" y="7415308"/>
                </a:cubicBezTo>
                <a:cubicBezTo>
                  <a:pt x="10799932" y="7420835"/>
                  <a:pt x="10809840" y="7422055"/>
                  <a:pt x="10815328" y="7416528"/>
                </a:cubicBezTo>
                <a:lnTo>
                  <a:pt x="10819824" y="7411992"/>
                </a:lnTo>
                <a:cubicBezTo>
                  <a:pt x="10825274" y="7406464"/>
                  <a:pt x="10826417" y="7397774"/>
                  <a:pt x="10821044" y="7391713"/>
                </a:cubicBezTo>
                <a:close/>
                <a:moveTo>
                  <a:pt x="10855800" y="7314409"/>
                </a:moveTo>
                <a:cubicBezTo>
                  <a:pt x="10855304" y="7306290"/>
                  <a:pt x="10848369" y="7300915"/>
                  <a:pt x="10840594" y="7300954"/>
                </a:cubicBezTo>
                <a:lnTo>
                  <a:pt x="10831562" y="7300992"/>
                </a:lnTo>
                <a:cubicBezTo>
                  <a:pt x="10828781" y="7300992"/>
                  <a:pt x="10826342" y="7302250"/>
                  <a:pt x="10824208" y="7303889"/>
                </a:cubicBezTo>
                <a:cubicBezTo>
                  <a:pt x="10821692" y="7305452"/>
                  <a:pt x="10819939" y="7307739"/>
                  <a:pt x="10819024" y="7310597"/>
                </a:cubicBezTo>
                <a:cubicBezTo>
                  <a:pt x="10818987" y="7310750"/>
                  <a:pt x="10818948" y="7310864"/>
                  <a:pt x="10818910" y="7311017"/>
                </a:cubicBezTo>
                <a:cubicBezTo>
                  <a:pt x="10818453" y="7312542"/>
                  <a:pt x="10818224" y="7314066"/>
                  <a:pt x="10818224" y="7315667"/>
                </a:cubicBezTo>
                <a:cubicBezTo>
                  <a:pt x="10818224" y="7315858"/>
                  <a:pt x="10818148" y="7316048"/>
                  <a:pt x="10818148" y="7316239"/>
                </a:cubicBezTo>
                <a:cubicBezTo>
                  <a:pt x="10818148" y="7316468"/>
                  <a:pt x="10818301" y="7316620"/>
                  <a:pt x="10818301" y="7316849"/>
                </a:cubicBezTo>
                <a:cubicBezTo>
                  <a:pt x="10818758" y="7323215"/>
                  <a:pt x="10822531" y="7329466"/>
                  <a:pt x="10830496" y="7330838"/>
                </a:cubicBezTo>
                <a:cubicBezTo>
                  <a:pt x="10833658" y="7331372"/>
                  <a:pt x="10836135" y="7330724"/>
                  <a:pt x="10838346" y="7329656"/>
                </a:cubicBezTo>
                <a:cubicBezTo>
                  <a:pt x="10839718" y="7329656"/>
                  <a:pt x="10841052" y="7329656"/>
                  <a:pt x="10842424" y="7329656"/>
                </a:cubicBezTo>
                <a:cubicBezTo>
                  <a:pt x="10850122" y="7329619"/>
                  <a:pt x="10856258" y="7321842"/>
                  <a:pt x="10855800" y="7314409"/>
                </a:cubicBezTo>
                <a:close/>
                <a:moveTo>
                  <a:pt x="10895548" y="7357864"/>
                </a:moveTo>
                <a:cubicBezTo>
                  <a:pt x="10891243" y="7353595"/>
                  <a:pt x="10886593" y="7353442"/>
                  <a:pt x="10882629" y="7355272"/>
                </a:cubicBezTo>
                <a:cubicBezTo>
                  <a:pt x="10883049" y="7353138"/>
                  <a:pt x="10883163" y="7350926"/>
                  <a:pt x="10882401" y="7348715"/>
                </a:cubicBezTo>
                <a:cubicBezTo>
                  <a:pt x="10879924" y="7341435"/>
                  <a:pt x="10872263" y="7336594"/>
                  <a:pt x="10864604" y="7338957"/>
                </a:cubicBezTo>
                <a:cubicBezTo>
                  <a:pt x="10864337" y="7339034"/>
                  <a:pt x="10864032" y="7339148"/>
                  <a:pt x="10863765" y="7339224"/>
                </a:cubicBezTo>
                <a:cubicBezTo>
                  <a:pt x="10859878" y="7337852"/>
                  <a:pt x="10855533" y="7337928"/>
                  <a:pt x="10852065" y="7340596"/>
                </a:cubicBezTo>
                <a:cubicBezTo>
                  <a:pt x="10847569" y="7344027"/>
                  <a:pt x="10843720" y="7347648"/>
                  <a:pt x="10843147" y="7353633"/>
                </a:cubicBezTo>
                <a:cubicBezTo>
                  <a:pt x="10842729" y="7358283"/>
                  <a:pt x="10844558" y="7362362"/>
                  <a:pt x="10847606" y="7365374"/>
                </a:cubicBezTo>
                <a:lnTo>
                  <a:pt x="10846692" y="7370634"/>
                </a:lnTo>
                <a:cubicBezTo>
                  <a:pt x="10845435" y="7378029"/>
                  <a:pt x="10850199" y="7386338"/>
                  <a:pt x="10857972" y="7387520"/>
                </a:cubicBezTo>
                <a:cubicBezTo>
                  <a:pt x="10865518" y="7388663"/>
                  <a:pt x="10873483" y="7384166"/>
                  <a:pt x="10874855" y="7376199"/>
                </a:cubicBezTo>
                <a:lnTo>
                  <a:pt x="10874893" y="7375970"/>
                </a:lnTo>
                <a:cubicBezTo>
                  <a:pt x="10875656" y="7377647"/>
                  <a:pt x="10876647" y="7379286"/>
                  <a:pt x="10878133" y="7380773"/>
                </a:cubicBezTo>
                <a:cubicBezTo>
                  <a:pt x="10891280" y="7393695"/>
                  <a:pt x="10908507" y="7370672"/>
                  <a:pt x="10895548" y="7357864"/>
                </a:cubicBezTo>
                <a:close/>
                <a:moveTo>
                  <a:pt x="10935373" y="7287727"/>
                </a:moveTo>
                <a:cubicBezTo>
                  <a:pt x="10935946" y="7280560"/>
                  <a:pt x="10930000" y="7272137"/>
                  <a:pt x="10922225" y="7272251"/>
                </a:cubicBezTo>
                <a:cubicBezTo>
                  <a:pt x="10914641" y="7272365"/>
                  <a:pt x="10907173" y="7274271"/>
                  <a:pt x="10902484" y="7280789"/>
                </a:cubicBezTo>
                <a:cubicBezTo>
                  <a:pt x="10898216" y="7286736"/>
                  <a:pt x="10897721" y="7293559"/>
                  <a:pt x="10898484" y="7300648"/>
                </a:cubicBezTo>
                <a:cubicBezTo>
                  <a:pt x="10899284" y="7308386"/>
                  <a:pt x="10907973" y="7313533"/>
                  <a:pt x="10915175" y="7312236"/>
                </a:cubicBezTo>
                <a:cubicBezTo>
                  <a:pt x="10921844" y="7311017"/>
                  <a:pt x="10925732" y="7305719"/>
                  <a:pt x="10926532" y="7299543"/>
                </a:cubicBezTo>
                <a:cubicBezTo>
                  <a:pt x="10931296" y="7297561"/>
                  <a:pt x="10934916" y="7293520"/>
                  <a:pt x="10935373" y="7287727"/>
                </a:cubicBezTo>
                <a:close/>
                <a:moveTo>
                  <a:pt x="10969863" y="7226356"/>
                </a:moveTo>
                <a:cubicBezTo>
                  <a:pt x="10973597" y="7210842"/>
                  <a:pt x="10952218" y="7197310"/>
                  <a:pt x="10944176" y="7213206"/>
                </a:cubicBezTo>
                <a:cubicBezTo>
                  <a:pt x="10943262" y="7215035"/>
                  <a:pt x="10942843" y="7216865"/>
                  <a:pt x="10942653" y="7218695"/>
                </a:cubicBezTo>
                <a:cubicBezTo>
                  <a:pt x="10941433" y="7216712"/>
                  <a:pt x="10940175" y="7214692"/>
                  <a:pt x="10937927" y="7213320"/>
                </a:cubicBezTo>
                <a:cubicBezTo>
                  <a:pt x="10930228" y="7208632"/>
                  <a:pt x="10920396" y="7204019"/>
                  <a:pt x="10911173" y="7206154"/>
                </a:cubicBezTo>
                <a:cubicBezTo>
                  <a:pt x="10909954" y="7206154"/>
                  <a:pt x="10908734" y="7206192"/>
                  <a:pt x="10907553" y="7206420"/>
                </a:cubicBezTo>
                <a:cubicBezTo>
                  <a:pt x="10901646" y="7207450"/>
                  <a:pt x="10896845" y="7211643"/>
                  <a:pt x="10895548" y="7217666"/>
                </a:cubicBezTo>
                <a:cubicBezTo>
                  <a:pt x="10894253" y="7223688"/>
                  <a:pt x="10897035" y="7227843"/>
                  <a:pt x="10900618" y="7232226"/>
                </a:cubicBezTo>
                <a:cubicBezTo>
                  <a:pt x="10897797" y="7228758"/>
                  <a:pt x="10900846" y="7232684"/>
                  <a:pt x="10901341" y="7233408"/>
                </a:cubicBezTo>
                <a:cubicBezTo>
                  <a:pt x="10901989" y="7234361"/>
                  <a:pt x="10902523" y="7235390"/>
                  <a:pt x="10903132" y="7236382"/>
                </a:cubicBezTo>
                <a:cubicBezTo>
                  <a:pt x="10903209" y="7236572"/>
                  <a:pt x="10903285" y="7236649"/>
                  <a:pt x="10903323" y="7236801"/>
                </a:cubicBezTo>
                <a:cubicBezTo>
                  <a:pt x="10903475" y="7237143"/>
                  <a:pt x="10903590" y="7237487"/>
                  <a:pt x="10903704" y="7237868"/>
                </a:cubicBezTo>
                <a:cubicBezTo>
                  <a:pt x="10902600" y="7244996"/>
                  <a:pt x="10907782" y="7252200"/>
                  <a:pt x="10914718" y="7253725"/>
                </a:cubicBezTo>
                <a:cubicBezTo>
                  <a:pt x="10922607" y="7255441"/>
                  <a:pt x="10929809" y="7250256"/>
                  <a:pt x="10931830" y="7242747"/>
                </a:cubicBezTo>
                <a:cubicBezTo>
                  <a:pt x="10932019" y="7241947"/>
                  <a:pt x="10932019" y="7241184"/>
                  <a:pt x="10932134" y="7240384"/>
                </a:cubicBezTo>
                <a:cubicBezTo>
                  <a:pt x="10936631" y="7240003"/>
                  <a:pt x="10940976" y="7237563"/>
                  <a:pt x="10943300" y="7233828"/>
                </a:cubicBezTo>
                <a:cubicBezTo>
                  <a:pt x="10942843" y="7237106"/>
                  <a:pt x="10943872" y="7240651"/>
                  <a:pt x="10947149" y="7243890"/>
                </a:cubicBezTo>
                <a:cubicBezTo>
                  <a:pt x="10959992" y="7256622"/>
                  <a:pt x="10982249" y="7239355"/>
                  <a:pt x="10969863" y="7226356"/>
                </a:cubicBezTo>
                <a:close/>
                <a:moveTo>
                  <a:pt x="11020434" y="7203600"/>
                </a:moveTo>
                <a:lnTo>
                  <a:pt x="11017500" y="7194680"/>
                </a:lnTo>
                <a:cubicBezTo>
                  <a:pt x="11017271" y="7193918"/>
                  <a:pt x="11016623" y="7193460"/>
                  <a:pt x="11016243" y="7192812"/>
                </a:cubicBezTo>
                <a:cubicBezTo>
                  <a:pt x="11017157" y="7186447"/>
                  <a:pt x="11014070" y="7178556"/>
                  <a:pt x="11007401" y="7176993"/>
                </a:cubicBezTo>
                <a:cubicBezTo>
                  <a:pt x="11006029" y="7176688"/>
                  <a:pt x="11004695" y="7176764"/>
                  <a:pt x="11003323" y="7176574"/>
                </a:cubicBezTo>
                <a:cubicBezTo>
                  <a:pt x="11003323" y="7176574"/>
                  <a:pt x="11003323" y="7176574"/>
                  <a:pt x="11003323" y="7176574"/>
                </a:cubicBezTo>
                <a:cubicBezTo>
                  <a:pt x="11011974" y="7159421"/>
                  <a:pt x="10983925" y="7149205"/>
                  <a:pt x="10975351" y="7166167"/>
                </a:cubicBezTo>
                <a:cubicBezTo>
                  <a:pt x="10970740" y="7175316"/>
                  <a:pt x="10976608" y="7182292"/>
                  <a:pt x="10984345" y="7184426"/>
                </a:cubicBezTo>
                <a:cubicBezTo>
                  <a:pt x="10982477" y="7187400"/>
                  <a:pt x="10981106" y="7190640"/>
                  <a:pt x="10980724" y="7194299"/>
                </a:cubicBezTo>
                <a:cubicBezTo>
                  <a:pt x="10979962" y="7200894"/>
                  <a:pt x="10984763" y="7207450"/>
                  <a:pt x="10991128" y="7209241"/>
                </a:cubicBezTo>
                <a:cubicBezTo>
                  <a:pt x="10991890" y="7211604"/>
                  <a:pt x="10992690" y="7214006"/>
                  <a:pt x="10993452" y="7216408"/>
                </a:cubicBezTo>
                <a:cubicBezTo>
                  <a:pt x="10995892" y="7223840"/>
                  <a:pt x="11006829" y="7226928"/>
                  <a:pt x="11013308" y="7223498"/>
                </a:cubicBezTo>
                <a:cubicBezTo>
                  <a:pt x="11021234" y="7219266"/>
                  <a:pt x="11023064" y="7211567"/>
                  <a:pt x="11020434" y="7203600"/>
                </a:cubicBezTo>
                <a:close/>
                <a:moveTo>
                  <a:pt x="11016966" y="7101710"/>
                </a:moveTo>
                <a:lnTo>
                  <a:pt x="11011059" y="7098699"/>
                </a:lnTo>
                <a:cubicBezTo>
                  <a:pt x="11003856" y="7095039"/>
                  <a:pt x="10994634" y="7098279"/>
                  <a:pt x="10991052" y="7105446"/>
                </a:cubicBezTo>
                <a:cubicBezTo>
                  <a:pt x="10987431" y="7112726"/>
                  <a:pt x="10990595" y="7121798"/>
                  <a:pt x="10997797" y="7125419"/>
                </a:cubicBezTo>
                <a:lnTo>
                  <a:pt x="11003704" y="7128431"/>
                </a:lnTo>
                <a:cubicBezTo>
                  <a:pt x="11010868" y="7132052"/>
                  <a:pt x="11020129" y="7128850"/>
                  <a:pt x="11023674" y="7121684"/>
                </a:cubicBezTo>
                <a:cubicBezTo>
                  <a:pt x="11027332" y="7114403"/>
                  <a:pt x="11024207" y="7105369"/>
                  <a:pt x="11016966" y="7101710"/>
                </a:cubicBezTo>
                <a:close/>
                <a:moveTo>
                  <a:pt x="11027943" y="7045485"/>
                </a:moveTo>
                <a:cubicBezTo>
                  <a:pt x="11032820" y="7051013"/>
                  <a:pt x="11042729" y="7052232"/>
                  <a:pt x="11048216" y="7046706"/>
                </a:cubicBezTo>
                <a:lnTo>
                  <a:pt x="11052714" y="7042169"/>
                </a:lnTo>
                <a:cubicBezTo>
                  <a:pt x="11058163" y="7036642"/>
                  <a:pt x="11059307" y="7027951"/>
                  <a:pt x="11053932" y="7021891"/>
                </a:cubicBezTo>
                <a:cubicBezTo>
                  <a:pt x="11049055" y="7016363"/>
                  <a:pt x="11039146" y="7015144"/>
                  <a:pt x="11033659" y="7020671"/>
                </a:cubicBezTo>
                <a:lnTo>
                  <a:pt x="11029161" y="7025206"/>
                </a:lnTo>
                <a:cubicBezTo>
                  <a:pt x="11023711" y="7030696"/>
                  <a:pt x="11022568" y="7039387"/>
                  <a:pt x="11027943" y="7045485"/>
                </a:cubicBezTo>
                <a:close/>
                <a:moveTo>
                  <a:pt x="11031525" y="7187400"/>
                </a:moveTo>
                <a:cubicBezTo>
                  <a:pt x="11022873" y="7204515"/>
                  <a:pt x="11051075" y="7214311"/>
                  <a:pt x="11059650" y="7197386"/>
                </a:cubicBezTo>
                <a:cubicBezTo>
                  <a:pt x="11068300" y="7180233"/>
                  <a:pt x="11040061" y="7170475"/>
                  <a:pt x="11031525" y="7187400"/>
                </a:cubicBezTo>
                <a:close/>
                <a:moveTo>
                  <a:pt x="11057210" y="7124047"/>
                </a:moveTo>
                <a:cubicBezTo>
                  <a:pt x="11050427" y="7119054"/>
                  <a:pt x="11042691" y="7120464"/>
                  <a:pt x="11037012" y="7126220"/>
                </a:cubicBezTo>
                <a:lnTo>
                  <a:pt x="11032515" y="7130756"/>
                </a:lnTo>
                <a:cubicBezTo>
                  <a:pt x="11027218" y="7136093"/>
                  <a:pt x="11028857" y="7146651"/>
                  <a:pt x="11034650" y="7150959"/>
                </a:cubicBezTo>
                <a:cubicBezTo>
                  <a:pt x="11041432" y="7155952"/>
                  <a:pt x="11049169" y="7154542"/>
                  <a:pt x="11054848" y="7148786"/>
                </a:cubicBezTo>
                <a:lnTo>
                  <a:pt x="11059344" y="7144250"/>
                </a:lnTo>
                <a:cubicBezTo>
                  <a:pt x="11064641" y="7138913"/>
                  <a:pt x="11063003" y="7128316"/>
                  <a:pt x="11057210" y="7124047"/>
                </a:cubicBezTo>
                <a:close/>
                <a:moveTo>
                  <a:pt x="11090099" y="7102625"/>
                </a:moveTo>
                <a:lnTo>
                  <a:pt x="11085564" y="7098127"/>
                </a:lnTo>
                <a:cubicBezTo>
                  <a:pt x="11080228" y="7092828"/>
                  <a:pt x="11070778" y="7091837"/>
                  <a:pt x="11065251" y="7097555"/>
                </a:cubicBezTo>
                <a:cubicBezTo>
                  <a:pt x="11059992" y="7103006"/>
                  <a:pt x="11058964" y="7112192"/>
                  <a:pt x="11064680" y="7117872"/>
                </a:cubicBezTo>
                <a:lnTo>
                  <a:pt x="11069214" y="7122370"/>
                </a:lnTo>
                <a:cubicBezTo>
                  <a:pt x="11074550" y="7127668"/>
                  <a:pt x="11084001" y="7128659"/>
                  <a:pt x="11089528" y="7122942"/>
                </a:cubicBezTo>
                <a:cubicBezTo>
                  <a:pt x="11094787" y="7117529"/>
                  <a:pt x="11095815" y="7108304"/>
                  <a:pt x="11090099" y="7102625"/>
                </a:cubicBezTo>
                <a:close/>
                <a:moveTo>
                  <a:pt x="11146806" y="7108266"/>
                </a:moveTo>
                <a:cubicBezTo>
                  <a:pt x="11146272" y="7102739"/>
                  <a:pt x="11142729" y="7098660"/>
                  <a:pt x="11138117" y="7096526"/>
                </a:cubicBezTo>
                <a:cubicBezTo>
                  <a:pt x="11139032" y="7092180"/>
                  <a:pt x="11138270" y="7087454"/>
                  <a:pt x="11134268" y="7083451"/>
                </a:cubicBezTo>
                <a:cubicBezTo>
                  <a:pt x="11131791" y="7080974"/>
                  <a:pt x="11129085" y="7080059"/>
                  <a:pt x="11126417" y="7079792"/>
                </a:cubicBezTo>
                <a:cubicBezTo>
                  <a:pt x="11126531" y="7079601"/>
                  <a:pt x="11126684" y="7079525"/>
                  <a:pt x="11126799" y="7079334"/>
                </a:cubicBezTo>
                <a:cubicBezTo>
                  <a:pt x="11135374" y="7062410"/>
                  <a:pt x="11110602" y="7045676"/>
                  <a:pt x="11101951" y="7062791"/>
                </a:cubicBezTo>
                <a:cubicBezTo>
                  <a:pt x="11096463" y="7073617"/>
                  <a:pt x="11104619" y="7084328"/>
                  <a:pt x="11113460" y="7086157"/>
                </a:cubicBezTo>
                <a:cubicBezTo>
                  <a:pt x="11106601" y="7086653"/>
                  <a:pt x="11101189" y="7091113"/>
                  <a:pt x="11099512" y="7098165"/>
                </a:cubicBezTo>
                <a:cubicBezTo>
                  <a:pt x="11097340" y="7107275"/>
                  <a:pt x="11095892" y="7118444"/>
                  <a:pt x="11100960" y="7126906"/>
                </a:cubicBezTo>
                <a:cubicBezTo>
                  <a:pt x="11101342" y="7128126"/>
                  <a:pt x="11101799" y="7129270"/>
                  <a:pt x="11102370" y="7130413"/>
                </a:cubicBezTo>
                <a:cubicBezTo>
                  <a:pt x="11105267" y="7135940"/>
                  <a:pt x="11110945" y="7139332"/>
                  <a:pt x="11117347" y="7138685"/>
                </a:cubicBezTo>
                <a:cubicBezTo>
                  <a:pt x="11123712" y="7138037"/>
                  <a:pt x="11126913" y="7133958"/>
                  <a:pt x="11130115" y="7129040"/>
                </a:cubicBezTo>
                <a:cubicBezTo>
                  <a:pt x="11127599" y="7132929"/>
                  <a:pt x="11130495" y="7128698"/>
                  <a:pt x="11131067" y="7127973"/>
                </a:cubicBezTo>
                <a:cubicBezTo>
                  <a:pt x="11131829" y="7127059"/>
                  <a:pt x="11132668" y="7126182"/>
                  <a:pt x="11133429" y="7125229"/>
                </a:cubicBezTo>
                <a:cubicBezTo>
                  <a:pt x="11133582" y="7125077"/>
                  <a:pt x="11133658" y="7125038"/>
                  <a:pt x="11133772" y="7124924"/>
                </a:cubicBezTo>
                <a:cubicBezTo>
                  <a:pt x="11134077" y="7124695"/>
                  <a:pt x="11134383" y="7124429"/>
                  <a:pt x="11134688" y="7124199"/>
                </a:cubicBezTo>
                <a:cubicBezTo>
                  <a:pt x="11142004" y="7123056"/>
                  <a:pt x="11147531" y="7115585"/>
                  <a:pt x="11146806" y="7108266"/>
                </a:cubicBezTo>
                <a:close/>
                <a:moveTo>
                  <a:pt x="11158659" y="6862404"/>
                </a:moveTo>
                <a:lnTo>
                  <a:pt x="11153627" y="6854476"/>
                </a:lnTo>
                <a:cubicBezTo>
                  <a:pt x="11149322" y="6847690"/>
                  <a:pt x="11140327" y="6844984"/>
                  <a:pt x="11133201" y="6849139"/>
                </a:cubicBezTo>
                <a:cubicBezTo>
                  <a:pt x="11126417" y="6853103"/>
                  <a:pt x="11123559" y="6862709"/>
                  <a:pt x="11127865" y="6869570"/>
                </a:cubicBezTo>
                <a:lnTo>
                  <a:pt x="11131143" y="6874754"/>
                </a:lnTo>
                <a:cubicBezTo>
                  <a:pt x="11123674" y="6867931"/>
                  <a:pt x="11110678" y="6867626"/>
                  <a:pt x="11107935" y="6879939"/>
                </a:cubicBezTo>
                <a:cubicBezTo>
                  <a:pt x="11105572" y="6890383"/>
                  <a:pt x="11113499" y="6898083"/>
                  <a:pt x="11121540" y="6899569"/>
                </a:cubicBezTo>
                <a:lnTo>
                  <a:pt x="11121768" y="6899950"/>
                </a:lnTo>
                <a:cubicBezTo>
                  <a:pt x="11118643" y="6901361"/>
                  <a:pt x="11116051" y="6904105"/>
                  <a:pt x="11115022" y="6908756"/>
                </a:cubicBezTo>
                <a:cubicBezTo>
                  <a:pt x="11113574" y="6915121"/>
                  <a:pt x="11116090" y="6920344"/>
                  <a:pt x="11119977" y="6923889"/>
                </a:cubicBezTo>
                <a:cubicBezTo>
                  <a:pt x="11117995" y="6923241"/>
                  <a:pt x="11116013" y="6922821"/>
                  <a:pt x="11114108" y="6922935"/>
                </a:cubicBezTo>
                <a:cubicBezTo>
                  <a:pt x="11112355" y="6918933"/>
                  <a:pt x="11109611" y="6915274"/>
                  <a:pt x="11105686" y="6912262"/>
                </a:cubicBezTo>
                <a:cubicBezTo>
                  <a:pt x="11099474" y="6907536"/>
                  <a:pt x="11092310" y="6906507"/>
                  <a:pt x="11085449" y="6907841"/>
                </a:cubicBezTo>
                <a:cubicBezTo>
                  <a:pt x="11084192" y="6906087"/>
                  <a:pt x="11082553" y="6904563"/>
                  <a:pt x="11080457" y="6903495"/>
                </a:cubicBezTo>
                <a:lnTo>
                  <a:pt x="11074550" y="6900484"/>
                </a:lnTo>
                <a:cubicBezTo>
                  <a:pt x="11072912" y="6899683"/>
                  <a:pt x="11071158" y="6899188"/>
                  <a:pt x="11069330" y="6898998"/>
                </a:cubicBezTo>
                <a:cubicBezTo>
                  <a:pt x="11074817" y="6898159"/>
                  <a:pt x="11080038" y="6893813"/>
                  <a:pt x="11081753" y="6888896"/>
                </a:cubicBezTo>
                <a:cubicBezTo>
                  <a:pt x="11081982" y="6888248"/>
                  <a:pt x="11081867" y="6887676"/>
                  <a:pt x="11082019" y="6887066"/>
                </a:cubicBezTo>
                <a:cubicBezTo>
                  <a:pt x="11084001" y="6887180"/>
                  <a:pt x="11085983" y="6887219"/>
                  <a:pt x="11087851" y="6886571"/>
                </a:cubicBezTo>
                <a:cubicBezTo>
                  <a:pt x="11091814" y="6887981"/>
                  <a:pt x="11096158" y="6887753"/>
                  <a:pt x="11100160" y="6884970"/>
                </a:cubicBezTo>
                <a:cubicBezTo>
                  <a:pt x="11105915" y="6881006"/>
                  <a:pt x="11109001" y="6870790"/>
                  <a:pt x="11103780" y="6864996"/>
                </a:cubicBezTo>
                <a:cubicBezTo>
                  <a:pt x="11099208" y="6859888"/>
                  <a:pt x="11093872" y="6855505"/>
                  <a:pt x="11086517" y="6856115"/>
                </a:cubicBezTo>
                <a:cubicBezTo>
                  <a:pt x="11080648" y="6856572"/>
                  <a:pt x="11075884" y="6859507"/>
                  <a:pt x="11071996" y="6863929"/>
                </a:cubicBezTo>
                <a:cubicBezTo>
                  <a:pt x="11070816" y="6865263"/>
                  <a:pt x="11070968" y="6867207"/>
                  <a:pt x="11070396" y="6868884"/>
                </a:cubicBezTo>
                <a:lnTo>
                  <a:pt x="11066585" y="6866940"/>
                </a:lnTo>
                <a:cubicBezTo>
                  <a:pt x="11059382" y="6863319"/>
                  <a:pt x="11049969" y="6869265"/>
                  <a:pt x="11047568" y="6876126"/>
                </a:cubicBezTo>
                <a:cubicBezTo>
                  <a:pt x="11044634" y="6884589"/>
                  <a:pt x="11049550" y="6891488"/>
                  <a:pt x="11056753" y="6895148"/>
                </a:cubicBezTo>
                <a:lnTo>
                  <a:pt x="11062660" y="6898159"/>
                </a:lnTo>
                <a:cubicBezTo>
                  <a:pt x="11063575" y="6898616"/>
                  <a:pt x="11064489" y="6898921"/>
                  <a:pt x="11065442" y="6899074"/>
                </a:cubicBezTo>
                <a:cubicBezTo>
                  <a:pt x="11060755" y="6899683"/>
                  <a:pt x="11056371" y="6902237"/>
                  <a:pt x="11054237" y="6906697"/>
                </a:cubicBezTo>
                <a:cubicBezTo>
                  <a:pt x="11050960" y="6913635"/>
                  <a:pt x="11052866" y="6922402"/>
                  <a:pt x="11059687" y="6926404"/>
                </a:cubicBezTo>
                <a:cubicBezTo>
                  <a:pt x="11059154" y="6927662"/>
                  <a:pt x="11058849" y="6928996"/>
                  <a:pt x="11058696" y="6930407"/>
                </a:cubicBezTo>
                <a:cubicBezTo>
                  <a:pt x="11055076" y="6928043"/>
                  <a:pt x="11050846" y="6927357"/>
                  <a:pt x="11047035" y="6928730"/>
                </a:cubicBezTo>
                <a:cubicBezTo>
                  <a:pt x="11046387" y="6924461"/>
                  <a:pt x="11044253" y="6920496"/>
                  <a:pt x="11038727" y="6918742"/>
                </a:cubicBezTo>
                <a:cubicBezTo>
                  <a:pt x="11035221" y="6917637"/>
                  <a:pt x="11031562" y="6916303"/>
                  <a:pt x="11027904" y="6915083"/>
                </a:cubicBezTo>
                <a:cubicBezTo>
                  <a:pt x="11026341" y="6911767"/>
                  <a:pt x="11023521" y="6909023"/>
                  <a:pt x="11019748" y="6907117"/>
                </a:cubicBezTo>
                <a:lnTo>
                  <a:pt x="11013841" y="6904105"/>
                </a:lnTo>
                <a:cubicBezTo>
                  <a:pt x="11006867" y="6900560"/>
                  <a:pt x="10996920" y="6905592"/>
                  <a:pt x="10994558" y="6912682"/>
                </a:cubicBezTo>
                <a:cubicBezTo>
                  <a:pt x="10994177" y="6913787"/>
                  <a:pt x="10994215" y="6914855"/>
                  <a:pt x="10994101" y="6915884"/>
                </a:cubicBezTo>
                <a:cubicBezTo>
                  <a:pt x="10989985" y="6918781"/>
                  <a:pt x="10987240" y="6923736"/>
                  <a:pt x="10987584" y="6928691"/>
                </a:cubicBezTo>
                <a:cubicBezTo>
                  <a:pt x="10987622" y="6929301"/>
                  <a:pt x="10987774" y="6929835"/>
                  <a:pt x="10987888" y="6930369"/>
                </a:cubicBezTo>
                <a:cubicBezTo>
                  <a:pt x="10986974" y="6932275"/>
                  <a:pt x="10986136" y="6934219"/>
                  <a:pt x="10985411" y="6936201"/>
                </a:cubicBezTo>
                <a:cubicBezTo>
                  <a:pt x="10984497" y="6938679"/>
                  <a:pt x="10984420" y="6941499"/>
                  <a:pt x="10984916" y="6944205"/>
                </a:cubicBezTo>
                <a:cubicBezTo>
                  <a:pt x="10983963" y="6945844"/>
                  <a:pt x="10983277" y="6947598"/>
                  <a:pt x="10983277" y="6949352"/>
                </a:cubicBezTo>
                <a:cubicBezTo>
                  <a:pt x="10983277" y="6955260"/>
                  <a:pt x="10983583" y="6960520"/>
                  <a:pt x="10986745" y="6965704"/>
                </a:cubicBezTo>
                <a:cubicBezTo>
                  <a:pt x="10988156" y="6968029"/>
                  <a:pt x="10989413" y="6969554"/>
                  <a:pt x="10991585" y="6971346"/>
                </a:cubicBezTo>
                <a:cubicBezTo>
                  <a:pt x="10994291" y="6973633"/>
                  <a:pt x="10993758" y="6975691"/>
                  <a:pt x="10992386" y="6970393"/>
                </a:cubicBezTo>
                <a:cubicBezTo>
                  <a:pt x="10994329" y="6977902"/>
                  <a:pt x="11000427" y="6983734"/>
                  <a:pt x="11008659" y="6982514"/>
                </a:cubicBezTo>
                <a:cubicBezTo>
                  <a:pt x="11012622" y="6981943"/>
                  <a:pt x="11016547" y="6979236"/>
                  <a:pt x="11018911" y="6975615"/>
                </a:cubicBezTo>
                <a:cubicBezTo>
                  <a:pt x="11020702" y="6975500"/>
                  <a:pt x="11022416" y="6975005"/>
                  <a:pt x="11024322" y="6974433"/>
                </a:cubicBezTo>
                <a:cubicBezTo>
                  <a:pt x="11025007" y="6974319"/>
                  <a:pt x="11025655" y="6974167"/>
                  <a:pt x="11026304" y="6974090"/>
                </a:cubicBezTo>
                <a:cubicBezTo>
                  <a:pt x="11028971" y="6974052"/>
                  <a:pt x="11031639" y="6973671"/>
                  <a:pt x="11034345" y="6973595"/>
                </a:cubicBezTo>
                <a:cubicBezTo>
                  <a:pt x="11044253" y="6973366"/>
                  <a:pt x="11047835" y="6963112"/>
                  <a:pt x="11045434" y="6954955"/>
                </a:cubicBezTo>
                <a:cubicBezTo>
                  <a:pt x="11045434" y="6954955"/>
                  <a:pt x="11045396" y="6954917"/>
                  <a:pt x="11045396" y="6954917"/>
                </a:cubicBezTo>
                <a:cubicBezTo>
                  <a:pt x="11048445" y="6957280"/>
                  <a:pt x="11051875" y="6958919"/>
                  <a:pt x="11055380" y="6958614"/>
                </a:cubicBezTo>
                <a:cubicBezTo>
                  <a:pt x="11055723" y="6966924"/>
                  <a:pt x="11057705" y="6975463"/>
                  <a:pt x="11063537" y="6979465"/>
                </a:cubicBezTo>
                <a:cubicBezTo>
                  <a:pt x="11071844" y="6985144"/>
                  <a:pt x="11085107" y="6988499"/>
                  <a:pt x="11094635" y="6984192"/>
                </a:cubicBezTo>
                <a:cubicBezTo>
                  <a:pt x="11096806" y="6989338"/>
                  <a:pt x="11102180" y="6992920"/>
                  <a:pt x="11107744" y="6993531"/>
                </a:cubicBezTo>
                <a:cubicBezTo>
                  <a:pt x="11105458" y="6998982"/>
                  <a:pt x="11105686" y="7005652"/>
                  <a:pt x="11110869" y="7010836"/>
                </a:cubicBezTo>
                <a:cubicBezTo>
                  <a:pt x="11117881" y="7017774"/>
                  <a:pt x="11125960" y="7014305"/>
                  <a:pt x="11130076" y="7007710"/>
                </a:cubicBezTo>
                <a:cubicBezTo>
                  <a:pt x="11125427" y="7023453"/>
                  <a:pt x="11149093" y="7034965"/>
                  <a:pt x="11157286" y="7018765"/>
                </a:cubicBezTo>
                <a:cubicBezTo>
                  <a:pt x="11165595" y="7002298"/>
                  <a:pt x="11141661" y="6989147"/>
                  <a:pt x="11132058" y="7003403"/>
                </a:cubicBezTo>
                <a:cubicBezTo>
                  <a:pt x="11133544" y="6998372"/>
                  <a:pt x="11132858" y="6992539"/>
                  <a:pt x="11128247" y="6988003"/>
                </a:cubicBezTo>
                <a:cubicBezTo>
                  <a:pt x="11126265" y="6986059"/>
                  <a:pt x="11124245" y="6985106"/>
                  <a:pt x="11122188" y="6984649"/>
                </a:cubicBezTo>
                <a:cubicBezTo>
                  <a:pt x="11126379" y="6974548"/>
                  <a:pt x="11118795" y="6966009"/>
                  <a:pt x="11110106" y="6964675"/>
                </a:cubicBezTo>
                <a:cubicBezTo>
                  <a:pt x="11110183" y="6964484"/>
                  <a:pt x="11110297" y="6964294"/>
                  <a:pt x="11110374" y="6964103"/>
                </a:cubicBezTo>
                <a:cubicBezTo>
                  <a:pt x="11115328" y="6963531"/>
                  <a:pt x="11119824" y="6960634"/>
                  <a:pt x="11122302" y="6955717"/>
                </a:cubicBezTo>
                <a:lnTo>
                  <a:pt x="11128285" y="6943863"/>
                </a:lnTo>
                <a:cubicBezTo>
                  <a:pt x="11130876" y="6938716"/>
                  <a:pt x="11129619" y="6932046"/>
                  <a:pt x="11125884" y="6927700"/>
                </a:cubicBezTo>
                <a:cubicBezTo>
                  <a:pt x="11132897" y="6930178"/>
                  <a:pt x="11140899" y="6928043"/>
                  <a:pt x="11142995" y="6918742"/>
                </a:cubicBezTo>
                <a:cubicBezTo>
                  <a:pt x="11143300" y="6917447"/>
                  <a:pt x="11142995" y="6916341"/>
                  <a:pt x="11142995" y="6915121"/>
                </a:cubicBezTo>
                <a:cubicBezTo>
                  <a:pt x="11144100" y="6914855"/>
                  <a:pt x="11145206" y="6914816"/>
                  <a:pt x="11146349" y="6914245"/>
                </a:cubicBezTo>
                <a:cubicBezTo>
                  <a:pt x="11152980" y="6911043"/>
                  <a:pt x="11157553" y="6901132"/>
                  <a:pt x="11153209" y="6894309"/>
                </a:cubicBezTo>
                <a:lnTo>
                  <a:pt x="11148179" y="6886380"/>
                </a:lnTo>
                <a:cubicBezTo>
                  <a:pt x="11147606" y="6885504"/>
                  <a:pt x="11146845" y="6884817"/>
                  <a:pt x="11146197" y="6884055"/>
                </a:cubicBezTo>
                <a:cubicBezTo>
                  <a:pt x="11148559" y="6884017"/>
                  <a:pt x="11150922" y="6884055"/>
                  <a:pt x="11153095" y="6882759"/>
                </a:cubicBezTo>
                <a:cubicBezTo>
                  <a:pt x="11160145" y="6878833"/>
                  <a:pt x="11163002" y="6869227"/>
                  <a:pt x="11158659" y="6862404"/>
                </a:cubicBezTo>
                <a:close/>
                <a:moveTo>
                  <a:pt x="11197111" y="6959758"/>
                </a:moveTo>
                <a:cubicBezTo>
                  <a:pt x="11196121" y="6956784"/>
                  <a:pt x="11195168" y="6953811"/>
                  <a:pt x="11194177" y="6950838"/>
                </a:cubicBezTo>
                <a:cubicBezTo>
                  <a:pt x="11191662" y="6943176"/>
                  <a:pt x="11182705" y="6939021"/>
                  <a:pt x="11175198" y="6941614"/>
                </a:cubicBezTo>
                <a:cubicBezTo>
                  <a:pt x="11167461" y="6944282"/>
                  <a:pt x="11163461" y="6952935"/>
                  <a:pt x="11166014" y="6960596"/>
                </a:cubicBezTo>
                <a:cubicBezTo>
                  <a:pt x="11167004" y="6963570"/>
                  <a:pt x="11167957" y="6966543"/>
                  <a:pt x="11168948" y="6969516"/>
                </a:cubicBezTo>
                <a:cubicBezTo>
                  <a:pt x="11171463" y="6977178"/>
                  <a:pt x="11180419" y="6981332"/>
                  <a:pt x="11187927" y="6978741"/>
                </a:cubicBezTo>
                <a:cubicBezTo>
                  <a:pt x="11195662" y="6976072"/>
                  <a:pt x="11199626" y="6967420"/>
                  <a:pt x="11197111" y="6959758"/>
                </a:cubicBezTo>
                <a:close/>
                <a:moveTo>
                  <a:pt x="11203132" y="6938755"/>
                </a:moveTo>
                <a:cubicBezTo>
                  <a:pt x="11209953" y="6941233"/>
                  <a:pt x="11220472" y="6937764"/>
                  <a:pt x="11222264" y="6929835"/>
                </a:cubicBezTo>
                <a:lnTo>
                  <a:pt x="11223712" y="6923355"/>
                </a:lnTo>
                <a:cubicBezTo>
                  <a:pt x="11225465" y="6915503"/>
                  <a:pt x="11223064" y="6907231"/>
                  <a:pt x="11214794" y="6904258"/>
                </a:cubicBezTo>
                <a:cubicBezTo>
                  <a:pt x="11207973" y="6901780"/>
                  <a:pt x="11197455" y="6905249"/>
                  <a:pt x="11195662" y="6913177"/>
                </a:cubicBezTo>
                <a:lnTo>
                  <a:pt x="11194214" y="6919657"/>
                </a:lnTo>
                <a:cubicBezTo>
                  <a:pt x="11192462" y="6927510"/>
                  <a:pt x="11194862" y="6935743"/>
                  <a:pt x="11203132" y="6938755"/>
                </a:cubicBezTo>
                <a:close/>
                <a:moveTo>
                  <a:pt x="11201646" y="7012361"/>
                </a:moveTo>
                <a:cubicBezTo>
                  <a:pt x="11192957" y="7029552"/>
                  <a:pt x="11220510" y="7041026"/>
                  <a:pt x="11229123" y="7023987"/>
                </a:cubicBezTo>
                <a:cubicBezTo>
                  <a:pt x="11237812" y="7006834"/>
                  <a:pt x="11210259" y="6995322"/>
                  <a:pt x="11201646" y="7012361"/>
                </a:cubicBezTo>
                <a:close/>
                <a:moveTo>
                  <a:pt x="11269748" y="6853865"/>
                </a:moveTo>
                <a:lnTo>
                  <a:pt x="11264718" y="6845937"/>
                </a:lnTo>
                <a:cubicBezTo>
                  <a:pt x="11260411" y="6839114"/>
                  <a:pt x="11252065" y="6835721"/>
                  <a:pt x="11244558" y="6839686"/>
                </a:cubicBezTo>
                <a:cubicBezTo>
                  <a:pt x="11243338" y="6840334"/>
                  <a:pt x="11242271" y="6841249"/>
                  <a:pt x="11241242" y="6842240"/>
                </a:cubicBezTo>
                <a:cubicBezTo>
                  <a:pt x="11240785" y="6842087"/>
                  <a:pt x="11240328" y="6841897"/>
                  <a:pt x="11239833" y="6841782"/>
                </a:cubicBezTo>
                <a:lnTo>
                  <a:pt x="11233353" y="6840334"/>
                </a:lnTo>
                <a:cubicBezTo>
                  <a:pt x="11225731" y="6838618"/>
                  <a:pt x="11217042" y="6844488"/>
                  <a:pt x="11215937" y="6852265"/>
                </a:cubicBezTo>
                <a:cubicBezTo>
                  <a:pt x="11214756" y="6860498"/>
                  <a:pt x="11219710" y="6867817"/>
                  <a:pt x="11227865" y="6869684"/>
                </a:cubicBezTo>
                <a:lnTo>
                  <a:pt x="11234344" y="6871133"/>
                </a:lnTo>
                <a:cubicBezTo>
                  <a:pt x="11237774" y="6871896"/>
                  <a:pt x="11241356" y="6871095"/>
                  <a:pt x="11244444" y="6869303"/>
                </a:cubicBezTo>
                <a:cubicBezTo>
                  <a:pt x="11248978" y="6875021"/>
                  <a:pt x="11256524" y="6877689"/>
                  <a:pt x="11263460" y="6874030"/>
                </a:cubicBezTo>
                <a:cubicBezTo>
                  <a:pt x="11270206" y="6870523"/>
                  <a:pt x="11274093" y="6860726"/>
                  <a:pt x="11269748" y="6853865"/>
                </a:cubicBezTo>
                <a:close/>
                <a:moveTo>
                  <a:pt x="11274474" y="6688242"/>
                </a:moveTo>
                <a:cubicBezTo>
                  <a:pt x="11279581" y="6687175"/>
                  <a:pt x="11284116" y="6683706"/>
                  <a:pt x="11285563" y="6678408"/>
                </a:cubicBezTo>
                <a:cubicBezTo>
                  <a:pt x="11286021" y="6676654"/>
                  <a:pt x="11286173" y="6674824"/>
                  <a:pt x="11286059" y="6673033"/>
                </a:cubicBezTo>
                <a:cubicBezTo>
                  <a:pt x="11286745" y="6671775"/>
                  <a:pt x="11287317" y="6670441"/>
                  <a:pt x="11287659" y="6668878"/>
                </a:cubicBezTo>
                <a:cubicBezTo>
                  <a:pt x="11291356" y="6652411"/>
                  <a:pt x="11268758" y="6648218"/>
                  <a:pt x="11260449" y="6660149"/>
                </a:cubicBezTo>
                <a:cubicBezTo>
                  <a:pt x="11259801" y="6660416"/>
                  <a:pt x="11259115" y="6660606"/>
                  <a:pt x="11258468" y="6660949"/>
                </a:cubicBezTo>
                <a:cubicBezTo>
                  <a:pt x="11251874" y="6664570"/>
                  <a:pt x="11249626" y="6671280"/>
                  <a:pt x="11248483" y="6678217"/>
                </a:cubicBezTo>
                <a:cubicBezTo>
                  <a:pt x="11247226" y="6685955"/>
                  <a:pt x="11255381" y="6693769"/>
                  <a:pt x="11262774" y="6693731"/>
                </a:cubicBezTo>
                <a:cubicBezTo>
                  <a:pt x="11268033" y="6693769"/>
                  <a:pt x="11271806" y="6691558"/>
                  <a:pt x="11274474" y="6688242"/>
                </a:cubicBezTo>
                <a:close/>
                <a:moveTo>
                  <a:pt x="11276531" y="6946035"/>
                </a:moveTo>
                <a:cubicBezTo>
                  <a:pt x="11272340" y="6964713"/>
                  <a:pt x="11301036" y="6972946"/>
                  <a:pt x="11305228" y="6954154"/>
                </a:cubicBezTo>
                <a:cubicBezTo>
                  <a:pt x="11309420" y="6935515"/>
                  <a:pt x="11280724" y="6927243"/>
                  <a:pt x="11276531" y="6946035"/>
                </a:cubicBezTo>
                <a:close/>
                <a:moveTo>
                  <a:pt x="11321082" y="6917561"/>
                </a:moveTo>
                <a:cubicBezTo>
                  <a:pt x="11320816" y="6917218"/>
                  <a:pt x="11320777" y="6917180"/>
                  <a:pt x="11320625" y="6916989"/>
                </a:cubicBezTo>
                <a:cubicBezTo>
                  <a:pt x="11320548" y="6916836"/>
                  <a:pt x="11320548" y="6916799"/>
                  <a:pt x="11320510" y="6916722"/>
                </a:cubicBezTo>
                <a:cubicBezTo>
                  <a:pt x="11320510" y="6916722"/>
                  <a:pt x="11320510" y="6916722"/>
                  <a:pt x="11320510" y="6916722"/>
                </a:cubicBezTo>
                <a:cubicBezTo>
                  <a:pt x="11320587" y="6915769"/>
                  <a:pt x="11320701" y="6914855"/>
                  <a:pt x="11320930" y="6913940"/>
                </a:cubicBezTo>
                <a:cubicBezTo>
                  <a:pt x="11322454" y="6906011"/>
                  <a:pt x="11314603" y="6898464"/>
                  <a:pt x="11307210" y="6897892"/>
                </a:cubicBezTo>
                <a:cubicBezTo>
                  <a:pt x="11298445" y="6897206"/>
                  <a:pt x="11292690" y="6903648"/>
                  <a:pt x="11291166" y="6911577"/>
                </a:cubicBezTo>
                <a:cubicBezTo>
                  <a:pt x="11289413" y="6920687"/>
                  <a:pt x="11292538" y="6929530"/>
                  <a:pt x="11298140" y="6936696"/>
                </a:cubicBezTo>
                <a:cubicBezTo>
                  <a:pt x="11302980" y="6942833"/>
                  <a:pt x="11313307" y="6943939"/>
                  <a:pt x="11319177" y="6938602"/>
                </a:cubicBezTo>
                <a:cubicBezTo>
                  <a:pt x="11325312" y="6932999"/>
                  <a:pt x="11326264" y="6924155"/>
                  <a:pt x="11321082" y="6917561"/>
                </a:cubicBezTo>
                <a:close/>
                <a:moveTo>
                  <a:pt x="11315784" y="6811287"/>
                </a:moveTo>
                <a:cubicBezTo>
                  <a:pt x="11308086" y="6809648"/>
                  <a:pt x="11299398" y="6813803"/>
                  <a:pt x="11297568" y="6821960"/>
                </a:cubicBezTo>
                <a:lnTo>
                  <a:pt x="11296120" y="6828441"/>
                </a:lnTo>
                <a:cubicBezTo>
                  <a:pt x="11294405" y="6836026"/>
                  <a:pt x="11298750" y="6844946"/>
                  <a:pt x="11306791" y="6846661"/>
                </a:cubicBezTo>
                <a:cubicBezTo>
                  <a:pt x="11314489" y="6848300"/>
                  <a:pt x="11323178" y="6844145"/>
                  <a:pt x="11325007" y="6835988"/>
                </a:cubicBezTo>
                <a:lnTo>
                  <a:pt x="11326455" y="6829546"/>
                </a:lnTo>
                <a:cubicBezTo>
                  <a:pt x="11328171" y="6821884"/>
                  <a:pt x="11323826" y="6813003"/>
                  <a:pt x="11315784" y="6811287"/>
                </a:cubicBezTo>
                <a:close/>
                <a:moveTo>
                  <a:pt x="11331829" y="6725979"/>
                </a:moveTo>
                <a:cubicBezTo>
                  <a:pt x="11336021" y="6732612"/>
                  <a:pt x="11347378" y="6732955"/>
                  <a:pt x="11352828" y="6727999"/>
                </a:cubicBezTo>
                <a:cubicBezTo>
                  <a:pt x="11359458" y="6722015"/>
                  <a:pt x="11359306" y="6714086"/>
                  <a:pt x="11354847" y="6706996"/>
                </a:cubicBezTo>
                <a:lnTo>
                  <a:pt x="11349817" y="6699067"/>
                </a:lnTo>
                <a:cubicBezTo>
                  <a:pt x="11345625" y="6692473"/>
                  <a:pt x="11334268" y="6692130"/>
                  <a:pt x="11328818" y="6697047"/>
                </a:cubicBezTo>
                <a:cubicBezTo>
                  <a:pt x="11322187" y="6703032"/>
                  <a:pt x="11322339" y="6710961"/>
                  <a:pt x="11326798" y="6718050"/>
                </a:cubicBezTo>
                <a:cubicBezTo>
                  <a:pt x="11328475" y="6720719"/>
                  <a:pt x="11330152" y="6723349"/>
                  <a:pt x="11331829" y="6725979"/>
                </a:cubicBezTo>
                <a:close/>
                <a:moveTo>
                  <a:pt x="11383506" y="6847614"/>
                </a:moveTo>
                <a:cubicBezTo>
                  <a:pt x="11384458" y="6839152"/>
                  <a:pt x="11379276" y="6832367"/>
                  <a:pt x="11371120" y="6830537"/>
                </a:cubicBezTo>
                <a:lnTo>
                  <a:pt x="11364642" y="6829089"/>
                </a:lnTo>
                <a:cubicBezTo>
                  <a:pt x="11357019" y="6827373"/>
                  <a:pt x="11348444" y="6833815"/>
                  <a:pt x="11347569" y="6841477"/>
                </a:cubicBezTo>
                <a:cubicBezTo>
                  <a:pt x="11346616" y="6849939"/>
                  <a:pt x="11351798" y="6856724"/>
                  <a:pt x="11359954" y="6858554"/>
                </a:cubicBezTo>
                <a:lnTo>
                  <a:pt x="11366433" y="6860002"/>
                </a:lnTo>
                <a:cubicBezTo>
                  <a:pt x="11374055" y="6861718"/>
                  <a:pt x="11382629" y="6855276"/>
                  <a:pt x="11383506" y="6847614"/>
                </a:cubicBezTo>
                <a:close/>
                <a:moveTo>
                  <a:pt x="11384726" y="6779230"/>
                </a:moveTo>
                <a:lnTo>
                  <a:pt x="11378247" y="6777781"/>
                </a:lnTo>
                <a:cubicBezTo>
                  <a:pt x="11372415" y="6776486"/>
                  <a:pt x="11366394" y="6778163"/>
                  <a:pt x="11362660" y="6782394"/>
                </a:cubicBezTo>
                <a:cubicBezTo>
                  <a:pt x="11360526" y="6780564"/>
                  <a:pt x="11358048" y="6779116"/>
                  <a:pt x="11355381" y="6778735"/>
                </a:cubicBezTo>
                <a:cubicBezTo>
                  <a:pt x="11346882" y="6777477"/>
                  <a:pt x="11340251" y="6783461"/>
                  <a:pt x="11338460" y="6791352"/>
                </a:cubicBezTo>
                <a:lnTo>
                  <a:pt x="11337012" y="6797832"/>
                </a:lnTo>
                <a:cubicBezTo>
                  <a:pt x="11335259" y="6805684"/>
                  <a:pt x="11342119" y="6813651"/>
                  <a:pt x="11349626" y="6814718"/>
                </a:cubicBezTo>
                <a:cubicBezTo>
                  <a:pt x="11357248" y="6815823"/>
                  <a:pt x="11363155" y="6811021"/>
                  <a:pt x="11365633" y="6804350"/>
                </a:cubicBezTo>
                <a:cubicBezTo>
                  <a:pt x="11366851" y="6805189"/>
                  <a:pt x="11368110" y="6806027"/>
                  <a:pt x="11369596" y="6806370"/>
                </a:cubicBezTo>
                <a:lnTo>
                  <a:pt x="11376074" y="6807857"/>
                </a:lnTo>
                <a:cubicBezTo>
                  <a:pt x="11383924" y="6809610"/>
                  <a:pt x="11392233" y="6805989"/>
                  <a:pt x="11394672" y="6797870"/>
                </a:cubicBezTo>
                <a:cubicBezTo>
                  <a:pt x="11396883" y="6790513"/>
                  <a:pt x="11392615" y="6780983"/>
                  <a:pt x="11384726" y="6779230"/>
                </a:cubicBezTo>
                <a:close/>
                <a:moveTo>
                  <a:pt x="11405609" y="6638917"/>
                </a:moveTo>
                <a:cubicBezTo>
                  <a:pt x="11401379" y="6632094"/>
                  <a:pt x="11391890" y="6629807"/>
                  <a:pt x="11385068" y="6634114"/>
                </a:cubicBezTo>
                <a:lnTo>
                  <a:pt x="11377142" y="6639108"/>
                </a:lnTo>
                <a:cubicBezTo>
                  <a:pt x="11370319" y="6643415"/>
                  <a:pt x="11368033" y="6652754"/>
                  <a:pt x="11372340" y="6659653"/>
                </a:cubicBezTo>
                <a:cubicBezTo>
                  <a:pt x="11376570" y="6666476"/>
                  <a:pt x="11386059" y="6668802"/>
                  <a:pt x="11392881" y="6664456"/>
                </a:cubicBezTo>
                <a:cubicBezTo>
                  <a:pt x="11395510" y="6662779"/>
                  <a:pt x="11398178" y="6661102"/>
                  <a:pt x="11400808" y="6659425"/>
                </a:cubicBezTo>
                <a:cubicBezTo>
                  <a:pt x="11407629" y="6655193"/>
                  <a:pt x="11409916" y="6645817"/>
                  <a:pt x="11405609" y="6638917"/>
                </a:cubicBezTo>
                <a:close/>
                <a:moveTo>
                  <a:pt x="11442843" y="6762992"/>
                </a:moveTo>
                <a:cubicBezTo>
                  <a:pt x="11443414" y="6755711"/>
                  <a:pt x="11436898" y="6748736"/>
                  <a:pt x="11429923" y="6747897"/>
                </a:cubicBezTo>
                <a:cubicBezTo>
                  <a:pt x="11421272" y="6746830"/>
                  <a:pt x="11415061" y="6752967"/>
                  <a:pt x="11413270" y="6760857"/>
                </a:cubicBezTo>
                <a:lnTo>
                  <a:pt x="11411822" y="6767337"/>
                </a:lnTo>
                <a:cubicBezTo>
                  <a:pt x="11410297" y="6774084"/>
                  <a:pt x="11415518" y="6780564"/>
                  <a:pt x="11421729" y="6782928"/>
                </a:cubicBezTo>
                <a:cubicBezTo>
                  <a:pt x="11429543" y="6788493"/>
                  <a:pt x="11442691" y="6787120"/>
                  <a:pt x="11445396" y="6774961"/>
                </a:cubicBezTo>
                <a:cubicBezTo>
                  <a:pt x="11446539" y="6770043"/>
                  <a:pt x="11445282" y="6766003"/>
                  <a:pt x="11442843" y="6762992"/>
                </a:cubicBezTo>
                <a:close/>
                <a:moveTo>
                  <a:pt x="11454009" y="6583646"/>
                </a:moveTo>
                <a:cubicBezTo>
                  <a:pt x="11451189" y="6575755"/>
                  <a:pt x="11442652" y="6572287"/>
                  <a:pt x="11434916" y="6574650"/>
                </a:cubicBezTo>
                <a:cubicBezTo>
                  <a:pt x="11434116" y="6574879"/>
                  <a:pt x="11433429" y="6575336"/>
                  <a:pt x="11432668" y="6575679"/>
                </a:cubicBezTo>
                <a:cubicBezTo>
                  <a:pt x="11429847" y="6571944"/>
                  <a:pt x="11425312" y="6569427"/>
                  <a:pt x="11420739" y="6569466"/>
                </a:cubicBezTo>
                <a:cubicBezTo>
                  <a:pt x="11423902" y="6568055"/>
                  <a:pt x="11426418" y="6565197"/>
                  <a:pt x="11427484" y="6560508"/>
                </a:cubicBezTo>
                <a:cubicBezTo>
                  <a:pt x="11431638" y="6542021"/>
                  <a:pt x="11403552" y="6531843"/>
                  <a:pt x="11399359" y="6550559"/>
                </a:cubicBezTo>
                <a:cubicBezTo>
                  <a:pt x="11396692" y="6562414"/>
                  <a:pt x="11407210" y="6570800"/>
                  <a:pt x="11416280" y="6570419"/>
                </a:cubicBezTo>
                <a:cubicBezTo>
                  <a:pt x="11409763" y="6572553"/>
                  <a:pt x="11405609" y="6578233"/>
                  <a:pt x="11405686" y="6585475"/>
                </a:cubicBezTo>
                <a:cubicBezTo>
                  <a:pt x="11405800" y="6594853"/>
                  <a:pt x="11407172" y="6606059"/>
                  <a:pt x="11414108" y="6612997"/>
                </a:cubicBezTo>
                <a:cubicBezTo>
                  <a:pt x="11414756" y="6614064"/>
                  <a:pt x="11415518" y="6615093"/>
                  <a:pt x="11416356" y="6616046"/>
                </a:cubicBezTo>
                <a:cubicBezTo>
                  <a:pt x="11420511" y="6620696"/>
                  <a:pt x="11426836" y="6622602"/>
                  <a:pt x="11432896" y="6620392"/>
                </a:cubicBezTo>
                <a:cubicBezTo>
                  <a:pt x="11438879" y="6618181"/>
                  <a:pt x="11441013" y="6613454"/>
                  <a:pt x="11442918" y="6607889"/>
                </a:cubicBezTo>
                <a:cubicBezTo>
                  <a:pt x="11441432" y="6612273"/>
                  <a:pt x="11443186" y="6607469"/>
                  <a:pt x="11443566" y="6606631"/>
                </a:cubicBezTo>
                <a:cubicBezTo>
                  <a:pt x="11444062" y="6605526"/>
                  <a:pt x="11444672" y="6604497"/>
                  <a:pt x="11445168" y="6603391"/>
                </a:cubicBezTo>
                <a:cubicBezTo>
                  <a:pt x="11445282" y="6603239"/>
                  <a:pt x="11445320" y="6603124"/>
                  <a:pt x="11445396" y="6603010"/>
                </a:cubicBezTo>
                <a:cubicBezTo>
                  <a:pt x="11445625" y="6602705"/>
                  <a:pt x="11445891" y="6602400"/>
                  <a:pt x="11446120" y="6602095"/>
                </a:cubicBezTo>
                <a:cubicBezTo>
                  <a:pt x="11453018" y="6599122"/>
                  <a:pt x="11456523" y="6590545"/>
                  <a:pt x="11454009" y="6583646"/>
                </a:cubicBezTo>
                <a:close/>
                <a:moveTo>
                  <a:pt x="11462202" y="6447983"/>
                </a:moveTo>
                <a:cubicBezTo>
                  <a:pt x="11469024" y="6443485"/>
                  <a:pt x="11470815" y="6434146"/>
                  <a:pt x="11466471" y="6427323"/>
                </a:cubicBezTo>
                <a:lnTo>
                  <a:pt x="11461441" y="6419395"/>
                </a:lnTo>
                <a:cubicBezTo>
                  <a:pt x="11457134" y="6412571"/>
                  <a:pt x="11447454" y="6410742"/>
                  <a:pt x="11440784" y="6415125"/>
                </a:cubicBezTo>
                <a:cubicBezTo>
                  <a:pt x="11433925" y="6419623"/>
                  <a:pt x="11432172" y="6428962"/>
                  <a:pt x="11436516" y="6435785"/>
                </a:cubicBezTo>
                <a:lnTo>
                  <a:pt x="11441547" y="6443714"/>
                </a:lnTo>
                <a:cubicBezTo>
                  <a:pt x="11445853" y="6450499"/>
                  <a:pt x="11455533" y="6452367"/>
                  <a:pt x="11462202" y="6447983"/>
                </a:cubicBezTo>
                <a:close/>
                <a:moveTo>
                  <a:pt x="11465137" y="6711570"/>
                </a:moveTo>
                <a:cubicBezTo>
                  <a:pt x="11460945" y="6730286"/>
                  <a:pt x="11490632" y="6733374"/>
                  <a:pt x="11494787" y="6714811"/>
                </a:cubicBezTo>
                <a:cubicBezTo>
                  <a:pt x="11499017" y="6696132"/>
                  <a:pt x="11469329" y="6693007"/>
                  <a:pt x="11465137" y="6711570"/>
                </a:cubicBezTo>
                <a:close/>
                <a:moveTo>
                  <a:pt x="11523026" y="6619553"/>
                </a:moveTo>
                <a:cubicBezTo>
                  <a:pt x="11524779" y="6611662"/>
                  <a:pt x="11517652" y="6603772"/>
                  <a:pt x="11510183" y="6602819"/>
                </a:cubicBezTo>
                <a:cubicBezTo>
                  <a:pt x="11501608" y="6601676"/>
                  <a:pt x="11495205" y="6607775"/>
                  <a:pt x="11493453" y="6615665"/>
                </a:cubicBezTo>
                <a:lnTo>
                  <a:pt x="11492004" y="6622145"/>
                </a:lnTo>
                <a:cubicBezTo>
                  <a:pt x="11490251" y="6629997"/>
                  <a:pt x="11497378" y="6637888"/>
                  <a:pt x="11504847" y="6638879"/>
                </a:cubicBezTo>
                <a:cubicBezTo>
                  <a:pt x="11513422" y="6640022"/>
                  <a:pt x="11519824" y="6633923"/>
                  <a:pt x="11521577" y="6626033"/>
                </a:cubicBezTo>
                <a:lnTo>
                  <a:pt x="11523026" y="6619553"/>
                </a:lnTo>
                <a:close/>
                <a:moveTo>
                  <a:pt x="11529122" y="6294176"/>
                </a:moveTo>
                <a:cubicBezTo>
                  <a:pt x="11535945" y="6295320"/>
                  <a:pt x="11540632" y="6292118"/>
                  <a:pt x="11542957" y="6287468"/>
                </a:cubicBezTo>
                <a:cubicBezTo>
                  <a:pt x="11548025" y="6298636"/>
                  <a:pt x="11567538" y="6300466"/>
                  <a:pt x="11570968" y="6285218"/>
                </a:cubicBezTo>
                <a:cubicBezTo>
                  <a:pt x="11574855" y="6267989"/>
                  <a:pt x="11550807" y="6261090"/>
                  <a:pt x="11543604" y="6274659"/>
                </a:cubicBezTo>
                <a:cubicBezTo>
                  <a:pt x="11541966" y="6269895"/>
                  <a:pt x="11538308" y="6265778"/>
                  <a:pt x="11532019" y="6264711"/>
                </a:cubicBezTo>
                <a:cubicBezTo>
                  <a:pt x="11513155" y="6261547"/>
                  <a:pt x="11510411" y="6291051"/>
                  <a:pt x="11529122" y="6294176"/>
                </a:cubicBezTo>
                <a:close/>
                <a:moveTo>
                  <a:pt x="11555800" y="6338050"/>
                </a:moveTo>
                <a:cubicBezTo>
                  <a:pt x="11556257" y="6337669"/>
                  <a:pt x="11556867" y="6337555"/>
                  <a:pt x="11557286" y="6337174"/>
                </a:cubicBezTo>
                <a:lnTo>
                  <a:pt x="11558772" y="6339537"/>
                </a:lnTo>
                <a:cubicBezTo>
                  <a:pt x="11563079" y="6346322"/>
                  <a:pt x="11570968" y="6350172"/>
                  <a:pt x="11578741" y="6346360"/>
                </a:cubicBezTo>
                <a:cubicBezTo>
                  <a:pt x="11585373" y="6343120"/>
                  <a:pt x="11589907" y="6333247"/>
                  <a:pt x="11585564" y="6326386"/>
                </a:cubicBezTo>
                <a:lnTo>
                  <a:pt x="11580534" y="6318457"/>
                </a:lnTo>
                <a:cubicBezTo>
                  <a:pt x="11576227" y="6311634"/>
                  <a:pt x="11568338" y="6307823"/>
                  <a:pt x="11560563" y="6311596"/>
                </a:cubicBezTo>
                <a:cubicBezTo>
                  <a:pt x="11558734" y="6312473"/>
                  <a:pt x="11557134" y="6313922"/>
                  <a:pt x="11555761" y="6315599"/>
                </a:cubicBezTo>
                <a:cubicBezTo>
                  <a:pt x="11554161" y="6314226"/>
                  <a:pt x="11552256" y="6313197"/>
                  <a:pt x="11550007" y="6312664"/>
                </a:cubicBezTo>
                <a:lnTo>
                  <a:pt x="11543529" y="6311215"/>
                </a:lnTo>
                <a:cubicBezTo>
                  <a:pt x="11535945" y="6309500"/>
                  <a:pt x="11527065" y="6313846"/>
                  <a:pt x="11525350" y="6321926"/>
                </a:cubicBezTo>
                <a:cubicBezTo>
                  <a:pt x="11523826" y="6329169"/>
                  <a:pt x="11527560" y="6337021"/>
                  <a:pt x="11534763" y="6339499"/>
                </a:cubicBezTo>
                <a:cubicBezTo>
                  <a:pt x="11528818" y="6347389"/>
                  <a:pt x="11530342" y="6361150"/>
                  <a:pt x="11543072" y="6363285"/>
                </a:cubicBezTo>
                <a:cubicBezTo>
                  <a:pt x="11558543" y="6365876"/>
                  <a:pt x="11564641" y="6346665"/>
                  <a:pt x="11555800" y="6338050"/>
                </a:cubicBezTo>
                <a:close/>
                <a:moveTo>
                  <a:pt x="11550770" y="6390615"/>
                </a:moveTo>
                <a:cubicBezTo>
                  <a:pt x="11549016" y="6398467"/>
                  <a:pt x="11556066" y="6406396"/>
                  <a:pt x="11563574" y="6407387"/>
                </a:cubicBezTo>
                <a:cubicBezTo>
                  <a:pt x="11572149" y="6408569"/>
                  <a:pt x="11578589" y="6402508"/>
                  <a:pt x="11580343" y="6394617"/>
                </a:cubicBezTo>
                <a:lnTo>
                  <a:pt x="11581791" y="6388137"/>
                </a:lnTo>
                <a:cubicBezTo>
                  <a:pt x="11583543" y="6380285"/>
                  <a:pt x="11576493" y="6372356"/>
                  <a:pt x="11568986" y="6371365"/>
                </a:cubicBezTo>
                <a:cubicBezTo>
                  <a:pt x="11560411" y="6370184"/>
                  <a:pt x="11553970" y="6376245"/>
                  <a:pt x="11552218" y="6384135"/>
                </a:cubicBezTo>
                <a:lnTo>
                  <a:pt x="11550770" y="6390615"/>
                </a:lnTo>
                <a:close/>
                <a:moveTo>
                  <a:pt x="11608962" y="6507638"/>
                </a:moveTo>
                <a:cubicBezTo>
                  <a:pt x="11608620" y="6495516"/>
                  <a:pt x="11602941" y="6484043"/>
                  <a:pt x="11591471" y="6478973"/>
                </a:cubicBezTo>
                <a:cubicBezTo>
                  <a:pt x="11584344" y="6475809"/>
                  <a:pt x="11575084" y="6476762"/>
                  <a:pt x="11571082" y="6484462"/>
                </a:cubicBezTo>
                <a:cubicBezTo>
                  <a:pt x="11570396" y="6485796"/>
                  <a:pt x="11570052" y="6487321"/>
                  <a:pt x="11569748" y="6488884"/>
                </a:cubicBezTo>
                <a:cubicBezTo>
                  <a:pt x="11566509" y="6487855"/>
                  <a:pt x="11562964" y="6487855"/>
                  <a:pt x="11559382" y="6489608"/>
                </a:cubicBezTo>
                <a:cubicBezTo>
                  <a:pt x="11552751" y="6492810"/>
                  <a:pt x="11548177" y="6502721"/>
                  <a:pt x="11552522" y="6509544"/>
                </a:cubicBezTo>
                <a:lnTo>
                  <a:pt x="11557552" y="6517473"/>
                </a:lnTo>
                <a:cubicBezTo>
                  <a:pt x="11561859" y="6524257"/>
                  <a:pt x="11569709" y="6528146"/>
                  <a:pt x="11577484" y="6524334"/>
                </a:cubicBezTo>
                <a:cubicBezTo>
                  <a:pt x="11580000" y="6523114"/>
                  <a:pt x="11581982" y="6520789"/>
                  <a:pt x="11583543" y="6518158"/>
                </a:cubicBezTo>
                <a:cubicBezTo>
                  <a:pt x="11586250" y="6520942"/>
                  <a:pt x="11589984" y="6522695"/>
                  <a:pt x="11594139" y="6522657"/>
                </a:cubicBezTo>
                <a:cubicBezTo>
                  <a:pt x="11602103" y="6522618"/>
                  <a:pt x="11609191" y="6515719"/>
                  <a:pt x="11608962" y="6507638"/>
                </a:cubicBezTo>
                <a:close/>
                <a:moveTo>
                  <a:pt x="11604275" y="6427666"/>
                </a:moveTo>
                <a:lnTo>
                  <a:pt x="11591357" y="6424769"/>
                </a:lnTo>
                <a:cubicBezTo>
                  <a:pt x="11583505" y="6423016"/>
                  <a:pt x="11575198" y="6426713"/>
                  <a:pt x="11572797" y="6434794"/>
                </a:cubicBezTo>
                <a:cubicBezTo>
                  <a:pt x="11570586" y="6442113"/>
                  <a:pt x="11574931" y="6451566"/>
                  <a:pt x="11582820" y="6453358"/>
                </a:cubicBezTo>
                <a:lnTo>
                  <a:pt x="11595777" y="6456255"/>
                </a:lnTo>
                <a:cubicBezTo>
                  <a:pt x="11603628" y="6458008"/>
                  <a:pt x="11611898" y="6454311"/>
                  <a:pt x="11614337" y="6446191"/>
                </a:cubicBezTo>
                <a:cubicBezTo>
                  <a:pt x="11616509" y="6438873"/>
                  <a:pt x="11612203" y="6429420"/>
                  <a:pt x="11604275" y="6427666"/>
                </a:cubicBezTo>
                <a:close/>
                <a:moveTo>
                  <a:pt x="11646235" y="6403957"/>
                </a:moveTo>
                <a:cubicBezTo>
                  <a:pt x="11647911" y="6396562"/>
                  <a:pt x="11644290" y="6391187"/>
                  <a:pt x="11639146" y="6388366"/>
                </a:cubicBezTo>
                <a:lnTo>
                  <a:pt x="11637926" y="6386422"/>
                </a:lnTo>
                <a:cubicBezTo>
                  <a:pt x="11633619" y="6379637"/>
                  <a:pt x="11625617" y="6375902"/>
                  <a:pt x="11617919" y="6379790"/>
                </a:cubicBezTo>
                <a:cubicBezTo>
                  <a:pt x="11611250" y="6383106"/>
                  <a:pt x="11606943" y="6392978"/>
                  <a:pt x="11611250" y="6399802"/>
                </a:cubicBezTo>
                <a:lnTo>
                  <a:pt x="11616280" y="6407730"/>
                </a:lnTo>
                <a:cubicBezTo>
                  <a:pt x="11620128" y="6413791"/>
                  <a:pt x="11626874" y="6417069"/>
                  <a:pt x="11633772" y="6415087"/>
                </a:cubicBezTo>
                <a:cubicBezTo>
                  <a:pt x="11639374" y="6414554"/>
                  <a:pt x="11644633" y="6411123"/>
                  <a:pt x="11646235" y="6403957"/>
                </a:cubicBezTo>
                <a:close/>
                <a:moveTo>
                  <a:pt x="11673788" y="6336678"/>
                </a:moveTo>
                <a:cubicBezTo>
                  <a:pt x="11671272" y="6330846"/>
                  <a:pt x="11666470" y="6329016"/>
                  <a:pt x="11660868" y="6327454"/>
                </a:cubicBezTo>
                <a:cubicBezTo>
                  <a:pt x="11665290" y="6328673"/>
                  <a:pt x="11660411" y="6327187"/>
                  <a:pt x="11659572" y="6326882"/>
                </a:cubicBezTo>
                <a:cubicBezTo>
                  <a:pt x="11658467" y="6326462"/>
                  <a:pt x="11657401" y="6325928"/>
                  <a:pt x="11656333" y="6325471"/>
                </a:cubicBezTo>
                <a:cubicBezTo>
                  <a:pt x="11655571" y="6324747"/>
                  <a:pt x="11654924" y="6323985"/>
                  <a:pt x="11654047" y="6323451"/>
                </a:cubicBezTo>
                <a:cubicBezTo>
                  <a:pt x="11650312" y="6317733"/>
                  <a:pt x="11642537" y="6315141"/>
                  <a:pt x="11636249" y="6317809"/>
                </a:cubicBezTo>
                <a:cubicBezTo>
                  <a:pt x="11628589" y="6321050"/>
                  <a:pt x="11625578" y="6329702"/>
                  <a:pt x="11628399" y="6337212"/>
                </a:cubicBezTo>
                <a:cubicBezTo>
                  <a:pt x="11628703" y="6338012"/>
                  <a:pt x="11629160" y="6338660"/>
                  <a:pt x="11629542" y="6339385"/>
                </a:cubicBezTo>
                <a:cubicBezTo>
                  <a:pt x="11625998" y="6342396"/>
                  <a:pt x="11623749" y="6347046"/>
                  <a:pt x="11624016" y="6351544"/>
                </a:cubicBezTo>
                <a:cubicBezTo>
                  <a:pt x="11622453" y="6348495"/>
                  <a:pt x="11619481" y="6346131"/>
                  <a:pt x="11614794" y="6345331"/>
                </a:cubicBezTo>
                <a:cubicBezTo>
                  <a:pt x="11596234" y="6342243"/>
                  <a:pt x="11587698" y="6370641"/>
                  <a:pt x="11606486" y="6373767"/>
                </a:cubicBezTo>
                <a:cubicBezTo>
                  <a:pt x="11618376" y="6375749"/>
                  <a:pt x="11626074" y="6364848"/>
                  <a:pt x="11625198" y="6355928"/>
                </a:cubicBezTo>
                <a:cubicBezTo>
                  <a:pt x="11627675" y="6362294"/>
                  <a:pt x="11633544" y="6366105"/>
                  <a:pt x="11640670" y="6365572"/>
                </a:cubicBezTo>
                <a:cubicBezTo>
                  <a:pt x="11649969" y="6364924"/>
                  <a:pt x="11660945" y="6362979"/>
                  <a:pt x="11667461" y="6355699"/>
                </a:cubicBezTo>
                <a:cubicBezTo>
                  <a:pt x="11668490" y="6354975"/>
                  <a:pt x="11669481" y="6354212"/>
                  <a:pt x="11670358" y="6353336"/>
                </a:cubicBezTo>
                <a:cubicBezTo>
                  <a:pt x="11674740" y="6348952"/>
                  <a:pt x="11676303" y="6342548"/>
                  <a:pt x="11673788" y="6336678"/>
                </a:cubicBezTo>
                <a:close/>
                <a:moveTo>
                  <a:pt x="11665785" y="6276947"/>
                </a:moveTo>
                <a:lnTo>
                  <a:pt x="11672263" y="6278014"/>
                </a:lnTo>
                <a:cubicBezTo>
                  <a:pt x="11680152" y="6279348"/>
                  <a:pt x="11687583" y="6271801"/>
                  <a:pt x="11688154" y="6264368"/>
                </a:cubicBezTo>
                <a:cubicBezTo>
                  <a:pt x="11688802" y="6255791"/>
                  <a:pt x="11682400" y="6249807"/>
                  <a:pt x="11674474" y="6248472"/>
                </a:cubicBezTo>
                <a:lnTo>
                  <a:pt x="11667995" y="6247405"/>
                </a:lnTo>
                <a:cubicBezTo>
                  <a:pt x="11660106" y="6246071"/>
                  <a:pt x="11652674" y="6253619"/>
                  <a:pt x="11652103" y="6261051"/>
                </a:cubicBezTo>
                <a:cubicBezTo>
                  <a:pt x="11651455" y="6269628"/>
                  <a:pt x="11657858" y="6275613"/>
                  <a:pt x="11665785" y="6276947"/>
                </a:cubicBezTo>
                <a:close/>
                <a:moveTo>
                  <a:pt x="11668299" y="6320326"/>
                </a:moveTo>
                <a:cubicBezTo>
                  <a:pt x="11664070" y="6339079"/>
                  <a:pt x="11693224" y="6345636"/>
                  <a:pt x="11697416" y="6326882"/>
                </a:cubicBezTo>
                <a:cubicBezTo>
                  <a:pt x="11701607" y="6308127"/>
                  <a:pt x="11672492" y="6301609"/>
                  <a:pt x="11668299" y="6320326"/>
                </a:cubicBezTo>
                <a:close/>
                <a:moveTo>
                  <a:pt x="11706829" y="6181118"/>
                </a:moveTo>
                <a:cubicBezTo>
                  <a:pt x="11703056" y="6174714"/>
                  <a:pt x="11693109" y="6171131"/>
                  <a:pt x="11686554" y="6175820"/>
                </a:cubicBezTo>
                <a:cubicBezTo>
                  <a:pt x="11685182" y="6176772"/>
                  <a:pt x="11683849" y="6177763"/>
                  <a:pt x="11682477" y="6178754"/>
                </a:cubicBezTo>
                <a:cubicBezTo>
                  <a:pt x="11683391" y="6177229"/>
                  <a:pt x="11684077" y="6175590"/>
                  <a:pt x="11684306" y="6173875"/>
                </a:cubicBezTo>
                <a:cubicBezTo>
                  <a:pt x="11685373" y="6165489"/>
                  <a:pt x="11680304" y="6158476"/>
                  <a:pt x="11672111" y="6156646"/>
                </a:cubicBezTo>
                <a:lnTo>
                  <a:pt x="11665631" y="6155198"/>
                </a:lnTo>
                <a:cubicBezTo>
                  <a:pt x="11658010" y="6153482"/>
                  <a:pt x="11649360" y="6159657"/>
                  <a:pt x="11648406" y="6167395"/>
                </a:cubicBezTo>
                <a:cubicBezTo>
                  <a:pt x="11647378" y="6175743"/>
                  <a:pt x="11652408" y="6182795"/>
                  <a:pt x="11660601" y="6184624"/>
                </a:cubicBezTo>
                <a:lnTo>
                  <a:pt x="11667081" y="6186073"/>
                </a:lnTo>
                <a:cubicBezTo>
                  <a:pt x="11669863" y="6186721"/>
                  <a:pt x="11672683" y="6186035"/>
                  <a:pt x="11675350" y="6184853"/>
                </a:cubicBezTo>
                <a:cubicBezTo>
                  <a:pt x="11671577" y="6189542"/>
                  <a:pt x="11670358" y="6195794"/>
                  <a:pt x="11673711" y="6201549"/>
                </a:cubicBezTo>
                <a:cubicBezTo>
                  <a:pt x="11677484" y="6207991"/>
                  <a:pt x="11687431" y="6211536"/>
                  <a:pt x="11693986" y="6206848"/>
                </a:cubicBezTo>
                <a:lnTo>
                  <a:pt x="11701570" y="6201435"/>
                </a:lnTo>
                <a:cubicBezTo>
                  <a:pt x="11708009" y="6196708"/>
                  <a:pt x="11711097" y="6188436"/>
                  <a:pt x="11706829" y="6181118"/>
                </a:cubicBezTo>
                <a:close/>
                <a:moveTo>
                  <a:pt x="11777674" y="6150547"/>
                </a:moveTo>
                <a:cubicBezTo>
                  <a:pt x="11779351" y="6138769"/>
                  <a:pt x="11768719" y="6132746"/>
                  <a:pt x="11759687" y="6134346"/>
                </a:cubicBezTo>
                <a:cubicBezTo>
                  <a:pt x="11759687" y="6134156"/>
                  <a:pt x="11759725" y="6133928"/>
                  <a:pt x="11759763" y="6133737"/>
                </a:cubicBezTo>
                <a:cubicBezTo>
                  <a:pt x="11764298" y="6131602"/>
                  <a:pt x="11767576" y="6127409"/>
                  <a:pt x="11768376" y="6121958"/>
                </a:cubicBezTo>
                <a:lnTo>
                  <a:pt x="11770244" y="6108807"/>
                </a:lnTo>
                <a:cubicBezTo>
                  <a:pt x="11771349" y="6101070"/>
                  <a:pt x="11764832" y="6092874"/>
                  <a:pt x="11756981" y="6092378"/>
                </a:cubicBezTo>
                <a:cubicBezTo>
                  <a:pt x="11754466" y="6092226"/>
                  <a:pt x="11752103" y="6092684"/>
                  <a:pt x="11749930" y="6093522"/>
                </a:cubicBezTo>
                <a:cubicBezTo>
                  <a:pt x="11748596" y="6092074"/>
                  <a:pt x="11746501" y="6091349"/>
                  <a:pt x="11744824" y="6090206"/>
                </a:cubicBezTo>
                <a:cubicBezTo>
                  <a:pt x="11745205" y="6082811"/>
                  <a:pt x="11740898" y="6074692"/>
                  <a:pt x="11731600" y="6073129"/>
                </a:cubicBezTo>
                <a:cubicBezTo>
                  <a:pt x="11721157" y="6071414"/>
                  <a:pt x="11716318" y="6079762"/>
                  <a:pt x="11717043" y="6088071"/>
                </a:cubicBezTo>
                <a:cubicBezTo>
                  <a:pt x="11715480" y="6087080"/>
                  <a:pt x="11713802" y="6086204"/>
                  <a:pt x="11711821" y="6085898"/>
                </a:cubicBezTo>
                <a:lnTo>
                  <a:pt x="11705266" y="6084983"/>
                </a:lnTo>
                <a:cubicBezTo>
                  <a:pt x="11703475" y="6084717"/>
                  <a:pt x="11701645" y="6084831"/>
                  <a:pt x="11699854" y="6085250"/>
                </a:cubicBezTo>
                <a:cubicBezTo>
                  <a:pt x="11704770" y="6082696"/>
                  <a:pt x="11708353" y="6076903"/>
                  <a:pt x="11708391" y="6071719"/>
                </a:cubicBezTo>
                <a:cubicBezTo>
                  <a:pt x="11708468" y="6062799"/>
                  <a:pt x="11701607" y="6057805"/>
                  <a:pt x="11693604" y="6056662"/>
                </a:cubicBezTo>
                <a:lnTo>
                  <a:pt x="11691547" y="6056357"/>
                </a:lnTo>
                <a:cubicBezTo>
                  <a:pt x="11696158" y="6053688"/>
                  <a:pt x="11699436" y="6048810"/>
                  <a:pt x="11699283" y="6043206"/>
                </a:cubicBezTo>
                <a:cubicBezTo>
                  <a:pt x="11699131" y="6037374"/>
                  <a:pt x="11695320" y="6032228"/>
                  <a:pt x="11690175" y="6029941"/>
                </a:cubicBezTo>
                <a:cubicBezTo>
                  <a:pt x="11687622" y="6027044"/>
                  <a:pt x="11683963" y="6025100"/>
                  <a:pt x="11679847" y="6024414"/>
                </a:cubicBezTo>
                <a:lnTo>
                  <a:pt x="11673368" y="6023347"/>
                </a:lnTo>
                <a:cubicBezTo>
                  <a:pt x="11666585" y="6022203"/>
                  <a:pt x="11660449" y="6027768"/>
                  <a:pt x="11658467" y="6034020"/>
                </a:cubicBezTo>
                <a:cubicBezTo>
                  <a:pt x="11653361" y="6042024"/>
                  <a:pt x="11655456" y="6055023"/>
                  <a:pt x="11667652" y="6057043"/>
                </a:cubicBezTo>
                <a:cubicBezTo>
                  <a:pt x="11667956" y="6057081"/>
                  <a:pt x="11668147" y="6056967"/>
                  <a:pt x="11668415" y="6057005"/>
                </a:cubicBezTo>
                <a:cubicBezTo>
                  <a:pt x="11670549" y="6058072"/>
                  <a:pt x="11672835" y="6058835"/>
                  <a:pt x="11675312" y="6058759"/>
                </a:cubicBezTo>
                <a:cubicBezTo>
                  <a:pt x="11676265" y="6058720"/>
                  <a:pt x="11677256" y="6058682"/>
                  <a:pt x="11678208" y="6058682"/>
                </a:cubicBezTo>
                <a:cubicBezTo>
                  <a:pt x="11674550" y="6061655"/>
                  <a:pt x="11671958" y="6066154"/>
                  <a:pt x="11671920" y="6070461"/>
                </a:cubicBezTo>
                <a:cubicBezTo>
                  <a:pt x="11671844" y="6079381"/>
                  <a:pt x="11678704" y="6084374"/>
                  <a:pt x="11686707" y="6085517"/>
                </a:cubicBezTo>
                <a:lnTo>
                  <a:pt x="11693261" y="6086432"/>
                </a:lnTo>
                <a:cubicBezTo>
                  <a:pt x="11694252" y="6086585"/>
                  <a:pt x="11695243" y="6086546"/>
                  <a:pt x="11696196" y="6086432"/>
                </a:cubicBezTo>
                <a:cubicBezTo>
                  <a:pt x="11691966" y="6088491"/>
                  <a:pt x="11688613" y="6092341"/>
                  <a:pt x="11688041" y="6097258"/>
                </a:cubicBezTo>
                <a:cubicBezTo>
                  <a:pt x="11687164" y="6104843"/>
                  <a:pt x="11691775" y="6112543"/>
                  <a:pt x="11699511" y="6114144"/>
                </a:cubicBezTo>
                <a:cubicBezTo>
                  <a:pt x="11699397" y="6115517"/>
                  <a:pt x="11699550" y="6116889"/>
                  <a:pt x="11699854" y="6118261"/>
                </a:cubicBezTo>
                <a:cubicBezTo>
                  <a:pt x="11692729" y="6116393"/>
                  <a:pt x="11685068" y="6119138"/>
                  <a:pt x="11683697" y="6128514"/>
                </a:cubicBezTo>
                <a:cubicBezTo>
                  <a:pt x="11683048" y="6132974"/>
                  <a:pt x="11684534" y="6136519"/>
                  <a:pt x="11686707" y="6139569"/>
                </a:cubicBezTo>
                <a:cubicBezTo>
                  <a:pt x="11686554" y="6140141"/>
                  <a:pt x="11686211" y="6140636"/>
                  <a:pt x="11686097" y="6141246"/>
                </a:cubicBezTo>
                <a:lnTo>
                  <a:pt x="11684992" y="6147726"/>
                </a:lnTo>
                <a:cubicBezTo>
                  <a:pt x="11683734" y="6155388"/>
                  <a:pt x="11690327" y="6163621"/>
                  <a:pt x="11698025" y="6164117"/>
                </a:cubicBezTo>
                <a:cubicBezTo>
                  <a:pt x="11704009" y="6164536"/>
                  <a:pt x="11709077" y="6161792"/>
                  <a:pt x="11712011" y="6157218"/>
                </a:cubicBezTo>
                <a:cubicBezTo>
                  <a:pt x="11714298" y="6160039"/>
                  <a:pt x="11716966" y="6162326"/>
                  <a:pt x="11720167" y="6163240"/>
                </a:cubicBezTo>
                <a:cubicBezTo>
                  <a:pt x="11729885" y="6165947"/>
                  <a:pt x="11743490" y="6164841"/>
                  <a:pt x="11751150" y="6157713"/>
                </a:cubicBezTo>
                <a:cubicBezTo>
                  <a:pt x="11758619" y="6166061"/>
                  <a:pt x="11775655" y="6164803"/>
                  <a:pt x="11777674" y="6150547"/>
                </a:cubicBezTo>
                <a:close/>
                <a:moveTo>
                  <a:pt x="11803970" y="5989536"/>
                </a:moveTo>
                <a:lnTo>
                  <a:pt x="11798558" y="5981950"/>
                </a:lnTo>
                <a:cubicBezTo>
                  <a:pt x="11793910" y="5975470"/>
                  <a:pt x="11784535" y="5973717"/>
                  <a:pt x="11777942" y="5978329"/>
                </a:cubicBezTo>
                <a:cubicBezTo>
                  <a:pt x="11771424" y="5982903"/>
                  <a:pt x="11769633" y="5992433"/>
                  <a:pt x="11774321" y="5998951"/>
                </a:cubicBezTo>
                <a:cubicBezTo>
                  <a:pt x="11776112" y="6001467"/>
                  <a:pt x="11777903" y="6003982"/>
                  <a:pt x="11779733" y="6006536"/>
                </a:cubicBezTo>
                <a:cubicBezTo>
                  <a:pt x="11784382" y="6013055"/>
                  <a:pt x="11793756" y="6014808"/>
                  <a:pt x="11800350" y="6010196"/>
                </a:cubicBezTo>
                <a:cubicBezTo>
                  <a:pt x="11806867" y="6005621"/>
                  <a:pt x="11808620" y="5996092"/>
                  <a:pt x="11803970" y="5989536"/>
                </a:cubicBezTo>
                <a:close/>
                <a:moveTo>
                  <a:pt x="11805876" y="6108503"/>
                </a:moveTo>
                <a:cubicBezTo>
                  <a:pt x="11805228" y="6117079"/>
                  <a:pt x="11811631" y="6123064"/>
                  <a:pt x="11819520" y="6124398"/>
                </a:cubicBezTo>
                <a:lnTo>
                  <a:pt x="11825998" y="6125465"/>
                </a:lnTo>
                <a:cubicBezTo>
                  <a:pt x="11833886" y="6126799"/>
                  <a:pt x="11841318" y="6119252"/>
                  <a:pt x="11841889" y="6111819"/>
                </a:cubicBezTo>
                <a:cubicBezTo>
                  <a:pt x="11842538" y="6103242"/>
                  <a:pt x="11836136" y="6097258"/>
                  <a:pt x="11828247" y="6095923"/>
                </a:cubicBezTo>
                <a:lnTo>
                  <a:pt x="11821768" y="6094856"/>
                </a:lnTo>
                <a:cubicBezTo>
                  <a:pt x="11813841" y="6093522"/>
                  <a:pt x="11806447" y="6101031"/>
                  <a:pt x="11805876" y="6108503"/>
                </a:cubicBezTo>
                <a:close/>
                <a:moveTo>
                  <a:pt x="11826645" y="5923668"/>
                </a:moveTo>
                <a:cubicBezTo>
                  <a:pt x="11827979" y="5915777"/>
                  <a:pt x="11822186" y="5907963"/>
                  <a:pt x="11814336" y="5906705"/>
                </a:cubicBezTo>
                <a:cubicBezTo>
                  <a:pt x="11806372" y="5905447"/>
                  <a:pt x="11798711" y="5911127"/>
                  <a:pt x="11797377" y="5919017"/>
                </a:cubicBezTo>
                <a:lnTo>
                  <a:pt x="11796272" y="5925497"/>
                </a:lnTo>
                <a:cubicBezTo>
                  <a:pt x="11794976" y="5933388"/>
                  <a:pt x="11800731" y="5941202"/>
                  <a:pt x="11808581" y="5942422"/>
                </a:cubicBezTo>
                <a:cubicBezTo>
                  <a:pt x="11816547" y="5943718"/>
                  <a:pt x="11824206" y="5938038"/>
                  <a:pt x="11825540" y="5930110"/>
                </a:cubicBezTo>
                <a:lnTo>
                  <a:pt x="11826645" y="5923668"/>
                </a:lnTo>
                <a:close/>
                <a:moveTo>
                  <a:pt x="11838574" y="5852120"/>
                </a:moveTo>
                <a:cubicBezTo>
                  <a:pt x="11839413" y="5844038"/>
                  <a:pt x="11834306" y="5836644"/>
                  <a:pt x="11826150" y="5835271"/>
                </a:cubicBezTo>
                <a:lnTo>
                  <a:pt x="11819672" y="5834166"/>
                </a:lnTo>
                <a:cubicBezTo>
                  <a:pt x="11812049" y="5832908"/>
                  <a:pt x="11803665" y="5838740"/>
                  <a:pt x="11802827" y="5846631"/>
                </a:cubicBezTo>
                <a:cubicBezTo>
                  <a:pt x="11801988" y="5854712"/>
                  <a:pt x="11807095" y="5862106"/>
                  <a:pt x="11815251" y="5863479"/>
                </a:cubicBezTo>
                <a:lnTo>
                  <a:pt x="11821729" y="5864546"/>
                </a:lnTo>
                <a:cubicBezTo>
                  <a:pt x="11829352" y="5865842"/>
                  <a:pt x="11837774" y="5860010"/>
                  <a:pt x="11838574" y="5852120"/>
                </a:cubicBezTo>
                <a:close/>
                <a:moveTo>
                  <a:pt x="11848102" y="5794866"/>
                </a:moveTo>
                <a:cubicBezTo>
                  <a:pt x="11849397" y="5786976"/>
                  <a:pt x="11845205" y="5778971"/>
                  <a:pt x="11837050" y="5777065"/>
                </a:cubicBezTo>
                <a:cubicBezTo>
                  <a:pt x="11829656" y="5775349"/>
                  <a:pt x="11820586" y="5780191"/>
                  <a:pt x="11819252" y="5788119"/>
                </a:cubicBezTo>
                <a:lnTo>
                  <a:pt x="11818186" y="5794599"/>
                </a:lnTo>
                <a:cubicBezTo>
                  <a:pt x="11816852" y="5802490"/>
                  <a:pt x="11821081" y="5810495"/>
                  <a:pt x="11829237" y="5812400"/>
                </a:cubicBezTo>
                <a:cubicBezTo>
                  <a:pt x="11836630" y="5814154"/>
                  <a:pt x="11845700" y="5809275"/>
                  <a:pt x="11847034" y="5801346"/>
                </a:cubicBezTo>
                <a:lnTo>
                  <a:pt x="11848102" y="5794866"/>
                </a:lnTo>
                <a:close/>
                <a:moveTo>
                  <a:pt x="11873025" y="5731705"/>
                </a:moveTo>
                <a:cubicBezTo>
                  <a:pt x="11874664" y="5732696"/>
                  <a:pt x="11876493" y="5733458"/>
                  <a:pt x="11878628" y="5733839"/>
                </a:cubicBezTo>
                <a:cubicBezTo>
                  <a:pt x="11897378" y="5736965"/>
                  <a:pt x="11898216" y="5707347"/>
                  <a:pt x="11879694" y="5704221"/>
                </a:cubicBezTo>
                <a:cubicBezTo>
                  <a:pt x="11873559" y="5703192"/>
                  <a:pt x="11869519" y="5705822"/>
                  <a:pt x="11867309" y="5709748"/>
                </a:cubicBezTo>
                <a:cubicBezTo>
                  <a:pt x="11866394" y="5707652"/>
                  <a:pt x="11865137" y="5705784"/>
                  <a:pt x="11863232" y="5704373"/>
                </a:cubicBezTo>
                <a:cubicBezTo>
                  <a:pt x="11856791" y="5699685"/>
                  <a:pt x="11847491" y="5700180"/>
                  <a:pt x="11842423" y="5706737"/>
                </a:cubicBezTo>
                <a:cubicBezTo>
                  <a:pt x="11842232" y="5706966"/>
                  <a:pt x="11842043" y="5707194"/>
                  <a:pt x="11841852" y="5707461"/>
                </a:cubicBezTo>
                <a:cubicBezTo>
                  <a:pt x="11837774" y="5708605"/>
                  <a:pt x="11834154" y="5711273"/>
                  <a:pt x="11832781" y="5715580"/>
                </a:cubicBezTo>
                <a:cubicBezTo>
                  <a:pt x="11831066" y="5721146"/>
                  <a:pt x="11829961" y="5726482"/>
                  <a:pt x="11833048" y="5731857"/>
                </a:cubicBezTo>
                <a:cubicBezTo>
                  <a:pt x="11835449" y="5736012"/>
                  <a:pt x="11839450" y="5738375"/>
                  <a:pt x="11843757" y="5739061"/>
                </a:cubicBezTo>
                <a:lnTo>
                  <a:pt x="11846120" y="5744017"/>
                </a:lnTo>
                <a:cubicBezTo>
                  <a:pt x="11849436" y="5751030"/>
                  <a:pt x="11858391" y="5755147"/>
                  <a:pt x="11865670" y="5751488"/>
                </a:cubicBezTo>
                <a:cubicBezTo>
                  <a:pt x="11872721" y="5747981"/>
                  <a:pt x="11876721" y="5739443"/>
                  <a:pt x="11873178" y="5731933"/>
                </a:cubicBezTo>
                <a:lnTo>
                  <a:pt x="11873025" y="5731705"/>
                </a:lnTo>
                <a:close/>
                <a:moveTo>
                  <a:pt x="11927179" y="5840951"/>
                </a:moveTo>
                <a:cubicBezTo>
                  <a:pt x="11928360" y="5833213"/>
                  <a:pt x="11923749" y="5824903"/>
                  <a:pt x="11915594" y="5823493"/>
                </a:cubicBezTo>
                <a:lnTo>
                  <a:pt x="11909115" y="5822425"/>
                </a:lnTo>
                <a:cubicBezTo>
                  <a:pt x="11901494" y="5821130"/>
                  <a:pt x="11892919" y="5825933"/>
                  <a:pt x="11891660" y="5834013"/>
                </a:cubicBezTo>
                <a:cubicBezTo>
                  <a:pt x="11891318" y="5836186"/>
                  <a:pt x="11891546" y="5838397"/>
                  <a:pt x="11892080" y="5840493"/>
                </a:cubicBezTo>
                <a:cubicBezTo>
                  <a:pt x="11891775" y="5841408"/>
                  <a:pt x="11891280" y="5842285"/>
                  <a:pt x="11891128" y="5843314"/>
                </a:cubicBezTo>
                <a:lnTo>
                  <a:pt x="11890060" y="5849794"/>
                </a:lnTo>
                <a:cubicBezTo>
                  <a:pt x="11889298" y="5854331"/>
                  <a:pt x="11891623" y="5858828"/>
                  <a:pt x="11895091" y="5861992"/>
                </a:cubicBezTo>
                <a:cubicBezTo>
                  <a:pt x="11889565" y="5863860"/>
                  <a:pt x="11885944" y="5868663"/>
                  <a:pt x="11884916" y="5874953"/>
                </a:cubicBezTo>
                <a:lnTo>
                  <a:pt x="11883848" y="5881433"/>
                </a:lnTo>
                <a:cubicBezTo>
                  <a:pt x="11882553" y="5889094"/>
                  <a:pt x="11890251" y="5897023"/>
                  <a:pt x="11897682" y="5897175"/>
                </a:cubicBezTo>
                <a:cubicBezTo>
                  <a:pt x="11906371" y="5897328"/>
                  <a:pt x="11912012" y="5891572"/>
                  <a:pt x="11913383" y="5883339"/>
                </a:cubicBezTo>
                <a:lnTo>
                  <a:pt x="11914489" y="5876859"/>
                </a:lnTo>
                <a:cubicBezTo>
                  <a:pt x="11915213" y="5872475"/>
                  <a:pt x="11912888" y="5868168"/>
                  <a:pt x="11909458" y="5865118"/>
                </a:cubicBezTo>
                <a:cubicBezTo>
                  <a:pt x="11914794" y="5863327"/>
                  <a:pt x="11918528" y="5858714"/>
                  <a:pt x="11919558" y="5852577"/>
                </a:cubicBezTo>
                <a:lnTo>
                  <a:pt x="11919862" y="5850671"/>
                </a:lnTo>
                <a:cubicBezTo>
                  <a:pt x="11923558" y="5848689"/>
                  <a:pt x="11926493" y="5845373"/>
                  <a:pt x="11927179" y="5840951"/>
                </a:cubicBezTo>
                <a:close/>
                <a:moveTo>
                  <a:pt x="11918642" y="5722251"/>
                </a:moveTo>
                <a:cubicBezTo>
                  <a:pt x="11918299" y="5723128"/>
                  <a:pt x="11917919" y="5723890"/>
                  <a:pt x="11917537" y="5724691"/>
                </a:cubicBezTo>
                <a:cubicBezTo>
                  <a:pt x="11917499" y="5724691"/>
                  <a:pt x="11917461" y="5724691"/>
                  <a:pt x="11917423" y="5724729"/>
                </a:cubicBezTo>
                <a:cubicBezTo>
                  <a:pt x="11917347" y="5724767"/>
                  <a:pt x="11917233" y="5724767"/>
                  <a:pt x="11917156" y="5724805"/>
                </a:cubicBezTo>
                <a:cubicBezTo>
                  <a:pt x="11917004" y="5724805"/>
                  <a:pt x="11916623" y="5724843"/>
                  <a:pt x="11915822" y="5724919"/>
                </a:cubicBezTo>
                <a:cubicBezTo>
                  <a:pt x="11908810" y="5725529"/>
                  <a:pt x="11903322" y="5731018"/>
                  <a:pt x="11902369" y="5737841"/>
                </a:cubicBezTo>
                <a:cubicBezTo>
                  <a:pt x="11902103" y="5737994"/>
                  <a:pt x="11901722" y="5737994"/>
                  <a:pt x="11901455" y="5738185"/>
                </a:cubicBezTo>
                <a:cubicBezTo>
                  <a:pt x="11894024" y="5742949"/>
                  <a:pt x="11893566" y="5751412"/>
                  <a:pt x="11896996" y="5758654"/>
                </a:cubicBezTo>
                <a:lnTo>
                  <a:pt x="11899817" y="5764600"/>
                </a:lnTo>
                <a:cubicBezTo>
                  <a:pt x="11903246" y="5771843"/>
                  <a:pt x="11914146" y="5772986"/>
                  <a:pt x="11920281" y="5769060"/>
                </a:cubicBezTo>
                <a:cubicBezTo>
                  <a:pt x="11926303" y="5765172"/>
                  <a:pt x="11927599" y="5758921"/>
                  <a:pt x="11926112" y="5752822"/>
                </a:cubicBezTo>
                <a:cubicBezTo>
                  <a:pt x="11934610" y="5750154"/>
                  <a:pt x="11941775" y="5744436"/>
                  <a:pt x="11945129" y="5735554"/>
                </a:cubicBezTo>
                <a:cubicBezTo>
                  <a:pt x="11947872" y="5728350"/>
                  <a:pt x="11946386" y="5719202"/>
                  <a:pt x="11938574" y="5715695"/>
                </a:cubicBezTo>
                <a:cubicBezTo>
                  <a:pt x="11931829" y="5712722"/>
                  <a:pt x="11921577" y="5714513"/>
                  <a:pt x="11918642" y="5722251"/>
                </a:cubicBezTo>
                <a:close/>
                <a:moveTo>
                  <a:pt x="11957820" y="5714856"/>
                </a:moveTo>
                <a:cubicBezTo>
                  <a:pt x="11975045" y="5706661"/>
                  <a:pt x="11962545" y="5679788"/>
                  <a:pt x="11945320" y="5687983"/>
                </a:cubicBezTo>
                <a:cubicBezTo>
                  <a:pt x="11928094" y="5696217"/>
                  <a:pt x="11940594" y="5723052"/>
                  <a:pt x="11957820" y="5714856"/>
                </a:cubicBezTo>
                <a:close/>
                <a:moveTo>
                  <a:pt x="11954352" y="5764028"/>
                </a:moveTo>
                <a:cubicBezTo>
                  <a:pt x="11946386" y="5767841"/>
                  <a:pt x="11944290" y="5776036"/>
                  <a:pt x="11945967" y="5782859"/>
                </a:cubicBezTo>
                <a:cubicBezTo>
                  <a:pt x="11944557" y="5782135"/>
                  <a:pt x="11943147" y="5781411"/>
                  <a:pt x="11941356" y="5781105"/>
                </a:cubicBezTo>
                <a:cubicBezTo>
                  <a:pt x="11922567" y="5777980"/>
                  <a:pt x="11919367" y="5807407"/>
                  <a:pt x="11938154" y="5810533"/>
                </a:cubicBezTo>
                <a:cubicBezTo>
                  <a:pt x="11949893" y="5812515"/>
                  <a:pt x="11955570" y="5801727"/>
                  <a:pt x="11953551" y="5792617"/>
                </a:cubicBezTo>
                <a:cubicBezTo>
                  <a:pt x="11956372" y="5793799"/>
                  <a:pt x="11959725" y="5794028"/>
                  <a:pt x="11963611" y="5792160"/>
                </a:cubicBezTo>
                <a:cubicBezTo>
                  <a:pt x="11980532" y="5784117"/>
                  <a:pt x="11971539" y="5755833"/>
                  <a:pt x="11954352" y="5764028"/>
                </a:cubicBezTo>
                <a:close/>
                <a:moveTo>
                  <a:pt x="12022987" y="5602827"/>
                </a:moveTo>
                <a:lnTo>
                  <a:pt x="12020167" y="5596880"/>
                </a:lnTo>
                <a:cubicBezTo>
                  <a:pt x="12016966" y="5590133"/>
                  <a:pt x="12009763" y="5586321"/>
                  <a:pt x="12002484" y="5588342"/>
                </a:cubicBezTo>
                <a:cubicBezTo>
                  <a:pt x="12002064" y="5586321"/>
                  <a:pt x="12001303" y="5584416"/>
                  <a:pt x="12000045" y="5582739"/>
                </a:cubicBezTo>
                <a:cubicBezTo>
                  <a:pt x="11995205" y="5576182"/>
                  <a:pt x="11985868" y="5574963"/>
                  <a:pt x="11979352" y="5579613"/>
                </a:cubicBezTo>
                <a:cubicBezTo>
                  <a:pt x="11976836" y="5581404"/>
                  <a:pt x="11974321" y="5583234"/>
                  <a:pt x="11971768" y="5585026"/>
                </a:cubicBezTo>
                <a:cubicBezTo>
                  <a:pt x="11965250" y="5589676"/>
                  <a:pt x="11963955" y="5599396"/>
                  <a:pt x="11968681" y="5605724"/>
                </a:cubicBezTo>
                <a:cubicBezTo>
                  <a:pt x="11973520" y="5612280"/>
                  <a:pt x="11982857" y="5613500"/>
                  <a:pt x="11989375" y="5608849"/>
                </a:cubicBezTo>
                <a:lnTo>
                  <a:pt x="11992423" y="5606677"/>
                </a:lnTo>
                <a:cubicBezTo>
                  <a:pt x="11992537" y="5607058"/>
                  <a:pt x="11992461" y="5607477"/>
                  <a:pt x="11992652" y="5607858"/>
                </a:cubicBezTo>
                <a:lnTo>
                  <a:pt x="11995472" y="5613805"/>
                </a:lnTo>
                <a:cubicBezTo>
                  <a:pt x="11998902" y="5621009"/>
                  <a:pt x="12006943" y="5625164"/>
                  <a:pt x="12014717" y="5622076"/>
                </a:cubicBezTo>
                <a:cubicBezTo>
                  <a:pt x="12021805" y="5619256"/>
                  <a:pt x="12026455" y="5610069"/>
                  <a:pt x="12022987" y="5602827"/>
                </a:cubicBezTo>
                <a:close/>
                <a:moveTo>
                  <a:pt x="12043299" y="5545726"/>
                </a:moveTo>
                <a:cubicBezTo>
                  <a:pt x="12024587" y="5542600"/>
                  <a:pt x="12017994" y="5571494"/>
                  <a:pt x="12036859" y="5574619"/>
                </a:cubicBezTo>
                <a:cubicBezTo>
                  <a:pt x="12055571" y="5577745"/>
                  <a:pt x="12062164" y="5548852"/>
                  <a:pt x="12043299" y="5545726"/>
                </a:cubicBezTo>
                <a:close/>
                <a:moveTo>
                  <a:pt x="12047910" y="5484203"/>
                </a:moveTo>
                <a:cubicBezTo>
                  <a:pt x="12045739" y="5484432"/>
                  <a:pt x="12043567" y="5484089"/>
                  <a:pt x="12041432" y="5485232"/>
                </a:cubicBezTo>
                <a:lnTo>
                  <a:pt x="12035525" y="5488434"/>
                </a:lnTo>
                <a:cubicBezTo>
                  <a:pt x="12028589" y="5492208"/>
                  <a:pt x="12026341" y="5502843"/>
                  <a:pt x="12030762" y="5509247"/>
                </a:cubicBezTo>
                <a:cubicBezTo>
                  <a:pt x="12035678" y="5516336"/>
                  <a:pt x="12044138" y="5518052"/>
                  <a:pt x="12051608" y="5514012"/>
                </a:cubicBezTo>
                <a:lnTo>
                  <a:pt x="12057515" y="5510810"/>
                </a:lnTo>
                <a:cubicBezTo>
                  <a:pt x="12063803" y="5507379"/>
                  <a:pt x="12065937" y="5498497"/>
                  <a:pt x="12063078" y="5492055"/>
                </a:cubicBezTo>
                <a:cubicBezTo>
                  <a:pt x="12070890" y="5493275"/>
                  <a:pt x="12078818" y="5490454"/>
                  <a:pt x="12081333" y="5482183"/>
                </a:cubicBezTo>
                <a:cubicBezTo>
                  <a:pt x="12083429" y="5475283"/>
                  <a:pt x="12079351" y="5465030"/>
                  <a:pt x="12071424" y="5463734"/>
                </a:cubicBezTo>
                <a:lnTo>
                  <a:pt x="12064946" y="5462666"/>
                </a:lnTo>
                <a:cubicBezTo>
                  <a:pt x="12057058" y="5461332"/>
                  <a:pt x="12049016" y="5464229"/>
                  <a:pt x="12046501" y="5472577"/>
                </a:cubicBezTo>
                <a:cubicBezTo>
                  <a:pt x="12045396" y="5476122"/>
                  <a:pt x="12046005" y="5480544"/>
                  <a:pt x="12047910" y="5484203"/>
                </a:cubicBezTo>
                <a:close/>
                <a:moveTo>
                  <a:pt x="12017575" y="5437051"/>
                </a:moveTo>
                <a:lnTo>
                  <a:pt x="12011668" y="5440253"/>
                </a:lnTo>
                <a:cubicBezTo>
                  <a:pt x="12006371" y="5443150"/>
                  <a:pt x="12002903" y="5448448"/>
                  <a:pt x="12002866" y="5454166"/>
                </a:cubicBezTo>
                <a:cubicBezTo>
                  <a:pt x="12000007" y="5454204"/>
                  <a:pt x="11997187" y="5454738"/>
                  <a:pt x="11994862" y="5456224"/>
                </a:cubicBezTo>
                <a:cubicBezTo>
                  <a:pt x="11994062" y="5456720"/>
                  <a:pt x="11993643" y="5457482"/>
                  <a:pt x="11992957" y="5458092"/>
                </a:cubicBezTo>
                <a:cubicBezTo>
                  <a:pt x="11987050" y="5458893"/>
                  <a:pt x="11981752" y="5462780"/>
                  <a:pt x="11980304" y="5468918"/>
                </a:cubicBezTo>
                <a:cubicBezTo>
                  <a:pt x="11978970" y="5468803"/>
                  <a:pt x="11977598" y="5468880"/>
                  <a:pt x="11976227" y="5469147"/>
                </a:cubicBezTo>
                <a:cubicBezTo>
                  <a:pt x="11978246" y="5462133"/>
                  <a:pt x="11975693" y="5454433"/>
                  <a:pt x="11966432" y="5452870"/>
                </a:cubicBezTo>
                <a:cubicBezTo>
                  <a:pt x="11952827" y="5450583"/>
                  <a:pt x="11944595" y="5465144"/>
                  <a:pt x="11948445" y="5474331"/>
                </a:cubicBezTo>
                <a:cubicBezTo>
                  <a:pt x="11940670" y="5477113"/>
                  <a:pt x="11933163" y="5481496"/>
                  <a:pt x="11931104" y="5488243"/>
                </a:cubicBezTo>
                <a:cubicBezTo>
                  <a:pt x="11928170" y="5497811"/>
                  <a:pt x="11928970" y="5511382"/>
                  <a:pt x="11935830" y="5519157"/>
                </a:cubicBezTo>
                <a:cubicBezTo>
                  <a:pt x="11933315" y="5521330"/>
                  <a:pt x="11931943" y="5524418"/>
                  <a:pt x="11931256" y="5527734"/>
                </a:cubicBezTo>
                <a:cubicBezTo>
                  <a:pt x="11925997" y="5528802"/>
                  <a:pt x="11921615" y="5532651"/>
                  <a:pt x="11919710" y="5537988"/>
                </a:cubicBezTo>
                <a:lnTo>
                  <a:pt x="11916585" y="5546755"/>
                </a:lnTo>
                <a:cubicBezTo>
                  <a:pt x="11914908" y="5551482"/>
                  <a:pt x="11916585" y="5556475"/>
                  <a:pt x="11919786" y="5560211"/>
                </a:cubicBezTo>
                <a:cubicBezTo>
                  <a:pt x="11917308" y="5561049"/>
                  <a:pt x="11915365" y="5562574"/>
                  <a:pt x="11913803" y="5564480"/>
                </a:cubicBezTo>
                <a:cubicBezTo>
                  <a:pt x="11908315" y="5560668"/>
                  <a:pt x="11900883" y="5560249"/>
                  <a:pt x="11895624" y="5567186"/>
                </a:cubicBezTo>
                <a:cubicBezTo>
                  <a:pt x="11889451" y="5575267"/>
                  <a:pt x="11880990" y="5583463"/>
                  <a:pt x="11879085" y="5593869"/>
                </a:cubicBezTo>
                <a:cubicBezTo>
                  <a:pt x="11878818" y="5595279"/>
                  <a:pt x="11878742" y="5596613"/>
                  <a:pt x="11878703" y="5597909"/>
                </a:cubicBezTo>
                <a:lnTo>
                  <a:pt x="11877255" y="5601988"/>
                </a:lnTo>
                <a:cubicBezTo>
                  <a:pt x="11874587" y="5609536"/>
                  <a:pt x="11880075" y="5618189"/>
                  <a:pt x="11887430" y="5620285"/>
                </a:cubicBezTo>
                <a:cubicBezTo>
                  <a:pt x="11888041" y="5620437"/>
                  <a:pt x="11888612" y="5620514"/>
                  <a:pt x="11889184" y="5620590"/>
                </a:cubicBezTo>
                <a:cubicBezTo>
                  <a:pt x="11890708" y="5622153"/>
                  <a:pt x="11892309" y="5623639"/>
                  <a:pt x="11893948" y="5625050"/>
                </a:cubicBezTo>
                <a:cubicBezTo>
                  <a:pt x="11896044" y="5626803"/>
                  <a:pt x="11898749" y="5627832"/>
                  <a:pt x="11901531" y="5628290"/>
                </a:cubicBezTo>
                <a:cubicBezTo>
                  <a:pt x="11902828" y="5629815"/>
                  <a:pt x="11904276" y="5631073"/>
                  <a:pt x="11905951" y="5631682"/>
                </a:cubicBezTo>
                <a:cubicBezTo>
                  <a:pt x="11911706" y="5633741"/>
                  <a:pt x="11916928" y="5635266"/>
                  <a:pt x="11923026" y="5634008"/>
                </a:cubicBezTo>
                <a:cubicBezTo>
                  <a:pt x="11925731" y="5633436"/>
                  <a:pt x="11927599" y="5632749"/>
                  <a:pt x="11930076" y="5631339"/>
                </a:cubicBezTo>
                <a:cubicBezTo>
                  <a:pt x="11921958" y="5638315"/>
                  <a:pt x="11923749" y="5655773"/>
                  <a:pt x="11937926" y="5658136"/>
                </a:cubicBezTo>
                <a:cubicBezTo>
                  <a:pt x="11939451" y="5658365"/>
                  <a:pt x="11940670" y="5658136"/>
                  <a:pt x="11941965" y="5657984"/>
                </a:cubicBezTo>
                <a:cubicBezTo>
                  <a:pt x="11938269" y="5668848"/>
                  <a:pt x="11947454" y="5683180"/>
                  <a:pt x="11960449" y="5676967"/>
                </a:cubicBezTo>
                <a:cubicBezTo>
                  <a:pt x="11976570" y="5669267"/>
                  <a:pt x="11968033" y="5644681"/>
                  <a:pt x="11952636" y="5648607"/>
                </a:cubicBezTo>
                <a:cubicBezTo>
                  <a:pt x="11954885" y="5640640"/>
                  <a:pt x="11951379" y="5630386"/>
                  <a:pt x="11940747" y="5628633"/>
                </a:cubicBezTo>
                <a:cubicBezTo>
                  <a:pt x="11939756" y="5628480"/>
                  <a:pt x="11939031" y="5628709"/>
                  <a:pt x="11938117" y="5628709"/>
                </a:cubicBezTo>
                <a:cubicBezTo>
                  <a:pt x="11942422" y="5626994"/>
                  <a:pt x="11945891" y="5623754"/>
                  <a:pt x="11946920" y="5618531"/>
                </a:cubicBezTo>
                <a:cubicBezTo>
                  <a:pt x="11947720" y="5614491"/>
                  <a:pt x="11946463" y="5609726"/>
                  <a:pt x="11943795" y="5606181"/>
                </a:cubicBezTo>
                <a:cubicBezTo>
                  <a:pt x="11944290" y="5604389"/>
                  <a:pt x="11944443" y="5602560"/>
                  <a:pt x="11944519" y="5600540"/>
                </a:cubicBezTo>
                <a:cubicBezTo>
                  <a:pt x="11944633" y="5599854"/>
                  <a:pt x="11944747" y="5599167"/>
                  <a:pt x="11944900" y="5598481"/>
                </a:cubicBezTo>
                <a:cubicBezTo>
                  <a:pt x="11945777" y="5595889"/>
                  <a:pt x="11946349" y="5593145"/>
                  <a:pt x="11947225" y="5590553"/>
                </a:cubicBezTo>
                <a:cubicBezTo>
                  <a:pt x="11949779" y="5582853"/>
                  <a:pt x="11944786" y="5576983"/>
                  <a:pt x="11938308" y="5574581"/>
                </a:cubicBezTo>
                <a:cubicBezTo>
                  <a:pt x="11938574" y="5570922"/>
                  <a:pt x="11937583" y="5567415"/>
                  <a:pt x="11935297" y="5564556"/>
                </a:cubicBezTo>
                <a:cubicBezTo>
                  <a:pt x="11939641" y="5562993"/>
                  <a:pt x="11943261" y="5559601"/>
                  <a:pt x="11944900" y="5554950"/>
                </a:cubicBezTo>
                <a:cubicBezTo>
                  <a:pt x="11945929" y="5552015"/>
                  <a:pt x="11946958" y="5549118"/>
                  <a:pt x="11948025" y="5546183"/>
                </a:cubicBezTo>
                <a:cubicBezTo>
                  <a:pt x="11948177" y="5545802"/>
                  <a:pt x="11948063" y="5545383"/>
                  <a:pt x="11948140" y="5545001"/>
                </a:cubicBezTo>
                <a:cubicBezTo>
                  <a:pt x="11955876" y="5543172"/>
                  <a:pt x="11959954" y="5535319"/>
                  <a:pt x="11958848" y="5528001"/>
                </a:cubicBezTo>
                <a:cubicBezTo>
                  <a:pt x="11959038" y="5528001"/>
                  <a:pt x="11959268" y="5528077"/>
                  <a:pt x="11959458" y="5528077"/>
                </a:cubicBezTo>
                <a:cubicBezTo>
                  <a:pt x="11961440" y="5532613"/>
                  <a:pt x="11965518" y="5536006"/>
                  <a:pt x="11970929" y="5536882"/>
                </a:cubicBezTo>
                <a:lnTo>
                  <a:pt x="11983925" y="5539055"/>
                </a:lnTo>
                <a:cubicBezTo>
                  <a:pt x="11985144" y="5539245"/>
                  <a:pt x="11986402" y="5538979"/>
                  <a:pt x="11987621" y="5538827"/>
                </a:cubicBezTo>
                <a:cubicBezTo>
                  <a:pt x="11992080" y="5541990"/>
                  <a:pt x="11997948" y="5543172"/>
                  <a:pt x="12002980" y="5540351"/>
                </a:cubicBezTo>
                <a:cubicBezTo>
                  <a:pt x="12009916" y="5536463"/>
                  <a:pt x="12013764" y="5527505"/>
                  <a:pt x="12009725" y="5520072"/>
                </a:cubicBezTo>
                <a:lnTo>
                  <a:pt x="12006523" y="5514164"/>
                </a:lnTo>
                <a:cubicBezTo>
                  <a:pt x="12006066" y="5513287"/>
                  <a:pt x="12005266" y="5512601"/>
                  <a:pt x="12004618" y="5511839"/>
                </a:cubicBezTo>
                <a:cubicBezTo>
                  <a:pt x="12005380" y="5510504"/>
                  <a:pt x="12006600" y="5509666"/>
                  <a:pt x="12007134" y="5508141"/>
                </a:cubicBezTo>
                <a:cubicBezTo>
                  <a:pt x="12009496" y="5501547"/>
                  <a:pt x="12008543" y="5495181"/>
                  <a:pt x="12005914" y="5489501"/>
                </a:cubicBezTo>
                <a:cubicBezTo>
                  <a:pt x="12008925" y="5489501"/>
                  <a:pt x="12011898" y="5489006"/>
                  <a:pt x="12014336" y="5487443"/>
                </a:cubicBezTo>
                <a:cubicBezTo>
                  <a:pt x="12017957" y="5485080"/>
                  <a:pt x="12019671" y="5481687"/>
                  <a:pt x="12020319" y="5477952"/>
                </a:cubicBezTo>
                <a:cubicBezTo>
                  <a:pt x="12020967" y="5478066"/>
                  <a:pt x="12021539" y="5478561"/>
                  <a:pt x="12022148" y="5478561"/>
                </a:cubicBezTo>
                <a:cubicBezTo>
                  <a:pt x="12030990" y="5478866"/>
                  <a:pt x="12036096" y="5472158"/>
                  <a:pt x="12037430" y="5464229"/>
                </a:cubicBezTo>
                <a:lnTo>
                  <a:pt x="12038498" y="5457749"/>
                </a:lnTo>
                <a:cubicBezTo>
                  <a:pt x="12038726" y="5456415"/>
                  <a:pt x="12038346" y="5455195"/>
                  <a:pt x="12038040" y="5453899"/>
                </a:cubicBezTo>
                <a:cubicBezTo>
                  <a:pt x="12038803" y="5450888"/>
                  <a:pt x="12038840" y="5447686"/>
                  <a:pt x="12037392" y="5444484"/>
                </a:cubicBezTo>
                <a:cubicBezTo>
                  <a:pt x="12034382" y="5437546"/>
                  <a:pt x="12024778" y="5433163"/>
                  <a:pt x="12017575" y="5437051"/>
                </a:cubicBezTo>
                <a:close/>
                <a:moveTo>
                  <a:pt x="12041242" y="5257286"/>
                </a:moveTo>
                <a:lnTo>
                  <a:pt x="12048826" y="5251873"/>
                </a:lnTo>
                <a:cubicBezTo>
                  <a:pt x="12055342" y="5247222"/>
                  <a:pt x="12056828" y="5237655"/>
                  <a:pt x="12052179" y="5231213"/>
                </a:cubicBezTo>
                <a:cubicBezTo>
                  <a:pt x="12047453" y="5224694"/>
                  <a:pt x="12038040" y="5223208"/>
                  <a:pt x="12031524" y="5227858"/>
                </a:cubicBezTo>
                <a:lnTo>
                  <a:pt x="12023939" y="5233271"/>
                </a:lnTo>
                <a:cubicBezTo>
                  <a:pt x="12023064" y="5233919"/>
                  <a:pt x="12022492" y="5234796"/>
                  <a:pt x="12021805" y="5235596"/>
                </a:cubicBezTo>
                <a:cubicBezTo>
                  <a:pt x="12021501" y="5233309"/>
                  <a:pt x="12020930" y="5231060"/>
                  <a:pt x="12019785" y="5228963"/>
                </a:cubicBezTo>
                <a:lnTo>
                  <a:pt x="12016585" y="5223055"/>
                </a:lnTo>
                <a:cubicBezTo>
                  <a:pt x="12012698" y="5215889"/>
                  <a:pt x="12001989" y="5214631"/>
                  <a:pt x="11995625" y="5218862"/>
                </a:cubicBezTo>
                <a:cubicBezTo>
                  <a:pt x="11988307" y="5223703"/>
                  <a:pt x="11987545" y="5232623"/>
                  <a:pt x="11991432" y="5239827"/>
                </a:cubicBezTo>
                <a:lnTo>
                  <a:pt x="11994634" y="5245736"/>
                </a:lnTo>
                <a:cubicBezTo>
                  <a:pt x="11998521" y="5252902"/>
                  <a:pt x="12009230" y="5254160"/>
                  <a:pt x="12015594" y="5249929"/>
                </a:cubicBezTo>
                <a:cubicBezTo>
                  <a:pt x="12016699" y="5249166"/>
                  <a:pt x="12017385" y="5248213"/>
                  <a:pt x="12018223" y="5247298"/>
                </a:cubicBezTo>
                <a:cubicBezTo>
                  <a:pt x="12018528" y="5249662"/>
                  <a:pt x="12019176" y="5251949"/>
                  <a:pt x="12020624" y="5253931"/>
                </a:cubicBezTo>
                <a:cubicBezTo>
                  <a:pt x="12025273" y="5260488"/>
                  <a:pt x="12034725" y="5261936"/>
                  <a:pt x="12041242" y="5257286"/>
                </a:cubicBezTo>
                <a:close/>
                <a:moveTo>
                  <a:pt x="12058581" y="5314539"/>
                </a:moveTo>
                <a:cubicBezTo>
                  <a:pt x="12049321" y="5297462"/>
                  <a:pt x="12024587" y="5314920"/>
                  <a:pt x="12033810" y="5331845"/>
                </a:cubicBezTo>
                <a:cubicBezTo>
                  <a:pt x="12043071" y="5348884"/>
                  <a:pt x="12067765" y="5331464"/>
                  <a:pt x="12058581" y="5314539"/>
                </a:cubicBezTo>
                <a:close/>
                <a:moveTo>
                  <a:pt x="12091547" y="5309774"/>
                </a:moveTo>
                <a:cubicBezTo>
                  <a:pt x="12098634" y="5304666"/>
                  <a:pt x="12099968" y="5296280"/>
                  <a:pt x="12095929" y="5288847"/>
                </a:cubicBezTo>
                <a:lnTo>
                  <a:pt x="12092727" y="5282939"/>
                </a:lnTo>
                <a:cubicBezTo>
                  <a:pt x="12088954" y="5275963"/>
                  <a:pt x="12078056" y="5274057"/>
                  <a:pt x="12071806" y="5278556"/>
                </a:cubicBezTo>
                <a:cubicBezTo>
                  <a:pt x="12064717" y="5283664"/>
                  <a:pt x="12063383" y="5292049"/>
                  <a:pt x="12067422" y="5299482"/>
                </a:cubicBezTo>
                <a:lnTo>
                  <a:pt x="12070624" y="5305391"/>
                </a:lnTo>
                <a:cubicBezTo>
                  <a:pt x="12074397" y="5312366"/>
                  <a:pt x="12085297" y="5314272"/>
                  <a:pt x="12091547" y="5309774"/>
                </a:cubicBezTo>
                <a:close/>
                <a:moveTo>
                  <a:pt x="12128018" y="5301541"/>
                </a:moveTo>
                <a:cubicBezTo>
                  <a:pt x="12123254" y="5294451"/>
                  <a:pt x="12114679" y="5292468"/>
                  <a:pt x="12107248" y="5296547"/>
                </a:cubicBezTo>
                <a:lnTo>
                  <a:pt x="12101341" y="5299749"/>
                </a:lnTo>
                <a:cubicBezTo>
                  <a:pt x="12094366" y="5303523"/>
                  <a:pt x="12091927" y="5314005"/>
                  <a:pt x="12096348" y="5320524"/>
                </a:cubicBezTo>
                <a:cubicBezTo>
                  <a:pt x="12101111" y="5327614"/>
                  <a:pt x="12109686" y="5329595"/>
                  <a:pt x="12117118" y="5325555"/>
                </a:cubicBezTo>
                <a:lnTo>
                  <a:pt x="12123025" y="5322353"/>
                </a:lnTo>
                <a:cubicBezTo>
                  <a:pt x="12129961" y="5318541"/>
                  <a:pt x="12132438" y="5308097"/>
                  <a:pt x="12128018" y="5301541"/>
                </a:cubicBezTo>
                <a:close/>
                <a:moveTo>
                  <a:pt x="12134039" y="5176094"/>
                </a:moveTo>
                <a:cubicBezTo>
                  <a:pt x="12129275" y="5169004"/>
                  <a:pt x="12120700" y="5167021"/>
                  <a:pt x="12113268" y="5171100"/>
                </a:cubicBezTo>
                <a:lnTo>
                  <a:pt x="12107361" y="5174302"/>
                </a:lnTo>
                <a:cubicBezTo>
                  <a:pt x="12100426" y="5178076"/>
                  <a:pt x="12097949" y="5188558"/>
                  <a:pt x="12102370" y="5195077"/>
                </a:cubicBezTo>
                <a:cubicBezTo>
                  <a:pt x="12107134" y="5202167"/>
                  <a:pt x="12115670" y="5204149"/>
                  <a:pt x="12123139" y="5200070"/>
                </a:cubicBezTo>
                <a:lnTo>
                  <a:pt x="12129046" y="5196868"/>
                </a:lnTo>
                <a:cubicBezTo>
                  <a:pt x="12135982" y="5193094"/>
                  <a:pt x="12138421" y="5182612"/>
                  <a:pt x="12134039" y="5176094"/>
                </a:cubicBezTo>
                <a:close/>
                <a:moveTo>
                  <a:pt x="12146119" y="5071726"/>
                </a:moveTo>
                <a:cubicBezTo>
                  <a:pt x="12142309" y="5064789"/>
                  <a:pt x="12133314" y="5060787"/>
                  <a:pt x="12125884" y="5064827"/>
                </a:cubicBezTo>
                <a:lnTo>
                  <a:pt x="12114070" y="5071230"/>
                </a:lnTo>
                <a:cubicBezTo>
                  <a:pt x="12107134" y="5075005"/>
                  <a:pt x="12103132" y="5084115"/>
                  <a:pt x="12107172" y="5091471"/>
                </a:cubicBezTo>
                <a:cubicBezTo>
                  <a:pt x="12110982" y="5098409"/>
                  <a:pt x="12119977" y="5102411"/>
                  <a:pt x="12127407" y="5098371"/>
                </a:cubicBezTo>
                <a:lnTo>
                  <a:pt x="12139221" y="5091967"/>
                </a:lnTo>
                <a:cubicBezTo>
                  <a:pt x="12146157" y="5088193"/>
                  <a:pt x="12150159" y="5079083"/>
                  <a:pt x="12146119" y="5071726"/>
                </a:cubicBezTo>
                <a:close/>
                <a:moveTo>
                  <a:pt x="12160792" y="4593000"/>
                </a:moveTo>
                <a:cubicBezTo>
                  <a:pt x="12167956" y="4595325"/>
                  <a:pt x="12174740" y="4593686"/>
                  <a:pt x="12181410" y="4590751"/>
                </a:cubicBezTo>
                <a:cubicBezTo>
                  <a:pt x="12188688" y="4587587"/>
                  <a:pt x="12191051" y="4577524"/>
                  <a:pt x="12187506" y="4570892"/>
                </a:cubicBezTo>
                <a:cubicBezTo>
                  <a:pt x="12184267" y="4564754"/>
                  <a:pt x="12177865" y="4562620"/>
                  <a:pt x="12171615" y="4563725"/>
                </a:cubicBezTo>
                <a:cubicBezTo>
                  <a:pt x="12168223" y="4559685"/>
                  <a:pt x="12163155" y="4557398"/>
                  <a:pt x="12157362" y="4558732"/>
                </a:cubicBezTo>
                <a:cubicBezTo>
                  <a:pt x="12150198" y="4560371"/>
                  <a:pt x="12143833" y="4568795"/>
                  <a:pt x="12146348" y="4576380"/>
                </a:cubicBezTo>
                <a:cubicBezTo>
                  <a:pt x="12148787" y="4583775"/>
                  <a:pt x="12152980" y="4590484"/>
                  <a:pt x="12160792" y="4593000"/>
                </a:cubicBezTo>
                <a:close/>
                <a:moveTo>
                  <a:pt x="12156714" y="4873207"/>
                </a:moveTo>
                <a:cubicBezTo>
                  <a:pt x="12165975" y="4890207"/>
                  <a:pt x="12193299" y="4877362"/>
                  <a:pt x="12184001" y="4860246"/>
                </a:cubicBezTo>
                <a:cubicBezTo>
                  <a:pt x="12174778" y="4843208"/>
                  <a:pt x="12147416" y="4856053"/>
                  <a:pt x="12156714" y="4873207"/>
                </a:cubicBezTo>
                <a:close/>
                <a:moveTo>
                  <a:pt x="12168147" y="4769182"/>
                </a:moveTo>
                <a:cubicBezTo>
                  <a:pt x="12172987" y="4788089"/>
                  <a:pt x="12201645" y="4778445"/>
                  <a:pt x="12196844" y="4759691"/>
                </a:cubicBezTo>
                <a:cubicBezTo>
                  <a:pt x="12192042" y="4740822"/>
                  <a:pt x="12163383" y="4750428"/>
                  <a:pt x="12168147" y="4769182"/>
                </a:cubicBezTo>
                <a:close/>
                <a:moveTo>
                  <a:pt x="12195815" y="4896307"/>
                </a:moveTo>
                <a:cubicBezTo>
                  <a:pt x="12191051" y="4888187"/>
                  <a:pt x="12182819" y="4883537"/>
                  <a:pt x="12173749" y="4881821"/>
                </a:cubicBezTo>
                <a:cubicBezTo>
                  <a:pt x="12165975" y="4880373"/>
                  <a:pt x="12157362" y="4886434"/>
                  <a:pt x="12156448" y="4894400"/>
                </a:cubicBezTo>
                <a:cubicBezTo>
                  <a:pt x="12155494" y="4902748"/>
                  <a:pt x="12160678" y="4910143"/>
                  <a:pt x="12169023" y="4911706"/>
                </a:cubicBezTo>
                <a:cubicBezTo>
                  <a:pt x="12169481" y="4911782"/>
                  <a:pt x="12169519" y="4911782"/>
                  <a:pt x="12169748" y="4911821"/>
                </a:cubicBezTo>
                <a:cubicBezTo>
                  <a:pt x="12169900" y="4911897"/>
                  <a:pt x="12169900" y="4911897"/>
                  <a:pt x="12170014" y="4911935"/>
                </a:cubicBezTo>
                <a:cubicBezTo>
                  <a:pt x="12170014" y="4911935"/>
                  <a:pt x="12170014" y="4911935"/>
                  <a:pt x="12170014" y="4911935"/>
                </a:cubicBezTo>
                <a:cubicBezTo>
                  <a:pt x="12170585" y="4912697"/>
                  <a:pt x="12171119" y="4913497"/>
                  <a:pt x="12171576" y="4914336"/>
                </a:cubicBezTo>
                <a:cubicBezTo>
                  <a:pt x="12175692" y="4921388"/>
                  <a:pt x="12186706" y="4921922"/>
                  <a:pt x="12192728" y="4917424"/>
                </a:cubicBezTo>
                <a:cubicBezTo>
                  <a:pt x="12199892" y="4912125"/>
                  <a:pt x="12199969" y="4903358"/>
                  <a:pt x="12195815" y="4896307"/>
                </a:cubicBezTo>
                <a:close/>
                <a:moveTo>
                  <a:pt x="12239222" y="4654713"/>
                </a:moveTo>
                <a:cubicBezTo>
                  <a:pt x="12237926" y="4649682"/>
                  <a:pt x="12234611" y="4646594"/>
                  <a:pt x="12230838" y="4644688"/>
                </a:cubicBezTo>
                <a:cubicBezTo>
                  <a:pt x="12228741" y="4639123"/>
                  <a:pt x="12224016" y="4636683"/>
                  <a:pt x="12218833" y="4636798"/>
                </a:cubicBezTo>
                <a:cubicBezTo>
                  <a:pt x="12219595" y="4633329"/>
                  <a:pt x="12219367" y="4629670"/>
                  <a:pt x="12217499" y="4626087"/>
                </a:cubicBezTo>
                <a:cubicBezTo>
                  <a:pt x="12213079" y="4617662"/>
                  <a:pt x="12206715" y="4608209"/>
                  <a:pt x="12197224" y="4605160"/>
                </a:cubicBezTo>
                <a:cubicBezTo>
                  <a:pt x="12196119" y="4604474"/>
                  <a:pt x="12195015" y="4603902"/>
                  <a:pt x="12193795" y="4603444"/>
                </a:cubicBezTo>
                <a:cubicBezTo>
                  <a:pt x="12187888" y="4601157"/>
                  <a:pt x="12181294" y="4602377"/>
                  <a:pt x="12176874" y="4607142"/>
                </a:cubicBezTo>
                <a:cubicBezTo>
                  <a:pt x="12172453" y="4611868"/>
                  <a:pt x="12172720" y="4617129"/>
                  <a:pt x="12173558" y="4623037"/>
                </a:cubicBezTo>
                <a:cubicBezTo>
                  <a:pt x="12172910" y="4618387"/>
                  <a:pt x="12173521" y="4623571"/>
                  <a:pt x="12173558" y="4624486"/>
                </a:cubicBezTo>
                <a:cubicBezTo>
                  <a:pt x="12173635" y="4625705"/>
                  <a:pt x="12173558" y="4626925"/>
                  <a:pt x="12173596" y="4628145"/>
                </a:cubicBezTo>
                <a:cubicBezTo>
                  <a:pt x="12173596" y="4628335"/>
                  <a:pt x="12173596" y="4628450"/>
                  <a:pt x="12173558" y="4628602"/>
                </a:cubicBezTo>
                <a:cubicBezTo>
                  <a:pt x="12173482" y="4628984"/>
                  <a:pt x="12173406" y="4629403"/>
                  <a:pt x="12173330" y="4629746"/>
                </a:cubicBezTo>
                <a:cubicBezTo>
                  <a:pt x="12168490" y="4635578"/>
                  <a:pt x="12169253" y="4644917"/>
                  <a:pt x="12174701" y="4650025"/>
                </a:cubicBezTo>
                <a:cubicBezTo>
                  <a:pt x="12180876" y="4655857"/>
                  <a:pt x="12190174" y="4655056"/>
                  <a:pt x="12196081" y="4649339"/>
                </a:cubicBezTo>
                <a:cubicBezTo>
                  <a:pt x="12196692" y="4648729"/>
                  <a:pt x="12197110" y="4648043"/>
                  <a:pt x="12197644" y="4647395"/>
                </a:cubicBezTo>
                <a:cubicBezTo>
                  <a:pt x="12199474" y="4648309"/>
                  <a:pt x="12201531" y="4648653"/>
                  <a:pt x="12203589" y="4648843"/>
                </a:cubicBezTo>
                <a:cubicBezTo>
                  <a:pt x="12203208" y="4650520"/>
                  <a:pt x="12202979" y="4652312"/>
                  <a:pt x="12203246" y="4654294"/>
                </a:cubicBezTo>
                <a:cubicBezTo>
                  <a:pt x="12204085" y="4660469"/>
                  <a:pt x="12207895" y="4663671"/>
                  <a:pt x="12212354" y="4664815"/>
                </a:cubicBezTo>
                <a:cubicBezTo>
                  <a:pt x="12221310" y="4676021"/>
                  <a:pt x="12243414" y="4671066"/>
                  <a:pt x="12239222" y="4654713"/>
                </a:cubicBezTo>
                <a:close/>
                <a:moveTo>
                  <a:pt x="10905076" y="7422398"/>
                </a:moveTo>
                <a:cubicBezTo>
                  <a:pt x="10905076" y="7422436"/>
                  <a:pt x="10905000" y="7422475"/>
                  <a:pt x="10904962" y="7422551"/>
                </a:cubicBezTo>
                <a:lnTo>
                  <a:pt x="10905076" y="7422398"/>
                </a:lnTo>
                <a:lnTo>
                  <a:pt x="10905076" y="7422398"/>
                </a:lnTo>
                <a:close/>
                <a:moveTo>
                  <a:pt x="11081524" y="7242137"/>
                </a:moveTo>
                <a:cubicBezTo>
                  <a:pt x="11082134" y="7241489"/>
                  <a:pt x="11082782" y="7240841"/>
                  <a:pt x="11083392" y="7240155"/>
                </a:cubicBezTo>
                <a:cubicBezTo>
                  <a:pt x="11085221" y="7238211"/>
                  <a:pt x="11087012" y="7236267"/>
                  <a:pt x="11088842" y="7234323"/>
                </a:cubicBezTo>
                <a:cubicBezTo>
                  <a:pt x="11089260" y="7233865"/>
                  <a:pt x="11089642" y="7233408"/>
                  <a:pt x="11090060" y="7232989"/>
                </a:cubicBezTo>
                <a:cubicBezTo>
                  <a:pt x="11087203" y="7236038"/>
                  <a:pt x="11084383" y="7239088"/>
                  <a:pt x="11081524" y="7242137"/>
                </a:cubicBezTo>
                <a:close/>
                <a:moveTo>
                  <a:pt x="11057439" y="7263179"/>
                </a:moveTo>
                <a:cubicBezTo>
                  <a:pt x="11057287" y="7263064"/>
                  <a:pt x="11057134" y="7262912"/>
                  <a:pt x="11057020" y="7262759"/>
                </a:cubicBezTo>
                <a:cubicBezTo>
                  <a:pt x="11053818" y="7269163"/>
                  <a:pt x="11046159" y="7273089"/>
                  <a:pt x="11039032" y="7270231"/>
                </a:cubicBezTo>
                <a:cubicBezTo>
                  <a:pt x="11038727" y="7270497"/>
                  <a:pt x="11038613" y="7270878"/>
                  <a:pt x="11038270" y="7271107"/>
                </a:cubicBezTo>
                <a:cubicBezTo>
                  <a:pt x="11035831" y="7272822"/>
                  <a:pt x="11033354" y="7274576"/>
                  <a:pt x="11030914" y="7276330"/>
                </a:cubicBezTo>
                <a:cubicBezTo>
                  <a:pt x="11026989" y="7279074"/>
                  <a:pt x="11022225" y="7279722"/>
                  <a:pt x="11017920" y="7278540"/>
                </a:cubicBezTo>
                <a:cubicBezTo>
                  <a:pt x="11018148" y="7282085"/>
                  <a:pt x="11016929" y="7285401"/>
                  <a:pt x="11014679" y="7288184"/>
                </a:cubicBezTo>
                <a:cubicBezTo>
                  <a:pt x="11018491" y="7293749"/>
                  <a:pt x="11019138" y="7301182"/>
                  <a:pt x="11012813" y="7305833"/>
                </a:cubicBezTo>
                <a:cubicBezTo>
                  <a:pt x="11010640" y="7307434"/>
                  <a:pt x="11008659" y="7309264"/>
                  <a:pt x="11006524" y="7310826"/>
                </a:cubicBezTo>
                <a:cubicBezTo>
                  <a:pt x="11006029" y="7311284"/>
                  <a:pt x="11005572" y="7311741"/>
                  <a:pt x="11005076" y="7312236"/>
                </a:cubicBezTo>
                <a:cubicBezTo>
                  <a:pt x="11003856" y="7313838"/>
                  <a:pt x="11002713" y="7315172"/>
                  <a:pt x="11001341" y="7316315"/>
                </a:cubicBezTo>
                <a:cubicBezTo>
                  <a:pt x="11001456" y="7320622"/>
                  <a:pt x="10999817" y="7325082"/>
                  <a:pt x="10996920" y="7327827"/>
                </a:cubicBezTo>
                <a:cubicBezTo>
                  <a:pt x="10993186" y="7331334"/>
                  <a:pt x="10988613" y="7331982"/>
                  <a:pt x="10984231" y="7330953"/>
                </a:cubicBezTo>
                <a:cubicBezTo>
                  <a:pt x="10984954" y="7331448"/>
                  <a:pt x="10985678" y="7331677"/>
                  <a:pt x="10986365" y="7332363"/>
                </a:cubicBezTo>
                <a:cubicBezTo>
                  <a:pt x="10988231" y="7334193"/>
                  <a:pt x="10989375" y="7336213"/>
                  <a:pt x="10990061" y="7338272"/>
                </a:cubicBezTo>
                <a:cubicBezTo>
                  <a:pt x="11012927" y="7314905"/>
                  <a:pt x="11035336" y="7291119"/>
                  <a:pt x="11057668" y="7267257"/>
                </a:cubicBezTo>
                <a:cubicBezTo>
                  <a:pt x="11057439" y="7265923"/>
                  <a:pt x="11057173" y="7264551"/>
                  <a:pt x="11057439" y="7263179"/>
                </a:cubicBezTo>
                <a:close/>
                <a:moveTo>
                  <a:pt x="10730077" y="2431470"/>
                </a:moveTo>
                <a:cubicBezTo>
                  <a:pt x="10741624" y="2433224"/>
                  <a:pt x="10752409" y="2434672"/>
                  <a:pt x="10762850" y="2436121"/>
                </a:cubicBezTo>
                <a:cubicBezTo>
                  <a:pt x="10791471" y="2439551"/>
                  <a:pt x="10781182" y="2438103"/>
                  <a:pt x="10730077" y="2431470"/>
                </a:cubicBezTo>
                <a:close/>
                <a:moveTo>
                  <a:pt x="1253368" y="8491117"/>
                </a:moveTo>
                <a:cubicBezTo>
                  <a:pt x="1233475" y="8621901"/>
                  <a:pt x="1245441" y="8762709"/>
                  <a:pt x="1299367" y="8909845"/>
                </a:cubicBezTo>
                <a:cubicBezTo>
                  <a:pt x="1441973" y="9298804"/>
                  <a:pt x="1798757" y="9413692"/>
                  <a:pt x="2177491" y="9443424"/>
                </a:cubicBezTo>
                <a:cubicBezTo>
                  <a:pt x="2522765" y="9470564"/>
                  <a:pt x="2892354" y="9530104"/>
                  <a:pt x="3235265" y="9458290"/>
                </a:cubicBezTo>
                <a:cubicBezTo>
                  <a:pt x="3643001" y="9372829"/>
                  <a:pt x="3935340" y="9025610"/>
                  <a:pt x="3936636" y="8606615"/>
                </a:cubicBezTo>
                <a:cubicBezTo>
                  <a:pt x="3937513" y="8322483"/>
                  <a:pt x="3823450" y="8043267"/>
                  <a:pt x="3644030" y="7821877"/>
                </a:cubicBezTo>
                <a:cubicBezTo>
                  <a:pt x="3644030" y="7821877"/>
                  <a:pt x="3643992" y="7821838"/>
                  <a:pt x="3643992" y="7821838"/>
                </a:cubicBezTo>
                <a:cubicBezTo>
                  <a:pt x="3598107" y="7840135"/>
                  <a:pt x="3547993" y="7851494"/>
                  <a:pt x="3494449" y="7853744"/>
                </a:cubicBezTo>
                <a:cubicBezTo>
                  <a:pt x="2954815" y="7876996"/>
                  <a:pt x="2265791" y="7712325"/>
                  <a:pt x="1983017" y="8325647"/>
                </a:cubicBezTo>
                <a:cubicBezTo>
                  <a:pt x="1945289" y="8407600"/>
                  <a:pt x="1922423" y="8491460"/>
                  <a:pt x="1900700" y="8578370"/>
                </a:cubicBezTo>
                <a:cubicBezTo>
                  <a:pt x="1892697" y="8609245"/>
                  <a:pt x="1883551" y="8640883"/>
                  <a:pt x="1876310" y="8672141"/>
                </a:cubicBezTo>
                <a:cubicBezTo>
                  <a:pt x="1830959" y="8673665"/>
                  <a:pt x="1747118" y="8652700"/>
                  <a:pt x="1689572" y="8626399"/>
                </a:cubicBezTo>
                <a:cubicBezTo>
                  <a:pt x="1668117" y="8616564"/>
                  <a:pt x="1646699" y="8606387"/>
                  <a:pt x="1625319" y="8596018"/>
                </a:cubicBezTo>
                <a:cubicBezTo>
                  <a:pt x="1622995" y="8594875"/>
                  <a:pt x="1620670" y="8593731"/>
                  <a:pt x="1618345" y="8592588"/>
                </a:cubicBezTo>
                <a:cubicBezTo>
                  <a:pt x="1598909" y="8583097"/>
                  <a:pt x="1579511" y="8573491"/>
                  <a:pt x="1560113" y="8563771"/>
                </a:cubicBezTo>
                <a:cubicBezTo>
                  <a:pt x="1558780" y="8563123"/>
                  <a:pt x="1557484" y="8562436"/>
                  <a:pt x="1556150" y="8561788"/>
                </a:cubicBezTo>
                <a:cubicBezTo>
                  <a:pt x="1530998" y="8549133"/>
                  <a:pt x="1505807" y="8536478"/>
                  <a:pt x="1480655" y="8523823"/>
                </a:cubicBezTo>
                <a:cubicBezTo>
                  <a:pt x="1469641" y="8518295"/>
                  <a:pt x="1458589" y="8512769"/>
                  <a:pt x="1447575" y="8507317"/>
                </a:cubicBezTo>
                <a:cubicBezTo>
                  <a:pt x="1437934" y="8502515"/>
                  <a:pt x="1428254" y="8497788"/>
                  <a:pt x="1418574" y="8493062"/>
                </a:cubicBezTo>
                <a:cubicBezTo>
                  <a:pt x="1406722" y="8487267"/>
                  <a:pt x="1394870" y="8481626"/>
                  <a:pt x="1383018" y="8475984"/>
                </a:cubicBezTo>
                <a:cubicBezTo>
                  <a:pt x="1374062" y="8471753"/>
                  <a:pt x="1365106" y="8467522"/>
                  <a:pt x="1356112" y="8463367"/>
                </a:cubicBezTo>
                <a:cubicBezTo>
                  <a:pt x="1343688" y="8457650"/>
                  <a:pt x="1331227" y="8452122"/>
                  <a:pt x="1318764" y="8446633"/>
                </a:cubicBezTo>
                <a:cubicBezTo>
                  <a:pt x="1310342" y="8442936"/>
                  <a:pt x="1301920" y="8439162"/>
                  <a:pt x="1293498" y="8435579"/>
                </a:cubicBezTo>
                <a:cubicBezTo>
                  <a:pt x="1279854" y="8429785"/>
                  <a:pt x="1266135" y="8424372"/>
                  <a:pt x="1252416" y="8418998"/>
                </a:cubicBezTo>
                <a:cubicBezTo>
                  <a:pt x="1245098" y="8416139"/>
                  <a:pt x="1237820" y="8413089"/>
                  <a:pt x="1230502" y="8410345"/>
                </a:cubicBezTo>
                <a:cubicBezTo>
                  <a:pt x="1211867" y="8403369"/>
                  <a:pt x="1193117" y="8396889"/>
                  <a:pt x="1174252" y="8390828"/>
                </a:cubicBezTo>
                <a:cubicBezTo>
                  <a:pt x="1171966" y="8390104"/>
                  <a:pt x="1169755" y="8389189"/>
                  <a:pt x="1167469" y="8388465"/>
                </a:cubicBezTo>
                <a:cubicBezTo>
                  <a:pt x="1167469" y="8388465"/>
                  <a:pt x="1167469" y="8388465"/>
                  <a:pt x="1167507" y="8388503"/>
                </a:cubicBezTo>
                <a:cubicBezTo>
                  <a:pt x="1188734" y="8426583"/>
                  <a:pt x="1217012" y="8461576"/>
                  <a:pt x="1253368" y="8491117"/>
                </a:cubicBezTo>
                <a:close/>
                <a:moveTo>
                  <a:pt x="570937" y="5606486"/>
                </a:moveTo>
                <a:cubicBezTo>
                  <a:pt x="977759" y="5562879"/>
                  <a:pt x="1375815" y="5408157"/>
                  <a:pt x="1620670" y="5065398"/>
                </a:cubicBezTo>
                <a:cubicBezTo>
                  <a:pt x="1743726" y="4893142"/>
                  <a:pt x="1817850" y="4690583"/>
                  <a:pt x="1827606" y="4478074"/>
                </a:cubicBezTo>
                <a:cubicBezTo>
                  <a:pt x="1832255" y="4377289"/>
                  <a:pt x="1819183" y="4272540"/>
                  <a:pt x="1791592" y="4175263"/>
                </a:cubicBezTo>
                <a:cubicBezTo>
                  <a:pt x="1799366" y="4172633"/>
                  <a:pt x="1807293" y="4170384"/>
                  <a:pt x="1815029" y="4167639"/>
                </a:cubicBezTo>
                <a:cubicBezTo>
                  <a:pt x="1952491" y="4119115"/>
                  <a:pt x="2090410" y="4058545"/>
                  <a:pt x="2213886" y="3980364"/>
                </a:cubicBezTo>
                <a:cubicBezTo>
                  <a:pt x="2455540" y="3827396"/>
                  <a:pt x="2659998" y="3613020"/>
                  <a:pt x="2772689" y="3348251"/>
                </a:cubicBezTo>
                <a:cubicBezTo>
                  <a:pt x="3003062" y="2807011"/>
                  <a:pt x="2822498" y="2139676"/>
                  <a:pt x="2369031" y="1767757"/>
                </a:cubicBezTo>
                <a:cubicBezTo>
                  <a:pt x="2191706" y="1622336"/>
                  <a:pt x="1986447" y="1520331"/>
                  <a:pt x="1769222" y="1460181"/>
                </a:cubicBezTo>
                <a:cubicBezTo>
                  <a:pt x="1769222" y="1460181"/>
                  <a:pt x="1769183" y="1460181"/>
                  <a:pt x="1769183" y="1460181"/>
                </a:cubicBezTo>
                <a:cubicBezTo>
                  <a:pt x="1768345" y="1460715"/>
                  <a:pt x="1767545" y="1461286"/>
                  <a:pt x="1766706" y="1461820"/>
                </a:cubicBezTo>
                <a:cubicBezTo>
                  <a:pt x="1739572" y="1479049"/>
                  <a:pt x="1712667" y="1496622"/>
                  <a:pt x="1685952" y="1514538"/>
                </a:cubicBezTo>
                <a:cubicBezTo>
                  <a:pt x="1683856" y="1515948"/>
                  <a:pt x="1681760" y="1517358"/>
                  <a:pt x="1679664" y="1518769"/>
                </a:cubicBezTo>
                <a:cubicBezTo>
                  <a:pt x="1652873" y="1536799"/>
                  <a:pt x="1626310" y="1555210"/>
                  <a:pt x="1599976" y="1573926"/>
                </a:cubicBezTo>
                <a:cubicBezTo>
                  <a:pt x="1598376" y="1575069"/>
                  <a:pt x="1596813" y="1576175"/>
                  <a:pt x="1595251" y="1577318"/>
                </a:cubicBezTo>
                <a:cubicBezTo>
                  <a:pt x="1568269" y="1596568"/>
                  <a:pt x="1541554" y="1616161"/>
                  <a:pt x="1515068" y="1636096"/>
                </a:cubicBezTo>
                <a:cubicBezTo>
                  <a:pt x="1514839" y="1636287"/>
                  <a:pt x="1514611" y="1636478"/>
                  <a:pt x="1514344" y="1636630"/>
                </a:cubicBezTo>
                <a:cubicBezTo>
                  <a:pt x="1323566" y="1780564"/>
                  <a:pt x="1145746" y="1942757"/>
                  <a:pt x="983932" y="2119778"/>
                </a:cubicBezTo>
                <a:cubicBezTo>
                  <a:pt x="982370" y="2121455"/>
                  <a:pt x="980807" y="2123132"/>
                  <a:pt x="979283" y="2124810"/>
                </a:cubicBezTo>
                <a:cubicBezTo>
                  <a:pt x="959314" y="2146728"/>
                  <a:pt x="939687" y="2168951"/>
                  <a:pt x="920213" y="2191326"/>
                </a:cubicBezTo>
                <a:cubicBezTo>
                  <a:pt x="916059" y="2196129"/>
                  <a:pt x="911829" y="2200855"/>
                  <a:pt x="907675" y="2205696"/>
                </a:cubicBezTo>
                <a:cubicBezTo>
                  <a:pt x="889801" y="2226395"/>
                  <a:pt x="872271" y="2247360"/>
                  <a:pt x="854855" y="2268439"/>
                </a:cubicBezTo>
                <a:cubicBezTo>
                  <a:pt x="849329" y="2275148"/>
                  <a:pt x="843765" y="2281818"/>
                  <a:pt x="838277" y="2288565"/>
                </a:cubicBezTo>
                <a:cubicBezTo>
                  <a:pt x="821928" y="2308615"/>
                  <a:pt x="805808" y="2328856"/>
                  <a:pt x="789840" y="2349249"/>
                </a:cubicBezTo>
                <a:cubicBezTo>
                  <a:pt x="783590" y="2357178"/>
                  <a:pt x="777378" y="2365183"/>
                  <a:pt x="771204" y="2373188"/>
                </a:cubicBezTo>
                <a:cubicBezTo>
                  <a:pt x="755998" y="2392933"/>
                  <a:pt x="740983" y="2412792"/>
                  <a:pt x="726120" y="2432805"/>
                </a:cubicBezTo>
                <a:cubicBezTo>
                  <a:pt x="719527" y="2441686"/>
                  <a:pt x="713010" y="2450644"/>
                  <a:pt x="706494" y="2459602"/>
                </a:cubicBezTo>
                <a:cubicBezTo>
                  <a:pt x="692241" y="2479156"/>
                  <a:pt x="678140" y="2498825"/>
                  <a:pt x="664268" y="2518647"/>
                </a:cubicBezTo>
                <a:cubicBezTo>
                  <a:pt x="657523" y="2528291"/>
                  <a:pt x="650892" y="2538011"/>
                  <a:pt x="644222" y="2547693"/>
                </a:cubicBezTo>
                <a:cubicBezTo>
                  <a:pt x="630808" y="2567171"/>
                  <a:pt x="617507" y="2586726"/>
                  <a:pt x="604474" y="2606471"/>
                </a:cubicBezTo>
                <a:cubicBezTo>
                  <a:pt x="597728" y="2616725"/>
                  <a:pt x="591135" y="2627055"/>
                  <a:pt x="584466" y="2637347"/>
                </a:cubicBezTo>
                <a:cubicBezTo>
                  <a:pt x="571776" y="2656940"/>
                  <a:pt x="559123" y="2676532"/>
                  <a:pt x="546814" y="2696354"/>
                </a:cubicBezTo>
                <a:cubicBezTo>
                  <a:pt x="540335" y="2706722"/>
                  <a:pt x="534123" y="2717281"/>
                  <a:pt x="527759" y="2727725"/>
                </a:cubicBezTo>
                <a:cubicBezTo>
                  <a:pt x="515602" y="2747699"/>
                  <a:pt x="503369" y="2767711"/>
                  <a:pt x="491593" y="2787913"/>
                </a:cubicBezTo>
                <a:cubicBezTo>
                  <a:pt x="485876" y="2797710"/>
                  <a:pt x="480427" y="2807621"/>
                  <a:pt x="474825" y="2817455"/>
                </a:cubicBezTo>
                <a:cubicBezTo>
                  <a:pt x="436524" y="2884391"/>
                  <a:pt x="400320" y="2952470"/>
                  <a:pt x="366212" y="3021540"/>
                </a:cubicBezTo>
                <a:cubicBezTo>
                  <a:pt x="358437" y="3037245"/>
                  <a:pt x="350549" y="3052911"/>
                  <a:pt x="343003" y="3068730"/>
                </a:cubicBezTo>
                <a:cubicBezTo>
                  <a:pt x="335495" y="3084435"/>
                  <a:pt x="328369" y="3100330"/>
                  <a:pt x="321128" y="3116149"/>
                </a:cubicBezTo>
                <a:cubicBezTo>
                  <a:pt x="313316" y="3133188"/>
                  <a:pt x="305389" y="3150150"/>
                  <a:pt x="297843" y="3167266"/>
                </a:cubicBezTo>
                <a:cubicBezTo>
                  <a:pt x="291021" y="3182704"/>
                  <a:pt x="284543" y="3198256"/>
                  <a:pt x="277950" y="3213770"/>
                </a:cubicBezTo>
                <a:cubicBezTo>
                  <a:pt x="270366" y="3231571"/>
                  <a:pt x="262782" y="3249410"/>
                  <a:pt x="255503" y="3267326"/>
                </a:cubicBezTo>
                <a:cubicBezTo>
                  <a:pt x="249329" y="3282497"/>
                  <a:pt x="243384" y="3297820"/>
                  <a:pt x="237439" y="3313068"/>
                </a:cubicBezTo>
                <a:cubicBezTo>
                  <a:pt x="230236" y="3331517"/>
                  <a:pt x="223072" y="3349966"/>
                  <a:pt x="216136" y="3368530"/>
                </a:cubicBezTo>
                <a:cubicBezTo>
                  <a:pt x="210534" y="3383586"/>
                  <a:pt x="205122" y="3398719"/>
                  <a:pt x="199710" y="3413852"/>
                </a:cubicBezTo>
                <a:cubicBezTo>
                  <a:pt x="192927" y="3432873"/>
                  <a:pt x="186258" y="3451894"/>
                  <a:pt x="179779" y="3470991"/>
                </a:cubicBezTo>
                <a:cubicBezTo>
                  <a:pt x="174749" y="3485895"/>
                  <a:pt x="169832" y="3500838"/>
                  <a:pt x="164992" y="3515780"/>
                </a:cubicBezTo>
                <a:cubicBezTo>
                  <a:pt x="158666" y="3535373"/>
                  <a:pt x="152492" y="3555042"/>
                  <a:pt x="146509" y="3574749"/>
                </a:cubicBezTo>
                <a:cubicBezTo>
                  <a:pt x="142050" y="3589424"/>
                  <a:pt x="137630" y="3604100"/>
                  <a:pt x="133361" y="3618813"/>
                </a:cubicBezTo>
                <a:cubicBezTo>
                  <a:pt x="127493" y="3639093"/>
                  <a:pt x="121852" y="3659447"/>
                  <a:pt x="116326" y="3679841"/>
                </a:cubicBezTo>
                <a:cubicBezTo>
                  <a:pt x="112439" y="3694135"/>
                  <a:pt x="108552" y="3708391"/>
                  <a:pt x="104893" y="3722724"/>
                </a:cubicBezTo>
                <a:cubicBezTo>
                  <a:pt x="99406" y="3744032"/>
                  <a:pt x="94299" y="3765378"/>
                  <a:pt x="89230" y="3786800"/>
                </a:cubicBezTo>
                <a:cubicBezTo>
                  <a:pt x="86029" y="3800370"/>
                  <a:pt x="82714" y="3813902"/>
                  <a:pt x="79665" y="3827511"/>
                </a:cubicBezTo>
                <a:cubicBezTo>
                  <a:pt x="74558" y="3850305"/>
                  <a:pt x="69871" y="3873214"/>
                  <a:pt x="65259" y="3896085"/>
                </a:cubicBezTo>
                <a:cubicBezTo>
                  <a:pt x="62744" y="3908474"/>
                  <a:pt x="60076" y="3920786"/>
                  <a:pt x="57714" y="3933212"/>
                </a:cubicBezTo>
                <a:cubicBezTo>
                  <a:pt x="52721" y="3959438"/>
                  <a:pt x="48224" y="3985739"/>
                  <a:pt x="43842" y="4012079"/>
                </a:cubicBezTo>
                <a:cubicBezTo>
                  <a:pt x="42317" y="4021227"/>
                  <a:pt x="40602" y="4030299"/>
                  <a:pt x="39154" y="4039448"/>
                </a:cubicBezTo>
                <a:cubicBezTo>
                  <a:pt x="33514" y="4075279"/>
                  <a:pt x="28369" y="4111186"/>
                  <a:pt x="23910" y="4147246"/>
                </a:cubicBezTo>
                <a:cubicBezTo>
                  <a:pt x="19299" y="4184487"/>
                  <a:pt x="15564" y="4221920"/>
                  <a:pt x="12287" y="4259428"/>
                </a:cubicBezTo>
                <a:cubicBezTo>
                  <a:pt x="11410" y="4269682"/>
                  <a:pt x="10648" y="4279935"/>
                  <a:pt x="9848" y="4290151"/>
                </a:cubicBezTo>
                <a:cubicBezTo>
                  <a:pt x="7599" y="4318854"/>
                  <a:pt x="5770" y="4347671"/>
                  <a:pt x="4322" y="4376489"/>
                </a:cubicBezTo>
                <a:cubicBezTo>
                  <a:pt x="3788" y="4386743"/>
                  <a:pt x="3179" y="4396958"/>
                  <a:pt x="2759" y="4407212"/>
                </a:cubicBezTo>
                <a:cubicBezTo>
                  <a:pt x="1273" y="4443653"/>
                  <a:pt x="282" y="4480132"/>
                  <a:pt x="15" y="4516649"/>
                </a:cubicBezTo>
                <a:cubicBezTo>
                  <a:pt x="-61" y="4526865"/>
                  <a:pt x="168" y="4537081"/>
                  <a:pt x="206" y="4547258"/>
                </a:cubicBezTo>
                <a:cubicBezTo>
                  <a:pt x="282" y="4573903"/>
                  <a:pt x="587" y="4600586"/>
                  <a:pt x="1311" y="4627230"/>
                </a:cubicBezTo>
                <a:cubicBezTo>
                  <a:pt x="1730" y="4642706"/>
                  <a:pt x="2264" y="4658182"/>
                  <a:pt x="2874" y="4673658"/>
                </a:cubicBezTo>
                <a:cubicBezTo>
                  <a:pt x="3788" y="4695767"/>
                  <a:pt x="4970" y="4717837"/>
                  <a:pt x="6342" y="4739907"/>
                </a:cubicBezTo>
                <a:cubicBezTo>
                  <a:pt x="7333" y="4755917"/>
                  <a:pt x="8095" y="4771965"/>
                  <a:pt x="9314" y="4787975"/>
                </a:cubicBezTo>
                <a:cubicBezTo>
                  <a:pt x="11753" y="4820032"/>
                  <a:pt x="14650" y="4852089"/>
                  <a:pt x="18003" y="4884108"/>
                </a:cubicBezTo>
                <a:cubicBezTo>
                  <a:pt x="20176" y="4904959"/>
                  <a:pt x="22805" y="4925734"/>
                  <a:pt x="25358" y="4946508"/>
                </a:cubicBezTo>
                <a:cubicBezTo>
                  <a:pt x="27150" y="4961031"/>
                  <a:pt x="28979" y="4975516"/>
                  <a:pt x="30961" y="4990001"/>
                </a:cubicBezTo>
                <a:cubicBezTo>
                  <a:pt x="34086" y="5012605"/>
                  <a:pt x="37325" y="5035209"/>
                  <a:pt x="40869" y="5057775"/>
                </a:cubicBezTo>
                <a:cubicBezTo>
                  <a:pt x="42393" y="5067381"/>
                  <a:pt x="44108" y="5076910"/>
                  <a:pt x="45709" y="5086516"/>
                </a:cubicBezTo>
                <a:cubicBezTo>
                  <a:pt x="54627" y="5139729"/>
                  <a:pt x="64650" y="5192751"/>
                  <a:pt x="76159" y="5245431"/>
                </a:cubicBezTo>
                <a:cubicBezTo>
                  <a:pt x="76235" y="5245812"/>
                  <a:pt x="76311" y="5246155"/>
                  <a:pt x="76387" y="5246536"/>
                </a:cubicBezTo>
                <a:cubicBezTo>
                  <a:pt x="82371" y="5273791"/>
                  <a:pt x="88773" y="5300931"/>
                  <a:pt x="95442" y="5327995"/>
                </a:cubicBezTo>
                <a:cubicBezTo>
                  <a:pt x="96852" y="5333674"/>
                  <a:pt x="98262" y="5339354"/>
                  <a:pt x="99711" y="5345034"/>
                </a:cubicBezTo>
                <a:cubicBezTo>
                  <a:pt x="121471" y="5431333"/>
                  <a:pt x="146662" y="5516603"/>
                  <a:pt x="175435" y="5600387"/>
                </a:cubicBezTo>
                <a:cubicBezTo>
                  <a:pt x="175549" y="5600730"/>
                  <a:pt x="175663" y="5601111"/>
                  <a:pt x="175778" y="5601454"/>
                </a:cubicBezTo>
                <a:cubicBezTo>
                  <a:pt x="301921" y="5619751"/>
                  <a:pt x="433628" y="5621238"/>
                  <a:pt x="570937" y="5606486"/>
                </a:cubicBezTo>
                <a:close/>
                <a:moveTo>
                  <a:pt x="9949475" y="11270275"/>
                </a:moveTo>
                <a:cubicBezTo>
                  <a:pt x="9956373" y="11262842"/>
                  <a:pt x="9963652" y="11255829"/>
                  <a:pt x="9970473" y="11248358"/>
                </a:cubicBezTo>
                <a:cubicBezTo>
                  <a:pt x="9970550" y="11248281"/>
                  <a:pt x="9970625" y="11248167"/>
                  <a:pt x="9970702" y="11248091"/>
                </a:cubicBezTo>
                <a:cubicBezTo>
                  <a:pt x="9978971" y="11239018"/>
                  <a:pt x="9986708" y="11229413"/>
                  <a:pt x="9994901" y="11220227"/>
                </a:cubicBezTo>
                <a:cubicBezTo>
                  <a:pt x="9979887" y="11237037"/>
                  <a:pt x="9964795" y="11253771"/>
                  <a:pt x="9949475" y="11270275"/>
                </a:cubicBezTo>
                <a:close/>
                <a:moveTo>
                  <a:pt x="10072798" y="11130419"/>
                </a:moveTo>
                <a:cubicBezTo>
                  <a:pt x="10073407" y="11129658"/>
                  <a:pt x="10074018" y="11128934"/>
                  <a:pt x="10074627" y="11128171"/>
                </a:cubicBezTo>
                <a:cubicBezTo>
                  <a:pt x="10074018" y="11128934"/>
                  <a:pt x="10073407" y="11129696"/>
                  <a:pt x="10072798" y="11130419"/>
                </a:cubicBezTo>
                <a:cubicBezTo>
                  <a:pt x="10072798" y="11130458"/>
                  <a:pt x="10072798" y="11130419"/>
                  <a:pt x="10072798" y="11130419"/>
                </a:cubicBezTo>
                <a:close/>
                <a:moveTo>
                  <a:pt x="10521350" y="10402668"/>
                </a:moveTo>
                <a:cubicBezTo>
                  <a:pt x="10523026" y="10404078"/>
                  <a:pt x="10524855" y="10405337"/>
                  <a:pt x="10526532" y="10406785"/>
                </a:cubicBezTo>
                <a:cubicBezTo>
                  <a:pt x="10526532" y="10406785"/>
                  <a:pt x="10526532" y="10406785"/>
                  <a:pt x="10526571" y="10406785"/>
                </a:cubicBezTo>
                <a:cubicBezTo>
                  <a:pt x="10526456" y="10407013"/>
                  <a:pt x="10526342" y="10407204"/>
                  <a:pt x="10526266" y="10407433"/>
                </a:cubicBezTo>
                <a:cubicBezTo>
                  <a:pt x="10505725" y="10453326"/>
                  <a:pt x="10484193" y="10497849"/>
                  <a:pt x="10462127" y="10541265"/>
                </a:cubicBezTo>
                <a:lnTo>
                  <a:pt x="10459574" y="10538521"/>
                </a:lnTo>
                <a:cubicBezTo>
                  <a:pt x="10454200" y="10532688"/>
                  <a:pt x="10444063" y="10533413"/>
                  <a:pt x="10438765" y="10538903"/>
                </a:cubicBezTo>
                <a:cubicBezTo>
                  <a:pt x="10432973" y="10544925"/>
                  <a:pt x="10433735" y="10553845"/>
                  <a:pt x="10439147" y="10559715"/>
                </a:cubicBezTo>
                <a:cubicBezTo>
                  <a:pt x="10441242" y="10561963"/>
                  <a:pt x="10443338" y="10564250"/>
                  <a:pt x="10445435" y="10566500"/>
                </a:cubicBezTo>
                <a:cubicBezTo>
                  <a:pt x="10446274" y="10567376"/>
                  <a:pt x="10447379" y="10567872"/>
                  <a:pt x="10448369" y="10568444"/>
                </a:cubicBezTo>
                <a:cubicBezTo>
                  <a:pt x="10436783" y="10590743"/>
                  <a:pt x="10425008" y="10612584"/>
                  <a:pt x="10413156" y="10634083"/>
                </a:cubicBezTo>
                <a:cubicBezTo>
                  <a:pt x="10411365" y="10637324"/>
                  <a:pt x="10409574" y="10640525"/>
                  <a:pt x="10407783" y="10643765"/>
                </a:cubicBezTo>
                <a:cubicBezTo>
                  <a:pt x="10400084" y="10657602"/>
                  <a:pt x="10392271" y="10670905"/>
                  <a:pt x="10384498" y="10684361"/>
                </a:cubicBezTo>
                <a:cubicBezTo>
                  <a:pt x="10383735" y="10683980"/>
                  <a:pt x="10383164" y="10683294"/>
                  <a:pt x="10382287" y="10683142"/>
                </a:cubicBezTo>
                <a:cubicBezTo>
                  <a:pt x="10382364" y="10682684"/>
                  <a:pt x="10382630" y="10682341"/>
                  <a:pt x="10382630" y="10681846"/>
                </a:cubicBezTo>
                <a:cubicBezTo>
                  <a:pt x="10382707" y="10679330"/>
                  <a:pt x="10382134" y="10676813"/>
                  <a:pt x="10381067" y="10674526"/>
                </a:cubicBezTo>
                <a:cubicBezTo>
                  <a:pt x="10385526" y="10672697"/>
                  <a:pt x="10388994" y="10669000"/>
                  <a:pt x="10389833" y="10663510"/>
                </a:cubicBezTo>
                <a:cubicBezTo>
                  <a:pt x="10390290" y="10660500"/>
                  <a:pt x="10389375" y="10657183"/>
                  <a:pt x="10387851" y="10654285"/>
                </a:cubicBezTo>
                <a:cubicBezTo>
                  <a:pt x="10392614" y="10652685"/>
                  <a:pt x="10396692" y="10649293"/>
                  <a:pt x="10397798" y="10644071"/>
                </a:cubicBezTo>
                <a:cubicBezTo>
                  <a:pt x="10399474" y="10636180"/>
                  <a:pt x="10395206" y="10627299"/>
                  <a:pt x="10386821" y="10625430"/>
                </a:cubicBezTo>
                <a:lnTo>
                  <a:pt x="10380191" y="10623944"/>
                </a:lnTo>
                <a:cubicBezTo>
                  <a:pt x="10372378" y="10622191"/>
                  <a:pt x="10363309" y="10626612"/>
                  <a:pt x="10361555" y="10634922"/>
                </a:cubicBezTo>
                <a:cubicBezTo>
                  <a:pt x="10360641" y="10639343"/>
                  <a:pt x="10361707" y="10643956"/>
                  <a:pt x="10364184" y="10647615"/>
                </a:cubicBezTo>
                <a:cubicBezTo>
                  <a:pt x="10359154" y="10649254"/>
                  <a:pt x="10355114" y="10652990"/>
                  <a:pt x="10354200" y="10658936"/>
                </a:cubicBezTo>
                <a:cubicBezTo>
                  <a:pt x="10354162" y="10659241"/>
                  <a:pt x="10354200" y="10659546"/>
                  <a:pt x="10354162" y="10659852"/>
                </a:cubicBezTo>
                <a:cubicBezTo>
                  <a:pt x="10351380" y="10660232"/>
                  <a:pt x="10348788" y="10661414"/>
                  <a:pt x="10346502" y="10663091"/>
                </a:cubicBezTo>
                <a:cubicBezTo>
                  <a:pt x="10344368" y="10658250"/>
                  <a:pt x="10340023" y="10654362"/>
                  <a:pt x="10334421" y="10654210"/>
                </a:cubicBezTo>
                <a:cubicBezTo>
                  <a:pt x="10326685" y="10653981"/>
                  <a:pt x="10319025" y="10659584"/>
                  <a:pt x="10318681" y="10667818"/>
                </a:cubicBezTo>
                <a:lnTo>
                  <a:pt x="10318415" y="10674336"/>
                </a:lnTo>
                <a:cubicBezTo>
                  <a:pt x="10318110" y="10681998"/>
                  <a:pt x="10323902" y="10689850"/>
                  <a:pt x="10332020" y="10690079"/>
                </a:cubicBezTo>
                <a:cubicBezTo>
                  <a:pt x="10332820" y="10690117"/>
                  <a:pt x="10333506" y="10689698"/>
                  <a:pt x="10334307" y="10689584"/>
                </a:cubicBezTo>
                <a:cubicBezTo>
                  <a:pt x="10336288" y="10692480"/>
                  <a:pt x="10339223" y="10694881"/>
                  <a:pt x="10343529" y="10695834"/>
                </a:cubicBezTo>
                <a:cubicBezTo>
                  <a:pt x="10348407" y="10696940"/>
                  <a:pt x="10352371" y="10695758"/>
                  <a:pt x="10355268" y="10693395"/>
                </a:cubicBezTo>
                <a:cubicBezTo>
                  <a:pt x="10356830" y="10694195"/>
                  <a:pt x="10358393" y="10695072"/>
                  <a:pt x="10360298" y="10695149"/>
                </a:cubicBezTo>
                <a:lnTo>
                  <a:pt x="10363804" y="10695263"/>
                </a:lnTo>
                <a:cubicBezTo>
                  <a:pt x="10363689" y="10695911"/>
                  <a:pt x="10363384" y="10696368"/>
                  <a:pt x="10363384" y="10697054"/>
                </a:cubicBezTo>
                <a:cubicBezTo>
                  <a:pt x="10363156" y="10703192"/>
                  <a:pt x="10366205" y="10707079"/>
                  <a:pt x="10370359" y="10709176"/>
                </a:cubicBezTo>
                <a:cubicBezTo>
                  <a:pt x="10370091" y="10709671"/>
                  <a:pt x="10369787" y="10710167"/>
                  <a:pt x="10369520" y="10710662"/>
                </a:cubicBezTo>
                <a:cubicBezTo>
                  <a:pt x="10343491" y="10754575"/>
                  <a:pt x="10316204" y="10797419"/>
                  <a:pt x="10288347" y="10839731"/>
                </a:cubicBezTo>
                <a:cubicBezTo>
                  <a:pt x="10282515" y="10848574"/>
                  <a:pt x="10276685" y="10857418"/>
                  <a:pt x="10270740" y="10866222"/>
                </a:cubicBezTo>
                <a:cubicBezTo>
                  <a:pt x="10276265" y="10857875"/>
                  <a:pt x="10281830" y="10849565"/>
                  <a:pt x="10287356" y="10841218"/>
                </a:cubicBezTo>
                <a:cubicBezTo>
                  <a:pt x="10283964" y="10836033"/>
                  <a:pt x="10277637" y="10833594"/>
                  <a:pt x="10271312" y="10834890"/>
                </a:cubicBezTo>
                <a:lnTo>
                  <a:pt x="10258544" y="10837597"/>
                </a:lnTo>
                <a:cubicBezTo>
                  <a:pt x="10255610" y="10838206"/>
                  <a:pt x="10253362" y="10840036"/>
                  <a:pt x="10251532" y="10842323"/>
                </a:cubicBezTo>
                <a:cubicBezTo>
                  <a:pt x="10246350" y="10841332"/>
                  <a:pt x="10241014" y="10842628"/>
                  <a:pt x="10237355" y="10847240"/>
                </a:cubicBezTo>
                <a:cubicBezTo>
                  <a:pt x="10232782" y="10853034"/>
                  <a:pt x="10233087" y="10863555"/>
                  <a:pt x="10239795" y="10867900"/>
                </a:cubicBezTo>
                <a:lnTo>
                  <a:pt x="10247530" y="10872932"/>
                </a:lnTo>
                <a:cubicBezTo>
                  <a:pt x="10247836" y="10873122"/>
                  <a:pt x="10248141" y="10873160"/>
                  <a:pt x="10248446" y="10873351"/>
                </a:cubicBezTo>
                <a:cubicBezTo>
                  <a:pt x="10246578" y="10877811"/>
                  <a:pt x="10246616" y="10883185"/>
                  <a:pt x="10249094" y="10887188"/>
                </a:cubicBezTo>
                <a:cubicBezTo>
                  <a:pt x="10250198" y="10888980"/>
                  <a:pt x="10251875" y="10889818"/>
                  <a:pt x="10253514" y="10890733"/>
                </a:cubicBezTo>
                <a:cubicBezTo>
                  <a:pt x="10252637" y="10891991"/>
                  <a:pt x="10251723" y="10893210"/>
                  <a:pt x="10250885" y="10894506"/>
                </a:cubicBezTo>
                <a:cubicBezTo>
                  <a:pt x="10241776" y="10893249"/>
                  <a:pt x="10230916" y="10900225"/>
                  <a:pt x="10233430" y="10912155"/>
                </a:cubicBezTo>
                <a:cubicBezTo>
                  <a:pt x="10233811" y="10913909"/>
                  <a:pt x="10234573" y="10915281"/>
                  <a:pt x="10235336" y="10916539"/>
                </a:cubicBezTo>
                <a:cubicBezTo>
                  <a:pt x="10233164" y="10919626"/>
                  <a:pt x="10230991" y="10922715"/>
                  <a:pt x="10228819" y="10925802"/>
                </a:cubicBezTo>
                <a:cubicBezTo>
                  <a:pt x="10222912" y="10927898"/>
                  <a:pt x="10220434" y="10932892"/>
                  <a:pt x="10219902" y="10938457"/>
                </a:cubicBezTo>
                <a:cubicBezTo>
                  <a:pt x="10207592" y="10955762"/>
                  <a:pt x="10195854" y="10973564"/>
                  <a:pt x="10183202" y="10990565"/>
                </a:cubicBezTo>
                <a:cubicBezTo>
                  <a:pt x="10182706" y="10991213"/>
                  <a:pt x="10182211" y="10991822"/>
                  <a:pt x="10181715" y="10992509"/>
                </a:cubicBezTo>
                <a:cubicBezTo>
                  <a:pt x="10178972" y="10996206"/>
                  <a:pt x="10175999" y="10999674"/>
                  <a:pt x="10173217" y="11003372"/>
                </a:cubicBezTo>
                <a:cubicBezTo>
                  <a:pt x="10173599" y="11002839"/>
                  <a:pt x="10174056" y="11002343"/>
                  <a:pt x="10174170" y="11001695"/>
                </a:cubicBezTo>
                <a:cubicBezTo>
                  <a:pt x="10174627" y="11001199"/>
                  <a:pt x="10175161" y="11000742"/>
                  <a:pt x="10175579" y="11000170"/>
                </a:cubicBezTo>
                <a:cubicBezTo>
                  <a:pt x="10180001" y="10994223"/>
                  <a:pt x="10179276" y="10987287"/>
                  <a:pt x="10177447" y="10980577"/>
                </a:cubicBezTo>
                <a:cubicBezTo>
                  <a:pt x="10175427" y="10973145"/>
                  <a:pt x="10164871" y="10969447"/>
                  <a:pt x="10158278" y="10972534"/>
                </a:cubicBezTo>
                <a:cubicBezTo>
                  <a:pt x="10153628" y="10974669"/>
                  <a:pt x="10151113" y="10978176"/>
                  <a:pt x="10150122" y="10982293"/>
                </a:cubicBezTo>
                <a:cubicBezTo>
                  <a:pt x="10146006" y="10985342"/>
                  <a:pt x="10143301" y="10990297"/>
                  <a:pt x="10144178" y="10995634"/>
                </a:cubicBezTo>
                <a:cubicBezTo>
                  <a:pt x="10144483" y="10997387"/>
                  <a:pt x="10145092" y="10999103"/>
                  <a:pt x="10145930" y="11000666"/>
                </a:cubicBezTo>
                <a:cubicBezTo>
                  <a:pt x="10145854" y="11002077"/>
                  <a:pt x="10145892" y="11003486"/>
                  <a:pt x="10146197" y="11005050"/>
                </a:cubicBezTo>
                <a:cubicBezTo>
                  <a:pt x="10148522" y="11016103"/>
                  <a:pt x="10159192" y="11016599"/>
                  <a:pt x="10166738" y="11011682"/>
                </a:cubicBezTo>
                <a:cubicBezTo>
                  <a:pt x="10158317" y="11022812"/>
                  <a:pt x="10149513" y="11033562"/>
                  <a:pt x="10140938" y="11044578"/>
                </a:cubicBezTo>
                <a:cubicBezTo>
                  <a:pt x="10139299" y="11044349"/>
                  <a:pt x="10137623" y="11044196"/>
                  <a:pt x="10135908" y="11044578"/>
                </a:cubicBezTo>
                <a:lnTo>
                  <a:pt x="10129505" y="11045912"/>
                </a:lnTo>
                <a:cubicBezTo>
                  <a:pt x="10121730" y="11047551"/>
                  <a:pt x="10116586" y="11055708"/>
                  <a:pt x="10118301" y="11063446"/>
                </a:cubicBezTo>
                <a:cubicBezTo>
                  <a:pt x="10118796" y="11065772"/>
                  <a:pt x="10120168" y="11067525"/>
                  <a:pt x="10121655" y="11069202"/>
                </a:cubicBezTo>
                <a:cubicBezTo>
                  <a:pt x="10110450" y="11083344"/>
                  <a:pt x="10099666" y="11097868"/>
                  <a:pt x="10088232" y="11111819"/>
                </a:cubicBezTo>
                <a:cubicBezTo>
                  <a:pt x="10084345" y="11116584"/>
                  <a:pt x="10080458" y="11121310"/>
                  <a:pt x="10076532" y="11126075"/>
                </a:cubicBezTo>
                <a:cubicBezTo>
                  <a:pt x="10075770" y="11126646"/>
                  <a:pt x="10074741" y="11126837"/>
                  <a:pt x="10074093" y="11127485"/>
                </a:cubicBezTo>
                <a:cubicBezTo>
                  <a:pt x="10070130" y="11119328"/>
                  <a:pt x="10064490" y="11110332"/>
                  <a:pt x="10055686" y="11107054"/>
                </a:cubicBezTo>
                <a:cubicBezTo>
                  <a:pt x="10054658" y="11106368"/>
                  <a:pt x="10053590" y="11105720"/>
                  <a:pt x="10052447" y="11105224"/>
                </a:cubicBezTo>
                <a:cubicBezTo>
                  <a:pt x="10046807" y="11102785"/>
                  <a:pt x="10040367" y="11103661"/>
                  <a:pt x="10035831" y="11108082"/>
                </a:cubicBezTo>
                <a:cubicBezTo>
                  <a:pt x="10031335" y="11112505"/>
                  <a:pt x="10031372" y="11117612"/>
                  <a:pt x="10031944" y="11123406"/>
                </a:cubicBezTo>
                <a:cubicBezTo>
                  <a:pt x="10031487" y="11118871"/>
                  <a:pt x="10031868" y="11123902"/>
                  <a:pt x="10031868" y="11124817"/>
                </a:cubicBezTo>
                <a:cubicBezTo>
                  <a:pt x="10031868" y="11125998"/>
                  <a:pt x="10031754" y="11127180"/>
                  <a:pt x="10031754" y="11128362"/>
                </a:cubicBezTo>
                <a:cubicBezTo>
                  <a:pt x="10031754" y="11128552"/>
                  <a:pt x="10031715" y="11128666"/>
                  <a:pt x="10031715" y="11128819"/>
                </a:cubicBezTo>
                <a:cubicBezTo>
                  <a:pt x="10031640" y="11129200"/>
                  <a:pt x="10031563" y="11129582"/>
                  <a:pt x="10031449" y="11129962"/>
                </a:cubicBezTo>
                <a:cubicBezTo>
                  <a:pt x="10026494" y="11135413"/>
                  <a:pt x="10026876" y="11144524"/>
                  <a:pt x="10031944" y="11149746"/>
                </a:cubicBezTo>
                <a:cubicBezTo>
                  <a:pt x="10037699" y="11155654"/>
                  <a:pt x="10046807" y="11155273"/>
                  <a:pt x="10052752" y="11149974"/>
                </a:cubicBezTo>
                <a:cubicBezTo>
                  <a:pt x="10053361" y="11149403"/>
                  <a:pt x="10053820" y="11148717"/>
                  <a:pt x="10054352" y="11148145"/>
                </a:cubicBezTo>
                <a:cubicBezTo>
                  <a:pt x="10055154" y="11148564"/>
                  <a:pt x="10056106" y="11148717"/>
                  <a:pt x="10057020" y="11148907"/>
                </a:cubicBezTo>
                <a:cubicBezTo>
                  <a:pt x="10043911" y="11164459"/>
                  <a:pt x="10030420" y="11179669"/>
                  <a:pt x="10017005" y="11194992"/>
                </a:cubicBezTo>
                <a:cubicBezTo>
                  <a:pt x="10015252" y="11187826"/>
                  <a:pt x="10006144" y="11183671"/>
                  <a:pt x="9999512" y="11185348"/>
                </a:cubicBezTo>
                <a:cubicBezTo>
                  <a:pt x="9990900" y="11187521"/>
                  <a:pt x="9987814" y="11195373"/>
                  <a:pt x="9988728" y="11203378"/>
                </a:cubicBezTo>
                <a:lnTo>
                  <a:pt x="9989452" y="11209935"/>
                </a:lnTo>
                <a:cubicBezTo>
                  <a:pt x="9989566" y="11210925"/>
                  <a:pt x="9989833" y="11211879"/>
                  <a:pt x="9990214" y="11212755"/>
                </a:cubicBezTo>
                <a:cubicBezTo>
                  <a:pt x="9987165" y="11209172"/>
                  <a:pt x="9982630" y="11206923"/>
                  <a:pt x="9977752" y="11207610"/>
                </a:cubicBezTo>
                <a:cubicBezTo>
                  <a:pt x="9974971" y="11207990"/>
                  <a:pt x="9972569" y="11209249"/>
                  <a:pt x="9970398" y="11210849"/>
                </a:cubicBezTo>
                <a:cubicBezTo>
                  <a:pt x="9967539" y="11208715"/>
                  <a:pt x="9964032" y="11207724"/>
                  <a:pt x="9960375" y="11208067"/>
                </a:cubicBezTo>
                <a:cubicBezTo>
                  <a:pt x="9961250" y="11199528"/>
                  <a:pt x="9955611" y="11190190"/>
                  <a:pt x="9944597" y="11191409"/>
                </a:cubicBezTo>
                <a:cubicBezTo>
                  <a:pt x="9942463" y="11191638"/>
                  <a:pt x="9941166" y="11192743"/>
                  <a:pt x="9939566" y="11193582"/>
                </a:cubicBezTo>
                <a:cubicBezTo>
                  <a:pt x="9937052" y="11190608"/>
                  <a:pt x="9933659" y="11188512"/>
                  <a:pt x="9929543" y="11188779"/>
                </a:cubicBezTo>
                <a:cubicBezTo>
                  <a:pt x="9934841" y="11185920"/>
                  <a:pt x="9938232" y="11179821"/>
                  <a:pt x="9937432" y="11173722"/>
                </a:cubicBezTo>
                <a:cubicBezTo>
                  <a:pt x="9936365" y="11165603"/>
                  <a:pt x="9928743" y="11160076"/>
                  <a:pt x="9920740" y="11160990"/>
                </a:cubicBezTo>
                <a:lnTo>
                  <a:pt x="9914185" y="11161715"/>
                </a:lnTo>
                <a:cubicBezTo>
                  <a:pt x="9906220" y="11162592"/>
                  <a:pt x="9900390" y="11170597"/>
                  <a:pt x="9901456" y="11178410"/>
                </a:cubicBezTo>
                <a:cubicBezTo>
                  <a:pt x="9902561" y="11186530"/>
                  <a:pt x="9910184" y="11192057"/>
                  <a:pt x="9918149" y="11191142"/>
                </a:cubicBezTo>
                <a:lnTo>
                  <a:pt x="9920131" y="11190913"/>
                </a:lnTo>
                <a:cubicBezTo>
                  <a:pt x="9918111" y="11191790"/>
                  <a:pt x="9916129" y="11192820"/>
                  <a:pt x="9914490" y="11194839"/>
                </a:cubicBezTo>
                <a:cubicBezTo>
                  <a:pt x="9909193" y="11201434"/>
                  <a:pt x="9910374" y="11210735"/>
                  <a:pt x="9916815" y="11216033"/>
                </a:cubicBezTo>
                <a:cubicBezTo>
                  <a:pt x="9921236" y="11219693"/>
                  <a:pt x="9927066" y="11220950"/>
                  <a:pt x="9932440" y="11222514"/>
                </a:cubicBezTo>
                <a:cubicBezTo>
                  <a:pt x="9933011" y="11222666"/>
                  <a:pt x="9933621" y="11222628"/>
                  <a:pt x="9934231" y="11222666"/>
                </a:cubicBezTo>
                <a:cubicBezTo>
                  <a:pt x="9932440" y="11227697"/>
                  <a:pt x="9932059" y="11233034"/>
                  <a:pt x="9935070" y="11236808"/>
                </a:cubicBezTo>
                <a:cubicBezTo>
                  <a:pt x="9928324" y="11241611"/>
                  <a:pt x="9922302" y="11247938"/>
                  <a:pt x="9922150" y="11254990"/>
                </a:cubicBezTo>
                <a:cubicBezTo>
                  <a:pt x="9922074" y="11259298"/>
                  <a:pt x="9922988" y="11264062"/>
                  <a:pt x="9924589" y="11268598"/>
                </a:cubicBezTo>
                <a:cubicBezTo>
                  <a:pt x="9922570" y="11272525"/>
                  <a:pt x="9922074" y="11277213"/>
                  <a:pt x="9924093" y="11281292"/>
                </a:cubicBezTo>
                <a:cubicBezTo>
                  <a:pt x="9925732" y="11284685"/>
                  <a:pt x="9928286" y="11287315"/>
                  <a:pt x="9930877" y="11289907"/>
                </a:cubicBezTo>
                <a:cubicBezTo>
                  <a:pt x="9925427" y="11295663"/>
                  <a:pt x="9919902" y="11301380"/>
                  <a:pt x="9914413" y="11307098"/>
                </a:cubicBezTo>
                <a:lnTo>
                  <a:pt x="9914070" y="11305573"/>
                </a:lnTo>
                <a:cubicBezTo>
                  <a:pt x="9912432" y="11297797"/>
                  <a:pt x="9904010" y="11292842"/>
                  <a:pt x="9896388" y="11294595"/>
                </a:cubicBezTo>
                <a:cubicBezTo>
                  <a:pt x="9888499" y="11296425"/>
                  <a:pt x="9883774" y="11304467"/>
                  <a:pt x="9885412" y="11312282"/>
                </a:cubicBezTo>
                <a:lnTo>
                  <a:pt x="9886136" y="11315636"/>
                </a:lnTo>
                <a:lnTo>
                  <a:pt x="9883202" y="11315941"/>
                </a:lnTo>
                <a:cubicBezTo>
                  <a:pt x="9875465" y="11316818"/>
                  <a:pt x="9869749" y="11326118"/>
                  <a:pt x="9871578" y="11333399"/>
                </a:cubicBezTo>
                <a:cubicBezTo>
                  <a:pt x="9872798" y="11338316"/>
                  <a:pt x="9876076" y="11341176"/>
                  <a:pt x="9880039" y="11342967"/>
                </a:cubicBezTo>
                <a:cubicBezTo>
                  <a:pt x="9873637" y="11349447"/>
                  <a:pt x="9867576" y="11356309"/>
                  <a:pt x="9861098" y="11362750"/>
                </a:cubicBezTo>
                <a:cubicBezTo>
                  <a:pt x="9858202" y="11365648"/>
                  <a:pt x="9855344" y="11368583"/>
                  <a:pt x="9852448" y="11371479"/>
                </a:cubicBezTo>
                <a:cubicBezTo>
                  <a:pt x="9852142" y="11371784"/>
                  <a:pt x="9851837" y="11372051"/>
                  <a:pt x="9851571" y="11372318"/>
                </a:cubicBezTo>
                <a:cubicBezTo>
                  <a:pt x="9849360" y="11371937"/>
                  <a:pt x="9847074" y="11371631"/>
                  <a:pt x="9845016" y="11372279"/>
                </a:cubicBezTo>
                <a:cubicBezTo>
                  <a:pt x="9838003" y="11374377"/>
                  <a:pt x="9835375" y="11380818"/>
                  <a:pt x="9835641" y="11387489"/>
                </a:cubicBezTo>
                <a:cubicBezTo>
                  <a:pt x="9826152" y="11396828"/>
                  <a:pt x="9816320" y="11405785"/>
                  <a:pt x="9806716" y="11415010"/>
                </a:cubicBezTo>
                <a:cubicBezTo>
                  <a:pt x="9804620" y="11414630"/>
                  <a:pt x="9802523" y="11414362"/>
                  <a:pt x="9800618" y="11415010"/>
                </a:cubicBezTo>
                <a:cubicBezTo>
                  <a:pt x="9793911" y="11417374"/>
                  <a:pt x="9791281" y="11423168"/>
                  <a:pt x="9791320" y="11429647"/>
                </a:cubicBezTo>
                <a:cubicBezTo>
                  <a:pt x="9787584" y="11433193"/>
                  <a:pt x="9783888" y="11436776"/>
                  <a:pt x="9780115" y="11440320"/>
                </a:cubicBezTo>
                <a:cubicBezTo>
                  <a:pt x="9778286" y="11433536"/>
                  <a:pt x="9772340" y="11427970"/>
                  <a:pt x="9764872" y="11428809"/>
                </a:cubicBezTo>
                <a:lnTo>
                  <a:pt x="9758317" y="11429572"/>
                </a:lnTo>
                <a:cubicBezTo>
                  <a:pt x="9750618" y="11430411"/>
                  <a:pt x="9743644" y="11437386"/>
                  <a:pt x="9744673" y="11445505"/>
                </a:cubicBezTo>
                <a:cubicBezTo>
                  <a:pt x="9745626" y="11453167"/>
                  <a:pt x="9752219" y="11459875"/>
                  <a:pt x="9760336" y="11459113"/>
                </a:cubicBezTo>
                <a:cubicBezTo>
                  <a:pt x="9741129" y="11476876"/>
                  <a:pt x="9721655" y="11494372"/>
                  <a:pt x="9702066" y="11511716"/>
                </a:cubicBezTo>
                <a:cubicBezTo>
                  <a:pt x="9699818" y="11510382"/>
                  <a:pt x="9697264" y="11509429"/>
                  <a:pt x="9693911" y="11509810"/>
                </a:cubicBezTo>
                <a:cubicBezTo>
                  <a:pt x="9683125" y="11511030"/>
                  <a:pt x="9679734" y="11521017"/>
                  <a:pt x="9682059" y="11529098"/>
                </a:cubicBezTo>
                <a:cubicBezTo>
                  <a:pt x="9674818" y="11535425"/>
                  <a:pt x="9667577" y="11541753"/>
                  <a:pt x="9660261" y="11548005"/>
                </a:cubicBezTo>
                <a:cubicBezTo>
                  <a:pt x="9657249" y="11549262"/>
                  <a:pt x="9655001" y="11551169"/>
                  <a:pt x="9653629" y="11553761"/>
                </a:cubicBezTo>
                <a:cubicBezTo>
                  <a:pt x="9629201" y="11574650"/>
                  <a:pt x="9604620" y="11595386"/>
                  <a:pt x="9579620" y="11615664"/>
                </a:cubicBezTo>
                <a:cubicBezTo>
                  <a:pt x="9574056" y="11615969"/>
                  <a:pt x="9569330" y="11620200"/>
                  <a:pt x="9567272" y="11625460"/>
                </a:cubicBezTo>
                <a:cubicBezTo>
                  <a:pt x="9553515" y="11636553"/>
                  <a:pt x="9539528" y="11647379"/>
                  <a:pt x="9525733" y="11658433"/>
                </a:cubicBezTo>
                <a:cubicBezTo>
                  <a:pt x="9510755" y="11670402"/>
                  <a:pt x="9495969" y="11682562"/>
                  <a:pt x="9480687" y="11694149"/>
                </a:cubicBezTo>
                <a:cubicBezTo>
                  <a:pt x="9480420" y="11693960"/>
                  <a:pt x="9480153" y="11693769"/>
                  <a:pt x="9479887" y="11693578"/>
                </a:cubicBezTo>
                <a:cubicBezTo>
                  <a:pt x="9478706" y="11692739"/>
                  <a:pt x="9477486" y="11691862"/>
                  <a:pt x="9476266" y="11691024"/>
                </a:cubicBezTo>
                <a:cubicBezTo>
                  <a:pt x="9478400" y="11686069"/>
                  <a:pt x="9477715" y="11680503"/>
                  <a:pt x="9475237" y="11676158"/>
                </a:cubicBezTo>
                <a:cubicBezTo>
                  <a:pt x="9476800" y="11676463"/>
                  <a:pt x="9478362" y="11676806"/>
                  <a:pt x="9480153" y="11676577"/>
                </a:cubicBezTo>
                <a:cubicBezTo>
                  <a:pt x="9499132" y="11674442"/>
                  <a:pt x="9494140" y="11645168"/>
                  <a:pt x="9475161" y="11647303"/>
                </a:cubicBezTo>
                <a:cubicBezTo>
                  <a:pt x="9463309" y="11648636"/>
                  <a:pt x="9460794" y="11660568"/>
                  <a:pt x="9465215" y="11668802"/>
                </a:cubicBezTo>
                <a:cubicBezTo>
                  <a:pt x="9462166" y="11668420"/>
                  <a:pt x="9458850" y="11669145"/>
                  <a:pt x="9455649" y="11671965"/>
                </a:cubicBezTo>
                <a:cubicBezTo>
                  <a:pt x="9454658" y="11672842"/>
                  <a:pt x="9454162" y="11673871"/>
                  <a:pt x="9453438" y="11674862"/>
                </a:cubicBezTo>
                <a:cubicBezTo>
                  <a:pt x="9448218" y="11670936"/>
                  <a:pt x="9443187" y="11666781"/>
                  <a:pt x="9438080" y="11662703"/>
                </a:cubicBezTo>
                <a:cubicBezTo>
                  <a:pt x="9437471" y="11660377"/>
                  <a:pt x="9436441" y="11658090"/>
                  <a:pt x="9434460" y="11656184"/>
                </a:cubicBezTo>
                <a:cubicBezTo>
                  <a:pt x="9432097" y="11653859"/>
                  <a:pt x="9428629" y="11652563"/>
                  <a:pt x="9425085" y="11652220"/>
                </a:cubicBezTo>
                <a:cubicBezTo>
                  <a:pt x="9400504" y="11631445"/>
                  <a:pt x="9377600" y="11608689"/>
                  <a:pt x="9356602" y="11583950"/>
                </a:cubicBezTo>
                <a:cubicBezTo>
                  <a:pt x="9356678" y="11582731"/>
                  <a:pt x="9357326" y="11581701"/>
                  <a:pt x="9357173" y="11580443"/>
                </a:cubicBezTo>
                <a:lnTo>
                  <a:pt x="9356449" y="11573887"/>
                </a:lnTo>
                <a:cubicBezTo>
                  <a:pt x="9356335" y="11572895"/>
                  <a:pt x="9356068" y="11571943"/>
                  <a:pt x="9355687" y="11571067"/>
                </a:cubicBezTo>
                <a:cubicBezTo>
                  <a:pt x="9358736" y="11574650"/>
                  <a:pt x="9363271" y="11576898"/>
                  <a:pt x="9368149" y="11576212"/>
                </a:cubicBezTo>
                <a:cubicBezTo>
                  <a:pt x="9375695" y="11575182"/>
                  <a:pt x="9381945" y="11568817"/>
                  <a:pt x="9381602" y="11560965"/>
                </a:cubicBezTo>
                <a:cubicBezTo>
                  <a:pt x="9382936" y="11560736"/>
                  <a:pt x="9384231" y="11560240"/>
                  <a:pt x="9385489" y="11559631"/>
                </a:cubicBezTo>
                <a:cubicBezTo>
                  <a:pt x="9385489" y="11566950"/>
                  <a:pt x="9390024" y="11573659"/>
                  <a:pt x="9399399" y="11572629"/>
                </a:cubicBezTo>
                <a:cubicBezTo>
                  <a:pt x="9413118" y="11571067"/>
                  <a:pt x="9417120" y="11554790"/>
                  <a:pt x="9410870" y="11546975"/>
                </a:cubicBezTo>
                <a:cubicBezTo>
                  <a:pt x="9417615" y="11542172"/>
                  <a:pt x="9423637" y="11535845"/>
                  <a:pt x="9423789" y="11528793"/>
                </a:cubicBezTo>
                <a:cubicBezTo>
                  <a:pt x="9424018" y="11518730"/>
                  <a:pt x="9419521" y="11505884"/>
                  <a:pt x="9410756" y="11500280"/>
                </a:cubicBezTo>
                <a:cubicBezTo>
                  <a:pt x="9416815" y="11491171"/>
                  <a:pt x="9411365" y="11475047"/>
                  <a:pt x="9397112" y="11476647"/>
                </a:cubicBezTo>
                <a:cubicBezTo>
                  <a:pt x="9385375" y="11477981"/>
                  <a:pt x="9382211" y="11489722"/>
                  <a:pt x="9385984" y="11498032"/>
                </a:cubicBezTo>
                <a:cubicBezTo>
                  <a:pt x="9385794" y="11498070"/>
                  <a:pt x="9385565" y="11498070"/>
                  <a:pt x="9385375" y="11498108"/>
                </a:cubicBezTo>
                <a:cubicBezTo>
                  <a:pt x="9382211" y="11494258"/>
                  <a:pt x="9377333" y="11492123"/>
                  <a:pt x="9371884" y="11492733"/>
                </a:cubicBezTo>
                <a:lnTo>
                  <a:pt x="9358774" y="11494220"/>
                </a:lnTo>
                <a:cubicBezTo>
                  <a:pt x="9351038" y="11495058"/>
                  <a:pt x="9344750" y="11503406"/>
                  <a:pt x="9346236" y="11511069"/>
                </a:cubicBezTo>
                <a:cubicBezTo>
                  <a:pt x="9346731" y="11513546"/>
                  <a:pt x="9347760" y="11515718"/>
                  <a:pt x="9349094" y="11517548"/>
                </a:cubicBezTo>
                <a:cubicBezTo>
                  <a:pt x="9346693" y="11521208"/>
                  <a:pt x="9345169" y="11525477"/>
                  <a:pt x="9344788" y="11530394"/>
                </a:cubicBezTo>
                <a:cubicBezTo>
                  <a:pt x="9344254" y="11538094"/>
                  <a:pt x="9347265" y="11544688"/>
                  <a:pt x="9352143" y="11549644"/>
                </a:cubicBezTo>
                <a:cubicBezTo>
                  <a:pt x="9351342" y="11551626"/>
                  <a:pt x="9350962" y="11553836"/>
                  <a:pt x="9351228" y="11556162"/>
                </a:cubicBezTo>
                <a:lnTo>
                  <a:pt x="9351952" y="11562718"/>
                </a:lnTo>
                <a:cubicBezTo>
                  <a:pt x="9352143" y="11564509"/>
                  <a:pt x="9352753" y="11566264"/>
                  <a:pt x="9353553" y="11567864"/>
                </a:cubicBezTo>
                <a:cubicBezTo>
                  <a:pt x="9350199" y="11564129"/>
                  <a:pt x="9344635" y="11562490"/>
                  <a:pt x="9339909" y="11563099"/>
                </a:cubicBezTo>
                <a:cubicBezTo>
                  <a:pt x="9326571" y="11545832"/>
                  <a:pt x="9314186" y="11527650"/>
                  <a:pt x="9302714" y="11508629"/>
                </a:cubicBezTo>
                <a:cubicBezTo>
                  <a:pt x="9305763" y="11506227"/>
                  <a:pt x="9307707" y="11503292"/>
                  <a:pt x="9308240" y="11500014"/>
                </a:cubicBezTo>
                <a:cubicBezTo>
                  <a:pt x="9317158" y="11491475"/>
                  <a:pt x="9313385" y="11472721"/>
                  <a:pt x="9298065" y="11474474"/>
                </a:cubicBezTo>
                <a:cubicBezTo>
                  <a:pt x="9292806" y="11475085"/>
                  <a:pt x="9289605" y="11478058"/>
                  <a:pt x="9287471" y="11481641"/>
                </a:cubicBezTo>
                <a:cubicBezTo>
                  <a:pt x="9286671" y="11480078"/>
                  <a:pt x="9285832" y="11478554"/>
                  <a:pt x="9284993" y="11476990"/>
                </a:cubicBezTo>
                <a:cubicBezTo>
                  <a:pt x="9284574" y="11473483"/>
                  <a:pt x="9283050" y="11470625"/>
                  <a:pt x="9280420" y="11468376"/>
                </a:cubicBezTo>
                <a:cubicBezTo>
                  <a:pt x="9248103" y="11403346"/>
                  <a:pt x="9226457" y="11329207"/>
                  <a:pt x="9218301" y="11245919"/>
                </a:cubicBezTo>
                <a:cubicBezTo>
                  <a:pt x="9220131" y="11246642"/>
                  <a:pt x="9222113" y="11247024"/>
                  <a:pt x="9224247" y="11246947"/>
                </a:cubicBezTo>
                <a:cubicBezTo>
                  <a:pt x="9231830" y="11246604"/>
                  <a:pt x="9239338" y="11239476"/>
                  <a:pt x="9238462" y="11231471"/>
                </a:cubicBezTo>
                <a:lnTo>
                  <a:pt x="9236975" y="11218358"/>
                </a:lnTo>
                <a:cubicBezTo>
                  <a:pt x="9236098" y="11210392"/>
                  <a:pt x="9229887" y="11203798"/>
                  <a:pt x="9221503" y="11204179"/>
                </a:cubicBezTo>
                <a:cubicBezTo>
                  <a:pt x="9219407" y="11204255"/>
                  <a:pt x="9217349" y="11204980"/>
                  <a:pt x="9215443" y="11205971"/>
                </a:cubicBezTo>
                <a:cubicBezTo>
                  <a:pt x="9214567" y="11186264"/>
                  <a:pt x="9214681" y="11166899"/>
                  <a:pt x="9215405" y="11147802"/>
                </a:cubicBezTo>
                <a:cubicBezTo>
                  <a:pt x="9217844" y="11148678"/>
                  <a:pt x="9220207" y="11149746"/>
                  <a:pt x="9223104" y="11149403"/>
                </a:cubicBezTo>
                <a:lnTo>
                  <a:pt x="9229658" y="11148678"/>
                </a:lnTo>
                <a:cubicBezTo>
                  <a:pt x="9237395" y="11147802"/>
                  <a:pt x="9243111" y="11138501"/>
                  <a:pt x="9241281" y="11131183"/>
                </a:cubicBezTo>
                <a:cubicBezTo>
                  <a:pt x="9239224" y="11122797"/>
                  <a:pt x="9232097" y="11118603"/>
                  <a:pt x="9223789" y="11119557"/>
                </a:cubicBezTo>
                <a:lnTo>
                  <a:pt x="9217234" y="11120319"/>
                </a:lnTo>
                <a:cubicBezTo>
                  <a:pt x="9217120" y="11120319"/>
                  <a:pt x="9217044" y="11120394"/>
                  <a:pt x="9216930" y="11120433"/>
                </a:cubicBezTo>
                <a:cubicBezTo>
                  <a:pt x="9218606" y="11098248"/>
                  <a:pt x="9221274" y="11076483"/>
                  <a:pt x="9225009" y="11055174"/>
                </a:cubicBezTo>
                <a:cubicBezTo>
                  <a:pt x="9226609" y="11055594"/>
                  <a:pt x="9228363" y="11055899"/>
                  <a:pt x="9230382" y="11055670"/>
                </a:cubicBezTo>
                <a:cubicBezTo>
                  <a:pt x="9248485" y="11053650"/>
                  <a:pt x="9247646" y="11026624"/>
                  <a:pt x="9230802" y="11026205"/>
                </a:cubicBezTo>
                <a:cubicBezTo>
                  <a:pt x="9271884" y="10840836"/>
                  <a:pt x="9388881" y="10691223"/>
                  <a:pt x="9543149" y="10592573"/>
                </a:cubicBezTo>
                <a:cubicBezTo>
                  <a:pt x="9568758" y="10468955"/>
                  <a:pt x="9608012" y="10383609"/>
                  <a:pt x="9711098" y="10318198"/>
                </a:cubicBezTo>
                <a:cubicBezTo>
                  <a:pt x="9712699" y="10318160"/>
                  <a:pt x="9714262" y="10318617"/>
                  <a:pt x="9715900" y="10318427"/>
                </a:cubicBezTo>
                <a:cubicBezTo>
                  <a:pt x="9721312" y="10317702"/>
                  <a:pt x="9725809" y="10313356"/>
                  <a:pt x="9727676" y="10308211"/>
                </a:cubicBezTo>
                <a:cubicBezTo>
                  <a:pt x="9740519" y="10300816"/>
                  <a:pt x="9754010" y="10293574"/>
                  <a:pt x="9768758" y="10286674"/>
                </a:cubicBezTo>
                <a:cubicBezTo>
                  <a:pt x="9774551" y="10283929"/>
                  <a:pt x="9780420" y="10281566"/>
                  <a:pt x="9786289" y="10279012"/>
                </a:cubicBezTo>
                <a:cubicBezTo>
                  <a:pt x="9787165" y="10280614"/>
                  <a:pt x="9787966" y="10282290"/>
                  <a:pt x="9789452" y="10283663"/>
                </a:cubicBezTo>
                <a:lnTo>
                  <a:pt x="9794406" y="10288313"/>
                </a:lnTo>
                <a:cubicBezTo>
                  <a:pt x="9800275" y="10293802"/>
                  <a:pt x="9811365" y="10292049"/>
                  <a:pt x="9815862" y="10285722"/>
                </a:cubicBezTo>
                <a:cubicBezTo>
                  <a:pt x="9820282" y="10279507"/>
                  <a:pt x="9819597" y="10272571"/>
                  <a:pt x="9815443" y="10266967"/>
                </a:cubicBezTo>
                <a:cubicBezTo>
                  <a:pt x="9835107" y="10259420"/>
                  <a:pt x="9854887" y="10252710"/>
                  <a:pt x="9874894" y="10247108"/>
                </a:cubicBezTo>
                <a:cubicBezTo>
                  <a:pt x="9862928" y="10252521"/>
                  <a:pt x="9862242" y="10273752"/>
                  <a:pt x="9878515" y="10276077"/>
                </a:cubicBezTo>
                <a:cubicBezTo>
                  <a:pt x="9898026" y="10278860"/>
                  <a:pt x="9902599" y="10248632"/>
                  <a:pt x="9883126" y="10245849"/>
                </a:cubicBezTo>
                <a:cubicBezTo>
                  <a:pt x="9881258" y="10245583"/>
                  <a:pt x="9879696" y="10245849"/>
                  <a:pt x="9878095" y="10246154"/>
                </a:cubicBezTo>
                <a:cubicBezTo>
                  <a:pt x="9885679" y="10244096"/>
                  <a:pt x="9893377" y="10242419"/>
                  <a:pt x="9901038" y="10240589"/>
                </a:cubicBezTo>
                <a:cubicBezTo>
                  <a:pt x="9897988" y="10245201"/>
                  <a:pt x="9896922" y="10250919"/>
                  <a:pt x="9900199" y="10256142"/>
                </a:cubicBezTo>
                <a:cubicBezTo>
                  <a:pt x="9904238" y="10262546"/>
                  <a:pt x="9914109" y="10266891"/>
                  <a:pt x="9921045" y="10261859"/>
                </a:cubicBezTo>
                <a:cubicBezTo>
                  <a:pt x="9921845" y="10261287"/>
                  <a:pt x="9922607" y="10260868"/>
                  <a:pt x="9923408" y="10260411"/>
                </a:cubicBezTo>
                <a:cubicBezTo>
                  <a:pt x="9923445" y="10260411"/>
                  <a:pt x="9923484" y="10260411"/>
                  <a:pt x="9923522" y="10260411"/>
                </a:cubicBezTo>
                <a:cubicBezTo>
                  <a:pt x="9923598" y="10260448"/>
                  <a:pt x="9923713" y="10260448"/>
                  <a:pt x="9923788" y="10260487"/>
                </a:cubicBezTo>
                <a:cubicBezTo>
                  <a:pt x="9923904" y="10260564"/>
                  <a:pt x="9924284" y="10260754"/>
                  <a:pt x="9925008" y="10261135"/>
                </a:cubicBezTo>
                <a:cubicBezTo>
                  <a:pt x="9931373" y="10264642"/>
                  <a:pt x="9939261" y="10263041"/>
                  <a:pt x="9943949" y="10257743"/>
                </a:cubicBezTo>
                <a:cubicBezTo>
                  <a:pt x="9944254" y="10257781"/>
                  <a:pt x="9944597" y="10257971"/>
                  <a:pt x="9944902" y="10257971"/>
                </a:cubicBezTo>
                <a:cubicBezTo>
                  <a:pt x="9954009" y="10258124"/>
                  <a:pt x="9959269" y="10251110"/>
                  <a:pt x="9960412" y="10242914"/>
                </a:cubicBezTo>
                <a:lnTo>
                  <a:pt x="9961366" y="10236206"/>
                </a:lnTo>
                <a:cubicBezTo>
                  <a:pt x="9961707" y="10233805"/>
                  <a:pt x="9961060" y="10231593"/>
                  <a:pt x="9959993" y="10229536"/>
                </a:cubicBezTo>
                <a:cubicBezTo>
                  <a:pt x="9995855" y="10224617"/>
                  <a:pt x="10032440" y="10222559"/>
                  <a:pt x="10069902" y="10223741"/>
                </a:cubicBezTo>
                <a:cubicBezTo>
                  <a:pt x="10077028" y="10223969"/>
                  <a:pt x="10084078" y="10224960"/>
                  <a:pt x="10091205" y="10225419"/>
                </a:cubicBezTo>
                <a:cubicBezTo>
                  <a:pt x="10095511" y="10230945"/>
                  <a:pt x="10103934" y="10233957"/>
                  <a:pt x="10110184" y="10230031"/>
                </a:cubicBezTo>
                <a:lnTo>
                  <a:pt x="10114566" y="10227247"/>
                </a:lnTo>
                <a:cubicBezTo>
                  <a:pt x="10161708" y="10231937"/>
                  <a:pt x="10208354" y="10241009"/>
                  <a:pt x="10253667" y="10255112"/>
                </a:cubicBezTo>
                <a:cubicBezTo>
                  <a:pt x="10256944" y="10260982"/>
                  <a:pt x="10263728" y="10265252"/>
                  <a:pt x="10271540" y="10263574"/>
                </a:cubicBezTo>
                <a:cubicBezTo>
                  <a:pt x="10266700" y="10267996"/>
                  <a:pt x="10262928" y="10273371"/>
                  <a:pt x="10261251" y="10279851"/>
                </a:cubicBezTo>
                <a:cubicBezTo>
                  <a:pt x="10259269" y="10287589"/>
                  <a:pt x="10264909" y="10296699"/>
                  <a:pt x="10272835" y="10298109"/>
                </a:cubicBezTo>
                <a:cubicBezTo>
                  <a:pt x="10281220" y="10299596"/>
                  <a:pt x="10288956" y="10294793"/>
                  <a:pt x="10291090" y="10286484"/>
                </a:cubicBezTo>
                <a:cubicBezTo>
                  <a:pt x="10291167" y="10286254"/>
                  <a:pt x="10291205" y="10286102"/>
                  <a:pt x="10291242" y="10285911"/>
                </a:cubicBezTo>
                <a:cubicBezTo>
                  <a:pt x="10291281" y="10285836"/>
                  <a:pt x="10291319" y="10285797"/>
                  <a:pt x="10291319" y="10285759"/>
                </a:cubicBezTo>
                <a:cubicBezTo>
                  <a:pt x="10291395" y="10285683"/>
                  <a:pt x="10291395" y="10285722"/>
                  <a:pt x="10291472" y="10285645"/>
                </a:cubicBezTo>
                <a:cubicBezTo>
                  <a:pt x="10292310" y="10285074"/>
                  <a:pt x="10293186" y="10284615"/>
                  <a:pt x="10294101" y="10284197"/>
                </a:cubicBezTo>
                <a:cubicBezTo>
                  <a:pt x="10298598" y="10281948"/>
                  <a:pt x="10300542" y="10276954"/>
                  <a:pt x="10300617" y="10271923"/>
                </a:cubicBezTo>
                <a:cubicBezTo>
                  <a:pt x="10312775" y="10276611"/>
                  <a:pt x="10324704" y="10281794"/>
                  <a:pt x="10336593" y="10287093"/>
                </a:cubicBezTo>
                <a:cubicBezTo>
                  <a:pt x="10337050" y="10291592"/>
                  <a:pt x="10339070" y="10295822"/>
                  <a:pt x="10343643" y="10298186"/>
                </a:cubicBezTo>
                <a:cubicBezTo>
                  <a:pt x="10348370" y="10300626"/>
                  <a:pt x="10355000" y="10300549"/>
                  <a:pt x="10359764" y="10297652"/>
                </a:cubicBezTo>
                <a:cubicBezTo>
                  <a:pt x="10396502" y="10315568"/>
                  <a:pt x="10431715" y="10336418"/>
                  <a:pt x="10465175" y="10359823"/>
                </a:cubicBezTo>
                <a:cubicBezTo>
                  <a:pt x="10465138" y="10360090"/>
                  <a:pt x="10464909" y="10360356"/>
                  <a:pt x="10464870" y="10360624"/>
                </a:cubicBezTo>
                <a:cubicBezTo>
                  <a:pt x="10463690" y="10369429"/>
                  <a:pt x="10469977" y="10375946"/>
                  <a:pt x="10478018" y="10377776"/>
                </a:cubicBezTo>
                <a:lnTo>
                  <a:pt x="10484650" y="10379263"/>
                </a:lnTo>
                <a:cubicBezTo>
                  <a:pt x="10486822" y="10379758"/>
                  <a:pt x="10488994" y="10379492"/>
                  <a:pt x="10491014" y="10378806"/>
                </a:cubicBezTo>
                <a:cubicBezTo>
                  <a:pt x="10492652" y="10380063"/>
                  <a:pt x="10494253" y="10381398"/>
                  <a:pt x="10495930" y="10382693"/>
                </a:cubicBezTo>
                <a:cubicBezTo>
                  <a:pt x="10492272" y="10383914"/>
                  <a:pt x="10489070" y="10386239"/>
                  <a:pt x="10487241" y="10390394"/>
                </a:cubicBezTo>
                <a:cubicBezTo>
                  <a:pt x="10484307" y="10397217"/>
                  <a:pt x="10487279" y="10408156"/>
                  <a:pt x="10495244" y="10410482"/>
                </a:cubicBezTo>
                <a:cubicBezTo>
                  <a:pt x="10502257" y="10412502"/>
                  <a:pt x="10509535" y="10413417"/>
                  <a:pt x="10515823" y="10408729"/>
                </a:cubicBezTo>
                <a:cubicBezTo>
                  <a:pt x="10518300" y="10407051"/>
                  <a:pt x="10519978" y="10404955"/>
                  <a:pt x="10521350" y="10402668"/>
                </a:cubicBezTo>
                <a:close/>
                <a:moveTo>
                  <a:pt x="10408812" y="10383532"/>
                </a:moveTo>
                <a:cubicBezTo>
                  <a:pt x="10405610" y="10387992"/>
                  <a:pt x="10404619" y="10393710"/>
                  <a:pt x="10407478" y="10399199"/>
                </a:cubicBezTo>
                <a:cubicBezTo>
                  <a:pt x="10411022" y="10405984"/>
                  <a:pt x="10421121" y="10410215"/>
                  <a:pt x="10428095" y="10405717"/>
                </a:cubicBezTo>
                <a:cubicBezTo>
                  <a:pt x="10434878" y="10401334"/>
                  <a:pt x="10440556" y="10395387"/>
                  <a:pt x="10441090" y="10386849"/>
                </a:cubicBezTo>
                <a:cubicBezTo>
                  <a:pt x="10441586" y="10379035"/>
                  <a:pt x="10438156" y="10372593"/>
                  <a:pt x="10433506" y="10366684"/>
                </a:cubicBezTo>
                <a:cubicBezTo>
                  <a:pt x="10428399" y="10360204"/>
                  <a:pt x="10417691" y="10360395"/>
                  <a:pt x="10411898" y="10365693"/>
                </a:cubicBezTo>
                <a:cubicBezTo>
                  <a:pt x="10406562" y="10370534"/>
                  <a:pt x="10406030" y="10377510"/>
                  <a:pt x="10408812" y="10383532"/>
                </a:cubicBezTo>
                <a:close/>
                <a:moveTo>
                  <a:pt x="10357020" y="10363520"/>
                </a:moveTo>
                <a:cubicBezTo>
                  <a:pt x="10356259" y="10382427"/>
                  <a:pt x="10385641" y="10381054"/>
                  <a:pt x="10386403" y="10362224"/>
                </a:cubicBezTo>
                <a:cubicBezTo>
                  <a:pt x="10387165" y="10343356"/>
                  <a:pt x="10357782" y="10344690"/>
                  <a:pt x="10357020" y="10363520"/>
                </a:cubicBezTo>
                <a:close/>
                <a:moveTo>
                  <a:pt x="10335184" y="10326355"/>
                </a:moveTo>
                <a:cubicBezTo>
                  <a:pt x="10353400" y="10318884"/>
                  <a:pt x="10342043" y="10290486"/>
                  <a:pt x="10323827" y="10297957"/>
                </a:cubicBezTo>
                <a:cubicBezTo>
                  <a:pt x="10305610" y="10305429"/>
                  <a:pt x="10316967" y="10333788"/>
                  <a:pt x="10335184" y="10326355"/>
                </a:cubicBezTo>
                <a:close/>
                <a:moveTo>
                  <a:pt x="10285221" y="10405412"/>
                </a:moveTo>
                <a:cubicBezTo>
                  <a:pt x="10284154" y="10406098"/>
                  <a:pt x="10283049" y="10406785"/>
                  <a:pt x="10281982" y="10407471"/>
                </a:cubicBezTo>
                <a:cubicBezTo>
                  <a:pt x="10281867" y="10407051"/>
                  <a:pt x="10281982" y="10406632"/>
                  <a:pt x="10281792" y="10406212"/>
                </a:cubicBezTo>
                <a:lnTo>
                  <a:pt x="10279201" y="10399924"/>
                </a:lnTo>
                <a:cubicBezTo>
                  <a:pt x="10276076" y="10392261"/>
                  <a:pt x="10268034" y="10387535"/>
                  <a:pt x="10259840" y="10390317"/>
                </a:cubicBezTo>
                <a:cubicBezTo>
                  <a:pt x="10252409" y="10392795"/>
                  <a:pt x="10247073" y="10402020"/>
                  <a:pt x="10250237" y="10409681"/>
                </a:cubicBezTo>
                <a:lnTo>
                  <a:pt x="10252828" y="10415971"/>
                </a:lnTo>
                <a:cubicBezTo>
                  <a:pt x="10255496" y="10422489"/>
                  <a:pt x="10261784" y="10426415"/>
                  <a:pt x="10268644" y="10425844"/>
                </a:cubicBezTo>
                <a:cubicBezTo>
                  <a:pt x="10264719" y="10429007"/>
                  <a:pt x="10262165" y="10434230"/>
                  <a:pt x="10262546" y="10438880"/>
                </a:cubicBezTo>
                <a:cubicBezTo>
                  <a:pt x="10263308" y="10447609"/>
                  <a:pt x="10270512" y="10451955"/>
                  <a:pt x="10278476" y="10452260"/>
                </a:cubicBezTo>
                <a:lnTo>
                  <a:pt x="10284992" y="10452526"/>
                </a:lnTo>
                <a:cubicBezTo>
                  <a:pt x="10292919" y="10452831"/>
                  <a:pt x="10298979" y="10443797"/>
                  <a:pt x="10298369" y="10436593"/>
                </a:cubicBezTo>
                <a:cubicBezTo>
                  <a:pt x="10298293" y="10435526"/>
                  <a:pt x="10297836" y="10434725"/>
                  <a:pt x="10297531" y="10433772"/>
                </a:cubicBezTo>
                <a:cubicBezTo>
                  <a:pt x="10299017" y="10432819"/>
                  <a:pt x="10300504" y="10431866"/>
                  <a:pt x="10301990" y="10430913"/>
                </a:cubicBezTo>
                <a:cubicBezTo>
                  <a:pt x="10308963" y="10426492"/>
                  <a:pt x="10310869" y="10416581"/>
                  <a:pt x="10306372" y="10409758"/>
                </a:cubicBezTo>
                <a:cubicBezTo>
                  <a:pt x="10301799" y="10402782"/>
                  <a:pt x="10292233" y="10400991"/>
                  <a:pt x="10285221" y="10405412"/>
                </a:cubicBezTo>
                <a:close/>
                <a:moveTo>
                  <a:pt x="10264833" y="10347739"/>
                </a:moveTo>
                <a:cubicBezTo>
                  <a:pt x="10264642" y="10347130"/>
                  <a:pt x="10264719" y="10346482"/>
                  <a:pt x="10264451" y="10345909"/>
                </a:cubicBezTo>
                <a:cubicBezTo>
                  <a:pt x="10260793" y="10338362"/>
                  <a:pt x="10252294" y="10334627"/>
                  <a:pt x="10244368" y="10337867"/>
                </a:cubicBezTo>
                <a:lnTo>
                  <a:pt x="10238080" y="10340458"/>
                </a:lnTo>
                <a:cubicBezTo>
                  <a:pt x="10230686" y="10343508"/>
                  <a:pt x="10226494" y="10353152"/>
                  <a:pt x="10230039" y="10360509"/>
                </a:cubicBezTo>
                <a:cubicBezTo>
                  <a:pt x="10233698" y="10368094"/>
                  <a:pt x="10242196" y="10371792"/>
                  <a:pt x="10250123" y="10368551"/>
                </a:cubicBezTo>
                <a:lnTo>
                  <a:pt x="10250428" y="10368437"/>
                </a:lnTo>
                <a:cubicBezTo>
                  <a:pt x="10252409" y="10373202"/>
                  <a:pt x="10256562" y="10376710"/>
                  <a:pt x="10262241" y="10377967"/>
                </a:cubicBezTo>
                <a:lnTo>
                  <a:pt x="10268873" y="10379454"/>
                </a:lnTo>
                <a:cubicBezTo>
                  <a:pt x="10276685" y="10381207"/>
                  <a:pt x="10285374" y="10374079"/>
                  <a:pt x="10286060" y="10366341"/>
                </a:cubicBezTo>
                <a:cubicBezTo>
                  <a:pt x="10286860" y="10357498"/>
                  <a:pt x="10281335" y="10351017"/>
                  <a:pt x="10272950" y="10349150"/>
                </a:cubicBezTo>
                <a:lnTo>
                  <a:pt x="10266319" y="10347664"/>
                </a:lnTo>
                <a:cubicBezTo>
                  <a:pt x="10265824" y="10347587"/>
                  <a:pt x="10265328" y="10347778"/>
                  <a:pt x="10264833" y="10347739"/>
                </a:cubicBezTo>
                <a:close/>
                <a:moveTo>
                  <a:pt x="10152942" y="10616320"/>
                </a:moveTo>
                <a:cubicBezTo>
                  <a:pt x="10145930" y="10623944"/>
                  <a:pt x="10145664" y="10637285"/>
                  <a:pt x="10158240" y="10640106"/>
                </a:cubicBezTo>
                <a:cubicBezTo>
                  <a:pt x="10169177" y="10642546"/>
                  <a:pt x="10177256" y="10634083"/>
                  <a:pt x="10178515" y="10625621"/>
                </a:cubicBezTo>
                <a:cubicBezTo>
                  <a:pt x="10179886" y="10628975"/>
                  <a:pt x="10182820" y="10631720"/>
                  <a:pt x="10187736" y="10632825"/>
                </a:cubicBezTo>
                <a:cubicBezTo>
                  <a:pt x="10206716" y="10637095"/>
                  <a:pt x="10217195" y="10608315"/>
                  <a:pt x="10198027" y="10604046"/>
                </a:cubicBezTo>
                <a:cubicBezTo>
                  <a:pt x="10187088" y="10601607"/>
                  <a:pt x="10179047" y="10610031"/>
                  <a:pt x="10177790" y="10618493"/>
                </a:cubicBezTo>
                <a:cubicBezTo>
                  <a:pt x="10176418" y="10615139"/>
                  <a:pt x="10173483" y="10612432"/>
                  <a:pt x="10168567" y="10611327"/>
                </a:cubicBezTo>
                <a:cubicBezTo>
                  <a:pt x="10164833" y="10610488"/>
                  <a:pt x="10161403" y="10610945"/>
                  <a:pt x="10158506" y="10612241"/>
                </a:cubicBezTo>
                <a:cubicBezTo>
                  <a:pt x="10163308" y="10607401"/>
                  <a:pt x="10164833" y="10599815"/>
                  <a:pt x="10161174" y="10593602"/>
                </a:cubicBezTo>
                <a:cubicBezTo>
                  <a:pt x="10157097" y="10586664"/>
                  <a:pt x="10147264" y="10583729"/>
                  <a:pt x="10140253" y="10588151"/>
                </a:cubicBezTo>
                <a:lnTo>
                  <a:pt x="10132135" y="10593297"/>
                </a:lnTo>
                <a:cubicBezTo>
                  <a:pt x="10128933" y="10595317"/>
                  <a:pt x="10126723" y="10598404"/>
                  <a:pt x="10125580" y="10601836"/>
                </a:cubicBezTo>
                <a:cubicBezTo>
                  <a:pt x="10119025" y="10601188"/>
                  <a:pt x="10112432" y="10604655"/>
                  <a:pt x="10109803" y="10610945"/>
                </a:cubicBezTo>
                <a:lnTo>
                  <a:pt x="10106105" y="10619789"/>
                </a:lnTo>
                <a:cubicBezTo>
                  <a:pt x="10102943" y="10627413"/>
                  <a:pt x="10106791" y="10636599"/>
                  <a:pt x="10114414" y="10639763"/>
                </a:cubicBezTo>
                <a:cubicBezTo>
                  <a:pt x="10116205" y="10640525"/>
                  <a:pt x="10118110" y="10640793"/>
                  <a:pt x="10119978" y="10640793"/>
                </a:cubicBezTo>
                <a:cubicBezTo>
                  <a:pt x="10122378" y="10656688"/>
                  <a:pt x="10148179" y="10657297"/>
                  <a:pt x="10148865" y="10639420"/>
                </a:cubicBezTo>
                <a:cubicBezTo>
                  <a:pt x="10149208" y="10631034"/>
                  <a:pt x="10143530" y="10626231"/>
                  <a:pt x="10137089" y="10624973"/>
                </a:cubicBezTo>
                <a:lnTo>
                  <a:pt x="10138080" y="10622609"/>
                </a:lnTo>
                <a:cubicBezTo>
                  <a:pt x="10138232" y="10622228"/>
                  <a:pt x="10138156" y="10621809"/>
                  <a:pt x="10138308" y="10621428"/>
                </a:cubicBezTo>
                <a:cubicBezTo>
                  <a:pt x="10141471" y="10621809"/>
                  <a:pt x="10144749" y="10621504"/>
                  <a:pt x="10147569" y="10619713"/>
                </a:cubicBezTo>
                <a:lnTo>
                  <a:pt x="10152942" y="10616320"/>
                </a:lnTo>
                <a:close/>
                <a:moveTo>
                  <a:pt x="10124512" y="10829058"/>
                </a:moveTo>
                <a:cubicBezTo>
                  <a:pt x="10132058" y="10827456"/>
                  <a:pt x="10137432" y="10818690"/>
                  <a:pt x="10135221" y="10811257"/>
                </a:cubicBezTo>
                <a:cubicBezTo>
                  <a:pt x="10132897" y="10803366"/>
                  <a:pt x="10125466" y="10798830"/>
                  <a:pt x="10117387" y="10800545"/>
                </a:cubicBezTo>
                <a:lnTo>
                  <a:pt x="10110984" y="10801879"/>
                </a:lnTo>
                <a:cubicBezTo>
                  <a:pt x="10107592" y="10802604"/>
                  <a:pt x="10104696" y="10804814"/>
                  <a:pt x="10102676" y="10807635"/>
                </a:cubicBezTo>
                <a:cubicBezTo>
                  <a:pt x="10096273" y="10804357"/>
                  <a:pt x="10088423" y="10805082"/>
                  <a:pt x="10083697" y="10811180"/>
                </a:cubicBezTo>
                <a:cubicBezTo>
                  <a:pt x="10079124" y="10817089"/>
                  <a:pt x="10079657" y="10827456"/>
                  <a:pt x="10086365" y="10831841"/>
                </a:cubicBezTo>
                <a:lnTo>
                  <a:pt x="10094101" y="10836872"/>
                </a:lnTo>
                <a:cubicBezTo>
                  <a:pt x="10100771" y="10841218"/>
                  <a:pt x="10109612" y="10840836"/>
                  <a:pt x="10114757" y="10834203"/>
                </a:cubicBezTo>
                <a:cubicBezTo>
                  <a:pt x="10115557" y="10833137"/>
                  <a:pt x="10116167" y="10831878"/>
                  <a:pt x="10116662" y="10830582"/>
                </a:cubicBezTo>
                <a:cubicBezTo>
                  <a:pt x="10117157" y="10830545"/>
                  <a:pt x="10117615" y="10830506"/>
                  <a:pt x="10118110" y="10830430"/>
                </a:cubicBezTo>
                <a:lnTo>
                  <a:pt x="10124512" y="10829058"/>
                </a:lnTo>
                <a:close/>
                <a:moveTo>
                  <a:pt x="10122950" y="10943908"/>
                </a:moveTo>
                <a:cubicBezTo>
                  <a:pt x="10119101" y="10925649"/>
                  <a:pt x="10089718" y="10927746"/>
                  <a:pt x="10093644" y="10946232"/>
                </a:cubicBezTo>
                <a:cubicBezTo>
                  <a:pt x="10097493" y="10964530"/>
                  <a:pt x="10126876" y="10962433"/>
                  <a:pt x="10122950" y="10943908"/>
                </a:cubicBezTo>
                <a:close/>
                <a:moveTo>
                  <a:pt x="9991701" y="10987705"/>
                </a:moveTo>
                <a:cubicBezTo>
                  <a:pt x="9994978" y="10983970"/>
                  <a:pt x="9996846" y="10979244"/>
                  <a:pt x="9995778" y="10974021"/>
                </a:cubicBezTo>
                <a:lnTo>
                  <a:pt x="9994444" y="10967617"/>
                </a:lnTo>
                <a:cubicBezTo>
                  <a:pt x="9993034" y="10960947"/>
                  <a:pt x="9985678" y="10957287"/>
                  <a:pt x="9979162" y="10957707"/>
                </a:cubicBezTo>
                <a:cubicBezTo>
                  <a:pt x="9969902" y="10955877"/>
                  <a:pt x="9958659" y="10962509"/>
                  <a:pt x="9961212" y="10974555"/>
                </a:cubicBezTo>
                <a:cubicBezTo>
                  <a:pt x="9962241" y="10979433"/>
                  <a:pt x="9965023" y="10982522"/>
                  <a:pt x="9968416" y="10984198"/>
                </a:cubicBezTo>
                <a:cubicBezTo>
                  <a:pt x="9969978" y="10988430"/>
                  <a:pt x="9974017" y="10991213"/>
                  <a:pt x="9978400" y="10992318"/>
                </a:cubicBezTo>
                <a:cubicBezTo>
                  <a:pt x="9975809" y="10995100"/>
                  <a:pt x="9974208" y="10998760"/>
                  <a:pt x="9974627" y="11002648"/>
                </a:cubicBezTo>
                <a:lnTo>
                  <a:pt x="9975351" y="11009204"/>
                </a:lnTo>
                <a:cubicBezTo>
                  <a:pt x="9976228" y="11017171"/>
                  <a:pt x="9982364" y="11023803"/>
                  <a:pt x="9990785" y="11023460"/>
                </a:cubicBezTo>
                <a:cubicBezTo>
                  <a:pt x="9998369" y="11023194"/>
                  <a:pt x="10005915" y="11016065"/>
                  <a:pt x="10005039" y="11008022"/>
                </a:cubicBezTo>
                <a:lnTo>
                  <a:pt x="10004315" y="11001466"/>
                </a:lnTo>
                <a:cubicBezTo>
                  <a:pt x="10003514" y="10994491"/>
                  <a:pt x="9998598" y="10988849"/>
                  <a:pt x="9991701" y="10987705"/>
                </a:cubicBezTo>
                <a:close/>
                <a:moveTo>
                  <a:pt x="9832516" y="11239476"/>
                </a:moveTo>
                <a:cubicBezTo>
                  <a:pt x="9837355" y="11240429"/>
                  <a:pt x="9842691" y="11239552"/>
                  <a:pt x="9845816" y="11235626"/>
                </a:cubicBezTo>
                <a:lnTo>
                  <a:pt x="9851647" y="11228345"/>
                </a:lnTo>
                <a:cubicBezTo>
                  <a:pt x="9856106" y="11222780"/>
                  <a:pt x="9856982" y="11215309"/>
                  <a:pt x="9852867" y="11209477"/>
                </a:cubicBezTo>
                <a:cubicBezTo>
                  <a:pt x="9850580" y="11204369"/>
                  <a:pt x="9845664" y="11200520"/>
                  <a:pt x="9838385" y="11201358"/>
                </a:cubicBezTo>
                <a:cubicBezTo>
                  <a:pt x="9830877" y="11202197"/>
                  <a:pt x="9826991" y="11207342"/>
                  <a:pt x="9826037" y="11213098"/>
                </a:cubicBezTo>
                <a:lnTo>
                  <a:pt x="9824589" y="11214890"/>
                </a:lnTo>
                <a:cubicBezTo>
                  <a:pt x="9820778" y="11219654"/>
                  <a:pt x="9819407" y="11225868"/>
                  <a:pt x="9821655" y="11231204"/>
                </a:cubicBezTo>
                <a:cubicBezTo>
                  <a:pt x="9820168" y="11230975"/>
                  <a:pt x="9818682" y="11230786"/>
                  <a:pt x="9817120" y="11231129"/>
                </a:cubicBezTo>
                <a:lnTo>
                  <a:pt x="9804315" y="11233835"/>
                </a:lnTo>
                <a:cubicBezTo>
                  <a:pt x="9796807" y="11235435"/>
                  <a:pt x="9790520" y="11242793"/>
                  <a:pt x="9792234" y="11250759"/>
                </a:cubicBezTo>
                <a:cubicBezTo>
                  <a:pt x="9793834" y="11258306"/>
                  <a:pt x="9801113" y="11264519"/>
                  <a:pt x="9809155" y="11262842"/>
                </a:cubicBezTo>
                <a:lnTo>
                  <a:pt x="9821959" y="11260175"/>
                </a:lnTo>
                <a:cubicBezTo>
                  <a:pt x="9829467" y="11258573"/>
                  <a:pt x="9835755" y="11251216"/>
                  <a:pt x="9834041" y="11243212"/>
                </a:cubicBezTo>
                <a:cubicBezTo>
                  <a:pt x="9833773" y="11241839"/>
                  <a:pt x="9833126" y="11240658"/>
                  <a:pt x="9832516" y="11239476"/>
                </a:cubicBezTo>
                <a:close/>
                <a:moveTo>
                  <a:pt x="9730878" y="11175857"/>
                </a:moveTo>
                <a:cubicBezTo>
                  <a:pt x="9729162" y="11179326"/>
                  <a:pt x="9728705" y="11183366"/>
                  <a:pt x="9730078" y="11187292"/>
                </a:cubicBezTo>
                <a:cubicBezTo>
                  <a:pt x="9732707" y="11194725"/>
                  <a:pt x="9741472" y="11199185"/>
                  <a:pt x="9749017" y="11196326"/>
                </a:cubicBezTo>
                <a:cubicBezTo>
                  <a:pt x="9760299" y="11192095"/>
                  <a:pt x="9769254" y="11183023"/>
                  <a:pt x="9770283" y="11170558"/>
                </a:cubicBezTo>
                <a:cubicBezTo>
                  <a:pt x="9770931" y="11162820"/>
                  <a:pt x="9767043" y="11154434"/>
                  <a:pt x="9758506" y="11153177"/>
                </a:cubicBezTo>
                <a:cubicBezTo>
                  <a:pt x="9757058" y="11152947"/>
                  <a:pt x="9755496" y="11153138"/>
                  <a:pt x="9753933" y="11153367"/>
                </a:cubicBezTo>
                <a:cubicBezTo>
                  <a:pt x="9753819" y="11149974"/>
                  <a:pt x="9752715" y="11146620"/>
                  <a:pt x="9749894" y="11143838"/>
                </a:cubicBezTo>
                <a:cubicBezTo>
                  <a:pt x="9744711" y="11138653"/>
                  <a:pt x="9733926" y="11137548"/>
                  <a:pt x="9728896" y="11143838"/>
                </a:cubicBezTo>
                <a:lnTo>
                  <a:pt x="9723065" y="11151118"/>
                </a:lnTo>
                <a:cubicBezTo>
                  <a:pt x="9718073" y="11157407"/>
                  <a:pt x="9716967" y="11166023"/>
                  <a:pt x="9723065" y="11172122"/>
                </a:cubicBezTo>
                <a:cubicBezTo>
                  <a:pt x="9725085" y="11174104"/>
                  <a:pt x="9727943" y="11175247"/>
                  <a:pt x="9730878" y="11175857"/>
                </a:cubicBezTo>
                <a:close/>
                <a:moveTo>
                  <a:pt x="9677829" y="11200672"/>
                </a:moveTo>
                <a:cubicBezTo>
                  <a:pt x="9679582" y="11199872"/>
                  <a:pt x="9681259" y="11198804"/>
                  <a:pt x="9682707" y="11197355"/>
                </a:cubicBezTo>
                <a:cubicBezTo>
                  <a:pt x="9686784" y="11193277"/>
                  <a:pt x="9688652" y="11187521"/>
                  <a:pt x="9690748" y="11182261"/>
                </a:cubicBezTo>
                <a:cubicBezTo>
                  <a:pt x="9691014" y="11181574"/>
                  <a:pt x="9690977" y="11180851"/>
                  <a:pt x="9691129" y="11180165"/>
                </a:cubicBezTo>
                <a:cubicBezTo>
                  <a:pt x="9692844" y="11180660"/>
                  <a:pt x="9694673" y="11180927"/>
                  <a:pt x="9696502" y="11180697"/>
                </a:cubicBezTo>
                <a:cubicBezTo>
                  <a:pt x="9704467" y="11179897"/>
                  <a:pt x="9710641" y="11172388"/>
                  <a:pt x="9709726" y="11164384"/>
                </a:cubicBezTo>
                <a:lnTo>
                  <a:pt x="9708240" y="11151271"/>
                </a:lnTo>
                <a:cubicBezTo>
                  <a:pt x="9707364" y="11143304"/>
                  <a:pt x="9699932" y="11137205"/>
                  <a:pt x="9691929" y="11138044"/>
                </a:cubicBezTo>
                <a:cubicBezTo>
                  <a:pt x="9684269" y="11138844"/>
                  <a:pt x="9678400" y="11145858"/>
                  <a:pt x="9678782" y="11153520"/>
                </a:cubicBezTo>
                <a:cubicBezTo>
                  <a:pt x="9674132" y="11155502"/>
                  <a:pt x="9670130" y="11159466"/>
                  <a:pt x="9668911" y="11164802"/>
                </a:cubicBezTo>
                <a:cubicBezTo>
                  <a:pt x="9666586" y="11166251"/>
                  <a:pt x="9664452" y="11168005"/>
                  <a:pt x="9663309" y="11170826"/>
                </a:cubicBezTo>
                <a:lnTo>
                  <a:pt x="9662966" y="11171663"/>
                </a:lnTo>
                <a:cubicBezTo>
                  <a:pt x="9659345" y="11173913"/>
                  <a:pt x="9656563" y="11177419"/>
                  <a:pt x="9656449" y="11181956"/>
                </a:cubicBezTo>
                <a:cubicBezTo>
                  <a:pt x="9656449" y="11182756"/>
                  <a:pt x="9656602" y="11183518"/>
                  <a:pt x="9656602" y="11184319"/>
                </a:cubicBezTo>
                <a:cubicBezTo>
                  <a:pt x="9650999" y="11184319"/>
                  <a:pt x="9644940" y="11187826"/>
                  <a:pt x="9642844" y="11192667"/>
                </a:cubicBezTo>
                <a:cubicBezTo>
                  <a:pt x="9639376" y="11200748"/>
                  <a:pt x="9642729" y="11207801"/>
                  <a:pt x="9649665" y="11212336"/>
                </a:cubicBezTo>
                <a:cubicBezTo>
                  <a:pt x="9652257" y="11214014"/>
                  <a:pt x="9654811" y="11215690"/>
                  <a:pt x="9657402" y="11217367"/>
                </a:cubicBezTo>
                <a:cubicBezTo>
                  <a:pt x="9663843" y="11221561"/>
                  <a:pt x="9674170" y="11217215"/>
                  <a:pt x="9677066" y="11210545"/>
                </a:cubicBezTo>
                <a:cubicBezTo>
                  <a:pt x="9678666" y="11207037"/>
                  <a:pt x="9678666" y="11203721"/>
                  <a:pt x="9677829" y="11200672"/>
                </a:cubicBezTo>
                <a:close/>
                <a:moveTo>
                  <a:pt x="9627067" y="11256515"/>
                </a:moveTo>
                <a:cubicBezTo>
                  <a:pt x="9636708" y="11260479"/>
                  <a:pt x="9649551" y="11255753"/>
                  <a:pt x="9646884" y="11243059"/>
                </a:cubicBezTo>
                <a:cubicBezTo>
                  <a:pt x="9643340" y="11226249"/>
                  <a:pt x="9618454" y="11226860"/>
                  <a:pt x="9617539" y="11241496"/>
                </a:cubicBezTo>
                <a:cubicBezTo>
                  <a:pt x="9614985" y="11240391"/>
                  <a:pt x="9612242" y="11239704"/>
                  <a:pt x="9609536" y="11240277"/>
                </a:cubicBezTo>
                <a:cubicBezTo>
                  <a:pt x="9601342" y="11241991"/>
                  <a:pt x="9596350" y="11249043"/>
                  <a:pt x="9597303" y="11257315"/>
                </a:cubicBezTo>
                <a:lnTo>
                  <a:pt x="9598026" y="11263872"/>
                </a:lnTo>
                <a:cubicBezTo>
                  <a:pt x="9598903" y="11271610"/>
                  <a:pt x="9607517" y="11277709"/>
                  <a:pt x="9615099" y="11276108"/>
                </a:cubicBezTo>
                <a:cubicBezTo>
                  <a:pt x="9623294" y="11274392"/>
                  <a:pt x="9628286" y="11267340"/>
                  <a:pt x="9627333" y="11259068"/>
                </a:cubicBezTo>
                <a:lnTo>
                  <a:pt x="9627067" y="11256515"/>
                </a:lnTo>
                <a:close/>
                <a:moveTo>
                  <a:pt x="9607211" y="11413334"/>
                </a:moveTo>
                <a:cubicBezTo>
                  <a:pt x="9588233" y="11415468"/>
                  <a:pt x="9595474" y="11444285"/>
                  <a:pt x="9614224" y="11442189"/>
                </a:cubicBezTo>
                <a:cubicBezTo>
                  <a:pt x="9633202" y="11440054"/>
                  <a:pt x="9625961" y="11411236"/>
                  <a:pt x="9607211" y="11413334"/>
                </a:cubicBezTo>
                <a:close/>
                <a:moveTo>
                  <a:pt x="9620588" y="11471578"/>
                </a:moveTo>
                <a:cubicBezTo>
                  <a:pt x="9601610" y="11473712"/>
                  <a:pt x="9608392" y="11502644"/>
                  <a:pt x="9627181" y="11500548"/>
                </a:cubicBezTo>
                <a:cubicBezTo>
                  <a:pt x="9646197" y="11498413"/>
                  <a:pt x="9639376" y="11469481"/>
                  <a:pt x="9620588" y="11471578"/>
                </a:cubicBezTo>
                <a:close/>
                <a:moveTo>
                  <a:pt x="9602257" y="11337325"/>
                </a:moveTo>
                <a:cubicBezTo>
                  <a:pt x="9621236" y="11335191"/>
                  <a:pt x="9614490" y="11306259"/>
                  <a:pt x="9595702" y="11308355"/>
                </a:cubicBezTo>
                <a:cubicBezTo>
                  <a:pt x="9576723" y="11310490"/>
                  <a:pt x="9583431" y="11339422"/>
                  <a:pt x="9602257" y="11337325"/>
                </a:cubicBezTo>
                <a:close/>
                <a:moveTo>
                  <a:pt x="9591777" y="11140940"/>
                </a:moveTo>
                <a:cubicBezTo>
                  <a:pt x="9591777" y="11140940"/>
                  <a:pt x="9591777" y="11140979"/>
                  <a:pt x="9591777" y="11140979"/>
                </a:cubicBezTo>
                <a:cubicBezTo>
                  <a:pt x="9593492" y="11149441"/>
                  <a:pt x="9601304" y="11153443"/>
                  <a:pt x="9609308" y="11152529"/>
                </a:cubicBezTo>
                <a:lnTo>
                  <a:pt x="9615862" y="11151804"/>
                </a:lnTo>
                <a:cubicBezTo>
                  <a:pt x="9623827" y="11150928"/>
                  <a:pt x="9628934" y="11141626"/>
                  <a:pt x="9627410" y="11134270"/>
                </a:cubicBezTo>
                <a:cubicBezTo>
                  <a:pt x="9626685" y="11130763"/>
                  <a:pt x="9624780" y="11128171"/>
                  <a:pt x="9622340" y="11126265"/>
                </a:cubicBezTo>
                <a:cubicBezTo>
                  <a:pt x="9622340" y="11126150"/>
                  <a:pt x="9622340" y="11126036"/>
                  <a:pt x="9622340" y="11125961"/>
                </a:cubicBezTo>
                <a:cubicBezTo>
                  <a:pt x="9620626" y="11118107"/>
                  <a:pt x="9612623" y="11113115"/>
                  <a:pt x="9604810" y="11114754"/>
                </a:cubicBezTo>
                <a:lnTo>
                  <a:pt x="9598408" y="11116088"/>
                </a:lnTo>
                <a:cubicBezTo>
                  <a:pt x="9590634" y="11117727"/>
                  <a:pt x="9585527" y="11125922"/>
                  <a:pt x="9587204" y="11133622"/>
                </a:cubicBezTo>
                <a:cubicBezTo>
                  <a:pt x="9587890" y="11136595"/>
                  <a:pt x="9589643" y="11138996"/>
                  <a:pt x="9591777" y="11140940"/>
                </a:cubicBezTo>
                <a:close/>
                <a:moveTo>
                  <a:pt x="9596578" y="11226401"/>
                </a:moveTo>
                <a:cubicBezTo>
                  <a:pt x="9601953" y="11231586"/>
                  <a:pt x="9612547" y="11232272"/>
                  <a:pt x="9617577" y="11225944"/>
                </a:cubicBezTo>
                <a:cubicBezTo>
                  <a:pt x="9619521" y="11223543"/>
                  <a:pt x="9621465" y="11221104"/>
                  <a:pt x="9623408" y="11218663"/>
                </a:cubicBezTo>
                <a:cubicBezTo>
                  <a:pt x="9627829" y="11213136"/>
                  <a:pt x="9628590" y="11205703"/>
                  <a:pt x="9624513" y="11199947"/>
                </a:cubicBezTo>
                <a:cubicBezTo>
                  <a:pt x="9633202" y="11199833"/>
                  <a:pt x="9642844" y="11191981"/>
                  <a:pt x="9640481" y="11180697"/>
                </a:cubicBezTo>
                <a:cubicBezTo>
                  <a:pt x="9636556" y="11162172"/>
                  <a:pt x="9608697" y="11171626"/>
                  <a:pt x="9612547" y="11189961"/>
                </a:cubicBezTo>
                <a:cubicBezTo>
                  <a:pt x="9612890" y="11191600"/>
                  <a:pt x="9613614" y="11192743"/>
                  <a:pt x="9614299" y="11193963"/>
                </a:cubicBezTo>
                <a:cubicBezTo>
                  <a:pt x="9609726" y="11193353"/>
                  <a:pt x="9604924" y="11194421"/>
                  <a:pt x="9601990" y="11198117"/>
                </a:cubicBezTo>
                <a:lnTo>
                  <a:pt x="9596160" y="11205398"/>
                </a:lnTo>
                <a:cubicBezTo>
                  <a:pt x="9591167" y="11211650"/>
                  <a:pt x="9590443" y="11220493"/>
                  <a:pt x="9596578" y="11226401"/>
                </a:cubicBezTo>
                <a:close/>
                <a:moveTo>
                  <a:pt x="9666663" y="11141360"/>
                </a:moveTo>
                <a:cubicBezTo>
                  <a:pt x="9673255" y="11145743"/>
                  <a:pt x="9682707" y="11143952"/>
                  <a:pt x="9687051" y="11137282"/>
                </a:cubicBezTo>
                <a:cubicBezTo>
                  <a:pt x="9688728" y="11134727"/>
                  <a:pt x="9690405" y="11132135"/>
                  <a:pt x="9692082" y="11129544"/>
                </a:cubicBezTo>
                <a:cubicBezTo>
                  <a:pt x="9696426" y="11122911"/>
                  <a:pt x="9694635" y="11113572"/>
                  <a:pt x="9688004" y="11109150"/>
                </a:cubicBezTo>
                <a:cubicBezTo>
                  <a:pt x="9681411" y="11104767"/>
                  <a:pt x="9671959" y="11106596"/>
                  <a:pt x="9667615" y="11113267"/>
                </a:cubicBezTo>
                <a:lnTo>
                  <a:pt x="9662584" y="11121005"/>
                </a:lnTo>
                <a:cubicBezTo>
                  <a:pt x="9658202" y="11127600"/>
                  <a:pt x="9659993" y="11136900"/>
                  <a:pt x="9666663" y="11141360"/>
                </a:cubicBezTo>
                <a:close/>
                <a:moveTo>
                  <a:pt x="9708735" y="11039699"/>
                </a:moveTo>
                <a:cubicBezTo>
                  <a:pt x="9702980" y="11033791"/>
                  <a:pt x="9693873" y="11034133"/>
                  <a:pt x="9687928" y="11039470"/>
                </a:cubicBezTo>
                <a:cubicBezTo>
                  <a:pt x="9687318" y="11040004"/>
                  <a:pt x="9686861" y="11040690"/>
                  <a:pt x="9686327" y="11041300"/>
                </a:cubicBezTo>
                <a:cubicBezTo>
                  <a:pt x="9682287" y="11039088"/>
                  <a:pt x="9677181" y="11038708"/>
                  <a:pt x="9673103" y="11040614"/>
                </a:cubicBezTo>
                <a:cubicBezTo>
                  <a:pt x="9675352" y="11038060"/>
                  <a:pt x="9676457" y="11034439"/>
                  <a:pt x="9675466" y="11029826"/>
                </a:cubicBezTo>
                <a:cubicBezTo>
                  <a:pt x="9673027" y="11018276"/>
                  <a:pt x="9660450" y="11014998"/>
                  <a:pt x="9652486" y="11018810"/>
                </a:cubicBezTo>
                <a:cubicBezTo>
                  <a:pt x="9650313" y="11015037"/>
                  <a:pt x="9646502" y="11012406"/>
                  <a:pt x="9640520" y="11013093"/>
                </a:cubicBezTo>
                <a:cubicBezTo>
                  <a:pt x="9628515" y="11014426"/>
                  <a:pt x="9624056" y="11027081"/>
                  <a:pt x="9627372" y="11035430"/>
                </a:cubicBezTo>
                <a:cubicBezTo>
                  <a:pt x="9623217" y="11029979"/>
                  <a:pt x="9616549" y="11027920"/>
                  <a:pt x="9609765" y="11030359"/>
                </a:cubicBezTo>
                <a:cubicBezTo>
                  <a:pt x="9600999" y="11033523"/>
                  <a:pt x="9590901" y="11038403"/>
                  <a:pt x="9586632" y="11047208"/>
                </a:cubicBezTo>
                <a:cubicBezTo>
                  <a:pt x="9585832" y="11048161"/>
                  <a:pt x="9585108" y="11049190"/>
                  <a:pt x="9584498" y="11050295"/>
                </a:cubicBezTo>
                <a:cubicBezTo>
                  <a:pt x="9581487" y="11055708"/>
                  <a:pt x="9581754" y="11062303"/>
                  <a:pt x="9585794" y="11067258"/>
                </a:cubicBezTo>
                <a:cubicBezTo>
                  <a:pt x="9589795" y="11072214"/>
                  <a:pt x="9594940" y="11072671"/>
                  <a:pt x="9600808" y="11072633"/>
                </a:cubicBezTo>
                <a:cubicBezTo>
                  <a:pt x="9596198" y="11072633"/>
                  <a:pt x="9601304" y="11072747"/>
                  <a:pt x="9602219" y="11072823"/>
                </a:cubicBezTo>
                <a:cubicBezTo>
                  <a:pt x="9603401" y="11072937"/>
                  <a:pt x="9604581" y="11073167"/>
                  <a:pt x="9605763" y="11073319"/>
                </a:cubicBezTo>
                <a:cubicBezTo>
                  <a:pt x="9605953" y="11073357"/>
                  <a:pt x="9606067" y="11073357"/>
                  <a:pt x="9606221" y="11073396"/>
                </a:cubicBezTo>
                <a:cubicBezTo>
                  <a:pt x="9606601" y="11073510"/>
                  <a:pt x="9606944" y="11073662"/>
                  <a:pt x="9607326" y="11073776"/>
                </a:cubicBezTo>
                <a:cubicBezTo>
                  <a:pt x="9612318" y="11079304"/>
                  <a:pt x="9621502" y="11079800"/>
                  <a:pt x="9627219" y="11075224"/>
                </a:cubicBezTo>
                <a:cubicBezTo>
                  <a:pt x="9633736" y="11070003"/>
                  <a:pt x="9634231" y="11060816"/>
                  <a:pt x="9629467" y="11054337"/>
                </a:cubicBezTo>
                <a:cubicBezTo>
                  <a:pt x="9628972" y="11053650"/>
                  <a:pt x="9628324" y="11053155"/>
                  <a:pt x="9627752" y="11052544"/>
                </a:cubicBezTo>
                <a:cubicBezTo>
                  <a:pt x="9630381" y="11048695"/>
                  <a:pt x="9631258" y="11043625"/>
                  <a:pt x="9629734" y="11039318"/>
                </a:cubicBezTo>
                <a:cubicBezTo>
                  <a:pt x="9632059" y="11041834"/>
                  <a:pt x="9635603" y="11043282"/>
                  <a:pt x="9640329" y="11042748"/>
                </a:cubicBezTo>
                <a:cubicBezTo>
                  <a:pt x="9644102" y="11042329"/>
                  <a:pt x="9646884" y="11040614"/>
                  <a:pt x="9649170" y="11038479"/>
                </a:cubicBezTo>
                <a:cubicBezTo>
                  <a:pt x="9654048" y="11044921"/>
                  <a:pt x="9663195" y="11046483"/>
                  <a:pt x="9669445" y="11043282"/>
                </a:cubicBezTo>
                <a:cubicBezTo>
                  <a:pt x="9664490" y="11047894"/>
                  <a:pt x="9663080" y="11054679"/>
                  <a:pt x="9666129" y="11061121"/>
                </a:cubicBezTo>
                <a:cubicBezTo>
                  <a:pt x="9670093" y="11069507"/>
                  <a:pt x="9675885" y="11078961"/>
                  <a:pt x="9684955" y="11082353"/>
                </a:cubicBezTo>
                <a:cubicBezTo>
                  <a:pt x="9685984" y="11083078"/>
                  <a:pt x="9687051" y="11083687"/>
                  <a:pt x="9688194" y="11084183"/>
                </a:cubicBezTo>
                <a:cubicBezTo>
                  <a:pt x="9693796" y="11086622"/>
                  <a:pt x="9700275" y="11085783"/>
                  <a:pt x="9704810" y="11081323"/>
                </a:cubicBezTo>
                <a:cubicBezTo>
                  <a:pt x="9709307" y="11076902"/>
                  <a:pt x="9709269" y="11071794"/>
                  <a:pt x="9708698" y="11066038"/>
                </a:cubicBezTo>
                <a:cubicBezTo>
                  <a:pt x="9709155" y="11070575"/>
                  <a:pt x="9708773" y="11065543"/>
                  <a:pt x="9708773" y="11064628"/>
                </a:cubicBezTo>
                <a:cubicBezTo>
                  <a:pt x="9708773" y="11063446"/>
                  <a:pt x="9708889" y="11062264"/>
                  <a:pt x="9708889" y="11061083"/>
                </a:cubicBezTo>
                <a:cubicBezTo>
                  <a:pt x="9708926" y="11060893"/>
                  <a:pt x="9708926" y="11060778"/>
                  <a:pt x="9708926" y="11060625"/>
                </a:cubicBezTo>
                <a:cubicBezTo>
                  <a:pt x="9709003" y="11060245"/>
                  <a:pt x="9709117" y="11059863"/>
                  <a:pt x="9709193" y="11059520"/>
                </a:cubicBezTo>
                <a:cubicBezTo>
                  <a:pt x="9714185" y="11053994"/>
                  <a:pt x="9713805" y="11044883"/>
                  <a:pt x="9708735" y="11039699"/>
                </a:cubicBezTo>
                <a:close/>
                <a:moveTo>
                  <a:pt x="9607058" y="10862907"/>
                </a:moveTo>
                <a:cubicBezTo>
                  <a:pt x="9603172" y="10844458"/>
                  <a:pt x="9574094" y="10848802"/>
                  <a:pt x="9577981" y="10867404"/>
                </a:cubicBezTo>
                <a:cubicBezTo>
                  <a:pt x="9581869" y="10885815"/>
                  <a:pt x="9610946" y="10881471"/>
                  <a:pt x="9607058" y="10862907"/>
                </a:cubicBezTo>
                <a:close/>
                <a:moveTo>
                  <a:pt x="9655877" y="10894431"/>
                </a:moveTo>
                <a:cubicBezTo>
                  <a:pt x="9653286" y="10892753"/>
                  <a:pt x="9650733" y="10891076"/>
                  <a:pt x="9648141" y="10889398"/>
                </a:cubicBezTo>
                <a:cubicBezTo>
                  <a:pt x="9641472" y="10885053"/>
                  <a:pt x="9632059" y="10887379"/>
                  <a:pt x="9627867" y="10894011"/>
                </a:cubicBezTo>
                <a:cubicBezTo>
                  <a:pt x="9623560" y="10900873"/>
                  <a:pt x="9625809" y="10909944"/>
                  <a:pt x="9632478" y="10914290"/>
                </a:cubicBezTo>
                <a:cubicBezTo>
                  <a:pt x="9635070" y="10915968"/>
                  <a:pt x="9637622" y="10917644"/>
                  <a:pt x="9640215" y="10919321"/>
                </a:cubicBezTo>
                <a:cubicBezTo>
                  <a:pt x="9646884" y="10923667"/>
                  <a:pt x="9656297" y="10921342"/>
                  <a:pt x="9660488" y="10914709"/>
                </a:cubicBezTo>
                <a:cubicBezTo>
                  <a:pt x="9664795" y="10907886"/>
                  <a:pt x="9662547" y="10898775"/>
                  <a:pt x="9655877" y="10894431"/>
                </a:cubicBezTo>
                <a:close/>
                <a:moveTo>
                  <a:pt x="9661822" y="10964302"/>
                </a:moveTo>
                <a:cubicBezTo>
                  <a:pt x="9657936" y="10945814"/>
                  <a:pt x="9629049" y="10951417"/>
                  <a:pt x="9632974" y="10970019"/>
                </a:cubicBezTo>
                <a:cubicBezTo>
                  <a:pt x="9636822" y="10988506"/>
                  <a:pt x="9665709" y="10982902"/>
                  <a:pt x="9661822" y="10964302"/>
                </a:cubicBezTo>
                <a:close/>
                <a:moveTo>
                  <a:pt x="9691777" y="10932092"/>
                </a:moveTo>
                <a:cubicBezTo>
                  <a:pt x="9695702" y="10950655"/>
                  <a:pt x="9723980" y="10942497"/>
                  <a:pt x="9720092" y="10924086"/>
                </a:cubicBezTo>
                <a:cubicBezTo>
                  <a:pt x="9716205" y="10905522"/>
                  <a:pt x="9687928" y="10913681"/>
                  <a:pt x="9691777" y="10932092"/>
                </a:cubicBezTo>
                <a:close/>
                <a:moveTo>
                  <a:pt x="9700161" y="10861191"/>
                </a:moveTo>
                <a:lnTo>
                  <a:pt x="9698827" y="10854826"/>
                </a:lnTo>
                <a:cubicBezTo>
                  <a:pt x="9697227" y="10847278"/>
                  <a:pt x="9687546" y="10842514"/>
                  <a:pt x="9680496" y="10844991"/>
                </a:cubicBezTo>
                <a:cubicBezTo>
                  <a:pt x="9672455" y="10847850"/>
                  <a:pt x="9668987" y="10855245"/>
                  <a:pt x="9670702" y="10863326"/>
                </a:cubicBezTo>
                <a:lnTo>
                  <a:pt x="9672036" y="10869691"/>
                </a:lnTo>
                <a:cubicBezTo>
                  <a:pt x="9673636" y="10877239"/>
                  <a:pt x="9683316" y="10882003"/>
                  <a:pt x="9690366" y="10879488"/>
                </a:cubicBezTo>
                <a:cubicBezTo>
                  <a:pt x="9698407" y="10876706"/>
                  <a:pt x="9701837" y="10869311"/>
                  <a:pt x="9700161" y="10861191"/>
                </a:cubicBezTo>
                <a:close/>
                <a:moveTo>
                  <a:pt x="9734765" y="10836796"/>
                </a:moveTo>
                <a:cubicBezTo>
                  <a:pt x="9742920" y="10834356"/>
                  <a:pt x="9746235" y="10826237"/>
                  <a:pt x="9744558" y="10818461"/>
                </a:cubicBezTo>
                <a:lnTo>
                  <a:pt x="9743224" y="10812095"/>
                </a:lnTo>
                <a:cubicBezTo>
                  <a:pt x="9741586" y="10804319"/>
                  <a:pt x="9732021" y="10800126"/>
                  <a:pt x="9724894" y="10802299"/>
                </a:cubicBezTo>
                <a:cubicBezTo>
                  <a:pt x="9716739" y="10804739"/>
                  <a:pt x="9713423" y="10812857"/>
                  <a:pt x="9715100" y="10820634"/>
                </a:cubicBezTo>
                <a:lnTo>
                  <a:pt x="9716434" y="10827038"/>
                </a:lnTo>
                <a:cubicBezTo>
                  <a:pt x="9718073" y="10834776"/>
                  <a:pt x="9727638" y="10838931"/>
                  <a:pt x="9734765" y="10836796"/>
                </a:cubicBezTo>
                <a:close/>
                <a:moveTo>
                  <a:pt x="9721312" y="10755109"/>
                </a:moveTo>
                <a:lnTo>
                  <a:pt x="9713576" y="10750076"/>
                </a:lnTo>
                <a:cubicBezTo>
                  <a:pt x="9706944" y="10745732"/>
                  <a:pt x="9698294" y="10745502"/>
                  <a:pt x="9692882" y="10752135"/>
                </a:cubicBezTo>
                <a:cubicBezTo>
                  <a:pt x="9691625" y="10753660"/>
                  <a:pt x="9690748" y="10755604"/>
                  <a:pt x="9690214" y="10757701"/>
                </a:cubicBezTo>
                <a:cubicBezTo>
                  <a:pt x="9688232" y="10757128"/>
                  <a:pt x="9686098" y="10756939"/>
                  <a:pt x="9683850" y="10757434"/>
                </a:cubicBezTo>
                <a:lnTo>
                  <a:pt x="9677448" y="10758806"/>
                </a:lnTo>
                <a:cubicBezTo>
                  <a:pt x="9669940" y="10760369"/>
                  <a:pt x="9663766" y="10767916"/>
                  <a:pt x="9665520" y="10775845"/>
                </a:cubicBezTo>
                <a:cubicBezTo>
                  <a:pt x="9667196" y="10783430"/>
                  <a:pt x="9674513" y="10789453"/>
                  <a:pt x="9682554" y="10787776"/>
                </a:cubicBezTo>
                <a:lnTo>
                  <a:pt x="9688957" y="10786442"/>
                </a:lnTo>
                <a:cubicBezTo>
                  <a:pt x="9694139" y="10785336"/>
                  <a:pt x="9698637" y="10781372"/>
                  <a:pt x="9700351" y="10776455"/>
                </a:cubicBezTo>
                <a:lnTo>
                  <a:pt x="9702639" y="10777942"/>
                </a:lnTo>
                <a:cubicBezTo>
                  <a:pt x="9709269" y="10782286"/>
                  <a:pt x="9717921" y="10782515"/>
                  <a:pt x="9723332" y="10775883"/>
                </a:cubicBezTo>
                <a:cubicBezTo>
                  <a:pt x="9727981" y="10770203"/>
                  <a:pt x="9728019" y="10759454"/>
                  <a:pt x="9721312" y="10755109"/>
                </a:cubicBezTo>
                <a:close/>
                <a:moveTo>
                  <a:pt x="9691396" y="10724195"/>
                </a:moveTo>
                <a:cubicBezTo>
                  <a:pt x="9687509" y="10705670"/>
                  <a:pt x="9658659" y="10711425"/>
                  <a:pt x="9662547" y="10729989"/>
                </a:cubicBezTo>
                <a:cubicBezTo>
                  <a:pt x="9666472" y="10748514"/>
                  <a:pt x="9695321" y="10742758"/>
                  <a:pt x="9691396" y="10724195"/>
                </a:cubicBezTo>
                <a:close/>
                <a:moveTo>
                  <a:pt x="9704544" y="11005773"/>
                </a:moveTo>
                <a:cubicBezTo>
                  <a:pt x="9685603" y="11007908"/>
                  <a:pt x="9688423" y="11037488"/>
                  <a:pt x="9707478" y="11035315"/>
                </a:cubicBezTo>
                <a:cubicBezTo>
                  <a:pt x="9726457" y="11033219"/>
                  <a:pt x="9723598" y="11003639"/>
                  <a:pt x="9704544" y="11005773"/>
                </a:cubicBezTo>
                <a:close/>
                <a:moveTo>
                  <a:pt x="9744787" y="11215309"/>
                </a:moveTo>
                <a:lnTo>
                  <a:pt x="9746121" y="11221713"/>
                </a:lnTo>
                <a:cubicBezTo>
                  <a:pt x="9747531" y="11228383"/>
                  <a:pt x="9754849" y="11232043"/>
                  <a:pt x="9761403" y="11231624"/>
                </a:cubicBezTo>
                <a:cubicBezTo>
                  <a:pt x="9761670" y="11231662"/>
                  <a:pt x="9761974" y="11231586"/>
                  <a:pt x="9762242" y="11231624"/>
                </a:cubicBezTo>
                <a:cubicBezTo>
                  <a:pt x="9765329" y="11236122"/>
                  <a:pt x="9770740" y="11238829"/>
                  <a:pt x="9776418" y="11238181"/>
                </a:cubicBezTo>
                <a:lnTo>
                  <a:pt x="9782974" y="11237417"/>
                </a:lnTo>
                <a:cubicBezTo>
                  <a:pt x="9790938" y="11236542"/>
                  <a:pt x="9796770" y="11228536"/>
                  <a:pt x="9795702" y="11220722"/>
                </a:cubicBezTo>
                <a:cubicBezTo>
                  <a:pt x="9794635" y="11212603"/>
                  <a:pt x="9787013" y="11207114"/>
                  <a:pt x="9779010" y="11207990"/>
                </a:cubicBezTo>
                <a:lnTo>
                  <a:pt x="9776113" y="11208295"/>
                </a:lnTo>
                <a:cubicBezTo>
                  <a:pt x="9774932" y="11206962"/>
                  <a:pt x="9773636" y="11205856"/>
                  <a:pt x="9772150" y="11205094"/>
                </a:cubicBezTo>
                <a:cubicBezTo>
                  <a:pt x="9769672" y="11198308"/>
                  <a:pt x="9760984" y="11194764"/>
                  <a:pt x="9754392" y="11196860"/>
                </a:cubicBezTo>
                <a:cubicBezTo>
                  <a:pt x="9746197" y="11199452"/>
                  <a:pt x="9743110" y="11207533"/>
                  <a:pt x="9744787" y="11215309"/>
                </a:cubicBezTo>
                <a:close/>
                <a:moveTo>
                  <a:pt x="9771083" y="11149860"/>
                </a:moveTo>
                <a:cubicBezTo>
                  <a:pt x="9773408" y="11160953"/>
                  <a:pt x="9784345" y="11161867"/>
                  <a:pt x="9791891" y="11157027"/>
                </a:cubicBezTo>
                <a:lnTo>
                  <a:pt x="9793034" y="11167242"/>
                </a:lnTo>
                <a:cubicBezTo>
                  <a:pt x="9793911" y="11175209"/>
                  <a:pt x="9800123" y="11181804"/>
                  <a:pt x="9808507" y="11181460"/>
                </a:cubicBezTo>
                <a:cubicBezTo>
                  <a:pt x="9816091" y="11181156"/>
                  <a:pt x="9823598" y="11173989"/>
                  <a:pt x="9822684" y="11165984"/>
                </a:cubicBezTo>
                <a:lnTo>
                  <a:pt x="9821198" y="11152872"/>
                </a:lnTo>
                <a:cubicBezTo>
                  <a:pt x="9820321" y="11144905"/>
                  <a:pt x="9814109" y="11138310"/>
                  <a:pt x="9805725" y="11138653"/>
                </a:cubicBezTo>
                <a:cubicBezTo>
                  <a:pt x="9803324" y="11138768"/>
                  <a:pt x="9801075" y="11139683"/>
                  <a:pt x="9798979" y="11140979"/>
                </a:cubicBezTo>
                <a:cubicBezTo>
                  <a:pt x="9798979" y="11140903"/>
                  <a:pt x="9798979" y="11140788"/>
                  <a:pt x="9798979" y="11140674"/>
                </a:cubicBezTo>
                <a:cubicBezTo>
                  <a:pt x="9795130" y="11122149"/>
                  <a:pt x="9767234" y="11131526"/>
                  <a:pt x="9771083" y="11149860"/>
                </a:cubicBezTo>
                <a:close/>
                <a:moveTo>
                  <a:pt x="9789909" y="11072251"/>
                </a:moveTo>
                <a:cubicBezTo>
                  <a:pt x="9792006" y="11080637"/>
                  <a:pt x="9799093" y="11084831"/>
                  <a:pt x="9807402" y="11083878"/>
                </a:cubicBezTo>
                <a:lnTo>
                  <a:pt x="9813957" y="11083115"/>
                </a:lnTo>
                <a:cubicBezTo>
                  <a:pt x="9821693" y="11082276"/>
                  <a:pt x="9827409" y="11072937"/>
                  <a:pt x="9825580" y="11065658"/>
                </a:cubicBezTo>
                <a:cubicBezTo>
                  <a:pt x="9823522" y="11057272"/>
                  <a:pt x="9816396" y="11053078"/>
                  <a:pt x="9808088" y="11054031"/>
                </a:cubicBezTo>
                <a:lnTo>
                  <a:pt x="9801533" y="11054755"/>
                </a:lnTo>
                <a:cubicBezTo>
                  <a:pt x="9793797" y="11055594"/>
                  <a:pt x="9788080" y="11064895"/>
                  <a:pt x="9789909" y="11072251"/>
                </a:cubicBezTo>
                <a:close/>
                <a:moveTo>
                  <a:pt x="9831105" y="11145363"/>
                </a:moveTo>
                <a:cubicBezTo>
                  <a:pt x="9837203" y="11143228"/>
                  <a:pt x="9839795" y="11138120"/>
                  <a:pt x="9840405" y="11132402"/>
                </a:cubicBezTo>
                <a:cubicBezTo>
                  <a:pt x="9842234" y="11132745"/>
                  <a:pt x="9844139" y="11132860"/>
                  <a:pt x="9846045" y="11132631"/>
                </a:cubicBezTo>
                <a:lnTo>
                  <a:pt x="9852600" y="11131906"/>
                </a:lnTo>
                <a:cubicBezTo>
                  <a:pt x="9860565" y="11131030"/>
                  <a:pt x="9865710" y="11121767"/>
                  <a:pt x="9864223" y="11114411"/>
                </a:cubicBezTo>
                <a:cubicBezTo>
                  <a:pt x="9862546" y="11105986"/>
                  <a:pt x="9854734" y="11101869"/>
                  <a:pt x="9846730" y="11102785"/>
                </a:cubicBezTo>
                <a:lnTo>
                  <a:pt x="9840176" y="11103547"/>
                </a:lnTo>
                <a:cubicBezTo>
                  <a:pt x="9835680" y="11104042"/>
                  <a:pt x="9832250" y="11107282"/>
                  <a:pt x="9830268" y="11111285"/>
                </a:cubicBezTo>
                <a:cubicBezTo>
                  <a:pt x="9827333" y="11110255"/>
                  <a:pt x="9824170" y="11109837"/>
                  <a:pt x="9821388" y="11110789"/>
                </a:cubicBezTo>
                <a:cubicBezTo>
                  <a:pt x="9813347" y="11113572"/>
                  <a:pt x="9809764" y="11121005"/>
                  <a:pt x="9811479" y="11129086"/>
                </a:cubicBezTo>
                <a:lnTo>
                  <a:pt x="9812813" y="11135452"/>
                </a:lnTo>
                <a:cubicBezTo>
                  <a:pt x="9814414" y="11142999"/>
                  <a:pt x="9824018" y="11147840"/>
                  <a:pt x="9831105" y="11145363"/>
                </a:cubicBezTo>
                <a:close/>
                <a:moveTo>
                  <a:pt x="9832250" y="11052926"/>
                </a:moveTo>
                <a:lnTo>
                  <a:pt x="9839985" y="11057957"/>
                </a:lnTo>
                <a:cubicBezTo>
                  <a:pt x="9846655" y="11062303"/>
                  <a:pt x="9855419" y="11062150"/>
                  <a:pt x="9860641" y="11055556"/>
                </a:cubicBezTo>
                <a:cubicBezTo>
                  <a:pt x="9865214" y="11049762"/>
                  <a:pt x="9864910" y="11039241"/>
                  <a:pt x="9858240" y="11034896"/>
                </a:cubicBezTo>
                <a:cubicBezTo>
                  <a:pt x="9855649" y="11033219"/>
                  <a:pt x="9853096" y="11031541"/>
                  <a:pt x="9850503" y="11029826"/>
                </a:cubicBezTo>
                <a:cubicBezTo>
                  <a:pt x="9843835" y="11025481"/>
                  <a:pt x="9835069" y="11025633"/>
                  <a:pt x="9829848" y="11032266"/>
                </a:cubicBezTo>
                <a:cubicBezTo>
                  <a:pt x="9825237" y="11038060"/>
                  <a:pt x="9825580" y="11048581"/>
                  <a:pt x="9832250" y="11052926"/>
                </a:cubicBezTo>
                <a:close/>
                <a:moveTo>
                  <a:pt x="9868301" y="10973678"/>
                </a:moveTo>
                <a:cubicBezTo>
                  <a:pt x="9866091" y="10965216"/>
                  <a:pt x="9858164" y="10961899"/>
                  <a:pt x="9850199" y="10963043"/>
                </a:cubicBezTo>
                <a:cubicBezTo>
                  <a:pt x="9841053" y="10964339"/>
                  <a:pt x="9833735" y="10970171"/>
                  <a:pt x="9828819" y="10977757"/>
                </a:cubicBezTo>
                <a:cubicBezTo>
                  <a:pt x="9828476" y="10978290"/>
                  <a:pt x="9828439" y="10978938"/>
                  <a:pt x="9828171" y="10979549"/>
                </a:cubicBezTo>
                <a:cubicBezTo>
                  <a:pt x="9827943" y="10979015"/>
                  <a:pt x="9827905" y="10978405"/>
                  <a:pt x="9827600" y="10977910"/>
                </a:cubicBezTo>
                <a:cubicBezTo>
                  <a:pt x="9829277" y="10969180"/>
                  <a:pt x="9824323" y="10959194"/>
                  <a:pt x="9812966" y="10960451"/>
                </a:cubicBezTo>
                <a:cubicBezTo>
                  <a:pt x="9810222" y="10960756"/>
                  <a:pt x="9808050" y="10961785"/>
                  <a:pt x="9806144" y="10963043"/>
                </a:cubicBezTo>
                <a:cubicBezTo>
                  <a:pt x="9806106" y="10962472"/>
                  <a:pt x="9806259" y="10961938"/>
                  <a:pt x="9806144" y="10961365"/>
                </a:cubicBezTo>
                <a:cubicBezTo>
                  <a:pt x="9804582" y="10953590"/>
                  <a:pt x="9796616" y="10948215"/>
                  <a:pt x="9788804" y="10949854"/>
                </a:cubicBezTo>
                <a:lnTo>
                  <a:pt x="9775999" y="10952561"/>
                </a:lnTo>
                <a:cubicBezTo>
                  <a:pt x="9768225" y="10954200"/>
                  <a:pt x="9762928" y="10962090"/>
                  <a:pt x="9764490" y="10969904"/>
                </a:cubicBezTo>
                <a:cubicBezTo>
                  <a:pt x="9766053" y="10977680"/>
                  <a:pt x="9774018" y="10983017"/>
                  <a:pt x="9781830" y="10981378"/>
                </a:cubicBezTo>
                <a:lnTo>
                  <a:pt x="9789566" y="10979777"/>
                </a:lnTo>
                <a:cubicBezTo>
                  <a:pt x="9789186" y="10986448"/>
                  <a:pt x="9792729" y="10993004"/>
                  <a:pt x="9799513" y="10995025"/>
                </a:cubicBezTo>
                <a:cubicBezTo>
                  <a:pt x="9799818" y="10995100"/>
                  <a:pt x="9800084" y="10995177"/>
                  <a:pt x="9800389" y="10995291"/>
                </a:cubicBezTo>
                <a:cubicBezTo>
                  <a:pt x="9802943" y="10998645"/>
                  <a:pt x="9806677" y="11001047"/>
                  <a:pt x="9811136" y="11000742"/>
                </a:cubicBezTo>
                <a:cubicBezTo>
                  <a:pt x="9816929" y="11000322"/>
                  <a:pt x="9822264" y="10999408"/>
                  <a:pt x="9826114" y="10994605"/>
                </a:cubicBezTo>
                <a:cubicBezTo>
                  <a:pt x="9826991" y="10993500"/>
                  <a:pt x="9827448" y="10992241"/>
                  <a:pt x="9827981" y="10990984"/>
                </a:cubicBezTo>
                <a:cubicBezTo>
                  <a:pt x="9829162" y="10993957"/>
                  <a:pt x="9830953" y="10996625"/>
                  <a:pt x="9833773" y="10998151"/>
                </a:cubicBezTo>
                <a:cubicBezTo>
                  <a:pt x="9841014" y="11002114"/>
                  <a:pt x="9849666" y="11000132"/>
                  <a:pt x="9854162" y="10993118"/>
                </a:cubicBezTo>
                <a:cubicBezTo>
                  <a:pt x="9854430" y="10992737"/>
                  <a:pt x="9854430" y="10992699"/>
                  <a:pt x="9854544" y="10992509"/>
                </a:cubicBezTo>
                <a:cubicBezTo>
                  <a:pt x="9854658" y="10992395"/>
                  <a:pt x="9854696" y="10992395"/>
                  <a:pt x="9854772" y="10992318"/>
                </a:cubicBezTo>
                <a:lnTo>
                  <a:pt x="9854772" y="10992318"/>
                </a:lnTo>
                <a:cubicBezTo>
                  <a:pt x="9855687" y="10992089"/>
                  <a:pt x="9856601" y="10991899"/>
                  <a:pt x="9857554" y="10991784"/>
                </a:cubicBezTo>
                <a:cubicBezTo>
                  <a:pt x="9865596" y="10990640"/>
                  <a:pt x="9870130" y="10980844"/>
                  <a:pt x="9868301" y="10973678"/>
                </a:cubicBezTo>
                <a:close/>
                <a:moveTo>
                  <a:pt x="9773713" y="10907314"/>
                </a:moveTo>
                <a:cubicBezTo>
                  <a:pt x="9770397" y="10907734"/>
                  <a:pt x="9767196" y="10909144"/>
                  <a:pt x="9764719" y="10912194"/>
                </a:cubicBezTo>
                <a:cubicBezTo>
                  <a:pt x="9760108" y="10917797"/>
                  <a:pt x="9760031" y="10928546"/>
                  <a:pt x="9766738" y="10932892"/>
                </a:cubicBezTo>
                <a:lnTo>
                  <a:pt x="9774475" y="10937962"/>
                </a:lnTo>
                <a:cubicBezTo>
                  <a:pt x="9781144" y="10942269"/>
                  <a:pt x="9789757" y="10942536"/>
                  <a:pt x="9795168" y="10935941"/>
                </a:cubicBezTo>
                <a:cubicBezTo>
                  <a:pt x="9796922" y="10933806"/>
                  <a:pt x="9797759" y="10930910"/>
                  <a:pt x="9798065" y="10927936"/>
                </a:cubicBezTo>
                <a:cubicBezTo>
                  <a:pt x="9801647" y="10929308"/>
                  <a:pt x="9805686" y="10929385"/>
                  <a:pt x="9809421" y="10927669"/>
                </a:cubicBezTo>
                <a:cubicBezTo>
                  <a:pt x="9816510" y="10924354"/>
                  <a:pt x="9820054" y="10915281"/>
                  <a:pt x="9816548" y="10908114"/>
                </a:cubicBezTo>
                <a:cubicBezTo>
                  <a:pt x="9811289" y="10897366"/>
                  <a:pt x="9801495" y="10889398"/>
                  <a:pt x="9789109" y="10889589"/>
                </a:cubicBezTo>
                <a:cubicBezTo>
                  <a:pt x="9781449" y="10889666"/>
                  <a:pt x="9773522" y="10894315"/>
                  <a:pt x="9773103" y="10902855"/>
                </a:cubicBezTo>
                <a:cubicBezTo>
                  <a:pt x="9773027" y="10904265"/>
                  <a:pt x="9773331" y="10905790"/>
                  <a:pt x="9773713" y="10907314"/>
                </a:cubicBezTo>
                <a:close/>
                <a:moveTo>
                  <a:pt x="9942691" y="10433430"/>
                </a:moveTo>
                <a:cubicBezTo>
                  <a:pt x="9945778" y="10437012"/>
                  <a:pt x="9942463" y="10432971"/>
                  <a:pt x="9941891" y="10432209"/>
                </a:cubicBezTo>
                <a:cubicBezTo>
                  <a:pt x="9941166" y="10431218"/>
                  <a:pt x="9940557" y="10430113"/>
                  <a:pt x="9939871" y="10429122"/>
                </a:cubicBezTo>
                <a:cubicBezTo>
                  <a:pt x="9939795" y="10428931"/>
                  <a:pt x="9939718" y="10428854"/>
                  <a:pt x="9939643" y="10428702"/>
                </a:cubicBezTo>
                <a:cubicBezTo>
                  <a:pt x="9939490" y="10428322"/>
                  <a:pt x="9939338" y="10427940"/>
                  <a:pt x="9939223" y="10427597"/>
                </a:cubicBezTo>
                <a:cubicBezTo>
                  <a:pt x="9940177" y="10419973"/>
                  <a:pt x="9934459" y="10412464"/>
                  <a:pt x="9927029" y="10411054"/>
                </a:cubicBezTo>
                <a:cubicBezTo>
                  <a:pt x="9918606" y="10409453"/>
                  <a:pt x="9911099" y="10415171"/>
                  <a:pt x="9909154" y="10423252"/>
                </a:cubicBezTo>
                <a:cubicBezTo>
                  <a:pt x="9908965" y="10424090"/>
                  <a:pt x="9909002" y="10424928"/>
                  <a:pt x="9908888" y="10425767"/>
                </a:cubicBezTo>
                <a:cubicBezTo>
                  <a:pt x="9904124" y="10426301"/>
                  <a:pt x="9899551" y="10429007"/>
                  <a:pt x="9897188" y="10433048"/>
                </a:cubicBezTo>
                <a:cubicBezTo>
                  <a:pt x="9897608" y="10429541"/>
                  <a:pt x="9896388" y="10425806"/>
                  <a:pt x="9892806" y="10422451"/>
                </a:cubicBezTo>
                <a:cubicBezTo>
                  <a:pt x="9878629" y="10409186"/>
                  <a:pt x="9855077" y="10428740"/>
                  <a:pt x="9869406" y="10442158"/>
                </a:cubicBezTo>
                <a:cubicBezTo>
                  <a:pt x="9878476" y="10450659"/>
                  <a:pt x="9891358" y="10445703"/>
                  <a:pt x="9895702" y="10437508"/>
                </a:cubicBezTo>
                <a:cubicBezTo>
                  <a:pt x="9894215" y="10444407"/>
                  <a:pt x="9897074" y="10451002"/>
                  <a:pt x="9903515" y="10454661"/>
                </a:cubicBezTo>
                <a:cubicBezTo>
                  <a:pt x="9911861" y="10459425"/>
                  <a:pt x="9922417" y="10464038"/>
                  <a:pt x="9932173" y="10461484"/>
                </a:cubicBezTo>
                <a:cubicBezTo>
                  <a:pt x="9933468" y="10461484"/>
                  <a:pt x="9934764" y="10461370"/>
                  <a:pt x="9936022" y="10461103"/>
                </a:cubicBezTo>
                <a:cubicBezTo>
                  <a:pt x="9942272" y="10459845"/>
                  <a:pt x="9947264" y="10455233"/>
                  <a:pt x="9948446" y="10448752"/>
                </a:cubicBezTo>
                <a:cubicBezTo>
                  <a:pt x="9949704" y="10442348"/>
                  <a:pt x="9946616" y="10438004"/>
                  <a:pt x="9942691" y="10433430"/>
                </a:cubicBezTo>
                <a:close/>
                <a:moveTo>
                  <a:pt x="9998331" y="10510351"/>
                </a:moveTo>
                <a:cubicBezTo>
                  <a:pt x="9995283" y="10508407"/>
                  <a:pt x="9991319" y="10507873"/>
                  <a:pt x="9986669" y="10509780"/>
                </a:cubicBezTo>
                <a:cubicBezTo>
                  <a:pt x="9983126" y="10511228"/>
                  <a:pt x="9980610" y="10513592"/>
                  <a:pt x="9978934" y="10516298"/>
                </a:cubicBezTo>
                <a:cubicBezTo>
                  <a:pt x="9980115" y="10509551"/>
                  <a:pt x="9976990" y="10502499"/>
                  <a:pt x="9970435" y="10499488"/>
                </a:cubicBezTo>
                <a:cubicBezTo>
                  <a:pt x="9963118" y="10496134"/>
                  <a:pt x="9953362" y="10499373"/>
                  <a:pt x="9950161" y="10506997"/>
                </a:cubicBezTo>
                <a:lnTo>
                  <a:pt x="9946464" y="10515841"/>
                </a:lnTo>
                <a:cubicBezTo>
                  <a:pt x="9943263" y="10523465"/>
                  <a:pt x="9946273" y="10532574"/>
                  <a:pt x="9953972" y="10536120"/>
                </a:cubicBezTo>
                <a:cubicBezTo>
                  <a:pt x="9961289" y="10539474"/>
                  <a:pt x="9971045" y="10536234"/>
                  <a:pt x="9974246" y="10528610"/>
                </a:cubicBezTo>
                <a:lnTo>
                  <a:pt x="9976685" y="10522817"/>
                </a:lnTo>
                <a:cubicBezTo>
                  <a:pt x="9975314" y="10533108"/>
                  <a:pt x="9982707" y="10544163"/>
                  <a:pt x="9994673" y="10539283"/>
                </a:cubicBezTo>
                <a:cubicBezTo>
                  <a:pt x="10005039" y="10535014"/>
                  <a:pt x="10006792" y="10523426"/>
                  <a:pt x="10003019" y="10515764"/>
                </a:cubicBezTo>
                <a:cubicBezTo>
                  <a:pt x="10006067" y="10517746"/>
                  <a:pt x="10010031" y="10518280"/>
                  <a:pt x="10014719" y="10516375"/>
                </a:cubicBezTo>
                <a:cubicBezTo>
                  <a:pt x="10032706" y="10508980"/>
                  <a:pt x="10024817" y="10479400"/>
                  <a:pt x="10006639" y="10486870"/>
                </a:cubicBezTo>
                <a:cubicBezTo>
                  <a:pt x="9996312" y="10491140"/>
                  <a:pt x="9994558" y="10502728"/>
                  <a:pt x="9998331" y="10510351"/>
                </a:cubicBezTo>
                <a:close/>
                <a:moveTo>
                  <a:pt x="9999817" y="10584720"/>
                </a:moveTo>
                <a:cubicBezTo>
                  <a:pt x="9999246" y="10580565"/>
                  <a:pt x="9997417" y="10576715"/>
                  <a:pt x="9993453" y="10574391"/>
                </a:cubicBezTo>
                <a:lnTo>
                  <a:pt x="9992653" y="10573932"/>
                </a:lnTo>
                <a:cubicBezTo>
                  <a:pt x="9991014" y="10570045"/>
                  <a:pt x="9987966" y="10566805"/>
                  <a:pt x="9983544" y="10566005"/>
                </a:cubicBezTo>
                <a:cubicBezTo>
                  <a:pt x="9977866" y="10564975"/>
                  <a:pt x="9972455" y="10564556"/>
                  <a:pt x="9967539" y="10568292"/>
                </a:cubicBezTo>
                <a:cubicBezTo>
                  <a:pt x="9960793" y="10573361"/>
                  <a:pt x="9959650" y="10582700"/>
                  <a:pt x="9964605" y="10589408"/>
                </a:cubicBezTo>
                <a:cubicBezTo>
                  <a:pt x="9966967" y="10592611"/>
                  <a:pt x="9970321" y="10594821"/>
                  <a:pt x="9973751" y="10596880"/>
                </a:cubicBezTo>
                <a:cubicBezTo>
                  <a:pt x="9977448" y="10603741"/>
                  <a:pt x="9985869" y="10608849"/>
                  <a:pt x="9995053" y="10605075"/>
                </a:cubicBezTo>
                <a:cubicBezTo>
                  <a:pt x="10004924" y="10601073"/>
                  <a:pt x="10004733" y="10591543"/>
                  <a:pt x="9999817" y="10584720"/>
                </a:cubicBezTo>
                <a:close/>
                <a:moveTo>
                  <a:pt x="9987585" y="10651503"/>
                </a:moveTo>
                <a:cubicBezTo>
                  <a:pt x="9986708" y="10651275"/>
                  <a:pt x="9985869" y="10650970"/>
                  <a:pt x="9985031" y="10650703"/>
                </a:cubicBezTo>
                <a:cubicBezTo>
                  <a:pt x="9985031" y="10650664"/>
                  <a:pt x="9984993" y="10650664"/>
                  <a:pt x="9984993" y="10650589"/>
                </a:cubicBezTo>
                <a:cubicBezTo>
                  <a:pt x="9984955" y="10650512"/>
                  <a:pt x="9984917" y="10650436"/>
                  <a:pt x="9984878" y="10650322"/>
                </a:cubicBezTo>
                <a:cubicBezTo>
                  <a:pt x="9984878" y="10650207"/>
                  <a:pt x="9984764" y="10649788"/>
                  <a:pt x="9984574" y="10649025"/>
                </a:cubicBezTo>
                <a:cubicBezTo>
                  <a:pt x="9982935" y="10641250"/>
                  <a:pt x="9975314" y="10635799"/>
                  <a:pt x="9967386" y="10637324"/>
                </a:cubicBezTo>
                <a:cubicBezTo>
                  <a:pt x="9959688" y="10638810"/>
                  <a:pt x="9954009" y="10646738"/>
                  <a:pt x="9955687" y="10654515"/>
                </a:cubicBezTo>
                <a:cubicBezTo>
                  <a:pt x="9958164" y="10666217"/>
                  <a:pt x="9965671" y="10676318"/>
                  <a:pt x="9977752" y="10679216"/>
                </a:cubicBezTo>
                <a:cubicBezTo>
                  <a:pt x="9985221" y="10681007"/>
                  <a:pt x="9994025" y="10678415"/>
                  <a:pt x="9996540" y="10670296"/>
                </a:cubicBezTo>
                <a:cubicBezTo>
                  <a:pt x="9998674" y="10663319"/>
                  <a:pt x="9995626" y="10653409"/>
                  <a:pt x="9987585" y="10651503"/>
                </a:cubicBezTo>
                <a:close/>
                <a:moveTo>
                  <a:pt x="9917768" y="10872321"/>
                </a:moveTo>
                <a:cubicBezTo>
                  <a:pt x="9921426" y="10872093"/>
                  <a:pt x="9924932" y="10870492"/>
                  <a:pt x="9927676" y="10867214"/>
                </a:cubicBezTo>
                <a:cubicBezTo>
                  <a:pt x="9928934" y="10865651"/>
                  <a:pt x="9929811" y="10863746"/>
                  <a:pt x="9930343" y="10861648"/>
                </a:cubicBezTo>
                <a:cubicBezTo>
                  <a:pt x="9932325" y="10862221"/>
                  <a:pt x="9934459" y="10862412"/>
                  <a:pt x="9936708" y="10861916"/>
                </a:cubicBezTo>
                <a:lnTo>
                  <a:pt x="9943111" y="10860582"/>
                </a:lnTo>
                <a:cubicBezTo>
                  <a:pt x="9950618" y="10858981"/>
                  <a:pt x="9956791" y="10851471"/>
                  <a:pt x="9955039" y="10843542"/>
                </a:cubicBezTo>
                <a:cubicBezTo>
                  <a:pt x="9953362" y="10835957"/>
                  <a:pt x="9946045" y="10829934"/>
                  <a:pt x="9938004" y="10831611"/>
                </a:cubicBezTo>
                <a:lnTo>
                  <a:pt x="9931602" y="10832946"/>
                </a:lnTo>
                <a:cubicBezTo>
                  <a:pt x="9926418" y="10834051"/>
                  <a:pt x="9921922" y="10838015"/>
                  <a:pt x="9920168" y="10842932"/>
                </a:cubicBezTo>
                <a:lnTo>
                  <a:pt x="9917882" y="10841446"/>
                </a:lnTo>
                <a:cubicBezTo>
                  <a:pt x="9911213" y="10837101"/>
                  <a:pt x="9902599" y="10836872"/>
                  <a:pt x="9897188" y="10843505"/>
                </a:cubicBezTo>
                <a:cubicBezTo>
                  <a:pt x="9892577" y="10849108"/>
                  <a:pt x="9892539" y="10859857"/>
                  <a:pt x="9899247" y="10864203"/>
                </a:cubicBezTo>
                <a:lnTo>
                  <a:pt x="9906983" y="10869273"/>
                </a:lnTo>
                <a:cubicBezTo>
                  <a:pt x="9907974" y="10869920"/>
                  <a:pt x="9909040" y="10870225"/>
                  <a:pt x="9910070" y="10870682"/>
                </a:cubicBezTo>
                <a:cubicBezTo>
                  <a:pt x="9908926" y="10870682"/>
                  <a:pt x="9907783" y="10870607"/>
                  <a:pt x="9906563" y="10870835"/>
                </a:cubicBezTo>
                <a:lnTo>
                  <a:pt x="9900161" y="10872207"/>
                </a:lnTo>
                <a:cubicBezTo>
                  <a:pt x="9892615" y="10873808"/>
                  <a:pt x="9887661" y="10883224"/>
                  <a:pt x="9890062" y="10890389"/>
                </a:cubicBezTo>
                <a:cubicBezTo>
                  <a:pt x="9892767" y="10898395"/>
                  <a:pt x="9900161" y="10902169"/>
                  <a:pt x="9908240" y="10900491"/>
                </a:cubicBezTo>
                <a:lnTo>
                  <a:pt x="9914643" y="10899157"/>
                </a:lnTo>
                <a:cubicBezTo>
                  <a:pt x="9922188" y="10897556"/>
                  <a:pt x="9927143" y="10888141"/>
                  <a:pt x="9924741" y="10880975"/>
                </a:cubicBezTo>
                <a:cubicBezTo>
                  <a:pt x="9923408" y="10876972"/>
                  <a:pt x="9920893" y="10874076"/>
                  <a:pt x="9917768" y="10872321"/>
                </a:cubicBezTo>
                <a:close/>
                <a:moveTo>
                  <a:pt x="9921731" y="10764523"/>
                </a:moveTo>
                <a:cubicBezTo>
                  <a:pt x="9923331" y="10772070"/>
                  <a:pt x="9933011" y="10776798"/>
                  <a:pt x="9940061" y="10774320"/>
                </a:cubicBezTo>
                <a:cubicBezTo>
                  <a:pt x="9948141" y="10771461"/>
                  <a:pt x="9951571" y="10764066"/>
                  <a:pt x="9949894" y="10755985"/>
                </a:cubicBezTo>
                <a:lnTo>
                  <a:pt x="9948560" y="10749581"/>
                </a:lnTo>
                <a:cubicBezTo>
                  <a:pt x="9946959" y="10742034"/>
                  <a:pt x="9937279" y="10737269"/>
                  <a:pt x="9930229" y="10739747"/>
                </a:cubicBezTo>
                <a:cubicBezTo>
                  <a:pt x="9922188" y="10742606"/>
                  <a:pt x="9918720" y="10750001"/>
                  <a:pt x="9920436" y="10758082"/>
                </a:cubicBezTo>
                <a:lnTo>
                  <a:pt x="9921731" y="10764523"/>
                </a:lnTo>
                <a:close/>
                <a:moveTo>
                  <a:pt x="9960870" y="10474749"/>
                </a:moveTo>
                <a:cubicBezTo>
                  <a:pt x="9955268" y="10468116"/>
                  <a:pt x="9945930" y="10467964"/>
                  <a:pt x="9939338" y="10472919"/>
                </a:cubicBezTo>
                <a:cubicBezTo>
                  <a:pt x="9936784" y="10474826"/>
                  <a:pt x="9934193" y="10476770"/>
                  <a:pt x="9931639" y="10478675"/>
                </a:cubicBezTo>
                <a:cubicBezTo>
                  <a:pt x="9925047" y="10483631"/>
                  <a:pt x="9924704" y="10494151"/>
                  <a:pt x="9929811" y="10500212"/>
                </a:cubicBezTo>
                <a:cubicBezTo>
                  <a:pt x="9935413" y="10506845"/>
                  <a:pt x="9944711" y="10506997"/>
                  <a:pt x="9951343" y="10502003"/>
                </a:cubicBezTo>
                <a:lnTo>
                  <a:pt x="9959041" y="10496248"/>
                </a:lnTo>
                <a:cubicBezTo>
                  <a:pt x="9965671" y="10491330"/>
                  <a:pt x="9965976" y="10480810"/>
                  <a:pt x="9960870" y="10474749"/>
                </a:cubicBezTo>
                <a:close/>
                <a:moveTo>
                  <a:pt x="9903133" y="10550528"/>
                </a:moveTo>
                <a:cubicBezTo>
                  <a:pt x="9907706" y="10544734"/>
                  <a:pt x="9907402" y="10534213"/>
                  <a:pt x="9900694" y="10529869"/>
                </a:cubicBezTo>
                <a:cubicBezTo>
                  <a:pt x="9898103" y="10528191"/>
                  <a:pt x="9895549" y="10526514"/>
                  <a:pt x="9892958" y="10524798"/>
                </a:cubicBezTo>
                <a:cubicBezTo>
                  <a:pt x="9886327" y="10520453"/>
                  <a:pt x="9877524" y="10520605"/>
                  <a:pt x="9872303" y="10527238"/>
                </a:cubicBezTo>
                <a:cubicBezTo>
                  <a:pt x="9867730" y="10533031"/>
                  <a:pt x="9868035" y="10543515"/>
                  <a:pt x="9874742" y="10547898"/>
                </a:cubicBezTo>
                <a:lnTo>
                  <a:pt x="9882478" y="10552929"/>
                </a:lnTo>
                <a:cubicBezTo>
                  <a:pt x="9889147" y="10557314"/>
                  <a:pt x="9897913" y="10557161"/>
                  <a:pt x="9903133" y="10550528"/>
                </a:cubicBezTo>
                <a:close/>
                <a:moveTo>
                  <a:pt x="9882135" y="10615672"/>
                </a:moveTo>
                <a:cubicBezTo>
                  <a:pt x="9880535" y="10608124"/>
                  <a:pt x="9870931" y="10603284"/>
                  <a:pt x="9863842" y="10605762"/>
                </a:cubicBezTo>
                <a:cubicBezTo>
                  <a:pt x="9855801" y="10608544"/>
                  <a:pt x="9852219" y="10615978"/>
                  <a:pt x="9853934" y="10624058"/>
                </a:cubicBezTo>
                <a:lnTo>
                  <a:pt x="9855267" y="10630462"/>
                </a:lnTo>
                <a:cubicBezTo>
                  <a:pt x="9856869" y="10638009"/>
                  <a:pt x="9866472" y="10642812"/>
                  <a:pt x="9873560" y="10640373"/>
                </a:cubicBezTo>
                <a:cubicBezTo>
                  <a:pt x="9881601" y="10637590"/>
                  <a:pt x="9885183" y="10630157"/>
                  <a:pt x="9883469" y="10622076"/>
                </a:cubicBezTo>
                <a:lnTo>
                  <a:pt x="9882135" y="10615672"/>
                </a:lnTo>
                <a:close/>
                <a:moveTo>
                  <a:pt x="9857935" y="10471319"/>
                </a:moveTo>
                <a:cubicBezTo>
                  <a:pt x="9856221" y="10465258"/>
                  <a:pt x="9850809" y="10460112"/>
                  <a:pt x="9844368" y="10459998"/>
                </a:cubicBezTo>
                <a:cubicBezTo>
                  <a:pt x="9838689" y="10459884"/>
                  <a:pt x="9833659" y="10462551"/>
                  <a:pt x="9830725" y="10466935"/>
                </a:cubicBezTo>
                <a:cubicBezTo>
                  <a:pt x="9826457" y="10468231"/>
                  <a:pt x="9822875" y="10471166"/>
                  <a:pt x="9821198" y="10476122"/>
                </a:cubicBezTo>
                <a:cubicBezTo>
                  <a:pt x="9818796" y="10483174"/>
                  <a:pt x="9822646" y="10493847"/>
                  <a:pt x="9830763" y="10495524"/>
                </a:cubicBezTo>
                <a:cubicBezTo>
                  <a:pt x="9834155" y="10496209"/>
                  <a:pt x="9837546" y="10496552"/>
                  <a:pt x="9840824" y="10496286"/>
                </a:cubicBezTo>
                <a:cubicBezTo>
                  <a:pt x="9843339" y="10502614"/>
                  <a:pt x="9849818" y="10507416"/>
                  <a:pt x="9856869" y="10505854"/>
                </a:cubicBezTo>
                <a:cubicBezTo>
                  <a:pt x="9864414" y="10504176"/>
                  <a:pt x="9870512" y="10496858"/>
                  <a:pt x="9868796" y="10488814"/>
                </a:cubicBezTo>
                <a:lnTo>
                  <a:pt x="9867462" y="10482410"/>
                </a:lnTo>
                <a:cubicBezTo>
                  <a:pt x="9866396" y="10477379"/>
                  <a:pt x="9862623" y="10473187"/>
                  <a:pt x="9857935" y="10471319"/>
                </a:cubicBezTo>
                <a:close/>
                <a:moveTo>
                  <a:pt x="9815329" y="10649979"/>
                </a:moveTo>
                <a:cubicBezTo>
                  <a:pt x="9812050" y="10642698"/>
                  <a:pt x="9804582" y="10640525"/>
                  <a:pt x="9797188" y="10642088"/>
                </a:cubicBezTo>
                <a:lnTo>
                  <a:pt x="9790786" y="10643422"/>
                </a:lnTo>
                <a:cubicBezTo>
                  <a:pt x="9783011" y="10645062"/>
                  <a:pt x="9779429" y="10655429"/>
                  <a:pt x="9781830" y="10662214"/>
                </a:cubicBezTo>
                <a:cubicBezTo>
                  <a:pt x="9784765" y="10670525"/>
                  <a:pt x="9792806" y="10672812"/>
                  <a:pt x="9800618" y="10671134"/>
                </a:cubicBezTo>
                <a:lnTo>
                  <a:pt x="9807020" y="10669800"/>
                </a:lnTo>
                <a:cubicBezTo>
                  <a:pt x="9808011" y="10669609"/>
                  <a:pt x="9808888" y="10669266"/>
                  <a:pt x="9809727" y="10668809"/>
                </a:cubicBezTo>
                <a:cubicBezTo>
                  <a:pt x="9806487" y="10672125"/>
                  <a:pt x="9804696" y="10676852"/>
                  <a:pt x="9805802" y="10681578"/>
                </a:cubicBezTo>
                <a:cubicBezTo>
                  <a:pt x="9807554" y="10688935"/>
                  <a:pt x="9814414" y="10694501"/>
                  <a:pt x="9822112" y="10693395"/>
                </a:cubicBezTo>
                <a:cubicBezTo>
                  <a:pt x="9822493" y="10694691"/>
                  <a:pt x="9823064" y="10695911"/>
                  <a:pt x="9823827" y="10697093"/>
                </a:cubicBezTo>
                <a:cubicBezTo>
                  <a:pt x="9820625" y="10697398"/>
                  <a:pt x="9817768" y="10698693"/>
                  <a:pt x="9815595" y="10700714"/>
                </a:cubicBezTo>
                <a:cubicBezTo>
                  <a:pt x="9806106" y="10694881"/>
                  <a:pt x="9790024" y="10701667"/>
                  <a:pt x="9792996" y="10715809"/>
                </a:cubicBezTo>
                <a:cubicBezTo>
                  <a:pt x="9795893" y="10729531"/>
                  <a:pt x="9812318" y="10729721"/>
                  <a:pt x="9819139" y="10721412"/>
                </a:cubicBezTo>
                <a:cubicBezTo>
                  <a:pt x="9825352" y="10725491"/>
                  <a:pt x="9833964" y="10725414"/>
                  <a:pt x="9838689" y="10720840"/>
                </a:cubicBezTo>
                <a:cubicBezTo>
                  <a:pt x="9844064" y="10727053"/>
                  <a:pt x="9850846" y="10732390"/>
                  <a:pt x="9857821" y="10731856"/>
                </a:cubicBezTo>
                <a:cubicBezTo>
                  <a:pt x="9867730" y="10731094"/>
                  <a:pt x="9880001" y="10725491"/>
                  <a:pt x="9884688" y="10716304"/>
                </a:cubicBezTo>
                <a:cubicBezTo>
                  <a:pt x="9894254" y="10721412"/>
                  <a:pt x="9909612" y="10714513"/>
                  <a:pt x="9906677" y="10700599"/>
                </a:cubicBezTo>
                <a:cubicBezTo>
                  <a:pt x="9904277" y="10689164"/>
                  <a:pt x="9892386" y="10687143"/>
                  <a:pt x="9884536" y="10691680"/>
                </a:cubicBezTo>
                <a:cubicBezTo>
                  <a:pt x="9884497" y="10691489"/>
                  <a:pt x="9884460" y="10691260"/>
                  <a:pt x="9884383" y="10691069"/>
                </a:cubicBezTo>
                <a:cubicBezTo>
                  <a:pt x="9887851" y="10687602"/>
                  <a:pt x="9889490" y="10682569"/>
                  <a:pt x="9888385" y="10677271"/>
                </a:cubicBezTo>
                <a:lnTo>
                  <a:pt x="9885679" y="10664463"/>
                </a:lnTo>
                <a:cubicBezTo>
                  <a:pt x="9884078" y="10656916"/>
                  <a:pt x="9875313" y="10651541"/>
                  <a:pt x="9867882" y="10653714"/>
                </a:cubicBezTo>
                <a:cubicBezTo>
                  <a:pt x="9865481" y="10654438"/>
                  <a:pt x="9863462" y="10655620"/>
                  <a:pt x="9861746" y="10657145"/>
                </a:cubicBezTo>
                <a:cubicBezTo>
                  <a:pt x="9859955" y="10656192"/>
                  <a:pt x="9857669" y="10656268"/>
                  <a:pt x="9855649" y="10655735"/>
                </a:cubicBezTo>
                <a:cubicBezTo>
                  <a:pt x="9856182" y="10653676"/>
                  <a:pt x="9856410" y="10651503"/>
                  <a:pt x="9855953" y="10649331"/>
                </a:cubicBezTo>
                <a:cubicBezTo>
                  <a:pt x="9854391" y="10641555"/>
                  <a:pt x="9846426" y="10636217"/>
                  <a:pt x="9838614" y="10637856"/>
                </a:cubicBezTo>
                <a:lnTo>
                  <a:pt x="9825847" y="10640563"/>
                </a:lnTo>
                <a:cubicBezTo>
                  <a:pt x="9820855" y="10641669"/>
                  <a:pt x="9817120" y="10645404"/>
                  <a:pt x="9815329" y="10649979"/>
                </a:cubicBezTo>
                <a:close/>
                <a:moveTo>
                  <a:pt x="9825237" y="10877391"/>
                </a:moveTo>
                <a:lnTo>
                  <a:pt x="9826571" y="10883758"/>
                </a:lnTo>
                <a:cubicBezTo>
                  <a:pt x="9828209" y="10891533"/>
                  <a:pt x="9836632" y="10896527"/>
                  <a:pt x="9844253" y="10894735"/>
                </a:cubicBezTo>
                <a:cubicBezTo>
                  <a:pt x="9852142" y="10892906"/>
                  <a:pt x="9856869" y="10884863"/>
                  <a:pt x="9855230" y="10877049"/>
                </a:cubicBezTo>
                <a:lnTo>
                  <a:pt x="9853896" y="10870682"/>
                </a:lnTo>
                <a:cubicBezTo>
                  <a:pt x="9852257" y="10862907"/>
                  <a:pt x="9843835" y="10857952"/>
                  <a:pt x="9836212" y="10859705"/>
                </a:cubicBezTo>
                <a:cubicBezTo>
                  <a:pt x="9828286" y="10861573"/>
                  <a:pt x="9823598" y="10869616"/>
                  <a:pt x="9825237" y="10877391"/>
                </a:cubicBezTo>
                <a:close/>
                <a:moveTo>
                  <a:pt x="9825771" y="10830582"/>
                </a:moveTo>
                <a:lnTo>
                  <a:pt x="9827676" y="10831841"/>
                </a:lnTo>
                <a:cubicBezTo>
                  <a:pt x="9834346" y="10836185"/>
                  <a:pt x="9843034" y="10836224"/>
                  <a:pt x="9848369" y="10829591"/>
                </a:cubicBezTo>
                <a:cubicBezTo>
                  <a:pt x="9852981" y="10823873"/>
                  <a:pt x="9852828" y="10813277"/>
                  <a:pt x="9846121" y="10808893"/>
                </a:cubicBezTo>
                <a:lnTo>
                  <a:pt x="9838385" y="10803862"/>
                </a:lnTo>
                <a:cubicBezTo>
                  <a:pt x="9832478" y="10800011"/>
                  <a:pt x="9825046" y="10799822"/>
                  <a:pt x="9819711" y="10804434"/>
                </a:cubicBezTo>
                <a:cubicBezTo>
                  <a:pt x="9814871" y="10807178"/>
                  <a:pt x="9811556" y="10812400"/>
                  <a:pt x="9813041" y="10819529"/>
                </a:cubicBezTo>
                <a:cubicBezTo>
                  <a:pt x="9814566" y="10826808"/>
                  <a:pt x="9820016" y="10830163"/>
                  <a:pt x="9825771" y="10830582"/>
                </a:cubicBezTo>
                <a:close/>
                <a:moveTo>
                  <a:pt x="9866244" y="10761741"/>
                </a:moveTo>
                <a:cubicBezTo>
                  <a:pt x="9865214" y="10754270"/>
                  <a:pt x="9857440" y="10747561"/>
                  <a:pt x="9849628" y="10749200"/>
                </a:cubicBezTo>
                <a:lnTo>
                  <a:pt x="9836823" y="10751906"/>
                </a:lnTo>
                <a:cubicBezTo>
                  <a:pt x="9829048" y="10753545"/>
                  <a:pt x="9823141" y="10760254"/>
                  <a:pt x="9824284" y="10768526"/>
                </a:cubicBezTo>
                <a:cubicBezTo>
                  <a:pt x="9825314" y="10775998"/>
                  <a:pt x="9833087" y="10782706"/>
                  <a:pt x="9840900" y="10781067"/>
                </a:cubicBezTo>
                <a:lnTo>
                  <a:pt x="9853705" y="10778360"/>
                </a:lnTo>
                <a:cubicBezTo>
                  <a:pt x="9861480" y="10776721"/>
                  <a:pt x="9867387" y="10770013"/>
                  <a:pt x="9866244" y="10761741"/>
                </a:cubicBezTo>
                <a:close/>
                <a:moveTo>
                  <a:pt x="9776304" y="10724538"/>
                </a:moveTo>
                <a:cubicBezTo>
                  <a:pt x="9768415" y="10726368"/>
                  <a:pt x="9763690" y="10734411"/>
                  <a:pt x="9765329" y="10742224"/>
                </a:cubicBezTo>
                <a:lnTo>
                  <a:pt x="9766663" y="10748590"/>
                </a:lnTo>
                <a:cubicBezTo>
                  <a:pt x="9768301" y="10756366"/>
                  <a:pt x="9776724" y="10761322"/>
                  <a:pt x="9784345" y="10759569"/>
                </a:cubicBezTo>
                <a:cubicBezTo>
                  <a:pt x="9792234" y="10757739"/>
                  <a:pt x="9796959" y="10749696"/>
                  <a:pt x="9795321" y="10741881"/>
                </a:cubicBezTo>
                <a:lnTo>
                  <a:pt x="9793987" y="10735516"/>
                </a:lnTo>
                <a:cubicBezTo>
                  <a:pt x="9792348" y="10727739"/>
                  <a:pt x="9783926" y="10722784"/>
                  <a:pt x="9776304" y="10724538"/>
                </a:cubicBezTo>
                <a:close/>
                <a:moveTo>
                  <a:pt x="9774436" y="10810418"/>
                </a:moveTo>
                <a:lnTo>
                  <a:pt x="9782173" y="10815449"/>
                </a:lnTo>
                <a:cubicBezTo>
                  <a:pt x="9788080" y="10819338"/>
                  <a:pt x="9795511" y="10819490"/>
                  <a:pt x="9800847" y="10814878"/>
                </a:cubicBezTo>
                <a:cubicBezTo>
                  <a:pt x="9805686" y="10812134"/>
                  <a:pt x="9809002" y="10806911"/>
                  <a:pt x="9807516" y="10799783"/>
                </a:cubicBezTo>
                <a:cubicBezTo>
                  <a:pt x="9805991" y="10792502"/>
                  <a:pt x="9800542" y="10789110"/>
                  <a:pt x="9794788" y="10788690"/>
                </a:cubicBezTo>
                <a:lnTo>
                  <a:pt x="9792882" y="10787433"/>
                </a:lnTo>
                <a:cubicBezTo>
                  <a:pt x="9786251" y="10783087"/>
                  <a:pt x="9777561" y="10783049"/>
                  <a:pt x="9772226" y="10789681"/>
                </a:cubicBezTo>
                <a:cubicBezTo>
                  <a:pt x="9767615" y="10795437"/>
                  <a:pt x="9767767" y="10806073"/>
                  <a:pt x="9774436" y="10810418"/>
                </a:cubicBezTo>
                <a:close/>
                <a:moveTo>
                  <a:pt x="9876456" y="10813468"/>
                </a:moveTo>
                <a:lnTo>
                  <a:pt x="9880229" y="10812666"/>
                </a:lnTo>
                <a:cubicBezTo>
                  <a:pt x="9884002" y="10816783"/>
                  <a:pt x="9890442" y="10818651"/>
                  <a:pt x="9895663" y="10817089"/>
                </a:cubicBezTo>
                <a:cubicBezTo>
                  <a:pt x="9903819" y="10814649"/>
                  <a:pt x="9907097" y="10806569"/>
                  <a:pt x="9905458" y="10798754"/>
                </a:cubicBezTo>
                <a:lnTo>
                  <a:pt x="9904124" y="10792388"/>
                </a:lnTo>
                <a:cubicBezTo>
                  <a:pt x="9902486" y="10784612"/>
                  <a:pt x="9892920" y="10780419"/>
                  <a:pt x="9885794" y="10782591"/>
                </a:cubicBezTo>
                <a:cubicBezTo>
                  <a:pt x="9884574" y="10782973"/>
                  <a:pt x="9883697" y="10783659"/>
                  <a:pt x="9882669" y="10784269"/>
                </a:cubicBezTo>
                <a:cubicBezTo>
                  <a:pt x="9880192" y="10783582"/>
                  <a:pt x="9877562" y="10783316"/>
                  <a:pt x="9874780" y="10783888"/>
                </a:cubicBezTo>
                <a:lnTo>
                  <a:pt x="9868378" y="10785221"/>
                </a:lnTo>
                <a:cubicBezTo>
                  <a:pt x="9860832" y="10786823"/>
                  <a:pt x="9855878" y="10796237"/>
                  <a:pt x="9858278" y="10803443"/>
                </a:cubicBezTo>
                <a:cubicBezTo>
                  <a:pt x="9860946" y="10811371"/>
                  <a:pt x="9868378" y="10815144"/>
                  <a:pt x="9876456" y="10813468"/>
                </a:cubicBezTo>
                <a:close/>
                <a:moveTo>
                  <a:pt x="9873141" y="11041414"/>
                </a:moveTo>
                <a:cubicBezTo>
                  <a:pt x="9875619" y="11049343"/>
                  <a:pt x="9883049" y="11053574"/>
                  <a:pt x="9891129" y="11051859"/>
                </a:cubicBezTo>
                <a:lnTo>
                  <a:pt x="9897531" y="11050525"/>
                </a:lnTo>
                <a:cubicBezTo>
                  <a:pt x="9905077" y="11048923"/>
                  <a:pt x="9910260" y="11039852"/>
                  <a:pt x="9907974" y="11032532"/>
                </a:cubicBezTo>
                <a:cubicBezTo>
                  <a:pt x="9905497" y="11024603"/>
                  <a:pt x="9898065" y="11020373"/>
                  <a:pt x="9889985" y="11022088"/>
                </a:cubicBezTo>
                <a:lnTo>
                  <a:pt x="9883583" y="11023423"/>
                </a:lnTo>
                <a:cubicBezTo>
                  <a:pt x="9876037" y="11025023"/>
                  <a:pt x="9870855" y="11034133"/>
                  <a:pt x="9873141" y="11041414"/>
                </a:cubicBezTo>
                <a:close/>
                <a:moveTo>
                  <a:pt x="9923445" y="10958240"/>
                </a:moveTo>
                <a:lnTo>
                  <a:pt x="9936213" y="10955534"/>
                </a:lnTo>
                <a:cubicBezTo>
                  <a:pt x="9943720" y="10953933"/>
                  <a:pt x="9950009" y="10946576"/>
                  <a:pt x="9948293" y="10938609"/>
                </a:cubicBezTo>
                <a:cubicBezTo>
                  <a:pt x="9946693" y="10931062"/>
                  <a:pt x="9939414" y="10924849"/>
                  <a:pt x="9931373" y="10926525"/>
                </a:cubicBezTo>
                <a:lnTo>
                  <a:pt x="9918568" y="10929232"/>
                </a:lnTo>
                <a:cubicBezTo>
                  <a:pt x="9911060" y="10930833"/>
                  <a:pt x="9904772" y="10938190"/>
                  <a:pt x="9906487" y="10946157"/>
                </a:cubicBezTo>
                <a:cubicBezTo>
                  <a:pt x="9908126" y="10953704"/>
                  <a:pt x="9915367" y="10959956"/>
                  <a:pt x="9923445" y="10958240"/>
                </a:cubicBezTo>
                <a:close/>
                <a:moveTo>
                  <a:pt x="9957973" y="10889323"/>
                </a:moveTo>
                <a:cubicBezTo>
                  <a:pt x="9954086" y="10870798"/>
                  <a:pt x="9925236" y="10876553"/>
                  <a:pt x="9929124" y="10895117"/>
                </a:cubicBezTo>
                <a:cubicBezTo>
                  <a:pt x="9933050" y="10913642"/>
                  <a:pt x="9961860" y="10907886"/>
                  <a:pt x="9957973" y="10889323"/>
                </a:cubicBezTo>
                <a:close/>
                <a:moveTo>
                  <a:pt x="9941509" y="11048695"/>
                </a:moveTo>
                <a:cubicBezTo>
                  <a:pt x="9945397" y="11067182"/>
                  <a:pt x="9973293" y="11057804"/>
                  <a:pt x="9969444" y="11039470"/>
                </a:cubicBezTo>
                <a:cubicBezTo>
                  <a:pt x="9965557" y="11020945"/>
                  <a:pt x="9937661" y="11030322"/>
                  <a:pt x="9941509" y="11048695"/>
                </a:cubicBezTo>
                <a:close/>
                <a:moveTo>
                  <a:pt x="10005039" y="10894278"/>
                </a:moveTo>
                <a:lnTo>
                  <a:pt x="10011442" y="10892906"/>
                </a:lnTo>
                <a:cubicBezTo>
                  <a:pt x="10018987" y="10891305"/>
                  <a:pt x="10024056" y="10882003"/>
                  <a:pt x="10021692" y="10874799"/>
                </a:cubicBezTo>
                <a:cubicBezTo>
                  <a:pt x="10019101" y="10866833"/>
                  <a:pt x="10011670" y="10862869"/>
                  <a:pt x="10003590" y="10864546"/>
                </a:cubicBezTo>
                <a:lnTo>
                  <a:pt x="9997188" y="10865880"/>
                </a:lnTo>
                <a:cubicBezTo>
                  <a:pt x="9989642" y="10867481"/>
                  <a:pt x="9984574" y="10876781"/>
                  <a:pt x="9986937" y="10883986"/>
                </a:cubicBezTo>
                <a:cubicBezTo>
                  <a:pt x="9989566" y="10891991"/>
                  <a:pt x="9996998" y="10895993"/>
                  <a:pt x="10005039" y="10894278"/>
                </a:cubicBezTo>
                <a:close/>
                <a:moveTo>
                  <a:pt x="10034765" y="10807749"/>
                </a:moveTo>
                <a:cubicBezTo>
                  <a:pt x="10042920" y="10804776"/>
                  <a:pt x="10045435" y="10796619"/>
                  <a:pt x="10043529" y="10788881"/>
                </a:cubicBezTo>
                <a:cubicBezTo>
                  <a:pt x="10041358" y="10779999"/>
                  <a:pt x="10034955" y="10773329"/>
                  <a:pt x="10026990" y="10769212"/>
                </a:cubicBezTo>
                <a:cubicBezTo>
                  <a:pt x="10020169" y="10765667"/>
                  <a:pt x="10010412" y="10768946"/>
                  <a:pt x="10007363" y="10776112"/>
                </a:cubicBezTo>
                <a:cubicBezTo>
                  <a:pt x="10004162" y="10783621"/>
                  <a:pt x="10006944" y="10791968"/>
                  <a:pt x="10014261" y="10795742"/>
                </a:cubicBezTo>
                <a:cubicBezTo>
                  <a:pt x="10014642" y="10795933"/>
                  <a:pt x="10014681" y="10795971"/>
                  <a:pt x="10014910" y="10796085"/>
                </a:cubicBezTo>
                <a:cubicBezTo>
                  <a:pt x="10015024" y="10796162"/>
                  <a:pt x="10015062" y="10796200"/>
                  <a:pt x="10015138" y="10796276"/>
                </a:cubicBezTo>
                <a:cubicBezTo>
                  <a:pt x="10015481" y="10797153"/>
                  <a:pt x="10015710" y="10798030"/>
                  <a:pt x="10015901" y="10798944"/>
                </a:cubicBezTo>
                <a:cubicBezTo>
                  <a:pt x="10017767" y="10806683"/>
                  <a:pt x="10027904" y="10810227"/>
                  <a:pt x="10034765" y="10807749"/>
                </a:cubicBezTo>
                <a:close/>
                <a:moveTo>
                  <a:pt x="10013499" y="10756405"/>
                </a:moveTo>
                <a:cubicBezTo>
                  <a:pt x="10017386" y="10774854"/>
                  <a:pt x="10046463" y="10770508"/>
                  <a:pt x="10042577" y="10751906"/>
                </a:cubicBezTo>
                <a:cubicBezTo>
                  <a:pt x="10038690" y="10733495"/>
                  <a:pt x="10009612" y="10737879"/>
                  <a:pt x="10013499" y="10756405"/>
                </a:cubicBezTo>
                <a:close/>
                <a:moveTo>
                  <a:pt x="10048560" y="10529258"/>
                </a:moveTo>
                <a:lnTo>
                  <a:pt x="10048827" y="10522740"/>
                </a:lnTo>
                <a:cubicBezTo>
                  <a:pt x="10049131" y="10514811"/>
                  <a:pt x="10040824" y="10508446"/>
                  <a:pt x="10033392" y="10508789"/>
                </a:cubicBezTo>
                <a:cubicBezTo>
                  <a:pt x="10024856" y="10509208"/>
                  <a:pt x="10019749" y="10516259"/>
                  <a:pt x="10019444" y="10524227"/>
                </a:cubicBezTo>
                <a:lnTo>
                  <a:pt x="10019178" y="10530745"/>
                </a:lnTo>
                <a:cubicBezTo>
                  <a:pt x="10019140" y="10532156"/>
                  <a:pt x="10019597" y="10533375"/>
                  <a:pt x="10020054" y="10534671"/>
                </a:cubicBezTo>
                <a:cubicBezTo>
                  <a:pt x="10019749" y="10534633"/>
                  <a:pt x="10019597" y="10534443"/>
                  <a:pt x="10019292" y="10534404"/>
                </a:cubicBezTo>
                <a:cubicBezTo>
                  <a:pt x="9999856" y="10531622"/>
                  <a:pt x="9998103" y="10562154"/>
                  <a:pt x="10017501" y="10564937"/>
                </a:cubicBezTo>
                <a:cubicBezTo>
                  <a:pt x="10030496" y="10566805"/>
                  <a:pt x="10035374" y="10553882"/>
                  <a:pt x="10031525" y="10544238"/>
                </a:cubicBezTo>
                <a:cubicBezTo>
                  <a:pt x="10032554" y="10544429"/>
                  <a:pt x="10033583" y="10544772"/>
                  <a:pt x="10034612" y="10544734"/>
                </a:cubicBezTo>
                <a:cubicBezTo>
                  <a:pt x="10043149" y="10544277"/>
                  <a:pt x="10048256" y="10537225"/>
                  <a:pt x="10048560" y="10529258"/>
                </a:cubicBezTo>
                <a:close/>
                <a:moveTo>
                  <a:pt x="10044177" y="10870530"/>
                </a:moveTo>
                <a:lnTo>
                  <a:pt x="10045511" y="10876934"/>
                </a:lnTo>
                <a:cubicBezTo>
                  <a:pt x="10047112" y="10884444"/>
                  <a:pt x="10054620" y="10890657"/>
                  <a:pt x="10062547" y="10888866"/>
                </a:cubicBezTo>
                <a:cubicBezTo>
                  <a:pt x="10070092" y="10887188"/>
                  <a:pt x="10076189" y="10879907"/>
                  <a:pt x="10074513" y="10871826"/>
                </a:cubicBezTo>
                <a:lnTo>
                  <a:pt x="10073179" y="10865422"/>
                </a:lnTo>
                <a:cubicBezTo>
                  <a:pt x="10071579" y="10857913"/>
                  <a:pt x="10064070" y="10851738"/>
                  <a:pt x="10056144" y="10853492"/>
                </a:cubicBezTo>
                <a:cubicBezTo>
                  <a:pt x="10048560" y="10855169"/>
                  <a:pt x="10042501" y="10862449"/>
                  <a:pt x="10044177" y="10870530"/>
                </a:cubicBezTo>
                <a:close/>
                <a:moveTo>
                  <a:pt x="10082554" y="10661796"/>
                </a:moveTo>
                <a:cubicBezTo>
                  <a:pt x="10083316" y="10642812"/>
                  <a:pt x="10053895" y="10643803"/>
                  <a:pt x="10053133" y="10662634"/>
                </a:cubicBezTo>
                <a:cubicBezTo>
                  <a:pt x="10052370" y="10681578"/>
                  <a:pt x="10081791" y="10680625"/>
                  <a:pt x="10082554" y="10661796"/>
                </a:cubicBezTo>
                <a:close/>
                <a:moveTo>
                  <a:pt x="10163422" y="10435183"/>
                </a:moveTo>
                <a:cubicBezTo>
                  <a:pt x="10164185" y="10416276"/>
                  <a:pt x="10134878" y="10419097"/>
                  <a:pt x="10134117" y="10437736"/>
                </a:cubicBezTo>
                <a:cubicBezTo>
                  <a:pt x="10133392" y="10456643"/>
                  <a:pt x="10162699" y="10453822"/>
                  <a:pt x="10163422" y="10435183"/>
                </a:cubicBezTo>
                <a:close/>
                <a:moveTo>
                  <a:pt x="10178476" y="10478752"/>
                </a:moveTo>
                <a:cubicBezTo>
                  <a:pt x="10196654" y="10471280"/>
                  <a:pt x="10183468" y="10443683"/>
                  <a:pt x="10165290" y="10451154"/>
                </a:cubicBezTo>
                <a:cubicBezTo>
                  <a:pt x="10147074" y="10458587"/>
                  <a:pt x="10160260" y="10486184"/>
                  <a:pt x="10178476" y="10478752"/>
                </a:cubicBezTo>
                <a:close/>
                <a:moveTo>
                  <a:pt x="10116205" y="10486032"/>
                </a:moveTo>
                <a:cubicBezTo>
                  <a:pt x="10115900" y="10486108"/>
                  <a:pt x="10115633" y="10486261"/>
                  <a:pt x="10115328" y="10486375"/>
                </a:cubicBezTo>
                <a:cubicBezTo>
                  <a:pt x="10111517" y="10480353"/>
                  <a:pt x="10104124" y="10476236"/>
                  <a:pt x="10095664" y="10479705"/>
                </a:cubicBezTo>
                <a:cubicBezTo>
                  <a:pt x="10089223" y="10482335"/>
                  <a:pt x="10086898" y="10487481"/>
                  <a:pt x="10087318" y="10492626"/>
                </a:cubicBezTo>
                <a:cubicBezTo>
                  <a:pt x="10083964" y="10496629"/>
                  <a:pt x="10082477" y="10502156"/>
                  <a:pt x="10084612" y="10507379"/>
                </a:cubicBezTo>
                <a:lnTo>
                  <a:pt x="10087203" y="10513668"/>
                </a:lnTo>
                <a:cubicBezTo>
                  <a:pt x="10089375" y="10518928"/>
                  <a:pt x="10094444" y="10522854"/>
                  <a:pt x="10100008" y="10523579"/>
                </a:cubicBezTo>
                <a:cubicBezTo>
                  <a:pt x="10099666" y="10524989"/>
                  <a:pt x="10099132" y="10526285"/>
                  <a:pt x="10098903" y="10527848"/>
                </a:cubicBezTo>
                <a:cubicBezTo>
                  <a:pt x="10099589" y="10523312"/>
                  <a:pt x="10098712" y="10528305"/>
                  <a:pt x="10098522" y="10529182"/>
                </a:cubicBezTo>
                <a:cubicBezTo>
                  <a:pt x="10098217" y="10530326"/>
                  <a:pt x="10097836" y="10531469"/>
                  <a:pt x="10097532" y="10532574"/>
                </a:cubicBezTo>
                <a:cubicBezTo>
                  <a:pt x="10097455" y="10532765"/>
                  <a:pt x="10097416" y="10532879"/>
                  <a:pt x="10097379" y="10532994"/>
                </a:cubicBezTo>
                <a:cubicBezTo>
                  <a:pt x="10097226" y="10533337"/>
                  <a:pt x="10097036" y="10533679"/>
                  <a:pt x="10096845" y="10534023"/>
                </a:cubicBezTo>
                <a:cubicBezTo>
                  <a:pt x="10090709" y="10538102"/>
                  <a:pt x="10088841" y="10547021"/>
                  <a:pt x="10092462" y="10553311"/>
                </a:cubicBezTo>
                <a:cubicBezTo>
                  <a:pt x="10096616" y="10560477"/>
                  <a:pt x="10105496" y="10562306"/>
                  <a:pt x="10112584" y="10558647"/>
                </a:cubicBezTo>
                <a:cubicBezTo>
                  <a:pt x="10113309" y="10558266"/>
                  <a:pt x="10113918" y="10557694"/>
                  <a:pt x="10114566" y="10557237"/>
                </a:cubicBezTo>
                <a:cubicBezTo>
                  <a:pt x="10117958" y="10560401"/>
                  <a:pt x="10122798" y="10562002"/>
                  <a:pt x="10127219" y="10561163"/>
                </a:cubicBezTo>
                <a:cubicBezTo>
                  <a:pt x="10124398" y="10563070"/>
                  <a:pt x="10122455" y="10566309"/>
                  <a:pt x="10122264" y="10571036"/>
                </a:cubicBezTo>
                <a:cubicBezTo>
                  <a:pt x="10121540" y="10589561"/>
                  <a:pt x="10150046" y="10594441"/>
                  <a:pt x="10151228" y="10576030"/>
                </a:cubicBezTo>
                <a:cubicBezTo>
                  <a:pt x="10153667" y="10576296"/>
                  <a:pt x="10156106" y="10576182"/>
                  <a:pt x="10158354" y="10575153"/>
                </a:cubicBezTo>
                <a:cubicBezTo>
                  <a:pt x="10166090" y="10571531"/>
                  <a:pt x="10169672" y="10563184"/>
                  <a:pt x="10166662" y="10555179"/>
                </a:cubicBezTo>
                <a:cubicBezTo>
                  <a:pt x="10166586" y="10554950"/>
                  <a:pt x="10166547" y="10554798"/>
                  <a:pt x="10166472" y="10554645"/>
                </a:cubicBezTo>
                <a:cubicBezTo>
                  <a:pt x="10166472" y="10554568"/>
                  <a:pt x="10166472" y="10554531"/>
                  <a:pt x="10166472" y="10554454"/>
                </a:cubicBezTo>
                <a:cubicBezTo>
                  <a:pt x="10166510" y="10554340"/>
                  <a:pt x="10166472" y="10554378"/>
                  <a:pt x="10166510" y="10554264"/>
                </a:cubicBezTo>
                <a:cubicBezTo>
                  <a:pt x="10166890" y="10553349"/>
                  <a:pt x="10167349" y="10552434"/>
                  <a:pt x="10167844" y="10551558"/>
                </a:cubicBezTo>
                <a:cubicBezTo>
                  <a:pt x="10171806" y="10544315"/>
                  <a:pt x="10166395" y="10534481"/>
                  <a:pt x="10159345" y="10531660"/>
                </a:cubicBezTo>
                <a:cubicBezTo>
                  <a:pt x="10150961" y="10528305"/>
                  <a:pt x="10143415" y="10532879"/>
                  <a:pt x="10139451" y="10540160"/>
                </a:cubicBezTo>
                <a:cubicBezTo>
                  <a:pt x="10139071" y="10540885"/>
                  <a:pt x="10139185" y="10541722"/>
                  <a:pt x="10138842" y="10542485"/>
                </a:cubicBezTo>
                <a:cubicBezTo>
                  <a:pt x="10137280" y="10534823"/>
                  <a:pt x="10134078" y="10526780"/>
                  <a:pt x="10128476" y="10521063"/>
                </a:cubicBezTo>
                <a:cubicBezTo>
                  <a:pt x="10135183" y="10518357"/>
                  <a:pt x="10140671" y="10510008"/>
                  <a:pt x="10137699" y="10502804"/>
                </a:cubicBezTo>
                <a:lnTo>
                  <a:pt x="10135107" y="10496515"/>
                </a:lnTo>
                <a:cubicBezTo>
                  <a:pt x="10132021" y="10488853"/>
                  <a:pt x="10124780" y="10483555"/>
                  <a:pt x="10116205" y="10486032"/>
                </a:cubicBezTo>
                <a:close/>
                <a:moveTo>
                  <a:pt x="10097873" y="10744245"/>
                </a:moveTo>
                <a:lnTo>
                  <a:pt x="10099207" y="10750649"/>
                </a:lnTo>
                <a:cubicBezTo>
                  <a:pt x="10100846" y="10758425"/>
                  <a:pt x="10106373" y="10764829"/>
                  <a:pt x="10115023" y="10764143"/>
                </a:cubicBezTo>
                <a:cubicBezTo>
                  <a:pt x="10122187" y="10763570"/>
                  <a:pt x="10130153" y="10756137"/>
                  <a:pt x="10128514" y="10748285"/>
                </a:cubicBezTo>
                <a:lnTo>
                  <a:pt x="10127180" y="10741920"/>
                </a:lnTo>
                <a:cubicBezTo>
                  <a:pt x="10125542" y="10734143"/>
                  <a:pt x="10120016" y="10727739"/>
                  <a:pt x="10111364" y="10728426"/>
                </a:cubicBezTo>
                <a:cubicBezTo>
                  <a:pt x="10104239" y="10728960"/>
                  <a:pt x="10096235" y="10736393"/>
                  <a:pt x="10097873" y="10744245"/>
                </a:cubicBezTo>
                <a:close/>
                <a:moveTo>
                  <a:pt x="10135678" y="10693585"/>
                </a:moveTo>
                <a:cubicBezTo>
                  <a:pt x="10133583" y="10691298"/>
                  <a:pt x="10131487" y="10689050"/>
                  <a:pt x="10129391" y="10686800"/>
                </a:cubicBezTo>
                <a:cubicBezTo>
                  <a:pt x="10124017" y="10680969"/>
                  <a:pt x="10114262" y="10680892"/>
                  <a:pt x="10108583" y="10686305"/>
                </a:cubicBezTo>
                <a:cubicBezTo>
                  <a:pt x="10102752" y="10691871"/>
                  <a:pt x="10102714" y="10701248"/>
                  <a:pt x="10108125" y="10707079"/>
                </a:cubicBezTo>
                <a:cubicBezTo>
                  <a:pt x="10110221" y="10709366"/>
                  <a:pt x="10112318" y="10711615"/>
                  <a:pt x="10114414" y="10713865"/>
                </a:cubicBezTo>
                <a:cubicBezTo>
                  <a:pt x="10119787" y="10719696"/>
                  <a:pt x="10129505" y="10719773"/>
                  <a:pt x="10135221" y="10714360"/>
                </a:cubicBezTo>
                <a:cubicBezTo>
                  <a:pt x="10141053" y="10708795"/>
                  <a:pt x="10141090" y="10699418"/>
                  <a:pt x="10135678" y="10693585"/>
                </a:cubicBezTo>
                <a:close/>
                <a:moveTo>
                  <a:pt x="10218529" y="10542599"/>
                </a:moveTo>
                <a:cubicBezTo>
                  <a:pt x="10221082" y="10535624"/>
                  <a:pt x="10217500" y="10524836"/>
                  <a:pt x="10209383" y="10523006"/>
                </a:cubicBezTo>
                <a:lnTo>
                  <a:pt x="10202752" y="10521520"/>
                </a:lnTo>
                <a:cubicBezTo>
                  <a:pt x="10194711" y="10519728"/>
                  <a:pt x="10186250" y="10522206"/>
                  <a:pt x="10183163" y="10530669"/>
                </a:cubicBezTo>
                <a:cubicBezTo>
                  <a:pt x="10180610" y="10537644"/>
                  <a:pt x="10184193" y="10548432"/>
                  <a:pt x="10192310" y="10550262"/>
                </a:cubicBezTo>
                <a:lnTo>
                  <a:pt x="10198941" y="10551747"/>
                </a:lnTo>
                <a:cubicBezTo>
                  <a:pt x="10206982" y="10553577"/>
                  <a:pt x="10215443" y="10551062"/>
                  <a:pt x="10218529" y="10542599"/>
                </a:cubicBezTo>
                <a:close/>
                <a:moveTo>
                  <a:pt x="10233239" y="10492017"/>
                </a:moveTo>
                <a:cubicBezTo>
                  <a:pt x="10233507" y="10484012"/>
                  <a:pt x="10226952" y="10477150"/>
                  <a:pt x="10218987" y="10476845"/>
                </a:cubicBezTo>
                <a:lnTo>
                  <a:pt x="10212470" y="10476579"/>
                </a:lnTo>
                <a:cubicBezTo>
                  <a:pt x="10204543" y="10476274"/>
                  <a:pt x="10197570" y="10482944"/>
                  <a:pt x="10197302" y="10490835"/>
                </a:cubicBezTo>
                <a:cubicBezTo>
                  <a:pt x="10197036" y="10498839"/>
                  <a:pt x="10203591" y="10505702"/>
                  <a:pt x="10211555" y="10506006"/>
                </a:cubicBezTo>
                <a:lnTo>
                  <a:pt x="10218072" y="10506273"/>
                </a:lnTo>
                <a:cubicBezTo>
                  <a:pt x="10226037" y="10506577"/>
                  <a:pt x="10232973" y="10499907"/>
                  <a:pt x="10233239" y="10492017"/>
                </a:cubicBezTo>
                <a:close/>
                <a:moveTo>
                  <a:pt x="10234307" y="10437965"/>
                </a:moveTo>
                <a:cubicBezTo>
                  <a:pt x="10215175" y="10433658"/>
                  <a:pt x="10206754" y="10463085"/>
                  <a:pt x="10225961" y="10467393"/>
                </a:cubicBezTo>
                <a:cubicBezTo>
                  <a:pt x="10245130" y="10471700"/>
                  <a:pt x="10253553" y="10442311"/>
                  <a:pt x="10234307" y="10437965"/>
                </a:cubicBezTo>
                <a:close/>
                <a:moveTo>
                  <a:pt x="10231182" y="10376176"/>
                </a:moveTo>
                <a:cubicBezTo>
                  <a:pt x="10231944" y="10357535"/>
                  <a:pt x="10202943" y="10352352"/>
                  <a:pt x="10202181" y="10371258"/>
                </a:cubicBezTo>
                <a:cubicBezTo>
                  <a:pt x="10201456" y="10389936"/>
                  <a:pt x="10230457" y="10395082"/>
                  <a:pt x="10231182" y="10376176"/>
                </a:cubicBezTo>
                <a:close/>
                <a:moveTo>
                  <a:pt x="10212241" y="10299864"/>
                </a:moveTo>
                <a:lnTo>
                  <a:pt x="10204543" y="10304704"/>
                </a:lnTo>
                <a:cubicBezTo>
                  <a:pt x="10197570" y="10309126"/>
                  <a:pt x="10195473" y="10318923"/>
                  <a:pt x="10199893" y="10325822"/>
                </a:cubicBezTo>
                <a:cubicBezTo>
                  <a:pt x="10204391" y="10332835"/>
                  <a:pt x="10214032" y="10334893"/>
                  <a:pt x="10221007" y="10330472"/>
                </a:cubicBezTo>
                <a:lnTo>
                  <a:pt x="10229123" y="10325327"/>
                </a:lnTo>
                <a:cubicBezTo>
                  <a:pt x="10232707" y="10323038"/>
                  <a:pt x="10234955" y="10319380"/>
                  <a:pt x="10235717" y="10315377"/>
                </a:cubicBezTo>
                <a:cubicBezTo>
                  <a:pt x="10237318" y="10316293"/>
                  <a:pt x="10239071" y="10317016"/>
                  <a:pt x="10240938" y="10317436"/>
                </a:cubicBezTo>
                <a:lnTo>
                  <a:pt x="10247569" y="10318923"/>
                </a:lnTo>
                <a:cubicBezTo>
                  <a:pt x="10255610" y="10320714"/>
                  <a:pt x="10263728" y="10313472"/>
                  <a:pt x="10264757" y="10305809"/>
                </a:cubicBezTo>
                <a:cubicBezTo>
                  <a:pt x="10265938" y="10297043"/>
                  <a:pt x="10259726" y="10290448"/>
                  <a:pt x="10251646" y="10288618"/>
                </a:cubicBezTo>
                <a:lnTo>
                  <a:pt x="10245016" y="10287132"/>
                </a:lnTo>
                <a:cubicBezTo>
                  <a:pt x="10237280" y="10285416"/>
                  <a:pt x="10229696" y="10292010"/>
                  <a:pt x="10228171" y="10299291"/>
                </a:cubicBezTo>
                <a:cubicBezTo>
                  <a:pt x="10226914" y="10298605"/>
                  <a:pt x="10225618" y="10297919"/>
                  <a:pt x="10224207" y="10297614"/>
                </a:cubicBezTo>
                <a:cubicBezTo>
                  <a:pt x="10229925" y="10293574"/>
                  <a:pt x="10232516" y="10286064"/>
                  <a:pt x="10229772" y="10279393"/>
                </a:cubicBezTo>
                <a:lnTo>
                  <a:pt x="10227180" y="10273104"/>
                </a:lnTo>
                <a:cubicBezTo>
                  <a:pt x="10224055" y="10265481"/>
                  <a:pt x="10214718" y="10261745"/>
                  <a:pt x="10207173" y="10264947"/>
                </a:cubicBezTo>
                <a:cubicBezTo>
                  <a:pt x="10199475" y="10268149"/>
                  <a:pt x="10195854" y="10277297"/>
                  <a:pt x="10199018" y="10284959"/>
                </a:cubicBezTo>
                <a:lnTo>
                  <a:pt x="10201609" y="10291248"/>
                </a:lnTo>
                <a:cubicBezTo>
                  <a:pt x="10203514" y="10295861"/>
                  <a:pt x="10207630" y="10298757"/>
                  <a:pt x="10212241" y="10299864"/>
                </a:cubicBezTo>
                <a:close/>
                <a:moveTo>
                  <a:pt x="10185679" y="10393557"/>
                </a:moveTo>
                <a:cubicBezTo>
                  <a:pt x="10180458" y="10387916"/>
                  <a:pt x="10169368" y="10389593"/>
                  <a:pt x="10164947" y="10395349"/>
                </a:cubicBezTo>
                <a:cubicBezTo>
                  <a:pt x="10163118" y="10397712"/>
                  <a:pt x="10162356" y="10400113"/>
                  <a:pt x="10162013" y="10402554"/>
                </a:cubicBezTo>
                <a:cubicBezTo>
                  <a:pt x="10157935" y="10406670"/>
                  <a:pt x="10155953" y="10412845"/>
                  <a:pt x="10158354" y="10418487"/>
                </a:cubicBezTo>
                <a:cubicBezTo>
                  <a:pt x="10161517" y="10425920"/>
                  <a:pt x="10170092" y="10430723"/>
                  <a:pt x="10178019" y="10427483"/>
                </a:cubicBezTo>
                <a:lnTo>
                  <a:pt x="10181486" y="10426035"/>
                </a:lnTo>
                <a:cubicBezTo>
                  <a:pt x="10181486" y="10426035"/>
                  <a:pt x="10181525" y="10426035"/>
                  <a:pt x="10181563" y="10426035"/>
                </a:cubicBezTo>
                <a:cubicBezTo>
                  <a:pt x="10178857" y="10428740"/>
                  <a:pt x="10176913" y="10432286"/>
                  <a:pt x="10176647" y="10435831"/>
                </a:cubicBezTo>
                <a:cubicBezTo>
                  <a:pt x="10175922" y="10444826"/>
                  <a:pt x="10182554" y="10450696"/>
                  <a:pt x="10190672" y="10452260"/>
                </a:cubicBezTo>
                <a:cubicBezTo>
                  <a:pt x="10200008" y="10454051"/>
                  <a:pt x="10209079" y="10450887"/>
                  <a:pt x="10216395" y="10445094"/>
                </a:cubicBezTo>
                <a:cubicBezTo>
                  <a:pt x="10219673" y="10442539"/>
                  <a:pt x="10221464" y="10438384"/>
                  <a:pt x="10221730" y="10434192"/>
                </a:cubicBezTo>
                <a:cubicBezTo>
                  <a:pt x="10221998" y="10433162"/>
                  <a:pt x="10222416" y="10432248"/>
                  <a:pt x="10222493" y="10431066"/>
                </a:cubicBezTo>
                <a:cubicBezTo>
                  <a:pt x="10222874" y="10421079"/>
                  <a:pt x="10214947" y="10417190"/>
                  <a:pt x="10207211" y="10418334"/>
                </a:cubicBezTo>
                <a:cubicBezTo>
                  <a:pt x="10203629" y="10418181"/>
                  <a:pt x="10200008" y="10419135"/>
                  <a:pt x="10196845" y="10421613"/>
                </a:cubicBezTo>
                <a:cubicBezTo>
                  <a:pt x="10196464" y="10421879"/>
                  <a:pt x="10196464" y="10421918"/>
                  <a:pt x="10196236" y="10422070"/>
                </a:cubicBezTo>
                <a:cubicBezTo>
                  <a:pt x="10196083" y="10422146"/>
                  <a:pt x="10196045" y="10422146"/>
                  <a:pt x="10195968" y="10422184"/>
                </a:cubicBezTo>
                <a:cubicBezTo>
                  <a:pt x="10195968" y="10422184"/>
                  <a:pt x="10195968" y="10422184"/>
                  <a:pt x="10195968" y="10422184"/>
                </a:cubicBezTo>
                <a:cubicBezTo>
                  <a:pt x="10195016" y="10422107"/>
                  <a:pt x="10194063" y="10421955"/>
                  <a:pt x="10193111" y="10421727"/>
                </a:cubicBezTo>
                <a:cubicBezTo>
                  <a:pt x="10192995" y="10421727"/>
                  <a:pt x="10192881" y="10421765"/>
                  <a:pt x="10192767" y="10421727"/>
                </a:cubicBezTo>
                <a:cubicBezTo>
                  <a:pt x="10193072" y="10421422"/>
                  <a:pt x="10193529" y="10421270"/>
                  <a:pt x="10193758" y="10420927"/>
                </a:cubicBezTo>
                <a:cubicBezTo>
                  <a:pt x="10199132" y="10413912"/>
                  <a:pt x="10197570" y="10406251"/>
                  <a:pt x="10191967" y="10400190"/>
                </a:cubicBezTo>
                <a:cubicBezTo>
                  <a:pt x="10189870" y="10398094"/>
                  <a:pt x="10187775" y="10395844"/>
                  <a:pt x="10185679" y="10393557"/>
                </a:cubicBezTo>
                <a:close/>
                <a:moveTo>
                  <a:pt x="10153705" y="10353114"/>
                </a:moveTo>
                <a:cubicBezTo>
                  <a:pt x="10145969" y="10357726"/>
                  <a:pt x="10144178" y="10365846"/>
                  <a:pt x="10147417" y="10373812"/>
                </a:cubicBezTo>
                <a:lnTo>
                  <a:pt x="10150008" y="10380102"/>
                </a:lnTo>
                <a:cubicBezTo>
                  <a:pt x="10153057" y="10387497"/>
                  <a:pt x="10164071" y="10390317"/>
                  <a:pt x="10170702" y="10386391"/>
                </a:cubicBezTo>
                <a:cubicBezTo>
                  <a:pt x="10178438" y="10381779"/>
                  <a:pt x="10180229" y="10373659"/>
                  <a:pt x="10176990" y="10365693"/>
                </a:cubicBezTo>
                <a:lnTo>
                  <a:pt x="10174436" y="10359403"/>
                </a:lnTo>
                <a:cubicBezTo>
                  <a:pt x="10171349" y="10351970"/>
                  <a:pt x="10160336" y="10349188"/>
                  <a:pt x="10153705" y="10353114"/>
                </a:cubicBezTo>
                <a:close/>
                <a:moveTo>
                  <a:pt x="10138232" y="10332492"/>
                </a:moveTo>
                <a:cubicBezTo>
                  <a:pt x="10137928" y="10340421"/>
                  <a:pt x="10145969" y="10346901"/>
                  <a:pt x="10153476" y="10346634"/>
                </a:cubicBezTo>
                <a:cubicBezTo>
                  <a:pt x="10161936" y="10346329"/>
                  <a:pt x="10167310" y="10339353"/>
                  <a:pt x="10167615" y="10331387"/>
                </a:cubicBezTo>
                <a:lnTo>
                  <a:pt x="10167881" y="10324868"/>
                </a:lnTo>
                <a:cubicBezTo>
                  <a:pt x="10168186" y="10316940"/>
                  <a:pt x="10160145" y="10310460"/>
                  <a:pt x="10152638" y="10310726"/>
                </a:cubicBezTo>
                <a:cubicBezTo>
                  <a:pt x="10144178" y="10311032"/>
                  <a:pt x="10138804" y="10318007"/>
                  <a:pt x="10138499" y="10325974"/>
                </a:cubicBezTo>
                <a:lnTo>
                  <a:pt x="10138232" y="10332492"/>
                </a:lnTo>
                <a:close/>
                <a:moveTo>
                  <a:pt x="10102866" y="10373431"/>
                </a:moveTo>
                <a:cubicBezTo>
                  <a:pt x="10098141" y="10379454"/>
                  <a:pt x="10098522" y="10390431"/>
                  <a:pt x="10105534" y="10394891"/>
                </a:cubicBezTo>
                <a:cubicBezTo>
                  <a:pt x="10112355" y="10399237"/>
                  <a:pt x="10120092" y="10401905"/>
                  <a:pt x="10128096" y="10398856"/>
                </a:cubicBezTo>
                <a:cubicBezTo>
                  <a:pt x="10135374" y="10396035"/>
                  <a:pt x="10139794" y="10390241"/>
                  <a:pt x="10143263" y="10383570"/>
                </a:cubicBezTo>
                <a:cubicBezTo>
                  <a:pt x="10147035" y="10376214"/>
                  <a:pt x="10142387" y="10366570"/>
                  <a:pt x="10135183" y="10363520"/>
                </a:cubicBezTo>
                <a:cubicBezTo>
                  <a:pt x="10128553" y="10360699"/>
                  <a:pt x="10121960" y="10363177"/>
                  <a:pt x="10117691" y="10368171"/>
                </a:cubicBezTo>
                <a:cubicBezTo>
                  <a:pt x="10112241" y="10367065"/>
                  <a:pt x="10106677" y="10368551"/>
                  <a:pt x="10102866" y="10373431"/>
                </a:cubicBezTo>
                <a:close/>
                <a:moveTo>
                  <a:pt x="10022493" y="10261364"/>
                </a:moveTo>
                <a:cubicBezTo>
                  <a:pt x="10027867" y="10267081"/>
                  <a:pt x="10038422" y="10268111"/>
                  <a:pt x="10044101" y="10262050"/>
                </a:cubicBezTo>
                <a:lnTo>
                  <a:pt x="10048751" y="10257095"/>
                </a:lnTo>
                <a:cubicBezTo>
                  <a:pt x="10054391" y="10251071"/>
                  <a:pt x="10055343" y="10241771"/>
                  <a:pt x="10049436" y="10235481"/>
                </a:cubicBezTo>
                <a:cubicBezTo>
                  <a:pt x="10044063" y="10229764"/>
                  <a:pt x="10033506" y="10228734"/>
                  <a:pt x="10027828" y="10234796"/>
                </a:cubicBezTo>
                <a:lnTo>
                  <a:pt x="10023179" y="10239750"/>
                </a:lnTo>
                <a:cubicBezTo>
                  <a:pt x="10017539" y="10245774"/>
                  <a:pt x="10016586" y="10255074"/>
                  <a:pt x="10022493" y="10261364"/>
                </a:cubicBezTo>
                <a:close/>
                <a:moveTo>
                  <a:pt x="10001647" y="10328032"/>
                </a:moveTo>
                <a:cubicBezTo>
                  <a:pt x="9993378" y="10328299"/>
                  <a:pt x="9987089" y="10336761"/>
                  <a:pt x="9987814" y="10344652"/>
                </a:cubicBezTo>
                <a:cubicBezTo>
                  <a:pt x="9988575" y="10353114"/>
                  <a:pt x="9995816" y="10358412"/>
                  <a:pt x="10003858" y="10358412"/>
                </a:cubicBezTo>
                <a:cubicBezTo>
                  <a:pt x="10002562" y="10362682"/>
                  <a:pt x="10002219" y="10367294"/>
                  <a:pt x="10003248" y="10372250"/>
                </a:cubicBezTo>
                <a:cubicBezTo>
                  <a:pt x="10004887" y="10380063"/>
                  <a:pt x="10009764" y="10385705"/>
                  <a:pt x="10015976" y="10389212"/>
                </a:cubicBezTo>
                <a:cubicBezTo>
                  <a:pt x="10015747" y="10391423"/>
                  <a:pt x="10016015" y="10393710"/>
                  <a:pt x="10016929" y="10395921"/>
                </a:cubicBezTo>
                <a:lnTo>
                  <a:pt x="10019520" y="10402211"/>
                </a:lnTo>
                <a:cubicBezTo>
                  <a:pt x="10020244" y="10403925"/>
                  <a:pt x="10021274" y="10405489"/>
                  <a:pt x="10022569" y="10406860"/>
                </a:cubicBezTo>
                <a:cubicBezTo>
                  <a:pt x="10017767" y="10403811"/>
                  <a:pt x="10010755" y="10403697"/>
                  <a:pt x="10006182" y="10406328"/>
                </a:cubicBezTo>
                <a:cubicBezTo>
                  <a:pt x="10005382" y="10406785"/>
                  <a:pt x="10005001" y="10407433"/>
                  <a:pt x="10004353" y="10407928"/>
                </a:cubicBezTo>
                <a:cubicBezTo>
                  <a:pt x="10000008" y="10405298"/>
                  <a:pt x="9994940" y="10404573"/>
                  <a:pt x="9990481" y="10406289"/>
                </a:cubicBezTo>
                <a:cubicBezTo>
                  <a:pt x="9986212" y="10404917"/>
                  <a:pt x="9981601" y="10405260"/>
                  <a:pt x="9977409" y="10408385"/>
                </a:cubicBezTo>
                <a:cubicBezTo>
                  <a:pt x="9975694" y="10409643"/>
                  <a:pt x="9974323" y="10411511"/>
                  <a:pt x="9973255" y="10413569"/>
                </a:cubicBezTo>
                <a:cubicBezTo>
                  <a:pt x="9972036" y="10413607"/>
                  <a:pt x="9970816" y="10413493"/>
                  <a:pt x="9969596" y="10413989"/>
                </a:cubicBezTo>
                <a:lnTo>
                  <a:pt x="9963309" y="10416581"/>
                </a:lnTo>
                <a:cubicBezTo>
                  <a:pt x="9955687" y="10419706"/>
                  <a:pt x="9950161" y="10426606"/>
                  <a:pt x="9952486" y="10435297"/>
                </a:cubicBezTo>
                <a:cubicBezTo>
                  <a:pt x="9954391" y="10442464"/>
                  <a:pt x="9963537" y="10449286"/>
                  <a:pt x="9971198" y="10446122"/>
                </a:cubicBezTo>
                <a:lnTo>
                  <a:pt x="9977485" y="10443569"/>
                </a:lnTo>
                <a:cubicBezTo>
                  <a:pt x="9980687" y="10442234"/>
                  <a:pt x="9983316" y="10440177"/>
                  <a:pt x="9985336" y="10437699"/>
                </a:cubicBezTo>
                <a:cubicBezTo>
                  <a:pt x="9987623" y="10438499"/>
                  <a:pt x="9990062" y="10439032"/>
                  <a:pt x="9992767" y="10438727"/>
                </a:cubicBezTo>
                <a:cubicBezTo>
                  <a:pt x="9996921" y="10438270"/>
                  <a:pt x="10000351" y="10436365"/>
                  <a:pt x="10003476" y="10433925"/>
                </a:cubicBezTo>
                <a:cubicBezTo>
                  <a:pt x="10006869" y="10441167"/>
                  <a:pt x="10017692" y="10442768"/>
                  <a:pt x="10024056" y="10439147"/>
                </a:cubicBezTo>
                <a:cubicBezTo>
                  <a:pt x="10027104" y="10437393"/>
                  <a:pt x="10028858" y="10434916"/>
                  <a:pt x="10029963" y="10432209"/>
                </a:cubicBezTo>
                <a:cubicBezTo>
                  <a:pt x="10029924" y="10432628"/>
                  <a:pt x="10029696" y="10432934"/>
                  <a:pt x="10029696" y="10433314"/>
                </a:cubicBezTo>
                <a:cubicBezTo>
                  <a:pt x="10029543" y="10437240"/>
                  <a:pt x="10030877" y="10440061"/>
                  <a:pt x="10032783" y="10442158"/>
                </a:cubicBezTo>
                <a:cubicBezTo>
                  <a:pt x="10029315" y="10455385"/>
                  <a:pt x="10046807" y="10469146"/>
                  <a:pt x="10058279" y="10456872"/>
                </a:cubicBezTo>
                <a:lnTo>
                  <a:pt x="10061136" y="10453785"/>
                </a:lnTo>
                <a:cubicBezTo>
                  <a:pt x="10068339" y="10446085"/>
                  <a:pt x="10065290" y="10436555"/>
                  <a:pt x="10058964" y="10431409"/>
                </a:cubicBezTo>
                <a:cubicBezTo>
                  <a:pt x="10058964" y="10431332"/>
                  <a:pt x="10059002" y="10431257"/>
                  <a:pt x="10059002" y="10431180"/>
                </a:cubicBezTo>
                <a:cubicBezTo>
                  <a:pt x="10059650" y="10414485"/>
                  <a:pt x="10036899" y="10414371"/>
                  <a:pt x="10031067" y="10427445"/>
                </a:cubicBezTo>
                <a:cubicBezTo>
                  <a:pt x="10031258" y="10424396"/>
                  <a:pt x="10030877" y="10421232"/>
                  <a:pt x="10029620" y="10418181"/>
                </a:cubicBezTo>
                <a:lnTo>
                  <a:pt x="10027028" y="10411893"/>
                </a:lnTo>
                <a:cubicBezTo>
                  <a:pt x="10026647" y="10410939"/>
                  <a:pt x="10026113" y="10410063"/>
                  <a:pt x="10025504" y="10409300"/>
                </a:cubicBezTo>
                <a:cubicBezTo>
                  <a:pt x="10029506" y="10411968"/>
                  <a:pt x="10034650" y="10412959"/>
                  <a:pt x="10039299" y="10410902"/>
                </a:cubicBezTo>
                <a:cubicBezTo>
                  <a:pt x="10046463" y="10407738"/>
                  <a:pt x="10050885" y="10399695"/>
                  <a:pt x="10048293" y="10391995"/>
                </a:cubicBezTo>
                <a:cubicBezTo>
                  <a:pt x="10049551" y="10391384"/>
                  <a:pt x="10050695" y="10390547"/>
                  <a:pt x="10051761" y="10389556"/>
                </a:cubicBezTo>
                <a:cubicBezTo>
                  <a:pt x="10053820" y="10396798"/>
                  <a:pt x="10060222" y="10402211"/>
                  <a:pt x="10069177" y="10398513"/>
                </a:cubicBezTo>
                <a:cubicBezTo>
                  <a:pt x="10074665" y="10396264"/>
                  <a:pt x="10077523" y="10391995"/>
                  <a:pt x="10078629" y="10387383"/>
                </a:cubicBezTo>
                <a:cubicBezTo>
                  <a:pt x="10081182" y="10388831"/>
                  <a:pt x="10083964" y="10389822"/>
                  <a:pt x="10086707" y="10389670"/>
                </a:cubicBezTo>
                <a:cubicBezTo>
                  <a:pt x="10095282" y="10389174"/>
                  <a:pt x="10100198" y="10382122"/>
                  <a:pt x="10100541" y="10374155"/>
                </a:cubicBezTo>
                <a:lnTo>
                  <a:pt x="10100809" y="10367637"/>
                </a:lnTo>
                <a:cubicBezTo>
                  <a:pt x="10100961" y="10363520"/>
                  <a:pt x="10098750" y="10359899"/>
                  <a:pt x="10095587" y="10357346"/>
                </a:cubicBezTo>
                <a:cubicBezTo>
                  <a:pt x="10095511" y="10357116"/>
                  <a:pt x="10095473" y="10356850"/>
                  <a:pt x="10095435" y="10356583"/>
                </a:cubicBezTo>
                <a:cubicBezTo>
                  <a:pt x="10096350" y="10354525"/>
                  <a:pt x="10097188" y="10352466"/>
                  <a:pt x="10097912" y="10350331"/>
                </a:cubicBezTo>
                <a:cubicBezTo>
                  <a:pt x="10098789" y="10347664"/>
                  <a:pt x="10098789" y="10344652"/>
                  <a:pt x="10098179" y="10341793"/>
                </a:cubicBezTo>
                <a:cubicBezTo>
                  <a:pt x="10099170" y="10340001"/>
                  <a:pt x="10099818" y="10338134"/>
                  <a:pt x="10099780" y="10336266"/>
                </a:cubicBezTo>
                <a:cubicBezTo>
                  <a:pt x="10099589" y="10329976"/>
                  <a:pt x="10099093" y="10324373"/>
                  <a:pt x="10095587" y="10318960"/>
                </a:cubicBezTo>
                <a:cubicBezTo>
                  <a:pt x="10095244" y="10318464"/>
                  <a:pt x="10094825" y="10318198"/>
                  <a:pt x="10094482" y="10317741"/>
                </a:cubicBezTo>
                <a:cubicBezTo>
                  <a:pt x="10099780" y="10309735"/>
                  <a:pt x="10098255" y="10297004"/>
                  <a:pt x="10086136" y="10294297"/>
                </a:cubicBezTo>
                <a:cubicBezTo>
                  <a:pt x="10077981" y="10292469"/>
                  <a:pt x="10072150" y="10296852"/>
                  <a:pt x="10069406" y="10302722"/>
                </a:cubicBezTo>
                <a:cubicBezTo>
                  <a:pt x="10066091" y="10303979"/>
                  <a:pt x="10062966" y="10306229"/>
                  <a:pt x="10061022" y="10309355"/>
                </a:cubicBezTo>
                <a:cubicBezTo>
                  <a:pt x="10059879" y="10309469"/>
                  <a:pt x="10058736" y="10309888"/>
                  <a:pt x="10057630" y="10310193"/>
                </a:cubicBezTo>
                <a:cubicBezTo>
                  <a:pt x="10055801" y="10307296"/>
                  <a:pt x="10053361" y="10304970"/>
                  <a:pt x="10050122" y="10303865"/>
                </a:cubicBezTo>
                <a:cubicBezTo>
                  <a:pt x="10058850" y="10299634"/>
                  <a:pt x="10064033" y="10286254"/>
                  <a:pt x="10054543" y="10277336"/>
                </a:cubicBezTo>
                <a:cubicBezTo>
                  <a:pt x="10040215" y="10263917"/>
                  <a:pt x="10021388" y="10288009"/>
                  <a:pt x="10035679" y="10301426"/>
                </a:cubicBezTo>
                <a:cubicBezTo>
                  <a:pt x="10037127" y="10302760"/>
                  <a:pt x="10038613" y="10303484"/>
                  <a:pt x="10040099" y="10304133"/>
                </a:cubicBezTo>
                <a:cubicBezTo>
                  <a:pt x="10040024" y="10304170"/>
                  <a:pt x="10039985" y="10304133"/>
                  <a:pt x="10039909" y="10304133"/>
                </a:cubicBezTo>
                <a:cubicBezTo>
                  <a:pt x="10030458" y="10308020"/>
                  <a:pt x="10029390" y="10317321"/>
                  <a:pt x="10032745" y="10324488"/>
                </a:cubicBezTo>
                <a:cubicBezTo>
                  <a:pt x="10032631" y="10325745"/>
                  <a:pt x="10032745" y="10326927"/>
                  <a:pt x="10032897" y="10328185"/>
                </a:cubicBezTo>
                <a:cubicBezTo>
                  <a:pt x="10028933" y="10325974"/>
                  <a:pt x="10024170" y="10325288"/>
                  <a:pt x="10019483" y="10327232"/>
                </a:cubicBezTo>
                <a:lnTo>
                  <a:pt x="10016701" y="10328375"/>
                </a:lnTo>
                <a:cubicBezTo>
                  <a:pt x="10014985" y="10327880"/>
                  <a:pt x="10013156" y="10327575"/>
                  <a:pt x="10011326" y="10327614"/>
                </a:cubicBezTo>
                <a:cubicBezTo>
                  <a:pt x="10008049" y="10327803"/>
                  <a:pt x="10004848" y="10327918"/>
                  <a:pt x="10001647" y="10328032"/>
                </a:cubicBezTo>
                <a:close/>
                <a:moveTo>
                  <a:pt x="9975771" y="10392834"/>
                </a:moveTo>
                <a:lnTo>
                  <a:pt x="9980725" y="10397483"/>
                </a:lnTo>
                <a:cubicBezTo>
                  <a:pt x="9986746" y="10403125"/>
                  <a:pt x="9997417" y="10400877"/>
                  <a:pt x="10002180" y="10394816"/>
                </a:cubicBezTo>
                <a:cubicBezTo>
                  <a:pt x="10007630" y="10387801"/>
                  <a:pt x="10005572" y="10378997"/>
                  <a:pt x="9999512" y="10373355"/>
                </a:cubicBezTo>
                <a:lnTo>
                  <a:pt x="9994558" y="10368705"/>
                </a:lnTo>
                <a:cubicBezTo>
                  <a:pt x="9988537" y="10363063"/>
                  <a:pt x="9977866" y="10365273"/>
                  <a:pt x="9973103" y="10371372"/>
                </a:cubicBezTo>
                <a:cubicBezTo>
                  <a:pt x="9967653" y="10378387"/>
                  <a:pt x="9969711" y="10387192"/>
                  <a:pt x="9975771" y="10392834"/>
                </a:cubicBezTo>
                <a:close/>
                <a:moveTo>
                  <a:pt x="9944216" y="10299634"/>
                </a:moveTo>
                <a:cubicBezTo>
                  <a:pt x="9948903" y="10304018"/>
                  <a:pt x="9953857" y="10304056"/>
                  <a:pt x="9958050" y="10301998"/>
                </a:cubicBezTo>
                <a:cubicBezTo>
                  <a:pt x="9957668" y="10304322"/>
                  <a:pt x="9957630" y="10306648"/>
                  <a:pt x="9958468" y="10308973"/>
                </a:cubicBezTo>
                <a:cubicBezTo>
                  <a:pt x="9961327" y="10316673"/>
                  <a:pt x="9969596" y="10321590"/>
                  <a:pt x="9977714" y="10318846"/>
                </a:cubicBezTo>
                <a:cubicBezTo>
                  <a:pt x="9978019" y="10318732"/>
                  <a:pt x="9978286" y="10318655"/>
                  <a:pt x="9978591" y="10318541"/>
                </a:cubicBezTo>
                <a:cubicBezTo>
                  <a:pt x="9982782" y="10319913"/>
                  <a:pt x="9987394" y="10319685"/>
                  <a:pt x="9991014" y="10316750"/>
                </a:cubicBezTo>
                <a:cubicBezTo>
                  <a:pt x="9995701" y="10312938"/>
                  <a:pt x="9999703" y="10309012"/>
                  <a:pt x="10000123" y="10302608"/>
                </a:cubicBezTo>
                <a:cubicBezTo>
                  <a:pt x="10000465" y="10297652"/>
                  <a:pt x="9998369" y="10293345"/>
                  <a:pt x="9995016" y="10290296"/>
                </a:cubicBezTo>
                <a:lnTo>
                  <a:pt x="9995816" y="10284654"/>
                </a:lnTo>
                <a:cubicBezTo>
                  <a:pt x="9996883" y="10277259"/>
                  <a:pt x="9992158" y="10269407"/>
                  <a:pt x="9984726" y="10267577"/>
                </a:cubicBezTo>
                <a:cubicBezTo>
                  <a:pt x="9987660" y="10265785"/>
                  <a:pt x="9990062" y="10262926"/>
                  <a:pt x="9991091" y="10258505"/>
                </a:cubicBezTo>
                <a:lnTo>
                  <a:pt x="9992005" y="10254426"/>
                </a:lnTo>
                <a:cubicBezTo>
                  <a:pt x="9996312" y="10235215"/>
                  <a:pt x="9966624" y="10227896"/>
                  <a:pt x="9962318" y="10247145"/>
                </a:cubicBezTo>
                <a:lnTo>
                  <a:pt x="9961403" y="10251262"/>
                </a:lnTo>
                <a:cubicBezTo>
                  <a:pt x="9959231" y="10260868"/>
                  <a:pt x="9965595" y="10267500"/>
                  <a:pt x="9973027" y="10269330"/>
                </a:cubicBezTo>
                <a:cubicBezTo>
                  <a:pt x="9969253" y="10271465"/>
                  <a:pt x="9966357" y="10274933"/>
                  <a:pt x="9965671" y="10279623"/>
                </a:cubicBezTo>
                <a:lnTo>
                  <a:pt x="9965634" y="10279889"/>
                </a:lnTo>
                <a:cubicBezTo>
                  <a:pt x="9964795" y="10278136"/>
                  <a:pt x="9963689" y="10276420"/>
                  <a:pt x="9962051" y="10274895"/>
                </a:cubicBezTo>
                <a:cubicBezTo>
                  <a:pt x="9947684" y="10261364"/>
                  <a:pt x="9930039" y="10286370"/>
                  <a:pt x="9944216" y="10299634"/>
                </a:cubicBezTo>
                <a:close/>
                <a:moveTo>
                  <a:pt x="9892767" y="10361424"/>
                </a:moveTo>
                <a:cubicBezTo>
                  <a:pt x="9895892" y="10366760"/>
                  <a:pt x="9901076" y="10368742"/>
                  <a:pt x="9906411" y="10368476"/>
                </a:cubicBezTo>
                <a:cubicBezTo>
                  <a:pt x="9905115" y="10370496"/>
                  <a:pt x="9904086" y="10372745"/>
                  <a:pt x="9903933" y="10375489"/>
                </a:cubicBezTo>
                <a:cubicBezTo>
                  <a:pt x="9903552" y="10383152"/>
                  <a:pt x="9910108" y="10391918"/>
                  <a:pt x="9918415" y="10391538"/>
                </a:cubicBezTo>
                <a:cubicBezTo>
                  <a:pt x="9926495" y="10391195"/>
                  <a:pt x="9934384" y="10388945"/>
                  <a:pt x="9939147" y="10381855"/>
                </a:cubicBezTo>
                <a:cubicBezTo>
                  <a:pt x="9943530" y="10375375"/>
                  <a:pt x="9943834" y="10368094"/>
                  <a:pt x="9942805" y="10360624"/>
                </a:cubicBezTo>
                <a:cubicBezTo>
                  <a:pt x="9942768" y="10360165"/>
                  <a:pt x="9942425" y="10359861"/>
                  <a:pt x="9942348" y="10359442"/>
                </a:cubicBezTo>
                <a:cubicBezTo>
                  <a:pt x="9945016" y="10360165"/>
                  <a:pt x="9947912" y="10360281"/>
                  <a:pt x="9951228" y="10358946"/>
                </a:cubicBezTo>
                <a:cubicBezTo>
                  <a:pt x="9969368" y="10351513"/>
                  <a:pt x="9959459" y="10322581"/>
                  <a:pt x="9941205" y="10330053"/>
                </a:cubicBezTo>
                <a:cubicBezTo>
                  <a:pt x="9932363" y="10333674"/>
                  <a:pt x="9930268" y="10342441"/>
                  <a:pt x="9932477" y="10349569"/>
                </a:cubicBezTo>
                <a:cubicBezTo>
                  <a:pt x="9931411" y="10349226"/>
                  <a:pt x="9930420" y="10348960"/>
                  <a:pt x="9929352" y="10348807"/>
                </a:cubicBezTo>
                <a:cubicBezTo>
                  <a:pt x="9929695" y="10347892"/>
                  <a:pt x="9930382" y="10347168"/>
                  <a:pt x="9930686" y="10346253"/>
                </a:cubicBezTo>
                <a:cubicBezTo>
                  <a:pt x="9933011" y="10338591"/>
                  <a:pt x="9927866" y="10329253"/>
                  <a:pt x="9919977" y="10327461"/>
                </a:cubicBezTo>
                <a:cubicBezTo>
                  <a:pt x="9911708" y="10325593"/>
                  <a:pt x="9903706" y="10329976"/>
                  <a:pt x="9901190" y="10338171"/>
                </a:cubicBezTo>
                <a:cubicBezTo>
                  <a:pt x="9901038" y="10338630"/>
                  <a:pt x="9901038" y="10338667"/>
                  <a:pt x="9900961" y="10338896"/>
                </a:cubicBezTo>
                <a:cubicBezTo>
                  <a:pt x="9900885" y="10339010"/>
                  <a:pt x="9900847" y="10339048"/>
                  <a:pt x="9900808" y="10339162"/>
                </a:cubicBezTo>
                <a:lnTo>
                  <a:pt x="9900808" y="10339162"/>
                </a:lnTo>
                <a:cubicBezTo>
                  <a:pt x="9899970" y="10339658"/>
                  <a:pt x="9899131" y="10340078"/>
                  <a:pt x="9898217" y="10340458"/>
                </a:cubicBezTo>
                <a:cubicBezTo>
                  <a:pt x="9890672" y="10343852"/>
                  <a:pt x="9888919" y="10354868"/>
                  <a:pt x="9892767" y="10361424"/>
                </a:cubicBezTo>
                <a:close/>
                <a:moveTo>
                  <a:pt x="9819635" y="10377396"/>
                </a:moveTo>
                <a:cubicBezTo>
                  <a:pt x="9815405" y="10382923"/>
                  <a:pt x="9814375" y="10390736"/>
                  <a:pt x="9820930" y="10396912"/>
                </a:cubicBezTo>
                <a:cubicBezTo>
                  <a:pt x="9825389" y="10401105"/>
                  <a:pt x="9830458" y="10401600"/>
                  <a:pt x="9834993" y="10400229"/>
                </a:cubicBezTo>
                <a:cubicBezTo>
                  <a:pt x="9837546" y="10406632"/>
                  <a:pt x="9843682" y="10411245"/>
                  <a:pt x="9852180" y="10408271"/>
                </a:cubicBezTo>
                <a:cubicBezTo>
                  <a:pt x="9862128" y="10404841"/>
                  <a:pt x="9874056" y="10402630"/>
                  <a:pt x="9881640" y="10394777"/>
                </a:cubicBezTo>
                <a:cubicBezTo>
                  <a:pt x="9882630" y="10393710"/>
                  <a:pt x="9883469" y="10392604"/>
                  <a:pt x="9884269" y="10391499"/>
                </a:cubicBezTo>
                <a:lnTo>
                  <a:pt x="9887851" y="10388831"/>
                </a:lnTo>
                <a:cubicBezTo>
                  <a:pt x="9894483" y="10383875"/>
                  <a:pt x="9894674" y="10373279"/>
                  <a:pt x="9889567" y="10367294"/>
                </a:cubicBezTo>
                <a:cubicBezTo>
                  <a:pt x="9889147" y="10366798"/>
                  <a:pt x="9888690" y="10366455"/>
                  <a:pt x="9888233" y="10366036"/>
                </a:cubicBezTo>
                <a:cubicBezTo>
                  <a:pt x="9887813" y="10363825"/>
                  <a:pt x="9887317" y="10361652"/>
                  <a:pt x="9886670" y="10359480"/>
                </a:cubicBezTo>
                <a:cubicBezTo>
                  <a:pt x="9885869" y="10356773"/>
                  <a:pt x="9884155" y="10354334"/>
                  <a:pt x="9881983" y="10352313"/>
                </a:cubicBezTo>
                <a:cubicBezTo>
                  <a:pt x="9881754" y="10350255"/>
                  <a:pt x="9881220" y="10348349"/>
                  <a:pt x="9880115" y="10346862"/>
                </a:cubicBezTo>
                <a:cubicBezTo>
                  <a:pt x="9876342" y="10341793"/>
                  <a:pt x="9872760" y="10337486"/>
                  <a:pt x="9866739" y="10335084"/>
                </a:cubicBezTo>
                <a:cubicBezTo>
                  <a:pt x="9864109" y="10334017"/>
                  <a:pt x="9862089" y="10333522"/>
                  <a:pt x="9859155" y="10333369"/>
                </a:cubicBezTo>
                <a:cubicBezTo>
                  <a:pt x="9870130" y="10331997"/>
                  <a:pt x="9878553" y="10315949"/>
                  <a:pt x="9867692" y="10305809"/>
                </a:cubicBezTo>
                <a:cubicBezTo>
                  <a:pt x="9866548" y="10304742"/>
                  <a:pt x="9865328" y="10304247"/>
                  <a:pt x="9864109" y="10303637"/>
                </a:cubicBezTo>
                <a:cubicBezTo>
                  <a:pt x="9873522" y="10296395"/>
                  <a:pt x="9873826" y="10278860"/>
                  <a:pt x="9859040" y="10276725"/>
                </a:cubicBezTo>
                <a:cubicBezTo>
                  <a:pt x="9840786" y="10274133"/>
                  <a:pt x="9834078" y="10300130"/>
                  <a:pt x="9849551" y="10305543"/>
                </a:cubicBezTo>
                <a:cubicBezTo>
                  <a:pt x="9843073" y="10311108"/>
                  <a:pt x="9840214" y="10321933"/>
                  <a:pt x="9848332" y="10329519"/>
                </a:cubicBezTo>
                <a:cubicBezTo>
                  <a:pt x="9849094" y="10330244"/>
                  <a:pt x="9849856" y="10330433"/>
                  <a:pt x="9850618" y="10330929"/>
                </a:cubicBezTo>
                <a:cubicBezTo>
                  <a:pt x="9845930" y="10329976"/>
                  <a:pt x="9841091" y="10330776"/>
                  <a:pt x="9837241" y="10334627"/>
                </a:cubicBezTo>
                <a:cubicBezTo>
                  <a:pt x="9834230" y="10337639"/>
                  <a:pt x="9832630" y="10342441"/>
                  <a:pt x="9832859" y="10347016"/>
                </a:cubicBezTo>
                <a:cubicBezTo>
                  <a:pt x="9831411" y="10348273"/>
                  <a:pt x="9830230" y="10349760"/>
                  <a:pt x="9829010" y="10351475"/>
                </a:cubicBezTo>
                <a:cubicBezTo>
                  <a:pt x="9828514" y="10352009"/>
                  <a:pt x="9828057" y="10352542"/>
                  <a:pt x="9827523" y="10353038"/>
                </a:cubicBezTo>
                <a:cubicBezTo>
                  <a:pt x="9825275" y="10354753"/>
                  <a:pt x="9823218" y="10356812"/>
                  <a:pt x="9820969" y="10358565"/>
                </a:cubicBezTo>
                <a:cubicBezTo>
                  <a:pt x="9814491" y="10363711"/>
                  <a:pt x="9815405" y="10371602"/>
                  <a:pt x="9819635" y="10377396"/>
                </a:cubicBezTo>
                <a:close/>
                <a:moveTo>
                  <a:pt x="9807173" y="10407165"/>
                </a:moveTo>
                <a:cubicBezTo>
                  <a:pt x="9802561" y="10412769"/>
                  <a:pt x="9802486" y="10423519"/>
                  <a:pt x="9809193" y="10427863"/>
                </a:cubicBezTo>
                <a:lnTo>
                  <a:pt x="9816929" y="10432934"/>
                </a:lnTo>
                <a:cubicBezTo>
                  <a:pt x="9823598" y="10437279"/>
                  <a:pt x="9832211" y="10437508"/>
                  <a:pt x="9837623" y="10430913"/>
                </a:cubicBezTo>
                <a:cubicBezTo>
                  <a:pt x="9842234" y="10425310"/>
                  <a:pt x="9842310" y="10414560"/>
                  <a:pt x="9835603" y="10410215"/>
                </a:cubicBezTo>
                <a:lnTo>
                  <a:pt x="9827866" y="10405146"/>
                </a:lnTo>
                <a:cubicBezTo>
                  <a:pt x="9821236" y="10400838"/>
                  <a:pt x="9812623" y="10400572"/>
                  <a:pt x="9807173" y="10407165"/>
                </a:cubicBezTo>
                <a:close/>
                <a:moveTo>
                  <a:pt x="9762090" y="10311603"/>
                </a:moveTo>
                <a:cubicBezTo>
                  <a:pt x="9760984" y="10319227"/>
                  <a:pt x="9765024" y="10326622"/>
                  <a:pt x="9772417" y="10329062"/>
                </a:cubicBezTo>
                <a:cubicBezTo>
                  <a:pt x="9771617" y="10331006"/>
                  <a:pt x="9771197" y="10333102"/>
                  <a:pt x="9771311" y="10335275"/>
                </a:cubicBezTo>
                <a:cubicBezTo>
                  <a:pt x="9771731" y="10343661"/>
                  <a:pt x="9779048" y="10350065"/>
                  <a:pt x="9787356" y="10349760"/>
                </a:cubicBezTo>
                <a:cubicBezTo>
                  <a:pt x="9790557" y="10349683"/>
                  <a:pt x="9793759" y="10349569"/>
                  <a:pt x="9796959" y="10349455"/>
                </a:cubicBezTo>
                <a:cubicBezTo>
                  <a:pt x="9805229" y="10349188"/>
                  <a:pt x="9811861" y="10341565"/>
                  <a:pt x="9811479" y="10333407"/>
                </a:cubicBezTo>
                <a:cubicBezTo>
                  <a:pt x="9811061" y="10325021"/>
                  <a:pt x="9803705" y="10318617"/>
                  <a:pt x="9795436" y="10318923"/>
                </a:cubicBezTo>
                <a:cubicBezTo>
                  <a:pt x="9794140" y="10318960"/>
                  <a:pt x="9792843" y="10318998"/>
                  <a:pt x="9791586" y="10319037"/>
                </a:cubicBezTo>
                <a:cubicBezTo>
                  <a:pt x="9791700" y="10318617"/>
                  <a:pt x="9792006" y="10318274"/>
                  <a:pt x="9792043" y="10317855"/>
                </a:cubicBezTo>
                <a:lnTo>
                  <a:pt x="9792996" y="10311146"/>
                </a:lnTo>
                <a:cubicBezTo>
                  <a:pt x="9794177" y="10302988"/>
                  <a:pt x="9789643" y="10294831"/>
                  <a:pt x="9781182" y="10293040"/>
                </a:cubicBezTo>
                <a:cubicBezTo>
                  <a:pt x="9773484" y="10291439"/>
                  <a:pt x="9764261" y="10296661"/>
                  <a:pt x="9763081" y="10304856"/>
                </a:cubicBezTo>
                <a:lnTo>
                  <a:pt x="9762090" y="10311603"/>
                </a:lnTo>
                <a:close/>
                <a:moveTo>
                  <a:pt x="9754276" y="10857570"/>
                </a:moveTo>
                <a:cubicBezTo>
                  <a:pt x="9755306" y="10865042"/>
                  <a:pt x="9763081" y="10871750"/>
                  <a:pt x="9770893" y="10870111"/>
                </a:cubicBezTo>
                <a:lnTo>
                  <a:pt x="9783697" y="10867404"/>
                </a:lnTo>
                <a:cubicBezTo>
                  <a:pt x="9791472" y="10865765"/>
                  <a:pt x="9797379" y="10859057"/>
                  <a:pt x="9796236" y="10850785"/>
                </a:cubicBezTo>
                <a:cubicBezTo>
                  <a:pt x="9795207" y="10843314"/>
                  <a:pt x="9787432" y="10836605"/>
                  <a:pt x="9779620" y="10838244"/>
                </a:cubicBezTo>
                <a:lnTo>
                  <a:pt x="9766815" y="10840950"/>
                </a:lnTo>
                <a:cubicBezTo>
                  <a:pt x="9759040" y="10842589"/>
                  <a:pt x="9753133" y="10849298"/>
                  <a:pt x="9754276" y="10857570"/>
                </a:cubicBezTo>
                <a:close/>
                <a:moveTo>
                  <a:pt x="9757440" y="11038822"/>
                </a:moveTo>
                <a:cubicBezTo>
                  <a:pt x="9758164" y="11039356"/>
                  <a:pt x="9758965" y="11039547"/>
                  <a:pt x="9759726" y="11039927"/>
                </a:cubicBezTo>
                <a:cubicBezTo>
                  <a:pt x="9757402" y="11043510"/>
                  <a:pt x="9756220" y="11047742"/>
                  <a:pt x="9757174" y="11052239"/>
                </a:cubicBezTo>
                <a:lnTo>
                  <a:pt x="9758506" y="11058643"/>
                </a:lnTo>
                <a:cubicBezTo>
                  <a:pt x="9760145" y="11066420"/>
                  <a:pt x="9769788" y="11070575"/>
                  <a:pt x="9776876" y="11068402"/>
                </a:cubicBezTo>
                <a:cubicBezTo>
                  <a:pt x="9785031" y="11065886"/>
                  <a:pt x="9788270" y="11057804"/>
                  <a:pt x="9786632" y="11050029"/>
                </a:cubicBezTo>
                <a:lnTo>
                  <a:pt x="9785298" y="11043625"/>
                </a:lnTo>
                <a:cubicBezTo>
                  <a:pt x="9784536" y="11040004"/>
                  <a:pt x="9781945" y="11037259"/>
                  <a:pt x="9778781" y="11035506"/>
                </a:cubicBezTo>
                <a:cubicBezTo>
                  <a:pt x="9780534" y="11033295"/>
                  <a:pt x="9782325" y="11031084"/>
                  <a:pt x="9784079" y="11028874"/>
                </a:cubicBezTo>
                <a:cubicBezTo>
                  <a:pt x="9789070" y="11022584"/>
                  <a:pt x="9787661" y="11012902"/>
                  <a:pt x="9781372" y="11008060"/>
                </a:cubicBezTo>
                <a:cubicBezTo>
                  <a:pt x="9774932" y="11003068"/>
                  <a:pt x="9765558" y="11004439"/>
                  <a:pt x="9760565" y="11010729"/>
                </a:cubicBezTo>
                <a:cubicBezTo>
                  <a:pt x="9758622" y="11013168"/>
                  <a:pt x="9756678" y="11015569"/>
                  <a:pt x="9754734" y="11018010"/>
                </a:cubicBezTo>
                <a:cubicBezTo>
                  <a:pt x="9749780" y="11024261"/>
                  <a:pt x="9751190" y="11033981"/>
                  <a:pt x="9757440" y="11038822"/>
                </a:cubicBezTo>
                <a:close/>
                <a:moveTo>
                  <a:pt x="9736937" y="11068593"/>
                </a:moveTo>
                <a:cubicBezTo>
                  <a:pt x="9717921" y="11070727"/>
                  <a:pt x="9723369" y="11099925"/>
                  <a:pt x="9742272" y="11097829"/>
                </a:cubicBezTo>
                <a:cubicBezTo>
                  <a:pt x="9761289" y="11095695"/>
                  <a:pt x="9755840" y="11066496"/>
                  <a:pt x="9736937" y="11068593"/>
                </a:cubicBezTo>
                <a:close/>
                <a:moveTo>
                  <a:pt x="9747417" y="10577897"/>
                </a:moveTo>
                <a:cubicBezTo>
                  <a:pt x="9744940" y="10569969"/>
                  <a:pt x="9737508" y="10565737"/>
                  <a:pt x="9729429" y="10567453"/>
                </a:cubicBezTo>
                <a:lnTo>
                  <a:pt x="9723026" y="10568787"/>
                </a:lnTo>
                <a:cubicBezTo>
                  <a:pt x="9715481" y="10570388"/>
                  <a:pt x="9710298" y="10579460"/>
                  <a:pt x="9712585" y="10586778"/>
                </a:cubicBezTo>
                <a:cubicBezTo>
                  <a:pt x="9715062" y="10594707"/>
                  <a:pt x="9722494" y="10598938"/>
                  <a:pt x="9730573" y="10597223"/>
                </a:cubicBezTo>
                <a:lnTo>
                  <a:pt x="9736975" y="10595889"/>
                </a:lnTo>
                <a:cubicBezTo>
                  <a:pt x="9744483" y="10594288"/>
                  <a:pt x="9749704" y="10585216"/>
                  <a:pt x="9747417" y="10577897"/>
                </a:cubicBezTo>
                <a:close/>
                <a:moveTo>
                  <a:pt x="9732058" y="10375375"/>
                </a:moveTo>
                <a:cubicBezTo>
                  <a:pt x="9712623" y="10372593"/>
                  <a:pt x="9712471" y="10403202"/>
                  <a:pt x="9731678" y="10405946"/>
                </a:cubicBezTo>
                <a:cubicBezTo>
                  <a:pt x="9751151" y="10408729"/>
                  <a:pt x="9751267" y="10378119"/>
                  <a:pt x="9732058" y="10375375"/>
                </a:cubicBezTo>
                <a:close/>
                <a:moveTo>
                  <a:pt x="9712928" y="10342365"/>
                </a:moveTo>
                <a:cubicBezTo>
                  <a:pt x="9727219" y="10355782"/>
                  <a:pt x="9749399" y="10334665"/>
                  <a:pt x="9734994" y="10321210"/>
                </a:cubicBezTo>
                <a:cubicBezTo>
                  <a:pt x="9720703" y="10307791"/>
                  <a:pt x="9698560" y="10328871"/>
                  <a:pt x="9712928" y="10342365"/>
                </a:cubicBezTo>
                <a:close/>
                <a:moveTo>
                  <a:pt x="9672264" y="10680739"/>
                </a:moveTo>
                <a:cubicBezTo>
                  <a:pt x="9673866" y="10688250"/>
                  <a:pt x="9681144" y="10694501"/>
                  <a:pt x="9689185" y="10692785"/>
                </a:cubicBezTo>
                <a:lnTo>
                  <a:pt x="9701991" y="10690117"/>
                </a:lnTo>
                <a:cubicBezTo>
                  <a:pt x="9709498" y="10688516"/>
                  <a:pt x="9715786" y="10681159"/>
                  <a:pt x="9714071" y="10673155"/>
                </a:cubicBezTo>
                <a:cubicBezTo>
                  <a:pt x="9712471" y="10665645"/>
                  <a:pt x="9705191" y="10659393"/>
                  <a:pt x="9697150" y="10661071"/>
                </a:cubicBezTo>
                <a:lnTo>
                  <a:pt x="9684345" y="10663778"/>
                </a:lnTo>
                <a:cubicBezTo>
                  <a:pt x="9676800" y="10665340"/>
                  <a:pt x="9670511" y="10672735"/>
                  <a:pt x="9672264" y="10680739"/>
                </a:cubicBezTo>
                <a:close/>
                <a:moveTo>
                  <a:pt x="9641929" y="10396721"/>
                </a:moveTo>
                <a:lnTo>
                  <a:pt x="9646884" y="10401372"/>
                </a:lnTo>
                <a:cubicBezTo>
                  <a:pt x="9652904" y="10406976"/>
                  <a:pt x="9661479" y="10409147"/>
                  <a:pt x="9668416" y="10403392"/>
                </a:cubicBezTo>
                <a:cubicBezTo>
                  <a:pt x="9674170" y="10398665"/>
                  <a:pt x="9676532" y="10387535"/>
                  <a:pt x="9670473" y="10381855"/>
                </a:cubicBezTo>
                <a:lnTo>
                  <a:pt x="9665520" y="10377205"/>
                </a:lnTo>
                <a:cubicBezTo>
                  <a:pt x="9659498" y="10371563"/>
                  <a:pt x="9650961" y="10369429"/>
                  <a:pt x="9643988" y="10375146"/>
                </a:cubicBezTo>
                <a:cubicBezTo>
                  <a:pt x="9638233" y="10379949"/>
                  <a:pt x="9635870" y="10391042"/>
                  <a:pt x="9641929" y="10396721"/>
                </a:cubicBezTo>
                <a:close/>
                <a:moveTo>
                  <a:pt x="9615481" y="10725033"/>
                </a:moveTo>
                <a:lnTo>
                  <a:pt x="9609079" y="10726405"/>
                </a:lnTo>
                <a:cubicBezTo>
                  <a:pt x="9601533" y="10728007"/>
                  <a:pt x="9596464" y="10737307"/>
                  <a:pt x="9598828" y="10744511"/>
                </a:cubicBezTo>
                <a:cubicBezTo>
                  <a:pt x="9601419" y="10752479"/>
                  <a:pt x="9608851" y="10756443"/>
                  <a:pt x="9616929" y="10754766"/>
                </a:cubicBezTo>
                <a:lnTo>
                  <a:pt x="9623331" y="10753431"/>
                </a:lnTo>
                <a:cubicBezTo>
                  <a:pt x="9630877" y="10751831"/>
                  <a:pt x="9635947" y="10742529"/>
                  <a:pt x="9633583" y="10735325"/>
                </a:cubicBezTo>
                <a:cubicBezTo>
                  <a:pt x="9630992" y="10727320"/>
                  <a:pt x="9623560" y="10723356"/>
                  <a:pt x="9615481" y="10725033"/>
                </a:cubicBezTo>
                <a:close/>
                <a:moveTo>
                  <a:pt x="9587699" y="10691375"/>
                </a:moveTo>
                <a:cubicBezTo>
                  <a:pt x="9588690" y="10698807"/>
                  <a:pt x="9596464" y="10705631"/>
                  <a:pt x="9604239" y="10703992"/>
                </a:cubicBezTo>
                <a:lnTo>
                  <a:pt x="9610642" y="10702658"/>
                </a:lnTo>
                <a:cubicBezTo>
                  <a:pt x="9618415" y="10701019"/>
                  <a:pt x="9624361" y="10694386"/>
                  <a:pt x="9623256" y="10686077"/>
                </a:cubicBezTo>
                <a:cubicBezTo>
                  <a:pt x="9622265" y="10678643"/>
                  <a:pt x="9614490" y="10671821"/>
                  <a:pt x="9606678" y="10673460"/>
                </a:cubicBezTo>
                <a:lnTo>
                  <a:pt x="9600276" y="10674831"/>
                </a:lnTo>
                <a:cubicBezTo>
                  <a:pt x="9592501" y="10676433"/>
                  <a:pt x="9586556" y="10683103"/>
                  <a:pt x="9587699" y="10691375"/>
                </a:cubicBezTo>
                <a:close/>
                <a:moveTo>
                  <a:pt x="9576990" y="10830468"/>
                </a:moveTo>
                <a:cubicBezTo>
                  <a:pt x="9579162" y="10839350"/>
                  <a:pt x="9585565" y="10846020"/>
                  <a:pt x="9593530" y="10850137"/>
                </a:cubicBezTo>
                <a:cubicBezTo>
                  <a:pt x="9600351" y="10853682"/>
                  <a:pt x="9610108" y="10850404"/>
                  <a:pt x="9613156" y="10843237"/>
                </a:cubicBezTo>
                <a:cubicBezTo>
                  <a:pt x="9616358" y="10835728"/>
                  <a:pt x="9613576" y="10827381"/>
                  <a:pt x="9606258" y="10823607"/>
                </a:cubicBezTo>
                <a:cubicBezTo>
                  <a:pt x="9605878" y="10823416"/>
                  <a:pt x="9605840" y="10823378"/>
                  <a:pt x="9605610" y="10823264"/>
                </a:cubicBezTo>
                <a:cubicBezTo>
                  <a:pt x="9605496" y="10823187"/>
                  <a:pt x="9605458" y="10823150"/>
                  <a:pt x="9605382" y="10823073"/>
                </a:cubicBezTo>
                <a:cubicBezTo>
                  <a:pt x="9605382" y="10823073"/>
                  <a:pt x="9605382" y="10823073"/>
                  <a:pt x="9605382" y="10823073"/>
                </a:cubicBezTo>
                <a:cubicBezTo>
                  <a:pt x="9605039" y="10822196"/>
                  <a:pt x="9604810" y="10821320"/>
                  <a:pt x="9604620" y="10820405"/>
                </a:cubicBezTo>
                <a:cubicBezTo>
                  <a:pt x="9602753" y="10812666"/>
                  <a:pt x="9592615" y="10809122"/>
                  <a:pt x="9585755" y="10811638"/>
                </a:cubicBezTo>
                <a:cubicBezTo>
                  <a:pt x="9577638" y="10814573"/>
                  <a:pt x="9575123" y="10822692"/>
                  <a:pt x="9576990" y="10830468"/>
                </a:cubicBezTo>
                <a:close/>
                <a:moveTo>
                  <a:pt x="9567844" y="11282969"/>
                </a:moveTo>
                <a:cubicBezTo>
                  <a:pt x="9569864" y="11291317"/>
                  <a:pt x="9576990" y="11295663"/>
                  <a:pt x="9585260" y="11294710"/>
                </a:cubicBezTo>
                <a:lnTo>
                  <a:pt x="9591815" y="11293947"/>
                </a:lnTo>
                <a:cubicBezTo>
                  <a:pt x="9599551" y="11293108"/>
                  <a:pt x="9605344" y="11283883"/>
                  <a:pt x="9603553" y="11276527"/>
                </a:cubicBezTo>
                <a:cubicBezTo>
                  <a:pt x="9601533" y="11268179"/>
                  <a:pt x="9594406" y="11263872"/>
                  <a:pt x="9586137" y="11264787"/>
                </a:cubicBezTo>
                <a:lnTo>
                  <a:pt x="9579582" y="11265511"/>
                </a:lnTo>
                <a:cubicBezTo>
                  <a:pt x="9571846" y="11266426"/>
                  <a:pt x="9566053" y="11275612"/>
                  <a:pt x="9567844" y="11282969"/>
                </a:cubicBezTo>
                <a:close/>
                <a:moveTo>
                  <a:pt x="9531640" y="10960565"/>
                </a:moveTo>
                <a:lnTo>
                  <a:pt x="9532364" y="10967121"/>
                </a:lnTo>
                <a:cubicBezTo>
                  <a:pt x="9533241" y="10975089"/>
                  <a:pt x="9540976" y="10981035"/>
                  <a:pt x="9548903" y="10980081"/>
                </a:cubicBezTo>
                <a:cubicBezTo>
                  <a:pt x="9556945" y="10979129"/>
                  <a:pt x="9562775" y="10971543"/>
                  <a:pt x="9561861" y="10963538"/>
                </a:cubicBezTo>
                <a:lnTo>
                  <a:pt x="9561137" y="10956982"/>
                </a:lnTo>
                <a:cubicBezTo>
                  <a:pt x="9560260" y="10949016"/>
                  <a:pt x="9552524" y="10943069"/>
                  <a:pt x="9544597" y="10944022"/>
                </a:cubicBezTo>
                <a:cubicBezTo>
                  <a:pt x="9536594" y="10945013"/>
                  <a:pt x="9530763" y="10952561"/>
                  <a:pt x="9531640" y="10960565"/>
                </a:cubicBezTo>
                <a:close/>
                <a:moveTo>
                  <a:pt x="9516167" y="11238181"/>
                </a:moveTo>
                <a:cubicBezTo>
                  <a:pt x="9510794" y="11232996"/>
                  <a:pt x="9500199" y="11232310"/>
                  <a:pt x="9495169" y="11238638"/>
                </a:cubicBezTo>
                <a:cubicBezTo>
                  <a:pt x="9493225" y="11241039"/>
                  <a:pt x="9491281" y="11243478"/>
                  <a:pt x="9489338" y="11245919"/>
                </a:cubicBezTo>
                <a:cubicBezTo>
                  <a:pt x="9484346" y="11252169"/>
                  <a:pt x="9483622" y="11261013"/>
                  <a:pt x="9489795" y="11266922"/>
                </a:cubicBezTo>
                <a:cubicBezTo>
                  <a:pt x="9495169" y="11272067"/>
                  <a:pt x="9505763" y="11272753"/>
                  <a:pt x="9510794" y="11266463"/>
                </a:cubicBezTo>
                <a:lnTo>
                  <a:pt x="9516625" y="11259184"/>
                </a:lnTo>
                <a:cubicBezTo>
                  <a:pt x="9521579" y="11252894"/>
                  <a:pt x="9522303" y="11244050"/>
                  <a:pt x="9516167" y="11238181"/>
                </a:cubicBezTo>
                <a:close/>
                <a:moveTo>
                  <a:pt x="9503438" y="11312015"/>
                </a:moveTo>
                <a:lnTo>
                  <a:pt x="9496883" y="11312740"/>
                </a:lnTo>
                <a:cubicBezTo>
                  <a:pt x="9488919" y="11313615"/>
                  <a:pt x="9483812" y="11322917"/>
                  <a:pt x="9485336" y="11330274"/>
                </a:cubicBezTo>
                <a:cubicBezTo>
                  <a:pt x="9487051" y="11338736"/>
                  <a:pt x="9494864" y="11342738"/>
                  <a:pt x="9502867" y="11341862"/>
                </a:cubicBezTo>
                <a:lnTo>
                  <a:pt x="9509422" y="11341099"/>
                </a:lnTo>
                <a:cubicBezTo>
                  <a:pt x="9517387" y="11340223"/>
                  <a:pt x="9522493" y="11330921"/>
                  <a:pt x="9520969" y="11323565"/>
                </a:cubicBezTo>
                <a:cubicBezTo>
                  <a:pt x="9519254" y="11315141"/>
                  <a:pt x="9511442" y="11311100"/>
                  <a:pt x="9503438" y="11312015"/>
                </a:cubicBezTo>
                <a:close/>
                <a:moveTo>
                  <a:pt x="9515405" y="11207190"/>
                </a:moveTo>
                <a:lnTo>
                  <a:pt x="9514643" y="11200634"/>
                </a:lnTo>
                <a:cubicBezTo>
                  <a:pt x="9513804" y="11192895"/>
                  <a:pt x="9505154" y="11186796"/>
                  <a:pt x="9497607" y="11188398"/>
                </a:cubicBezTo>
                <a:cubicBezTo>
                  <a:pt x="9489376" y="11190113"/>
                  <a:pt x="9484422" y="11197165"/>
                  <a:pt x="9485336" y="11205437"/>
                </a:cubicBezTo>
                <a:lnTo>
                  <a:pt x="9486060" y="11211993"/>
                </a:lnTo>
                <a:cubicBezTo>
                  <a:pt x="9486937" y="11219731"/>
                  <a:pt x="9495549" y="11225830"/>
                  <a:pt x="9503134" y="11224229"/>
                </a:cubicBezTo>
                <a:cubicBezTo>
                  <a:pt x="9511365" y="11222514"/>
                  <a:pt x="9516358" y="11215500"/>
                  <a:pt x="9515405" y="11207190"/>
                </a:cubicBezTo>
                <a:close/>
                <a:moveTo>
                  <a:pt x="9517082" y="11156226"/>
                </a:moveTo>
                <a:cubicBezTo>
                  <a:pt x="9536060" y="11154091"/>
                  <a:pt x="9529315" y="11125159"/>
                  <a:pt x="9510527" y="11127257"/>
                </a:cubicBezTo>
                <a:cubicBezTo>
                  <a:pt x="9491548" y="11129391"/>
                  <a:pt x="9498256" y="11158323"/>
                  <a:pt x="9517082" y="11156226"/>
                </a:cubicBezTo>
                <a:close/>
                <a:moveTo>
                  <a:pt x="9498522" y="11022355"/>
                </a:moveTo>
                <a:cubicBezTo>
                  <a:pt x="9479543" y="11024489"/>
                  <a:pt x="9486823" y="11053307"/>
                  <a:pt x="9505535" y="11051211"/>
                </a:cubicBezTo>
                <a:cubicBezTo>
                  <a:pt x="9524513" y="11049114"/>
                  <a:pt x="9517234" y="11020259"/>
                  <a:pt x="9498522" y="11022355"/>
                </a:cubicBezTo>
                <a:close/>
                <a:moveTo>
                  <a:pt x="9492158" y="10992966"/>
                </a:moveTo>
                <a:cubicBezTo>
                  <a:pt x="9511137" y="10990831"/>
                  <a:pt x="9504353" y="10961899"/>
                  <a:pt x="9485565" y="10963996"/>
                </a:cubicBezTo>
                <a:cubicBezTo>
                  <a:pt x="9466548" y="10966169"/>
                  <a:pt x="9473370" y="10995100"/>
                  <a:pt x="9492158" y="10992966"/>
                </a:cubicBezTo>
                <a:close/>
                <a:moveTo>
                  <a:pt x="9458545" y="11026929"/>
                </a:moveTo>
                <a:cubicBezTo>
                  <a:pt x="9466319" y="11031198"/>
                  <a:pt x="9473751" y="11028531"/>
                  <a:pt x="9478972" y="11022012"/>
                </a:cubicBezTo>
                <a:lnTo>
                  <a:pt x="9484803" y="11014732"/>
                </a:lnTo>
                <a:cubicBezTo>
                  <a:pt x="9489643" y="11008633"/>
                  <a:pt x="9486289" y="10997845"/>
                  <a:pt x="9479849" y="10994300"/>
                </a:cubicBezTo>
                <a:cubicBezTo>
                  <a:pt x="9472074" y="10990031"/>
                  <a:pt x="9464643" y="10992699"/>
                  <a:pt x="9459422" y="10999217"/>
                </a:cubicBezTo>
                <a:cubicBezTo>
                  <a:pt x="9457478" y="11001657"/>
                  <a:pt x="9455535" y="11004059"/>
                  <a:pt x="9453591" y="11006498"/>
                </a:cubicBezTo>
                <a:cubicBezTo>
                  <a:pt x="9448751" y="11012597"/>
                  <a:pt x="9452143" y="11023384"/>
                  <a:pt x="9458545" y="11026929"/>
                </a:cubicBezTo>
                <a:close/>
                <a:moveTo>
                  <a:pt x="9447265" y="11094474"/>
                </a:moveTo>
                <a:lnTo>
                  <a:pt x="9440710" y="11095199"/>
                </a:lnTo>
                <a:cubicBezTo>
                  <a:pt x="9433888" y="11095999"/>
                  <a:pt x="9429467" y="11103013"/>
                  <a:pt x="9429277" y="11109607"/>
                </a:cubicBezTo>
                <a:cubicBezTo>
                  <a:pt x="9426533" y="11118755"/>
                  <a:pt x="9432135" y="11130687"/>
                  <a:pt x="9444483" y="11129314"/>
                </a:cubicBezTo>
                <a:cubicBezTo>
                  <a:pt x="9449475" y="11128743"/>
                  <a:pt x="9452829" y="11126265"/>
                  <a:pt x="9454887" y="11122987"/>
                </a:cubicBezTo>
                <a:cubicBezTo>
                  <a:pt x="9461937" y="11121119"/>
                  <a:pt x="9466358" y="11112733"/>
                  <a:pt x="9464910" y="11105948"/>
                </a:cubicBezTo>
                <a:cubicBezTo>
                  <a:pt x="9463080" y="11097448"/>
                  <a:pt x="9455268" y="11093598"/>
                  <a:pt x="9447265" y="11094474"/>
                </a:cubicBezTo>
                <a:close/>
                <a:moveTo>
                  <a:pt x="9428857" y="10993423"/>
                </a:moveTo>
                <a:cubicBezTo>
                  <a:pt x="9447570" y="10991327"/>
                  <a:pt x="9448332" y="10961595"/>
                  <a:pt x="9429353" y="10963729"/>
                </a:cubicBezTo>
                <a:cubicBezTo>
                  <a:pt x="9410641" y="10965825"/>
                  <a:pt x="9409879" y="10995520"/>
                  <a:pt x="9428857" y="10993423"/>
                </a:cubicBezTo>
                <a:close/>
                <a:moveTo>
                  <a:pt x="9422989" y="11152529"/>
                </a:moveTo>
                <a:cubicBezTo>
                  <a:pt x="9422113" y="11144829"/>
                  <a:pt x="9415329" y="11137814"/>
                  <a:pt x="9407135" y="11138768"/>
                </a:cubicBezTo>
                <a:cubicBezTo>
                  <a:pt x="9399399" y="11139644"/>
                  <a:pt x="9392463" y="11146391"/>
                  <a:pt x="9393377" y="11154625"/>
                </a:cubicBezTo>
                <a:lnTo>
                  <a:pt x="9394864" y="11167737"/>
                </a:lnTo>
                <a:cubicBezTo>
                  <a:pt x="9395741" y="11175437"/>
                  <a:pt x="9402524" y="11182452"/>
                  <a:pt x="9410717" y="11181499"/>
                </a:cubicBezTo>
                <a:cubicBezTo>
                  <a:pt x="9418454" y="11180622"/>
                  <a:pt x="9425428" y="11173913"/>
                  <a:pt x="9424475" y="11165641"/>
                </a:cubicBezTo>
                <a:lnTo>
                  <a:pt x="9422989" y="11152529"/>
                </a:lnTo>
                <a:close/>
                <a:moveTo>
                  <a:pt x="9375962" y="11052087"/>
                </a:moveTo>
                <a:cubicBezTo>
                  <a:pt x="9377410" y="11059634"/>
                  <a:pt x="9383850" y="11063637"/>
                  <a:pt x="9390938" y="11063789"/>
                </a:cubicBezTo>
                <a:cubicBezTo>
                  <a:pt x="9390558" y="11065238"/>
                  <a:pt x="9390176" y="11066649"/>
                  <a:pt x="9390329" y="11068173"/>
                </a:cubicBezTo>
                <a:lnTo>
                  <a:pt x="9391053" y="11074729"/>
                </a:lnTo>
                <a:cubicBezTo>
                  <a:pt x="9391929" y="11082696"/>
                  <a:pt x="9398065" y="11089291"/>
                  <a:pt x="9406487" y="11088986"/>
                </a:cubicBezTo>
                <a:cubicBezTo>
                  <a:pt x="9414071" y="11088681"/>
                  <a:pt x="9421655" y="11081553"/>
                  <a:pt x="9420740" y="11073548"/>
                </a:cubicBezTo>
                <a:lnTo>
                  <a:pt x="9420016" y="11066992"/>
                </a:lnTo>
                <a:cubicBezTo>
                  <a:pt x="9419330" y="11061083"/>
                  <a:pt x="9415824" y="11055937"/>
                  <a:pt x="9410603" y="11053803"/>
                </a:cubicBezTo>
                <a:cubicBezTo>
                  <a:pt x="9411632" y="11051173"/>
                  <a:pt x="9412204" y="11048390"/>
                  <a:pt x="9411708" y="11045760"/>
                </a:cubicBezTo>
                <a:cubicBezTo>
                  <a:pt x="9410108" y="11037374"/>
                  <a:pt x="9402333" y="11033066"/>
                  <a:pt x="9394330" y="11033943"/>
                </a:cubicBezTo>
                <a:lnTo>
                  <a:pt x="9387776" y="11034705"/>
                </a:lnTo>
                <a:cubicBezTo>
                  <a:pt x="9379811" y="11035620"/>
                  <a:pt x="9374552" y="11044616"/>
                  <a:pt x="9375962" y="11052087"/>
                </a:cubicBezTo>
                <a:close/>
                <a:moveTo>
                  <a:pt x="9358546" y="11124283"/>
                </a:moveTo>
                <a:cubicBezTo>
                  <a:pt x="9339567" y="11126418"/>
                  <a:pt x="9342577" y="11155959"/>
                  <a:pt x="9361594" y="11153825"/>
                </a:cubicBezTo>
                <a:cubicBezTo>
                  <a:pt x="9380572" y="11151690"/>
                  <a:pt x="9377562" y="11122149"/>
                  <a:pt x="9358546" y="11124283"/>
                </a:cubicBezTo>
                <a:close/>
                <a:moveTo>
                  <a:pt x="9356030" y="11094627"/>
                </a:moveTo>
                <a:cubicBezTo>
                  <a:pt x="9364300" y="11092797"/>
                  <a:pt x="9368987" y="11085708"/>
                  <a:pt x="9368073" y="11077436"/>
                </a:cubicBezTo>
                <a:lnTo>
                  <a:pt x="9367311" y="11070880"/>
                </a:lnTo>
                <a:cubicBezTo>
                  <a:pt x="9366472" y="11063142"/>
                  <a:pt x="9357592" y="11057156"/>
                  <a:pt x="9350123" y="11058834"/>
                </a:cubicBezTo>
                <a:cubicBezTo>
                  <a:pt x="9341853" y="11060664"/>
                  <a:pt x="9337166" y="11067754"/>
                  <a:pt x="9338081" y="11076063"/>
                </a:cubicBezTo>
                <a:lnTo>
                  <a:pt x="9338804" y="11082619"/>
                </a:lnTo>
                <a:cubicBezTo>
                  <a:pt x="9339681" y="11090320"/>
                  <a:pt x="9348560" y="11096304"/>
                  <a:pt x="9356030" y="11094627"/>
                </a:cubicBezTo>
                <a:close/>
                <a:moveTo>
                  <a:pt x="9332021" y="11022164"/>
                </a:moveTo>
                <a:cubicBezTo>
                  <a:pt x="9332974" y="11029940"/>
                  <a:pt x="9339719" y="11036726"/>
                  <a:pt x="9347951" y="11035810"/>
                </a:cubicBezTo>
                <a:lnTo>
                  <a:pt x="9354506" y="11035048"/>
                </a:lnTo>
                <a:cubicBezTo>
                  <a:pt x="9362204" y="11034210"/>
                  <a:pt x="9369178" y="11027234"/>
                  <a:pt x="9368149" y="11019115"/>
                </a:cubicBezTo>
                <a:cubicBezTo>
                  <a:pt x="9367196" y="11011339"/>
                  <a:pt x="9360451" y="11004516"/>
                  <a:pt x="9352181" y="11005469"/>
                </a:cubicBezTo>
                <a:lnTo>
                  <a:pt x="9345626" y="11006193"/>
                </a:lnTo>
                <a:cubicBezTo>
                  <a:pt x="9338004" y="11007069"/>
                  <a:pt x="9331030" y="11014007"/>
                  <a:pt x="9332021" y="11022164"/>
                </a:cubicBezTo>
                <a:close/>
                <a:moveTo>
                  <a:pt x="9298637" y="11138806"/>
                </a:moveTo>
                <a:lnTo>
                  <a:pt x="9299361" y="11145363"/>
                </a:lnTo>
                <a:cubicBezTo>
                  <a:pt x="9299971" y="11150699"/>
                  <a:pt x="9303515" y="11155578"/>
                  <a:pt x="9308279" y="11157789"/>
                </a:cubicBezTo>
                <a:lnTo>
                  <a:pt x="9306563" y="11159962"/>
                </a:lnTo>
                <a:cubicBezTo>
                  <a:pt x="9301571" y="11166213"/>
                  <a:pt x="9300504" y="11174904"/>
                  <a:pt x="9306602" y="11180965"/>
                </a:cubicBezTo>
                <a:cubicBezTo>
                  <a:pt x="9311785" y="11186148"/>
                  <a:pt x="9322570" y="11187216"/>
                  <a:pt x="9327600" y="11180927"/>
                </a:cubicBezTo>
                <a:lnTo>
                  <a:pt x="9333431" y="11173646"/>
                </a:lnTo>
                <a:cubicBezTo>
                  <a:pt x="9334155" y="11172731"/>
                  <a:pt x="9334612" y="11171663"/>
                  <a:pt x="9335184" y="11170635"/>
                </a:cubicBezTo>
                <a:cubicBezTo>
                  <a:pt x="9335069" y="11171817"/>
                  <a:pt x="9334879" y="11172960"/>
                  <a:pt x="9334993" y="11174180"/>
                </a:cubicBezTo>
                <a:lnTo>
                  <a:pt x="9335756" y="11180736"/>
                </a:lnTo>
                <a:cubicBezTo>
                  <a:pt x="9336632" y="11188474"/>
                  <a:pt x="9345626" y="11194344"/>
                  <a:pt x="9353057" y="11192629"/>
                </a:cubicBezTo>
                <a:cubicBezTo>
                  <a:pt x="9361365" y="11190685"/>
                  <a:pt x="9365900" y="11183633"/>
                  <a:pt x="9364948" y="11175323"/>
                </a:cubicBezTo>
                <a:lnTo>
                  <a:pt x="9364186" y="11168767"/>
                </a:lnTo>
                <a:cubicBezTo>
                  <a:pt x="9363347" y="11161029"/>
                  <a:pt x="9354315" y="11155159"/>
                  <a:pt x="9346884" y="11156874"/>
                </a:cubicBezTo>
                <a:cubicBezTo>
                  <a:pt x="9342768" y="11157827"/>
                  <a:pt x="9339605" y="11160038"/>
                  <a:pt x="9337547" y="11163049"/>
                </a:cubicBezTo>
                <a:cubicBezTo>
                  <a:pt x="9337661" y="11159351"/>
                  <a:pt x="9336403" y="11155654"/>
                  <a:pt x="9333355" y="11152604"/>
                </a:cubicBezTo>
                <a:cubicBezTo>
                  <a:pt x="9331944" y="11151194"/>
                  <a:pt x="9330077" y="11150128"/>
                  <a:pt x="9328058" y="11149403"/>
                </a:cubicBezTo>
                <a:cubicBezTo>
                  <a:pt x="9328819" y="11147459"/>
                  <a:pt x="9329201" y="11145325"/>
                  <a:pt x="9328934" y="11143038"/>
                </a:cubicBezTo>
                <a:lnTo>
                  <a:pt x="9328210" y="11136481"/>
                </a:lnTo>
                <a:cubicBezTo>
                  <a:pt x="9327334" y="11128780"/>
                  <a:pt x="9320360" y="11121844"/>
                  <a:pt x="9312242" y="11122835"/>
                </a:cubicBezTo>
                <a:cubicBezTo>
                  <a:pt x="9304506" y="11123788"/>
                  <a:pt x="9297684" y="11130535"/>
                  <a:pt x="9298637" y="11138806"/>
                </a:cubicBezTo>
                <a:close/>
                <a:moveTo>
                  <a:pt x="9336327" y="11226364"/>
                </a:moveTo>
                <a:lnTo>
                  <a:pt x="9329773" y="11227126"/>
                </a:lnTo>
                <a:cubicBezTo>
                  <a:pt x="9321808" y="11228003"/>
                  <a:pt x="9315977" y="11236008"/>
                  <a:pt x="9317044" y="11243821"/>
                </a:cubicBezTo>
                <a:cubicBezTo>
                  <a:pt x="9318111" y="11251941"/>
                  <a:pt x="9325733" y="11257429"/>
                  <a:pt x="9333736" y="11256553"/>
                </a:cubicBezTo>
                <a:lnTo>
                  <a:pt x="9340291" y="11255829"/>
                </a:lnTo>
                <a:cubicBezTo>
                  <a:pt x="9348256" y="11254953"/>
                  <a:pt x="9354087" y="11246947"/>
                  <a:pt x="9353019" y="11239133"/>
                </a:cubicBezTo>
                <a:cubicBezTo>
                  <a:pt x="9351952" y="11231014"/>
                  <a:pt x="9344331" y="11225487"/>
                  <a:pt x="9336327" y="11226364"/>
                </a:cubicBezTo>
                <a:close/>
                <a:moveTo>
                  <a:pt x="9290024" y="11298598"/>
                </a:moveTo>
                <a:lnTo>
                  <a:pt x="9291510" y="11311710"/>
                </a:lnTo>
                <a:cubicBezTo>
                  <a:pt x="9292387" y="11319677"/>
                  <a:pt x="9298598" y="11326271"/>
                  <a:pt x="9306983" y="11325929"/>
                </a:cubicBezTo>
                <a:cubicBezTo>
                  <a:pt x="9314567" y="11325623"/>
                  <a:pt x="9322075" y="11318457"/>
                  <a:pt x="9321198" y="11310453"/>
                </a:cubicBezTo>
                <a:lnTo>
                  <a:pt x="9319711" y="11297340"/>
                </a:lnTo>
                <a:cubicBezTo>
                  <a:pt x="9318835" y="11289411"/>
                  <a:pt x="9312623" y="11282817"/>
                  <a:pt x="9304239" y="11283160"/>
                </a:cubicBezTo>
                <a:cubicBezTo>
                  <a:pt x="9296579" y="11283465"/>
                  <a:pt x="9289109" y="11290630"/>
                  <a:pt x="9290024" y="11298598"/>
                </a:cubicBezTo>
                <a:close/>
                <a:moveTo>
                  <a:pt x="9249552" y="11063675"/>
                </a:moveTo>
                <a:cubicBezTo>
                  <a:pt x="9256792" y="11067640"/>
                  <a:pt x="9265443" y="11065658"/>
                  <a:pt x="9269940" y="11058643"/>
                </a:cubicBezTo>
                <a:cubicBezTo>
                  <a:pt x="9270207" y="11058263"/>
                  <a:pt x="9270207" y="11058224"/>
                  <a:pt x="9270321" y="11058034"/>
                </a:cubicBezTo>
                <a:cubicBezTo>
                  <a:pt x="9270435" y="11057920"/>
                  <a:pt x="9270474" y="11057920"/>
                  <a:pt x="9270550" y="11057804"/>
                </a:cubicBezTo>
                <a:lnTo>
                  <a:pt x="9270550" y="11057804"/>
                </a:lnTo>
                <a:cubicBezTo>
                  <a:pt x="9271465" y="11057576"/>
                  <a:pt x="9272379" y="11057386"/>
                  <a:pt x="9273332" y="11057309"/>
                </a:cubicBezTo>
                <a:cubicBezTo>
                  <a:pt x="9281259" y="11056165"/>
                  <a:pt x="9285832" y="11046331"/>
                  <a:pt x="9283965" y="11039204"/>
                </a:cubicBezTo>
                <a:cubicBezTo>
                  <a:pt x="9281754" y="11030741"/>
                  <a:pt x="9273827" y="11027424"/>
                  <a:pt x="9265862" y="11028568"/>
                </a:cubicBezTo>
                <a:cubicBezTo>
                  <a:pt x="9256716" y="11029902"/>
                  <a:pt x="9249399" y="11035696"/>
                  <a:pt x="9244521" y="11043282"/>
                </a:cubicBezTo>
                <a:cubicBezTo>
                  <a:pt x="9240329" y="11049800"/>
                  <a:pt x="9242654" y="11059902"/>
                  <a:pt x="9249552" y="11063675"/>
                </a:cubicBezTo>
                <a:close/>
                <a:moveTo>
                  <a:pt x="9274018" y="11195030"/>
                </a:moveTo>
                <a:cubicBezTo>
                  <a:pt x="9278515" y="11191638"/>
                  <a:pt x="9281030" y="11185348"/>
                  <a:pt x="9279963" y="11179935"/>
                </a:cubicBezTo>
                <a:cubicBezTo>
                  <a:pt x="9278286" y="11171511"/>
                  <a:pt x="9270474" y="11167394"/>
                  <a:pt x="9262470" y="11168310"/>
                </a:cubicBezTo>
                <a:lnTo>
                  <a:pt x="9255916" y="11169033"/>
                </a:lnTo>
                <a:cubicBezTo>
                  <a:pt x="9247951" y="11169910"/>
                  <a:pt x="9242806" y="11179173"/>
                  <a:pt x="9244293" y="11186530"/>
                </a:cubicBezTo>
                <a:cubicBezTo>
                  <a:pt x="9244559" y="11187788"/>
                  <a:pt x="9245169" y="11188779"/>
                  <a:pt x="9245664" y="11189808"/>
                </a:cubicBezTo>
                <a:cubicBezTo>
                  <a:pt x="9244750" y="11192209"/>
                  <a:pt x="9244216" y="11194839"/>
                  <a:pt x="9244521" y="11197699"/>
                </a:cubicBezTo>
                <a:lnTo>
                  <a:pt x="9245245" y="11204255"/>
                </a:lnTo>
                <a:cubicBezTo>
                  <a:pt x="9246121" y="11211993"/>
                  <a:pt x="9255116" y="11217863"/>
                  <a:pt x="9262547" y="11216148"/>
                </a:cubicBezTo>
                <a:cubicBezTo>
                  <a:pt x="9270855" y="11214204"/>
                  <a:pt x="9275390" y="11207114"/>
                  <a:pt x="9274437" y="11198842"/>
                </a:cubicBezTo>
                <a:lnTo>
                  <a:pt x="9274018" y="11195030"/>
                </a:lnTo>
                <a:close/>
                <a:moveTo>
                  <a:pt x="9240520" y="11301380"/>
                </a:moveTo>
                <a:cubicBezTo>
                  <a:pt x="9245817" y="11306564"/>
                  <a:pt x="9256487" y="11307441"/>
                  <a:pt x="9261518" y="11301151"/>
                </a:cubicBezTo>
                <a:lnTo>
                  <a:pt x="9267349" y="11293871"/>
                </a:lnTo>
                <a:cubicBezTo>
                  <a:pt x="9271808" y="11288306"/>
                  <a:pt x="9272684" y="11280873"/>
                  <a:pt x="9268568" y="11275040"/>
                </a:cubicBezTo>
                <a:cubicBezTo>
                  <a:pt x="9266282" y="11269895"/>
                  <a:pt x="9261366" y="11266083"/>
                  <a:pt x="9254086" y="11266922"/>
                </a:cubicBezTo>
                <a:cubicBezTo>
                  <a:pt x="9246579" y="11267760"/>
                  <a:pt x="9242692" y="11272867"/>
                  <a:pt x="9241739" y="11278661"/>
                </a:cubicBezTo>
                <a:lnTo>
                  <a:pt x="9240291" y="11280453"/>
                </a:lnTo>
                <a:cubicBezTo>
                  <a:pt x="9235298" y="11286629"/>
                  <a:pt x="9234384" y="11295358"/>
                  <a:pt x="9240520" y="11301380"/>
                </a:cubicBezTo>
                <a:close/>
                <a:moveTo>
                  <a:pt x="9284193" y="11343538"/>
                </a:moveTo>
                <a:cubicBezTo>
                  <a:pt x="9282516" y="11335077"/>
                  <a:pt x="9274704" y="11330998"/>
                  <a:pt x="9266701" y="11331913"/>
                </a:cubicBezTo>
                <a:lnTo>
                  <a:pt x="9260146" y="11332637"/>
                </a:lnTo>
                <a:cubicBezTo>
                  <a:pt x="9252181" y="11333513"/>
                  <a:pt x="9247036" y="11342776"/>
                  <a:pt x="9248522" y="11350133"/>
                </a:cubicBezTo>
                <a:cubicBezTo>
                  <a:pt x="9250199" y="11358557"/>
                  <a:pt x="9258012" y="11362674"/>
                  <a:pt x="9266015" y="11361759"/>
                </a:cubicBezTo>
                <a:lnTo>
                  <a:pt x="9272570" y="11360997"/>
                </a:lnTo>
                <a:cubicBezTo>
                  <a:pt x="9280534" y="11360120"/>
                  <a:pt x="9285680" y="11350933"/>
                  <a:pt x="9284193" y="11343538"/>
                </a:cubicBezTo>
                <a:close/>
                <a:moveTo>
                  <a:pt x="9286747" y="11251484"/>
                </a:moveTo>
                <a:lnTo>
                  <a:pt x="9288157" y="11249692"/>
                </a:lnTo>
                <a:cubicBezTo>
                  <a:pt x="9293149" y="11243403"/>
                  <a:pt x="9294064" y="11234673"/>
                  <a:pt x="9287890" y="11228688"/>
                </a:cubicBezTo>
                <a:cubicBezTo>
                  <a:pt x="9282592" y="11223505"/>
                  <a:pt x="9271922" y="11222628"/>
                  <a:pt x="9266891" y="11228917"/>
                </a:cubicBezTo>
                <a:lnTo>
                  <a:pt x="9261060" y="11236198"/>
                </a:lnTo>
                <a:cubicBezTo>
                  <a:pt x="9256602" y="11241763"/>
                  <a:pt x="9255725" y="11249197"/>
                  <a:pt x="9259841" y="11255028"/>
                </a:cubicBezTo>
                <a:cubicBezTo>
                  <a:pt x="9262166" y="11260175"/>
                  <a:pt x="9267044" y="11263987"/>
                  <a:pt x="9274323" y="11263185"/>
                </a:cubicBezTo>
                <a:cubicBezTo>
                  <a:pt x="9281868" y="11262385"/>
                  <a:pt x="9285756" y="11257240"/>
                  <a:pt x="9286747" y="11251484"/>
                </a:cubicBezTo>
                <a:close/>
                <a:moveTo>
                  <a:pt x="9322836" y="11392330"/>
                </a:moveTo>
                <a:cubicBezTo>
                  <a:pt x="9320778" y="11383944"/>
                  <a:pt x="9313652" y="11379751"/>
                  <a:pt x="9305382" y="11380704"/>
                </a:cubicBezTo>
                <a:lnTo>
                  <a:pt x="9298828" y="11381467"/>
                </a:lnTo>
                <a:cubicBezTo>
                  <a:pt x="9291091" y="11382304"/>
                  <a:pt x="9285374" y="11391606"/>
                  <a:pt x="9287204" y="11398924"/>
                </a:cubicBezTo>
                <a:cubicBezTo>
                  <a:pt x="9289262" y="11407310"/>
                  <a:pt x="9296388" y="11411504"/>
                  <a:pt x="9304658" y="11410550"/>
                </a:cubicBezTo>
                <a:lnTo>
                  <a:pt x="9311213" y="11409826"/>
                </a:lnTo>
                <a:cubicBezTo>
                  <a:pt x="9318949" y="11408949"/>
                  <a:pt x="9324666" y="11399649"/>
                  <a:pt x="9322836" y="11392330"/>
                </a:cubicBezTo>
                <a:close/>
                <a:moveTo>
                  <a:pt x="9355306" y="11425721"/>
                </a:moveTo>
                <a:cubicBezTo>
                  <a:pt x="9348865" y="11420729"/>
                  <a:pt x="9339491" y="11422139"/>
                  <a:pt x="9334498" y="11428390"/>
                </a:cubicBezTo>
                <a:cubicBezTo>
                  <a:pt x="9332554" y="11430829"/>
                  <a:pt x="9330611" y="11433269"/>
                  <a:pt x="9328667" y="11435671"/>
                </a:cubicBezTo>
                <a:cubicBezTo>
                  <a:pt x="9323675" y="11441960"/>
                  <a:pt x="9325085" y="11451641"/>
                  <a:pt x="9331373" y="11456483"/>
                </a:cubicBezTo>
                <a:cubicBezTo>
                  <a:pt x="9337814" y="11461477"/>
                  <a:pt x="9347189" y="11460104"/>
                  <a:pt x="9352181" y="11453814"/>
                </a:cubicBezTo>
                <a:cubicBezTo>
                  <a:pt x="9354124" y="11451375"/>
                  <a:pt x="9356068" y="11448974"/>
                  <a:pt x="9358012" y="11446534"/>
                </a:cubicBezTo>
                <a:cubicBezTo>
                  <a:pt x="9363004" y="11440283"/>
                  <a:pt x="9361556" y="11430563"/>
                  <a:pt x="9355306" y="11425721"/>
                </a:cubicBezTo>
                <a:close/>
                <a:moveTo>
                  <a:pt x="9370473" y="11366753"/>
                </a:moveTo>
                <a:cubicBezTo>
                  <a:pt x="9351457" y="11368887"/>
                  <a:pt x="9356907" y="11398085"/>
                  <a:pt x="9375771" y="11395989"/>
                </a:cubicBezTo>
                <a:cubicBezTo>
                  <a:pt x="9394826" y="11393855"/>
                  <a:pt x="9389376" y="11364618"/>
                  <a:pt x="9370473" y="11366753"/>
                </a:cubicBezTo>
                <a:close/>
                <a:moveTo>
                  <a:pt x="9389643" y="11292422"/>
                </a:moveTo>
                <a:cubicBezTo>
                  <a:pt x="9387661" y="11290478"/>
                  <a:pt x="9384841" y="11289334"/>
                  <a:pt x="9381869" y="11288725"/>
                </a:cubicBezTo>
                <a:cubicBezTo>
                  <a:pt x="9383584" y="11285256"/>
                  <a:pt x="9384041" y="11281216"/>
                  <a:pt x="9382669" y="11277290"/>
                </a:cubicBezTo>
                <a:cubicBezTo>
                  <a:pt x="9380039" y="11269857"/>
                  <a:pt x="9371236" y="11265397"/>
                  <a:pt x="9363728" y="11268218"/>
                </a:cubicBezTo>
                <a:cubicBezTo>
                  <a:pt x="9352448" y="11272487"/>
                  <a:pt x="9343492" y="11281521"/>
                  <a:pt x="9342425" y="11294024"/>
                </a:cubicBezTo>
                <a:cubicBezTo>
                  <a:pt x="9341777" y="11301762"/>
                  <a:pt x="9345702" y="11310148"/>
                  <a:pt x="9354201" y="11311405"/>
                </a:cubicBezTo>
                <a:cubicBezTo>
                  <a:pt x="9355649" y="11311634"/>
                  <a:pt x="9357212" y="11311444"/>
                  <a:pt x="9358774" y="11311214"/>
                </a:cubicBezTo>
                <a:cubicBezTo>
                  <a:pt x="9358850" y="11314607"/>
                  <a:pt x="9359993" y="11317961"/>
                  <a:pt x="9362814" y="11320744"/>
                </a:cubicBezTo>
                <a:cubicBezTo>
                  <a:pt x="9367997" y="11325929"/>
                  <a:pt x="9378781" y="11327034"/>
                  <a:pt x="9383812" y="11320744"/>
                </a:cubicBezTo>
                <a:lnTo>
                  <a:pt x="9389643" y="11313463"/>
                </a:lnTo>
                <a:cubicBezTo>
                  <a:pt x="9394635" y="11307174"/>
                  <a:pt x="9395741" y="11298521"/>
                  <a:pt x="9389643" y="11292422"/>
                </a:cubicBezTo>
                <a:close/>
                <a:moveTo>
                  <a:pt x="9405230" y="11429229"/>
                </a:moveTo>
                <a:cubicBezTo>
                  <a:pt x="9386289" y="11431363"/>
                  <a:pt x="9389109" y="11460943"/>
                  <a:pt x="9408164" y="11458770"/>
                </a:cubicBezTo>
                <a:cubicBezTo>
                  <a:pt x="9427143" y="11456635"/>
                  <a:pt x="9424284" y="11427094"/>
                  <a:pt x="9405230" y="11429229"/>
                </a:cubicBezTo>
                <a:close/>
                <a:moveTo>
                  <a:pt x="9433126" y="11302257"/>
                </a:moveTo>
                <a:cubicBezTo>
                  <a:pt x="9439795" y="11303286"/>
                  <a:pt x="9446731" y="11300389"/>
                  <a:pt x="9449399" y="11293719"/>
                </a:cubicBezTo>
                <a:lnTo>
                  <a:pt x="9449742" y="11292880"/>
                </a:lnTo>
                <a:cubicBezTo>
                  <a:pt x="9453401" y="11290630"/>
                  <a:pt x="9456144" y="11287124"/>
                  <a:pt x="9456259" y="11282587"/>
                </a:cubicBezTo>
                <a:cubicBezTo>
                  <a:pt x="9456411" y="11276756"/>
                  <a:pt x="9456030" y="11271305"/>
                  <a:pt x="9451533" y="11266922"/>
                </a:cubicBezTo>
                <a:cubicBezTo>
                  <a:pt x="9445436" y="11260975"/>
                  <a:pt x="9435946" y="11261241"/>
                  <a:pt x="9430001" y="11267188"/>
                </a:cubicBezTo>
                <a:cubicBezTo>
                  <a:pt x="9425923" y="11271266"/>
                  <a:pt x="9424056" y="11277022"/>
                  <a:pt x="9421960" y="11282283"/>
                </a:cubicBezTo>
                <a:cubicBezTo>
                  <a:pt x="9421693" y="11282931"/>
                  <a:pt x="9421731" y="11283694"/>
                  <a:pt x="9421579" y="11284379"/>
                </a:cubicBezTo>
                <a:cubicBezTo>
                  <a:pt x="9419864" y="11283883"/>
                  <a:pt x="9418073" y="11283617"/>
                  <a:pt x="9416206" y="11283846"/>
                </a:cubicBezTo>
                <a:cubicBezTo>
                  <a:pt x="9408278" y="11284646"/>
                  <a:pt x="9402067" y="11292155"/>
                  <a:pt x="9402981" y="11300160"/>
                </a:cubicBezTo>
                <a:lnTo>
                  <a:pt x="9404467" y="11313273"/>
                </a:lnTo>
                <a:cubicBezTo>
                  <a:pt x="9405344" y="11321240"/>
                  <a:pt x="9412775" y="11327339"/>
                  <a:pt x="9420779" y="11326500"/>
                </a:cubicBezTo>
                <a:cubicBezTo>
                  <a:pt x="9428743" y="11325700"/>
                  <a:pt x="9434917" y="11318191"/>
                  <a:pt x="9434003" y="11310185"/>
                </a:cubicBezTo>
                <a:lnTo>
                  <a:pt x="9433126" y="11302257"/>
                </a:lnTo>
                <a:close/>
                <a:moveTo>
                  <a:pt x="9465328" y="11593518"/>
                </a:moveTo>
                <a:cubicBezTo>
                  <a:pt x="9459231" y="11587571"/>
                  <a:pt x="9450390" y="11588487"/>
                  <a:pt x="9444330" y="11593784"/>
                </a:cubicBezTo>
                <a:lnTo>
                  <a:pt x="9439376" y="11598169"/>
                </a:lnTo>
                <a:cubicBezTo>
                  <a:pt x="9433355" y="11603466"/>
                  <a:pt x="9434231" y="11613873"/>
                  <a:pt x="9439643" y="11619172"/>
                </a:cubicBezTo>
                <a:cubicBezTo>
                  <a:pt x="9445740" y="11625118"/>
                  <a:pt x="9454620" y="11624203"/>
                  <a:pt x="9460642" y="11618904"/>
                </a:cubicBezTo>
                <a:lnTo>
                  <a:pt x="9465595" y="11614559"/>
                </a:lnTo>
                <a:cubicBezTo>
                  <a:pt x="9471655" y="11609222"/>
                  <a:pt x="9470741" y="11598778"/>
                  <a:pt x="9465328" y="11593518"/>
                </a:cubicBezTo>
                <a:close/>
                <a:moveTo>
                  <a:pt x="9513499" y="11611815"/>
                </a:moveTo>
                <a:cubicBezTo>
                  <a:pt x="9513233" y="11609604"/>
                  <a:pt x="9512394" y="11607583"/>
                  <a:pt x="9511327" y="11605678"/>
                </a:cubicBezTo>
                <a:cubicBezTo>
                  <a:pt x="9511365" y="11604687"/>
                  <a:pt x="9511594" y="11603734"/>
                  <a:pt x="9511480" y="11602704"/>
                </a:cubicBezTo>
                <a:lnTo>
                  <a:pt x="9510755" y="11596148"/>
                </a:lnTo>
                <a:cubicBezTo>
                  <a:pt x="9510260" y="11591536"/>
                  <a:pt x="9506792" y="11587838"/>
                  <a:pt x="9502562" y="11585780"/>
                </a:cubicBezTo>
                <a:cubicBezTo>
                  <a:pt x="9507402" y="11582502"/>
                  <a:pt x="9509536" y="11576860"/>
                  <a:pt x="9508850" y="11570494"/>
                </a:cubicBezTo>
                <a:lnTo>
                  <a:pt x="9508126" y="11563938"/>
                </a:lnTo>
                <a:cubicBezTo>
                  <a:pt x="9507249" y="11556200"/>
                  <a:pt x="9497684" y="11550673"/>
                  <a:pt x="9490481" y="11552579"/>
                </a:cubicBezTo>
                <a:cubicBezTo>
                  <a:pt x="9482059" y="11554827"/>
                  <a:pt x="9478172" y="11561956"/>
                  <a:pt x="9479124" y="11570228"/>
                </a:cubicBezTo>
                <a:lnTo>
                  <a:pt x="9479849" y="11576784"/>
                </a:lnTo>
                <a:cubicBezTo>
                  <a:pt x="9480344" y="11581244"/>
                  <a:pt x="9483774" y="11584712"/>
                  <a:pt x="9487890" y="11586733"/>
                </a:cubicBezTo>
                <a:cubicBezTo>
                  <a:pt x="9483240" y="11589935"/>
                  <a:pt x="9480877" y="11595423"/>
                  <a:pt x="9481564" y="11601599"/>
                </a:cubicBezTo>
                <a:lnTo>
                  <a:pt x="9481792" y="11603543"/>
                </a:lnTo>
                <a:cubicBezTo>
                  <a:pt x="9478743" y="11606516"/>
                  <a:pt x="9476838" y="11610481"/>
                  <a:pt x="9477372" y="11614941"/>
                </a:cubicBezTo>
                <a:cubicBezTo>
                  <a:pt x="9478324" y="11622716"/>
                  <a:pt x="9485070" y="11629501"/>
                  <a:pt x="9493339" y="11628586"/>
                </a:cubicBezTo>
                <a:lnTo>
                  <a:pt x="9499895" y="11627824"/>
                </a:lnTo>
                <a:cubicBezTo>
                  <a:pt x="9507554" y="11626947"/>
                  <a:pt x="9514490" y="11619972"/>
                  <a:pt x="9513499" y="11611815"/>
                </a:cubicBezTo>
                <a:close/>
                <a:moveTo>
                  <a:pt x="9526952" y="11397285"/>
                </a:moveTo>
                <a:cubicBezTo>
                  <a:pt x="9522951" y="11392330"/>
                  <a:pt x="9517806" y="11391872"/>
                  <a:pt x="9511937" y="11391911"/>
                </a:cubicBezTo>
                <a:cubicBezTo>
                  <a:pt x="9516548" y="11391911"/>
                  <a:pt x="9511442" y="11391797"/>
                  <a:pt x="9510527" y="11391720"/>
                </a:cubicBezTo>
                <a:cubicBezTo>
                  <a:pt x="9509346" y="11391606"/>
                  <a:pt x="9508164" y="11391377"/>
                  <a:pt x="9506945" y="11391224"/>
                </a:cubicBezTo>
                <a:cubicBezTo>
                  <a:pt x="9506754" y="11391186"/>
                  <a:pt x="9506639" y="11391186"/>
                  <a:pt x="9506487" y="11391149"/>
                </a:cubicBezTo>
                <a:cubicBezTo>
                  <a:pt x="9506106" y="11391034"/>
                  <a:pt x="9505763" y="11390881"/>
                  <a:pt x="9505382" y="11390767"/>
                </a:cubicBezTo>
                <a:cubicBezTo>
                  <a:pt x="9500352" y="11385241"/>
                  <a:pt x="9491167" y="11384745"/>
                  <a:pt x="9485489" y="11389319"/>
                </a:cubicBezTo>
                <a:cubicBezTo>
                  <a:pt x="9479010" y="11394541"/>
                  <a:pt x="9478476" y="11403727"/>
                  <a:pt x="9483240" y="11410208"/>
                </a:cubicBezTo>
                <a:cubicBezTo>
                  <a:pt x="9483736" y="11410893"/>
                  <a:pt x="9484383" y="11411389"/>
                  <a:pt x="9484917" y="11411999"/>
                </a:cubicBezTo>
                <a:cubicBezTo>
                  <a:pt x="9482288" y="11415849"/>
                  <a:pt x="9481411" y="11420918"/>
                  <a:pt x="9482935" y="11425226"/>
                </a:cubicBezTo>
                <a:cubicBezTo>
                  <a:pt x="9480611" y="11422710"/>
                  <a:pt x="9477067" y="11421261"/>
                  <a:pt x="9472341" y="11421795"/>
                </a:cubicBezTo>
                <a:cubicBezTo>
                  <a:pt x="9453591" y="11423892"/>
                  <a:pt x="9453171" y="11453624"/>
                  <a:pt x="9472150" y="11451489"/>
                </a:cubicBezTo>
                <a:cubicBezTo>
                  <a:pt x="9484155" y="11450155"/>
                  <a:pt x="9488614" y="11437500"/>
                  <a:pt x="9485336" y="11429152"/>
                </a:cubicBezTo>
                <a:cubicBezTo>
                  <a:pt x="9489490" y="11434603"/>
                  <a:pt x="9496159" y="11436662"/>
                  <a:pt x="9502905" y="11434221"/>
                </a:cubicBezTo>
                <a:cubicBezTo>
                  <a:pt x="9511708" y="11431058"/>
                  <a:pt x="9521769" y="11426179"/>
                  <a:pt x="9526037" y="11417374"/>
                </a:cubicBezTo>
                <a:cubicBezTo>
                  <a:pt x="9526838" y="11416421"/>
                  <a:pt x="9527562" y="11415392"/>
                  <a:pt x="9528172" y="11414286"/>
                </a:cubicBezTo>
                <a:cubicBezTo>
                  <a:pt x="9531259" y="11408835"/>
                  <a:pt x="9530992" y="11402241"/>
                  <a:pt x="9526952" y="11397285"/>
                </a:cubicBezTo>
                <a:close/>
                <a:moveTo>
                  <a:pt x="9544902" y="11181574"/>
                </a:moveTo>
                <a:cubicBezTo>
                  <a:pt x="9542882" y="11173227"/>
                  <a:pt x="9535756" y="11168919"/>
                  <a:pt x="9527486" y="11169835"/>
                </a:cubicBezTo>
                <a:lnTo>
                  <a:pt x="9520931" y="11170597"/>
                </a:lnTo>
                <a:cubicBezTo>
                  <a:pt x="9513195" y="11171435"/>
                  <a:pt x="9507440" y="11180660"/>
                  <a:pt x="9509193" y="11188017"/>
                </a:cubicBezTo>
                <a:cubicBezTo>
                  <a:pt x="9511213" y="11196364"/>
                  <a:pt x="9518339" y="11200672"/>
                  <a:pt x="9526609" y="11199756"/>
                </a:cubicBezTo>
                <a:lnTo>
                  <a:pt x="9533164" y="11199033"/>
                </a:lnTo>
                <a:cubicBezTo>
                  <a:pt x="9540900" y="11198117"/>
                  <a:pt x="9546693" y="11188931"/>
                  <a:pt x="9544902" y="11181574"/>
                </a:cubicBezTo>
                <a:close/>
                <a:moveTo>
                  <a:pt x="9559498" y="11047665"/>
                </a:moveTo>
                <a:cubicBezTo>
                  <a:pt x="9564529" y="11041452"/>
                  <a:pt x="9563614" y="11031770"/>
                  <a:pt x="9557364" y="11026776"/>
                </a:cubicBezTo>
                <a:lnTo>
                  <a:pt x="9550085" y="11020945"/>
                </a:lnTo>
                <a:cubicBezTo>
                  <a:pt x="9543835" y="11015951"/>
                  <a:pt x="9534308" y="11016828"/>
                  <a:pt x="9529201" y="11023118"/>
                </a:cubicBezTo>
                <a:cubicBezTo>
                  <a:pt x="9524170" y="11029331"/>
                  <a:pt x="9525046" y="11039013"/>
                  <a:pt x="9531335" y="11044006"/>
                </a:cubicBezTo>
                <a:cubicBezTo>
                  <a:pt x="9533774" y="11045951"/>
                  <a:pt x="9536213" y="11047894"/>
                  <a:pt x="9538614" y="11049838"/>
                </a:cubicBezTo>
                <a:cubicBezTo>
                  <a:pt x="9544864" y="11054794"/>
                  <a:pt x="9554391" y="11053917"/>
                  <a:pt x="9559498" y="11047665"/>
                </a:cubicBezTo>
                <a:close/>
                <a:moveTo>
                  <a:pt x="9555420" y="11437805"/>
                </a:moveTo>
                <a:lnTo>
                  <a:pt x="9562699" y="11443599"/>
                </a:lnTo>
                <a:cubicBezTo>
                  <a:pt x="9568987" y="11448593"/>
                  <a:pt x="9578514" y="11447715"/>
                  <a:pt x="9583583" y="11441464"/>
                </a:cubicBezTo>
                <a:cubicBezTo>
                  <a:pt x="9588613" y="11435251"/>
                  <a:pt x="9587737" y="11425569"/>
                  <a:pt x="9581449" y="11420575"/>
                </a:cubicBezTo>
                <a:cubicBezTo>
                  <a:pt x="9579010" y="11418631"/>
                  <a:pt x="9576609" y="11416687"/>
                  <a:pt x="9574170" y="11414744"/>
                </a:cubicBezTo>
                <a:cubicBezTo>
                  <a:pt x="9567882" y="11409750"/>
                  <a:pt x="9558355" y="11410627"/>
                  <a:pt x="9553286" y="11416878"/>
                </a:cubicBezTo>
                <a:cubicBezTo>
                  <a:pt x="9548217" y="11423091"/>
                  <a:pt x="9549132" y="11432773"/>
                  <a:pt x="9555420" y="11437805"/>
                </a:cubicBezTo>
                <a:close/>
                <a:moveTo>
                  <a:pt x="9568111" y="11520521"/>
                </a:moveTo>
                <a:cubicBezTo>
                  <a:pt x="9576152" y="11519569"/>
                  <a:pt x="9581983" y="11511983"/>
                  <a:pt x="9581068" y="11503978"/>
                </a:cubicBezTo>
                <a:lnTo>
                  <a:pt x="9580344" y="11497422"/>
                </a:lnTo>
                <a:cubicBezTo>
                  <a:pt x="9579468" y="11489455"/>
                  <a:pt x="9571731" y="11483508"/>
                  <a:pt x="9563842" y="11484462"/>
                </a:cubicBezTo>
                <a:cubicBezTo>
                  <a:pt x="9555801" y="11485415"/>
                  <a:pt x="9549971" y="11493001"/>
                  <a:pt x="9550885" y="11501005"/>
                </a:cubicBezTo>
                <a:lnTo>
                  <a:pt x="9551647" y="11507561"/>
                </a:lnTo>
                <a:cubicBezTo>
                  <a:pt x="9552486" y="11515529"/>
                  <a:pt x="9560222" y="11521474"/>
                  <a:pt x="9568111" y="11520521"/>
                </a:cubicBezTo>
                <a:close/>
                <a:moveTo>
                  <a:pt x="9595740" y="11575298"/>
                </a:moveTo>
                <a:cubicBezTo>
                  <a:pt x="9594330" y="11567293"/>
                  <a:pt x="9587394" y="11561537"/>
                  <a:pt x="9579124" y="11562452"/>
                </a:cubicBezTo>
                <a:lnTo>
                  <a:pt x="9572570" y="11563213"/>
                </a:lnTo>
                <a:cubicBezTo>
                  <a:pt x="9564871" y="11564052"/>
                  <a:pt x="9558355" y="11571981"/>
                  <a:pt x="9559726" y="11579833"/>
                </a:cubicBezTo>
                <a:cubicBezTo>
                  <a:pt x="9561137" y="11587876"/>
                  <a:pt x="9568073" y="11593594"/>
                  <a:pt x="9576342" y="11592679"/>
                </a:cubicBezTo>
                <a:lnTo>
                  <a:pt x="9582897" y="11591917"/>
                </a:lnTo>
                <a:cubicBezTo>
                  <a:pt x="9590595" y="11591079"/>
                  <a:pt x="9597074" y="11583111"/>
                  <a:pt x="9595740" y="11575298"/>
                </a:cubicBezTo>
                <a:close/>
                <a:moveTo>
                  <a:pt x="9587661" y="11527193"/>
                </a:moveTo>
                <a:cubicBezTo>
                  <a:pt x="9568644" y="11529327"/>
                  <a:pt x="9571960" y="11558830"/>
                  <a:pt x="9590977" y="11556696"/>
                </a:cubicBezTo>
                <a:cubicBezTo>
                  <a:pt x="9609994" y="11554561"/>
                  <a:pt x="9606678" y="11525020"/>
                  <a:pt x="9587661" y="11527193"/>
                </a:cubicBezTo>
                <a:close/>
                <a:moveTo>
                  <a:pt x="9651266" y="11533444"/>
                </a:moveTo>
                <a:cubicBezTo>
                  <a:pt x="9649551" y="11528564"/>
                  <a:pt x="9646274" y="11525706"/>
                  <a:pt x="9642272" y="11524295"/>
                </a:cubicBezTo>
                <a:cubicBezTo>
                  <a:pt x="9639604" y="11519835"/>
                  <a:pt x="9634879" y="11516672"/>
                  <a:pt x="9629429" y="11517052"/>
                </a:cubicBezTo>
                <a:cubicBezTo>
                  <a:pt x="9627638" y="11517168"/>
                  <a:pt x="9625847" y="11517663"/>
                  <a:pt x="9624208" y="11518348"/>
                </a:cubicBezTo>
                <a:cubicBezTo>
                  <a:pt x="9622799" y="11518120"/>
                  <a:pt x="9621349" y="11518005"/>
                  <a:pt x="9619788" y="11518196"/>
                </a:cubicBezTo>
                <a:cubicBezTo>
                  <a:pt x="9603096" y="11520064"/>
                  <a:pt x="9606526" y="11542706"/>
                  <a:pt x="9620435" y="11546632"/>
                </a:cubicBezTo>
                <a:cubicBezTo>
                  <a:pt x="9620892" y="11547166"/>
                  <a:pt x="9621274" y="11547738"/>
                  <a:pt x="9621845" y="11548234"/>
                </a:cubicBezTo>
                <a:cubicBezTo>
                  <a:pt x="9627410" y="11553227"/>
                  <a:pt x="9634422" y="11553188"/>
                  <a:pt x="9641320" y="11552008"/>
                </a:cubicBezTo>
                <a:cubicBezTo>
                  <a:pt x="9648979" y="11550597"/>
                  <a:pt x="9653667" y="11540381"/>
                  <a:pt x="9651266" y="11533444"/>
                </a:cubicBezTo>
                <a:close/>
                <a:moveTo>
                  <a:pt x="9654200" y="11437653"/>
                </a:moveTo>
                <a:cubicBezTo>
                  <a:pt x="9646426" y="11433384"/>
                  <a:pt x="9638995" y="11436051"/>
                  <a:pt x="9633774" y="11442570"/>
                </a:cubicBezTo>
                <a:lnTo>
                  <a:pt x="9627943" y="11449850"/>
                </a:lnTo>
                <a:cubicBezTo>
                  <a:pt x="9623065" y="11455949"/>
                  <a:pt x="9626456" y="11466737"/>
                  <a:pt x="9632859" y="11470282"/>
                </a:cubicBezTo>
                <a:cubicBezTo>
                  <a:pt x="9640633" y="11474551"/>
                  <a:pt x="9648065" y="11471882"/>
                  <a:pt x="9653286" y="11465365"/>
                </a:cubicBezTo>
                <a:cubicBezTo>
                  <a:pt x="9655229" y="11462925"/>
                  <a:pt x="9657173" y="11460486"/>
                  <a:pt x="9659117" y="11458084"/>
                </a:cubicBezTo>
                <a:cubicBezTo>
                  <a:pt x="9663995" y="11451985"/>
                  <a:pt x="9660602" y="11441198"/>
                  <a:pt x="9654200" y="11437653"/>
                </a:cubicBezTo>
                <a:close/>
                <a:moveTo>
                  <a:pt x="9665481" y="11370069"/>
                </a:moveTo>
                <a:lnTo>
                  <a:pt x="9672036" y="11369344"/>
                </a:lnTo>
                <a:cubicBezTo>
                  <a:pt x="9678896" y="11368544"/>
                  <a:pt x="9683278" y="11361531"/>
                  <a:pt x="9683469" y="11354936"/>
                </a:cubicBezTo>
                <a:cubicBezTo>
                  <a:pt x="9686213" y="11345788"/>
                  <a:pt x="9680648" y="11333856"/>
                  <a:pt x="9668263" y="11335229"/>
                </a:cubicBezTo>
                <a:cubicBezTo>
                  <a:pt x="9663270" y="11335800"/>
                  <a:pt x="9659917" y="11338278"/>
                  <a:pt x="9657859" y="11341556"/>
                </a:cubicBezTo>
                <a:cubicBezTo>
                  <a:pt x="9650809" y="11343424"/>
                  <a:pt x="9646388" y="11351810"/>
                  <a:pt x="9647836" y="11358596"/>
                </a:cubicBezTo>
                <a:cubicBezTo>
                  <a:pt x="9649665" y="11367134"/>
                  <a:pt x="9657477" y="11370984"/>
                  <a:pt x="9665481" y="11370069"/>
                </a:cubicBezTo>
                <a:close/>
                <a:moveTo>
                  <a:pt x="9683888" y="11471159"/>
                </a:moveTo>
                <a:cubicBezTo>
                  <a:pt x="9665177" y="11473255"/>
                  <a:pt x="9664452" y="11502987"/>
                  <a:pt x="9683393" y="11500853"/>
                </a:cubicBezTo>
                <a:cubicBezTo>
                  <a:pt x="9702143" y="11498756"/>
                  <a:pt x="9702866" y="11469024"/>
                  <a:pt x="9683888" y="11471159"/>
                </a:cubicBezTo>
                <a:close/>
                <a:moveTo>
                  <a:pt x="9736785" y="11412495"/>
                </a:moveTo>
                <a:cubicBezTo>
                  <a:pt x="9736442" y="11410741"/>
                  <a:pt x="9735108" y="11409826"/>
                  <a:pt x="9734269" y="11408454"/>
                </a:cubicBezTo>
                <a:cubicBezTo>
                  <a:pt x="9734879" y="11402431"/>
                  <a:pt x="9732058" y="11396599"/>
                  <a:pt x="9726304" y="11393627"/>
                </a:cubicBezTo>
                <a:cubicBezTo>
                  <a:pt x="9725923" y="11393397"/>
                  <a:pt x="9725885" y="11393397"/>
                  <a:pt x="9725656" y="11393283"/>
                </a:cubicBezTo>
                <a:cubicBezTo>
                  <a:pt x="9725542" y="11393207"/>
                  <a:pt x="9725503" y="11393168"/>
                  <a:pt x="9725428" y="11393093"/>
                </a:cubicBezTo>
                <a:cubicBezTo>
                  <a:pt x="9725428" y="11393093"/>
                  <a:pt x="9725428" y="11393093"/>
                  <a:pt x="9725428" y="11393093"/>
                </a:cubicBezTo>
                <a:cubicBezTo>
                  <a:pt x="9725123" y="11392216"/>
                  <a:pt x="9724856" y="11391338"/>
                  <a:pt x="9724665" y="11390424"/>
                </a:cubicBezTo>
                <a:cubicBezTo>
                  <a:pt x="9724017" y="11387756"/>
                  <a:pt x="9722226" y="11385812"/>
                  <a:pt x="9720055" y="11384211"/>
                </a:cubicBezTo>
                <a:cubicBezTo>
                  <a:pt x="9717577" y="11379026"/>
                  <a:pt x="9712585" y="11375405"/>
                  <a:pt x="9706259" y="11375634"/>
                </a:cubicBezTo>
                <a:cubicBezTo>
                  <a:pt x="9698675" y="11375939"/>
                  <a:pt x="9691091" y="11383068"/>
                  <a:pt x="9692005" y="11391072"/>
                </a:cubicBezTo>
                <a:lnTo>
                  <a:pt x="9692730" y="11397628"/>
                </a:lnTo>
                <a:cubicBezTo>
                  <a:pt x="9693377" y="11403537"/>
                  <a:pt x="9696921" y="11408683"/>
                  <a:pt x="9702143" y="11410818"/>
                </a:cubicBezTo>
                <a:cubicBezTo>
                  <a:pt x="9701114" y="11413448"/>
                  <a:pt x="9700542" y="11416230"/>
                  <a:pt x="9701037" y="11418860"/>
                </a:cubicBezTo>
                <a:cubicBezTo>
                  <a:pt x="9701419" y="11420843"/>
                  <a:pt x="9702180" y="11422520"/>
                  <a:pt x="9703171" y="11424044"/>
                </a:cubicBezTo>
                <a:cubicBezTo>
                  <a:pt x="9699208" y="11426751"/>
                  <a:pt x="9696655" y="11431211"/>
                  <a:pt x="9697950" y="11437500"/>
                </a:cubicBezTo>
                <a:cubicBezTo>
                  <a:pt x="9701837" y="11455949"/>
                  <a:pt x="9730915" y="11451604"/>
                  <a:pt x="9727028" y="11433002"/>
                </a:cubicBezTo>
                <a:cubicBezTo>
                  <a:pt x="9726762" y="11431706"/>
                  <a:pt x="9726114" y="11430791"/>
                  <a:pt x="9725619" y="11429724"/>
                </a:cubicBezTo>
                <a:cubicBezTo>
                  <a:pt x="9733201" y="11428276"/>
                  <a:pt x="9738156" y="11419699"/>
                  <a:pt x="9736785" y="11412495"/>
                </a:cubicBezTo>
                <a:close/>
                <a:moveTo>
                  <a:pt x="9754201" y="11340299"/>
                </a:moveTo>
                <a:cubicBezTo>
                  <a:pt x="9772113" y="11338278"/>
                  <a:pt x="9770245" y="11312206"/>
                  <a:pt x="9754049" y="11311024"/>
                </a:cubicBezTo>
                <a:cubicBezTo>
                  <a:pt x="9754315" y="11309080"/>
                  <a:pt x="9754201" y="11307136"/>
                  <a:pt x="9753629" y="11305306"/>
                </a:cubicBezTo>
                <a:cubicBezTo>
                  <a:pt x="9751037" y="11297340"/>
                  <a:pt x="9743606" y="11293376"/>
                  <a:pt x="9735526" y="11295052"/>
                </a:cubicBezTo>
                <a:lnTo>
                  <a:pt x="9729124" y="11296425"/>
                </a:lnTo>
                <a:cubicBezTo>
                  <a:pt x="9724132" y="11297454"/>
                  <a:pt x="9720435" y="11301990"/>
                  <a:pt x="9719064" y="11306945"/>
                </a:cubicBezTo>
                <a:lnTo>
                  <a:pt x="9717921" y="11296845"/>
                </a:lnTo>
                <a:cubicBezTo>
                  <a:pt x="9717501" y="11293185"/>
                  <a:pt x="9715671" y="11289716"/>
                  <a:pt x="9713080" y="11287161"/>
                </a:cubicBezTo>
                <a:cubicBezTo>
                  <a:pt x="9717539" y="11284112"/>
                  <a:pt x="9720283" y="11279386"/>
                  <a:pt x="9719864" y="11273821"/>
                </a:cubicBezTo>
                <a:cubicBezTo>
                  <a:pt x="9721312" y="11274049"/>
                  <a:pt x="9722760" y="11274317"/>
                  <a:pt x="9724246" y="11273973"/>
                </a:cubicBezTo>
                <a:lnTo>
                  <a:pt x="9730649" y="11272639"/>
                </a:lnTo>
                <a:cubicBezTo>
                  <a:pt x="9738423" y="11271000"/>
                  <a:pt x="9744369" y="11264367"/>
                  <a:pt x="9743224" y="11256058"/>
                </a:cubicBezTo>
                <a:cubicBezTo>
                  <a:pt x="9742235" y="11248624"/>
                  <a:pt x="9734460" y="11241802"/>
                  <a:pt x="9726685" y="11243441"/>
                </a:cubicBezTo>
                <a:lnTo>
                  <a:pt x="9720283" y="11244812"/>
                </a:lnTo>
                <a:cubicBezTo>
                  <a:pt x="9714528" y="11246033"/>
                  <a:pt x="9709803" y="11249997"/>
                  <a:pt x="9708202" y="11255333"/>
                </a:cubicBezTo>
                <a:cubicBezTo>
                  <a:pt x="9705534" y="11254571"/>
                  <a:pt x="9702753" y="11254266"/>
                  <a:pt x="9700161" y="11255028"/>
                </a:cubicBezTo>
                <a:cubicBezTo>
                  <a:pt x="9692043" y="11257392"/>
                  <a:pt x="9688537" y="11265472"/>
                  <a:pt x="9690176" y="11273287"/>
                </a:cubicBezTo>
                <a:lnTo>
                  <a:pt x="9691510" y="11279691"/>
                </a:lnTo>
                <a:cubicBezTo>
                  <a:pt x="9692005" y="11282130"/>
                  <a:pt x="9693453" y="11284074"/>
                  <a:pt x="9695207" y="11285752"/>
                </a:cubicBezTo>
                <a:cubicBezTo>
                  <a:pt x="9690823" y="11288611"/>
                  <a:pt x="9687661" y="11293337"/>
                  <a:pt x="9688309" y="11298941"/>
                </a:cubicBezTo>
                <a:lnTo>
                  <a:pt x="9688766" y="11302905"/>
                </a:lnTo>
                <a:cubicBezTo>
                  <a:pt x="9685718" y="11300694"/>
                  <a:pt x="9681945" y="11299589"/>
                  <a:pt x="9678019" y="11300466"/>
                </a:cubicBezTo>
                <a:cubicBezTo>
                  <a:pt x="9670473" y="11302142"/>
                  <a:pt x="9664375" y="11309423"/>
                  <a:pt x="9666052" y="11317504"/>
                </a:cubicBezTo>
                <a:lnTo>
                  <a:pt x="9667386" y="11323908"/>
                </a:lnTo>
                <a:cubicBezTo>
                  <a:pt x="9668987" y="11331417"/>
                  <a:pt x="9676495" y="11337630"/>
                  <a:pt x="9684421" y="11335839"/>
                </a:cubicBezTo>
                <a:cubicBezTo>
                  <a:pt x="9690634" y="11334467"/>
                  <a:pt x="9695587" y="11329244"/>
                  <a:pt x="9696312" y="11322993"/>
                </a:cubicBezTo>
                <a:cubicBezTo>
                  <a:pt x="9698980" y="11324975"/>
                  <a:pt x="9702105" y="11326233"/>
                  <a:pt x="9705648" y="11325814"/>
                </a:cubicBezTo>
                <a:cubicBezTo>
                  <a:pt x="9711860" y="11325090"/>
                  <a:pt x="9717387" y="11320515"/>
                  <a:pt x="9718910" y="11314531"/>
                </a:cubicBezTo>
                <a:cubicBezTo>
                  <a:pt x="9721503" y="11322497"/>
                  <a:pt x="9728933" y="11326462"/>
                  <a:pt x="9737013" y="11324784"/>
                </a:cubicBezTo>
                <a:lnTo>
                  <a:pt x="9738651" y="11324442"/>
                </a:lnTo>
                <a:cubicBezTo>
                  <a:pt x="9738119" y="11332713"/>
                  <a:pt x="9743530" y="11341481"/>
                  <a:pt x="9754201" y="11340299"/>
                </a:cubicBezTo>
                <a:close/>
                <a:moveTo>
                  <a:pt x="9774665" y="11388519"/>
                </a:moveTo>
                <a:lnTo>
                  <a:pt x="9773941" y="11381961"/>
                </a:lnTo>
                <a:cubicBezTo>
                  <a:pt x="9773065" y="11374224"/>
                  <a:pt x="9764224" y="11368239"/>
                  <a:pt x="9756715" y="11369917"/>
                </a:cubicBezTo>
                <a:cubicBezTo>
                  <a:pt x="9748446" y="11371747"/>
                  <a:pt x="9743758" y="11378837"/>
                  <a:pt x="9744673" y="11387108"/>
                </a:cubicBezTo>
                <a:lnTo>
                  <a:pt x="9745397" y="11393664"/>
                </a:lnTo>
                <a:cubicBezTo>
                  <a:pt x="9746274" y="11401402"/>
                  <a:pt x="9755115" y="11407387"/>
                  <a:pt x="9762585" y="11405710"/>
                </a:cubicBezTo>
                <a:cubicBezTo>
                  <a:pt x="9770893" y="11403880"/>
                  <a:pt x="9775581" y="11396790"/>
                  <a:pt x="9774665" y="11388519"/>
                </a:cubicBezTo>
                <a:close/>
                <a:moveTo>
                  <a:pt x="9868492" y="11278013"/>
                </a:moveTo>
                <a:cubicBezTo>
                  <a:pt x="9868263" y="11276756"/>
                  <a:pt x="9867615" y="11275765"/>
                  <a:pt x="9867119" y="11274735"/>
                </a:cubicBezTo>
                <a:cubicBezTo>
                  <a:pt x="9868035" y="11272334"/>
                  <a:pt x="9868567" y="11269704"/>
                  <a:pt x="9868263" y="11266845"/>
                </a:cubicBezTo>
                <a:lnTo>
                  <a:pt x="9867539" y="11260289"/>
                </a:lnTo>
                <a:cubicBezTo>
                  <a:pt x="9866662" y="11252551"/>
                  <a:pt x="9857669" y="11246681"/>
                  <a:pt x="9850237" y="11248395"/>
                </a:cubicBezTo>
                <a:cubicBezTo>
                  <a:pt x="9841930" y="11250340"/>
                  <a:pt x="9837394" y="11257429"/>
                  <a:pt x="9838346" y="11265701"/>
                </a:cubicBezTo>
                <a:lnTo>
                  <a:pt x="9838766" y="11269552"/>
                </a:lnTo>
                <a:cubicBezTo>
                  <a:pt x="9834269" y="11272944"/>
                  <a:pt x="9831754" y="11279234"/>
                  <a:pt x="9832821" y="11284646"/>
                </a:cubicBezTo>
                <a:cubicBezTo>
                  <a:pt x="9833164" y="11286399"/>
                  <a:pt x="9833926" y="11287811"/>
                  <a:pt x="9834726" y="11289182"/>
                </a:cubicBezTo>
                <a:cubicBezTo>
                  <a:pt x="9833888" y="11289220"/>
                  <a:pt x="9833164" y="11288686"/>
                  <a:pt x="9832287" y="11288877"/>
                </a:cubicBezTo>
                <a:lnTo>
                  <a:pt x="9825885" y="11290212"/>
                </a:lnTo>
                <a:cubicBezTo>
                  <a:pt x="9818339" y="11291812"/>
                  <a:pt x="9813384" y="11301266"/>
                  <a:pt x="9815786" y="11308432"/>
                </a:cubicBezTo>
                <a:cubicBezTo>
                  <a:pt x="9817120" y="11312396"/>
                  <a:pt x="9819597" y="11315293"/>
                  <a:pt x="9822760" y="11317047"/>
                </a:cubicBezTo>
                <a:cubicBezTo>
                  <a:pt x="9819407" y="11317237"/>
                  <a:pt x="9816243" y="11318762"/>
                  <a:pt x="9813614" y="11321544"/>
                </a:cubicBezTo>
                <a:lnTo>
                  <a:pt x="9813347" y="11319257"/>
                </a:lnTo>
                <a:cubicBezTo>
                  <a:pt x="9812852" y="11314645"/>
                  <a:pt x="9809879" y="11310719"/>
                  <a:pt x="9806068" y="11308203"/>
                </a:cubicBezTo>
                <a:cubicBezTo>
                  <a:pt x="9810070" y="11305306"/>
                  <a:pt x="9812699" y="11300618"/>
                  <a:pt x="9811365" y="11294252"/>
                </a:cubicBezTo>
                <a:cubicBezTo>
                  <a:pt x="9811022" y="11292651"/>
                  <a:pt x="9810298" y="11291469"/>
                  <a:pt x="9809650" y="11290250"/>
                </a:cubicBezTo>
                <a:cubicBezTo>
                  <a:pt x="9809079" y="11287886"/>
                  <a:pt x="9808050" y="11285638"/>
                  <a:pt x="9806068" y="11283694"/>
                </a:cubicBezTo>
                <a:cubicBezTo>
                  <a:pt x="9800884" y="11278509"/>
                  <a:pt x="9790100" y="11277442"/>
                  <a:pt x="9785070" y="11283731"/>
                </a:cubicBezTo>
                <a:lnTo>
                  <a:pt x="9779238" y="11291012"/>
                </a:lnTo>
                <a:cubicBezTo>
                  <a:pt x="9778515" y="11291926"/>
                  <a:pt x="9778057" y="11292994"/>
                  <a:pt x="9777486" y="11293985"/>
                </a:cubicBezTo>
                <a:cubicBezTo>
                  <a:pt x="9777561" y="11292842"/>
                  <a:pt x="9777790" y="11291698"/>
                  <a:pt x="9777676" y="11290441"/>
                </a:cubicBezTo>
                <a:lnTo>
                  <a:pt x="9776952" y="11283883"/>
                </a:lnTo>
                <a:cubicBezTo>
                  <a:pt x="9776075" y="11276146"/>
                  <a:pt x="9767081" y="11270275"/>
                  <a:pt x="9759650" y="11271991"/>
                </a:cubicBezTo>
                <a:cubicBezTo>
                  <a:pt x="9751342" y="11273935"/>
                  <a:pt x="9746808" y="11280987"/>
                  <a:pt x="9747760" y="11289296"/>
                </a:cubicBezTo>
                <a:lnTo>
                  <a:pt x="9748483" y="11295853"/>
                </a:lnTo>
                <a:cubicBezTo>
                  <a:pt x="9749360" y="11303590"/>
                  <a:pt x="9758354" y="11309461"/>
                  <a:pt x="9765786" y="11307746"/>
                </a:cubicBezTo>
                <a:cubicBezTo>
                  <a:pt x="9769902" y="11306793"/>
                  <a:pt x="9773065" y="11304581"/>
                  <a:pt x="9775122" y="11301571"/>
                </a:cubicBezTo>
                <a:cubicBezTo>
                  <a:pt x="9775008" y="11305268"/>
                  <a:pt x="9776266" y="11308966"/>
                  <a:pt x="9779315" y="11312015"/>
                </a:cubicBezTo>
                <a:cubicBezTo>
                  <a:pt x="9780725" y="11313426"/>
                  <a:pt x="9782592" y="11314493"/>
                  <a:pt x="9784613" y="11315217"/>
                </a:cubicBezTo>
                <a:cubicBezTo>
                  <a:pt x="9783850" y="11317161"/>
                  <a:pt x="9783468" y="11319296"/>
                  <a:pt x="9783736" y="11321583"/>
                </a:cubicBezTo>
                <a:lnTo>
                  <a:pt x="9784459" y="11328139"/>
                </a:lnTo>
                <a:cubicBezTo>
                  <a:pt x="9784765" y="11330883"/>
                  <a:pt x="9786061" y="11333361"/>
                  <a:pt x="9787661" y="11335572"/>
                </a:cubicBezTo>
                <a:cubicBezTo>
                  <a:pt x="9785679" y="11338546"/>
                  <a:pt x="9784650" y="11342128"/>
                  <a:pt x="9785488" y="11345825"/>
                </a:cubicBezTo>
                <a:cubicBezTo>
                  <a:pt x="9787165" y="11353411"/>
                  <a:pt x="9794482" y="11359435"/>
                  <a:pt x="9802523" y="11357757"/>
                </a:cubicBezTo>
                <a:lnTo>
                  <a:pt x="9808927" y="11356423"/>
                </a:lnTo>
                <a:cubicBezTo>
                  <a:pt x="9814109" y="11355318"/>
                  <a:pt x="9818606" y="11351392"/>
                  <a:pt x="9820359" y="11346436"/>
                </a:cubicBezTo>
                <a:lnTo>
                  <a:pt x="9822646" y="11347923"/>
                </a:lnTo>
                <a:cubicBezTo>
                  <a:pt x="9829277" y="11352268"/>
                  <a:pt x="9837928" y="11352497"/>
                  <a:pt x="9843339" y="11345864"/>
                </a:cubicBezTo>
                <a:cubicBezTo>
                  <a:pt x="9847950" y="11340260"/>
                  <a:pt x="9847989" y="11329512"/>
                  <a:pt x="9841282" y="11325166"/>
                </a:cubicBezTo>
                <a:lnTo>
                  <a:pt x="9833545" y="11320096"/>
                </a:lnTo>
                <a:cubicBezTo>
                  <a:pt x="9832554" y="11319448"/>
                  <a:pt x="9831487" y="11319143"/>
                  <a:pt x="9830420" y="11318686"/>
                </a:cubicBezTo>
                <a:cubicBezTo>
                  <a:pt x="9831601" y="11318686"/>
                  <a:pt x="9832745" y="11318762"/>
                  <a:pt x="9833926" y="11318534"/>
                </a:cubicBezTo>
                <a:lnTo>
                  <a:pt x="9840328" y="11317161"/>
                </a:lnTo>
                <a:cubicBezTo>
                  <a:pt x="9847874" y="11315560"/>
                  <a:pt x="9852828" y="11306145"/>
                  <a:pt x="9850428" y="11298979"/>
                </a:cubicBezTo>
                <a:cubicBezTo>
                  <a:pt x="9850008" y="11297720"/>
                  <a:pt x="9848827" y="11297263"/>
                  <a:pt x="9848180" y="11296195"/>
                </a:cubicBezTo>
                <a:cubicBezTo>
                  <a:pt x="9848865" y="11296195"/>
                  <a:pt x="9849551" y="11296386"/>
                  <a:pt x="9850237" y="11296272"/>
                </a:cubicBezTo>
                <a:lnTo>
                  <a:pt x="9856792" y="11295547"/>
                </a:lnTo>
                <a:cubicBezTo>
                  <a:pt x="9864833" y="11294633"/>
                  <a:pt x="9869978" y="11285408"/>
                  <a:pt x="9868492" y="11278013"/>
                </a:cubicBezTo>
                <a:close/>
                <a:moveTo>
                  <a:pt x="9872455" y="11184205"/>
                </a:moveTo>
                <a:cubicBezTo>
                  <a:pt x="9877447" y="11177953"/>
                  <a:pt x="9878362" y="11169224"/>
                  <a:pt x="9872226" y="11163202"/>
                </a:cubicBezTo>
                <a:cubicBezTo>
                  <a:pt x="9870397" y="11161449"/>
                  <a:pt x="9867919" y="11160381"/>
                  <a:pt x="9865290" y="11159733"/>
                </a:cubicBezTo>
                <a:cubicBezTo>
                  <a:pt x="9867615" y="11156226"/>
                  <a:pt x="9868682" y="11151842"/>
                  <a:pt x="9867424" y="11147878"/>
                </a:cubicBezTo>
                <a:cubicBezTo>
                  <a:pt x="9864947" y="11139949"/>
                  <a:pt x="9857516" y="11135718"/>
                  <a:pt x="9849437" y="11137434"/>
                </a:cubicBezTo>
                <a:lnTo>
                  <a:pt x="9843034" y="11138768"/>
                </a:lnTo>
                <a:cubicBezTo>
                  <a:pt x="9835489" y="11140369"/>
                  <a:pt x="9830305" y="11149441"/>
                  <a:pt x="9832592" y="11156760"/>
                </a:cubicBezTo>
                <a:cubicBezTo>
                  <a:pt x="9834803" y="11163850"/>
                  <a:pt x="9841053" y="11167737"/>
                  <a:pt x="9848141" y="11167280"/>
                </a:cubicBezTo>
                <a:lnTo>
                  <a:pt x="9845397" y="11170711"/>
                </a:lnTo>
                <a:cubicBezTo>
                  <a:pt x="9840939" y="11176276"/>
                  <a:pt x="9840062" y="11183709"/>
                  <a:pt x="9844178" y="11189542"/>
                </a:cubicBezTo>
                <a:cubicBezTo>
                  <a:pt x="9846464" y="11194687"/>
                  <a:pt x="9851380" y="11198499"/>
                  <a:pt x="9858660" y="11197660"/>
                </a:cubicBezTo>
                <a:cubicBezTo>
                  <a:pt x="9866167" y="11196822"/>
                  <a:pt x="9870054" y="11191714"/>
                  <a:pt x="9871007" y="11185920"/>
                </a:cubicBezTo>
                <a:lnTo>
                  <a:pt x="9872455" y="11184205"/>
                </a:lnTo>
                <a:close/>
                <a:moveTo>
                  <a:pt x="9888499" y="11217635"/>
                </a:moveTo>
                <a:cubicBezTo>
                  <a:pt x="9880915" y="11217940"/>
                  <a:pt x="9873408" y="11225105"/>
                  <a:pt x="9874322" y="11233110"/>
                </a:cubicBezTo>
                <a:lnTo>
                  <a:pt x="9875808" y="11246223"/>
                </a:lnTo>
                <a:cubicBezTo>
                  <a:pt x="9876685" y="11254190"/>
                  <a:pt x="9882897" y="11260784"/>
                  <a:pt x="9891281" y="11260403"/>
                </a:cubicBezTo>
                <a:cubicBezTo>
                  <a:pt x="9898865" y="11260098"/>
                  <a:pt x="9906372" y="11252932"/>
                  <a:pt x="9905458" y="11244928"/>
                </a:cubicBezTo>
                <a:lnTo>
                  <a:pt x="9903972" y="11231814"/>
                </a:lnTo>
                <a:cubicBezTo>
                  <a:pt x="9903057" y="11223886"/>
                  <a:pt x="9896883" y="11217292"/>
                  <a:pt x="9888499" y="11217635"/>
                </a:cubicBezTo>
                <a:close/>
                <a:moveTo>
                  <a:pt x="9908278" y="11136405"/>
                </a:moveTo>
                <a:lnTo>
                  <a:pt x="9900542" y="11131373"/>
                </a:lnTo>
                <a:cubicBezTo>
                  <a:pt x="9893911" y="11127027"/>
                  <a:pt x="9885108" y="11127180"/>
                  <a:pt x="9879887" y="11133774"/>
                </a:cubicBezTo>
                <a:cubicBezTo>
                  <a:pt x="9875313" y="11139569"/>
                  <a:pt x="9875619" y="11150089"/>
                  <a:pt x="9882326" y="11154434"/>
                </a:cubicBezTo>
                <a:cubicBezTo>
                  <a:pt x="9884917" y="11156112"/>
                  <a:pt x="9887470" y="11157789"/>
                  <a:pt x="9890062" y="11159466"/>
                </a:cubicBezTo>
                <a:cubicBezTo>
                  <a:pt x="9896731" y="11163811"/>
                  <a:pt x="9905497" y="11163659"/>
                  <a:pt x="9910717" y="11157027"/>
                </a:cubicBezTo>
                <a:cubicBezTo>
                  <a:pt x="9915290" y="11151271"/>
                  <a:pt x="9914947" y="11140751"/>
                  <a:pt x="9908278" y="11136405"/>
                </a:cubicBezTo>
                <a:close/>
                <a:moveTo>
                  <a:pt x="9929086" y="11060245"/>
                </a:moveTo>
                <a:lnTo>
                  <a:pt x="9927752" y="11053878"/>
                </a:lnTo>
                <a:cubicBezTo>
                  <a:pt x="9926152" y="11046331"/>
                  <a:pt x="9916548" y="11041491"/>
                  <a:pt x="9909459" y="11043968"/>
                </a:cubicBezTo>
                <a:cubicBezTo>
                  <a:pt x="9903057" y="11046179"/>
                  <a:pt x="9900427" y="11051630"/>
                  <a:pt x="9900085" y="11057729"/>
                </a:cubicBezTo>
                <a:cubicBezTo>
                  <a:pt x="9898903" y="11057538"/>
                  <a:pt x="9897797" y="11057195"/>
                  <a:pt x="9896579" y="11057347"/>
                </a:cubicBezTo>
                <a:cubicBezTo>
                  <a:pt x="9888804" y="11058300"/>
                  <a:pt x="9882021" y="11065047"/>
                  <a:pt x="9882935" y="11073319"/>
                </a:cubicBezTo>
                <a:lnTo>
                  <a:pt x="9883697" y="11079875"/>
                </a:lnTo>
                <a:cubicBezTo>
                  <a:pt x="9884308" y="11085174"/>
                  <a:pt x="9887813" y="11090091"/>
                  <a:pt x="9892615" y="11092301"/>
                </a:cubicBezTo>
                <a:lnTo>
                  <a:pt x="9890900" y="11094474"/>
                </a:lnTo>
                <a:cubicBezTo>
                  <a:pt x="9885908" y="11100726"/>
                  <a:pt x="9884840" y="11109379"/>
                  <a:pt x="9890938" y="11115477"/>
                </a:cubicBezTo>
                <a:cubicBezTo>
                  <a:pt x="9896121" y="11120662"/>
                  <a:pt x="9906906" y="11121729"/>
                  <a:pt x="9911936" y="11115440"/>
                </a:cubicBezTo>
                <a:lnTo>
                  <a:pt x="9917768" y="11108159"/>
                </a:lnTo>
                <a:cubicBezTo>
                  <a:pt x="9922760" y="11101908"/>
                  <a:pt x="9923827" y="11093255"/>
                  <a:pt x="9917729" y="11087156"/>
                </a:cubicBezTo>
                <a:cubicBezTo>
                  <a:pt x="9916281" y="11085708"/>
                  <a:pt x="9914452" y="11084678"/>
                  <a:pt x="9912394" y="11083916"/>
                </a:cubicBezTo>
                <a:cubicBezTo>
                  <a:pt x="9913004" y="11082391"/>
                  <a:pt x="9913079" y="11080714"/>
                  <a:pt x="9913079" y="11078998"/>
                </a:cubicBezTo>
                <a:cubicBezTo>
                  <a:pt x="9915176" y="11079304"/>
                  <a:pt x="9917272" y="11079266"/>
                  <a:pt x="9919177" y="11078618"/>
                </a:cubicBezTo>
                <a:cubicBezTo>
                  <a:pt x="9927218" y="11075758"/>
                  <a:pt x="9930801" y="11068325"/>
                  <a:pt x="9929086" y="11060245"/>
                </a:cubicBezTo>
                <a:close/>
                <a:moveTo>
                  <a:pt x="9940329" y="11029140"/>
                </a:moveTo>
                <a:cubicBezTo>
                  <a:pt x="9948598" y="11027272"/>
                  <a:pt x="9953286" y="11020220"/>
                  <a:pt x="9952371" y="11011911"/>
                </a:cubicBezTo>
                <a:lnTo>
                  <a:pt x="9951647" y="11005355"/>
                </a:lnTo>
                <a:cubicBezTo>
                  <a:pt x="9950770" y="10997617"/>
                  <a:pt x="9941929" y="10991632"/>
                  <a:pt x="9934422" y="10993309"/>
                </a:cubicBezTo>
                <a:cubicBezTo>
                  <a:pt x="9926152" y="10995139"/>
                  <a:pt x="9921464" y="11002229"/>
                  <a:pt x="9922379" y="11010500"/>
                </a:cubicBezTo>
                <a:lnTo>
                  <a:pt x="9923102" y="11017056"/>
                </a:lnTo>
                <a:cubicBezTo>
                  <a:pt x="9923979" y="11024833"/>
                  <a:pt x="9932820" y="11030818"/>
                  <a:pt x="9940329" y="11029140"/>
                </a:cubicBezTo>
                <a:close/>
                <a:moveTo>
                  <a:pt x="9945893" y="11088300"/>
                </a:moveTo>
                <a:cubicBezTo>
                  <a:pt x="9964871" y="11086165"/>
                  <a:pt x="9961860" y="11056624"/>
                  <a:pt x="9942843" y="11058758"/>
                </a:cubicBezTo>
                <a:cubicBezTo>
                  <a:pt x="9923865" y="11060893"/>
                  <a:pt x="9926838" y="11090434"/>
                  <a:pt x="9945893" y="11088300"/>
                </a:cubicBezTo>
                <a:close/>
                <a:moveTo>
                  <a:pt x="9983355" y="11137052"/>
                </a:moveTo>
                <a:lnTo>
                  <a:pt x="9982021" y="11130649"/>
                </a:lnTo>
                <a:cubicBezTo>
                  <a:pt x="9980382" y="11122872"/>
                  <a:pt x="9970739" y="11118755"/>
                  <a:pt x="9963652" y="11120890"/>
                </a:cubicBezTo>
                <a:cubicBezTo>
                  <a:pt x="9955496" y="11123406"/>
                  <a:pt x="9952257" y="11131487"/>
                  <a:pt x="9953895" y="11139264"/>
                </a:cubicBezTo>
                <a:lnTo>
                  <a:pt x="9955229" y="11145668"/>
                </a:lnTo>
                <a:cubicBezTo>
                  <a:pt x="9956868" y="11153443"/>
                  <a:pt x="9966510" y="11157560"/>
                  <a:pt x="9973598" y="11155388"/>
                </a:cubicBezTo>
                <a:cubicBezTo>
                  <a:pt x="9981792" y="11152947"/>
                  <a:pt x="9984993" y="11144867"/>
                  <a:pt x="9983355" y="11137052"/>
                </a:cubicBezTo>
                <a:close/>
                <a:moveTo>
                  <a:pt x="10008735" y="11100116"/>
                </a:moveTo>
                <a:lnTo>
                  <a:pt x="10007249" y="11087004"/>
                </a:lnTo>
                <a:cubicBezTo>
                  <a:pt x="10006410" y="11079304"/>
                  <a:pt x="9999589" y="11072290"/>
                  <a:pt x="9991396" y="11073242"/>
                </a:cubicBezTo>
                <a:cubicBezTo>
                  <a:pt x="9983659" y="11074119"/>
                  <a:pt x="9976685" y="11080828"/>
                  <a:pt x="9977637" y="11089100"/>
                </a:cubicBezTo>
                <a:lnTo>
                  <a:pt x="9979124" y="11102212"/>
                </a:lnTo>
                <a:cubicBezTo>
                  <a:pt x="9980001" y="11109912"/>
                  <a:pt x="9986784" y="11116927"/>
                  <a:pt x="9994978" y="11115973"/>
                </a:cubicBezTo>
                <a:cubicBezTo>
                  <a:pt x="10002676" y="11115134"/>
                  <a:pt x="10009688" y="11108388"/>
                  <a:pt x="10008735" y="11100116"/>
                </a:cubicBezTo>
                <a:close/>
                <a:moveTo>
                  <a:pt x="10050390" y="10916043"/>
                </a:moveTo>
                <a:lnTo>
                  <a:pt x="10049056" y="10909678"/>
                </a:lnTo>
                <a:cubicBezTo>
                  <a:pt x="10047417" y="10901901"/>
                  <a:pt x="10038004" y="10897595"/>
                  <a:pt x="10030801" y="10899691"/>
                </a:cubicBezTo>
                <a:cubicBezTo>
                  <a:pt x="10023522" y="10901826"/>
                  <a:pt x="10020169" y="10908534"/>
                  <a:pt x="10020701" y="10915548"/>
                </a:cubicBezTo>
                <a:cubicBezTo>
                  <a:pt x="10019254" y="10915320"/>
                  <a:pt x="10017806" y="10915052"/>
                  <a:pt x="10016319" y="10915395"/>
                </a:cubicBezTo>
                <a:lnTo>
                  <a:pt x="10009917" y="10916729"/>
                </a:lnTo>
                <a:cubicBezTo>
                  <a:pt x="10002142" y="10918369"/>
                  <a:pt x="9996197" y="10925002"/>
                  <a:pt x="9997341" y="10933311"/>
                </a:cubicBezTo>
                <a:cubicBezTo>
                  <a:pt x="9998331" y="10940744"/>
                  <a:pt x="10006067" y="10947567"/>
                  <a:pt x="10013919" y="10945928"/>
                </a:cubicBezTo>
                <a:lnTo>
                  <a:pt x="10020321" y="10944556"/>
                </a:lnTo>
                <a:cubicBezTo>
                  <a:pt x="10026076" y="10943336"/>
                  <a:pt x="10030801" y="10939371"/>
                  <a:pt x="10032401" y="10934035"/>
                </a:cubicBezTo>
                <a:cubicBezTo>
                  <a:pt x="10035069" y="10934797"/>
                  <a:pt x="10037890" y="10935102"/>
                  <a:pt x="10040443" y="10934340"/>
                </a:cubicBezTo>
                <a:cubicBezTo>
                  <a:pt x="10048522" y="10931938"/>
                  <a:pt x="10052029" y="10923820"/>
                  <a:pt x="10050390" y="10916043"/>
                </a:cubicBezTo>
                <a:close/>
                <a:moveTo>
                  <a:pt x="10043911" y="11027349"/>
                </a:moveTo>
                <a:cubicBezTo>
                  <a:pt x="10047797" y="11045835"/>
                  <a:pt x="10075541" y="11035963"/>
                  <a:pt x="10071693" y="11017667"/>
                </a:cubicBezTo>
                <a:cubicBezTo>
                  <a:pt x="10067806" y="10999179"/>
                  <a:pt x="10040061" y="11009090"/>
                  <a:pt x="10043911" y="11027349"/>
                </a:cubicBezTo>
                <a:close/>
                <a:moveTo>
                  <a:pt x="10073903" y="11047970"/>
                </a:moveTo>
                <a:cubicBezTo>
                  <a:pt x="10067311" y="11043587"/>
                  <a:pt x="10057859" y="11045378"/>
                  <a:pt x="10053515" y="11052049"/>
                </a:cubicBezTo>
                <a:cubicBezTo>
                  <a:pt x="10051838" y="11054641"/>
                  <a:pt x="10050161" y="11057195"/>
                  <a:pt x="10048484" y="11059787"/>
                </a:cubicBezTo>
                <a:cubicBezTo>
                  <a:pt x="10044140" y="11066458"/>
                  <a:pt x="10045931" y="11075758"/>
                  <a:pt x="10052561" y="11080180"/>
                </a:cubicBezTo>
                <a:cubicBezTo>
                  <a:pt x="10059154" y="11084564"/>
                  <a:pt x="10068606" y="11082735"/>
                  <a:pt x="10072950" y="11076063"/>
                </a:cubicBezTo>
                <a:lnTo>
                  <a:pt x="10078018" y="11068325"/>
                </a:lnTo>
                <a:cubicBezTo>
                  <a:pt x="10082325" y="11061732"/>
                  <a:pt x="10080534" y="11052430"/>
                  <a:pt x="10073903" y="11047970"/>
                </a:cubicBezTo>
                <a:close/>
                <a:moveTo>
                  <a:pt x="10090823" y="10976956"/>
                </a:moveTo>
                <a:cubicBezTo>
                  <a:pt x="10088232" y="10975279"/>
                  <a:pt x="10085679" y="10973602"/>
                  <a:pt x="10083088" y="10971925"/>
                </a:cubicBezTo>
                <a:cubicBezTo>
                  <a:pt x="10076609" y="10967732"/>
                  <a:pt x="10066320" y="10972077"/>
                  <a:pt x="10063423" y="10978748"/>
                </a:cubicBezTo>
                <a:cubicBezTo>
                  <a:pt x="10059917" y="10986828"/>
                  <a:pt x="10063309" y="10993880"/>
                  <a:pt x="10070206" y="10998417"/>
                </a:cubicBezTo>
                <a:lnTo>
                  <a:pt x="10077943" y="11003448"/>
                </a:lnTo>
                <a:cubicBezTo>
                  <a:pt x="10084421" y="11007680"/>
                  <a:pt x="10094711" y="11003334"/>
                  <a:pt x="10097607" y="10996664"/>
                </a:cubicBezTo>
                <a:cubicBezTo>
                  <a:pt x="10101114" y="10988544"/>
                  <a:pt x="10097759" y="10981492"/>
                  <a:pt x="10090823" y="10976956"/>
                </a:cubicBezTo>
                <a:close/>
                <a:moveTo>
                  <a:pt x="10127980" y="10999370"/>
                </a:moveTo>
                <a:cubicBezTo>
                  <a:pt x="10124094" y="10980844"/>
                  <a:pt x="10096198" y="10990297"/>
                  <a:pt x="10100046" y="11008633"/>
                </a:cubicBezTo>
                <a:cubicBezTo>
                  <a:pt x="10103971" y="11027158"/>
                  <a:pt x="10131830" y="11017704"/>
                  <a:pt x="10127980" y="10999370"/>
                </a:cubicBezTo>
                <a:close/>
                <a:moveTo>
                  <a:pt x="10151914" y="10917187"/>
                </a:moveTo>
                <a:cubicBezTo>
                  <a:pt x="10159117" y="10915014"/>
                  <a:pt x="10162546" y="10905447"/>
                  <a:pt x="10160260" y="10898852"/>
                </a:cubicBezTo>
                <a:cubicBezTo>
                  <a:pt x="10157401" y="10890580"/>
                  <a:pt x="10149360" y="10888141"/>
                  <a:pt x="10141548" y="10889780"/>
                </a:cubicBezTo>
                <a:lnTo>
                  <a:pt x="10135146" y="10891114"/>
                </a:lnTo>
                <a:cubicBezTo>
                  <a:pt x="10127371" y="10892753"/>
                  <a:pt x="10123712" y="10903007"/>
                  <a:pt x="10126075" y="10909830"/>
                </a:cubicBezTo>
                <a:cubicBezTo>
                  <a:pt x="10127866" y="10915014"/>
                  <a:pt x="10131753" y="10917682"/>
                  <a:pt x="10136289" y="10918712"/>
                </a:cubicBezTo>
                <a:cubicBezTo>
                  <a:pt x="10132173" y="10921571"/>
                  <a:pt x="10129467" y="10926336"/>
                  <a:pt x="10130801" y="10932777"/>
                </a:cubicBezTo>
                <a:cubicBezTo>
                  <a:pt x="10134726" y="10951303"/>
                  <a:pt x="10163537" y="10945547"/>
                  <a:pt x="10159649" y="10927021"/>
                </a:cubicBezTo>
                <a:cubicBezTo>
                  <a:pt x="10158545" y="10921951"/>
                  <a:pt x="10155533" y="10918864"/>
                  <a:pt x="10151914" y="10917187"/>
                </a:cubicBezTo>
                <a:close/>
                <a:moveTo>
                  <a:pt x="10198445" y="10952942"/>
                </a:moveTo>
                <a:cubicBezTo>
                  <a:pt x="10194520" y="10934416"/>
                  <a:pt x="10165710" y="10940210"/>
                  <a:pt x="10169597" y="10958735"/>
                </a:cubicBezTo>
                <a:cubicBezTo>
                  <a:pt x="10173483" y="10977262"/>
                  <a:pt x="10202371" y="10971467"/>
                  <a:pt x="10198445" y="10952942"/>
                </a:cubicBezTo>
                <a:close/>
                <a:moveTo>
                  <a:pt x="10203895" y="10851852"/>
                </a:moveTo>
                <a:cubicBezTo>
                  <a:pt x="10203324" y="10849413"/>
                  <a:pt x="10202066" y="10847278"/>
                  <a:pt x="10200504" y="10845410"/>
                </a:cubicBezTo>
                <a:cubicBezTo>
                  <a:pt x="10201227" y="10843276"/>
                  <a:pt x="10201609" y="10841027"/>
                  <a:pt x="10201075" y="10838625"/>
                </a:cubicBezTo>
                <a:cubicBezTo>
                  <a:pt x="10199475" y="10831116"/>
                  <a:pt x="10192234" y="10824865"/>
                  <a:pt x="10184154" y="10826542"/>
                </a:cubicBezTo>
                <a:lnTo>
                  <a:pt x="10177752" y="10827876"/>
                </a:lnTo>
                <a:cubicBezTo>
                  <a:pt x="10170244" y="10829477"/>
                  <a:pt x="10163956" y="10836796"/>
                  <a:pt x="10165672" y="10844801"/>
                </a:cubicBezTo>
                <a:cubicBezTo>
                  <a:pt x="10165672" y="10844801"/>
                  <a:pt x="10165710" y="10844839"/>
                  <a:pt x="10165710" y="10844876"/>
                </a:cubicBezTo>
                <a:cubicBezTo>
                  <a:pt x="10159117" y="10847240"/>
                  <a:pt x="10154124" y="10854025"/>
                  <a:pt x="10155763" y="10861230"/>
                </a:cubicBezTo>
                <a:cubicBezTo>
                  <a:pt x="10157515" y="10868853"/>
                  <a:pt x="10164833" y="10874724"/>
                  <a:pt x="10172874" y="10873046"/>
                </a:cubicBezTo>
                <a:lnTo>
                  <a:pt x="10192043" y="10869006"/>
                </a:lnTo>
                <a:cubicBezTo>
                  <a:pt x="10199627" y="10867404"/>
                  <a:pt x="10205725" y="10859705"/>
                  <a:pt x="10203895" y="10851852"/>
                </a:cubicBezTo>
                <a:close/>
                <a:moveTo>
                  <a:pt x="10308888" y="10666408"/>
                </a:moveTo>
                <a:cubicBezTo>
                  <a:pt x="10307972" y="10657793"/>
                  <a:pt x="10301570" y="10652951"/>
                  <a:pt x="10293301" y="10652646"/>
                </a:cubicBezTo>
                <a:lnTo>
                  <a:pt x="10286783" y="10652380"/>
                </a:lnTo>
                <a:cubicBezTo>
                  <a:pt x="10284992" y="10652303"/>
                  <a:pt x="10283316" y="10652799"/>
                  <a:pt x="10281678" y="10653562"/>
                </a:cubicBezTo>
                <a:cubicBezTo>
                  <a:pt x="10279810" y="10651846"/>
                  <a:pt x="10278171" y="10649864"/>
                  <a:pt x="10275160" y="10649177"/>
                </a:cubicBezTo>
                <a:cubicBezTo>
                  <a:pt x="10268378" y="10647654"/>
                  <a:pt x="10263537" y="10650512"/>
                  <a:pt x="10260869" y="10654972"/>
                </a:cubicBezTo>
                <a:cubicBezTo>
                  <a:pt x="10259383" y="10655392"/>
                  <a:pt x="10258201" y="10656383"/>
                  <a:pt x="10256906" y="10657183"/>
                </a:cubicBezTo>
                <a:cubicBezTo>
                  <a:pt x="10252637" y="10649331"/>
                  <a:pt x="10242157" y="10646281"/>
                  <a:pt x="10235527" y="10650093"/>
                </a:cubicBezTo>
                <a:cubicBezTo>
                  <a:pt x="10231830" y="10642774"/>
                  <a:pt x="10226571" y="10635913"/>
                  <a:pt x="10219673" y="10634731"/>
                </a:cubicBezTo>
                <a:cubicBezTo>
                  <a:pt x="10209879" y="10633054"/>
                  <a:pt x="10196616" y="10635494"/>
                  <a:pt x="10189833" y="10643232"/>
                </a:cubicBezTo>
                <a:cubicBezTo>
                  <a:pt x="10181829" y="10635913"/>
                  <a:pt x="10165252" y="10638886"/>
                  <a:pt x="10164681" y="10653066"/>
                </a:cubicBezTo>
                <a:cubicBezTo>
                  <a:pt x="10164224" y="10664769"/>
                  <a:pt x="10175275" y="10669609"/>
                  <a:pt x="10183963" y="10667170"/>
                </a:cubicBezTo>
                <a:cubicBezTo>
                  <a:pt x="10183963" y="10667361"/>
                  <a:pt x="10183963" y="10667589"/>
                  <a:pt x="10183963" y="10667779"/>
                </a:cubicBezTo>
                <a:cubicBezTo>
                  <a:pt x="10179734" y="10670296"/>
                  <a:pt x="10176913" y="10674756"/>
                  <a:pt x="10176722" y="10680168"/>
                </a:cubicBezTo>
                <a:lnTo>
                  <a:pt x="10176190" y="10693242"/>
                </a:lnTo>
                <a:cubicBezTo>
                  <a:pt x="10175961" y="10698884"/>
                  <a:pt x="10179848" y="10704374"/>
                  <a:pt x="10184954" y="10706736"/>
                </a:cubicBezTo>
                <a:cubicBezTo>
                  <a:pt x="10177638" y="10707384"/>
                  <a:pt x="10171311" y="10712569"/>
                  <a:pt x="10173256" y="10721794"/>
                </a:cubicBezTo>
                <a:cubicBezTo>
                  <a:pt x="10173522" y="10723090"/>
                  <a:pt x="10174246" y="10723966"/>
                  <a:pt x="10174779" y="10725033"/>
                </a:cubicBezTo>
                <a:cubicBezTo>
                  <a:pt x="10173865" y="10725720"/>
                  <a:pt x="10172912" y="10726215"/>
                  <a:pt x="10172112" y="10727168"/>
                </a:cubicBezTo>
                <a:cubicBezTo>
                  <a:pt x="10167501" y="10732772"/>
                  <a:pt x="10167424" y="10743520"/>
                  <a:pt x="10174131" y="10747866"/>
                </a:cubicBezTo>
                <a:lnTo>
                  <a:pt x="10181868" y="10752897"/>
                </a:lnTo>
                <a:cubicBezTo>
                  <a:pt x="10182706" y="10753470"/>
                  <a:pt x="10183697" y="10753736"/>
                  <a:pt x="10184611" y="10754156"/>
                </a:cubicBezTo>
                <a:cubicBezTo>
                  <a:pt x="10182554" y="10755147"/>
                  <a:pt x="10180381" y="10756100"/>
                  <a:pt x="10178933" y="10758119"/>
                </a:cubicBezTo>
                <a:cubicBezTo>
                  <a:pt x="10174474" y="10764486"/>
                  <a:pt x="10175847" y="10774243"/>
                  <a:pt x="10182515" y="10778628"/>
                </a:cubicBezTo>
                <a:lnTo>
                  <a:pt x="10190252" y="10783697"/>
                </a:lnTo>
                <a:cubicBezTo>
                  <a:pt x="10192195" y="10784955"/>
                  <a:pt x="10194482" y="10784726"/>
                  <a:pt x="10196693" y="10785069"/>
                </a:cubicBezTo>
                <a:cubicBezTo>
                  <a:pt x="10196959" y="10787166"/>
                  <a:pt x="10197607" y="10789224"/>
                  <a:pt x="10198788" y="10791054"/>
                </a:cubicBezTo>
                <a:cubicBezTo>
                  <a:pt x="10200770" y="10794141"/>
                  <a:pt x="10203781" y="10796085"/>
                  <a:pt x="10207097" y="10797115"/>
                </a:cubicBezTo>
                <a:cubicBezTo>
                  <a:pt x="10201647" y="10800088"/>
                  <a:pt x="10197607" y="10805882"/>
                  <a:pt x="10199208" y="10813582"/>
                </a:cubicBezTo>
                <a:cubicBezTo>
                  <a:pt x="10203095" y="10832069"/>
                  <a:pt x="10231296" y="10823607"/>
                  <a:pt x="10227409" y="10805157"/>
                </a:cubicBezTo>
                <a:cubicBezTo>
                  <a:pt x="10226341" y="10800011"/>
                  <a:pt x="10223293" y="10797153"/>
                  <a:pt x="10219673" y="10795780"/>
                </a:cubicBezTo>
                <a:cubicBezTo>
                  <a:pt x="10219749" y="10795742"/>
                  <a:pt x="10219825" y="10795742"/>
                  <a:pt x="10219902" y="10795705"/>
                </a:cubicBezTo>
                <a:lnTo>
                  <a:pt x="10228019" y="10790558"/>
                </a:lnTo>
                <a:cubicBezTo>
                  <a:pt x="10234993" y="10786137"/>
                  <a:pt x="10237089" y="10776341"/>
                  <a:pt x="10232668" y="10769441"/>
                </a:cubicBezTo>
                <a:cubicBezTo>
                  <a:pt x="10228209" y="10762427"/>
                  <a:pt x="10218529" y="10760369"/>
                  <a:pt x="10211555" y="10764791"/>
                </a:cubicBezTo>
                <a:lnTo>
                  <a:pt x="10211555" y="10764791"/>
                </a:lnTo>
                <a:cubicBezTo>
                  <a:pt x="10210527" y="10762770"/>
                  <a:pt x="10209154" y="10760902"/>
                  <a:pt x="10207173" y="10759606"/>
                </a:cubicBezTo>
                <a:lnTo>
                  <a:pt x="10202066" y="10756291"/>
                </a:lnTo>
                <a:cubicBezTo>
                  <a:pt x="10211555" y="10759378"/>
                  <a:pt x="10223332" y="10754270"/>
                  <a:pt x="10220778" y="10742149"/>
                </a:cubicBezTo>
                <a:cubicBezTo>
                  <a:pt x="10218606" y="10731818"/>
                  <a:pt x="10208393" y="10728159"/>
                  <a:pt x="10200541" y="10730141"/>
                </a:cubicBezTo>
                <a:lnTo>
                  <a:pt x="10200161" y="10729912"/>
                </a:lnTo>
                <a:cubicBezTo>
                  <a:pt x="10202409" y="10727396"/>
                  <a:pt x="10203591" y="10723852"/>
                  <a:pt x="10202600" y="10719239"/>
                </a:cubicBezTo>
                <a:cubicBezTo>
                  <a:pt x="10201266" y="10712949"/>
                  <a:pt x="10196922" y="10709291"/>
                  <a:pt x="10191967" y="10707652"/>
                </a:cubicBezTo>
                <a:cubicBezTo>
                  <a:pt x="10193986" y="10707423"/>
                  <a:pt x="10195931" y="10707004"/>
                  <a:pt x="10197607" y="10706127"/>
                </a:cubicBezTo>
                <a:cubicBezTo>
                  <a:pt x="10200847" y="10709023"/>
                  <a:pt x="10204772" y="10711158"/>
                  <a:pt x="10209536" y="10712226"/>
                </a:cubicBezTo>
                <a:cubicBezTo>
                  <a:pt x="10217005" y="10713903"/>
                  <a:pt x="10223903" y="10711921"/>
                  <a:pt x="10229466" y="10707918"/>
                </a:cubicBezTo>
                <a:cubicBezTo>
                  <a:pt x="10231296" y="10708985"/>
                  <a:pt x="10233392" y="10709671"/>
                  <a:pt x="10235717" y="10709748"/>
                </a:cubicBezTo>
                <a:lnTo>
                  <a:pt x="10242234" y="10710014"/>
                </a:lnTo>
                <a:cubicBezTo>
                  <a:pt x="10244025" y="10710091"/>
                  <a:pt x="10245816" y="10709786"/>
                  <a:pt x="10247530" y="10709214"/>
                </a:cubicBezTo>
                <a:cubicBezTo>
                  <a:pt x="10242957" y="10712226"/>
                  <a:pt x="10240023" y="10718248"/>
                  <a:pt x="10240519" y="10723356"/>
                </a:cubicBezTo>
                <a:cubicBezTo>
                  <a:pt x="10241319" y="10732124"/>
                  <a:pt x="10248560" y="10736316"/>
                  <a:pt x="10256525" y="10736621"/>
                </a:cubicBezTo>
                <a:lnTo>
                  <a:pt x="10263042" y="10736888"/>
                </a:lnTo>
                <a:cubicBezTo>
                  <a:pt x="10263423" y="10736888"/>
                  <a:pt x="10263728" y="10736659"/>
                  <a:pt x="10264071" y="10736621"/>
                </a:cubicBezTo>
                <a:cubicBezTo>
                  <a:pt x="10262585" y="10739328"/>
                  <a:pt x="10260946" y="10741958"/>
                  <a:pt x="10260183" y="10745007"/>
                </a:cubicBezTo>
                <a:cubicBezTo>
                  <a:pt x="10259078" y="10749276"/>
                  <a:pt x="10260450" y="10753813"/>
                  <a:pt x="10263080" y="10757396"/>
                </a:cubicBezTo>
                <a:cubicBezTo>
                  <a:pt x="10260793" y="10757205"/>
                  <a:pt x="10258430" y="10757243"/>
                  <a:pt x="10256030" y="10757891"/>
                </a:cubicBezTo>
                <a:cubicBezTo>
                  <a:pt x="10248636" y="10759912"/>
                  <a:pt x="10242500" y="10767078"/>
                  <a:pt x="10244482" y="10775196"/>
                </a:cubicBezTo>
                <a:cubicBezTo>
                  <a:pt x="10245778" y="10780457"/>
                  <a:pt x="10250046" y="10785184"/>
                  <a:pt x="10255344" y="10786671"/>
                </a:cubicBezTo>
                <a:cubicBezTo>
                  <a:pt x="10258773" y="10790672"/>
                  <a:pt x="10264414" y="10793036"/>
                  <a:pt x="10269558" y="10791779"/>
                </a:cubicBezTo>
                <a:cubicBezTo>
                  <a:pt x="10271960" y="10791168"/>
                  <a:pt x="10273941" y="10790024"/>
                  <a:pt x="10275694" y="10788615"/>
                </a:cubicBezTo>
                <a:cubicBezTo>
                  <a:pt x="10281220" y="10790101"/>
                  <a:pt x="10287127" y="10788729"/>
                  <a:pt x="10291052" y="10783773"/>
                </a:cubicBezTo>
                <a:cubicBezTo>
                  <a:pt x="10295626" y="10777942"/>
                  <a:pt x="10295244" y="10767459"/>
                  <a:pt x="10288576" y="10763113"/>
                </a:cubicBezTo>
                <a:lnTo>
                  <a:pt x="10284192" y="10760254"/>
                </a:lnTo>
                <a:cubicBezTo>
                  <a:pt x="10286937" y="10758196"/>
                  <a:pt x="10289108" y="10755337"/>
                  <a:pt x="10290062" y="10751640"/>
                </a:cubicBezTo>
                <a:cubicBezTo>
                  <a:pt x="10290099" y="10751411"/>
                  <a:pt x="10290138" y="10751258"/>
                  <a:pt x="10290214" y="10751068"/>
                </a:cubicBezTo>
                <a:cubicBezTo>
                  <a:pt x="10290252" y="10750992"/>
                  <a:pt x="10290252" y="10750954"/>
                  <a:pt x="10290290" y="10750915"/>
                </a:cubicBezTo>
                <a:cubicBezTo>
                  <a:pt x="10290367" y="10750840"/>
                  <a:pt x="10290328" y="10750877"/>
                  <a:pt x="10290442" y="10750801"/>
                </a:cubicBezTo>
                <a:cubicBezTo>
                  <a:pt x="10291281" y="10750229"/>
                  <a:pt x="10292158" y="10749772"/>
                  <a:pt x="10293110" y="10749353"/>
                </a:cubicBezTo>
                <a:cubicBezTo>
                  <a:pt x="10300504" y="10745655"/>
                  <a:pt x="10301685" y="10734525"/>
                  <a:pt x="10297531" y="10728198"/>
                </a:cubicBezTo>
                <a:cubicBezTo>
                  <a:pt x="10292576" y="10720612"/>
                  <a:pt x="10283774" y="10720078"/>
                  <a:pt x="10276380" y="10723775"/>
                </a:cubicBezTo>
                <a:cubicBezTo>
                  <a:pt x="10276189" y="10723852"/>
                  <a:pt x="10276113" y="10724042"/>
                  <a:pt x="10275923" y="10724156"/>
                </a:cubicBezTo>
                <a:cubicBezTo>
                  <a:pt x="10276113" y="10723051"/>
                  <a:pt x="10276419" y="10721946"/>
                  <a:pt x="10276303" y="10720878"/>
                </a:cubicBezTo>
                <a:cubicBezTo>
                  <a:pt x="10275503" y="10712111"/>
                  <a:pt x="10268262" y="10707918"/>
                  <a:pt x="10260298" y="10707613"/>
                </a:cubicBezTo>
                <a:lnTo>
                  <a:pt x="10253780" y="10707346"/>
                </a:lnTo>
                <a:cubicBezTo>
                  <a:pt x="10252790" y="10707309"/>
                  <a:pt x="10251837" y="10707423"/>
                  <a:pt x="10250923" y="10707652"/>
                </a:cubicBezTo>
                <a:cubicBezTo>
                  <a:pt x="10254887" y="10705211"/>
                  <a:pt x="10257744" y="10701094"/>
                  <a:pt x="10257821" y="10696216"/>
                </a:cubicBezTo>
                <a:cubicBezTo>
                  <a:pt x="10257859" y="10693699"/>
                  <a:pt x="10257096" y="10691337"/>
                  <a:pt x="10256067" y="10689164"/>
                </a:cubicBezTo>
                <a:cubicBezTo>
                  <a:pt x="10257173" y="10689812"/>
                  <a:pt x="10258239" y="10690537"/>
                  <a:pt x="10259573" y="10690841"/>
                </a:cubicBezTo>
                <a:cubicBezTo>
                  <a:pt x="10262165" y="10691412"/>
                  <a:pt x="10264833" y="10691260"/>
                  <a:pt x="10267387" y="10690612"/>
                </a:cubicBezTo>
                <a:cubicBezTo>
                  <a:pt x="10268453" y="10695529"/>
                  <a:pt x="10271540" y="10699761"/>
                  <a:pt x="10276990" y="10701628"/>
                </a:cubicBezTo>
                <a:cubicBezTo>
                  <a:pt x="10284154" y="10704068"/>
                  <a:pt x="10294597" y="10700218"/>
                  <a:pt x="10296426" y="10692099"/>
                </a:cubicBezTo>
                <a:lnTo>
                  <a:pt x="10297912" y="10685467"/>
                </a:lnTo>
                <a:cubicBezTo>
                  <a:pt x="10298217" y="10684056"/>
                  <a:pt x="10297569" y="10682798"/>
                  <a:pt x="10297569" y="10681387"/>
                </a:cubicBezTo>
                <a:cubicBezTo>
                  <a:pt x="10304162" y="10680054"/>
                  <a:pt x="10309574" y="10672926"/>
                  <a:pt x="10308888" y="10666408"/>
                </a:cubicBezTo>
                <a:close/>
                <a:moveTo>
                  <a:pt x="10325351" y="10583234"/>
                </a:moveTo>
                <a:cubicBezTo>
                  <a:pt x="10325656" y="10575534"/>
                  <a:pt x="10318872" y="10568024"/>
                  <a:pt x="10311022" y="10568176"/>
                </a:cubicBezTo>
                <a:cubicBezTo>
                  <a:pt x="10302942" y="10568330"/>
                  <a:pt x="10296274" y="10574275"/>
                  <a:pt x="10295969" y="10582509"/>
                </a:cubicBezTo>
                <a:lnTo>
                  <a:pt x="10295701" y="10589028"/>
                </a:lnTo>
                <a:cubicBezTo>
                  <a:pt x="10295397" y="10596728"/>
                  <a:pt x="10302181" y="10604237"/>
                  <a:pt x="10310031" y="10604084"/>
                </a:cubicBezTo>
                <a:cubicBezTo>
                  <a:pt x="10318110" y="10603932"/>
                  <a:pt x="10324779" y="10597947"/>
                  <a:pt x="10325084" y="10589752"/>
                </a:cubicBezTo>
                <a:lnTo>
                  <a:pt x="10325351" y="10583234"/>
                </a:lnTo>
                <a:close/>
                <a:moveTo>
                  <a:pt x="10408583" y="10595660"/>
                </a:moveTo>
                <a:cubicBezTo>
                  <a:pt x="10410335" y="10587846"/>
                  <a:pt x="10402905" y="10579231"/>
                  <a:pt x="10395244" y="10578660"/>
                </a:cubicBezTo>
                <a:cubicBezTo>
                  <a:pt x="10389299" y="10578201"/>
                  <a:pt x="10384764" y="10580718"/>
                  <a:pt x="10381716" y="10584796"/>
                </a:cubicBezTo>
                <a:cubicBezTo>
                  <a:pt x="10379428" y="10580642"/>
                  <a:pt x="10375580" y="10577326"/>
                  <a:pt x="10370702" y="10577135"/>
                </a:cubicBezTo>
                <a:lnTo>
                  <a:pt x="10364184" y="10576868"/>
                </a:lnTo>
                <a:cubicBezTo>
                  <a:pt x="10356259" y="10576562"/>
                  <a:pt x="10348902" y="10581670"/>
                  <a:pt x="10348027" y="10589942"/>
                </a:cubicBezTo>
                <a:cubicBezTo>
                  <a:pt x="10347227" y="10597451"/>
                  <a:pt x="10353134" y="10605799"/>
                  <a:pt x="10361136" y="10606105"/>
                </a:cubicBezTo>
                <a:lnTo>
                  <a:pt x="10367653" y="10606371"/>
                </a:lnTo>
                <a:cubicBezTo>
                  <a:pt x="10371082" y="10606485"/>
                  <a:pt x="10374284" y="10605457"/>
                  <a:pt x="10377028" y="10603741"/>
                </a:cubicBezTo>
                <a:cubicBezTo>
                  <a:pt x="10378438" y="10609802"/>
                  <a:pt x="10384155" y="10615176"/>
                  <a:pt x="10390137" y="10615634"/>
                </a:cubicBezTo>
                <a:cubicBezTo>
                  <a:pt x="10399094" y="10616320"/>
                  <a:pt x="10405267" y="10610679"/>
                  <a:pt x="10407135" y="10602293"/>
                </a:cubicBezTo>
                <a:lnTo>
                  <a:pt x="10408583" y="10595660"/>
                </a:lnTo>
                <a:close/>
                <a:moveTo>
                  <a:pt x="10451304" y="10510694"/>
                </a:moveTo>
                <a:cubicBezTo>
                  <a:pt x="10447035" y="10501508"/>
                  <a:pt x="10443758" y="10490301"/>
                  <a:pt x="10435488" y="10483821"/>
                </a:cubicBezTo>
                <a:cubicBezTo>
                  <a:pt x="10434383" y="10482944"/>
                  <a:pt x="10433240" y="10482258"/>
                  <a:pt x="10432097" y="10481610"/>
                </a:cubicBezTo>
                <a:lnTo>
                  <a:pt x="10429162" y="10478447"/>
                </a:lnTo>
                <a:cubicBezTo>
                  <a:pt x="10423788" y="10472615"/>
                  <a:pt x="10413613" y="10473453"/>
                  <a:pt x="10408392" y="10478943"/>
                </a:cubicBezTo>
                <a:cubicBezTo>
                  <a:pt x="10407973" y="10479362"/>
                  <a:pt x="10407669" y="10479857"/>
                  <a:pt x="10407287" y="10480314"/>
                </a:cubicBezTo>
                <a:cubicBezTo>
                  <a:pt x="10405229" y="10480962"/>
                  <a:pt x="10403171" y="10481648"/>
                  <a:pt x="10401189" y="10482449"/>
                </a:cubicBezTo>
                <a:cubicBezTo>
                  <a:pt x="10398674" y="10483478"/>
                  <a:pt x="10396502" y="10485384"/>
                  <a:pt x="10394825" y="10487634"/>
                </a:cubicBezTo>
                <a:cubicBezTo>
                  <a:pt x="10392882" y="10488052"/>
                  <a:pt x="10391090" y="10488739"/>
                  <a:pt x="10389794" y="10489959"/>
                </a:cubicBezTo>
                <a:cubicBezTo>
                  <a:pt x="10385336" y="10494037"/>
                  <a:pt x="10381562" y="10497925"/>
                  <a:pt x="10379848" y="10503910"/>
                </a:cubicBezTo>
                <a:cubicBezTo>
                  <a:pt x="10379048" y="10506577"/>
                  <a:pt x="10378780" y="10508560"/>
                  <a:pt x="10378933" y="10511457"/>
                </a:cubicBezTo>
                <a:cubicBezTo>
                  <a:pt x="10379086" y="10515079"/>
                  <a:pt x="10377180" y="10516107"/>
                  <a:pt x="10380229" y="10511419"/>
                </a:cubicBezTo>
                <a:cubicBezTo>
                  <a:pt x="10375884" y="10518052"/>
                  <a:pt x="10375694" y="10526704"/>
                  <a:pt x="10382287" y="10532117"/>
                </a:cubicBezTo>
                <a:cubicBezTo>
                  <a:pt x="10384612" y="10534023"/>
                  <a:pt x="10387812" y="10534786"/>
                  <a:pt x="10391090" y="10534938"/>
                </a:cubicBezTo>
                <a:cubicBezTo>
                  <a:pt x="10393796" y="10537911"/>
                  <a:pt x="10397378" y="10539817"/>
                  <a:pt x="10401228" y="10539969"/>
                </a:cubicBezTo>
                <a:cubicBezTo>
                  <a:pt x="10403019" y="10541799"/>
                  <a:pt x="10405001" y="10543477"/>
                  <a:pt x="10406753" y="10545344"/>
                </a:cubicBezTo>
                <a:cubicBezTo>
                  <a:pt x="10413765" y="10552663"/>
                  <a:pt x="10424017" y="10548280"/>
                  <a:pt x="10428476" y="10540808"/>
                </a:cubicBezTo>
                <a:cubicBezTo>
                  <a:pt x="10430724" y="10537721"/>
                  <a:pt x="10431677" y="10533756"/>
                  <a:pt x="10430419" y="10529449"/>
                </a:cubicBezTo>
                <a:cubicBezTo>
                  <a:pt x="10430381" y="10529067"/>
                  <a:pt x="10430344" y="10528687"/>
                  <a:pt x="10430305" y="10528305"/>
                </a:cubicBezTo>
                <a:cubicBezTo>
                  <a:pt x="10441167" y="10534023"/>
                  <a:pt x="10457745" y="10524531"/>
                  <a:pt x="10451304" y="10510694"/>
                </a:cubicBezTo>
                <a:close/>
                <a:moveTo>
                  <a:pt x="10483011" y="10439833"/>
                </a:moveTo>
                <a:cubicBezTo>
                  <a:pt x="10480763" y="10433658"/>
                  <a:pt x="10475922" y="10431485"/>
                  <a:pt x="10470206" y="10429541"/>
                </a:cubicBezTo>
                <a:cubicBezTo>
                  <a:pt x="10474702" y="10431066"/>
                  <a:pt x="10469786" y="10429274"/>
                  <a:pt x="10468911" y="10428854"/>
                </a:cubicBezTo>
                <a:cubicBezTo>
                  <a:pt x="10467767" y="10428359"/>
                  <a:pt x="10466700" y="10427711"/>
                  <a:pt x="10465595" y="10427215"/>
                </a:cubicBezTo>
                <a:cubicBezTo>
                  <a:pt x="10465404" y="10427101"/>
                  <a:pt x="10465329" y="10427063"/>
                  <a:pt x="10465175" y="10426987"/>
                </a:cubicBezTo>
                <a:cubicBezTo>
                  <a:pt x="10464870" y="10426758"/>
                  <a:pt x="10464527" y="10426492"/>
                  <a:pt x="10464223" y="10426224"/>
                </a:cubicBezTo>
                <a:cubicBezTo>
                  <a:pt x="10461213" y="10419173"/>
                  <a:pt x="10452447" y="10415590"/>
                  <a:pt x="10445320" y="10418144"/>
                </a:cubicBezTo>
                <a:cubicBezTo>
                  <a:pt x="10437242" y="10421041"/>
                  <a:pt x="10433658" y="10429808"/>
                  <a:pt x="10436097" y="10437699"/>
                </a:cubicBezTo>
                <a:cubicBezTo>
                  <a:pt x="10436365" y="10438536"/>
                  <a:pt x="10436822" y="10439223"/>
                  <a:pt x="10437165" y="10439986"/>
                </a:cubicBezTo>
                <a:cubicBezTo>
                  <a:pt x="10433315" y="10442882"/>
                  <a:pt x="10430763" y="10447533"/>
                  <a:pt x="10430801" y="10452221"/>
                </a:cubicBezTo>
                <a:cubicBezTo>
                  <a:pt x="10430344" y="10451154"/>
                  <a:pt x="10429429" y="10450354"/>
                  <a:pt x="10428628" y="10449439"/>
                </a:cubicBezTo>
                <a:cubicBezTo>
                  <a:pt x="10428628" y="10449248"/>
                  <a:pt x="10428742" y="10449057"/>
                  <a:pt x="10428704" y="10448829"/>
                </a:cubicBezTo>
                <a:cubicBezTo>
                  <a:pt x="10427599" y="10441129"/>
                  <a:pt x="10424665" y="10433772"/>
                  <a:pt x="10417386" y="10429922"/>
                </a:cubicBezTo>
                <a:cubicBezTo>
                  <a:pt x="10410983" y="10426530"/>
                  <a:pt x="10404238" y="10426872"/>
                  <a:pt x="10397417" y="10428436"/>
                </a:cubicBezTo>
                <a:cubicBezTo>
                  <a:pt x="10397569" y="10427979"/>
                  <a:pt x="10397835" y="10427559"/>
                  <a:pt x="10397950" y="10427101"/>
                </a:cubicBezTo>
                <a:cubicBezTo>
                  <a:pt x="10398293" y="10425692"/>
                  <a:pt x="10398446" y="10424319"/>
                  <a:pt x="10398560" y="10422946"/>
                </a:cubicBezTo>
                <a:lnTo>
                  <a:pt x="10400275" y="10418829"/>
                </a:lnTo>
                <a:cubicBezTo>
                  <a:pt x="10403476" y="10411206"/>
                  <a:pt x="10398293" y="10401982"/>
                  <a:pt x="10390823" y="10399390"/>
                </a:cubicBezTo>
                <a:cubicBezTo>
                  <a:pt x="10390214" y="10399199"/>
                  <a:pt x="10389642" y="10399122"/>
                  <a:pt x="10389032" y="10398970"/>
                </a:cubicBezTo>
                <a:cubicBezTo>
                  <a:pt x="10387546" y="10397294"/>
                  <a:pt x="10386021" y="10395653"/>
                  <a:pt x="10384383" y="10394130"/>
                </a:cubicBezTo>
                <a:cubicBezTo>
                  <a:pt x="10382325" y="10392186"/>
                  <a:pt x="10379582" y="10390965"/>
                  <a:pt x="10376723" y="10390317"/>
                </a:cubicBezTo>
                <a:cubicBezTo>
                  <a:pt x="10375503" y="10388678"/>
                  <a:pt x="10374055" y="10387269"/>
                  <a:pt x="10372378" y="10386582"/>
                </a:cubicBezTo>
                <a:cubicBezTo>
                  <a:pt x="10366548" y="10384143"/>
                  <a:pt x="10361289" y="10382236"/>
                  <a:pt x="10354886" y="10383189"/>
                </a:cubicBezTo>
                <a:cubicBezTo>
                  <a:pt x="10352066" y="10383609"/>
                  <a:pt x="10350122" y="10384218"/>
                  <a:pt x="10347493" y="10385553"/>
                </a:cubicBezTo>
                <a:cubicBezTo>
                  <a:pt x="10356259" y="10378806"/>
                  <a:pt x="10355420" y="10360738"/>
                  <a:pt x="10340938" y="10357460"/>
                </a:cubicBezTo>
                <a:cubicBezTo>
                  <a:pt x="10339375" y="10357116"/>
                  <a:pt x="10338118" y="10357307"/>
                  <a:pt x="10336745" y="10357383"/>
                </a:cubicBezTo>
                <a:cubicBezTo>
                  <a:pt x="10341204" y="10346367"/>
                  <a:pt x="10332554" y="10331082"/>
                  <a:pt x="10318758" y="10336723"/>
                </a:cubicBezTo>
                <a:cubicBezTo>
                  <a:pt x="10301685" y="10343736"/>
                  <a:pt x="10309078" y="10369543"/>
                  <a:pt x="10325161" y="10366380"/>
                </a:cubicBezTo>
                <a:cubicBezTo>
                  <a:pt x="10322797" y="10373316"/>
                  <a:pt x="10325008" y="10381855"/>
                  <a:pt x="10332402" y="10385819"/>
                </a:cubicBezTo>
                <a:lnTo>
                  <a:pt x="10318797" y="10385286"/>
                </a:lnTo>
                <a:cubicBezTo>
                  <a:pt x="10311136" y="10384980"/>
                  <a:pt x="10303324" y="10390927"/>
                  <a:pt x="10303171" y="10399008"/>
                </a:cubicBezTo>
                <a:cubicBezTo>
                  <a:pt x="10303019" y="10406823"/>
                  <a:pt x="10308659" y="10414294"/>
                  <a:pt x="10316890" y="10414637"/>
                </a:cubicBezTo>
                <a:lnTo>
                  <a:pt x="10330954" y="10415208"/>
                </a:lnTo>
                <a:cubicBezTo>
                  <a:pt x="10330915" y="10415628"/>
                  <a:pt x="10330763" y="10415971"/>
                  <a:pt x="10330725" y="10416390"/>
                </a:cubicBezTo>
                <a:cubicBezTo>
                  <a:pt x="10330572" y="10417115"/>
                  <a:pt x="10330420" y="10417801"/>
                  <a:pt x="10330229" y="10418487"/>
                </a:cubicBezTo>
                <a:cubicBezTo>
                  <a:pt x="10329161" y="10421118"/>
                  <a:pt x="10328438" y="10423937"/>
                  <a:pt x="10327370" y="10426567"/>
                </a:cubicBezTo>
                <a:cubicBezTo>
                  <a:pt x="10324284" y="10434344"/>
                  <a:pt x="10329086" y="10440672"/>
                  <a:pt x="10335641" y="10443530"/>
                </a:cubicBezTo>
                <a:cubicBezTo>
                  <a:pt x="10335184" y="10447304"/>
                  <a:pt x="10335945" y="10451002"/>
                  <a:pt x="10338156" y="10454051"/>
                </a:cubicBezTo>
                <a:cubicBezTo>
                  <a:pt x="10333583" y="10455424"/>
                  <a:pt x="10329657" y="10458702"/>
                  <a:pt x="10327713" y="10463390"/>
                </a:cubicBezTo>
                <a:cubicBezTo>
                  <a:pt x="10326495" y="10466325"/>
                  <a:pt x="10325236" y="10469298"/>
                  <a:pt x="10324017" y="10472233"/>
                </a:cubicBezTo>
                <a:cubicBezTo>
                  <a:pt x="10323865" y="10472615"/>
                  <a:pt x="10323941" y="10473034"/>
                  <a:pt x="10323827" y="10473453"/>
                </a:cubicBezTo>
                <a:cubicBezTo>
                  <a:pt x="10317920" y="10474483"/>
                  <a:pt x="10313881" y="10479057"/>
                  <a:pt x="10312394" y="10484393"/>
                </a:cubicBezTo>
                <a:cubicBezTo>
                  <a:pt x="10310374" y="10483707"/>
                  <a:pt x="10308316" y="10483517"/>
                  <a:pt x="10306181" y="10483631"/>
                </a:cubicBezTo>
                <a:cubicBezTo>
                  <a:pt x="10304390" y="10482221"/>
                  <a:pt x="10302333" y="10481039"/>
                  <a:pt x="10299856" y="10480467"/>
                </a:cubicBezTo>
                <a:lnTo>
                  <a:pt x="10286594" y="10477493"/>
                </a:lnTo>
                <a:cubicBezTo>
                  <a:pt x="10278781" y="10475740"/>
                  <a:pt x="10269863" y="10481687"/>
                  <a:pt x="10268719" y="10489691"/>
                </a:cubicBezTo>
                <a:cubicBezTo>
                  <a:pt x="10268339" y="10492246"/>
                  <a:pt x="10268644" y="10494724"/>
                  <a:pt x="10269330" y="10496972"/>
                </a:cubicBezTo>
                <a:cubicBezTo>
                  <a:pt x="10265785" y="10499755"/>
                  <a:pt x="10262851" y="10503338"/>
                  <a:pt x="10260831" y="10508027"/>
                </a:cubicBezTo>
                <a:cubicBezTo>
                  <a:pt x="10257706" y="10515345"/>
                  <a:pt x="10258469" y="10522778"/>
                  <a:pt x="10261517" y="10529258"/>
                </a:cubicBezTo>
                <a:cubicBezTo>
                  <a:pt x="10260069" y="10530935"/>
                  <a:pt x="10258964" y="10532956"/>
                  <a:pt x="10258430" y="10535281"/>
                </a:cubicBezTo>
                <a:lnTo>
                  <a:pt x="10256944" y="10541913"/>
                </a:lnTo>
                <a:cubicBezTo>
                  <a:pt x="10256525" y="10543743"/>
                  <a:pt x="10256525" y="10545650"/>
                  <a:pt x="10256792" y="10547478"/>
                </a:cubicBezTo>
                <a:cubicBezTo>
                  <a:pt x="10254582" y="10542256"/>
                  <a:pt x="10248941" y="10538102"/>
                  <a:pt x="10243644" y="10537644"/>
                </a:cubicBezTo>
                <a:cubicBezTo>
                  <a:pt x="10234536" y="10536844"/>
                  <a:pt x="10228895" y="10543438"/>
                  <a:pt x="10227066" y="10551558"/>
                </a:cubicBezTo>
                <a:lnTo>
                  <a:pt x="10225580" y="10558190"/>
                </a:lnTo>
                <a:cubicBezTo>
                  <a:pt x="10223750" y="10566271"/>
                  <a:pt x="10232020" y="10574086"/>
                  <a:pt x="10239489" y="10574771"/>
                </a:cubicBezTo>
                <a:cubicBezTo>
                  <a:pt x="10248598" y="10575571"/>
                  <a:pt x="10254239" y="10568978"/>
                  <a:pt x="10256067" y="10560858"/>
                </a:cubicBezTo>
                <a:lnTo>
                  <a:pt x="10257553" y="10554225"/>
                </a:lnTo>
                <a:cubicBezTo>
                  <a:pt x="10257782" y="10553234"/>
                  <a:pt x="10257859" y="10552206"/>
                  <a:pt x="10257782" y="10551215"/>
                </a:cubicBezTo>
                <a:cubicBezTo>
                  <a:pt x="10259535" y="10555712"/>
                  <a:pt x="10263194" y="10559448"/>
                  <a:pt x="10268148" y="10560439"/>
                </a:cubicBezTo>
                <a:cubicBezTo>
                  <a:pt x="10275846" y="10561963"/>
                  <a:pt x="10284078" y="10557885"/>
                  <a:pt x="10286365" y="10550108"/>
                </a:cubicBezTo>
                <a:cubicBezTo>
                  <a:pt x="10287737" y="10550299"/>
                  <a:pt x="10289147" y="10550299"/>
                  <a:pt x="10290595" y="10550108"/>
                </a:cubicBezTo>
                <a:cubicBezTo>
                  <a:pt x="10288117" y="10557237"/>
                  <a:pt x="10290290" y="10565280"/>
                  <a:pt x="10299742" y="10567453"/>
                </a:cubicBezTo>
                <a:cubicBezTo>
                  <a:pt x="10313613" y="10570579"/>
                  <a:pt x="10322950" y="10556055"/>
                  <a:pt x="10319520" y="10546335"/>
                </a:cubicBezTo>
                <a:cubicBezTo>
                  <a:pt x="10327713" y="10543934"/>
                  <a:pt x="10335717" y="10539817"/>
                  <a:pt x="10338193" y="10532994"/>
                </a:cubicBezTo>
                <a:cubicBezTo>
                  <a:pt x="10338232" y="10532879"/>
                  <a:pt x="10338232" y="10532727"/>
                  <a:pt x="10338270" y="10532613"/>
                </a:cubicBezTo>
                <a:cubicBezTo>
                  <a:pt x="10345702" y="10533679"/>
                  <a:pt x="10353438" y="10529906"/>
                  <a:pt x="10353819" y="10520262"/>
                </a:cubicBezTo>
                <a:cubicBezTo>
                  <a:pt x="10354238" y="10509628"/>
                  <a:pt x="10345168" y="10504138"/>
                  <a:pt x="10337013" y="10504520"/>
                </a:cubicBezTo>
                <a:cubicBezTo>
                  <a:pt x="10336365" y="10503299"/>
                  <a:pt x="10335907" y="10501928"/>
                  <a:pt x="10335070" y="10500860"/>
                </a:cubicBezTo>
                <a:cubicBezTo>
                  <a:pt x="10337813" y="10498764"/>
                  <a:pt x="10339375" y="10495638"/>
                  <a:pt x="10340290" y="10492283"/>
                </a:cubicBezTo>
                <a:cubicBezTo>
                  <a:pt x="10345740" y="10491483"/>
                  <a:pt x="10350541" y="10487786"/>
                  <a:pt x="10352790" y="10482373"/>
                </a:cubicBezTo>
                <a:lnTo>
                  <a:pt x="10356486" y="10473492"/>
                </a:lnTo>
                <a:cubicBezTo>
                  <a:pt x="10358468" y="10468727"/>
                  <a:pt x="10357020" y="10463467"/>
                  <a:pt x="10353971" y="10459425"/>
                </a:cubicBezTo>
                <a:cubicBezTo>
                  <a:pt x="10356563" y="10458702"/>
                  <a:pt x="10358659" y="10457215"/>
                  <a:pt x="10360373" y="10455347"/>
                </a:cubicBezTo>
                <a:cubicBezTo>
                  <a:pt x="10365823" y="10459578"/>
                  <a:pt x="10373446" y="10460455"/>
                  <a:pt x="10379276" y="10453632"/>
                </a:cubicBezTo>
                <a:cubicBezTo>
                  <a:pt x="10381677" y="10450811"/>
                  <a:pt x="10384307" y="10447990"/>
                  <a:pt x="10386898" y="10445055"/>
                </a:cubicBezTo>
                <a:cubicBezTo>
                  <a:pt x="10387012" y="10445703"/>
                  <a:pt x="10386898" y="10446351"/>
                  <a:pt x="10387089" y="10446961"/>
                </a:cubicBezTo>
                <a:cubicBezTo>
                  <a:pt x="10389223" y="10453555"/>
                  <a:pt x="10395130" y="10456834"/>
                  <a:pt x="10401494" y="10456795"/>
                </a:cubicBezTo>
                <a:cubicBezTo>
                  <a:pt x="10401608" y="10456986"/>
                  <a:pt x="10401837" y="10457101"/>
                  <a:pt x="10401951" y="10457291"/>
                </a:cubicBezTo>
                <a:cubicBezTo>
                  <a:pt x="10399817" y="10464305"/>
                  <a:pt x="10402103" y="10472005"/>
                  <a:pt x="10411326" y="10474101"/>
                </a:cubicBezTo>
                <a:cubicBezTo>
                  <a:pt x="10423446" y="10476808"/>
                  <a:pt x="10432020" y="10466058"/>
                  <a:pt x="10431639" y="10456758"/>
                </a:cubicBezTo>
                <a:cubicBezTo>
                  <a:pt x="10433849" y="10463428"/>
                  <a:pt x="10439642" y="10467697"/>
                  <a:pt x="10447074" y="10467621"/>
                </a:cubicBezTo>
                <a:cubicBezTo>
                  <a:pt x="10456677" y="10467507"/>
                  <a:pt x="10468148" y="10466097"/>
                  <a:pt x="10475275" y="10458968"/>
                </a:cubicBezTo>
                <a:cubicBezTo>
                  <a:pt x="10476380" y="10458282"/>
                  <a:pt x="10477447" y="10457558"/>
                  <a:pt x="10478400" y="10456681"/>
                </a:cubicBezTo>
                <a:cubicBezTo>
                  <a:pt x="10483316" y="10452526"/>
                  <a:pt x="10485259" y="10446008"/>
                  <a:pt x="10483011" y="10439833"/>
                </a:cubicBezTo>
                <a:close/>
                <a:moveTo>
                  <a:pt x="4291400" y="3889224"/>
                </a:moveTo>
                <a:cubicBezTo>
                  <a:pt x="4548793" y="3991648"/>
                  <a:pt x="4856720" y="3895361"/>
                  <a:pt x="4998869" y="3651633"/>
                </a:cubicBezTo>
                <a:cubicBezTo>
                  <a:pt x="5137436" y="3414043"/>
                  <a:pt x="5065371" y="3118932"/>
                  <a:pt x="4834883" y="2972253"/>
                </a:cubicBezTo>
                <a:cubicBezTo>
                  <a:pt x="4688122" y="2878864"/>
                  <a:pt x="4476880" y="2863464"/>
                  <a:pt x="4321583" y="2948887"/>
                </a:cubicBezTo>
                <a:cubicBezTo>
                  <a:pt x="4259693" y="2949878"/>
                  <a:pt x="4196659" y="2957844"/>
                  <a:pt x="4128099" y="2968899"/>
                </a:cubicBezTo>
                <a:cubicBezTo>
                  <a:pt x="3991743" y="2990893"/>
                  <a:pt x="3874479" y="3162005"/>
                  <a:pt x="3884197" y="3296029"/>
                </a:cubicBezTo>
                <a:cubicBezTo>
                  <a:pt x="3902795" y="3551954"/>
                  <a:pt x="4047040" y="3792023"/>
                  <a:pt x="4291400" y="3889224"/>
                </a:cubicBezTo>
                <a:close/>
                <a:moveTo>
                  <a:pt x="11227256" y="3305673"/>
                </a:moveTo>
                <a:cubicBezTo>
                  <a:pt x="11341509" y="3154610"/>
                  <a:pt x="11351494" y="2978428"/>
                  <a:pt x="11216471" y="2832702"/>
                </a:cubicBezTo>
                <a:lnTo>
                  <a:pt x="11023559" y="2624539"/>
                </a:lnTo>
                <a:cubicBezTo>
                  <a:pt x="11001456" y="2560882"/>
                  <a:pt x="10948445" y="2499054"/>
                  <a:pt x="10890938" y="2470313"/>
                </a:cubicBezTo>
                <a:cubicBezTo>
                  <a:pt x="10845663" y="2447671"/>
                  <a:pt x="10808353" y="2442372"/>
                  <a:pt x="10762889" y="2436159"/>
                </a:cubicBezTo>
                <a:cubicBezTo>
                  <a:pt x="10749398" y="2434520"/>
                  <a:pt x="10728018" y="2431928"/>
                  <a:pt x="10696769" y="2428040"/>
                </a:cubicBezTo>
                <a:cubicBezTo>
                  <a:pt x="10664337" y="2426706"/>
                  <a:pt x="10633621" y="2431852"/>
                  <a:pt x="10604504" y="2443477"/>
                </a:cubicBezTo>
                <a:cubicBezTo>
                  <a:pt x="10566967" y="2454799"/>
                  <a:pt x="10509230" y="2477784"/>
                  <a:pt x="10482554" y="2494099"/>
                </a:cubicBezTo>
                <a:cubicBezTo>
                  <a:pt x="10187851" y="2673978"/>
                  <a:pt x="10166510" y="3116645"/>
                  <a:pt x="10404885" y="3346688"/>
                </a:cubicBezTo>
                <a:cubicBezTo>
                  <a:pt x="10620663" y="3554889"/>
                  <a:pt x="11039566" y="3553822"/>
                  <a:pt x="11227256" y="3305673"/>
                </a:cubicBezTo>
                <a:close/>
                <a:moveTo>
                  <a:pt x="4037017" y="12651411"/>
                </a:moveTo>
                <a:cubicBezTo>
                  <a:pt x="4046621" y="12653203"/>
                  <a:pt x="4056187" y="12655223"/>
                  <a:pt x="4065790" y="12656939"/>
                </a:cubicBezTo>
                <a:cubicBezTo>
                  <a:pt x="4069334" y="12657587"/>
                  <a:pt x="4072878" y="12658272"/>
                  <a:pt x="4076461" y="12658920"/>
                </a:cubicBezTo>
                <a:cubicBezTo>
                  <a:pt x="4063313" y="12656444"/>
                  <a:pt x="4050165" y="12653928"/>
                  <a:pt x="4037017" y="12651411"/>
                </a:cubicBezTo>
                <a:close/>
                <a:moveTo>
                  <a:pt x="4919486" y="12720901"/>
                </a:moveTo>
                <a:cubicBezTo>
                  <a:pt x="4919410" y="12720978"/>
                  <a:pt x="4919334" y="12721016"/>
                  <a:pt x="4919258" y="12721092"/>
                </a:cubicBezTo>
                <a:cubicBezTo>
                  <a:pt x="4918800" y="12721092"/>
                  <a:pt x="4918343" y="12721092"/>
                  <a:pt x="4917885" y="12721092"/>
                </a:cubicBezTo>
                <a:cubicBezTo>
                  <a:pt x="4917390" y="12715603"/>
                  <a:pt x="4914303" y="12710952"/>
                  <a:pt x="4909768" y="12708475"/>
                </a:cubicBezTo>
                <a:cubicBezTo>
                  <a:pt x="4908053" y="12704358"/>
                  <a:pt x="4904776" y="12701118"/>
                  <a:pt x="4899708" y="12699936"/>
                </a:cubicBezTo>
                <a:cubicBezTo>
                  <a:pt x="4892467" y="12698259"/>
                  <a:pt x="4882253" y="12703100"/>
                  <a:pt x="4881453" y="12711371"/>
                </a:cubicBezTo>
                <a:cubicBezTo>
                  <a:pt x="4881110" y="12714574"/>
                  <a:pt x="4881186" y="12717738"/>
                  <a:pt x="4881681" y="12720825"/>
                </a:cubicBezTo>
                <a:cubicBezTo>
                  <a:pt x="4862016" y="12720673"/>
                  <a:pt x="4842314" y="12720368"/>
                  <a:pt x="4822650" y="12720100"/>
                </a:cubicBezTo>
                <a:cubicBezTo>
                  <a:pt x="4812817" y="12719948"/>
                  <a:pt x="4802947" y="12719910"/>
                  <a:pt x="4793114" y="12719719"/>
                </a:cubicBezTo>
                <a:cubicBezTo>
                  <a:pt x="4787589" y="12714306"/>
                  <a:pt x="4777451" y="12713163"/>
                  <a:pt x="4771087" y="12719300"/>
                </a:cubicBezTo>
                <a:cubicBezTo>
                  <a:pt x="4734045" y="12718538"/>
                  <a:pt x="4697002" y="12717584"/>
                  <a:pt x="4659997" y="12716213"/>
                </a:cubicBezTo>
                <a:cubicBezTo>
                  <a:pt x="4651765" y="12715908"/>
                  <a:pt x="4643534" y="12715640"/>
                  <a:pt x="4635340" y="12715297"/>
                </a:cubicBezTo>
                <a:cubicBezTo>
                  <a:pt x="4622726" y="12714802"/>
                  <a:pt x="4610111" y="12714117"/>
                  <a:pt x="4597497" y="12713544"/>
                </a:cubicBezTo>
                <a:cubicBezTo>
                  <a:pt x="4600050" y="12709237"/>
                  <a:pt x="4600279" y="12704053"/>
                  <a:pt x="4598183" y="12698793"/>
                </a:cubicBezTo>
                <a:cubicBezTo>
                  <a:pt x="4597040" y="12695895"/>
                  <a:pt x="4595896" y="12692998"/>
                  <a:pt x="4594753" y="12690064"/>
                </a:cubicBezTo>
                <a:cubicBezTo>
                  <a:pt x="4591895" y="12682821"/>
                  <a:pt x="4580805" y="12680343"/>
                  <a:pt x="4574517" y="12684194"/>
                </a:cubicBezTo>
                <a:cubicBezTo>
                  <a:pt x="4566895" y="12688843"/>
                  <a:pt x="4565561" y="12696620"/>
                  <a:pt x="4568610" y="12704396"/>
                </a:cubicBezTo>
                <a:lnTo>
                  <a:pt x="4571735" y="12712324"/>
                </a:lnTo>
                <a:cubicBezTo>
                  <a:pt x="4568801" y="12712172"/>
                  <a:pt x="4565828" y="12712058"/>
                  <a:pt x="4562894" y="12711905"/>
                </a:cubicBezTo>
                <a:cubicBezTo>
                  <a:pt x="4561521" y="12711828"/>
                  <a:pt x="4560150" y="12711753"/>
                  <a:pt x="4558778" y="12711676"/>
                </a:cubicBezTo>
                <a:cubicBezTo>
                  <a:pt x="4555043" y="12702376"/>
                  <a:pt x="4539189" y="12699975"/>
                  <a:pt x="4531910" y="12710075"/>
                </a:cubicBezTo>
                <a:cubicBezTo>
                  <a:pt x="4529090" y="12709885"/>
                  <a:pt x="4526270" y="12709732"/>
                  <a:pt x="4523450" y="12709580"/>
                </a:cubicBezTo>
                <a:cubicBezTo>
                  <a:pt x="4490295" y="12707559"/>
                  <a:pt x="4457177" y="12705197"/>
                  <a:pt x="4424098" y="12702490"/>
                </a:cubicBezTo>
                <a:cubicBezTo>
                  <a:pt x="4403404" y="12700813"/>
                  <a:pt x="4382749" y="12699136"/>
                  <a:pt x="4362093" y="12697192"/>
                </a:cubicBezTo>
                <a:cubicBezTo>
                  <a:pt x="4344258" y="12695476"/>
                  <a:pt x="4326499" y="12693532"/>
                  <a:pt x="4308740" y="12691589"/>
                </a:cubicBezTo>
                <a:cubicBezTo>
                  <a:pt x="4288541" y="12689416"/>
                  <a:pt x="4268381" y="12687052"/>
                  <a:pt x="4248259" y="12684537"/>
                </a:cubicBezTo>
                <a:cubicBezTo>
                  <a:pt x="4231758" y="12682478"/>
                  <a:pt x="4215295" y="12680420"/>
                  <a:pt x="4198831" y="12678170"/>
                </a:cubicBezTo>
                <a:cubicBezTo>
                  <a:pt x="4166743" y="12673749"/>
                  <a:pt x="4134769" y="12668908"/>
                  <a:pt x="4102833" y="12663571"/>
                </a:cubicBezTo>
                <a:cubicBezTo>
                  <a:pt x="4099898" y="12663076"/>
                  <a:pt x="4097002" y="12662618"/>
                  <a:pt x="4094067" y="12662123"/>
                </a:cubicBezTo>
                <a:cubicBezTo>
                  <a:pt x="4093610" y="12660102"/>
                  <a:pt x="4092886" y="12658083"/>
                  <a:pt x="4091133" y="12656101"/>
                </a:cubicBezTo>
                <a:cubicBezTo>
                  <a:pt x="4083625" y="12647638"/>
                  <a:pt x="4072002" y="12649811"/>
                  <a:pt x="4065981" y="12656024"/>
                </a:cubicBezTo>
                <a:cubicBezTo>
                  <a:pt x="4066819" y="12652441"/>
                  <a:pt x="4066019" y="12648476"/>
                  <a:pt x="4062665" y="12644703"/>
                </a:cubicBezTo>
                <a:cubicBezTo>
                  <a:pt x="4052985" y="12633801"/>
                  <a:pt x="4036484" y="12640586"/>
                  <a:pt x="4033969" y="12650877"/>
                </a:cubicBezTo>
                <a:cubicBezTo>
                  <a:pt x="4018077" y="12647867"/>
                  <a:pt x="4002185" y="12645008"/>
                  <a:pt x="3986370" y="12641729"/>
                </a:cubicBezTo>
                <a:cubicBezTo>
                  <a:pt x="3972802" y="12638947"/>
                  <a:pt x="3959235" y="12635974"/>
                  <a:pt x="3945706" y="12632962"/>
                </a:cubicBezTo>
                <a:cubicBezTo>
                  <a:pt x="3919563" y="12627169"/>
                  <a:pt x="3893496" y="12620993"/>
                  <a:pt x="3867543" y="12614437"/>
                </a:cubicBezTo>
                <a:cubicBezTo>
                  <a:pt x="3857940" y="12612036"/>
                  <a:pt x="3848336" y="12609787"/>
                  <a:pt x="3838732" y="12607271"/>
                </a:cubicBezTo>
                <a:cubicBezTo>
                  <a:pt x="3838771" y="12601210"/>
                  <a:pt x="3835722" y="12594616"/>
                  <a:pt x="3829739" y="12592824"/>
                </a:cubicBezTo>
                <a:cubicBezTo>
                  <a:pt x="3822688" y="12590690"/>
                  <a:pt x="3815371" y="12589660"/>
                  <a:pt x="3808930" y="12594311"/>
                </a:cubicBezTo>
                <a:cubicBezTo>
                  <a:pt x="3807559" y="12595302"/>
                  <a:pt x="3806758" y="12596712"/>
                  <a:pt x="3805691" y="12597932"/>
                </a:cubicBezTo>
                <a:cubicBezTo>
                  <a:pt x="3780844" y="12591033"/>
                  <a:pt x="3756034" y="12584209"/>
                  <a:pt x="3731339" y="12576586"/>
                </a:cubicBezTo>
                <a:cubicBezTo>
                  <a:pt x="3721087" y="12573422"/>
                  <a:pt x="3710912" y="12569915"/>
                  <a:pt x="3700661" y="12566598"/>
                </a:cubicBezTo>
                <a:cubicBezTo>
                  <a:pt x="3674098" y="12557984"/>
                  <a:pt x="3647650" y="12548950"/>
                  <a:pt x="3621316" y="12539382"/>
                </a:cubicBezTo>
                <a:cubicBezTo>
                  <a:pt x="3615638" y="12537324"/>
                  <a:pt x="3609921" y="12535227"/>
                  <a:pt x="3604243" y="12533092"/>
                </a:cubicBezTo>
                <a:cubicBezTo>
                  <a:pt x="3603443" y="12531073"/>
                  <a:pt x="3602452" y="12529128"/>
                  <a:pt x="3600927" y="12527413"/>
                </a:cubicBezTo>
                <a:lnTo>
                  <a:pt x="3596393" y="12522267"/>
                </a:lnTo>
                <a:cubicBezTo>
                  <a:pt x="3591210" y="12516436"/>
                  <a:pt x="3581454" y="12517464"/>
                  <a:pt x="3575851" y="12522229"/>
                </a:cubicBezTo>
                <a:cubicBezTo>
                  <a:pt x="3572993" y="12521123"/>
                  <a:pt x="3570135" y="12519866"/>
                  <a:pt x="3567277" y="12518761"/>
                </a:cubicBezTo>
                <a:cubicBezTo>
                  <a:pt x="3568725" y="12514415"/>
                  <a:pt x="3568382" y="12509536"/>
                  <a:pt x="3564380" y="12504999"/>
                </a:cubicBezTo>
                <a:cubicBezTo>
                  <a:pt x="3556377" y="12496004"/>
                  <a:pt x="3544678" y="12499854"/>
                  <a:pt x="3539571" y="12507554"/>
                </a:cubicBezTo>
                <a:cubicBezTo>
                  <a:pt x="3522193" y="12500578"/>
                  <a:pt x="3504701" y="12493983"/>
                  <a:pt x="3487437" y="12486474"/>
                </a:cubicBezTo>
                <a:cubicBezTo>
                  <a:pt x="3485722" y="12485712"/>
                  <a:pt x="3484007" y="12485102"/>
                  <a:pt x="3482292" y="12484340"/>
                </a:cubicBezTo>
                <a:cubicBezTo>
                  <a:pt x="3472536" y="12480070"/>
                  <a:pt x="3463161" y="12475230"/>
                  <a:pt x="3453481" y="12470807"/>
                </a:cubicBezTo>
                <a:cubicBezTo>
                  <a:pt x="3453176" y="12468597"/>
                  <a:pt x="3452528" y="12466462"/>
                  <a:pt x="3451271" y="12464747"/>
                </a:cubicBezTo>
                <a:cubicBezTo>
                  <a:pt x="3449137" y="12461773"/>
                  <a:pt x="3446431" y="12460097"/>
                  <a:pt x="3443573" y="12459106"/>
                </a:cubicBezTo>
                <a:lnTo>
                  <a:pt x="3443725" y="12458572"/>
                </a:lnTo>
                <a:cubicBezTo>
                  <a:pt x="3445707" y="12450911"/>
                  <a:pt x="3441629" y="12441723"/>
                  <a:pt x="3433512" y="12439704"/>
                </a:cubicBezTo>
                <a:cubicBezTo>
                  <a:pt x="3425775" y="12437760"/>
                  <a:pt x="3416781" y="12441686"/>
                  <a:pt x="3414647" y="12449919"/>
                </a:cubicBezTo>
                <a:lnTo>
                  <a:pt x="3414037" y="12452282"/>
                </a:lnTo>
                <a:cubicBezTo>
                  <a:pt x="3406682" y="12448738"/>
                  <a:pt x="3399137" y="12445497"/>
                  <a:pt x="3391819" y="12441877"/>
                </a:cubicBezTo>
                <a:cubicBezTo>
                  <a:pt x="3392201" y="12434100"/>
                  <a:pt x="3387551" y="12427772"/>
                  <a:pt x="3379891" y="12425752"/>
                </a:cubicBezTo>
                <a:lnTo>
                  <a:pt x="3373374" y="12424037"/>
                </a:lnTo>
                <a:cubicBezTo>
                  <a:pt x="3369525" y="12423045"/>
                  <a:pt x="3365371" y="12424151"/>
                  <a:pt x="3362018" y="12426438"/>
                </a:cubicBezTo>
                <a:cubicBezTo>
                  <a:pt x="3352910" y="12421711"/>
                  <a:pt x="3343954" y="12416718"/>
                  <a:pt x="3334884" y="12411915"/>
                </a:cubicBezTo>
                <a:cubicBezTo>
                  <a:pt x="3326728" y="12407569"/>
                  <a:pt x="3318535" y="12403300"/>
                  <a:pt x="3310455" y="12398840"/>
                </a:cubicBezTo>
                <a:cubicBezTo>
                  <a:pt x="3307711" y="12397316"/>
                  <a:pt x="3304929" y="12395944"/>
                  <a:pt x="3302224" y="12394418"/>
                </a:cubicBezTo>
                <a:cubicBezTo>
                  <a:pt x="3304320" y="12394495"/>
                  <a:pt x="3306454" y="12394190"/>
                  <a:pt x="3308626" y="12393199"/>
                </a:cubicBezTo>
                <a:cubicBezTo>
                  <a:pt x="3310493" y="12392361"/>
                  <a:pt x="3312208" y="12390988"/>
                  <a:pt x="3313657" y="12389311"/>
                </a:cubicBezTo>
                <a:cubicBezTo>
                  <a:pt x="3315257" y="12390760"/>
                  <a:pt x="3317124" y="12391865"/>
                  <a:pt x="3319411" y="12392475"/>
                </a:cubicBezTo>
                <a:lnTo>
                  <a:pt x="3325928" y="12394152"/>
                </a:lnTo>
                <a:cubicBezTo>
                  <a:pt x="3333588" y="12396173"/>
                  <a:pt x="3342772" y="12392056"/>
                  <a:pt x="3344792" y="12383898"/>
                </a:cubicBezTo>
                <a:cubicBezTo>
                  <a:pt x="3346736" y="12376122"/>
                  <a:pt x="3342772" y="12367203"/>
                  <a:pt x="3334541" y="12365030"/>
                </a:cubicBezTo>
                <a:lnTo>
                  <a:pt x="3328024" y="12363315"/>
                </a:lnTo>
                <a:cubicBezTo>
                  <a:pt x="3322727" y="12361942"/>
                  <a:pt x="3316782" y="12363543"/>
                  <a:pt x="3312894" y="12367279"/>
                </a:cubicBezTo>
                <a:lnTo>
                  <a:pt x="3311484" y="12364877"/>
                </a:lnTo>
                <a:cubicBezTo>
                  <a:pt x="3307559" y="12358245"/>
                  <a:pt x="3300356" y="12354395"/>
                  <a:pt x="3292810" y="12356948"/>
                </a:cubicBezTo>
                <a:cubicBezTo>
                  <a:pt x="3293992" y="12353099"/>
                  <a:pt x="3293763" y="12348868"/>
                  <a:pt x="3291819" y="12345170"/>
                </a:cubicBezTo>
                <a:cubicBezTo>
                  <a:pt x="3287894" y="12337737"/>
                  <a:pt x="3278367" y="12334879"/>
                  <a:pt x="3270974" y="12338766"/>
                </a:cubicBezTo>
                <a:lnTo>
                  <a:pt x="3264876" y="12341930"/>
                </a:lnTo>
                <a:cubicBezTo>
                  <a:pt x="3257483" y="12345780"/>
                  <a:pt x="3254586" y="12355462"/>
                  <a:pt x="3258473" y="12362781"/>
                </a:cubicBezTo>
                <a:cubicBezTo>
                  <a:pt x="3262399" y="12370214"/>
                  <a:pt x="3271926" y="12373072"/>
                  <a:pt x="3279320" y="12369185"/>
                </a:cubicBezTo>
                <a:lnTo>
                  <a:pt x="3283207" y="12367164"/>
                </a:lnTo>
                <a:cubicBezTo>
                  <a:pt x="3282140" y="12370557"/>
                  <a:pt x="3281987" y="12374179"/>
                  <a:pt x="3283816" y="12377304"/>
                </a:cubicBezTo>
                <a:lnTo>
                  <a:pt x="3288618" y="12385537"/>
                </a:lnTo>
                <a:cubicBezTo>
                  <a:pt x="3289228" y="12386566"/>
                  <a:pt x="3290028" y="12387328"/>
                  <a:pt x="3290791" y="12388205"/>
                </a:cubicBezTo>
                <a:cubicBezTo>
                  <a:pt x="3274099" y="12378753"/>
                  <a:pt x="3257788" y="12368612"/>
                  <a:pt x="3241362" y="12358664"/>
                </a:cubicBezTo>
                <a:cubicBezTo>
                  <a:pt x="3240600" y="12358207"/>
                  <a:pt x="3239876" y="12357787"/>
                  <a:pt x="3239114" y="12357330"/>
                </a:cubicBezTo>
                <a:cubicBezTo>
                  <a:pt x="3238390" y="12351192"/>
                  <a:pt x="3233855" y="12345627"/>
                  <a:pt x="3227681" y="12344141"/>
                </a:cubicBezTo>
                <a:cubicBezTo>
                  <a:pt x="3224556" y="12343379"/>
                  <a:pt x="3221545" y="12343988"/>
                  <a:pt x="3218763" y="12345094"/>
                </a:cubicBezTo>
                <a:cubicBezTo>
                  <a:pt x="3212475" y="12341206"/>
                  <a:pt x="3206035" y="12337623"/>
                  <a:pt x="3199785" y="12333697"/>
                </a:cubicBezTo>
                <a:cubicBezTo>
                  <a:pt x="3199480" y="12332362"/>
                  <a:pt x="3199327" y="12331028"/>
                  <a:pt x="3198603" y="12329657"/>
                </a:cubicBezTo>
                <a:cubicBezTo>
                  <a:pt x="3196698" y="12325959"/>
                  <a:pt x="3193992" y="12324129"/>
                  <a:pt x="3191134" y="12323214"/>
                </a:cubicBezTo>
                <a:cubicBezTo>
                  <a:pt x="3192734" y="12321651"/>
                  <a:pt x="3194068" y="12319821"/>
                  <a:pt x="3194830" y="12317497"/>
                </a:cubicBezTo>
                <a:cubicBezTo>
                  <a:pt x="3195440" y="12315667"/>
                  <a:pt x="3195631" y="12313722"/>
                  <a:pt x="3195478" y="12311778"/>
                </a:cubicBezTo>
                <a:lnTo>
                  <a:pt x="3200928" y="12313494"/>
                </a:lnTo>
                <a:cubicBezTo>
                  <a:pt x="3208664" y="12315934"/>
                  <a:pt x="3217849" y="12308615"/>
                  <a:pt x="3218878" y="12301068"/>
                </a:cubicBezTo>
                <a:cubicBezTo>
                  <a:pt x="3219792" y="12294473"/>
                  <a:pt x="3217163" y="12289441"/>
                  <a:pt x="3212551" y="12286163"/>
                </a:cubicBezTo>
                <a:cubicBezTo>
                  <a:pt x="3213619" y="12286125"/>
                  <a:pt x="3214533" y="12286735"/>
                  <a:pt x="3215638" y="12286468"/>
                </a:cubicBezTo>
                <a:cubicBezTo>
                  <a:pt x="3221355" y="12286163"/>
                  <a:pt x="3226805" y="12282885"/>
                  <a:pt x="3228710" y="12275642"/>
                </a:cubicBezTo>
                <a:cubicBezTo>
                  <a:pt x="3230654" y="12268172"/>
                  <a:pt x="3227185" y="12262568"/>
                  <a:pt x="3222041" y="12259557"/>
                </a:cubicBezTo>
                <a:lnTo>
                  <a:pt x="3221812" y="12259138"/>
                </a:lnTo>
                <a:cubicBezTo>
                  <a:pt x="3229167" y="12256545"/>
                  <a:pt x="3234274" y="12249570"/>
                  <a:pt x="3229663" y="12240688"/>
                </a:cubicBezTo>
                <a:cubicBezTo>
                  <a:pt x="3220821" y="12223650"/>
                  <a:pt x="3192849" y="12233332"/>
                  <a:pt x="3200433" y="12250332"/>
                </a:cubicBezTo>
                <a:cubicBezTo>
                  <a:pt x="3193763" y="12253648"/>
                  <a:pt x="3189228" y="12263216"/>
                  <a:pt x="3193306" y="12270191"/>
                </a:cubicBezTo>
                <a:lnTo>
                  <a:pt x="3198108" y="12278425"/>
                </a:lnTo>
                <a:cubicBezTo>
                  <a:pt x="3198908" y="12279798"/>
                  <a:pt x="3200318" y="12280407"/>
                  <a:pt x="3201347" y="12281513"/>
                </a:cubicBezTo>
                <a:cubicBezTo>
                  <a:pt x="3199975" y="12281093"/>
                  <a:pt x="3198565" y="12280636"/>
                  <a:pt x="3197193" y="12280216"/>
                </a:cubicBezTo>
                <a:cubicBezTo>
                  <a:pt x="3189495" y="12277777"/>
                  <a:pt x="3180273" y="12285058"/>
                  <a:pt x="3179244" y="12292605"/>
                </a:cubicBezTo>
                <a:cubicBezTo>
                  <a:pt x="3179053" y="12294130"/>
                  <a:pt x="3179244" y="12295426"/>
                  <a:pt x="3179396" y="12296760"/>
                </a:cubicBezTo>
                <a:lnTo>
                  <a:pt x="3172155" y="12294892"/>
                </a:lnTo>
                <a:cubicBezTo>
                  <a:pt x="3164685" y="12292948"/>
                  <a:pt x="3156835" y="12296074"/>
                  <a:pt x="3153672" y="12303240"/>
                </a:cubicBezTo>
                <a:cubicBezTo>
                  <a:pt x="3141934" y="12295426"/>
                  <a:pt x="3130234" y="12287536"/>
                  <a:pt x="3118535" y="12279645"/>
                </a:cubicBezTo>
                <a:cubicBezTo>
                  <a:pt x="3113047" y="12275947"/>
                  <a:pt x="3107483" y="12272403"/>
                  <a:pt x="3102071" y="12268591"/>
                </a:cubicBezTo>
                <a:cubicBezTo>
                  <a:pt x="3100090" y="12263673"/>
                  <a:pt x="3095669" y="12259518"/>
                  <a:pt x="3090600" y="12258870"/>
                </a:cubicBezTo>
                <a:cubicBezTo>
                  <a:pt x="3090029" y="12258795"/>
                  <a:pt x="3089533" y="12258947"/>
                  <a:pt x="3089000" y="12258947"/>
                </a:cubicBezTo>
                <a:cubicBezTo>
                  <a:pt x="3087742" y="12258070"/>
                  <a:pt x="3086561" y="12257117"/>
                  <a:pt x="3085303" y="12256203"/>
                </a:cubicBezTo>
                <a:cubicBezTo>
                  <a:pt x="3073337" y="12247588"/>
                  <a:pt x="3061484" y="12238783"/>
                  <a:pt x="3049670" y="12229977"/>
                </a:cubicBezTo>
                <a:cubicBezTo>
                  <a:pt x="3044526" y="12226128"/>
                  <a:pt x="3039266" y="12222429"/>
                  <a:pt x="3034122" y="12218542"/>
                </a:cubicBezTo>
                <a:cubicBezTo>
                  <a:pt x="3035494" y="12214082"/>
                  <a:pt x="3035036" y="12209165"/>
                  <a:pt x="3031988" y="12204971"/>
                </a:cubicBezTo>
                <a:cubicBezTo>
                  <a:pt x="3031721" y="12204591"/>
                  <a:pt x="3031683" y="12204552"/>
                  <a:pt x="3031530" y="12204362"/>
                </a:cubicBezTo>
                <a:cubicBezTo>
                  <a:pt x="3031492" y="12204209"/>
                  <a:pt x="3031454" y="12204209"/>
                  <a:pt x="3031416" y="12204095"/>
                </a:cubicBezTo>
                <a:lnTo>
                  <a:pt x="3031416" y="12204095"/>
                </a:lnTo>
                <a:cubicBezTo>
                  <a:pt x="3031530" y="12203142"/>
                  <a:pt x="3031683" y="12202189"/>
                  <a:pt x="3031949" y="12201274"/>
                </a:cubicBezTo>
                <a:cubicBezTo>
                  <a:pt x="3033779" y="12193307"/>
                  <a:pt x="3026042" y="12185341"/>
                  <a:pt x="3018573" y="12184502"/>
                </a:cubicBezTo>
                <a:cubicBezTo>
                  <a:pt x="3010951" y="12183663"/>
                  <a:pt x="3005578" y="12188353"/>
                  <a:pt x="3003024" y="12194718"/>
                </a:cubicBezTo>
                <a:cubicBezTo>
                  <a:pt x="2988504" y="12183359"/>
                  <a:pt x="2974213" y="12171694"/>
                  <a:pt x="2959922" y="12160030"/>
                </a:cubicBezTo>
                <a:cubicBezTo>
                  <a:pt x="2957597" y="12158125"/>
                  <a:pt x="2955196" y="12156257"/>
                  <a:pt x="2952872" y="12154350"/>
                </a:cubicBezTo>
                <a:cubicBezTo>
                  <a:pt x="2953863" y="12154045"/>
                  <a:pt x="2954930" y="12153854"/>
                  <a:pt x="2955844" y="12153322"/>
                </a:cubicBezTo>
                <a:cubicBezTo>
                  <a:pt x="2960227" y="12159306"/>
                  <a:pt x="2967811" y="12162241"/>
                  <a:pt x="2974975" y="12158773"/>
                </a:cubicBezTo>
                <a:cubicBezTo>
                  <a:pt x="2981911" y="12155418"/>
                  <a:pt x="2986180" y="12145584"/>
                  <a:pt x="2982026" y="12138493"/>
                </a:cubicBezTo>
                <a:lnTo>
                  <a:pt x="2977186" y="12130260"/>
                </a:lnTo>
                <a:cubicBezTo>
                  <a:pt x="2973032" y="12123170"/>
                  <a:pt x="2964724" y="12119434"/>
                  <a:pt x="2956911" y="12123208"/>
                </a:cubicBezTo>
                <a:cubicBezTo>
                  <a:pt x="2955654" y="12123818"/>
                  <a:pt x="2954548" y="12124695"/>
                  <a:pt x="2953481" y="12125686"/>
                </a:cubicBezTo>
                <a:cubicBezTo>
                  <a:pt x="2953024" y="12125533"/>
                  <a:pt x="2952567" y="12125304"/>
                  <a:pt x="2952072" y="12125152"/>
                </a:cubicBezTo>
                <a:lnTo>
                  <a:pt x="2945555" y="12123474"/>
                </a:lnTo>
                <a:cubicBezTo>
                  <a:pt x="2938237" y="12121569"/>
                  <a:pt x="2929892" y="12126677"/>
                  <a:pt x="2927910" y="12133958"/>
                </a:cubicBezTo>
                <a:cubicBezTo>
                  <a:pt x="2918954" y="12126410"/>
                  <a:pt x="2910417" y="12118329"/>
                  <a:pt x="2901538" y="12110630"/>
                </a:cubicBezTo>
                <a:cubicBezTo>
                  <a:pt x="2896050" y="12105865"/>
                  <a:pt x="2890677" y="12101023"/>
                  <a:pt x="2885265" y="12096220"/>
                </a:cubicBezTo>
                <a:cubicBezTo>
                  <a:pt x="2886485" y="12097059"/>
                  <a:pt x="2887742" y="12097936"/>
                  <a:pt x="2889305" y="12098317"/>
                </a:cubicBezTo>
                <a:lnTo>
                  <a:pt x="2895821" y="12100032"/>
                </a:lnTo>
                <a:cubicBezTo>
                  <a:pt x="2903482" y="12102014"/>
                  <a:pt x="2912666" y="12098127"/>
                  <a:pt x="2914762" y="12089969"/>
                </a:cubicBezTo>
                <a:cubicBezTo>
                  <a:pt x="2916744" y="12082269"/>
                  <a:pt x="2912933" y="12073159"/>
                  <a:pt x="2904701" y="12071025"/>
                </a:cubicBezTo>
                <a:lnTo>
                  <a:pt x="2898184" y="12069309"/>
                </a:lnTo>
                <a:cubicBezTo>
                  <a:pt x="2890524" y="12067327"/>
                  <a:pt x="2881340" y="12071214"/>
                  <a:pt x="2879244" y="12079372"/>
                </a:cubicBezTo>
                <a:cubicBezTo>
                  <a:pt x="2877910" y="12084519"/>
                  <a:pt x="2879396" y="12090198"/>
                  <a:pt x="2882864" y="12094085"/>
                </a:cubicBezTo>
                <a:cubicBezTo>
                  <a:pt x="2875166" y="12087263"/>
                  <a:pt x="2867392" y="12080554"/>
                  <a:pt x="2859770" y="12073655"/>
                </a:cubicBezTo>
                <a:cubicBezTo>
                  <a:pt x="2851805" y="12066412"/>
                  <a:pt x="2843497" y="12059550"/>
                  <a:pt x="2835608" y="12052232"/>
                </a:cubicBezTo>
                <a:cubicBezTo>
                  <a:pt x="2839610" y="12050059"/>
                  <a:pt x="2842811" y="12046324"/>
                  <a:pt x="2843687" y="12041940"/>
                </a:cubicBezTo>
                <a:cubicBezTo>
                  <a:pt x="2845364" y="12033478"/>
                  <a:pt x="2839724" y="12026159"/>
                  <a:pt x="2831759" y="12024100"/>
                </a:cubicBezTo>
                <a:lnTo>
                  <a:pt x="2818726" y="12020708"/>
                </a:lnTo>
                <a:cubicBezTo>
                  <a:pt x="2814114" y="12019488"/>
                  <a:pt x="2809579" y="12021280"/>
                  <a:pt x="2806073" y="12024330"/>
                </a:cubicBezTo>
                <a:cubicBezTo>
                  <a:pt x="2791020" y="12010035"/>
                  <a:pt x="2775890" y="11995817"/>
                  <a:pt x="2761142" y="11981218"/>
                </a:cubicBezTo>
                <a:cubicBezTo>
                  <a:pt x="2764114" y="11973632"/>
                  <a:pt x="2761942" y="11964065"/>
                  <a:pt x="2751805" y="11961397"/>
                </a:cubicBezTo>
                <a:lnTo>
                  <a:pt x="2747765" y="11960367"/>
                </a:lnTo>
                <a:cubicBezTo>
                  <a:pt x="2745097" y="11959643"/>
                  <a:pt x="2742697" y="11959796"/>
                  <a:pt x="2740486" y="11960291"/>
                </a:cubicBezTo>
                <a:cubicBezTo>
                  <a:pt x="2712590" y="11932160"/>
                  <a:pt x="2685189" y="11903533"/>
                  <a:pt x="2658322" y="11874373"/>
                </a:cubicBezTo>
                <a:cubicBezTo>
                  <a:pt x="2662209" y="11871475"/>
                  <a:pt x="2665600" y="11868426"/>
                  <a:pt x="2667697" y="11863699"/>
                </a:cubicBezTo>
                <a:cubicBezTo>
                  <a:pt x="2668840" y="11861146"/>
                  <a:pt x="2669373" y="11859163"/>
                  <a:pt x="2669678" y="11856267"/>
                </a:cubicBezTo>
                <a:cubicBezTo>
                  <a:pt x="2670669" y="11867206"/>
                  <a:pt x="2686294" y="11876088"/>
                  <a:pt x="2696698" y="11865681"/>
                </a:cubicBezTo>
                <a:cubicBezTo>
                  <a:pt x="2697803" y="11864576"/>
                  <a:pt x="2698337" y="11863357"/>
                  <a:pt x="2698985" y="11862213"/>
                </a:cubicBezTo>
                <a:cubicBezTo>
                  <a:pt x="2705844" y="11871780"/>
                  <a:pt x="2723260" y="11872657"/>
                  <a:pt x="2725852" y="11858134"/>
                </a:cubicBezTo>
                <a:cubicBezTo>
                  <a:pt x="2729053" y="11840104"/>
                  <a:pt x="2703482" y="11832557"/>
                  <a:pt x="2697575" y="11847766"/>
                </a:cubicBezTo>
                <a:cubicBezTo>
                  <a:pt x="2692277" y="11841134"/>
                  <a:pt x="2681683" y="11837970"/>
                  <a:pt x="2673832" y="11845746"/>
                </a:cubicBezTo>
                <a:cubicBezTo>
                  <a:pt x="2673108" y="11846470"/>
                  <a:pt x="2672879" y="11847233"/>
                  <a:pt x="2672346" y="11847995"/>
                </a:cubicBezTo>
                <a:cubicBezTo>
                  <a:pt x="2673489" y="11843382"/>
                  <a:pt x="2672841" y="11838542"/>
                  <a:pt x="2669145" y="11834577"/>
                </a:cubicBezTo>
                <a:cubicBezTo>
                  <a:pt x="2666287" y="11831490"/>
                  <a:pt x="2661561" y="11829736"/>
                  <a:pt x="2657026" y="11829813"/>
                </a:cubicBezTo>
                <a:cubicBezTo>
                  <a:pt x="2655844" y="11828326"/>
                  <a:pt x="2654396" y="11827106"/>
                  <a:pt x="2652758" y="11825848"/>
                </a:cubicBezTo>
                <a:cubicBezTo>
                  <a:pt x="2652262" y="11825353"/>
                  <a:pt x="2651729" y="11824857"/>
                  <a:pt x="2651271" y="11824323"/>
                </a:cubicBezTo>
                <a:cubicBezTo>
                  <a:pt x="2649633" y="11822036"/>
                  <a:pt x="2647689" y="11819940"/>
                  <a:pt x="2646012" y="11817653"/>
                </a:cubicBezTo>
                <a:cubicBezTo>
                  <a:pt x="2641134" y="11810944"/>
                  <a:pt x="2633283" y="11811592"/>
                  <a:pt x="2627376" y="11815556"/>
                </a:cubicBezTo>
                <a:cubicBezTo>
                  <a:pt x="2622041" y="11811172"/>
                  <a:pt x="2614305" y="11809877"/>
                  <a:pt x="2607979" y="11816205"/>
                </a:cubicBezTo>
                <a:cubicBezTo>
                  <a:pt x="2607483" y="11816700"/>
                  <a:pt x="2607445" y="11817271"/>
                  <a:pt x="2607064" y="11817805"/>
                </a:cubicBezTo>
                <a:cubicBezTo>
                  <a:pt x="2571622" y="11777591"/>
                  <a:pt x="2537247" y="11736537"/>
                  <a:pt x="2503672" y="11694836"/>
                </a:cubicBezTo>
                <a:cubicBezTo>
                  <a:pt x="2510989" y="11696818"/>
                  <a:pt x="2519374" y="11689690"/>
                  <a:pt x="2520097" y="11682562"/>
                </a:cubicBezTo>
                <a:cubicBezTo>
                  <a:pt x="2520974" y="11673871"/>
                  <a:pt x="2515677" y="11668268"/>
                  <a:pt x="2507788" y="11666056"/>
                </a:cubicBezTo>
                <a:cubicBezTo>
                  <a:pt x="2504854" y="11665256"/>
                  <a:pt x="2501919" y="11664456"/>
                  <a:pt x="2498985" y="11663617"/>
                </a:cubicBezTo>
                <a:cubicBezTo>
                  <a:pt x="2493383" y="11662055"/>
                  <a:pt x="2487209" y="11665904"/>
                  <a:pt x="2484236" y="11670973"/>
                </a:cubicBezTo>
                <a:cubicBezTo>
                  <a:pt x="2473832" y="11657861"/>
                  <a:pt x="2463733" y="11644519"/>
                  <a:pt x="2453520" y="11631293"/>
                </a:cubicBezTo>
                <a:cubicBezTo>
                  <a:pt x="2454015" y="11627786"/>
                  <a:pt x="2453329" y="11624050"/>
                  <a:pt x="2451462" y="11620734"/>
                </a:cubicBezTo>
                <a:lnTo>
                  <a:pt x="2448299" y="11615130"/>
                </a:lnTo>
                <a:cubicBezTo>
                  <a:pt x="2445936" y="11610938"/>
                  <a:pt x="2441210" y="11609108"/>
                  <a:pt x="2436485" y="11609070"/>
                </a:cubicBezTo>
                <a:cubicBezTo>
                  <a:pt x="2388314" y="11545718"/>
                  <a:pt x="2341973" y="11481260"/>
                  <a:pt x="2297727" y="11415925"/>
                </a:cubicBezTo>
                <a:cubicBezTo>
                  <a:pt x="2302072" y="11418212"/>
                  <a:pt x="2306912" y="11419622"/>
                  <a:pt x="2312247" y="11419204"/>
                </a:cubicBezTo>
                <a:cubicBezTo>
                  <a:pt x="2319793" y="11418670"/>
                  <a:pt x="2327377" y="11413600"/>
                  <a:pt x="2327262" y="11405176"/>
                </a:cubicBezTo>
                <a:cubicBezTo>
                  <a:pt x="2327186" y="11397971"/>
                  <a:pt x="2321355" y="11389547"/>
                  <a:pt x="2313238" y="11390119"/>
                </a:cubicBezTo>
                <a:cubicBezTo>
                  <a:pt x="2312323" y="11390195"/>
                  <a:pt x="2311485" y="11390158"/>
                  <a:pt x="2310609" y="11390119"/>
                </a:cubicBezTo>
                <a:cubicBezTo>
                  <a:pt x="2310570" y="11390081"/>
                  <a:pt x="2310570" y="11390081"/>
                  <a:pt x="2310532" y="11390043"/>
                </a:cubicBezTo>
                <a:cubicBezTo>
                  <a:pt x="2310494" y="11389967"/>
                  <a:pt x="2310418" y="11389929"/>
                  <a:pt x="2310342" y="11389852"/>
                </a:cubicBezTo>
                <a:cubicBezTo>
                  <a:pt x="2310304" y="11389738"/>
                  <a:pt x="2310075" y="11389356"/>
                  <a:pt x="2309694" y="11388708"/>
                </a:cubicBezTo>
                <a:cubicBezTo>
                  <a:pt x="2305807" y="11381886"/>
                  <a:pt x="2297003" y="11379026"/>
                  <a:pt x="2289991" y="11382838"/>
                </a:cubicBezTo>
                <a:cubicBezTo>
                  <a:pt x="2285990" y="11385011"/>
                  <a:pt x="2283627" y="11389128"/>
                  <a:pt x="2282903" y="11393473"/>
                </a:cubicBezTo>
                <a:cubicBezTo>
                  <a:pt x="2272118" y="11377350"/>
                  <a:pt x="2261485" y="11361188"/>
                  <a:pt x="2250929" y="11345025"/>
                </a:cubicBezTo>
                <a:cubicBezTo>
                  <a:pt x="2243535" y="11333742"/>
                  <a:pt x="2235837" y="11322497"/>
                  <a:pt x="2228596" y="11311176"/>
                </a:cubicBezTo>
                <a:lnTo>
                  <a:pt x="2228596" y="11311176"/>
                </a:lnTo>
                <a:cubicBezTo>
                  <a:pt x="2208817" y="11280186"/>
                  <a:pt x="2189648" y="11248815"/>
                  <a:pt x="2170898" y="11217215"/>
                </a:cubicBezTo>
                <a:cubicBezTo>
                  <a:pt x="2167735" y="11211879"/>
                  <a:pt x="2164724" y="11206428"/>
                  <a:pt x="2161561" y="11201091"/>
                </a:cubicBezTo>
                <a:cubicBezTo>
                  <a:pt x="2039763" y="10993500"/>
                  <a:pt x="1935913" y="10775502"/>
                  <a:pt x="1807522" y="10571913"/>
                </a:cubicBezTo>
                <a:lnTo>
                  <a:pt x="1807369" y="10571684"/>
                </a:lnTo>
                <a:cubicBezTo>
                  <a:pt x="1896546" y="10388069"/>
                  <a:pt x="1985037" y="10206435"/>
                  <a:pt x="2144679" y="10067152"/>
                </a:cubicBezTo>
                <a:cubicBezTo>
                  <a:pt x="2446698" y="9803603"/>
                  <a:pt x="2878901" y="9799676"/>
                  <a:pt x="3260036" y="9804098"/>
                </a:cubicBezTo>
                <a:cubicBezTo>
                  <a:pt x="3644258" y="9808558"/>
                  <a:pt x="4039151" y="9852965"/>
                  <a:pt x="4411712" y="9948719"/>
                </a:cubicBezTo>
                <a:cubicBezTo>
                  <a:pt x="4711712" y="10025831"/>
                  <a:pt x="5023488" y="10154861"/>
                  <a:pt x="5242885" y="10381054"/>
                </a:cubicBezTo>
                <a:cubicBezTo>
                  <a:pt x="5508319" y="10654744"/>
                  <a:pt x="5623792" y="11037679"/>
                  <a:pt x="5590408" y="11414896"/>
                </a:cubicBezTo>
                <a:cubicBezTo>
                  <a:pt x="5554928" y="11815899"/>
                  <a:pt x="5390827" y="12192583"/>
                  <a:pt x="5137207" y="12496804"/>
                </a:cubicBezTo>
                <a:cubicBezTo>
                  <a:pt x="5133167" y="12498748"/>
                  <a:pt x="5130005" y="12502064"/>
                  <a:pt x="5129318" y="12506410"/>
                </a:cubicBezTo>
                <a:cubicBezTo>
                  <a:pt x="5119676" y="12517845"/>
                  <a:pt x="5109844" y="12529091"/>
                  <a:pt x="5099974" y="12540297"/>
                </a:cubicBezTo>
                <a:cubicBezTo>
                  <a:pt x="5098259" y="12539382"/>
                  <a:pt x="5096315" y="12538811"/>
                  <a:pt x="5094181" y="12538773"/>
                </a:cubicBezTo>
                <a:cubicBezTo>
                  <a:pt x="5086140" y="12538505"/>
                  <a:pt x="5078213" y="12544299"/>
                  <a:pt x="5077832" y="12552799"/>
                </a:cubicBezTo>
                <a:lnTo>
                  <a:pt x="5077680" y="12556650"/>
                </a:lnTo>
                <a:cubicBezTo>
                  <a:pt x="5076346" y="12553067"/>
                  <a:pt x="5073907" y="12549789"/>
                  <a:pt x="5070820" y="12548073"/>
                </a:cubicBezTo>
                <a:cubicBezTo>
                  <a:pt x="5062969" y="12543690"/>
                  <a:pt x="5054890" y="12547196"/>
                  <a:pt x="5050088" y="12553906"/>
                </a:cubicBezTo>
                <a:cubicBezTo>
                  <a:pt x="5044562" y="12561605"/>
                  <a:pt x="5043686" y="12571135"/>
                  <a:pt x="5045820" y="12580169"/>
                </a:cubicBezTo>
                <a:cubicBezTo>
                  <a:pt x="5046925" y="12584781"/>
                  <a:pt x="5050660" y="12588287"/>
                  <a:pt x="5055081" y="12590117"/>
                </a:cubicBezTo>
                <a:cubicBezTo>
                  <a:pt x="5011903" y="12635592"/>
                  <a:pt x="4966704" y="12679314"/>
                  <a:pt x="4919486" y="12720901"/>
                </a:cubicBezTo>
                <a:close/>
                <a:moveTo>
                  <a:pt x="2295593" y="11315560"/>
                </a:moveTo>
                <a:cubicBezTo>
                  <a:pt x="2295288" y="11315522"/>
                  <a:pt x="2295021" y="11315445"/>
                  <a:pt x="2294717" y="11315370"/>
                </a:cubicBezTo>
                <a:cubicBezTo>
                  <a:pt x="2291973" y="11312206"/>
                  <a:pt x="2288162" y="11310071"/>
                  <a:pt x="2283741" y="11310605"/>
                </a:cubicBezTo>
                <a:cubicBezTo>
                  <a:pt x="2278063" y="11311367"/>
                  <a:pt x="2272842" y="11312549"/>
                  <a:pt x="2269336" y="11317543"/>
                </a:cubicBezTo>
                <a:cubicBezTo>
                  <a:pt x="2264496" y="11324365"/>
                  <a:pt x="2266211" y="11333476"/>
                  <a:pt x="2272880" y="11338316"/>
                </a:cubicBezTo>
                <a:cubicBezTo>
                  <a:pt x="2277453" y="11341633"/>
                  <a:pt x="2283284" y="11342547"/>
                  <a:pt x="2288695" y="11343806"/>
                </a:cubicBezTo>
                <a:cubicBezTo>
                  <a:pt x="2296089" y="11345483"/>
                  <a:pt x="2304740" y="11340871"/>
                  <a:pt x="2306264" y="11333094"/>
                </a:cubicBezTo>
                <a:cubicBezTo>
                  <a:pt x="2307788" y="11325509"/>
                  <a:pt x="2303558" y="11317390"/>
                  <a:pt x="2295593" y="11315560"/>
                </a:cubicBezTo>
                <a:close/>
                <a:moveTo>
                  <a:pt x="2368916" y="11481184"/>
                </a:moveTo>
                <a:cubicBezTo>
                  <a:pt x="2378101" y="11497422"/>
                  <a:pt x="2404206" y="11484576"/>
                  <a:pt x="2394983" y="11468261"/>
                </a:cubicBezTo>
                <a:cubicBezTo>
                  <a:pt x="2385799" y="11452023"/>
                  <a:pt x="2359694" y="11464831"/>
                  <a:pt x="2368916" y="11481184"/>
                </a:cubicBezTo>
                <a:close/>
                <a:moveTo>
                  <a:pt x="2406912" y="11502796"/>
                </a:moveTo>
                <a:cubicBezTo>
                  <a:pt x="2402224" y="11495020"/>
                  <a:pt x="2394183" y="11490714"/>
                  <a:pt x="2385456" y="11489188"/>
                </a:cubicBezTo>
                <a:cubicBezTo>
                  <a:pt x="2377948" y="11487893"/>
                  <a:pt x="2369755" y="11493915"/>
                  <a:pt x="2369031" y="11501576"/>
                </a:cubicBezTo>
                <a:cubicBezTo>
                  <a:pt x="2368230" y="11509582"/>
                  <a:pt x="2373375" y="11516672"/>
                  <a:pt x="2381378" y="11518005"/>
                </a:cubicBezTo>
                <a:cubicBezTo>
                  <a:pt x="2381797" y="11518082"/>
                  <a:pt x="2381835" y="11518082"/>
                  <a:pt x="2382102" y="11518120"/>
                </a:cubicBezTo>
                <a:cubicBezTo>
                  <a:pt x="2382255" y="11518196"/>
                  <a:pt x="2382255" y="11518196"/>
                  <a:pt x="2382369" y="11518234"/>
                </a:cubicBezTo>
                <a:cubicBezTo>
                  <a:pt x="2382369" y="11518234"/>
                  <a:pt x="2382369" y="11518234"/>
                  <a:pt x="2382369" y="11518234"/>
                </a:cubicBezTo>
                <a:cubicBezTo>
                  <a:pt x="2382941" y="11518959"/>
                  <a:pt x="2383436" y="11519721"/>
                  <a:pt x="2383893" y="11520521"/>
                </a:cubicBezTo>
                <a:cubicBezTo>
                  <a:pt x="2387971" y="11527268"/>
                  <a:pt x="2398566" y="11527573"/>
                  <a:pt x="2404282" y="11523151"/>
                </a:cubicBezTo>
                <a:cubicBezTo>
                  <a:pt x="2411104" y="11517930"/>
                  <a:pt x="2411027" y="11509543"/>
                  <a:pt x="2406912" y="11502796"/>
                </a:cubicBezTo>
                <a:close/>
                <a:moveTo>
                  <a:pt x="2460913" y="11571752"/>
                </a:moveTo>
                <a:lnTo>
                  <a:pt x="2457750" y="11566111"/>
                </a:lnTo>
                <a:cubicBezTo>
                  <a:pt x="2454015" y="11559517"/>
                  <a:pt x="2445060" y="11555895"/>
                  <a:pt x="2438124" y="11559935"/>
                </a:cubicBezTo>
                <a:cubicBezTo>
                  <a:pt x="2431492" y="11563786"/>
                  <a:pt x="2427948" y="11572477"/>
                  <a:pt x="2431950" y="11579567"/>
                </a:cubicBezTo>
                <a:lnTo>
                  <a:pt x="2435113" y="11585170"/>
                </a:lnTo>
                <a:cubicBezTo>
                  <a:pt x="2438848" y="11591765"/>
                  <a:pt x="2447803" y="11595386"/>
                  <a:pt x="2454739" y="11591345"/>
                </a:cubicBezTo>
                <a:cubicBezTo>
                  <a:pt x="2461370" y="11587533"/>
                  <a:pt x="2464915" y="11578842"/>
                  <a:pt x="2460913" y="11571752"/>
                </a:cubicBezTo>
                <a:close/>
                <a:moveTo>
                  <a:pt x="2528139" y="11625194"/>
                </a:moveTo>
                <a:cubicBezTo>
                  <a:pt x="2519069" y="11609147"/>
                  <a:pt x="2492011" y="11619895"/>
                  <a:pt x="2501195" y="11636172"/>
                </a:cubicBezTo>
                <a:cubicBezTo>
                  <a:pt x="2510303" y="11652257"/>
                  <a:pt x="2537361" y="11641509"/>
                  <a:pt x="2528139" y="11625194"/>
                </a:cubicBezTo>
                <a:close/>
                <a:moveTo>
                  <a:pt x="2549442" y="11675967"/>
                </a:moveTo>
                <a:cubicBezTo>
                  <a:pt x="2540219" y="11659691"/>
                  <a:pt x="2516782" y="11676920"/>
                  <a:pt x="2525890" y="11693044"/>
                </a:cubicBezTo>
                <a:cubicBezTo>
                  <a:pt x="2535113" y="11709359"/>
                  <a:pt x="2558588" y="11692130"/>
                  <a:pt x="2549442" y="11675967"/>
                </a:cubicBezTo>
                <a:close/>
                <a:moveTo>
                  <a:pt x="2590181" y="11721557"/>
                </a:moveTo>
                <a:cubicBezTo>
                  <a:pt x="2586218" y="11714658"/>
                  <a:pt x="2577186" y="11712332"/>
                  <a:pt x="2570326" y="11716220"/>
                </a:cubicBezTo>
                <a:lnTo>
                  <a:pt x="2564686" y="11719384"/>
                </a:lnTo>
                <a:cubicBezTo>
                  <a:pt x="2557864" y="11723272"/>
                  <a:pt x="2555463" y="11732497"/>
                  <a:pt x="2559351" y="11739244"/>
                </a:cubicBezTo>
                <a:cubicBezTo>
                  <a:pt x="2563314" y="11746143"/>
                  <a:pt x="2572384" y="11748468"/>
                  <a:pt x="2579206" y="11744580"/>
                </a:cubicBezTo>
                <a:lnTo>
                  <a:pt x="2584846" y="11741417"/>
                </a:lnTo>
                <a:cubicBezTo>
                  <a:pt x="2591668" y="11737566"/>
                  <a:pt x="2594069" y="11728304"/>
                  <a:pt x="2590181" y="11721557"/>
                </a:cubicBezTo>
                <a:close/>
                <a:moveTo>
                  <a:pt x="2632293" y="11728685"/>
                </a:moveTo>
                <a:cubicBezTo>
                  <a:pt x="2635723" y="11709473"/>
                  <a:pt x="2605349" y="11708330"/>
                  <a:pt x="2601995" y="11727275"/>
                </a:cubicBezTo>
                <a:cubicBezTo>
                  <a:pt x="2598566" y="11746486"/>
                  <a:pt x="2628939" y="11747630"/>
                  <a:pt x="2632293" y="11728685"/>
                </a:cubicBezTo>
                <a:close/>
                <a:moveTo>
                  <a:pt x="2635418" y="11641280"/>
                </a:moveTo>
                <a:cubicBezTo>
                  <a:pt x="2630921" y="11635410"/>
                  <a:pt x="2619983" y="11632703"/>
                  <a:pt x="2614114" y="11638535"/>
                </a:cubicBezTo>
                <a:lnTo>
                  <a:pt x="2609351" y="11643300"/>
                </a:lnTo>
                <a:cubicBezTo>
                  <a:pt x="2603558" y="11649095"/>
                  <a:pt x="2601157" y="11657518"/>
                  <a:pt x="2606607" y="11664608"/>
                </a:cubicBezTo>
                <a:cubicBezTo>
                  <a:pt x="2611104" y="11670441"/>
                  <a:pt x="2622079" y="11673185"/>
                  <a:pt x="2627910" y="11667353"/>
                </a:cubicBezTo>
                <a:lnTo>
                  <a:pt x="2632674" y="11662589"/>
                </a:lnTo>
                <a:cubicBezTo>
                  <a:pt x="2638466" y="11656794"/>
                  <a:pt x="2640867" y="11648370"/>
                  <a:pt x="2635418" y="11641280"/>
                </a:cubicBezTo>
                <a:close/>
                <a:moveTo>
                  <a:pt x="3503367" y="12281018"/>
                </a:moveTo>
                <a:cubicBezTo>
                  <a:pt x="3501194" y="12289518"/>
                  <a:pt x="3506568" y="12297256"/>
                  <a:pt x="3514533" y="12299771"/>
                </a:cubicBezTo>
                <a:cubicBezTo>
                  <a:pt x="3517620" y="12300725"/>
                  <a:pt x="3520707" y="12301716"/>
                  <a:pt x="3523794" y="12302707"/>
                </a:cubicBezTo>
                <a:cubicBezTo>
                  <a:pt x="3531720" y="12305222"/>
                  <a:pt x="3540562" y="12299314"/>
                  <a:pt x="3542543" y="12291576"/>
                </a:cubicBezTo>
                <a:cubicBezTo>
                  <a:pt x="3544716" y="12283076"/>
                  <a:pt x="3539342" y="12275338"/>
                  <a:pt x="3531377" y="12272821"/>
                </a:cubicBezTo>
                <a:lnTo>
                  <a:pt x="3522117" y="12269886"/>
                </a:lnTo>
                <a:cubicBezTo>
                  <a:pt x="3514190" y="12267371"/>
                  <a:pt x="3505348" y="12273280"/>
                  <a:pt x="3503367" y="12281018"/>
                </a:cubicBezTo>
                <a:close/>
                <a:moveTo>
                  <a:pt x="3543572" y="12366707"/>
                </a:moveTo>
                <a:cubicBezTo>
                  <a:pt x="3552719" y="12384318"/>
                  <a:pt x="3577909" y="12366441"/>
                  <a:pt x="3568877" y="12349058"/>
                </a:cubicBezTo>
                <a:cubicBezTo>
                  <a:pt x="3559731" y="12331448"/>
                  <a:pt x="3534540" y="12349325"/>
                  <a:pt x="3543572" y="12366707"/>
                </a:cubicBezTo>
                <a:close/>
                <a:moveTo>
                  <a:pt x="3470516" y="12153702"/>
                </a:moveTo>
                <a:cubicBezTo>
                  <a:pt x="3471545" y="12159535"/>
                  <a:pt x="3475242" y="12164452"/>
                  <a:pt x="3478405" y="12169293"/>
                </a:cubicBezTo>
                <a:cubicBezTo>
                  <a:pt x="3482711" y="12175925"/>
                  <a:pt x="3492544" y="12178785"/>
                  <a:pt x="3499327" y="12174058"/>
                </a:cubicBezTo>
                <a:cubicBezTo>
                  <a:pt x="3505996" y="12169407"/>
                  <a:pt x="3508702" y="12160259"/>
                  <a:pt x="3504091" y="12153131"/>
                </a:cubicBezTo>
                <a:cubicBezTo>
                  <a:pt x="3503900" y="12152902"/>
                  <a:pt x="3503748" y="12152635"/>
                  <a:pt x="3503596" y="12152369"/>
                </a:cubicBezTo>
                <a:cubicBezTo>
                  <a:pt x="3503862" y="12148023"/>
                  <a:pt x="3502528" y="12143640"/>
                  <a:pt x="3498832" y="12140857"/>
                </a:cubicBezTo>
                <a:cubicBezTo>
                  <a:pt x="3494030" y="12137312"/>
                  <a:pt x="3489266" y="12134415"/>
                  <a:pt x="3482978" y="12135597"/>
                </a:cubicBezTo>
                <a:cubicBezTo>
                  <a:pt x="3474365" y="12137159"/>
                  <a:pt x="3469030" y="12145240"/>
                  <a:pt x="3470516" y="12153702"/>
                </a:cubicBezTo>
                <a:close/>
                <a:moveTo>
                  <a:pt x="3408664" y="12224069"/>
                </a:moveTo>
                <a:cubicBezTo>
                  <a:pt x="3414037" y="12228986"/>
                  <a:pt x="3421126" y="12228872"/>
                  <a:pt x="3426881" y="12225555"/>
                </a:cubicBezTo>
                <a:cubicBezTo>
                  <a:pt x="3428443" y="12226471"/>
                  <a:pt x="3430196" y="12226660"/>
                  <a:pt x="3431911" y="12227042"/>
                </a:cubicBezTo>
                <a:cubicBezTo>
                  <a:pt x="3433245" y="12232989"/>
                  <a:pt x="3436255" y="12238440"/>
                  <a:pt x="3441324" y="12242709"/>
                </a:cubicBezTo>
                <a:cubicBezTo>
                  <a:pt x="3442124" y="12243357"/>
                  <a:pt x="3443077" y="12243776"/>
                  <a:pt x="3443954" y="12244310"/>
                </a:cubicBezTo>
                <a:cubicBezTo>
                  <a:pt x="3442505" y="12245872"/>
                  <a:pt x="3441095" y="12247435"/>
                  <a:pt x="3439762" y="12249113"/>
                </a:cubicBezTo>
                <a:cubicBezTo>
                  <a:pt x="3438009" y="12251361"/>
                  <a:pt x="3437018" y="12254221"/>
                  <a:pt x="3436637" y="12257156"/>
                </a:cubicBezTo>
                <a:cubicBezTo>
                  <a:pt x="3435112" y="12258527"/>
                  <a:pt x="3433817" y="12260091"/>
                  <a:pt x="3433245" y="12261882"/>
                </a:cubicBezTo>
                <a:cubicBezTo>
                  <a:pt x="3431301" y="12267943"/>
                  <a:pt x="3429891" y="12273432"/>
                  <a:pt x="3431415" y="12279759"/>
                </a:cubicBezTo>
                <a:cubicBezTo>
                  <a:pt x="3432101" y="12282580"/>
                  <a:pt x="3432864" y="12284524"/>
                  <a:pt x="3434502" y="12287116"/>
                </a:cubicBezTo>
                <a:cubicBezTo>
                  <a:pt x="3436522" y="12290318"/>
                  <a:pt x="3435303" y="12292262"/>
                  <a:pt x="3435646" y="12286392"/>
                </a:cubicBezTo>
                <a:cubicBezTo>
                  <a:pt x="3435150" y="12294701"/>
                  <a:pt x="3439457" y="12302707"/>
                  <a:pt x="3448298" y="12304155"/>
                </a:cubicBezTo>
                <a:cubicBezTo>
                  <a:pt x="3452528" y="12304879"/>
                  <a:pt x="3457444" y="12303355"/>
                  <a:pt x="3461027" y="12300457"/>
                </a:cubicBezTo>
                <a:cubicBezTo>
                  <a:pt x="3462894" y="12300914"/>
                  <a:pt x="3464800" y="12301030"/>
                  <a:pt x="3466934" y="12301030"/>
                </a:cubicBezTo>
                <a:cubicBezTo>
                  <a:pt x="3467658" y="12301105"/>
                  <a:pt x="3468382" y="12301220"/>
                  <a:pt x="3469068" y="12301334"/>
                </a:cubicBezTo>
                <a:cubicBezTo>
                  <a:pt x="3471812" y="12302135"/>
                  <a:pt x="3474670" y="12302669"/>
                  <a:pt x="3477452" y="12303469"/>
                </a:cubicBezTo>
                <a:cubicBezTo>
                  <a:pt x="3487665" y="12306481"/>
                  <a:pt x="3494716" y="12297141"/>
                  <a:pt x="3494906" y="12288070"/>
                </a:cubicBezTo>
                <a:cubicBezTo>
                  <a:pt x="3495364" y="12284067"/>
                  <a:pt x="3494144" y="12279950"/>
                  <a:pt x="3490752" y="12276672"/>
                </a:cubicBezTo>
                <a:cubicBezTo>
                  <a:pt x="3490524" y="12276329"/>
                  <a:pt x="3490295" y="12276024"/>
                  <a:pt x="3490066" y="12275681"/>
                </a:cubicBezTo>
                <a:cubicBezTo>
                  <a:pt x="3502947" y="12275262"/>
                  <a:pt x="3513085" y="12258032"/>
                  <a:pt x="3500013" y="12248731"/>
                </a:cubicBezTo>
                <a:cubicBezTo>
                  <a:pt x="3491362" y="12242594"/>
                  <a:pt x="3482559" y="12234094"/>
                  <a:pt x="3471621" y="12232455"/>
                </a:cubicBezTo>
                <a:cubicBezTo>
                  <a:pt x="3470173" y="12232227"/>
                  <a:pt x="3468763" y="12232188"/>
                  <a:pt x="3467391" y="12232227"/>
                </a:cubicBezTo>
                <a:lnTo>
                  <a:pt x="3467239" y="12232188"/>
                </a:lnTo>
                <a:cubicBezTo>
                  <a:pt x="3467467" y="12228224"/>
                  <a:pt x="3466286" y="12224298"/>
                  <a:pt x="3463085" y="12221629"/>
                </a:cubicBezTo>
                <a:cubicBezTo>
                  <a:pt x="3462361" y="12221020"/>
                  <a:pt x="3461751" y="12220372"/>
                  <a:pt x="3461103" y="12219724"/>
                </a:cubicBezTo>
                <a:cubicBezTo>
                  <a:pt x="3461103" y="12219647"/>
                  <a:pt x="3461103" y="12219647"/>
                  <a:pt x="3461103" y="12219571"/>
                </a:cubicBezTo>
                <a:cubicBezTo>
                  <a:pt x="3461103" y="12219495"/>
                  <a:pt x="3461103" y="12219381"/>
                  <a:pt x="3461103" y="12219304"/>
                </a:cubicBezTo>
                <a:cubicBezTo>
                  <a:pt x="3461141" y="12219190"/>
                  <a:pt x="3461256" y="12218770"/>
                  <a:pt x="3461446" y="12217970"/>
                </a:cubicBezTo>
                <a:cubicBezTo>
                  <a:pt x="3463504" y="12210042"/>
                  <a:pt x="3458969" y="12201502"/>
                  <a:pt x="3450966" y="12199254"/>
                </a:cubicBezTo>
                <a:cubicBezTo>
                  <a:pt x="3448146" y="12198453"/>
                  <a:pt x="3445287" y="12198835"/>
                  <a:pt x="3442544" y="12199674"/>
                </a:cubicBezTo>
                <a:cubicBezTo>
                  <a:pt x="3438275" y="12195747"/>
                  <a:pt x="3433473" y="12192659"/>
                  <a:pt x="3427223" y="12192850"/>
                </a:cubicBezTo>
                <a:cubicBezTo>
                  <a:pt x="3419335" y="12193079"/>
                  <a:pt x="3413199" y="12197081"/>
                  <a:pt x="3407635" y="12202341"/>
                </a:cubicBezTo>
                <a:cubicBezTo>
                  <a:pt x="3401652" y="12207983"/>
                  <a:pt x="3402871" y="12218770"/>
                  <a:pt x="3408664" y="12224069"/>
                </a:cubicBezTo>
                <a:close/>
                <a:moveTo>
                  <a:pt x="3438809" y="12330380"/>
                </a:moveTo>
                <a:cubicBezTo>
                  <a:pt x="3433893" y="12349210"/>
                  <a:pt x="3462780" y="12358550"/>
                  <a:pt x="3467696" y="12339643"/>
                </a:cubicBezTo>
                <a:cubicBezTo>
                  <a:pt x="3472612" y="12320812"/>
                  <a:pt x="3443725" y="12311435"/>
                  <a:pt x="3438809" y="12330380"/>
                </a:cubicBezTo>
                <a:close/>
                <a:moveTo>
                  <a:pt x="3255234" y="11910585"/>
                </a:moveTo>
                <a:cubicBezTo>
                  <a:pt x="3255158" y="11918742"/>
                  <a:pt x="3262018" y="11925870"/>
                  <a:pt x="3270250" y="11925908"/>
                </a:cubicBezTo>
                <a:lnTo>
                  <a:pt x="3273184" y="11925908"/>
                </a:lnTo>
                <a:cubicBezTo>
                  <a:pt x="3269373" y="11928805"/>
                  <a:pt x="3266591" y="11933303"/>
                  <a:pt x="3266400" y="11937687"/>
                </a:cubicBezTo>
                <a:cubicBezTo>
                  <a:pt x="3266019" y="11946759"/>
                  <a:pt x="3272803" y="11952058"/>
                  <a:pt x="3280920" y="11953506"/>
                </a:cubicBezTo>
                <a:lnTo>
                  <a:pt x="3287551" y="11954688"/>
                </a:lnTo>
                <a:cubicBezTo>
                  <a:pt x="3288580" y="11954879"/>
                  <a:pt x="3289571" y="11954879"/>
                  <a:pt x="3290524" y="11954764"/>
                </a:cubicBezTo>
                <a:cubicBezTo>
                  <a:pt x="3286141" y="11956707"/>
                  <a:pt x="3282597" y="11960481"/>
                  <a:pt x="3281873" y="11965475"/>
                </a:cubicBezTo>
                <a:cubicBezTo>
                  <a:pt x="3280691" y="11973175"/>
                  <a:pt x="3285112" y="11981142"/>
                  <a:pt x="3292925" y="11983047"/>
                </a:cubicBezTo>
                <a:cubicBezTo>
                  <a:pt x="3292772" y="11984420"/>
                  <a:pt x="3292887" y="11985830"/>
                  <a:pt x="3293115" y="11987241"/>
                </a:cubicBezTo>
                <a:cubicBezTo>
                  <a:pt x="3285951" y="11985106"/>
                  <a:pt x="3278024" y="11987621"/>
                  <a:pt x="3276347" y="11997075"/>
                </a:cubicBezTo>
                <a:cubicBezTo>
                  <a:pt x="3273870" y="12010988"/>
                  <a:pt x="3288694" y="12019603"/>
                  <a:pt x="3298146" y="12015753"/>
                </a:cubicBezTo>
                <a:cubicBezTo>
                  <a:pt x="3300928" y="12023757"/>
                  <a:pt x="3305349" y="12031495"/>
                  <a:pt x="3312208" y="12033668"/>
                </a:cubicBezTo>
                <a:cubicBezTo>
                  <a:pt x="3322002" y="12036794"/>
                  <a:pt x="3335875" y="12036108"/>
                  <a:pt x="3343916" y="12029133"/>
                </a:cubicBezTo>
                <a:cubicBezTo>
                  <a:pt x="3351080" y="12037747"/>
                  <a:pt x="3368420" y="12037023"/>
                  <a:pt x="3370974" y="12022614"/>
                </a:cubicBezTo>
                <a:cubicBezTo>
                  <a:pt x="3373070" y="12010722"/>
                  <a:pt x="3362475" y="12004241"/>
                  <a:pt x="3353252" y="12005537"/>
                </a:cubicBezTo>
                <a:cubicBezTo>
                  <a:pt x="3353252" y="12005346"/>
                  <a:pt x="3353329" y="12005118"/>
                  <a:pt x="3353329" y="12004889"/>
                </a:cubicBezTo>
                <a:cubicBezTo>
                  <a:pt x="3358016" y="12002907"/>
                  <a:pt x="3361484" y="11998753"/>
                  <a:pt x="3362475" y="11993225"/>
                </a:cubicBezTo>
                <a:lnTo>
                  <a:pt x="3364838" y="11979922"/>
                </a:lnTo>
                <a:cubicBezTo>
                  <a:pt x="3366210" y="11972108"/>
                  <a:pt x="3359884" y="11963531"/>
                  <a:pt x="3351957" y="11962769"/>
                </a:cubicBezTo>
                <a:cubicBezTo>
                  <a:pt x="3349403" y="11962502"/>
                  <a:pt x="3346965" y="11962883"/>
                  <a:pt x="3344754" y="11963684"/>
                </a:cubicBezTo>
                <a:cubicBezTo>
                  <a:pt x="3341858" y="11960291"/>
                  <a:pt x="3338123" y="11957509"/>
                  <a:pt x="3333397" y="11955755"/>
                </a:cubicBezTo>
                <a:cubicBezTo>
                  <a:pt x="3326004" y="11953010"/>
                  <a:pt x="3318687" y="11954077"/>
                  <a:pt x="3312399" y="11957394"/>
                </a:cubicBezTo>
                <a:cubicBezTo>
                  <a:pt x="3310684" y="11956022"/>
                  <a:pt x="3308626" y="11955031"/>
                  <a:pt x="3306263" y="11954611"/>
                </a:cubicBezTo>
                <a:lnTo>
                  <a:pt x="3299632" y="11953429"/>
                </a:lnTo>
                <a:cubicBezTo>
                  <a:pt x="3297803" y="11953124"/>
                  <a:pt x="3295935" y="11953163"/>
                  <a:pt x="3294106" y="11953506"/>
                </a:cubicBezTo>
                <a:cubicBezTo>
                  <a:pt x="3299213" y="11951105"/>
                  <a:pt x="3303024" y="11945311"/>
                  <a:pt x="3303253" y="11940050"/>
                </a:cubicBezTo>
                <a:cubicBezTo>
                  <a:pt x="3303634" y="11930978"/>
                  <a:pt x="3296850" y="11925679"/>
                  <a:pt x="3288733" y="11924231"/>
                </a:cubicBezTo>
                <a:lnTo>
                  <a:pt x="3286637" y="11923850"/>
                </a:lnTo>
                <a:cubicBezTo>
                  <a:pt x="3291401" y="11921335"/>
                  <a:pt x="3294906" y="11916493"/>
                  <a:pt x="3294983" y="11910775"/>
                </a:cubicBezTo>
                <a:cubicBezTo>
                  <a:pt x="3295059" y="11902619"/>
                  <a:pt x="3288199" y="11895452"/>
                  <a:pt x="3279967" y="11895452"/>
                </a:cubicBezTo>
                <a:lnTo>
                  <a:pt x="3270440" y="11895452"/>
                </a:lnTo>
                <a:cubicBezTo>
                  <a:pt x="3262361" y="11895567"/>
                  <a:pt x="3255310" y="11902313"/>
                  <a:pt x="3255234" y="11910585"/>
                </a:cubicBezTo>
                <a:close/>
                <a:moveTo>
                  <a:pt x="3253977" y="12191401"/>
                </a:moveTo>
                <a:cubicBezTo>
                  <a:pt x="3249061" y="12210347"/>
                  <a:pt x="3278405" y="12217970"/>
                  <a:pt x="3283359" y="12199063"/>
                </a:cubicBezTo>
                <a:cubicBezTo>
                  <a:pt x="3288237" y="12180156"/>
                  <a:pt x="3258893" y="12172533"/>
                  <a:pt x="3253977" y="12191401"/>
                </a:cubicBezTo>
                <a:close/>
                <a:moveTo>
                  <a:pt x="3239076" y="12035231"/>
                </a:moveTo>
                <a:cubicBezTo>
                  <a:pt x="3237704" y="12043694"/>
                  <a:pt x="3242620" y="12051012"/>
                  <a:pt x="3250852" y="12053185"/>
                </a:cubicBezTo>
                <a:lnTo>
                  <a:pt x="3257368" y="12054862"/>
                </a:lnTo>
                <a:cubicBezTo>
                  <a:pt x="3265067" y="12056883"/>
                  <a:pt x="3274061" y="12050898"/>
                  <a:pt x="3275280" y="12043084"/>
                </a:cubicBezTo>
                <a:cubicBezTo>
                  <a:pt x="3276652" y="12034621"/>
                  <a:pt x="3271736" y="12027303"/>
                  <a:pt x="3263504" y="12025130"/>
                </a:cubicBezTo>
                <a:lnTo>
                  <a:pt x="3256987" y="12023453"/>
                </a:lnTo>
                <a:cubicBezTo>
                  <a:pt x="3249327" y="12021432"/>
                  <a:pt x="3240333" y="12027417"/>
                  <a:pt x="3239076" y="12035231"/>
                </a:cubicBezTo>
                <a:close/>
                <a:moveTo>
                  <a:pt x="3161560" y="11780869"/>
                </a:moveTo>
                <a:cubicBezTo>
                  <a:pt x="3175394" y="11767070"/>
                  <a:pt x="3154167" y="11745343"/>
                  <a:pt x="3140333" y="11759180"/>
                </a:cubicBezTo>
                <a:cubicBezTo>
                  <a:pt x="3126538" y="11772979"/>
                  <a:pt x="3147727" y="11794705"/>
                  <a:pt x="3161560" y="11780869"/>
                </a:cubicBezTo>
                <a:close/>
                <a:moveTo>
                  <a:pt x="3134998" y="11890039"/>
                </a:moveTo>
                <a:cubicBezTo>
                  <a:pt x="3140715" y="11895642"/>
                  <a:pt x="3150432" y="11896786"/>
                  <a:pt x="3156454" y="11890802"/>
                </a:cubicBezTo>
                <a:lnTo>
                  <a:pt x="3161218" y="11886037"/>
                </a:lnTo>
                <a:cubicBezTo>
                  <a:pt x="3162209" y="11885083"/>
                  <a:pt x="3162856" y="11883826"/>
                  <a:pt x="3163542" y="11882606"/>
                </a:cubicBezTo>
                <a:cubicBezTo>
                  <a:pt x="3166058" y="11882225"/>
                  <a:pt x="3168458" y="11881234"/>
                  <a:pt x="3170478" y="11879404"/>
                </a:cubicBezTo>
                <a:cubicBezTo>
                  <a:pt x="3171850" y="11878147"/>
                  <a:pt x="3172955" y="11876660"/>
                  <a:pt x="3173832" y="11875058"/>
                </a:cubicBezTo>
                <a:cubicBezTo>
                  <a:pt x="3175090" y="11874335"/>
                  <a:pt x="3176309" y="11873496"/>
                  <a:pt x="3177452" y="11872391"/>
                </a:cubicBezTo>
                <a:cubicBezTo>
                  <a:pt x="3189571" y="11860268"/>
                  <a:pt x="3172460" y="11844373"/>
                  <a:pt x="3158855" y="11850091"/>
                </a:cubicBezTo>
                <a:cubicBezTo>
                  <a:pt x="3158131" y="11849977"/>
                  <a:pt x="3157483" y="11849786"/>
                  <a:pt x="3156721" y="11849711"/>
                </a:cubicBezTo>
                <a:cubicBezTo>
                  <a:pt x="3149099" y="11849252"/>
                  <a:pt x="3143496" y="11853789"/>
                  <a:pt x="3138771" y="11859125"/>
                </a:cubicBezTo>
                <a:cubicBezTo>
                  <a:pt x="3136637" y="11861527"/>
                  <a:pt x="3136065" y="11864805"/>
                  <a:pt x="3136294" y="11868122"/>
                </a:cubicBezTo>
                <a:lnTo>
                  <a:pt x="3135760" y="11868654"/>
                </a:lnTo>
                <a:cubicBezTo>
                  <a:pt x="3130158" y="11874182"/>
                  <a:pt x="3129015" y="11884169"/>
                  <a:pt x="3134998" y="11890039"/>
                </a:cubicBezTo>
                <a:close/>
                <a:moveTo>
                  <a:pt x="3126995" y="12144440"/>
                </a:moveTo>
                <a:cubicBezTo>
                  <a:pt x="3122079" y="12163308"/>
                  <a:pt x="3151347" y="12171275"/>
                  <a:pt x="3156263" y="12152369"/>
                </a:cubicBezTo>
                <a:cubicBezTo>
                  <a:pt x="3161180" y="12133462"/>
                  <a:pt x="3131911" y="12125495"/>
                  <a:pt x="3126995" y="12144440"/>
                </a:cubicBezTo>
                <a:close/>
                <a:moveTo>
                  <a:pt x="3106797" y="11919048"/>
                </a:moveTo>
                <a:lnTo>
                  <a:pt x="3098565" y="11923850"/>
                </a:lnTo>
                <a:cubicBezTo>
                  <a:pt x="3094983" y="11925984"/>
                  <a:pt x="3092544" y="11929453"/>
                  <a:pt x="3091553" y="11933303"/>
                </a:cubicBezTo>
                <a:cubicBezTo>
                  <a:pt x="3089609" y="11934333"/>
                  <a:pt x="3087818" y="11935629"/>
                  <a:pt x="3086218" y="11937305"/>
                </a:cubicBezTo>
                <a:cubicBezTo>
                  <a:pt x="3079739" y="11944167"/>
                  <a:pt x="3077605" y="11953468"/>
                  <a:pt x="3078519" y="11962654"/>
                </a:cubicBezTo>
                <a:cubicBezTo>
                  <a:pt x="3079320" y="11970583"/>
                  <a:pt x="3087628" y="11977139"/>
                  <a:pt x="3095517" y="11975766"/>
                </a:cubicBezTo>
                <a:cubicBezTo>
                  <a:pt x="3103824" y="11974280"/>
                  <a:pt x="3109465" y="11967191"/>
                  <a:pt x="3108626" y="11958766"/>
                </a:cubicBezTo>
                <a:cubicBezTo>
                  <a:pt x="3108588" y="11958309"/>
                  <a:pt x="3108588" y="11958271"/>
                  <a:pt x="3108550" y="11958004"/>
                </a:cubicBezTo>
                <a:cubicBezTo>
                  <a:pt x="3108588" y="11957851"/>
                  <a:pt x="3108588" y="11957814"/>
                  <a:pt x="3108588" y="11957698"/>
                </a:cubicBezTo>
                <a:cubicBezTo>
                  <a:pt x="3108588" y="11957698"/>
                  <a:pt x="3108588" y="11957698"/>
                  <a:pt x="3108588" y="11957698"/>
                </a:cubicBezTo>
                <a:cubicBezTo>
                  <a:pt x="3109160" y="11956898"/>
                  <a:pt x="3109769" y="11956175"/>
                  <a:pt x="3110494" y="11955527"/>
                </a:cubicBezTo>
                <a:cubicBezTo>
                  <a:pt x="3111903" y="11954040"/>
                  <a:pt x="3112780" y="11952249"/>
                  <a:pt x="3113237" y="11950342"/>
                </a:cubicBezTo>
                <a:cubicBezTo>
                  <a:pt x="3113390" y="11950266"/>
                  <a:pt x="3113542" y="11950304"/>
                  <a:pt x="3113657" y="11950190"/>
                </a:cubicBezTo>
                <a:cubicBezTo>
                  <a:pt x="3116401" y="11948589"/>
                  <a:pt x="3119144" y="11946988"/>
                  <a:pt x="3121888" y="11945386"/>
                </a:cubicBezTo>
                <a:cubicBezTo>
                  <a:pt x="3128977" y="11941232"/>
                  <a:pt x="3131606" y="11931855"/>
                  <a:pt x="3127490" y="11924688"/>
                </a:cubicBezTo>
                <a:cubicBezTo>
                  <a:pt x="3123451" y="11917598"/>
                  <a:pt x="3113923" y="11914892"/>
                  <a:pt x="3106797" y="11919048"/>
                </a:cubicBezTo>
                <a:close/>
                <a:moveTo>
                  <a:pt x="3105730" y="11772559"/>
                </a:moveTo>
                <a:cubicBezTo>
                  <a:pt x="3119526" y="11758760"/>
                  <a:pt x="3096241" y="11739282"/>
                  <a:pt x="3082483" y="11753042"/>
                </a:cubicBezTo>
                <a:cubicBezTo>
                  <a:pt x="3068687" y="11766803"/>
                  <a:pt x="3091972" y="11786282"/>
                  <a:pt x="3105730" y="11772559"/>
                </a:cubicBezTo>
                <a:close/>
                <a:moveTo>
                  <a:pt x="3075433" y="11844717"/>
                </a:moveTo>
                <a:cubicBezTo>
                  <a:pt x="3069830" y="11839075"/>
                  <a:pt x="3059160" y="11839379"/>
                  <a:pt x="3053977" y="11845479"/>
                </a:cubicBezTo>
                <a:cubicBezTo>
                  <a:pt x="3048489" y="11851921"/>
                  <a:pt x="3048718" y="11860879"/>
                  <a:pt x="3054739" y="11866901"/>
                </a:cubicBezTo>
                <a:lnTo>
                  <a:pt x="3059503" y="11871666"/>
                </a:lnTo>
                <a:cubicBezTo>
                  <a:pt x="3062018" y="11874182"/>
                  <a:pt x="3065562" y="11875478"/>
                  <a:pt x="3069145" y="11875631"/>
                </a:cubicBezTo>
                <a:cubicBezTo>
                  <a:pt x="3069907" y="11883026"/>
                  <a:pt x="3074975" y="11889391"/>
                  <a:pt x="3082902" y="11890001"/>
                </a:cubicBezTo>
                <a:cubicBezTo>
                  <a:pt x="3090562" y="11890611"/>
                  <a:pt x="3099213" y="11884321"/>
                  <a:pt x="3099251" y="11876088"/>
                </a:cubicBezTo>
                <a:lnTo>
                  <a:pt x="3099251" y="11866558"/>
                </a:lnTo>
                <a:cubicBezTo>
                  <a:pt x="3099251" y="11858363"/>
                  <a:pt x="3093954" y="11850930"/>
                  <a:pt x="3085341" y="11850206"/>
                </a:cubicBezTo>
                <a:cubicBezTo>
                  <a:pt x="3083931" y="11850091"/>
                  <a:pt x="3082521" y="11850282"/>
                  <a:pt x="3081111" y="11850625"/>
                </a:cubicBezTo>
                <a:cubicBezTo>
                  <a:pt x="3080806" y="11850243"/>
                  <a:pt x="3080501" y="11849825"/>
                  <a:pt x="3080158" y="11849481"/>
                </a:cubicBezTo>
                <a:lnTo>
                  <a:pt x="3075433" y="11844717"/>
                </a:lnTo>
                <a:close/>
                <a:moveTo>
                  <a:pt x="3039686" y="11794515"/>
                </a:moveTo>
                <a:lnTo>
                  <a:pt x="3044449" y="11799280"/>
                </a:lnTo>
                <a:cubicBezTo>
                  <a:pt x="3050052" y="11804883"/>
                  <a:pt x="3059922" y="11806180"/>
                  <a:pt x="3065867" y="11800195"/>
                </a:cubicBezTo>
                <a:cubicBezTo>
                  <a:pt x="3071469" y="11794553"/>
                  <a:pt x="3072803" y="11784757"/>
                  <a:pt x="3066782" y="11778772"/>
                </a:cubicBezTo>
                <a:lnTo>
                  <a:pt x="3062018" y="11774007"/>
                </a:lnTo>
                <a:cubicBezTo>
                  <a:pt x="3056416" y="11768403"/>
                  <a:pt x="3046545" y="11767108"/>
                  <a:pt x="3040600" y="11773093"/>
                </a:cubicBezTo>
                <a:cubicBezTo>
                  <a:pt x="3034960" y="11778696"/>
                  <a:pt x="3033664" y="11788530"/>
                  <a:pt x="3039686" y="11794515"/>
                </a:cubicBezTo>
                <a:close/>
                <a:moveTo>
                  <a:pt x="3048108" y="11849215"/>
                </a:moveTo>
                <a:cubicBezTo>
                  <a:pt x="3061942" y="11835416"/>
                  <a:pt x="3039343" y="11815137"/>
                  <a:pt x="3025547" y="11828897"/>
                </a:cubicBezTo>
                <a:cubicBezTo>
                  <a:pt x="3011751" y="11842696"/>
                  <a:pt x="3034350" y="11862975"/>
                  <a:pt x="3048108" y="11849215"/>
                </a:cubicBezTo>
                <a:close/>
                <a:moveTo>
                  <a:pt x="2877986" y="11647836"/>
                </a:moveTo>
                <a:cubicBezTo>
                  <a:pt x="2876614" y="11657175"/>
                  <a:pt x="2880197" y="11666019"/>
                  <a:pt x="2886218" y="11673032"/>
                </a:cubicBezTo>
                <a:cubicBezTo>
                  <a:pt x="2891401" y="11679055"/>
                  <a:pt x="2901957" y="11679703"/>
                  <a:pt x="2907636" y="11674024"/>
                </a:cubicBezTo>
                <a:cubicBezTo>
                  <a:pt x="2913581" y="11668077"/>
                  <a:pt x="2914152" y="11659004"/>
                  <a:pt x="2908626" y="11652601"/>
                </a:cubicBezTo>
                <a:cubicBezTo>
                  <a:pt x="2908321" y="11652257"/>
                  <a:pt x="2908283" y="11652220"/>
                  <a:pt x="2908131" y="11652029"/>
                </a:cubicBezTo>
                <a:lnTo>
                  <a:pt x="2907978" y="11651762"/>
                </a:lnTo>
                <a:cubicBezTo>
                  <a:pt x="2907978" y="11651762"/>
                  <a:pt x="2907978" y="11651762"/>
                  <a:pt x="2907978" y="11651762"/>
                </a:cubicBezTo>
                <a:cubicBezTo>
                  <a:pt x="2908016" y="11650809"/>
                  <a:pt x="2908093" y="11649856"/>
                  <a:pt x="2908283" y="11648904"/>
                </a:cubicBezTo>
                <a:cubicBezTo>
                  <a:pt x="2909465" y="11640784"/>
                  <a:pt x="2901157" y="11633504"/>
                  <a:pt x="2893611" y="11633237"/>
                </a:cubicBezTo>
                <a:cubicBezTo>
                  <a:pt x="2884693" y="11632855"/>
                  <a:pt x="2879168" y="11639679"/>
                  <a:pt x="2877986" y="11647836"/>
                </a:cubicBezTo>
                <a:close/>
                <a:moveTo>
                  <a:pt x="2864648" y="11683515"/>
                </a:moveTo>
                <a:cubicBezTo>
                  <a:pt x="2861256" y="11702651"/>
                  <a:pt x="2890753" y="11709741"/>
                  <a:pt x="2894183" y="11690452"/>
                </a:cubicBezTo>
                <a:cubicBezTo>
                  <a:pt x="2897575" y="11671279"/>
                  <a:pt x="2868078" y="11664228"/>
                  <a:pt x="2864648" y="11683515"/>
                </a:cubicBezTo>
                <a:close/>
                <a:moveTo>
                  <a:pt x="2813352" y="11788264"/>
                </a:moveTo>
                <a:lnTo>
                  <a:pt x="2813352" y="11779267"/>
                </a:lnTo>
                <a:cubicBezTo>
                  <a:pt x="2813352" y="11771072"/>
                  <a:pt x="2806264" y="11764134"/>
                  <a:pt x="2798108" y="11764173"/>
                </a:cubicBezTo>
                <a:cubicBezTo>
                  <a:pt x="2789838" y="11764173"/>
                  <a:pt x="2783017" y="11771187"/>
                  <a:pt x="2783017" y="11779382"/>
                </a:cubicBezTo>
                <a:lnTo>
                  <a:pt x="2783017" y="11788912"/>
                </a:lnTo>
                <a:cubicBezTo>
                  <a:pt x="2783017" y="11793104"/>
                  <a:pt x="2784922" y="11796955"/>
                  <a:pt x="2787818" y="11799737"/>
                </a:cubicBezTo>
                <a:cubicBezTo>
                  <a:pt x="2786218" y="11800576"/>
                  <a:pt x="2784655" y="11801681"/>
                  <a:pt x="2783322" y="11803016"/>
                </a:cubicBezTo>
                <a:lnTo>
                  <a:pt x="2778558" y="11807780"/>
                </a:lnTo>
                <a:cubicBezTo>
                  <a:pt x="2772765" y="11813575"/>
                  <a:pt x="2774518" y="11824209"/>
                  <a:pt x="2780425" y="11829165"/>
                </a:cubicBezTo>
                <a:cubicBezTo>
                  <a:pt x="2787132" y="11834805"/>
                  <a:pt x="2795974" y="11833129"/>
                  <a:pt x="2801805" y="11827297"/>
                </a:cubicBezTo>
                <a:lnTo>
                  <a:pt x="2806569" y="11822532"/>
                </a:lnTo>
                <a:cubicBezTo>
                  <a:pt x="2812132" y="11816967"/>
                  <a:pt x="2810608" y="11807132"/>
                  <a:pt x="2805311" y="11801948"/>
                </a:cubicBezTo>
                <a:cubicBezTo>
                  <a:pt x="2806569" y="11801224"/>
                  <a:pt x="2807826" y="11800538"/>
                  <a:pt x="2808855" y="11799508"/>
                </a:cubicBezTo>
                <a:cubicBezTo>
                  <a:pt x="2809198" y="11806446"/>
                  <a:pt x="2814152" y="11812621"/>
                  <a:pt x="2821164" y="11813879"/>
                </a:cubicBezTo>
                <a:lnTo>
                  <a:pt x="2822689" y="11814146"/>
                </a:lnTo>
                <a:cubicBezTo>
                  <a:pt x="2817430" y="11827449"/>
                  <a:pt x="2834998" y="11842925"/>
                  <a:pt x="2847155" y="11830804"/>
                </a:cubicBezTo>
                <a:cubicBezTo>
                  <a:pt x="2855387" y="11822570"/>
                  <a:pt x="2851195" y="11811630"/>
                  <a:pt x="2843611" y="11806865"/>
                </a:cubicBezTo>
                <a:cubicBezTo>
                  <a:pt x="2844335" y="11805532"/>
                  <a:pt x="2845021" y="11804159"/>
                  <a:pt x="2845288" y="11802634"/>
                </a:cubicBezTo>
                <a:cubicBezTo>
                  <a:pt x="2846660" y="11794477"/>
                  <a:pt x="2840944" y="11786587"/>
                  <a:pt x="2832864" y="11785138"/>
                </a:cubicBezTo>
                <a:lnTo>
                  <a:pt x="2826233" y="11783956"/>
                </a:lnTo>
                <a:cubicBezTo>
                  <a:pt x="2821355" y="11783118"/>
                  <a:pt x="2816744" y="11785023"/>
                  <a:pt x="2813352" y="11788264"/>
                </a:cubicBezTo>
                <a:close/>
                <a:moveTo>
                  <a:pt x="2779853" y="11660454"/>
                </a:moveTo>
                <a:cubicBezTo>
                  <a:pt x="2778405" y="11668497"/>
                  <a:pt x="2781264" y="11676806"/>
                  <a:pt x="2789800" y="11679475"/>
                </a:cubicBezTo>
                <a:cubicBezTo>
                  <a:pt x="2796850" y="11681685"/>
                  <a:pt x="2807369" y="11677645"/>
                  <a:pt x="2808817" y="11669525"/>
                </a:cubicBezTo>
                <a:lnTo>
                  <a:pt x="2809998" y="11662893"/>
                </a:lnTo>
                <a:cubicBezTo>
                  <a:pt x="2811447" y="11654850"/>
                  <a:pt x="2808588" y="11646540"/>
                  <a:pt x="2800052" y="11643871"/>
                </a:cubicBezTo>
                <a:cubicBezTo>
                  <a:pt x="2793001" y="11641661"/>
                  <a:pt x="2782483" y="11645701"/>
                  <a:pt x="2781035" y="11653821"/>
                </a:cubicBezTo>
                <a:lnTo>
                  <a:pt x="2779853" y="11660454"/>
                </a:lnTo>
                <a:close/>
                <a:moveTo>
                  <a:pt x="2762933" y="11707529"/>
                </a:moveTo>
                <a:cubicBezTo>
                  <a:pt x="2762666" y="11716449"/>
                  <a:pt x="2768535" y="11722281"/>
                  <a:pt x="2776919" y="11723767"/>
                </a:cubicBezTo>
                <a:lnTo>
                  <a:pt x="2783550" y="11724949"/>
                </a:lnTo>
                <a:cubicBezTo>
                  <a:pt x="2791401" y="11726359"/>
                  <a:pt x="2799594" y="11718584"/>
                  <a:pt x="2799823" y="11710921"/>
                </a:cubicBezTo>
                <a:cubicBezTo>
                  <a:pt x="2800090" y="11702003"/>
                  <a:pt x="2794221" y="11696170"/>
                  <a:pt x="2785837" y="11694683"/>
                </a:cubicBezTo>
                <a:lnTo>
                  <a:pt x="2779206" y="11693501"/>
                </a:lnTo>
                <a:cubicBezTo>
                  <a:pt x="2771355" y="11692130"/>
                  <a:pt x="2763162" y="11699905"/>
                  <a:pt x="2762933" y="11707529"/>
                </a:cubicBezTo>
                <a:close/>
                <a:moveTo>
                  <a:pt x="2718268" y="11686145"/>
                </a:moveTo>
                <a:cubicBezTo>
                  <a:pt x="2711103" y="11680770"/>
                  <a:pt x="2702681" y="11683171"/>
                  <a:pt x="2697041" y="11689195"/>
                </a:cubicBezTo>
                <a:cubicBezTo>
                  <a:pt x="2690562" y="11696056"/>
                  <a:pt x="2688428" y="11705356"/>
                  <a:pt x="2689343" y="11714543"/>
                </a:cubicBezTo>
                <a:cubicBezTo>
                  <a:pt x="2690143" y="11722472"/>
                  <a:pt x="2698451" y="11729028"/>
                  <a:pt x="2706340" y="11727655"/>
                </a:cubicBezTo>
                <a:cubicBezTo>
                  <a:pt x="2714648" y="11726170"/>
                  <a:pt x="2720288" y="11719117"/>
                  <a:pt x="2719450" y="11710655"/>
                </a:cubicBezTo>
                <a:cubicBezTo>
                  <a:pt x="2719411" y="11710198"/>
                  <a:pt x="2719411" y="11710159"/>
                  <a:pt x="2719373" y="11709893"/>
                </a:cubicBezTo>
                <a:cubicBezTo>
                  <a:pt x="2719373" y="11709741"/>
                  <a:pt x="2719373" y="11709702"/>
                  <a:pt x="2719411" y="11709587"/>
                </a:cubicBezTo>
                <a:cubicBezTo>
                  <a:pt x="2719411" y="11709587"/>
                  <a:pt x="2719411" y="11709587"/>
                  <a:pt x="2719411" y="11709587"/>
                </a:cubicBezTo>
                <a:cubicBezTo>
                  <a:pt x="2719983" y="11708787"/>
                  <a:pt x="2720593" y="11708063"/>
                  <a:pt x="2721317" y="11707415"/>
                </a:cubicBezTo>
                <a:cubicBezTo>
                  <a:pt x="2722422" y="11706233"/>
                  <a:pt x="2722956" y="11704785"/>
                  <a:pt x="2723451" y="11703337"/>
                </a:cubicBezTo>
                <a:cubicBezTo>
                  <a:pt x="2724289" y="11709587"/>
                  <a:pt x="2728520" y="11715306"/>
                  <a:pt x="2735075" y="11716411"/>
                </a:cubicBezTo>
                <a:cubicBezTo>
                  <a:pt x="2742963" y="11717707"/>
                  <a:pt x="2751576" y="11713094"/>
                  <a:pt x="2753063" y="11704708"/>
                </a:cubicBezTo>
                <a:lnTo>
                  <a:pt x="2754244" y="11698077"/>
                </a:lnTo>
                <a:cubicBezTo>
                  <a:pt x="2755616" y="11690262"/>
                  <a:pt x="2750814" y="11681457"/>
                  <a:pt x="2742544" y="11680084"/>
                </a:cubicBezTo>
                <a:cubicBezTo>
                  <a:pt x="2734655" y="11678788"/>
                  <a:pt x="2726042" y="11683401"/>
                  <a:pt x="2724556" y="11691787"/>
                </a:cubicBezTo>
                <a:lnTo>
                  <a:pt x="2723870" y="11695560"/>
                </a:lnTo>
                <a:cubicBezTo>
                  <a:pt x="2723070" y="11691825"/>
                  <a:pt x="2721126" y="11688279"/>
                  <a:pt x="2718268" y="11686145"/>
                </a:cubicBezTo>
                <a:close/>
                <a:moveTo>
                  <a:pt x="2681416" y="11664913"/>
                </a:moveTo>
                <a:cubicBezTo>
                  <a:pt x="2677986" y="11684124"/>
                  <a:pt x="2708131" y="11687745"/>
                  <a:pt x="2711561" y="11668534"/>
                </a:cubicBezTo>
                <a:cubicBezTo>
                  <a:pt x="2714953" y="11649323"/>
                  <a:pt x="2684846" y="11645701"/>
                  <a:pt x="2681416" y="11664913"/>
                </a:cubicBezTo>
                <a:close/>
                <a:moveTo>
                  <a:pt x="2685913" y="11733411"/>
                </a:moveTo>
                <a:cubicBezTo>
                  <a:pt x="2699671" y="11719651"/>
                  <a:pt x="2679511" y="11696970"/>
                  <a:pt x="2665677" y="11710807"/>
                </a:cubicBezTo>
                <a:cubicBezTo>
                  <a:pt x="2651919" y="11724568"/>
                  <a:pt x="2672079" y="11747248"/>
                  <a:pt x="2685913" y="11733411"/>
                </a:cubicBezTo>
                <a:close/>
                <a:moveTo>
                  <a:pt x="2701157" y="11761772"/>
                </a:moveTo>
                <a:lnTo>
                  <a:pt x="2694526" y="11760590"/>
                </a:lnTo>
                <a:cubicBezTo>
                  <a:pt x="2687018" y="11759255"/>
                  <a:pt x="2679549" y="11762991"/>
                  <a:pt x="2676881" y="11770233"/>
                </a:cubicBezTo>
                <a:cubicBezTo>
                  <a:pt x="2674976" y="11769395"/>
                  <a:pt x="2672918" y="11768862"/>
                  <a:pt x="2670745" y="11768899"/>
                </a:cubicBezTo>
                <a:cubicBezTo>
                  <a:pt x="2662399" y="11769014"/>
                  <a:pt x="2655844" y="11776104"/>
                  <a:pt x="2655806" y="11784300"/>
                </a:cubicBezTo>
                <a:cubicBezTo>
                  <a:pt x="2655806" y="11787463"/>
                  <a:pt x="2655806" y="11790665"/>
                  <a:pt x="2655806" y="11793829"/>
                </a:cubicBezTo>
                <a:cubicBezTo>
                  <a:pt x="2655806" y="11802024"/>
                  <a:pt x="2663124" y="11808885"/>
                  <a:pt x="2671241" y="11808771"/>
                </a:cubicBezTo>
                <a:cubicBezTo>
                  <a:pt x="2679587" y="11808656"/>
                  <a:pt x="2686142" y="11801604"/>
                  <a:pt x="2686180" y="11793372"/>
                </a:cubicBezTo>
                <a:lnTo>
                  <a:pt x="2686180" y="11789560"/>
                </a:lnTo>
                <a:cubicBezTo>
                  <a:pt x="2686599" y="11789674"/>
                  <a:pt x="2686904" y="11789979"/>
                  <a:pt x="2687323" y="11790055"/>
                </a:cubicBezTo>
                <a:lnTo>
                  <a:pt x="2693954" y="11791237"/>
                </a:lnTo>
                <a:cubicBezTo>
                  <a:pt x="2702033" y="11792686"/>
                  <a:pt x="2710265" y="11788454"/>
                  <a:pt x="2712323" y="11780106"/>
                </a:cubicBezTo>
                <a:cubicBezTo>
                  <a:pt x="2714152" y="11772559"/>
                  <a:pt x="2709274" y="11763220"/>
                  <a:pt x="2701157" y="11761772"/>
                </a:cubicBezTo>
                <a:close/>
                <a:moveTo>
                  <a:pt x="2739800" y="11813002"/>
                </a:moveTo>
                <a:lnTo>
                  <a:pt x="2744564" y="11808237"/>
                </a:lnTo>
                <a:cubicBezTo>
                  <a:pt x="2744907" y="11807894"/>
                  <a:pt x="2744983" y="11807360"/>
                  <a:pt x="2745326" y="11806942"/>
                </a:cubicBezTo>
                <a:cubicBezTo>
                  <a:pt x="2745936" y="11807094"/>
                  <a:pt x="2746431" y="11807513"/>
                  <a:pt x="2747041" y="11807590"/>
                </a:cubicBezTo>
                <a:cubicBezTo>
                  <a:pt x="2755311" y="11808542"/>
                  <a:pt x="2762933" y="11803397"/>
                  <a:pt x="2764457" y="11795011"/>
                </a:cubicBezTo>
                <a:lnTo>
                  <a:pt x="2765638" y="11788378"/>
                </a:lnTo>
                <a:cubicBezTo>
                  <a:pt x="2767011" y="11780563"/>
                  <a:pt x="2761142" y="11771872"/>
                  <a:pt x="2753101" y="11770958"/>
                </a:cubicBezTo>
                <a:cubicBezTo>
                  <a:pt x="2744831" y="11770005"/>
                  <a:pt x="2737171" y="11775150"/>
                  <a:pt x="2735684" y="11783536"/>
                </a:cubicBezTo>
                <a:lnTo>
                  <a:pt x="2735608" y="11783880"/>
                </a:lnTo>
                <a:cubicBezTo>
                  <a:pt x="2730540" y="11783004"/>
                  <a:pt x="2725433" y="11784643"/>
                  <a:pt x="2721355" y="11788683"/>
                </a:cubicBezTo>
                <a:lnTo>
                  <a:pt x="2716591" y="11793448"/>
                </a:lnTo>
                <a:cubicBezTo>
                  <a:pt x="2710951" y="11799051"/>
                  <a:pt x="2712323" y="11810143"/>
                  <a:pt x="2718421" y="11814832"/>
                </a:cubicBezTo>
                <a:cubicBezTo>
                  <a:pt x="2725395" y="11820206"/>
                  <a:pt x="2733741" y="11818987"/>
                  <a:pt x="2739800" y="11813002"/>
                </a:cubicBezTo>
                <a:close/>
                <a:moveTo>
                  <a:pt x="2755692" y="11882873"/>
                </a:moveTo>
                <a:cubicBezTo>
                  <a:pt x="2759122" y="11863623"/>
                  <a:pt x="2729282" y="11858058"/>
                  <a:pt x="2725852" y="11877308"/>
                </a:cubicBezTo>
                <a:cubicBezTo>
                  <a:pt x="2722422" y="11896557"/>
                  <a:pt x="2752262" y="11902123"/>
                  <a:pt x="2755692" y="11882873"/>
                </a:cubicBezTo>
                <a:close/>
                <a:moveTo>
                  <a:pt x="2778482" y="11946493"/>
                </a:moveTo>
                <a:cubicBezTo>
                  <a:pt x="2778863" y="11939173"/>
                  <a:pt x="2774404" y="11934370"/>
                  <a:pt x="2768421" y="11931969"/>
                </a:cubicBezTo>
                <a:cubicBezTo>
                  <a:pt x="2771241" y="11923278"/>
                  <a:pt x="2770745" y="11913901"/>
                  <a:pt x="2765372" y="11905858"/>
                </a:cubicBezTo>
                <a:cubicBezTo>
                  <a:pt x="2760989" y="11899302"/>
                  <a:pt x="2752491" y="11895033"/>
                  <a:pt x="2744907" y="11899493"/>
                </a:cubicBezTo>
                <a:cubicBezTo>
                  <a:pt x="2738428" y="11903304"/>
                  <a:pt x="2733817" y="11912910"/>
                  <a:pt x="2738543" y="11920000"/>
                </a:cubicBezTo>
                <a:cubicBezTo>
                  <a:pt x="2739076" y="11920801"/>
                  <a:pt x="2739457" y="11921601"/>
                  <a:pt x="2739915" y="11922363"/>
                </a:cubicBezTo>
                <a:lnTo>
                  <a:pt x="2739877" y="11922478"/>
                </a:lnTo>
                <a:cubicBezTo>
                  <a:pt x="2739838" y="11922554"/>
                  <a:pt x="2739800" y="11922669"/>
                  <a:pt x="2739762" y="11922744"/>
                </a:cubicBezTo>
                <a:cubicBezTo>
                  <a:pt x="2739686" y="11922858"/>
                  <a:pt x="2739457" y="11923240"/>
                  <a:pt x="2739076" y="11923965"/>
                </a:cubicBezTo>
                <a:cubicBezTo>
                  <a:pt x="2735418" y="11930139"/>
                  <a:pt x="2736713" y="11938030"/>
                  <a:pt x="2741820" y="11942871"/>
                </a:cubicBezTo>
                <a:cubicBezTo>
                  <a:pt x="2741782" y="11943176"/>
                  <a:pt x="2741591" y="11943519"/>
                  <a:pt x="2741553" y="11943824"/>
                </a:cubicBezTo>
                <a:cubicBezTo>
                  <a:pt x="2741096" y="11952858"/>
                  <a:pt x="2747880" y="11958309"/>
                  <a:pt x="2755959" y="11959719"/>
                </a:cubicBezTo>
                <a:lnTo>
                  <a:pt x="2762590" y="11960901"/>
                </a:lnTo>
                <a:cubicBezTo>
                  <a:pt x="2770669" y="11962349"/>
                  <a:pt x="2778101" y="11953925"/>
                  <a:pt x="2778482" y="11946493"/>
                </a:cubicBezTo>
                <a:close/>
                <a:moveTo>
                  <a:pt x="2817925" y="11932808"/>
                </a:moveTo>
                <a:cubicBezTo>
                  <a:pt x="2820631" y="11931169"/>
                  <a:pt x="2822765" y="11928462"/>
                  <a:pt x="2823527" y="11924155"/>
                </a:cubicBezTo>
                <a:cubicBezTo>
                  <a:pt x="2826881" y="11905172"/>
                  <a:pt x="2797994" y="11895872"/>
                  <a:pt x="2794564" y="11915083"/>
                </a:cubicBezTo>
                <a:cubicBezTo>
                  <a:pt x="2792963" y="11923965"/>
                  <a:pt x="2798566" y="11930596"/>
                  <a:pt x="2805273" y="11933303"/>
                </a:cubicBezTo>
                <a:cubicBezTo>
                  <a:pt x="2803824" y="11934065"/>
                  <a:pt x="2802376" y="11934790"/>
                  <a:pt x="2801042" y="11936124"/>
                </a:cubicBezTo>
                <a:cubicBezTo>
                  <a:pt x="2787247" y="11949923"/>
                  <a:pt x="2809846" y="11970126"/>
                  <a:pt x="2823680" y="11956364"/>
                </a:cubicBezTo>
                <a:cubicBezTo>
                  <a:pt x="2832292" y="11947712"/>
                  <a:pt x="2826690" y="11936582"/>
                  <a:pt x="2817925" y="11932808"/>
                </a:cubicBezTo>
                <a:close/>
                <a:moveTo>
                  <a:pt x="2853596" y="11990481"/>
                </a:moveTo>
                <a:cubicBezTo>
                  <a:pt x="2848680" y="12009387"/>
                  <a:pt x="2878405" y="12015448"/>
                  <a:pt x="2883322" y="11996580"/>
                </a:cubicBezTo>
                <a:cubicBezTo>
                  <a:pt x="2888276" y="11977673"/>
                  <a:pt x="2858512" y="11971650"/>
                  <a:pt x="2853596" y="11990481"/>
                </a:cubicBezTo>
                <a:close/>
                <a:moveTo>
                  <a:pt x="2920707" y="11879213"/>
                </a:moveTo>
                <a:lnTo>
                  <a:pt x="2911180" y="11869684"/>
                </a:lnTo>
                <a:cubicBezTo>
                  <a:pt x="2908703" y="11867206"/>
                  <a:pt x="2905578" y="11865758"/>
                  <a:pt x="2902376" y="11865110"/>
                </a:cubicBezTo>
                <a:cubicBezTo>
                  <a:pt x="2904853" y="11846660"/>
                  <a:pt x="2875395" y="11845594"/>
                  <a:pt x="2872079" y="11864310"/>
                </a:cubicBezTo>
                <a:cubicBezTo>
                  <a:pt x="2871660" y="11866558"/>
                  <a:pt x="2871812" y="11868502"/>
                  <a:pt x="2872232" y="11870256"/>
                </a:cubicBezTo>
                <a:lnTo>
                  <a:pt x="2871241" y="11869265"/>
                </a:lnTo>
                <a:cubicBezTo>
                  <a:pt x="2867544" y="11865567"/>
                  <a:pt x="2862056" y="11864042"/>
                  <a:pt x="2856988" y="11864958"/>
                </a:cubicBezTo>
                <a:cubicBezTo>
                  <a:pt x="2860570" y="11852912"/>
                  <a:pt x="2846050" y="11840333"/>
                  <a:pt x="2834427" y="11848109"/>
                </a:cubicBezTo>
                <a:cubicBezTo>
                  <a:pt x="2826805" y="11844755"/>
                  <a:pt x="2815753" y="11847804"/>
                  <a:pt x="2812209" y="11857410"/>
                </a:cubicBezTo>
                <a:cubicBezTo>
                  <a:pt x="2811065" y="11851045"/>
                  <a:pt x="2808588" y="11844983"/>
                  <a:pt x="2804053" y="11840143"/>
                </a:cubicBezTo>
                <a:cubicBezTo>
                  <a:pt x="2798604" y="11834387"/>
                  <a:pt x="2787971" y="11834273"/>
                  <a:pt x="2782597" y="11840181"/>
                </a:cubicBezTo>
                <a:cubicBezTo>
                  <a:pt x="2776919" y="11846432"/>
                  <a:pt x="2776805" y="11855428"/>
                  <a:pt x="2782635" y="11861641"/>
                </a:cubicBezTo>
                <a:cubicBezTo>
                  <a:pt x="2782788" y="11861832"/>
                  <a:pt x="2782902" y="11861907"/>
                  <a:pt x="2783017" y="11862060"/>
                </a:cubicBezTo>
                <a:cubicBezTo>
                  <a:pt x="2783055" y="11862137"/>
                  <a:pt x="2783055" y="11862175"/>
                  <a:pt x="2783093" y="11862213"/>
                </a:cubicBezTo>
                <a:cubicBezTo>
                  <a:pt x="2783093" y="11862327"/>
                  <a:pt x="2783093" y="11862289"/>
                  <a:pt x="2783093" y="11862403"/>
                </a:cubicBezTo>
                <a:cubicBezTo>
                  <a:pt x="2783093" y="11863394"/>
                  <a:pt x="2783055" y="11864424"/>
                  <a:pt x="2782902" y="11865415"/>
                </a:cubicBezTo>
                <a:cubicBezTo>
                  <a:pt x="2782064" y="11873572"/>
                  <a:pt x="2790791" y="11880509"/>
                  <a:pt x="2798299" y="11880395"/>
                </a:cubicBezTo>
                <a:cubicBezTo>
                  <a:pt x="2805920" y="11880281"/>
                  <a:pt x="2810608" y="11875058"/>
                  <a:pt x="2812399" y="11868502"/>
                </a:cubicBezTo>
                <a:cubicBezTo>
                  <a:pt x="2816134" y="11875821"/>
                  <a:pt x="2826995" y="11877498"/>
                  <a:pt x="2834503" y="11872657"/>
                </a:cubicBezTo>
                <a:cubicBezTo>
                  <a:pt x="2835532" y="11873419"/>
                  <a:pt x="2836561" y="11874067"/>
                  <a:pt x="2837742" y="11874563"/>
                </a:cubicBezTo>
                <a:cubicBezTo>
                  <a:pt x="2835608" y="11874983"/>
                  <a:pt x="2833474" y="11875706"/>
                  <a:pt x="2831492" y="11877270"/>
                </a:cubicBezTo>
                <a:cubicBezTo>
                  <a:pt x="2825623" y="11881958"/>
                  <a:pt x="2823337" y="11892783"/>
                  <a:pt x="2829129" y="11898616"/>
                </a:cubicBezTo>
                <a:lnTo>
                  <a:pt x="2833893" y="11903381"/>
                </a:lnTo>
                <a:cubicBezTo>
                  <a:pt x="2834808" y="11904258"/>
                  <a:pt x="2835875" y="11904906"/>
                  <a:pt x="2836904" y="11905629"/>
                </a:cubicBezTo>
                <a:lnTo>
                  <a:pt x="2836904" y="11906773"/>
                </a:lnTo>
                <a:cubicBezTo>
                  <a:pt x="2836904" y="11914968"/>
                  <a:pt x="2841744" y="11922516"/>
                  <a:pt x="2850471" y="11923392"/>
                </a:cubicBezTo>
                <a:cubicBezTo>
                  <a:pt x="2858017" y="11924155"/>
                  <a:pt x="2867087" y="11918056"/>
                  <a:pt x="2867087" y="11909823"/>
                </a:cubicBezTo>
                <a:lnTo>
                  <a:pt x="2867087" y="11908564"/>
                </a:lnTo>
                <a:cubicBezTo>
                  <a:pt x="2874213" y="11916036"/>
                  <a:pt x="2890600" y="11914968"/>
                  <a:pt x="2894106" y="11901398"/>
                </a:cubicBezTo>
                <a:cubicBezTo>
                  <a:pt x="2894640" y="11899340"/>
                  <a:pt x="2894602" y="11897548"/>
                  <a:pt x="2894411" y="11895833"/>
                </a:cubicBezTo>
                <a:lnTo>
                  <a:pt x="2897765" y="11899187"/>
                </a:lnTo>
                <a:cubicBezTo>
                  <a:pt x="2903558" y="11904981"/>
                  <a:pt x="2912704" y="11906315"/>
                  <a:pt x="2919183" y="11900674"/>
                </a:cubicBezTo>
                <a:cubicBezTo>
                  <a:pt x="2925090" y="11895528"/>
                  <a:pt x="2926538" y="11885008"/>
                  <a:pt x="2920707" y="11879213"/>
                </a:cubicBezTo>
                <a:close/>
                <a:moveTo>
                  <a:pt x="2930616" y="11773207"/>
                </a:moveTo>
                <a:cubicBezTo>
                  <a:pt x="2936446" y="11779039"/>
                  <a:pt x="2943611" y="11778505"/>
                  <a:pt x="2949023" y="11775036"/>
                </a:cubicBezTo>
                <a:cubicBezTo>
                  <a:pt x="2953443" y="11775723"/>
                  <a:pt x="2957978" y="11774808"/>
                  <a:pt x="2961332" y="11771187"/>
                </a:cubicBezTo>
                <a:cubicBezTo>
                  <a:pt x="2965143" y="11767108"/>
                  <a:pt x="2966820" y="11760742"/>
                  <a:pt x="2965143" y="11755368"/>
                </a:cubicBezTo>
                <a:cubicBezTo>
                  <a:pt x="2966705" y="11750107"/>
                  <a:pt x="2965562" y="11743932"/>
                  <a:pt x="2961599" y="11740196"/>
                </a:cubicBezTo>
                <a:cubicBezTo>
                  <a:pt x="2959731" y="11738443"/>
                  <a:pt x="2957597" y="11737375"/>
                  <a:pt x="2955387" y="11736690"/>
                </a:cubicBezTo>
                <a:cubicBezTo>
                  <a:pt x="2953558" y="11731087"/>
                  <a:pt x="2949023" y="11726741"/>
                  <a:pt x="2942544" y="11726170"/>
                </a:cubicBezTo>
                <a:cubicBezTo>
                  <a:pt x="2934922" y="11725483"/>
                  <a:pt x="2926119" y="11731696"/>
                  <a:pt x="2926080" y="11739930"/>
                </a:cubicBezTo>
                <a:lnTo>
                  <a:pt x="2926080" y="11749460"/>
                </a:lnTo>
                <a:cubicBezTo>
                  <a:pt x="2926080" y="11750183"/>
                  <a:pt x="2926538" y="11750794"/>
                  <a:pt x="2926614" y="11751517"/>
                </a:cubicBezTo>
                <a:cubicBezTo>
                  <a:pt x="2922613" y="11756816"/>
                  <a:pt x="2921584" y="11764134"/>
                  <a:pt x="2927643" y="11770233"/>
                </a:cubicBezTo>
                <a:lnTo>
                  <a:pt x="2930616" y="11773207"/>
                </a:lnTo>
                <a:close/>
                <a:moveTo>
                  <a:pt x="2958512" y="11857715"/>
                </a:moveTo>
                <a:cubicBezTo>
                  <a:pt x="2959046" y="11858439"/>
                  <a:pt x="2959388" y="11859240"/>
                  <a:pt x="2960036" y="11859888"/>
                </a:cubicBezTo>
                <a:lnTo>
                  <a:pt x="2969564" y="11869418"/>
                </a:lnTo>
                <a:cubicBezTo>
                  <a:pt x="2975357" y="11875211"/>
                  <a:pt x="2985760" y="11874030"/>
                  <a:pt x="2990981" y="11868159"/>
                </a:cubicBezTo>
                <a:cubicBezTo>
                  <a:pt x="2996698" y="11861755"/>
                  <a:pt x="2995517" y="11852569"/>
                  <a:pt x="2989724" y="11846737"/>
                </a:cubicBezTo>
                <a:lnTo>
                  <a:pt x="2980196" y="11837208"/>
                </a:lnTo>
                <a:cubicBezTo>
                  <a:pt x="2978824" y="11835835"/>
                  <a:pt x="2977148" y="11834882"/>
                  <a:pt x="2975357" y="11834273"/>
                </a:cubicBezTo>
                <a:cubicBezTo>
                  <a:pt x="2977681" y="11836064"/>
                  <a:pt x="2980387" y="11837436"/>
                  <a:pt x="2983550" y="11837551"/>
                </a:cubicBezTo>
                <a:cubicBezTo>
                  <a:pt x="2991553" y="11837856"/>
                  <a:pt x="2999251" y="11831147"/>
                  <a:pt x="2999251" y="11822913"/>
                </a:cubicBezTo>
                <a:lnTo>
                  <a:pt x="2999251" y="11813384"/>
                </a:lnTo>
                <a:cubicBezTo>
                  <a:pt x="2999251" y="11805189"/>
                  <a:pt x="2993001" y="11797983"/>
                  <a:pt x="2984617" y="11797678"/>
                </a:cubicBezTo>
                <a:cubicBezTo>
                  <a:pt x="2976614" y="11797412"/>
                  <a:pt x="2968916" y="11804082"/>
                  <a:pt x="2968916" y="11812316"/>
                </a:cubicBezTo>
                <a:lnTo>
                  <a:pt x="2968916" y="11818567"/>
                </a:lnTo>
                <a:cubicBezTo>
                  <a:pt x="2966248" y="11808619"/>
                  <a:pt x="2955234" y="11801338"/>
                  <a:pt x="2946164" y="11810372"/>
                </a:cubicBezTo>
                <a:cubicBezTo>
                  <a:pt x="2938314" y="11818224"/>
                  <a:pt x="2941096" y="11829508"/>
                  <a:pt x="2947536" y="11835073"/>
                </a:cubicBezTo>
                <a:cubicBezTo>
                  <a:pt x="2943992" y="11834425"/>
                  <a:pt x="2940143" y="11835453"/>
                  <a:pt x="2936599" y="11838999"/>
                </a:cubicBezTo>
                <a:cubicBezTo>
                  <a:pt x="2922917" y="11852645"/>
                  <a:pt x="2941477" y="11876697"/>
                  <a:pt x="2955273" y="11862937"/>
                </a:cubicBezTo>
                <a:cubicBezTo>
                  <a:pt x="2956835" y="11861336"/>
                  <a:pt x="2957712" y="11859506"/>
                  <a:pt x="2958512" y="11857715"/>
                </a:cubicBezTo>
                <a:close/>
                <a:moveTo>
                  <a:pt x="2958207" y="12016782"/>
                </a:moveTo>
                <a:cubicBezTo>
                  <a:pt x="2953291" y="12035726"/>
                  <a:pt x="2982559" y="12043655"/>
                  <a:pt x="2987475" y="12024748"/>
                </a:cubicBezTo>
                <a:cubicBezTo>
                  <a:pt x="2992430" y="12005842"/>
                  <a:pt x="2963123" y="11997876"/>
                  <a:pt x="2958207" y="12016782"/>
                </a:cubicBezTo>
                <a:close/>
                <a:moveTo>
                  <a:pt x="2979244" y="11941232"/>
                </a:moveTo>
                <a:cubicBezTo>
                  <a:pt x="2978558" y="11941499"/>
                  <a:pt x="2977910" y="11941651"/>
                  <a:pt x="2977224" y="11941994"/>
                </a:cubicBezTo>
                <a:cubicBezTo>
                  <a:pt x="2970402" y="11945463"/>
                  <a:pt x="2967887" y="11952210"/>
                  <a:pt x="2966515" y="11959224"/>
                </a:cubicBezTo>
                <a:cubicBezTo>
                  <a:pt x="2964953" y="11967038"/>
                  <a:pt x="2972994" y="11975271"/>
                  <a:pt x="2980501" y="11975500"/>
                </a:cubicBezTo>
                <a:cubicBezTo>
                  <a:pt x="2985760" y="11975652"/>
                  <a:pt x="2989686" y="11973556"/>
                  <a:pt x="2992506" y="11970240"/>
                </a:cubicBezTo>
                <a:cubicBezTo>
                  <a:pt x="2997727" y="11969325"/>
                  <a:pt x="3002491" y="11965971"/>
                  <a:pt x="3004129" y="11960635"/>
                </a:cubicBezTo>
                <a:cubicBezTo>
                  <a:pt x="3004663" y="11958880"/>
                  <a:pt x="3004891" y="11957013"/>
                  <a:pt x="3004815" y="11955183"/>
                </a:cubicBezTo>
                <a:cubicBezTo>
                  <a:pt x="3005539" y="11953925"/>
                  <a:pt x="3006187" y="11952591"/>
                  <a:pt x="3006568" y="11951028"/>
                </a:cubicBezTo>
                <a:cubicBezTo>
                  <a:pt x="3010913" y="11934447"/>
                  <a:pt x="2988085" y="11929377"/>
                  <a:pt x="2979244" y="11941232"/>
                </a:cubicBezTo>
                <a:close/>
                <a:moveTo>
                  <a:pt x="3017125" y="11915463"/>
                </a:moveTo>
                <a:lnTo>
                  <a:pt x="3021888" y="11910699"/>
                </a:lnTo>
                <a:cubicBezTo>
                  <a:pt x="3027681" y="11904906"/>
                  <a:pt x="3030082" y="11896481"/>
                  <a:pt x="3024632" y="11889391"/>
                </a:cubicBezTo>
                <a:cubicBezTo>
                  <a:pt x="3020135" y="11883521"/>
                  <a:pt x="3009160" y="11880814"/>
                  <a:pt x="3003329" y="11886647"/>
                </a:cubicBezTo>
                <a:lnTo>
                  <a:pt x="2998565" y="11891412"/>
                </a:lnTo>
                <a:cubicBezTo>
                  <a:pt x="2992772" y="11897206"/>
                  <a:pt x="2990372" y="11905629"/>
                  <a:pt x="2995821" y="11912719"/>
                </a:cubicBezTo>
                <a:cubicBezTo>
                  <a:pt x="3000356" y="11918552"/>
                  <a:pt x="3011294" y="11921258"/>
                  <a:pt x="3017125" y="11915463"/>
                </a:cubicBezTo>
                <a:close/>
                <a:moveTo>
                  <a:pt x="3110875" y="12085776"/>
                </a:moveTo>
                <a:cubicBezTo>
                  <a:pt x="3111675" y="12083489"/>
                  <a:pt x="3111599" y="12081011"/>
                  <a:pt x="3111218" y="12078572"/>
                </a:cubicBezTo>
                <a:cubicBezTo>
                  <a:pt x="3111179" y="12074417"/>
                  <a:pt x="3109655" y="12070262"/>
                  <a:pt x="3106530" y="12067594"/>
                </a:cubicBezTo>
                <a:cubicBezTo>
                  <a:pt x="3104549" y="12065954"/>
                  <a:pt x="3102376" y="12064849"/>
                  <a:pt x="3100090" y="12064239"/>
                </a:cubicBezTo>
                <a:cubicBezTo>
                  <a:pt x="3099670" y="12059779"/>
                  <a:pt x="3098184" y="12055396"/>
                  <a:pt x="3095326" y="12051241"/>
                </a:cubicBezTo>
                <a:cubicBezTo>
                  <a:pt x="3090829" y="12044723"/>
                  <a:pt x="3084236" y="12041407"/>
                  <a:pt x="3077186" y="12040568"/>
                </a:cubicBezTo>
                <a:cubicBezTo>
                  <a:pt x="3076538" y="12038472"/>
                  <a:pt x="3075433" y="12036489"/>
                  <a:pt x="3073756" y="12034774"/>
                </a:cubicBezTo>
                <a:lnTo>
                  <a:pt x="3068992" y="12030009"/>
                </a:lnTo>
                <a:cubicBezTo>
                  <a:pt x="3067696" y="12028713"/>
                  <a:pt x="3066096" y="12027683"/>
                  <a:pt x="3064419" y="12026921"/>
                </a:cubicBezTo>
                <a:cubicBezTo>
                  <a:pt x="3069983" y="12027836"/>
                  <a:pt x="3076423" y="12025321"/>
                  <a:pt x="3079625" y="12021127"/>
                </a:cubicBezTo>
                <a:cubicBezTo>
                  <a:pt x="3085151" y="12013923"/>
                  <a:pt x="3082597" y="12005689"/>
                  <a:pt x="3076804" y="11999858"/>
                </a:cubicBezTo>
                <a:lnTo>
                  <a:pt x="3072041" y="11995093"/>
                </a:lnTo>
                <a:cubicBezTo>
                  <a:pt x="3066248" y="11989299"/>
                  <a:pt x="3055272" y="11992043"/>
                  <a:pt x="3050776" y="11997951"/>
                </a:cubicBezTo>
                <a:cubicBezTo>
                  <a:pt x="3045250" y="12005157"/>
                  <a:pt x="3047803" y="12013389"/>
                  <a:pt x="3053596" y="12019222"/>
                </a:cubicBezTo>
                <a:lnTo>
                  <a:pt x="3058359" y="12023986"/>
                </a:lnTo>
                <a:cubicBezTo>
                  <a:pt x="3059084" y="12024711"/>
                  <a:pt x="3059884" y="12025321"/>
                  <a:pt x="3060760" y="12025778"/>
                </a:cubicBezTo>
                <a:cubicBezTo>
                  <a:pt x="3056035" y="12024864"/>
                  <a:pt x="3051004" y="12025930"/>
                  <a:pt x="3047536" y="12029590"/>
                </a:cubicBezTo>
                <a:cubicBezTo>
                  <a:pt x="3042163" y="12035231"/>
                  <a:pt x="3041210" y="12044303"/>
                  <a:pt x="3046507" y="12050327"/>
                </a:cubicBezTo>
                <a:cubicBezTo>
                  <a:pt x="3045593" y="12051355"/>
                  <a:pt x="3044869" y="12052575"/>
                  <a:pt x="3044259" y="12053871"/>
                </a:cubicBezTo>
                <a:cubicBezTo>
                  <a:pt x="3039609" y="12048001"/>
                  <a:pt x="3031683" y="12045562"/>
                  <a:pt x="3024861" y="12052346"/>
                </a:cubicBezTo>
                <a:cubicBezTo>
                  <a:pt x="3014876" y="12062334"/>
                  <a:pt x="3022079" y="12077886"/>
                  <a:pt x="3032026" y="12080134"/>
                </a:cubicBezTo>
                <a:cubicBezTo>
                  <a:pt x="3030311" y="12086195"/>
                  <a:pt x="3030196" y="12092256"/>
                  <a:pt x="3031645" y="12097516"/>
                </a:cubicBezTo>
                <a:cubicBezTo>
                  <a:pt x="3031111" y="12097326"/>
                  <a:pt x="3030730" y="12096868"/>
                  <a:pt x="3030120" y="12096716"/>
                </a:cubicBezTo>
                <a:cubicBezTo>
                  <a:pt x="3022384" y="12094810"/>
                  <a:pt x="3013390" y="12098736"/>
                  <a:pt x="3011256" y="12106931"/>
                </a:cubicBezTo>
                <a:lnTo>
                  <a:pt x="3009541" y="12113449"/>
                </a:lnTo>
                <a:cubicBezTo>
                  <a:pt x="3007559" y="12121112"/>
                  <a:pt x="3011637" y="12130298"/>
                  <a:pt x="3019754" y="12132319"/>
                </a:cubicBezTo>
                <a:cubicBezTo>
                  <a:pt x="3027529" y="12134263"/>
                  <a:pt x="3036484" y="12130298"/>
                  <a:pt x="3038619" y="12122103"/>
                </a:cubicBezTo>
                <a:lnTo>
                  <a:pt x="3040295" y="12115584"/>
                </a:lnTo>
                <a:cubicBezTo>
                  <a:pt x="3040753" y="12113792"/>
                  <a:pt x="3040867" y="12111849"/>
                  <a:pt x="3040677" y="12110019"/>
                </a:cubicBezTo>
                <a:cubicBezTo>
                  <a:pt x="3046850" y="12114746"/>
                  <a:pt x="3054548" y="12118100"/>
                  <a:pt x="3061751" y="12117338"/>
                </a:cubicBezTo>
                <a:cubicBezTo>
                  <a:pt x="3061904" y="12119282"/>
                  <a:pt x="3062933" y="12121035"/>
                  <a:pt x="3063847" y="12122789"/>
                </a:cubicBezTo>
                <a:cubicBezTo>
                  <a:pt x="3062589" y="12124504"/>
                  <a:pt x="3061637" y="12126448"/>
                  <a:pt x="3061332" y="12128545"/>
                </a:cubicBezTo>
                <a:cubicBezTo>
                  <a:pt x="3060074" y="12137121"/>
                  <a:pt x="3065105" y="12144211"/>
                  <a:pt x="3073337" y="12146346"/>
                </a:cubicBezTo>
                <a:lnTo>
                  <a:pt x="3079853" y="12148023"/>
                </a:lnTo>
                <a:cubicBezTo>
                  <a:pt x="3087551" y="12150044"/>
                  <a:pt x="3096507" y="12143792"/>
                  <a:pt x="3097651" y="12136054"/>
                </a:cubicBezTo>
                <a:cubicBezTo>
                  <a:pt x="3098565" y="12129803"/>
                  <a:pt x="3096088" y="12124390"/>
                  <a:pt x="3091515" y="12121073"/>
                </a:cubicBezTo>
                <a:cubicBezTo>
                  <a:pt x="3093535" y="12113983"/>
                  <a:pt x="3089266" y="12106627"/>
                  <a:pt x="3082940" y="12103387"/>
                </a:cubicBezTo>
                <a:cubicBezTo>
                  <a:pt x="3083093" y="12103235"/>
                  <a:pt x="3083245" y="12103082"/>
                  <a:pt x="3083360" y="12102929"/>
                </a:cubicBezTo>
                <a:cubicBezTo>
                  <a:pt x="3088314" y="12103958"/>
                  <a:pt x="3093573" y="12102587"/>
                  <a:pt x="3097536" y="12098622"/>
                </a:cubicBezTo>
                <a:lnTo>
                  <a:pt x="3101309" y="12094849"/>
                </a:lnTo>
                <a:cubicBezTo>
                  <a:pt x="3105692" y="12093399"/>
                  <a:pt x="3109274" y="12090464"/>
                  <a:pt x="3110875" y="12085776"/>
                </a:cubicBezTo>
                <a:close/>
                <a:moveTo>
                  <a:pt x="3163695" y="12257308"/>
                </a:moveTo>
                <a:cubicBezTo>
                  <a:pt x="3165753" y="12249379"/>
                  <a:pt x="3158855" y="12241107"/>
                  <a:pt x="3151271" y="12239811"/>
                </a:cubicBezTo>
                <a:cubicBezTo>
                  <a:pt x="3150928" y="12239774"/>
                  <a:pt x="3150623" y="12239888"/>
                  <a:pt x="3150318" y="12239850"/>
                </a:cubicBezTo>
                <a:cubicBezTo>
                  <a:pt x="3150128" y="12237486"/>
                  <a:pt x="3149594" y="12235123"/>
                  <a:pt x="3148451" y="12232875"/>
                </a:cubicBezTo>
                <a:lnTo>
                  <a:pt x="3145288" y="12226775"/>
                </a:lnTo>
                <a:cubicBezTo>
                  <a:pt x="3141439" y="12219381"/>
                  <a:pt x="3130730" y="12217665"/>
                  <a:pt x="3124022" y="12221820"/>
                </a:cubicBezTo>
                <a:cubicBezTo>
                  <a:pt x="3116477" y="12226508"/>
                  <a:pt x="3115219" y="12235657"/>
                  <a:pt x="3119068" y="12243089"/>
                </a:cubicBezTo>
                <a:lnTo>
                  <a:pt x="3122231" y="12249188"/>
                </a:lnTo>
                <a:cubicBezTo>
                  <a:pt x="3124327" y="12253191"/>
                  <a:pt x="3128443" y="12255401"/>
                  <a:pt x="3132826" y="12256050"/>
                </a:cubicBezTo>
                <a:lnTo>
                  <a:pt x="3132102" y="12258795"/>
                </a:lnTo>
                <a:cubicBezTo>
                  <a:pt x="3130044" y="12266724"/>
                  <a:pt x="3136942" y="12274994"/>
                  <a:pt x="3144525" y="12276290"/>
                </a:cubicBezTo>
                <a:cubicBezTo>
                  <a:pt x="3153176" y="12277777"/>
                  <a:pt x="3159960" y="12271830"/>
                  <a:pt x="3162018" y="12263864"/>
                </a:cubicBezTo>
                <a:lnTo>
                  <a:pt x="3163695" y="12257308"/>
                </a:lnTo>
                <a:close/>
                <a:moveTo>
                  <a:pt x="3169678" y="12194641"/>
                </a:moveTo>
                <a:lnTo>
                  <a:pt x="3164838" y="12186446"/>
                </a:lnTo>
                <a:cubicBezTo>
                  <a:pt x="3160684" y="12179356"/>
                  <a:pt x="3152833" y="12175202"/>
                  <a:pt x="3144792" y="12178785"/>
                </a:cubicBezTo>
                <a:cubicBezTo>
                  <a:pt x="3142925" y="12179623"/>
                  <a:pt x="3141210" y="12181033"/>
                  <a:pt x="3139762" y="12182672"/>
                </a:cubicBezTo>
                <a:cubicBezTo>
                  <a:pt x="3138199" y="12181224"/>
                  <a:pt x="3136294" y="12180080"/>
                  <a:pt x="3134045" y="12179508"/>
                </a:cubicBezTo>
                <a:lnTo>
                  <a:pt x="3127529" y="12177793"/>
                </a:lnTo>
                <a:cubicBezTo>
                  <a:pt x="3119869" y="12175811"/>
                  <a:pt x="3110684" y="12179928"/>
                  <a:pt x="3108664" y="12188047"/>
                </a:cubicBezTo>
                <a:cubicBezTo>
                  <a:pt x="3106721" y="12195823"/>
                  <a:pt x="3110684" y="12204743"/>
                  <a:pt x="3118916" y="12206916"/>
                </a:cubicBezTo>
                <a:lnTo>
                  <a:pt x="3125433" y="12208592"/>
                </a:lnTo>
                <a:cubicBezTo>
                  <a:pt x="3130730" y="12210003"/>
                  <a:pt x="3136675" y="12208403"/>
                  <a:pt x="3140562" y="12204628"/>
                </a:cubicBezTo>
                <a:lnTo>
                  <a:pt x="3141972" y="12207068"/>
                </a:lnTo>
                <a:cubicBezTo>
                  <a:pt x="3146126" y="12214120"/>
                  <a:pt x="3153977" y="12218313"/>
                  <a:pt x="3162018" y="12214691"/>
                </a:cubicBezTo>
                <a:cubicBezTo>
                  <a:pt x="3168878" y="12211642"/>
                  <a:pt x="3173832" y="12201770"/>
                  <a:pt x="3169678" y="12194641"/>
                </a:cubicBezTo>
                <a:close/>
                <a:moveTo>
                  <a:pt x="3190600" y="12096716"/>
                </a:moveTo>
                <a:lnTo>
                  <a:pt x="3177567" y="12093323"/>
                </a:lnTo>
                <a:cubicBezTo>
                  <a:pt x="3169907" y="12091303"/>
                  <a:pt x="3160722" y="12095229"/>
                  <a:pt x="3158626" y="12103387"/>
                </a:cubicBezTo>
                <a:cubicBezTo>
                  <a:pt x="3156644" y="12111087"/>
                  <a:pt x="3160493" y="12120196"/>
                  <a:pt x="3168687" y="12122331"/>
                </a:cubicBezTo>
                <a:lnTo>
                  <a:pt x="3181720" y="12125724"/>
                </a:lnTo>
                <a:cubicBezTo>
                  <a:pt x="3189381" y="12127744"/>
                  <a:pt x="3198565" y="12123818"/>
                  <a:pt x="3200661" y="12115622"/>
                </a:cubicBezTo>
                <a:cubicBezTo>
                  <a:pt x="3202643" y="12107961"/>
                  <a:pt x="3198794" y="12098850"/>
                  <a:pt x="3190600" y="12096716"/>
                </a:cubicBezTo>
                <a:close/>
                <a:moveTo>
                  <a:pt x="3199022" y="11911271"/>
                </a:moveTo>
                <a:lnTo>
                  <a:pt x="3194259" y="11906506"/>
                </a:lnTo>
                <a:cubicBezTo>
                  <a:pt x="3188656" y="11900903"/>
                  <a:pt x="3177757" y="11901741"/>
                  <a:pt x="3172841" y="11907841"/>
                </a:cubicBezTo>
                <a:cubicBezTo>
                  <a:pt x="3167429" y="11914588"/>
                  <a:pt x="3168154" y="11923240"/>
                  <a:pt x="3174175" y="11929262"/>
                </a:cubicBezTo>
                <a:lnTo>
                  <a:pt x="3178939" y="11934027"/>
                </a:lnTo>
                <a:cubicBezTo>
                  <a:pt x="3184541" y="11939630"/>
                  <a:pt x="3195440" y="11938792"/>
                  <a:pt x="3200356" y="11932694"/>
                </a:cubicBezTo>
                <a:cubicBezTo>
                  <a:pt x="3205806" y="11925947"/>
                  <a:pt x="3205044" y="11917256"/>
                  <a:pt x="3199022" y="11911271"/>
                </a:cubicBezTo>
                <a:close/>
                <a:moveTo>
                  <a:pt x="3210913" y="11889657"/>
                </a:moveTo>
                <a:lnTo>
                  <a:pt x="3215676" y="11894422"/>
                </a:lnTo>
                <a:cubicBezTo>
                  <a:pt x="3221469" y="11900216"/>
                  <a:pt x="3230539" y="11901627"/>
                  <a:pt x="3237094" y="11895986"/>
                </a:cubicBezTo>
                <a:cubicBezTo>
                  <a:pt x="3242963" y="11890916"/>
                  <a:pt x="3244487" y="11880395"/>
                  <a:pt x="3238657" y="11874563"/>
                </a:cubicBezTo>
                <a:lnTo>
                  <a:pt x="3233893" y="11869798"/>
                </a:lnTo>
                <a:cubicBezTo>
                  <a:pt x="3228100" y="11864005"/>
                  <a:pt x="3219030" y="11862594"/>
                  <a:pt x="3212475" y="11868236"/>
                </a:cubicBezTo>
                <a:cubicBezTo>
                  <a:pt x="3206606" y="11873344"/>
                  <a:pt x="3205082" y="11883864"/>
                  <a:pt x="3210913" y="11889657"/>
                </a:cubicBezTo>
                <a:close/>
                <a:moveTo>
                  <a:pt x="3244068" y="12216560"/>
                </a:moveTo>
                <a:lnTo>
                  <a:pt x="3245783" y="12210042"/>
                </a:lnTo>
                <a:cubicBezTo>
                  <a:pt x="3247841" y="12202113"/>
                  <a:pt x="3242353" y="12193650"/>
                  <a:pt x="3234541" y="12191783"/>
                </a:cubicBezTo>
                <a:cubicBezTo>
                  <a:pt x="3226385" y="12189838"/>
                  <a:pt x="3218344" y="12195098"/>
                  <a:pt x="3216286" y="12203027"/>
                </a:cubicBezTo>
                <a:lnTo>
                  <a:pt x="3214609" y="12209546"/>
                </a:lnTo>
                <a:cubicBezTo>
                  <a:pt x="3212551" y="12217474"/>
                  <a:pt x="3218039" y="12225937"/>
                  <a:pt x="3225852" y="12227804"/>
                </a:cubicBezTo>
                <a:cubicBezTo>
                  <a:pt x="3233931" y="12229749"/>
                  <a:pt x="3241972" y="12224526"/>
                  <a:pt x="3244068" y="12216560"/>
                </a:cubicBezTo>
                <a:close/>
                <a:moveTo>
                  <a:pt x="3260112" y="12301753"/>
                </a:moveTo>
                <a:lnTo>
                  <a:pt x="3255272" y="12293520"/>
                </a:lnTo>
                <a:cubicBezTo>
                  <a:pt x="3251576" y="12287231"/>
                  <a:pt x="3244830" y="12283685"/>
                  <a:pt x="3237780" y="12285477"/>
                </a:cubicBezTo>
                <a:cubicBezTo>
                  <a:pt x="3232025" y="12285783"/>
                  <a:pt x="3226576" y="12289098"/>
                  <a:pt x="3224708" y="12296340"/>
                </a:cubicBezTo>
                <a:cubicBezTo>
                  <a:pt x="3224556" y="12296874"/>
                  <a:pt x="3224899" y="12297218"/>
                  <a:pt x="3224823" y="12297713"/>
                </a:cubicBezTo>
                <a:cubicBezTo>
                  <a:pt x="3222574" y="12302021"/>
                  <a:pt x="3221926" y="12307243"/>
                  <a:pt x="3224670" y="12312541"/>
                </a:cubicBezTo>
                <a:cubicBezTo>
                  <a:pt x="3227643" y="12318259"/>
                  <a:pt x="3232330" y="12320012"/>
                  <a:pt x="3237018" y="12319555"/>
                </a:cubicBezTo>
                <a:cubicBezTo>
                  <a:pt x="3241324" y="12323099"/>
                  <a:pt x="3246965" y="12324510"/>
                  <a:pt x="3252681" y="12321919"/>
                </a:cubicBezTo>
                <a:cubicBezTo>
                  <a:pt x="3259541" y="12318716"/>
                  <a:pt x="3264266" y="12308843"/>
                  <a:pt x="3260112" y="12301753"/>
                </a:cubicBezTo>
                <a:close/>
                <a:moveTo>
                  <a:pt x="3321278" y="12313189"/>
                </a:moveTo>
                <a:cubicBezTo>
                  <a:pt x="3323336" y="12305260"/>
                  <a:pt x="3316439" y="12296988"/>
                  <a:pt x="3308855" y="12295693"/>
                </a:cubicBezTo>
                <a:cubicBezTo>
                  <a:pt x="3307559" y="12295465"/>
                  <a:pt x="3306416" y="12295693"/>
                  <a:pt x="3305196" y="12295808"/>
                </a:cubicBezTo>
                <a:cubicBezTo>
                  <a:pt x="3303214" y="12294053"/>
                  <a:pt x="3300928" y="12292605"/>
                  <a:pt x="3298070" y="12291843"/>
                </a:cubicBezTo>
                <a:lnTo>
                  <a:pt x="3291553" y="12290127"/>
                </a:lnTo>
                <a:cubicBezTo>
                  <a:pt x="3283855" y="12288145"/>
                  <a:pt x="3274937" y="12294549"/>
                  <a:pt x="3273870" y="12302287"/>
                </a:cubicBezTo>
                <a:cubicBezTo>
                  <a:pt x="3272650" y="12310902"/>
                  <a:pt x="3277757" y="12317839"/>
                  <a:pt x="3286027" y="12319974"/>
                </a:cubicBezTo>
                <a:lnTo>
                  <a:pt x="3289876" y="12320965"/>
                </a:lnTo>
                <a:cubicBezTo>
                  <a:pt x="3291477" y="12326531"/>
                  <a:pt x="3296545" y="12331219"/>
                  <a:pt x="3302071" y="12332133"/>
                </a:cubicBezTo>
                <a:cubicBezTo>
                  <a:pt x="3310722" y="12333620"/>
                  <a:pt x="3317506" y="12327674"/>
                  <a:pt x="3319564" y="12319707"/>
                </a:cubicBezTo>
                <a:lnTo>
                  <a:pt x="3321278" y="12313189"/>
                </a:lnTo>
                <a:close/>
                <a:moveTo>
                  <a:pt x="3322231" y="12260815"/>
                </a:moveTo>
                <a:cubicBezTo>
                  <a:pt x="3317010" y="12253230"/>
                  <a:pt x="3308169" y="12253039"/>
                  <a:pt x="3300775" y="12256888"/>
                </a:cubicBezTo>
                <a:lnTo>
                  <a:pt x="3299937" y="12257346"/>
                </a:lnTo>
                <a:cubicBezTo>
                  <a:pt x="3298375" y="12253114"/>
                  <a:pt x="3295326" y="12249493"/>
                  <a:pt x="3290867" y="12248350"/>
                </a:cubicBezTo>
                <a:lnTo>
                  <a:pt x="3277833" y="12244957"/>
                </a:lnTo>
                <a:cubicBezTo>
                  <a:pt x="3269907" y="12242900"/>
                  <a:pt x="3261370" y="12246367"/>
                  <a:pt x="3258626" y="12254525"/>
                </a:cubicBezTo>
                <a:cubicBezTo>
                  <a:pt x="3256149" y="12261882"/>
                  <a:pt x="3260227" y="12271641"/>
                  <a:pt x="3268192" y="12273737"/>
                </a:cubicBezTo>
                <a:lnTo>
                  <a:pt x="3281225" y="12277129"/>
                </a:lnTo>
                <a:cubicBezTo>
                  <a:pt x="3283855" y="12277815"/>
                  <a:pt x="3286446" y="12277663"/>
                  <a:pt x="3288999" y="12277167"/>
                </a:cubicBezTo>
                <a:cubicBezTo>
                  <a:pt x="3289457" y="12278768"/>
                  <a:pt x="3289952" y="12280331"/>
                  <a:pt x="3290829" y="12281551"/>
                </a:cubicBezTo>
                <a:cubicBezTo>
                  <a:pt x="3296050" y="12289136"/>
                  <a:pt x="3304853" y="12289327"/>
                  <a:pt x="3312285" y="12285477"/>
                </a:cubicBezTo>
                <a:lnTo>
                  <a:pt x="3318382" y="12282314"/>
                </a:lnTo>
                <a:cubicBezTo>
                  <a:pt x="3325737" y="12278425"/>
                  <a:pt x="3326538" y="12267028"/>
                  <a:pt x="3322231" y="12260815"/>
                </a:cubicBezTo>
                <a:close/>
                <a:moveTo>
                  <a:pt x="3346050" y="12221629"/>
                </a:moveTo>
                <a:cubicBezTo>
                  <a:pt x="3353214" y="12217932"/>
                  <a:pt x="3357216" y="12208440"/>
                  <a:pt x="3353138" y="12201008"/>
                </a:cubicBezTo>
                <a:cubicBezTo>
                  <a:pt x="3349213" y="12193802"/>
                  <a:pt x="3340181" y="12189915"/>
                  <a:pt x="3332521" y="12193879"/>
                </a:cubicBezTo>
                <a:lnTo>
                  <a:pt x="3314266" y="12203370"/>
                </a:lnTo>
                <a:cubicBezTo>
                  <a:pt x="3307102" y="12207106"/>
                  <a:pt x="3303100" y="12216560"/>
                  <a:pt x="3307140" y="12224030"/>
                </a:cubicBezTo>
                <a:cubicBezTo>
                  <a:pt x="3311065" y="12231235"/>
                  <a:pt x="3320097" y="12235123"/>
                  <a:pt x="3327795" y="12231159"/>
                </a:cubicBezTo>
                <a:lnTo>
                  <a:pt x="3346050" y="12221629"/>
                </a:lnTo>
                <a:close/>
                <a:moveTo>
                  <a:pt x="3381949" y="12294169"/>
                </a:moveTo>
                <a:cubicBezTo>
                  <a:pt x="3383969" y="12286468"/>
                  <a:pt x="3377185" y="12277625"/>
                  <a:pt x="3369525" y="12276672"/>
                </a:cubicBezTo>
                <a:cubicBezTo>
                  <a:pt x="3360798" y="12275604"/>
                  <a:pt x="3354167" y="12280827"/>
                  <a:pt x="3352033" y="12289098"/>
                </a:cubicBezTo>
                <a:lnTo>
                  <a:pt x="3350318" y="12295617"/>
                </a:lnTo>
                <a:cubicBezTo>
                  <a:pt x="3349746" y="12297789"/>
                  <a:pt x="3350013" y="12299962"/>
                  <a:pt x="3350661" y="12302096"/>
                </a:cubicBezTo>
                <a:cubicBezTo>
                  <a:pt x="3346812" y="12306213"/>
                  <a:pt x="3345135" y="12312198"/>
                  <a:pt x="3348527" y="12318716"/>
                </a:cubicBezTo>
                <a:cubicBezTo>
                  <a:pt x="3357216" y="12335450"/>
                  <a:pt x="3382025" y="12323672"/>
                  <a:pt x="3376804" y="12307395"/>
                </a:cubicBezTo>
                <a:cubicBezTo>
                  <a:pt x="3378291" y="12305490"/>
                  <a:pt x="3379548" y="12303317"/>
                  <a:pt x="3380234" y="12300725"/>
                </a:cubicBezTo>
                <a:lnTo>
                  <a:pt x="3381949" y="12294169"/>
                </a:lnTo>
                <a:close/>
                <a:moveTo>
                  <a:pt x="3369983" y="12122408"/>
                </a:moveTo>
                <a:cubicBezTo>
                  <a:pt x="3361256" y="12121264"/>
                  <a:pt x="3354548" y="12126486"/>
                  <a:pt x="3352414" y="12134720"/>
                </a:cubicBezTo>
                <a:lnTo>
                  <a:pt x="3351042" y="12139980"/>
                </a:lnTo>
                <a:cubicBezTo>
                  <a:pt x="3346812" y="12140399"/>
                  <a:pt x="3342620" y="12142496"/>
                  <a:pt x="3339685" y="12146002"/>
                </a:cubicBezTo>
                <a:cubicBezTo>
                  <a:pt x="3337704" y="12143449"/>
                  <a:pt x="3335188" y="12141353"/>
                  <a:pt x="3331911" y="12140476"/>
                </a:cubicBezTo>
                <a:lnTo>
                  <a:pt x="3318878" y="12137084"/>
                </a:lnTo>
                <a:cubicBezTo>
                  <a:pt x="3310951" y="12135025"/>
                  <a:pt x="3302414" y="12139866"/>
                  <a:pt x="3300280" y="12147794"/>
                </a:cubicBezTo>
                <a:cubicBezTo>
                  <a:pt x="3298146" y="12155684"/>
                  <a:pt x="3303062" y="12164338"/>
                  <a:pt x="3310989" y="12166396"/>
                </a:cubicBezTo>
                <a:lnTo>
                  <a:pt x="3324060" y="12169789"/>
                </a:lnTo>
                <a:cubicBezTo>
                  <a:pt x="3329586" y="12171237"/>
                  <a:pt x="3335265" y="12169178"/>
                  <a:pt x="3339000" y="12165214"/>
                </a:cubicBezTo>
                <a:cubicBezTo>
                  <a:pt x="3346583" y="12176193"/>
                  <a:pt x="3361865" y="12169903"/>
                  <a:pt x="3365028" y="12158696"/>
                </a:cubicBezTo>
                <a:cubicBezTo>
                  <a:pt x="3372726" y="12158810"/>
                  <a:pt x="3378633" y="12154045"/>
                  <a:pt x="3380615" y="12146461"/>
                </a:cubicBezTo>
                <a:lnTo>
                  <a:pt x="3382292" y="12139942"/>
                </a:lnTo>
                <a:cubicBezTo>
                  <a:pt x="3384274" y="12132319"/>
                  <a:pt x="3377643" y="12123399"/>
                  <a:pt x="3369983" y="12122408"/>
                </a:cubicBezTo>
                <a:close/>
                <a:moveTo>
                  <a:pt x="3416438" y="12308157"/>
                </a:moveTo>
                <a:cubicBezTo>
                  <a:pt x="3407330" y="12290623"/>
                  <a:pt x="3378900" y="12302592"/>
                  <a:pt x="3388047" y="12320241"/>
                </a:cubicBezTo>
                <a:cubicBezTo>
                  <a:pt x="3397117" y="12337775"/>
                  <a:pt x="3425585" y="12325768"/>
                  <a:pt x="3416438" y="12308157"/>
                </a:cubicBezTo>
                <a:close/>
                <a:moveTo>
                  <a:pt x="3426233" y="12386491"/>
                </a:moveTo>
                <a:lnTo>
                  <a:pt x="3423069" y="12380392"/>
                </a:lnTo>
                <a:cubicBezTo>
                  <a:pt x="3419373" y="12373225"/>
                  <a:pt x="3409236" y="12369909"/>
                  <a:pt x="3402185" y="12374102"/>
                </a:cubicBezTo>
                <a:cubicBezTo>
                  <a:pt x="3394906" y="12378448"/>
                  <a:pt x="3391934" y="12387328"/>
                  <a:pt x="3395897" y="12394991"/>
                </a:cubicBezTo>
                <a:lnTo>
                  <a:pt x="3399060" y="12401090"/>
                </a:lnTo>
                <a:cubicBezTo>
                  <a:pt x="3402757" y="12408256"/>
                  <a:pt x="3412894" y="12411611"/>
                  <a:pt x="3419944" y="12407379"/>
                </a:cubicBezTo>
                <a:cubicBezTo>
                  <a:pt x="3427223" y="12403034"/>
                  <a:pt x="3430196" y="12394152"/>
                  <a:pt x="3426233" y="12386491"/>
                </a:cubicBezTo>
                <a:close/>
                <a:moveTo>
                  <a:pt x="3467543" y="12382640"/>
                </a:moveTo>
                <a:lnTo>
                  <a:pt x="3473641" y="12379476"/>
                </a:lnTo>
                <a:cubicBezTo>
                  <a:pt x="3481034" y="12375627"/>
                  <a:pt x="3485074" y="12367126"/>
                  <a:pt x="3481568" y="12359121"/>
                </a:cubicBezTo>
                <a:cubicBezTo>
                  <a:pt x="3478405" y="12351879"/>
                  <a:pt x="3468649" y="12347343"/>
                  <a:pt x="3461256" y="12351192"/>
                </a:cubicBezTo>
                <a:lnTo>
                  <a:pt x="3455158" y="12354356"/>
                </a:lnTo>
                <a:cubicBezTo>
                  <a:pt x="3453252" y="12355348"/>
                  <a:pt x="3451576" y="12356682"/>
                  <a:pt x="3450204" y="12358207"/>
                </a:cubicBezTo>
                <a:cubicBezTo>
                  <a:pt x="3449022" y="12354776"/>
                  <a:pt x="3447612" y="12351383"/>
                  <a:pt x="3445440" y="12348410"/>
                </a:cubicBezTo>
                <a:cubicBezTo>
                  <a:pt x="3440752" y="12342006"/>
                  <a:pt x="3430272" y="12340519"/>
                  <a:pt x="3424136" y="12345742"/>
                </a:cubicBezTo>
                <a:cubicBezTo>
                  <a:pt x="3417734" y="12351192"/>
                  <a:pt x="3416438" y="12360151"/>
                  <a:pt x="3421469" y="12367050"/>
                </a:cubicBezTo>
                <a:cubicBezTo>
                  <a:pt x="3421736" y="12367432"/>
                  <a:pt x="3421774" y="12367469"/>
                  <a:pt x="3421888" y="12367660"/>
                </a:cubicBezTo>
                <a:cubicBezTo>
                  <a:pt x="3421926" y="12367812"/>
                  <a:pt x="3421964" y="12367812"/>
                  <a:pt x="3422002" y="12367927"/>
                </a:cubicBezTo>
                <a:cubicBezTo>
                  <a:pt x="3422002" y="12367927"/>
                  <a:pt x="3422002" y="12367927"/>
                  <a:pt x="3422002" y="12367927"/>
                </a:cubicBezTo>
                <a:cubicBezTo>
                  <a:pt x="3421888" y="12368880"/>
                  <a:pt x="3421736" y="12369833"/>
                  <a:pt x="3421469" y="12370747"/>
                </a:cubicBezTo>
                <a:cubicBezTo>
                  <a:pt x="3419640" y="12378714"/>
                  <a:pt x="3427338" y="12386680"/>
                  <a:pt x="3434846" y="12387519"/>
                </a:cubicBezTo>
                <a:cubicBezTo>
                  <a:pt x="3442010" y="12388319"/>
                  <a:pt x="3447193" y="12384279"/>
                  <a:pt x="3449937" y="12378523"/>
                </a:cubicBezTo>
                <a:cubicBezTo>
                  <a:pt x="3454281" y="12383327"/>
                  <a:pt x="3461560" y="12385766"/>
                  <a:pt x="3467543" y="12382640"/>
                </a:cubicBezTo>
                <a:close/>
                <a:moveTo>
                  <a:pt x="3543382" y="12448547"/>
                </a:moveTo>
                <a:cubicBezTo>
                  <a:pt x="3539571" y="12441266"/>
                  <a:pt x="3532864" y="12439856"/>
                  <a:pt x="3526880" y="12441800"/>
                </a:cubicBezTo>
                <a:cubicBezTo>
                  <a:pt x="3526690" y="12441343"/>
                  <a:pt x="3526766" y="12440885"/>
                  <a:pt x="3526537" y="12440427"/>
                </a:cubicBezTo>
                <a:cubicBezTo>
                  <a:pt x="3525318" y="12438065"/>
                  <a:pt x="3523451" y="12436082"/>
                  <a:pt x="3521316" y="12434557"/>
                </a:cubicBezTo>
                <a:cubicBezTo>
                  <a:pt x="3524441" y="12430554"/>
                  <a:pt x="3525699" y="12425409"/>
                  <a:pt x="3523565" y="12419997"/>
                </a:cubicBezTo>
                <a:cubicBezTo>
                  <a:pt x="3520821" y="12412868"/>
                  <a:pt x="3511027" y="12407303"/>
                  <a:pt x="3503596" y="12411191"/>
                </a:cubicBezTo>
                <a:lnTo>
                  <a:pt x="3497498" y="12414355"/>
                </a:lnTo>
                <a:cubicBezTo>
                  <a:pt x="3490105" y="12418205"/>
                  <a:pt x="3485455" y="12425942"/>
                  <a:pt x="3488694" y="12434328"/>
                </a:cubicBezTo>
                <a:cubicBezTo>
                  <a:pt x="3488809" y="12434596"/>
                  <a:pt x="3488999" y="12434862"/>
                  <a:pt x="3489114" y="12435167"/>
                </a:cubicBezTo>
                <a:cubicBezTo>
                  <a:pt x="3486789" y="12436921"/>
                  <a:pt x="3485036" y="12439399"/>
                  <a:pt x="3483816" y="12442105"/>
                </a:cubicBezTo>
                <a:cubicBezTo>
                  <a:pt x="3479358" y="12438788"/>
                  <a:pt x="3473374" y="12437531"/>
                  <a:pt x="3468192" y="12440313"/>
                </a:cubicBezTo>
                <a:cubicBezTo>
                  <a:pt x="3461027" y="12444164"/>
                  <a:pt x="3456949" y="12453198"/>
                  <a:pt x="3460913" y="12460897"/>
                </a:cubicBezTo>
                <a:lnTo>
                  <a:pt x="3464076" y="12466996"/>
                </a:lnTo>
                <a:cubicBezTo>
                  <a:pt x="3467772" y="12474162"/>
                  <a:pt x="3477147" y="12478279"/>
                  <a:pt x="3484655" y="12474239"/>
                </a:cubicBezTo>
                <a:cubicBezTo>
                  <a:pt x="3489228" y="12471798"/>
                  <a:pt x="3492277" y="12467149"/>
                  <a:pt x="3493039" y="12462193"/>
                </a:cubicBezTo>
                <a:cubicBezTo>
                  <a:pt x="3494678" y="12462536"/>
                  <a:pt x="3496278" y="12463070"/>
                  <a:pt x="3497955" y="12462803"/>
                </a:cubicBezTo>
                <a:cubicBezTo>
                  <a:pt x="3502338" y="12465814"/>
                  <a:pt x="3507940" y="12466806"/>
                  <a:pt x="3513008" y="12464175"/>
                </a:cubicBezTo>
                <a:lnTo>
                  <a:pt x="3516248" y="12462498"/>
                </a:lnTo>
                <a:cubicBezTo>
                  <a:pt x="3516476" y="12463146"/>
                  <a:pt x="3516438" y="12463755"/>
                  <a:pt x="3516781" y="12464366"/>
                </a:cubicBezTo>
                <a:cubicBezTo>
                  <a:pt x="3526004" y="12481939"/>
                  <a:pt x="3552528" y="12466158"/>
                  <a:pt x="3543382" y="12448547"/>
                </a:cubicBezTo>
                <a:close/>
                <a:moveTo>
                  <a:pt x="3574479" y="12383936"/>
                </a:moveTo>
                <a:cubicBezTo>
                  <a:pt x="3570173" y="12376503"/>
                  <a:pt x="3561446" y="12373645"/>
                  <a:pt x="3553672" y="12377380"/>
                </a:cubicBezTo>
                <a:cubicBezTo>
                  <a:pt x="3553443" y="12377494"/>
                  <a:pt x="3553328" y="12377532"/>
                  <a:pt x="3553138" y="12377609"/>
                </a:cubicBezTo>
                <a:cubicBezTo>
                  <a:pt x="3553062" y="12377609"/>
                  <a:pt x="3553024" y="12377646"/>
                  <a:pt x="3552948" y="12377646"/>
                </a:cubicBezTo>
                <a:cubicBezTo>
                  <a:pt x="3552833" y="12377646"/>
                  <a:pt x="3552871" y="12377646"/>
                  <a:pt x="3552757" y="12377609"/>
                </a:cubicBezTo>
                <a:cubicBezTo>
                  <a:pt x="3551804" y="12377304"/>
                  <a:pt x="3550851" y="12376923"/>
                  <a:pt x="3549937" y="12376503"/>
                </a:cubicBezTo>
                <a:cubicBezTo>
                  <a:pt x="3542277" y="12373225"/>
                  <a:pt x="3532902" y="12379553"/>
                  <a:pt x="3530730" y="12386834"/>
                </a:cubicBezTo>
                <a:cubicBezTo>
                  <a:pt x="3528100" y="12395562"/>
                  <a:pt x="3533397" y="12402729"/>
                  <a:pt x="3541057" y="12406045"/>
                </a:cubicBezTo>
                <a:cubicBezTo>
                  <a:pt x="3549861" y="12409856"/>
                  <a:pt x="3559502" y="12408790"/>
                  <a:pt x="3567963" y="12404711"/>
                </a:cubicBezTo>
                <a:cubicBezTo>
                  <a:pt x="3575204" y="12401242"/>
                  <a:pt x="3578595" y="12390950"/>
                  <a:pt x="3574479" y="12383936"/>
                </a:cubicBezTo>
                <a:close/>
                <a:moveTo>
                  <a:pt x="3584236" y="12215149"/>
                </a:moveTo>
                <a:cubicBezTo>
                  <a:pt x="3581225" y="12208440"/>
                  <a:pt x="3577185" y="12202227"/>
                  <a:pt x="3569525" y="12200397"/>
                </a:cubicBezTo>
                <a:cubicBezTo>
                  <a:pt x="3563351" y="12198949"/>
                  <a:pt x="3557521" y="12200359"/>
                  <a:pt x="3552109" y="12203561"/>
                </a:cubicBezTo>
                <a:cubicBezTo>
                  <a:pt x="3545173" y="12207678"/>
                  <a:pt x="3542467" y="12218008"/>
                  <a:pt x="3547117" y="12224832"/>
                </a:cubicBezTo>
                <a:cubicBezTo>
                  <a:pt x="3550356" y="12229558"/>
                  <a:pt x="3555501" y="12232111"/>
                  <a:pt x="3560798" y="12231997"/>
                </a:cubicBezTo>
                <a:cubicBezTo>
                  <a:pt x="3564380" y="12234742"/>
                  <a:pt x="3568915" y="12235962"/>
                  <a:pt x="3573946" y="12234398"/>
                </a:cubicBezTo>
                <a:cubicBezTo>
                  <a:pt x="3581149" y="12232227"/>
                  <a:pt x="3587665" y="12222811"/>
                  <a:pt x="3584236" y="12215149"/>
                </a:cubicBezTo>
                <a:close/>
                <a:moveTo>
                  <a:pt x="3825699" y="12325311"/>
                </a:moveTo>
                <a:cubicBezTo>
                  <a:pt x="3825699" y="12325959"/>
                  <a:pt x="3825813" y="12326531"/>
                  <a:pt x="3825889" y="12327140"/>
                </a:cubicBezTo>
                <a:cubicBezTo>
                  <a:pt x="3824784" y="12329084"/>
                  <a:pt x="3823717" y="12331105"/>
                  <a:pt x="3822803" y="12333201"/>
                </a:cubicBezTo>
                <a:cubicBezTo>
                  <a:pt x="3821659" y="12335793"/>
                  <a:pt x="3821392" y="12338805"/>
                  <a:pt x="3821736" y="12341778"/>
                </a:cubicBezTo>
                <a:cubicBezTo>
                  <a:pt x="3820592" y="12343493"/>
                  <a:pt x="3819716" y="12345322"/>
                  <a:pt x="3819601" y="12347191"/>
                </a:cubicBezTo>
                <a:cubicBezTo>
                  <a:pt x="3819220" y="12353556"/>
                  <a:pt x="3819182" y="12359198"/>
                  <a:pt x="3822231" y="12364991"/>
                </a:cubicBezTo>
                <a:cubicBezTo>
                  <a:pt x="3823603" y="12367546"/>
                  <a:pt x="3824822" y="12369260"/>
                  <a:pt x="3827033" y="12371358"/>
                </a:cubicBezTo>
                <a:cubicBezTo>
                  <a:pt x="3829777" y="12373988"/>
                  <a:pt x="3829052" y="12376160"/>
                  <a:pt x="3827985" y="12370367"/>
                </a:cubicBezTo>
                <a:cubicBezTo>
                  <a:pt x="3829548" y="12378523"/>
                  <a:pt x="3835684" y="12385232"/>
                  <a:pt x="3844601" y="12384509"/>
                </a:cubicBezTo>
                <a:cubicBezTo>
                  <a:pt x="3848870" y="12384165"/>
                  <a:pt x="3853252" y="12381497"/>
                  <a:pt x="3856034" y="12377799"/>
                </a:cubicBezTo>
                <a:cubicBezTo>
                  <a:pt x="3857978" y="12377799"/>
                  <a:pt x="3859845" y="12377418"/>
                  <a:pt x="3861903" y="12376923"/>
                </a:cubicBezTo>
                <a:cubicBezTo>
                  <a:pt x="3862627" y="12376809"/>
                  <a:pt x="3863351" y="12376732"/>
                  <a:pt x="3864075" y="12376694"/>
                </a:cubicBezTo>
                <a:cubicBezTo>
                  <a:pt x="3866934" y="12376809"/>
                  <a:pt x="3869830" y="12376618"/>
                  <a:pt x="3872726" y="12376694"/>
                </a:cubicBezTo>
                <a:cubicBezTo>
                  <a:pt x="3883359" y="12377151"/>
                  <a:pt x="3887932" y="12366364"/>
                  <a:pt x="3885874" y="12357482"/>
                </a:cubicBezTo>
                <a:cubicBezTo>
                  <a:pt x="3885341" y="12353481"/>
                  <a:pt x="3883168" y="12349782"/>
                  <a:pt x="3879052" y="12347457"/>
                </a:cubicBezTo>
                <a:cubicBezTo>
                  <a:pt x="3878747" y="12347191"/>
                  <a:pt x="3878443" y="12346923"/>
                  <a:pt x="3878138" y="12346657"/>
                </a:cubicBezTo>
                <a:cubicBezTo>
                  <a:pt x="3890524" y="12343112"/>
                  <a:pt x="3896126" y="12323901"/>
                  <a:pt x="3881187" y="12318107"/>
                </a:cubicBezTo>
                <a:cubicBezTo>
                  <a:pt x="3871278" y="12314256"/>
                  <a:pt x="3860645" y="12308195"/>
                  <a:pt x="3849670" y="12309301"/>
                </a:cubicBezTo>
                <a:cubicBezTo>
                  <a:pt x="3848222" y="12309453"/>
                  <a:pt x="3846850" y="12309759"/>
                  <a:pt x="3845516" y="12310102"/>
                </a:cubicBezTo>
                <a:lnTo>
                  <a:pt x="3841019" y="12309834"/>
                </a:lnTo>
                <a:cubicBezTo>
                  <a:pt x="3832749" y="12309339"/>
                  <a:pt x="3825661" y="12317343"/>
                  <a:pt x="3825699" y="12325311"/>
                </a:cubicBezTo>
                <a:close/>
                <a:moveTo>
                  <a:pt x="3868572" y="12427010"/>
                </a:moveTo>
                <a:lnTo>
                  <a:pt x="3863427" y="12431584"/>
                </a:lnTo>
                <a:cubicBezTo>
                  <a:pt x="3857216" y="12437112"/>
                  <a:pt x="3855386" y="12446374"/>
                  <a:pt x="3860722" y="12453235"/>
                </a:cubicBezTo>
                <a:cubicBezTo>
                  <a:pt x="3865561" y="12459486"/>
                  <a:pt x="3876118" y="12461507"/>
                  <a:pt x="3882368" y="12455942"/>
                </a:cubicBezTo>
                <a:lnTo>
                  <a:pt x="3887513" y="12451368"/>
                </a:lnTo>
                <a:cubicBezTo>
                  <a:pt x="3893763" y="12445840"/>
                  <a:pt x="3895554" y="12436616"/>
                  <a:pt x="3890219" y="12429717"/>
                </a:cubicBezTo>
                <a:cubicBezTo>
                  <a:pt x="3885379" y="12423427"/>
                  <a:pt x="3874860" y="12421445"/>
                  <a:pt x="3868572" y="12427010"/>
                </a:cubicBezTo>
                <a:close/>
                <a:moveTo>
                  <a:pt x="3786560" y="12316620"/>
                </a:moveTo>
                <a:cubicBezTo>
                  <a:pt x="3792962" y="12320050"/>
                  <a:pt x="3799822" y="12318221"/>
                  <a:pt x="3804586" y="12313570"/>
                </a:cubicBezTo>
                <a:cubicBezTo>
                  <a:pt x="3809921" y="12315133"/>
                  <a:pt x="3815676" y="12314180"/>
                  <a:pt x="3819944" y="12309606"/>
                </a:cubicBezTo>
                <a:cubicBezTo>
                  <a:pt x="3825241" y="12303965"/>
                  <a:pt x="3825889" y="12292910"/>
                  <a:pt x="3819258" y="12287802"/>
                </a:cubicBezTo>
                <a:cubicBezTo>
                  <a:pt x="3812818" y="12282809"/>
                  <a:pt x="3805272" y="12279379"/>
                  <a:pt x="3796964" y="12281741"/>
                </a:cubicBezTo>
                <a:cubicBezTo>
                  <a:pt x="3789380" y="12283876"/>
                  <a:pt x="3784388" y="12289289"/>
                  <a:pt x="3780310" y="12295693"/>
                </a:cubicBezTo>
                <a:cubicBezTo>
                  <a:pt x="3775813" y="12302707"/>
                  <a:pt x="3779586" y="12312846"/>
                  <a:pt x="3786560" y="12316620"/>
                </a:cubicBezTo>
                <a:close/>
                <a:moveTo>
                  <a:pt x="3702947" y="12275414"/>
                </a:moveTo>
                <a:cubicBezTo>
                  <a:pt x="3716095" y="12290241"/>
                  <a:pt x="3737360" y="12267867"/>
                  <a:pt x="3724251" y="12253077"/>
                </a:cubicBezTo>
                <a:cubicBezTo>
                  <a:pt x="3711065" y="12238210"/>
                  <a:pt x="3689838" y="12260624"/>
                  <a:pt x="3702947" y="12275414"/>
                </a:cubicBezTo>
                <a:close/>
                <a:moveTo>
                  <a:pt x="3688123" y="12341396"/>
                </a:moveTo>
                <a:cubicBezTo>
                  <a:pt x="3693687" y="12347419"/>
                  <a:pt x="3703405" y="12348982"/>
                  <a:pt x="3709845" y="12343226"/>
                </a:cubicBezTo>
                <a:lnTo>
                  <a:pt x="3725241" y="12329580"/>
                </a:lnTo>
                <a:cubicBezTo>
                  <a:pt x="3731263" y="12324243"/>
                  <a:pt x="3732826" y="12314065"/>
                  <a:pt x="3727071" y="12307852"/>
                </a:cubicBezTo>
                <a:cubicBezTo>
                  <a:pt x="3721507" y="12301830"/>
                  <a:pt x="3711789" y="12300267"/>
                  <a:pt x="3705310" y="12306022"/>
                </a:cubicBezTo>
                <a:lnTo>
                  <a:pt x="3689914" y="12319669"/>
                </a:lnTo>
                <a:cubicBezTo>
                  <a:pt x="3683931" y="12325006"/>
                  <a:pt x="3682368" y="12335145"/>
                  <a:pt x="3688123" y="12341396"/>
                </a:cubicBezTo>
                <a:close/>
                <a:moveTo>
                  <a:pt x="3675699" y="12451177"/>
                </a:moveTo>
                <a:cubicBezTo>
                  <a:pt x="3688694" y="12465814"/>
                  <a:pt x="3714380" y="12448661"/>
                  <a:pt x="3701194" y="12433795"/>
                </a:cubicBezTo>
                <a:cubicBezTo>
                  <a:pt x="3688199" y="12419158"/>
                  <a:pt x="3662513" y="12436349"/>
                  <a:pt x="3675699" y="12451177"/>
                </a:cubicBezTo>
                <a:close/>
                <a:moveTo>
                  <a:pt x="3620554" y="12446146"/>
                </a:moveTo>
                <a:lnTo>
                  <a:pt x="3616019" y="12441038"/>
                </a:lnTo>
                <a:cubicBezTo>
                  <a:pt x="3610455" y="12434786"/>
                  <a:pt x="3599670" y="12435739"/>
                  <a:pt x="3594182" y="12441418"/>
                </a:cubicBezTo>
                <a:cubicBezTo>
                  <a:pt x="3588008" y="12447785"/>
                  <a:pt x="3589037" y="12457008"/>
                  <a:pt x="3594563" y="12463260"/>
                </a:cubicBezTo>
                <a:lnTo>
                  <a:pt x="3599098" y="12468406"/>
                </a:lnTo>
                <a:cubicBezTo>
                  <a:pt x="3604624" y="12474619"/>
                  <a:pt x="3615447" y="12473667"/>
                  <a:pt x="3620935" y="12468025"/>
                </a:cubicBezTo>
                <a:cubicBezTo>
                  <a:pt x="3627109" y="12461584"/>
                  <a:pt x="3626118" y="12452396"/>
                  <a:pt x="3620554" y="12446146"/>
                </a:cubicBezTo>
                <a:close/>
                <a:moveTo>
                  <a:pt x="3633283" y="12402920"/>
                </a:moveTo>
                <a:lnTo>
                  <a:pt x="3624022" y="12399984"/>
                </a:lnTo>
                <a:cubicBezTo>
                  <a:pt x="3616095" y="12397469"/>
                  <a:pt x="3607178" y="12402195"/>
                  <a:pt x="3604701" y="12410124"/>
                </a:cubicBezTo>
                <a:cubicBezTo>
                  <a:pt x="3602185" y="12418128"/>
                  <a:pt x="3606873" y="12426896"/>
                  <a:pt x="3614838" y="12429449"/>
                </a:cubicBezTo>
                <a:lnTo>
                  <a:pt x="3624098" y="12432384"/>
                </a:lnTo>
                <a:cubicBezTo>
                  <a:pt x="3632025" y="12434900"/>
                  <a:pt x="3640943" y="12430174"/>
                  <a:pt x="3643420" y="12422245"/>
                </a:cubicBezTo>
                <a:cubicBezTo>
                  <a:pt x="3645897" y="12414241"/>
                  <a:pt x="3641248" y="12405435"/>
                  <a:pt x="3633283" y="12402920"/>
                </a:cubicBezTo>
                <a:close/>
                <a:moveTo>
                  <a:pt x="3692848" y="12527680"/>
                </a:moveTo>
                <a:cubicBezTo>
                  <a:pt x="3679700" y="12512853"/>
                  <a:pt x="3659540" y="12536295"/>
                  <a:pt x="3672574" y="12550932"/>
                </a:cubicBezTo>
                <a:cubicBezTo>
                  <a:pt x="3685722" y="12565798"/>
                  <a:pt x="3705844" y="12542317"/>
                  <a:pt x="3692848" y="12527680"/>
                </a:cubicBezTo>
                <a:close/>
                <a:moveTo>
                  <a:pt x="3705501" y="12495013"/>
                </a:moveTo>
                <a:cubicBezTo>
                  <a:pt x="3704472" y="12485826"/>
                  <a:pt x="3697726" y="12481138"/>
                  <a:pt x="3689075" y="12480643"/>
                </a:cubicBezTo>
                <a:cubicBezTo>
                  <a:pt x="3685836" y="12480452"/>
                  <a:pt x="3682635" y="12480261"/>
                  <a:pt x="3679396" y="12480070"/>
                </a:cubicBezTo>
                <a:cubicBezTo>
                  <a:pt x="3671316" y="12479575"/>
                  <a:pt x="3664190" y="12488914"/>
                  <a:pt x="3665028" y="12496499"/>
                </a:cubicBezTo>
                <a:cubicBezTo>
                  <a:pt x="3666057" y="12505686"/>
                  <a:pt x="3672803" y="12510375"/>
                  <a:pt x="3681454" y="12510870"/>
                </a:cubicBezTo>
                <a:lnTo>
                  <a:pt x="3691133" y="12511442"/>
                </a:lnTo>
                <a:cubicBezTo>
                  <a:pt x="3699213" y="12511937"/>
                  <a:pt x="3706377" y="12502560"/>
                  <a:pt x="3705501" y="12495013"/>
                </a:cubicBezTo>
                <a:close/>
                <a:moveTo>
                  <a:pt x="3708054" y="12399679"/>
                </a:moveTo>
                <a:lnTo>
                  <a:pt x="3713199" y="12395105"/>
                </a:lnTo>
                <a:cubicBezTo>
                  <a:pt x="3719449" y="12389578"/>
                  <a:pt x="3717429" y="12378333"/>
                  <a:pt x="3711713" y="12373340"/>
                </a:cubicBezTo>
                <a:cubicBezTo>
                  <a:pt x="3704815" y="12367279"/>
                  <a:pt x="3696202" y="12369260"/>
                  <a:pt x="3689952" y="12374827"/>
                </a:cubicBezTo>
                <a:lnTo>
                  <a:pt x="3684807" y="12379362"/>
                </a:lnTo>
                <a:cubicBezTo>
                  <a:pt x="3678557" y="12384927"/>
                  <a:pt x="3680577" y="12396134"/>
                  <a:pt x="3686255" y="12401128"/>
                </a:cubicBezTo>
                <a:cubicBezTo>
                  <a:pt x="3693191" y="12407189"/>
                  <a:pt x="3701804" y="12405244"/>
                  <a:pt x="3708054" y="12399679"/>
                </a:cubicBezTo>
                <a:close/>
                <a:moveTo>
                  <a:pt x="3734617" y="12481748"/>
                </a:moveTo>
                <a:cubicBezTo>
                  <a:pt x="3721431" y="12466881"/>
                  <a:pt x="3700927" y="12490019"/>
                  <a:pt x="3713999" y="12504695"/>
                </a:cubicBezTo>
                <a:cubicBezTo>
                  <a:pt x="3727147" y="12519523"/>
                  <a:pt x="3747650" y="12496424"/>
                  <a:pt x="3734617" y="12481748"/>
                </a:cubicBezTo>
                <a:close/>
                <a:moveTo>
                  <a:pt x="3751423" y="12423084"/>
                </a:moveTo>
                <a:cubicBezTo>
                  <a:pt x="3764609" y="12437949"/>
                  <a:pt x="3787894" y="12417633"/>
                  <a:pt x="3774670" y="12402805"/>
                </a:cubicBezTo>
                <a:cubicBezTo>
                  <a:pt x="3761484" y="12387901"/>
                  <a:pt x="3738237" y="12408180"/>
                  <a:pt x="3751423" y="12423084"/>
                </a:cubicBezTo>
                <a:close/>
                <a:moveTo>
                  <a:pt x="3786979" y="12519904"/>
                </a:moveTo>
                <a:cubicBezTo>
                  <a:pt x="3781339" y="12513653"/>
                  <a:pt x="3771431" y="12513233"/>
                  <a:pt x="3765181" y="12518798"/>
                </a:cubicBezTo>
                <a:lnTo>
                  <a:pt x="3760036" y="12523335"/>
                </a:lnTo>
                <a:cubicBezTo>
                  <a:pt x="3753824" y="12528900"/>
                  <a:pt x="3753366" y="12539001"/>
                  <a:pt x="3758931" y="12545138"/>
                </a:cubicBezTo>
                <a:cubicBezTo>
                  <a:pt x="3764571" y="12551390"/>
                  <a:pt x="3774479" y="12551771"/>
                  <a:pt x="3780729" y="12546243"/>
                </a:cubicBezTo>
                <a:lnTo>
                  <a:pt x="3785874" y="12541669"/>
                </a:lnTo>
                <a:cubicBezTo>
                  <a:pt x="3792086" y="12536181"/>
                  <a:pt x="3792505" y="12526041"/>
                  <a:pt x="3786979" y="12519904"/>
                </a:cubicBezTo>
                <a:close/>
                <a:moveTo>
                  <a:pt x="3814647" y="12396173"/>
                </a:moveTo>
                <a:cubicBezTo>
                  <a:pt x="3801537" y="12381383"/>
                  <a:pt x="3776880" y="12399984"/>
                  <a:pt x="3790066" y="12414850"/>
                </a:cubicBezTo>
                <a:cubicBezTo>
                  <a:pt x="3803176" y="12429640"/>
                  <a:pt x="3827833" y="12411077"/>
                  <a:pt x="3814647" y="12396173"/>
                </a:cubicBezTo>
                <a:close/>
                <a:moveTo>
                  <a:pt x="3843305" y="12469741"/>
                </a:moveTo>
                <a:lnTo>
                  <a:pt x="3838771" y="12464594"/>
                </a:lnTo>
                <a:cubicBezTo>
                  <a:pt x="3833397" y="12458572"/>
                  <a:pt x="3822803" y="12457810"/>
                  <a:pt x="3816972" y="12463641"/>
                </a:cubicBezTo>
                <a:cubicBezTo>
                  <a:pt x="3810988" y="12469626"/>
                  <a:pt x="3810264" y="12478965"/>
                  <a:pt x="3816019" y="12485445"/>
                </a:cubicBezTo>
                <a:lnTo>
                  <a:pt x="3820554" y="12490591"/>
                </a:lnTo>
                <a:cubicBezTo>
                  <a:pt x="3825927" y="12496613"/>
                  <a:pt x="3836522" y="12497376"/>
                  <a:pt x="3842353" y="12491544"/>
                </a:cubicBezTo>
                <a:cubicBezTo>
                  <a:pt x="3848336" y="12485560"/>
                  <a:pt x="3849022" y="12476220"/>
                  <a:pt x="3843305" y="12469741"/>
                </a:cubicBezTo>
                <a:close/>
                <a:moveTo>
                  <a:pt x="3886750" y="12539459"/>
                </a:moveTo>
                <a:cubicBezTo>
                  <a:pt x="3879815" y="12533626"/>
                  <a:pt x="3871430" y="12534617"/>
                  <a:pt x="3864952" y="12540373"/>
                </a:cubicBezTo>
                <a:lnTo>
                  <a:pt x="3859807" y="12544947"/>
                </a:lnTo>
                <a:cubicBezTo>
                  <a:pt x="3853748" y="12550322"/>
                  <a:pt x="3854777" y="12561758"/>
                  <a:pt x="3860722" y="12566751"/>
                </a:cubicBezTo>
                <a:cubicBezTo>
                  <a:pt x="3867658" y="12572583"/>
                  <a:pt x="3876042" y="12571592"/>
                  <a:pt x="3882520" y="12565836"/>
                </a:cubicBezTo>
                <a:lnTo>
                  <a:pt x="3887665" y="12561301"/>
                </a:lnTo>
                <a:cubicBezTo>
                  <a:pt x="3893725" y="12555888"/>
                  <a:pt x="3892658" y="12544452"/>
                  <a:pt x="3886750" y="12539459"/>
                </a:cubicBezTo>
                <a:close/>
                <a:moveTo>
                  <a:pt x="3923488" y="12518761"/>
                </a:moveTo>
                <a:lnTo>
                  <a:pt x="3918953" y="12513615"/>
                </a:lnTo>
                <a:cubicBezTo>
                  <a:pt x="3913580" y="12507592"/>
                  <a:pt x="3903519" y="12505876"/>
                  <a:pt x="3897231" y="12511594"/>
                </a:cubicBezTo>
                <a:cubicBezTo>
                  <a:pt x="3891209" y="12517083"/>
                  <a:pt x="3889495" y="12526841"/>
                  <a:pt x="3895211" y="12533322"/>
                </a:cubicBezTo>
                <a:lnTo>
                  <a:pt x="3899746" y="12538430"/>
                </a:lnTo>
                <a:cubicBezTo>
                  <a:pt x="3905081" y="12544452"/>
                  <a:pt x="3915142" y="12546206"/>
                  <a:pt x="3921469" y="12540450"/>
                </a:cubicBezTo>
                <a:cubicBezTo>
                  <a:pt x="3927490" y="12535036"/>
                  <a:pt x="3929205" y="12525240"/>
                  <a:pt x="3923488" y="12518761"/>
                </a:cubicBezTo>
                <a:close/>
                <a:moveTo>
                  <a:pt x="3932825" y="12349249"/>
                </a:moveTo>
                <a:cubicBezTo>
                  <a:pt x="3932825" y="12340482"/>
                  <a:pt x="3925775" y="12334268"/>
                  <a:pt x="3917429" y="12333772"/>
                </a:cubicBezTo>
                <a:lnTo>
                  <a:pt x="3907749" y="12333201"/>
                </a:lnTo>
                <a:cubicBezTo>
                  <a:pt x="3899441" y="12332706"/>
                  <a:pt x="3892315" y="12340634"/>
                  <a:pt x="3892277" y="12348601"/>
                </a:cubicBezTo>
                <a:cubicBezTo>
                  <a:pt x="3892277" y="12357330"/>
                  <a:pt x="3899327" y="12363581"/>
                  <a:pt x="3907673" y="12364077"/>
                </a:cubicBezTo>
                <a:cubicBezTo>
                  <a:pt x="3910874" y="12364268"/>
                  <a:pt x="3914113" y="12364458"/>
                  <a:pt x="3917353" y="12364649"/>
                </a:cubicBezTo>
                <a:cubicBezTo>
                  <a:pt x="3925699" y="12365145"/>
                  <a:pt x="3932825" y="12357216"/>
                  <a:pt x="3932825" y="12349249"/>
                </a:cubicBezTo>
                <a:close/>
                <a:moveTo>
                  <a:pt x="3949327" y="12286125"/>
                </a:moveTo>
                <a:cubicBezTo>
                  <a:pt x="3955767" y="12282237"/>
                  <a:pt x="3959769" y="12271526"/>
                  <a:pt x="3954586" y="12264931"/>
                </a:cubicBezTo>
                <a:cubicBezTo>
                  <a:pt x="3950051" y="12259175"/>
                  <a:pt x="3944601" y="12254105"/>
                  <a:pt x="3936712" y="12254221"/>
                </a:cubicBezTo>
                <a:cubicBezTo>
                  <a:pt x="3930386" y="12254296"/>
                  <a:pt x="3925051" y="12257117"/>
                  <a:pt x="3920630" y="12261577"/>
                </a:cubicBezTo>
                <a:cubicBezTo>
                  <a:pt x="3914914" y="12267256"/>
                  <a:pt x="3914799" y="12277929"/>
                  <a:pt x="3920973" y="12283380"/>
                </a:cubicBezTo>
                <a:cubicBezTo>
                  <a:pt x="3925279" y="12287192"/>
                  <a:pt x="3930882" y="12288413"/>
                  <a:pt x="3936026" y="12286963"/>
                </a:cubicBezTo>
                <a:cubicBezTo>
                  <a:pt x="3940142" y="12288793"/>
                  <a:pt x="3944792" y="12288870"/>
                  <a:pt x="3949327" y="12286125"/>
                </a:cubicBezTo>
                <a:close/>
                <a:moveTo>
                  <a:pt x="3972116" y="12501264"/>
                </a:moveTo>
                <a:cubicBezTo>
                  <a:pt x="3958930" y="12486399"/>
                  <a:pt x="3937055" y="12508202"/>
                  <a:pt x="3950241" y="12523030"/>
                </a:cubicBezTo>
                <a:cubicBezTo>
                  <a:pt x="3963389" y="12537857"/>
                  <a:pt x="3985264" y="12516092"/>
                  <a:pt x="3972116" y="12501264"/>
                </a:cubicBezTo>
                <a:close/>
                <a:moveTo>
                  <a:pt x="3972459" y="12398535"/>
                </a:moveTo>
                <a:cubicBezTo>
                  <a:pt x="3959311" y="12383708"/>
                  <a:pt x="3939228" y="12407189"/>
                  <a:pt x="3952223" y="12421826"/>
                </a:cubicBezTo>
                <a:cubicBezTo>
                  <a:pt x="3965409" y="12436653"/>
                  <a:pt x="3985493" y="12413173"/>
                  <a:pt x="3972459" y="12398535"/>
                </a:cubicBezTo>
                <a:close/>
                <a:moveTo>
                  <a:pt x="4037970" y="12554820"/>
                </a:moveTo>
                <a:cubicBezTo>
                  <a:pt x="4036217" y="12552838"/>
                  <a:pt x="4033930" y="12551351"/>
                  <a:pt x="4031453" y="12550398"/>
                </a:cubicBezTo>
                <a:cubicBezTo>
                  <a:pt x="4033511" y="12545748"/>
                  <a:pt x="4033435" y="12540450"/>
                  <a:pt x="4030081" y="12535723"/>
                </a:cubicBezTo>
                <a:cubicBezTo>
                  <a:pt x="4025661" y="12529471"/>
                  <a:pt x="4014837" y="12526498"/>
                  <a:pt x="4008549" y="12532064"/>
                </a:cubicBezTo>
                <a:lnTo>
                  <a:pt x="4003405" y="12536638"/>
                </a:lnTo>
                <a:cubicBezTo>
                  <a:pt x="3997193" y="12542165"/>
                  <a:pt x="3994563" y="12550817"/>
                  <a:pt x="3999746" y="12558137"/>
                </a:cubicBezTo>
                <a:cubicBezTo>
                  <a:pt x="3999936" y="12558403"/>
                  <a:pt x="4000165" y="12558594"/>
                  <a:pt x="4000394" y="12558860"/>
                </a:cubicBezTo>
                <a:cubicBezTo>
                  <a:pt x="3995935" y="12564502"/>
                  <a:pt x="3994487" y="12572926"/>
                  <a:pt x="4000623" y="12579826"/>
                </a:cubicBezTo>
                <a:cubicBezTo>
                  <a:pt x="4005272" y="12585086"/>
                  <a:pt x="4010950" y="12585582"/>
                  <a:pt x="4015714" y="12583485"/>
                </a:cubicBezTo>
                <a:cubicBezTo>
                  <a:pt x="4020668" y="12585314"/>
                  <a:pt x="4026385" y="12584934"/>
                  <a:pt x="4030653" y="12581122"/>
                </a:cubicBezTo>
                <a:lnTo>
                  <a:pt x="4035798" y="12576586"/>
                </a:lnTo>
                <a:cubicBezTo>
                  <a:pt x="4041819" y="12571173"/>
                  <a:pt x="4043686" y="12561186"/>
                  <a:pt x="4037970" y="12554820"/>
                </a:cubicBezTo>
                <a:close/>
                <a:moveTo>
                  <a:pt x="4070630" y="12488227"/>
                </a:moveTo>
                <a:cubicBezTo>
                  <a:pt x="4064647" y="12482091"/>
                  <a:pt x="4055462" y="12481443"/>
                  <a:pt x="4048831" y="12486970"/>
                </a:cubicBezTo>
                <a:cubicBezTo>
                  <a:pt x="4048641" y="12487122"/>
                  <a:pt x="4048526" y="12487199"/>
                  <a:pt x="4048374" y="12487351"/>
                </a:cubicBezTo>
                <a:cubicBezTo>
                  <a:pt x="4048298" y="12487389"/>
                  <a:pt x="4048260" y="12487389"/>
                  <a:pt x="4048183" y="12487427"/>
                </a:cubicBezTo>
                <a:cubicBezTo>
                  <a:pt x="4048069" y="12487427"/>
                  <a:pt x="4048107" y="12487427"/>
                  <a:pt x="4047993" y="12487427"/>
                </a:cubicBezTo>
                <a:cubicBezTo>
                  <a:pt x="4046964" y="12487389"/>
                  <a:pt x="4045973" y="12487236"/>
                  <a:pt x="4044982" y="12487047"/>
                </a:cubicBezTo>
                <a:cubicBezTo>
                  <a:pt x="4036751" y="12485712"/>
                  <a:pt x="4029205" y="12494136"/>
                  <a:pt x="4028862" y="12501798"/>
                </a:cubicBezTo>
                <a:cubicBezTo>
                  <a:pt x="4028481" y="12510908"/>
                  <a:pt x="4035340" y="12516550"/>
                  <a:pt x="4043572" y="12517884"/>
                </a:cubicBezTo>
                <a:cubicBezTo>
                  <a:pt x="4053023" y="12519446"/>
                  <a:pt x="4062132" y="12516054"/>
                  <a:pt x="4069334" y="12509993"/>
                </a:cubicBezTo>
                <a:cubicBezTo>
                  <a:pt x="4075584" y="12504885"/>
                  <a:pt x="4076309" y="12494060"/>
                  <a:pt x="4070630" y="12488227"/>
                </a:cubicBezTo>
                <a:close/>
                <a:moveTo>
                  <a:pt x="4146850" y="12508507"/>
                </a:moveTo>
                <a:cubicBezTo>
                  <a:pt x="4147307" y="12500121"/>
                  <a:pt x="4140638" y="12492764"/>
                  <a:pt x="4132291" y="12492268"/>
                </a:cubicBezTo>
                <a:lnTo>
                  <a:pt x="4122612" y="12491696"/>
                </a:lnTo>
                <a:cubicBezTo>
                  <a:pt x="4114304" y="12491201"/>
                  <a:pt x="4106834" y="12497986"/>
                  <a:pt x="4106339" y="12506258"/>
                </a:cubicBezTo>
                <a:cubicBezTo>
                  <a:pt x="4105881" y="12514644"/>
                  <a:pt x="4112551" y="12522001"/>
                  <a:pt x="4120897" y="12522496"/>
                </a:cubicBezTo>
                <a:lnTo>
                  <a:pt x="4130577" y="12523067"/>
                </a:lnTo>
                <a:cubicBezTo>
                  <a:pt x="4138885" y="12523563"/>
                  <a:pt x="4146392" y="12516816"/>
                  <a:pt x="4146850" y="12508507"/>
                </a:cubicBezTo>
                <a:close/>
                <a:moveTo>
                  <a:pt x="4226613" y="12584972"/>
                </a:moveTo>
                <a:lnTo>
                  <a:pt x="4232063" y="12592557"/>
                </a:lnTo>
                <a:cubicBezTo>
                  <a:pt x="4236751" y="12599076"/>
                  <a:pt x="4244792" y="12602468"/>
                  <a:pt x="4252337" y="12598237"/>
                </a:cubicBezTo>
                <a:cubicBezTo>
                  <a:pt x="4258740" y="12594616"/>
                  <a:pt x="4262703" y="12584514"/>
                  <a:pt x="4258016" y="12577919"/>
                </a:cubicBezTo>
                <a:lnTo>
                  <a:pt x="4252528" y="12570335"/>
                </a:lnTo>
                <a:cubicBezTo>
                  <a:pt x="4247840" y="12563816"/>
                  <a:pt x="4239799" y="12560424"/>
                  <a:pt x="4232253" y="12564693"/>
                </a:cubicBezTo>
                <a:cubicBezTo>
                  <a:pt x="4225851" y="12568276"/>
                  <a:pt x="4221888" y="12578415"/>
                  <a:pt x="4226613" y="12584972"/>
                </a:cubicBezTo>
                <a:close/>
                <a:moveTo>
                  <a:pt x="4261712" y="12657701"/>
                </a:moveTo>
                <a:cubicBezTo>
                  <a:pt x="4262970" y="12650040"/>
                  <a:pt x="4258130" y="12641425"/>
                  <a:pt x="4250013" y="12640204"/>
                </a:cubicBezTo>
                <a:cubicBezTo>
                  <a:pt x="4242238" y="12639024"/>
                  <a:pt x="4233854" y="12643673"/>
                  <a:pt x="4232520" y="12651907"/>
                </a:cubicBezTo>
                <a:lnTo>
                  <a:pt x="4231453" y="12658426"/>
                </a:lnTo>
                <a:cubicBezTo>
                  <a:pt x="4230196" y="12666087"/>
                  <a:pt x="4235035" y="12674701"/>
                  <a:pt x="4243153" y="12675922"/>
                </a:cubicBezTo>
                <a:cubicBezTo>
                  <a:pt x="4250889" y="12677103"/>
                  <a:pt x="4259311" y="12672414"/>
                  <a:pt x="4260645" y="12664181"/>
                </a:cubicBezTo>
                <a:lnTo>
                  <a:pt x="4261712" y="12657701"/>
                </a:lnTo>
                <a:close/>
                <a:moveTo>
                  <a:pt x="4432787" y="12670661"/>
                </a:moveTo>
                <a:cubicBezTo>
                  <a:pt x="4425165" y="12688195"/>
                  <a:pt x="4453709" y="12696811"/>
                  <a:pt x="4461255" y="12679390"/>
                </a:cubicBezTo>
                <a:cubicBezTo>
                  <a:pt x="4468839" y="12661818"/>
                  <a:pt x="4440333" y="12653241"/>
                  <a:pt x="4432787" y="12670661"/>
                </a:cubicBezTo>
                <a:close/>
                <a:moveTo>
                  <a:pt x="4514304" y="12615885"/>
                </a:moveTo>
                <a:cubicBezTo>
                  <a:pt x="4506034" y="12613218"/>
                  <a:pt x="4498793" y="12618096"/>
                  <a:pt x="4495554" y="12625491"/>
                </a:cubicBezTo>
                <a:lnTo>
                  <a:pt x="4492924" y="12631590"/>
                </a:lnTo>
                <a:cubicBezTo>
                  <a:pt x="4489723" y="12638947"/>
                  <a:pt x="4495401" y="12648058"/>
                  <a:pt x="4502528" y="12650345"/>
                </a:cubicBezTo>
                <a:cubicBezTo>
                  <a:pt x="4510797" y="12652975"/>
                  <a:pt x="4518038" y="12648133"/>
                  <a:pt x="4521278" y="12640738"/>
                </a:cubicBezTo>
                <a:lnTo>
                  <a:pt x="4523907" y="12634639"/>
                </a:lnTo>
                <a:cubicBezTo>
                  <a:pt x="4527108" y="12627244"/>
                  <a:pt x="4521430" y="12618173"/>
                  <a:pt x="4514304" y="12615885"/>
                </a:cubicBezTo>
                <a:close/>
                <a:moveTo>
                  <a:pt x="4593724" y="12599762"/>
                </a:moveTo>
                <a:cubicBezTo>
                  <a:pt x="4585645" y="12596978"/>
                  <a:pt x="4577985" y="12601591"/>
                  <a:pt x="4574784" y="12608986"/>
                </a:cubicBezTo>
                <a:lnTo>
                  <a:pt x="4572154" y="12615085"/>
                </a:lnTo>
                <a:cubicBezTo>
                  <a:pt x="4568953" y="12622442"/>
                  <a:pt x="4574212" y="12631552"/>
                  <a:pt x="4581377" y="12634030"/>
                </a:cubicBezTo>
                <a:cubicBezTo>
                  <a:pt x="4589456" y="12636812"/>
                  <a:pt x="4597116" y="12632200"/>
                  <a:pt x="4600317" y="12624805"/>
                </a:cubicBezTo>
                <a:lnTo>
                  <a:pt x="4602947" y="12618744"/>
                </a:lnTo>
                <a:cubicBezTo>
                  <a:pt x="4606148" y="12611311"/>
                  <a:pt x="4600927" y="12602277"/>
                  <a:pt x="4593724" y="12599762"/>
                </a:cubicBezTo>
                <a:close/>
                <a:moveTo>
                  <a:pt x="4618381" y="12675083"/>
                </a:moveTo>
                <a:cubicBezTo>
                  <a:pt x="4610874" y="12692427"/>
                  <a:pt x="4636369" y="12707865"/>
                  <a:pt x="4643953" y="12690293"/>
                </a:cubicBezTo>
                <a:cubicBezTo>
                  <a:pt x="4651499" y="12672948"/>
                  <a:pt x="4626003" y="12657510"/>
                  <a:pt x="4618381" y="12675083"/>
                </a:cubicBezTo>
                <a:close/>
                <a:moveTo>
                  <a:pt x="5031186" y="12531644"/>
                </a:moveTo>
                <a:cubicBezTo>
                  <a:pt x="5030347" y="12551237"/>
                  <a:pt x="5060835" y="12550780"/>
                  <a:pt x="5061674" y="12531225"/>
                </a:cubicBezTo>
                <a:cubicBezTo>
                  <a:pt x="5062512" y="12511671"/>
                  <a:pt x="5032025" y="12512051"/>
                  <a:pt x="5031186" y="12531644"/>
                </a:cubicBezTo>
                <a:close/>
                <a:moveTo>
                  <a:pt x="5044791" y="12599228"/>
                </a:moveTo>
                <a:cubicBezTo>
                  <a:pt x="5056681" y="12583713"/>
                  <a:pt x="5033587" y="12563816"/>
                  <a:pt x="5021659" y="12579406"/>
                </a:cubicBezTo>
                <a:cubicBezTo>
                  <a:pt x="5009768" y="12594920"/>
                  <a:pt x="5032862" y="12614818"/>
                  <a:pt x="5044791" y="12599228"/>
                </a:cubicBezTo>
                <a:close/>
                <a:moveTo>
                  <a:pt x="4956681" y="12541288"/>
                </a:moveTo>
                <a:cubicBezTo>
                  <a:pt x="4961941" y="12546511"/>
                  <a:pt x="4973183" y="12547768"/>
                  <a:pt x="4978213" y="12541212"/>
                </a:cubicBezTo>
                <a:lnTo>
                  <a:pt x="4982329" y="12535799"/>
                </a:lnTo>
                <a:cubicBezTo>
                  <a:pt x="4987322" y="12529282"/>
                  <a:pt x="4988617" y="12520590"/>
                  <a:pt x="4982215" y="12514263"/>
                </a:cubicBezTo>
                <a:cubicBezTo>
                  <a:pt x="4976956" y="12509041"/>
                  <a:pt x="4965713" y="12507782"/>
                  <a:pt x="4960683" y="12514377"/>
                </a:cubicBezTo>
                <a:lnTo>
                  <a:pt x="4956567" y="12519752"/>
                </a:lnTo>
                <a:cubicBezTo>
                  <a:pt x="4951575" y="12526270"/>
                  <a:pt x="4950317" y="12534961"/>
                  <a:pt x="4956681" y="12541288"/>
                </a:cubicBezTo>
                <a:close/>
                <a:moveTo>
                  <a:pt x="4990790" y="12601629"/>
                </a:moveTo>
                <a:cubicBezTo>
                  <a:pt x="4991628" y="12582074"/>
                  <a:pt x="4961254" y="12584934"/>
                  <a:pt x="4960416" y="12604298"/>
                </a:cubicBezTo>
                <a:cubicBezTo>
                  <a:pt x="4959578" y="12623852"/>
                  <a:pt x="4989951" y="12620956"/>
                  <a:pt x="4990790" y="12601629"/>
                </a:cubicBezTo>
                <a:close/>
                <a:moveTo>
                  <a:pt x="3577795" y="12522992"/>
                </a:moveTo>
                <a:cubicBezTo>
                  <a:pt x="3581034" y="12524211"/>
                  <a:pt x="3584236" y="12525697"/>
                  <a:pt x="3587475" y="12526918"/>
                </a:cubicBezTo>
                <a:cubicBezTo>
                  <a:pt x="3588390" y="12527261"/>
                  <a:pt x="3589342" y="12527604"/>
                  <a:pt x="3590257" y="12527947"/>
                </a:cubicBezTo>
                <a:cubicBezTo>
                  <a:pt x="3586141" y="12526270"/>
                  <a:pt x="3581987" y="12524592"/>
                  <a:pt x="3577795" y="12522992"/>
                </a:cubicBezTo>
                <a:close/>
                <a:moveTo>
                  <a:pt x="5069372" y="5185928"/>
                </a:moveTo>
                <a:cubicBezTo>
                  <a:pt x="5134387" y="5473454"/>
                  <a:pt x="5051575" y="5767078"/>
                  <a:pt x="4881644" y="6002229"/>
                </a:cubicBezTo>
                <a:cubicBezTo>
                  <a:pt x="4715256" y="6232463"/>
                  <a:pt x="4467962" y="6402356"/>
                  <a:pt x="4217200" y="6531157"/>
                </a:cubicBezTo>
                <a:cubicBezTo>
                  <a:pt x="4111598" y="6585399"/>
                  <a:pt x="4000127" y="6609680"/>
                  <a:pt x="3894220" y="6605145"/>
                </a:cubicBezTo>
                <a:cubicBezTo>
                  <a:pt x="3892505" y="6601028"/>
                  <a:pt x="3889266" y="6597520"/>
                  <a:pt x="3884921" y="6596415"/>
                </a:cubicBezTo>
                <a:cubicBezTo>
                  <a:pt x="3877833" y="6594624"/>
                  <a:pt x="3871088" y="6597750"/>
                  <a:pt x="3867658" y="6603848"/>
                </a:cubicBezTo>
                <a:cubicBezTo>
                  <a:pt x="3833931" y="6600799"/>
                  <a:pt x="3801118" y="6594281"/>
                  <a:pt x="3769182" y="6585094"/>
                </a:cubicBezTo>
                <a:cubicBezTo>
                  <a:pt x="3768306" y="6579338"/>
                  <a:pt x="3764723" y="6573887"/>
                  <a:pt x="3757864" y="6571791"/>
                </a:cubicBezTo>
                <a:cubicBezTo>
                  <a:pt x="3750889" y="6569657"/>
                  <a:pt x="3745897" y="6572592"/>
                  <a:pt x="3743344" y="6577356"/>
                </a:cubicBezTo>
                <a:cubicBezTo>
                  <a:pt x="3729205" y="6572477"/>
                  <a:pt x="3715333" y="6566988"/>
                  <a:pt x="3701690" y="6560851"/>
                </a:cubicBezTo>
                <a:cubicBezTo>
                  <a:pt x="3702109" y="6557458"/>
                  <a:pt x="3701690" y="6553913"/>
                  <a:pt x="3699937" y="6551016"/>
                </a:cubicBezTo>
                <a:cubicBezTo>
                  <a:pt x="3695516" y="6543736"/>
                  <a:pt x="3686484" y="6542173"/>
                  <a:pt x="3679281" y="6546023"/>
                </a:cubicBezTo>
                <a:lnTo>
                  <a:pt x="3676004" y="6547738"/>
                </a:lnTo>
                <a:cubicBezTo>
                  <a:pt x="3565371" y="6489647"/>
                  <a:pt x="3475432" y="6388519"/>
                  <a:pt x="3427795" y="6242336"/>
                </a:cubicBezTo>
                <a:cubicBezTo>
                  <a:pt x="3341400" y="5977300"/>
                  <a:pt x="3383588" y="5650856"/>
                  <a:pt x="3537056" y="5419593"/>
                </a:cubicBezTo>
                <a:cubicBezTo>
                  <a:pt x="3540028" y="5415133"/>
                  <a:pt x="3543382" y="5410978"/>
                  <a:pt x="3546431" y="5406594"/>
                </a:cubicBezTo>
                <a:cubicBezTo>
                  <a:pt x="3710646" y="5077482"/>
                  <a:pt x="4017619" y="4810922"/>
                  <a:pt x="4374517" y="4732856"/>
                </a:cubicBezTo>
                <a:cubicBezTo>
                  <a:pt x="4713694" y="4658640"/>
                  <a:pt x="4993496" y="4850412"/>
                  <a:pt x="5069372" y="5185928"/>
                </a:cubicBezTo>
                <a:close/>
                <a:moveTo>
                  <a:pt x="3675242" y="6469939"/>
                </a:moveTo>
                <a:cubicBezTo>
                  <a:pt x="3668534" y="6467462"/>
                  <a:pt x="3661446" y="6466013"/>
                  <a:pt x="3654967" y="6470130"/>
                </a:cubicBezTo>
                <a:cubicBezTo>
                  <a:pt x="3649746" y="6473408"/>
                  <a:pt x="3646774" y="6478440"/>
                  <a:pt x="3645325" y="6484424"/>
                </a:cubicBezTo>
                <a:cubicBezTo>
                  <a:pt x="3643496" y="6492048"/>
                  <a:pt x="3648832" y="6500968"/>
                  <a:pt x="3656720" y="6502378"/>
                </a:cubicBezTo>
                <a:cubicBezTo>
                  <a:pt x="3662208" y="6503331"/>
                  <a:pt x="3667505" y="6501501"/>
                  <a:pt x="3671011" y="6497689"/>
                </a:cubicBezTo>
                <a:cubicBezTo>
                  <a:pt x="3675356" y="6497079"/>
                  <a:pt x="3679281" y="6494754"/>
                  <a:pt x="3681644" y="6490218"/>
                </a:cubicBezTo>
                <a:cubicBezTo>
                  <a:pt x="3684998" y="6483738"/>
                  <a:pt x="3682902" y="6472760"/>
                  <a:pt x="3675242" y="6469939"/>
                </a:cubicBezTo>
                <a:close/>
                <a:moveTo>
                  <a:pt x="3958511" y="6574535"/>
                </a:moveTo>
                <a:cubicBezTo>
                  <a:pt x="3954624" y="6567331"/>
                  <a:pt x="3945363" y="6564625"/>
                  <a:pt x="3938161" y="6568436"/>
                </a:cubicBezTo>
                <a:lnTo>
                  <a:pt x="3929815" y="6572896"/>
                </a:lnTo>
                <a:cubicBezTo>
                  <a:pt x="3922650" y="6576708"/>
                  <a:pt x="3919906" y="6586123"/>
                  <a:pt x="3923717" y="6593251"/>
                </a:cubicBezTo>
                <a:cubicBezTo>
                  <a:pt x="3927604" y="6600456"/>
                  <a:pt x="3936865" y="6603162"/>
                  <a:pt x="3944068" y="6599350"/>
                </a:cubicBezTo>
                <a:lnTo>
                  <a:pt x="3952414" y="6594890"/>
                </a:lnTo>
                <a:cubicBezTo>
                  <a:pt x="3959578" y="6591079"/>
                  <a:pt x="3962360" y="6581663"/>
                  <a:pt x="3958511" y="6574535"/>
                </a:cubicBezTo>
                <a:close/>
                <a:moveTo>
                  <a:pt x="8870817" y="4528657"/>
                </a:moveTo>
                <a:cubicBezTo>
                  <a:pt x="8987433" y="4387429"/>
                  <a:pt x="8977219" y="4223063"/>
                  <a:pt x="8860718" y="4085227"/>
                </a:cubicBezTo>
                <a:lnTo>
                  <a:pt x="8780459" y="3990275"/>
                </a:lnTo>
                <a:cubicBezTo>
                  <a:pt x="8781335" y="3955626"/>
                  <a:pt x="8777715" y="3920595"/>
                  <a:pt x="8770245" y="3882324"/>
                </a:cubicBezTo>
                <a:cubicBezTo>
                  <a:pt x="8749742" y="3777461"/>
                  <a:pt x="8626800" y="3691924"/>
                  <a:pt x="8522380" y="3697413"/>
                </a:cubicBezTo>
                <a:cubicBezTo>
                  <a:pt x="8185109" y="3715100"/>
                  <a:pt x="7993264" y="4149762"/>
                  <a:pt x="8163043" y="4428825"/>
                </a:cubicBezTo>
                <a:cubicBezTo>
                  <a:pt x="8306031" y="4663976"/>
                  <a:pt x="8676229" y="4764341"/>
                  <a:pt x="8870817" y="4528657"/>
                </a:cubicBezTo>
                <a:close/>
                <a:moveTo>
                  <a:pt x="5943571" y="12515063"/>
                </a:moveTo>
                <a:cubicBezTo>
                  <a:pt x="5943266" y="12514834"/>
                  <a:pt x="5943152" y="12514453"/>
                  <a:pt x="5942847" y="12514186"/>
                </a:cubicBezTo>
                <a:cubicBezTo>
                  <a:pt x="5942542" y="12515329"/>
                  <a:pt x="5942275" y="12516473"/>
                  <a:pt x="5942008" y="12517617"/>
                </a:cubicBezTo>
                <a:cubicBezTo>
                  <a:pt x="5944181" y="12517693"/>
                  <a:pt x="5946391" y="12518036"/>
                  <a:pt x="5948487" y="12518913"/>
                </a:cubicBezTo>
                <a:lnTo>
                  <a:pt x="5943571" y="12515063"/>
                </a:lnTo>
                <a:close/>
                <a:moveTo>
                  <a:pt x="5928289" y="12626253"/>
                </a:moveTo>
                <a:lnTo>
                  <a:pt x="5929699" y="12626101"/>
                </a:lnTo>
                <a:cubicBezTo>
                  <a:pt x="5928060" y="12625339"/>
                  <a:pt x="5926459" y="12624271"/>
                  <a:pt x="5924935" y="12622595"/>
                </a:cubicBezTo>
                <a:cubicBezTo>
                  <a:pt x="5921849" y="12619126"/>
                  <a:pt x="5920667" y="12615200"/>
                  <a:pt x="5920819" y="12611388"/>
                </a:cubicBezTo>
                <a:cubicBezTo>
                  <a:pt x="5919257" y="12619088"/>
                  <a:pt x="5917275" y="12626787"/>
                  <a:pt x="5915827" y="12634487"/>
                </a:cubicBezTo>
                <a:cubicBezTo>
                  <a:pt x="5915903" y="12634602"/>
                  <a:pt x="5916094" y="12634602"/>
                  <a:pt x="5916170" y="12634754"/>
                </a:cubicBezTo>
                <a:cubicBezTo>
                  <a:pt x="5918609" y="12630218"/>
                  <a:pt x="5923182" y="12626864"/>
                  <a:pt x="5928289" y="12626253"/>
                </a:cubicBezTo>
                <a:close/>
                <a:moveTo>
                  <a:pt x="6493189" y="12673825"/>
                </a:moveTo>
                <a:cubicBezTo>
                  <a:pt x="6474973" y="12675197"/>
                  <a:pt x="6456757" y="12676340"/>
                  <a:pt x="6438578" y="12677675"/>
                </a:cubicBezTo>
                <a:cubicBezTo>
                  <a:pt x="6411063" y="12679657"/>
                  <a:pt x="6383510" y="12681716"/>
                  <a:pt x="6355956" y="12683469"/>
                </a:cubicBezTo>
                <a:cubicBezTo>
                  <a:pt x="6357786" y="12678018"/>
                  <a:pt x="6356490" y="12671805"/>
                  <a:pt x="6352069" y="12667460"/>
                </a:cubicBezTo>
                <a:cubicBezTo>
                  <a:pt x="6347877" y="12663380"/>
                  <a:pt x="6342046" y="12661551"/>
                  <a:pt x="6336711" y="12659454"/>
                </a:cubicBezTo>
                <a:cubicBezTo>
                  <a:pt x="6336025" y="12659188"/>
                  <a:pt x="6335301" y="12659264"/>
                  <a:pt x="6334577" y="12659111"/>
                </a:cubicBezTo>
                <a:cubicBezTo>
                  <a:pt x="6335034" y="12657358"/>
                  <a:pt x="6335301" y="12655528"/>
                  <a:pt x="6335072" y="12653623"/>
                </a:cubicBezTo>
                <a:cubicBezTo>
                  <a:pt x="6334158" y="12645580"/>
                  <a:pt x="6326497" y="12639367"/>
                  <a:pt x="6318418" y="12640357"/>
                </a:cubicBezTo>
                <a:lnTo>
                  <a:pt x="6305118" y="12641959"/>
                </a:lnTo>
                <a:cubicBezTo>
                  <a:pt x="6297039" y="12642950"/>
                  <a:pt x="6290941" y="12650497"/>
                  <a:pt x="6291856" y="12658654"/>
                </a:cubicBezTo>
                <a:cubicBezTo>
                  <a:pt x="6292771" y="12666697"/>
                  <a:pt x="6300430" y="12672910"/>
                  <a:pt x="6308510" y="12671919"/>
                </a:cubicBezTo>
                <a:lnTo>
                  <a:pt x="6316551" y="12670966"/>
                </a:lnTo>
                <a:cubicBezTo>
                  <a:pt x="6315712" y="12676760"/>
                  <a:pt x="6318380" y="12682211"/>
                  <a:pt x="6323258" y="12685451"/>
                </a:cubicBezTo>
                <a:cubicBezTo>
                  <a:pt x="6313197" y="12686061"/>
                  <a:pt x="6303098" y="12686365"/>
                  <a:pt x="6293037" y="12686976"/>
                </a:cubicBezTo>
                <a:cubicBezTo>
                  <a:pt x="6220019" y="12691284"/>
                  <a:pt x="6146963" y="12694867"/>
                  <a:pt x="6073906" y="12698030"/>
                </a:cubicBezTo>
                <a:cubicBezTo>
                  <a:pt x="6057557" y="12698754"/>
                  <a:pt x="6041246" y="12699859"/>
                  <a:pt x="6024897" y="12700507"/>
                </a:cubicBezTo>
                <a:cubicBezTo>
                  <a:pt x="6026497" y="12695247"/>
                  <a:pt x="6025049" y="12689377"/>
                  <a:pt x="6021124" y="12685032"/>
                </a:cubicBezTo>
                <a:lnTo>
                  <a:pt x="6016665" y="12680038"/>
                </a:lnTo>
                <a:cubicBezTo>
                  <a:pt x="6011216" y="12673978"/>
                  <a:pt x="6000698" y="12674969"/>
                  <a:pt x="5995362" y="12680534"/>
                </a:cubicBezTo>
                <a:cubicBezTo>
                  <a:pt x="5989455" y="12686709"/>
                  <a:pt x="5990408" y="12695553"/>
                  <a:pt x="5995705" y="12701614"/>
                </a:cubicBezTo>
                <a:cubicBezTo>
                  <a:pt x="5987550" y="12701918"/>
                  <a:pt x="5979394" y="12702223"/>
                  <a:pt x="5971238" y="12702528"/>
                </a:cubicBezTo>
                <a:cubicBezTo>
                  <a:pt x="5962473" y="12702871"/>
                  <a:pt x="5953746" y="12703214"/>
                  <a:pt x="5944981" y="12703519"/>
                </a:cubicBezTo>
                <a:cubicBezTo>
                  <a:pt x="5944638" y="12701423"/>
                  <a:pt x="5943914" y="12699288"/>
                  <a:pt x="5942047" y="12697192"/>
                </a:cubicBezTo>
                <a:cubicBezTo>
                  <a:pt x="5932138" y="12686137"/>
                  <a:pt x="5915103" y="12693914"/>
                  <a:pt x="5913960" y="12704701"/>
                </a:cubicBezTo>
                <a:cubicBezTo>
                  <a:pt x="5910911" y="12704815"/>
                  <a:pt x="5907862" y="12704929"/>
                  <a:pt x="5904813" y="12705044"/>
                </a:cubicBezTo>
                <a:lnTo>
                  <a:pt x="5904432" y="12705044"/>
                </a:lnTo>
                <a:cubicBezTo>
                  <a:pt x="5906223" y="12691779"/>
                  <a:pt x="5908701" y="12678475"/>
                  <a:pt x="5910873" y="12665210"/>
                </a:cubicBezTo>
                <a:cubicBezTo>
                  <a:pt x="5912473" y="12671729"/>
                  <a:pt x="5918380" y="12677942"/>
                  <a:pt x="5925431" y="12677103"/>
                </a:cubicBezTo>
                <a:lnTo>
                  <a:pt x="5932062" y="12676303"/>
                </a:lnTo>
                <a:cubicBezTo>
                  <a:pt x="5933319" y="12676151"/>
                  <a:pt x="5934463" y="12675692"/>
                  <a:pt x="5935682" y="12675312"/>
                </a:cubicBezTo>
                <a:lnTo>
                  <a:pt x="5936559" y="12676036"/>
                </a:lnTo>
                <a:cubicBezTo>
                  <a:pt x="5942961" y="12681030"/>
                  <a:pt x="5951803" y="12681868"/>
                  <a:pt x="5957862" y="12675578"/>
                </a:cubicBezTo>
                <a:cubicBezTo>
                  <a:pt x="5963045" y="12670166"/>
                  <a:pt x="5963845" y="12659340"/>
                  <a:pt x="5957405" y="12654271"/>
                </a:cubicBezTo>
                <a:lnTo>
                  <a:pt x="5955995" y="12653166"/>
                </a:lnTo>
                <a:cubicBezTo>
                  <a:pt x="5957710" y="12650459"/>
                  <a:pt x="5958777" y="12647181"/>
                  <a:pt x="5958281" y="12643216"/>
                </a:cubicBezTo>
                <a:cubicBezTo>
                  <a:pt x="5957443" y="12636394"/>
                  <a:pt x="5953213" y="12632848"/>
                  <a:pt x="5948182" y="12631895"/>
                </a:cubicBezTo>
                <a:cubicBezTo>
                  <a:pt x="5945896" y="12628655"/>
                  <a:pt x="5942313" y="12626749"/>
                  <a:pt x="5938350" y="12626139"/>
                </a:cubicBezTo>
                <a:cubicBezTo>
                  <a:pt x="5940598" y="12625262"/>
                  <a:pt x="5942732" y="12623928"/>
                  <a:pt x="5944409" y="12621984"/>
                </a:cubicBezTo>
                <a:cubicBezTo>
                  <a:pt x="5947230" y="12624386"/>
                  <a:pt x="5950812" y="12625948"/>
                  <a:pt x="5954623" y="12625453"/>
                </a:cubicBezTo>
                <a:lnTo>
                  <a:pt x="5967923" y="12623852"/>
                </a:lnTo>
                <a:cubicBezTo>
                  <a:pt x="5976002" y="12622900"/>
                  <a:pt x="5982595" y="12616533"/>
                  <a:pt x="5982176" y="12608033"/>
                </a:cubicBezTo>
                <a:cubicBezTo>
                  <a:pt x="5981757" y="12600333"/>
                  <a:pt x="5974440" y="12592786"/>
                  <a:pt x="5966322" y="12593777"/>
                </a:cubicBezTo>
                <a:lnTo>
                  <a:pt x="5953060" y="12595378"/>
                </a:lnTo>
                <a:cubicBezTo>
                  <a:pt x="5949592" y="12595798"/>
                  <a:pt x="5946581" y="12597360"/>
                  <a:pt x="5944105" y="12599456"/>
                </a:cubicBezTo>
                <a:cubicBezTo>
                  <a:pt x="5936064" y="12591185"/>
                  <a:pt x="5925698" y="12596789"/>
                  <a:pt x="5922115" y="12605594"/>
                </a:cubicBezTo>
                <a:cubicBezTo>
                  <a:pt x="5926383" y="12584857"/>
                  <a:pt x="5930537" y="12564120"/>
                  <a:pt x="5935530" y="12543422"/>
                </a:cubicBezTo>
                <a:cubicBezTo>
                  <a:pt x="5939379" y="12545786"/>
                  <a:pt x="5944105" y="12546625"/>
                  <a:pt x="5948258" y="12545786"/>
                </a:cubicBezTo>
                <a:cubicBezTo>
                  <a:pt x="5945591" y="12548150"/>
                  <a:pt x="5944028" y="12551808"/>
                  <a:pt x="5944638" y="12556726"/>
                </a:cubicBezTo>
                <a:cubicBezTo>
                  <a:pt x="5946963" y="12575785"/>
                  <a:pt x="5977069" y="12575975"/>
                  <a:pt x="5974745" y="12556764"/>
                </a:cubicBezTo>
                <a:cubicBezTo>
                  <a:pt x="5973411" y="12545824"/>
                  <a:pt x="5962893" y="12541135"/>
                  <a:pt x="5954623" y="12542737"/>
                </a:cubicBezTo>
                <a:cubicBezTo>
                  <a:pt x="5957290" y="12540373"/>
                  <a:pt x="5958815" y="12536752"/>
                  <a:pt x="5958243" y="12531835"/>
                </a:cubicBezTo>
                <a:cubicBezTo>
                  <a:pt x="5957786" y="12528061"/>
                  <a:pt x="5956223" y="12525088"/>
                  <a:pt x="5954051" y="12522801"/>
                </a:cubicBezTo>
                <a:cubicBezTo>
                  <a:pt x="5960148" y="12525660"/>
                  <a:pt x="5967656" y="12524554"/>
                  <a:pt x="5972191" y="12519141"/>
                </a:cubicBezTo>
                <a:cubicBezTo>
                  <a:pt x="5977298" y="12513081"/>
                  <a:pt x="5976764" y="12502980"/>
                  <a:pt x="5970362" y="12497909"/>
                </a:cubicBezTo>
                <a:lnTo>
                  <a:pt x="5962930" y="12492078"/>
                </a:lnTo>
                <a:cubicBezTo>
                  <a:pt x="5958891" y="12488914"/>
                  <a:pt x="5953708" y="12488190"/>
                  <a:pt x="5949058" y="12489486"/>
                </a:cubicBezTo>
                <a:cubicBezTo>
                  <a:pt x="5953060" y="12474581"/>
                  <a:pt x="5957481" y="12459791"/>
                  <a:pt x="5961787" y="12445001"/>
                </a:cubicBezTo>
                <a:cubicBezTo>
                  <a:pt x="5964722" y="12447785"/>
                  <a:pt x="5968571" y="12449500"/>
                  <a:pt x="5972915" y="12448966"/>
                </a:cubicBezTo>
                <a:lnTo>
                  <a:pt x="5979546" y="12448165"/>
                </a:lnTo>
                <a:cubicBezTo>
                  <a:pt x="5987359" y="12447251"/>
                  <a:pt x="5994409" y="12440275"/>
                  <a:pt x="5993380" y="12431965"/>
                </a:cubicBezTo>
                <a:cubicBezTo>
                  <a:pt x="5992427" y="12424151"/>
                  <a:pt x="5985568" y="12417137"/>
                  <a:pt x="5977184" y="12418167"/>
                </a:cubicBezTo>
                <a:lnTo>
                  <a:pt x="5970553" y="12418967"/>
                </a:lnTo>
                <a:cubicBezTo>
                  <a:pt x="5970057" y="12419005"/>
                  <a:pt x="5969638" y="12419310"/>
                  <a:pt x="5969143" y="12419386"/>
                </a:cubicBezTo>
                <a:cubicBezTo>
                  <a:pt x="5981071" y="12379972"/>
                  <a:pt x="5993990" y="12341167"/>
                  <a:pt x="6007366" y="12302935"/>
                </a:cubicBezTo>
                <a:cubicBezTo>
                  <a:pt x="6009120" y="12303012"/>
                  <a:pt x="6010834" y="12302935"/>
                  <a:pt x="6012397" y="12302401"/>
                </a:cubicBezTo>
                <a:cubicBezTo>
                  <a:pt x="6017313" y="12300648"/>
                  <a:pt x="6020172" y="12297256"/>
                  <a:pt x="6021581" y="12293178"/>
                </a:cubicBezTo>
                <a:cubicBezTo>
                  <a:pt x="6026040" y="12290432"/>
                  <a:pt x="6029241" y="12285629"/>
                  <a:pt x="6028822" y="12280102"/>
                </a:cubicBezTo>
                <a:cubicBezTo>
                  <a:pt x="6028670" y="12278272"/>
                  <a:pt x="6028213" y="12276481"/>
                  <a:pt x="6027488" y="12274804"/>
                </a:cubicBezTo>
                <a:cubicBezTo>
                  <a:pt x="6027717" y="12273394"/>
                  <a:pt x="6027794" y="12271907"/>
                  <a:pt x="6027603" y="12270345"/>
                </a:cubicBezTo>
                <a:cubicBezTo>
                  <a:pt x="6027070" y="12265808"/>
                  <a:pt x="6024897" y="12262987"/>
                  <a:pt x="6022153" y="12261196"/>
                </a:cubicBezTo>
                <a:cubicBezTo>
                  <a:pt x="6032328" y="12233217"/>
                  <a:pt x="6042656" y="12205773"/>
                  <a:pt x="6053098" y="12178746"/>
                </a:cubicBezTo>
                <a:cubicBezTo>
                  <a:pt x="6054737" y="12178708"/>
                  <a:pt x="6056376" y="12178441"/>
                  <a:pt x="6057938" y="12177907"/>
                </a:cubicBezTo>
                <a:cubicBezTo>
                  <a:pt x="6061330" y="12184425"/>
                  <a:pt x="6068304" y="12188467"/>
                  <a:pt x="6075888" y="12186180"/>
                </a:cubicBezTo>
                <a:cubicBezTo>
                  <a:pt x="6083205" y="12183930"/>
                  <a:pt x="6088883" y="12175011"/>
                  <a:pt x="6085911" y="12167387"/>
                </a:cubicBezTo>
                <a:lnTo>
                  <a:pt x="6082443" y="12158582"/>
                </a:lnTo>
                <a:cubicBezTo>
                  <a:pt x="6079623" y="12151415"/>
                  <a:pt x="6072573" y="12146765"/>
                  <a:pt x="6064836" y="12148442"/>
                </a:cubicBezTo>
                <a:cubicBezTo>
                  <a:pt x="6065789" y="12146002"/>
                  <a:pt x="6066742" y="12143449"/>
                  <a:pt x="6067694" y="12141010"/>
                </a:cubicBezTo>
                <a:cubicBezTo>
                  <a:pt x="6077526" y="12116118"/>
                  <a:pt x="6087778" y="12090655"/>
                  <a:pt x="6098296" y="12065001"/>
                </a:cubicBezTo>
                <a:cubicBezTo>
                  <a:pt x="6102527" y="12064315"/>
                  <a:pt x="6106490" y="12061914"/>
                  <a:pt x="6108738" y="12056768"/>
                </a:cubicBezTo>
                <a:cubicBezTo>
                  <a:pt x="6111063" y="12051393"/>
                  <a:pt x="6109996" y="12046667"/>
                  <a:pt x="6107404" y="12042969"/>
                </a:cubicBezTo>
                <a:cubicBezTo>
                  <a:pt x="6197267" y="11827373"/>
                  <a:pt x="6314036" y="11594280"/>
                  <a:pt x="6476650" y="11434985"/>
                </a:cubicBezTo>
                <a:cubicBezTo>
                  <a:pt x="6722610" y="11194077"/>
                  <a:pt x="7134957" y="11231471"/>
                  <a:pt x="7261825" y="11578194"/>
                </a:cubicBezTo>
                <a:cubicBezTo>
                  <a:pt x="7285224" y="11642157"/>
                  <a:pt x="7301535" y="11713247"/>
                  <a:pt x="7311481" y="11788264"/>
                </a:cubicBezTo>
                <a:cubicBezTo>
                  <a:pt x="7307518" y="11790779"/>
                  <a:pt x="7304850" y="11795087"/>
                  <a:pt x="7304050" y="11800118"/>
                </a:cubicBezTo>
                <a:cubicBezTo>
                  <a:pt x="7302640" y="11809190"/>
                  <a:pt x="7306070" y="11817805"/>
                  <a:pt x="7311901" y="11824705"/>
                </a:cubicBezTo>
                <a:cubicBezTo>
                  <a:pt x="7313082" y="11826076"/>
                  <a:pt x="7314569" y="11827067"/>
                  <a:pt x="7316169" y="11827869"/>
                </a:cubicBezTo>
                <a:cubicBezTo>
                  <a:pt x="7316207" y="11828402"/>
                  <a:pt x="7316245" y="11828936"/>
                  <a:pt x="7316321" y="11829470"/>
                </a:cubicBezTo>
                <a:cubicBezTo>
                  <a:pt x="7309195" y="11821236"/>
                  <a:pt x="7293380" y="11821084"/>
                  <a:pt x="7290864" y="11834730"/>
                </a:cubicBezTo>
                <a:cubicBezTo>
                  <a:pt x="7287739" y="11851578"/>
                  <a:pt x="7310719" y="11858745"/>
                  <a:pt x="7317770" y="11846126"/>
                </a:cubicBezTo>
                <a:cubicBezTo>
                  <a:pt x="7320437" y="11877308"/>
                  <a:pt x="7322343" y="11908870"/>
                  <a:pt x="7322800" y="11941003"/>
                </a:cubicBezTo>
                <a:cubicBezTo>
                  <a:pt x="7314949" y="11937801"/>
                  <a:pt x="7304698" y="11940278"/>
                  <a:pt x="7302716" y="11951028"/>
                </a:cubicBezTo>
                <a:cubicBezTo>
                  <a:pt x="7300354" y="11963836"/>
                  <a:pt x="7313158" y="11970354"/>
                  <a:pt x="7322610" y="11967266"/>
                </a:cubicBezTo>
                <a:cubicBezTo>
                  <a:pt x="7322533" y="11989490"/>
                  <a:pt x="7321923" y="12011788"/>
                  <a:pt x="7320780" y="12034241"/>
                </a:cubicBezTo>
                <a:cubicBezTo>
                  <a:pt x="7318379" y="12032791"/>
                  <a:pt x="7315750" y="12031763"/>
                  <a:pt x="7313006" y="12031877"/>
                </a:cubicBezTo>
                <a:cubicBezTo>
                  <a:pt x="7316055" y="12030390"/>
                  <a:pt x="7318455" y="12027455"/>
                  <a:pt x="7319332" y="12022805"/>
                </a:cubicBezTo>
                <a:cubicBezTo>
                  <a:pt x="7322762" y="12004355"/>
                  <a:pt x="7294599" y="11995359"/>
                  <a:pt x="7291131" y="12014037"/>
                </a:cubicBezTo>
                <a:cubicBezTo>
                  <a:pt x="7288959" y="12025855"/>
                  <a:pt x="7299667" y="12033745"/>
                  <a:pt x="7308585" y="12033059"/>
                </a:cubicBezTo>
                <a:cubicBezTo>
                  <a:pt x="7302221" y="12035421"/>
                  <a:pt x="7298333" y="12041177"/>
                  <a:pt x="7298676" y="12048306"/>
                </a:cubicBezTo>
                <a:cubicBezTo>
                  <a:pt x="7299134" y="12057606"/>
                  <a:pt x="7300887" y="12068584"/>
                  <a:pt x="7308052" y="12075217"/>
                </a:cubicBezTo>
                <a:cubicBezTo>
                  <a:pt x="7308738" y="12076247"/>
                  <a:pt x="7309499" y="12077238"/>
                  <a:pt x="7310376" y="12078152"/>
                </a:cubicBezTo>
                <a:cubicBezTo>
                  <a:pt x="7312434" y="12080287"/>
                  <a:pt x="7315026" y="12081735"/>
                  <a:pt x="7317808" y="12082421"/>
                </a:cubicBezTo>
                <a:cubicBezTo>
                  <a:pt x="7317046" y="12091494"/>
                  <a:pt x="7315979" y="12100642"/>
                  <a:pt x="7315064" y="12109714"/>
                </a:cubicBezTo>
                <a:cubicBezTo>
                  <a:pt x="7314759" y="12109714"/>
                  <a:pt x="7314492" y="12109638"/>
                  <a:pt x="7314187" y="12109638"/>
                </a:cubicBezTo>
                <a:lnTo>
                  <a:pt x="7310224" y="12108189"/>
                </a:lnTo>
                <a:cubicBezTo>
                  <a:pt x="7307785" y="12107275"/>
                  <a:pt x="7305231" y="12107504"/>
                  <a:pt x="7302792" y="12108189"/>
                </a:cubicBezTo>
                <a:cubicBezTo>
                  <a:pt x="7302602" y="12105788"/>
                  <a:pt x="7302030" y="12103349"/>
                  <a:pt x="7300620" y="12101214"/>
                </a:cubicBezTo>
                <a:cubicBezTo>
                  <a:pt x="7299477" y="12099537"/>
                  <a:pt x="7297991" y="12098164"/>
                  <a:pt x="7296314" y="12097136"/>
                </a:cubicBezTo>
                <a:cubicBezTo>
                  <a:pt x="7298982" y="12092714"/>
                  <a:pt x="7299782" y="12086995"/>
                  <a:pt x="7296733" y="12082689"/>
                </a:cubicBezTo>
                <a:cubicBezTo>
                  <a:pt x="7292350" y="12076513"/>
                  <a:pt x="7286519" y="12071443"/>
                  <a:pt x="7278517" y="12071291"/>
                </a:cubicBezTo>
                <a:cubicBezTo>
                  <a:pt x="7271200" y="12071139"/>
                  <a:pt x="7265293" y="12074608"/>
                  <a:pt x="7259919" y="12079220"/>
                </a:cubicBezTo>
                <a:cubicBezTo>
                  <a:pt x="7254050" y="12084251"/>
                  <a:pt x="7254698" y="12094315"/>
                  <a:pt x="7259881" y="12099537"/>
                </a:cubicBezTo>
                <a:cubicBezTo>
                  <a:pt x="7263463" y="12103158"/>
                  <a:pt x="7267998" y="12103501"/>
                  <a:pt x="7272419" y="12102587"/>
                </a:cubicBezTo>
                <a:cubicBezTo>
                  <a:pt x="7265940" y="12107122"/>
                  <a:pt x="7264035" y="12116385"/>
                  <a:pt x="7268494" y="12122979"/>
                </a:cubicBezTo>
                <a:cubicBezTo>
                  <a:pt x="7272267" y="12128582"/>
                  <a:pt x="7279660" y="12130565"/>
                  <a:pt x="7285834" y="12128278"/>
                </a:cubicBezTo>
                <a:cubicBezTo>
                  <a:pt x="7285415" y="12129345"/>
                  <a:pt x="7284652" y="12130260"/>
                  <a:pt x="7284424" y="12131442"/>
                </a:cubicBezTo>
                <a:cubicBezTo>
                  <a:pt x="7282937" y="12132661"/>
                  <a:pt x="7281680" y="12134072"/>
                  <a:pt x="7281070" y="12135672"/>
                </a:cubicBezTo>
                <a:cubicBezTo>
                  <a:pt x="7280575" y="12137045"/>
                  <a:pt x="7280308" y="12138341"/>
                  <a:pt x="7279889" y="12139637"/>
                </a:cubicBezTo>
                <a:cubicBezTo>
                  <a:pt x="7271847" y="12137273"/>
                  <a:pt x="7260910" y="12141085"/>
                  <a:pt x="7258928" y="12151911"/>
                </a:cubicBezTo>
                <a:cubicBezTo>
                  <a:pt x="7256261" y="12166243"/>
                  <a:pt x="7272991" y="12170285"/>
                  <a:pt x="7282480" y="12163079"/>
                </a:cubicBezTo>
                <a:cubicBezTo>
                  <a:pt x="7283280" y="12169026"/>
                  <a:pt x="7286786" y="12174211"/>
                  <a:pt x="7293303" y="12175582"/>
                </a:cubicBezTo>
                <a:cubicBezTo>
                  <a:pt x="7297229" y="12176421"/>
                  <a:pt x="7301840" y="12175239"/>
                  <a:pt x="7305308" y="12172724"/>
                </a:cubicBezTo>
                <a:cubicBezTo>
                  <a:pt x="7305956" y="12172914"/>
                  <a:pt x="7306680" y="12172914"/>
                  <a:pt x="7307365" y="12173029"/>
                </a:cubicBezTo>
                <a:cubicBezTo>
                  <a:pt x="7305041" y="12189190"/>
                  <a:pt x="7302678" y="12205353"/>
                  <a:pt x="7299820" y="12221477"/>
                </a:cubicBezTo>
                <a:lnTo>
                  <a:pt x="7297419" y="12222582"/>
                </a:lnTo>
                <a:cubicBezTo>
                  <a:pt x="7290368" y="12225822"/>
                  <a:pt x="7286291" y="12233560"/>
                  <a:pt x="7289187" y="12241145"/>
                </a:cubicBezTo>
                <a:cubicBezTo>
                  <a:pt x="7289492" y="12241946"/>
                  <a:pt x="7290140" y="12242556"/>
                  <a:pt x="7290598" y="12243280"/>
                </a:cubicBezTo>
                <a:cubicBezTo>
                  <a:pt x="7289035" y="12242023"/>
                  <a:pt x="7287243" y="12241070"/>
                  <a:pt x="7285185" y="12240688"/>
                </a:cubicBezTo>
                <a:lnTo>
                  <a:pt x="7278745" y="12239506"/>
                </a:lnTo>
                <a:cubicBezTo>
                  <a:pt x="7273638" y="12238554"/>
                  <a:pt x="7268722" y="12240269"/>
                  <a:pt x="7265140" y="12243548"/>
                </a:cubicBezTo>
                <a:cubicBezTo>
                  <a:pt x="7261253" y="12238096"/>
                  <a:pt x="7253440" y="12235428"/>
                  <a:pt x="7247381" y="12238668"/>
                </a:cubicBezTo>
                <a:cubicBezTo>
                  <a:pt x="7241436" y="12241870"/>
                  <a:pt x="7238578" y="12248236"/>
                  <a:pt x="7239873" y="12254601"/>
                </a:cubicBezTo>
                <a:lnTo>
                  <a:pt x="7238692" y="12260891"/>
                </a:lnTo>
                <a:cubicBezTo>
                  <a:pt x="7237244" y="12268743"/>
                  <a:pt x="7244332" y="12276329"/>
                  <a:pt x="7251802" y="12277129"/>
                </a:cubicBezTo>
                <a:cubicBezTo>
                  <a:pt x="7259347" y="12277929"/>
                  <a:pt x="7264987" y="12273012"/>
                  <a:pt x="7267198" y="12266380"/>
                </a:cubicBezTo>
                <a:cubicBezTo>
                  <a:pt x="7267236" y="12266342"/>
                  <a:pt x="7267236" y="12266304"/>
                  <a:pt x="7267274" y="12266265"/>
                </a:cubicBezTo>
                <a:cubicBezTo>
                  <a:pt x="7268494" y="12267066"/>
                  <a:pt x="7269751" y="12267829"/>
                  <a:pt x="7271276" y="12268095"/>
                </a:cubicBezTo>
                <a:lnTo>
                  <a:pt x="7277716" y="12269315"/>
                </a:lnTo>
                <a:cubicBezTo>
                  <a:pt x="7282823" y="12270268"/>
                  <a:pt x="7287815" y="12268743"/>
                  <a:pt x="7291398" y="12265465"/>
                </a:cubicBezTo>
                <a:cubicBezTo>
                  <a:pt x="7289111" y="12276633"/>
                  <a:pt x="7286596" y="12287726"/>
                  <a:pt x="7284042" y="12298857"/>
                </a:cubicBezTo>
                <a:cubicBezTo>
                  <a:pt x="7281794" y="12295388"/>
                  <a:pt x="7278250" y="12292834"/>
                  <a:pt x="7273677" y="12291996"/>
                </a:cubicBezTo>
                <a:lnTo>
                  <a:pt x="7267236" y="12290775"/>
                </a:lnTo>
                <a:cubicBezTo>
                  <a:pt x="7259614" y="12289365"/>
                  <a:pt x="7251382" y="12296074"/>
                  <a:pt x="7250811" y="12303660"/>
                </a:cubicBezTo>
                <a:cubicBezTo>
                  <a:pt x="7250163" y="12312083"/>
                  <a:pt x="7255574" y="12318602"/>
                  <a:pt x="7263692" y="12320089"/>
                </a:cubicBezTo>
                <a:lnTo>
                  <a:pt x="7267579" y="12320812"/>
                </a:lnTo>
                <a:lnTo>
                  <a:pt x="7263692" y="12322604"/>
                </a:lnTo>
                <a:cubicBezTo>
                  <a:pt x="7256870" y="12325768"/>
                  <a:pt x="7254698" y="12336250"/>
                  <a:pt x="7258661" y="12342274"/>
                </a:cubicBezTo>
                <a:cubicBezTo>
                  <a:pt x="7261977" y="12347343"/>
                  <a:pt x="7266969" y="12348562"/>
                  <a:pt x="7272152" y="12348105"/>
                </a:cubicBezTo>
                <a:cubicBezTo>
                  <a:pt x="7266398" y="12369680"/>
                  <a:pt x="7260224" y="12391140"/>
                  <a:pt x="7253517" y="12412334"/>
                </a:cubicBezTo>
                <a:cubicBezTo>
                  <a:pt x="7245323" y="12415955"/>
                  <a:pt x="7237167" y="12422893"/>
                  <a:pt x="7234995" y="12431393"/>
                </a:cubicBezTo>
                <a:cubicBezTo>
                  <a:pt x="7231870" y="12430554"/>
                  <a:pt x="7228669" y="12431165"/>
                  <a:pt x="7225620" y="12432384"/>
                </a:cubicBezTo>
                <a:cubicBezTo>
                  <a:pt x="7221924" y="12428763"/>
                  <a:pt x="7216436" y="12427315"/>
                  <a:pt x="7211101" y="12428726"/>
                </a:cubicBezTo>
                <a:lnTo>
                  <a:pt x="7202373" y="12431050"/>
                </a:lnTo>
                <a:cubicBezTo>
                  <a:pt x="7197686" y="12432270"/>
                  <a:pt x="7194599" y="12436387"/>
                  <a:pt x="7193341" y="12440961"/>
                </a:cubicBezTo>
                <a:cubicBezTo>
                  <a:pt x="7191321" y="12439436"/>
                  <a:pt x="7189035" y="12438712"/>
                  <a:pt x="7186634" y="12438522"/>
                </a:cubicBezTo>
                <a:cubicBezTo>
                  <a:pt x="7186672" y="12432041"/>
                  <a:pt x="7182975" y="12425866"/>
                  <a:pt x="7174553" y="12425409"/>
                </a:cubicBezTo>
                <a:cubicBezTo>
                  <a:pt x="7164683" y="12424875"/>
                  <a:pt x="7153517" y="12422588"/>
                  <a:pt x="7144142" y="12426744"/>
                </a:cubicBezTo>
                <a:cubicBezTo>
                  <a:pt x="7142884" y="12427276"/>
                  <a:pt x="7141779" y="12427963"/>
                  <a:pt x="7140712" y="12428649"/>
                </a:cubicBezTo>
                <a:lnTo>
                  <a:pt x="7136672" y="12429717"/>
                </a:lnTo>
                <a:cubicBezTo>
                  <a:pt x="7129164" y="12431698"/>
                  <a:pt x="7125239" y="12440847"/>
                  <a:pt x="7127564" y="12447860"/>
                </a:cubicBezTo>
                <a:cubicBezTo>
                  <a:pt x="7127754" y="12448433"/>
                  <a:pt x="7128021" y="12448928"/>
                  <a:pt x="7128250" y="12449461"/>
                </a:cubicBezTo>
                <a:cubicBezTo>
                  <a:pt x="7127869" y="12451520"/>
                  <a:pt x="7127488" y="12453578"/>
                  <a:pt x="7127297" y="12455713"/>
                </a:cubicBezTo>
                <a:cubicBezTo>
                  <a:pt x="7127030" y="12458343"/>
                  <a:pt x="7127678" y="12461088"/>
                  <a:pt x="7128821" y="12463603"/>
                </a:cubicBezTo>
                <a:cubicBezTo>
                  <a:pt x="7128326" y="12465471"/>
                  <a:pt x="7128097" y="12467301"/>
                  <a:pt x="7128517" y="12469016"/>
                </a:cubicBezTo>
                <a:cubicBezTo>
                  <a:pt x="7130041" y="12474734"/>
                  <a:pt x="7131642" y="12479727"/>
                  <a:pt x="7135986" y="12483958"/>
                </a:cubicBezTo>
                <a:cubicBezTo>
                  <a:pt x="7137892" y="12485826"/>
                  <a:pt x="7139492" y="12486970"/>
                  <a:pt x="7141969" y="12488152"/>
                </a:cubicBezTo>
                <a:cubicBezTo>
                  <a:pt x="7131946" y="12485445"/>
                  <a:pt x="7118951" y="12496424"/>
                  <a:pt x="7124782" y="12509078"/>
                </a:cubicBezTo>
                <a:cubicBezTo>
                  <a:pt x="7125392" y="12510450"/>
                  <a:pt x="7126306" y="12511289"/>
                  <a:pt x="7127107" y="12512242"/>
                </a:cubicBezTo>
                <a:cubicBezTo>
                  <a:pt x="7116360" y="12515215"/>
                  <a:pt x="7109881" y="12530387"/>
                  <a:pt x="7122000" y="12537438"/>
                </a:cubicBezTo>
                <a:cubicBezTo>
                  <a:pt x="7136939" y="12546168"/>
                  <a:pt x="7151992" y="12525927"/>
                  <a:pt x="7140445" y="12515711"/>
                </a:cubicBezTo>
                <a:cubicBezTo>
                  <a:pt x="7148067" y="12513157"/>
                  <a:pt x="7154355" y="12504771"/>
                  <a:pt x="7149973" y="12495279"/>
                </a:cubicBezTo>
                <a:cubicBezTo>
                  <a:pt x="7149553" y="12494403"/>
                  <a:pt x="7148943" y="12493946"/>
                  <a:pt x="7148448" y="12493221"/>
                </a:cubicBezTo>
                <a:cubicBezTo>
                  <a:pt x="7152183" y="12495699"/>
                  <a:pt x="7156680" y="12496728"/>
                  <a:pt x="7161406" y="12494746"/>
                </a:cubicBezTo>
                <a:cubicBezTo>
                  <a:pt x="7165102" y="12493183"/>
                  <a:pt x="7168189" y="12489562"/>
                  <a:pt x="7169599" y="12485483"/>
                </a:cubicBezTo>
                <a:cubicBezTo>
                  <a:pt x="7171314" y="12484912"/>
                  <a:pt x="7172838" y="12484035"/>
                  <a:pt x="7174553" y="12483005"/>
                </a:cubicBezTo>
                <a:cubicBezTo>
                  <a:pt x="7175163" y="12482701"/>
                  <a:pt x="7175773" y="12482434"/>
                  <a:pt x="7176382" y="12482167"/>
                </a:cubicBezTo>
                <a:cubicBezTo>
                  <a:pt x="7178936" y="12481443"/>
                  <a:pt x="7181451" y="12480414"/>
                  <a:pt x="7184004" y="12479689"/>
                </a:cubicBezTo>
                <a:cubicBezTo>
                  <a:pt x="7191550" y="12477554"/>
                  <a:pt x="7193532" y="12470350"/>
                  <a:pt x="7191931" y="12463794"/>
                </a:cubicBezTo>
                <a:cubicBezTo>
                  <a:pt x="7194980" y="12462002"/>
                  <a:pt x="7197304" y="12459295"/>
                  <a:pt x="7198334" y="12455903"/>
                </a:cubicBezTo>
                <a:cubicBezTo>
                  <a:pt x="7201954" y="12458534"/>
                  <a:pt x="7206642" y="12459601"/>
                  <a:pt x="7211253" y="12458381"/>
                </a:cubicBezTo>
                <a:cubicBezTo>
                  <a:pt x="7214149" y="12457619"/>
                  <a:pt x="7217084" y="12456819"/>
                  <a:pt x="7219980" y="12456056"/>
                </a:cubicBezTo>
                <a:cubicBezTo>
                  <a:pt x="7220361" y="12455980"/>
                  <a:pt x="7220628" y="12455637"/>
                  <a:pt x="7221009" y="12455485"/>
                </a:cubicBezTo>
                <a:cubicBezTo>
                  <a:pt x="7226040" y="12460097"/>
                  <a:pt x="7233280" y="12459601"/>
                  <a:pt x="7238501" y="12456056"/>
                </a:cubicBezTo>
                <a:cubicBezTo>
                  <a:pt x="7232632" y="12472637"/>
                  <a:pt x="7226421" y="12488952"/>
                  <a:pt x="7219980" y="12505190"/>
                </a:cubicBezTo>
                <a:cubicBezTo>
                  <a:pt x="7218913" y="12504123"/>
                  <a:pt x="7218075" y="12502903"/>
                  <a:pt x="7216817" y="12501989"/>
                </a:cubicBezTo>
                <a:cubicBezTo>
                  <a:pt x="7214683" y="12500425"/>
                  <a:pt x="7212168" y="12499548"/>
                  <a:pt x="7209652" y="12498977"/>
                </a:cubicBezTo>
                <a:cubicBezTo>
                  <a:pt x="7207061" y="12498024"/>
                  <a:pt x="7204431" y="12497072"/>
                  <a:pt x="7201840" y="12496118"/>
                </a:cubicBezTo>
                <a:cubicBezTo>
                  <a:pt x="7194561" y="12493450"/>
                  <a:pt x="7186101" y="12497720"/>
                  <a:pt x="7183547" y="12504924"/>
                </a:cubicBezTo>
                <a:cubicBezTo>
                  <a:pt x="7180956" y="12512357"/>
                  <a:pt x="7185071" y="12520514"/>
                  <a:pt x="7192351" y="12523182"/>
                </a:cubicBezTo>
                <a:cubicBezTo>
                  <a:pt x="7193494" y="12523601"/>
                  <a:pt x="7194637" y="12524021"/>
                  <a:pt x="7195743" y="12524440"/>
                </a:cubicBezTo>
                <a:cubicBezTo>
                  <a:pt x="7195513" y="12524745"/>
                  <a:pt x="7195133" y="12524936"/>
                  <a:pt x="7194942" y="12525279"/>
                </a:cubicBezTo>
                <a:lnTo>
                  <a:pt x="7191741" y="12530805"/>
                </a:lnTo>
                <a:cubicBezTo>
                  <a:pt x="7187815" y="12537514"/>
                  <a:pt x="7188882" y="12546206"/>
                  <a:pt x="7195628" y="12550742"/>
                </a:cubicBezTo>
                <a:cubicBezTo>
                  <a:pt x="7196962" y="12551656"/>
                  <a:pt x="7198524" y="12552190"/>
                  <a:pt x="7200163" y="12552571"/>
                </a:cubicBezTo>
                <a:cubicBezTo>
                  <a:pt x="7196733" y="12560271"/>
                  <a:pt x="7193151" y="12567857"/>
                  <a:pt x="7189569" y="12575480"/>
                </a:cubicBezTo>
                <a:cubicBezTo>
                  <a:pt x="7188578" y="12573498"/>
                  <a:pt x="7187205" y="12571706"/>
                  <a:pt x="7184995" y="12570449"/>
                </a:cubicBezTo>
                <a:lnTo>
                  <a:pt x="7184729" y="12570296"/>
                </a:lnTo>
                <a:cubicBezTo>
                  <a:pt x="7187168" y="12566103"/>
                  <a:pt x="7187396" y="12560996"/>
                  <a:pt x="7185110" y="12556040"/>
                </a:cubicBezTo>
                <a:lnTo>
                  <a:pt x="7182442" y="12550246"/>
                </a:lnTo>
                <a:cubicBezTo>
                  <a:pt x="7179279" y="12543422"/>
                  <a:pt x="7169027" y="12541021"/>
                  <a:pt x="7162854" y="12544909"/>
                </a:cubicBezTo>
                <a:cubicBezTo>
                  <a:pt x="7155803" y="12549369"/>
                  <a:pt x="7154126" y="12557184"/>
                  <a:pt x="7157518" y="12564502"/>
                </a:cubicBezTo>
                <a:lnTo>
                  <a:pt x="7160186" y="12570296"/>
                </a:lnTo>
                <a:cubicBezTo>
                  <a:pt x="7160376" y="12570715"/>
                  <a:pt x="7160834" y="12570983"/>
                  <a:pt x="7161063" y="12571363"/>
                </a:cubicBezTo>
                <a:cubicBezTo>
                  <a:pt x="7160719" y="12571821"/>
                  <a:pt x="7160224" y="12572164"/>
                  <a:pt x="7159919" y="12572697"/>
                </a:cubicBezTo>
                <a:cubicBezTo>
                  <a:pt x="7157899" y="12576738"/>
                  <a:pt x="7158166" y="12580969"/>
                  <a:pt x="7159690" y="12584857"/>
                </a:cubicBezTo>
                <a:cubicBezTo>
                  <a:pt x="7159690" y="12587792"/>
                  <a:pt x="7160300" y="12590765"/>
                  <a:pt x="7162244" y="12593320"/>
                </a:cubicBezTo>
                <a:cubicBezTo>
                  <a:pt x="7162434" y="12593548"/>
                  <a:pt x="7162625" y="12593815"/>
                  <a:pt x="7162777" y="12594043"/>
                </a:cubicBezTo>
                <a:cubicBezTo>
                  <a:pt x="7162815" y="12596446"/>
                  <a:pt x="7163578" y="12598694"/>
                  <a:pt x="7164759" y="12600753"/>
                </a:cubicBezTo>
                <a:cubicBezTo>
                  <a:pt x="7159995" y="12601438"/>
                  <a:pt x="7155193" y="12602049"/>
                  <a:pt x="7150430" y="12602734"/>
                </a:cubicBezTo>
                <a:lnTo>
                  <a:pt x="7149477" y="12600638"/>
                </a:lnTo>
                <a:cubicBezTo>
                  <a:pt x="7146238" y="12593586"/>
                  <a:pt x="7136177" y="12591719"/>
                  <a:pt x="7129888" y="12595302"/>
                </a:cubicBezTo>
                <a:cubicBezTo>
                  <a:pt x="7125430" y="12597855"/>
                  <a:pt x="7123524" y="12602049"/>
                  <a:pt x="7123257" y="12606546"/>
                </a:cubicBezTo>
                <a:cubicBezTo>
                  <a:pt x="7121580" y="12606775"/>
                  <a:pt x="7119904" y="12607003"/>
                  <a:pt x="7118227" y="12607233"/>
                </a:cubicBezTo>
                <a:cubicBezTo>
                  <a:pt x="7120742" y="12603154"/>
                  <a:pt x="7121657" y="12598008"/>
                  <a:pt x="7119446" y="12593739"/>
                </a:cubicBezTo>
                <a:cubicBezTo>
                  <a:pt x="7115750" y="12586648"/>
                  <a:pt x="7107785" y="12583638"/>
                  <a:pt x="7100391" y="12586764"/>
                </a:cubicBezTo>
                <a:cubicBezTo>
                  <a:pt x="7100163" y="12586839"/>
                  <a:pt x="7100049" y="12586878"/>
                  <a:pt x="7099896" y="12586954"/>
                </a:cubicBezTo>
                <a:cubicBezTo>
                  <a:pt x="7099820" y="12586954"/>
                  <a:pt x="7099782" y="12586954"/>
                  <a:pt x="7099706" y="12586954"/>
                </a:cubicBezTo>
                <a:cubicBezTo>
                  <a:pt x="7099630" y="12586954"/>
                  <a:pt x="7099630" y="12586954"/>
                  <a:pt x="7099515" y="12586916"/>
                </a:cubicBezTo>
                <a:cubicBezTo>
                  <a:pt x="7098639" y="12586611"/>
                  <a:pt x="7097762" y="12586191"/>
                  <a:pt x="7096924" y="12585772"/>
                </a:cubicBezTo>
                <a:cubicBezTo>
                  <a:pt x="7089950" y="12582379"/>
                  <a:pt x="7080994" y="12587869"/>
                  <a:pt x="7078631" y="12594539"/>
                </a:cubicBezTo>
                <a:cubicBezTo>
                  <a:pt x="7076230" y="12601363"/>
                  <a:pt x="7079355" y="12607233"/>
                  <a:pt x="7084615" y="12610968"/>
                </a:cubicBezTo>
                <a:cubicBezTo>
                  <a:pt x="7083318" y="12611120"/>
                  <a:pt x="7082213" y="12611768"/>
                  <a:pt x="7081108" y="12612379"/>
                </a:cubicBezTo>
                <a:cubicBezTo>
                  <a:pt x="7072838" y="12613522"/>
                  <a:pt x="7064569" y="12614704"/>
                  <a:pt x="7056299" y="12615809"/>
                </a:cubicBezTo>
                <a:cubicBezTo>
                  <a:pt x="7055003" y="12615809"/>
                  <a:pt x="7053669" y="12615428"/>
                  <a:pt x="7052412" y="12616000"/>
                </a:cubicBezTo>
                <a:lnTo>
                  <a:pt x="7051345" y="12616496"/>
                </a:lnTo>
                <a:cubicBezTo>
                  <a:pt x="7030498" y="12619278"/>
                  <a:pt x="7009652" y="12621984"/>
                  <a:pt x="6988806" y="12624577"/>
                </a:cubicBezTo>
                <a:cubicBezTo>
                  <a:pt x="6987930" y="12620345"/>
                  <a:pt x="6985338" y="12616496"/>
                  <a:pt x="6981299" y="12614132"/>
                </a:cubicBezTo>
                <a:lnTo>
                  <a:pt x="6975773" y="12610931"/>
                </a:lnTo>
                <a:cubicBezTo>
                  <a:pt x="6969065" y="12607042"/>
                  <a:pt x="6959805" y="12611006"/>
                  <a:pt x="6956604" y="12617601"/>
                </a:cubicBezTo>
                <a:cubicBezTo>
                  <a:pt x="6954813" y="12621336"/>
                  <a:pt x="6954927" y="12625110"/>
                  <a:pt x="6956223" y="12628503"/>
                </a:cubicBezTo>
                <a:cubicBezTo>
                  <a:pt x="6904431" y="12634830"/>
                  <a:pt x="6852564" y="12640700"/>
                  <a:pt x="6800659" y="12646151"/>
                </a:cubicBezTo>
                <a:cubicBezTo>
                  <a:pt x="6802602" y="12641386"/>
                  <a:pt x="6802564" y="12636126"/>
                  <a:pt x="6799020" y="12631666"/>
                </a:cubicBezTo>
                <a:cubicBezTo>
                  <a:pt x="6793418" y="12624577"/>
                  <a:pt x="6785872" y="12616839"/>
                  <a:pt x="6776497" y="12615619"/>
                </a:cubicBezTo>
                <a:cubicBezTo>
                  <a:pt x="6775354" y="12615161"/>
                  <a:pt x="6774211" y="12614818"/>
                  <a:pt x="6772991" y="12614589"/>
                </a:cubicBezTo>
                <a:cubicBezTo>
                  <a:pt x="6767084" y="12613484"/>
                  <a:pt x="6761139" y="12615733"/>
                  <a:pt x="6757823" y="12620956"/>
                </a:cubicBezTo>
                <a:cubicBezTo>
                  <a:pt x="6754508" y="12626139"/>
                  <a:pt x="6755651" y="12631018"/>
                  <a:pt x="6757481" y="12636355"/>
                </a:cubicBezTo>
                <a:cubicBezTo>
                  <a:pt x="6756070" y="12632162"/>
                  <a:pt x="6757518" y="12636851"/>
                  <a:pt x="6757709" y="12637727"/>
                </a:cubicBezTo>
                <a:cubicBezTo>
                  <a:pt x="6757975" y="12638833"/>
                  <a:pt x="6758128" y="12640015"/>
                  <a:pt x="6758357" y="12641120"/>
                </a:cubicBezTo>
                <a:cubicBezTo>
                  <a:pt x="6758395" y="12641311"/>
                  <a:pt x="6758395" y="12641386"/>
                  <a:pt x="6758395" y="12641539"/>
                </a:cubicBezTo>
                <a:cubicBezTo>
                  <a:pt x="6758395" y="12641920"/>
                  <a:pt x="6758395" y="12642302"/>
                  <a:pt x="6758395" y="12642682"/>
                </a:cubicBezTo>
                <a:cubicBezTo>
                  <a:pt x="6757023" y="12645122"/>
                  <a:pt x="6756871" y="12647905"/>
                  <a:pt x="6757175" y="12650649"/>
                </a:cubicBezTo>
                <a:cubicBezTo>
                  <a:pt x="6742160" y="12652175"/>
                  <a:pt x="6727183" y="12653851"/>
                  <a:pt x="6712168" y="12655300"/>
                </a:cubicBezTo>
                <a:lnTo>
                  <a:pt x="6711672" y="12654194"/>
                </a:lnTo>
                <a:cubicBezTo>
                  <a:pt x="6708433" y="12647142"/>
                  <a:pt x="6698334" y="12645312"/>
                  <a:pt x="6692046" y="12648934"/>
                </a:cubicBezTo>
                <a:cubicBezTo>
                  <a:pt x="6688388" y="12651031"/>
                  <a:pt x="6686330" y="12654232"/>
                  <a:pt x="6685529" y="12657777"/>
                </a:cubicBezTo>
                <a:cubicBezTo>
                  <a:pt x="6676535" y="12658616"/>
                  <a:pt x="6667503" y="12659340"/>
                  <a:pt x="6658510" y="12660141"/>
                </a:cubicBezTo>
                <a:cubicBezTo>
                  <a:pt x="6652907" y="12645617"/>
                  <a:pt x="6628936" y="12646075"/>
                  <a:pt x="6629851" y="12662657"/>
                </a:cubicBezTo>
                <a:cubicBezTo>
                  <a:pt x="6594752" y="12665744"/>
                  <a:pt x="6559615" y="12668831"/>
                  <a:pt x="6524477" y="12671576"/>
                </a:cubicBezTo>
                <a:cubicBezTo>
                  <a:pt x="6521695" y="12667726"/>
                  <a:pt x="6516779" y="12665325"/>
                  <a:pt x="6511978" y="12665249"/>
                </a:cubicBezTo>
                <a:cubicBezTo>
                  <a:pt x="6504584" y="12663114"/>
                  <a:pt x="6496009" y="12666430"/>
                  <a:pt x="6493189" y="12673825"/>
                </a:cubicBezTo>
                <a:close/>
                <a:moveTo>
                  <a:pt x="6533624" y="12558671"/>
                </a:moveTo>
                <a:cubicBezTo>
                  <a:pt x="6537206" y="12551237"/>
                  <a:pt x="6534081" y="12542622"/>
                  <a:pt x="6526802" y="12539001"/>
                </a:cubicBezTo>
                <a:cubicBezTo>
                  <a:pt x="6521810" y="12536523"/>
                  <a:pt x="6515979" y="12536561"/>
                  <a:pt x="6510529" y="12536218"/>
                </a:cubicBezTo>
                <a:cubicBezTo>
                  <a:pt x="6509844" y="12536181"/>
                  <a:pt x="6509195" y="12536447"/>
                  <a:pt x="6508510" y="12536523"/>
                </a:cubicBezTo>
                <a:cubicBezTo>
                  <a:pt x="6508433" y="12534808"/>
                  <a:pt x="6508128" y="12533055"/>
                  <a:pt x="6507366" y="12531416"/>
                </a:cubicBezTo>
                <a:cubicBezTo>
                  <a:pt x="6504203" y="12524363"/>
                  <a:pt x="6495438" y="12521009"/>
                  <a:pt x="6488349" y="12524249"/>
                </a:cubicBezTo>
                <a:lnTo>
                  <a:pt x="6476764" y="12529586"/>
                </a:lnTo>
                <a:cubicBezTo>
                  <a:pt x="6474173" y="12530805"/>
                  <a:pt x="6472305" y="12532864"/>
                  <a:pt x="6470857" y="12535190"/>
                </a:cubicBezTo>
                <a:cubicBezTo>
                  <a:pt x="6467008" y="12536714"/>
                  <a:pt x="6463540" y="12539191"/>
                  <a:pt x="6461863" y="12542965"/>
                </a:cubicBezTo>
                <a:lnTo>
                  <a:pt x="6459653" y="12541250"/>
                </a:lnTo>
                <a:cubicBezTo>
                  <a:pt x="6453251" y="12536257"/>
                  <a:pt x="6444485" y="12535227"/>
                  <a:pt x="6438349" y="12541517"/>
                </a:cubicBezTo>
                <a:cubicBezTo>
                  <a:pt x="6433166" y="12546854"/>
                  <a:pt x="6432176" y="12557755"/>
                  <a:pt x="6438616" y="12562825"/>
                </a:cubicBezTo>
                <a:lnTo>
                  <a:pt x="6446047" y="12568657"/>
                </a:lnTo>
                <a:cubicBezTo>
                  <a:pt x="6447001" y="12569419"/>
                  <a:pt x="6448068" y="12569839"/>
                  <a:pt x="6449096" y="12570410"/>
                </a:cubicBezTo>
                <a:cubicBezTo>
                  <a:pt x="6447915" y="12570335"/>
                  <a:pt x="6446771" y="12570105"/>
                  <a:pt x="6445514" y="12570258"/>
                </a:cubicBezTo>
                <a:lnTo>
                  <a:pt x="6438883" y="12571058"/>
                </a:lnTo>
                <a:cubicBezTo>
                  <a:pt x="6431032" y="12572011"/>
                  <a:pt x="6425164" y="12581198"/>
                  <a:pt x="6426993" y="12588707"/>
                </a:cubicBezTo>
                <a:cubicBezTo>
                  <a:pt x="6429013" y="12597093"/>
                  <a:pt x="6436254" y="12601629"/>
                  <a:pt x="6444637" y="12600600"/>
                </a:cubicBezTo>
                <a:lnTo>
                  <a:pt x="6451269" y="12599799"/>
                </a:lnTo>
                <a:cubicBezTo>
                  <a:pt x="6459119" y="12598847"/>
                  <a:pt x="6464988" y="12589660"/>
                  <a:pt x="6463159" y="12582151"/>
                </a:cubicBezTo>
                <a:cubicBezTo>
                  <a:pt x="6462168" y="12577996"/>
                  <a:pt x="6459882" y="12574795"/>
                  <a:pt x="6456794" y="12572736"/>
                </a:cubicBezTo>
                <a:cubicBezTo>
                  <a:pt x="6460568" y="12572850"/>
                  <a:pt x="6464302" y="12571515"/>
                  <a:pt x="6467351" y="12568390"/>
                </a:cubicBezTo>
                <a:cubicBezTo>
                  <a:pt x="6468799" y="12566904"/>
                  <a:pt x="6469828" y="12565036"/>
                  <a:pt x="6470552" y="12562977"/>
                </a:cubicBezTo>
                <a:cubicBezTo>
                  <a:pt x="6472534" y="12563740"/>
                  <a:pt x="6474706" y="12564083"/>
                  <a:pt x="6476993" y="12563816"/>
                </a:cubicBezTo>
                <a:lnTo>
                  <a:pt x="6483624" y="12563015"/>
                </a:lnTo>
                <a:cubicBezTo>
                  <a:pt x="6489073" y="12562367"/>
                  <a:pt x="6493914" y="12558594"/>
                  <a:pt x="6496086" y="12553638"/>
                </a:cubicBezTo>
                <a:cubicBezTo>
                  <a:pt x="6497534" y="12559546"/>
                  <a:pt x="6501879" y="12564502"/>
                  <a:pt x="6508357" y="12564884"/>
                </a:cubicBezTo>
                <a:cubicBezTo>
                  <a:pt x="6508662" y="12564884"/>
                  <a:pt x="6508929" y="12564922"/>
                  <a:pt x="6509234" y="12564922"/>
                </a:cubicBezTo>
                <a:cubicBezTo>
                  <a:pt x="6512396" y="12567589"/>
                  <a:pt x="6516475" y="12569000"/>
                  <a:pt x="6520667" y="12567742"/>
                </a:cubicBezTo>
                <a:cubicBezTo>
                  <a:pt x="6526116" y="12566103"/>
                  <a:pt x="6530994" y="12564083"/>
                  <a:pt x="6533624" y="12558671"/>
                </a:cubicBezTo>
                <a:close/>
                <a:moveTo>
                  <a:pt x="6324820" y="12503208"/>
                </a:moveTo>
                <a:cubicBezTo>
                  <a:pt x="6324173" y="12504161"/>
                  <a:pt x="6323410" y="12505076"/>
                  <a:pt x="6323029" y="12506220"/>
                </a:cubicBezTo>
                <a:cubicBezTo>
                  <a:pt x="6320438" y="12513653"/>
                  <a:pt x="6324554" y="12521848"/>
                  <a:pt x="6331833" y="12524517"/>
                </a:cubicBezTo>
                <a:cubicBezTo>
                  <a:pt x="6334653" y="12525545"/>
                  <a:pt x="6337473" y="12526613"/>
                  <a:pt x="6340293" y="12527642"/>
                </a:cubicBezTo>
                <a:cubicBezTo>
                  <a:pt x="6347572" y="12530310"/>
                  <a:pt x="6356071" y="12526041"/>
                  <a:pt x="6358586" y="12518837"/>
                </a:cubicBezTo>
                <a:cubicBezTo>
                  <a:pt x="6358662" y="12518570"/>
                  <a:pt x="6358624" y="12518303"/>
                  <a:pt x="6358700" y="12518036"/>
                </a:cubicBezTo>
                <a:cubicBezTo>
                  <a:pt x="6360872" y="12520209"/>
                  <a:pt x="6363654" y="12521543"/>
                  <a:pt x="6366665" y="12522001"/>
                </a:cubicBezTo>
                <a:lnTo>
                  <a:pt x="6368495" y="12523449"/>
                </a:lnTo>
                <a:cubicBezTo>
                  <a:pt x="6374897" y="12528443"/>
                  <a:pt x="6383738" y="12529282"/>
                  <a:pt x="6389798" y="12522992"/>
                </a:cubicBezTo>
                <a:cubicBezTo>
                  <a:pt x="6390293" y="12522458"/>
                  <a:pt x="6390560" y="12521696"/>
                  <a:pt x="6390979" y="12521085"/>
                </a:cubicBezTo>
                <a:cubicBezTo>
                  <a:pt x="6390751" y="12523449"/>
                  <a:pt x="6390941" y="12525927"/>
                  <a:pt x="6392160" y="12528557"/>
                </a:cubicBezTo>
                <a:cubicBezTo>
                  <a:pt x="6399935" y="12545367"/>
                  <a:pt x="6425049" y="12531453"/>
                  <a:pt x="6417351" y="12514758"/>
                </a:cubicBezTo>
                <a:cubicBezTo>
                  <a:pt x="6412130" y="12503475"/>
                  <a:pt x="6399249" y="12506181"/>
                  <a:pt x="6393570" y="12514186"/>
                </a:cubicBezTo>
                <a:cubicBezTo>
                  <a:pt x="6394180" y="12509498"/>
                  <a:pt x="6393113" y="12504656"/>
                  <a:pt x="6389341" y="12501721"/>
                </a:cubicBezTo>
                <a:lnTo>
                  <a:pt x="6381909" y="12495890"/>
                </a:lnTo>
                <a:cubicBezTo>
                  <a:pt x="6376230" y="12491430"/>
                  <a:pt x="6368685" y="12490591"/>
                  <a:pt x="6362816" y="12494822"/>
                </a:cubicBezTo>
                <a:cubicBezTo>
                  <a:pt x="6358967" y="12496576"/>
                  <a:pt x="6356566" y="12500273"/>
                  <a:pt x="6355613" y="12504847"/>
                </a:cubicBezTo>
                <a:cubicBezTo>
                  <a:pt x="6354013" y="12503056"/>
                  <a:pt x="6352183" y="12501455"/>
                  <a:pt x="6349782" y="12500578"/>
                </a:cubicBezTo>
                <a:lnTo>
                  <a:pt x="6347420" y="12499702"/>
                </a:lnTo>
                <a:cubicBezTo>
                  <a:pt x="6349744" y="12496995"/>
                  <a:pt x="6351383" y="12493678"/>
                  <a:pt x="6350812" y="12489066"/>
                </a:cubicBezTo>
                <a:cubicBezTo>
                  <a:pt x="6349897" y="12481480"/>
                  <a:pt x="6344638" y="12477554"/>
                  <a:pt x="6338807" y="12476640"/>
                </a:cubicBezTo>
                <a:lnTo>
                  <a:pt x="6336977" y="12475192"/>
                </a:lnTo>
                <a:cubicBezTo>
                  <a:pt x="6330575" y="12470198"/>
                  <a:pt x="6321734" y="12469359"/>
                  <a:pt x="6315674" y="12475649"/>
                </a:cubicBezTo>
                <a:cubicBezTo>
                  <a:pt x="6310491" y="12481061"/>
                  <a:pt x="6309691" y="12491887"/>
                  <a:pt x="6316132" y="12496956"/>
                </a:cubicBezTo>
                <a:lnTo>
                  <a:pt x="6323563" y="12502789"/>
                </a:lnTo>
                <a:cubicBezTo>
                  <a:pt x="6323944" y="12503017"/>
                  <a:pt x="6324440" y="12502942"/>
                  <a:pt x="6324820" y="12503208"/>
                </a:cubicBezTo>
                <a:close/>
                <a:moveTo>
                  <a:pt x="6372153" y="12350355"/>
                </a:moveTo>
                <a:cubicBezTo>
                  <a:pt x="6365140" y="12348182"/>
                  <a:pt x="6357519" y="12349935"/>
                  <a:pt x="6353974" y="12357025"/>
                </a:cubicBezTo>
                <a:cubicBezTo>
                  <a:pt x="6353098" y="12358778"/>
                  <a:pt x="6352679" y="12360799"/>
                  <a:pt x="6352641" y="12362895"/>
                </a:cubicBezTo>
                <a:cubicBezTo>
                  <a:pt x="6350621" y="12362781"/>
                  <a:pt x="6348525" y="12363086"/>
                  <a:pt x="6346543" y="12364038"/>
                </a:cubicBezTo>
                <a:lnTo>
                  <a:pt x="6340750" y="12366707"/>
                </a:lnTo>
                <a:cubicBezTo>
                  <a:pt x="6333967" y="12369871"/>
                  <a:pt x="6329699" y="12378371"/>
                  <a:pt x="6333128" y="12385537"/>
                </a:cubicBezTo>
                <a:cubicBezTo>
                  <a:pt x="6335339" y="12390226"/>
                  <a:pt x="6339950" y="12393427"/>
                  <a:pt x="6344942" y="12394038"/>
                </a:cubicBezTo>
                <a:cubicBezTo>
                  <a:pt x="6343837" y="12396325"/>
                  <a:pt x="6343151" y="12398878"/>
                  <a:pt x="6343532" y="12402043"/>
                </a:cubicBezTo>
                <a:cubicBezTo>
                  <a:pt x="6345857" y="12421331"/>
                  <a:pt x="6375773" y="12417671"/>
                  <a:pt x="6373448" y="12398421"/>
                </a:cubicBezTo>
                <a:cubicBezTo>
                  <a:pt x="6372610" y="12391445"/>
                  <a:pt x="6368075" y="12387557"/>
                  <a:pt x="6362854" y="12386223"/>
                </a:cubicBezTo>
                <a:cubicBezTo>
                  <a:pt x="6364721" y="12383975"/>
                  <a:pt x="6366131" y="12381383"/>
                  <a:pt x="6366437" y="12378448"/>
                </a:cubicBezTo>
                <a:lnTo>
                  <a:pt x="6368952" y="12379362"/>
                </a:lnTo>
                <a:cubicBezTo>
                  <a:pt x="6376230" y="12382031"/>
                  <a:pt x="6384462" y="12380353"/>
                  <a:pt x="6388197" y="12372920"/>
                </a:cubicBezTo>
                <a:cubicBezTo>
                  <a:pt x="6390369" y="12368537"/>
                  <a:pt x="6389798" y="12362476"/>
                  <a:pt x="6386939" y="12358169"/>
                </a:cubicBezTo>
                <a:cubicBezTo>
                  <a:pt x="6386978" y="12358169"/>
                  <a:pt x="6387054" y="12358169"/>
                  <a:pt x="6387092" y="12358169"/>
                </a:cubicBezTo>
                <a:lnTo>
                  <a:pt x="6400392" y="12356568"/>
                </a:lnTo>
                <a:cubicBezTo>
                  <a:pt x="6408472" y="12355577"/>
                  <a:pt x="6414569" y="12348029"/>
                  <a:pt x="6413655" y="12339871"/>
                </a:cubicBezTo>
                <a:cubicBezTo>
                  <a:pt x="6412740" y="12331828"/>
                  <a:pt x="6405080" y="12325615"/>
                  <a:pt x="6397000" y="12326607"/>
                </a:cubicBezTo>
                <a:lnTo>
                  <a:pt x="6383738" y="12328207"/>
                </a:lnTo>
                <a:cubicBezTo>
                  <a:pt x="6375659" y="12329198"/>
                  <a:pt x="6369562" y="12336746"/>
                  <a:pt x="6370476" y="12344904"/>
                </a:cubicBezTo>
                <a:cubicBezTo>
                  <a:pt x="6370590" y="12346848"/>
                  <a:pt x="6371238" y="12348677"/>
                  <a:pt x="6372153" y="12350355"/>
                </a:cubicBezTo>
                <a:close/>
                <a:moveTo>
                  <a:pt x="6443799" y="12315590"/>
                </a:moveTo>
                <a:cubicBezTo>
                  <a:pt x="6443799" y="12315172"/>
                  <a:pt x="6444104" y="12314867"/>
                  <a:pt x="6444028" y="12314447"/>
                </a:cubicBezTo>
                <a:lnTo>
                  <a:pt x="6443228" y="12307814"/>
                </a:lnTo>
                <a:cubicBezTo>
                  <a:pt x="6442275" y="12299962"/>
                  <a:pt x="6432900" y="12294206"/>
                  <a:pt x="6425468" y="12296074"/>
                </a:cubicBezTo>
                <a:cubicBezTo>
                  <a:pt x="6417008" y="12298209"/>
                  <a:pt x="6412740" y="12305451"/>
                  <a:pt x="6413731" y="12313837"/>
                </a:cubicBezTo>
                <a:lnTo>
                  <a:pt x="6414531" y="12320469"/>
                </a:lnTo>
                <a:cubicBezTo>
                  <a:pt x="6414950" y="12323976"/>
                  <a:pt x="6417237" y="12326950"/>
                  <a:pt x="6420095" y="12329161"/>
                </a:cubicBezTo>
                <a:cubicBezTo>
                  <a:pt x="6420324" y="12330037"/>
                  <a:pt x="6420362" y="12330953"/>
                  <a:pt x="6420743" y="12331791"/>
                </a:cubicBezTo>
                <a:lnTo>
                  <a:pt x="6423411" y="12337584"/>
                </a:lnTo>
                <a:cubicBezTo>
                  <a:pt x="6426650" y="12344636"/>
                  <a:pt x="6435758" y="12347534"/>
                  <a:pt x="6442618" y="12344179"/>
                </a:cubicBezTo>
                <a:cubicBezTo>
                  <a:pt x="6449744" y="12340710"/>
                  <a:pt x="6452450" y="12332019"/>
                  <a:pt x="6449211" y="12324967"/>
                </a:cubicBezTo>
                <a:lnTo>
                  <a:pt x="6446543" y="12319173"/>
                </a:lnTo>
                <a:cubicBezTo>
                  <a:pt x="6445895" y="12317802"/>
                  <a:pt x="6444866" y="12316658"/>
                  <a:pt x="6443799" y="12315590"/>
                </a:cubicBezTo>
                <a:close/>
                <a:moveTo>
                  <a:pt x="6512130" y="12377646"/>
                </a:moveTo>
                <a:lnTo>
                  <a:pt x="6503670" y="12374521"/>
                </a:lnTo>
                <a:cubicBezTo>
                  <a:pt x="6497191" y="12372158"/>
                  <a:pt x="6490103" y="12373606"/>
                  <a:pt x="6486025" y="12379133"/>
                </a:cubicBezTo>
                <a:cubicBezTo>
                  <a:pt x="6482023" y="12382831"/>
                  <a:pt x="6480003" y="12388510"/>
                  <a:pt x="6482976" y="12394914"/>
                </a:cubicBezTo>
                <a:cubicBezTo>
                  <a:pt x="6486025" y="12401547"/>
                  <a:pt x="6491932" y="12403568"/>
                  <a:pt x="6497496" y="12402691"/>
                </a:cubicBezTo>
                <a:lnTo>
                  <a:pt x="6499592" y="12403452"/>
                </a:lnTo>
                <a:cubicBezTo>
                  <a:pt x="6506871" y="12406121"/>
                  <a:pt x="6515141" y="12404291"/>
                  <a:pt x="6518761" y="12396821"/>
                </a:cubicBezTo>
                <a:cubicBezTo>
                  <a:pt x="6521886" y="12390417"/>
                  <a:pt x="6519447" y="12380353"/>
                  <a:pt x="6512130" y="12377646"/>
                </a:cubicBezTo>
                <a:close/>
                <a:moveTo>
                  <a:pt x="6513769" y="12428153"/>
                </a:moveTo>
                <a:cubicBezTo>
                  <a:pt x="6506642" y="12431622"/>
                  <a:pt x="6503898" y="12440313"/>
                  <a:pt x="6507176" y="12447365"/>
                </a:cubicBezTo>
                <a:lnTo>
                  <a:pt x="6509844" y="12453159"/>
                </a:lnTo>
                <a:cubicBezTo>
                  <a:pt x="6513083" y="12460211"/>
                  <a:pt x="6522191" y="12463108"/>
                  <a:pt x="6529051" y="12459754"/>
                </a:cubicBezTo>
                <a:cubicBezTo>
                  <a:pt x="6536177" y="12456285"/>
                  <a:pt x="6538883" y="12447594"/>
                  <a:pt x="6535643" y="12440542"/>
                </a:cubicBezTo>
                <a:lnTo>
                  <a:pt x="6532976" y="12434748"/>
                </a:lnTo>
                <a:cubicBezTo>
                  <a:pt x="6529736" y="12427735"/>
                  <a:pt x="6520628" y="12424799"/>
                  <a:pt x="6513769" y="12428153"/>
                </a:cubicBezTo>
                <a:close/>
                <a:moveTo>
                  <a:pt x="6512739" y="12346923"/>
                </a:moveTo>
                <a:cubicBezTo>
                  <a:pt x="6519790" y="12343683"/>
                  <a:pt x="6523906" y="12335984"/>
                  <a:pt x="6521047" y="12328398"/>
                </a:cubicBezTo>
                <a:cubicBezTo>
                  <a:pt x="6518418" y="12321537"/>
                  <a:pt x="6509577" y="12316848"/>
                  <a:pt x="6502526" y="12320089"/>
                </a:cubicBezTo>
                <a:lnTo>
                  <a:pt x="6490941" y="12325463"/>
                </a:lnTo>
                <a:cubicBezTo>
                  <a:pt x="6483891" y="12328703"/>
                  <a:pt x="6479737" y="12336402"/>
                  <a:pt x="6482633" y="12343988"/>
                </a:cubicBezTo>
                <a:cubicBezTo>
                  <a:pt x="6485263" y="12350850"/>
                  <a:pt x="6494104" y="12355538"/>
                  <a:pt x="6501154" y="12352299"/>
                </a:cubicBezTo>
                <a:lnTo>
                  <a:pt x="6512739" y="12346923"/>
                </a:lnTo>
                <a:close/>
                <a:moveTo>
                  <a:pt x="6481223" y="12438636"/>
                </a:moveTo>
                <a:cubicBezTo>
                  <a:pt x="6472763" y="12440809"/>
                  <a:pt x="6468570" y="12448090"/>
                  <a:pt x="6469600" y="12456476"/>
                </a:cubicBezTo>
                <a:lnTo>
                  <a:pt x="6470400" y="12463108"/>
                </a:lnTo>
                <a:cubicBezTo>
                  <a:pt x="6470628" y="12464899"/>
                  <a:pt x="6471391" y="12466576"/>
                  <a:pt x="6472382" y="12468063"/>
                </a:cubicBezTo>
                <a:cubicBezTo>
                  <a:pt x="6466512" y="12470618"/>
                  <a:pt x="6461901" y="12475954"/>
                  <a:pt x="6463121" y="12482930"/>
                </a:cubicBezTo>
                <a:cubicBezTo>
                  <a:pt x="6463387" y="12484340"/>
                  <a:pt x="6463997" y="12485712"/>
                  <a:pt x="6464683" y="12487084"/>
                </a:cubicBezTo>
                <a:cubicBezTo>
                  <a:pt x="6461596" y="12488190"/>
                  <a:pt x="6458891" y="12490248"/>
                  <a:pt x="6457176" y="12493678"/>
                </a:cubicBezTo>
                <a:cubicBezTo>
                  <a:pt x="6454012" y="12500044"/>
                  <a:pt x="6456299" y="12510260"/>
                  <a:pt x="6463616" y="12512928"/>
                </a:cubicBezTo>
                <a:lnTo>
                  <a:pt x="6472076" y="12516054"/>
                </a:lnTo>
                <a:cubicBezTo>
                  <a:pt x="6479317" y="12518723"/>
                  <a:pt x="6487588" y="12517083"/>
                  <a:pt x="6491322" y="12509612"/>
                </a:cubicBezTo>
                <a:cubicBezTo>
                  <a:pt x="6492504" y="12507211"/>
                  <a:pt x="6492694" y="12504276"/>
                  <a:pt x="6492351" y="12501378"/>
                </a:cubicBezTo>
                <a:cubicBezTo>
                  <a:pt x="6496048" y="12501912"/>
                  <a:pt x="6499935" y="12501073"/>
                  <a:pt x="6503060" y="12498634"/>
                </a:cubicBezTo>
                <a:cubicBezTo>
                  <a:pt x="6509081" y="12493946"/>
                  <a:pt x="6510491" y="12484530"/>
                  <a:pt x="6505613" y="12478508"/>
                </a:cubicBezTo>
                <a:cubicBezTo>
                  <a:pt x="6502679" y="12474887"/>
                  <a:pt x="6499020" y="12472104"/>
                  <a:pt x="6495133" y="12469931"/>
                </a:cubicBezTo>
                <a:cubicBezTo>
                  <a:pt x="6498411" y="12466538"/>
                  <a:pt x="6500506" y="12462232"/>
                  <a:pt x="6499858" y="12456933"/>
                </a:cubicBezTo>
                <a:lnTo>
                  <a:pt x="6499058" y="12450300"/>
                </a:lnTo>
                <a:cubicBezTo>
                  <a:pt x="6498105" y="12442409"/>
                  <a:pt x="6488655" y="12436730"/>
                  <a:pt x="6481223" y="12438636"/>
                </a:cubicBezTo>
                <a:close/>
                <a:moveTo>
                  <a:pt x="6473792" y="12428383"/>
                </a:moveTo>
                <a:cubicBezTo>
                  <a:pt x="6471162" y="12421520"/>
                  <a:pt x="6462320" y="12416832"/>
                  <a:pt x="6455270" y="12420072"/>
                </a:cubicBezTo>
                <a:lnTo>
                  <a:pt x="6443685" y="12425446"/>
                </a:lnTo>
                <a:cubicBezTo>
                  <a:pt x="6436635" y="12428687"/>
                  <a:pt x="6432480" y="12436387"/>
                  <a:pt x="6435377" y="12443973"/>
                </a:cubicBezTo>
                <a:cubicBezTo>
                  <a:pt x="6438006" y="12450834"/>
                  <a:pt x="6446848" y="12455522"/>
                  <a:pt x="6453898" y="12452282"/>
                </a:cubicBezTo>
                <a:lnTo>
                  <a:pt x="6465484" y="12446908"/>
                </a:lnTo>
                <a:cubicBezTo>
                  <a:pt x="6472534" y="12443705"/>
                  <a:pt x="6476688" y="12436006"/>
                  <a:pt x="6473792" y="12428383"/>
                </a:cubicBezTo>
                <a:close/>
                <a:moveTo>
                  <a:pt x="6473449" y="12377457"/>
                </a:moveTo>
                <a:cubicBezTo>
                  <a:pt x="6470400" y="12370824"/>
                  <a:pt x="6464493" y="12368803"/>
                  <a:pt x="6458928" y="12369680"/>
                </a:cubicBezTo>
                <a:lnTo>
                  <a:pt x="6456871" y="12368918"/>
                </a:lnTo>
                <a:cubicBezTo>
                  <a:pt x="6449592" y="12366250"/>
                  <a:pt x="6441322" y="12368080"/>
                  <a:pt x="6437702" y="12375550"/>
                </a:cubicBezTo>
                <a:cubicBezTo>
                  <a:pt x="6434538" y="12381992"/>
                  <a:pt x="6437015" y="12392056"/>
                  <a:pt x="6444333" y="12394723"/>
                </a:cubicBezTo>
                <a:lnTo>
                  <a:pt x="6452793" y="12397849"/>
                </a:lnTo>
                <a:cubicBezTo>
                  <a:pt x="6459272" y="12400213"/>
                  <a:pt x="6466360" y="12398764"/>
                  <a:pt x="6470438" y="12393199"/>
                </a:cubicBezTo>
                <a:cubicBezTo>
                  <a:pt x="6474401" y="12389540"/>
                  <a:pt x="6476421" y="12383861"/>
                  <a:pt x="6473449" y="12377457"/>
                </a:cubicBezTo>
                <a:close/>
                <a:moveTo>
                  <a:pt x="6395361" y="12397735"/>
                </a:moveTo>
                <a:cubicBezTo>
                  <a:pt x="6388159" y="12401852"/>
                  <a:pt x="6386787" y="12410276"/>
                  <a:pt x="6390026" y="12417328"/>
                </a:cubicBezTo>
                <a:lnTo>
                  <a:pt x="6392694" y="12423122"/>
                </a:lnTo>
                <a:cubicBezTo>
                  <a:pt x="6395933" y="12430174"/>
                  <a:pt x="6405956" y="12432041"/>
                  <a:pt x="6412282" y="12428458"/>
                </a:cubicBezTo>
                <a:cubicBezTo>
                  <a:pt x="6419485" y="12424341"/>
                  <a:pt x="6420895" y="12415917"/>
                  <a:pt x="6417618" y="12408865"/>
                </a:cubicBezTo>
                <a:lnTo>
                  <a:pt x="6414950" y="12403072"/>
                </a:lnTo>
                <a:cubicBezTo>
                  <a:pt x="6411673" y="12396058"/>
                  <a:pt x="6401688" y="12394152"/>
                  <a:pt x="6395361" y="12397735"/>
                </a:cubicBezTo>
                <a:close/>
                <a:moveTo>
                  <a:pt x="6398258" y="12441113"/>
                </a:moveTo>
                <a:lnTo>
                  <a:pt x="6384958" y="12442714"/>
                </a:lnTo>
                <a:cubicBezTo>
                  <a:pt x="6381070" y="12443172"/>
                  <a:pt x="6377603" y="12444964"/>
                  <a:pt x="6375011" y="12447517"/>
                </a:cubicBezTo>
                <a:cubicBezTo>
                  <a:pt x="6370857" y="12445878"/>
                  <a:pt x="6365979" y="12445803"/>
                  <a:pt x="6362397" y="12448090"/>
                </a:cubicBezTo>
                <a:cubicBezTo>
                  <a:pt x="6355347" y="12452550"/>
                  <a:pt x="6353670" y="12460363"/>
                  <a:pt x="6357062" y="12467682"/>
                </a:cubicBezTo>
                <a:lnTo>
                  <a:pt x="6359729" y="12473476"/>
                </a:lnTo>
                <a:cubicBezTo>
                  <a:pt x="6362892" y="12480337"/>
                  <a:pt x="6373144" y="12482739"/>
                  <a:pt x="6379318" y="12478813"/>
                </a:cubicBezTo>
                <a:cubicBezTo>
                  <a:pt x="6381871" y="12477211"/>
                  <a:pt x="6382938" y="12474810"/>
                  <a:pt x="6384081" y="12472485"/>
                </a:cubicBezTo>
                <a:cubicBezTo>
                  <a:pt x="6384920" y="12472561"/>
                  <a:pt x="6385682" y="12472905"/>
                  <a:pt x="6386520" y="12472789"/>
                </a:cubicBezTo>
                <a:lnTo>
                  <a:pt x="6399783" y="12471189"/>
                </a:lnTo>
                <a:cubicBezTo>
                  <a:pt x="6407862" y="12470198"/>
                  <a:pt x="6414455" y="12463871"/>
                  <a:pt x="6414035" y="12455369"/>
                </a:cubicBezTo>
                <a:cubicBezTo>
                  <a:pt x="6413692" y="12447670"/>
                  <a:pt x="6406375" y="12440122"/>
                  <a:pt x="6398258" y="12441113"/>
                </a:cubicBezTo>
                <a:close/>
                <a:moveTo>
                  <a:pt x="6346505" y="12330800"/>
                </a:moveTo>
                <a:cubicBezTo>
                  <a:pt x="6338768" y="12314065"/>
                  <a:pt x="6312587" y="12325806"/>
                  <a:pt x="6320324" y="12342617"/>
                </a:cubicBezTo>
                <a:cubicBezTo>
                  <a:pt x="6328060" y="12359350"/>
                  <a:pt x="6354241" y="12347609"/>
                  <a:pt x="6346505" y="12330800"/>
                </a:cubicBezTo>
                <a:close/>
                <a:moveTo>
                  <a:pt x="6356909" y="12277281"/>
                </a:moveTo>
                <a:cubicBezTo>
                  <a:pt x="6353746" y="12270459"/>
                  <a:pt x="6345438" y="12266113"/>
                  <a:pt x="6338159" y="12269468"/>
                </a:cubicBezTo>
                <a:lnTo>
                  <a:pt x="6326574" y="12274804"/>
                </a:lnTo>
                <a:cubicBezTo>
                  <a:pt x="6319752" y="12277968"/>
                  <a:pt x="6315408" y="12286354"/>
                  <a:pt x="6318761" y="12293558"/>
                </a:cubicBezTo>
                <a:cubicBezTo>
                  <a:pt x="6321925" y="12300382"/>
                  <a:pt x="6330232" y="12304727"/>
                  <a:pt x="6337511" y="12301373"/>
                </a:cubicBezTo>
                <a:lnTo>
                  <a:pt x="6349097" y="12295997"/>
                </a:lnTo>
                <a:cubicBezTo>
                  <a:pt x="6355918" y="12292872"/>
                  <a:pt x="6360263" y="12284524"/>
                  <a:pt x="6356909" y="12277281"/>
                </a:cubicBezTo>
                <a:close/>
                <a:moveTo>
                  <a:pt x="6312893" y="12426514"/>
                </a:moveTo>
                <a:lnTo>
                  <a:pt x="6313693" y="12433147"/>
                </a:lnTo>
                <a:cubicBezTo>
                  <a:pt x="6314684" y="12441227"/>
                  <a:pt x="6322839" y="12447022"/>
                  <a:pt x="6330766" y="12445917"/>
                </a:cubicBezTo>
                <a:cubicBezTo>
                  <a:pt x="6338959" y="12444735"/>
                  <a:pt x="6344485" y="12436958"/>
                  <a:pt x="6343494" y="12428840"/>
                </a:cubicBezTo>
                <a:lnTo>
                  <a:pt x="6342694" y="12422207"/>
                </a:lnTo>
                <a:cubicBezTo>
                  <a:pt x="6341703" y="12414164"/>
                  <a:pt x="6333548" y="12408332"/>
                  <a:pt x="6325621" y="12409476"/>
                </a:cubicBezTo>
                <a:cubicBezTo>
                  <a:pt x="6317427" y="12410619"/>
                  <a:pt x="6311902" y="12418395"/>
                  <a:pt x="6312893" y="12426514"/>
                </a:cubicBezTo>
                <a:close/>
                <a:moveTo>
                  <a:pt x="6419905" y="12509002"/>
                </a:moveTo>
                <a:lnTo>
                  <a:pt x="6423830" y="12508507"/>
                </a:lnTo>
                <a:cubicBezTo>
                  <a:pt x="6427298" y="12513042"/>
                  <a:pt x="6433738" y="12515520"/>
                  <a:pt x="6439188" y="12514377"/>
                </a:cubicBezTo>
                <a:cubicBezTo>
                  <a:pt x="6447725" y="12512585"/>
                  <a:pt x="6451802" y="12504619"/>
                  <a:pt x="6450811" y="12496538"/>
                </a:cubicBezTo>
                <a:lnTo>
                  <a:pt x="6450011" y="12489905"/>
                </a:lnTo>
                <a:cubicBezTo>
                  <a:pt x="6449020" y="12481823"/>
                  <a:pt x="6439645" y="12476715"/>
                  <a:pt x="6432176" y="12478279"/>
                </a:cubicBezTo>
                <a:cubicBezTo>
                  <a:pt x="6430918" y="12478545"/>
                  <a:pt x="6429927" y="12479193"/>
                  <a:pt x="6428860" y="12479727"/>
                </a:cubicBezTo>
                <a:cubicBezTo>
                  <a:pt x="6426421" y="12478850"/>
                  <a:pt x="6423754" y="12478317"/>
                  <a:pt x="6420857" y="12478660"/>
                </a:cubicBezTo>
                <a:lnTo>
                  <a:pt x="6414226" y="12479461"/>
                </a:lnTo>
                <a:cubicBezTo>
                  <a:pt x="6406375" y="12480414"/>
                  <a:pt x="6400507" y="12489600"/>
                  <a:pt x="6402336" y="12497109"/>
                </a:cubicBezTo>
                <a:cubicBezTo>
                  <a:pt x="6404279" y="12505533"/>
                  <a:pt x="6411520" y="12510032"/>
                  <a:pt x="6419905" y="12509002"/>
                </a:cubicBezTo>
                <a:close/>
                <a:moveTo>
                  <a:pt x="6588159" y="12629036"/>
                </a:moveTo>
                <a:lnTo>
                  <a:pt x="6587359" y="12622404"/>
                </a:lnTo>
                <a:cubicBezTo>
                  <a:pt x="6586711" y="12616991"/>
                  <a:pt x="6582252" y="12613065"/>
                  <a:pt x="6577183" y="12611388"/>
                </a:cubicBezTo>
                <a:cubicBezTo>
                  <a:pt x="6577945" y="12610511"/>
                  <a:pt x="6579165" y="12610320"/>
                  <a:pt x="6579698" y="12609176"/>
                </a:cubicBezTo>
                <a:cubicBezTo>
                  <a:pt x="6582785" y="12602659"/>
                  <a:pt x="6580194" y="12592709"/>
                  <a:pt x="6572877" y="12590042"/>
                </a:cubicBezTo>
                <a:cubicBezTo>
                  <a:pt x="6570056" y="12589012"/>
                  <a:pt x="6567237" y="12587944"/>
                  <a:pt x="6564416" y="12586916"/>
                </a:cubicBezTo>
                <a:cubicBezTo>
                  <a:pt x="6563769" y="12586687"/>
                  <a:pt x="6563159" y="12586992"/>
                  <a:pt x="6562511" y="12586839"/>
                </a:cubicBezTo>
                <a:cubicBezTo>
                  <a:pt x="6562473" y="12586039"/>
                  <a:pt x="6562702" y="12585239"/>
                  <a:pt x="6562511" y="12584477"/>
                </a:cubicBezTo>
                <a:cubicBezTo>
                  <a:pt x="6560567" y="12576091"/>
                  <a:pt x="6553326" y="12571401"/>
                  <a:pt x="6544942" y="12572431"/>
                </a:cubicBezTo>
                <a:lnTo>
                  <a:pt x="6538311" y="12573231"/>
                </a:lnTo>
                <a:cubicBezTo>
                  <a:pt x="6530499" y="12574184"/>
                  <a:pt x="6524477" y="12583218"/>
                  <a:pt x="6526269" y="12590765"/>
                </a:cubicBezTo>
                <a:cubicBezTo>
                  <a:pt x="6528212" y="12599151"/>
                  <a:pt x="6535453" y="12603840"/>
                  <a:pt x="6543837" y="12602811"/>
                </a:cubicBezTo>
                <a:lnTo>
                  <a:pt x="6544523" y="12602734"/>
                </a:lnTo>
                <a:cubicBezTo>
                  <a:pt x="6545362" y="12607157"/>
                  <a:pt x="6547800" y="12611273"/>
                  <a:pt x="6552107" y="12612836"/>
                </a:cubicBezTo>
                <a:lnTo>
                  <a:pt x="6560567" y="12615962"/>
                </a:lnTo>
                <a:cubicBezTo>
                  <a:pt x="6560758" y="12616000"/>
                  <a:pt x="6560948" y="12615923"/>
                  <a:pt x="6561139" y="12615962"/>
                </a:cubicBezTo>
                <a:cubicBezTo>
                  <a:pt x="6559081" y="12618706"/>
                  <a:pt x="6557938" y="12622175"/>
                  <a:pt x="6557899" y="12625834"/>
                </a:cubicBezTo>
                <a:cubicBezTo>
                  <a:pt x="6556451" y="12625453"/>
                  <a:pt x="6555004" y="12625073"/>
                  <a:pt x="6553441" y="12625262"/>
                </a:cubicBezTo>
                <a:lnTo>
                  <a:pt x="6546809" y="12626062"/>
                </a:lnTo>
                <a:cubicBezTo>
                  <a:pt x="6538731" y="12627054"/>
                  <a:pt x="6532100" y="12633305"/>
                  <a:pt x="6532518" y="12641843"/>
                </a:cubicBezTo>
                <a:cubicBezTo>
                  <a:pt x="6532900" y="12649506"/>
                  <a:pt x="6540179" y="12657129"/>
                  <a:pt x="6548296" y="12656138"/>
                </a:cubicBezTo>
                <a:lnTo>
                  <a:pt x="6554927" y="12655337"/>
                </a:lnTo>
                <a:cubicBezTo>
                  <a:pt x="6560910" y="12654614"/>
                  <a:pt x="6566055" y="12650993"/>
                  <a:pt x="6568189" y="12645694"/>
                </a:cubicBezTo>
                <a:cubicBezTo>
                  <a:pt x="6570857" y="12646685"/>
                  <a:pt x="6573677" y="12647256"/>
                  <a:pt x="6576345" y="12646723"/>
                </a:cubicBezTo>
                <a:cubicBezTo>
                  <a:pt x="6584843" y="12645084"/>
                  <a:pt x="6589150" y="12637155"/>
                  <a:pt x="6588159" y="12629036"/>
                </a:cubicBezTo>
                <a:close/>
                <a:moveTo>
                  <a:pt x="6562015" y="12503132"/>
                </a:moveTo>
                <a:cubicBezTo>
                  <a:pt x="6562397" y="12503399"/>
                  <a:pt x="6562435" y="12503399"/>
                  <a:pt x="6562663" y="12503551"/>
                </a:cubicBezTo>
                <a:cubicBezTo>
                  <a:pt x="6562778" y="12503665"/>
                  <a:pt x="6562778" y="12503703"/>
                  <a:pt x="6562854" y="12503780"/>
                </a:cubicBezTo>
                <a:cubicBezTo>
                  <a:pt x="6562854" y="12503780"/>
                  <a:pt x="6562854" y="12503780"/>
                  <a:pt x="6562854" y="12503780"/>
                </a:cubicBezTo>
                <a:cubicBezTo>
                  <a:pt x="6563121" y="12504695"/>
                  <a:pt x="6563273" y="12505610"/>
                  <a:pt x="6563388" y="12506563"/>
                </a:cubicBezTo>
                <a:cubicBezTo>
                  <a:pt x="6564607" y="12514606"/>
                  <a:pt x="6574630" y="12519141"/>
                  <a:pt x="6581833" y="12517197"/>
                </a:cubicBezTo>
                <a:cubicBezTo>
                  <a:pt x="6590407" y="12514872"/>
                  <a:pt x="6593685" y="12506829"/>
                  <a:pt x="6592465" y="12498748"/>
                </a:cubicBezTo>
                <a:cubicBezTo>
                  <a:pt x="6591055" y="12489486"/>
                  <a:pt x="6585110" y="12482129"/>
                  <a:pt x="6577336" y="12477249"/>
                </a:cubicBezTo>
                <a:cubicBezTo>
                  <a:pt x="6570666" y="12473057"/>
                  <a:pt x="6560453" y="12475496"/>
                  <a:pt x="6556718" y="12482548"/>
                </a:cubicBezTo>
                <a:cubicBezTo>
                  <a:pt x="6552793" y="12489866"/>
                  <a:pt x="6554889" y="12498634"/>
                  <a:pt x="6562015" y="12503132"/>
                </a:cubicBezTo>
                <a:close/>
                <a:moveTo>
                  <a:pt x="6613692" y="12596369"/>
                </a:moveTo>
                <a:cubicBezTo>
                  <a:pt x="6620514" y="12593205"/>
                  <a:pt x="6623487" y="12583447"/>
                  <a:pt x="6619714" y="12577005"/>
                </a:cubicBezTo>
                <a:cubicBezTo>
                  <a:pt x="6617656" y="12573460"/>
                  <a:pt x="6614569" y="12571097"/>
                  <a:pt x="6611101" y="12570067"/>
                </a:cubicBezTo>
                <a:cubicBezTo>
                  <a:pt x="6608090" y="12567057"/>
                  <a:pt x="6604089" y="12565188"/>
                  <a:pt x="6599592" y="12565798"/>
                </a:cubicBezTo>
                <a:cubicBezTo>
                  <a:pt x="6591741" y="12566827"/>
                  <a:pt x="6584881" y="12573727"/>
                  <a:pt x="6585910" y="12582113"/>
                </a:cubicBezTo>
                <a:lnTo>
                  <a:pt x="6586711" y="12588746"/>
                </a:lnTo>
                <a:cubicBezTo>
                  <a:pt x="6587663" y="12596560"/>
                  <a:pt x="6594752" y="12603536"/>
                  <a:pt x="6603022" y="12602429"/>
                </a:cubicBezTo>
                <a:cubicBezTo>
                  <a:pt x="6607176" y="12601897"/>
                  <a:pt x="6610949" y="12599647"/>
                  <a:pt x="6613540" y="12596484"/>
                </a:cubicBezTo>
                <a:lnTo>
                  <a:pt x="6613692" y="12596369"/>
                </a:lnTo>
                <a:close/>
                <a:moveTo>
                  <a:pt x="6612473" y="12197043"/>
                </a:moveTo>
                <a:cubicBezTo>
                  <a:pt x="6611558" y="12197043"/>
                  <a:pt x="6610720" y="12196928"/>
                  <a:pt x="6609882" y="12196853"/>
                </a:cubicBezTo>
                <a:cubicBezTo>
                  <a:pt x="6609843" y="12196814"/>
                  <a:pt x="6609843" y="12196814"/>
                  <a:pt x="6609805" y="12196776"/>
                </a:cubicBezTo>
                <a:cubicBezTo>
                  <a:pt x="6609767" y="12196700"/>
                  <a:pt x="6609691" y="12196623"/>
                  <a:pt x="6609652" y="12196548"/>
                </a:cubicBezTo>
                <a:cubicBezTo>
                  <a:pt x="6609615" y="12196433"/>
                  <a:pt x="6609462" y="12196052"/>
                  <a:pt x="6609081" y="12195366"/>
                </a:cubicBezTo>
                <a:cubicBezTo>
                  <a:pt x="6605803" y="12188314"/>
                  <a:pt x="6597382" y="12184807"/>
                  <a:pt x="6590178" y="12187971"/>
                </a:cubicBezTo>
                <a:cubicBezTo>
                  <a:pt x="6583167" y="12191058"/>
                  <a:pt x="6579508" y="12199826"/>
                  <a:pt x="6582785" y="12206878"/>
                </a:cubicBezTo>
                <a:cubicBezTo>
                  <a:pt x="6587702" y="12217474"/>
                  <a:pt x="6597076" y="12225441"/>
                  <a:pt x="6609157" y="12225555"/>
                </a:cubicBezTo>
                <a:cubicBezTo>
                  <a:pt x="6616665" y="12225632"/>
                  <a:pt x="6624477" y="12221286"/>
                  <a:pt x="6625087" y="12212938"/>
                </a:cubicBezTo>
                <a:cubicBezTo>
                  <a:pt x="6625582" y="12205887"/>
                  <a:pt x="6620514" y="12197119"/>
                  <a:pt x="6612473" y="12197043"/>
                </a:cubicBezTo>
                <a:close/>
                <a:moveTo>
                  <a:pt x="6616208" y="12075294"/>
                </a:moveTo>
                <a:cubicBezTo>
                  <a:pt x="6617617" y="12082917"/>
                  <a:pt x="6626955" y="12087186"/>
                  <a:pt x="6633929" y="12085204"/>
                </a:cubicBezTo>
                <a:cubicBezTo>
                  <a:pt x="6641970" y="12082955"/>
                  <a:pt x="6645286" y="12075141"/>
                  <a:pt x="6643837" y="12067479"/>
                </a:cubicBezTo>
                <a:lnTo>
                  <a:pt x="6642656" y="12061189"/>
                </a:lnTo>
                <a:cubicBezTo>
                  <a:pt x="6641207" y="12053566"/>
                  <a:pt x="6631909" y="12049297"/>
                  <a:pt x="6624935" y="12051279"/>
                </a:cubicBezTo>
                <a:cubicBezTo>
                  <a:pt x="6616932" y="12053566"/>
                  <a:pt x="6613578" y="12061380"/>
                  <a:pt x="6615026" y="12069004"/>
                </a:cubicBezTo>
                <a:lnTo>
                  <a:pt x="6616208" y="12075294"/>
                </a:lnTo>
                <a:close/>
                <a:moveTo>
                  <a:pt x="6609919" y="12441609"/>
                </a:moveTo>
                <a:cubicBezTo>
                  <a:pt x="6617656" y="12458343"/>
                  <a:pt x="6643837" y="12446603"/>
                  <a:pt x="6636101" y="12429792"/>
                </a:cubicBezTo>
                <a:cubicBezTo>
                  <a:pt x="6628365" y="12413020"/>
                  <a:pt x="6602145" y="12424799"/>
                  <a:pt x="6609919" y="12441609"/>
                </a:cubicBezTo>
                <a:close/>
                <a:moveTo>
                  <a:pt x="6607290" y="12476335"/>
                </a:moveTo>
                <a:cubicBezTo>
                  <a:pt x="6600468" y="12479499"/>
                  <a:pt x="6596124" y="12487847"/>
                  <a:pt x="6599477" y="12495089"/>
                </a:cubicBezTo>
                <a:cubicBezTo>
                  <a:pt x="6602641" y="12501912"/>
                  <a:pt x="6610949" y="12506258"/>
                  <a:pt x="6618227" y="12502903"/>
                </a:cubicBezTo>
                <a:lnTo>
                  <a:pt x="6629813" y="12497567"/>
                </a:lnTo>
                <a:cubicBezTo>
                  <a:pt x="6636596" y="12494403"/>
                  <a:pt x="6640979" y="12486017"/>
                  <a:pt x="6637587" y="12478813"/>
                </a:cubicBezTo>
                <a:cubicBezTo>
                  <a:pt x="6634424" y="12471989"/>
                  <a:pt x="6626116" y="12467644"/>
                  <a:pt x="6618837" y="12470998"/>
                </a:cubicBezTo>
                <a:lnTo>
                  <a:pt x="6607290" y="12476335"/>
                </a:lnTo>
                <a:close/>
                <a:moveTo>
                  <a:pt x="6645857" y="12598733"/>
                </a:moveTo>
                <a:lnTo>
                  <a:pt x="6643189" y="12592938"/>
                </a:lnTo>
                <a:cubicBezTo>
                  <a:pt x="6640026" y="12586116"/>
                  <a:pt x="6629813" y="12583599"/>
                  <a:pt x="6623639" y="12587487"/>
                </a:cubicBezTo>
                <a:cubicBezTo>
                  <a:pt x="6616589" y="12591909"/>
                  <a:pt x="6614835" y="12599724"/>
                  <a:pt x="6618189" y="12607042"/>
                </a:cubicBezTo>
                <a:lnTo>
                  <a:pt x="6620857" y="12612836"/>
                </a:lnTo>
                <a:cubicBezTo>
                  <a:pt x="6624020" y="12619659"/>
                  <a:pt x="6634233" y="12622175"/>
                  <a:pt x="6640407" y="12618287"/>
                </a:cubicBezTo>
                <a:cubicBezTo>
                  <a:pt x="6647458" y="12613866"/>
                  <a:pt x="6649211" y="12606013"/>
                  <a:pt x="6645857" y="12598733"/>
                </a:cubicBezTo>
                <a:close/>
                <a:moveTo>
                  <a:pt x="6679736" y="12570144"/>
                </a:moveTo>
                <a:cubicBezTo>
                  <a:pt x="6672000" y="12553410"/>
                  <a:pt x="6647496" y="12568390"/>
                  <a:pt x="6655156" y="12585009"/>
                </a:cubicBezTo>
                <a:cubicBezTo>
                  <a:pt x="6662892" y="12601743"/>
                  <a:pt x="6687397" y="12586764"/>
                  <a:pt x="6679736" y="12570144"/>
                </a:cubicBezTo>
                <a:close/>
                <a:moveTo>
                  <a:pt x="6690483" y="12502141"/>
                </a:moveTo>
                <a:lnTo>
                  <a:pt x="6687816" y="12496347"/>
                </a:lnTo>
                <a:cubicBezTo>
                  <a:pt x="6685034" y="12490286"/>
                  <a:pt x="6677259" y="12488418"/>
                  <a:pt x="6671124" y="12490248"/>
                </a:cubicBezTo>
                <a:cubicBezTo>
                  <a:pt x="6661901" y="12490514"/>
                  <a:pt x="6652679" y="12499282"/>
                  <a:pt x="6657709" y="12510184"/>
                </a:cubicBezTo>
                <a:cubicBezTo>
                  <a:pt x="6659729" y="12514606"/>
                  <a:pt x="6663083" y="12516931"/>
                  <a:pt x="6666703" y="12517807"/>
                </a:cubicBezTo>
                <a:cubicBezTo>
                  <a:pt x="6670552" y="12523715"/>
                  <a:pt x="6679584" y="12525202"/>
                  <a:pt x="6685415" y="12521771"/>
                </a:cubicBezTo>
                <a:cubicBezTo>
                  <a:pt x="6692617" y="12517541"/>
                  <a:pt x="6693761" y="12509193"/>
                  <a:pt x="6690483" y="12502141"/>
                </a:cubicBezTo>
                <a:close/>
                <a:moveTo>
                  <a:pt x="6695628" y="12315552"/>
                </a:moveTo>
                <a:cubicBezTo>
                  <a:pt x="6691627" y="12307547"/>
                  <a:pt x="6684081" y="12302630"/>
                  <a:pt x="6675621" y="12300457"/>
                </a:cubicBezTo>
                <a:cubicBezTo>
                  <a:pt x="6668342" y="12298590"/>
                  <a:pt x="6659805" y="12303812"/>
                  <a:pt x="6658433" y="12311283"/>
                </a:cubicBezTo>
                <a:cubicBezTo>
                  <a:pt x="6657023" y="12319136"/>
                  <a:pt x="6661482" y="12326454"/>
                  <a:pt x="6669257" y="12328475"/>
                </a:cubicBezTo>
                <a:cubicBezTo>
                  <a:pt x="6669676" y="12328589"/>
                  <a:pt x="6669714" y="12328589"/>
                  <a:pt x="6669942" y="12328627"/>
                </a:cubicBezTo>
                <a:cubicBezTo>
                  <a:pt x="6670057" y="12328703"/>
                  <a:pt x="6670094" y="12328703"/>
                  <a:pt x="6670209" y="12328780"/>
                </a:cubicBezTo>
                <a:lnTo>
                  <a:pt x="6670209" y="12328780"/>
                </a:lnTo>
                <a:cubicBezTo>
                  <a:pt x="6670704" y="12329541"/>
                  <a:pt x="6671124" y="12330342"/>
                  <a:pt x="6671505" y="12331142"/>
                </a:cubicBezTo>
                <a:cubicBezTo>
                  <a:pt x="6674973" y="12338080"/>
                  <a:pt x="6685377" y="12339262"/>
                  <a:pt x="6691360" y="12335374"/>
                </a:cubicBezTo>
                <a:cubicBezTo>
                  <a:pt x="6698487" y="12330800"/>
                  <a:pt x="6699096" y="12322528"/>
                  <a:pt x="6695628" y="12315552"/>
                </a:cubicBezTo>
                <a:close/>
                <a:moveTo>
                  <a:pt x="6693532" y="12402118"/>
                </a:moveTo>
                <a:cubicBezTo>
                  <a:pt x="6689302" y="12395066"/>
                  <a:pt x="6681375" y="12392932"/>
                  <a:pt x="6674058" y="12396325"/>
                </a:cubicBezTo>
                <a:lnTo>
                  <a:pt x="6668266" y="12398994"/>
                </a:lnTo>
                <a:cubicBezTo>
                  <a:pt x="6661444" y="12402157"/>
                  <a:pt x="6658662" y="12412106"/>
                  <a:pt x="6662473" y="12418472"/>
                </a:cubicBezTo>
                <a:cubicBezTo>
                  <a:pt x="6666703" y="12425485"/>
                  <a:pt x="6674630" y="12427658"/>
                  <a:pt x="6681947" y="12424266"/>
                </a:cubicBezTo>
                <a:lnTo>
                  <a:pt x="6687740" y="12421597"/>
                </a:lnTo>
                <a:cubicBezTo>
                  <a:pt x="6694561" y="12418395"/>
                  <a:pt x="6697381" y="12408485"/>
                  <a:pt x="6693532" y="12402118"/>
                </a:cubicBezTo>
                <a:close/>
                <a:moveTo>
                  <a:pt x="6729851" y="12435053"/>
                </a:moveTo>
                <a:lnTo>
                  <a:pt x="6727183" y="12429259"/>
                </a:lnTo>
                <a:cubicBezTo>
                  <a:pt x="6723944" y="12422207"/>
                  <a:pt x="6714035" y="12420149"/>
                  <a:pt x="6707633" y="12423732"/>
                </a:cubicBezTo>
                <a:cubicBezTo>
                  <a:pt x="6701192" y="12427353"/>
                  <a:pt x="6699439" y="12434482"/>
                  <a:pt x="6701497" y="12441038"/>
                </a:cubicBezTo>
                <a:cubicBezTo>
                  <a:pt x="6700049" y="12441113"/>
                  <a:pt x="6698639" y="12441190"/>
                  <a:pt x="6697267" y="12441838"/>
                </a:cubicBezTo>
                <a:lnTo>
                  <a:pt x="6691474" y="12444506"/>
                </a:lnTo>
                <a:cubicBezTo>
                  <a:pt x="6684424" y="12447746"/>
                  <a:pt x="6680232" y="12455369"/>
                  <a:pt x="6683090" y="12462994"/>
                </a:cubicBezTo>
                <a:cubicBezTo>
                  <a:pt x="6685682" y="12469855"/>
                  <a:pt x="6694523" y="12474619"/>
                  <a:pt x="6701573" y="12471341"/>
                </a:cubicBezTo>
                <a:lnTo>
                  <a:pt x="6707366" y="12468673"/>
                </a:lnTo>
                <a:cubicBezTo>
                  <a:pt x="6712587" y="12466272"/>
                  <a:pt x="6716207" y="12461468"/>
                  <a:pt x="6716588" y="12456017"/>
                </a:cubicBezTo>
                <a:cubicBezTo>
                  <a:pt x="6719294" y="12456133"/>
                  <a:pt x="6722000" y="12455865"/>
                  <a:pt x="6724287" y="12454569"/>
                </a:cubicBezTo>
                <a:cubicBezTo>
                  <a:pt x="6731527" y="12450605"/>
                  <a:pt x="6733090" y="12442143"/>
                  <a:pt x="6729851" y="12435053"/>
                </a:cubicBezTo>
                <a:close/>
                <a:moveTo>
                  <a:pt x="6691322" y="12056501"/>
                </a:moveTo>
                <a:cubicBezTo>
                  <a:pt x="6691322" y="12057683"/>
                  <a:pt x="6691169" y="12058827"/>
                  <a:pt x="6691131" y="12059970"/>
                </a:cubicBezTo>
                <a:cubicBezTo>
                  <a:pt x="6691093" y="12060161"/>
                  <a:pt x="6691093" y="12060236"/>
                  <a:pt x="6691093" y="12060389"/>
                </a:cubicBezTo>
                <a:cubicBezTo>
                  <a:pt x="6691017" y="12060770"/>
                  <a:pt x="6690903" y="12061114"/>
                  <a:pt x="6690789" y="12061495"/>
                </a:cubicBezTo>
                <a:cubicBezTo>
                  <a:pt x="6685834" y="12066717"/>
                  <a:pt x="6685987" y="12075599"/>
                  <a:pt x="6690826" y="12080782"/>
                </a:cubicBezTo>
                <a:cubicBezTo>
                  <a:pt x="6696352" y="12086690"/>
                  <a:pt x="6705194" y="12086500"/>
                  <a:pt x="6711139" y="12081469"/>
                </a:cubicBezTo>
                <a:cubicBezTo>
                  <a:pt x="6711748" y="12080935"/>
                  <a:pt x="6712168" y="12080287"/>
                  <a:pt x="6712739" y="12079715"/>
                </a:cubicBezTo>
                <a:cubicBezTo>
                  <a:pt x="6716627" y="12081964"/>
                  <a:pt x="6721619" y="12082421"/>
                  <a:pt x="6725659" y="12080668"/>
                </a:cubicBezTo>
                <a:cubicBezTo>
                  <a:pt x="6723410" y="12083108"/>
                  <a:pt x="6722229" y="12086615"/>
                  <a:pt x="6723105" y="12091150"/>
                </a:cubicBezTo>
                <a:cubicBezTo>
                  <a:pt x="6726459" y="12109104"/>
                  <a:pt x="6755156" y="12107389"/>
                  <a:pt x="6751726" y="12089245"/>
                </a:cubicBezTo>
                <a:cubicBezTo>
                  <a:pt x="6749592" y="12077772"/>
                  <a:pt x="6737092" y="12074378"/>
                  <a:pt x="6729241" y="12078114"/>
                </a:cubicBezTo>
                <a:cubicBezTo>
                  <a:pt x="6734195" y="12073730"/>
                  <a:pt x="6735719" y="12067136"/>
                  <a:pt x="6732861" y="12060770"/>
                </a:cubicBezTo>
                <a:cubicBezTo>
                  <a:pt x="6729203" y="12052537"/>
                  <a:pt x="6723753" y="12043160"/>
                  <a:pt x="6714950" y="12039653"/>
                </a:cubicBezTo>
                <a:cubicBezTo>
                  <a:pt x="6713959" y="12038929"/>
                  <a:pt x="6712930" y="12038319"/>
                  <a:pt x="6711787" y="12037785"/>
                </a:cubicBezTo>
                <a:cubicBezTo>
                  <a:pt x="6706337" y="12035269"/>
                  <a:pt x="6700011" y="12035994"/>
                  <a:pt x="6695514" y="12040225"/>
                </a:cubicBezTo>
                <a:cubicBezTo>
                  <a:pt x="6691017" y="12044455"/>
                  <a:pt x="6690979" y="12049449"/>
                  <a:pt x="6691398" y="12055091"/>
                </a:cubicBezTo>
                <a:cubicBezTo>
                  <a:pt x="6691093" y="12050707"/>
                  <a:pt x="6691360" y="12055624"/>
                  <a:pt x="6691322" y="12056501"/>
                </a:cubicBezTo>
                <a:close/>
                <a:moveTo>
                  <a:pt x="6762511" y="12204819"/>
                </a:moveTo>
                <a:cubicBezTo>
                  <a:pt x="6760033" y="12203142"/>
                  <a:pt x="6757557" y="12201427"/>
                  <a:pt x="6755080" y="12199711"/>
                </a:cubicBezTo>
                <a:cubicBezTo>
                  <a:pt x="6748677" y="12195328"/>
                  <a:pt x="6739416" y="12197387"/>
                  <a:pt x="6735186" y="12203790"/>
                </a:cubicBezTo>
                <a:cubicBezTo>
                  <a:pt x="6730842" y="12210384"/>
                  <a:pt x="6732824" y="12219304"/>
                  <a:pt x="6739264" y="12223687"/>
                </a:cubicBezTo>
                <a:cubicBezTo>
                  <a:pt x="6741741" y="12225364"/>
                  <a:pt x="6744218" y="12227080"/>
                  <a:pt x="6746695" y="12228795"/>
                </a:cubicBezTo>
                <a:cubicBezTo>
                  <a:pt x="6753098" y="12233179"/>
                  <a:pt x="6762358" y="12231120"/>
                  <a:pt x="6766589" y="12224716"/>
                </a:cubicBezTo>
                <a:cubicBezTo>
                  <a:pt x="6770933" y="12218122"/>
                  <a:pt x="6768951" y="12209203"/>
                  <a:pt x="6762511" y="12204819"/>
                </a:cubicBezTo>
                <a:close/>
                <a:moveTo>
                  <a:pt x="6767656" y="12258413"/>
                </a:moveTo>
                <a:lnTo>
                  <a:pt x="6764988" y="12252619"/>
                </a:lnTo>
                <a:cubicBezTo>
                  <a:pt x="6761749" y="12245567"/>
                  <a:pt x="6755041" y="12240727"/>
                  <a:pt x="6746962" y="12243242"/>
                </a:cubicBezTo>
                <a:cubicBezTo>
                  <a:pt x="6740293" y="12245339"/>
                  <a:pt x="6734310" y="12254182"/>
                  <a:pt x="6737587" y="12261272"/>
                </a:cubicBezTo>
                <a:lnTo>
                  <a:pt x="6740255" y="12267066"/>
                </a:lnTo>
                <a:cubicBezTo>
                  <a:pt x="6743494" y="12274118"/>
                  <a:pt x="6750164" y="12278959"/>
                  <a:pt x="6758242" y="12276443"/>
                </a:cubicBezTo>
                <a:cubicBezTo>
                  <a:pt x="6764912" y="12274346"/>
                  <a:pt x="6770895" y="12265503"/>
                  <a:pt x="6767656" y="12258413"/>
                </a:cubicBezTo>
                <a:close/>
                <a:moveTo>
                  <a:pt x="6763273" y="12150424"/>
                </a:moveTo>
                <a:cubicBezTo>
                  <a:pt x="6759881" y="12132280"/>
                  <a:pt x="6731566" y="12137159"/>
                  <a:pt x="6734995" y="12155380"/>
                </a:cubicBezTo>
                <a:cubicBezTo>
                  <a:pt x="6738387" y="12173524"/>
                  <a:pt x="6766703" y="12168644"/>
                  <a:pt x="6763273" y="12150424"/>
                </a:cubicBezTo>
                <a:close/>
                <a:moveTo>
                  <a:pt x="6743151" y="12387748"/>
                </a:moveTo>
                <a:lnTo>
                  <a:pt x="6740483" y="12381954"/>
                </a:lnTo>
                <a:cubicBezTo>
                  <a:pt x="6737320" y="12375131"/>
                  <a:pt x="6728860" y="12370862"/>
                  <a:pt x="6721695" y="12374293"/>
                </a:cubicBezTo>
                <a:cubicBezTo>
                  <a:pt x="6714874" y="12377532"/>
                  <a:pt x="6710644" y="12385804"/>
                  <a:pt x="6714035" y="12393084"/>
                </a:cubicBezTo>
                <a:lnTo>
                  <a:pt x="6716703" y="12398878"/>
                </a:lnTo>
                <a:cubicBezTo>
                  <a:pt x="6719828" y="12405664"/>
                  <a:pt x="6728326" y="12409933"/>
                  <a:pt x="6735491" y="12406541"/>
                </a:cubicBezTo>
                <a:cubicBezTo>
                  <a:pt x="6742313" y="12403300"/>
                  <a:pt x="6746543" y="12395066"/>
                  <a:pt x="6743151" y="12387748"/>
                </a:cubicBezTo>
                <a:close/>
                <a:moveTo>
                  <a:pt x="6745742" y="12347076"/>
                </a:moveTo>
                <a:lnTo>
                  <a:pt x="6754203" y="12350201"/>
                </a:lnTo>
                <a:cubicBezTo>
                  <a:pt x="6761482" y="12352870"/>
                  <a:pt x="6769828" y="12350621"/>
                  <a:pt x="6773258" y="12343188"/>
                </a:cubicBezTo>
                <a:cubicBezTo>
                  <a:pt x="6773829" y="12341969"/>
                  <a:pt x="6774096" y="12340672"/>
                  <a:pt x="6774287" y="12339300"/>
                </a:cubicBezTo>
                <a:cubicBezTo>
                  <a:pt x="6774744" y="12339148"/>
                  <a:pt x="6775163" y="12339033"/>
                  <a:pt x="6775621" y="12338843"/>
                </a:cubicBezTo>
                <a:lnTo>
                  <a:pt x="6781413" y="12336174"/>
                </a:lnTo>
                <a:cubicBezTo>
                  <a:pt x="6788235" y="12333010"/>
                  <a:pt x="6791436" y="12323481"/>
                  <a:pt x="6787739" y="12316886"/>
                </a:cubicBezTo>
                <a:cubicBezTo>
                  <a:pt x="6783776" y="12309873"/>
                  <a:pt x="6775773" y="12307204"/>
                  <a:pt x="6768456" y="12310559"/>
                </a:cubicBezTo>
                <a:lnTo>
                  <a:pt x="6762663" y="12313228"/>
                </a:lnTo>
                <a:cubicBezTo>
                  <a:pt x="6759615" y="12314638"/>
                  <a:pt x="6757328" y="12317382"/>
                  <a:pt x="6756032" y="12320508"/>
                </a:cubicBezTo>
                <a:cubicBezTo>
                  <a:pt x="6749210" y="12318793"/>
                  <a:pt x="6741893" y="12321194"/>
                  <a:pt x="6738768" y="12328016"/>
                </a:cubicBezTo>
                <a:cubicBezTo>
                  <a:pt x="6735643" y="12334649"/>
                  <a:pt x="6738426" y="12344408"/>
                  <a:pt x="6745742" y="12347076"/>
                </a:cubicBezTo>
                <a:close/>
                <a:moveTo>
                  <a:pt x="6932594" y="12336556"/>
                </a:moveTo>
                <a:lnTo>
                  <a:pt x="6935834" y="12335069"/>
                </a:lnTo>
                <a:cubicBezTo>
                  <a:pt x="6942884" y="12331828"/>
                  <a:pt x="6945209" y="12322185"/>
                  <a:pt x="6941703" y="12315629"/>
                </a:cubicBezTo>
                <a:cubicBezTo>
                  <a:pt x="6937853" y="12308463"/>
                  <a:pt x="6929317" y="12306518"/>
                  <a:pt x="6922267" y="12309759"/>
                </a:cubicBezTo>
                <a:lnTo>
                  <a:pt x="6910681" y="12315095"/>
                </a:lnTo>
                <a:cubicBezTo>
                  <a:pt x="6908014" y="12316315"/>
                  <a:pt x="6906299" y="12318602"/>
                  <a:pt x="6905041" y="12321117"/>
                </a:cubicBezTo>
                <a:cubicBezTo>
                  <a:pt x="6899897" y="12321308"/>
                  <a:pt x="6895095" y="12323710"/>
                  <a:pt x="6892617" y="12328894"/>
                </a:cubicBezTo>
                <a:cubicBezTo>
                  <a:pt x="6889531" y="12335411"/>
                  <a:pt x="6892122" y="12345322"/>
                  <a:pt x="6899439" y="12348029"/>
                </a:cubicBezTo>
                <a:lnTo>
                  <a:pt x="6907899" y="12351155"/>
                </a:lnTo>
                <a:cubicBezTo>
                  <a:pt x="6908204" y="12351269"/>
                  <a:pt x="6908547" y="12351231"/>
                  <a:pt x="6908852" y="12351346"/>
                </a:cubicBezTo>
                <a:cubicBezTo>
                  <a:pt x="6908052" y="12355996"/>
                  <a:pt x="6909233" y="12361103"/>
                  <a:pt x="6912472" y="12364343"/>
                </a:cubicBezTo>
                <a:cubicBezTo>
                  <a:pt x="6917236" y="12369146"/>
                  <a:pt x="6923829" y="12369337"/>
                  <a:pt x="6929355" y="12366478"/>
                </a:cubicBezTo>
                <a:cubicBezTo>
                  <a:pt x="6933700" y="12369299"/>
                  <a:pt x="6939073" y="12369985"/>
                  <a:pt x="6944104" y="12367089"/>
                </a:cubicBezTo>
                <a:cubicBezTo>
                  <a:pt x="6950354" y="12363504"/>
                  <a:pt x="6953860" y="12353823"/>
                  <a:pt x="6949363" y="12347495"/>
                </a:cubicBezTo>
                <a:cubicBezTo>
                  <a:pt x="6945285" y="12341740"/>
                  <a:pt x="6939797" y="12337318"/>
                  <a:pt x="6932594" y="12336556"/>
                </a:cubicBezTo>
                <a:close/>
                <a:moveTo>
                  <a:pt x="6928402" y="12378105"/>
                </a:moveTo>
                <a:cubicBezTo>
                  <a:pt x="6920666" y="12361333"/>
                  <a:pt x="6895285" y="12374788"/>
                  <a:pt x="6903021" y="12391522"/>
                </a:cubicBezTo>
                <a:cubicBezTo>
                  <a:pt x="6910796" y="12408294"/>
                  <a:pt x="6936139" y="12394838"/>
                  <a:pt x="6928402" y="12378105"/>
                </a:cubicBezTo>
                <a:close/>
                <a:moveTo>
                  <a:pt x="6923143" y="12237677"/>
                </a:moveTo>
                <a:lnTo>
                  <a:pt x="6914683" y="12234551"/>
                </a:lnTo>
                <a:cubicBezTo>
                  <a:pt x="6908890" y="12232416"/>
                  <a:pt x="6902449" y="12233370"/>
                  <a:pt x="6898296" y="12237601"/>
                </a:cubicBezTo>
                <a:cubicBezTo>
                  <a:pt x="6895895" y="12237867"/>
                  <a:pt x="6893456" y="12238515"/>
                  <a:pt x="6891131" y="12239774"/>
                </a:cubicBezTo>
                <a:cubicBezTo>
                  <a:pt x="6884538" y="12243318"/>
                  <a:pt x="6880232" y="12251475"/>
                  <a:pt x="6883928" y="12258756"/>
                </a:cubicBezTo>
                <a:cubicBezTo>
                  <a:pt x="6886291" y="12263483"/>
                  <a:pt x="6891436" y="12267028"/>
                  <a:pt x="6896733" y="12267295"/>
                </a:cubicBezTo>
                <a:cubicBezTo>
                  <a:pt x="6900887" y="12270382"/>
                  <a:pt x="6906756" y="12271411"/>
                  <a:pt x="6911368" y="12269086"/>
                </a:cubicBezTo>
                <a:cubicBezTo>
                  <a:pt x="6913539" y="12268019"/>
                  <a:pt x="6915178" y="12266456"/>
                  <a:pt x="6916512" y="12264741"/>
                </a:cubicBezTo>
                <a:cubicBezTo>
                  <a:pt x="6922076" y="12264931"/>
                  <a:pt x="6927412" y="12262378"/>
                  <a:pt x="6930041" y="12256774"/>
                </a:cubicBezTo>
                <a:cubicBezTo>
                  <a:pt x="6933090" y="12250218"/>
                  <a:pt x="6930460" y="12240383"/>
                  <a:pt x="6923143" y="12237677"/>
                </a:cubicBezTo>
                <a:close/>
                <a:moveTo>
                  <a:pt x="6921352" y="12141162"/>
                </a:moveTo>
                <a:cubicBezTo>
                  <a:pt x="6918608" y="12133195"/>
                  <a:pt x="6911444" y="12129993"/>
                  <a:pt x="6903517" y="12131480"/>
                </a:cubicBezTo>
                <a:lnTo>
                  <a:pt x="6897229" y="12132661"/>
                </a:lnTo>
                <a:cubicBezTo>
                  <a:pt x="6889835" y="12134072"/>
                  <a:pt x="6885186" y="12143677"/>
                  <a:pt x="6887511" y="12150501"/>
                </a:cubicBezTo>
                <a:cubicBezTo>
                  <a:pt x="6890255" y="12158467"/>
                  <a:pt x="6897419" y="12161708"/>
                  <a:pt x="6905346" y="12160221"/>
                </a:cubicBezTo>
                <a:lnTo>
                  <a:pt x="6911634" y="12159039"/>
                </a:lnTo>
                <a:cubicBezTo>
                  <a:pt x="6919066" y="12157629"/>
                  <a:pt x="6923715" y="12148023"/>
                  <a:pt x="6921352" y="12141162"/>
                </a:cubicBezTo>
                <a:close/>
                <a:moveTo>
                  <a:pt x="6920095" y="12064773"/>
                </a:moveTo>
                <a:lnTo>
                  <a:pt x="6918913" y="12058483"/>
                </a:lnTo>
                <a:cubicBezTo>
                  <a:pt x="6917541" y="12051127"/>
                  <a:pt x="6909424" y="12045409"/>
                  <a:pt x="6901992" y="12047276"/>
                </a:cubicBezTo>
                <a:cubicBezTo>
                  <a:pt x="6894332" y="12049183"/>
                  <a:pt x="6889302" y="12056310"/>
                  <a:pt x="6890788" y="12064201"/>
                </a:cubicBezTo>
                <a:lnTo>
                  <a:pt x="6891970" y="12070491"/>
                </a:lnTo>
                <a:cubicBezTo>
                  <a:pt x="6893341" y="12077847"/>
                  <a:pt x="6901459" y="12083565"/>
                  <a:pt x="6908890" y="12081698"/>
                </a:cubicBezTo>
                <a:cubicBezTo>
                  <a:pt x="6916550" y="12079791"/>
                  <a:pt x="6921581" y="12072664"/>
                  <a:pt x="6920095" y="12064773"/>
                </a:cubicBezTo>
                <a:close/>
                <a:moveTo>
                  <a:pt x="6897457" y="11978473"/>
                </a:moveTo>
                <a:cubicBezTo>
                  <a:pt x="6894066" y="11960291"/>
                  <a:pt x="6865788" y="11965323"/>
                  <a:pt x="6869180" y="11983505"/>
                </a:cubicBezTo>
                <a:cubicBezTo>
                  <a:pt x="6872572" y="12001688"/>
                  <a:pt x="6900849" y="11996655"/>
                  <a:pt x="6897457" y="11978473"/>
                </a:cubicBezTo>
                <a:close/>
                <a:moveTo>
                  <a:pt x="6848067" y="12141658"/>
                </a:moveTo>
                <a:cubicBezTo>
                  <a:pt x="6842961" y="12135482"/>
                  <a:pt x="6836444" y="12130146"/>
                  <a:pt x="6829622" y="12130489"/>
                </a:cubicBezTo>
                <a:cubicBezTo>
                  <a:pt x="6819942" y="12131022"/>
                  <a:pt x="6807861" y="12136245"/>
                  <a:pt x="6803098" y="12145088"/>
                </a:cubicBezTo>
                <a:cubicBezTo>
                  <a:pt x="6793875" y="12139866"/>
                  <a:pt x="6778746" y="12146307"/>
                  <a:pt x="6781299" y="12159916"/>
                </a:cubicBezTo>
                <a:cubicBezTo>
                  <a:pt x="6783395" y="12171122"/>
                  <a:pt x="6794980" y="12173372"/>
                  <a:pt x="6802717" y="12169140"/>
                </a:cubicBezTo>
                <a:cubicBezTo>
                  <a:pt x="6802755" y="12169331"/>
                  <a:pt x="6802793" y="12169521"/>
                  <a:pt x="6802831" y="12169712"/>
                </a:cubicBezTo>
                <a:cubicBezTo>
                  <a:pt x="6799363" y="12173029"/>
                  <a:pt x="6797648" y="12177869"/>
                  <a:pt x="6798639" y="12183092"/>
                </a:cubicBezTo>
                <a:lnTo>
                  <a:pt x="6801002" y="12195632"/>
                </a:lnTo>
                <a:cubicBezTo>
                  <a:pt x="6802031" y="12201083"/>
                  <a:pt x="6806909" y="12205391"/>
                  <a:pt x="6812320" y="12206573"/>
                </a:cubicBezTo>
                <a:cubicBezTo>
                  <a:pt x="6805499" y="12208783"/>
                  <a:pt x="6800620" y="12215111"/>
                  <a:pt x="6804469" y="12223421"/>
                </a:cubicBezTo>
                <a:cubicBezTo>
                  <a:pt x="6805003" y="12224602"/>
                  <a:pt x="6805880" y="12225250"/>
                  <a:pt x="6806604" y="12226203"/>
                </a:cubicBezTo>
                <a:cubicBezTo>
                  <a:pt x="6805880" y="12227042"/>
                  <a:pt x="6805079" y="12227767"/>
                  <a:pt x="6804546" y="12228833"/>
                </a:cubicBezTo>
                <a:cubicBezTo>
                  <a:pt x="6801383" y="12235199"/>
                  <a:pt x="6803669" y="12245415"/>
                  <a:pt x="6810949" y="12248083"/>
                </a:cubicBezTo>
                <a:lnTo>
                  <a:pt x="6819409" y="12251209"/>
                </a:lnTo>
                <a:cubicBezTo>
                  <a:pt x="6820361" y="12251552"/>
                  <a:pt x="6821314" y="12251628"/>
                  <a:pt x="6822267" y="12251818"/>
                </a:cubicBezTo>
                <a:cubicBezTo>
                  <a:pt x="6820514" y="12253230"/>
                  <a:pt x="6818647" y="12254601"/>
                  <a:pt x="6817732" y="12256851"/>
                </a:cubicBezTo>
                <a:cubicBezTo>
                  <a:pt x="6814874" y="12263864"/>
                  <a:pt x="6818303" y="12272860"/>
                  <a:pt x="6825621" y="12275567"/>
                </a:cubicBezTo>
                <a:lnTo>
                  <a:pt x="6834081" y="12278692"/>
                </a:lnTo>
                <a:cubicBezTo>
                  <a:pt x="6841360" y="12281360"/>
                  <a:pt x="6849782" y="12278158"/>
                  <a:pt x="6852793" y="12270802"/>
                </a:cubicBezTo>
                <a:cubicBezTo>
                  <a:pt x="6855651" y="12263787"/>
                  <a:pt x="6852221" y="12254792"/>
                  <a:pt x="6844904" y="12252086"/>
                </a:cubicBezTo>
                <a:lnTo>
                  <a:pt x="6839340" y="12250027"/>
                </a:lnTo>
                <a:cubicBezTo>
                  <a:pt x="6849020" y="12250904"/>
                  <a:pt x="6859119" y="12243509"/>
                  <a:pt x="6854051" y="12232493"/>
                </a:cubicBezTo>
                <a:cubicBezTo>
                  <a:pt x="6849744" y="12223154"/>
                  <a:pt x="6839226" y="12221896"/>
                  <a:pt x="6832175" y="12225480"/>
                </a:cubicBezTo>
                <a:lnTo>
                  <a:pt x="6831756" y="12225326"/>
                </a:lnTo>
                <a:cubicBezTo>
                  <a:pt x="6833357" y="12222429"/>
                  <a:pt x="6833700" y="12218808"/>
                  <a:pt x="6831756" y="12214653"/>
                </a:cubicBezTo>
                <a:cubicBezTo>
                  <a:pt x="6829127" y="12208974"/>
                  <a:pt x="6824173" y="12206421"/>
                  <a:pt x="6819104" y="12205962"/>
                </a:cubicBezTo>
                <a:cubicBezTo>
                  <a:pt x="6820971" y="12205277"/>
                  <a:pt x="6822724" y="12204476"/>
                  <a:pt x="6824173" y="12203256"/>
                </a:cubicBezTo>
                <a:cubicBezTo>
                  <a:pt x="6827869" y="12205314"/>
                  <a:pt x="6832099" y="12206496"/>
                  <a:pt x="6836863" y="12206458"/>
                </a:cubicBezTo>
                <a:cubicBezTo>
                  <a:pt x="6844332" y="12206421"/>
                  <a:pt x="6850468" y="12203027"/>
                  <a:pt x="6854889" y="12197996"/>
                </a:cubicBezTo>
                <a:cubicBezTo>
                  <a:pt x="6856870" y="12198606"/>
                  <a:pt x="6859004" y="12198796"/>
                  <a:pt x="6861253" y="12198415"/>
                </a:cubicBezTo>
                <a:lnTo>
                  <a:pt x="6867541" y="12197233"/>
                </a:lnTo>
                <a:cubicBezTo>
                  <a:pt x="6869256" y="12196891"/>
                  <a:pt x="6870895" y="12196243"/>
                  <a:pt x="6872381" y="12195328"/>
                </a:cubicBezTo>
                <a:cubicBezTo>
                  <a:pt x="6868685" y="12199178"/>
                  <a:pt x="6867236" y="12205582"/>
                  <a:pt x="6868799" y="12210308"/>
                </a:cubicBezTo>
                <a:cubicBezTo>
                  <a:pt x="6871505" y="12218465"/>
                  <a:pt x="6879279" y="12220867"/>
                  <a:pt x="6886939" y="12219456"/>
                </a:cubicBezTo>
                <a:lnTo>
                  <a:pt x="6893227" y="12218274"/>
                </a:lnTo>
                <a:cubicBezTo>
                  <a:pt x="6900849" y="12216826"/>
                  <a:pt x="6904546" y="12206801"/>
                  <a:pt x="6902373" y="12200131"/>
                </a:cubicBezTo>
                <a:cubicBezTo>
                  <a:pt x="6899668" y="12191973"/>
                  <a:pt x="6891893" y="12189572"/>
                  <a:pt x="6884233" y="12190983"/>
                </a:cubicBezTo>
                <a:lnTo>
                  <a:pt x="6877945" y="12192163"/>
                </a:lnTo>
                <a:cubicBezTo>
                  <a:pt x="6876992" y="12192354"/>
                  <a:pt x="6876116" y="12192659"/>
                  <a:pt x="6875277" y="12193079"/>
                </a:cubicBezTo>
                <a:cubicBezTo>
                  <a:pt x="6878517" y="12189876"/>
                  <a:pt x="6880346" y="12185341"/>
                  <a:pt x="6879355" y="12180690"/>
                </a:cubicBezTo>
                <a:cubicBezTo>
                  <a:pt x="6877831" y="12173486"/>
                  <a:pt x="6871238" y="12167882"/>
                  <a:pt x="6863692" y="12168798"/>
                </a:cubicBezTo>
                <a:cubicBezTo>
                  <a:pt x="6863387" y="12167539"/>
                  <a:pt x="6862816" y="12166320"/>
                  <a:pt x="6862129" y="12165138"/>
                </a:cubicBezTo>
                <a:cubicBezTo>
                  <a:pt x="6869180" y="12164643"/>
                  <a:pt x="6875354" y="12159764"/>
                  <a:pt x="6873677" y="12150844"/>
                </a:cubicBezTo>
                <a:cubicBezTo>
                  <a:pt x="6871124" y="12137769"/>
                  <a:pt x="6855155" y="12135101"/>
                  <a:pt x="6848067" y="12141658"/>
                </a:cubicBezTo>
                <a:close/>
                <a:moveTo>
                  <a:pt x="6824058" y="12342197"/>
                </a:moveTo>
                <a:cubicBezTo>
                  <a:pt x="6818303" y="12345895"/>
                  <a:pt x="6815026" y="12353442"/>
                  <a:pt x="6818151" y="12359922"/>
                </a:cubicBezTo>
                <a:cubicBezTo>
                  <a:pt x="6821466" y="12366784"/>
                  <a:pt x="6829698" y="12370785"/>
                  <a:pt x="6837015" y="12367393"/>
                </a:cubicBezTo>
                <a:lnTo>
                  <a:pt x="6854394" y="12359389"/>
                </a:lnTo>
                <a:cubicBezTo>
                  <a:pt x="6861215" y="12356225"/>
                  <a:pt x="6865331" y="12347609"/>
                  <a:pt x="6861863" y="12340519"/>
                </a:cubicBezTo>
                <a:cubicBezTo>
                  <a:pt x="6860796" y="12338309"/>
                  <a:pt x="6859119" y="12336556"/>
                  <a:pt x="6857252" y="12335107"/>
                </a:cubicBezTo>
                <a:cubicBezTo>
                  <a:pt x="6857480" y="12332896"/>
                  <a:pt x="6857328" y="12330685"/>
                  <a:pt x="6856337" y="12328512"/>
                </a:cubicBezTo>
                <a:cubicBezTo>
                  <a:pt x="6853174" y="12321689"/>
                  <a:pt x="6844904" y="12317343"/>
                  <a:pt x="6837587" y="12320698"/>
                </a:cubicBezTo>
                <a:lnTo>
                  <a:pt x="6831794" y="12323367"/>
                </a:lnTo>
                <a:cubicBezTo>
                  <a:pt x="6824973" y="12326531"/>
                  <a:pt x="6820628" y="12334879"/>
                  <a:pt x="6823982" y="12342121"/>
                </a:cubicBezTo>
                <a:cubicBezTo>
                  <a:pt x="6824020" y="12342158"/>
                  <a:pt x="6824058" y="12342197"/>
                  <a:pt x="6824058" y="12342197"/>
                </a:cubicBezTo>
                <a:close/>
                <a:moveTo>
                  <a:pt x="6849134" y="12305184"/>
                </a:moveTo>
                <a:cubicBezTo>
                  <a:pt x="6856870" y="12321919"/>
                  <a:pt x="6881832" y="12307700"/>
                  <a:pt x="6874096" y="12291005"/>
                </a:cubicBezTo>
                <a:cubicBezTo>
                  <a:pt x="6866360" y="12274232"/>
                  <a:pt x="6841436" y="12288450"/>
                  <a:pt x="6849134" y="12305184"/>
                </a:cubicBezTo>
                <a:close/>
                <a:moveTo>
                  <a:pt x="6839035" y="12476373"/>
                </a:moveTo>
                <a:cubicBezTo>
                  <a:pt x="6835796" y="12480184"/>
                  <a:pt x="6834310" y="12485483"/>
                  <a:pt x="6836291" y="12490400"/>
                </a:cubicBezTo>
                <a:cubicBezTo>
                  <a:pt x="6836939" y="12492001"/>
                  <a:pt x="6837892" y="12493488"/>
                  <a:pt x="6839073" y="12494783"/>
                </a:cubicBezTo>
                <a:cubicBezTo>
                  <a:pt x="6839302" y="12496156"/>
                  <a:pt x="6839645" y="12497490"/>
                  <a:pt x="6840255" y="12498900"/>
                </a:cubicBezTo>
                <a:cubicBezTo>
                  <a:pt x="6847077" y="12513615"/>
                  <a:pt x="6866779" y="12503628"/>
                  <a:pt x="6866131" y="12489638"/>
                </a:cubicBezTo>
                <a:cubicBezTo>
                  <a:pt x="6866474" y="12489029"/>
                  <a:pt x="6866855" y="12488533"/>
                  <a:pt x="6867160" y="12487884"/>
                </a:cubicBezTo>
                <a:cubicBezTo>
                  <a:pt x="6870057" y="12481252"/>
                  <a:pt x="6867884" y="12474810"/>
                  <a:pt x="6864683" y="12468825"/>
                </a:cubicBezTo>
                <a:cubicBezTo>
                  <a:pt x="6861101" y="12462193"/>
                  <a:pt x="6850316" y="12460973"/>
                  <a:pt x="6844675" y="12465357"/>
                </a:cubicBezTo>
                <a:cubicBezTo>
                  <a:pt x="6840712" y="12468368"/>
                  <a:pt x="6839112" y="12472294"/>
                  <a:pt x="6839035" y="12476373"/>
                </a:cubicBezTo>
                <a:close/>
                <a:moveTo>
                  <a:pt x="6878784" y="12437912"/>
                </a:moveTo>
                <a:cubicBezTo>
                  <a:pt x="6871009" y="12421140"/>
                  <a:pt x="6844866" y="12432918"/>
                  <a:pt x="6852602" y="12449729"/>
                </a:cubicBezTo>
                <a:cubicBezTo>
                  <a:pt x="6860338" y="12466538"/>
                  <a:pt x="6886520" y="12454721"/>
                  <a:pt x="6878784" y="12437912"/>
                </a:cubicBezTo>
                <a:close/>
                <a:moveTo>
                  <a:pt x="6772267" y="12527147"/>
                </a:moveTo>
                <a:cubicBezTo>
                  <a:pt x="6764531" y="12510375"/>
                  <a:pt x="6740293" y="12525850"/>
                  <a:pt x="6747953" y="12542394"/>
                </a:cubicBezTo>
                <a:cubicBezTo>
                  <a:pt x="6755689" y="12559128"/>
                  <a:pt x="6779927" y="12543690"/>
                  <a:pt x="6772267" y="12527147"/>
                </a:cubicBezTo>
                <a:close/>
                <a:moveTo>
                  <a:pt x="6780956" y="12555468"/>
                </a:moveTo>
                <a:cubicBezTo>
                  <a:pt x="6773753" y="12552724"/>
                  <a:pt x="6765140" y="12556498"/>
                  <a:pt x="6762435" y="12563816"/>
                </a:cubicBezTo>
                <a:cubicBezTo>
                  <a:pt x="6761406" y="12566637"/>
                  <a:pt x="6760377" y="12569458"/>
                  <a:pt x="6759309" y="12572278"/>
                </a:cubicBezTo>
                <a:cubicBezTo>
                  <a:pt x="6756642" y="12579559"/>
                  <a:pt x="6760339" y="12588059"/>
                  <a:pt x="6767656" y="12590804"/>
                </a:cubicBezTo>
                <a:cubicBezTo>
                  <a:pt x="6774858" y="12593548"/>
                  <a:pt x="6783471" y="12589774"/>
                  <a:pt x="6786177" y="12582456"/>
                </a:cubicBezTo>
                <a:lnTo>
                  <a:pt x="6789302" y="12573956"/>
                </a:lnTo>
                <a:cubicBezTo>
                  <a:pt x="6791970" y="12566713"/>
                  <a:pt x="6788235" y="12558212"/>
                  <a:pt x="6780956" y="12555468"/>
                </a:cubicBezTo>
                <a:close/>
                <a:moveTo>
                  <a:pt x="6781604" y="12484226"/>
                </a:moveTo>
                <a:cubicBezTo>
                  <a:pt x="6778784" y="12483196"/>
                  <a:pt x="6775963" y="12482129"/>
                  <a:pt x="6773144" y="12481100"/>
                </a:cubicBezTo>
                <a:cubicBezTo>
                  <a:pt x="6766093" y="12478508"/>
                  <a:pt x="6757214" y="12484912"/>
                  <a:pt x="6755918" y="12491849"/>
                </a:cubicBezTo>
                <a:cubicBezTo>
                  <a:pt x="6754356" y="12500311"/>
                  <a:pt x="6759081" y="12506295"/>
                  <a:pt x="6766665" y="12509078"/>
                </a:cubicBezTo>
                <a:lnTo>
                  <a:pt x="6775125" y="12512204"/>
                </a:lnTo>
                <a:cubicBezTo>
                  <a:pt x="6782213" y="12514796"/>
                  <a:pt x="6791055" y="12508430"/>
                  <a:pt x="6792351" y="12501455"/>
                </a:cubicBezTo>
                <a:cubicBezTo>
                  <a:pt x="6793913" y="12492992"/>
                  <a:pt x="6789150" y="12487008"/>
                  <a:pt x="6781604" y="12484226"/>
                </a:cubicBezTo>
                <a:close/>
                <a:moveTo>
                  <a:pt x="6804965" y="12445764"/>
                </a:moveTo>
                <a:cubicBezTo>
                  <a:pt x="6797343" y="12429221"/>
                  <a:pt x="6769866" y="12437606"/>
                  <a:pt x="6777564" y="12454378"/>
                </a:cubicBezTo>
                <a:cubicBezTo>
                  <a:pt x="6785224" y="12470922"/>
                  <a:pt x="6812701" y="12462536"/>
                  <a:pt x="6804965" y="12445764"/>
                </a:cubicBezTo>
                <a:close/>
                <a:moveTo>
                  <a:pt x="6821809" y="12497452"/>
                </a:moveTo>
                <a:cubicBezTo>
                  <a:pt x="6814073" y="12480680"/>
                  <a:pt x="6789607" y="12495775"/>
                  <a:pt x="6797267" y="12512357"/>
                </a:cubicBezTo>
                <a:cubicBezTo>
                  <a:pt x="6805003" y="12529128"/>
                  <a:pt x="6829508" y="12514033"/>
                  <a:pt x="6821809" y="12497452"/>
                </a:cubicBezTo>
                <a:close/>
                <a:moveTo>
                  <a:pt x="6836139" y="12421711"/>
                </a:moveTo>
                <a:cubicBezTo>
                  <a:pt x="6834005" y="12417099"/>
                  <a:pt x="6830461" y="12414812"/>
                  <a:pt x="6826649" y="12414012"/>
                </a:cubicBezTo>
                <a:cubicBezTo>
                  <a:pt x="6833014" y="12410390"/>
                  <a:pt x="6834195" y="12400518"/>
                  <a:pt x="6830613" y="12394762"/>
                </a:cubicBezTo>
                <a:cubicBezTo>
                  <a:pt x="6826078" y="12387519"/>
                  <a:pt x="6817884" y="12386948"/>
                  <a:pt x="6810834" y="12390188"/>
                </a:cubicBezTo>
                <a:lnTo>
                  <a:pt x="6805041" y="12392856"/>
                </a:lnTo>
                <a:cubicBezTo>
                  <a:pt x="6797991" y="12396096"/>
                  <a:pt x="6796734" y="12406655"/>
                  <a:pt x="6800506" y="12412639"/>
                </a:cubicBezTo>
                <a:cubicBezTo>
                  <a:pt x="6803326" y="12417176"/>
                  <a:pt x="6807633" y="12418853"/>
                  <a:pt x="6812130" y="12418890"/>
                </a:cubicBezTo>
                <a:cubicBezTo>
                  <a:pt x="6808814" y="12422512"/>
                  <a:pt x="6807290" y="12427658"/>
                  <a:pt x="6809995" y="12433491"/>
                </a:cubicBezTo>
                <a:cubicBezTo>
                  <a:pt x="6817693" y="12450300"/>
                  <a:pt x="6843913" y="12438522"/>
                  <a:pt x="6836139" y="12421711"/>
                </a:cubicBezTo>
                <a:close/>
                <a:moveTo>
                  <a:pt x="6858204" y="12545520"/>
                </a:moveTo>
                <a:cubicBezTo>
                  <a:pt x="6854851" y="12538430"/>
                  <a:pt x="6846162" y="12535418"/>
                  <a:pt x="6839112" y="12538658"/>
                </a:cubicBezTo>
                <a:lnTo>
                  <a:pt x="6833319" y="12541326"/>
                </a:lnTo>
                <a:cubicBezTo>
                  <a:pt x="6826268" y="12544566"/>
                  <a:pt x="6823182" y="12553486"/>
                  <a:pt x="6826459" y="12560424"/>
                </a:cubicBezTo>
                <a:cubicBezTo>
                  <a:pt x="6829813" y="12567514"/>
                  <a:pt x="6838502" y="12570525"/>
                  <a:pt x="6845552" y="12567285"/>
                </a:cubicBezTo>
                <a:lnTo>
                  <a:pt x="6851345" y="12564616"/>
                </a:lnTo>
                <a:cubicBezTo>
                  <a:pt x="6858395" y="12561415"/>
                  <a:pt x="6861482" y="12552533"/>
                  <a:pt x="6858204" y="12545520"/>
                </a:cubicBezTo>
                <a:close/>
                <a:moveTo>
                  <a:pt x="6884386" y="12513538"/>
                </a:moveTo>
                <a:cubicBezTo>
                  <a:pt x="6876611" y="12496728"/>
                  <a:pt x="6850582" y="12508773"/>
                  <a:pt x="6858319" y="12525583"/>
                </a:cubicBezTo>
                <a:cubicBezTo>
                  <a:pt x="6866055" y="12542394"/>
                  <a:pt x="6892122" y="12530310"/>
                  <a:pt x="6884386" y="12513538"/>
                </a:cubicBezTo>
                <a:close/>
                <a:moveTo>
                  <a:pt x="6889188" y="12452816"/>
                </a:moveTo>
                <a:cubicBezTo>
                  <a:pt x="6896886" y="12469511"/>
                  <a:pt x="6923829" y="12459563"/>
                  <a:pt x="6916093" y="12442791"/>
                </a:cubicBezTo>
                <a:cubicBezTo>
                  <a:pt x="6915178" y="12440770"/>
                  <a:pt x="6913921" y="12439170"/>
                  <a:pt x="6912511" y="12437912"/>
                </a:cubicBezTo>
                <a:cubicBezTo>
                  <a:pt x="6914645" y="12437797"/>
                  <a:pt x="6916703" y="12437301"/>
                  <a:pt x="6918456" y="12436235"/>
                </a:cubicBezTo>
                <a:cubicBezTo>
                  <a:pt x="6925506" y="12431813"/>
                  <a:pt x="6927259" y="12423961"/>
                  <a:pt x="6923905" y="12416642"/>
                </a:cubicBezTo>
                <a:lnTo>
                  <a:pt x="6921238" y="12410847"/>
                </a:lnTo>
                <a:cubicBezTo>
                  <a:pt x="6918075" y="12404025"/>
                  <a:pt x="6907862" y="12401509"/>
                  <a:pt x="6901688" y="12405397"/>
                </a:cubicBezTo>
                <a:cubicBezTo>
                  <a:pt x="6894638" y="12409819"/>
                  <a:pt x="6892884" y="12417671"/>
                  <a:pt x="6896238" y="12424989"/>
                </a:cubicBezTo>
                <a:lnTo>
                  <a:pt x="6898906" y="12430784"/>
                </a:lnTo>
                <a:cubicBezTo>
                  <a:pt x="6899554" y="12432193"/>
                  <a:pt x="6900621" y="12433261"/>
                  <a:pt x="6901764" y="12434291"/>
                </a:cubicBezTo>
                <a:cubicBezTo>
                  <a:pt x="6892846" y="12434786"/>
                  <a:pt x="6884424" y="12442486"/>
                  <a:pt x="6889188" y="12452816"/>
                </a:cubicBezTo>
                <a:close/>
                <a:moveTo>
                  <a:pt x="6915140" y="12535190"/>
                </a:moveTo>
                <a:cubicBezTo>
                  <a:pt x="6922076" y="12531453"/>
                  <a:pt x="6925239" y="12523296"/>
                  <a:pt x="6921847" y="12516016"/>
                </a:cubicBezTo>
                <a:lnTo>
                  <a:pt x="6919180" y="12510222"/>
                </a:lnTo>
                <a:cubicBezTo>
                  <a:pt x="6916017" y="12503399"/>
                  <a:pt x="6906756" y="12499891"/>
                  <a:pt x="6900011" y="12503513"/>
                </a:cubicBezTo>
                <a:cubicBezTo>
                  <a:pt x="6893075" y="12507249"/>
                  <a:pt x="6889912" y="12515368"/>
                  <a:pt x="6893304" y="12522687"/>
                </a:cubicBezTo>
                <a:lnTo>
                  <a:pt x="6895971" y="12528480"/>
                </a:lnTo>
                <a:cubicBezTo>
                  <a:pt x="6899134" y="12535265"/>
                  <a:pt x="6908395" y="12538811"/>
                  <a:pt x="6915140" y="12535190"/>
                </a:cubicBezTo>
                <a:close/>
                <a:moveTo>
                  <a:pt x="6980079" y="12581236"/>
                </a:moveTo>
                <a:lnTo>
                  <a:pt x="6977412" y="12575443"/>
                </a:lnTo>
                <a:cubicBezTo>
                  <a:pt x="6974248" y="12568619"/>
                  <a:pt x="6965788" y="12564388"/>
                  <a:pt x="6958624" y="12567819"/>
                </a:cubicBezTo>
                <a:cubicBezTo>
                  <a:pt x="6956680" y="12568733"/>
                  <a:pt x="6955079" y="12570105"/>
                  <a:pt x="6953669" y="12571706"/>
                </a:cubicBezTo>
                <a:cubicBezTo>
                  <a:pt x="6952755" y="12571974"/>
                  <a:pt x="6951802" y="12572049"/>
                  <a:pt x="6950887" y="12572469"/>
                </a:cubicBezTo>
                <a:lnTo>
                  <a:pt x="6945094" y="12575137"/>
                </a:lnTo>
                <a:cubicBezTo>
                  <a:pt x="6941055" y="12577005"/>
                  <a:pt x="6938692" y="12581312"/>
                  <a:pt x="6938083" y="12585810"/>
                </a:cubicBezTo>
                <a:cubicBezTo>
                  <a:pt x="6933585" y="12582418"/>
                  <a:pt x="6927754" y="12582113"/>
                  <a:pt x="6922153" y="12584743"/>
                </a:cubicBezTo>
                <a:lnTo>
                  <a:pt x="6916360" y="12587412"/>
                </a:lnTo>
                <a:cubicBezTo>
                  <a:pt x="6909538" y="12590574"/>
                  <a:pt x="6907366" y="12601020"/>
                  <a:pt x="6911329" y="12607080"/>
                </a:cubicBezTo>
                <a:cubicBezTo>
                  <a:pt x="6915940" y="12614170"/>
                  <a:pt x="6923677" y="12615505"/>
                  <a:pt x="6930994" y="12612111"/>
                </a:cubicBezTo>
                <a:lnTo>
                  <a:pt x="6936786" y="12609444"/>
                </a:lnTo>
                <a:cubicBezTo>
                  <a:pt x="6940712" y="12607653"/>
                  <a:pt x="6942846" y="12603421"/>
                  <a:pt x="6943456" y="12599037"/>
                </a:cubicBezTo>
                <a:cubicBezTo>
                  <a:pt x="6947839" y="12602315"/>
                  <a:pt x="6953555" y="12602811"/>
                  <a:pt x="6959005" y="12600295"/>
                </a:cubicBezTo>
                <a:lnTo>
                  <a:pt x="6960720" y="12599494"/>
                </a:lnTo>
                <a:cubicBezTo>
                  <a:pt x="6964340" y="12601363"/>
                  <a:pt x="6968570" y="12601934"/>
                  <a:pt x="6972496" y="12600067"/>
                </a:cubicBezTo>
                <a:cubicBezTo>
                  <a:pt x="6979279" y="12596826"/>
                  <a:pt x="6983471" y="12588555"/>
                  <a:pt x="6980079" y="12581236"/>
                </a:cubicBezTo>
                <a:close/>
                <a:moveTo>
                  <a:pt x="6950087" y="12487427"/>
                </a:moveTo>
                <a:cubicBezTo>
                  <a:pt x="6943036" y="12490668"/>
                  <a:pt x="6938959" y="12498443"/>
                  <a:pt x="6941855" y="12505990"/>
                </a:cubicBezTo>
                <a:cubicBezTo>
                  <a:pt x="6944485" y="12512890"/>
                  <a:pt x="6953326" y="12517502"/>
                  <a:pt x="6960415" y="12514224"/>
                </a:cubicBezTo>
                <a:lnTo>
                  <a:pt x="6966207" y="12511556"/>
                </a:lnTo>
                <a:cubicBezTo>
                  <a:pt x="6973257" y="12508316"/>
                  <a:pt x="6977336" y="12500539"/>
                  <a:pt x="6974439" y="12492992"/>
                </a:cubicBezTo>
                <a:cubicBezTo>
                  <a:pt x="6971771" y="12486093"/>
                  <a:pt x="6962930" y="12481480"/>
                  <a:pt x="6955880" y="12484760"/>
                </a:cubicBezTo>
                <a:lnTo>
                  <a:pt x="6950087" y="12487427"/>
                </a:lnTo>
                <a:close/>
                <a:moveTo>
                  <a:pt x="6952298" y="12467682"/>
                </a:moveTo>
                <a:cubicBezTo>
                  <a:pt x="6960033" y="12484416"/>
                  <a:pt x="6984919" y="12470122"/>
                  <a:pt x="6977221" y="12453426"/>
                </a:cubicBezTo>
                <a:cubicBezTo>
                  <a:pt x="6969485" y="12436653"/>
                  <a:pt x="6944599" y="12450986"/>
                  <a:pt x="6952298" y="12467682"/>
                </a:cubicBezTo>
                <a:close/>
                <a:moveTo>
                  <a:pt x="6986024" y="12415803"/>
                </a:moveTo>
                <a:cubicBezTo>
                  <a:pt x="6997991" y="12415955"/>
                  <a:pt x="7008166" y="12400365"/>
                  <a:pt x="6996428" y="12391179"/>
                </a:cubicBezTo>
                <a:cubicBezTo>
                  <a:pt x="6988654" y="12385080"/>
                  <a:pt x="6980803" y="12376846"/>
                  <a:pt x="6970742" y="12374827"/>
                </a:cubicBezTo>
                <a:cubicBezTo>
                  <a:pt x="6969408" y="12374559"/>
                  <a:pt x="6968113" y="12374483"/>
                  <a:pt x="6966817" y="12374407"/>
                </a:cubicBezTo>
                <a:lnTo>
                  <a:pt x="6962854" y="12372958"/>
                </a:lnTo>
                <a:cubicBezTo>
                  <a:pt x="6955575" y="12370290"/>
                  <a:pt x="6947115" y="12375512"/>
                  <a:pt x="6944980" y="12382602"/>
                </a:cubicBezTo>
                <a:cubicBezTo>
                  <a:pt x="6944827" y="12383174"/>
                  <a:pt x="6944751" y="12383745"/>
                  <a:pt x="6944675" y="12384279"/>
                </a:cubicBezTo>
                <a:cubicBezTo>
                  <a:pt x="6943151" y="12385728"/>
                  <a:pt x="6941665" y="12387253"/>
                  <a:pt x="6940293" y="12388853"/>
                </a:cubicBezTo>
                <a:cubicBezTo>
                  <a:pt x="6938578" y="12390874"/>
                  <a:pt x="6937511" y="12393504"/>
                  <a:pt x="6937053" y="12396173"/>
                </a:cubicBezTo>
                <a:cubicBezTo>
                  <a:pt x="6935567" y="12397392"/>
                  <a:pt x="6934310" y="12398764"/>
                  <a:pt x="6933700" y="12400404"/>
                </a:cubicBezTo>
                <a:cubicBezTo>
                  <a:pt x="6931642" y="12405969"/>
                  <a:pt x="6930079" y="12410963"/>
                  <a:pt x="6931261" y="12416946"/>
                </a:cubicBezTo>
                <a:cubicBezTo>
                  <a:pt x="6931794" y="12419615"/>
                  <a:pt x="6932404" y="12421483"/>
                  <a:pt x="6933814" y="12423961"/>
                </a:cubicBezTo>
                <a:cubicBezTo>
                  <a:pt x="6935529" y="12427048"/>
                  <a:pt x="6934348" y="12428763"/>
                  <a:pt x="6934919" y="12423312"/>
                </a:cubicBezTo>
                <a:cubicBezTo>
                  <a:pt x="6934119" y="12431013"/>
                  <a:pt x="6937777" y="12438636"/>
                  <a:pt x="6945933" y="12440390"/>
                </a:cubicBezTo>
                <a:cubicBezTo>
                  <a:pt x="6949858" y="12441227"/>
                  <a:pt x="6954469" y="12440047"/>
                  <a:pt x="6957938" y="12437492"/>
                </a:cubicBezTo>
                <a:cubicBezTo>
                  <a:pt x="6959652" y="12437988"/>
                  <a:pt x="6961444" y="12438179"/>
                  <a:pt x="6963425" y="12438293"/>
                </a:cubicBezTo>
                <a:cubicBezTo>
                  <a:pt x="6964111" y="12438408"/>
                  <a:pt x="6964759" y="12438522"/>
                  <a:pt x="6965407" y="12438674"/>
                </a:cubicBezTo>
                <a:cubicBezTo>
                  <a:pt x="6967922" y="12439551"/>
                  <a:pt x="6970552" y="12440161"/>
                  <a:pt x="6973105" y="12441038"/>
                </a:cubicBezTo>
                <a:cubicBezTo>
                  <a:pt x="6982442" y="12444278"/>
                  <a:pt x="6989416" y="12435930"/>
                  <a:pt x="6989988" y="12427467"/>
                </a:cubicBezTo>
                <a:cubicBezTo>
                  <a:pt x="6990597" y="12423732"/>
                  <a:pt x="6989645" y="12419881"/>
                  <a:pt x="6986596" y="12416718"/>
                </a:cubicBezTo>
                <a:cubicBezTo>
                  <a:pt x="6986405" y="12416413"/>
                  <a:pt x="6986215" y="12416108"/>
                  <a:pt x="6986024" y="12415803"/>
                </a:cubicBezTo>
                <a:close/>
                <a:moveTo>
                  <a:pt x="7008547" y="12477593"/>
                </a:moveTo>
                <a:lnTo>
                  <a:pt x="7005842" y="12482205"/>
                </a:lnTo>
                <a:cubicBezTo>
                  <a:pt x="7002069" y="12488686"/>
                  <a:pt x="7003631" y="12498138"/>
                  <a:pt x="7010529" y="12501989"/>
                </a:cubicBezTo>
                <a:cubicBezTo>
                  <a:pt x="7017198" y="12505686"/>
                  <a:pt x="7026230" y="12504276"/>
                  <a:pt x="7030270" y="12497300"/>
                </a:cubicBezTo>
                <a:lnTo>
                  <a:pt x="7030384" y="12497072"/>
                </a:lnTo>
                <a:cubicBezTo>
                  <a:pt x="7030498" y="12498900"/>
                  <a:pt x="7030841" y="12500807"/>
                  <a:pt x="7031756" y="12502712"/>
                </a:cubicBezTo>
                <a:cubicBezTo>
                  <a:pt x="7039492" y="12519446"/>
                  <a:pt x="7063692" y="12503933"/>
                  <a:pt x="7056032" y="12487389"/>
                </a:cubicBezTo>
                <a:cubicBezTo>
                  <a:pt x="7053517" y="12481900"/>
                  <a:pt x="7049211" y="12480147"/>
                  <a:pt x="7044828" y="12480452"/>
                </a:cubicBezTo>
                <a:cubicBezTo>
                  <a:pt x="7046009" y="12478584"/>
                  <a:pt x="7046847" y="12476526"/>
                  <a:pt x="7046923" y="12474239"/>
                </a:cubicBezTo>
                <a:cubicBezTo>
                  <a:pt x="7047153" y="12466538"/>
                  <a:pt x="7041664" y="12459334"/>
                  <a:pt x="7033662" y="12458877"/>
                </a:cubicBezTo>
                <a:cubicBezTo>
                  <a:pt x="7033357" y="12458877"/>
                  <a:pt x="7033090" y="12458838"/>
                  <a:pt x="7032785" y="12458838"/>
                </a:cubicBezTo>
                <a:cubicBezTo>
                  <a:pt x="7029622" y="12456208"/>
                  <a:pt x="7025544" y="12454760"/>
                  <a:pt x="7021352" y="12456017"/>
                </a:cubicBezTo>
                <a:cubicBezTo>
                  <a:pt x="7015941" y="12457656"/>
                  <a:pt x="7011062" y="12459677"/>
                  <a:pt x="7008433" y="12465128"/>
                </a:cubicBezTo>
                <a:cubicBezTo>
                  <a:pt x="7006413" y="12469245"/>
                  <a:pt x="7006718" y="12473743"/>
                  <a:pt x="7008547" y="12477593"/>
                </a:cubicBezTo>
                <a:close/>
                <a:moveTo>
                  <a:pt x="7061520" y="12395143"/>
                </a:moveTo>
                <a:lnTo>
                  <a:pt x="7058852" y="12389349"/>
                </a:lnTo>
                <a:cubicBezTo>
                  <a:pt x="7055613" y="12382297"/>
                  <a:pt x="7045514" y="12380467"/>
                  <a:pt x="7039264" y="12384050"/>
                </a:cubicBezTo>
                <a:cubicBezTo>
                  <a:pt x="7032023" y="12388205"/>
                  <a:pt x="7030727" y="12396630"/>
                  <a:pt x="7034005" y="12403682"/>
                </a:cubicBezTo>
                <a:lnTo>
                  <a:pt x="7036672" y="12409476"/>
                </a:lnTo>
                <a:cubicBezTo>
                  <a:pt x="7039912" y="12416528"/>
                  <a:pt x="7050011" y="12418358"/>
                  <a:pt x="7056261" y="12414736"/>
                </a:cubicBezTo>
                <a:cubicBezTo>
                  <a:pt x="7063502" y="12410581"/>
                  <a:pt x="7064797" y="12402195"/>
                  <a:pt x="7061520" y="12395143"/>
                </a:cubicBezTo>
                <a:close/>
                <a:moveTo>
                  <a:pt x="7002145" y="12318716"/>
                </a:moveTo>
                <a:cubicBezTo>
                  <a:pt x="6997343" y="12329161"/>
                  <a:pt x="7007061" y="12344370"/>
                  <a:pt x="7020399" y="12338232"/>
                </a:cubicBezTo>
                <a:lnTo>
                  <a:pt x="7023982" y="12336593"/>
                </a:lnTo>
                <a:cubicBezTo>
                  <a:pt x="7034271" y="12331828"/>
                  <a:pt x="7033852" y="12320089"/>
                  <a:pt x="7028136" y="12313533"/>
                </a:cubicBezTo>
                <a:cubicBezTo>
                  <a:pt x="7028479" y="12310940"/>
                  <a:pt x="7028364" y="12308195"/>
                  <a:pt x="7027031" y="12305337"/>
                </a:cubicBezTo>
                <a:cubicBezTo>
                  <a:pt x="7019523" y="12289061"/>
                  <a:pt x="6996504" y="12302707"/>
                  <a:pt x="7002145" y="12318716"/>
                </a:cubicBezTo>
                <a:close/>
                <a:moveTo>
                  <a:pt x="7032709" y="12256926"/>
                </a:moveTo>
                <a:cubicBezTo>
                  <a:pt x="7039912" y="12252696"/>
                  <a:pt x="7041093" y="12244348"/>
                  <a:pt x="7037854" y="12237258"/>
                </a:cubicBezTo>
                <a:lnTo>
                  <a:pt x="7035186" y="12231463"/>
                </a:lnTo>
                <a:cubicBezTo>
                  <a:pt x="7031947" y="12224412"/>
                  <a:pt x="7021772" y="12222697"/>
                  <a:pt x="7015521" y="12226356"/>
                </a:cubicBezTo>
                <a:cubicBezTo>
                  <a:pt x="7008318" y="12230586"/>
                  <a:pt x="7007137" y="12238935"/>
                  <a:pt x="7010415" y="12245987"/>
                </a:cubicBezTo>
                <a:lnTo>
                  <a:pt x="7013082" y="12251780"/>
                </a:lnTo>
                <a:cubicBezTo>
                  <a:pt x="7016283" y="12258833"/>
                  <a:pt x="7026459" y="12260586"/>
                  <a:pt x="7032709" y="12256926"/>
                </a:cubicBezTo>
                <a:close/>
                <a:moveTo>
                  <a:pt x="7065674" y="12381001"/>
                </a:moveTo>
                <a:cubicBezTo>
                  <a:pt x="7072458" y="12379285"/>
                  <a:pt x="7078898" y="12370824"/>
                  <a:pt x="7076040" y="12363543"/>
                </a:cubicBezTo>
                <a:cubicBezTo>
                  <a:pt x="7073562" y="12357177"/>
                  <a:pt x="7070056" y="12351231"/>
                  <a:pt x="7062968" y="12349210"/>
                </a:cubicBezTo>
                <a:cubicBezTo>
                  <a:pt x="7057289" y="12347609"/>
                  <a:pt x="7051802" y="12348639"/>
                  <a:pt x="7046657" y="12351422"/>
                </a:cubicBezTo>
                <a:cubicBezTo>
                  <a:pt x="7040026" y="12354966"/>
                  <a:pt x="7037091" y="12364420"/>
                  <a:pt x="7041093" y="12370938"/>
                </a:cubicBezTo>
                <a:cubicBezTo>
                  <a:pt x="7043875" y="12375475"/>
                  <a:pt x="7048601" y="12378105"/>
                  <a:pt x="7053517" y="12378180"/>
                </a:cubicBezTo>
                <a:cubicBezTo>
                  <a:pt x="7056756" y="12380924"/>
                  <a:pt x="7060910" y="12382222"/>
                  <a:pt x="7065674" y="12381001"/>
                </a:cubicBezTo>
                <a:close/>
                <a:moveTo>
                  <a:pt x="7052831" y="12102396"/>
                </a:moveTo>
                <a:cubicBezTo>
                  <a:pt x="7051002" y="12094619"/>
                  <a:pt x="7043989" y="12089702"/>
                  <a:pt x="7036063" y="12090960"/>
                </a:cubicBezTo>
                <a:cubicBezTo>
                  <a:pt x="7035834" y="12090960"/>
                  <a:pt x="7035681" y="12090998"/>
                  <a:pt x="7035529" y="12091036"/>
                </a:cubicBezTo>
                <a:cubicBezTo>
                  <a:pt x="7035453" y="12091036"/>
                  <a:pt x="7035415" y="12091036"/>
                  <a:pt x="7035338" y="12091036"/>
                </a:cubicBezTo>
                <a:cubicBezTo>
                  <a:pt x="7035262" y="12090998"/>
                  <a:pt x="7035300" y="12090998"/>
                  <a:pt x="7035186" y="12090960"/>
                </a:cubicBezTo>
                <a:cubicBezTo>
                  <a:pt x="7034386" y="12090427"/>
                  <a:pt x="7033662" y="12089855"/>
                  <a:pt x="7032975" y="12089207"/>
                </a:cubicBezTo>
                <a:cubicBezTo>
                  <a:pt x="7027031" y="12084213"/>
                  <a:pt x="7017008" y="12087301"/>
                  <a:pt x="7013082" y="12093247"/>
                </a:cubicBezTo>
                <a:cubicBezTo>
                  <a:pt x="7008395" y="12100337"/>
                  <a:pt x="7011177" y="12108113"/>
                  <a:pt x="7017122" y="12113145"/>
                </a:cubicBezTo>
                <a:cubicBezTo>
                  <a:pt x="7023943" y="12118900"/>
                  <a:pt x="7032785" y="12120539"/>
                  <a:pt x="7041436" y="12119205"/>
                </a:cubicBezTo>
                <a:cubicBezTo>
                  <a:pt x="7048829" y="12118024"/>
                  <a:pt x="7054584" y="12109791"/>
                  <a:pt x="7052831" y="12102396"/>
                </a:cubicBezTo>
                <a:close/>
                <a:moveTo>
                  <a:pt x="6984919" y="12218922"/>
                </a:moveTo>
                <a:cubicBezTo>
                  <a:pt x="6992655" y="12235694"/>
                  <a:pt x="7019027" y="12224259"/>
                  <a:pt x="7011253" y="12207487"/>
                </a:cubicBezTo>
                <a:cubicBezTo>
                  <a:pt x="7003517" y="12190715"/>
                  <a:pt x="6977183" y="12202151"/>
                  <a:pt x="6984919" y="12218922"/>
                </a:cubicBezTo>
                <a:close/>
                <a:moveTo>
                  <a:pt x="7004545" y="12439322"/>
                </a:moveTo>
                <a:cubicBezTo>
                  <a:pt x="7007328" y="12440923"/>
                  <a:pt x="7009881" y="12441190"/>
                  <a:pt x="7012320" y="12440961"/>
                </a:cubicBezTo>
                <a:cubicBezTo>
                  <a:pt x="7013577" y="12441418"/>
                  <a:pt x="7014874" y="12441877"/>
                  <a:pt x="7016131" y="12442371"/>
                </a:cubicBezTo>
                <a:cubicBezTo>
                  <a:pt x="7023410" y="12445040"/>
                  <a:pt x="7031871" y="12439932"/>
                  <a:pt x="7034042" y="12432841"/>
                </a:cubicBezTo>
                <a:cubicBezTo>
                  <a:pt x="7036405" y="12425028"/>
                  <a:pt x="7031756" y="12417594"/>
                  <a:pt x="7024477" y="12414927"/>
                </a:cubicBezTo>
                <a:lnTo>
                  <a:pt x="7016017" y="12411801"/>
                </a:lnTo>
                <a:cubicBezTo>
                  <a:pt x="7013387" y="12410847"/>
                  <a:pt x="7010682" y="12411152"/>
                  <a:pt x="7008090" y="12411915"/>
                </a:cubicBezTo>
                <a:cubicBezTo>
                  <a:pt x="7005194" y="12412486"/>
                  <a:pt x="7002754" y="12414050"/>
                  <a:pt x="7000887" y="12416375"/>
                </a:cubicBezTo>
                <a:cubicBezTo>
                  <a:pt x="7000773" y="12416489"/>
                  <a:pt x="7000735" y="12416642"/>
                  <a:pt x="7000620" y="12416756"/>
                </a:cubicBezTo>
                <a:cubicBezTo>
                  <a:pt x="6999668" y="12418014"/>
                  <a:pt x="6998905" y="12419349"/>
                  <a:pt x="6998372" y="12420873"/>
                </a:cubicBezTo>
                <a:cubicBezTo>
                  <a:pt x="6998295" y="12421025"/>
                  <a:pt x="6998143" y="12421177"/>
                  <a:pt x="6998105" y="12421368"/>
                </a:cubicBezTo>
                <a:cubicBezTo>
                  <a:pt x="6998029" y="12421559"/>
                  <a:pt x="6998105" y="12421788"/>
                  <a:pt x="6998067" y="12421979"/>
                </a:cubicBezTo>
                <a:cubicBezTo>
                  <a:pt x="6996238" y="12428039"/>
                  <a:pt x="6997571" y="12435244"/>
                  <a:pt x="7004545" y="12439322"/>
                </a:cubicBezTo>
                <a:close/>
                <a:moveTo>
                  <a:pt x="7048867" y="12579864"/>
                </a:moveTo>
                <a:cubicBezTo>
                  <a:pt x="7041474" y="12575557"/>
                  <a:pt x="7033776" y="12578339"/>
                  <a:pt x="7029203" y="12583409"/>
                </a:cubicBezTo>
                <a:cubicBezTo>
                  <a:pt x="7029012" y="12581884"/>
                  <a:pt x="7028822" y="12580360"/>
                  <a:pt x="7028098" y="12578758"/>
                </a:cubicBezTo>
                <a:cubicBezTo>
                  <a:pt x="7020361" y="12561986"/>
                  <a:pt x="6995018" y="12575518"/>
                  <a:pt x="7002754" y="12592252"/>
                </a:cubicBezTo>
                <a:cubicBezTo>
                  <a:pt x="7007594" y="12602734"/>
                  <a:pt x="7019294" y="12601401"/>
                  <a:pt x="7025506" y="12594806"/>
                </a:cubicBezTo>
                <a:cubicBezTo>
                  <a:pt x="7026078" y="12597741"/>
                  <a:pt x="7027792" y="12600524"/>
                  <a:pt x="7031375" y="12602620"/>
                </a:cubicBezTo>
                <a:cubicBezTo>
                  <a:pt x="7047114" y="12611807"/>
                  <a:pt x="7064835" y="12589126"/>
                  <a:pt x="7048867" y="12579864"/>
                </a:cubicBezTo>
                <a:close/>
                <a:moveTo>
                  <a:pt x="7078936" y="12540792"/>
                </a:moveTo>
                <a:cubicBezTo>
                  <a:pt x="7077717" y="12533779"/>
                  <a:pt x="7070628" y="12526536"/>
                  <a:pt x="7062816" y="12528443"/>
                </a:cubicBezTo>
                <a:cubicBezTo>
                  <a:pt x="7061939" y="12528632"/>
                  <a:pt x="7061101" y="12528748"/>
                  <a:pt x="7060262" y="12528862"/>
                </a:cubicBezTo>
                <a:cubicBezTo>
                  <a:pt x="7060224" y="12528862"/>
                  <a:pt x="7060224" y="12528823"/>
                  <a:pt x="7060148" y="12528823"/>
                </a:cubicBezTo>
                <a:cubicBezTo>
                  <a:pt x="7060071" y="12528748"/>
                  <a:pt x="7059995" y="12528709"/>
                  <a:pt x="7059919" y="12528632"/>
                </a:cubicBezTo>
                <a:cubicBezTo>
                  <a:pt x="7059881" y="12528518"/>
                  <a:pt x="7059614" y="12528214"/>
                  <a:pt x="7059080" y="12527642"/>
                </a:cubicBezTo>
                <a:cubicBezTo>
                  <a:pt x="7054812" y="12522344"/>
                  <a:pt x="7047381" y="12520971"/>
                  <a:pt x="7041398" y="12523906"/>
                </a:cubicBezTo>
                <a:cubicBezTo>
                  <a:pt x="7041131" y="12523754"/>
                  <a:pt x="7040903" y="12523487"/>
                  <a:pt x="7040636" y="12523335"/>
                </a:cubicBezTo>
                <a:cubicBezTo>
                  <a:pt x="7032747" y="12519980"/>
                  <a:pt x="7025734" y="12524211"/>
                  <a:pt x="7021809" y="12530958"/>
                </a:cubicBezTo>
                <a:lnTo>
                  <a:pt x="7018608" y="12536486"/>
                </a:lnTo>
                <a:cubicBezTo>
                  <a:pt x="7014683" y="12543194"/>
                  <a:pt x="7019751" y="12552533"/>
                  <a:pt x="7026230" y="12555316"/>
                </a:cubicBezTo>
                <a:cubicBezTo>
                  <a:pt x="7032595" y="12558023"/>
                  <a:pt x="7038349" y="12555659"/>
                  <a:pt x="7042427" y="12551123"/>
                </a:cubicBezTo>
                <a:cubicBezTo>
                  <a:pt x="7049211" y="12556459"/>
                  <a:pt x="7057709" y="12559089"/>
                  <a:pt x="7066627" y="12556916"/>
                </a:cubicBezTo>
                <a:cubicBezTo>
                  <a:pt x="7073867" y="12555125"/>
                  <a:pt x="7080422" y="12548989"/>
                  <a:pt x="7078936" y="12540792"/>
                </a:cubicBezTo>
                <a:close/>
                <a:moveTo>
                  <a:pt x="7104850" y="12531110"/>
                </a:moveTo>
                <a:cubicBezTo>
                  <a:pt x="7088883" y="12521771"/>
                  <a:pt x="7074210" y="12546472"/>
                  <a:pt x="7090178" y="12555773"/>
                </a:cubicBezTo>
                <a:cubicBezTo>
                  <a:pt x="7106146" y="12565112"/>
                  <a:pt x="7120819" y="12540450"/>
                  <a:pt x="7104850" y="12531110"/>
                </a:cubicBezTo>
                <a:close/>
                <a:moveTo>
                  <a:pt x="7110948" y="12416528"/>
                </a:moveTo>
                <a:cubicBezTo>
                  <a:pt x="7103783" y="12413973"/>
                  <a:pt x="7096123" y="12413173"/>
                  <a:pt x="7089492" y="12417633"/>
                </a:cubicBezTo>
                <a:cubicBezTo>
                  <a:pt x="7083395" y="12421711"/>
                  <a:pt x="7080575" y="12427963"/>
                  <a:pt x="7078784" y="12434824"/>
                </a:cubicBezTo>
                <a:cubicBezTo>
                  <a:pt x="7076840" y="12442334"/>
                  <a:pt x="7083166" y="12450186"/>
                  <a:pt x="7090369" y="12451520"/>
                </a:cubicBezTo>
                <a:cubicBezTo>
                  <a:pt x="7097038" y="12452702"/>
                  <a:pt x="7102526" y="12449081"/>
                  <a:pt x="7105422" y="12443591"/>
                </a:cubicBezTo>
                <a:cubicBezTo>
                  <a:pt x="7110567" y="12443400"/>
                  <a:pt x="7115369" y="12440885"/>
                  <a:pt x="7117846" y="12435662"/>
                </a:cubicBezTo>
                <a:cubicBezTo>
                  <a:pt x="7120895" y="12429106"/>
                  <a:pt x="7118265" y="12419158"/>
                  <a:pt x="7110948" y="12416528"/>
                </a:cubicBezTo>
                <a:close/>
                <a:moveTo>
                  <a:pt x="7095247" y="12277549"/>
                </a:moveTo>
                <a:cubicBezTo>
                  <a:pt x="7102983" y="12294283"/>
                  <a:pt x="7127221" y="12278845"/>
                  <a:pt x="7119561" y="12262301"/>
                </a:cubicBezTo>
                <a:cubicBezTo>
                  <a:pt x="7111863" y="12245530"/>
                  <a:pt x="7087625" y="12261005"/>
                  <a:pt x="7095247" y="12277549"/>
                </a:cubicBezTo>
                <a:close/>
                <a:moveTo>
                  <a:pt x="7171466" y="12389806"/>
                </a:moveTo>
                <a:cubicBezTo>
                  <a:pt x="7166588" y="12379210"/>
                  <a:pt x="7153631" y="12378981"/>
                  <a:pt x="7146962" y="12384546"/>
                </a:cubicBezTo>
                <a:cubicBezTo>
                  <a:pt x="7150697" y="12379096"/>
                  <a:pt x="7150544" y="12372310"/>
                  <a:pt x="7146238" y="12366859"/>
                </a:cubicBezTo>
                <a:cubicBezTo>
                  <a:pt x="7140674" y="12359731"/>
                  <a:pt x="7133090" y="12351994"/>
                  <a:pt x="7123715" y="12350774"/>
                </a:cubicBezTo>
                <a:cubicBezTo>
                  <a:pt x="7122571" y="12350316"/>
                  <a:pt x="7121428" y="12349973"/>
                  <a:pt x="7120209" y="12349744"/>
                </a:cubicBezTo>
                <a:cubicBezTo>
                  <a:pt x="7114302" y="12348601"/>
                  <a:pt x="7108356" y="12350888"/>
                  <a:pt x="7105041" y="12356111"/>
                </a:cubicBezTo>
                <a:cubicBezTo>
                  <a:pt x="7101725" y="12361294"/>
                  <a:pt x="7102869" y="12366173"/>
                  <a:pt x="7104698" y="12371510"/>
                </a:cubicBezTo>
                <a:cubicBezTo>
                  <a:pt x="7103288" y="12367279"/>
                  <a:pt x="7104736" y="12372006"/>
                  <a:pt x="7104965" y="12372844"/>
                </a:cubicBezTo>
                <a:cubicBezTo>
                  <a:pt x="7105232" y="12373988"/>
                  <a:pt x="7105384" y="12375131"/>
                  <a:pt x="7105613" y="12376236"/>
                </a:cubicBezTo>
                <a:cubicBezTo>
                  <a:pt x="7105613" y="12376427"/>
                  <a:pt x="7105651" y="12376541"/>
                  <a:pt x="7105651" y="12376694"/>
                </a:cubicBezTo>
                <a:cubicBezTo>
                  <a:pt x="7105651" y="12377075"/>
                  <a:pt x="7105651" y="12377457"/>
                  <a:pt x="7105651" y="12377799"/>
                </a:cubicBezTo>
                <a:cubicBezTo>
                  <a:pt x="7102107" y="12384089"/>
                  <a:pt x="7104470" y="12392665"/>
                  <a:pt x="7110414" y="12396516"/>
                </a:cubicBezTo>
                <a:cubicBezTo>
                  <a:pt x="7117198" y="12400899"/>
                  <a:pt x="7125735" y="12398574"/>
                  <a:pt x="7130270" y="12392208"/>
                </a:cubicBezTo>
                <a:cubicBezTo>
                  <a:pt x="7130727" y="12391560"/>
                  <a:pt x="7130994" y="12390797"/>
                  <a:pt x="7131375" y="12390112"/>
                </a:cubicBezTo>
                <a:cubicBezTo>
                  <a:pt x="7135719" y="12391331"/>
                  <a:pt x="7140635" y="12390608"/>
                  <a:pt x="7144103" y="12387901"/>
                </a:cubicBezTo>
                <a:cubicBezTo>
                  <a:pt x="7142503" y="12390797"/>
                  <a:pt x="7142236" y="12394495"/>
                  <a:pt x="7144180" y="12398688"/>
                </a:cubicBezTo>
                <a:cubicBezTo>
                  <a:pt x="7151801" y="12415232"/>
                  <a:pt x="7179203" y="12406578"/>
                  <a:pt x="7171466" y="12389806"/>
                </a:cubicBezTo>
                <a:close/>
                <a:moveTo>
                  <a:pt x="7144599" y="12247511"/>
                </a:moveTo>
                <a:cubicBezTo>
                  <a:pt x="7152335" y="12264283"/>
                  <a:pt x="7176802" y="12249188"/>
                  <a:pt x="7169141" y="12232607"/>
                </a:cubicBezTo>
                <a:cubicBezTo>
                  <a:pt x="7161406" y="12215835"/>
                  <a:pt x="7136939" y="12230892"/>
                  <a:pt x="7144599" y="12247511"/>
                </a:cubicBezTo>
                <a:close/>
                <a:moveTo>
                  <a:pt x="7192846" y="12302478"/>
                </a:moveTo>
                <a:lnTo>
                  <a:pt x="7198638" y="12299809"/>
                </a:lnTo>
                <a:cubicBezTo>
                  <a:pt x="7199020" y="12299619"/>
                  <a:pt x="7199286" y="12299275"/>
                  <a:pt x="7199629" y="12299047"/>
                </a:cubicBezTo>
                <a:cubicBezTo>
                  <a:pt x="7200887" y="12304460"/>
                  <a:pt x="7204812" y="12309263"/>
                  <a:pt x="7210605" y="12310254"/>
                </a:cubicBezTo>
                <a:cubicBezTo>
                  <a:pt x="7218265" y="12311588"/>
                  <a:pt x="7226687" y="12307129"/>
                  <a:pt x="7228212" y="12299009"/>
                </a:cubicBezTo>
                <a:lnTo>
                  <a:pt x="7229393" y="12292567"/>
                </a:lnTo>
                <a:cubicBezTo>
                  <a:pt x="7230803" y="12284981"/>
                  <a:pt x="7226192" y="12276367"/>
                  <a:pt x="7218151" y="12274956"/>
                </a:cubicBezTo>
                <a:cubicBezTo>
                  <a:pt x="7213158" y="12274118"/>
                  <a:pt x="7208013" y="12275871"/>
                  <a:pt x="7204469" y="12279379"/>
                </a:cubicBezTo>
                <a:cubicBezTo>
                  <a:pt x="7200659" y="12273355"/>
                  <a:pt x="7192884" y="12270802"/>
                  <a:pt x="7186367" y="12273851"/>
                </a:cubicBezTo>
                <a:lnTo>
                  <a:pt x="7180574" y="12276519"/>
                </a:lnTo>
                <a:cubicBezTo>
                  <a:pt x="7173524" y="12279759"/>
                  <a:pt x="7170438" y="12288679"/>
                  <a:pt x="7173715" y="12295654"/>
                </a:cubicBezTo>
                <a:cubicBezTo>
                  <a:pt x="7177106" y="12302707"/>
                  <a:pt x="7185796" y="12305756"/>
                  <a:pt x="7192846" y="12302478"/>
                </a:cubicBezTo>
                <a:close/>
                <a:moveTo>
                  <a:pt x="7211253" y="12209813"/>
                </a:moveTo>
                <a:cubicBezTo>
                  <a:pt x="7214683" y="12191401"/>
                  <a:pt x="7186596" y="12182101"/>
                  <a:pt x="7183166" y="12200779"/>
                </a:cubicBezTo>
                <a:cubicBezTo>
                  <a:pt x="7179736" y="12219190"/>
                  <a:pt x="7207785" y="12228490"/>
                  <a:pt x="7211253" y="12209813"/>
                </a:cubicBezTo>
                <a:close/>
                <a:moveTo>
                  <a:pt x="7213120" y="12416680"/>
                </a:moveTo>
                <a:cubicBezTo>
                  <a:pt x="7216550" y="12398078"/>
                  <a:pt x="7187892" y="12390988"/>
                  <a:pt x="7184423" y="12409742"/>
                </a:cubicBezTo>
                <a:cubicBezTo>
                  <a:pt x="7180956" y="12428344"/>
                  <a:pt x="7209652" y="12435396"/>
                  <a:pt x="7213120" y="12416680"/>
                </a:cubicBezTo>
                <a:close/>
                <a:moveTo>
                  <a:pt x="7227411" y="12379896"/>
                </a:moveTo>
                <a:cubicBezTo>
                  <a:pt x="7227107" y="12379553"/>
                  <a:pt x="7227107" y="12379515"/>
                  <a:pt x="7226954" y="12379324"/>
                </a:cubicBezTo>
                <a:lnTo>
                  <a:pt x="7226840" y="12379057"/>
                </a:lnTo>
                <a:cubicBezTo>
                  <a:pt x="7226840" y="12379057"/>
                  <a:pt x="7226840" y="12379057"/>
                  <a:pt x="7226840" y="12379057"/>
                </a:cubicBezTo>
                <a:cubicBezTo>
                  <a:pt x="7226878" y="12378142"/>
                  <a:pt x="7226992" y="12377189"/>
                  <a:pt x="7227183" y="12376275"/>
                </a:cubicBezTo>
                <a:cubicBezTo>
                  <a:pt x="7227259" y="12375703"/>
                  <a:pt x="7226992" y="12375207"/>
                  <a:pt x="7226992" y="12374636"/>
                </a:cubicBezTo>
                <a:cubicBezTo>
                  <a:pt x="7229850" y="12368994"/>
                  <a:pt x="7229583" y="12360799"/>
                  <a:pt x="7224020" y="12357101"/>
                </a:cubicBezTo>
                <a:cubicBezTo>
                  <a:pt x="7218341" y="12353327"/>
                  <a:pt x="7212053" y="12350430"/>
                  <a:pt x="7205117" y="12352831"/>
                </a:cubicBezTo>
                <a:cubicBezTo>
                  <a:pt x="7199553" y="12354776"/>
                  <a:pt x="7195666" y="12358778"/>
                  <a:pt x="7192998" y="12364000"/>
                </a:cubicBezTo>
                <a:cubicBezTo>
                  <a:pt x="7189835" y="12370214"/>
                  <a:pt x="7192351" y="12378600"/>
                  <a:pt x="7198334" y="12382259"/>
                </a:cubicBezTo>
                <a:cubicBezTo>
                  <a:pt x="7199096" y="12388625"/>
                  <a:pt x="7201268" y="12394686"/>
                  <a:pt x="7205498" y="12399679"/>
                </a:cubicBezTo>
                <a:cubicBezTo>
                  <a:pt x="7210491" y="12405587"/>
                  <a:pt x="7220781" y="12406273"/>
                  <a:pt x="7226344" y="12400785"/>
                </a:cubicBezTo>
                <a:cubicBezTo>
                  <a:pt x="7232137" y="12394991"/>
                  <a:pt x="7232785" y="12386185"/>
                  <a:pt x="7227411" y="12379896"/>
                </a:cubicBezTo>
                <a:close/>
                <a:moveTo>
                  <a:pt x="7226801" y="12161517"/>
                </a:moveTo>
                <a:cubicBezTo>
                  <a:pt x="7224591" y="12163690"/>
                  <a:pt x="7223448" y="12166091"/>
                  <a:pt x="7222800" y="12168569"/>
                </a:cubicBezTo>
                <a:cubicBezTo>
                  <a:pt x="7212816" y="12159078"/>
                  <a:pt x="7193036" y="12169979"/>
                  <a:pt x="7199896" y="12184884"/>
                </a:cubicBezTo>
                <a:cubicBezTo>
                  <a:pt x="7205842" y="12197729"/>
                  <a:pt x="7222457" y="12193765"/>
                  <a:pt x="7226497" y="12183702"/>
                </a:cubicBezTo>
                <a:cubicBezTo>
                  <a:pt x="7227945" y="12185798"/>
                  <a:pt x="7229393" y="12187933"/>
                  <a:pt x="7230880" y="12190067"/>
                </a:cubicBezTo>
                <a:cubicBezTo>
                  <a:pt x="7233471" y="12193802"/>
                  <a:pt x="7238349" y="12195098"/>
                  <a:pt x="7243037" y="12194680"/>
                </a:cubicBezTo>
                <a:cubicBezTo>
                  <a:pt x="7253631" y="12200283"/>
                  <a:pt x="7269675" y="12191478"/>
                  <a:pt x="7263463" y="12177984"/>
                </a:cubicBezTo>
                <a:cubicBezTo>
                  <a:pt x="7261101" y="12172876"/>
                  <a:pt x="7256946" y="12170513"/>
                  <a:pt x="7252526" y="12169826"/>
                </a:cubicBezTo>
                <a:lnTo>
                  <a:pt x="7247686" y="12162774"/>
                </a:lnTo>
                <a:cubicBezTo>
                  <a:pt x="7243265" y="12156332"/>
                  <a:pt x="7232023" y="12156447"/>
                  <a:pt x="7226801" y="12161517"/>
                </a:cubicBezTo>
                <a:close/>
                <a:moveTo>
                  <a:pt x="7229126" y="12149471"/>
                </a:moveTo>
                <a:cubicBezTo>
                  <a:pt x="7232594" y="12130794"/>
                  <a:pt x="7203097" y="12128887"/>
                  <a:pt x="7199668" y="12147375"/>
                </a:cubicBezTo>
                <a:cubicBezTo>
                  <a:pt x="7196200" y="12166053"/>
                  <a:pt x="7225697" y="12167959"/>
                  <a:pt x="7229126" y="12149471"/>
                </a:cubicBezTo>
                <a:close/>
                <a:moveTo>
                  <a:pt x="7196428" y="12040339"/>
                </a:moveTo>
                <a:cubicBezTo>
                  <a:pt x="7204164" y="12057074"/>
                  <a:pt x="7229126" y="12042855"/>
                  <a:pt x="7221428" y="12026159"/>
                </a:cubicBezTo>
                <a:cubicBezTo>
                  <a:pt x="7213692" y="12009387"/>
                  <a:pt x="7188730" y="12023643"/>
                  <a:pt x="7196428" y="12040339"/>
                </a:cubicBezTo>
                <a:close/>
                <a:moveTo>
                  <a:pt x="7165483" y="12095115"/>
                </a:moveTo>
                <a:cubicBezTo>
                  <a:pt x="7168837" y="12101976"/>
                  <a:pt x="7177069" y="12105979"/>
                  <a:pt x="7184347" y="12102587"/>
                </a:cubicBezTo>
                <a:lnTo>
                  <a:pt x="7199782" y="12095458"/>
                </a:lnTo>
                <a:cubicBezTo>
                  <a:pt x="7201916" y="12099003"/>
                  <a:pt x="7205384" y="12101748"/>
                  <a:pt x="7209691" y="12102510"/>
                </a:cubicBezTo>
                <a:lnTo>
                  <a:pt x="7216131" y="12103692"/>
                </a:lnTo>
                <a:cubicBezTo>
                  <a:pt x="7223982" y="12105140"/>
                  <a:pt x="7231870" y="12099537"/>
                  <a:pt x="7233242" y="12091723"/>
                </a:cubicBezTo>
                <a:cubicBezTo>
                  <a:pt x="7234652" y="12083794"/>
                  <a:pt x="7229126" y="12076056"/>
                  <a:pt x="7221276" y="12074608"/>
                </a:cubicBezTo>
                <a:lnTo>
                  <a:pt x="7214835" y="12073426"/>
                </a:lnTo>
                <a:cubicBezTo>
                  <a:pt x="7212473" y="12073007"/>
                  <a:pt x="7210224" y="12073349"/>
                  <a:pt x="7208052" y="12074074"/>
                </a:cubicBezTo>
                <a:cubicBezTo>
                  <a:pt x="7204279" y="12068356"/>
                  <a:pt x="7197038" y="12065154"/>
                  <a:pt x="7190369" y="12068242"/>
                </a:cubicBezTo>
                <a:lnTo>
                  <a:pt x="7172991" y="12076247"/>
                </a:lnTo>
                <a:cubicBezTo>
                  <a:pt x="7166169" y="12079372"/>
                  <a:pt x="7162015" y="12087986"/>
                  <a:pt x="7165483" y="12095115"/>
                </a:cubicBezTo>
                <a:close/>
                <a:moveTo>
                  <a:pt x="7147800" y="12147832"/>
                </a:moveTo>
                <a:cubicBezTo>
                  <a:pt x="7152335" y="12155075"/>
                  <a:pt x="7160529" y="12155684"/>
                  <a:pt x="7167579" y="12152406"/>
                </a:cubicBezTo>
                <a:lnTo>
                  <a:pt x="7173372" y="12149739"/>
                </a:lnTo>
                <a:cubicBezTo>
                  <a:pt x="7180422" y="12146498"/>
                  <a:pt x="7181680" y="12135940"/>
                  <a:pt x="7177945" y="12129917"/>
                </a:cubicBezTo>
                <a:cubicBezTo>
                  <a:pt x="7173410" y="12122674"/>
                  <a:pt x="7165216" y="12122103"/>
                  <a:pt x="7158166" y="12125343"/>
                </a:cubicBezTo>
                <a:lnTo>
                  <a:pt x="7152374" y="12128011"/>
                </a:lnTo>
                <a:cubicBezTo>
                  <a:pt x="7145285" y="12131289"/>
                  <a:pt x="7144066" y="12141848"/>
                  <a:pt x="7147800" y="12147832"/>
                </a:cubicBezTo>
                <a:close/>
                <a:moveTo>
                  <a:pt x="7124896" y="12189533"/>
                </a:moveTo>
                <a:cubicBezTo>
                  <a:pt x="7132518" y="12206077"/>
                  <a:pt x="7160033" y="12197691"/>
                  <a:pt x="7152297" y="12180919"/>
                </a:cubicBezTo>
                <a:cubicBezTo>
                  <a:pt x="7144637" y="12164375"/>
                  <a:pt x="7117160" y="12172800"/>
                  <a:pt x="7124896" y="12189533"/>
                </a:cubicBezTo>
                <a:close/>
                <a:moveTo>
                  <a:pt x="7103212" y="12227003"/>
                </a:moveTo>
                <a:cubicBezTo>
                  <a:pt x="7101649" y="12235466"/>
                  <a:pt x="7106375" y="12241450"/>
                  <a:pt x="7113959" y="12244233"/>
                </a:cubicBezTo>
                <a:lnTo>
                  <a:pt x="7122419" y="12247358"/>
                </a:lnTo>
                <a:cubicBezTo>
                  <a:pt x="7129469" y="12249951"/>
                  <a:pt x="7138349" y="12243548"/>
                  <a:pt x="7139645" y="12236610"/>
                </a:cubicBezTo>
                <a:cubicBezTo>
                  <a:pt x="7141207" y="12228147"/>
                  <a:pt x="7136482" y="12222163"/>
                  <a:pt x="7128898" y="12219381"/>
                </a:cubicBezTo>
                <a:cubicBezTo>
                  <a:pt x="7126078" y="12218351"/>
                  <a:pt x="7123257" y="12217322"/>
                  <a:pt x="7120437" y="12216255"/>
                </a:cubicBezTo>
                <a:cubicBezTo>
                  <a:pt x="7113387" y="12213662"/>
                  <a:pt x="7104507" y="12220067"/>
                  <a:pt x="7103212" y="12227003"/>
                </a:cubicBezTo>
                <a:close/>
                <a:moveTo>
                  <a:pt x="7071276" y="11953354"/>
                </a:moveTo>
                <a:cubicBezTo>
                  <a:pt x="7072876" y="11958423"/>
                  <a:pt x="7076802" y="11962083"/>
                  <a:pt x="7081566" y="11963417"/>
                </a:cubicBezTo>
                <a:cubicBezTo>
                  <a:pt x="7084005" y="11966809"/>
                  <a:pt x="7087701" y="11969096"/>
                  <a:pt x="7092617" y="11969096"/>
                </a:cubicBezTo>
                <a:cubicBezTo>
                  <a:pt x="7099630" y="11969096"/>
                  <a:pt x="7107938" y="11962463"/>
                  <a:pt x="7106947" y="11954725"/>
                </a:cubicBezTo>
                <a:cubicBezTo>
                  <a:pt x="7106070" y="11947941"/>
                  <a:pt x="7104164" y="11941308"/>
                  <a:pt x="7097800" y="11937611"/>
                </a:cubicBezTo>
                <a:cubicBezTo>
                  <a:pt x="7092693" y="11934638"/>
                  <a:pt x="7087130" y="11934333"/>
                  <a:pt x="7081451" y="11935743"/>
                </a:cubicBezTo>
                <a:cubicBezTo>
                  <a:pt x="7074134" y="11937611"/>
                  <a:pt x="7068951" y="11946034"/>
                  <a:pt x="7071276" y="11953354"/>
                </a:cubicBezTo>
                <a:close/>
                <a:moveTo>
                  <a:pt x="7076535" y="12153817"/>
                </a:moveTo>
                <a:lnTo>
                  <a:pt x="7083966" y="12158925"/>
                </a:lnTo>
                <a:cubicBezTo>
                  <a:pt x="7090369" y="12163308"/>
                  <a:pt x="7099553" y="12161479"/>
                  <a:pt x="7103898" y="12155075"/>
                </a:cubicBezTo>
                <a:cubicBezTo>
                  <a:pt x="7108280" y="12148595"/>
                  <a:pt x="7106489" y="12139523"/>
                  <a:pt x="7100049" y="12135139"/>
                </a:cubicBezTo>
                <a:lnTo>
                  <a:pt x="7092579" y="12130031"/>
                </a:lnTo>
                <a:cubicBezTo>
                  <a:pt x="7086177" y="12125647"/>
                  <a:pt x="7076992" y="12127477"/>
                  <a:pt x="7072648" y="12133881"/>
                </a:cubicBezTo>
                <a:cubicBezTo>
                  <a:pt x="7068342" y="12140362"/>
                  <a:pt x="7070133" y="12149433"/>
                  <a:pt x="7076535" y="12153817"/>
                </a:cubicBezTo>
                <a:close/>
                <a:moveTo>
                  <a:pt x="7054927" y="12158887"/>
                </a:moveTo>
                <a:cubicBezTo>
                  <a:pt x="7047724" y="12162890"/>
                  <a:pt x="7046123" y="12171390"/>
                  <a:pt x="7049401" y="12178441"/>
                </a:cubicBezTo>
                <a:lnTo>
                  <a:pt x="7052069" y="12184236"/>
                </a:lnTo>
                <a:cubicBezTo>
                  <a:pt x="7055308" y="12191287"/>
                  <a:pt x="7065217" y="12193345"/>
                  <a:pt x="7071619" y="12189801"/>
                </a:cubicBezTo>
                <a:cubicBezTo>
                  <a:pt x="7078822" y="12185798"/>
                  <a:pt x="7080422" y="12177298"/>
                  <a:pt x="7077144" y="12170246"/>
                </a:cubicBezTo>
                <a:lnTo>
                  <a:pt x="7074477" y="12164452"/>
                </a:lnTo>
                <a:cubicBezTo>
                  <a:pt x="7071238" y="12157400"/>
                  <a:pt x="7061329" y="12155341"/>
                  <a:pt x="7054927" y="12158887"/>
                </a:cubicBezTo>
                <a:close/>
                <a:moveTo>
                  <a:pt x="7029927" y="12078763"/>
                </a:moveTo>
                <a:cubicBezTo>
                  <a:pt x="7033319" y="12096906"/>
                  <a:pt x="7060567" y="12087758"/>
                  <a:pt x="7057213" y="12069881"/>
                </a:cubicBezTo>
                <a:cubicBezTo>
                  <a:pt x="7053860" y="12051698"/>
                  <a:pt x="7026573" y="12060847"/>
                  <a:pt x="7029927" y="12078763"/>
                </a:cubicBezTo>
                <a:close/>
                <a:moveTo>
                  <a:pt x="7017198" y="11991624"/>
                </a:moveTo>
                <a:cubicBezTo>
                  <a:pt x="7013006" y="11998599"/>
                  <a:pt x="7015674" y="12006948"/>
                  <a:pt x="7022076" y="12011331"/>
                </a:cubicBezTo>
                <a:cubicBezTo>
                  <a:pt x="7024553" y="12013009"/>
                  <a:pt x="7027031" y="12014723"/>
                  <a:pt x="7029546" y="12016439"/>
                </a:cubicBezTo>
                <a:cubicBezTo>
                  <a:pt x="7035948" y="12020822"/>
                  <a:pt x="7045399" y="12017926"/>
                  <a:pt x="7049248" y="12011560"/>
                </a:cubicBezTo>
                <a:cubicBezTo>
                  <a:pt x="7053440" y="12004584"/>
                  <a:pt x="7050773" y="11996237"/>
                  <a:pt x="7044371" y="11991852"/>
                </a:cubicBezTo>
                <a:lnTo>
                  <a:pt x="7036939" y="11986783"/>
                </a:lnTo>
                <a:cubicBezTo>
                  <a:pt x="7030498" y="11982361"/>
                  <a:pt x="7021009" y="11985259"/>
                  <a:pt x="7017198" y="11991624"/>
                </a:cubicBezTo>
                <a:close/>
                <a:moveTo>
                  <a:pt x="6975201" y="11941117"/>
                </a:moveTo>
                <a:cubicBezTo>
                  <a:pt x="6974896" y="11941651"/>
                  <a:pt x="6974706" y="11942147"/>
                  <a:pt x="6974477" y="11942681"/>
                </a:cubicBezTo>
                <a:cubicBezTo>
                  <a:pt x="6972648" y="11943710"/>
                  <a:pt x="6970857" y="11944815"/>
                  <a:pt x="6969142" y="11946034"/>
                </a:cubicBezTo>
                <a:cubicBezTo>
                  <a:pt x="6966970" y="11947559"/>
                  <a:pt x="6965331" y="11949846"/>
                  <a:pt x="6964188" y="11952363"/>
                </a:cubicBezTo>
                <a:cubicBezTo>
                  <a:pt x="6962434" y="11953163"/>
                  <a:pt x="6960910" y="11954230"/>
                  <a:pt x="6959919" y="11955641"/>
                </a:cubicBezTo>
                <a:cubicBezTo>
                  <a:pt x="6956566" y="11960519"/>
                  <a:pt x="6953822" y="11965018"/>
                  <a:pt x="6953479" y="11971078"/>
                </a:cubicBezTo>
                <a:cubicBezTo>
                  <a:pt x="6953326" y="11973784"/>
                  <a:pt x="6953479" y="11975766"/>
                  <a:pt x="6954241" y="11978473"/>
                </a:cubicBezTo>
                <a:cubicBezTo>
                  <a:pt x="6955156" y="11981865"/>
                  <a:pt x="6953593" y="11983277"/>
                  <a:pt x="6955460" y="11978130"/>
                </a:cubicBezTo>
                <a:cubicBezTo>
                  <a:pt x="6952793" y="11985373"/>
                  <a:pt x="6954469" y="11993682"/>
                  <a:pt x="6961939" y="11997342"/>
                </a:cubicBezTo>
                <a:cubicBezTo>
                  <a:pt x="6965522" y="11999133"/>
                  <a:pt x="6970285" y="11999095"/>
                  <a:pt x="6974248" y="11997494"/>
                </a:cubicBezTo>
                <a:cubicBezTo>
                  <a:pt x="6975811" y="11998410"/>
                  <a:pt x="6977488" y="11999019"/>
                  <a:pt x="6979355" y="11999590"/>
                </a:cubicBezTo>
                <a:cubicBezTo>
                  <a:pt x="6979965" y="11999858"/>
                  <a:pt x="6980575" y="12000124"/>
                  <a:pt x="6981185" y="12000429"/>
                </a:cubicBezTo>
                <a:cubicBezTo>
                  <a:pt x="6983395" y="12001916"/>
                  <a:pt x="6985834" y="12003136"/>
                  <a:pt x="6988082" y="12004584"/>
                </a:cubicBezTo>
                <a:cubicBezTo>
                  <a:pt x="6996352" y="12010035"/>
                  <a:pt x="7005155" y="12003632"/>
                  <a:pt x="7007785" y="11995550"/>
                </a:cubicBezTo>
                <a:cubicBezTo>
                  <a:pt x="7009271" y="11992081"/>
                  <a:pt x="7009309" y="11988117"/>
                  <a:pt x="7007137" y="11984305"/>
                </a:cubicBezTo>
                <a:cubicBezTo>
                  <a:pt x="7007023" y="11983963"/>
                  <a:pt x="7006909" y="11983581"/>
                  <a:pt x="7006794" y="11983238"/>
                </a:cubicBezTo>
                <a:cubicBezTo>
                  <a:pt x="7018380" y="11986364"/>
                  <a:pt x="7032061" y="11973709"/>
                  <a:pt x="7022915" y="11961930"/>
                </a:cubicBezTo>
                <a:cubicBezTo>
                  <a:pt x="7016855" y="11954116"/>
                  <a:pt x="7011291" y="11944167"/>
                  <a:pt x="7002030" y="11939783"/>
                </a:cubicBezTo>
                <a:cubicBezTo>
                  <a:pt x="7000811" y="11939212"/>
                  <a:pt x="6999553" y="11938792"/>
                  <a:pt x="6998334" y="11938411"/>
                </a:cubicBezTo>
                <a:lnTo>
                  <a:pt x="6994866" y="11936048"/>
                </a:lnTo>
                <a:cubicBezTo>
                  <a:pt x="6988502" y="11931778"/>
                  <a:pt x="6979012" y="11934752"/>
                  <a:pt x="6975201" y="11941117"/>
                </a:cubicBezTo>
                <a:close/>
                <a:moveTo>
                  <a:pt x="6948182" y="11915426"/>
                </a:moveTo>
                <a:cubicBezTo>
                  <a:pt x="6951649" y="11921258"/>
                  <a:pt x="6957975" y="11923049"/>
                  <a:pt x="6964035" y="11921639"/>
                </a:cubicBezTo>
                <a:cubicBezTo>
                  <a:pt x="6967541" y="11925413"/>
                  <a:pt x="6972572" y="11927395"/>
                  <a:pt x="6978174" y="11925832"/>
                </a:cubicBezTo>
                <a:cubicBezTo>
                  <a:pt x="6985110" y="11923888"/>
                  <a:pt x="6990903" y="11915388"/>
                  <a:pt x="6988082" y="11908107"/>
                </a:cubicBezTo>
                <a:cubicBezTo>
                  <a:pt x="6985338" y="11901017"/>
                  <a:pt x="6980956" y="11894690"/>
                  <a:pt x="6973220" y="11892593"/>
                </a:cubicBezTo>
                <a:cubicBezTo>
                  <a:pt x="6966131" y="11890687"/>
                  <a:pt x="6959576" y="11892593"/>
                  <a:pt x="6953250" y="11895756"/>
                </a:cubicBezTo>
                <a:cubicBezTo>
                  <a:pt x="6946238" y="11899187"/>
                  <a:pt x="6944409" y="11909136"/>
                  <a:pt x="6948182" y="11915426"/>
                </a:cubicBezTo>
                <a:close/>
                <a:moveTo>
                  <a:pt x="6941969" y="12059970"/>
                </a:moveTo>
                <a:cubicBezTo>
                  <a:pt x="6942846" y="12067288"/>
                  <a:pt x="6950277" y="12073960"/>
                  <a:pt x="6957938" y="12072511"/>
                </a:cubicBezTo>
                <a:lnTo>
                  <a:pt x="6964225" y="12071329"/>
                </a:lnTo>
                <a:cubicBezTo>
                  <a:pt x="6971848" y="12069881"/>
                  <a:pt x="6977716" y="12063401"/>
                  <a:pt x="6976764" y="12055358"/>
                </a:cubicBezTo>
                <a:cubicBezTo>
                  <a:pt x="6975887" y="12048040"/>
                  <a:pt x="6968456" y="12041407"/>
                  <a:pt x="6960796" y="12042816"/>
                </a:cubicBezTo>
                <a:lnTo>
                  <a:pt x="6954508" y="12043998"/>
                </a:lnTo>
                <a:cubicBezTo>
                  <a:pt x="6946848" y="12045409"/>
                  <a:pt x="6940978" y="12051889"/>
                  <a:pt x="6941969" y="12059970"/>
                </a:cubicBezTo>
                <a:close/>
                <a:moveTo>
                  <a:pt x="6931032" y="12140362"/>
                </a:moveTo>
                <a:lnTo>
                  <a:pt x="6932213" y="12146650"/>
                </a:lnTo>
                <a:cubicBezTo>
                  <a:pt x="6933585" y="12154008"/>
                  <a:pt x="6940788" y="12160221"/>
                  <a:pt x="6948563" y="12158658"/>
                </a:cubicBezTo>
                <a:cubicBezTo>
                  <a:pt x="6953288" y="12157705"/>
                  <a:pt x="6957251" y="12154388"/>
                  <a:pt x="6959272" y="12150158"/>
                </a:cubicBezTo>
                <a:cubicBezTo>
                  <a:pt x="6960643" y="12150920"/>
                  <a:pt x="6961901" y="12151835"/>
                  <a:pt x="6963464" y="12152026"/>
                </a:cubicBezTo>
                <a:cubicBezTo>
                  <a:pt x="6966550" y="12155875"/>
                  <a:pt x="6971314" y="12158277"/>
                  <a:pt x="6976497" y="12157323"/>
                </a:cubicBezTo>
                <a:lnTo>
                  <a:pt x="6979851" y="12156675"/>
                </a:lnTo>
                <a:cubicBezTo>
                  <a:pt x="6979889" y="12157286"/>
                  <a:pt x="6979698" y="12157819"/>
                  <a:pt x="6979851" y="12158467"/>
                </a:cubicBezTo>
                <a:cubicBezTo>
                  <a:pt x="6983243" y="12176612"/>
                  <a:pt x="7011139" y="12169712"/>
                  <a:pt x="7007747" y="12151567"/>
                </a:cubicBezTo>
                <a:cubicBezTo>
                  <a:pt x="7006337" y="12144059"/>
                  <a:pt x="7000735" y="12141010"/>
                  <a:pt x="6994866" y="12141124"/>
                </a:cubicBezTo>
                <a:cubicBezTo>
                  <a:pt x="6994828" y="12140666"/>
                  <a:pt x="6995018" y="12140285"/>
                  <a:pt x="6994904" y="12139828"/>
                </a:cubicBezTo>
                <a:cubicBezTo>
                  <a:pt x="6994446" y="12137388"/>
                  <a:pt x="6993303" y="12135101"/>
                  <a:pt x="6991817" y="12133195"/>
                </a:cubicBezTo>
                <a:cubicBezTo>
                  <a:pt x="6995666" y="12130451"/>
                  <a:pt x="6998181" y="12126220"/>
                  <a:pt x="6997762" y="12120807"/>
                </a:cubicBezTo>
                <a:cubicBezTo>
                  <a:pt x="6997228" y="12113717"/>
                  <a:pt x="6990026" y="12106131"/>
                  <a:pt x="6982328" y="12107579"/>
                </a:cubicBezTo>
                <a:lnTo>
                  <a:pt x="6976039" y="12108761"/>
                </a:lnTo>
                <a:cubicBezTo>
                  <a:pt x="6968418" y="12110210"/>
                  <a:pt x="6962206" y="12115851"/>
                  <a:pt x="6962815" y="12124161"/>
                </a:cubicBezTo>
                <a:cubicBezTo>
                  <a:pt x="6962815" y="12124465"/>
                  <a:pt x="6962930" y="12124733"/>
                  <a:pt x="6962968" y="12125038"/>
                </a:cubicBezTo>
                <a:cubicBezTo>
                  <a:pt x="6960415" y="12125991"/>
                  <a:pt x="6958205" y="12127706"/>
                  <a:pt x="6956375" y="12129803"/>
                </a:cubicBezTo>
                <a:cubicBezTo>
                  <a:pt x="6953288" y="12125647"/>
                  <a:pt x="6948334" y="12122903"/>
                  <a:pt x="6942922" y="12123970"/>
                </a:cubicBezTo>
                <a:cubicBezTo>
                  <a:pt x="6935605" y="12125495"/>
                  <a:pt x="6929546" y="12132471"/>
                  <a:pt x="6931032" y="12140362"/>
                </a:cubicBezTo>
                <a:close/>
                <a:moveTo>
                  <a:pt x="6903898" y="11995512"/>
                </a:moveTo>
                <a:cubicBezTo>
                  <a:pt x="6907290" y="12013580"/>
                  <a:pt x="6935834" y="12010569"/>
                  <a:pt x="6932442" y="11992386"/>
                </a:cubicBezTo>
                <a:cubicBezTo>
                  <a:pt x="6929088" y="11974318"/>
                  <a:pt x="6900506" y="11977330"/>
                  <a:pt x="6903898" y="11995512"/>
                </a:cubicBezTo>
                <a:close/>
                <a:moveTo>
                  <a:pt x="6901192" y="11842544"/>
                </a:moveTo>
                <a:cubicBezTo>
                  <a:pt x="6904584" y="11860688"/>
                  <a:pt x="6932252" y="11852989"/>
                  <a:pt x="6928860" y="11834921"/>
                </a:cubicBezTo>
                <a:cubicBezTo>
                  <a:pt x="6925468" y="11816776"/>
                  <a:pt x="6897800" y="11824437"/>
                  <a:pt x="6901192" y="11842544"/>
                </a:cubicBezTo>
                <a:close/>
                <a:moveTo>
                  <a:pt x="6857785" y="11888057"/>
                </a:moveTo>
                <a:cubicBezTo>
                  <a:pt x="6859348" y="11895528"/>
                  <a:pt x="6866360" y="11901398"/>
                  <a:pt x="6874249" y="11899950"/>
                </a:cubicBezTo>
                <a:lnTo>
                  <a:pt x="6893075" y="11896404"/>
                </a:lnTo>
                <a:cubicBezTo>
                  <a:pt x="6900430" y="11895033"/>
                  <a:pt x="6906565" y="11887676"/>
                  <a:pt x="6904965" y="11879938"/>
                </a:cubicBezTo>
                <a:cubicBezTo>
                  <a:pt x="6903403" y="11872467"/>
                  <a:pt x="6896390" y="11866558"/>
                  <a:pt x="6888501" y="11868045"/>
                </a:cubicBezTo>
                <a:lnTo>
                  <a:pt x="6869675" y="11871589"/>
                </a:lnTo>
                <a:cubicBezTo>
                  <a:pt x="6862282" y="11872962"/>
                  <a:pt x="6856185" y="11880319"/>
                  <a:pt x="6857785" y="11888057"/>
                </a:cubicBezTo>
                <a:close/>
                <a:moveTo>
                  <a:pt x="6827716" y="11934866"/>
                </a:moveTo>
                <a:cubicBezTo>
                  <a:pt x="6830346" y="11943024"/>
                  <a:pt x="6838121" y="11945539"/>
                  <a:pt x="6845780" y="11944129"/>
                </a:cubicBezTo>
                <a:lnTo>
                  <a:pt x="6852069" y="11942947"/>
                </a:lnTo>
                <a:cubicBezTo>
                  <a:pt x="6859691" y="11941499"/>
                  <a:pt x="6863502" y="11931588"/>
                  <a:pt x="6861329" y="11924879"/>
                </a:cubicBezTo>
                <a:cubicBezTo>
                  <a:pt x="6858700" y="11916722"/>
                  <a:pt x="6850926" y="11914168"/>
                  <a:pt x="6843265" y="11915616"/>
                </a:cubicBezTo>
                <a:lnTo>
                  <a:pt x="6836977" y="11916798"/>
                </a:lnTo>
                <a:cubicBezTo>
                  <a:pt x="6829355" y="11918209"/>
                  <a:pt x="6825544" y="11928157"/>
                  <a:pt x="6827716" y="11934866"/>
                </a:cubicBezTo>
                <a:close/>
                <a:moveTo>
                  <a:pt x="6788311" y="11981637"/>
                </a:moveTo>
                <a:cubicBezTo>
                  <a:pt x="6780689" y="11983086"/>
                  <a:pt x="6775506" y="11990938"/>
                  <a:pt x="6776993" y="11998485"/>
                </a:cubicBezTo>
                <a:cubicBezTo>
                  <a:pt x="6778517" y="12006185"/>
                  <a:pt x="6786215" y="12011217"/>
                  <a:pt x="6793837" y="12009806"/>
                </a:cubicBezTo>
                <a:lnTo>
                  <a:pt x="6800125" y="12008624"/>
                </a:lnTo>
                <a:cubicBezTo>
                  <a:pt x="6807747" y="12007176"/>
                  <a:pt x="6812930" y="11999324"/>
                  <a:pt x="6811443" y="11991777"/>
                </a:cubicBezTo>
                <a:cubicBezTo>
                  <a:pt x="6809919" y="11984077"/>
                  <a:pt x="6802221" y="11979045"/>
                  <a:pt x="6794599" y="11980456"/>
                </a:cubicBezTo>
                <a:lnTo>
                  <a:pt x="6788311" y="11981637"/>
                </a:lnTo>
                <a:close/>
                <a:moveTo>
                  <a:pt x="6760491" y="11944663"/>
                </a:moveTo>
                <a:cubicBezTo>
                  <a:pt x="6763883" y="11962845"/>
                  <a:pt x="6791322" y="11954192"/>
                  <a:pt x="6787930" y="11936238"/>
                </a:cubicBezTo>
                <a:cubicBezTo>
                  <a:pt x="6784538" y="11918056"/>
                  <a:pt x="6757138" y="11926709"/>
                  <a:pt x="6760491" y="11944663"/>
                </a:cubicBezTo>
                <a:close/>
                <a:moveTo>
                  <a:pt x="6755575" y="11883673"/>
                </a:moveTo>
                <a:cubicBezTo>
                  <a:pt x="6758929" y="11901589"/>
                  <a:pt x="6787625" y="11900178"/>
                  <a:pt x="6784234" y="11882034"/>
                </a:cubicBezTo>
                <a:cubicBezTo>
                  <a:pt x="6780880" y="11864080"/>
                  <a:pt x="6752183" y="11865529"/>
                  <a:pt x="6755575" y="11883673"/>
                </a:cubicBezTo>
                <a:close/>
                <a:moveTo>
                  <a:pt x="6731604" y="11934027"/>
                </a:moveTo>
                <a:lnTo>
                  <a:pt x="6739035" y="11939135"/>
                </a:lnTo>
                <a:cubicBezTo>
                  <a:pt x="6745247" y="11943367"/>
                  <a:pt x="6755423" y="11939364"/>
                  <a:pt x="6758357" y="11932922"/>
                </a:cubicBezTo>
                <a:cubicBezTo>
                  <a:pt x="6761939" y="11925108"/>
                  <a:pt x="6758814" y="11918132"/>
                  <a:pt x="6752145" y="11913596"/>
                </a:cubicBezTo>
                <a:cubicBezTo>
                  <a:pt x="6749668" y="11911919"/>
                  <a:pt x="6747191" y="11910203"/>
                  <a:pt x="6744714" y="11908488"/>
                </a:cubicBezTo>
                <a:cubicBezTo>
                  <a:pt x="6738502" y="11904258"/>
                  <a:pt x="6728326" y="11908259"/>
                  <a:pt x="6725392" y="11914702"/>
                </a:cubicBezTo>
                <a:cubicBezTo>
                  <a:pt x="6721810" y="11922516"/>
                  <a:pt x="6724935" y="11929453"/>
                  <a:pt x="6731604" y="11934027"/>
                </a:cubicBezTo>
                <a:close/>
                <a:moveTo>
                  <a:pt x="6705308" y="11961740"/>
                </a:moveTo>
                <a:cubicBezTo>
                  <a:pt x="6708700" y="11979883"/>
                  <a:pt x="6735986" y="11970812"/>
                  <a:pt x="6732633" y="11952896"/>
                </a:cubicBezTo>
                <a:cubicBezTo>
                  <a:pt x="6729203" y="11934752"/>
                  <a:pt x="6701955" y="11943786"/>
                  <a:pt x="6705308" y="11961740"/>
                </a:cubicBezTo>
                <a:close/>
                <a:moveTo>
                  <a:pt x="6685110" y="11854437"/>
                </a:moveTo>
                <a:lnTo>
                  <a:pt x="6686291" y="11860727"/>
                </a:lnTo>
                <a:cubicBezTo>
                  <a:pt x="6687740" y="11868350"/>
                  <a:pt x="6696810" y="11872771"/>
                  <a:pt x="6703898" y="11870866"/>
                </a:cubicBezTo>
                <a:cubicBezTo>
                  <a:pt x="6711863" y="11868731"/>
                  <a:pt x="6715484" y="11860916"/>
                  <a:pt x="6714035" y="11853293"/>
                </a:cubicBezTo>
                <a:lnTo>
                  <a:pt x="6712854" y="11847004"/>
                </a:lnTo>
                <a:cubicBezTo>
                  <a:pt x="6711444" y="11839379"/>
                  <a:pt x="6702336" y="11834958"/>
                  <a:pt x="6695285" y="11836864"/>
                </a:cubicBezTo>
                <a:cubicBezTo>
                  <a:pt x="6687282" y="11838961"/>
                  <a:pt x="6683662" y="11846774"/>
                  <a:pt x="6685110" y="11854437"/>
                </a:cubicBezTo>
                <a:close/>
                <a:moveTo>
                  <a:pt x="6677259" y="12193345"/>
                </a:moveTo>
                <a:cubicBezTo>
                  <a:pt x="6680651" y="12211566"/>
                  <a:pt x="6708433" y="12204209"/>
                  <a:pt x="6705041" y="12186141"/>
                </a:cubicBezTo>
                <a:cubicBezTo>
                  <a:pt x="6701612" y="12167959"/>
                  <a:pt x="6673868" y="12175277"/>
                  <a:pt x="6677259" y="12193345"/>
                </a:cubicBezTo>
                <a:close/>
                <a:moveTo>
                  <a:pt x="6659958" y="12291233"/>
                </a:moveTo>
                <a:cubicBezTo>
                  <a:pt x="6667694" y="12307929"/>
                  <a:pt x="6694408" y="12297447"/>
                  <a:pt x="6686634" y="12280636"/>
                </a:cubicBezTo>
                <a:cubicBezTo>
                  <a:pt x="6678936" y="12263940"/>
                  <a:pt x="6652183" y="12274423"/>
                  <a:pt x="6659958" y="12291233"/>
                </a:cubicBezTo>
                <a:close/>
                <a:moveTo>
                  <a:pt x="6630728" y="11910357"/>
                </a:moveTo>
                <a:lnTo>
                  <a:pt x="6631909" y="11916645"/>
                </a:lnTo>
                <a:cubicBezTo>
                  <a:pt x="6633357" y="11924269"/>
                  <a:pt x="6642770" y="11928462"/>
                  <a:pt x="6649706" y="11926404"/>
                </a:cubicBezTo>
                <a:cubicBezTo>
                  <a:pt x="6657747" y="11924040"/>
                  <a:pt x="6660910" y="11916265"/>
                  <a:pt x="6659462" y="11908602"/>
                </a:cubicBezTo>
                <a:lnTo>
                  <a:pt x="6658281" y="11902313"/>
                </a:lnTo>
                <a:cubicBezTo>
                  <a:pt x="6656833" y="11894690"/>
                  <a:pt x="6647420" y="11890496"/>
                  <a:pt x="6640483" y="11892555"/>
                </a:cubicBezTo>
                <a:cubicBezTo>
                  <a:pt x="6632442" y="11894918"/>
                  <a:pt x="6629279" y="11902733"/>
                  <a:pt x="6630728" y="11910357"/>
                </a:cubicBezTo>
                <a:close/>
                <a:moveTo>
                  <a:pt x="6604927" y="11980342"/>
                </a:moveTo>
                <a:cubicBezTo>
                  <a:pt x="6608319" y="11998485"/>
                  <a:pt x="6635758" y="11989908"/>
                  <a:pt x="6632366" y="11971956"/>
                </a:cubicBezTo>
                <a:cubicBezTo>
                  <a:pt x="6628974" y="11953772"/>
                  <a:pt x="6601535" y="11962349"/>
                  <a:pt x="6604927" y="11980342"/>
                </a:cubicBezTo>
                <a:close/>
                <a:moveTo>
                  <a:pt x="6577069" y="12142992"/>
                </a:moveTo>
                <a:cubicBezTo>
                  <a:pt x="6581299" y="12146650"/>
                  <a:pt x="6586977" y="12148023"/>
                  <a:pt x="6592160" y="12149662"/>
                </a:cubicBezTo>
                <a:cubicBezTo>
                  <a:pt x="6599325" y="12151949"/>
                  <a:pt x="6608166" y="12148061"/>
                  <a:pt x="6610300" y="12140551"/>
                </a:cubicBezTo>
                <a:cubicBezTo>
                  <a:pt x="6612397" y="12133156"/>
                  <a:pt x="6608852" y="12124809"/>
                  <a:pt x="6601192" y="12122369"/>
                </a:cubicBezTo>
                <a:cubicBezTo>
                  <a:pt x="6600926" y="12122294"/>
                  <a:pt x="6600621" y="12122217"/>
                  <a:pt x="6600354" y="12122103"/>
                </a:cubicBezTo>
                <a:cubicBezTo>
                  <a:pt x="6597953" y="12118748"/>
                  <a:pt x="6594333" y="12116347"/>
                  <a:pt x="6589988" y="12116575"/>
                </a:cubicBezTo>
                <a:cubicBezTo>
                  <a:pt x="6584348" y="12116843"/>
                  <a:pt x="6579127" y="12117605"/>
                  <a:pt x="6575239" y="12122217"/>
                </a:cubicBezTo>
                <a:cubicBezTo>
                  <a:pt x="6569942" y="12128582"/>
                  <a:pt x="6570895" y="12137693"/>
                  <a:pt x="6577069" y="12142992"/>
                </a:cubicBezTo>
                <a:close/>
                <a:moveTo>
                  <a:pt x="6571734" y="12313151"/>
                </a:moveTo>
                <a:lnTo>
                  <a:pt x="6574401" y="12318945"/>
                </a:lnTo>
                <a:cubicBezTo>
                  <a:pt x="6577564" y="12325768"/>
                  <a:pt x="6587816" y="12328170"/>
                  <a:pt x="6593990" y="12324281"/>
                </a:cubicBezTo>
                <a:cubicBezTo>
                  <a:pt x="6601040" y="12319821"/>
                  <a:pt x="6602717" y="12312046"/>
                  <a:pt x="6599325" y="12304688"/>
                </a:cubicBezTo>
                <a:lnTo>
                  <a:pt x="6596658" y="12298895"/>
                </a:lnTo>
                <a:cubicBezTo>
                  <a:pt x="6593494" y="12292033"/>
                  <a:pt x="6583243" y="12289632"/>
                  <a:pt x="6577069" y="12293558"/>
                </a:cubicBezTo>
                <a:cubicBezTo>
                  <a:pt x="6570019" y="12298018"/>
                  <a:pt x="6568342" y="12305833"/>
                  <a:pt x="6571734" y="12313151"/>
                </a:cubicBezTo>
                <a:close/>
                <a:moveTo>
                  <a:pt x="6568265" y="12399451"/>
                </a:moveTo>
                <a:cubicBezTo>
                  <a:pt x="6565103" y="12405816"/>
                  <a:pt x="6567427" y="12415994"/>
                  <a:pt x="6574706" y="12418701"/>
                </a:cubicBezTo>
                <a:lnTo>
                  <a:pt x="6583167" y="12421826"/>
                </a:lnTo>
                <a:cubicBezTo>
                  <a:pt x="6584234" y="12422207"/>
                  <a:pt x="6585338" y="12422322"/>
                  <a:pt x="6586444" y="12422512"/>
                </a:cubicBezTo>
                <a:cubicBezTo>
                  <a:pt x="6585338" y="12422779"/>
                  <a:pt x="6584234" y="12422931"/>
                  <a:pt x="6583128" y="12423427"/>
                </a:cubicBezTo>
                <a:lnTo>
                  <a:pt x="6577336" y="12426096"/>
                </a:lnTo>
                <a:cubicBezTo>
                  <a:pt x="6570514" y="12429259"/>
                  <a:pt x="6567846" y="12439322"/>
                  <a:pt x="6571696" y="12445612"/>
                </a:cubicBezTo>
                <a:cubicBezTo>
                  <a:pt x="6572534" y="12447022"/>
                  <a:pt x="6573982" y="12447251"/>
                  <a:pt x="6575087" y="12448242"/>
                </a:cubicBezTo>
                <a:cubicBezTo>
                  <a:pt x="6568799" y="12449766"/>
                  <a:pt x="6563692" y="12454607"/>
                  <a:pt x="6564683" y="12462994"/>
                </a:cubicBezTo>
                <a:cubicBezTo>
                  <a:pt x="6567008" y="12482129"/>
                  <a:pt x="6597076" y="12480261"/>
                  <a:pt x="6594714" y="12460973"/>
                </a:cubicBezTo>
                <a:cubicBezTo>
                  <a:pt x="6594180" y="12456704"/>
                  <a:pt x="6592160" y="12453616"/>
                  <a:pt x="6589531" y="12451406"/>
                </a:cubicBezTo>
                <a:cubicBezTo>
                  <a:pt x="6590102" y="12451215"/>
                  <a:pt x="6590636" y="12451482"/>
                  <a:pt x="6591169" y="12451253"/>
                </a:cubicBezTo>
                <a:lnTo>
                  <a:pt x="6596962" y="12448585"/>
                </a:lnTo>
                <a:cubicBezTo>
                  <a:pt x="6603784" y="12445421"/>
                  <a:pt x="6606451" y="12435396"/>
                  <a:pt x="6602602" y="12429068"/>
                </a:cubicBezTo>
                <a:cubicBezTo>
                  <a:pt x="6600468" y="12425600"/>
                  <a:pt x="6597458" y="12423389"/>
                  <a:pt x="6594104" y="12422398"/>
                </a:cubicBezTo>
                <a:cubicBezTo>
                  <a:pt x="6597534" y="12421406"/>
                  <a:pt x="6600544" y="12419119"/>
                  <a:pt x="6602412" y="12415346"/>
                </a:cubicBezTo>
                <a:cubicBezTo>
                  <a:pt x="6603288" y="12413593"/>
                  <a:pt x="6603708" y="12411572"/>
                  <a:pt x="6603746" y="12409476"/>
                </a:cubicBezTo>
                <a:cubicBezTo>
                  <a:pt x="6605766" y="12409590"/>
                  <a:pt x="6607861" y="12409285"/>
                  <a:pt x="6609843" y="12408370"/>
                </a:cubicBezTo>
                <a:lnTo>
                  <a:pt x="6615636" y="12405702"/>
                </a:lnTo>
                <a:cubicBezTo>
                  <a:pt x="6622457" y="12402538"/>
                  <a:pt x="6626688" y="12394038"/>
                  <a:pt x="6623258" y="12386871"/>
                </a:cubicBezTo>
                <a:cubicBezTo>
                  <a:pt x="6620018" y="12380049"/>
                  <a:pt x="6611749" y="12375855"/>
                  <a:pt x="6604432" y="12379248"/>
                </a:cubicBezTo>
                <a:lnTo>
                  <a:pt x="6598639" y="12381916"/>
                </a:lnTo>
                <a:cubicBezTo>
                  <a:pt x="6593952" y="12384089"/>
                  <a:pt x="6590521" y="12388853"/>
                  <a:pt x="6589950" y="12393923"/>
                </a:cubicBezTo>
                <a:lnTo>
                  <a:pt x="6587435" y="12393009"/>
                </a:lnTo>
                <a:cubicBezTo>
                  <a:pt x="6580232" y="12390302"/>
                  <a:pt x="6571962" y="12391979"/>
                  <a:pt x="6568265" y="12399451"/>
                </a:cubicBezTo>
                <a:close/>
                <a:moveTo>
                  <a:pt x="6566398" y="12355043"/>
                </a:moveTo>
                <a:lnTo>
                  <a:pt x="6563730" y="12349249"/>
                </a:lnTo>
                <a:cubicBezTo>
                  <a:pt x="6560491" y="12342197"/>
                  <a:pt x="6550468" y="12340330"/>
                  <a:pt x="6544142" y="12343913"/>
                </a:cubicBezTo>
                <a:cubicBezTo>
                  <a:pt x="6543570" y="12344217"/>
                  <a:pt x="6543227" y="12344713"/>
                  <a:pt x="6542808" y="12345094"/>
                </a:cubicBezTo>
                <a:cubicBezTo>
                  <a:pt x="6539912" y="12340101"/>
                  <a:pt x="6534386" y="12336822"/>
                  <a:pt x="6528288" y="12337432"/>
                </a:cubicBezTo>
                <a:cubicBezTo>
                  <a:pt x="6520324" y="12338232"/>
                  <a:pt x="6513845" y="12345818"/>
                  <a:pt x="6514836" y="12353938"/>
                </a:cubicBezTo>
                <a:cubicBezTo>
                  <a:pt x="6516322" y="12366059"/>
                  <a:pt x="6523105" y="12377037"/>
                  <a:pt x="6535148" y="12381078"/>
                </a:cubicBezTo>
                <a:cubicBezTo>
                  <a:pt x="6541551" y="12383213"/>
                  <a:pt x="6549058" y="12381878"/>
                  <a:pt x="6553174" y="12376350"/>
                </a:cubicBezTo>
                <a:cubicBezTo>
                  <a:pt x="6555956" y="12376503"/>
                  <a:pt x="6558738" y="12375970"/>
                  <a:pt x="6561063" y="12374636"/>
                </a:cubicBezTo>
                <a:cubicBezTo>
                  <a:pt x="6568265" y="12370519"/>
                  <a:pt x="6569638" y="12362095"/>
                  <a:pt x="6566398" y="12355043"/>
                </a:cubicBezTo>
                <a:close/>
                <a:moveTo>
                  <a:pt x="6482518" y="12123094"/>
                </a:moveTo>
                <a:lnTo>
                  <a:pt x="6490979" y="12126220"/>
                </a:lnTo>
                <a:cubicBezTo>
                  <a:pt x="6498258" y="12128887"/>
                  <a:pt x="6506566" y="12126868"/>
                  <a:pt x="6510110" y="12119396"/>
                </a:cubicBezTo>
                <a:cubicBezTo>
                  <a:pt x="6513197" y="12112878"/>
                  <a:pt x="6510605" y="12102929"/>
                  <a:pt x="6503288" y="12100261"/>
                </a:cubicBezTo>
                <a:lnTo>
                  <a:pt x="6494828" y="12097136"/>
                </a:lnTo>
                <a:cubicBezTo>
                  <a:pt x="6487549" y="12094467"/>
                  <a:pt x="6479241" y="12096488"/>
                  <a:pt x="6475697" y="12103958"/>
                </a:cubicBezTo>
                <a:cubicBezTo>
                  <a:pt x="6472610" y="12110477"/>
                  <a:pt x="6475201" y="12120425"/>
                  <a:pt x="6482518" y="12123094"/>
                </a:cubicBezTo>
                <a:close/>
                <a:moveTo>
                  <a:pt x="6506985" y="12191783"/>
                </a:moveTo>
                <a:lnTo>
                  <a:pt x="6504317" y="12185989"/>
                </a:lnTo>
                <a:cubicBezTo>
                  <a:pt x="6501154" y="12179128"/>
                  <a:pt x="6490979" y="12176650"/>
                  <a:pt x="6484767" y="12180538"/>
                </a:cubicBezTo>
                <a:cubicBezTo>
                  <a:pt x="6477717" y="12184959"/>
                  <a:pt x="6475964" y="12192774"/>
                  <a:pt x="6479317" y="12200092"/>
                </a:cubicBezTo>
                <a:lnTo>
                  <a:pt x="6481985" y="12205887"/>
                </a:lnTo>
                <a:cubicBezTo>
                  <a:pt x="6485148" y="12212709"/>
                  <a:pt x="6495362" y="12215225"/>
                  <a:pt x="6501536" y="12211338"/>
                </a:cubicBezTo>
                <a:cubicBezTo>
                  <a:pt x="6508586" y="12206916"/>
                  <a:pt x="6510377" y="12199101"/>
                  <a:pt x="6506985" y="12191783"/>
                </a:cubicBezTo>
                <a:close/>
                <a:moveTo>
                  <a:pt x="6434805" y="12073502"/>
                </a:moveTo>
                <a:lnTo>
                  <a:pt x="6437473" y="12079296"/>
                </a:lnTo>
                <a:cubicBezTo>
                  <a:pt x="6440636" y="12086119"/>
                  <a:pt x="6449096" y="12090389"/>
                  <a:pt x="6456261" y="12086958"/>
                </a:cubicBezTo>
                <a:cubicBezTo>
                  <a:pt x="6463083" y="12083717"/>
                  <a:pt x="6467275" y="12075446"/>
                  <a:pt x="6463921" y="12068127"/>
                </a:cubicBezTo>
                <a:lnTo>
                  <a:pt x="6461253" y="12062334"/>
                </a:lnTo>
                <a:cubicBezTo>
                  <a:pt x="6458090" y="12055510"/>
                  <a:pt x="6449630" y="12051241"/>
                  <a:pt x="6442465" y="12054671"/>
                </a:cubicBezTo>
                <a:cubicBezTo>
                  <a:pt x="6435644" y="12057949"/>
                  <a:pt x="6431452" y="12066222"/>
                  <a:pt x="6434805" y="12073502"/>
                </a:cubicBezTo>
                <a:close/>
                <a:moveTo>
                  <a:pt x="6423487" y="12232302"/>
                </a:moveTo>
                <a:cubicBezTo>
                  <a:pt x="6416436" y="12235542"/>
                  <a:pt x="6415331" y="12246215"/>
                  <a:pt x="6419066" y="12252123"/>
                </a:cubicBezTo>
                <a:cubicBezTo>
                  <a:pt x="6423677" y="12259366"/>
                  <a:pt x="6431832" y="12259824"/>
                  <a:pt x="6438883" y="12256545"/>
                </a:cubicBezTo>
                <a:lnTo>
                  <a:pt x="6444676" y="12253877"/>
                </a:lnTo>
                <a:cubicBezTo>
                  <a:pt x="6445552" y="12253458"/>
                  <a:pt x="6446353" y="12252962"/>
                  <a:pt x="6447038" y="12252314"/>
                </a:cubicBezTo>
                <a:cubicBezTo>
                  <a:pt x="6444676" y="12256203"/>
                  <a:pt x="6443990" y="12261043"/>
                  <a:pt x="6446086" y="12265312"/>
                </a:cubicBezTo>
                <a:cubicBezTo>
                  <a:pt x="6449325" y="12271945"/>
                  <a:pt x="6457100" y="12275719"/>
                  <a:pt x="6464188" y="12273012"/>
                </a:cubicBezTo>
                <a:cubicBezTo>
                  <a:pt x="6464798" y="12274156"/>
                  <a:pt x="6465636" y="12275185"/>
                  <a:pt x="6466589" y="12276138"/>
                </a:cubicBezTo>
                <a:cubicBezTo>
                  <a:pt x="6463616" y="12277129"/>
                  <a:pt x="6461177" y="12278997"/>
                  <a:pt x="6459538" y="12281398"/>
                </a:cubicBezTo>
                <a:cubicBezTo>
                  <a:pt x="6449211" y="12277929"/>
                  <a:pt x="6435415" y="12287879"/>
                  <a:pt x="6441322" y="12300686"/>
                </a:cubicBezTo>
                <a:cubicBezTo>
                  <a:pt x="6447077" y="12313113"/>
                  <a:pt x="6462740" y="12309720"/>
                  <a:pt x="6467427" y="12300305"/>
                </a:cubicBezTo>
                <a:cubicBezTo>
                  <a:pt x="6474249" y="12302859"/>
                  <a:pt x="6482405" y="12300914"/>
                  <a:pt x="6485910" y="12295540"/>
                </a:cubicBezTo>
                <a:cubicBezTo>
                  <a:pt x="6492389" y="12300267"/>
                  <a:pt x="6500011" y="12303888"/>
                  <a:pt x="6506528" y="12301868"/>
                </a:cubicBezTo>
                <a:cubicBezTo>
                  <a:pt x="6515103" y="12299200"/>
                  <a:pt x="6524401" y="12292071"/>
                  <a:pt x="6527717" y="12283305"/>
                </a:cubicBezTo>
                <a:cubicBezTo>
                  <a:pt x="6528098" y="12285019"/>
                  <a:pt x="6528632" y="12286774"/>
                  <a:pt x="6529622" y="12288374"/>
                </a:cubicBezTo>
                <a:cubicBezTo>
                  <a:pt x="6532671" y="12293367"/>
                  <a:pt x="6537892" y="12296570"/>
                  <a:pt x="6542580" y="12299923"/>
                </a:cubicBezTo>
                <a:cubicBezTo>
                  <a:pt x="6548982" y="12304499"/>
                  <a:pt x="6559081" y="12303507"/>
                  <a:pt x="6563616" y="12296684"/>
                </a:cubicBezTo>
                <a:cubicBezTo>
                  <a:pt x="6568075" y="12289975"/>
                  <a:pt x="6567237" y="12280522"/>
                  <a:pt x="6560377" y="12275642"/>
                </a:cubicBezTo>
                <a:lnTo>
                  <a:pt x="6559615" y="12275110"/>
                </a:lnTo>
                <a:cubicBezTo>
                  <a:pt x="6558281" y="12270993"/>
                  <a:pt x="6555461" y="12267409"/>
                  <a:pt x="6551040" y="12266228"/>
                </a:cubicBezTo>
                <a:cubicBezTo>
                  <a:pt x="6549554" y="12265846"/>
                  <a:pt x="6548182" y="12265770"/>
                  <a:pt x="6546733" y="12265503"/>
                </a:cubicBezTo>
                <a:cubicBezTo>
                  <a:pt x="6546543" y="12264169"/>
                  <a:pt x="6546848" y="12262950"/>
                  <a:pt x="6546200" y="12261539"/>
                </a:cubicBezTo>
                <a:cubicBezTo>
                  <a:pt x="6541398" y="12251171"/>
                  <a:pt x="6529660" y="12251857"/>
                  <a:pt x="6523182" y="12257879"/>
                </a:cubicBezTo>
                <a:cubicBezTo>
                  <a:pt x="6523068" y="12257690"/>
                  <a:pt x="6522991" y="12257499"/>
                  <a:pt x="6522915" y="12257346"/>
                </a:cubicBezTo>
                <a:cubicBezTo>
                  <a:pt x="6525468" y="12253267"/>
                  <a:pt x="6525926" y="12248160"/>
                  <a:pt x="6523715" y="12243357"/>
                </a:cubicBezTo>
                <a:lnTo>
                  <a:pt x="6518380" y="12231768"/>
                </a:lnTo>
                <a:cubicBezTo>
                  <a:pt x="6515217" y="12224946"/>
                  <a:pt x="6505689" y="12221706"/>
                  <a:pt x="6499096" y="12225403"/>
                </a:cubicBezTo>
                <a:cubicBezTo>
                  <a:pt x="6496962" y="12226585"/>
                  <a:pt x="6495286" y="12228224"/>
                  <a:pt x="6494028" y="12230015"/>
                </a:cubicBezTo>
                <a:cubicBezTo>
                  <a:pt x="6492122" y="12229520"/>
                  <a:pt x="6489950" y="12230054"/>
                  <a:pt x="6487892" y="12230015"/>
                </a:cubicBezTo>
                <a:cubicBezTo>
                  <a:pt x="6487968" y="12227919"/>
                  <a:pt x="6487701" y="12225860"/>
                  <a:pt x="6486787" y="12223841"/>
                </a:cubicBezTo>
                <a:cubicBezTo>
                  <a:pt x="6483624" y="12216788"/>
                  <a:pt x="6474859" y="12213434"/>
                  <a:pt x="6467770" y="12216674"/>
                </a:cubicBezTo>
                <a:lnTo>
                  <a:pt x="6456185" y="12222011"/>
                </a:lnTo>
                <a:cubicBezTo>
                  <a:pt x="6451650" y="12224107"/>
                  <a:pt x="6448906" y="12228490"/>
                  <a:pt x="6448220" y="12233179"/>
                </a:cubicBezTo>
                <a:cubicBezTo>
                  <a:pt x="6443532" y="12226966"/>
                  <a:pt x="6435948" y="12226546"/>
                  <a:pt x="6429241" y="12229634"/>
                </a:cubicBezTo>
                <a:lnTo>
                  <a:pt x="6423487" y="12232302"/>
                </a:lnTo>
                <a:close/>
                <a:moveTo>
                  <a:pt x="6393990" y="12023186"/>
                </a:moveTo>
                <a:lnTo>
                  <a:pt x="6402450" y="12026312"/>
                </a:lnTo>
                <a:cubicBezTo>
                  <a:pt x="6409729" y="12028980"/>
                  <a:pt x="6417961" y="12027341"/>
                  <a:pt x="6421696" y="12019908"/>
                </a:cubicBezTo>
                <a:cubicBezTo>
                  <a:pt x="6424858" y="12013541"/>
                  <a:pt x="6422572" y="12003327"/>
                  <a:pt x="6415255" y="12000620"/>
                </a:cubicBezTo>
                <a:lnTo>
                  <a:pt x="6406794" y="11997494"/>
                </a:lnTo>
                <a:cubicBezTo>
                  <a:pt x="6399516" y="11994826"/>
                  <a:pt x="6391284" y="11996465"/>
                  <a:pt x="6387549" y="12003898"/>
                </a:cubicBezTo>
                <a:cubicBezTo>
                  <a:pt x="6384386" y="12010263"/>
                  <a:pt x="6386673" y="12020479"/>
                  <a:pt x="6393990" y="12023186"/>
                </a:cubicBezTo>
                <a:close/>
                <a:moveTo>
                  <a:pt x="6242389" y="12142344"/>
                </a:moveTo>
                <a:cubicBezTo>
                  <a:pt x="6245286" y="12149891"/>
                  <a:pt x="6254242" y="12154008"/>
                  <a:pt x="6261825" y="12151035"/>
                </a:cubicBezTo>
                <a:cubicBezTo>
                  <a:pt x="6262740" y="12150692"/>
                  <a:pt x="6263654" y="12150310"/>
                  <a:pt x="6264569" y="12149967"/>
                </a:cubicBezTo>
                <a:cubicBezTo>
                  <a:pt x="6262130" y="12154008"/>
                  <a:pt x="6261177" y="12159192"/>
                  <a:pt x="6262587" y="12163308"/>
                </a:cubicBezTo>
                <a:cubicBezTo>
                  <a:pt x="6265522" y="12171847"/>
                  <a:pt x="6273754" y="12174248"/>
                  <a:pt x="6281757" y="12172609"/>
                </a:cubicBezTo>
                <a:lnTo>
                  <a:pt x="6288312" y="12171275"/>
                </a:lnTo>
                <a:cubicBezTo>
                  <a:pt x="6289302" y="12171085"/>
                  <a:pt x="6290255" y="12170742"/>
                  <a:pt x="6291094" y="12170285"/>
                </a:cubicBezTo>
                <a:cubicBezTo>
                  <a:pt x="6287740" y="12173677"/>
                  <a:pt x="6285873" y="12178480"/>
                  <a:pt x="6286978" y="12183320"/>
                </a:cubicBezTo>
                <a:cubicBezTo>
                  <a:pt x="6288692" y="12190868"/>
                  <a:pt x="6295705" y="12196623"/>
                  <a:pt x="6303594" y="12195518"/>
                </a:cubicBezTo>
                <a:cubicBezTo>
                  <a:pt x="6303937" y="12196853"/>
                  <a:pt x="6304546" y="12198110"/>
                  <a:pt x="6305308" y="12199292"/>
                </a:cubicBezTo>
                <a:cubicBezTo>
                  <a:pt x="6297915" y="12199940"/>
                  <a:pt x="6291551" y="12205123"/>
                  <a:pt x="6293418" y="12214501"/>
                </a:cubicBezTo>
                <a:cubicBezTo>
                  <a:pt x="6296200" y="12228224"/>
                  <a:pt x="6313006" y="12230816"/>
                  <a:pt x="6320324" y="12223802"/>
                </a:cubicBezTo>
                <a:cubicBezTo>
                  <a:pt x="6325774" y="12230168"/>
                  <a:pt x="6332671" y="12235694"/>
                  <a:pt x="6339836" y="12235237"/>
                </a:cubicBezTo>
                <a:cubicBezTo>
                  <a:pt x="6350011" y="12234551"/>
                  <a:pt x="6362587" y="12228872"/>
                  <a:pt x="6367428" y="12219533"/>
                </a:cubicBezTo>
                <a:cubicBezTo>
                  <a:pt x="6377183" y="12224869"/>
                  <a:pt x="6392923" y="12217894"/>
                  <a:pt x="6390064" y="12203638"/>
                </a:cubicBezTo>
                <a:cubicBezTo>
                  <a:pt x="6387702" y="12191897"/>
                  <a:pt x="6375545" y="12189762"/>
                  <a:pt x="6367465" y="12194336"/>
                </a:cubicBezTo>
                <a:cubicBezTo>
                  <a:pt x="6367428" y="12194146"/>
                  <a:pt x="6367389" y="12193918"/>
                  <a:pt x="6367313" y="12193727"/>
                </a:cubicBezTo>
                <a:cubicBezTo>
                  <a:pt x="6370895" y="12190181"/>
                  <a:pt x="6372610" y="12185073"/>
                  <a:pt x="6371505" y="12179623"/>
                </a:cubicBezTo>
                <a:lnTo>
                  <a:pt x="6368837" y="12166510"/>
                </a:lnTo>
                <a:cubicBezTo>
                  <a:pt x="6367275" y="12158773"/>
                  <a:pt x="6358319" y="12153169"/>
                  <a:pt x="6350697" y="12155380"/>
                </a:cubicBezTo>
                <a:cubicBezTo>
                  <a:pt x="6348258" y="12156104"/>
                  <a:pt x="6346162" y="12157323"/>
                  <a:pt x="6344409" y="12158848"/>
                </a:cubicBezTo>
                <a:cubicBezTo>
                  <a:pt x="6340484" y="12156752"/>
                  <a:pt x="6336063" y="12155570"/>
                  <a:pt x="6331070" y="12155684"/>
                </a:cubicBezTo>
                <a:cubicBezTo>
                  <a:pt x="6323220" y="12155837"/>
                  <a:pt x="6316856" y="12159496"/>
                  <a:pt x="6312283" y="12164833"/>
                </a:cubicBezTo>
                <a:cubicBezTo>
                  <a:pt x="6310186" y="12164223"/>
                  <a:pt x="6307938" y="12164033"/>
                  <a:pt x="6305613" y="12164529"/>
                </a:cubicBezTo>
                <a:lnTo>
                  <a:pt x="6299058" y="12165862"/>
                </a:lnTo>
                <a:cubicBezTo>
                  <a:pt x="6297267" y="12166243"/>
                  <a:pt x="6295553" y="12166968"/>
                  <a:pt x="6293990" y="12167959"/>
                </a:cubicBezTo>
                <a:cubicBezTo>
                  <a:pt x="6297801" y="12163880"/>
                  <a:pt x="6299249" y="12157134"/>
                  <a:pt x="6297534" y="12152178"/>
                </a:cubicBezTo>
                <a:cubicBezTo>
                  <a:pt x="6294599" y="12143640"/>
                  <a:pt x="6286368" y="12141238"/>
                  <a:pt x="6278365" y="12142877"/>
                </a:cubicBezTo>
                <a:lnTo>
                  <a:pt x="6276307" y="12143297"/>
                </a:lnTo>
                <a:cubicBezTo>
                  <a:pt x="6279813" y="12139218"/>
                  <a:pt x="6281261" y="12133499"/>
                  <a:pt x="6279241" y="12128202"/>
                </a:cubicBezTo>
                <a:cubicBezTo>
                  <a:pt x="6276345" y="12120616"/>
                  <a:pt x="6267389" y="12116538"/>
                  <a:pt x="6259805" y="12119511"/>
                </a:cubicBezTo>
                <a:lnTo>
                  <a:pt x="6251002" y="12122979"/>
                </a:lnTo>
                <a:cubicBezTo>
                  <a:pt x="6243494" y="12125877"/>
                  <a:pt x="6239455" y="12134681"/>
                  <a:pt x="6242389" y="12142344"/>
                </a:cubicBezTo>
                <a:close/>
                <a:moveTo>
                  <a:pt x="6291780" y="12245071"/>
                </a:moveTo>
                <a:lnTo>
                  <a:pt x="6285148" y="12245872"/>
                </a:lnTo>
                <a:cubicBezTo>
                  <a:pt x="6277298" y="12246826"/>
                  <a:pt x="6271200" y="12255592"/>
                  <a:pt x="6272877" y="12263292"/>
                </a:cubicBezTo>
                <a:cubicBezTo>
                  <a:pt x="6274706" y="12271602"/>
                  <a:pt x="6281909" y="12276558"/>
                  <a:pt x="6290293" y="12275567"/>
                </a:cubicBezTo>
                <a:lnTo>
                  <a:pt x="6296924" y="12274766"/>
                </a:lnTo>
                <a:cubicBezTo>
                  <a:pt x="6304737" y="12273812"/>
                  <a:pt x="6310872" y="12265046"/>
                  <a:pt x="6309196" y="12257346"/>
                </a:cubicBezTo>
                <a:cubicBezTo>
                  <a:pt x="6307366" y="12248998"/>
                  <a:pt x="6300164" y="12244043"/>
                  <a:pt x="6291780" y="12245071"/>
                </a:cubicBezTo>
                <a:close/>
                <a:moveTo>
                  <a:pt x="6240636" y="12322185"/>
                </a:moveTo>
                <a:cubicBezTo>
                  <a:pt x="6243228" y="12329046"/>
                  <a:pt x="6252069" y="12333849"/>
                  <a:pt x="6259119" y="12330571"/>
                </a:cubicBezTo>
                <a:lnTo>
                  <a:pt x="6264912" y="12327902"/>
                </a:lnTo>
                <a:cubicBezTo>
                  <a:pt x="6271962" y="12324663"/>
                  <a:pt x="6276155" y="12317039"/>
                  <a:pt x="6273258" y="12309377"/>
                </a:cubicBezTo>
                <a:cubicBezTo>
                  <a:pt x="6270667" y="12302516"/>
                  <a:pt x="6261825" y="12297752"/>
                  <a:pt x="6254775" y="12301030"/>
                </a:cubicBezTo>
                <a:lnTo>
                  <a:pt x="6248982" y="12303698"/>
                </a:lnTo>
                <a:cubicBezTo>
                  <a:pt x="6241970" y="12306938"/>
                  <a:pt x="6237778" y="12314524"/>
                  <a:pt x="6240636" y="12322185"/>
                </a:cubicBezTo>
                <a:close/>
                <a:moveTo>
                  <a:pt x="6223411" y="12355538"/>
                </a:moveTo>
                <a:cubicBezTo>
                  <a:pt x="6224401" y="12363352"/>
                  <a:pt x="6231261" y="12370367"/>
                  <a:pt x="6239607" y="12369337"/>
                </a:cubicBezTo>
                <a:lnTo>
                  <a:pt x="6252908" y="12367736"/>
                </a:lnTo>
                <a:cubicBezTo>
                  <a:pt x="6256070" y="12367355"/>
                  <a:pt x="6258929" y="12365793"/>
                  <a:pt x="6261330" y="12363772"/>
                </a:cubicBezTo>
                <a:cubicBezTo>
                  <a:pt x="6261330" y="12366097"/>
                  <a:pt x="6261711" y="12368346"/>
                  <a:pt x="6262892" y="12370290"/>
                </a:cubicBezTo>
                <a:cubicBezTo>
                  <a:pt x="6267123" y="12377342"/>
                  <a:pt x="6275049" y="12379476"/>
                  <a:pt x="6282328" y="12376084"/>
                </a:cubicBezTo>
                <a:lnTo>
                  <a:pt x="6288121" y="12373416"/>
                </a:lnTo>
                <a:cubicBezTo>
                  <a:pt x="6294943" y="12370251"/>
                  <a:pt x="6297724" y="12360303"/>
                  <a:pt x="6293914" y="12353938"/>
                </a:cubicBezTo>
                <a:cubicBezTo>
                  <a:pt x="6289683" y="12346923"/>
                  <a:pt x="6281757" y="12344751"/>
                  <a:pt x="6274478" y="12348143"/>
                </a:cubicBezTo>
                <a:lnTo>
                  <a:pt x="6268685" y="12350812"/>
                </a:lnTo>
                <a:cubicBezTo>
                  <a:pt x="6267885" y="12351192"/>
                  <a:pt x="6267313" y="12351917"/>
                  <a:pt x="6266627" y="12352451"/>
                </a:cubicBezTo>
                <a:cubicBezTo>
                  <a:pt x="6266627" y="12352108"/>
                  <a:pt x="6266779" y="12351840"/>
                  <a:pt x="6266741" y="12351498"/>
                </a:cubicBezTo>
                <a:cubicBezTo>
                  <a:pt x="6265750" y="12343645"/>
                  <a:pt x="6258891" y="12336670"/>
                  <a:pt x="6250545" y="12337661"/>
                </a:cubicBezTo>
                <a:lnTo>
                  <a:pt x="6237282" y="12339262"/>
                </a:lnTo>
                <a:cubicBezTo>
                  <a:pt x="6229394" y="12340253"/>
                  <a:pt x="6222344" y="12347229"/>
                  <a:pt x="6223411" y="12355538"/>
                </a:cubicBezTo>
                <a:close/>
                <a:moveTo>
                  <a:pt x="6209158" y="12404902"/>
                </a:moveTo>
                <a:cubicBezTo>
                  <a:pt x="6211482" y="12424113"/>
                  <a:pt x="6241398" y="12420797"/>
                  <a:pt x="6239074" y="12401547"/>
                </a:cubicBezTo>
                <a:cubicBezTo>
                  <a:pt x="6236749" y="12382336"/>
                  <a:pt x="6206833" y="12385652"/>
                  <a:pt x="6209158" y="12404902"/>
                </a:cubicBezTo>
                <a:close/>
                <a:moveTo>
                  <a:pt x="6193876" y="12139180"/>
                </a:moveTo>
                <a:lnTo>
                  <a:pt x="6200011" y="12141848"/>
                </a:lnTo>
                <a:cubicBezTo>
                  <a:pt x="6207481" y="12145088"/>
                  <a:pt x="6216360" y="12143067"/>
                  <a:pt x="6220324" y="12135482"/>
                </a:cubicBezTo>
                <a:cubicBezTo>
                  <a:pt x="6223906" y="12128659"/>
                  <a:pt x="6221467" y="12118405"/>
                  <a:pt x="6213959" y="12115165"/>
                </a:cubicBezTo>
                <a:lnTo>
                  <a:pt x="6207824" y="12112497"/>
                </a:lnTo>
                <a:cubicBezTo>
                  <a:pt x="6200354" y="12109257"/>
                  <a:pt x="6191475" y="12111277"/>
                  <a:pt x="6187511" y="12118862"/>
                </a:cubicBezTo>
                <a:cubicBezTo>
                  <a:pt x="6183929" y="12125647"/>
                  <a:pt x="6186368" y="12135902"/>
                  <a:pt x="6193876" y="12139180"/>
                </a:cubicBezTo>
                <a:close/>
                <a:moveTo>
                  <a:pt x="6117123" y="12146422"/>
                </a:moveTo>
                <a:lnTo>
                  <a:pt x="6116818" y="12147109"/>
                </a:lnTo>
                <a:cubicBezTo>
                  <a:pt x="6113693" y="12154313"/>
                  <a:pt x="6116284" y="12163918"/>
                  <a:pt x="6123944" y="12167159"/>
                </a:cubicBezTo>
                <a:cubicBezTo>
                  <a:pt x="6131261" y="12170246"/>
                  <a:pt x="6140636" y="12167768"/>
                  <a:pt x="6144028" y="12160030"/>
                </a:cubicBezTo>
                <a:lnTo>
                  <a:pt x="6146696" y="12153893"/>
                </a:lnTo>
                <a:cubicBezTo>
                  <a:pt x="6147230" y="12152635"/>
                  <a:pt x="6147382" y="12151263"/>
                  <a:pt x="6147610" y="12149891"/>
                </a:cubicBezTo>
                <a:cubicBezTo>
                  <a:pt x="6149782" y="12148595"/>
                  <a:pt x="6151650" y="12146803"/>
                  <a:pt x="6152831" y="12144363"/>
                </a:cubicBezTo>
                <a:cubicBezTo>
                  <a:pt x="6153632" y="12142724"/>
                  <a:pt x="6154127" y="12140933"/>
                  <a:pt x="6154356" y="12139141"/>
                </a:cubicBezTo>
                <a:cubicBezTo>
                  <a:pt x="6155271" y="12138036"/>
                  <a:pt x="6156071" y="12136816"/>
                  <a:pt x="6156719" y="12135329"/>
                </a:cubicBezTo>
                <a:cubicBezTo>
                  <a:pt x="6163502" y="12119739"/>
                  <a:pt x="6141894" y="12111277"/>
                  <a:pt x="6131414" y="12121531"/>
                </a:cubicBezTo>
                <a:cubicBezTo>
                  <a:pt x="6130727" y="12121683"/>
                  <a:pt x="6130004" y="12121721"/>
                  <a:pt x="6129318" y="12121950"/>
                </a:cubicBezTo>
                <a:cubicBezTo>
                  <a:pt x="6122115" y="12124313"/>
                  <a:pt x="6118609" y="12130526"/>
                  <a:pt x="6116170" y="12137159"/>
                </a:cubicBezTo>
                <a:cubicBezTo>
                  <a:pt x="6115065" y="12140246"/>
                  <a:pt x="6115751" y="12143449"/>
                  <a:pt x="6117123" y="12146422"/>
                </a:cubicBezTo>
                <a:close/>
                <a:moveTo>
                  <a:pt x="6098296" y="12254753"/>
                </a:moveTo>
                <a:cubicBezTo>
                  <a:pt x="6101917" y="12261768"/>
                  <a:pt x="6111978" y="12264817"/>
                  <a:pt x="6118761" y="12260662"/>
                </a:cubicBezTo>
                <a:cubicBezTo>
                  <a:pt x="6125888" y="12256278"/>
                  <a:pt x="6128517" y="12247702"/>
                  <a:pt x="6124668" y="12240193"/>
                </a:cubicBezTo>
                <a:cubicBezTo>
                  <a:pt x="6124478" y="12239774"/>
                  <a:pt x="6124440" y="12239736"/>
                  <a:pt x="6124325" y="12239506"/>
                </a:cubicBezTo>
                <a:cubicBezTo>
                  <a:pt x="6124287" y="12239354"/>
                  <a:pt x="6124287" y="12239316"/>
                  <a:pt x="6124249" y="12239202"/>
                </a:cubicBezTo>
                <a:cubicBezTo>
                  <a:pt x="6124249" y="12239202"/>
                  <a:pt x="6124249" y="12239202"/>
                  <a:pt x="6124249" y="12239202"/>
                </a:cubicBezTo>
                <a:cubicBezTo>
                  <a:pt x="6124516" y="12238287"/>
                  <a:pt x="6124821" y="12237410"/>
                  <a:pt x="6125202" y="12236533"/>
                </a:cubicBezTo>
                <a:cubicBezTo>
                  <a:pt x="6125964" y="12234666"/>
                  <a:pt x="6126117" y="12232684"/>
                  <a:pt x="6125850" y="12230777"/>
                </a:cubicBezTo>
                <a:cubicBezTo>
                  <a:pt x="6125926" y="12230663"/>
                  <a:pt x="6126117" y="12230625"/>
                  <a:pt x="6126193" y="12230472"/>
                </a:cubicBezTo>
                <a:cubicBezTo>
                  <a:pt x="6128136" y="12227995"/>
                  <a:pt x="6130080" y="12225517"/>
                  <a:pt x="6132024" y="12223039"/>
                </a:cubicBezTo>
                <a:cubicBezTo>
                  <a:pt x="6137054" y="12216635"/>
                  <a:pt x="6136025" y="12206992"/>
                  <a:pt x="6129660" y="12201884"/>
                </a:cubicBezTo>
                <a:cubicBezTo>
                  <a:pt x="6123334" y="12196853"/>
                  <a:pt x="6113540" y="12197844"/>
                  <a:pt x="6108510" y="12204248"/>
                </a:cubicBezTo>
                <a:lnTo>
                  <a:pt x="6102679" y="12211718"/>
                </a:lnTo>
                <a:cubicBezTo>
                  <a:pt x="6100126" y="12214959"/>
                  <a:pt x="6099173" y="12219076"/>
                  <a:pt x="6099630" y="12222963"/>
                </a:cubicBezTo>
                <a:cubicBezTo>
                  <a:pt x="6098220" y="12224602"/>
                  <a:pt x="6097001" y="12226471"/>
                  <a:pt x="6096162" y="12228567"/>
                </a:cubicBezTo>
                <a:cubicBezTo>
                  <a:pt x="6092656" y="12237258"/>
                  <a:pt x="6094066" y="12246635"/>
                  <a:pt x="6098296" y="12254753"/>
                </a:cubicBezTo>
                <a:close/>
                <a:moveTo>
                  <a:pt x="6098144" y="12380087"/>
                </a:moveTo>
                <a:cubicBezTo>
                  <a:pt x="6098754" y="12386338"/>
                  <a:pt x="6100888" y="12391941"/>
                  <a:pt x="6104127" y="12396287"/>
                </a:cubicBezTo>
                <a:cubicBezTo>
                  <a:pt x="6103555" y="12396287"/>
                  <a:pt x="6103022" y="12396058"/>
                  <a:pt x="6102450" y="12396134"/>
                </a:cubicBezTo>
                <a:cubicBezTo>
                  <a:pt x="6094600" y="12397164"/>
                  <a:pt x="6087740" y="12404063"/>
                  <a:pt x="6088769" y="12412449"/>
                </a:cubicBezTo>
                <a:lnTo>
                  <a:pt x="6089569" y="12419081"/>
                </a:lnTo>
                <a:cubicBezTo>
                  <a:pt x="6090522" y="12426896"/>
                  <a:pt x="6097611" y="12433871"/>
                  <a:pt x="6105880" y="12432766"/>
                </a:cubicBezTo>
                <a:cubicBezTo>
                  <a:pt x="6113731" y="12431736"/>
                  <a:pt x="6120591" y="12424837"/>
                  <a:pt x="6119561" y="12416451"/>
                </a:cubicBezTo>
                <a:lnTo>
                  <a:pt x="6118761" y="12409819"/>
                </a:lnTo>
                <a:cubicBezTo>
                  <a:pt x="6118533" y="12407951"/>
                  <a:pt x="6117923" y="12406159"/>
                  <a:pt x="6117046" y="12404520"/>
                </a:cubicBezTo>
                <a:cubicBezTo>
                  <a:pt x="6124478" y="12406617"/>
                  <a:pt x="6132785" y="12406921"/>
                  <a:pt x="6139188" y="12403605"/>
                </a:cubicBezTo>
                <a:cubicBezTo>
                  <a:pt x="6140065" y="12405321"/>
                  <a:pt x="6141627" y="12406578"/>
                  <a:pt x="6143114" y="12407837"/>
                </a:cubicBezTo>
                <a:cubicBezTo>
                  <a:pt x="6142580" y="12409895"/>
                  <a:pt x="6142427" y="12412029"/>
                  <a:pt x="6142884" y="12414050"/>
                </a:cubicBezTo>
                <a:cubicBezTo>
                  <a:pt x="6144828" y="12422436"/>
                  <a:pt x="6152069" y="12427124"/>
                  <a:pt x="6160415" y="12426096"/>
                </a:cubicBezTo>
                <a:lnTo>
                  <a:pt x="6167046" y="12425294"/>
                </a:lnTo>
                <a:cubicBezTo>
                  <a:pt x="6174897" y="12424341"/>
                  <a:pt x="6180880" y="12415307"/>
                  <a:pt x="6179089" y="12407760"/>
                </a:cubicBezTo>
                <a:cubicBezTo>
                  <a:pt x="6177679" y="12401661"/>
                  <a:pt x="6173411" y="12397583"/>
                  <a:pt x="6167961" y="12396173"/>
                </a:cubicBezTo>
                <a:cubicBezTo>
                  <a:pt x="6167237" y="12388892"/>
                  <a:pt x="6160606" y="12383631"/>
                  <a:pt x="6153594" y="12382983"/>
                </a:cubicBezTo>
                <a:cubicBezTo>
                  <a:pt x="6153670" y="12382793"/>
                  <a:pt x="6153784" y="12382602"/>
                  <a:pt x="6153822" y="12382411"/>
                </a:cubicBezTo>
                <a:cubicBezTo>
                  <a:pt x="6158777" y="12381574"/>
                  <a:pt x="6163121" y="12378371"/>
                  <a:pt x="6165331" y="12373263"/>
                </a:cubicBezTo>
                <a:lnTo>
                  <a:pt x="6167428" y="12368423"/>
                </a:lnTo>
                <a:cubicBezTo>
                  <a:pt x="6170819" y="12365602"/>
                  <a:pt x="6173068" y="12361599"/>
                  <a:pt x="6172839" y="12356643"/>
                </a:cubicBezTo>
                <a:cubicBezTo>
                  <a:pt x="6172725" y="12354281"/>
                  <a:pt x="6171772" y="12351994"/>
                  <a:pt x="6170514" y="12349859"/>
                </a:cubicBezTo>
                <a:cubicBezTo>
                  <a:pt x="6168990" y="12346047"/>
                  <a:pt x="6166055" y="12342769"/>
                  <a:pt x="6162168" y="12341435"/>
                </a:cubicBezTo>
                <a:cubicBezTo>
                  <a:pt x="6159767" y="12340596"/>
                  <a:pt x="6157329" y="12340405"/>
                  <a:pt x="6155004" y="12340672"/>
                </a:cubicBezTo>
                <a:cubicBezTo>
                  <a:pt x="6152984" y="12336708"/>
                  <a:pt x="6150049" y="12333201"/>
                  <a:pt x="6145896" y="12330419"/>
                </a:cubicBezTo>
                <a:cubicBezTo>
                  <a:pt x="6139379" y="12326035"/>
                  <a:pt x="6132061" y="12325386"/>
                  <a:pt x="6125240" y="12327179"/>
                </a:cubicBezTo>
                <a:cubicBezTo>
                  <a:pt x="6123868" y="12325501"/>
                  <a:pt x="6122153" y="12324015"/>
                  <a:pt x="6119981" y="12323099"/>
                </a:cubicBezTo>
                <a:lnTo>
                  <a:pt x="6113845" y="12320432"/>
                </a:lnTo>
                <a:cubicBezTo>
                  <a:pt x="6112168" y="12319707"/>
                  <a:pt x="6110339" y="12319326"/>
                  <a:pt x="6108510" y="12319250"/>
                </a:cubicBezTo>
                <a:cubicBezTo>
                  <a:pt x="6113997" y="12318068"/>
                  <a:pt x="6119028" y="12313380"/>
                  <a:pt x="6120438" y="12308348"/>
                </a:cubicBezTo>
                <a:cubicBezTo>
                  <a:pt x="6122916" y="12299657"/>
                  <a:pt x="6117580" y="12292987"/>
                  <a:pt x="6110072" y="12289746"/>
                </a:cubicBezTo>
                <a:lnTo>
                  <a:pt x="6103937" y="12287078"/>
                </a:lnTo>
                <a:cubicBezTo>
                  <a:pt x="6096467" y="12283838"/>
                  <a:pt x="6087359" y="12290357"/>
                  <a:pt x="6085339" y="12297447"/>
                </a:cubicBezTo>
                <a:cubicBezTo>
                  <a:pt x="6082862" y="12306138"/>
                  <a:pt x="6088236" y="12312808"/>
                  <a:pt x="6095705" y="12316048"/>
                </a:cubicBezTo>
                <a:lnTo>
                  <a:pt x="6101840" y="12318716"/>
                </a:lnTo>
                <a:cubicBezTo>
                  <a:pt x="6102755" y="12319136"/>
                  <a:pt x="6103746" y="12319364"/>
                  <a:pt x="6104699" y="12319516"/>
                </a:cubicBezTo>
                <a:cubicBezTo>
                  <a:pt x="6100011" y="12320355"/>
                  <a:pt x="6095743" y="12323214"/>
                  <a:pt x="6093876" y="12327864"/>
                </a:cubicBezTo>
                <a:cubicBezTo>
                  <a:pt x="6090979" y="12335031"/>
                  <a:pt x="6093418" y="12343760"/>
                  <a:pt x="6100506" y="12347381"/>
                </a:cubicBezTo>
                <a:cubicBezTo>
                  <a:pt x="6100049" y="12348677"/>
                  <a:pt x="6099821" y="12350049"/>
                  <a:pt x="6099745" y="12351460"/>
                </a:cubicBezTo>
                <a:cubicBezTo>
                  <a:pt x="6093342" y="12347725"/>
                  <a:pt x="6085110" y="12348334"/>
                  <a:pt x="6081299" y="12357101"/>
                </a:cubicBezTo>
                <a:cubicBezTo>
                  <a:pt x="6075812" y="12369909"/>
                  <a:pt x="6088121" y="12381649"/>
                  <a:pt x="6098144" y="12380087"/>
                </a:cubicBezTo>
                <a:close/>
                <a:moveTo>
                  <a:pt x="6040636" y="12450834"/>
                </a:moveTo>
                <a:lnTo>
                  <a:pt x="6034005" y="12451634"/>
                </a:lnTo>
                <a:cubicBezTo>
                  <a:pt x="6026193" y="12452587"/>
                  <a:pt x="6019905" y="12461088"/>
                  <a:pt x="6021505" y="12468863"/>
                </a:cubicBezTo>
                <a:cubicBezTo>
                  <a:pt x="6023182" y="12477097"/>
                  <a:pt x="6030347" y="12482357"/>
                  <a:pt x="6038731" y="12481366"/>
                </a:cubicBezTo>
                <a:lnTo>
                  <a:pt x="6045362" y="12480566"/>
                </a:lnTo>
                <a:cubicBezTo>
                  <a:pt x="6048868" y="12480147"/>
                  <a:pt x="6052031" y="12478165"/>
                  <a:pt x="6054356" y="12475420"/>
                </a:cubicBezTo>
                <a:cubicBezTo>
                  <a:pt x="6060606" y="12479346"/>
                  <a:pt x="6068685" y="12479308"/>
                  <a:pt x="6074021" y="12473476"/>
                </a:cubicBezTo>
                <a:cubicBezTo>
                  <a:pt x="6079204" y="12467835"/>
                  <a:pt x="6079584" y="12457238"/>
                  <a:pt x="6073144" y="12452168"/>
                </a:cubicBezTo>
                <a:lnTo>
                  <a:pt x="6065674" y="12446335"/>
                </a:lnTo>
                <a:cubicBezTo>
                  <a:pt x="6059272" y="12441343"/>
                  <a:pt x="6050202" y="12440885"/>
                  <a:pt x="6044409" y="12447213"/>
                </a:cubicBezTo>
                <a:cubicBezTo>
                  <a:pt x="6043456" y="12448242"/>
                  <a:pt x="6042732" y="12449461"/>
                  <a:pt x="6042122" y="12450757"/>
                </a:cubicBezTo>
                <a:cubicBezTo>
                  <a:pt x="6041627" y="12450795"/>
                  <a:pt x="6041132" y="12450757"/>
                  <a:pt x="6040636" y="12450834"/>
                </a:cubicBezTo>
                <a:close/>
                <a:moveTo>
                  <a:pt x="6052832" y="12533817"/>
                </a:moveTo>
                <a:cubicBezTo>
                  <a:pt x="6051841" y="12525774"/>
                  <a:pt x="6046772" y="12518723"/>
                  <a:pt x="6037893" y="12518646"/>
                </a:cubicBezTo>
                <a:cubicBezTo>
                  <a:pt x="6030575" y="12518607"/>
                  <a:pt x="6021734" y="12525469"/>
                  <a:pt x="6022725" y="12533626"/>
                </a:cubicBezTo>
                <a:lnTo>
                  <a:pt x="6023525" y="12540259"/>
                </a:lnTo>
                <a:cubicBezTo>
                  <a:pt x="6024516" y="12548302"/>
                  <a:pt x="6029585" y="12555354"/>
                  <a:pt x="6038464" y="12555430"/>
                </a:cubicBezTo>
                <a:cubicBezTo>
                  <a:pt x="6045781" y="12555468"/>
                  <a:pt x="6054623" y="12548569"/>
                  <a:pt x="6053632" y="12540450"/>
                </a:cubicBezTo>
                <a:lnTo>
                  <a:pt x="6052832" y="12533817"/>
                </a:lnTo>
                <a:close/>
                <a:moveTo>
                  <a:pt x="6036826" y="12345247"/>
                </a:moveTo>
                <a:cubicBezTo>
                  <a:pt x="6034501" y="12325997"/>
                  <a:pt x="6004547" y="12329313"/>
                  <a:pt x="6006909" y="12348562"/>
                </a:cubicBezTo>
                <a:cubicBezTo>
                  <a:pt x="6009234" y="12367812"/>
                  <a:pt x="6039150" y="12364496"/>
                  <a:pt x="6036826" y="12345247"/>
                </a:cubicBezTo>
                <a:close/>
                <a:moveTo>
                  <a:pt x="6139493" y="12635898"/>
                </a:moveTo>
                <a:cubicBezTo>
                  <a:pt x="6138045" y="12624005"/>
                  <a:pt x="6126078" y="12620879"/>
                  <a:pt x="6117694" y="12624805"/>
                </a:cubicBezTo>
                <a:cubicBezTo>
                  <a:pt x="6117656" y="12624614"/>
                  <a:pt x="6117656" y="12624386"/>
                  <a:pt x="6117618" y="12624195"/>
                </a:cubicBezTo>
                <a:cubicBezTo>
                  <a:pt x="6121467" y="12620956"/>
                  <a:pt x="6123601" y="12616000"/>
                  <a:pt x="6122916" y="12610472"/>
                </a:cubicBezTo>
                <a:lnTo>
                  <a:pt x="6121315" y="12597169"/>
                </a:lnTo>
                <a:cubicBezTo>
                  <a:pt x="6120362" y="12589355"/>
                  <a:pt x="6111863" y="12583027"/>
                  <a:pt x="6104089" y="12584629"/>
                </a:cubicBezTo>
                <a:cubicBezTo>
                  <a:pt x="6101574" y="12585162"/>
                  <a:pt x="6099402" y="12586230"/>
                  <a:pt x="6097534" y="12587602"/>
                </a:cubicBezTo>
                <a:cubicBezTo>
                  <a:pt x="6093799" y="12585239"/>
                  <a:pt x="6089493" y="12583675"/>
                  <a:pt x="6084463" y="12583370"/>
                </a:cubicBezTo>
                <a:cubicBezTo>
                  <a:pt x="6076650" y="12582913"/>
                  <a:pt x="6070019" y="12586039"/>
                  <a:pt x="6065026" y="12591033"/>
                </a:cubicBezTo>
                <a:cubicBezTo>
                  <a:pt x="6063007" y="12590232"/>
                  <a:pt x="6060758" y="12589889"/>
                  <a:pt x="6058395" y="12590194"/>
                </a:cubicBezTo>
                <a:lnTo>
                  <a:pt x="6051764" y="12590994"/>
                </a:lnTo>
                <a:cubicBezTo>
                  <a:pt x="6049935" y="12591224"/>
                  <a:pt x="6048182" y="12591795"/>
                  <a:pt x="6046543" y="12592672"/>
                </a:cubicBezTo>
                <a:cubicBezTo>
                  <a:pt x="6050659" y="12588898"/>
                  <a:pt x="6052641" y="12582304"/>
                  <a:pt x="6051345" y="12577234"/>
                </a:cubicBezTo>
                <a:cubicBezTo>
                  <a:pt x="6049059" y="12568505"/>
                  <a:pt x="6041094" y="12565455"/>
                  <a:pt x="6032977" y="12566446"/>
                </a:cubicBezTo>
                <a:lnTo>
                  <a:pt x="6026345" y="12567246"/>
                </a:lnTo>
                <a:cubicBezTo>
                  <a:pt x="6018266" y="12568237"/>
                  <a:pt x="6013731" y="12578492"/>
                  <a:pt x="6015560" y="12585620"/>
                </a:cubicBezTo>
                <a:cubicBezTo>
                  <a:pt x="6017808" y="12594349"/>
                  <a:pt x="6025812" y="12597398"/>
                  <a:pt x="6033929" y="12596407"/>
                </a:cubicBezTo>
                <a:lnTo>
                  <a:pt x="6040560" y="12595607"/>
                </a:lnTo>
                <a:cubicBezTo>
                  <a:pt x="6041551" y="12595493"/>
                  <a:pt x="6042542" y="12595225"/>
                  <a:pt x="6043418" y="12594806"/>
                </a:cubicBezTo>
                <a:cubicBezTo>
                  <a:pt x="6039836" y="12597932"/>
                  <a:pt x="6037550" y="12602545"/>
                  <a:pt x="6038273" y="12607499"/>
                </a:cubicBezTo>
                <a:cubicBezTo>
                  <a:pt x="6039417" y="12615161"/>
                  <a:pt x="6045934" y="12621413"/>
                  <a:pt x="6053860" y="12620993"/>
                </a:cubicBezTo>
                <a:cubicBezTo>
                  <a:pt x="6054089" y="12622327"/>
                  <a:pt x="6054623" y="12623623"/>
                  <a:pt x="6055270" y="12624919"/>
                </a:cubicBezTo>
                <a:cubicBezTo>
                  <a:pt x="6047839" y="12624957"/>
                  <a:pt x="6041094" y="12629684"/>
                  <a:pt x="6042237" y="12639138"/>
                </a:cubicBezTo>
                <a:cubicBezTo>
                  <a:pt x="6043914" y="12653050"/>
                  <a:pt x="6060492" y="12656939"/>
                  <a:pt x="6068342" y="12650497"/>
                </a:cubicBezTo>
                <a:cubicBezTo>
                  <a:pt x="6073297" y="12657281"/>
                  <a:pt x="6079737" y="12663343"/>
                  <a:pt x="6086864" y="12663419"/>
                </a:cubicBezTo>
                <a:cubicBezTo>
                  <a:pt x="6097077" y="12663533"/>
                  <a:pt x="6110034" y="12658883"/>
                  <a:pt x="6115636" y="12649925"/>
                </a:cubicBezTo>
                <a:cubicBezTo>
                  <a:pt x="6124973" y="12656024"/>
                  <a:pt x="6141246" y="12650306"/>
                  <a:pt x="6139493" y="12635898"/>
                </a:cubicBezTo>
                <a:close/>
                <a:moveTo>
                  <a:pt x="6140750" y="12535532"/>
                </a:moveTo>
                <a:cubicBezTo>
                  <a:pt x="6138426" y="12516397"/>
                  <a:pt x="6108357" y="12518265"/>
                  <a:pt x="6110720" y="12537552"/>
                </a:cubicBezTo>
                <a:cubicBezTo>
                  <a:pt x="6113045" y="12556688"/>
                  <a:pt x="6143114" y="12554820"/>
                  <a:pt x="6140750" y="12535532"/>
                </a:cubicBezTo>
                <a:close/>
                <a:moveTo>
                  <a:pt x="6143456" y="12495394"/>
                </a:moveTo>
                <a:cubicBezTo>
                  <a:pt x="6143075" y="12495127"/>
                  <a:pt x="6143037" y="12495127"/>
                  <a:pt x="6142808" y="12494974"/>
                </a:cubicBezTo>
                <a:cubicBezTo>
                  <a:pt x="6142694" y="12494860"/>
                  <a:pt x="6142694" y="12494860"/>
                  <a:pt x="6142618" y="12494746"/>
                </a:cubicBezTo>
                <a:cubicBezTo>
                  <a:pt x="6142618" y="12494746"/>
                  <a:pt x="6142618" y="12494746"/>
                  <a:pt x="6142618" y="12494746"/>
                </a:cubicBezTo>
                <a:cubicBezTo>
                  <a:pt x="6142351" y="12493831"/>
                  <a:pt x="6142199" y="12492916"/>
                  <a:pt x="6142084" y="12491964"/>
                </a:cubicBezTo>
                <a:cubicBezTo>
                  <a:pt x="6140865" y="12483921"/>
                  <a:pt x="6130842" y="12479384"/>
                  <a:pt x="6123639" y="12481328"/>
                </a:cubicBezTo>
                <a:cubicBezTo>
                  <a:pt x="6115065" y="12483653"/>
                  <a:pt x="6111787" y="12491696"/>
                  <a:pt x="6113007" y="12499777"/>
                </a:cubicBezTo>
                <a:cubicBezTo>
                  <a:pt x="6114417" y="12509041"/>
                  <a:pt x="6120362" y="12516397"/>
                  <a:pt x="6128136" y="12521276"/>
                </a:cubicBezTo>
                <a:cubicBezTo>
                  <a:pt x="6134806" y="12525469"/>
                  <a:pt x="6145019" y="12523030"/>
                  <a:pt x="6148754" y="12515977"/>
                </a:cubicBezTo>
                <a:cubicBezTo>
                  <a:pt x="6152679" y="12508659"/>
                  <a:pt x="6150583" y="12499891"/>
                  <a:pt x="6143456" y="12495394"/>
                </a:cubicBezTo>
                <a:close/>
                <a:moveTo>
                  <a:pt x="6187626" y="12643826"/>
                </a:moveTo>
                <a:cubicBezTo>
                  <a:pt x="6185301" y="12624614"/>
                  <a:pt x="6155347" y="12627778"/>
                  <a:pt x="6157709" y="12647067"/>
                </a:cubicBezTo>
                <a:cubicBezTo>
                  <a:pt x="6159996" y="12666240"/>
                  <a:pt x="6189950" y="12663114"/>
                  <a:pt x="6187626" y="12643826"/>
                </a:cubicBezTo>
                <a:close/>
                <a:moveTo>
                  <a:pt x="6187740" y="12572011"/>
                </a:moveTo>
                <a:cubicBezTo>
                  <a:pt x="6185262" y="12570067"/>
                  <a:pt x="6182786" y="12568123"/>
                  <a:pt x="6180309" y="12566179"/>
                </a:cubicBezTo>
                <a:cubicBezTo>
                  <a:pt x="6173906" y="12561148"/>
                  <a:pt x="6164073" y="12562672"/>
                  <a:pt x="6159234" y="12569076"/>
                </a:cubicBezTo>
                <a:cubicBezTo>
                  <a:pt x="6154241" y="12575671"/>
                  <a:pt x="6155728" y="12585125"/>
                  <a:pt x="6162168" y="12590194"/>
                </a:cubicBezTo>
                <a:cubicBezTo>
                  <a:pt x="6164645" y="12592138"/>
                  <a:pt x="6167122" y="12594082"/>
                  <a:pt x="6169600" y="12596026"/>
                </a:cubicBezTo>
                <a:cubicBezTo>
                  <a:pt x="6176002" y="12601058"/>
                  <a:pt x="6185835" y="12599533"/>
                  <a:pt x="6190675" y="12593091"/>
                </a:cubicBezTo>
                <a:cubicBezTo>
                  <a:pt x="6195667" y="12586534"/>
                  <a:pt x="6194181" y="12577043"/>
                  <a:pt x="6187740" y="12572011"/>
                </a:cubicBezTo>
                <a:close/>
                <a:moveTo>
                  <a:pt x="6190751" y="12163422"/>
                </a:moveTo>
                <a:lnTo>
                  <a:pt x="6184615" y="12160755"/>
                </a:lnTo>
                <a:cubicBezTo>
                  <a:pt x="6177374" y="12157591"/>
                  <a:pt x="6167656" y="12162356"/>
                  <a:pt x="6165331" y="12169789"/>
                </a:cubicBezTo>
                <a:cubicBezTo>
                  <a:pt x="6162778" y="12177984"/>
                  <a:pt x="6166627" y="12185684"/>
                  <a:pt x="6174363" y="12189076"/>
                </a:cubicBezTo>
                <a:lnTo>
                  <a:pt x="6180499" y="12191745"/>
                </a:lnTo>
                <a:cubicBezTo>
                  <a:pt x="6187740" y="12194909"/>
                  <a:pt x="6197458" y="12190144"/>
                  <a:pt x="6199783" y="12182711"/>
                </a:cubicBezTo>
                <a:cubicBezTo>
                  <a:pt x="6202374" y="12174515"/>
                  <a:pt x="6198487" y="12166777"/>
                  <a:pt x="6190751" y="12163422"/>
                </a:cubicBezTo>
                <a:close/>
                <a:moveTo>
                  <a:pt x="6224211" y="12559890"/>
                </a:moveTo>
                <a:cubicBezTo>
                  <a:pt x="6232671" y="12557717"/>
                  <a:pt x="6236863" y="12550437"/>
                  <a:pt x="6235835" y="12542051"/>
                </a:cubicBezTo>
                <a:lnTo>
                  <a:pt x="6235034" y="12535418"/>
                </a:lnTo>
                <a:cubicBezTo>
                  <a:pt x="6234081" y="12527566"/>
                  <a:pt x="6224630" y="12521887"/>
                  <a:pt x="6217199" y="12523792"/>
                </a:cubicBezTo>
                <a:cubicBezTo>
                  <a:pt x="6208739" y="12525965"/>
                  <a:pt x="6204546" y="12533245"/>
                  <a:pt x="6205575" y="12541631"/>
                </a:cubicBezTo>
                <a:lnTo>
                  <a:pt x="6206375" y="12548264"/>
                </a:lnTo>
                <a:cubicBezTo>
                  <a:pt x="6207366" y="12556116"/>
                  <a:pt x="6216817" y="12561796"/>
                  <a:pt x="6224211" y="12559890"/>
                </a:cubicBezTo>
                <a:close/>
                <a:moveTo>
                  <a:pt x="6250621" y="12607957"/>
                </a:moveTo>
                <a:cubicBezTo>
                  <a:pt x="6248296" y="12588669"/>
                  <a:pt x="6218723" y="12594463"/>
                  <a:pt x="6221048" y="12613598"/>
                </a:cubicBezTo>
                <a:cubicBezTo>
                  <a:pt x="6223411" y="12632886"/>
                  <a:pt x="6252945" y="12627130"/>
                  <a:pt x="6250621" y="12607957"/>
                </a:cubicBezTo>
                <a:close/>
                <a:moveTo>
                  <a:pt x="6263235" y="12459677"/>
                </a:moveTo>
                <a:cubicBezTo>
                  <a:pt x="6267503" y="12465738"/>
                  <a:pt x="6273563" y="12470084"/>
                  <a:pt x="6280804" y="12471951"/>
                </a:cubicBezTo>
                <a:cubicBezTo>
                  <a:pt x="6288083" y="12473819"/>
                  <a:pt x="6296620" y="12468597"/>
                  <a:pt x="6297991" y="12461125"/>
                </a:cubicBezTo>
                <a:cubicBezTo>
                  <a:pt x="6299402" y="12453273"/>
                  <a:pt x="6294943" y="12445955"/>
                  <a:pt x="6287168" y="12443934"/>
                </a:cubicBezTo>
                <a:cubicBezTo>
                  <a:pt x="6286749" y="12443820"/>
                  <a:pt x="6286711" y="12443820"/>
                  <a:pt x="6286482" y="12443744"/>
                </a:cubicBezTo>
                <a:cubicBezTo>
                  <a:pt x="6286330" y="12443668"/>
                  <a:pt x="6286330" y="12443668"/>
                  <a:pt x="6286215" y="12443591"/>
                </a:cubicBezTo>
                <a:lnTo>
                  <a:pt x="6286215" y="12443591"/>
                </a:lnTo>
                <a:cubicBezTo>
                  <a:pt x="6285720" y="12442829"/>
                  <a:pt x="6285263" y="12442029"/>
                  <a:pt x="6284920" y="12441227"/>
                </a:cubicBezTo>
                <a:cubicBezTo>
                  <a:pt x="6281833" y="12435014"/>
                  <a:pt x="6273296" y="12433643"/>
                  <a:pt x="6267199" y="12436158"/>
                </a:cubicBezTo>
                <a:cubicBezTo>
                  <a:pt x="6267046" y="12436044"/>
                  <a:pt x="6267046" y="12435853"/>
                  <a:pt x="6266894" y="12435739"/>
                </a:cubicBezTo>
                <a:lnTo>
                  <a:pt x="6259425" y="12429906"/>
                </a:lnTo>
                <a:cubicBezTo>
                  <a:pt x="6253022" y="12424875"/>
                  <a:pt x="6244257" y="12423884"/>
                  <a:pt x="6238121" y="12430136"/>
                </a:cubicBezTo>
                <a:cubicBezTo>
                  <a:pt x="6236711" y="12431622"/>
                  <a:pt x="6235606" y="12433491"/>
                  <a:pt x="6234881" y="12435548"/>
                </a:cubicBezTo>
                <a:cubicBezTo>
                  <a:pt x="6232900" y="12434786"/>
                  <a:pt x="6230728" y="12434443"/>
                  <a:pt x="6228441" y="12434710"/>
                </a:cubicBezTo>
                <a:lnTo>
                  <a:pt x="6221810" y="12435510"/>
                </a:lnTo>
                <a:cubicBezTo>
                  <a:pt x="6213998" y="12436463"/>
                  <a:pt x="6207024" y="12443591"/>
                  <a:pt x="6208129" y="12451825"/>
                </a:cubicBezTo>
                <a:cubicBezTo>
                  <a:pt x="6209196" y="12459715"/>
                  <a:pt x="6216093" y="12466501"/>
                  <a:pt x="6224439" y="12465510"/>
                </a:cubicBezTo>
                <a:lnTo>
                  <a:pt x="6231071" y="12464709"/>
                </a:lnTo>
                <a:cubicBezTo>
                  <a:pt x="6236444" y="12464023"/>
                  <a:pt x="6241398" y="12460402"/>
                  <a:pt x="6243609" y="12455522"/>
                </a:cubicBezTo>
                <a:lnTo>
                  <a:pt x="6245819" y="12457238"/>
                </a:lnTo>
                <a:cubicBezTo>
                  <a:pt x="6250964" y="12461316"/>
                  <a:pt x="6257595" y="12462536"/>
                  <a:pt x="6263235" y="12459677"/>
                </a:cubicBezTo>
                <a:close/>
                <a:moveTo>
                  <a:pt x="6284958" y="12502408"/>
                </a:moveTo>
                <a:lnTo>
                  <a:pt x="6284653" y="12499968"/>
                </a:lnTo>
                <a:cubicBezTo>
                  <a:pt x="6293304" y="12498939"/>
                  <a:pt x="6301078" y="12491239"/>
                  <a:pt x="6296429" y="12481175"/>
                </a:cubicBezTo>
                <a:cubicBezTo>
                  <a:pt x="6289988" y="12467224"/>
                  <a:pt x="6270552" y="12472332"/>
                  <a:pt x="6268723" y="12484149"/>
                </a:cubicBezTo>
                <a:cubicBezTo>
                  <a:pt x="6267923" y="12484149"/>
                  <a:pt x="6267084" y="12483996"/>
                  <a:pt x="6266322" y="12484149"/>
                </a:cubicBezTo>
                <a:cubicBezTo>
                  <a:pt x="6257785" y="12485940"/>
                  <a:pt x="6253708" y="12493908"/>
                  <a:pt x="6254699" y="12501989"/>
                </a:cubicBezTo>
                <a:lnTo>
                  <a:pt x="6255499" y="12508621"/>
                </a:lnTo>
                <a:cubicBezTo>
                  <a:pt x="6256490" y="12516702"/>
                  <a:pt x="6265865" y="12521810"/>
                  <a:pt x="6273334" y="12520248"/>
                </a:cubicBezTo>
                <a:cubicBezTo>
                  <a:pt x="6281871" y="12518455"/>
                  <a:pt x="6285949" y="12510489"/>
                  <a:pt x="6284958" y="12502408"/>
                </a:cubicBezTo>
                <a:close/>
                <a:moveTo>
                  <a:pt x="6307214" y="12557412"/>
                </a:moveTo>
                <a:lnTo>
                  <a:pt x="6320476" y="12555811"/>
                </a:lnTo>
                <a:cubicBezTo>
                  <a:pt x="6328555" y="12554858"/>
                  <a:pt x="6335149" y="12548530"/>
                  <a:pt x="6334729" y="12539992"/>
                </a:cubicBezTo>
                <a:cubicBezTo>
                  <a:pt x="6334348" y="12532292"/>
                  <a:pt x="6327031" y="12524745"/>
                  <a:pt x="6318913" y="12525736"/>
                </a:cubicBezTo>
                <a:lnTo>
                  <a:pt x="6305613" y="12527337"/>
                </a:lnTo>
                <a:cubicBezTo>
                  <a:pt x="6297534" y="12528328"/>
                  <a:pt x="6290941" y="12534656"/>
                  <a:pt x="6291360" y="12543156"/>
                </a:cubicBezTo>
                <a:cubicBezTo>
                  <a:pt x="6291780" y="12550856"/>
                  <a:pt x="6299096" y="12558403"/>
                  <a:pt x="6307214" y="12557412"/>
                </a:cubicBezTo>
                <a:close/>
                <a:moveTo>
                  <a:pt x="6350430" y="12600181"/>
                </a:moveTo>
                <a:cubicBezTo>
                  <a:pt x="6346009" y="12588783"/>
                  <a:pt x="6336749" y="12579787"/>
                  <a:pt x="6324096" y="12578835"/>
                </a:cubicBezTo>
                <a:cubicBezTo>
                  <a:pt x="6316284" y="12578262"/>
                  <a:pt x="6307786" y="12582304"/>
                  <a:pt x="6306604" y="12590956"/>
                </a:cubicBezTo>
                <a:cubicBezTo>
                  <a:pt x="6306413" y="12592443"/>
                  <a:pt x="6306604" y="12594043"/>
                  <a:pt x="6306833" y="12595607"/>
                </a:cubicBezTo>
                <a:cubicBezTo>
                  <a:pt x="6303403" y="12595721"/>
                  <a:pt x="6300011" y="12596903"/>
                  <a:pt x="6297229" y="12599762"/>
                </a:cubicBezTo>
                <a:cubicBezTo>
                  <a:pt x="6292046" y="12605098"/>
                  <a:pt x="6291017" y="12616037"/>
                  <a:pt x="6297458" y="12621070"/>
                </a:cubicBezTo>
                <a:lnTo>
                  <a:pt x="6304889" y="12626901"/>
                </a:lnTo>
                <a:cubicBezTo>
                  <a:pt x="6311292" y="12631895"/>
                  <a:pt x="6320057" y="12632925"/>
                  <a:pt x="6326193" y="12626673"/>
                </a:cubicBezTo>
                <a:cubicBezTo>
                  <a:pt x="6328174" y="12624653"/>
                  <a:pt x="6329279" y="12621793"/>
                  <a:pt x="6329889" y="12618783"/>
                </a:cubicBezTo>
                <a:cubicBezTo>
                  <a:pt x="6333395" y="12620497"/>
                  <a:pt x="6337549" y="12620917"/>
                  <a:pt x="6341475" y="12619506"/>
                </a:cubicBezTo>
                <a:cubicBezTo>
                  <a:pt x="6348944" y="12616762"/>
                  <a:pt x="6353365" y="12607805"/>
                  <a:pt x="6350430" y="12600181"/>
                </a:cubicBezTo>
                <a:close/>
                <a:moveTo>
                  <a:pt x="6365522" y="12582722"/>
                </a:moveTo>
                <a:cubicBezTo>
                  <a:pt x="6368761" y="12587144"/>
                  <a:pt x="6374287" y="12589889"/>
                  <a:pt x="6379813" y="12589089"/>
                </a:cubicBezTo>
                <a:cubicBezTo>
                  <a:pt x="6388045" y="12587907"/>
                  <a:pt x="6393533" y="12580131"/>
                  <a:pt x="6392580" y="12572049"/>
                </a:cubicBezTo>
                <a:lnTo>
                  <a:pt x="6391779" y="12565418"/>
                </a:lnTo>
                <a:cubicBezTo>
                  <a:pt x="6390788" y="12557336"/>
                  <a:pt x="6382633" y="12551542"/>
                  <a:pt x="6374744" y="12552647"/>
                </a:cubicBezTo>
                <a:cubicBezTo>
                  <a:pt x="6370323" y="12553295"/>
                  <a:pt x="6366818" y="12555888"/>
                  <a:pt x="6364531" y="12559394"/>
                </a:cubicBezTo>
                <a:cubicBezTo>
                  <a:pt x="6354089" y="12553867"/>
                  <a:pt x="6338121" y="12563816"/>
                  <a:pt x="6344447" y="12577462"/>
                </a:cubicBezTo>
                <a:cubicBezTo>
                  <a:pt x="6348754" y="12586801"/>
                  <a:pt x="6358814" y="12587068"/>
                  <a:pt x="6365522" y="12582722"/>
                </a:cubicBezTo>
                <a:close/>
                <a:moveTo>
                  <a:pt x="6437435" y="12652212"/>
                </a:moveTo>
                <a:cubicBezTo>
                  <a:pt x="6438845" y="12656405"/>
                  <a:pt x="6437397" y="12651716"/>
                  <a:pt x="6437168" y="12650840"/>
                </a:cubicBezTo>
                <a:cubicBezTo>
                  <a:pt x="6436901" y="12649734"/>
                  <a:pt x="6436749" y="12648553"/>
                  <a:pt x="6436520" y="12647447"/>
                </a:cubicBezTo>
                <a:cubicBezTo>
                  <a:pt x="6436520" y="12647256"/>
                  <a:pt x="6436482" y="12647142"/>
                  <a:pt x="6436482" y="12646990"/>
                </a:cubicBezTo>
                <a:cubicBezTo>
                  <a:pt x="6436482" y="12646608"/>
                  <a:pt x="6436482" y="12646228"/>
                  <a:pt x="6436482" y="12645885"/>
                </a:cubicBezTo>
                <a:cubicBezTo>
                  <a:pt x="6440027" y="12639595"/>
                  <a:pt x="6437663" y="12631018"/>
                  <a:pt x="6431719" y="12627169"/>
                </a:cubicBezTo>
                <a:cubicBezTo>
                  <a:pt x="6424935" y="12622823"/>
                  <a:pt x="6416398" y="12625148"/>
                  <a:pt x="6411863" y="12631476"/>
                </a:cubicBezTo>
                <a:cubicBezTo>
                  <a:pt x="6411406" y="12632162"/>
                  <a:pt x="6411139" y="12632886"/>
                  <a:pt x="6410758" y="12633573"/>
                </a:cubicBezTo>
                <a:cubicBezTo>
                  <a:pt x="6406414" y="12632352"/>
                  <a:pt x="6401498" y="12633115"/>
                  <a:pt x="6398029" y="12635783"/>
                </a:cubicBezTo>
                <a:cubicBezTo>
                  <a:pt x="6399630" y="12632886"/>
                  <a:pt x="6399897" y="12629188"/>
                  <a:pt x="6397953" y="12625034"/>
                </a:cubicBezTo>
                <a:cubicBezTo>
                  <a:pt x="6390293" y="12608453"/>
                  <a:pt x="6362892" y="12617105"/>
                  <a:pt x="6370629" y="12633877"/>
                </a:cubicBezTo>
                <a:cubicBezTo>
                  <a:pt x="6375506" y="12644474"/>
                  <a:pt x="6388464" y="12644741"/>
                  <a:pt x="6395133" y="12639138"/>
                </a:cubicBezTo>
                <a:cubicBezTo>
                  <a:pt x="6391398" y="12644626"/>
                  <a:pt x="6391551" y="12651373"/>
                  <a:pt x="6395857" y="12656824"/>
                </a:cubicBezTo>
                <a:cubicBezTo>
                  <a:pt x="6401421" y="12663914"/>
                  <a:pt x="6409005" y="12671652"/>
                  <a:pt x="6418380" y="12672873"/>
                </a:cubicBezTo>
                <a:cubicBezTo>
                  <a:pt x="6419523" y="12673330"/>
                  <a:pt x="6420666" y="12673673"/>
                  <a:pt x="6421886" y="12673901"/>
                </a:cubicBezTo>
                <a:cubicBezTo>
                  <a:pt x="6427793" y="12675007"/>
                  <a:pt x="6433738" y="12672757"/>
                  <a:pt x="6437054" y="12667536"/>
                </a:cubicBezTo>
                <a:cubicBezTo>
                  <a:pt x="6440369" y="12662428"/>
                  <a:pt x="6439226" y="12657587"/>
                  <a:pt x="6437435" y="12652212"/>
                </a:cubicBezTo>
                <a:close/>
                <a:moveTo>
                  <a:pt x="6482061" y="12643025"/>
                </a:moveTo>
                <a:cubicBezTo>
                  <a:pt x="6481071" y="12635212"/>
                  <a:pt x="6474210" y="12628197"/>
                  <a:pt x="6465865" y="12629227"/>
                </a:cubicBezTo>
                <a:lnTo>
                  <a:pt x="6452603" y="12630827"/>
                </a:lnTo>
                <a:cubicBezTo>
                  <a:pt x="6444790" y="12631743"/>
                  <a:pt x="6437739" y="12638756"/>
                  <a:pt x="6438769" y="12647028"/>
                </a:cubicBezTo>
                <a:cubicBezTo>
                  <a:pt x="6439760" y="12654880"/>
                  <a:pt x="6446619" y="12661856"/>
                  <a:pt x="6454965" y="12660865"/>
                </a:cubicBezTo>
                <a:lnTo>
                  <a:pt x="6468266" y="12659264"/>
                </a:lnTo>
                <a:cubicBezTo>
                  <a:pt x="6476040" y="12658272"/>
                  <a:pt x="6483090" y="12651297"/>
                  <a:pt x="6482061" y="12643025"/>
                </a:cubicBezTo>
                <a:close/>
                <a:moveTo>
                  <a:pt x="6502831" y="12639672"/>
                </a:moveTo>
                <a:cubicBezTo>
                  <a:pt x="6510072" y="12635516"/>
                  <a:pt x="6511368" y="12627130"/>
                  <a:pt x="6508090" y="12620040"/>
                </a:cubicBezTo>
                <a:lnTo>
                  <a:pt x="6505422" y="12614246"/>
                </a:lnTo>
                <a:cubicBezTo>
                  <a:pt x="6502603" y="12608148"/>
                  <a:pt x="6494828" y="12606203"/>
                  <a:pt x="6488655" y="12608071"/>
                </a:cubicBezTo>
                <a:cubicBezTo>
                  <a:pt x="6493571" y="12605632"/>
                  <a:pt x="6497153" y="12600715"/>
                  <a:pt x="6496276" y="12593625"/>
                </a:cubicBezTo>
                <a:cubicBezTo>
                  <a:pt x="6493952" y="12574413"/>
                  <a:pt x="6464035" y="12577730"/>
                  <a:pt x="6466360" y="12596978"/>
                </a:cubicBezTo>
                <a:cubicBezTo>
                  <a:pt x="6467694" y="12608110"/>
                  <a:pt x="6478212" y="12611463"/>
                  <a:pt x="6486444" y="12608796"/>
                </a:cubicBezTo>
                <a:cubicBezTo>
                  <a:pt x="6486254" y="12608872"/>
                  <a:pt x="6485987" y="12608872"/>
                  <a:pt x="6485796" y="12608986"/>
                </a:cubicBezTo>
                <a:cubicBezTo>
                  <a:pt x="6478593" y="12613141"/>
                  <a:pt x="6477259" y="12621527"/>
                  <a:pt x="6480537" y="12628617"/>
                </a:cubicBezTo>
                <a:lnTo>
                  <a:pt x="6483205" y="12634411"/>
                </a:lnTo>
                <a:cubicBezTo>
                  <a:pt x="6486482" y="12641425"/>
                  <a:pt x="6496543" y="12643255"/>
                  <a:pt x="6502831" y="12639672"/>
                </a:cubicBezTo>
                <a:close/>
                <a:moveTo>
                  <a:pt x="7294484" y="12249265"/>
                </a:moveTo>
                <a:cubicBezTo>
                  <a:pt x="7294599" y="12248617"/>
                  <a:pt x="7294713" y="12248006"/>
                  <a:pt x="7294866" y="12247358"/>
                </a:cubicBezTo>
                <a:cubicBezTo>
                  <a:pt x="7294408" y="12247054"/>
                  <a:pt x="7293837" y="12246978"/>
                  <a:pt x="7293417" y="12246635"/>
                </a:cubicBezTo>
                <a:cubicBezTo>
                  <a:pt x="7293913" y="12247474"/>
                  <a:pt x="7294065" y="12248388"/>
                  <a:pt x="7294484" y="12249265"/>
                </a:cubicBezTo>
                <a:close/>
                <a:moveTo>
                  <a:pt x="8497723" y="9146903"/>
                </a:moveTo>
                <a:cubicBezTo>
                  <a:pt x="8609308" y="8651443"/>
                  <a:pt x="8389986" y="8151142"/>
                  <a:pt x="7993646" y="7847644"/>
                </a:cubicBezTo>
                <a:cubicBezTo>
                  <a:pt x="7892464" y="7770150"/>
                  <a:pt x="7786786" y="7700280"/>
                  <a:pt x="7670894" y="7646609"/>
                </a:cubicBezTo>
                <a:cubicBezTo>
                  <a:pt x="7556908" y="7593816"/>
                  <a:pt x="7405269" y="7573422"/>
                  <a:pt x="7300391" y="7508736"/>
                </a:cubicBezTo>
                <a:cubicBezTo>
                  <a:pt x="7137053" y="7407990"/>
                  <a:pt x="7257252" y="7219914"/>
                  <a:pt x="7284919" y="7078382"/>
                </a:cubicBezTo>
                <a:cubicBezTo>
                  <a:pt x="7298753" y="7007596"/>
                  <a:pt x="7324515" y="6947179"/>
                  <a:pt x="7352335" y="6880700"/>
                </a:cubicBezTo>
                <a:cubicBezTo>
                  <a:pt x="7422609" y="6712905"/>
                  <a:pt x="7463844" y="6530737"/>
                  <a:pt x="7453593" y="6348152"/>
                </a:cubicBezTo>
                <a:cubicBezTo>
                  <a:pt x="7439797" y="6102290"/>
                  <a:pt x="7324134" y="5855779"/>
                  <a:pt x="7119789" y="5718401"/>
                </a:cubicBezTo>
                <a:cubicBezTo>
                  <a:pt x="7019027" y="5650665"/>
                  <a:pt x="6897267" y="5614758"/>
                  <a:pt x="6776040" y="5614148"/>
                </a:cubicBezTo>
                <a:cubicBezTo>
                  <a:pt x="6668990" y="5613614"/>
                  <a:pt x="6563349" y="5636599"/>
                  <a:pt x="6455613" y="5635723"/>
                </a:cubicBezTo>
                <a:cubicBezTo>
                  <a:pt x="6253212" y="5634122"/>
                  <a:pt x="6064226" y="5711654"/>
                  <a:pt x="5907862" y="5839198"/>
                </a:cubicBezTo>
                <a:cubicBezTo>
                  <a:pt x="5686139" y="6020069"/>
                  <a:pt x="5532633" y="6282207"/>
                  <a:pt x="5442695" y="6551131"/>
                </a:cubicBezTo>
                <a:cubicBezTo>
                  <a:pt x="5265141" y="7082117"/>
                  <a:pt x="5314036" y="7660599"/>
                  <a:pt x="5415446" y="8201038"/>
                </a:cubicBezTo>
                <a:cubicBezTo>
                  <a:pt x="5510797" y="8709039"/>
                  <a:pt x="5678556" y="9220051"/>
                  <a:pt x="6090522" y="9561209"/>
                </a:cubicBezTo>
                <a:cubicBezTo>
                  <a:pt x="6445133" y="9854833"/>
                  <a:pt x="6909424" y="10033722"/>
                  <a:pt x="7374096" y="10001932"/>
                </a:cubicBezTo>
                <a:cubicBezTo>
                  <a:pt x="7901496" y="9965757"/>
                  <a:pt x="8375315" y="9690391"/>
                  <a:pt x="8497723" y="9146903"/>
                </a:cubicBezTo>
                <a:close/>
                <a:moveTo>
                  <a:pt x="7735719" y="757663"/>
                </a:moveTo>
                <a:cubicBezTo>
                  <a:pt x="7711329" y="620056"/>
                  <a:pt x="7710185" y="489311"/>
                  <a:pt x="7732670" y="346749"/>
                </a:cubicBezTo>
                <a:cubicBezTo>
                  <a:pt x="7765444" y="140148"/>
                  <a:pt x="7968950" y="6735"/>
                  <a:pt x="8168265" y="255"/>
                </a:cubicBezTo>
                <a:cubicBezTo>
                  <a:pt x="8217045" y="-1270"/>
                  <a:pt x="8265444" y="4066"/>
                  <a:pt x="8312319" y="15883"/>
                </a:cubicBezTo>
                <a:cubicBezTo>
                  <a:pt x="8338996" y="109273"/>
                  <a:pt x="8340520" y="209905"/>
                  <a:pt x="8313463" y="304438"/>
                </a:cubicBezTo>
                <a:cubicBezTo>
                  <a:pt x="8281145" y="418068"/>
                  <a:pt x="8202678" y="524380"/>
                  <a:pt x="8101420" y="594975"/>
                </a:cubicBezTo>
                <a:cubicBezTo>
                  <a:pt x="8101420" y="593488"/>
                  <a:pt x="8101420" y="592001"/>
                  <a:pt x="8100810" y="590591"/>
                </a:cubicBezTo>
                <a:lnTo>
                  <a:pt x="8096999" y="581824"/>
                </a:lnTo>
                <a:cubicBezTo>
                  <a:pt x="8093722" y="574276"/>
                  <a:pt x="8086367" y="569169"/>
                  <a:pt x="8077944" y="571799"/>
                </a:cubicBezTo>
                <a:cubicBezTo>
                  <a:pt x="8075962" y="572409"/>
                  <a:pt x="8074095" y="573590"/>
                  <a:pt x="8072456" y="575077"/>
                </a:cubicBezTo>
                <a:cubicBezTo>
                  <a:pt x="8071046" y="573438"/>
                  <a:pt x="8069294" y="572066"/>
                  <a:pt x="8067121" y="571227"/>
                </a:cubicBezTo>
                <a:lnTo>
                  <a:pt x="8060833" y="568749"/>
                </a:lnTo>
                <a:cubicBezTo>
                  <a:pt x="8053440" y="565814"/>
                  <a:pt x="8043798" y="568825"/>
                  <a:pt x="8040825" y="576678"/>
                </a:cubicBezTo>
                <a:cubicBezTo>
                  <a:pt x="8037967" y="584187"/>
                  <a:pt x="8040825" y="593564"/>
                  <a:pt x="8048752" y="596690"/>
                </a:cubicBezTo>
                <a:lnTo>
                  <a:pt x="8055040" y="599168"/>
                </a:lnTo>
                <a:cubicBezTo>
                  <a:pt x="8060147" y="601188"/>
                  <a:pt x="8066283" y="600311"/>
                  <a:pt x="8070589" y="597033"/>
                </a:cubicBezTo>
                <a:lnTo>
                  <a:pt x="8071732" y="599625"/>
                </a:lnTo>
                <a:cubicBezTo>
                  <a:pt x="8073676" y="604085"/>
                  <a:pt x="8077144" y="607439"/>
                  <a:pt x="8081336" y="609116"/>
                </a:cubicBezTo>
                <a:cubicBezTo>
                  <a:pt x="8065902" y="618837"/>
                  <a:pt x="8050086" y="627756"/>
                  <a:pt x="8033775" y="635685"/>
                </a:cubicBezTo>
                <a:cubicBezTo>
                  <a:pt x="8028897" y="639801"/>
                  <a:pt x="8023752" y="643461"/>
                  <a:pt x="8018760" y="647349"/>
                </a:cubicBezTo>
                <a:cubicBezTo>
                  <a:pt x="8017388" y="646320"/>
                  <a:pt x="8015902" y="645405"/>
                  <a:pt x="8014301" y="645024"/>
                </a:cubicBezTo>
                <a:cubicBezTo>
                  <a:pt x="8005688" y="642889"/>
                  <a:pt x="7998486" y="647349"/>
                  <a:pt x="7995361" y="655277"/>
                </a:cubicBezTo>
                <a:lnTo>
                  <a:pt x="7992883" y="661605"/>
                </a:lnTo>
                <a:cubicBezTo>
                  <a:pt x="7992197" y="663282"/>
                  <a:pt x="7992083" y="665150"/>
                  <a:pt x="7992236" y="666942"/>
                </a:cubicBezTo>
                <a:cubicBezTo>
                  <a:pt x="7983394" y="673002"/>
                  <a:pt x="7974476" y="679025"/>
                  <a:pt x="7965292" y="684514"/>
                </a:cubicBezTo>
                <a:cubicBezTo>
                  <a:pt x="7966359" y="681045"/>
                  <a:pt x="7966359" y="677272"/>
                  <a:pt x="7964835" y="673765"/>
                </a:cubicBezTo>
                <a:cubicBezTo>
                  <a:pt x="7963577" y="670830"/>
                  <a:pt x="7962282" y="667895"/>
                  <a:pt x="7961024" y="664998"/>
                </a:cubicBezTo>
                <a:cubicBezTo>
                  <a:pt x="7957746" y="657450"/>
                  <a:pt x="7948257" y="654058"/>
                  <a:pt x="7940863" y="657450"/>
                </a:cubicBezTo>
                <a:cubicBezTo>
                  <a:pt x="7933242" y="660919"/>
                  <a:pt x="7930040" y="670067"/>
                  <a:pt x="7933318" y="677615"/>
                </a:cubicBezTo>
                <a:lnTo>
                  <a:pt x="7937129" y="686382"/>
                </a:lnTo>
                <a:cubicBezTo>
                  <a:pt x="7938958" y="690613"/>
                  <a:pt x="7942807" y="693319"/>
                  <a:pt x="7947076" y="694501"/>
                </a:cubicBezTo>
                <a:cubicBezTo>
                  <a:pt x="7881184" y="730294"/>
                  <a:pt x="7808966" y="751640"/>
                  <a:pt x="7735719" y="757663"/>
                </a:cubicBezTo>
                <a:close/>
                <a:moveTo>
                  <a:pt x="8198714" y="459312"/>
                </a:moveTo>
                <a:lnTo>
                  <a:pt x="8205002" y="461790"/>
                </a:lnTo>
                <a:cubicBezTo>
                  <a:pt x="8212434" y="464725"/>
                  <a:pt x="8222076" y="459846"/>
                  <a:pt x="8224286" y="452184"/>
                </a:cubicBezTo>
                <a:cubicBezTo>
                  <a:pt x="8226649" y="443912"/>
                  <a:pt x="8222647" y="436022"/>
                  <a:pt x="8214720" y="432896"/>
                </a:cubicBezTo>
                <a:lnTo>
                  <a:pt x="8208432" y="430418"/>
                </a:lnTo>
                <a:cubicBezTo>
                  <a:pt x="8201001" y="427483"/>
                  <a:pt x="8191321" y="432362"/>
                  <a:pt x="8189148" y="439986"/>
                </a:cubicBezTo>
                <a:cubicBezTo>
                  <a:pt x="8186748" y="448296"/>
                  <a:pt x="8190749" y="456186"/>
                  <a:pt x="8198714" y="459312"/>
                </a:cubicBezTo>
                <a:close/>
                <a:moveTo>
                  <a:pt x="8108508" y="518357"/>
                </a:moveTo>
                <a:lnTo>
                  <a:pt x="8121084" y="523312"/>
                </a:lnTo>
                <a:cubicBezTo>
                  <a:pt x="8128478" y="526209"/>
                  <a:pt x="8138120" y="523427"/>
                  <a:pt x="8141169" y="515536"/>
                </a:cubicBezTo>
                <a:cubicBezTo>
                  <a:pt x="8144065" y="508103"/>
                  <a:pt x="8141321" y="498574"/>
                  <a:pt x="8133394" y="495448"/>
                </a:cubicBezTo>
                <a:lnTo>
                  <a:pt x="8120780" y="490493"/>
                </a:lnTo>
                <a:cubicBezTo>
                  <a:pt x="8113386" y="487557"/>
                  <a:pt x="8103744" y="490378"/>
                  <a:pt x="8100696" y="498269"/>
                </a:cubicBezTo>
                <a:cubicBezTo>
                  <a:pt x="8097838" y="505702"/>
                  <a:pt x="8100543" y="515231"/>
                  <a:pt x="8108508" y="518357"/>
                </a:cubicBezTo>
                <a:close/>
                <a:moveTo>
                  <a:pt x="8092502" y="546793"/>
                </a:moveTo>
                <a:cubicBezTo>
                  <a:pt x="8099667" y="528573"/>
                  <a:pt x="8071466" y="517099"/>
                  <a:pt x="8064263" y="535396"/>
                </a:cubicBezTo>
                <a:cubicBezTo>
                  <a:pt x="8057098" y="553578"/>
                  <a:pt x="8085337" y="565052"/>
                  <a:pt x="8092502" y="546793"/>
                </a:cubicBezTo>
                <a:close/>
                <a:moveTo>
                  <a:pt x="8028668" y="479629"/>
                </a:moveTo>
                <a:lnTo>
                  <a:pt x="8034957" y="482107"/>
                </a:lnTo>
                <a:cubicBezTo>
                  <a:pt x="8042616" y="485118"/>
                  <a:pt x="8051534" y="482755"/>
                  <a:pt x="8055269" y="474940"/>
                </a:cubicBezTo>
                <a:cubicBezTo>
                  <a:pt x="8058661" y="467927"/>
                  <a:pt x="8055803" y="457635"/>
                  <a:pt x="8048142" y="454623"/>
                </a:cubicBezTo>
                <a:lnTo>
                  <a:pt x="8041855" y="452146"/>
                </a:lnTo>
                <a:cubicBezTo>
                  <a:pt x="8034194" y="449134"/>
                  <a:pt x="8025277" y="451498"/>
                  <a:pt x="8021542" y="459312"/>
                </a:cubicBezTo>
                <a:cubicBezTo>
                  <a:pt x="8018150" y="466288"/>
                  <a:pt x="8020970" y="476579"/>
                  <a:pt x="8028668" y="479629"/>
                </a:cubicBezTo>
                <a:close/>
                <a:moveTo>
                  <a:pt x="8010757" y="530784"/>
                </a:moveTo>
                <a:lnTo>
                  <a:pt x="8017045" y="533261"/>
                </a:lnTo>
                <a:cubicBezTo>
                  <a:pt x="8024476" y="536196"/>
                  <a:pt x="8034157" y="531012"/>
                  <a:pt x="8036214" y="523465"/>
                </a:cubicBezTo>
                <a:cubicBezTo>
                  <a:pt x="8038501" y="515079"/>
                  <a:pt x="8034347" y="507417"/>
                  <a:pt x="8026382" y="504291"/>
                </a:cubicBezTo>
                <a:lnTo>
                  <a:pt x="8020094" y="501814"/>
                </a:lnTo>
                <a:cubicBezTo>
                  <a:pt x="8012662" y="498879"/>
                  <a:pt x="8003021" y="504063"/>
                  <a:pt x="8000925" y="511648"/>
                </a:cubicBezTo>
                <a:cubicBezTo>
                  <a:pt x="7998638" y="519958"/>
                  <a:pt x="8002792" y="527658"/>
                  <a:pt x="8010757" y="530784"/>
                </a:cubicBezTo>
                <a:close/>
                <a:moveTo>
                  <a:pt x="7936176" y="599892"/>
                </a:moveTo>
                <a:cubicBezTo>
                  <a:pt x="7940063" y="606867"/>
                  <a:pt x="7950353" y="609574"/>
                  <a:pt x="7957060" y="605152"/>
                </a:cubicBezTo>
                <a:cubicBezTo>
                  <a:pt x="7964110" y="600464"/>
                  <a:pt x="7966474" y="591658"/>
                  <a:pt x="7962282" y="584263"/>
                </a:cubicBezTo>
                <a:cubicBezTo>
                  <a:pt x="7962052" y="583844"/>
                  <a:pt x="7962015" y="583806"/>
                  <a:pt x="7961900" y="583577"/>
                </a:cubicBezTo>
                <a:cubicBezTo>
                  <a:pt x="7961862" y="583425"/>
                  <a:pt x="7961862" y="583387"/>
                  <a:pt x="7961824" y="583272"/>
                </a:cubicBezTo>
                <a:lnTo>
                  <a:pt x="7961824" y="583272"/>
                </a:lnTo>
                <a:cubicBezTo>
                  <a:pt x="7962052" y="582357"/>
                  <a:pt x="7962319" y="581404"/>
                  <a:pt x="7962701" y="580528"/>
                </a:cubicBezTo>
                <a:cubicBezTo>
                  <a:pt x="7965483" y="572790"/>
                  <a:pt x="7958737" y="563946"/>
                  <a:pt x="7951382" y="562193"/>
                </a:cubicBezTo>
                <a:cubicBezTo>
                  <a:pt x="7942655" y="560134"/>
                  <a:pt x="7935833" y="565738"/>
                  <a:pt x="7933051" y="573514"/>
                </a:cubicBezTo>
                <a:cubicBezTo>
                  <a:pt x="7929850" y="582396"/>
                  <a:pt x="7931603" y="591811"/>
                  <a:pt x="7936176" y="599892"/>
                </a:cubicBezTo>
                <a:close/>
                <a:moveTo>
                  <a:pt x="7940559" y="618646"/>
                </a:moveTo>
                <a:cubicBezTo>
                  <a:pt x="7947723" y="600464"/>
                  <a:pt x="7920056" y="587656"/>
                  <a:pt x="7912853" y="605953"/>
                </a:cubicBezTo>
                <a:cubicBezTo>
                  <a:pt x="7905726" y="624097"/>
                  <a:pt x="7933356" y="636905"/>
                  <a:pt x="7940559" y="618646"/>
                </a:cubicBezTo>
                <a:close/>
              </a:path>
            </a:pathLst>
          </a:custGeom>
          <a:solidFill>
            <a:srgbClr val="FF609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8" name="Google Shape;1038;p31"/>
          <p:cNvSpPr/>
          <p:nvPr/>
        </p:nvSpPr>
        <p:spPr>
          <a:xfrm rot="-3801261">
            <a:off x="12343698" y="183829"/>
            <a:ext cx="11329422" cy="12383348"/>
          </a:xfrm>
          <a:custGeom>
            <a:rect b="b" l="l" r="r" t="t"/>
            <a:pathLst>
              <a:path extrusionOk="0" h="12383348" w="11329422">
                <a:moveTo>
                  <a:pt x="1662547" y="11383585"/>
                </a:moveTo>
                <a:cubicBezTo>
                  <a:pt x="1666434" y="11390332"/>
                  <a:pt x="1664071" y="11399594"/>
                  <a:pt x="1657211" y="11403445"/>
                </a:cubicBezTo>
                <a:lnTo>
                  <a:pt x="1651571" y="11406608"/>
                </a:lnTo>
                <a:cubicBezTo>
                  <a:pt x="1644711" y="11410496"/>
                  <a:pt x="1635679" y="11408171"/>
                  <a:pt x="1631716" y="11401272"/>
                </a:cubicBezTo>
                <a:cubicBezTo>
                  <a:pt x="1627829" y="11394525"/>
                  <a:pt x="1630192" y="11385261"/>
                  <a:pt x="1637051" y="11381412"/>
                </a:cubicBezTo>
                <a:lnTo>
                  <a:pt x="1642692" y="11378248"/>
                </a:lnTo>
                <a:cubicBezTo>
                  <a:pt x="1649513" y="11374360"/>
                  <a:pt x="1658583" y="11376686"/>
                  <a:pt x="1662547" y="11383585"/>
                </a:cubicBezTo>
                <a:close/>
                <a:moveTo>
                  <a:pt x="1523751" y="11282648"/>
                </a:moveTo>
                <a:lnTo>
                  <a:pt x="1520588" y="11277044"/>
                </a:lnTo>
                <a:cubicBezTo>
                  <a:pt x="1518225" y="11272852"/>
                  <a:pt x="1513500" y="11271022"/>
                  <a:pt x="1508774" y="11270984"/>
                </a:cubicBezTo>
                <a:cubicBezTo>
                  <a:pt x="1508774" y="11270984"/>
                  <a:pt x="1508774" y="11270984"/>
                  <a:pt x="1508774" y="11270984"/>
                </a:cubicBezTo>
                <a:lnTo>
                  <a:pt x="1508774" y="11270984"/>
                </a:lnTo>
                <a:cubicBezTo>
                  <a:pt x="1514452" y="11278417"/>
                  <a:pt x="1520169" y="11285849"/>
                  <a:pt x="1525885" y="11293244"/>
                </a:cubicBezTo>
                <a:lnTo>
                  <a:pt x="1525885" y="11293244"/>
                </a:lnTo>
                <a:cubicBezTo>
                  <a:pt x="1525885" y="11293244"/>
                  <a:pt x="1525885" y="11293244"/>
                  <a:pt x="1525885" y="11293244"/>
                </a:cubicBezTo>
                <a:cubicBezTo>
                  <a:pt x="1526342" y="11289700"/>
                  <a:pt x="1525657" y="11285964"/>
                  <a:pt x="1523751" y="11282648"/>
                </a:cubicBezTo>
                <a:close/>
                <a:moveTo>
                  <a:pt x="1598256" y="11355111"/>
                </a:moveTo>
                <a:cubicBezTo>
                  <a:pt x="1607478" y="11371387"/>
                  <a:pt x="1630916" y="11354158"/>
                  <a:pt x="1621808" y="11338034"/>
                </a:cubicBezTo>
                <a:cubicBezTo>
                  <a:pt x="1612623" y="11321719"/>
                  <a:pt x="1589147" y="11338986"/>
                  <a:pt x="1598256" y="11355111"/>
                </a:cubicBezTo>
                <a:close/>
                <a:moveTo>
                  <a:pt x="1592387" y="11344513"/>
                </a:moveTo>
                <a:cubicBezTo>
                  <a:pt x="1593263" y="11335822"/>
                  <a:pt x="1587966" y="11330219"/>
                  <a:pt x="1580077" y="11328009"/>
                </a:cubicBezTo>
                <a:cubicBezTo>
                  <a:pt x="1577143" y="11327208"/>
                  <a:pt x="1574208" y="11326408"/>
                  <a:pt x="1571274" y="11325569"/>
                </a:cubicBezTo>
                <a:cubicBezTo>
                  <a:pt x="1565672" y="11324006"/>
                  <a:pt x="1559498" y="11327856"/>
                  <a:pt x="1556526" y="11332926"/>
                </a:cubicBezTo>
                <a:lnTo>
                  <a:pt x="1556526" y="11332926"/>
                </a:lnTo>
                <a:cubicBezTo>
                  <a:pt x="1556526" y="11332926"/>
                  <a:pt x="1556526" y="11332926"/>
                  <a:pt x="1556526" y="11332926"/>
                </a:cubicBezTo>
                <a:cubicBezTo>
                  <a:pt x="1560679" y="11338148"/>
                  <a:pt x="1564910" y="11343256"/>
                  <a:pt x="1569140" y="11348402"/>
                </a:cubicBezTo>
                <a:cubicBezTo>
                  <a:pt x="1571427" y="11351184"/>
                  <a:pt x="1573675" y="11353967"/>
                  <a:pt x="1575923" y="11356750"/>
                </a:cubicBezTo>
                <a:lnTo>
                  <a:pt x="1575923" y="11356750"/>
                </a:lnTo>
                <a:cubicBezTo>
                  <a:pt x="1583279" y="11358770"/>
                  <a:pt x="1591663" y="11351642"/>
                  <a:pt x="1592387" y="11344513"/>
                </a:cubicBezTo>
                <a:close/>
                <a:moveTo>
                  <a:pt x="1600504" y="11287222"/>
                </a:moveTo>
                <a:cubicBezTo>
                  <a:pt x="1591434" y="11271174"/>
                  <a:pt x="1564376" y="11281923"/>
                  <a:pt x="1573561" y="11298200"/>
                </a:cubicBezTo>
                <a:cubicBezTo>
                  <a:pt x="1582669" y="11314285"/>
                  <a:pt x="1609727" y="11303537"/>
                  <a:pt x="1600504" y="11287222"/>
                </a:cubicBezTo>
                <a:close/>
                <a:moveTo>
                  <a:pt x="1467349" y="11130289"/>
                </a:moveTo>
                <a:cubicBezTo>
                  <a:pt x="1458164" y="11114051"/>
                  <a:pt x="1432059" y="11126859"/>
                  <a:pt x="1441282" y="11143212"/>
                </a:cubicBezTo>
                <a:cubicBezTo>
                  <a:pt x="1450466" y="11159450"/>
                  <a:pt x="1476571" y="11146604"/>
                  <a:pt x="1467349" y="11130289"/>
                </a:cubicBezTo>
                <a:close/>
                <a:moveTo>
                  <a:pt x="1530116" y="11228139"/>
                </a:moveTo>
                <a:cubicBezTo>
                  <a:pt x="1526381" y="11221545"/>
                  <a:pt x="1517425" y="11217923"/>
                  <a:pt x="1510489" y="11221963"/>
                </a:cubicBezTo>
                <a:cubicBezTo>
                  <a:pt x="1503858" y="11225814"/>
                  <a:pt x="1500314" y="11234505"/>
                  <a:pt x="1504315" y="11241595"/>
                </a:cubicBezTo>
                <a:lnTo>
                  <a:pt x="1507478" y="11247198"/>
                </a:lnTo>
                <a:cubicBezTo>
                  <a:pt x="1511213" y="11253793"/>
                  <a:pt x="1520169" y="11257414"/>
                  <a:pt x="1527105" y="11253373"/>
                </a:cubicBezTo>
                <a:cubicBezTo>
                  <a:pt x="1533736" y="11249524"/>
                  <a:pt x="1537280" y="11240832"/>
                  <a:pt x="1533279" y="11233743"/>
                </a:cubicBezTo>
                <a:lnTo>
                  <a:pt x="1530116" y="11228139"/>
                </a:lnTo>
                <a:close/>
                <a:moveTo>
                  <a:pt x="1384536" y="11081118"/>
                </a:moveTo>
                <a:cubicBezTo>
                  <a:pt x="1392082" y="11080584"/>
                  <a:pt x="1399666" y="11075514"/>
                  <a:pt x="1399552" y="11067090"/>
                </a:cubicBezTo>
                <a:cubicBezTo>
                  <a:pt x="1399475" y="11059885"/>
                  <a:pt x="1393645" y="11051461"/>
                  <a:pt x="1385527" y="11052033"/>
                </a:cubicBezTo>
                <a:cubicBezTo>
                  <a:pt x="1384613" y="11052109"/>
                  <a:pt x="1383774" y="11052071"/>
                  <a:pt x="1382897" y="11052033"/>
                </a:cubicBezTo>
                <a:cubicBezTo>
                  <a:pt x="1382859" y="11051995"/>
                  <a:pt x="1382859" y="11051995"/>
                  <a:pt x="1382821" y="11051957"/>
                </a:cubicBezTo>
                <a:cubicBezTo>
                  <a:pt x="1382783" y="11051880"/>
                  <a:pt x="1382707" y="11051843"/>
                  <a:pt x="1382631" y="11051766"/>
                </a:cubicBezTo>
                <a:cubicBezTo>
                  <a:pt x="1382593" y="11051652"/>
                  <a:pt x="1382364" y="11051270"/>
                  <a:pt x="1381983" y="11050622"/>
                </a:cubicBezTo>
                <a:cubicBezTo>
                  <a:pt x="1378096" y="11043800"/>
                  <a:pt x="1369292" y="11040940"/>
                  <a:pt x="1362280" y="11044752"/>
                </a:cubicBezTo>
                <a:cubicBezTo>
                  <a:pt x="1358279" y="11046925"/>
                  <a:pt x="1355916" y="11051042"/>
                  <a:pt x="1355192" y="11055387"/>
                </a:cubicBezTo>
                <a:cubicBezTo>
                  <a:pt x="1355192" y="11055501"/>
                  <a:pt x="1355078" y="11055616"/>
                  <a:pt x="1355078" y="11055769"/>
                </a:cubicBezTo>
                <a:cubicBezTo>
                  <a:pt x="1359841" y="11062934"/>
                  <a:pt x="1364719" y="11070025"/>
                  <a:pt x="1369559" y="11077153"/>
                </a:cubicBezTo>
                <a:cubicBezTo>
                  <a:pt x="1369673" y="11077305"/>
                  <a:pt x="1369788" y="11077458"/>
                  <a:pt x="1369902" y="11077610"/>
                </a:cubicBezTo>
                <a:cubicBezTo>
                  <a:pt x="1369940" y="11077686"/>
                  <a:pt x="1370016" y="11077763"/>
                  <a:pt x="1370055" y="11077838"/>
                </a:cubicBezTo>
                <a:cubicBezTo>
                  <a:pt x="1370055" y="11077838"/>
                  <a:pt x="1370055" y="11077838"/>
                  <a:pt x="1370055" y="11077838"/>
                </a:cubicBezTo>
                <a:cubicBezTo>
                  <a:pt x="1370055" y="11077838"/>
                  <a:pt x="1370055" y="11077838"/>
                  <a:pt x="1370055" y="11077838"/>
                </a:cubicBezTo>
                <a:cubicBezTo>
                  <a:pt x="1374361" y="11080088"/>
                  <a:pt x="1379163" y="11081498"/>
                  <a:pt x="1384536" y="11081118"/>
                </a:cubicBezTo>
                <a:close/>
                <a:moveTo>
                  <a:pt x="1367959" y="10977588"/>
                </a:moveTo>
                <a:cubicBezTo>
                  <a:pt x="1367654" y="10977550"/>
                  <a:pt x="1367387" y="10977473"/>
                  <a:pt x="1367082" y="10977398"/>
                </a:cubicBezTo>
                <a:cubicBezTo>
                  <a:pt x="1364338" y="10974234"/>
                  <a:pt x="1360527" y="10972099"/>
                  <a:pt x="1356106" y="10972633"/>
                </a:cubicBezTo>
                <a:cubicBezTo>
                  <a:pt x="1350428" y="10973395"/>
                  <a:pt x="1345207" y="10974577"/>
                  <a:pt x="1341701" y="10979571"/>
                </a:cubicBezTo>
                <a:cubicBezTo>
                  <a:pt x="1336861" y="10986393"/>
                  <a:pt x="1338576" y="10995504"/>
                  <a:pt x="1345245" y="11000344"/>
                </a:cubicBezTo>
                <a:cubicBezTo>
                  <a:pt x="1349818" y="11003661"/>
                  <a:pt x="1355649" y="11004575"/>
                  <a:pt x="1361061" y="11005834"/>
                </a:cubicBezTo>
                <a:cubicBezTo>
                  <a:pt x="1368454" y="11007511"/>
                  <a:pt x="1377105" y="11002899"/>
                  <a:pt x="1378629" y="10995122"/>
                </a:cubicBezTo>
                <a:cubicBezTo>
                  <a:pt x="1380154" y="10987537"/>
                  <a:pt x="1375923" y="10979418"/>
                  <a:pt x="1367959" y="10977588"/>
                </a:cubicBezTo>
                <a:close/>
                <a:moveTo>
                  <a:pt x="1457821" y="11151216"/>
                </a:moveTo>
                <a:cubicBezTo>
                  <a:pt x="1450314" y="11149921"/>
                  <a:pt x="1442120" y="11155943"/>
                  <a:pt x="1441396" y="11163604"/>
                </a:cubicBezTo>
                <a:cubicBezTo>
                  <a:pt x="1440596" y="11171610"/>
                  <a:pt x="1445740" y="11178700"/>
                  <a:pt x="1453743" y="11180033"/>
                </a:cubicBezTo>
                <a:cubicBezTo>
                  <a:pt x="1454163" y="11180110"/>
                  <a:pt x="1454201" y="11180110"/>
                  <a:pt x="1454468" y="11180148"/>
                </a:cubicBezTo>
                <a:cubicBezTo>
                  <a:pt x="1454620" y="11180224"/>
                  <a:pt x="1454620" y="11180224"/>
                  <a:pt x="1454734" y="11180262"/>
                </a:cubicBezTo>
                <a:cubicBezTo>
                  <a:pt x="1454734" y="11180262"/>
                  <a:pt x="1454734" y="11180262"/>
                  <a:pt x="1454734" y="11180262"/>
                </a:cubicBezTo>
                <a:cubicBezTo>
                  <a:pt x="1455306" y="11180987"/>
                  <a:pt x="1455801" y="11181749"/>
                  <a:pt x="1456259" y="11182549"/>
                </a:cubicBezTo>
                <a:cubicBezTo>
                  <a:pt x="1460337" y="11189296"/>
                  <a:pt x="1470931" y="11189601"/>
                  <a:pt x="1476648" y="11185179"/>
                </a:cubicBezTo>
                <a:cubicBezTo>
                  <a:pt x="1483431" y="11179919"/>
                  <a:pt x="1483393" y="11171533"/>
                  <a:pt x="1479277" y="11164786"/>
                </a:cubicBezTo>
                <a:cubicBezTo>
                  <a:pt x="1474590" y="11157048"/>
                  <a:pt x="1466587" y="11152741"/>
                  <a:pt x="1457821" y="11151216"/>
                </a:cubicBezTo>
                <a:close/>
                <a:moveTo>
                  <a:pt x="1968187" y="11761984"/>
                </a:moveTo>
                <a:cubicBezTo>
                  <a:pt x="1975847" y="11763965"/>
                  <a:pt x="1985031" y="11760078"/>
                  <a:pt x="1987127" y="11751921"/>
                </a:cubicBezTo>
                <a:cubicBezTo>
                  <a:pt x="1989109" y="11744221"/>
                  <a:pt x="1985298" y="11735110"/>
                  <a:pt x="1977066" y="11732976"/>
                </a:cubicBezTo>
                <a:lnTo>
                  <a:pt x="1970550" y="11731261"/>
                </a:lnTo>
                <a:cubicBezTo>
                  <a:pt x="1962889" y="11729279"/>
                  <a:pt x="1953705" y="11733167"/>
                  <a:pt x="1951609" y="11741323"/>
                </a:cubicBezTo>
                <a:cubicBezTo>
                  <a:pt x="1950275" y="11746470"/>
                  <a:pt x="1951761" y="11752149"/>
                  <a:pt x="1955230" y="11756038"/>
                </a:cubicBezTo>
                <a:cubicBezTo>
                  <a:pt x="1955763" y="11756647"/>
                  <a:pt x="1956411" y="11757143"/>
                  <a:pt x="1957021" y="11757638"/>
                </a:cubicBezTo>
                <a:cubicBezTo>
                  <a:pt x="1957211" y="11757791"/>
                  <a:pt x="1957402" y="11758020"/>
                  <a:pt x="1957592" y="11758134"/>
                </a:cubicBezTo>
                <a:cubicBezTo>
                  <a:pt x="1958812" y="11758973"/>
                  <a:pt x="1960069" y="11759850"/>
                  <a:pt x="1961632" y="11760230"/>
                </a:cubicBezTo>
                <a:lnTo>
                  <a:pt x="1968187" y="11761984"/>
                </a:lnTo>
                <a:close/>
                <a:moveTo>
                  <a:pt x="2237203" y="11848474"/>
                </a:moveTo>
                <a:cubicBezTo>
                  <a:pt x="2233050" y="11841384"/>
                  <a:pt x="2225199" y="11837230"/>
                  <a:pt x="2217158" y="11840813"/>
                </a:cubicBezTo>
                <a:cubicBezTo>
                  <a:pt x="2215290" y="11841651"/>
                  <a:pt x="2213575" y="11843061"/>
                  <a:pt x="2212127" y="11844700"/>
                </a:cubicBezTo>
                <a:cubicBezTo>
                  <a:pt x="2210565" y="11843252"/>
                  <a:pt x="2208659" y="11842108"/>
                  <a:pt x="2206411" y="11841536"/>
                </a:cubicBezTo>
                <a:lnTo>
                  <a:pt x="2199894" y="11839821"/>
                </a:lnTo>
                <a:cubicBezTo>
                  <a:pt x="2192234" y="11837839"/>
                  <a:pt x="2183049" y="11841956"/>
                  <a:pt x="2181030" y="11850075"/>
                </a:cubicBezTo>
                <a:cubicBezTo>
                  <a:pt x="2179086" y="11857851"/>
                  <a:pt x="2183049" y="11866771"/>
                  <a:pt x="2191281" y="11868944"/>
                </a:cubicBezTo>
                <a:lnTo>
                  <a:pt x="2197798" y="11870620"/>
                </a:lnTo>
                <a:cubicBezTo>
                  <a:pt x="2203095" y="11872031"/>
                  <a:pt x="2209040" y="11870431"/>
                  <a:pt x="2212928" y="11866656"/>
                </a:cubicBezTo>
                <a:lnTo>
                  <a:pt x="2214338" y="11869096"/>
                </a:lnTo>
                <a:cubicBezTo>
                  <a:pt x="2218492" y="11876148"/>
                  <a:pt x="2226342" y="11880341"/>
                  <a:pt x="2234383" y="11876719"/>
                </a:cubicBezTo>
                <a:cubicBezTo>
                  <a:pt x="2241243" y="11873632"/>
                  <a:pt x="2246197" y="11863759"/>
                  <a:pt x="2242005" y="11856669"/>
                </a:cubicBezTo>
                <a:lnTo>
                  <a:pt x="2237203" y="11848474"/>
                </a:lnTo>
                <a:close/>
                <a:moveTo>
                  <a:pt x="2028172" y="11815234"/>
                </a:moveTo>
                <a:cubicBezTo>
                  <a:pt x="2032554" y="11821220"/>
                  <a:pt x="2040138" y="11824154"/>
                  <a:pt x="2047303" y="11820686"/>
                </a:cubicBezTo>
                <a:cubicBezTo>
                  <a:pt x="2054239" y="11817332"/>
                  <a:pt x="2058507" y="11807498"/>
                  <a:pt x="2054353" y="11800407"/>
                </a:cubicBezTo>
                <a:lnTo>
                  <a:pt x="2049513" y="11792174"/>
                </a:lnTo>
                <a:cubicBezTo>
                  <a:pt x="2045359" y="11785084"/>
                  <a:pt x="2037051" y="11781348"/>
                  <a:pt x="2029239" y="11785122"/>
                </a:cubicBezTo>
                <a:cubicBezTo>
                  <a:pt x="2027981" y="11785731"/>
                  <a:pt x="2026876" y="11786609"/>
                  <a:pt x="2025809" y="11787600"/>
                </a:cubicBezTo>
                <a:cubicBezTo>
                  <a:pt x="2025351" y="11787447"/>
                  <a:pt x="2024894" y="11787218"/>
                  <a:pt x="2024399" y="11787066"/>
                </a:cubicBezTo>
                <a:lnTo>
                  <a:pt x="2017882" y="11785388"/>
                </a:lnTo>
                <a:cubicBezTo>
                  <a:pt x="2010565" y="11783483"/>
                  <a:pt x="2002219" y="11788591"/>
                  <a:pt x="2000237" y="11795871"/>
                </a:cubicBezTo>
                <a:cubicBezTo>
                  <a:pt x="2000237" y="11795871"/>
                  <a:pt x="2000237" y="11795871"/>
                  <a:pt x="2000237" y="11795871"/>
                </a:cubicBezTo>
                <a:cubicBezTo>
                  <a:pt x="2000389" y="11795986"/>
                  <a:pt x="2000542" y="11796100"/>
                  <a:pt x="2000694" y="11796214"/>
                </a:cubicBezTo>
                <a:cubicBezTo>
                  <a:pt x="2007630" y="11802084"/>
                  <a:pt x="2014757" y="11807650"/>
                  <a:pt x="2021769" y="11813443"/>
                </a:cubicBezTo>
                <a:cubicBezTo>
                  <a:pt x="2022760" y="11814243"/>
                  <a:pt x="2023751" y="11815045"/>
                  <a:pt x="2024742" y="11815845"/>
                </a:cubicBezTo>
                <a:cubicBezTo>
                  <a:pt x="2024894" y="11815959"/>
                  <a:pt x="2025047" y="11816073"/>
                  <a:pt x="2025199" y="11816226"/>
                </a:cubicBezTo>
                <a:lnTo>
                  <a:pt x="2025199" y="11816226"/>
                </a:lnTo>
                <a:cubicBezTo>
                  <a:pt x="2025199" y="11816226"/>
                  <a:pt x="2025199" y="11816226"/>
                  <a:pt x="2025237" y="11816226"/>
                </a:cubicBezTo>
                <a:cubicBezTo>
                  <a:pt x="2026190" y="11815959"/>
                  <a:pt x="2027219" y="11815768"/>
                  <a:pt x="2028172" y="11815234"/>
                </a:cubicBezTo>
                <a:close/>
                <a:moveTo>
                  <a:pt x="2442348" y="11784436"/>
                </a:moveTo>
                <a:cubicBezTo>
                  <a:pt x="2433621" y="11783292"/>
                  <a:pt x="2426914" y="11788514"/>
                  <a:pt x="2424780" y="11796748"/>
                </a:cubicBezTo>
                <a:lnTo>
                  <a:pt x="2423407" y="11802008"/>
                </a:lnTo>
                <a:cubicBezTo>
                  <a:pt x="2419177" y="11802427"/>
                  <a:pt x="2414985" y="11804524"/>
                  <a:pt x="2412051" y="11808030"/>
                </a:cubicBezTo>
                <a:cubicBezTo>
                  <a:pt x="2410069" y="11805477"/>
                  <a:pt x="2407554" y="11803381"/>
                  <a:pt x="2404276" y="11802504"/>
                </a:cubicBezTo>
                <a:lnTo>
                  <a:pt x="2391243" y="11799111"/>
                </a:lnTo>
                <a:cubicBezTo>
                  <a:pt x="2383316" y="11797052"/>
                  <a:pt x="2374779" y="11801894"/>
                  <a:pt x="2372645" y="11809822"/>
                </a:cubicBezTo>
                <a:cubicBezTo>
                  <a:pt x="2370511" y="11817712"/>
                  <a:pt x="2375428" y="11826366"/>
                  <a:pt x="2383354" y="11828424"/>
                </a:cubicBezTo>
                <a:lnTo>
                  <a:pt x="2396426" y="11831817"/>
                </a:lnTo>
                <a:cubicBezTo>
                  <a:pt x="2401952" y="11833265"/>
                  <a:pt x="2407630" y="11831206"/>
                  <a:pt x="2411365" y="11827242"/>
                </a:cubicBezTo>
                <a:cubicBezTo>
                  <a:pt x="2418949" y="11838221"/>
                  <a:pt x="2434231" y="11831931"/>
                  <a:pt x="2437394" y="11820724"/>
                </a:cubicBezTo>
                <a:cubicBezTo>
                  <a:pt x="2445092" y="11820838"/>
                  <a:pt x="2450999" y="11816073"/>
                  <a:pt x="2452981" y="11808489"/>
                </a:cubicBezTo>
                <a:lnTo>
                  <a:pt x="2454657" y="11801970"/>
                </a:lnTo>
                <a:cubicBezTo>
                  <a:pt x="2456639" y="11794347"/>
                  <a:pt x="2450008" y="11785427"/>
                  <a:pt x="2442348" y="11784436"/>
                </a:cubicBezTo>
                <a:close/>
                <a:moveTo>
                  <a:pt x="1925961" y="11652509"/>
                </a:moveTo>
                <a:cubicBezTo>
                  <a:pt x="1921045" y="11671415"/>
                  <a:pt x="1950771" y="11677476"/>
                  <a:pt x="1955687" y="11658608"/>
                </a:cubicBezTo>
                <a:cubicBezTo>
                  <a:pt x="1960641" y="11639701"/>
                  <a:pt x="1930877" y="11633678"/>
                  <a:pt x="1925961" y="11652509"/>
                </a:cubicBezTo>
                <a:close/>
                <a:moveTo>
                  <a:pt x="2030572" y="11678810"/>
                </a:moveTo>
                <a:cubicBezTo>
                  <a:pt x="2025656" y="11697754"/>
                  <a:pt x="2054925" y="11705683"/>
                  <a:pt x="2059841" y="11686776"/>
                </a:cubicBezTo>
                <a:cubicBezTo>
                  <a:pt x="2064795" y="11667870"/>
                  <a:pt x="2035488" y="11659904"/>
                  <a:pt x="2030572" y="11678810"/>
                </a:cubicBezTo>
                <a:close/>
                <a:moveTo>
                  <a:pt x="2327638" y="11955547"/>
                </a:moveTo>
                <a:cubicBezTo>
                  <a:pt x="2323941" y="11949259"/>
                  <a:pt x="2317196" y="11945713"/>
                  <a:pt x="2310145" y="11947505"/>
                </a:cubicBezTo>
                <a:cubicBezTo>
                  <a:pt x="2304391" y="11947811"/>
                  <a:pt x="2298941" y="11951126"/>
                  <a:pt x="2297074" y="11958368"/>
                </a:cubicBezTo>
                <a:cubicBezTo>
                  <a:pt x="2296921" y="11958902"/>
                  <a:pt x="2297264" y="11959246"/>
                  <a:pt x="2297188" y="11959741"/>
                </a:cubicBezTo>
                <a:cubicBezTo>
                  <a:pt x="2294940" y="11964049"/>
                  <a:pt x="2294292" y="11969271"/>
                  <a:pt x="2297036" y="11974569"/>
                </a:cubicBezTo>
                <a:cubicBezTo>
                  <a:pt x="2300008" y="11980287"/>
                  <a:pt x="2304696" y="11982040"/>
                  <a:pt x="2309383" y="11981583"/>
                </a:cubicBezTo>
                <a:cubicBezTo>
                  <a:pt x="2313690" y="11985127"/>
                  <a:pt x="2319330" y="11986538"/>
                  <a:pt x="2325046" y="11983946"/>
                </a:cubicBezTo>
                <a:cubicBezTo>
                  <a:pt x="2331944" y="11980782"/>
                  <a:pt x="2336670" y="11970910"/>
                  <a:pt x="2332516" y="11963820"/>
                </a:cubicBezTo>
                <a:lnTo>
                  <a:pt x="2327638" y="11955547"/>
                </a:lnTo>
                <a:close/>
                <a:moveTo>
                  <a:pt x="2051609" y="11603260"/>
                </a:moveTo>
                <a:cubicBezTo>
                  <a:pt x="2050923" y="11603527"/>
                  <a:pt x="2050275" y="11603679"/>
                  <a:pt x="2049589" y="11604022"/>
                </a:cubicBezTo>
                <a:cubicBezTo>
                  <a:pt x="2042767" y="11607491"/>
                  <a:pt x="2040252" y="11614238"/>
                  <a:pt x="2038880" y="11621251"/>
                </a:cubicBezTo>
                <a:cubicBezTo>
                  <a:pt x="2037318" y="11629066"/>
                  <a:pt x="2045359" y="11637299"/>
                  <a:pt x="2052867" y="11637528"/>
                </a:cubicBezTo>
                <a:cubicBezTo>
                  <a:pt x="2058126" y="11637680"/>
                  <a:pt x="2062051" y="11635584"/>
                  <a:pt x="2064871" y="11632268"/>
                </a:cubicBezTo>
                <a:cubicBezTo>
                  <a:pt x="2070092" y="11631353"/>
                  <a:pt x="2074856" y="11627998"/>
                  <a:pt x="2076495" y="11622663"/>
                </a:cubicBezTo>
                <a:cubicBezTo>
                  <a:pt x="2077028" y="11620908"/>
                  <a:pt x="2077257" y="11619041"/>
                  <a:pt x="2077181" y="11617211"/>
                </a:cubicBezTo>
                <a:cubicBezTo>
                  <a:pt x="2077905" y="11615953"/>
                  <a:pt x="2078553" y="11614618"/>
                  <a:pt x="2078934" y="11613056"/>
                </a:cubicBezTo>
                <a:cubicBezTo>
                  <a:pt x="2083278" y="11596475"/>
                  <a:pt x="2060451" y="11591405"/>
                  <a:pt x="2051609" y="11603260"/>
                </a:cubicBezTo>
                <a:close/>
                <a:moveTo>
                  <a:pt x="1916015" y="11703930"/>
                </a:moveTo>
                <a:cubicBezTo>
                  <a:pt x="1917691" y="11695467"/>
                  <a:pt x="1912051" y="11688149"/>
                  <a:pt x="1904086" y="11686090"/>
                </a:cubicBezTo>
                <a:lnTo>
                  <a:pt x="1891053" y="11682698"/>
                </a:lnTo>
                <a:cubicBezTo>
                  <a:pt x="1886441" y="11681479"/>
                  <a:pt x="1881906" y="11683270"/>
                  <a:pt x="1878400" y="11686319"/>
                </a:cubicBezTo>
                <a:lnTo>
                  <a:pt x="1878400" y="11686319"/>
                </a:lnTo>
                <a:cubicBezTo>
                  <a:pt x="1881297" y="11689063"/>
                  <a:pt x="1884231" y="11691770"/>
                  <a:pt x="1887127" y="11694553"/>
                </a:cubicBezTo>
                <a:cubicBezTo>
                  <a:pt x="1894063" y="11701147"/>
                  <a:pt x="1900961" y="11707742"/>
                  <a:pt x="1907973" y="11714222"/>
                </a:cubicBezTo>
                <a:cubicBezTo>
                  <a:pt x="1907973" y="11714222"/>
                  <a:pt x="1907973" y="11714222"/>
                  <a:pt x="1907973" y="11714222"/>
                </a:cubicBezTo>
                <a:cubicBezTo>
                  <a:pt x="1911937" y="11712049"/>
                  <a:pt x="1915138" y="11708313"/>
                  <a:pt x="1916015" y="11703930"/>
                </a:cubicBezTo>
                <a:close/>
                <a:moveTo>
                  <a:pt x="2228629" y="11814359"/>
                </a:moveTo>
                <a:cubicBezTo>
                  <a:pt x="2233545" y="11795490"/>
                  <a:pt x="2204277" y="11787523"/>
                  <a:pt x="2199360" y="11806430"/>
                </a:cubicBezTo>
                <a:cubicBezTo>
                  <a:pt x="2194444" y="11825336"/>
                  <a:pt x="2223713" y="11833302"/>
                  <a:pt x="2228629" y="11814359"/>
                </a:cubicBezTo>
                <a:close/>
                <a:moveTo>
                  <a:pt x="2311441" y="11697259"/>
                </a:moveTo>
                <a:cubicBezTo>
                  <a:pt x="2310069" y="11705721"/>
                  <a:pt x="2314985" y="11713040"/>
                  <a:pt x="2323217" y="11715213"/>
                </a:cubicBezTo>
                <a:lnTo>
                  <a:pt x="2329734" y="11716890"/>
                </a:lnTo>
                <a:cubicBezTo>
                  <a:pt x="2337432" y="11718911"/>
                  <a:pt x="2346426" y="11712926"/>
                  <a:pt x="2347645" y="11705112"/>
                </a:cubicBezTo>
                <a:cubicBezTo>
                  <a:pt x="2349017" y="11696649"/>
                  <a:pt x="2344101" y="11689331"/>
                  <a:pt x="2335870" y="11687158"/>
                </a:cubicBezTo>
                <a:lnTo>
                  <a:pt x="2329353" y="11685480"/>
                </a:lnTo>
                <a:cubicBezTo>
                  <a:pt x="2321693" y="11683460"/>
                  <a:pt x="2312699" y="11689445"/>
                  <a:pt x="2311441" y="11697259"/>
                </a:cubicBezTo>
                <a:close/>
                <a:moveTo>
                  <a:pt x="2262966" y="11758744"/>
                </a:moveTo>
                <a:lnTo>
                  <a:pt x="2249932" y="11755351"/>
                </a:lnTo>
                <a:cubicBezTo>
                  <a:pt x="2242272" y="11753331"/>
                  <a:pt x="2233088" y="11757257"/>
                  <a:pt x="2230992" y="11765415"/>
                </a:cubicBezTo>
                <a:cubicBezTo>
                  <a:pt x="2229010" y="11773115"/>
                  <a:pt x="2232859" y="11782224"/>
                  <a:pt x="2241053" y="11784359"/>
                </a:cubicBezTo>
                <a:lnTo>
                  <a:pt x="2254086" y="11787752"/>
                </a:lnTo>
                <a:cubicBezTo>
                  <a:pt x="2261746" y="11789772"/>
                  <a:pt x="2270930" y="11785845"/>
                  <a:pt x="2273027" y="11777650"/>
                </a:cubicBezTo>
                <a:cubicBezTo>
                  <a:pt x="2275008" y="11769989"/>
                  <a:pt x="2271159" y="11760878"/>
                  <a:pt x="2262966" y="11758744"/>
                </a:cubicBezTo>
                <a:close/>
                <a:moveTo>
                  <a:pt x="2104315" y="11866962"/>
                </a:moveTo>
                <a:cubicBezTo>
                  <a:pt x="2104048" y="11866580"/>
                  <a:pt x="2104010" y="11866542"/>
                  <a:pt x="2103858" y="11866351"/>
                </a:cubicBezTo>
                <a:cubicBezTo>
                  <a:pt x="2103819" y="11866199"/>
                  <a:pt x="2103781" y="11866199"/>
                  <a:pt x="2103743" y="11866085"/>
                </a:cubicBezTo>
                <a:lnTo>
                  <a:pt x="2103743" y="11866085"/>
                </a:lnTo>
                <a:cubicBezTo>
                  <a:pt x="2103858" y="11865132"/>
                  <a:pt x="2104010" y="11864179"/>
                  <a:pt x="2104277" y="11863264"/>
                </a:cubicBezTo>
                <a:cubicBezTo>
                  <a:pt x="2106106" y="11855298"/>
                  <a:pt x="2098370" y="11847330"/>
                  <a:pt x="2090900" y="11846492"/>
                </a:cubicBezTo>
                <a:cubicBezTo>
                  <a:pt x="2083278" y="11845653"/>
                  <a:pt x="2077905" y="11850342"/>
                  <a:pt x="2075351" y="11856708"/>
                </a:cubicBezTo>
                <a:cubicBezTo>
                  <a:pt x="2075351" y="11856708"/>
                  <a:pt x="2075351" y="11856708"/>
                  <a:pt x="2075351" y="11856746"/>
                </a:cubicBezTo>
                <a:cubicBezTo>
                  <a:pt x="2075656" y="11856974"/>
                  <a:pt x="2075923" y="11857203"/>
                  <a:pt x="2076228" y="11857432"/>
                </a:cubicBezTo>
                <a:cubicBezTo>
                  <a:pt x="2078743" y="11859376"/>
                  <a:pt x="2081258" y="11861282"/>
                  <a:pt x="2083774" y="11863225"/>
                </a:cubicBezTo>
                <a:cubicBezTo>
                  <a:pt x="2084917" y="11864102"/>
                  <a:pt x="2086060" y="11864980"/>
                  <a:pt x="2087165" y="11865818"/>
                </a:cubicBezTo>
                <a:cubicBezTo>
                  <a:pt x="2093225" y="11870506"/>
                  <a:pt x="2099284" y="11875195"/>
                  <a:pt x="2105382" y="11879807"/>
                </a:cubicBezTo>
                <a:cubicBezTo>
                  <a:pt x="2105763" y="11880074"/>
                  <a:pt x="2106106" y="11880341"/>
                  <a:pt x="2106449" y="11880608"/>
                </a:cubicBezTo>
                <a:lnTo>
                  <a:pt x="2106449" y="11880570"/>
                </a:lnTo>
                <a:cubicBezTo>
                  <a:pt x="2107821" y="11876033"/>
                  <a:pt x="2107364" y="11871154"/>
                  <a:pt x="2104315" y="11866962"/>
                </a:cubicBezTo>
                <a:close/>
                <a:moveTo>
                  <a:pt x="2223636" y="11901839"/>
                </a:moveTo>
                <a:cubicBezTo>
                  <a:pt x="2223293" y="11901802"/>
                  <a:pt x="2222989" y="11901916"/>
                  <a:pt x="2222684" y="11901877"/>
                </a:cubicBezTo>
                <a:cubicBezTo>
                  <a:pt x="2222493" y="11899514"/>
                  <a:pt x="2221960" y="11897151"/>
                  <a:pt x="2220816" y="11894902"/>
                </a:cubicBezTo>
                <a:lnTo>
                  <a:pt x="2217653" y="11888803"/>
                </a:lnTo>
                <a:cubicBezTo>
                  <a:pt x="2213804" y="11881408"/>
                  <a:pt x="2203095" y="11879693"/>
                  <a:pt x="2196388" y="11883848"/>
                </a:cubicBezTo>
                <a:cubicBezTo>
                  <a:pt x="2188842" y="11888536"/>
                  <a:pt x="2187585" y="11897685"/>
                  <a:pt x="2191434" y="11905117"/>
                </a:cubicBezTo>
                <a:lnTo>
                  <a:pt x="2194597" y="11911216"/>
                </a:lnTo>
                <a:cubicBezTo>
                  <a:pt x="2196693" y="11915219"/>
                  <a:pt x="2200809" y="11917429"/>
                  <a:pt x="2205191" y="11918078"/>
                </a:cubicBezTo>
                <a:lnTo>
                  <a:pt x="2204467" y="11920823"/>
                </a:lnTo>
                <a:cubicBezTo>
                  <a:pt x="2202409" y="11928751"/>
                  <a:pt x="2209307" y="11937022"/>
                  <a:pt x="2216891" y="11938318"/>
                </a:cubicBezTo>
                <a:cubicBezTo>
                  <a:pt x="2225542" y="11939805"/>
                  <a:pt x="2232325" y="11933858"/>
                  <a:pt x="2234383" y="11925892"/>
                </a:cubicBezTo>
                <a:lnTo>
                  <a:pt x="2236098" y="11919374"/>
                </a:lnTo>
                <a:cubicBezTo>
                  <a:pt x="2238156" y="11911407"/>
                  <a:pt x="2231220" y="11903135"/>
                  <a:pt x="2223636" y="11901839"/>
                </a:cubicBezTo>
                <a:close/>
                <a:moveTo>
                  <a:pt x="2316434" y="11878588"/>
                </a:moveTo>
                <a:lnTo>
                  <a:pt x="2318148" y="11872070"/>
                </a:lnTo>
                <a:cubicBezTo>
                  <a:pt x="2320206" y="11864141"/>
                  <a:pt x="2314719" y="11855678"/>
                  <a:pt x="2306906" y="11853811"/>
                </a:cubicBezTo>
                <a:cubicBezTo>
                  <a:pt x="2298751" y="11851866"/>
                  <a:pt x="2290710" y="11857126"/>
                  <a:pt x="2288652" y="11865055"/>
                </a:cubicBezTo>
                <a:lnTo>
                  <a:pt x="2286975" y="11871574"/>
                </a:lnTo>
                <a:cubicBezTo>
                  <a:pt x="2284917" y="11879502"/>
                  <a:pt x="2290405" y="11887965"/>
                  <a:pt x="2298217" y="11889832"/>
                </a:cubicBezTo>
                <a:cubicBezTo>
                  <a:pt x="2306296" y="11891777"/>
                  <a:pt x="2314337" y="11886554"/>
                  <a:pt x="2316434" y="11878588"/>
                </a:cubicBezTo>
                <a:close/>
                <a:moveTo>
                  <a:pt x="2116815" y="11461308"/>
                </a:moveTo>
                <a:cubicBezTo>
                  <a:pt x="2122417" y="11466911"/>
                  <a:pt x="2132287" y="11468208"/>
                  <a:pt x="2138233" y="11462223"/>
                </a:cubicBezTo>
                <a:cubicBezTo>
                  <a:pt x="2143835" y="11456581"/>
                  <a:pt x="2145169" y="11446785"/>
                  <a:pt x="2139147" y="11440800"/>
                </a:cubicBezTo>
                <a:lnTo>
                  <a:pt x="2134383" y="11436035"/>
                </a:lnTo>
                <a:cubicBezTo>
                  <a:pt x="2128781" y="11430431"/>
                  <a:pt x="2118911" y="11429136"/>
                  <a:pt x="2112966" y="11435121"/>
                </a:cubicBezTo>
                <a:cubicBezTo>
                  <a:pt x="2107364" y="11440724"/>
                  <a:pt x="2106030" y="11450558"/>
                  <a:pt x="2112051" y="11456543"/>
                </a:cubicBezTo>
                <a:lnTo>
                  <a:pt x="2116815" y="11461308"/>
                </a:lnTo>
                <a:close/>
                <a:moveTo>
                  <a:pt x="2094254" y="11572727"/>
                </a:moveTo>
                <a:cubicBezTo>
                  <a:pt x="2100046" y="11566934"/>
                  <a:pt x="2102447" y="11558509"/>
                  <a:pt x="2096998" y="11551419"/>
                </a:cubicBezTo>
                <a:cubicBezTo>
                  <a:pt x="2092501" y="11545549"/>
                  <a:pt x="2081525" y="11542842"/>
                  <a:pt x="2075694" y="11548675"/>
                </a:cubicBezTo>
                <a:lnTo>
                  <a:pt x="2070931" y="11553440"/>
                </a:lnTo>
                <a:cubicBezTo>
                  <a:pt x="2065138" y="11559234"/>
                  <a:pt x="2062737" y="11567657"/>
                  <a:pt x="2068187" y="11574747"/>
                </a:cubicBezTo>
                <a:cubicBezTo>
                  <a:pt x="2072684" y="11580580"/>
                  <a:pt x="2083659" y="11583324"/>
                  <a:pt x="2089452" y="11577491"/>
                </a:cubicBezTo>
                <a:lnTo>
                  <a:pt x="2094254" y="11572727"/>
                </a:lnTo>
                <a:close/>
                <a:moveTo>
                  <a:pt x="2021388" y="11437064"/>
                </a:moveTo>
                <a:cubicBezTo>
                  <a:pt x="2025809" y="11437751"/>
                  <a:pt x="2030344" y="11436836"/>
                  <a:pt x="2033697" y="11433215"/>
                </a:cubicBezTo>
                <a:cubicBezTo>
                  <a:pt x="2037508" y="11429136"/>
                  <a:pt x="2039185" y="11422770"/>
                  <a:pt x="2037508" y="11417396"/>
                </a:cubicBezTo>
                <a:cubicBezTo>
                  <a:pt x="2039071" y="11412135"/>
                  <a:pt x="2037928" y="11405960"/>
                  <a:pt x="2033964" y="11402224"/>
                </a:cubicBezTo>
                <a:cubicBezTo>
                  <a:pt x="2032097" y="11400471"/>
                  <a:pt x="2029963" y="11399403"/>
                  <a:pt x="2027752" y="11398718"/>
                </a:cubicBezTo>
                <a:cubicBezTo>
                  <a:pt x="2025923" y="11393115"/>
                  <a:pt x="2021388" y="11388769"/>
                  <a:pt x="2014909" y="11388198"/>
                </a:cubicBezTo>
                <a:cubicBezTo>
                  <a:pt x="2007287" y="11387511"/>
                  <a:pt x="1998484" y="11393724"/>
                  <a:pt x="1998446" y="11401958"/>
                </a:cubicBezTo>
                <a:lnTo>
                  <a:pt x="1998446" y="11411487"/>
                </a:lnTo>
                <a:cubicBezTo>
                  <a:pt x="1998446" y="11412211"/>
                  <a:pt x="1998903" y="11412822"/>
                  <a:pt x="1998979" y="11413545"/>
                </a:cubicBezTo>
                <a:cubicBezTo>
                  <a:pt x="1994978" y="11418844"/>
                  <a:pt x="1993949" y="11426162"/>
                  <a:pt x="2000008" y="11432261"/>
                </a:cubicBezTo>
                <a:lnTo>
                  <a:pt x="2002981" y="11435235"/>
                </a:lnTo>
                <a:cubicBezTo>
                  <a:pt x="2008812" y="11441067"/>
                  <a:pt x="2015977" y="11440495"/>
                  <a:pt x="2021388" y="11437064"/>
                </a:cubicBezTo>
                <a:close/>
                <a:moveTo>
                  <a:pt x="2032402" y="11521916"/>
                </a:moveTo>
                <a:lnTo>
                  <a:pt x="2041929" y="11531446"/>
                </a:lnTo>
                <a:cubicBezTo>
                  <a:pt x="2047722" y="11537239"/>
                  <a:pt x="2058126" y="11536058"/>
                  <a:pt x="2063347" y="11530187"/>
                </a:cubicBezTo>
                <a:cubicBezTo>
                  <a:pt x="2069063" y="11523783"/>
                  <a:pt x="2067882" y="11514597"/>
                  <a:pt x="2062089" y="11508765"/>
                </a:cubicBezTo>
                <a:lnTo>
                  <a:pt x="2052562" y="11499236"/>
                </a:lnTo>
                <a:cubicBezTo>
                  <a:pt x="2051190" y="11497863"/>
                  <a:pt x="2049513" y="11496910"/>
                  <a:pt x="2047722" y="11496301"/>
                </a:cubicBezTo>
                <a:cubicBezTo>
                  <a:pt x="2050047" y="11498092"/>
                  <a:pt x="2052752" y="11499464"/>
                  <a:pt x="2055915" y="11499579"/>
                </a:cubicBezTo>
                <a:cubicBezTo>
                  <a:pt x="2063918" y="11499884"/>
                  <a:pt x="2071617" y="11493175"/>
                  <a:pt x="2071617" y="11484941"/>
                </a:cubicBezTo>
                <a:lnTo>
                  <a:pt x="2071617" y="11475412"/>
                </a:lnTo>
                <a:cubicBezTo>
                  <a:pt x="2071617" y="11467216"/>
                  <a:pt x="2065367" y="11460011"/>
                  <a:pt x="2056982" y="11459706"/>
                </a:cubicBezTo>
                <a:cubicBezTo>
                  <a:pt x="2048979" y="11459440"/>
                  <a:pt x="2041281" y="11466110"/>
                  <a:pt x="2041281" y="11474344"/>
                </a:cubicBezTo>
                <a:lnTo>
                  <a:pt x="2041281" y="11480595"/>
                </a:lnTo>
                <a:cubicBezTo>
                  <a:pt x="2038613" y="11470647"/>
                  <a:pt x="2027600" y="11463366"/>
                  <a:pt x="2018530" y="11472400"/>
                </a:cubicBezTo>
                <a:cubicBezTo>
                  <a:pt x="2010679" y="11480252"/>
                  <a:pt x="2013461" y="11491536"/>
                  <a:pt x="2019902" y="11497101"/>
                </a:cubicBezTo>
                <a:cubicBezTo>
                  <a:pt x="2016357" y="11496453"/>
                  <a:pt x="2012508" y="11497481"/>
                  <a:pt x="2008964" y="11501027"/>
                </a:cubicBezTo>
                <a:cubicBezTo>
                  <a:pt x="1995283" y="11514673"/>
                  <a:pt x="2013842" y="11538725"/>
                  <a:pt x="2027638" y="11524965"/>
                </a:cubicBezTo>
                <a:cubicBezTo>
                  <a:pt x="2029239" y="11523364"/>
                  <a:pt x="2030115" y="11521573"/>
                  <a:pt x="2030877" y="11519781"/>
                </a:cubicBezTo>
                <a:cubicBezTo>
                  <a:pt x="2031411" y="11520467"/>
                  <a:pt x="2031754" y="11521268"/>
                  <a:pt x="2032402" y="11521916"/>
                </a:cubicBezTo>
                <a:close/>
                <a:moveTo>
                  <a:pt x="2126342" y="11507506"/>
                </a:moveTo>
                <a:cubicBezTo>
                  <a:pt x="2120855" y="11513949"/>
                  <a:pt x="2121083" y="11522907"/>
                  <a:pt x="2127104" y="11528929"/>
                </a:cubicBezTo>
                <a:lnTo>
                  <a:pt x="2131868" y="11533694"/>
                </a:lnTo>
                <a:cubicBezTo>
                  <a:pt x="2134383" y="11536210"/>
                  <a:pt x="2137928" y="11537506"/>
                  <a:pt x="2141510" y="11537659"/>
                </a:cubicBezTo>
                <a:cubicBezTo>
                  <a:pt x="2142272" y="11545053"/>
                  <a:pt x="2147341" y="11551419"/>
                  <a:pt x="2155268" y="11552028"/>
                </a:cubicBezTo>
                <a:cubicBezTo>
                  <a:pt x="2162928" y="11552639"/>
                  <a:pt x="2171579" y="11546349"/>
                  <a:pt x="2171617" y="11538116"/>
                </a:cubicBezTo>
                <a:lnTo>
                  <a:pt x="2171617" y="11528586"/>
                </a:lnTo>
                <a:cubicBezTo>
                  <a:pt x="2171617" y="11520391"/>
                  <a:pt x="2166319" y="11512958"/>
                  <a:pt x="2157706" y="11512234"/>
                </a:cubicBezTo>
                <a:cubicBezTo>
                  <a:pt x="2156297" y="11512119"/>
                  <a:pt x="2154886" y="11512310"/>
                  <a:pt x="2153476" y="11512653"/>
                </a:cubicBezTo>
                <a:cubicBezTo>
                  <a:pt x="2153172" y="11512271"/>
                  <a:pt x="2152867" y="11511852"/>
                  <a:pt x="2152524" y="11511509"/>
                </a:cubicBezTo>
                <a:lnTo>
                  <a:pt x="2147760" y="11506745"/>
                </a:lnTo>
                <a:cubicBezTo>
                  <a:pt x="2142196" y="11501103"/>
                  <a:pt x="2131525" y="11501407"/>
                  <a:pt x="2126342" y="11507506"/>
                </a:cubicBezTo>
                <a:close/>
                <a:moveTo>
                  <a:pt x="2266624" y="11568534"/>
                </a:moveTo>
                <a:cubicBezTo>
                  <a:pt x="2261022" y="11562931"/>
                  <a:pt x="2250123" y="11563769"/>
                  <a:pt x="2245207" y="11569868"/>
                </a:cubicBezTo>
                <a:cubicBezTo>
                  <a:pt x="2239795" y="11576615"/>
                  <a:pt x="2240519" y="11585268"/>
                  <a:pt x="2246540" y="11591290"/>
                </a:cubicBezTo>
                <a:lnTo>
                  <a:pt x="2251304" y="11596055"/>
                </a:lnTo>
                <a:cubicBezTo>
                  <a:pt x="2256906" y="11601658"/>
                  <a:pt x="2267805" y="11600820"/>
                  <a:pt x="2272722" y="11594722"/>
                </a:cubicBezTo>
                <a:cubicBezTo>
                  <a:pt x="2278171" y="11587975"/>
                  <a:pt x="2277409" y="11579321"/>
                  <a:pt x="2271388" y="11573299"/>
                </a:cubicBezTo>
                <a:lnTo>
                  <a:pt x="2266624" y="11568534"/>
                </a:lnTo>
                <a:close/>
                <a:moveTo>
                  <a:pt x="1983545" y="11531674"/>
                </a:moveTo>
                <a:cubicBezTo>
                  <a:pt x="1981068" y="11529196"/>
                  <a:pt x="1977943" y="11527747"/>
                  <a:pt x="1974742" y="11527100"/>
                </a:cubicBezTo>
                <a:cubicBezTo>
                  <a:pt x="1977219" y="11508650"/>
                  <a:pt x="1947760" y="11507583"/>
                  <a:pt x="1944444" y="11526299"/>
                </a:cubicBezTo>
                <a:cubicBezTo>
                  <a:pt x="1944025" y="11528548"/>
                  <a:pt x="1944178" y="11530492"/>
                  <a:pt x="1944597" y="11532246"/>
                </a:cubicBezTo>
                <a:lnTo>
                  <a:pt x="1943606" y="11531255"/>
                </a:lnTo>
                <a:cubicBezTo>
                  <a:pt x="1939909" y="11527557"/>
                  <a:pt x="1934421" y="11526033"/>
                  <a:pt x="1929353" y="11526947"/>
                </a:cubicBezTo>
                <a:cubicBezTo>
                  <a:pt x="1932935" y="11514901"/>
                  <a:pt x="1918415" y="11502323"/>
                  <a:pt x="1906792" y="11510099"/>
                </a:cubicBezTo>
                <a:cubicBezTo>
                  <a:pt x="1899170" y="11506745"/>
                  <a:pt x="1888118" y="11509793"/>
                  <a:pt x="1884574" y="11519400"/>
                </a:cubicBezTo>
                <a:cubicBezTo>
                  <a:pt x="1883431" y="11513034"/>
                  <a:pt x="1880954" y="11506974"/>
                  <a:pt x="1876419" y="11502132"/>
                </a:cubicBezTo>
                <a:cubicBezTo>
                  <a:pt x="1870969" y="11496376"/>
                  <a:pt x="1860336" y="11496262"/>
                  <a:pt x="1854963" y="11502171"/>
                </a:cubicBezTo>
                <a:cubicBezTo>
                  <a:pt x="1849285" y="11508422"/>
                  <a:pt x="1849170" y="11517418"/>
                  <a:pt x="1855001" y="11523631"/>
                </a:cubicBezTo>
                <a:cubicBezTo>
                  <a:pt x="1855153" y="11523821"/>
                  <a:pt x="1855268" y="11523898"/>
                  <a:pt x="1855382" y="11524051"/>
                </a:cubicBezTo>
                <a:cubicBezTo>
                  <a:pt x="1855420" y="11524126"/>
                  <a:pt x="1855420" y="11524165"/>
                  <a:pt x="1855458" y="11524203"/>
                </a:cubicBezTo>
                <a:cubicBezTo>
                  <a:pt x="1855458" y="11524317"/>
                  <a:pt x="1855458" y="11524279"/>
                  <a:pt x="1855458" y="11524394"/>
                </a:cubicBezTo>
                <a:cubicBezTo>
                  <a:pt x="1855458" y="11525385"/>
                  <a:pt x="1855420" y="11526413"/>
                  <a:pt x="1855268" y="11527404"/>
                </a:cubicBezTo>
                <a:cubicBezTo>
                  <a:pt x="1854429" y="11535562"/>
                  <a:pt x="1863156" y="11542499"/>
                  <a:pt x="1870664" y="11542385"/>
                </a:cubicBezTo>
                <a:cubicBezTo>
                  <a:pt x="1878286" y="11542271"/>
                  <a:pt x="1882973" y="11537049"/>
                  <a:pt x="1884765" y="11530492"/>
                </a:cubicBezTo>
                <a:cubicBezTo>
                  <a:pt x="1888499" y="11537811"/>
                  <a:pt x="1899361" y="11539488"/>
                  <a:pt x="1906868" y="11534647"/>
                </a:cubicBezTo>
                <a:cubicBezTo>
                  <a:pt x="1907897" y="11535410"/>
                  <a:pt x="1908926" y="11536058"/>
                  <a:pt x="1910108" y="11536553"/>
                </a:cubicBezTo>
                <a:cubicBezTo>
                  <a:pt x="1907973" y="11536972"/>
                  <a:pt x="1905839" y="11537697"/>
                  <a:pt x="1903858" y="11539259"/>
                </a:cubicBezTo>
                <a:cubicBezTo>
                  <a:pt x="1897989" y="11543948"/>
                  <a:pt x="1895702" y="11554774"/>
                  <a:pt x="1901495" y="11560605"/>
                </a:cubicBezTo>
                <a:lnTo>
                  <a:pt x="1906258" y="11565370"/>
                </a:lnTo>
                <a:cubicBezTo>
                  <a:pt x="1907173" y="11566247"/>
                  <a:pt x="1908240" y="11566895"/>
                  <a:pt x="1909269" y="11567620"/>
                </a:cubicBezTo>
                <a:lnTo>
                  <a:pt x="1909269" y="11568763"/>
                </a:lnTo>
                <a:cubicBezTo>
                  <a:pt x="1909269" y="11576959"/>
                  <a:pt x="1914109" y="11584506"/>
                  <a:pt x="1922836" y="11585382"/>
                </a:cubicBezTo>
                <a:cubicBezTo>
                  <a:pt x="1930382" y="11586145"/>
                  <a:pt x="1939452" y="11580046"/>
                  <a:pt x="1939452" y="11571812"/>
                </a:cubicBezTo>
                <a:lnTo>
                  <a:pt x="1939452" y="11570555"/>
                </a:lnTo>
                <a:cubicBezTo>
                  <a:pt x="1946578" y="11578025"/>
                  <a:pt x="1962966" y="11576959"/>
                  <a:pt x="1966472" y="11563388"/>
                </a:cubicBezTo>
                <a:cubicBezTo>
                  <a:pt x="1967005" y="11561330"/>
                  <a:pt x="1966967" y="11559539"/>
                  <a:pt x="1966777" y="11557823"/>
                </a:cubicBezTo>
                <a:lnTo>
                  <a:pt x="1970130" y="11561178"/>
                </a:lnTo>
                <a:cubicBezTo>
                  <a:pt x="1975923" y="11566971"/>
                  <a:pt x="1985069" y="11568305"/>
                  <a:pt x="1991548" y="11562664"/>
                </a:cubicBezTo>
                <a:cubicBezTo>
                  <a:pt x="1997417" y="11557556"/>
                  <a:pt x="1998827" y="11547074"/>
                  <a:pt x="1993034" y="11541241"/>
                </a:cubicBezTo>
                <a:lnTo>
                  <a:pt x="1983545" y="11531674"/>
                </a:lnTo>
                <a:close/>
                <a:moveTo>
                  <a:pt x="2342615" y="11587936"/>
                </a:moveTo>
                <a:lnTo>
                  <a:pt x="2345549" y="11587936"/>
                </a:lnTo>
                <a:cubicBezTo>
                  <a:pt x="2341738" y="11590833"/>
                  <a:pt x="2338956" y="11595331"/>
                  <a:pt x="2338766" y="11599715"/>
                </a:cubicBezTo>
                <a:cubicBezTo>
                  <a:pt x="2338385" y="11608787"/>
                  <a:pt x="2345168" y="11614086"/>
                  <a:pt x="2353286" y="11615534"/>
                </a:cubicBezTo>
                <a:lnTo>
                  <a:pt x="2359917" y="11616716"/>
                </a:lnTo>
                <a:cubicBezTo>
                  <a:pt x="2360946" y="11616907"/>
                  <a:pt x="2361937" y="11616907"/>
                  <a:pt x="2362889" y="11616791"/>
                </a:cubicBezTo>
                <a:cubicBezTo>
                  <a:pt x="2358507" y="11618735"/>
                  <a:pt x="2354963" y="11622509"/>
                  <a:pt x="2354239" y="11627503"/>
                </a:cubicBezTo>
                <a:cubicBezTo>
                  <a:pt x="2353057" y="11635203"/>
                  <a:pt x="2357478" y="11643170"/>
                  <a:pt x="2365290" y="11645075"/>
                </a:cubicBezTo>
                <a:cubicBezTo>
                  <a:pt x="2365138" y="11646448"/>
                  <a:pt x="2365252" y="11647858"/>
                  <a:pt x="2365481" y="11649269"/>
                </a:cubicBezTo>
                <a:cubicBezTo>
                  <a:pt x="2358316" y="11647134"/>
                  <a:pt x="2350389" y="11649649"/>
                  <a:pt x="2348712" y="11659103"/>
                </a:cubicBezTo>
                <a:cubicBezTo>
                  <a:pt x="2346235" y="11673016"/>
                  <a:pt x="2361060" y="11681631"/>
                  <a:pt x="2370511" y="11677781"/>
                </a:cubicBezTo>
                <a:cubicBezTo>
                  <a:pt x="2373293" y="11685785"/>
                  <a:pt x="2377714" y="11693523"/>
                  <a:pt x="2384574" y="11695696"/>
                </a:cubicBezTo>
                <a:cubicBezTo>
                  <a:pt x="2394368" y="11698822"/>
                  <a:pt x="2408240" y="11698136"/>
                  <a:pt x="2416281" y="11691161"/>
                </a:cubicBezTo>
                <a:cubicBezTo>
                  <a:pt x="2423446" y="11699775"/>
                  <a:pt x="2440786" y="11699051"/>
                  <a:pt x="2443339" y="11684642"/>
                </a:cubicBezTo>
                <a:cubicBezTo>
                  <a:pt x="2445435" y="11672750"/>
                  <a:pt x="2434841" y="11666269"/>
                  <a:pt x="2425618" y="11667565"/>
                </a:cubicBezTo>
                <a:cubicBezTo>
                  <a:pt x="2425618" y="11667374"/>
                  <a:pt x="2425694" y="11667146"/>
                  <a:pt x="2425694" y="11666917"/>
                </a:cubicBezTo>
                <a:cubicBezTo>
                  <a:pt x="2430382" y="11664935"/>
                  <a:pt x="2433850" y="11660781"/>
                  <a:pt x="2434841" y="11655253"/>
                </a:cubicBezTo>
                <a:lnTo>
                  <a:pt x="2437203" y="11641950"/>
                </a:lnTo>
                <a:cubicBezTo>
                  <a:pt x="2438575" y="11634136"/>
                  <a:pt x="2432249" y="11625559"/>
                  <a:pt x="2424322" y="11624797"/>
                </a:cubicBezTo>
                <a:cubicBezTo>
                  <a:pt x="2421769" y="11624530"/>
                  <a:pt x="2419330" y="11624911"/>
                  <a:pt x="2417119" y="11625711"/>
                </a:cubicBezTo>
                <a:cubicBezTo>
                  <a:pt x="2414223" y="11622319"/>
                  <a:pt x="2410488" y="11619537"/>
                  <a:pt x="2405763" y="11617783"/>
                </a:cubicBezTo>
                <a:cubicBezTo>
                  <a:pt x="2398369" y="11615038"/>
                  <a:pt x="2391052" y="11616105"/>
                  <a:pt x="2384764" y="11619422"/>
                </a:cubicBezTo>
                <a:cubicBezTo>
                  <a:pt x="2383049" y="11618050"/>
                  <a:pt x="2380991" y="11617059"/>
                  <a:pt x="2378629" y="11616639"/>
                </a:cubicBezTo>
                <a:lnTo>
                  <a:pt x="2371998" y="11615457"/>
                </a:lnTo>
                <a:cubicBezTo>
                  <a:pt x="2370168" y="11615152"/>
                  <a:pt x="2368301" y="11615191"/>
                  <a:pt x="2366472" y="11615534"/>
                </a:cubicBezTo>
                <a:cubicBezTo>
                  <a:pt x="2371578" y="11613133"/>
                  <a:pt x="2375389" y="11607339"/>
                  <a:pt x="2375618" y="11602078"/>
                </a:cubicBezTo>
                <a:cubicBezTo>
                  <a:pt x="2375999" y="11593006"/>
                  <a:pt x="2369216" y="11587707"/>
                  <a:pt x="2361098" y="11586259"/>
                </a:cubicBezTo>
                <a:lnTo>
                  <a:pt x="2359002" y="11585877"/>
                </a:lnTo>
                <a:cubicBezTo>
                  <a:pt x="2363766" y="11583362"/>
                  <a:pt x="2367272" y="11578521"/>
                  <a:pt x="2367348" y="11572803"/>
                </a:cubicBezTo>
                <a:cubicBezTo>
                  <a:pt x="2367425" y="11564647"/>
                  <a:pt x="2360565" y="11557480"/>
                  <a:pt x="2352333" y="11557480"/>
                </a:cubicBezTo>
                <a:lnTo>
                  <a:pt x="2342805" y="11557480"/>
                </a:lnTo>
                <a:cubicBezTo>
                  <a:pt x="2334612" y="11557480"/>
                  <a:pt x="2327562" y="11564265"/>
                  <a:pt x="2327485" y="11572537"/>
                </a:cubicBezTo>
                <a:cubicBezTo>
                  <a:pt x="2327523" y="11580770"/>
                  <a:pt x="2334383" y="11587936"/>
                  <a:pt x="2342615" y="11587936"/>
                </a:cubicBezTo>
                <a:close/>
                <a:moveTo>
                  <a:pt x="2120473" y="11511243"/>
                </a:moveTo>
                <a:cubicBezTo>
                  <a:pt x="2134307" y="11497444"/>
                  <a:pt x="2111708" y="11477165"/>
                  <a:pt x="2097912" y="11490925"/>
                </a:cubicBezTo>
                <a:cubicBezTo>
                  <a:pt x="2084117" y="11504724"/>
                  <a:pt x="2106716" y="11525003"/>
                  <a:pt x="2120473" y="11511243"/>
                </a:cubicBezTo>
                <a:close/>
                <a:moveTo>
                  <a:pt x="2233926" y="11442897"/>
                </a:moveTo>
                <a:cubicBezTo>
                  <a:pt x="2247760" y="11429098"/>
                  <a:pt x="2226533" y="11407371"/>
                  <a:pt x="2212699" y="11421208"/>
                </a:cubicBezTo>
                <a:cubicBezTo>
                  <a:pt x="2198903" y="11435007"/>
                  <a:pt x="2220092" y="11456733"/>
                  <a:pt x="2233926" y="11442897"/>
                </a:cubicBezTo>
                <a:close/>
                <a:moveTo>
                  <a:pt x="2309421" y="11558014"/>
                </a:moveTo>
                <a:cubicBezTo>
                  <a:pt x="2315290" y="11552944"/>
                  <a:pt x="2316815" y="11542423"/>
                  <a:pt x="2310984" y="11536591"/>
                </a:cubicBezTo>
                <a:lnTo>
                  <a:pt x="2306220" y="11531826"/>
                </a:lnTo>
                <a:cubicBezTo>
                  <a:pt x="2300427" y="11526033"/>
                  <a:pt x="2291357" y="11524622"/>
                  <a:pt x="2284802" y="11530264"/>
                </a:cubicBezTo>
                <a:cubicBezTo>
                  <a:pt x="2278933" y="11535333"/>
                  <a:pt x="2277409" y="11545854"/>
                  <a:pt x="2283240" y="11551685"/>
                </a:cubicBezTo>
                <a:lnTo>
                  <a:pt x="2288004" y="11556450"/>
                </a:lnTo>
                <a:cubicBezTo>
                  <a:pt x="2293834" y="11562283"/>
                  <a:pt x="2302905" y="11563655"/>
                  <a:pt x="2309421" y="11558014"/>
                </a:cubicBezTo>
                <a:close/>
                <a:moveTo>
                  <a:pt x="2178095" y="11434587"/>
                </a:moveTo>
                <a:cubicBezTo>
                  <a:pt x="2191891" y="11420788"/>
                  <a:pt x="2168606" y="11401310"/>
                  <a:pt x="2154848" y="11415070"/>
                </a:cubicBezTo>
                <a:cubicBezTo>
                  <a:pt x="2141053" y="11428831"/>
                  <a:pt x="2164338" y="11448310"/>
                  <a:pt x="2178095" y="11434587"/>
                </a:cubicBezTo>
                <a:close/>
                <a:moveTo>
                  <a:pt x="2228819" y="11552830"/>
                </a:moveTo>
                <a:lnTo>
                  <a:pt x="2233583" y="11548065"/>
                </a:lnTo>
                <a:cubicBezTo>
                  <a:pt x="2234574" y="11547111"/>
                  <a:pt x="2235222" y="11545854"/>
                  <a:pt x="2235908" y="11544634"/>
                </a:cubicBezTo>
                <a:cubicBezTo>
                  <a:pt x="2238423" y="11544253"/>
                  <a:pt x="2240824" y="11543262"/>
                  <a:pt x="2242844" y="11541432"/>
                </a:cubicBezTo>
                <a:cubicBezTo>
                  <a:pt x="2244216" y="11540175"/>
                  <a:pt x="2245321" y="11538688"/>
                  <a:pt x="2246197" y="11537086"/>
                </a:cubicBezTo>
                <a:cubicBezTo>
                  <a:pt x="2247455" y="11536363"/>
                  <a:pt x="2248674" y="11535524"/>
                  <a:pt x="2249818" y="11534419"/>
                </a:cubicBezTo>
                <a:cubicBezTo>
                  <a:pt x="2261937" y="11522296"/>
                  <a:pt x="2244825" y="11506401"/>
                  <a:pt x="2231220" y="11512119"/>
                </a:cubicBezTo>
                <a:cubicBezTo>
                  <a:pt x="2230496" y="11512005"/>
                  <a:pt x="2229848" y="11511814"/>
                  <a:pt x="2229086" y="11511738"/>
                </a:cubicBezTo>
                <a:cubicBezTo>
                  <a:pt x="2221464" y="11511280"/>
                  <a:pt x="2215862" y="11515817"/>
                  <a:pt x="2211136" y="11521153"/>
                </a:cubicBezTo>
                <a:cubicBezTo>
                  <a:pt x="2209002" y="11523555"/>
                  <a:pt x="2208431" y="11526833"/>
                  <a:pt x="2208659" y="11530150"/>
                </a:cubicBezTo>
                <a:lnTo>
                  <a:pt x="2208126" y="11530682"/>
                </a:lnTo>
                <a:cubicBezTo>
                  <a:pt x="2202524" y="11536247"/>
                  <a:pt x="2201380" y="11546273"/>
                  <a:pt x="2207363" y="11552105"/>
                </a:cubicBezTo>
                <a:cubicBezTo>
                  <a:pt x="2213080" y="11557670"/>
                  <a:pt x="2222836" y="11558814"/>
                  <a:pt x="2228819" y="11552830"/>
                </a:cubicBezTo>
                <a:close/>
                <a:moveTo>
                  <a:pt x="2170969" y="11585916"/>
                </a:moveTo>
                <a:cubicBezTo>
                  <a:pt x="2167387" y="11588050"/>
                  <a:pt x="2164947" y="11591519"/>
                  <a:pt x="2163957" y="11595370"/>
                </a:cubicBezTo>
                <a:cubicBezTo>
                  <a:pt x="2162013" y="11596398"/>
                  <a:pt x="2160222" y="11597694"/>
                  <a:pt x="2158621" y="11599371"/>
                </a:cubicBezTo>
                <a:cubicBezTo>
                  <a:pt x="2152143" y="11606232"/>
                  <a:pt x="2150008" y="11615534"/>
                  <a:pt x="2150923" y="11624720"/>
                </a:cubicBezTo>
                <a:cubicBezTo>
                  <a:pt x="2151723" y="11632649"/>
                  <a:pt x="2160031" y="11639205"/>
                  <a:pt x="2167920" y="11637833"/>
                </a:cubicBezTo>
                <a:cubicBezTo>
                  <a:pt x="2176228" y="11636346"/>
                  <a:pt x="2181868" y="11629256"/>
                  <a:pt x="2181030" y="11620833"/>
                </a:cubicBezTo>
                <a:cubicBezTo>
                  <a:pt x="2180992" y="11620374"/>
                  <a:pt x="2180992" y="11620337"/>
                  <a:pt x="2180953" y="11620070"/>
                </a:cubicBezTo>
                <a:cubicBezTo>
                  <a:pt x="2180992" y="11619917"/>
                  <a:pt x="2180992" y="11619879"/>
                  <a:pt x="2180992" y="11619765"/>
                </a:cubicBezTo>
                <a:cubicBezTo>
                  <a:pt x="2180992" y="11619765"/>
                  <a:pt x="2180992" y="11619765"/>
                  <a:pt x="2180992" y="11619765"/>
                </a:cubicBezTo>
                <a:cubicBezTo>
                  <a:pt x="2181563" y="11618964"/>
                  <a:pt x="2182173" y="11618240"/>
                  <a:pt x="2182897" y="11617592"/>
                </a:cubicBezTo>
                <a:cubicBezTo>
                  <a:pt x="2184307" y="11616105"/>
                  <a:pt x="2185184" y="11614314"/>
                  <a:pt x="2185641" y="11612408"/>
                </a:cubicBezTo>
                <a:cubicBezTo>
                  <a:pt x="2185793" y="11612331"/>
                  <a:pt x="2185946" y="11612370"/>
                  <a:pt x="2186060" y="11612256"/>
                </a:cubicBezTo>
                <a:cubicBezTo>
                  <a:pt x="2188804" y="11610655"/>
                  <a:pt x="2191548" y="11609053"/>
                  <a:pt x="2194292" y="11607453"/>
                </a:cubicBezTo>
                <a:cubicBezTo>
                  <a:pt x="2201380" y="11603297"/>
                  <a:pt x="2204010" y="11593920"/>
                  <a:pt x="2199894" y="11586755"/>
                </a:cubicBezTo>
                <a:cubicBezTo>
                  <a:pt x="2195854" y="11579664"/>
                  <a:pt x="2186289" y="11576996"/>
                  <a:pt x="2179200" y="11581151"/>
                </a:cubicBezTo>
                <a:lnTo>
                  <a:pt x="2170969" y="11585916"/>
                </a:lnTo>
                <a:close/>
                <a:moveTo>
                  <a:pt x="1758279" y="11395439"/>
                </a:moveTo>
                <a:cubicBezTo>
                  <a:pt x="1772036" y="11381679"/>
                  <a:pt x="1751876" y="11358998"/>
                  <a:pt x="1738042" y="11372835"/>
                </a:cubicBezTo>
                <a:cubicBezTo>
                  <a:pt x="1724284" y="11386596"/>
                  <a:pt x="1744445" y="11409276"/>
                  <a:pt x="1758279" y="11395439"/>
                </a:cubicBezTo>
                <a:close/>
                <a:moveTo>
                  <a:pt x="1686518" y="11300563"/>
                </a:moveTo>
                <a:lnTo>
                  <a:pt x="1681754" y="11305328"/>
                </a:lnTo>
                <a:cubicBezTo>
                  <a:pt x="1675961" y="11311122"/>
                  <a:pt x="1673561" y="11319546"/>
                  <a:pt x="1679010" y="11326636"/>
                </a:cubicBezTo>
                <a:cubicBezTo>
                  <a:pt x="1683507" y="11332469"/>
                  <a:pt x="1694483" y="11335213"/>
                  <a:pt x="1700313" y="11329381"/>
                </a:cubicBezTo>
                <a:lnTo>
                  <a:pt x="1705077" y="11324616"/>
                </a:lnTo>
                <a:cubicBezTo>
                  <a:pt x="1710870" y="11318822"/>
                  <a:pt x="1713271" y="11310398"/>
                  <a:pt x="1707821" y="11303308"/>
                </a:cubicBezTo>
                <a:cubicBezTo>
                  <a:pt x="1703286" y="11297438"/>
                  <a:pt x="1692349" y="11294731"/>
                  <a:pt x="1686518" y="11300563"/>
                </a:cubicBezTo>
                <a:close/>
                <a:moveTo>
                  <a:pt x="2183583" y="11740562"/>
                </a:moveTo>
                <a:cubicBezTo>
                  <a:pt x="2183545" y="11736406"/>
                  <a:pt x="2182020" y="11732252"/>
                  <a:pt x="2178895" y="11729584"/>
                </a:cubicBezTo>
                <a:cubicBezTo>
                  <a:pt x="2176914" y="11727945"/>
                  <a:pt x="2174741" y="11726838"/>
                  <a:pt x="2172455" y="11726229"/>
                </a:cubicBezTo>
                <a:cubicBezTo>
                  <a:pt x="2172036" y="11721769"/>
                  <a:pt x="2170550" y="11717386"/>
                  <a:pt x="2167691" y="11713230"/>
                </a:cubicBezTo>
                <a:cubicBezTo>
                  <a:pt x="2163194" y="11706713"/>
                  <a:pt x="2156601" y="11703396"/>
                  <a:pt x="2149551" y="11702557"/>
                </a:cubicBezTo>
                <a:cubicBezTo>
                  <a:pt x="2148903" y="11700461"/>
                  <a:pt x="2147798" y="11698479"/>
                  <a:pt x="2146121" y="11696763"/>
                </a:cubicBezTo>
                <a:lnTo>
                  <a:pt x="2141357" y="11691998"/>
                </a:lnTo>
                <a:cubicBezTo>
                  <a:pt x="2140062" y="11690702"/>
                  <a:pt x="2138461" y="11689674"/>
                  <a:pt x="2136784" y="11688911"/>
                </a:cubicBezTo>
                <a:cubicBezTo>
                  <a:pt x="2142348" y="11689826"/>
                  <a:pt x="2148789" y="11687310"/>
                  <a:pt x="2151990" y="11683118"/>
                </a:cubicBezTo>
                <a:cubicBezTo>
                  <a:pt x="2157516" y="11675913"/>
                  <a:pt x="2154963" y="11667680"/>
                  <a:pt x="2149170" y="11661847"/>
                </a:cubicBezTo>
                <a:lnTo>
                  <a:pt x="2144406" y="11657083"/>
                </a:lnTo>
                <a:cubicBezTo>
                  <a:pt x="2138614" y="11651288"/>
                  <a:pt x="2127638" y="11654034"/>
                  <a:pt x="2123141" y="11659942"/>
                </a:cubicBezTo>
                <a:cubicBezTo>
                  <a:pt x="2117615" y="11667146"/>
                  <a:pt x="2120168" y="11675380"/>
                  <a:pt x="2125961" y="11681211"/>
                </a:cubicBezTo>
                <a:lnTo>
                  <a:pt x="2130725" y="11685976"/>
                </a:lnTo>
                <a:cubicBezTo>
                  <a:pt x="2131449" y="11686701"/>
                  <a:pt x="2132249" y="11687310"/>
                  <a:pt x="2133126" y="11687767"/>
                </a:cubicBezTo>
                <a:cubicBezTo>
                  <a:pt x="2128400" y="11686853"/>
                  <a:pt x="2123370" y="11687920"/>
                  <a:pt x="2119902" y="11691580"/>
                </a:cubicBezTo>
                <a:cubicBezTo>
                  <a:pt x="2114528" y="11697221"/>
                  <a:pt x="2113576" y="11706293"/>
                  <a:pt x="2118873" y="11712316"/>
                </a:cubicBezTo>
                <a:cubicBezTo>
                  <a:pt x="2117958" y="11713346"/>
                  <a:pt x="2117234" y="11714565"/>
                  <a:pt x="2116624" y="11715861"/>
                </a:cubicBezTo>
                <a:cubicBezTo>
                  <a:pt x="2111975" y="11709991"/>
                  <a:pt x="2104048" y="11707551"/>
                  <a:pt x="2097226" y="11714337"/>
                </a:cubicBezTo>
                <a:cubicBezTo>
                  <a:pt x="2087242" y="11724323"/>
                  <a:pt x="2094444" y="11739875"/>
                  <a:pt x="2104391" y="11742124"/>
                </a:cubicBezTo>
                <a:cubicBezTo>
                  <a:pt x="2102676" y="11748186"/>
                  <a:pt x="2102562" y="11754246"/>
                  <a:pt x="2104010" y="11759507"/>
                </a:cubicBezTo>
                <a:cubicBezTo>
                  <a:pt x="2103476" y="11759316"/>
                  <a:pt x="2103095" y="11758859"/>
                  <a:pt x="2102486" y="11758705"/>
                </a:cubicBezTo>
                <a:cubicBezTo>
                  <a:pt x="2094749" y="11756800"/>
                  <a:pt x="2085755" y="11760726"/>
                  <a:pt x="2083621" y="11768921"/>
                </a:cubicBezTo>
                <a:lnTo>
                  <a:pt x="2081906" y="11775440"/>
                </a:lnTo>
                <a:cubicBezTo>
                  <a:pt x="2079924" y="11783101"/>
                  <a:pt x="2084002" y="11792288"/>
                  <a:pt x="2092120" y="11794308"/>
                </a:cubicBezTo>
                <a:cubicBezTo>
                  <a:pt x="2099894" y="11796252"/>
                  <a:pt x="2108850" y="11792288"/>
                  <a:pt x="2110984" y="11784092"/>
                </a:cubicBezTo>
                <a:lnTo>
                  <a:pt x="2112661" y="11777575"/>
                </a:lnTo>
                <a:cubicBezTo>
                  <a:pt x="2113118" y="11775783"/>
                  <a:pt x="2113232" y="11773838"/>
                  <a:pt x="2113042" y="11772010"/>
                </a:cubicBezTo>
                <a:cubicBezTo>
                  <a:pt x="2119216" y="11776736"/>
                  <a:pt x="2126914" y="11780090"/>
                  <a:pt x="2134117" y="11779328"/>
                </a:cubicBezTo>
                <a:cubicBezTo>
                  <a:pt x="2134269" y="11781272"/>
                  <a:pt x="2135298" y="11783025"/>
                  <a:pt x="2136213" y="11784779"/>
                </a:cubicBezTo>
                <a:cubicBezTo>
                  <a:pt x="2134955" y="11786493"/>
                  <a:pt x="2134002" y="11788438"/>
                  <a:pt x="2133697" y="11790535"/>
                </a:cubicBezTo>
                <a:cubicBezTo>
                  <a:pt x="2132440" y="11799111"/>
                  <a:pt x="2137470" y="11806200"/>
                  <a:pt x="2145702" y="11808335"/>
                </a:cubicBezTo>
                <a:lnTo>
                  <a:pt x="2152219" y="11810013"/>
                </a:lnTo>
                <a:cubicBezTo>
                  <a:pt x="2159917" y="11812033"/>
                  <a:pt x="2168873" y="11805782"/>
                  <a:pt x="2170016" y="11798044"/>
                </a:cubicBezTo>
                <a:cubicBezTo>
                  <a:pt x="2170931" y="11791792"/>
                  <a:pt x="2168454" y="11786379"/>
                  <a:pt x="2163880" y="11783063"/>
                </a:cubicBezTo>
                <a:cubicBezTo>
                  <a:pt x="2165900" y="11775973"/>
                  <a:pt x="2161632" y="11768616"/>
                  <a:pt x="2155306" y="11765377"/>
                </a:cubicBezTo>
                <a:cubicBezTo>
                  <a:pt x="2155458" y="11765224"/>
                  <a:pt x="2155610" y="11765072"/>
                  <a:pt x="2155725" y="11764919"/>
                </a:cubicBezTo>
                <a:cubicBezTo>
                  <a:pt x="2160679" y="11765948"/>
                  <a:pt x="2165938" y="11764576"/>
                  <a:pt x="2169902" y="11760612"/>
                </a:cubicBezTo>
                <a:lnTo>
                  <a:pt x="2173674" y="11756838"/>
                </a:lnTo>
                <a:cubicBezTo>
                  <a:pt x="2177905" y="11755427"/>
                  <a:pt x="2181487" y="11752530"/>
                  <a:pt x="2183088" y="11747842"/>
                </a:cubicBezTo>
                <a:cubicBezTo>
                  <a:pt x="2184040" y="11745517"/>
                  <a:pt x="2184002" y="11743039"/>
                  <a:pt x="2183583" y="11740562"/>
                </a:cubicBezTo>
                <a:close/>
                <a:moveTo>
                  <a:pt x="1840786" y="11593997"/>
                </a:moveTo>
                <a:cubicBezTo>
                  <a:pt x="1843606" y="11585306"/>
                  <a:pt x="1843111" y="11575929"/>
                  <a:pt x="1837737" y="11567886"/>
                </a:cubicBezTo>
                <a:cubicBezTo>
                  <a:pt x="1833355" y="11561330"/>
                  <a:pt x="1824856" y="11557061"/>
                  <a:pt x="1817272" y="11561521"/>
                </a:cubicBezTo>
                <a:cubicBezTo>
                  <a:pt x="1810794" y="11565332"/>
                  <a:pt x="1806182" y="11574938"/>
                  <a:pt x="1810908" y="11582028"/>
                </a:cubicBezTo>
                <a:cubicBezTo>
                  <a:pt x="1811441" y="11582829"/>
                  <a:pt x="1811823" y="11583629"/>
                  <a:pt x="1812280" y="11584391"/>
                </a:cubicBezTo>
                <a:lnTo>
                  <a:pt x="1812242" y="11584506"/>
                </a:lnTo>
                <a:cubicBezTo>
                  <a:pt x="1812204" y="11584582"/>
                  <a:pt x="1812165" y="11584697"/>
                  <a:pt x="1812127" y="11584772"/>
                </a:cubicBezTo>
                <a:cubicBezTo>
                  <a:pt x="1812051" y="11584886"/>
                  <a:pt x="1811823" y="11585268"/>
                  <a:pt x="1811441" y="11585993"/>
                </a:cubicBezTo>
                <a:cubicBezTo>
                  <a:pt x="1807783" y="11592167"/>
                  <a:pt x="1809079" y="11600058"/>
                  <a:pt x="1814185" y="11604899"/>
                </a:cubicBezTo>
                <a:cubicBezTo>
                  <a:pt x="1814147" y="11605204"/>
                  <a:pt x="1813957" y="11605547"/>
                  <a:pt x="1813919" y="11605852"/>
                </a:cubicBezTo>
                <a:cubicBezTo>
                  <a:pt x="1813461" y="11614886"/>
                  <a:pt x="1820245" y="11620337"/>
                  <a:pt x="1828324" y="11621747"/>
                </a:cubicBezTo>
                <a:lnTo>
                  <a:pt x="1834955" y="11622929"/>
                </a:lnTo>
                <a:cubicBezTo>
                  <a:pt x="1843035" y="11624377"/>
                  <a:pt x="1850466" y="11615953"/>
                  <a:pt x="1850847" y="11608521"/>
                </a:cubicBezTo>
                <a:cubicBezTo>
                  <a:pt x="1851228" y="11601201"/>
                  <a:pt x="1846769" y="11596361"/>
                  <a:pt x="1840786" y="11593997"/>
                </a:cubicBezTo>
                <a:close/>
                <a:moveTo>
                  <a:pt x="1773522" y="11423800"/>
                </a:moveTo>
                <a:lnTo>
                  <a:pt x="1766891" y="11422618"/>
                </a:lnTo>
                <a:cubicBezTo>
                  <a:pt x="1759384" y="11421283"/>
                  <a:pt x="1751914" y="11425019"/>
                  <a:pt x="1749247" y="11432261"/>
                </a:cubicBezTo>
                <a:cubicBezTo>
                  <a:pt x="1747341" y="11431423"/>
                  <a:pt x="1745283" y="11430890"/>
                  <a:pt x="1743111" y="11430927"/>
                </a:cubicBezTo>
                <a:cubicBezTo>
                  <a:pt x="1734765" y="11431042"/>
                  <a:pt x="1728210" y="11438132"/>
                  <a:pt x="1728172" y="11446328"/>
                </a:cubicBezTo>
                <a:cubicBezTo>
                  <a:pt x="1728172" y="11449490"/>
                  <a:pt x="1728172" y="11452693"/>
                  <a:pt x="1728172" y="11455857"/>
                </a:cubicBezTo>
                <a:cubicBezTo>
                  <a:pt x="1728172" y="11464052"/>
                  <a:pt x="1735489" y="11470913"/>
                  <a:pt x="1743606" y="11470799"/>
                </a:cubicBezTo>
                <a:cubicBezTo>
                  <a:pt x="1751952" y="11470684"/>
                  <a:pt x="1758507" y="11463632"/>
                  <a:pt x="1758545" y="11455400"/>
                </a:cubicBezTo>
                <a:lnTo>
                  <a:pt x="1758545" y="11451588"/>
                </a:lnTo>
                <a:cubicBezTo>
                  <a:pt x="1758964" y="11451702"/>
                  <a:pt x="1759269" y="11452007"/>
                  <a:pt x="1759688" y="11452083"/>
                </a:cubicBezTo>
                <a:lnTo>
                  <a:pt x="1766320" y="11453265"/>
                </a:lnTo>
                <a:cubicBezTo>
                  <a:pt x="1774399" y="11454714"/>
                  <a:pt x="1782631" y="11450482"/>
                  <a:pt x="1784689" y="11442134"/>
                </a:cubicBezTo>
                <a:cubicBezTo>
                  <a:pt x="1786518" y="11434587"/>
                  <a:pt x="1781640" y="11425248"/>
                  <a:pt x="1773522" y="11423800"/>
                </a:cubicBezTo>
                <a:close/>
                <a:moveTo>
                  <a:pt x="1824132" y="11623386"/>
                </a:moveTo>
                <a:lnTo>
                  <a:pt x="1820092" y="11622357"/>
                </a:lnTo>
                <a:cubicBezTo>
                  <a:pt x="1817425" y="11621633"/>
                  <a:pt x="1815024" y="11621785"/>
                  <a:pt x="1812814" y="11622281"/>
                </a:cubicBezTo>
                <a:cubicBezTo>
                  <a:pt x="1812814" y="11622281"/>
                  <a:pt x="1812814" y="11622281"/>
                  <a:pt x="1812775" y="11622281"/>
                </a:cubicBezTo>
                <a:cubicBezTo>
                  <a:pt x="1816472" y="11626016"/>
                  <a:pt x="1820169" y="11629752"/>
                  <a:pt x="1823865" y="11633488"/>
                </a:cubicBezTo>
                <a:cubicBezTo>
                  <a:pt x="1827028" y="11636766"/>
                  <a:pt x="1830230" y="11640044"/>
                  <a:pt x="1833469" y="11643245"/>
                </a:cubicBezTo>
                <a:lnTo>
                  <a:pt x="1833469" y="11643245"/>
                </a:lnTo>
                <a:cubicBezTo>
                  <a:pt x="1833469" y="11643245"/>
                  <a:pt x="1833469" y="11643245"/>
                  <a:pt x="1833469" y="11643207"/>
                </a:cubicBezTo>
                <a:cubicBezTo>
                  <a:pt x="1836441" y="11635623"/>
                  <a:pt x="1834269" y="11626055"/>
                  <a:pt x="1824132" y="11623386"/>
                </a:cubicBezTo>
                <a:close/>
                <a:moveTo>
                  <a:pt x="1769407" y="11351223"/>
                </a:moveTo>
                <a:cubicBezTo>
                  <a:pt x="1762928" y="11358084"/>
                  <a:pt x="1760794" y="11367384"/>
                  <a:pt x="1761708" y="11376571"/>
                </a:cubicBezTo>
                <a:cubicBezTo>
                  <a:pt x="1762509" y="11384500"/>
                  <a:pt x="1770816" y="11391056"/>
                  <a:pt x="1778705" y="11389683"/>
                </a:cubicBezTo>
                <a:cubicBezTo>
                  <a:pt x="1787013" y="11388198"/>
                  <a:pt x="1792654" y="11381145"/>
                  <a:pt x="1791815" y="11372683"/>
                </a:cubicBezTo>
                <a:cubicBezTo>
                  <a:pt x="1791777" y="11372226"/>
                  <a:pt x="1791777" y="11372187"/>
                  <a:pt x="1791739" y="11371921"/>
                </a:cubicBezTo>
                <a:cubicBezTo>
                  <a:pt x="1791739" y="11371769"/>
                  <a:pt x="1791739" y="11371730"/>
                  <a:pt x="1791777" y="11371615"/>
                </a:cubicBezTo>
                <a:cubicBezTo>
                  <a:pt x="1791777" y="11371615"/>
                  <a:pt x="1791777" y="11371615"/>
                  <a:pt x="1791777" y="11371615"/>
                </a:cubicBezTo>
                <a:cubicBezTo>
                  <a:pt x="1792349" y="11370815"/>
                  <a:pt x="1792958" y="11370091"/>
                  <a:pt x="1793682" y="11369443"/>
                </a:cubicBezTo>
                <a:cubicBezTo>
                  <a:pt x="1794788" y="11368261"/>
                  <a:pt x="1795321" y="11366813"/>
                  <a:pt x="1795817" y="11365365"/>
                </a:cubicBezTo>
                <a:cubicBezTo>
                  <a:pt x="1796655" y="11371615"/>
                  <a:pt x="1800885" y="11377334"/>
                  <a:pt x="1807440" y="11378439"/>
                </a:cubicBezTo>
                <a:cubicBezTo>
                  <a:pt x="1815329" y="11379735"/>
                  <a:pt x="1823942" y="11375122"/>
                  <a:pt x="1825428" y="11366736"/>
                </a:cubicBezTo>
                <a:lnTo>
                  <a:pt x="1826609" y="11360104"/>
                </a:lnTo>
                <a:cubicBezTo>
                  <a:pt x="1827981" y="11352290"/>
                  <a:pt x="1823179" y="11343485"/>
                  <a:pt x="1814910" y="11342112"/>
                </a:cubicBezTo>
                <a:cubicBezTo>
                  <a:pt x="1807021" y="11340816"/>
                  <a:pt x="1798408" y="11345429"/>
                  <a:pt x="1796922" y="11353815"/>
                </a:cubicBezTo>
                <a:lnTo>
                  <a:pt x="1796236" y="11357588"/>
                </a:lnTo>
                <a:cubicBezTo>
                  <a:pt x="1795397" y="11353853"/>
                  <a:pt x="1793454" y="11350346"/>
                  <a:pt x="1790596" y="11348211"/>
                </a:cubicBezTo>
                <a:cubicBezTo>
                  <a:pt x="1783507" y="11342798"/>
                  <a:pt x="1775047" y="11345238"/>
                  <a:pt x="1769407" y="11351223"/>
                </a:cubicBezTo>
                <a:close/>
                <a:moveTo>
                  <a:pt x="1966548" y="11352480"/>
                </a:moveTo>
                <a:cubicBezTo>
                  <a:pt x="1969940" y="11333345"/>
                  <a:pt x="1940443" y="11326256"/>
                  <a:pt x="1937013" y="11345543"/>
                </a:cubicBezTo>
                <a:cubicBezTo>
                  <a:pt x="1933621" y="11364678"/>
                  <a:pt x="1963118" y="11371769"/>
                  <a:pt x="1966548" y="11352480"/>
                </a:cubicBezTo>
                <a:close/>
                <a:moveTo>
                  <a:pt x="1812165" y="11475030"/>
                </a:moveTo>
                <a:lnTo>
                  <a:pt x="1816929" y="11470265"/>
                </a:lnTo>
                <a:cubicBezTo>
                  <a:pt x="1817272" y="11469922"/>
                  <a:pt x="1817348" y="11469388"/>
                  <a:pt x="1817692" y="11468970"/>
                </a:cubicBezTo>
                <a:cubicBezTo>
                  <a:pt x="1818301" y="11469122"/>
                  <a:pt x="1818797" y="11469541"/>
                  <a:pt x="1819406" y="11469617"/>
                </a:cubicBezTo>
                <a:cubicBezTo>
                  <a:pt x="1827676" y="11470570"/>
                  <a:pt x="1835298" y="11465425"/>
                  <a:pt x="1836823" y="11457039"/>
                </a:cubicBezTo>
                <a:lnTo>
                  <a:pt x="1838004" y="11450406"/>
                </a:lnTo>
                <a:cubicBezTo>
                  <a:pt x="1839376" y="11442591"/>
                  <a:pt x="1833507" y="11433900"/>
                  <a:pt x="1825466" y="11432986"/>
                </a:cubicBezTo>
                <a:cubicBezTo>
                  <a:pt x="1817196" y="11432033"/>
                  <a:pt x="1809536" y="11437178"/>
                  <a:pt x="1808050" y="11445564"/>
                </a:cubicBezTo>
                <a:lnTo>
                  <a:pt x="1807974" y="11445908"/>
                </a:lnTo>
                <a:cubicBezTo>
                  <a:pt x="1802905" y="11445032"/>
                  <a:pt x="1797798" y="11446671"/>
                  <a:pt x="1793721" y="11450711"/>
                </a:cubicBezTo>
                <a:lnTo>
                  <a:pt x="1788957" y="11455476"/>
                </a:lnTo>
                <a:cubicBezTo>
                  <a:pt x="1783317" y="11461079"/>
                  <a:pt x="1784689" y="11472171"/>
                  <a:pt x="1790786" y="11476860"/>
                </a:cubicBezTo>
                <a:cubicBezTo>
                  <a:pt x="1797760" y="11482234"/>
                  <a:pt x="1806106" y="11481015"/>
                  <a:pt x="1812165" y="11475030"/>
                </a:cubicBezTo>
                <a:close/>
                <a:moveTo>
                  <a:pt x="1862127" y="11341503"/>
                </a:moveTo>
                <a:cubicBezTo>
                  <a:pt x="1869178" y="11343713"/>
                  <a:pt x="1879696" y="11339673"/>
                  <a:pt x="1881144" y="11331553"/>
                </a:cubicBezTo>
                <a:lnTo>
                  <a:pt x="1882326" y="11324921"/>
                </a:lnTo>
                <a:cubicBezTo>
                  <a:pt x="1883774" y="11316878"/>
                  <a:pt x="1880915" y="11308568"/>
                  <a:pt x="1872379" y="11305899"/>
                </a:cubicBezTo>
                <a:cubicBezTo>
                  <a:pt x="1865329" y="11303689"/>
                  <a:pt x="1854810" y="11307729"/>
                  <a:pt x="1853362" y="11315849"/>
                </a:cubicBezTo>
                <a:lnTo>
                  <a:pt x="1852181" y="11322482"/>
                </a:lnTo>
                <a:cubicBezTo>
                  <a:pt x="1850771" y="11330562"/>
                  <a:pt x="1853629" y="11338834"/>
                  <a:pt x="1862127" y="11341503"/>
                </a:cubicBezTo>
                <a:close/>
                <a:moveTo>
                  <a:pt x="1849323" y="11385795"/>
                </a:moveTo>
                <a:lnTo>
                  <a:pt x="1855954" y="11386977"/>
                </a:lnTo>
                <a:cubicBezTo>
                  <a:pt x="1863804" y="11388387"/>
                  <a:pt x="1871998" y="11380612"/>
                  <a:pt x="1872227" y="11372949"/>
                </a:cubicBezTo>
                <a:cubicBezTo>
                  <a:pt x="1872493" y="11364031"/>
                  <a:pt x="1866624" y="11358198"/>
                  <a:pt x="1858240" y="11356711"/>
                </a:cubicBezTo>
                <a:lnTo>
                  <a:pt x="1851609" y="11355529"/>
                </a:lnTo>
                <a:cubicBezTo>
                  <a:pt x="1843758" y="11354119"/>
                  <a:pt x="1835603" y="11361896"/>
                  <a:pt x="1835374" y="11369519"/>
                </a:cubicBezTo>
                <a:cubicBezTo>
                  <a:pt x="1835032" y="11378439"/>
                  <a:pt x="1840938" y="11384309"/>
                  <a:pt x="1849323" y="11385795"/>
                </a:cubicBezTo>
                <a:close/>
                <a:moveTo>
                  <a:pt x="1674361" y="11389303"/>
                </a:moveTo>
                <a:cubicBezTo>
                  <a:pt x="1670969" y="11408476"/>
                  <a:pt x="1701304" y="11409658"/>
                  <a:pt x="1704658" y="11390713"/>
                </a:cubicBezTo>
                <a:cubicBezTo>
                  <a:pt x="1708088" y="11371501"/>
                  <a:pt x="1677714" y="11370358"/>
                  <a:pt x="1674361" y="11389303"/>
                </a:cubicBezTo>
                <a:close/>
                <a:moveTo>
                  <a:pt x="1783926" y="11330600"/>
                </a:moveTo>
                <a:cubicBezTo>
                  <a:pt x="1787318" y="11311389"/>
                  <a:pt x="1757211" y="11307768"/>
                  <a:pt x="1753781" y="11326979"/>
                </a:cubicBezTo>
                <a:cubicBezTo>
                  <a:pt x="1750390" y="11346191"/>
                  <a:pt x="1780535" y="11349773"/>
                  <a:pt x="1783926" y="11330600"/>
                </a:cubicBezTo>
                <a:close/>
                <a:moveTo>
                  <a:pt x="1740062" y="11525690"/>
                </a:moveTo>
                <a:cubicBezTo>
                  <a:pt x="1741205" y="11523135"/>
                  <a:pt x="1741739" y="11521153"/>
                  <a:pt x="1742044" y="11518256"/>
                </a:cubicBezTo>
                <a:cubicBezTo>
                  <a:pt x="1743035" y="11529196"/>
                  <a:pt x="1758659" y="11538077"/>
                  <a:pt x="1769063" y="11527672"/>
                </a:cubicBezTo>
                <a:cubicBezTo>
                  <a:pt x="1770169" y="11526566"/>
                  <a:pt x="1770702" y="11525346"/>
                  <a:pt x="1771350" y="11524203"/>
                </a:cubicBezTo>
                <a:cubicBezTo>
                  <a:pt x="1778210" y="11533771"/>
                  <a:pt x="1795626" y="11534647"/>
                  <a:pt x="1798217" y="11520125"/>
                </a:cubicBezTo>
                <a:cubicBezTo>
                  <a:pt x="1801419" y="11502094"/>
                  <a:pt x="1775847" y="11494546"/>
                  <a:pt x="1769940" y="11509756"/>
                </a:cubicBezTo>
                <a:cubicBezTo>
                  <a:pt x="1764643" y="11503123"/>
                  <a:pt x="1754048" y="11499959"/>
                  <a:pt x="1746198" y="11507736"/>
                </a:cubicBezTo>
                <a:cubicBezTo>
                  <a:pt x="1745473" y="11508460"/>
                  <a:pt x="1745245" y="11509222"/>
                  <a:pt x="1744711" y="11509984"/>
                </a:cubicBezTo>
                <a:cubicBezTo>
                  <a:pt x="1745855" y="11505372"/>
                  <a:pt x="1745207" y="11500531"/>
                  <a:pt x="1741510" y="11496567"/>
                </a:cubicBezTo>
                <a:cubicBezTo>
                  <a:pt x="1738652" y="11493480"/>
                  <a:pt x="1733926" y="11491725"/>
                  <a:pt x="1729391" y="11491802"/>
                </a:cubicBezTo>
                <a:cubicBezTo>
                  <a:pt x="1728210" y="11490316"/>
                  <a:pt x="1726762" y="11489095"/>
                  <a:pt x="1725123" y="11487838"/>
                </a:cubicBezTo>
                <a:cubicBezTo>
                  <a:pt x="1724627" y="11487342"/>
                  <a:pt x="1724094" y="11486847"/>
                  <a:pt x="1723637" y="11486313"/>
                </a:cubicBezTo>
                <a:cubicBezTo>
                  <a:pt x="1721998" y="11484026"/>
                  <a:pt x="1720054" y="11481930"/>
                  <a:pt x="1718377" y="11479643"/>
                </a:cubicBezTo>
                <a:cubicBezTo>
                  <a:pt x="1713499" y="11472934"/>
                  <a:pt x="1705649" y="11473582"/>
                  <a:pt x="1699742" y="11477546"/>
                </a:cubicBezTo>
                <a:cubicBezTo>
                  <a:pt x="1694407" y="11473162"/>
                  <a:pt x="1686670" y="11471866"/>
                  <a:pt x="1680344" y="11478194"/>
                </a:cubicBezTo>
                <a:cubicBezTo>
                  <a:pt x="1679848" y="11478690"/>
                  <a:pt x="1679810" y="11479261"/>
                  <a:pt x="1679429" y="11479795"/>
                </a:cubicBezTo>
                <a:lnTo>
                  <a:pt x="1679429" y="11479795"/>
                </a:lnTo>
                <a:cubicBezTo>
                  <a:pt x="1679582" y="11479947"/>
                  <a:pt x="1679734" y="11480100"/>
                  <a:pt x="1679848" y="11480252"/>
                </a:cubicBezTo>
                <a:cubicBezTo>
                  <a:pt x="1683202" y="11484026"/>
                  <a:pt x="1686632" y="11487724"/>
                  <a:pt x="1690024" y="11491459"/>
                </a:cubicBezTo>
                <a:cubicBezTo>
                  <a:pt x="1692425" y="11494128"/>
                  <a:pt x="1694826" y="11496758"/>
                  <a:pt x="1697227" y="11499426"/>
                </a:cubicBezTo>
                <a:cubicBezTo>
                  <a:pt x="1707897" y="11511243"/>
                  <a:pt x="1718530" y="11523135"/>
                  <a:pt x="1729315" y="11534838"/>
                </a:cubicBezTo>
                <a:cubicBezTo>
                  <a:pt x="1729772" y="11535372"/>
                  <a:pt x="1730230" y="11535867"/>
                  <a:pt x="1730725" y="11536401"/>
                </a:cubicBezTo>
                <a:cubicBezTo>
                  <a:pt x="1730725" y="11536401"/>
                  <a:pt x="1730725" y="11536401"/>
                  <a:pt x="1730725" y="11536401"/>
                </a:cubicBezTo>
                <a:cubicBezTo>
                  <a:pt x="1734536" y="11533465"/>
                  <a:pt x="1737966" y="11530416"/>
                  <a:pt x="1740062" y="11525690"/>
                </a:cubicBezTo>
                <a:close/>
                <a:moveTo>
                  <a:pt x="1890290" y="11594836"/>
                </a:moveTo>
                <a:cubicBezTo>
                  <a:pt x="1892996" y="11593197"/>
                  <a:pt x="1895130" y="11590490"/>
                  <a:pt x="1895893" y="11586183"/>
                </a:cubicBezTo>
                <a:cubicBezTo>
                  <a:pt x="1899246" y="11567200"/>
                  <a:pt x="1870359" y="11557900"/>
                  <a:pt x="1866929" y="11577111"/>
                </a:cubicBezTo>
                <a:cubicBezTo>
                  <a:pt x="1865329" y="11585993"/>
                  <a:pt x="1870931" y="11592624"/>
                  <a:pt x="1877638" y="11595331"/>
                </a:cubicBezTo>
                <a:cubicBezTo>
                  <a:pt x="1876190" y="11596093"/>
                  <a:pt x="1874742" y="11596818"/>
                  <a:pt x="1873408" y="11598152"/>
                </a:cubicBezTo>
                <a:cubicBezTo>
                  <a:pt x="1859612" y="11611951"/>
                  <a:pt x="1882211" y="11632154"/>
                  <a:pt x="1896045" y="11618392"/>
                </a:cubicBezTo>
                <a:cubicBezTo>
                  <a:pt x="1904658" y="11609740"/>
                  <a:pt x="1899056" y="11598609"/>
                  <a:pt x="1890290" y="11594836"/>
                </a:cubicBezTo>
                <a:close/>
                <a:moveTo>
                  <a:pt x="1828057" y="11544901"/>
                </a:moveTo>
                <a:cubicBezTo>
                  <a:pt x="1831487" y="11525651"/>
                  <a:pt x="1801647" y="11520086"/>
                  <a:pt x="1798217" y="11539336"/>
                </a:cubicBezTo>
                <a:cubicBezTo>
                  <a:pt x="1794788" y="11558585"/>
                  <a:pt x="1824627" y="11564151"/>
                  <a:pt x="1828057" y="11544901"/>
                </a:cubicBezTo>
                <a:close/>
                <a:moveTo>
                  <a:pt x="1980001" y="11336013"/>
                </a:moveTo>
                <a:cubicBezTo>
                  <a:pt x="1985946" y="11330066"/>
                  <a:pt x="1986518" y="11320995"/>
                  <a:pt x="1980992" y="11314591"/>
                </a:cubicBezTo>
                <a:cubicBezTo>
                  <a:pt x="1980687" y="11314248"/>
                  <a:pt x="1980649" y="11314210"/>
                  <a:pt x="1980496" y="11314019"/>
                </a:cubicBezTo>
                <a:lnTo>
                  <a:pt x="1980344" y="11313753"/>
                </a:lnTo>
                <a:cubicBezTo>
                  <a:pt x="1980344" y="11313753"/>
                  <a:pt x="1980344" y="11313753"/>
                  <a:pt x="1980344" y="11313753"/>
                </a:cubicBezTo>
                <a:cubicBezTo>
                  <a:pt x="1980382" y="11312799"/>
                  <a:pt x="1980458" y="11311846"/>
                  <a:pt x="1980649" y="11310893"/>
                </a:cubicBezTo>
                <a:cubicBezTo>
                  <a:pt x="1981830" y="11302774"/>
                  <a:pt x="1973522" y="11295494"/>
                  <a:pt x="1965976" y="11295226"/>
                </a:cubicBezTo>
                <a:cubicBezTo>
                  <a:pt x="1957021" y="11294922"/>
                  <a:pt x="1951495" y="11301745"/>
                  <a:pt x="1950313" y="11309902"/>
                </a:cubicBezTo>
                <a:cubicBezTo>
                  <a:pt x="1948941" y="11319241"/>
                  <a:pt x="1952524" y="11328084"/>
                  <a:pt x="1958545" y="11335099"/>
                </a:cubicBezTo>
                <a:cubicBezTo>
                  <a:pt x="1963766" y="11341045"/>
                  <a:pt x="1974323" y="11341693"/>
                  <a:pt x="1980001" y="11336013"/>
                </a:cubicBezTo>
                <a:close/>
                <a:moveTo>
                  <a:pt x="1870474" y="11426162"/>
                </a:moveTo>
                <a:cubicBezTo>
                  <a:pt x="1862204" y="11426162"/>
                  <a:pt x="1855382" y="11433177"/>
                  <a:pt x="1855382" y="11441372"/>
                </a:cubicBezTo>
                <a:lnTo>
                  <a:pt x="1855382" y="11450902"/>
                </a:lnTo>
                <a:cubicBezTo>
                  <a:pt x="1855382" y="11455094"/>
                  <a:pt x="1857288" y="11458944"/>
                  <a:pt x="1860184" y="11461727"/>
                </a:cubicBezTo>
                <a:cubicBezTo>
                  <a:pt x="1858583" y="11462566"/>
                  <a:pt x="1857021" y="11463671"/>
                  <a:pt x="1855687" y="11465005"/>
                </a:cubicBezTo>
                <a:lnTo>
                  <a:pt x="1850923" y="11469770"/>
                </a:lnTo>
                <a:cubicBezTo>
                  <a:pt x="1845131" y="11475564"/>
                  <a:pt x="1846884" y="11486199"/>
                  <a:pt x="1852790" y="11491154"/>
                </a:cubicBezTo>
                <a:cubicBezTo>
                  <a:pt x="1859498" y="11496796"/>
                  <a:pt x="1868339" y="11495119"/>
                  <a:pt x="1874170" y="11489286"/>
                </a:cubicBezTo>
                <a:lnTo>
                  <a:pt x="1878934" y="11484521"/>
                </a:lnTo>
                <a:cubicBezTo>
                  <a:pt x="1884498" y="11478956"/>
                  <a:pt x="1882973" y="11469122"/>
                  <a:pt x="1877676" y="11463938"/>
                </a:cubicBezTo>
                <a:cubicBezTo>
                  <a:pt x="1878934" y="11463214"/>
                  <a:pt x="1880191" y="11462527"/>
                  <a:pt x="1881220" y="11461498"/>
                </a:cubicBezTo>
                <a:cubicBezTo>
                  <a:pt x="1881564" y="11468436"/>
                  <a:pt x="1886518" y="11474611"/>
                  <a:pt x="1893530" y="11475869"/>
                </a:cubicBezTo>
                <a:lnTo>
                  <a:pt x="1895054" y="11476135"/>
                </a:lnTo>
                <a:cubicBezTo>
                  <a:pt x="1889795" y="11489438"/>
                  <a:pt x="1907364" y="11504915"/>
                  <a:pt x="1919521" y="11492793"/>
                </a:cubicBezTo>
                <a:cubicBezTo>
                  <a:pt x="1927752" y="11484560"/>
                  <a:pt x="1923560" y="11473620"/>
                  <a:pt x="1915977" y="11468856"/>
                </a:cubicBezTo>
                <a:cubicBezTo>
                  <a:pt x="1916701" y="11467521"/>
                  <a:pt x="1917386" y="11466149"/>
                  <a:pt x="1917653" y="11464624"/>
                </a:cubicBezTo>
                <a:cubicBezTo>
                  <a:pt x="1919025" y="11456467"/>
                  <a:pt x="1913309" y="11448576"/>
                  <a:pt x="1905229" y="11447128"/>
                </a:cubicBezTo>
                <a:lnTo>
                  <a:pt x="1898599" y="11445946"/>
                </a:lnTo>
                <a:cubicBezTo>
                  <a:pt x="1893797" y="11445107"/>
                  <a:pt x="1889147" y="11447014"/>
                  <a:pt x="1885756" y="11450254"/>
                </a:cubicBezTo>
                <a:lnTo>
                  <a:pt x="1885756" y="11441258"/>
                </a:lnTo>
                <a:cubicBezTo>
                  <a:pt x="1885717" y="11433100"/>
                  <a:pt x="1878629" y="11426125"/>
                  <a:pt x="1870474" y="11426162"/>
                </a:cubicBezTo>
                <a:close/>
                <a:moveTo>
                  <a:pt x="2511174" y="11992408"/>
                </a:moveTo>
                <a:cubicBezTo>
                  <a:pt x="2506258" y="12011238"/>
                  <a:pt x="2535145" y="12020578"/>
                  <a:pt x="2540062" y="12001671"/>
                </a:cubicBezTo>
                <a:cubicBezTo>
                  <a:pt x="2544978" y="11982840"/>
                  <a:pt x="2516090" y="11973463"/>
                  <a:pt x="2511174" y="11992408"/>
                </a:cubicBezTo>
                <a:close/>
                <a:moveTo>
                  <a:pt x="2385946" y="12051301"/>
                </a:moveTo>
                <a:cubicBezTo>
                  <a:pt x="2387546" y="12052750"/>
                  <a:pt x="2389414" y="12053855"/>
                  <a:pt x="2391700" y="12054464"/>
                </a:cubicBezTo>
                <a:lnTo>
                  <a:pt x="2398217" y="12056142"/>
                </a:lnTo>
                <a:cubicBezTo>
                  <a:pt x="2405877" y="12058162"/>
                  <a:pt x="2415062" y="12054045"/>
                  <a:pt x="2417081" y="12045889"/>
                </a:cubicBezTo>
                <a:cubicBezTo>
                  <a:pt x="2419025" y="12038112"/>
                  <a:pt x="2415062" y="12029192"/>
                  <a:pt x="2406830" y="12027019"/>
                </a:cubicBezTo>
                <a:lnTo>
                  <a:pt x="2400313" y="12025304"/>
                </a:lnTo>
                <a:cubicBezTo>
                  <a:pt x="2395016" y="12023932"/>
                  <a:pt x="2389071" y="12025532"/>
                  <a:pt x="2385183" y="12029269"/>
                </a:cubicBezTo>
                <a:lnTo>
                  <a:pt x="2383773" y="12026867"/>
                </a:lnTo>
                <a:cubicBezTo>
                  <a:pt x="2379848" y="12020235"/>
                  <a:pt x="2372645" y="12016384"/>
                  <a:pt x="2365100" y="12018939"/>
                </a:cubicBezTo>
                <a:cubicBezTo>
                  <a:pt x="2366281" y="12015089"/>
                  <a:pt x="2366052" y="12010858"/>
                  <a:pt x="2364109" y="12007160"/>
                </a:cubicBezTo>
                <a:cubicBezTo>
                  <a:pt x="2360184" y="11999727"/>
                  <a:pt x="2350656" y="11996868"/>
                  <a:pt x="2343263" y="12000756"/>
                </a:cubicBezTo>
                <a:lnTo>
                  <a:pt x="2337165" y="12003920"/>
                </a:lnTo>
                <a:cubicBezTo>
                  <a:pt x="2329772" y="12007770"/>
                  <a:pt x="2326876" y="12017452"/>
                  <a:pt x="2330763" y="12024770"/>
                </a:cubicBezTo>
                <a:cubicBezTo>
                  <a:pt x="2334688" y="12032204"/>
                  <a:pt x="2344216" y="12035062"/>
                  <a:pt x="2351609" y="12031174"/>
                </a:cubicBezTo>
                <a:lnTo>
                  <a:pt x="2355496" y="12029154"/>
                </a:lnTo>
                <a:cubicBezTo>
                  <a:pt x="2354429" y="12032547"/>
                  <a:pt x="2354277" y="12036168"/>
                  <a:pt x="2356106" y="12039294"/>
                </a:cubicBezTo>
                <a:lnTo>
                  <a:pt x="2360908" y="12047528"/>
                </a:lnTo>
                <a:cubicBezTo>
                  <a:pt x="2361517" y="12048556"/>
                  <a:pt x="2362318" y="12049319"/>
                  <a:pt x="2363080" y="12050195"/>
                </a:cubicBezTo>
                <a:cubicBezTo>
                  <a:pt x="2363080" y="12050195"/>
                  <a:pt x="2363118" y="12050233"/>
                  <a:pt x="2363118" y="12050272"/>
                </a:cubicBezTo>
                <a:lnTo>
                  <a:pt x="2363118" y="12050272"/>
                </a:lnTo>
                <a:cubicBezTo>
                  <a:pt x="2366853" y="12052406"/>
                  <a:pt x="2370778" y="12054275"/>
                  <a:pt x="2374513" y="12056371"/>
                </a:cubicBezTo>
                <a:cubicBezTo>
                  <a:pt x="2374513" y="12056371"/>
                  <a:pt x="2374551" y="12056371"/>
                  <a:pt x="2374551" y="12056371"/>
                </a:cubicBezTo>
                <a:cubicBezTo>
                  <a:pt x="2376647" y="12056446"/>
                  <a:pt x="2378781" y="12056142"/>
                  <a:pt x="2380953" y="12055151"/>
                </a:cubicBezTo>
                <a:cubicBezTo>
                  <a:pt x="2382821" y="12054312"/>
                  <a:pt x="2384498" y="12052940"/>
                  <a:pt x="2385946" y="12051301"/>
                </a:cubicBezTo>
                <a:close/>
                <a:moveTo>
                  <a:pt x="2452219" y="12087704"/>
                </a:moveTo>
                <a:lnTo>
                  <a:pt x="2445702" y="12085989"/>
                </a:lnTo>
                <a:cubicBezTo>
                  <a:pt x="2441853" y="12084998"/>
                  <a:pt x="2437699" y="12086103"/>
                  <a:pt x="2434345" y="12088390"/>
                </a:cubicBezTo>
                <a:cubicBezTo>
                  <a:pt x="2434345" y="12088390"/>
                  <a:pt x="2434307" y="12088390"/>
                  <a:pt x="2434307" y="12088390"/>
                </a:cubicBezTo>
                <a:cubicBezTo>
                  <a:pt x="2435031" y="12088771"/>
                  <a:pt x="2435755" y="12089152"/>
                  <a:pt x="2436479" y="12089495"/>
                </a:cubicBezTo>
                <a:cubicBezTo>
                  <a:pt x="2445397" y="12094107"/>
                  <a:pt x="2454200" y="12098834"/>
                  <a:pt x="2463194" y="12103332"/>
                </a:cubicBezTo>
                <a:cubicBezTo>
                  <a:pt x="2463499" y="12103485"/>
                  <a:pt x="2463804" y="12103675"/>
                  <a:pt x="2464147" y="12103828"/>
                </a:cubicBezTo>
                <a:cubicBezTo>
                  <a:pt x="2464185" y="12103828"/>
                  <a:pt x="2464185" y="12103866"/>
                  <a:pt x="2464223" y="12103866"/>
                </a:cubicBezTo>
                <a:cubicBezTo>
                  <a:pt x="2464223" y="12103866"/>
                  <a:pt x="2464223" y="12103866"/>
                  <a:pt x="2464223" y="12103866"/>
                </a:cubicBezTo>
                <a:cubicBezTo>
                  <a:pt x="2464223" y="12103866"/>
                  <a:pt x="2464223" y="12103828"/>
                  <a:pt x="2464223" y="12103828"/>
                </a:cubicBezTo>
                <a:cubicBezTo>
                  <a:pt x="2464566" y="12096014"/>
                  <a:pt x="2459879" y="12089686"/>
                  <a:pt x="2452219" y="12087704"/>
                </a:cubicBezTo>
                <a:close/>
                <a:moveTo>
                  <a:pt x="2326342" y="11853429"/>
                </a:moveTo>
                <a:cubicBezTo>
                  <a:pt x="2321426" y="11872375"/>
                  <a:pt x="2350770" y="11879997"/>
                  <a:pt x="2355725" y="11861091"/>
                </a:cubicBezTo>
                <a:cubicBezTo>
                  <a:pt x="2360603" y="11842184"/>
                  <a:pt x="2331258" y="11834561"/>
                  <a:pt x="2326342" y="11853429"/>
                </a:cubicBezTo>
                <a:close/>
                <a:moveTo>
                  <a:pt x="2381220" y="11957720"/>
                </a:moveTo>
                <a:cubicBezTo>
                  <a:pt x="2379924" y="11957492"/>
                  <a:pt x="2378781" y="11957720"/>
                  <a:pt x="2377562" y="11957836"/>
                </a:cubicBezTo>
                <a:cubicBezTo>
                  <a:pt x="2375580" y="11956081"/>
                  <a:pt x="2373293" y="11954633"/>
                  <a:pt x="2370435" y="11953871"/>
                </a:cubicBezTo>
                <a:lnTo>
                  <a:pt x="2363918" y="11952155"/>
                </a:lnTo>
                <a:cubicBezTo>
                  <a:pt x="2356220" y="11950173"/>
                  <a:pt x="2347303" y="11956577"/>
                  <a:pt x="2346235" y="11964315"/>
                </a:cubicBezTo>
                <a:cubicBezTo>
                  <a:pt x="2345016" y="11972930"/>
                  <a:pt x="2350123" y="11979867"/>
                  <a:pt x="2358392" y="11982002"/>
                </a:cubicBezTo>
                <a:lnTo>
                  <a:pt x="2362242" y="11982993"/>
                </a:lnTo>
                <a:cubicBezTo>
                  <a:pt x="2363842" y="11988559"/>
                  <a:pt x="2368911" y="11993247"/>
                  <a:pt x="2374437" y="11994161"/>
                </a:cubicBezTo>
                <a:cubicBezTo>
                  <a:pt x="2383087" y="11995648"/>
                  <a:pt x="2389871" y="11989702"/>
                  <a:pt x="2391929" y="11981735"/>
                </a:cubicBezTo>
                <a:lnTo>
                  <a:pt x="2393644" y="11975217"/>
                </a:lnTo>
                <a:cubicBezTo>
                  <a:pt x="2395702" y="11967288"/>
                  <a:pt x="2388804" y="11958979"/>
                  <a:pt x="2381220" y="11957720"/>
                </a:cubicBezTo>
                <a:close/>
                <a:moveTo>
                  <a:pt x="2571654" y="11836086"/>
                </a:moveTo>
                <a:cubicBezTo>
                  <a:pt x="2578324" y="11831435"/>
                  <a:pt x="2581029" y="11822287"/>
                  <a:pt x="2576418" y="11815159"/>
                </a:cubicBezTo>
                <a:cubicBezTo>
                  <a:pt x="2576228" y="11814930"/>
                  <a:pt x="2576075" y="11814663"/>
                  <a:pt x="2575923" y="11814397"/>
                </a:cubicBezTo>
                <a:cubicBezTo>
                  <a:pt x="2576189" y="11810051"/>
                  <a:pt x="2574856" y="11805668"/>
                  <a:pt x="2571159" y="11802885"/>
                </a:cubicBezTo>
                <a:cubicBezTo>
                  <a:pt x="2566357" y="11799339"/>
                  <a:pt x="2561593" y="11796443"/>
                  <a:pt x="2555305" y="11797625"/>
                </a:cubicBezTo>
                <a:cubicBezTo>
                  <a:pt x="2546731" y="11799225"/>
                  <a:pt x="2541395" y="11807268"/>
                  <a:pt x="2542882" y="11815768"/>
                </a:cubicBezTo>
                <a:cubicBezTo>
                  <a:pt x="2543911" y="11821601"/>
                  <a:pt x="2547607" y="11826518"/>
                  <a:pt x="2550770" y="11831359"/>
                </a:cubicBezTo>
                <a:cubicBezTo>
                  <a:pt x="2555039" y="11837992"/>
                  <a:pt x="2564871" y="11840813"/>
                  <a:pt x="2571654" y="11836086"/>
                </a:cubicBezTo>
                <a:close/>
                <a:moveTo>
                  <a:pt x="2299932" y="12006131"/>
                </a:moveTo>
                <a:cubicBezTo>
                  <a:pt x="2296807" y="12005368"/>
                  <a:pt x="2293796" y="12005979"/>
                  <a:pt x="2291014" y="12007084"/>
                </a:cubicBezTo>
                <a:cubicBezTo>
                  <a:pt x="2291014" y="12007084"/>
                  <a:pt x="2290976" y="12007084"/>
                  <a:pt x="2290976" y="12007084"/>
                </a:cubicBezTo>
                <a:cubicBezTo>
                  <a:pt x="2295969" y="12010171"/>
                  <a:pt x="2300999" y="12013145"/>
                  <a:pt x="2306030" y="12016156"/>
                </a:cubicBezTo>
                <a:cubicBezTo>
                  <a:pt x="2307821" y="12017223"/>
                  <a:pt x="2309574" y="12018291"/>
                  <a:pt x="2311365" y="12019358"/>
                </a:cubicBezTo>
                <a:cubicBezTo>
                  <a:pt x="2311365" y="12019358"/>
                  <a:pt x="2311365" y="12019358"/>
                  <a:pt x="2311365" y="12019358"/>
                </a:cubicBezTo>
                <a:cubicBezTo>
                  <a:pt x="2311365" y="12019358"/>
                  <a:pt x="2311365" y="12019319"/>
                  <a:pt x="2311327" y="12019319"/>
                </a:cubicBezTo>
                <a:cubicBezTo>
                  <a:pt x="2310603" y="12013183"/>
                  <a:pt x="2306106" y="12007618"/>
                  <a:pt x="2299932" y="12006131"/>
                </a:cubicBezTo>
                <a:close/>
                <a:moveTo>
                  <a:pt x="2495435" y="12042420"/>
                </a:moveTo>
                <a:cubicBezTo>
                  <a:pt x="2491738" y="12035253"/>
                  <a:pt x="2481601" y="12031937"/>
                  <a:pt x="2474551" y="12036130"/>
                </a:cubicBezTo>
                <a:cubicBezTo>
                  <a:pt x="2467272" y="12040476"/>
                  <a:pt x="2464299" y="12049356"/>
                  <a:pt x="2468263" y="12057019"/>
                </a:cubicBezTo>
                <a:lnTo>
                  <a:pt x="2471426" y="12063118"/>
                </a:lnTo>
                <a:cubicBezTo>
                  <a:pt x="2475122" y="12070284"/>
                  <a:pt x="2485260" y="12073638"/>
                  <a:pt x="2492310" y="12069406"/>
                </a:cubicBezTo>
                <a:cubicBezTo>
                  <a:pt x="2499589" y="12065062"/>
                  <a:pt x="2502562" y="12056180"/>
                  <a:pt x="2498598" y="12048519"/>
                </a:cubicBezTo>
                <a:lnTo>
                  <a:pt x="2495435" y="12042420"/>
                </a:lnTo>
                <a:close/>
                <a:moveTo>
                  <a:pt x="2525847" y="12132835"/>
                </a:moveTo>
                <a:cubicBezTo>
                  <a:pt x="2525847" y="12132835"/>
                  <a:pt x="2525847" y="12132798"/>
                  <a:pt x="2525847" y="12132798"/>
                </a:cubicBezTo>
                <a:cubicBezTo>
                  <a:pt x="2525542" y="12130587"/>
                  <a:pt x="2524894" y="12128452"/>
                  <a:pt x="2523636" y="12126737"/>
                </a:cubicBezTo>
                <a:cubicBezTo>
                  <a:pt x="2521502" y="12123764"/>
                  <a:pt x="2518796" y="12122087"/>
                  <a:pt x="2515938" y="12121095"/>
                </a:cubicBezTo>
                <a:lnTo>
                  <a:pt x="2516090" y="12120561"/>
                </a:lnTo>
                <a:cubicBezTo>
                  <a:pt x="2518072" y="12112900"/>
                  <a:pt x="2513994" y="12103714"/>
                  <a:pt x="2505877" y="12101693"/>
                </a:cubicBezTo>
                <a:cubicBezTo>
                  <a:pt x="2498141" y="12099749"/>
                  <a:pt x="2489147" y="12103675"/>
                  <a:pt x="2487013" y="12111909"/>
                </a:cubicBezTo>
                <a:lnTo>
                  <a:pt x="2486403" y="12114272"/>
                </a:lnTo>
                <a:lnTo>
                  <a:pt x="2486403" y="12114310"/>
                </a:lnTo>
                <a:cubicBezTo>
                  <a:pt x="2499437" y="12120600"/>
                  <a:pt x="2512622" y="12126775"/>
                  <a:pt x="2525847" y="12132835"/>
                </a:cubicBezTo>
                <a:close/>
                <a:moveTo>
                  <a:pt x="2615938" y="12028735"/>
                </a:moveTo>
                <a:cubicBezTo>
                  <a:pt x="2625084" y="12046346"/>
                  <a:pt x="2650275" y="12028469"/>
                  <a:pt x="2641243" y="12011086"/>
                </a:cubicBezTo>
                <a:cubicBezTo>
                  <a:pt x="2632097" y="11993476"/>
                  <a:pt x="2606906" y="12011353"/>
                  <a:pt x="2615938" y="12028735"/>
                </a:cubicBezTo>
                <a:close/>
                <a:moveTo>
                  <a:pt x="2626037" y="12039408"/>
                </a:moveTo>
                <a:cubicBezTo>
                  <a:pt x="2625808" y="12039522"/>
                  <a:pt x="2625694" y="12039560"/>
                  <a:pt x="2625503" y="12039637"/>
                </a:cubicBezTo>
                <a:cubicBezTo>
                  <a:pt x="2625427" y="12039637"/>
                  <a:pt x="2625389" y="12039674"/>
                  <a:pt x="2625313" y="12039674"/>
                </a:cubicBezTo>
                <a:cubicBezTo>
                  <a:pt x="2625199" y="12039674"/>
                  <a:pt x="2625237" y="12039674"/>
                  <a:pt x="2625122" y="12039637"/>
                </a:cubicBezTo>
                <a:cubicBezTo>
                  <a:pt x="2624170" y="12039332"/>
                  <a:pt x="2623217" y="12038951"/>
                  <a:pt x="2622302" y="12038531"/>
                </a:cubicBezTo>
                <a:cubicBezTo>
                  <a:pt x="2614642" y="12035253"/>
                  <a:pt x="2605267" y="12041581"/>
                  <a:pt x="2603095" y="12048862"/>
                </a:cubicBezTo>
                <a:cubicBezTo>
                  <a:pt x="2600465" y="12057590"/>
                  <a:pt x="2605763" y="12064757"/>
                  <a:pt x="2613423" y="12068073"/>
                </a:cubicBezTo>
                <a:cubicBezTo>
                  <a:pt x="2622226" y="12071884"/>
                  <a:pt x="2631868" y="12070818"/>
                  <a:pt x="2640328" y="12066739"/>
                </a:cubicBezTo>
                <a:cubicBezTo>
                  <a:pt x="2647607" y="12063232"/>
                  <a:pt x="2650961" y="12052940"/>
                  <a:pt x="2646883" y="12045926"/>
                </a:cubicBezTo>
                <a:cubicBezTo>
                  <a:pt x="2642538" y="12038494"/>
                  <a:pt x="2633811" y="12035673"/>
                  <a:pt x="2626037" y="12039408"/>
                </a:cubicBezTo>
                <a:close/>
                <a:moveTo>
                  <a:pt x="2488804" y="11970185"/>
                </a:moveTo>
                <a:cubicBezTo>
                  <a:pt x="2479696" y="11952651"/>
                  <a:pt x="2451266" y="11964620"/>
                  <a:pt x="2460412" y="11982269"/>
                </a:cubicBezTo>
                <a:cubicBezTo>
                  <a:pt x="2469482" y="11999803"/>
                  <a:pt x="2497950" y="11987796"/>
                  <a:pt x="2488804" y="11970185"/>
                </a:cubicBezTo>
                <a:close/>
                <a:moveTo>
                  <a:pt x="2599246" y="12103828"/>
                </a:moveTo>
                <a:cubicBezTo>
                  <a:pt x="2599055" y="12103371"/>
                  <a:pt x="2599131" y="12102913"/>
                  <a:pt x="2598903" y="12102455"/>
                </a:cubicBezTo>
                <a:cubicBezTo>
                  <a:pt x="2597683" y="12100092"/>
                  <a:pt x="2595816" y="12098110"/>
                  <a:pt x="2593682" y="12096585"/>
                </a:cubicBezTo>
                <a:cubicBezTo>
                  <a:pt x="2596807" y="12092582"/>
                  <a:pt x="2598064" y="12087437"/>
                  <a:pt x="2595930" y="12082024"/>
                </a:cubicBezTo>
                <a:cubicBezTo>
                  <a:pt x="2593186" y="12074896"/>
                  <a:pt x="2583392" y="12069331"/>
                  <a:pt x="2575961" y="12073219"/>
                </a:cubicBezTo>
                <a:lnTo>
                  <a:pt x="2569863" y="12076383"/>
                </a:lnTo>
                <a:cubicBezTo>
                  <a:pt x="2562470" y="12080233"/>
                  <a:pt x="2557821" y="12087970"/>
                  <a:pt x="2561060" y="12096356"/>
                </a:cubicBezTo>
                <a:cubicBezTo>
                  <a:pt x="2561174" y="12096624"/>
                  <a:pt x="2561365" y="12096890"/>
                  <a:pt x="2561479" y="12097195"/>
                </a:cubicBezTo>
                <a:cubicBezTo>
                  <a:pt x="2559154" y="12098949"/>
                  <a:pt x="2557401" y="12101427"/>
                  <a:pt x="2556182" y="12104133"/>
                </a:cubicBezTo>
                <a:cubicBezTo>
                  <a:pt x="2551723" y="12100816"/>
                  <a:pt x="2545740" y="12099559"/>
                  <a:pt x="2540557" y="12102341"/>
                </a:cubicBezTo>
                <a:cubicBezTo>
                  <a:pt x="2533392" y="12106192"/>
                  <a:pt x="2529314" y="12115226"/>
                  <a:pt x="2533278" y="12122925"/>
                </a:cubicBezTo>
                <a:lnTo>
                  <a:pt x="2536441" y="12129024"/>
                </a:lnTo>
                <a:cubicBezTo>
                  <a:pt x="2540138" y="12136190"/>
                  <a:pt x="2549513" y="12140307"/>
                  <a:pt x="2557020" y="12136267"/>
                </a:cubicBezTo>
                <a:cubicBezTo>
                  <a:pt x="2561593" y="12133826"/>
                  <a:pt x="2564642" y="12129177"/>
                  <a:pt x="2565405" y="12124221"/>
                </a:cubicBezTo>
                <a:cubicBezTo>
                  <a:pt x="2567043" y="12124564"/>
                  <a:pt x="2568644" y="12125098"/>
                  <a:pt x="2570321" y="12124831"/>
                </a:cubicBezTo>
                <a:cubicBezTo>
                  <a:pt x="2574703" y="12127842"/>
                  <a:pt x="2580305" y="12128834"/>
                  <a:pt x="2585374" y="12126203"/>
                </a:cubicBezTo>
                <a:lnTo>
                  <a:pt x="2588613" y="12124526"/>
                </a:lnTo>
                <a:cubicBezTo>
                  <a:pt x="2588842" y="12125174"/>
                  <a:pt x="2588804" y="12125783"/>
                  <a:pt x="2589147" y="12126394"/>
                </a:cubicBezTo>
                <a:cubicBezTo>
                  <a:pt x="2598293" y="12144004"/>
                  <a:pt x="2624856" y="12128261"/>
                  <a:pt x="2615709" y="12110650"/>
                </a:cubicBezTo>
                <a:cubicBezTo>
                  <a:pt x="2611975" y="12103294"/>
                  <a:pt x="2605229" y="12101922"/>
                  <a:pt x="2599246" y="12103828"/>
                </a:cubicBezTo>
                <a:close/>
                <a:moveTo>
                  <a:pt x="2270892" y="11991646"/>
                </a:moveTo>
                <a:cubicBezTo>
                  <a:pt x="2268987" y="11987948"/>
                  <a:pt x="2266281" y="11986118"/>
                  <a:pt x="2263423" y="11985204"/>
                </a:cubicBezTo>
                <a:cubicBezTo>
                  <a:pt x="2265024" y="11983641"/>
                  <a:pt x="2266358" y="11981812"/>
                  <a:pt x="2267120" y="11979487"/>
                </a:cubicBezTo>
                <a:cubicBezTo>
                  <a:pt x="2267729" y="11977657"/>
                  <a:pt x="2267920" y="11975713"/>
                  <a:pt x="2267767" y="11973769"/>
                </a:cubicBezTo>
                <a:lnTo>
                  <a:pt x="2273217" y="11975484"/>
                </a:lnTo>
                <a:cubicBezTo>
                  <a:pt x="2280953" y="11977923"/>
                  <a:pt x="2290138" y="11970605"/>
                  <a:pt x="2291167" y="11963058"/>
                </a:cubicBezTo>
                <a:cubicBezTo>
                  <a:pt x="2292081" y="11956463"/>
                  <a:pt x="2289452" y="11951432"/>
                  <a:pt x="2284840" y="11948153"/>
                </a:cubicBezTo>
                <a:cubicBezTo>
                  <a:pt x="2285908" y="11948115"/>
                  <a:pt x="2286822" y="11948725"/>
                  <a:pt x="2287927" y="11948458"/>
                </a:cubicBezTo>
                <a:cubicBezTo>
                  <a:pt x="2293644" y="11948153"/>
                  <a:pt x="2299094" y="11944874"/>
                  <a:pt x="2300999" y="11937632"/>
                </a:cubicBezTo>
                <a:cubicBezTo>
                  <a:pt x="2302943" y="11930161"/>
                  <a:pt x="2299475" y="11924558"/>
                  <a:pt x="2294330" y="11921546"/>
                </a:cubicBezTo>
                <a:lnTo>
                  <a:pt x="2294101" y="11921127"/>
                </a:lnTo>
                <a:cubicBezTo>
                  <a:pt x="2301456" y="11918536"/>
                  <a:pt x="2306563" y="11911559"/>
                  <a:pt x="2301952" y="11902678"/>
                </a:cubicBezTo>
                <a:cubicBezTo>
                  <a:pt x="2293110" y="11885639"/>
                  <a:pt x="2265138" y="11895321"/>
                  <a:pt x="2272722" y="11912323"/>
                </a:cubicBezTo>
                <a:cubicBezTo>
                  <a:pt x="2266053" y="11915638"/>
                  <a:pt x="2261517" y="11925206"/>
                  <a:pt x="2265595" y="11932182"/>
                </a:cubicBezTo>
                <a:lnTo>
                  <a:pt x="2270397" y="11940416"/>
                </a:lnTo>
                <a:cubicBezTo>
                  <a:pt x="2271197" y="11941787"/>
                  <a:pt x="2272607" y="11942397"/>
                  <a:pt x="2273636" y="11943503"/>
                </a:cubicBezTo>
                <a:cubicBezTo>
                  <a:pt x="2272264" y="11943083"/>
                  <a:pt x="2270854" y="11942626"/>
                  <a:pt x="2269482" y="11942207"/>
                </a:cubicBezTo>
                <a:cubicBezTo>
                  <a:pt x="2261784" y="11939766"/>
                  <a:pt x="2252562" y="11947047"/>
                  <a:pt x="2251533" y="11954595"/>
                </a:cubicBezTo>
                <a:cubicBezTo>
                  <a:pt x="2251342" y="11956120"/>
                  <a:pt x="2251533" y="11957416"/>
                  <a:pt x="2251685" y="11958750"/>
                </a:cubicBezTo>
                <a:lnTo>
                  <a:pt x="2244444" y="11956882"/>
                </a:lnTo>
                <a:cubicBezTo>
                  <a:pt x="2236975" y="11954938"/>
                  <a:pt x="2229124" y="11958064"/>
                  <a:pt x="2225961" y="11965231"/>
                </a:cubicBezTo>
                <a:cubicBezTo>
                  <a:pt x="2225961" y="11965231"/>
                  <a:pt x="2225961" y="11965231"/>
                  <a:pt x="2225961" y="11965268"/>
                </a:cubicBezTo>
                <a:cubicBezTo>
                  <a:pt x="2227524" y="11966297"/>
                  <a:pt x="2229124" y="11967327"/>
                  <a:pt x="2230687" y="11968394"/>
                </a:cubicBezTo>
                <a:cubicBezTo>
                  <a:pt x="2243758" y="11977047"/>
                  <a:pt x="2256639" y="11985890"/>
                  <a:pt x="2269863" y="11994315"/>
                </a:cubicBezTo>
                <a:cubicBezTo>
                  <a:pt x="2270321" y="11994620"/>
                  <a:pt x="2270778" y="11994924"/>
                  <a:pt x="2271235" y="11995191"/>
                </a:cubicBezTo>
                <a:cubicBezTo>
                  <a:pt x="2271464" y="11995343"/>
                  <a:pt x="2271693" y="11995495"/>
                  <a:pt x="2271959" y="11995648"/>
                </a:cubicBezTo>
                <a:lnTo>
                  <a:pt x="2272074" y="11995725"/>
                </a:lnTo>
                <a:cubicBezTo>
                  <a:pt x="2272074" y="11995725"/>
                  <a:pt x="2272074" y="11995725"/>
                  <a:pt x="2272074" y="11995725"/>
                </a:cubicBezTo>
                <a:cubicBezTo>
                  <a:pt x="2272074" y="11995725"/>
                  <a:pt x="2272074" y="11995686"/>
                  <a:pt x="2272074" y="11995686"/>
                </a:cubicBezTo>
                <a:cubicBezTo>
                  <a:pt x="2271769" y="11994352"/>
                  <a:pt x="2271617" y="11993018"/>
                  <a:pt x="2270892" y="11991646"/>
                </a:cubicBezTo>
                <a:close/>
                <a:moveTo>
                  <a:pt x="2636708" y="12166990"/>
                </a:moveTo>
                <a:cubicBezTo>
                  <a:pt x="2628705" y="12157993"/>
                  <a:pt x="2617005" y="12161844"/>
                  <a:pt x="2611898" y="12169543"/>
                </a:cubicBezTo>
                <a:lnTo>
                  <a:pt x="2611898" y="12169543"/>
                </a:lnTo>
                <a:cubicBezTo>
                  <a:pt x="2621121" y="12173279"/>
                  <a:pt x="2630343" y="12177129"/>
                  <a:pt x="2639642" y="12180750"/>
                </a:cubicBezTo>
                <a:cubicBezTo>
                  <a:pt x="2639642" y="12180750"/>
                  <a:pt x="2639642" y="12180750"/>
                  <a:pt x="2639642" y="12180750"/>
                </a:cubicBezTo>
                <a:cubicBezTo>
                  <a:pt x="2641090" y="12176404"/>
                  <a:pt x="2640747" y="12171526"/>
                  <a:pt x="2636708" y="12166990"/>
                </a:cubicBezTo>
                <a:close/>
                <a:moveTo>
                  <a:pt x="2705648" y="12064948"/>
                </a:moveTo>
                <a:lnTo>
                  <a:pt x="2696388" y="12062012"/>
                </a:lnTo>
                <a:cubicBezTo>
                  <a:pt x="2688461" y="12059497"/>
                  <a:pt x="2679543" y="12064223"/>
                  <a:pt x="2677066" y="12072152"/>
                </a:cubicBezTo>
                <a:cubicBezTo>
                  <a:pt x="2674551" y="12080156"/>
                  <a:pt x="2679238" y="12088924"/>
                  <a:pt x="2687203" y="12091477"/>
                </a:cubicBezTo>
                <a:lnTo>
                  <a:pt x="2696464" y="12094412"/>
                </a:lnTo>
                <a:cubicBezTo>
                  <a:pt x="2704391" y="12096928"/>
                  <a:pt x="2713308" y="12092202"/>
                  <a:pt x="2715786" y="12084273"/>
                </a:cubicBezTo>
                <a:cubicBezTo>
                  <a:pt x="2718262" y="12076269"/>
                  <a:pt x="2713613" y="12067463"/>
                  <a:pt x="2705648" y="12064948"/>
                </a:cubicBezTo>
                <a:close/>
                <a:moveTo>
                  <a:pt x="2641891" y="11862425"/>
                </a:moveTo>
                <a:cubicBezTo>
                  <a:pt x="2635717" y="11860977"/>
                  <a:pt x="2629886" y="11862387"/>
                  <a:pt x="2624474" y="11865589"/>
                </a:cubicBezTo>
                <a:cubicBezTo>
                  <a:pt x="2617539" y="11869706"/>
                  <a:pt x="2614833" y="11880036"/>
                  <a:pt x="2619482" y="11886860"/>
                </a:cubicBezTo>
                <a:cubicBezTo>
                  <a:pt x="2622721" y="11891586"/>
                  <a:pt x="2627866" y="11894139"/>
                  <a:pt x="2633164" y="11894025"/>
                </a:cubicBezTo>
                <a:cubicBezTo>
                  <a:pt x="2636746" y="11896770"/>
                  <a:pt x="2641281" y="11897990"/>
                  <a:pt x="2646311" y="11896426"/>
                </a:cubicBezTo>
                <a:cubicBezTo>
                  <a:pt x="2653514" y="11894255"/>
                  <a:pt x="2660031" y="11884839"/>
                  <a:pt x="2656601" y="11877177"/>
                </a:cubicBezTo>
                <a:cubicBezTo>
                  <a:pt x="2653628" y="11870506"/>
                  <a:pt x="2649589" y="11864255"/>
                  <a:pt x="2641891" y="11862425"/>
                </a:cubicBezTo>
                <a:close/>
                <a:moveTo>
                  <a:pt x="2575732" y="11943046"/>
                </a:moveTo>
                <a:cubicBezTo>
                  <a:pt x="2573560" y="11951546"/>
                  <a:pt x="2578933" y="11959284"/>
                  <a:pt x="2586898" y="11961799"/>
                </a:cubicBezTo>
                <a:cubicBezTo>
                  <a:pt x="2589985" y="11962753"/>
                  <a:pt x="2593072" y="11963744"/>
                  <a:pt x="2596159" y="11964735"/>
                </a:cubicBezTo>
                <a:cubicBezTo>
                  <a:pt x="2604086" y="11967250"/>
                  <a:pt x="2612927" y="11961342"/>
                  <a:pt x="2614909" y="11953604"/>
                </a:cubicBezTo>
                <a:cubicBezTo>
                  <a:pt x="2617081" y="11945104"/>
                  <a:pt x="2611708" y="11937365"/>
                  <a:pt x="2603743" y="11934849"/>
                </a:cubicBezTo>
                <a:lnTo>
                  <a:pt x="2594482" y="11931914"/>
                </a:lnTo>
                <a:cubicBezTo>
                  <a:pt x="2586555" y="11929399"/>
                  <a:pt x="2577714" y="11935308"/>
                  <a:pt x="2575732" y="11943046"/>
                </a:cubicBezTo>
                <a:close/>
                <a:moveTo>
                  <a:pt x="2545969" y="12041504"/>
                </a:moveTo>
                <a:cubicBezTo>
                  <a:pt x="2553362" y="12037655"/>
                  <a:pt x="2557401" y="12029154"/>
                  <a:pt x="2553895" y="12021149"/>
                </a:cubicBezTo>
                <a:cubicBezTo>
                  <a:pt x="2550732" y="12013907"/>
                  <a:pt x="2540976" y="12009371"/>
                  <a:pt x="2533583" y="12013220"/>
                </a:cubicBezTo>
                <a:lnTo>
                  <a:pt x="2527485" y="12016384"/>
                </a:lnTo>
                <a:cubicBezTo>
                  <a:pt x="2525580" y="12017376"/>
                  <a:pt x="2523903" y="12018710"/>
                  <a:pt x="2522531" y="12020235"/>
                </a:cubicBezTo>
                <a:cubicBezTo>
                  <a:pt x="2521349" y="12016804"/>
                  <a:pt x="2519940" y="12013411"/>
                  <a:pt x="2517767" y="12010438"/>
                </a:cubicBezTo>
                <a:cubicBezTo>
                  <a:pt x="2513080" y="12004034"/>
                  <a:pt x="2502600" y="12002547"/>
                  <a:pt x="2496464" y="12007770"/>
                </a:cubicBezTo>
                <a:cubicBezTo>
                  <a:pt x="2490061" y="12013220"/>
                  <a:pt x="2488766" y="12022179"/>
                  <a:pt x="2493796" y="12029078"/>
                </a:cubicBezTo>
                <a:cubicBezTo>
                  <a:pt x="2494063" y="12029460"/>
                  <a:pt x="2494101" y="12029497"/>
                  <a:pt x="2494215" y="12029688"/>
                </a:cubicBezTo>
                <a:cubicBezTo>
                  <a:pt x="2494254" y="12029840"/>
                  <a:pt x="2494292" y="12029840"/>
                  <a:pt x="2494330" y="12029955"/>
                </a:cubicBezTo>
                <a:cubicBezTo>
                  <a:pt x="2494330" y="12029955"/>
                  <a:pt x="2494330" y="12029955"/>
                  <a:pt x="2494330" y="12029955"/>
                </a:cubicBezTo>
                <a:cubicBezTo>
                  <a:pt x="2494215" y="12030908"/>
                  <a:pt x="2494063" y="12031861"/>
                  <a:pt x="2493796" y="12032775"/>
                </a:cubicBezTo>
                <a:cubicBezTo>
                  <a:pt x="2491967" y="12040742"/>
                  <a:pt x="2499665" y="12048708"/>
                  <a:pt x="2507173" y="12049547"/>
                </a:cubicBezTo>
                <a:cubicBezTo>
                  <a:pt x="2514337" y="12050347"/>
                  <a:pt x="2519520" y="12046307"/>
                  <a:pt x="2522264" y="12040551"/>
                </a:cubicBezTo>
                <a:cubicBezTo>
                  <a:pt x="2526609" y="12045316"/>
                  <a:pt x="2533888" y="12047756"/>
                  <a:pt x="2539871" y="12044630"/>
                </a:cubicBezTo>
                <a:lnTo>
                  <a:pt x="2545969" y="12041504"/>
                </a:lnTo>
                <a:close/>
                <a:moveTo>
                  <a:pt x="2499246" y="11887583"/>
                </a:moveTo>
                <a:cubicBezTo>
                  <a:pt x="2500809" y="11888499"/>
                  <a:pt x="2502562" y="11888688"/>
                  <a:pt x="2504276" y="11889070"/>
                </a:cubicBezTo>
                <a:cubicBezTo>
                  <a:pt x="2505610" y="11895016"/>
                  <a:pt x="2508621" y="11900468"/>
                  <a:pt x="2513690" y="11904737"/>
                </a:cubicBezTo>
                <a:cubicBezTo>
                  <a:pt x="2514490" y="11905385"/>
                  <a:pt x="2515443" y="11905804"/>
                  <a:pt x="2516319" y="11906337"/>
                </a:cubicBezTo>
                <a:cubicBezTo>
                  <a:pt x="2514871" y="11907900"/>
                  <a:pt x="2513461" y="11909463"/>
                  <a:pt x="2512127" y="11911141"/>
                </a:cubicBezTo>
                <a:cubicBezTo>
                  <a:pt x="2510374" y="11913389"/>
                  <a:pt x="2509383" y="11916249"/>
                  <a:pt x="2509002" y="11919184"/>
                </a:cubicBezTo>
                <a:cubicBezTo>
                  <a:pt x="2507478" y="11920555"/>
                  <a:pt x="2506182" y="11922118"/>
                  <a:pt x="2505610" y="11923910"/>
                </a:cubicBezTo>
                <a:cubicBezTo>
                  <a:pt x="2503667" y="11929971"/>
                  <a:pt x="2502257" y="11935460"/>
                  <a:pt x="2503781" y="11941787"/>
                </a:cubicBezTo>
                <a:cubicBezTo>
                  <a:pt x="2504467" y="11944608"/>
                  <a:pt x="2505229" y="11946552"/>
                  <a:pt x="2506868" y="11949144"/>
                </a:cubicBezTo>
                <a:cubicBezTo>
                  <a:pt x="2508888" y="11952346"/>
                  <a:pt x="2507668" y="11954290"/>
                  <a:pt x="2508011" y="11948420"/>
                </a:cubicBezTo>
                <a:cubicBezTo>
                  <a:pt x="2507516" y="11956729"/>
                  <a:pt x="2511822" y="11964735"/>
                  <a:pt x="2520664" y="11966183"/>
                </a:cubicBezTo>
                <a:cubicBezTo>
                  <a:pt x="2524894" y="11966907"/>
                  <a:pt x="2529810" y="11965383"/>
                  <a:pt x="2533392" y="11962485"/>
                </a:cubicBezTo>
                <a:cubicBezTo>
                  <a:pt x="2535260" y="11962942"/>
                  <a:pt x="2537165" y="11963058"/>
                  <a:pt x="2539299" y="11963058"/>
                </a:cubicBezTo>
                <a:cubicBezTo>
                  <a:pt x="2540023" y="11963133"/>
                  <a:pt x="2540747" y="11963248"/>
                  <a:pt x="2541433" y="11963362"/>
                </a:cubicBezTo>
                <a:cubicBezTo>
                  <a:pt x="2544177" y="11964163"/>
                  <a:pt x="2547036" y="11964697"/>
                  <a:pt x="2549818" y="11965497"/>
                </a:cubicBezTo>
                <a:cubicBezTo>
                  <a:pt x="2560031" y="11968509"/>
                  <a:pt x="2567081" y="11959169"/>
                  <a:pt x="2567272" y="11950098"/>
                </a:cubicBezTo>
                <a:cubicBezTo>
                  <a:pt x="2567729" y="11946095"/>
                  <a:pt x="2566510" y="11941978"/>
                  <a:pt x="2563118" y="11938700"/>
                </a:cubicBezTo>
                <a:cubicBezTo>
                  <a:pt x="2562889" y="11938357"/>
                  <a:pt x="2562660" y="11938052"/>
                  <a:pt x="2562432" y="11937709"/>
                </a:cubicBezTo>
                <a:cubicBezTo>
                  <a:pt x="2575313" y="11937290"/>
                  <a:pt x="2585450" y="11920059"/>
                  <a:pt x="2572379" y="11910759"/>
                </a:cubicBezTo>
                <a:cubicBezTo>
                  <a:pt x="2563727" y="11904622"/>
                  <a:pt x="2554924" y="11896122"/>
                  <a:pt x="2543987" y="11894483"/>
                </a:cubicBezTo>
                <a:cubicBezTo>
                  <a:pt x="2542538" y="11894255"/>
                  <a:pt x="2541129" y="11894216"/>
                  <a:pt x="2539757" y="11894255"/>
                </a:cubicBezTo>
                <a:lnTo>
                  <a:pt x="2539604" y="11894216"/>
                </a:lnTo>
                <a:cubicBezTo>
                  <a:pt x="2539833" y="11890252"/>
                  <a:pt x="2538651" y="11886326"/>
                  <a:pt x="2535450" y="11883657"/>
                </a:cubicBezTo>
                <a:cubicBezTo>
                  <a:pt x="2534726" y="11883048"/>
                  <a:pt x="2534116" y="11882400"/>
                  <a:pt x="2533468" y="11881752"/>
                </a:cubicBezTo>
                <a:cubicBezTo>
                  <a:pt x="2533468" y="11881675"/>
                  <a:pt x="2533468" y="11881675"/>
                  <a:pt x="2533468" y="11881599"/>
                </a:cubicBezTo>
                <a:cubicBezTo>
                  <a:pt x="2533468" y="11881523"/>
                  <a:pt x="2533468" y="11881408"/>
                  <a:pt x="2533468" y="11881332"/>
                </a:cubicBezTo>
                <a:cubicBezTo>
                  <a:pt x="2533506" y="11881218"/>
                  <a:pt x="2533621" y="11880798"/>
                  <a:pt x="2533811" y="11879997"/>
                </a:cubicBezTo>
                <a:cubicBezTo>
                  <a:pt x="2535869" y="11872070"/>
                  <a:pt x="2531334" y="11863530"/>
                  <a:pt x="2523331" y="11861282"/>
                </a:cubicBezTo>
                <a:cubicBezTo>
                  <a:pt x="2520511" y="11860481"/>
                  <a:pt x="2517653" y="11860863"/>
                  <a:pt x="2514909" y="11861701"/>
                </a:cubicBezTo>
                <a:cubicBezTo>
                  <a:pt x="2510641" y="11857775"/>
                  <a:pt x="2505839" y="11854687"/>
                  <a:pt x="2499589" y="11854878"/>
                </a:cubicBezTo>
                <a:cubicBezTo>
                  <a:pt x="2491700" y="11855107"/>
                  <a:pt x="2485565" y="11859109"/>
                  <a:pt x="2480000" y="11864369"/>
                </a:cubicBezTo>
                <a:cubicBezTo>
                  <a:pt x="2473941" y="11870049"/>
                  <a:pt x="2475122" y="11880836"/>
                  <a:pt x="2480953" y="11886173"/>
                </a:cubicBezTo>
                <a:cubicBezTo>
                  <a:pt x="2486403" y="11891052"/>
                  <a:pt x="2493491" y="11890900"/>
                  <a:pt x="2499246" y="11887583"/>
                </a:cubicBezTo>
                <a:close/>
                <a:moveTo>
                  <a:pt x="2441929" y="11938700"/>
                </a:moveTo>
                <a:cubicBezTo>
                  <a:pt x="2433202" y="11937632"/>
                  <a:pt x="2426571" y="11942855"/>
                  <a:pt x="2424436" y="11951126"/>
                </a:cubicBezTo>
                <a:lnTo>
                  <a:pt x="2422722" y="11957645"/>
                </a:lnTo>
                <a:cubicBezTo>
                  <a:pt x="2422150" y="11959817"/>
                  <a:pt x="2422417" y="11961990"/>
                  <a:pt x="2423065" y="11964124"/>
                </a:cubicBezTo>
                <a:cubicBezTo>
                  <a:pt x="2419215" y="11968241"/>
                  <a:pt x="2417539" y="11974226"/>
                  <a:pt x="2420931" y="11980744"/>
                </a:cubicBezTo>
                <a:cubicBezTo>
                  <a:pt x="2429619" y="11997478"/>
                  <a:pt x="2454429" y="11985700"/>
                  <a:pt x="2449208" y="11969423"/>
                </a:cubicBezTo>
                <a:cubicBezTo>
                  <a:pt x="2450694" y="11967518"/>
                  <a:pt x="2451952" y="11965345"/>
                  <a:pt x="2452638" y="11962753"/>
                </a:cubicBezTo>
                <a:lnTo>
                  <a:pt x="2454353" y="11956234"/>
                </a:lnTo>
                <a:cubicBezTo>
                  <a:pt x="2456334" y="11948496"/>
                  <a:pt x="2449551" y="11939652"/>
                  <a:pt x="2441929" y="11938700"/>
                </a:cubicBezTo>
                <a:close/>
                <a:moveTo>
                  <a:pt x="2162966" y="11920861"/>
                </a:moveTo>
                <a:cubicBezTo>
                  <a:pt x="2162394" y="11920784"/>
                  <a:pt x="2161899" y="11920937"/>
                  <a:pt x="2161365" y="11920937"/>
                </a:cubicBezTo>
                <a:cubicBezTo>
                  <a:pt x="2161365" y="11920937"/>
                  <a:pt x="2161327" y="11920937"/>
                  <a:pt x="2161327" y="11920937"/>
                </a:cubicBezTo>
                <a:cubicBezTo>
                  <a:pt x="2165748" y="11924101"/>
                  <a:pt x="2170054" y="11927493"/>
                  <a:pt x="2174513" y="11930619"/>
                </a:cubicBezTo>
                <a:cubicBezTo>
                  <a:pt x="2174513" y="11930580"/>
                  <a:pt x="2174475" y="11930580"/>
                  <a:pt x="2174475" y="11930543"/>
                </a:cubicBezTo>
                <a:cubicBezTo>
                  <a:pt x="2172417" y="11925663"/>
                  <a:pt x="2168034" y="11921509"/>
                  <a:pt x="2162966" y="11920861"/>
                </a:cubicBezTo>
                <a:close/>
                <a:moveTo>
                  <a:pt x="2373141" y="11918916"/>
                </a:moveTo>
                <a:lnTo>
                  <a:pt x="2372303" y="11919374"/>
                </a:lnTo>
                <a:cubicBezTo>
                  <a:pt x="2370740" y="11915142"/>
                  <a:pt x="2367691" y="11911521"/>
                  <a:pt x="2363232" y="11910378"/>
                </a:cubicBezTo>
                <a:lnTo>
                  <a:pt x="2350199" y="11906985"/>
                </a:lnTo>
                <a:cubicBezTo>
                  <a:pt x="2342272" y="11904928"/>
                  <a:pt x="2333735" y="11908395"/>
                  <a:pt x="2330992" y="11916553"/>
                </a:cubicBezTo>
                <a:cubicBezTo>
                  <a:pt x="2328514" y="11923910"/>
                  <a:pt x="2332592" y="11933669"/>
                  <a:pt x="2340557" y="11935765"/>
                </a:cubicBezTo>
                <a:lnTo>
                  <a:pt x="2353590" y="11939157"/>
                </a:lnTo>
                <a:cubicBezTo>
                  <a:pt x="2356220" y="11939843"/>
                  <a:pt x="2358812" y="11939691"/>
                  <a:pt x="2361365" y="11939195"/>
                </a:cubicBezTo>
                <a:cubicBezTo>
                  <a:pt x="2361822" y="11940796"/>
                  <a:pt x="2362318" y="11942359"/>
                  <a:pt x="2363194" y="11943579"/>
                </a:cubicBezTo>
                <a:cubicBezTo>
                  <a:pt x="2368415" y="11951164"/>
                  <a:pt x="2377219" y="11951355"/>
                  <a:pt x="2384650" y="11947505"/>
                </a:cubicBezTo>
                <a:lnTo>
                  <a:pt x="2390748" y="11944342"/>
                </a:lnTo>
                <a:cubicBezTo>
                  <a:pt x="2398141" y="11940491"/>
                  <a:pt x="2398979" y="11929132"/>
                  <a:pt x="2394673" y="11922880"/>
                </a:cubicBezTo>
                <a:cubicBezTo>
                  <a:pt x="2389376" y="11915257"/>
                  <a:pt x="2380572" y="11915067"/>
                  <a:pt x="2373141" y="11918916"/>
                </a:cubicBezTo>
                <a:close/>
                <a:moveTo>
                  <a:pt x="2425504" y="11863036"/>
                </a:moveTo>
                <a:cubicBezTo>
                  <a:pt x="2421578" y="11855830"/>
                  <a:pt x="2412546" y="11851943"/>
                  <a:pt x="2404886" y="11855907"/>
                </a:cubicBezTo>
                <a:lnTo>
                  <a:pt x="2386632" y="11865398"/>
                </a:lnTo>
                <a:cubicBezTo>
                  <a:pt x="2379467" y="11869134"/>
                  <a:pt x="2375466" y="11878588"/>
                  <a:pt x="2379505" y="11886058"/>
                </a:cubicBezTo>
                <a:cubicBezTo>
                  <a:pt x="2383431" y="11893263"/>
                  <a:pt x="2392463" y="11897151"/>
                  <a:pt x="2400161" y="11893187"/>
                </a:cubicBezTo>
                <a:lnTo>
                  <a:pt x="2418415" y="11883695"/>
                </a:lnTo>
                <a:cubicBezTo>
                  <a:pt x="2425580" y="11879960"/>
                  <a:pt x="2429581" y="11870506"/>
                  <a:pt x="2425504" y="11863036"/>
                </a:cubicBezTo>
                <a:close/>
                <a:moveTo>
                  <a:pt x="3103819" y="12212388"/>
                </a:moveTo>
                <a:cubicBezTo>
                  <a:pt x="3105877" y="12207738"/>
                  <a:pt x="3105801" y="12202440"/>
                  <a:pt x="3102447" y="12197713"/>
                </a:cubicBezTo>
                <a:cubicBezTo>
                  <a:pt x="3098026" y="12191462"/>
                  <a:pt x="3087203" y="12188489"/>
                  <a:pt x="3080915" y="12194054"/>
                </a:cubicBezTo>
                <a:lnTo>
                  <a:pt x="3075770" y="12198628"/>
                </a:lnTo>
                <a:cubicBezTo>
                  <a:pt x="3069558" y="12204154"/>
                  <a:pt x="3066928" y="12212808"/>
                  <a:pt x="3072111" y="12220126"/>
                </a:cubicBezTo>
                <a:cubicBezTo>
                  <a:pt x="3072302" y="12220394"/>
                  <a:pt x="3072531" y="12220583"/>
                  <a:pt x="3072759" y="12220851"/>
                </a:cubicBezTo>
                <a:cubicBezTo>
                  <a:pt x="3068300" y="12226492"/>
                  <a:pt x="3066852" y="12234916"/>
                  <a:pt x="3072988" y="12241815"/>
                </a:cubicBezTo>
                <a:cubicBezTo>
                  <a:pt x="3077637" y="12247076"/>
                  <a:pt x="3083316" y="12247571"/>
                  <a:pt x="3088079" y="12245475"/>
                </a:cubicBezTo>
                <a:cubicBezTo>
                  <a:pt x="3093033" y="12247305"/>
                  <a:pt x="3098750" y="12246923"/>
                  <a:pt x="3103018" y="12243111"/>
                </a:cubicBezTo>
                <a:lnTo>
                  <a:pt x="3108163" y="12238576"/>
                </a:lnTo>
                <a:cubicBezTo>
                  <a:pt x="3114184" y="12233201"/>
                  <a:pt x="3116052" y="12223252"/>
                  <a:pt x="3110335" y="12216848"/>
                </a:cubicBezTo>
                <a:cubicBezTo>
                  <a:pt x="3108582" y="12214827"/>
                  <a:pt x="3106296" y="12213379"/>
                  <a:pt x="3103819" y="12212388"/>
                </a:cubicBezTo>
                <a:close/>
                <a:moveTo>
                  <a:pt x="2911098" y="12126622"/>
                </a:moveTo>
                <a:cubicBezTo>
                  <a:pt x="2905724" y="12120600"/>
                  <a:pt x="2895130" y="12119838"/>
                  <a:pt x="2889299" y="12125669"/>
                </a:cubicBezTo>
                <a:cubicBezTo>
                  <a:pt x="2883316" y="12131654"/>
                  <a:pt x="2882592" y="12140993"/>
                  <a:pt x="2888346" y="12147473"/>
                </a:cubicBezTo>
                <a:lnTo>
                  <a:pt x="2892881" y="12152619"/>
                </a:lnTo>
                <a:cubicBezTo>
                  <a:pt x="2898255" y="12158641"/>
                  <a:pt x="2908849" y="12159404"/>
                  <a:pt x="2914680" y="12153572"/>
                </a:cubicBezTo>
                <a:cubicBezTo>
                  <a:pt x="2920663" y="12147588"/>
                  <a:pt x="2921387" y="12138248"/>
                  <a:pt x="2915633" y="12131768"/>
                </a:cubicBezTo>
                <a:lnTo>
                  <a:pt x="2911098" y="12126622"/>
                </a:lnTo>
                <a:close/>
                <a:moveTo>
                  <a:pt x="2991281" y="12175643"/>
                </a:moveTo>
                <a:cubicBezTo>
                  <a:pt x="2985907" y="12169620"/>
                  <a:pt x="2975846" y="12167904"/>
                  <a:pt x="2969558" y="12173622"/>
                </a:cubicBezTo>
                <a:cubicBezTo>
                  <a:pt x="2963537" y="12179111"/>
                  <a:pt x="2961822" y="12188869"/>
                  <a:pt x="2967538" y="12195350"/>
                </a:cubicBezTo>
                <a:lnTo>
                  <a:pt x="2972073" y="12200457"/>
                </a:lnTo>
                <a:cubicBezTo>
                  <a:pt x="2977409" y="12206480"/>
                  <a:pt x="2987470" y="12208234"/>
                  <a:pt x="2993796" y="12202478"/>
                </a:cubicBezTo>
                <a:cubicBezTo>
                  <a:pt x="2999817" y="12196989"/>
                  <a:pt x="3001532" y="12187230"/>
                  <a:pt x="2995816" y="12180750"/>
                </a:cubicBezTo>
                <a:lnTo>
                  <a:pt x="2991281" y="12175643"/>
                </a:lnTo>
                <a:close/>
                <a:moveTo>
                  <a:pt x="2837546" y="12180826"/>
                </a:moveTo>
                <a:lnTo>
                  <a:pt x="2832401" y="12185363"/>
                </a:lnTo>
                <a:cubicBezTo>
                  <a:pt x="2826189" y="12190928"/>
                  <a:pt x="2825732" y="12201029"/>
                  <a:pt x="2831296" y="12207166"/>
                </a:cubicBezTo>
                <a:cubicBezTo>
                  <a:pt x="2836936" y="12213418"/>
                  <a:pt x="2846845" y="12213799"/>
                  <a:pt x="2853095" y="12208271"/>
                </a:cubicBezTo>
                <a:lnTo>
                  <a:pt x="2858240" y="12203697"/>
                </a:lnTo>
                <a:cubicBezTo>
                  <a:pt x="2864490" y="12198170"/>
                  <a:pt x="2864909" y="12188030"/>
                  <a:pt x="2859345" y="12181894"/>
                </a:cubicBezTo>
                <a:cubicBezTo>
                  <a:pt x="2853704" y="12175681"/>
                  <a:pt x="2843796" y="12175261"/>
                  <a:pt x="2837546" y="12180826"/>
                </a:cubicBezTo>
                <a:close/>
                <a:moveTo>
                  <a:pt x="3163460" y="12318129"/>
                </a:moveTo>
                <a:cubicBezTo>
                  <a:pt x="3155953" y="12309666"/>
                  <a:pt x="3144329" y="12311839"/>
                  <a:pt x="3138308" y="12318052"/>
                </a:cubicBezTo>
                <a:cubicBezTo>
                  <a:pt x="3139147" y="12314469"/>
                  <a:pt x="3138346" y="12310504"/>
                  <a:pt x="3134993" y="12306731"/>
                </a:cubicBezTo>
                <a:cubicBezTo>
                  <a:pt x="3125312" y="12295829"/>
                  <a:pt x="3108811" y="12302614"/>
                  <a:pt x="3106296" y="12312905"/>
                </a:cubicBezTo>
                <a:cubicBezTo>
                  <a:pt x="3107325" y="12313096"/>
                  <a:pt x="3108354" y="12313287"/>
                  <a:pt x="3109383" y="12313478"/>
                </a:cubicBezTo>
                <a:cubicBezTo>
                  <a:pt x="3122531" y="12315994"/>
                  <a:pt x="3135678" y="12318509"/>
                  <a:pt x="3148826" y="12320987"/>
                </a:cubicBezTo>
                <a:cubicBezTo>
                  <a:pt x="3154657" y="12322093"/>
                  <a:pt x="3160450" y="12323312"/>
                  <a:pt x="3166281" y="12324303"/>
                </a:cubicBezTo>
                <a:cubicBezTo>
                  <a:pt x="3166319" y="12324303"/>
                  <a:pt x="3166395" y="12324303"/>
                  <a:pt x="3166433" y="12324342"/>
                </a:cubicBezTo>
                <a:cubicBezTo>
                  <a:pt x="3166433" y="12324342"/>
                  <a:pt x="3166433" y="12324342"/>
                  <a:pt x="3166433" y="12324342"/>
                </a:cubicBezTo>
                <a:cubicBezTo>
                  <a:pt x="3166433" y="12324303"/>
                  <a:pt x="3166395" y="12324265"/>
                  <a:pt x="3166395" y="12324228"/>
                </a:cubicBezTo>
                <a:cubicBezTo>
                  <a:pt x="3165937" y="12322169"/>
                  <a:pt x="3165252" y="12320148"/>
                  <a:pt x="3163460" y="12318129"/>
                </a:cubicBezTo>
                <a:close/>
                <a:moveTo>
                  <a:pt x="2937279" y="12202401"/>
                </a:moveTo>
                <a:lnTo>
                  <a:pt x="2932134" y="12206975"/>
                </a:lnTo>
                <a:cubicBezTo>
                  <a:pt x="2926075" y="12212350"/>
                  <a:pt x="2927104" y="12223786"/>
                  <a:pt x="2933049" y="12228779"/>
                </a:cubicBezTo>
                <a:cubicBezTo>
                  <a:pt x="2939985" y="12234611"/>
                  <a:pt x="2948369" y="12233620"/>
                  <a:pt x="2954848" y="12227864"/>
                </a:cubicBezTo>
                <a:lnTo>
                  <a:pt x="2959993" y="12223329"/>
                </a:lnTo>
                <a:cubicBezTo>
                  <a:pt x="2966052" y="12217953"/>
                  <a:pt x="2965023" y="12206518"/>
                  <a:pt x="2959078" y="12201524"/>
                </a:cubicBezTo>
                <a:cubicBezTo>
                  <a:pt x="2952142" y="12195654"/>
                  <a:pt x="2943796" y="12196645"/>
                  <a:pt x="2937279" y="12202401"/>
                </a:cubicBezTo>
                <a:close/>
                <a:moveTo>
                  <a:pt x="3024589" y="12083854"/>
                </a:moveTo>
                <a:cubicBezTo>
                  <a:pt x="3037775" y="12098681"/>
                  <a:pt x="3057820" y="12075201"/>
                  <a:pt x="3044825" y="12060563"/>
                </a:cubicBezTo>
                <a:cubicBezTo>
                  <a:pt x="3031677" y="12045736"/>
                  <a:pt x="3011593" y="12069217"/>
                  <a:pt x="3024589" y="12083854"/>
                </a:cubicBezTo>
                <a:close/>
                <a:moveTo>
                  <a:pt x="3121197" y="12149036"/>
                </a:moveTo>
                <a:cubicBezTo>
                  <a:pt x="3121006" y="12149188"/>
                  <a:pt x="3120892" y="12149264"/>
                  <a:pt x="3120739" y="12149416"/>
                </a:cubicBezTo>
                <a:cubicBezTo>
                  <a:pt x="3120663" y="12149455"/>
                  <a:pt x="3120625" y="12149455"/>
                  <a:pt x="3120549" y="12149493"/>
                </a:cubicBezTo>
                <a:cubicBezTo>
                  <a:pt x="3120434" y="12149493"/>
                  <a:pt x="3120473" y="12149493"/>
                  <a:pt x="3120358" y="12149493"/>
                </a:cubicBezTo>
                <a:cubicBezTo>
                  <a:pt x="3119329" y="12149455"/>
                  <a:pt x="3118338" y="12149302"/>
                  <a:pt x="3117348" y="12149112"/>
                </a:cubicBezTo>
                <a:cubicBezTo>
                  <a:pt x="3109116" y="12147777"/>
                  <a:pt x="3101570" y="12156202"/>
                  <a:pt x="3101227" y="12163864"/>
                </a:cubicBezTo>
                <a:cubicBezTo>
                  <a:pt x="3100846" y="12172974"/>
                  <a:pt x="3107706" y="12178616"/>
                  <a:pt x="3115938" y="12179950"/>
                </a:cubicBezTo>
                <a:cubicBezTo>
                  <a:pt x="3125389" y="12181512"/>
                  <a:pt x="3134497" y="12178120"/>
                  <a:pt x="3141700" y="12172060"/>
                </a:cubicBezTo>
                <a:cubicBezTo>
                  <a:pt x="3147912" y="12166875"/>
                  <a:pt x="3148636" y="12156088"/>
                  <a:pt x="3142957" y="12150255"/>
                </a:cubicBezTo>
                <a:cubicBezTo>
                  <a:pt x="3137012" y="12144119"/>
                  <a:pt x="3127828" y="12143471"/>
                  <a:pt x="3121197" y="12149036"/>
                </a:cubicBezTo>
                <a:close/>
                <a:moveTo>
                  <a:pt x="2688385" y="12103066"/>
                </a:moveTo>
                <a:cubicBezTo>
                  <a:pt x="2682820" y="12096814"/>
                  <a:pt x="2672035" y="12097767"/>
                  <a:pt x="2666548" y="12103446"/>
                </a:cubicBezTo>
                <a:cubicBezTo>
                  <a:pt x="2660374" y="12109813"/>
                  <a:pt x="2661403" y="12119036"/>
                  <a:pt x="2666929" y="12125288"/>
                </a:cubicBezTo>
                <a:lnTo>
                  <a:pt x="2671464" y="12130434"/>
                </a:lnTo>
                <a:cubicBezTo>
                  <a:pt x="2676990" y="12136647"/>
                  <a:pt x="2687813" y="12135694"/>
                  <a:pt x="2693301" y="12130053"/>
                </a:cubicBezTo>
                <a:cubicBezTo>
                  <a:pt x="2699474" y="12123687"/>
                  <a:pt x="2698446" y="12114462"/>
                  <a:pt x="2692919" y="12108211"/>
                </a:cubicBezTo>
                <a:lnTo>
                  <a:pt x="2688385" y="12103066"/>
                </a:lnTo>
                <a:close/>
                <a:moveTo>
                  <a:pt x="2887012" y="12058201"/>
                </a:moveTo>
                <a:cubicBezTo>
                  <a:pt x="2873903" y="12043411"/>
                  <a:pt x="2849246" y="12062012"/>
                  <a:pt x="2862432" y="12076878"/>
                </a:cubicBezTo>
                <a:cubicBezTo>
                  <a:pt x="2875541" y="12091668"/>
                  <a:pt x="2900198" y="12073105"/>
                  <a:pt x="2887012" y="12058201"/>
                </a:cubicBezTo>
                <a:close/>
                <a:moveTo>
                  <a:pt x="3022569" y="12185058"/>
                </a:moveTo>
                <a:cubicBezTo>
                  <a:pt x="3035755" y="12199924"/>
                  <a:pt x="3057630" y="12178120"/>
                  <a:pt x="3044444" y="12163292"/>
                </a:cubicBezTo>
                <a:cubicBezTo>
                  <a:pt x="3031296" y="12148427"/>
                  <a:pt x="3009421" y="12170191"/>
                  <a:pt x="3022569" y="12185058"/>
                </a:cubicBezTo>
                <a:close/>
                <a:moveTo>
                  <a:pt x="2786327" y="12166723"/>
                </a:moveTo>
                <a:cubicBezTo>
                  <a:pt x="2799513" y="12181589"/>
                  <a:pt x="2820016" y="12158452"/>
                  <a:pt x="2806944" y="12143776"/>
                </a:cubicBezTo>
                <a:cubicBezTo>
                  <a:pt x="2793796" y="12128909"/>
                  <a:pt x="2773293" y="12152009"/>
                  <a:pt x="2786327" y="12166723"/>
                </a:cubicBezTo>
                <a:close/>
                <a:moveTo>
                  <a:pt x="2858926" y="11978648"/>
                </a:moveTo>
                <a:cubicBezTo>
                  <a:pt x="2865328" y="11982078"/>
                  <a:pt x="2872188" y="11980248"/>
                  <a:pt x="2876951" y="11975598"/>
                </a:cubicBezTo>
                <a:cubicBezTo>
                  <a:pt x="2882287" y="11977161"/>
                  <a:pt x="2888041" y="11976208"/>
                  <a:pt x="2892310" y="11971634"/>
                </a:cubicBezTo>
                <a:cubicBezTo>
                  <a:pt x="2897607" y="11965993"/>
                  <a:pt x="2898255" y="11954938"/>
                  <a:pt x="2891624" y="11949830"/>
                </a:cubicBezTo>
                <a:cubicBezTo>
                  <a:pt x="2885183" y="11944837"/>
                  <a:pt x="2877637" y="11941407"/>
                  <a:pt x="2869330" y="11943769"/>
                </a:cubicBezTo>
                <a:cubicBezTo>
                  <a:pt x="2861746" y="11945904"/>
                  <a:pt x="2856753" y="11951317"/>
                  <a:pt x="2852675" y="11957720"/>
                </a:cubicBezTo>
                <a:cubicBezTo>
                  <a:pt x="2848179" y="11964735"/>
                  <a:pt x="2851951" y="11974874"/>
                  <a:pt x="2858926" y="11978648"/>
                </a:cubicBezTo>
                <a:close/>
                <a:moveTo>
                  <a:pt x="2744901" y="12212960"/>
                </a:moveTo>
                <a:cubicBezTo>
                  <a:pt x="2758049" y="12227826"/>
                  <a:pt x="2778209" y="12204345"/>
                  <a:pt x="2765176" y="12189708"/>
                </a:cubicBezTo>
                <a:cubicBezTo>
                  <a:pt x="2752028" y="12174881"/>
                  <a:pt x="2731906" y="12198323"/>
                  <a:pt x="2744901" y="12212960"/>
                </a:cubicBezTo>
                <a:close/>
                <a:moveTo>
                  <a:pt x="3204619" y="12154296"/>
                </a:moveTo>
                <a:lnTo>
                  <a:pt x="3194939" y="12153724"/>
                </a:lnTo>
                <a:cubicBezTo>
                  <a:pt x="3186631" y="12153229"/>
                  <a:pt x="3179162" y="12160014"/>
                  <a:pt x="3178666" y="12168286"/>
                </a:cubicBezTo>
                <a:cubicBezTo>
                  <a:pt x="3178209" y="12176672"/>
                  <a:pt x="3184878" y="12184029"/>
                  <a:pt x="3193224" y="12184524"/>
                </a:cubicBezTo>
                <a:lnTo>
                  <a:pt x="3202904" y="12185095"/>
                </a:lnTo>
                <a:cubicBezTo>
                  <a:pt x="3211212" y="12185591"/>
                  <a:pt x="3218720" y="12178807"/>
                  <a:pt x="3219177" y="12170535"/>
                </a:cubicBezTo>
                <a:cubicBezTo>
                  <a:pt x="3219634" y="12162149"/>
                  <a:pt x="3212965" y="12154792"/>
                  <a:pt x="3204619" y="12154296"/>
                </a:cubicBezTo>
                <a:close/>
                <a:moveTo>
                  <a:pt x="3026951" y="11926997"/>
                </a:moveTo>
                <a:cubicBezTo>
                  <a:pt x="3022416" y="11921241"/>
                  <a:pt x="3016967" y="11916172"/>
                  <a:pt x="3009078" y="11916286"/>
                </a:cubicBezTo>
                <a:cubicBezTo>
                  <a:pt x="3002752" y="11916363"/>
                  <a:pt x="2997416" y="11919184"/>
                  <a:pt x="2992995" y="11923644"/>
                </a:cubicBezTo>
                <a:cubicBezTo>
                  <a:pt x="2987279" y="11929323"/>
                  <a:pt x="2987165" y="11939996"/>
                  <a:pt x="2993339" y="11945447"/>
                </a:cubicBezTo>
                <a:cubicBezTo>
                  <a:pt x="2997645" y="11949259"/>
                  <a:pt x="3003247" y="11950478"/>
                  <a:pt x="3008392" y="11949030"/>
                </a:cubicBezTo>
                <a:cubicBezTo>
                  <a:pt x="3012546" y="11950783"/>
                  <a:pt x="3017195" y="11950859"/>
                  <a:pt x="3021730" y="11948153"/>
                </a:cubicBezTo>
                <a:cubicBezTo>
                  <a:pt x="3028133" y="11944303"/>
                  <a:pt x="3032134" y="11933553"/>
                  <a:pt x="3026951" y="11926997"/>
                </a:cubicBezTo>
                <a:close/>
                <a:moveTo>
                  <a:pt x="2761479" y="12142671"/>
                </a:moveTo>
                <a:cubicBezTo>
                  <a:pt x="2758240" y="12142480"/>
                  <a:pt x="2755038" y="12142289"/>
                  <a:pt x="2751799" y="12142098"/>
                </a:cubicBezTo>
                <a:cubicBezTo>
                  <a:pt x="2743720" y="12141603"/>
                  <a:pt x="2736593" y="12150942"/>
                  <a:pt x="2737432" y="12158527"/>
                </a:cubicBezTo>
                <a:cubicBezTo>
                  <a:pt x="2738461" y="12167714"/>
                  <a:pt x="2745206" y="12172403"/>
                  <a:pt x="2753857" y="12172898"/>
                </a:cubicBezTo>
                <a:lnTo>
                  <a:pt x="2763537" y="12173470"/>
                </a:lnTo>
                <a:cubicBezTo>
                  <a:pt x="2771616" y="12173965"/>
                  <a:pt x="2778743" y="12164626"/>
                  <a:pt x="2777904" y="12157041"/>
                </a:cubicBezTo>
                <a:cubicBezTo>
                  <a:pt x="2776837" y="12147854"/>
                  <a:pt x="2770130" y="12143166"/>
                  <a:pt x="2761479" y="12142671"/>
                </a:cubicBezTo>
                <a:close/>
                <a:moveTo>
                  <a:pt x="2989794" y="11995800"/>
                </a:moveTo>
                <a:lnTo>
                  <a:pt x="2980114" y="11995229"/>
                </a:lnTo>
                <a:cubicBezTo>
                  <a:pt x="2971806" y="11994734"/>
                  <a:pt x="2964680" y="12002662"/>
                  <a:pt x="2964642" y="12010629"/>
                </a:cubicBezTo>
                <a:cubicBezTo>
                  <a:pt x="2964642" y="12019358"/>
                  <a:pt x="2971692" y="12025609"/>
                  <a:pt x="2980038" y="12026105"/>
                </a:cubicBezTo>
                <a:cubicBezTo>
                  <a:pt x="2983239" y="12026296"/>
                  <a:pt x="2986479" y="12026486"/>
                  <a:pt x="2989718" y="12026677"/>
                </a:cubicBezTo>
                <a:cubicBezTo>
                  <a:pt x="2998026" y="12027173"/>
                  <a:pt x="3005152" y="12019244"/>
                  <a:pt x="3005191" y="12011276"/>
                </a:cubicBezTo>
                <a:cubicBezTo>
                  <a:pt x="3005229" y="12002510"/>
                  <a:pt x="2998140" y="11996296"/>
                  <a:pt x="2989794" y="11995800"/>
                </a:cubicBezTo>
                <a:close/>
                <a:moveTo>
                  <a:pt x="2940938" y="12089038"/>
                </a:moveTo>
                <a:lnTo>
                  <a:pt x="2935793" y="12093612"/>
                </a:lnTo>
                <a:cubicBezTo>
                  <a:pt x="2929581" y="12099140"/>
                  <a:pt x="2927752" y="12108402"/>
                  <a:pt x="2933087" y="12115263"/>
                </a:cubicBezTo>
                <a:cubicBezTo>
                  <a:pt x="2937927" y="12121514"/>
                  <a:pt x="2948483" y="12123535"/>
                  <a:pt x="2954733" y="12117970"/>
                </a:cubicBezTo>
                <a:lnTo>
                  <a:pt x="2959878" y="12113396"/>
                </a:lnTo>
                <a:cubicBezTo>
                  <a:pt x="2966128" y="12107868"/>
                  <a:pt x="2967919" y="12098644"/>
                  <a:pt x="2962584" y="12091745"/>
                </a:cubicBezTo>
                <a:cubicBezTo>
                  <a:pt x="2957744" y="12085455"/>
                  <a:pt x="2947226" y="12083473"/>
                  <a:pt x="2940938" y="12089038"/>
                </a:cubicBezTo>
                <a:close/>
                <a:moveTo>
                  <a:pt x="2895168" y="11995229"/>
                </a:moveTo>
                <a:cubicBezTo>
                  <a:pt x="2894024" y="11997821"/>
                  <a:pt x="2893758" y="12000833"/>
                  <a:pt x="2894101" y="12003806"/>
                </a:cubicBezTo>
                <a:cubicBezTo>
                  <a:pt x="2892957" y="12005521"/>
                  <a:pt x="2892081" y="12007350"/>
                  <a:pt x="2891967" y="12009219"/>
                </a:cubicBezTo>
                <a:cubicBezTo>
                  <a:pt x="2891586" y="12015584"/>
                  <a:pt x="2891548" y="12021226"/>
                  <a:pt x="2894596" y="12027019"/>
                </a:cubicBezTo>
                <a:cubicBezTo>
                  <a:pt x="2895968" y="12029574"/>
                  <a:pt x="2897188" y="12031288"/>
                  <a:pt x="2899398" y="12033386"/>
                </a:cubicBezTo>
                <a:cubicBezTo>
                  <a:pt x="2902142" y="12036016"/>
                  <a:pt x="2901418" y="12038188"/>
                  <a:pt x="2900351" y="12032395"/>
                </a:cubicBezTo>
                <a:cubicBezTo>
                  <a:pt x="2901913" y="12040551"/>
                  <a:pt x="2908049" y="12047260"/>
                  <a:pt x="2916967" y="12046536"/>
                </a:cubicBezTo>
                <a:cubicBezTo>
                  <a:pt x="2921235" y="12046193"/>
                  <a:pt x="2925618" y="12043525"/>
                  <a:pt x="2928399" y="12039827"/>
                </a:cubicBezTo>
                <a:cubicBezTo>
                  <a:pt x="2930343" y="12039827"/>
                  <a:pt x="2932211" y="12039446"/>
                  <a:pt x="2934268" y="12038951"/>
                </a:cubicBezTo>
                <a:cubicBezTo>
                  <a:pt x="2934993" y="12038837"/>
                  <a:pt x="2935717" y="12038760"/>
                  <a:pt x="2936441" y="12038722"/>
                </a:cubicBezTo>
                <a:cubicBezTo>
                  <a:pt x="2939299" y="12038837"/>
                  <a:pt x="2942195" y="12038646"/>
                  <a:pt x="2945092" y="12038722"/>
                </a:cubicBezTo>
                <a:cubicBezTo>
                  <a:pt x="2955724" y="12039179"/>
                  <a:pt x="2960298" y="12028392"/>
                  <a:pt x="2958240" y="12019510"/>
                </a:cubicBezTo>
                <a:cubicBezTo>
                  <a:pt x="2957706" y="12015508"/>
                  <a:pt x="2955534" y="12011810"/>
                  <a:pt x="2951418" y="12009485"/>
                </a:cubicBezTo>
                <a:cubicBezTo>
                  <a:pt x="2951113" y="12009219"/>
                  <a:pt x="2950808" y="12008951"/>
                  <a:pt x="2950503" y="12008685"/>
                </a:cubicBezTo>
                <a:cubicBezTo>
                  <a:pt x="2962889" y="12005140"/>
                  <a:pt x="2968491" y="11985929"/>
                  <a:pt x="2953552" y="11980134"/>
                </a:cubicBezTo>
                <a:cubicBezTo>
                  <a:pt x="2943643" y="11976284"/>
                  <a:pt x="2933011" y="11970223"/>
                  <a:pt x="2922035" y="11971328"/>
                </a:cubicBezTo>
                <a:cubicBezTo>
                  <a:pt x="2920587" y="11971481"/>
                  <a:pt x="2919215" y="11971787"/>
                  <a:pt x="2917881" y="11972130"/>
                </a:cubicBezTo>
                <a:lnTo>
                  <a:pt x="2913384" y="11971862"/>
                </a:lnTo>
                <a:cubicBezTo>
                  <a:pt x="2905038" y="11971367"/>
                  <a:pt x="2897988" y="11979371"/>
                  <a:pt x="2898026" y="11987339"/>
                </a:cubicBezTo>
                <a:cubicBezTo>
                  <a:pt x="2898026" y="11987987"/>
                  <a:pt x="2898140" y="11988559"/>
                  <a:pt x="2898217" y="11989168"/>
                </a:cubicBezTo>
                <a:cubicBezTo>
                  <a:pt x="2897150" y="11991151"/>
                  <a:pt x="2896082" y="11993170"/>
                  <a:pt x="2895168" y="11995229"/>
                </a:cubicBezTo>
                <a:close/>
                <a:moveTo>
                  <a:pt x="2773560" y="12095823"/>
                </a:moveTo>
                <a:cubicBezTo>
                  <a:pt x="2760564" y="12081186"/>
                  <a:pt x="2734878" y="12098338"/>
                  <a:pt x="2748064" y="12113205"/>
                </a:cubicBezTo>
                <a:cubicBezTo>
                  <a:pt x="2761060" y="12127842"/>
                  <a:pt x="2786746" y="12110650"/>
                  <a:pt x="2773560" y="12095823"/>
                </a:cubicBezTo>
                <a:close/>
                <a:moveTo>
                  <a:pt x="2847035" y="12064795"/>
                </a:moveTo>
                <a:cubicBezTo>
                  <a:pt x="2833849" y="12049929"/>
                  <a:pt x="2810564" y="12070208"/>
                  <a:pt x="2823788" y="12085073"/>
                </a:cubicBezTo>
                <a:cubicBezTo>
                  <a:pt x="2836974" y="12099940"/>
                  <a:pt x="2860260" y="12079661"/>
                  <a:pt x="2847035" y="12064795"/>
                </a:cubicBezTo>
                <a:close/>
                <a:moveTo>
                  <a:pt x="2673293" y="12189403"/>
                </a:moveTo>
                <a:lnTo>
                  <a:pt x="2668758" y="12184257"/>
                </a:lnTo>
                <a:cubicBezTo>
                  <a:pt x="2663575" y="12178425"/>
                  <a:pt x="2653819" y="12179455"/>
                  <a:pt x="2648217" y="12184219"/>
                </a:cubicBezTo>
                <a:cubicBezTo>
                  <a:pt x="2648217" y="12184219"/>
                  <a:pt x="2648217" y="12184219"/>
                  <a:pt x="2648217" y="12184219"/>
                </a:cubicBezTo>
                <a:cubicBezTo>
                  <a:pt x="2648865" y="12184486"/>
                  <a:pt x="2649551" y="12184752"/>
                  <a:pt x="2650199" y="12185020"/>
                </a:cubicBezTo>
                <a:cubicBezTo>
                  <a:pt x="2654391" y="12186620"/>
                  <a:pt x="2658545" y="12188298"/>
                  <a:pt x="2662698" y="12189975"/>
                </a:cubicBezTo>
                <a:cubicBezTo>
                  <a:pt x="2667424" y="12191919"/>
                  <a:pt x="2672188" y="12193863"/>
                  <a:pt x="2676952" y="12195616"/>
                </a:cubicBezTo>
                <a:lnTo>
                  <a:pt x="2676952" y="12195616"/>
                </a:lnTo>
                <a:cubicBezTo>
                  <a:pt x="2676875" y="12195425"/>
                  <a:pt x="2676723" y="12195273"/>
                  <a:pt x="2676647" y="12195083"/>
                </a:cubicBezTo>
                <a:cubicBezTo>
                  <a:pt x="2675808" y="12193101"/>
                  <a:pt x="2674817" y="12191119"/>
                  <a:pt x="2673293" y="12189403"/>
                </a:cubicBezTo>
                <a:close/>
                <a:moveTo>
                  <a:pt x="2784078" y="12035368"/>
                </a:moveTo>
                <a:cubicBezTo>
                  <a:pt x="2777180" y="12029307"/>
                  <a:pt x="2768567" y="12031288"/>
                  <a:pt x="2762318" y="12036855"/>
                </a:cubicBezTo>
                <a:lnTo>
                  <a:pt x="2757173" y="12041390"/>
                </a:lnTo>
                <a:cubicBezTo>
                  <a:pt x="2750923" y="12046955"/>
                  <a:pt x="2752942" y="12058162"/>
                  <a:pt x="2758621" y="12063156"/>
                </a:cubicBezTo>
                <a:cubicBezTo>
                  <a:pt x="2765557" y="12069217"/>
                  <a:pt x="2774131" y="12067235"/>
                  <a:pt x="2780381" y="12061707"/>
                </a:cubicBezTo>
                <a:lnTo>
                  <a:pt x="2785526" y="12057133"/>
                </a:lnTo>
                <a:cubicBezTo>
                  <a:pt x="2791776" y="12051644"/>
                  <a:pt x="2789794" y="12040361"/>
                  <a:pt x="2784078" y="12035368"/>
                </a:cubicBezTo>
                <a:close/>
                <a:moveTo>
                  <a:pt x="2782211" y="12005254"/>
                </a:moveTo>
                <a:lnTo>
                  <a:pt x="2797607" y="11991608"/>
                </a:lnTo>
                <a:cubicBezTo>
                  <a:pt x="2803628" y="11986271"/>
                  <a:pt x="2805191" y="11976093"/>
                  <a:pt x="2799436" y="11969880"/>
                </a:cubicBezTo>
                <a:cubicBezTo>
                  <a:pt x="2793872" y="11963858"/>
                  <a:pt x="2784154" y="11962294"/>
                  <a:pt x="2777676" y="11968050"/>
                </a:cubicBezTo>
                <a:lnTo>
                  <a:pt x="2762279" y="11981697"/>
                </a:lnTo>
                <a:cubicBezTo>
                  <a:pt x="2756258" y="11987072"/>
                  <a:pt x="2754695" y="11997211"/>
                  <a:pt x="2760450" y="12003463"/>
                </a:cubicBezTo>
                <a:cubicBezTo>
                  <a:pt x="2766014" y="12009447"/>
                  <a:pt x="2775770" y="12011010"/>
                  <a:pt x="2782211" y="12005254"/>
                </a:cubicBezTo>
                <a:close/>
                <a:moveTo>
                  <a:pt x="2796616" y="11915105"/>
                </a:moveTo>
                <a:cubicBezTo>
                  <a:pt x="2783468" y="11900277"/>
                  <a:pt x="2762203" y="11922652"/>
                  <a:pt x="2775313" y="11937442"/>
                </a:cubicBezTo>
                <a:cubicBezTo>
                  <a:pt x="2788499" y="11952269"/>
                  <a:pt x="2809726" y="11929895"/>
                  <a:pt x="2796616" y="11915105"/>
                </a:cubicBezTo>
                <a:close/>
                <a:moveTo>
                  <a:pt x="2902066" y="12254814"/>
                </a:moveTo>
                <a:cubicBezTo>
                  <a:pt x="2895015" y="12252679"/>
                  <a:pt x="2887698" y="12251650"/>
                  <a:pt x="2881258" y="12256300"/>
                </a:cubicBezTo>
                <a:cubicBezTo>
                  <a:pt x="2879886" y="12257292"/>
                  <a:pt x="2879086" y="12258701"/>
                  <a:pt x="2878018" y="12259922"/>
                </a:cubicBezTo>
                <a:cubicBezTo>
                  <a:pt x="2888118" y="12262743"/>
                  <a:pt x="2898140" y="12265868"/>
                  <a:pt x="2908278" y="12268613"/>
                </a:cubicBezTo>
                <a:cubicBezTo>
                  <a:pt x="2909192" y="12268879"/>
                  <a:pt x="2910145" y="12269147"/>
                  <a:pt x="2911060" y="12269413"/>
                </a:cubicBezTo>
                <a:cubicBezTo>
                  <a:pt x="2911060" y="12269375"/>
                  <a:pt x="2911022" y="12269337"/>
                  <a:pt x="2911022" y="12269299"/>
                </a:cubicBezTo>
                <a:cubicBezTo>
                  <a:pt x="2911098" y="12263200"/>
                  <a:pt x="2908011" y="12256605"/>
                  <a:pt x="2902066" y="12254814"/>
                </a:cubicBezTo>
                <a:close/>
                <a:moveTo>
                  <a:pt x="3666090" y="12261790"/>
                </a:moveTo>
                <a:cubicBezTo>
                  <a:pt x="3658010" y="12259006"/>
                  <a:pt x="3650350" y="12263619"/>
                  <a:pt x="3647149" y="12271014"/>
                </a:cubicBezTo>
                <a:lnTo>
                  <a:pt x="3644519" y="12277113"/>
                </a:lnTo>
                <a:cubicBezTo>
                  <a:pt x="3641318" y="12284470"/>
                  <a:pt x="3646577" y="12293580"/>
                  <a:pt x="3653742" y="12296058"/>
                </a:cubicBezTo>
                <a:cubicBezTo>
                  <a:pt x="3661821" y="12298840"/>
                  <a:pt x="3669481" y="12294228"/>
                  <a:pt x="3672683" y="12286833"/>
                </a:cubicBezTo>
                <a:lnTo>
                  <a:pt x="3675312" y="12280772"/>
                </a:lnTo>
                <a:cubicBezTo>
                  <a:pt x="3678514" y="12273339"/>
                  <a:pt x="3673292" y="12264305"/>
                  <a:pt x="3666090" y="12261790"/>
                </a:cubicBezTo>
                <a:close/>
                <a:moveTo>
                  <a:pt x="3324741" y="12260265"/>
                </a:moveTo>
                <a:cubicBezTo>
                  <a:pt x="3331143" y="12256644"/>
                  <a:pt x="3335107" y="12246542"/>
                  <a:pt x="3330419" y="12239947"/>
                </a:cubicBezTo>
                <a:lnTo>
                  <a:pt x="3324931" y="12232363"/>
                </a:lnTo>
                <a:cubicBezTo>
                  <a:pt x="3320244" y="12225844"/>
                  <a:pt x="3312203" y="12222452"/>
                  <a:pt x="3304657" y="12226721"/>
                </a:cubicBezTo>
                <a:cubicBezTo>
                  <a:pt x="3298254" y="12230342"/>
                  <a:pt x="3294291" y="12240443"/>
                  <a:pt x="3299017" y="12247000"/>
                </a:cubicBezTo>
                <a:lnTo>
                  <a:pt x="3304466" y="12254585"/>
                </a:lnTo>
                <a:cubicBezTo>
                  <a:pt x="3309154" y="12261104"/>
                  <a:pt x="3317195" y="12264496"/>
                  <a:pt x="3324741" y="12260265"/>
                </a:cubicBezTo>
                <a:close/>
                <a:moveTo>
                  <a:pt x="3604199" y="12372142"/>
                </a:moveTo>
                <a:cubicBezTo>
                  <a:pt x="3613155" y="12372676"/>
                  <a:pt x="3622111" y="12373247"/>
                  <a:pt x="3631105" y="12373742"/>
                </a:cubicBezTo>
                <a:lnTo>
                  <a:pt x="3631105" y="12373742"/>
                </a:lnTo>
                <a:cubicBezTo>
                  <a:pt x="3627370" y="12364442"/>
                  <a:pt x="3611516" y="12362003"/>
                  <a:pt x="3604199" y="12372142"/>
                </a:cubicBezTo>
                <a:close/>
                <a:moveTo>
                  <a:pt x="3505152" y="12332689"/>
                </a:moveTo>
                <a:cubicBezTo>
                  <a:pt x="3497530" y="12350223"/>
                  <a:pt x="3526075" y="12358838"/>
                  <a:pt x="3533620" y="12341418"/>
                </a:cubicBezTo>
                <a:cubicBezTo>
                  <a:pt x="3541204" y="12323846"/>
                  <a:pt x="3512698" y="12315269"/>
                  <a:pt x="3505152" y="12332689"/>
                </a:cubicBezTo>
                <a:close/>
                <a:moveTo>
                  <a:pt x="3670472" y="12360821"/>
                </a:moveTo>
                <a:cubicBezTo>
                  <a:pt x="3669329" y="12357923"/>
                  <a:pt x="3668186" y="12355026"/>
                  <a:pt x="3667042" y="12352091"/>
                </a:cubicBezTo>
                <a:cubicBezTo>
                  <a:pt x="3664184" y="12344849"/>
                  <a:pt x="3653094" y="12342371"/>
                  <a:pt x="3646806" y="12346222"/>
                </a:cubicBezTo>
                <a:cubicBezTo>
                  <a:pt x="3639184" y="12350871"/>
                  <a:pt x="3637850" y="12358648"/>
                  <a:pt x="3640899" y="12366424"/>
                </a:cubicBezTo>
                <a:lnTo>
                  <a:pt x="3644024" y="12374352"/>
                </a:lnTo>
                <a:lnTo>
                  <a:pt x="3644062" y="12374467"/>
                </a:lnTo>
                <a:cubicBezTo>
                  <a:pt x="3644367" y="12374467"/>
                  <a:pt x="3644710" y="12374505"/>
                  <a:pt x="3645015" y="12374505"/>
                </a:cubicBezTo>
                <a:cubicBezTo>
                  <a:pt x="3653094" y="12374924"/>
                  <a:pt x="3661174" y="12375534"/>
                  <a:pt x="3669253" y="12375915"/>
                </a:cubicBezTo>
                <a:lnTo>
                  <a:pt x="3669634" y="12375954"/>
                </a:lnTo>
                <a:cubicBezTo>
                  <a:pt x="3669634" y="12375954"/>
                  <a:pt x="3669634" y="12375954"/>
                  <a:pt x="3669634" y="12375954"/>
                </a:cubicBezTo>
                <a:cubicBezTo>
                  <a:pt x="3669710" y="12375839"/>
                  <a:pt x="3669672" y="12375686"/>
                  <a:pt x="3669748" y="12375572"/>
                </a:cubicBezTo>
                <a:cubicBezTo>
                  <a:pt x="3672340" y="12371303"/>
                  <a:pt x="3672530" y="12366119"/>
                  <a:pt x="3670472" y="12360821"/>
                </a:cubicBezTo>
                <a:close/>
                <a:moveTo>
                  <a:pt x="3690747" y="12337111"/>
                </a:moveTo>
                <a:cubicBezTo>
                  <a:pt x="3683239" y="12354455"/>
                  <a:pt x="3708734" y="12369893"/>
                  <a:pt x="3716318" y="12352321"/>
                </a:cubicBezTo>
                <a:cubicBezTo>
                  <a:pt x="3723864" y="12334976"/>
                  <a:pt x="3698369" y="12319538"/>
                  <a:pt x="3690747" y="12337111"/>
                </a:cubicBezTo>
                <a:close/>
                <a:moveTo>
                  <a:pt x="3586669" y="12277913"/>
                </a:moveTo>
                <a:cubicBezTo>
                  <a:pt x="3578399" y="12275246"/>
                  <a:pt x="3571158" y="12280124"/>
                  <a:pt x="3567919" y="12287519"/>
                </a:cubicBezTo>
                <a:lnTo>
                  <a:pt x="3565289" y="12293618"/>
                </a:lnTo>
                <a:cubicBezTo>
                  <a:pt x="3562088" y="12300975"/>
                  <a:pt x="3567766" y="12310086"/>
                  <a:pt x="3574893" y="12312373"/>
                </a:cubicBezTo>
                <a:cubicBezTo>
                  <a:pt x="3583163" y="12315003"/>
                  <a:pt x="3590404" y="12310161"/>
                  <a:pt x="3593643" y="12302766"/>
                </a:cubicBezTo>
                <a:lnTo>
                  <a:pt x="3596273" y="12296667"/>
                </a:lnTo>
                <a:cubicBezTo>
                  <a:pt x="3599474" y="12289272"/>
                  <a:pt x="3593795" y="12280201"/>
                  <a:pt x="3586669" y="12277913"/>
                </a:cubicBezTo>
                <a:close/>
                <a:moveTo>
                  <a:pt x="3843376" y="12381328"/>
                </a:moveTo>
                <a:cubicBezTo>
                  <a:pt x="3843300" y="12381366"/>
                  <a:pt x="3843223" y="12381366"/>
                  <a:pt x="3843186" y="12381442"/>
                </a:cubicBezTo>
                <a:cubicBezTo>
                  <a:pt x="3843186" y="12381442"/>
                  <a:pt x="3843186" y="12381442"/>
                  <a:pt x="3843186" y="12381442"/>
                </a:cubicBezTo>
                <a:cubicBezTo>
                  <a:pt x="3850655" y="12381594"/>
                  <a:pt x="3858125" y="12381710"/>
                  <a:pt x="3865594" y="12381862"/>
                </a:cubicBezTo>
                <a:cubicBezTo>
                  <a:pt x="3865594" y="12381862"/>
                  <a:pt x="3865594" y="12381862"/>
                  <a:pt x="3865594" y="12381862"/>
                </a:cubicBezTo>
                <a:cubicBezTo>
                  <a:pt x="3865556" y="12381824"/>
                  <a:pt x="3865479" y="12381824"/>
                  <a:pt x="3865403" y="12381747"/>
                </a:cubicBezTo>
                <a:cubicBezTo>
                  <a:pt x="3859916" y="12376373"/>
                  <a:pt x="3849740" y="12375191"/>
                  <a:pt x="3843376" y="12381328"/>
                </a:cubicBezTo>
                <a:close/>
                <a:moveTo>
                  <a:pt x="3322378" y="12302232"/>
                </a:moveTo>
                <a:cubicBezTo>
                  <a:pt x="3314604" y="12301052"/>
                  <a:pt x="3306219" y="12305701"/>
                  <a:pt x="3304886" y="12313935"/>
                </a:cubicBezTo>
                <a:lnTo>
                  <a:pt x="3303819" y="12320454"/>
                </a:lnTo>
                <a:cubicBezTo>
                  <a:pt x="3302561" y="12328115"/>
                  <a:pt x="3307401" y="12336729"/>
                  <a:pt x="3315518" y="12337950"/>
                </a:cubicBezTo>
                <a:cubicBezTo>
                  <a:pt x="3323254" y="12339131"/>
                  <a:pt x="3331677" y="12334442"/>
                  <a:pt x="3333011" y="12326209"/>
                </a:cubicBezTo>
                <a:lnTo>
                  <a:pt x="3334078" y="12319691"/>
                </a:lnTo>
                <a:cubicBezTo>
                  <a:pt x="3335335" y="12312068"/>
                  <a:pt x="3330495" y="12303491"/>
                  <a:pt x="3322378" y="12302232"/>
                </a:cubicBezTo>
                <a:close/>
                <a:moveTo>
                  <a:pt x="4482819" y="12279019"/>
                </a:moveTo>
                <a:cubicBezTo>
                  <a:pt x="4489146" y="12283860"/>
                  <a:pt x="4499130" y="12283821"/>
                  <a:pt x="4504275" y="12277075"/>
                </a:cubicBezTo>
                <a:cubicBezTo>
                  <a:pt x="4509115" y="12270709"/>
                  <a:pt x="4509115" y="12260799"/>
                  <a:pt x="4502331" y="12255614"/>
                </a:cubicBezTo>
                <a:lnTo>
                  <a:pt x="4496958" y="12251497"/>
                </a:lnTo>
                <a:cubicBezTo>
                  <a:pt x="4490632" y="12246657"/>
                  <a:pt x="4480647" y="12246694"/>
                  <a:pt x="4475502" y="12253441"/>
                </a:cubicBezTo>
                <a:cubicBezTo>
                  <a:pt x="4470662" y="12259808"/>
                  <a:pt x="4470662" y="12269718"/>
                  <a:pt x="4477446" y="12274902"/>
                </a:cubicBezTo>
                <a:lnTo>
                  <a:pt x="4482819" y="12279019"/>
                </a:lnTo>
                <a:close/>
                <a:moveTo>
                  <a:pt x="4453551" y="12371494"/>
                </a:moveTo>
                <a:lnTo>
                  <a:pt x="4449435" y="12376868"/>
                </a:lnTo>
                <a:cubicBezTo>
                  <a:pt x="4449054" y="12377325"/>
                  <a:pt x="4448902" y="12377898"/>
                  <a:pt x="4448559" y="12378393"/>
                </a:cubicBezTo>
                <a:cubicBezTo>
                  <a:pt x="4449969" y="12378355"/>
                  <a:pt x="4451379" y="12378355"/>
                  <a:pt x="4452789" y="12378316"/>
                </a:cubicBezTo>
                <a:cubicBezTo>
                  <a:pt x="4461440" y="12378164"/>
                  <a:pt x="4470052" y="12378050"/>
                  <a:pt x="4478703" y="12377898"/>
                </a:cubicBezTo>
                <a:cubicBezTo>
                  <a:pt x="4478094" y="12375611"/>
                  <a:pt x="4477065" y="12373361"/>
                  <a:pt x="4475083" y="12371417"/>
                </a:cubicBezTo>
                <a:cubicBezTo>
                  <a:pt x="4469862" y="12366157"/>
                  <a:pt x="4458581" y="12364899"/>
                  <a:pt x="4453551" y="12371494"/>
                </a:cubicBezTo>
                <a:close/>
                <a:moveTo>
                  <a:pt x="4396348" y="12262170"/>
                </a:moveTo>
                <a:cubicBezTo>
                  <a:pt x="4399587" y="12257596"/>
                  <a:pt x="4400426" y="12251040"/>
                  <a:pt x="4398025" y="12245894"/>
                </a:cubicBezTo>
                <a:cubicBezTo>
                  <a:pt x="4398863" y="12240443"/>
                  <a:pt x="4396920" y="12234459"/>
                  <a:pt x="4392461" y="12231295"/>
                </a:cubicBezTo>
                <a:cubicBezTo>
                  <a:pt x="4390365" y="12229770"/>
                  <a:pt x="4388117" y="12229008"/>
                  <a:pt x="4385830" y="12228589"/>
                </a:cubicBezTo>
                <a:cubicBezTo>
                  <a:pt x="4383238" y="12223252"/>
                  <a:pt x="4378170" y="12219517"/>
                  <a:pt x="4371654" y="12219821"/>
                </a:cubicBezTo>
                <a:cubicBezTo>
                  <a:pt x="4363993" y="12220165"/>
                  <a:pt x="4356028" y="12227521"/>
                  <a:pt x="4357095" y="12235716"/>
                </a:cubicBezTo>
                <a:lnTo>
                  <a:pt x="4358353" y="12245207"/>
                </a:lnTo>
                <a:cubicBezTo>
                  <a:pt x="4358467" y="12245971"/>
                  <a:pt x="4359001" y="12246466"/>
                  <a:pt x="4359153" y="12247190"/>
                </a:cubicBezTo>
                <a:cubicBezTo>
                  <a:pt x="4355876" y="12252984"/>
                  <a:pt x="4355800" y="12260456"/>
                  <a:pt x="4362659" y="12265678"/>
                </a:cubicBezTo>
                <a:lnTo>
                  <a:pt x="4365975" y="12268231"/>
                </a:lnTo>
                <a:cubicBezTo>
                  <a:pt x="4372568" y="12273263"/>
                  <a:pt x="4379618" y="12271738"/>
                  <a:pt x="4384572" y="12267583"/>
                </a:cubicBezTo>
                <a:cubicBezTo>
                  <a:pt x="4389107" y="12267698"/>
                  <a:pt x="4393490" y="12266173"/>
                  <a:pt x="4396348" y="12262170"/>
                </a:cubicBezTo>
                <a:close/>
                <a:moveTo>
                  <a:pt x="4423901" y="12325333"/>
                </a:moveTo>
                <a:cubicBezTo>
                  <a:pt x="4422339" y="12324151"/>
                  <a:pt x="4420548" y="12323426"/>
                  <a:pt x="4418681" y="12323046"/>
                </a:cubicBezTo>
                <a:cubicBezTo>
                  <a:pt x="4421234" y="12324532"/>
                  <a:pt x="4424092" y="12325523"/>
                  <a:pt x="4427293" y="12325219"/>
                </a:cubicBezTo>
                <a:cubicBezTo>
                  <a:pt x="4435297" y="12324417"/>
                  <a:pt x="4442042" y="12316756"/>
                  <a:pt x="4440975" y="12308561"/>
                </a:cubicBezTo>
                <a:lnTo>
                  <a:pt x="4439717" y="12299069"/>
                </a:lnTo>
                <a:cubicBezTo>
                  <a:pt x="4438612" y="12290911"/>
                  <a:pt x="4431448" y="12284584"/>
                  <a:pt x="4423064" y="12285423"/>
                </a:cubicBezTo>
                <a:cubicBezTo>
                  <a:pt x="4415060" y="12286223"/>
                  <a:pt x="4408315" y="12293885"/>
                  <a:pt x="4409382" y="12302080"/>
                </a:cubicBezTo>
                <a:lnTo>
                  <a:pt x="4410220" y="12308331"/>
                </a:lnTo>
                <a:cubicBezTo>
                  <a:pt x="4406257" y="12298802"/>
                  <a:pt x="4394290" y="12293009"/>
                  <a:pt x="4386478" y="12303223"/>
                </a:cubicBezTo>
                <a:cubicBezTo>
                  <a:pt x="4379695" y="12312068"/>
                  <a:pt x="4384001" y="12322969"/>
                  <a:pt x="4391127" y="12327620"/>
                </a:cubicBezTo>
                <a:cubicBezTo>
                  <a:pt x="4387507" y="12327467"/>
                  <a:pt x="4383811" y="12328992"/>
                  <a:pt x="4380762" y="12332994"/>
                </a:cubicBezTo>
                <a:cubicBezTo>
                  <a:pt x="4368986" y="12348393"/>
                  <a:pt x="4390632" y="12369893"/>
                  <a:pt x="4402522" y="12354340"/>
                </a:cubicBezTo>
                <a:cubicBezTo>
                  <a:pt x="4403894" y="12352549"/>
                  <a:pt x="4404542" y="12350605"/>
                  <a:pt x="4405076" y="12348737"/>
                </a:cubicBezTo>
                <a:cubicBezTo>
                  <a:pt x="4405685" y="12349385"/>
                  <a:pt x="4406143" y="12350148"/>
                  <a:pt x="4406867" y="12350682"/>
                </a:cubicBezTo>
                <a:lnTo>
                  <a:pt x="4417614" y="12358914"/>
                </a:lnTo>
                <a:cubicBezTo>
                  <a:pt x="4424168" y="12363908"/>
                  <a:pt x="4434344" y="12361316"/>
                  <a:pt x="4438764" y="12354797"/>
                </a:cubicBezTo>
                <a:cubicBezTo>
                  <a:pt x="4443605" y="12347631"/>
                  <a:pt x="4441204" y="12338674"/>
                  <a:pt x="4434649" y="12333642"/>
                </a:cubicBezTo>
                <a:lnTo>
                  <a:pt x="4423901" y="12325333"/>
                </a:lnTo>
                <a:close/>
                <a:moveTo>
                  <a:pt x="4530342" y="12324265"/>
                </a:moveTo>
                <a:cubicBezTo>
                  <a:pt x="4528932" y="12324342"/>
                  <a:pt x="4527560" y="12324723"/>
                  <a:pt x="4526188" y="12325219"/>
                </a:cubicBezTo>
                <a:cubicBezTo>
                  <a:pt x="4525807" y="12324876"/>
                  <a:pt x="4525502" y="12324494"/>
                  <a:pt x="4525083" y="12324228"/>
                </a:cubicBezTo>
                <a:lnTo>
                  <a:pt x="4519710" y="12320111"/>
                </a:lnTo>
                <a:cubicBezTo>
                  <a:pt x="4513345" y="12315269"/>
                  <a:pt x="4502827" y="12316985"/>
                  <a:pt x="4498482" y="12323732"/>
                </a:cubicBezTo>
                <a:cubicBezTo>
                  <a:pt x="4493871" y="12330898"/>
                  <a:pt x="4495319" y="12339779"/>
                  <a:pt x="4502103" y="12344963"/>
                </a:cubicBezTo>
                <a:lnTo>
                  <a:pt x="4507476" y="12349080"/>
                </a:lnTo>
                <a:cubicBezTo>
                  <a:pt x="4510335" y="12351253"/>
                  <a:pt x="4514031" y="12352053"/>
                  <a:pt x="4517613" y="12351710"/>
                </a:cubicBezTo>
                <a:cubicBezTo>
                  <a:pt x="4519367" y="12358952"/>
                  <a:pt x="4525236" y="12364633"/>
                  <a:pt x="4533238" y="12364213"/>
                </a:cubicBezTo>
                <a:cubicBezTo>
                  <a:pt x="4540975" y="12363794"/>
                  <a:pt x="4548711" y="12356399"/>
                  <a:pt x="4547644" y="12348204"/>
                </a:cubicBezTo>
                <a:lnTo>
                  <a:pt x="4546386" y="12338711"/>
                </a:lnTo>
                <a:cubicBezTo>
                  <a:pt x="4545281" y="12330516"/>
                  <a:pt x="4539031" y="12323808"/>
                  <a:pt x="4530342" y="12324265"/>
                </a:cubicBezTo>
                <a:close/>
                <a:moveTo>
                  <a:pt x="4646234" y="12365776"/>
                </a:moveTo>
                <a:cubicBezTo>
                  <a:pt x="4639907" y="12360935"/>
                  <a:pt x="4629161" y="12363260"/>
                  <a:pt x="4625083" y="12369969"/>
                </a:cubicBezTo>
                <a:cubicBezTo>
                  <a:pt x="4623978" y="12371799"/>
                  <a:pt x="4623292" y="12373704"/>
                  <a:pt x="4622910" y="12375572"/>
                </a:cubicBezTo>
                <a:lnTo>
                  <a:pt x="4638383" y="12375306"/>
                </a:lnTo>
                <a:cubicBezTo>
                  <a:pt x="4644252" y="12375229"/>
                  <a:pt x="4650159" y="12375115"/>
                  <a:pt x="4656028" y="12375038"/>
                </a:cubicBezTo>
                <a:cubicBezTo>
                  <a:pt x="4656028" y="12375038"/>
                  <a:pt x="4656028" y="12375038"/>
                  <a:pt x="4656028" y="12375038"/>
                </a:cubicBezTo>
                <a:cubicBezTo>
                  <a:pt x="4654923" y="12373171"/>
                  <a:pt x="4653513" y="12371380"/>
                  <a:pt x="4651607" y="12369930"/>
                </a:cubicBezTo>
                <a:lnTo>
                  <a:pt x="4646234" y="12365776"/>
                </a:lnTo>
                <a:close/>
                <a:moveTo>
                  <a:pt x="4359534" y="12366843"/>
                </a:moveTo>
                <a:cubicBezTo>
                  <a:pt x="4356752" y="12364708"/>
                  <a:pt x="4353437" y="12363679"/>
                  <a:pt x="4350159" y="12363451"/>
                </a:cubicBezTo>
                <a:cubicBezTo>
                  <a:pt x="4350159" y="12344735"/>
                  <a:pt x="4320738" y="12347593"/>
                  <a:pt x="4319900" y="12366691"/>
                </a:cubicBezTo>
                <a:cubicBezTo>
                  <a:pt x="4319786" y="12368978"/>
                  <a:pt x="4320205" y="12370884"/>
                  <a:pt x="4320853" y="12372599"/>
                </a:cubicBezTo>
                <a:lnTo>
                  <a:pt x="4319710" y="12371722"/>
                </a:lnTo>
                <a:cubicBezTo>
                  <a:pt x="4315556" y="12368559"/>
                  <a:pt x="4309878" y="12367758"/>
                  <a:pt x="4304961" y="12369321"/>
                </a:cubicBezTo>
                <a:cubicBezTo>
                  <a:pt x="4306905" y="12356856"/>
                  <a:pt x="4290784" y="12346259"/>
                  <a:pt x="4280266" y="12355560"/>
                </a:cubicBezTo>
                <a:cubicBezTo>
                  <a:pt x="4272263" y="12353235"/>
                  <a:pt x="4261669" y="12357733"/>
                  <a:pt x="4259420" y="12367796"/>
                </a:cubicBezTo>
                <a:cubicBezTo>
                  <a:pt x="4257438" y="12361583"/>
                  <a:pt x="4254161" y="12355904"/>
                  <a:pt x="4249016" y="12351710"/>
                </a:cubicBezTo>
                <a:cubicBezTo>
                  <a:pt x="4242842" y="12346679"/>
                  <a:pt x="4232248" y="12347975"/>
                  <a:pt x="4227675" y="12354608"/>
                </a:cubicBezTo>
                <a:cubicBezTo>
                  <a:pt x="4222834" y="12361583"/>
                  <a:pt x="4223940" y="12370578"/>
                  <a:pt x="4230571" y="12375954"/>
                </a:cubicBezTo>
                <a:cubicBezTo>
                  <a:pt x="4230762" y="12376106"/>
                  <a:pt x="4230876" y="12376220"/>
                  <a:pt x="4230990" y="12376334"/>
                </a:cubicBezTo>
                <a:cubicBezTo>
                  <a:pt x="4231029" y="12376411"/>
                  <a:pt x="4231066" y="12376449"/>
                  <a:pt x="4231105" y="12376487"/>
                </a:cubicBezTo>
                <a:cubicBezTo>
                  <a:pt x="4231105" y="12376563"/>
                  <a:pt x="4231105" y="12376525"/>
                  <a:pt x="4231143" y="12376677"/>
                </a:cubicBezTo>
                <a:cubicBezTo>
                  <a:pt x="4231295" y="12377668"/>
                  <a:pt x="4231333" y="12378660"/>
                  <a:pt x="4231333" y="12379689"/>
                </a:cubicBezTo>
                <a:cubicBezTo>
                  <a:pt x="4231333" y="12380489"/>
                  <a:pt x="4231829" y="12381062"/>
                  <a:pt x="4231981" y="12381785"/>
                </a:cubicBezTo>
                <a:lnTo>
                  <a:pt x="4231981" y="12381785"/>
                </a:lnTo>
                <a:cubicBezTo>
                  <a:pt x="4235449" y="12381747"/>
                  <a:pt x="4238955" y="12381671"/>
                  <a:pt x="4242423" y="12381633"/>
                </a:cubicBezTo>
                <a:cubicBezTo>
                  <a:pt x="4248292" y="12381557"/>
                  <a:pt x="4254123" y="12381480"/>
                  <a:pt x="4259992" y="12381405"/>
                </a:cubicBezTo>
                <a:cubicBezTo>
                  <a:pt x="4260259" y="12380489"/>
                  <a:pt x="4260944" y="12379766"/>
                  <a:pt x="4261059" y="12378775"/>
                </a:cubicBezTo>
                <a:cubicBezTo>
                  <a:pt x="4261859" y="12379918"/>
                  <a:pt x="4263002" y="12380566"/>
                  <a:pt x="4264069" y="12381328"/>
                </a:cubicBezTo>
                <a:cubicBezTo>
                  <a:pt x="4269900" y="12381251"/>
                  <a:pt x="4275769" y="12381176"/>
                  <a:pt x="4281562" y="12381099"/>
                </a:cubicBezTo>
                <a:cubicBezTo>
                  <a:pt x="4282210" y="12380680"/>
                  <a:pt x="4282972" y="12380489"/>
                  <a:pt x="4283582" y="12379955"/>
                </a:cubicBezTo>
                <a:cubicBezTo>
                  <a:pt x="4284420" y="12380375"/>
                  <a:pt x="4285258" y="12380718"/>
                  <a:pt x="4286135" y="12381023"/>
                </a:cubicBezTo>
                <a:lnTo>
                  <a:pt x="4286135" y="12381023"/>
                </a:lnTo>
                <a:cubicBezTo>
                  <a:pt x="4287011" y="12381023"/>
                  <a:pt x="4287926" y="12380985"/>
                  <a:pt x="4288803" y="12380985"/>
                </a:cubicBezTo>
                <a:cubicBezTo>
                  <a:pt x="4314184" y="12380603"/>
                  <a:pt x="4339489" y="12380185"/>
                  <a:pt x="4364793" y="12379766"/>
                </a:cubicBezTo>
                <a:lnTo>
                  <a:pt x="4373864" y="12379612"/>
                </a:lnTo>
                <a:cubicBezTo>
                  <a:pt x="4373864" y="12379612"/>
                  <a:pt x="4373864" y="12379612"/>
                  <a:pt x="4373864" y="12379612"/>
                </a:cubicBezTo>
                <a:cubicBezTo>
                  <a:pt x="4373025" y="12377859"/>
                  <a:pt x="4371844" y="12376297"/>
                  <a:pt x="4370281" y="12375077"/>
                </a:cubicBezTo>
                <a:lnTo>
                  <a:pt x="4359534" y="12366843"/>
                </a:lnTo>
                <a:close/>
                <a:moveTo>
                  <a:pt x="4467995" y="12311000"/>
                </a:moveTo>
                <a:cubicBezTo>
                  <a:pt x="4456066" y="12326590"/>
                  <a:pt x="4481257" y="12343744"/>
                  <a:pt x="4493147" y="12328229"/>
                </a:cubicBezTo>
                <a:cubicBezTo>
                  <a:pt x="4505075" y="12312639"/>
                  <a:pt x="4479885" y="12295485"/>
                  <a:pt x="4467995" y="12311000"/>
                </a:cubicBezTo>
                <a:close/>
                <a:moveTo>
                  <a:pt x="4572949" y="12226339"/>
                </a:moveTo>
                <a:cubicBezTo>
                  <a:pt x="4561021" y="12241929"/>
                  <a:pt x="4585030" y="12260684"/>
                  <a:pt x="4596958" y="12245132"/>
                </a:cubicBezTo>
                <a:cubicBezTo>
                  <a:pt x="4608886" y="12229503"/>
                  <a:pt x="4584877" y="12210711"/>
                  <a:pt x="4572949" y="12226339"/>
                </a:cubicBezTo>
                <a:close/>
                <a:moveTo>
                  <a:pt x="4540289" y="12244255"/>
                </a:moveTo>
                <a:cubicBezTo>
                  <a:pt x="4552179" y="12228703"/>
                  <a:pt x="4526417" y="12212426"/>
                  <a:pt x="4514565" y="12227903"/>
                </a:cubicBezTo>
                <a:cubicBezTo>
                  <a:pt x="4502637" y="12243454"/>
                  <a:pt x="4528399" y="12259769"/>
                  <a:pt x="4540289" y="12244255"/>
                </a:cubicBezTo>
                <a:close/>
                <a:moveTo>
                  <a:pt x="4603284" y="12357886"/>
                </a:moveTo>
                <a:cubicBezTo>
                  <a:pt x="4604427" y="12357085"/>
                  <a:pt x="4605609" y="12356361"/>
                  <a:pt x="4606524" y="12355179"/>
                </a:cubicBezTo>
                <a:lnTo>
                  <a:pt x="4610639" y="12349804"/>
                </a:lnTo>
                <a:cubicBezTo>
                  <a:pt x="4611478" y="12348699"/>
                  <a:pt x="4611973" y="12347365"/>
                  <a:pt x="4612507" y="12346069"/>
                </a:cubicBezTo>
                <a:cubicBezTo>
                  <a:pt x="4614946" y="12345344"/>
                  <a:pt x="4617233" y="12344049"/>
                  <a:pt x="4618985" y="12341952"/>
                </a:cubicBezTo>
                <a:cubicBezTo>
                  <a:pt x="4620167" y="12340541"/>
                  <a:pt x="4621082" y="12338902"/>
                  <a:pt x="4621729" y="12337188"/>
                </a:cubicBezTo>
                <a:cubicBezTo>
                  <a:pt x="4622873" y="12336310"/>
                  <a:pt x="4623978" y="12335319"/>
                  <a:pt x="4624968" y="12334023"/>
                </a:cubicBezTo>
                <a:cubicBezTo>
                  <a:pt x="4628437" y="12329525"/>
                  <a:pt x="4628475" y="12325065"/>
                  <a:pt x="4626760" y="12321330"/>
                </a:cubicBezTo>
                <a:cubicBezTo>
                  <a:pt x="4627369" y="12322589"/>
                  <a:pt x="4627903" y="12323846"/>
                  <a:pt x="4628894" y="12324876"/>
                </a:cubicBezTo>
                <a:cubicBezTo>
                  <a:pt x="4634763" y="12330821"/>
                  <a:pt x="4643719" y="12331432"/>
                  <a:pt x="4650159" y="12325981"/>
                </a:cubicBezTo>
                <a:cubicBezTo>
                  <a:pt x="4650350" y="12325828"/>
                  <a:pt x="4650464" y="12325713"/>
                  <a:pt x="4650579" y="12325599"/>
                </a:cubicBezTo>
                <a:cubicBezTo>
                  <a:pt x="4650655" y="12325561"/>
                  <a:pt x="4650693" y="12325561"/>
                  <a:pt x="4650769" y="12325523"/>
                </a:cubicBezTo>
                <a:cubicBezTo>
                  <a:pt x="4650883" y="12325523"/>
                  <a:pt x="4650845" y="12325523"/>
                  <a:pt x="4650960" y="12325523"/>
                </a:cubicBezTo>
                <a:cubicBezTo>
                  <a:pt x="4651950" y="12325561"/>
                  <a:pt x="4652941" y="12325676"/>
                  <a:pt x="4653894" y="12325867"/>
                </a:cubicBezTo>
                <a:cubicBezTo>
                  <a:pt x="4655761" y="12326171"/>
                  <a:pt x="4657590" y="12325867"/>
                  <a:pt x="4659305" y="12325219"/>
                </a:cubicBezTo>
                <a:cubicBezTo>
                  <a:pt x="4659305" y="12325219"/>
                  <a:pt x="4659268" y="12325219"/>
                  <a:pt x="4659268" y="12325256"/>
                </a:cubicBezTo>
                <a:cubicBezTo>
                  <a:pt x="4654085" y="12331050"/>
                  <a:pt x="4654008" y="12341762"/>
                  <a:pt x="4660563" y="12346754"/>
                </a:cubicBezTo>
                <a:lnTo>
                  <a:pt x="4663269" y="12348813"/>
                </a:lnTo>
                <a:lnTo>
                  <a:pt x="4663993" y="12354760"/>
                </a:lnTo>
                <a:cubicBezTo>
                  <a:pt x="4664984" y="12362803"/>
                  <a:pt x="4670052" y="12369855"/>
                  <a:pt x="4678932" y="12369930"/>
                </a:cubicBezTo>
                <a:cubicBezTo>
                  <a:pt x="4686249" y="12369969"/>
                  <a:pt x="4695091" y="12363108"/>
                  <a:pt x="4694100" y="12354951"/>
                </a:cubicBezTo>
                <a:lnTo>
                  <a:pt x="4693299" y="12348318"/>
                </a:lnTo>
                <a:cubicBezTo>
                  <a:pt x="4692957" y="12345649"/>
                  <a:pt x="4692042" y="12343248"/>
                  <a:pt x="4690822" y="12341037"/>
                </a:cubicBezTo>
                <a:cubicBezTo>
                  <a:pt x="4691394" y="12336196"/>
                  <a:pt x="4690136" y="12331089"/>
                  <a:pt x="4686135" y="12328038"/>
                </a:cubicBezTo>
                <a:lnTo>
                  <a:pt x="4680761" y="12323922"/>
                </a:lnTo>
                <a:cubicBezTo>
                  <a:pt x="4676112" y="12320377"/>
                  <a:pt x="4670128" y="12319386"/>
                  <a:pt x="4664946" y="12321407"/>
                </a:cubicBezTo>
                <a:cubicBezTo>
                  <a:pt x="4667576" y="12318586"/>
                  <a:pt x="4669367" y="12314926"/>
                  <a:pt x="4669519" y="12311382"/>
                </a:cubicBezTo>
                <a:cubicBezTo>
                  <a:pt x="4669862" y="12302500"/>
                  <a:pt x="4663154" y="12297010"/>
                  <a:pt x="4655075" y="12295715"/>
                </a:cubicBezTo>
                <a:cubicBezTo>
                  <a:pt x="4645853" y="12294266"/>
                  <a:pt x="4637011" y="12297620"/>
                  <a:pt x="4629961" y="12303529"/>
                </a:cubicBezTo>
                <a:cubicBezTo>
                  <a:pt x="4625578" y="12307226"/>
                  <a:pt x="4624092" y="12313821"/>
                  <a:pt x="4625769" y="12319348"/>
                </a:cubicBezTo>
                <a:cubicBezTo>
                  <a:pt x="4622682" y="12314850"/>
                  <a:pt x="4616737" y="12312029"/>
                  <a:pt x="4610753" y="12312296"/>
                </a:cubicBezTo>
                <a:lnTo>
                  <a:pt x="4603360" y="12306502"/>
                </a:lnTo>
                <a:cubicBezTo>
                  <a:pt x="4600426" y="12304177"/>
                  <a:pt x="4596844" y="12303186"/>
                  <a:pt x="4593299" y="12303262"/>
                </a:cubicBezTo>
                <a:cubicBezTo>
                  <a:pt x="4591737" y="12296972"/>
                  <a:pt x="4586363" y="12291979"/>
                  <a:pt x="4579656" y="12291598"/>
                </a:cubicBezTo>
                <a:lnTo>
                  <a:pt x="4570205" y="12291102"/>
                </a:lnTo>
                <a:cubicBezTo>
                  <a:pt x="4562088" y="12290645"/>
                  <a:pt x="4554809" y="12297315"/>
                  <a:pt x="4554427" y="12305396"/>
                </a:cubicBezTo>
                <a:cubicBezTo>
                  <a:pt x="4554008" y="12313555"/>
                  <a:pt x="4560563" y="12320720"/>
                  <a:pt x="4568719" y="12321177"/>
                </a:cubicBezTo>
                <a:lnTo>
                  <a:pt x="4578170" y="12321711"/>
                </a:lnTo>
                <a:cubicBezTo>
                  <a:pt x="4578589" y="12321711"/>
                  <a:pt x="4578970" y="12321559"/>
                  <a:pt x="4579351" y="12321521"/>
                </a:cubicBezTo>
                <a:cubicBezTo>
                  <a:pt x="4579999" y="12324342"/>
                  <a:pt x="4581409" y="12326895"/>
                  <a:pt x="4583620" y="12328916"/>
                </a:cubicBezTo>
                <a:cubicBezTo>
                  <a:pt x="4583353" y="12330021"/>
                  <a:pt x="4583200" y="12331127"/>
                  <a:pt x="4583238" y="12332270"/>
                </a:cubicBezTo>
                <a:cubicBezTo>
                  <a:pt x="4575197" y="12331584"/>
                  <a:pt x="4567347" y="12335967"/>
                  <a:pt x="4568566" y="12346145"/>
                </a:cubicBezTo>
                <a:cubicBezTo>
                  <a:pt x="4569900" y="12357123"/>
                  <a:pt x="4580418" y="12361812"/>
                  <a:pt x="4588688" y="12360211"/>
                </a:cubicBezTo>
                <a:cubicBezTo>
                  <a:pt x="4586021" y="12362574"/>
                  <a:pt x="4584458" y="12366233"/>
                  <a:pt x="4585068" y="12371151"/>
                </a:cubicBezTo>
                <a:cubicBezTo>
                  <a:pt x="4585296" y="12373019"/>
                  <a:pt x="4585982" y="12374543"/>
                  <a:pt x="4586669" y="12376068"/>
                </a:cubicBezTo>
                <a:cubicBezTo>
                  <a:pt x="4589908" y="12376029"/>
                  <a:pt x="4593185" y="12375954"/>
                  <a:pt x="4596462" y="12375915"/>
                </a:cubicBezTo>
                <a:cubicBezTo>
                  <a:pt x="4602560" y="12375801"/>
                  <a:pt x="4608695" y="12375725"/>
                  <a:pt x="4614793" y="12375611"/>
                </a:cubicBezTo>
                <a:lnTo>
                  <a:pt x="4614793" y="12375611"/>
                </a:lnTo>
                <a:cubicBezTo>
                  <a:pt x="4615060" y="12374200"/>
                  <a:pt x="4615365" y="12372866"/>
                  <a:pt x="4615175" y="12371189"/>
                </a:cubicBezTo>
                <a:cubicBezTo>
                  <a:pt x="4614336" y="12363831"/>
                  <a:pt x="4609077" y="12359525"/>
                  <a:pt x="4603284" y="12357886"/>
                </a:cubicBezTo>
                <a:close/>
                <a:moveTo>
                  <a:pt x="4117156" y="12261256"/>
                </a:moveTo>
                <a:cubicBezTo>
                  <a:pt x="4129046" y="12245741"/>
                  <a:pt x="4105952" y="12225844"/>
                  <a:pt x="4094024" y="12241434"/>
                </a:cubicBezTo>
                <a:cubicBezTo>
                  <a:pt x="4082134" y="12256948"/>
                  <a:pt x="4105228" y="12276846"/>
                  <a:pt x="4117156" y="12261256"/>
                </a:cubicBezTo>
                <a:close/>
                <a:moveTo>
                  <a:pt x="4050617" y="12203202"/>
                </a:moveTo>
                <a:lnTo>
                  <a:pt x="4054733" y="12197789"/>
                </a:lnTo>
                <a:cubicBezTo>
                  <a:pt x="4059725" y="12191271"/>
                  <a:pt x="4061021" y="12182580"/>
                  <a:pt x="4054619" y="12176252"/>
                </a:cubicBezTo>
                <a:cubicBezTo>
                  <a:pt x="4049359" y="12171030"/>
                  <a:pt x="4038117" y="12169773"/>
                  <a:pt x="4033086" y="12176366"/>
                </a:cubicBezTo>
                <a:lnTo>
                  <a:pt x="4028971" y="12181742"/>
                </a:lnTo>
                <a:cubicBezTo>
                  <a:pt x="4023978" y="12188259"/>
                  <a:pt x="4022682" y="12196950"/>
                  <a:pt x="4029085" y="12203278"/>
                </a:cubicBezTo>
                <a:cubicBezTo>
                  <a:pt x="4034306" y="12208539"/>
                  <a:pt x="4045587" y="12209796"/>
                  <a:pt x="4050617" y="12203202"/>
                </a:cubicBezTo>
                <a:close/>
                <a:moveTo>
                  <a:pt x="4136097" y="12287442"/>
                </a:moveTo>
                <a:lnTo>
                  <a:pt x="4129352" y="12287138"/>
                </a:lnTo>
                <a:cubicBezTo>
                  <a:pt x="4121691" y="12286795"/>
                  <a:pt x="4114755" y="12291522"/>
                  <a:pt x="4113079" y="12299107"/>
                </a:cubicBezTo>
                <a:cubicBezTo>
                  <a:pt x="4111059" y="12298535"/>
                  <a:pt x="4108963" y="12298306"/>
                  <a:pt x="4106829" y="12298611"/>
                </a:cubicBezTo>
                <a:cubicBezTo>
                  <a:pt x="4098559" y="12299870"/>
                  <a:pt x="4092918" y="12307760"/>
                  <a:pt x="4094024" y="12315956"/>
                </a:cubicBezTo>
                <a:lnTo>
                  <a:pt x="4095281" y="12325447"/>
                </a:lnTo>
                <a:cubicBezTo>
                  <a:pt x="4096348" y="12333604"/>
                  <a:pt x="4104580" y="12339475"/>
                  <a:pt x="4112621" y="12338254"/>
                </a:cubicBezTo>
                <a:cubicBezTo>
                  <a:pt x="4120891" y="12337035"/>
                  <a:pt x="4126531" y="12329106"/>
                  <a:pt x="4125426" y="12320911"/>
                </a:cubicBezTo>
                <a:cubicBezTo>
                  <a:pt x="4125274" y="12319652"/>
                  <a:pt x="4125083" y="12318395"/>
                  <a:pt x="4124930" y="12317099"/>
                </a:cubicBezTo>
                <a:cubicBezTo>
                  <a:pt x="4125350" y="12317175"/>
                  <a:pt x="4125693" y="12317442"/>
                  <a:pt x="4126112" y="12317442"/>
                </a:cubicBezTo>
                <a:lnTo>
                  <a:pt x="4132858" y="12317747"/>
                </a:lnTo>
                <a:cubicBezTo>
                  <a:pt x="4141089" y="12318090"/>
                  <a:pt x="4148711" y="12312791"/>
                  <a:pt x="4149626" y="12304253"/>
                </a:cubicBezTo>
                <a:cubicBezTo>
                  <a:pt x="4150464" y="12296439"/>
                  <a:pt x="4144367" y="12287786"/>
                  <a:pt x="4136097" y="12287442"/>
                </a:cubicBezTo>
                <a:close/>
                <a:moveTo>
                  <a:pt x="4150121" y="12214638"/>
                </a:moveTo>
                <a:lnTo>
                  <a:pt x="4149969" y="12218487"/>
                </a:lnTo>
                <a:cubicBezTo>
                  <a:pt x="4148635" y="12214904"/>
                  <a:pt x="4146196" y="12211626"/>
                  <a:pt x="4143109" y="12209910"/>
                </a:cubicBezTo>
                <a:cubicBezTo>
                  <a:pt x="4135259" y="12205527"/>
                  <a:pt x="4127179" y="12209034"/>
                  <a:pt x="4122378" y="12215743"/>
                </a:cubicBezTo>
                <a:cubicBezTo>
                  <a:pt x="4116852" y="12223443"/>
                  <a:pt x="4115975" y="12232972"/>
                  <a:pt x="4118109" y="12242006"/>
                </a:cubicBezTo>
                <a:cubicBezTo>
                  <a:pt x="4119214" y="12246619"/>
                  <a:pt x="4122949" y="12250126"/>
                  <a:pt x="4127370" y="12251954"/>
                </a:cubicBezTo>
                <a:cubicBezTo>
                  <a:pt x="4130380" y="12253175"/>
                  <a:pt x="4133658" y="12253747"/>
                  <a:pt x="4136783" y="12252756"/>
                </a:cubicBezTo>
                <a:cubicBezTo>
                  <a:pt x="4144824" y="12250201"/>
                  <a:pt x="4149511" y="12242388"/>
                  <a:pt x="4147530" y="12234077"/>
                </a:cubicBezTo>
                <a:cubicBezTo>
                  <a:pt x="4147453" y="12233620"/>
                  <a:pt x="4147416" y="12233582"/>
                  <a:pt x="4147377" y="12233315"/>
                </a:cubicBezTo>
                <a:lnTo>
                  <a:pt x="4147377" y="12233011"/>
                </a:lnTo>
                <a:cubicBezTo>
                  <a:pt x="4147377" y="12233011"/>
                  <a:pt x="4147377" y="12233011"/>
                  <a:pt x="4147377" y="12233011"/>
                </a:cubicBezTo>
                <a:cubicBezTo>
                  <a:pt x="4147835" y="12232172"/>
                  <a:pt x="4148368" y="12231371"/>
                  <a:pt x="4148978" y="12230608"/>
                </a:cubicBezTo>
                <a:cubicBezTo>
                  <a:pt x="4149931" y="12229313"/>
                  <a:pt x="4150274" y="12227789"/>
                  <a:pt x="4150578" y="12226264"/>
                </a:cubicBezTo>
                <a:cubicBezTo>
                  <a:pt x="4152256" y="12232363"/>
                  <a:pt x="4157209" y="12237508"/>
                  <a:pt x="4163879" y="12237737"/>
                </a:cubicBezTo>
                <a:cubicBezTo>
                  <a:pt x="4171920" y="12237966"/>
                  <a:pt x="4179847" y="12232210"/>
                  <a:pt x="4180228" y="12223709"/>
                </a:cubicBezTo>
                <a:lnTo>
                  <a:pt x="4180533" y="12216925"/>
                </a:lnTo>
                <a:cubicBezTo>
                  <a:pt x="4180799" y="12210940"/>
                  <a:pt x="4177484" y="12204879"/>
                  <a:pt x="4172263" y="12202135"/>
                </a:cubicBezTo>
                <a:cubicBezTo>
                  <a:pt x="4170548" y="12201219"/>
                  <a:pt x="4168605" y="12200648"/>
                  <a:pt x="4166471" y="12200610"/>
                </a:cubicBezTo>
                <a:cubicBezTo>
                  <a:pt x="4158429" y="12200343"/>
                  <a:pt x="4150464" y="12206099"/>
                  <a:pt x="4150121" y="12214638"/>
                </a:cubicBezTo>
                <a:close/>
                <a:moveTo>
                  <a:pt x="4288422" y="12187725"/>
                </a:moveTo>
                <a:cubicBezTo>
                  <a:pt x="4287583" y="12207243"/>
                  <a:pt x="4317880" y="12210330"/>
                  <a:pt x="4318757" y="12190699"/>
                </a:cubicBezTo>
                <a:cubicBezTo>
                  <a:pt x="4319595" y="12171183"/>
                  <a:pt x="4289260" y="12168095"/>
                  <a:pt x="4288422" y="12187725"/>
                </a:cubicBezTo>
                <a:close/>
                <a:moveTo>
                  <a:pt x="4188993" y="12289692"/>
                </a:moveTo>
                <a:cubicBezTo>
                  <a:pt x="4180647" y="12289845"/>
                  <a:pt x="4173711" y="12295981"/>
                  <a:pt x="4173330" y="12304519"/>
                </a:cubicBezTo>
                <a:lnTo>
                  <a:pt x="4173330" y="12304863"/>
                </a:lnTo>
                <a:cubicBezTo>
                  <a:pt x="4168185" y="12304673"/>
                  <a:pt x="4163307" y="12306960"/>
                  <a:pt x="4159763" y="12311572"/>
                </a:cubicBezTo>
                <a:lnTo>
                  <a:pt x="4155647" y="12316947"/>
                </a:lnTo>
                <a:cubicBezTo>
                  <a:pt x="4150807" y="12323312"/>
                  <a:pt x="4153627" y="12334137"/>
                  <a:pt x="4160334" y="12337988"/>
                </a:cubicBezTo>
                <a:cubicBezTo>
                  <a:pt x="4167995" y="12342410"/>
                  <a:pt x="4176150" y="12340123"/>
                  <a:pt x="4181371" y="12333299"/>
                </a:cubicBezTo>
                <a:lnTo>
                  <a:pt x="4185487" y="12327924"/>
                </a:lnTo>
                <a:cubicBezTo>
                  <a:pt x="4185792" y="12327506"/>
                  <a:pt x="4185830" y="12326972"/>
                  <a:pt x="4186059" y="12326552"/>
                </a:cubicBezTo>
                <a:cubicBezTo>
                  <a:pt x="4186669" y="12326629"/>
                  <a:pt x="4187240" y="12326972"/>
                  <a:pt x="4187888" y="12326933"/>
                </a:cubicBezTo>
                <a:cubicBezTo>
                  <a:pt x="4196234" y="12326781"/>
                  <a:pt x="4203170" y="12320644"/>
                  <a:pt x="4203551" y="12312105"/>
                </a:cubicBezTo>
                <a:lnTo>
                  <a:pt x="4203818" y="12305358"/>
                </a:lnTo>
                <a:cubicBezTo>
                  <a:pt x="4204161" y="12297354"/>
                  <a:pt x="4197149" y="12289540"/>
                  <a:pt x="4188993" y="12289692"/>
                </a:cubicBezTo>
                <a:close/>
                <a:moveTo>
                  <a:pt x="4201569" y="12168248"/>
                </a:moveTo>
                <a:cubicBezTo>
                  <a:pt x="4201532" y="12168629"/>
                  <a:pt x="4201227" y="12168934"/>
                  <a:pt x="4201227" y="12169314"/>
                </a:cubicBezTo>
                <a:lnTo>
                  <a:pt x="4200922" y="12176100"/>
                </a:lnTo>
                <a:cubicBezTo>
                  <a:pt x="4200578" y="12184295"/>
                  <a:pt x="4204504" y="12192147"/>
                  <a:pt x="4213345" y="12193710"/>
                </a:cubicBezTo>
                <a:cubicBezTo>
                  <a:pt x="4220663" y="12194968"/>
                  <a:pt x="4230609" y="12189555"/>
                  <a:pt x="4230952" y="12181284"/>
                </a:cubicBezTo>
                <a:lnTo>
                  <a:pt x="4231257" y="12174499"/>
                </a:lnTo>
                <a:cubicBezTo>
                  <a:pt x="4231600" y="12166304"/>
                  <a:pt x="4227675" y="12158413"/>
                  <a:pt x="4218833" y="12156888"/>
                </a:cubicBezTo>
                <a:cubicBezTo>
                  <a:pt x="4215823" y="12156354"/>
                  <a:pt x="4212469" y="12157193"/>
                  <a:pt x="4209458" y="12158641"/>
                </a:cubicBezTo>
                <a:cubicBezTo>
                  <a:pt x="4205419" y="12160623"/>
                  <a:pt x="4202255" y="12163940"/>
                  <a:pt x="4201569" y="12168248"/>
                </a:cubicBezTo>
                <a:close/>
                <a:moveTo>
                  <a:pt x="4227560" y="12223672"/>
                </a:moveTo>
                <a:cubicBezTo>
                  <a:pt x="4226646" y="12214790"/>
                  <a:pt x="4220015" y="12209719"/>
                  <a:pt x="4211440" y="12209377"/>
                </a:cubicBezTo>
                <a:lnTo>
                  <a:pt x="4204694" y="12209110"/>
                </a:lnTo>
                <a:cubicBezTo>
                  <a:pt x="4196692" y="12208767"/>
                  <a:pt x="4189603" y="12217610"/>
                  <a:pt x="4190403" y="12225196"/>
                </a:cubicBezTo>
                <a:cubicBezTo>
                  <a:pt x="4191318" y="12234116"/>
                  <a:pt x="4197949" y="12239147"/>
                  <a:pt x="4206524" y="12239490"/>
                </a:cubicBezTo>
                <a:lnTo>
                  <a:pt x="4213269" y="12239795"/>
                </a:lnTo>
                <a:cubicBezTo>
                  <a:pt x="4221234" y="12240138"/>
                  <a:pt x="4228361" y="12231295"/>
                  <a:pt x="4227560" y="12223672"/>
                </a:cubicBezTo>
                <a:close/>
                <a:moveTo>
                  <a:pt x="4032781" y="12266326"/>
                </a:moveTo>
                <a:cubicBezTo>
                  <a:pt x="4031943" y="12285880"/>
                  <a:pt x="4062317" y="12283021"/>
                  <a:pt x="4063155" y="12263657"/>
                </a:cubicBezTo>
                <a:cubicBezTo>
                  <a:pt x="4063993" y="12244102"/>
                  <a:pt x="4033620" y="12247000"/>
                  <a:pt x="4032781" y="12266326"/>
                </a:cubicBezTo>
                <a:close/>
                <a:moveTo>
                  <a:pt x="4134039" y="12193253"/>
                </a:moveTo>
                <a:cubicBezTo>
                  <a:pt x="4134877" y="12173660"/>
                  <a:pt x="4104390" y="12174117"/>
                  <a:pt x="4103551" y="12193672"/>
                </a:cubicBezTo>
                <a:cubicBezTo>
                  <a:pt x="4102713" y="12213227"/>
                  <a:pt x="4133201" y="12212845"/>
                  <a:pt x="4134039" y="12193253"/>
                </a:cubicBezTo>
                <a:close/>
                <a:moveTo>
                  <a:pt x="3982134" y="12370503"/>
                </a:moveTo>
                <a:cubicBezTo>
                  <a:pt x="3980419" y="12366386"/>
                  <a:pt x="3977141" y="12363146"/>
                  <a:pt x="3972073" y="12361964"/>
                </a:cubicBezTo>
                <a:cubicBezTo>
                  <a:pt x="3964832" y="12360287"/>
                  <a:pt x="3954618" y="12365128"/>
                  <a:pt x="3953818" y="12373399"/>
                </a:cubicBezTo>
                <a:cubicBezTo>
                  <a:pt x="3953475" y="12376602"/>
                  <a:pt x="3953551" y="12379766"/>
                  <a:pt x="3954047" y="12382853"/>
                </a:cubicBezTo>
                <a:cubicBezTo>
                  <a:pt x="3954047" y="12382929"/>
                  <a:pt x="3954047" y="12382967"/>
                  <a:pt x="3954047" y="12383044"/>
                </a:cubicBezTo>
                <a:cubicBezTo>
                  <a:pt x="3966128" y="12383119"/>
                  <a:pt x="3978208" y="12383119"/>
                  <a:pt x="3990289" y="12383158"/>
                </a:cubicBezTo>
                <a:cubicBezTo>
                  <a:pt x="3990289" y="12383158"/>
                  <a:pt x="3990289" y="12383119"/>
                  <a:pt x="3990289" y="12383119"/>
                </a:cubicBezTo>
                <a:cubicBezTo>
                  <a:pt x="3989755" y="12377631"/>
                  <a:pt x="3986669" y="12372980"/>
                  <a:pt x="3982134" y="12370503"/>
                </a:cubicBezTo>
                <a:close/>
                <a:moveTo>
                  <a:pt x="4143948" y="12373399"/>
                </a:moveTo>
                <a:cubicBezTo>
                  <a:pt x="4137774" y="12367491"/>
                  <a:pt x="4126798" y="12365738"/>
                  <a:pt x="4120053" y="12374581"/>
                </a:cubicBezTo>
                <a:cubicBezTo>
                  <a:pt x="4119443" y="12375381"/>
                  <a:pt x="4119290" y="12376182"/>
                  <a:pt x="4118871" y="12376982"/>
                </a:cubicBezTo>
                <a:cubicBezTo>
                  <a:pt x="4119367" y="12372256"/>
                  <a:pt x="4118109" y="12367529"/>
                  <a:pt x="4113879" y="12364060"/>
                </a:cubicBezTo>
                <a:cubicBezTo>
                  <a:pt x="4110602" y="12361355"/>
                  <a:pt x="4105685" y="12360248"/>
                  <a:pt x="4101189" y="12360935"/>
                </a:cubicBezTo>
                <a:cubicBezTo>
                  <a:pt x="4099816" y="12359600"/>
                  <a:pt x="4098216" y="12358572"/>
                  <a:pt x="4096387" y="12357543"/>
                </a:cubicBezTo>
                <a:cubicBezTo>
                  <a:pt x="4095815" y="12357123"/>
                  <a:pt x="4095243" y="12356704"/>
                  <a:pt x="4094709" y="12356247"/>
                </a:cubicBezTo>
                <a:cubicBezTo>
                  <a:pt x="4092766" y="12354188"/>
                  <a:pt x="4090556" y="12352321"/>
                  <a:pt x="4088612" y="12350300"/>
                </a:cubicBezTo>
                <a:cubicBezTo>
                  <a:pt x="4082858" y="12344278"/>
                  <a:pt x="4075121" y="12345954"/>
                  <a:pt x="4069786" y="12350719"/>
                </a:cubicBezTo>
                <a:cubicBezTo>
                  <a:pt x="4063879" y="12347060"/>
                  <a:pt x="4056028" y="12346793"/>
                  <a:pt x="4050579" y="12353921"/>
                </a:cubicBezTo>
                <a:cubicBezTo>
                  <a:pt x="4046882" y="12358762"/>
                  <a:pt x="4046882" y="12363831"/>
                  <a:pt x="4048673" y="12368216"/>
                </a:cubicBezTo>
                <a:cubicBezTo>
                  <a:pt x="4043299" y="12370998"/>
                  <a:pt x="4039908" y="12376525"/>
                  <a:pt x="4041699" y="12383349"/>
                </a:cubicBezTo>
                <a:cubicBezTo>
                  <a:pt x="4041699" y="12383349"/>
                  <a:pt x="4041699" y="12383349"/>
                  <a:pt x="4041699" y="12383349"/>
                </a:cubicBezTo>
                <a:cubicBezTo>
                  <a:pt x="4042042" y="12383349"/>
                  <a:pt x="4042347" y="12383349"/>
                  <a:pt x="4042652" y="12383349"/>
                </a:cubicBezTo>
                <a:cubicBezTo>
                  <a:pt x="4084077" y="12383272"/>
                  <a:pt x="4125464" y="12383005"/>
                  <a:pt x="4166851" y="12382548"/>
                </a:cubicBezTo>
                <a:cubicBezTo>
                  <a:pt x="4168757" y="12382548"/>
                  <a:pt x="4170663" y="12382548"/>
                  <a:pt x="4172530" y="12382510"/>
                </a:cubicBezTo>
                <a:cubicBezTo>
                  <a:pt x="4172530" y="12382510"/>
                  <a:pt x="4172530" y="12382510"/>
                  <a:pt x="4172530" y="12382510"/>
                </a:cubicBezTo>
                <a:cubicBezTo>
                  <a:pt x="4172758" y="12381557"/>
                  <a:pt x="4173445" y="12381023"/>
                  <a:pt x="4173482" y="12379955"/>
                </a:cubicBezTo>
                <a:cubicBezTo>
                  <a:pt x="4174245" y="12361621"/>
                  <a:pt x="4147797" y="12357504"/>
                  <a:pt x="4143948" y="12373399"/>
                </a:cubicBezTo>
                <a:close/>
                <a:moveTo>
                  <a:pt x="4327522" y="12150561"/>
                </a:moveTo>
                <a:cubicBezTo>
                  <a:pt x="4327446" y="12150408"/>
                  <a:pt x="4327408" y="12150408"/>
                  <a:pt x="4327370" y="12150294"/>
                </a:cubicBezTo>
                <a:cubicBezTo>
                  <a:pt x="4327370" y="12150294"/>
                  <a:pt x="4327370" y="12150294"/>
                  <a:pt x="4327370" y="12150294"/>
                </a:cubicBezTo>
                <a:cubicBezTo>
                  <a:pt x="4327255" y="12149341"/>
                  <a:pt x="4327255" y="12148388"/>
                  <a:pt x="4327294" y="12147397"/>
                </a:cubicBezTo>
                <a:cubicBezTo>
                  <a:pt x="4327408" y="12139163"/>
                  <a:pt x="4318147" y="12132988"/>
                  <a:pt x="4310602" y="12133751"/>
                </a:cubicBezTo>
                <a:cubicBezTo>
                  <a:pt x="4301684" y="12134665"/>
                  <a:pt x="4297073" y="12142175"/>
                  <a:pt x="4296958" y="12150446"/>
                </a:cubicBezTo>
                <a:cubicBezTo>
                  <a:pt x="4296844" y="12159937"/>
                  <a:pt x="4301570" y="12168248"/>
                  <a:pt x="4308505" y="12174422"/>
                </a:cubicBezTo>
                <a:cubicBezTo>
                  <a:pt x="4314451" y="12179721"/>
                  <a:pt x="4325083" y="12178959"/>
                  <a:pt x="4329961" y="12172555"/>
                </a:cubicBezTo>
                <a:cubicBezTo>
                  <a:pt x="4335106" y="12165847"/>
                  <a:pt x="4334458" y="12156736"/>
                  <a:pt x="4328094" y="12151094"/>
                </a:cubicBezTo>
                <a:cubicBezTo>
                  <a:pt x="4327751" y="12150751"/>
                  <a:pt x="4327713" y="12150751"/>
                  <a:pt x="4327522" y="12150561"/>
                </a:cubicBezTo>
                <a:close/>
                <a:moveTo>
                  <a:pt x="4283886" y="12313364"/>
                </a:moveTo>
                <a:cubicBezTo>
                  <a:pt x="4284420" y="12311914"/>
                  <a:pt x="4284916" y="12310466"/>
                  <a:pt x="4284992" y="12308904"/>
                </a:cubicBezTo>
                <a:cubicBezTo>
                  <a:pt x="4285297" y="12300593"/>
                  <a:pt x="4278551" y="12293504"/>
                  <a:pt x="4270281" y="12293161"/>
                </a:cubicBezTo>
                <a:lnTo>
                  <a:pt x="4263536" y="12292855"/>
                </a:lnTo>
                <a:cubicBezTo>
                  <a:pt x="4258620" y="12292666"/>
                  <a:pt x="4254275" y="12295181"/>
                  <a:pt x="4251341" y="12298879"/>
                </a:cubicBezTo>
                <a:lnTo>
                  <a:pt x="4250160" y="12289920"/>
                </a:lnTo>
                <a:cubicBezTo>
                  <a:pt x="4249054" y="12281763"/>
                  <a:pt x="4241089" y="12275778"/>
                  <a:pt x="4232972" y="12276885"/>
                </a:cubicBezTo>
                <a:cubicBezTo>
                  <a:pt x="4224740" y="12278028"/>
                  <a:pt x="4218872" y="12285880"/>
                  <a:pt x="4219939" y="12294075"/>
                </a:cubicBezTo>
                <a:lnTo>
                  <a:pt x="4221196" y="12303567"/>
                </a:lnTo>
                <a:cubicBezTo>
                  <a:pt x="4221767" y="12307760"/>
                  <a:pt x="4224131" y="12311343"/>
                  <a:pt x="4227408" y="12313707"/>
                </a:cubicBezTo>
                <a:cubicBezTo>
                  <a:pt x="4225922" y="12314774"/>
                  <a:pt x="4224512" y="12316070"/>
                  <a:pt x="4223368" y="12317595"/>
                </a:cubicBezTo>
                <a:lnTo>
                  <a:pt x="4219252" y="12322969"/>
                </a:lnTo>
                <a:cubicBezTo>
                  <a:pt x="4214260" y="12329488"/>
                  <a:pt x="4217423" y="12339855"/>
                  <a:pt x="4223940" y="12344010"/>
                </a:cubicBezTo>
                <a:cubicBezTo>
                  <a:pt x="4231372" y="12348775"/>
                  <a:pt x="4239946" y="12345878"/>
                  <a:pt x="4244977" y="12339322"/>
                </a:cubicBezTo>
                <a:lnTo>
                  <a:pt x="4249092" y="12333947"/>
                </a:lnTo>
                <a:cubicBezTo>
                  <a:pt x="4253894" y="12327695"/>
                  <a:pt x="4251074" y="12318052"/>
                  <a:pt x="4245129" y="12313630"/>
                </a:cubicBezTo>
                <a:cubicBezTo>
                  <a:pt x="4246311" y="12312753"/>
                  <a:pt x="4247454" y="12311877"/>
                  <a:pt x="4248330" y="12310734"/>
                </a:cubicBezTo>
                <a:cubicBezTo>
                  <a:pt x="4249588" y="12317595"/>
                  <a:pt x="4255343" y="12323084"/>
                  <a:pt x="4262507" y="12323389"/>
                </a:cubicBezTo>
                <a:lnTo>
                  <a:pt x="4264069" y="12323464"/>
                </a:lnTo>
                <a:cubicBezTo>
                  <a:pt x="4260602" y="12337416"/>
                  <a:pt x="4280152" y="12350452"/>
                  <a:pt x="4290632" y="12336768"/>
                </a:cubicBezTo>
                <a:cubicBezTo>
                  <a:pt x="4297682" y="12327429"/>
                  <a:pt x="4292080" y="12317061"/>
                  <a:pt x="4283886" y="12313364"/>
                </a:cubicBezTo>
                <a:close/>
                <a:moveTo>
                  <a:pt x="5183086" y="12199542"/>
                </a:moveTo>
                <a:cubicBezTo>
                  <a:pt x="5185410" y="12218678"/>
                  <a:pt x="5215479" y="12216848"/>
                  <a:pt x="5213116" y="12197523"/>
                </a:cubicBezTo>
                <a:cubicBezTo>
                  <a:pt x="5210792" y="12178387"/>
                  <a:pt x="5180723" y="12180293"/>
                  <a:pt x="5183086" y="12199542"/>
                </a:cubicBezTo>
                <a:close/>
                <a:moveTo>
                  <a:pt x="5051950" y="12110118"/>
                </a:moveTo>
                <a:cubicBezTo>
                  <a:pt x="5059763" y="12109202"/>
                  <a:pt x="5066813" y="12102227"/>
                  <a:pt x="5065784" y="12093917"/>
                </a:cubicBezTo>
                <a:cubicBezTo>
                  <a:pt x="5064831" y="12086103"/>
                  <a:pt x="5057971" y="12079090"/>
                  <a:pt x="5049587" y="12080118"/>
                </a:cubicBezTo>
                <a:lnTo>
                  <a:pt x="5042956" y="12080918"/>
                </a:lnTo>
                <a:cubicBezTo>
                  <a:pt x="5042461" y="12080957"/>
                  <a:pt x="5042041" y="12081261"/>
                  <a:pt x="5041546" y="12081338"/>
                </a:cubicBezTo>
                <a:cubicBezTo>
                  <a:pt x="5034343" y="12082900"/>
                  <a:pt x="5028132" y="12089304"/>
                  <a:pt x="5029123" y="12097081"/>
                </a:cubicBezTo>
                <a:cubicBezTo>
                  <a:pt x="5029580" y="12100816"/>
                  <a:pt x="5031485" y="12104362"/>
                  <a:pt x="5034153" y="12106953"/>
                </a:cubicBezTo>
                <a:cubicBezTo>
                  <a:pt x="5037087" y="12109736"/>
                  <a:pt x="5040936" y="12111452"/>
                  <a:pt x="5045281" y="12110918"/>
                </a:cubicBezTo>
                <a:lnTo>
                  <a:pt x="5051950" y="12110118"/>
                </a:lnTo>
                <a:close/>
                <a:moveTo>
                  <a:pt x="5110258" y="12180674"/>
                </a:moveTo>
                <a:cubicBezTo>
                  <a:pt x="5102941" y="12180635"/>
                  <a:pt x="5094099" y="12187497"/>
                  <a:pt x="5095090" y="12195654"/>
                </a:cubicBezTo>
                <a:lnTo>
                  <a:pt x="5095891" y="12202287"/>
                </a:lnTo>
                <a:cubicBezTo>
                  <a:pt x="5096882" y="12210330"/>
                  <a:pt x="5101950" y="12217382"/>
                  <a:pt x="5110830" y="12217458"/>
                </a:cubicBezTo>
                <a:cubicBezTo>
                  <a:pt x="5118147" y="12217496"/>
                  <a:pt x="5126988" y="12210597"/>
                  <a:pt x="5125997" y="12202478"/>
                </a:cubicBezTo>
                <a:lnTo>
                  <a:pt x="5125197" y="12195845"/>
                </a:lnTo>
                <a:cubicBezTo>
                  <a:pt x="5124244" y="12187802"/>
                  <a:pt x="5119138" y="12180750"/>
                  <a:pt x="5110258" y="12180674"/>
                </a:cubicBezTo>
                <a:close/>
                <a:moveTo>
                  <a:pt x="5293413" y="12275664"/>
                </a:moveTo>
                <a:cubicBezTo>
                  <a:pt x="5295776" y="12294953"/>
                  <a:pt x="5325311" y="12289158"/>
                  <a:pt x="5322987" y="12270022"/>
                </a:cubicBezTo>
                <a:cubicBezTo>
                  <a:pt x="5320662" y="12250697"/>
                  <a:pt x="5291089" y="12256530"/>
                  <a:pt x="5293413" y="12275664"/>
                </a:cubicBezTo>
                <a:close/>
                <a:moveTo>
                  <a:pt x="5353169" y="12133979"/>
                </a:moveTo>
                <a:cubicBezTo>
                  <a:pt x="5360449" y="12135847"/>
                  <a:pt x="5368985" y="12130625"/>
                  <a:pt x="5370357" y="12123153"/>
                </a:cubicBezTo>
                <a:cubicBezTo>
                  <a:pt x="5371767" y="12115301"/>
                  <a:pt x="5367308" y="12107983"/>
                  <a:pt x="5359534" y="12105962"/>
                </a:cubicBezTo>
                <a:cubicBezTo>
                  <a:pt x="5359115" y="12105848"/>
                  <a:pt x="5359076" y="12105848"/>
                  <a:pt x="5358848" y="12105772"/>
                </a:cubicBezTo>
                <a:cubicBezTo>
                  <a:pt x="5358695" y="12105696"/>
                  <a:pt x="5358695" y="12105696"/>
                  <a:pt x="5358581" y="12105619"/>
                </a:cubicBezTo>
                <a:lnTo>
                  <a:pt x="5358581" y="12105619"/>
                </a:lnTo>
                <a:cubicBezTo>
                  <a:pt x="5358085" y="12104857"/>
                  <a:pt x="5357628" y="12104057"/>
                  <a:pt x="5357285" y="12103255"/>
                </a:cubicBezTo>
                <a:cubicBezTo>
                  <a:pt x="5354198" y="12097042"/>
                  <a:pt x="5345662" y="12095671"/>
                  <a:pt x="5339564" y="12098186"/>
                </a:cubicBezTo>
                <a:cubicBezTo>
                  <a:pt x="5339412" y="12098072"/>
                  <a:pt x="5339412" y="12097881"/>
                  <a:pt x="5339260" y="12097767"/>
                </a:cubicBezTo>
                <a:lnTo>
                  <a:pt x="5331790" y="12091934"/>
                </a:lnTo>
                <a:cubicBezTo>
                  <a:pt x="5325387" y="12086903"/>
                  <a:pt x="5316622" y="12085912"/>
                  <a:pt x="5310486" y="12092164"/>
                </a:cubicBezTo>
                <a:cubicBezTo>
                  <a:pt x="5309076" y="12093650"/>
                  <a:pt x="5307971" y="12095518"/>
                  <a:pt x="5307247" y="12097576"/>
                </a:cubicBezTo>
                <a:cubicBezTo>
                  <a:pt x="5305265" y="12096814"/>
                  <a:pt x="5303093" y="12096471"/>
                  <a:pt x="5300807" y="12096738"/>
                </a:cubicBezTo>
                <a:lnTo>
                  <a:pt x="5294175" y="12097538"/>
                </a:lnTo>
                <a:cubicBezTo>
                  <a:pt x="5286363" y="12098491"/>
                  <a:pt x="5279389" y="12105619"/>
                  <a:pt x="5280494" y="12113853"/>
                </a:cubicBezTo>
                <a:cubicBezTo>
                  <a:pt x="5281561" y="12121743"/>
                  <a:pt x="5288459" y="12128529"/>
                  <a:pt x="5296805" y="12127538"/>
                </a:cubicBezTo>
                <a:lnTo>
                  <a:pt x="5303436" y="12126737"/>
                </a:lnTo>
                <a:cubicBezTo>
                  <a:pt x="5308809" y="12126051"/>
                  <a:pt x="5313764" y="12122430"/>
                  <a:pt x="5315974" y="12117550"/>
                </a:cubicBezTo>
                <a:lnTo>
                  <a:pt x="5318184" y="12119266"/>
                </a:lnTo>
                <a:cubicBezTo>
                  <a:pt x="5323330" y="12123306"/>
                  <a:pt x="5329998" y="12124526"/>
                  <a:pt x="5335601" y="12121629"/>
                </a:cubicBezTo>
                <a:cubicBezTo>
                  <a:pt x="5339831" y="12127766"/>
                  <a:pt x="5345928" y="12132112"/>
                  <a:pt x="5353169" y="12133979"/>
                </a:cubicBezTo>
                <a:close/>
                <a:moveTo>
                  <a:pt x="4969138" y="12145224"/>
                </a:moveTo>
                <a:cubicBezTo>
                  <a:pt x="4965974" y="12140802"/>
                  <a:pt x="4960449" y="12137906"/>
                  <a:pt x="4955113" y="12138743"/>
                </a:cubicBezTo>
                <a:cubicBezTo>
                  <a:pt x="4952598" y="12139125"/>
                  <a:pt x="4950464" y="12140154"/>
                  <a:pt x="4948559" y="12141450"/>
                </a:cubicBezTo>
                <a:cubicBezTo>
                  <a:pt x="4943070" y="12139468"/>
                  <a:pt x="4936896" y="12140307"/>
                  <a:pt x="4932476" y="12145033"/>
                </a:cubicBezTo>
                <a:cubicBezTo>
                  <a:pt x="4927293" y="12150598"/>
                  <a:pt x="4926760" y="12161271"/>
                  <a:pt x="4933200" y="12166341"/>
                </a:cubicBezTo>
                <a:lnTo>
                  <a:pt x="4940631" y="12172174"/>
                </a:lnTo>
                <a:cubicBezTo>
                  <a:pt x="4945738" y="12176176"/>
                  <a:pt x="4952445" y="12177282"/>
                  <a:pt x="4957971" y="12174422"/>
                </a:cubicBezTo>
                <a:cubicBezTo>
                  <a:pt x="4960449" y="12174918"/>
                  <a:pt x="4963116" y="12175070"/>
                  <a:pt x="4965860" y="12174537"/>
                </a:cubicBezTo>
                <a:cubicBezTo>
                  <a:pt x="4973597" y="12173126"/>
                  <a:pt x="4980494" y="12166341"/>
                  <a:pt x="4979160" y="12157918"/>
                </a:cubicBezTo>
                <a:cubicBezTo>
                  <a:pt x="4978322" y="12152428"/>
                  <a:pt x="4974358" y="12147206"/>
                  <a:pt x="4969138" y="12145224"/>
                </a:cubicBezTo>
                <a:close/>
                <a:moveTo>
                  <a:pt x="5020624" y="12207738"/>
                </a:moveTo>
                <a:cubicBezTo>
                  <a:pt x="5017956" y="12210101"/>
                  <a:pt x="5016394" y="12213761"/>
                  <a:pt x="5017003" y="12218678"/>
                </a:cubicBezTo>
                <a:cubicBezTo>
                  <a:pt x="5019328" y="12237737"/>
                  <a:pt x="5049435" y="12237928"/>
                  <a:pt x="5047110" y="12218716"/>
                </a:cubicBezTo>
                <a:cubicBezTo>
                  <a:pt x="5045776" y="12207776"/>
                  <a:pt x="5035258" y="12203088"/>
                  <a:pt x="5026988" y="12204688"/>
                </a:cubicBezTo>
                <a:cubicBezTo>
                  <a:pt x="5029656" y="12202325"/>
                  <a:pt x="5031180" y="12198704"/>
                  <a:pt x="5030609" y="12193786"/>
                </a:cubicBezTo>
                <a:cubicBezTo>
                  <a:pt x="5030151" y="12190012"/>
                  <a:pt x="5028589" y="12187040"/>
                  <a:pt x="5026417" y="12184752"/>
                </a:cubicBezTo>
                <a:cubicBezTo>
                  <a:pt x="5032514" y="12187611"/>
                  <a:pt x="5040022" y="12186506"/>
                  <a:pt x="5044557" y="12181094"/>
                </a:cubicBezTo>
                <a:cubicBezTo>
                  <a:pt x="5049664" y="12175033"/>
                  <a:pt x="5049130" y="12164931"/>
                  <a:pt x="5042727" y="12159862"/>
                </a:cubicBezTo>
                <a:lnTo>
                  <a:pt x="5035296" y="12154029"/>
                </a:lnTo>
                <a:cubicBezTo>
                  <a:pt x="5031257" y="12150866"/>
                  <a:pt x="5026074" y="12150141"/>
                  <a:pt x="5021424" y="12151437"/>
                </a:cubicBezTo>
                <a:cubicBezTo>
                  <a:pt x="5018680" y="12152200"/>
                  <a:pt x="5016051" y="12153496"/>
                  <a:pt x="5014069" y="12155859"/>
                </a:cubicBezTo>
                <a:cubicBezTo>
                  <a:pt x="5009229" y="12161653"/>
                  <a:pt x="5009610" y="12170953"/>
                  <a:pt x="5015174" y="12176176"/>
                </a:cubicBezTo>
                <a:cubicBezTo>
                  <a:pt x="5015479" y="12176443"/>
                  <a:pt x="5015593" y="12176824"/>
                  <a:pt x="5015898" y="12177052"/>
                </a:cubicBezTo>
                <a:lnTo>
                  <a:pt x="5020776" y="12180903"/>
                </a:lnTo>
                <a:cubicBezTo>
                  <a:pt x="5018718" y="12180026"/>
                  <a:pt x="5016470" y="12179721"/>
                  <a:pt x="5014298" y="12179607"/>
                </a:cubicBezTo>
                <a:cubicBezTo>
                  <a:pt x="5006561" y="12179302"/>
                  <a:pt x="4999244" y="12183838"/>
                  <a:pt x="5000426" y="12193672"/>
                </a:cubicBezTo>
                <a:cubicBezTo>
                  <a:pt x="5001073" y="12199123"/>
                  <a:pt x="5004008" y="12202974"/>
                  <a:pt x="5007819" y="12205336"/>
                </a:cubicBezTo>
                <a:cubicBezTo>
                  <a:pt x="5011744" y="12207738"/>
                  <a:pt x="5016470" y="12208576"/>
                  <a:pt x="5020624" y="12207738"/>
                </a:cubicBezTo>
                <a:close/>
                <a:moveTo>
                  <a:pt x="5308238" y="12204117"/>
                </a:moveTo>
                <a:lnTo>
                  <a:pt x="5307438" y="12197484"/>
                </a:lnTo>
                <a:cubicBezTo>
                  <a:pt x="5306485" y="12189632"/>
                  <a:pt x="5297034" y="12183952"/>
                  <a:pt x="5289602" y="12185858"/>
                </a:cubicBezTo>
                <a:cubicBezTo>
                  <a:pt x="5281142" y="12188030"/>
                  <a:pt x="5276950" y="12195311"/>
                  <a:pt x="5277979" y="12203697"/>
                </a:cubicBezTo>
                <a:lnTo>
                  <a:pt x="5278779" y="12210330"/>
                </a:lnTo>
                <a:cubicBezTo>
                  <a:pt x="5279732" y="12218182"/>
                  <a:pt x="5289183" y="12223861"/>
                  <a:pt x="5296615" y="12221956"/>
                </a:cubicBezTo>
                <a:cubicBezTo>
                  <a:pt x="5305075" y="12219745"/>
                  <a:pt x="5309267" y="12212503"/>
                  <a:pt x="5308238" y="12204117"/>
                </a:cubicBezTo>
                <a:close/>
                <a:moveTo>
                  <a:pt x="5190060" y="12286833"/>
                </a:moveTo>
                <a:cubicBezTo>
                  <a:pt x="5190022" y="12286642"/>
                  <a:pt x="5190022" y="12286414"/>
                  <a:pt x="5189983" y="12286223"/>
                </a:cubicBezTo>
                <a:cubicBezTo>
                  <a:pt x="5193832" y="12282984"/>
                  <a:pt x="5195967" y="12278028"/>
                  <a:pt x="5195281" y="12272500"/>
                </a:cubicBezTo>
                <a:lnTo>
                  <a:pt x="5193680" y="12259197"/>
                </a:lnTo>
                <a:cubicBezTo>
                  <a:pt x="5192728" y="12251383"/>
                  <a:pt x="5184229" y="12245055"/>
                  <a:pt x="5176455" y="12246657"/>
                </a:cubicBezTo>
                <a:cubicBezTo>
                  <a:pt x="5173939" y="12247190"/>
                  <a:pt x="5171767" y="12248258"/>
                  <a:pt x="5169900" y="12249630"/>
                </a:cubicBezTo>
                <a:cubicBezTo>
                  <a:pt x="5166165" y="12247266"/>
                  <a:pt x="5161858" y="12245703"/>
                  <a:pt x="5156828" y="12245398"/>
                </a:cubicBezTo>
                <a:cubicBezTo>
                  <a:pt x="5149016" y="12244941"/>
                  <a:pt x="5142385" y="12248067"/>
                  <a:pt x="5137392" y="12253061"/>
                </a:cubicBezTo>
                <a:cubicBezTo>
                  <a:pt x="5135372" y="12252260"/>
                  <a:pt x="5133124" y="12251917"/>
                  <a:pt x="5130761" y="12252222"/>
                </a:cubicBezTo>
                <a:lnTo>
                  <a:pt x="5124130" y="12253022"/>
                </a:lnTo>
                <a:cubicBezTo>
                  <a:pt x="5122300" y="12253252"/>
                  <a:pt x="5120547" y="12253823"/>
                  <a:pt x="5118909" y="12254700"/>
                </a:cubicBezTo>
                <a:cubicBezTo>
                  <a:pt x="5123024" y="12250926"/>
                  <a:pt x="5125006" y="12244332"/>
                  <a:pt x="5123711" y="12239262"/>
                </a:cubicBezTo>
                <a:cubicBezTo>
                  <a:pt x="5121424" y="12230533"/>
                  <a:pt x="5113459" y="12227483"/>
                  <a:pt x="5105342" y="12228474"/>
                </a:cubicBezTo>
                <a:lnTo>
                  <a:pt x="5098710" y="12229274"/>
                </a:lnTo>
                <a:cubicBezTo>
                  <a:pt x="5090632" y="12230265"/>
                  <a:pt x="5086096" y="12240519"/>
                  <a:pt x="5087926" y="12247648"/>
                </a:cubicBezTo>
                <a:cubicBezTo>
                  <a:pt x="5090174" y="12256377"/>
                  <a:pt x="5098177" y="12259426"/>
                  <a:pt x="5106294" y="12258435"/>
                </a:cubicBezTo>
                <a:lnTo>
                  <a:pt x="5112925" y="12257635"/>
                </a:lnTo>
                <a:cubicBezTo>
                  <a:pt x="5113916" y="12257521"/>
                  <a:pt x="5114907" y="12257253"/>
                  <a:pt x="5115784" y="12256834"/>
                </a:cubicBezTo>
                <a:cubicBezTo>
                  <a:pt x="5112201" y="12259960"/>
                  <a:pt x="5109915" y="12264573"/>
                  <a:pt x="5110639" y="12269527"/>
                </a:cubicBezTo>
                <a:cubicBezTo>
                  <a:pt x="5111782" y="12277189"/>
                  <a:pt x="5118299" y="12283441"/>
                  <a:pt x="5126226" y="12283021"/>
                </a:cubicBezTo>
                <a:cubicBezTo>
                  <a:pt x="5126455" y="12284355"/>
                  <a:pt x="5126988" y="12285651"/>
                  <a:pt x="5127636" y="12286947"/>
                </a:cubicBezTo>
                <a:cubicBezTo>
                  <a:pt x="5120205" y="12286985"/>
                  <a:pt x="5113459" y="12291712"/>
                  <a:pt x="5114602" y="12301166"/>
                </a:cubicBezTo>
                <a:cubicBezTo>
                  <a:pt x="5116279" y="12315078"/>
                  <a:pt x="5132857" y="12318967"/>
                  <a:pt x="5140708" y="12312525"/>
                </a:cubicBezTo>
                <a:cubicBezTo>
                  <a:pt x="5145662" y="12319309"/>
                  <a:pt x="5152102" y="12325371"/>
                  <a:pt x="5159229" y="12325447"/>
                </a:cubicBezTo>
                <a:cubicBezTo>
                  <a:pt x="5169442" y="12325561"/>
                  <a:pt x="5182399" y="12320911"/>
                  <a:pt x="5188002" y="12311953"/>
                </a:cubicBezTo>
                <a:cubicBezTo>
                  <a:pt x="5197301" y="12318052"/>
                  <a:pt x="5213573" y="12312334"/>
                  <a:pt x="5211820" y="12297926"/>
                </a:cubicBezTo>
                <a:cubicBezTo>
                  <a:pt x="5210410" y="12286033"/>
                  <a:pt x="5198444" y="12282945"/>
                  <a:pt x="5190060" y="12286833"/>
                </a:cubicBezTo>
                <a:close/>
                <a:moveTo>
                  <a:pt x="5093871" y="12130891"/>
                </a:moveTo>
                <a:cubicBezTo>
                  <a:pt x="5095548" y="12139125"/>
                  <a:pt x="5102712" y="12144385"/>
                  <a:pt x="5111097" y="12143394"/>
                </a:cubicBezTo>
                <a:lnTo>
                  <a:pt x="5117728" y="12142594"/>
                </a:lnTo>
                <a:cubicBezTo>
                  <a:pt x="5121233" y="12142175"/>
                  <a:pt x="5124397" y="12140193"/>
                  <a:pt x="5126721" y="12137448"/>
                </a:cubicBezTo>
                <a:cubicBezTo>
                  <a:pt x="5132971" y="12141374"/>
                  <a:pt x="5141051" y="12141336"/>
                  <a:pt x="5146386" y="12135504"/>
                </a:cubicBezTo>
                <a:cubicBezTo>
                  <a:pt x="5151569" y="12129863"/>
                  <a:pt x="5151950" y="12119266"/>
                  <a:pt x="5145510" y="12114196"/>
                </a:cubicBezTo>
                <a:lnTo>
                  <a:pt x="5138040" y="12108363"/>
                </a:lnTo>
                <a:cubicBezTo>
                  <a:pt x="5131637" y="12103371"/>
                  <a:pt x="5122567" y="12102913"/>
                  <a:pt x="5116774" y="12109240"/>
                </a:cubicBezTo>
                <a:cubicBezTo>
                  <a:pt x="5115822" y="12110270"/>
                  <a:pt x="5115098" y="12111489"/>
                  <a:pt x="5114488" y="12112785"/>
                </a:cubicBezTo>
                <a:cubicBezTo>
                  <a:pt x="5113992" y="12112785"/>
                  <a:pt x="5113497" y="12112785"/>
                  <a:pt x="5113002" y="12112823"/>
                </a:cubicBezTo>
                <a:lnTo>
                  <a:pt x="5106371" y="12113624"/>
                </a:lnTo>
                <a:cubicBezTo>
                  <a:pt x="5098520" y="12114578"/>
                  <a:pt x="5092270" y="12123116"/>
                  <a:pt x="5093871" y="12130891"/>
                </a:cubicBezTo>
                <a:close/>
                <a:moveTo>
                  <a:pt x="5230037" y="12309095"/>
                </a:moveTo>
                <a:cubicBezTo>
                  <a:pt x="5232361" y="12328268"/>
                  <a:pt x="5262315" y="12325142"/>
                  <a:pt x="5259953" y="12305854"/>
                </a:cubicBezTo>
                <a:cubicBezTo>
                  <a:pt x="5257666" y="12286642"/>
                  <a:pt x="5227712" y="12289768"/>
                  <a:pt x="5230037" y="12309095"/>
                </a:cubicBezTo>
                <a:close/>
                <a:moveTo>
                  <a:pt x="4997834" y="12339055"/>
                </a:moveTo>
                <a:lnTo>
                  <a:pt x="5004465" y="12338254"/>
                </a:lnTo>
                <a:cubicBezTo>
                  <a:pt x="5005723" y="12338102"/>
                  <a:pt x="5006866" y="12337645"/>
                  <a:pt x="5008086" y="12337263"/>
                </a:cubicBezTo>
                <a:lnTo>
                  <a:pt x="5008962" y="12337988"/>
                </a:lnTo>
                <a:cubicBezTo>
                  <a:pt x="5015365" y="12342981"/>
                  <a:pt x="5024206" y="12343819"/>
                  <a:pt x="5030266" y="12337531"/>
                </a:cubicBezTo>
                <a:cubicBezTo>
                  <a:pt x="5035449" y="12332118"/>
                  <a:pt x="5036249" y="12321291"/>
                  <a:pt x="5029808" y="12316222"/>
                </a:cubicBezTo>
                <a:lnTo>
                  <a:pt x="5028398" y="12315117"/>
                </a:lnTo>
                <a:cubicBezTo>
                  <a:pt x="5030113" y="12312410"/>
                  <a:pt x="5031180" y="12309132"/>
                  <a:pt x="5030685" y="12305168"/>
                </a:cubicBezTo>
                <a:cubicBezTo>
                  <a:pt x="5029846" y="12298345"/>
                  <a:pt x="5025616" y="12294800"/>
                  <a:pt x="5020586" y="12293846"/>
                </a:cubicBezTo>
                <a:cubicBezTo>
                  <a:pt x="5018299" y="12290607"/>
                  <a:pt x="5014717" y="12288701"/>
                  <a:pt x="5010753" y="12288090"/>
                </a:cubicBezTo>
                <a:cubicBezTo>
                  <a:pt x="5013002" y="12287214"/>
                  <a:pt x="5015136" y="12285880"/>
                  <a:pt x="5016813" y="12283936"/>
                </a:cubicBezTo>
                <a:cubicBezTo>
                  <a:pt x="5019633" y="12286337"/>
                  <a:pt x="5023216" y="12287901"/>
                  <a:pt x="5027026" y="12287405"/>
                </a:cubicBezTo>
                <a:lnTo>
                  <a:pt x="5040326" y="12285803"/>
                </a:lnTo>
                <a:cubicBezTo>
                  <a:pt x="5048406" y="12284851"/>
                  <a:pt x="5054999" y="12278485"/>
                  <a:pt x="5054580" y="12269985"/>
                </a:cubicBezTo>
                <a:cubicBezTo>
                  <a:pt x="5054161" y="12262286"/>
                  <a:pt x="5046843" y="12254737"/>
                  <a:pt x="5038726" y="12255728"/>
                </a:cubicBezTo>
                <a:lnTo>
                  <a:pt x="5025464" y="12257330"/>
                </a:lnTo>
                <a:cubicBezTo>
                  <a:pt x="5021996" y="12257749"/>
                  <a:pt x="5018985" y="12259312"/>
                  <a:pt x="5016508" y="12261408"/>
                </a:cubicBezTo>
                <a:cubicBezTo>
                  <a:pt x="5008467" y="12253136"/>
                  <a:pt x="4998101" y="12258740"/>
                  <a:pt x="4994519" y="12267546"/>
                </a:cubicBezTo>
                <a:cubicBezTo>
                  <a:pt x="4993756" y="12269375"/>
                  <a:pt x="4993337" y="12271395"/>
                  <a:pt x="4993261" y="12273416"/>
                </a:cubicBezTo>
                <a:cubicBezTo>
                  <a:pt x="4993109" y="12277228"/>
                  <a:pt x="4994290" y="12281154"/>
                  <a:pt x="4997377" y="12284623"/>
                </a:cubicBezTo>
                <a:cubicBezTo>
                  <a:pt x="4998902" y="12286299"/>
                  <a:pt x="5000502" y="12287367"/>
                  <a:pt x="5002141" y="12288129"/>
                </a:cubicBezTo>
                <a:lnTo>
                  <a:pt x="5000730" y="12288281"/>
                </a:lnTo>
                <a:cubicBezTo>
                  <a:pt x="4995586" y="12288892"/>
                  <a:pt x="4991051" y="12292246"/>
                  <a:pt x="4988650" y="12296782"/>
                </a:cubicBezTo>
                <a:cubicBezTo>
                  <a:pt x="4988573" y="12296667"/>
                  <a:pt x="4988383" y="12296667"/>
                  <a:pt x="4988307" y="12296515"/>
                </a:cubicBezTo>
                <a:cubicBezTo>
                  <a:pt x="4980914" y="12286833"/>
                  <a:pt x="4962697" y="12290454"/>
                  <a:pt x="4961706" y="12304101"/>
                </a:cubicBezTo>
                <a:cubicBezTo>
                  <a:pt x="4954427" y="12308027"/>
                  <a:pt x="4950044" y="12318509"/>
                  <a:pt x="4955418" y="12327163"/>
                </a:cubicBezTo>
                <a:cubicBezTo>
                  <a:pt x="4949740" y="12324112"/>
                  <a:pt x="4943490" y="12322398"/>
                  <a:pt x="4936935" y="12322969"/>
                </a:cubicBezTo>
                <a:cubicBezTo>
                  <a:pt x="4929084" y="12323694"/>
                  <a:pt x="4922529" y="12331927"/>
                  <a:pt x="4923825" y="12339741"/>
                </a:cubicBezTo>
                <a:cubicBezTo>
                  <a:pt x="4925235" y="12348013"/>
                  <a:pt x="4932210" y="12353617"/>
                  <a:pt x="4940631" y="12352853"/>
                </a:cubicBezTo>
                <a:cubicBezTo>
                  <a:pt x="4940860" y="12352853"/>
                  <a:pt x="4941012" y="12352816"/>
                  <a:pt x="4941203" y="12352816"/>
                </a:cubicBezTo>
                <a:cubicBezTo>
                  <a:pt x="4941279" y="12352816"/>
                  <a:pt x="4941318" y="12352816"/>
                  <a:pt x="4941394" y="12352816"/>
                </a:cubicBezTo>
                <a:cubicBezTo>
                  <a:pt x="4941470" y="12352892"/>
                  <a:pt x="4941470" y="12352853"/>
                  <a:pt x="4941546" y="12352930"/>
                </a:cubicBezTo>
                <a:cubicBezTo>
                  <a:pt x="4942346" y="12353540"/>
                  <a:pt x="4943070" y="12354188"/>
                  <a:pt x="4943757" y="12354912"/>
                </a:cubicBezTo>
                <a:cubicBezTo>
                  <a:pt x="4949626" y="12360516"/>
                  <a:pt x="4960334" y="12357961"/>
                  <a:pt x="4964831" y="12352015"/>
                </a:cubicBezTo>
                <a:cubicBezTo>
                  <a:pt x="4969405" y="12345992"/>
                  <a:pt x="4968185" y="12339131"/>
                  <a:pt x="4964145" y="12333719"/>
                </a:cubicBezTo>
                <a:cubicBezTo>
                  <a:pt x="4972148" y="12335281"/>
                  <a:pt x="4980113" y="12327810"/>
                  <a:pt x="4980875" y="12319004"/>
                </a:cubicBezTo>
                <a:cubicBezTo>
                  <a:pt x="4982095" y="12318661"/>
                  <a:pt x="4983238" y="12318243"/>
                  <a:pt x="4984343" y="12317633"/>
                </a:cubicBezTo>
                <a:cubicBezTo>
                  <a:pt x="4983353" y="12319577"/>
                  <a:pt x="4982629" y="12321673"/>
                  <a:pt x="4982666" y="12324189"/>
                </a:cubicBezTo>
                <a:cubicBezTo>
                  <a:pt x="4982666" y="12325180"/>
                  <a:pt x="4983086" y="12326171"/>
                  <a:pt x="4983353" y="12327200"/>
                </a:cubicBezTo>
                <a:cubicBezTo>
                  <a:pt x="4984877" y="12333719"/>
                  <a:pt x="4990822" y="12339893"/>
                  <a:pt x="4997834" y="12339055"/>
                </a:cubicBezTo>
                <a:close/>
                <a:moveTo>
                  <a:pt x="5396424" y="12240863"/>
                </a:moveTo>
                <a:cubicBezTo>
                  <a:pt x="5388612" y="12240290"/>
                  <a:pt x="5380113" y="12244332"/>
                  <a:pt x="5378932" y="12252984"/>
                </a:cubicBezTo>
                <a:cubicBezTo>
                  <a:pt x="5378741" y="12254471"/>
                  <a:pt x="5378932" y="12256071"/>
                  <a:pt x="5379160" y="12257635"/>
                </a:cubicBezTo>
                <a:cubicBezTo>
                  <a:pt x="5375731" y="12257749"/>
                  <a:pt x="5372339" y="12258931"/>
                  <a:pt x="5369557" y="12261790"/>
                </a:cubicBezTo>
                <a:cubicBezTo>
                  <a:pt x="5364374" y="12267126"/>
                  <a:pt x="5363344" y="12278065"/>
                  <a:pt x="5369785" y="12283098"/>
                </a:cubicBezTo>
                <a:lnTo>
                  <a:pt x="5377216" y="12288929"/>
                </a:lnTo>
                <a:cubicBezTo>
                  <a:pt x="5383619" y="12293923"/>
                  <a:pt x="5392384" y="12294953"/>
                  <a:pt x="5398520" y="12288701"/>
                </a:cubicBezTo>
                <a:cubicBezTo>
                  <a:pt x="5400502" y="12286681"/>
                  <a:pt x="5401606" y="12283821"/>
                  <a:pt x="5402217" y="12280811"/>
                </a:cubicBezTo>
                <a:cubicBezTo>
                  <a:pt x="5405722" y="12282525"/>
                  <a:pt x="5409877" y="12282945"/>
                  <a:pt x="5413802" y="12281534"/>
                </a:cubicBezTo>
                <a:cubicBezTo>
                  <a:pt x="5421348" y="12278790"/>
                  <a:pt x="5425768" y="12269833"/>
                  <a:pt x="5422834" y="12262247"/>
                </a:cubicBezTo>
                <a:cubicBezTo>
                  <a:pt x="5418375" y="12250811"/>
                  <a:pt x="5409114" y="12241815"/>
                  <a:pt x="5396424" y="12240863"/>
                </a:cubicBezTo>
                <a:close/>
                <a:moveTo>
                  <a:pt x="4973101" y="12024427"/>
                </a:moveTo>
                <a:cubicBezTo>
                  <a:pt x="4975425" y="12043677"/>
                  <a:pt x="5005075" y="12038417"/>
                  <a:pt x="5002751" y="12019244"/>
                </a:cubicBezTo>
                <a:cubicBezTo>
                  <a:pt x="5000426" y="11999994"/>
                  <a:pt x="4970776" y="12005254"/>
                  <a:pt x="4973101" y="12024427"/>
                </a:cubicBezTo>
                <a:close/>
                <a:moveTo>
                  <a:pt x="5109191" y="12007275"/>
                </a:moveTo>
                <a:cubicBezTo>
                  <a:pt x="5106866" y="11988025"/>
                  <a:pt x="5076912" y="11991341"/>
                  <a:pt x="5079275" y="12010590"/>
                </a:cubicBezTo>
                <a:cubicBezTo>
                  <a:pt x="5081600" y="12029840"/>
                  <a:pt x="5111515" y="12026524"/>
                  <a:pt x="5109191" y="12007275"/>
                </a:cubicBezTo>
                <a:close/>
                <a:moveTo>
                  <a:pt x="5252674" y="12228207"/>
                </a:moveTo>
                <a:cubicBezTo>
                  <a:pt x="5246272" y="12223176"/>
                  <a:pt x="5236439" y="12224700"/>
                  <a:pt x="5231599" y="12231104"/>
                </a:cubicBezTo>
                <a:cubicBezTo>
                  <a:pt x="5226607" y="12237699"/>
                  <a:pt x="5228093" y="12247152"/>
                  <a:pt x="5234534" y="12252222"/>
                </a:cubicBezTo>
                <a:cubicBezTo>
                  <a:pt x="5237011" y="12254166"/>
                  <a:pt x="5239488" y="12256110"/>
                  <a:pt x="5241965" y="12258054"/>
                </a:cubicBezTo>
                <a:cubicBezTo>
                  <a:pt x="5248367" y="12263086"/>
                  <a:pt x="5258200" y="12261561"/>
                  <a:pt x="5263040" y="12255119"/>
                </a:cubicBezTo>
                <a:cubicBezTo>
                  <a:pt x="5268032" y="12248524"/>
                  <a:pt x="5266546" y="12239071"/>
                  <a:pt x="5260105" y="12234039"/>
                </a:cubicBezTo>
                <a:cubicBezTo>
                  <a:pt x="5257628" y="12232095"/>
                  <a:pt x="5255151" y="12230151"/>
                  <a:pt x="5252674" y="12228207"/>
                </a:cubicBezTo>
                <a:close/>
                <a:moveTo>
                  <a:pt x="5093985" y="11955129"/>
                </a:moveTo>
                <a:cubicBezTo>
                  <a:pt x="5098444" y="11952385"/>
                  <a:pt x="5101645" y="11947581"/>
                  <a:pt x="5101226" y="11942055"/>
                </a:cubicBezTo>
                <a:cubicBezTo>
                  <a:pt x="5101074" y="11940225"/>
                  <a:pt x="5100616" y="11938433"/>
                  <a:pt x="5099892" y="11936756"/>
                </a:cubicBezTo>
                <a:cubicBezTo>
                  <a:pt x="5100121" y="11935345"/>
                  <a:pt x="5100197" y="11933858"/>
                  <a:pt x="5100007" y="11932296"/>
                </a:cubicBezTo>
                <a:cubicBezTo>
                  <a:pt x="5099473" y="11927760"/>
                  <a:pt x="5097301" y="11924939"/>
                  <a:pt x="5094557" y="11923148"/>
                </a:cubicBezTo>
                <a:cubicBezTo>
                  <a:pt x="5086973" y="11918306"/>
                  <a:pt x="5074016" y="11922805"/>
                  <a:pt x="5071195" y="11933173"/>
                </a:cubicBezTo>
                <a:cubicBezTo>
                  <a:pt x="5070662" y="11933669"/>
                  <a:pt x="5070090" y="11934049"/>
                  <a:pt x="5069595" y="11934621"/>
                </a:cubicBezTo>
                <a:cubicBezTo>
                  <a:pt x="5064564" y="11940300"/>
                  <a:pt x="5064679" y="11947429"/>
                  <a:pt x="5065974" y="11954442"/>
                </a:cubicBezTo>
                <a:cubicBezTo>
                  <a:pt x="5067079" y="11960503"/>
                  <a:pt x="5073596" y="11964544"/>
                  <a:pt x="5079770" y="11964887"/>
                </a:cubicBezTo>
                <a:cubicBezTo>
                  <a:pt x="5081523" y="11964963"/>
                  <a:pt x="5083238" y="11964887"/>
                  <a:pt x="5084801" y="11964353"/>
                </a:cubicBezTo>
                <a:cubicBezTo>
                  <a:pt x="5089678" y="11962562"/>
                  <a:pt x="5092537" y="11959207"/>
                  <a:pt x="5093985" y="11955129"/>
                </a:cubicBezTo>
                <a:close/>
                <a:moveTo>
                  <a:pt x="4965136" y="12063384"/>
                </a:moveTo>
                <a:lnTo>
                  <a:pt x="4951874" y="12064985"/>
                </a:lnTo>
                <a:cubicBezTo>
                  <a:pt x="4943795" y="12065976"/>
                  <a:pt x="4938383" y="12074820"/>
                  <a:pt x="4939755" y="12082482"/>
                </a:cubicBezTo>
                <a:cubicBezTo>
                  <a:pt x="4941279" y="12090868"/>
                  <a:pt x="4949168" y="12095594"/>
                  <a:pt x="4957248" y="12094603"/>
                </a:cubicBezTo>
                <a:lnTo>
                  <a:pt x="4970548" y="12093002"/>
                </a:lnTo>
                <a:cubicBezTo>
                  <a:pt x="4978627" y="12092050"/>
                  <a:pt x="4984039" y="12083168"/>
                  <a:pt x="4982666" y="12075506"/>
                </a:cubicBezTo>
                <a:cubicBezTo>
                  <a:pt x="4981104" y="12067119"/>
                  <a:pt x="4973215" y="12062393"/>
                  <a:pt x="4965136" y="12063384"/>
                </a:cubicBezTo>
                <a:close/>
                <a:moveTo>
                  <a:pt x="5281523" y="12066930"/>
                </a:moveTo>
                <a:cubicBezTo>
                  <a:pt x="5283848" y="12086141"/>
                  <a:pt x="5313764" y="12082825"/>
                  <a:pt x="5311439" y="12063575"/>
                </a:cubicBezTo>
                <a:cubicBezTo>
                  <a:pt x="5309115" y="12044363"/>
                  <a:pt x="5279198" y="12047680"/>
                  <a:pt x="5281523" y="12066930"/>
                </a:cubicBezTo>
                <a:close/>
                <a:moveTo>
                  <a:pt x="5357514" y="11907900"/>
                </a:moveTo>
                <a:cubicBezTo>
                  <a:pt x="5349663" y="11908854"/>
                  <a:pt x="5343566" y="11917620"/>
                  <a:pt x="5345243" y="11925320"/>
                </a:cubicBezTo>
                <a:cubicBezTo>
                  <a:pt x="5347071" y="11933630"/>
                  <a:pt x="5354275" y="11938586"/>
                  <a:pt x="5362659" y="11937595"/>
                </a:cubicBezTo>
                <a:lnTo>
                  <a:pt x="5369290" y="11936794"/>
                </a:lnTo>
                <a:cubicBezTo>
                  <a:pt x="5377102" y="11935840"/>
                  <a:pt x="5383238" y="11927074"/>
                  <a:pt x="5381561" y="11919374"/>
                </a:cubicBezTo>
                <a:cubicBezTo>
                  <a:pt x="5379732" y="11911064"/>
                  <a:pt x="5372529" y="11906108"/>
                  <a:pt x="5364145" y="11907099"/>
                </a:cubicBezTo>
                <a:lnTo>
                  <a:pt x="5357514" y="11907900"/>
                </a:lnTo>
                <a:close/>
                <a:moveTo>
                  <a:pt x="5215822" y="12157422"/>
                </a:moveTo>
                <a:cubicBezTo>
                  <a:pt x="5215441" y="12157155"/>
                  <a:pt x="5215403" y="12157155"/>
                  <a:pt x="5215174" y="12157002"/>
                </a:cubicBezTo>
                <a:cubicBezTo>
                  <a:pt x="5215060" y="12156888"/>
                  <a:pt x="5215060" y="12156888"/>
                  <a:pt x="5214984" y="12156774"/>
                </a:cubicBezTo>
                <a:cubicBezTo>
                  <a:pt x="5214984" y="12156774"/>
                  <a:pt x="5214984" y="12156774"/>
                  <a:pt x="5214984" y="12156774"/>
                </a:cubicBezTo>
                <a:cubicBezTo>
                  <a:pt x="5214717" y="12155859"/>
                  <a:pt x="5214564" y="12154944"/>
                  <a:pt x="5214450" y="12153992"/>
                </a:cubicBezTo>
                <a:cubicBezTo>
                  <a:pt x="5213230" y="12145949"/>
                  <a:pt x="5203207" y="12141412"/>
                  <a:pt x="5196005" y="12143356"/>
                </a:cubicBezTo>
                <a:cubicBezTo>
                  <a:pt x="5187430" y="12145681"/>
                  <a:pt x="5184153" y="12153724"/>
                  <a:pt x="5185372" y="12161805"/>
                </a:cubicBezTo>
                <a:cubicBezTo>
                  <a:pt x="5186782" y="12171069"/>
                  <a:pt x="5192728" y="12178425"/>
                  <a:pt x="5200502" y="12183304"/>
                </a:cubicBezTo>
                <a:cubicBezTo>
                  <a:pt x="5207171" y="12187497"/>
                  <a:pt x="5217384" y="12185058"/>
                  <a:pt x="5221119" y="12178005"/>
                </a:cubicBezTo>
                <a:cubicBezTo>
                  <a:pt x="5225044" y="12170687"/>
                  <a:pt x="5222949" y="12161919"/>
                  <a:pt x="5215822" y="12157422"/>
                </a:cubicBezTo>
                <a:close/>
                <a:moveTo>
                  <a:pt x="5368794" y="12143166"/>
                </a:moveTo>
                <a:cubicBezTo>
                  <a:pt x="5362354" y="12129214"/>
                  <a:pt x="5342918" y="12134322"/>
                  <a:pt x="5341088" y="12146138"/>
                </a:cubicBezTo>
                <a:cubicBezTo>
                  <a:pt x="5340288" y="12146138"/>
                  <a:pt x="5339450" y="12145986"/>
                  <a:pt x="5338688" y="12146138"/>
                </a:cubicBezTo>
                <a:cubicBezTo>
                  <a:pt x="5330151" y="12147931"/>
                  <a:pt x="5326073" y="12155897"/>
                  <a:pt x="5327064" y="12163978"/>
                </a:cubicBezTo>
                <a:lnTo>
                  <a:pt x="5327864" y="12170611"/>
                </a:lnTo>
                <a:cubicBezTo>
                  <a:pt x="5328855" y="12178691"/>
                  <a:pt x="5338230" y="12183799"/>
                  <a:pt x="5345700" y="12182237"/>
                </a:cubicBezTo>
                <a:cubicBezTo>
                  <a:pt x="5354236" y="12180446"/>
                  <a:pt x="5358314" y="12172517"/>
                  <a:pt x="5357323" y="12164397"/>
                </a:cubicBezTo>
                <a:lnTo>
                  <a:pt x="5357018" y="12161958"/>
                </a:lnTo>
                <a:cubicBezTo>
                  <a:pt x="5365669" y="12160967"/>
                  <a:pt x="5373482" y="12153267"/>
                  <a:pt x="5368794" y="12143166"/>
                </a:cubicBezTo>
                <a:close/>
                <a:moveTo>
                  <a:pt x="5385258" y="12088542"/>
                </a:moveTo>
                <a:lnTo>
                  <a:pt x="5386058" y="12095175"/>
                </a:lnTo>
                <a:cubicBezTo>
                  <a:pt x="5387049" y="12103255"/>
                  <a:pt x="5395204" y="12109050"/>
                  <a:pt x="5403131" y="12107945"/>
                </a:cubicBezTo>
                <a:cubicBezTo>
                  <a:pt x="5411325" y="12106763"/>
                  <a:pt x="5416851" y="12098986"/>
                  <a:pt x="5415860" y="12090868"/>
                </a:cubicBezTo>
                <a:lnTo>
                  <a:pt x="5415060" y="12084235"/>
                </a:lnTo>
                <a:cubicBezTo>
                  <a:pt x="5414069" y="12076192"/>
                  <a:pt x="5405913" y="12070360"/>
                  <a:pt x="5397987" y="12071504"/>
                </a:cubicBezTo>
                <a:cubicBezTo>
                  <a:pt x="5389793" y="12072647"/>
                  <a:pt x="5384267" y="12080423"/>
                  <a:pt x="5385258" y="12088542"/>
                </a:cubicBezTo>
                <a:close/>
                <a:moveTo>
                  <a:pt x="4751188" y="12352091"/>
                </a:moveTo>
                <a:cubicBezTo>
                  <a:pt x="4753513" y="12371226"/>
                  <a:pt x="4783581" y="12369398"/>
                  <a:pt x="4781219" y="12350071"/>
                </a:cubicBezTo>
                <a:cubicBezTo>
                  <a:pt x="4778894" y="12330936"/>
                  <a:pt x="4748825" y="12332842"/>
                  <a:pt x="4751188" y="12352091"/>
                </a:cubicBezTo>
                <a:close/>
                <a:moveTo>
                  <a:pt x="4795395" y="12275055"/>
                </a:moveTo>
                <a:cubicBezTo>
                  <a:pt x="4790136" y="12269185"/>
                  <a:pt x="4780304" y="12267583"/>
                  <a:pt x="4774168" y="12273187"/>
                </a:cubicBezTo>
                <a:cubicBezTo>
                  <a:pt x="4768338" y="12278561"/>
                  <a:pt x="4766660" y="12288129"/>
                  <a:pt x="4772301" y="12294419"/>
                </a:cubicBezTo>
                <a:lnTo>
                  <a:pt x="4774854" y="12297240"/>
                </a:lnTo>
                <a:cubicBezTo>
                  <a:pt x="4771424" y="12295601"/>
                  <a:pt x="4767461" y="12294990"/>
                  <a:pt x="4764069" y="12295905"/>
                </a:cubicBezTo>
                <a:cubicBezTo>
                  <a:pt x="4755494" y="12298231"/>
                  <a:pt x="4752217" y="12306274"/>
                  <a:pt x="4753436" y="12314355"/>
                </a:cubicBezTo>
                <a:cubicBezTo>
                  <a:pt x="4754847" y="12323617"/>
                  <a:pt x="4760792" y="12330973"/>
                  <a:pt x="4768566" y="12335853"/>
                </a:cubicBezTo>
                <a:cubicBezTo>
                  <a:pt x="4775235" y="12340046"/>
                  <a:pt x="4785448" y="12337606"/>
                  <a:pt x="4789183" y="12330555"/>
                </a:cubicBezTo>
                <a:cubicBezTo>
                  <a:pt x="4793109" y="12323198"/>
                  <a:pt x="4791013" y="12314430"/>
                  <a:pt x="4783886" y="12309933"/>
                </a:cubicBezTo>
                <a:cubicBezTo>
                  <a:pt x="4783505" y="12309666"/>
                  <a:pt x="4783467" y="12309666"/>
                  <a:pt x="4783238" y="12309513"/>
                </a:cubicBezTo>
                <a:cubicBezTo>
                  <a:pt x="4783124" y="12309399"/>
                  <a:pt x="4783124" y="12309399"/>
                  <a:pt x="4783048" y="12309284"/>
                </a:cubicBezTo>
                <a:cubicBezTo>
                  <a:pt x="4783048" y="12309284"/>
                  <a:pt x="4783048" y="12309284"/>
                  <a:pt x="4783048" y="12309284"/>
                </a:cubicBezTo>
                <a:cubicBezTo>
                  <a:pt x="4782781" y="12308370"/>
                  <a:pt x="4782629" y="12307455"/>
                  <a:pt x="4782514" y="12306502"/>
                </a:cubicBezTo>
                <a:cubicBezTo>
                  <a:pt x="4782286" y="12304901"/>
                  <a:pt x="4781485" y="12303605"/>
                  <a:pt x="4780647" y="12302348"/>
                </a:cubicBezTo>
                <a:cubicBezTo>
                  <a:pt x="4786020" y="12305473"/>
                  <a:pt x="4793109" y="12305701"/>
                  <a:pt x="4797987" y="12301241"/>
                </a:cubicBezTo>
                <a:cubicBezTo>
                  <a:pt x="4803855" y="12295867"/>
                  <a:pt x="4805494" y="12286299"/>
                  <a:pt x="4799854" y="12280048"/>
                </a:cubicBezTo>
                <a:lnTo>
                  <a:pt x="4795395" y="12275055"/>
                </a:lnTo>
                <a:close/>
                <a:moveTo>
                  <a:pt x="4784572" y="12042495"/>
                </a:moveTo>
                <a:cubicBezTo>
                  <a:pt x="4778284" y="12035443"/>
                  <a:pt x="4769481" y="12036396"/>
                  <a:pt x="4763574" y="12040856"/>
                </a:cubicBezTo>
                <a:cubicBezTo>
                  <a:pt x="4763535" y="12039751"/>
                  <a:pt x="4763459" y="12038722"/>
                  <a:pt x="4763231" y="12037692"/>
                </a:cubicBezTo>
                <a:cubicBezTo>
                  <a:pt x="4764183" y="12037692"/>
                  <a:pt x="4765098" y="12038112"/>
                  <a:pt x="4766051" y="12038074"/>
                </a:cubicBezTo>
                <a:cubicBezTo>
                  <a:pt x="4773901" y="12037692"/>
                  <a:pt x="4780875" y="12029840"/>
                  <a:pt x="4779923" y="12021912"/>
                </a:cubicBezTo>
                <a:cubicBezTo>
                  <a:pt x="4778932" y="12013602"/>
                  <a:pt x="4772187" y="12007618"/>
                  <a:pt x="4763764" y="12008037"/>
                </a:cubicBezTo>
                <a:cubicBezTo>
                  <a:pt x="4763307" y="12008037"/>
                  <a:pt x="4763269" y="12008037"/>
                  <a:pt x="4763002" y="12008075"/>
                </a:cubicBezTo>
                <a:cubicBezTo>
                  <a:pt x="4762850" y="12008037"/>
                  <a:pt x="4762811" y="12008037"/>
                  <a:pt x="4762697" y="12008037"/>
                </a:cubicBezTo>
                <a:cubicBezTo>
                  <a:pt x="4762697" y="12008037"/>
                  <a:pt x="4762697" y="12008037"/>
                  <a:pt x="4762697" y="12008037"/>
                </a:cubicBezTo>
                <a:cubicBezTo>
                  <a:pt x="4761973" y="12007427"/>
                  <a:pt x="4761287" y="12006779"/>
                  <a:pt x="4760639" y="12006055"/>
                </a:cubicBezTo>
                <a:cubicBezTo>
                  <a:pt x="4755037" y="12000146"/>
                  <a:pt x="4744252" y="12002167"/>
                  <a:pt x="4739450" y="12007923"/>
                </a:cubicBezTo>
                <a:cubicBezTo>
                  <a:pt x="4735525" y="12012611"/>
                  <a:pt x="4735411" y="12018062"/>
                  <a:pt x="4737430" y="12022941"/>
                </a:cubicBezTo>
                <a:cubicBezTo>
                  <a:pt x="4735144" y="12022408"/>
                  <a:pt x="4732705" y="12022179"/>
                  <a:pt x="4730113" y="12022979"/>
                </a:cubicBezTo>
                <a:cubicBezTo>
                  <a:pt x="4722872" y="12025114"/>
                  <a:pt x="4716928" y="12034109"/>
                  <a:pt x="4719976" y="12041695"/>
                </a:cubicBezTo>
                <a:cubicBezTo>
                  <a:pt x="4722949" y="12049090"/>
                  <a:pt x="4727674" y="12055646"/>
                  <a:pt x="4735830" y="12057742"/>
                </a:cubicBezTo>
                <a:cubicBezTo>
                  <a:pt x="4743261" y="12059649"/>
                  <a:pt x="4750121" y="12057553"/>
                  <a:pt x="4756752" y="12054121"/>
                </a:cubicBezTo>
                <a:cubicBezTo>
                  <a:pt x="4757133" y="12053931"/>
                  <a:pt x="4757324" y="12053511"/>
                  <a:pt x="4757705" y="12053321"/>
                </a:cubicBezTo>
                <a:cubicBezTo>
                  <a:pt x="4757933" y="12056028"/>
                  <a:pt x="4758734" y="12058772"/>
                  <a:pt x="4761097" y="12061402"/>
                </a:cubicBezTo>
                <a:cubicBezTo>
                  <a:pt x="4773978" y="12075696"/>
                  <a:pt x="4797568" y="12056942"/>
                  <a:pt x="4784572" y="12042495"/>
                </a:cubicBezTo>
                <a:close/>
                <a:moveTo>
                  <a:pt x="4696729" y="12235259"/>
                </a:moveTo>
                <a:cubicBezTo>
                  <a:pt x="4692156" y="12230151"/>
                  <a:pt x="4686630" y="12229694"/>
                  <a:pt x="4681981" y="12231752"/>
                </a:cubicBezTo>
                <a:cubicBezTo>
                  <a:pt x="4677141" y="12229960"/>
                  <a:pt x="4671539" y="12230418"/>
                  <a:pt x="4667423" y="12234116"/>
                </a:cubicBezTo>
                <a:lnTo>
                  <a:pt x="4662430" y="12238614"/>
                </a:lnTo>
                <a:cubicBezTo>
                  <a:pt x="4656562" y="12243874"/>
                  <a:pt x="4654809" y="12253594"/>
                  <a:pt x="4660411" y="12259808"/>
                </a:cubicBezTo>
                <a:cubicBezTo>
                  <a:pt x="4662126" y="12261752"/>
                  <a:pt x="4664374" y="12263161"/>
                  <a:pt x="4666775" y="12264077"/>
                </a:cubicBezTo>
                <a:cubicBezTo>
                  <a:pt x="4664793" y="12268651"/>
                  <a:pt x="4664870" y="12273796"/>
                  <a:pt x="4668185" y="12278409"/>
                </a:cubicBezTo>
                <a:cubicBezTo>
                  <a:pt x="4672529" y="12284470"/>
                  <a:pt x="4683124" y="12287328"/>
                  <a:pt x="4689222" y="12281877"/>
                </a:cubicBezTo>
                <a:lnTo>
                  <a:pt x="4694214" y="12277417"/>
                </a:lnTo>
                <a:cubicBezTo>
                  <a:pt x="4700273" y="12271967"/>
                  <a:pt x="4702789" y="12263505"/>
                  <a:pt x="4697682" y="12256377"/>
                </a:cubicBezTo>
                <a:cubicBezTo>
                  <a:pt x="4697491" y="12256148"/>
                  <a:pt x="4697263" y="12255919"/>
                  <a:pt x="4697072" y="12255691"/>
                </a:cubicBezTo>
                <a:cubicBezTo>
                  <a:pt x="4701379" y="12250163"/>
                  <a:pt x="4702713" y="12241929"/>
                  <a:pt x="4696729" y="12235259"/>
                </a:cubicBezTo>
                <a:close/>
                <a:moveTo>
                  <a:pt x="4875540" y="12349995"/>
                </a:moveTo>
                <a:cubicBezTo>
                  <a:pt x="4875464" y="12349500"/>
                  <a:pt x="4875121" y="12349118"/>
                  <a:pt x="4875007" y="12348623"/>
                </a:cubicBezTo>
                <a:cubicBezTo>
                  <a:pt x="4875502" y="12348241"/>
                  <a:pt x="4876112" y="12348089"/>
                  <a:pt x="4876569" y="12347670"/>
                </a:cubicBezTo>
                <a:cubicBezTo>
                  <a:pt x="4882361" y="12341762"/>
                  <a:pt x="4883010" y="12332651"/>
                  <a:pt x="4877369" y="12326362"/>
                </a:cubicBezTo>
                <a:lnTo>
                  <a:pt x="4872911" y="12321368"/>
                </a:lnTo>
                <a:cubicBezTo>
                  <a:pt x="4867652" y="12315498"/>
                  <a:pt x="4857286" y="12314812"/>
                  <a:pt x="4851645" y="12320568"/>
                </a:cubicBezTo>
                <a:cubicBezTo>
                  <a:pt x="4845814" y="12326438"/>
                  <a:pt x="4845205" y="12335586"/>
                  <a:pt x="4850807" y="12341837"/>
                </a:cubicBezTo>
                <a:lnTo>
                  <a:pt x="4851036" y="12342105"/>
                </a:lnTo>
                <a:cubicBezTo>
                  <a:pt x="4847263" y="12345497"/>
                  <a:pt x="4845396" y="12350528"/>
                  <a:pt x="4846081" y="12356208"/>
                </a:cubicBezTo>
                <a:lnTo>
                  <a:pt x="4846881" y="12362841"/>
                </a:lnTo>
                <a:cubicBezTo>
                  <a:pt x="4847263" y="12366004"/>
                  <a:pt x="4849245" y="12368634"/>
                  <a:pt x="4851683" y="12370732"/>
                </a:cubicBezTo>
                <a:lnTo>
                  <a:pt x="4851683" y="12370732"/>
                </a:lnTo>
                <a:cubicBezTo>
                  <a:pt x="4858048" y="12370578"/>
                  <a:pt x="4864412" y="12370389"/>
                  <a:pt x="4870738" y="12370198"/>
                </a:cubicBezTo>
                <a:cubicBezTo>
                  <a:pt x="4870738" y="12370198"/>
                  <a:pt x="4870738" y="12370198"/>
                  <a:pt x="4870738" y="12370198"/>
                </a:cubicBezTo>
                <a:cubicBezTo>
                  <a:pt x="4874511" y="12366767"/>
                  <a:pt x="4876988" y="12362307"/>
                  <a:pt x="4876302" y="12356627"/>
                </a:cubicBezTo>
                <a:lnTo>
                  <a:pt x="4875540" y="12349995"/>
                </a:lnTo>
                <a:close/>
                <a:moveTo>
                  <a:pt x="4660678" y="12154983"/>
                </a:moveTo>
                <a:cubicBezTo>
                  <a:pt x="4653322" y="12146787"/>
                  <a:pt x="4642004" y="12148959"/>
                  <a:pt x="4636173" y="12155020"/>
                </a:cubicBezTo>
                <a:cubicBezTo>
                  <a:pt x="4636973" y="12151552"/>
                  <a:pt x="4636173" y="12147702"/>
                  <a:pt x="4632857" y="12144004"/>
                </a:cubicBezTo>
                <a:cubicBezTo>
                  <a:pt x="4630342" y="12141184"/>
                  <a:pt x="4627332" y="12139621"/>
                  <a:pt x="4624244" y="12138973"/>
                </a:cubicBezTo>
                <a:cubicBezTo>
                  <a:pt x="4630875" y="12137829"/>
                  <a:pt x="4636401" y="12132607"/>
                  <a:pt x="4637011" y="12125555"/>
                </a:cubicBezTo>
                <a:cubicBezTo>
                  <a:pt x="4637735" y="12117627"/>
                  <a:pt x="4631485" y="12109659"/>
                  <a:pt x="4623368" y="12109202"/>
                </a:cubicBezTo>
                <a:lnTo>
                  <a:pt x="4613917" y="12108707"/>
                </a:lnTo>
                <a:cubicBezTo>
                  <a:pt x="4605800" y="12108249"/>
                  <a:pt x="4598330" y="12114082"/>
                  <a:pt x="4597606" y="12122353"/>
                </a:cubicBezTo>
                <a:cubicBezTo>
                  <a:pt x="4596882" y="12130243"/>
                  <a:pt x="4603132" y="12138248"/>
                  <a:pt x="4611249" y="12138668"/>
                </a:cubicBezTo>
                <a:lnTo>
                  <a:pt x="4617461" y="12139011"/>
                </a:lnTo>
                <a:cubicBezTo>
                  <a:pt x="4607476" y="12141146"/>
                  <a:pt x="4599626" y="12151666"/>
                  <a:pt x="4608124" y="12161119"/>
                </a:cubicBezTo>
                <a:cubicBezTo>
                  <a:pt x="4615479" y="12169353"/>
                  <a:pt x="4626798" y="12167142"/>
                  <a:pt x="4632667" y="12161119"/>
                </a:cubicBezTo>
                <a:cubicBezTo>
                  <a:pt x="4631866" y="12164588"/>
                  <a:pt x="4632667" y="12168438"/>
                  <a:pt x="4635944" y="12172174"/>
                </a:cubicBezTo>
                <a:cubicBezTo>
                  <a:pt x="4648749" y="12186506"/>
                  <a:pt x="4673596" y="12169391"/>
                  <a:pt x="4660678" y="12154983"/>
                </a:cubicBezTo>
                <a:close/>
                <a:moveTo>
                  <a:pt x="4812050" y="12248296"/>
                </a:moveTo>
                <a:lnTo>
                  <a:pt x="4807057" y="12252756"/>
                </a:lnTo>
                <a:cubicBezTo>
                  <a:pt x="4801150" y="12258054"/>
                  <a:pt x="4802255" y="12269185"/>
                  <a:pt x="4808048" y="12274025"/>
                </a:cubicBezTo>
                <a:cubicBezTo>
                  <a:pt x="4814831" y="12279667"/>
                  <a:pt x="4823025" y="12278676"/>
                  <a:pt x="4829313" y="12273034"/>
                </a:cubicBezTo>
                <a:lnTo>
                  <a:pt x="4834306" y="12268574"/>
                </a:lnTo>
                <a:cubicBezTo>
                  <a:pt x="4840213" y="12263277"/>
                  <a:pt x="4839107" y="12252145"/>
                  <a:pt x="4833315" y="12247305"/>
                </a:cubicBezTo>
                <a:cubicBezTo>
                  <a:pt x="4826531" y="12241625"/>
                  <a:pt x="4818376" y="12242654"/>
                  <a:pt x="4812050" y="12248296"/>
                </a:cubicBezTo>
                <a:close/>
                <a:moveTo>
                  <a:pt x="4566851" y="12160433"/>
                </a:moveTo>
                <a:cubicBezTo>
                  <a:pt x="4553932" y="12146024"/>
                  <a:pt x="4534458" y="12169048"/>
                  <a:pt x="4547225" y="12183265"/>
                </a:cubicBezTo>
                <a:cubicBezTo>
                  <a:pt x="4560144" y="12197675"/>
                  <a:pt x="4579618" y="12174651"/>
                  <a:pt x="4566851" y="12160433"/>
                </a:cubicBezTo>
                <a:close/>
                <a:moveTo>
                  <a:pt x="5093490" y="12347022"/>
                </a:moveTo>
                <a:lnTo>
                  <a:pt x="5089031" y="12342028"/>
                </a:lnTo>
                <a:cubicBezTo>
                  <a:pt x="5083581" y="12335967"/>
                  <a:pt x="5073063" y="12336958"/>
                  <a:pt x="5067728" y="12342524"/>
                </a:cubicBezTo>
                <a:cubicBezTo>
                  <a:pt x="5061820" y="12348699"/>
                  <a:pt x="5062773" y="12357543"/>
                  <a:pt x="5068070" y="12363603"/>
                </a:cubicBezTo>
                <a:cubicBezTo>
                  <a:pt x="5068109" y="12363679"/>
                  <a:pt x="5068146" y="12363756"/>
                  <a:pt x="5068223" y="12363831"/>
                </a:cubicBezTo>
                <a:lnTo>
                  <a:pt x="5068299" y="12363908"/>
                </a:lnTo>
                <a:cubicBezTo>
                  <a:pt x="5077941" y="12363565"/>
                  <a:pt x="5087621" y="12363108"/>
                  <a:pt x="5097262" y="12362688"/>
                </a:cubicBezTo>
                <a:cubicBezTo>
                  <a:pt x="5097262" y="12362612"/>
                  <a:pt x="5097262" y="12362574"/>
                  <a:pt x="5097262" y="12362498"/>
                </a:cubicBezTo>
                <a:cubicBezTo>
                  <a:pt x="5098901" y="12357199"/>
                  <a:pt x="5097415" y="12351367"/>
                  <a:pt x="5093490" y="12347022"/>
                </a:cubicBezTo>
                <a:close/>
                <a:moveTo>
                  <a:pt x="4724969" y="12311725"/>
                </a:moveTo>
                <a:cubicBezTo>
                  <a:pt x="4737887" y="12326133"/>
                  <a:pt x="4759153" y="12304787"/>
                  <a:pt x="4746234" y="12290379"/>
                </a:cubicBezTo>
                <a:cubicBezTo>
                  <a:pt x="4733277" y="12275969"/>
                  <a:pt x="4712049" y="12297315"/>
                  <a:pt x="4724969" y="12311725"/>
                </a:cubicBezTo>
                <a:close/>
                <a:moveTo>
                  <a:pt x="4833848" y="12358077"/>
                </a:moveTo>
                <a:cubicBezTo>
                  <a:pt x="4829084" y="12351977"/>
                  <a:pt x="4818794" y="12350109"/>
                  <a:pt x="4812697" y="12355560"/>
                </a:cubicBezTo>
                <a:lnTo>
                  <a:pt x="4807705" y="12360020"/>
                </a:lnTo>
                <a:cubicBezTo>
                  <a:pt x="4804199" y="12363183"/>
                  <a:pt x="4802979" y="12367529"/>
                  <a:pt x="4802979" y="12371913"/>
                </a:cubicBezTo>
                <a:cubicBezTo>
                  <a:pt x="4802979" y="12371951"/>
                  <a:pt x="4802979" y="12371989"/>
                  <a:pt x="4802979" y="12372028"/>
                </a:cubicBezTo>
                <a:cubicBezTo>
                  <a:pt x="4814031" y="12371760"/>
                  <a:pt x="4825083" y="12371455"/>
                  <a:pt x="4836097" y="12371189"/>
                </a:cubicBezTo>
                <a:cubicBezTo>
                  <a:pt x="4836097" y="12371189"/>
                  <a:pt x="4836097" y="12371151"/>
                  <a:pt x="4836097" y="12371112"/>
                </a:cubicBezTo>
                <a:cubicBezTo>
                  <a:pt x="4837354" y="12366767"/>
                  <a:pt x="4836935" y="12362040"/>
                  <a:pt x="4833848" y="12358077"/>
                </a:cubicBezTo>
                <a:close/>
                <a:moveTo>
                  <a:pt x="4740670" y="12370846"/>
                </a:moveTo>
                <a:cubicBezTo>
                  <a:pt x="4745091" y="12367682"/>
                  <a:pt x="4747910" y="12362383"/>
                  <a:pt x="4747225" y="12356704"/>
                </a:cubicBezTo>
                <a:cubicBezTo>
                  <a:pt x="4746234" y="12348584"/>
                  <a:pt x="4738421" y="12342371"/>
                  <a:pt x="4730228" y="12343439"/>
                </a:cubicBezTo>
                <a:lnTo>
                  <a:pt x="4720738" y="12344697"/>
                </a:lnTo>
                <a:cubicBezTo>
                  <a:pt x="4712583" y="12345763"/>
                  <a:pt x="4706485" y="12353464"/>
                  <a:pt x="4707476" y="12361697"/>
                </a:cubicBezTo>
                <a:cubicBezTo>
                  <a:pt x="4708162" y="12367300"/>
                  <a:pt x="4712202" y="12371799"/>
                  <a:pt x="4717232" y="12373819"/>
                </a:cubicBezTo>
                <a:cubicBezTo>
                  <a:pt x="4717232" y="12373819"/>
                  <a:pt x="4717232" y="12373819"/>
                  <a:pt x="4717232" y="12373819"/>
                </a:cubicBezTo>
                <a:cubicBezTo>
                  <a:pt x="4724359" y="12373667"/>
                  <a:pt x="4731485" y="12373514"/>
                  <a:pt x="4738612" y="12373361"/>
                </a:cubicBezTo>
                <a:cubicBezTo>
                  <a:pt x="4742728" y="12373285"/>
                  <a:pt x="4746882" y="12373171"/>
                  <a:pt x="4750998" y="12373094"/>
                </a:cubicBezTo>
                <a:cubicBezTo>
                  <a:pt x="4750959" y="12373094"/>
                  <a:pt x="4750959" y="12373094"/>
                  <a:pt x="4750921" y="12373094"/>
                </a:cubicBezTo>
                <a:cubicBezTo>
                  <a:pt x="4748444" y="12371913"/>
                  <a:pt x="4745700" y="12371037"/>
                  <a:pt x="4742728" y="12370921"/>
                </a:cubicBezTo>
                <a:lnTo>
                  <a:pt x="4740670" y="12370846"/>
                </a:lnTo>
                <a:close/>
                <a:moveTo>
                  <a:pt x="5014412" y="12359143"/>
                </a:moveTo>
                <a:cubicBezTo>
                  <a:pt x="5004503" y="12348089"/>
                  <a:pt x="4987468" y="12355865"/>
                  <a:pt x="4986325" y="12366652"/>
                </a:cubicBezTo>
                <a:cubicBezTo>
                  <a:pt x="4986325" y="12366691"/>
                  <a:pt x="4986287" y="12366691"/>
                  <a:pt x="4986287" y="12366729"/>
                </a:cubicBezTo>
                <a:cubicBezTo>
                  <a:pt x="4986287" y="12366729"/>
                  <a:pt x="4986287" y="12366729"/>
                  <a:pt x="4986287" y="12366729"/>
                </a:cubicBezTo>
                <a:cubicBezTo>
                  <a:pt x="4996653" y="12366386"/>
                  <a:pt x="5007057" y="12366004"/>
                  <a:pt x="5017461" y="12365661"/>
                </a:cubicBezTo>
                <a:lnTo>
                  <a:pt x="5017461" y="12365661"/>
                </a:lnTo>
                <a:cubicBezTo>
                  <a:pt x="5017461" y="12365624"/>
                  <a:pt x="5017423" y="12365547"/>
                  <a:pt x="5017385" y="12365509"/>
                </a:cubicBezTo>
                <a:cubicBezTo>
                  <a:pt x="5017042" y="12363374"/>
                  <a:pt x="5016318" y="12361278"/>
                  <a:pt x="5014412" y="12359143"/>
                </a:cubicBezTo>
                <a:close/>
                <a:moveTo>
                  <a:pt x="4911478" y="12266897"/>
                </a:moveTo>
                <a:lnTo>
                  <a:pt x="4906485" y="12271357"/>
                </a:lnTo>
                <a:cubicBezTo>
                  <a:pt x="4902865" y="12274598"/>
                  <a:pt x="4901531" y="12279400"/>
                  <a:pt x="4902026" y="12284012"/>
                </a:cubicBezTo>
                <a:lnTo>
                  <a:pt x="4894976" y="12278485"/>
                </a:lnTo>
                <a:cubicBezTo>
                  <a:pt x="4888574" y="12273454"/>
                  <a:pt x="4878818" y="12274750"/>
                  <a:pt x="4873863" y="12281154"/>
                </a:cubicBezTo>
                <a:cubicBezTo>
                  <a:pt x="4868833" y="12287633"/>
                  <a:pt x="4870090" y="12297240"/>
                  <a:pt x="4876531" y="12302271"/>
                </a:cubicBezTo>
                <a:lnTo>
                  <a:pt x="4884001" y="12308103"/>
                </a:lnTo>
                <a:cubicBezTo>
                  <a:pt x="4887278" y="12310657"/>
                  <a:pt x="4891432" y="12311534"/>
                  <a:pt x="4895395" y="12310962"/>
                </a:cubicBezTo>
                <a:cubicBezTo>
                  <a:pt x="4895090" y="12312753"/>
                  <a:pt x="4894976" y="12314621"/>
                  <a:pt x="4895205" y="12316527"/>
                </a:cubicBezTo>
                <a:lnTo>
                  <a:pt x="4896005" y="12323160"/>
                </a:lnTo>
                <a:cubicBezTo>
                  <a:pt x="4896996" y="12331241"/>
                  <a:pt x="4906371" y="12336349"/>
                  <a:pt x="4913840" y="12334785"/>
                </a:cubicBezTo>
                <a:cubicBezTo>
                  <a:pt x="4922377" y="12332994"/>
                  <a:pt x="4926455" y="12325065"/>
                  <a:pt x="4925464" y="12316947"/>
                </a:cubicBezTo>
                <a:lnTo>
                  <a:pt x="4924663" y="12310314"/>
                </a:lnTo>
                <a:cubicBezTo>
                  <a:pt x="4923749" y="12302576"/>
                  <a:pt x="4915098" y="12297735"/>
                  <a:pt x="4907819" y="12298688"/>
                </a:cubicBezTo>
                <a:cubicBezTo>
                  <a:pt x="4908048" y="12297278"/>
                  <a:pt x="4908238" y="12295867"/>
                  <a:pt x="4908086" y="12294457"/>
                </a:cubicBezTo>
                <a:cubicBezTo>
                  <a:pt x="4913726" y="12298421"/>
                  <a:pt x="4921577" y="12298345"/>
                  <a:pt x="4926836" y="12293618"/>
                </a:cubicBezTo>
                <a:lnTo>
                  <a:pt x="4931828" y="12289158"/>
                </a:lnTo>
                <a:cubicBezTo>
                  <a:pt x="4937887" y="12283746"/>
                  <a:pt x="4938230" y="12273873"/>
                  <a:pt x="4932781" y="12267888"/>
                </a:cubicBezTo>
                <a:cubicBezTo>
                  <a:pt x="4927217" y="12261790"/>
                  <a:pt x="4917537" y="12261447"/>
                  <a:pt x="4911478" y="12266897"/>
                </a:cubicBezTo>
                <a:close/>
                <a:moveTo>
                  <a:pt x="5079656" y="11778413"/>
                </a:moveTo>
                <a:cubicBezTo>
                  <a:pt x="5086859" y="11781576"/>
                  <a:pt x="5096462" y="11779175"/>
                  <a:pt x="5099778" y="11771437"/>
                </a:cubicBezTo>
                <a:cubicBezTo>
                  <a:pt x="5102903" y="11764233"/>
                  <a:pt x="5100578" y="11754703"/>
                  <a:pt x="5092842" y="11751311"/>
                </a:cubicBezTo>
                <a:lnTo>
                  <a:pt x="5086706" y="11748643"/>
                </a:lnTo>
                <a:cubicBezTo>
                  <a:pt x="5079503" y="11745479"/>
                  <a:pt x="5069900" y="11747880"/>
                  <a:pt x="5066584" y="11755618"/>
                </a:cubicBezTo>
                <a:cubicBezTo>
                  <a:pt x="5063459" y="11762822"/>
                  <a:pt x="5065822" y="11772352"/>
                  <a:pt x="5073558" y="11775745"/>
                </a:cubicBezTo>
                <a:lnTo>
                  <a:pt x="5079656" y="11778413"/>
                </a:lnTo>
                <a:close/>
                <a:moveTo>
                  <a:pt x="5094176" y="11868829"/>
                </a:moveTo>
                <a:cubicBezTo>
                  <a:pt x="5087887" y="11865055"/>
                  <a:pt x="5076797" y="11866542"/>
                  <a:pt x="5073520" y="11874051"/>
                </a:cubicBezTo>
                <a:lnTo>
                  <a:pt x="5070853" y="11880188"/>
                </a:lnTo>
                <a:cubicBezTo>
                  <a:pt x="5067613" y="11887622"/>
                  <a:pt x="5068452" y="11896274"/>
                  <a:pt x="5076073" y="11900848"/>
                </a:cubicBezTo>
                <a:cubicBezTo>
                  <a:pt x="5082361" y="11904622"/>
                  <a:pt x="5093451" y="11903135"/>
                  <a:pt x="5096729" y="11895626"/>
                </a:cubicBezTo>
                <a:lnTo>
                  <a:pt x="5099397" y="11889490"/>
                </a:lnTo>
                <a:cubicBezTo>
                  <a:pt x="5102636" y="11882018"/>
                  <a:pt x="5101798" y="11873366"/>
                  <a:pt x="5094176" y="11868829"/>
                </a:cubicBezTo>
                <a:close/>
                <a:moveTo>
                  <a:pt x="4961287" y="11794156"/>
                </a:moveTo>
                <a:lnTo>
                  <a:pt x="4965098" y="11795795"/>
                </a:lnTo>
                <a:cubicBezTo>
                  <a:pt x="4972606" y="11799073"/>
                  <a:pt x="4979008" y="11795947"/>
                  <a:pt x="4982781" y="11790801"/>
                </a:cubicBezTo>
                <a:cubicBezTo>
                  <a:pt x="4987087" y="11789810"/>
                  <a:pt x="4990974" y="11787294"/>
                  <a:pt x="4992765" y="11782758"/>
                </a:cubicBezTo>
                <a:cubicBezTo>
                  <a:pt x="4994786" y="11777612"/>
                  <a:pt x="4994023" y="11771094"/>
                  <a:pt x="4990517" y="11766786"/>
                </a:cubicBezTo>
                <a:cubicBezTo>
                  <a:pt x="4990022" y="11761374"/>
                  <a:pt x="4986745" y="11756076"/>
                  <a:pt x="4981714" y="11754094"/>
                </a:cubicBezTo>
                <a:cubicBezTo>
                  <a:pt x="4979351" y="11753178"/>
                  <a:pt x="4976988" y="11752950"/>
                  <a:pt x="4974701" y="11753103"/>
                </a:cubicBezTo>
                <a:cubicBezTo>
                  <a:pt x="4970967" y="11748604"/>
                  <a:pt x="4965212" y="11746203"/>
                  <a:pt x="4959000" y="11748070"/>
                </a:cubicBezTo>
                <a:cubicBezTo>
                  <a:pt x="4951721" y="11750205"/>
                  <a:pt x="4945852" y="11759163"/>
                  <a:pt x="4948825" y="11766786"/>
                </a:cubicBezTo>
                <a:lnTo>
                  <a:pt x="4952293" y="11775592"/>
                </a:lnTo>
                <a:cubicBezTo>
                  <a:pt x="4952560" y="11776279"/>
                  <a:pt x="4953208" y="11776659"/>
                  <a:pt x="4953512" y="11777307"/>
                </a:cubicBezTo>
                <a:cubicBezTo>
                  <a:pt x="4951721" y="11783558"/>
                  <a:pt x="4953475" y="11790725"/>
                  <a:pt x="4961287" y="11794156"/>
                </a:cubicBezTo>
                <a:close/>
                <a:moveTo>
                  <a:pt x="5046424" y="11842147"/>
                </a:moveTo>
                <a:lnTo>
                  <a:pt x="5034153" y="11836810"/>
                </a:lnTo>
                <a:cubicBezTo>
                  <a:pt x="5032362" y="11836009"/>
                  <a:pt x="5030494" y="11835780"/>
                  <a:pt x="5028589" y="11835857"/>
                </a:cubicBezTo>
                <a:cubicBezTo>
                  <a:pt x="5031371" y="11836657"/>
                  <a:pt x="5034382" y="11836962"/>
                  <a:pt x="5037354" y="11835895"/>
                </a:cubicBezTo>
                <a:cubicBezTo>
                  <a:pt x="5044823" y="11833265"/>
                  <a:pt x="5049511" y="11824268"/>
                  <a:pt x="5046500" y="11816684"/>
                </a:cubicBezTo>
                <a:lnTo>
                  <a:pt x="5043032" y="11807878"/>
                </a:lnTo>
                <a:cubicBezTo>
                  <a:pt x="5040060" y="11800331"/>
                  <a:pt x="5031676" y="11795947"/>
                  <a:pt x="5023825" y="11798730"/>
                </a:cubicBezTo>
                <a:cubicBezTo>
                  <a:pt x="5016355" y="11801360"/>
                  <a:pt x="5011668" y="11810356"/>
                  <a:pt x="5014678" y="11817941"/>
                </a:cubicBezTo>
                <a:lnTo>
                  <a:pt x="5016966" y="11823697"/>
                </a:lnTo>
                <a:cubicBezTo>
                  <a:pt x="5010868" y="11815502"/>
                  <a:pt x="4998025" y="11812758"/>
                  <a:pt x="4992994" y="11824422"/>
                </a:cubicBezTo>
                <a:cubicBezTo>
                  <a:pt x="4988612" y="11834561"/>
                  <a:pt x="4995281" y="11843938"/>
                  <a:pt x="5003246" y="11846721"/>
                </a:cubicBezTo>
                <a:cubicBezTo>
                  <a:pt x="4999739" y="11847444"/>
                  <a:pt x="4996538" y="11849770"/>
                  <a:pt x="4994595" y="11854307"/>
                </a:cubicBezTo>
                <a:cubicBezTo>
                  <a:pt x="4986935" y="11871879"/>
                  <a:pt x="5012811" y="11887354"/>
                  <a:pt x="5020548" y="11869592"/>
                </a:cubicBezTo>
                <a:cubicBezTo>
                  <a:pt x="5021424" y="11867533"/>
                  <a:pt x="5021615" y="11865551"/>
                  <a:pt x="5021653" y="11863607"/>
                </a:cubicBezTo>
                <a:cubicBezTo>
                  <a:pt x="5022415" y="11864064"/>
                  <a:pt x="5023025" y="11864675"/>
                  <a:pt x="5023825" y="11865055"/>
                </a:cubicBezTo>
                <a:lnTo>
                  <a:pt x="5036097" y="11870392"/>
                </a:lnTo>
                <a:cubicBezTo>
                  <a:pt x="5043566" y="11873632"/>
                  <a:pt x="5052750" y="11868753"/>
                  <a:pt x="5055418" y="11861434"/>
                </a:cubicBezTo>
                <a:cubicBezTo>
                  <a:pt x="5058314" y="11853429"/>
                  <a:pt x="5053894" y="11845387"/>
                  <a:pt x="5046424" y="11842147"/>
                </a:cubicBezTo>
                <a:close/>
                <a:moveTo>
                  <a:pt x="5148215" y="11848131"/>
                </a:moveTo>
                <a:cubicBezTo>
                  <a:pt x="5155533" y="11845882"/>
                  <a:pt x="5161210" y="11836962"/>
                  <a:pt x="5158238" y="11829339"/>
                </a:cubicBezTo>
                <a:lnTo>
                  <a:pt x="5154770" y="11820533"/>
                </a:lnTo>
                <a:cubicBezTo>
                  <a:pt x="5151950" y="11813367"/>
                  <a:pt x="5144900" y="11808717"/>
                  <a:pt x="5137163" y="11810394"/>
                </a:cubicBezTo>
                <a:cubicBezTo>
                  <a:pt x="5136782" y="11810470"/>
                  <a:pt x="5136363" y="11810394"/>
                  <a:pt x="5135982" y="11810508"/>
                </a:cubicBezTo>
                <a:cubicBezTo>
                  <a:pt x="5134648" y="11810928"/>
                  <a:pt x="5133429" y="11811613"/>
                  <a:pt x="5132247" y="11812415"/>
                </a:cubicBezTo>
                <a:cubicBezTo>
                  <a:pt x="5131828" y="11812186"/>
                  <a:pt x="5131409" y="11811881"/>
                  <a:pt x="5130952" y="11811690"/>
                </a:cubicBezTo>
                <a:lnTo>
                  <a:pt x="5124816" y="11809021"/>
                </a:lnTo>
                <a:cubicBezTo>
                  <a:pt x="5117613" y="11805858"/>
                  <a:pt x="5107857" y="11810013"/>
                  <a:pt x="5105304" y="11817560"/>
                </a:cubicBezTo>
                <a:cubicBezTo>
                  <a:pt x="5102559" y="11825527"/>
                  <a:pt x="5106066" y="11833684"/>
                  <a:pt x="5113802" y="11837077"/>
                </a:cubicBezTo>
                <a:lnTo>
                  <a:pt x="5119938" y="11839745"/>
                </a:lnTo>
                <a:cubicBezTo>
                  <a:pt x="5121691" y="11840508"/>
                  <a:pt x="5123558" y="11840736"/>
                  <a:pt x="5125464" y="11840697"/>
                </a:cubicBezTo>
                <a:cubicBezTo>
                  <a:pt x="5127103" y="11840660"/>
                  <a:pt x="5128741" y="11840393"/>
                  <a:pt x="5130304" y="11839860"/>
                </a:cubicBezTo>
                <a:cubicBezTo>
                  <a:pt x="5133695" y="11846378"/>
                  <a:pt x="5140669" y="11850418"/>
                  <a:pt x="5148215" y="11848131"/>
                </a:cubicBezTo>
                <a:close/>
                <a:moveTo>
                  <a:pt x="5263116" y="11825450"/>
                </a:moveTo>
                <a:lnTo>
                  <a:pt x="5256980" y="11822783"/>
                </a:lnTo>
                <a:cubicBezTo>
                  <a:pt x="5249740" y="11819619"/>
                  <a:pt x="5240022" y="11824384"/>
                  <a:pt x="5237697" y="11831817"/>
                </a:cubicBezTo>
                <a:cubicBezTo>
                  <a:pt x="5235143" y="11840012"/>
                  <a:pt x="5238992" y="11847712"/>
                  <a:pt x="5246729" y="11851104"/>
                </a:cubicBezTo>
                <a:lnTo>
                  <a:pt x="5252864" y="11853773"/>
                </a:lnTo>
                <a:cubicBezTo>
                  <a:pt x="5260105" y="11856937"/>
                  <a:pt x="5269823" y="11852172"/>
                  <a:pt x="5272148" y="11844739"/>
                </a:cubicBezTo>
                <a:cubicBezTo>
                  <a:pt x="5274739" y="11836543"/>
                  <a:pt x="5270852" y="11828805"/>
                  <a:pt x="5263116" y="11825450"/>
                </a:cubicBezTo>
                <a:close/>
                <a:moveTo>
                  <a:pt x="4930532" y="11907252"/>
                </a:moveTo>
                <a:cubicBezTo>
                  <a:pt x="4929427" y="11894826"/>
                  <a:pt x="4911439" y="11888499"/>
                  <a:pt x="4903550" y="11899934"/>
                </a:cubicBezTo>
                <a:cubicBezTo>
                  <a:pt x="4895319" y="11899629"/>
                  <a:pt x="4886211" y="11906451"/>
                  <a:pt x="4886440" y="11916629"/>
                </a:cubicBezTo>
                <a:cubicBezTo>
                  <a:pt x="4883086" y="11911141"/>
                  <a:pt x="4878589" y="11906451"/>
                  <a:pt x="4872605" y="11903669"/>
                </a:cubicBezTo>
                <a:cubicBezTo>
                  <a:pt x="4865479" y="11900315"/>
                  <a:pt x="4855647" y="11904089"/>
                  <a:pt x="4852789" y="11911521"/>
                </a:cubicBezTo>
                <a:cubicBezTo>
                  <a:pt x="4849816" y="11919374"/>
                  <a:pt x="4853017" y="11927722"/>
                  <a:pt x="4860639" y="11931343"/>
                </a:cubicBezTo>
                <a:cubicBezTo>
                  <a:pt x="4860868" y="11931457"/>
                  <a:pt x="4860982" y="11931496"/>
                  <a:pt x="4861135" y="11931610"/>
                </a:cubicBezTo>
                <a:cubicBezTo>
                  <a:pt x="4861211" y="11931648"/>
                  <a:pt x="4861249" y="11931686"/>
                  <a:pt x="4861287" y="11931724"/>
                </a:cubicBezTo>
                <a:cubicBezTo>
                  <a:pt x="4861325" y="11931839"/>
                  <a:pt x="4861325" y="11931800"/>
                  <a:pt x="4861363" y="11931914"/>
                </a:cubicBezTo>
                <a:cubicBezTo>
                  <a:pt x="4861744" y="11932830"/>
                  <a:pt x="4862049" y="11933783"/>
                  <a:pt x="4862278" y="11934735"/>
                </a:cubicBezTo>
                <a:cubicBezTo>
                  <a:pt x="4864488" y="11942550"/>
                  <a:pt x="4875007" y="11945790"/>
                  <a:pt x="4881943" y="11942931"/>
                </a:cubicBezTo>
                <a:cubicBezTo>
                  <a:pt x="4888955" y="11940034"/>
                  <a:pt x="4891356" y="11933516"/>
                  <a:pt x="4890632" y="11926806"/>
                </a:cubicBezTo>
                <a:cubicBezTo>
                  <a:pt x="4896767" y="11932219"/>
                  <a:pt x="4907400" y="11929818"/>
                  <a:pt x="4912545" y="11922576"/>
                </a:cubicBezTo>
                <a:cubicBezTo>
                  <a:pt x="4913764" y="11922880"/>
                  <a:pt x="4914946" y="11923148"/>
                  <a:pt x="4916203" y="11923148"/>
                </a:cubicBezTo>
                <a:cubicBezTo>
                  <a:pt x="4914374" y="11924329"/>
                  <a:pt x="4912659" y="11925778"/>
                  <a:pt x="4911439" y="11927913"/>
                </a:cubicBezTo>
                <a:cubicBezTo>
                  <a:pt x="4907743" y="11934392"/>
                  <a:pt x="4909534" y="11945218"/>
                  <a:pt x="4917041" y="11948458"/>
                </a:cubicBezTo>
                <a:lnTo>
                  <a:pt x="4923178" y="11951126"/>
                </a:lnTo>
                <a:cubicBezTo>
                  <a:pt x="4924359" y="11951621"/>
                  <a:pt x="4925578" y="11951812"/>
                  <a:pt x="4926797" y="11952117"/>
                </a:cubicBezTo>
                <a:lnTo>
                  <a:pt x="4927217" y="11953146"/>
                </a:lnTo>
                <a:cubicBezTo>
                  <a:pt x="4930189" y="11960694"/>
                  <a:pt x="4937430" y="11965916"/>
                  <a:pt x="4945814" y="11963553"/>
                </a:cubicBezTo>
                <a:cubicBezTo>
                  <a:pt x="4953055" y="11961494"/>
                  <a:pt x="4959229" y="11952575"/>
                  <a:pt x="4956218" y="11944951"/>
                </a:cubicBezTo>
                <a:lnTo>
                  <a:pt x="4955761" y="11943808"/>
                </a:lnTo>
                <a:cubicBezTo>
                  <a:pt x="4965060" y="11948077"/>
                  <a:pt x="4979808" y="11941178"/>
                  <a:pt x="4978131" y="11927340"/>
                </a:cubicBezTo>
                <a:cubicBezTo>
                  <a:pt x="4977865" y="11925244"/>
                  <a:pt x="4977179" y="11923605"/>
                  <a:pt x="4976379" y="11922118"/>
                </a:cubicBezTo>
                <a:lnTo>
                  <a:pt x="4980685" y="11923987"/>
                </a:lnTo>
                <a:cubicBezTo>
                  <a:pt x="4988154" y="11927226"/>
                  <a:pt x="4997034" y="11925130"/>
                  <a:pt x="5000997" y="11917583"/>
                </a:cubicBezTo>
                <a:cubicBezTo>
                  <a:pt x="5004579" y="11910721"/>
                  <a:pt x="5002064" y="11900543"/>
                  <a:pt x="4994556" y="11897265"/>
                </a:cubicBezTo>
                <a:lnTo>
                  <a:pt x="4982286" y="11891929"/>
                </a:lnTo>
                <a:cubicBezTo>
                  <a:pt x="4979122" y="11890518"/>
                  <a:pt x="4975692" y="11890327"/>
                  <a:pt x="4972491" y="11890938"/>
                </a:cubicBezTo>
                <a:cubicBezTo>
                  <a:pt x="4968071" y="11872984"/>
                  <a:pt x="4940479" y="11882743"/>
                  <a:pt x="4944252" y="11901230"/>
                </a:cubicBezTo>
                <a:cubicBezTo>
                  <a:pt x="4944709" y="11903441"/>
                  <a:pt x="4945548" y="11905194"/>
                  <a:pt x="4946577" y="11906642"/>
                </a:cubicBezTo>
                <a:lnTo>
                  <a:pt x="4945281" y="11906071"/>
                </a:lnTo>
                <a:cubicBezTo>
                  <a:pt x="4940479" y="11904012"/>
                  <a:pt x="4934839" y="11904584"/>
                  <a:pt x="4930532" y="11907252"/>
                </a:cubicBezTo>
                <a:close/>
                <a:moveTo>
                  <a:pt x="5334190" y="11813024"/>
                </a:moveTo>
                <a:cubicBezTo>
                  <a:pt x="5335105" y="11812681"/>
                  <a:pt x="5336020" y="11812300"/>
                  <a:pt x="5336935" y="11811956"/>
                </a:cubicBezTo>
                <a:cubicBezTo>
                  <a:pt x="5334496" y="11815998"/>
                  <a:pt x="5333543" y="11821181"/>
                  <a:pt x="5334953" y="11825298"/>
                </a:cubicBezTo>
                <a:cubicBezTo>
                  <a:pt x="5337887" y="11833836"/>
                  <a:pt x="5346119" y="11836239"/>
                  <a:pt x="5354122" y="11834599"/>
                </a:cubicBezTo>
                <a:lnTo>
                  <a:pt x="5360677" y="11833265"/>
                </a:lnTo>
                <a:cubicBezTo>
                  <a:pt x="5361668" y="11833074"/>
                  <a:pt x="5362620" y="11832731"/>
                  <a:pt x="5363459" y="11832274"/>
                </a:cubicBezTo>
                <a:cubicBezTo>
                  <a:pt x="5360105" y="11835666"/>
                  <a:pt x="5358238" y="11840469"/>
                  <a:pt x="5359343" y="11845310"/>
                </a:cubicBezTo>
                <a:cubicBezTo>
                  <a:pt x="5361058" y="11852857"/>
                  <a:pt x="5368070" y="11858613"/>
                  <a:pt x="5375959" y="11857508"/>
                </a:cubicBezTo>
                <a:cubicBezTo>
                  <a:pt x="5376302" y="11858842"/>
                  <a:pt x="5376912" y="11860100"/>
                  <a:pt x="5377674" y="11861282"/>
                </a:cubicBezTo>
                <a:cubicBezTo>
                  <a:pt x="5370281" y="11861929"/>
                  <a:pt x="5363916" y="11867114"/>
                  <a:pt x="5365784" y="11876491"/>
                </a:cubicBezTo>
                <a:cubicBezTo>
                  <a:pt x="5368566" y="11890213"/>
                  <a:pt x="5385372" y="11892805"/>
                  <a:pt x="5392689" y="11885792"/>
                </a:cubicBezTo>
                <a:cubicBezTo>
                  <a:pt x="5398139" y="11892157"/>
                  <a:pt x="5405037" y="11897685"/>
                  <a:pt x="5412201" y="11897227"/>
                </a:cubicBezTo>
                <a:cubicBezTo>
                  <a:pt x="5422377" y="11896542"/>
                  <a:pt x="5434953" y="11890861"/>
                  <a:pt x="5439793" y="11881523"/>
                </a:cubicBezTo>
                <a:cubicBezTo>
                  <a:pt x="5449549" y="11886860"/>
                  <a:pt x="5465288" y="11879883"/>
                  <a:pt x="5462430" y="11865628"/>
                </a:cubicBezTo>
                <a:cubicBezTo>
                  <a:pt x="5460067" y="11853887"/>
                  <a:pt x="5447910" y="11851752"/>
                  <a:pt x="5439831" y="11856326"/>
                </a:cubicBezTo>
                <a:cubicBezTo>
                  <a:pt x="5439793" y="11856136"/>
                  <a:pt x="5439755" y="11855907"/>
                  <a:pt x="5439678" y="11855716"/>
                </a:cubicBezTo>
                <a:cubicBezTo>
                  <a:pt x="5443261" y="11852172"/>
                  <a:pt x="5444975" y="11847064"/>
                  <a:pt x="5443871" y="11841613"/>
                </a:cubicBezTo>
                <a:lnTo>
                  <a:pt x="5441203" y="11828500"/>
                </a:lnTo>
                <a:cubicBezTo>
                  <a:pt x="5439640" y="11820762"/>
                  <a:pt x="5430684" y="11815159"/>
                  <a:pt x="5423062" y="11817369"/>
                </a:cubicBezTo>
                <a:cubicBezTo>
                  <a:pt x="5420624" y="11818094"/>
                  <a:pt x="5418527" y="11819314"/>
                  <a:pt x="5416775" y="11820838"/>
                </a:cubicBezTo>
                <a:cubicBezTo>
                  <a:pt x="5412849" y="11818742"/>
                  <a:pt x="5408428" y="11817560"/>
                  <a:pt x="5403436" y="11817675"/>
                </a:cubicBezTo>
                <a:cubicBezTo>
                  <a:pt x="5395586" y="11817827"/>
                  <a:pt x="5389221" y="11821486"/>
                  <a:pt x="5384648" y="11826823"/>
                </a:cubicBezTo>
                <a:cubicBezTo>
                  <a:pt x="5382552" y="11826213"/>
                  <a:pt x="5380304" y="11826023"/>
                  <a:pt x="5377979" y="11826518"/>
                </a:cubicBezTo>
                <a:lnTo>
                  <a:pt x="5371424" y="11827853"/>
                </a:lnTo>
                <a:cubicBezTo>
                  <a:pt x="5369633" y="11828233"/>
                  <a:pt x="5367918" y="11828958"/>
                  <a:pt x="5366355" y="11829949"/>
                </a:cubicBezTo>
                <a:cubicBezTo>
                  <a:pt x="5370166" y="11825870"/>
                  <a:pt x="5371615" y="11819123"/>
                  <a:pt x="5369900" y="11814168"/>
                </a:cubicBezTo>
                <a:cubicBezTo>
                  <a:pt x="5366965" y="11805629"/>
                  <a:pt x="5358733" y="11803228"/>
                  <a:pt x="5350730" y="11804867"/>
                </a:cubicBezTo>
                <a:lnTo>
                  <a:pt x="5348672" y="11805286"/>
                </a:lnTo>
                <a:cubicBezTo>
                  <a:pt x="5352178" y="11801208"/>
                  <a:pt x="5353627" y="11795490"/>
                  <a:pt x="5351607" y="11790191"/>
                </a:cubicBezTo>
                <a:cubicBezTo>
                  <a:pt x="5348711" y="11782606"/>
                  <a:pt x="5339755" y="11778527"/>
                  <a:pt x="5332171" y="11781501"/>
                </a:cubicBezTo>
                <a:lnTo>
                  <a:pt x="5323367" y="11784970"/>
                </a:lnTo>
                <a:cubicBezTo>
                  <a:pt x="5315822" y="11787943"/>
                  <a:pt x="5311782" y="11796786"/>
                  <a:pt x="5314679" y="11804409"/>
                </a:cubicBezTo>
                <a:cubicBezTo>
                  <a:pt x="5317651" y="11811919"/>
                  <a:pt x="5326607" y="11816036"/>
                  <a:pt x="5334190" y="11813024"/>
                </a:cubicBezTo>
                <a:close/>
                <a:moveTo>
                  <a:pt x="5073025" y="11812604"/>
                </a:moveTo>
                <a:cubicBezTo>
                  <a:pt x="5065288" y="11830368"/>
                  <a:pt x="5093527" y="11840888"/>
                  <a:pt x="5101226" y="11823125"/>
                </a:cubicBezTo>
                <a:cubicBezTo>
                  <a:pt x="5108962" y="11805363"/>
                  <a:pt x="5080723" y="11794879"/>
                  <a:pt x="5073025" y="11812604"/>
                </a:cubicBezTo>
                <a:close/>
                <a:moveTo>
                  <a:pt x="5181066" y="11718758"/>
                </a:moveTo>
                <a:cubicBezTo>
                  <a:pt x="5183390" y="11713383"/>
                  <a:pt x="5182323" y="11708656"/>
                  <a:pt x="5179732" y="11704960"/>
                </a:cubicBezTo>
                <a:cubicBezTo>
                  <a:pt x="5173787" y="11696421"/>
                  <a:pt x="5158962" y="11694057"/>
                  <a:pt x="5153589" y="11706483"/>
                </a:cubicBezTo>
                <a:cubicBezTo>
                  <a:pt x="5148101" y="11719101"/>
                  <a:pt x="5160296" y="11728707"/>
                  <a:pt x="5170624" y="11727029"/>
                </a:cubicBezTo>
                <a:cubicBezTo>
                  <a:pt x="5174854" y="11726306"/>
                  <a:pt x="5178817" y="11723903"/>
                  <a:pt x="5181066" y="11718758"/>
                </a:cubicBezTo>
                <a:close/>
                <a:moveTo>
                  <a:pt x="4817613" y="12233468"/>
                </a:moveTo>
                <a:cubicBezTo>
                  <a:pt x="4818033" y="12226378"/>
                  <a:pt x="4813574" y="12221079"/>
                  <a:pt x="4807514" y="12218753"/>
                </a:cubicBezTo>
                <a:cubicBezTo>
                  <a:pt x="4806714" y="12213379"/>
                  <a:pt x="4803512" y="12208691"/>
                  <a:pt x="4797720" y="12206785"/>
                </a:cubicBezTo>
                <a:cubicBezTo>
                  <a:pt x="4790555" y="12204422"/>
                  <a:pt x="4780532" y="12208386"/>
                  <a:pt x="4778665" y="12216314"/>
                </a:cubicBezTo>
                <a:cubicBezTo>
                  <a:pt x="4776874" y="12224091"/>
                  <a:pt x="4776988" y="12232172"/>
                  <a:pt x="4782438" y="12238537"/>
                </a:cubicBezTo>
                <a:cubicBezTo>
                  <a:pt x="4787430" y="12244370"/>
                  <a:pt x="4794290" y="12246542"/>
                  <a:pt x="4801645" y="12247533"/>
                </a:cubicBezTo>
                <a:cubicBezTo>
                  <a:pt x="4809725" y="12248715"/>
                  <a:pt x="4817118" y="12241167"/>
                  <a:pt x="4817613" y="12233468"/>
                </a:cubicBezTo>
                <a:close/>
                <a:moveTo>
                  <a:pt x="5266241" y="11801208"/>
                </a:moveTo>
                <a:lnTo>
                  <a:pt x="5272377" y="11803876"/>
                </a:lnTo>
                <a:cubicBezTo>
                  <a:pt x="5279846" y="11807116"/>
                  <a:pt x="5288726" y="11805095"/>
                  <a:pt x="5292689" y="11797510"/>
                </a:cubicBezTo>
                <a:cubicBezTo>
                  <a:pt x="5296272" y="11790687"/>
                  <a:pt x="5293833" y="11780433"/>
                  <a:pt x="5286325" y="11777193"/>
                </a:cubicBezTo>
                <a:lnTo>
                  <a:pt x="5280189" y="11774525"/>
                </a:lnTo>
                <a:cubicBezTo>
                  <a:pt x="5272720" y="11771285"/>
                  <a:pt x="5263840" y="11773305"/>
                  <a:pt x="5259877" y="11780890"/>
                </a:cubicBezTo>
                <a:cubicBezTo>
                  <a:pt x="5256295" y="11787675"/>
                  <a:pt x="5258733" y="11797930"/>
                  <a:pt x="5266241" y="11801208"/>
                </a:cubicBezTo>
                <a:close/>
                <a:moveTo>
                  <a:pt x="5097949" y="11721846"/>
                </a:moveTo>
                <a:cubicBezTo>
                  <a:pt x="5090250" y="11739570"/>
                  <a:pt x="5118795" y="11749100"/>
                  <a:pt x="5126493" y="11731375"/>
                </a:cubicBezTo>
                <a:cubicBezTo>
                  <a:pt x="5134229" y="11713650"/>
                  <a:pt x="5105647" y="11704158"/>
                  <a:pt x="5097949" y="11721846"/>
                </a:cubicBezTo>
                <a:close/>
                <a:moveTo>
                  <a:pt x="5196310" y="11829187"/>
                </a:moveTo>
                <a:cubicBezTo>
                  <a:pt x="5203627" y="11832274"/>
                  <a:pt x="5213002" y="11829796"/>
                  <a:pt x="5216394" y="11822058"/>
                </a:cubicBezTo>
                <a:lnTo>
                  <a:pt x="5219061" y="11815921"/>
                </a:lnTo>
                <a:cubicBezTo>
                  <a:pt x="5219595" y="11814663"/>
                  <a:pt x="5219747" y="11813291"/>
                  <a:pt x="5219976" y="11811919"/>
                </a:cubicBezTo>
                <a:cubicBezTo>
                  <a:pt x="5222148" y="11810623"/>
                  <a:pt x="5224016" y="11808831"/>
                  <a:pt x="5225197" y="11806391"/>
                </a:cubicBezTo>
                <a:cubicBezTo>
                  <a:pt x="5225997" y="11804752"/>
                  <a:pt x="5226493" y="11802961"/>
                  <a:pt x="5226721" y="11801169"/>
                </a:cubicBezTo>
                <a:cubicBezTo>
                  <a:pt x="5227636" y="11800064"/>
                  <a:pt x="5228436" y="11798844"/>
                  <a:pt x="5229084" y="11797357"/>
                </a:cubicBezTo>
                <a:cubicBezTo>
                  <a:pt x="5235867" y="11781767"/>
                  <a:pt x="5214259" y="11773305"/>
                  <a:pt x="5203779" y="11783558"/>
                </a:cubicBezTo>
                <a:cubicBezTo>
                  <a:pt x="5203093" y="11783711"/>
                  <a:pt x="5202369" y="11783749"/>
                  <a:pt x="5201683" y="11783978"/>
                </a:cubicBezTo>
                <a:cubicBezTo>
                  <a:pt x="5194480" y="11786341"/>
                  <a:pt x="5190974" y="11792554"/>
                  <a:pt x="5188535" y="11799187"/>
                </a:cubicBezTo>
                <a:cubicBezTo>
                  <a:pt x="5187430" y="11802199"/>
                  <a:pt x="5188116" y="11805439"/>
                  <a:pt x="5189526" y="11808373"/>
                </a:cubicBezTo>
                <a:lnTo>
                  <a:pt x="5189221" y="11809060"/>
                </a:lnTo>
                <a:cubicBezTo>
                  <a:pt x="5186058" y="11816341"/>
                  <a:pt x="5188649" y="11825946"/>
                  <a:pt x="5196310" y="11829187"/>
                </a:cubicBezTo>
                <a:close/>
                <a:moveTo>
                  <a:pt x="4881600" y="12115492"/>
                </a:moveTo>
                <a:lnTo>
                  <a:pt x="4887735" y="12118160"/>
                </a:lnTo>
                <a:cubicBezTo>
                  <a:pt x="4895205" y="12121400"/>
                  <a:pt x="4904123" y="12119227"/>
                  <a:pt x="4908009" y="12111680"/>
                </a:cubicBezTo>
                <a:cubicBezTo>
                  <a:pt x="4911554" y="12104780"/>
                  <a:pt x="4909000" y="12094641"/>
                  <a:pt x="4901493" y="12091402"/>
                </a:cubicBezTo>
                <a:lnTo>
                  <a:pt x="4895357" y="12088733"/>
                </a:lnTo>
                <a:cubicBezTo>
                  <a:pt x="4887888" y="12085493"/>
                  <a:pt x="4878970" y="12087665"/>
                  <a:pt x="4875083" y="12095213"/>
                </a:cubicBezTo>
                <a:cubicBezTo>
                  <a:pt x="4871577" y="12102112"/>
                  <a:pt x="4874130" y="12112252"/>
                  <a:pt x="4881600" y="12115492"/>
                </a:cubicBezTo>
                <a:close/>
                <a:moveTo>
                  <a:pt x="4870738" y="12130205"/>
                </a:moveTo>
                <a:cubicBezTo>
                  <a:pt x="4878436" y="12112480"/>
                  <a:pt x="4849892" y="12102951"/>
                  <a:pt x="4842194" y="12120675"/>
                </a:cubicBezTo>
                <a:cubicBezTo>
                  <a:pt x="4841394" y="12122468"/>
                  <a:pt x="4841241" y="12124069"/>
                  <a:pt x="4841127" y="12125669"/>
                </a:cubicBezTo>
                <a:cubicBezTo>
                  <a:pt x="4841089" y="12125631"/>
                  <a:pt x="4841089" y="12125555"/>
                  <a:pt x="4841051" y="12125479"/>
                </a:cubicBezTo>
                <a:cubicBezTo>
                  <a:pt x="4834343" y="12118008"/>
                  <a:pt x="4825350" y="12120066"/>
                  <a:pt x="4819824" y="12125555"/>
                </a:cubicBezTo>
                <a:cubicBezTo>
                  <a:pt x="4818642" y="12125860"/>
                  <a:pt x="4817575" y="12126356"/>
                  <a:pt x="4816470" y="12126927"/>
                </a:cubicBezTo>
                <a:cubicBezTo>
                  <a:pt x="4817194" y="12122505"/>
                  <a:pt x="4816279" y="12117856"/>
                  <a:pt x="4812926" y="12114158"/>
                </a:cubicBezTo>
                <a:lnTo>
                  <a:pt x="4810944" y="12111947"/>
                </a:lnTo>
                <a:cubicBezTo>
                  <a:pt x="4810830" y="12110193"/>
                  <a:pt x="4810525" y="12108440"/>
                  <a:pt x="4809877" y="12106724"/>
                </a:cubicBezTo>
                <a:cubicBezTo>
                  <a:pt x="4808734" y="12103789"/>
                  <a:pt x="4807552" y="12100854"/>
                  <a:pt x="4806409" y="12097919"/>
                </a:cubicBezTo>
                <a:cubicBezTo>
                  <a:pt x="4803436" y="12090334"/>
                  <a:pt x="4793490" y="12087285"/>
                  <a:pt x="4786439" y="12090563"/>
                </a:cubicBezTo>
                <a:cubicBezTo>
                  <a:pt x="4778856" y="12094032"/>
                  <a:pt x="4776302" y="12102532"/>
                  <a:pt x="4778970" y="12110002"/>
                </a:cubicBezTo>
                <a:cubicBezTo>
                  <a:pt x="4774588" y="12110193"/>
                  <a:pt x="4770166" y="12111413"/>
                  <a:pt x="4765937" y="12114005"/>
                </a:cubicBezTo>
                <a:cubicBezTo>
                  <a:pt x="4759229" y="12118084"/>
                  <a:pt x="4755609" y="12124449"/>
                  <a:pt x="4754389" y="12131425"/>
                </a:cubicBezTo>
                <a:cubicBezTo>
                  <a:pt x="4752255" y="12131959"/>
                  <a:pt x="4750235" y="12132950"/>
                  <a:pt x="4748483" y="12134513"/>
                </a:cubicBezTo>
                <a:lnTo>
                  <a:pt x="4743490" y="12138973"/>
                </a:lnTo>
                <a:cubicBezTo>
                  <a:pt x="4742118" y="12140193"/>
                  <a:pt x="4741012" y="12141717"/>
                  <a:pt x="4740175" y="12143319"/>
                </a:cubicBezTo>
                <a:cubicBezTo>
                  <a:pt x="4741394" y="12137867"/>
                  <a:pt x="4739221" y="12131349"/>
                  <a:pt x="4735258" y="12127918"/>
                </a:cubicBezTo>
                <a:cubicBezTo>
                  <a:pt x="4734572" y="12127347"/>
                  <a:pt x="4733848" y="12127156"/>
                  <a:pt x="4733162" y="12126737"/>
                </a:cubicBezTo>
                <a:cubicBezTo>
                  <a:pt x="4734191" y="12121857"/>
                  <a:pt x="4733162" y="12116902"/>
                  <a:pt x="4730075" y="12113319"/>
                </a:cubicBezTo>
                <a:cubicBezTo>
                  <a:pt x="4729961" y="12108897"/>
                  <a:pt x="4728094" y="12104742"/>
                  <a:pt x="4723825" y="12101884"/>
                </a:cubicBezTo>
                <a:cubicBezTo>
                  <a:pt x="4722072" y="12100702"/>
                  <a:pt x="4719900" y="12100054"/>
                  <a:pt x="4717652" y="12099711"/>
                </a:cubicBezTo>
                <a:cubicBezTo>
                  <a:pt x="4717194" y="12098606"/>
                  <a:pt x="4716928" y="12097386"/>
                  <a:pt x="4716051" y="12096471"/>
                </a:cubicBezTo>
                <a:lnTo>
                  <a:pt x="4711592" y="12091477"/>
                </a:lnTo>
                <a:cubicBezTo>
                  <a:pt x="4706181" y="12085417"/>
                  <a:pt x="4697949" y="12082596"/>
                  <a:pt x="4690632" y="12087628"/>
                </a:cubicBezTo>
                <a:cubicBezTo>
                  <a:pt x="4684610" y="12091782"/>
                  <a:pt x="4681295" y="12102493"/>
                  <a:pt x="4686783" y="12108554"/>
                </a:cubicBezTo>
                <a:lnTo>
                  <a:pt x="4691241" y="12113548"/>
                </a:lnTo>
                <a:cubicBezTo>
                  <a:pt x="4693490" y="12116063"/>
                  <a:pt x="4696310" y="12117817"/>
                  <a:pt x="4699283" y="12118884"/>
                </a:cubicBezTo>
                <a:cubicBezTo>
                  <a:pt x="4699283" y="12121286"/>
                  <a:pt x="4699588" y="12123687"/>
                  <a:pt x="4700769" y="12126127"/>
                </a:cubicBezTo>
                <a:cubicBezTo>
                  <a:pt x="4702560" y="12129825"/>
                  <a:pt x="4705456" y="12132378"/>
                  <a:pt x="4708734" y="12134474"/>
                </a:cubicBezTo>
                <a:cubicBezTo>
                  <a:pt x="4703170" y="12140040"/>
                  <a:pt x="4705228" y="12150598"/>
                  <a:pt x="4710678" y="12155249"/>
                </a:cubicBezTo>
                <a:cubicBezTo>
                  <a:pt x="4717537" y="12161119"/>
                  <a:pt x="4725807" y="12159023"/>
                  <a:pt x="4731904" y="12153572"/>
                </a:cubicBezTo>
                <a:lnTo>
                  <a:pt x="4736897" y="12149112"/>
                </a:lnTo>
                <a:cubicBezTo>
                  <a:pt x="4737659" y="12148427"/>
                  <a:pt x="4738307" y="12147663"/>
                  <a:pt x="4738802" y="12146825"/>
                </a:cubicBezTo>
                <a:cubicBezTo>
                  <a:pt x="4737659" y="12151437"/>
                  <a:pt x="4738460" y="12156507"/>
                  <a:pt x="4741889" y="12160128"/>
                </a:cubicBezTo>
                <a:cubicBezTo>
                  <a:pt x="4747186" y="12165770"/>
                  <a:pt x="4756142" y="12167180"/>
                  <a:pt x="4762392" y="12162263"/>
                </a:cubicBezTo>
                <a:cubicBezTo>
                  <a:pt x="4763383" y="12163216"/>
                  <a:pt x="4764526" y="12163978"/>
                  <a:pt x="4765784" y="12164665"/>
                </a:cubicBezTo>
                <a:cubicBezTo>
                  <a:pt x="4759725" y="12168934"/>
                  <a:pt x="4756866" y="12176672"/>
                  <a:pt x="4763231" y="12183799"/>
                </a:cubicBezTo>
                <a:cubicBezTo>
                  <a:pt x="4770586" y="12191995"/>
                  <a:pt x="4781638" y="12189708"/>
                  <a:pt x="4787506" y="12183724"/>
                </a:cubicBezTo>
                <a:cubicBezTo>
                  <a:pt x="4787545" y="12183761"/>
                  <a:pt x="4787583" y="12183799"/>
                  <a:pt x="4787621" y="12183876"/>
                </a:cubicBezTo>
                <a:lnTo>
                  <a:pt x="4789221" y="12187955"/>
                </a:lnTo>
                <a:cubicBezTo>
                  <a:pt x="4792194" y="12195540"/>
                  <a:pt x="4802217" y="12198475"/>
                  <a:pt x="4809229" y="12195197"/>
                </a:cubicBezTo>
                <a:cubicBezTo>
                  <a:pt x="4809801" y="12194930"/>
                  <a:pt x="4810258" y="12194588"/>
                  <a:pt x="4810792" y="12194282"/>
                </a:cubicBezTo>
                <a:cubicBezTo>
                  <a:pt x="4813002" y="12194472"/>
                  <a:pt x="4815212" y="12194549"/>
                  <a:pt x="4817423" y="12194511"/>
                </a:cubicBezTo>
                <a:cubicBezTo>
                  <a:pt x="4820205" y="12194472"/>
                  <a:pt x="4822987" y="12193481"/>
                  <a:pt x="4825426" y="12191957"/>
                </a:cubicBezTo>
                <a:cubicBezTo>
                  <a:pt x="4827408" y="12192262"/>
                  <a:pt x="4829389" y="12192299"/>
                  <a:pt x="4831066" y="12191614"/>
                </a:cubicBezTo>
                <a:cubicBezTo>
                  <a:pt x="4836858" y="12189327"/>
                  <a:pt x="4841851" y="12187040"/>
                  <a:pt x="4845738" y="12182008"/>
                </a:cubicBezTo>
                <a:cubicBezTo>
                  <a:pt x="4846081" y="12181551"/>
                  <a:pt x="4846196" y="12181055"/>
                  <a:pt x="4846500" y="12180598"/>
                </a:cubicBezTo>
                <a:cubicBezTo>
                  <a:pt x="4855685" y="12182885"/>
                  <a:pt x="4866965" y="12177243"/>
                  <a:pt x="4865517" y="12165122"/>
                </a:cubicBezTo>
                <a:cubicBezTo>
                  <a:pt x="4864527" y="12156965"/>
                  <a:pt x="4858543" y="12153001"/>
                  <a:pt x="4852179" y="12152390"/>
                </a:cubicBezTo>
                <a:cubicBezTo>
                  <a:pt x="4849930" y="12149722"/>
                  <a:pt x="4846805" y="12147588"/>
                  <a:pt x="4843261" y="12146825"/>
                </a:cubicBezTo>
                <a:cubicBezTo>
                  <a:pt x="4842766" y="12145796"/>
                  <a:pt x="4842004" y="12144881"/>
                  <a:pt x="4841356" y="12143928"/>
                </a:cubicBezTo>
                <a:cubicBezTo>
                  <a:pt x="4843414" y="12141260"/>
                  <a:pt x="4844786" y="12138286"/>
                  <a:pt x="4844747" y="12134894"/>
                </a:cubicBezTo>
                <a:cubicBezTo>
                  <a:pt x="4851455" y="12141564"/>
                  <a:pt x="4865631" y="12141984"/>
                  <a:pt x="4870738" y="12130205"/>
                </a:cubicBezTo>
                <a:close/>
                <a:moveTo>
                  <a:pt x="5191127" y="11922690"/>
                </a:moveTo>
                <a:cubicBezTo>
                  <a:pt x="5198253" y="11918306"/>
                  <a:pt x="5200883" y="11909730"/>
                  <a:pt x="5197034" y="11902221"/>
                </a:cubicBezTo>
                <a:cubicBezTo>
                  <a:pt x="5196843" y="11901802"/>
                  <a:pt x="5196805" y="11901763"/>
                  <a:pt x="5196691" y="11901534"/>
                </a:cubicBezTo>
                <a:cubicBezTo>
                  <a:pt x="5196653" y="11901382"/>
                  <a:pt x="5196653" y="11901344"/>
                  <a:pt x="5196614" y="11901230"/>
                </a:cubicBezTo>
                <a:cubicBezTo>
                  <a:pt x="5196614" y="11901230"/>
                  <a:pt x="5196614" y="11901230"/>
                  <a:pt x="5196614" y="11901230"/>
                </a:cubicBezTo>
                <a:cubicBezTo>
                  <a:pt x="5196881" y="11900315"/>
                  <a:pt x="5197186" y="11899438"/>
                  <a:pt x="5197567" y="11898561"/>
                </a:cubicBezTo>
                <a:cubicBezTo>
                  <a:pt x="5198329" y="11896694"/>
                  <a:pt x="5198482" y="11894712"/>
                  <a:pt x="5198215" y="11892805"/>
                </a:cubicBezTo>
                <a:cubicBezTo>
                  <a:pt x="5198291" y="11892691"/>
                  <a:pt x="5198482" y="11892653"/>
                  <a:pt x="5198558" y="11892500"/>
                </a:cubicBezTo>
                <a:cubicBezTo>
                  <a:pt x="5200502" y="11890023"/>
                  <a:pt x="5202445" y="11887545"/>
                  <a:pt x="5204389" y="11885067"/>
                </a:cubicBezTo>
                <a:cubicBezTo>
                  <a:pt x="5209419" y="11878663"/>
                  <a:pt x="5208390" y="11869020"/>
                  <a:pt x="5202026" y="11863912"/>
                </a:cubicBezTo>
                <a:cubicBezTo>
                  <a:pt x="5195700" y="11858881"/>
                  <a:pt x="5185906" y="11859872"/>
                  <a:pt x="5180875" y="11866275"/>
                </a:cubicBezTo>
                <a:lnTo>
                  <a:pt x="5175044" y="11873746"/>
                </a:lnTo>
                <a:cubicBezTo>
                  <a:pt x="5172491" y="11876987"/>
                  <a:pt x="5171539" y="11881104"/>
                  <a:pt x="5171996" y="11884991"/>
                </a:cubicBezTo>
                <a:cubicBezTo>
                  <a:pt x="5170585" y="11886630"/>
                  <a:pt x="5169366" y="11888499"/>
                  <a:pt x="5168528" y="11890595"/>
                </a:cubicBezTo>
                <a:cubicBezTo>
                  <a:pt x="5165060" y="11899324"/>
                  <a:pt x="5166470" y="11908663"/>
                  <a:pt x="5170662" y="11916820"/>
                </a:cubicBezTo>
                <a:cubicBezTo>
                  <a:pt x="5174282" y="11923796"/>
                  <a:pt x="5184305" y="11926883"/>
                  <a:pt x="5191127" y="11922690"/>
                </a:cubicBezTo>
                <a:close/>
                <a:moveTo>
                  <a:pt x="4721881" y="12167218"/>
                </a:moveTo>
                <a:lnTo>
                  <a:pt x="4718071" y="12165579"/>
                </a:lnTo>
                <a:cubicBezTo>
                  <a:pt x="4700312" y="12157841"/>
                  <a:pt x="4687735" y="12185210"/>
                  <a:pt x="4705532" y="12192949"/>
                </a:cubicBezTo>
                <a:lnTo>
                  <a:pt x="4709344" y="12194588"/>
                </a:lnTo>
                <a:cubicBezTo>
                  <a:pt x="4727103" y="12202325"/>
                  <a:pt x="4739641" y="12174956"/>
                  <a:pt x="4721881" y="12167218"/>
                </a:cubicBezTo>
                <a:close/>
                <a:moveTo>
                  <a:pt x="4724702" y="11848207"/>
                </a:moveTo>
                <a:cubicBezTo>
                  <a:pt x="4732400" y="11830520"/>
                  <a:pt x="4705532" y="11816912"/>
                  <a:pt x="4697797" y="11834713"/>
                </a:cubicBezTo>
                <a:cubicBezTo>
                  <a:pt x="4690098" y="11852438"/>
                  <a:pt x="4716965" y="11866008"/>
                  <a:pt x="4724702" y="11848207"/>
                </a:cubicBezTo>
                <a:close/>
                <a:moveTo>
                  <a:pt x="4656866" y="12012878"/>
                </a:moveTo>
                <a:cubicBezTo>
                  <a:pt x="4651988" y="12024084"/>
                  <a:pt x="4660830" y="12034414"/>
                  <a:pt x="4669862" y="12035787"/>
                </a:cubicBezTo>
                <a:cubicBezTo>
                  <a:pt x="4663002" y="12036664"/>
                  <a:pt x="4657781" y="12041504"/>
                  <a:pt x="4656523" y="12048671"/>
                </a:cubicBezTo>
                <a:cubicBezTo>
                  <a:pt x="4654847" y="12058010"/>
                  <a:pt x="4654085" y="12069331"/>
                  <a:pt x="4659648" y="12077526"/>
                </a:cubicBezTo>
                <a:cubicBezTo>
                  <a:pt x="4660106" y="12078746"/>
                  <a:pt x="4660639" y="12079890"/>
                  <a:pt x="4661287" y="12080995"/>
                </a:cubicBezTo>
                <a:cubicBezTo>
                  <a:pt x="4664527" y="12086408"/>
                  <a:pt x="4670434" y="12089495"/>
                  <a:pt x="4676836" y="12088428"/>
                </a:cubicBezTo>
                <a:cubicBezTo>
                  <a:pt x="4683200" y="12087399"/>
                  <a:pt x="4686211" y="12083130"/>
                  <a:pt x="4689145" y="12077983"/>
                </a:cubicBezTo>
                <a:cubicBezTo>
                  <a:pt x="4686821" y="12082024"/>
                  <a:pt x="4689489" y="12077603"/>
                  <a:pt x="4690022" y="12076840"/>
                </a:cubicBezTo>
                <a:cubicBezTo>
                  <a:pt x="4690708" y="12075849"/>
                  <a:pt x="4691508" y="12074934"/>
                  <a:pt x="4692232" y="12073943"/>
                </a:cubicBezTo>
                <a:cubicBezTo>
                  <a:pt x="4692385" y="12073791"/>
                  <a:pt x="4692423" y="12073714"/>
                  <a:pt x="4692537" y="12073600"/>
                </a:cubicBezTo>
                <a:cubicBezTo>
                  <a:pt x="4692842" y="12073334"/>
                  <a:pt x="4693109" y="12073066"/>
                  <a:pt x="4693414" y="12072800"/>
                </a:cubicBezTo>
                <a:cubicBezTo>
                  <a:pt x="4700769" y="12071199"/>
                  <a:pt x="4705875" y="12063346"/>
                  <a:pt x="4704732" y="12056028"/>
                </a:cubicBezTo>
                <a:cubicBezTo>
                  <a:pt x="4703437" y="12047680"/>
                  <a:pt x="4695624" y="12042572"/>
                  <a:pt x="4687507" y="12043486"/>
                </a:cubicBezTo>
                <a:cubicBezTo>
                  <a:pt x="4686668" y="12043563"/>
                  <a:pt x="4685906" y="12043906"/>
                  <a:pt x="4685106" y="12044097"/>
                </a:cubicBezTo>
                <a:cubicBezTo>
                  <a:pt x="4683048" y="12039865"/>
                  <a:pt x="4679008" y="12036511"/>
                  <a:pt x="4674473" y="12035673"/>
                </a:cubicBezTo>
                <a:cubicBezTo>
                  <a:pt x="4677865" y="12034872"/>
                  <a:pt x="4680914" y="12032509"/>
                  <a:pt x="4682858" y="12028087"/>
                </a:cubicBezTo>
                <a:cubicBezTo>
                  <a:pt x="4690479" y="12010515"/>
                  <a:pt x="4664603" y="11995152"/>
                  <a:pt x="4656866" y="12012878"/>
                </a:cubicBezTo>
                <a:close/>
                <a:moveTo>
                  <a:pt x="4626455" y="11813558"/>
                </a:moveTo>
                <a:cubicBezTo>
                  <a:pt x="4632743" y="11817332"/>
                  <a:pt x="4643833" y="11815845"/>
                  <a:pt x="4647111" y="11808335"/>
                </a:cubicBezTo>
                <a:lnTo>
                  <a:pt x="4649778" y="11802199"/>
                </a:lnTo>
                <a:cubicBezTo>
                  <a:pt x="4653017" y="11794765"/>
                  <a:pt x="4652179" y="11786113"/>
                  <a:pt x="4644557" y="11781539"/>
                </a:cubicBezTo>
                <a:cubicBezTo>
                  <a:pt x="4638269" y="11777764"/>
                  <a:pt x="4627179" y="11779251"/>
                  <a:pt x="4623901" y="11786761"/>
                </a:cubicBezTo>
                <a:lnTo>
                  <a:pt x="4621234" y="11792897"/>
                </a:lnTo>
                <a:cubicBezTo>
                  <a:pt x="4617994" y="11800369"/>
                  <a:pt x="4618833" y="11808983"/>
                  <a:pt x="4626455" y="11813558"/>
                </a:cubicBezTo>
                <a:close/>
                <a:moveTo>
                  <a:pt x="5170509" y="12042115"/>
                </a:moveTo>
                <a:cubicBezTo>
                  <a:pt x="5171119" y="12048366"/>
                  <a:pt x="5173253" y="12053969"/>
                  <a:pt x="5176492" y="12058315"/>
                </a:cubicBezTo>
                <a:cubicBezTo>
                  <a:pt x="5175921" y="12058315"/>
                  <a:pt x="5175388" y="12058085"/>
                  <a:pt x="5174816" y="12058162"/>
                </a:cubicBezTo>
                <a:cubicBezTo>
                  <a:pt x="5166965" y="12059192"/>
                  <a:pt x="5160106" y="12066091"/>
                  <a:pt x="5161134" y="12074477"/>
                </a:cubicBezTo>
                <a:lnTo>
                  <a:pt x="5161935" y="12081109"/>
                </a:lnTo>
                <a:cubicBezTo>
                  <a:pt x="5162887" y="12088924"/>
                  <a:pt x="5169976" y="12095899"/>
                  <a:pt x="5178246" y="12094794"/>
                </a:cubicBezTo>
                <a:cubicBezTo>
                  <a:pt x="5186096" y="12093764"/>
                  <a:pt x="5192956" y="12086865"/>
                  <a:pt x="5191927" y="12078479"/>
                </a:cubicBezTo>
                <a:lnTo>
                  <a:pt x="5191127" y="12071847"/>
                </a:lnTo>
                <a:cubicBezTo>
                  <a:pt x="5190898" y="12069979"/>
                  <a:pt x="5190288" y="12068187"/>
                  <a:pt x="5189412" y="12066548"/>
                </a:cubicBezTo>
                <a:cubicBezTo>
                  <a:pt x="5196843" y="12068645"/>
                  <a:pt x="5205151" y="12068949"/>
                  <a:pt x="5211553" y="12065633"/>
                </a:cubicBezTo>
                <a:cubicBezTo>
                  <a:pt x="5212430" y="12067349"/>
                  <a:pt x="5213993" y="12068606"/>
                  <a:pt x="5215479" y="12069865"/>
                </a:cubicBezTo>
                <a:cubicBezTo>
                  <a:pt x="5214945" y="12071923"/>
                  <a:pt x="5214793" y="12074057"/>
                  <a:pt x="5215250" y="12076078"/>
                </a:cubicBezTo>
                <a:cubicBezTo>
                  <a:pt x="5217194" y="12084464"/>
                  <a:pt x="5224435" y="12089152"/>
                  <a:pt x="5232781" y="12088124"/>
                </a:cubicBezTo>
                <a:lnTo>
                  <a:pt x="5239412" y="12087322"/>
                </a:lnTo>
                <a:cubicBezTo>
                  <a:pt x="5247263" y="12086369"/>
                  <a:pt x="5253246" y="12077335"/>
                  <a:pt x="5251455" y="12069788"/>
                </a:cubicBezTo>
                <a:cubicBezTo>
                  <a:pt x="5250044" y="12063689"/>
                  <a:pt x="5245776" y="12059611"/>
                  <a:pt x="5240326" y="12058201"/>
                </a:cubicBezTo>
                <a:cubicBezTo>
                  <a:pt x="5239602" y="12050920"/>
                  <a:pt x="5232971" y="12045659"/>
                  <a:pt x="5225959" y="12045011"/>
                </a:cubicBezTo>
                <a:cubicBezTo>
                  <a:pt x="5226035" y="12044821"/>
                  <a:pt x="5226150" y="12044630"/>
                  <a:pt x="5226188" y="12044439"/>
                </a:cubicBezTo>
                <a:cubicBezTo>
                  <a:pt x="5231142" y="12043602"/>
                  <a:pt x="5235486" y="12040399"/>
                  <a:pt x="5237697" y="12035291"/>
                </a:cubicBezTo>
                <a:lnTo>
                  <a:pt x="5239793" y="12030451"/>
                </a:lnTo>
                <a:cubicBezTo>
                  <a:pt x="5243184" y="12027630"/>
                  <a:pt x="5245433" y="12023627"/>
                  <a:pt x="5245205" y="12018671"/>
                </a:cubicBezTo>
                <a:cubicBezTo>
                  <a:pt x="5245090" y="12016309"/>
                  <a:pt x="5244138" y="12014022"/>
                  <a:pt x="5242880" y="12011887"/>
                </a:cubicBezTo>
                <a:cubicBezTo>
                  <a:pt x="5241356" y="12008075"/>
                  <a:pt x="5238421" y="12004797"/>
                  <a:pt x="5234534" y="12003463"/>
                </a:cubicBezTo>
                <a:cubicBezTo>
                  <a:pt x="5232133" y="12002624"/>
                  <a:pt x="5229694" y="12002433"/>
                  <a:pt x="5227369" y="12002700"/>
                </a:cubicBezTo>
                <a:cubicBezTo>
                  <a:pt x="5225349" y="11998736"/>
                  <a:pt x="5222415" y="11995229"/>
                  <a:pt x="5218261" y="11992447"/>
                </a:cubicBezTo>
                <a:cubicBezTo>
                  <a:pt x="5211744" y="11988063"/>
                  <a:pt x="5204427" y="11987414"/>
                  <a:pt x="5197605" y="11989207"/>
                </a:cubicBezTo>
                <a:cubicBezTo>
                  <a:pt x="5196233" y="11987529"/>
                  <a:pt x="5194519" y="11986043"/>
                  <a:pt x="5192346" y="11985127"/>
                </a:cubicBezTo>
                <a:lnTo>
                  <a:pt x="5186211" y="11982460"/>
                </a:lnTo>
                <a:cubicBezTo>
                  <a:pt x="5184534" y="11981735"/>
                  <a:pt x="5182705" y="11981354"/>
                  <a:pt x="5180875" y="11981278"/>
                </a:cubicBezTo>
                <a:cubicBezTo>
                  <a:pt x="5186363" y="11980096"/>
                  <a:pt x="5191394" y="11975408"/>
                  <a:pt x="5192804" y="11970376"/>
                </a:cubicBezTo>
                <a:cubicBezTo>
                  <a:pt x="5195281" y="11961685"/>
                  <a:pt x="5189946" y="11955015"/>
                  <a:pt x="5182438" y="11951774"/>
                </a:cubicBezTo>
                <a:lnTo>
                  <a:pt x="5176302" y="11949106"/>
                </a:lnTo>
                <a:cubicBezTo>
                  <a:pt x="5168833" y="11945866"/>
                  <a:pt x="5159724" y="11952385"/>
                  <a:pt x="5157704" y="11959475"/>
                </a:cubicBezTo>
                <a:cubicBezTo>
                  <a:pt x="5155227" y="11968166"/>
                  <a:pt x="5160601" y="11974836"/>
                  <a:pt x="5168070" y="11978075"/>
                </a:cubicBezTo>
                <a:lnTo>
                  <a:pt x="5174206" y="11980744"/>
                </a:lnTo>
                <a:cubicBezTo>
                  <a:pt x="5175121" y="11981164"/>
                  <a:pt x="5176112" y="11981392"/>
                  <a:pt x="5177064" y="11981544"/>
                </a:cubicBezTo>
                <a:cubicBezTo>
                  <a:pt x="5172377" y="11982383"/>
                  <a:pt x="5168108" y="11985242"/>
                  <a:pt x="5166241" y="11989892"/>
                </a:cubicBezTo>
                <a:cubicBezTo>
                  <a:pt x="5163345" y="11997059"/>
                  <a:pt x="5165784" y="12005788"/>
                  <a:pt x="5172872" y="12009409"/>
                </a:cubicBezTo>
                <a:cubicBezTo>
                  <a:pt x="5172415" y="12010705"/>
                  <a:pt x="5172186" y="12012077"/>
                  <a:pt x="5172110" y="12013488"/>
                </a:cubicBezTo>
                <a:cubicBezTo>
                  <a:pt x="5165708" y="12009753"/>
                  <a:pt x="5157476" y="12010362"/>
                  <a:pt x="5153665" y="12019129"/>
                </a:cubicBezTo>
                <a:cubicBezTo>
                  <a:pt x="5148177" y="12031937"/>
                  <a:pt x="5160486" y="12043677"/>
                  <a:pt x="5170509" y="12042115"/>
                </a:cubicBezTo>
                <a:close/>
                <a:moveTo>
                  <a:pt x="4737735" y="12095289"/>
                </a:moveTo>
                <a:lnTo>
                  <a:pt x="4735068" y="12101427"/>
                </a:lnTo>
                <a:cubicBezTo>
                  <a:pt x="4731828" y="12108859"/>
                  <a:pt x="4737430" y="12118045"/>
                  <a:pt x="4744633" y="12120447"/>
                </a:cubicBezTo>
                <a:cubicBezTo>
                  <a:pt x="4752941" y="12123192"/>
                  <a:pt x="4760410" y="12118351"/>
                  <a:pt x="4763650" y="12110880"/>
                </a:cubicBezTo>
                <a:lnTo>
                  <a:pt x="4766317" y="12104742"/>
                </a:lnTo>
                <a:cubicBezTo>
                  <a:pt x="4769557" y="12097272"/>
                  <a:pt x="4763955" y="12088085"/>
                  <a:pt x="4756752" y="12085683"/>
                </a:cubicBezTo>
                <a:cubicBezTo>
                  <a:pt x="4748444" y="12082977"/>
                  <a:pt x="4740975" y="12087818"/>
                  <a:pt x="4737735" y="12095289"/>
                </a:cubicBezTo>
                <a:close/>
                <a:moveTo>
                  <a:pt x="4852560" y="12021188"/>
                </a:moveTo>
                <a:cubicBezTo>
                  <a:pt x="4852636" y="12021492"/>
                  <a:pt x="4852560" y="12021874"/>
                  <a:pt x="4852674" y="12022179"/>
                </a:cubicBezTo>
                <a:cubicBezTo>
                  <a:pt x="4855532" y="12030679"/>
                  <a:pt x="4863764" y="12033233"/>
                  <a:pt x="4871767" y="12031631"/>
                </a:cubicBezTo>
                <a:lnTo>
                  <a:pt x="4878322" y="12030297"/>
                </a:lnTo>
                <a:cubicBezTo>
                  <a:pt x="4886287" y="12028697"/>
                  <a:pt x="4890136" y="12018214"/>
                  <a:pt x="4887774" y="12011201"/>
                </a:cubicBezTo>
                <a:cubicBezTo>
                  <a:pt x="4885449" y="12004301"/>
                  <a:pt x="4879580" y="12001481"/>
                  <a:pt x="4873215" y="12001481"/>
                </a:cubicBezTo>
                <a:cubicBezTo>
                  <a:pt x="4872644" y="11992447"/>
                  <a:pt x="4868795" y="11983984"/>
                  <a:pt x="4860906" y="11978495"/>
                </a:cubicBezTo>
                <a:cubicBezTo>
                  <a:pt x="4854465" y="11974035"/>
                  <a:pt x="4845090" y="11973197"/>
                  <a:pt x="4839679" y="11980058"/>
                </a:cubicBezTo>
                <a:cubicBezTo>
                  <a:pt x="4835067" y="11985929"/>
                  <a:pt x="4834306" y="11996487"/>
                  <a:pt x="4841241" y="12001290"/>
                </a:cubicBezTo>
                <a:cubicBezTo>
                  <a:pt x="4842004" y="12001824"/>
                  <a:pt x="4842689" y="12002433"/>
                  <a:pt x="4843375" y="12003006"/>
                </a:cubicBezTo>
                <a:cubicBezTo>
                  <a:pt x="4843375" y="12003043"/>
                  <a:pt x="4843375" y="12003081"/>
                  <a:pt x="4843375" y="12003120"/>
                </a:cubicBezTo>
                <a:lnTo>
                  <a:pt x="4843375" y="12003386"/>
                </a:lnTo>
                <a:cubicBezTo>
                  <a:pt x="4843338" y="12003501"/>
                  <a:pt x="4843261" y="12003920"/>
                  <a:pt x="4843185" y="12004759"/>
                </a:cubicBezTo>
                <a:cubicBezTo>
                  <a:pt x="4842004" y="12011772"/>
                  <a:pt x="4846081" y="12018557"/>
                  <a:pt x="4852560" y="12021188"/>
                </a:cubicBezTo>
                <a:close/>
                <a:moveTo>
                  <a:pt x="4753132" y="11898676"/>
                </a:moveTo>
                <a:cubicBezTo>
                  <a:pt x="4761097" y="11897074"/>
                  <a:pt x="4767156" y="11890175"/>
                  <a:pt x="4766013" y="11881752"/>
                </a:cubicBezTo>
                <a:cubicBezTo>
                  <a:pt x="4764984" y="11874089"/>
                  <a:pt x="4757095" y="11867228"/>
                  <a:pt x="4749054" y="11868867"/>
                </a:cubicBezTo>
                <a:lnTo>
                  <a:pt x="4742499" y="11870202"/>
                </a:lnTo>
                <a:cubicBezTo>
                  <a:pt x="4735068" y="11871727"/>
                  <a:pt x="4729542" y="11877901"/>
                  <a:pt x="4729732" y="11885563"/>
                </a:cubicBezTo>
                <a:cubicBezTo>
                  <a:pt x="4727674" y="11885487"/>
                  <a:pt x="4725578" y="11885753"/>
                  <a:pt x="4723596" y="11886554"/>
                </a:cubicBezTo>
                <a:cubicBezTo>
                  <a:pt x="4715937" y="11889718"/>
                  <a:pt x="4712430" y="11898638"/>
                  <a:pt x="4715441" y="11906223"/>
                </a:cubicBezTo>
                <a:cubicBezTo>
                  <a:pt x="4716584" y="11909158"/>
                  <a:pt x="4717766" y="11912093"/>
                  <a:pt x="4718909" y="11915028"/>
                </a:cubicBezTo>
                <a:cubicBezTo>
                  <a:pt x="4721881" y="11922614"/>
                  <a:pt x="4731143" y="11926235"/>
                  <a:pt x="4738574" y="11923185"/>
                </a:cubicBezTo>
                <a:cubicBezTo>
                  <a:pt x="4746195" y="11920022"/>
                  <a:pt x="4749702" y="11911102"/>
                  <a:pt x="4746729" y="11903517"/>
                </a:cubicBezTo>
                <a:cubicBezTo>
                  <a:pt x="4746272" y="11902335"/>
                  <a:pt x="4745815" y="11901154"/>
                  <a:pt x="4745319" y="11899972"/>
                </a:cubicBezTo>
                <a:cubicBezTo>
                  <a:pt x="4745738" y="11899934"/>
                  <a:pt x="4746119" y="11900086"/>
                  <a:pt x="4746539" y="11900009"/>
                </a:cubicBezTo>
                <a:lnTo>
                  <a:pt x="4753132" y="11898676"/>
                </a:lnTo>
                <a:close/>
                <a:moveTo>
                  <a:pt x="4807019" y="12072647"/>
                </a:moveTo>
                <a:cubicBezTo>
                  <a:pt x="4807209" y="12072875"/>
                  <a:pt x="4807400" y="12073105"/>
                  <a:pt x="4807591" y="12073371"/>
                </a:cubicBezTo>
                <a:cubicBezTo>
                  <a:pt x="4807705" y="12077717"/>
                  <a:pt x="4809420" y="12081909"/>
                  <a:pt x="4813345" y="12084311"/>
                </a:cubicBezTo>
                <a:cubicBezTo>
                  <a:pt x="4818414" y="12087399"/>
                  <a:pt x="4823368" y="12089800"/>
                  <a:pt x="4829466" y="12088085"/>
                </a:cubicBezTo>
                <a:cubicBezTo>
                  <a:pt x="4834191" y="12086751"/>
                  <a:pt x="4837468" y="12083359"/>
                  <a:pt x="4839222" y="12079279"/>
                </a:cubicBezTo>
                <a:lnTo>
                  <a:pt x="4844709" y="12078174"/>
                </a:lnTo>
                <a:cubicBezTo>
                  <a:pt x="4851912" y="12076726"/>
                  <a:pt x="4857629" y="12069750"/>
                  <a:pt x="4856904" y="12062241"/>
                </a:cubicBezTo>
                <a:cubicBezTo>
                  <a:pt x="4859534" y="12064375"/>
                  <a:pt x="4863002" y="12065671"/>
                  <a:pt x="4867385" y="12065137"/>
                </a:cubicBezTo>
                <a:lnTo>
                  <a:pt x="4871501" y="12064642"/>
                </a:lnTo>
                <a:cubicBezTo>
                  <a:pt x="4890746" y="12062317"/>
                  <a:pt x="4887697" y="12032356"/>
                  <a:pt x="4868452" y="12034682"/>
                </a:cubicBezTo>
                <a:lnTo>
                  <a:pt x="4864336" y="12035177"/>
                </a:lnTo>
                <a:cubicBezTo>
                  <a:pt x="4854694" y="12036359"/>
                  <a:pt x="4850655" y="12044439"/>
                  <a:pt x="4851416" y="12051911"/>
                </a:cubicBezTo>
                <a:cubicBezTo>
                  <a:pt x="4848177" y="12049128"/>
                  <a:pt x="4843985" y="12047565"/>
                  <a:pt x="4839450" y="12048519"/>
                </a:cubicBezTo>
                <a:lnTo>
                  <a:pt x="4839183" y="12048556"/>
                </a:lnTo>
                <a:cubicBezTo>
                  <a:pt x="4840555" y="12047184"/>
                  <a:pt x="4841775" y="12045583"/>
                  <a:pt x="4842651" y="12043563"/>
                </a:cubicBezTo>
                <a:cubicBezTo>
                  <a:pt x="4850349" y="12025800"/>
                  <a:pt x="4821348" y="12017680"/>
                  <a:pt x="4813726" y="12035215"/>
                </a:cubicBezTo>
                <a:cubicBezTo>
                  <a:pt x="4811211" y="12041009"/>
                  <a:pt x="4812811" y="12045621"/>
                  <a:pt x="4816089" y="12048823"/>
                </a:cubicBezTo>
                <a:cubicBezTo>
                  <a:pt x="4813802" y="12049204"/>
                  <a:pt x="4811630" y="12049967"/>
                  <a:pt x="4809762" y="12051529"/>
                </a:cubicBezTo>
                <a:cubicBezTo>
                  <a:pt x="4803627" y="12056714"/>
                  <a:pt x="4801836" y="12066053"/>
                  <a:pt x="4807019" y="12072647"/>
                </a:cubicBezTo>
                <a:close/>
                <a:moveTo>
                  <a:pt x="4737393" y="11792783"/>
                </a:moveTo>
                <a:cubicBezTo>
                  <a:pt x="4728818" y="11790419"/>
                  <a:pt x="4721920" y="11795757"/>
                  <a:pt x="4718871" y="11803342"/>
                </a:cubicBezTo>
                <a:cubicBezTo>
                  <a:pt x="4715403" y="11812033"/>
                  <a:pt x="4716813" y="11821410"/>
                  <a:pt x="4721005" y="11829567"/>
                </a:cubicBezTo>
                <a:cubicBezTo>
                  <a:pt x="4724626" y="11836582"/>
                  <a:pt x="4734686" y="11839631"/>
                  <a:pt x="4741470" y="11835475"/>
                </a:cubicBezTo>
                <a:cubicBezTo>
                  <a:pt x="4748597" y="11831092"/>
                  <a:pt x="4751226" y="11822515"/>
                  <a:pt x="4747377" y="11815006"/>
                </a:cubicBezTo>
                <a:cubicBezTo>
                  <a:pt x="4747186" y="11814587"/>
                  <a:pt x="4747149" y="11814549"/>
                  <a:pt x="4747034" y="11814320"/>
                </a:cubicBezTo>
                <a:cubicBezTo>
                  <a:pt x="4746996" y="11814168"/>
                  <a:pt x="4746996" y="11814129"/>
                  <a:pt x="4746958" y="11814015"/>
                </a:cubicBezTo>
                <a:lnTo>
                  <a:pt x="4746958" y="11814015"/>
                </a:lnTo>
                <a:cubicBezTo>
                  <a:pt x="4747186" y="11813100"/>
                  <a:pt x="4747529" y="11812186"/>
                  <a:pt x="4747910" y="11811347"/>
                </a:cubicBezTo>
                <a:cubicBezTo>
                  <a:pt x="4748520" y="11809860"/>
                  <a:pt x="4748483" y="11808335"/>
                  <a:pt x="4748406" y="11806811"/>
                </a:cubicBezTo>
                <a:cubicBezTo>
                  <a:pt x="4751455" y="11812262"/>
                  <a:pt x="4757476" y="11816036"/>
                  <a:pt x="4763879" y="11814625"/>
                </a:cubicBezTo>
                <a:cubicBezTo>
                  <a:pt x="4771653" y="11812947"/>
                  <a:pt x="4777903" y="11805553"/>
                  <a:pt x="4776226" y="11797282"/>
                </a:cubicBezTo>
                <a:lnTo>
                  <a:pt x="4774892" y="11790725"/>
                </a:lnTo>
                <a:cubicBezTo>
                  <a:pt x="4773330" y="11782987"/>
                  <a:pt x="4765670" y="11776621"/>
                  <a:pt x="4757552" y="11778375"/>
                </a:cubicBezTo>
                <a:cubicBezTo>
                  <a:pt x="4749778" y="11780052"/>
                  <a:pt x="4743528" y="11787447"/>
                  <a:pt x="4745205" y="11795718"/>
                </a:cubicBezTo>
                <a:lnTo>
                  <a:pt x="4745967" y="11799453"/>
                </a:lnTo>
                <a:cubicBezTo>
                  <a:pt x="4743871" y="11796252"/>
                  <a:pt x="4740784" y="11793699"/>
                  <a:pt x="4737393" y="11792783"/>
                </a:cubicBezTo>
                <a:close/>
                <a:moveTo>
                  <a:pt x="4871538" y="11737017"/>
                </a:moveTo>
                <a:cubicBezTo>
                  <a:pt x="4875387" y="11755961"/>
                  <a:pt x="4905190" y="11751692"/>
                  <a:pt x="4901340" y="11732671"/>
                </a:cubicBezTo>
                <a:cubicBezTo>
                  <a:pt x="4897491" y="11713764"/>
                  <a:pt x="4867689" y="11717995"/>
                  <a:pt x="4871538" y="11737017"/>
                </a:cubicBezTo>
                <a:close/>
                <a:moveTo>
                  <a:pt x="4777522" y="11886326"/>
                </a:moveTo>
                <a:lnTo>
                  <a:pt x="4774854" y="11892462"/>
                </a:lnTo>
                <a:cubicBezTo>
                  <a:pt x="4771691" y="11899704"/>
                  <a:pt x="4776988" y="11909425"/>
                  <a:pt x="4784344" y="11911521"/>
                </a:cubicBezTo>
                <a:cubicBezTo>
                  <a:pt x="4792728" y="11913923"/>
                  <a:pt x="4800045" y="11909806"/>
                  <a:pt x="4803398" y="11902030"/>
                </a:cubicBezTo>
                <a:lnTo>
                  <a:pt x="4806066" y="11895894"/>
                </a:lnTo>
                <a:cubicBezTo>
                  <a:pt x="4806257" y="11895435"/>
                  <a:pt x="4806142" y="11894940"/>
                  <a:pt x="4806295" y="11894444"/>
                </a:cubicBezTo>
                <a:cubicBezTo>
                  <a:pt x="4806904" y="11894407"/>
                  <a:pt x="4807514" y="11894559"/>
                  <a:pt x="4808124" y="11894407"/>
                </a:cubicBezTo>
                <a:cubicBezTo>
                  <a:pt x="4816089" y="11892272"/>
                  <a:pt x="4821272" y="11884762"/>
                  <a:pt x="4819633" y="11876491"/>
                </a:cubicBezTo>
                <a:lnTo>
                  <a:pt x="4818299" y="11869935"/>
                </a:lnTo>
                <a:cubicBezTo>
                  <a:pt x="4816736" y="11862234"/>
                  <a:pt x="4808124" y="11856403"/>
                  <a:pt x="4800388" y="11858461"/>
                </a:cubicBezTo>
                <a:cubicBezTo>
                  <a:pt x="4792385" y="11860595"/>
                  <a:pt x="4787240" y="11868105"/>
                  <a:pt x="4788879" y="11876376"/>
                </a:cubicBezTo>
                <a:lnTo>
                  <a:pt x="4788955" y="11876719"/>
                </a:lnTo>
                <a:cubicBezTo>
                  <a:pt x="4783963" y="11877710"/>
                  <a:pt x="4779808" y="11881065"/>
                  <a:pt x="4777522" y="11886326"/>
                </a:cubicBezTo>
                <a:close/>
                <a:moveTo>
                  <a:pt x="4797453" y="11723980"/>
                </a:moveTo>
                <a:cubicBezTo>
                  <a:pt x="4790136" y="11724514"/>
                  <a:pt x="4781905" y="11732061"/>
                  <a:pt x="4783543" y="11740104"/>
                </a:cubicBezTo>
                <a:lnTo>
                  <a:pt x="4784877" y="11746661"/>
                </a:lnTo>
                <a:cubicBezTo>
                  <a:pt x="4786478" y="11754627"/>
                  <a:pt x="4792118" y="11761221"/>
                  <a:pt x="4800997" y="11760612"/>
                </a:cubicBezTo>
                <a:cubicBezTo>
                  <a:pt x="4808315" y="11760078"/>
                  <a:pt x="4816546" y="11752530"/>
                  <a:pt x="4814908" y="11744526"/>
                </a:cubicBezTo>
                <a:lnTo>
                  <a:pt x="4813574" y="11737970"/>
                </a:lnTo>
                <a:cubicBezTo>
                  <a:pt x="4811935" y="11729964"/>
                  <a:pt x="4806295" y="11723332"/>
                  <a:pt x="4797453" y="11723980"/>
                </a:cubicBezTo>
                <a:close/>
                <a:moveTo>
                  <a:pt x="4796272" y="11777384"/>
                </a:moveTo>
                <a:cubicBezTo>
                  <a:pt x="4788536" y="11778946"/>
                  <a:pt x="4783810" y="11789124"/>
                  <a:pt x="4786363" y="11796214"/>
                </a:cubicBezTo>
                <a:cubicBezTo>
                  <a:pt x="4789374" y="11804561"/>
                  <a:pt x="4796920" y="11807802"/>
                  <a:pt x="4805228" y="11806125"/>
                </a:cubicBezTo>
                <a:lnTo>
                  <a:pt x="4811783" y="11804791"/>
                </a:lnTo>
                <a:cubicBezTo>
                  <a:pt x="4819519" y="11803228"/>
                  <a:pt x="4824244" y="11793050"/>
                  <a:pt x="4821691" y="11785922"/>
                </a:cubicBezTo>
                <a:cubicBezTo>
                  <a:pt x="4818680" y="11777612"/>
                  <a:pt x="4811135" y="11774334"/>
                  <a:pt x="4802827" y="11776011"/>
                </a:cubicBezTo>
                <a:lnTo>
                  <a:pt x="4796272" y="11777384"/>
                </a:lnTo>
                <a:close/>
                <a:moveTo>
                  <a:pt x="4644976" y="11873098"/>
                </a:moveTo>
                <a:cubicBezTo>
                  <a:pt x="4648825" y="11892082"/>
                  <a:pt x="4677255" y="11882056"/>
                  <a:pt x="4673482" y="11863341"/>
                </a:cubicBezTo>
                <a:cubicBezTo>
                  <a:pt x="4669633" y="11844395"/>
                  <a:pt x="4641204" y="11854382"/>
                  <a:pt x="4644976" y="11873098"/>
                </a:cubicBezTo>
                <a:close/>
                <a:moveTo>
                  <a:pt x="4695624" y="11786609"/>
                </a:moveTo>
                <a:cubicBezTo>
                  <a:pt x="4699473" y="11805591"/>
                  <a:pt x="4728589" y="11797930"/>
                  <a:pt x="4724778" y="11778985"/>
                </a:cubicBezTo>
                <a:cubicBezTo>
                  <a:pt x="4720929" y="11760002"/>
                  <a:pt x="4691775" y="11767625"/>
                  <a:pt x="4695624" y="11786609"/>
                </a:cubicBezTo>
                <a:close/>
                <a:moveTo>
                  <a:pt x="4621691" y="12014059"/>
                </a:moveTo>
                <a:cubicBezTo>
                  <a:pt x="4629313" y="12012040"/>
                  <a:pt x="4634610" y="12003081"/>
                  <a:pt x="4632095" y="11995495"/>
                </a:cubicBezTo>
                <a:cubicBezTo>
                  <a:pt x="4630342" y="11990198"/>
                  <a:pt x="4626188" y="11986386"/>
                  <a:pt x="4621158" y="11985090"/>
                </a:cubicBezTo>
                <a:cubicBezTo>
                  <a:pt x="4618528" y="11981583"/>
                  <a:pt x="4614641" y="11979219"/>
                  <a:pt x="4609496" y="11979296"/>
                </a:cubicBezTo>
                <a:cubicBezTo>
                  <a:pt x="4602141" y="11979410"/>
                  <a:pt x="4593528" y="11986461"/>
                  <a:pt x="4594671" y="11994581"/>
                </a:cubicBezTo>
                <a:cubicBezTo>
                  <a:pt x="4595662" y="12001709"/>
                  <a:pt x="4597796" y="12008609"/>
                  <a:pt x="4604542" y="12012383"/>
                </a:cubicBezTo>
                <a:cubicBezTo>
                  <a:pt x="4609877" y="12015393"/>
                  <a:pt x="4615746" y="12015661"/>
                  <a:pt x="4621691" y="12014059"/>
                </a:cubicBezTo>
                <a:close/>
                <a:moveTo>
                  <a:pt x="4643528" y="12082672"/>
                </a:moveTo>
                <a:cubicBezTo>
                  <a:pt x="4636745" y="12078174"/>
                  <a:pt x="4626874" y="12081377"/>
                  <a:pt x="4622910" y="12088124"/>
                </a:cubicBezTo>
                <a:cubicBezTo>
                  <a:pt x="4618604" y="12095480"/>
                  <a:pt x="4621539" y="12104209"/>
                  <a:pt x="4628360" y="12108707"/>
                </a:cubicBezTo>
                <a:lnTo>
                  <a:pt x="4636249" y="12113928"/>
                </a:lnTo>
                <a:cubicBezTo>
                  <a:pt x="4643032" y="12118427"/>
                  <a:pt x="4652903" y="12115263"/>
                  <a:pt x="4656828" y="12108516"/>
                </a:cubicBezTo>
                <a:cubicBezTo>
                  <a:pt x="4661135" y="12101121"/>
                  <a:pt x="4658200" y="12092430"/>
                  <a:pt x="4651417" y="12087894"/>
                </a:cubicBezTo>
                <a:cubicBezTo>
                  <a:pt x="4648749" y="12086179"/>
                  <a:pt x="4646157" y="12084425"/>
                  <a:pt x="4643528" y="12082672"/>
                </a:cubicBezTo>
                <a:close/>
                <a:moveTo>
                  <a:pt x="4682591" y="11985700"/>
                </a:moveTo>
                <a:cubicBezTo>
                  <a:pt x="4689069" y="11993781"/>
                  <a:pt x="4695052" y="12004149"/>
                  <a:pt x="4704847" y="12008609"/>
                </a:cubicBezTo>
                <a:cubicBezTo>
                  <a:pt x="4706142" y="12009219"/>
                  <a:pt x="4707438" y="12009599"/>
                  <a:pt x="4708734" y="12009981"/>
                </a:cubicBezTo>
                <a:lnTo>
                  <a:pt x="4712392" y="12012420"/>
                </a:lnTo>
                <a:cubicBezTo>
                  <a:pt x="4719176" y="12016918"/>
                  <a:pt x="4729085" y="12013602"/>
                  <a:pt x="4732971" y="12006893"/>
                </a:cubicBezTo>
                <a:cubicBezTo>
                  <a:pt x="4733277" y="12006359"/>
                  <a:pt x="4733467" y="12005788"/>
                  <a:pt x="4733696" y="12005254"/>
                </a:cubicBezTo>
                <a:cubicBezTo>
                  <a:pt x="4735601" y="12004149"/>
                  <a:pt x="4737469" y="12002929"/>
                  <a:pt x="4739260" y="12001633"/>
                </a:cubicBezTo>
                <a:cubicBezTo>
                  <a:pt x="4741508" y="11999994"/>
                  <a:pt x="4743223" y="11997593"/>
                  <a:pt x="4744367" y="11994924"/>
                </a:cubicBezTo>
                <a:cubicBezTo>
                  <a:pt x="4746195" y="11994047"/>
                  <a:pt x="4747796" y="11992942"/>
                  <a:pt x="4748787" y="11991417"/>
                </a:cubicBezTo>
                <a:cubicBezTo>
                  <a:pt x="4752217" y="11986233"/>
                  <a:pt x="4755037" y="11981506"/>
                  <a:pt x="4755304" y="11975141"/>
                </a:cubicBezTo>
                <a:cubicBezTo>
                  <a:pt x="4755418" y="11972358"/>
                  <a:pt x="4755190" y="11970337"/>
                  <a:pt x="4754389" y="11967555"/>
                </a:cubicBezTo>
                <a:cubicBezTo>
                  <a:pt x="4759267" y="11977275"/>
                  <a:pt x="4776950" y="11979791"/>
                  <a:pt x="4782781" y="11966411"/>
                </a:cubicBezTo>
                <a:cubicBezTo>
                  <a:pt x="4783390" y="11964963"/>
                  <a:pt x="4783467" y="11963706"/>
                  <a:pt x="4783620" y="11962371"/>
                </a:cubicBezTo>
                <a:cubicBezTo>
                  <a:pt x="4793452" y="11968737"/>
                  <a:pt x="4809839" y="11963172"/>
                  <a:pt x="4806904" y="11948839"/>
                </a:cubicBezTo>
                <a:cubicBezTo>
                  <a:pt x="4803284" y="11931038"/>
                  <a:pt x="4776950" y="11933363"/>
                  <a:pt x="4777026" y="11949564"/>
                </a:cubicBezTo>
                <a:cubicBezTo>
                  <a:pt x="4769709" y="11945370"/>
                  <a:pt x="4758772" y="11946285"/>
                  <a:pt x="4754389" y="11956349"/>
                </a:cubicBezTo>
                <a:cubicBezTo>
                  <a:pt x="4754008" y="11957263"/>
                  <a:pt x="4754046" y="11958064"/>
                  <a:pt x="4753856" y="11958941"/>
                </a:cubicBezTo>
                <a:cubicBezTo>
                  <a:pt x="4753208" y="11954290"/>
                  <a:pt x="4750883" y="11950059"/>
                  <a:pt x="4746005" y="11947734"/>
                </a:cubicBezTo>
                <a:cubicBezTo>
                  <a:pt x="4742232" y="11945942"/>
                  <a:pt x="4737240" y="11946018"/>
                  <a:pt x="4733086" y="11947772"/>
                </a:cubicBezTo>
                <a:cubicBezTo>
                  <a:pt x="4731447" y="11946857"/>
                  <a:pt x="4729694" y="11946247"/>
                  <a:pt x="4727674" y="11945638"/>
                </a:cubicBezTo>
                <a:cubicBezTo>
                  <a:pt x="4727027" y="11945370"/>
                  <a:pt x="4726379" y="11945104"/>
                  <a:pt x="4725731" y="11944799"/>
                </a:cubicBezTo>
                <a:cubicBezTo>
                  <a:pt x="4723368" y="11943274"/>
                  <a:pt x="4720814" y="11942055"/>
                  <a:pt x="4718452" y="11940568"/>
                </a:cubicBezTo>
                <a:cubicBezTo>
                  <a:pt x="4711516" y="11936146"/>
                  <a:pt x="4704504" y="11939614"/>
                  <a:pt x="4700502" y="11945408"/>
                </a:cubicBezTo>
                <a:cubicBezTo>
                  <a:pt x="4693985" y="11943312"/>
                  <a:pt x="4686363" y="11944913"/>
                  <a:pt x="4682819" y="11953071"/>
                </a:cubicBezTo>
                <a:cubicBezTo>
                  <a:pt x="4680418" y="11958598"/>
                  <a:pt x="4681638" y="11963438"/>
                  <a:pt x="4684420" y="11967212"/>
                </a:cubicBezTo>
                <a:cubicBezTo>
                  <a:pt x="4679313" y="11971558"/>
                  <a:pt x="4677065" y="11978762"/>
                  <a:pt x="4682591" y="11985700"/>
                </a:cubicBezTo>
                <a:close/>
                <a:moveTo>
                  <a:pt x="4933047" y="12003806"/>
                </a:moveTo>
                <a:cubicBezTo>
                  <a:pt x="4937887" y="11992675"/>
                  <a:pt x="4928665" y="11984479"/>
                  <a:pt x="4919176" y="11984174"/>
                </a:cubicBezTo>
                <a:cubicBezTo>
                  <a:pt x="4921043" y="11981697"/>
                  <a:pt x="4922072" y="11978419"/>
                  <a:pt x="4921196" y="11974149"/>
                </a:cubicBezTo>
                <a:cubicBezTo>
                  <a:pt x="4917385" y="11955395"/>
                  <a:pt x="4887316" y="11957340"/>
                  <a:pt x="4891165" y="11976322"/>
                </a:cubicBezTo>
                <a:cubicBezTo>
                  <a:pt x="4892956" y="11985090"/>
                  <a:pt x="4900540" y="11989207"/>
                  <a:pt x="4907666" y="11989244"/>
                </a:cubicBezTo>
                <a:cubicBezTo>
                  <a:pt x="4906599" y="11990426"/>
                  <a:pt x="4905532" y="11991646"/>
                  <a:pt x="4904808" y="11993361"/>
                </a:cubicBezTo>
                <a:cubicBezTo>
                  <a:pt x="4897072" y="12011124"/>
                  <a:pt x="4925312" y="12021569"/>
                  <a:pt x="4933047" y="12003806"/>
                </a:cubicBezTo>
                <a:close/>
                <a:moveTo>
                  <a:pt x="4813955" y="11966488"/>
                </a:moveTo>
                <a:cubicBezTo>
                  <a:pt x="4817804" y="11985509"/>
                  <a:pt x="4847377" y="11979791"/>
                  <a:pt x="4843528" y="11960771"/>
                </a:cubicBezTo>
                <a:cubicBezTo>
                  <a:pt x="4839679" y="11941749"/>
                  <a:pt x="4810106" y="11947467"/>
                  <a:pt x="4813955" y="11966488"/>
                </a:cubicBezTo>
                <a:close/>
                <a:moveTo>
                  <a:pt x="4591889" y="12190776"/>
                </a:moveTo>
                <a:cubicBezTo>
                  <a:pt x="4595738" y="12209758"/>
                  <a:pt x="4624626" y="12201296"/>
                  <a:pt x="4620815" y="12182351"/>
                </a:cubicBezTo>
                <a:cubicBezTo>
                  <a:pt x="4616966" y="12163406"/>
                  <a:pt x="4588040" y="12171869"/>
                  <a:pt x="4591889" y="12190776"/>
                </a:cubicBezTo>
                <a:close/>
                <a:moveTo>
                  <a:pt x="4907743" y="11712582"/>
                </a:moveTo>
                <a:cubicBezTo>
                  <a:pt x="4911097" y="11704921"/>
                  <a:pt x="4908314" y="11696344"/>
                  <a:pt x="4900845" y="11692418"/>
                </a:cubicBezTo>
                <a:cubicBezTo>
                  <a:pt x="4900426" y="11692189"/>
                  <a:pt x="4900426" y="11692189"/>
                  <a:pt x="4900197" y="11692075"/>
                </a:cubicBezTo>
                <a:cubicBezTo>
                  <a:pt x="4900083" y="11691998"/>
                  <a:pt x="4900045" y="11691961"/>
                  <a:pt x="4899968" y="11691884"/>
                </a:cubicBezTo>
                <a:cubicBezTo>
                  <a:pt x="4899968" y="11691884"/>
                  <a:pt x="4899968" y="11691884"/>
                  <a:pt x="4899968" y="11691884"/>
                </a:cubicBezTo>
                <a:cubicBezTo>
                  <a:pt x="4899664" y="11691008"/>
                  <a:pt x="4899397" y="11690093"/>
                  <a:pt x="4899206" y="11689140"/>
                </a:cubicBezTo>
                <a:cubicBezTo>
                  <a:pt x="4897339" y="11681211"/>
                  <a:pt x="4887011" y="11677476"/>
                  <a:pt x="4879961" y="11679992"/>
                </a:cubicBezTo>
                <a:cubicBezTo>
                  <a:pt x="4871615" y="11683003"/>
                  <a:pt x="4868985" y="11691275"/>
                  <a:pt x="4870814" y="11699241"/>
                </a:cubicBezTo>
                <a:cubicBezTo>
                  <a:pt x="4872949" y="11708390"/>
                  <a:pt x="4879466" y="11715213"/>
                  <a:pt x="4887583" y="11719482"/>
                </a:cubicBezTo>
                <a:cubicBezTo>
                  <a:pt x="4894557" y="11723142"/>
                  <a:pt x="4904580" y="11719863"/>
                  <a:pt x="4907743" y="11712582"/>
                </a:cubicBezTo>
                <a:close/>
                <a:moveTo>
                  <a:pt x="4862316" y="11852438"/>
                </a:moveTo>
                <a:lnTo>
                  <a:pt x="4859038" y="11844091"/>
                </a:lnTo>
                <a:cubicBezTo>
                  <a:pt x="4856066" y="11836543"/>
                  <a:pt x="4846996" y="11832693"/>
                  <a:pt x="4839488" y="11835705"/>
                </a:cubicBezTo>
                <a:cubicBezTo>
                  <a:pt x="4831866" y="11838754"/>
                  <a:pt x="4828093" y="11847674"/>
                  <a:pt x="4831104" y="11855259"/>
                </a:cubicBezTo>
                <a:lnTo>
                  <a:pt x="4834572" y="11864064"/>
                </a:lnTo>
                <a:cubicBezTo>
                  <a:pt x="4836097" y="11867953"/>
                  <a:pt x="4839259" y="11870811"/>
                  <a:pt x="4842956" y="11872298"/>
                </a:cubicBezTo>
                <a:cubicBezTo>
                  <a:pt x="4841775" y="11873670"/>
                  <a:pt x="4840746" y="11875233"/>
                  <a:pt x="4839983" y="11876987"/>
                </a:cubicBezTo>
                <a:lnTo>
                  <a:pt x="4837316" y="11883123"/>
                </a:lnTo>
                <a:cubicBezTo>
                  <a:pt x="4834076" y="11890595"/>
                  <a:pt x="4839565" y="11899781"/>
                  <a:pt x="4846805" y="11902182"/>
                </a:cubicBezTo>
                <a:cubicBezTo>
                  <a:pt x="4855075" y="11904965"/>
                  <a:pt x="4862621" y="11900163"/>
                  <a:pt x="4865860" y="11892653"/>
                </a:cubicBezTo>
                <a:lnTo>
                  <a:pt x="4868528" y="11886516"/>
                </a:lnTo>
                <a:cubicBezTo>
                  <a:pt x="4871653" y="11879350"/>
                  <a:pt x="4866661" y="11870811"/>
                  <a:pt x="4859877" y="11867953"/>
                </a:cubicBezTo>
                <a:cubicBezTo>
                  <a:pt x="4860792" y="11866847"/>
                  <a:pt x="4861706" y="11865742"/>
                  <a:pt x="4862240" y="11864446"/>
                </a:cubicBezTo>
                <a:cubicBezTo>
                  <a:pt x="4865098" y="11870735"/>
                  <a:pt x="4871882" y="11874623"/>
                  <a:pt x="4878856" y="11873213"/>
                </a:cubicBezTo>
                <a:lnTo>
                  <a:pt x="4880380" y="11872907"/>
                </a:lnTo>
                <a:cubicBezTo>
                  <a:pt x="4880342" y="11887088"/>
                  <a:pt x="4902217" y="11894978"/>
                  <a:pt x="4909039" y="11879350"/>
                </a:cubicBezTo>
                <a:cubicBezTo>
                  <a:pt x="4913650" y="11868790"/>
                  <a:pt x="4905799" y="11860176"/>
                  <a:pt x="4897072" y="11858576"/>
                </a:cubicBezTo>
                <a:cubicBezTo>
                  <a:pt x="4897225" y="11857051"/>
                  <a:pt x="4897377" y="11855564"/>
                  <a:pt x="4897072" y="11854039"/>
                </a:cubicBezTo>
                <a:cubicBezTo>
                  <a:pt x="4895357" y="11846034"/>
                  <a:pt x="4887202" y="11840813"/>
                  <a:pt x="4879199" y="11842413"/>
                </a:cubicBezTo>
                <a:lnTo>
                  <a:pt x="4872644" y="11843747"/>
                </a:lnTo>
                <a:cubicBezTo>
                  <a:pt x="4867842" y="11844739"/>
                  <a:pt x="4864260" y="11848207"/>
                  <a:pt x="4862316" y="11852438"/>
                </a:cubicBezTo>
                <a:close/>
                <a:moveTo>
                  <a:pt x="5649549" y="12273416"/>
                </a:moveTo>
                <a:cubicBezTo>
                  <a:pt x="5650311" y="12272539"/>
                  <a:pt x="5651531" y="12272348"/>
                  <a:pt x="5652064" y="12271204"/>
                </a:cubicBezTo>
                <a:cubicBezTo>
                  <a:pt x="5655151" y="12264687"/>
                  <a:pt x="5652559" y="12254737"/>
                  <a:pt x="5645242" y="12252070"/>
                </a:cubicBezTo>
                <a:cubicBezTo>
                  <a:pt x="5642422" y="12251040"/>
                  <a:pt x="5639602" y="12249972"/>
                  <a:pt x="5636782" y="12248944"/>
                </a:cubicBezTo>
                <a:cubicBezTo>
                  <a:pt x="5636134" y="12248715"/>
                  <a:pt x="5635524" y="12249020"/>
                  <a:pt x="5634876" y="12248867"/>
                </a:cubicBezTo>
                <a:cubicBezTo>
                  <a:pt x="5634838" y="12248067"/>
                  <a:pt x="5635067" y="12247266"/>
                  <a:pt x="5634876" y="12246505"/>
                </a:cubicBezTo>
                <a:cubicBezTo>
                  <a:pt x="5632933" y="12238118"/>
                  <a:pt x="5625692" y="12233429"/>
                  <a:pt x="5617308" y="12234459"/>
                </a:cubicBezTo>
                <a:lnTo>
                  <a:pt x="5610677" y="12235259"/>
                </a:lnTo>
                <a:cubicBezTo>
                  <a:pt x="5602864" y="12236212"/>
                  <a:pt x="5596843" y="12245246"/>
                  <a:pt x="5598634" y="12252793"/>
                </a:cubicBezTo>
                <a:cubicBezTo>
                  <a:pt x="5600578" y="12261179"/>
                  <a:pt x="5607819" y="12265868"/>
                  <a:pt x="5616203" y="12264839"/>
                </a:cubicBezTo>
                <a:lnTo>
                  <a:pt x="5616888" y="12264762"/>
                </a:lnTo>
                <a:cubicBezTo>
                  <a:pt x="5617727" y="12269185"/>
                  <a:pt x="5620166" y="12273301"/>
                  <a:pt x="5624472" y="12274864"/>
                </a:cubicBezTo>
                <a:lnTo>
                  <a:pt x="5632933" y="12277990"/>
                </a:lnTo>
                <a:cubicBezTo>
                  <a:pt x="5633124" y="12278028"/>
                  <a:pt x="5633314" y="12277951"/>
                  <a:pt x="5633504" y="12277990"/>
                </a:cubicBezTo>
                <a:cubicBezTo>
                  <a:pt x="5631446" y="12280734"/>
                  <a:pt x="5630303" y="12284203"/>
                  <a:pt x="5630265" y="12287862"/>
                </a:cubicBezTo>
                <a:cubicBezTo>
                  <a:pt x="5628817" y="12287481"/>
                  <a:pt x="5627369" y="12287100"/>
                  <a:pt x="5625806" y="12287290"/>
                </a:cubicBezTo>
                <a:lnTo>
                  <a:pt x="5619175" y="12288090"/>
                </a:lnTo>
                <a:cubicBezTo>
                  <a:pt x="5611096" y="12289082"/>
                  <a:pt x="5604465" y="12295333"/>
                  <a:pt x="5604884" y="12303871"/>
                </a:cubicBezTo>
                <a:cubicBezTo>
                  <a:pt x="5605265" y="12311534"/>
                  <a:pt x="5612544" y="12319157"/>
                  <a:pt x="5620661" y="12318166"/>
                </a:cubicBezTo>
                <a:lnTo>
                  <a:pt x="5627293" y="12317365"/>
                </a:lnTo>
                <a:cubicBezTo>
                  <a:pt x="5633276" y="12316642"/>
                  <a:pt x="5638421" y="12313021"/>
                  <a:pt x="5640555" y="12307722"/>
                </a:cubicBezTo>
                <a:cubicBezTo>
                  <a:pt x="5643223" y="12308713"/>
                  <a:pt x="5646042" y="12309284"/>
                  <a:pt x="5648710" y="12308751"/>
                </a:cubicBezTo>
                <a:cubicBezTo>
                  <a:pt x="5657208" y="12307074"/>
                  <a:pt x="5661477" y="12299145"/>
                  <a:pt x="5660524" y="12291027"/>
                </a:cubicBezTo>
                <a:lnTo>
                  <a:pt x="5659724" y="12284394"/>
                </a:lnTo>
                <a:cubicBezTo>
                  <a:pt x="5659076" y="12279019"/>
                  <a:pt x="5654656" y="12275093"/>
                  <a:pt x="5649549" y="12273416"/>
                </a:cubicBezTo>
                <a:close/>
                <a:moveTo>
                  <a:pt x="5702064" y="12324646"/>
                </a:moveTo>
                <a:cubicBezTo>
                  <a:pt x="5702064" y="12324685"/>
                  <a:pt x="5702064" y="12324685"/>
                  <a:pt x="5702064" y="12324723"/>
                </a:cubicBezTo>
                <a:cubicBezTo>
                  <a:pt x="5702064" y="12324837"/>
                  <a:pt x="5702026" y="12324951"/>
                  <a:pt x="5702026" y="12325104"/>
                </a:cubicBezTo>
                <a:cubicBezTo>
                  <a:pt x="5711667" y="12324265"/>
                  <a:pt x="5721309" y="12323350"/>
                  <a:pt x="5730951" y="12322473"/>
                </a:cubicBezTo>
                <a:cubicBezTo>
                  <a:pt x="5730913" y="12322398"/>
                  <a:pt x="5730875" y="12322321"/>
                  <a:pt x="5730837" y="12322245"/>
                </a:cubicBezTo>
                <a:cubicBezTo>
                  <a:pt x="5730798" y="12322207"/>
                  <a:pt x="5730798" y="12322169"/>
                  <a:pt x="5730761" y="12322130"/>
                </a:cubicBezTo>
                <a:cubicBezTo>
                  <a:pt x="5725121" y="12307608"/>
                  <a:pt x="5701187" y="12308103"/>
                  <a:pt x="5702064" y="12324646"/>
                </a:cubicBezTo>
                <a:close/>
                <a:moveTo>
                  <a:pt x="5692079" y="12239033"/>
                </a:moveTo>
                <a:cubicBezTo>
                  <a:pt x="5690021" y="12235488"/>
                  <a:pt x="5686935" y="12233125"/>
                  <a:pt x="5683466" y="12232095"/>
                </a:cubicBezTo>
                <a:cubicBezTo>
                  <a:pt x="5680455" y="12229084"/>
                  <a:pt x="5676454" y="12227216"/>
                  <a:pt x="5671957" y="12227826"/>
                </a:cubicBezTo>
                <a:cubicBezTo>
                  <a:pt x="5664106" y="12228855"/>
                  <a:pt x="5657247" y="12235755"/>
                  <a:pt x="5658276" y="12244141"/>
                </a:cubicBezTo>
                <a:lnTo>
                  <a:pt x="5659076" y="12250774"/>
                </a:lnTo>
                <a:cubicBezTo>
                  <a:pt x="5660029" y="12258587"/>
                  <a:pt x="5667117" y="12265564"/>
                  <a:pt x="5675387" y="12264457"/>
                </a:cubicBezTo>
                <a:cubicBezTo>
                  <a:pt x="5679541" y="12263925"/>
                  <a:pt x="5683314" y="12261675"/>
                  <a:pt x="5685905" y="12258512"/>
                </a:cubicBezTo>
                <a:lnTo>
                  <a:pt x="5686096" y="12258435"/>
                </a:lnTo>
                <a:cubicBezTo>
                  <a:pt x="5692879" y="12255233"/>
                  <a:pt x="5695852" y="12245475"/>
                  <a:pt x="5692079" y="12239033"/>
                </a:cubicBezTo>
                <a:close/>
                <a:moveTo>
                  <a:pt x="5426340" y="12019053"/>
                </a:moveTo>
                <a:cubicBezTo>
                  <a:pt x="5425463" y="12020806"/>
                  <a:pt x="5425044" y="12022827"/>
                  <a:pt x="5425006" y="12024923"/>
                </a:cubicBezTo>
                <a:cubicBezTo>
                  <a:pt x="5422986" y="12024809"/>
                  <a:pt x="5420890" y="12025114"/>
                  <a:pt x="5418909" y="12026066"/>
                </a:cubicBezTo>
                <a:lnTo>
                  <a:pt x="5413116" y="12028735"/>
                </a:lnTo>
                <a:cubicBezTo>
                  <a:pt x="5406332" y="12031899"/>
                  <a:pt x="5402064" y="12040399"/>
                  <a:pt x="5405494" y="12047565"/>
                </a:cubicBezTo>
                <a:cubicBezTo>
                  <a:pt x="5407704" y="12052254"/>
                  <a:pt x="5412316" y="12055455"/>
                  <a:pt x="5417308" y="12056066"/>
                </a:cubicBezTo>
                <a:cubicBezTo>
                  <a:pt x="5416203" y="12058353"/>
                  <a:pt x="5415517" y="12060906"/>
                  <a:pt x="5415898" y="12064071"/>
                </a:cubicBezTo>
                <a:cubicBezTo>
                  <a:pt x="5418223" y="12083359"/>
                  <a:pt x="5448139" y="12079699"/>
                  <a:pt x="5445814" y="12060449"/>
                </a:cubicBezTo>
                <a:cubicBezTo>
                  <a:pt x="5444975" y="12053473"/>
                  <a:pt x="5440441" y="12049585"/>
                  <a:pt x="5435219" y="12048251"/>
                </a:cubicBezTo>
                <a:cubicBezTo>
                  <a:pt x="5437087" y="12046003"/>
                  <a:pt x="5438497" y="12043411"/>
                  <a:pt x="5438802" y="12040476"/>
                </a:cubicBezTo>
                <a:lnTo>
                  <a:pt x="5441317" y="12041390"/>
                </a:lnTo>
                <a:cubicBezTo>
                  <a:pt x="5448596" y="12044059"/>
                  <a:pt x="5456828" y="12042381"/>
                  <a:pt x="5460563" y="12034948"/>
                </a:cubicBezTo>
                <a:cubicBezTo>
                  <a:pt x="5462735" y="12030565"/>
                  <a:pt x="5462163" y="12024504"/>
                  <a:pt x="5459305" y="12020196"/>
                </a:cubicBezTo>
                <a:cubicBezTo>
                  <a:pt x="5459343" y="12020196"/>
                  <a:pt x="5459419" y="12020196"/>
                  <a:pt x="5459457" y="12020196"/>
                </a:cubicBezTo>
                <a:lnTo>
                  <a:pt x="5472758" y="12018596"/>
                </a:lnTo>
                <a:cubicBezTo>
                  <a:pt x="5480837" y="12017605"/>
                  <a:pt x="5486935" y="12010057"/>
                  <a:pt x="5486020" y="12001899"/>
                </a:cubicBezTo>
                <a:cubicBezTo>
                  <a:pt x="5485105" y="11993856"/>
                  <a:pt x="5477445" y="11987643"/>
                  <a:pt x="5469366" y="11988634"/>
                </a:cubicBezTo>
                <a:lnTo>
                  <a:pt x="5456104" y="11990235"/>
                </a:lnTo>
                <a:cubicBezTo>
                  <a:pt x="5448024" y="11991226"/>
                  <a:pt x="5441927" y="11998774"/>
                  <a:pt x="5442841" y="12006932"/>
                </a:cubicBezTo>
                <a:cubicBezTo>
                  <a:pt x="5443070" y="12008875"/>
                  <a:pt x="5443718" y="12010705"/>
                  <a:pt x="5444633" y="12012344"/>
                </a:cubicBezTo>
                <a:cubicBezTo>
                  <a:pt x="5437506" y="12010210"/>
                  <a:pt x="5429884" y="12011963"/>
                  <a:pt x="5426340" y="12019053"/>
                </a:cubicBezTo>
                <a:close/>
                <a:moveTo>
                  <a:pt x="5424435" y="12329449"/>
                </a:moveTo>
                <a:cubicBezTo>
                  <a:pt x="5420243" y="12325371"/>
                  <a:pt x="5414412" y="12323541"/>
                  <a:pt x="5409077" y="12321444"/>
                </a:cubicBezTo>
                <a:cubicBezTo>
                  <a:pt x="5408390" y="12321177"/>
                  <a:pt x="5407666" y="12321254"/>
                  <a:pt x="5406942" y="12321102"/>
                </a:cubicBezTo>
                <a:cubicBezTo>
                  <a:pt x="5407399" y="12319348"/>
                  <a:pt x="5407666" y="12317518"/>
                  <a:pt x="5407437" y="12315612"/>
                </a:cubicBezTo>
                <a:cubicBezTo>
                  <a:pt x="5406523" y="12307569"/>
                  <a:pt x="5398863" y="12301356"/>
                  <a:pt x="5390783" y="12302348"/>
                </a:cubicBezTo>
                <a:lnTo>
                  <a:pt x="5377483" y="12303948"/>
                </a:lnTo>
                <a:cubicBezTo>
                  <a:pt x="5369404" y="12304939"/>
                  <a:pt x="5363307" y="12312487"/>
                  <a:pt x="5364221" y="12320644"/>
                </a:cubicBezTo>
                <a:cubicBezTo>
                  <a:pt x="5365136" y="12328686"/>
                  <a:pt x="5372796" y="12334901"/>
                  <a:pt x="5380875" y="12333909"/>
                </a:cubicBezTo>
                <a:lnTo>
                  <a:pt x="5388916" y="12332956"/>
                </a:lnTo>
                <a:cubicBezTo>
                  <a:pt x="5388078" y="12338750"/>
                  <a:pt x="5390746" y="12344201"/>
                  <a:pt x="5395623" y="12347441"/>
                </a:cubicBezTo>
                <a:cubicBezTo>
                  <a:pt x="5395700" y="12347479"/>
                  <a:pt x="5395738" y="12347593"/>
                  <a:pt x="5395814" y="12347670"/>
                </a:cubicBezTo>
                <a:cubicBezTo>
                  <a:pt x="5406637" y="12347022"/>
                  <a:pt x="5417460" y="12346412"/>
                  <a:pt x="5428245" y="12345688"/>
                </a:cubicBezTo>
                <a:cubicBezTo>
                  <a:pt x="5428245" y="12345611"/>
                  <a:pt x="5428245" y="12345535"/>
                  <a:pt x="5428245" y="12345497"/>
                </a:cubicBezTo>
                <a:cubicBezTo>
                  <a:pt x="5430151" y="12340007"/>
                  <a:pt x="5428855" y="12333794"/>
                  <a:pt x="5424435" y="12329449"/>
                </a:cubicBezTo>
                <a:close/>
                <a:moveTo>
                  <a:pt x="5616469" y="12005941"/>
                </a:moveTo>
                <a:cubicBezTo>
                  <a:pt x="5615898" y="12006245"/>
                  <a:pt x="5615555" y="12006741"/>
                  <a:pt x="5615136" y="12007122"/>
                </a:cubicBezTo>
                <a:cubicBezTo>
                  <a:pt x="5612239" y="12002128"/>
                  <a:pt x="5606713" y="11998850"/>
                  <a:pt x="5600616" y="11999460"/>
                </a:cubicBezTo>
                <a:cubicBezTo>
                  <a:pt x="5592651" y="12000260"/>
                  <a:pt x="5586172" y="12007846"/>
                  <a:pt x="5587163" y="12015966"/>
                </a:cubicBezTo>
                <a:cubicBezTo>
                  <a:pt x="5588649" y="12028087"/>
                  <a:pt x="5595433" y="12039065"/>
                  <a:pt x="5607476" y="12043106"/>
                </a:cubicBezTo>
                <a:cubicBezTo>
                  <a:pt x="5613878" y="12045241"/>
                  <a:pt x="5621386" y="12043906"/>
                  <a:pt x="5625501" y="12038378"/>
                </a:cubicBezTo>
                <a:cubicBezTo>
                  <a:pt x="5628284" y="12038531"/>
                  <a:pt x="5631066" y="12037998"/>
                  <a:pt x="5633390" y="12036664"/>
                </a:cubicBezTo>
                <a:cubicBezTo>
                  <a:pt x="5640593" y="12032547"/>
                  <a:pt x="5642003" y="12024123"/>
                  <a:pt x="5638725" y="12017071"/>
                </a:cubicBezTo>
                <a:lnTo>
                  <a:pt x="5636058" y="12011276"/>
                </a:lnTo>
                <a:cubicBezTo>
                  <a:pt x="5632818" y="12004225"/>
                  <a:pt x="5622795" y="12002358"/>
                  <a:pt x="5616469" y="12005941"/>
                </a:cubicBezTo>
                <a:close/>
                <a:moveTo>
                  <a:pt x="5379580" y="12219440"/>
                </a:moveTo>
                <a:lnTo>
                  <a:pt x="5392841" y="12217839"/>
                </a:lnTo>
                <a:cubicBezTo>
                  <a:pt x="5400921" y="12216886"/>
                  <a:pt x="5407514" y="12210558"/>
                  <a:pt x="5407095" y="12202020"/>
                </a:cubicBezTo>
                <a:cubicBezTo>
                  <a:pt x="5406713" y="12194320"/>
                  <a:pt x="5399396" y="12186773"/>
                  <a:pt x="5391279" y="12187764"/>
                </a:cubicBezTo>
                <a:lnTo>
                  <a:pt x="5377979" y="12189364"/>
                </a:lnTo>
                <a:cubicBezTo>
                  <a:pt x="5369900" y="12190356"/>
                  <a:pt x="5363307" y="12196684"/>
                  <a:pt x="5363726" y="12205184"/>
                </a:cubicBezTo>
                <a:cubicBezTo>
                  <a:pt x="5364145" y="12212884"/>
                  <a:pt x="5371462" y="12220431"/>
                  <a:pt x="5379580" y="12219440"/>
                </a:cubicBezTo>
                <a:close/>
                <a:moveTo>
                  <a:pt x="5515593" y="11969842"/>
                </a:moveTo>
                <a:cubicBezTo>
                  <a:pt x="5514640" y="11961990"/>
                  <a:pt x="5505265" y="11956234"/>
                  <a:pt x="5497834" y="11958102"/>
                </a:cubicBezTo>
                <a:cubicBezTo>
                  <a:pt x="5489374" y="11960237"/>
                  <a:pt x="5485105" y="11967479"/>
                  <a:pt x="5486096" y="11975865"/>
                </a:cubicBezTo>
                <a:lnTo>
                  <a:pt x="5486896" y="11982497"/>
                </a:lnTo>
                <a:cubicBezTo>
                  <a:pt x="5487316" y="11986004"/>
                  <a:pt x="5489602" y="11988978"/>
                  <a:pt x="5492460" y="11991189"/>
                </a:cubicBezTo>
                <a:cubicBezTo>
                  <a:pt x="5492689" y="11992065"/>
                  <a:pt x="5492727" y="11992980"/>
                  <a:pt x="5493108" y="11993819"/>
                </a:cubicBezTo>
                <a:lnTo>
                  <a:pt x="5495776" y="11999612"/>
                </a:lnTo>
                <a:cubicBezTo>
                  <a:pt x="5499015" y="12006664"/>
                  <a:pt x="5508124" y="12009562"/>
                  <a:pt x="5514983" y="12006207"/>
                </a:cubicBezTo>
                <a:cubicBezTo>
                  <a:pt x="5522110" y="12002738"/>
                  <a:pt x="5524815" y="11994047"/>
                  <a:pt x="5521576" y="11986995"/>
                </a:cubicBezTo>
                <a:lnTo>
                  <a:pt x="5518908" y="11981201"/>
                </a:lnTo>
                <a:cubicBezTo>
                  <a:pt x="5518261" y="11979791"/>
                  <a:pt x="5517232" y="11978648"/>
                  <a:pt x="5516165" y="11977580"/>
                </a:cubicBezTo>
                <a:cubicBezTo>
                  <a:pt x="5516165" y="11977161"/>
                  <a:pt x="5516470" y="11976856"/>
                  <a:pt x="5516393" y="11976436"/>
                </a:cubicBezTo>
                <a:lnTo>
                  <a:pt x="5515593" y="11969842"/>
                </a:lnTo>
                <a:close/>
                <a:moveTo>
                  <a:pt x="5496157" y="12170573"/>
                </a:moveTo>
                <a:cubicBezTo>
                  <a:pt x="5499625" y="12175109"/>
                  <a:pt x="5506066" y="12177586"/>
                  <a:pt x="5511515" y="12176443"/>
                </a:cubicBezTo>
                <a:cubicBezTo>
                  <a:pt x="5520052" y="12174651"/>
                  <a:pt x="5524130" y="12166684"/>
                  <a:pt x="5523139" y="12158604"/>
                </a:cubicBezTo>
                <a:lnTo>
                  <a:pt x="5522339" y="12151971"/>
                </a:lnTo>
                <a:cubicBezTo>
                  <a:pt x="5521348" y="12143890"/>
                  <a:pt x="5511973" y="12138782"/>
                  <a:pt x="5504503" y="12140345"/>
                </a:cubicBezTo>
                <a:cubicBezTo>
                  <a:pt x="5503245" y="12140612"/>
                  <a:pt x="5502255" y="12141260"/>
                  <a:pt x="5501187" y="12141794"/>
                </a:cubicBezTo>
                <a:cubicBezTo>
                  <a:pt x="5498749" y="12140916"/>
                  <a:pt x="5496081" y="12140382"/>
                  <a:pt x="5493184" y="12140726"/>
                </a:cubicBezTo>
                <a:lnTo>
                  <a:pt x="5486553" y="12141527"/>
                </a:lnTo>
                <a:cubicBezTo>
                  <a:pt x="5478703" y="12142480"/>
                  <a:pt x="5472834" y="12151666"/>
                  <a:pt x="5474663" y="12159175"/>
                </a:cubicBezTo>
                <a:cubicBezTo>
                  <a:pt x="5476683" y="12167600"/>
                  <a:pt x="5483924" y="12172097"/>
                  <a:pt x="5492308" y="12171069"/>
                </a:cubicBezTo>
                <a:lnTo>
                  <a:pt x="5496157" y="12170573"/>
                </a:lnTo>
                <a:close/>
                <a:moveTo>
                  <a:pt x="5491432" y="11914151"/>
                </a:moveTo>
                <a:cubicBezTo>
                  <a:pt x="5496043" y="11921394"/>
                  <a:pt x="5504198" y="11921852"/>
                  <a:pt x="5511249" y="11918573"/>
                </a:cubicBezTo>
                <a:lnTo>
                  <a:pt x="5517041" y="11915905"/>
                </a:lnTo>
                <a:cubicBezTo>
                  <a:pt x="5517917" y="11915485"/>
                  <a:pt x="5518718" y="11914990"/>
                  <a:pt x="5519404" y="11914342"/>
                </a:cubicBezTo>
                <a:cubicBezTo>
                  <a:pt x="5517041" y="11918231"/>
                  <a:pt x="5516355" y="11923071"/>
                  <a:pt x="5518451" y="11927340"/>
                </a:cubicBezTo>
                <a:cubicBezTo>
                  <a:pt x="5521690" y="11933973"/>
                  <a:pt x="5529465" y="11937747"/>
                  <a:pt x="5536553" y="11935040"/>
                </a:cubicBezTo>
                <a:cubicBezTo>
                  <a:pt x="5537163" y="11936184"/>
                  <a:pt x="5538002" y="11937213"/>
                  <a:pt x="5538954" y="11938166"/>
                </a:cubicBezTo>
                <a:cubicBezTo>
                  <a:pt x="5535981" y="11939157"/>
                  <a:pt x="5533543" y="11941025"/>
                  <a:pt x="5531904" y="11943426"/>
                </a:cubicBezTo>
                <a:cubicBezTo>
                  <a:pt x="5521576" y="11939957"/>
                  <a:pt x="5507781" y="11949907"/>
                  <a:pt x="5513688" y="11962714"/>
                </a:cubicBezTo>
                <a:cubicBezTo>
                  <a:pt x="5519442" y="11975141"/>
                  <a:pt x="5535105" y="11971748"/>
                  <a:pt x="5539793" y="11962333"/>
                </a:cubicBezTo>
                <a:cubicBezTo>
                  <a:pt x="5546614" y="11964887"/>
                  <a:pt x="5554770" y="11962942"/>
                  <a:pt x="5558276" y="11957568"/>
                </a:cubicBezTo>
                <a:cubicBezTo>
                  <a:pt x="5564754" y="11962294"/>
                  <a:pt x="5572376" y="11965916"/>
                  <a:pt x="5578893" y="11963896"/>
                </a:cubicBezTo>
                <a:cubicBezTo>
                  <a:pt x="5587468" y="11961228"/>
                  <a:pt x="5596767" y="11954099"/>
                  <a:pt x="5600082" y="11945333"/>
                </a:cubicBezTo>
                <a:cubicBezTo>
                  <a:pt x="5600463" y="11947047"/>
                  <a:pt x="5600997" y="11948802"/>
                  <a:pt x="5601988" y="11950402"/>
                </a:cubicBezTo>
                <a:cubicBezTo>
                  <a:pt x="5605037" y="11955395"/>
                  <a:pt x="5610257" y="11958598"/>
                  <a:pt x="5614945" y="11961951"/>
                </a:cubicBezTo>
                <a:cubicBezTo>
                  <a:pt x="5621347" y="11966526"/>
                  <a:pt x="5631446" y="11965535"/>
                  <a:pt x="5635982" y="11958712"/>
                </a:cubicBezTo>
                <a:cubicBezTo>
                  <a:pt x="5640441" y="11952003"/>
                  <a:pt x="5639602" y="11942550"/>
                  <a:pt x="5632742" y="11937670"/>
                </a:cubicBezTo>
                <a:lnTo>
                  <a:pt x="5631980" y="11937137"/>
                </a:lnTo>
                <a:cubicBezTo>
                  <a:pt x="5630646" y="11933021"/>
                  <a:pt x="5627826" y="11929437"/>
                  <a:pt x="5623405" y="11928256"/>
                </a:cubicBezTo>
                <a:cubicBezTo>
                  <a:pt x="5621919" y="11927874"/>
                  <a:pt x="5620547" y="11927798"/>
                  <a:pt x="5619099" y="11927531"/>
                </a:cubicBezTo>
                <a:cubicBezTo>
                  <a:pt x="5618909" y="11926197"/>
                  <a:pt x="5619213" y="11924978"/>
                  <a:pt x="5618566" y="11923567"/>
                </a:cubicBezTo>
                <a:cubicBezTo>
                  <a:pt x="5613763" y="11913198"/>
                  <a:pt x="5602026" y="11913885"/>
                  <a:pt x="5595547" y="11919907"/>
                </a:cubicBezTo>
                <a:cubicBezTo>
                  <a:pt x="5595433" y="11919717"/>
                  <a:pt x="5595356" y="11919527"/>
                  <a:pt x="5595280" y="11919374"/>
                </a:cubicBezTo>
                <a:cubicBezTo>
                  <a:pt x="5597834" y="11915295"/>
                  <a:pt x="5598291" y="11910188"/>
                  <a:pt x="5596081" y="11905385"/>
                </a:cubicBezTo>
                <a:lnTo>
                  <a:pt x="5590746" y="11893796"/>
                </a:lnTo>
                <a:cubicBezTo>
                  <a:pt x="5587582" y="11886974"/>
                  <a:pt x="5578055" y="11883734"/>
                  <a:pt x="5571462" y="11887431"/>
                </a:cubicBezTo>
                <a:cubicBezTo>
                  <a:pt x="5569327" y="11888613"/>
                  <a:pt x="5567651" y="11890252"/>
                  <a:pt x="5566393" y="11892043"/>
                </a:cubicBezTo>
                <a:cubicBezTo>
                  <a:pt x="5564488" y="11891548"/>
                  <a:pt x="5562316" y="11892082"/>
                  <a:pt x="5560258" y="11892043"/>
                </a:cubicBezTo>
                <a:cubicBezTo>
                  <a:pt x="5560334" y="11889947"/>
                  <a:pt x="5560067" y="11887888"/>
                  <a:pt x="5559152" y="11885868"/>
                </a:cubicBezTo>
                <a:cubicBezTo>
                  <a:pt x="5555989" y="11878816"/>
                  <a:pt x="5547224" y="11875462"/>
                  <a:pt x="5540136" y="11878702"/>
                </a:cubicBezTo>
                <a:lnTo>
                  <a:pt x="5528550" y="11884039"/>
                </a:lnTo>
                <a:cubicBezTo>
                  <a:pt x="5524015" y="11886135"/>
                  <a:pt x="5521272" y="11890518"/>
                  <a:pt x="5520585" y="11895207"/>
                </a:cubicBezTo>
                <a:cubicBezTo>
                  <a:pt x="5515898" y="11888994"/>
                  <a:pt x="5508314" y="11888574"/>
                  <a:pt x="5501607" y="11891662"/>
                </a:cubicBezTo>
                <a:lnTo>
                  <a:pt x="5495814" y="11894330"/>
                </a:lnTo>
                <a:cubicBezTo>
                  <a:pt x="5488802" y="11897570"/>
                  <a:pt x="5487659" y="11908206"/>
                  <a:pt x="5491432" y="11914151"/>
                </a:cubicBezTo>
                <a:close/>
                <a:moveTo>
                  <a:pt x="5538230" y="12291216"/>
                </a:moveTo>
                <a:lnTo>
                  <a:pt x="5524968" y="12292818"/>
                </a:lnTo>
                <a:cubicBezTo>
                  <a:pt x="5517156" y="12293732"/>
                  <a:pt x="5510105" y="12300746"/>
                  <a:pt x="5511134" y="12309018"/>
                </a:cubicBezTo>
                <a:cubicBezTo>
                  <a:pt x="5512125" y="12316870"/>
                  <a:pt x="5518985" y="12323846"/>
                  <a:pt x="5527331" y="12322855"/>
                </a:cubicBezTo>
                <a:lnTo>
                  <a:pt x="5540631" y="12321254"/>
                </a:lnTo>
                <a:cubicBezTo>
                  <a:pt x="5548444" y="12320300"/>
                  <a:pt x="5555494" y="12313325"/>
                  <a:pt x="5554427" y="12305053"/>
                </a:cubicBezTo>
                <a:cubicBezTo>
                  <a:pt x="5553436" y="12297201"/>
                  <a:pt x="5546576" y="12290188"/>
                  <a:pt x="5538230" y="12291216"/>
                </a:cubicBezTo>
                <a:close/>
                <a:moveTo>
                  <a:pt x="5634381" y="12165160"/>
                </a:moveTo>
                <a:cubicBezTo>
                  <a:pt x="5634762" y="12165427"/>
                  <a:pt x="5634800" y="12165427"/>
                  <a:pt x="5635029" y="12165579"/>
                </a:cubicBezTo>
                <a:cubicBezTo>
                  <a:pt x="5635143" y="12165693"/>
                  <a:pt x="5635143" y="12165731"/>
                  <a:pt x="5635219" y="12165808"/>
                </a:cubicBezTo>
                <a:cubicBezTo>
                  <a:pt x="5635219" y="12165808"/>
                  <a:pt x="5635219" y="12165808"/>
                  <a:pt x="5635219" y="12165808"/>
                </a:cubicBezTo>
                <a:cubicBezTo>
                  <a:pt x="5635486" y="12166723"/>
                  <a:pt x="5635639" y="12167638"/>
                  <a:pt x="5635753" y="12168591"/>
                </a:cubicBezTo>
                <a:cubicBezTo>
                  <a:pt x="5636973" y="12176634"/>
                  <a:pt x="5646995" y="12181169"/>
                  <a:pt x="5654198" y="12179225"/>
                </a:cubicBezTo>
                <a:cubicBezTo>
                  <a:pt x="5662773" y="12176900"/>
                  <a:pt x="5666050" y="12168857"/>
                  <a:pt x="5664831" y="12160776"/>
                </a:cubicBezTo>
                <a:cubicBezTo>
                  <a:pt x="5663421" y="12151514"/>
                  <a:pt x="5657475" y="12144157"/>
                  <a:pt x="5649701" y="12139277"/>
                </a:cubicBezTo>
                <a:cubicBezTo>
                  <a:pt x="5643032" y="12135085"/>
                  <a:pt x="5632818" y="12137524"/>
                  <a:pt x="5629084" y="12144576"/>
                </a:cubicBezTo>
                <a:cubicBezTo>
                  <a:pt x="5625159" y="12151894"/>
                  <a:pt x="5627254" y="12160662"/>
                  <a:pt x="5634381" y="12165160"/>
                </a:cubicBezTo>
                <a:close/>
                <a:moveTo>
                  <a:pt x="5871271" y="12293732"/>
                </a:moveTo>
                <a:cubicBezTo>
                  <a:pt x="5865669" y="12286642"/>
                  <a:pt x="5858123" y="12278904"/>
                  <a:pt x="5848748" y="12277685"/>
                </a:cubicBezTo>
                <a:cubicBezTo>
                  <a:pt x="5847605" y="12277228"/>
                  <a:pt x="5846462" y="12276885"/>
                  <a:pt x="5845242" y="12276655"/>
                </a:cubicBezTo>
                <a:cubicBezTo>
                  <a:pt x="5839335" y="12275550"/>
                  <a:pt x="5833390" y="12277799"/>
                  <a:pt x="5830075" y="12283021"/>
                </a:cubicBezTo>
                <a:cubicBezTo>
                  <a:pt x="5826759" y="12288206"/>
                  <a:pt x="5827902" y="12293084"/>
                  <a:pt x="5829732" y="12298421"/>
                </a:cubicBezTo>
                <a:cubicBezTo>
                  <a:pt x="5828321" y="12294228"/>
                  <a:pt x="5829769" y="12298917"/>
                  <a:pt x="5829960" y="12299793"/>
                </a:cubicBezTo>
                <a:cubicBezTo>
                  <a:pt x="5830227" y="12300899"/>
                  <a:pt x="5830379" y="12302080"/>
                  <a:pt x="5830608" y="12303186"/>
                </a:cubicBezTo>
                <a:cubicBezTo>
                  <a:pt x="5830646" y="12303376"/>
                  <a:pt x="5830646" y="12303453"/>
                  <a:pt x="5830646" y="12303605"/>
                </a:cubicBezTo>
                <a:cubicBezTo>
                  <a:pt x="5830646" y="12303987"/>
                  <a:pt x="5830646" y="12304367"/>
                  <a:pt x="5830646" y="12304749"/>
                </a:cubicBezTo>
                <a:cubicBezTo>
                  <a:pt x="5829274" y="12307188"/>
                  <a:pt x="5829122" y="12309970"/>
                  <a:pt x="5829427" y="12312716"/>
                </a:cubicBezTo>
                <a:cubicBezTo>
                  <a:pt x="5829427" y="12312868"/>
                  <a:pt x="5829351" y="12313021"/>
                  <a:pt x="5829351" y="12313211"/>
                </a:cubicBezTo>
                <a:cubicBezTo>
                  <a:pt x="5829351" y="12313211"/>
                  <a:pt x="5829351" y="12313211"/>
                  <a:pt x="5829351" y="12313211"/>
                </a:cubicBezTo>
                <a:cubicBezTo>
                  <a:pt x="5829579" y="12313173"/>
                  <a:pt x="5829808" y="12313173"/>
                  <a:pt x="5830036" y="12313135"/>
                </a:cubicBezTo>
                <a:cubicBezTo>
                  <a:pt x="5844290" y="12311686"/>
                  <a:pt x="5858581" y="12310123"/>
                  <a:pt x="5872834" y="12308599"/>
                </a:cubicBezTo>
                <a:cubicBezTo>
                  <a:pt x="5872872" y="12308522"/>
                  <a:pt x="5872872" y="12308408"/>
                  <a:pt x="5872872" y="12308331"/>
                </a:cubicBezTo>
                <a:cubicBezTo>
                  <a:pt x="5872872" y="12308294"/>
                  <a:pt x="5872872" y="12308256"/>
                  <a:pt x="5872872" y="12308217"/>
                </a:cubicBezTo>
                <a:cubicBezTo>
                  <a:pt x="5874815" y="12303414"/>
                  <a:pt x="5874777" y="12298192"/>
                  <a:pt x="5871271" y="12293732"/>
                </a:cubicBezTo>
                <a:close/>
                <a:moveTo>
                  <a:pt x="5987506" y="12197218"/>
                </a:moveTo>
                <a:cubicBezTo>
                  <a:pt x="5994441" y="12193481"/>
                  <a:pt x="5997605" y="12185324"/>
                  <a:pt x="5994213" y="12178044"/>
                </a:cubicBezTo>
                <a:lnTo>
                  <a:pt x="5991546" y="12172250"/>
                </a:lnTo>
                <a:cubicBezTo>
                  <a:pt x="5988382" y="12165427"/>
                  <a:pt x="5979122" y="12161919"/>
                  <a:pt x="5972376" y="12165541"/>
                </a:cubicBezTo>
                <a:cubicBezTo>
                  <a:pt x="5965440" y="12169277"/>
                  <a:pt x="5962277" y="12177396"/>
                  <a:pt x="5965669" y="12184715"/>
                </a:cubicBezTo>
                <a:lnTo>
                  <a:pt x="5968336" y="12190508"/>
                </a:lnTo>
                <a:cubicBezTo>
                  <a:pt x="5971500" y="12197293"/>
                  <a:pt x="5980760" y="12200839"/>
                  <a:pt x="5987506" y="12197218"/>
                </a:cubicBezTo>
                <a:close/>
                <a:moveTo>
                  <a:pt x="5911439" y="12200724"/>
                </a:moveTo>
                <a:lnTo>
                  <a:pt x="5905646" y="12203392"/>
                </a:lnTo>
                <a:cubicBezTo>
                  <a:pt x="5898595" y="12206632"/>
                  <a:pt x="5895509" y="12215552"/>
                  <a:pt x="5898786" y="12222490"/>
                </a:cubicBezTo>
                <a:cubicBezTo>
                  <a:pt x="5902140" y="12229580"/>
                  <a:pt x="5910829" y="12232591"/>
                  <a:pt x="5917879" y="12229351"/>
                </a:cubicBezTo>
                <a:lnTo>
                  <a:pt x="5923672" y="12226682"/>
                </a:lnTo>
                <a:cubicBezTo>
                  <a:pt x="5930722" y="12223443"/>
                  <a:pt x="5933809" y="12214561"/>
                  <a:pt x="5930532" y="12207585"/>
                </a:cubicBezTo>
                <a:cubicBezTo>
                  <a:pt x="5927216" y="12200496"/>
                  <a:pt x="5918489" y="12197446"/>
                  <a:pt x="5911439" y="12200724"/>
                </a:cubicBezTo>
                <a:close/>
                <a:moveTo>
                  <a:pt x="5783924" y="12316222"/>
                </a:moveTo>
                <a:cubicBezTo>
                  <a:pt x="5780684" y="12309170"/>
                  <a:pt x="5770585" y="12307340"/>
                  <a:pt x="5764297" y="12310962"/>
                </a:cubicBezTo>
                <a:cubicBezTo>
                  <a:pt x="5760638" y="12313059"/>
                  <a:pt x="5758580" y="12316260"/>
                  <a:pt x="5757780" y="12319805"/>
                </a:cubicBezTo>
                <a:cubicBezTo>
                  <a:pt x="5757780" y="12319843"/>
                  <a:pt x="5757742" y="12319882"/>
                  <a:pt x="5757704" y="12319958"/>
                </a:cubicBezTo>
                <a:cubicBezTo>
                  <a:pt x="5766622" y="12319120"/>
                  <a:pt x="5775540" y="12318281"/>
                  <a:pt x="5784457" y="12317442"/>
                </a:cubicBezTo>
                <a:lnTo>
                  <a:pt x="5784419" y="12317365"/>
                </a:lnTo>
                <a:lnTo>
                  <a:pt x="5783924" y="12316222"/>
                </a:lnTo>
                <a:close/>
                <a:moveTo>
                  <a:pt x="6082895" y="12163978"/>
                </a:moveTo>
                <a:cubicBezTo>
                  <a:pt x="6089563" y="12167675"/>
                  <a:pt x="6098595" y="12166265"/>
                  <a:pt x="6102635" y="12159289"/>
                </a:cubicBezTo>
                <a:lnTo>
                  <a:pt x="6102750" y="12159061"/>
                </a:lnTo>
                <a:cubicBezTo>
                  <a:pt x="6102864" y="12160891"/>
                  <a:pt x="6103207" y="12162796"/>
                  <a:pt x="6104121" y="12164702"/>
                </a:cubicBezTo>
                <a:cubicBezTo>
                  <a:pt x="6111858" y="12181437"/>
                  <a:pt x="6136057" y="12165922"/>
                  <a:pt x="6128398" y="12149379"/>
                </a:cubicBezTo>
                <a:cubicBezTo>
                  <a:pt x="6125882" y="12143890"/>
                  <a:pt x="6121576" y="12142137"/>
                  <a:pt x="6117193" y="12142441"/>
                </a:cubicBezTo>
                <a:cubicBezTo>
                  <a:pt x="6118375" y="12140573"/>
                  <a:pt x="6119213" y="12138515"/>
                  <a:pt x="6119289" y="12136228"/>
                </a:cubicBezTo>
                <a:cubicBezTo>
                  <a:pt x="6119518" y="12128529"/>
                  <a:pt x="6114030" y="12121323"/>
                  <a:pt x="6106027" y="12120866"/>
                </a:cubicBezTo>
                <a:cubicBezTo>
                  <a:pt x="6105722" y="12120866"/>
                  <a:pt x="6105455" y="12120828"/>
                  <a:pt x="6105151" y="12120828"/>
                </a:cubicBezTo>
                <a:cubicBezTo>
                  <a:pt x="6101987" y="12118199"/>
                  <a:pt x="6097910" y="12116749"/>
                  <a:pt x="6093718" y="12118008"/>
                </a:cubicBezTo>
                <a:cubicBezTo>
                  <a:pt x="6088306" y="12119647"/>
                  <a:pt x="6083428" y="12121667"/>
                  <a:pt x="6080798" y="12127118"/>
                </a:cubicBezTo>
                <a:cubicBezTo>
                  <a:pt x="6078779" y="12131311"/>
                  <a:pt x="6079083" y="12135808"/>
                  <a:pt x="6080874" y="12139659"/>
                </a:cubicBezTo>
                <a:lnTo>
                  <a:pt x="6078169" y="12144271"/>
                </a:lnTo>
                <a:cubicBezTo>
                  <a:pt x="6074434" y="12150714"/>
                  <a:pt x="6075997" y="12160128"/>
                  <a:pt x="6082895" y="12163978"/>
                </a:cubicBezTo>
                <a:close/>
                <a:moveTo>
                  <a:pt x="6128550" y="12277799"/>
                </a:moveTo>
                <a:cubicBezTo>
                  <a:pt x="6127254" y="12277799"/>
                  <a:pt x="6125920" y="12277417"/>
                  <a:pt x="6124663" y="12277990"/>
                </a:cubicBezTo>
                <a:lnTo>
                  <a:pt x="6123596" y="12278485"/>
                </a:lnTo>
                <a:lnTo>
                  <a:pt x="6122681" y="12278904"/>
                </a:lnTo>
                <a:lnTo>
                  <a:pt x="6122681" y="12278904"/>
                </a:lnTo>
                <a:cubicBezTo>
                  <a:pt x="6123557" y="12278790"/>
                  <a:pt x="6124472" y="12278638"/>
                  <a:pt x="6125349" y="12278524"/>
                </a:cubicBezTo>
                <a:cubicBezTo>
                  <a:pt x="6127559" y="12278219"/>
                  <a:pt x="6129769" y="12277913"/>
                  <a:pt x="6131980" y="12277608"/>
                </a:cubicBezTo>
                <a:cubicBezTo>
                  <a:pt x="6130837" y="12277380"/>
                  <a:pt x="6129693" y="12277799"/>
                  <a:pt x="6128550" y="12277799"/>
                </a:cubicBezTo>
                <a:close/>
                <a:moveTo>
                  <a:pt x="6191698" y="12255691"/>
                </a:moveTo>
                <a:cubicBezTo>
                  <a:pt x="6188001" y="12248601"/>
                  <a:pt x="6180036" y="12245589"/>
                  <a:pt x="6172643" y="12248715"/>
                </a:cubicBezTo>
                <a:cubicBezTo>
                  <a:pt x="6172414" y="12248792"/>
                  <a:pt x="6172300" y="12248829"/>
                  <a:pt x="6172147" y="12248906"/>
                </a:cubicBezTo>
                <a:cubicBezTo>
                  <a:pt x="6172071" y="12248906"/>
                  <a:pt x="6172033" y="12248906"/>
                  <a:pt x="6171957" y="12248906"/>
                </a:cubicBezTo>
                <a:cubicBezTo>
                  <a:pt x="6171881" y="12248906"/>
                  <a:pt x="6171881" y="12248906"/>
                  <a:pt x="6171766" y="12248867"/>
                </a:cubicBezTo>
                <a:cubicBezTo>
                  <a:pt x="6170890" y="12248562"/>
                  <a:pt x="6170013" y="12248144"/>
                  <a:pt x="6169175" y="12247724"/>
                </a:cubicBezTo>
                <a:cubicBezTo>
                  <a:pt x="6162201" y="12244332"/>
                  <a:pt x="6153245" y="12249820"/>
                  <a:pt x="6150882" y="12256491"/>
                </a:cubicBezTo>
                <a:cubicBezTo>
                  <a:pt x="6148481" y="12263314"/>
                  <a:pt x="6151606" y="12269185"/>
                  <a:pt x="6156865" y="12272920"/>
                </a:cubicBezTo>
                <a:cubicBezTo>
                  <a:pt x="6155570" y="12273073"/>
                  <a:pt x="6154464" y="12273721"/>
                  <a:pt x="6153360" y="12274330"/>
                </a:cubicBezTo>
                <a:cubicBezTo>
                  <a:pt x="6152940" y="12274559"/>
                  <a:pt x="6152406" y="12274598"/>
                  <a:pt x="6151987" y="12274864"/>
                </a:cubicBezTo>
                <a:cubicBezTo>
                  <a:pt x="6151987" y="12274864"/>
                  <a:pt x="6151987" y="12274864"/>
                  <a:pt x="6151949" y="12274864"/>
                </a:cubicBezTo>
                <a:cubicBezTo>
                  <a:pt x="6164716" y="12273111"/>
                  <a:pt x="6177521" y="12271434"/>
                  <a:pt x="6190326" y="12269604"/>
                </a:cubicBezTo>
                <a:cubicBezTo>
                  <a:pt x="6190326" y="12269604"/>
                  <a:pt x="6190326" y="12269604"/>
                  <a:pt x="6190326" y="12269604"/>
                </a:cubicBezTo>
                <a:cubicBezTo>
                  <a:pt x="6190402" y="12269451"/>
                  <a:pt x="6190402" y="12269261"/>
                  <a:pt x="6190516" y="12269147"/>
                </a:cubicBezTo>
                <a:cubicBezTo>
                  <a:pt x="6192993" y="12265105"/>
                  <a:pt x="6193908" y="12259960"/>
                  <a:pt x="6191698" y="12255691"/>
                </a:cubicBezTo>
                <a:close/>
                <a:moveTo>
                  <a:pt x="5869632" y="12174347"/>
                </a:moveTo>
                <a:cubicBezTo>
                  <a:pt x="5877369" y="12191119"/>
                  <a:pt x="5901835" y="12176061"/>
                  <a:pt x="5894175" y="12159442"/>
                </a:cubicBezTo>
                <a:cubicBezTo>
                  <a:pt x="5886438" y="12142708"/>
                  <a:pt x="5861972" y="12157765"/>
                  <a:pt x="5869632" y="12174347"/>
                </a:cubicBezTo>
                <a:close/>
                <a:moveTo>
                  <a:pt x="5844632" y="12189175"/>
                </a:moveTo>
                <a:cubicBezTo>
                  <a:pt x="5836896" y="12172403"/>
                  <a:pt x="5812658" y="12187878"/>
                  <a:pt x="5820319" y="12204422"/>
                </a:cubicBezTo>
                <a:cubicBezTo>
                  <a:pt x="5828054" y="12221156"/>
                  <a:pt x="5852292" y="12205718"/>
                  <a:pt x="5844632" y="12189175"/>
                </a:cubicBezTo>
                <a:close/>
                <a:moveTo>
                  <a:pt x="5727521" y="12247037"/>
                </a:moveTo>
                <a:cubicBezTo>
                  <a:pt x="5735257" y="12263771"/>
                  <a:pt x="5759762" y="12248792"/>
                  <a:pt x="5752102" y="12232172"/>
                </a:cubicBezTo>
                <a:cubicBezTo>
                  <a:pt x="5744366" y="12215400"/>
                  <a:pt x="5719861" y="12230418"/>
                  <a:pt x="5727521" y="12247037"/>
                </a:cubicBezTo>
                <a:close/>
                <a:moveTo>
                  <a:pt x="6148443" y="12025609"/>
                </a:moveTo>
                <a:cubicBezTo>
                  <a:pt x="6145966" y="12019244"/>
                  <a:pt x="6142460" y="12013297"/>
                  <a:pt x="6135372" y="12011276"/>
                </a:cubicBezTo>
                <a:cubicBezTo>
                  <a:pt x="6129693" y="12009676"/>
                  <a:pt x="6124206" y="12010705"/>
                  <a:pt x="6119060" y="12013488"/>
                </a:cubicBezTo>
                <a:cubicBezTo>
                  <a:pt x="6112429" y="12017032"/>
                  <a:pt x="6109495" y="12026486"/>
                  <a:pt x="6113497" y="12033004"/>
                </a:cubicBezTo>
                <a:cubicBezTo>
                  <a:pt x="6116278" y="12037540"/>
                  <a:pt x="6121004" y="12040170"/>
                  <a:pt x="6125920" y="12040247"/>
                </a:cubicBezTo>
                <a:cubicBezTo>
                  <a:pt x="6129122" y="12042952"/>
                  <a:pt x="6133275" y="12044249"/>
                  <a:pt x="6138039" y="12043068"/>
                </a:cubicBezTo>
                <a:cubicBezTo>
                  <a:pt x="6144823" y="12041352"/>
                  <a:pt x="6151263" y="12032852"/>
                  <a:pt x="6148443" y="12025609"/>
                </a:cubicBezTo>
                <a:close/>
                <a:moveTo>
                  <a:pt x="5853969" y="12146254"/>
                </a:moveTo>
                <a:cubicBezTo>
                  <a:pt x="5851149" y="12145224"/>
                  <a:pt x="5848329" y="12144157"/>
                  <a:pt x="5845509" y="12143128"/>
                </a:cubicBezTo>
                <a:cubicBezTo>
                  <a:pt x="5838459" y="12140536"/>
                  <a:pt x="5829579" y="12146940"/>
                  <a:pt x="5828284" y="12153876"/>
                </a:cubicBezTo>
                <a:cubicBezTo>
                  <a:pt x="5826721" y="12162339"/>
                  <a:pt x="5831446" y="12168323"/>
                  <a:pt x="5839030" y="12171106"/>
                </a:cubicBezTo>
                <a:lnTo>
                  <a:pt x="5847491" y="12174231"/>
                </a:lnTo>
                <a:cubicBezTo>
                  <a:pt x="5854579" y="12176824"/>
                  <a:pt x="5863421" y="12170458"/>
                  <a:pt x="5864716" y="12163483"/>
                </a:cubicBezTo>
                <a:cubicBezTo>
                  <a:pt x="5866279" y="12155020"/>
                  <a:pt x="5861515" y="12149036"/>
                  <a:pt x="5853969" y="12146254"/>
                </a:cubicBezTo>
                <a:close/>
                <a:moveTo>
                  <a:pt x="6014221" y="12168018"/>
                </a:moveTo>
                <a:cubicBezTo>
                  <a:pt x="6016850" y="12174918"/>
                  <a:pt x="6025692" y="12179530"/>
                  <a:pt x="6032780" y="12176252"/>
                </a:cubicBezTo>
                <a:lnTo>
                  <a:pt x="6038573" y="12173584"/>
                </a:lnTo>
                <a:cubicBezTo>
                  <a:pt x="6045623" y="12170344"/>
                  <a:pt x="6049701" y="12162567"/>
                  <a:pt x="6046805" y="12155020"/>
                </a:cubicBezTo>
                <a:cubicBezTo>
                  <a:pt x="6044137" y="12148121"/>
                  <a:pt x="6035295" y="12143508"/>
                  <a:pt x="6028245" y="12146787"/>
                </a:cubicBezTo>
                <a:lnTo>
                  <a:pt x="6022452" y="12149455"/>
                </a:lnTo>
                <a:cubicBezTo>
                  <a:pt x="6015402" y="12152696"/>
                  <a:pt x="6011286" y="12160471"/>
                  <a:pt x="6014221" y="12168018"/>
                </a:cubicBezTo>
                <a:close/>
                <a:moveTo>
                  <a:pt x="6068794" y="12053207"/>
                </a:moveTo>
                <a:cubicBezTo>
                  <a:pt x="6061019" y="12047108"/>
                  <a:pt x="6053169" y="12038874"/>
                  <a:pt x="6043108" y="12036855"/>
                </a:cubicBezTo>
                <a:cubicBezTo>
                  <a:pt x="6041774" y="12036587"/>
                  <a:pt x="6040478" y="12036511"/>
                  <a:pt x="6039183" y="12036435"/>
                </a:cubicBezTo>
                <a:lnTo>
                  <a:pt x="6035219" y="12034986"/>
                </a:lnTo>
                <a:cubicBezTo>
                  <a:pt x="6027940" y="12032318"/>
                  <a:pt x="6019480" y="12037540"/>
                  <a:pt x="6017346" y="12044630"/>
                </a:cubicBezTo>
                <a:cubicBezTo>
                  <a:pt x="6017193" y="12045202"/>
                  <a:pt x="6017117" y="12045773"/>
                  <a:pt x="6017041" y="12046307"/>
                </a:cubicBezTo>
                <a:cubicBezTo>
                  <a:pt x="6015516" y="12047756"/>
                  <a:pt x="6014030" y="12049281"/>
                  <a:pt x="6012658" y="12050881"/>
                </a:cubicBezTo>
                <a:cubicBezTo>
                  <a:pt x="6010943" y="12052902"/>
                  <a:pt x="6009876" y="12055532"/>
                  <a:pt x="6009419" y="12058201"/>
                </a:cubicBezTo>
                <a:cubicBezTo>
                  <a:pt x="6007932" y="12059420"/>
                  <a:pt x="6006675" y="12060792"/>
                  <a:pt x="6006065" y="12062431"/>
                </a:cubicBezTo>
                <a:cubicBezTo>
                  <a:pt x="6004007" y="12067997"/>
                  <a:pt x="6002445" y="12072991"/>
                  <a:pt x="6003626" y="12078974"/>
                </a:cubicBezTo>
                <a:cubicBezTo>
                  <a:pt x="6004160" y="12081643"/>
                  <a:pt x="6004770" y="12083511"/>
                  <a:pt x="6006180" y="12085989"/>
                </a:cubicBezTo>
                <a:cubicBezTo>
                  <a:pt x="6007895" y="12089076"/>
                  <a:pt x="6006713" y="12090791"/>
                  <a:pt x="6007285" y="12085340"/>
                </a:cubicBezTo>
                <a:cubicBezTo>
                  <a:pt x="6006484" y="12093041"/>
                  <a:pt x="6010143" y="12100664"/>
                  <a:pt x="6018298" y="12102418"/>
                </a:cubicBezTo>
                <a:cubicBezTo>
                  <a:pt x="6022224" y="12103255"/>
                  <a:pt x="6026835" y="12102075"/>
                  <a:pt x="6030303" y="12099520"/>
                </a:cubicBezTo>
                <a:cubicBezTo>
                  <a:pt x="6032018" y="12100016"/>
                  <a:pt x="6033809" y="12100206"/>
                  <a:pt x="6035791" y="12100320"/>
                </a:cubicBezTo>
                <a:cubicBezTo>
                  <a:pt x="6036477" y="12100436"/>
                  <a:pt x="6037125" y="12100550"/>
                  <a:pt x="6037773" y="12100702"/>
                </a:cubicBezTo>
                <a:cubicBezTo>
                  <a:pt x="6040288" y="12101579"/>
                  <a:pt x="6042917" y="12102189"/>
                  <a:pt x="6045471" y="12103066"/>
                </a:cubicBezTo>
                <a:cubicBezTo>
                  <a:pt x="6054808" y="12106306"/>
                  <a:pt x="6061782" y="12097958"/>
                  <a:pt x="6062353" y="12089495"/>
                </a:cubicBezTo>
                <a:cubicBezTo>
                  <a:pt x="6062963" y="12085760"/>
                  <a:pt x="6062010" y="12081909"/>
                  <a:pt x="6058962" y="12078746"/>
                </a:cubicBezTo>
                <a:cubicBezTo>
                  <a:pt x="6058771" y="12078440"/>
                  <a:pt x="6058581" y="12078098"/>
                  <a:pt x="6058352" y="12077793"/>
                </a:cubicBezTo>
                <a:cubicBezTo>
                  <a:pt x="6070356" y="12077983"/>
                  <a:pt x="6080531" y="12062393"/>
                  <a:pt x="6068794" y="12053207"/>
                </a:cubicBezTo>
                <a:close/>
                <a:moveTo>
                  <a:pt x="5877330" y="12107792"/>
                </a:moveTo>
                <a:cubicBezTo>
                  <a:pt x="5869708" y="12091249"/>
                  <a:pt x="5842232" y="12099634"/>
                  <a:pt x="5849930" y="12116406"/>
                </a:cubicBezTo>
                <a:cubicBezTo>
                  <a:pt x="5857590" y="12132950"/>
                  <a:pt x="5885067" y="12124564"/>
                  <a:pt x="5877330" y="12107792"/>
                </a:cubicBezTo>
                <a:close/>
                <a:moveTo>
                  <a:pt x="5951149" y="12099940"/>
                </a:moveTo>
                <a:cubicBezTo>
                  <a:pt x="5943375" y="12083168"/>
                  <a:pt x="5917232" y="12094946"/>
                  <a:pt x="5924967" y="12111757"/>
                </a:cubicBezTo>
                <a:cubicBezTo>
                  <a:pt x="5932704" y="12128566"/>
                  <a:pt x="5958885" y="12116749"/>
                  <a:pt x="5951149" y="12099940"/>
                </a:cubicBezTo>
                <a:close/>
                <a:moveTo>
                  <a:pt x="5890517" y="12021988"/>
                </a:moveTo>
                <a:cubicBezTo>
                  <a:pt x="5893832" y="12028849"/>
                  <a:pt x="5902064" y="12032852"/>
                  <a:pt x="5909381" y="12029460"/>
                </a:cubicBezTo>
                <a:lnTo>
                  <a:pt x="5926759" y="12021454"/>
                </a:lnTo>
                <a:cubicBezTo>
                  <a:pt x="5933580" y="12018291"/>
                  <a:pt x="5937696" y="12009676"/>
                  <a:pt x="5934229" y="12002586"/>
                </a:cubicBezTo>
                <a:cubicBezTo>
                  <a:pt x="5933162" y="12000375"/>
                  <a:pt x="5931484" y="11998621"/>
                  <a:pt x="5929617" y="11997173"/>
                </a:cubicBezTo>
                <a:cubicBezTo>
                  <a:pt x="5929846" y="11994963"/>
                  <a:pt x="5929693" y="11992751"/>
                  <a:pt x="5928702" y="11990578"/>
                </a:cubicBezTo>
                <a:cubicBezTo>
                  <a:pt x="5925539" y="11983756"/>
                  <a:pt x="5917269" y="11979410"/>
                  <a:pt x="5909952" y="11982765"/>
                </a:cubicBezTo>
                <a:lnTo>
                  <a:pt x="5904160" y="11985433"/>
                </a:lnTo>
                <a:cubicBezTo>
                  <a:pt x="5897338" y="11988596"/>
                  <a:pt x="5892994" y="11996944"/>
                  <a:pt x="5896347" y="12004186"/>
                </a:cubicBezTo>
                <a:cubicBezTo>
                  <a:pt x="5896347" y="12004186"/>
                  <a:pt x="5896385" y="12004225"/>
                  <a:pt x="5896385" y="12004225"/>
                </a:cubicBezTo>
                <a:cubicBezTo>
                  <a:pt x="5890669" y="12007960"/>
                  <a:pt x="5887392" y="12015508"/>
                  <a:pt x="5890517" y="12021988"/>
                </a:cubicBezTo>
                <a:close/>
                <a:moveTo>
                  <a:pt x="5946462" y="11953032"/>
                </a:moveTo>
                <a:cubicBezTo>
                  <a:pt x="5938725" y="11936299"/>
                  <a:pt x="5913764" y="11950516"/>
                  <a:pt x="5921500" y="11967212"/>
                </a:cubicBezTo>
                <a:cubicBezTo>
                  <a:pt x="5929236" y="11983946"/>
                  <a:pt x="5954198" y="11969728"/>
                  <a:pt x="5946462" y="11953032"/>
                </a:cubicBezTo>
                <a:close/>
                <a:moveTo>
                  <a:pt x="5732323" y="11953260"/>
                </a:moveTo>
                <a:cubicBezTo>
                  <a:pt x="5740059" y="11969957"/>
                  <a:pt x="5766774" y="11959475"/>
                  <a:pt x="5759000" y="11942664"/>
                </a:cubicBezTo>
                <a:cubicBezTo>
                  <a:pt x="5751302" y="11925968"/>
                  <a:pt x="5724549" y="11936451"/>
                  <a:pt x="5732323" y="11953260"/>
                </a:cubicBezTo>
                <a:close/>
                <a:moveTo>
                  <a:pt x="5763459" y="11722417"/>
                </a:moveTo>
                <a:cubicBezTo>
                  <a:pt x="5763383" y="11722798"/>
                  <a:pt x="5763268" y="11723142"/>
                  <a:pt x="5763154" y="11723523"/>
                </a:cubicBezTo>
                <a:cubicBezTo>
                  <a:pt x="5758200" y="11728745"/>
                  <a:pt x="5758352" y="11737627"/>
                  <a:pt x="5763192" y="11742810"/>
                </a:cubicBezTo>
                <a:cubicBezTo>
                  <a:pt x="5768718" y="11748718"/>
                  <a:pt x="5777559" y="11748528"/>
                  <a:pt x="5783505" y="11743496"/>
                </a:cubicBezTo>
                <a:cubicBezTo>
                  <a:pt x="5784114" y="11742963"/>
                  <a:pt x="5784533" y="11742315"/>
                  <a:pt x="5785105" y="11741743"/>
                </a:cubicBezTo>
                <a:cubicBezTo>
                  <a:pt x="5788992" y="11743992"/>
                  <a:pt x="5793984" y="11744449"/>
                  <a:pt x="5798024" y="11742696"/>
                </a:cubicBezTo>
                <a:cubicBezTo>
                  <a:pt x="5795776" y="11745136"/>
                  <a:pt x="5794594" y="11748643"/>
                  <a:pt x="5795471" y="11753178"/>
                </a:cubicBezTo>
                <a:cubicBezTo>
                  <a:pt x="5798824" y="11771132"/>
                  <a:pt x="5827521" y="11769417"/>
                  <a:pt x="5824091" y="11751273"/>
                </a:cubicBezTo>
                <a:cubicBezTo>
                  <a:pt x="5821957" y="11739800"/>
                  <a:pt x="5809457" y="11736406"/>
                  <a:pt x="5801606" y="11740142"/>
                </a:cubicBezTo>
                <a:cubicBezTo>
                  <a:pt x="5806561" y="11735758"/>
                  <a:pt x="5808085" y="11729164"/>
                  <a:pt x="5805227" y="11722798"/>
                </a:cubicBezTo>
                <a:cubicBezTo>
                  <a:pt x="5801568" y="11714565"/>
                  <a:pt x="5796119" y="11705188"/>
                  <a:pt x="5787315" y="11701681"/>
                </a:cubicBezTo>
                <a:cubicBezTo>
                  <a:pt x="5786324" y="11700957"/>
                  <a:pt x="5785296" y="11700347"/>
                  <a:pt x="5784152" y="11699813"/>
                </a:cubicBezTo>
                <a:cubicBezTo>
                  <a:pt x="5778702" y="11697297"/>
                  <a:pt x="5772376" y="11698022"/>
                  <a:pt x="5767879" y="11702253"/>
                </a:cubicBezTo>
                <a:cubicBezTo>
                  <a:pt x="5763383" y="11706483"/>
                  <a:pt x="5763344" y="11711477"/>
                  <a:pt x="5763763" y="11717119"/>
                </a:cubicBezTo>
                <a:cubicBezTo>
                  <a:pt x="5763420" y="11712698"/>
                  <a:pt x="5763687" y="11717615"/>
                  <a:pt x="5763687" y="11718491"/>
                </a:cubicBezTo>
                <a:cubicBezTo>
                  <a:pt x="5763687" y="11719673"/>
                  <a:pt x="5763535" y="11720816"/>
                  <a:pt x="5763497" y="11721960"/>
                </a:cubicBezTo>
                <a:cubicBezTo>
                  <a:pt x="5763459" y="11722189"/>
                  <a:pt x="5763459" y="11722264"/>
                  <a:pt x="5763459" y="11722417"/>
                </a:cubicBezTo>
                <a:close/>
                <a:moveTo>
                  <a:pt x="5812849" y="12043982"/>
                </a:moveTo>
                <a:cubicBezTo>
                  <a:pt x="5809686" y="12037159"/>
                  <a:pt x="5801225" y="12032890"/>
                  <a:pt x="5794061" y="12036321"/>
                </a:cubicBezTo>
                <a:cubicBezTo>
                  <a:pt x="5787239" y="12039560"/>
                  <a:pt x="5783009" y="12047832"/>
                  <a:pt x="5786400" y="12055112"/>
                </a:cubicBezTo>
                <a:lnTo>
                  <a:pt x="5789068" y="12060906"/>
                </a:lnTo>
                <a:cubicBezTo>
                  <a:pt x="5792193" y="12067692"/>
                  <a:pt x="5800692" y="12071961"/>
                  <a:pt x="5807856" y="12068569"/>
                </a:cubicBezTo>
                <a:cubicBezTo>
                  <a:pt x="5814678" y="12065328"/>
                  <a:pt x="5818908" y="12057057"/>
                  <a:pt x="5815517" y="12049776"/>
                </a:cubicBezTo>
                <a:lnTo>
                  <a:pt x="5812849" y="12043982"/>
                </a:lnTo>
                <a:close/>
                <a:moveTo>
                  <a:pt x="5974358" y="11709343"/>
                </a:moveTo>
                <a:cubicBezTo>
                  <a:pt x="5966698" y="11711248"/>
                  <a:pt x="5961668" y="11718377"/>
                  <a:pt x="5963153" y="11726267"/>
                </a:cubicBezTo>
                <a:lnTo>
                  <a:pt x="5964335" y="11732557"/>
                </a:lnTo>
                <a:cubicBezTo>
                  <a:pt x="5965707" y="11739914"/>
                  <a:pt x="5973825" y="11745631"/>
                  <a:pt x="5981256" y="11743763"/>
                </a:cubicBezTo>
                <a:cubicBezTo>
                  <a:pt x="5988916" y="11741857"/>
                  <a:pt x="5993947" y="11734729"/>
                  <a:pt x="5992460" y="11726838"/>
                </a:cubicBezTo>
                <a:lnTo>
                  <a:pt x="5991279" y="11720550"/>
                </a:lnTo>
                <a:cubicBezTo>
                  <a:pt x="5989907" y="11713155"/>
                  <a:pt x="5981790" y="11707475"/>
                  <a:pt x="5974358" y="11709343"/>
                </a:cubicBezTo>
                <a:close/>
                <a:moveTo>
                  <a:pt x="5819328" y="11905270"/>
                </a:moveTo>
                <a:cubicBezTo>
                  <a:pt x="5812658" y="11907367"/>
                  <a:pt x="5806675" y="11916210"/>
                  <a:pt x="5809953" y="11923300"/>
                </a:cubicBezTo>
                <a:lnTo>
                  <a:pt x="5812620" y="11929093"/>
                </a:lnTo>
                <a:cubicBezTo>
                  <a:pt x="5815860" y="11936146"/>
                  <a:pt x="5822529" y="11940987"/>
                  <a:pt x="5830608" y="11938471"/>
                </a:cubicBezTo>
                <a:cubicBezTo>
                  <a:pt x="5837277" y="11936374"/>
                  <a:pt x="5843260" y="11927531"/>
                  <a:pt x="5839983" y="11920441"/>
                </a:cubicBezTo>
                <a:lnTo>
                  <a:pt x="5837316" y="11914647"/>
                </a:lnTo>
                <a:cubicBezTo>
                  <a:pt x="5834076" y="11907633"/>
                  <a:pt x="5827407" y="11902755"/>
                  <a:pt x="5819328" y="11905270"/>
                </a:cubicBezTo>
                <a:close/>
                <a:moveTo>
                  <a:pt x="5777407" y="11848169"/>
                </a:moveTo>
                <a:cubicBezTo>
                  <a:pt x="5773977" y="11829949"/>
                  <a:pt x="5746233" y="11837305"/>
                  <a:pt x="5749625" y="11855373"/>
                </a:cubicBezTo>
                <a:cubicBezTo>
                  <a:pt x="5753017" y="11873594"/>
                  <a:pt x="5780799" y="11866237"/>
                  <a:pt x="5777407" y="11848169"/>
                </a:cubicBezTo>
                <a:close/>
                <a:moveTo>
                  <a:pt x="5647072" y="12080729"/>
                </a:moveTo>
                <a:lnTo>
                  <a:pt x="5655532" y="12083854"/>
                </a:lnTo>
                <a:cubicBezTo>
                  <a:pt x="5656599" y="12084235"/>
                  <a:pt x="5657704" y="12084350"/>
                  <a:pt x="5658809" y="12084539"/>
                </a:cubicBezTo>
                <a:cubicBezTo>
                  <a:pt x="5657704" y="12084807"/>
                  <a:pt x="5656599" y="12084959"/>
                  <a:pt x="5655494" y="12085455"/>
                </a:cubicBezTo>
                <a:lnTo>
                  <a:pt x="5649701" y="12088124"/>
                </a:lnTo>
                <a:cubicBezTo>
                  <a:pt x="5642880" y="12091286"/>
                  <a:pt x="5640212" y="12101350"/>
                  <a:pt x="5644061" y="12107640"/>
                </a:cubicBezTo>
                <a:cubicBezTo>
                  <a:pt x="5644899" y="12109050"/>
                  <a:pt x="5646348" y="12109279"/>
                  <a:pt x="5647453" y="12110270"/>
                </a:cubicBezTo>
                <a:cubicBezTo>
                  <a:pt x="5641165" y="12111794"/>
                  <a:pt x="5636058" y="12116635"/>
                  <a:pt x="5637049" y="12125021"/>
                </a:cubicBezTo>
                <a:cubicBezTo>
                  <a:pt x="5639374" y="12144157"/>
                  <a:pt x="5669442" y="12142289"/>
                  <a:pt x="5667079" y="12123001"/>
                </a:cubicBezTo>
                <a:cubicBezTo>
                  <a:pt x="5666546" y="12118732"/>
                  <a:pt x="5664526" y="12115644"/>
                  <a:pt x="5661896" y="12113434"/>
                </a:cubicBezTo>
                <a:cubicBezTo>
                  <a:pt x="5662468" y="12113243"/>
                  <a:pt x="5663001" y="12113510"/>
                  <a:pt x="5663535" y="12113281"/>
                </a:cubicBezTo>
                <a:lnTo>
                  <a:pt x="5669328" y="12110613"/>
                </a:lnTo>
                <a:cubicBezTo>
                  <a:pt x="5676149" y="12107449"/>
                  <a:pt x="5678817" y="12097424"/>
                  <a:pt x="5674968" y="12091096"/>
                </a:cubicBezTo>
                <a:cubicBezTo>
                  <a:pt x="5672834" y="12087628"/>
                  <a:pt x="5669823" y="12085417"/>
                  <a:pt x="5666470" y="12084425"/>
                </a:cubicBezTo>
                <a:cubicBezTo>
                  <a:pt x="5669899" y="12083434"/>
                  <a:pt x="5672910" y="12081147"/>
                  <a:pt x="5674778" y="12077374"/>
                </a:cubicBezTo>
                <a:cubicBezTo>
                  <a:pt x="5675654" y="12075621"/>
                  <a:pt x="5676073" y="12073600"/>
                  <a:pt x="5676111" y="12071504"/>
                </a:cubicBezTo>
                <a:cubicBezTo>
                  <a:pt x="5678131" y="12071618"/>
                  <a:pt x="5680227" y="12071313"/>
                  <a:pt x="5682209" y="12070398"/>
                </a:cubicBezTo>
                <a:lnTo>
                  <a:pt x="5688002" y="12067730"/>
                </a:lnTo>
                <a:cubicBezTo>
                  <a:pt x="5694823" y="12064566"/>
                  <a:pt x="5699053" y="12056066"/>
                  <a:pt x="5695623" y="12048899"/>
                </a:cubicBezTo>
                <a:cubicBezTo>
                  <a:pt x="5692384" y="12042076"/>
                  <a:pt x="5684114" y="12037883"/>
                  <a:pt x="5676797" y="12041276"/>
                </a:cubicBezTo>
                <a:lnTo>
                  <a:pt x="5671004" y="12043944"/>
                </a:lnTo>
                <a:cubicBezTo>
                  <a:pt x="5666317" y="12046117"/>
                  <a:pt x="5662887" y="12050881"/>
                  <a:pt x="5662315" y="12055951"/>
                </a:cubicBezTo>
                <a:lnTo>
                  <a:pt x="5659800" y="12055037"/>
                </a:lnTo>
                <a:cubicBezTo>
                  <a:pt x="5652521" y="12052368"/>
                  <a:pt x="5644290" y="12054045"/>
                  <a:pt x="5640555" y="12061516"/>
                </a:cubicBezTo>
                <a:cubicBezTo>
                  <a:pt x="5637468" y="12067844"/>
                  <a:pt x="5639755" y="12078022"/>
                  <a:pt x="5647072" y="12080729"/>
                </a:cubicBezTo>
                <a:close/>
                <a:moveTo>
                  <a:pt x="5995508" y="11899704"/>
                </a:moveTo>
                <a:lnTo>
                  <a:pt x="5987049" y="11896579"/>
                </a:lnTo>
                <a:cubicBezTo>
                  <a:pt x="5981256" y="11894444"/>
                  <a:pt x="5974815" y="11895398"/>
                  <a:pt x="5970661" y="11899629"/>
                </a:cubicBezTo>
                <a:cubicBezTo>
                  <a:pt x="5968260" y="11899895"/>
                  <a:pt x="5965821" y="11900543"/>
                  <a:pt x="5963496" y="11901802"/>
                </a:cubicBezTo>
                <a:cubicBezTo>
                  <a:pt x="5956904" y="11905346"/>
                  <a:pt x="5952597" y="11913503"/>
                  <a:pt x="5956294" y="11920784"/>
                </a:cubicBezTo>
                <a:cubicBezTo>
                  <a:pt x="5958657" y="11925511"/>
                  <a:pt x="5963802" y="11929056"/>
                  <a:pt x="5969099" y="11929323"/>
                </a:cubicBezTo>
                <a:cubicBezTo>
                  <a:pt x="5973252" y="11932410"/>
                  <a:pt x="5979122" y="11933439"/>
                  <a:pt x="5983733" y="11931114"/>
                </a:cubicBezTo>
                <a:cubicBezTo>
                  <a:pt x="5985905" y="11930047"/>
                  <a:pt x="5987544" y="11928484"/>
                  <a:pt x="5988878" y="11926769"/>
                </a:cubicBezTo>
                <a:cubicBezTo>
                  <a:pt x="5994441" y="11926959"/>
                  <a:pt x="5999777" y="11924405"/>
                  <a:pt x="6002407" y="11918802"/>
                </a:cubicBezTo>
                <a:cubicBezTo>
                  <a:pt x="6005455" y="11912246"/>
                  <a:pt x="6002826" y="11902411"/>
                  <a:pt x="5995508" y="11899704"/>
                </a:cubicBezTo>
                <a:close/>
                <a:moveTo>
                  <a:pt x="5849358" y="11660513"/>
                </a:moveTo>
                <a:cubicBezTo>
                  <a:pt x="5850882" y="11668213"/>
                  <a:pt x="5858581" y="11673245"/>
                  <a:pt x="5866203" y="11671834"/>
                </a:cubicBezTo>
                <a:lnTo>
                  <a:pt x="5872490" y="11670652"/>
                </a:lnTo>
                <a:cubicBezTo>
                  <a:pt x="5880112" y="11669204"/>
                  <a:pt x="5885295" y="11661352"/>
                  <a:pt x="5883809" y="11653805"/>
                </a:cubicBezTo>
                <a:cubicBezTo>
                  <a:pt x="5882285" y="11646105"/>
                  <a:pt x="5874587" y="11641072"/>
                  <a:pt x="5866965" y="11642484"/>
                </a:cubicBezTo>
                <a:lnTo>
                  <a:pt x="5860676" y="11643665"/>
                </a:lnTo>
                <a:cubicBezTo>
                  <a:pt x="5853055" y="11645114"/>
                  <a:pt x="5847872" y="11652966"/>
                  <a:pt x="5849358" y="11660513"/>
                </a:cubicBezTo>
                <a:close/>
                <a:moveTo>
                  <a:pt x="5646767" y="11980973"/>
                </a:moveTo>
                <a:cubicBezTo>
                  <a:pt x="5649930" y="11987796"/>
                  <a:pt x="5660181" y="11990198"/>
                  <a:pt x="5666355" y="11986309"/>
                </a:cubicBezTo>
                <a:cubicBezTo>
                  <a:pt x="5673405" y="11981849"/>
                  <a:pt x="5675082" y="11974074"/>
                  <a:pt x="5671690" y="11966716"/>
                </a:cubicBezTo>
                <a:lnTo>
                  <a:pt x="5669023" y="11960923"/>
                </a:lnTo>
                <a:cubicBezTo>
                  <a:pt x="5665860" y="11954061"/>
                  <a:pt x="5655608" y="11951660"/>
                  <a:pt x="5649434" y="11955586"/>
                </a:cubicBezTo>
                <a:cubicBezTo>
                  <a:pt x="5642384" y="11960046"/>
                  <a:pt x="5640707" y="11967861"/>
                  <a:pt x="5644099" y="11975179"/>
                </a:cubicBezTo>
                <a:lnTo>
                  <a:pt x="5646767" y="11980973"/>
                </a:lnTo>
                <a:close/>
                <a:moveTo>
                  <a:pt x="5975920" y="11793508"/>
                </a:moveTo>
                <a:lnTo>
                  <a:pt x="5969633" y="11794689"/>
                </a:lnTo>
                <a:cubicBezTo>
                  <a:pt x="5962239" y="11796100"/>
                  <a:pt x="5957590" y="11805705"/>
                  <a:pt x="5959914" y="11812529"/>
                </a:cubicBezTo>
                <a:cubicBezTo>
                  <a:pt x="5962658" y="11820495"/>
                  <a:pt x="5969823" y="11823736"/>
                  <a:pt x="5977750" y="11822249"/>
                </a:cubicBezTo>
                <a:lnTo>
                  <a:pt x="5984038" y="11821067"/>
                </a:lnTo>
                <a:cubicBezTo>
                  <a:pt x="5991431" y="11819657"/>
                  <a:pt x="5996081" y="11810051"/>
                  <a:pt x="5993717" y="11803228"/>
                </a:cubicBezTo>
                <a:cubicBezTo>
                  <a:pt x="5990974" y="11795223"/>
                  <a:pt x="5983847" y="11792021"/>
                  <a:pt x="5975920" y="11793508"/>
                </a:cubicBezTo>
                <a:close/>
                <a:moveTo>
                  <a:pt x="5920433" y="11803685"/>
                </a:moveTo>
                <a:cubicBezTo>
                  <a:pt x="5915326" y="11797510"/>
                  <a:pt x="5908809" y="11792174"/>
                  <a:pt x="5901987" y="11792517"/>
                </a:cubicBezTo>
                <a:cubicBezTo>
                  <a:pt x="5892308" y="11793050"/>
                  <a:pt x="5880227" y="11798273"/>
                  <a:pt x="5875463" y="11807116"/>
                </a:cubicBezTo>
                <a:cubicBezTo>
                  <a:pt x="5866240" y="11801894"/>
                  <a:pt x="5851111" y="11808335"/>
                  <a:pt x="5853665" y="11821944"/>
                </a:cubicBezTo>
                <a:cubicBezTo>
                  <a:pt x="5855760" y="11833150"/>
                  <a:pt x="5867346" y="11835400"/>
                  <a:pt x="5875082" y="11831168"/>
                </a:cubicBezTo>
                <a:cubicBezTo>
                  <a:pt x="5875120" y="11831359"/>
                  <a:pt x="5875158" y="11831549"/>
                  <a:pt x="5875196" y="11831740"/>
                </a:cubicBezTo>
                <a:cubicBezTo>
                  <a:pt x="5871729" y="11835057"/>
                  <a:pt x="5870013" y="11839897"/>
                  <a:pt x="5871004" y="11845120"/>
                </a:cubicBezTo>
                <a:lnTo>
                  <a:pt x="5873367" y="11857660"/>
                </a:lnTo>
                <a:cubicBezTo>
                  <a:pt x="5874396" y="11863111"/>
                  <a:pt x="5879274" y="11867419"/>
                  <a:pt x="5884686" y="11868601"/>
                </a:cubicBezTo>
                <a:cubicBezTo>
                  <a:pt x="5877864" y="11870811"/>
                  <a:pt x="5872986" y="11877139"/>
                  <a:pt x="5876835" y="11885449"/>
                </a:cubicBezTo>
                <a:cubicBezTo>
                  <a:pt x="5877369" y="11886630"/>
                  <a:pt x="5878245" y="11887278"/>
                  <a:pt x="5878969" y="11888231"/>
                </a:cubicBezTo>
                <a:cubicBezTo>
                  <a:pt x="5878245" y="11889070"/>
                  <a:pt x="5877445" y="11889795"/>
                  <a:pt x="5876911" y="11890861"/>
                </a:cubicBezTo>
                <a:cubicBezTo>
                  <a:pt x="5873748" y="11897227"/>
                  <a:pt x="5876035" y="11907443"/>
                  <a:pt x="5883314" y="11910111"/>
                </a:cubicBezTo>
                <a:lnTo>
                  <a:pt x="5891774" y="11913237"/>
                </a:lnTo>
                <a:cubicBezTo>
                  <a:pt x="5892727" y="11913580"/>
                  <a:pt x="5893679" y="11913656"/>
                  <a:pt x="5894633" y="11913846"/>
                </a:cubicBezTo>
                <a:cubicBezTo>
                  <a:pt x="5892879" y="11915257"/>
                  <a:pt x="5891012" y="11916629"/>
                  <a:pt x="5890097" y="11918879"/>
                </a:cubicBezTo>
                <a:cubicBezTo>
                  <a:pt x="5887239" y="11925892"/>
                  <a:pt x="5890669" y="11934888"/>
                  <a:pt x="5897986" y="11937595"/>
                </a:cubicBezTo>
                <a:lnTo>
                  <a:pt x="5906446" y="11940720"/>
                </a:lnTo>
                <a:cubicBezTo>
                  <a:pt x="5913725" y="11943388"/>
                  <a:pt x="5922148" y="11940186"/>
                  <a:pt x="5925158" y="11932830"/>
                </a:cubicBezTo>
                <a:cubicBezTo>
                  <a:pt x="5928016" y="11925815"/>
                  <a:pt x="5924587" y="11916820"/>
                  <a:pt x="5917269" y="11914114"/>
                </a:cubicBezTo>
                <a:lnTo>
                  <a:pt x="5911706" y="11912055"/>
                </a:lnTo>
                <a:cubicBezTo>
                  <a:pt x="5921385" y="11912932"/>
                  <a:pt x="5931484" y="11905537"/>
                  <a:pt x="5926416" y="11894521"/>
                </a:cubicBezTo>
                <a:cubicBezTo>
                  <a:pt x="5922109" y="11885182"/>
                  <a:pt x="5911591" y="11883923"/>
                  <a:pt x="5904541" y="11887508"/>
                </a:cubicBezTo>
                <a:lnTo>
                  <a:pt x="5904122" y="11887354"/>
                </a:lnTo>
                <a:cubicBezTo>
                  <a:pt x="5905722" y="11884457"/>
                  <a:pt x="5906066" y="11880836"/>
                  <a:pt x="5904122" y="11876681"/>
                </a:cubicBezTo>
                <a:cubicBezTo>
                  <a:pt x="5901492" y="11871002"/>
                  <a:pt x="5896538" y="11868448"/>
                  <a:pt x="5891469" y="11867990"/>
                </a:cubicBezTo>
                <a:cubicBezTo>
                  <a:pt x="5893336" y="11867305"/>
                  <a:pt x="5895090" y="11866503"/>
                  <a:pt x="5896538" y="11865284"/>
                </a:cubicBezTo>
                <a:cubicBezTo>
                  <a:pt x="5900234" y="11867342"/>
                  <a:pt x="5904465" y="11868524"/>
                  <a:pt x="5909228" y="11868486"/>
                </a:cubicBezTo>
                <a:cubicBezTo>
                  <a:pt x="5916698" y="11868448"/>
                  <a:pt x="5922833" y="11865055"/>
                  <a:pt x="5927255" y="11860024"/>
                </a:cubicBezTo>
                <a:cubicBezTo>
                  <a:pt x="5929236" y="11860634"/>
                  <a:pt x="5931370" y="11860824"/>
                  <a:pt x="5933619" y="11860443"/>
                </a:cubicBezTo>
                <a:lnTo>
                  <a:pt x="5939906" y="11859261"/>
                </a:lnTo>
                <a:cubicBezTo>
                  <a:pt x="5941622" y="11858919"/>
                  <a:pt x="5943261" y="11858271"/>
                  <a:pt x="5944747" y="11857355"/>
                </a:cubicBezTo>
                <a:cubicBezTo>
                  <a:pt x="5941050" y="11861206"/>
                  <a:pt x="5939602" y="11867610"/>
                  <a:pt x="5941164" y="11872336"/>
                </a:cubicBezTo>
                <a:cubicBezTo>
                  <a:pt x="5943870" y="11880493"/>
                  <a:pt x="5951645" y="11882895"/>
                  <a:pt x="5959304" y="11881484"/>
                </a:cubicBezTo>
                <a:lnTo>
                  <a:pt x="5965593" y="11880302"/>
                </a:lnTo>
                <a:cubicBezTo>
                  <a:pt x="5973215" y="11878854"/>
                  <a:pt x="5976911" y="11868829"/>
                  <a:pt x="5974739" y="11862159"/>
                </a:cubicBezTo>
                <a:cubicBezTo>
                  <a:pt x="5972033" y="11854001"/>
                  <a:pt x="5964259" y="11851600"/>
                  <a:pt x="5956599" y="11853011"/>
                </a:cubicBezTo>
                <a:lnTo>
                  <a:pt x="5950311" y="11854191"/>
                </a:lnTo>
                <a:cubicBezTo>
                  <a:pt x="5949358" y="11854382"/>
                  <a:pt x="5948481" y="11854687"/>
                  <a:pt x="5947643" y="11855107"/>
                </a:cubicBezTo>
                <a:cubicBezTo>
                  <a:pt x="5950882" y="11851904"/>
                  <a:pt x="5952712" y="11847369"/>
                  <a:pt x="5951721" y="11842718"/>
                </a:cubicBezTo>
                <a:cubicBezTo>
                  <a:pt x="5950196" y="11835514"/>
                  <a:pt x="5943603" y="11829910"/>
                  <a:pt x="5936057" y="11830826"/>
                </a:cubicBezTo>
                <a:cubicBezTo>
                  <a:pt x="5935753" y="11829567"/>
                  <a:pt x="5935181" y="11828348"/>
                  <a:pt x="5934495" y="11827166"/>
                </a:cubicBezTo>
                <a:cubicBezTo>
                  <a:pt x="5941546" y="11826671"/>
                  <a:pt x="5947719" y="11821792"/>
                  <a:pt x="5946042" y="11812872"/>
                </a:cubicBezTo>
                <a:cubicBezTo>
                  <a:pt x="5943489" y="11799797"/>
                  <a:pt x="5927521" y="11797129"/>
                  <a:pt x="5920433" y="11803685"/>
                </a:cubicBezTo>
                <a:close/>
                <a:moveTo>
                  <a:pt x="5845623" y="12005216"/>
                </a:moveTo>
                <a:cubicBezTo>
                  <a:pt x="5846195" y="12003997"/>
                  <a:pt x="5846462" y="12002700"/>
                  <a:pt x="5846652" y="12001328"/>
                </a:cubicBezTo>
                <a:cubicBezTo>
                  <a:pt x="5847109" y="12001176"/>
                  <a:pt x="5847529" y="12001061"/>
                  <a:pt x="5847986" y="12000871"/>
                </a:cubicBezTo>
                <a:lnTo>
                  <a:pt x="5853779" y="11998202"/>
                </a:lnTo>
                <a:cubicBezTo>
                  <a:pt x="5860600" y="11995038"/>
                  <a:pt x="5863802" y="11985509"/>
                  <a:pt x="5860105" y="11978914"/>
                </a:cubicBezTo>
                <a:cubicBezTo>
                  <a:pt x="5856141" y="11971901"/>
                  <a:pt x="5848139" y="11969232"/>
                  <a:pt x="5840821" y="11972587"/>
                </a:cubicBezTo>
                <a:lnTo>
                  <a:pt x="5835028" y="11975256"/>
                </a:lnTo>
                <a:cubicBezTo>
                  <a:pt x="5831980" y="11976666"/>
                  <a:pt x="5829693" y="11979410"/>
                  <a:pt x="5828398" y="11982535"/>
                </a:cubicBezTo>
                <a:cubicBezTo>
                  <a:pt x="5821576" y="11980821"/>
                  <a:pt x="5814259" y="11983222"/>
                  <a:pt x="5811134" y="11990044"/>
                </a:cubicBezTo>
                <a:cubicBezTo>
                  <a:pt x="5808085" y="11996677"/>
                  <a:pt x="5810867" y="12006398"/>
                  <a:pt x="5818146" y="12009103"/>
                </a:cubicBezTo>
                <a:lnTo>
                  <a:pt x="5826607" y="12012229"/>
                </a:lnTo>
                <a:cubicBezTo>
                  <a:pt x="5833847" y="12014898"/>
                  <a:pt x="5842193" y="12012649"/>
                  <a:pt x="5845623" y="12005216"/>
                </a:cubicBezTo>
                <a:close/>
                <a:moveTo>
                  <a:pt x="5807361" y="11817407"/>
                </a:moveTo>
                <a:cubicBezTo>
                  <a:pt x="5810753" y="11835552"/>
                  <a:pt x="5839068" y="11830672"/>
                  <a:pt x="5835638" y="11812452"/>
                </a:cubicBezTo>
                <a:cubicBezTo>
                  <a:pt x="5832247" y="11794347"/>
                  <a:pt x="5803931" y="11799187"/>
                  <a:pt x="5807361" y="11817407"/>
                </a:cubicBezTo>
                <a:close/>
                <a:moveTo>
                  <a:pt x="5706256" y="11747232"/>
                </a:moveTo>
                <a:cubicBezTo>
                  <a:pt x="5714297" y="11744983"/>
                  <a:pt x="5717613" y="11737169"/>
                  <a:pt x="5716165" y="11729507"/>
                </a:cubicBezTo>
                <a:lnTo>
                  <a:pt x="5714983" y="11723217"/>
                </a:lnTo>
                <a:cubicBezTo>
                  <a:pt x="5713535" y="11715594"/>
                  <a:pt x="5704236" y="11711325"/>
                  <a:pt x="5697262" y="11713307"/>
                </a:cubicBezTo>
                <a:cubicBezTo>
                  <a:pt x="5689259" y="11715594"/>
                  <a:pt x="5685905" y="11723408"/>
                  <a:pt x="5687353" y="11731032"/>
                </a:cubicBezTo>
                <a:lnTo>
                  <a:pt x="5688535" y="11737322"/>
                </a:lnTo>
                <a:cubicBezTo>
                  <a:pt x="5689983" y="11744945"/>
                  <a:pt x="5699320" y="11749214"/>
                  <a:pt x="5706256" y="11747232"/>
                </a:cubicBezTo>
                <a:close/>
                <a:moveTo>
                  <a:pt x="5746462" y="12058315"/>
                </a:moveTo>
                <a:lnTo>
                  <a:pt x="5740669" y="12060983"/>
                </a:lnTo>
                <a:cubicBezTo>
                  <a:pt x="5733847" y="12064146"/>
                  <a:pt x="5731065" y="12074096"/>
                  <a:pt x="5734876" y="12080461"/>
                </a:cubicBezTo>
                <a:cubicBezTo>
                  <a:pt x="5739106" y="12087474"/>
                  <a:pt x="5747033" y="12089647"/>
                  <a:pt x="5754351" y="12086255"/>
                </a:cubicBezTo>
                <a:lnTo>
                  <a:pt x="5760143" y="12083587"/>
                </a:lnTo>
                <a:cubicBezTo>
                  <a:pt x="5766965" y="12080423"/>
                  <a:pt x="5769747" y="12070474"/>
                  <a:pt x="5765936" y="12064109"/>
                </a:cubicBezTo>
                <a:cubicBezTo>
                  <a:pt x="5761706" y="12057094"/>
                  <a:pt x="5753779" y="12054960"/>
                  <a:pt x="5746462" y="12058315"/>
                </a:cubicBezTo>
                <a:close/>
                <a:moveTo>
                  <a:pt x="6102292" y="11740791"/>
                </a:moveTo>
                <a:cubicBezTo>
                  <a:pt x="6105684" y="11758934"/>
                  <a:pt x="6132932" y="11749786"/>
                  <a:pt x="6129579" y="11731909"/>
                </a:cubicBezTo>
                <a:cubicBezTo>
                  <a:pt x="6126225" y="11713726"/>
                  <a:pt x="6098938" y="11722875"/>
                  <a:pt x="6102292" y="11740791"/>
                </a:cubicBezTo>
                <a:close/>
                <a:moveTo>
                  <a:pt x="6125196" y="11764424"/>
                </a:moveTo>
                <a:cubicBezTo>
                  <a:pt x="6123367" y="11756647"/>
                  <a:pt x="6116355" y="11751730"/>
                  <a:pt x="6108428" y="11752988"/>
                </a:cubicBezTo>
                <a:cubicBezTo>
                  <a:pt x="6108199" y="11752988"/>
                  <a:pt x="6108047" y="11753026"/>
                  <a:pt x="6107894" y="11753064"/>
                </a:cubicBezTo>
                <a:cubicBezTo>
                  <a:pt x="6107818" y="11753064"/>
                  <a:pt x="6107780" y="11753064"/>
                  <a:pt x="6107704" y="11753064"/>
                </a:cubicBezTo>
                <a:cubicBezTo>
                  <a:pt x="6107627" y="11753026"/>
                  <a:pt x="6107666" y="11753026"/>
                  <a:pt x="6107551" y="11752988"/>
                </a:cubicBezTo>
                <a:cubicBezTo>
                  <a:pt x="6106751" y="11752455"/>
                  <a:pt x="6106027" y="11751883"/>
                  <a:pt x="6105341" y="11751235"/>
                </a:cubicBezTo>
                <a:cubicBezTo>
                  <a:pt x="6099396" y="11746241"/>
                  <a:pt x="6089373" y="11749329"/>
                  <a:pt x="6085447" y="11755275"/>
                </a:cubicBezTo>
                <a:cubicBezTo>
                  <a:pt x="6080761" y="11762365"/>
                  <a:pt x="6083542" y="11770141"/>
                  <a:pt x="6089487" y="11775172"/>
                </a:cubicBezTo>
                <a:cubicBezTo>
                  <a:pt x="6096309" y="11780928"/>
                  <a:pt x="6105151" y="11782567"/>
                  <a:pt x="6113801" y="11781233"/>
                </a:cubicBezTo>
                <a:cubicBezTo>
                  <a:pt x="6121195" y="11780052"/>
                  <a:pt x="6126949" y="11771819"/>
                  <a:pt x="6125196" y="11764424"/>
                </a:cubicBezTo>
                <a:close/>
                <a:moveTo>
                  <a:pt x="5776225" y="11532855"/>
                </a:moveTo>
                <a:cubicBezTo>
                  <a:pt x="5784190" y="11530721"/>
                  <a:pt x="5787811" y="11522907"/>
                  <a:pt x="5786363" y="11515283"/>
                </a:cubicBezTo>
                <a:lnTo>
                  <a:pt x="5785181" y="11508993"/>
                </a:lnTo>
                <a:cubicBezTo>
                  <a:pt x="5783771" y="11501370"/>
                  <a:pt x="5774663" y="11496949"/>
                  <a:pt x="5767612" y="11498854"/>
                </a:cubicBezTo>
                <a:cubicBezTo>
                  <a:pt x="5759648" y="11500989"/>
                  <a:pt x="5756027" y="11508802"/>
                  <a:pt x="5757476" y="11516426"/>
                </a:cubicBezTo>
                <a:lnTo>
                  <a:pt x="5758657" y="11522716"/>
                </a:lnTo>
                <a:cubicBezTo>
                  <a:pt x="5760067" y="11530339"/>
                  <a:pt x="5769175" y="11534761"/>
                  <a:pt x="5776225" y="11532855"/>
                </a:cubicBezTo>
                <a:close/>
                <a:moveTo>
                  <a:pt x="5682247" y="11858881"/>
                </a:moveTo>
                <a:cubicBezTo>
                  <a:pt x="5682209" y="11858842"/>
                  <a:pt x="5682209" y="11858842"/>
                  <a:pt x="5682171" y="11858804"/>
                </a:cubicBezTo>
                <a:cubicBezTo>
                  <a:pt x="5682133" y="11858728"/>
                  <a:pt x="5682056" y="11858651"/>
                  <a:pt x="5682018" y="11858576"/>
                </a:cubicBezTo>
                <a:cubicBezTo>
                  <a:pt x="5681980" y="11858461"/>
                  <a:pt x="5681828" y="11858080"/>
                  <a:pt x="5681446" y="11857394"/>
                </a:cubicBezTo>
                <a:cubicBezTo>
                  <a:pt x="5678169" y="11850342"/>
                  <a:pt x="5669747" y="11846835"/>
                  <a:pt x="5662544" y="11849999"/>
                </a:cubicBezTo>
                <a:cubicBezTo>
                  <a:pt x="5655532" y="11853086"/>
                  <a:pt x="5651873" y="11861854"/>
                  <a:pt x="5655151" y="11868906"/>
                </a:cubicBezTo>
                <a:cubicBezTo>
                  <a:pt x="5660067" y="11879502"/>
                  <a:pt x="5669442" y="11887469"/>
                  <a:pt x="5681523" y="11887583"/>
                </a:cubicBezTo>
                <a:cubicBezTo>
                  <a:pt x="5689030" y="11887660"/>
                  <a:pt x="5696843" y="11883314"/>
                  <a:pt x="5697452" y="11874966"/>
                </a:cubicBezTo>
                <a:cubicBezTo>
                  <a:pt x="5697948" y="11867876"/>
                  <a:pt x="5692918" y="11859109"/>
                  <a:pt x="5684838" y="11859071"/>
                </a:cubicBezTo>
                <a:cubicBezTo>
                  <a:pt x="5683924" y="11859071"/>
                  <a:pt x="5683085" y="11858956"/>
                  <a:pt x="5682247" y="11858881"/>
                </a:cubicBezTo>
                <a:close/>
                <a:moveTo>
                  <a:pt x="5853322" y="12217496"/>
                </a:moveTo>
                <a:cubicBezTo>
                  <a:pt x="5846118" y="12214752"/>
                  <a:pt x="5837506" y="12218525"/>
                  <a:pt x="5834800" y="12225844"/>
                </a:cubicBezTo>
                <a:cubicBezTo>
                  <a:pt x="5833771" y="12228665"/>
                  <a:pt x="5832742" y="12231485"/>
                  <a:pt x="5831675" y="12234306"/>
                </a:cubicBezTo>
                <a:cubicBezTo>
                  <a:pt x="5829008" y="12241587"/>
                  <a:pt x="5832704" y="12250087"/>
                  <a:pt x="5840021" y="12252832"/>
                </a:cubicBezTo>
                <a:cubicBezTo>
                  <a:pt x="5847224" y="12255576"/>
                  <a:pt x="5855837" y="12251802"/>
                  <a:pt x="5858542" y="12244484"/>
                </a:cubicBezTo>
                <a:lnTo>
                  <a:pt x="5861667" y="12235984"/>
                </a:lnTo>
                <a:cubicBezTo>
                  <a:pt x="5864335" y="12228741"/>
                  <a:pt x="5860600" y="12220240"/>
                  <a:pt x="5853322" y="12217496"/>
                </a:cubicBezTo>
                <a:close/>
                <a:moveTo>
                  <a:pt x="5976263" y="11657540"/>
                </a:moveTo>
                <a:cubicBezTo>
                  <a:pt x="5979655" y="11675608"/>
                  <a:pt x="6008199" y="11672597"/>
                  <a:pt x="6004807" y="11654414"/>
                </a:cubicBezTo>
                <a:cubicBezTo>
                  <a:pt x="6001454" y="11636346"/>
                  <a:pt x="5972872" y="11639358"/>
                  <a:pt x="5976263" y="11657540"/>
                </a:cubicBezTo>
                <a:close/>
                <a:moveTo>
                  <a:pt x="5975387" y="12053511"/>
                </a:moveTo>
                <a:cubicBezTo>
                  <a:pt x="5983161" y="12070284"/>
                  <a:pt x="6008504" y="12056866"/>
                  <a:pt x="6000768" y="12040094"/>
                </a:cubicBezTo>
                <a:cubicBezTo>
                  <a:pt x="5993032" y="12023322"/>
                  <a:pt x="5967651" y="12036778"/>
                  <a:pt x="5975387" y="12053511"/>
                </a:cubicBezTo>
                <a:close/>
                <a:moveTo>
                  <a:pt x="5908504" y="12083739"/>
                </a:moveTo>
                <a:cubicBezTo>
                  <a:pt x="5906370" y="12079127"/>
                  <a:pt x="5902826" y="12076840"/>
                  <a:pt x="5899015" y="12076039"/>
                </a:cubicBezTo>
                <a:cubicBezTo>
                  <a:pt x="5905379" y="12072418"/>
                  <a:pt x="5906560" y="12062545"/>
                  <a:pt x="5902978" y="12056790"/>
                </a:cubicBezTo>
                <a:cubicBezTo>
                  <a:pt x="5898443" y="12049547"/>
                  <a:pt x="5890250" y="12048976"/>
                  <a:pt x="5883199" y="12052216"/>
                </a:cubicBezTo>
                <a:lnTo>
                  <a:pt x="5877406" y="12054884"/>
                </a:lnTo>
                <a:cubicBezTo>
                  <a:pt x="5870356" y="12058124"/>
                  <a:pt x="5869099" y="12068683"/>
                  <a:pt x="5872872" y="12074667"/>
                </a:cubicBezTo>
                <a:cubicBezTo>
                  <a:pt x="5875692" y="12079204"/>
                  <a:pt x="5879998" y="12080881"/>
                  <a:pt x="5884495" y="12080918"/>
                </a:cubicBezTo>
                <a:cubicBezTo>
                  <a:pt x="5881179" y="12084539"/>
                  <a:pt x="5879655" y="12089686"/>
                  <a:pt x="5882361" y="12095518"/>
                </a:cubicBezTo>
                <a:cubicBezTo>
                  <a:pt x="5890059" y="12112328"/>
                  <a:pt x="5916279" y="12100550"/>
                  <a:pt x="5908504" y="12083739"/>
                </a:cubicBezTo>
                <a:close/>
                <a:moveTo>
                  <a:pt x="6004579" y="11808678"/>
                </a:moveTo>
                <a:cubicBezTo>
                  <a:pt x="6005951" y="11816036"/>
                  <a:pt x="6013154" y="11822249"/>
                  <a:pt x="6020928" y="11820686"/>
                </a:cubicBezTo>
                <a:cubicBezTo>
                  <a:pt x="6025653" y="11819733"/>
                  <a:pt x="6029617" y="11816416"/>
                  <a:pt x="6031637" y="11812186"/>
                </a:cubicBezTo>
                <a:cubicBezTo>
                  <a:pt x="6033009" y="11812947"/>
                  <a:pt x="6034267" y="11813863"/>
                  <a:pt x="6035829" y="11814054"/>
                </a:cubicBezTo>
                <a:cubicBezTo>
                  <a:pt x="6038916" y="11817903"/>
                  <a:pt x="6043679" y="11820305"/>
                  <a:pt x="6048862" y="11819351"/>
                </a:cubicBezTo>
                <a:lnTo>
                  <a:pt x="6052216" y="11818703"/>
                </a:lnTo>
                <a:cubicBezTo>
                  <a:pt x="6052254" y="11819314"/>
                  <a:pt x="6052064" y="11819847"/>
                  <a:pt x="6052216" y="11820495"/>
                </a:cubicBezTo>
                <a:cubicBezTo>
                  <a:pt x="6055608" y="11838640"/>
                  <a:pt x="6083504" y="11831740"/>
                  <a:pt x="6080112" y="11813595"/>
                </a:cubicBezTo>
                <a:cubicBezTo>
                  <a:pt x="6078703" y="11806086"/>
                  <a:pt x="6073100" y="11803038"/>
                  <a:pt x="6067231" y="11803152"/>
                </a:cubicBezTo>
                <a:cubicBezTo>
                  <a:pt x="6067193" y="11802694"/>
                  <a:pt x="6067384" y="11802313"/>
                  <a:pt x="6067270" y="11801856"/>
                </a:cubicBezTo>
                <a:cubicBezTo>
                  <a:pt x="6066812" y="11799416"/>
                  <a:pt x="6065669" y="11797129"/>
                  <a:pt x="6064182" y="11795223"/>
                </a:cubicBezTo>
                <a:cubicBezTo>
                  <a:pt x="6068032" y="11792478"/>
                  <a:pt x="6070547" y="11788248"/>
                  <a:pt x="6070128" y="11782835"/>
                </a:cubicBezTo>
                <a:cubicBezTo>
                  <a:pt x="6069594" y="11775745"/>
                  <a:pt x="6062391" y="11768159"/>
                  <a:pt x="6054693" y="11769607"/>
                </a:cubicBezTo>
                <a:lnTo>
                  <a:pt x="6048405" y="11770789"/>
                </a:lnTo>
                <a:cubicBezTo>
                  <a:pt x="6040783" y="11772238"/>
                  <a:pt x="6034571" y="11777879"/>
                  <a:pt x="6035181" y="11786189"/>
                </a:cubicBezTo>
                <a:cubicBezTo>
                  <a:pt x="6035181" y="11786493"/>
                  <a:pt x="6035295" y="11786761"/>
                  <a:pt x="6035334" y="11787066"/>
                </a:cubicBezTo>
                <a:cubicBezTo>
                  <a:pt x="6032780" y="11788018"/>
                  <a:pt x="6030570" y="11789734"/>
                  <a:pt x="6028741" y="11791831"/>
                </a:cubicBezTo>
                <a:cubicBezTo>
                  <a:pt x="6025653" y="11787675"/>
                  <a:pt x="6020699" y="11784931"/>
                  <a:pt x="6015288" y="11785998"/>
                </a:cubicBezTo>
                <a:cubicBezTo>
                  <a:pt x="6007856" y="11787485"/>
                  <a:pt x="6001797" y="11794461"/>
                  <a:pt x="6003283" y="11802390"/>
                </a:cubicBezTo>
                <a:lnTo>
                  <a:pt x="6004579" y="11808678"/>
                </a:lnTo>
                <a:close/>
                <a:moveTo>
                  <a:pt x="5466355" y="11685214"/>
                </a:moveTo>
                <a:lnTo>
                  <a:pt x="5474815" y="11688340"/>
                </a:lnTo>
                <a:cubicBezTo>
                  <a:pt x="5482095" y="11691008"/>
                  <a:pt x="5490326" y="11689369"/>
                  <a:pt x="5494061" y="11681936"/>
                </a:cubicBezTo>
                <a:cubicBezTo>
                  <a:pt x="5497224" y="11675569"/>
                  <a:pt x="5494937" y="11665355"/>
                  <a:pt x="5487620" y="11662648"/>
                </a:cubicBezTo>
                <a:lnTo>
                  <a:pt x="5479160" y="11659522"/>
                </a:lnTo>
                <a:cubicBezTo>
                  <a:pt x="5471881" y="11656853"/>
                  <a:pt x="5463649" y="11658493"/>
                  <a:pt x="5459915" y="11665926"/>
                </a:cubicBezTo>
                <a:cubicBezTo>
                  <a:pt x="5456752" y="11672291"/>
                  <a:pt x="5459038" y="11682507"/>
                  <a:pt x="5466355" y="11685214"/>
                </a:cubicBezTo>
                <a:close/>
                <a:moveTo>
                  <a:pt x="5832857" y="11606691"/>
                </a:moveTo>
                <a:cubicBezTo>
                  <a:pt x="5836248" y="11624873"/>
                  <a:pt x="5863687" y="11616220"/>
                  <a:pt x="5860296" y="11598266"/>
                </a:cubicBezTo>
                <a:cubicBezTo>
                  <a:pt x="5856904" y="11580084"/>
                  <a:pt x="5829503" y="11588737"/>
                  <a:pt x="5832857" y="11606691"/>
                </a:cubicBezTo>
                <a:close/>
                <a:moveTo>
                  <a:pt x="5554884" y="11785122"/>
                </a:moveTo>
                <a:lnTo>
                  <a:pt x="5563344" y="11788248"/>
                </a:lnTo>
                <a:cubicBezTo>
                  <a:pt x="5570624" y="11790915"/>
                  <a:pt x="5578931" y="11788896"/>
                  <a:pt x="5582475" y="11781424"/>
                </a:cubicBezTo>
                <a:cubicBezTo>
                  <a:pt x="5585563" y="11774906"/>
                  <a:pt x="5582971" y="11764957"/>
                  <a:pt x="5575654" y="11762289"/>
                </a:cubicBezTo>
                <a:lnTo>
                  <a:pt x="5567193" y="11759163"/>
                </a:lnTo>
                <a:cubicBezTo>
                  <a:pt x="5559915" y="11756495"/>
                  <a:pt x="5551607" y="11758516"/>
                  <a:pt x="5548062" y="11765986"/>
                </a:cubicBezTo>
                <a:cubicBezTo>
                  <a:pt x="5544976" y="11772505"/>
                  <a:pt x="5547567" y="11782453"/>
                  <a:pt x="5554884" y="11785122"/>
                </a:cubicBezTo>
                <a:close/>
                <a:moveTo>
                  <a:pt x="6036362" y="11583667"/>
                </a:moveTo>
                <a:cubicBezTo>
                  <a:pt x="6039868" y="11587441"/>
                  <a:pt x="6044899" y="11589423"/>
                  <a:pt x="6050501" y="11587860"/>
                </a:cubicBezTo>
                <a:cubicBezTo>
                  <a:pt x="6057437" y="11585916"/>
                  <a:pt x="6063230" y="11577416"/>
                  <a:pt x="6060409" y="11570135"/>
                </a:cubicBezTo>
                <a:cubicBezTo>
                  <a:pt x="6057666" y="11563045"/>
                  <a:pt x="6053283" y="11556718"/>
                  <a:pt x="6045547" y="11554621"/>
                </a:cubicBezTo>
                <a:cubicBezTo>
                  <a:pt x="6038459" y="11552715"/>
                  <a:pt x="6031903" y="11554621"/>
                  <a:pt x="6025577" y="11557784"/>
                </a:cubicBezTo>
                <a:cubicBezTo>
                  <a:pt x="6018641" y="11561215"/>
                  <a:pt x="6016812" y="11571164"/>
                  <a:pt x="6020547" y="11577454"/>
                </a:cubicBezTo>
                <a:cubicBezTo>
                  <a:pt x="6023977" y="11583286"/>
                  <a:pt x="6030341" y="11585077"/>
                  <a:pt x="6036362" y="11583667"/>
                </a:cubicBezTo>
                <a:close/>
                <a:moveTo>
                  <a:pt x="5777674" y="11623768"/>
                </a:moveTo>
                <a:cubicBezTo>
                  <a:pt x="5781065" y="11641911"/>
                  <a:pt x="5808352" y="11632840"/>
                  <a:pt x="5804998" y="11614924"/>
                </a:cubicBezTo>
                <a:cubicBezTo>
                  <a:pt x="5801568" y="11596780"/>
                  <a:pt x="5774320" y="11605814"/>
                  <a:pt x="5777674" y="11623768"/>
                </a:cubicBezTo>
                <a:close/>
                <a:moveTo>
                  <a:pt x="5704732" y="11633983"/>
                </a:moveTo>
                <a:cubicBezTo>
                  <a:pt x="5701340" y="11615839"/>
                  <a:pt x="5673901" y="11624377"/>
                  <a:pt x="5677293" y="11642370"/>
                </a:cubicBezTo>
                <a:cubicBezTo>
                  <a:pt x="5680685" y="11660475"/>
                  <a:pt x="5708085" y="11651936"/>
                  <a:pt x="5704732" y="11633983"/>
                </a:cubicBezTo>
                <a:close/>
                <a:moveTo>
                  <a:pt x="6057284" y="11880950"/>
                </a:moveTo>
                <a:cubicBezTo>
                  <a:pt x="6065021" y="11897722"/>
                  <a:pt x="6091393" y="11886287"/>
                  <a:pt x="6083619" y="11869515"/>
                </a:cubicBezTo>
                <a:cubicBezTo>
                  <a:pt x="6075882" y="11852743"/>
                  <a:pt x="6049549" y="11864179"/>
                  <a:pt x="6057284" y="11880950"/>
                </a:cubicBezTo>
                <a:close/>
                <a:moveTo>
                  <a:pt x="6156370" y="11820953"/>
                </a:moveTo>
                <a:cubicBezTo>
                  <a:pt x="6162772" y="11825336"/>
                  <a:pt x="6171957" y="11823507"/>
                  <a:pt x="6176301" y="11817103"/>
                </a:cubicBezTo>
                <a:cubicBezTo>
                  <a:pt x="6180684" y="11810623"/>
                  <a:pt x="6178893" y="11801551"/>
                  <a:pt x="6172452" y="11797166"/>
                </a:cubicBezTo>
                <a:lnTo>
                  <a:pt x="6164983" y="11792059"/>
                </a:lnTo>
                <a:cubicBezTo>
                  <a:pt x="6158580" y="11787675"/>
                  <a:pt x="6149396" y="11789505"/>
                  <a:pt x="6145051" y="11795909"/>
                </a:cubicBezTo>
                <a:cubicBezTo>
                  <a:pt x="6140669" y="11802390"/>
                  <a:pt x="6142460" y="11811461"/>
                  <a:pt x="6148901" y="11815845"/>
                </a:cubicBezTo>
                <a:lnTo>
                  <a:pt x="6156370" y="11820953"/>
                </a:lnTo>
                <a:close/>
                <a:moveTo>
                  <a:pt x="6153893" y="11625445"/>
                </a:moveTo>
                <a:cubicBezTo>
                  <a:pt x="6156332" y="11628837"/>
                  <a:pt x="6160028" y="11631124"/>
                  <a:pt x="6164945" y="11631124"/>
                </a:cubicBezTo>
                <a:cubicBezTo>
                  <a:pt x="6171957" y="11631124"/>
                  <a:pt x="6180265" y="11624491"/>
                  <a:pt x="6179274" y="11616753"/>
                </a:cubicBezTo>
                <a:cubicBezTo>
                  <a:pt x="6178398" y="11609969"/>
                  <a:pt x="6176492" y="11603336"/>
                  <a:pt x="6170127" y="11599639"/>
                </a:cubicBezTo>
                <a:cubicBezTo>
                  <a:pt x="6165021" y="11596666"/>
                  <a:pt x="6159457" y="11596361"/>
                  <a:pt x="6153779" y="11597771"/>
                </a:cubicBezTo>
                <a:cubicBezTo>
                  <a:pt x="6146499" y="11599601"/>
                  <a:pt x="6141316" y="11608062"/>
                  <a:pt x="6143603" y="11615343"/>
                </a:cubicBezTo>
                <a:cubicBezTo>
                  <a:pt x="6145242" y="11620490"/>
                  <a:pt x="6149129" y="11624148"/>
                  <a:pt x="6153893" y="11625445"/>
                </a:cubicBezTo>
                <a:close/>
                <a:moveTo>
                  <a:pt x="5834876" y="11866847"/>
                </a:moveTo>
                <a:cubicBezTo>
                  <a:pt x="5832399" y="11865170"/>
                  <a:pt x="5829922" y="11863455"/>
                  <a:pt x="5827445" y="11861739"/>
                </a:cubicBezTo>
                <a:cubicBezTo>
                  <a:pt x="5821043" y="11857355"/>
                  <a:pt x="5811782" y="11859414"/>
                  <a:pt x="5807552" y="11865818"/>
                </a:cubicBezTo>
                <a:cubicBezTo>
                  <a:pt x="5803207" y="11872412"/>
                  <a:pt x="5805189" y="11881332"/>
                  <a:pt x="5811629" y="11885715"/>
                </a:cubicBezTo>
                <a:cubicBezTo>
                  <a:pt x="5814106" y="11887392"/>
                  <a:pt x="5816584" y="11889108"/>
                  <a:pt x="5819061" y="11890823"/>
                </a:cubicBezTo>
                <a:cubicBezTo>
                  <a:pt x="5825463" y="11895207"/>
                  <a:pt x="5834724" y="11893148"/>
                  <a:pt x="5838954" y="11886744"/>
                </a:cubicBezTo>
                <a:cubicBezTo>
                  <a:pt x="5843299" y="11880150"/>
                  <a:pt x="5841317" y="11871231"/>
                  <a:pt x="5834876" y="11866847"/>
                </a:cubicBezTo>
                <a:close/>
                <a:moveTo>
                  <a:pt x="5803970" y="11596055"/>
                </a:moveTo>
                <a:lnTo>
                  <a:pt x="5811401" y="11601163"/>
                </a:lnTo>
                <a:cubicBezTo>
                  <a:pt x="5817612" y="11605395"/>
                  <a:pt x="5827788" y="11601392"/>
                  <a:pt x="5830722" y="11594950"/>
                </a:cubicBezTo>
                <a:cubicBezTo>
                  <a:pt x="5834305" y="11587136"/>
                  <a:pt x="5831179" y="11580160"/>
                  <a:pt x="5824510" y="11575624"/>
                </a:cubicBezTo>
                <a:cubicBezTo>
                  <a:pt x="5822034" y="11573947"/>
                  <a:pt x="5819556" y="11572231"/>
                  <a:pt x="5817079" y="11570516"/>
                </a:cubicBezTo>
                <a:cubicBezTo>
                  <a:pt x="5810867" y="11566286"/>
                  <a:pt x="5800692" y="11570287"/>
                  <a:pt x="5797757" y="11576729"/>
                </a:cubicBezTo>
                <a:cubicBezTo>
                  <a:pt x="5794175" y="11584544"/>
                  <a:pt x="5797300" y="11591481"/>
                  <a:pt x="5803970" y="11596055"/>
                </a:cubicBezTo>
                <a:close/>
                <a:moveTo>
                  <a:pt x="5527636" y="12082100"/>
                </a:moveTo>
                <a:lnTo>
                  <a:pt x="5516050" y="12087474"/>
                </a:lnTo>
                <a:cubicBezTo>
                  <a:pt x="5509000" y="12090715"/>
                  <a:pt x="5504846" y="12098415"/>
                  <a:pt x="5507742" y="12106001"/>
                </a:cubicBezTo>
                <a:cubicBezTo>
                  <a:pt x="5510372" y="12112862"/>
                  <a:pt x="5519214" y="12117550"/>
                  <a:pt x="5526264" y="12114310"/>
                </a:cubicBezTo>
                <a:lnTo>
                  <a:pt x="5537849" y="12108936"/>
                </a:lnTo>
                <a:cubicBezTo>
                  <a:pt x="5544899" y="12105696"/>
                  <a:pt x="5549053" y="12097995"/>
                  <a:pt x="5546157" y="12090411"/>
                </a:cubicBezTo>
                <a:cubicBezTo>
                  <a:pt x="5543528" y="12083548"/>
                  <a:pt x="5534686" y="12078860"/>
                  <a:pt x="5527636" y="12082100"/>
                </a:cubicBezTo>
                <a:close/>
                <a:moveTo>
                  <a:pt x="5799511" y="12091325"/>
                </a:moveTo>
                <a:cubicBezTo>
                  <a:pt x="5796271" y="12084273"/>
                  <a:pt x="5786363" y="12082215"/>
                  <a:pt x="5779960" y="12085798"/>
                </a:cubicBezTo>
                <a:cubicBezTo>
                  <a:pt x="5773519" y="12089419"/>
                  <a:pt x="5771767" y="12096547"/>
                  <a:pt x="5773825" y="12103103"/>
                </a:cubicBezTo>
                <a:cubicBezTo>
                  <a:pt x="5772376" y="12103180"/>
                  <a:pt x="5770966" y="12103255"/>
                  <a:pt x="5769594" y="12103905"/>
                </a:cubicBezTo>
                <a:lnTo>
                  <a:pt x="5763802" y="12106572"/>
                </a:lnTo>
                <a:cubicBezTo>
                  <a:pt x="5756751" y="12109813"/>
                  <a:pt x="5752559" y="12117436"/>
                  <a:pt x="5755418" y="12125060"/>
                </a:cubicBezTo>
                <a:cubicBezTo>
                  <a:pt x="5758009" y="12131921"/>
                  <a:pt x="5766850" y="12136686"/>
                  <a:pt x="5773901" y="12133407"/>
                </a:cubicBezTo>
                <a:lnTo>
                  <a:pt x="5779693" y="12130739"/>
                </a:lnTo>
                <a:cubicBezTo>
                  <a:pt x="5784915" y="12128338"/>
                  <a:pt x="5788535" y="12123535"/>
                  <a:pt x="5788916" y="12118084"/>
                </a:cubicBezTo>
                <a:cubicBezTo>
                  <a:pt x="5791622" y="12118199"/>
                  <a:pt x="5794328" y="12117931"/>
                  <a:pt x="5796614" y="12116635"/>
                </a:cubicBezTo>
                <a:cubicBezTo>
                  <a:pt x="5803817" y="12112633"/>
                  <a:pt x="5805418" y="12104171"/>
                  <a:pt x="5802140" y="12097081"/>
                </a:cubicBezTo>
                <a:lnTo>
                  <a:pt x="5799511" y="12091325"/>
                </a:lnTo>
                <a:close/>
                <a:moveTo>
                  <a:pt x="6092727" y="12000223"/>
                </a:moveTo>
                <a:lnTo>
                  <a:pt x="6096309" y="11998584"/>
                </a:lnTo>
                <a:cubicBezTo>
                  <a:pt x="6106599" y="11993819"/>
                  <a:pt x="6106179" y="11982078"/>
                  <a:pt x="6100463" y="11975522"/>
                </a:cubicBezTo>
                <a:cubicBezTo>
                  <a:pt x="6100806" y="11972930"/>
                  <a:pt x="6100692" y="11970185"/>
                  <a:pt x="6099358" y="11967327"/>
                </a:cubicBezTo>
                <a:cubicBezTo>
                  <a:pt x="6091850" y="11951089"/>
                  <a:pt x="6068832" y="11964735"/>
                  <a:pt x="6074434" y="11980744"/>
                </a:cubicBezTo>
                <a:cubicBezTo>
                  <a:pt x="6069671" y="11991189"/>
                  <a:pt x="6079427" y="12006398"/>
                  <a:pt x="6092727" y="12000223"/>
                </a:cubicBezTo>
                <a:close/>
                <a:moveTo>
                  <a:pt x="6049586" y="12115454"/>
                </a:moveTo>
                <a:cubicBezTo>
                  <a:pt x="6041850" y="12098720"/>
                  <a:pt x="6016964" y="12113014"/>
                  <a:pt x="6024663" y="12129709"/>
                </a:cubicBezTo>
                <a:cubicBezTo>
                  <a:pt x="6032399" y="12146444"/>
                  <a:pt x="6057284" y="12132150"/>
                  <a:pt x="6049586" y="12115454"/>
                </a:cubicBezTo>
                <a:close/>
                <a:moveTo>
                  <a:pt x="5908657" y="12152428"/>
                </a:moveTo>
                <a:cubicBezTo>
                  <a:pt x="5909305" y="12154029"/>
                  <a:pt x="5910257" y="12155516"/>
                  <a:pt x="5911439" y="12156811"/>
                </a:cubicBezTo>
                <a:cubicBezTo>
                  <a:pt x="5911667" y="12158184"/>
                  <a:pt x="5912010" y="12159518"/>
                  <a:pt x="5912620" y="12160928"/>
                </a:cubicBezTo>
                <a:cubicBezTo>
                  <a:pt x="5919442" y="12175643"/>
                  <a:pt x="5939145" y="12165656"/>
                  <a:pt x="5938497" y="12151666"/>
                </a:cubicBezTo>
                <a:cubicBezTo>
                  <a:pt x="5938839" y="12151057"/>
                  <a:pt x="5939221" y="12150561"/>
                  <a:pt x="5939526" y="12149912"/>
                </a:cubicBezTo>
                <a:cubicBezTo>
                  <a:pt x="5942422" y="12143280"/>
                  <a:pt x="5940250" y="12136838"/>
                  <a:pt x="5937048" y="12130853"/>
                </a:cubicBezTo>
                <a:cubicBezTo>
                  <a:pt x="5933466" y="12124221"/>
                  <a:pt x="5922681" y="12123001"/>
                  <a:pt x="5917041" y="12127385"/>
                </a:cubicBezTo>
                <a:cubicBezTo>
                  <a:pt x="5913077" y="12130434"/>
                  <a:pt x="5911477" y="12134322"/>
                  <a:pt x="5911401" y="12138439"/>
                </a:cubicBezTo>
                <a:cubicBezTo>
                  <a:pt x="5908123" y="12142212"/>
                  <a:pt x="5906637" y="12147511"/>
                  <a:pt x="5908657" y="12152428"/>
                </a:cubicBezTo>
                <a:close/>
                <a:moveTo>
                  <a:pt x="6089563" y="11653652"/>
                </a:moveTo>
                <a:cubicBezTo>
                  <a:pt x="6085371" y="11660627"/>
                  <a:pt x="6088039" y="11668976"/>
                  <a:pt x="6094442" y="11673359"/>
                </a:cubicBezTo>
                <a:cubicBezTo>
                  <a:pt x="6096919" y="11675037"/>
                  <a:pt x="6099396" y="11676751"/>
                  <a:pt x="6101911" y="11678467"/>
                </a:cubicBezTo>
                <a:cubicBezTo>
                  <a:pt x="6108314" y="11682850"/>
                  <a:pt x="6117765" y="11679954"/>
                  <a:pt x="6121614" y="11673588"/>
                </a:cubicBezTo>
                <a:cubicBezTo>
                  <a:pt x="6125806" y="11666612"/>
                  <a:pt x="6123139" y="11658265"/>
                  <a:pt x="6116736" y="11653880"/>
                </a:cubicBezTo>
                <a:lnTo>
                  <a:pt x="6109304" y="11648811"/>
                </a:lnTo>
                <a:cubicBezTo>
                  <a:pt x="6102864" y="11644389"/>
                  <a:pt x="6093375" y="11647287"/>
                  <a:pt x="6089563" y="11653652"/>
                </a:cubicBezTo>
                <a:close/>
                <a:moveTo>
                  <a:pt x="6030303" y="11734501"/>
                </a:moveTo>
                <a:lnTo>
                  <a:pt x="6036591" y="11733319"/>
                </a:lnTo>
                <a:cubicBezTo>
                  <a:pt x="6044213" y="11731871"/>
                  <a:pt x="6050082" y="11725390"/>
                  <a:pt x="6049129" y="11717347"/>
                </a:cubicBezTo>
                <a:cubicBezTo>
                  <a:pt x="6048252" y="11710029"/>
                  <a:pt x="6040821" y="11703396"/>
                  <a:pt x="6033161" y="11704807"/>
                </a:cubicBezTo>
                <a:lnTo>
                  <a:pt x="6026873" y="11705988"/>
                </a:lnTo>
                <a:cubicBezTo>
                  <a:pt x="6019251" y="11707437"/>
                  <a:pt x="6013382" y="11713917"/>
                  <a:pt x="6014335" y="11721960"/>
                </a:cubicBezTo>
                <a:cubicBezTo>
                  <a:pt x="6015173" y="11729316"/>
                  <a:pt x="6022643" y="11735949"/>
                  <a:pt x="6030303" y="11734501"/>
                </a:cubicBezTo>
                <a:close/>
                <a:moveTo>
                  <a:pt x="6047567" y="11603145"/>
                </a:moveTo>
                <a:cubicBezTo>
                  <a:pt x="6047262" y="11603679"/>
                  <a:pt x="6047071" y="11604175"/>
                  <a:pt x="6046842" y="11604709"/>
                </a:cubicBezTo>
                <a:cubicBezTo>
                  <a:pt x="6045013" y="11605738"/>
                  <a:pt x="6043222" y="11606843"/>
                  <a:pt x="6041507" y="11608062"/>
                </a:cubicBezTo>
                <a:cubicBezTo>
                  <a:pt x="6039335" y="11609587"/>
                  <a:pt x="6037696" y="11611874"/>
                  <a:pt x="6036553" y="11614390"/>
                </a:cubicBezTo>
                <a:cubicBezTo>
                  <a:pt x="6034800" y="11615191"/>
                  <a:pt x="6033276" y="11616258"/>
                  <a:pt x="6032285" y="11617669"/>
                </a:cubicBezTo>
                <a:cubicBezTo>
                  <a:pt x="6028931" y="11622547"/>
                  <a:pt x="6026187" y="11627046"/>
                  <a:pt x="6025844" y="11633106"/>
                </a:cubicBezTo>
                <a:cubicBezTo>
                  <a:pt x="6025692" y="11635812"/>
                  <a:pt x="6025844" y="11637794"/>
                  <a:pt x="6026606" y="11640501"/>
                </a:cubicBezTo>
                <a:cubicBezTo>
                  <a:pt x="6027521" y="11643893"/>
                  <a:pt x="6025959" y="11645304"/>
                  <a:pt x="6027826" y="11640158"/>
                </a:cubicBezTo>
                <a:cubicBezTo>
                  <a:pt x="6025158" y="11647401"/>
                  <a:pt x="6026835" y="11655710"/>
                  <a:pt x="6034304" y="11659370"/>
                </a:cubicBezTo>
                <a:cubicBezTo>
                  <a:pt x="6037887" y="11661161"/>
                  <a:pt x="6042651" y="11661123"/>
                  <a:pt x="6046614" y="11659522"/>
                </a:cubicBezTo>
                <a:cubicBezTo>
                  <a:pt x="6048176" y="11660438"/>
                  <a:pt x="6049853" y="11661047"/>
                  <a:pt x="6051721" y="11661618"/>
                </a:cubicBezTo>
                <a:cubicBezTo>
                  <a:pt x="6052331" y="11661886"/>
                  <a:pt x="6052940" y="11662152"/>
                  <a:pt x="6053550" y="11662457"/>
                </a:cubicBezTo>
                <a:cubicBezTo>
                  <a:pt x="6055760" y="11663944"/>
                  <a:pt x="6058199" y="11665164"/>
                  <a:pt x="6060448" y="11666612"/>
                </a:cubicBezTo>
                <a:cubicBezTo>
                  <a:pt x="6068717" y="11672063"/>
                  <a:pt x="6077521" y="11665659"/>
                  <a:pt x="6080151" y="11657578"/>
                </a:cubicBezTo>
                <a:cubicBezTo>
                  <a:pt x="6081637" y="11654109"/>
                  <a:pt x="6081675" y="11650145"/>
                  <a:pt x="6079503" y="11646333"/>
                </a:cubicBezTo>
                <a:cubicBezTo>
                  <a:pt x="6079388" y="11645991"/>
                  <a:pt x="6079274" y="11645609"/>
                  <a:pt x="6079160" y="11645266"/>
                </a:cubicBezTo>
                <a:cubicBezTo>
                  <a:pt x="6090745" y="11648392"/>
                  <a:pt x="6104426" y="11635737"/>
                  <a:pt x="6095280" y="11623958"/>
                </a:cubicBezTo>
                <a:cubicBezTo>
                  <a:pt x="6089221" y="11616144"/>
                  <a:pt x="6083656" y="11606195"/>
                  <a:pt x="6074396" y="11601811"/>
                </a:cubicBezTo>
                <a:cubicBezTo>
                  <a:pt x="6073176" y="11601240"/>
                  <a:pt x="6071919" y="11600820"/>
                  <a:pt x="6070699" y="11600439"/>
                </a:cubicBezTo>
                <a:lnTo>
                  <a:pt x="6067231" y="11598076"/>
                </a:lnTo>
                <a:cubicBezTo>
                  <a:pt x="6060867" y="11593806"/>
                  <a:pt x="6051377" y="11596780"/>
                  <a:pt x="6047567" y="11603145"/>
                </a:cubicBezTo>
                <a:close/>
                <a:moveTo>
                  <a:pt x="5856599" y="11544062"/>
                </a:moveTo>
                <a:cubicBezTo>
                  <a:pt x="5853245" y="11526147"/>
                  <a:pt x="5824549" y="11527557"/>
                  <a:pt x="5827940" y="11545701"/>
                </a:cubicBezTo>
                <a:cubicBezTo>
                  <a:pt x="5831294" y="11563579"/>
                  <a:pt x="5859990" y="11562206"/>
                  <a:pt x="5856599" y="11544062"/>
                </a:cubicBezTo>
                <a:close/>
                <a:moveTo>
                  <a:pt x="5941546" y="11645571"/>
                </a:moveTo>
                <a:cubicBezTo>
                  <a:pt x="5944937" y="11663753"/>
                  <a:pt x="5973215" y="11658722"/>
                  <a:pt x="5969823" y="11640540"/>
                </a:cubicBezTo>
                <a:cubicBezTo>
                  <a:pt x="5966393" y="11622357"/>
                  <a:pt x="5938115" y="11627389"/>
                  <a:pt x="5941546" y="11645571"/>
                </a:cubicBezTo>
                <a:close/>
                <a:moveTo>
                  <a:pt x="5682285" y="12103637"/>
                </a:moveTo>
                <a:cubicBezTo>
                  <a:pt x="5690021" y="12120371"/>
                  <a:pt x="5716202" y="12108631"/>
                  <a:pt x="5708466" y="12091820"/>
                </a:cubicBezTo>
                <a:cubicBezTo>
                  <a:pt x="5700730" y="12075048"/>
                  <a:pt x="5674511" y="12086826"/>
                  <a:pt x="5682285" y="12103637"/>
                </a:cubicBezTo>
                <a:close/>
                <a:moveTo>
                  <a:pt x="5584496" y="12039674"/>
                </a:moveTo>
                <a:lnTo>
                  <a:pt x="5576035" y="12036549"/>
                </a:lnTo>
                <a:cubicBezTo>
                  <a:pt x="5569557" y="12034186"/>
                  <a:pt x="5562468" y="12035634"/>
                  <a:pt x="5558390" y="12041161"/>
                </a:cubicBezTo>
                <a:cubicBezTo>
                  <a:pt x="5554389" y="12044859"/>
                  <a:pt x="5552369" y="12050538"/>
                  <a:pt x="5555342" y="12056942"/>
                </a:cubicBezTo>
                <a:cubicBezTo>
                  <a:pt x="5558390" y="12063575"/>
                  <a:pt x="5564297" y="12065596"/>
                  <a:pt x="5569861" y="12064718"/>
                </a:cubicBezTo>
                <a:lnTo>
                  <a:pt x="5571957" y="12065480"/>
                </a:lnTo>
                <a:cubicBezTo>
                  <a:pt x="5579236" y="12068149"/>
                  <a:pt x="5587506" y="12066319"/>
                  <a:pt x="5591126" y="12058849"/>
                </a:cubicBezTo>
                <a:cubicBezTo>
                  <a:pt x="5594251" y="12052445"/>
                  <a:pt x="5591813" y="12042381"/>
                  <a:pt x="5584496" y="12039674"/>
                </a:cubicBezTo>
                <a:close/>
                <a:moveTo>
                  <a:pt x="5557094" y="11842566"/>
                </a:moveTo>
                <a:cubicBezTo>
                  <a:pt x="5550044" y="11846987"/>
                  <a:pt x="5548291" y="11854802"/>
                  <a:pt x="5551645" y="11862120"/>
                </a:cubicBezTo>
                <a:lnTo>
                  <a:pt x="5554312" y="11867915"/>
                </a:lnTo>
                <a:cubicBezTo>
                  <a:pt x="5557476" y="11874737"/>
                  <a:pt x="5567689" y="11877253"/>
                  <a:pt x="5573863" y="11873366"/>
                </a:cubicBezTo>
                <a:cubicBezTo>
                  <a:pt x="5580913" y="11868944"/>
                  <a:pt x="5582666" y="11861129"/>
                  <a:pt x="5579313" y="11853811"/>
                </a:cubicBezTo>
                <a:lnTo>
                  <a:pt x="5576645" y="11848017"/>
                </a:lnTo>
                <a:cubicBezTo>
                  <a:pt x="5573520" y="11841156"/>
                  <a:pt x="5563307" y="11838678"/>
                  <a:pt x="5557094" y="11842566"/>
                </a:cubicBezTo>
                <a:close/>
                <a:moveTo>
                  <a:pt x="5664526" y="11811728"/>
                </a:moveTo>
                <a:cubicBezTo>
                  <a:pt x="5671690" y="11814015"/>
                  <a:pt x="5680532" y="11810128"/>
                  <a:pt x="5682666" y="11802618"/>
                </a:cubicBezTo>
                <a:cubicBezTo>
                  <a:pt x="5684762" y="11795223"/>
                  <a:pt x="5681218" y="11786875"/>
                  <a:pt x="5673558" y="11784436"/>
                </a:cubicBezTo>
                <a:cubicBezTo>
                  <a:pt x="5673291" y="11784359"/>
                  <a:pt x="5672986" y="11784283"/>
                  <a:pt x="5672720" y="11784169"/>
                </a:cubicBezTo>
                <a:cubicBezTo>
                  <a:pt x="5670319" y="11780814"/>
                  <a:pt x="5666698" y="11778413"/>
                  <a:pt x="5662354" y="11778641"/>
                </a:cubicBezTo>
                <a:cubicBezTo>
                  <a:pt x="5656713" y="11778909"/>
                  <a:pt x="5651492" y="11779671"/>
                  <a:pt x="5647605" y="11784283"/>
                </a:cubicBezTo>
                <a:cubicBezTo>
                  <a:pt x="5642308" y="11790610"/>
                  <a:pt x="5643223" y="11799721"/>
                  <a:pt x="5649434" y="11805020"/>
                </a:cubicBezTo>
                <a:cubicBezTo>
                  <a:pt x="5653665" y="11808678"/>
                  <a:pt x="5659305" y="11810051"/>
                  <a:pt x="5664526" y="11811728"/>
                </a:cubicBezTo>
                <a:close/>
                <a:moveTo>
                  <a:pt x="5722072" y="11588432"/>
                </a:moveTo>
                <a:cubicBezTo>
                  <a:pt x="5730113" y="11586068"/>
                  <a:pt x="5733276" y="11578293"/>
                  <a:pt x="5731828" y="11570630"/>
                </a:cubicBezTo>
                <a:lnTo>
                  <a:pt x="5730646" y="11564341"/>
                </a:lnTo>
                <a:cubicBezTo>
                  <a:pt x="5729198" y="11556718"/>
                  <a:pt x="5719785" y="11552524"/>
                  <a:pt x="5712849" y="11554583"/>
                </a:cubicBezTo>
                <a:cubicBezTo>
                  <a:pt x="5704808" y="11556946"/>
                  <a:pt x="5701644" y="11564722"/>
                  <a:pt x="5703055" y="11572385"/>
                </a:cubicBezTo>
                <a:lnTo>
                  <a:pt x="5704236" y="11578673"/>
                </a:lnTo>
                <a:cubicBezTo>
                  <a:pt x="5705684" y="11586297"/>
                  <a:pt x="5715135" y="11590453"/>
                  <a:pt x="5722072" y="11588432"/>
                </a:cubicBezTo>
                <a:close/>
                <a:moveTo>
                  <a:pt x="5671881" y="12157117"/>
                </a:moveTo>
                <a:cubicBezTo>
                  <a:pt x="5675044" y="12163940"/>
                  <a:pt x="5683352" y="12168286"/>
                  <a:pt x="5690631" y="12164931"/>
                </a:cubicBezTo>
                <a:lnTo>
                  <a:pt x="5702216" y="12159595"/>
                </a:lnTo>
                <a:cubicBezTo>
                  <a:pt x="5709000" y="12156431"/>
                  <a:pt x="5713382" y="12148045"/>
                  <a:pt x="5709991" y="12140841"/>
                </a:cubicBezTo>
                <a:cubicBezTo>
                  <a:pt x="5706827" y="12134017"/>
                  <a:pt x="5698519" y="12129672"/>
                  <a:pt x="5691241" y="12133026"/>
                </a:cubicBezTo>
                <a:lnTo>
                  <a:pt x="5679655" y="12138401"/>
                </a:lnTo>
                <a:cubicBezTo>
                  <a:pt x="5672872" y="12141527"/>
                  <a:pt x="5668489" y="12149912"/>
                  <a:pt x="5671881" y="12157117"/>
                </a:cubicBezTo>
                <a:close/>
                <a:moveTo>
                  <a:pt x="5918146" y="11606157"/>
                </a:moveTo>
                <a:lnTo>
                  <a:pt x="5924434" y="11604975"/>
                </a:lnTo>
                <a:cubicBezTo>
                  <a:pt x="5932056" y="11603527"/>
                  <a:pt x="5935867" y="11593616"/>
                  <a:pt x="5933695" y="11586907"/>
                </a:cubicBezTo>
                <a:cubicBezTo>
                  <a:pt x="5931065" y="11578750"/>
                  <a:pt x="5923291" y="11576196"/>
                  <a:pt x="5915631" y="11577644"/>
                </a:cubicBezTo>
                <a:lnTo>
                  <a:pt x="5909343" y="11578826"/>
                </a:lnTo>
                <a:cubicBezTo>
                  <a:pt x="5901721" y="11580274"/>
                  <a:pt x="5897910" y="11590185"/>
                  <a:pt x="5900082" y="11596894"/>
                </a:cubicBezTo>
                <a:cubicBezTo>
                  <a:pt x="5902711" y="11605052"/>
                  <a:pt x="5910486" y="11607567"/>
                  <a:pt x="5918146" y="11606157"/>
                </a:cubicBezTo>
                <a:close/>
                <a:moveTo>
                  <a:pt x="5946614" y="11561978"/>
                </a:moveTo>
                <a:lnTo>
                  <a:pt x="5965440" y="11558432"/>
                </a:lnTo>
                <a:cubicBezTo>
                  <a:pt x="5972795" y="11557061"/>
                  <a:pt x="5978931" y="11549704"/>
                  <a:pt x="5977331" y="11541966"/>
                </a:cubicBezTo>
                <a:cubicBezTo>
                  <a:pt x="5975768" y="11534494"/>
                  <a:pt x="5968756" y="11528586"/>
                  <a:pt x="5960867" y="11530073"/>
                </a:cubicBezTo>
                <a:lnTo>
                  <a:pt x="5942041" y="11533617"/>
                </a:lnTo>
                <a:cubicBezTo>
                  <a:pt x="5934648" y="11534990"/>
                  <a:pt x="5928550" y="11542347"/>
                  <a:pt x="5930150" y="11550085"/>
                </a:cubicBezTo>
                <a:cubicBezTo>
                  <a:pt x="5931713" y="11557556"/>
                  <a:pt x="5938687" y="11563426"/>
                  <a:pt x="5946614" y="11561978"/>
                </a:cubicBezTo>
                <a:close/>
                <a:moveTo>
                  <a:pt x="6001263" y="11496949"/>
                </a:moveTo>
                <a:cubicBezTo>
                  <a:pt x="5997872" y="11478804"/>
                  <a:pt x="5970204" y="11486504"/>
                  <a:pt x="5973596" y="11504572"/>
                </a:cubicBezTo>
                <a:cubicBezTo>
                  <a:pt x="5976987" y="11522716"/>
                  <a:pt x="6004655" y="11515017"/>
                  <a:pt x="6001263" y="11496949"/>
                </a:cubicBezTo>
                <a:close/>
                <a:moveTo>
                  <a:pt x="5767994" y="11977580"/>
                </a:moveTo>
                <a:cubicBezTo>
                  <a:pt x="5763992" y="11969575"/>
                  <a:pt x="5756446" y="11964658"/>
                  <a:pt x="5747986" y="11962485"/>
                </a:cubicBezTo>
                <a:cubicBezTo>
                  <a:pt x="5740707" y="11960618"/>
                  <a:pt x="5732171" y="11965840"/>
                  <a:pt x="5730798" y="11973311"/>
                </a:cubicBezTo>
                <a:cubicBezTo>
                  <a:pt x="5729389" y="11981164"/>
                  <a:pt x="5733847" y="11988482"/>
                  <a:pt x="5741622" y="11990503"/>
                </a:cubicBezTo>
                <a:cubicBezTo>
                  <a:pt x="5742041" y="11990617"/>
                  <a:pt x="5742079" y="11990617"/>
                  <a:pt x="5742308" y="11990655"/>
                </a:cubicBezTo>
                <a:cubicBezTo>
                  <a:pt x="5742422" y="11990731"/>
                  <a:pt x="5742460" y="11990731"/>
                  <a:pt x="5742574" y="11990807"/>
                </a:cubicBezTo>
                <a:lnTo>
                  <a:pt x="5742574" y="11990807"/>
                </a:lnTo>
                <a:cubicBezTo>
                  <a:pt x="5743070" y="11991569"/>
                  <a:pt x="5743489" y="11992370"/>
                  <a:pt x="5743870" y="11993170"/>
                </a:cubicBezTo>
                <a:cubicBezTo>
                  <a:pt x="5747338" y="12000108"/>
                  <a:pt x="5757742" y="12001290"/>
                  <a:pt x="5763726" y="11997402"/>
                </a:cubicBezTo>
                <a:cubicBezTo>
                  <a:pt x="5770852" y="11992828"/>
                  <a:pt x="5771461" y="11984556"/>
                  <a:pt x="5767994" y="11977580"/>
                </a:cubicBezTo>
                <a:close/>
                <a:moveTo>
                  <a:pt x="6318032" y="12204613"/>
                </a:moveTo>
                <a:cubicBezTo>
                  <a:pt x="6325730" y="12221308"/>
                  <a:pt x="6352482" y="12210826"/>
                  <a:pt x="6344708" y="12194015"/>
                </a:cubicBezTo>
                <a:cubicBezTo>
                  <a:pt x="6336972" y="12177282"/>
                  <a:pt x="6310257" y="12187764"/>
                  <a:pt x="6318032" y="12204613"/>
                </a:cubicBezTo>
                <a:close/>
                <a:moveTo>
                  <a:pt x="6219289" y="12046574"/>
                </a:moveTo>
                <a:cubicBezTo>
                  <a:pt x="6223024" y="12041124"/>
                  <a:pt x="6222871" y="12034338"/>
                  <a:pt x="6218565" y="12028887"/>
                </a:cubicBezTo>
                <a:cubicBezTo>
                  <a:pt x="6213001" y="12021759"/>
                  <a:pt x="6205417" y="12014022"/>
                  <a:pt x="6196042" y="12012802"/>
                </a:cubicBezTo>
                <a:cubicBezTo>
                  <a:pt x="6194899" y="12012344"/>
                  <a:pt x="6193756" y="12012001"/>
                  <a:pt x="6192536" y="12011772"/>
                </a:cubicBezTo>
                <a:cubicBezTo>
                  <a:pt x="6186629" y="12010629"/>
                  <a:pt x="6180684" y="12012916"/>
                  <a:pt x="6177368" y="12018139"/>
                </a:cubicBezTo>
                <a:cubicBezTo>
                  <a:pt x="6174053" y="12023322"/>
                  <a:pt x="6175196" y="12028201"/>
                  <a:pt x="6177025" y="12033538"/>
                </a:cubicBezTo>
                <a:cubicBezTo>
                  <a:pt x="6175616" y="12029307"/>
                  <a:pt x="6177064" y="12034034"/>
                  <a:pt x="6177292" y="12034872"/>
                </a:cubicBezTo>
                <a:cubicBezTo>
                  <a:pt x="6177559" y="12036016"/>
                  <a:pt x="6177711" y="12037159"/>
                  <a:pt x="6177940" y="12038264"/>
                </a:cubicBezTo>
                <a:cubicBezTo>
                  <a:pt x="6177940" y="12038455"/>
                  <a:pt x="6177978" y="12038569"/>
                  <a:pt x="6177978" y="12038722"/>
                </a:cubicBezTo>
                <a:cubicBezTo>
                  <a:pt x="6177978" y="12039103"/>
                  <a:pt x="6177978" y="12039485"/>
                  <a:pt x="6177978" y="12039827"/>
                </a:cubicBezTo>
                <a:cubicBezTo>
                  <a:pt x="6174434" y="12046117"/>
                  <a:pt x="6176797" y="12054693"/>
                  <a:pt x="6182742" y="12058544"/>
                </a:cubicBezTo>
                <a:cubicBezTo>
                  <a:pt x="6189525" y="12062927"/>
                  <a:pt x="6198062" y="12060602"/>
                  <a:pt x="6202597" y="12054236"/>
                </a:cubicBezTo>
                <a:cubicBezTo>
                  <a:pt x="6203055" y="12053588"/>
                  <a:pt x="6203321" y="12052825"/>
                  <a:pt x="6203702" y="12052140"/>
                </a:cubicBezTo>
                <a:cubicBezTo>
                  <a:pt x="6208047" y="12053359"/>
                  <a:pt x="6212963" y="12052636"/>
                  <a:pt x="6216431" y="12049929"/>
                </a:cubicBezTo>
                <a:cubicBezTo>
                  <a:pt x="6214830" y="12052825"/>
                  <a:pt x="6214563" y="12056523"/>
                  <a:pt x="6216507" y="12060716"/>
                </a:cubicBezTo>
                <a:cubicBezTo>
                  <a:pt x="6224167" y="12077297"/>
                  <a:pt x="6251568" y="12068606"/>
                  <a:pt x="6243794" y="12051834"/>
                </a:cubicBezTo>
                <a:cubicBezTo>
                  <a:pt x="6238916" y="12041238"/>
                  <a:pt x="6225996" y="12041009"/>
                  <a:pt x="6219289" y="12046574"/>
                </a:cubicBezTo>
                <a:close/>
                <a:moveTo>
                  <a:pt x="6423024" y="12165999"/>
                </a:moveTo>
                <a:cubicBezTo>
                  <a:pt x="6419785" y="12158946"/>
                  <a:pt x="6413077" y="12154067"/>
                  <a:pt x="6405036" y="12156583"/>
                </a:cubicBezTo>
                <a:cubicBezTo>
                  <a:pt x="6398367" y="12158680"/>
                  <a:pt x="6392383" y="12167523"/>
                  <a:pt x="6395661" y="12174613"/>
                </a:cubicBezTo>
                <a:lnTo>
                  <a:pt x="6398329" y="12180407"/>
                </a:lnTo>
                <a:cubicBezTo>
                  <a:pt x="6401568" y="12187459"/>
                  <a:pt x="6408275" y="12192338"/>
                  <a:pt x="6416355" y="12189784"/>
                </a:cubicBezTo>
                <a:cubicBezTo>
                  <a:pt x="6423024" y="12187688"/>
                  <a:pt x="6429007" y="12178844"/>
                  <a:pt x="6425729" y="12171792"/>
                </a:cubicBezTo>
                <a:lnTo>
                  <a:pt x="6423024" y="12165999"/>
                </a:lnTo>
                <a:close/>
                <a:moveTo>
                  <a:pt x="6392117" y="11997250"/>
                </a:moveTo>
                <a:cubicBezTo>
                  <a:pt x="6394327" y="11996220"/>
                  <a:pt x="6396080" y="11994504"/>
                  <a:pt x="6397566" y="11992637"/>
                </a:cubicBezTo>
                <a:cubicBezTo>
                  <a:pt x="6405265" y="11995229"/>
                  <a:pt x="6414830" y="11992522"/>
                  <a:pt x="6416736" y="11982231"/>
                </a:cubicBezTo>
                <a:cubicBezTo>
                  <a:pt x="6419441" y="11967670"/>
                  <a:pt x="6402559" y="11961189"/>
                  <a:pt x="6393298" y="11967822"/>
                </a:cubicBezTo>
                <a:cubicBezTo>
                  <a:pt x="6389258" y="11964201"/>
                  <a:pt x="6383427" y="11962600"/>
                  <a:pt x="6378245" y="11965040"/>
                </a:cubicBezTo>
                <a:cubicBezTo>
                  <a:pt x="6371423" y="11968280"/>
                  <a:pt x="6367231" y="11976552"/>
                  <a:pt x="6370623" y="11983870"/>
                </a:cubicBezTo>
                <a:lnTo>
                  <a:pt x="6373291" y="11989664"/>
                </a:lnTo>
                <a:cubicBezTo>
                  <a:pt x="6376453" y="11996411"/>
                  <a:pt x="6384952" y="12000680"/>
                  <a:pt x="6392117" y="11997250"/>
                </a:cubicBezTo>
                <a:close/>
                <a:moveTo>
                  <a:pt x="6265211" y="11964506"/>
                </a:moveTo>
                <a:lnTo>
                  <a:pt x="6271004" y="11961837"/>
                </a:lnTo>
                <a:cubicBezTo>
                  <a:pt x="6271385" y="11961647"/>
                  <a:pt x="6271652" y="11961303"/>
                  <a:pt x="6271995" y="11961075"/>
                </a:cubicBezTo>
                <a:cubicBezTo>
                  <a:pt x="6273253" y="11966488"/>
                  <a:pt x="6277178" y="11971291"/>
                  <a:pt x="6282971" y="11972282"/>
                </a:cubicBezTo>
                <a:cubicBezTo>
                  <a:pt x="6290630" y="11973615"/>
                  <a:pt x="6299053" y="11969157"/>
                  <a:pt x="6300577" y="11961037"/>
                </a:cubicBezTo>
                <a:lnTo>
                  <a:pt x="6301759" y="11954595"/>
                </a:lnTo>
                <a:cubicBezTo>
                  <a:pt x="6303169" y="11947009"/>
                  <a:pt x="6298557" y="11938395"/>
                  <a:pt x="6290516" y="11936984"/>
                </a:cubicBezTo>
                <a:cubicBezTo>
                  <a:pt x="6285524" y="11936146"/>
                  <a:pt x="6280379" y="11937899"/>
                  <a:pt x="6276835" y="11941407"/>
                </a:cubicBezTo>
                <a:cubicBezTo>
                  <a:pt x="6273024" y="11935383"/>
                  <a:pt x="6265249" y="11932830"/>
                  <a:pt x="6258733" y="11935879"/>
                </a:cubicBezTo>
                <a:lnTo>
                  <a:pt x="6252940" y="11938547"/>
                </a:lnTo>
                <a:cubicBezTo>
                  <a:pt x="6245890" y="11941787"/>
                  <a:pt x="6242803" y="11950707"/>
                  <a:pt x="6246080" y="11957682"/>
                </a:cubicBezTo>
                <a:cubicBezTo>
                  <a:pt x="6249472" y="11964735"/>
                  <a:pt x="6258161" y="11967784"/>
                  <a:pt x="6265211" y="11964506"/>
                </a:cubicBezTo>
                <a:close/>
                <a:moveTo>
                  <a:pt x="6519289" y="12168591"/>
                </a:moveTo>
                <a:lnTo>
                  <a:pt x="6510562" y="12170878"/>
                </a:lnTo>
                <a:cubicBezTo>
                  <a:pt x="6510295" y="12170953"/>
                  <a:pt x="6510067" y="12171106"/>
                  <a:pt x="6509837" y="12171221"/>
                </a:cubicBezTo>
                <a:cubicBezTo>
                  <a:pt x="6507703" y="12167256"/>
                  <a:pt x="6503969" y="12164054"/>
                  <a:pt x="6499395" y="12163330"/>
                </a:cubicBezTo>
                <a:cubicBezTo>
                  <a:pt x="6498710" y="12163216"/>
                  <a:pt x="6498100" y="12163406"/>
                  <a:pt x="6497452" y="12163406"/>
                </a:cubicBezTo>
                <a:lnTo>
                  <a:pt x="6497414" y="12163406"/>
                </a:lnTo>
                <a:cubicBezTo>
                  <a:pt x="6507094" y="12164245"/>
                  <a:pt x="6517193" y="12156850"/>
                  <a:pt x="6512125" y="12145872"/>
                </a:cubicBezTo>
                <a:cubicBezTo>
                  <a:pt x="6507703" y="12136342"/>
                  <a:pt x="6496766" y="12135122"/>
                  <a:pt x="6489754" y="12139011"/>
                </a:cubicBezTo>
                <a:cubicBezTo>
                  <a:pt x="6491469" y="12136076"/>
                  <a:pt x="6491850" y="12132340"/>
                  <a:pt x="6489830" y="12127995"/>
                </a:cubicBezTo>
                <a:cubicBezTo>
                  <a:pt x="6483999" y="12115340"/>
                  <a:pt x="6466774" y="12117397"/>
                  <a:pt x="6462276" y="12126470"/>
                </a:cubicBezTo>
                <a:cubicBezTo>
                  <a:pt x="6460409" y="12124183"/>
                  <a:pt x="6458084" y="12122315"/>
                  <a:pt x="6455074" y="12121743"/>
                </a:cubicBezTo>
                <a:lnTo>
                  <a:pt x="6442155" y="12119380"/>
                </a:lnTo>
                <a:cubicBezTo>
                  <a:pt x="6434304" y="12117931"/>
                  <a:pt x="6426263" y="12121896"/>
                  <a:pt x="6424205" y="12130015"/>
                </a:cubicBezTo>
                <a:cubicBezTo>
                  <a:pt x="6422300" y="12137334"/>
                  <a:pt x="6426949" y="12146520"/>
                  <a:pt x="6434838" y="12147968"/>
                </a:cubicBezTo>
                <a:lnTo>
                  <a:pt x="6447757" y="12150370"/>
                </a:lnTo>
                <a:cubicBezTo>
                  <a:pt x="6455302" y="12151780"/>
                  <a:pt x="6462963" y="12148007"/>
                  <a:pt x="6465364" y="12140459"/>
                </a:cubicBezTo>
                <a:cubicBezTo>
                  <a:pt x="6470585" y="12146215"/>
                  <a:pt x="6478969" y="12146825"/>
                  <a:pt x="6484838" y="12143623"/>
                </a:cubicBezTo>
                <a:cubicBezTo>
                  <a:pt x="6483123" y="12146558"/>
                  <a:pt x="6482780" y="12150294"/>
                  <a:pt x="6484762" y="12154563"/>
                </a:cubicBezTo>
                <a:cubicBezTo>
                  <a:pt x="6486286" y="12157841"/>
                  <a:pt x="6488572" y="12160128"/>
                  <a:pt x="6491202" y="12161576"/>
                </a:cubicBezTo>
                <a:cubicBezTo>
                  <a:pt x="6484838" y="12160739"/>
                  <a:pt x="6478359" y="12163940"/>
                  <a:pt x="6475806" y="12170230"/>
                </a:cubicBezTo>
                <a:cubicBezTo>
                  <a:pt x="6473290" y="12176443"/>
                  <a:pt x="6475844" y="12183915"/>
                  <a:pt x="6481484" y="12187535"/>
                </a:cubicBezTo>
                <a:cubicBezTo>
                  <a:pt x="6482818" y="12193215"/>
                  <a:pt x="6487581" y="12198018"/>
                  <a:pt x="6493488" y="12198971"/>
                </a:cubicBezTo>
                <a:cubicBezTo>
                  <a:pt x="6498138" y="12199733"/>
                  <a:pt x="6502444" y="12197980"/>
                  <a:pt x="6505645" y="12195006"/>
                </a:cubicBezTo>
                <a:cubicBezTo>
                  <a:pt x="6509114" y="12197980"/>
                  <a:pt x="6513382" y="12199848"/>
                  <a:pt x="6518032" y="12198628"/>
                </a:cubicBezTo>
                <a:lnTo>
                  <a:pt x="6526758" y="12196341"/>
                </a:lnTo>
                <a:cubicBezTo>
                  <a:pt x="6534266" y="12194358"/>
                  <a:pt x="6538915" y="12186202"/>
                  <a:pt x="6536896" y="12178768"/>
                </a:cubicBezTo>
                <a:cubicBezTo>
                  <a:pt x="6534838" y="12171183"/>
                  <a:pt x="6526797" y="12166609"/>
                  <a:pt x="6519289" y="12168591"/>
                </a:cubicBezTo>
                <a:close/>
                <a:moveTo>
                  <a:pt x="6346004" y="11953985"/>
                </a:moveTo>
                <a:lnTo>
                  <a:pt x="6339564" y="11952765"/>
                </a:lnTo>
                <a:cubicBezTo>
                  <a:pt x="6331941" y="11951355"/>
                  <a:pt x="6323710" y="11958064"/>
                  <a:pt x="6323138" y="11965649"/>
                </a:cubicBezTo>
                <a:cubicBezTo>
                  <a:pt x="6322490" y="11974074"/>
                  <a:pt x="6327902" y="11980592"/>
                  <a:pt x="6336019" y="11982078"/>
                </a:cubicBezTo>
                <a:lnTo>
                  <a:pt x="6339906" y="11982803"/>
                </a:lnTo>
                <a:lnTo>
                  <a:pt x="6336019" y="11984594"/>
                </a:lnTo>
                <a:cubicBezTo>
                  <a:pt x="6329198" y="11987757"/>
                  <a:pt x="6327025" y="11998241"/>
                  <a:pt x="6330989" y="12004263"/>
                </a:cubicBezTo>
                <a:cubicBezTo>
                  <a:pt x="6334305" y="12009333"/>
                  <a:pt x="6339297" y="12010553"/>
                  <a:pt x="6344480" y="12010095"/>
                </a:cubicBezTo>
                <a:cubicBezTo>
                  <a:pt x="6346538" y="12009942"/>
                  <a:pt x="6348557" y="12010248"/>
                  <a:pt x="6350653" y="12009294"/>
                </a:cubicBezTo>
                <a:lnTo>
                  <a:pt x="6356446" y="12006627"/>
                </a:lnTo>
                <a:cubicBezTo>
                  <a:pt x="6363268" y="12003463"/>
                  <a:pt x="6365440" y="11993018"/>
                  <a:pt x="6361477" y="11986957"/>
                </a:cubicBezTo>
                <a:cubicBezTo>
                  <a:pt x="6359152" y="11983451"/>
                  <a:pt x="6356103" y="11981354"/>
                  <a:pt x="6352673" y="11980553"/>
                </a:cubicBezTo>
                <a:cubicBezTo>
                  <a:pt x="6356065" y="11978114"/>
                  <a:pt x="6358580" y="11974417"/>
                  <a:pt x="6358885" y="11970376"/>
                </a:cubicBezTo>
                <a:cubicBezTo>
                  <a:pt x="6359152" y="11966716"/>
                  <a:pt x="6358123" y="11963515"/>
                  <a:pt x="6356370" y="11960846"/>
                </a:cubicBezTo>
                <a:cubicBezTo>
                  <a:pt x="6354121" y="11957377"/>
                  <a:pt x="6350577" y="11954824"/>
                  <a:pt x="6346004" y="11953985"/>
                </a:cubicBezTo>
                <a:close/>
                <a:moveTo>
                  <a:pt x="6133885" y="12057171"/>
                </a:moveTo>
                <a:lnTo>
                  <a:pt x="6131217" y="12051377"/>
                </a:lnTo>
                <a:cubicBezTo>
                  <a:pt x="6127978" y="12044325"/>
                  <a:pt x="6117879" y="12042495"/>
                  <a:pt x="6111629" y="12046078"/>
                </a:cubicBezTo>
                <a:cubicBezTo>
                  <a:pt x="6104388" y="12050233"/>
                  <a:pt x="6103093" y="12058658"/>
                  <a:pt x="6106370" y="12065710"/>
                </a:cubicBezTo>
                <a:lnTo>
                  <a:pt x="6109038" y="12071504"/>
                </a:lnTo>
                <a:cubicBezTo>
                  <a:pt x="6112277" y="12078556"/>
                  <a:pt x="6122376" y="12080385"/>
                  <a:pt x="6128626" y="12076764"/>
                </a:cubicBezTo>
                <a:cubicBezTo>
                  <a:pt x="6135867" y="12072609"/>
                  <a:pt x="6137163" y="12064223"/>
                  <a:pt x="6133885" y="12057171"/>
                </a:cubicBezTo>
                <a:close/>
                <a:moveTo>
                  <a:pt x="6451453" y="11899857"/>
                </a:moveTo>
                <a:cubicBezTo>
                  <a:pt x="6459190" y="11916592"/>
                  <a:pt x="6483389" y="11901077"/>
                  <a:pt x="6475730" y="11884534"/>
                </a:cubicBezTo>
                <a:cubicBezTo>
                  <a:pt x="6467993" y="11867801"/>
                  <a:pt x="6443832" y="11883314"/>
                  <a:pt x="6451453" y="11899857"/>
                </a:cubicBezTo>
                <a:close/>
                <a:moveTo>
                  <a:pt x="6121766" y="11840469"/>
                </a:moveTo>
                <a:lnTo>
                  <a:pt x="6124434" y="11846264"/>
                </a:lnTo>
                <a:cubicBezTo>
                  <a:pt x="6127673" y="11853315"/>
                  <a:pt x="6137582" y="11855373"/>
                  <a:pt x="6143984" y="11851829"/>
                </a:cubicBezTo>
                <a:cubicBezTo>
                  <a:pt x="6151187" y="11847826"/>
                  <a:pt x="6152788" y="11839326"/>
                  <a:pt x="6149510" y="11832274"/>
                </a:cubicBezTo>
                <a:lnTo>
                  <a:pt x="6146843" y="11826480"/>
                </a:lnTo>
                <a:cubicBezTo>
                  <a:pt x="6143603" y="11819428"/>
                  <a:pt x="6133695" y="11817407"/>
                  <a:pt x="6127292" y="11820953"/>
                </a:cubicBezTo>
                <a:cubicBezTo>
                  <a:pt x="6120090" y="11824955"/>
                  <a:pt x="6118527" y="11833418"/>
                  <a:pt x="6121766" y="11840469"/>
                </a:cubicBezTo>
                <a:close/>
                <a:moveTo>
                  <a:pt x="5930684" y="12187611"/>
                </a:moveTo>
                <a:cubicBezTo>
                  <a:pt x="5938421" y="12204384"/>
                  <a:pt x="5964487" y="12192376"/>
                  <a:pt x="5956751" y="12175566"/>
                </a:cubicBezTo>
                <a:cubicBezTo>
                  <a:pt x="5948977" y="12158756"/>
                  <a:pt x="5922948" y="12170839"/>
                  <a:pt x="5930684" y="12187611"/>
                </a:cubicBezTo>
                <a:close/>
                <a:moveTo>
                  <a:pt x="6241507" y="11894635"/>
                </a:moveTo>
                <a:cubicBezTo>
                  <a:pt x="6233771" y="11877863"/>
                  <a:pt x="6209304" y="11892920"/>
                  <a:pt x="6216964" y="11909539"/>
                </a:cubicBezTo>
                <a:cubicBezTo>
                  <a:pt x="6224701" y="11926274"/>
                  <a:pt x="6249167" y="11911216"/>
                  <a:pt x="6241507" y="11894635"/>
                </a:cubicBezTo>
                <a:close/>
                <a:moveTo>
                  <a:pt x="6014106" y="11977657"/>
                </a:moveTo>
                <a:cubicBezTo>
                  <a:pt x="6010257" y="11970491"/>
                  <a:pt x="6001721" y="11968546"/>
                  <a:pt x="5994671" y="11971787"/>
                </a:cubicBezTo>
                <a:lnTo>
                  <a:pt x="5983085" y="11977123"/>
                </a:lnTo>
                <a:cubicBezTo>
                  <a:pt x="5980417" y="11978343"/>
                  <a:pt x="5978702" y="11980630"/>
                  <a:pt x="5977445" y="11983145"/>
                </a:cubicBezTo>
                <a:cubicBezTo>
                  <a:pt x="5972300" y="11983336"/>
                  <a:pt x="5967498" y="11985738"/>
                  <a:pt x="5965021" y="11990921"/>
                </a:cubicBezTo>
                <a:cubicBezTo>
                  <a:pt x="5961934" y="11997439"/>
                  <a:pt x="5964526" y="12007350"/>
                  <a:pt x="5971843" y="12010057"/>
                </a:cubicBezTo>
                <a:lnTo>
                  <a:pt x="5980303" y="12013183"/>
                </a:lnTo>
                <a:cubicBezTo>
                  <a:pt x="5980608" y="12013297"/>
                  <a:pt x="5980951" y="12013259"/>
                  <a:pt x="5981256" y="12013374"/>
                </a:cubicBezTo>
                <a:cubicBezTo>
                  <a:pt x="5980456" y="12018023"/>
                  <a:pt x="5981637" y="12023131"/>
                  <a:pt x="5984876" y="12026371"/>
                </a:cubicBezTo>
                <a:cubicBezTo>
                  <a:pt x="5989640" y="12031174"/>
                  <a:pt x="5996233" y="12031365"/>
                  <a:pt x="6001759" y="12028506"/>
                </a:cubicBezTo>
                <a:cubicBezTo>
                  <a:pt x="6006104" y="12031327"/>
                  <a:pt x="6011477" y="12032013"/>
                  <a:pt x="6016507" y="12029116"/>
                </a:cubicBezTo>
                <a:cubicBezTo>
                  <a:pt x="6022757" y="12025532"/>
                  <a:pt x="6026263" y="12015850"/>
                  <a:pt x="6021767" y="12009523"/>
                </a:cubicBezTo>
                <a:cubicBezTo>
                  <a:pt x="6017688" y="12003768"/>
                  <a:pt x="6012201" y="11999346"/>
                  <a:pt x="6004998" y="11998584"/>
                </a:cubicBezTo>
                <a:lnTo>
                  <a:pt x="6008238" y="11997097"/>
                </a:lnTo>
                <a:cubicBezTo>
                  <a:pt x="6015250" y="11993819"/>
                  <a:pt x="6017574" y="11984213"/>
                  <a:pt x="6014106" y="11977657"/>
                </a:cubicBezTo>
                <a:close/>
                <a:moveTo>
                  <a:pt x="6191965" y="11924329"/>
                </a:moveTo>
                <a:cubicBezTo>
                  <a:pt x="6184228" y="11907595"/>
                  <a:pt x="6159990" y="11923033"/>
                  <a:pt x="6167651" y="11939577"/>
                </a:cubicBezTo>
                <a:cubicBezTo>
                  <a:pt x="6175349" y="11956349"/>
                  <a:pt x="6199587" y="11940873"/>
                  <a:pt x="6191965" y="11924329"/>
                </a:cubicBezTo>
                <a:close/>
                <a:moveTo>
                  <a:pt x="6592841" y="12011010"/>
                </a:moveTo>
                <a:lnTo>
                  <a:pt x="6584380" y="12007884"/>
                </a:lnTo>
                <a:cubicBezTo>
                  <a:pt x="6583161" y="12007427"/>
                  <a:pt x="6581941" y="12007427"/>
                  <a:pt x="6580684" y="12007350"/>
                </a:cubicBezTo>
                <a:lnTo>
                  <a:pt x="6576720" y="12001556"/>
                </a:lnTo>
                <a:cubicBezTo>
                  <a:pt x="6572223" y="11995000"/>
                  <a:pt x="6564296" y="11991455"/>
                  <a:pt x="6556751" y="11995495"/>
                </a:cubicBezTo>
                <a:cubicBezTo>
                  <a:pt x="6554312" y="11996791"/>
                  <a:pt x="6552406" y="11999194"/>
                  <a:pt x="6550996" y="12001824"/>
                </a:cubicBezTo>
                <a:cubicBezTo>
                  <a:pt x="6548214" y="11999194"/>
                  <a:pt x="6544480" y="11997554"/>
                  <a:pt x="6540364" y="11997745"/>
                </a:cubicBezTo>
                <a:cubicBezTo>
                  <a:pt x="6540288" y="11997745"/>
                  <a:pt x="6540211" y="11997782"/>
                  <a:pt x="6540135" y="11997782"/>
                </a:cubicBezTo>
                <a:cubicBezTo>
                  <a:pt x="6540364" y="11995381"/>
                  <a:pt x="6540173" y="11992980"/>
                  <a:pt x="6539030" y="11990807"/>
                </a:cubicBezTo>
                <a:cubicBezTo>
                  <a:pt x="6535333" y="11983717"/>
                  <a:pt x="6527368" y="11980668"/>
                  <a:pt x="6519975" y="11983831"/>
                </a:cubicBezTo>
                <a:cubicBezTo>
                  <a:pt x="6519746" y="11983908"/>
                  <a:pt x="6519632" y="11983984"/>
                  <a:pt x="6519479" y="11984060"/>
                </a:cubicBezTo>
                <a:cubicBezTo>
                  <a:pt x="6519403" y="11984060"/>
                  <a:pt x="6519365" y="11984060"/>
                  <a:pt x="6519289" y="11984060"/>
                </a:cubicBezTo>
                <a:cubicBezTo>
                  <a:pt x="6519213" y="11984022"/>
                  <a:pt x="6519213" y="11984060"/>
                  <a:pt x="6519136" y="11984022"/>
                </a:cubicBezTo>
                <a:cubicBezTo>
                  <a:pt x="6518260" y="11983717"/>
                  <a:pt x="6517383" y="11983336"/>
                  <a:pt x="6516545" y="11982879"/>
                </a:cubicBezTo>
                <a:cubicBezTo>
                  <a:pt x="6509571" y="11979487"/>
                  <a:pt x="6500615" y="11984975"/>
                  <a:pt x="6498252" y="11991685"/>
                </a:cubicBezTo>
                <a:cubicBezTo>
                  <a:pt x="6495432" y="11999689"/>
                  <a:pt x="6500044" y="12006588"/>
                  <a:pt x="6507018" y="12009981"/>
                </a:cubicBezTo>
                <a:cubicBezTo>
                  <a:pt x="6513268" y="12013031"/>
                  <a:pt x="6520051" y="12012763"/>
                  <a:pt x="6526568" y="12011124"/>
                </a:cubicBezTo>
                <a:cubicBezTo>
                  <a:pt x="6526492" y="12011810"/>
                  <a:pt x="6526187" y="12012458"/>
                  <a:pt x="6526263" y="12013145"/>
                </a:cubicBezTo>
                <a:cubicBezTo>
                  <a:pt x="6527063" y="12025114"/>
                  <a:pt x="6533084" y="12036244"/>
                  <a:pt x="6544670" y="12040856"/>
                </a:cubicBezTo>
                <a:cubicBezTo>
                  <a:pt x="6551835" y="12043677"/>
                  <a:pt x="6560943" y="12042420"/>
                  <a:pt x="6564602" y="12034643"/>
                </a:cubicBezTo>
                <a:cubicBezTo>
                  <a:pt x="6565211" y="12033309"/>
                  <a:pt x="6565516" y="12031784"/>
                  <a:pt x="6565745" y="12030222"/>
                </a:cubicBezTo>
                <a:cubicBezTo>
                  <a:pt x="6566774" y="12030488"/>
                  <a:pt x="6567803" y="12030451"/>
                  <a:pt x="6568870" y="12030526"/>
                </a:cubicBezTo>
                <a:cubicBezTo>
                  <a:pt x="6570432" y="12032356"/>
                  <a:pt x="6572261" y="12033957"/>
                  <a:pt x="6574624" y="12034834"/>
                </a:cubicBezTo>
                <a:lnTo>
                  <a:pt x="6583085" y="12037960"/>
                </a:lnTo>
                <a:cubicBezTo>
                  <a:pt x="6590364" y="12040628"/>
                  <a:pt x="6598824" y="12036625"/>
                  <a:pt x="6601491" y="12029344"/>
                </a:cubicBezTo>
                <a:cubicBezTo>
                  <a:pt x="6604121" y="12022065"/>
                  <a:pt x="6600158" y="12013716"/>
                  <a:pt x="6592841" y="12011010"/>
                </a:cubicBezTo>
                <a:close/>
                <a:moveTo>
                  <a:pt x="6460829" y="11768159"/>
                </a:moveTo>
                <a:cubicBezTo>
                  <a:pt x="6463610" y="11772695"/>
                  <a:pt x="6468336" y="11775325"/>
                  <a:pt x="6473252" y="11775402"/>
                </a:cubicBezTo>
                <a:cubicBezTo>
                  <a:pt x="6476454" y="11778107"/>
                  <a:pt x="6480607" y="11779404"/>
                  <a:pt x="6485371" y="11778223"/>
                </a:cubicBezTo>
                <a:cubicBezTo>
                  <a:pt x="6492155" y="11776507"/>
                  <a:pt x="6498595" y="11768007"/>
                  <a:pt x="6495737" y="11760764"/>
                </a:cubicBezTo>
                <a:cubicBezTo>
                  <a:pt x="6493755" y="11755770"/>
                  <a:pt x="6490630" y="11751539"/>
                  <a:pt x="6486171" y="11748795"/>
                </a:cubicBezTo>
                <a:cubicBezTo>
                  <a:pt x="6486477" y="11747880"/>
                  <a:pt x="6486934" y="11747079"/>
                  <a:pt x="6487124" y="11746127"/>
                </a:cubicBezTo>
                <a:lnTo>
                  <a:pt x="6488306" y="11739684"/>
                </a:lnTo>
                <a:cubicBezTo>
                  <a:pt x="6489754" y="11731832"/>
                  <a:pt x="6482398" y="11724323"/>
                  <a:pt x="6474967" y="11723637"/>
                </a:cubicBezTo>
                <a:cubicBezTo>
                  <a:pt x="6466431" y="11722837"/>
                  <a:pt x="6460371" y="11729127"/>
                  <a:pt x="6458923" y="11736979"/>
                </a:cubicBezTo>
                <a:lnTo>
                  <a:pt x="6457742" y="11743421"/>
                </a:lnTo>
                <a:cubicBezTo>
                  <a:pt x="6457017" y="11747384"/>
                  <a:pt x="6458542" y="11751273"/>
                  <a:pt x="6461209" y="11754246"/>
                </a:cubicBezTo>
                <a:cubicBezTo>
                  <a:pt x="6458771" y="11758477"/>
                  <a:pt x="6458161" y="11763890"/>
                  <a:pt x="6460829" y="11768159"/>
                </a:cubicBezTo>
                <a:close/>
                <a:moveTo>
                  <a:pt x="6175577" y="11889031"/>
                </a:moveTo>
                <a:cubicBezTo>
                  <a:pt x="6174015" y="11897494"/>
                  <a:pt x="6178741" y="11903478"/>
                  <a:pt x="6186324" y="11906261"/>
                </a:cubicBezTo>
                <a:lnTo>
                  <a:pt x="6194784" y="11909386"/>
                </a:lnTo>
                <a:cubicBezTo>
                  <a:pt x="6201835" y="11911979"/>
                  <a:pt x="6210714" y="11905576"/>
                  <a:pt x="6212010" y="11898638"/>
                </a:cubicBezTo>
                <a:cubicBezTo>
                  <a:pt x="6213572" y="11890175"/>
                  <a:pt x="6208847" y="11884191"/>
                  <a:pt x="6201263" y="11881408"/>
                </a:cubicBezTo>
                <a:cubicBezTo>
                  <a:pt x="6198443" y="11880379"/>
                  <a:pt x="6195623" y="11879350"/>
                  <a:pt x="6192803" y="11878283"/>
                </a:cubicBezTo>
                <a:cubicBezTo>
                  <a:pt x="6185752" y="11875690"/>
                  <a:pt x="6176873" y="11882095"/>
                  <a:pt x="6175577" y="11889031"/>
                </a:cubicBezTo>
                <a:close/>
                <a:moveTo>
                  <a:pt x="6427330" y="11836428"/>
                </a:moveTo>
                <a:cubicBezTo>
                  <a:pt x="6429807" y="11837305"/>
                  <a:pt x="6432285" y="11838221"/>
                  <a:pt x="6434723" y="11839135"/>
                </a:cubicBezTo>
                <a:cubicBezTo>
                  <a:pt x="6438268" y="11851600"/>
                  <a:pt x="6460981" y="11851028"/>
                  <a:pt x="6463954" y="11834904"/>
                </a:cubicBezTo>
                <a:cubicBezTo>
                  <a:pt x="6465592" y="11826061"/>
                  <a:pt x="6459761" y="11821106"/>
                  <a:pt x="6452864" y="11820153"/>
                </a:cubicBezTo>
                <a:cubicBezTo>
                  <a:pt x="6451187" y="11816493"/>
                  <a:pt x="6448138" y="11813520"/>
                  <a:pt x="6444099" y="11812033"/>
                </a:cubicBezTo>
                <a:lnTo>
                  <a:pt x="6435638" y="11808907"/>
                </a:lnTo>
                <a:cubicBezTo>
                  <a:pt x="6428359" y="11806239"/>
                  <a:pt x="6419898" y="11811347"/>
                  <a:pt x="6417727" y="11818475"/>
                </a:cubicBezTo>
                <a:cubicBezTo>
                  <a:pt x="6415402" y="11826289"/>
                  <a:pt x="6420013" y="11833722"/>
                  <a:pt x="6427330" y="11836428"/>
                </a:cubicBezTo>
                <a:close/>
                <a:moveTo>
                  <a:pt x="6361514" y="11903173"/>
                </a:moveTo>
                <a:cubicBezTo>
                  <a:pt x="6361820" y="11903974"/>
                  <a:pt x="6362468" y="11904584"/>
                  <a:pt x="6362925" y="11905308"/>
                </a:cubicBezTo>
                <a:cubicBezTo>
                  <a:pt x="6361362" y="11904050"/>
                  <a:pt x="6359571" y="11903098"/>
                  <a:pt x="6357513" y="11902716"/>
                </a:cubicBezTo>
                <a:lnTo>
                  <a:pt x="6351072" y="11901534"/>
                </a:lnTo>
                <a:cubicBezTo>
                  <a:pt x="6345966" y="11900582"/>
                  <a:pt x="6341049" y="11902297"/>
                  <a:pt x="6337467" y="11905576"/>
                </a:cubicBezTo>
                <a:cubicBezTo>
                  <a:pt x="6333580" y="11900124"/>
                  <a:pt x="6325767" y="11897456"/>
                  <a:pt x="6319708" y="11900696"/>
                </a:cubicBezTo>
                <a:cubicBezTo>
                  <a:pt x="6313763" y="11903898"/>
                  <a:pt x="6310905" y="11910264"/>
                  <a:pt x="6312201" y="11916629"/>
                </a:cubicBezTo>
                <a:lnTo>
                  <a:pt x="6311019" y="11922919"/>
                </a:lnTo>
                <a:cubicBezTo>
                  <a:pt x="6309571" y="11930771"/>
                  <a:pt x="6316659" y="11938357"/>
                  <a:pt x="6324129" y="11939157"/>
                </a:cubicBezTo>
                <a:cubicBezTo>
                  <a:pt x="6331675" y="11939957"/>
                  <a:pt x="6337315" y="11935040"/>
                  <a:pt x="6339525" y="11928408"/>
                </a:cubicBezTo>
                <a:cubicBezTo>
                  <a:pt x="6339564" y="11928370"/>
                  <a:pt x="6339564" y="11928332"/>
                  <a:pt x="6339602" y="11928293"/>
                </a:cubicBezTo>
                <a:cubicBezTo>
                  <a:pt x="6340821" y="11929093"/>
                  <a:pt x="6342079" y="11929857"/>
                  <a:pt x="6343603" y="11930123"/>
                </a:cubicBezTo>
                <a:lnTo>
                  <a:pt x="6350044" y="11931343"/>
                </a:lnTo>
                <a:cubicBezTo>
                  <a:pt x="6355150" y="11932296"/>
                  <a:pt x="6360143" y="11930771"/>
                  <a:pt x="6363725" y="11927493"/>
                </a:cubicBezTo>
                <a:cubicBezTo>
                  <a:pt x="6365669" y="11925740"/>
                  <a:pt x="6367307" y="11923605"/>
                  <a:pt x="6368069" y="11920784"/>
                </a:cubicBezTo>
                <a:cubicBezTo>
                  <a:pt x="6368870" y="11917658"/>
                  <a:pt x="6368184" y="11914419"/>
                  <a:pt x="6366850" y="11911369"/>
                </a:cubicBezTo>
                <a:cubicBezTo>
                  <a:pt x="6366469" y="11910493"/>
                  <a:pt x="6366278" y="11909539"/>
                  <a:pt x="6365745" y="11908738"/>
                </a:cubicBezTo>
                <a:cubicBezTo>
                  <a:pt x="6366164" y="11909082"/>
                  <a:pt x="6366736" y="11909158"/>
                  <a:pt x="6367193" y="11909463"/>
                </a:cubicBezTo>
                <a:cubicBezTo>
                  <a:pt x="6371004" y="11912093"/>
                  <a:pt x="6375768" y="11913466"/>
                  <a:pt x="6380074" y="11911484"/>
                </a:cubicBezTo>
                <a:lnTo>
                  <a:pt x="6385867" y="11908815"/>
                </a:lnTo>
                <a:cubicBezTo>
                  <a:pt x="6388344" y="11907672"/>
                  <a:pt x="6390249" y="11905842"/>
                  <a:pt x="6391812" y="11903821"/>
                </a:cubicBezTo>
                <a:cubicBezTo>
                  <a:pt x="6392612" y="11904278"/>
                  <a:pt x="6393413" y="11904774"/>
                  <a:pt x="6394251" y="11905080"/>
                </a:cubicBezTo>
                <a:cubicBezTo>
                  <a:pt x="6402178" y="11910340"/>
                  <a:pt x="6415097" y="11908472"/>
                  <a:pt x="6417345" y="11896312"/>
                </a:cubicBezTo>
                <a:cubicBezTo>
                  <a:pt x="6418260" y="11891395"/>
                  <a:pt x="6416850" y="11887469"/>
                  <a:pt x="6414335" y="11884571"/>
                </a:cubicBezTo>
                <a:cubicBezTo>
                  <a:pt x="6414602" y="11877330"/>
                  <a:pt x="6407894" y="11870697"/>
                  <a:pt x="6400997" y="11870125"/>
                </a:cubicBezTo>
                <a:cubicBezTo>
                  <a:pt x="6392993" y="11869440"/>
                  <a:pt x="6387467" y="11874966"/>
                  <a:pt x="6385524" y="11882095"/>
                </a:cubicBezTo>
                <a:cubicBezTo>
                  <a:pt x="6382323" y="11880798"/>
                  <a:pt x="6378741" y="11880493"/>
                  <a:pt x="6375501" y="11882018"/>
                </a:cubicBezTo>
                <a:lnTo>
                  <a:pt x="6372109" y="11883580"/>
                </a:lnTo>
                <a:lnTo>
                  <a:pt x="6369708" y="11884687"/>
                </a:lnTo>
                <a:cubicBezTo>
                  <a:pt x="6362734" y="11887888"/>
                  <a:pt x="6358619" y="11895588"/>
                  <a:pt x="6361514" y="11903173"/>
                </a:cubicBezTo>
                <a:close/>
                <a:moveTo>
                  <a:pt x="6382551" y="11770180"/>
                </a:moveTo>
                <a:cubicBezTo>
                  <a:pt x="6380112" y="11769264"/>
                  <a:pt x="6377559" y="11769493"/>
                  <a:pt x="6375120" y="11770180"/>
                </a:cubicBezTo>
                <a:cubicBezTo>
                  <a:pt x="6374929" y="11767778"/>
                  <a:pt x="6374358" y="11765338"/>
                  <a:pt x="6372948" y="11763204"/>
                </a:cubicBezTo>
                <a:cubicBezTo>
                  <a:pt x="6371804" y="11761526"/>
                  <a:pt x="6370318" y="11760155"/>
                  <a:pt x="6368641" y="11759125"/>
                </a:cubicBezTo>
                <a:cubicBezTo>
                  <a:pt x="6371309" y="11754703"/>
                  <a:pt x="6372109" y="11748986"/>
                  <a:pt x="6369060" y="11744678"/>
                </a:cubicBezTo>
                <a:cubicBezTo>
                  <a:pt x="6364678" y="11738503"/>
                  <a:pt x="6358847" y="11733433"/>
                  <a:pt x="6350844" y="11733281"/>
                </a:cubicBezTo>
                <a:cubicBezTo>
                  <a:pt x="6343527" y="11733128"/>
                  <a:pt x="6337620" y="11736597"/>
                  <a:pt x="6332247" y="11741209"/>
                </a:cubicBezTo>
                <a:cubicBezTo>
                  <a:pt x="6326377" y="11746241"/>
                  <a:pt x="6327025" y="11756304"/>
                  <a:pt x="6332208" y="11761526"/>
                </a:cubicBezTo>
                <a:cubicBezTo>
                  <a:pt x="6335790" y="11765147"/>
                  <a:pt x="6340325" y="11765491"/>
                  <a:pt x="6344746" y="11764576"/>
                </a:cubicBezTo>
                <a:cubicBezTo>
                  <a:pt x="6338268" y="11769112"/>
                  <a:pt x="6336362" y="11778375"/>
                  <a:pt x="6340821" y="11784970"/>
                </a:cubicBezTo>
                <a:cubicBezTo>
                  <a:pt x="6344594" y="11790573"/>
                  <a:pt x="6351987" y="11792554"/>
                  <a:pt x="6358161" y="11790267"/>
                </a:cubicBezTo>
                <a:cubicBezTo>
                  <a:pt x="6357742" y="11791335"/>
                  <a:pt x="6356979" y="11792249"/>
                  <a:pt x="6356751" y="11793431"/>
                </a:cubicBezTo>
                <a:cubicBezTo>
                  <a:pt x="6355264" y="11794651"/>
                  <a:pt x="6354007" y="11796061"/>
                  <a:pt x="6353397" y="11797662"/>
                </a:cubicBezTo>
                <a:cubicBezTo>
                  <a:pt x="6352902" y="11799035"/>
                  <a:pt x="6352635" y="11800331"/>
                  <a:pt x="6352216" y="11801626"/>
                </a:cubicBezTo>
                <a:cubicBezTo>
                  <a:pt x="6344174" y="11799264"/>
                  <a:pt x="6333237" y="11803075"/>
                  <a:pt x="6331256" y="11813901"/>
                </a:cubicBezTo>
                <a:cubicBezTo>
                  <a:pt x="6328588" y="11828233"/>
                  <a:pt x="6345318" y="11832274"/>
                  <a:pt x="6354807" y="11825070"/>
                </a:cubicBezTo>
                <a:cubicBezTo>
                  <a:pt x="6355608" y="11831015"/>
                  <a:pt x="6359113" y="11836200"/>
                  <a:pt x="6365630" y="11837572"/>
                </a:cubicBezTo>
                <a:cubicBezTo>
                  <a:pt x="6369556" y="11838410"/>
                  <a:pt x="6374167" y="11837230"/>
                  <a:pt x="6377635" y="11834713"/>
                </a:cubicBezTo>
                <a:cubicBezTo>
                  <a:pt x="6378283" y="11834904"/>
                  <a:pt x="6379007" y="11834904"/>
                  <a:pt x="6379693" y="11835018"/>
                </a:cubicBezTo>
                <a:cubicBezTo>
                  <a:pt x="6380798" y="11835209"/>
                  <a:pt x="6381865" y="11835437"/>
                  <a:pt x="6383123" y="11835514"/>
                </a:cubicBezTo>
                <a:cubicBezTo>
                  <a:pt x="6383809" y="11835591"/>
                  <a:pt x="6384457" y="11835705"/>
                  <a:pt x="6385105" y="11835895"/>
                </a:cubicBezTo>
                <a:cubicBezTo>
                  <a:pt x="6387620" y="11836771"/>
                  <a:pt x="6390249" y="11837344"/>
                  <a:pt x="6392803" y="11838258"/>
                </a:cubicBezTo>
                <a:cubicBezTo>
                  <a:pt x="6402140" y="11841499"/>
                  <a:pt x="6409114" y="11833150"/>
                  <a:pt x="6409685" y="11824688"/>
                </a:cubicBezTo>
                <a:cubicBezTo>
                  <a:pt x="6410295" y="11820990"/>
                  <a:pt x="6409342" y="11817141"/>
                  <a:pt x="6406332" y="11813939"/>
                </a:cubicBezTo>
                <a:cubicBezTo>
                  <a:pt x="6406141" y="11813634"/>
                  <a:pt x="6405950" y="11813291"/>
                  <a:pt x="6405722" y="11812986"/>
                </a:cubicBezTo>
                <a:cubicBezTo>
                  <a:pt x="6417688" y="11813177"/>
                  <a:pt x="6427863" y="11797586"/>
                  <a:pt x="6416126" y="11788400"/>
                </a:cubicBezTo>
                <a:cubicBezTo>
                  <a:pt x="6408351" y="11782301"/>
                  <a:pt x="6400501" y="11774029"/>
                  <a:pt x="6390440" y="11772047"/>
                </a:cubicBezTo>
                <a:cubicBezTo>
                  <a:pt x="6389411" y="11771856"/>
                  <a:pt x="6388420" y="11771780"/>
                  <a:pt x="6387391" y="11771742"/>
                </a:cubicBezTo>
                <a:cubicBezTo>
                  <a:pt x="6387086" y="11771742"/>
                  <a:pt x="6386819" y="11771666"/>
                  <a:pt x="6386515" y="11771666"/>
                </a:cubicBezTo>
                <a:lnTo>
                  <a:pt x="6382551" y="11770180"/>
                </a:lnTo>
                <a:close/>
                <a:moveTo>
                  <a:pt x="6224662" y="11842947"/>
                </a:moveTo>
                <a:cubicBezTo>
                  <a:pt x="6217040" y="11826403"/>
                  <a:pt x="6189525" y="11834789"/>
                  <a:pt x="6197262" y="11851561"/>
                </a:cubicBezTo>
                <a:cubicBezTo>
                  <a:pt x="6204883" y="11868105"/>
                  <a:pt x="6232399" y="11859719"/>
                  <a:pt x="6224662" y="11842947"/>
                </a:cubicBezTo>
                <a:close/>
                <a:moveTo>
                  <a:pt x="5988497" y="12104857"/>
                </a:moveTo>
                <a:cubicBezTo>
                  <a:pt x="5987582" y="12102837"/>
                  <a:pt x="5986324" y="12101236"/>
                  <a:pt x="5984914" y="12099977"/>
                </a:cubicBezTo>
                <a:cubicBezTo>
                  <a:pt x="5987049" y="12099863"/>
                  <a:pt x="5989106" y="12099368"/>
                  <a:pt x="5990859" y="12098301"/>
                </a:cubicBezTo>
                <a:cubicBezTo>
                  <a:pt x="5997910" y="12093879"/>
                  <a:pt x="5999663" y="12086026"/>
                  <a:pt x="5996309" y="12078708"/>
                </a:cubicBezTo>
                <a:lnTo>
                  <a:pt x="5993641" y="12072914"/>
                </a:lnTo>
                <a:cubicBezTo>
                  <a:pt x="5990478" y="12066091"/>
                  <a:pt x="5980265" y="12063575"/>
                  <a:pt x="5974091" y="12067463"/>
                </a:cubicBezTo>
                <a:cubicBezTo>
                  <a:pt x="5967041" y="12071884"/>
                  <a:pt x="5965288" y="12079737"/>
                  <a:pt x="5968642" y="12087056"/>
                </a:cubicBezTo>
                <a:lnTo>
                  <a:pt x="5971309" y="12092850"/>
                </a:lnTo>
                <a:cubicBezTo>
                  <a:pt x="5971957" y="12094260"/>
                  <a:pt x="5973024" y="12095328"/>
                  <a:pt x="5974167" y="12096356"/>
                </a:cubicBezTo>
                <a:cubicBezTo>
                  <a:pt x="5965211" y="12096852"/>
                  <a:pt x="5956789" y="12104552"/>
                  <a:pt x="5961591" y="12114882"/>
                </a:cubicBezTo>
                <a:cubicBezTo>
                  <a:pt x="5969289" y="12131539"/>
                  <a:pt x="5996233" y="12121629"/>
                  <a:pt x="5988497" y="12104857"/>
                </a:cubicBezTo>
                <a:close/>
                <a:moveTo>
                  <a:pt x="6049777" y="12237508"/>
                </a:moveTo>
                <a:cubicBezTo>
                  <a:pt x="6046614" y="12230685"/>
                  <a:pt x="6038153" y="12226454"/>
                  <a:pt x="6030989" y="12229885"/>
                </a:cubicBezTo>
                <a:cubicBezTo>
                  <a:pt x="6029045" y="12230799"/>
                  <a:pt x="6027445" y="12232172"/>
                  <a:pt x="6026035" y="12233772"/>
                </a:cubicBezTo>
                <a:cubicBezTo>
                  <a:pt x="6025120" y="12234039"/>
                  <a:pt x="6024168" y="12234116"/>
                  <a:pt x="6023253" y="12234534"/>
                </a:cubicBezTo>
                <a:lnTo>
                  <a:pt x="6017460" y="12237203"/>
                </a:lnTo>
                <a:cubicBezTo>
                  <a:pt x="6013420" y="12239071"/>
                  <a:pt x="6011057" y="12243379"/>
                  <a:pt x="6010448" y="12247876"/>
                </a:cubicBezTo>
                <a:cubicBezTo>
                  <a:pt x="6005951" y="12244484"/>
                  <a:pt x="6000120" y="12244179"/>
                  <a:pt x="5994518" y="12246809"/>
                </a:cubicBezTo>
                <a:lnTo>
                  <a:pt x="5988725" y="12249477"/>
                </a:lnTo>
                <a:cubicBezTo>
                  <a:pt x="5981904" y="12252641"/>
                  <a:pt x="5979732" y="12263086"/>
                  <a:pt x="5983695" y="12269147"/>
                </a:cubicBezTo>
                <a:cubicBezTo>
                  <a:pt x="5988306" y="12276237"/>
                  <a:pt x="5996042" y="12277571"/>
                  <a:pt x="6003359" y="12274178"/>
                </a:cubicBezTo>
                <a:lnTo>
                  <a:pt x="6009152" y="12271509"/>
                </a:lnTo>
                <a:cubicBezTo>
                  <a:pt x="6013078" y="12269718"/>
                  <a:pt x="6015212" y="12265487"/>
                  <a:pt x="6015821" y="12261104"/>
                </a:cubicBezTo>
                <a:cubicBezTo>
                  <a:pt x="6020204" y="12264382"/>
                  <a:pt x="6025920" y="12264877"/>
                  <a:pt x="6031370" y="12262361"/>
                </a:cubicBezTo>
                <a:lnTo>
                  <a:pt x="6033085" y="12261561"/>
                </a:lnTo>
                <a:cubicBezTo>
                  <a:pt x="6036705" y="12263429"/>
                  <a:pt x="6040935" y="12264000"/>
                  <a:pt x="6044861" y="12262132"/>
                </a:cubicBezTo>
                <a:cubicBezTo>
                  <a:pt x="6051683" y="12258892"/>
                  <a:pt x="6055875" y="12250621"/>
                  <a:pt x="6052483" y="12243302"/>
                </a:cubicBezTo>
                <a:lnTo>
                  <a:pt x="6049777" y="12237508"/>
                </a:lnTo>
                <a:close/>
                <a:moveTo>
                  <a:pt x="6110181" y="11899286"/>
                </a:moveTo>
                <a:lnTo>
                  <a:pt x="6107513" y="11893491"/>
                </a:lnTo>
                <a:cubicBezTo>
                  <a:pt x="6104274" y="11886440"/>
                  <a:pt x="6094099" y="11884725"/>
                  <a:pt x="6087849" y="11888383"/>
                </a:cubicBezTo>
                <a:cubicBezTo>
                  <a:pt x="6080646" y="11892614"/>
                  <a:pt x="6079464" y="11900963"/>
                  <a:pt x="6082742" y="11908015"/>
                </a:cubicBezTo>
                <a:lnTo>
                  <a:pt x="6085410" y="11913808"/>
                </a:lnTo>
                <a:cubicBezTo>
                  <a:pt x="6088649" y="11920861"/>
                  <a:pt x="6098824" y="11922576"/>
                  <a:pt x="6105074" y="11918954"/>
                </a:cubicBezTo>
                <a:cubicBezTo>
                  <a:pt x="6112277" y="11914724"/>
                  <a:pt x="6113458" y="11906376"/>
                  <a:pt x="6110181" y="11899286"/>
                </a:cubicBezTo>
                <a:close/>
                <a:moveTo>
                  <a:pt x="6239944" y="11814397"/>
                </a:moveTo>
                <a:lnTo>
                  <a:pt x="6245737" y="11811728"/>
                </a:lnTo>
                <a:cubicBezTo>
                  <a:pt x="6252788" y="11808489"/>
                  <a:pt x="6254045" y="11797930"/>
                  <a:pt x="6250310" y="11791906"/>
                </a:cubicBezTo>
                <a:cubicBezTo>
                  <a:pt x="6245775" y="11784665"/>
                  <a:pt x="6237582" y="11784092"/>
                  <a:pt x="6230531" y="11787332"/>
                </a:cubicBezTo>
                <a:lnTo>
                  <a:pt x="6224739" y="11790001"/>
                </a:lnTo>
                <a:cubicBezTo>
                  <a:pt x="6217688" y="11793240"/>
                  <a:pt x="6216469" y="11803799"/>
                  <a:pt x="6220204" y="11809785"/>
                </a:cubicBezTo>
                <a:cubicBezTo>
                  <a:pt x="6224701" y="11817103"/>
                  <a:pt x="6232856" y="11817675"/>
                  <a:pt x="6239944" y="11814397"/>
                </a:cubicBezTo>
                <a:close/>
                <a:moveTo>
                  <a:pt x="6293794" y="11688187"/>
                </a:moveTo>
                <a:cubicBezTo>
                  <a:pt x="6286057" y="11671454"/>
                  <a:pt x="6261096" y="11685671"/>
                  <a:pt x="6268794" y="11702367"/>
                </a:cubicBezTo>
                <a:cubicBezTo>
                  <a:pt x="6276568" y="11719101"/>
                  <a:pt x="6301492" y="11704883"/>
                  <a:pt x="6293794" y="11688187"/>
                </a:cubicBezTo>
                <a:close/>
                <a:moveTo>
                  <a:pt x="6353664" y="12228894"/>
                </a:moveTo>
                <a:cubicBezTo>
                  <a:pt x="6349663" y="12220926"/>
                  <a:pt x="6342117" y="12215971"/>
                  <a:pt x="6333656" y="12213799"/>
                </a:cubicBezTo>
                <a:cubicBezTo>
                  <a:pt x="6326377" y="12211931"/>
                  <a:pt x="6317841" y="12217153"/>
                  <a:pt x="6316469" y="12224625"/>
                </a:cubicBezTo>
                <a:cubicBezTo>
                  <a:pt x="6315059" y="12232477"/>
                  <a:pt x="6319518" y="12239795"/>
                  <a:pt x="6327292" y="12241815"/>
                </a:cubicBezTo>
                <a:cubicBezTo>
                  <a:pt x="6327711" y="12241929"/>
                  <a:pt x="6327749" y="12241929"/>
                  <a:pt x="6327978" y="12241968"/>
                </a:cubicBezTo>
                <a:cubicBezTo>
                  <a:pt x="6328092" y="12242045"/>
                  <a:pt x="6328131" y="12242045"/>
                  <a:pt x="6328245" y="12242120"/>
                </a:cubicBezTo>
                <a:lnTo>
                  <a:pt x="6328245" y="12242120"/>
                </a:lnTo>
                <a:cubicBezTo>
                  <a:pt x="6328740" y="12242883"/>
                  <a:pt x="6329198" y="12243684"/>
                  <a:pt x="6329541" y="12244484"/>
                </a:cubicBezTo>
                <a:cubicBezTo>
                  <a:pt x="6330226" y="12245857"/>
                  <a:pt x="6331332" y="12246809"/>
                  <a:pt x="6332437" y="12247724"/>
                </a:cubicBezTo>
                <a:cubicBezTo>
                  <a:pt x="6328626" y="12246885"/>
                  <a:pt x="6324891" y="12247991"/>
                  <a:pt x="6321614" y="12250011"/>
                </a:cubicBezTo>
                <a:cubicBezTo>
                  <a:pt x="6321614" y="12250011"/>
                  <a:pt x="6321614" y="12250011"/>
                  <a:pt x="6321576" y="12250011"/>
                </a:cubicBezTo>
                <a:cubicBezTo>
                  <a:pt x="6322109" y="12249935"/>
                  <a:pt x="6322643" y="12249858"/>
                  <a:pt x="6323176" y="12249744"/>
                </a:cubicBezTo>
                <a:cubicBezTo>
                  <a:pt x="6333161" y="12248144"/>
                  <a:pt x="6343146" y="12246619"/>
                  <a:pt x="6353130" y="12245018"/>
                </a:cubicBezTo>
                <a:cubicBezTo>
                  <a:pt x="6353169" y="12244979"/>
                  <a:pt x="6353169" y="12244865"/>
                  <a:pt x="6353206" y="12244827"/>
                </a:cubicBezTo>
                <a:cubicBezTo>
                  <a:pt x="6356446" y="12240253"/>
                  <a:pt x="6356331" y="12234230"/>
                  <a:pt x="6353664" y="12228894"/>
                </a:cubicBezTo>
                <a:close/>
                <a:moveTo>
                  <a:pt x="6408085" y="12226492"/>
                </a:moveTo>
                <a:cubicBezTo>
                  <a:pt x="6400234" y="12225043"/>
                  <a:pt x="6392307" y="12230342"/>
                  <a:pt x="6390783" y="12238194"/>
                </a:cubicBezTo>
                <a:cubicBezTo>
                  <a:pt x="6390745" y="12238346"/>
                  <a:pt x="6390821" y="12238537"/>
                  <a:pt x="6390783" y="12238690"/>
                </a:cubicBezTo>
                <a:cubicBezTo>
                  <a:pt x="6390783" y="12238690"/>
                  <a:pt x="6390783" y="12238690"/>
                  <a:pt x="6390783" y="12238690"/>
                </a:cubicBezTo>
                <a:cubicBezTo>
                  <a:pt x="6403016" y="12236632"/>
                  <a:pt x="6415288" y="12234573"/>
                  <a:pt x="6427521" y="12232438"/>
                </a:cubicBezTo>
                <a:cubicBezTo>
                  <a:pt x="6425653" y="12230761"/>
                  <a:pt x="6423557" y="12229313"/>
                  <a:pt x="6420966" y="12228855"/>
                </a:cubicBezTo>
                <a:lnTo>
                  <a:pt x="6408085" y="12226492"/>
                </a:lnTo>
                <a:close/>
                <a:moveTo>
                  <a:pt x="6053550" y="12276160"/>
                </a:moveTo>
                <a:lnTo>
                  <a:pt x="6048024" y="12272959"/>
                </a:lnTo>
                <a:cubicBezTo>
                  <a:pt x="6041317" y="12269070"/>
                  <a:pt x="6032056" y="12273034"/>
                  <a:pt x="6028855" y="12279629"/>
                </a:cubicBezTo>
                <a:cubicBezTo>
                  <a:pt x="6027063" y="12283364"/>
                  <a:pt x="6027178" y="12287138"/>
                  <a:pt x="6028474" y="12290531"/>
                </a:cubicBezTo>
                <a:cubicBezTo>
                  <a:pt x="6028512" y="12290645"/>
                  <a:pt x="6028512" y="12290759"/>
                  <a:pt x="6028550" y="12290874"/>
                </a:cubicBezTo>
                <a:cubicBezTo>
                  <a:pt x="6028550" y="12290874"/>
                  <a:pt x="6028550" y="12290874"/>
                  <a:pt x="6028550" y="12290874"/>
                </a:cubicBezTo>
                <a:cubicBezTo>
                  <a:pt x="6038192" y="12289692"/>
                  <a:pt x="6047872" y="12288510"/>
                  <a:pt x="6057514" y="12287328"/>
                </a:cubicBezTo>
                <a:cubicBezTo>
                  <a:pt x="6058733" y="12287176"/>
                  <a:pt x="6059952" y="12287024"/>
                  <a:pt x="6061172" y="12286871"/>
                </a:cubicBezTo>
                <a:cubicBezTo>
                  <a:pt x="6061172" y="12286871"/>
                  <a:pt x="6061172" y="12286871"/>
                  <a:pt x="6061172" y="12286833"/>
                </a:cubicBezTo>
                <a:cubicBezTo>
                  <a:pt x="6061133" y="12286757"/>
                  <a:pt x="6061096" y="12286681"/>
                  <a:pt x="6061057" y="12286567"/>
                </a:cubicBezTo>
                <a:cubicBezTo>
                  <a:pt x="6060181" y="12282373"/>
                  <a:pt x="6057590" y="12278524"/>
                  <a:pt x="6053550" y="12276160"/>
                </a:cubicBezTo>
                <a:close/>
                <a:moveTo>
                  <a:pt x="6361743" y="12242463"/>
                </a:moveTo>
                <a:cubicBezTo>
                  <a:pt x="6361248" y="12242768"/>
                  <a:pt x="6360943" y="12243264"/>
                  <a:pt x="6360524" y="12243684"/>
                </a:cubicBezTo>
                <a:cubicBezTo>
                  <a:pt x="6360447" y="12243722"/>
                  <a:pt x="6360410" y="12243798"/>
                  <a:pt x="6360333" y="12243874"/>
                </a:cubicBezTo>
                <a:cubicBezTo>
                  <a:pt x="6369099" y="12242425"/>
                  <a:pt x="6377826" y="12240863"/>
                  <a:pt x="6386591" y="12239414"/>
                </a:cubicBezTo>
                <a:lnTo>
                  <a:pt x="6386591" y="12239376"/>
                </a:lnTo>
                <a:cubicBezTo>
                  <a:pt x="6388230" y="12233543"/>
                  <a:pt x="6387010" y="12226873"/>
                  <a:pt x="6380302" y="12222947"/>
                </a:cubicBezTo>
                <a:cubicBezTo>
                  <a:pt x="6367078" y="12215286"/>
                  <a:pt x="6356141" y="12231371"/>
                  <a:pt x="6361743" y="12242463"/>
                </a:cubicBezTo>
                <a:close/>
                <a:moveTo>
                  <a:pt x="6183314" y="12078556"/>
                </a:moveTo>
                <a:cubicBezTo>
                  <a:pt x="6176149" y="12076001"/>
                  <a:pt x="6168489" y="12075201"/>
                  <a:pt x="6161858" y="12079661"/>
                </a:cubicBezTo>
                <a:cubicBezTo>
                  <a:pt x="6155760" y="12083739"/>
                  <a:pt x="6152940" y="12089991"/>
                  <a:pt x="6151149" y="12096852"/>
                </a:cubicBezTo>
                <a:cubicBezTo>
                  <a:pt x="6149205" y="12104362"/>
                  <a:pt x="6155531" y="12112214"/>
                  <a:pt x="6162734" y="12113548"/>
                </a:cubicBezTo>
                <a:cubicBezTo>
                  <a:pt x="6169403" y="12114730"/>
                  <a:pt x="6174891" y="12111109"/>
                  <a:pt x="6177788" y="12105619"/>
                </a:cubicBezTo>
                <a:cubicBezTo>
                  <a:pt x="6182933" y="12105428"/>
                  <a:pt x="6187734" y="12102913"/>
                  <a:pt x="6190211" y="12097690"/>
                </a:cubicBezTo>
                <a:cubicBezTo>
                  <a:pt x="6193260" y="12091134"/>
                  <a:pt x="6190631" y="12081186"/>
                  <a:pt x="6183314" y="12078556"/>
                </a:cubicBezTo>
                <a:close/>
                <a:moveTo>
                  <a:pt x="6281941" y="12161005"/>
                </a:moveTo>
                <a:cubicBezTo>
                  <a:pt x="6279350" y="12160052"/>
                  <a:pt x="6276721" y="12159100"/>
                  <a:pt x="6274129" y="12158146"/>
                </a:cubicBezTo>
                <a:cubicBezTo>
                  <a:pt x="6266850" y="12155478"/>
                  <a:pt x="6258390" y="12159748"/>
                  <a:pt x="6255836" y="12166952"/>
                </a:cubicBezTo>
                <a:cubicBezTo>
                  <a:pt x="6253245" y="12174385"/>
                  <a:pt x="6257361" y="12182542"/>
                  <a:pt x="6264640" y="12185210"/>
                </a:cubicBezTo>
                <a:cubicBezTo>
                  <a:pt x="6265783" y="12185629"/>
                  <a:pt x="6266926" y="12186049"/>
                  <a:pt x="6268031" y="12186468"/>
                </a:cubicBezTo>
                <a:cubicBezTo>
                  <a:pt x="6267803" y="12186773"/>
                  <a:pt x="6267422" y="12186963"/>
                  <a:pt x="6267231" y="12187307"/>
                </a:cubicBezTo>
                <a:lnTo>
                  <a:pt x="6264030" y="12192833"/>
                </a:lnTo>
                <a:cubicBezTo>
                  <a:pt x="6260105" y="12199542"/>
                  <a:pt x="6261172" y="12208234"/>
                  <a:pt x="6267917" y="12212770"/>
                </a:cubicBezTo>
                <a:cubicBezTo>
                  <a:pt x="6269251" y="12213684"/>
                  <a:pt x="6270814" y="12214218"/>
                  <a:pt x="6272452" y="12214599"/>
                </a:cubicBezTo>
                <a:cubicBezTo>
                  <a:pt x="6278130" y="12215971"/>
                  <a:pt x="6284800" y="12214142"/>
                  <a:pt x="6287848" y="12208882"/>
                </a:cubicBezTo>
                <a:lnTo>
                  <a:pt x="6289220" y="12206557"/>
                </a:lnTo>
                <a:cubicBezTo>
                  <a:pt x="6294556" y="12205184"/>
                  <a:pt x="6299167" y="12201029"/>
                  <a:pt x="6300196" y="12195388"/>
                </a:cubicBezTo>
                <a:cubicBezTo>
                  <a:pt x="6302102" y="12185058"/>
                  <a:pt x="6299625" y="12174613"/>
                  <a:pt x="6292307" y="12167218"/>
                </a:cubicBezTo>
                <a:cubicBezTo>
                  <a:pt x="6291240" y="12166151"/>
                  <a:pt x="6290402" y="12164931"/>
                  <a:pt x="6289144" y="12164017"/>
                </a:cubicBezTo>
                <a:cubicBezTo>
                  <a:pt x="6287010" y="12162453"/>
                  <a:pt x="6284495" y="12161539"/>
                  <a:pt x="6281941" y="12161005"/>
                </a:cubicBezTo>
                <a:close/>
                <a:moveTo>
                  <a:pt x="6307285" y="12093421"/>
                </a:moveTo>
                <a:cubicBezTo>
                  <a:pt x="6304160" y="12092582"/>
                  <a:pt x="6300959" y="12093193"/>
                  <a:pt x="6297910" y="12094412"/>
                </a:cubicBezTo>
                <a:cubicBezTo>
                  <a:pt x="6294213" y="12090791"/>
                  <a:pt x="6288725" y="12089343"/>
                  <a:pt x="6283389" y="12090754"/>
                </a:cubicBezTo>
                <a:lnTo>
                  <a:pt x="6274663" y="12093078"/>
                </a:lnTo>
                <a:cubicBezTo>
                  <a:pt x="6269975" y="12094298"/>
                  <a:pt x="6266888" y="12098415"/>
                  <a:pt x="6265631" y="12102989"/>
                </a:cubicBezTo>
                <a:cubicBezTo>
                  <a:pt x="6263611" y="12101464"/>
                  <a:pt x="6261324" y="12100740"/>
                  <a:pt x="6258923" y="12100550"/>
                </a:cubicBezTo>
                <a:cubicBezTo>
                  <a:pt x="6258961" y="12094069"/>
                  <a:pt x="6255265" y="12087894"/>
                  <a:pt x="6246842" y="12087437"/>
                </a:cubicBezTo>
                <a:cubicBezTo>
                  <a:pt x="6236972" y="12086903"/>
                  <a:pt x="6225806" y="12084616"/>
                  <a:pt x="6216431" y="12088771"/>
                </a:cubicBezTo>
                <a:cubicBezTo>
                  <a:pt x="6215173" y="12089304"/>
                  <a:pt x="6214068" y="12089991"/>
                  <a:pt x="6213001" y="12090677"/>
                </a:cubicBezTo>
                <a:lnTo>
                  <a:pt x="6208962" y="12091745"/>
                </a:lnTo>
                <a:cubicBezTo>
                  <a:pt x="6201454" y="12093726"/>
                  <a:pt x="6197529" y="12102875"/>
                  <a:pt x="6199853" y="12109888"/>
                </a:cubicBezTo>
                <a:cubicBezTo>
                  <a:pt x="6200044" y="12110461"/>
                  <a:pt x="6200310" y="12110956"/>
                  <a:pt x="6200539" y="12111489"/>
                </a:cubicBezTo>
                <a:cubicBezTo>
                  <a:pt x="6200158" y="12113548"/>
                  <a:pt x="6199777" y="12115606"/>
                  <a:pt x="6199587" y="12117741"/>
                </a:cubicBezTo>
                <a:cubicBezTo>
                  <a:pt x="6199320" y="12120371"/>
                  <a:pt x="6199967" y="12123116"/>
                  <a:pt x="6201111" y="12125631"/>
                </a:cubicBezTo>
                <a:cubicBezTo>
                  <a:pt x="6200615" y="12127499"/>
                  <a:pt x="6200387" y="12129329"/>
                  <a:pt x="6200806" y="12131044"/>
                </a:cubicBezTo>
                <a:cubicBezTo>
                  <a:pt x="6202330" y="12136762"/>
                  <a:pt x="6203931" y="12141755"/>
                  <a:pt x="6208275" y="12145986"/>
                </a:cubicBezTo>
                <a:cubicBezTo>
                  <a:pt x="6210181" y="12147854"/>
                  <a:pt x="6211781" y="12148998"/>
                  <a:pt x="6214259" y="12150180"/>
                </a:cubicBezTo>
                <a:cubicBezTo>
                  <a:pt x="6204236" y="12147473"/>
                  <a:pt x="6191240" y="12158452"/>
                  <a:pt x="6197071" y="12171106"/>
                </a:cubicBezTo>
                <a:cubicBezTo>
                  <a:pt x="6197681" y="12172478"/>
                  <a:pt x="6198596" y="12173317"/>
                  <a:pt x="6199396" y="12174270"/>
                </a:cubicBezTo>
                <a:cubicBezTo>
                  <a:pt x="6188649" y="12177243"/>
                  <a:pt x="6182170" y="12192415"/>
                  <a:pt x="6194289" y="12199466"/>
                </a:cubicBezTo>
                <a:cubicBezTo>
                  <a:pt x="6209228" y="12208196"/>
                  <a:pt x="6224281" y="12187955"/>
                  <a:pt x="6212734" y="12177739"/>
                </a:cubicBezTo>
                <a:cubicBezTo>
                  <a:pt x="6220356" y="12175185"/>
                  <a:pt x="6226644" y="12166799"/>
                  <a:pt x="6222262" y="12157307"/>
                </a:cubicBezTo>
                <a:cubicBezTo>
                  <a:pt x="6221843" y="12156431"/>
                  <a:pt x="6221233" y="12155974"/>
                  <a:pt x="6220737" y="12155249"/>
                </a:cubicBezTo>
                <a:cubicBezTo>
                  <a:pt x="6224472" y="12157727"/>
                  <a:pt x="6228969" y="12158756"/>
                  <a:pt x="6233694" y="12156774"/>
                </a:cubicBezTo>
                <a:cubicBezTo>
                  <a:pt x="6237391" y="12155211"/>
                  <a:pt x="6240478" y="12151589"/>
                  <a:pt x="6241888" y="12147511"/>
                </a:cubicBezTo>
                <a:cubicBezTo>
                  <a:pt x="6243603" y="12146940"/>
                  <a:pt x="6245127" y="12146063"/>
                  <a:pt x="6246842" y="12145033"/>
                </a:cubicBezTo>
                <a:cubicBezTo>
                  <a:pt x="6247452" y="12144728"/>
                  <a:pt x="6248062" y="12144462"/>
                  <a:pt x="6248672" y="12144195"/>
                </a:cubicBezTo>
                <a:cubicBezTo>
                  <a:pt x="6251225" y="12143471"/>
                  <a:pt x="6253740" y="12142441"/>
                  <a:pt x="6256293" y="12141717"/>
                </a:cubicBezTo>
                <a:cubicBezTo>
                  <a:pt x="6263839" y="12139582"/>
                  <a:pt x="6265821" y="12132378"/>
                  <a:pt x="6264221" y="12125822"/>
                </a:cubicBezTo>
                <a:cubicBezTo>
                  <a:pt x="6267269" y="12124030"/>
                  <a:pt x="6269594" y="12121323"/>
                  <a:pt x="6270623" y="12117931"/>
                </a:cubicBezTo>
                <a:cubicBezTo>
                  <a:pt x="6274243" y="12120561"/>
                  <a:pt x="6278931" y="12121629"/>
                  <a:pt x="6283542" y="12120409"/>
                </a:cubicBezTo>
                <a:cubicBezTo>
                  <a:pt x="6286438" y="12119647"/>
                  <a:pt x="6289373" y="12118847"/>
                  <a:pt x="6292269" y="12118084"/>
                </a:cubicBezTo>
                <a:cubicBezTo>
                  <a:pt x="6292651" y="12118008"/>
                  <a:pt x="6292917" y="12117665"/>
                  <a:pt x="6293298" y="12117513"/>
                </a:cubicBezTo>
                <a:cubicBezTo>
                  <a:pt x="6298329" y="12122125"/>
                  <a:pt x="6305569" y="12121629"/>
                  <a:pt x="6310791" y="12118084"/>
                </a:cubicBezTo>
                <a:cubicBezTo>
                  <a:pt x="6311438" y="12117665"/>
                  <a:pt x="6312162" y="12117360"/>
                  <a:pt x="6312734" y="12116826"/>
                </a:cubicBezTo>
                <a:cubicBezTo>
                  <a:pt x="6312810" y="12117017"/>
                  <a:pt x="6312886" y="12117208"/>
                  <a:pt x="6313001" y="12117360"/>
                </a:cubicBezTo>
                <a:cubicBezTo>
                  <a:pt x="6310448" y="12121439"/>
                  <a:pt x="6309991" y="12126547"/>
                  <a:pt x="6312201" y="12131349"/>
                </a:cubicBezTo>
                <a:lnTo>
                  <a:pt x="6317536" y="12142937"/>
                </a:lnTo>
                <a:cubicBezTo>
                  <a:pt x="6320699" y="12149760"/>
                  <a:pt x="6330226" y="12153001"/>
                  <a:pt x="6336820" y="12149264"/>
                </a:cubicBezTo>
                <a:cubicBezTo>
                  <a:pt x="6338954" y="12148083"/>
                  <a:pt x="6340631" y="12146482"/>
                  <a:pt x="6341888" y="12144652"/>
                </a:cubicBezTo>
                <a:cubicBezTo>
                  <a:pt x="6345966" y="12145720"/>
                  <a:pt x="6350348" y="12145872"/>
                  <a:pt x="6354998" y="12144652"/>
                </a:cubicBezTo>
                <a:cubicBezTo>
                  <a:pt x="6362238" y="12142785"/>
                  <a:pt x="6367345" y="12138020"/>
                  <a:pt x="6370394" y="12132035"/>
                </a:cubicBezTo>
                <a:cubicBezTo>
                  <a:pt x="6372452" y="12132112"/>
                  <a:pt x="6374586" y="12131807"/>
                  <a:pt x="6376644" y="12130853"/>
                </a:cubicBezTo>
                <a:lnTo>
                  <a:pt x="6382437" y="12128186"/>
                </a:lnTo>
                <a:cubicBezTo>
                  <a:pt x="6384037" y="12127422"/>
                  <a:pt x="6385448" y="12126394"/>
                  <a:pt x="6386667" y="12125135"/>
                </a:cubicBezTo>
                <a:cubicBezTo>
                  <a:pt x="6384037" y="12129786"/>
                  <a:pt x="6384152" y="12136342"/>
                  <a:pt x="6386858" y="12140536"/>
                </a:cubicBezTo>
                <a:cubicBezTo>
                  <a:pt x="6391469" y="12147777"/>
                  <a:pt x="6399586" y="12148236"/>
                  <a:pt x="6406674" y="12144958"/>
                </a:cubicBezTo>
                <a:lnTo>
                  <a:pt x="6412467" y="12142289"/>
                </a:lnTo>
                <a:cubicBezTo>
                  <a:pt x="6419518" y="12139049"/>
                  <a:pt x="6420623" y="12128414"/>
                  <a:pt x="6416888" y="12122468"/>
                </a:cubicBezTo>
                <a:cubicBezTo>
                  <a:pt x="6412277" y="12115226"/>
                  <a:pt x="6404121" y="12114806"/>
                  <a:pt x="6397071" y="12118045"/>
                </a:cubicBezTo>
                <a:lnTo>
                  <a:pt x="6391278" y="12120714"/>
                </a:lnTo>
                <a:cubicBezTo>
                  <a:pt x="6390402" y="12121134"/>
                  <a:pt x="6389601" y="12121629"/>
                  <a:pt x="6388916" y="12122277"/>
                </a:cubicBezTo>
                <a:cubicBezTo>
                  <a:pt x="6391278" y="12118388"/>
                  <a:pt x="6391965" y="12113548"/>
                  <a:pt x="6389868" y="12109279"/>
                </a:cubicBezTo>
                <a:cubicBezTo>
                  <a:pt x="6386858" y="12103141"/>
                  <a:pt x="6379960" y="12099673"/>
                  <a:pt x="6373328" y="12101350"/>
                </a:cubicBezTo>
                <a:cubicBezTo>
                  <a:pt x="6372948" y="12099940"/>
                  <a:pt x="6372261" y="12098644"/>
                  <a:pt x="6371461" y="12097386"/>
                </a:cubicBezTo>
                <a:cubicBezTo>
                  <a:pt x="6376949" y="12094641"/>
                  <a:pt x="6380417" y="12089076"/>
                  <a:pt x="6377025" y="12081757"/>
                </a:cubicBezTo>
                <a:cubicBezTo>
                  <a:pt x="6371423" y="12069636"/>
                  <a:pt x="6355264" y="12070970"/>
                  <a:pt x="6350005" y="12079090"/>
                </a:cubicBezTo>
                <a:cubicBezTo>
                  <a:pt x="6343527" y="12074362"/>
                  <a:pt x="6335905" y="12070741"/>
                  <a:pt x="6329388" y="12072761"/>
                </a:cubicBezTo>
                <a:cubicBezTo>
                  <a:pt x="6328168" y="12073143"/>
                  <a:pt x="6326949" y="12073791"/>
                  <a:pt x="6325730" y="12074362"/>
                </a:cubicBezTo>
                <a:cubicBezTo>
                  <a:pt x="6317612" y="12077983"/>
                  <a:pt x="6309457" y="12084921"/>
                  <a:pt x="6307285" y="12093421"/>
                </a:cubicBezTo>
                <a:close/>
                <a:moveTo>
                  <a:pt x="6121233" y="12241892"/>
                </a:moveTo>
                <a:cubicBezTo>
                  <a:pt x="6113840" y="12237585"/>
                  <a:pt x="6106142" y="12240367"/>
                  <a:pt x="6101568" y="12245437"/>
                </a:cubicBezTo>
                <a:cubicBezTo>
                  <a:pt x="6101378" y="12243912"/>
                  <a:pt x="6101187" y="12242388"/>
                  <a:pt x="6100463" y="12240786"/>
                </a:cubicBezTo>
                <a:cubicBezTo>
                  <a:pt x="6092727" y="12224014"/>
                  <a:pt x="6067384" y="12237546"/>
                  <a:pt x="6075120" y="12254280"/>
                </a:cubicBezTo>
                <a:cubicBezTo>
                  <a:pt x="6079960" y="12264762"/>
                  <a:pt x="6091660" y="12263429"/>
                  <a:pt x="6097871" y="12256834"/>
                </a:cubicBezTo>
                <a:cubicBezTo>
                  <a:pt x="6098443" y="12259769"/>
                  <a:pt x="6100158" y="12262552"/>
                  <a:pt x="6103741" y="12264648"/>
                </a:cubicBezTo>
                <a:cubicBezTo>
                  <a:pt x="6119480" y="12273835"/>
                  <a:pt x="6137201" y="12251154"/>
                  <a:pt x="6121233" y="12241892"/>
                </a:cubicBezTo>
                <a:close/>
                <a:moveTo>
                  <a:pt x="6177216" y="12193138"/>
                </a:moveTo>
                <a:cubicBezTo>
                  <a:pt x="6161248" y="12183799"/>
                  <a:pt x="6146576" y="12208500"/>
                  <a:pt x="6162544" y="12217801"/>
                </a:cubicBezTo>
                <a:cubicBezTo>
                  <a:pt x="6178511" y="12227140"/>
                  <a:pt x="6193184" y="12202478"/>
                  <a:pt x="6177216" y="12193138"/>
                </a:cubicBezTo>
                <a:close/>
                <a:moveTo>
                  <a:pt x="6135219" y="12190471"/>
                </a:moveTo>
                <a:cubicBezTo>
                  <a:pt x="6134342" y="12190660"/>
                  <a:pt x="6133504" y="12190776"/>
                  <a:pt x="6132666" y="12190890"/>
                </a:cubicBezTo>
                <a:cubicBezTo>
                  <a:pt x="6132628" y="12190890"/>
                  <a:pt x="6132628" y="12190851"/>
                  <a:pt x="6132551" y="12190851"/>
                </a:cubicBezTo>
                <a:cubicBezTo>
                  <a:pt x="6132475" y="12190776"/>
                  <a:pt x="6132399" y="12190737"/>
                  <a:pt x="6132323" y="12190660"/>
                </a:cubicBezTo>
                <a:cubicBezTo>
                  <a:pt x="6132284" y="12190546"/>
                  <a:pt x="6132018" y="12190242"/>
                  <a:pt x="6131484" y="12189670"/>
                </a:cubicBezTo>
                <a:cubicBezTo>
                  <a:pt x="6127216" y="12184372"/>
                  <a:pt x="6119784" y="12182999"/>
                  <a:pt x="6113801" y="12185934"/>
                </a:cubicBezTo>
                <a:cubicBezTo>
                  <a:pt x="6113534" y="12185782"/>
                  <a:pt x="6113306" y="12185515"/>
                  <a:pt x="6113039" y="12185363"/>
                </a:cubicBezTo>
                <a:cubicBezTo>
                  <a:pt x="6105151" y="12182008"/>
                  <a:pt x="6098138" y="12186239"/>
                  <a:pt x="6094213" y="12192986"/>
                </a:cubicBezTo>
                <a:lnTo>
                  <a:pt x="6091012" y="12198514"/>
                </a:lnTo>
                <a:cubicBezTo>
                  <a:pt x="6087087" y="12205222"/>
                  <a:pt x="6092155" y="12214561"/>
                  <a:pt x="6098634" y="12217344"/>
                </a:cubicBezTo>
                <a:cubicBezTo>
                  <a:pt x="6104998" y="12220051"/>
                  <a:pt x="6110752" y="12217687"/>
                  <a:pt x="6114831" y="12213151"/>
                </a:cubicBezTo>
                <a:cubicBezTo>
                  <a:pt x="6121614" y="12218487"/>
                  <a:pt x="6130113" y="12221117"/>
                  <a:pt x="6139030" y="12218944"/>
                </a:cubicBezTo>
                <a:cubicBezTo>
                  <a:pt x="6146309" y="12217191"/>
                  <a:pt x="6152826" y="12211017"/>
                  <a:pt x="6151378" y="12202820"/>
                </a:cubicBezTo>
                <a:cubicBezTo>
                  <a:pt x="6150082" y="12195807"/>
                  <a:pt x="6143031" y="12188564"/>
                  <a:pt x="6135219" y="12190471"/>
                </a:cubicBezTo>
                <a:close/>
                <a:moveTo>
                  <a:pt x="6084647" y="12102989"/>
                </a:moveTo>
                <a:cubicBezTo>
                  <a:pt x="6085905" y="12103446"/>
                  <a:pt x="6087201" y="12103905"/>
                  <a:pt x="6088459" y="12104399"/>
                </a:cubicBezTo>
                <a:cubicBezTo>
                  <a:pt x="6095737" y="12107067"/>
                  <a:pt x="6104198" y="12101960"/>
                  <a:pt x="6106370" y="12094869"/>
                </a:cubicBezTo>
                <a:cubicBezTo>
                  <a:pt x="6108733" y="12087056"/>
                  <a:pt x="6104084" y="12079622"/>
                  <a:pt x="6096804" y="12076955"/>
                </a:cubicBezTo>
                <a:lnTo>
                  <a:pt x="6088344" y="12073829"/>
                </a:lnTo>
                <a:cubicBezTo>
                  <a:pt x="6085714" y="12072875"/>
                  <a:pt x="6083009" y="12073180"/>
                  <a:pt x="6080417" y="12073943"/>
                </a:cubicBezTo>
                <a:cubicBezTo>
                  <a:pt x="6077521" y="12074514"/>
                  <a:pt x="6075082" y="12076078"/>
                  <a:pt x="6073214" y="12078403"/>
                </a:cubicBezTo>
                <a:cubicBezTo>
                  <a:pt x="6073100" y="12078517"/>
                  <a:pt x="6073062" y="12078670"/>
                  <a:pt x="6072948" y="12078784"/>
                </a:cubicBezTo>
                <a:cubicBezTo>
                  <a:pt x="6071995" y="12080042"/>
                  <a:pt x="6071233" y="12081377"/>
                  <a:pt x="6070699" y="12082900"/>
                </a:cubicBezTo>
                <a:cubicBezTo>
                  <a:pt x="6070623" y="12083053"/>
                  <a:pt x="6070471" y="12083205"/>
                  <a:pt x="6070432" y="12083396"/>
                </a:cubicBezTo>
                <a:cubicBezTo>
                  <a:pt x="6070356" y="12083587"/>
                  <a:pt x="6070432" y="12083816"/>
                  <a:pt x="6070395" y="12084007"/>
                </a:cubicBezTo>
                <a:cubicBezTo>
                  <a:pt x="6068604" y="12090105"/>
                  <a:pt x="6069937" y="12097310"/>
                  <a:pt x="6076911" y="12101388"/>
                </a:cubicBezTo>
                <a:cubicBezTo>
                  <a:pt x="6079655" y="12102951"/>
                  <a:pt x="6082246" y="12103218"/>
                  <a:pt x="6084647" y="12102989"/>
                </a:cubicBezTo>
                <a:close/>
                <a:moveTo>
                  <a:pt x="6221766" y="12262628"/>
                </a:moveTo>
                <a:cubicBezTo>
                  <a:pt x="6218527" y="12255576"/>
                  <a:pt x="6208466" y="12253709"/>
                  <a:pt x="6202178" y="12257292"/>
                </a:cubicBezTo>
                <a:cubicBezTo>
                  <a:pt x="6197719" y="12259845"/>
                  <a:pt x="6195814" y="12264039"/>
                  <a:pt x="6195547" y="12268536"/>
                </a:cubicBezTo>
                <a:cubicBezTo>
                  <a:pt x="6195547" y="12268689"/>
                  <a:pt x="6195432" y="12268842"/>
                  <a:pt x="6195432" y="12268994"/>
                </a:cubicBezTo>
                <a:lnTo>
                  <a:pt x="6195432" y="12268994"/>
                </a:lnTo>
                <a:cubicBezTo>
                  <a:pt x="6204350" y="12267735"/>
                  <a:pt x="6213306" y="12266555"/>
                  <a:pt x="6222186" y="12265258"/>
                </a:cubicBezTo>
                <a:cubicBezTo>
                  <a:pt x="6222414" y="12265220"/>
                  <a:pt x="6222681" y="12265182"/>
                  <a:pt x="6222947" y="12265144"/>
                </a:cubicBezTo>
                <a:lnTo>
                  <a:pt x="6222947" y="12265144"/>
                </a:lnTo>
                <a:lnTo>
                  <a:pt x="6222757" y="12264762"/>
                </a:lnTo>
                <a:lnTo>
                  <a:pt x="6221766" y="12262628"/>
                </a:lnTo>
                <a:close/>
                <a:moveTo>
                  <a:pt x="5579541" y="12109393"/>
                </a:moveTo>
                <a:lnTo>
                  <a:pt x="5582209" y="12115187"/>
                </a:lnTo>
                <a:cubicBezTo>
                  <a:pt x="5585448" y="12122239"/>
                  <a:pt x="5594556" y="12125135"/>
                  <a:pt x="5601416" y="12121782"/>
                </a:cubicBezTo>
                <a:cubicBezTo>
                  <a:pt x="5608543" y="12118313"/>
                  <a:pt x="5611248" y="12109622"/>
                  <a:pt x="5608009" y="12102570"/>
                </a:cubicBezTo>
                <a:lnTo>
                  <a:pt x="5605341" y="12096776"/>
                </a:lnTo>
                <a:cubicBezTo>
                  <a:pt x="5602102" y="12089724"/>
                  <a:pt x="5592994" y="12086826"/>
                  <a:pt x="5586134" y="12090181"/>
                </a:cubicBezTo>
                <a:cubicBezTo>
                  <a:pt x="5579008" y="12093689"/>
                  <a:pt x="5576301" y="12102341"/>
                  <a:pt x="5579541" y="12109393"/>
                </a:cubicBezTo>
                <a:close/>
                <a:moveTo>
                  <a:pt x="5509533" y="12312905"/>
                </a:moveTo>
                <a:cubicBezTo>
                  <a:pt x="5509267" y="12311800"/>
                  <a:pt x="5509115" y="12310618"/>
                  <a:pt x="5508885" y="12309513"/>
                </a:cubicBezTo>
                <a:cubicBezTo>
                  <a:pt x="5508885" y="12309323"/>
                  <a:pt x="5508848" y="12309209"/>
                  <a:pt x="5508848" y="12309056"/>
                </a:cubicBezTo>
                <a:cubicBezTo>
                  <a:pt x="5508848" y="12308675"/>
                  <a:pt x="5508848" y="12308294"/>
                  <a:pt x="5508848" y="12307951"/>
                </a:cubicBezTo>
                <a:cubicBezTo>
                  <a:pt x="5512392" y="12301661"/>
                  <a:pt x="5510029" y="12293084"/>
                  <a:pt x="5504084" y="12289235"/>
                </a:cubicBezTo>
                <a:cubicBezTo>
                  <a:pt x="5497300" y="12284889"/>
                  <a:pt x="5488764" y="12287214"/>
                  <a:pt x="5484229" y="12293542"/>
                </a:cubicBezTo>
                <a:cubicBezTo>
                  <a:pt x="5483771" y="12294228"/>
                  <a:pt x="5483504" y="12294953"/>
                  <a:pt x="5483123" y="12295639"/>
                </a:cubicBezTo>
                <a:cubicBezTo>
                  <a:pt x="5478779" y="12294419"/>
                  <a:pt x="5473863" y="12295181"/>
                  <a:pt x="5470395" y="12297849"/>
                </a:cubicBezTo>
                <a:cubicBezTo>
                  <a:pt x="5471995" y="12294953"/>
                  <a:pt x="5472262" y="12291255"/>
                  <a:pt x="5470319" y="12287100"/>
                </a:cubicBezTo>
                <a:cubicBezTo>
                  <a:pt x="5462658" y="12270518"/>
                  <a:pt x="5435258" y="12279172"/>
                  <a:pt x="5442994" y="12295944"/>
                </a:cubicBezTo>
                <a:cubicBezTo>
                  <a:pt x="5447872" y="12306540"/>
                  <a:pt x="5460829" y="12306808"/>
                  <a:pt x="5467498" y="12301204"/>
                </a:cubicBezTo>
                <a:cubicBezTo>
                  <a:pt x="5463764" y="12306692"/>
                  <a:pt x="5463916" y="12313439"/>
                  <a:pt x="5468222" y="12318890"/>
                </a:cubicBezTo>
                <a:cubicBezTo>
                  <a:pt x="5473787" y="12325981"/>
                  <a:pt x="5481370" y="12333719"/>
                  <a:pt x="5490745" y="12334938"/>
                </a:cubicBezTo>
                <a:cubicBezTo>
                  <a:pt x="5491889" y="12335396"/>
                  <a:pt x="5493032" y="12335738"/>
                  <a:pt x="5494251" y="12335967"/>
                </a:cubicBezTo>
                <a:cubicBezTo>
                  <a:pt x="5500159" y="12337072"/>
                  <a:pt x="5506104" y="12334824"/>
                  <a:pt x="5509419" y="12329602"/>
                </a:cubicBezTo>
                <a:cubicBezTo>
                  <a:pt x="5512734" y="12324417"/>
                  <a:pt x="5511591" y="12319538"/>
                  <a:pt x="5509762" y="12314202"/>
                </a:cubicBezTo>
                <a:cubicBezTo>
                  <a:pt x="5511210" y="12318472"/>
                  <a:pt x="5509762" y="12313783"/>
                  <a:pt x="5509533" y="12312905"/>
                </a:cubicBezTo>
                <a:close/>
                <a:moveTo>
                  <a:pt x="5509876" y="11741323"/>
                </a:moveTo>
                <a:cubicBezTo>
                  <a:pt x="5513040" y="11748147"/>
                  <a:pt x="5521500" y="11752416"/>
                  <a:pt x="5528664" y="11748986"/>
                </a:cubicBezTo>
                <a:cubicBezTo>
                  <a:pt x="5535486" y="11745745"/>
                  <a:pt x="5539678" y="11737474"/>
                  <a:pt x="5536325" y="11730155"/>
                </a:cubicBezTo>
                <a:lnTo>
                  <a:pt x="5533657" y="11724362"/>
                </a:lnTo>
                <a:cubicBezTo>
                  <a:pt x="5530494" y="11717538"/>
                  <a:pt x="5522033" y="11713269"/>
                  <a:pt x="5514869" y="11716699"/>
                </a:cubicBezTo>
                <a:cubicBezTo>
                  <a:pt x="5508048" y="11719939"/>
                  <a:pt x="5503855" y="11728211"/>
                  <a:pt x="5507209" y="11735530"/>
                </a:cubicBezTo>
                <a:lnTo>
                  <a:pt x="5509876" y="11741323"/>
                </a:lnTo>
                <a:close/>
                <a:moveTo>
                  <a:pt x="5470623" y="12103141"/>
                </a:moveTo>
                <a:lnTo>
                  <a:pt x="5457323" y="12104742"/>
                </a:lnTo>
                <a:cubicBezTo>
                  <a:pt x="5453436" y="12105200"/>
                  <a:pt x="5449968" y="12106992"/>
                  <a:pt x="5447376" y="12109545"/>
                </a:cubicBezTo>
                <a:cubicBezTo>
                  <a:pt x="5443223" y="12107906"/>
                  <a:pt x="5438344" y="12107831"/>
                  <a:pt x="5434762" y="12110118"/>
                </a:cubicBezTo>
                <a:cubicBezTo>
                  <a:pt x="5427712" y="12114578"/>
                  <a:pt x="5426035" y="12122391"/>
                  <a:pt x="5429427" y="12129709"/>
                </a:cubicBezTo>
                <a:lnTo>
                  <a:pt x="5432094" y="12135504"/>
                </a:lnTo>
                <a:cubicBezTo>
                  <a:pt x="5435258" y="12142365"/>
                  <a:pt x="5445509" y="12144767"/>
                  <a:pt x="5451683" y="12140841"/>
                </a:cubicBezTo>
                <a:cubicBezTo>
                  <a:pt x="5454236" y="12139239"/>
                  <a:pt x="5455304" y="12136838"/>
                  <a:pt x="5456447" y="12134513"/>
                </a:cubicBezTo>
                <a:cubicBezTo>
                  <a:pt x="5457285" y="12134589"/>
                  <a:pt x="5458047" y="12134933"/>
                  <a:pt x="5458886" y="12134817"/>
                </a:cubicBezTo>
                <a:lnTo>
                  <a:pt x="5472148" y="12133217"/>
                </a:lnTo>
                <a:cubicBezTo>
                  <a:pt x="5480227" y="12132226"/>
                  <a:pt x="5486820" y="12125899"/>
                  <a:pt x="5486401" y="12117397"/>
                </a:cubicBezTo>
                <a:cubicBezTo>
                  <a:pt x="5486058" y="12109698"/>
                  <a:pt x="5478741" y="12102150"/>
                  <a:pt x="5470623" y="12103141"/>
                </a:cubicBezTo>
                <a:close/>
                <a:moveTo>
                  <a:pt x="5464945" y="12234039"/>
                </a:moveTo>
                <a:lnTo>
                  <a:pt x="5464145" y="12227407"/>
                </a:lnTo>
                <a:cubicBezTo>
                  <a:pt x="5463154" y="12219326"/>
                  <a:pt x="5454998" y="12213532"/>
                  <a:pt x="5447110" y="12214638"/>
                </a:cubicBezTo>
                <a:cubicBezTo>
                  <a:pt x="5442689" y="12215286"/>
                  <a:pt x="5439183" y="12217878"/>
                  <a:pt x="5436896" y="12221384"/>
                </a:cubicBezTo>
                <a:cubicBezTo>
                  <a:pt x="5426454" y="12215857"/>
                  <a:pt x="5410486" y="12225806"/>
                  <a:pt x="5416812" y="12239453"/>
                </a:cubicBezTo>
                <a:cubicBezTo>
                  <a:pt x="5421157" y="12248829"/>
                  <a:pt x="5431180" y="12249096"/>
                  <a:pt x="5437925" y="12244750"/>
                </a:cubicBezTo>
                <a:cubicBezTo>
                  <a:pt x="5441165" y="12249172"/>
                  <a:pt x="5446691" y="12251917"/>
                  <a:pt x="5452216" y="12251117"/>
                </a:cubicBezTo>
                <a:cubicBezTo>
                  <a:pt x="5460410" y="12249935"/>
                  <a:pt x="5465936" y="12242159"/>
                  <a:pt x="5464945" y="12234039"/>
                </a:cubicBezTo>
                <a:close/>
                <a:moveTo>
                  <a:pt x="5575197" y="12301700"/>
                </a:moveTo>
                <a:cubicBezTo>
                  <a:pt x="5582438" y="12297544"/>
                  <a:pt x="5583733" y="12289158"/>
                  <a:pt x="5580456" y="12282068"/>
                </a:cubicBezTo>
                <a:lnTo>
                  <a:pt x="5577788" y="12276274"/>
                </a:lnTo>
                <a:cubicBezTo>
                  <a:pt x="5574968" y="12270176"/>
                  <a:pt x="5567193" y="12268231"/>
                  <a:pt x="5561020" y="12270099"/>
                </a:cubicBezTo>
                <a:cubicBezTo>
                  <a:pt x="5565936" y="12267660"/>
                  <a:pt x="5569518" y="12262743"/>
                  <a:pt x="5568642" y="12255653"/>
                </a:cubicBezTo>
                <a:cubicBezTo>
                  <a:pt x="5566317" y="12236441"/>
                  <a:pt x="5536401" y="12239758"/>
                  <a:pt x="5538726" y="12259006"/>
                </a:cubicBezTo>
                <a:cubicBezTo>
                  <a:pt x="5540060" y="12270138"/>
                  <a:pt x="5550578" y="12273491"/>
                  <a:pt x="5558809" y="12270824"/>
                </a:cubicBezTo>
                <a:cubicBezTo>
                  <a:pt x="5558619" y="12270900"/>
                  <a:pt x="5558352" y="12270900"/>
                  <a:pt x="5558161" y="12271014"/>
                </a:cubicBezTo>
                <a:cubicBezTo>
                  <a:pt x="5550959" y="12275169"/>
                  <a:pt x="5549625" y="12283555"/>
                  <a:pt x="5552902" y="12290645"/>
                </a:cubicBezTo>
                <a:lnTo>
                  <a:pt x="5555570" y="12296439"/>
                </a:lnTo>
                <a:cubicBezTo>
                  <a:pt x="5558848" y="12303453"/>
                  <a:pt x="5568909" y="12305282"/>
                  <a:pt x="5575197" y="12301700"/>
                </a:cubicBezTo>
                <a:close/>
                <a:moveTo>
                  <a:pt x="5311973" y="12031365"/>
                </a:moveTo>
                <a:lnTo>
                  <a:pt x="5325273" y="12029764"/>
                </a:lnTo>
                <a:cubicBezTo>
                  <a:pt x="5328436" y="12029383"/>
                  <a:pt x="5331295" y="12027821"/>
                  <a:pt x="5333695" y="12025800"/>
                </a:cubicBezTo>
                <a:cubicBezTo>
                  <a:pt x="5333695" y="12028125"/>
                  <a:pt x="5334077" y="12030374"/>
                  <a:pt x="5335258" y="12032318"/>
                </a:cubicBezTo>
                <a:cubicBezTo>
                  <a:pt x="5339488" y="12039370"/>
                  <a:pt x="5347415" y="12041504"/>
                  <a:pt x="5354694" y="12038112"/>
                </a:cubicBezTo>
                <a:lnTo>
                  <a:pt x="5360486" y="12035443"/>
                </a:lnTo>
                <a:cubicBezTo>
                  <a:pt x="5367308" y="12032279"/>
                  <a:pt x="5370090" y="12022331"/>
                  <a:pt x="5366279" y="12015966"/>
                </a:cubicBezTo>
                <a:cubicBezTo>
                  <a:pt x="5362049" y="12008951"/>
                  <a:pt x="5354122" y="12006779"/>
                  <a:pt x="5346843" y="12010171"/>
                </a:cubicBezTo>
                <a:lnTo>
                  <a:pt x="5341051" y="12012840"/>
                </a:lnTo>
                <a:cubicBezTo>
                  <a:pt x="5340250" y="12013220"/>
                  <a:pt x="5339678" y="12013945"/>
                  <a:pt x="5338993" y="12014479"/>
                </a:cubicBezTo>
                <a:cubicBezTo>
                  <a:pt x="5338993" y="12014136"/>
                  <a:pt x="5339145" y="12013868"/>
                  <a:pt x="5339107" y="12013526"/>
                </a:cubicBezTo>
                <a:cubicBezTo>
                  <a:pt x="5338116" y="12005673"/>
                  <a:pt x="5331256" y="11998698"/>
                  <a:pt x="5322910" y="11999689"/>
                </a:cubicBezTo>
                <a:lnTo>
                  <a:pt x="5309648" y="12001290"/>
                </a:lnTo>
                <a:cubicBezTo>
                  <a:pt x="5301835" y="12002242"/>
                  <a:pt x="5294785" y="12009219"/>
                  <a:pt x="5295814" y="12017490"/>
                </a:cubicBezTo>
                <a:cubicBezTo>
                  <a:pt x="5296729" y="12025380"/>
                  <a:pt x="5303626" y="12032395"/>
                  <a:pt x="5311973" y="12031365"/>
                </a:cubicBezTo>
                <a:close/>
                <a:moveTo>
                  <a:pt x="5760181" y="12158336"/>
                </a:moveTo>
                <a:cubicBezTo>
                  <a:pt x="5757399" y="12152276"/>
                  <a:pt x="5749625" y="12150408"/>
                  <a:pt x="5743489" y="12152237"/>
                </a:cubicBezTo>
                <a:cubicBezTo>
                  <a:pt x="5734266" y="12152505"/>
                  <a:pt x="5725044" y="12161271"/>
                  <a:pt x="5730074" y="12172174"/>
                </a:cubicBezTo>
                <a:cubicBezTo>
                  <a:pt x="5732095" y="12176595"/>
                  <a:pt x="5735448" y="12178921"/>
                  <a:pt x="5739069" y="12179798"/>
                </a:cubicBezTo>
                <a:cubicBezTo>
                  <a:pt x="5742918" y="12185706"/>
                  <a:pt x="5751950" y="12187193"/>
                  <a:pt x="5757780" y="12183761"/>
                </a:cubicBezTo>
                <a:cubicBezTo>
                  <a:pt x="5764983" y="12179530"/>
                  <a:pt x="5766165" y="12171183"/>
                  <a:pt x="5762887" y="12164131"/>
                </a:cubicBezTo>
                <a:lnTo>
                  <a:pt x="5760181" y="12158336"/>
                </a:lnTo>
                <a:close/>
                <a:moveTo>
                  <a:pt x="5541965" y="12118465"/>
                </a:moveTo>
                <a:lnTo>
                  <a:pt x="5542765" y="12125098"/>
                </a:lnTo>
                <a:cubicBezTo>
                  <a:pt x="5542994" y="12126890"/>
                  <a:pt x="5543756" y="12128566"/>
                  <a:pt x="5544747" y="12130053"/>
                </a:cubicBezTo>
                <a:cubicBezTo>
                  <a:pt x="5538878" y="12132607"/>
                  <a:pt x="5534267" y="12137943"/>
                  <a:pt x="5535486" y="12144919"/>
                </a:cubicBezTo>
                <a:cubicBezTo>
                  <a:pt x="5535753" y="12146329"/>
                  <a:pt x="5536363" y="12147702"/>
                  <a:pt x="5537049" y="12149074"/>
                </a:cubicBezTo>
                <a:cubicBezTo>
                  <a:pt x="5533962" y="12150180"/>
                  <a:pt x="5531256" y="12152237"/>
                  <a:pt x="5529541" y="12155668"/>
                </a:cubicBezTo>
                <a:cubicBezTo>
                  <a:pt x="5526378" y="12162035"/>
                  <a:pt x="5528664" y="12172250"/>
                  <a:pt x="5535981" y="12174918"/>
                </a:cubicBezTo>
                <a:lnTo>
                  <a:pt x="5544442" y="12178044"/>
                </a:lnTo>
                <a:cubicBezTo>
                  <a:pt x="5551683" y="12180712"/>
                  <a:pt x="5559953" y="12179073"/>
                  <a:pt x="5563687" y="12171601"/>
                </a:cubicBezTo>
                <a:cubicBezTo>
                  <a:pt x="5564869" y="12169200"/>
                  <a:pt x="5565059" y="12166265"/>
                  <a:pt x="5564717" y="12163369"/>
                </a:cubicBezTo>
                <a:cubicBezTo>
                  <a:pt x="5568413" y="12163902"/>
                  <a:pt x="5572300" y="12163063"/>
                  <a:pt x="5575425" y="12160623"/>
                </a:cubicBezTo>
                <a:cubicBezTo>
                  <a:pt x="5581447" y="12155935"/>
                  <a:pt x="5582857" y="12146520"/>
                  <a:pt x="5577979" y="12140498"/>
                </a:cubicBezTo>
                <a:cubicBezTo>
                  <a:pt x="5575044" y="12136876"/>
                  <a:pt x="5571385" y="12134094"/>
                  <a:pt x="5567499" y="12131921"/>
                </a:cubicBezTo>
                <a:cubicBezTo>
                  <a:pt x="5570776" y="12128529"/>
                  <a:pt x="5572872" y="12124221"/>
                  <a:pt x="5572224" y="12118922"/>
                </a:cubicBezTo>
                <a:lnTo>
                  <a:pt x="5571424" y="12112289"/>
                </a:lnTo>
                <a:cubicBezTo>
                  <a:pt x="5570471" y="12104437"/>
                  <a:pt x="5561020" y="12098758"/>
                  <a:pt x="5553588" y="12100664"/>
                </a:cubicBezTo>
                <a:cubicBezTo>
                  <a:pt x="5545128" y="12102837"/>
                  <a:pt x="5540936" y="12110079"/>
                  <a:pt x="5541965" y="12118465"/>
                </a:cubicBezTo>
                <a:close/>
                <a:moveTo>
                  <a:pt x="5584190" y="12327238"/>
                </a:moveTo>
                <a:cubicBezTo>
                  <a:pt x="5576950" y="12325142"/>
                  <a:pt x="5568375" y="12328458"/>
                  <a:pt x="5565517" y="12335853"/>
                </a:cubicBezTo>
                <a:cubicBezTo>
                  <a:pt x="5565478" y="12335967"/>
                  <a:pt x="5565364" y="12336081"/>
                  <a:pt x="5565288" y="12336234"/>
                </a:cubicBezTo>
                <a:cubicBezTo>
                  <a:pt x="5565288" y="12336234"/>
                  <a:pt x="5565288" y="12336234"/>
                  <a:pt x="5565288" y="12336234"/>
                </a:cubicBezTo>
                <a:cubicBezTo>
                  <a:pt x="5565631" y="12336196"/>
                  <a:pt x="5565974" y="12336196"/>
                  <a:pt x="5566355" y="12336158"/>
                </a:cubicBezTo>
                <a:cubicBezTo>
                  <a:pt x="5576264" y="12335396"/>
                  <a:pt x="5586210" y="12334633"/>
                  <a:pt x="5596119" y="12333871"/>
                </a:cubicBezTo>
                <a:lnTo>
                  <a:pt x="5596957" y="12333833"/>
                </a:lnTo>
                <a:cubicBezTo>
                  <a:pt x="5596957" y="12333833"/>
                  <a:pt x="5596957" y="12333833"/>
                  <a:pt x="5596957" y="12333833"/>
                </a:cubicBezTo>
                <a:cubicBezTo>
                  <a:pt x="5596881" y="12333757"/>
                  <a:pt x="5596767" y="12333719"/>
                  <a:pt x="5596690" y="12333604"/>
                </a:cubicBezTo>
                <a:cubicBezTo>
                  <a:pt x="5593947" y="12329716"/>
                  <a:pt x="5588992" y="12327315"/>
                  <a:pt x="5584190" y="12327238"/>
                </a:cubicBezTo>
                <a:close/>
                <a:moveTo>
                  <a:pt x="5404198" y="12186545"/>
                </a:moveTo>
                <a:cubicBezTo>
                  <a:pt x="5407019" y="12187573"/>
                  <a:pt x="5409838" y="12188641"/>
                  <a:pt x="5412659" y="12189670"/>
                </a:cubicBezTo>
                <a:cubicBezTo>
                  <a:pt x="5419937" y="12192338"/>
                  <a:pt x="5428436" y="12188069"/>
                  <a:pt x="5430951" y="12180864"/>
                </a:cubicBezTo>
                <a:cubicBezTo>
                  <a:pt x="5431027" y="12180598"/>
                  <a:pt x="5430990" y="12180331"/>
                  <a:pt x="5431066" y="12180064"/>
                </a:cubicBezTo>
                <a:cubicBezTo>
                  <a:pt x="5433238" y="12182237"/>
                  <a:pt x="5436020" y="12183571"/>
                  <a:pt x="5439031" y="12184029"/>
                </a:cubicBezTo>
                <a:lnTo>
                  <a:pt x="5440860" y="12185477"/>
                </a:lnTo>
                <a:cubicBezTo>
                  <a:pt x="5447262" y="12190471"/>
                  <a:pt x="5456104" y="12191309"/>
                  <a:pt x="5462163" y="12185020"/>
                </a:cubicBezTo>
                <a:cubicBezTo>
                  <a:pt x="5462658" y="12184486"/>
                  <a:pt x="5462925" y="12183724"/>
                  <a:pt x="5463345" y="12183113"/>
                </a:cubicBezTo>
                <a:cubicBezTo>
                  <a:pt x="5463116" y="12185477"/>
                  <a:pt x="5463306" y="12187955"/>
                  <a:pt x="5464526" y="12190585"/>
                </a:cubicBezTo>
                <a:cubicBezTo>
                  <a:pt x="5472300" y="12207395"/>
                  <a:pt x="5497415" y="12193481"/>
                  <a:pt x="5489717" y="12176786"/>
                </a:cubicBezTo>
                <a:cubicBezTo>
                  <a:pt x="5484495" y="12165503"/>
                  <a:pt x="5471614" y="12168209"/>
                  <a:pt x="5465936" y="12176214"/>
                </a:cubicBezTo>
                <a:cubicBezTo>
                  <a:pt x="5466546" y="12171526"/>
                  <a:pt x="5465479" y="12166684"/>
                  <a:pt x="5461706" y="12163749"/>
                </a:cubicBezTo>
                <a:lnTo>
                  <a:pt x="5454274" y="12157918"/>
                </a:lnTo>
                <a:cubicBezTo>
                  <a:pt x="5448596" y="12153458"/>
                  <a:pt x="5441050" y="12152619"/>
                  <a:pt x="5435182" y="12156850"/>
                </a:cubicBezTo>
                <a:cubicBezTo>
                  <a:pt x="5431333" y="12158604"/>
                  <a:pt x="5428932" y="12162301"/>
                  <a:pt x="5427978" y="12166875"/>
                </a:cubicBezTo>
                <a:cubicBezTo>
                  <a:pt x="5426378" y="12165083"/>
                  <a:pt x="5424549" y="12163483"/>
                  <a:pt x="5422148" y="12162606"/>
                </a:cubicBezTo>
                <a:lnTo>
                  <a:pt x="5419785" y="12161730"/>
                </a:lnTo>
                <a:cubicBezTo>
                  <a:pt x="5422110" y="12159023"/>
                  <a:pt x="5423749" y="12155706"/>
                  <a:pt x="5423177" y="12151094"/>
                </a:cubicBezTo>
                <a:cubicBezTo>
                  <a:pt x="5422262" y="12143508"/>
                  <a:pt x="5417003" y="12139582"/>
                  <a:pt x="5411172" y="12138668"/>
                </a:cubicBezTo>
                <a:lnTo>
                  <a:pt x="5409343" y="12137220"/>
                </a:lnTo>
                <a:cubicBezTo>
                  <a:pt x="5402940" y="12132226"/>
                  <a:pt x="5394099" y="12131387"/>
                  <a:pt x="5388040" y="12137677"/>
                </a:cubicBezTo>
                <a:cubicBezTo>
                  <a:pt x="5382857" y="12143089"/>
                  <a:pt x="5382057" y="12153915"/>
                  <a:pt x="5388497" y="12158984"/>
                </a:cubicBezTo>
                <a:lnTo>
                  <a:pt x="5395929" y="12164817"/>
                </a:lnTo>
                <a:cubicBezTo>
                  <a:pt x="5396310" y="12165122"/>
                  <a:pt x="5396805" y="12165045"/>
                  <a:pt x="5397186" y="12165313"/>
                </a:cubicBezTo>
                <a:cubicBezTo>
                  <a:pt x="5396538" y="12166265"/>
                  <a:pt x="5395776" y="12167180"/>
                  <a:pt x="5395395" y="12168323"/>
                </a:cubicBezTo>
                <a:cubicBezTo>
                  <a:pt x="5392765" y="12175681"/>
                  <a:pt x="5396920" y="12183838"/>
                  <a:pt x="5404198" y="12186545"/>
                </a:cubicBezTo>
                <a:close/>
                <a:moveTo>
                  <a:pt x="5593413" y="11990426"/>
                </a:moveTo>
                <a:cubicBezTo>
                  <a:pt x="5590783" y="11983565"/>
                  <a:pt x="5581942" y="11978876"/>
                  <a:pt x="5574892" y="11982117"/>
                </a:cubicBezTo>
                <a:lnTo>
                  <a:pt x="5563307" y="11987491"/>
                </a:lnTo>
                <a:cubicBezTo>
                  <a:pt x="5556256" y="11990731"/>
                  <a:pt x="5552102" y="11998430"/>
                  <a:pt x="5554999" y="12006016"/>
                </a:cubicBezTo>
                <a:cubicBezTo>
                  <a:pt x="5557628" y="12012878"/>
                  <a:pt x="5566469" y="12017566"/>
                  <a:pt x="5573520" y="12014327"/>
                </a:cubicBezTo>
                <a:lnTo>
                  <a:pt x="5585105" y="12008951"/>
                </a:lnTo>
                <a:cubicBezTo>
                  <a:pt x="5592117" y="12005711"/>
                  <a:pt x="5596271" y="11998050"/>
                  <a:pt x="5593413" y="11990426"/>
                </a:cubicBezTo>
                <a:close/>
                <a:moveTo>
                  <a:pt x="5331523" y="11992561"/>
                </a:moveTo>
                <a:lnTo>
                  <a:pt x="5337316" y="11989892"/>
                </a:lnTo>
                <a:cubicBezTo>
                  <a:pt x="5344366" y="11986652"/>
                  <a:pt x="5348558" y="11979029"/>
                  <a:pt x="5345662" y="11971367"/>
                </a:cubicBezTo>
                <a:cubicBezTo>
                  <a:pt x="5343070" y="11964506"/>
                  <a:pt x="5334229" y="11959741"/>
                  <a:pt x="5327179" y="11963019"/>
                </a:cubicBezTo>
                <a:lnTo>
                  <a:pt x="5321386" y="11965688"/>
                </a:lnTo>
                <a:cubicBezTo>
                  <a:pt x="5314335" y="11968927"/>
                  <a:pt x="5310143" y="11976552"/>
                  <a:pt x="5313001" y="11984174"/>
                </a:cubicBezTo>
                <a:cubicBezTo>
                  <a:pt x="5315593" y="11991074"/>
                  <a:pt x="5324435" y="11995839"/>
                  <a:pt x="5331523" y="11992561"/>
                </a:cubicBezTo>
                <a:close/>
                <a:moveTo>
                  <a:pt x="5418870" y="11992828"/>
                </a:moveTo>
                <a:cubicBezTo>
                  <a:pt x="5411134" y="11976093"/>
                  <a:pt x="5384953" y="11987834"/>
                  <a:pt x="5392689" y="12004645"/>
                </a:cubicBezTo>
                <a:cubicBezTo>
                  <a:pt x="5400425" y="12021378"/>
                  <a:pt x="5426607" y="12009637"/>
                  <a:pt x="5418870" y="11992828"/>
                </a:cubicBezTo>
                <a:close/>
                <a:moveTo>
                  <a:pt x="5531256" y="12031708"/>
                </a:moveTo>
                <a:lnTo>
                  <a:pt x="5529198" y="12030946"/>
                </a:lnTo>
                <a:cubicBezTo>
                  <a:pt x="5521919" y="12028278"/>
                  <a:pt x="5513649" y="12030108"/>
                  <a:pt x="5510029" y="12037578"/>
                </a:cubicBezTo>
                <a:cubicBezTo>
                  <a:pt x="5506866" y="12044020"/>
                  <a:pt x="5509343" y="12054084"/>
                  <a:pt x="5516660" y="12056751"/>
                </a:cubicBezTo>
                <a:lnTo>
                  <a:pt x="5525121" y="12059877"/>
                </a:lnTo>
                <a:cubicBezTo>
                  <a:pt x="5531599" y="12062241"/>
                  <a:pt x="5538687" y="12060792"/>
                  <a:pt x="5542765" y="12055227"/>
                </a:cubicBezTo>
                <a:cubicBezTo>
                  <a:pt x="5546767" y="12051529"/>
                  <a:pt x="5548787" y="12045850"/>
                  <a:pt x="5545814" y="12039446"/>
                </a:cubicBezTo>
                <a:cubicBezTo>
                  <a:pt x="5542727" y="12032852"/>
                  <a:pt x="5536858" y="12030831"/>
                  <a:pt x="5531256" y="12031708"/>
                </a:cubicBezTo>
                <a:close/>
                <a:moveTo>
                  <a:pt x="5715555" y="12254966"/>
                </a:moveTo>
                <a:cubicBezTo>
                  <a:pt x="5712392" y="12248144"/>
                  <a:pt x="5702178" y="12245627"/>
                  <a:pt x="5696004" y="12249515"/>
                </a:cubicBezTo>
                <a:cubicBezTo>
                  <a:pt x="5688954" y="12253937"/>
                  <a:pt x="5687201" y="12261752"/>
                  <a:pt x="5690554" y="12269070"/>
                </a:cubicBezTo>
                <a:lnTo>
                  <a:pt x="5693222" y="12274864"/>
                </a:lnTo>
                <a:cubicBezTo>
                  <a:pt x="5696385" y="12281687"/>
                  <a:pt x="5706599" y="12284203"/>
                  <a:pt x="5712773" y="12280315"/>
                </a:cubicBezTo>
                <a:cubicBezTo>
                  <a:pt x="5719823" y="12275894"/>
                  <a:pt x="5721576" y="12268041"/>
                  <a:pt x="5718223" y="12260760"/>
                </a:cubicBezTo>
                <a:lnTo>
                  <a:pt x="5715555" y="12254966"/>
                </a:lnTo>
                <a:close/>
                <a:moveTo>
                  <a:pt x="5605989" y="12220698"/>
                </a:moveTo>
                <a:cubicBezTo>
                  <a:pt x="5609571" y="12213265"/>
                  <a:pt x="5606446" y="12204650"/>
                  <a:pt x="5599168" y="12201029"/>
                </a:cubicBezTo>
                <a:cubicBezTo>
                  <a:pt x="5594175" y="12198551"/>
                  <a:pt x="5588345" y="12198589"/>
                  <a:pt x="5582895" y="12198246"/>
                </a:cubicBezTo>
                <a:cubicBezTo>
                  <a:pt x="5582209" y="12198209"/>
                  <a:pt x="5581561" y="12198475"/>
                  <a:pt x="5580875" y="12198551"/>
                </a:cubicBezTo>
                <a:cubicBezTo>
                  <a:pt x="5580799" y="12196836"/>
                  <a:pt x="5580494" y="12195083"/>
                  <a:pt x="5579732" y="12193444"/>
                </a:cubicBezTo>
                <a:cubicBezTo>
                  <a:pt x="5576568" y="12186391"/>
                  <a:pt x="5567803" y="12183037"/>
                  <a:pt x="5560715" y="12186277"/>
                </a:cubicBezTo>
                <a:lnTo>
                  <a:pt x="5549129" y="12191614"/>
                </a:lnTo>
                <a:cubicBezTo>
                  <a:pt x="5546538" y="12192833"/>
                  <a:pt x="5544671" y="12194892"/>
                  <a:pt x="5543222" y="12197218"/>
                </a:cubicBezTo>
                <a:cubicBezTo>
                  <a:pt x="5539373" y="12198742"/>
                  <a:pt x="5535905" y="12201219"/>
                  <a:pt x="5534229" y="12204993"/>
                </a:cubicBezTo>
                <a:lnTo>
                  <a:pt x="5532018" y="12203278"/>
                </a:lnTo>
                <a:cubicBezTo>
                  <a:pt x="5525616" y="12198284"/>
                  <a:pt x="5516850" y="12197255"/>
                  <a:pt x="5510715" y="12203545"/>
                </a:cubicBezTo>
                <a:cubicBezTo>
                  <a:pt x="5505532" y="12208882"/>
                  <a:pt x="5504541" y="12219783"/>
                  <a:pt x="5510982" y="12224853"/>
                </a:cubicBezTo>
                <a:lnTo>
                  <a:pt x="5518413" y="12230685"/>
                </a:lnTo>
                <a:cubicBezTo>
                  <a:pt x="5519366" y="12231447"/>
                  <a:pt x="5520433" y="12231867"/>
                  <a:pt x="5521462" y="12232438"/>
                </a:cubicBezTo>
                <a:cubicBezTo>
                  <a:pt x="5520281" y="12232363"/>
                  <a:pt x="5519137" y="12232133"/>
                  <a:pt x="5517880" y="12232286"/>
                </a:cubicBezTo>
                <a:lnTo>
                  <a:pt x="5511249" y="12233086"/>
                </a:lnTo>
                <a:cubicBezTo>
                  <a:pt x="5503398" y="12234039"/>
                  <a:pt x="5497529" y="12243226"/>
                  <a:pt x="5499358" y="12250735"/>
                </a:cubicBezTo>
                <a:cubicBezTo>
                  <a:pt x="5501378" y="12259121"/>
                  <a:pt x="5508619" y="12263657"/>
                  <a:pt x="5517003" y="12262628"/>
                </a:cubicBezTo>
                <a:lnTo>
                  <a:pt x="5523634" y="12261827"/>
                </a:lnTo>
                <a:cubicBezTo>
                  <a:pt x="5531485" y="12260874"/>
                  <a:pt x="5537354" y="12251688"/>
                  <a:pt x="5535524" y="12244179"/>
                </a:cubicBezTo>
                <a:cubicBezTo>
                  <a:pt x="5534533" y="12240024"/>
                  <a:pt x="5532247" y="12236823"/>
                  <a:pt x="5529160" y="12234764"/>
                </a:cubicBezTo>
                <a:cubicBezTo>
                  <a:pt x="5532933" y="12234878"/>
                  <a:pt x="5536668" y="12233543"/>
                  <a:pt x="5539716" y="12230418"/>
                </a:cubicBezTo>
                <a:cubicBezTo>
                  <a:pt x="5541164" y="12228932"/>
                  <a:pt x="5542194" y="12227064"/>
                  <a:pt x="5542918" y="12225005"/>
                </a:cubicBezTo>
                <a:cubicBezTo>
                  <a:pt x="5544899" y="12225768"/>
                  <a:pt x="5547071" y="12226111"/>
                  <a:pt x="5549358" y="12225844"/>
                </a:cubicBezTo>
                <a:lnTo>
                  <a:pt x="5555989" y="12225043"/>
                </a:lnTo>
                <a:cubicBezTo>
                  <a:pt x="5561439" y="12224395"/>
                  <a:pt x="5566279" y="12220622"/>
                  <a:pt x="5568451" y="12215666"/>
                </a:cubicBezTo>
                <a:cubicBezTo>
                  <a:pt x="5569899" y="12221574"/>
                  <a:pt x="5574244" y="12226530"/>
                  <a:pt x="5580723" y="12226912"/>
                </a:cubicBezTo>
                <a:cubicBezTo>
                  <a:pt x="5581027" y="12226912"/>
                  <a:pt x="5581294" y="12226950"/>
                  <a:pt x="5581599" y="12226950"/>
                </a:cubicBezTo>
                <a:cubicBezTo>
                  <a:pt x="5584762" y="12229617"/>
                  <a:pt x="5588840" y="12231028"/>
                  <a:pt x="5593032" y="12229770"/>
                </a:cubicBezTo>
                <a:cubicBezTo>
                  <a:pt x="5598481" y="12228131"/>
                  <a:pt x="5603360" y="12226111"/>
                  <a:pt x="5605989" y="12220698"/>
                </a:cubicBezTo>
                <a:close/>
                <a:moveTo>
                  <a:pt x="5410525" y="11931534"/>
                </a:moveTo>
                <a:lnTo>
                  <a:pt x="5398939" y="11936870"/>
                </a:lnTo>
                <a:cubicBezTo>
                  <a:pt x="5392117" y="11940034"/>
                  <a:pt x="5387773" y="11948420"/>
                  <a:pt x="5391127" y="11955624"/>
                </a:cubicBezTo>
                <a:cubicBezTo>
                  <a:pt x="5394290" y="11962447"/>
                  <a:pt x="5402597" y="11966793"/>
                  <a:pt x="5409877" y="11963438"/>
                </a:cubicBezTo>
                <a:lnTo>
                  <a:pt x="5421462" y="11958064"/>
                </a:lnTo>
                <a:cubicBezTo>
                  <a:pt x="5428245" y="11954900"/>
                  <a:pt x="5432628" y="11946552"/>
                  <a:pt x="5429275" y="11939309"/>
                </a:cubicBezTo>
                <a:cubicBezTo>
                  <a:pt x="5426073" y="11932525"/>
                  <a:pt x="5417803" y="11928141"/>
                  <a:pt x="5410525" y="11931534"/>
                </a:cubicBezTo>
                <a:close/>
                <a:moveTo>
                  <a:pt x="5467727" y="12059763"/>
                </a:moveTo>
                <a:cubicBezTo>
                  <a:pt x="5460524" y="12063880"/>
                  <a:pt x="5459153" y="12072304"/>
                  <a:pt x="5462392" y="12079356"/>
                </a:cubicBezTo>
                <a:lnTo>
                  <a:pt x="5465060" y="12085150"/>
                </a:lnTo>
                <a:cubicBezTo>
                  <a:pt x="5468299" y="12092202"/>
                  <a:pt x="5478321" y="12094069"/>
                  <a:pt x="5484648" y="12090486"/>
                </a:cubicBezTo>
                <a:cubicBezTo>
                  <a:pt x="5491851" y="12086369"/>
                  <a:pt x="5493261" y="12077945"/>
                  <a:pt x="5489983" y="12070893"/>
                </a:cubicBezTo>
                <a:lnTo>
                  <a:pt x="5487316" y="12065100"/>
                </a:lnTo>
                <a:cubicBezTo>
                  <a:pt x="5484038" y="12058085"/>
                  <a:pt x="5474053" y="12056180"/>
                  <a:pt x="5467727" y="12059763"/>
                </a:cubicBezTo>
                <a:close/>
                <a:moveTo>
                  <a:pt x="6703473" y="12135237"/>
                </a:moveTo>
                <a:cubicBezTo>
                  <a:pt x="6700005" y="12153839"/>
                  <a:pt x="6728702" y="12160928"/>
                  <a:pt x="6732170" y="12142175"/>
                </a:cubicBezTo>
                <a:cubicBezTo>
                  <a:pt x="6735600" y="12123573"/>
                  <a:pt x="6706903" y="12116521"/>
                  <a:pt x="6703473" y="12135237"/>
                </a:cubicBezTo>
                <a:close/>
                <a:moveTo>
                  <a:pt x="6731865" y="11962905"/>
                </a:moveTo>
                <a:cubicBezTo>
                  <a:pt x="6734037" y="11951089"/>
                  <a:pt x="6723328" y="11943198"/>
                  <a:pt x="6714411" y="11943922"/>
                </a:cubicBezTo>
                <a:cubicBezTo>
                  <a:pt x="6720775" y="11941559"/>
                  <a:pt x="6724662" y="11935803"/>
                  <a:pt x="6724319" y="11928636"/>
                </a:cubicBezTo>
                <a:cubicBezTo>
                  <a:pt x="6723862" y="11919374"/>
                  <a:pt x="6722109" y="11908358"/>
                  <a:pt x="6714944" y="11901763"/>
                </a:cubicBezTo>
                <a:cubicBezTo>
                  <a:pt x="6714258" y="11900696"/>
                  <a:pt x="6713496" y="11899704"/>
                  <a:pt x="6712619" y="11898829"/>
                </a:cubicBezTo>
                <a:cubicBezTo>
                  <a:pt x="6708351" y="11894369"/>
                  <a:pt x="6701987" y="11892729"/>
                  <a:pt x="6696118" y="11895130"/>
                </a:cubicBezTo>
                <a:cubicBezTo>
                  <a:pt x="6690249" y="11897494"/>
                  <a:pt x="6688344" y="11902297"/>
                  <a:pt x="6686667" y="11907824"/>
                </a:cubicBezTo>
                <a:cubicBezTo>
                  <a:pt x="6687963" y="11903441"/>
                  <a:pt x="6686400" y="11908281"/>
                  <a:pt x="6686057" y="11909120"/>
                </a:cubicBezTo>
                <a:cubicBezTo>
                  <a:pt x="6685600" y="11910225"/>
                  <a:pt x="6685066" y="11911293"/>
                  <a:pt x="6684571" y="11912360"/>
                </a:cubicBezTo>
                <a:cubicBezTo>
                  <a:pt x="6684456" y="11912551"/>
                  <a:pt x="6684418" y="11912627"/>
                  <a:pt x="6684342" y="11912741"/>
                </a:cubicBezTo>
                <a:cubicBezTo>
                  <a:pt x="6684113" y="11913084"/>
                  <a:pt x="6683885" y="11913389"/>
                  <a:pt x="6683656" y="11913694"/>
                </a:cubicBezTo>
                <a:cubicBezTo>
                  <a:pt x="6676987" y="11916858"/>
                  <a:pt x="6673824" y="11925472"/>
                  <a:pt x="6676568" y="11932219"/>
                </a:cubicBezTo>
                <a:cubicBezTo>
                  <a:pt x="6679655" y="11939920"/>
                  <a:pt x="6688229" y="11943046"/>
                  <a:pt x="6695775" y="11940416"/>
                </a:cubicBezTo>
                <a:cubicBezTo>
                  <a:pt x="6696575" y="11940148"/>
                  <a:pt x="6697223" y="11939652"/>
                  <a:pt x="6697947" y="11939309"/>
                </a:cubicBezTo>
                <a:cubicBezTo>
                  <a:pt x="6700844" y="11942931"/>
                  <a:pt x="6705455" y="11945218"/>
                  <a:pt x="6709952" y="11945027"/>
                </a:cubicBezTo>
                <a:cubicBezTo>
                  <a:pt x="6706903" y="11946552"/>
                  <a:pt x="6704502" y="11949450"/>
                  <a:pt x="6703626" y="11954138"/>
                </a:cubicBezTo>
                <a:cubicBezTo>
                  <a:pt x="6700272" y="11972587"/>
                  <a:pt x="6728435" y="11981583"/>
                  <a:pt x="6731865" y="11962905"/>
                </a:cubicBezTo>
                <a:close/>
                <a:moveTo>
                  <a:pt x="6879235" y="11916667"/>
                </a:moveTo>
                <a:cubicBezTo>
                  <a:pt x="6887276" y="11917658"/>
                  <a:pt x="6894746" y="11912703"/>
                  <a:pt x="6896270" y="11904584"/>
                </a:cubicBezTo>
                <a:lnTo>
                  <a:pt x="6897452" y="11898142"/>
                </a:lnTo>
                <a:cubicBezTo>
                  <a:pt x="6898862" y="11890556"/>
                  <a:pt x="6893183" y="11882095"/>
                  <a:pt x="6885371" y="11881104"/>
                </a:cubicBezTo>
                <a:cubicBezTo>
                  <a:pt x="6877330" y="11880113"/>
                  <a:pt x="6869860" y="11885067"/>
                  <a:pt x="6868336" y="11893225"/>
                </a:cubicBezTo>
                <a:lnTo>
                  <a:pt x="6867155" y="11899667"/>
                </a:lnTo>
                <a:cubicBezTo>
                  <a:pt x="6865707" y="11907215"/>
                  <a:pt x="6871384" y="11915715"/>
                  <a:pt x="6879235" y="11916667"/>
                </a:cubicBezTo>
                <a:close/>
                <a:moveTo>
                  <a:pt x="6804998" y="12146634"/>
                </a:moveTo>
                <a:cubicBezTo>
                  <a:pt x="6798176" y="12144424"/>
                  <a:pt x="6787886" y="12148273"/>
                  <a:pt x="6786438" y="12156163"/>
                </a:cubicBezTo>
                <a:lnTo>
                  <a:pt x="6785638" y="12160586"/>
                </a:lnTo>
                <a:lnTo>
                  <a:pt x="6785638" y="12160662"/>
                </a:lnTo>
                <a:cubicBezTo>
                  <a:pt x="6794899" y="12158489"/>
                  <a:pt x="6804197" y="12156431"/>
                  <a:pt x="6813458" y="12154220"/>
                </a:cubicBezTo>
                <a:cubicBezTo>
                  <a:pt x="6813458" y="12154220"/>
                  <a:pt x="6813458" y="12154220"/>
                  <a:pt x="6813458" y="12154220"/>
                </a:cubicBezTo>
                <a:cubicBezTo>
                  <a:pt x="6811933" y="12150789"/>
                  <a:pt x="6809228" y="12147968"/>
                  <a:pt x="6804998" y="12146634"/>
                </a:cubicBezTo>
                <a:close/>
                <a:moveTo>
                  <a:pt x="6621880" y="12035215"/>
                </a:moveTo>
                <a:cubicBezTo>
                  <a:pt x="6618412" y="12053931"/>
                  <a:pt x="6647757" y="12057210"/>
                  <a:pt x="6651225" y="12038608"/>
                </a:cubicBezTo>
                <a:cubicBezTo>
                  <a:pt x="6654693" y="12019892"/>
                  <a:pt x="6625310" y="12016614"/>
                  <a:pt x="6621880" y="12035215"/>
                </a:cubicBezTo>
                <a:close/>
                <a:moveTo>
                  <a:pt x="6604616" y="12176138"/>
                </a:moveTo>
                <a:lnTo>
                  <a:pt x="6598176" y="12174956"/>
                </a:lnTo>
                <a:cubicBezTo>
                  <a:pt x="6592955" y="12174003"/>
                  <a:pt x="6587277" y="12175947"/>
                  <a:pt x="6583770" y="12179873"/>
                </a:cubicBezTo>
                <a:lnTo>
                  <a:pt x="6582208" y="12177586"/>
                </a:lnTo>
                <a:cubicBezTo>
                  <a:pt x="6577711" y="12171030"/>
                  <a:pt x="6569746" y="12167523"/>
                  <a:pt x="6562201" y="12171601"/>
                </a:cubicBezTo>
                <a:cubicBezTo>
                  <a:pt x="6555760" y="12175033"/>
                  <a:pt x="6551644" y="12185020"/>
                  <a:pt x="6556217" y="12191576"/>
                </a:cubicBezTo>
                <a:lnTo>
                  <a:pt x="6561477" y="12199237"/>
                </a:lnTo>
                <a:cubicBezTo>
                  <a:pt x="6563877" y="12202744"/>
                  <a:pt x="6567269" y="12205184"/>
                  <a:pt x="6571042" y="12206252"/>
                </a:cubicBezTo>
                <a:cubicBezTo>
                  <a:pt x="6571080" y="12206252"/>
                  <a:pt x="6571080" y="12206289"/>
                  <a:pt x="6571118" y="12206327"/>
                </a:cubicBezTo>
                <a:cubicBezTo>
                  <a:pt x="6574967" y="12205604"/>
                  <a:pt x="6578817" y="12204917"/>
                  <a:pt x="6582666" y="12204154"/>
                </a:cubicBezTo>
                <a:cubicBezTo>
                  <a:pt x="6582666" y="12204154"/>
                  <a:pt x="6582703" y="12204117"/>
                  <a:pt x="6582703" y="12204117"/>
                </a:cubicBezTo>
                <a:cubicBezTo>
                  <a:pt x="6583885" y="12203240"/>
                  <a:pt x="6585104" y="12202363"/>
                  <a:pt x="6586057" y="12201105"/>
                </a:cubicBezTo>
                <a:cubicBezTo>
                  <a:pt x="6587124" y="12201944"/>
                  <a:pt x="6588458" y="12202325"/>
                  <a:pt x="6589754" y="12202820"/>
                </a:cubicBezTo>
                <a:lnTo>
                  <a:pt x="6589754" y="12202820"/>
                </a:lnTo>
                <a:cubicBezTo>
                  <a:pt x="6591888" y="12202401"/>
                  <a:pt x="6594060" y="12202020"/>
                  <a:pt x="6596194" y="12201601"/>
                </a:cubicBezTo>
                <a:cubicBezTo>
                  <a:pt x="6602140" y="12200419"/>
                  <a:pt x="6608123" y="12199085"/>
                  <a:pt x="6614106" y="12197903"/>
                </a:cubicBezTo>
                <a:lnTo>
                  <a:pt x="6614106" y="12197903"/>
                </a:lnTo>
                <a:cubicBezTo>
                  <a:pt x="6614868" y="12196607"/>
                  <a:pt x="6615630" y="12195273"/>
                  <a:pt x="6615897" y="12193710"/>
                </a:cubicBezTo>
                <a:cubicBezTo>
                  <a:pt x="6617193" y="12186049"/>
                  <a:pt x="6612734" y="12177663"/>
                  <a:pt x="6604616" y="12176138"/>
                </a:cubicBezTo>
                <a:close/>
                <a:moveTo>
                  <a:pt x="6801720" y="11902335"/>
                </a:moveTo>
                <a:lnTo>
                  <a:pt x="6808161" y="11903517"/>
                </a:lnTo>
                <a:cubicBezTo>
                  <a:pt x="6816011" y="11904965"/>
                  <a:pt x="6823900" y="11899361"/>
                  <a:pt x="6825272" y="11891548"/>
                </a:cubicBezTo>
                <a:cubicBezTo>
                  <a:pt x="6826682" y="11883619"/>
                  <a:pt x="6821156" y="11875881"/>
                  <a:pt x="6813306" y="11874432"/>
                </a:cubicBezTo>
                <a:lnTo>
                  <a:pt x="6806865" y="11873250"/>
                </a:lnTo>
                <a:cubicBezTo>
                  <a:pt x="6799015" y="11871802"/>
                  <a:pt x="6791126" y="11877406"/>
                  <a:pt x="6789753" y="11885219"/>
                </a:cubicBezTo>
                <a:cubicBezTo>
                  <a:pt x="6788343" y="11893148"/>
                  <a:pt x="6793832" y="11900886"/>
                  <a:pt x="6801720" y="11902335"/>
                </a:cubicBezTo>
                <a:close/>
                <a:moveTo>
                  <a:pt x="6632475" y="12087933"/>
                </a:moveTo>
                <a:cubicBezTo>
                  <a:pt x="6623900" y="12087513"/>
                  <a:pt x="6617879" y="12093041"/>
                  <a:pt x="6616354" y="12101236"/>
                </a:cubicBezTo>
                <a:lnTo>
                  <a:pt x="6615173" y="12107678"/>
                </a:lnTo>
                <a:cubicBezTo>
                  <a:pt x="6613763" y="12115301"/>
                  <a:pt x="6620965" y="12123421"/>
                  <a:pt x="6628435" y="12123801"/>
                </a:cubicBezTo>
                <a:cubicBezTo>
                  <a:pt x="6637010" y="12124260"/>
                  <a:pt x="6643031" y="12118693"/>
                  <a:pt x="6644556" y="12110536"/>
                </a:cubicBezTo>
                <a:lnTo>
                  <a:pt x="6645737" y="12104094"/>
                </a:lnTo>
                <a:cubicBezTo>
                  <a:pt x="6647147" y="12096433"/>
                  <a:pt x="6639983" y="12088313"/>
                  <a:pt x="6632475" y="12087933"/>
                </a:cubicBezTo>
                <a:close/>
                <a:moveTo>
                  <a:pt x="6821271" y="12109622"/>
                </a:moveTo>
                <a:lnTo>
                  <a:pt x="6814830" y="12108440"/>
                </a:lnTo>
                <a:cubicBezTo>
                  <a:pt x="6813839" y="12108249"/>
                  <a:pt x="6812886" y="12108249"/>
                  <a:pt x="6811933" y="12108326"/>
                </a:cubicBezTo>
                <a:cubicBezTo>
                  <a:pt x="6816202" y="12106458"/>
                  <a:pt x="6819670" y="12102798"/>
                  <a:pt x="6820432" y="12097995"/>
                </a:cubicBezTo>
                <a:cubicBezTo>
                  <a:pt x="6821613" y="12090486"/>
                  <a:pt x="6817383" y="12082710"/>
                  <a:pt x="6809799" y="12080804"/>
                </a:cubicBezTo>
                <a:cubicBezTo>
                  <a:pt x="6809952" y="12079470"/>
                  <a:pt x="6809875" y="12078098"/>
                  <a:pt x="6809647" y="12076726"/>
                </a:cubicBezTo>
                <a:cubicBezTo>
                  <a:pt x="6816621" y="12078860"/>
                  <a:pt x="6824319" y="12076459"/>
                  <a:pt x="6826034" y="12067235"/>
                </a:cubicBezTo>
                <a:cubicBezTo>
                  <a:pt x="6828549" y="12053741"/>
                  <a:pt x="6814182" y="12045241"/>
                  <a:pt x="6804959" y="12048937"/>
                </a:cubicBezTo>
                <a:cubicBezTo>
                  <a:pt x="6802330" y="12041124"/>
                  <a:pt x="6798100" y="12033576"/>
                  <a:pt x="6791431" y="12031403"/>
                </a:cubicBezTo>
                <a:cubicBezTo>
                  <a:pt x="6781941" y="12028278"/>
                  <a:pt x="6768412" y="12028849"/>
                  <a:pt x="6760562" y="12035557"/>
                </a:cubicBezTo>
                <a:cubicBezTo>
                  <a:pt x="6753664" y="12027134"/>
                  <a:pt x="6736743" y="12027705"/>
                  <a:pt x="6734151" y="12041733"/>
                </a:cubicBezTo>
                <a:cubicBezTo>
                  <a:pt x="6732017" y="12053283"/>
                  <a:pt x="6742307" y="12059687"/>
                  <a:pt x="6751263" y="12058467"/>
                </a:cubicBezTo>
                <a:cubicBezTo>
                  <a:pt x="6751224" y="12058658"/>
                  <a:pt x="6751187" y="12058886"/>
                  <a:pt x="6751187" y="12059077"/>
                </a:cubicBezTo>
                <a:cubicBezTo>
                  <a:pt x="6746614" y="12060983"/>
                  <a:pt x="6743183" y="12064985"/>
                  <a:pt x="6742192" y="12070360"/>
                </a:cubicBezTo>
                <a:lnTo>
                  <a:pt x="6739792" y="12083244"/>
                </a:lnTo>
                <a:cubicBezTo>
                  <a:pt x="6738382" y="12090829"/>
                  <a:pt x="6744480" y="12099215"/>
                  <a:pt x="6752215" y="12100016"/>
                </a:cubicBezTo>
                <a:cubicBezTo>
                  <a:pt x="6754693" y="12100283"/>
                  <a:pt x="6757055" y="12099940"/>
                  <a:pt x="6759228" y="12099177"/>
                </a:cubicBezTo>
                <a:cubicBezTo>
                  <a:pt x="6762010" y="12102493"/>
                  <a:pt x="6765630" y="12105200"/>
                  <a:pt x="6770203" y="12106953"/>
                </a:cubicBezTo>
                <a:cubicBezTo>
                  <a:pt x="6777406" y="12109698"/>
                  <a:pt x="6784494" y="12108707"/>
                  <a:pt x="6790630" y="12105505"/>
                </a:cubicBezTo>
                <a:cubicBezTo>
                  <a:pt x="6792307" y="12106839"/>
                  <a:pt x="6794289" y="12107831"/>
                  <a:pt x="6796575" y="12108249"/>
                </a:cubicBezTo>
                <a:lnTo>
                  <a:pt x="6803016" y="12109431"/>
                </a:lnTo>
                <a:cubicBezTo>
                  <a:pt x="6804769" y="12109736"/>
                  <a:pt x="6806598" y="12109698"/>
                  <a:pt x="6808389" y="12109393"/>
                </a:cubicBezTo>
                <a:cubicBezTo>
                  <a:pt x="6803435" y="12111718"/>
                  <a:pt x="6799662" y="12117322"/>
                  <a:pt x="6799395" y="12122430"/>
                </a:cubicBezTo>
                <a:cubicBezTo>
                  <a:pt x="6798938" y="12131273"/>
                  <a:pt x="6805531" y="12136456"/>
                  <a:pt x="6813420" y="12137906"/>
                </a:cubicBezTo>
                <a:lnTo>
                  <a:pt x="6819860" y="12139087"/>
                </a:lnTo>
                <a:cubicBezTo>
                  <a:pt x="6827711" y="12140536"/>
                  <a:pt x="6834990" y="12132264"/>
                  <a:pt x="6835333" y="12125060"/>
                </a:cubicBezTo>
                <a:cubicBezTo>
                  <a:pt x="6835714" y="12116254"/>
                  <a:pt x="6829121" y="12111070"/>
                  <a:pt x="6821271" y="12109622"/>
                </a:cubicBezTo>
                <a:close/>
                <a:moveTo>
                  <a:pt x="6691354" y="12020158"/>
                </a:moveTo>
                <a:cubicBezTo>
                  <a:pt x="6687887" y="12038798"/>
                  <a:pt x="6716850" y="12044668"/>
                  <a:pt x="6720318" y="12025876"/>
                </a:cubicBezTo>
                <a:cubicBezTo>
                  <a:pt x="6723785" y="12007275"/>
                  <a:pt x="6694822" y="12001442"/>
                  <a:pt x="6691354" y="12020158"/>
                </a:cubicBezTo>
                <a:close/>
                <a:moveTo>
                  <a:pt x="6636438" y="11902068"/>
                </a:moveTo>
                <a:lnTo>
                  <a:pt x="6637620" y="11895626"/>
                </a:lnTo>
                <a:cubicBezTo>
                  <a:pt x="6639068" y="11887774"/>
                  <a:pt x="6631712" y="11880265"/>
                  <a:pt x="6624281" y="11879579"/>
                </a:cubicBezTo>
                <a:cubicBezTo>
                  <a:pt x="6615745" y="11878778"/>
                  <a:pt x="6609647" y="11885067"/>
                  <a:pt x="6608199" y="11892920"/>
                </a:cubicBezTo>
                <a:lnTo>
                  <a:pt x="6607017" y="11899361"/>
                </a:lnTo>
                <a:cubicBezTo>
                  <a:pt x="6605569" y="11907215"/>
                  <a:pt x="6612924" y="11914724"/>
                  <a:pt x="6620356" y="11915410"/>
                </a:cubicBezTo>
                <a:cubicBezTo>
                  <a:pt x="6628893" y="11916172"/>
                  <a:pt x="6634990" y="11909920"/>
                  <a:pt x="6636438" y="11902068"/>
                </a:cubicBezTo>
                <a:close/>
                <a:moveTo>
                  <a:pt x="7024090" y="11922996"/>
                </a:moveTo>
                <a:cubicBezTo>
                  <a:pt x="7023862" y="11922805"/>
                  <a:pt x="7023633" y="11922614"/>
                  <a:pt x="7023366" y="11922423"/>
                </a:cubicBezTo>
                <a:cubicBezTo>
                  <a:pt x="7022299" y="11918306"/>
                  <a:pt x="7019707" y="11914647"/>
                  <a:pt x="7015439" y="11913237"/>
                </a:cubicBezTo>
                <a:cubicBezTo>
                  <a:pt x="7009914" y="11911407"/>
                  <a:pt x="7004616" y="11910225"/>
                  <a:pt x="6999205" y="11913198"/>
                </a:cubicBezTo>
                <a:cubicBezTo>
                  <a:pt x="6995013" y="11915524"/>
                  <a:pt x="6992611" y="11919488"/>
                  <a:pt x="6991850" y="11923758"/>
                </a:cubicBezTo>
                <a:lnTo>
                  <a:pt x="6986857" y="11926045"/>
                </a:lnTo>
                <a:cubicBezTo>
                  <a:pt x="6979845" y="11929247"/>
                  <a:pt x="6975538" y="11938090"/>
                  <a:pt x="6979045" y="11945408"/>
                </a:cubicBezTo>
                <a:cubicBezTo>
                  <a:pt x="6982436" y="11952499"/>
                  <a:pt x="6990897" y="11956615"/>
                  <a:pt x="6998404" y="11953223"/>
                </a:cubicBezTo>
                <a:lnTo>
                  <a:pt x="6998671" y="11953108"/>
                </a:lnTo>
                <a:cubicBezTo>
                  <a:pt x="6997681" y="11954710"/>
                  <a:pt x="6996842" y="11956501"/>
                  <a:pt x="6996461" y="11958673"/>
                </a:cubicBezTo>
                <a:cubicBezTo>
                  <a:pt x="6992993" y="11977314"/>
                  <a:pt x="7022528" y="11978648"/>
                  <a:pt x="7025958" y="11960237"/>
                </a:cubicBezTo>
                <a:cubicBezTo>
                  <a:pt x="7027101" y="11954138"/>
                  <a:pt x="7024510" y="11950059"/>
                  <a:pt x="7020661" y="11947772"/>
                </a:cubicBezTo>
                <a:cubicBezTo>
                  <a:pt x="7022756" y="11946895"/>
                  <a:pt x="7024662" y="11945676"/>
                  <a:pt x="7026110" y="11943808"/>
                </a:cubicBezTo>
                <a:cubicBezTo>
                  <a:pt x="7030836" y="11937442"/>
                  <a:pt x="7030531" y="11928179"/>
                  <a:pt x="7024090" y="11922996"/>
                </a:cubicBezTo>
                <a:close/>
                <a:moveTo>
                  <a:pt x="6982665" y="12089647"/>
                </a:moveTo>
                <a:cubicBezTo>
                  <a:pt x="6987086" y="12094146"/>
                  <a:pt x="6992421" y="12097615"/>
                  <a:pt x="6998709" y="12098986"/>
                </a:cubicBezTo>
                <a:cubicBezTo>
                  <a:pt x="7006255" y="12100625"/>
                  <a:pt x="7014830" y="12094869"/>
                  <a:pt x="7015897" y="12087132"/>
                </a:cubicBezTo>
                <a:cubicBezTo>
                  <a:pt x="7017002" y="12078974"/>
                  <a:pt x="7012124" y="12071695"/>
                  <a:pt x="7004007" y="12069940"/>
                </a:cubicBezTo>
                <a:cubicBezTo>
                  <a:pt x="7003778" y="12069902"/>
                  <a:pt x="7003625" y="12069865"/>
                  <a:pt x="7003473" y="12069826"/>
                </a:cubicBezTo>
                <a:lnTo>
                  <a:pt x="7003321" y="12069750"/>
                </a:lnTo>
                <a:cubicBezTo>
                  <a:pt x="7003244" y="12069674"/>
                  <a:pt x="7003282" y="12069712"/>
                  <a:pt x="7003206" y="12069597"/>
                </a:cubicBezTo>
                <a:cubicBezTo>
                  <a:pt x="7002634" y="12068797"/>
                  <a:pt x="7002139" y="12067997"/>
                  <a:pt x="7001720" y="12067119"/>
                </a:cubicBezTo>
                <a:cubicBezTo>
                  <a:pt x="6997871" y="12060106"/>
                  <a:pt x="6987086" y="12059381"/>
                  <a:pt x="6981141" y="12063613"/>
                </a:cubicBezTo>
                <a:cubicBezTo>
                  <a:pt x="6975081" y="12067921"/>
                  <a:pt x="6974205" y="12074705"/>
                  <a:pt x="6976415" y="12080957"/>
                </a:cubicBezTo>
                <a:cubicBezTo>
                  <a:pt x="6969365" y="12077145"/>
                  <a:pt x="6959723" y="12081795"/>
                  <a:pt x="6956407" y="12089800"/>
                </a:cubicBezTo>
                <a:cubicBezTo>
                  <a:pt x="6955188" y="12089800"/>
                  <a:pt x="6953969" y="12089800"/>
                  <a:pt x="6952787" y="12090067"/>
                </a:cubicBezTo>
                <a:cubicBezTo>
                  <a:pt x="6954273" y="12088542"/>
                  <a:pt x="6955569" y="12086789"/>
                  <a:pt x="6956293" y="12084425"/>
                </a:cubicBezTo>
                <a:cubicBezTo>
                  <a:pt x="6958389" y="12077412"/>
                  <a:pt x="6954273" y="12067501"/>
                  <a:pt x="6946384" y="12066053"/>
                </a:cubicBezTo>
                <a:lnTo>
                  <a:pt x="6939944" y="12064871"/>
                </a:lnTo>
                <a:cubicBezTo>
                  <a:pt x="6938724" y="12064642"/>
                  <a:pt x="6937505" y="12064718"/>
                  <a:pt x="6936285" y="12064718"/>
                </a:cubicBezTo>
                <a:lnTo>
                  <a:pt x="6935638" y="12063804"/>
                </a:lnTo>
                <a:cubicBezTo>
                  <a:pt x="6931141" y="12057247"/>
                  <a:pt x="6923061" y="12053855"/>
                  <a:pt x="6915592" y="12057971"/>
                </a:cubicBezTo>
                <a:cubicBezTo>
                  <a:pt x="6909152" y="12061516"/>
                  <a:pt x="6905226" y="12071427"/>
                  <a:pt x="6909761" y="12078022"/>
                </a:cubicBezTo>
                <a:lnTo>
                  <a:pt x="6910752" y="12079470"/>
                </a:lnTo>
                <a:cubicBezTo>
                  <a:pt x="6908351" y="12081491"/>
                  <a:pt x="6906408" y="12084235"/>
                  <a:pt x="6905684" y="12088124"/>
                </a:cubicBezTo>
                <a:cubicBezTo>
                  <a:pt x="6904464" y="12094717"/>
                  <a:pt x="6907398" y="12099292"/>
                  <a:pt x="6911819" y="12101655"/>
                </a:cubicBezTo>
                <a:cubicBezTo>
                  <a:pt x="6913001" y="12105390"/>
                  <a:pt x="6915783" y="12108174"/>
                  <a:pt x="6919327" y="12109965"/>
                </a:cubicBezTo>
                <a:cubicBezTo>
                  <a:pt x="6916964" y="12110118"/>
                  <a:pt x="6914601" y="12110727"/>
                  <a:pt x="6912429" y="12112100"/>
                </a:cubicBezTo>
                <a:cubicBezTo>
                  <a:pt x="6910485" y="12108974"/>
                  <a:pt x="6907627" y="12106534"/>
                  <a:pt x="6903930" y="12105848"/>
                </a:cubicBezTo>
                <a:lnTo>
                  <a:pt x="6891011" y="12103485"/>
                </a:lnTo>
                <a:cubicBezTo>
                  <a:pt x="6883161" y="12102036"/>
                  <a:pt x="6875119" y="12106001"/>
                  <a:pt x="6873023" y="12114119"/>
                </a:cubicBezTo>
                <a:cubicBezTo>
                  <a:pt x="6871118" y="12121439"/>
                  <a:pt x="6875767" y="12130625"/>
                  <a:pt x="6883656" y="12132112"/>
                </a:cubicBezTo>
                <a:lnTo>
                  <a:pt x="6893907" y="12134017"/>
                </a:lnTo>
                <a:lnTo>
                  <a:pt x="6894517" y="12134132"/>
                </a:lnTo>
                <a:cubicBezTo>
                  <a:pt x="6906941" y="12130968"/>
                  <a:pt x="6919403" y="12127728"/>
                  <a:pt x="6931826" y="12124449"/>
                </a:cubicBezTo>
                <a:cubicBezTo>
                  <a:pt x="6931941" y="12124412"/>
                  <a:pt x="6932056" y="12124412"/>
                  <a:pt x="6932170" y="12124374"/>
                </a:cubicBezTo>
                <a:lnTo>
                  <a:pt x="6932170" y="12124374"/>
                </a:lnTo>
                <a:cubicBezTo>
                  <a:pt x="6932246" y="12122048"/>
                  <a:pt x="6931979" y="12119684"/>
                  <a:pt x="6930836" y="12117245"/>
                </a:cubicBezTo>
                <a:cubicBezTo>
                  <a:pt x="6929921" y="12115226"/>
                  <a:pt x="6928740" y="12113739"/>
                  <a:pt x="6927406" y="12112595"/>
                </a:cubicBezTo>
                <a:lnTo>
                  <a:pt x="6928778" y="12112823"/>
                </a:lnTo>
                <a:cubicBezTo>
                  <a:pt x="6933770" y="12113739"/>
                  <a:pt x="6939030" y="12111947"/>
                  <a:pt x="6942574" y="12108440"/>
                </a:cubicBezTo>
                <a:cubicBezTo>
                  <a:pt x="6944441" y="12114196"/>
                  <a:pt x="6949967" y="12117588"/>
                  <a:pt x="6955645" y="12118008"/>
                </a:cubicBezTo>
                <a:lnTo>
                  <a:pt x="6955645" y="12118008"/>
                </a:lnTo>
                <a:cubicBezTo>
                  <a:pt x="6958656" y="12117208"/>
                  <a:pt x="6961667" y="12116369"/>
                  <a:pt x="6964715" y="12115569"/>
                </a:cubicBezTo>
                <a:lnTo>
                  <a:pt x="6964715" y="12115569"/>
                </a:lnTo>
                <a:cubicBezTo>
                  <a:pt x="6966888" y="12114158"/>
                  <a:pt x="6968831" y="12112328"/>
                  <a:pt x="6969936" y="12109507"/>
                </a:cubicBezTo>
                <a:cubicBezTo>
                  <a:pt x="6977978" y="12107831"/>
                  <a:pt x="6985142" y="12099292"/>
                  <a:pt x="6982665" y="12089647"/>
                </a:cubicBezTo>
                <a:close/>
                <a:moveTo>
                  <a:pt x="6488077" y="12081643"/>
                </a:moveTo>
                <a:lnTo>
                  <a:pt x="6486781" y="12079775"/>
                </a:lnTo>
                <a:cubicBezTo>
                  <a:pt x="6482284" y="12073219"/>
                  <a:pt x="6474205" y="12069826"/>
                  <a:pt x="6466736" y="12073943"/>
                </a:cubicBezTo>
                <a:cubicBezTo>
                  <a:pt x="6460295" y="12077488"/>
                  <a:pt x="6456370" y="12087399"/>
                  <a:pt x="6460905" y="12093993"/>
                </a:cubicBezTo>
                <a:lnTo>
                  <a:pt x="6466164" y="12101655"/>
                </a:lnTo>
                <a:cubicBezTo>
                  <a:pt x="6470165" y="12107487"/>
                  <a:pt x="6476987" y="12110498"/>
                  <a:pt x="6483732" y="12108249"/>
                </a:cubicBezTo>
                <a:cubicBezTo>
                  <a:pt x="6489296" y="12107525"/>
                  <a:pt x="6494327" y="12103980"/>
                  <a:pt x="6495661" y="12096814"/>
                </a:cubicBezTo>
                <a:cubicBezTo>
                  <a:pt x="6497033" y="12089419"/>
                  <a:pt x="6493260" y="12084196"/>
                  <a:pt x="6488077" y="12081643"/>
                </a:cubicBezTo>
                <a:close/>
                <a:moveTo>
                  <a:pt x="6793832" y="11827471"/>
                </a:moveTo>
                <a:cubicBezTo>
                  <a:pt x="6790363" y="11846148"/>
                  <a:pt x="6819860" y="11848055"/>
                  <a:pt x="6823290" y="11829567"/>
                </a:cubicBezTo>
                <a:cubicBezTo>
                  <a:pt x="6826758" y="11810851"/>
                  <a:pt x="6797261" y="11808983"/>
                  <a:pt x="6793832" y="11827471"/>
                </a:cubicBezTo>
                <a:close/>
                <a:moveTo>
                  <a:pt x="6533580" y="11773838"/>
                </a:moveTo>
                <a:cubicBezTo>
                  <a:pt x="6538077" y="11780394"/>
                  <a:pt x="6546271" y="11783635"/>
                  <a:pt x="6553702" y="11779480"/>
                </a:cubicBezTo>
                <a:cubicBezTo>
                  <a:pt x="6560180" y="11775859"/>
                  <a:pt x="6563877" y="11765986"/>
                  <a:pt x="6559342" y="11759391"/>
                </a:cubicBezTo>
                <a:cubicBezTo>
                  <a:pt x="6557589" y="11756838"/>
                  <a:pt x="6555836" y="11754284"/>
                  <a:pt x="6554083" y="11751730"/>
                </a:cubicBezTo>
                <a:cubicBezTo>
                  <a:pt x="6549586" y="11745174"/>
                  <a:pt x="6541392" y="11741934"/>
                  <a:pt x="6533961" y="11746088"/>
                </a:cubicBezTo>
                <a:cubicBezTo>
                  <a:pt x="6527483" y="11749710"/>
                  <a:pt x="6523786" y="11759582"/>
                  <a:pt x="6528321" y="11766177"/>
                </a:cubicBezTo>
                <a:lnTo>
                  <a:pt x="6533580" y="11773838"/>
                </a:lnTo>
                <a:close/>
                <a:moveTo>
                  <a:pt x="6764068" y="11825032"/>
                </a:moveTo>
                <a:cubicBezTo>
                  <a:pt x="6767497" y="11806353"/>
                  <a:pt x="6738000" y="11804943"/>
                  <a:pt x="6734571" y="11823393"/>
                </a:cubicBezTo>
                <a:cubicBezTo>
                  <a:pt x="6731103" y="11842070"/>
                  <a:pt x="6760638" y="11843481"/>
                  <a:pt x="6764068" y="11825032"/>
                </a:cubicBezTo>
                <a:close/>
                <a:moveTo>
                  <a:pt x="6631370" y="11804029"/>
                </a:moveTo>
                <a:cubicBezTo>
                  <a:pt x="6627939" y="11822668"/>
                  <a:pt x="6657399" y="11824650"/>
                  <a:pt x="6660828" y="11806125"/>
                </a:cubicBezTo>
                <a:cubicBezTo>
                  <a:pt x="6664258" y="11787485"/>
                  <a:pt x="6634800" y="11785541"/>
                  <a:pt x="6631370" y="11804029"/>
                </a:cubicBezTo>
                <a:close/>
                <a:moveTo>
                  <a:pt x="7098786" y="11840545"/>
                </a:moveTo>
                <a:cubicBezTo>
                  <a:pt x="7091125" y="11839592"/>
                  <a:pt x="7083008" y="11845768"/>
                  <a:pt x="7082513" y="11853659"/>
                </a:cubicBezTo>
                <a:cubicBezTo>
                  <a:pt x="7082170" y="11859147"/>
                  <a:pt x="7084571" y="11864102"/>
                  <a:pt x="7088648" y="11867114"/>
                </a:cubicBezTo>
                <a:cubicBezTo>
                  <a:pt x="7089754" y="11871268"/>
                  <a:pt x="7092459" y="11874852"/>
                  <a:pt x="7097147" y="11876644"/>
                </a:cubicBezTo>
                <a:cubicBezTo>
                  <a:pt x="7103854" y="11879236"/>
                  <a:pt x="7114296" y="11875957"/>
                  <a:pt x="7116240" y="11868181"/>
                </a:cubicBezTo>
                <a:cubicBezTo>
                  <a:pt x="7117917" y="11861358"/>
                  <a:pt x="7118526" y="11854268"/>
                  <a:pt x="7113801" y="11848360"/>
                </a:cubicBezTo>
                <a:cubicBezTo>
                  <a:pt x="7109990" y="11843671"/>
                  <a:pt x="7104769" y="11841308"/>
                  <a:pt x="7098786" y="11840545"/>
                </a:cubicBezTo>
                <a:close/>
                <a:moveTo>
                  <a:pt x="6694213" y="12070170"/>
                </a:moveTo>
                <a:cubicBezTo>
                  <a:pt x="6689678" y="12063575"/>
                  <a:pt x="6680036" y="12062127"/>
                  <a:pt x="6673633" y="12066701"/>
                </a:cubicBezTo>
                <a:cubicBezTo>
                  <a:pt x="6667040" y="12071389"/>
                  <a:pt x="6665668" y="12080690"/>
                  <a:pt x="6670165" y="12087285"/>
                </a:cubicBezTo>
                <a:cubicBezTo>
                  <a:pt x="6671918" y="12089838"/>
                  <a:pt x="6673672" y="12092393"/>
                  <a:pt x="6675424" y="12094946"/>
                </a:cubicBezTo>
                <a:cubicBezTo>
                  <a:pt x="6679922" y="12101502"/>
                  <a:pt x="6689601" y="12102951"/>
                  <a:pt x="6696004" y="12098415"/>
                </a:cubicBezTo>
                <a:cubicBezTo>
                  <a:pt x="6702596" y="12093689"/>
                  <a:pt x="6704007" y="12084387"/>
                  <a:pt x="6699471" y="12077793"/>
                </a:cubicBezTo>
                <a:cubicBezTo>
                  <a:pt x="6697719" y="12075278"/>
                  <a:pt x="6695965" y="12072686"/>
                  <a:pt x="6694213" y="12070170"/>
                </a:cubicBezTo>
                <a:close/>
                <a:moveTo>
                  <a:pt x="6775310" y="11814206"/>
                </a:moveTo>
                <a:cubicBezTo>
                  <a:pt x="6779693" y="11820572"/>
                  <a:pt x="6790935" y="11820495"/>
                  <a:pt x="6796156" y="11815425"/>
                </a:cubicBezTo>
                <a:cubicBezTo>
                  <a:pt x="6802482" y="11809251"/>
                  <a:pt x="6802063" y="11801398"/>
                  <a:pt x="6797338" y="11794575"/>
                </a:cubicBezTo>
                <a:cubicBezTo>
                  <a:pt x="6795584" y="11792021"/>
                  <a:pt x="6793832" y="11789505"/>
                  <a:pt x="6792078" y="11786913"/>
                </a:cubicBezTo>
                <a:cubicBezTo>
                  <a:pt x="6787696" y="11780548"/>
                  <a:pt x="6776453" y="11780624"/>
                  <a:pt x="6771232" y="11785731"/>
                </a:cubicBezTo>
                <a:cubicBezTo>
                  <a:pt x="6764906" y="11791906"/>
                  <a:pt x="6765325" y="11799759"/>
                  <a:pt x="6770051" y="11806582"/>
                </a:cubicBezTo>
                <a:lnTo>
                  <a:pt x="6775310" y="11814206"/>
                </a:lnTo>
                <a:close/>
                <a:moveTo>
                  <a:pt x="6929692" y="11925968"/>
                </a:moveTo>
                <a:lnTo>
                  <a:pt x="6936133" y="11927150"/>
                </a:lnTo>
                <a:cubicBezTo>
                  <a:pt x="6943983" y="11928598"/>
                  <a:pt x="6952025" y="11924558"/>
                  <a:pt x="6954083" y="11916477"/>
                </a:cubicBezTo>
                <a:cubicBezTo>
                  <a:pt x="6955950" y="11909120"/>
                  <a:pt x="6951263" y="11899972"/>
                  <a:pt x="6943374" y="11898524"/>
                </a:cubicBezTo>
                <a:lnTo>
                  <a:pt x="6936933" y="11897342"/>
                </a:lnTo>
                <a:cubicBezTo>
                  <a:pt x="6929083" y="11895894"/>
                  <a:pt x="6921042" y="11899934"/>
                  <a:pt x="6918984" y="11908015"/>
                </a:cubicBezTo>
                <a:cubicBezTo>
                  <a:pt x="6917117" y="11915371"/>
                  <a:pt x="6921804" y="11924519"/>
                  <a:pt x="6929692" y="11925968"/>
                </a:cubicBezTo>
                <a:close/>
                <a:moveTo>
                  <a:pt x="7032970" y="11844052"/>
                </a:moveTo>
                <a:cubicBezTo>
                  <a:pt x="7030036" y="11834332"/>
                  <a:pt x="7028397" y="11822706"/>
                  <a:pt x="7021118" y="11815082"/>
                </a:cubicBezTo>
                <a:cubicBezTo>
                  <a:pt x="7020165" y="11814054"/>
                  <a:pt x="7019136" y="11813215"/>
                  <a:pt x="7018069" y="11812415"/>
                </a:cubicBezTo>
                <a:lnTo>
                  <a:pt x="7015630" y="11808831"/>
                </a:lnTo>
                <a:cubicBezTo>
                  <a:pt x="7011095" y="11802274"/>
                  <a:pt x="7000882" y="11801665"/>
                  <a:pt x="6994899" y="11806353"/>
                </a:cubicBezTo>
                <a:cubicBezTo>
                  <a:pt x="6994403" y="11806734"/>
                  <a:pt x="6994060" y="11807154"/>
                  <a:pt x="6993641" y="11807573"/>
                </a:cubicBezTo>
                <a:cubicBezTo>
                  <a:pt x="6991507" y="11807916"/>
                  <a:pt x="6989372" y="11808298"/>
                  <a:pt x="6987276" y="11808831"/>
                </a:cubicBezTo>
                <a:cubicBezTo>
                  <a:pt x="6984647" y="11809517"/>
                  <a:pt x="6982208" y="11811080"/>
                  <a:pt x="6980188" y="11813063"/>
                </a:cubicBezTo>
                <a:cubicBezTo>
                  <a:pt x="6978206" y="11813215"/>
                  <a:pt x="6976339" y="11813634"/>
                  <a:pt x="6974853" y="11814663"/>
                </a:cubicBezTo>
                <a:cubicBezTo>
                  <a:pt x="6969822" y="11818094"/>
                  <a:pt x="6965554" y="11821410"/>
                  <a:pt x="6962962" y="11827089"/>
                </a:cubicBezTo>
                <a:cubicBezTo>
                  <a:pt x="6961819" y="11829644"/>
                  <a:pt x="6961247" y="11831549"/>
                  <a:pt x="6960981" y="11834484"/>
                </a:cubicBezTo>
                <a:cubicBezTo>
                  <a:pt x="6960599" y="11838106"/>
                  <a:pt x="6958580" y="11838830"/>
                  <a:pt x="6962277" y="11834599"/>
                </a:cubicBezTo>
                <a:cubicBezTo>
                  <a:pt x="6957017" y="11840583"/>
                  <a:pt x="6955569" y="11849160"/>
                  <a:pt x="6961362" y="11855487"/>
                </a:cubicBezTo>
                <a:cubicBezTo>
                  <a:pt x="6964144" y="11858499"/>
                  <a:pt x="6968717" y="11860252"/>
                  <a:pt x="6973138" y="11860176"/>
                </a:cubicBezTo>
                <a:cubicBezTo>
                  <a:pt x="6974281" y="11861625"/>
                  <a:pt x="6975653" y="11862807"/>
                  <a:pt x="6977253" y="11864102"/>
                </a:cubicBezTo>
                <a:cubicBezTo>
                  <a:pt x="6977749" y="11864598"/>
                  <a:pt x="6978244" y="11865055"/>
                  <a:pt x="6978702" y="11865589"/>
                </a:cubicBezTo>
                <a:cubicBezTo>
                  <a:pt x="6980302" y="11867838"/>
                  <a:pt x="6982170" y="11869897"/>
                  <a:pt x="6983770" y="11872145"/>
                </a:cubicBezTo>
                <a:cubicBezTo>
                  <a:pt x="6989716" y="11880417"/>
                  <a:pt x="7000500" y="11877558"/>
                  <a:pt x="7006026" y="11870773"/>
                </a:cubicBezTo>
                <a:cubicBezTo>
                  <a:pt x="7008732" y="11868029"/>
                  <a:pt x="7010218" y="11864216"/>
                  <a:pt x="7009571" y="11859756"/>
                </a:cubicBezTo>
                <a:cubicBezTo>
                  <a:pt x="7009571" y="11859376"/>
                  <a:pt x="7009608" y="11858956"/>
                  <a:pt x="7009647" y="11858613"/>
                </a:cubicBezTo>
                <a:cubicBezTo>
                  <a:pt x="7019593" y="11865818"/>
                  <a:pt x="7037391" y="11858765"/>
                  <a:pt x="7032970" y="11844052"/>
                </a:cubicBezTo>
                <a:close/>
                <a:moveTo>
                  <a:pt x="6839830" y="11776164"/>
                </a:moveTo>
                <a:cubicBezTo>
                  <a:pt x="6843260" y="11757752"/>
                  <a:pt x="6815173" y="11748452"/>
                  <a:pt x="6811743" y="11767130"/>
                </a:cubicBezTo>
                <a:cubicBezTo>
                  <a:pt x="6808313" y="11785541"/>
                  <a:pt x="6836362" y="11794804"/>
                  <a:pt x="6839830" y="11776164"/>
                </a:cubicBezTo>
                <a:close/>
                <a:moveTo>
                  <a:pt x="6906446" y="11813406"/>
                </a:moveTo>
                <a:cubicBezTo>
                  <a:pt x="6909913" y="11794689"/>
                  <a:pt x="6880912" y="11789086"/>
                  <a:pt x="6877482" y="11807764"/>
                </a:cubicBezTo>
                <a:cubicBezTo>
                  <a:pt x="6874014" y="11826441"/>
                  <a:pt x="6902978" y="11832083"/>
                  <a:pt x="6906446" y="11813406"/>
                </a:cubicBezTo>
                <a:close/>
                <a:moveTo>
                  <a:pt x="6500844" y="12132302"/>
                </a:moveTo>
                <a:lnTo>
                  <a:pt x="6502139" y="12134169"/>
                </a:lnTo>
                <a:cubicBezTo>
                  <a:pt x="6506675" y="12140726"/>
                  <a:pt x="6514716" y="12144119"/>
                  <a:pt x="6522185" y="12140002"/>
                </a:cubicBezTo>
                <a:cubicBezTo>
                  <a:pt x="6528664" y="12136456"/>
                  <a:pt x="6532551" y="12126547"/>
                  <a:pt x="6528016" y="12119952"/>
                </a:cubicBezTo>
                <a:lnTo>
                  <a:pt x="6522757" y="12112328"/>
                </a:lnTo>
                <a:cubicBezTo>
                  <a:pt x="6518755" y="12106496"/>
                  <a:pt x="6511934" y="12103485"/>
                  <a:pt x="6505188" y="12105733"/>
                </a:cubicBezTo>
                <a:cubicBezTo>
                  <a:pt x="6499624" y="12106458"/>
                  <a:pt x="6494555" y="12110002"/>
                  <a:pt x="6493260" y="12117169"/>
                </a:cubicBezTo>
                <a:cubicBezTo>
                  <a:pt x="6491888" y="12124526"/>
                  <a:pt x="6495661" y="12129709"/>
                  <a:pt x="6500844" y="12132302"/>
                </a:cubicBezTo>
                <a:close/>
                <a:moveTo>
                  <a:pt x="6479922" y="11828919"/>
                </a:moveTo>
                <a:lnTo>
                  <a:pt x="6478740" y="11835361"/>
                </a:lnTo>
                <a:cubicBezTo>
                  <a:pt x="6477330" y="11842986"/>
                  <a:pt x="6484419" y="11851142"/>
                  <a:pt x="6491926" y="11851561"/>
                </a:cubicBezTo>
                <a:cubicBezTo>
                  <a:pt x="6500462" y="11852057"/>
                  <a:pt x="6506598" y="11846530"/>
                  <a:pt x="6508123" y="11838373"/>
                </a:cubicBezTo>
                <a:lnTo>
                  <a:pt x="6509304" y="11831931"/>
                </a:lnTo>
                <a:cubicBezTo>
                  <a:pt x="6510714" y="11824307"/>
                  <a:pt x="6503626" y="11816150"/>
                  <a:pt x="6496118" y="11815730"/>
                </a:cubicBezTo>
                <a:cubicBezTo>
                  <a:pt x="6487581" y="11815234"/>
                  <a:pt x="6481446" y="11820801"/>
                  <a:pt x="6479922" y="11828919"/>
                </a:cubicBezTo>
                <a:close/>
                <a:moveTo>
                  <a:pt x="6941468" y="11690588"/>
                </a:moveTo>
                <a:lnTo>
                  <a:pt x="6935028" y="11689407"/>
                </a:lnTo>
                <a:cubicBezTo>
                  <a:pt x="6927444" y="11687997"/>
                  <a:pt x="6918793" y="11692418"/>
                  <a:pt x="6917345" y="11700500"/>
                </a:cubicBezTo>
                <a:cubicBezTo>
                  <a:pt x="6917345" y="11700500"/>
                  <a:pt x="6917345" y="11700538"/>
                  <a:pt x="6917345" y="11700575"/>
                </a:cubicBezTo>
                <a:cubicBezTo>
                  <a:pt x="6910333" y="11700270"/>
                  <a:pt x="6903054" y="11704616"/>
                  <a:pt x="6901872" y="11711935"/>
                </a:cubicBezTo>
                <a:cubicBezTo>
                  <a:pt x="6900615" y="11719673"/>
                  <a:pt x="6905112" y="11727906"/>
                  <a:pt x="6913267" y="11729431"/>
                </a:cubicBezTo>
                <a:lnTo>
                  <a:pt x="6932627" y="11733014"/>
                </a:lnTo>
                <a:cubicBezTo>
                  <a:pt x="6940211" y="11734424"/>
                  <a:pt x="6948786" y="11729622"/>
                  <a:pt x="6950120" y="11721616"/>
                </a:cubicBezTo>
                <a:cubicBezTo>
                  <a:pt x="6950500" y="11719139"/>
                  <a:pt x="6950157" y="11716699"/>
                  <a:pt x="6949433" y="11714337"/>
                </a:cubicBezTo>
                <a:cubicBezTo>
                  <a:pt x="6950920" y="11712659"/>
                  <a:pt x="6952139" y="11710677"/>
                  <a:pt x="6952558" y="11708275"/>
                </a:cubicBezTo>
                <a:cubicBezTo>
                  <a:pt x="6953969" y="11700690"/>
                  <a:pt x="6949624" y="11692075"/>
                  <a:pt x="6941468" y="11690588"/>
                </a:cubicBezTo>
                <a:close/>
                <a:moveTo>
                  <a:pt x="6989792" y="11687272"/>
                </a:moveTo>
                <a:cubicBezTo>
                  <a:pt x="6993260" y="11668594"/>
                  <a:pt x="6963839" y="11665735"/>
                  <a:pt x="6960409" y="11684337"/>
                </a:cubicBezTo>
                <a:cubicBezTo>
                  <a:pt x="6956941" y="11703015"/>
                  <a:pt x="6986324" y="11705912"/>
                  <a:pt x="6989792" y="11687272"/>
                </a:cubicBezTo>
                <a:close/>
                <a:moveTo>
                  <a:pt x="6690249" y="12151132"/>
                </a:moveTo>
                <a:cubicBezTo>
                  <a:pt x="6684418" y="12156888"/>
                  <a:pt x="6683808" y="12165693"/>
                  <a:pt x="6689144" y="12171983"/>
                </a:cubicBezTo>
                <a:cubicBezTo>
                  <a:pt x="6689449" y="12172326"/>
                  <a:pt x="6689449" y="12172364"/>
                  <a:pt x="6689601" y="12172555"/>
                </a:cubicBezTo>
                <a:cubicBezTo>
                  <a:pt x="6689678" y="12172669"/>
                  <a:pt x="6689678" y="12172708"/>
                  <a:pt x="6689715" y="12172822"/>
                </a:cubicBezTo>
                <a:cubicBezTo>
                  <a:pt x="6689715" y="12172822"/>
                  <a:pt x="6689715" y="12172822"/>
                  <a:pt x="6689715" y="12172822"/>
                </a:cubicBezTo>
                <a:cubicBezTo>
                  <a:pt x="6689678" y="12173736"/>
                  <a:pt x="6689563" y="12174690"/>
                  <a:pt x="6689372" y="12175604"/>
                </a:cubicBezTo>
                <a:cubicBezTo>
                  <a:pt x="6689030" y="12177891"/>
                  <a:pt x="6689601" y="12180026"/>
                  <a:pt x="6690554" y="12182085"/>
                </a:cubicBezTo>
                <a:cubicBezTo>
                  <a:pt x="6690554" y="12182085"/>
                  <a:pt x="6690554" y="12182085"/>
                  <a:pt x="6690554" y="12182085"/>
                </a:cubicBezTo>
                <a:lnTo>
                  <a:pt x="6691164" y="12181932"/>
                </a:lnTo>
                <a:cubicBezTo>
                  <a:pt x="6700310" y="12179950"/>
                  <a:pt x="6709494" y="12177930"/>
                  <a:pt x="6718641" y="12175909"/>
                </a:cubicBezTo>
                <a:lnTo>
                  <a:pt x="6718793" y="12175871"/>
                </a:lnTo>
                <a:lnTo>
                  <a:pt x="6718793" y="12175871"/>
                </a:lnTo>
                <a:cubicBezTo>
                  <a:pt x="6719822" y="12167142"/>
                  <a:pt x="6716659" y="12158832"/>
                  <a:pt x="6711057" y="12152237"/>
                </a:cubicBezTo>
                <a:cubicBezTo>
                  <a:pt x="6706103" y="12146368"/>
                  <a:pt x="6695813" y="12145643"/>
                  <a:pt x="6690249" y="12151132"/>
                </a:cubicBezTo>
                <a:close/>
                <a:moveTo>
                  <a:pt x="6574891" y="12110613"/>
                </a:moveTo>
                <a:cubicBezTo>
                  <a:pt x="6566393" y="12109813"/>
                  <a:pt x="6560219" y="12116026"/>
                  <a:pt x="6558771" y="12123916"/>
                </a:cubicBezTo>
                <a:lnTo>
                  <a:pt x="6557589" y="12130357"/>
                </a:lnTo>
                <a:cubicBezTo>
                  <a:pt x="6556141" y="12138211"/>
                  <a:pt x="6563420" y="12145758"/>
                  <a:pt x="6570851" y="12146444"/>
                </a:cubicBezTo>
                <a:cubicBezTo>
                  <a:pt x="6579350" y="12147282"/>
                  <a:pt x="6585524" y="12141032"/>
                  <a:pt x="6586972" y="12133178"/>
                </a:cubicBezTo>
                <a:lnTo>
                  <a:pt x="6588153" y="12126737"/>
                </a:lnTo>
                <a:cubicBezTo>
                  <a:pt x="6589640" y="12118922"/>
                  <a:pt x="6582360" y="12111337"/>
                  <a:pt x="6574891" y="12110613"/>
                </a:cubicBezTo>
                <a:close/>
                <a:moveTo>
                  <a:pt x="6809875" y="11560262"/>
                </a:moveTo>
                <a:cubicBezTo>
                  <a:pt x="6806446" y="11578864"/>
                  <a:pt x="6835104" y="11585954"/>
                  <a:pt x="6838572" y="11567238"/>
                </a:cubicBezTo>
                <a:cubicBezTo>
                  <a:pt x="6842002" y="11548598"/>
                  <a:pt x="6813344" y="11541546"/>
                  <a:pt x="6809875" y="11560262"/>
                </a:cubicBezTo>
                <a:close/>
                <a:moveTo>
                  <a:pt x="7003854" y="11378325"/>
                </a:moveTo>
                <a:cubicBezTo>
                  <a:pt x="7000806" y="11372949"/>
                  <a:pt x="6995051" y="11369824"/>
                  <a:pt x="6988762" y="11370701"/>
                </a:cubicBezTo>
                <a:cubicBezTo>
                  <a:pt x="6982475" y="11371578"/>
                  <a:pt x="6979464" y="11375732"/>
                  <a:pt x="6976492" y="11380726"/>
                </a:cubicBezTo>
                <a:cubicBezTo>
                  <a:pt x="6978854" y="11376800"/>
                  <a:pt x="6976148" y="11381107"/>
                  <a:pt x="6975615" y="11381831"/>
                </a:cubicBezTo>
                <a:cubicBezTo>
                  <a:pt x="6974891" y="11382784"/>
                  <a:pt x="6974090" y="11383661"/>
                  <a:pt x="6973404" y="11384614"/>
                </a:cubicBezTo>
                <a:cubicBezTo>
                  <a:pt x="6973252" y="11384766"/>
                  <a:pt x="6973214" y="11384843"/>
                  <a:pt x="6973100" y="11384957"/>
                </a:cubicBezTo>
                <a:cubicBezTo>
                  <a:pt x="6972795" y="11385186"/>
                  <a:pt x="6972528" y="11385452"/>
                  <a:pt x="6972223" y="11385681"/>
                </a:cubicBezTo>
                <a:cubicBezTo>
                  <a:pt x="6964982" y="11387130"/>
                  <a:pt x="6959837" y="11394677"/>
                  <a:pt x="6960790" y="11401920"/>
                </a:cubicBezTo>
                <a:cubicBezTo>
                  <a:pt x="6961895" y="11410115"/>
                  <a:pt x="6969441" y="11415261"/>
                  <a:pt x="6977406" y="11414575"/>
                </a:cubicBezTo>
                <a:cubicBezTo>
                  <a:pt x="6978244" y="11414498"/>
                  <a:pt x="6979007" y="11414193"/>
                  <a:pt x="6979769" y="11414041"/>
                </a:cubicBezTo>
                <a:cubicBezTo>
                  <a:pt x="6981712" y="11418234"/>
                  <a:pt x="6985600" y="11421627"/>
                  <a:pt x="6990020" y="11422504"/>
                </a:cubicBezTo>
                <a:cubicBezTo>
                  <a:pt x="6986667" y="11423227"/>
                  <a:pt x="6983618" y="11425477"/>
                  <a:pt x="6981636" y="11429783"/>
                </a:cubicBezTo>
                <a:cubicBezTo>
                  <a:pt x="6973824" y="11446860"/>
                  <a:pt x="6998900" y="11462452"/>
                  <a:pt x="7006826" y="11445184"/>
                </a:cubicBezTo>
                <a:cubicBezTo>
                  <a:pt x="7011819" y="11434243"/>
                  <a:pt x="7003359" y="11423990"/>
                  <a:pt x="6994555" y="11422504"/>
                </a:cubicBezTo>
                <a:cubicBezTo>
                  <a:pt x="7001301" y="11421741"/>
                  <a:pt x="7006484" y="11417128"/>
                  <a:pt x="7007894" y="11410115"/>
                </a:cubicBezTo>
                <a:cubicBezTo>
                  <a:pt x="7009685" y="11401005"/>
                  <a:pt x="7010675" y="11389912"/>
                  <a:pt x="7005379" y="11381755"/>
                </a:cubicBezTo>
                <a:cubicBezTo>
                  <a:pt x="7004998" y="11380573"/>
                  <a:pt x="7004502" y="11379392"/>
                  <a:pt x="7003854" y="11378325"/>
                </a:cubicBezTo>
                <a:close/>
                <a:moveTo>
                  <a:pt x="6822376" y="11690702"/>
                </a:moveTo>
                <a:lnTo>
                  <a:pt x="6823557" y="11684261"/>
                </a:lnTo>
                <a:cubicBezTo>
                  <a:pt x="6824967" y="11676676"/>
                  <a:pt x="6820356" y="11668060"/>
                  <a:pt x="6812315" y="11666689"/>
                </a:cubicBezTo>
                <a:cubicBezTo>
                  <a:pt x="6804655" y="11665355"/>
                  <a:pt x="6796232" y="11669815"/>
                  <a:pt x="6794708" y="11677895"/>
                </a:cubicBezTo>
                <a:lnTo>
                  <a:pt x="6793526" y="11684337"/>
                </a:lnTo>
                <a:cubicBezTo>
                  <a:pt x="6792117" y="11691923"/>
                  <a:pt x="6796728" y="11700538"/>
                  <a:pt x="6804769" y="11701948"/>
                </a:cubicBezTo>
                <a:cubicBezTo>
                  <a:pt x="6812429" y="11703282"/>
                  <a:pt x="6820889" y="11698860"/>
                  <a:pt x="6822376" y="11690702"/>
                </a:cubicBezTo>
                <a:close/>
                <a:moveTo>
                  <a:pt x="7143298" y="11532246"/>
                </a:moveTo>
                <a:cubicBezTo>
                  <a:pt x="7144898" y="11532855"/>
                  <a:pt x="7146499" y="11533085"/>
                  <a:pt x="7148138" y="11533199"/>
                </a:cubicBezTo>
                <a:cubicBezTo>
                  <a:pt x="7149166" y="11533999"/>
                  <a:pt x="7150005" y="11534952"/>
                  <a:pt x="7151186" y="11535638"/>
                </a:cubicBezTo>
                <a:cubicBezTo>
                  <a:pt x="7158198" y="11539564"/>
                  <a:pt x="7168412" y="11536820"/>
                  <a:pt x="7171994" y="11529425"/>
                </a:cubicBezTo>
                <a:cubicBezTo>
                  <a:pt x="7174471" y="11524279"/>
                  <a:pt x="7174128" y="11518561"/>
                  <a:pt x="7171385" y="11514063"/>
                </a:cubicBezTo>
                <a:cubicBezTo>
                  <a:pt x="7171956" y="11509604"/>
                  <a:pt x="7170775" y="11505105"/>
                  <a:pt x="7166964" y="11501523"/>
                </a:cubicBezTo>
                <a:cubicBezTo>
                  <a:pt x="7162848" y="11497634"/>
                  <a:pt x="7155416" y="11496148"/>
                  <a:pt x="7149853" y="11498549"/>
                </a:cubicBezTo>
                <a:cubicBezTo>
                  <a:pt x="7145050" y="11499236"/>
                  <a:pt x="7140668" y="11501941"/>
                  <a:pt x="7138419" y="11506821"/>
                </a:cubicBezTo>
                <a:lnTo>
                  <a:pt x="7135676" y="11512767"/>
                </a:lnTo>
                <a:cubicBezTo>
                  <a:pt x="7132513" y="11519781"/>
                  <a:pt x="7135942" y="11529387"/>
                  <a:pt x="7143298" y="11532246"/>
                </a:cubicBezTo>
                <a:close/>
                <a:moveTo>
                  <a:pt x="6892840" y="11581189"/>
                </a:moveTo>
                <a:lnTo>
                  <a:pt x="6891659" y="11587632"/>
                </a:lnTo>
                <a:cubicBezTo>
                  <a:pt x="6890211" y="11595484"/>
                  <a:pt x="6892917" y="11603527"/>
                  <a:pt x="6901187" y="11606195"/>
                </a:cubicBezTo>
                <a:cubicBezTo>
                  <a:pt x="6908046" y="11608405"/>
                  <a:pt x="6918298" y="11604556"/>
                  <a:pt x="6919746" y="11596666"/>
                </a:cubicBezTo>
                <a:lnTo>
                  <a:pt x="6920927" y="11590223"/>
                </a:lnTo>
                <a:cubicBezTo>
                  <a:pt x="6922376" y="11582371"/>
                  <a:pt x="6919669" y="11574328"/>
                  <a:pt x="6911400" y="11571622"/>
                </a:cubicBezTo>
                <a:cubicBezTo>
                  <a:pt x="6904540" y="11569449"/>
                  <a:pt x="6894289" y="11573299"/>
                  <a:pt x="6892840" y="11581189"/>
                </a:cubicBezTo>
                <a:close/>
                <a:moveTo>
                  <a:pt x="6882513" y="11488372"/>
                </a:moveTo>
                <a:cubicBezTo>
                  <a:pt x="6874586" y="11505678"/>
                  <a:pt x="6902254" y="11516008"/>
                  <a:pt x="6910142" y="11498816"/>
                </a:cubicBezTo>
                <a:cubicBezTo>
                  <a:pt x="6918069" y="11481511"/>
                  <a:pt x="6890363" y="11471180"/>
                  <a:pt x="6882513" y="11488372"/>
                </a:cubicBezTo>
                <a:close/>
                <a:moveTo>
                  <a:pt x="6657132" y="11653766"/>
                </a:moveTo>
                <a:lnTo>
                  <a:pt x="6663573" y="11654948"/>
                </a:lnTo>
                <a:cubicBezTo>
                  <a:pt x="6671194" y="11656358"/>
                  <a:pt x="6679388" y="11649497"/>
                  <a:pt x="6679883" y="11641911"/>
                </a:cubicBezTo>
                <a:cubicBezTo>
                  <a:pt x="6680150" y="11637757"/>
                  <a:pt x="6678969" y="11634059"/>
                  <a:pt x="6676720" y="11631277"/>
                </a:cubicBezTo>
                <a:cubicBezTo>
                  <a:pt x="6680226" y="11632458"/>
                  <a:pt x="6684075" y="11632344"/>
                  <a:pt x="6687848" y="11630285"/>
                </a:cubicBezTo>
                <a:cubicBezTo>
                  <a:pt x="6689601" y="11629371"/>
                  <a:pt x="6691164" y="11627884"/>
                  <a:pt x="6692460" y="11626169"/>
                </a:cubicBezTo>
                <a:cubicBezTo>
                  <a:pt x="6694098" y="11627465"/>
                  <a:pt x="6696004" y="11628417"/>
                  <a:pt x="6698252" y="11628837"/>
                </a:cubicBezTo>
                <a:lnTo>
                  <a:pt x="6704693" y="11630019"/>
                </a:lnTo>
                <a:cubicBezTo>
                  <a:pt x="6712277" y="11631429"/>
                  <a:pt x="6720890" y="11626778"/>
                  <a:pt x="6722261" y="11618774"/>
                </a:cubicBezTo>
                <a:cubicBezTo>
                  <a:pt x="6723595" y="11611074"/>
                  <a:pt x="6719136" y="11602688"/>
                  <a:pt x="6710981" y="11601201"/>
                </a:cubicBezTo>
                <a:lnTo>
                  <a:pt x="6704540" y="11599982"/>
                </a:lnTo>
                <a:cubicBezTo>
                  <a:pt x="6699319" y="11599028"/>
                  <a:pt x="6693641" y="11600973"/>
                  <a:pt x="6690135" y="11604899"/>
                </a:cubicBezTo>
                <a:lnTo>
                  <a:pt x="6688572" y="11602650"/>
                </a:lnTo>
                <a:cubicBezTo>
                  <a:pt x="6684037" y="11596093"/>
                  <a:pt x="6676110" y="11592587"/>
                  <a:pt x="6668565" y="11596627"/>
                </a:cubicBezTo>
                <a:cubicBezTo>
                  <a:pt x="6662124" y="11600096"/>
                  <a:pt x="6658008" y="11610044"/>
                  <a:pt x="6662543" y="11616639"/>
                </a:cubicBezTo>
                <a:lnTo>
                  <a:pt x="6667802" y="11624302"/>
                </a:lnTo>
                <a:cubicBezTo>
                  <a:pt x="6668450" y="11625254"/>
                  <a:pt x="6669327" y="11625978"/>
                  <a:pt x="6670127" y="11626817"/>
                </a:cubicBezTo>
                <a:cubicBezTo>
                  <a:pt x="6669060" y="11626359"/>
                  <a:pt x="6668031" y="11625864"/>
                  <a:pt x="6666812" y="11625597"/>
                </a:cubicBezTo>
                <a:lnTo>
                  <a:pt x="6660371" y="11624416"/>
                </a:lnTo>
                <a:cubicBezTo>
                  <a:pt x="6652749" y="11623005"/>
                  <a:pt x="6644556" y="11629867"/>
                  <a:pt x="6644060" y="11637451"/>
                </a:cubicBezTo>
                <a:cubicBezTo>
                  <a:pt x="6643527" y="11645914"/>
                  <a:pt x="6648976" y="11652241"/>
                  <a:pt x="6657132" y="11653766"/>
                </a:cubicBezTo>
                <a:close/>
                <a:moveTo>
                  <a:pt x="7062619" y="11671643"/>
                </a:moveTo>
                <a:lnTo>
                  <a:pt x="7057360" y="11664020"/>
                </a:lnTo>
                <a:cubicBezTo>
                  <a:pt x="7053778" y="11658760"/>
                  <a:pt x="7047795" y="11655748"/>
                  <a:pt x="7041811" y="11656853"/>
                </a:cubicBezTo>
                <a:cubicBezTo>
                  <a:pt x="7039601" y="11655673"/>
                  <a:pt x="7037200" y="11654757"/>
                  <a:pt x="7034456" y="11654414"/>
                </a:cubicBezTo>
                <a:cubicBezTo>
                  <a:pt x="7026796" y="11653461"/>
                  <a:pt x="7018374" y="11657769"/>
                  <a:pt x="7017116" y="11666078"/>
                </a:cubicBezTo>
                <a:cubicBezTo>
                  <a:pt x="7016316" y="11671454"/>
                  <a:pt x="7018488" y="11677476"/>
                  <a:pt x="7022795" y="11680868"/>
                </a:cubicBezTo>
                <a:cubicBezTo>
                  <a:pt x="7024433" y="11685938"/>
                  <a:pt x="7028778" y="11690284"/>
                  <a:pt x="7033999" y="11691084"/>
                </a:cubicBezTo>
                <a:cubicBezTo>
                  <a:pt x="7036476" y="11691466"/>
                  <a:pt x="7038762" y="11691122"/>
                  <a:pt x="7040935" y="11690474"/>
                </a:cubicBezTo>
                <a:cubicBezTo>
                  <a:pt x="7045508" y="11693943"/>
                  <a:pt x="7051492" y="11694972"/>
                  <a:pt x="7057017" y="11691846"/>
                </a:cubicBezTo>
                <a:cubicBezTo>
                  <a:pt x="7063496" y="11688111"/>
                  <a:pt x="7067154" y="11678238"/>
                  <a:pt x="7062619" y="11671643"/>
                </a:cubicBezTo>
                <a:close/>
                <a:moveTo>
                  <a:pt x="7089372" y="11403520"/>
                </a:moveTo>
                <a:lnTo>
                  <a:pt x="7095317" y="11406266"/>
                </a:lnTo>
                <a:cubicBezTo>
                  <a:pt x="7102558" y="11409581"/>
                  <a:pt x="7111590" y="11406075"/>
                  <a:pt x="7114829" y="11398832"/>
                </a:cubicBezTo>
                <a:cubicBezTo>
                  <a:pt x="7118145" y="11391513"/>
                  <a:pt x="7114677" y="11382670"/>
                  <a:pt x="7107398" y="11379316"/>
                </a:cubicBezTo>
                <a:lnTo>
                  <a:pt x="7101453" y="11376571"/>
                </a:lnTo>
                <a:cubicBezTo>
                  <a:pt x="7094212" y="11373254"/>
                  <a:pt x="7085180" y="11376761"/>
                  <a:pt x="7081941" y="11384004"/>
                </a:cubicBezTo>
                <a:cubicBezTo>
                  <a:pt x="7078625" y="11391360"/>
                  <a:pt x="7082093" y="11400204"/>
                  <a:pt x="7089372" y="11403520"/>
                </a:cubicBezTo>
                <a:close/>
                <a:moveTo>
                  <a:pt x="6722795" y="11526222"/>
                </a:moveTo>
                <a:lnTo>
                  <a:pt x="6721614" y="11532665"/>
                </a:lnTo>
                <a:cubicBezTo>
                  <a:pt x="6720203" y="11540289"/>
                  <a:pt x="6727406" y="11548407"/>
                  <a:pt x="6734875" y="11548789"/>
                </a:cubicBezTo>
                <a:cubicBezTo>
                  <a:pt x="6743450" y="11549246"/>
                  <a:pt x="6749472" y="11543681"/>
                  <a:pt x="6750996" y="11535524"/>
                </a:cubicBezTo>
                <a:lnTo>
                  <a:pt x="6752178" y="11529082"/>
                </a:lnTo>
                <a:cubicBezTo>
                  <a:pt x="6753588" y="11521458"/>
                  <a:pt x="6746385" y="11513339"/>
                  <a:pt x="6738915" y="11512958"/>
                </a:cubicBezTo>
                <a:cubicBezTo>
                  <a:pt x="6730341" y="11512539"/>
                  <a:pt x="6724281" y="11518104"/>
                  <a:pt x="6722795" y="11526222"/>
                </a:cubicBezTo>
                <a:close/>
                <a:moveTo>
                  <a:pt x="7109228" y="11570860"/>
                </a:moveTo>
                <a:lnTo>
                  <a:pt x="7103282" y="11568114"/>
                </a:lnTo>
                <a:cubicBezTo>
                  <a:pt x="7096232" y="11564875"/>
                  <a:pt x="7086629" y="11570212"/>
                  <a:pt x="7084532" y="11577339"/>
                </a:cubicBezTo>
                <a:cubicBezTo>
                  <a:pt x="7082093" y="11585688"/>
                  <a:pt x="7086209" y="11592624"/>
                  <a:pt x="7093755" y="11596093"/>
                </a:cubicBezTo>
                <a:lnTo>
                  <a:pt x="7099700" y="11598839"/>
                </a:lnTo>
                <a:cubicBezTo>
                  <a:pt x="7106751" y="11602078"/>
                  <a:pt x="7116354" y="11596741"/>
                  <a:pt x="7118412" y="11589614"/>
                </a:cubicBezTo>
                <a:cubicBezTo>
                  <a:pt x="7120851" y="11581265"/>
                  <a:pt x="7116773" y="11574328"/>
                  <a:pt x="7109228" y="11570860"/>
                </a:cubicBezTo>
                <a:close/>
                <a:moveTo>
                  <a:pt x="7072566" y="11569335"/>
                </a:moveTo>
                <a:cubicBezTo>
                  <a:pt x="7078282" y="11556870"/>
                  <a:pt x="7066468" y="11545129"/>
                  <a:pt x="7056598" y="11546426"/>
                </a:cubicBezTo>
                <a:cubicBezTo>
                  <a:pt x="7055950" y="11538192"/>
                  <a:pt x="7053702" y="11529806"/>
                  <a:pt x="7047757" y="11526070"/>
                </a:cubicBezTo>
                <a:cubicBezTo>
                  <a:pt x="7039296" y="11520734"/>
                  <a:pt x="7026072" y="11517952"/>
                  <a:pt x="7016812" y="11522564"/>
                </a:cubicBezTo>
                <a:cubicBezTo>
                  <a:pt x="7012162" y="11512730"/>
                  <a:pt x="6995660" y="11509146"/>
                  <a:pt x="6989716" y="11522068"/>
                </a:cubicBezTo>
                <a:cubicBezTo>
                  <a:pt x="6984800" y="11532741"/>
                  <a:pt x="6993221" y="11541471"/>
                  <a:pt x="7002215" y="11542499"/>
                </a:cubicBezTo>
                <a:cubicBezTo>
                  <a:pt x="7002139" y="11542690"/>
                  <a:pt x="7002063" y="11542880"/>
                  <a:pt x="7001987" y="11543071"/>
                </a:cubicBezTo>
                <a:cubicBezTo>
                  <a:pt x="6997109" y="11543833"/>
                  <a:pt x="6992802" y="11546883"/>
                  <a:pt x="6990516" y="11551800"/>
                </a:cubicBezTo>
                <a:lnTo>
                  <a:pt x="6985028" y="11563693"/>
                </a:lnTo>
                <a:cubicBezTo>
                  <a:pt x="6982665" y="11568877"/>
                  <a:pt x="6984151" y="11575434"/>
                  <a:pt x="6988001" y="11579589"/>
                </a:cubicBezTo>
                <a:cubicBezTo>
                  <a:pt x="6980988" y="11577377"/>
                  <a:pt x="6973138" y="11579780"/>
                  <a:pt x="6971385" y="11589118"/>
                </a:cubicBezTo>
                <a:cubicBezTo>
                  <a:pt x="6971156" y="11590414"/>
                  <a:pt x="6971499" y="11591519"/>
                  <a:pt x="6971537" y="11592701"/>
                </a:cubicBezTo>
                <a:cubicBezTo>
                  <a:pt x="6970432" y="11593006"/>
                  <a:pt x="6969327" y="11593083"/>
                  <a:pt x="6968260" y="11593692"/>
                </a:cubicBezTo>
                <a:cubicBezTo>
                  <a:pt x="6961857" y="11597123"/>
                  <a:pt x="6957665" y="11607071"/>
                  <a:pt x="6962238" y="11613666"/>
                </a:cubicBezTo>
                <a:lnTo>
                  <a:pt x="6967497" y="11621328"/>
                </a:lnTo>
                <a:cubicBezTo>
                  <a:pt x="6968069" y="11622167"/>
                  <a:pt x="6968869" y="11622815"/>
                  <a:pt x="6969555" y="11623538"/>
                </a:cubicBezTo>
                <a:cubicBezTo>
                  <a:pt x="6967230" y="11623691"/>
                  <a:pt x="6964868" y="11623729"/>
                  <a:pt x="6962772" y="11625102"/>
                </a:cubicBezTo>
                <a:cubicBezTo>
                  <a:pt x="6956217" y="11629294"/>
                  <a:pt x="6953740" y="11638901"/>
                  <a:pt x="6958275" y="11645495"/>
                </a:cubicBezTo>
                <a:lnTo>
                  <a:pt x="6963534" y="11653157"/>
                </a:lnTo>
                <a:cubicBezTo>
                  <a:pt x="6968031" y="11659713"/>
                  <a:pt x="6977025" y="11662038"/>
                  <a:pt x="6983923" y="11657655"/>
                </a:cubicBezTo>
                <a:cubicBezTo>
                  <a:pt x="6990477" y="11653461"/>
                  <a:pt x="6992955" y="11643856"/>
                  <a:pt x="6988419" y="11637262"/>
                </a:cubicBezTo>
                <a:lnTo>
                  <a:pt x="6984952" y="11632229"/>
                </a:lnTo>
                <a:cubicBezTo>
                  <a:pt x="6992574" y="11638710"/>
                  <a:pt x="7005455" y="11638519"/>
                  <a:pt x="7007703" y="11626245"/>
                </a:cubicBezTo>
                <a:cubicBezTo>
                  <a:pt x="7009647" y="11615839"/>
                  <a:pt x="7001530" y="11608521"/>
                  <a:pt x="6993488" y="11607339"/>
                </a:cubicBezTo>
                <a:lnTo>
                  <a:pt x="6993221" y="11606957"/>
                </a:lnTo>
                <a:cubicBezTo>
                  <a:pt x="6996270" y="11605470"/>
                  <a:pt x="6998709" y="11602612"/>
                  <a:pt x="6999586" y="11598000"/>
                </a:cubicBezTo>
                <a:cubicBezTo>
                  <a:pt x="7000767" y="11591672"/>
                  <a:pt x="6998100" y="11586564"/>
                  <a:pt x="6994136" y="11583172"/>
                </a:cubicBezTo>
                <a:cubicBezTo>
                  <a:pt x="6996080" y="11583743"/>
                  <a:pt x="6998061" y="11584086"/>
                  <a:pt x="6999967" y="11583934"/>
                </a:cubicBezTo>
                <a:cubicBezTo>
                  <a:pt x="7001873" y="11587860"/>
                  <a:pt x="7004692" y="11591329"/>
                  <a:pt x="7008694" y="11594188"/>
                </a:cubicBezTo>
                <a:cubicBezTo>
                  <a:pt x="7015020" y="11598609"/>
                  <a:pt x="7022147" y="11599371"/>
                  <a:pt x="7028854" y="11597771"/>
                </a:cubicBezTo>
                <a:cubicBezTo>
                  <a:pt x="7030150" y="11599448"/>
                  <a:pt x="7031827" y="11600935"/>
                  <a:pt x="7033961" y="11601888"/>
                </a:cubicBezTo>
                <a:lnTo>
                  <a:pt x="7039906" y="11604632"/>
                </a:lnTo>
                <a:cubicBezTo>
                  <a:pt x="7041545" y="11605395"/>
                  <a:pt x="7043298" y="11605775"/>
                  <a:pt x="7045127" y="11605928"/>
                </a:cubicBezTo>
                <a:cubicBezTo>
                  <a:pt x="7039715" y="11606957"/>
                  <a:pt x="7034723" y="11611456"/>
                  <a:pt x="7033198" y="11616373"/>
                </a:cubicBezTo>
                <a:cubicBezTo>
                  <a:pt x="7030607" y="11624834"/>
                  <a:pt x="7035714" y="11631467"/>
                  <a:pt x="7042993" y="11634821"/>
                </a:cubicBezTo>
                <a:lnTo>
                  <a:pt x="7048938" y="11637566"/>
                </a:lnTo>
                <a:cubicBezTo>
                  <a:pt x="7056178" y="11640883"/>
                  <a:pt x="7065249" y="11634669"/>
                  <a:pt x="7067383" y="11627769"/>
                </a:cubicBezTo>
                <a:cubicBezTo>
                  <a:pt x="7069974" y="11619308"/>
                  <a:pt x="7064868" y="11612675"/>
                  <a:pt x="7057589" y="11609321"/>
                </a:cubicBezTo>
                <a:lnTo>
                  <a:pt x="7051644" y="11606576"/>
                </a:lnTo>
                <a:cubicBezTo>
                  <a:pt x="7050729" y="11606157"/>
                  <a:pt x="7049814" y="11605890"/>
                  <a:pt x="7048862" y="11605775"/>
                </a:cubicBezTo>
                <a:cubicBezTo>
                  <a:pt x="7053473" y="11605013"/>
                  <a:pt x="7057703" y="11602306"/>
                  <a:pt x="7059647" y="11597848"/>
                </a:cubicBezTo>
                <a:cubicBezTo>
                  <a:pt x="7062658" y="11590871"/>
                  <a:pt x="7060409" y="11582256"/>
                  <a:pt x="7053549" y="11578559"/>
                </a:cubicBezTo>
                <a:cubicBezTo>
                  <a:pt x="7054044" y="11577302"/>
                  <a:pt x="7054273" y="11575968"/>
                  <a:pt x="7054387" y="11574556"/>
                </a:cubicBezTo>
                <a:cubicBezTo>
                  <a:pt x="7060600" y="11578293"/>
                  <a:pt x="7068641" y="11577873"/>
                  <a:pt x="7072566" y="11569335"/>
                </a:cubicBezTo>
                <a:close/>
                <a:moveTo>
                  <a:pt x="6854121" y="11637947"/>
                </a:moveTo>
                <a:cubicBezTo>
                  <a:pt x="6847642" y="11641683"/>
                  <a:pt x="6844175" y="11651518"/>
                  <a:pt x="6848709" y="11658112"/>
                </a:cubicBezTo>
                <a:lnTo>
                  <a:pt x="6853968" y="11665773"/>
                </a:lnTo>
                <a:cubicBezTo>
                  <a:pt x="6858466" y="11672330"/>
                  <a:pt x="6866850" y="11675380"/>
                  <a:pt x="6874129" y="11671186"/>
                </a:cubicBezTo>
                <a:cubicBezTo>
                  <a:pt x="6875310" y="11670500"/>
                  <a:pt x="6876339" y="11669586"/>
                  <a:pt x="6877291" y="11668556"/>
                </a:cubicBezTo>
                <a:cubicBezTo>
                  <a:pt x="6877749" y="11668670"/>
                  <a:pt x="6878206" y="11668861"/>
                  <a:pt x="6878702" y="11668938"/>
                </a:cubicBezTo>
                <a:lnTo>
                  <a:pt x="6885142" y="11670119"/>
                </a:lnTo>
                <a:cubicBezTo>
                  <a:pt x="6892726" y="11671529"/>
                  <a:pt x="6901110" y="11665392"/>
                  <a:pt x="6901911" y="11657655"/>
                </a:cubicBezTo>
                <a:cubicBezTo>
                  <a:pt x="6902749" y="11649459"/>
                  <a:pt x="6897604" y="11642407"/>
                  <a:pt x="6889448" y="11640883"/>
                </a:cubicBezTo>
                <a:lnTo>
                  <a:pt x="6883008" y="11639701"/>
                </a:lnTo>
                <a:cubicBezTo>
                  <a:pt x="6879578" y="11639053"/>
                  <a:pt x="6876072" y="11640006"/>
                  <a:pt x="6873100" y="11641874"/>
                </a:cubicBezTo>
                <a:cubicBezTo>
                  <a:pt x="6868374" y="11636384"/>
                  <a:pt x="6860828" y="11634059"/>
                  <a:pt x="6854121" y="11637947"/>
                </a:cubicBezTo>
                <a:close/>
                <a:moveTo>
                  <a:pt x="6980226" y="11503428"/>
                </a:moveTo>
                <a:cubicBezTo>
                  <a:pt x="6988153" y="11486199"/>
                  <a:pt x="6961514" y="11473430"/>
                  <a:pt x="6953549" y="11490773"/>
                </a:cubicBezTo>
                <a:cubicBezTo>
                  <a:pt x="6945623" y="11508002"/>
                  <a:pt x="6972261" y="11520772"/>
                  <a:pt x="6980226" y="11503428"/>
                </a:cubicBezTo>
                <a:close/>
                <a:moveTo>
                  <a:pt x="6922947" y="11337995"/>
                </a:moveTo>
                <a:cubicBezTo>
                  <a:pt x="6914868" y="11335136"/>
                  <a:pt x="6907436" y="11339711"/>
                  <a:pt x="6904121" y="11346991"/>
                </a:cubicBezTo>
                <a:lnTo>
                  <a:pt x="6901377" y="11352938"/>
                </a:lnTo>
                <a:cubicBezTo>
                  <a:pt x="6898062" y="11360180"/>
                  <a:pt x="6903359" y="11369291"/>
                  <a:pt x="6910371" y="11371806"/>
                </a:cubicBezTo>
                <a:cubicBezTo>
                  <a:pt x="6918450" y="11374665"/>
                  <a:pt x="6925882" y="11370091"/>
                  <a:pt x="6929197" y="11362810"/>
                </a:cubicBezTo>
                <a:lnTo>
                  <a:pt x="6931941" y="11356864"/>
                </a:lnTo>
                <a:cubicBezTo>
                  <a:pt x="6935257" y="11349584"/>
                  <a:pt x="6929959" y="11340473"/>
                  <a:pt x="6922947" y="11337995"/>
                </a:cubicBezTo>
                <a:close/>
                <a:moveTo>
                  <a:pt x="6759304" y="11656853"/>
                </a:moveTo>
                <a:lnTo>
                  <a:pt x="6752863" y="11655673"/>
                </a:lnTo>
                <a:cubicBezTo>
                  <a:pt x="6745280" y="11654262"/>
                  <a:pt x="6737010" y="11660970"/>
                  <a:pt x="6736438" y="11668556"/>
                </a:cubicBezTo>
                <a:cubicBezTo>
                  <a:pt x="6735790" y="11676942"/>
                  <a:pt x="6741202" y="11683498"/>
                  <a:pt x="6749319" y="11684985"/>
                </a:cubicBezTo>
                <a:lnTo>
                  <a:pt x="6755760" y="11686167"/>
                </a:lnTo>
                <a:cubicBezTo>
                  <a:pt x="6763381" y="11687577"/>
                  <a:pt x="6771613" y="11680868"/>
                  <a:pt x="6772185" y="11673282"/>
                </a:cubicBezTo>
                <a:cubicBezTo>
                  <a:pt x="6772833" y="11664896"/>
                  <a:pt x="6767460" y="11658379"/>
                  <a:pt x="6759304" y="11656853"/>
                </a:cubicBezTo>
                <a:close/>
                <a:moveTo>
                  <a:pt x="7118069" y="11218724"/>
                </a:moveTo>
                <a:cubicBezTo>
                  <a:pt x="7121385" y="11211481"/>
                  <a:pt x="7116392" y="11202371"/>
                  <a:pt x="7109342" y="11199741"/>
                </a:cubicBezTo>
                <a:cubicBezTo>
                  <a:pt x="7101377" y="11196768"/>
                  <a:pt x="7093717" y="11201227"/>
                  <a:pt x="7090363" y="11208469"/>
                </a:cubicBezTo>
                <a:lnTo>
                  <a:pt x="7087619" y="11214454"/>
                </a:lnTo>
                <a:cubicBezTo>
                  <a:pt x="7084304" y="11221697"/>
                  <a:pt x="7089296" y="11230807"/>
                  <a:pt x="7096346" y="11233437"/>
                </a:cubicBezTo>
                <a:cubicBezTo>
                  <a:pt x="7104311" y="11236373"/>
                  <a:pt x="7111971" y="11231951"/>
                  <a:pt x="7115325" y="11224709"/>
                </a:cubicBezTo>
                <a:lnTo>
                  <a:pt x="7118069" y="11218724"/>
                </a:lnTo>
                <a:close/>
                <a:moveTo>
                  <a:pt x="6824053" y="11449529"/>
                </a:moveTo>
                <a:cubicBezTo>
                  <a:pt x="6825501" y="11441677"/>
                  <a:pt x="6820470" y="11433711"/>
                  <a:pt x="6812543" y="11432109"/>
                </a:cubicBezTo>
                <a:cubicBezTo>
                  <a:pt x="6804845" y="11430508"/>
                  <a:pt x="6796537" y="11435730"/>
                  <a:pt x="6795089" y="11443582"/>
                </a:cubicBezTo>
                <a:cubicBezTo>
                  <a:pt x="6792917" y="11455400"/>
                  <a:pt x="6796042" y="11467635"/>
                  <a:pt x="6806141" y="11474955"/>
                </a:cubicBezTo>
                <a:cubicBezTo>
                  <a:pt x="6812391" y="11479452"/>
                  <a:pt x="6821575" y="11480481"/>
                  <a:pt x="6826987" y="11473848"/>
                </a:cubicBezTo>
                <a:cubicBezTo>
                  <a:pt x="6831636" y="11468208"/>
                  <a:pt x="6832551" y="11457839"/>
                  <a:pt x="6825881" y="11452998"/>
                </a:cubicBezTo>
                <a:cubicBezTo>
                  <a:pt x="6825120" y="11452427"/>
                  <a:pt x="6824472" y="11451854"/>
                  <a:pt x="6823823" y="11451283"/>
                </a:cubicBezTo>
                <a:cubicBezTo>
                  <a:pt x="6823823" y="11451245"/>
                  <a:pt x="6823823" y="11451245"/>
                  <a:pt x="6823823" y="11451168"/>
                </a:cubicBezTo>
                <a:lnTo>
                  <a:pt x="6823823" y="11450902"/>
                </a:lnTo>
                <a:cubicBezTo>
                  <a:pt x="6823862" y="11450711"/>
                  <a:pt x="6823938" y="11450329"/>
                  <a:pt x="6824053" y="11449529"/>
                </a:cubicBezTo>
                <a:close/>
                <a:moveTo>
                  <a:pt x="6742879" y="11879731"/>
                </a:moveTo>
                <a:lnTo>
                  <a:pt x="6750539" y="11874471"/>
                </a:lnTo>
                <a:cubicBezTo>
                  <a:pt x="6757094" y="11869935"/>
                  <a:pt x="6758999" y="11860634"/>
                  <a:pt x="6754502" y="11853963"/>
                </a:cubicBezTo>
                <a:cubicBezTo>
                  <a:pt x="6750081" y="11847369"/>
                  <a:pt x="6740592" y="11845425"/>
                  <a:pt x="6733999" y="11849961"/>
                </a:cubicBezTo>
                <a:cubicBezTo>
                  <a:pt x="6731446" y="11851714"/>
                  <a:pt x="6728892" y="11853468"/>
                  <a:pt x="6726339" y="11855221"/>
                </a:cubicBezTo>
                <a:cubicBezTo>
                  <a:pt x="6719784" y="11859756"/>
                  <a:pt x="6717878" y="11869058"/>
                  <a:pt x="6722337" y="11875728"/>
                </a:cubicBezTo>
                <a:cubicBezTo>
                  <a:pt x="6726834" y="11882323"/>
                  <a:pt x="6736286" y="11884267"/>
                  <a:pt x="6742879" y="11879731"/>
                </a:cubicBezTo>
                <a:close/>
                <a:moveTo>
                  <a:pt x="7190287" y="11456924"/>
                </a:moveTo>
                <a:cubicBezTo>
                  <a:pt x="7182398" y="11474116"/>
                  <a:pt x="7208160" y="11488563"/>
                  <a:pt x="7216087" y="11471257"/>
                </a:cubicBezTo>
                <a:cubicBezTo>
                  <a:pt x="7223976" y="11454066"/>
                  <a:pt x="7198214" y="11439656"/>
                  <a:pt x="7190287" y="11456924"/>
                </a:cubicBezTo>
                <a:close/>
                <a:moveTo>
                  <a:pt x="6954388" y="11788857"/>
                </a:moveTo>
                <a:cubicBezTo>
                  <a:pt x="6950920" y="11807573"/>
                  <a:pt x="6980188" y="11811347"/>
                  <a:pt x="6983656" y="11792708"/>
                </a:cubicBezTo>
                <a:cubicBezTo>
                  <a:pt x="6987124" y="11773953"/>
                  <a:pt x="6957818" y="11770217"/>
                  <a:pt x="6954388" y="11788857"/>
                </a:cubicBezTo>
                <a:close/>
                <a:moveTo>
                  <a:pt x="6891659" y="11748566"/>
                </a:moveTo>
                <a:cubicBezTo>
                  <a:pt x="6892155" y="11739800"/>
                  <a:pt x="6885638" y="11734424"/>
                  <a:pt x="6877749" y="11732976"/>
                </a:cubicBezTo>
                <a:lnTo>
                  <a:pt x="6871308" y="11731794"/>
                </a:lnTo>
                <a:cubicBezTo>
                  <a:pt x="6863458" y="11730346"/>
                  <a:pt x="6856141" y="11738465"/>
                  <a:pt x="6855722" y="11745708"/>
                </a:cubicBezTo>
                <a:cubicBezTo>
                  <a:pt x="6855417" y="11751196"/>
                  <a:pt x="6858008" y="11755161"/>
                  <a:pt x="6861781" y="11757868"/>
                </a:cubicBezTo>
                <a:cubicBezTo>
                  <a:pt x="6856865" y="11758934"/>
                  <a:pt x="6852520" y="11762326"/>
                  <a:pt x="6851301" y="11768845"/>
                </a:cubicBezTo>
                <a:cubicBezTo>
                  <a:pt x="6847833" y="11787561"/>
                  <a:pt x="6876834" y="11793240"/>
                  <a:pt x="6880264" y="11774525"/>
                </a:cubicBezTo>
                <a:cubicBezTo>
                  <a:pt x="6881217" y="11769379"/>
                  <a:pt x="6879616" y="11765377"/>
                  <a:pt x="6876873" y="11762442"/>
                </a:cubicBezTo>
                <a:cubicBezTo>
                  <a:pt x="6884418" y="11763128"/>
                  <a:pt x="6891240" y="11755542"/>
                  <a:pt x="6891659" y="11748566"/>
                </a:cubicBezTo>
                <a:close/>
                <a:moveTo>
                  <a:pt x="7180188" y="11633259"/>
                </a:moveTo>
                <a:cubicBezTo>
                  <a:pt x="7180417" y="11632840"/>
                  <a:pt x="7180797" y="11632611"/>
                  <a:pt x="7180988" y="11632192"/>
                </a:cubicBezTo>
                <a:cubicBezTo>
                  <a:pt x="7182055" y="11629867"/>
                  <a:pt x="7182475" y="11627312"/>
                  <a:pt x="7182360" y="11624797"/>
                </a:cubicBezTo>
                <a:cubicBezTo>
                  <a:pt x="7187200" y="11624797"/>
                  <a:pt x="7191811" y="11622700"/>
                  <a:pt x="7194669" y="11617935"/>
                </a:cubicBezTo>
                <a:cubicBezTo>
                  <a:pt x="7198442" y="11611646"/>
                  <a:pt x="7196880" y="11601010"/>
                  <a:pt x="7189601" y="11597694"/>
                </a:cubicBezTo>
                <a:lnTo>
                  <a:pt x="7183618" y="11594950"/>
                </a:lnTo>
                <a:cubicBezTo>
                  <a:pt x="7176377" y="11591633"/>
                  <a:pt x="7167802" y="11592663"/>
                  <a:pt x="7163381" y="11600058"/>
                </a:cubicBezTo>
                <a:cubicBezTo>
                  <a:pt x="7163229" y="11600324"/>
                  <a:pt x="7163153" y="11600630"/>
                  <a:pt x="7163000" y="11600858"/>
                </a:cubicBezTo>
                <a:cubicBezTo>
                  <a:pt x="7160295" y="11600135"/>
                  <a:pt x="7157398" y="11600249"/>
                  <a:pt x="7154654" y="11600935"/>
                </a:cubicBezTo>
                <a:cubicBezTo>
                  <a:pt x="7154540" y="11595598"/>
                  <a:pt x="7151987" y="11590337"/>
                  <a:pt x="7146842" y="11588050"/>
                </a:cubicBezTo>
                <a:cubicBezTo>
                  <a:pt x="7139715" y="11584886"/>
                  <a:pt x="7130493" y="11587136"/>
                  <a:pt x="7127025" y="11594645"/>
                </a:cubicBezTo>
                <a:lnTo>
                  <a:pt x="7124281" y="11600630"/>
                </a:lnTo>
                <a:cubicBezTo>
                  <a:pt x="7121079" y="11607643"/>
                  <a:pt x="7123442" y="11617096"/>
                  <a:pt x="7130912" y="11620451"/>
                </a:cubicBezTo>
                <a:cubicBezTo>
                  <a:pt x="7135447" y="11622472"/>
                  <a:pt x="7140706" y="11622052"/>
                  <a:pt x="7144936" y="11619651"/>
                </a:cubicBezTo>
                <a:cubicBezTo>
                  <a:pt x="7145622" y="11621099"/>
                  <a:pt x="7146156" y="11622663"/>
                  <a:pt x="7147337" y="11623729"/>
                </a:cubicBezTo>
                <a:cubicBezTo>
                  <a:pt x="7147642" y="11628799"/>
                  <a:pt x="7150196" y="11633640"/>
                  <a:pt x="7155149" y="11635889"/>
                </a:cubicBezTo>
                <a:lnTo>
                  <a:pt x="7158351" y="11637376"/>
                </a:lnTo>
                <a:cubicBezTo>
                  <a:pt x="7158008" y="11637947"/>
                  <a:pt x="7157551" y="11638253"/>
                  <a:pt x="7157246" y="11638901"/>
                </a:cubicBezTo>
                <a:cubicBezTo>
                  <a:pt x="7149319" y="11656168"/>
                  <a:pt x="7176834" y="11666955"/>
                  <a:pt x="7184723" y="11649688"/>
                </a:cubicBezTo>
                <a:cubicBezTo>
                  <a:pt x="7188038" y="11642522"/>
                  <a:pt x="7185142" y="11636651"/>
                  <a:pt x="7180188" y="11633259"/>
                </a:cubicBezTo>
                <a:close/>
                <a:moveTo>
                  <a:pt x="6771766" y="11163262"/>
                </a:moveTo>
                <a:cubicBezTo>
                  <a:pt x="6767231" y="11156705"/>
                  <a:pt x="6759342" y="11153160"/>
                  <a:pt x="6751796" y="11157200"/>
                </a:cubicBezTo>
                <a:cubicBezTo>
                  <a:pt x="6745356" y="11160632"/>
                  <a:pt x="6741202" y="11170580"/>
                  <a:pt x="6745737" y="11177175"/>
                </a:cubicBezTo>
                <a:lnTo>
                  <a:pt x="6750996" y="11184836"/>
                </a:lnTo>
                <a:cubicBezTo>
                  <a:pt x="6755493" y="11191392"/>
                  <a:pt x="6763420" y="11194938"/>
                  <a:pt x="6770966" y="11190897"/>
                </a:cubicBezTo>
                <a:cubicBezTo>
                  <a:pt x="6777406" y="11187466"/>
                  <a:pt x="6781560" y="11177518"/>
                  <a:pt x="6777025" y="11170923"/>
                </a:cubicBezTo>
                <a:lnTo>
                  <a:pt x="6771766" y="11163262"/>
                </a:lnTo>
                <a:close/>
                <a:moveTo>
                  <a:pt x="7128130" y="11338262"/>
                </a:moveTo>
                <a:cubicBezTo>
                  <a:pt x="7136057" y="11320995"/>
                  <a:pt x="7107932" y="11311961"/>
                  <a:pt x="7100081" y="11329038"/>
                </a:cubicBezTo>
                <a:cubicBezTo>
                  <a:pt x="7092154" y="11346306"/>
                  <a:pt x="7120279" y="11355340"/>
                  <a:pt x="7128130" y="11338262"/>
                </a:cubicBezTo>
                <a:close/>
                <a:moveTo>
                  <a:pt x="6786476" y="11299229"/>
                </a:moveTo>
                <a:cubicBezTo>
                  <a:pt x="6781941" y="11292673"/>
                  <a:pt x="6773747" y="11289433"/>
                  <a:pt x="6766354" y="11293587"/>
                </a:cubicBezTo>
                <a:cubicBezTo>
                  <a:pt x="6759876" y="11297209"/>
                  <a:pt x="6756179" y="11307081"/>
                  <a:pt x="6760714" y="11313676"/>
                </a:cubicBezTo>
                <a:lnTo>
                  <a:pt x="6765973" y="11321337"/>
                </a:lnTo>
                <a:cubicBezTo>
                  <a:pt x="6770470" y="11327895"/>
                  <a:pt x="6778702" y="11331134"/>
                  <a:pt x="6786095" y="11326979"/>
                </a:cubicBezTo>
                <a:cubicBezTo>
                  <a:pt x="6792574" y="11323358"/>
                  <a:pt x="6796270" y="11313485"/>
                  <a:pt x="6791735" y="11306890"/>
                </a:cubicBezTo>
                <a:lnTo>
                  <a:pt x="6786476" y="11299229"/>
                </a:lnTo>
                <a:close/>
                <a:moveTo>
                  <a:pt x="7284608" y="11430622"/>
                </a:moveTo>
                <a:cubicBezTo>
                  <a:pt x="7285295" y="11435882"/>
                  <a:pt x="7288381" y="11440533"/>
                  <a:pt x="7293983" y="11442515"/>
                </a:cubicBezTo>
                <a:cubicBezTo>
                  <a:pt x="7300957" y="11444993"/>
                  <a:pt x="7310866" y="11441295"/>
                  <a:pt x="7312848" y="11433520"/>
                </a:cubicBezTo>
                <a:cubicBezTo>
                  <a:pt x="7314753" y="11425934"/>
                  <a:pt x="7314829" y="11418005"/>
                  <a:pt x="7309570" y="11411640"/>
                </a:cubicBezTo>
                <a:cubicBezTo>
                  <a:pt x="7304769" y="11405846"/>
                  <a:pt x="7298138" y="11403559"/>
                  <a:pt x="7290897" y="11402415"/>
                </a:cubicBezTo>
                <a:cubicBezTo>
                  <a:pt x="7283008" y="11401195"/>
                  <a:pt x="7275615" y="11408437"/>
                  <a:pt x="7275005" y="11415947"/>
                </a:cubicBezTo>
                <a:cubicBezTo>
                  <a:pt x="7274433" y="11422922"/>
                  <a:pt x="7278701" y="11428221"/>
                  <a:pt x="7284608" y="11430622"/>
                </a:cubicBezTo>
                <a:close/>
                <a:moveTo>
                  <a:pt x="7071804" y="11319393"/>
                </a:moveTo>
                <a:cubicBezTo>
                  <a:pt x="7079731" y="11302126"/>
                  <a:pt x="7051453" y="11293512"/>
                  <a:pt x="7043603" y="11310589"/>
                </a:cubicBezTo>
                <a:cubicBezTo>
                  <a:pt x="7035676" y="11327818"/>
                  <a:pt x="7063953" y="11336433"/>
                  <a:pt x="7071804" y="11319393"/>
                </a:cubicBezTo>
                <a:close/>
                <a:moveTo>
                  <a:pt x="6948290" y="11266524"/>
                </a:moveTo>
                <a:cubicBezTo>
                  <a:pt x="6940364" y="11283753"/>
                  <a:pt x="6968488" y="11292864"/>
                  <a:pt x="6976339" y="11275787"/>
                </a:cubicBezTo>
                <a:cubicBezTo>
                  <a:pt x="6984227" y="11258558"/>
                  <a:pt x="6956140" y="11249447"/>
                  <a:pt x="6948290" y="11266524"/>
                </a:cubicBezTo>
                <a:close/>
                <a:moveTo>
                  <a:pt x="7125615" y="11692609"/>
                </a:moveTo>
                <a:cubicBezTo>
                  <a:pt x="7122147" y="11711287"/>
                  <a:pt x="7151072" y="11717347"/>
                  <a:pt x="7154540" y="11698670"/>
                </a:cubicBezTo>
                <a:cubicBezTo>
                  <a:pt x="7158008" y="11679992"/>
                  <a:pt x="7129083" y="11673893"/>
                  <a:pt x="7125615" y="11692609"/>
                </a:cubicBezTo>
                <a:close/>
                <a:moveTo>
                  <a:pt x="6924967" y="11531560"/>
                </a:moveTo>
                <a:cubicBezTo>
                  <a:pt x="6917421" y="11534533"/>
                  <a:pt x="6913801" y="11543185"/>
                  <a:pt x="6916583" y="11550695"/>
                </a:cubicBezTo>
                <a:lnTo>
                  <a:pt x="6919822" y="11559386"/>
                </a:lnTo>
                <a:cubicBezTo>
                  <a:pt x="6922604" y="11566857"/>
                  <a:pt x="6931598" y="11570630"/>
                  <a:pt x="6938953" y="11567772"/>
                </a:cubicBezTo>
                <a:cubicBezTo>
                  <a:pt x="6946499" y="11564836"/>
                  <a:pt x="6950120" y="11556145"/>
                  <a:pt x="6947338" y="11548675"/>
                </a:cubicBezTo>
                <a:cubicBezTo>
                  <a:pt x="6946271" y="11545777"/>
                  <a:pt x="6945203" y="11542880"/>
                  <a:pt x="6944136" y="11539946"/>
                </a:cubicBezTo>
                <a:cubicBezTo>
                  <a:pt x="6941278" y="11532474"/>
                  <a:pt x="6932284" y="11528700"/>
                  <a:pt x="6924967" y="11531560"/>
                </a:cubicBezTo>
                <a:close/>
                <a:moveTo>
                  <a:pt x="7105264" y="11317907"/>
                </a:moveTo>
                <a:cubicBezTo>
                  <a:pt x="7112924" y="11313485"/>
                  <a:pt x="7114410" y="11305785"/>
                  <a:pt x="7111514" y="11298009"/>
                </a:cubicBezTo>
                <a:cubicBezTo>
                  <a:pt x="7110447" y="11295112"/>
                  <a:pt x="7109380" y="11292216"/>
                  <a:pt x="7108275" y="11289318"/>
                </a:cubicBezTo>
                <a:cubicBezTo>
                  <a:pt x="7105569" y="11282038"/>
                  <a:pt x="7094670" y="11279370"/>
                  <a:pt x="7088381" y="11283029"/>
                </a:cubicBezTo>
                <a:cubicBezTo>
                  <a:pt x="7080722" y="11287451"/>
                  <a:pt x="7079235" y="11295151"/>
                  <a:pt x="7082093" y="11302927"/>
                </a:cubicBezTo>
                <a:lnTo>
                  <a:pt x="7085332" y="11311655"/>
                </a:lnTo>
                <a:cubicBezTo>
                  <a:pt x="7088039" y="11318898"/>
                  <a:pt x="7098976" y="11321566"/>
                  <a:pt x="7105264" y="11317907"/>
                </a:cubicBezTo>
                <a:close/>
                <a:moveTo>
                  <a:pt x="6548595" y="11544444"/>
                </a:moveTo>
                <a:cubicBezTo>
                  <a:pt x="6540745" y="11542994"/>
                  <a:pt x="6532704" y="11546959"/>
                  <a:pt x="6530607" y="11555079"/>
                </a:cubicBezTo>
                <a:cubicBezTo>
                  <a:pt x="6528702" y="11562397"/>
                  <a:pt x="6533351" y="11571622"/>
                  <a:pt x="6541240" y="11573070"/>
                </a:cubicBezTo>
                <a:lnTo>
                  <a:pt x="6554159" y="11575434"/>
                </a:lnTo>
                <a:cubicBezTo>
                  <a:pt x="6562010" y="11576882"/>
                  <a:pt x="6570051" y="11572917"/>
                  <a:pt x="6572109" y="11564799"/>
                </a:cubicBezTo>
                <a:cubicBezTo>
                  <a:pt x="6574014" y="11557480"/>
                  <a:pt x="6569365" y="11548255"/>
                  <a:pt x="6561477" y="11546807"/>
                </a:cubicBezTo>
                <a:lnTo>
                  <a:pt x="6548595" y="11544444"/>
                </a:lnTo>
                <a:close/>
                <a:moveTo>
                  <a:pt x="6783084" y="11722532"/>
                </a:moveTo>
                <a:lnTo>
                  <a:pt x="6784266" y="11716090"/>
                </a:lnTo>
                <a:cubicBezTo>
                  <a:pt x="6785714" y="11708238"/>
                  <a:pt x="6778626" y="11700652"/>
                  <a:pt x="6771156" y="11699813"/>
                </a:cubicBezTo>
                <a:cubicBezTo>
                  <a:pt x="6763572" y="11699013"/>
                  <a:pt x="6757894" y="11704006"/>
                  <a:pt x="6755722" y="11710715"/>
                </a:cubicBezTo>
                <a:cubicBezTo>
                  <a:pt x="6754464" y="11709914"/>
                  <a:pt x="6753206" y="11709152"/>
                  <a:pt x="6751720" y="11708886"/>
                </a:cubicBezTo>
                <a:lnTo>
                  <a:pt x="6745280" y="11707704"/>
                </a:lnTo>
                <a:cubicBezTo>
                  <a:pt x="6737429" y="11706255"/>
                  <a:pt x="6729388" y="11710143"/>
                  <a:pt x="6727254" y="11718263"/>
                </a:cubicBezTo>
                <a:cubicBezTo>
                  <a:pt x="6725348" y="11725543"/>
                  <a:pt x="6729922" y="11734844"/>
                  <a:pt x="6737810" y="11736292"/>
                </a:cubicBezTo>
                <a:lnTo>
                  <a:pt x="6744250" y="11737474"/>
                </a:lnTo>
                <a:cubicBezTo>
                  <a:pt x="6750043" y="11738541"/>
                  <a:pt x="6755950" y="11736674"/>
                  <a:pt x="6759495" y="11732328"/>
                </a:cubicBezTo>
                <a:cubicBezTo>
                  <a:pt x="6761705" y="11734044"/>
                  <a:pt x="6764144" y="11735415"/>
                  <a:pt x="6766812" y="11735683"/>
                </a:cubicBezTo>
                <a:cubicBezTo>
                  <a:pt x="6775310" y="11736559"/>
                  <a:pt x="6781636" y="11730384"/>
                  <a:pt x="6783084" y="11722532"/>
                </a:cubicBezTo>
                <a:close/>
                <a:moveTo>
                  <a:pt x="7084571" y="11813825"/>
                </a:moveTo>
                <a:lnTo>
                  <a:pt x="7088572" y="11814587"/>
                </a:lnTo>
                <a:cubicBezTo>
                  <a:pt x="7100043" y="11816721"/>
                  <a:pt x="7106674" y="11806620"/>
                  <a:pt x="7105760" y="11797700"/>
                </a:cubicBezTo>
                <a:cubicBezTo>
                  <a:pt x="7107589" y="11795718"/>
                  <a:pt x="7109113" y="11793356"/>
                  <a:pt x="7109723" y="11790191"/>
                </a:cubicBezTo>
                <a:cubicBezTo>
                  <a:pt x="7113077" y="11772085"/>
                  <a:pt x="7085599" y="11769875"/>
                  <a:pt x="7080836" y="11786646"/>
                </a:cubicBezTo>
                <a:cubicBezTo>
                  <a:pt x="7070546" y="11792517"/>
                  <a:pt x="7069708" y="11811080"/>
                  <a:pt x="7084571" y="11813825"/>
                </a:cubicBezTo>
                <a:close/>
                <a:moveTo>
                  <a:pt x="6950500" y="11882056"/>
                </a:moveTo>
                <a:cubicBezTo>
                  <a:pt x="6947032" y="11900734"/>
                  <a:pt x="6976453" y="11903478"/>
                  <a:pt x="6979883" y="11884877"/>
                </a:cubicBezTo>
                <a:cubicBezTo>
                  <a:pt x="6983351" y="11866237"/>
                  <a:pt x="6953930" y="11863493"/>
                  <a:pt x="6950500" y="11882056"/>
                </a:cubicBezTo>
                <a:close/>
                <a:moveTo>
                  <a:pt x="6876263" y="11830978"/>
                </a:moveTo>
                <a:cubicBezTo>
                  <a:pt x="6877215" y="11823277"/>
                  <a:pt x="6868869" y="11815882"/>
                  <a:pt x="6861552" y="11816188"/>
                </a:cubicBezTo>
                <a:cubicBezTo>
                  <a:pt x="6856408" y="11816378"/>
                  <a:pt x="6852749" y="11818703"/>
                  <a:pt x="6850272" y="11822097"/>
                </a:cubicBezTo>
                <a:cubicBezTo>
                  <a:pt x="6845279" y="11823354"/>
                  <a:pt x="6840897" y="11826899"/>
                  <a:pt x="6839639" y="11832236"/>
                </a:cubicBezTo>
                <a:cubicBezTo>
                  <a:pt x="6839258" y="11833989"/>
                  <a:pt x="6839182" y="11835780"/>
                  <a:pt x="6839372" y="11837572"/>
                </a:cubicBezTo>
                <a:cubicBezTo>
                  <a:pt x="6838763" y="11838830"/>
                  <a:pt x="6838229" y="11840202"/>
                  <a:pt x="6837924" y="11841727"/>
                </a:cubicBezTo>
                <a:cubicBezTo>
                  <a:pt x="6834876" y="11858117"/>
                  <a:pt x="6857399" y="11861434"/>
                  <a:pt x="6865134" y="11849351"/>
                </a:cubicBezTo>
                <a:cubicBezTo>
                  <a:pt x="6865783" y="11849046"/>
                  <a:pt x="6866431" y="11848855"/>
                  <a:pt x="6867040" y="11848474"/>
                </a:cubicBezTo>
                <a:cubicBezTo>
                  <a:pt x="6873405" y="11844586"/>
                  <a:pt x="6875386" y="11837878"/>
                  <a:pt x="6876263" y="11830978"/>
                </a:cubicBezTo>
                <a:close/>
                <a:moveTo>
                  <a:pt x="7302748" y="11556718"/>
                </a:moveTo>
                <a:cubicBezTo>
                  <a:pt x="7310409" y="11553363"/>
                  <a:pt x="7313114" y="11544786"/>
                  <a:pt x="7310333" y="11537277"/>
                </a:cubicBezTo>
                <a:lnTo>
                  <a:pt x="7307093" y="11528548"/>
                </a:lnTo>
                <a:cubicBezTo>
                  <a:pt x="7304311" y="11521077"/>
                  <a:pt x="7294670" y="11517875"/>
                  <a:pt x="7287657" y="11520925"/>
                </a:cubicBezTo>
                <a:cubicBezTo>
                  <a:pt x="7279997" y="11524279"/>
                  <a:pt x="7277291" y="11532894"/>
                  <a:pt x="7280073" y="11540403"/>
                </a:cubicBezTo>
                <a:cubicBezTo>
                  <a:pt x="7281140" y="11543300"/>
                  <a:pt x="7282207" y="11546197"/>
                  <a:pt x="7283313" y="11549094"/>
                </a:cubicBezTo>
                <a:cubicBezTo>
                  <a:pt x="7286095" y="11556604"/>
                  <a:pt x="7295737" y="11559767"/>
                  <a:pt x="7302748" y="11556718"/>
                </a:cubicBezTo>
                <a:close/>
                <a:moveTo>
                  <a:pt x="7189906" y="11553630"/>
                </a:moveTo>
                <a:lnTo>
                  <a:pt x="7195851" y="11556374"/>
                </a:lnTo>
                <a:cubicBezTo>
                  <a:pt x="7203092" y="11559691"/>
                  <a:pt x="7211895" y="11557747"/>
                  <a:pt x="7215858" y="11550389"/>
                </a:cubicBezTo>
                <a:cubicBezTo>
                  <a:pt x="7219479" y="11543719"/>
                  <a:pt x="7217155" y="11533732"/>
                  <a:pt x="7209875" y="11530378"/>
                </a:cubicBezTo>
                <a:lnTo>
                  <a:pt x="7203930" y="11527633"/>
                </a:lnTo>
                <a:cubicBezTo>
                  <a:pt x="7196690" y="11524317"/>
                  <a:pt x="7187886" y="11526261"/>
                  <a:pt x="7183922" y="11533617"/>
                </a:cubicBezTo>
                <a:cubicBezTo>
                  <a:pt x="7180340" y="11540289"/>
                  <a:pt x="7182627" y="11550275"/>
                  <a:pt x="7189906" y="11553630"/>
                </a:cubicBezTo>
                <a:close/>
                <a:moveTo>
                  <a:pt x="7268450" y="11449148"/>
                </a:moveTo>
                <a:cubicBezTo>
                  <a:pt x="7266773" y="11451740"/>
                  <a:pt x="7266316" y="11454180"/>
                  <a:pt x="7266316" y="11456505"/>
                </a:cubicBezTo>
                <a:cubicBezTo>
                  <a:pt x="7264449" y="11456200"/>
                  <a:pt x="7262581" y="11456123"/>
                  <a:pt x="7260980" y="11456733"/>
                </a:cubicBezTo>
                <a:cubicBezTo>
                  <a:pt x="7255264" y="11458830"/>
                  <a:pt x="7250310" y="11460965"/>
                  <a:pt x="7246422" y="11465882"/>
                </a:cubicBezTo>
                <a:cubicBezTo>
                  <a:pt x="7244670" y="11468054"/>
                  <a:pt x="7243679" y="11469808"/>
                  <a:pt x="7242688" y="11472552"/>
                </a:cubicBezTo>
                <a:cubicBezTo>
                  <a:pt x="7241430" y="11475945"/>
                  <a:pt x="7239258" y="11476174"/>
                  <a:pt x="7243907" y="11473010"/>
                </a:cubicBezTo>
                <a:cubicBezTo>
                  <a:pt x="7237353" y="11477508"/>
                  <a:pt x="7233846" y="11485474"/>
                  <a:pt x="7237924" y="11493023"/>
                </a:cubicBezTo>
                <a:cubicBezTo>
                  <a:pt x="7239906" y="11496643"/>
                  <a:pt x="7243907" y="11499426"/>
                  <a:pt x="7248213" y="11500455"/>
                </a:cubicBezTo>
                <a:cubicBezTo>
                  <a:pt x="7248976" y="11502132"/>
                  <a:pt x="7250043" y="11503619"/>
                  <a:pt x="7251262" y="11505258"/>
                </a:cubicBezTo>
                <a:cubicBezTo>
                  <a:pt x="7251644" y="11505830"/>
                  <a:pt x="7251986" y="11506440"/>
                  <a:pt x="7252292" y="11507049"/>
                </a:cubicBezTo>
                <a:cubicBezTo>
                  <a:pt x="7253282" y="11509604"/>
                  <a:pt x="7254578" y="11512082"/>
                  <a:pt x="7255607" y="11514635"/>
                </a:cubicBezTo>
                <a:cubicBezTo>
                  <a:pt x="7259303" y="11524126"/>
                  <a:pt x="7270508" y="11523974"/>
                  <a:pt x="7277520" y="11518752"/>
                </a:cubicBezTo>
                <a:cubicBezTo>
                  <a:pt x="7280798" y="11516731"/>
                  <a:pt x="7283198" y="11513415"/>
                  <a:pt x="7283656" y="11508918"/>
                </a:cubicBezTo>
                <a:cubicBezTo>
                  <a:pt x="7283770" y="11508536"/>
                  <a:pt x="7283884" y="11508193"/>
                  <a:pt x="7283999" y="11507812"/>
                </a:cubicBezTo>
                <a:cubicBezTo>
                  <a:pt x="7291888" y="11517304"/>
                  <a:pt x="7310866" y="11514826"/>
                  <a:pt x="7310180" y="11499502"/>
                </a:cubicBezTo>
                <a:cubicBezTo>
                  <a:pt x="7309723" y="11489363"/>
                  <a:pt x="7310980" y="11477699"/>
                  <a:pt x="7305760" y="11468512"/>
                </a:cubicBezTo>
                <a:cubicBezTo>
                  <a:pt x="7305073" y="11467292"/>
                  <a:pt x="7304273" y="11466225"/>
                  <a:pt x="7303473" y="11465196"/>
                </a:cubicBezTo>
                <a:lnTo>
                  <a:pt x="7301948" y="11461155"/>
                </a:lnTo>
                <a:cubicBezTo>
                  <a:pt x="7301224" y="11459211"/>
                  <a:pt x="7300043" y="11457610"/>
                  <a:pt x="7298556" y="11456314"/>
                </a:cubicBezTo>
                <a:cubicBezTo>
                  <a:pt x="7300157" y="11442897"/>
                  <a:pt x="7277673" y="11434816"/>
                  <a:pt x="7268450" y="11449148"/>
                </a:cubicBezTo>
                <a:close/>
                <a:moveTo>
                  <a:pt x="7157207" y="11290538"/>
                </a:moveTo>
                <a:cubicBezTo>
                  <a:pt x="7165020" y="11273500"/>
                  <a:pt x="7140097" y="11257642"/>
                  <a:pt x="7132169" y="11274910"/>
                </a:cubicBezTo>
                <a:cubicBezTo>
                  <a:pt x="7124357" y="11291911"/>
                  <a:pt x="7149281" y="11307768"/>
                  <a:pt x="7157207" y="11290538"/>
                </a:cubicBezTo>
                <a:close/>
                <a:moveTo>
                  <a:pt x="7194936" y="11438780"/>
                </a:moveTo>
                <a:cubicBezTo>
                  <a:pt x="7202863" y="11421474"/>
                  <a:pt x="7176148" y="11408933"/>
                  <a:pt x="7168221" y="11426201"/>
                </a:cubicBezTo>
                <a:cubicBezTo>
                  <a:pt x="7160295" y="11443507"/>
                  <a:pt x="7187010" y="11456085"/>
                  <a:pt x="7194936" y="11438780"/>
                </a:cubicBezTo>
                <a:close/>
                <a:moveTo>
                  <a:pt x="6707513" y="11662420"/>
                </a:moveTo>
                <a:cubicBezTo>
                  <a:pt x="6710981" y="11643741"/>
                  <a:pt x="6682017" y="11638062"/>
                  <a:pt x="6678549" y="11656778"/>
                </a:cubicBezTo>
                <a:cubicBezTo>
                  <a:pt x="6675081" y="11675417"/>
                  <a:pt x="6704083" y="11681136"/>
                  <a:pt x="6707513" y="11662420"/>
                </a:cubicBezTo>
                <a:close/>
                <a:moveTo>
                  <a:pt x="6628588" y="11565027"/>
                </a:moveTo>
                <a:cubicBezTo>
                  <a:pt x="6635028" y="11561482"/>
                  <a:pt x="6638953" y="11551571"/>
                  <a:pt x="6634419" y="11544977"/>
                </a:cubicBezTo>
                <a:lnTo>
                  <a:pt x="6629159" y="11537315"/>
                </a:lnTo>
                <a:cubicBezTo>
                  <a:pt x="6625158" y="11531483"/>
                  <a:pt x="6618336" y="11528472"/>
                  <a:pt x="6611590" y="11530721"/>
                </a:cubicBezTo>
                <a:cubicBezTo>
                  <a:pt x="6606027" y="11531407"/>
                  <a:pt x="6600996" y="11534990"/>
                  <a:pt x="6599662" y="11542156"/>
                </a:cubicBezTo>
                <a:cubicBezTo>
                  <a:pt x="6598290" y="11549513"/>
                  <a:pt x="6602025" y="11554735"/>
                  <a:pt x="6607246" y="11557327"/>
                </a:cubicBezTo>
                <a:lnTo>
                  <a:pt x="6608542" y="11559195"/>
                </a:lnTo>
                <a:cubicBezTo>
                  <a:pt x="6613039" y="11565752"/>
                  <a:pt x="6621118" y="11569144"/>
                  <a:pt x="6628588" y="11565027"/>
                </a:cubicBezTo>
                <a:close/>
                <a:moveTo>
                  <a:pt x="6728511" y="11363229"/>
                </a:moveTo>
                <a:cubicBezTo>
                  <a:pt x="6719975" y="11362735"/>
                  <a:pt x="6713839" y="11368261"/>
                  <a:pt x="6712315" y="11376418"/>
                </a:cubicBezTo>
                <a:lnTo>
                  <a:pt x="6711134" y="11382860"/>
                </a:lnTo>
                <a:cubicBezTo>
                  <a:pt x="6709723" y="11390446"/>
                  <a:pt x="6716811" y="11398641"/>
                  <a:pt x="6724319" y="11399060"/>
                </a:cubicBezTo>
                <a:cubicBezTo>
                  <a:pt x="6732856" y="11399556"/>
                  <a:pt x="6738991" y="11394029"/>
                  <a:pt x="6740516" y="11385872"/>
                </a:cubicBezTo>
                <a:lnTo>
                  <a:pt x="6741697" y="11379430"/>
                </a:lnTo>
                <a:cubicBezTo>
                  <a:pt x="6743107" y="11371806"/>
                  <a:pt x="6736019" y="11363649"/>
                  <a:pt x="6728511" y="11363229"/>
                </a:cubicBezTo>
                <a:close/>
                <a:moveTo>
                  <a:pt x="6677788" y="11536058"/>
                </a:moveTo>
                <a:cubicBezTo>
                  <a:pt x="6675767" y="11534456"/>
                  <a:pt x="6673443" y="11533199"/>
                  <a:pt x="6670623" y="11532703"/>
                </a:cubicBezTo>
                <a:lnTo>
                  <a:pt x="6664182" y="11531521"/>
                </a:lnTo>
                <a:cubicBezTo>
                  <a:pt x="6656560" y="11530111"/>
                  <a:pt x="6648367" y="11536972"/>
                  <a:pt x="6647871" y="11544558"/>
                </a:cubicBezTo>
                <a:cubicBezTo>
                  <a:pt x="6647300" y="11553020"/>
                  <a:pt x="6652749" y="11559348"/>
                  <a:pt x="6660905" y="11560873"/>
                </a:cubicBezTo>
                <a:lnTo>
                  <a:pt x="6664677" y="11561596"/>
                </a:lnTo>
                <a:cubicBezTo>
                  <a:pt x="6666621" y="11566857"/>
                  <a:pt x="6671880" y="11571088"/>
                  <a:pt x="6677330" y="11571583"/>
                </a:cubicBezTo>
                <a:cubicBezTo>
                  <a:pt x="6685829" y="11572422"/>
                  <a:pt x="6692002" y="11566170"/>
                  <a:pt x="6693450" y="11558280"/>
                </a:cubicBezTo>
                <a:lnTo>
                  <a:pt x="6694632" y="11551839"/>
                </a:lnTo>
                <a:cubicBezTo>
                  <a:pt x="6696080" y="11543986"/>
                  <a:pt x="6688801" y="11536438"/>
                  <a:pt x="6681331" y="11535715"/>
                </a:cubicBezTo>
                <a:cubicBezTo>
                  <a:pt x="6680036" y="11535562"/>
                  <a:pt x="6678931" y="11535867"/>
                  <a:pt x="6677788" y="11536058"/>
                </a:cubicBezTo>
                <a:close/>
                <a:moveTo>
                  <a:pt x="6860257" y="11382937"/>
                </a:moveTo>
                <a:cubicBezTo>
                  <a:pt x="6860218" y="11378705"/>
                  <a:pt x="6858618" y="11374513"/>
                  <a:pt x="6854807" y="11372111"/>
                </a:cubicBezTo>
                <a:cubicBezTo>
                  <a:pt x="6849891" y="11368985"/>
                  <a:pt x="6845051" y="11366546"/>
                  <a:pt x="6839068" y="11368109"/>
                </a:cubicBezTo>
                <a:cubicBezTo>
                  <a:pt x="6830874" y="11370282"/>
                  <a:pt x="6826225" y="11378477"/>
                  <a:pt x="6828282" y="11386596"/>
                </a:cubicBezTo>
                <a:cubicBezTo>
                  <a:pt x="6829693" y="11392161"/>
                  <a:pt x="6833618" y="11396698"/>
                  <a:pt x="6837010" y="11401158"/>
                </a:cubicBezTo>
                <a:cubicBezTo>
                  <a:pt x="6841659" y="11407332"/>
                  <a:pt x="6851377" y="11409353"/>
                  <a:pt x="6857665" y="11404321"/>
                </a:cubicBezTo>
                <a:cubicBezTo>
                  <a:pt x="6863801" y="11399366"/>
                  <a:pt x="6865783" y="11390255"/>
                  <a:pt x="6860790" y="11383661"/>
                </a:cubicBezTo>
                <a:cubicBezTo>
                  <a:pt x="6860600" y="11383394"/>
                  <a:pt x="6860409" y="11383165"/>
                  <a:pt x="6860257" y="11382937"/>
                </a:cubicBezTo>
                <a:close/>
                <a:moveTo>
                  <a:pt x="7017879" y="11247885"/>
                </a:moveTo>
                <a:cubicBezTo>
                  <a:pt x="7026034" y="11250704"/>
                  <a:pt x="7033313" y="11246016"/>
                  <a:pt x="7036667" y="11238774"/>
                </a:cubicBezTo>
                <a:lnTo>
                  <a:pt x="7039411" y="11232789"/>
                </a:lnTo>
                <a:cubicBezTo>
                  <a:pt x="7042726" y="11225546"/>
                  <a:pt x="7037277" y="11216437"/>
                  <a:pt x="7030264" y="11213997"/>
                </a:cubicBezTo>
                <a:cubicBezTo>
                  <a:pt x="7022109" y="11211176"/>
                  <a:pt x="7014830" y="11215864"/>
                  <a:pt x="7011476" y="11223145"/>
                </a:cubicBezTo>
                <a:lnTo>
                  <a:pt x="7008732" y="11229092"/>
                </a:lnTo>
                <a:cubicBezTo>
                  <a:pt x="7005416" y="11236334"/>
                  <a:pt x="7010866" y="11245444"/>
                  <a:pt x="7017879" y="11247885"/>
                </a:cubicBezTo>
                <a:close/>
                <a:moveTo>
                  <a:pt x="6606370" y="11776240"/>
                </a:moveTo>
                <a:cubicBezTo>
                  <a:pt x="6607094" y="11767930"/>
                  <a:pt x="6601834" y="11761146"/>
                  <a:pt x="6593679" y="11759659"/>
                </a:cubicBezTo>
                <a:lnTo>
                  <a:pt x="6587239" y="11758439"/>
                </a:lnTo>
                <a:cubicBezTo>
                  <a:pt x="6579655" y="11757029"/>
                  <a:pt x="6571347" y="11763470"/>
                  <a:pt x="6570661" y="11771132"/>
                </a:cubicBezTo>
                <a:cubicBezTo>
                  <a:pt x="6569937" y="11779442"/>
                  <a:pt x="6575196" y="11786227"/>
                  <a:pt x="6583351" y="11787714"/>
                </a:cubicBezTo>
                <a:lnTo>
                  <a:pt x="6589792" y="11788896"/>
                </a:lnTo>
                <a:cubicBezTo>
                  <a:pt x="6597414" y="11790344"/>
                  <a:pt x="6605722" y="11783902"/>
                  <a:pt x="6606370" y="11776240"/>
                </a:cubicBezTo>
                <a:close/>
                <a:moveTo>
                  <a:pt x="6679731" y="11704464"/>
                </a:moveTo>
                <a:cubicBezTo>
                  <a:pt x="6681103" y="11696840"/>
                  <a:pt x="6676720" y="11688301"/>
                  <a:pt x="6668603" y="11686776"/>
                </a:cubicBezTo>
                <a:lnTo>
                  <a:pt x="6655684" y="11684414"/>
                </a:lnTo>
                <a:cubicBezTo>
                  <a:pt x="6648100" y="11683003"/>
                  <a:pt x="6639449" y="11687463"/>
                  <a:pt x="6638001" y="11695544"/>
                </a:cubicBezTo>
                <a:cubicBezTo>
                  <a:pt x="6636629" y="11703130"/>
                  <a:pt x="6641011" y="11711707"/>
                  <a:pt x="6649128" y="11713230"/>
                </a:cubicBezTo>
                <a:lnTo>
                  <a:pt x="6662048" y="11715594"/>
                </a:lnTo>
                <a:cubicBezTo>
                  <a:pt x="6669632" y="11716967"/>
                  <a:pt x="6678245" y="11712507"/>
                  <a:pt x="6679731" y="11704464"/>
                </a:cubicBezTo>
                <a:close/>
                <a:moveTo>
                  <a:pt x="7186781" y="11353776"/>
                </a:moveTo>
                <a:lnTo>
                  <a:pt x="7180836" y="11351032"/>
                </a:lnTo>
                <a:cubicBezTo>
                  <a:pt x="7173595" y="11347716"/>
                  <a:pt x="7164525" y="11353776"/>
                  <a:pt x="7162314" y="11360714"/>
                </a:cubicBezTo>
                <a:cubicBezTo>
                  <a:pt x="7159685" y="11369100"/>
                  <a:pt x="7164715" y="11375884"/>
                  <a:pt x="7171994" y="11379201"/>
                </a:cubicBezTo>
                <a:lnTo>
                  <a:pt x="7177939" y="11381946"/>
                </a:lnTo>
                <a:cubicBezTo>
                  <a:pt x="7185180" y="11385261"/>
                  <a:pt x="7194288" y="11379201"/>
                  <a:pt x="7196460" y="11372301"/>
                </a:cubicBezTo>
                <a:cubicBezTo>
                  <a:pt x="7199090" y="11363915"/>
                  <a:pt x="7194060" y="11357131"/>
                  <a:pt x="7186781" y="11353776"/>
                </a:cubicBezTo>
                <a:close/>
                <a:moveTo>
                  <a:pt x="7235104" y="11332506"/>
                </a:moveTo>
                <a:cubicBezTo>
                  <a:pt x="7228092" y="11329304"/>
                  <a:pt x="7218602" y="11331821"/>
                  <a:pt x="7215363" y="11339291"/>
                </a:cubicBezTo>
                <a:cubicBezTo>
                  <a:pt x="7212238" y="11346495"/>
                  <a:pt x="7214601" y="11355606"/>
                  <a:pt x="7222147" y="11359075"/>
                </a:cubicBezTo>
                <a:lnTo>
                  <a:pt x="7240020" y="11367270"/>
                </a:lnTo>
                <a:cubicBezTo>
                  <a:pt x="7247032" y="11370472"/>
                  <a:pt x="7256521" y="11367957"/>
                  <a:pt x="7259761" y="11360485"/>
                </a:cubicBezTo>
                <a:cubicBezTo>
                  <a:pt x="7262886" y="11353319"/>
                  <a:pt x="7260523" y="11344170"/>
                  <a:pt x="7253016" y="11340739"/>
                </a:cubicBezTo>
                <a:lnTo>
                  <a:pt x="7235104" y="11332506"/>
                </a:lnTo>
                <a:close/>
                <a:moveTo>
                  <a:pt x="7306636" y="11336929"/>
                </a:moveTo>
                <a:cubicBezTo>
                  <a:pt x="7314563" y="11319661"/>
                  <a:pt x="7286781" y="11309673"/>
                  <a:pt x="7278854" y="11326903"/>
                </a:cubicBezTo>
                <a:cubicBezTo>
                  <a:pt x="7270927" y="11344133"/>
                  <a:pt x="7298709" y="11354119"/>
                  <a:pt x="7306636" y="11336929"/>
                </a:cubicBezTo>
                <a:close/>
                <a:moveTo>
                  <a:pt x="6795546" y="11597046"/>
                </a:moveTo>
                <a:cubicBezTo>
                  <a:pt x="6795851" y="11597389"/>
                  <a:pt x="6795851" y="11597428"/>
                  <a:pt x="6796004" y="11597618"/>
                </a:cubicBezTo>
                <a:cubicBezTo>
                  <a:pt x="6796080" y="11597771"/>
                  <a:pt x="6796080" y="11597771"/>
                  <a:pt x="6796118" y="11597885"/>
                </a:cubicBezTo>
                <a:cubicBezTo>
                  <a:pt x="6796118" y="11597885"/>
                  <a:pt x="6796118" y="11597885"/>
                  <a:pt x="6796118" y="11597885"/>
                </a:cubicBezTo>
                <a:cubicBezTo>
                  <a:pt x="6796080" y="11598800"/>
                  <a:pt x="6795966" y="11599715"/>
                  <a:pt x="6795813" y="11600667"/>
                </a:cubicBezTo>
                <a:cubicBezTo>
                  <a:pt x="6794593" y="11608558"/>
                  <a:pt x="6802634" y="11615725"/>
                  <a:pt x="6809952" y="11616030"/>
                </a:cubicBezTo>
                <a:cubicBezTo>
                  <a:pt x="6818679" y="11616373"/>
                  <a:pt x="6824090" y="11609778"/>
                  <a:pt x="6825310" y="11601849"/>
                </a:cubicBezTo>
                <a:cubicBezTo>
                  <a:pt x="6826720" y="11592777"/>
                  <a:pt x="6823290" y="11584163"/>
                  <a:pt x="6817459" y="11577263"/>
                </a:cubicBezTo>
                <a:cubicBezTo>
                  <a:pt x="6812467" y="11571394"/>
                  <a:pt x="6802177" y="11570669"/>
                  <a:pt x="6796614" y="11576158"/>
                </a:cubicBezTo>
                <a:cubicBezTo>
                  <a:pt x="6790821" y="11581914"/>
                  <a:pt x="6790211" y="11590719"/>
                  <a:pt x="6795546" y="11597046"/>
                </a:cubicBezTo>
                <a:close/>
                <a:moveTo>
                  <a:pt x="7163267" y="11927913"/>
                </a:moveTo>
                <a:cubicBezTo>
                  <a:pt x="7169631" y="11925549"/>
                  <a:pt x="7173557" y="11919793"/>
                  <a:pt x="7173176" y="11912627"/>
                </a:cubicBezTo>
                <a:cubicBezTo>
                  <a:pt x="7172719" y="11903364"/>
                  <a:pt x="7170965" y="11892348"/>
                  <a:pt x="7163801" y="11885753"/>
                </a:cubicBezTo>
                <a:cubicBezTo>
                  <a:pt x="7163114" y="11884725"/>
                  <a:pt x="7162353" y="11883695"/>
                  <a:pt x="7161476" y="11882818"/>
                </a:cubicBezTo>
                <a:cubicBezTo>
                  <a:pt x="7157207" y="11878358"/>
                  <a:pt x="7150843" y="11876719"/>
                  <a:pt x="7144974" y="11879122"/>
                </a:cubicBezTo>
                <a:cubicBezTo>
                  <a:pt x="7139106" y="11881484"/>
                  <a:pt x="7137200" y="11886287"/>
                  <a:pt x="7135523" y="11891852"/>
                </a:cubicBezTo>
                <a:cubicBezTo>
                  <a:pt x="7136819" y="11887469"/>
                  <a:pt x="7135257" y="11892272"/>
                  <a:pt x="7134914" y="11893110"/>
                </a:cubicBezTo>
                <a:cubicBezTo>
                  <a:pt x="7134456" y="11894216"/>
                  <a:pt x="7133923" y="11895283"/>
                  <a:pt x="7133427" y="11896351"/>
                </a:cubicBezTo>
                <a:cubicBezTo>
                  <a:pt x="7133351" y="11896542"/>
                  <a:pt x="7133275" y="11896617"/>
                  <a:pt x="7133199" y="11896770"/>
                </a:cubicBezTo>
                <a:cubicBezTo>
                  <a:pt x="7132970" y="11897074"/>
                  <a:pt x="7132741" y="11897379"/>
                  <a:pt x="7132513" y="11897685"/>
                </a:cubicBezTo>
                <a:cubicBezTo>
                  <a:pt x="7125805" y="11900848"/>
                  <a:pt x="7122680" y="11909463"/>
                  <a:pt x="7125386" y="11916210"/>
                </a:cubicBezTo>
                <a:cubicBezTo>
                  <a:pt x="7128473" y="11923910"/>
                  <a:pt x="7137048" y="11927036"/>
                  <a:pt x="7144593" y="11924405"/>
                </a:cubicBezTo>
                <a:cubicBezTo>
                  <a:pt x="7145393" y="11924139"/>
                  <a:pt x="7146041" y="11923644"/>
                  <a:pt x="7146766" y="11923300"/>
                </a:cubicBezTo>
                <a:cubicBezTo>
                  <a:pt x="7149662" y="11926883"/>
                  <a:pt x="7154273" y="11929209"/>
                  <a:pt x="7158770" y="11928979"/>
                </a:cubicBezTo>
                <a:cubicBezTo>
                  <a:pt x="7155721" y="11930505"/>
                  <a:pt x="7153321" y="11933439"/>
                  <a:pt x="7152444" y="11938090"/>
                </a:cubicBezTo>
                <a:cubicBezTo>
                  <a:pt x="7149014" y="11956539"/>
                  <a:pt x="7177177" y="11965535"/>
                  <a:pt x="7180645" y="11946857"/>
                </a:cubicBezTo>
                <a:cubicBezTo>
                  <a:pt x="7182932" y="11935078"/>
                  <a:pt x="7172223" y="11927188"/>
                  <a:pt x="7163267" y="11927913"/>
                </a:cubicBezTo>
                <a:close/>
                <a:moveTo>
                  <a:pt x="7345203" y="11953908"/>
                </a:moveTo>
                <a:cubicBezTo>
                  <a:pt x="7337543" y="11952575"/>
                  <a:pt x="7329120" y="11957034"/>
                  <a:pt x="7327634" y="11965154"/>
                </a:cubicBezTo>
                <a:lnTo>
                  <a:pt x="7326453" y="11971596"/>
                </a:lnTo>
                <a:cubicBezTo>
                  <a:pt x="7325043" y="11979182"/>
                  <a:pt x="7329654" y="11987796"/>
                  <a:pt x="7337695" y="11989168"/>
                </a:cubicBezTo>
                <a:cubicBezTo>
                  <a:pt x="7345356" y="11990503"/>
                  <a:pt x="7353778" y="11986043"/>
                  <a:pt x="7355264" y="11977923"/>
                </a:cubicBezTo>
                <a:lnTo>
                  <a:pt x="7356446" y="11971481"/>
                </a:lnTo>
                <a:cubicBezTo>
                  <a:pt x="7357855" y="11963896"/>
                  <a:pt x="7353244" y="11955281"/>
                  <a:pt x="7345203" y="11953908"/>
                </a:cubicBezTo>
                <a:close/>
                <a:moveTo>
                  <a:pt x="7250577" y="11886326"/>
                </a:moveTo>
                <a:lnTo>
                  <a:pt x="7257017" y="11887508"/>
                </a:lnTo>
                <a:cubicBezTo>
                  <a:pt x="7264868" y="11888956"/>
                  <a:pt x="7272757" y="11883352"/>
                  <a:pt x="7274128" y="11875537"/>
                </a:cubicBezTo>
                <a:cubicBezTo>
                  <a:pt x="7275539" y="11867610"/>
                  <a:pt x="7270012" y="11859910"/>
                  <a:pt x="7262162" y="11858423"/>
                </a:cubicBezTo>
                <a:lnTo>
                  <a:pt x="7255721" y="11857241"/>
                </a:lnTo>
                <a:cubicBezTo>
                  <a:pt x="7247871" y="11855793"/>
                  <a:pt x="7239982" y="11861434"/>
                  <a:pt x="7238610" y="11869210"/>
                </a:cubicBezTo>
                <a:cubicBezTo>
                  <a:pt x="7237200" y="11877139"/>
                  <a:pt x="7242688" y="11884877"/>
                  <a:pt x="7250577" y="11886326"/>
                </a:cubicBezTo>
                <a:close/>
                <a:moveTo>
                  <a:pt x="7085295" y="11886058"/>
                </a:moveTo>
                <a:lnTo>
                  <a:pt x="7086476" y="11879617"/>
                </a:lnTo>
                <a:cubicBezTo>
                  <a:pt x="7087924" y="11871764"/>
                  <a:pt x="7080569" y="11864255"/>
                  <a:pt x="7073138" y="11863569"/>
                </a:cubicBezTo>
                <a:cubicBezTo>
                  <a:pt x="7064601" y="11862768"/>
                  <a:pt x="7058542" y="11869058"/>
                  <a:pt x="7057055" y="11876910"/>
                </a:cubicBezTo>
                <a:lnTo>
                  <a:pt x="7055874" y="11883352"/>
                </a:lnTo>
                <a:cubicBezTo>
                  <a:pt x="7054426" y="11891204"/>
                  <a:pt x="7061781" y="11898713"/>
                  <a:pt x="7069212" y="11899438"/>
                </a:cubicBezTo>
                <a:cubicBezTo>
                  <a:pt x="7077749" y="11900200"/>
                  <a:pt x="7083847" y="11893911"/>
                  <a:pt x="7085295" y="11886058"/>
                </a:cubicBezTo>
                <a:close/>
                <a:moveTo>
                  <a:pt x="7203778" y="11696954"/>
                </a:moveTo>
                <a:lnTo>
                  <a:pt x="7202596" y="11703396"/>
                </a:lnTo>
                <a:cubicBezTo>
                  <a:pt x="7201148" y="11711248"/>
                  <a:pt x="7208237" y="11718834"/>
                  <a:pt x="7215706" y="11719673"/>
                </a:cubicBezTo>
                <a:cubicBezTo>
                  <a:pt x="7224129" y="11720550"/>
                  <a:pt x="7230493" y="11714412"/>
                  <a:pt x="7231941" y="11706522"/>
                </a:cubicBezTo>
                <a:lnTo>
                  <a:pt x="7233122" y="11700080"/>
                </a:lnTo>
                <a:cubicBezTo>
                  <a:pt x="7234570" y="11692227"/>
                  <a:pt x="7227520" y="11684642"/>
                  <a:pt x="7220013" y="11683841"/>
                </a:cubicBezTo>
                <a:cubicBezTo>
                  <a:pt x="7211590" y="11682927"/>
                  <a:pt x="7205264" y="11689063"/>
                  <a:pt x="7203778" y="11696954"/>
                </a:cubicBezTo>
                <a:close/>
                <a:moveTo>
                  <a:pt x="6866240" y="11880227"/>
                </a:moveTo>
                <a:cubicBezTo>
                  <a:pt x="6869708" y="11861511"/>
                  <a:pt x="6840668" y="11856136"/>
                  <a:pt x="6837200" y="11874852"/>
                </a:cubicBezTo>
                <a:cubicBezTo>
                  <a:pt x="6833732" y="11893568"/>
                  <a:pt x="6862810" y="11898904"/>
                  <a:pt x="6866240" y="11880227"/>
                </a:cubicBezTo>
                <a:close/>
                <a:moveTo>
                  <a:pt x="7375843" y="11875728"/>
                </a:moveTo>
                <a:cubicBezTo>
                  <a:pt x="7384913" y="11875881"/>
                  <a:pt x="7390363" y="11868906"/>
                  <a:pt x="7391468" y="11860672"/>
                </a:cubicBezTo>
                <a:cubicBezTo>
                  <a:pt x="7392764" y="11851218"/>
                  <a:pt x="7389143" y="11842261"/>
                  <a:pt x="7382970" y="11835247"/>
                </a:cubicBezTo>
                <a:cubicBezTo>
                  <a:pt x="7381750" y="11833836"/>
                  <a:pt x="7380188" y="11832845"/>
                  <a:pt x="7378472" y="11832045"/>
                </a:cubicBezTo>
                <a:cubicBezTo>
                  <a:pt x="7380950" y="11830330"/>
                  <a:pt x="7383008" y="11827737"/>
                  <a:pt x="7383732" y="11823697"/>
                </a:cubicBezTo>
                <a:cubicBezTo>
                  <a:pt x="7387162" y="11805095"/>
                  <a:pt x="7358656" y="11797434"/>
                  <a:pt x="7355188" y="11816112"/>
                </a:cubicBezTo>
                <a:cubicBezTo>
                  <a:pt x="7353701" y="11824193"/>
                  <a:pt x="7358313" y="11829987"/>
                  <a:pt x="7364181" y="11832693"/>
                </a:cubicBezTo>
                <a:cubicBezTo>
                  <a:pt x="7363190" y="11833265"/>
                  <a:pt x="7362047" y="11833722"/>
                  <a:pt x="7361247" y="11834561"/>
                </a:cubicBezTo>
                <a:cubicBezTo>
                  <a:pt x="7355264" y="11840697"/>
                  <a:pt x="7354883" y="11849808"/>
                  <a:pt x="7360561" y="11856289"/>
                </a:cubicBezTo>
                <a:cubicBezTo>
                  <a:pt x="7360714" y="11856478"/>
                  <a:pt x="7360828" y="11856594"/>
                  <a:pt x="7360942" y="11856746"/>
                </a:cubicBezTo>
                <a:cubicBezTo>
                  <a:pt x="7360980" y="11856784"/>
                  <a:pt x="7361019" y="11856860"/>
                  <a:pt x="7361019" y="11856898"/>
                </a:cubicBezTo>
                <a:cubicBezTo>
                  <a:pt x="7361019" y="11857012"/>
                  <a:pt x="7361019" y="11856974"/>
                  <a:pt x="7361019" y="11857089"/>
                </a:cubicBezTo>
                <a:cubicBezTo>
                  <a:pt x="7360980" y="11858080"/>
                  <a:pt x="7360904" y="11859109"/>
                  <a:pt x="7360714" y="11860100"/>
                </a:cubicBezTo>
                <a:cubicBezTo>
                  <a:pt x="7359647" y="11868333"/>
                  <a:pt x="7368221" y="11875614"/>
                  <a:pt x="7375843" y="11875728"/>
                </a:cubicBezTo>
                <a:close/>
                <a:moveTo>
                  <a:pt x="7242688" y="11811461"/>
                </a:moveTo>
                <a:cubicBezTo>
                  <a:pt x="7239220" y="11830140"/>
                  <a:pt x="7268717" y="11832045"/>
                  <a:pt x="7272147" y="11813558"/>
                </a:cubicBezTo>
                <a:cubicBezTo>
                  <a:pt x="7275615" y="11794842"/>
                  <a:pt x="7246118" y="11792974"/>
                  <a:pt x="7242688" y="11811461"/>
                </a:cubicBezTo>
                <a:close/>
                <a:moveTo>
                  <a:pt x="7019098" y="11731642"/>
                </a:moveTo>
                <a:lnTo>
                  <a:pt x="7006179" y="11729279"/>
                </a:lnTo>
                <a:cubicBezTo>
                  <a:pt x="7003244" y="11728745"/>
                  <a:pt x="7000424" y="11729584"/>
                  <a:pt x="6997871" y="11730955"/>
                </a:cubicBezTo>
                <a:cubicBezTo>
                  <a:pt x="6993450" y="11728059"/>
                  <a:pt x="6988001" y="11727220"/>
                  <a:pt x="6982818" y="11730117"/>
                </a:cubicBezTo>
                <a:cubicBezTo>
                  <a:pt x="6976339" y="11733738"/>
                  <a:pt x="6972642" y="11743610"/>
                  <a:pt x="6977177" y="11750243"/>
                </a:cubicBezTo>
                <a:lnTo>
                  <a:pt x="6982436" y="11757868"/>
                </a:lnTo>
                <a:cubicBezTo>
                  <a:pt x="6982627" y="11758172"/>
                  <a:pt x="6982932" y="11758325"/>
                  <a:pt x="6983122" y="11758591"/>
                </a:cubicBezTo>
                <a:cubicBezTo>
                  <a:pt x="6979693" y="11762022"/>
                  <a:pt x="6977635" y="11767016"/>
                  <a:pt x="6978435" y="11771704"/>
                </a:cubicBezTo>
                <a:cubicBezTo>
                  <a:pt x="6979617" y="11778566"/>
                  <a:pt x="6985028" y="11782644"/>
                  <a:pt x="6991316" y="11783520"/>
                </a:cubicBezTo>
                <a:cubicBezTo>
                  <a:pt x="6993298" y="11788438"/>
                  <a:pt x="6997375" y="11792249"/>
                  <a:pt x="7003321" y="11792783"/>
                </a:cubicBezTo>
                <a:cubicBezTo>
                  <a:pt x="7010675" y="11793470"/>
                  <a:pt x="7019403" y="11787447"/>
                  <a:pt x="7019403" y="11779442"/>
                </a:cubicBezTo>
                <a:cubicBezTo>
                  <a:pt x="7019403" y="11772162"/>
                  <a:pt x="7017421" y="11765186"/>
                  <a:pt x="7011819" y="11760307"/>
                </a:cubicBezTo>
                <a:lnTo>
                  <a:pt x="7015439" y="11760955"/>
                </a:lnTo>
                <a:cubicBezTo>
                  <a:pt x="7023290" y="11762403"/>
                  <a:pt x="7030950" y="11755695"/>
                  <a:pt x="7031903" y="11748147"/>
                </a:cubicBezTo>
                <a:cubicBezTo>
                  <a:pt x="7032970" y="11739800"/>
                  <a:pt x="7026948" y="11733128"/>
                  <a:pt x="7019098" y="11731642"/>
                </a:cubicBezTo>
                <a:close/>
                <a:moveTo>
                  <a:pt x="7440211" y="11767473"/>
                </a:moveTo>
                <a:cubicBezTo>
                  <a:pt x="7442192" y="11772428"/>
                  <a:pt x="7446270" y="11776202"/>
                  <a:pt x="7452215" y="11776736"/>
                </a:cubicBezTo>
                <a:cubicBezTo>
                  <a:pt x="7459570" y="11777459"/>
                  <a:pt x="7468298" y="11771437"/>
                  <a:pt x="7468298" y="11763394"/>
                </a:cubicBezTo>
                <a:cubicBezTo>
                  <a:pt x="7468298" y="11755581"/>
                  <a:pt x="7466430" y="11747880"/>
                  <a:pt x="7459761" y="11743001"/>
                </a:cubicBezTo>
                <a:cubicBezTo>
                  <a:pt x="7453701" y="11738541"/>
                  <a:pt x="7446689" y="11737931"/>
                  <a:pt x="7439410" y="11738618"/>
                </a:cubicBezTo>
                <a:cubicBezTo>
                  <a:pt x="7431483" y="11739380"/>
                  <a:pt x="7426033" y="11748186"/>
                  <a:pt x="7427291" y="11755618"/>
                </a:cubicBezTo>
                <a:cubicBezTo>
                  <a:pt x="7428473" y="11762556"/>
                  <a:pt x="7433922" y="11766634"/>
                  <a:pt x="7440211" y="11767473"/>
                </a:cubicBezTo>
                <a:close/>
                <a:moveTo>
                  <a:pt x="7212924" y="11809021"/>
                </a:moveTo>
                <a:cubicBezTo>
                  <a:pt x="7216392" y="11790344"/>
                  <a:pt x="7186857" y="11788934"/>
                  <a:pt x="7183427" y="11807382"/>
                </a:cubicBezTo>
                <a:cubicBezTo>
                  <a:pt x="7179959" y="11826061"/>
                  <a:pt x="7209494" y="11827471"/>
                  <a:pt x="7212924" y="11809021"/>
                </a:cubicBezTo>
                <a:close/>
                <a:moveTo>
                  <a:pt x="7547642" y="11824574"/>
                </a:moveTo>
                <a:cubicBezTo>
                  <a:pt x="7539982" y="11823621"/>
                  <a:pt x="7531865" y="11829835"/>
                  <a:pt x="7531369" y="11837687"/>
                </a:cubicBezTo>
                <a:cubicBezTo>
                  <a:pt x="7531026" y="11843175"/>
                  <a:pt x="7533427" y="11848131"/>
                  <a:pt x="7537505" y="11851142"/>
                </a:cubicBezTo>
                <a:cubicBezTo>
                  <a:pt x="7538610" y="11855335"/>
                  <a:pt x="7541277" y="11858881"/>
                  <a:pt x="7546003" y="11860710"/>
                </a:cubicBezTo>
                <a:cubicBezTo>
                  <a:pt x="7552710" y="11863302"/>
                  <a:pt x="7563153" y="11859986"/>
                  <a:pt x="7565096" y="11852209"/>
                </a:cubicBezTo>
                <a:cubicBezTo>
                  <a:pt x="7566773" y="11845387"/>
                  <a:pt x="7567382" y="11838296"/>
                  <a:pt x="7562657" y="11832388"/>
                </a:cubicBezTo>
                <a:cubicBezTo>
                  <a:pt x="7558846" y="11827700"/>
                  <a:pt x="7553625" y="11825298"/>
                  <a:pt x="7547642" y="11824574"/>
                </a:cubicBezTo>
                <a:close/>
                <a:moveTo>
                  <a:pt x="7224205" y="11798196"/>
                </a:moveTo>
                <a:cubicBezTo>
                  <a:pt x="7228587" y="11804561"/>
                  <a:pt x="7239829" y="11804486"/>
                  <a:pt x="7245051" y="11799378"/>
                </a:cubicBezTo>
                <a:cubicBezTo>
                  <a:pt x="7251377" y="11793203"/>
                  <a:pt x="7250958" y="11785350"/>
                  <a:pt x="7246232" y="11778527"/>
                </a:cubicBezTo>
                <a:cubicBezTo>
                  <a:pt x="7244479" y="11775973"/>
                  <a:pt x="7242726" y="11773419"/>
                  <a:pt x="7240973" y="11770865"/>
                </a:cubicBezTo>
                <a:cubicBezTo>
                  <a:pt x="7236590" y="11764499"/>
                  <a:pt x="7225348" y="11764576"/>
                  <a:pt x="7220127" y="11769646"/>
                </a:cubicBezTo>
                <a:cubicBezTo>
                  <a:pt x="7213800" y="11775820"/>
                  <a:pt x="7214220" y="11783674"/>
                  <a:pt x="7218946" y="11790496"/>
                </a:cubicBezTo>
                <a:lnTo>
                  <a:pt x="7224205" y="11798196"/>
                </a:lnTo>
                <a:close/>
                <a:moveTo>
                  <a:pt x="7486057" y="11856974"/>
                </a:moveTo>
                <a:cubicBezTo>
                  <a:pt x="7481522" y="11850418"/>
                  <a:pt x="7471384" y="11849694"/>
                  <a:pt x="7465363" y="11854382"/>
                </a:cubicBezTo>
                <a:cubicBezTo>
                  <a:pt x="7458732" y="11859528"/>
                  <a:pt x="7458198" y="11868524"/>
                  <a:pt x="7462733" y="11875080"/>
                </a:cubicBezTo>
                <a:cubicBezTo>
                  <a:pt x="7464486" y="11877635"/>
                  <a:pt x="7466240" y="11880188"/>
                  <a:pt x="7467992" y="11882743"/>
                </a:cubicBezTo>
                <a:cubicBezTo>
                  <a:pt x="7472527" y="11889299"/>
                  <a:pt x="7482665" y="11890023"/>
                  <a:pt x="7488724" y="11885335"/>
                </a:cubicBezTo>
                <a:cubicBezTo>
                  <a:pt x="7495355" y="11880188"/>
                  <a:pt x="7495851" y="11871193"/>
                  <a:pt x="7491315" y="11864636"/>
                </a:cubicBezTo>
                <a:lnTo>
                  <a:pt x="7486057" y="11856974"/>
                </a:lnTo>
                <a:close/>
                <a:moveTo>
                  <a:pt x="7392230" y="11882552"/>
                </a:moveTo>
                <a:lnTo>
                  <a:pt x="7385790" y="11881370"/>
                </a:lnTo>
                <a:cubicBezTo>
                  <a:pt x="7377939" y="11879922"/>
                  <a:pt x="7369898" y="11883962"/>
                  <a:pt x="7367840" y="11892043"/>
                </a:cubicBezTo>
                <a:cubicBezTo>
                  <a:pt x="7365973" y="11899400"/>
                  <a:pt x="7370661" y="11908549"/>
                  <a:pt x="7378549" y="11909997"/>
                </a:cubicBezTo>
                <a:lnTo>
                  <a:pt x="7384989" y="11911216"/>
                </a:lnTo>
                <a:cubicBezTo>
                  <a:pt x="7392840" y="11912665"/>
                  <a:pt x="7400881" y="11908624"/>
                  <a:pt x="7402939" y="11900505"/>
                </a:cubicBezTo>
                <a:cubicBezTo>
                  <a:pt x="7404807" y="11893110"/>
                  <a:pt x="7400119" y="11884000"/>
                  <a:pt x="7392230" y="11882552"/>
                </a:cubicBezTo>
                <a:close/>
                <a:moveTo>
                  <a:pt x="7326339" y="11791754"/>
                </a:moveTo>
                <a:cubicBezTo>
                  <a:pt x="7322870" y="11810432"/>
                  <a:pt x="7351872" y="11816073"/>
                  <a:pt x="7355340" y="11797357"/>
                </a:cubicBezTo>
                <a:cubicBezTo>
                  <a:pt x="7358770" y="11778680"/>
                  <a:pt x="7329768" y="11773038"/>
                  <a:pt x="7326339" y="11791754"/>
                </a:cubicBezTo>
                <a:close/>
                <a:moveTo>
                  <a:pt x="6934914" y="11839706"/>
                </a:moveTo>
                <a:cubicBezTo>
                  <a:pt x="6935333" y="11837458"/>
                  <a:pt x="6935257" y="11835400"/>
                  <a:pt x="6934837" y="11833493"/>
                </a:cubicBezTo>
                <a:cubicBezTo>
                  <a:pt x="6936705" y="11834637"/>
                  <a:pt x="6938724" y="11835475"/>
                  <a:pt x="6940821" y="11835591"/>
                </a:cubicBezTo>
                <a:cubicBezTo>
                  <a:pt x="6949357" y="11836086"/>
                  <a:pt x="6955493" y="11830558"/>
                  <a:pt x="6957017" y="11822401"/>
                </a:cubicBezTo>
                <a:lnTo>
                  <a:pt x="6958198" y="11815959"/>
                </a:lnTo>
                <a:cubicBezTo>
                  <a:pt x="6959609" y="11808335"/>
                  <a:pt x="6952521" y="11800178"/>
                  <a:pt x="6945013" y="11799759"/>
                </a:cubicBezTo>
                <a:cubicBezTo>
                  <a:pt x="6936476" y="11799264"/>
                  <a:pt x="6930341" y="11804791"/>
                  <a:pt x="6928816" y="11812947"/>
                </a:cubicBezTo>
                <a:lnTo>
                  <a:pt x="6927635" y="11819390"/>
                </a:lnTo>
                <a:cubicBezTo>
                  <a:pt x="6927330" y="11820953"/>
                  <a:pt x="6927635" y="11822515"/>
                  <a:pt x="6927977" y="11824040"/>
                </a:cubicBezTo>
                <a:cubicBezTo>
                  <a:pt x="6920165" y="11819162"/>
                  <a:pt x="6908542" y="11820610"/>
                  <a:pt x="6906408" y="11832122"/>
                </a:cubicBezTo>
                <a:cubicBezTo>
                  <a:pt x="6902902" y="11850722"/>
                  <a:pt x="6931446" y="11858385"/>
                  <a:pt x="6934914" y="11839706"/>
                </a:cubicBezTo>
                <a:close/>
                <a:moveTo>
                  <a:pt x="6896308" y="11969880"/>
                </a:moveTo>
                <a:cubicBezTo>
                  <a:pt x="6894136" y="11969500"/>
                  <a:pt x="6891964" y="11969728"/>
                  <a:pt x="6889868" y="11970223"/>
                </a:cubicBezTo>
                <a:cubicBezTo>
                  <a:pt x="6888953" y="11969880"/>
                  <a:pt x="6888115" y="11969423"/>
                  <a:pt x="6887086" y="11969232"/>
                </a:cubicBezTo>
                <a:lnTo>
                  <a:pt x="6880646" y="11968013"/>
                </a:lnTo>
                <a:cubicBezTo>
                  <a:pt x="6876148" y="11967174"/>
                  <a:pt x="6871614" y="11969423"/>
                  <a:pt x="6868412" y="11972815"/>
                </a:cubicBezTo>
                <a:cubicBezTo>
                  <a:pt x="6866659" y="11967250"/>
                  <a:pt x="6861933" y="11963590"/>
                  <a:pt x="6855684" y="11962447"/>
                </a:cubicBezTo>
                <a:lnTo>
                  <a:pt x="6849243" y="11961228"/>
                </a:lnTo>
                <a:cubicBezTo>
                  <a:pt x="6841621" y="11959817"/>
                  <a:pt x="6833618" y="11967327"/>
                  <a:pt x="6833313" y="11974760"/>
                </a:cubicBezTo>
                <a:cubicBezTo>
                  <a:pt x="6833008" y="11983451"/>
                  <a:pt x="6838686" y="11989168"/>
                  <a:pt x="6846842" y="11990655"/>
                </a:cubicBezTo>
                <a:lnTo>
                  <a:pt x="6853283" y="11991837"/>
                </a:lnTo>
                <a:cubicBezTo>
                  <a:pt x="6857665" y="11992637"/>
                  <a:pt x="6861972" y="11990388"/>
                  <a:pt x="6865058" y="11987072"/>
                </a:cubicBezTo>
                <a:cubicBezTo>
                  <a:pt x="6866774" y="11992408"/>
                  <a:pt x="6871308" y="11996220"/>
                  <a:pt x="6877368" y="11997364"/>
                </a:cubicBezTo>
                <a:lnTo>
                  <a:pt x="6879273" y="11997707"/>
                </a:lnTo>
                <a:cubicBezTo>
                  <a:pt x="6881217" y="12001442"/>
                  <a:pt x="6884418" y="12004415"/>
                  <a:pt x="6888839" y="12005177"/>
                </a:cubicBezTo>
                <a:cubicBezTo>
                  <a:pt x="6896499" y="12006512"/>
                  <a:pt x="6904921" y="12002052"/>
                  <a:pt x="6906408" y="11993933"/>
                </a:cubicBezTo>
                <a:lnTo>
                  <a:pt x="6907589" y="11987491"/>
                </a:lnTo>
                <a:cubicBezTo>
                  <a:pt x="6908999" y="11979905"/>
                  <a:pt x="6904350" y="11971291"/>
                  <a:pt x="6896308" y="11969880"/>
                </a:cubicBezTo>
                <a:close/>
                <a:moveTo>
                  <a:pt x="7130912" y="11730460"/>
                </a:moveTo>
                <a:lnTo>
                  <a:pt x="7129731" y="11736902"/>
                </a:lnTo>
                <a:cubicBezTo>
                  <a:pt x="7128283" y="11744754"/>
                  <a:pt x="7135790" y="11752226"/>
                  <a:pt x="7143183" y="11752874"/>
                </a:cubicBezTo>
                <a:cubicBezTo>
                  <a:pt x="7151758" y="11753598"/>
                  <a:pt x="7157703" y="11747309"/>
                  <a:pt x="7159151" y="11739418"/>
                </a:cubicBezTo>
                <a:lnTo>
                  <a:pt x="7160332" y="11732976"/>
                </a:lnTo>
                <a:cubicBezTo>
                  <a:pt x="7161781" y="11725124"/>
                  <a:pt x="7154273" y="11717615"/>
                  <a:pt x="7146880" y="11717004"/>
                </a:cubicBezTo>
                <a:cubicBezTo>
                  <a:pt x="7138267" y="11716281"/>
                  <a:pt x="7132360" y="11722608"/>
                  <a:pt x="7130912" y="11730460"/>
                </a:cubicBezTo>
                <a:close/>
                <a:moveTo>
                  <a:pt x="7318488" y="11745250"/>
                </a:moveTo>
                <a:lnTo>
                  <a:pt x="7324928" y="11746431"/>
                </a:lnTo>
                <a:cubicBezTo>
                  <a:pt x="7332779" y="11747880"/>
                  <a:pt x="7340096" y="11739761"/>
                  <a:pt x="7340516" y="11732519"/>
                </a:cubicBezTo>
                <a:cubicBezTo>
                  <a:pt x="7340554" y="11731528"/>
                  <a:pt x="7340249" y="11730766"/>
                  <a:pt x="7340134" y="11729850"/>
                </a:cubicBezTo>
                <a:cubicBezTo>
                  <a:pt x="7343450" y="11728249"/>
                  <a:pt x="7346346" y="11725733"/>
                  <a:pt x="7347794" y="11722723"/>
                </a:cubicBezTo>
                <a:cubicBezTo>
                  <a:pt x="7351758" y="11714451"/>
                  <a:pt x="7347566" y="11706751"/>
                  <a:pt x="7340554" y="11702253"/>
                </a:cubicBezTo>
                <a:lnTo>
                  <a:pt x="7334799" y="11698556"/>
                </a:lnTo>
                <a:cubicBezTo>
                  <a:pt x="7327825" y="11694057"/>
                  <a:pt x="7317573" y="11699013"/>
                  <a:pt x="7314334" y="11705798"/>
                </a:cubicBezTo>
                <a:cubicBezTo>
                  <a:pt x="7312467" y="11709686"/>
                  <a:pt x="7312543" y="11713383"/>
                  <a:pt x="7313724" y="11716776"/>
                </a:cubicBezTo>
                <a:cubicBezTo>
                  <a:pt x="7308732" y="11719063"/>
                  <a:pt x="7304883" y="11724514"/>
                  <a:pt x="7304578" y="11729659"/>
                </a:cubicBezTo>
                <a:cubicBezTo>
                  <a:pt x="7304082" y="11738465"/>
                  <a:pt x="7310599" y="11743801"/>
                  <a:pt x="7318488" y="11745250"/>
                </a:cubicBezTo>
                <a:close/>
                <a:moveTo>
                  <a:pt x="7398938" y="11702519"/>
                </a:moveTo>
                <a:cubicBezTo>
                  <a:pt x="7398747" y="11695810"/>
                  <a:pt x="7394669" y="11689407"/>
                  <a:pt x="7387619" y="11688111"/>
                </a:cubicBezTo>
                <a:lnTo>
                  <a:pt x="7368259" y="11684528"/>
                </a:lnTo>
                <a:cubicBezTo>
                  <a:pt x="7360675" y="11683118"/>
                  <a:pt x="7352101" y="11687920"/>
                  <a:pt x="7350767" y="11695926"/>
                </a:cubicBezTo>
                <a:cubicBezTo>
                  <a:pt x="7349509" y="11703664"/>
                  <a:pt x="7354044" y="11711896"/>
                  <a:pt x="7362162" y="11713421"/>
                </a:cubicBezTo>
                <a:lnTo>
                  <a:pt x="7374280" y="11715670"/>
                </a:lnTo>
                <a:cubicBezTo>
                  <a:pt x="7378854" y="11725238"/>
                  <a:pt x="7391430" y="11730575"/>
                  <a:pt x="7398557" y="11719520"/>
                </a:cubicBezTo>
                <a:cubicBezTo>
                  <a:pt x="7402291" y="11713688"/>
                  <a:pt x="7401643" y="11707475"/>
                  <a:pt x="7398938" y="11702519"/>
                </a:cubicBezTo>
                <a:close/>
                <a:moveTo>
                  <a:pt x="7081369" y="12071923"/>
                </a:moveTo>
                <a:cubicBezTo>
                  <a:pt x="7072795" y="12071465"/>
                  <a:pt x="7066773" y="12077031"/>
                  <a:pt x="7065249" y="12085187"/>
                </a:cubicBezTo>
                <a:lnTo>
                  <a:pt x="7064868" y="12087285"/>
                </a:lnTo>
                <a:lnTo>
                  <a:pt x="7064868" y="12087285"/>
                </a:lnTo>
                <a:cubicBezTo>
                  <a:pt x="7074052" y="12084616"/>
                  <a:pt x="7083275" y="12081909"/>
                  <a:pt x="7092459" y="12079204"/>
                </a:cubicBezTo>
                <a:cubicBezTo>
                  <a:pt x="7092459" y="12079204"/>
                  <a:pt x="7092459" y="12079204"/>
                  <a:pt x="7092459" y="12079204"/>
                </a:cubicBezTo>
                <a:cubicBezTo>
                  <a:pt x="7089944" y="12075278"/>
                  <a:pt x="7085828" y="12072190"/>
                  <a:pt x="7081369" y="12071923"/>
                </a:cubicBezTo>
                <a:close/>
                <a:moveTo>
                  <a:pt x="6885066" y="12016232"/>
                </a:moveTo>
                <a:cubicBezTo>
                  <a:pt x="6881750" y="12008989"/>
                  <a:pt x="6871614" y="12006779"/>
                  <a:pt x="6865020" y="12010438"/>
                </a:cubicBezTo>
                <a:cubicBezTo>
                  <a:pt x="6857589" y="12014517"/>
                  <a:pt x="6855912" y="12023208"/>
                  <a:pt x="6859227" y="12030488"/>
                </a:cubicBezTo>
                <a:lnTo>
                  <a:pt x="6861933" y="12036473"/>
                </a:lnTo>
                <a:cubicBezTo>
                  <a:pt x="6865249" y="12043716"/>
                  <a:pt x="6875386" y="12045926"/>
                  <a:pt x="6881979" y="12042267"/>
                </a:cubicBezTo>
                <a:cubicBezTo>
                  <a:pt x="6889411" y="12038188"/>
                  <a:pt x="6891087" y="12029497"/>
                  <a:pt x="6887772" y="12022217"/>
                </a:cubicBezTo>
                <a:lnTo>
                  <a:pt x="6885066" y="12016232"/>
                </a:lnTo>
                <a:close/>
                <a:moveTo>
                  <a:pt x="7095394" y="11921546"/>
                </a:moveTo>
                <a:cubicBezTo>
                  <a:pt x="7087848" y="11921394"/>
                  <a:pt x="7081789" y="11924901"/>
                  <a:pt x="7076224" y="11929627"/>
                </a:cubicBezTo>
                <a:cubicBezTo>
                  <a:pt x="7070165" y="11934774"/>
                  <a:pt x="7070775" y="11945142"/>
                  <a:pt x="7076072" y="11950516"/>
                </a:cubicBezTo>
                <a:cubicBezTo>
                  <a:pt x="7080950" y="11955472"/>
                  <a:pt x="7087733" y="11955701"/>
                  <a:pt x="7093412" y="11952803"/>
                </a:cubicBezTo>
                <a:cubicBezTo>
                  <a:pt x="7097833" y="11955738"/>
                  <a:pt x="7103359" y="11956463"/>
                  <a:pt x="7108542" y="11953528"/>
                </a:cubicBezTo>
                <a:cubicBezTo>
                  <a:pt x="7114982" y="11949868"/>
                  <a:pt x="7118678" y="11939957"/>
                  <a:pt x="7114068" y="11933401"/>
                </a:cubicBezTo>
                <a:cubicBezTo>
                  <a:pt x="7109570" y="11926997"/>
                  <a:pt x="7103626" y="11921737"/>
                  <a:pt x="7095394" y="11921546"/>
                </a:cubicBezTo>
                <a:close/>
                <a:moveTo>
                  <a:pt x="7244250" y="11950630"/>
                </a:moveTo>
                <a:cubicBezTo>
                  <a:pt x="7241735" y="11944074"/>
                  <a:pt x="7238153" y="11937938"/>
                  <a:pt x="7230912" y="11935803"/>
                </a:cubicBezTo>
                <a:cubicBezTo>
                  <a:pt x="7225081" y="11934087"/>
                  <a:pt x="7219441" y="11935155"/>
                  <a:pt x="7214106" y="11937975"/>
                </a:cubicBezTo>
                <a:cubicBezTo>
                  <a:pt x="7207284" y="11941596"/>
                  <a:pt x="7204197" y="11951317"/>
                  <a:pt x="7208275" y="11958025"/>
                </a:cubicBezTo>
                <a:cubicBezTo>
                  <a:pt x="7211133" y="11962714"/>
                  <a:pt x="7215935" y="11965420"/>
                  <a:pt x="7221004" y="11965535"/>
                </a:cubicBezTo>
                <a:cubicBezTo>
                  <a:pt x="7224281" y="11968318"/>
                  <a:pt x="7228549" y="11969689"/>
                  <a:pt x="7233427" y="11968509"/>
                </a:cubicBezTo>
                <a:cubicBezTo>
                  <a:pt x="7240439" y="11966793"/>
                  <a:pt x="7247146" y="11958102"/>
                  <a:pt x="7244250" y="11950630"/>
                </a:cubicBezTo>
                <a:close/>
                <a:moveTo>
                  <a:pt x="7143069" y="12054159"/>
                </a:moveTo>
                <a:cubicBezTo>
                  <a:pt x="7138572" y="12047603"/>
                  <a:pt x="7128892" y="12046117"/>
                  <a:pt x="7122490" y="12050691"/>
                </a:cubicBezTo>
                <a:cubicBezTo>
                  <a:pt x="7115896" y="12055418"/>
                  <a:pt x="7114487" y="12064680"/>
                  <a:pt x="7119022" y="12071275"/>
                </a:cubicBezTo>
                <a:cubicBezTo>
                  <a:pt x="7119060" y="12071313"/>
                  <a:pt x="7119060" y="12071351"/>
                  <a:pt x="7119098" y="12071427"/>
                </a:cubicBezTo>
                <a:cubicBezTo>
                  <a:pt x="7119098" y="12071427"/>
                  <a:pt x="7119098" y="12071427"/>
                  <a:pt x="7119098" y="12071427"/>
                </a:cubicBezTo>
                <a:cubicBezTo>
                  <a:pt x="7119212" y="12071389"/>
                  <a:pt x="7119327" y="12071351"/>
                  <a:pt x="7119441" y="12071313"/>
                </a:cubicBezTo>
                <a:cubicBezTo>
                  <a:pt x="7129159" y="12068378"/>
                  <a:pt x="7138800" y="12065214"/>
                  <a:pt x="7148481" y="12062241"/>
                </a:cubicBezTo>
                <a:cubicBezTo>
                  <a:pt x="7148442" y="12062202"/>
                  <a:pt x="7148442" y="12062127"/>
                  <a:pt x="7148405" y="12062050"/>
                </a:cubicBezTo>
                <a:cubicBezTo>
                  <a:pt x="7148366" y="12061974"/>
                  <a:pt x="7148366" y="12061898"/>
                  <a:pt x="7148290" y="12061822"/>
                </a:cubicBezTo>
                <a:cubicBezTo>
                  <a:pt x="7146575" y="12059267"/>
                  <a:pt x="7144822" y="12056714"/>
                  <a:pt x="7143069" y="12054159"/>
                </a:cubicBezTo>
                <a:close/>
                <a:moveTo>
                  <a:pt x="6946347" y="12024923"/>
                </a:moveTo>
                <a:cubicBezTo>
                  <a:pt x="6947108" y="12023551"/>
                  <a:pt x="6947833" y="12022140"/>
                  <a:pt x="6948176" y="12020349"/>
                </a:cubicBezTo>
                <a:cubicBezTo>
                  <a:pt x="6951644" y="12001671"/>
                  <a:pt x="6922337" y="11997973"/>
                  <a:pt x="6918869" y="12016614"/>
                </a:cubicBezTo>
                <a:cubicBezTo>
                  <a:pt x="6916697" y="12028278"/>
                  <a:pt x="6927330" y="12034109"/>
                  <a:pt x="6936476" y="12032318"/>
                </a:cubicBezTo>
                <a:cubicBezTo>
                  <a:pt x="6935257" y="12035100"/>
                  <a:pt x="6934990" y="12038455"/>
                  <a:pt x="6936743" y="12042343"/>
                </a:cubicBezTo>
                <a:cubicBezTo>
                  <a:pt x="6944517" y="12059420"/>
                  <a:pt x="6972833" y="12050920"/>
                  <a:pt x="6964944" y="12033652"/>
                </a:cubicBezTo>
                <a:cubicBezTo>
                  <a:pt x="6961323" y="12025609"/>
                  <a:pt x="6953206" y="12023398"/>
                  <a:pt x="6946347" y="12024923"/>
                </a:cubicBezTo>
                <a:close/>
                <a:moveTo>
                  <a:pt x="7013915" y="12037960"/>
                </a:moveTo>
                <a:cubicBezTo>
                  <a:pt x="7021804" y="12055266"/>
                  <a:pt x="7048785" y="12043258"/>
                  <a:pt x="7040897" y="12025952"/>
                </a:cubicBezTo>
                <a:cubicBezTo>
                  <a:pt x="7033046" y="12008646"/>
                  <a:pt x="7006065" y="12020654"/>
                  <a:pt x="7013915" y="12037960"/>
                </a:cubicBezTo>
                <a:close/>
                <a:moveTo>
                  <a:pt x="7007246" y="11998774"/>
                </a:moveTo>
                <a:cubicBezTo>
                  <a:pt x="7006369" y="11998430"/>
                  <a:pt x="7005607" y="11998012"/>
                  <a:pt x="7004845" y="11997630"/>
                </a:cubicBezTo>
                <a:cubicBezTo>
                  <a:pt x="7004845" y="11997593"/>
                  <a:pt x="7004807" y="11997554"/>
                  <a:pt x="7004807" y="11997516"/>
                </a:cubicBezTo>
                <a:cubicBezTo>
                  <a:pt x="7004807" y="11997439"/>
                  <a:pt x="7004769" y="11997364"/>
                  <a:pt x="7004731" y="11997250"/>
                </a:cubicBezTo>
                <a:cubicBezTo>
                  <a:pt x="7004731" y="11997135"/>
                  <a:pt x="7004731" y="11996677"/>
                  <a:pt x="7004616" y="11995877"/>
                </a:cubicBezTo>
                <a:cubicBezTo>
                  <a:pt x="7004159" y="11988901"/>
                  <a:pt x="6998748" y="11983299"/>
                  <a:pt x="6991964" y="11982269"/>
                </a:cubicBezTo>
                <a:cubicBezTo>
                  <a:pt x="6991811" y="11981964"/>
                  <a:pt x="6991811" y="11981621"/>
                  <a:pt x="6991659" y="11981354"/>
                </a:cubicBezTo>
                <a:cubicBezTo>
                  <a:pt x="6987048" y="11973883"/>
                  <a:pt x="6978626" y="11973273"/>
                  <a:pt x="6971346" y="11976589"/>
                </a:cubicBezTo>
                <a:lnTo>
                  <a:pt x="6965363" y="11979296"/>
                </a:lnTo>
                <a:cubicBezTo>
                  <a:pt x="6958084" y="11982574"/>
                  <a:pt x="6956750" y="11993438"/>
                  <a:pt x="6960562" y="11999612"/>
                </a:cubicBezTo>
                <a:cubicBezTo>
                  <a:pt x="6964296" y="12005673"/>
                  <a:pt x="6970546" y="12007084"/>
                  <a:pt x="6976644" y="12005711"/>
                </a:cubicBezTo>
                <a:cubicBezTo>
                  <a:pt x="6979197" y="12014211"/>
                  <a:pt x="6984723" y="12021492"/>
                  <a:pt x="6993488" y="12024961"/>
                </a:cubicBezTo>
                <a:cubicBezTo>
                  <a:pt x="7000653" y="12027821"/>
                  <a:pt x="7009799" y="12026524"/>
                  <a:pt x="7013420" y="12018748"/>
                </a:cubicBezTo>
                <a:cubicBezTo>
                  <a:pt x="7016545" y="12012077"/>
                  <a:pt x="7014906" y="12001824"/>
                  <a:pt x="7007246" y="11998774"/>
                </a:cubicBezTo>
                <a:close/>
                <a:moveTo>
                  <a:pt x="7037200" y="11872984"/>
                </a:moveTo>
                <a:cubicBezTo>
                  <a:pt x="7035561" y="11870620"/>
                  <a:pt x="7033122" y="11869249"/>
                  <a:pt x="7030455" y="11868372"/>
                </a:cubicBezTo>
                <a:cubicBezTo>
                  <a:pt x="7027673" y="11867151"/>
                  <a:pt x="7024700" y="11866999"/>
                  <a:pt x="7021728" y="11867838"/>
                </a:cubicBezTo>
                <a:cubicBezTo>
                  <a:pt x="7021575" y="11867876"/>
                  <a:pt x="7021423" y="11867953"/>
                  <a:pt x="7021270" y="11867990"/>
                </a:cubicBezTo>
                <a:cubicBezTo>
                  <a:pt x="7019746" y="11868486"/>
                  <a:pt x="7018298" y="11869134"/>
                  <a:pt x="7016926" y="11870088"/>
                </a:cubicBezTo>
                <a:cubicBezTo>
                  <a:pt x="7016773" y="11870163"/>
                  <a:pt x="7016545" y="11870202"/>
                  <a:pt x="7016430" y="11870316"/>
                </a:cubicBezTo>
                <a:cubicBezTo>
                  <a:pt x="7016240" y="11870431"/>
                  <a:pt x="7016164" y="11870659"/>
                  <a:pt x="7016011" y="11870811"/>
                </a:cubicBezTo>
                <a:cubicBezTo>
                  <a:pt x="7010905" y="11874852"/>
                  <a:pt x="7007741" y="11881713"/>
                  <a:pt x="7011171" y="11889261"/>
                </a:cubicBezTo>
                <a:cubicBezTo>
                  <a:pt x="7012543" y="11892272"/>
                  <a:pt x="7014525" y="11894025"/>
                  <a:pt x="7016697" y="11895244"/>
                </a:cubicBezTo>
                <a:lnTo>
                  <a:pt x="7019060" y="11898713"/>
                </a:lnTo>
                <a:cubicBezTo>
                  <a:pt x="7023557" y="11905270"/>
                  <a:pt x="7033732" y="11905994"/>
                  <a:pt x="7039753" y="11901306"/>
                </a:cubicBezTo>
                <a:cubicBezTo>
                  <a:pt x="7046385" y="11896160"/>
                  <a:pt x="7046880" y="11887164"/>
                  <a:pt x="7042383" y="11880608"/>
                </a:cubicBezTo>
                <a:lnTo>
                  <a:pt x="7037200" y="11872984"/>
                </a:lnTo>
                <a:close/>
                <a:moveTo>
                  <a:pt x="7009228" y="12103371"/>
                </a:moveTo>
                <a:cubicBezTo>
                  <a:pt x="7009228" y="12103409"/>
                  <a:pt x="7009228" y="12103409"/>
                  <a:pt x="7009228" y="12103371"/>
                </a:cubicBezTo>
                <a:lnTo>
                  <a:pt x="7009799" y="12103218"/>
                </a:lnTo>
                <a:cubicBezTo>
                  <a:pt x="7016430" y="12101350"/>
                  <a:pt x="7023062" y="12099482"/>
                  <a:pt x="7029693" y="12097576"/>
                </a:cubicBezTo>
                <a:cubicBezTo>
                  <a:pt x="7029959" y="12097500"/>
                  <a:pt x="7030188" y="12097424"/>
                  <a:pt x="7030455" y="12097347"/>
                </a:cubicBezTo>
                <a:cubicBezTo>
                  <a:pt x="7030455" y="12097347"/>
                  <a:pt x="7030455" y="12097347"/>
                  <a:pt x="7030455" y="12097347"/>
                </a:cubicBezTo>
                <a:cubicBezTo>
                  <a:pt x="7028397" y="12095899"/>
                  <a:pt x="7026148" y="12094832"/>
                  <a:pt x="7023747" y="12094565"/>
                </a:cubicBezTo>
                <a:cubicBezTo>
                  <a:pt x="7017002" y="12093955"/>
                  <a:pt x="7011857" y="12097843"/>
                  <a:pt x="7009228" y="12103371"/>
                </a:cubicBezTo>
                <a:close/>
                <a:moveTo>
                  <a:pt x="6616812" y="11611760"/>
                </a:moveTo>
                <a:lnTo>
                  <a:pt x="6617993" y="11605318"/>
                </a:lnTo>
                <a:cubicBezTo>
                  <a:pt x="6619441" y="11597466"/>
                  <a:pt x="6613534" y="11589614"/>
                  <a:pt x="6605798" y="11588355"/>
                </a:cubicBezTo>
                <a:cubicBezTo>
                  <a:pt x="6597757" y="11587059"/>
                  <a:pt x="6590325" y="11592701"/>
                  <a:pt x="6588839" y="11600553"/>
                </a:cubicBezTo>
                <a:lnTo>
                  <a:pt x="6587658" y="11606996"/>
                </a:lnTo>
                <a:cubicBezTo>
                  <a:pt x="6586209" y="11614848"/>
                  <a:pt x="6592117" y="11622700"/>
                  <a:pt x="6599853" y="11623958"/>
                </a:cubicBezTo>
                <a:cubicBezTo>
                  <a:pt x="6607932" y="11625292"/>
                  <a:pt x="6615364" y="11619651"/>
                  <a:pt x="6616812" y="11611760"/>
                </a:cubicBezTo>
                <a:close/>
                <a:moveTo>
                  <a:pt x="6363192" y="11496758"/>
                </a:moveTo>
                <a:cubicBezTo>
                  <a:pt x="6360067" y="11513606"/>
                  <a:pt x="6383047" y="11520772"/>
                  <a:pt x="6390097" y="11508154"/>
                </a:cubicBezTo>
                <a:cubicBezTo>
                  <a:pt x="6390821" y="11506821"/>
                  <a:pt x="6391583" y="11505487"/>
                  <a:pt x="6391888" y="11503696"/>
                </a:cubicBezTo>
                <a:cubicBezTo>
                  <a:pt x="6392803" y="11498625"/>
                  <a:pt x="6391278" y="11494546"/>
                  <a:pt x="6388649" y="11491497"/>
                </a:cubicBezTo>
                <a:cubicBezTo>
                  <a:pt x="6381522" y="11483264"/>
                  <a:pt x="6365707" y="11483150"/>
                  <a:pt x="6363192" y="11496758"/>
                </a:cubicBezTo>
                <a:close/>
                <a:moveTo>
                  <a:pt x="6391659" y="11684833"/>
                </a:moveTo>
                <a:cubicBezTo>
                  <a:pt x="6395089" y="11666383"/>
                  <a:pt x="6366926" y="11657387"/>
                  <a:pt x="6363458" y="11676065"/>
                </a:cubicBezTo>
                <a:cubicBezTo>
                  <a:pt x="6361286" y="11687883"/>
                  <a:pt x="6371995" y="11695773"/>
                  <a:pt x="6380912" y="11695087"/>
                </a:cubicBezTo>
                <a:cubicBezTo>
                  <a:pt x="6374548" y="11697449"/>
                  <a:pt x="6370661" y="11703205"/>
                  <a:pt x="6371004" y="11710334"/>
                </a:cubicBezTo>
                <a:cubicBezTo>
                  <a:pt x="6371461" y="11719634"/>
                  <a:pt x="6373214" y="11730612"/>
                  <a:pt x="6380379" y="11737245"/>
                </a:cubicBezTo>
                <a:cubicBezTo>
                  <a:pt x="6381065" y="11738275"/>
                  <a:pt x="6381827" y="11739266"/>
                  <a:pt x="6382703" y="11740180"/>
                </a:cubicBezTo>
                <a:cubicBezTo>
                  <a:pt x="6384761" y="11742315"/>
                  <a:pt x="6387353" y="11743763"/>
                  <a:pt x="6390135" y="11744449"/>
                </a:cubicBezTo>
                <a:cubicBezTo>
                  <a:pt x="6393069" y="11745212"/>
                  <a:pt x="6396194" y="11745097"/>
                  <a:pt x="6399243" y="11743878"/>
                </a:cubicBezTo>
                <a:cubicBezTo>
                  <a:pt x="6405112" y="11741476"/>
                  <a:pt x="6407018" y="11736711"/>
                  <a:pt x="6408695" y="11731146"/>
                </a:cubicBezTo>
                <a:cubicBezTo>
                  <a:pt x="6407399" y="11735530"/>
                  <a:pt x="6408961" y="11730727"/>
                  <a:pt x="6409304" y="11729850"/>
                </a:cubicBezTo>
                <a:cubicBezTo>
                  <a:pt x="6409762" y="11728745"/>
                  <a:pt x="6410295" y="11727677"/>
                  <a:pt x="6410790" y="11726610"/>
                </a:cubicBezTo>
                <a:cubicBezTo>
                  <a:pt x="6410905" y="11726458"/>
                  <a:pt x="6410943" y="11726343"/>
                  <a:pt x="6411019" y="11726229"/>
                </a:cubicBezTo>
                <a:cubicBezTo>
                  <a:pt x="6411248" y="11725924"/>
                  <a:pt x="6411477" y="11725581"/>
                  <a:pt x="6411705" y="11725315"/>
                </a:cubicBezTo>
                <a:cubicBezTo>
                  <a:pt x="6418374" y="11722150"/>
                  <a:pt x="6421537" y="11713535"/>
                  <a:pt x="6418794" y="11706788"/>
                </a:cubicBezTo>
                <a:cubicBezTo>
                  <a:pt x="6415706" y="11699088"/>
                  <a:pt x="6407132" y="11695963"/>
                  <a:pt x="6399586" y="11698631"/>
                </a:cubicBezTo>
                <a:cubicBezTo>
                  <a:pt x="6398786" y="11698899"/>
                  <a:pt x="6398138" y="11699356"/>
                  <a:pt x="6397414" y="11699736"/>
                </a:cubicBezTo>
                <a:cubicBezTo>
                  <a:pt x="6396271" y="11698327"/>
                  <a:pt x="6394708" y="11697297"/>
                  <a:pt x="6393146" y="11696383"/>
                </a:cubicBezTo>
                <a:cubicBezTo>
                  <a:pt x="6390745" y="11694934"/>
                  <a:pt x="6388115" y="11693905"/>
                  <a:pt x="6385371" y="11694019"/>
                </a:cubicBezTo>
                <a:cubicBezTo>
                  <a:pt x="6388382" y="11692418"/>
                  <a:pt x="6390783" y="11689483"/>
                  <a:pt x="6391659" y="11684833"/>
                </a:cubicBezTo>
                <a:close/>
                <a:moveTo>
                  <a:pt x="6767764" y="11232446"/>
                </a:moveTo>
                <a:cubicBezTo>
                  <a:pt x="6760104" y="11231112"/>
                  <a:pt x="6751682" y="11235571"/>
                  <a:pt x="6750157" y="11243691"/>
                </a:cubicBezTo>
                <a:lnTo>
                  <a:pt x="6748976" y="11250133"/>
                </a:lnTo>
                <a:cubicBezTo>
                  <a:pt x="6747566" y="11257719"/>
                  <a:pt x="6752178" y="11266333"/>
                  <a:pt x="6760219" y="11267744"/>
                </a:cubicBezTo>
                <a:cubicBezTo>
                  <a:pt x="6767879" y="11269078"/>
                  <a:pt x="6776301" y="11264618"/>
                  <a:pt x="6777826" y="11256499"/>
                </a:cubicBezTo>
                <a:lnTo>
                  <a:pt x="6779007" y="11250056"/>
                </a:lnTo>
                <a:cubicBezTo>
                  <a:pt x="6780378" y="11242509"/>
                  <a:pt x="6775768" y="11233857"/>
                  <a:pt x="6767764" y="11232446"/>
                </a:cubicBezTo>
                <a:close/>
                <a:moveTo>
                  <a:pt x="6473443" y="11603756"/>
                </a:moveTo>
                <a:cubicBezTo>
                  <a:pt x="6476911" y="11585039"/>
                  <a:pt x="6447567" y="11581761"/>
                  <a:pt x="6444099" y="11600363"/>
                </a:cubicBezTo>
                <a:cubicBezTo>
                  <a:pt x="6440669" y="11619078"/>
                  <a:pt x="6470013" y="11622319"/>
                  <a:pt x="6473443" y="11603756"/>
                </a:cubicBezTo>
                <a:close/>
                <a:moveTo>
                  <a:pt x="6479464" y="11445221"/>
                </a:moveTo>
                <a:cubicBezTo>
                  <a:pt x="6478130" y="11452922"/>
                  <a:pt x="6482628" y="11461308"/>
                  <a:pt x="6490706" y="11462795"/>
                </a:cubicBezTo>
                <a:lnTo>
                  <a:pt x="6497147" y="11463976"/>
                </a:lnTo>
                <a:cubicBezTo>
                  <a:pt x="6502368" y="11464929"/>
                  <a:pt x="6508046" y="11462984"/>
                  <a:pt x="6511552" y="11459058"/>
                </a:cubicBezTo>
                <a:lnTo>
                  <a:pt x="6513115" y="11461345"/>
                </a:lnTo>
                <a:cubicBezTo>
                  <a:pt x="6517612" y="11467902"/>
                  <a:pt x="6525539" y="11471409"/>
                  <a:pt x="6533123" y="11467369"/>
                </a:cubicBezTo>
                <a:cubicBezTo>
                  <a:pt x="6539563" y="11463900"/>
                  <a:pt x="6543679" y="11453950"/>
                  <a:pt x="6539106" y="11447356"/>
                </a:cubicBezTo>
                <a:lnTo>
                  <a:pt x="6533847" y="11439695"/>
                </a:lnTo>
                <a:cubicBezTo>
                  <a:pt x="6529312" y="11433138"/>
                  <a:pt x="6521385" y="11429631"/>
                  <a:pt x="6513839" y="11433672"/>
                </a:cubicBezTo>
                <a:cubicBezTo>
                  <a:pt x="6512086" y="11434625"/>
                  <a:pt x="6510524" y="11436073"/>
                  <a:pt x="6509228" y="11437789"/>
                </a:cubicBezTo>
                <a:cubicBezTo>
                  <a:pt x="6507589" y="11436493"/>
                  <a:pt x="6505645" y="11435502"/>
                  <a:pt x="6503435" y="11435121"/>
                </a:cubicBezTo>
                <a:lnTo>
                  <a:pt x="6496995" y="11433939"/>
                </a:lnTo>
                <a:cubicBezTo>
                  <a:pt x="6489487" y="11432566"/>
                  <a:pt x="6480836" y="11437178"/>
                  <a:pt x="6479464" y="11445221"/>
                </a:cubicBezTo>
                <a:close/>
                <a:moveTo>
                  <a:pt x="6256713" y="11764615"/>
                </a:moveTo>
                <a:lnTo>
                  <a:pt x="6272147" y="11757486"/>
                </a:lnTo>
                <a:cubicBezTo>
                  <a:pt x="6274281" y="11761031"/>
                  <a:pt x="6277749" y="11763776"/>
                  <a:pt x="6282056" y="11764538"/>
                </a:cubicBezTo>
                <a:lnTo>
                  <a:pt x="6288496" y="11765720"/>
                </a:lnTo>
                <a:cubicBezTo>
                  <a:pt x="6296347" y="11767168"/>
                  <a:pt x="6304236" y="11761564"/>
                  <a:pt x="6305608" y="11753751"/>
                </a:cubicBezTo>
                <a:cubicBezTo>
                  <a:pt x="6307018" y="11745822"/>
                  <a:pt x="6301492" y="11738084"/>
                  <a:pt x="6293641" y="11736635"/>
                </a:cubicBezTo>
                <a:lnTo>
                  <a:pt x="6287201" y="11735454"/>
                </a:lnTo>
                <a:cubicBezTo>
                  <a:pt x="6284838" y="11735035"/>
                  <a:pt x="6282589" y="11735377"/>
                  <a:pt x="6280417" y="11736102"/>
                </a:cubicBezTo>
                <a:cubicBezTo>
                  <a:pt x="6276645" y="11730384"/>
                  <a:pt x="6269404" y="11727182"/>
                  <a:pt x="6262734" y="11730270"/>
                </a:cubicBezTo>
                <a:lnTo>
                  <a:pt x="6245356" y="11738275"/>
                </a:lnTo>
                <a:cubicBezTo>
                  <a:pt x="6238535" y="11741439"/>
                  <a:pt x="6234419" y="11750053"/>
                  <a:pt x="6237849" y="11757143"/>
                </a:cubicBezTo>
                <a:cubicBezTo>
                  <a:pt x="6241164" y="11764004"/>
                  <a:pt x="6249396" y="11768007"/>
                  <a:pt x="6256713" y="11764615"/>
                </a:cubicBezTo>
                <a:close/>
                <a:moveTo>
                  <a:pt x="6466888" y="11515169"/>
                </a:moveTo>
                <a:cubicBezTo>
                  <a:pt x="6458314" y="11514712"/>
                  <a:pt x="6452292" y="11520277"/>
                  <a:pt x="6450768" y="11528434"/>
                </a:cubicBezTo>
                <a:lnTo>
                  <a:pt x="6449586" y="11534876"/>
                </a:lnTo>
                <a:cubicBezTo>
                  <a:pt x="6448176" y="11542499"/>
                  <a:pt x="6455379" y="11550619"/>
                  <a:pt x="6462848" y="11551000"/>
                </a:cubicBezTo>
                <a:cubicBezTo>
                  <a:pt x="6471423" y="11551457"/>
                  <a:pt x="6477445" y="11545892"/>
                  <a:pt x="6478969" y="11537734"/>
                </a:cubicBezTo>
                <a:lnTo>
                  <a:pt x="6480150" y="11531293"/>
                </a:lnTo>
                <a:cubicBezTo>
                  <a:pt x="6481560" y="11523669"/>
                  <a:pt x="6474396" y="11515588"/>
                  <a:pt x="6466888" y="11515169"/>
                </a:cubicBezTo>
                <a:close/>
                <a:moveTo>
                  <a:pt x="6692840" y="11383433"/>
                </a:moveTo>
                <a:lnTo>
                  <a:pt x="6679922" y="11381069"/>
                </a:lnTo>
                <a:cubicBezTo>
                  <a:pt x="6674853" y="11380154"/>
                  <a:pt x="6669975" y="11382174"/>
                  <a:pt x="6666583" y="11385720"/>
                </a:cubicBezTo>
                <a:cubicBezTo>
                  <a:pt x="6666316" y="11377714"/>
                  <a:pt x="6660218" y="11372874"/>
                  <a:pt x="6652749" y="11371463"/>
                </a:cubicBezTo>
                <a:lnTo>
                  <a:pt x="6646309" y="11370244"/>
                </a:lnTo>
                <a:cubicBezTo>
                  <a:pt x="6638458" y="11368795"/>
                  <a:pt x="6631179" y="11377066"/>
                  <a:pt x="6630836" y="11384270"/>
                </a:cubicBezTo>
                <a:cubicBezTo>
                  <a:pt x="6630379" y="11393076"/>
                  <a:pt x="6636971" y="11398298"/>
                  <a:pt x="6644860" y="11399747"/>
                </a:cubicBezTo>
                <a:lnTo>
                  <a:pt x="6651301" y="11400928"/>
                </a:lnTo>
                <a:cubicBezTo>
                  <a:pt x="6652292" y="11401119"/>
                  <a:pt x="6653244" y="11401119"/>
                  <a:pt x="6654197" y="11401042"/>
                </a:cubicBezTo>
                <a:cubicBezTo>
                  <a:pt x="6649929" y="11402911"/>
                  <a:pt x="6646461" y="11406570"/>
                  <a:pt x="6645699" y="11411372"/>
                </a:cubicBezTo>
                <a:cubicBezTo>
                  <a:pt x="6644518" y="11418844"/>
                  <a:pt x="6648786" y="11426658"/>
                  <a:pt x="6656332" y="11428564"/>
                </a:cubicBezTo>
                <a:cubicBezTo>
                  <a:pt x="6656179" y="11429899"/>
                  <a:pt x="6656255" y="11431270"/>
                  <a:pt x="6656484" y="11432643"/>
                </a:cubicBezTo>
                <a:cubicBezTo>
                  <a:pt x="6653397" y="11431690"/>
                  <a:pt x="6650234" y="11431842"/>
                  <a:pt x="6647452" y="11432834"/>
                </a:cubicBezTo>
                <a:cubicBezTo>
                  <a:pt x="6640859" y="11423800"/>
                  <a:pt x="6623367" y="11423952"/>
                  <a:pt x="6620699" y="11438246"/>
                </a:cubicBezTo>
                <a:cubicBezTo>
                  <a:pt x="6618146" y="11452083"/>
                  <a:pt x="6633352" y="11458563"/>
                  <a:pt x="6642841" y="11453455"/>
                </a:cubicBezTo>
                <a:cubicBezTo>
                  <a:pt x="6647071" y="11459631"/>
                  <a:pt x="6655074" y="11462870"/>
                  <a:pt x="6661172" y="11460431"/>
                </a:cubicBezTo>
                <a:cubicBezTo>
                  <a:pt x="6663801" y="11468245"/>
                  <a:pt x="6668069" y="11475792"/>
                  <a:pt x="6674739" y="11477965"/>
                </a:cubicBezTo>
                <a:cubicBezTo>
                  <a:pt x="6684228" y="11481052"/>
                  <a:pt x="6697757" y="11480520"/>
                  <a:pt x="6705607" y="11473810"/>
                </a:cubicBezTo>
                <a:cubicBezTo>
                  <a:pt x="6712505" y="11482234"/>
                  <a:pt x="6729426" y="11481663"/>
                  <a:pt x="6732017" y="11467635"/>
                </a:cubicBezTo>
                <a:cubicBezTo>
                  <a:pt x="6734151" y="11456085"/>
                  <a:pt x="6723900" y="11449681"/>
                  <a:pt x="6714906" y="11450902"/>
                </a:cubicBezTo>
                <a:cubicBezTo>
                  <a:pt x="6714906" y="11450711"/>
                  <a:pt x="6714983" y="11450482"/>
                  <a:pt x="6714983" y="11450292"/>
                </a:cubicBezTo>
                <a:cubicBezTo>
                  <a:pt x="6719556" y="11448385"/>
                  <a:pt x="6722985" y="11444384"/>
                  <a:pt x="6723976" y="11439008"/>
                </a:cubicBezTo>
                <a:lnTo>
                  <a:pt x="6726377" y="11426125"/>
                </a:lnTo>
                <a:cubicBezTo>
                  <a:pt x="6727787" y="11418539"/>
                  <a:pt x="6721690" y="11410153"/>
                  <a:pt x="6713953" y="11409353"/>
                </a:cubicBezTo>
                <a:cubicBezTo>
                  <a:pt x="6711476" y="11409085"/>
                  <a:pt x="6709113" y="11409428"/>
                  <a:pt x="6706941" y="11410192"/>
                </a:cubicBezTo>
                <a:cubicBezTo>
                  <a:pt x="6705645" y="11408628"/>
                  <a:pt x="6703473" y="11407789"/>
                  <a:pt x="6701796" y="11406532"/>
                </a:cubicBezTo>
                <a:cubicBezTo>
                  <a:pt x="6703092" y="11404816"/>
                  <a:pt x="6704083" y="11402911"/>
                  <a:pt x="6704540" y="11400699"/>
                </a:cubicBezTo>
                <a:cubicBezTo>
                  <a:pt x="6706065" y="11392924"/>
                  <a:pt x="6700691" y="11384881"/>
                  <a:pt x="6692840" y="11383433"/>
                </a:cubicBezTo>
                <a:close/>
                <a:moveTo>
                  <a:pt x="6375005" y="11613056"/>
                </a:moveTo>
                <a:cubicBezTo>
                  <a:pt x="6372643" y="11625864"/>
                  <a:pt x="6385448" y="11632382"/>
                  <a:pt x="6394899" y="11629294"/>
                </a:cubicBezTo>
                <a:cubicBezTo>
                  <a:pt x="6399205" y="11627884"/>
                  <a:pt x="6402864" y="11624682"/>
                  <a:pt x="6403969" y="11618812"/>
                </a:cubicBezTo>
                <a:cubicBezTo>
                  <a:pt x="6405455" y="11610845"/>
                  <a:pt x="6400920" y="11605432"/>
                  <a:pt x="6395089" y="11603069"/>
                </a:cubicBezTo>
                <a:cubicBezTo>
                  <a:pt x="6387277" y="11599829"/>
                  <a:pt x="6376987" y="11602306"/>
                  <a:pt x="6375005" y="11613056"/>
                </a:cubicBezTo>
                <a:close/>
                <a:moveTo>
                  <a:pt x="6429540" y="11390713"/>
                </a:moveTo>
                <a:cubicBezTo>
                  <a:pt x="6428893" y="11399099"/>
                  <a:pt x="6434304" y="11405655"/>
                  <a:pt x="6442421" y="11407141"/>
                </a:cubicBezTo>
                <a:lnTo>
                  <a:pt x="6448862" y="11408362"/>
                </a:lnTo>
                <a:cubicBezTo>
                  <a:pt x="6456446" y="11409772"/>
                  <a:pt x="6464716" y="11403063"/>
                  <a:pt x="6465288" y="11395477"/>
                </a:cubicBezTo>
                <a:cubicBezTo>
                  <a:pt x="6465897" y="11387053"/>
                  <a:pt x="6460524" y="11380535"/>
                  <a:pt x="6452407" y="11379048"/>
                </a:cubicBezTo>
                <a:lnTo>
                  <a:pt x="6445966" y="11377867"/>
                </a:lnTo>
                <a:cubicBezTo>
                  <a:pt x="6438344" y="11376380"/>
                  <a:pt x="6430112" y="11383090"/>
                  <a:pt x="6429540" y="11390713"/>
                </a:cubicBezTo>
                <a:close/>
                <a:moveTo>
                  <a:pt x="6680950" y="11754436"/>
                </a:moveTo>
                <a:cubicBezTo>
                  <a:pt x="6680683" y="11761678"/>
                  <a:pt x="6687391" y="11768311"/>
                  <a:pt x="6694289" y="11768884"/>
                </a:cubicBezTo>
                <a:cubicBezTo>
                  <a:pt x="6702863" y="11769607"/>
                  <a:pt x="6708809" y="11763318"/>
                  <a:pt x="6710257" y="11755427"/>
                </a:cubicBezTo>
                <a:lnTo>
                  <a:pt x="6711438" y="11748986"/>
                </a:lnTo>
                <a:cubicBezTo>
                  <a:pt x="6712695" y="11742239"/>
                  <a:pt x="6707284" y="11736063"/>
                  <a:pt x="6701034" y="11733929"/>
                </a:cubicBezTo>
                <a:cubicBezTo>
                  <a:pt x="6693107" y="11728707"/>
                  <a:pt x="6680150" y="11730575"/>
                  <a:pt x="6677902" y="11742696"/>
                </a:cubicBezTo>
                <a:cubicBezTo>
                  <a:pt x="6677025" y="11747652"/>
                  <a:pt x="6678435" y="11751578"/>
                  <a:pt x="6680950" y="11754436"/>
                </a:cubicBezTo>
                <a:close/>
                <a:moveTo>
                  <a:pt x="6518603" y="11637376"/>
                </a:moveTo>
                <a:cubicBezTo>
                  <a:pt x="6523138" y="11643932"/>
                  <a:pt x="6531026" y="11647476"/>
                  <a:pt x="6538572" y="11643398"/>
                </a:cubicBezTo>
                <a:cubicBezTo>
                  <a:pt x="6541012" y="11642102"/>
                  <a:pt x="6542917" y="11639739"/>
                  <a:pt x="6544327" y="11637071"/>
                </a:cubicBezTo>
                <a:cubicBezTo>
                  <a:pt x="6547109" y="11639701"/>
                  <a:pt x="6550844" y="11641302"/>
                  <a:pt x="6554960" y="11641111"/>
                </a:cubicBezTo>
                <a:cubicBezTo>
                  <a:pt x="6562810" y="11640768"/>
                  <a:pt x="6569594" y="11633678"/>
                  <a:pt x="6569060" y="11625711"/>
                </a:cubicBezTo>
                <a:cubicBezTo>
                  <a:pt x="6568260" y="11613743"/>
                  <a:pt x="6562238" y="11602612"/>
                  <a:pt x="6550653" y="11598000"/>
                </a:cubicBezTo>
                <a:cubicBezTo>
                  <a:pt x="6543489" y="11595141"/>
                  <a:pt x="6534381" y="11596436"/>
                  <a:pt x="6530722" y="11604213"/>
                </a:cubicBezTo>
                <a:cubicBezTo>
                  <a:pt x="6530112" y="11605547"/>
                  <a:pt x="6529807" y="11607071"/>
                  <a:pt x="6529579" y="11608596"/>
                </a:cubicBezTo>
                <a:cubicBezTo>
                  <a:pt x="6526339" y="11607719"/>
                  <a:pt x="6522833" y="11607834"/>
                  <a:pt x="6519365" y="11609664"/>
                </a:cubicBezTo>
                <a:cubicBezTo>
                  <a:pt x="6512925" y="11613095"/>
                  <a:pt x="6508770" y="11623081"/>
                  <a:pt x="6513344" y="11629676"/>
                </a:cubicBezTo>
                <a:lnTo>
                  <a:pt x="6518603" y="11637376"/>
                </a:lnTo>
                <a:close/>
                <a:moveTo>
                  <a:pt x="6301492" y="11811499"/>
                </a:moveTo>
                <a:cubicBezTo>
                  <a:pt x="6304960" y="11792822"/>
                  <a:pt x="6275463" y="11790915"/>
                  <a:pt x="6272033" y="11809403"/>
                </a:cubicBezTo>
                <a:cubicBezTo>
                  <a:pt x="6268565" y="11828081"/>
                  <a:pt x="6298062" y="11829987"/>
                  <a:pt x="6301492" y="11811499"/>
                </a:cubicBezTo>
                <a:close/>
                <a:moveTo>
                  <a:pt x="6541240" y="11887202"/>
                </a:moveTo>
                <a:cubicBezTo>
                  <a:pt x="6545737" y="11893759"/>
                  <a:pt x="6553969" y="11896999"/>
                  <a:pt x="6561362" y="11892843"/>
                </a:cubicBezTo>
                <a:cubicBezTo>
                  <a:pt x="6567841" y="11889222"/>
                  <a:pt x="6571537" y="11879350"/>
                  <a:pt x="6567002" y="11872755"/>
                </a:cubicBezTo>
                <a:lnTo>
                  <a:pt x="6561743" y="11865094"/>
                </a:lnTo>
                <a:cubicBezTo>
                  <a:pt x="6557246" y="11858537"/>
                  <a:pt x="6549053" y="11855298"/>
                  <a:pt x="6541621" y="11859452"/>
                </a:cubicBezTo>
                <a:cubicBezTo>
                  <a:pt x="6535181" y="11863073"/>
                  <a:pt x="6531446" y="11872946"/>
                  <a:pt x="6535981" y="11879540"/>
                </a:cubicBezTo>
                <a:cubicBezTo>
                  <a:pt x="6537734" y="11882095"/>
                  <a:pt x="6539525" y="11884648"/>
                  <a:pt x="6541240" y="11887202"/>
                </a:cubicBezTo>
                <a:close/>
                <a:moveTo>
                  <a:pt x="6425158" y="11551648"/>
                </a:moveTo>
                <a:cubicBezTo>
                  <a:pt x="6423405" y="11549094"/>
                  <a:pt x="6421652" y="11546540"/>
                  <a:pt x="6419898" y="11543986"/>
                </a:cubicBezTo>
                <a:cubicBezTo>
                  <a:pt x="6415402" y="11537429"/>
                  <a:pt x="6405722" y="11535981"/>
                  <a:pt x="6399319" y="11540555"/>
                </a:cubicBezTo>
                <a:cubicBezTo>
                  <a:pt x="6392726" y="11545244"/>
                  <a:pt x="6391316" y="11554545"/>
                  <a:pt x="6395851" y="11561139"/>
                </a:cubicBezTo>
                <a:cubicBezTo>
                  <a:pt x="6397605" y="11563693"/>
                  <a:pt x="6399357" y="11566247"/>
                  <a:pt x="6401111" y="11568801"/>
                </a:cubicBezTo>
                <a:cubicBezTo>
                  <a:pt x="6405646" y="11575357"/>
                  <a:pt x="6415288" y="11576806"/>
                  <a:pt x="6421690" y="11572231"/>
                </a:cubicBezTo>
                <a:cubicBezTo>
                  <a:pt x="6428321" y="11567543"/>
                  <a:pt x="6429693" y="11558243"/>
                  <a:pt x="6425158" y="11551648"/>
                </a:cubicBezTo>
                <a:close/>
                <a:moveTo>
                  <a:pt x="6295166" y="11830597"/>
                </a:moveTo>
                <a:cubicBezTo>
                  <a:pt x="6285181" y="11821106"/>
                  <a:pt x="6265402" y="11832007"/>
                  <a:pt x="6272262" y="11846912"/>
                </a:cubicBezTo>
                <a:cubicBezTo>
                  <a:pt x="6278207" y="11859756"/>
                  <a:pt x="6294822" y="11855793"/>
                  <a:pt x="6298862" y="11845730"/>
                </a:cubicBezTo>
                <a:cubicBezTo>
                  <a:pt x="6300310" y="11847826"/>
                  <a:pt x="6301759" y="11849961"/>
                  <a:pt x="6303245" y="11852095"/>
                </a:cubicBezTo>
                <a:cubicBezTo>
                  <a:pt x="6305836" y="11855830"/>
                  <a:pt x="6310714" y="11857126"/>
                  <a:pt x="6315402" y="11856708"/>
                </a:cubicBezTo>
                <a:cubicBezTo>
                  <a:pt x="6325997" y="11862311"/>
                  <a:pt x="6342040" y="11853506"/>
                  <a:pt x="6335829" y="11840012"/>
                </a:cubicBezTo>
                <a:cubicBezTo>
                  <a:pt x="6333466" y="11834904"/>
                  <a:pt x="6329312" y="11832541"/>
                  <a:pt x="6324891" y="11831854"/>
                </a:cubicBezTo>
                <a:lnTo>
                  <a:pt x="6320051" y="11824802"/>
                </a:lnTo>
                <a:cubicBezTo>
                  <a:pt x="6315668" y="11818437"/>
                  <a:pt x="6304426" y="11818513"/>
                  <a:pt x="6299205" y="11823583"/>
                </a:cubicBezTo>
                <a:cubicBezTo>
                  <a:pt x="6296957" y="11825718"/>
                  <a:pt x="6295813" y="11828119"/>
                  <a:pt x="6295166" y="11830597"/>
                </a:cubicBezTo>
                <a:close/>
                <a:moveTo>
                  <a:pt x="6653168" y="11519552"/>
                </a:moveTo>
                <a:cubicBezTo>
                  <a:pt x="6661019" y="11521000"/>
                  <a:pt x="6669060" y="11517036"/>
                  <a:pt x="6671118" y="11508918"/>
                </a:cubicBezTo>
                <a:cubicBezTo>
                  <a:pt x="6673024" y="11501598"/>
                  <a:pt x="6668374" y="11492373"/>
                  <a:pt x="6660485" y="11490925"/>
                </a:cubicBezTo>
                <a:lnTo>
                  <a:pt x="6647566" y="11488563"/>
                </a:lnTo>
                <a:cubicBezTo>
                  <a:pt x="6639716" y="11487113"/>
                  <a:pt x="6631675" y="11491078"/>
                  <a:pt x="6629578" y="11499197"/>
                </a:cubicBezTo>
                <a:cubicBezTo>
                  <a:pt x="6627711" y="11506515"/>
                  <a:pt x="6632322" y="11515702"/>
                  <a:pt x="6640211" y="11517188"/>
                </a:cubicBezTo>
                <a:lnTo>
                  <a:pt x="6653168" y="11519552"/>
                </a:lnTo>
                <a:close/>
                <a:moveTo>
                  <a:pt x="6463915" y="11327741"/>
                </a:moveTo>
                <a:lnTo>
                  <a:pt x="6457475" y="11326560"/>
                </a:lnTo>
                <a:cubicBezTo>
                  <a:pt x="6449624" y="11325111"/>
                  <a:pt x="6441583" y="11329000"/>
                  <a:pt x="6439449" y="11337118"/>
                </a:cubicBezTo>
                <a:cubicBezTo>
                  <a:pt x="6437544" y="11344399"/>
                  <a:pt x="6442117" y="11353699"/>
                  <a:pt x="6450006" y="11355149"/>
                </a:cubicBezTo>
                <a:lnTo>
                  <a:pt x="6456446" y="11356330"/>
                </a:lnTo>
                <a:cubicBezTo>
                  <a:pt x="6464297" y="11357779"/>
                  <a:pt x="6472338" y="11353890"/>
                  <a:pt x="6474472" y="11345772"/>
                </a:cubicBezTo>
                <a:cubicBezTo>
                  <a:pt x="6476415" y="11338491"/>
                  <a:pt x="6471804" y="11329190"/>
                  <a:pt x="6463915" y="11327741"/>
                </a:cubicBezTo>
                <a:close/>
                <a:moveTo>
                  <a:pt x="6283619" y="11871841"/>
                </a:moveTo>
                <a:cubicBezTo>
                  <a:pt x="6287048" y="11853429"/>
                  <a:pt x="6258961" y="11844129"/>
                  <a:pt x="6255532" y="11862807"/>
                </a:cubicBezTo>
                <a:cubicBezTo>
                  <a:pt x="6252101" y="11881218"/>
                  <a:pt x="6280150" y="11890518"/>
                  <a:pt x="6283619" y="11871841"/>
                </a:cubicBezTo>
                <a:close/>
                <a:moveTo>
                  <a:pt x="6494213" y="11401576"/>
                </a:moveTo>
                <a:cubicBezTo>
                  <a:pt x="6490745" y="11420254"/>
                  <a:pt x="6519708" y="11425934"/>
                  <a:pt x="6523176" y="11407218"/>
                </a:cubicBezTo>
                <a:cubicBezTo>
                  <a:pt x="6526644" y="11388540"/>
                  <a:pt x="6497680" y="11382860"/>
                  <a:pt x="6494213" y="11401576"/>
                </a:cubicBezTo>
                <a:close/>
                <a:moveTo>
                  <a:pt x="6573138" y="11498968"/>
                </a:moveTo>
                <a:cubicBezTo>
                  <a:pt x="6566697" y="11502514"/>
                  <a:pt x="6562772" y="11512424"/>
                  <a:pt x="6567307" y="11519018"/>
                </a:cubicBezTo>
                <a:lnTo>
                  <a:pt x="6572567" y="11526681"/>
                </a:lnTo>
                <a:cubicBezTo>
                  <a:pt x="6576568" y="11532512"/>
                  <a:pt x="6583390" y="11535524"/>
                  <a:pt x="6590135" y="11533275"/>
                </a:cubicBezTo>
                <a:cubicBezTo>
                  <a:pt x="6595699" y="11532551"/>
                  <a:pt x="6600767" y="11529006"/>
                  <a:pt x="6602063" y="11521839"/>
                </a:cubicBezTo>
                <a:cubicBezTo>
                  <a:pt x="6603435" y="11514483"/>
                  <a:pt x="6599662" y="11509261"/>
                  <a:pt x="6594480" y="11506706"/>
                </a:cubicBezTo>
                <a:lnTo>
                  <a:pt x="6593184" y="11504839"/>
                </a:lnTo>
                <a:cubicBezTo>
                  <a:pt x="6588687" y="11498244"/>
                  <a:pt x="6580645" y="11494851"/>
                  <a:pt x="6573138" y="11498968"/>
                </a:cubicBezTo>
                <a:close/>
                <a:moveTo>
                  <a:pt x="6615402" y="11810013"/>
                </a:moveTo>
                <a:lnTo>
                  <a:pt x="6616583" y="11803570"/>
                </a:lnTo>
                <a:cubicBezTo>
                  <a:pt x="6617993" y="11795986"/>
                  <a:pt x="6610905" y="11787789"/>
                  <a:pt x="6603397" y="11787371"/>
                </a:cubicBezTo>
                <a:cubicBezTo>
                  <a:pt x="6594860" y="11786875"/>
                  <a:pt x="6588725" y="11792402"/>
                  <a:pt x="6587200" y="11800560"/>
                </a:cubicBezTo>
                <a:lnTo>
                  <a:pt x="6586019" y="11807002"/>
                </a:lnTo>
                <a:cubicBezTo>
                  <a:pt x="6584609" y="11814587"/>
                  <a:pt x="6591698" y="11822783"/>
                  <a:pt x="6599205" y="11823202"/>
                </a:cubicBezTo>
                <a:cubicBezTo>
                  <a:pt x="6607741" y="11823697"/>
                  <a:pt x="6613915" y="11818171"/>
                  <a:pt x="6615402" y="11810013"/>
                </a:cubicBezTo>
                <a:close/>
                <a:moveTo>
                  <a:pt x="6544975" y="11709724"/>
                </a:moveTo>
                <a:cubicBezTo>
                  <a:pt x="6552406" y="11705645"/>
                  <a:pt x="6554883" y="11696535"/>
                  <a:pt x="6550920" y="11689140"/>
                </a:cubicBezTo>
                <a:cubicBezTo>
                  <a:pt x="6548214" y="11684109"/>
                  <a:pt x="6543298" y="11680677"/>
                  <a:pt x="6538877" y="11677133"/>
                </a:cubicBezTo>
                <a:cubicBezTo>
                  <a:pt x="6538344" y="11676714"/>
                  <a:pt x="6537620" y="11676523"/>
                  <a:pt x="6537010" y="11676180"/>
                </a:cubicBezTo>
                <a:cubicBezTo>
                  <a:pt x="6537963" y="11674655"/>
                  <a:pt x="6538725" y="11673016"/>
                  <a:pt x="6539068" y="11671225"/>
                </a:cubicBezTo>
                <a:cubicBezTo>
                  <a:pt x="6540592" y="11663410"/>
                  <a:pt x="6535219" y="11655367"/>
                  <a:pt x="6527368" y="11653919"/>
                </a:cubicBezTo>
                <a:lnTo>
                  <a:pt x="6514449" y="11651518"/>
                </a:lnTo>
                <a:cubicBezTo>
                  <a:pt x="6506598" y="11650069"/>
                  <a:pt x="6498671" y="11655367"/>
                  <a:pt x="6497147" y="11663220"/>
                </a:cubicBezTo>
                <a:cubicBezTo>
                  <a:pt x="6495623" y="11671034"/>
                  <a:pt x="6500996" y="11679077"/>
                  <a:pt x="6508847" y="11680525"/>
                </a:cubicBezTo>
                <a:lnTo>
                  <a:pt x="6516659" y="11681974"/>
                </a:lnTo>
                <a:cubicBezTo>
                  <a:pt x="6513763" y="11688035"/>
                  <a:pt x="6514525" y="11695467"/>
                  <a:pt x="6520089" y="11699966"/>
                </a:cubicBezTo>
                <a:cubicBezTo>
                  <a:pt x="6520318" y="11700156"/>
                  <a:pt x="6520547" y="11700347"/>
                  <a:pt x="6520813" y="11700538"/>
                </a:cubicBezTo>
                <a:cubicBezTo>
                  <a:pt x="6521881" y="11704616"/>
                  <a:pt x="6524472" y="11708275"/>
                  <a:pt x="6528740" y="11709686"/>
                </a:cubicBezTo>
                <a:cubicBezTo>
                  <a:pt x="6534266" y="11711516"/>
                  <a:pt x="6539563" y="11712698"/>
                  <a:pt x="6544975" y="11709724"/>
                </a:cubicBezTo>
                <a:close/>
                <a:moveTo>
                  <a:pt x="6618412" y="11276244"/>
                </a:moveTo>
                <a:lnTo>
                  <a:pt x="6611972" y="11275024"/>
                </a:lnTo>
                <a:cubicBezTo>
                  <a:pt x="6604388" y="11273614"/>
                  <a:pt x="6596080" y="11280056"/>
                  <a:pt x="6595394" y="11287717"/>
                </a:cubicBezTo>
                <a:cubicBezTo>
                  <a:pt x="6594670" y="11296028"/>
                  <a:pt x="6599929" y="11302812"/>
                  <a:pt x="6608084" y="11304299"/>
                </a:cubicBezTo>
                <a:lnTo>
                  <a:pt x="6614525" y="11305519"/>
                </a:lnTo>
                <a:cubicBezTo>
                  <a:pt x="6622109" y="11306929"/>
                  <a:pt x="6630417" y="11300487"/>
                  <a:pt x="6631103" y="11292825"/>
                </a:cubicBezTo>
                <a:cubicBezTo>
                  <a:pt x="6631827" y="11284516"/>
                  <a:pt x="6626530" y="11277769"/>
                  <a:pt x="6618412" y="11276244"/>
                </a:cubicBezTo>
                <a:close/>
                <a:moveTo>
                  <a:pt x="6552597" y="11350803"/>
                </a:moveTo>
                <a:lnTo>
                  <a:pt x="6539716" y="11348402"/>
                </a:lnTo>
                <a:cubicBezTo>
                  <a:pt x="6532132" y="11346991"/>
                  <a:pt x="6523481" y="11351451"/>
                  <a:pt x="6522033" y="11359532"/>
                </a:cubicBezTo>
                <a:cubicBezTo>
                  <a:pt x="6520661" y="11367118"/>
                  <a:pt x="6525006" y="11375695"/>
                  <a:pt x="6533161" y="11377219"/>
                </a:cubicBezTo>
                <a:lnTo>
                  <a:pt x="6546042" y="11379582"/>
                </a:lnTo>
                <a:cubicBezTo>
                  <a:pt x="6553626" y="11380992"/>
                  <a:pt x="6562277" y="11376533"/>
                  <a:pt x="6563725" y="11368452"/>
                </a:cubicBezTo>
                <a:cubicBezTo>
                  <a:pt x="6565097" y="11360866"/>
                  <a:pt x="6560714" y="11352328"/>
                  <a:pt x="6552597" y="11350803"/>
                </a:cubicBezTo>
                <a:close/>
                <a:moveTo>
                  <a:pt x="6384228" y="11486694"/>
                </a:moveTo>
                <a:cubicBezTo>
                  <a:pt x="6385409" y="11488067"/>
                  <a:pt x="6386896" y="11489058"/>
                  <a:pt x="6388496" y="11489858"/>
                </a:cubicBezTo>
                <a:cubicBezTo>
                  <a:pt x="6393793" y="11492489"/>
                  <a:pt x="6400806" y="11491993"/>
                  <a:pt x="6405074" y="11487762"/>
                </a:cubicBezTo>
                <a:cubicBezTo>
                  <a:pt x="6410905" y="11482006"/>
                  <a:pt x="6411514" y="11473239"/>
                  <a:pt x="6406179" y="11466911"/>
                </a:cubicBezTo>
                <a:cubicBezTo>
                  <a:pt x="6405874" y="11466569"/>
                  <a:pt x="6405874" y="11466530"/>
                  <a:pt x="6405722" y="11466339"/>
                </a:cubicBezTo>
                <a:cubicBezTo>
                  <a:pt x="6405646" y="11466187"/>
                  <a:pt x="6405646" y="11466187"/>
                  <a:pt x="6405607" y="11466073"/>
                </a:cubicBezTo>
                <a:cubicBezTo>
                  <a:pt x="6405607" y="11466073"/>
                  <a:pt x="6405607" y="11466073"/>
                  <a:pt x="6405607" y="11466073"/>
                </a:cubicBezTo>
                <a:cubicBezTo>
                  <a:pt x="6405646" y="11465157"/>
                  <a:pt x="6405722" y="11464205"/>
                  <a:pt x="6405913" y="11463289"/>
                </a:cubicBezTo>
                <a:cubicBezTo>
                  <a:pt x="6407132" y="11455400"/>
                  <a:pt x="6399091" y="11448233"/>
                  <a:pt x="6391735" y="11447928"/>
                </a:cubicBezTo>
                <a:cubicBezTo>
                  <a:pt x="6388573" y="11447814"/>
                  <a:pt x="6386057" y="11448805"/>
                  <a:pt x="6383809" y="11450215"/>
                </a:cubicBezTo>
                <a:cubicBezTo>
                  <a:pt x="6379845" y="11452731"/>
                  <a:pt x="6377178" y="11457039"/>
                  <a:pt x="6376377" y="11462070"/>
                </a:cubicBezTo>
                <a:cubicBezTo>
                  <a:pt x="6375005" y="11471218"/>
                  <a:pt x="6378397" y="11479833"/>
                  <a:pt x="6384228" y="11486694"/>
                </a:cubicBezTo>
                <a:close/>
                <a:moveTo>
                  <a:pt x="6536553" y="11515017"/>
                </a:moveTo>
                <a:lnTo>
                  <a:pt x="6537734" y="11508574"/>
                </a:lnTo>
                <a:cubicBezTo>
                  <a:pt x="6539182" y="11500722"/>
                  <a:pt x="6531903" y="11493175"/>
                  <a:pt x="6524472" y="11492450"/>
                </a:cubicBezTo>
                <a:cubicBezTo>
                  <a:pt x="6515974" y="11491611"/>
                  <a:pt x="6509800" y="11497863"/>
                  <a:pt x="6508351" y="11505715"/>
                </a:cubicBezTo>
                <a:lnTo>
                  <a:pt x="6507170" y="11512157"/>
                </a:lnTo>
                <a:cubicBezTo>
                  <a:pt x="6505722" y="11520009"/>
                  <a:pt x="6513001" y="11527557"/>
                  <a:pt x="6520432" y="11528281"/>
                </a:cubicBezTo>
                <a:cubicBezTo>
                  <a:pt x="6528931" y="11529159"/>
                  <a:pt x="6535105" y="11522907"/>
                  <a:pt x="6536553" y="11515017"/>
                </a:cubicBezTo>
                <a:close/>
                <a:moveTo>
                  <a:pt x="6584914" y="11452236"/>
                </a:moveTo>
                <a:lnTo>
                  <a:pt x="6583733" y="11458678"/>
                </a:lnTo>
                <a:cubicBezTo>
                  <a:pt x="6582284" y="11466530"/>
                  <a:pt x="6588191" y="11474344"/>
                  <a:pt x="6595927" y="11475603"/>
                </a:cubicBezTo>
                <a:cubicBezTo>
                  <a:pt x="6603969" y="11476936"/>
                  <a:pt x="6611400" y="11471257"/>
                  <a:pt x="6612887" y="11463404"/>
                </a:cubicBezTo>
                <a:lnTo>
                  <a:pt x="6614068" y="11456962"/>
                </a:lnTo>
                <a:cubicBezTo>
                  <a:pt x="6615516" y="11449110"/>
                  <a:pt x="6609609" y="11441258"/>
                  <a:pt x="6601873" y="11439999"/>
                </a:cubicBezTo>
                <a:cubicBezTo>
                  <a:pt x="6593832" y="11438703"/>
                  <a:pt x="6586362" y="11444345"/>
                  <a:pt x="6584914" y="11452236"/>
                </a:cubicBezTo>
                <a:close/>
                <a:moveTo>
                  <a:pt x="6256789" y="12071732"/>
                </a:moveTo>
                <a:cubicBezTo>
                  <a:pt x="6253359" y="12090334"/>
                  <a:pt x="6282018" y="12097386"/>
                  <a:pt x="6285486" y="12078670"/>
                </a:cubicBezTo>
                <a:cubicBezTo>
                  <a:pt x="6288915" y="12060068"/>
                  <a:pt x="6260257" y="12053016"/>
                  <a:pt x="6256789" y="12071732"/>
                </a:cubicBezTo>
                <a:close/>
                <a:moveTo>
                  <a:pt x="6406751" y="12036321"/>
                </a:moveTo>
                <a:cubicBezTo>
                  <a:pt x="6411248" y="12042877"/>
                  <a:pt x="6419175" y="12046384"/>
                  <a:pt x="6426759" y="12042343"/>
                </a:cubicBezTo>
                <a:cubicBezTo>
                  <a:pt x="6433199" y="12038912"/>
                  <a:pt x="6437315" y="12028926"/>
                  <a:pt x="6432780" y="12022369"/>
                </a:cubicBezTo>
                <a:lnTo>
                  <a:pt x="6427521" y="12014707"/>
                </a:lnTo>
                <a:cubicBezTo>
                  <a:pt x="6426873" y="12013754"/>
                  <a:pt x="6425996" y="12013031"/>
                  <a:pt x="6425196" y="12012192"/>
                </a:cubicBezTo>
                <a:cubicBezTo>
                  <a:pt x="6426301" y="12012611"/>
                  <a:pt x="6427292" y="12013145"/>
                  <a:pt x="6428512" y="12013374"/>
                </a:cubicBezTo>
                <a:lnTo>
                  <a:pt x="6434952" y="12014555"/>
                </a:lnTo>
                <a:cubicBezTo>
                  <a:pt x="6442574" y="12015966"/>
                  <a:pt x="6450768" y="12009103"/>
                  <a:pt x="6451263" y="12001519"/>
                </a:cubicBezTo>
                <a:cubicBezTo>
                  <a:pt x="6451606" y="11996639"/>
                  <a:pt x="6449777" y="11992637"/>
                  <a:pt x="6446728" y="11989664"/>
                </a:cubicBezTo>
                <a:cubicBezTo>
                  <a:pt x="6449205" y="11985890"/>
                  <a:pt x="6450196" y="11981126"/>
                  <a:pt x="6447795" y="11975904"/>
                </a:cubicBezTo>
                <a:cubicBezTo>
                  <a:pt x="6440478" y="11960046"/>
                  <a:pt x="6417841" y="11971253"/>
                  <a:pt x="6421804" y="11986691"/>
                </a:cubicBezTo>
                <a:cubicBezTo>
                  <a:pt x="6418336" y="11989168"/>
                  <a:pt x="6415745" y="11992942"/>
                  <a:pt x="6415478" y="11997021"/>
                </a:cubicBezTo>
                <a:cubicBezTo>
                  <a:pt x="6415211" y="12001214"/>
                  <a:pt x="6416393" y="12004873"/>
                  <a:pt x="6418679" y="12007655"/>
                </a:cubicBezTo>
                <a:cubicBezTo>
                  <a:pt x="6415173" y="12006473"/>
                  <a:pt x="6411324" y="12006627"/>
                  <a:pt x="6407551" y="12008646"/>
                </a:cubicBezTo>
                <a:cubicBezTo>
                  <a:pt x="6405798" y="12009599"/>
                  <a:pt x="6404236" y="12011048"/>
                  <a:pt x="6402940" y="12012763"/>
                </a:cubicBezTo>
                <a:cubicBezTo>
                  <a:pt x="6401301" y="12011467"/>
                  <a:pt x="6399396" y="12010476"/>
                  <a:pt x="6397147" y="12010095"/>
                </a:cubicBezTo>
                <a:lnTo>
                  <a:pt x="6390707" y="12008914"/>
                </a:lnTo>
                <a:cubicBezTo>
                  <a:pt x="6383123" y="12007503"/>
                  <a:pt x="6374510" y="12012115"/>
                  <a:pt x="6373138" y="12020158"/>
                </a:cubicBezTo>
                <a:cubicBezTo>
                  <a:pt x="6371804" y="12027821"/>
                  <a:pt x="6376263" y="12036244"/>
                  <a:pt x="6384418" y="12037730"/>
                </a:cubicBezTo>
                <a:lnTo>
                  <a:pt x="6390859" y="12038912"/>
                </a:lnTo>
                <a:cubicBezTo>
                  <a:pt x="6396080" y="12039865"/>
                  <a:pt x="6401758" y="12037921"/>
                  <a:pt x="6405265" y="12033995"/>
                </a:cubicBezTo>
                <a:lnTo>
                  <a:pt x="6406751" y="12036321"/>
                </a:lnTo>
                <a:close/>
                <a:moveTo>
                  <a:pt x="6466355" y="12185248"/>
                </a:moveTo>
                <a:cubicBezTo>
                  <a:pt x="6465516" y="12184410"/>
                  <a:pt x="6464716" y="12183456"/>
                  <a:pt x="6463649" y="12182885"/>
                </a:cubicBezTo>
                <a:cubicBezTo>
                  <a:pt x="6456560" y="12179187"/>
                  <a:pt x="6448291" y="12181284"/>
                  <a:pt x="6444022" y="12188107"/>
                </a:cubicBezTo>
                <a:cubicBezTo>
                  <a:pt x="6443908" y="12188298"/>
                  <a:pt x="6443832" y="12188412"/>
                  <a:pt x="6443717" y="12188564"/>
                </a:cubicBezTo>
                <a:cubicBezTo>
                  <a:pt x="6443679" y="12188603"/>
                  <a:pt x="6443641" y="12188641"/>
                  <a:pt x="6443565" y="12188679"/>
                </a:cubicBezTo>
                <a:cubicBezTo>
                  <a:pt x="6443451" y="12188717"/>
                  <a:pt x="6443489" y="12188717"/>
                  <a:pt x="6443375" y="12188755"/>
                </a:cubicBezTo>
                <a:cubicBezTo>
                  <a:pt x="6442460" y="12188984"/>
                  <a:pt x="6441545" y="12189175"/>
                  <a:pt x="6440592" y="12189289"/>
                </a:cubicBezTo>
                <a:cubicBezTo>
                  <a:pt x="6432932" y="12190508"/>
                  <a:pt x="6428702" y="12200114"/>
                  <a:pt x="6430608" y="12206975"/>
                </a:cubicBezTo>
                <a:cubicBezTo>
                  <a:pt x="6432894" y="12215171"/>
                  <a:pt x="6440592" y="12218144"/>
                  <a:pt x="6448291" y="12216962"/>
                </a:cubicBezTo>
                <a:cubicBezTo>
                  <a:pt x="6452673" y="12216277"/>
                  <a:pt x="6456636" y="12214523"/>
                  <a:pt x="6460066" y="12212045"/>
                </a:cubicBezTo>
                <a:cubicBezTo>
                  <a:pt x="6466545" y="12212236"/>
                  <a:pt x="6473024" y="12208882"/>
                  <a:pt x="6474548" y="12200648"/>
                </a:cubicBezTo>
                <a:cubicBezTo>
                  <a:pt x="6476034" y="12192949"/>
                  <a:pt x="6471880" y="12187688"/>
                  <a:pt x="6466355" y="12185248"/>
                </a:cubicBezTo>
                <a:close/>
                <a:moveTo>
                  <a:pt x="6567917" y="11985013"/>
                </a:moveTo>
                <a:lnTo>
                  <a:pt x="6580836" y="11987414"/>
                </a:lnTo>
                <a:cubicBezTo>
                  <a:pt x="6588687" y="11988864"/>
                  <a:pt x="6596614" y="11983565"/>
                  <a:pt x="6598138" y="11975713"/>
                </a:cubicBezTo>
                <a:cubicBezTo>
                  <a:pt x="6599662" y="11967898"/>
                  <a:pt x="6594289" y="11959855"/>
                  <a:pt x="6586438" y="11958407"/>
                </a:cubicBezTo>
                <a:lnTo>
                  <a:pt x="6578626" y="11956959"/>
                </a:lnTo>
                <a:cubicBezTo>
                  <a:pt x="6581522" y="11950898"/>
                  <a:pt x="6580798" y="11943465"/>
                  <a:pt x="6575196" y="11939005"/>
                </a:cubicBezTo>
                <a:cubicBezTo>
                  <a:pt x="6574967" y="11938814"/>
                  <a:pt x="6574738" y="11938623"/>
                  <a:pt x="6574472" y="11938433"/>
                </a:cubicBezTo>
                <a:cubicBezTo>
                  <a:pt x="6573404" y="11934317"/>
                  <a:pt x="6570813" y="11930657"/>
                  <a:pt x="6566545" y="11929247"/>
                </a:cubicBezTo>
                <a:cubicBezTo>
                  <a:pt x="6561019" y="11927417"/>
                  <a:pt x="6555722" y="11926235"/>
                  <a:pt x="6550310" y="11929209"/>
                </a:cubicBezTo>
                <a:cubicBezTo>
                  <a:pt x="6542879" y="11933287"/>
                  <a:pt x="6540402" y="11942397"/>
                  <a:pt x="6544365" y="11949792"/>
                </a:cubicBezTo>
                <a:cubicBezTo>
                  <a:pt x="6547071" y="11954862"/>
                  <a:pt x="6551987" y="11958254"/>
                  <a:pt x="6556408" y="11961799"/>
                </a:cubicBezTo>
                <a:cubicBezTo>
                  <a:pt x="6556941" y="11962257"/>
                  <a:pt x="6557665" y="11962410"/>
                  <a:pt x="6558275" y="11962753"/>
                </a:cubicBezTo>
                <a:cubicBezTo>
                  <a:pt x="6557322" y="11964239"/>
                  <a:pt x="6556560" y="11965879"/>
                  <a:pt x="6556217" y="11967707"/>
                </a:cubicBezTo>
                <a:cubicBezTo>
                  <a:pt x="6554731" y="11975522"/>
                  <a:pt x="6560066" y="11983565"/>
                  <a:pt x="6567917" y="11985013"/>
                </a:cubicBezTo>
                <a:close/>
                <a:moveTo>
                  <a:pt x="6564716" y="12083892"/>
                </a:moveTo>
                <a:cubicBezTo>
                  <a:pt x="6566621" y="12076573"/>
                  <a:pt x="6561972" y="12067387"/>
                  <a:pt x="6554083" y="12065900"/>
                </a:cubicBezTo>
                <a:lnTo>
                  <a:pt x="6541164" y="12063537"/>
                </a:lnTo>
                <a:cubicBezTo>
                  <a:pt x="6533314" y="12062088"/>
                  <a:pt x="6525272" y="12066053"/>
                  <a:pt x="6523214" y="12074171"/>
                </a:cubicBezTo>
                <a:cubicBezTo>
                  <a:pt x="6521309" y="12081491"/>
                  <a:pt x="6525958" y="12090715"/>
                  <a:pt x="6533847" y="12092164"/>
                </a:cubicBezTo>
                <a:lnTo>
                  <a:pt x="6546766" y="12094527"/>
                </a:lnTo>
                <a:cubicBezTo>
                  <a:pt x="6554617" y="12095976"/>
                  <a:pt x="6562658" y="12091973"/>
                  <a:pt x="6564716" y="12083892"/>
                </a:cubicBezTo>
                <a:close/>
                <a:moveTo>
                  <a:pt x="6431179" y="12107449"/>
                </a:moveTo>
                <a:cubicBezTo>
                  <a:pt x="6438801" y="12108859"/>
                  <a:pt x="6446994" y="12101998"/>
                  <a:pt x="6447490" y="12094451"/>
                </a:cubicBezTo>
                <a:cubicBezTo>
                  <a:pt x="6448062" y="12085989"/>
                  <a:pt x="6442612" y="12079622"/>
                  <a:pt x="6434457" y="12078136"/>
                </a:cubicBezTo>
                <a:lnTo>
                  <a:pt x="6430646" y="12077412"/>
                </a:lnTo>
                <a:cubicBezTo>
                  <a:pt x="6428702" y="12072152"/>
                  <a:pt x="6423443" y="12067958"/>
                  <a:pt x="6418031" y="12067425"/>
                </a:cubicBezTo>
                <a:cubicBezTo>
                  <a:pt x="6409533" y="12066624"/>
                  <a:pt x="6403359" y="12072838"/>
                  <a:pt x="6401911" y="12080729"/>
                </a:cubicBezTo>
                <a:lnTo>
                  <a:pt x="6400730" y="12087170"/>
                </a:lnTo>
                <a:cubicBezTo>
                  <a:pt x="6399281" y="12095023"/>
                  <a:pt x="6406560" y="12102570"/>
                  <a:pt x="6413992" y="12103294"/>
                </a:cubicBezTo>
                <a:cubicBezTo>
                  <a:pt x="6415249" y="12103409"/>
                  <a:pt x="6416355" y="12103103"/>
                  <a:pt x="6417536" y="12102913"/>
                </a:cubicBezTo>
                <a:cubicBezTo>
                  <a:pt x="6419556" y="12104476"/>
                  <a:pt x="6421880" y="12105733"/>
                  <a:pt x="6424701" y="12106267"/>
                </a:cubicBezTo>
                <a:lnTo>
                  <a:pt x="6431179" y="12107449"/>
                </a:lnTo>
                <a:close/>
                <a:moveTo>
                  <a:pt x="6263534" y="12244903"/>
                </a:moveTo>
                <a:cubicBezTo>
                  <a:pt x="6263534" y="12242235"/>
                  <a:pt x="6262963" y="12239719"/>
                  <a:pt x="6261858" y="12237471"/>
                </a:cubicBezTo>
                <a:cubicBezTo>
                  <a:pt x="6260867" y="12235488"/>
                  <a:pt x="6259495" y="12233697"/>
                  <a:pt x="6257284" y="12232438"/>
                </a:cubicBezTo>
                <a:lnTo>
                  <a:pt x="6257018" y="12232286"/>
                </a:lnTo>
                <a:cubicBezTo>
                  <a:pt x="6259457" y="12228093"/>
                  <a:pt x="6259685" y="12222985"/>
                  <a:pt x="6257399" y="12218030"/>
                </a:cubicBezTo>
                <a:lnTo>
                  <a:pt x="6254731" y="12212236"/>
                </a:lnTo>
                <a:cubicBezTo>
                  <a:pt x="6251568" y="12205413"/>
                  <a:pt x="6241317" y="12203011"/>
                  <a:pt x="6235143" y="12206900"/>
                </a:cubicBezTo>
                <a:cubicBezTo>
                  <a:pt x="6228093" y="12211359"/>
                  <a:pt x="6226416" y="12219173"/>
                  <a:pt x="6229807" y="12226492"/>
                </a:cubicBezTo>
                <a:lnTo>
                  <a:pt x="6232475" y="12232286"/>
                </a:lnTo>
                <a:cubicBezTo>
                  <a:pt x="6232666" y="12232706"/>
                  <a:pt x="6233123" y="12232972"/>
                  <a:pt x="6233352" y="12233354"/>
                </a:cubicBezTo>
                <a:cubicBezTo>
                  <a:pt x="6233009" y="12233811"/>
                  <a:pt x="6232513" y="12234154"/>
                  <a:pt x="6232209" y="12234688"/>
                </a:cubicBezTo>
                <a:cubicBezTo>
                  <a:pt x="6230188" y="12238728"/>
                  <a:pt x="6230455" y="12242959"/>
                  <a:pt x="6231979" y="12246848"/>
                </a:cubicBezTo>
                <a:cubicBezTo>
                  <a:pt x="6231979" y="12249783"/>
                  <a:pt x="6232589" y="12252756"/>
                  <a:pt x="6234533" y="12255309"/>
                </a:cubicBezTo>
                <a:cubicBezTo>
                  <a:pt x="6234724" y="12255539"/>
                  <a:pt x="6234914" y="12255805"/>
                  <a:pt x="6235067" y="12256034"/>
                </a:cubicBezTo>
                <a:cubicBezTo>
                  <a:pt x="6235104" y="12258435"/>
                  <a:pt x="6235867" y="12260684"/>
                  <a:pt x="6237048" y="12262743"/>
                </a:cubicBezTo>
                <a:cubicBezTo>
                  <a:pt x="6237086" y="12262818"/>
                  <a:pt x="6237048" y="12262895"/>
                  <a:pt x="6237125" y="12262971"/>
                </a:cubicBezTo>
                <a:lnTo>
                  <a:pt x="6237125" y="12262971"/>
                </a:lnTo>
                <a:cubicBezTo>
                  <a:pt x="6247224" y="12261484"/>
                  <a:pt x="6257284" y="12259845"/>
                  <a:pt x="6267383" y="12258358"/>
                </a:cubicBezTo>
                <a:cubicBezTo>
                  <a:pt x="6267383" y="12258358"/>
                  <a:pt x="6267383" y="12258358"/>
                  <a:pt x="6267383" y="12258358"/>
                </a:cubicBezTo>
                <a:cubicBezTo>
                  <a:pt x="6267650" y="12256414"/>
                  <a:pt x="6267574" y="12254395"/>
                  <a:pt x="6267079" y="12252413"/>
                </a:cubicBezTo>
                <a:cubicBezTo>
                  <a:pt x="6266393" y="12249667"/>
                  <a:pt x="6265059" y="12247228"/>
                  <a:pt x="6263534" y="12244903"/>
                </a:cubicBezTo>
                <a:close/>
                <a:moveTo>
                  <a:pt x="6508085" y="11880493"/>
                </a:moveTo>
                <a:cubicBezTo>
                  <a:pt x="6515668" y="11881904"/>
                  <a:pt x="6523976" y="11875462"/>
                  <a:pt x="6524662" y="11867801"/>
                </a:cubicBezTo>
                <a:cubicBezTo>
                  <a:pt x="6525386" y="11859490"/>
                  <a:pt x="6520127" y="11852705"/>
                  <a:pt x="6511972" y="11851218"/>
                </a:cubicBezTo>
                <a:lnTo>
                  <a:pt x="6505531" y="11850037"/>
                </a:lnTo>
                <a:cubicBezTo>
                  <a:pt x="6497910" y="11848626"/>
                  <a:pt x="6489639" y="11855068"/>
                  <a:pt x="6488954" y="11862730"/>
                </a:cubicBezTo>
                <a:cubicBezTo>
                  <a:pt x="6488229" y="11871040"/>
                  <a:pt x="6493488" y="11877824"/>
                  <a:pt x="6501644" y="11879311"/>
                </a:cubicBezTo>
                <a:lnTo>
                  <a:pt x="6508085" y="11880493"/>
                </a:lnTo>
                <a:close/>
                <a:moveTo>
                  <a:pt x="6426720" y="11952194"/>
                </a:moveTo>
                <a:lnTo>
                  <a:pt x="6439640" y="11954595"/>
                </a:lnTo>
                <a:cubicBezTo>
                  <a:pt x="6447224" y="11956006"/>
                  <a:pt x="6455874" y="11951546"/>
                  <a:pt x="6457323" y="11943465"/>
                </a:cubicBezTo>
                <a:cubicBezTo>
                  <a:pt x="6458694" y="11935840"/>
                  <a:pt x="6454312" y="11927265"/>
                  <a:pt x="6446194" y="11925778"/>
                </a:cubicBezTo>
                <a:lnTo>
                  <a:pt x="6433276" y="11923414"/>
                </a:lnTo>
                <a:cubicBezTo>
                  <a:pt x="6425691" y="11922004"/>
                  <a:pt x="6417040" y="11926463"/>
                  <a:pt x="6415592" y="11934545"/>
                </a:cubicBezTo>
                <a:cubicBezTo>
                  <a:pt x="6414221" y="11942130"/>
                  <a:pt x="6418603" y="11950707"/>
                  <a:pt x="6426720" y="11952194"/>
                </a:cubicBezTo>
                <a:close/>
                <a:moveTo>
                  <a:pt x="6299319" y="12041352"/>
                </a:moveTo>
                <a:lnTo>
                  <a:pt x="6299205" y="12041085"/>
                </a:lnTo>
                <a:cubicBezTo>
                  <a:pt x="6299205" y="12041085"/>
                  <a:pt x="6299205" y="12041085"/>
                  <a:pt x="6299205" y="12041085"/>
                </a:cubicBezTo>
                <a:cubicBezTo>
                  <a:pt x="6299243" y="12040170"/>
                  <a:pt x="6299358" y="12039217"/>
                  <a:pt x="6299548" y="12038303"/>
                </a:cubicBezTo>
                <a:cubicBezTo>
                  <a:pt x="6299625" y="12037730"/>
                  <a:pt x="6299358" y="12037235"/>
                  <a:pt x="6299358" y="12036664"/>
                </a:cubicBezTo>
                <a:cubicBezTo>
                  <a:pt x="6302216" y="12031022"/>
                  <a:pt x="6301949" y="12022827"/>
                  <a:pt x="6296385" y="12019129"/>
                </a:cubicBezTo>
                <a:cubicBezTo>
                  <a:pt x="6290707" y="12015355"/>
                  <a:pt x="6284419" y="12012458"/>
                  <a:pt x="6277482" y="12014859"/>
                </a:cubicBezTo>
                <a:cubicBezTo>
                  <a:pt x="6271919" y="12016804"/>
                  <a:pt x="6268031" y="12020806"/>
                  <a:pt x="6265364" y="12026028"/>
                </a:cubicBezTo>
                <a:cubicBezTo>
                  <a:pt x="6262200" y="12032242"/>
                  <a:pt x="6264716" y="12040628"/>
                  <a:pt x="6270699" y="12044287"/>
                </a:cubicBezTo>
                <a:cubicBezTo>
                  <a:pt x="6271462" y="12050653"/>
                  <a:pt x="6273633" y="12056714"/>
                  <a:pt x="6277864" y="12061707"/>
                </a:cubicBezTo>
                <a:cubicBezTo>
                  <a:pt x="6282856" y="12067615"/>
                  <a:pt x="6293146" y="12068301"/>
                  <a:pt x="6298710" y="12062813"/>
                </a:cubicBezTo>
                <a:cubicBezTo>
                  <a:pt x="6304541" y="12057057"/>
                  <a:pt x="6305150" y="12048251"/>
                  <a:pt x="6299815" y="12041962"/>
                </a:cubicBezTo>
                <a:cubicBezTo>
                  <a:pt x="6299510" y="12041581"/>
                  <a:pt x="6299472" y="12041543"/>
                  <a:pt x="6299319" y="12041352"/>
                </a:cubicBezTo>
                <a:close/>
                <a:moveTo>
                  <a:pt x="6495470" y="12014975"/>
                </a:moveTo>
                <a:cubicBezTo>
                  <a:pt x="6492193" y="12014441"/>
                  <a:pt x="6489144" y="12015279"/>
                  <a:pt x="6486438" y="12016728"/>
                </a:cubicBezTo>
                <a:cubicBezTo>
                  <a:pt x="6482628" y="12012992"/>
                  <a:pt x="6476949" y="12010858"/>
                  <a:pt x="6471995" y="12013145"/>
                </a:cubicBezTo>
                <a:lnTo>
                  <a:pt x="6466202" y="12015813"/>
                </a:lnTo>
                <a:cubicBezTo>
                  <a:pt x="6459151" y="12019053"/>
                  <a:pt x="6454502" y="12026066"/>
                  <a:pt x="6457170" y="12033995"/>
                </a:cubicBezTo>
                <a:cubicBezTo>
                  <a:pt x="6457246" y="12034262"/>
                  <a:pt x="6457437" y="12034529"/>
                  <a:pt x="6457551" y="12034796"/>
                </a:cubicBezTo>
                <a:cubicBezTo>
                  <a:pt x="6452025" y="12038646"/>
                  <a:pt x="6448519" y="12045773"/>
                  <a:pt x="6452101" y="12053511"/>
                </a:cubicBezTo>
                <a:cubicBezTo>
                  <a:pt x="6454845" y="12059458"/>
                  <a:pt x="6459724" y="12061440"/>
                  <a:pt x="6464564" y="12060831"/>
                </a:cubicBezTo>
                <a:cubicBezTo>
                  <a:pt x="6468489" y="12063804"/>
                  <a:pt x="6473672" y="12064985"/>
                  <a:pt x="6478473" y="12062736"/>
                </a:cubicBezTo>
                <a:lnTo>
                  <a:pt x="6484266" y="12060068"/>
                </a:lnTo>
                <a:cubicBezTo>
                  <a:pt x="6488229" y="12058238"/>
                  <a:pt x="6491126" y="12054541"/>
                  <a:pt x="6492384" y="12050424"/>
                </a:cubicBezTo>
                <a:cubicBezTo>
                  <a:pt x="6499243" y="12050158"/>
                  <a:pt x="6505188" y="12045241"/>
                  <a:pt x="6506446" y="12038341"/>
                </a:cubicBezTo>
                <a:lnTo>
                  <a:pt x="6507627" y="12031899"/>
                </a:lnTo>
                <a:cubicBezTo>
                  <a:pt x="6509114" y="12024084"/>
                  <a:pt x="6503207" y="12016232"/>
                  <a:pt x="6495470" y="12014975"/>
                </a:cubicBezTo>
                <a:close/>
                <a:moveTo>
                  <a:pt x="8028510" y="11366965"/>
                </a:moveTo>
                <a:cubicBezTo>
                  <a:pt x="8021765" y="11362619"/>
                  <a:pt x="8011742" y="11363458"/>
                  <a:pt x="8007131" y="11370662"/>
                </a:cubicBezTo>
                <a:cubicBezTo>
                  <a:pt x="8002786" y="11377448"/>
                  <a:pt x="8003586" y="11387396"/>
                  <a:pt x="8010827" y="11392085"/>
                </a:cubicBezTo>
                <a:lnTo>
                  <a:pt x="8016582" y="11395782"/>
                </a:lnTo>
                <a:cubicBezTo>
                  <a:pt x="8023327" y="11400128"/>
                  <a:pt x="8033350" y="11399289"/>
                  <a:pt x="8037962" y="11392085"/>
                </a:cubicBezTo>
                <a:cubicBezTo>
                  <a:pt x="8042306" y="11385300"/>
                  <a:pt x="8041506" y="11375352"/>
                  <a:pt x="8034265" y="11370662"/>
                </a:cubicBezTo>
                <a:lnTo>
                  <a:pt x="8028510" y="11366965"/>
                </a:lnTo>
                <a:close/>
                <a:moveTo>
                  <a:pt x="7832093" y="11737359"/>
                </a:moveTo>
                <a:lnTo>
                  <a:pt x="7835789" y="11731642"/>
                </a:lnTo>
                <a:cubicBezTo>
                  <a:pt x="7840134" y="11724895"/>
                  <a:pt x="7838000" y="11714489"/>
                  <a:pt x="7830873" y="11710486"/>
                </a:cubicBezTo>
                <a:cubicBezTo>
                  <a:pt x="7823518" y="11706369"/>
                  <a:pt x="7814372" y="11708199"/>
                  <a:pt x="7809723" y="11715403"/>
                </a:cubicBezTo>
                <a:lnTo>
                  <a:pt x="7806026" y="11721159"/>
                </a:lnTo>
                <a:cubicBezTo>
                  <a:pt x="7801681" y="11727906"/>
                  <a:pt x="7803816" y="11738313"/>
                  <a:pt x="7810942" y="11742315"/>
                </a:cubicBezTo>
                <a:cubicBezTo>
                  <a:pt x="7818297" y="11746431"/>
                  <a:pt x="7827443" y="11744602"/>
                  <a:pt x="7832093" y="11737359"/>
                </a:cubicBezTo>
                <a:close/>
                <a:moveTo>
                  <a:pt x="8231216" y="11550085"/>
                </a:moveTo>
                <a:cubicBezTo>
                  <a:pt x="8229158" y="11550275"/>
                  <a:pt x="8227062" y="11551076"/>
                  <a:pt x="8225157" y="11552219"/>
                </a:cubicBezTo>
                <a:cubicBezTo>
                  <a:pt x="8224090" y="11550352"/>
                  <a:pt x="8222641" y="11548636"/>
                  <a:pt x="8220659" y="11547379"/>
                </a:cubicBezTo>
                <a:lnTo>
                  <a:pt x="8214905" y="11543681"/>
                </a:lnTo>
                <a:cubicBezTo>
                  <a:pt x="8208160" y="11539336"/>
                  <a:pt x="8198022" y="11540403"/>
                  <a:pt x="8193526" y="11547607"/>
                </a:cubicBezTo>
                <a:cubicBezTo>
                  <a:pt x="8190744" y="11552105"/>
                  <a:pt x="8190438" y="11557747"/>
                  <a:pt x="8192382" y="11562474"/>
                </a:cubicBezTo>
                <a:cubicBezTo>
                  <a:pt x="8184722" y="11563808"/>
                  <a:pt x="8179196" y="11570021"/>
                  <a:pt x="8179501" y="11577987"/>
                </a:cubicBezTo>
                <a:cubicBezTo>
                  <a:pt x="8179501" y="11578445"/>
                  <a:pt x="8179501" y="11578483"/>
                  <a:pt x="8179501" y="11578712"/>
                </a:cubicBezTo>
                <a:cubicBezTo>
                  <a:pt x="8179463" y="11578864"/>
                  <a:pt x="8179463" y="11578902"/>
                  <a:pt x="8179463" y="11579016"/>
                </a:cubicBezTo>
                <a:cubicBezTo>
                  <a:pt x="8179463" y="11579016"/>
                  <a:pt x="8179463" y="11579016"/>
                  <a:pt x="8179463" y="11579016"/>
                </a:cubicBezTo>
                <a:cubicBezTo>
                  <a:pt x="8178853" y="11579741"/>
                  <a:pt x="8178205" y="11580428"/>
                  <a:pt x="8177481" y="11581037"/>
                </a:cubicBezTo>
                <a:cubicBezTo>
                  <a:pt x="8171613" y="11586525"/>
                  <a:pt x="8173518" y="11597161"/>
                  <a:pt x="8179120" y="11601963"/>
                </a:cubicBezTo>
                <a:cubicBezTo>
                  <a:pt x="8180873" y="11603488"/>
                  <a:pt x="8182817" y="11604022"/>
                  <a:pt x="8184761" y="11604479"/>
                </a:cubicBezTo>
                <a:lnTo>
                  <a:pt x="8184761" y="11604479"/>
                </a:lnTo>
                <a:cubicBezTo>
                  <a:pt x="8184798" y="11604479"/>
                  <a:pt x="8184798" y="11604441"/>
                  <a:pt x="8184837" y="11604404"/>
                </a:cubicBezTo>
                <a:cubicBezTo>
                  <a:pt x="8206102" y="11591672"/>
                  <a:pt x="8227252" y="11578750"/>
                  <a:pt x="8248289" y="11565638"/>
                </a:cubicBezTo>
                <a:lnTo>
                  <a:pt x="8248441" y="11565561"/>
                </a:lnTo>
                <a:lnTo>
                  <a:pt x="8248441" y="11565561"/>
                </a:lnTo>
                <a:lnTo>
                  <a:pt x="8248061" y="11563731"/>
                </a:lnTo>
                <a:cubicBezTo>
                  <a:pt x="8246346" y="11555650"/>
                  <a:pt x="8240096" y="11549132"/>
                  <a:pt x="8231216" y="11550085"/>
                </a:cubicBezTo>
                <a:close/>
                <a:moveTo>
                  <a:pt x="7907093" y="11390255"/>
                </a:moveTo>
                <a:cubicBezTo>
                  <a:pt x="7913533" y="11393877"/>
                  <a:pt x="7922261" y="11393190"/>
                  <a:pt x="7927101" y="11387206"/>
                </a:cubicBezTo>
                <a:cubicBezTo>
                  <a:pt x="7930645" y="11392276"/>
                  <a:pt x="7937276" y="11395630"/>
                  <a:pt x="7943297" y="11393304"/>
                </a:cubicBezTo>
                <a:lnTo>
                  <a:pt x="7952024" y="11389989"/>
                </a:lnTo>
                <a:cubicBezTo>
                  <a:pt x="7952710" y="11389721"/>
                  <a:pt x="7953091" y="11389112"/>
                  <a:pt x="7953701" y="11388769"/>
                </a:cubicBezTo>
                <a:cubicBezTo>
                  <a:pt x="7959951" y="11390560"/>
                  <a:pt x="7967001" y="11388921"/>
                  <a:pt x="7970431" y="11381260"/>
                </a:cubicBezTo>
                <a:lnTo>
                  <a:pt x="7972070" y="11377523"/>
                </a:lnTo>
                <a:cubicBezTo>
                  <a:pt x="7975347" y="11370130"/>
                  <a:pt x="7972337" y="11363801"/>
                  <a:pt x="7967306" y="11360066"/>
                </a:cubicBezTo>
                <a:cubicBezTo>
                  <a:pt x="7966354" y="11355797"/>
                  <a:pt x="7963914" y="11351985"/>
                  <a:pt x="7959494" y="11350155"/>
                </a:cubicBezTo>
                <a:cubicBezTo>
                  <a:pt x="7954425" y="11348097"/>
                  <a:pt x="7948023" y="11348782"/>
                  <a:pt x="7943716" y="11352214"/>
                </a:cubicBezTo>
                <a:cubicBezTo>
                  <a:pt x="7938381" y="11352633"/>
                  <a:pt x="7933122" y="11355872"/>
                  <a:pt x="7931102" y="11360790"/>
                </a:cubicBezTo>
                <a:cubicBezTo>
                  <a:pt x="7930149" y="11363115"/>
                  <a:pt x="7929920" y="11365440"/>
                  <a:pt x="7930073" y="11367689"/>
                </a:cubicBezTo>
                <a:cubicBezTo>
                  <a:pt x="7929463" y="11368185"/>
                  <a:pt x="7929273" y="11368948"/>
                  <a:pt x="7928777" y="11369480"/>
                </a:cubicBezTo>
                <a:cubicBezTo>
                  <a:pt x="7928777" y="11369480"/>
                  <a:pt x="7928777" y="11369443"/>
                  <a:pt x="7928777" y="11369405"/>
                </a:cubicBezTo>
                <a:cubicBezTo>
                  <a:pt x="7929196" y="11363878"/>
                  <a:pt x="7926719" y="11358007"/>
                  <a:pt x="7921994" y="11355149"/>
                </a:cubicBezTo>
                <a:cubicBezTo>
                  <a:pt x="7919783" y="11353815"/>
                  <a:pt x="7917421" y="11353242"/>
                  <a:pt x="7915096" y="11353014"/>
                </a:cubicBezTo>
                <a:cubicBezTo>
                  <a:pt x="7912047" y="11347868"/>
                  <a:pt x="7906673" y="11344513"/>
                  <a:pt x="7900119" y="11345352"/>
                </a:cubicBezTo>
                <a:cubicBezTo>
                  <a:pt x="7892458" y="11346306"/>
                  <a:pt x="7885065" y="11354386"/>
                  <a:pt x="7886818" y="11362505"/>
                </a:cubicBezTo>
                <a:lnTo>
                  <a:pt x="7888876" y="11371958"/>
                </a:lnTo>
                <a:cubicBezTo>
                  <a:pt x="7890286" y="11378400"/>
                  <a:pt x="7894822" y="11383661"/>
                  <a:pt x="7901033" y="11384995"/>
                </a:cubicBezTo>
                <a:cubicBezTo>
                  <a:pt x="7902596" y="11387053"/>
                  <a:pt x="7904615" y="11388845"/>
                  <a:pt x="7907093" y="11390255"/>
                </a:cubicBezTo>
                <a:close/>
                <a:moveTo>
                  <a:pt x="7894059" y="11751158"/>
                </a:moveTo>
                <a:cubicBezTo>
                  <a:pt x="7887085" y="11746661"/>
                  <a:pt x="7877291" y="11748986"/>
                  <a:pt x="7872870" y="11755923"/>
                </a:cubicBezTo>
                <a:cubicBezTo>
                  <a:pt x="7869364" y="11761489"/>
                  <a:pt x="7870241" y="11768425"/>
                  <a:pt x="7874052" y="11773381"/>
                </a:cubicBezTo>
                <a:cubicBezTo>
                  <a:pt x="7874128" y="11773495"/>
                  <a:pt x="7874128" y="11773649"/>
                  <a:pt x="7874204" y="11773763"/>
                </a:cubicBezTo>
                <a:cubicBezTo>
                  <a:pt x="7884151" y="11768845"/>
                  <a:pt x="7894097" y="11763928"/>
                  <a:pt x="7904006" y="11758934"/>
                </a:cubicBezTo>
                <a:cubicBezTo>
                  <a:pt x="7903854" y="11758705"/>
                  <a:pt x="7903587" y="11758553"/>
                  <a:pt x="7903396" y="11758363"/>
                </a:cubicBezTo>
                <a:cubicBezTo>
                  <a:pt x="7902367" y="11757029"/>
                  <a:pt x="7901224" y="11755809"/>
                  <a:pt x="7899776" y="11754856"/>
                </a:cubicBezTo>
                <a:lnTo>
                  <a:pt x="7894059" y="11751158"/>
                </a:lnTo>
                <a:close/>
                <a:moveTo>
                  <a:pt x="7935409" y="11453798"/>
                </a:moveTo>
                <a:cubicBezTo>
                  <a:pt x="7939028" y="11453646"/>
                  <a:pt x="7942611" y="11451816"/>
                  <a:pt x="7945317" y="11447585"/>
                </a:cubicBezTo>
                <a:cubicBezTo>
                  <a:pt x="7947413" y="11444345"/>
                  <a:pt x="7948137" y="11440952"/>
                  <a:pt x="7947908" y="11437751"/>
                </a:cubicBezTo>
                <a:cubicBezTo>
                  <a:pt x="7950805" y="11443964"/>
                  <a:pt x="7957436" y="11448005"/>
                  <a:pt x="7964563" y="11446708"/>
                </a:cubicBezTo>
                <a:cubicBezTo>
                  <a:pt x="7972527" y="11445260"/>
                  <a:pt x="7978701" y="11436989"/>
                  <a:pt x="7976948" y="11428831"/>
                </a:cubicBezTo>
                <a:lnTo>
                  <a:pt x="7974890" y="11419416"/>
                </a:lnTo>
                <a:cubicBezTo>
                  <a:pt x="7973137" y="11411297"/>
                  <a:pt x="7965400" y="11405541"/>
                  <a:pt x="7957055" y="11407027"/>
                </a:cubicBezTo>
                <a:cubicBezTo>
                  <a:pt x="7949090" y="11408476"/>
                  <a:pt x="7942916" y="11416748"/>
                  <a:pt x="7944669" y="11424866"/>
                </a:cubicBezTo>
                <a:lnTo>
                  <a:pt x="7946003" y="11431081"/>
                </a:lnTo>
                <a:cubicBezTo>
                  <a:pt x="7941239" y="11421817"/>
                  <a:pt x="7928739" y="11416976"/>
                  <a:pt x="7921727" y="11427878"/>
                </a:cubicBezTo>
                <a:cubicBezTo>
                  <a:pt x="7918602" y="11432757"/>
                  <a:pt x="7918526" y="11437865"/>
                  <a:pt x="7920127" y="11442286"/>
                </a:cubicBezTo>
                <a:cubicBezTo>
                  <a:pt x="7917421" y="11440114"/>
                  <a:pt x="7913762" y="11439008"/>
                  <a:pt x="7909189" y="11439885"/>
                </a:cubicBezTo>
                <a:cubicBezTo>
                  <a:pt x="7890515" y="11443507"/>
                  <a:pt x="7894402" y="11472934"/>
                  <a:pt x="7913229" y="11469313"/>
                </a:cubicBezTo>
                <a:cubicBezTo>
                  <a:pt x="7914334" y="11469122"/>
                  <a:pt x="7915096" y="11468512"/>
                  <a:pt x="7916048" y="11468169"/>
                </a:cubicBezTo>
                <a:cubicBezTo>
                  <a:pt x="7916963" y="11481129"/>
                  <a:pt x="7933465" y="11491230"/>
                  <a:pt x="7942001" y="11477927"/>
                </a:cubicBezTo>
                <a:cubicBezTo>
                  <a:pt x="7948137" y="11468436"/>
                  <a:pt x="7942954" y="11457877"/>
                  <a:pt x="7935409" y="11453798"/>
                </a:cubicBezTo>
                <a:close/>
                <a:moveTo>
                  <a:pt x="8025424" y="11584049"/>
                </a:moveTo>
                <a:cubicBezTo>
                  <a:pt x="8023137" y="11582829"/>
                  <a:pt x="8020698" y="11582219"/>
                  <a:pt x="8018335" y="11582104"/>
                </a:cubicBezTo>
                <a:cubicBezTo>
                  <a:pt x="8016963" y="11577797"/>
                  <a:pt x="8014562" y="11573756"/>
                  <a:pt x="8010827" y="11570287"/>
                </a:cubicBezTo>
                <a:cubicBezTo>
                  <a:pt x="8004997" y="11564799"/>
                  <a:pt x="7997756" y="11562969"/>
                  <a:pt x="7990591" y="11563617"/>
                </a:cubicBezTo>
                <a:cubicBezTo>
                  <a:pt x="7989486" y="11561673"/>
                  <a:pt x="7988000" y="11559957"/>
                  <a:pt x="7985942" y="11558623"/>
                </a:cubicBezTo>
                <a:lnTo>
                  <a:pt x="7980187" y="11554926"/>
                </a:lnTo>
                <a:cubicBezTo>
                  <a:pt x="7978625" y="11553935"/>
                  <a:pt x="7976833" y="11553249"/>
                  <a:pt x="7975004" y="11552830"/>
                </a:cubicBezTo>
                <a:cubicBezTo>
                  <a:pt x="7980683" y="11552562"/>
                  <a:pt x="7986552" y="11548675"/>
                  <a:pt x="7988800" y="11543833"/>
                </a:cubicBezTo>
                <a:cubicBezTo>
                  <a:pt x="7992726" y="11535486"/>
                  <a:pt x="7988419" y="11527900"/>
                  <a:pt x="7981406" y="11523403"/>
                </a:cubicBezTo>
                <a:lnTo>
                  <a:pt x="7975652" y="11519705"/>
                </a:lnTo>
                <a:cubicBezTo>
                  <a:pt x="7973175" y="11518104"/>
                  <a:pt x="7970317" y="11518027"/>
                  <a:pt x="7967497" y="11518485"/>
                </a:cubicBezTo>
                <a:cubicBezTo>
                  <a:pt x="7965286" y="11518104"/>
                  <a:pt x="7963038" y="11518104"/>
                  <a:pt x="7961056" y="11518790"/>
                </a:cubicBezTo>
                <a:cubicBezTo>
                  <a:pt x="7952824" y="11521687"/>
                  <a:pt x="7949547" y="11529082"/>
                  <a:pt x="7951109" y="11537277"/>
                </a:cubicBezTo>
                <a:lnTo>
                  <a:pt x="7952367" y="11543758"/>
                </a:lnTo>
                <a:cubicBezTo>
                  <a:pt x="7953434" y="11549284"/>
                  <a:pt x="7958922" y="11553172"/>
                  <a:pt x="7964563" y="11554049"/>
                </a:cubicBezTo>
                <a:cubicBezTo>
                  <a:pt x="7962275" y="11555154"/>
                  <a:pt x="7960256" y="11556756"/>
                  <a:pt x="7958884" y="11559043"/>
                </a:cubicBezTo>
                <a:cubicBezTo>
                  <a:pt x="7956864" y="11562397"/>
                  <a:pt x="7956102" y="11566361"/>
                  <a:pt x="7956635" y="11570096"/>
                </a:cubicBezTo>
                <a:cubicBezTo>
                  <a:pt x="7954044" y="11572956"/>
                  <a:pt x="7952634" y="11576615"/>
                  <a:pt x="7953015" y="11580580"/>
                </a:cubicBezTo>
                <a:cubicBezTo>
                  <a:pt x="7948823" y="11580122"/>
                  <a:pt x="7944593" y="11581533"/>
                  <a:pt x="7941430" y="11586450"/>
                </a:cubicBezTo>
                <a:cubicBezTo>
                  <a:pt x="7933693" y="11598457"/>
                  <a:pt x="7944174" y="11612294"/>
                  <a:pt x="7954540" y="11612408"/>
                </a:cubicBezTo>
                <a:cubicBezTo>
                  <a:pt x="7954501" y="11613056"/>
                  <a:pt x="7954692" y="11613666"/>
                  <a:pt x="7954654" y="11614352"/>
                </a:cubicBezTo>
                <a:cubicBezTo>
                  <a:pt x="7954197" y="11614390"/>
                  <a:pt x="7953815" y="11614276"/>
                  <a:pt x="7953358" y="11614352"/>
                </a:cubicBezTo>
                <a:cubicBezTo>
                  <a:pt x="7934608" y="11617973"/>
                  <a:pt x="7941887" y="11646791"/>
                  <a:pt x="7960637" y="11643170"/>
                </a:cubicBezTo>
                <a:cubicBezTo>
                  <a:pt x="7963800" y="11642559"/>
                  <a:pt x="7965934" y="11641072"/>
                  <a:pt x="7967725" y="11639319"/>
                </a:cubicBezTo>
                <a:cubicBezTo>
                  <a:pt x="7975233" y="11643284"/>
                  <a:pt x="7984455" y="11645304"/>
                  <a:pt x="7992039" y="11642788"/>
                </a:cubicBezTo>
                <a:cubicBezTo>
                  <a:pt x="7995355" y="11653614"/>
                  <a:pt x="8011857" y="11659713"/>
                  <a:pt x="8019859" y="11647287"/>
                </a:cubicBezTo>
                <a:cubicBezTo>
                  <a:pt x="8021422" y="11644885"/>
                  <a:pt x="8022070" y="11642484"/>
                  <a:pt x="8022223" y="11640158"/>
                </a:cubicBezTo>
                <a:cubicBezTo>
                  <a:pt x="8030187" y="11634745"/>
                  <a:pt x="8032931" y="11622433"/>
                  <a:pt x="8023480" y="11616373"/>
                </a:cubicBezTo>
                <a:lnTo>
                  <a:pt x="8030759" y="11605052"/>
                </a:lnTo>
                <a:cubicBezTo>
                  <a:pt x="8035104" y="11598343"/>
                  <a:pt x="8032550" y="11587898"/>
                  <a:pt x="8025424" y="11584049"/>
                </a:cubicBezTo>
                <a:close/>
                <a:moveTo>
                  <a:pt x="7706826" y="11610692"/>
                </a:moveTo>
                <a:cubicBezTo>
                  <a:pt x="7703320" y="11616105"/>
                  <a:pt x="7704197" y="11621022"/>
                  <a:pt x="7707017" y="11624759"/>
                </a:cubicBezTo>
                <a:cubicBezTo>
                  <a:pt x="7704654" y="11624759"/>
                  <a:pt x="7702329" y="11625178"/>
                  <a:pt x="7700233" y="11626436"/>
                </a:cubicBezTo>
                <a:cubicBezTo>
                  <a:pt x="7693145" y="11630667"/>
                  <a:pt x="7689791" y="11639739"/>
                  <a:pt x="7693983" y="11647248"/>
                </a:cubicBezTo>
                <a:cubicBezTo>
                  <a:pt x="7694136" y="11647515"/>
                  <a:pt x="7694288" y="11647782"/>
                  <a:pt x="7694440" y="11648049"/>
                </a:cubicBezTo>
                <a:cubicBezTo>
                  <a:pt x="7693869" y="11652432"/>
                  <a:pt x="7694898" y="11656930"/>
                  <a:pt x="7698442" y="11659979"/>
                </a:cubicBezTo>
                <a:cubicBezTo>
                  <a:pt x="7703015" y="11663944"/>
                  <a:pt x="7707664" y="11667146"/>
                  <a:pt x="7714067" y="11666421"/>
                </a:cubicBezTo>
                <a:cubicBezTo>
                  <a:pt x="7719021" y="11665850"/>
                  <a:pt x="7722909" y="11662991"/>
                  <a:pt x="7725310" y="11659179"/>
                </a:cubicBezTo>
                <a:lnTo>
                  <a:pt x="7731026" y="11658951"/>
                </a:lnTo>
                <a:cubicBezTo>
                  <a:pt x="7739029" y="11658645"/>
                  <a:pt x="7746651" y="11651822"/>
                  <a:pt x="7746156" y="11643398"/>
                </a:cubicBezTo>
                <a:cubicBezTo>
                  <a:pt x="7745698" y="11635279"/>
                  <a:pt x="7739182" y="11627922"/>
                  <a:pt x="7730607" y="11628265"/>
                </a:cubicBezTo>
                <a:lnTo>
                  <a:pt x="7730340" y="11628265"/>
                </a:lnTo>
                <a:cubicBezTo>
                  <a:pt x="7731941" y="11627121"/>
                  <a:pt x="7733427" y="11625711"/>
                  <a:pt x="7734646" y="11623806"/>
                </a:cubicBezTo>
                <a:cubicBezTo>
                  <a:pt x="7745241" y="11607224"/>
                  <a:pt x="7717345" y="11594302"/>
                  <a:pt x="7706826" y="11610692"/>
                </a:cubicBezTo>
                <a:close/>
                <a:moveTo>
                  <a:pt x="7914562" y="11522907"/>
                </a:moveTo>
                <a:cubicBezTo>
                  <a:pt x="7919250" y="11516579"/>
                  <a:pt x="7918411" y="11505906"/>
                  <a:pt x="7911399" y="11501407"/>
                </a:cubicBezTo>
                <a:lnTo>
                  <a:pt x="7899928" y="11494014"/>
                </a:lnTo>
                <a:cubicBezTo>
                  <a:pt x="7896956" y="11492107"/>
                  <a:pt x="7893564" y="11491345"/>
                  <a:pt x="7890210" y="11491383"/>
                </a:cubicBezTo>
                <a:cubicBezTo>
                  <a:pt x="7888686" y="11472591"/>
                  <a:pt x="7859341" y="11477890"/>
                  <a:pt x="7860065" y="11497101"/>
                </a:cubicBezTo>
                <a:cubicBezTo>
                  <a:pt x="7860142" y="11499426"/>
                  <a:pt x="7860713" y="11501293"/>
                  <a:pt x="7861513" y="11502932"/>
                </a:cubicBezTo>
                <a:lnTo>
                  <a:pt x="7860294" y="11502132"/>
                </a:lnTo>
                <a:cubicBezTo>
                  <a:pt x="7855835" y="11499273"/>
                  <a:pt x="7850080" y="11498968"/>
                  <a:pt x="7845279" y="11500913"/>
                </a:cubicBezTo>
                <a:cubicBezTo>
                  <a:pt x="7846194" y="11488258"/>
                  <a:pt x="7829121" y="11478918"/>
                  <a:pt x="7819326" y="11489095"/>
                </a:cubicBezTo>
                <a:cubicBezTo>
                  <a:pt x="7811057" y="11487456"/>
                  <a:pt x="7800805" y="11492832"/>
                  <a:pt x="7799357" y="11503085"/>
                </a:cubicBezTo>
                <a:cubicBezTo>
                  <a:pt x="7796879" y="11497024"/>
                  <a:pt x="7793107" y="11491573"/>
                  <a:pt x="7787580" y="11487762"/>
                </a:cubicBezTo>
                <a:cubicBezTo>
                  <a:pt x="7780950" y="11483225"/>
                  <a:pt x="7770431" y="11485398"/>
                  <a:pt x="7766354" y="11492412"/>
                </a:cubicBezTo>
                <a:cubicBezTo>
                  <a:pt x="7762085" y="11499807"/>
                  <a:pt x="7763915" y="11508765"/>
                  <a:pt x="7771003" y="11513644"/>
                </a:cubicBezTo>
                <a:cubicBezTo>
                  <a:pt x="7771194" y="11513796"/>
                  <a:pt x="7771308" y="11513873"/>
                  <a:pt x="7771460" y="11513987"/>
                </a:cubicBezTo>
                <a:cubicBezTo>
                  <a:pt x="7771498" y="11514025"/>
                  <a:pt x="7771537" y="11514063"/>
                  <a:pt x="7771574" y="11514139"/>
                </a:cubicBezTo>
                <a:cubicBezTo>
                  <a:pt x="7771613" y="11514253"/>
                  <a:pt x="7771574" y="11514216"/>
                  <a:pt x="7771613" y="11514330"/>
                </a:cubicBezTo>
                <a:cubicBezTo>
                  <a:pt x="7771841" y="11515321"/>
                  <a:pt x="7771994" y="11516312"/>
                  <a:pt x="7772070" y="11517342"/>
                </a:cubicBezTo>
                <a:cubicBezTo>
                  <a:pt x="7772985" y="11525574"/>
                  <a:pt x="7783084" y="11530568"/>
                  <a:pt x="7790515" y="11528815"/>
                </a:cubicBezTo>
                <a:cubicBezTo>
                  <a:pt x="7798061" y="11527061"/>
                  <a:pt x="7801567" y="11520886"/>
                  <a:pt x="7801910" y="11513987"/>
                </a:cubicBezTo>
                <a:cubicBezTo>
                  <a:pt x="7807207" y="11520429"/>
                  <a:pt x="7818297" y="11519743"/>
                  <a:pt x="7824661" y="11513339"/>
                </a:cubicBezTo>
                <a:cubicBezTo>
                  <a:pt x="7825843" y="11513835"/>
                  <a:pt x="7827024" y="11514292"/>
                  <a:pt x="7828282" y="11514521"/>
                </a:cubicBezTo>
                <a:cubicBezTo>
                  <a:pt x="7826262" y="11515397"/>
                  <a:pt x="7824318" y="11516579"/>
                  <a:pt x="7822680" y="11518561"/>
                </a:cubicBezTo>
                <a:cubicBezTo>
                  <a:pt x="7817878" y="11524469"/>
                  <a:pt x="7817954" y="11535638"/>
                  <a:pt x="7824966" y="11540175"/>
                </a:cubicBezTo>
                <a:lnTo>
                  <a:pt x="7830683" y="11543872"/>
                </a:lnTo>
                <a:cubicBezTo>
                  <a:pt x="7831788" y="11544596"/>
                  <a:pt x="7833007" y="11544977"/>
                  <a:pt x="7834151" y="11545472"/>
                </a:cubicBezTo>
                <a:lnTo>
                  <a:pt x="7834380" y="11546579"/>
                </a:lnTo>
                <a:cubicBezTo>
                  <a:pt x="7836132" y="11554697"/>
                  <a:pt x="7842535" y="11561101"/>
                  <a:pt x="7851377" y="11560110"/>
                </a:cubicBezTo>
                <a:cubicBezTo>
                  <a:pt x="7858998" y="11559234"/>
                  <a:pt x="7866659" y="11551267"/>
                  <a:pt x="7864905" y="11543110"/>
                </a:cubicBezTo>
                <a:lnTo>
                  <a:pt x="7864524" y="11541355"/>
                </a:lnTo>
                <a:cubicBezTo>
                  <a:pt x="7867649" y="11540364"/>
                  <a:pt x="7870584" y="11538459"/>
                  <a:pt x="7872794" y="11534990"/>
                </a:cubicBezTo>
                <a:cubicBezTo>
                  <a:pt x="7876567" y="11529120"/>
                  <a:pt x="7875538" y="11523555"/>
                  <a:pt x="7872222" y="11519552"/>
                </a:cubicBezTo>
                <a:cubicBezTo>
                  <a:pt x="7872566" y="11515512"/>
                  <a:pt x="7870965" y="11511662"/>
                  <a:pt x="7868259" y="11508613"/>
                </a:cubicBezTo>
                <a:cubicBezTo>
                  <a:pt x="7870622" y="11509375"/>
                  <a:pt x="7873099" y="11509718"/>
                  <a:pt x="7875728" y="11509261"/>
                </a:cubicBezTo>
                <a:cubicBezTo>
                  <a:pt x="7876376" y="11513034"/>
                  <a:pt x="7878167" y="11516540"/>
                  <a:pt x="7881483" y="11518638"/>
                </a:cubicBezTo>
                <a:lnTo>
                  <a:pt x="7892954" y="11526033"/>
                </a:lnTo>
                <a:cubicBezTo>
                  <a:pt x="7900042" y="11530568"/>
                  <a:pt x="7909379" y="11529920"/>
                  <a:pt x="7914562" y="11522907"/>
                </a:cubicBezTo>
                <a:close/>
                <a:moveTo>
                  <a:pt x="8102786" y="11335403"/>
                </a:moveTo>
                <a:cubicBezTo>
                  <a:pt x="8092077" y="11352060"/>
                  <a:pt x="8117763" y="11368909"/>
                  <a:pt x="8128434" y="11352290"/>
                </a:cubicBezTo>
                <a:cubicBezTo>
                  <a:pt x="8139143" y="11335670"/>
                  <a:pt x="8113495" y="11318784"/>
                  <a:pt x="8102786" y="11335403"/>
                </a:cubicBezTo>
                <a:close/>
                <a:moveTo>
                  <a:pt x="7605340" y="11663068"/>
                </a:moveTo>
                <a:cubicBezTo>
                  <a:pt x="7599891" y="11657921"/>
                  <a:pt x="7588534" y="11656969"/>
                  <a:pt x="7583618" y="11663716"/>
                </a:cubicBezTo>
                <a:cubicBezTo>
                  <a:pt x="7579311" y="11669624"/>
                  <a:pt x="7575919" y="11676180"/>
                  <a:pt x="7578168" y="11683727"/>
                </a:cubicBezTo>
                <a:cubicBezTo>
                  <a:pt x="7579959" y="11689750"/>
                  <a:pt x="7584075" y="11694096"/>
                  <a:pt x="7589525" y="11697183"/>
                </a:cubicBezTo>
                <a:cubicBezTo>
                  <a:pt x="7596536" y="11701109"/>
                  <a:pt x="7606750" y="11698365"/>
                  <a:pt x="7610332" y="11690970"/>
                </a:cubicBezTo>
                <a:cubicBezTo>
                  <a:pt x="7612809" y="11685824"/>
                  <a:pt x="7612466" y="11680106"/>
                  <a:pt x="7609723" y="11675608"/>
                </a:cubicBezTo>
                <a:cubicBezTo>
                  <a:pt x="7610332" y="11671148"/>
                  <a:pt x="7609151" y="11666651"/>
                  <a:pt x="7605340" y="11663068"/>
                </a:cubicBezTo>
                <a:close/>
                <a:moveTo>
                  <a:pt x="8076262" y="11593845"/>
                </a:moveTo>
                <a:cubicBezTo>
                  <a:pt x="8075080" y="11594302"/>
                  <a:pt x="8073937" y="11594722"/>
                  <a:pt x="8072756" y="11595179"/>
                </a:cubicBezTo>
                <a:cubicBezTo>
                  <a:pt x="8072718" y="11594759"/>
                  <a:pt x="8072908" y="11594379"/>
                  <a:pt x="8072794" y="11593959"/>
                </a:cubicBezTo>
                <a:lnTo>
                  <a:pt x="8071536" y="11587479"/>
                </a:lnTo>
                <a:cubicBezTo>
                  <a:pt x="8070012" y="11579589"/>
                  <a:pt x="8063267" y="11573565"/>
                  <a:pt x="8054920" y="11574595"/>
                </a:cubicBezTo>
                <a:cubicBezTo>
                  <a:pt x="8047337" y="11575548"/>
                  <a:pt x="8040515" y="11583286"/>
                  <a:pt x="8042039" y="11591215"/>
                </a:cubicBezTo>
                <a:lnTo>
                  <a:pt x="8043297" y="11597694"/>
                </a:lnTo>
                <a:cubicBezTo>
                  <a:pt x="8044707" y="11605013"/>
                  <a:pt x="8050766" y="11610540"/>
                  <a:pt x="8058312" y="11610426"/>
                </a:cubicBezTo>
                <a:cubicBezTo>
                  <a:pt x="8058198" y="11612484"/>
                  <a:pt x="8058464" y="11614543"/>
                  <a:pt x="8059265" y="11616487"/>
                </a:cubicBezTo>
                <a:cubicBezTo>
                  <a:pt x="8060789" y="11620299"/>
                  <a:pt x="8063762" y="11623043"/>
                  <a:pt x="8067268" y="11624530"/>
                </a:cubicBezTo>
                <a:cubicBezTo>
                  <a:pt x="8067306" y="11625102"/>
                  <a:pt x="8067192" y="11625635"/>
                  <a:pt x="8067306" y="11626207"/>
                </a:cubicBezTo>
                <a:cubicBezTo>
                  <a:pt x="8067992" y="11629371"/>
                  <a:pt x="8068678" y="11632497"/>
                  <a:pt x="8069364" y="11635660"/>
                </a:cubicBezTo>
                <a:cubicBezTo>
                  <a:pt x="8071117" y="11643741"/>
                  <a:pt x="8079844" y="11648963"/>
                  <a:pt x="8087809" y="11647096"/>
                </a:cubicBezTo>
                <a:cubicBezTo>
                  <a:pt x="8096041" y="11645152"/>
                  <a:pt x="8101033" y="11636766"/>
                  <a:pt x="8099242" y="11628646"/>
                </a:cubicBezTo>
                <a:cubicBezTo>
                  <a:pt x="8098556" y="11625482"/>
                  <a:pt x="8097870" y="11622357"/>
                  <a:pt x="8097184" y="11619194"/>
                </a:cubicBezTo>
                <a:cubicBezTo>
                  <a:pt x="8096765" y="11617325"/>
                  <a:pt x="8095926" y="11615610"/>
                  <a:pt x="8094859" y="11614086"/>
                </a:cubicBezTo>
                <a:cubicBezTo>
                  <a:pt x="8096650" y="11610388"/>
                  <a:pt x="8097108" y="11606004"/>
                  <a:pt x="8095507" y="11602078"/>
                </a:cubicBezTo>
                <a:cubicBezTo>
                  <a:pt x="8092534" y="11594531"/>
                  <a:pt x="8083769" y="11590985"/>
                  <a:pt x="8076262" y="11593845"/>
                </a:cubicBezTo>
                <a:close/>
                <a:moveTo>
                  <a:pt x="7780226" y="11677933"/>
                </a:moveTo>
                <a:cubicBezTo>
                  <a:pt x="7773252" y="11673435"/>
                  <a:pt x="7763915" y="11674160"/>
                  <a:pt x="7758732" y="11681136"/>
                </a:cubicBezTo>
                <a:cubicBezTo>
                  <a:pt x="7754044" y="11687501"/>
                  <a:pt x="7754959" y="11698097"/>
                  <a:pt x="7761971" y="11702596"/>
                </a:cubicBezTo>
                <a:lnTo>
                  <a:pt x="7767725" y="11706293"/>
                </a:lnTo>
                <a:cubicBezTo>
                  <a:pt x="7774699" y="11710753"/>
                  <a:pt x="7784037" y="11710029"/>
                  <a:pt x="7789181" y="11703053"/>
                </a:cubicBezTo>
                <a:cubicBezTo>
                  <a:pt x="7793869" y="11696726"/>
                  <a:pt x="7792954" y="11686090"/>
                  <a:pt x="7785980" y="11681593"/>
                </a:cubicBezTo>
                <a:lnTo>
                  <a:pt x="7780226" y="11677933"/>
                </a:lnTo>
                <a:close/>
                <a:moveTo>
                  <a:pt x="7727672" y="11737017"/>
                </a:moveTo>
                <a:cubicBezTo>
                  <a:pt x="7726186" y="11733014"/>
                  <a:pt x="7722489" y="11729507"/>
                  <a:pt x="7718183" y="11727830"/>
                </a:cubicBezTo>
                <a:cubicBezTo>
                  <a:pt x="7717649" y="11726001"/>
                  <a:pt x="7716773" y="11724285"/>
                  <a:pt x="7715744" y="11722455"/>
                </a:cubicBezTo>
                <a:cubicBezTo>
                  <a:pt x="7715439" y="11721769"/>
                  <a:pt x="7715172" y="11721121"/>
                  <a:pt x="7714944" y="11720435"/>
                </a:cubicBezTo>
                <a:cubicBezTo>
                  <a:pt x="7714296" y="11717652"/>
                  <a:pt x="7713305" y="11714908"/>
                  <a:pt x="7712657" y="11712125"/>
                </a:cubicBezTo>
                <a:cubicBezTo>
                  <a:pt x="7710218" y="11701834"/>
                  <a:pt x="7698671" y="11700347"/>
                  <a:pt x="7690706" y="11704692"/>
                </a:cubicBezTo>
                <a:cubicBezTo>
                  <a:pt x="7687009" y="11706293"/>
                  <a:pt x="7684075" y="11709343"/>
                  <a:pt x="7682932" y="11713917"/>
                </a:cubicBezTo>
                <a:cubicBezTo>
                  <a:pt x="7682741" y="11714298"/>
                  <a:pt x="7682589" y="11714641"/>
                  <a:pt x="7682436" y="11714985"/>
                </a:cubicBezTo>
                <a:cubicBezTo>
                  <a:pt x="7675691" y="11704082"/>
                  <a:pt x="7655797" y="11703853"/>
                  <a:pt x="7654273" y="11719749"/>
                </a:cubicBezTo>
                <a:cubicBezTo>
                  <a:pt x="7653244" y="11730270"/>
                  <a:pt x="7650271" y="11742087"/>
                  <a:pt x="7654273" y="11752301"/>
                </a:cubicBezTo>
                <a:cubicBezTo>
                  <a:pt x="7654806" y="11753674"/>
                  <a:pt x="7655454" y="11754894"/>
                  <a:pt x="7656178" y="11756076"/>
                </a:cubicBezTo>
                <a:lnTo>
                  <a:pt x="7657131" y="11760459"/>
                </a:lnTo>
                <a:cubicBezTo>
                  <a:pt x="7658884" y="11768541"/>
                  <a:pt x="7668488" y="11773190"/>
                  <a:pt x="7676110" y="11771018"/>
                </a:cubicBezTo>
                <a:cubicBezTo>
                  <a:pt x="7676719" y="11770865"/>
                  <a:pt x="7677253" y="11770560"/>
                  <a:pt x="7677825" y="11770332"/>
                </a:cubicBezTo>
                <a:cubicBezTo>
                  <a:pt x="7679997" y="11770865"/>
                  <a:pt x="7682207" y="11771323"/>
                  <a:pt x="7684456" y="11771666"/>
                </a:cubicBezTo>
                <a:cubicBezTo>
                  <a:pt x="7687238" y="11772085"/>
                  <a:pt x="7690210" y="11771514"/>
                  <a:pt x="7692916" y="11770370"/>
                </a:cubicBezTo>
                <a:cubicBezTo>
                  <a:pt x="7694898" y="11771018"/>
                  <a:pt x="7696841" y="11771323"/>
                  <a:pt x="7698671" y="11770942"/>
                </a:cubicBezTo>
                <a:cubicBezTo>
                  <a:pt x="7704845" y="11769607"/>
                  <a:pt x="7710294" y="11768121"/>
                  <a:pt x="7714981" y="11763661"/>
                </a:cubicBezTo>
                <a:cubicBezTo>
                  <a:pt x="7717078" y="11761678"/>
                  <a:pt x="7718412" y="11760039"/>
                  <a:pt x="7719821" y="11757334"/>
                </a:cubicBezTo>
                <a:cubicBezTo>
                  <a:pt x="7721613" y="11754017"/>
                  <a:pt x="7723861" y="11754094"/>
                  <a:pt x="7718602" y="11756686"/>
                </a:cubicBezTo>
                <a:cubicBezTo>
                  <a:pt x="7725995" y="11753064"/>
                  <a:pt x="7730797" y="11745365"/>
                  <a:pt x="7727672" y="11737017"/>
                </a:cubicBezTo>
                <a:close/>
                <a:moveTo>
                  <a:pt x="7763953" y="11799149"/>
                </a:moveTo>
                <a:cubicBezTo>
                  <a:pt x="7757398" y="11809365"/>
                  <a:pt x="7764524" y="11819542"/>
                  <a:pt x="7773480" y="11822172"/>
                </a:cubicBezTo>
                <a:cubicBezTo>
                  <a:pt x="7779082" y="11819542"/>
                  <a:pt x="7784722" y="11816912"/>
                  <a:pt x="7790325" y="11814282"/>
                </a:cubicBezTo>
                <a:lnTo>
                  <a:pt x="7790325" y="11814282"/>
                </a:lnTo>
                <a:cubicBezTo>
                  <a:pt x="7798213" y="11798196"/>
                  <a:pt x="7774280" y="11783101"/>
                  <a:pt x="7763953" y="11799149"/>
                </a:cubicBezTo>
                <a:close/>
                <a:moveTo>
                  <a:pt x="8393830" y="11439695"/>
                </a:moveTo>
                <a:lnTo>
                  <a:pt x="8388114" y="11435998"/>
                </a:lnTo>
                <a:cubicBezTo>
                  <a:pt x="8381330" y="11431652"/>
                  <a:pt x="8370812" y="11434548"/>
                  <a:pt x="8367154" y="11441677"/>
                </a:cubicBezTo>
                <a:cubicBezTo>
                  <a:pt x="8363190" y="11449376"/>
                  <a:pt x="8365591" y="11457992"/>
                  <a:pt x="8372832" y="11462641"/>
                </a:cubicBezTo>
                <a:lnTo>
                  <a:pt x="8378548" y="11466339"/>
                </a:lnTo>
                <a:cubicBezTo>
                  <a:pt x="8385332" y="11470684"/>
                  <a:pt x="8395850" y="11467788"/>
                  <a:pt x="8399508" y="11460660"/>
                </a:cubicBezTo>
                <a:cubicBezTo>
                  <a:pt x="8403472" y="11452959"/>
                  <a:pt x="8401071" y="11444384"/>
                  <a:pt x="8393830" y="11439695"/>
                </a:cubicBezTo>
                <a:close/>
                <a:moveTo>
                  <a:pt x="7404044" y="11975674"/>
                </a:moveTo>
                <a:cubicBezTo>
                  <a:pt x="7407550" y="11974379"/>
                  <a:pt x="7411095" y="11973158"/>
                  <a:pt x="7414601" y="11971824"/>
                </a:cubicBezTo>
                <a:cubicBezTo>
                  <a:pt x="7410866" y="11971710"/>
                  <a:pt x="7407131" y="11973006"/>
                  <a:pt x="7404044" y="11975674"/>
                </a:cubicBezTo>
                <a:cubicBezTo>
                  <a:pt x="7404044" y="11975674"/>
                  <a:pt x="7404044" y="11975674"/>
                  <a:pt x="7404044" y="11975674"/>
                </a:cubicBezTo>
                <a:close/>
                <a:moveTo>
                  <a:pt x="7599738" y="11880875"/>
                </a:moveTo>
                <a:cubicBezTo>
                  <a:pt x="7600119" y="11875348"/>
                  <a:pt x="7597680" y="11869477"/>
                  <a:pt x="7592954" y="11866656"/>
                </a:cubicBezTo>
                <a:cubicBezTo>
                  <a:pt x="7590744" y="11865323"/>
                  <a:pt x="7588381" y="11864712"/>
                  <a:pt x="7586056" y="11864484"/>
                </a:cubicBezTo>
                <a:cubicBezTo>
                  <a:pt x="7583008" y="11859338"/>
                  <a:pt x="7577634" y="11855983"/>
                  <a:pt x="7571079" y="11856822"/>
                </a:cubicBezTo>
                <a:cubicBezTo>
                  <a:pt x="7563419" y="11857813"/>
                  <a:pt x="7555988" y="11865856"/>
                  <a:pt x="7557779" y="11874014"/>
                </a:cubicBezTo>
                <a:lnTo>
                  <a:pt x="7559837" y="11883428"/>
                </a:lnTo>
                <a:cubicBezTo>
                  <a:pt x="7561247" y="11889870"/>
                  <a:pt x="7565782" y="11895169"/>
                  <a:pt x="7571994" y="11896465"/>
                </a:cubicBezTo>
                <a:cubicBezTo>
                  <a:pt x="7573632" y="11898485"/>
                  <a:pt x="7575614" y="11900315"/>
                  <a:pt x="7578092" y="11901687"/>
                </a:cubicBezTo>
                <a:cubicBezTo>
                  <a:pt x="7580988" y="11903326"/>
                  <a:pt x="7584342" y="11903898"/>
                  <a:pt x="7587619" y="11903746"/>
                </a:cubicBezTo>
                <a:lnTo>
                  <a:pt x="7587619" y="11903746"/>
                </a:lnTo>
                <a:cubicBezTo>
                  <a:pt x="7590706" y="11902450"/>
                  <a:pt x="7593754" y="11901230"/>
                  <a:pt x="7596842" y="11899934"/>
                </a:cubicBezTo>
                <a:cubicBezTo>
                  <a:pt x="7596842" y="11899934"/>
                  <a:pt x="7596842" y="11899934"/>
                  <a:pt x="7596842" y="11899934"/>
                </a:cubicBezTo>
                <a:cubicBezTo>
                  <a:pt x="7597718" y="11899095"/>
                  <a:pt x="7598709" y="11898409"/>
                  <a:pt x="7599357" y="11897303"/>
                </a:cubicBezTo>
                <a:cubicBezTo>
                  <a:pt x="7602253" y="11892500"/>
                  <a:pt x="7602558" y="11885830"/>
                  <a:pt x="7599738" y="11880875"/>
                </a:cubicBezTo>
                <a:close/>
                <a:moveTo>
                  <a:pt x="7493412" y="11929513"/>
                </a:moveTo>
                <a:cubicBezTo>
                  <a:pt x="7487924" y="11923644"/>
                  <a:pt x="7476567" y="11924939"/>
                  <a:pt x="7471766" y="11931000"/>
                </a:cubicBezTo>
                <a:cubicBezTo>
                  <a:pt x="7471346" y="11931534"/>
                  <a:pt x="7471193" y="11932105"/>
                  <a:pt x="7470851" y="11932639"/>
                </a:cubicBezTo>
                <a:cubicBezTo>
                  <a:pt x="7463267" y="11926617"/>
                  <a:pt x="7447756" y="11929513"/>
                  <a:pt x="7445317" y="11942664"/>
                </a:cubicBezTo>
                <a:cubicBezTo>
                  <a:pt x="7443869" y="11950364"/>
                  <a:pt x="7448099" y="11955015"/>
                  <a:pt x="7453739" y="11956615"/>
                </a:cubicBezTo>
                <a:cubicBezTo>
                  <a:pt x="7453968" y="11956691"/>
                  <a:pt x="7454159" y="11956806"/>
                  <a:pt x="7454387" y="11956882"/>
                </a:cubicBezTo>
                <a:cubicBezTo>
                  <a:pt x="7469974" y="11950936"/>
                  <a:pt x="7485485" y="11944874"/>
                  <a:pt x="7501034" y="11938777"/>
                </a:cubicBezTo>
                <a:cubicBezTo>
                  <a:pt x="7500957" y="11938623"/>
                  <a:pt x="7500805" y="11938471"/>
                  <a:pt x="7500729" y="11938318"/>
                </a:cubicBezTo>
                <a:cubicBezTo>
                  <a:pt x="7499966" y="11937022"/>
                  <a:pt x="7499166" y="11935688"/>
                  <a:pt x="7498061" y="11934507"/>
                </a:cubicBezTo>
                <a:lnTo>
                  <a:pt x="7493412" y="11929513"/>
                </a:lnTo>
                <a:close/>
                <a:moveTo>
                  <a:pt x="7535904" y="11914380"/>
                </a:moveTo>
                <a:cubicBezTo>
                  <a:pt x="7532932" y="11918002"/>
                  <a:pt x="7532284" y="11921966"/>
                  <a:pt x="7532932" y="11925778"/>
                </a:cubicBezTo>
                <a:cubicBezTo>
                  <a:pt x="7532969" y="11925968"/>
                  <a:pt x="7532893" y="11926197"/>
                  <a:pt x="7532932" y="11926388"/>
                </a:cubicBezTo>
                <a:cubicBezTo>
                  <a:pt x="7542040" y="11922766"/>
                  <a:pt x="7551072" y="11918879"/>
                  <a:pt x="7560142" y="11915181"/>
                </a:cubicBezTo>
                <a:cubicBezTo>
                  <a:pt x="7560180" y="11915181"/>
                  <a:pt x="7560180" y="11915142"/>
                  <a:pt x="7560218" y="11915142"/>
                </a:cubicBezTo>
                <a:lnTo>
                  <a:pt x="7557474" y="11912207"/>
                </a:lnTo>
                <a:cubicBezTo>
                  <a:pt x="7551834" y="11906147"/>
                  <a:pt x="7540668" y="11908586"/>
                  <a:pt x="7535904" y="11914380"/>
                </a:cubicBezTo>
                <a:close/>
                <a:moveTo>
                  <a:pt x="7329387" y="11849274"/>
                </a:moveTo>
                <a:cubicBezTo>
                  <a:pt x="7323595" y="11854687"/>
                  <a:pt x="7324128" y="11860977"/>
                  <a:pt x="7327558" y="11865780"/>
                </a:cubicBezTo>
                <a:cubicBezTo>
                  <a:pt x="7322413" y="11867342"/>
                  <a:pt x="7318260" y="11871383"/>
                  <a:pt x="7317193" y="11877177"/>
                </a:cubicBezTo>
                <a:lnTo>
                  <a:pt x="7316011" y="11883619"/>
                </a:lnTo>
                <a:cubicBezTo>
                  <a:pt x="7314601" y="11891204"/>
                  <a:pt x="7320279" y="11899667"/>
                  <a:pt x="7328092" y="11900658"/>
                </a:cubicBezTo>
                <a:cubicBezTo>
                  <a:pt x="7336133" y="11901648"/>
                  <a:pt x="7343602" y="11896694"/>
                  <a:pt x="7345126" y="11888574"/>
                </a:cubicBezTo>
                <a:lnTo>
                  <a:pt x="7346308" y="11882132"/>
                </a:lnTo>
                <a:cubicBezTo>
                  <a:pt x="7346880" y="11878969"/>
                  <a:pt x="7346041" y="11875690"/>
                  <a:pt x="7344479" y="11872832"/>
                </a:cubicBezTo>
                <a:cubicBezTo>
                  <a:pt x="7347490" y="11872336"/>
                  <a:pt x="7350462" y="11871307"/>
                  <a:pt x="7353091" y="11868867"/>
                </a:cubicBezTo>
                <a:cubicBezTo>
                  <a:pt x="7367497" y="11855335"/>
                  <a:pt x="7343602" y="11835971"/>
                  <a:pt x="7329387" y="11849274"/>
                </a:cubicBezTo>
                <a:close/>
                <a:moveTo>
                  <a:pt x="7681483" y="11788666"/>
                </a:moveTo>
                <a:cubicBezTo>
                  <a:pt x="7670775" y="11805286"/>
                  <a:pt x="7697489" y="11820458"/>
                  <a:pt x="7708160" y="11803876"/>
                </a:cubicBezTo>
                <a:cubicBezTo>
                  <a:pt x="7718869" y="11787257"/>
                  <a:pt x="7692154" y="11772047"/>
                  <a:pt x="7681483" y="11788666"/>
                </a:cubicBezTo>
                <a:close/>
                <a:moveTo>
                  <a:pt x="7479959" y="11811804"/>
                </a:moveTo>
                <a:cubicBezTo>
                  <a:pt x="7479082" y="11813138"/>
                  <a:pt x="7478816" y="11814473"/>
                  <a:pt x="7478397" y="11815807"/>
                </a:cubicBezTo>
                <a:cubicBezTo>
                  <a:pt x="7476606" y="11809632"/>
                  <a:pt x="7474357" y="11803647"/>
                  <a:pt x="7469974" y="11799073"/>
                </a:cubicBezTo>
                <a:cubicBezTo>
                  <a:pt x="7469021" y="11798082"/>
                  <a:pt x="7467992" y="11797205"/>
                  <a:pt x="7466925" y="11796405"/>
                </a:cubicBezTo>
                <a:lnTo>
                  <a:pt x="7464486" y="11792860"/>
                </a:lnTo>
                <a:cubicBezTo>
                  <a:pt x="7459951" y="11786304"/>
                  <a:pt x="7449776" y="11785655"/>
                  <a:pt x="7443755" y="11790382"/>
                </a:cubicBezTo>
                <a:cubicBezTo>
                  <a:pt x="7443259" y="11790763"/>
                  <a:pt x="7442878" y="11791183"/>
                  <a:pt x="7442459" y="11791601"/>
                </a:cubicBezTo>
                <a:cubicBezTo>
                  <a:pt x="7440325" y="11791906"/>
                  <a:pt x="7438190" y="11792326"/>
                  <a:pt x="7436095" y="11792860"/>
                </a:cubicBezTo>
                <a:cubicBezTo>
                  <a:pt x="7433541" y="11793508"/>
                  <a:pt x="7431216" y="11795032"/>
                  <a:pt x="7429235" y="11796938"/>
                </a:cubicBezTo>
                <a:cubicBezTo>
                  <a:pt x="7430149" y="11796023"/>
                  <a:pt x="7431140" y="11795147"/>
                  <a:pt x="7431864" y="11794004"/>
                </a:cubicBezTo>
                <a:lnTo>
                  <a:pt x="7435561" y="11788248"/>
                </a:lnTo>
                <a:cubicBezTo>
                  <a:pt x="7440058" y="11781272"/>
                  <a:pt x="7436247" y="11771171"/>
                  <a:pt x="7429349" y="11767434"/>
                </a:cubicBezTo>
                <a:cubicBezTo>
                  <a:pt x="7421575" y="11763242"/>
                  <a:pt x="7413039" y="11766672"/>
                  <a:pt x="7408541" y="11773686"/>
                </a:cubicBezTo>
                <a:lnTo>
                  <a:pt x="7404844" y="11779404"/>
                </a:lnTo>
                <a:cubicBezTo>
                  <a:pt x="7400348" y="11786379"/>
                  <a:pt x="7404159" y="11796481"/>
                  <a:pt x="7411057" y="11800217"/>
                </a:cubicBezTo>
                <a:cubicBezTo>
                  <a:pt x="7413991" y="11801817"/>
                  <a:pt x="7416964" y="11802008"/>
                  <a:pt x="7419822" y="11801665"/>
                </a:cubicBezTo>
                <a:cubicBezTo>
                  <a:pt x="7416582" y="11804218"/>
                  <a:pt x="7413648" y="11807002"/>
                  <a:pt x="7411819" y="11811080"/>
                </a:cubicBezTo>
                <a:cubicBezTo>
                  <a:pt x="7410675" y="11813634"/>
                  <a:pt x="7410104" y="11815540"/>
                  <a:pt x="7409837" y="11818475"/>
                </a:cubicBezTo>
                <a:cubicBezTo>
                  <a:pt x="7409456" y="11822097"/>
                  <a:pt x="7407436" y="11822820"/>
                  <a:pt x="7411133" y="11818589"/>
                </a:cubicBezTo>
                <a:cubicBezTo>
                  <a:pt x="7405874" y="11824574"/>
                  <a:pt x="7404425" y="11833150"/>
                  <a:pt x="7410218" y="11839478"/>
                </a:cubicBezTo>
                <a:cubicBezTo>
                  <a:pt x="7413000" y="11842490"/>
                  <a:pt x="7417573" y="11844243"/>
                  <a:pt x="7421994" y="11844166"/>
                </a:cubicBezTo>
                <a:cubicBezTo>
                  <a:pt x="7423138" y="11845616"/>
                  <a:pt x="7424547" y="11846835"/>
                  <a:pt x="7426110" y="11848092"/>
                </a:cubicBezTo>
                <a:cubicBezTo>
                  <a:pt x="7426605" y="11848588"/>
                  <a:pt x="7427101" y="11849083"/>
                  <a:pt x="7427558" y="11849617"/>
                </a:cubicBezTo>
                <a:cubicBezTo>
                  <a:pt x="7427901" y="11850075"/>
                  <a:pt x="7428244" y="11850494"/>
                  <a:pt x="7428587" y="11850952"/>
                </a:cubicBezTo>
                <a:cubicBezTo>
                  <a:pt x="7426033" y="11855641"/>
                  <a:pt x="7426796" y="11860634"/>
                  <a:pt x="7429464" y="11864712"/>
                </a:cubicBezTo>
                <a:cubicBezTo>
                  <a:pt x="7429082" y="11865017"/>
                  <a:pt x="7428625" y="11865094"/>
                  <a:pt x="7428282" y="11865437"/>
                </a:cubicBezTo>
                <a:cubicBezTo>
                  <a:pt x="7426339" y="11867267"/>
                  <a:pt x="7424929" y="11869554"/>
                  <a:pt x="7424052" y="11872031"/>
                </a:cubicBezTo>
                <a:cubicBezTo>
                  <a:pt x="7419365" y="11870125"/>
                  <a:pt x="7414106" y="11870316"/>
                  <a:pt x="7409494" y="11873784"/>
                </a:cubicBezTo>
                <a:cubicBezTo>
                  <a:pt x="7403397" y="11878358"/>
                  <a:pt x="7400729" y="11889184"/>
                  <a:pt x="7406407" y="11895283"/>
                </a:cubicBezTo>
                <a:lnTo>
                  <a:pt x="7411057" y="11900277"/>
                </a:lnTo>
                <a:cubicBezTo>
                  <a:pt x="7416697" y="11906337"/>
                  <a:pt x="7425386" y="11908738"/>
                  <a:pt x="7432550" y="11903364"/>
                </a:cubicBezTo>
                <a:cubicBezTo>
                  <a:pt x="7432779" y="11903173"/>
                  <a:pt x="7433008" y="11902907"/>
                  <a:pt x="7433237" y="11902716"/>
                </a:cubicBezTo>
                <a:cubicBezTo>
                  <a:pt x="7435561" y="11904469"/>
                  <a:pt x="7438381" y="11905499"/>
                  <a:pt x="7441316" y="11905919"/>
                </a:cubicBezTo>
                <a:cubicBezTo>
                  <a:pt x="7439334" y="11911102"/>
                  <a:pt x="7439715" y="11917125"/>
                  <a:pt x="7443755" y="11921394"/>
                </a:cubicBezTo>
                <a:cubicBezTo>
                  <a:pt x="7449357" y="11927265"/>
                  <a:pt x="7459151" y="11928713"/>
                  <a:pt x="7465439" y="11922843"/>
                </a:cubicBezTo>
                <a:lnTo>
                  <a:pt x="7470432" y="11918154"/>
                </a:lnTo>
                <a:cubicBezTo>
                  <a:pt x="7476300" y="11912665"/>
                  <a:pt x="7477749" y="11902639"/>
                  <a:pt x="7471880" y="11896503"/>
                </a:cubicBezTo>
                <a:cubicBezTo>
                  <a:pt x="7468298" y="11892768"/>
                  <a:pt x="7463076" y="11891090"/>
                  <a:pt x="7458084" y="11891738"/>
                </a:cubicBezTo>
                <a:cubicBezTo>
                  <a:pt x="7457969" y="11890099"/>
                  <a:pt x="7458084" y="11888383"/>
                  <a:pt x="7457360" y="11886860"/>
                </a:cubicBezTo>
                <a:cubicBezTo>
                  <a:pt x="7459075" y="11881904"/>
                  <a:pt x="7458503" y="11876224"/>
                  <a:pt x="7454616" y="11872070"/>
                </a:cubicBezTo>
                <a:lnTo>
                  <a:pt x="7452139" y="11869401"/>
                </a:lnTo>
                <a:cubicBezTo>
                  <a:pt x="7452672" y="11868981"/>
                  <a:pt x="7453244" y="11868867"/>
                  <a:pt x="7453778" y="11868372"/>
                </a:cubicBezTo>
                <a:cubicBezTo>
                  <a:pt x="7459266" y="11863225"/>
                  <a:pt x="7459418" y="11856974"/>
                  <a:pt x="7456712" y="11851943"/>
                </a:cubicBezTo>
                <a:cubicBezTo>
                  <a:pt x="7458046" y="11849579"/>
                  <a:pt x="7458922" y="11846949"/>
                  <a:pt x="7458427" y="11843823"/>
                </a:cubicBezTo>
                <a:cubicBezTo>
                  <a:pt x="7458465" y="11843443"/>
                  <a:pt x="7458465" y="11843061"/>
                  <a:pt x="7458503" y="11842680"/>
                </a:cubicBezTo>
                <a:cubicBezTo>
                  <a:pt x="7467916" y="11849542"/>
                  <a:pt x="7483732" y="11843366"/>
                  <a:pt x="7481750" y="11830254"/>
                </a:cubicBezTo>
                <a:cubicBezTo>
                  <a:pt x="7487886" y="11836848"/>
                  <a:pt x="7499128" y="11838906"/>
                  <a:pt x="7505416" y="11829110"/>
                </a:cubicBezTo>
                <a:cubicBezTo>
                  <a:pt x="7516087" y="11812376"/>
                  <a:pt x="7490668" y="11795147"/>
                  <a:pt x="7479959" y="11811804"/>
                </a:cubicBezTo>
                <a:close/>
                <a:moveTo>
                  <a:pt x="7394402" y="11773991"/>
                </a:moveTo>
                <a:cubicBezTo>
                  <a:pt x="7394669" y="11765720"/>
                  <a:pt x="7387734" y="11758439"/>
                  <a:pt x="7379502" y="11758172"/>
                </a:cubicBezTo>
                <a:cubicBezTo>
                  <a:pt x="7371155" y="11757943"/>
                  <a:pt x="7363991" y="11764767"/>
                  <a:pt x="7363686" y="11773076"/>
                </a:cubicBezTo>
                <a:lnTo>
                  <a:pt x="7363343" y="11782720"/>
                </a:lnTo>
                <a:cubicBezTo>
                  <a:pt x="7363076" y="11790992"/>
                  <a:pt x="7370012" y="11798273"/>
                  <a:pt x="7378244" y="11798539"/>
                </a:cubicBezTo>
                <a:cubicBezTo>
                  <a:pt x="7386590" y="11798768"/>
                  <a:pt x="7393755" y="11791945"/>
                  <a:pt x="7394060" y="11783635"/>
                </a:cubicBezTo>
                <a:lnTo>
                  <a:pt x="7394402" y="11773991"/>
                </a:lnTo>
                <a:close/>
                <a:moveTo>
                  <a:pt x="7219365" y="11888422"/>
                </a:moveTo>
                <a:cubicBezTo>
                  <a:pt x="7221041" y="11884267"/>
                  <a:pt x="7220965" y="11879617"/>
                  <a:pt x="7218145" y="11875195"/>
                </a:cubicBezTo>
                <a:cubicBezTo>
                  <a:pt x="7214143" y="11868867"/>
                  <a:pt x="7203358" y="11865170"/>
                  <a:pt x="7196956" y="11870468"/>
                </a:cubicBezTo>
                <a:cubicBezTo>
                  <a:pt x="7191354" y="11875157"/>
                  <a:pt x="7186438" y="11880684"/>
                  <a:pt x="7186781" y="11888536"/>
                </a:cubicBezTo>
                <a:cubicBezTo>
                  <a:pt x="7187048" y="11894864"/>
                  <a:pt x="7189982" y="11900048"/>
                  <a:pt x="7194517" y="11904394"/>
                </a:cubicBezTo>
                <a:cubicBezTo>
                  <a:pt x="7200348" y="11909920"/>
                  <a:pt x="7210942" y="11909768"/>
                  <a:pt x="7216201" y="11903478"/>
                </a:cubicBezTo>
                <a:cubicBezTo>
                  <a:pt x="7219860" y="11899133"/>
                  <a:pt x="7220927" y="11893491"/>
                  <a:pt x="7219365" y="11888422"/>
                </a:cubicBezTo>
                <a:close/>
                <a:moveTo>
                  <a:pt x="7589143" y="11726229"/>
                </a:moveTo>
                <a:cubicBezTo>
                  <a:pt x="7578930" y="11719673"/>
                  <a:pt x="7568602" y="11726763"/>
                  <a:pt x="7565934" y="11735720"/>
                </a:cubicBezTo>
                <a:cubicBezTo>
                  <a:pt x="7563381" y="11736902"/>
                  <a:pt x="7560980" y="11738579"/>
                  <a:pt x="7559151" y="11741400"/>
                </a:cubicBezTo>
                <a:cubicBezTo>
                  <a:pt x="7548785" y="11757486"/>
                  <a:pt x="7574356" y="11770446"/>
                  <a:pt x="7585561" y="11756190"/>
                </a:cubicBezTo>
                <a:cubicBezTo>
                  <a:pt x="7597756" y="11754551"/>
                  <a:pt x="7605874" y="11737017"/>
                  <a:pt x="7592687" y="11728516"/>
                </a:cubicBezTo>
                <a:lnTo>
                  <a:pt x="7589143" y="11726229"/>
                </a:lnTo>
                <a:close/>
                <a:moveTo>
                  <a:pt x="7748633" y="11715670"/>
                </a:moveTo>
                <a:cubicBezTo>
                  <a:pt x="7759303" y="11699051"/>
                  <a:pt x="7732093" y="11684794"/>
                  <a:pt x="7721460" y="11701375"/>
                </a:cubicBezTo>
                <a:cubicBezTo>
                  <a:pt x="7710752" y="11717958"/>
                  <a:pt x="7738000" y="11732214"/>
                  <a:pt x="7748633" y="11715670"/>
                </a:cubicBezTo>
                <a:close/>
                <a:moveTo>
                  <a:pt x="7817878" y="11780853"/>
                </a:moveTo>
                <a:cubicBezTo>
                  <a:pt x="7817154" y="11780890"/>
                  <a:pt x="7816430" y="11780853"/>
                  <a:pt x="7815706" y="11780928"/>
                </a:cubicBezTo>
                <a:cubicBezTo>
                  <a:pt x="7808045" y="11782110"/>
                  <a:pt x="7803510" y="11787789"/>
                  <a:pt x="7799967" y="11794118"/>
                </a:cubicBezTo>
                <a:cubicBezTo>
                  <a:pt x="7797413" y="11798653"/>
                  <a:pt x="7798861" y="11804409"/>
                  <a:pt x="7801948" y="11808755"/>
                </a:cubicBezTo>
                <a:cubicBezTo>
                  <a:pt x="7801948" y="11808755"/>
                  <a:pt x="7801948" y="11808793"/>
                  <a:pt x="7801948" y="11808793"/>
                </a:cubicBezTo>
                <a:cubicBezTo>
                  <a:pt x="7815667" y="11802313"/>
                  <a:pt x="7829463" y="11795909"/>
                  <a:pt x="7843106" y="11789276"/>
                </a:cubicBezTo>
                <a:cubicBezTo>
                  <a:pt x="7843106" y="11789276"/>
                  <a:pt x="7843106" y="11789276"/>
                  <a:pt x="7843145" y="11789276"/>
                </a:cubicBezTo>
                <a:cubicBezTo>
                  <a:pt x="7841201" y="11779823"/>
                  <a:pt x="7827215" y="11774297"/>
                  <a:pt x="7817878" y="11780853"/>
                </a:cubicBezTo>
                <a:close/>
                <a:moveTo>
                  <a:pt x="7281789" y="11930352"/>
                </a:moveTo>
                <a:cubicBezTo>
                  <a:pt x="7290515" y="11930123"/>
                  <a:pt x="7296498" y="11922919"/>
                  <a:pt x="7296765" y="11914610"/>
                </a:cubicBezTo>
                <a:cubicBezTo>
                  <a:pt x="7296880" y="11911407"/>
                  <a:pt x="7296994" y="11908206"/>
                  <a:pt x="7297108" y="11904965"/>
                </a:cubicBezTo>
                <a:cubicBezTo>
                  <a:pt x="7297375" y="11896694"/>
                  <a:pt x="7289334" y="11889795"/>
                  <a:pt x="7281369" y="11889984"/>
                </a:cubicBezTo>
                <a:cubicBezTo>
                  <a:pt x="7272642" y="11890175"/>
                  <a:pt x="7266659" y="11897379"/>
                  <a:pt x="7266392" y="11905728"/>
                </a:cubicBezTo>
                <a:lnTo>
                  <a:pt x="7266049" y="11915371"/>
                </a:lnTo>
                <a:cubicBezTo>
                  <a:pt x="7265782" y="11923644"/>
                  <a:pt x="7273824" y="11930543"/>
                  <a:pt x="7281789" y="11930352"/>
                </a:cubicBezTo>
                <a:close/>
                <a:moveTo>
                  <a:pt x="7384113" y="11932448"/>
                </a:moveTo>
                <a:cubicBezTo>
                  <a:pt x="7378472" y="11926388"/>
                  <a:pt x="7369212" y="11924824"/>
                  <a:pt x="7362505" y="11930314"/>
                </a:cubicBezTo>
                <a:cubicBezTo>
                  <a:pt x="7356407" y="11935308"/>
                  <a:pt x="7354692" y="11945828"/>
                  <a:pt x="7360371" y="11951926"/>
                </a:cubicBezTo>
                <a:lnTo>
                  <a:pt x="7365058" y="11956920"/>
                </a:lnTo>
                <a:cubicBezTo>
                  <a:pt x="7370698" y="11962981"/>
                  <a:pt x="7379959" y="11964544"/>
                  <a:pt x="7386667" y="11959055"/>
                </a:cubicBezTo>
                <a:cubicBezTo>
                  <a:pt x="7392764" y="11954061"/>
                  <a:pt x="7394517" y="11943503"/>
                  <a:pt x="7388801" y="11937442"/>
                </a:cubicBezTo>
                <a:lnTo>
                  <a:pt x="7384113" y="11932448"/>
                </a:lnTo>
                <a:close/>
                <a:moveTo>
                  <a:pt x="7318031" y="11962333"/>
                </a:moveTo>
                <a:cubicBezTo>
                  <a:pt x="7318260" y="11955777"/>
                  <a:pt x="7315096" y="11950936"/>
                  <a:pt x="7309989" y="11948268"/>
                </a:cubicBezTo>
                <a:cubicBezTo>
                  <a:pt x="7309532" y="11938357"/>
                  <a:pt x="7299281" y="11934278"/>
                  <a:pt x="7290744" y="11936451"/>
                </a:cubicBezTo>
                <a:cubicBezTo>
                  <a:pt x="7286781" y="11937099"/>
                  <a:pt x="7283160" y="11939348"/>
                  <a:pt x="7280950" y="11943503"/>
                </a:cubicBezTo>
                <a:cubicBezTo>
                  <a:pt x="7280683" y="11943808"/>
                  <a:pt x="7280455" y="11944112"/>
                  <a:pt x="7280188" y="11944417"/>
                </a:cubicBezTo>
                <a:cubicBezTo>
                  <a:pt x="7276339" y="11932182"/>
                  <a:pt x="7257093" y="11927074"/>
                  <a:pt x="7251720" y="11942092"/>
                </a:cubicBezTo>
                <a:cubicBezTo>
                  <a:pt x="7248137" y="11952041"/>
                  <a:pt x="7242383" y="11962753"/>
                  <a:pt x="7243755" y="11973654"/>
                </a:cubicBezTo>
                <a:cubicBezTo>
                  <a:pt x="7243945" y="11975102"/>
                  <a:pt x="7244250" y="11976436"/>
                  <a:pt x="7244670" y="11977771"/>
                </a:cubicBezTo>
                <a:lnTo>
                  <a:pt x="7244517" y="11982269"/>
                </a:lnTo>
                <a:cubicBezTo>
                  <a:pt x="7244250" y="11990578"/>
                  <a:pt x="7252406" y="11997402"/>
                  <a:pt x="7260333" y="11997173"/>
                </a:cubicBezTo>
                <a:cubicBezTo>
                  <a:pt x="7260980" y="11997173"/>
                  <a:pt x="7261552" y="11997021"/>
                  <a:pt x="7262162" y="11996944"/>
                </a:cubicBezTo>
                <a:cubicBezTo>
                  <a:pt x="7264143" y="11997973"/>
                  <a:pt x="7266163" y="11998964"/>
                  <a:pt x="7268259" y="11999841"/>
                </a:cubicBezTo>
                <a:cubicBezTo>
                  <a:pt x="7270889" y="12000908"/>
                  <a:pt x="7273900" y="12001099"/>
                  <a:pt x="7276796" y="12000642"/>
                </a:cubicBezTo>
                <a:cubicBezTo>
                  <a:pt x="7278511" y="12001747"/>
                  <a:pt x="7280378" y="12002547"/>
                  <a:pt x="7282207" y="12002624"/>
                </a:cubicBezTo>
                <a:cubicBezTo>
                  <a:pt x="7288534" y="12002853"/>
                  <a:pt x="7294174" y="12002738"/>
                  <a:pt x="7299814" y="11999574"/>
                </a:cubicBezTo>
                <a:cubicBezTo>
                  <a:pt x="7302368" y="11998164"/>
                  <a:pt x="7304006" y="11996907"/>
                  <a:pt x="7306064" y="11994657"/>
                </a:cubicBezTo>
                <a:cubicBezTo>
                  <a:pt x="7308618" y="11991837"/>
                  <a:pt x="7310790" y="11992485"/>
                  <a:pt x="7305036" y="11993742"/>
                </a:cubicBezTo>
                <a:cubicBezTo>
                  <a:pt x="7313114" y="11991989"/>
                  <a:pt x="7319631" y="11985700"/>
                  <a:pt x="7318678" y="11976856"/>
                </a:cubicBezTo>
                <a:cubicBezTo>
                  <a:pt x="7318412" y="11974188"/>
                  <a:pt x="7317002" y="11971634"/>
                  <a:pt x="7315211" y="11969346"/>
                </a:cubicBezTo>
                <a:cubicBezTo>
                  <a:pt x="7316773" y="11967212"/>
                  <a:pt x="7317954" y="11964849"/>
                  <a:pt x="7318031" y="11962333"/>
                </a:cubicBezTo>
                <a:close/>
                <a:moveTo>
                  <a:pt x="7244822" y="12003349"/>
                </a:moveTo>
                <a:cubicBezTo>
                  <a:pt x="7239105" y="11998202"/>
                  <a:pt x="7228092" y="11997859"/>
                  <a:pt x="7223138" y="12004568"/>
                </a:cubicBezTo>
                <a:cubicBezTo>
                  <a:pt x="7220698" y="12007846"/>
                  <a:pt x="7218716" y="12011429"/>
                  <a:pt x="7217649" y="12015241"/>
                </a:cubicBezTo>
                <a:cubicBezTo>
                  <a:pt x="7214563" y="12016194"/>
                  <a:pt x="7211666" y="12017528"/>
                  <a:pt x="7209342" y="12019510"/>
                </a:cubicBezTo>
                <a:cubicBezTo>
                  <a:pt x="7207246" y="12016957"/>
                  <a:pt x="7204159" y="12015546"/>
                  <a:pt x="7200882" y="12014784"/>
                </a:cubicBezTo>
                <a:cubicBezTo>
                  <a:pt x="7199929" y="12009523"/>
                  <a:pt x="7196156" y="12005063"/>
                  <a:pt x="7190859" y="12003081"/>
                </a:cubicBezTo>
                <a:lnTo>
                  <a:pt x="7182208" y="11999841"/>
                </a:lnTo>
                <a:cubicBezTo>
                  <a:pt x="7177520" y="11998088"/>
                  <a:pt x="7172528" y="11999689"/>
                  <a:pt x="7168717" y="12002776"/>
                </a:cubicBezTo>
                <a:cubicBezTo>
                  <a:pt x="7167916" y="12000299"/>
                  <a:pt x="7166430" y="11998355"/>
                  <a:pt x="7164563" y="11996754"/>
                </a:cubicBezTo>
                <a:cubicBezTo>
                  <a:pt x="7168450" y="11991341"/>
                  <a:pt x="7168984" y="11983946"/>
                  <a:pt x="7162200" y="11978571"/>
                </a:cubicBezTo>
                <a:cubicBezTo>
                  <a:pt x="7154235" y="11972282"/>
                  <a:pt x="7146232" y="11963706"/>
                  <a:pt x="7135866" y="11961647"/>
                </a:cubicBezTo>
                <a:cubicBezTo>
                  <a:pt x="7134494" y="11961380"/>
                  <a:pt x="7133160" y="11961266"/>
                  <a:pt x="7131826" y="11961189"/>
                </a:cubicBezTo>
                <a:lnTo>
                  <a:pt x="7127787" y="11959664"/>
                </a:lnTo>
                <a:cubicBezTo>
                  <a:pt x="7120318" y="11956845"/>
                  <a:pt x="7111590" y="11962180"/>
                  <a:pt x="7109380" y="11969500"/>
                </a:cubicBezTo>
                <a:cubicBezTo>
                  <a:pt x="7109189" y="11970071"/>
                  <a:pt x="7109151" y="11970643"/>
                  <a:pt x="7109037" y="11971214"/>
                </a:cubicBezTo>
                <a:cubicBezTo>
                  <a:pt x="7107475" y="11972701"/>
                  <a:pt x="7105950" y="11974265"/>
                  <a:pt x="7104502" y="11975904"/>
                </a:cubicBezTo>
                <a:cubicBezTo>
                  <a:pt x="7102711" y="11977961"/>
                  <a:pt x="7101644" y="11980668"/>
                  <a:pt x="7101110" y="11983451"/>
                </a:cubicBezTo>
                <a:cubicBezTo>
                  <a:pt x="7099586" y="11984708"/>
                  <a:pt x="7098290" y="11986118"/>
                  <a:pt x="7097642" y="11987796"/>
                </a:cubicBezTo>
                <a:cubicBezTo>
                  <a:pt x="7095508" y="11993476"/>
                  <a:pt x="7093870" y="11998660"/>
                  <a:pt x="7095013" y="12004797"/>
                </a:cubicBezTo>
                <a:cubicBezTo>
                  <a:pt x="7095508" y="12007503"/>
                  <a:pt x="7096194" y="12009371"/>
                  <a:pt x="7097566" y="12011887"/>
                </a:cubicBezTo>
                <a:cubicBezTo>
                  <a:pt x="7090745" y="12003654"/>
                  <a:pt x="7073328" y="12005177"/>
                  <a:pt x="7070699" y="12019244"/>
                </a:cubicBezTo>
                <a:cubicBezTo>
                  <a:pt x="7070432" y="12020768"/>
                  <a:pt x="7070660" y="12021988"/>
                  <a:pt x="7070775" y="12023284"/>
                </a:cubicBezTo>
                <a:cubicBezTo>
                  <a:pt x="7059990" y="12019396"/>
                  <a:pt x="7045546" y="12028278"/>
                  <a:pt x="7051529" y="12041390"/>
                </a:cubicBezTo>
                <a:cubicBezTo>
                  <a:pt x="7058885" y="12057590"/>
                  <a:pt x="7083541" y="12049510"/>
                  <a:pt x="7079921" y="12034109"/>
                </a:cubicBezTo>
                <a:cubicBezTo>
                  <a:pt x="7087848" y="12036473"/>
                  <a:pt x="7098099" y="12033195"/>
                  <a:pt x="7100043" y="12022597"/>
                </a:cubicBezTo>
                <a:cubicBezTo>
                  <a:pt x="7100234" y="12021645"/>
                  <a:pt x="7099967" y="12020883"/>
                  <a:pt x="7100005" y="12020006"/>
                </a:cubicBezTo>
                <a:cubicBezTo>
                  <a:pt x="7101644" y="12024313"/>
                  <a:pt x="7104807" y="12027858"/>
                  <a:pt x="7109990" y="12028964"/>
                </a:cubicBezTo>
                <a:cubicBezTo>
                  <a:pt x="7113991" y="12029840"/>
                  <a:pt x="7118755" y="12028658"/>
                  <a:pt x="7122337" y="12026066"/>
                </a:cubicBezTo>
                <a:cubicBezTo>
                  <a:pt x="7124091" y="12026600"/>
                  <a:pt x="7125919" y="12026791"/>
                  <a:pt x="7127940" y="12026905"/>
                </a:cubicBezTo>
                <a:cubicBezTo>
                  <a:pt x="7128625" y="12027019"/>
                  <a:pt x="7129311" y="12027134"/>
                  <a:pt x="7129997" y="12027287"/>
                </a:cubicBezTo>
                <a:cubicBezTo>
                  <a:pt x="7132589" y="12028201"/>
                  <a:pt x="7135294" y="12028849"/>
                  <a:pt x="7137886" y="12029726"/>
                </a:cubicBezTo>
                <a:cubicBezTo>
                  <a:pt x="7145470" y="12032433"/>
                  <a:pt x="7151415" y="12027553"/>
                  <a:pt x="7153968" y="12021111"/>
                </a:cubicBezTo>
                <a:cubicBezTo>
                  <a:pt x="7157589" y="12021417"/>
                  <a:pt x="7161133" y="12020540"/>
                  <a:pt x="7164029" y="12018291"/>
                </a:cubicBezTo>
                <a:cubicBezTo>
                  <a:pt x="7165515" y="12022636"/>
                  <a:pt x="7168831" y="12026296"/>
                  <a:pt x="7173443" y="12028049"/>
                </a:cubicBezTo>
                <a:cubicBezTo>
                  <a:pt x="7176338" y="12029116"/>
                  <a:pt x="7179235" y="12030222"/>
                  <a:pt x="7182131" y="12031288"/>
                </a:cubicBezTo>
                <a:cubicBezTo>
                  <a:pt x="7182512" y="12031442"/>
                  <a:pt x="7182932" y="12031327"/>
                  <a:pt x="7183313" y="12031442"/>
                </a:cubicBezTo>
                <a:cubicBezTo>
                  <a:pt x="7184990" y="12039179"/>
                  <a:pt x="7192764" y="12043372"/>
                  <a:pt x="7200043" y="12042420"/>
                </a:cubicBezTo>
                <a:cubicBezTo>
                  <a:pt x="7200043" y="12042610"/>
                  <a:pt x="7199967" y="12042838"/>
                  <a:pt x="7199967" y="12043029"/>
                </a:cubicBezTo>
                <a:cubicBezTo>
                  <a:pt x="7197871" y="12043906"/>
                  <a:pt x="7196232" y="12045469"/>
                  <a:pt x="7194746" y="12047222"/>
                </a:cubicBezTo>
                <a:cubicBezTo>
                  <a:pt x="7194517" y="12047489"/>
                  <a:pt x="7194136" y="12047603"/>
                  <a:pt x="7193908" y="12047908"/>
                </a:cubicBezTo>
                <a:cubicBezTo>
                  <a:pt x="7213648" y="12041581"/>
                  <a:pt x="7233351" y="12035215"/>
                  <a:pt x="7253016" y="12028658"/>
                </a:cubicBezTo>
                <a:cubicBezTo>
                  <a:pt x="7253016" y="12028658"/>
                  <a:pt x="7253016" y="12028621"/>
                  <a:pt x="7253016" y="12028621"/>
                </a:cubicBezTo>
                <a:cubicBezTo>
                  <a:pt x="7252863" y="12024884"/>
                  <a:pt x="7251910" y="12021302"/>
                  <a:pt x="7249128" y="12018557"/>
                </a:cubicBezTo>
                <a:cubicBezTo>
                  <a:pt x="7250538" y="12013183"/>
                  <a:pt x="7249433" y="12007503"/>
                  <a:pt x="7244822" y="12003349"/>
                </a:cubicBezTo>
                <a:close/>
                <a:moveTo>
                  <a:pt x="7622908" y="11389837"/>
                </a:moveTo>
                <a:cubicBezTo>
                  <a:pt x="7612276" y="11406418"/>
                  <a:pt x="7637086" y="11424523"/>
                  <a:pt x="7647794" y="11407828"/>
                </a:cubicBezTo>
                <a:cubicBezTo>
                  <a:pt x="7658465" y="11391285"/>
                  <a:pt x="7633655" y="11373179"/>
                  <a:pt x="7622908" y="11389837"/>
                </a:cubicBezTo>
                <a:close/>
                <a:moveTo>
                  <a:pt x="7575424" y="11632306"/>
                </a:moveTo>
                <a:cubicBezTo>
                  <a:pt x="7576300" y="11631429"/>
                  <a:pt x="7577253" y="11630629"/>
                  <a:pt x="7578130" y="11629752"/>
                </a:cubicBezTo>
                <a:cubicBezTo>
                  <a:pt x="7578282" y="11629638"/>
                  <a:pt x="7578358" y="11629562"/>
                  <a:pt x="7578511" y="11629447"/>
                </a:cubicBezTo>
                <a:cubicBezTo>
                  <a:pt x="7578854" y="11629219"/>
                  <a:pt x="7579197" y="11629028"/>
                  <a:pt x="7579539" y="11628799"/>
                </a:cubicBezTo>
                <a:cubicBezTo>
                  <a:pt x="7587238" y="11628380"/>
                  <a:pt x="7593640" y="11621328"/>
                  <a:pt x="7593678" y="11613743"/>
                </a:cubicBezTo>
                <a:cubicBezTo>
                  <a:pt x="7593717" y="11605127"/>
                  <a:pt x="7586704" y="11598723"/>
                  <a:pt x="7578396" y="11598305"/>
                </a:cubicBezTo>
                <a:cubicBezTo>
                  <a:pt x="7577520" y="11598266"/>
                  <a:pt x="7576720" y="11598457"/>
                  <a:pt x="7575881" y="11598495"/>
                </a:cubicBezTo>
                <a:cubicBezTo>
                  <a:pt x="7574509" y="11593883"/>
                  <a:pt x="7571003" y="11589842"/>
                  <a:pt x="7566544" y="11588280"/>
                </a:cubicBezTo>
                <a:cubicBezTo>
                  <a:pt x="7570088" y="11588050"/>
                  <a:pt x="7573556" y="11586145"/>
                  <a:pt x="7576224" y="11581990"/>
                </a:cubicBezTo>
                <a:cubicBezTo>
                  <a:pt x="7586780" y="11565561"/>
                  <a:pt x="7563229" y="11545815"/>
                  <a:pt x="7552558" y="11562435"/>
                </a:cubicBezTo>
                <a:cubicBezTo>
                  <a:pt x="7545813" y="11572917"/>
                  <a:pt x="7553015" y="11584734"/>
                  <a:pt x="7561895" y="11587593"/>
                </a:cubicBezTo>
                <a:cubicBezTo>
                  <a:pt x="7554845" y="11587364"/>
                  <a:pt x="7548785" y="11591405"/>
                  <a:pt x="7546346" y="11598419"/>
                </a:cubicBezTo>
                <a:cubicBezTo>
                  <a:pt x="7543145" y="11607529"/>
                  <a:pt x="7540515" y="11618812"/>
                  <a:pt x="7544745" y="11627960"/>
                </a:cubicBezTo>
                <a:cubicBezTo>
                  <a:pt x="7545012" y="11629256"/>
                  <a:pt x="7545355" y="11630515"/>
                  <a:pt x="7545813" y="11631734"/>
                </a:cubicBezTo>
                <a:cubicBezTo>
                  <a:pt x="7548175" y="11637680"/>
                  <a:pt x="7553663" y="11641759"/>
                  <a:pt x="7560256" y="11641797"/>
                </a:cubicBezTo>
                <a:cubicBezTo>
                  <a:pt x="7566849" y="11641797"/>
                  <a:pt x="7570584" y="11637985"/>
                  <a:pt x="7574356" y="11633259"/>
                </a:cubicBezTo>
                <a:cubicBezTo>
                  <a:pt x="7571384" y="11637032"/>
                  <a:pt x="7574776" y="11632992"/>
                  <a:pt x="7575424" y="11632306"/>
                </a:cubicBezTo>
                <a:close/>
                <a:moveTo>
                  <a:pt x="7427711" y="11344361"/>
                </a:moveTo>
                <a:lnTo>
                  <a:pt x="7421956" y="11340664"/>
                </a:lnTo>
                <a:cubicBezTo>
                  <a:pt x="7415210" y="11336318"/>
                  <a:pt x="7405150" y="11337195"/>
                  <a:pt x="7400576" y="11344399"/>
                </a:cubicBezTo>
                <a:cubicBezTo>
                  <a:pt x="7399166" y="11346648"/>
                  <a:pt x="7398328" y="11349202"/>
                  <a:pt x="7398099" y="11351832"/>
                </a:cubicBezTo>
                <a:cubicBezTo>
                  <a:pt x="7393107" y="11351108"/>
                  <a:pt x="7388038" y="11352633"/>
                  <a:pt x="7384418" y="11357093"/>
                </a:cubicBezTo>
                <a:cubicBezTo>
                  <a:pt x="7379654" y="11363001"/>
                  <a:pt x="7379693" y="11374170"/>
                  <a:pt x="7386704" y="11378705"/>
                </a:cubicBezTo>
                <a:lnTo>
                  <a:pt x="7392459" y="11382403"/>
                </a:lnTo>
                <a:cubicBezTo>
                  <a:pt x="7399433" y="11386900"/>
                  <a:pt x="7408427" y="11387091"/>
                  <a:pt x="7414067" y="11380116"/>
                </a:cubicBezTo>
                <a:cubicBezTo>
                  <a:pt x="7414258" y="11379887"/>
                  <a:pt x="7414410" y="11379582"/>
                  <a:pt x="7414563" y="11379316"/>
                </a:cubicBezTo>
                <a:cubicBezTo>
                  <a:pt x="7421194" y="11382099"/>
                  <a:pt x="7429616" y="11381183"/>
                  <a:pt x="7434570" y="11373483"/>
                </a:cubicBezTo>
                <a:cubicBezTo>
                  <a:pt x="7438343" y="11367613"/>
                  <a:pt x="7437314" y="11362048"/>
                  <a:pt x="7433998" y="11358045"/>
                </a:cubicBezTo>
                <a:cubicBezTo>
                  <a:pt x="7434418" y="11352824"/>
                  <a:pt x="7432474" y="11347411"/>
                  <a:pt x="7427711" y="11344361"/>
                </a:cubicBezTo>
                <a:close/>
                <a:moveTo>
                  <a:pt x="7355797" y="11520962"/>
                </a:moveTo>
                <a:cubicBezTo>
                  <a:pt x="7354121" y="11526185"/>
                  <a:pt x="7355226" y="11531598"/>
                  <a:pt x="7358465" y="11535524"/>
                </a:cubicBezTo>
                <a:cubicBezTo>
                  <a:pt x="7358504" y="11539832"/>
                  <a:pt x="7360256" y="11543948"/>
                  <a:pt x="7364372" y="11546883"/>
                </a:cubicBezTo>
                <a:cubicBezTo>
                  <a:pt x="7367916" y="11549398"/>
                  <a:pt x="7373213" y="11549894"/>
                  <a:pt x="7377787" y="11548522"/>
                </a:cubicBezTo>
                <a:cubicBezTo>
                  <a:pt x="7375310" y="11549704"/>
                  <a:pt x="7373023" y="11551343"/>
                  <a:pt x="7371346" y="11553897"/>
                </a:cubicBezTo>
                <a:lnTo>
                  <a:pt x="7367649" y="11559653"/>
                </a:lnTo>
                <a:cubicBezTo>
                  <a:pt x="7363305" y="11566400"/>
                  <a:pt x="7365439" y="11576806"/>
                  <a:pt x="7372566" y="11580808"/>
                </a:cubicBezTo>
                <a:cubicBezTo>
                  <a:pt x="7379921" y="11584925"/>
                  <a:pt x="7389067" y="11583133"/>
                  <a:pt x="7393717" y="11575891"/>
                </a:cubicBezTo>
                <a:lnTo>
                  <a:pt x="7397413" y="11570173"/>
                </a:lnTo>
                <a:cubicBezTo>
                  <a:pt x="7401758" y="11563426"/>
                  <a:pt x="7399624" y="11553020"/>
                  <a:pt x="7392497" y="11549018"/>
                </a:cubicBezTo>
                <a:cubicBezTo>
                  <a:pt x="7388915" y="11547036"/>
                  <a:pt x="7384952" y="11546463"/>
                  <a:pt x="7381255" y="11547226"/>
                </a:cubicBezTo>
                <a:cubicBezTo>
                  <a:pt x="7382741" y="11546273"/>
                  <a:pt x="7384075" y="11545053"/>
                  <a:pt x="7384952" y="11543414"/>
                </a:cubicBezTo>
                <a:cubicBezTo>
                  <a:pt x="7388267" y="11537201"/>
                  <a:pt x="7390592" y="11530492"/>
                  <a:pt x="7387428" y="11523592"/>
                </a:cubicBezTo>
                <a:cubicBezTo>
                  <a:pt x="7384913" y="11518066"/>
                  <a:pt x="7380416" y="11514521"/>
                  <a:pt x="7374776" y="11512348"/>
                </a:cubicBezTo>
                <a:cubicBezTo>
                  <a:pt x="7367573" y="11509413"/>
                  <a:pt x="7358198" y="11513453"/>
                  <a:pt x="7355797" y="11520962"/>
                </a:cubicBezTo>
                <a:close/>
                <a:moveTo>
                  <a:pt x="7556407" y="11329457"/>
                </a:moveTo>
                <a:lnTo>
                  <a:pt x="7552710" y="11335174"/>
                </a:lnTo>
                <a:cubicBezTo>
                  <a:pt x="7548214" y="11342150"/>
                  <a:pt x="7547642" y="11350994"/>
                  <a:pt x="7554578" y="11356825"/>
                </a:cubicBezTo>
                <a:cubicBezTo>
                  <a:pt x="7560294" y="11361628"/>
                  <a:pt x="7571689" y="11361972"/>
                  <a:pt x="7576224" y="11354958"/>
                </a:cubicBezTo>
                <a:lnTo>
                  <a:pt x="7579921" y="11349202"/>
                </a:lnTo>
                <a:cubicBezTo>
                  <a:pt x="7584418" y="11342226"/>
                  <a:pt x="7584989" y="11333383"/>
                  <a:pt x="7578053" y="11327551"/>
                </a:cubicBezTo>
                <a:cubicBezTo>
                  <a:pt x="7572337" y="11322748"/>
                  <a:pt x="7560904" y="11322443"/>
                  <a:pt x="7556407" y="11329457"/>
                </a:cubicBezTo>
                <a:close/>
                <a:moveTo>
                  <a:pt x="7418374" y="11487037"/>
                </a:moveTo>
                <a:lnTo>
                  <a:pt x="7422070" y="11481320"/>
                </a:lnTo>
                <a:cubicBezTo>
                  <a:pt x="7426415" y="11474573"/>
                  <a:pt x="7425348" y="11464471"/>
                  <a:pt x="7418145" y="11459936"/>
                </a:cubicBezTo>
                <a:cubicBezTo>
                  <a:pt x="7411285" y="11455628"/>
                  <a:pt x="7401453" y="11456619"/>
                  <a:pt x="7396766" y="11463862"/>
                </a:cubicBezTo>
                <a:lnTo>
                  <a:pt x="7393069" y="11469579"/>
                </a:lnTo>
                <a:cubicBezTo>
                  <a:pt x="7388724" y="11476326"/>
                  <a:pt x="7389792" y="11486428"/>
                  <a:pt x="7396994" y="11490964"/>
                </a:cubicBezTo>
                <a:cubicBezTo>
                  <a:pt x="7403854" y="11495271"/>
                  <a:pt x="7413724" y="11494280"/>
                  <a:pt x="7418374" y="11487037"/>
                </a:cubicBezTo>
                <a:close/>
                <a:moveTo>
                  <a:pt x="7434532" y="11594379"/>
                </a:moveTo>
                <a:cubicBezTo>
                  <a:pt x="7430035" y="11601468"/>
                  <a:pt x="7432322" y="11611074"/>
                  <a:pt x="7439296" y="11615572"/>
                </a:cubicBezTo>
                <a:lnTo>
                  <a:pt x="7445051" y="11619269"/>
                </a:lnTo>
                <a:cubicBezTo>
                  <a:pt x="7452025" y="11623768"/>
                  <a:pt x="7461819" y="11621442"/>
                  <a:pt x="7466240" y="11614466"/>
                </a:cubicBezTo>
                <a:cubicBezTo>
                  <a:pt x="7470699" y="11607377"/>
                  <a:pt x="7468450" y="11597771"/>
                  <a:pt x="7461437" y="11593272"/>
                </a:cubicBezTo>
                <a:lnTo>
                  <a:pt x="7455683" y="11589575"/>
                </a:lnTo>
                <a:cubicBezTo>
                  <a:pt x="7448747" y="11585115"/>
                  <a:pt x="7438953" y="11587441"/>
                  <a:pt x="7434532" y="11594379"/>
                </a:cubicBezTo>
                <a:close/>
                <a:moveTo>
                  <a:pt x="7503701" y="11316344"/>
                </a:moveTo>
                <a:cubicBezTo>
                  <a:pt x="7509799" y="11306890"/>
                  <a:pt x="7504578" y="11296370"/>
                  <a:pt x="7497032" y="11292253"/>
                </a:cubicBezTo>
                <a:cubicBezTo>
                  <a:pt x="7500653" y="11292101"/>
                  <a:pt x="7504235" y="11290272"/>
                  <a:pt x="7506940" y="11286040"/>
                </a:cubicBezTo>
                <a:cubicBezTo>
                  <a:pt x="7509037" y="11282800"/>
                  <a:pt x="7509761" y="11279408"/>
                  <a:pt x="7509532" y="11276206"/>
                </a:cubicBezTo>
                <a:cubicBezTo>
                  <a:pt x="7512428" y="11282419"/>
                  <a:pt x="7519060" y="11286460"/>
                  <a:pt x="7526186" y="11285126"/>
                </a:cubicBezTo>
                <a:cubicBezTo>
                  <a:pt x="7534151" y="11283677"/>
                  <a:pt x="7540325" y="11275405"/>
                  <a:pt x="7538534" y="11267286"/>
                </a:cubicBezTo>
                <a:lnTo>
                  <a:pt x="7536476" y="11257833"/>
                </a:lnTo>
                <a:cubicBezTo>
                  <a:pt x="7535675" y="11254098"/>
                  <a:pt x="7533503" y="11250972"/>
                  <a:pt x="7530683" y="11248722"/>
                </a:cubicBezTo>
                <a:cubicBezTo>
                  <a:pt x="7533541" y="11242777"/>
                  <a:pt x="7532588" y="11235343"/>
                  <a:pt x="7527558" y="11230693"/>
                </a:cubicBezTo>
                <a:lnTo>
                  <a:pt x="7520470" y="11224136"/>
                </a:lnTo>
                <a:cubicBezTo>
                  <a:pt x="7514372" y="11218494"/>
                  <a:pt x="7504349" y="11218990"/>
                  <a:pt x="7498785" y="11225051"/>
                </a:cubicBezTo>
                <a:cubicBezTo>
                  <a:pt x="7493145" y="11231226"/>
                  <a:pt x="7493640" y="11241099"/>
                  <a:pt x="7499738" y="11246740"/>
                </a:cubicBezTo>
                <a:lnTo>
                  <a:pt x="7506826" y="11253297"/>
                </a:lnTo>
                <a:cubicBezTo>
                  <a:pt x="7507131" y="11253564"/>
                  <a:pt x="7507550" y="11253678"/>
                  <a:pt x="7507894" y="11253907"/>
                </a:cubicBezTo>
                <a:cubicBezTo>
                  <a:pt x="7506407" y="11256803"/>
                  <a:pt x="7505606" y="11259967"/>
                  <a:pt x="7506293" y="11263284"/>
                </a:cubicBezTo>
                <a:lnTo>
                  <a:pt x="7507627" y="11269459"/>
                </a:lnTo>
                <a:cubicBezTo>
                  <a:pt x="7502863" y="11260197"/>
                  <a:pt x="7490363" y="11255355"/>
                  <a:pt x="7483350" y="11266257"/>
                </a:cubicBezTo>
                <a:cubicBezTo>
                  <a:pt x="7477253" y="11275748"/>
                  <a:pt x="7482474" y="11286269"/>
                  <a:pt x="7490020" y="11290386"/>
                </a:cubicBezTo>
                <a:cubicBezTo>
                  <a:pt x="7486399" y="11290538"/>
                  <a:pt x="7482779" y="11292368"/>
                  <a:pt x="7480035" y="11296637"/>
                </a:cubicBezTo>
                <a:cubicBezTo>
                  <a:pt x="7469517" y="11313142"/>
                  <a:pt x="7493031" y="11332926"/>
                  <a:pt x="7503701" y="11316344"/>
                </a:cubicBezTo>
                <a:close/>
                <a:moveTo>
                  <a:pt x="7452863" y="11490468"/>
                </a:moveTo>
                <a:lnTo>
                  <a:pt x="7447109" y="11486771"/>
                </a:lnTo>
                <a:cubicBezTo>
                  <a:pt x="7440325" y="11482425"/>
                  <a:pt x="7429654" y="11486504"/>
                  <a:pt x="7426453" y="11493518"/>
                </a:cubicBezTo>
                <a:cubicBezTo>
                  <a:pt x="7422718" y="11501751"/>
                  <a:pt x="7425920" y="11509489"/>
                  <a:pt x="7433198" y="11514178"/>
                </a:cubicBezTo>
                <a:lnTo>
                  <a:pt x="7438953" y="11517875"/>
                </a:lnTo>
                <a:cubicBezTo>
                  <a:pt x="7445736" y="11522221"/>
                  <a:pt x="7456407" y="11518180"/>
                  <a:pt x="7459609" y="11511128"/>
                </a:cubicBezTo>
                <a:cubicBezTo>
                  <a:pt x="7463305" y="11502894"/>
                  <a:pt x="7460104" y="11495157"/>
                  <a:pt x="7452863" y="11490468"/>
                </a:cubicBezTo>
                <a:close/>
                <a:moveTo>
                  <a:pt x="7623251" y="11685176"/>
                </a:moveTo>
                <a:cubicBezTo>
                  <a:pt x="7631140" y="11689293"/>
                  <a:pt x="7639486" y="11685671"/>
                  <a:pt x="7643983" y="11678658"/>
                </a:cubicBezTo>
                <a:lnTo>
                  <a:pt x="7647680" y="11672939"/>
                </a:lnTo>
                <a:cubicBezTo>
                  <a:pt x="7652177" y="11665964"/>
                  <a:pt x="7648061" y="11655787"/>
                  <a:pt x="7641163" y="11652204"/>
                </a:cubicBezTo>
                <a:cubicBezTo>
                  <a:pt x="7633274" y="11648087"/>
                  <a:pt x="7624929" y="11651708"/>
                  <a:pt x="7620431" y="11658722"/>
                </a:cubicBezTo>
                <a:lnTo>
                  <a:pt x="7616734" y="11664439"/>
                </a:lnTo>
                <a:cubicBezTo>
                  <a:pt x="7612276" y="11671415"/>
                  <a:pt x="7616392" y="11681593"/>
                  <a:pt x="7623251" y="11685176"/>
                </a:cubicBezTo>
                <a:close/>
                <a:moveTo>
                  <a:pt x="7349281" y="11326331"/>
                </a:moveTo>
                <a:cubicBezTo>
                  <a:pt x="7342650" y="11321757"/>
                  <a:pt x="7332132" y="11323967"/>
                  <a:pt x="7328053" y="11330982"/>
                </a:cubicBezTo>
                <a:cubicBezTo>
                  <a:pt x="7323785" y="11338377"/>
                  <a:pt x="7325615" y="11347334"/>
                  <a:pt x="7332703" y="11352214"/>
                </a:cubicBezTo>
                <a:cubicBezTo>
                  <a:pt x="7332893" y="11352366"/>
                  <a:pt x="7333046" y="11352442"/>
                  <a:pt x="7333160" y="11352556"/>
                </a:cubicBezTo>
                <a:cubicBezTo>
                  <a:pt x="7333199" y="11352594"/>
                  <a:pt x="7333236" y="11352633"/>
                  <a:pt x="7333275" y="11352710"/>
                </a:cubicBezTo>
                <a:cubicBezTo>
                  <a:pt x="7333313" y="11352785"/>
                  <a:pt x="7333275" y="11352785"/>
                  <a:pt x="7333313" y="11352899"/>
                </a:cubicBezTo>
                <a:cubicBezTo>
                  <a:pt x="7333541" y="11353890"/>
                  <a:pt x="7333694" y="11354881"/>
                  <a:pt x="7333770" y="11355911"/>
                </a:cubicBezTo>
                <a:cubicBezTo>
                  <a:pt x="7334685" y="11364145"/>
                  <a:pt x="7344822" y="11369138"/>
                  <a:pt x="7352215" y="11367384"/>
                </a:cubicBezTo>
                <a:cubicBezTo>
                  <a:pt x="7361056" y="11365326"/>
                  <a:pt x="7364639" y="11357207"/>
                  <a:pt x="7363686" y="11348935"/>
                </a:cubicBezTo>
                <a:cubicBezTo>
                  <a:pt x="7362695" y="11339444"/>
                  <a:pt x="7357017" y="11331630"/>
                  <a:pt x="7349281" y="11326331"/>
                </a:cubicBezTo>
                <a:close/>
                <a:moveTo>
                  <a:pt x="7828968" y="11750662"/>
                </a:moveTo>
                <a:cubicBezTo>
                  <a:pt x="7818259" y="11767320"/>
                  <a:pt x="7844097" y="11783940"/>
                  <a:pt x="7854806" y="11767320"/>
                </a:cubicBezTo>
                <a:cubicBezTo>
                  <a:pt x="7865515" y="11750625"/>
                  <a:pt x="7839677" y="11734044"/>
                  <a:pt x="7828968" y="11750662"/>
                </a:cubicBezTo>
                <a:close/>
                <a:moveTo>
                  <a:pt x="7308579" y="11601087"/>
                </a:moveTo>
                <a:cubicBezTo>
                  <a:pt x="7297947" y="11617630"/>
                  <a:pt x="7322375" y="11636270"/>
                  <a:pt x="7333084" y="11619612"/>
                </a:cubicBezTo>
                <a:cubicBezTo>
                  <a:pt x="7343717" y="11603069"/>
                  <a:pt x="7319288" y="11584429"/>
                  <a:pt x="7308579" y="11601087"/>
                </a:cubicBezTo>
                <a:close/>
                <a:moveTo>
                  <a:pt x="7366964" y="11421931"/>
                </a:moveTo>
                <a:cubicBezTo>
                  <a:pt x="7356255" y="11438551"/>
                  <a:pt x="7383008" y="11453684"/>
                  <a:pt x="7393678" y="11437064"/>
                </a:cubicBezTo>
                <a:cubicBezTo>
                  <a:pt x="7404387" y="11420445"/>
                  <a:pt x="7377635" y="11405350"/>
                  <a:pt x="7366964" y="11421931"/>
                </a:cubicBezTo>
                <a:close/>
                <a:moveTo>
                  <a:pt x="7662581" y="11780814"/>
                </a:moveTo>
                <a:cubicBezTo>
                  <a:pt x="7655759" y="11777231"/>
                  <a:pt x="7645012" y="11779594"/>
                  <a:pt x="7641849" y="11787294"/>
                </a:cubicBezTo>
                <a:cubicBezTo>
                  <a:pt x="7638991" y="11794308"/>
                  <a:pt x="7638190" y="11801779"/>
                  <a:pt x="7641620" y="11808717"/>
                </a:cubicBezTo>
                <a:lnTo>
                  <a:pt x="7638419" y="11806659"/>
                </a:lnTo>
                <a:cubicBezTo>
                  <a:pt x="7631445" y="11802160"/>
                  <a:pt x="7621384" y="11805591"/>
                  <a:pt x="7617497" y="11812529"/>
                </a:cubicBezTo>
                <a:cubicBezTo>
                  <a:pt x="7613229" y="11820114"/>
                  <a:pt x="7616354" y="11828958"/>
                  <a:pt x="7623366" y="11833456"/>
                </a:cubicBezTo>
                <a:lnTo>
                  <a:pt x="7634837" y="11840851"/>
                </a:lnTo>
                <a:cubicBezTo>
                  <a:pt x="7637466" y="11842527"/>
                  <a:pt x="7640515" y="11842795"/>
                  <a:pt x="7643526" y="11842490"/>
                </a:cubicBezTo>
                <a:cubicBezTo>
                  <a:pt x="7646651" y="11847026"/>
                  <a:pt x="7651567" y="11849999"/>
                  <a:pt x="7657665" y="11849236"/>
                </a:cubicBezTo>
                <a:cubicBezTo>
                  <a:pt x="7665325" y="11848283"/>
                  <a:pt x="7672794" y="11840240"/>
                  <a:pt x="7671041" y="11832122"/>
                </a:cubicBezTo>
                <a:lnTo>
                  <a:pt x="7668983" y="11822668"/>
                </a:lnTo>
                <a:cubicBezTo>
                  <a:pt x="7668907" y="11822325"/>
                  <a:pt x="7668678" y="11822020"/>
                  <a:pt x="7668602" y="11821715"/>
                </a:cubicBezTo>
                <a:cubicBezTo>
                  <a:pt x="7673251" y="11819771"/>
                  <a:pt x="7677177" y="11815768"/>
                  <a:pt x="7678282" y="11810965"/>
                </a:cubicBezTo>
                <a:cubicBezTo>
                  <a:pt x="7679883" y="11803876"/>
                  <a:pt x="7676262" y="11797814"/>
                  <a:pt x="7670546" y="11794499"/>
                </a:cubicBezTo>
                <a:cubicBezTo>
                  <a:pt x="7670508" y="11788896"/>
                  <a:pt x="7668068" y="11783674"/>
                  <a:pt x="7662581" y="11780814"/>
                </a:cubicBezTo>
                <a:close/>
                <a:moveTo>
                  <a:pt x="7494974" y="11695735"/>
                </a:moveTo>
                <a:cubicBezTo>
                  <a:pt x="7505645" y="11679115"/>
                  <a:pt x="7477787" y="11666117"/>
                  <a:pt x="7467230" y="11682507"/>
                </a:cubicBezTo>
                <a:cubicBezTo>
                  <a:pt x="7456560" y="11699127"/>
                  <a:pt x="7484417" y="11712125"/>
                  <a:pt x="7494974" y="11695735"/>
                </a:cubicBezTo>
                <a:close/>
                <a:moveTo>
                  <a:pt x="7345356" y="11264160"/>
                </a:moveTo>
                <a:cubicBezTo>
                  <a:pt x="7343602" y="11256080"/>
                  <a:pt x="7335104" y="11250704"/>
                  <a:pt x="7327025" y="11252496"/>
                </a:cubicBezTo>
                <a:cubicBezTo>
                  <a:pt x="7318869" y="11254288"/>
                  <a:pt x="7313610" y="11262712"/>
                  <a:pt x="7315363" y="11270831"/>
                </a:cubicBezTo>
                <a:lnTo>
                  <a:pt x="7317421" y="11280247"/>
                </a:lnTo>
                <a:cubicBezTo>
                  <a:pt x="7319174" y="11288365"/>
                  <a:pt x="7327673" y="11293702"/>
                  <a:pt x="7335752" y="11291911"/>
                </a:cubicBezTo>
                <a:cubicBezTo>
                  <a:pt x="7343907" y="11290118"/>
                  <a:pt x="7349166" y="11281734"/>
                  <a:pt x="7347414" y="11273614"/>
                </a:cubicBezTo>
                <a:lnTo>
                  <a:pt x="7345356" y="11264160"/>
                </a:lnTo>
                <a:close/>
                <a:moveTo>
                  <a:pt x="7423175" y="11698745"/>
                </a:moveTo>
                <a:cubicBezTo>
                  <a:pt x="7423862" y="11701909"/>
                  <a:pt x="7424547" y="11705035"/>
                  <a:pt x="7425233" y="11708199"/>
                </a:cubicBezTo>
                <a:cubicBezTo>
                  <a:pt x="7426948" y="11716090"/>
                  <a:pt x="7437810" y="11720435"/>
                  <a:pt x="7444822" y="11717576"/>
                </a:cubicBezTo>
                <a:cubicBezTo>
                  <a:pt x="7453359" y="11714146"/>
                  <a:pt x="7456026" y="11706408"/>
                  <a:pt x="7454197" y="11697983"/>
                </a:cubicBezTo>
                <a:lnTo>
                  <a:pt x="7452139" y="11688531"/>
                </a:lnTo>
                <a:cubicBezTo>
                  <a:pt x="7450577" y="11681364"/>
                  <a:pt x="7441582" y="11677399"/>
                  <a:pt x="7434646" y="11678849"/>
                </a:cubicBezTo>
                <a:cubicBezTo>
                  <a:pt x="7436514" y="11676866"/>
                  <a:pt x="7438038" y="11674541"/>
                  <a:pt x="7438648" y="11671300"/>
                </a:cubicBezTo>
                <a:cubicBezTo>
                  <a:pt x="7438762" y="11670615"/>
                  <a:pt x="7438572" y="11670081"/>
                  <a:pt x="7438610" y="11669433"/>
                </a:cubicBezTo>
                <a:cubicBezTo>
                  <a:pt x="7438877" y="11669052"/>
                  <a:pt x="7439258" y="11668899"/>
                  <a:pt x="7439524" y="11668480"/>
                </a:cubicBezTo>
                <a:cubicBezTo>
                  <a:pt x="7450234" y="11651861"/>
                  <a:pt x="7422566" y="11638405"/>
                  <a:pt x="7412009" y="11654871"/>
                </a:cubicBezTo>
                <a:cubicBezTo>
                  <a:pt x="7409456" y="11658874"/>
                  <a:pt x="7409189" y="11662648"/>
                  <a:pt x="7410256" y="11665887"/>
                </a:cubicBezTo>
                <a:cubicBezTo>
                  <a:pt x="7409951" y="11666726"/>
                  <a:pt x="7409456" y="11667413"/>
                  <a:pt x="7409265" y="11668365"/>
                </a:cubicBezTo>
                <a:cubicBezTo>
                  <a:pt x="7407131" y="11679877"/>
                  <a:pt x="7417459" y="11685290"/>
                  <a:pt x="7426529" y="11683498"/>
                </a:cubicBezTo>
                <a:cubicBezTo>
                  <a:pt x="7422985" y="11687463"/>
                  <a:pt x="7421918" y="11692875"/>
                  <a:pt x="7423175" y="11698745"/>
                </a:cubicBezTo>
                <a:close/>
                <a:moveTo>
                  <a:pt x="7242154" y="11539412"/>
                </a:moveTo>
                <a:cubicBezTo>
                  <a:pt x="7250538" y="11537086"/>
                  <a:pt x="7254616" y="11528625"/>
                  <a:pt x="7252825" y="11520505"/>
                </a:cubicBezTo>
                <a:cubicBezTo>
                  <a:pt x="7252139" y="11517342"/>
                  <a:pt x="7251453" y="11514216"/>
                  <a:pt x="7250767" y="11511052"/>
                </a:cubicBezTo>
                <a:cubicBezTo>
                  <a:pt x="7249014" y="11502971"/>
                  <a:pt x="7239525" y="11498244"/>
                  <a:pt x="7231864" y="11500379"/>
                </a:cubicBezTo>
                <a:cubicBezTo>
                  <a:pt x="7223480" y="11502742"/>
                  <a:pt x="7219441" y="11511166"/>
                  <a:pt x="7221194" y="11519323"/>
                </a:cubicBezTo>
                <a:lnTo>
                  <a:pt x="7223252" y="11528777"/>
                </a:lnTo>
                <a:cubicBezTo>
                  <a:pt x="7225005" y="11536820"/>
                  <a:pt x="7234494" y="11541546"/>
                  <a:pt x="7242154" y="11539412"/>
                </a:cubicBezTo>
                <a:close/>
                <a:moveTo>
                  <a:pt x="7347604" y="11520086"/>
                </a:moveTo>
                <a:lnTo>
                  <a:pt x="7341849" y="11516388"/>
                </a:lnTo>
                <a:cubicBezTo>
                  <a:pt x="7334875" y="11511891"/>
                  <a:pt x="7325538" y="11512614"/>
                  <a:pt x="7320394" y="11519591"/>
                </a:cubicBezTo>
                <a:cubicBezTo>
                  <a:pt x="7315706" y="11525918"/>
                  <a:pt x="7316620" y="11536553"/>
                  <a:pt x="7323595" y="11541051"/>
                </a:cubicBezTo>
                <a:lnTo>
                  <a:pt x="7329349" y="11544749"/>
                </a:lnTo>
                <a:cubicBezTo>
                  <a:pt x="7336324" y="11549246"/>
                  <a:pt x="7345660" y="11548522"/>
                  <a:pt x="7350805" y="11541546"/>
                </a:cubicBezTo>
                <a:cubicBezTo>
                  <a:pt x="7355531" y="11535219"/>
                  <a:pt x="7354616" y="11524583"/>
                  <a:pt x="7347604" y="11520086"/>
                </a:cubicBezTo>
                <a:close/>
                <a:moveTo>
                  <a:pt x="7279845" y="11566323"/>
                </a:moveTo>
                <a:cubicBezTo>
                  <a:pt x="7279311" y="11564494"/>
                  <a:pt x="7278434" y="11562778"/>
                  <a:pt x="7277406" y="11560910"/>
                </a:cubicBezTo>
                <a:cubicBezTo>
                  <a:pt x="7277101" y="11560262"/>
                  <a:pt x="7276834" y="11559576"/>
                  <a:pt x="7276606" y="11558928"/>
                </a:cubicBezTo>
                <a:cubicBezTo>
                  <a:pt x="7275958" y="11556145"/>
                  <a:pt x="7274967" y="11553401"/>
                  <a:pt x="7274319" y="11550619"/>
                </a:cubicBezTo>
                <a:cubicBezTo>
                  <a:pt x="7271880" y="11540289"/>
                  <a:pt x="7260333" y="11538802"/>
                  <a:pt x="7252368" y="11543185"/>
                </a:cubicBezTo>
                <a:cubicBezTo>
                  <a:pt x="7248671" y="11544786"/>
                  <a:pt x="7245737" y="11547836"/>
                  <a:pt x="7244593" y="11552410"/>
                </a:cubicBezTo>
                <a:cubicBezTo>
                  <a:pt x="7244441" y="11552753"/>
                  <a:pt x="7244250" y="11553135"/>
                  <a:pt x="7244098" y="11553478"/>
                </a:cubicBezTo>
                <a:cubicBezTo>
                  <a:pt x="7237353" y="11542576"/>
                  <a:pt x="7217459" y="11542347"/>
                  <a:pt x="7215935" y="11558243"/>
                </a:cubicBezTo>
                <a:cubicBezTo>
                  <a:pt x="7214906" y="11568725"/>
                  <a:pt x="7211933" y="11580580"/>
                  <a:pt x="7215935" y="11590795"/>
                </a:cubicBezTo>
                <a:cubicBezTo>
                  <a:pt x="7216468" y="11592167"/>
                  <a:pt x="7217116" y="11593388"/>
                  <a:pt x="7217802" y="11594568"/>
                </a:cubicBezTo>
                <a:lnTo>
                  <a:pt x="7218755" y="11598953"/>
                </a:lnTo>
                <a:cubicBezTo>
                  <a:pt x="7219250" y="11601315"/>
                  <a:pt x="7220546" y="11603260"/>
                  <a:pt x="7222147" y="11604937"/>
                </a:cubicBezTo>
                <a:cubicBezTo>
                  <a:pt x="7217116" y="11607757"/>
                  <a:pt x="7214830" y="11612637"/>
                  <a:pt x="7214906" y="11618050"/>
                </a:cubicBezTo>
                <a:cubicBezTo>
                  <a:pt x="7210028" y="11618698"/>
                  <a:pt x="7205378" y="11621137"/>
                  <a:pt x="7203511" y="11625787"/>
                </a:cubicBezTo>
                <a:cubicBezTo>
                  <a:pt x="7200424" y="11633297"/>
                  <a:pt x="7199205" y="11641454"/>
                  <a:pt x="7203664" y="11648773"/>
                </a:cubicBezTo>
                <a:cubicBezTo>
                  <a:pt x="7207741" y="11655482"/>
                  <a:pt x="7214258" y="11658798"/>
                  <a:pt x="7221537" y="11661009"/>
                </a:cubicBezTo>
                <a:cubicBezTo>
                  <a:pt x="7229464" y="11663410"/>
                  <a:pt x="7238153" y="11657044"/>
                  <a:pt x="7239906" y="11649383"/>
                </a:cubicBezTo>
                <a:cubicBezTo>
                  <a:pt x="7240363" y="11647248"/>
                  <a:pt x="7239601" y="11645457"/>
                  <a:pt x="7239220" y="11643589"/>
                </a:cubicBezTo>
                <a:cubicBezTo>
                  <a:pt x="7244593" y="11643207"/>
                  <a:pt x="7249891" y="11640197"/>
                  <a:pt x="7251910" y="11635203"/>
                </a:cubicBezTo>
                <a:cubicBezTo>
                  <a:pt x="7254997" y="11627580"/>
                  <a:pt x="7252025" y="11619308"/>
                  <a:pt x="7244631" y="11615610"/>
                </a:cubicBezTo>
                <a:cubicBezTo>
                  <a:pt x="7244403" y="11615496"/>
                  <a:pt x="7244288" y="11615457"/>
                  <a:pt x="7244136" y="11615382"/>
                </a:cubicBezTo>
                <a:cubicBezTo>
                  <a:pt x="7244098" y="11615343"/>
                  <a:pt x="7244060" y="11615305"/>
                  <a:pt x="7243984" y="11615268"/>
                </a:cubicBezTo>
                <a:cubicBezTo>
                  <a:pt x="7243945" y="11615191"/>
                  <a:pt x="7243984" y="11615191"/>
                  <a:pt x="7243907" y="11615114"/>
                </a:cubicBezTo>
                <a:cubicBezTo>
                  <a:pt x="7243564" y="11614200"/>
                  <a:pt x="7243297" y="11613285"/>
                  <a:pt x="7243069" y="11612331"/>
                </a:cubicBezTo>
                <a:cubicBezTo>
                  <a:pt x="7242764" y="11611151"/>
                  <a:pt x="7241963" y="11610235"/>
                  <a:pt x="7241278" y="11609244"/>
                </a:cubicBezTo>
                <a:cubicBezTo>
                  <a:pt x="7242840" y="11609587"/>
                  <a:pt x="7244403" y="11609969"/>
                  <a:pt x="7246003" y="11610197"/>
                </a:cubicBezTo>
                <a:cubicBezTo>
                  <a:pt x="7248900" y="11621137"/>
                  <a:pt x="7268565" y="11624377"/>
                  <a:pt x="7274929" y="11610503"/>
                </a:cubicBezTo>
                <a:cubicBezTo>
                  <a:pt x="7276263" y="11607605"/>
                  <a:pt x="7276300" y="11605089"/>
                  <a:pt x="7275843" y="11602765"/>
                </a:cubicBezTo>
                <a:cubicBezTo>
                  <a:pt x="7276110" y="11602536"/>
                  <a:pt x="7276415" y="11602497"/>
                  <a:pt x="7276643" y="11602231"/>
                </a:cubicBezTo>
                <a:cubicBezTo>
                  <a:pt x="7278740" y="11600249"/>
                  <a:pt x="7280035" y="11598609"/>
                  <a:pt x="7281483" y="11595903"/>
                </a:cubicBezTo>
                <a:cubicBezTo>
                  <a:pt x="7283274" y="11592587"/>
                  <a:pt x="7285523" y="11592663"/>
                  <a:pt x="7280264" y="11595255"/>
                </a:cubicBezTo>
                <a:cubicBezTo>
                  <a:pt x="7287696" y="11591558"/>
                  <a:pt x="7292459" y="11583895"/>
                  <a:pt x="7289372" y="11575509"/>
                </a:cubicBezTo>
                <a:cubicBezTo>
                  <a:pt x="7287848" y="11571469"/>
                  <a:pt x="7284113" y="11568000"/>
                  <a:pt x="7279845" y="11566323"/>
                </a:cubicBezTo>
                <a:close/>
                <a:moveTo>
                  <a:pt x="7325615" y="11637605"/>
                </a:moveTo>
                <a:cubicBezTo>
                  <a:pt x="7314905" y="11654262"/>
                  <a:pt x="7340592" y="11671111"/>
                  <a:pt x="7351300" y="11654452"/>
                </a:cubicBezTo>
                <a:cubicBezTo>
                  <a:pt x="7362009" y="11637794"/>
                  <a:pt x="7336285" y="11620985"/>
                  <a:pt x="7325615" y="11637605"/>
                </a:cubicBezTo>
                <a:close/>
                <a:moveTo>
                  <a:pt x="7746956" y="11762632"/>
                </a:moveTo>
                <a:cubicBezTo>
                  <a:pt x="7745660" y="11764615"/>
                  <a:pt x="7744936" y="11766634"/>
                  <a:pt x="7744593" y="11768655"/>
                </a:cubicBezTo>
                <a:cubicBezTo>
                  <a:pt x="7743259" y="11766825"/>
                  <a:pt x="7741658" y="11765224"/>
                  <a:pt x="7739677" y="11764271"/>
                </a:cubicBezTo>
                <a:cubicBezTo>
                  <a:pt x="7731674" y="11760421"/>
                  <a:pt x="7723556" y="11763356"/>
                  <a:pt x="7718907" y="11770598"/>
                </a:cubicBezTo>
                <a:lnTo>
                  <a:pt x="7715210" y="11776354"/>
                </a:lnTo>
                <a:cubicBezTo>
                  <a:pt x="7710866" y="11783101"/>
                  <a:pt x="7714448" y="11793774"/>
                  <a:pt x="7721536" y="11797129"/>
                </a:cubicBezTo>
                <a:cubicBezTo>
                  <a:pt x="7729540" y="11800979"/>
                  <a:pt x="7737657" y="11798044"/>
                  <a:pt x="7742307" y="11790801"/>
                </a:cubicBezTo>
                <a:lnTo>
                  <a:pt x="7746003" y="11785084"/>
                </a:lnTo>
                <a:cubicBezTo>
                  <a:pt x="7746880" y="11783674"/>
                  <a:pt x="7747260" y="11782072"/>
                  <a:pt x="7747527" y="11780471"/>
                </a:cubicBezTo>
                <a:cubicBezTo>
                  <a:pt x="7753130" y="11788285"/>
                  <a:pt x="7764905" y="11791449"/>
                  <a:pt x="7771498" y="11781196"/>
                </a:cubicBezTo>
                <a:cubicBezTo>
                  <a:pt x="7782055" y="11764615"/>
                  <a:pt x="7757626" y="11745974"/>
                  <a:pt x="7746956" y="11762632"/>
                </a:cubicBezTo>
                <a:close/>
                <a:moveTo>
                  <a:pt x="7891239" y="11652013"/>
                </a:moveTo>
                <a:lnTo>
                  <a:pt x="7885523" y="11648315"/>
                </a:lnTo>
                <a:cubicBezTo>
                  <a:pt x="7881635" y="11645837"/>
                  <a:pt x="7876605" y="11646296"/>
                  <a:pt x="7872299" y="11648315"/>
                </a:cubicBezTo>
                <a:cubicBezTo>
                  <a:pt x="7872756" y="11642484"/>
                  <a:pt x="7869898" y="11637032"/>
                  <a:pt x="7864524" y="11633564"/>
                </a:cubicBezTo>
                <a:lnTo>
                  <a:pt x="7862809" y="11632458"/>
                </a:lnTo>
                <a:cubicBezTo>
                  <a:pt x="7862428" y="11628112"/>
                  <a:pt x="7860485" y="11623958"/>
                  <a:pt x="7856560" y="11621481"/>
                </a:cubicBezTo>
                <a:cubicBezTo>
                  <a:pt x="7849699" y="11617173"/>
                  <a:pt x="7839867" y="11618164"/>
                  <a:pt x="7835218" y="11625407"/>
                </a:cubicBezTo>
                <a:lnTo>
                  <a:pt x="7831483" y="11631124"/>
                </a:lnTo>
                <a:cubicBezTo>
                  <a:pt x="7827139" y="11637871"/>
                  <a:pt x="7828206" y="11647972"/>
                  <a:pt x="7835408" y="11652509"/>
                </a:cubicBezTo>
                <a:cubicBezTo>
                  <a:pt x="7837352" y="11653728"/>
                  <a:pt x="7839524" y="11654376"/>
                  <a:pt x="7841735" y="11654757"/>
                </a:cubicBezTo>
                <a:cubicBezTo>
                  <a:pt x="7842497" y="11655444"/>
                  <a:pt x="7843106" y="11656244"/>
                  <a:pt x="7844021" y="11656816"/>
                </a:cubicBezTo>
                <a:lnTo>
                  <a:pt x="7849776" y="11660513"/>
                </a:lnTo>
                <a:cubicBezTo>
                  <a:pt x="7853777" y="11663105"/>
                  <a:pt x="7859036" y="11662725"/>
                  <a:pt x="7863457" y="11660704"/>
                </a:cubicBezTo>
                <a:cubicBezTo>
                  <a:pt x="7862962" y="11666726"/>
                  <a:pt x="7866049" y="11672139"/>
                  <a:pt x="7871612" y="11675723"/>
                </a:cubicBezTo>
                <a:lnTo>
                  <a:pt x="7877367" y="11679420"/>
                </a:lnTo>
                <a:cubicBezTo>
                  <a:pt x="7884151" y="11683766"/>
                  <a:pt x="7894822" y="11679725"/>
                  <a:pt x="7898023" y="11672673"/>
                </a:cubicBezTo>
                <a:cubicBezTo>
                  <a:pt x="7901681" y="11664439"/>
                  <a:pt x="7898480" y="11656701"/>
                  <a:pt x="7891239" y="11652013"/>
                </a:cubicBezTo>
                <a:close/>
                <a:moveTo>
                  <a:pt x="7512276" y="11764081"/>
                </a:moveTo>
                <a:cubicBezTo>
                  <a:pt x="7504311" y="11760002"/>
                  <a:pt x="7496117" y="11763737"/>
                  <a:pt x="7491621" y="11770712"/>
                </a:cubicBezTo>
                <a:lnTo>
                  <a:pt x="7487924" y="11776468"/>
                </a:lnTo>
                <a:cubicBezTo>
                  <a:pt x="7483427" y="11783444"/>
                  <a:pt x="7487695" y="11793622"/>
                  <a:pt x="7494593" y="11797129"/>
                </a:cubicBezTo>
                <a:cubicBezTo>
                  <a:pt x="7502558" y="11801208"/>
                  <a:pt x="7510752" y="11797472"/>
                  <a:pt x="7515248" y="11790496"/>
                </a:cubicBezTo>
                <a:lnTo>
                  <a:pt x="7518945" y="11784740"/>
                </a:lnTo>
                <a:cubicBezTo>
                  <a:pt x="7523442" y="11777764"/>
                  <a:pt x="7519136" y="11767587"/>
                  <a:pt x="7512276" y="11764081"/>
                </a:cubicBezTo>
                <a:close/>
                <a:moveTo>
                  <a:pt x="7290020" y="11737054"/>
                </a:moveTo>
                <a:cubicBezTo>
                  <a:pt x="7294288" y="11730117"/>
                  <a:pt x="7293183" y="11720359"/>
                  <a:pt x="7285942" y="11715708"/>
                </a:cubicBezTo>
                <a:lnTo>
                  <a:pt x="7269402" y="11705074"/>
                </a:lnTo>
                <a:cubicBezTo>
                  <a:pt x="7272604" y="11701109"/>
                  <a:pt x="7273900" y="11695658"/>
                  <a:pt x="7272070" y="11690665"/>
                </a:cubicBezTo>
                <a:lnTo>
                  <a:pt x="7268869" y="11681936"/>
                </a:lnTo>
                <a:cubicBezTo>
                  <a:pt x="7266087" y="11674464"/>
                  <a:pt x="7257284" y="11670538"/>
                  <a:pt x="7249852" y="11673321"/>
                </a:cubicBezTo>
                <a:cubicBezTo>
                  <a:pt x="7242345" y="11676142"/>
                  <a:pt x="7238458" y="11684833"/>
                  <a:pt x="7241239" y="11692341"/>
                </a:cubicBezTo>
                <a:lnTo>
                  <a:pt x="7244479" y="11701033"/>
                </a:lnTo>
                <a:cubicBezTo>
                  <a:pt x="7245394" y="11703510"/>
                  <a:pt x="7247109" y="11705417"/>
                  <a:pt x="7249128" y="11707017"/>
                </a:cubicBezTo>
                <a:cubicBezTo>
                  <a:pt x="7248595" y="11707627"/>
                  <a:pt x="7247909" y="11707970"/>
                  <a:pt x="7247452" y="11708695"/>
                </a:cubicBezTo>
                <a:cubicBezTo>
                  <a:pt x="7243183" y="11715633"/>
                  <a:pt x="7244288" y="11725390"/>
                  <a:pt x="7251529" y="11730041"/>
                </a:cubicBezTo>
                <a:lnTo>
                  <a:pt x="7268755" y="11741133"/>
                </a:lnTo>
                <a:cubicBezTo>
                  <a:pt x="7268983" y="11741286"/>
                  <a:pt x="7269288" y="11741323"/>
                  <a:pt x="7269555" y="11741439"/>
                </a:cubicBezTo>
                <a:cubicBezTo>
                  <a:pt x="7265363" y="11742353"/>
                  <a:pt x="7261743" y="11745212"/>
                  <a:pt x="7260637" y="11751082"/>
                </a:cubicBezTo>
                <a:cubicBezTo>
                  <a:pt x="7257208" y="11769532"/>
                  <a:pt x="7285295" y="11778794"/>
                  <a:pt x="7288763" y="11760116"/>
                </a:cubicBezTo>
                <a:cubicBezTo>
                  <a:pt x="7290211" y="11752378"/>
                  <a:pt x="7286018" y="11746470"/>
                  <a:pt x="7280492" y="11743344"/>
                </a:cubicBezTo>
                <a:cubicBezTo>
                  <a:pt x="7284265" y="11742658"/>
                  <a:pt x="7287848" y="11740600"/>
                  <a:pt x="7290020" y="11737054"/>
                </a:cubicBezTo>
                <a:close/>
                <a:moveTo>
                  <a:pt x="7222832" y="11740523"/>
                </a:moveTo>
                <a:cubicBezTo>
                  <a:pt x="7233503" y="11723903"/>
                  <a:pt x="7206331" y="11709572"/>
                  <a:pt x="7195699" y="11726115"/>
                </a:cubicBezTo>
                <a:cubicBezTo>
                  <a:pt x="7185028" y="11742735"/>
                  <a:pt x="7212162" y="11757104"/>
                  <a:pt x="7222832" y="11740523"/>
                </a:cubicBezTo>
                <a:close/>
                <a:moveTo>
                  <a:pt x="7692802" y="11380421"/>
                </a:moveTo>
                <a:cubicBezTo>
                  <a:pt x="7700881" y="11380001"/>
                  <a:pt x="7708389" y="11373560"/>
                  <a:pt x="7708084" y="11364983"/>
                </a:cubicBezTo>
                <a:lnTo>
                  <a:pt x="7707817" y="11358159"/>
                </a:lnTo>
                <a:cubicBezTo>
                  <a:pt x="7707512" y="11350155"/>
                  <a:pt x="7700843" y="11342455"/>
                  <a:pt x="7692382" y="11342874"/>
                </a:cubicBezTo>
                <a:cubicBezTo>
                  <a:pt x="7684303" y="11343294"/>
                  <a:pt x="7676796" y="11349736"/>
                  <a:pt x="7677100" y="11358312"/>
                </a:cubicBezTo>
                <a:lnTo>
                  <a:pt x="7677253" y="11362201"/>
                </a:lnTo>
                <a:cubicBezTo>
                  <a:pt x="7675652" y="11358693"/>
                  <a:pt x="7672909" y="11355606"/>
                  <a:pt x="7669669" y="11354119"/>
                </a:cubicBezTo>
                <a:cubicBezTo>
                  <a:pt x="7661437" y="11350346"/>
                  <a:pt x="7653625" y="11354577"/>
                  <a:pt x="7649319" y="11361705"/>
                </a:cubicBezTo>
                <a:cubicBezTo>
                  <a:pt x="7644403" y="11369900"/>
                  <a:pt x="7644288" y="11379544"/>
                  <a:pt x="7647185" y="11388426"/>
                </a:cubicBezTo>
                <a:cubicBezTo>
                  <a:pt x="7649662" y="11396050"/>
                  <a:pt x="7659303" y="11400814"/>
                  <a:pt x="7666811" y="11397727"/>
                </a:cubicBezTo>
                <a:cubicBezTo>
                  <a:pt x="7674700" y="11394525"/>
                  <a:pt x="7678777" y="11386291"/>
                  <a:pt x="7676110" y="11378096"/>
                </a:cubicBezTo>
                <a:cubicBezTo>
                  <a:pt x="7675995" y="11377639"/>
                  <a:pt x="7675957" y="11377600"/>
                  <a:pt x="7675881" y="11377371"/>
                </a:cubicBezTo>
                <a:cubicBezTo>
                  <a:pt x="7675881" y="11377219"/>
                  <a:pt x="7675881" y="11377181"/>
                  <a:pt x="7675881" y="11377066"/>
                </a:cubicBezTo>
                <a:cubicBezTo>
                  <a:pt x="7675881" y="11377066"/>
                  <a:pt x="7675881" y="11377066"/>
                  <a:pt x="7675881" y="11377066"/>
                </a:cubicBezTo>
                <a:cubicBezTo>
                  <a:pt x="7676262" y="11376190"/>
                  <a:pt x="7676719" y="11375352"/>
                  <a:pt x="7677291" y="11374513"/>
                </a:cubicBezTo>
                <a:cubicBezTo>
                  <a:pt x="7678130" y="11373140"/>
                  <a:pt x="7678358" y="11371578"/>
                  <a:pt x="7678549" y="11370014"/>
                </a:cubicBezTo>
                <a:cubicBezTo>
                  <a:pt x="7680645" y="11375961"/>
                  <a:pt x="7686094" y="11380726"/>
                  <a:pt x="7692802" y="11380421"/>
                </a:cubicBezTo>
                <a:close/>
                <a:moveTo>
                  <a:pt x="7800576" y="11125829"/>
                </a:moveTo>
                <a:cubicBezTo>
                  <a:pt x="7798099" y="11133567"/>
                  <a:pt x="7797527" y="11141762"/>
                  <a:pt x="7802558" y="11148739"/>
                </a:cubicBezTo>
                <a:cubicBezTo>
                  <a:pt x="7807169" y="11155104"/>
                  <a:pt x="7813915" y="11157887"/>
                  <a:pt x="7821308" y="11159526"/>
                </a:cubicBezTo>
                <a:cubicBezTo>
                  <a:pt x="7821727" y="11159602"/>
                  <a:pt x="7822146" y="11159450"/>
                  <a:pt x="7822565" y="11159488"/>
                </a:cubicBezTo>
                <a:cubicBezTo>
                  <a:pt x="7820965" y="11161737"/>
                  <a:pt x="7819822" y="11164443"/>
                  <a:pt x="7819974" y="11168064"/>
                </a:cubicBezTo>
                <a:cubicBezTo>
                  <a:pt x="7820736" y="11187734"/>
                  <a:pt x="7851453" y="11188382"/>
                  <a:pt x="7850690" y="11168560"/>
                </a:cubicBezTo>
                <a:cubicBezTo>
                  <a:pt x="7850310" y="11158955"/>
                  <a:pt x="7842763" y="11153961"/>
                  <a:pt x="7835256" y="11153579"/>
                </a:cubicBezTo>
                <a:cubicBezTo>
                  <a:pt x="7835942" y="11152703"/>
                  <a:pt x="7836552" y="11151864"/>
                  <a:pt x="7837047" y="11150873"/>
                </a:cubicBezTo>
                <a:cubicBezTo>
                  <a:pt x="7837771" y="11151521"/>
                  <a:pt x="7838229" y="11152436"/>
                  <a:pt x="7839029" y="11153008"/>
                </a:cubicBezTo>
                <a:cubicBezTo>
                  <a:pt x="7845431" y="11157811"/>
                  <a:pt x="7856026" y="11156172"/>
                  <a:pt x="7860446" y="11149348"/>
                </a:cubicBezTo>
                <a:cubicBezTo>
                  <a:pt x="7865058" y="11142182"/>
                  <a:pt x="7863686" y="11133110"/>
                  <a:pt x="7856826" y="11127927"/>
                </a:cubicBezTo>
                <a:cubicBezTo>
                  <a:pt x="7856445" y="11127659"/>
                  <a:pt x="7856407" y="11127621"/>
                  <a:pt x="7856216" y="11127468"/>
                </a:cubicBezTo>
                <a:cubicBezTo>
                  <a:pt x="7856140" y="11127354"/>
                  <a:pt x="7856102" y="11127316"/>
                  <a:pt x="7856026" y="11127240"/>
                </a:cubicBezTo>
                <a:cubicBezTo>
                  <a:pt x="7856026" y="11127240"/>
                  <a:pt x="7856026" y="11127240"/>
                  <a:pt x="7856026" y="11127240"/>
                </a:cubicBezTo>
                <a:cubicBezTo>
                  <a:pt x="7855873" y="11126287"/>
                  <a:pt x="7855759" y="11125334"/>
                  <a:pt x="7855721" y="11124342"/>
                </a:cubicBezTo>
                <a:cubicBezTo>
                  <a:pt x="7855149" y="11116072"/>
                  <a:pt x="7845355" y="11110620"/>
                  <a:pt x="7837847" y="11111993"/>
                </a:cubicBezTo>
                <a:cubicBezTo>
                  <a:pt x="7831712" y="11113098"/>
                  <a:pt x="7828091" y="11117291"/>
                  <a:pt x="7826491" y="11122437"/>
                </a:cubicBezTo>
                <a:cubicBezTo>
                  <a:pt x="7825042" y="11120493"/>
                  <a:pt x="7823290" y="11118777"/>
                  <a:pt x="7820736" y="11117672"/>
                </a:cubicBezTo>
                <a:cubicBezTo>
                  <a:pt x="7813648" y="11114699"/>
                  <a:pt x="7803092" y="11117863"/>
                  <a:pt x="7800576" y="11125829"/>
                </a:cubicBezTo>
                <a:close/>
                <a:moveTo>
                  <a:pt x="7627177" y="11242929"/>
                </a:moveTo>
                <a:cubicBezTo>
                  <a:pt x="7619174" y="11243234"/>
                  <a:pt x="7611438" y="11249713"/>
                  <a:pt x="7611781" y="11258252"/>
                </a:cubicBezTo>
                <a:cubicBezTo>
                  <a:pt x="7611895" y="11260882"/>
                  <a:pt x="7612695" y="11263475"/>
                  <a:pt x="7613991" y="11265762"/>
                </a:cubicBezTo>
                <a:cubicBezTo>
                  <a:pt x="7609494" y="11268049"/>
                  <a:pt x="7606178" y="11272127"/>
                  <a:pt x="7605759" y="11277921"/>
                </a:cubicBezTo>
                <a:cubicBezTo>
                  <a:pt x="7605226" y="11285507"/>
                  <a:pt x="7611666" y="11294655"/>
                  <a:pt x="7620012" y="11294312"/>
                </a:cubicBezTo>
                <a:lnTo>
                  <a:pt x="7626834" y="11294046"/>
                </a:lnTo>
                <a:cubicBezTo>
                  <a:pt x="7635104" y="11293740"/>
                  <a:pt x="7642611" y="11288708"/>
                  <a:pt x="7643221" y="11279789"/>
                </a:cubicBezTo>
                <a:cubicBezTo>
                  <a:pt x="7643221" y="11279484"/>
                  <a:pt x="7643183" y="11279141"/>
                  <a:pt x="7643183" y="11278874"/>
                </a:cubicBezTo>
                <a:cubicBezTo>
                  <a:pt x="7650195" y="11277311"/>
                  <a:pt x="7656597" y="11271746"/>
                  <a:pt x="7656254" y="11262636"/>
                </a:cubicBezTo>
                <a:cubicBezTo>
                  <a:pt x="7655988" y="11255621"/>
                  <a:pt x="7651948" y="11251658"/>
                  <a:pt x="7646956" y="11250286"/>
                </a:cubicBezTo>
                <a:cubicBezTo>
                  <a:pt x="7644326" y="11245750"/>
                  <a:pt x="7639639" y="11242433"/>
                  <a:pt x="7633998" y="11242661"/>
                </a:cubicBezTo>
                <a:lnTo>
                  <a:pt x="7627177" y="11242929"/>
                </a:lnTo>
                <a:close/>
                <a:moveTo>
                  <a:pt x="7697489" y="11481358"/>
                </a:moveTo>
                <a:cubicBezTo>
                  <a:pt x="7705569" y="11485169"/>
                  <a:pt x="7713571" y="11482159"/>
                  <a:pt x="7718221" y="11474955"/>
                </a:cubicBezTo>
                <a:lnTo>
                  <a:pt x="7721918" y="11469199"/>
                </a:lnTo>
                <a:cubicBezTo>
                  <a:pt x="7722185" y="11468779"/>
                  <a:pt x="7722185" y="11468245"/>
                  <a:pt x="7722375" y="11467788"/>
                </a:cubicBezTo>
                <a:cubicBezTo>
                  <a:pt x="7722985" y="11467826"/>
                  <a:pt x="7723594" y="11468092"/>
                  <a:pt x="7724243" y="11468017"/>
                </a:cubicBezTo>
                <a:cubicBezTo>
                  <a:pt x="7732626" y="11467178"/>
                  <a:pt x="7739067" y="11460431"/>
                  <a:pt x="7738762" y="11451854"/>
                </a:cubicBezTo>
                <a:lnTo>
                  <a:pt x="7738495" y="11445032"/>
                </a:lnTo>
                <a:cubicBezTo>
                  <a:pt x="7738191" y="11437026"/>
                  <a:pt x="7730492" y="11429708"/>
                  <a:pt x="7722337" y="11430508"/>
                </a:cubicBezTo>
                <a:cubicBezTo>
                  <a:pt x="7713953" y="11431347"/>
                  <a:pt x="7707512" y="11438094"/>
                  <a:pt x="7707817" y="11446671"/>
                </a:cubicBezTo>
                <a:lnTo>
                  <a:pt x="7707817" y="11447014"/>
                </a:lnTo>
                <a:cubicBezTo>
                  <a:pt x="7702634" y="11447242"/>
                  <a:pt x="7697908" y="11449949"/>
                  <a:pt x="7694746" y="11454866"/>
                </a:cubicBezTo>
                <a:lnTo>
                  <a:pt x="7691049" y="11460583"/>
                </a:lnTo>
                <a:cubicBezTo>
                  <a:pt x="7686704" y="11467369"/>
                  <a:pt x="7690401" y="11478004"/>
                  <a:pt x="7697489" y="11481358"/>
                </a:cubicBezTo>
                <a:close/>
                <a:moveTo>
                  <a:pt x="7634913" y="11146795"/>
                </a:moveTo>
                <a:cubicBezTo>
                  <a:pt x="7635332" y="11158039"/>
                  <a:pt x="7645660" y="11163681"/>
                  <a:pt x="7654196" y="11162728"/>
                </a:cubicBezTo>
                <a:cubicBezTo>
                  <a:pt x="7651300" y="11164938"/>
                  <a:pt x="7649395" y="11168484"/>
                  <a:pt x="7649586" y="11173554"/>
                </a:cubicBezTo>
                <a:cubicBezTo>
                  <a:pt x="7650347" y="11193108"/>
                  <a:pt x="7680950" y="11195814"/>
                  <a:pt x="7680188" y="11176107"/>
                </a:cubicBezTo>
                <a:cubicBezTo>
                  <a:pt x="7679768" y="11164863"/>
                  <a:pt x="7669478" y="11159221"/>
                  <a:pt x="7660942" y="11160174"/>
                </a:cubicBezTo>
                <a:cubicBezTo>
                  <a:pt x="7663838" y="11157963"/>
                  <a:pt x="7665706" y="11154418"/>
                  <a:pt x="7665515" y="11149387"/>
                </a:cubicBezTo>
                <a:cubicBezTo>
                  <a:pt x="7665363" y="11145536"/>
                  <a:pt x="7664029" y="11142335"/>
                  <a:pt x="7662009" y="11139857"/>
                </a:cubicBezTo>
                <a:cubicBezTo>
                  <a:pt x="7667954" y="11143288"/>
                  <a:pt x="7675691" y="11142792"/>
                  <a:pt x="7680759" y="11137646"/>
                </a:cubicBezTo>
                <a:cubicBezTo>
                  <a:pt x="7686475" y="11131891"/>
                  <a:pt x="7686781" y="11121560"/>
                  <a:pt x="7680683" y="11115919"/>
                </a:cubicBezTo>
                <a:lnTo>
                  <a:pt x="7673594" y="11109363"/>
                </a:lnTo>
                <a:cubicBezTo>
                  <a:pt x="7667497" y="11103759"/>
                  <a:pt x="7657855" y="11103416"/>
                  <a:pt x="7651872" y="11109439"/>
                </a:cubicBezTo>
                <a:cubicBezTo>
                  <a:pt x="7646194" y="11115194"/>
                  <a:pt x="7645851" y="11125486"/>
                  <a:pt x="7651948" y="11131166"/>
                </a:cubicBezTo>
                <a:lnTo>
                  <a:pt x="7656597" y="11135474"/>
                </a:lnTo>
                <a:cubicBezTo>
                  <a:pt x="7647413" y="11130671"/>
                  <a:pt x="7634380" y="11133835"/>
                  <a:pt x="7634913" y="11146795"/>
                </a:cubicBezTo>
                <a:close/>
                <a:moveTo>
                  <a:pt x="7755645" y="11361057"/>
                </a:moveTo>
                <a:cubicBezTo>
                  <a:pt x="7754006" y="11352176"/>
                  <a:pt x="7746917" y="11347639"/>
                  <a:pt x="7738305" y="11347982"/>
                </a:cubicBezTo>
                <a:lnTo>
                  <a:pt x="7731483" y="11348250"/>
                </a:lnTo>
                <a:cubicBezTo>
                  <a:pt x="7723442" y="11348554"/>
                  <a:pt x="7717002" y="11358007"/>
                  <a:pt x="7718412" y="11365593"/>
                </a:cubicBezTo>
                <a:cubicBezTo>
                  <a:pt x="7720088" y="11374474"/>
                  <a:pt x="7727138" y="11379010"/>
                  <a:pt x="7735751" y="11378668"/>
                </a:cubicBezTo>
                <a:lnTo>
                  <a:pt x="7742573" y="11378400"/>
                </a:lnTo>
                <a:cubicBezTo>
                  <a:pt x="7750652" y="11378096"/>
                  <a:pt x="7757055" y="11368643"/>
                  <a:pt x="7755645" y="11361057"/>
                </a:cubicBezTo>
                <a:close/>
                <a:moveTo>
                  <a:pt x="7572718" y="11124458"/>
                </a:moveTo>
                <a:cubicBezTo>
                  <a:pt x="7573480" y="11144203"/>
                  <a:pt x="7603740" y="11138790"/>
                  <a:pt x="7602977" y="11119311"/>
                </a:cubicBezTo>
                <a:cubicBezTo>
                  <a:pt x="7602215" y="11099604"/>
                  <a:pt x="7571956" y="11104979"/>
                  <a:pt x="7572718" y="11124458"/>
                </a:cubicBezTo>
                <a:close/>
                <a:moveTo>
                  <a:pt x="7544631" y="11288822"/>
                </a:moveTo>
                <a:cubicBezTo>
                  <a:pt x="7545355" y="11297361"/>
                  <a:pt x="7551986" y="11303612"/>
                  <a:pt x="7560599" y="11303575"/>
                </a:cubicBezTo>
                <a:lnTo>
                  <a:pt x="7561171" y="11303575"/>
                </a:lnTo>
                <a:cubicBezTo>
                  <a:pt x="7561247" y="11303575"/>
                  <a:pt x="7561285" y="11303575"/>
                  <a:pt x="7561362" y="11303612"/>
                </a:cubicBezTo>
                <a:cubicBezTo>
                  <a:pt x="7561438" y="11303689"/>
                  <a:pt x="7561399" y="11303651"/>
                  <a:pt x="7561514" y="11303728"/>
                </a:cubicBezTo>
                <a:cubicBezTo>
                  <a:pt x="7562276" y="11304413"/>
                  <a:pt x="7562962" y="11305137"/>
                  <a:pt x="7563610" y="11305938"/>
                </a:cubicBezTo>
                <a:cubicBezTo>
                  <a:pt x="7569097" y="11312151"/>
                  <a:pt x="7580226" y="11310436"/>
                  <a:pt x="7585294" y="11304794"/>
                </a:cubicBezTo>
                <a:cubicBezTo>
                  <a:pt x="7591353" y="11298047"/>
                  <a:pt x="7589639" y="11289356"/>
                  <a:pt x="7584113" y="11283105"/>
                </a:cubicBezTo>
                <a:cubicBezTo>
                  <a:pt x="7577787" y="11275939"/>
                  <a:pt x="7568679" y="11272814"/>
                  <a:pt x="7559341" y="11272889"/>
                </a:cubicBezTo>
                <a:cubicBezTo>
                  <a:pt x="7551339" y="11272928"/>
                  <a:pt x="7543945" y="11280742"/>
                  <a:pt x="7544631" y="11288822"/>
                </a:cubicBezTo>
                <a:close/>
                <a:moveTo>
                  <a:pt x="7877710" y="11588470"/>
                </a:moveTo>
                <a:cubicBezTo>
                  <a:pt x="7868945" y="11589499"/>
                  <a:pt x="7863914" y="11597198"/>
                  <a:pt x="7864219" y="11605509"/>
                </a:cubicBezTo>
                <a:lnTo>
                  <a:pt x="7864486" y="11612331"/>
                </a:lnTo>
                <a:cubicBezTo>
                  <a:pt x="7864791" y="11620604"/>
                  <a:pt x="7873709" y="11626703"/>
                  <a:pt x="7881521" y="11625825"/>
                </a:cubicBezTo>
                <a:cubicBezTo>
                  <a:pt x="7890286" y="11624834"/>
                  <a:pt x="7895317" y="11617096"/>
                  <a:pt x="7895012" y="11608825"/>
                </a:cubicBezTo>
                <a:lnTo>
                  <a:pt x="7894745" y="11602002"/>
                </a:lnTo>
                <a:cubicBezTo>
                  <a:pt x="7894402" y="11593692"/>
                  <a:pt x="7885484" y="11587593"/>
                  <a:pt x="7877710" y="11588470"/>
                </a:cubicBezTo>
                <a:close/>
                <a:moveTo>
                  <a:pt x="7659227" y="11338148"/>
                </a:moveTo>
                <a:cubicBezTo>
                  <a:pt x="7658465" y="11318402"/>
                  <a:pt x="7627901" y="11321337"/>
                  <a:pt x="7628663" y="11341083"/>
                </a:cubicBezTo>
                <a:cubicBezTo>
                  <a:pt x="7629387" y="11360828"/>
                  <a:pt x="7659989" y="11357893"/>
                  <a:pt x="7659227" y="11338148"/>
                </a:cubicBezTo>
                <a:close/>
                <a:moveTo>
                  <a:pt x="7624738" y="11620565"/>
                </a:moveTo>
                <a:cubicBezTo>
                  <a:pt x="7631903" y="11623691"/>
                  <a:pt x="7639143" y="11622700"/>
                  <a:pt x="7646384" y="11620337"/>
                </a:cubicBezTo>
                <a:cubicBezTo>
                  <a:pt x="7654273" y="11617783"/>
                  <a:pt x="7657741" y="11607567"/>
                  <a:pt x="7654768" y="11600324"/>
                </a:cubicBezTo>
                <a:cubicBezTo>
                  <a:pt x="7652024" y="11593616"/>
                  <a:pt x="7645584" y="11590719"/>
                  <a:pt x="7638991" y="11591290"/>
                </a:cubicBezTo>
                <a:cubicBezTo>
                  <a:pt x="7635866" y="11586716"/>
                  <a:pt x="7630835" y="11583820"/>
                  <a:pt x="7624699" y="11584620"/>
                </a:cubicBezTo>
                <a:cubicBezTo>
                  <a:pt x="7617078" y="11585573"/>
                  <a:pt x="7609608" y="11593692"/>
                  <a:pt x="7611438" y="11601811"/>
                </a:cubicBezTo>
                <a:cubicBezTo>
                  <a:pt x="7613191" y="11609740"/>
                  <a:pt x="7616849" y="11617135"/>
                  <a:pt x="7624738" y="11620565"/>
                </a:cubicBezTo>
                <a:close/>
                <a:moveTo>
                  <a:pt x="7521118" y="11528663"/>
                </a:moveTo>
                <a:cubicBezTo>
                  <a:pt x="7519060" y="11524699"/>
                  <a:pt x="7515515" y="11521687"/>
                  <a:pt x="7510332" y="11520925"/>
                </a:cubicBezTo>
                <a:cubicBezTo>
                  <a:pt x="7502939" y="11519819"/>
                  <a:pt x="7493069" y="11525537"/>
                  <a:pt x="7492916" y="11533885"/>
                </a:cubicBezTo>
                <a:cubicBezTo>
                  <a:pt x="7492764" y="11541203"/>
                  <a:pt x="7493755" y="11548522"/>
                  <a:pt x="7499929" y="11553440"/>
                </a:cubicBezTo>
                <a:cubicBezTo>
                  <a:pt x="7504845" y="11557366"/>
                  <a:pt x="7510713" y="11558547"/>
                  <a:pt x="7516963" y="11557937"/>
                </a:cubicBezTo>
                <a:cubicBezTo>
                  <a:pt x="7524967" y="11557136"/>
                  <a:pt x="7531788" y="11549018"/>
                  <a:pt x="7530454" y="11540937"/>
                </a:cubicBezTo>
                <a:cubicBezTo>
                  <a:pt x="7529540" y="11535295"/>
                  <a:pt x="7525958" y="11530798"/>
                  <a:pt x="7521118" y="11528663"/>
                </a:cubicBezTo>
                <a:close/>
                <a:moveTo>
                  <a:pt x="7668183" y="11463289"/>
                </a:moveTo>
                <a:cubicBezTo>
                  <a:pt x="7676452" y="11462984"/>
                  <a:pt x="7683693" y="11457039"/>
                  <a:pt x="7683922" y="11448347"/>
                </a:cubicBezTo>
                <a:cubicBezTo>
                  <a:pt x="7684151" y="11440456"/>
                  <a:pt x="7677291" y="11432261"/>
                  <a:pt x="7668983" y="11432604"/>
                </a:cubicBezTo>
                <a:lnTo>
                  <a:pt x="7662161" y="11432872"/>
                </a:lnTo>
                <a:cubicBezTo>
                  <a:pt x="7654426" y="11433177"/>
                  <a:pt x="7647870" y="11438475"/>
                  <a:pt x="7646765" y="11446212"/>
                </a:cubicBezTo>
                <a:cubicBezTo>
                  <a:pt x="7644707" y="11445794"/>
                  <a:pt x="7642535" y="11445717"/>
                  <a:pt x="7640439" y="11446212"/>
                </a:cubicBezTo>
                <a:cubicBezTo>
                  <a:pt x="7632246" y="11448119"/>
                  <a:pt x="7627215" y="11456543"/>
                  <a:pt x="7629006" y="11464662"/>
                </a:cubicBezTo>
                <a:cubicBezTo>
                  <a:pt x="7629692" y="11467826"/>
                  <a:pt x="7630378" y="11470952"/>
                  <a:pt x="7631064" y="11474116"/>
                </a:cubicBezTo>
                <a:cubicBezTo>
                  <a:pt x="7632817" y="11482196"/>
                  <a:pt x="7641544" y="11487419"/>
                  <a:pt x="7649509" y="11485551"/>
                </a:cubicBezTo>
                <a:cubicBezTo>
                  <a:pt x="7657703" y="11483645"/>
                  <a:pt x="7662695" y="11475221"/>
                  <a:pt x="7660942" y="11467101"/>
                </a:cubicBezTo>
                <a:cubicBezTo>
                  <a:pt x="7660675" y="11465844"/>
                  <a:pt x="7660409" y="11464586"/>
                  <a:pt x="7660142" y="11463289"/>
                </a:cubicBezTo>
                <a:cubicBezTo>
                  <a:pt x="7660561" y="11463289"/>
                  <a:pt x="7660942" y="11463557"/>
                  <a:pt x="7661361" y="11463557"/>
                </a:cubicBezTo>
                <a:lnTo>
                  <a:pt x="7668183" y="11463289"/>
                </a:lnTo>
                <a:close/>
                <a:moveTo>
                  <a:pt x="7605264" y="11568039"/>
                </a:moveTo>
                <a:lnTo>
                  <a:pt x="7608541" y="11571088"/>
                </a:lnTo>
                <a:cubicBezTo>
                  <a:pt x="7614639" y="11576729"/>
                  <a:pt x="7625157" y="11575052"/>
                  <a:pt x="7630149" y="11568877"/>
                </a:cubicBezTo>
                <a:cubicBezTo>
                  <a:pt x="7630531" y="11568382"/>
                  <a:pt x="7630835" y="11567848"/>
                  <a:pt x="7631179" y="11567314"/>
                </a:cubicBezTo>
                <a:cubicBezTo>
                  <a:pt x="7633274" y="11566514"/>
                  <a:pt x="7635332" y="11565599"/>
                  <a:pt x="7637352" y="11564608"/>
                </a:cubicBezTo>
                <a:cubicBezTo>
                  <a:pt x="7639867" y="11563349"/>
                  <a:pt x="7642002" y="11561178"/>
                  <a:pt x="7643564" y="11558700"/>
                </a:cubicBezTo>
                <a:cubicBezTo>
                  <a:pt x="7645546" y="11558090"/>
                  <a:pt x="7647337" y="11557213"/>
                  <a:pt x="7648595" y="11555879"/>
                </a:cubicBezTo>
                <a:cubicBezTo>
                  <a:pt x="7652901" y="11551228"/>
                  <a:pt x="7656521" y="11546921"/>
                  <a:pt x="7657817" y="11540555"/>
                </a:cubicBezTo>
                <a:cubicBezTo>
                  <a:pt x="7658388" y="11537773"/>
                  <a:pt x="7658503" y="11535676"/>
                  <a:pt x="7658160" y="11532741"/>
                </a:cubicBezTo>
                <a:cubicBezTo>
                  <a:pt x="7661476" y="11543338"/>
                  <a:pt x="7678854" y="11548750"/>
                  <a:pt x="7686895" y="11536210"/>
                </a:cubicBezTo>
                <a:cubicBezTo>
                  <a:pt x="7687772" y="11534876"/>
                  <a:pt x="7688000" y="11533580"/>
                  <a:pt x="7688419" y="11532284"/>
                </a:cubicBezTo>
                <a:cubicBezTo>
                  <a:pt x="7697261" y="11540250"/>
                  <a:pt x="7714677" y="11537391"/>
                  <a:pt x="7714105" y="11522449"/>
                </a:cubicBezTo>
                <a:cubicBezTo>
                  <a:pt x="7713381" y="11503962"/>
                  <a:pt x="7686475" y="11501980"/>
                  <a:pt x="7683922" y="11518256"/>
                </a:cubicBezTo>
                <a:cubicBezTo>
                  <a:pt x="7677253" y="11512844"/>
                  <a:pt x="7666087" y="11511966"/>
                  <a:pt x="7660027" y="11521382"/>
                </a:cubicBezTo>
                <a:cubicBezTo>
                  <a:pt x="7659456" y="11522259"/>
                  <a:pt x="7659418" y="11523059"/>
                  <a:pt x="7659036" y="11523898"/>
                </a:cubicBezTo>
                <a:cubicBezTo>
                  <a:pt x="7659151" y="11519133"/>
                  <a:pt x="7657474" y="11514444"/>
                  <a:pt x="7652977" y="11511319"/>
                </a:cubicBezTo>
                <a:cubicBezTo>
                  <a:pt x="7649471" y="11508879"/>
                  <a:pt x="7644403" y="11508154"/>
                  <a:pt x="7639944" y="11509222"/>
                </a:cubicBezTo>
                <a:cubicBezTo>
                  <a:pt x="7638457" y="11508002"/>
                  <a:pt x="7636780" y="11507126"/>
                  <a:pt x="7634837" y="11506211"/>
                </a:cubicBezTo>
                <a:cubicBezTo>
                  <a:pt x="7634227" y="11505830"/>
                  <a:pt x="7633617" y="11505449"/>
                  <a:pt x="7633007" y="11505029"/>
                </a:cubicBezTo>
                <a:cubicBezTo>
                  <a:pt x="7630912" y="11503123"/>
                  <a:pt x="7628511" y="11501484"/>
                  <a:pt x="7626376" y="11499540"/>
                </a:cubicBezTo>
                <a:cubicBezTo>
                  <a:pt x="7620126" y="11493975"/>
                  <a:pt x="7612466" y="11496301"/>
                  <a:pt x="7607512" y="11501484"/>
                </a:cubicBezTo>
                <a:cubicBezTo>
                  <a:pt x="7604120" y="11499768"/>
                  <a:pt x="7600348" y="11499197"/>
                  <a:pt x="7596727" y="11500227"/>
                </a:cubicBezTo>
                <a:cubicBezTo>
                  <a:pt x="7597032" y="11495462"/>
                  <a:pt x="7595279" y="11490620"/>
                  <a:pt x="7591544" y="11487113"/>
                </a:cubicBezTo>
                <a:cubicBezTo>
                  <a:pt x="7589181" y="11484941"/>
                  <a:pt x="7586819" y="11482730"/>
                  <a:pt x="7584456" y="11480557"/>
                </a:cubicBezTo>
                <a:cubicBezTo>
                  <a:pt x="7584151" y="11480252"/>
                  <a:pt x="7583694" y="11480214"/>
                  <a:pt x="7583351" y="11479947"/>
                </a:cubicBezTo>
                <a:cubicBezTo>
                  <a:pt x="7584799" y="11471866"/>
                  <a:pt x="7578968" y="11464739"/>
                  <a:pt x="7571575" y="11462795"/>
                </a:cubicBezTo>
                <a:cubicBezTo>
                  <a:pt x="7571651" y="11462604"/>
                  <a:pt x="7571804" y="11462452"/>
                  <a:pt x="7571918" y="11462261"/>
                </a:cubicBezTo>
                <a:cubicBezTo>
                  <a:pt x="7577062" y="11462223"/>
                  <a:pt x="7581941" y="11459706"/>
                  <a:pt x="7585028" y="11454942"/>
                </a:cubicBezTo>
                <a:lnTo>
                  <a:pt x="7592421" y="11443468"/>
                </a:lnTo>
                <a:cubicBezTo>
                  <a:pt x="7596765" y="11436721"/>
                  <a:pt x="7594212" y="11426239"/>
                  <a:pt x="7587085" y="11422427"/>
                </a:cubicBezTo>
                <a:cubicBezTo>
                  <a:pt x="7584799" y="11421208"/>
                  <a:pt x="7582398" y="11420597"/>
                  <a:pt x="7579997" y="11420483"/>
                </a:cubicBezTo>
                <a:cubicBezTo>
                  <a:pt x="7578625" y="11416175"/>
                  <a:pt x="7576224" y="11412135"/>
                  <a:pt x="7572489" y="11408628"/>
                </a:cubicBezTo>
                <a:cubicBezTo>
                  <a:pt x="7566658" y="11403140"/>
                  <a:pt x="7559418" y="11401310"/>
                  <a:pt x="7552253" y="11401996"/>
                </a:cubicBezTo>
                <a:cubicBezTo>
                  <a:pt x="7551148" y="11400051"/>
                  <a:pt x="7549662" y="11398337"/>
                  <a:pt x="7547604" y="11397002"/>
                </a:cubicBezTo>
                <a:lnTo>
                  <a:pt x="7541887" y="11393304"/>
                </a:lnTo>
                <a:cubicBezTo>
                  <a:pt x="7540286" y="11392276"/>
                  <a:pt x="7538534" y="11391628"/>
                  <a:pt x="7536704" y="11391208"/>
                </a:cubicBezTo>
                <a:cubicBezTo>
                  <a:pt x="7542383" y="11390942"/>
                  <a:pt x="7548251" y="11387053"/>
                  <a:pt x="7550500" y="11382213"/>
                </a:cubicBezTo>
                <a:cubicBezTo>
                  <a:pt x="7554425" y="11373865"/>
                  <a:pt x="7550119" y="11366279"/>
                  <a:pt x="7543107" y="11361781"/>
                </a:cubicBezTo>
                <a:lnTo>
                  <a:pt x="7537391" y="11358084"/>
                </a:lnTo>
                <a:cubicBezTo>
                  <a:pt x="7530416" y="11353585"/>
                  <a:pt x="7520165" y="11358693"/>
                  <a:pt x="7516963" y="11365479"/>
                </a:cubicBezTo>
                <a:cubicBezTo>
                  <a:pt x="7513038" y="11373788"/>
                  <a:pt x="7517345" y="11381374"/>
                  <a:pt x="7524357" y="11385909"/>
                </a:cubicBezTo>
                <a:lnTo>
                  <a:pt x="7530111" y="11389607"/>
                </a:lnTo>
                <a:cubicBezTo>
                  <a:pt x="7530988" y="11390179"/>
                  <a:pt x="7531902" y="11390560"/>
                  <a:pt x="7532855" y="11390865"/>
                </a:cubicBezTo>
                <a:cubicBezTo>
                  <a:pt x="7528015" y="11390980"/>
                  <a:pt x="7523252" y="11393152"/>
                  <a:pt x="7520584" y="11397460"/>
                </a:cubicBezTo>
                <a:cubicBezTo>
                  <a:pt x="7516506" y="11404207"/>
                  <a:pt x="7517497" y="11413393"/>
                  <a:pt x="7524052" y="11418196"/>
                </a:cubicBezTo>
                <a:cubicBezTo>
                  <a:pt x="7523366" y="11419416"/>
                  <a:pt x="7522909" y="11420749"/>
                  <a:pt x="7522604" y="11422161"/>
                </a:cubicBezTo>
                <a:cubicBezTo>
                  <a:pt x="7516735" y="11417357"/>
                  <a:pt x="7508351" y="11416633"/>
                  <a:pt x="7503091" y="11424829"/>
                </a:cubicBezTo>
                <a:cubicBezTo>
                  <a:pt x="7495355" y="11436836"/>
                  <a:pt x="7505836" y="11450672"/>
                  <a:pt x="7516202" y="11450749"/>
                </a:cubicBezTo>
                <a:cubicBezTo>
                  <a:pt x="7515668" y="11459326"/>
                  <a:pt x="7516773" y="11468245"/>
                  <a:pt x="7522337" y="11472972"/>
                </a:cubicBezTo>
                <a:cubicBezTo>
                  <a:pt x="7530264" y="11479681"/>
                  <a:pt x="7543488" y="11484484"/>
                  <a:pt x="7553701" y="11481129"/>
                </a:cubicBezTo>
                <a:cubicBezTo>
                  <a:pt x="7554730" y="11484407"/>
                  <a:pt x="7557131" y="11486961"/>
                  <a:pt x="7559989" y="11489020"/>
                </a:cubicBezTo>
                <a:cubicBezTo>
                  <a:pt x="7558846" y="11494471"/>
                  <a:pt x="7560714" y="11500227"/>
                  <a:pt x="7565020" y="11504228"/>
                </a:cubicBezTo>
                <a:lnTo>
                  <a:pt x="7572108" y="11510785"/>
                </a:lnTo>
                <a:cubicBezTo>
                  <a:pt x="7575919" y="11514330"/>
                  <a:pt x="7581369" y="11514749"/>
                  <a:pt x="7586247" y="11513262"/>
                </a:cubicBezTo>
                <a:cubicBezTo>
                  <a:pt x="7586018" y="11515969"/>
                  <a:pt x="7586704" y="11518447"/>
                  <a:pt x="7587847" y="11520734"/>
                </a:cubicBezTo>
                <a:cubicBezTo>
                  <a:pt x="7581979" y="11524431"/>
                  <a:pt x="7578549" y="11531293"/>
                  <a:pt x="7582970" y="11539145"/>
                </a:cubicBezTo>
                <a:cubicBezTo>
                  <a:pt x="7588152" y="11548370"/>
                  <a:pt x="7592497" y="11559767"/>
                  <a:pt x="7601643" y="11565827"/>
                </a:cubicBezTo>
                <a:cubicBezTo>
                  <a:pt x="7602749" y="11566818"/>
                  <a:pt x="7604006" y="11567429"/>
                  <a:pt x="7605264" y="11568039"/>
                </a:cubicBezTo>
                <a:close/>
                <a:moveTo>
                  <a:pt x="7832055" y="11598609"/>
                </a:moveTo>
                <a:cubicBezTo>
                  <a:pt x="7838724" y="11588241"/>
                  <a:pt x="7830797" y="11578407"/>
                  <a:pt x="7821308" y="11576577"/>
                </a:cubicBezTo>
                <a:cubicBezTo>
                  <a:pt x="7823594" y="11574366"/>
                  <a:pt x="7825157" y="11571240"/>
                  <a:pt x="7825005" y="11566818"/>
                </a:cubicBezTo>
                <a:cubicBezTo>
                  <a:pt x="7824242" y="11547340"/>
                  <a:pt x="7793640" y="11544329"/>
                  <a:pt x="7794441" y="11564074"/>
                </a:cubicBezTo>
                <a:cubicBezTo>
                  <a:pt x="7794784" y="11573222"/>
                  <a:pt x="7801758" y="11578559"/>
                  <a:pt x="7808922" y="11579817"/>
                </a:cubicBezTo>
                <a:cubicBezTo>
                  <a:pt x="7807665" y="11580846"/>
                  <a:pt x="7806369" y="11581914"/>
                  <a:pt x="7805340" y="11583515"/>
                </a:cubicBezTo>
                <a:cubicBezTo>
                  <a:pt x="7794631" y="11600096"/>
                  <a:pt x="7821384" y="11615229"/>
                  <a:pt x="7832055" y="11598609"/>
                </a:cubicBezTo>
                <a:close/>
                <a:moveTo>
                  <a:pt x="7748975" y="11540593"/>
                </a:moveTo>
                <a:cubicBezTo>
                  <a:pt x="7748214" y="11520810"/>
                  <a:pt x="7717497" y="11521725"/>
                  <a:pt x="7718259" y="11541508"/>
                </a:cubicBezTo>
                <a:cubicBezTo>
                  <a:pt x="7719021" y="11561292"/>
                  <a:pt x="7749738" y="11560377"/>
                  <a:pt x="7748975" y="11540593"/>
                </a:cubicBezTo>
                <a:close/>
                <a:moveTo>
                  <a:pt x="7772604" y="11616296"/>
                </a:moveTo>
                <a:cubicBezTo>
                  <a:pt x="7780912" y="11615991"/>
                  <a:pt x="7786476" y="11606043"/>
                  <a:pt x="7785218" y="11598609"/>
                </a:cubicBezTo>
                <a:cubicBezTo>
                  <a:pt x="7783998" y="11591290"/>
                  <a:pt x="7778587" y="11587479"/>
                  <a:pt x="7772146" y="11586411"/>
                </a:cubicBezTo>
                <a:cubicBezTo>
                  <a:pt x="7773061" y="11577225"/>
                  <a:pt x="7770584" y="11568077"/>
                  <a:pt x="7763496" y="11561253"/>
                </a:cubicBezTo>
                <a:cubicBezTo>
                  <a:pt x="7757741" y="11555688"/>
                  <a:pt x="7748442" y="11553326"/>
                  <a:pt x="7741849" y="11559348"/>
                </a:cubicBezTo>
                <a:cubicBezTo>
                  <a:pt x="7736247" y="11564494"/>
                  <a:pt x="7733770" y="11575015"/>
                  <a:pt x="7739943" y="11580960"/>
                </a:cubicBezTo>
                <a:cubicBezTo>
                  <a:pt x="7740629" y="11581647"/>
                  <a:pt x="7741201" y="11582333"/>
                  <a:pt x="7741811" y="11583019"/>
                </a:cubicBezTo>
                <a:cubicBezTo>
                  <a:pt x="7741811" y="11583058"/>
                  <a:pt x="7741811" y="11583095"/>
                  <a:pt x="7741811" y="11583172"/>
                </a:cubicBezTo>
                <a:cubicBezTo>
                  <a:pt x="7741811" y="11583247"/>
                  <a:pt x="7741773" y="11583362"/>
                  <a:pt x="7741773" y="11583438"/>
                </a:cubicBezTo>
                <a:cubicBezTo>
                  <a:pt x="7741697" y="11583553"/>
                  <a:pt x="7741582" y="11583972"/>
                  <a:pt x="7741353" y="11584772"/>
                </a:cubicBezTo>
                <a:cubicBezTo>
                  <a:pt x="7739029" y="11591710"/>
                  <a:pt x="7742040" y="11599181"/>
                  <a:pt x="7748137" y="11602917"/>
                </a:cubicBezTo>
                <a:cubicBezTo>
                  <a:pt x="7748175" y="11603222"/>
                  <a:pt x="7748023" y="11603603"/>
                  <a:pt x="7748099" y="11603908"/>
                </a:cubicBezTo>
                <a:cubicBezTo>
                  <a:pt x="7749585" y="11612942"/>
                  <a:pt x="7757474" y="11616830"/>
                  <a:pt x="7765782" y="11616525"/>
                </a:cubicBezTo>
                <a:lnTo>
                  <a:pt x="7772604" y="11616296"/>
                </a:lnTo>
                <a:close/>
                <a:moveTo>
                  <a:pt x="7689143" y="11672597"/>
                </a:moveTo>
                <a:cubicBezTo>
                  <a:pt x="7687390" y="11664516"/>
                  <a:pt x="7677901" y="11659790"/>
                  <a:pt x="7670241" y="11661924"/>
                </a:cubicBezTo>
                <a:cubicBezTo>
                  <a:pt x="7661857" y="11664248"/>
                  <a:pt x="7657817" y="11672711"/>
                  <a:pt x="7659570" y="11680830"/>
                </a:cubicBezTo>
                <a:lnTo>
                  <a:pt x="7661628" y="11690284"/>
                </a:lnTo>
                <a:cubicBezTo>
                  <a:pt x="7662276" y="11693219"/>
                  <a:pt x="7664105" y="11695467"/>
                  <a:pt x="7666277" y="11697335"/>
                </a:cubicBezTo>
                <a:cubicBezTo>
                  <a:pt x="7668450" y="11699622"/>
                  <a:pt x="7671269" y="11700957"/>
                  <a:pt x="7674471" y="11701300"/>
                </a:cubicBezTo>
                <a:cubicBezTo>
                  <a:pt x="7674624" y="11701338"/>
                  <a:pt x="7674776" y="11701300"/>
                  <a:pt x="7674966" y="11701300"/>
                </a:cubicBezTo>
                <a:cubicBezTo>
                  <a:pt x="7676643" y="11701414"/>
                  <a:pt x="7678282" y="11701338"/>
                  <a:pt x="7679959" y="11700995"/>
                </a:cubicBezTo>
                <a:cubicBezTo>
                  <a:pt x="7680149" y="11700957"/>
                  <a:pt x="7680340" y="11700995"/>
                  <a:pt x="7680531" y="11700957"/>
                </a:cubicBezTo>
                <a:cubicBezTo>
                  <a:pt x="7680759" y="11700918"/>
                  <a:pt x="7680911" y="11700728"/>
                  <a:pt x="7681140" y="11700652"/>
                </a:cubicBezTo>
                <a:cubicBezTo>
                  <a:pt x="7687657" y="11698784"/>
                  <a:pt x="7693373" y="11693448"/>
                  <a:pt x="7693068" y="11684794"/>
                </a:cubicBezTo>
                <a:cubicBezTo>
                  <a:pt x="7692916" y="11681364"/>
                  <a:pt x="7691697" y="11678886"/>
                  <a:pt x="7690096" y="11676866"/>
                </a:cubicBezTo>
                <a:cubicBezTo>
                  <a:pt x="7689753" y="11675417"/>
                  <a:pt x="7689448" y="11674007"/>
                  <a:pt x="7689143" y="11672597"/>
                </a:cubicBezTo>
                <a:close/>
                <a:moveTo>
                  <a:pt x="7798861" y="11458296"/>
                </a:moveTo>
                <a:lnTo>
                  <a:pt x="7805683" y="11458030"/>
                </a:lnTo>
                <a:cubicBezTo>
                  <a:pt x="7813991" y="11457724"/>
                  <a:pt x="7820698" y="11450177"/>
                  <a:pt x="7820317" y="11441982"/>
                </a:cubicBezTo>
                <a:cubicBezTo>
                  <a:pt x="7819936" y="11433596"/>
                  <a:pt x="7812581" y="11427039"/>
                  <a:pt x="7804235" y="11427344"/>
                </a:cubicBezTo>
                <a:lnTo>
                  <a:pt x="7797413" y="11427612"/>
                </a:lnTo>
                <a:cubicBezTo>
                  <a:pt x="7792459" y="11427801"/>
                  <a:pt x="7788305" y="11430699"/>
                  <a:pt x="7785637" y="11434625"/>
                </a:cubicBezTo>
                <a:lnTo>
                  <a:pt x="7783694" y="11425705"/>
                </a:lnTo>
                <a:cubicBezTo>
                  <a:pt x="7781940" y="11417624"/>
                  <a:pt x="7773442" y="11412249"/>
                  <a:pt x="7765363" y="11414041"/>
                </a:cubicBezTo>
                <a:cubicBezTo>
                  <a:pt x="7757207" y="11415871"/>
                  <a:pt x="7751948" y="11424257"/>
                  <a:pt x="7753701" y="11432376"/>
                </a:cubicBezTo>
                <a:lnTo>
                  <a:pt x="7755759" y="11441829"/>
                </a:lnTo>
                <a:cubicBezTo>
                  <a:pt x="7756635" y="11445984"/>
                  <a:pt x="7759341" y="11449376"/>
                  <a:pt x="7762847" y="11451473"/>
                </a:cubicBezTo>
                <a:cubicBezTo>
                  <a:pt x="7761438" y="11452655"/>
                  <a:pt x="7760141" y="11454066"/>
                  <a:pt x="7759074" y="11455705"/>
                </a:cubicBezTo>
                <a:lnTo>
                  <a:pt x="7755378" y="11461422"/>
                </a:lnTo>
                <a:cubicBezTo>
                  <a:pt x="7750881" y="11468436"/>
                  <a:pt x="7754959" y="11478537"/>
                  <a:pt x="7761818" y="11482159"/>
                </a:cubicBezTo>
                <a:cubicBezTo>
                  <a:pt x="7769669" y="11486313"/>
                  <a:pt x="7778053" y="11482730"/>
                  <a:pt x="7782550" y="11475755"/>
                </a:cubicBezTo>
                <a:lnTo>
                  <a:pt x="7786247" y="11469999"/>
                </a:lnTo>
                <a:cubicBezTo>
                  <a:pt x="7790553" y="11463328"/>
                  <a:pt x="7786933" y="11453875"/>
                  <a:pt x="7780606" y="11449910"/>
                </a:cubicBezTo>
                <a:cubicBezTo>
                  <a:pt x="7781712" y="11448958"/>
                  <a:pt x="7782779" y="11447967"/>
                  <a:pt x="7783579" y="11446746"/>
                </a:cubicBezTo>
                <a:cubicBezTo>
                  <a:pt x="7785446" y="11453532"/>
                  <a:pt x="7791659" y="11458563"/>
                  <a:pt x="7798861" y="11458296"/>
                </a:cubicBezTo>
                <a:close/>
                <a:moveTo>
                  <a:pt x="8220126" y="11122361"/>
                </a:moveTo>
                <a:cubicBezTo>
                  <a:pt x="8219935" y="11122285"/>
                  <a:pt x="8219745" y="11122208"/>
                  <a:pt x="8219554" y="11122132"/>
                </a:cubicBezTo>
                <a:cubicBezTo>
                  <a:pt x="8218754" y="11117215"/>
                  <a:pt x="8215629" y="11112907"/>
                  <a:pt x="8210636" y="11110696"/>
                </a:cubicBezTo>
                <a:lnTo>
                  <a:pt x="8205873" y="11108561"/>
                </a:lnTo>
                <a:cubicBezTo>
                  <a:pt x="8203129" y="11105208"/>
                  <a:pt x="8199204" y="11102959"/>
                  <a:pt x="8194326" y="11103149"/>
                </a:cubicBezTo>
                <a:cubicBezTo>
                  <a:pt x="8191963" y="11103226"/>
                  <a:pt x="8189714" y="11104140"/>
                  <a:pt x="8187619" y="11105399"/>
                </a:cubicBezTo>
                <a:cubicBezTo>
                  <a:pt x="8183846" y="11106885"/>
                  <a:pt x="8180606" y="11109706"/>
                  <a:pt x="8179234" y="11113517"/>
                </a:cubicBezTo>
                <a:cubicBezTo>
                  <a:pt x="8178396" y="11115881"/>
                  <a:pt x="8178167" y="11118282"/>
                  <a:pt x="8178434" y="11120569"/>
                </a:cubicBezTo>
                <a:cubicBezTo>
                  <a:pt x="8174509" y="11122514"/>
                  <a:pt x="8171041" y="11125410"/>
                  <a:pt x="8168221" y="11129489"/>
                </a:cubicBezTo>
                <a:cubicBezTo>
                  <a:pt x="8167497" y="11130557"/>
                  <a:pt x="8167421" y="11131737"/>
                  <a:pt x="8166887" y="11132805"/>
                </a:cubicBezTo>
                <a:cubicBezTo>
                  <a:pt x="8163838" y="11131471"/>
                  <a:pt x="8160370" y="11130975"/>
                  <a:pt x="8156216" y="11133072"/>
                </a:cubicBezTo>
                <a:cubicBezTo>
                  <a:pt x="8146498" y="11137989"/>
                  <a:pt x="8145507" y="11149120"/>
                  <a:pt x="8149471" y="11156515"/>
                </a:cubicBezTo>
                <a:cubicBezTo>
                  <a:pt x="8148366" y="11155790"/>
                  <a:pt x="8147375" y="11154724"/>
                  <a:pt x="8146193" y="11154342"/>
                </a:cubicBezTo>
                <a:cubicBezTo>
                  <a:pt x="8137657" y="11151826"/>
                  <a:pt x="8131026" y="11157048"/>
                  <a:pt x="8127748" y="11164406"/>
                </a:cubicBezTo>
                <a:lnTo>
                  <a:pt x="8125080" y="11170428"/>
                </a:lnTo>
                <a:cubicBezTo>
                  <a:pt x="8121803" y="11177746"/>
                  <a:pt x="8128168" y="11186818"/>
                  <a:pt x="8135142" y="11188877"/>
                </a:cubicBezTo>
                <a:cubicBezTo>
                  <a:pt x="8139829" y="11190249"/>
                  <a:pt x="8143868" y="11189182"/>
                  <a:pt x="8147146" y="11186818"/>
                </a:cubicBezTo>
                <a:cubicBezTo>
                  <a:pt x="8147565" y="11186628"/>
                  <a:pt x="8147946" y="11186704"/>
                  <a:pt x="8148403" y="11186475"/>
                </a:cubicBezTo>
                <a:cubicBezTo>
                  <a:pt x="8150424" y="11185447"/>
                  <a:pt x="8151872" y="11183998"/>
                  <a:pt x="8153167" y="11182511"/>
                </a:cubicBezTo>
                <a:cubicBezTo>
                  <a:pt x="8153434" y="11183350"/>
                  <a:pt x="8153549" y="11184265"/>
                  <a:pt x="8153967" y="11185065"/>
                </a:cubicBezTo>
                <a:lnTo>
                  <a:pt x="8160141" y="11197225"/>
                </a:lnTo>
                <a:cubicBezTo>
                  <a:pt x="8163876" y="11204620"/>
                  <a:pt x="8174280" y="11206755"/>
                  <a:pt x="8181140" y="11202790"/>
                </a:cubicBezTo>
                <a:cubicBezTo>
                  <a:pt x="8187123" y="11199321"/>
                  <a:pt x="8188457" y="11192803"/>
                  <a:pt x="8187276" y="11186552"/>
                </a:cubicBezTo>
                <a:cubicBezTo>
                  <a:pt x="8188304" y="11189258"/>
                  <a:pt x="8190248" y="11191774"/>
                  <a:pt x="8193945" y="11193413"/>
                </a:cubicBezTo>
                <a:cubicBezTo>
                  <a:pt x="8206559" y="11199055"/>
                  <a:pt x="8218221" y="11187009"/>
                  <a:pt x="8216810" y="11177098"/>
                </a:cubicBezTo>
                <a:cubicBezTo>
                  <a:pt x="8222946" y="11176565"/>
                  <a:pt x="8228510" y="11174506"/>
                  <a:pt x="8232816" y="11171342"/>
                </a:cubicBezTo>
                <a:cubicBezTo>
                  <a:pt x="8232816" y="11171915"/>
                  <a:pt x="8232550" y="11172410"/>
                  <a:pt x="8232626" y="11172981"/>
                </a:cubicBezTo>
                <a:cubicBezTo>
                  <a:pt x="8232664" y="11173401"/>
                  <a:pt x="8232931" y="11173783"/>
                  <a:pt x="8233007" y="11174202"/>
                </a:cubicBezTo>
                <a:cubicBezTo>
                  <a:pt x="8231025" y="11174316"/>
                  <a:pt x="8228930" y="11174850"/>
                  <a:pt x="8226795" y="11175917"/>
                </a:cubicBezTo>
                <a:cubicBezTo>
                  <a:pt x="8209151" y="11184836"/>
                  <a:pt x="8224471" y="11211443"/>
                  <a:pt x="8242077" y="11202561"/>
                </a:cubicBezTo>
                <a:cubicBezTo>
                  <a:pt x="8249242" y="11198940"/>
                  <a:pt x="8250804" y="11192460"/>
                  <a:pt x="8249165" y="11186590"/>
                </a:cubicBezTo>
                <a:lnTo>
                  <a:pt x="8255111" y="11185904"/>
                </a:lnTo>
                <a:cubicBezTo>
                  <a:pt x="8262809" y="11185065"/>
                  <a:pt x="8269783" y="11178089"/>
                  <a:pt x="8268754" y="11169971"/>
                </a:cubicBezTo>
                <a:cubicBezTo>
                  <a:pt x="8268373" y="11166883"/>
                  <a:pt x="8266887" y="11164138"/>
                  <a:pt x="8264981" y="11161775"/>
                </a:cubicBezTo>
                <a:cubicBezTo>
                  <a:pt x="8268106" y="11162576"/>
                  <a:pt x="8271422" y="11162614"/>
                  <a:pt x="8274547" y="11161051"/>
                </a:cubicBezTo>
                <a:cubicBezTo>
                  <a:pt x="8281711" y="11157391"/>
                  <a:pt x="8286056" y="11148395"/>
                  <a:pt x="8282169" y="11140734"/>
                </a:cubicBezTo>
                <a:lnTo>
                  <a:pt x="8279082" y="11134635"/>
                </a:lnTo>
                <a:cubicBezTo>
                  <a:pt x="8275690" y="11127888"/>
                  <a:pt x="8267496" y="11123924"/>
                  <a:pt x="8260179" y="11126631"/>
                </a:cubicBezTo>
                <a:cubicBezTo>
                  <a:pt x="8262085" y="11123657"/>
                  <a:pt x="8263076" y="11120036"/>
                  <a:pt x="8262656" y="11116072"/>
                </a:cubicBezTo>
                <a:lnTo>
                  <a:pt x="8261894" y="11109515"/>
                </a:lnTo>
                <a:cubicBezTo>
                  <a:pt x="8261018" y="11101777"/>
                  <a:pt x="8252177" y="11095792"/>
                  <a:pt x="8244707" y="11097470"/>
                </a:cubicBezTo>
                <a:cubicBezTo>
                  <a:pt x="8238686" y="11098842"/>
                  <a:pt x="8234646" y="11102996"/>
                  <a:pt x="8233198" y="11108333"/>
                </a:cubicBezTo>
                <a:cubicBezTo>
                  <a:pt x="8226071" y="11108943"/>
                  <a:pt x="8220850" y="11115461"/>
                  <a:pt x="8220126" y="11122361"/>
                </a:cubicBezTo>
                <a:close/>
                <a:moveTo>
                  <a:pt x="8153015" y="11092438"/>
                </a:moveTo>
                <a:cubicBezTo>
                  <a:pt x="8156788" y="11099909"/>
                  <a:pt x="8163838" y="11101625"/>
                  <a:pt x="8170126" y="11100023"/>
                </a:cubicBezTo>
                <a:cubicBezTo>
                  <a:pt x="8174166" y="11102082"/>
                  <a:pt x="8178815" y="11102616"/>
                  <a:pt x="8183198" y="11100214"/>
                </a:cubicBezTo>
                <a:cubicBezTo>
                  <a:pt x="8188152" y="11097508"/>
                  <a:pt x="8191772" y="11091866"/>
                  <a:pt x="8191849" y="11086187"/>
                </a:cubicBezTo>
                <a:cubicBezTo>
                  <a:pt x="8195012" y="11081613"/>
                  <a:pt x="8195850" y="11075323"/>
                  <a:pt x="8193221" y="11070482"/>
                </a:cubicBezTo>
                <a:cubicBezTo>
                  <a:pt x="8191963" y="11068195"/>
                  <a:pt x="8190248" y="11066517"/>
                  <a:pt x="8188380" y="11065146"/>
                </a:cubicBezTo>
                <a:cubicBezTo>
                  <a:pt x="8188380" y="11059199"/>
                  <a:pt x="8185408" y="11053557"/>
                  <a:pt x="8179348" y="11050965"/>
                </a:cubicBezTo>
                <a:cubicBezTo>
                  <a:pt x="8172222" y="11047916"/>
                  <a:pt x="8161780" y="11051118"/>
                  <a:pt x="8159189" y="11059047"/>
                </a:cubicBezTo>
                <a:lnTo>
                  <a:pt x="8156178" y="11068233"/>
                </a:lnTo>
                <a:cubicBezTo>
                  <a:pt x="8155949" y="11068958"/>
                  <a:pt x="8156178" y="11069643"/>
                  <a:pt x="8156064" y="11070368"/>
                </a:cubicBezTo>
                <a:cubicBezTo>
                  <a:pt x="8150538" y="11074180"/>
                  <a:pt x="8147222" y="11080927"/>
                  <a:pt x="8151148" y="11088702"/>
                </a:cubicBezTo>
                <a:lnTo>
                  <a:pt x="8153015" y="11092438"/>
                </a:lnTo>
                <a:close/>
                <a:moveTo>
                  <a:pt x="8081788" y="11203209"/>
                </a:moveTo>
                <a:cubicBezTo>
                  <a:pt x="8085523" y="11210604"/>
                  <a:pt x="8093907" y="11214759"/>
                  <a:pt x="8101910" y="11211367"/>
                </a:cubicBezTo>
                <a:cubicBezTo>
                  <a:pt x="8109150" y="11208317"/>
                  <a:pt x="8113838" y="11198673"/>
                  <a:pt x="8110104" y="11191240"/>
                </a:cubicBezTo>
                <a:lnTo>
                  <a:pt x="8103930" y="11179080"/>
                </a:lnTo>
                <a:cubicBezTo>
                  <a:pt x="8102443" y="11176145"/>
                  <a:pt x="8100004" y="11174011"/>
                  <a:pt x="8097375" y="11172410"/>
                </a:cubicBezTo>
                <a:cubicBezTo>
                  <a:pt x="8101186" y="11167836"/>
                  <a:pt x="8102329" y="11160860"/>
                  <a:pt x="8099242" y="11155715"/>
                </a:cubicBezTo>
                <a:cubicBezTo>
                  <a:pt x="8094974" y="11148625"/>
                  <a:pt x="8086551" y="11145956"/>
                  <a:pt x="8079120" y="11149730"/>
                </a:cubicBezTo>
                <a:cubicBezTo>
                  <a:pt x="8078701" y="11149921"/>
                  <a:pt x="8078663" y="11149959"/>
                  <a:pt x="8078434" y="11150073"/>
                </a:cubicBezTo>
                <a:cubicBezTo>
                  <a:pt x="8078282" y="11150073"/>
                  <a:pt x="8078243" y="11150111"/>
                  <a:pt x="8078129" y="11150111"/>
                </a:cubicBezTo>
                <a:lnTo>
                  <a:pt x="8078129" y="11150111"/>
                </a:lnTo>
                <a:cubicBezTo>
                  <a:pt x="8077215" y="11149844"/>
                  <a:pt x="8076338" y="11149539"/>
                  <a:pt x="8075500" y="11149157"/>
                </a:cubicBezTo>
                <a:cubicBezTo>
                  <a:pt x="8073633" y="11148395"/>
                  <a:pt x="8071727" y="11148243"/>
                  <a:pt x="8069821" y="11148472"/>
                </a:cubicBezTo>
                <a:cubicBezTo>
                  <a:pt x="8069707" y="11148357"/>
                  <a:pt x="8069669" y="11148205"/>
                  <a:pt x="8069554" y="11148129"/>
                </a:cubicBezTo>
                <a:lnTo>
                  <a:pt x="8062276" y="11142335"/>
                </a:lnTo>
                <a:cubicBezTo>
                  <a:pt x="8059188" y="11139857"/>
                  <a:pt x="8055302" y="11138828"/>
                  <a:pt x="8051529" y="11139171"/>
                </a:cubicBezTo>
                <a:cubicBezTo>
                  <a:pt x="8048099" y="11135092"/>
                  <a:pt x="8043030" y="11132385"/>
                  <a:pt x="8036971" y="11134101"/>
                </a:cubicBezTo>
                <a:cubicBezTo>
                  <a:pt x="8030683" y="11128498"/>
                  <a:pt x="8019135" y="11127927"/>
                  <a:pt x="8012695" y="11136045"/>
                </a:cubicBezTo>
                <a:cubicBezTo>
                  <a:pt x="8013609" y="11129566"/>
                  <a:pt x="8013114" y="11122971"/>
                  <a:pt x="8010294" y="11116872"/>
                </a:cubicBezTo>
                <a:cubicBezTo>
                  <a:pt x="8006902" y="11109591"/>
                  <a:pt x="7996689" y="11106122"/>
                  <a:pt x="7989638" y="11110125"/>
                </a:cubicBezTo>
                <a:cubicBezTo>
                  <a:pt x="7985599" y="11112412"/>
                  <a:pt x="7983007" y="11116072"/>
                  <a:pt x="7981978" y="11120150"/>
                </a:cubicBezTo>
                <a:cubicBezTo>
                  <a:pt x="7981254" y="11119959"/>
                  <a:pt x="7980569" y="11119578"/>
                  <a:pt x="7979844" y="11119502"/>
                </a:cubicBezTo>
                <a:cubicBezTo>
                  <a:pt x="7978739" y="11118625"/>
                  <a:pt x="7977557" y="11117786"/>
                  <a:pt x="7976110" y="11117138"/>
                </a:cubicBezTo>
                <a:cubicBezTo>
                  <a:pt x="7960789" y="11110316"/>
                  <a:pt x="7952253" y="11131509"/>
                  <a:pt x="7962238" y="11141953"/>
                </a:cubicBezTo>
                <a:cubicBezTo>
                  <a:pt x="7962390" y="11142640"/>
                  <a:pt x="7962428" y="11143326"/>
                  <a:pt x="7962619" y="11144012"/>
                </a:cubicBezTo>
                <a:cubicBezTo>
                  <a:pt x="7964905" y="11151178"/>
                  <a:pt x="7970965" y="11154647"/>
                  <a:pt x="7977520" y="11157125"/>
                </a:cubicBezTo>
                <a:cubicBezTo>
                  <a:pt x="7980492" y="11158230"/>
                  <a:pt x="7983655" y="11157582"/>
                  <a:pt x="7986589" y="11156248"/>
                </a:cubicBezTo>
                <a:lnTo>
                  <a:pt x="7987237" y="11156552"/>
                </a:lnTo>
                <a:cubicBezTo>
                  <a:pt x="7994326" y="11159716"/>
                  <a:pt x="8003853" y="11157239"/>
                  <a:pt x="8007093" y="11149691"/>
                </a:cubicBezTo>
                <a:cubicBezTo>
                  <a:pt x="8007169" y="11149539"/>
                  <a:pt x="8007131" y="11149387"/>
                  <a:pt x="8007207" y="11149234"/>
                </a:cubicBezTo>
                <a:cubicBezTo>
                  <a:pt x="8007969" y="11148434"/>
                  <a:pt x="8008732" y="11147671"/>
                  <a:pt x="8009341" y="11146718"/>
                </a:cubicBezTo>
                <a:cubicBezTo>
                  <a:pt x="8010637" y="11154952"/>
                  <a:pt x="8020545" y="11159984"/>
                  <a:pt x="8029273" y="11157659"/>
                </a:cubicBezTo>
                <a:cubicBezTo>
                  <a:pt x="8030035" y="11158687"/>
                  <a:pt x="8030835" y="11159678"/>
                  <a:pt x="8031788" y="11160517"/>
                </a:cubicBezTo>
                <a:cubicBezTo>
                  <a:pt x="8029577" y="11160250"/>
                  <a:pt x="8027329" y="11160289"/>
                  <a:pt x="8024928" y="11161165"/>
                </a:cubicBezTo>
                <a:cubicBezTo>
                  <a:pt x="8017801" y="11163833"/>
                  <a:pt x="8012200" y="11173515"/>
                  <a:pt x="8015934" y="11180949"/>
                </a:cubicBezTo>
                <a:lnTo>
                  <a:pt x="8019021" y="11187048"/>
                </a:lnTo>
                <a:cubicBezTo>
                  <a:pt x="8019593" y="11188229"/>
                  <a:pt x="8020431" y="11189144"/>
                  <a:pt x="8021193" y="11190173"/>
                </a:cubicBezTo>
                <a:lnTo>
                  <a:pt x="8020965" y="11190935"/>
                </a:lnTo>
                <a:cubicBezTo>
                  <a:pt x="8017154" y="11187391"/>
                  <a:pt x="8011818" y="11185409"/>
                  <a:pt x="8006864" y="11187314"/>
                </a:cubicBezTo>
                <a:lnTo>
                  <a:pt x="8002482" y="11188991"/>
                </a:lnTo>
                <a:cubicBezTo>
                  <a:pt x="7997603" y="11179043"/>
                  <a:pt x="7983884" y="11173935"/>
                  <a:pt x="7977444" y="11186018"/>
                </a:cubicBezTo>
                <a:cubicBezTo>
                  <a:pt x="7973099" y="11194061"/>
                  <a:pt x="7976414" y="11202218"/>
                  <a:pt x="7981978" y="11206907"/>
                </a:cubicBezTo>
                <a:cubicBezTo>
                  <a:pt x="7980378" y="11207136"/>
                  <a:pt x="7978739" y="11207403"/>
                  <a:pt x="7977062" y="11208280"/>
                </a:cubicBezTo>
                <a:cubicBezTo>
                  <a:pt x="7960447" y="11216703"/>
                  <a:pt x="7973213" y="11240451"/>
                  <a:pt x="7989524" y="11235686"/>
                </a:cubicBezTo>
                <a:cubicBezTo>
                  <a:pt x="7990972" y="11237325"/>
                  <a:pt x="7992687" y="11238735"/>
                  <a:pt x="7994783" y="11239460"/>
                </a:cubicBezTo>
                <a:cubicBezTo>
                  <a:pt x="8002595" y="11242204"/>
                  <a:pt x="8010713" y="11238851"/>
                  <a:pt x="8014105" y="11231226"/>
                </a:cubicBezTo>
                <a:lnTo>
                  <a:pt x="8016773" y="11225204"/>
                </a:lnTo>
                <a:cubicBezTo>
                  <a:pt x="8018183" y="11222002"/>
                  <a:pt x="8018107" y="11218342"/>
                  <a:pt x="8017001" y="11214988"/>
                </a:cubicBezTo>
                <a:cubicBezTo>
                  <a:pt x="8020050" y="11213425"/>
                  <a:pt x="8022451" y="11211062"/>
                  <a:pt x="8024051" y="11208241"/>
                </a:cubicBezTo>
                <a:cubicBezTo>
                  <a:pt x="8025309" y="11209576"/>
                  <a:pt x="8026833" y="11210719"/>
                  <a:pt x="8028701" y="11211558"/>
                </a:cubicBezTo>
                <a:cubicBezTo>
                  <a:pt x="8035713" y="11214684"/>
                  <a:pt x="8046346" y="11211672"/>
                  <a:pt x="8048975" y="11203743"/>
                </a:cubicBezTo>
                <a:lnTo>
                  <a:pt x="8049356" y="11202561"/>
                </a:lnTo>
                <a:cubicBezTo>
                  <a:pt x="8053853" y="11211977"/>
                  <a:pt x="8069974" y="11216132"/>
                  <a:pt x="8077634" y="11204200"/>
                </a:cubicBezTo>
                <a:cubicBezTo>
                  <a:pt x="8078777" y="11202409"/>
                  <a:pt x="8079310" y="11200656"/>
                  <a:pt x="8079653" y="11198940"/>
                </a:cubicBezTo>
                <a:lnTo>
                  <a:pt x="8081788" y="11203209"/>
                </a:lnTo>
                <a:close/>
                <a:moveTo>
                  <a:pt x="7754044" y="11306090"/>
                </a:moveTo>
                <a:cubicBezTo>
                  <a:pt x="7749966" y="11299572"/>
                  <a:pt x="7739524" y="11296142"/>
                  <a:pt x="7732893" y="11301211"/>
                </a:cubicBezTo>
                <a:cubicBezTo>
                  <a:pt x="7726453" y="11306129"/>
                  <a:pt x="7721232" y="11312532"/>
                  <a:pt x="7721384" y="11321109"/>
                </a:cubicBezTo>
                <a:cubicBezTo>
                  <a:pt x="7721498" y="11328961"/>
                  <a:pt x="7725462" y="11335099"/>
                  <a:pt x="7730569" y="11340702"/>
                </a:cubicBezTo>
                <a:cubicBezTo>
                  <a:pt x="7736170" y="11346800"/>
                  <a:pt x="7746917" y="11345733"/>
                  <a:pt x="7752291" y="11339977"/>
                </a:cubicBezTo>
                <a:cubicBezTo>
                  <a:pt x="7757245" y="11334679"/>
                  <a:pt x="7757169" y="11327627"/>
                  <a:pt x="7753930" y="11321833"/>
                </a:cubicBezTo>
                <a:cubicBezTo>
                  <a:pt x="7756788" y="11317106"/>
                  <a:pt x="7757322" y="11311312"/>
                  <a:pt x="7754044" y="11306090"/>
                </a:cubicBezTo>
                <a:close/>
                <a:moveTo>
                  <a:pt x="8385904" y="11292825"/>
                </a:moveTo>
                <a:lnTo>
                  <a:pt x="8388990" y="11298924"/>
                </a:lnTo>
                <a:cubicBezTo>
                  <a:pt x="8389295" y="11299534"/>
                  <a:pt x="8389790" y="11299915"/>
                  <a:pt x="8390133" y="11300487"/>
                </a:cubicBezTo>
                <a:cubicBezTo>
                  <a:pt x="8390019" y="11300487"/>
                  <a:pt x="8389943" y="11300449"/>
                  <a:pt x="8389829" y="11300449"/>
                </a:cubicBezTo>
                <a:cubicBezTo>
                  <a:pt x="8379044" y="11301669"/>
                  <a:pt x="8374318" y="11311998"/>
                  <a:pt x="8375842" y="11320156"/>
                </a:cubicBezTo>
                <a:cubicBezTo>
                  <a:pt x="8374318" y="11318441"/>
                  <a:pt x="8372070" y="11317450"/>
                  <a:pt x="8369440" y="11316954"/>
                </a:cubicBezTo>
                <a:cubicBezTo>
                  <a:pt x="8369325" y="11314591"/>
                  <a:pt x="8368868" y="11312189"/>
                  <a:pt x="8367687" y="11309864"/>
                </a:cubicBezTo>
                <a:lnTo>
                  <a:pt x="8364600" y="11303765"/>
                </a:lnTo>
                <a:cubicBezTo>
                  <a:pt x="8360980" y="11296599"/>
                  <a:pt x="8350233" y="11293969"/>
                  <a:pt x="8343563" y="11298276"/>
                </a:cubicBezTo>
                <a:cubicBezTo>
                  <a:pt x="8343183" y="11298543"/>
                  <a:pt x="8342953" y="11298924"/>
                  <a:pt x="8342573" y="11299229"/>
                </a:cubicBezTo>
                <a:cubicBezTo>
                  <a:pt x="8338457" y="11299306"/>
                  <a:pt x="8334417" y="11300868"/>
                  <a:pt x="8331750" y="11304223"/>
                </a:cubicBezTo>
                <a:lnTo>
                  <a:pt x="8325919" y="11311503"/>
                </a:lnTo>
                <a:cubicBezTo>
                  <a:pt x="8320927" y="11317754"/>
                  <a:pt x="8321307" y="11327093"/>
                  <a:pt x="8327519" y="11332430"/>
                </a:cubicBezTo>
                <a:cubicBezTo>
                  <a:pt x="8333312" y="11337386"/>
                  <a:pt x="8342801" y="11337004"/>
                  <a:pt x="8347946" y="11331210"/>
                </a:cubicBezTo>
                <a:cubicBezTo>
                  <a:pt x="8348937" y="11331668"/>
                  <a:pt x="8349852" y="11332201"/>
                  <a:pt x="8350957" y="11332430"/>
                </a:cubicBezTo>
                <a:cubicBezTo>
                  <a:pt x="8350614" y="11340054"/>
                  <a:pt x="8355034" y="11347258"/>
                  <a:pt x="8364715" y="11346152"/>
                </a:cubicBezTo>
                <a:cubicBezTo>
                  <a:pt x="8375538" y="11344933"/>
                  <a:pt x="8380263" y="11334603"/>
                  <a:pt x="8378739" y="11326408"/>
                </a:cubicBezTo>
                <a:cubicBezTo>
                  <a:pt x="8381063" y="11329038"/>
                  <a:pt x="8384607" y="11330639"/>
                  <a:pt x="8389486" y="11330105"/>
                </a:cubicBezTo>
                <a:cubicBezTo>
                  <a:pt x="8401262" y="11328771"/>
                  <a:pt x="8405835" y="11316649"/>
                  <a:pt x="8402976" y="11308263"/>
                </a:cubicBezTo>
                <a:cubicBezTo>
                  <a:pt x="8404958" y="11308302"/>
                  <a:pt x="8407016" y="11307958"/>
                  <a:pt x="8409074" y="11307120"/>
                </a:cubicBezTo>
                <a:cubicBezTo>
                  <a:pt x="8416315" y="11304108"/>
                  <a:pt x="8421078" y="11294464"/>
                  <a:pt x="8417344" y="11287031"/>
                </a:cubicBezTo>
                <a:lnTo>
                  <a:pt x="8414257" y="11280932"/>
                </a:lnTo>
                <a:cubicBezTo>
                  <a:pt x="8410522" y="11273537"/>
                  <a:pt x="8402214" y="11269345"/>
                  <a:pt x="8394173" y="11272698"/>
                </a:cubicBezTo>
                <a:cubicBezTo>
                  <a:pt x="8386932" y="11275748"/>
                  <a:pt x="8382169" y="11285392"/>
                  <a:pt x="8385904" y="11292825"/>
                </a:cubicBezTo>
                <a:close/>
                <a:moveTo>
                  <a:pt x="8370431" y="11136502"/>
                </a:moveTo>
                <a:cubicBezTo>
                  <a:pt x="8365172" y="11137113"/>
                  <a:pt x="8361971" y="11140086"/>
                  <a:pt x="8359836" y="11143669"/>
                </a:cubicBezTo>
                <a:cubicBezTo>
                  <a:pt x="8359456" y="11144355"/>
                  <a:pt x="8358769" y="11144851"/>
                  <a:pt x="8358465" y="11145575"/>
                </a:cubicBezTo>
                <a:cubicBezTo>
                  <a:pt x="8357893" y="11145918"/>
                  <a:pt x="8357512" y="11146338"/>
                  <a:pt x="8357016" y="11146718"/>
                </a:cubicBezTo>
                <a:cubicBezTo>
                  <a:pt x="8358007" y="11144317"/>
                  <a:pt x="8357664" y="11141610"/>
                  <a:pt x="8357359" y="11139018"/>
                </a:cubicBezTo>
                <a:cubicBezTo>
                  <a:pt x="8356940" y="11135511"/>
                  <a:pt x="8355416" y="11132653"/>
                  <a:pt x="8352786" y="11130404"/>
                </a:cubicBezTo>
                <a:cubicBezTo>
                  <a:pt x="8352138" y="11129832"/>
                  <a:pt x="8352024" y="11128841"/>
                  <a:pt x="8351261" y="11128422"/>
                </a:cubicBezTo>
                <a:cubicBezTo>
                  <a:pt x="8344021" y="11124458"/>
                  <a:pt x="8335370" y="11126440"/>
                  <a:pt x="8330873" y="11133415"/>
                </a:cubicBezTo>
                <a:cubicBezTo>
                  <a:pt x="8330606" y="11133796"/>
                  <a:pt x="8330606" y="11133835"/>
                  <a:pt x="8330454" y="11134063"/>
                </a:cubicBezTo>
                <a:cubicBezTo>
                  <a:pt x="8330339" y="11134178"/>
                  <a:pt x="8330339" y="11134178"/>
                  <a:pt x="8330225" y="11134254"/>
                </a:cubicBezTo>
                <a:lnTo>
                  <a:pt x="8330225" y="11134254"/>
                </a:lnTo>
                <a:cubicBezTo>
                  <a:pt x="8329806" y="11134368"/>
                  <a:pt x="8329348" y="11134406"/>
                  <a:pt x="8328929" y="11134483"/>
                </a:cubicBezTo>
                <a:cubicBezTo>
                  <a:pt x="8328167" y="11124724"/>
                  <a:pt x="8317230" y="11114890"/>
                  <a:pt x="8305454" y="11120875"/>
                </a:cubicBezTo>
                <a:cubicBezTo>
                  <a:pt x="8289562" y="11128918"/>
                  <a:pt x="8301300" y="11150721"/>
                  <a:pt x="8316620" y="11148395"/>
                </a:cubicBezTo>
                <a:cubicBezTo>
                  <a:pt x="8316506" y="11149921"/>
                  <a:pt x="8316429" y="11151483"/>
                  <a:pt x="8316811" y="11152894"/>
                </a:cubicBezTo>
                <a:cubicBezTo>
                  <a:pt x="8319021" y="11161356"/>
                  <a:pt x="8326947" y="11164672"/>
                  <a:pt x="8334912" y="11163529"/>
                </a:cubicBezTo>
                <a:cubicBezTo>
                  <a:pt x="8341734" y="11162576"/>
                  <a:pt x="8347108" y="11158611"/>
                  <a:pt x="8351643" y="11153770"/>
                </a:cubicBezTo>
                <a:cubicBezTo>
                  <a:pt x="8348251" y="11164938"/>
                  <a:pt x="8359226" y="11179424"/>
                  <a:pt x="8372717" y="11172601"/>
                </a:cubicBezTo>
                <a:cubicBezTo>
                  <a:pt x="8373747" y="11172067"/>
                  <a:pt x="8374242" y="11171267"/>
                  <a:pt x="8375042" y="11170619"/>
                </a:cubicBezTo>
                <a:cubicBezTo>
                  <a:pt x="8378091" y="11168217"/>
                  <a:pt x="8380034" y="11165282"/>
                  <a:pt x="8380568" y="11162003"/>
                </a:cubicBezTo>
                <a:cubicBezTo>
                  <a:pt x="8389523" y="11153542"/>
                  <a:pt x="8385789" y="11134749"/>
                  <a:pt x="8370431" y="11136502"/>
                </a:cubicBezTo>
                <a:close/>
                <a:moveTo>
                  <a:pt x="7887428" y="11268887"/>
                </a:moveTo>
                <a:cubicBezTo>
                  <a:pt x="7880187" y="11271975"/>
                  <a:pt x="7875576" y="11281580"/>
                  <a:pt x="7879311" y="11289052"/>
                </a:cubicBezTo>
                <a:lnTo>
                  <a:pt x="7882398" y="11295151"/>
                </a:lnTo>
                <a:cubicBezTo>
                  <a:pt x="7886132" y="11302546"/>
                  <a:pt x="7894555" y="11306662"/>
                  <a:pt x="7902557" y="11303232"/>
                </a:cubicBezTo>
                <a:cubicBezTo>
                  <a:pt x="7909798" y="11300143"/>
                  <a:pt x="7914410" y="11290538"/>
                  <a:pt x="7910675" y="11283105"/>
                </a:cubicBezTo>
                <a:lnTo>
                  <a:pt x="7907588" y="11277006"/>
                </a:lnTo>
                <a:cubicBezTo>
                  <a:pt x="7903854" y="11269574"/>
                  <a:pt x="7895431" y="11265494"/>
                  <a:pt x="7887428" y="11268887"/>
                </a:cubicBezTo>
                <a:close/>
                <a:moveTo>
                  <a:pt x="7719250" y="11208965"/>
                </a:moveTo>
                <a:cubicBezTo>
                  <a:pt x="7720812" y="11218037"/>
                  <a:pt x="7728701" y="11221773"/>
                  <a:pt x="7737009" y="11221468"/>
                </a:cubicBezTo>
                <a:lnTo>
                  <a:pt x="7743831" y="11221201"/>
                </a:lnTo>
                <a:cubicBezTo>
                  <a:pt x="7744860" y="11221163"/>
                  <a:pt x="7745850" y="11220972"/>
                  <a:pt x="7746803" y="11220629"/>
                </a:cubicBezTo>
                <a:cubicBezTo>
                  <a:pt x="7742878" y="11223488"/>
                  <a:pt x="7740210" y="11228024"/>
                  <a:pt x="7740553" y="11233095"/>
                </a:cubicBezTo>
                <a:cubicBezTo>
                  <a:pt x="7741049" y="11240985"/>
                  <a:pt x="7747146" y="11247922"/>
                  <a:pt x="7755264" y="11248113"/>
                </a:cubicBezTo>
                <a:cubicBezTo>
                  <a:pt x="7755416" y="11249485"/>
                  <a:pt x="7755797" y="11250857"/>
                  <a:pt x="7756369" y="11252191"/>
                </a:cubicBezTo>
                <a:cubicBezTo>
                  <a:pt x="7748823" y="11251620"/>
                  <a:pt x="7741544" y="11255812"/>
                  <a:pt x="7741925" y="11265571"/>
                </a:cubicBezTo>
                <a:cubicBezTo>
                  <a:pt x="7742344" y="11276778"/>
                  <a:pt x="7752520" y="11282228"/>
                  <a:pt x="7761056" y="11281314"/>
                </a:cubicBezTo>
                <a:cubicBezTo>
                  <a:pt x="7761056" y="11281352"/>
                  <a:pt x="7761056" y="11281428"/>
                  <a:pt x="7761056" y="11281466"/>
                </a:cubicBezTo>
                <a:lnTo>
                  <a:pt x="7759646" y="11285735"/>
                </a:lnTo>
                <a:cubicBezTo>
                  <a:pt x="7757055" y="11293626"/>
                  <a:pt x="7762962" y="11302469"/>
                  <a:pt x="7770660" y="11304489"/>
                </a:cubicBezTo>
                <a:cubicBezTo>
                  <a:pt x="7771270" y="11304642"/>
                  <a:pt x="7771880" y="11304680"/>
                  <a:pt x="7772489" y="11304756"/>
                </a:cubicBezTo>
                <a:cubicBezTo>
                  <a:pt x="7774090" y="11306319"/>
                  <a:pt x="7775767" y="11307844"/>
                  <a:pt x="7777558" y="11309254"/>
                </a:cubicBezTo>
                <a:cubicBezTo>
                  <a:pt x="7779768" y="11311007"/>
                  <a:pt x="7782627" y="11312037"/>
                  <a:pt x="7785522" y="11312457"/>
                </a:cubicBezTo>
                <a:cubicBezTo>
                  <a:pt x="7786895" y="11314019"/>
                  <a:pt x="7788419" y="11315277"/>
                  <a:pt x="7790172" y="11315849"/>
                </a:cubicBezTo>
                <a:cubicBezTo>
                  <a:pt x="7796193" y="11317831"/>
                  <a:pt x="7801605" y="11319318"/>
                  <a:pt x="7807932" y="11317831"/>
                </a:cubicBezTo>
                <a:cubicBezTo>
                  <a:pt x="7808503" y="11317717"/>
                  <a:pt x="7808922" y="11317374"/>
                  <a:pt x="7809456" y="11317222"/>
                </a:cubicBezTo>
                <a:cubicBezTo>
                  <a:pt x="7815172" y="11324958"/>
                  <a:pt x="7827710" y="11327932"/>
                  <a:pt x="7834456" y="11317450"/>
                </a:cubicBezTo>
                <a:cubicBezTo>
                  <a:pt x="7838990" y="11310398"/>
                  <a:pt x="7836856" y="11303384"/>
                  <a:pt x="7832283" y="11298772"/>
                </a:cubicBezTo>
                <a:cubicBezTo>
                  <a:pt x="7832246" y="11295189"/>
                  <a:pt x="7831216" y="11291491"/>
                  <a:pt x="7828930" y="11288556"/>
                </a:cubicBezTo>
                <a:cubicBezTo>
                  <a:pt x="7829197" y="11287451"/>
                  <a:pt x="7829234" y="11286231"/>
                  <a:pt x="7829311" y="11285049"/>
                </a:cubicBezTo>
                <a:cubicBezTo>
                  <a:pt x="7832664" y="11284325"/>
                  <a:pt x="7835675" y="11282839"/>
                  <a:pt x="7837847" y="11280170"/>
                </a:cubicBezTo>
                <a:cubicBezTo>
                  <a:pt x="7838800" y="11289814"/>
                  <a:pt x="7849662" y="11299343"/>
                  <a:pt x="7861323" y="11293473"/>
                </a:cubicBezTo>
                <a:cubicBezTo>
                  <a:pt x="7878930" y="11284592"/>
                  <a:pt x="7862695" y="11258519"/>
                  <a:pt x="7845127" y="11267362"/>
                </a:cubicBezTo>
                <a:cubicBezTo>
                  <a:pt x="7843373" y="11268240"/>
                  <a:pt x="7842154" y="11269420"/>
                  <a:pt x="7841048" y="11270602"/>
                </a:cubicBezTo>
                <a:cubicBezTo>
                  <a:pt x="7841048" y="11270527"/>
                  <a:pt x="7841087" y="11270488"/>
                  <a:pt x="7841087" y="11270411"/>
                </a:cubicBezTo>
                <a:cubicBezTo>
                  <a:pt x="7840706" y="11260158"/>
                  <a:pt x="7832283" y="11255927"/>
                  <a:pt x="7824357" y="11256651"/>
                </a:cubicBezTo>
                <a:cubicBezTo>
                  <a:pt x="7823214" y="11256117"/>
                  <a:pt x="7822032" y="11255851"/>
                  <a:pt x="7820812" y="11255546"/>
                </a:cubicBezTo>
                <a:cubicBezTo>
                  <a:pt x="7824281" y="11252534"/>
                  <a:pt x="7826567" y="11248303"/>
                  <a:pt x="7826376" y="11243195"/>
                </a:cubicBezTo>
                <a:lnTo>
                  <a:pt x="7826262" y="11240184"/>
                </a:lnTo>
                <a:cubicBezTo>
                  <a:pt x="7827329" y="11238697"/>
                  <a:pt x="7828244" y="11237135"/>
                  <a:pt x="7828815" y="11235382"/>
                </a:cubicBezTo>
                <a:cubicBezTo>
                  <a:pt x="7829806" y="11232293"/>
                  <a:pt x="7830835" y="11229244"/>
                  <a:pt x="7831826" y="11226195"/>
                </a:cubicBezTo>
                <a:cubicBezTo>
                  <a:pt x="7834417" y="11218305"/>
                  <a:pt x="7828625" y="11209460"/>
                  <a:pt x="7820926" y="11207403"/>
                </a:cubicBezTo>
                <a:cubicBezTo>
                  <a:pt x="7812695" y="11205230"/>
                  <a:pt x="7805187" y="11210224"/>
                  <a:pt x="7802405" y="11217809"/>
                </a:cubicBezTo>
                <a:cubicBezTo>
                  <a:pt x="7798823" y="11215102"/>
                  <a:pt x="7794593" y="11213158"/>
                  <a:pt x="7789562" y="11212434"/>
                </a:cubicBezTo>
                <a:cubicBezTo>
                  <a:pt x="7781636" y="11211290"/>
                  <a:pt x="7774662" y="11213920"/>
                  <a:pt x="7769173" y="11218571"/>
                </a:cubicBezTo>
                <a:cubicBezTo>
                  <a:pt x="7767154" y="11217618"/>
                  <a:pt x="7764944" y="11217046"/>
                  <a:pt x="7762505" y="11217161"/>
                </a:cubicBezTo>
                <a:lnTo>
                  <a:pt x="7755683" y="11217428"/>
                </a:lnTo>
                <a:cubicBezTo>
                  <a:pt x="7753815" y="11217503"/>
                  <a:pt x="7751986" y="11217962"/>
                  <a:pt x="7750233" y="11218685"/>
                </a:cubicBezTo>
                <a:cubicBezTo>
                  <a:pt x="7754730" y="11215179"/>
                  <a:pt x="7757283" y="11208660"/>
                  <a:pt x="7756369" y="11203400"/>
                </a:cubicBezTo>
                <a:cubicBezTo>
                  <a:pt x="7756216" y="11202524"/>
                  <a:pt x="7755759" y="11201876"/>
                  <a:pt x="7755492" y="11201113"/>
                </a:cubicBezTo>
                <a:cubicBezTo>
                  <a:pt x="7759494" y="11197949"/>
                  <a:pt x="7761895" y="11193413"/>
                  <a:pt x="7761818" y="11188573"/>
                </a:cubicBezTo>
                <a:cubicBezTo>
                  <a:pt x="7764563" y="11185027"/>
                  <a:pt x="7765820" y="11180567"/>
                  <a:pt x="7764372" y="11175536"/>
                </a:cubicBezTo>
                <a:cubicBezTo>
                  <a:pt x="7763762" y="11173477"/>
                  <a:pt x="7762466" y="11171571"/>
                  <a:pt x="7760904" y="11169818"/>
                </a:cubicBezTo>
                <a:cubicBezTo>
                  <a:pt x="7761285" y="11168636"/>
                  <a:pt x="7761818" y="11167531"/>
                  <a:pt x="7761780" y="11166234"/>
                </a:cubicBezTo>
                <a:lnTo>
                  <a:pt x="7761514" y="11159412"/>
                </a:lnTo>
                <a:cubicBezTo>
                  <a:pt x="7761208" y="11151140"/>
                  <a:pt x="7756598" y="11143555"/>
                  <a:pt x="7747604" y="11142716"/>
                </a:cubicBezTo>
                <a:cubicBezTo>
                  <a:pt x="7740134" y="11142030"/>
                  <a:pt x="7730607" y="11148320"/>
                  <a:pt x="7730950" y="11156668"/>
                </a:cubicBezTo>
                <a:lnTo>
                  <a:pt x="7731217" y="11163490"/>
                </a:lnTo>
                <a:cubicBezTo>
                  <a:pt x="7731331" y="11166959"/>
                  <a:pt x="7732398" y="11170162"/>
                  <a:pt x="7734036" y="11172944"/>
                </a:cubicBezTo>
                <a:cubicBezTo>
                  <a:pt x="7732474" y="11174811"/>
                  <a:pt x="7731178" y="11176909"/>
                  <a:pt x="7730492" y="11179576"/>
                </a:cubicBezTo>
                <a:cubicBezTo>
                  <a:pt x="7729463" y="11183654"/>
                  <a:pt x="7730111" y="11187543"/>
                  <a:pt x="7731293" y="11191317"/>
                </a:cubicBezTo>
                <a:cubicBezTo>
                  <a:pt x="7723289" y="11192079"/>
                  <a:pt x="7718030" y="11201722"/>
                  <a:pt x="7719250" y="11208965"/>
                </a:cubicBezTo>
                <a:close/>
                <a:moveTo>
                  <a:pt x="8280377" y="11288251"/>
                </a:moveTo>
                <a:cubicBezTo>
                  <a:pt x="8277595" y="11283562"/>
                  <a:pt x="8272642" y="11280247"/>
                  <a:pt x="8266887" y="11280895"/>
                </a:cubicBezTo>
                <a:cubicBezTo>
                  <a:pt x="8259151" y="11281771"/>
                  <a:pt x="8252177" y="11288479"/>
                  <a:pt x="8253091" y="11296751"/>
                </a:cubicBezTo>
                <a:lnTo>
                  <a:pt x="8253281" y="11298543"/>
                </a:lnTo>
                <a:cubicBezTo>
                  <a:pt x="8252520" y="11298848"/>
                  <a:pt x="8251681" y="11298924"/>
                  <a:pt x="8250957" y="11299343"/>
                </a:cubicBezTo>
                <a:cubicBezTo>
                  <a:pt x="8242573" y="11303917"/>
                  <a:pt x="8237580" y="11312151"/>
                  <a:pt x="8235561" y="11321300"/>
                </a:cubicBezTo>
                <a:cubicBezTo>
                  <a:pt x="8233846" y="11329152"/>
                  <a:pt x="8239753" y="11338109"/>
                  <a:pt x="8247794" y="11339253"/>
                </a:cubicBezTo>
                <a:cubicBezTo>
                  <a:pt x="8256216" y="11340473"/>
                  <a:pt x="8263914" y="11335403"/>
                  <a:pt x="8265744" y="11327017"/>
                </a:cubicBezTo>
                <a:cubicBezTo>
                  <a:pt x="8265858" y="11326560"/>
                  <a:pt x="8265858" y="11326522"/>
                  <a:pt x="8265896" y="11326256"/>
                </a:cubicBezTo>
                <a:cubicBezTo>
                  <a:pt x="8265972" y="11326102"/>
                  <a:pt x="8265972" y="11326065"/>
                  <a:pt x="8266048" y="11325950"/>
                </a:cubicBezTo>
                <a:lnTo>
                  <a:pt x="8266048" y="11325950"/>
                </a:lnTo>
                <a:cubicBezTo>
                  <a:pt x="8266849" y="11325378"/>
                  <a:pt x="8267687" y="11324883"/>
                  <a:pt x="8268563" y="11324463"/>
                </a:cubicBezTo>
                <a:cubicBezTo>
                  <a:pt x="8270393" y="11323472"/>
                  <a:pt x="8271765" y="11322062"/>
                  <a:pt x="8272832" y="11320346"/>
                </a:cubicBezTo>
                <a:cubicBezTo>
                  <a:pt x="8272984" y="11320309"/>
                  <a:pt x="8273137" y="11320346"/>
                  <a:pt x="8273289" y="11320346"/>
                </a:cubicBezTo>
                <a:cubicBezTo>
                  <a:pt x="8276452" y="11319661"/>
                  <a:pt x="8279577" y="11318975"/>
                  <a:pt x="8282702" y="11318288"/>
                </a:cubicBezTo>
                <a:cubicBezTo>
                  <a:pt x="8290819" y="11316535"/>
                  <a:pt x="8296307" y="11308302"/>
                  <a:pt x="8294631" y="11300143"/>
                </a:cubicBezTo>
                <a:cubicBezTo>
                  <a:pt x="8293259" y="11293398"/>
                  <a:pt x="8287123" y="11288633"/>
                  <a:pt x="8280377" y="11288251"/>
                </a:cubicBezTo>
                <a:close/>
                <a:moveTo>
                  <a:pt x="7690706" y="11235153"/>
                </a:moveTo>
                <a:lnTo>
                  <a:pt x="7692611" y="11238926"/>
                </a:lnTo>
                <a:cubicBezTo>
                  <a:pt x="7701529" y="11256575"/>
                  <a:pt x="7729196" y="11243272"/>
                  <a:pt x="7720279" y="11225623"/>
                </a:cubicBezTo>
                <a:lnTo>
                  <a:pt x="7718373" y="11221849"/>
                </a:lnTo>
                <a:cubicBezTo>
                  <a:pt x="7709456" y="11204200"/>
                  <a:pt x="7681750" y="11217503"/>
                  <a:pt x="7690706" y="11235153"/>
                </a:cubicBezTo>
                <a:close/>
                <a:moveTo>
                  <a:pt x="7930187" y="10977016"/>
                </a:moveTo>
                <a:cubicBezTo>
                  <a:pt x="7947756" y="10968134"/>
                  <a:pt x="7935523" y="10939927"/>
                  <a:pt x="7917839" y="10948885"/>
                </a:cubicBezTo>
                <a:cubicBezTo>
                  <a:pt x="7900271" y="10957766"/>
                  <a:pt x="7912504" y="10985974"/>
                  <a:pt x="7930187" y="10977016"/>
                </a:cubicBezTo>
                <a:close/>
                <a:moveTo>
                  <a:pt x="7769707" y="11062134"/>
                </a:moveTo>
                <a:cubicBezTo>
                  <a:pt x="7758579" y="11067776"/>
                  <a:pt x="7758808" y="11081613"/>
                  <a:pt x="7764982" y="11088550"/>
                </a:cubicBezTo>
                <a:cubicBezTo>
                  <a:pt x="7758998" y="11084776"/>
                  <a:pt x="7751796" y="11085196"/>
                  <a:pt x="7746117" y="11089998"/>
                </a:cubicBezTo>
                <a:cubicBezTo>
                  <a:pt x="7738762" y="11096249"/>
                  <a:pt x="7730759" y="11104635"/>
                  <a:pt x="7729806" y="11114699"/>
                </a:cubicBezTo>
                <a:cubicBezTo>
                  <a:pt x="7729387" y="11115956"/>
                  <a:pt x="7729044" y="11117177"/>
                  <a:pt x="7728853" y="11118473"/>
                </a:cubicBezTo>
                <a:cubicBezTo>
                  <a:pt x="7727862" y="11124838"/>
                  <a:pt x="7730530" y="11131089"/>
                  <a:pt x="7736209" y="11134444"/>
                </a:cubicBezTo>
                <a:cubicBezTo>
                  <a:pt x="7741887" y="11137799"/>
                  <a:pt x="7747032" y="11136388"/>
                  <a:pt x="7752672" y="11134254"/>
                </a:cubicBezTo>
                <a:cubicBezTo>
                  <a:pt x="7748214" y="11135931"/>
                  <a:pt x="7753206" y="11134178"/>
                  <a:pt x="7754120" y="11133949"/>
                </a:cubicBezTo>
                <a:cubicBezTo>
                  <a:pt x="7755302" y="11133644"/>
                  <a:pt x="7756522" y="11133415"/>
                  <a:pt x="7757741" y="11133110"/>
                </a:cubicBezTo>
                <a:cubicBezTo>
                  <a:pt x="7757931" y="11133110"/>
                  <a:pt x="7758046" y="11133072"/>
                  <a:pt x="7758198" y="11133034"/>
                </a:cubicBezTo>
                <a:cubicBezTo>
                  <a:pt x="7758579" y="11133034"/>
                  <a:pt x="7758998" y="11133034"/>
                  <a:pt x="7759417" y="11133034"/>
                </a:cubicBezTo>
                <a:cubicBezTo>
                  <a:pt x="7766239" y="11136579"/>
                  <a:pt x="7775347" y="11133758"/>
                  <a:pt x="7779235" y="11127240"/>
                </a:cubicBezTo>
                <a:cubicBezTo>
                  <a:pt x="7783655" y="11119845"/>
                  <a:pt x="7780835" y="11110773"/>
                  <a:pt x="7773899" y="11106199"/>
                </a:cubicBezTo>
                <a:cubicBezTo>
                  <a:pt x="7773175" y="11105703"/>
                  <a:pt x="7772375" y="11105474"/>
                  <a:pt x="7771613" y="11105094"/>
                </a:cubicBezTo>
                <a:cubicBezTo>
                  <a:pt x="7772756" y="11100405"/>
                  <a:pt x="7771765" y="11095144"/>
                  <a:pt x="7768755" y="11091561"/>
                </a:cubicBezTo>
                <a:cubicBezTo>
                  <a:pt x="7771918" y="11093162"/>
                  <a:pt x="7775881" y="11093277"/>
                  <a:pt x="7780263" y="11091066"/>
                </a:cubicBezTo>
                <a:cubicBezTo>
                  <a:pt x="7797642" y="11082146"/>
                  <a:pt x="7787352" y="11053214"/>
                  <a:pt x="7769707" y="11062134"/>
                </a:cubicBezTo>
                <a:close/>
                <a:moveTo>
                  <a:pt x="7875614" y="10885837"/>
                </a:moveTo>
                <a:cubicBezTo>
                  <a:pt x="7878091" y="10892889"/>
                  <a:pt x="7887771" y="10898950"/>
                  <a:pt x="7895203" y="10895176"/>
                </a:cubicBezTo>
                <a:lnTo>
                  <a:pt x="7901300" y="10892089"/>
                </a:lnTo>
                <a:cubicBezTo>
                  <a:pt x="7908694" y="10888354"/>
                  <a:pt x="7913647" y="10881034"/>
                  <a:pt x="7910637" y="10872496"/>
                </a:cubicBezTo>
                <a:cubicBezTo>
                  <a:pt x="7908160" y="10865444"/>
                  <a:pt x="7898480" y="10859383"/>
                  <a:pt x="7891049" y="10863119"/>
                </a:cubicBezTo>
                <a:lnTo>
                  <a:pt x="7884951" y="10866207"/>
                </a:lnTo>
                <a:cubicBezTo>
                  <a:pt x="7877558" y="10869942"/>
                  <a:pt x="7872603" y="10877261"/>
                  <a:pt x="7875614" y="10885837"/>
                </a:cubicBezTo>
                <a:close/>
                <a:moveTo>
                  <a:pt x="8201147" y="11485208"/>
                </a:moveTo>
                <a:cubicBezTo>
                  <a:pt x="8203777" y="11481472"/>
                  <a:pt x="8204692" y="11476631"/>
                  <a:pt x="8203739" y="11471714"/>
                </a:cubicBezTo>
                <a:lnTo>
                  <a:pt x="8202481" y="11465234"/>
                </a:lnTo>
                <a:cubicBezTo>
                  <a:pt x="8201834" y="11461956"/>
                  <a:pt x="8199547" y="11459592"/>
                  <a:pt x="8196765" y="11457877"/>
                </a:cubicBezTo>
                <a:cubicBezTo>
                  <a:pt x="8201109" y="11460202"/>
                  <a:pt x="8206368" y="11460507"/>
                  <a:pt x="8211209" y="11458030"/>
                </a:cubicBezTo>
                <a:lnTo>
                  <a:pt x="8216010" y="11455590"/>
                </a:lnTo>
                <a:cubicBezTo>
                  <a:pt x="8220507" y="11455590"/>
                  <a:pt x="8224890" y="11453913"/>
                  <a:pt x="8227900" y="11449872"/>
                </a:cubicBezTo>
                <a:cubicBezTo>
                  <a:pt x="8229349" y="11447928"/>
                  <a:pt x="8230111" y="11445527"/>
                  <a:pt x="8230492" y="11443011"/>
                </a:cubicBezTo>
                <a:cubicBezTo>
                  <a:pt x="8231749" y="11439047"/>
                  <a:pt x="8231597" y="11434548"/>
                  <a:pt x="8229425" y="11431004"/>
                </a:cubicBezTo>
                <a:cubicBezTo>
                  <a:pt x="8228053" y="11428792"/>
                  <a:pt x="8226300" y="11427039"/>
                  <a:pt x="8224280" y="11425743"/>
                </a:cubicBezTo>
                <a:cubicBezTo>
                  <a:pt x="8225271" y="11421322"/>
                  <a:pt x="8225233" y="11416633"/>
                  <a:pt x="8223823" y="11411754"/>
                </a:cubicBezTo>
                <a:cubicBezTo>
                  <a:pt x="8221536" y="11404093"/>
                  <a:pt x="8216239" y="11398832"/>
                  <a:pt x="8209722" y="11395782"/>
                </a:cubicBezTo>
                <a:cubicBezTo>
                  <a:pt x="8209760" y="11393533"/>
                  <a:pt x="8209341" y="11391285"/>
                  <a:pt x="8208236" y="11389150"/>
                </a:cubicBezTo>
                <a:lnTo>
                  <a:pt x="8205149" y="11383051"/>
                </a:lnTo>
                <a:cubicBezTo>
                  <a:pt x="8204311" y="11381412"/>
                  <a:pt x="8203129" y="11379887"/>
                  <a:pt x="8201719" y="11378630"/>
                </a:cubicBezTo>
                <a:cubicBezTo>
                  <a:pt x="8206787" y="11381298"/>
                  <a:pt x="8213762" y="11380878"/>
                  <a:pt x="8218183" y="11377867"/>
                </a:cubicBezTo>
                <a:cubicBezTo>
                  <a:pt x="8225766" y="11372683"/>
                  <a:pt x="8225919" y="11363954"/>
                  <a:pt x="8222146" y="11356483"/>
                </a:cubicBezTo>
                <a:lnTo>
                  <a:pt x="8219059" y="11350384"/>
                </a:lnTo>
                <a:cubicBezTo>
                  <a:pt x="8216049" y="11344476"/>
                  <a:pt x="8208312" y="11342912"/>
                  <a:pt x="8202100" y="11344628"/>
                </a:cubicBezTo>
                <a:cubicBezTo>
                  <a:pt x="8199509" y="11342989"/>
                  <a:pt x="8196460" y="11341921"/>
                  <a:pt x="8192611" y="11342341"/>
                </a:cubicBezTo>
                <a:cubicBezTo>
                  <a:pt x="8174318" y="11344399"/>
                  <a:pt x="8178320" y="11371387"/>
                  <a:pt x="8195584" y="11371463"/>
                </a:cubicBezTo>
                <a:lnTo>
                  <a:pt x="8196803" y="11373826"/>
                </a:lnTo>
                <a:cubicBezTo>
                  <a:pt x="8197260" y="11374741"/>
                  <a:pt x="8197870" y="11375580"/>
                  <a:pt x="8198556" y="11376304"/>
                </a:cubicBezTo>
                <a:cubicBezTo>
                  <a:pt x="8194326" y="11373940"/>
                  <a:pt x="8189105" y="11373369"/>
                  <a:pt x="8184646" y="11375770"/>
                </a:cubicBezTo>
                <a:cubicBezTo>
                  <a:pt x="8177710" y="11379506"/>
                  <a:pt x="8173937" y="11387930"/>
                  <a:pt x="8177138" y="11395402"/>
                </a:cubicBezTo>
                <a:cubicBezTo>
                  <a:pt x="8175957" y="11396125"/>
                  <a:pt x="8174852" y="11397041"/>
                  <a:pt x="8173861" y="11398107"/>
                </a:cubicBezTo>
                <a:cubicBezTo>
                  <a:pt x="8171231" y="11390980"/>
                  <a:pt x="8164409" y="11386139"/>
                  <a:pt x="8155721" y="11390522"/>
                </a:cubicBezTo>
                <a:cubicBezTo>
                  <a:pt x="8142954" y="11396964"/>
                  <a:pt x="8145012" y="11414193"/>
                  <a:pt x="8153853" y="11419530"/>
                </a:cubicBezTo>
                <a:cubicBezTo>
                  <a:pt x="8153243" y="11420445"/>
                  <a:pt x="8152939" y="11421436"/>
                  <a:pt x="8152405" y="11422389"/>
                </a:cubicBezTo>
                <a:cubicBezTo>
                  <a:pt x="8150919" y="11422122"/>
                  <a:pt x="8149318" y="11422008"/>
                  <a:pt x="8147451" y="11422351"/>
                </a:cubicBezTo>
                <a:cubicBezTo>
                  <a:pt x="8141277" y="11423570"/>
                  <a:pt x="8137542" y="11427764"/>
                  <a:pt x="8135713" y="11432566"/>
                </a:cubicBezTo>
                <a:cubicBezTo>
                  <a:pt x="8131635" y="11433100"/>
                  <a:pt x="8127824" y="11435082"/>
                  <a:pt x="8125423" y="11438817"/>
                </a:cubicBezTo>
                <a:lnTo>
                  <a:pt x="8121727" y="11444536"/>
                </a:lnTo>
                <a:cubicBezTo>
                  <a:pt x="8117382" y="11451283"/>
                  <a:pt x="8118411" y="11461384"/>
                  <a:pt x="8125614" y="11465919"/>
                </a:cubicBezTo>
                <a:cubicBezTo>
                  <a:pt x="8132474" y="11470227"/>
                  <a:pt x="8142344" y="11469274"/>
                  <a:pt x="8146993" y="11462032"/>
                </a:cubicBezTo>
                <a:lnTo>
                  <a:pt x="8150690" y="11456314"/>
                </a:lnTo>
                <a:cubicBezTo>
                  <a:pt x="8151719" y="11454714"/>
                  <a:pt x="8152405" y="11452922"/>
                  <a:pt x="8152786" y="11451054"/>
                </a:cubicBezTo>
                <a:cubicBezTo>
                  <a:pt x="8157245" y="11457535"/>
                  <a:pt x="8163572" y="11463214"/>
                  <a:pt x="8170774" y="11464739"/>
                </a:cubicBezTo>
                <a:cubicBezTo>
                  <a:pt x="8170316" y="11466644"/>
                  <a:pt x="8170774" y="11468665"/>
                  <a:pt x="8171079" y="11470609"/>
                </a:cubicBezTo>
                <a:cubicBezTo>
                  <a:pt x="8171041" y="11470647"/>
                  <a:pt x="8171003" y="11470684"/>
                  <a:pt x="8170965" y="11470723"/>
                </a:cubicBezTo>
                <a:cubicBezTo>
                  <a:pt x="8163190" y="11471829"/>
                  <a:pt x="8155949" y="11475069"/>
                  <a:pt x="8151109" y="11481930"/>
                </a:cubicBezTo>
                <a:cubicBezTo>
                  <a:pt x="8146651" y="11488258"/>
                  <a:pt x="8145736" y="11497520"/>
                  <a:pt x="8152482" y="11502894"/>
                </a:cubicBezTo>
                <a:cubicBezTo>
                  <a:pt x="8158198" y="11507506"/>
                  <a:pt x="8168640" y="11508345"/>
                  <a:pt x="8173441" y="11501523"/>
                </a:cubicBezTo>
                <a:cubicBezTo>
                  <a:pt x="8173975" y="11500759"/>
                  <a:pt x="8174585" y="11500112"/>
                  <a:pt x="8175156" y="11499426"/>
                </a:cubicBezTo>
                <a:cubicBezTo>
                  <a:pt x="8175195" y="11499426"/>
                  <a:pt x="8175233" y="11499426"/>
                  <a:pt x="8175271" y="11499426"/>
                </a:cubicBezTo>
                <a:lnTo>
                  <a:pt x="8175538" y="11499426"/>
                </a:lnTo>
                <a:cubicBezTo>
                  <a:pt x="8175652" y="11499464"/>
                  <a:pt x="8176071" y="11499540"/>
                  <a:pt x="8176872" y="11499616"/>
                </a:cubicBezTo>
                <a:cubicBezTo>
                  <a:pt x="8177214" y="11499654"/>
                  <a:pt x="8177481" y="11499426"/>
                  <a:pt x="8177824" y="11499464"/>
                </a:cubicBezTo>
                <a:lnTo>
                  <a:pt x="8178548" y="11499922"/>
                </a:lnTo>
                <a:cubicBezTo>
                  <a:pt x="8185294" y="11504267"/>
                  <a:pt x="8195888" y="11501065"/>
                  <a:pt x="8199433" y="11493975"/>
                </a:cubicBezTo>
                <a:cubicBezTo>
                  <a:pt x="8200995" y="11491116"/>
                  <a:pt x="8201452" y="11488067"/>
                  <a:pt x="8201147" y="11485208"/>
                </a:cubicBezTo>
                <a:close/>
                <a:moveTo>
                  <a:pt x="7779539" y="11179462"/>
                </a:moveTo>
                <a:lnTo>
                  <a:pt x="7773442" y="11182549"/>
                </a:lnTo>
                <a:cubicBezTo>
                  <a:pt x="7766049" y="11186285"/>
                  <a:pt x="7764448" y="11197111"/>
                  <a:pt x="7768564" y="11203705"/>
                </a:cubicBezTo>
                <a:cubicBezTo>
                  <a:pt x="7773289" y="11211290"/>
                  <a:pt x="7782283" y="11212358"/>
                  <a:pt x="7789715" y="11208584"/>
                </a:cubicBezTo>
                <a:lnTo>
                  <a:pt x="7795812" y="11205497"/>
                </a:lnTo>
                <a:cubicBezTo>
                  <a:pt x="7803206" y="11201761"/>
                  <a:pt x="7804806" y="11190897"/>
                  <a:pt x="7800691" y="11184341"/>
                </a:cubicBezTo>
                <a:cubicBezTo>
                  <a:pt x="7796003" y="11176755"/>
                  <a:pt x="7786971" y="11175727"/>
                  <a:pt x="7779539" y="11179462"/>
                </a:cubicBezTo>
                <a:close/>
                <a:moveTo>
                  <a:pt x="7922298" y="11176070"/>
                </a:moveTo>
                <a:cubicBezTo>
                  <a:pt x="7922185" y="11176145"/>
                  <a:pt x="7921879" y="11176413"/>
                  <a:pt x="7921270" y="11176984"/>
                </a:cubicBezTo>
                <a:cubicBezTo>
                  <a:pt x="7915782" y="11181749"/>
                  <a:pt x="7914562" y="11189753"/>
                  <a:pt x="7917954" y="11196043"/>
                </a:cubicBezTo>
                <a:cubicBezTo>
                  <a:pt x="7917802" y="11196348"/>
                  <a:pt x="7917535" y="11196577"/>
                  <a:pt x="7917382" y="11196882"/>
                </a:cubicBezTo>
                <a:cubicBezTo>
                  <a:pt x="7914105" y="11205420"/>
                  <a:pt x="7918907" y="11212777"/>
                  <a:pt x="7926224" y="11216741"/>
                </a:cubicBezTo>
                <a:lnTo>
                  <a:pt x="7932245" y="11219944"/>
                </a:lnTo>
                <a:cubicBezTo>
                  <a:pt x="7939562" y="11223870"/>
                  <a:pt x="7949357" y="11218151"/>
                  <a:pt x="7952100" y="11211099"/>
                </a:cubicBezTo>
                <a:cubicBezTo>
                  <a:pt x="7954768" y="11204163"/>
                  <a:pt x="7952024" y="11198139"/>
                  <a:pt x="7946993" y="11193947"/>
                </a:cubicBezTo>
                <a:cubicBezTo>
                  <a:pt x="7952443" y="11186475"/>
                  <a:pt x="7954921" y="11177327"/>
                  <a:pt x="7952291" y="11167873"/>
                </a:cubicBezTo>
                <a:cubicBezTo>
                  <a:pt x="7950118" y="11160174"/>
                  <a:pt x="7943297" y="11153427"/>
                  <a:pt x="7934608" y="11155256"/>
                </a:cubicBezTo>
                <a:cubicBezTo>
                  <a:pt x="7927177" y="11156858"/>
                  <a:pt x="7919707" y="11164672"/>
                  <a:pt x="7922032" y="11172944"/>
                </a:cubicBezTo>
                <a:cubicBezTo>
                  <a:pt x="7922298" y="11173858"/>
                  <a:pt x="7922413" y="11174774"/>
                  <a:pt x="7922603" y="11175688"/>
                </a:cubicBezTo>
                <a:cubicBezTo>
                  <a:pt x="7922565" y="11175727"/>
                  <a:pt x="7922565" y="11175727"/>
                  <a:pt x="7922527" y="11175802"/>
                </a:cubicBezTo>
                <a:cubicBezTo>
                  <a:pt x="7922413" y="11175917"/>
                  <a:pt x="7922375" y="11175993"/>
                  <a:pt x="7922298" y="11176070"/>
                </a:cubicBezTo>
                <a:close/>
                <a:moveTo>
                  <a:pt x="7885180" y="11016507"/>
                </a:moveTo>
                <a:cubicBezTo>
                  <a:pt x="7884189" y="11019594"/>
                  <a:pt x="7883160" y="11022643"/>
                  <a:pt x="7882169" y="11025693"/>
                </a:cubicBezTo>
                <a:cubicBezTo>
                  <a:pt x="7879577" y="11033584"/>
                  <a:pt x="7884456" y="11042465"/>
                  <a:pt x="7892268" y="11044905"/>
                </a:cubicBezTo>
                <a:cubicBezTo>
                  <a:pt x="7900309" y="11047421"/>
                  <a:pt x="7908884" y="11042693"/>
                  <a:pt x="7911475" y="11034803"/>
                </a:cubicBezTo>
                <a:cubicBezTo>
                  <a:pt x="7911895" y="11033584"/>
                  <a:pt x="7912276" y="11032364"/>
                  <a:pt x="7912695" y="11031106"/>
                </a:cubicBezTo>
                <a:cubicBezTo>
                  <a:pt x="7913038" y="11031335"/>
                  <a:pt x="7913229" y="11031754"/>
                  <a:pt x="7913610" y="11031945"/>
                </a:cubicBezTo>
                <a:lnTo>
                  <a:pt x="7919631" y="11035184"/>
                </a:lnTo>
                <a:cubicBezTo>
                  <a:pt x="7926948" y="11039110"/>
                  <a:pt x="7936209" y="11037624"/>
                  <a:pt x="7940782" y="11030267"/>
                </a:cubicBezTo>
                <a:cubicBezTo>
                  <a:pt x="7944974" y="11023559"/>
                  <a:pt x="7943221" y="11013038"/>
                  <a:pt x="7935866" y="11009112"/>
                </a:cubicBezTo>
                <a:lnTo>
                  <a:pt x="7929844" y="11005871"/>
                </a:lnTo>
                <a:cubicBezTo>
                  <a:pt x="7923022" y="11002213"/>
                  <a:pt x="7914677" y="11003470"/>
                  <a:pt x="7909837" y="11009608"/>
                </a:cubicBezTo>
                <a:cubicBezTo>
                  <a:pt x="7908236" y="11008196"/>
                  <a:pt x="7906445" y="11007053"/>
                  <a:pt x="7904349" y="11006443"/>
                </a:cubicBezTo>
                <a:cubicBezTo>
                  <a:pt x="7896346" y="11003890"/>
                  <a:pt x="7887771" y="11008616"/>
                  <a:pt x="7885180" y="11016507"/>
                </a:cubicBezTo>
                <a:close/>
                <a:moveTo>
                  <a:pt x="7921689" y="11217046"/>
                </a:moveTo>
                <a:lnTo>
                  <a:pt x="7918145" y="11214759"/>
                </a:lnTo>
                <a:cubicBezTo>
                  <a:pt x="7910675" y="11209956"/>
                  <a:pt x="7903282" y="11212586"/>
                  <a:pt x="7898708" y="11217771"/>
                </a:cubicBezTo>
                <a:cubicBezTo>
                  <a:pt x="7898061" y="11218151"/>
                  <a:pt x="7897565" y="11218762"/>
                  <a:pt x="7896994" y="11219258"/>
                </a:cubicBezTo>
                <a:cubicBezTo>
                  <a:pt x="7896193" y="11215064"/>
                  <a:pt x="7893983" y="11211252"/>
                  <a:pt x="7889906" y="11209042"/>
                </a:cubicBezTo>
                <a:lnTo>
                  <a:pt x="7889676" y="11208928"/>
                </a:lnTo>
                <a:cubicBezTo>
                  <a:pt x="7891620" y="11208737"/>
                  <a:pt x="7893640" y="11208280"/>
                  <a:pt x="7895622" y="11207289"/>
                </a:cubicBezTo>
                <a:cubicBezTo>
                  <a:pt x="7904044" y="11203019"/>
                  <a:pt x="7904311" y="11195014"/>
                  <a:pt x="7900500" y="11188801"/>
                </a:cubicBezTo>
                <a:cubicBezTo>
                  <a:pt x="7907970" y="11182474"/>
                  <a:pt x="7909646" y="11169018"/>
                  <a:pt x="7898061" y="11163833"/>
                </a:cubicBezTo>
                <a:cubicBezTo>
                  <a:pt x="7884913" y="11157963"/>
                  <a:pt x="7874661" y="11171801"/>
                  <a:pt x="7877863" y="11182358"/>
                </a:cubicBezTo>
                <a:cubicBezTo>
                  <a:pt x="7872680" y="11185293"/>
                  <a:pt x="7870888" y="11189678"/>
                  <a:pt x="7871384" y="11194138"/>
                </a:cubicBezTo>
                <a:cubicBezTo>
                  <a:pt x="7869364" y="11192956"/>
                  <a:pt x="7867116" y="11192156"/>
                  <a:pt x="7864638" y="11192156"/>
                </a:cubicBezTo>
                <a:cubicBezTo>
                  <a:pt x="7856407" y="11192193"/>
                  <a:pt x="7848937" y="11198330"/>
                  <a:pt x="7848709" y="11206907"/>
                </a:cubicBezTo>
                <a:cubicBezTo>
                  <a:pt x="7848709" y="11207212"/>
                  <a:pt x="7848709" y="11207555"/>
                  <a:pt x="7848709" y="11207821"/>
                </a:cubicBezTo>
                <a:cubicBezTo>
                  <a:pt x="7845965" y="11211290"/>
                  <a:pt x="7844593" y="11215750"/>
                  <a:pt x="7846117" y="11220172"/>
                </a:cubicBezTo>
                <a:cubicBezTo>
                  <a:pt x="7848099" y="11225889"/>
                  <a:pt x="7850423" y="11231036"/>
                  <a:pt x="7856330" y="11233627"/>
                </a:cubicBezTo>
                <a:cubicBezTo>
                  <a:pt x="7860904" y="11235648"/>
                  <a:pt x="7865668" y="11235153"/>
                  <a:pt x="7869707" y="11233056"/>
                </a:cubicBezTo>
                <a:lnTo>
                  <a:pt x="7874738" y="11235762"/>
                </a:lnTo>
                <a:cubicBezTo>
                  <a:pt x="7880187" y="11238697"/>
                  <a:pt x="7886781" y="11237210"/>
                  <a:pt x="7891506" y="11233284"/>
                </a:cubicBezTo>
                <a:cubicBezTo>
                  <a:pt x="7891963" y="11238355"/>
                  <a:pt x="7894555" y="11243272"/>
                  <a:pt x="7900386" y="11245864"/>
                </a:cubicBezTo>
                <a:cubicBezTo>
                  <a:pt x="7905340" y="11248074"/>
                  <a:pt x="7909570" y="11247198"/>
                  <a:pt x="7912809" y="11244873"/>
                </a:cubicBezTo>
                <a:cubicBezTo>
                  <a:pt x="7925957" y="11244759"/>
                  <a:pt x="7935523" y="11225928"/>
                  <a:pt x="7921689" y="11217046"/>
                </a:cubicBezTo>
                <a:close/>
                <a:moveTo>
                  <a:pt x="8117839" y="10985364"/>
                </a:moveTo>
                <a:cubicBezTo>
                  <a:pt x="8108541" y="11002708"/>
                  <a:pt x="8134684" y="11018794"/>
                  <a:pt x="8144059" y="11001335"/>
                </a:cubicBezTo>
                <a:cubicBezTo>
                  <a:pt x="8153358" y="10983992"/>
                  <a:pt x="8127177" y="10967906"/>
                  <a:pt x="8117839" y="10985364"/>
                </a:cubicBezTo>
                <a:close/>
                <a:moveTo>
                  <a:pt x="7939448" y="10959939"/>
                </a:moveTo>
                <a:cubicBezTo>
                  <a:pt x="7937733" y="10967791"/>
                  <a:pt x="7943640" y="10976750"/>
                  <a:pt x="7951681" y="10977893"/>
                </a:cubicBezTo>
                <a:cubicBezTo>
                  <a:pt x="7960104" y="10979112"/>
                  <a:pt x="7967802" y="10974043"/>
                  <a:pt x="7969631" y="10965657"/>
                </a:cubicBezTo>
                <a:cubicBezTo>
                  <a:pt x="7969745" y="10965200"/>
                  <a:pt x="7969745" y="10965161"/>
                  <a:pt x="7969783" y="10964895"/>
                </a:cubicBezTo>
                <a:cubicBezTo>
                  <a:pt x="7969859" y="10964781"/>
                  <a:pt x="7969859" y="10964742"/>
                  <a:pt x="7969936" y="10964628"/>
                </a:cubicBezTo>
                <a:cubicBezTo>
                  <a:pt x="7969936" y="10964628"/>
                  <a:pt x="7969936" y="10964628"/>
                  <a:pt x="7969936" y="10964628"/>
                </a:cubicBezTo>
                <a:cubicBezTo>
                  <a:pt x="7970736" y="10964056"/>
                  <a:pt x="7971574" y="10963560"/>
                  <a:pt x="7972413" y="10963142"/>
                </a:cubicBezTo>
                <a:cubicBezTo>
                  <a:pt x="7973861" y="10962340"/>
                  <a:pt x="7974814" y="10961121"/>
                  <a:pt x="7975766" y="10959901"/>
                </a:cubicBezTo>
                <a:cubicBezTo>
                  <a:pt x="7974623" y="10966152"/>
                  <a:pt x="7976872" y="10973013"/>
                  <a:pt x="7982817" y="10976139"/>
                </a:cubicBezTo>
                <a:cubicBezTo>
                  <a:pt x="7989981" y="10979875"/>
                  <a:pt x="7999737" y="10978160"/>
                  <a:pt x="8003815" y="10970574"/>
                </a:cubicBezTo>
                <a:lnTo>
                  <a:pt x="8006292" y="10965961"/>
                </a:lnTo>
                <a:cubicBezTo>
                  <a:pt x="8006064" y="10967448"/>
                  <a:pt x="8005721" y="10968898"/>
                  <a:pt x="8006026" y="10970460"/>
                </a:cubicBezTo>
                <a:lnTo>
                  <a:pt x="8007283" y="10976940"/>
                </a:lnTo>
                <a:cubicBezTo>
                  <a:pt x="8007626" y="10978694"/>
                  <a:pt x="8008350" y="10980408"/>
                  <a:pt x="8009303" y="10981933"/>
                </a:cubicBezTo>
                <a:cubicBezTo>
                  <a:pt x="8005302" y="10978121"/>
                  <a:pt x="7998670" y="10976635"/>
                  <a:pt x="7993793" y="10978274"/>
                </a:cubicBezTo>
                <a:cubicBezTo>
                  <a:pt x="7985370" y="10981095"/>
                  <a:pt x="7982931" y="10989176"/>
                  <a:pt x="7984455" y="10997105"/>
                </a:cubicBezTo>
                <a:lnTo>
                  <a:pt x="7984837" y="10999125"/>
                </a:lnTo>
                <a:cubicBezTo>
                  <a:pt x="7980835" y="10995656"/>
                  <a:pt x="7975195" y="10994170"/>
                  <a:pt x="7969974" y="10996075"/>
                </a:cubicBezTo>
                <a:cubicBezTo>
                  <a:pt x="7962466" y="10998858"/>
                  <a:pt x="7958350" y="11007664"/>
                  <a:pt x="7961247" y="11015173"/>
                </a:cubicBezTo>
                <a:lnTo>
                  <a:pt x="7964563" y="11023902"/>
                </a:lnTo>
                <a:cubicBezTo>
                  <a:pt x="7966391" y="11028705"/>
                  <a:pt x="7970698" y="11031831"/>
                  <a:pt x="7975462" y="11032897"/>
                </a:cubicBezTo>
                <a:cubicBezTo>
                  <a:pt x="7970088" y="11033050"/>
                  <a:pt x="7964981" y="11035642"/>
                  <a:pt x="7962199" y="11040826"/>
                </a:cubicBezTo>
                <a:lnTo>
                  <a:pt x="7962047" y="11041131"/>
                </a:lnTo>
                <a:cubicBezTo>
                  <a:pt x="7957474" y="11038692"/>
                  <a:pt x="7952024" y="11038653"/>
                  <a:pt x="7946803" y="11041245"/>
                </a:cubicBezTo>
                <a:lnTo>
                  <a:pt x="7940706" y="11044332"/>
                </a:lnTo>
                <a:cubicBezTo>
                  <a:pt x="7933541" y="11047954"/>
                  <a:pt x="7931330" y="11059008"/>
                  <a:pt x="7935751" y="11065489"/>
                </a:cubicBezTo>
                <a:cubicBezTo>
                  <a:pt x="7940058" y="11071778"/>
                  <a:pt x="7946803" y="11073532"/>
                  <a:pt x="7953473" y="11071588"/>
                </a:cubicBezTo>
                <a:cubicBezTo>
                  <a:pt x="7952786" y="11077496"/>
                  <a:pt x="7954273" y="11083442"/>
                  <a:pt x="7959989" y="11086530"/>
                </a:cubicBezTo>
                <a:cubicBezTo>
                  <a:pt x="7966658" y="11090113"/>
                  <a:pt x="7976796" y="11087826"/>
                  <a:pt x="7980111" y="11080431"/>
                </a:cubicBezTo>
                <a:lnTo>
                  <a:pt x="7982817" y="11074408"/>
                </a:lnTo>
                <a:cubicBezTo>
                  <a:pt x="7984303" y="11071092"/>
                  <a:pt x="7984379" y="11067471"/>
                  <a:pt x="7983694" y="11064116"/>
                </a:cubicBezTo>
                <a:cubicBezTo>
                  <a:pt x="7984646" y="11063125"/>
                  <a:pt x="7985637" y="11062211"/>
                  <a:pt x="7986323" y="11060952"/>
                </a:cubicBezTo>
                <a:lnTo>
                  <a:pt x="7989562" y="11054930"/>
                </a:lnTo>
                <a:cubicBezTo>
                  <a:pt x="7993373" y="11047840"/>
                  <a:pt x="7990401" y="11037662"/>
                  <a:pt x="7982969" y="11034232"/>
                </a:cubicBezTo>
                <a:cubicBezTo>
                  <a:pt x="7981788" y="11033698"/>
                  <a:pt x="7980530" y="11033545"/>
                  <a:pt x="7979272" y="11033279"/>
                </a:cubicBezTo>
                <a:cubicBezTo>
                  <a:pt x="7980759" y="11033241"/>
                  <a:pt x="7982245" y="11033164"/>
                  <a:pt x="7983694" y="11032593"/>
                </a:cubicBezTo>
                <a:cubicBezTo>
                  <a:pt x="7991163" y="11029810"/>
                  <a:pt x="7995279" y="11021004"/>
                  <a:pt x="7992420" y="11013495"/>
                </a:cubicBezTo>
                <a:cubicBezTo>
                  <a:pt x="7992078" y="11012581"/>
                  <a:pt x="7991735" y="11011704"/>
                  <a:pt x="7991392" y="11010789"/>
                </a:cubicBezTo>
                <a:cubicBezTo>
                  <a:pt x="7995355" y="11013229"/>
                  <a:pt x="8000461" y="11014220"/>
                  <a:pt x="8004501" y="11012847"/>
                </a:cubicBezTo>
                <a:cubicBezTo>
                  <a:pt x="8012924" y="11010026"/>
                  <a:pt x="8015362" y="11001945"/>
                  <a:pt x="8013838" y="10994017"/>
                </a:cubicBezTo>
                <a:lnTo>
                  <a:pt x="8012695" y="10988071"/>
                </a:lnTo>
                <a:cubicBezTo>
                  <a:pt x="8014219" y="10991424"/>
                  <a:pt x="8017040" y="10994284"/>
                  <a:pt x="8020774" y="10996304"/>
                </a:cubicBezTo>
                <a:lnTo>
                  <a:pt x="8026796" y="10999506"/>
                </a:lnTo>
                <a:cubicBezTo>
                  <a:pt x="8033884" y="11003318"/>
                  <a:pt x="8044250" y="10998439"/>
                  <a:pt x="8046841" y="10991158"/>
                </a:cubicBezTo>
                <a:cubicBezTo>
                  <a:pt x="8048061" y="10987766"/>
                  <a:pt x="8047946" y="10984602"/>
                  <a:pt x="8047146" y="10981705"/>
                </a:cubicBezTo>
                <a:cubicBezTo>
                  <a:pt x="8049395" y="10982810"/>
                  <a:pt x="8051948" y="10983458"/>
                  <a:pt x="8055263" y="10982810"/>
                </a:cubicBezTo>
                <a:cubicBezTo>
                  <a:pt x="8068259" y="10980333"/>
                  <a:pt x="8071003" y="10965200"/>
                  <a:pt x="8065210" y="10957500"/>
                </a:cubicBezTo>
                <a:cubicBezTo>
                  <a:pt x="8066468" y="10956584"/>
                  <a:pt x="8067687" y="10955594"/>
                  <a:pt x="8068487" y="10954145"/>
                </a:cubicBezTo>
                <a:lnTo>
                  <a:pt x="8070431" y="10950486"/>
                </a:lnTo>
                <a:cubicBezTo>
                  <a:pt x="8073899" y="10946407"/>
                  <a:pt x="8076376" y="10941871"/>
                  <a:pt x="8076071" y="10937183"/>
                </a:cubicBezTo>
                <a:cubicBezTo>
                  <a:pt x="8075500" y="10927158"/>
                  <a:pt x="8070012" y="10914692"/>
                  <a:pt x="8060827" y="10909814"/>
                </a:cubicBezTo>
                <a:cubicBezTo>
                  <a:pt x="8066163" y="10900284"/>
                  <a:pt x="8059418" y="10884656"/>
                  <a:pt x="8045355" y="10887362"/>
                </a:cubicBezTo>
                <a:cubicBezTo>
                  <a:pt x="8033770" y="10889611"/>
                  <a:pt x="8031521" y="10901580"/>
                  <a:pt x="8035941" y="10909586"/>
                </a:cubicBezTo>
                <a:cubicBezTo>
                  <a:pt x="8035751" y="10909623"/>
                  <a:pt x="8035523" y="10909661"/>
                  <a:pt x="8035332" y="10909700"/>
                </a:cubicBezTo>
                <a:cubicBezTo>
                  <a:pt x="8031864" y="10906117"/>
                  <a:pt x="8026872" y="10904401"/>
                  <a:pt x="8021460" y="10905430"/>
                </a:cubicBezTo>
                <a:lnTo>
                  <a:pt x="8008503" y="10907947"/>
                </a:lnTo>
                <a:cubicBezTo>
                  <a:pt x="8000881" y="10909432"/>
                  <a:pt x="7995241" y="10918200"/>
                  <a:pt x="7997337" y="10925747"/>
                </a:cubicBezTo>
                <a:cubicBezTo>
                  <a:pt x="7998022" y="10928186"/>
                  <a:pt x="7999204" y="10930245"/>
                  <a:pt x="8000728" y="10931999"/>
                </a:cubicBezTo>
                <a:cubicBezTo>
                  <a:pt x="7999090" y="10935049"/>
                  <a:pt x="7998518" y="10938670"/>
                  <a:pt x="7998137" y="10942405"/>
                </a:cubicBezTo>
                <a:cubicBezTo>
                  <a:pt x="7991506" y="10940537"/>
                  <a:pt x="7983884" y="10942444"/>
                  <a:pt x="7980416" y="10948961"/>
                </a:cubicBezTo>
                <a:lnTo>
                  <a:pt x="7978587" y="10952392"/>
                </a:lnTo>
                <a:cubicBezTo>
                  <a:pt x="7978968" y="10948541"/>
                  <a:pt x="7978205" y="10944501"/>
                  <a:pt x="7976147" y="10941605"/>
                </a:cubicBezTo>
                <a:cubicBezTo>
                  <a:pt x="7970965" y="10934172"/>
                  <a:pt x="7962085" y="10933828"/>
                  <a:pt x="7954768" y="10937793"/>
                </a:cubicBezTo>
                <a:cubicBezTo>
                  <a:pt x="7946422" y="10942558"/>
                  <a:pt x="7941430" y="10950830"/>
                  <a:pt x="7939448" y="10959939"/>
                </a:cubicBezTo>
                <a:close/>
                <a:moveTo>
                  <a:pt x="7851377" y="10944654"/>
                </a:moveTo>
                <a:cubicBezTo>
                  <a:pt x="7842039" y="10962074"/>
                  <a:pt x="7870888" y="10972747"/>
                  <a:pt x="7880111" y="10955556"/>
                </a:cubicBezTo>
                <a:cubicBezTo>
                  <a:pt x="7889448" y="10938174"/>
                  <a:pt x="7860599" y="10927463"/>
                  <a:pt x="7851377" y="10944654"/>
                </a:cubicBezTo>
                <a:close/>
                <a:moveTo>
                  <a:pt x="7975309" y="10922698"/>
                </a:moveTo>
                <a:cubicBezTo>
                  <a:pt x="7984646" y="10905278"/>
                  <a:pt x="7956788" y="10892318"/>
                  <a:pt x="7947489" y="10909700"/>
                </a:cubicBezTo>
                <a:cubicBezTo>
                  <a:pt x="7938114" y="10927158"/>
                  <a:pt x="7965972" y="10940080"/>
                  <a:pt x="7975309" y="10922698"/>
                </a:cubicBezTo>
                <a:close/>
                <a:moveTo>
                  <a:pt x="7754387" y="11004843"/>
                </a:moveTo>
                <a:cubicBezTo>
                  <a:pt x="7748556" y="11000154"/>
                  <a:pt x="7737161" y="11000078"/>
                  <a:pt x="7732779" y="11007205"/>
                </a:cubicBezTo>
                <a:cubicBezTo>
                  <a:pt x="7728968" y="11013420"/>
                  <a:pt x="7726110" y="11020242"/>
                  <a:pt x="7728930" y="11027599"/>
                </a:cubicBezTo>
                <a:cubicBezTo>
                  <a:pt x="7731178" y="11033470"/>
                  <a:pt x="7735637" y="11037471"/>
                  <a:pt x="7741316" y="11040140"/>
                </a:cubicBezTo>
                <a:cubicBezTo>
                  <a:pt x="7748594" y="11043495"/>
                  <a:pt x="7758579" y="11039949"/>
                  <a:pt x="7761552" y="11032325"/>
                </a:cubicBezTo>
                <a:cubicBezTo>
                  <a:pt x="7763610" y="11026989"/>
                  <a:pt x="7762847" y="11021310"/>
                  <a:pt x="7759723" y="11017041"/>
                </a:cubicBezTo>
                <a:cubicBezTo>
                  <a:pt x="7759989" y="11012542"/>
                  <a:pt x="7758465" y="11008159"/>
                  <a:pt x="7754387" y="11004843"/>
                </a:cubicBezTo>
                <a:close/>
                <a:moveTo>
                  <a:pt x="7694098" y="11099032"/>
                </a:moveTo>
                <a:cubicBezTo>
                  <a:pt x="7685904" y="11102044"/>
                  <a:pt x="7682550" y="11110773"/>
                  <a:pt x="7684951" y="11118740"/>
                </a:cubicBezTo>
                <a:lnTo>
                  <a:pt x="7687733" y="11127964"/>
                </a:lnTo>
                <a:cubicBezTo>
                  <a:pt x="7690134" y="11135893"/>
                  <a:pt x="7699966" y="11139857"/>
                  <a:pt x="7707436" y="11137113"/>
                </a:cubicBezTo>
                <a:cubicBezTo>
                  <a:pt x="7715629" y="11134101"/>
                  <a:pt x="7718983" y="11125372"/>
                  <a:pt x="7716582" y="11117406"/>
                </a:cubicBezTo>
                <a:cubicBezTo>
                  <a:pt x="7715668" y="11114317"/>
                  <a:pt x="7714715" y="11111230"/>
                  <a:pt x="7713800" y="11108181"/>
                </a:cubicBezTo>
                <a:cubicBezTo>
                  <a:pt x="7711399" y="11100252"/>
                  <a:pt x="7701567" y="11096326"/>
                  <a:pt x="7694098" y="11099032"/>
                </a:cubicBezTo>
                <a:close/>
                <a:moveTo>
                  <a:pt x="7821156" y="11044066"/>
                </a:moveTo>
                <a:cubicBezTo>
                  <a:pt x="7814219" y="11044257"/>
                  <a:pt x="7807779" y="11048449"/>
                  <a:pt x="7807626" y="11057483"/>
                </a:cubicBezTo>
                <a:cubicBezTo>
                  <a:pt x="7807436" y="11068042"/>
                  <a:pt x="7805416" y="11080088"/>
                  <a:pt x="7810218" y="11089961"/>
                </a:cubicBezTo>
                <a:cubicBezTo>
                  <a:pt x="7810866" y="11091295"/>
                  <a:pt x="7811590" y="11092438"/>
                  <a:pt x="7812390" y="11093582"/>
                </a:cubicBezTo>
                <a:lnTo>
                  <a:pt x="7813686" y="11097888"/>
                </a:lnTo>
                <a:cubicBezTo>
                  <a:pt x="7816087" y="11105817"/>
                  <a:pt x="7825995" y="11109706"/>
                  <a:pt x="7833427" y="11106922"/>
                </a:cubicBezTo>
                <a:cubicBezTo>
                  <a:pt x="7834037" y="11106694"/>
                  <a:pt x="7834532" y="11106390"/>
                  <a:pt x="7835065" y="11106122"/>
                </a:cubicBezTo>
                <a:cubicBezTo>
                  <a:pt x="7837276" y="11106465"/>
                  <a:pt x="7839524" y="11106770"/>
                  <a:pt x="7841773" y="11106922"/>
                </a:cubicBezTo>
                <a:cubicBezTo>
                  <a:pt x="7844593" y="11107113"/>
                  <a:pt x="7847489" y="11106313"/>
                  <a:pt x="7850119" y="11104979"/>
                </a:cubicBezTo>
                <a:cubicBezTo>
                  <a:pt x="7852138" y="11105437"/>
                  <a:pt x="7854120" y="11105627"/>
                  <a:pt x="7855873" y="11105094"/>
                </a:cubicBezTo>
                <a:cubicBezTo>
                  <a:pt x="7861933" y="11103264"/>
                  <a:pt x="7867230" y="11101357"/>
                  <a:pt x="7871575" y="11096555"/>
                </a:cubicBezTo>
                <a:cubicBezTo>
                  <a:pt x="7873480" y="11094421"/>
                  <a:pt x="7874624" y="11092705"/>
                  <a:pt x="7875805" y="11089998"/>
                </a:cubicBezTo>
                <a:cubicBezTo>
                  <a:pt x="7873290" y="11100825"/>
                  <a:pt x="7885523" y="11114280"/>
                  <a:pt x="7898823" y="11107572"/>
                </a:cubicBezTo>
                <a:cubicBezTo>
                  <a:pt x="7900233" y="11106847"/>
                  <a:pt x="7901109" y="11105894"/>
                  <a:pt x="7902100" y="11104979"/>
                </a:cubicBezTo>
                <a:cubicBezTo>
                  <a:pt x="7905682" y="11116338"/>
                  <a:pt x="7922146" y="11122666"/>
                  <a:pt x="7929196" y="11109515"/>
                </a:cubicBezTo>
                <a:cubicBezTo>
                  <a:pt x="7937961" y="11093200"/>
                  <a:pt x="7915744" y="11077877"/>
                  <a:pt x="7905302" y="11090609"/>
                </a:cubicBezTo>
                <a:cubicBezTo>
                  <a:pt x="7902291" y="11082566"/>
                  <a:pt x="7893068" y="11076162"/>
                  <a:pt x="7883122" y="11081193"/>
                </a:cubicBezTo>
                <a:cubicBezTo>
                  <a:pt x="7882207" y="11081650"/>
                  <a:pt x="7881750" y="11082337"/>
                  <a:pt x="7880988" y="11082871"/>
                </a:cubicBezTo>
                <a:cubicBezTo>
                  <a:pt x="7883503" y="11078792"/>
                  <a:pt x="7884417" y="11073951"/>
                  <a:pt x="7882131" y="11068958"/>
                </a:cubicBezTo>
                <a:cubicBezTo>
                  <a:pt x="7880340" y="11065069"/>
                  <a:pt x="7876338" y="11061868"/>
                  <a:pt x="7871956" y="11060572"/>
                </a:cubicBezTo>
                <a:cubicBezTo>
                  <a:pt x="7871269" y="11058779"/>
                  <a:pt x="7870278" y="11057140"/>
                  <a:pt x="7869097" y="11055387"/>
                </a:cubicBezTo>
                <a:cubicBezTo>
                  <a:pt x="7868754" y="11054739"/>
                  <a:pt x="7868411" y="11054091"/>
                  <a:pt x="7868144" y="11053443"/>
                </a:cubicBezTo>
                <a:cubicBezTo>
                  <a:pt x="7867268" y="11050736"/>
                  <a:pt x="7866087" y="11048069"/>
                  <a:pt x="7865210" y="11045362"/>
                </a:cubicBezTo>
                <a:cubicBezTo>
                  <a:pt x="7862657" y="11037396"/>
                  <a:pt x="7854882" y="11035528"/>
                  <a:pt x="7847946" y="11037471"/>
                </a:cubicBezTo>
                <a:cubicBezTo>
                  <a:pt x="7844173" y="11031563"/>
                  <a:pt x="7837162" y="11027904"/>
                  <a:pt x="7829082" y="11031983"/>
                </a:cubicBezTo>
                <a:cubicBezTo>
                  <a:pt x="7823632" y="11034727"/>
                  <a:pt x="7821422" y="11039340"/>
                  <a:pt x="7821156" y="11044066"/>
                </a:cubicBezTo>
                <a:close/>
                <a:moveTo>
                  <a:pt x="7950195" y="11142754"/>
                </a:moveTo>
                <a:cubicBezTo>
                  <a:pt x="7959532" y="11125334"/>
                  <a:pt x="7932626" y="11110544"/>
                  <a:pt x="7923252" y="11128002"/>
                </a:cubicBezTo>
                <a:cubicBezTo>
                  <a:pt x="7913914" y="11145422"/>
                  <a:pt x="7940820" y="11160174"/>
                  <a:pt x="7950195" y="11142754"/>
                </a:cubicBezTo>
                <a:close/>
                <a:moveTo>
                  <a:pt x="7602863" y="11159450"/>
                </a:moveTo>
                <a:cubicBezTo>
                  <a:pt x="7593526" y="11176870"/>
                  <a:pt x="7621727" y="11189030"/>
                  <a:pt x="7631064" y="11171685"/>
                </a:cubicBezTo>
                <a:cubicBezTo>
                  <a:pt x="7640401" y="11154265"/>
                  <a:pt x="7612200" y="11142106"/>
                  <a:pt x="7602863" y="11159450"/>
                </a:cubicBezTo>
                <a:close/>
                <a:moveTo>
                  <a:pt x="8162161" y="10989748"/>
                </a:moveTo>
                <a:cubicBezTo>
                  <a:pt x="8169783" y="10985898"/>
                  <a:pt x="8173175" y="10977398"/>
                  <a:pt x="8169859" y="10969430"/>
                </a:cubicBezTo>
                <a:cubicBezTo>
                  <a:pt x="8169707" y="10969012"/>
                  <a:pt x="8169669" y="10968973"/>
                  <a:pt x="8169555" y="10968707"/>
                </a:cubicBezTo>
                <a:cubicBezTo>
                  <a:pt x="8169555" y="10968554"/>
                  <a:pt x="8169516" y="10968516"/>
                  <a:pt x="8169516" y="10968402"/>
                </a:cubicBezTo>
                <a:cubicBezTo>
                  <a:pt x="8169859" y="10967487"/>
                  <a:pt x="8170240" y="10966609"/>
                  <a:pt x="8170698" y="10965733"/>
                </a:cubicBezTo>
                <a:cubicBezTo>
                  <a:pt x="8174395" y="10958300"/>
                  <a:pt x="8168716" y="10948657"/>
                  <a:pt x="8161551" y="10946026"/>
                </a:cubicBezTo>
                <a:cubicBezTo>
                  <a:pt x="8153053" y="10942901"/>
                  <a:pt x="8145584" y="10947741"/>
                  <a:pt x="8141849" y="10955174"/>
                </a:cubicBezTo>
                <a:cubicBezTo>
                  <a:pt x="8137580" y="10963751"/>
                  <a:pt x="8138228" y="10973356"/>
                  <a:pt x="8141849" y="10982010"/>
                </a:cubicBezTo>
                <a:cubicBezTo>
                  <a:pt x="8144974" y="10989481"/>
                  <a:pt x="8154920" y="10993407"/>
                  <a:pt x="8162161" y="10989748"/>
                </a:cubicBezTo>
                <a:close/>
                <a:moveTo>
                  <a:pt x="8055187" y="11073073"/>
                </a:moveTo>
                <a:lnTo>
                  <a:pt x="8049166" y="11069872"/>
                </a:lnTo>
                <a:cubicBezTo>
                  <a:pt x="8044783" y="11067508"/>
                  <a:pt x="8039753" y="11067890"/>
                  <a:pt x="8035484" y="11069949"/>
                </a:cubicBezTo>
                <a:lnTo>
                  <a:pt x="8038343" y="11061257"/>
                </a:lnTo>
                <a:cubicBezTo>
                  <a:pt x="8040934" y="11053366"/>
                  <a:pt x="8036323" y="11044485"/>
                  <a:pt x="8028434" y="11041931"/>
                </a:cubicBezTo>
                <a:cubicBezTo>
                  <a:pt x="8020469" y="11039378"/>
                  <a:pt x="8011704" y="11043914"/>
                  <a:pt x="8009075" y="11051804"/>
                </a:cubicBezTo>
                <a:lnTo>
                  <a:pt x="8006064" y="11060991"/>
                </a:lnTo>
                <a:cubicBezTo>
                  <a:pt x="8004730" y="11065031"/>
                  <a:pt x="8005340" y="11069338"/>
                  <a:pt x="8007283" y="11072884"/>
                </a:cubicBezTo>
                <a:cubicBezTo>
                  <a:pt x="8005454" y="11073227"/>
                  <a:pt x="8003625" y="11073760"/>
                  <a:pt x="8001910" y="11074637"/>
                </a:cubicBezTo>
                <a:lnTo>
                  <a:pt x="7995812" y="11077724"/>
                </a:lnTo>
                <a:cubicBezTo>
                  <a:pt x="7988419" y="11081460"/>
                  <a:pt x="7986742" y="11092248"/>
                  <a:pt x="7990858" y="11098880"/>
                </a:cubicBezTo>
                <a:cubicBezTo>
                  <a:pt x="7994097" y="11104140"/>
                  <a:pt x="7999509" y="11106122"/>
                  <a:pt x="8004997" y="11105703"/>
                </a:cubicBezTo>
                <a:cubicBezTo>
                  <a:pt x="8006445" y="11107152"/>
                  <a:pt x="8008160" y="11108295"/>
                  <a:pt x="8010066" y="11108905"/>
                </a:cubicBezTo>
                <a:cubicBezTo>
                  <a:pt x="8018144" y="11111498"/>
                  <a:pt x="8025766" y="11107761"/>
                  <a:pt x="8029158" y="11100177"/>
                </a:cubicBezTo>
                <a:lnTo>
                  <a:pt x="8031864" y="11094153"/>
                </a:lnTo>
                <a:cubicBezTo>
                  <a:pt x="8031902" y="11094039"/>
                  <a:pt x="8031864" y="11093848"/>
                  <a:pt x="8031940" y="11093734"/>
                </a:cubicBezTo>
                <a:cubicBezTo>
                  <a:pt x="8032969" y="11094801"/>
                  <a:pt x="8033503" y="11096288"/>
                  <a:pt x="8034913" y="11097051"/>
                </a:cubicBezTo>
                <a:lnTo>
                  <a:pt x="8036285" y="11097774"/>
                </a:lnTo>
                <a:cubicBezTo>
                  <a:pt x="8027024" y="11108905"/>
                  <a:pt x="8039067" y="11129336"/>
                  <a:pt x="8054578" y="11121523"/>
                </a:cubicBezTo>
                <a:cubicBezTo>
                  <a:pt x="8065096" y="11116224"/>
                  <a:pt x="8064524" y="11104331"/>
                  <a:pt x="8058693" y="11097393"/>
                </a:cubicBezTo>
                <a:cubicBezTo>
                  <a:pt x="8059798" y="11096326"/>
                  <a:pt x="8060904" y="11095221"/>
                  <a:pt x="8061666" y="11093810"/>
                </a:cubicBezTo>
                <a:cubicBezTo>
                  <a:pt x="8065515" y="11086415"/>
                  <a:pt x="8062504" y="11077001"/>
                  <a:pt x="8055187" y="11073073"/>
                </a:cubicBezTo>
                <a:close/>
                <a:moveTo>
                  <a:pt x="8584302" y="11053939"/>
                </a:moveTo>
                <a:cubicBezTo>
                  <a:pt x="8588914" y="11053939"/>
                  <a:pt x="8583807" y="11053825"/>
                  <a:pt x="8582892" y="11053748"/>
                </a:cubicBezTo>
                <a:cubicBezTo>
                  <a:pt x="8581711" y="11053634"/>
                  <a:pt x="8580530" y="11053405"/>
                  <a:pt x="8579310" y="11053252"/>
                </a:cubicBezTo>
                <a:cubicBezTo>
                  <a:pt x="8579119" y="11053214"/>
                  <a:pt x="8579005" y="11053214"/>
                  <a:pt x="8578853" y="11053177"/>
                </a:cubicBezTo>
                <a:cubicBezTo>
                  <a:pt x="8578472" y="11053062"/>
                  <a:pt x="8578129" y="11052909"/>
                  <a:pt x="8577748" y="11052795"/>
                </a:cubicBezTo>
                <a:cubicBezTo>
                  <a:pt x="8572717" y="11047269"/>
                  <a:pt x="8563533" y="11046773"/>
                  <a:pt x="8557854" y="11051347"/>
                </a:cubicBezTo>
                <a:cubicBezTo>
                  <a:pt x="8551376" y="11056569"/>
                  <a:pt x="8550842" y="11065755"/>
                  <a:pt x="8555606" y="11072236"/>
                </a:cubicBezTo>
                <a:cubicBezTo>
                  <a:pt x="8556101" y="11072921"/>
                  <a:pt x="8556749" y="11073417"/>
                  <a:pt x="8557283" y="11074027"/>
                </a:cubicBezTo>
                <a:cubicBezTo>
                  <a:pt x="8554653" y="11077877"/>
                  <a:pt x="8553777" y="11082946"/>
                  <a:pt x="8555301" y="11087254"/>
                </a:cubicBezTo>
                <a:cubicBezTo>
                  <a:pt x="8552976" y="11084738"/>
                  <a:pt x="8549432" y="11083289"/>
                  <a:pt x="8544706" y="11083823"/>
                </a:cubicBezTo>
                <a:cubicBezTo>
                  <a:pt x="8525956" y="11085920"/>
                  <a:pt x="8525537" y="11115652"/>
                  <a:pt x="8544516" y="11113517"/>
                </a:cubicBezTo>
                <a:cubicBezTo>
                  <a:pt x="8556520" y="11112183"/>
                  <a:pt x="8560979" y="11099527"/>
                  <a:pt x="8557702" y="11091180"/>
                </a:cubicBezTo>
                <a:cubicBezTo>
                  <a:pt x="8561856" y="11096631"/>
                  <a:pt x="8568525" y="11098690"/>
                  <a:pt x="8575270" y="11096249"/>
                </a:cubicBezTo>
                <a:cubicBezTo>
                  <a:pt x="8584074" y="11093086"/>
                  <a:pt x="8594135" y="11088206"/>
                  <a:pt x="8598403" y="11079402"/>
                </a:cubicBezTo>
                <a:cubicBezTo>
                  <a:pt x="8599204" y="11078449"/>
                  <a:pt x="8599928" y="11077419"/>
                  <a:pt x="8600537" y="11076314"/>
                </a:cubicBezTo>
                <a:cubicBezTo>
                  <a:pt x="8603548" y="11070902"/>
                  <a:pt x="8603281" y="11064307"/>
                  <a:pt x="8599280" y="11059351"/>
                </a:cubicBezTo>
                <a:cubicBezTo>
                  <a:pt x="8595316" y="11054358"/>
                  <a:pt x="8590172" y="11053900"/>
                  <a:pt x="8584302" y="11053939"/>
                </a:cubicBezTo>
                <a:close/>
                <a:moveTo>
                  <a:pt x="8651452" y="11224479"/>
                </a:moveTo>
                <a:lnTo>
                  <a:pt x="8644897" y="11225241"/>
                </a:lnTo>
                <a:cubicBezTo>
                  <a:pt x="8637199" y="11226080"/>
                  <a:pt x="8630682" y="11234009"/>
                  <a:pt x="8632054" y="11241861"/>
                </a:cubicBezTo>
                <a:cubicBezTo>
                  <a:pt x="8633464" y="11249904"/>
                  <a:pt x="8640400" y="11255621"/>
                  <a:pt x="8648670" y="11254707"/>
                </a:cubicBezTo>
                <a:lnTo>
                  <a:pt x="8655224" y="11253945"/>
                </a:lnTo>
                <a:cubicBezTo>
                  <a:pt x="8662923" y="11253106"/>
                  <a:pt x="8669439" y="11245139"/>
                  <a:pt x="8668068" y="11237325"/>
                </a:cubicBezTo>
                <a:cubicBezTo>
                  <a:pt x="8666696" y="11229321"/>
                  <a:pt x="8659722" y="11223565"/>
                  <a:pt x="8651452" y="11224479"/>
                </a:cubicBezTo>
                <a:close/>
                <a:moveTo>
                  <a:pt x="8312809" y="11269268"/>
                </a:moveTo>
                <a:cubicBezTo>
                  <a:pt x="8316544" y="11276435"/>
                  <a:pt x="8325538" y="11280627"/>
                  <a:pt x="8333197" y="11276740"/>
                </a:cubicBezTo>
                <a:lnTo>
                  <a:pt x="8339295" y="11273652"/>
                </a:lnTo>
                <a:cubicBezTo>
                  <a:pt x="8340553" y="11273004"/>
                  <a:pt x="8341582" y="11272050"/>
                  <a:pt x="8342611" y="11271098"/>
                </a:cubicBezTo>
                <a:cubicBezTo>
                  <a:pt x="8345164" y="11271518"/>
                  <a:pt x="8347794" y="11271327"/>
                  <a:pt x="8350309" y="11270183"/>
                </a:cubicBezTo>
                <a:cubicBezTo>
                  <a:pt x="8352024" y="11269420"/>
                  <a:pt x="8353548" y="11268354"/>
                  <a:pt x="8354882" y="11267058"/>
                </a:cubicBezTo>
                <a:cubicBezTo>
                  <a:pt x="8356330" y="11266753"/>
                  <a:pt x="8357740" y="11266333"/>
                  <a:pt x="8359226" y="11265609"/>
                </a:cubicBezTo>
                <a:cubicBezTo>
                  <a:pt x="8365248" y="11262559"/>
                  <a:pt x="8367115" y="11257604"/>
                  <a:pt x="8366391" y="11252687"/>
                </a:cubicBezTo>
                <a:cubicBezTo>
                  <a:pt x="8366772" y="11252687"/>
                  <a:pt x="8367115" y="11252916"/>
                  <a:pt x="8367534" y="11252877"/>
                </a:cubicBezTo>
                <a:lnTo>
                  <a:pt x="8374089" y="11252154"/>
                </a:lnTo>
                <a:cubicBezTo>
                  <a:pt x="8382054" y="11251277"/>
                  <a:pt x="8389028" y="11246283"/>
                  <a:pt x="8389181" y="11237553"/>
                </a:cubicBezTo>
                <a:cubicBezTo>
                  <a:pt x="8389295" y="11230311"/>
                  <a:pt x="8382588" y="11221545"/>
                  <a:pt x="8374585" y="11222459"/>
                </a:cubicBezTo>
                <a:lnTo>
                  <a:pt x="8368030" y="11223184"/>
                </a:lnTo>
                <a:cubicBezTo>
                  <a:pt x="8360065" y="11224061"/>
                  <a:pt x="8353091" y="11229053"/>
                  <a:pt x="8352939" y="11237783"/>
                </a:cubicBezTo>
                <a:cubicBezTo>
                  <a:pt x="8352939" y="11238087"/>
                  <a:pt x="8353091" y="11238431"/>
                  <a:pt x="8353129" y="11238735"/>
                </a:cubicBezTo>
                <a:cubicBezTo>
                  <a:pt x="8351605" y="11238392"/>
                  <a:pt x="8350042" y="11238164"/>
                  <a:pt x="8348403" y="11238278"/>
                </a:cubicBezTo>
                <a:cubicBezTo>
                  <a:pt x="8347756" y="11237935"/>
                  <a:pt x="8347184" y="11237516"/>
                  <a:pt x="8346498" y="11237249"/>
                </a:cubicBezTo>
                <a:cubicBezTo>
                  <a:pt x="8339295" y="11234391"/>
                  <a:pt x="8332512" y="11236982"/>
                  <a:pt x="8326262" y="11240642"/>
                </a:cubicBezTo>
                <a:cubicBezTo>
                  <a:pt x="8323442" y="11242281"/>
                  <a:pt x="8321879" y="11245254"/>
                  <a:pt x="8321040" y="11248494"/>
                </a:cubicBezTo>
                <a:lnTo>
                  <a:pt x="8320355" y="11248837"/>
                </a:lnTo>
                <a:cubicBezTo>
                  <a:pt x="8313114" y="11252459"/>
                  <a:pt x="8308883" y="11261721"/>
                  <a:pt x="8312809" y="11269268"/>
                </a:cubicBezTo>
                <a:close/>
                <a:moveTo>
                  <a:pt x="8442839" y="11028781"/>
                </a:moveTo>
                <a:cubicBezTo>
                  <a:pt x="8423822" y="11030915"/>
                  <a:pt x="8429272" y="11060113"/>
                  <a:pt x="8448136" y="11058017"/>
                </a:cubicBezTo>
                <a:cubicBezTo>
                  <a:pt x="8467191" y="11055883"/>
                  <a:pt x="8461741" y="11026646"/>
                  <a:pt x="8442839" y="11028781"/>
                </a:cubicBezTo>
                <a:close/>
                <a:moveTo>
                  <a:pt x="8273175" y="11011208"/>
                </a:moveTo>
                <a:lnTo>
                  <a:pt x="8267344" y="11018489"/>
                </a:lnTo>
                <a:cubicBezTo>
                  <a:pt x="8262352" y="11024741"/>
                  <a:pt x="8261285" y="11033393"/>
                  <a:pt x="8267382" y="11039492"/>
                </a:cubicBezTo>
                <a:cubicBezTo>
                  <a:pt x="8268792" y="11040940"/>
                  <a:pt x="8270660" y="11041970"/>
                  <a:pt x="8272679" y="11042732"/>
                </a:cubicBezTo>
                <a:cubicBezTo>
                  <a:pt x="8271917" y="11044676"/>
                  <a:pt x="8271536" y="11046810"/>
                  <a:pt x="8271803" y="11049097"/>
                </a:cubicBezTo>
                <a:lnTo>
                  <a:pt x="8272527" y="11055655"/>
                </a:lnTo>
                <a:cubicBezTo>
                  <a:pt x="8273403" y="11063354"/>
                  <a:pt x="8280377" y="11070291"/>
                  <a:pt x="8288495" y="11069263"/>
                </a:cubicBezTo>
                <a:cubicBezTo>
                  <a:pt x="8296269" y="11068309"/>
                  <a:pt x="8303053" y="11061563"/>
                  <a:pt x="8302138" y="11053291"/>
                </a:cubicBezTo>
                <a:lnTo>
                  <a:pt x="8301414" y="11046735"/>
                </a:lnTo>
                <a:cubicBezTo>
                  <a:pt x="8300805" y="11041436"/>
                  <a:pt x="8297260" y="11036519"/>
                  <a:pt x="8292497" y="11034307"/>
                </a:cubicBezTo>
                <a:lnTo>
                  <a:pt x="8294211" y="11032173"/>
                </a:lnTo>
                <a:cubicBezTo>
                  <a:pt x="8299204" y="11025884"/>
                  <a:pt x="8300271" y="11017230"/>
                  <a:pt x="8294135" y="11011170"/>
                </a:cubicBezTo>
                <a:cubicBezTo>
                  <a:pt x="8288991" y="11005948"/>
                  <a:pt x="8278205" y="11004918"/>
                  <a:pt x="8273175" y="11011208"/>
                </a:cubicBezTo>
                <a:close/>
                <a:moveTo>
                  <a:pt x="8345469" y="11380154"/>
                </a:moveTo>
                <a:cubicBezTo>
                  <a:pt x="8344173" y="11372531"/>
                  <a:pt x="8337542" y="11365670"/>
                  <a:pt x="8329196" y="11366850"/>
                </a:cubicBezTo>
                <a:cubicBezTo>
                  <a:pt x="8323785" y="11367652"/>
                  <a:pt x="8318602" y="11371501"/>
                  <a:pt x="8316620" y="11376647"/>
                </a:cubicBezTo>
                <a:cubicBezTo>
                  <a:pt x="8312237" y="11379735"/>
                  <a:pt x="8309303" y="11385186"/>
                  <a:pt x="8310103" y="11390408"/>
                </a:cubicBezTo>
                <a:cubicBezTo>
                  <a:pt x="8310446" y="11392886"/>
                  <a:pt x="8311437" y="11395020"/>
                  <a:pt x="8312695" y="11396888"/>
                </a:cubicBezTo>
                <a:cubicBezTo>
                  <a:pt x="8310713" y="11402301"/>
                  <a:pt x="8311475" y="11408400"/>
                  <a:pt x="8316087" y="11412783"/>
                </a:cubicBezTo>
                <a:cubicBezTo>
                  <a:pt x="8321498" y="11417930"/>
                  <a:pt x="8332054" y="11418578"/>
                  <a:pt x="8337085" y="11412249"/>
                </a:cubicBezTo>
                <a:lnTo>
                  <a:pt x="8342916" y="11404968"/>
                </a:lnTo>
                <a:cubicBezTo>
                  <a:pt x="8346879" y="11399976"/>
                  <a:pt x="8348060" y="11393343"/>
                  <a:pt x="8345278" y="11387892"/>
                </a:cubicBezTo>
                <a:cubicBezTo>
                  <a:pt x="8345774" y="11385491"/>
                  <a:pt x="8345926" y="11382899"/>
                  <a:pt x="8345469" y="11380154"/>
                </a:cubicBezTo>
                <a:close/>
                <a:moveTo>
                  <a:pt x="8653433" y="11166045"/>
                </a:moveTo>
                <a:lnTo>
                  <a:pt x="8652709" y="11159488"/>
                </a:lnTo>
                <a:cubicBezTo>
                  <a:pt x="8651833" y="11151521"/>
                  <a:pt x="8644097" y="11145575"/>
                  <a:pt x="8636208" y="11146527"/>
                </a:cubicBezTo>
                <a:cubicBezTo>
                  <a:pt x="8628167" y="11147481"/>
                  <a:pt x="8622336" y="11155066"/>
                  <a:pt x="8623251" y="11163071"/>
                </a:cubicBezTo>
                <a:lnTo>
                  <a:pt x="8624012" y="11169628"/>
                </a:lnTo>
                <a:cubicBezTo>
                  <a:pt x="8624889" y="11177594"/>
                  <a:pt x="8632626" y="11183540"/>
                  <a:pt x="8640514" y="11182588"/>
                </a:cubicBezTo>
                <a:cubicBezTo>
                  <a:pt x="8648556" y="11181597"/>
                  <a:pt x="8654348" y="11174049"/>
                  <a:pt x="8653433" y="11166045"/>
                </a:cubicBezTo>
                <a:close/>
                <a:moveTo>
                  <a:pt x="8377748" y="11042732"/>
                </a:moveTo>
                <a:lnTo>
                  <a:pt x="8371193" y="11043495"/>
                </a:lnTo>
                <a:cubicBezTo>
                  <a:pt x="8363457" y="11044332"/>
                  <a:pt x="8357740" y="11053634"/>
                  <a:pt x="8359569" y="11060952"/>
                </a:cubicBezTo>
                <a:cubicBezTo>
                  <a:pt x="8361627" y="11069338"/>
                  <a:pt x="8368754" y="11073532"/>
                  <a:pt x="8377024" y="11072578"/>
                </a:cubicBezTo>
                <a:lnTo>
                  <a:pt x="8383579" y="11071854"/>
                </a:lnTo>
                <a:cubicBezTo>
                  <a:pt x="8391315" y="11070977"/>
                  <a:pt x="8397031" y="11061677"/>
                  <a:pt x="8395202" y="11054358"/>
                </a:cubicBezTo>
                <a:cubicBezTo>
                  <a:pt x="8393144" y="11045971"/>
                  <a:pt x="8386018" y="11041779"/>
                  <a:pt x="8377748" y="11042732"/>
                </a:cubicBezTo>
                <a:close/>
                <a:moveTo>
                  <a:pt x="8428777" y="11235839"/>
                </a:moveTo>
                <a:cubicBezTo>
                  <a:pt x="8428662" y="11234848"/>
                  <a:pt x="8428395" y="11233895"/>
                  <a:pt x="8428014" y="11233018"/>
                </a:cubicBezTo>
                <a:cubicBezTo>
                  <a:pt x="8431063" y="11236601"/>
                  <a:pt x="8435599" y="11238851"/>
                  <a:pt x="8440476" y="11238164"/>
                </a:cubicBezTo>
                <a:cubicBezTo>
                  <a:pt x="8448022" y="11237135"/>
                  <a:pt x="8454272" y="11230769"/>
                  <a:pt x="8453929" y="11222916"/>
                </a:cubicBezTo>
                <a:cubicBezTo>
                  <a:pt x="8455263" y="11222688"/>
                  <a:pt x="8456558" y="11222192"/>
                  <a:pt x="8457816" y="11221583"/>
                </a:cubicBezTo>
                <a:cubicBezTo>
                  <a:pt x="8457816" y="11228901"/>
                  <a:pt x="8462351" y="11235610"/>
                  <a:pt x="8471726" y="11234580"/>
                </a:cubicBezTo>
                <a:cubicBezTo>
                  <a:pt x="8485446" y="11233018"/>
                  <a:pt x="8489447" y="11216741"/>
                  <a:pt x="8483197" y="11208928"/>
                </a:cubicBezTo>
                <a:cubicBezTo>
                  <a:pt x="8489943" y="11204124"/>
                  <a:pt x="8495964" y="11197796"/>
                  <a:pt x="8496117" y="11190744"/>
                </a:cubicBezTo>
                <a:cubicBezTo>
                  <a:pt x="8496345" y="11180682"/>
                  <a:pt x="8491848" y="11167836"/>
                  <a:pt x="8483083" y="11162233"/>
                </a:cubicBezTo>
                <a:cubicBezTo>
                  <a:pt x="8489143" y="11153122"/>
                  <a:pt x="8483693" y="11136998"/>
                  <a:pt x="8469439" y="11138600"/>
                </a:cubicBezTo>
                <a:cubicBezTo>
                  <a:pt x="8457702" y="11139934"/>
                  <a:pt x="8454539" y="11151674"/>
                  <a:pt x="8458312" y="11159984"/>
                </a:cubicBezTo>
                <a:cubicBezTo>
                  <a:pt x="8458121" y="11160021"/>
                  <a:pt x="8457892" y="11160021"/>
                  <a:pt x="8457702" y="11160060"/>
                </a:cubicBezTo>
                <a:cubicBezTo>
                  <a:pt x="8454539" y="11156209"/>
                  <a:pt x="8449661" y="11154075"/>
                  <a:pt x="8444211" y="11154685"/>
                </a:cubicBezTo>
                <a:lnTo>
                  <a:pt x="8431101" y="11156172"/>
                </a:lnTo>
                <a:cubicBezTo>
                  <a:pt x="8423365" y="11157011"/>
                  <a:pt x="8417077" y="11165358"/>
                  <a:pt x="8418563" y="11173020"/>
                </a:cubicBezTo>
                <a:cubicBezTo>
                  <a:pt x="8419059" y="11175497"/>
                  <a:pt x="8420087" y="11177670"/>
                  <a:pt x="8421421" y="11179500"/>
                </a:cubicBezTo>
                <a:cubicBezTo>
                  <a:pt x="8419020" y="11183159"/>
                  <a:pt x="8417496" y="11187428"/>
                  <a:pt x="8417115" y="11192346"/>
                </a:cubicBezTo>
                <a:cubicBezTo>
                  <a:pt x="8416581" y="11200046"/>
                  <a:pt x="8419592" y="11206641"/>
                  <a:pt x="8424470" y="11211595"/>
                </a:cubicBezTo>
                <a:cubicBezTo>
                  <a:pt x="8423670" y="11213577"/>
                  <a:pt x="8423289" y="11215789"/>
                  <a:pt x="8423555" y="11218114"/>
                </a:cubicBezTo>
                <a:lnTo>
                  <a:pt x="8424279" y="11224670"/>
                </a:lnTo>
                <a:cubicBezTo>
                  <a:pt x="8424470" y="11226462"/>
                  <a:pt x="8425080" y="11228215"/>
                  <a:pt x="8425880" y="11229815"/>
                </a:cubicBezTo>
                <a:cubicBezTo>
                  <a:pt x="8422527" y="11226080"/>
                  <a:pt x="8416962" y="11224441"/>
                  <a:pt x="8412237" y="11225051"/>
                </a:cubicBezTo>
                <a:cubicBezTo>
                  <a:pt x="8411742" y="11225089"/>
                  <a:pt x="8411170" y="11224861"/>
                  <a:pt x="8410712" y="11224975"/>
                </a:cubicBezTo>
                <a:cubicBezTo>
                  <a:pt x="8402100" y="11227148"/>
                  <a:pt x="8399013" y="11235000"/>
                  <a:pt x="8399928" y="11243005"/>
                </a:cubicBezTo>
                <a:lnTo>
                  <a:pt x="8400652" y="11249561"/>
                </a:lnTo>
                <a:cubicBezTo>
                  <a:pt x="8401528" y="11257528"/>
                  <a:pt x="8411627" y="11262140"/>
                  <a:pt x="8418639" y="11260386"/>
                </a:cubicBezTo>
                <a:cubicBezTo>
                  <a:pt x="8425918" y="11258558"/>
                  <a:pt x="8428548" y="11252459"/>
                  <a:pt x="8428891" y="11245864"/>
                </a:cubicBezTo>
                <a:cubicBezTo>
                  <a:pt x="8428967" y="11244644"/>
                  <a:pt x="8429615" y="11243615"/>
                  <a:pt x="8429462" y="11242357"/>
                </a:cubicBezTo>
                <a:lnTo>
                  <a:pt x="8428777" y="11235839"/>
                </a:lnTo>
                <a:close/>
                <a:moveTo>
                  <a:pt x="8287657" y="11202447"/>
                </a:moveTo>
                <a:lnTo>
                  <a:pt x="8281826" y="11209728"/>
                </a:lnTo>
                <a:cubicBezTo>
                  <a:pt x="8280225" y="11211710"/>
                  <a:pt x="8279272" y="11214036"/>
                  <a:pt x="8278662" y="11216398"/>
                </a:cubicBezTo>
                <a:cubicBezTo>
                  <a:pt x="8278167" y="11216132"/>
                  <a:pt x="8278129" y="11215521"/>
                  <a:pt x="8277558" y="11215293"/>
                </a:cubicBezTo>
                <a:cubicBezTo>
                  <a:pt x="8276261" y="11214721"/>
                  <a:pt x="8274813" y="11214493"/>
                  <a:pt x="8273366" y="11214340"/>
                </a:cubicBezTo>
                <a:cubicBezTo>
                  <a:pt x="8273175" y="11213882"/>
                  <a:pt x="8273022" y="11213425"/>
                  <a:pt x="8272794" y="11212929"/>
                </a:cubicBezTo>
                <a:lnTo>
                  <a:pt x="8269707" y="11206830"/>
                </a:lnTo>
                <a:cubicBezTo>
                  <a:pt x="8266086" y="11199664"/>
                  <a:pt x="8255759" y="11196577"/>
                  <a:pt x="8248861" y="11200808"/>
                </a:cubicBezTo>
                <a:cubicBezTo>
                  <a:pt x="8241544" y="11205306"/>
                  <a:pt x="8238952" y="11213997"/>
                  <a:pt x="8242839" y="11221659"/>
                </a:cubicBezTo>
                <a:lnTo>
                  <a:pt x="8245926" y="11227758"/>
                </a:lnTo>
                <a:cubicBezTo>
                  <a:pt x="8247565" y="11230997"/>
                  <a:pt x="8250576" y="11233323"/>
                  <a:pt x="8253968" y="11234619"/>
                </a:cubicBezTo>
                <a:cubicBezTo>
                  <a:pt x="8252367" y="11241938"/>
                  <a:pt x="8255225" y="11249676"/>
                  <a:pt x="8262656" y="11252802"/>
                </a:cubicBezTo>
                <a:cubicBezTo>
                  <a:pt x="8269859" y="11255812"/>
                  <a:pt x="8280149" y="11252496"/>
                  <a:pt x="8282741" y="11244568"/>
                </a:cubicBezTo>
                <a:lnTo>
                  <a:pt x="8285751" y="11235419"/>
                </a:lnTo>
                <a:cubicBezTo>
                  <a:pt x="8286018" y="11234580"/>
                  <a:pt x="8285560" y="11233780"/>
                  <a:pt x="8285713" y="11232904"/>
                </a:cubicBezTo>
                <a:cubicBezTo>
                  <a:pt x="8285789" y="11232941"/>
                  <a:pt x="8285827" y="11232980"/>
                  <a:pt x="8285903" y="11233018"/>
                </a:cubicBezTo>
                <a:cubicBezTo>
                  <a:pt x="8285903" y="11233513"/>
                  <a:pt x="8285866" y="11233971"/>
                  <a:pt x="8285942" y="11234466"/>
                </a:cubicBezTo>
                <a:lnTo>
                  <a:pt x="8286666" y="11241022"/>
                </a:lnTo>
                <a:cubicBezTo>
                  <a:pt x="8287542" y="11248760"/>
                  <a:pt x="8295850" y="11255012"/>
                  <a:pt x="8303548" y="11253525"/>
                </a:cubicBezTo>
                <a:cubicBezTo>
                  <a:pt x="8311704" y="11251925"/>
                  <a:pt x="8316963" y="11244911"/>
                  <a:pt x="8316048" y="11236639"/>
                </a:cubicBezTo>
                <a:lnTo>
                  <a:pt x="8315324" y="11230083"/>
                </a:lnTo>
                <a:cubicBezTo>
                  <a:pt x="8314943" y="11226614"/>
                  <a:pt x="8312999" y="11223488"/>
                  <a:pt x="8310332" y="11221163"/>
                </a:cubicBezTo>
                <a:cubicBezTo>
                  <a:pt x="8314257" y="11215027"/>
                  <a:pt x="8314257" y="11207098"/>
                  <a:pt x="8308579" y="11201761"/>
                </a:cubicBezTo>
                <a:cubicBezTo>
                  <a:pt x="8303129" y="11196616"/>
                  <a:pt x="8292649" y="11196157"/>
                  <a:pt x="8287657" y="11202447"/>
                </a:cubicBezTo>
                <a:close/>
                <a:moveTo>
                  <a:pt x="8477595" y="11091257"/>
                </a:moveTo>
                <a:cubicBezTo>
                  <a:pt x="8458655" y="11093391"/>
                  <a:pt x="8461474" y="11122971"/>
                  <a:pt x="8480529" y="11120798"/>
                </a:cubicBezTo>
                <a:cubicBezTo>
                  <a:pt x="8499508" y="11118663"/>
                  <a:pt x="8496650" y="11089122"/>
                  <a:pt x="8477595" y="11091257"/>
                </a:cubicBezTo>
                <a:close/>
                <a:moveTo>
                  <a:pt x="8569249" y="10974767"/>
                </a:moveTo>
                <a:cubicBezTo>
                  <a:pt x="8561284" y="10975643"/>
                  <a:pt x="8556177" y="10984945"/>
                  <a:pt x="8557702" y="10992301"/>
                </a:cubicBezTo>
                <a:cubicBezTo>
                  <a:pt x="8559417" y="11000764"/>
                  <a:pt x="8567229" y="11004766"/>
                  <a:pt x="8575232" y="11003890"/>
                </a:cubicBezTo>
                <a:lnTo>
                  <a:pt x="8581787" y="11003127"/>
                </a:lnTo>
                <a:cubicBezTo>
                  <a:pt x="8589752" y="11002251"/>
                  <a:pt x="8594859" y="10992949"/>
                  <a:pt x="8593334" y="10985593"/>
                </a:cubicBezTo>
                <a:cubicBezTo>
                  <a:pt x="8591620" y="10977130"/>
                  <a:pt x="8583807" y="10973128"/>
                  <a:pt x="8575804" y="10974043"/>
                </a:cubicBezTo>
                <a:lnTo>
                  <a:pt x="8569249" y="10974767"/>
                </a:lnTo>
                <a:close/>
                <a:moveTo>
                  <a:pt x="8501642" y="10771635"/>
                </a:moveTo>
                <a:cubicBezTo>
                  <a:pt x="8498899" y="10780783"/>
                  <a:pt x="8504501" y="10792715"/>
                  <a:pt x="8516848" y="10791342"/>
                </a:cubicBezTo>
                <a:cubicBezTo>
                  <a:pt x="8521840" y="10790771"/>
                  <a:pt x="8525194" y="10788293"/>
                  <a:pt x="8527252" y="10785015"/>
                </a:cubicBezTo>
                <a:cubicBezTo>
                  <a:pt x="8534303" y="10783147"/>
                  <a:pt x="8538723" y="10774761"/>
                  <a:pt x="8537275" y="10767976"/>
                </a:cubicBezTo>
                <a:cubicBezTo>
                  <a:pt x="8535484" y="10759476"/>
                  <a:pt x="8527671" y="10755626"/>
                  <a:pt x="8519668" y="10756541"/>
                </a:cubicBezTo>
                <a:lnTo>
                  <a:pt x="8513114" y="10757265"/>
                </a:lnTo>
                <a:cubicBezTo>
                  <a:pt x="8506254" y="10758027"/>
                  <a:pt x="8501833" y="10765041"/>
                  <a:pt x="8501642" y="10771635"/>
                </a:cubicBezTo>
                <a:close/>
                <a:moveTo>
                  <a:pt x="8180035" y="10865596"/>
                </a:moveTo>
                <a:cubicBezTo>
                  <a:pt x="8172070" y="10866397"/>
                  <a:pt x="8165896" y="10873907"/>
                  <a:pt x="8166811" y="10881911"/>
                </a:cubicBezTo>
                <a:lnTo>
                  <a:pt x="8168297" y="10895024"/>
                </a:lnTo>
                <a:cubicBezTo>
                  <a:pt x="8169173" y="10902991"/>
                  <a:pt x="8176605" y="10909090"/>
                  <a:pt x="8184608" y="10908251"/>
                </a:cubicBezTo>
                <a:cubicBezTo>
                  <a:pt x="8192573" y="10907451"/>
                  <a:pt x="8198746" y="10899941"/>
                  <a:pt x="8197832" y="10891936"/>
                </a:cubicBezTo>
                <a:lnTo>
                  <a:pt x="8196345" y="10878824"/>
                </a:lnTo>
                <a:cubicBezTo>
                  <a:pt x="8195431" y="10870857"/>
                  <a:pt x="8188038" y="10864758"/>
                  <a:pt x="8180035" y="10865596"/>
                </a:cubicBezTo>
                <a:close/>
                <a:moveTo>
                  <a:pt x="8462008" y="10954450"/>
                </a:moveTo>
                <a:cubicBezTo>
                  <a:pt x="8460027" y="10952506"/>
                  <a:pt x="8457206" y="10951362"/>
                  <a:pt x="8454234" y="10950753"/>
                </a:cubicBezTo>
                <a:cubicBezTo>
                  <a:pt x="8455949" y="10947284"/>
                  <a:pt x="8456406" y="10943244"/>
                  <a:pt x="8455034" y="10939318"/>
                </a:cubicBezTo>
                <a:cubicBezTo>
                  <a:pt x="8452405" y="10931885"/>
                  <a:pt x="8443601" y="10927425"/>
                  <a:pt x="8436093" y="10930245"/>
                </a:cubicBezTo>
                <a:cubicBezTo>
                  <a:pt x="8424813" y="10934515"/>
                  <a:pt x="8415857" y="10943549"/>
                  <a:pt x="8414790" y="10956052"/>
                </a:cubicBezTo>
                <a:cubicBezTo>
                  <a:pt x="8414143" y="10963790"/>
                  <a:pt x="8418068" y="10972176"/>
                  <a:pt x="8426566" y="10973433"/>
                </a:cubicBezTo>
                <a:cubicBezTo>
                  <a:pt x="8428014" y="10973662"/>
                  <a:pt x="8429577" y="10973472"/>
                  <a:pt x="8431140" y="10973242"/>
                </a:cubicBezTo>
                <a:cubicBezTo>
                  <a:pt x="8431216" y="10976635"/>
                  <a:pt x="8432359" y="10979989"/>
                  <a:pt x="8435179" y="10982772"/>
                </a:cubicBezTo>
                <a:cubicBezTo>
                  <a:pt x="8440362" y="10987957"/>
                  <a:pt x="8451147" y="10989062"/>
                  <a:pt x="8456178" y="10982772"/>
                </a:cubicBezTo>
                <a:lnTo>
                  <a:pt x="8462008" y="10975491"/>
                </a:lnTo>
                <a:cubicBezTo>
                  <a:pt x="8467001" y="10969202"/>
                  <a:pt x="8468106" y="10960549"/>
                  <a:pt x="8462008" y="10954450"/>
                </a:cubicBezTo>
                <a:close/>
                <a:moveTo>
                  <a:pt x="8184874" y="11266867"/>
                </a:moveTo>
                <a:cubicBezTo>
                  <a:pt x="8193106" y="11265953"/>
                  <a:pt x="8196955" y="11259853"/>
                  <a:pt x="8197451" y="11253450"/>
                </a:cubicBezTo>
                <a:lnTo>
                  <a:pt x="8197451" y="11253450"/>
                </a:lnTo>
                <a:cubicBezTo>
                  <a:pt x="8204844" y="11249713"/>
                  <a:pt x="8209799" y="11242357"/>
                  <a:pt x="8206787" y="11233818"/>
                </a:cubicBezTo>
                <a:cubicBezTo>
                  <a:pt x="8204311" y="11226766"/>
                  <a:pt x="8194630" y="11220706"/>
                  <a:pt x="8187199" y="11224479"/>
                </a:cubicBezTo>
                <a:lnTo>
                  <a:pt x="8181102" y="11227567"/>
                </a:lnTo>
                <a:cubicBezTo>
                  <a:pt x="8174699" y="11230807"/>
                  <a:pt x="8170431" y="11236792"/>
                  <a:pt x="8171307" y="11243882"/>
                </a:cubicBezTo>
                <a:cubicBezTo>
                  <a:pt x="8165782" y="11253106"/>
                  <a:pt x="8171003" y="11268429"/>
                  <a:pt x="8184874" y="11266867"/>
                </a:cubicBezTo>
                <a:close/>
                <a:moveTo>
                  <a:pt x="8360293" y="10890755"/>
                </a:moveTo>
                <a:cubicBezTo>
                  <a:pt x="8354996" y="10885571"/>
                  <a:pt x="8344326" y="10884694"/>
                  <a:pt x="8339295" y="10890984"/>
                </a:cubicBezTo>
                <a:lnTo>
                  <a:pt x="8333464" y="10898264"/>
                </a:lnTo>
                <a:cubicBezTo>
                  <a:pt x="8329005" y="10903830"/>
                  <a:pt x="8328129" y="10911262"/>
                  <a:pt x="8332245" y="10917095"/>
                </a:cubicBezTo>
                <a:cubicBezTo>
                  <a:pt x="8334570" y="10922241"/>
                  <a:pt x="8339448" y="10926052"/>
                  <a:pt x="8346727" y="10925252"/>
                </a:cubicBezTo>
                <a:cubicBezTo>
                  <a:pt x="8354234" y="10924413"/>
                  <a:pt x="8358122" y="10919268"/>
                  <a:pt x="8359112" y="10913512"/>
                </a:cubicBezTo>
                <a:lnTo>
                  <a:pt x="8360523" y="10911720"/>
                </a:lnTo>
                <a:cubicBezTo>
                  <a:pt x="8365515" y="10905469"/>
                  <a:pt x="8366430" y="10896740"/>
                  <a:pt x="8360293" y="10890755"/>
                </a:cubicBezTo>
                <a:close/>
                <a:moveTo>
                  <a:pt x="8699546" y="11162576"/>
                </a:moveTo>
                <a:cubicBezTo>
                  <a:pt x="8718524" y="11160441"/>
                  <a:pt x="8711742" y="11131509"/>
                  <a:pt x="8692953" y="11133606"/>
                </a:cubicBezTo>
                <a:cubicBezTo>
                  <a:pt x="8673975" y="11135740"/>
                  <a:pt x="8680758" y="11164672"/>
                  <a:pt x="8699546" y="11162576"/>
                </a:cubicBezTo>
                <a:close/>
                <a:moveTo>
                  <a:pt x="8679576" y="11075362"/>
                </a:moveTo>
                <a:cubicBezTo>
                  <a:pt x="8660598" y="11077496"/>
                  <a:pt x="8667839" y="11106313"/>
                  <a:pt x="8686589" y="11104217"/>
                </a:cubicBezTo>
                <a:cubicBezTo>
                  <a:pt x="8705567" y="11102082"/>
                  <a:pt x="8698326" y="11073264"/>
                  <a:pt x="8679576" y="11075362"/>
                </a:cubicBezTo>
                <a:close/>
                <a:moveTo>
                  <a:pt x="8668030" y="10970383"/>
                </a:moveTo>
                <a:cubicBezTo>
                  <a:pt x="8649051" y="10972518"/>
                  <a:pt x="8655797" y="11001449"/>
                  <a:pt x="8674584" y="10999353"/>
                </a:cubicBezTo>
                <a:cubicBezTo>
                  <a:pt x="8693563" y="10997219"/>
                  <a:pt x="8686855" y="10968248"/>
                  <a:pt x="8668030" y="10970383"/>
                </a:cubicBezTo>
                <a:close/>
                <a:moveTo>
                  <a:pt x="8406825" y="11090456"/>
                </a:moveTo>
                <a:cubicBezTo>
                  <a:pt x="8404882" y="11092896"/>
                  <a:pt x="8402938" y="11095335"/>
                  <a:pt x="8400995" y="11097736"/>
                </a:cubicBezTo>
                <a:cubicBezTo>
                  <a:pt x="8396002" y="11104026"/>
                  <a:pt x="8397412" y="11113708"/>
                  <a:pt x="8403700" y="11118549"/>
                </a:cubicBezTo>
                <a:cubicBezTo>
                  <a:pt x="8410141" y="11123542"/>
                  <a:pt x="8419516" y="11122171"/>
                  <a:pt x="8424509" y="11115881"/>
                </a:cubicBezTo>
                <a:cubicBezTo>
                  <a:pt x="8426452" y="11113441"/>
                  <a:pt x="8428395" y="11111039"/>
                  <a:pt x="8430339" y="11108600"/>
                </a:cubicBezTo>
                <a:cubicBezTo>
                  <a:pt x="8435332" y="11102311"/>
                  <a:pt x="8433921" y="11092628"/>
                  <a:pt x="8427633" y="11087788"/>
                </a:cubicBezTo>
                <a:cubicBezTo>
                  <a:pt x="8421193" y="11082794"/>
                  <a:pt x="8411856" y="11084166"/>
                  <a:pt x="8406825" y="11090456"/>
                </a:cubicBezTo>
                <a:close/>
                <a:moveTo>
                  <a:pt x="8726566" y="11099681"/>
                </a:moveTo>
                <a:cubicBezTo>
                  <a:pt x="8718792" y="11095412"/>
                  <a:pt x="8711360" y="11098079"/>
                  <a:pt x="8706139" y="11104598"/>
                </a:cubicBezTo>
                <a:lnTo>
                  <a:pt x="8700308" y="11111878"/>
                </a:lnTo>
                <a:cubicBezTo>
                  <a:pt x="8695430" y="11117977"/>
                  <a:pt x="8698822" y="11128765"/>
                  <a:pt x="8705224" y="11132310"/>
                </a:cubicBezTo>
                <a:cubicBezTo>
                  <a:pt x="8712999" y="11136579"/>
                  <a:pt x="8720431" y="11133910"/>
                  <a:pt x="8725651" y="11127393"/>
                </a:cubicBezTo>
                <a:cubicBezTo>
                  <a:pt x="8727595" y="11124953"/>
                  <a:pt x="8729538" y="11122514"/>
                  <a:pt x="8731483" y="11120112"/>
                </a:cubicBezTo>
                <a:cubicBezTo>
                  <a:pt x="8736360" y="11114013"/>
                  <a:pt x="8732968" y="11103226"/>
                  <a:pt x="8726566" y="11099681"/>
                </a:cubicBezTo>
                <a:close/>
                <a:moveTo>
                  <a:pt x="8310827" y="10893462"/>
                </a:moveTo>
                <a:lnTo>
                  <a:pt x="8309341" y="10880348"/>
                </a:lnTo>
                <a:cubicBezTo>
                  <a:pt x="8308464" y="10872382"/>
                  <a:pt x="8302253" y="10865787"/>
                  <a:pt x="8293868" y="10866169"/>
                </a:cubicBezTo>
                <a:cubicBezTo>
                  <a:pt x="8291773" y="10866244"/>
                  <a:pt x="8289715" y="10866969"/>
                  <a:pt x="8287809" y="10867960"/>
                </a:cubicBezTo>
                <a:cubicBezTo>
                  <a:pt x="8282817" y="10870590"/>
                  <a:pt x="8279044" y="10875851"/>
                  <a:pt x="8279692" y="10881645"/>
                </a:cubicBezTo>
                <a:lnTo>
                  <a:pt x="8281178" y="10894757"/>
                </a:lnTo>
                <a:cubicBezTo>
                  <a:pt x="8281826" y="10900666"/>
                  <a:pt x="8285446" y="10905811"/>
                  <a:pt x="8290706" y="10907947"/>
                </a:cubicBezTo>
                <a:cubicBezTo>
                  <a:pt x="8292534" y="10908670"/>
                  <a:pt x="8294516" y="10909052"/>
                  <a:pt x="8296650" y="10908975"/>
                </a:cubicBezTo>
                <a:cubicBezTo>
                  <a:pt x="8304234" y="10908632"/>
                  <a:pt x="8311704" y="10901466"/>
                  <a:pt x="8310827" y="10893462"/>
                </a:cubicBezTo>
                <a:close/>
                <a:moveTo>
                  <a:pt x="8137237" y="11302698"/>
                </a:moveTo>
                <a:cubicBezTo>
                  <a:pt x="8142268" y="11304489"/>
                  <a:pt x="8146689" y="11303728"/>
                  <a:pt x="8150461" y="11301441"/>
                </a:cubicBezTo>
                <a:cubicBezTo>
                  <a:pt x="8155759" y="11302202"/>
                  <a:pt x="8161399" y="11300487"/>
                  <a:pt x="8164676" y="11295874"/>
                </a:cubicBezTo>
                <a:cubicBezTo>
                  <a:pt x="8165743" y="11294312"/>
                  <a:pt x="8166544" y="11292635"/>
                  <a:pt x="8167039" y="11290843"/>
                </a:cubicBezTo>
                <a:cubicBezTo>
                  <a:pt x="8168144" y="11289890"/>
                  <a:pt x="8169173" y="11288785"/>
                  <a:pt x="8170050" y="11287413"/>
                </a:cubicBezTo>
                <a:cubicBezTo>
                  <a:pt x="8179463" y="11272814"/>
                  <a:pt x="8159074" y="11260768"/>
                  <a:pt x="8146841" y="11269345"/>
                </a:cubicBezTo>
                <a:cubicBezTo>
                  <a:pt x="8146117" y="11269383"/>
                  <a:pt x="8145393" y="11269345"/>
                  <a:pt x="8144669" y="11269420"/>
                </a:cubicBezTo>
                <a:cubicBezTo>
                  <a:pt x="8141849" y="11269879"/>
                  <a:pt x="8139791" y="11271402"/>
                  <a:pt x="8137695" y="11272889"/>
                </a:cubicBezTo>
                <a:cubicBezTo>
                  <a:pt x="8139791" y="11269154"/>
                  <a:pt x="8140629" y="11264655"/>
                  <a:pt x="8139334" y="11260959"/>
                </a:cubicBezTo>
                <a:cubicBezTo>
                  <a:pt x="8137619" y="11256117"/>
                  <a:pt x="8134341" y="11253220"/>
                  <a:pt x="8130339" y="11251811"/>
                </a:cubicBezTo>
                <a:cubicBezTo>
                  <a:pt x="8127672" y="11247351"/>
                  <a:pt x="8122946" y="11244186"/>
                  <a:pt x="8117497" y="11244568"/>
                </a:cubicBezTo>
                <a:cubicBezTo>
                  <a:pt x="8115705" y="11244682"/>
                  <a:pt x="8113914" y="11245139"/>
                  <a:pt x="8112276" y="11245864"/>
                </a:cubicBezTo>
                <a:cubicBezTo>
                  <a:pt x="8110865" y="11245635"/>
                  <a:pt x="8109417" y="11245521"/>
                  <a:pt x="8107855" y="11245712"/>
                </a:cubicBezTo>
                <a:cubicBezTo>
                  <a:pt x="8091201" y="11247579"/>
                  <a:pt x="8094592" y="11270222"/>
                  <a:pt x="8108503" y="11274148"/>
                </a:cubicBezTo>
                <a:cubicBezTo>
                  <a:pt x="8108960" y="11274681"/>
                  <a:pt x="8109341" y="11275215"/>
                  <a:pt x="8109913" y="11275748"/>
                </a:cubicBezTo>
                <a:cubicBezTo>
                  <a:pt x="8115477" y="11280742"/>
                  <a:pt x="8122489" y="11280704"/>
                  <a:pt x="8129387" y="11279522"/>
                </a:cubicBezTo>
                <a:cubicBezTo>
                  <a:pt x="8130492" y="11279331"/>
                  <a:pt x="8131369" y="11278608"/>
                  <a:pt x="8132360" y="11278074"/>
                </a:cubicBezTo>
                <a:cubicBezTo>
                  <a:pt x="8131216" y="11279636"/>
                  <a:pt x="8129882" y="11280970"/>
                  <a:pt x="8128929" y="11282686"/>
                </a:cubicBezTo>
                <a:cubicBezTo>
                  <a:pt x="8124966" y="11289661"/>
                  <a:pt x="8130111" y="11300106"/>
                  <a:pt x="8137237" y="11302698"/>
                </a:cubicBezTo>
                <a:close/>
                <a:moveTo>
                  <a:pt x="8254539" y="11405122"/>
                </a:moveTo>
                <a:cubicBezTo>
                  <a:pt x="8262847" y="11403673"/>
                  <a:pt x="8267535" y="11395934"/>
                  <a:pt x="8266658" y="11387930"/>
                </a:cubicBezTo>
                <a:lnTo>
                  <a:pt x="8265172" y="11374818"/>
                </a:lnTo>
                <a:cubicBezTo>
                  <a:pt x="8264295" y="11366850"/>
                  <a:pt x="8255568" y="11361400"/>
                  <a:pt x="8248022" y="11362696"/>
                </a:cubicBezTo>
                <a:cubicBezTo>
                  <a:pt x="8239714" y="11364145"/>
                  <a:pt x="8235027" y="11371883"/>
                  <a:pt x="8235904" y="11379849"/>
                </a:cubicBezTo>
                <a:lnTo>
                  <a:pt x="8237390" y="11392962"/>
                </a:lnTo>
                <a:cubicBezTo>
                  <a:pt x="8238266" y="11400967"/>
                  <a:pt x="8246955" y="11406418"/>
                  <a:pt x="8254539" y="11405122"/>
                </a:cubicBezTo>
                <a:close/>
                <a:moveTo>
                  <a:pt x="8651909" y="11277617"/>
                </a:moveTo>
                <a:cubicBezTo>
                  <a:pt x="8646345" y="11277921"/>
                  <a:pt x="8641619" y="11282152"/>
                  <a:pt x="8639561" y="11287413"/>
                </a:cubicBezTo>
                <a:cubicBezTo>
                  <a:pt x="8639257" y="11288175"/>
                  <a:pt x="8638494" y="11288670"/>
                  <a:pt x="8638342" y="11289470"/>
                </a:cubicBezTo>
                <a:lnTo>
                  <a:pt x="8638342" y="11289470"/>
                </a:lnTo>
                <a:cubicBezTo>
                  <a:pt x="8643220" y="11285507"/>
                  <a:pt x="8648250" y="11281734"/>
                  <a:pt x="8653129" y="11277769"/>
                </a:cubicBezTo>
                <a:cubicBezTo>
                  <a:pt x="8652748" y="11277769"/>
                  <a:pt x="8652405" y="11277578"/>
                  <a:pt x="8652023" y="11277578"/>
                </a:cubicBezTo>
                <a:cubicBezTo>
                  <a:pt x="8651947" y="11277578"/>
                  <a:pt x="8651947" y="11277617"/>
                  <a:pt x="8651909" y="11277617"/>
                </a:cubicBezTo>
                <a:close/>
                <a:moveTo>
                  <a:pt x="8756254" y="11133187"/>
                </a:moveTo>
                <a:cubicBezTo>
                  <a:pt x="8737542" y="11135283"/>
                  <a:pt x="8736818" y="11165015"/>
                  <a:pt x="8755758" y="11162881"/>
                </a:cubicBezTo>
                <a:cubicBezTo>
                  <a:pt x="8774509" y="11160784"/>
                  <a:pt x="8775232" y="11131052"/>
                  <a:pt x="8756254" y="11133187"/>
                </a:cubicBezTo>
                <a:close/>
                <a:moveTo>
                  <a:pt x="8725918" y="11215712"/>
                </a:moveTo>
                <a:cubicBezTo>
                  <a:pt x="8725728" y="11216055"/>
                  <a:pt x="8725537" y="11216360"/>
                  <a:pt x="8725347" y="11216627"/>
                </a:cubicBezTo>
                <a:cubicBezTo>
                  <a:pt x="8724965" y="11217123"/>
                  <a:pt x="8724584" y="11217580"/>
                  <a:pt x="8724394" y="11218151"/>
                </a:cubicBezTo>
                <a:cubicBezTo>
                  <a:pt x="8728204" y="11214912"/>
                  <a:pt x="8732131" y="11211747"/>
                  <a:pt x="8735941" y="11208432"/>
                </a:cubicBezTo>
                <a:cubicBezTo>
                  <a:pt x="8735140" y="11208546"/>
                  <a:pt x="8734607" y="11208965"/>
                  <a:pt x="8733997" y="11209271"/>
                </a:cubicBezTo>
                <a:cubicBezTo>
                  <a:pt x="8733540" y="11209537"/>
                  <a:pt x="8733045" y="11209728"/>
                  <a:pt x="8732511" y="11209919"/>
                </a:cubicBezTo>
                <a:cubicBezTo>
                  <a:pt x="8729501" y="11211252"/>
                  <a:pt x="8727290" y="11213158"/>
                  <a:pt x="8725918" y="11215712"/>
                </a:cubicBezTo>
                <a:close/>
                <a:moveTo>
                  <a:pt x="8242268" y="11067813"/>
                </a:moveTo>
                <a:cubicBezTo>
                  <a:pt x="8261246" y="11065679"/>
                  <a:pt x="8258236" y="11036137"/>
                  <a:pt x="8239219" y="11038272"/>
                </a:cubicBezTo>
                <a:cubicBezTo>
                  <a:pt x="8220278" y="11040406"/>
                  <a:pt x="8223251" y="11069949"/>
                  <a:pt x="8242268" y="11067813"/>
                </a:cubicBezTo>
                <a:close/>
                <a:moveTo>
                  <a:pt x="8333884" y="10963142"/>
                </a:moveTo>
                <a:lnTo>
                  <a:pt x="8339714" y="10955861"/>
                </a:lnTo>
                <a:cubicBezTo>
                  <a:pt x="8344173" y="10950296"/>
                  <a:pt x="8345050" y="10942862"/>
                  <a:pt x="8340934" y="10937030"/>
                </a:cubicBezTo>
                <a:cubicBezTo>
                  <a:pt x="8338647" y="10931885"/>
                  <a:pt x="8333731" y="10928072"/>
                  <a:pt x="8326452" y="10928911"/>
                </a:cubicBezTo>
                <a:cubicBezTo>
                  <a:pt x="8318945" y="10929750"/>
                  <a:pt x="8315057" y="10934858"/>
                  <a:pt x="8314105" y="10940651"/>
                </a:cubicBezTo>
                <a:lnTo>
                  <a:pt x="8312656" y="10942444"/>
                </a:lnTo>
                <a:cubicBezTo>
                  <a:pt x="8307664" y="10948694"/>
                  <a:pt x="8306749" y="10957423"/>
                  <a:pt x="8312923" y="10963446"/>
                </a:cubicBezTo>
                <a:cubicBezTo>
                  <a:pt x="8318182" y="10968554"/>
                  <a:pt x="8328853" y="10969430"/>
                  <a:pt x="8333884" y="10963142"/>
                </a:cubicBezTo>
                <a:close/>
                <a:moveTo>
                  <a:pt x="8599851" y="10831863"/>
                </a:moveTo>
                <a:lnTo>
                  <a:pt x="8593296" y="10832625"/>
                </a:lnTo>
                <a:cubicBezTo>
                  <a:pt x="8585560" y="10833463"/>
                  <a:pt x="8579806" y="10842688"/>
                  <a:pt x="8581558" y="10850045"/>
                </a:cubicBezTo>
                <a:cubicBezTo>
                  <a:pt x="8583578" y="10858392"/>
                  <a:pt x="8590705" y="10862700"/>
                  <a:pt x="8598974" y="10861784"/>
                </a:cubicBezTo>
                <a:lnTo>
                  <a:pt x="8605530" y="10861061"/>
                </a:lnTo>
                <a:cubicBezTo>
                  <a:pt x="8613266" y="10860184"/>
                  <a:pt x="8619020" y="10850997"/>
                  <a:pt x="8617268" y="10843602"/>
                </a:cubicBezTo>
                <a:cubicBezTo>
                  <a:pt x="8615247" y="10835216"/>
                  <a:pt x="8608121" y="10830947"/>
                  <a:pt x="8599851" y="10831863"/>
                </a:cubicBezTo>
                <a:close/>
                <a:moveTo>
                  <a:pt x="8103206" y="11003699"/>
                </a:moveTo>
                <a:cubicBezTo>
                  <a:pt x="8111399" y="11001983"/>
                  <a:pt x="8116391" y="10994932"/>
                  <a:pt x="8115439" y="10986622"/>
                </a:cubicBezTo>
                <a:lnTo>
                  <a:pt x="8114714" y="10980066"/>
                </a:lnTo>
                <a:cubicBezTo>
                  <a:pt x="8113838" y="10972328"/>
                  <a:pt x="8105225" y="10966229"/>
                  <a:pt x="8097641" y="10967791"/>
                </a:cubicBezTo>
                <a:cubicBezTo>
                  <a:pt x="8089448" y="10969507"/>
                  <a:pt x="8084456" y="10976559"/>
                  <a:pt x="8085408" y="10984868"/>
                </a:cubicBezTo>
                <a:lnTo>
                  <a:pt x="8086132" y="10991424"/>
                </a:lnTo>
                <a:cubicBezTo>
                  <a:pt x="8087009" y="10999201"/>
                  <a:pt x="8095622" y="11005300"/>
                  <a:pt x="8103206" y="11003699"/>
                </a:cubicBezTo>
                <a:close/>
                <a:moveTo>
                  <a:pt x="8207474" y="11037471"/>
                </a:moveTo>
                <a:lnTo>
                  <a:pt x="8205987" y="11024359"/>
                </a:lnTo>
                <a:cubicBezTo>
                  <a:pt x="8205111" y="11016659"/>
                  <a:pt x="8198327" y="11009646"/>
                  <a:pt x="8190134" y="11010599"/>
                </a:cubicBezTo>
                <a:cubicBezTo>
                  <a:pt x="8182436" y="11011475"/>
                  <a:pt x="8175462" y="11018222"/>
                  <a:pt x="8176376" y="11026455"/>
                </a:cubicBezTo>
                <a:lnTo>
                  <a:pt x="8177863" y="11039568"/>
                </a:lnTo>
                <a:cubicBezTo>
                  <a:pt x="8178739" y="11047269"/>
                  <a:pt x="8185522" y="11054282"/>
                  <a:pt x="8193716" y="11053329"/>
                </a:cubicBezTo>
                <a:cubicBezTo>
                  <a:pt x="8201414" y="11052452"/>
                  <a:pt x="8208388" y="11045743"/>
                  <a:pt x="8207474" y="11037471"/>
                </a:cubicBezTo>
                <a:close/>
                <a:moveTo>
                  <a:pt x="8339067" y="10993941"/>
                </a:moveTo>
                <a:lnTo>
                  <a:pt x="8332512" y="10994665"/>
                </a:lnTo>
                <a:cubicBezTo>
                  <a:pt x="8324547" y="10995541"/>
                  <a:pt x="8319402" y="11004804"/>
                  <a:pt x="8320888" y="11012161"/>
                </a:cubicBezTo>
                <a:cubicBezTo>
                  <a:pt x="8322565" y="11020585"/>
                  <a:pt x="8330378" y="11024702"/>
                  <a:pt x="8338380" y="11023787"/>
                </a:cubicBezTo>
                <a:lnTo>
                  <a:pt x="8344935" y="11023025"/>
                </a:lnTo>
                <a:cubicBezTo>
                  <a:pt x="8352900" y="11022148"/>
                  <a:pt x="8358045" y="11012924"/>
                  <a:pt x="8356559" y="11005566"/>
                </a:cubicBezTo>
                <a:cubicBezTo>
                  <a:pt x="8354882" y="10997143"/>
                  <a:pt x="8347069" y="10993026"/>
                  <a:pt x="8339067" y="10993941"/>
                </a:cubicBezTo>
                <a:close/>
                <a:moveTo>
                  <a:pt x="8260522" y="10936268"/>
                </a:moveTo>
                <a:cubicBezTo>
                  <a:pt x="8252557" y="10937145"/>
                  <a:pt x="8246727" y="10945149"/>
                  <a:pt x="8247794" y="10952964"/>
                </a:cubicBezTo>
                <a:cubicBezTo>
                  <a:pt x="8248899" y="10961083"/>
                  <a:pt x="8256483" y="10966609"/>
                  <a:pt x="8264486" y="10965695"/>
                </a:cubicBezTo>
                <a:lnTo>
                  <a:pt x="8271041" y="10964970"/>
                </a:lnTo>
                <a:cubicBezTo>
                  <a:pt x="8279006" y="10964094"/>
                  <a:pt x="8284836" y="10956089"/>
                  <a:pt x="8283769" y="10948275"/>
                </a:cubicBezTo>
                <a:cubicBezTo>
                  <a:pt x="8282664" y="10940155"/>
                  <a:pt x="8275080" y="10934629"/>
                  <a:pt x="8267077" y="10935544"/>
                </a:cubicBezTo>
                <a:lnTo>
                  <a:pt x="8260522" y="10936268"/>
                </a:lnTo>
                <a:close/>
                <a:moveTo>
                  <a:pt x="8837122" y="11090799"/>
                </a:moveTo>
                <a:lnTo>
                  <a:pt x="8830567" y="11091561"/>
                </a:lnTo>
                <a:cubicBezTo>
                  <a:pt x="8822869" y="11092400"/>
                  <a:pt x="8815896" y="11099375"/>
                  <a:pt x="8816924" y="11107495"/>
                </a:cubicBezTo>
                <a:cubicBezTo>
                  <a:pt x="8817877" y="11115156"/>
                  <a:pt x="8824469" y="11121866"/>
                  <a:pt x="8832587" y="11121103"/>
                </a:cubicBezTo>
                <a:cubicBezTo>
                  <a:pt x="8832664" y="11121103"/>
                  <a:pt x="8832778" y="11121141"/>
                  <a:pt x="8832854" y="11121141"/>
                </a:cubicBezTo>
                <a:lnTo>
                  <a:pt x="8833273" y="11121103"/>
                </a:lnTo>
                <a:lnTo>
                  <a:pt x="8833692" y="11121064"/>
                </a:lnTo>
                <a:cubicBezTo>
                  <a:pt x="8836512" y="11118434"/>
                  <a:pt x="8839333" y="11115767"/>
                  <a:pt x="8842115" y="11113098"/>
                </a:cubicBezTo>
                <a:cubicBezTo>
                  <a:pt x="8845621" y="11109782"/>
                  <a:pt x="8849127" y="11106427"/>
                  <a:pt x="8852633" y="11103149"/>
                </a:cubicBezTo>
                <a:cubicBezTo>
                  <a:pt x="8852633" y="11103149"/>
                  <a:pt x="8852633" y="11103149"/>
                  <a:pt x="8852633" y="11103149"/>
                </a:cubicBezTo>
                <a:cubicBezTo>
                  <a:pt x="8852595" y="11102882"/>
                  <a:pt x="8852404" y="11102653"/>
                  <a:pt x="8852328" y="11102348"/>
                </a:cubicBezTo>
                <a:cubicBezTo>
                  <a:pt x="8850537" y="11095526"/>
                  <a:pt x="8844592" y="11089961"/>
                  <a:pt x="8837122" y="11090799"/>
                </a:cubicBezTo>
                <a:close/>
                <a:moveTo>
                  <a:pt x="8986322" y="10967563"/>
                </a:moveTo>
                <a:cubicBezTo>
                  <a:pt x="8984683" y="10959787"/>
                  <a:pt x="8976261" y="10954831"/>
                  <a:pt x="8968639" y="10956584"/>
                </a:cubicBezTo>
                <a:cubicBezTo>
                  <a:pt x="8960751" y="10958414"/>
                  <a:pt x="8956025" y="10966457"/>
                  <a:pt x="8957664" y="10974272"/>
                </a:cubicBezTo>
                <a:lnTo>
                  <a:pt x="8958387" y="10977626"/>
                </a:lnTo>
                <a:lnTo>
                  <a:pt x="8955453" y="10977932"/>
                </a:lnTo>
                <a:cubicBezTo>
                  <a:pt x="8947717" y="10978808"/>
                  <a:pt x="8942000" y="10988109"/>
                  <a:pt x="8943830" y="10995389"/>
                </a:cubicBezTo>
                <a:cubicBezTo>
                  <a:pt x="8945049" y="11000306"/>
                  <a:pt x="8948326" y="11003165"/>
                  <a:pt x="8952290" y="11004957"/>
                </a:cubicBezTo>
                <a:cubicBezTo>
                  <a:pt x="8952405" y="11004995"/>
                  <a:pt x="8952480" y="11005071"/>
                  <a:pt x="8952594" y="11005186"/>
                </a:cubicBezTo>
                <a:cubicBezTo>
                  <a:pt x="8952633" y="11005186"/>
                  <a:pt x="8952671" y="11005223"/>
                  <a:pt x="8952709" y="11005262"/>
                </a:cubicBezTo>
                <a:cubicBezTo>
                  <a:pt x="8964142" y="10993636"/>
                  <a:pt x="8975613" y="10982086"/>
                  <a:pt x="8986856" y="10970307"/>
                </a:cubicBezTo>
                <a:lnTo>
                  <a:pt x="8986856" y="10970307"/>
                </a:lnTo>
                <a:lnTo>
                  <a:pt x="8986588" y="10969087"/>
                </a:lnTo>
                <a:lnTo>
                  <a:pt x="8986322" y="10967563"/>
                </a:lnTo>
                <a:close/>
                <a:moveTo>
                  <a:pt x="8829081" y="11031945"/>
                </a:moveTo>
                <a:cubicBezTo>
                  <a:pt x="8820812" y="11033775"/>
                  <a:pt x="8816124" y="11040865"/>
                  <a:pt x="8817039" y="11049136"/>
                </a:cubicBezTo>
                <a:lnTo>
                  <a:pt x="8817762" y="11055692"/>
                </a:lnTo>
                <a:cubicBezTo>
                  <a:pt x="8818639" y="11063430"/>
                  <a:pt x="8827480" y="11069415"/>
                  <a:pt x="8834951" y="11067738"/>
                </a:cubicBezTo>
                <a:cubicBezTo>
                  <a:pt x="8843220" y="11065908"/>
                  <a:pt x="8847908" y="11058818"/>
                  <a:pt x="8846992" y="11050508"/>
                </a:cubicBezTo>
                <a:lnTo>
                  <a:pt x="8846269" y="11043952"/>
                </a:lnTo>
                <a:cubicBezTo>
                  <a:pt x="8845430" y="11036252"/>
                  <a:pt x="8836551" y="11030267"/>
                  <a:pt x="8829081" y="11031945"/>
                </a:cubicBezTo>
                <a:close/>
                <a:moveTo>
                  <a:pt x="8635065" y="11105627"/>
                </a:moveTo>
                <a:cubicBezTo>
                  <a:pt x="8641352" y="11110620"/>
                  <a:pt x="8650880" y="11109743"/>
                  <a:pt x="8655949" y="11103492"/>
                </a:cubicBezTo>
                <a:cubicBezTo>
                  <a:pt x="8660979" y="11097279"/>
                  <a:pt x="8660103" y="11087597"/>
                  <a:pt x="8653815" y="11082603"/>
                </a:cubicBezTo>
                <a:cubicBezTo>
                  <a:pt x="8651375" y="11080659"/>
                  <a:pt x="8648975" y="11078715"/>
                  <a:pt x="8646535" y="11076772"/>
                </a:cubicBezTo>
                <a:cubicBezTo>
                  <a:pt x="8640248" y="11071778"/>
                  <a:pt x="8630720" y="11072655"/>
                  <a:pt x="8625652" y="11078906"/>
                </a:cubicBezTo>
                <a:cubicBezTo>
                  <a:pt x="8620621" y="11085119"/>
                  <a:pt x="8621497" y="11094801"/>
                  <a:pt x="8627786" y="11099795"/>
                </a:cubicBezTo>
                <a:lnTo>
                  <a:pt x="8635065" y="11105627"/>
                </a:lnTo>
                <a:close/>
                <a:moveTo>
                  <a:pt x="8766162" y="11171801"/>
                </a:moveTo>
                <a:cubicBezTo>
                  <a:pt x="8755377" y="11173020"/>
                  <a:pt x="8751986" y="11183006"/>
                  <a:pt x="8754310" y="11191088"/>
                </a:cubicBezTo>
                <a:cubicBezTo>
                  <a:pt x="8754386" y="11191392"/>
                  <a:pt x="8754386" y="11191697"/>
                  <a:pt x="8754463" y="11192040"/>
                </a:cubicBezTo>
                <a:cubicBezTo>
                  <a:pt x="8754463" y="11192117"/>
                  <a:pt x="8754463" y="11192193"/>
                  <a:pt x="8754500" y="11192270"/>
                </a:cubicBezTo>
                <a:cubicBezTo>
                  <a:pt x="8756520" y="11190516"/>
                  <a:pt x="8758464" y="11188725"/>
                  <a:pt x="8760484" y="11186932"/>
                </a:cubicBezTo>
                <a:cubicBezTo>
                  <a:pt x="8765323" y="11182588"/>
                  <a:pt x="8770202" y="11178242"/>
                  <a:pt x="8775080" y="11173935"/>
                </a:cubicBezTo>
                <a:lnTo>
                  <a:pt x="8775080" y="11173935"/>
                </a:lnTo>
                <a:cubicBezTo>
                  <a:pt x="8774889" y="11173783"/>
                  <a:pt x="8774546" y="11173897"/>
                  <a:pt x="8774318" y="11173744"/>
                </a:cubicBezTo>
                <a:cubicBezTo>
                  <a:pt x="8772069" y="11172372"/>
                  <a:pt x="8769516" y="11171419"/>
                  <a:pt x="8766162" y="11171801"/>
                </a:cubicBezTo>
                <a:close/>
                <a:moveTo>
                  <a:pt x="8798632" y="11055655"/>
                </a:moveTo>
                <a:cubicBezTo>
                  <a:pt x="8798250" y="11055425"/>
                  <a:pt x="8798212" y="11055425"/>
                  <a:pt x="8797984" y="11055311"/>
                </a:cubicBezTo>
                <a:cubicBezTo>
                  <a:pt x="8797869" y="11055235"/>
                  <a:pt x="8797832" y="11055196"/>
                  <a:pt x="8797755" y="11055121"/>
                </a:cubicBezTo>
                <a:cubicBezTo>
                  <a:pt x="8797755" y="11055121"/>
                  <a:pt x="8797755" y="11055121"/>
                  <a:pt x="8797755" y="11055121"/>
                </a:cubicBezTo>
                <a:cubicBezTo>
                  <a:pt x="8797450" y="11054244"/>
                  <a:pt x="8797184" y="11053366"/>
                  <a:pt x="8796993" y="11052452"/>
                </a:cubicBezTo>
                <a:cubicBezTo>
                  <a:pt x="8796345" y="11049784"/>
                  <a:pt x="8794554" y="11047840"/>
                  <a:pt x="8792382" y="11046239"/>
                </a:cubicBezTo>
                <a:cubicBezTo>
                  <a:pt x="8789905" y="11041054"/>
                  <a:pt x="8784912" y="11037433"/>
                  <a:pt x="8778586" y="11037662"/>
                </a:cubicBezTo>
                <a:cubicBezTo>
                  <a:pt x="8771002" y="11037967"/>
                  <a:pt x="8763418" y="11045096"/>
                  <a:pt x="8764333" y="11053100"/>
                </a:cubicBezTo>
                <a:lnTo>
                  <a:pt x="8765057" y="11059656"/>
                </a:lnTo>
                <a:cubicBezTo>
                  <a:pt x="8765705" y="11065565"/>
                  <a:pt x="8769249" y="11070711"/>
                  <a:pt x="8774470" y="11072845"/>
                </a:cubicBezTo>
                <a:cubicBezTo>
                  <a:pt x="8773441" y="11075476"/>
                  <a:pt x="8772870" y="11078258"/>
                  <a:pt x="8773365" y="11080888"/>
                </a:cubicBezTo>
                <a:cubicBezTo>
                  <a:pt x="8773746" y="11082871"/>
                  <a:pt x="8774509" y="11084548"/>
                  <a:pt x="8775499" y="11086072"/>
                </a:cubicBezTo>
                <a:cubicBezTo>
                  <a:pt x="8771536" y="11088779"/>
                  <a:pt x="8768982" y="11093239"/>
                  <a:pt x="8770277" y="11099527"/>
                </a:cubicBezTo>
                <a:cubicBezTo>
                  <a:pt x="8774165" y="11117977"/>
                  <a:pt x="8803243" y="11113632"/>
                  <a:pt x="8799355" y="11095030"/>
                </a:cubicBezTo>
                <a:cubicBezTo>
                  <a:pt x="8799089" y="11093734"/>
                  <a:pt x="8798441" y="11092819"/>
                  <a:pt x="8797946" y="11091752"/>
                </a:cubicBezTo>
                <a:cubicBezTo>
                  <a:pt x="8805530" y="11090418"/>
                  <a:pt x="8810484" y="11081841"/>
                  <a:pt x="8809112" y="11074637"/>
                </a:cubicBezTo>
                <a:cubicBezTo>
                  <a:pt x="8808769" y="11072884"/>
                  <a:pt x="8807435" y="11071968"/>
                  <a:pt x="8806596" y="11070597"/>
                </a:cubicBezTo>
                <a:cubicBezTo>
                  <a:pt x="8807244" y="11064459"/>
                  <a:pt x="8804424" y="11058627"/>
                  <a:pt x="8798632" y="11055655"/>
                </a:cubicBezTo>
                <a:close/>
                <a:moveTo>
                  <a:pt x="8714599" y="11186323"/>
                </a:moveTo>
                <a:cubicBezTo>
                  <a:pt x="8711932" y="11181863"/>
                  <a:pt x="8707206" y="11178700"/>
                  <a:pt x="8701756" y="11179080"/>
                </a:cubicBezTo>
                <a:cubicBezTo>
                  <a:pt x="8699965" y="11179196"/>
                  <a:pt x="8698174" y="11179691"/>
                  <a:pt x="8696535" y="11180376"/>
                </a:cubicBezTo>
                <a:cubicBezTo>
                  <a:pt x="8695126" y="11180148"/>
                  <a:pt x="8693678" y="11180033"/>
                  <a:pt x="8692115" y="11180224"/>
                </a:cubicBezTo>
                <a:cubicBezTo>
                  <a:pt x="8675423" y="11182092"/>
                  <a:pt x="8678853" y="11204734"/>
                  <a:pt x="8692762" y="11208660"/>
                </a:cubicBezTo>
                <a:cubicBezTo>
                  <a:pt x="8693220" y="11209194"/>
                  <a:pt x="8693601" y="11209766"/>
                  <a:pt x="8694173" y="11210262"/>
                </a:cubicBezTo>
                <a:cubicBezTo>
                  <a:pt x="8699737" y="11215255"/>
                  <a:pt x="8706749" y="11215216"/>
                  <a:pt x="8713647" y="11214036"/>
                </a:cubicBezTo>
                <a:cubicBezTo>
                  <a:pt x="8721345" y="11212701"/>
                  <a:pt x="8726033" y="11202485"/>
                  <a:pt x="8723594" y="11195548"/>
                </a:cubicBezTo>
                <a:cubicBezTo>
                  <a:pt x="8721917" y="11190592"/>
                  <a:pt x="8718601" y="11187734"/>
                  <a:pt x="8714599" y="11186323"/>
                </a:cubicBezTo>
                <a:close/>
                <a:moveTo>
                  <a:pt x="8826414" y="10973052"/>
                </a:moveTo>
                <a:cubicBezTo>
                  <a:pt x="8826680" y="10971108"/>
                  <a:pt x="8826566" y="10969164"/>
                  <a:pt x="8825994" y="10967334"/>
                </a:cubicBezTo>
                <a:cubicBezTo>
                  <a:pt x="8823403" y="10959368"/>
                  <a:pt x="8815971" y="10955404"/>
                  <a:pt x="8807892" y="10957080"/>
                </a:cubicBezTo>
                <a:lnTo>
                  <a:pt x="8801489" y="10958453"/>
                </a:lnTo>
                <a:cubicBezTo>
                  <a:pt x="8796498" y="10959482"/>
                  <a:pt x="8792800" y="10964018"/>
                  <a:pt x="8791429" y="10968973"/>
                </a:cubicBezTo>
                <a:lnTo>
                  <a:pt x="8790286" y="10958872"/>
                </a:lnTo>
                <a:cubicBezTo>
                  <a:pt x="8789866" y="10955213"/>
                  <a:pt x="8788037" y="10951744"/>
                  <a:pt x="8785446" y="10949189"/>
                </a:cubicBezTo>
                <a:cubicBezTo>
                  <a:pt x="8789905" y="10946140"/>
                  <a:pt x="8792648" y="10941414"/>
                  <a:pt x="8792229" y="10935849"/>
                </a:cubicBezTo>
                <a:cubicBezTo>
                  <a:pt x="8793677" y="10936077"/>
                  <a:pt x="8795125" y="10936344"/>
                  <a:pt x="8796612" y="10936001"/>
                </a:cubicBezTo>
                <a:lnTo>
                  <a:pt x="8803014" y="10934667"/>
                </a:lnTo>
                <a:cubicBezTo>
                  <a:pt x="8810789" y="10933028"/>
                  <a:pt x="8816734" y="10926395"/>
                  <a:pt x="8815590" y="10918086"/>
                </a:cubicBezTo>
                <a:cubicBezTo>
                  <a:pt x="8814600" y="10910652"/>
                  <a:pt x="8806825" y="10903830"/>
                  <a:pt x="8799051" y="10905469"/>
                </a:cubicBezTo>
                <a:lnTo>
                  <a:pt x="8792648" y="10906840"/>
                </a:lnTo>
                <a:cubicBezTo>
                  <a:pt x="8786894" y="10908061"/>
                  <a:pt x="8782168" y="10912025"/>
                  <a:pt x="8780568" y="10917361"/>
                </a:cubicBezTo>
                <a:cubicBezTo>
                  <a:pt x="8777900" y="10916599"/>
                  <a:pt x="8775118" y="10916294"/>
                  <a:pt x="8772527" y="10917056"/>
                </a:cubicBezTo>
                <a:cubicBezTo>
                  <a:pt x="8764409" y="10919420"/>
                  <a:pt x="8760902" y="10927500"/>
                  <a:pt x="8762541" y="10935315"/>
                </a:cubicBezTo>
                <a:lnTo>
                  <a:pt x="8763875" y="10941719"/>
                </a:lnTo>
                <a:cubicBezTo>
                  <a:pt x="8764371" y="10944158"/>
                  <a:pt x="8765818" y="10946102"/>
                  <a:pt x="8767572" y="10947779"/>
                </a:cubicBezTo>
                <a:cubicBezTo>
                  <a:pt x="8763189" y="10950639"/>
                  <a:pt x="8760027" y="10955365"/>
                  <a:pt x="8760674" y="10960969"/>
                </a:cubicBezTo>
                <a:lnTo>
                  <a:pt x="8761132" y="10964933"/>
                </a:lnTo>
                <a:cubicBezTo>
                  <a:pt x="8758083" y="10962722"/>
                  <a:pt x="8754310" y="10961617"/>
                  <a:pt x="8750384" y="10962494"/>
                </a:cubicBezTo>
                <a:cubicBezTo>
                  <a:pt x="8742838" y="10964170"/>
                  <a:pt x="8736741" y="10971451"/>
                  <a:pt x="8738418" y="10979532"/>
                </a:cubicBezTo>
                <a:lnTo>
                  <a:pt x="8739752" y="10985936"/>
                </a:lnTo>
                <a:cubicBezTo>
                  <a:pt x="8741352" y="10993445"/>
                  <a:pt x="8748861" y="10999658"/>
                  <a:pt x="8756787" y="10997867"/>
                </a:cubicBezTo>
                <a:cubicBezTo>
                  <a:pt x="8762999" y="10996495"/>
                  <a:pt x="8767953" y="10991272"/>
                  <a:pt x="8768677" y="10985021"/>
                </a:cubicBezTo>
                <a:cubicBezTo>
                  <a:pt x="8771345" y="10987003"/>
                  <a:pt x="8774470" y="10988261"/>
                  <a:pt x="8778014" y="10987841"/>
                </a:cubicBezTo>
                <a:cubicBezTo>
                  <a:pt x="8784226" y="10987118"/>
                  <a:pt x="8789752" y="10982543"/>
                  <a:pt x="8791276" y="10976559"/>
                </a:cubicBezTo>
                <a:cubicBezTo>
                  <a:pt x="8793868" y="10984525"/>
                  <a:pt x="8801299" y="10988489"/>
                  <a:pt x="8809378" y="10986812"/>
                </a:cubicBezTo>
                <a:lnTo>
                  <a:pt x="8811017" y="10986470"/>
                </a:lnTo>
                <a:cubicBezTo>
                  <a:pt x="8810560" y="10994779"/>
                  <a:pt x="8815933" y="11003547"/>
                  <a:pt x="8826604" y="11002365"/>
                </a:cubicBezTo>
                <a:cubicBezTo>
                  <a:pt x="8844478" y="11000306"/>
                  <a:pt x="8842610" y="10974195"/>
                  <a:pt x="8826414" y="10973052"/>
                </a:cubicBezTo>
                <a:close/>
                <a:moveTo>
                  <a:pt x="8924012" y="10890373"/>
                </a:moveTo>
                <a:cubicBezTo>
                  <a:pt x="8928471" y="10884808"/>
                  <a:pt x="8929348" y="10877337"/>
                  <a:pt x="8925232" y="10871505"/>
                </a:cubicBezTo>
                <a:cubicBezTo>
                  <a:pt x="8922946" y="10866397"/>
                  <a:pt x="8918029" y="10862548"/>
                  <a:pt x="8910750" y="10863386"/>
                </a:cubicBezTo>
                <a:cubicBezTo>
                  <a:pt x="8903243" y="10864225"/>
                  <a:pt x="8899356" y="10869370"/>
                  <a:pt x="8898402" y="10875126"/>
                </a:cubicBezTo>
                <a:lnTo>
                  <a:pt x="8896954" y="10876917"/>
                </a:lnTo>
                <a:cubicBezTo>
                  <a:pt x="8893143" y="10881682"/>
                  <a:pt x="8891772" y="10887896"/>
                  <a:pt x="8894020" y="10893232"/>
                </a:cubicBezTo>
                <a:cubicBezTo>
                  <a:pt x="8892534" y="10893003"/>
                  <a:pt x="8891047" y="10892814"/>
                  <a:pt x="8889486" y="10893157"/>
                </a:cubicBezTo>
                <a:lnTo>
                  <a:pt x="8876681" y="10895863"/>
                </a:lnTo>
                <a:cubicBezTo>
                  <a:pt x="8869172" y="10897463"/>
                  <a:pt x="8862885" y="10904821"/>
                  <a:pt x="8864599" y="10912787"/>
                </a:cubicBezTo>
                <a:cubicBezTo>
                  <a:pt x="8866200" y="10920334"/>
                  <a:pt x="8873479" y="10926547"/>
                  <a:pt x="8881520" y="10924870"/>
                </a:cubicBezTo>
                <a:lnTo>
                  <a:pt x="8894325" y="10922203"/>
                </a:lnTo>
                <a:cubicBezTo>
                  <a:pt x="8901832" y="10920601"/>
                  <a:pt x="8908121" y="10913244"/>
                  <a:pt x="8906406" y="10905240"/>
                </a:cubicBezTo>
                <a:cubicBezTo>
                  <a:pt x="8906139" y="10903944"/>
                  <a:pt x="8905491" y="10902762"/>
                  <a:pt x="8904882" y="10901542"/>
                </a:cubicBezTo>
                <a:cubicBezTo>
                  <a:pt x="8909721" y="10902496"/>
                  <a:pt x="8915057" y="10901618"/>
                  <a:pt x="8918182" y="10897692"/>
                </a:cubicBezTo>
                <a:lnTo>
                  <a:pt x="8924012" y="10890373"/>
                </a:lnTo>
                <a:close/>
                <a:moveTo>
                  <a:pt x="8940591" y="10928873"/>
                </a:moveTo>
                <a:lnTo>
                  <a:pt x="8939866" y="10922317"/>
                </a:lnTo>
                <a:cubicBezTo>
                  <a:pt x="8938989" y="10914578"/>
                  <a:pt x="8929996" y="10908709"/>
                  <a:pt x="8922564" y="10910423"/>
                </a:cubicBezTo>
                <a:cubicBezTo>
                  <a:pt x="8914257" y="10912368"/>
                  <a:pt x="8909721" y="10919457"/>
                  <a:pt x="8910675" y="10927729"/>
                </a:cubicBezTo>
                <a:lnTo>
                  <a:pt x="8911093" y="10931580"/>
                </a:lnTo>
                <a:cubicBezTo>
                  <a:pt x="8906596" y="10934972"/>
                  <a:pt x="8904081" y="10941262"/>
                  <a:pt x="8905148" y="10946674"/>
                </a:cubicBezTo>
                <a:cubicBezTo>
                  <a:pt x="8905491" y="10948427"/>
                  <a:pt x="8906254" y="10949838"/>
                  <a:pt x="8907054" y="10951210"/>
                </a:cubicBezTo>
                <a:cubicBezTo>
                  <a:pt x="8906216" y="10951248"/>
                  <a:pt x="8905491" y="10950714"/>
                  <a:pt x="8904615" y="10950905"/>
                </a:cubicBezTo>
                <a:lnTo>
                  <a:pt x="8898213" y="10952239"/>
                </a:lnTo>
                <a:cubicBezTo>
                  <a:pt x="8890666" y="10953840"/>
                  <a:pt x="8885713" y="10963294"/>
                  <a:pt x="8888113" y="10970460"/>
                </a:cubicBezTo>
                <a:cubicBezTo>
                  <a:pt x="8889447" y="10974424"/>
                  <a:pt x="8891924" y="10977321"/>
                  <a:pt x="8895088" y="10979075"/>
                </a:cubicBezTo>
                <a:cubicBezTo>
                  <a:pt x="8891734" y="10979265"/>
                  <a:pt x="8888570" y="10980790"/>
                  <a:pt x="8885941" y="10983572"/>
                </a:cubicBezTo>
                <a:lnTo>
                  <a:pt x="8885674" y="10981285"/>
                </a:lnTo>
                <a:cubicBezTo>
                  <a:pt x="8885179" y="10976673"/>
                  <a:pt x="8882206" y="10972747"/>
                  <a:pt x="8878395" y="10970231"/>
                </a:cubicBezTo>
                <a:cubicBezTo>
                  <a:pt x="8882397" y="10967334"/>
                  <a:pt x="8885027" y="10962646"/>
                  <a:pt x="8883693" y="10956280"/>
                </a:cubicBezTo>
                <a:cubicBezTo>
                  <a:pt x="8883349" y="10954679"/>
                  <a:pt x="8882625" y="10953497"/>
                  <a:pt x="8881977" y="10952278"/>
                </a:cubicBezTo>
                <a:cubicBezTo>
                  <a:pt x="8881406" y="10949914"/>
                  <a:pt x="8880377" y="10947665"/>
                  <a:pt x="8878395" y="10945722"/>
                </a:cubicBezTo>
                <a:cubicBezTo>
                  <a:pt x="8873213" y="10940537"/>
                  <a:pt x="8862427" y="10939470"/>
                  <a:pt x="8857397" y="10945759"/>
                </a:cubicBezTo>
                <a:lnTo>
                  <a:pt x="8851565" y="10953040"/>
                </a:lnTo>
                <a:cubicBezTo>
                  <a:pt x="8850842" y="10953954"/>
                  <a:pt x="8850385" y="10955022"/>
                  <a:pt x="8849813" y="10956013"/>
                </a:cubicBezTo>
                <a:cubicBezTo>
                  <a:pt x="8849889" y="10954870"/>
                  <a:pt x="8850117" y="10953726"/>
                  <a:pt x="8850003" y="10952469"/>
                </a:cubicBezTo>
                <a:lnTo>
                  <a:pt x="8849279" y="10945911"/>
                </a:lnTo>
                <a:cubicBezTo>
                  <a:pt x="8848403" y="10938174"/>
                  <a:pt x="8839408" y="10932303"/>
                  <a:pt x="8831978" y="10934019"/>
                </a:cubicBezTo>
                <a:cubicBezTo>
                  <a:pt x="8823669" y="10935963"/>
                  <a:pt x="8819135" y="10943015"/>
                  <a:pt x="8820087" y="10951324"/>
                </a:cubicBezTo>
                <a:lnTo>
                  <a:pt x="8820812" y="10957881"/>
                </a:lnTo>
                <a:cubicBezTo>
                  <a:pt x="8821687" y="10965618"/>
                  <a:pt x="8830682" y="10971489"/>
                  <a:pt x="8838113" y="10969774"/>
                </a:cubicBezTo>
                <a:cubicBezTo>
                  <a:pt x="8842229" y="10968821"/>
                  <a:pt x="8845392" y="10966609"/>
                  <a:pt x="8847451" y="10963599"/>
                </a:cubicBezTo>
                <a:cubicBezTo>
                  <a:pt x="8847335" y="10967296"/>
                  <a:pt x="8848594" y="10970994"/>
                  <a:pt x="8851642" y="10974043"/>
                </a:cubicBezTo>
                <a:cubicBezTo>
                  <a:pt x="8853052" y="10975454"/>
                  <a:pt x="8854920" y="10976521"/>
                  <a:pt x="8856940" y="10977245"/>
                </a:cubicBezTo>
                <a:cubicBezTo>
                  <a:pt x="8856177" y="10979189"/>
                  <a:pt x="8855796" y="10981324"/>
                  <a:pt x="8856063" y="10983611"/>
                </a:cubicBezTo>
                <a:lnTo>
                  <a:pt x="8856787" y="10990167"/>
                </a:lnTo>
                <a:cubicBezTo>
                  <a:pt x="8857092" y="10992911"/>
                  <a:pt x="8858388" y="10995389"/>
                  <a:pt x="8859988" y="10997600"/>
                </a:cubicBezTo>
                <a:cubicBezTo>
                  <a:pt x="8858006" y="11000574"/>
                  <a:pt x="8856978" y="11004156"/>
                  <a:pt x="8857815" y="11007853"/>
                </a:cubicBezTo>
                <a:cubicBezTo>
                  <a:pt x="8859493" y="11015439"/>
                  <a:pt x="8866810" y="11021462"/>
                  <a:pt x="8874851" y="11019785"/>
                </a:cubicBezTo>
                <a:lnTo>
                  <a:pt x="8881254" y="11018451"/>
                </a:lnTo>
                <a:cubicBezTo>
                  <a:pt x="8886436" y="11017346"/>
                  <a:pt x="8890933" y="11013420"/>
                  <a:pt x="8892686" y="11008464"/>
                </a:cubicBezTo>
                <a:lnTo>
                  <a:pt x="8894973" y="11009951"/>
                </a:lnTo>
                <a:cubicBezTo>
                  <a:pt x="8901604" y="11014296"/>
                  <a:pt x="8910255" y="11014525"/>
                  <a:pt x="8915666" y="11007892"/>
                </a:cubicBezTo>
                <a:cubicBezTo>
                  <a:pt x="8920278" y="11002288"/>
                  <a:pt x="8920316" y="10991540"/>
                  <a:pt x="8913609" y="10987194"/>
                </a:cubicBezTo>
                <a:lnTo>
                  <a:pt x="8905872" y="10982124"/>
                </a:lnTo>
                <a:cubicBezTo>
                  <a:pt x="8904882" y="10981476"/>
                  <a:pt x="8903814" y="10981171"/>
                  <a:pt x="8902747" y="10980714"/>
                </a:cubicBezTo>
                <a:cubicBezTo>
                  <a:pt x="8903929" y="10980714"/>
                  <a:pt x="8905072" y="10980790"/>
                  <a:pt x="8906254" y="10980562"/>
                </a:cubicBezTo>
                <a:lnTo>
                  <a:pt x="8912656" y="10979189"/>
                </a:lnTo>
                <a:cubicBezTo>
                  <a:pt x="8920202" y="10977588"/>
                  <a:pt x="8925155" y="10968173"/>
                  <a:pt x="8922755" y="10961007"/>
                </a:cubicBezTo>
                <a:cubicBezTo>
                  <a:pt x="8922336" y="10959748"/>
                  <a:pt x="8921154" y="10959291"/>
                  <a:pt x="8920507" y="10958223"/>
                </a:cubicBezTo>
                <a:cubicBezTo>
                  <a:pt x="8921193" y="10958223"/>
                  <a:pt x="8921878" y="10958414"/>
                  <a:pt x="8922564" y="10958300"/>
                </a:cubicBezTo>
                <a:lnTo>
                  <a:pt x="8929119" y="10957575"/>
                </a:lnTo>
                <a:cubicBezTo>
                  <a:pt x="8937084" y="10956699"/>
                  <a:pt x="8942230" y="10947436"/>
                  <a:pt x="8940743" y="10940080"/>
                </a:cubicBezTo>
                <a:cubicBezTo>
                  <a:pt x="8940514" y="10938822"/>
                  <a:pt x="8939866" y="10937831"/>
                  <a:pt x="8939371" y="10936802"/>
                </a:cubicBezTo>
                <a:cubicBezTo>
                  <a:pt x="8940362" y="10934362"/>
                  <a:pt x="8940896" y="10931732"/>
                  <a:pt x="8940591" y="10928873"/>
                </a:cubicBezTo>
                <a:close/>
                <a:moveTo>
                  <a:pt x="8719287" y="10905087"/>
                </a:moveTo>
                <a:cubicBezTo>
                  <a:pt x="8715742" y="10888277"/>
                  <a:pt x="8690857" y="10888888"/>
                  <a:pt x="8689942" y="10903524"/>
                </a:cubicBezTo>
                <a:cubicBezTo>
                  <a:pt x="8687389" y="10902419"/>
                  <a:pt x="8684646" y="10901732"/>
                  <a:pt x="8681939" y="10902305"/>
                </a:cubicBezTo>
                <a:cubicBezTo>
                  <a:pt x="8673746" y="10904019"/>
                  <a:pt x="8668753" y="10911071"/>
                  <a:pt x="8669707" y="10919343"/>
                </a:cubicBezTo>
                <a:lnTo>
                  <a:pt x="8670430" y="10925899"/>
                </a:lnTo>
                <a:cubicBezTo>
                  <a:pt x="8671307" y="10933638"/>
                  <a:pt x="8679919" y="10939737"/>
                  <a:pt x="8687503" y="10938136"/>
                </a:cubicBezTo>
                <a:cubicBezTo>
                  <a:pt x="8695697" y="10936420"/>
                  <a:pt x="8700690" y="10929368"/>
                  <a:pt x="8699737" y="10921096"/>
                </a:cubicBezTo>
                <a:lnTo>
                  <a:pt x="8699432" y="10918505"/>
                </a:lnTo>
                <a:cubicBezTo>
                  <a:pt x="8709074" y="10922507"/>
                  <a:pt x="8721917" y="10917781"/>
                  <a:pt x="8719287" y="10905087"/>
                </a:cubicBezTo>
                <a:close/>
                <a:moveTo>
                  <a:pt x="8917268" y="11034270"/>
                </a:moveTo>
                <a:cubicBezTo>
                  <a:pt x="8910255" y="11036366"/>
                  <a:pt x="8907625" y="11042809"/>
                  <a:pt x="8907893" y="11049479"/>
                </a:cubicBezTo>
                <a:cubicBezTo>
                  <a:pt x="8907893" y="11049899"/>
                  <a:pt x="8907663" y="11050241"/>
                  <a:pt x="8907702" y="11050622"/>
                </a:cubicBezTo>
                <a:cubicBezTo>
                  <a:pt x="8907702" y="11050622"/>
                  <a:pt x="8907702" y="11050622"/>
                  <a:pt x="8907702" y="11050622"/>
                </a:cubicBezTo>
                <a:cubicBezTo>
                  <a:pt x="8909798" y="11048564"/>
                  <a:pt x="8911855" y="11046430"/>
                  <a:pt x="8913914" y="11044332"/>
                </a:cubicBezTo>
                <a:cubicBezTo>
                  <a:pt x="8917229" y="11040979"/>
                  <a:pt x="8920545" y="11037624"/>
                  <a:pt x="8923898" y="11034307"/>
                </a:cubicBezTo>
                <a:cubicBezTo>
                  <a:pt x="8923898" y="11034307"/>
                  <a:pt x="8923860" y="11034307"/>
                  <a:pt x="8923860" y="11034307"/>
                </a:cubicBezTo>
                <a:cubicBezTo>
                  <a:pt x="8921612" y="11033927"/>
                  <a:pt x="8919325" y="11033659"/>
                  <a:pt x="8917268" y="11034270"/>
                </a:cubicBezTo>
                <a:close/>
                <a:moveTo>
                  <a:pt x="8660026" y="11189221"/>
                </a:moveTo>
                <a:cubicBezTo>
                  <a:pt x="8641010" y="11191355"/>
                  <a:pt x="8644325" y="11220858"/>
                  <a:pt x="8663342" y="11218724"/>
                </a:cubicBezTo>
                <a:cubicBezTo>
                  <a:pt x="8682359" y="11216589"/>
                  <a:pt x="8679043" y="11187048"/>
                  <a:pt x="8660026" y="11189221"/>
                </a:cubicBezTo>
                <a:close/>
                <a:moveTo>
                  <a:pt x="8583807" y="11264771"/>
                </a:moveTo>
                <a:lnTo>
                  <a:pt x="8583083" y="11258214"/>
                </a:lnTo>
                <a:cubicBezTo>
                  <a:pt x="8582588" y="11253602"/>
                  <a:pt x="8579119" y="11249904"/>
                  <a:pt x="8574890" y="11247846"/>
                </a:cubicBezTo>
                <a:cubicBezTo>
                  <a:pt x="8579729" y="11244568"/>
                  <a:pt x="8581864" y="11238926"/>
                  <a:pt x="8581177" y="11232561"/>
                </a:cubicBezTo>
                <a:lnTo>
                  <a:pt x="8580453" y="11226005"/>
                </a:lnTo>
                <a:cubicBezTo>
                  <a:pt x="8579577" y="11218266"/>
                  <a:pt x="8570011" y="11212739"/>
                  <a:pt x="8562809" y="11214645"/>
                </a:cubicBezTo>
                <a:cubicBezTo>
                  <a:pt x="8554386" y="11216894"/>
                  <a:pt x="8550499" y="11224022"/>
                  <a:pt x="8551452" y="11232293"/>
                </a:cubicBezTo>
                <a:lnTo>
                  <a:pt x="8552176" y="11238851"/>
                </a:lnTo>
                <a:cubicBezTo>
                  <a:pt x="8552671" y="11243309"/>
                  <a:pt x="8556101" y="11246778"/>
                  <a:pt x="8560217" y="11248799"/>
                </a:cubicBezTo>
                <a:cubicBezTo>
                  <a:pt x="8555568" y="11252000"/>
                  <a:pt x="8553205" y="11257490"/>
                  <a:pt x="8553891" y="11263664"/>
                </a:cubicBezTo>
                <a:lnTo>
                  <a:pt x="8554119" y="11265609"/>
                </a:lnTo>
                <a:cubicBezTo>
                  <a:pt x="8551071" y="11268583"/>
                  <a:pt x="8549165" y="11272546"/>
                  <a:pt x="8549699" y="11277006"/>
                </a:cubicBezTo>
                <a:cubicBezTo>
                  <a:pt x="8550652" y="11284782"/>
                  <a:pt x="8557397" y="11291568"/>
                  <a:pt x="8565667" y="11290652"/>
                </a:cubicBezTo>
                <a:lnTo>
                  <a:pt x="8572222" y="11289890"/>
                </a:lnTo>
                <a:cubicBezTo>
                  <a:pt x="8579920" y="11289052"/>
                  <a:pt x="8586856" y="11282076"/>
                  <a:pt x="8585865" y="11273919"/>
                </a:cubicBezTo>
                <a:cubicBezTo>
                  <a:pt x="8585598" y="11271708"/>
                  <a:pt x="8584759" y="11269688"/>
                  <a:pt x="8583692" y="11267781"/>
                </a:cubicBezTo>
                <a:cubicBezTo>
                  <a:pt x="8583731" y="11266753"/>
                  <a:pt x="8583922" y="11265799"/>
                  <a:pt x="8583807" y="11264771"/>
                </a:cubicBezTo>
                <a:close/>
                <a:moveTo>
                  <a:pt x="8502443" y="11383356"/>
                </a:moveTo>
                <a:cubicBezTo>
                  <a:pt x="8504043" y="11375466"/>
                  <a:pt x="8496764" y="11367537"/>
                  <a:pt x="8488076" y="11366698"/>
                </a:cubicBezTo>
                <a:cubicBezTo>
                  <a:pt x="8487732" y="11365517"/>
                  <a:pt x="8487351" y="11364374"/>
                  <a:pt x="8486742" y="11363267"/>
                </a:cubicBezTo>
                <a:cubicBezTo>
                  <a:pt x="8488647" y="11364259"/>
                  <a:pt x="8490705" y="11364983"/>
                  <a:pt x="8493182" y="11364983"/>
                </a:cubicBezTo>
                <a:cubicBezTo>
                  <a:pt x="8500537" y="11364983"/>
                  <a:pt x="8508883" y="11358084"/>
                  <a:pt x="8508007" y="11350079"/>
                </a:cubicBezTo>
                <a:lnTo>
                  <a:pt x="8507283" y="11343522"/>
                </a:lnTo>
                <a:cubicBezTo>
                  <a:pt x="8507130" y="11342264"/>
                  <a:pt x="8506711" y="11341159"/>
                  <a:pt x="8506330" y="11339977"/>
                </a:cubicBezTo>
                <a:lnTo>
                  <a:pt x="8507016" y="11339100"/>
                </a:lnTo>
                <a:cubicBezTo>
                  <a:pt x="8510408" y="11334870"/>
                  <a:pt x="8511665" y="11329534"/>
                  <a:pt x="8510369" y="11324616"/>
                </a:cubicBezTo>
                <a:cubicBezTo>
                  <a:pt x="8509760" y="11322291"/>
                  <a:pt x="8508731" y="11320004"/>
                  <a:pt x="8506749" y="11318097"/>
                </a:cubicBezTo>
                <a:cubicBezTo>
                  <a:pt x="8504386" y="11315772"/>
                  <a:pt x="8500918" y="11314476"/>
                  <a:pt x="8497374" y="11314133"/>
                </a:cubicBezTo>
                <a:cubicBezTo>
                  <a:pt x="8492992" y="11313714"/>
                  <a:pt x="8488533" y="11314858"/>
                  <a:pt x="8485789" y="11318327"/>
                </a:cubicBezTo>
                <a:lnTo>
                  <a:pt x="8484684" y="11319698"/>
                </a:lnTo>
                <a:cubicBezTo>
                  <a:pt x="8482016" y="11317983"/>
                  <a:pt x="8478814" y="11316916"/>
                  <a:pt x="8474889" y="11317374"/>
                </a:cubicBezTo>
                <a:cubicBezTo>
                  <a:pt x="8468182" y="11318136"/>
                  <a:pt x="8464638" y="11322291"/>
                  <a:pt x="8463647" y="11327208"/>
                </a:cubicBezTo>
                <a:cubicBezTo>
                  <a:pt x="8461932" y="11328390"/>
                  <a:pt x="8461551" y="11330562"/>
                  <a:pt x="8460560" y="11332353"/>
                </a:cubicBezTo>
                <a:cubicBezTo>
                  <a:pt x="8460065" y="11329457"/>
                  <a:pt x="8458769" y="11326827"/>
                  <a:pt x="8456825" y="11324654"/>
                </a:cubicBezTo>
                <a:cubicBezTo>
                  <a:pt x="8457130" y="11323396"/>
                  <a:pt x="8457473" y="11322176"/>
                  <a:pt x="8457321" y="11320804"/>
                </a:cubicBezTo>
                <a:lnTo>
                  <a:pt x="8455834" y="11307692"/>
                </a:lnTo>
                <a:cubicBezTo>
                  <a:pt x="8454958" y="11299725"/>
                  <a:pt x="8448746" y="11293130"/>
                  <a:pt x="8440362" y="11293473"/>
                </a:cubicBezTo>
                <a:cubicBezTo>
                  <a:pt x="8432778" y="11293816"/>
                  <a:pt x="8425270" y="11300945"/>
                  <a:pt x="8426147" y="11308949"/>
                </a:cubicBezTo>
                <a:lnTo>
                  <a:pt x="8427367" y="11319813"/>
                </a:lnTo>
                <a:cubicBezTo>
                  <a:pt x="8424966" y="11321605"/>
                  <a:pt x="8422908" y="11323815"/>
                  <a:pt x="8421917" y="11326827"/>
                </a:cubicBezTo>
                <a:cubicBezTo>
                  <a:pt x="8419592" y="11333688"/>
                  <a:pt x="8422832" y="11341198"/>
                  <a:pt x="8428929" y="11344781"/>
                </a:cubicBezTo>
                <a:cubicBezTo>
                  <a:pt x="8429653" y="11346229"/>
                  <a:pt x="8430606" y="11347525"/>
                  <a:pt x="8431787" y="11348745"/>
                </a:cubicBezTo>
                <a:cubicBezTo>
                  <a:pt x="8428395" y="11350575"/>
                  <a:pt x="8425385" y="11353167"/>
                  <a:pt x="8424127" y="11356445"/>
                </a:cubicBezTo>
                <a:cubicBezTo>
                  <a:pt x="8420888" y="11365059"/>
                  <a:pt x="8425766" y="11372301"/>
                  <a:pt x="8433121" y="11376227"/>
                </a:cubicBezTo>
                <a:lnTo>
                  <a:pt x="8439142" y="11379468"/>
                </a:lnTo>
                <a:cubicBezTo>
                  <a:pt x="8440057" y="11379964"/>
                  <a:pt x="8441010" y="11380269"/>
                  <a:pt x="8441963" y="11380497"/>
                </a:cubicBezTo>
                <a:cubicBezTo>
                  <a:pt x="8437123" y="11380992"/>
                  <a:pt x="8432550" y="11383547"/>
                  <a:pt x="8430263" y="11388082"/>
                </a:cubicBezTo>
                <a:cubicBezTo>
                  <a:pt x="8426719" y="11395134"/>
                  <a:pt x="8428472" y="11404168"/>
                  <a:pt x="8435369" y="11408476"/>
                </a:cubicBezTo>
                <a:cubicBezTo>
                  <a:pt x="8434798" y="11409733"/>
                  <a:pt x="8434455" y="11411106"/>
                  <a:pt x="8434226" y="11412554"/>
                </a:cubicBezTo>
                <a:cubicBezTo>
                  <a:pt x="8428014" y="11408248"/>
                  <a:pt x="8419592" y="11408171"/>
                  <a:pt x="8415019" y="11416748"/>
                </a:cubicBezTo>
                <a:cubicBezTo>
                  <a:pt x="8408273" y="11429365"/>
                  <a:pt x="8419783" y="11442286"/>
                  <a:pt x="8430110" y="11441563"/>
                </a:cubicBezTo>
                <a:cubicBezTo>
                  <a:pt x="8430110" y="11442439"/>
                  <a:pt x="8430301" y="11443240"/>
                  <a:pt x="8430492" y="11444078"/>
                </a:cubicBezTo>
                <a:cubicBezTo>
                  <a:pt x="8430568" y="11444459"/>
                  <a:pt x="8430606" y="11444802"/>
                  <a:pt x="8430644" y="11445184"/>
                </a:cubicBezTo>
                <a:cubicBezTo>
                  <a:pt x="8448213" y="11432872"/>
                  <a:pt x="8465476" y="11420178"/>
                  <a:pt x="8482854" y="11407599"/>
                </a:cubicBezTo>
                <a:cubicBezTo>
                  <a:pt x="8490210" y="11402263"/>
                  <a:pt x="8497641" y="11397041"/>
                  <a:pt x="8504958" y="11391704"/>
                </a:cubicBezTo>
                <a:cubicBezTo>
                  <a:pt x="8509341" y="11388464"/>
                  <a:pt x="8513838" y="11385377"/>
                  <a:pt x="8518220" y="11382136"/>
                </a:cubicBezTo>
                <a:cubicBezTo>
                  <a:pt x="8518030" y="11382022"/>
                  <a:pt x="8517801" y="11382099"/>
                  <a:pt x="8517610" y="11382022"/>
                </a:cubicBezTo>
                <a:cubicBezTo>
                  <a:pt x="8512466" y="11379544"/>
                  <a:pt x="8506978" y="11380040"/>
                  <a:pt x="8502443" y="11383356"/>
                </a:cubicBezTo>
                <a:close/>
                <a:moveTo>
                  <a:pt x="8516696" y="11255812"/>
                </a:moveTo>
                <a:lnTo>
                  <a:pt x="8511741" y="11260197"/>
                </a:lnTo>
                <a:cubicBezTo>
                  <a:pt x="8505720" y="11265494"/>
                  <a:pt x="8506597" y="11275901"/>
                  <a:pt x="8512008" y="11281200"/>
                </a:cubicBezTo>
                <a:cubicBezTo>
                  <a:pt x="8518106" y="11287146"/>
                  <a:pt x="8526985" y="11286231"/>
                  <a:pt x="8533007" y="11280932"/>
                </a:cubicBezTo>
                <a:lnTo>
                  <a:pt x="8537961" y="11276587"/>
                </a:lnTo>
                <a:cubicBezTo>
                  <a:pt x="8543982" y="11271288"/>
                  <a:pt x="8543106" y="11260845"/>
                  <a:pt x="8537656" y="11255584"/>
                </a:cubicBezTo>
                <a:cubicBezTo>
                  <a:pt x="8531597" y="11249599"/>
                  <a:pt x="8522755" y="11250515"/>
                  <a:pt x="8516696" y="11255812"/>
                </a:cubicBezTo>
                <a:close/>
                <a:moveTo>
                  <a:pt x="8544592" y="11358541"/>
                </a:moveTo>
                <a:cubicBezTo>
                  <a:pt x="8546497" y="11356864"/>
                  <a:pt x="8547717" y="11354958"/>
                  <a:pt x="8548555" y="11352938"/>
                </a:cubicBezTo>
                <a:cubicBezTo>
                  <a:pt x="8550689" y="11347982"/>
                  <a:pt x="8550004" y="11342417"/>
                  <a:pt x="8547527" y="11338072"/>
                </a:cubicBezTo>
                <a:cubicBezTo>
                  <a:pt x="8549089" y="11338377"/>
                  <a:pt x="8550652" y="11338720"/>
                  <a:pt x="8552443" y="11338491"/>
                </a:cubicBezTo>
                <a:cubicBezTo>
                  <a:pt x="8571421" y="11336356"/>
                  <a:pt x="8566429" y="11307081"/>
                  <a:pt x="8547450" y="11309216"/>
                </a:cubicBezTo>
                <a:cubicBezTo>
                  <a:pt x="8535598" y="11310550"/>
                  <a:pt x="8533083" y="11322482"/>
                  <a:pt x="8537504" y="11330714"/>
                </a:cubicBezTo>
                <a:cubicBezTo>
                  <a:pt x="8534455" y="11330334"/>
                  <a:pt x="8531139" y="11331058"/>
                  <a:pt x="8527938" y="11333878"/>
                </a:cubicBezTo>
                <a:cubicBezTo>
                  <a:pt x="8526947" y="11334756"/>
                  <a:pt x="8526452" y="11335785"/>
                  <a:pt x="8525728" y="11336776"/>
                </a:cubicBezTo>
                <a:cubicBezTo>
                  <a:pt x="8516429" y="11349773"/>
                  <a:pt x="8531254" y="11370282"/>
                  <a:pt x="8544592" y="11358541"/>
                </a:cubicBezTo>
                <a:close/>
                <a:moveTo>
                  <a:pt x="7933388" y="11277083"/>
                </a:moveTo>
                <a:cubicBezTo>
                  <a:pt x="7940515" y="11280247"/>
                  <a:pt x="7949890" y="11277997"/>
                  <a:pt x="7953282" y="11270411"/>
                </a:cubicBezTo>
                <a:lnTo>
                  <a:pt x="7955988" y="11264389"/>
                </a:lnTo>
                <a:cubicBezTo>
                  <a:pt x="7959150" y="11257299"/>
                  <a:pt x="7956864" y="11247808"/>
                  <a:pt x="7949318" y="11244491"/>
                </a:cubicBezTo>
                <a:cubicBezTo>
                  <a:pt x="7942192" y="11241327"/>
                  <a:pt x="7932779" y="11243577"/>
                  <a:pt x="7929425" y="11251163"/>
                </a:cubicBezTo>
                <a:lnTo>
                  <a:pt x="7926757" y="11257185"/>
                </a:lnTo>
                <a:cubicBezTo>
                  <a:pt x="7923556" y="11264237"/>
                  <a:pt x="7925804" y="11273728"/>
                  <a:pt x="7933388" y="11277083"/>
                </a:cubicBezTo>
                <a:close/>
                <a:moveTo>
                  <a:pt x="8076605" y="11268963"/>
                </a:moveTo>
                <a:cubicBezTo>
                  <a:pt x="8080377" y="11262788"/>
                  <a:pt x="8079006" y="11251848"/>
                  <a:pt x="8071651" y="11248532"/>
                </a:cubicBezTo>
                <a:lnTo>
                  <a:pt x="8065629" y="11245864"/>
                </a:lnTo>
                <a:cubicBezTo>
                  <a:pt x="8058312" y="11242586"/>
                  <a:pt x="8049776" y="11243348"/>
                  <a:pt x="8045240" y="11250819"/>
                </a:cubicBezTo>
                <a:cubicBezTo>
                  <a:pt x="8041468" y="11256994"/>
                  <a:pt x="8042839" y="11267934"/>
                  <a:pt x="8050195" y="11271250"/>
                </a:cubicBezTo>
                <a:lnTo>
                  <a:pt x="8056216" y="11273919"/>
                </a:lnTo>
                <a:cubicBezTo>
                  <a:pt x="8063533" y="11277197"/>
                  <a:pt x="8072070" y="11276435"/>
                  <a:pt x="8076605" y="11268963"/>
                </a:cubicBezTo>
                <a:close/>
                <a:moveTo>
                  <a:pt x="8045355" y="11323549"/>
                </a:moveTo>
                <a:cubicBezTo>
                  <a:pt x="8043335" y="11322634"/>
                  <a:pt x="8041391" y="11322482"/>
                  <a:pt x="8039448" y="11322405"/>
                </a:cubicBezTo>
                <a:cubicBezTo>
                  <a:pt x="8039905" y="11321643"/>
                  <a:pt x="8040515" y="11321071"/>
                  <a:pt x="8040896" y="11320232"/>
                </a:cubicBezTo>
                <a:lnTo>
                  <a:pt x="8046270" y="11308188"/>
                </a:lnTo>
                <a:cubicBezTo>
                  <a:pt x="8049432" y="11301097"/>
                  <a:pt x="8045012" y="11292482"/>
                  <a:pt x="8038229" y="11289470"/>
                </a:cubicBezTo>
                <a:cubicBezTo>
                  <a:pt x="8044250" y="11274109"/>
                  <a:pt x="8020469" y="11261607"/>
                  <a:pt x="8010446" y="11277158"/>
                </a:cubicBezTo>
                <a:cubicBezTo>
                  <a:pt x="8004463" y="11286460"/>
                  <a:pt x="8010218" y="11295074"/>
                  <a:pt x="8018259" y="11298162"/>
                </a:cubicBezTo>
                <a:lnTo>
                  <a:pt x="8013076" y="11309788"/>
                </a:lnTo>
                <a:cubicBezTo>
                  <a:pt x="8012276" y="11311541"/>
                  <a:pt x="8012047" y="11313409"/>
                  <a:pt x="8012085" y="11315239"/>
                </a:cubicBezTo>
                <a:cubicBezTo>
                  <a:pt x="8012885" y="11312494"/>
                  <a:pt x="8013228" y="11309559"/>
                  <a:pt x="8012200" y="11306586"/>
                </a:cubicBezTo>
                <a:cubicBezTo>
                  <a:pt x="8009646" y="11299191"/>
                  <a:pt x="8000843" y="11294503"/>
                  <a:pt x="7993335" y="11297361"/>
                </a:cubicBezTo>
                <a:lnTo>
                  <a:pt x="7984608" y="11300716"/>
                </a:lnTo>
                <a:cubicBezTo>
                  <a:pt x="7982855" y="11301402"/>
                  <a:pt x="7981293" y="11302393"/>
                  <a:pt x="7979921" y="11303575"/>
                </a:cubicBezTo>
                <a:cubicBezTo>
                  <a:pt x="7979501" y="11303269"/>
                  <a:pt x="7979196" y="11302812"/>
                  <a:pt x="7978739" y="11302507"/>
                </a:cubicBezTo>
                <a:lnTo>
                  <a:pt x="7967268" y="11295112"/>
                </a:lnTo>
                <a:cubicBezTo>
                  <a:pt x="7960294" y="11290614"/>
                  <a:pt x="7950233" y="11294046"/>
                  <a:pt x="7946346" y="11300982"/>
                </a:cubicBezTo>
                <a:cubicBezTo>
                  <a:pt x="7942077" y="11308568"/>
                  <a:pt x="7945202" y="11317411"/>
                  <a:pt x="7952215" y="11321910"/>
                </a:cubicBezTo>
                <a:lnTo>
                  <a:pt x="7963686" y="11329304"/>
                </a:lnTo>
                <a:cubicBezTo>
                  <a:pt x="7969288" y="11332887"/>
                  <a:pt x="7976720" y="11331287"/>
                  <a:pt x="7981521" y="11326941"/>
                </a:cubicBezTo>
                <a:cubicBezTo>
                  <a:pt x="7985256" y="11329381"/>
                  <a:pt x="7989905" y="11330448"/>
                  <a:pt x="7994250" y="11328771"/>
                </a:cubicBezTo>
                <a:lnTo>
                  <a:pt x="7999966" y="11326560"/>
                </a:lnTo>
                <a:cubicBezTo>
                  <a:pt x="7991811" y="11332506"/>
                  <a:pt x="7989029" y="11345124"/>
                  <a:pt x="8000461" y="11350232"/>
                </a:cubicBezTo>
                <a:cubicBezTo>
                  <a:pt x="8010408" y="11354653"/>
                  <a:pt x="8019707" y="11348134"/>
                  <a:pt x="8022565" y="11340321"/>
                </a:cubicBezTo>
                <a:cubicBezTo>
                  <a:pt x="8023213" y="11343790"/>
                  <a:pt x="8025500" y="11346954"/>
                  <a:pt x="8029997" y="11348935"/>
                </a:cubicBezTo>
                <a:cubicBezTo>
                  <a:pt x="8047337" y="11356711"/>
                  <a:pt x="8062771" y="11331325"/>
                  <a:pt x="8045355" y="11323549"/>
                </a:cubicBezTo>
                <a:close/>
                <a:moveTo>
                  <a:pt x="8101796" y="11431613"/>
                </a:moveTo>
                <a:cubicBezTo>
                  <a:pt x="8108160" y="11435311"/>
                  <a:pt x="8118830" y="11433634"/>
                  <a:pt x="8122108" y="11426277"/>
                </a:cubicBezTo>
                <a:lnTo>
                  <a:pt x="8124813" y="11420254"/>
                </a:lnTo>
                <a:cubicBezTo>
                  <a:pt x="8125309" y="11419110"/>
                  <a:pt x="8125538" y="11417891"/>
                  <a:pt x="8125804" y="11416709"/>
                </a:cubicBezTo>
                <a:lnTo>
                  <a:pt x="8126834" y="11416328"/>
                </a:lnTo>
                <a:cubicBezTo>
                  <a:pt x="8134303" y="11413470"/>
                  <a:pt x="8139524" y="11406380"/>
                  <a:pt x="8137276" y="11398069"/>
                </a:cubicBezTo>
                <a:cubicBezTo>
                  <a:pt x="8135332" y="11390903"/>
                  <a:pt x="8126567" y="11384766"/>
                  <a:pt x="8119021" y="11387664"/>
                </a:cubicBezTo>
                <a:lnTo>
                  <a:pt x="8117878" y="11388082"/>
                </a:lnTo>
                <a:cubicBezTo>
                  <a:pt x="8122184" y="11378973"/>
                  <a:pt x="8115477" y="11364335"/>
                  <a:pt x="8101872" y="11365859"/>
                </a:cubicBezTo>
                <a:cubicBezTo>
                  <a:pt x="8099814" y="11366088"/>
                  <a:pt x="8098175" y="11366775"/>
                  <a:pt x="8096689" y="11367537"/>
                </a:cubicBezTo>
                <a:lnTo>
                  <a:pt x="8098594" y="11363306"/>
                </a:lnTo>
                <a:cubicBezTo>
                  <a:pt x="8101872" y="11355988"/>
                  <a:pt x="8099852" y="11347182"/>
                  <a:pt x="8092458" y="11343217"/>
                </a:cubicBezTo>
                <a:cubicBezTo>
                  <a:pt x="8085713" y="11339634"/>
                  <a:pt x="8075652" y="11342035"/>
                  <a:pt x="8072375" y="11349393"/>
                </a:cubicBezTo>
                <a:lnTo>
                  <a:pt x="8067001" y="11361438"/>
                </a:lnTo>
                <a:cubicBezTo>
                  <a:pt x="8065591" y="11364563"/>
                  <a:pt x="8065362" y="11367918"/>
                  <a:pt x="8065896" y="11371082"/>
                </a:cubicBezTo>
                <a:cubicBezTo>
                  <a:pt x="8048137" y="11375275"/>
                  <a:pt x="8057512" y="11402567"/>
                  <a:pt x="8075804" y="11399023"/>
                </a:cubicBezTo>
                <a:cubicBezTo>
                  <a:pt x="8077977" y="11398603"/>
                  <a:pt x="8079730" y="11397803"/>
                  <a:pt x="8081178" y="11396773"/>
                </a:cubicBezTo>
                <a:lnTo>
                  <a:pt x="8080607" y="11398032"/>
                </a:lnTo>
                <a:cubicBezTo>
                  <a:pt x="8078549" y="11402720"/>
                  <a:pt x="8079044" y="11408285"/>
                  <a:pt x="8081674" y="11412554"/>
                </a:cubicBezTo>
                <a:cubicBezTo>
                  <a:pt x="8070050" y="11413470"/>
                  <a:pt x="8064181" y="11429212"/>
                  <a:pt x="8073099" y="11437560"/>
                </a:cubicBezTo>
                <a:cubicBezTo>
                  <a:pt x="8071498" y="11437217"/>
                  <a:pt x="8069821" y="11436950"/>
                  <a:pt x="8068030" y="11437217"/>
                </a:cubicBezTo>
                <a:cubicBezTo>
                  <a:pt x="8066620" y="11437408"/>
                  <a:pt x="8065248" y="11437903"/>
                  <a:pt x="8063952" y="11438513"/>
                </a:cubicBezTo>
                <a:cubicBezTo>
                  <a:pt x="8063571" y="11438208"/>
                  <a:pt x="8063190" y="11437865"/>
                  <a:pt x="8062771" y="11437598"/>
                </a:cubicBezTo>
                <a:lnTo>
                  <a:pt x="8057054" y="11433900"/>
                </a:lnTo>
                <a:cubicBezTo>
                  <a:pt x="8054006" y="11431956"/>
                  <a:pt x="8050271" y="11431576"/>
                  <a:pt x="8046689" y="11432186"/>
                </a:cubicBezTo>
                <a:cubicBezTo>
                  <a:pt x="8046689" y="11432186"/>
                  <a:pt x="8046689" y="11432186"/>
                  <a:pt x="8046651" y="11432186"/>
                </a:cubicBezTo>
                <a:cubicBezTo>
                  <a:pt x="8045050" y="11432452"/>
                  <a:pt x="8043602" y="11433024"/>
                  <a:pt x="8042154" y="11433786"/>
                </a:cubicBezTo>
                <a:cubicBezTo>
                  <a:pt x="8041468" y="11434129"/>
                  <a:pt x="8040744" y="11434282"/>
                  <a:pt x="8040134" y="11434739"/>
                </a:cubicBezTo>
                <a:cubicBezTo>
                  <a:pt x="8039715" y="11435044"/>
                  <a:pt x="8039448" y="11435502"/>
                  <a:pt x="8039067" y="11435807"/>
                </a:cubicBezTo>
                <a:cubicBezTo>
                  <a:pt x="8036285" y="11438246"/>
                  <a:pt x="8034113" y="11441524"/>
                  <a:pt x="8033426" y="11445146"/>
                </a:cubicBezTo>
                <a:cubicBezTo>
                  <a:pt x="8031940" y="11444993"/>
                  <a:pt x="8030454" y="11444802"/>
                  <a:pt x="8028967" y="11445107"/>
                </a:cubicBezTo>
                <a:cubicBezTo>
                  <a:pt x="8021041" y="11446708"/>
                  <a:pt x="8015820" y="11454714"/>
                  <a:pt x="8017344" y="11462604"/>
                </a:cubicBezTo>
                <a:lnTo>
                  <a:pt x="8018602" y="11469084"/>
                </a:lnTo>
                <a:cubicBezTo>
                  <a:pt x="8019516" y="11473810"/>
                  <a:pt x="8022870" y="11477317"/>
                  <a:pt x="8027024" y="11479299"/>
                </a:cubicBezTo>
                <a:lnTo>
                  <a:pt x="8018792" y="11482464"/>
                </a:lnTo>
                <a:cubicBezTo>
                  <a:pt x="8016315" y="11483416"/>
                  <a:pt x="8014448" y="11485169"/>
                  <a:pt x="8012847" y="11487151"/>
                </a:cubicBezTo>
                <a:cubicBezTo>
                  <a:pt x="8006826" y="11484521"/>
                  <a:pt x="7998518" y="11485094"/>
                  <a:pt x="7994783" y="11490925"/>
                </a:cubicBezTo>
                <a:lnTo>
                  <a:pt x="7991087" y="11496643"/>
                </a:lnTo>
                <a:cubicBezTo>
                  <a:pt x="7986589" y="11503619"/>
                  <a:pt x="7986018" y="11512462"/>
                  <a:pt x="7992954" y="11518295"/>
                </a:cubicBezTo>
                <a:cubicBezTo>
                  <a:pt x="7998670" y="11523097"/>
                  <a:pt x="8010066" y="11523440"/>
                  <a:pt x="8014600" y="11516426"/>
                </a:cubicBezTo>
                <a:lnTo>
                  <a:pt x="8018297" y="11510671"/>
                </a:lnTo>
                <a:cubicBezTo>
                  <a:pt x="8018449" y="11510443"/>
                  <a:pt x="8018526" y="11510175"/>
                  <a:pt x="8018640" y="11509909"/>
                </a:cubicBezTo>
                <a:cubicBezTo>
                  <a:pt x="8022032" y="11511280"/>
                  <a:pt x="8025919" y="11511509"/>
                  <a:pt x="8029501" y="11510137"/>
                </a:cubicBezTo>
                <a:lnTo>
                  <a:pt x="8038229" y="11506783"/>
                </a:lnTo>
                <a:cubicBezTo>
                  <a:pt x="8042078" y="11505296"/>
                  <a:pt x="8044897" y="11502246"/>
                  <a:pt x="8046422" y="11498588"/>
                </a:cubicBezTo>
                <a:cubicBezTo>
                  <a:pt x="8047794" y="11499768"/>
                  <a:pt x="8049319" y="11500798"/>
                  <a:pt x="8051033" y="11501561"/>
                </a:cubicBezTo>
                <a:lnTo>
                  <a:pt x="8057054" y="11504228"/>
                </a:lnTo>
                <a:cubicBezTo>
                  <a:pt x="8064371" y="11507506"/>
                  <a:pt x="8073480" y="11502132"/>
                  <a:pt x="8075957" y="11495042"/>
                </a:cubicBezTo>
                <a:cubicBezTo>
                  <a:pt x="8078777" y="11486923"/>
                  <a:pt x="8074128" y="11479413"/>
                  <a:pt x="8066772" y="11476135"/>
                </a:cubicBezTo>
                <a:lnTo>
                  <a:pt x="8060751" y="11473430"/>
                </a:lnTo>
                <a:cubicBezTo>
                  <a:pt x="8053739" y="11470304"/>
                  <a:pt x="8045240" y="11475144"/>
                  <a:pt x="8042382" y="11481816"/>
                </a:cubicBezTo>
                <a:cubicBezTo>
                  <a:pt x="8041277" y="11480900"/>
                  <a:pt x="8040210" y="11480024"/>
                  <a:pt x="8038914" y="11479452"/>
                </a:cubicBezTo>
                <a:cubicBezTo>
                  <a:pt x="8044821" y="11476860"/>
                  <a:pt x="8048328" y="11470609"/>
                  <a:pt x="8047565" y="11464091"/>
                </a:cubicBezTo>
                <a:cubicBezTo>
                  <a:pt x="8050538" y="11465844"/>
                  <a:pt x="8054120" y="11466339"/>
                  <a:pt x="8057550" y="11465730"/>
                </a:cubicBezTo>
                <a:cubicBezTo>
                  <a:pt x="8059913" y="11472896"/>
                  <a:pt x="8066277" y="11478079"/>
                  <a:pt x="8074242" y="11477012"/>
                </a:cubicBezTo>
                <a:cubicBezTo>
                  <a:pt x="8075042" y="11476898"/>
                  <a:pt x="8075767" y="11476440"/>
                  <a:pt x="8076567" y="11476174"/>
                </a:cubicBezTo>
                <a:cubicBezTo>
                  <a:pt x="8076910" y="11481663"/>
                  <a:pt x="8080073" y="11487113"/>
                  <a:pt x="8085218" y="11489134"/>
                </a:cubicBezTo>
                <a:cubicBezTo>
                  <a:pt x="8092916" y="11492145"/>
                  <a:pt x="8101186" y="11489095"/>
                  <a:pt x="8104806" y="11481586"/>
                </a:cubicBezTo>
                <a:cubicBezTo>
                  <a:pt x="8104921" y="11481358"/>
                  <a:pt x="8104958" y="11481243"/>
                  <a:pt x="8105035" y="11481091"/>
                </a:cubicBezTo>
                <a:cubicBezTo>
                  <a:pt x="8105073" y="11481052"/>
                  <a:pt x="8105111" y="11481015"/>
                  <a:pt x="8105149" y="11480938"/>
                </a:cubicBezTo>
                <a:cubicBezTo>
                  <a:pt x="8105225" y="11480900"/>
                  <a:pt x="8105225" y="11480900"/>
                  <a:pt x="8105301" y="11480863"/>
                </a:cubicBezTo>
                <a:cubicBezTo>
                  <a:pt x="8106216" y="11480481"/>
                  <a:pt x="8107131" y="11480214"/>
                  <a:pt x="8108083" y="11479986"/>
                </a:cubicBezTo>
                <a:cubicBezTo>
                  <a:pt x="8115820" y="11477890"/>
                  <a:pt x="8119097" y="11467521"/>
                  <a:pt x="8116353" y="11460697"/>
                </a:cubicBezTo>
                <a:cubicBezTo>
                  <a:pt x="8113571" y="11453760"/>
                  <a:pt x="8107169" y="11451320"/>
                  <a:pt x="8100499" y="11451968"/>
                </a:cubicBezTo>
                <a:cubicBezTo>
                  <a:pt x="8105873" y="11445984"/>
                  <a:pt x="8103624" y="11435464"/>
                  <a:pt x="8096536" y="11430317"/>
                </a:cubicBezTo>
                <a:cubicBezTo>
                  <a:pt x="8096841" y="11429098"/>
                  <a:pt x="8097108" y="11427955"/>
                  <a:pt x="8097146" y="11426696"/>
                </a:cubicBezTo>
                <a:cubicBezTo>
                  <a:pt x="8098289" y="11428678"/>
                  <a:pt x="8099699" y="11430356"/>
                  <a:pt x="8101796" y="11431613"/>
                </a:cubicBezTo>
                <a:close/>
                <a:moveTo>
                  <a:pt x="8000271" y="11243462"/>
                </a:moveTo>
                <a:cubicBezTo>
                  <a:pt x="7982817" y="11235648"/>
                  <a:pt x="7972222" y="11263398"/>
                  <a:pt x="7989638" y="11271174"/>
                </a:cubicBezTo>
                <a:cubicBezTo>
                  <a:pt x="8007093" y="11278988"/>
                  <a:pt x="8017687" y="11251238"/>
                  <a:pt x="8000271" y="11243462"/>
                </a:cubicBezTo>
                <a:close/>
                <a:moveTo>
                  <a:pt x="8262923" y="11442897"/>
                </a:moveTo>
                <a:lnTo>
                  <a:pt x="8260218" y="11448919"/>
                </a:lnTo>
                <a:cubicBezTo>
                  <a:pt x="8256978" y="11456237"/>
                  <a:pt x="8259036" y="11465082"/>
                  <a:pt x="8266468" y="11468970"/>
                </a:cubicBezTo>
                <a:cubicBezTo>
                  <a:pt x="8273213" y="11472514"/>
                  <a:pt x="8283236" y="11470113"/>
                  <a:pt x="8286513" y="11462718"/>
                </a:cubicBezTo>
                <a:lnTo>
                  <a:pt x="8289181" y="11456696"/>
                </a:lnTo>
                <a:cubicBezTo>
                  <a:pt x="8292458" y="11449376"/>
                  <a:pt x="8290362" y="11440572"/>
                  <a:pt x="8282969" y="11436646"/>
                </a:cubicBezTo>
                <a:cubicBezTo>
                  <a:pt x="8276261" y="11433100"/>
                  <a:pt x="8266201" y="11435539"/>
                  <a:pt x="8262923" y="11442897"/>
                </a:cubicBezTo>
                <a:close/>
                <a:moveTo>
                  <a:pt x="8350424" y="11498015"/>
                </a:moveTo>
                <a:cubicBezTo>
                  <a:pt x="8352748" y="11488981"/>
                  <a:pt x="8347298" y="11477774"/>
                  <a:pt x="8335332" y="11479109"/>
                </a:cubicBezTo>
                <a:cubicBezTo>
                  <a:pt x="8327253" y="11480024"/>
                  <a:pt x="8323327" y="11485894"/>
                  <a:pt x="8322641" y="11492184"/>
                </a:cubicBezTo>
                <a:cubicBezTo>
                  <a:pt x="8320012" y="11494394"/>
                  <a:pt x="8317839" y="11497444"/>
                  <a:pt x="8317039" y="11500913"/>
                </a:cubicBezTo>
                <a:cubicBezTo>
                  <a:pt x="8316048" y="11501370"/>
                  <a:pt x="8315134" y="11502132"/>
                  <a:pt x="8314181" y="11502780"/>
                </a:cubicBezTo>
                <a:cubicBezTo>
                  <a:pt x="8312123" y="11501141"/>
                  <a:pt x="8309646" y="11500493"/>
                  <a:pt x="8307131" y="11500074"/>
                </a:cubicBezTo>
                <a:cubicBezTo>
                  <a:pt x="8307321" y="11498740"/>
                  <a:pt x="8307397" y="11497444"/>
                  <a:pt x="8307283" y="11496110"/>
                </a:cubicBezTo>
                <a:cubicBezTo>
                  <a:pt x="8311551" y="11488943"/>
                  <a:pt x="8310941" y="11478079"/>
                  <a:pt x="8300919" y="11473620"/>
                </a:cubicBezTo>
                <a:cubicBezTo>
                  <a:pt x="8294592" y="11470799"/>
                  <a:pt x="8289372" y="11472782"/>
                  <a:pt x="8286018" y="11476708"/>
                </a:cubicBezTo>
                <a:cubicBezTo>
                  <a:pt x="8279653" y="11474496"/>
                  <a:pt x="8272070" y="11475907"/>
                  <a:pt x="8268220" y="11481891"/>
                </a:cubicBezTo>
                <a:cubicBezTo>
                  <a:pt x="8263876" y="11488677"/>
                  <a:pt x="8264714" y="11498625"/>
                  <a:pt x="8271955" y="11503314"/>
                </a:cubicBezTo>
                <a:lnTo>
                  <a:pt x="8283426" y="11510709"/>
                </a:lnTo>
                <a:cubicBezTo>
                  <a:pt x="8285751" y="11512196"/>
                  <a:pt x="8288495" y="11512844"/>
                  <a:pt x="8291239" y="11513034"/>
                </a:cubicBezTo>
                <a:cubicBezTo>
                  <a:pt x="8291277" y="11516999"/>
                  <a:pt x="8293030" y="11520886"/>
                  <a:pt x="8295889" y="11523821"/>
                </a:cubicBezTo>
                <a:cubicBezTo>
                  <a:pt x="8296155" y="11525003"/>
                  <a:pt x="8296689" y="11526070"/>
                  <a:pt x="8297184" y="11527176"/>
                </a:cubicBezTo>
                <a:cubicBezTo>
                  <a:pt x="8292801" y="11526413"/>
                  <a:pt x="8288266" y="11527290"/>
                  <a:pt x="8284532" y="11530530"/>
                </a:cubicBezTo>
                <a:lnTo>
                  <a:pt x="8282359" y="11532437"/>
                </a:lnTo>
                <a:cubicBezTo>
                  <a:pt x="8280644" y="11532551"/>
                  <a:pt x="8278853" y="11532817"/>
                  <a:pt x="8277176" y="11533465"/>
                </a:cubicBezTo>
                <a:cubicBezTo>
                  <a:pt x="8274280" y="11534571"/>
                  <a:pt x="8271345" y="11535715"/>
                  <a:pt x="8268449" y="11536820"/>
                </a:cubicBezTo>
                <a:cubicBezTo>
                  <a:pt x="8260942" y="11539679"/>
                  <a:pt x="8257855" y="11549437"/>
                  <a:pt x="8261018" y="11556450"/>
                </a:cubicBezTo>
                <a:cubicBezTo>
                  <a:pt x="8261132" y="11556756"/>
                  <a:pt x="8261437" y="11556832"/>
                  <a:pt x="8261666" y="11557061"/>
                </a:cubicBezTo>
                <a:cubicBezTo>
                  <a:pt x="8261704" y="11557099"/>
                  <a:pt x="8261780" y="11557136"/>
                  <a:pt x="8261780" y="11557175"/>
                </a:cubicBezTo>
                <a:cubicBezTo>
                  <a:pt x="8291963" y="11538192"/>
                  <a:pt x="8321917" y="11518827"/>
                  <a:pt x="8351567" y="11499120"/>
                </a:cubicBezTo>
                <a:cubicBezTo>
                  <a:pt x="8351643" y="11499045"/>
                  <a:pt x="8351757" y="11499006"/>
                  <a:pt x="8351833" y="11498931"/>
                </a:cubicBezTo>
                <a:cubicBezTo>
                  <a:pt x="8351833" y="11498931"/>
                  <a:pt x="8351833" y="11498931"/>
                  <a:pt x="8351833" y="11498931"/>
                </a:cubicBezTo>
                <a:cubicBezTo>
                  <a:pt x="8351795" y="11498892"/>
                  <a:pt x="8351757" y="11498816"/>
                  <a:pt x="8351681" y="11498778"/>
                </a:cubicBezTo>
                <a:cubicBezTo>
                  <a:pt x="8351338" y="11498397"/>
                  <a:pt x="8350842" y="11498283"/>
                  <a:pt x="8350424" y="11498015"/>
                </a:cubicBezTo>
                <a:close/>
                <a:moveTo>
                  <a:pt x="7981559" y="11691313"/>
                </a:moveTo>
                <a:lnTo>
                  <a:pt x="7975538" y="11688606"/>
                </a:lnTo>
                <a:cubicBezTo>
                  <a:pt x="7968221" y="11685366"/>
                  <a:pt x="7959684" y="11686090"/>
                  <a:pt x="7955149" y="11693562"/>
                </a:cubicBezTo>
                <a:cubicBezTo>
                  <a:pt x="7951376" y="11699736"/>
                  <a:pt x="7952748" y="11710677"/>
                  <a:pt x="7960104" y="11713994"/>
                </a:cubicBezTo>
                <a:lnTo>
                  <a:pt x="7966125" y="11716699"/>
                </a:lnTo>
                <a:cubicBezTo>
                  <a:pt x="7973442" y="11719939"/>
                  <a:pt x="7981978" y="11719215"/>
                  <a:pt x="7986513" y="11711744"/>
                </a:cubicBezTo>
                <a:cubicBezTo>
                  <a:pt x="7990286" y="11705531"/>
                  <a:pt x="7988914" y="11694591"/>
                  <a:pt x="7981559" y="11691313"/>
                </a:cubicBezTo>
                <a:close/>
                <a:moveTo>
                  <a:pt x="8250423" y="11504228"/>
                </a:moveTo>
                <a:lnTo>
                  <a:pt x="8249395" y="11498816"/>
                </a:lnTo>
                <a:cubicBezTo>
                  <a:pt x="8248022" y="11491650"/>
                  <a:pt x="8241201" y="11485970"/>
                  <a:pt x="8233807" y="11486656"/>
                </a:cubicBezTo>
                <a:cubicBezTo>
                  <a:pt x="8235941" y="11484064"/>
                  <a:pt x="8237238" y="11480672"/>
                  <a:pt x="8236742" y="11476326"/>
                </a:cubicBezTo>
                <a:lnTo>
                  <a:pt x="8236284" y="11472248"/>
                </a:lnTo>
                <a:cubicBezTo>
                  <a:pt x="8234150" y="11453265"/>
                  <a:pt x="8204577" y="11455971"/>
                  <a:pt x="8206711" y="11474992"/>
                </a:cubicBezTo>
                <a:lnTo>
                  <a:pt x="8207169" y="11479033"/>
                </a:lnTo>
                <a:cubicBezTo>
                  <a:pt x="8208236" y="11488563"/>
                  <a:pt x="8216163" y="11492603"/>
                  <a:pt x="8223556" y="11491916"/>
                </a:cubicBezTo>
                <a:cubicBezTo>
                  <a:pt x="8220774" y="11495080"/>
                  <a:pt x="8219211" y="11499197"/>
                  <a:pt x="8220088" y="11503696"/>
                </a:cubicBezTo>
                <a:lnTo>
                  <a:pt x="8220126" y="11503962"/>
                </a:lnTo>
                <a:cubicBezTo>
                  <a:pt x="8218792" y="11502589"/>
                  <a:pt x="8217230" y="11501407"/>
                  <a:pt x="8215248" y="11500493"/>
                </a:cubicBezTo>
                <a:cubicBezTo>
                  <a:pt x="8197832" y="11492717"/>
                  <a:pt x="8189562" y="11521268"/>
                  <a:pt x="8206787" y="11528968"/>
                </a:cubicBezTo>
                <a:cubicBezTo>
                  <a:pt x="8212504" y="11531521"/>
                  <a:pt x="8217039" y="11529959"/>
                  <a:pt x="8220202" y="11526718"/>
                </a:cubicBezTo>
                <a:cubicBezTo>
                  <a:pt x="8220545" y="11528968"/>
                  <a:pt x="8221308" y="11531141"/>
                  <a:pt x="8222832" y="11533008"/>
                </a:cubicBezTo>
                <a:cubicBezTo>
                  <a:pt x="8227900" y="11539145"/>
                  <a:pt x="8237047" y="11541012"/>
                  <a:pt x="8243640" y="11535943"/>
                </a:cubicBezTo>
                <a:cubicBezTo>
                  <a:pt x="8243869" y="11535752"/>
                  <a:pt x="8244135" y="11535562"/>
                  <a:pt x="8244364" y="11535372"/>
                </a:cubicBezTo>
                <a:cubicBezTo>
                  <a:pt x="8248632" y="11535295"/>
                  <a:pt x="8252786" y="11533656"/>
                  <a:pt x="8255187" y="11529806"/>
                </a:cubicBezTo>
                <a:cubicBezTo>
                  <a:pt x="8258274" y="11524851"/>
                  <a:pt x="8260713" y="11519972"/>
                  <a:pt x="8259074" y="11513949"/>
                </a:cubicBezTo>
                <a:cubicBezTo>
                  <a:pt x="8257740" y="11509261"/>
                  <a:pt x="8254463" y="11505983"/>
                  <a:pt x="8250423" y="11504228"/>
                </a:cubicBezTo>
                <a:close/>
                <a:moveTo>
                  <a:pt x="8075347" y="11537963"/>
                </a:moveTo>
                <a:lnTo>
                  <a:pt x="8069326" y="11535295"/>
                </a:lnTo>
                <a:cubicBezTo>
                  <a:pt x="8068869" y="11535104"/>
                  <a:pt x="8068373" y="11535181"/>
                  <a:pt x="8067878" y="11535067"/>
                </a:cubicBezTo>
                <a:cubicBezTo>
                  <a:pt x="8067802" y="11534456"/>
                  <a:pt x="8067992" y="11533847"/>
                  <a:pt x="8067840" y="11533275"/>
                </a:cubicBezTo>
                <a:cubicBezTo>
                  <a:pt x="8065820" y="11525385"/>
                  <a:pt x="8058427" y="11520200"/>
                  <a:pt x="8050271" y="11521764"/>
                </a:cubicBezTo>
                <a:lnTo>
                  <a:pt x="8043792" y="11523021"/>
                </a:lnTo>
                <a:cubicBezTo>
                  <a:pt x="8036171" y="11524469"/>
                  <a:pt x="8030340" y="11532894"/>
                  <a:pt x="8032283" y="11540593"/>
                </a:cubicBezTo>
                <a:cubicBezTo>
                  <a:pt x="8034303" y="11548484"/>
                  <a:pt x="8041696" y="11553668"/>
                  <a:pt x="8049852" y="11552105"/>
                </a:cubicBezTo>
                <a:lnTo>
                  <a:pt x="8050156" y="11552028"/>
                </a:lnTo>
                <a:cubicBezTo>
                  <a:pt x="8051110" y="11556793"/>
                  <a:pt x="8054272" y="11560682"/>
                  <a:pt x="8059112" y="11563045"/>
                </a:cubicBezTo>
                <a:cubicBezTo>
                  <a:pt x="8061742" y="11574633"/>
                  <a:pt x="8077977" y="11582104"/>
                  <a:pt x="8086132" y="11569411"/>
                </a:cubicBezTo>
                <a:cubicBezTo>
                  <a:pt x="8090363" y="11562855"/>
                  <a:pt x="8088915" y="11556145"/>
                  <a:pt x="8085103" y="11551381"/>
                </a:cubicBezTo>
                <a:cubicBezTo>
                  <a:pt x="8084875" y="11545472"/>
                  <a:pt x="8081216" y="11540555"/>
                  <a:pt x="8075347" y="11537963"/>
                </a:cubicBezTo>
                <a:close/>
                <a:moveTo>
                  <a:pt x="7920127" y="11525231"/>
                </a:moveTo>
                <a:lnTo>
                  <a:pt x="7913647" y="11526490"/>
                </a:lnTo>
                <a:cubicBezTo>
                  <a:pt x="7905759" y="11528015"/>
                  <a:pt x="7899204" y="11533503"/>
                  <a:pt x="7899738" y="11542233"/>
                </a:cubicBezTo>
                <a:cubicBezTo>
                  <a:pt x="7900195" y="11549437"/>
                  <a:pt x="7907588" y="11557670"/>
                  <a:pt x="7915515" y="11556145"/>
                </a:cubicBezTo>
                <a:lnTo>
                  <a:pt x="7921994" y="11554888"/>
                </a:lnTo>
                <a:cubicBezTo>
                  <a:pt x="7929883" y="11553363"/>
                  <a:pt x="7936437" y="11547874"/>
                  <a:pt x="7935866" y="11539145"/>
                </a:cubicBezTo>
                <a:cubicBezTo>
                  <a:pt x="7935409" y="11531903"/>
                  <a:pt x="7928053" y="11523669"/>
                  <a:pt x="7920127" y="11525231"/>
                </a:cubicBezTo>
                <a:close/>
                <a:moveTo>
                  <a:pt x="8026872" y="11667946"/>
                </a:moveTo>
                <a:cubicBezTo>
                  <a:pt x="8022489" y="11674732"/>
                  <a:pt x="8024357" y="11681479"/>
                  <a:pt x="8028625" y="11686090"/>
                </a:cubicBezTo>
                <a:cubicBezTo>
                  <a:pt x="8029768" y="11687958"/>
                  <a:pt x="8031559" y="11689331"/>
                  <a:pt x="8033389" y="11690665"/>
                </a:cubicBezTo>
                <a:cubicBezTo>
                  <a:pt x="8033579" y="11690779"/>
                  <a:pt x="8033693" y="11690970"/>
                  <a:pt x="8033846" y="11691122"/>
                </a:cubicBezTo>
                <a:cubicBezTo>
                  <a:pt x="8040934" y="11687234"/>
                  <a:pt x="8047946" y="11683194"/>
                  <a:pt x="8054996" y="11679267"/>
                </a:cubicBezTo>
                <a:cubicBezTo>
                  <a:pt x="8054959" y="11679001"/>
                  <a:pt x="8054920" y="11678734"/>
                  <a:pt x="8054920" y="11678467"/>
                </a:cubicBezTo>
                <a:cubicBezTo>
                  <a:pt x="8054920" y="11678353"/>
                  <a:pt x="8054920" y="11678238"/>
                  <a:pt x="8054882" y="11678124"/>
                </a:cubicBezTo>
                <a:cubicBezTo>
                  <a:pt x="8056178" y="11664211"/>
                  <a:pt x="8036094" y="11653575"/>
                  <a:pt x="8026872" y="11667946"/>
                </a:cubicBezTo>
                <a:close/>
                <a:moveTo>
                  <a:pt x="8176414" y="11607643"/>
                </a:moveTo>
                <a:cubicBezTo>
                  <a:pt x="8175309" y="11605775"/>
                  <a:pt x="8174166" y="11603908"/>
                  <a:pt x="8172908" y="11602117"/>
                </a:cubicBezTo>
                <a:cubicBezTo>
                  <a:pt x="8171307" y="11599867"/>
                  <a:pt x="8168945" y="11598152"/>
                  <a:pt x="8166353" y="11597046"/>
                </a:cubicBezTo>
                <a:cubicBezTo>
                  <a:pt x="8165515" y="11595255"/>
                  <a:pt x="8164409" y="11593654"/>
                  <a:pt x="8162923" y="11592624"/>
                </a:cubicBezTo>
                <a:cubicBezTo>
                  <a:pt x="8157855" y="11589194"/>
                  <a:pt x="8153206" y="11586373"/>
                  <a:pt x="8146917" y="11586068"/>
                </a:cubicBezTo>
                <a:cubicBezTo>
                  <a:pt x="8144174" y="11585954"/>
                  <a:pt x="8142153" y="11586107"/>
                  <a:pt x="8139410" y="11586869"/>
                </a:cubicBezTo>
                <a:cubicBezTo>
                  <a:pt x="8149051" y="11582142"/>
                  <a:pt x="8151681" y="11564722"/>
                  <a:pt x="8138533" y="11558891"/>
                </a:cubicBezTo>
                <a:cubicBezTo>
                  <a:pt x="8137123" y="11558243"/>
                  <a:pt x="8135866" y="11558204"/>
                  <a:pt x="8134570" y="11558014"/>
                </a:cubicBezTo>
                <a:cubicBezTo>
                  <a:pt x="8140934" y="11548407"/>
                  <a:pt x="8135637" y="11532169"/>
                  <a:pt x="8121422" y="11534914"/>
                </a:cubicBezTo>
                <a:cubicBezTo>
                  <a:pt x="8118335" y="11535524"/>
                  <a:pt x="8116087" y="11536934"/>
                  <a:pt x="8114181" y="11538650"/>
                </a:cubicBezTo>
                <a:lnTo>
                  <a:pt x="8114181" y="11538573"/>
                </a:lnTo>
                <a:cubicBezTo>
                  <a:pt x="8114181" y="11538573"/>
                  <a:pt x="8114181" y="11538573"/>
                  <a:pt x="8114181" y="11538573"/>
                </a:cubicBezTo>
                <a:cubicBezTo>
                  <a:pt x="8114600" y="11537697"/>
                  <a:pt x="8115057" y="11536858"/>
                  <a:pt x="8115591" y="11536019"/>
                </a:cubicBezTo>
                <a:cubicBezTo>
                  <a:pt x="8119860" y="11528929"/>
                  <a:pt x="8114943" y="11518827"/>
                  <a:pt x="8108007" y="11515665"/>
                </a:cubicBezTo>
                <a:cubicBezTo>
                  <a:pt x="8099775" y="11511891"/>
                  <a:pt x="8091925" y="11516083"/>
                  <a:pt x="8087657" y="11523250"/>
                </a:cubicBezTo>
                <a:cubicBezTo>
                  <a:pt x="8082741" y="11531446"/>
                  <a:pt x="8082626" y="11541089"/>
                  <a:pt x="8085523" y="11549971"/>
                </a:cubicBezTo>
                <a:cubicBezTo>
                  <a:pt x="8088000" y="11557632"/>
                  <a:pt x="8097641" y="11562360"/>
                  <a:pt x="8105149" y="11559271"/>
                </a:cubicBezTo>
                <a:cubicBezTo>
                  <a:pt x="8107055" y="11558471"/>
                  <a:pt x="8108731" y="11557404"/>
                  <a:pt x="8110141" y="11556108"/>
                </a:cubicBezTo>
                <a:cubicBezTo>
                  <a:pt x="8111932" y="11560796"/>
                  <a:pt x="8115934" y="11564417"/>
                  <a:pt x="8121841" y="11564456"/>
                </a:cubicBezTo>
                <a:cubicBezTo>
                  <a:pt x="8117649" y="11571622"/>
                  <a:pt x="8118449" y="11582447"/>
                  <a:pt x="8128320" y="11586831"/>
                </a:cubicBezTo>
                <a:cubicBezTo>
                  <a:pt x="8129235" y="11587212"/>
                  <a:pt x="8129996" y="11587173"/>
                  <a:pt x="8130873" y="11587402"/>
                </a:cubicBezTo>
                <a:cubicBezTo>
                  <a:pt x="8126262" y="11588012"/>
                  <a:pt x="8122070" y="11590262"/>
                  <a:pt x="8119745" y="11595027"/>
                </a:cubicBezTo>
                <a:cubicBezTo>
                  <a:pt x="8117916" y="11598762"/>
                  <a:pt x="8117992" y="11603679"/>
                  <a:pt x="8119669" y="11607796"/>
                </a:cubicBezTo>
                <a:cubicBezTo>
                  <a:pt x="8118716" y="11609397"/>
                  <a:pt x="8118106" y="11611151"/>
                  <a:pt x="8117535" y="11613095"/>
                </a:cubicBezTo>
                <a:cubicBezTo>
                  <a:pt x="8117268" y="11613743"/>
                  <a:pt x="8116963" y="11614390"/>
                  <a:pt x="8116658" y="11615000"/>
                </a:cubicBezTo>
                <a:cubicBezTo>
                  <a:pt x="8115134" y="11617325"/>
                  <a:pt x="8113914" y="11619803"/>
                  <a:pt x="8112390" y="11622167"/>
                </a:cubicBezTo>
                <a:cubicBezTo>
                  <a:pt x="8107969" y="11628951"/>
                  <a:pt x="8111323" y="11635927"/>
                  <a:pt x="8117039" y="11639929"/>
                </a:cubicBezTo>
                <a:cubicBezTo>
                  <a:pt x="8116658" y="11641111"/>
                  <a:pt x="8116582" y="11642293"/>
                  <a:pt x="8116430" y="11643513"/>
                </a:cubicBezTo>
                <a:cubicBezTo>
                  <a:pt x="8116391" y="11644009"/>
                  <a:pt x="8116201" y="11644504"/>
                  <a:pt x="8116163" y="11645000"/>
                </a:cubicBezTo>
                <a:cubicBezTo>
                  <a:pt x="8136818" y="11633145"/>
                  <a:pt x="8157207" y="11620947"/>
                  <a:pt x="8177672" y="11608749"/>
                </a:cubicBezTo>
                <a:lnTo>
                  <a:pt x="8178053" y="11608521"/>
                </a:lnTo>
                <a:lnTo>
                  <a:pt x="8178015" y="11608482"/>
                </a:lnTo>
                <a:cubicBezTo>
                  <a:pt x="8177520" y="11608062"/>
                  <a:pt x="8176986" y="11607873"/>
                  <a:pt x="8176414" y="11607643"/>
                </a:cubicBezTo>
                <a:close/>
                <a:moveTo>
                  <a:pt x="8133617" y="11498931"/>
                </a:moveTo>
                <a:cubicBezTo>
                  <a:pt x="8114829" y="11502552"/>
                  <a:pt x="8120203" y="11531789"/>
                  <a:pt x="8138991" y="11528167"/>
                </a:cubicBezTo>
                <a:cubicBezTo>
                  <a:pt x="8157779" y="11524508"/>
                  <a:pt x="8152405" y="11495310"/>
                  <a:pt x="8133617" y="11498931"/>
                </a:cubicBezTo>
                <a:close/>
                <a:moveTo>
                  <a:pt x="7889486" y="11433329"/>
                </a:moveTo>
                <a:cubicBezTo>
                  <a:pt x="7881940" y="11429974"/>
                  <a:pt x="7873480" y="11432604"/>
                  <a:pt x="7869555" y="11439961"/>
                </a:cubicBezTo>
                <a:cubicBezTo>
                  <a:pt x="7869326" y="11440342"/>
                  <a:pt x="7869326" y="11440381"/>
                  <a:pt x="7869211" y="11440610"/>
                </a:cubicBezTo>
                <a:cubicBezTo>
                  <a:pt x="7869097" y="11440724"/>
                  <a:pt x="7869097" y="11440762"/>
                  <a:pt x="7868983" y="11440838"/>
                </a:cubicBezTo>
                <a:cubicBezTo>
                  <a:pt x="7868983" y="11440838"/>
                  <a:pt x="7868983" y="11440838"/>
                  <a:pt x="7868983" y="11440838"/>
                </a:cubicBezTo>
                <a:cubicBezTo>
                  <a:pt x="7868107" y="11441143"/>
                  <a:pt x="7867192" y="11441410"/>
                  <a:pt x="7866277" y="11441563"/>
                </a:cubicBezTo>
                <a:cubicBezTo>
                  <a:pt x="7858465" y="11443316"/>
                  <a:pt x="7854692" y="11453455"/>
                  <a:pt x="7857093" y="11460469"/>
                </a:cubicBezTo>
                <a:cubicBezTo>
                  <a:pt x="7859951" y="11468740"/>
                  <a:pt x="7868144" y="11471409"/>
                  <a:pt x="7875995" y="11469656"/>
                </a:cubicBezTo>
                <a:cubicBezTo>
                  <a:pt x="7885027" y="11467635"/>
                  <a:pt x="7891849" y="11461270"/>
                  <a:pt x="7896117" y="11453303"/>
                </a:cubicBezTo>
                <a:cubicBezTo>
                  <a:pt x="7899814" y="11446403"/>
                  <a:pt x="7896689" y="11436530"/>
                  <a:pt x="7889486" y="11433329"/>
                </a:cubicBezTo>
                <a:close/>
                <a:moveTo>
                  <a:pt x="8814637" y="10759857"/>
                </a:moveTo>
                <a:cubicBezTo>
                  <a:pt x="8833655" y="10757723"/>
                  <a:pt x="8828205" y="10728524"/>
                  <a:pt x="8809303" y="10730621"/>
                </a:cubicBezTo>
                <a:cubicBezTo>
                  <a:pt x="8790286" y="10732755"/>
                  <a:pt x="8795735" y="10761992"/>
                  <a:pt x="8814637" y="10759857"/>
                </a:cubicBezTo>
                <a:close/>
                <a:moveTo>
                  <a:pt x="8621269" y="10642109"/>
                </a:moveTo>
                <a:cubicBezTo>
                  <a:pt x="8629310" y="10641157"/>
                  <a:pt x="8635141" y="10633571"/>
                  <a:pt x="8634226" y="10625566"/>
                </a:cubicBezTo>
                <a:lnTo>
                  <a:pt x="8633502" y="10619010"/>
                </a:lnTo>
                <a:cubicBezTo>
                  <a:pt x="8632626" y="10611044"/>
                  <a:pt x="8624889" y="10605097"/>
                  <a:pt x="8616962" y="10606050"/>
                </a:cubicBezTo>
                <a:cubicBezTo>
                  <a:pt x="8608921" y="10607003"/>
                  <a:pt x="8603090" y="10614589"/>
                  <a:pt x="8604005" y="10622593"/>
                </a:cubicBezTo>
                <a:lnTo>
                  <a:pt x="8604729" y="10629149"/>
                </a:lnTo>
                <a:cubicBezTo>
                  <a:pt x="8605644" y="10637117"/>
                  <a:pt x="8613380" y="10643063"/>
                  <a:pt x="8621269" y="10642109"/>
                </a:cubicBezTo>
                <a:close/>
                <a:moveTo>
                  <a:pt x="8879729" y="10745906"/>
                </a:moveTo>
                <a:lnTo>
                  <a:pt x="8886284" y="10745143"/>
                </a:lnTo>
                <a:cubicBezTo>
                  <a:pt x="8894020" y="10744304"/>
                  <a:pt x="8899736" y="10734965"/>
                  <a:pt x="8897907" y="10727686"/>
                </a:cubicBezTo>
                <a:cubicBezTo>
                  <a:pt x="8895850" y="10719300"/>
                  <a:pt x="8888723" y="10715106"/>
                  <a:pt x="8880415" y="10716059"/>
                </a:cubicBezTo>
                <a:lnTo>
                  <a:pt x="8873860" y="10716783"/>
                </a:lnTo>
                <a:cubicBezTo>
                  <a:pt x="8866124" y="10717661"/>
                  <a:pt x="8860408" y="10726961"/>
                  <a:pt x="8862237" y="10734279"/>
                </a:cubicBezTo>
                <a:cubicBezTo>
                  <a:pt x="8864333" y="10742628"/>
                  <a:pt x="8871459" y="10746820"/>
                  <a:pt x="8879729" y="10745906"/>
                </a:cubicBezTo>
                <a:close/>
                <a:moveTo>
                  <a:pt x="8776909" y="10667801"/>
                </a:moveTo>
                <a:cubicBezTo>
                  <a:pt x="8757968" y="10669936"/>
                  <a:pt x="8760788" y="10699516"/>
                  <a:pt x="8779843" y="10697343"/>
                </a:cubicBezTo>
                <a:cubicBezTo>
                  <a:pt x="8798823" y="10695247"/>
                  <a:pt x="8795964" y="10665667"/>
                  <a:pt x="8776909" y="10667801"/>
                </a:cubicBezTo>
                <a:close/>
                <a:moveTo>
                  <a:pt x="8681673" y="10814557"/>
                </a:moveTo>
                <a:lnTo>
                  <a:pt x="8688228" y="10813832"/>
                </a:lnTo>
                <a:cubicBezTo>
                  <a:pt x="8696192" y="10812956"/>
                  <a:pt x="8701299" y="10803654"/>
                  <a:pt x="8699775" y="10796298"/>
                </a:cubicBezTo>
                <a:cubicBezTo>
                  <a:pt x="8699051" y="10792791"/>
                  <a:pt x="8697146" y="10790199"/>
                  <a:pt x="8694706" y="10788293"/>
                </a:cubicBezTo>
                <a:cubicBezTo>
                  <a:pt x="8694706" y="10788178"/>
                  <a:pt x="8694706" y="10788064"/>
                  <a:pt x="8694706" y="10787989"/>
                </a:cubicBezTo>
                <a:cubicBezTo>
                  <a:pt x="8692992" y="10780135"/>
                  <a:pt x="8684989" y="10775143"/>
                  <a:pt x="8677176" y="10776782"/>
                </a:cubicBezTo>
                <a:lnTo>
                  <a:pt x="8670773" y="10778116"/>
                </a:lnTo>
                <a:cubicBezTo>
                  <a:pt x="8662999" y="10779755"/>
                  <a:pt x="8657892" y="10787950"/>
                  <a:pt x="8659569" y="10795650"/>
                </a:cubicBezTo>
                <a:cubicBezTo>
                  <a:pt x="8660217" y="10798662"/>
                  <a:pt x="8661970" y="10801024"/>
                  <a:pt x="8664104" y="10802968"/>
                </a:cubicBezTo>
                <a:cubicBezTo>
                  <a:pt x="8664104" y="10802968"/>
                  <a:pt x="8664104" y="10803006"/>
                  <a:pt x="8664104" y="10803006"/>
                </a:cubicBezTo>
                <a:cubicBezTo>
                  <a:pt x="8665857" y="10811469"/>
                  <a:pt x="8673669" y="10815471"/>
                  <a:pt x="8681673" y="10814557"/>
                </a:cubicBezTo>
                <a:close/>
                <a:moveTo>
                  <a:pt x="9024736" y="10673939"/>
                </a:moveTo>
                <a:lnTo>
                  <a:pt x="9024013" y="10667383"/>
                </a:lnTo>
                <a:cubicBezTo>
                  <a:pt x="9023136" y="10659645"/>
                  <a:pt x="9014295" y="10653659"/>
                  <a:pt x="9006787" y="10655337"/>
                </a:cubicBezTo>
                <a:cubicBezTo>
                  <a:pt x="8998517" y="10657167"/>
                  <a:pt x="8993829" y="10664257"/>
                  <a:pt x="8994744" y="10672528"/>
                </a:cubicBezTo>
                <a:lnTo>
                  <a:pt x="8995468" y="10679084"/>
                </a:lnTo>
                <a:cubicBezTo>
                  <a:pt x="8996345" y="10686822"/>
                  <a:pt x="9005186" y="10692807"/>
                  <a:pt x="9012656" y="10691130"/>
                </a:cubicBezTo>
                <a:cubicBezTo>
                  <a:pt x="9020963" y="10689300"/>
                  <a:pt x="9025652" y="10682248"/>
                  <a:pt x="9024736" y="10673939"/>
                </a:cubicBezTo>
                <a:close/>
                <a:moveTo>
                  <a:pt x="8463304" y="10725779"/>
                </a:moveTo>
                <a:cubicBezTo>
                  <a:pt x="8462923" y="10727227"/>
                  <a:pt x="8462542" y="10728638"/>
                  <a:pt x="8462694" y="10730163"/>
                </a:cubicBezTo>
                <a:lnTo>
                  <a:pt x="8463418" y="10736720"/>
                </a:lnTo>
                <a:cubicBezTo>
                  <a:pt x="8464295" y="10744686"/>
                  <a:pt x="8470430" y="10751280"/>
                  <a:pt x="8478853" y="10750976"/>
                </a:cubicBezTo>
                <a:cubicBezTo>
                  <a:pt x="8486437" y="10750671"/>
                  <a:pt x="8494020" y="10743542"/>
                  <a:pt x="8493106" y="10735538"/>
                </a:cubicBezTo>
                <a:lnTo>
                  <a:pt x="8492382" y="10728982"/>
                </a:lnTo>
                <a:cubicBezTo>
                  <a:pt x="8491695" y="10723073"/>
                  <a:pt x="8488190" y="10717927"/>
                  <a:pt x="8482969" y="10715792"/>
                </a:cubicBezTo>
                <a:cubicBezTo>
                  <a:pt x="8483997" y="10713162"/>
                  <a:pt x="8484569" y="10710380"/>
                  <a:pt x="8484074" y="10707749"/>
                </a:cubicBezTo>
                <a:cubicBezTo>
                  <a:pt x="8482473" y="10699363"/>
                  <a:pt x="8474699" y="10695056"/>
                  <a:pt x="8466696" y="10695933"/>
                </a:cubicBezTo>
                <a:lnTo>
                  <a:pt x="8460141" y="10696695"/>
                </a:lnTo>
                <a:cubicBezTo>
                  <a:pt x="8452176" y="10697572"/>
                  <a:pt x="8446917" y="10706606"/>
                  <a:pt x="8448327" y="10714076"/>
                </a:cubicBezTo>
                <a:cubicBezTo>
                  <a:pt x="8449775" y="10721625"/>
                  <a:pt x="8456215" y="10725627"/>
                  <a:pt x="8463304" y="10725779"/>
                </a:cubicBezTo>
                <a:close/>
                <a:moveTo>
                  <a:pt x="8755834" y="11017002"/>
                </a:moveTo>
                <a:cubicBezTo>
                  <a:pt x="8758579" y="11007853"/>
                  <a:pt x="8753014" y="10995923"/>
                  <a:pt x="8740629" y="10997295"/>
                </a:cubicBezTo>
                <a:cubicBezTo>
                  <a:pt x="8735636" y="10997867"/>
                  <a:pt x="8732283" y="11000344"/>
                  <a:pt x="8730224" y="11003622"/>
                </a:cubicBezTo>
                <a:cubicBezTo>
                  <a:pt x="8723174" y="11005491"/>
                  <a:pt x="8718754" y="11013877"/>
                  <a:pt x="8720201" y="11020661"/>
                </a:cubicBezTo>
                <a:cubicBezTo>
                  <a:pt x="8721993" y="11029162"/>
                  <a:pt x="8729806" y="11033011"/>
                  <a:pt x="8737808" y="11032097"/>
                </a:cubicBezTo>
                <a:lnTo>
                  <a:pt x="8744363" y="11031372"/>
                </a:lnTo>
                <a:cubicBezTo>
                  <a:pt x="8751223" y="11030610"/>
                  <a:pt x="8755643" y="11023597"/>
                  <a:pt x="8755834" y="11017002"/>
                </a:cubicBezTo>
                <a:close/>
                <a:moveTo>
                  <a:pt x="8802443" y="10849320"/>
                </a:moveTo>
                <a:cubicBezTo>
                  <a:pt x="8805073" y="10856753"/>
                  <a:pt x="8813837" y="10861213"/>
                  <a:pt x="8821383" y="10858354"/>
                </a:cubicBezTo>
                <a:cubicBezTo>
                  <a:pt x="8832664" y="10854123"/>
                  <a:pt x="8841619" y="10845051"/>
                  <a:pt x="8842649" y="10832586"/>
                </a:cubicBezTo>
                <a:cubicBezTo>
                  <a:pt x="8843296" y="10824848"/>
                  <a:pt x="8839408" y="10816462"/>
                  <a:pt x="8830872" y="10815205"/>
                </a:cubicBezTo>
                <a:cubicBezTo>
                  <a:pt x="8829424" y="10814975"/>
                  <a:pt x="8827862" y="10815166"/>
                  <a:pt x="8826299" y="10815395"/>
                </a:cubicBezTo>
                <a:cubicBezTo>
                  <a:pt x="8826185" y="10812002"/>
                  <a:pt x="8825080" y="10808648"/>
                  <a:pt x="8822260" y="10805866"/>
                </a:cubicBezTo>
                <a:cubicBezTo>
                  <a:pt x="8817076" y="10800681"/>
                  <a:pt x="8806291" y="10799576"/>
                  <a:pt x="8801261" y="10805866"/>
                </a:cubicBezTo>
                <a:lnTo>
                  <a:pt x="8795430" y="10813146"/>
                </a:lnTo>
                <a:cubicBezTo>
                  <a:pt x="8790438" y="10819435"/>
                  <a:pt x="8789332" y="10828051"/>
                  <a:pt x="8795430" y="10834150"/>
                </a:cubicBezTo>
                <a:cubicBezTo>
                  <a:pt x="8797412" y="10836094"/>
                  <a:pt x="8800232" y="10837237"/>
                  <a:pt x="8803205" y="10837847"/>
                </a:cubicBezTo>
                <a:cubicBezTo>
                  <a:pt x="8801528" y="10841354"/>
                  <a:pt x="8801071" y="10845394"/>
                  <a:pt x="8802443" y="10849320"/>
                </a:cubicBezTo>
                <a:close/>
                <a:moveTo>
                  <a:pt x="8564524" y="10654994"/>
                </a:moveTo>
                <a:cubicBezTo>
                  <a:pt x="8583502" y="10652859"/>
                  <a:pt x="8576718" y="10623927"/>
                  <a:pt x="8557930" y="10626024"/>
                </a:cubicBezTo>
                <a:cubicBezTo>
                  <a:pt x="8538914" y="10628197"/>
                  <a:pt x="8545736" y="10657128"/>
                  <a:pt x="8564524" y="10654994"/>
                </a:cubicBezTo>
                <a:close/>
                <a:moveTo>
                  <a:pt x="8567534" y="10900627"/>
                </a:moveTo>
                <a:cubicBezTo>
                  <a:pt x="8565591" y="10903028"/>
                  <a:pt x="8563647" y="10905469"/>
                  <a:pt x="8561703" y="10907908"/>
                </a:cubicBezTo>
                <a:cubicBezTo>
                  <a:pt x="8556711" y="10914160"/>
                  <a:pt x="8555987" y="10923003"/>
                  <a:pt x="8562161" y="10928911"/>
                </a:cubicBezTo>
                <a:cubicBezTo>
                  <a:pt x="8567534" y="10934058"/>
                  <a:pt x="8578129" y="10934743"/>
                  <a:pt x="8583159" y="10928454"/>
                </a:cubicBezTo>
                <a:lnTo>
                  <a:pt x="8588990" y="10921173"/>
                </a:lnTo>
                <a:cubicBezTo>
                  <a:pt x="8593982" y="10914922"/>
                  <a:pt x="8594706" y="10906078"/>
                  <a:pt x="8588571" y="10900170"/>
                </a:cubicBezTo>
                <a:cubicBezTo>
                  <a:pt x="8583121" y="10895024"/>
                  <a:pt x="8572526" y="10894337"/>
                  <a:pt x="8567534" y="10900627"/>
                </a:cubicBezTo>
                <a:close/>
                <a:moveTo>
                  <a:pt x="8577900" y="10713239"/>
                </a:moveTo>
                <a:cubicBezTo>
                  <a:pt x="8596879" y="10711104"/>
                  <a:pt x="8589599" y="10682287"/>
                  <a:pt x="8570888" y="10684383"/>
                </a:cubicBezTo>
                <a:cubicBezTo>
                  <a:pt x="8551909" y="10686517"/>
                  <a:pt x="8559150" y="10715335"/>
                  <a:pt x="8577900" y="10713239"/>
                </a:cubicBezTo>
                <a:close/>
                <a:moveTo>
                  <a:pt x="8582854" y="10789284"/>
                </a:moveTo>
                <a:cubicBezTo>
                  <a:pt x="8563876" y="10791419"/>
                  <a:pt x="8570621" y="10820351"/>
                  <a:pt x="8589409" y="10818254"/>
                </a:cubicBezTo>
                <a:cubicBezTo>
                  <a:pt x="8608388" y="10816119"/>
                  <a:pt x="8601680" y="10787187"/>
                  <a:pt x="8582854" y="10789284"/>
                </a:cubicBezTo>
                <a:close/>
                <a:moveTo>
                  <a:pt x="8832092" y="10701955"/>
                </a:moveTo>
                <a:cubicBezTo>
                  <a:pt x="8829767" y="10705538"/>
                  <a:pt x="8828585" y="10709770"/>
                  <a:pt x="8829539" y="10714267"/>
                </a:cubicBezTo>
                <a:lnTo>
                  <a:pt x="8830872" y="10720671"/>
                </a:lnTo>
                <a:cubicBezTo>
                  <a:pt x="8832511" y="10728448"/>
                  <a:pt x="8842153" y="10732603"/>
                  <a:pt x="8849242" y="10730430"/>
                </a:cubicBezTo>
                <a:cubicBezTo>
                  <a:pt x="8857397" y="10727914"/>
                  <a:pt x="8860636" y="10719832"/>
                  <a:pt x="8858997" y="10712057"/>
                </a:cubicBezTo>
                <a:lnTo>
                  <a:pt x="8857663" y="10705653"/>
                </a:lnTo>
                <a:cubicBezTo>
                  <a:pt x="8856901" y="10702032"/>
                  <a:pt x="8854310" y="10699287"/>
                  <a:pt x="8851147" y="10697534"/>
                </a:cubicBezTo>
                <a:cubicBezTo>
                  <a:pt x="8852899" y="10695323"/>
                  <a:pt x="8854690" y="10693112"/>
                  <a:pt x="8856444" y="10690902"/>
                </a:cubicBezTo>
                <a:cubicBezTo>
                  <a:pt x="8861436" y="10684612"/>
                  <a:pt x="8860026" y="10674930"/>
                  <a:pt x="8853738" y="10670088"/>
                </a:cubicBezTo>
                <a:cubicBezTo>
                  <a:pt x="8847297" y="10665096"/>
                  <a:pt x="8837923" y="10666467"/>
                  <a:pt x="8832930" y="10672757"/>
                </a:cubicBezTo>
                <a:cubicBezTo>
                  <a:pt x="8830987" y="10675196"/>
                  <a:pt x="8829044" y="10677597"/>
                  <a:pt x="8827099" y="10680038"/>
                </a:cubicBezTo>
                <a:cubicBezTo>
                  <a:pt x="8822107" y="10686327"/>
                  <a:pt x="8823517" y="10696008"/>
                  <a:pt x="8829805" y="10700850"/>
                </a:cubicBezTo>
                <a:cubicBezTo>
                  <a:pt x="8830530" y="10701384"/>
                  <a:pt x="8831330" y="10701575"/>
                  <a:pt x="8832092" y="10701955"/>
                </a:cubicBezTo>
                <a:close/>
                <a:moveTo>
                  <a:pt x="8530911" y="10688957"/>
                </a:moveTo>
                <a:cubicBezTo>
                  <a:pt x="8538685" y="10693226"/>
                  <a:pt x="8546117" y="10690559"/>
                  <a:pt x="8551337" y="10684040"/>
                </a:cubicBezTo>
                <a:lnTo>
                  <a:pt x="8557168" y="10676760"/>
                </a:lnTo>
                <a:cubicBezTo>
                  <a:pt x="8562008" y="10670661"/>
                  <a:pt x="8558654" y="10659873"/>
                  <a:pt x="8552214" y="10656328"/>
                </a:cubicBezTo>
                <a:cubicBezTo>
                  <a:pt x="8544439" y="10652059"/>
                  <a:pt x="8537008" y="10654727"/>
                  <a:pt x="8531787" y="10661245"/>
                </a:cubicBezTo>
                <a:cubicBezTo>
                  <a:pt x="8529844" y="10663685"/>
                  <a:pt x="8527900" y="10666087"/>
                  <a:pt x="8525956" y="10668526"/>
                </a:cubicBezTo>
                <a:cubicBezTo>
                  <a:pt x="8521116" y="10674625"/>
                  <a:pt x="8524508" y="10685412"/>
                  <a:pt x="8530911" y="10688957"/>
                </a:cubicBezTo>
                <a:close/>
                <a:moveTo>
                  <a:pt x="8960865" y="10879663"/>
                </a:moveTo>
                <a:cubicBezTo>
                  <a:pt x="8953280" y="10879968"/>
                  <a:pt x="8945773" y="10887133"/>
                  <a:pt x="8946687" y="10895138"/>
                </a:cubicBezTo>
                <a:lnTo>
                  <a:pt x="8948174" y="10908251"/>
                </a:lnTo>
                <a:cubicBezTo>
                  <a:pt x="8949051" y="10916218"/>
                  <a:pt x="8955262" y="10922812"/>
                  <a:pt x="8963646" y="10922431"/>
                </a:cubicBezTo>
                <a:cubicBezTo>
                  <a:pt x="8971230" y="10922126"/>
                  <a:pt x="8978738" y="10914960"/>
                  <a:pt x="8977824" y="10906956"/>
                </a:cubicBezTo>
                <a:lnTo>
                  <a:pt x="8976337" y="10893842"/>
                </a:lnTo>
                <a:cubicBezTo>
                  <a:pt x="8975422" y="10885914"/>
                  <a:pt x="8969249" y="10879320"/>
                  <a:pt x="8960865" y="10879663"/>
                </a:cubicBezTo>
                <a:close/>
                <a:moveTo>
                  <a:pt x="8501223" y="10655451"/>
                </a:moveTo>
                <a:cubicBezTo>
                  <a:pt x="8519935" y="10653355"/>
                  <a:pt x="8520697" y="10623623"/>
                  <a:pt x="8501718" y="10625757"/>
                </a:cubicBezTo>
                <a:cubicBezTo>
                  <a:pt x="8483007" y="10627853"/>
                  <a:pt x="8482245" y="10657548"/>
                  <a:pt x="8501223" y="10655451"/>
                </a:cubicBezTo>
                <a:close/>
                <a:moveTo>
                  <a:pt x="9015209" y="10720786"/>
                </a:moveTo>
                <a:cubicBezTo>
                  <a:pt x="8996231" y="10722921"/>
                  <a:pt x="8999241" y="10752462"/>
                  <a:pt x="9018258" y="10750328"/>
                </a:cubicBezTo>
                <a:cubicBezTo>
                  <a:pt x="9037236" y="10748193"/>
                  <a:pt x="9034225" y="10718652"/>
                  <a:pt x="9015209" y="10720786"/>
                </a:cubicBezTo>
                <a:close/>
                <a:moveTo>
                  <a:pt x="8944592" y="10825230"/>
                </a:moveTo>
                <a:cubicBezTo>
                  <a:pt x="8942762" y="10823477"/>
                  <a:pt x="8940285" y="10822409"/>
                  <a:pt x="8937655" y="10821761"/>
                </a:cubicBezTo>
                <a:cubicBezTo>
                  <a:pt x="8939980" y="10818254"/>
                  <a:pt x="8941048" y="10813870"/>
                  <a:pt x="8939789" y="10809906"/>
                </a:cubicBezTo>
                <a:cubicBezTo>
                  <a:pt x="8937312" y="10801977"/>
                  <a:pt x="8929882" y="10797746"/>
                  <a:pt x="8921802" y="10799462"/>
                </a:cubicBezTo>
                <a:lnTo>
                  <a:pt x="8915400" y="10800796"/>
                </a:lnTo>
                <a:cubicBezTo>
                  <a:pt x="8907854" y="10802397"/>
                  <a:pt x="8902671" y="10811469"/>
                  <a:pt x="8904957" y="10818787"/>
                </a:cubicBezTo>
                <a:cubicBezTo>
                  <a:pt x="8907168" y="10825878"/>
                  <a:pt x="8913418" y="10829765"/>
                  <a:pt x="8920507" y="10829308"/>
                </a:cubicBezTo>
                <a:lnTo>
                  <a:pt x="8917762" y="10832739"/>
                </a:lnTo>
                <a:cubicBezTo>
                  <a:pt x="8913304" y="10838304"/>
                  <a:pt x="8912427" y="10845737"/>
                  <a:pt x="8916543" y="10851570"/>
                </a:cubicBezTo>
                <a:cubicBezTo>
                  <a:pt x="8918830" y="10856715"/>
                  <a:pt x="8923746" y="10860527"/>
                  <a:pt x="8931025" y="10859688"/>
                </a:cubicBezTo>
                <a:cubicBezTo>
                  <a:pt x="8938532" y="10858849"/>
                  <a:pt x="8942419" y="10853742"/>
                  <a:pt x="8943373" y="10847948"/>
                </a:cubicBezTo>
                <a:lnTo>
                  <a:pt x="8944782" y="10846157"/>
                </a:lnTo>
                <a:cubicBezTo>
                  <a:pt x="8949812" y="10839943"/>
                  <a:pt x="8950728" y="10831215"/>
                  <a:pt x="8944592" y="10825230"/>
                </a:cubicBezTo>
                <a:close/>
                <a:moveTo>
                  <a:pt x="8657625" y="10956738"/>
                </a:moveTo>
                <a:lnTo>
                  <a:pt x="8664180" y="10955975"/>
                </a:lnTo>
                <a:cubicBezTo>
                  <a:pt x="8671917" y="10955136"/>
                  <a:pt x="8677710" y="10945911"/>
                  <a:pt x="8675918" y="10938555"/>
                </a:cubicBezTo>
                <a:cubicBezTo>
                  <a:pt x="8673898" y="10930207"/>
                  <a:pt x="8666772" y="10925899"/>
                  <a:pt x="8658502" y="10926815"/>
                </a:cubicBezTo>
                <a:lnTo>
                  <a:pt x="8651947" y="10927539"/>
                </a:lnTo>
                <a:cubicBezTo>
                  <a:pt x="8644211" y="10928416"/>
                  <a:pt x="8638418" y="10937602"/>
                  <a:pt x="8640209" y="10944959"/>
                </a:cubicBezTo>
                <a:cubicBezTo>
                  <a:pt x="8642229" y="10953383"/>
                  <a:pt x="8649356" y="10957691"/>
                  <a:pt x="8657625" y="10956738"/>
                </a:cubicBezTo>
                <a:close/>
                <a:moveTo>
                  <a:pt x="8763113" y="10844289"/>
                </a:moveTo>
                <a:cubicBezTo>
                  <a:pt x="8763380" y="10843602"/>
                  <a:pt x="8763342" y="10842879"/>
                  <a:pt x="8763495" y="10842193"/>
                </a:cubicBezTo>
                <a:cubicBezTo>
                  <a:pt x="8765209" y="10842688"/>
                  <a:pt x="8767038" y="10842954"/>
                  <a:pt x="8768868" y="10842725"/>
                </a:cubicBezTo>
                <a:cubicBezTo>
                  <a:pt x="8776832" y="10841925"/>
                  <a:pt x="8783007" y="10834416"/>
                  <a:pt x="8782091" y="10826412"/>
                </a:cubicBezTo>
                <a:lnTo>
                  <a:pt x="8780605" y="10813299"/>
                </a:lnTo>
                <a:cubicBezTo>
                  <a:pt x="8779729" y="10805332"/>
                  <a:pt x="8772298" y="10799233"/>
                  <a:pt x="8764295" y="10800072"/>
                </a:cubicBezTo>
                <a:cubicBezTo>
                  <a:pt x="8756634" y="10800872"/>
                  <a:pt x="8750766" y="10807886"/>
                  <a:pt x="8751147" y="10815548"/>
                </a:cubicBezTo>
                <a:cubicBezTo>
                  <a:pt x="8746497" y="10817530"/>
                  <a:pt x="8742495" y="10821494"/>
                  <a:pt x="8741277" y="10826830"/>
                </a:cubicBezTo>
                <a:cubicBezTo>
                  <a:pt x="8738952" y="10828279"/>
                  <a:pt x="8736818" y="10830033"/>
                  <a:pt x="8735674" y="10832854"/>
                </a:cubicBezTo>
                <a:lnTo>
                  <a:pt x="8735331" y="10833691"/>
                </a:lnTo>
                <a:cubicBezTo>
                  <a:pt x="8731711" y="10835941"/>
                  <a:pt x="8728929" y="10839447"/>
                  <a:pt x="8728815" y="10843984"/>
                </a:cubicBezTo>
                <a:cubicBezTo>
                  <a:pt x="8728815" y="10844784"/>
                  <a:pt x="8728967" y="10845546"/>
                  <a:pt x="8728967" y="10846347"/>
                </a:cubicBezTo>
                <a:cubicBezTo>
                  <a:pt x="8723365" y="10846347"/>
                  <a:pt x="8717306" y="10849854"/>
                  <a:pt x="8715210" y="10854695"/>
                </a:cubicBezTo>
                <a:cubicBezTo>
                  <a:pt x="8711742" y="10862776"/>
                  <a:pt x="8715095" y="10869828"/>
                  <a:pt x="8722031" y="10874364"/>
                </a:cubicBezTo>
                <a:cubicBezTo>
                  <a:pt x="8724622" y="10876042"/>
                  <a:pt x="8727176" y="10877718"/>
                  <a:pt x="8729767" y="10879395"/>
                </a:cubicBezTo>
                <a:cubicBezTo>
                  <a:pt x="8736208" y="10883589"/>
                  <a:pt x="8746536" y="10879243"/>
                  <a:pt x="8749432" y="10872573"/>
                </a:cubicBezTo>
                <a:cubicBezTo>
                  <a:pt x="8750995" y="10868990"/>
                  <a:pt x="8750995" y="10865673"/>
                  <a:pt x="8750156" y="10862662"/>
                </a:cubicBezTo>
                <a:cubicBezTo>
                  <a:pt x="8751909" y="10861861"/>
                  <a:pt x="8753586" y="10860793"/>
                  <a:pt x="8755034" y="10859345"/>
                </a:cubicBezTo>
                <a:cubicBezTo>
                  <a:pt x="8759150" y="10855305"/>
                  <a:pt x="8761018" y="10849549"/>
                  <a:pt x="8763113" y="10844289"/>
                </a:cubicBezTo>
                <a:close/>
                <a:moveTo>
                  <a:pt x="9063798" y="10735270"/>
                </a:moveTo>
                <a:cubicBezTo>
                  <a:pt x="9056063" y="10736147"/>
                  <a:pt x="9049089" y="10742856"/>
                  <a:pt x="9050041" y="10751128"/>
                </a:cubicBezTo>
                <a:lnTo>
                  <a:pt x="9051527" y="10764240"/>
                </a:lnTo>
                <a:cubicBezTo>
                  <a:pt x="9052404" y="10771940"/>
                  <a:pt x="9059188" y="10778955"/>
                  <a:pt x="9067382" y="10778001"/>
                </a:cubicBezTo>
                <a:cubicBezTo>
                  <a:pt x="9075118" y="10777125"/>
                  <a:pt x="9082092" y="10770378"/>
                  <a:pt x="9081139" y="10762106"/>
                </a:cubicBezTo>
                <a:lnTo>
                  <a:pt x="9079653" y="10748993"/>
                </a:lnTo>
                <a:cubicBezTo>
                  <a:pt x="9078776" y="10741369"/>
                  <a:pt x="9071955" y="10734317"/>
                  <a:pt x="9063798" y="10735270"/>
                </a:cubicBezTo>
                <a:close/>
                <a:moveTo>
                  <a:pt x="8940666" y="10635706"/>
                </a:moveTo>
                <a:cubicBezTo>
                  <a:pt x="8938457" y="10627244"/>
                  <a:pt x="8930530" y="10623927"/>
                  <a:pt x="8922564" y="10625071"/>
                </a:cubicBezTo>
                <a:cubicBezTo>
                  <a:pt x="8913418" y="10626367"/>
                  <a:pt x="8906100" y="10632199"/>
                  <a:pt x="8901184" y="10639785"/>
                </a:cubicBezTo>
                <a:cubicBezTo>
                  <a:pt x="8900841" y="10640318"/>
                  <a:pt x="8900804" y="10640966"/>
                  <a:pt x="8900537" y="10641577"/>
                </a:cubicBezTo>
                <a:cubicBezTo>
                  <a:pt x="8900309" y="10641043"/>
                  <a:pt x="8900270" y="10640433"/>
                  <a:pt x="8899965" y="10639937"/>
                </a:cubicBezTo>
                <a:cubicBezTo>
                  <a:pt x="8901643" y="10631208"/>
                  <a:pt x="8896688" y="10621222"/>
                  <a:pt x="8885331" y="10622479"/>
                </a:cubicBezTo>
                <a:cubicBezTo>
                  <a:pt x="8882588" y="10622784"/>
                  <a:pt x="8880415" y="10623813"/>
                  <a:pt x="8878509" y="10625071"/>
                </a:cubicBezTo>
                <a:cubicBezTo>
                  <a:pt x="8878472" y="10624500"/>
                  <a:pt x="8878624" y="10623966"/>
                  <a:pt x="8878509" y="10623393"/>
                </a:cubicBezTo>
                <a:cubicBezTo>
                  <a:pt x="8876947" y="10615618"/>
                  <a:pt x="8868982" y="10610243"/>
                  <a:pt x="8861170" y="10611882"/>
                </a:cubicBezTo>
                <a:lnTo>
                  <a:pt x="8848365" y="10614589"/>
                </a:lnTo>
                <a:cubicBezTo>
                  <a:pt x="8840590" y="10616228"/>
                  <a:pt x="8835294" y="10624118"/>
                  <a:pt x="8836856" y="10631932"/>
                </a:cubicBezTo>
                <a:cubicBezTo>
                  <a:pt x="8838419" y="10639708"/>
                  <a:pt x="8846383" y="10645045"/>
                  <a:pt x="8854195" y="10643406"/>
                </a:cubicBezTo>
                <a:lnTo>
                  <a:pt x="8861931" y="10641805"/>
                </a:lnTo>
                <a:cubicBezTo>
                  <a:pt x="8861551" y="10648476"/>
                  <a:pt x="8865095" y="10655032"/>
                  <a:pt x="8871879" y="10657053"/>
                </a:cubicBezTo>
                <a:cubicBezTo>
                  <a:pt x="8872183" y="10657128"/>
                  <a:pt x="8872450" y="10657205"/>
                  <a:pt x="8872754" y="10657319"/>
                </a:cubicBezTo>
                <a:cubicBezTo>
                  <a:pt x="8875308" y="10660673"/>
                  <a:pt x="8879043" y="10663075"/>
                  <a:pt x="8883502" y="10662770"/>
                </a:cubicBezTo>
                <a:cubicBezTo>
                  <a:pt x="8889295" y="10662350"/>
                  <a:pt x="8894630" y="10661436"/>
                  <a:pt x="8898479" y="10656633"/>
                </a:cubicBezTo>
                <a:cubicBezTo>
                  <a:pt x="8899356" y="10655528"/>
                  <a:pt x="8899813" y="10654269"/>
                  <a:pt x="8900347" y="10653012"/>
                </a:cubicBezTo>
                <a:cubicBezTo>
                  <a:pt x="8901527" y="10655985"/>
                  <a:pt x="8903318" y="10658653"/>
                  <a:pt x="8906139" y="10660178"/>
                </a:cubicBezTo>
                <a:cubicBezTo>
                  <a:pt x="8913380" y="10664142"/>
                  <a:pt x="8922031" y="10662160"/>
                  <a:pt x="8926528" y="10655146"/>
                </a:cubicBezTo>
                <a:cubicBezTo>
                  <a:pt x="8926795" y="10654765"/>
                  <a:pt x="8926795" y="10654727"/>
                  <a:pt x="8926909" y="10654537"/>
                </a:cubicBezTo>
                <a:cubicBezTo>
                  <a:pt x="8927023" y="10654423"/>
                  <a:pt x="8927061" y="10654423"/>
                  <a:pt x="8927137" y="10654346"/>
                </a:cubicBezTo>
                <a:lnTo>
                  <a:pt x="8927137" y="10654346"/>
                </a:lnTo>
                <a:cubicBezTo>
                  <a:pt x="8928052" y="10654117"/>
                  <a:pt x="8928966" y="10653927"/>
                  <a:pt x="8929919" y="10653812"/>
                </a:cubicBezTo>
                <a:cubicBezTo>
                  <a:pt x="8937961" y="10652668"/>
                  <a:pt x="8942496" y="10642872"/>
                  <a:pt x="8940666" y="10635706"/>
                </a:cubicBezTo>
                <a:close/>
                <a:moveTo>
                  <a:pt x="8303205" y="10688195"/>
                </a:moveTo>
                <a:cubicBezTo>
                  <a:pt x="8302443" y="10688195"/>
                  <a:pt x="8301872" y="10687928"/>
                  <a:pt x="8301071" y="10688004"/>
                </a:cubicBezTo>
                <a:cubicBezTo>
                  <a:pt x="8284150" y="10689911"/>
                  <a:pt x="8283731" y="10713619"/>
                  <a:pt x="8297413" y="10717165"/>
                </a:cubicBezTo>
                <a:cubicBezTo>
                  <a:pt x="8299013" y="10717584"/>
                  <a:pt x="8300766" y="10717889"/>
                  <a:pt x="8302786" y="10717661"/>
                </a:cubicBezTo>
                <a:cubicBezTo>
                  <a:pt x="8320850" y="10715602"/>
                  <a:pt x="8320012" y="10688614"/>
                  <a:pt x="8303205" y="10688195"/>
                </a:cubicBezTo>
                <a:close/>
                <a:moveTo>
                  <a:pt x="8420354" y="10697838"/>
                </a:moveTo>
                <a:lnTo>
                  <a:pt x="8426909" y="10697076"/>
                </a:lnTo>
                <a:cubicBezTo>
                  <a:pt x="8434608" y="10696238"/>
                  <a:pt x="8441582" y="10689262"/>
                  <a:pt x="8440552" y="10681143"/>
                </a:cubicBezTo>
                <a:cubicBezTo>
                  <a:pt x="8439600" y="10673367"/>
                  <a:pt x="8432854" y="10666544"/>
                  <a:pt x="8424585" y="10667497"/>
                </a:cubicBezTo>
                <a:lnTo>
                  <a:pt x="8418029" y="10668221"/>
                </a:lnTo>
                <a:cubicBezTo>
                  <a:pt x="8410331" y="10669097"/>
                  <a:pt x="8403357" y="10676035"/>
                  <a:pt x="8404387" y="10684192"/>
                </a:cubicBezTo>
                <a:cubicBezTo>
                  <a:pt x="8405339" y="10691930"/>
                  <a:pt x="8412085" y="10698754"/>
                  <a:pt x="8420354" y="10697838"/>
                </a:cubicBezTo>
                <a:close/>
                <a:moveTo>
                  <a:pt x="8380645" y="10819817"/>
                </a:moveTo>
                <a:lnTo>
                  <a:pt x="8378929" y="10821990"/>
                </a:lnTo>
                <a:cubicBezTo>
                  <a:pt x="8373937" y="10828241"/>
                  <a:pt x="8372870" y="10836932"/>
                  <a:pt x="8378967" y="10842993"/>
                </a:cubicBezTo>
                <a:cubicBezTo>
                  <a:pt x="8384150" y="10848176"/>
                  <a:pt x="8394935" y="10849244"/>
                  <a:pt x="8399965" y="10842954"/>
                </a:cubicBezTo>
                <a:lnTo>
                  <a:pt x="8405796" y="10835674"/>
                </a:lnTo>
                <a:cubicBezTo>
                  <a:pt x="8406521" y="10834759"/>
                  <a:pt x="8406978" y="10833691"/>
                  <a:pt x="8407549" y="10832663"/>
                </a:cubicBezTo>
                <a:cubicBezTo>
                  <a:pt x="8407435" y="10833845"/>
                  <a:pt x="8407245" y="10834988"/>
                  <a:pt x="8407359" y="10836208"/>
                </a:cubicBezTo>
                <a:lnTo>
                  <a:pt x="8408121" y="10842764"/>
                </a:lnTo>
                <a:cubicBezTo>
                  <a:pt x="8408997" y="10850502"/>
                  <a:pt x="8417992" y="10856372"/>
                  <a:pt x="8425423" y="10854657"/>
                </a:cubicBezTo>
                <a:cubicBezTo>
                  <a:pt x="8433731" y="10852713"/>
                  <a:pt x="8438266" y="10845661"/>
                  <a:pt x="8437313" y="10837351"/>
                </a:cubicBezTo>
                <a:lnTo>
                  <a:pt x="8436551" y="10830795"/>
                </a:lnTo>
                <a:cubicBezTo>
                  <a:pt x="8435713" y="10823057"/>
                  <a:pt x="8426681" y="10817187"/>
                  <a:pt x="8419249" y="10818901"/>
                </a:cubicBezTo>
                <a:cubicBezTo>
                  <a:pt x="8415134" y="10819855"/>
                  <a:pt x="8411970" y="10822066"/>
                  <a:pt x="8409912" y="10825077"/>
                </a:cubicBezTo>
                <a:cubicBezTo>
                  <a:pt x="8410027" y="10821379"/>
                  <a:pt x="8408769" y="10817682"/>
                  <a:pt x="8405720" y="10814632"/>
                </a:cubicBezTo>
                <a:cubicBezTo>
                  <a:pt x="8404310" y="10813222"/>
                  <a:pt x="8402443" y="10812156"/>
                  <a:pt x="8400423" y="10811431"/>
                </a:cubicBezTo>
                <a:cubicBezTo>
                  <a:pt x="8401185" y="10809487"/>
                  <a:pt x="8401566" y="10807352"/>
                  <a:pt x="8401299" y="10805065"/>
                </a:cubicBezTo>
                <a:lnTo>
                  <a:pt x="8400575" y="10798509"/>
                </a:lnTo>
                <a:cubicBezTo>
                  <a:pt x="8399699" y="10790808"/>
                  <a:pt x="8392725" y="10783872"/>
                  <a:pt x="8384607" y="10784863"/>
                </a:cubicBezTo>
                <a:cubicBezTo>
                  <a:pt x="8376833" y="10785816"/>
                  <a:pt x="8370050" y="10792601"/>
                  <a:pt x="8370964" y="10800833"/>
                </a:cubicBezTo>
                <a:lnTo>
                  <a:pt x="8371689" y="10807391"/>
                </a:lnTo>
                <a:cubicBezTo>
                  <a:pt x="8372336" y="10812727"/>
                  <a:pt x="8375881" y="10817606"/>
                  <a:pt x="8380645" y="10819817"/>
                </a:cubicBezTo>
                <a:close/>
                <a:moveTo>
                  <a:pt x="8302024" y="10810669"/>
                </a:moveTo>
                <a:cubicBezTo>
                  <a:pt x="8309760" y="10809792"/>
                  <a:pt x="8315477" y="10800491"/>
                  <a:pt x="8313647" y="10793172"/>
                </a:cubicBezTo>
                <a:cubicBezTo>
                  <a:pt x="8311589" y="10784786"/>
                  <a:pt x="8304463" y="10780594"/>
                  <a:pt x="8296155" y="10781546"/>
                </a:cubicBezTo>
                <a:lnTo>
                  <a:pt x="8289600" y="10782308"/>
                </a:lnTo>
                <a:cubicBezTo>
                  <a:pt x="8289486" y="10782308"/>
                  <a:pt x="8289409" y="10782385"/>
                  <a:pt x="8289295" y="10782422"/>
                </a:cubicBezTo>
                <a:cubicBezTo>
                  <a:pt x="8281750" y="10783529"/>
                  <a:pt x="8276185" y="10792563"/>
                  <a:pt x="8277977" y="10799805"/>
                </a:cubicBezTo>
                <a:cubicBezTo>
                  <a:pt x="8279349" y="10805256"/>
                  <a:pt x="8283198" y="10808191"/>
                  <a:pt x="8287771" y="10809830"/>
                </a:cubicBezTo>
                <a:cubicBezTo>
                  <a:pt x="8290210" y="10810706"/>
                  <a:pt x="8292573" y="10811774"/>
                  <a:pt x="8295469" y="10811431"/>
                </a:cubicBezTo>
                <a:lnTo>
                  <a:pt x="8302024" y="10810669"/>
                </a:lnTo>
                <a:close/>
                <a:moveTo>
                  <a:pt x="8440438" y="10739464"/>
                </a:moveTo>
                <a:lnTo>
                  <a:pt x="8439676" y="10732908"/>
                </a:lnTo>
                <a:cubicBezTo>
                  <a:pt x="8438838" y="10725169"/>
                  <a:pt x="8429958" y="10719184"/>
                  <a:pt x="8422488" y="10720862"/>
                </a:cubicBezTo>
                <a:cubicBezTo>
                  <a:pt x="8414219" y="10722692"/>
                  <a:pt x="8409531" y="10729782"/>
                  <a:pt x="8410446" y="10738091"/>
                </a:cubicBezTo>
                <a:lnTo>
                  <a:pt x="8411170" y="10744647"/>
                </a:lnTo>
                <a:cubicBezTo>
                  <a:pt x="8412046" y="10752385"/>
                  <a:pt x="8420888" y="10758370"/>
                  <a:pt x="8428358" y="10756693"/>
                </a:cubicBezTo>
                <a:cubicBezTo>
                  <a:pt x="8436666" y="10754825"/>
                  <a:pt x="8441353" y="10747736"/>
                  <a:pt x="8440438" y="10739464"/>
                </a:cubicBezTo>
                <a:close/>
                <a:moveTo>
                  <a:pt x="8237352" y="10905774"/>
                </a:moveTo>
                <a:cubicBezTo>
                  <a:pt x="8218335" y="10907908"/>
                  <a:pt x="8221650" y="10937450"/>
                  <a:pt x="8240629" y="10935277"/>
                </a:cubicBezTo>
                <a:cubicBezTo>
                  <a:pt x="8259646" y="10933180"/>
                  <a:pt x="8256369" y="10903639"/>
                  <a:pt x="8237352" y="10905774"/>
                </a:cubicBezTo>
                <a:close/>
                <a:moveTo>
                  <a:pt x="8521764" y="10955747"/>
                </a:moveTo>
                <a:lnTo>
                  <a:pt x="8522107" y="10954908"/>
                </a:lnTo>
                <a:cubicBezTo>
                  <a:pt x="8525766" y="10952658"/>
                  <a:pt x="8528510" y="10949152"/>
                  <a:pt x="8528624" y="10944615"/>
                </a:cubicBezTo>
                <a:cubicBezTo>
                  <a:pt x="8528777" y="10938784"/>
                  <a:pt x="8528396" y="10933333"/>
                  <a:pt x="8523898" y="10928950"/>
                </a:cubicBezTo>
                <a:cubicBezTo>
                  <a:pt x="8517801" y="10923003"/>
                  <a:pt x="8508311" y="10923269"/>
                  <a:pt x="8502367" y="10929216"/>
                </a:cubicBezTo>
                <a:cubicBezTo>
                  <a:pt x="8498289" y="10933294"/>
                  <a:pt x="8496421" y="10939050"/>
                  <a:pt x="8494325" y="10944311"/>
                </a:cubicBezTo>
                <a:cubicBezTo>
                  <a:pt x="8494059" y="10944959"/>
                  <a:pt x="8494097" y="10945722"/>
                  <a:pt x="8493944" y="10946407"/>
                </a:cubicBezTo>
                <a:cubicBezTo>
                  <a:pt x="8492229" y="10945911"/>
                  <a:pt x="8490438" y="10945645"/>
                  <a:pt x="8488571" y="10945874"/>
                </a:cubicBezTo>
                <a:cubicBezTo>
                  <a:pt x="8480644" y="10946674"/>
                  <a:pt x="8474432" y="10954183"/>
                  <a:pt x="8475347" y="10962188"/>
                </a:cubicBezTo>
                <a:lnTo>
                  <a:pt x="8476833" y="10975301"/>
                </a:lnTo>
                <a:cubicBezTo>
                  <a:pt x="8477710" y="10983268"/>
                  <a:pt x="8485141" y="10989367"/>
                  <a:pt x="8493144" y="10988528"/>
                </a:cubicBezTo>
                <a:cubicBezTo>
                  <a:pt x="8501109" y="10987727"/>
                  <a:pt x="8507283" y="10980219"/>
                  <a:pt x="8506368" y="10972213"/>
                </a:cubicBezTo>
                <a:lnTo>
                  <a:pt x="8505492" y="10964285"/>
                </a:lnTo>
                <a:cubicBezTo>
                  <a:pt x="8512160" y="10965314"/>
                  <a:pt x="8519135" y="10962379"/>
                  <a:pt x="8521764" y="10955747"/>
                </a:cubicBezTo>
                <a:close/>
                <a:moveTo>
                  <a:pt x="8214562" y="10726351"/>
                </a:moveTo>
                <a:cubicBezTo>
                  <a:pt x="8207778" y="10723530"/>
                  <a:pt x="8197527" y="10725627"/>
                  <a:pt x="8194821" y="10733517"/>
                </a:cubicBezTo>
                <a:cubicBezTo>
                  <a:pt x="8194516" y="10734394"/>
                  <a:pt x="8194135" y="10735195"/>
                  <a:pt x="8193754" y="10735995"/>
                </a:cubicBezTo>
                <a:cubicBezTo>
                  <a:pt x="8193716" y="10735995"/>
                  <a:pt x="8193678" y="10735995"/>
                  <a:pt x="8193640" y="10736033"/>
                </a:cubicBezTo>
                <a:cubicBezTo>
                  <a:pt x="8193563" y="10736072"/>
                  <a:pt x="8193449" y="10736072"/>
                  <a:pt x="8193373" y="10736109"/>
                </a:cubicBezTo>
                <a:cubicBezTo>
                  <a:pt x="8193221" y="10736109"/>
                  <a:pt x="8192839" y="10736147"/>
                  <a:pt x="8192039" y="10736261"/>
                </a:cubicBezTo>
                <a:cubicBezTo>
                  <a:pt x="8184074" y="10737177"/>
                  <a:pt x="8177863" y="10744304"/>
                  <a:pt x="8178624" y="10752424"/>
                </a:cubicBezTo>
                <a:cubicBezTo>
                  <a:pt x="8179348" y="10760314"/>
                  <a:pt x="8186780" y="10766757"/>
                  <a:pt x="8194783" y="10765841"/>
                </a:cubicBezTo>
                <a:cubicBezTo>
                  <a:pt x="8206750" y="10764470"/>
                  <a:pt x="8217649" y="10757913"/>
                  <a:pt x="8221726" y="10746058"/>
                </a:cubicBezTo>
                <a:cubicBezTo>
                  <a:pt x="8224242" y="10738777"/>
                  <a:pt x="8222527" y="10729629"/>
                  <a:pt x="8214562" y="10726351"/>
                </a:cubicBezTo>
                <a:close/>
                <a:moveTo>
                  <a:pt x="8629691" y="10688804"/>
                </a:moveTo>
                <a:lnTo>
                  <a:pt x="8622412" y="10682973"/>
                </a:lnTo>
                <a:cubicBezTo>
                  <a:pt x="8616162" y="10677979"/>
                  <a:pt x="8606635" y="10678856"/>
                  <a:pt x="8601528" y="10685146"/>
                </a:cubicBezTo>
                <a:cubicBezTo>
                  <a:pt x="8596497" y="10691359"/>
                  <a:pt x="8597374" y="10701041"/>
                  <a:pt x="8603662" y="10706034"/>
                </a:cubicBezTo>
                <a:cubicBezTo>
                  <a:pt x="8606101" y="10707979"/>
                  <a:pt x="8608540" y="10709922"/>
                  <a:pt x="8610941" y="10711866"/>
                </a:cubicBezTo>
                <a:cubicBezTo>
                  <a:pt x="8617191" y="10716860"/>
                  <a:pt x="8626719" y="10715983"/>
                  <a:pt x="8631825" y="10709732"/>
                </a:cubicBezTo>
                <a:cubicBezTo>
                  <a:pt x="8636894" y="10703480"/>
                  <a:pt x="8635979" y="10693798"/>
                  <a:pt x="8629691" y="10688804"/>
                </a:cubicBezTo>
                <a:close/>
                <a:moveTo>
                  <a:pt x="8363838" y="10973776"/>
                </a:moveTo>
                <a:cubicBezTo>
                  <a:pt x="8364715" y="10981742"/>
                  <a:pt x="8370926" y="10988337"/>
                  <a:pt x="8379311" y="10987994"/>
                </a:cubicBezTo>
                <a:cubicBezTo>
                  <a:pt x="8386894" y="10987689"/>
                  <a:pt x="8394402" y="10980523"/>
                  <a:pt x="8393525" y="10972518"/>
                </a:cubicBezTo>
                <a:lnTo>
                  <a:pt x="8392039" y="10959405"/>
                </a:lnTo>
                <a:cubicBezTo>
                  <a:pt x="8391163" y="10951478"/>
                  <a:pt x="8384951" y="10944883"/>
                  <a:pt x="8376566" y="10945226"/>
                </a:cubicBezTo>
                <a:cubicBezTo>
                  <a:pt x="8368983" y="10945531"/>
                  <a:pt x="8361475" y="10952697"/>
                  <a:pt x="8362390" y="10960701"/>
                </a:cubicBezTo>
                <a:lnTo>
                  <a:pt x="8363838" y="10973776"/>
                </a:lnTo>
                <a:close/>
                <a:moveTo>
                  <a:pt x="8433959" y="10815853"/>
                </a:moveTo>
                <a:cubicBezTo>
                  <a:pt x="8452938" y="10813718"/>
                  <a:pt x="8449927" y="10784177"/>
                  <a:pt x="8430911" y="10786311"/>
                </a:cubicBezTo>
                <a:cubicBezTo>
                  <a:pt x="8411932" y="10788407"/>
                  <a:pt x="8414943" y="10817987"/>
                  <a:pt x="8433959" y="10815853"/>
                </a:cubicBezTo>
                <a:close/>
                <a:moveTo>
                  <a:pt x="8155225" y="10835330"/>
                </a:moveTo>
                <a:lnTo>
                  <a:pt x="8148670" y="10836055"/>
                </a:lnTo>
                <a:cubicBezTo>
                  <a:pt x="8140934" y="10836932"/>
                  <a:pt x="8135179" y="10846119"/>
                  <a:pt x="8136933" y="10853514"/>
                </a:cubicBezTo>
                <a:cubicBezTo>
                  <a:pt x="8138952" y="10861861"/>
                  <a:pt x="8146079" y="10866169"/>
                  <a:pt x="8154349" y="10865253"/>
                </a:cubicBezTo>
                <a:lnTo>
                  <a:pt x="8160904" y="10864491"/>
                </a:lnTo>
                <a:cubicBezTo>
                  <a:pt x="8168640" y="10863653"/>
                  <a:pt x="8174395" y="10854428"/>
                  <a:pt x="8172641" y="10847071"/>
                </a:cubicBezTo>
                <a:cubicBezTo>
                  <a:pt x="8170622" y="10838724"/>
                  <a:pt x="8163495" y="10834416"/>
                  <a:pt x="8155225" y="10835330"/>
                </a:cubicBezTo>
                <a:close/>
                <a:moveTo>
                  <a:pt x="8334836" y="10830338"/>
                </a:moveTo>
                <a:lnTo>
                  <a:pt x="8328281" y="10831061"/>
                </a:lnTo>
                <a:cubicBezTo>
                  <a:pt x="8320317" y="10831938"/>
                  <a:pt x="8315172" y="10841201"/>
                  <a:pt x="8316658" y="10848558"/>
                </a:cubicBezTo>
                <a:cubicBezTo>
                  <a:pt x="8316925" y="10849815"/>
                  <a:pt x="8317535" y="10850807"/>
                  <a:pt x="8318030" y="10851836"/>
                </a:cubicBezTo>
                <a:cubicBezTo>
                  <a:pt x="8317115" y="10854237"/>
                  <a:pt x="8316582" y="10856867"/>
                  <a:pt x="8316887" y="10859727"/>
                </a:cubicBezTo>
                <a:lnTo>
                  <a:pt x="8317611" y="10866283"/>
                </a:lnTo>
                <a:cubicBezTo>
                  <a:pt x="8318487" y="10874021"/>
                  <a:pt x="8327481" y="10879891"/>
                  <a:pt x="8334912" y="10878176"/>
                </a:cubicBezTo>
                <a:cubicBezTo>
                  <a:pt x="8343220" y="10876232"/>
                  <a:pt x="8347756" y="10869142"/>
                  <a:pt x="8346803" y="10860870"/>
                </a:cubicBezTo>
                <a:lnTo>
                  <a:pt x="8346384" y="10857020"/>
                </a:lnTo>
                <a:cubicBezTo>
                  <a:pt x="8350881" y="10853628"/>
                  <a:pt x="8353396" y="10847338"/>
                  <a:pt x="8352329" y="10841925"/>
                </a:cubicBezTo>
                <a:cubicBezTo>
                  <a:pt x="8350614" y="10833539"/>
                  <a:pt x="8342801" y="10829461"/>
                  <a:pt x="8334836" y="10830338"/>
                </a:cubicBezTo>
                <a:close/>
                <a:moveTo>
                  <a:pt x="8117916" y="10720214"/>
                </a:moveTo>
                <a:lnTo>
                  <a:pt x="8117382" y="10720939"/>
                </a:lnTo>
                <a:cubicBezTo>
                  <a:pt x="8113305" y="10722235"/>
                  <a:pt x="8109760" y="10724979"/>
                  <a:pt x="8108541" y="10729325"/>
                </a:cubicBezTo>
                <a:cubicBezTo>
                  <a:pt x="8106979" y="10734928"/>
                  <a:pt x="8106025" y="10740341"/>
                  <a:pt x="8109265" y="10745638"/>
                </a:cubicBezTo>
                <a:cubicBezTo>
                  <a:pt x="8113723" y="10752881"/>
                  <a:pt x="8122985" y="10754978"/>
                  <a:pt x="8130187" y="10750632"/>
                </a:cubicBezTo>
                <a:cubicBezTo>
                  <a:pt x="8135142" y="10747659"/>
                  <a:pt x="8138343" y="10742551"/>
                  <a:pt x="8141658" y="10737977"/>
                </a:cubicBezTo>
                <a:cubicBezTo>
                  <a:pt x="8146232" y="10731687"/>
                  <a:pt x="8145355" y="10721739"/>
                  <a:pt x="8138647" y="10717202"/>
                </a:cubicBezTo>
                <a:cubicBezTo>
                  <a:pt x="8132131" y="10712743"/>
                  <a:pt x="8122832" y="10713467"/>
                  <a:pt x="8117916" y="10720214"/>
                </a:cubicBezTo>
                <a:close/>
                <a:moveTo>
                  <a:pt x="8570011" y="10850426"/>
                </a:moveTo>
                <a:cubicBezTo>
                  <a:pt x="8561779" y="10852141"/>
                  <a:pt x="8556826" y="10859193"/>
                  <a:pt x="8557740" y="10867465"/>
                </a:cubicBezTo>
                <a:lnTo>
                  <a:pt x="8558464" y="10874021"/>
                </a:lnTo>
                <a:cubicBezTo>
                  <a:pt x="8559341" y="10881759"/>
                  <a:pt x="8567953" y="10887858"/>
                  <a:pt x="8575537" y="10886257"/>
                </a:cubicBezTo>
                <a:cubicBezTo>
                  <a:pt x="8583769" y="10884542"/>
                  <a:pt x="8588723" y="10877490"/>
                  <a:pt x="8587808" y="10869179"/>
                </a:cubicBezTo>
                <a:lnTo>
                  <a:pt x="8587047" y="10862623"/>
                </a:lnTo>
                <a:cubicBezTo>
                  <a:pt x="8586170" y="10854962"/>
                  <a:pt x="8577557" y="10848824"/>
                  <a:pt x="8570011" y="10850426"/>
                </a:cubicBezTo>
                <a:close/>
                <a:moveTo>
                  <a:pt x="8479501" y="10800796"/>
                </a:moveTo>
                <a:cubicBezTo>
                  <a:pt x="8471764" y="10801672"/>
                  <a:pt x="8464829" y="10808419"/>
                  <a:pt x="8465743" y="10816653"/>
                </a:cubicBezTo>
                <a:lnTo>
                  <a:pt x="8467229" y="10829765"/>
                </a:lnTo>
                <a:cubicBezTo>
                  <a:pt x="8468106" y="10837465"/>
                  <a:pt x="8474889" y="10844480"/>
                  <a:pt x="8483083" y="10843527"/>
                </a:cubicBezTo>
                <a:cubicBezTo>
                  <a:pt x="8490819" y="10842650"/>
                  <a:pt x="8497793" y="10835941"/>
                  <a:pt x="8496841" y="10827669"/>
                </a:cubicBezTo>
                <a:lnTo>
                  <a:pt x="8495354" y="10814557"/>
                </a:lnTo>
                <a:cubicBezTo>
                  <a:pt x="8494478" y="10806857"/>
                  <a:pt x="8487694" y="10799842"/>
                  <a:pt x="8479501" y="10800796"/>
                </a:cubicBezTo>
                <a:close/>
                <a:moveTo>
                  <a:pt x="8321917" y="10725703"/>
                </a:moveTo>
                <a:cubicBezTo>
                  <a:pt x="8329158" y="10729668"/>
                  <a:pt x="8337809" y="10727686"/>
                  <a:pt x="8342306" y="10720671"/>
                </a:cubicBezTo>
                <a:cubicBezTo>
                  <a:pt x="8342573" y="10720291"/>
                  <a:pt x="8342573" y="10720252"/>
                  <a:pt x="8342687" y="10720062"/>
                </a:cubicBezTo>
                <a:cubicBezTo>
                  <a:pt x="8342801" y="10719948"/>
                  <a:pt x="8342839" y="10719948"/>
                  <a:pt x="8342916" y="10719832"/>
                </a:cubicBezTo>
                <a:lnTo>
                  <a:pt x="8342916" y="10719832"/>
                </a:lnTo>
                <a:cubicBezTo>
                  <a:pt x="8343830" y="10719604"/>
                  <a:pt x="8344745" y="10719414"/>
                  <a:pt x="8345698" y="10719337"/>
                </a:cubicBezTo>
                <a:cubicBezTo>
                  <a:pt x="8353625" y="10718193"/>
                  <a:pt x="8358198" y="10708359"/>
                  <a:pt x="8356330" y="10701232"/>
                </a:cubicBezTo>
                <a:cubicBezTo>
                  <a:pt x="8354120" y="10692769"/>
                  <a:pt x="8346193" y="10689452"/>
                  <a:pt x="8338228" y="10690596"/>
                </a:cubicBezTo>
                <a:cubicBezTo>
                  <a:pt x="8329082" y="10691930"/>
                  <a:pt x="8321764" y="10697724"/>
                  <a:pt x="8316887" y="10705310"/>
                </a:cubicBezTo>
                <a:cubicBezTo>
                  <a:pt x="8312695" y="10711828"/>
                  <a:pt x="8315020" y="10721930"/>
                  <a:pt x="8321917" y="10725703"/>
                </a:cubicBezTo>
                <a:close/>
                <a:moveTo>
                  <a:pt x="8402138" y="10889154"/>
                </a:moveTo>
                <a:cubicBezTo>
                  <a:pt x="8394173" y="10890031"/>
                  <a:pt x="8388343" y="10898036"/>
                  <a:pt x="8389409" y="10905849"/>
                </a:cubicBezTo>
                <a:cubicBezTo>
                  <a:pt x="8390476" y="10913969"/>
                  <a:pt x="8398098" y="10919457"/>
                  <a:pt x="8406102" y="10918581"/>
                </a:cubicBezTo>
                <a:lnTo>
                  <a:pt x="8412656" y="10917857"/>
                </a:lnTo>
                <a:cubicBezTo>
                  <a:pt x="8420621" y="10916981"/>
                  <a:pt x="8426452" y="10908975"/>
                  <a:pt x="8425385" y="10901161"/>
                </a:cubicBezTo>
                <a:cubicBezTo>
                  <a:pt x="8424279" y="10893042"/>
                  <a:pt x="8416658" y="10887553"/>
                  <a:pt x="8408693" y="10888429"/>
                </a:cubicBezTo>
                <a:lnTo>
                  <a:pt x="8402138" y="10889154"/>
                </a:lnTo>
                <a:close/>
                <a:moveTo>
                  <a:pt x="9127938" y="10769005"/>
                </a:moveTo>
                <a:cubicBezTo>
                  <a:pt x="9126908" y="10768319"/>
                  <a:pt x="9125842" y="10767671"/>
                  <a:pt x="9124699" y="10767175"/>
                </a:cubicBezTo>
                <a:cubicBezTo>
                  <a:pt x="9119058" y="10764736"/>
                  <a:pt x="9112617" y="10765613"/>
                  <a:pt x="9108083" y="10770035"/>
                </a:cubicBezTo>
                <a:cubicBezTo>
                  <a:pt x="9103585" y="10774456"/>
                  <a:pt x="9103624" y="10779564"/>
                  <a:pt x="9104196" y="10785358"/>
                </a:cubicBezTo>
                <a:cubicBezTo>
                  <a:pt x="9103738" y="10780822"/>
                  <a:pt x="9104119" y="10785854"/>
                  <a:pt x="9104119" y="10786768"/>
                </a:cubicBezTo>
                <a:cubicBezTo>
                  <a:pt x="9104119" y="10787950"/>
                  <a:pt x="9104005" y="10789132"/>
                  <a:pt x="9104005" y="10790313"/>
                </a:cubicBezTo>
                <a:cubicBezTo>
                  <a:pt x="9104005" y="10790504"/>
                  <a:pt x="9103967" y="10790619"/>
                  <a:pt x="9103967" y="10790771"/>
                </a:cubicBezTo>
                <a:cubicBezTo>
                  <a:pt x="9103890" y="10791152"/>
                  <a:pt x="9103814" y="10791533"/>
                  <a:pt x="9103700" y="10791915"/>
                </a:cubicBezTo>
                <a:cubicBezTo>
                  <a:pt x="9098746" y="10797366"/>
                  <a:pt x="9099126" y="10806475"/>
                  <a:pt x="9104196" y="10811697"/>
                </a:cubicBezTo>
                <a:cubicBezTo>
                  <a:pt x="9109950" y="10817606"/>
                  <a:pt x="9119058" y="10817225"/>
                  <a:pt x="9125003" y="10811926"/>
                </a:cubicBezTo>
                <a:cubicBezTo>
                  <a:pt x="9125613" y="10811354"/>
                  <a:pt x="9126070" y="10810669"/>
                  <a:pt x="9126604" y="10810097"/>
                </a:cubicBezTo>
                <a:cubicBezTo>
                  <a:pt x="9127404" y="10810515"/>
                  <a:pt x="9128356" y="10810669"/>
                  <a:pt x="9129272" y="10810859"/>
                </a:cubicBezTo>
                <a:cubicBezTo>
                  <a:pt x="9129347" y="10810859"/>
                  <a:pt x="9129424" y="10810897"/>
                  <a:pt x="9129500" y="10810897"/>
                </a:cubicBezTo>
                <a:cubicBezTo>
                  <a:pt x="9129653" y="10810935"/>
                  <a:pt x="9129843" y="10810974"/>
                  <a:pt x="9129995" y="10811049"/>
                </a:cubicBezTo>
                <a:cubicBezTo>
                  <a:pt x="9135102" y="10804950"/>
                  <a:pt x="9140095" y="10798737"/>
                  <a:pt x="9145125" y="10792563"/>
                </a:cubicBezTo>
                <a:cubicBezTo>
                  <a:pt x="9145125" y="10792524"/>
                  <a:pt x="9145163" y="10792524"/>
                  <a:pt x="9145201" y="10792486"/>
                </a:cubicBezTo>
                <a:cubicBezTo>
                  <a:pt x="9145811" y="10791724"/>
                  <a:pt x="9146420" y="10790962"/>
                  <a:pt x="9147069" y="10790199"/>
                </a:cubicBezTo>
                <a:cubicBezTo>
                  <a:pt x="9147679" y="10789475"/>
                  <a:pt x="9148250" y="10788751"/>
                  <a:pt x="9148860" y="10788026"/>
                </a:cubicBezTo>
                <a:lnTo>
                  <a:pt x="9148860" y="10788026"/>
                </a:lnTo>
                <a:cubicBezTo>
                  <a:pt x="9148097" y="10788598"/>
                  <a:pt x="9147069" y="10788789"/>
                  <a:pt x="9146420" y="10789437"/>
                </a:cubicBezTo>
                <a:cubicBezTo>
                  <a:pt x="9142420" y="10781279"/>
                  <a:pt x="9136741" y="10772283"/>
                  <a:pt x="9127938" y="10769005"/>
                </a:cubicBezTo>
                <a:close/>
                <a:moveTo>
                  <a:pt x="9208159" y="10706529"/>
                </a:moveTo>
                <a:lnTo>
                  <a:pt x="9201757" y="10707863"/>
                </a:lnTo>
                <a:cubicBezTo>
                  <a:pt x="9193982" y="10709502"/>
                  <a:pt x="9188837" y="10717661"/>
                  <a:pt x="9190552" y="10725399"/>
                </a:cubicBezTo>
                <a:cubicBezTo>
                  <a:pt x="9191048" y="10727723"/>
                  <a:pt x="9192419" y="10729477"/>
                  <a:pt x="9193905" y="10731155"/>
                </a:cubicBezTo>
                <a:cubicBezTo>
                  <a:pt x="9194173" y="10731459"/>
                  <a:pt x="9194211" y="10731878"/>
                  <a:pt x="9194477" y="10732183"/>
                </a:cubicBezTo>
                <a:cubicBezTo>
                  <a:pt x="9194477" y="10732183"/>
                  <a:pt x="9194477" y="10732183"/>
                  <a:pt x="9194477" y="10732183"/>
                </a:cubicBezTo>
                <a:cubicBezTo>
                  <a:pt x="9201146" y="10723760"/>
                  <a:pt x="9207511" y="10715068"/>
                  <a:pt x="9214103" y="10706568"/>
                </a:cubicBezTo>
                <a:cubicBezTo>
                  <a:pt x="9213799" y="10706492"/>
                  <a:pt x="9213494" y="10706606"/>
                  <a:pt x="9213189" y="10706568"/>
                </a:cubicBezTo>
                <a:cubicBezTo>
                  <a:pt x="9211550" y="10706340"/>
                  <a:pt x="9209835" y="10706186"/>
                  <a:pt x="9208159" y="10706529"/>
                </a:cubicBezTo>
                <a:close/>
                <a:moveTo>
                  <a:pt x="9035979" y="10782918"/>
                </a:moveTo>
                <a:cubicBezTo>
                  <a:pt x="9027823" y="10785434"/>
                  <a:pt x="9024584" y="10793515"/>
                  <a:pt x="9026223" y="10801292"/>
                </a:cubicBezTo>
                <a:lnTo>
                  <a:pt x="9027557" y="10807696"/>
                </a:lnTo>
                <a:cubicBezTo>
                  <a:pt x="9029195" y="10815471"/>
                  <a:pt x="9038837" y="10819588"/>
                  <a:pt x="9045925" y="10817416"/>
                </a:cubicBezTo>
                <a:cubicBezTo>
                  <a:pt x="9054081" y="10814938"/>
                  <a:pt x="9057320" y="10806857"/>
                  <a:pt x="9055682" y="10799042"/>
                </a:cubicBezTo>
                <a:lnTo>
                  <a:pt x="9054348" y="10792638"/>
                </a:lnTo>
                <a:cubicBezTo>
                  <a:pt x="9052747" y="10784900"/>
                  <a:pt x="9043105" y="10780783"/>
                  <a:pt x="9035979" y="10782918"/>
                </a:cubicBezTo>
                <a:close/>
                <a:moveTo>
                  <a:pt x="8833769" y="10893652"/>
                </a:moveTo>
                <a:cubicBezTo>
                  <a:pt x="8834035" y="10893690"/>
                  <a:pt x="8834340" y="10893614"/>
                  <a:pt x="8834607" y="10893652"/>
                </a:cubicBezTo>
                <a:cubicBezTo>
                  <a:pt x="8837694" y="10898150"/>
                  <a:pt x="8843106" y="10900856"/>
                  <a:pt x="8848783" y="10900209"/>
                </a:cubicBezTo>
                <a:lnTo>
                  <a:pt x="8855339" y="10899445"/>
                </a:lnTo>
                <a:cubicBezTo>
                  <a:pt x="8863304" y="10898569"/>
                  <a:pt x="8869135" y="10890564"/>
                  <a:pt x="8868067" y="10882750"/>
                </a:cubicBezTo>
                <a:cubicBezTo>
                  <a:pt x="8867001" y="10874630"/>
                  <a:pt x="8859379" y="10869142"/>
                  <a:pt x="8851376" y="10870018"/>
                </a:cubicBezTo>
                <a:lnTo>
                  <a:pt x="8848479" y="10870323"/>
                </a:lnTo>
                <a:cubicBezTo>
                  <a:pt x="8847297" y="10868990"/>
                  <a:pt x="8846002" y="10867883"/>
                  <a:pt x="8844515" y="10867122"/>
                </a:cubicBezTo>
                <a:cubicBezTo>
                  <a:pt x="8842038" y="10860336"/>
                  <a:pt x="8833349" y="10856792"/>
                  <a:pt x="8826757" y="10858888"/>
                </a:cubicBezTo>
                <a:cubicBezTo>
                  <a:pt x="8818562" y="10861442"/>
                  <a:pt x="8815514" y="10869523"/>
                  <a:pt x="8817153" y="10877337"/>
                </a:cubicBezTo>
                <a:lnTo>
                  <a:pt x="8818487" y="10883741"/>
                </a:lnTo>
                <a:cubicBezTo>
                  <a:pt x="8819896" y="10890450"/>
                  <a:pt x="8827251" y="10894071"/>
                  <a:pt x="8833769" y="10893652"/>
                </a:cubicBezTo>
                <a:close/>
                <a:moveTo>
                  <a:pt x="9071764" y="10847262"/>
                </a:moveTo>
                <a:cubicBezTo>
                  <a:pt x="9063151" y="10849435"/>
                  <a:pt x="9060064" y="10857287"/>
                  <a:pt x="9060979" y="10865292"/>
                </a:cubicBezTo>
                <a:lnTo>
                  <a:pt x="9061703" y="10871848"/>
                </a:lnTo>
                <a:cubicBezTo>
                  <a:pt x="9061818" y="10872839"/>
                  <a:pt x="9062084" y="10873792"/>
                  <a:pt x="9062466" y="10874669"/>
                </a:cubicBezTo>
                <a:cubicBezTo>
                  <a:pt x="9059416" y="10871086"/>
                  <a:pt x="9054882" y="10868837"/>
                  <a:pt x="9050003" y="10869523"/>
                </a:cubicBezTo>
                <a:cubicBezTo>
                  <a:pt x="9047221" y="10869904"/>
                  <a:pt x="9044820" y="10871162"/>
                  <a:pt x="9042648" y="10872763"/>
                </a:cubicBezTo>
                <a:cubicBezTo>
                  <a:pt x="9039790" y="10870629"/>
                  <a:pt x="9036284" y="10869638"/>
                  <a:pt x="9032625" y="10869981"/>
                </a:cubicBezTo>
                <a:cubicBezTo>
                  <a:pt x="9033502" y="10861442"/>
                  <a:pt x="9027861" y="10852102"/>
                  <a:pt x="9016847" y="10853323"/>
                </a:cubicBezTo>
                <a:cubicBezTo>
                  <a:pt x="9014713" y="10853552"/>
                  <a:pt x="9013418" y="10854657"/>
                  <a:pt x="9011817" y="10855496"/>
                </a:cubicBezTo>
                <a:cubicBezTo>
                  <a:pt x="9009302" y="10852522"/>
                  <a:pt x="9005910" y="10850426"/>
                  <a:pt x="9001795" y="10850693"/>
                </a:cubicBezTo>
                <a:cubicBezTo>
                  <a:pt x="9007092" y="10847833"/>
                  <a:pt x="9010483" y="10841734"/>
                  <a:pt x="9009683" y="10835636"/>
                </a:cubicBezTo>
                <a:cubicBezTo>
                  <a:pt x="9008616" y="10827517"/>
                  <a:pt x="9000994" y="10821990"/>
                  <a:pt x="8992992" y="10822904"/>
                </a:cubicBezTo>
                <a:lnTo>
                  <a:pt x="8986436" y="10823629"/>
                </a:lnTo>
                <a:cubicBezTo>
                  <a:pt x="8978471" y="10824505"/>
                  <a:pt x="8972640" y="10832511"/>
                  <a:pt x="8973708" y="10840324"/>
                </a:cubicBezTo>
                <a:cubicBezTo>
                  <a:pt x="8974813" y="10848444"/>
                  <a:pt x="8982435" y="10853971"/>
                  <a:pt x="8990399" y="10853056"/>
                </a:cubicBezTo>
                <a:lnTo>
                  <a:pt x="8992381" y="10852827"/>
                </a:lnTo>
                <a:cubicBezTo>
                  <a:pt x="8990362" y="10853704"/>
                  <a:pt x="8988380" y="10854733"/>
                  <a:pt x="8986742" y="10856753"/>
                </a:cubicBezTo>
                <a:cubicBezTo>
                  <a:pt x="8981444" y="10863348"/>
                  <a:pt x="8982626" y="10872648"/>
                  <a:pt x="8989065" y="10877947"/>
                </a:cubicBezTo>
                <a:cubicBezTo>
                  <a:pt x="8993487" y="10881607"/>
                  <a:pt x="8999317" y="10882864"/>
                  <a:pt x="9004690" y="10884428"/>
                </a:cubicBezTo>
                <a:cubicBezTo>
                  <a:pt x="9005263" y="10884580"/>
                  <a:pt x="9005872" y="10884542"/>
                  <a:pt x="9006482" y="10884580"/>
                </a:cubicBezTo>
                <a:cubicBezTo>
                  <a:pt x="9004690" y="10889611"/>
                  <a:pt x="9004310" y="10894948"/>
                  <a:pt x="9007320" y="10898722"/>
                </a:cubicBezTo>
                <a:cubicBezTo>
                  <a:pt x="9000575" y="10903524"/>
                  <a:pt x="8994554" y="10909852"/>
                  <a:pt x="8994401" y="10916904"/>
                </a:cubicBezTo>
                <a:cubicBezTo>
                  <a:pt x="8994325" y="10921211"/>
                  <a:pt x="8995240" y="10925976"/>
                  <a:pt x="8996840" y="10930512"/>
                </a:cubicBezTo>
                <a:cubicBezTo>
                  <a:pt x="8994820" y="10934438"/>
                  <a:pt x="8994325" y="10939127"/>
                  <a:pt x="8996345" y="10943205"/>
                </a:cubicBezTo>
                <a:cubicBezTo>
                  <a:pt x="8997983" y="10946598"/>
                  <a:pt x="9000537" y="10949228"/>
                  <a:pt x="9003129" y="10951820"/>
                </a:cubicBezTo>
                <a:cubicBezTo>
                  <a:pt x="9003281" y="10951973"/>
                  <a:pt x="9003395" y="10952201"/>
                  <a:pt x="9003586" y="10952392"/>
                </a:cubicBezTo>
                <a:cubicBezTo>
                  <a:pt x="9003586" y="10952392"/>
                  <a:pt x="9003586" y="10952392"/>
                  <a:pt x="9003586" y="10952392"/>
                </a:cubicBezTo>
                <a:cubicBezTo>
                  <a:pt x="9009797" y="10945797"/>
                  <a:pt x="9015704" y="10938898"/>
                  <a:pt x="9021840" y="10932265"/>
                </a:cubicBezTo>
                <a:cubicBezTo>
                  <a:pt x="9037161" y="10915760"/>
                  <a:pt x="9052252" y="10899027"/>
                  <a:pt x="9067229" y="10882216"/>
                </a:cubicBezTo>
                <a:cubicBezTo>
                  <a:pt x="9074546" y="10874021"/>
                  <a:pt x="9082130" y="10866092"/>
                  <a:pt x="9089371" y="10857783"/>
                </a:cubicBezTo>
                <a:cubicBezTo>
                  <a:pt x="9089409" y="10857706"/>
                  <a:pt x="9089485" y="10857669"/>
                  <a:pt x="9089523" y="10857592"/>
                </a:cubicBezTo>
                <a:cubicBezTo>
                  <a:pt x="9089523" y="10857592"/>
                  <a:pt x="9089523" y="10857592"/>
                  <a:pt x="9089523" y="10857592"/>
                </a:cubicBezTo>
                <a:cubicBezTo>
                  <a:pt x="9089485" y="10857326"/>
                  <a:pt x="9089256" y="10857135"/>
                  <a:pt x="9089180" y="10856867"/>
                </a:cubicBezTo>
                <a:cubicBezTo>
                  <a:pt x="9087465" y="10849740"/>
                  <a:pt x="9078395" y="10845585"/>
                  <a:pt x="9071764" y="10847262"/>
                </a:cubicBezTo>
                <a:close/>
                <a:moveTo>
                  <a:pt x="9172411" y="10670661"/>
                </a:moveTo>
                <a:cubicBezTo>
                  <a:pt x="9176299" y="10689186"/>
                  <a:pt x="9204196" y="10679732"/>
                  <a:pt x="9200346" y="10661398"/>
                </a:cubicBezTo>
                <a:cubicBezTo>
                  <a:pt x="9196459" y="10642872"/>
                  <a:pt x="9168563" y="10652325"/>
                  <a:pt x="9172411" y="10670661"/>
                </a:cubicBezTo>
                <a:close/>
                <a:moveTo>
                  <a:pt x="8912350" y="10720023"/>
                </a:moveTo>
                <a:cubicBezTo>
                  <a:pt x="8919020" y="10724369"/>
                  <a:pt x="8927785" y="10724217"/>
                  <a:pt x="8933007" y="10717622"/>
                </a:cubicBezTo>
                <a:cubicBezTo>
                  <a:pt x="8937580" y="10711828"/>
                  <a:pt x="8937275" y="10701307"/>
                  <a:pt x="8930605" y="10696962"/>
                </a:cubicBezTo>
                <a:cubicBezTo>
                  <a:pt x="8928014" y="10695285"/>
                  <a:pt x="8925461" y="10693607"/>
                  <a:pt x="8922869" y="10691892"/>
                </a:cubicBezTo>
                <a:cubicBezTo>
                  <a:pt x="8916200" y="10687547"/>
                  <a:pt x="8907434" y="10687699"/>
                  <a:pt x="8902214" y="10694332"/>
                </a:cubicBezTo>
                <a:cubicBezTo>
                  <a:pt x="8897641" y="10700125"/>
                  <a:pt x="8897945" y="10710646"/>
                  <a:pt x="8904652" y="10714992"/>
                </a:cubicBezTo>
                <a:lnTo>
                  <a:pt x="8912350" y="10720023"/>
                </a:lnTo>
                <a:close/>
                <a:moveTo>
                  <a:pt x="9144097" y="10679695"/>
                </a:moveTo>
                <a:cubicBezTo>
                  <a:pt x="9140209" y="10661207"/>
                  <a:pt x="9112465" y="10671080"/>
                  <a:pt x="9116314" y="10689377"/>
                </a:cubicBezTo>
                <a:cubicBezTo>
                  <a:pt x="9120201" y="10707902"/>
                  <a:pt x="9147907" y="10697991"/>
                  <a:pt x="9144097" y="10679695"/>
                </a:cubicBezTo>
                <a:close/>
                <a:moveTo>
                  <a:pt x="9013875" y="10710723"/>
                </a:moveTo>
                <a:cubicBezTo>
                  <a:pt x="9017763" y="10729210"/>
                  <a:pt x="9045659" y="10719832"/>
                  <a:pt x="9041809" y="10701498"/>
                </a:cubicBezTo>
                <a:cubicBezTo>
                  <a:pt x="9037923" y="10682973"/>
                  <a:pt x="9010026" y="10692350"/>
                  <a:pt x="9013875" y="10710723"/>
                </a:cubicBezTo>
                <a:close/>
                <a:moveTo>
                  <a:pt x="9163189" y="10638984"/>
                </a:moveTo>
                <a:cubicBezTo>
                  <a:pt x="9160598" y="10637307"/>
                  <a:pt x="9158045" y="10635630"/>
                  <a:pt x="9155453" y="10633952"/>
                </a:cubicBezTo>
                <a:cubicBezTo>
                  <a:pt x="9148974" y="10629760"/>
                  <a:pt x="9138685" y="10634105"/>
                  <a:pt x="9135788" y="10640776"/>
                </a:cubicBezTo>
                <a:cubicBezTo>
                  <a:pt x="9132283" y="10648856"/>
                  <a:pt x="9135674" y="10655908"/>
                  <a:pt x="9142572" y="10660445"/>
                </a:cubicBezTo>
                <a:lnTo>
                  <a:pt x="9150308" y="10665476"/>
                </a:lnTo>
                <a:cubicBezTo>
                  <a:pt x="9156786" y="10669708"/>
                  <a:pt x="9167077" y="10665362"/>
                  <a:pt x="9169973" y="10658692"/>
                </a:cubicBezTo>
                <a:cubicBezTo>
                  <a:pt x="9173479" y="10650572"/>
                  <a:pt x="9170125" y="10643520"/>
                  <a:pt x="9163189" y="10638984"/>
                </a:cubicBezTo>
                <a:close/>
                <a:moveTo>
                  <a:pt x="9166009" y="10608260"/>
                </a:moveTo>
                <a:cubicBezTo>
                  <a:pt x="9169859" y="10626519"/>
                  <a:pt x="9199241" y="10624423"/>
                  <a:pt x="9195316" y="10605936"/>
                </a:cubicBezTo>
                <a:cubicBezTo>
                  <a:pt x="9191466" y="10587677"/>
                  <a:pt x="9162122" y="10589774"/>
                  <a:pt x="9166009" y="10608260"/>
                </a:cubicBezTo>
                <a:close/>
                <a:moveTo>
                  <a:pt x="9242001" y="10620763"/>
                </a:moveTo>
                <a:cubicBezTo>
                  <a:pt x="9245887" y="10639290"/>
                  <a:pt x="9274736" y="10633495"/>
                  <a:pt x="9270849" y="10614970"/>
                </a:cubicBezTo>
                <a:cubicBezTo>
                  <a:pt x="9266924" y="10596444"/>
                  <a:pt x="9238075" y="10602238"/>
                  <a:pt x="9242001" y="10620763"/>
                </a:cubicBezTo>
                <a:close/>
                <a:moveTo>
                  <a:pt x="8912732" y="10794430"/>
                </a:moveTo>
                <a:cubicBezTo>
                  <a:pt x="8914561" y="10794773"/>
                  <a:pt x="8916466" y="10794888"/>
                  <a:pt x="8918373" y="10794659"/>
                </a:cubicBezTo>
                <a:lnTo>
                  <a:pt x="8924927" y="10793934"/>
                </a:lnTo>
                <a:cubicBezTo>
                  <a:pt x="8932892" y="10793058"/>
                  <a:pt x="8938037" y="10783795"/>
                  <a:pt x="8936550" y="10776438"/>
                </a:cubicBezTo>
                <a:cubicBezTo>
                  <a:pt x="8934873" y="10768014"/>
                  <a:pt x="8927061" y="10763897"/>
                  <a:pt x="8919059" y="10764813"/>
                </a:cubicBezTo>
                <a:lnTo>
                  <a:pt x="8912504" y="10765575"/>
                </a:lnTo>
                <a:cubicBezTo>
                  <a:pt x="8908007" y="10766070"/>
                  <a:pt x="8904577" y="10769310"/>
                  <a:pt x="8902595" y="10773313"/>
                </a:cubicBezTo>
                <a:cubicBezTo>
                  <a:pt x="8899661" y="10772283"/>
                  <a:pt x="8896497" y="10771864"/>
                  <a:pt x="8893715" y="10772817"/>
                </a:cubicBezTo>
                <a:cubicBezTo>
                  <a:pt x="8885674" y="10775600"/>
                  <a:pt x="8882092" y="10783033"/>
                  <a:pt x="8883807" y="10791114"/>
                </a:cubicBezTo>
                <a:lnTo>
                  <a:pt x="8885141" y="10797480"/>
                </a:lnTo>
                <a:cubicBezTo>
                  <a:pt x="8886741" y="10805027"/>
                  <a:pt x="8896345" y="10809867"/>
                  <a:pt x="8903434" y="10807391"/>
                </a:cubicBezTo>
                <a:cubicBezTo>
                  <a:pt x="8909569" y="10805293"/>
                  <a:pt x="8912161" y="10800186"/>
                  <a:pt x="8912732" y="10794430"/>
                </a:cubicBezTo>
                <a:close/>
                <a:moveTo>
                  <a:pt x="9273440" y="10500653"/>
                </a:moveTo>
                <a:cubicBezTo>
                  <a:pt x="9271840" y="10493144"/>
                  <a:pt x="9264599" y="10486892"/>
                  <a:pt x="9256520" y="10488570"/>
                </a:cubicBezTo>
                <a:lnTo>
                  <a:pt x="9250117" y="10489904"/>
                </a:lnTo>
                <a:cubicBezTo>
                  <a:pt x="9242610" y="10491505"/>
                  <a:pt x="9236322" y="10498824"/>
                  <a:pt x="9238037" y="10506829"/>
                </a:cubicBezTo>
                <a:cubicBezTo>
                  <a:pt x="9238037" y="10506829"/>
                  <a:pt x="9238075" y="10506867"/>
                  <a:pt x="9238075" y="10506904"/>
                </a:cubicBezTo>
                <a:cubicBezTo>
                  <a:pt x="9231482" y="10509268"/>
                  <a:pt x="9226489" y="10516053"/>
                  <a:pt x="9228128" y="10523258"/>
                </a:cubicBezTo>
                <a:cubicBezTo>
                  <a:pt x="9229881" y="10530881"/>
                  <a:pt x="9237198" y="10536752"/>
                  <a:pt x="9245240" y="10535074"/>
                </a:cubicBezTo>
                <a:lnTo>
                  <a:pt x="9264408" y="10531034"/>
                </a:lnTo>
                <a:cubicBezTo>
                  <a:pt x="9271954" y="10529432"/>
                  <a:pt x="9278013" y="10521771"/>
                  <a:pt x="9276222" y="10513919"/>
                </a:cubicBezTo>
                <a:cubicBezTo>
                  <a:pt x="9275651" y="10511479"/>
                  <a:pt x="9274393" y="10509345"/>
                  <a:pt x="9272831" y="10507477"/>
                </a:cubicBezTo>
                <a:cubicBezTo>
                  <a:pt x="9273593" y="10505304"/>
                  <a:pt x="9273974" y="10503055"/>
                  <a:pt x="9273440" y="10500653"/>
                </a:cubicBezTo>
                <a:close/>
                <a:moveTo>
                  <a:pt x="9114942" y="10413973"/>
                </a:moveTo>
                <a:cubicBezTo>
                  <a:pt x="9111055" y="10395523"/>
                  <a:pt x="9081978" y="10399907"/>
                  <a:pt x="9085864" y="10418471"/>
                </a:cubicBezTo>
                <a:cubicBezTo>
                  <a:pt x="9089751" y="10436882"/>
                  <a:pt x="9118829" y="10432536"/>
                  <a:pt x="9114942" y="10413973"/>
                </a:cubicBezTo>
                <a:close/>
                <a:moveTo>
                  <a:pt x="9188570" y="10148060"/>
                </a:moveTo>
                <a:cubicBezTo>
                  <a:pt x="9188266" y="10148136"/>
                  <a:pt x="9187998" y="10148289"/>
                  <a:pt x="9187693" y="10148403"/>
                </a:cubicBezTo>
                <a:cubicBezTo>
                  <a:pt x="9183882" y="10142381"/>
                  <a:pt x="9176489" y="10138264"/>
                  <a:pt x="9168029" y="10141733"/>
                </a:cubicBezTo>
                <a:cubicBezTo>
                  <a:pt x="9161588" y="10144363"/>
                  <a:pt x="9159264" y="10149509"/>
                  <a:pt x="9159683" y="10154654"/>
                </a:cubicBezTo>
                <a:cubicBezTo>
                  <a:pt x="9156329" y="10158657"/>
                  <a:pt x="9154843" y="10164184"/>
                  <a:pt x="9156977" y="10169407"/>
                </a:cubicBezTo>
                <a:lnTo>
                  <a:pt x="9159568" y="10175696"/>
                </a:lnTo>
                <a:cubicBezTo>
                  <a:pt x="9161741" y="10180956"/>
                  <a:pt x="9166809" y="10184882"/>
                  <a:pt x="9172373" y="10185607"/>
                </a:cubicBezTo>
                <a:cubicBezTo>
                  <a:pt x="9172031" y="10187017"/>
                  <a:pt x="9171497" y="10188312"/>
                  <a:pt x="9171268" y="10189876"/>
                </a:cubicBezTo>
                <a:cubicBezTo>
                  <a:pt x="9171954" y="10185340"/>
                  <a:pt x="9171077" y="10190333"/>
                  <a:pt x="9170888" y="10191210"/>
                </a:cubicBezTo>
                <a:cubicBezTo>
                  <a:pt x="9170582" y="10192354"/>
                  <a:pt x="9170202" y="10193497"/>
                  <a:pt x="9169897" y="10194602"/>
                </a:cubicBezTo>
                <a:cubicBezTo>
                  <a:pt x="9169820" y="10194793"/>
                  <a:pt x="9169782" y="10194907"/>
                  <a:pt x="9169745" y="10195022"/>
                </a:cubicBezTo>
                <a:cubicBezTo>
                  <a:pt x="9169591" y="10195365"/>
                  <a:pt x="9169402" y="10195707"/>
                  <a:pt x="9169211" y="10196051"/>
                </a:cubicBezTo>
                <a:cubicBezTo>
                  <a:pt x="9163075" y="10200130"/>
                  <a:pt x="9161207" y="10209049"/>
                  <a:pt x="9164827" y="10215339"/>
                </a:cubicBezTo>
                <a:cubicBezTo>
                  <a:pt x="9168982" y="10222505"/>
                  <a:pt x="9177861" y="10224334"/>
                  <a:pt x="9184950" y="10220675"/>
                </a:cubicBezTo>
                <a:cubicBezTo>
                  <a:pt x="9185674" y="10220294"/>
                  <a:pt x="9186284" y="10219722"/>
                  <a:pt x="9186932" y="10219265"/>
                </a:cubicBezTo>
                <a:cubicBezTo>
                  <a:pt x="9190323" y="10222429"/>
                  <a:pt x="9195164" y="10224030"/>
                  <a:pt x="9199584" y="10223191"/>
                </a:cubicBezTo>
                <a:cubicBezTo>
                  <a:pt x="9196764" y="10225098"/>
                  <a:pt x="9194820" y="10228337"/>
                  <a:pt x="9194630" y="10233064"/>
                </a:cubicBezTo>
                <a:cubicBezTo>
                  <a:pt x="9193905" y="10251589"/>
                  <a:pt x="9222412" y="10256469"/>
                  <a:pt x="9223593" y="10238058"/>
                </a:cubicBezTo>
                <a:cubicBezTo>
                  <a:pt x="9226032" y="10238324"/>
                  <a:pt x="9228471" y="10238210"/>
                  <a:pt x="9230719" y="10237180"/>
                </a:cubicBezTo>
                <a:cubicBezTo>
                  <a:pt x="9238456" y="10233559"/>
                  <a:pt x="9242038" y="10225212"/>
                  <a:pt x="9239028" y="10217207"/>
                </a:cubicBezTo>
                <a:cubicBezTo>
                  <a:pt x="9238951" y="10216978"/>
                  <a:pt x="9238913" y="10216825"/>
                  <a:pt x="9238837" y="10216673"/>
                </a:cubicBezTo>
                <a:cubicBezTo>
                  <a:pt x="9238837" y="10216596"/>
                  <a:pt x="9238837" y="10216559"/>
                  <a:pt x="9238837" y="10216482"/>
                </a:cubicBezTo>
                <a:cubicBezTo>
                  <a:pt x="9238876" y="10216368"/>
                  <a:pt x="9238837" y="10216406"/>
                  <a:pt x="9238876" y="10216292"/>
                </a:cubicBezTo>
                <a:cubicBezTo>
                  <a:pt x="9239256" y="10215377"/>
                  <a:pt x="9239714" y="10214462"/>
                  <a:pt x="9240209" y="10213586"/>
                </a:cubicBezTo>
                <a:cubicBezTo>
                  <a:pt x="9244172" y="10206343"/>
                  <a:pt x="9238760" y="10196509"/>
                  <a:pt x="9231710" y="10193688"/>
                </a:cubicBezTo>
                <a:cubicBezTo>
                  <a:pt x="9223326" y="10190333"/>
                  <a:pt x="9215780" y="10194907"/>
                  <a:pt x="9211817" y="10202188"/>
                </a:cubicBezTo>
                <a:cubicBezTo>
                  <a:pt x="9211436" y="10202913"/>
                  <a:pt x="9211550" y="10203750"/>
                  <a:pt x="9211207" y="10204513"/>
                </a:cubicBezTo>
                <a:cubicBezTo>
                  <a:pt x="9209645" y="10196851"/>
                  <a:pt x="9206444" y="10188808"/>
                  <a:pt x="9200841" y="10183091"/>
                </a:cubicBezTo>
                <a:cubicBezTo>
                  <a:pt x="9207548" y="10180385"/>
                  <a:pt x="9213037" y="10172036"/>
                  <a:pt x="9210064" y="10164832"/>
                </a:cubicBezTo>
                <a:lnTo>
                  <a:pt x="9207473" y="10158543"/>
                </a:lnTo>
                <a:cubicBezTo>
                  <a:pt x="9204386" y="10150881"/>
                  <a:pt x="9197145" y="10145583"/>
                  <a:pt x="9188570" y="10148060"/>
                </a:cubicBezTo>
                <a:close/>
                <a:moveTo>
                  <a:pt x="9134912" y="10550893"/>
                </a:moveTo>
                <a:cubicBezTo>
                  <a:pt x="9142458" y="10549216"/>
                  <a:pt x="9148554" y="10541935"/>
                  <a:pt x="9146879" y="10533854"/>
                </a:cubicBezTo>
                <a:lnTo>
                  <a:pt x="9145545" y="10527450"/>
                </a:lnTo>
                <a:cubicBezTo>
                  <a:pt x="9143944" y="10519941"/>
                  <a:pt x="9136436" y="10513766"/>
                  <a:pt x="9128510" y="10515519"/>
                </a:cubicBezTo>
                <a:cubicBezTo>
                  <a:pt x="9120963" y="10517197"/>
                  <a:pt x="9114867" y="10524477"/>
                  <a:pt x="9116581" y="10532558"/>
                </a:cubicBezTo>
                <a:lnTo>
                  <a:pt x="9117915" y="10538962"/>
                </a:lnTo>
                <a:cubicBezTo>
                  <a:pt x="9119478" y="10546472"/>
                  <a:pt x="9126985" y="10552647"/>
                  <a:pt x="9134912" y="10550893"/>
                </a:cubicBezTo>
                <a:close/>
                <a:moveTo>
                  <a:pt x="9383349" y="10230204"/>
                </a:moveTo>
                <a:cubicBezTo>
                  <a:pt x="9375269" y="10230358"/>
                  <a:pt x="9368601" y="10236303"/>
                  <a:pt x="9368296" y="10244537"/>
                </a:cubicBezTo>
                <a:lnTo>
                  <a:pt x="9368028" y="10251056"/>
                </a:lnTo>
                <a:cubicBezTo>
                  <a:pt x="9367724" y="10258756"/>
                  <a:pt x="9374508" y="10266265"/>
                  <a:pt x="9382358" y="10266112"/>
                </a:cubicBezTo>
                <a:cubicBezTo>
                  <a:pt x="9390438" y="10265960"/>
                  <a:pt x="9397106" y="10259975"/>
                  <a:pt x="9397412" y="10251780"/>
                </a:cubicBezTo>
                <a:lnTo>
                  <a:pt x="9397678" y="10245262"/>
                </a:lnTo>
                <a:cubicBezTo>
                  <a:pt x="9398022" y="10237599"/>
                  <a:pt x="9391199" y="10230052"/>
                  <a:pt x="9383349" y="10230204"/>
                </a:cubicBezTo>
                <a:close/>
                <a:moveTo>
                  <a:pt x="9171573" y="10412677"/>
                </a:moveTo>
                <a:cubicBezTo>
                  <a:pt x="9173212" y="10420453"/>
                  <a:pt x="9178738" y="10426857"/>
                  <a:pt x="9187389" y="10426171"/>
                </a:cubicBezTo>
                <a:cubicBezTo>
                  <a:pt x="9194553" y="10425598"/>
                  <a:pt x="9202518" y="10418165"/>
                  <a:pt x="9200880" y="10410313"/>
                </a:cubicBezTo>
                <a:lnTo>
                  <a:pt x="9199546" y="10403947"/>
                </a:lnTo>
                <a:cubicBezTo>
                  <a:pt x="9197907" y="10396171"/>
                  <a:pt x="9192382" y="10389767"/>
                  <a:pt x="9183730" y="10390453"/>
                </a:cubicBezTo>
                <a:cubicBezTo>
                  <a:pt x="9176604" y="10391026"/>
                  <a:pt x="9168600" y="10398458"/>
                  <a:pt x="9170239" y="10406273"/>
                </a:cubicBezTo>
                <a:lnTo>
                  <a:pt x="9171573" y="10412677"/>
                </a:lnTo>
                <a:close/>
                <a:moveTo>
                  <a:pt x="9154920" y="10323823"/>
                </a:moveTo>
                <a:cubicBezTo>
                  <a:pt x="9155681" y="10304840"/>
                  <a:pt x="9126261" y="10305831"/>
                  <a:pt x="9125499" y="10324662"/>
                </a:cubicBezTo>
                <a:cubicBezTo>
                  <a:pt x="9124736" y="10343606"/>
                  <a:pt x="9154157" y="10342653"/>
                  <a:pt x="9154920" y="10323823"/>
                </a:cubicBezTo>
                <a:close/>
                <a:moveTo>
                  <a:pt x="9002709" y="10523676"/>
                </a:moveTo>
                <a:cubicBezTo>
                  <a:pt x="9004690" y="10524249"/>
                  <a:pt x="9006825" y="10524439"/>
                  <a:pt x="9009074" y="10523944"/>
                </a:cubicBezTo>
                <a:lnTo>
                  <a:pt x="9015476" y="10522610"/>
                </a:lnTo>
                <a:cubicBezTo>
                  <a:pt x="9022984" y="10521009"/>
                  <a:pt x="9029157" y="10513499"/>
                  <a:pt x="9027404" y="10505570"/>
                </a:cubicBezTo>
                <a:cubicBezTo>
                  <a:pt x="9025727" y="10497985"/>
                  <a:pt x="9018411" y="10491962"/>
                  <a:pt x="9010369" y="10493639"/>
                </a:cubicBezTo>
                <a:lnTo>
                  <a:pt x="9003967" y="10494974"/>
                </a:lnTo>
                <a:cubicBezTo>
                  <a:pt x="8998784" y="10496079"/>
                  <a:pt x="8994287" y="10500043"/>
                  <a:pt x="8992533" y="10504960"/>
                </a:cubicBezTo>
                <a:lnTo>
                  <a:pt x="8990247" y="10503474"/>
                </a:lnTo>
                <a:cubicBezTo>
                  <a:pt x="8983578" y="10499129"/>
                  <a:pt x="8974965" y="10498900"/>
                  <a:pt x="8969553" y="10505533"/>
                </a:cubicBezTo>
                <a:cubicBezTo>
                  <a:pt x="8964942" y="10511136"/>
                  <a:pt x="8964905" y="10521885"/>
                  <a:pt x="8971612" y="10526231"/>
                </a:cubicBezTo>
                <a:lnTo>
                  <a:pt x="8979348" y="10531300"/>
                </a:lnTo>
                <a:cubicBezTo>
                  <a:pt x="8980339" y="10531948"/>
                  <a:pt x="8981406" y="10532253"/>
                  <a:pt x="8982435" y="10532710"/>
                </a:cubicBezTo>
                <a:cubicBezTo>
                  <a:pt x="8981292" y="10532710"/>
                  <a:pt x="8980148" y="10532635"/>
                  <a:pt x="8978928" y="10532863"/>
                </a:cubicBezTo>
                <a:lnTo>
                  <a:pt x="8972526" y="10534235"/>
                </a:lnTo>
                <a:cubicBezTo>
                  <a:pt x="8964980" y="10535836"/>
                  <a:pt x="8960026" y="10545252"/>
                  <a:pt x="8962428" y="10552417"/>
                </a:cubicBezTo>
                <a:cubicBezTo>
                  <a:pt x="8965133" y="10560423"/>
                  <a:pt x="8972526" y="10564197"/>
                  <a:pt x="8980606" y="10562519"/>
                </a:cubicBezTo>
                <a:lnTo>
                  <a:pt x="8987008" y="10561185"/>
                </a:lnTo>
                <a:cubicBezTo>
                  <a:pt x="8994554" y="10559584"/>
                  <a:pt x="8999508" y="10550169"/>
                  <a:pt x="8997106" y="10543003"/>
                </a:cubicBezTo>
                <a:cubicBezTo>
                  <a:pt x="8995774" y="10539039"/>
                  <a:pt x="8993258" y="10536141"/>
                  <a:pt x="8990133" y="10534388"/>
                </a:cubicBezTo>
                <a:cubicBezTo>
                  <a:pt x="8993792" y="10534159"/>
                  <a:pt x="8997297" y="10532558"/>
                  <a:pt x="9000042" y="10529280"/>
                </a:cubicBezTo>
                <a:cubicBezTo>
                  <a:pt x="9001299" y="10527718"/>
                  <a:pt x="9002176" y="10525774"/>
                  <a:pt x="9002709" y="10523676"/>
                </a:cubicBezTo>
                <a:close/>
                <a:moveTo>
                  <a:pt x="9305605" y="10154045"/>
                </a:moveTo>
                <a:cubicBezTo>
                  <a:pt x="9305872" y="10146040"/>
                  <a:pt x="9299317" y="10139178"/>
                  <a:pt x="9291352" y="10138873"/>
                </a:cubicBezTo>
                <a:lnTo>
                  <a:pt x="9284836" y="10138607"/>
                </a:lnTo>
                <a:cubicBezTo>
                  <a:pt x="9276908" y="10138302"/>
                  <a:pt x="9269935" y="10144972"/>
                  <a:pt x="9269668" y="10152863"/>
                </a:cubicBezTo>
                <a:cubicBezTo>
                  <a:pt x="9269401" y="10160867"/>
                  <a:pt x="9275956" y="10167729"/>
                  <a:pt x="9283920" y="10168034"/>
                </a:cubicBezTo>
                <a:lnTo>
                  <a:pt x="9290438" y="10168301"/>
                </a:lnTo>
                <a:cubicBezTo>
                  <a:pt x="9298402" y="10168605"/>
                  <a:pt x="9305338" y="10161935"/>
                  <a:pt x="9305605" y="10154045"/>
                </a:cubicBezTo>
                <a:close/>
                <a:moveTo>
                  <a:pt x="9012427" y="10436348"/>
                </a:moveTo>
                <a:cubicBezTo>
                  <a:pt x="9020506" y="10433489"/>
                  <a:pt x="9023936" y="10426094"/>
                  <a:pt x="9022259" y="10418013"/>
                </a:cubicBezTo>
                <a:lnTo>
                  <a:pt x="9020925" y="10411609"/>
                </a:lnTo>
                <a:cubicBezTo>
                  <a:pt x="9019325" y="10404061"/>
                  <a:pt x="9009645" y="10399297"/>
                  <a:pt x="9002595" y="10401774"/>
                </a:cubicBezTo>
                <a:cubicBezTo>
                  <a:pt x="8994554" y="10404634"/>
                  <a:pt x="8991086" y="10412029"/>
                  <a:pt x="8992801" y="10420110"/>
                </a:cubicBezTo>
                <a:lnTo>
                  <a:pt x="8994135" y="10426514"/>
                </a:lnTo>
                <a:cubicBezTo>
                  <a:pt x="8995697" y="10434098"/>
                  <a:pt x="9005377" y="10438826"/>
                  <a:pt x="9012427" y="10436348"/>
                </a:cubicBezTo>
                <a:close/>
                <a:moveTo>
                  <a:pt x="9365628" y="10314637"/>
                </a:moveTo>
                <a:lnTo>
                  <a:pt x="9359112" y="10314370"/>
                </a:lnTo>
                <a:cubicBezTo>
                  <a:pt x="9357321" y="10314294"/>
                  <a:pt x="9355644" y="10314789"/>
                  <a:pt x="9354005" y="10315551"/>
                </a:cubicBezTo>
                <a:cubicBezTo>
                  <a:pt x="9352137" y="10313836"/>
                  <a:pt x="9350498" y="10311855"/>
                  <a:pt x="9347487" y="10311168"/>
                </a:cubicBezTo>
                <a:cubicBezTo>
                  <a:pt x="9340705" y="10309643"/>
                  <a:pt x="9335864" y="10312502"/>
                  <a:pt x="9333196" y="10316961"/>
                </a:cubicBezTo>
                <a:cubicBezTo>
                  <a:pt x="9331711" y="10317381"/>
                  <a:pt x="9330529" y="10318372"/>
                  <a:pt x="9329234" y="10319173"/>
                </a:cubicBezTo>
                <a:cubicBezTo>
                  <a:pt x="9324965" y="10311321"/>
                  <a:pt x="9314484" y="10308270"/>
                  <a:pt x="9307854" y="10312083"/>
                </a:cubicBezTo>
                <a:cubicBezTo>
                  <a:pt x="9304157" y="10304764"/>
                  <a:pt x="9298898" y="10297902"/>
                  <a:pt x="9292000" y="10296721"/>
                </a:cubicBezTo>
                <a:cubicBezTo>
                  <a:pt x="9282206" y="10295044"/>
                  <a:pt x="9268944" y="10297483"/>
                  <a:pt x="9262160" y="10305222"/>
                </a:cubicBezTo>
                <a:cubicBezTo>
                  <a:pt x="9254158" y="10297902"/>
                  <a:pt x="9237580" y="10300876"/>
                  <a:pt x="9237008" y="10315056"/>
                </a:cubicBezTo>
                <a:cubicBezTo>
                  <a:pt x="9236551" y="10326758"/>
                  <a:pt x="9247603" y="10331599"/>
                  <a:pt x="9256292" y="10329159"/>
                </a:cubicBezTo>
                <a:cubicBezTo>
                  <a:pt x="9256292" y="10329350"/>
                  <a:pt x="9256292" y="10329579"/>
                  <a:pt x="9256292" y="10329769"/>
                </a:cubicBezTo>
                <a:cubicBezTo>
                  <a:pt x="9252061" y="10332285"/>
                  <a:pt x="9249241" y="10336745"/>
                  <a:pt x="9249051" y="10342158"/>
                </a:cubicBezTo>
                <a:lnTo>
                  <a:pt x="9248517" y="10355233"/>
                </a:lnTo>
                <a:cubicBezTo>
                  <a:pt x="9248288" y="10360874"/>
                  <a:pt x="9252176" y="10366363"/>
                  <a:pt x="9257283" y="10368726"/>
                </a:cubicBezTo>
                <a:cubicBezTo>
                  <a:pt x="9249965" y="10369374"/>
                  <a:pt x="9243639" y="10374559"/>
                  <a:pt x="9245583" y="10383783"/>
                </a:cubicBezTo>
                <a:cubicBezTo>
                  <a:pt x="9245849" y="10385079"/>
                  <a:pt x="9246574" y="10385956"/>
                  <a:pt x="9247107" y="10387023"/>
                </a:cubicBezTo>
                <a:cubicBezTo>
                  <a:pt x="9246192" y="10387709"/>
                  <a:pt x="9245240" y="10388205"/>
                  <a:pt x="9244439" y="10389158"/>
                </a:cubicBezTo>
                <a:cubicBezTo>
                  <a:pt x="9239828" y="10394761"/>
                  <a:pt x="9239751" y="10405510"/>
                  <a:pt x="9246458" y="10409856"/>
                </a:cubicBezTo>
                <a:lnTo>
                  <a:pt x="9254195" y="10414887"/>
                </a:lnTo>
                <a:cubicBezTo>
                  <a:pt x="9255033" y="10415459"/>
                  <a:pt x="9256024" y="10415726"/>
                  <a:pt x="9256939" y="10416146"/>
                </a:cubicBezTo>
                <a:cubicBezTo>
                  <a:pt x="9254881" y="10417137"/>
                  <a:pt x="9252708" y="10418089"/>
                  <a:pt x="9251260" y="10420110"/>
                </a:cubicBezTo>
                <a:cubicBezTo>
                  <a:pt x="9246801" y="10426475"/>
                  <a:pt x="9248174" y="10436234"/>
                  <a:pt x="9254843" y="10440617"/>
                </a:cubicBezTo>
                <a:lnTo>
                  <a:pt x="9262579" y="10445687"/>
                </a:lnTo>
                <a:cubicBezTo>
                  <a:pt x="9264524" y="10446944"/>
                  <a:pt x="9266810" y="10446716"/>
                  <a:pt x="9269020" y="10447060"/>
                </a:cubicBezTo>
                <a:cubicBezTo>
                  <a:pt x="9269287" y="10449156"/>
                  <a:pt x="9269935" y="10451214"/>
                  <a:pt x="9271115" y="10453043"/>
                </a:cubicBezTo>
                <a:cubicBezTo>
                  <a:pt x="9273097" y="10456131"/>
                  <a:pt x="9276108" y="10458076"/>
                  <a:pt x="9279424" y="10459104"/>
                </a:cubicBezTo>
                <a:cubicBezTo>
                  <a:pt x="9273974" y="10462077"/>
                  <a:pt x="9269935" y="10467872"/>
                  <a:pt x="9271535" y="10475571"/>
                </a:cubicBezTo>
                <a:cubicBezTo>
                  <a:pt x="9275422" y="10494059"/>
                  <a:pt x="9303623" y="10485597"/>
                  <a:pt x="9299736" y="10467147"/>
                </a:cubicBezTo>
                <a:cubicBezTo>
                  <a:pt x="9298670" y="10462002"/>
                  <a:pt x="9295620" y="10459143"/>
                  <a:pt x="9292000" y="10457770"/>
                </a:cubicBezTo>
                <a:cubicBezTo>
                  <a:pt x="9292077" y="10457733"/>
                  <a:pt x="9292152" y="10457733"/>
                  <a:pt x="9292229" y="10457694"/>
                </a:cubicBezTo>
                <a:lnTo>
                  <a:pt x="9300346" y="10452548"/>
                </a:lnTo>
                <a:cubicBezTo>
                  <a:pt x="9307320" y="10448126"/>
                  <a:pt x="9309416" y="10438330"/>
                  <a:pt x="9304995" y="10431431"/>
                </a:cubicBezTo>
                <a:cubicBezTo>
                  <a:pt x="9300536" y="10424416"/>
                  <a:pt x="9290857" y="10422359"/>
                  <a:pt x="9283883" y="10426780"/>
                </a:cubicBezTo>
                <a:lnTo>
                  <a:pt x="9283883" y="10426780"/>
                </a:lnTo>
                <a:cubicBezTo>
                  <a:pt x="9282854" y="10424760"/>
                  <a:pt x="9281481" y="10422893"/>
                  <a:pt x="9279500" y="10421597"/>
                </a:cubicBezTo>
                <a:lnTo>
                  <a:pt x="9274393" y="10418280"/>
                </a:lnTo>
                <a:cubicBezTo>
                  <a:pt x="9283883" y="10421368"/>
                  <a:pt x="9295659" y="10416260"/>
                  <a:pt x="9293106" y="10404138"/>
                </a:cubicBezTo>
                <a:cubicBezTo>
                  <a:pt x="9290933" y="10393808"/>
                  <a:pt x="9280720" y="10390149"/>
                  <a:pt x="9272869" y="10392131"/>
                </a:cubicBezTo>
                <a:lnTo>
                  <a:pt x="9272488" y="10391902"/>
                </a:lnTo>
                <a:cubicBezTo>
                  <a:pt x="9274736" y="10389387"/>
                  <a:pt x="9275918" y="10385841"/>
                  <a:pt x="9274927" y="10381229"/>
                </a:cubicBezTo>
                <a:cubicBezTo>
                  <a:pt x="9273593" y="10374940"/>
                  <a:pt x="9269249" y="10371280"/>
                  <a:pt x="9264294" y="10369641"/>
                </a:cubicBezTo>
                <a:cubicBezTo>
                  <a:pt x="9266315" y="10369412"/>
                  <a:pt x="9268258" y="10368993"/>
                  <a:pt x="9269935" y="10368116"/>
                </a:cubicBezTo>
                <a:cubicBezTo>
                  <a:pt x="9273174" y="10371013"/>
                  <a:pt x="9277099" y="10373147"/>
                  <a:pt x="9281863" y="10374215"/>
                </a:cubicBezTo>
                <a:cubicBezTo>
                  <a:pt x="9289332" y="10375893"/>
                  <a:pt x="9296230" y="10373911"/>
                  <a:pt x="9301795" y="10369908"/>
                </a:cubicBezTo>
                <a:cubicBezTo>
                  <a:pt x="9303623" y="10370976"/>
                  <a:pt x="9305720" y="10371662"/>
                  <a:pt x="9308045" y="10371738"/>
                </a:cubicBezTo>
                <a:lnTo>
                  <a:pt x="9314561" y="10372004"/>
                </a:lnTo>
                <a:cubicBezTo>
                  <a:pt x="9316352" y="10372081"/>
                  <a:pt x="9318143" y="10371776"/>
                  <a:pt x="9319859" y="10371204"/>
                </a:cubicBezTo>
                <a:cubicBezTo>
                  <a:pt x="9315285" y="10374215"/>
                  <a:pt x="9312350" y="10380238"/>
                  <a:pt x="9312846" y="10385346"/>
                </a:cubicBezTo>
                <a:cubicBezTo>
                  <a:pt x="9313646" y="10394113"/>
                  <a:pt x="9320887" y="10398306"/>
                  <a:pt x="9328852" y="10398610"/>
                </a:cubicBezTo>
                <a:lnTo>
                  <a:pt x="9335369" y="10398878"/>
                </a:lnTo>
                <a:cubicBezTo>
                  <a:pt x="9335750" y="10398878"/>
                  <a:pt x="9336055" y="10398649"/>
                  <a:pt x="9336398" y="10398610"/>
                </a:cubicBezTo>
                <a:cubicBezTo>
                  <a:pt x="9334912" y="10401317"/>
                  <a:pt x="9333273" y="10403947"/>
                  <a:pt x="9332511" y="10406996"/>
                </a:cubicBezTo>
                <a:cubicBezTo>
                  <a:pt x="9331405" y="10411266"/>
                  <a:pt x="9332777" y="10415802"/>
                  <a:pt x="9335407" y="10419385"/>
                </a:cubicBezTo>
                <a:cubicBezTo>
                  <a:pt x="9333121" y="10419195"/>
                  <a:pt x="9330757" y="10419233"/>
                  <a:pt x="9328357" y="10419881"/>
                </a:cubicBezTo>
                <a:cubicBezTo>
                  <a:pt x="9320964" y="10421901"/>
                  <a:pt x="9314827" y="10429067"/>
                  <a:pt x="9316809" y="10437187"/>
                </a:cubicBezTo>
                <a:cubicBezTo>
                  <a:pt x="9318105" y="10442447"/>
                  <a:pt x="9322373" y="10447174"/>
                  <a:pt x="9327671" y="10448660"/>
                </a:cubicBezTo>
                <a:cubicBezTo>
                  <a:pt x="9331100" y="10452663"/>
                  <a:pt x="9336741" y="10455026"/>
                  <a:pt x="9341886" y="10453768"/>
                </a:cubicBezTo>
                <a:cubicBezTo>
                  <a:pt x="9344287" y="10453157"/>
                  <a:pt x="9346268" y="10452014"/>
                  <a:pt x="9348021" y="10450604"/>
                </a:cubicBezTo>
                <a:cubicBezTo>
                  <a:pt x="9353548" y="10452091"/>
                  <a:pt x="9359455" y="10450718"/>
                  <a:pt x="9363380" y="10445764"/>
                </a:cubicBezTo>
                <a:cubicBezTo>
                  <a:pt x="9367953" y="10439931"/>
                  <a:pt x="9367571" y="10429449"/>
                  <a:pt x="9360903" y="10425103"/>
                </a:cubicBezTo>
                <a:lnTo>
                  <a:pt x="9356519" y="10422245"/>
                </a:lnTo>
                <a:cubicBezTo>
                  <a:pt x="9359264" y="10420186"/>
                  <a:pt x="9361437" y="10417327"/>
                  <a:pt x="9362389" y="10413629"/>
                </a:cubicBezTo>
                <a:cubicBezTo>
                  <a:pt x="9362427" y="10413400"/>
                  <a:pt x="9362465" y="10413248"/>
                  <a:pt x="9362541" y="10413058"/>
                </a:cubicBezTo>
                <a:cubicBezTo>
                  <a:pt x="9362580" y="10412981"/>
                  <a:pt x="9362580" y="10412943"/>
                  <a:pt x="9362617" y="10412905"/>
                </a:cubicBezTo>
                <a:cubicBezTo>
                  <a:pt x="9362694" y="10412829"/>
                  <a:pt x="9362655" y="10412867"/>
                  <a:pt x="9362769" y="10412791"/>
                </a:cubicBezTo>
                <a:cubicBezTo>
                  <a:pt x="9363608" y="10412220"/>
                  <a:pt x="9364485" y="10411761"/>
                  <a:pt x="9365437" y="10411342"/>
                </a:cubicBezTo>
                <a:cubicBezTo>
                  <a:pt x="9372831" y="10407646"/>
                  <a:pt x="9374012" y="10396514"/>
                  <a:pt x="9369858" y="10390187"/>
                </a:cubicBezTo>
                <a:cubicBezTo>
                  <a:pt x="9364903" y="10382601"/>
                  <a:pt x="9356101" y="10382067"/>
                  <a:pt x="9348707" y="10385766"/>
                </a:cubicBezTo>
                <a:cubicBezTo>
                  <a:pt x="9348517" y="10385841"/>
                  <a:pt x="9348441" y="10386032"/>
                  <a:pt x="9348250" y="10386146"/>
                </a:cubicBezTo>
                <a:cubicBezTo>
                  <a:pt x="9348441" y="10385041"/>
                  <a:pt x="9348746" y="10383936"/>
                  <a:pt x="9348631" y="10382868"/>
                </a:cubicBezTo>
                <a:cubicBezTo>
                  <a:pt x="9347830" y="10374101"/>
                  <a:pt x="9340589" y="10369908"/>
                  <a:pt x="9332625" y="10369603"/>
                </a:cubicBezTo>
                <a:lnTo>
                  <a:pt x="9326109" y="10369337"/>
                </a:lnTo>
                <a:cubicBezTo>
                  <a:pt x="9325118" y="10369298"/>
                  <a:pt x="9324164" y="10369412"/>
                  <a:pt x="9323250" y="10369641"/>
                </a:cubicBezTo>
                <a:cubicBezTo>
                  <a:pt x="9327214" y="10367202"/>
                  <a:pt x="9330071" y="10363085"/>
                  <a:pt x="9330148" y="10358205"/>
                </a:cubicBezTo>
                <a:cubicBezTo>
                  <a:pt x="9330186" y="10355690"/>
                  <a:pt x="9329423" y="10353326"/>
                  <a:pt x="9328395" y="10351153"/>
                </a:cubicBezTo>
                <a:cubicBezTo>
                  <a:pt x="9329500" y="10351801"/>
                  <a:pt x="9330567" y="10352526"/>
                  <a:pt x="9331901" y="10352831"/>
                </a:cubicBezTo>
                <a:cubicBezTo>
                  <a:pt x="9334493" y="10353403"/>
                  <a:pt x="9337160" y="10353251"/>
                  <a:pt x="9339714" y="10352603"/>
                </a:cubicBezTo>
                <a:cubicBezTo>
                  <a:pt x="9340780" y="10357520"/>
                  <a:pt x="9343867" y="10361751"/>
                  <a:pt x="9349317" y="10363618"/>
                </a:cubicBezTo>
                <a:cubicBezTo>
                  <a:pt x="9356482" y="10366058"/>
                  <a:pt x="9366924" y="10362208"/>
                  <a:pt x="9368753" y="10354088"/>
                </a:cubicBezTo>
                <a:lnTo>
                  <a:pt x="9370239" y="10347457"/>
                </a:lnTo>
                <a:cubicBezTo>
                  <a:pt x="9370544" y="10346045"/>
                  <a:pt x="9369896" y="10344788"/>
                  <a:pt x="9369896" y="10343378"/>
                </a:cubicBezTo>
                <a:cubicBezTo>
                  <a:pt x="9376528" y="10342005"/>
                  <a:pt x="9381939" y="10334877"/>
                  <a:pt x="9381215" y="10328359"/>
                </a:cubicBezTo>
                <a:cubicBezTo>
                  <a:pt x="9380301" y="10319782"/>
                  <a:pt x="9373898" y="10314979"/>
                  <a:pt x="9365628" y="10314637"/>
                </a:cubicBezTo>
                <a:close/>
                <a:moveTo>
                  <a:pt x="9207587" y="10473246"/>
                </a:moveTo>
                <a:cubicBezTo>
                  <a:pt x="9205262" y="10465356"/>
                  <a:pt x="9197831" y="10460820"/>
                  <a:pt x="9189752" y="10462535"/>
                </a:cubicBezTo>
                <a:lnTo>
                  <a:pt x="9183350" y="10463869"/>
                </a:lnTo>
                <a:cubicBezTo>
                  <a:pt x="9179957" y="10464594"/>
                  <a:pt x="9177061" y="10466804"/>
                  <a:pt x="9175041" y="10469625"/>
                </a:cubicBezTo>
                <a:cubicBezTo>
                  <a:pt x="9168639" y="10466347"/>
                  <a:pt x="9160788" y="10467071"/>
                  <a:pt x="9156063" y="10473170"/>
                </a:cubicBezTo>
                <a:cubicBezTo>
                  <a:pt x="9151490" y="10479079"/>
                  <a:pt x="9152023" y="10489447"/>
                  <a:pt x="9158731" y="10493830"/>
                </a:cubicBezTo>
                <a:lnTo>
                  <a:pt x="9166466" y="10498861"/>
                </a:lnTo>
                <a:cubicBezTo>
                  <a:pt x="9173136" y="10503207"/>
                  <a:pt x="9181977" y="10502826"/>
                  <a:pt x="9187122" y="10496194"/>
                </a:cubicBezTo>
                <a:cubicBezTo>
                  <a:pt x="9187923" y="10495126"/>
                  <a:pt x="9188532" y="10493869"/>
                  <a:pt x="9189027" y="10492573"/>
                </a:cubicBezTo>
                <a:cubicBezTo>
                  <a:pt x="9189523" y="10492534"/>
                  <a:pt x="9189980" y="10492496"/>
                  <a:pt x="9190475" y="10492420"/>
                </a:cubicBezTo>
                <a:lnTo>
                  <a:pt x="9196878" y="10491048"/>
                </a:lnTo>
                <a:cubicBezTo>
                  <a:pt x="9204386" y="10489484"/>
                  <a:pt x="9209798" y="10480679"/>
                  <a:pt x="9207587" y="10473246"/>
                </a:cubicBezTo>
                <a:close/>
                <a:moveTo>
                  <a:pt x="9120926" y="10191286"/>
                </a:moveTo>
                <a:lnTo>
                  <a:pt x="9121192" y="10184768"/>
                </a:lnTo>
                <a:cubicBezTo>
                  <a:pt x="9121497" y="10176839"/>
                  <a:pt x="9113189" y="10170474"/>
                  <a:pt x="9105758" y="10170817"/>
                </a:cubicBezTo>
                <a:cubicBezTo>
                  <a:pt x="9097221" y="10171236"/>
                  <a:pt x="9092114" y="10178287"/>
                  <a:pt x="9091810" y="10186255"/>
                </a:cubicBezTo>
                <a:lnTo>
                  <a:pt x="9091543" y="10192772"/>
                </a:lnTo>
                <a:cubicBezTo>
                  <a:pt x="9091505" y="10194183"/>
                  <a:pt x="9091962" y="10195403"/>
                  <a:pt x="9092419" y="10196698"/>
                </a:cubicBezTo>
                <a:cubicBezTo>
                  <a:pt x="9092114" y="10196661"/>
                  <a:pt x="9091962" y="10196470"/>
                  <a:pt x="9091657" y="10196432"/>
                </a:cubicBezTo>
                <a:cubicBezTo>
                  <a:pt x="9072221" y="10193650"/>
                  <a:pt x="9070468" y="10224182"/>
                  <a:pt x="9089866" y="10226965"/>
                </a:cubicBezTo>
                <a:cubicBezTo>
                  <a:pt x="9102862" y="10228833"/>
                  <a:pt x="9107740" y="10215910"/>
                  <a:pt x="9103890" y="10206266"/>
                </a:cubicBezTo>
                <a:cubicBezTo>
                  <a:pt x="9104919" y="10206457"/>
                  <a:pt x="9105949" y="10206800"/>
                  <a:pt x="9106978" y="10206762"/>
                </a:cubicBezTo>
                <a:cubicBezTo>
                  <a:pt x="9115514" y="10206305"/>
                  <a:pt x="9120621" y="10199253"/>
                  <a:pt x="9120926" y="10191286"/>
                </a:cubicBezTo>
                <a:close/>
                <a:moveTo>
                  <a:pt x="9083807" y="10554934"/>
                </a:moveTo>
                <a:cubicBezTo>
                  <a:pt x="9091353" y="10553333"/>
                  <a:pt x="9096421" y="10544031"/>
                  <a:pt x="9094058" y="10536827"/>
                </a:cubicBezTo>
                <a:cubicBezTo>
                  <a:pt x="9091467" y="10528861"/>
                  <a:pt x="9084035" y="10524897"/>
                  <a:pt x="9075955" y="10526574"/>
                </a:cubicBezTo>
                <a:lnTo>
                  <a:pt x="9069553" y="10527908"/>
                </a:lnTo>
                <a:cubicBezTo>
                  <a:pt x="9062007" y="10529509"/>
                  <a:pt x="9056939" y="10538809"/>
                  <a:pt x="9059302" y="10546014"/>
                </a:cubicBezTo>
                <a:cubicBezTo>
                  <a:pt x="9061893" y="10553981"/>
                  <a:pt x="9069325" y="10557945"/>
                  <a:pt x="9077405" y="10556268"/>
                </a:cubicBezTo>
                <a:lnTo>
                  <a:pt x="9083807" y="10554934"/>
                </a:lnTo>
                <a:close/>
                <a:moveTo>
                  <a:pt x="9225880" y="10008662"/>
                </a:moveTo>
                <a:cubicBezTo>
                  <a:pt x="9234340" y="10008357"/>
                  <a:pt x="9239714" y="10001381"/>
                  <a:pt x="9240019" y="9993415"/>
                </a:cubicBezTo>
                <a:lnTo>
                  <a:pt x="9240285" y="9986896"/>
                </a:lnTo>
                <a:cubicBezTo>
                  <a:pt x="9240590" y="9978968"/>
                  <a:pt x="9232549" y="9972488"/>
                  <a:pt x="9225041" y="9972754"/>
                </a:cubicBezTo>
                <a:cubicBezTo>
                  <a:pt x="9216580" y="9973060"/>
                  <a:pt x="9211207" y="9980035"/>
                  <a:pt x="9210903" y="9988002"/>
                </a:cubicBezTo>
                <a:lnTo>
                  <a:pt x="9210636" y="9994520"/>
                </a:lnTo>
                <a:cubicBezTo>
                  <a:pt x="9210293" y="10002449"/>
                  <a:pt x="9218372" y="10008929"/>
                  <a:pt x="9225880" y="10008662"/>
                </a:cubicBezTo>
                <a:close/>
                <a:moveTo>
                  <a:pt x="9059950" y="10313531"/>
                </a:moveTo>
                <a:cubicBezTo>
                  <a:pt x="9059073" y="10313303"/>
                  <a:pt x="9058235" y="10312998"/>
                  <a:pt x="9057396" y="10312730"/>
                </a:cubicBezTo>
                <a:cubicBezTo>
                  <a:pt x="9057396" y="10312692"/>
                  <a:pt x="9057359" y="10312692"/>
                  <a:pt x="9057359" y="10312616"/>
                </a:cubicBezTo>
                <a:cubicBezTo>
                  <a:pt x="9057320" y="10312540"/>
                  <a:pt x="9057282" y="10312464"/>
                  <a:pt x="9057244" y="10312350"/>
                </a:cubicBezTo>
                <a:cubicBezTo>
                  <a:pt x="9057244" y="10312235"/>
                  <a:pt x="9057130" y="10311816"/>
                  <a:pt x="9056939" y="10311053"/>
                </a:cubicBezTo>
                <a:cubicBezTo>
                  <a:pt x="9055300" y="10303278"/>
                  <a:pt x="9047679" y="10297827"/>
                  <a:pt x="9039752" y="10299352"/>
                </a:cubicBezTo>
                <a:cubicBezTo>
                  <a:pt x="9032054" y="10300838"/>
                  <a:pt x="9026375" y="10308766"/>
                  <a:pt x="9028052" y="10316543"/>
                </a:cubicBezTo>
                <a:cubicBezTo>
                  <a:pt x="9030529" y="10328245"/>
                  <a:pt x="9038036" y="10338346"/>
                  <a:pt x="9050118" y="10341243"/>
                </a:cubicBezTo>
                <a:cubicBezTo>
                  <a:pt x="9057587" y="10343035"/>
                  <a:pt x="9066391" y="10340443"/>
                  <a:pt x="9068905" y="10332324"/>
                </a:cubicBezTo>
                <a:cubicBezTo>
                  <a:pt x="9071039" y="10325347"/>
                  <a:pt x="9067991" y="10315437"/>
                  <a:pt x="9059950" y="10313531"/>
                </a:cubicBezTo>
                <a:close/>
                <a:moveTo>
                  <a:pt x="9125880" y="10714115"/>
                </a:moveTo>
                <a:cubicBezTo>
                  <a:pt x="9124203" y="10716707"/>
                  <a:pt x="9122526" y="10719261"/>
                  <a:pt x="9120849" y="10721853"/>
                </a:cubicBezTo>
                <a:cubicBezTo>
                  <a:pt x="9116505" y="10728524"/>
                  <a:pt x="9118296" y="10737825"/>
                  <a:pt x="9124927" y="10742246"/>
                </a:cubicBezTo>
                <a:cubicBezTo>
                  <a:pt x="9131520" y="10746630"/>
                  <a:pt x="9140972" y="10744800"/>
                  <a:pt x="9145315" y="10738130"/>
                </a:cubicBezTo>
                <a:lnTo>
                  <a:pt x="9150384" y="10730391"/>
                </a:lnTo>
                <a:cubicBezTo>
                  <a:pt x="9154729" y="10723760"/>
                  <a:pt x="9152938" y="10714458"/>
                  <a:pt x="9146306" y="10709998"/>
                </a:cubicBezTo>
                <a:cubicBezTo>
                  <a:pt x="9139676" y="10705615"/>
                  <a:pt x="9130224" y="10707406"/>
                  <a:pt x="9125880" y="10714115"/>
                </a:cubicBezTo>
                <a:close/>
                <a:moveTo>
                  <a:pt x="9305682" y="10574183"/>
                </a:moveTo>
                <a:cubicBezTo>
                  <a:pt x="9306063" y="10575936"/>
                  <a:pt x="9306825" y="10577309"/>
                  <a:pt x="9307587" y="10578567"/>
                </a:cubicBezTo>
                <a:cubicBezTo>
                  <a:pt x="9307739" y="10578834"/>
                  <a:pt x="9307777" y="10579215"/>
                  <a:pt x="9307968" y="10579444"/>
                </a:cubicBezTo>
                <a:lnTo>
                  <a:pt x="9307968" y="10579444"/>
                </a:lnTo>
                <a:cubicBezTo>
                  <a:pt x="9308197" y="10579101"/>
                  <a:pt x="9308425" y="10578796"/>
                  <a:pt x="9308654" y="10578453"/>
                </a:cubicBezTo>
                <a:cubicBezTo>
                  <a:pt x="9313837" y="10571096"/>
                  <a:pt x="9319172" y="10563892"/>
                  <a:pt x="9324279" y="10556497"/>
                </a:cubicBezTo>
                <a:cubicBezTo>
                  <a:pt x="9323898" y="10556420"/>
                  <a:pt x="9323516" y="10556573"/>
                  <a:pt x="9323136" y="10556497"/>
                </a:cubicBezTo>
                <a:cubicBezTo>
                  <a:pt x="9313989" y="10555277"/>
                  <a:pt x="9303166" y="10562253"/>
                  <a:pt x="9305682" y="10574183"/>
                </a:cubicBezTo>
                <a:close/>
                <a:moveTo>
                  <a:pt x="9232587" y="10560880"/>
                </a:moveTo>
                <a:cubicBezTo>
                  <a:pt x="9229728" y="10552608"/>
                  <a:pt x="9221687" y="10550169"/>
                  <a:pt x="9213875" y="10551808"/>
                </a:cubicBezTo>
                <a:lnTo>
                  <a:pt x="9207473" y="10553142"/>
                </a:lnTo>
                <a:cubicBezTo>
                  <a:pt x="9199698" y="10554781"/>
                  <a:pt x="9196039" y="10565035"/>
                  <a:pt x="9198403" y="10571858"/>
                </a:cubicBezTo>
                <a:cubicBezTo>
                  <a:pt x="9200194" y="10577042"/>
                  <a:pt x="9204080" y="10579710"/>
                  <a:pt x="9208616" y="10580740"/>
                </a:cubicBezTo>
                <a:cubicBezTo>
                  <a:pt x="9204500" y="10583599"/>
                  <a:pt x="9201794" y="10588364"/>
                  <a:pt x="9203128" y="10594805"/>
                </a:cubicBezTo>
                <a:cubicBezTo>
                  <a:pt x="9207053" y="10613331"/>
                  <a:pt x="9235864" y="10607575"/>
                  <a:pt x="9231978" y="10589049"/>
                </a:cubicBezTo>
                <a:cubicBezTo>
                  <a:pt x="9230910" y="10583979"/>
                  <a:pt x="9227899" y="10580854"/>
                  <a:pt x="9224280" y="10579177"/>
                </a:cubicBezTo>
                <a:cubicBezTo>
                  <a:pt x="9231444" y="10577042"/>
                  <a:pt x="9234874" y="10567475"/>
                  <a:pt x="9232587" y="10560880"/>
                </a:cubicBezTo>
                <a:close/>
                <a:moveTo>
                  <a:pt x="8881558" y="10089891"/>
                </a:moveTo>
                <a:lnTo>
                  <a:pt x="8889295" y="10094962"/>
                </a:lnTo>
                <a:cubicBezTo>
                  <a:pt x="8895964" y="10099307"/>
                  <a:pt x="8904577" y="10099536"/>
                  <a:pt x="8909988" y="10092941"/>
                </a:cubicBezTo>
                <a:cubicBezTo>
                  <a:pt x="8914600" y="10087338"/>
                  <a:pt x="8914675" y="10076588"/>
                  <a:pt x="8907968" y="10072243"/>
                </a:cubicBezTo>
                <a:lnTo>
                  <a:pt x="8900232" y="10067174"/>
                </a:lnTo>
                <a:cubicBezTo>
                  <a:pt x="8893601" y="10062866"/>
                  <a:pt x="8884950" y="10062600"/>
                  <a:pt x="8879538" y="10069193"/>
                </a:cubicBezTo>
                <a:cubicBezTo>
                  <a:pt x="8874927" y="10074797"/>
                  <a:pt x="8874889" y="10085546"/>
                  <a:pt x="8881558" y="10089891"/>
                </a:cubicBezTo>
                <a:close/>
                <a:moveTo>
                  <a:pt x="8975499" y="10212556"/>
                </a:moveTo>
                <a:cubicBezTo>
                  <a:pt x="8980072" y="10206762"/>
                  <a:pt x="8979767" y="10196241"/>
                  <a:pt x="8973060" y="10191896"/>
                </a:cubicBezTo>
                <a:cubicBezTo>
                  <a:pt x="8970469" y="10190219"/>
                  <a:pt x="8967915" y="10188542"/>
                  <a:pt x="8965324" y="10186826"/>
                </a:cubicBezTo>
                <a:cubicBezTo>
                  <a:pt x="8958692" y="10182481"/>
                  <a:pt x="8949889" y="10182633"/>
                  <a:pt x="8944668" y="10189266"/>
                </a:cubicBezTo>
                <a:cubicBezTo>
                  <a:pt x="8940095" y="10195059"/>
                  <a:pt x="8940400" y="10205543"/>
                  <a:pt x="8947107" y="10209926"/>
                </a:cubicBezTo>
                <a:lnTo>
                  <a:pt x="8954844" y="10214957"/>
                </a:lnTo>
                <a:cubicBezTo>
                  <a:pt x="8961512" y="10219342"/>
                  <a:pt x="8970278" y="10219189"/>
                  <a:pt x="8975499" y="10212556"/>
                </a:cubicBezTo>
                <a:close/>
                <a:moveTo>
                  <a:pt x="9206482" y="10099764"/>
                </a:moveTo>
                <a:cubicBezTo>
                  <a:pt x="9205719" y="10118671"/>
                  <a:pt x="9235064" y="10115850"/>
                  <a:pt x="9235788" y="10097211"/>
                </a:cubicBezTo>
                <a:cubicBezTo>
                  <a:pt x="9236551" y="10078304"/>
                  <a:pt x="9207244" y="10081086"/>
                  <a:pt x="9206482" y="10099764"/>
                </a:cubicBezTo>
                <a:close/>
                <a:moveTo>
                  <a:pt x="9208044" y="10355613"/>
                </a:moveTo>
                <a:cubicBezTo>
                  <a:pt x="9205948" y="10353326"/>
                  <a:pt x="9203852" y="10351078"/>
                  <a:pt x="9201757" y="10348828"/>
                </a:cubicBezTo>
                <a:cubicBezTo>
                  <a:pt x="9196382" y="10342997"/>
                  <a:pt x="9186627" y="10342920"/>
                  <a:pt x="9180948" y="10348332"/>
                </a:cubicBezTo>
                <a:cubicBezTo>
                  <a:pt x="9175118" y="10353899"/>
                  <a:pt x="9175079" y="10363276"/>
                  <a:pt x="9180491" y="10369107"/>
                </a:cubicBezTo>
                <a:cubicBezTo>
                  <a:pt x="9182587" y="10371394"/>
                  <a:pt x="9184684" y="10373643"/>
                  <a:pt x="9186779" y="10375893"/>
                </a:cubicBezTo>
                <a:cubicBezTo>
                  <a:pt x="9192152" y="10381724"/>
                  <a:pt x="9201871" y="10381801"/>
                  <a:pt x="9207587" y="10376388"/>
                </a:cubicBezTo>
                <a:cubicBezTo>
                  <a:pt x="9213418" y="10370823"/>
                  <a:pt x="9213455" y="10361446"/>
                  <a:pt x="9208044" y="10355613"/>
                </a:cubicBezTo>
                <a:close/>
                <a:moveTo>
                  <a:pt x="8843258" y="10532139"/>
                </a:moveTo>
                <a:lnTo>
                  <a:pt x="8856063" y="10529432"/>
                </a:lnTo>
                <a:cubicBezTo>
                  <a:pt x="8863838" y="10527793"/>
                  <a:pt x="8869744" y="10521085"/>
                  <a:pt x="8868601" y="10512813"/>
                </a:cubicBezTo>
                <a:cubicBezTo>
                  <a:pt x="8867572" y="10505342"/>
                  <a:pt x="8859797" y="10498633"/>
                  <a:pt x="8851985" y="10500272"/>
                </a:cubicBezTo>
                <a:lnTo>
                  <a:pt x="8839180" y="10502978"/>
                </a:lnTo>
                <a:cubicBezTo>
                  <a:pt x="8831406" y="10504617"/>
                  <a:pt x="8825499" y="10511326"/>
                  <a:pt x="8826642" y="10519598"/>
                </a:cubicBezTo>
                <a:cubicBezTo>
                  <a:pt x="8827710" y="10527070"/>
                  <a:pt x="8835446" y="10533778"/>
                  <a:pt x="8843258" y="10532139"/>
                </a:cubicBezTo>
                <a:close/>
                <a:moveTo>
                  <a:pt x="9122755" y="10578071"/>
                </a:moveTo>
                <a:lnTo>
                  <a:pt x="9121421" y="10571706"/>
                </a:lnTo>
                <a:cubicBezTo>
                  <a:pt x="9119783" y="10563929"/>
                  <a:pt x="9110369" y="10559623"/>
                  <a:pt x="9103167" y="10561719"/>
                </a:cubicBezTo>
                <a:cubicBezTo>
                  <a:pt x="9095887" y="10563854"/>
                  <a:pt x="9092534" y="10570562"/>
                  <a:pt x="9093067" y="10577576"/>
                </a:cubicBezTo>
                <a:cubicBezTo>
                  <a:pt x="9091619" y="10577348"/>
                  <a:pt x="9090171" y="10577080"/>
                  <a:pt x="9088685" y="10577423"/>
                </a:cubicBezTo>
                <a:lnTo>
                  <a:pt x="9082282" y="10578757"/>
                </a:lnTo>
                <a:cubicBezTo>
                  <a:pt x="9074508" y="10580396"/>
                  <a:pt x="9068562" y="10587029"/>
                  <a:pt x="9069707" y="10595339"/>
                </a:cubicBezTo>
                <a:cubicBezTo>
                  <a:pt x="9070696" y="10602772"/>
                  <a:pt x="9078433" y="10609595"/>
                  <a:pt x="9086284" y="10607956"/>
                </a:cubicBezTo>
                <a:lnTo>
                  <a:pt x="9092687" y="10606584"/>
                </a:lnTo>
                <a:cubicBezTo>
                  <a:pt x="9098441" y="10605364"/>
                  <a:pt x="9103167" y="10601399"/>
                  <a:pt x="9104767" y="10596063"/>
                </a:cubicBezTo>
                <a:cubicBezTo>
                  <a:pt x="9107435" y="10596825"/>
                  <a:pt x="9110255" y="10597130"/>
                  <a:pt x="9112808" y="10596368"/>
                </a:cubicBezTo>
                <a:cubicBezTo>
                  <a:pt x="9120887" y="10593966"/>
                  <a:pt x="9124394" y="10585848"/>
                  <a:pt x="9122755" y="10578071"/>
                </a:cubicBezTo>
                <a:close/>
                <a:moveTo>
                  <a:pt x="9246383" y="10663723"/>
                </a:moveTo>
                <a:cubicBezTo>
                  <a:pt x="9246840" y="10663227"/>
                  <a:pt x="9247374" y="10662770"/>
                  <a:pt x="9247792" y="10662198"/>
                </a:cubicBezTo>
                <a:cubicBezTo>
                  <a:pt x="9252213" y="10656251"/>
                  <a:pt x="9251490" y="10649315"/>
                  <a:pt x="9249660" y="10642605"/>
                </a:cubicBezTo>
                <a:cubicBezTo>
                  <a:pt x="9247640" y="10635173"/>
                  <a:pt x="9237084" y="10631475"/>
                  <a:pt x="9230491" y="10634562"/>
                </a:cubicBezTo>
                <a:cubicBezTo>
                  <a:pt x="9225842" y="10636697"/>
                  <a:pt x="9223326" y="10640204"/>
                  <a:pt x="9222335" y="10644321"/>
                </a:cubicBezTo>
                <a:cubicBezTo>
                  <a:pt x="9218219" y="10647370"/>
                  <a:pt x="9215514" y="10652325"/>
                  <a:pt x="9216391" y="10657662"/>
                </a:cubicBezTo>
                <a:cubicBezTo>
                  <a:pt x="9216696" y="10659415"/>
                  <a:pt x="9217305" y="10661131"/>
                  <a:pt x="9218144" y="10662693"/>
                </a:cubicBezTo>
                <a:cubicBezTo>
                  <a:pt x="9218067" y="10664105"/>
                  <a:pt x="9218105" y="10665514"/>
                  <a:pt x="9218410" y="10667078"/>
                </a:cubicBezTo>
                <a:cubicBezTo>
                  <a:pt x="9220735" y="10678131"/>
                  <a:pt x="9231405" y="10678627"/>
                  <a:pt x="9238951" y="10673710"/>
                </a:cubicBezTo>
                <a:cubicBezTo>
                  <a:pt x="9239103" y="10673596"/>
                  <a:pt x="9239333" y="10673596"/>
                  <a:pt x="9239485" y="10673482"/>
                </a:cubicBezTo>
                <a:cubicBezTo>
                  <a:pt x="9240247" y="10672452"/>
                  <a:pt x="9241047" y="10671423"/>
                  <a:pt x="9241848" y="10670432"/>
                </a:cubicBezTo>
                <a:cubicBezTo>
                  <a:pt x="9242876" y="10669097"/>
                  <a:pt x="9243906" y="10667801"/>
                  <a:pt x="9244896" y="10666467"/>
                </a:cubicBezTo>
                <a:cubicBezTo>
                  <a:pt x="9244896" y="10666467"/>
                  <a:pt x="9244896" y="10666467"/>
                  <a:pt x="9244896" y="10666429"/>
                </a:cubicBezTo>
                <a:cubicBezTo>
                  <a:pt x="9245049" y="10666087"/>
                  <a:pt x="9245201" y="10665781"/>
                  <a:pt x="9245430" y="10665476"/>
                </a:cubicBezTo>
                <a:cubicBezTo>
                  <a:pt x="9245811" y="10664905"/>
                  <a:pt x="9246269" y="10664409"/>
                  <a:pt x="9246383" y="10663723"/>
                </a:cubicBezTo>
                <a:close/>
                <a:moveTo>
                  <a:pt x="9507853" y="10145849"/>
                </a:moveTo>
                <a:cubicBezTo>
                  <a:pt x="9506748" y="10144972"/>
                  <a:pt x="9505605" y="10144286"/>
                  <a:pt x="9504462" y="10143638"/>
                </a:cubicBezTo>
                <a:lnTo>
                  <a:pt x="9501528" y="10140475"/>
                </a:lnTo>
                <a:cubicBezTo>
                  <a:pt x="9496153" y="10134642"/>
                  <a:pt x="9485978" y="10135481"/>
                  <a:pt x="9480757" y="10140971"/>
                </a:cubicBezTo>
                <a:cubicBezTo>
                  <a:pt x="9480339" y="10141389"/>
                  <a:pt x="9480034" y="10141885"/>
                  <a:pt x="9479653" y="10142342"/>
                </a:cubicBezTo>
                <a:cubicBezTo>
                  <a:pt x="9477594" y="10142990"/>
                  <a:pt x="9475537" y="10143676"/>
                  <a:pt x="9473555" y="10144477"/>
                </a:cubicBezTo>
                <a:cubicBezTo>
                  <a:pt x="9471039" y="10145506"/>
                  <a:pt x="9468868" y="10147412"/>
                  <a:pt x="9467191" y="10149661"/>
                </a:cubicBezTo>
                <a:cubicBezTo>
                  <a:pt x="9465247" y="10150080"/>
                  <a:pt x="9463455" y="10150767"/>
                  <a:pt x="9462160" y="10151987"/>
                </a:cubicBezTo>
                <a:cubicBezTo>
                  <a:pt x="9457702" y="10156065"/>
                  <a:pt x="9453928" y="10159953"/>
                  <a:pt x="9452213" y="10165938"/>
                </a:cubicBezTo>
                <a:cubicBezTo>
                  <a:pt x="9451413" y="10168605"/>
                  <a:pt x="9451146" y="10170588"/>
                  <a:pt x="9451298" y="10173485"/>
                </a:cubicBezTo>
                <a:cubicBezTo>
                  <a:pt x="9451452" y="10177107"/>
                  <a:pt x="9449545" y="10178135"/>
                  <a:pt x="9452595" y="10173447"/>
                </a:cubicBezTo>
                <a:cubicBezTo>
                  <a:pt x="9448250" y="10180080"/>
                  <a:pt x="9448059" y="10188732"/>
                  <a:pt x="9454652" y="10194145"/>
                </a:cubicBezTo>
                <a:cubicBezTo>
                  <a:pt x="9456977" y="10196051"/>
                  <a:pt x="9460178" y="10196814"/>
                  <a:pt x="9463455" y="10196966"/>
                </a:cubicBezTo>
                <a:cubicBezTo>
                  <a:pt x="9466162" y="10199939"/>
                  <a:pt x="9469744" y="10201845"/>
                  <a:pt x="9473593" y="10201997"/>
                </a:cubicBezTo>
                <a:cubicBezTo>
                  <a:pt x="9475384" y="10203827"/>
                  <a:pt x="9477366" y="10205504"/>
                  <a:pt x="9479119" y="10207372"/>
                </a:cubicBezTo>
                <a:cubicBezTo>
                  <a:pt x="9486131" y="10214691"/>
                  <a:pt x="9496383" y="10210308"/>
                  <a:pt x="9500842" y="10202836"/>
                </a:cubicBezTo>
                <a:cubicBezTo>
                  <a:pt x="9503090" y="10199749"/>
                  <a:pt x="9504042" y="10195784"/>
                  <a:pt x="9502785" y="10191477"/>
                </a:cubicBezTo>
                <a:cubicBezTo>
                  <a:pt x="9502747" y="10191095"/>
                  <a:pt x="9502709" y="10190715"/>
                  <a:pt x="9502671" y="10190333"/>
                </a:cubicBezTo>
                <a:cubicBezTo>
                  <a:pt x="9513532" y="10196089"/>
                  <a:pt x="9530072" y="10186598"/>
                  <a:pt x="9523631" y="10172761"/>
                </a:cubicBezTo>
                <a:cubicBezTo>
                  <a:pt x="9519401" y="10163536"/>
                  <a:pt x="9516124" y="10152329"/>
                  <a:pt x="9507853" y="10145849"/>
                </a:cubicBezTo>
                <a:close/>
                <a:moveTo>
                  <a:pt x="9274546" y="10033286"/>
                </a:moveTo>
                <a:cubicBezTo>
                  <a:pt x="9273783" y="10051927"/>
                  <a:pt x="9302786" y="10057110"/>
                  <a:pt x="9303547" y="10038204"/>
                </a:cubicBezTo>
                <a:cubicBezTo>
                  <a:pt x="9304309" y="10019563"/>
                  <a:pt x="9275308" y="10014418"/>
                  <a:pt x="9274546" y="10033286"/>
                </a:cubicBezTo>
                <a:close/>
                <a:moveTo>
                  <a:pt x="9030338" y="10551351"/>
                </a:moveTo>
                <a:cubicBezTo>
                  <a:pt x="9026452" y="10532826"/>
                  <a:pt x="8997602" y="10538581"/>
                  <a:pt x="9001490" y="10557145"/>
                </a:cubicBezTo>
                <a:cubicBezTo>
                  <a:pt x="9005415" y="10575670"/>
                  <a:pt x="9034225" y="10569914"/>
                  <a:pt x="9030338" y="10551351"/>
                </a:cubicBezTo>
                <a:close/>
                <a:moveTo>
                  <a:pt x="8920697" y="10491619"/>
                </a:moveTo>
                <a:cubicBezTo>
                  <a:pt x="8925309" y="10485901"/>
                  <a:pt x="8925155" y="10475305"/>
                  <a:pt x="8918448" y="10470921"/>
                </a:cubicBezTo>
                <a:lnTo>
                  <a:pt x="8910712" y="10465890"/>
                </a:lnTo>
                <a:cubicBezTo>
                  <a:pt x="8904805" y="10462039"/>
                  <a:pt x="8897374" y="10461849"/>
                  <a:pt x="8892038" y="10466462"/>
                </a:cubicBezTo>
                <a:cubicBezTo>
                  <a:pt x="8887199" y="10469206"/>
                  <a:pt x="8883883" y="10474428"/>
                  <a:pt x="8885370" y="10481557"/>
                </a:cubicBezTo>
                <a:cubicBezTo>
                  <a:pt x="8886893" y="10488836"/>
                  <a:pt x="8892343" y="10492230"/>
                  <a:pt x="8898098" y="10492648"/>
                </a:cubicBezTo>
                <a:lnTo>
                  <a:pt x="8900004" y="10493906"/>
                </a:lnTo>
                <a:cubicBezTo>
                  <a:pt x="8906673" y="10498176"/>
                  <a:pt x="8915361" y="10498252"/>
                  <a:pt x="8920697" y="10491619"/>
                </a:cubicBezTo>
                <a:close/>
                <a:moveTo>
                  <a:pt x="8936207" y="10267790"/>
                </a:moveTo>
                <a:cubicBezTo>
                  <a:pt x="8928166" y="10270572"/>
                  <a:pt x="8924584" y="10278006"/>
                  <a:pt x="8926300" y="10286086"/>
                </a:cubicBezTo>
                <a:lnTo>
                  <a:pt x="8927632" y="10292489"/>
                </a:lnTo>
                <a:cubicBezTo>
                  <a:pt x="8929234" y="10300037"/>
                  <a:pt x="8938837" y="10304840"/>
                  <a:pt x="8945926" y="10302401"/>
                </a:cubicBezTo>
                <a:cubicBezTo>
                  <a:pt x="8953967" y="10299618"/>
                  <a:pt x="8957549" y="10292185"/>
                  <a:pt x="8955834" y="10284103"/>
                </a:cubicBezTo>
                <a:lnTo>
                  <a:pt x="8954500" y="10277738"/>
                </a:lnTo>
                <a:cubicBezTo>
                  <a:pt x="8952900" y="10270152"/>
                  <a:pt x="8943296" y="10265350"/>
                  <a:pt x="8936207" y="10267790"/>
                </a:cubicBezTo>
                <a:close/>
                <a:moveTo>
                  <a:pt x="8952594" y="10474694"/>
                </a:moveTo>
                <a:cubicBezTo>
                  <a:pt x="8956367" y="10478811"/>
                  <a:pt x="8962808" y="10480679"/>
                  <a:pt x="8968029" y="10479117"/>
                </a:cubicBezTo>
                <a:cubicBezTo>
                  <a:pt x="8976185" y="10476677"/>
                  <a:pt x="8979462" y="10468596"/>
                  <a:pt x="8977824" y="10460782"/>
                </a:cubicBezTo>
                <a:lnTo>
                  <a:pt x="8976490" y="10454416"/>
                </a:lnTo>
                <a:cubicBezTo>
                  <a:pt x="8974851" y="10446640"/>
                  <a:pt x="8965285" y="10442447"/>
                  <a:pt x="8958159" y="10444619"/>
                </a:cubicBezTo>
                <a:cubicBezTo>
                  <a:pt x="8956939" y="10445001"/>
                  <a:pt x="8956062" y="10445687"/>
                  <a:pt x="8955034" y="10446296"/>
                </a:cubicBezTo>
                <a:cubicBezTo>
                  <a:pt x="8952557" y="10445610"/>
                  <a:pt x="8949928" y="10445344"/>
                  <a:pt x="8947146" y="10445916"/>
                </a:cubicBezTo>
                <a:lnTo>
                  <a:pt x="8940743" y="10447249"/>
                </a:lnTo>
                <a:cubicBezTo>
                  <a:pt x="8933198" y="10448851"/>
                  <a:pt x="8928243" y="10458265"/>
                  <a:pt x="8930644" y="10465471"/>
                </a:cubicBezTo>
                <a:cubicBezTo>
                  <a:pt x="8933350" y="10473475"/>
                  <a:pt x="8940743" y="10477249"/>
                  <a:pt x="8948821" y="10475571"/>
                </a:cubicBezTo>
                <a:lnTo>
                  <a:pt x="8952594" y="10474694"/>
                </a:lnTo>
                <a:close/>
                <a:moveTo>
                  <a:pt x="8963494" y="10713924"/>
                </a:moveTo>
                <a:lnTo>
                  <a:pt x="8969897" y="10712591"/>
                </a:lnTo>
                <a:cubicBezTo>
                  <a:pt x="8977442" y="10710989"/>
                  <a:pt x="8982626" y="10701917"/>
                  <a:pt x="8980339" y="10694599"/>
                </a:cubicBezTo>
                <a:cubicBezTo>
                  <a:pt x="8977862" y="10686670"/>
                  <a:pt x="8970430" y="10682439"/>
                  <a:pt x="8962351" y="10684155"/>
                </a:cubicBezTo>
                <a:lnTo>
                  <a:pt x="8955948" y="10685488"/>
                </a:lnTo>
                <a:cubicBezTo>
                  <a:pt x="8948403" y="10687090"/>
                  <a:pt x="8943182" y="10696161"/>
                  <a:pt x="8945507" y="10703480"/>
                </a:cubicBezTo>
                <a:cubicBezTo>
                  <a:pt x="8947984" y="10711371"/>
                  <a:pt x="8955415" y="10715602"/>
                  <a:pt x="8963494" y="10713924"/>
                </a:cubicBezTo>
                <a:close/>
                <a:moveTo>
                  <a:pt x="8995811" y="10620268"/>
                </a:moveTo>
                <a:lnTo>
                  <a:pt x="9008578" y="10617562"/>
                </a:lnTo>
                <a:cubicBezTo>
                  <a:pt x="9016086" y="10615961"/>
                  <a:pt x="9022374" y="10608604"/>
                  <a:pt x="9020659" y="10600637"/>
                </a:cubicBezTo>
                <a:cubicBezTo>
                  <a:pt x="9019058" y="10593090"/>
                  <a:pt x="9011779" y="10586877"/>
                  <a:pt x="9003738" y="10588553"/>
                </a:cubicBezTo>
                <a:lnTo>
                  <a:pt x="8990933" y="10591260"/>
                </a:lnTo>
                <a:cubicBezTo>
                  <a:pt x="8983426" y="10592861"/>
                  <a:pt x="8977137" y="10600217"/>
                  <a:pt x="8978853" y="10608185"/>
                </a:cubicBezTo>
                <a:cubicBezTo>
                  <a:pt x="8980492" y="10615732"/>
                  <a:pt x="8987733" y="10621984"/>
                  <a:pt x="8995811" y="10620268"/>
                </a:cubicBezTo>
                <a:close/>
                <a:moveTo>
                  <a:pt x="9458768" y="10024291"/>
                </a:moveTo>
                <a:cubicBezTo>
                  <a:pt x="9459530" y="10005384"/>
                  <a:pt x="9430148" y="10006756"/>
                  <a:pt x="9429386" y="10025587"/>
                </a:cubicBezTo>
                <a:cubicBezTo>
                  <a:pt x="9428661" y="10044455"/>
                  <a:pt x="9458044" y="10043121"/>
                  <a:pt x="9458768" y="10024291"/>
                </a:cubicBezTo>
                <a:close/>
                <a:moveTo>
                  <a:pt x="9107130" y="10469777"/>
                </a:moveTo>
                <a:cubicBezTo>
                  <a:pt x="9115285" y="10466804"/>
                  <a:pt x="9117801" y="10458647"/>
                  <a:pt x="9115895" y="10450909"/>
                </a:cubicBezTo>
                <a:cubicBezTo>
                  <a:pt x="9113723" y="10442027"/>
                  <a:pt x="9107321" y="10435357"/>
                  <a:pt x="9099355" y="10431240"/>
                </a:cubicBezTo>
                <a:cubicBezTo>
                  <a:pt x="9092534" y="10427695"/>
                  <a:pt x="9082778" y="10430974"/>
                  <a:pt x="9079728" y="10438140"/>
                </a:cubicBezTo>
                <a:cubicBezTo>
                  <a:pt x="9076528" y="10445649"/>
                  <a:pt x="9079310" y="10453996"/>
                  <a:pt x="9086626" y="10457770"/>
                </a:cubicBezTo>
                <a:cubicBezTo>
                  <a:pt x="9087008" y="10457961"/>
                  <a:pt x="9087046" y="10457999"/>
                  <a:pt x="9087275" y="10458113"/>
                </a:cubicBezTo>
                <a:cubicBezTo>
                  <a:pt x="9087389" y="10458190"/>
                  <a:pt x="9087427" y="10458228"/>
                  <a:pt x="9087503" y="10458304"/>
                </a:cubicBezTo>
                <a:cubicBezTo>
                  <a:pt x="9087846" y="10459181"/>
                  <a:pt x="9088075" y="10460058"/>
                  <a:pt x="9088266" y="10460972"/>
                </a:cubicBezTo>
                <a:cubicBezTo>
                  <a:pt x="9090133" y="10468710"/>
                  <a:pt x="9100270" y="10472255"/>
                  <a:pt x="9107130" y="10469777"/>
                </a:cubicBezTo>
                <a:close/>
                <a:moveTo>
                  <a:pt x="9343600" y="10496956"/>
                </a:moveTo>
                <a:lnTo>
                  <a:pt x="9330834" y="10499662"/>
                </a:lnTo>
                <a:cubicBezTo>
                  <a:pt x="9327900" y="10500272"/>
                  <a:pt x="9325650" y="10502102"/>
                  <a:pt x="9323822" y="10504389"/>
                </a:cubicBezTo>
                <a:cubicBezTo>
                  <a:pt x="9318639" y="10503398"/>
                  <a:pt x="9313304" y="10504694"/>
                  <a:pt x="9309645" y="10509306"/>
                </a:cubicBezTo>
                <a:cubicBezTo>
                  <a:pt x="9305072" y="10515100"/>
                  <a:pt x="9305377" y="10525620"/>
                  <a:pt x="9312084" y="10529966"/>
                </a:cubicBezTo>
                <a:lnTo>
                  <a:pt x="9319820" y="10534997"/>
                </a:lnTo>
                <a:cubicBezTo>
                  <a:pt x="9320125" y="10535188"/>
                  <a:pt x="9320430" y="10535227"/>
                  <a:pt x="9320734" y="10535417"/>
                </a:cubicBezTo>
                <a:cubicBezTo>
                  <a:pt x="9318868" y="10539877"/>
                  <a:pt x="9318905" y="10545252"/>
                  <a:pt x="9321382" y="10549254"/>
                </a:cubicBezTo>
                <a:cubicBezTo>
                  <a:pt x="9322488" y="10551046"/>
                  <a:pt x="9324164" y="10551885"/>
                  <a:pt x="9325803" y="10552799"/>
                </a:cubicBezTo>
                <a:cubicBezTo>
                  <a:pt x="9326032" y="10552951"/>
                  <a:pt x="9326223" y="10553180"/>
                  <a:pt x="9326452" y="10553294"/>
                </a:cubicBezTo>
                <a:lnTo>
                  <a:pt x="9326452" y="10553294"/>
                </a:lnTo>
                <a:cubicBezTo>
                  <a:pt x="9332091" y="10545022"/>
                  <a:pt x="9337580" y="10536599"/>
                  <a:pt x="9343105" y="10528250"/>
                </a:cubicBezTo>
                <a:cubicBezTo>
                  <a:pt x="9348631" y="10519903"/>
                  <a:pt x="9354196" y="10511593"/>
                  <a:pt x="9359721" y="10503246"/>
                </a:cubicBezTo>
                <a:cubicBezTo>
                  <a:pt x="9356215" y="10498061"/>
                  <a:pt x="9349889" y="10495622"/>
                  <a:pt x="9343600" y="10496956"/>
                </a:cubicBezTo>
                <a:close/>
                <a:moveTo>
                  <a:pt x="9301070" y="10587868"/>
                </a:moveTo>
                <a:cubicBezTo>
                  <a:pt x="9295163" y="10589964"/>
                  <a:pt x="9292686" y="10594957"/>
                  <a:pt x="9292152" y="10600523"/>
                </a:cubicBezTo>
                <a:cubicBezTo>
                  <a:pt x="9292115" y="10601133"/>
                  <a:pt x="9291733" y="10601629"/>
                  <a:pt x="9291733" y="10602238"/>
                </a:cubicBezTo>
                <a:cubicBezTo>
                  <a:pt x="9291733" y="10602238"/>
                  <a:pt x="9291733" y="10602238"/>
                  <a:pt x="9291733" y="10602238"/>
                </a:cubicBezTo>
                <a:cubicBezTo>
                  <a:pt x="9292952" y="10600523"/>
                  <a:pt x="9294172" y="10598808"/>
                  <a:pt x="9295392" y="10597130"/>
                </a:cubicBezTo>
                <a:cubicBezTo>
                  <a:pt x="9297640" y="10593966"/>
                  <a:pt x="9299889" y="10590841"/>
                  <a:pt x="9302138" y="10587677"/>
                </a:cubicBezTo>
                <a:cubicBezTo>
                  <a:pt x="9301832" y="10587753"/>
                  <a:pt x="9301489" y="10587677"/>
                  <a:pt x="9301222" y="10587753"/>
                </a:cubicBezTo>
                <a:cubicBezTo>
                  <a:pt x="9301109" y="10587791"/>
                  <a:pt x="9301109" y="10587830"/>
                  <a:pt x="9301070" y="10587868"/>
                </a:cubicBezTo>
                <a:close/>
                <a:moveTo>
                  <a:pt x="8898936" y="10545824"/>
                </a:moveTo>
                <a:cubicBezTo>
                  <a:pt x="8900575" y="10553599"/>
                  <a:pt x="8908997" y="10558593"/>
                  <a:pt x="8916619" y="10556802"/>
                </a:cubicBezTo>
                <a:cubicBezTo>
                  <a:pt x="8924507" y="10554972"/>
                  <a:pt x="8929234" y="10546929"/>
                  <a:pt x="8927595" y="10539114"/>
                </a:cubicBezTo>
                <a:lnTo>
                  <a:pt x="8926261" y="10532749"/>
                </a:lnTo>
                <a:cubicBezTo>
                  <a:pt x="8924623" y="10524972"/>
                  <a:pt x="8916200" y="10520018"/>
                  <a:pt x="8908578" y="10521771"/>
                </a:cubicBezTo>
                <a:cubicBezTo>
                  <a:pt x="8900689" y="10523601"/>
                  <a:pt x="8895964" y="10531644"/>
                  <a:pt x="8897602" y="10539457"/>
                </a:cubicBezTo>
                <a:lnTo>
                  <a:pt x="8898936" y="10545824"/>
                </a:lnTo>
                <a:close/>
                <a:moveTo>
                  <a:pt x="8679424" y="10524935"/>
                </a:moveTo>
                <a:cubicBezTo>
                  <a:pt x="8675537" y="10506485"/>
                  <a:pt x="8646459" y="10510830"/>
                  <a:pt x="8650347" y="10529432"/>
                </a:cubicBezTo>
                <a:cubicBezTo>
                  <a:pt x="8654234" y="10547843"/>
                  <a:pt x="8683312" y="10543499"/>
                  <a:pt x="8679424" y="10524935"/>
                </a:cubicBezTo>
                <a:close/>
                <a:moveTo>
                  <a:pt x="8781101" y="10701727"/>
                </a:moveTo>
                <a:cubicBezTo>
                  <a:pt x="8775346" y="10695819"/>
                  <a:pt x="8766238" y="10696161"/>
                  <a:pt x="8760293" y="10701498"/>
                </a:cubicBezTo>
                <a:cubicBezTo>
                  <a:pt x="8759684" y="10702032"/>
                  <a:pt x="8759227" y="10702718"/>
                  <a:pt x="8758693" y="10703328"/>
                </a:cubicBezTo>
                <a:cubicBezTo>
                  <a:pt x="8754652" y="10701116"/>
                  <a:pt x="8749547" y="10700736"/>
                  <a:pt x="8745468" y="10702641"/>
                </a:cubicBezTo>
                <a:cubicBezTo>
                  <a:pt x="8747717" y="10700088"/>
                  <a:pt x="8748822" y="10696467"/>
                  <a:pt x="8747831" y="10691854"/>
                </a:cubicBezTo>
                <a:cubicBezTo>
                  <a:pt x="8745392" y="10680304"/>
                  <a:pt x="8732816" y="10677026"/>
                  <a:pt x="8724851" y="10680838"/>
                </a:cubicBezTo>
                <a:cubicBezTo>
                  <a:pt x="8722679" y="10677065"/>
                  <a:pt x="8718868" y="10674434"/>
                  <a:pt x="8712885" y="10675121"/>
                </a:cubicBezTo>
                <a:cubicBezTo>
                  <a:pt x="8700880" y="10676454"/>
                  <a:pt x="8696421" y="10689109"/>
                  <a:pt x="8699737" y="10697458"/>
                </a:cubicBezTo>
                <a:cubicBezTo>
                  <a:pt x="8695583" y="10692007"/>
                  <a:pt x="8688914" y="10689948"/>
                  <a:pt x="8682130" y="10692387"/>
                </a:cubicBezTo>
                <a:cubicBezTo>
                  <a:pt x="8673364" y="10695551"/>
                  <a:pt x="8663266" y="10700431"/>
                  <a:pt x="8658998" y="10709236"/>
                </a:cubicBezTo>
                <a:cubicBezTo>
                  <a:pt x="8658197" y="10710189"/>
                  <a:pt x="8657473" y="10711218"/>
                  <a:pt x="8656864" y="10712323"/>
                </a:cubicBezTo>
                <a:cubicBezTo>
                  <a:pt x="8653853" y="10717736"/>
                  <a:pt x="8654119" y="10724331"/>
                  <a:pt x="8658159" y="10729286"/>
                </a:cubicBezTo>
                <a:cubicBezTo>
                  <a:pt x="8662161" y="10734242"/>
                  <a:pt x="8667305" y="10734699"/>
                  <a:pt x="8673174" y="10734661"/>
                </a:cubicBezTo>
                <a:cubicBezTo>
                  <a:pt x="8668564" y="10734661"/>
                  <a:pt x="8673669" y="10734775"/>
                  <a:pt x="8674584" y="10734851"/>
                </a:cubicBezTo>
                <a:cubicBezTo>
                  <a:pt x="8675766" y="10734965"/>
                  <a:pt x="8676947" y="10735195"/>
                  <a:pt x="8678128" y="10735347"/>
                </a:cubicBezTo>
                <a:cubicBezTo>
                  <a:pt x="8678319" y="10735385"/>
                  <a:pt x="8678433" y="10735385"/>
                  <a:pt x="8678586" y="10735424"/>
                </a:cubicBezTo>
                <a:cubicBezTo>
                  <a:pt x="8678967" y="10735538"/>
                  <a:pt x="8679310" y="10735690"/>
                  <a:pt x="8679691" y="10735804"/>
                </a:cubicBezTo>
                <a:cubicBezTo>
                  <a:pt x="8684683" y="10741332"/>
                  <a:pt x="8693867" y="10741828"/>
                  <a:pt x="8699585" y="10737252"/>
                </a:cubicBezTo>
                <a:cubicBezTo>
                  <a:pt x="8706101" y="10732030"/>
                  <a:pt x="8706597" y="10722844"/>
                  <a:pt x="8701833" y="10716365"/>
                </a:cubicBezTo>
                <a:cubicBezTo>
                  <a:pt x="8701337" y="10715678"/>
                  <a:pt x="8700690" y="10715183"/>
                  <a:pt x="8700117" y="10714572"/>
                </a:cubicBezTo>
                <a:cubicBezTo>
                  <a:pt x="8702747" y="10710723"/>
                  <a:pt x="8703624" y="10705653"/>
                  <a:pt x="8702099" y="10701346"/>
                </a:cubicBezTo>
                <a:cubicBezTo>
                  <a:pt x="8704424" y="10703862"/>
                  <a:pt x="8707969" y="10705310"/>
                  <a:pt x="8712694" y="10704776"/>
                </a:cubicBezTo>
                <a:cubicBezTo>
                  <a:pt x="8716467" y="10704357"/>
                  <a:pt x="8719249" y="10702641"/>
                  <a:pt x="8721535" y="10700507"/>
                </a:cubicBezTo>
                <a:cubicBezTo>
                  <a:pt x="8726413" y="10706949"/>
                  <a:pt x="8735560" y="10708511"/>
                  <a:pt x="8741810" y="10705310"/>
                </a:cubicBezTo>
                <a:cubicBezTo>
                  <a:pt x="8736856" y="10709922"/>
                  <a:pt x="8735445" y="10716707"/>
                  <a:pt x="8738495" y="10723149"/>
                </a:cubicBezTo>
                <a:cubicBezTo>
                  <a:pt x="8742458" y="10731535"/>
                  <a:pt x="8748250" y="10740989"/>
                  <a:pt x="8757320" y="10744381"/>
                </a:cubicBezTo>
                <a:cubicBezTo>
                  <a:pt x="8758350" y="10745106"/>
                  <a:pt x="8759416" y="10745715"/>
                  <a:pt x="8760559" y="10746211"/>
                </a:cubicBezTo>
                <a:cubicBezTo>
                  <a:pt x="8766162" y="10748650"/>
                  <a:pt x="8772641" y="10747811"/>
                  <a:pt x="8777175" y="10743351"/>
                </a:cubicBezTo>
                <a:cubicBezTo>
                  <a:pt x="8781673" y="10738930"/>
                  <a:pt x="8781634" y="10733822"/>
                  <a:pt x="8781063" y="10728066"/>
                </a:cubicBezTo>
                <a:cubicBezTo>
                  <a:pt x="8781520" y="10732603"/>
                  <a:pt x="8781139" y="10727570"/>
                  <a:pt x="8781139" y="10726656"/>
                </a:cubicBezTo>
                <a:cubicBezTo>
                  <a:pt x="8781139" y="10725474"/>
                  <a:pt x="8781254" y="10724292"/>
                  <a:pt x="8781254" y="10723110"/>
                </a:cubicBezTo>
                <a:cubicBezTo>
                  <a:pt x="8781291" y="10722921"/>
                  <a:pt x="8781291" y="10722806"/>
                  <a:pt x="8781291" y="10722653"/>
                </a:cubicBezTo>
                <a:cubicBezTo>
                  <a:pt x="8781368" y="10722273"/>
                  <a:pt x="8781482" y="10721891"/>
                  <a:pt x="8781559" y="10721548"/>
                </a:cubicBezTo>
                <a:cubicBezTo>
                  <a:pt x="8786550" y="10716021"/>
                  <a:pt x="8786170" y="10706911"/>
                  <a:pt x="8781101" y="10701727"/>
                </a:cubicBezTo>
                <a:close/>
                <a:moveTo>
                  <a:pt x="8792457" y="10586114"/>
                </a:moveTo>
                <a:cubicBezTo>
                  <a:pt x="8788532" y="10567550"/>
                  <a:pt x="8760293" y="10575708"/>
                  <a:pt x="8764143" y="10594120"/>
                </a:cubicBezTo>
                <a:cubicBezTo>
                  <a:pt x="8768068" y="10612683"/>
                  <a:pt x="8796345" y="10604563"/>
                  <a:pt x="8792457" y="10586114"/>
                </a:cubicBezTo>
                <a:close/>
                <a:moveTo>
                  <a:pt x="8785941" y="10412104"/>
                </a:moveTo>
                <a:cubicBezTo>
                  <a:pt x="8779309" y="10407760"/>
                  <a:pt x="8770659" y="10407530"/>
                  <a:pt x="8765247" y="10414163"/>
                </a:cubicBezTo>
                <a:cubicBezTo>
                  <a:pt x="8763990" y="10415688"/>
                  <a:pt x="8763113" y="10417632"/>
                  <a:pt x="8762579" y="10419728"/>
                </a:cubicBezTo>
                <a:cubicBezTo>
                  <a:pt x="8760598" y="10419156"/>
                  <a:pt x="8758464" y="10418967"/>
                  <a:pt x="8756215" y="10419462"/>
                </a:cubicBezTo>
                <a:lnTo>
                  <a:pt x="8749813" y="10420834"/>
                </a:lnTo>
                <a:cubicBezTo>
                  <a:pt x="8742306" y="10422397"/>
                  <a:pt x="8736131" y="10429944"/>
                  <a:pt x="8737885" y="10437873"/>
                </a:cubicBezTo>
                <a:cubicBezTo>
                  <a:pt x="8739561" y="10445458"/>
                  <a:pt x="8746879" y="10451481"/>
                  <a:pt x="8754920" y="10449804"/>
                </a:cubicBezTo>
                <a:lnTo>
                  <a:pt x="8761322" y="10448469"/>
                </a:lnTo>
                <a:cubicBezTo>
                  <a:pt x="8766505" y="10447364"/>
                  <a:pt x="8771002" y="10443400"/>
                  <a:pt x="8772716" y="10438483"/>
                </a:cubicBezTo>
                <a:lnTo>
                  <a:pt x="8775004" y="10439969"/>
                </a:lnTo>
                <a:cubicBezTo>
                  <a:pt x="8781634" y="10444314"/>
                  <a:pt x="8790286" y="10444543"/>
                  <a:pt x="8795698" y="10437910"/>
                </a:cubicBezTo>
                <a:cubicBezTo>
                  <a:pt x="8800309" y="10432307"/>
                  <a:pt x="8800346" y="10421558"/>
                  <a:pt x="8793639" y="10417212"/>
                </a:cubicBezTo>
                <a:lnTo>
                  <a:pt x="8785941" y="10412104"/>
                </a:lnTo>
                <a:close/>
                <a:moveTo>
                  <a:pt x="8772527" y="10523219"/>
                </a:moveTo>
                <a:lnTo>
                  <a:pt x="8771193" y="10516854"/>
                </a:lnTo>
                <a:cubicBezTo>
                  <a:pt x="8769592" y="10509306"/>
                  <a:pt x="8759912" y="10504542"/>
                  <a:pt x="8752861" y="10507019"/>
                </a:cubicBezTo>
                <a:cubicBezTo>
                  <a:pt x="8744820" y="10509878"/>
                  <a:pt x="8741352" y="10517273"/>
                  <a:pt x="8743068" y="10525354"/>
                </a:cubicBezTo>
                <a:lnTo>
                  <a:pt x="8744402" y="10531719"/>
                </a:lnTo>
                <a:cubicBezTo>
                  <a:pt x="8746002" y="10539267"/>
                  <a:pt x="8755682" y="10544031"/>
                  <a:pt x="8762732" y="10541516"/>
                </a:cubicBezTo>
                <a:cubicBezTo>
                  <a:pt x="8770773" y="10538734"/>
                  <a:pt x="8774203" y="10531339"/>
                  <a:pt x="8772527" y="10523219"/>
                </a:cubicBezTo>
                <a:close/>
                <a:moveTo>
                  <a:pt x="8887694" y="10312007"/>
                </a:moveTo>
                <a:cubicBezTo>
                  <a:pt x="8884416" y="10304726"/>
                  <a:pt x="8876947" y="10302553"/>
                  <a:pt x="8869554" y="10304116"/>
                </a:cubicBezTo>
                <a:lnTo>
                  <a:pt x="8863151" y="10305450"/>
                </a:lnTo>
                <a:cubicBezTo>
                  <a:pt x="8855377" y="10307090"/>
                  <a:pt x="8851794" y="10317457"/>
                  <a:pt x="8854195" y="10324242"/>
                </a:cubicBezTo>
                <a:cubicBezTo>
                  <a:pt x="8857130" y="10332553"/>
                  <a:pt x="8865172" y="10334840"/>
                  <a:pt x="8872983" y="10333162"/>
                </a:cubicBezTo>
                <a:lnTo>
                  <a:pt x="8879386" y="10331828"/>
                </a:lnTo>
                <a:cubicBezTo>
                  <a:pt x="8880377" y="10331637"/>
                  <a:pt x="8881254" y="10331294"/>
                  <a:pt x="8882092" y="10330837"/>
                </a:cubicBezTo>
                <a:cubicBezTo>
                  <a:pt x="8878852" y="10334153"/>
                  <a:pt x="8877061" y="10338880"/>
                  <a:pt x="8878167" y="10343606"/>
                </a:cubicBezTo>
                <a:cubicBezTo>
                  <a:pt x="8879920" y="10350963"/>
                  <a:pt x="8886779" y="10356529"/>
                  <a:pt x="8894477" y="10355423"/>
                </a:cubicBezTo>
                <a:cubicBezTo>
                  <a:pt x="8894859" y="10356719"/>
                  <a:pt x="8895430" y="10357939"/>
                  <a:pt x="8896193" y="10359121"/>
                </a:cubicBezTo>
                <a:cubicBezTo>
                  <a:pt x="8892991" y="10359425"/>
                  <a:pt x="8890133" y="10360721"/>
                  <a:pt x="8887961" y="10362742"/>
                </a:cubicBezTo>
                <a:cubicBezTo>
                  <a:pt x="8878472" y="10356909"/>
                  <a:pt x="8862390" y="10363695"/>
                  <a:pt x="8865361" y="10377837"/>
                </a:cubicBezTo>
                <a:cubicBezTo>
                  <a:pt x="8868258" y="10391559"/>
                  <a:pt x="8884683" y="10391749"/>
                  <a:pt x="8891505" y="10383440"/>
                </a:cubicBezTo>
                <a:cubicBezTo>
                  <a:pt x="8897717" y="10387519"/>
                  <a:pt x="8906330" y="10387442"/>
                  <a:pt x="8911055" y="10382868"/>
                </a:cubicBezTo>
                <a:cubicBezTo>
                  <a:pt x="8916429" y="10389081"/>
                  <a:pt x="8923212" y="10394418"/>
                  <a:pt x="8930186" y="10393884"/>
                </a:cubicBezTo>
                <a:cubicBezTo>
                  <a:pt x="8940095" y="10393122"/>
                  <a:pt x="8952366" y="10387519"/>
                  <a:pt x="8957053" y="10378332"/>
                </a:cubicBezTo>
                <a:cubicBezTo>
                  <a:pt x="8966619" y="10383440"/>
                  <a:pt x="8981978" y="10376541"/>
                  <a:pt x="8979042" y="10362627"/>
                </a:cubicBezTo>
                <a:cubicBezTo>
                  <a:pt x="8976642" y="10351192"/>
                  <a:pt x="8964751" y="10349171"/>
                  <a:pt x="8956901" y="10353708"/>
                </a:cubicBezTo>
                <a:cubicBezTo>
                  <a:pt x="8956863" y="10353517"/>
                  <a:pt x="8956825" y="10353288"/>
                  <a:pt x="8956749" y="10353097"/>
                </a:cubicBezTo>
                <a:cubicBezTo>
                  <a:pt x="8960217" y="10349630"/>
                  <a:pt x="8961855" y="10344597"/>
                  <a:pt x="8960751" y="10339299"/>
                </a:cubicBezTo>
                <a:lnTo>
                  <a:pt x="8958044" y="10326491"/>
                </a:lnTo>
                <a:cubicBezTo>
                  <a:pt x="8956444" y="10318944"/>
                  <a:pt x="8947678" y="10313569"/>
                  <a:pt x="8940248" y="10315742"/>
                </a:cubicBezTo>
                <a:cubicBezTo>
                  <a:pt x="8937846" y="10316466"/>
                  <a:pt x="8935827" y="10317648"/>
                  <a:pt x="8934112" y="10319173"/>
                </a:cubicBezTo>
                <a:cubicBezTo>
                  <a:pt x="8932321" y="10318220"/>
                  <a:pt x="8930034" y="10318296"/>
                  <a:pt x="8928014" y="10317763"/>
                </a:cubicBezTo>
                <a:cubicBezTo>
                  <a:pt x="8928548" y="10315704"/>
                  <a:pt x="8928776" y="10313531"/>
                  <a:pt x="8928319" y="10311359"/>
                </a:cubicBezTo>
                <a:cubicBezTo>
                  <a:pt x="8926757" y="10303582"/>
                  <a:pt x="8918791" y="10298245"/>
                  <a:pt x="8910979" y="10299884"/>
                </a:cubicBezTo>
                <a:lnTo>
                  <a:pt x="8898213" y="10302591"/>
                </a:lnTo>
                <a:cubicBezTo>
                  <a:pt x="8893220" y="10303696"/>
                  <a:pt x="8889486" y="10307432"/>
                  <a:pt x="8887694" y="10312007"/>
                </a:cubicBezTo>
                <a:close/>
                <a:moveTo>
                  <a:pt x="8705301" y="10632047"/>
                </a:moveTo>
                <a:cubicBezTo>
                  <a:pt x="8709188" y="10650534"/>
                  <a:pt x="8738075" y="10644930"/>
                  <a:pt x="8734150" y="10626330"/>
                </a:cubicBezTo>
                <a:cubicBezTo>
                  <a:pt x="8730263" y="10607842"/>
                  <a:pt x="8701414" y="10613445"/>
                  <a:pt x="8705301" y="10632047"/>
                </a:cubicBezTo>
                <a:close/>
                <a:moveTo>
                  <a:pt x="8681482" y="10388433"/>
                </a:moveTo>
                <a:cubicBezTo>
                  <a:pt x="8673937" y="10390035"/>
                  <a:pt x="8668868" y="10399335"/>
                  <a:pt x="8671230" y="10406539"/>
                </a:cubicBezTo>
                <a:cubicBezTo>
                  <a:pt x="8673823" y="10414507"/>
                  <a:pt x="8681253" y="10418471"/>
                  <a:pt x="8689333" y="10416794"/>
                </a:cubicBezTo>
                <a:lnTo>
                  <a:pt x="8695735" y="10415459"/>
                </a:lnTo>
                <a:cubicBezTo>
                  <a:pt x="8703281" y="10413859"/>
                  <a:pt x="8708349" y="10404557"/>
                  <a:pt x="8705987" y="10397353"/>
                </a:cubicBezTo>
                <a:cubicBezTo>
                  <a:pt x="8703395" y="10389387"/>
                  <a:pt x="8695964" y="10385422"/>
                  <a:pt x="8687885" y="10387100"/>
                </a:cubicBezTo>
                <a:lnTo>
                  <a:pt x="8681482" y="10388433"/>
                </a:lnTo>
                <a:close/>
                <a:moveTo>
                  <a:pt x="9066771" y="10629608"/>
                </a:moveTo>
                <a:cubicBezTo>
                  <a:pt x="9065362" y="10622936"/>
                  <a:pt x="9058007" y="10619277"/>
                  <a:pt x="9051489" y="10619697"/>
                </a:cubicBezTo>
                <a:cubicBezTo>
                  <a:pt x="9042229" y="10617867"/>
                  <a:pt x="9030986" y="10624500"/>
                  <a:pt x="9033540" y="10636544"/>
                </a:cubicBezTo>
                <a:cubicBezTo>
                  <a:pt x="9034568" y="10641424"/>
                  <a:pt x="9037350" y="10644511"/>
                  <a:pt x="9040743" y="10646189"/>
                </a:cubicBezTo>
                <a:cubicBezTo>
                  <a:pt x="9042305" y="10650420"/>
                  <a:pt x="9046345" y="10653202"/>
                  <a:pt x="9050727" y="10654307"/>
                </a:cubicBezTo>
                <a:cubicBezTo>
                  <a:pt x="9048136" y="10657090"/>
                  <a:pt x="9046536" y="10660750"/>
                  <a:pt x="9046954" y="10664637"/>
                </a:cubicBezTo>
                <a:lnTo>
                  <a:pt x="9047679" y="10671194"/>
                </a:lnTo>
                <a:cubicBezTo>
                  <a:pt x="9048555" y="10679161"/>
                  <a:pt x="9054691" y="10685794"/>
                  <a:pt x="9063113" y="10685451"/>
                </a:cubicBezTo>
                <a:cubicBezTo>
                  <a:pt x="9070696" y="10685183"/>
                  <a:pt x="9078243" y="10678056"/>
                  <a:pt x="9077366" y="10670013"/>
                </a:cubicBezTo>
                <a:lnTo>
                  <a:pt x="9076642" y="10663457"/>
                </a:lnTo>
                <a:cubicBezTo>
                  <a:pt x="9075842" y="10656442"/>
                  <a:pt x="9070925" y="10650801"/>
                  <a:pt x="9064028" y="10649658"/>
                </a:cubicBezTo>
                <a:cubicBezTo>
                  <a:pt x="9067305" y="10645921"/>
                  <a:pt x="9069173" y="10641195"/>
                  <a:pt x="9068105" y="10635973"/>
                </a:cubicBezTo>
                <a:lnTo>
                  <a:pt x="9066771" y="10629608"/>
                </a:lnTo>
                <a:close/>
                <a:moveTo>
                  <a:pt x="8839104" y="10594920"/>
                </a:moveTo>
                <a:lnTo>
                  <a:pt x="8846840" y="10599989"/>
                </a:lnTo>
                <a:cubicBezTo>
                  <a:pt x="8853510" y="10604297"/>
                  <a:pt x="8862122" y="10604563"/>
                  <a:pt x="8867534" y="10597969"/>
                </a:cubicBezTo>
                <a:cubicBezTo>
                  <a:pt x="8869287" y="10595834"/>
                  <a:pt x="8870125" y="10592938"/>
                  <a:pt x="8870431" y="10589964"/>
                </a:cubicBezTo>
                <a:cubicBezTo>
                  <a:pt x="8874013" y="10591336"/>
                  <a:pt x="8878052" y="10591413"/>
                  <a:pt x="8881786" y="10589697"/>
                </a:cubicBezTo>
                <a:cubicBezTo>
                  <a:pt x="8888875" y="10586382"/>
                  <a:pt x="8892420" y="10577309"/>
                  <a:pt x="8888913" y="10570142"/>
                </a:cubicBezTo>
                <a:cubicBezTo>
                  <a:pt x="8883654" y="10559394"/>
                  <a:pt x="8873860" y="10551426"/>
                  <a:pt x="8861474" y="10551617"/>
                </a:cubicBezTo>
                <a:cubicBezTo>
                  <a:pt x="8853815" y="10551694"/>
                  <a:pt x="8845888" y="10556343"/>
                  <a:pt x="8845469" y="10564883"/>
                </a:cubicBezTo>
                <a:cubicBezTo>
                  <a:pt x="8845392" y="10566369"/>
                  <a:pt x="8845735" y="10567894"/>
                  <a:pt x="8846078" y="10569380"/>
                </a:cubicBezTo>
                <a:cubicBezTo>
                  <a:pt x="8842763" y="10569800"/>
                  <a:pt x="8839562" y="10571210"/>
                  <a:pt x="8837085" y="10574259"/>
                </a:cubicBezTo>
                <a:cubicBezTo>
                  <a:pt x="8832473" y="10579825"/>
                  <a:pt x="8832397" y="10590574"/>
                  <a:pt x="8839104" y="10594920"/>
                </a:cubicBezTo>
                <a:close/>
                <a:moveTo>
                  <a:pt x="8689942" y="10887972"/>
                </a:moveTo>
                <a:cubicBezTo>
                  <a:pt x="8691887" y="10885571"/>
                  <a:pt x="8693830" y="10883132"/>
                  <a:pt x="8695773" y="10880691"/>
                </a:cubicBezTo>
                <a:cubicBezTo>
                  <a:pt x="8700194" y="10875164"/>
                  <a:pt x="8700956" y="10867731"/>
                  <a:pt x="8696878" y="10861975"/>
                </a:cubicBezTo>
                <a:cubicBezTo>
                  <a:pt x="8705567" y="10861861"/>
                  <a:pt x="8715210" y="10854009"/>
                  <a:pt x="8712847" y="10842725"/>
                </a:cubicBezTo>
                <a:cubicBezTo>
                  <a:pt x="8708921" y="10824200"/>
                  <a:pt x="8681062" y="10833654"/>
                  <a:pt x="8684912" y="10851988"/>
                </a:cubicBezTo>
                <a:cubicBezTo>
                  <a:pt x="8685255" y="10853628"/>
                  <a:pt x="8685980" y="10854771"/>
                  <a:pt x="8686665" y="10855991"/>
                </a:cubicBezTo>
                <a:cubicBezTo>
                  <a:pt x="8682092" y="10855381"/>
                  <a:pt x="8677290" y="10856448"/>
                  <a:pt x="8674355" y="10860145"/>
                </a:cubicBezTo>
                <a:lnTo>
                  <a:pt x="8668525" y="10867426"/>
                </a:lnTo>
                <a:cubicBezTo>
                  <a:pt x="8663532" y="10873678"/>
                  <a:pt x="8662808" y="10882521"/>
                  <a:pt x="8668944" y="10888429"/>
                </a:cubicBezTo>
                <a:cubicBezTo>
                  <a:pt x="8674355" y="10893614"/>
                  <a:pt x="8684912" y="10894300"/>
                  <a:pt x="8689942" y="10887972"/>
                </a:cubicBezTo>
                <a:close/>
                <a:moveTo>
                  <a:pt x="8972908" y="10793363"/>
                </a:moveTo>
                <a:cubicBezTo>
                  <a:pt x="8966276" y="10789017"/>
                  <a:pt x="8957473" y="10789169"/>
                  <a:pt x="8952252" y="10795764"/>
                </a:cubicBezTo>
                <a:cubicBezTo>
                  <a:pt x="8947678" y="10801558"/>
                  <a:pt x="8947984" y="10812079"/>
                  <a:pt x="8954691" y="10816425"/>
                </a:cubicBezTo>
                <a:cubicBezTo>
                  <a:pt x="8957282" y="10818101"/>
                  <a:pt x="8959835" y="10819779"/>
                  <a:pt x="8962428" y="10821456"/>
                </a:cubicBezTo>
                <a:cubicBezTo>
                  <a:pt x="8969096" y="10825801"/>
                  <a:pt x="8977862" y="10825648"/>
                  <a:pt x="8983083" y="10819017"/>
                </a:cubicBezTo>
                <a:cubicBezTo>
                  <a:pt x="8987656" y="10813222"/>
                  <a:pt x="8987351" y="10802702"/>
                  <a:pt x="8980644" y="10798357"/>
                </a:cubicBezTo>
                <a:lnTo>
                  <a:pt x="8972908" y="10793363"/>
                </a:lnTo>
                <a:close/>
                <a:moveTo>
                  <a:pt x="8843449" y="10811888"/>
                </a:moveTo>
                <a:cubicBezTo>
                  <a:pt x="8845774" y="10822981"/>
                  <a:pt x="8856711" y="10823895"/>
                  <a:pt x="8864256" y="10819055"/>
                </a:cubicBezTo>
                <a:lnTo>
                  <a:pt x="8865399" y="10829270"/>
                </a:lnTo>
                <a:cubicBezTo>
                  <a:pt x="8866276" y="10837237"/>
                  <a:pt x="8872488" y="10843832"/>
                  <a:pt x="8880872" y="10843488"/>
                </a:cubicBezTo>
                <a:cubicBezTo>
                  <a:pt x="8888456" y="10843184"/>
                  <a:pt x="8895964" y="10836017"/>
                  <a:pt x="8895049" y="10828012"/>
                </a:cubicBezTo>
                <a:lnTo>
                  <a:pt x="8893563" y="10814900"/>
                </a:lnTo>
                <a:cubicBezTo>
                  <a:pt x="8892686" y="10806933"/>
                  <a:pt x="8886474" y="10800338"/>
                  <a:pt x="8878090" y="10800681"/>
                </a:cubicBezTo>
                <a:cubicBezTo>
                  <a:pt x="8875690" y="10800796"/>
                  <a:pt x="8873441" y="10801711"/>
                  <a:pt x="8871345" y="10803006"/>
                </a:cubicBezTo>
                <a:cubicBezTo>
                  <a:pt x="8871345" y="10802931"/>
                  <a:pt x="8871345" y="10802816"/>
                  <a:pt x="8871345" y="10802702"/>
                </a:cubicBezTo>
                <a:cubicBezTo>
                  <a:pt x="8867495" y="10784177"/>
                  <a:pt x="8839599" y="10793554"/>
                  <a:pt x="8843449" y="10811888"/>
                </a:cubicBezTo>
                <a:close/>
                <a:moveTo>
                  <a:pt x="8728243" y="10556459"/>
                </a:moveTo>
                <a:cubicBezTo>
                  <a:pt x="8725651" y="10554781"/>
                  <a:pt x="8723099" y="10553104"/>
                  <a:pt x="8720506" y="10551426"/>
                </a:cubicBezTo>
                <a:cubicBezTo>
                  <a:pt x="8713837" y="10547081"/>
                  <a:pt x="8704424" y="10549407"/>
                  <a:pt x="8700232" y="10556039"/>
                </a:cubicBezTo>
                <a:cubicBezTo>
                  <a:pt x="8695926" y="10562901"/>
                  <a:pt x="8698174" y="10571972"/>
                  <a:pt x="8704844" y="10576318"/>
                </a:cubicBezTo>
                <a:cubicBezTo>
                  <a:pt x="8707435" y="10577995"/>
                  <a:pt x="8709988" y="10579672"/>
                  <a:pt x="8712580" y="10581349"/>
                </a:cubicBezTo>
                <a:cubicBezTo>
                  <a:pt x="8719249" y="10585695"/>
                  <a:pt x="8728662" y="10583370"/>
                  <a:pt x="8732854" y="10576737"/>
                </a:cubicBezTo>
                <a:cubicBezTo>
                  <a:pt x="8737161" y="10569914"/>
                  <a:pt x="8734912" y="10560803"/>
                  <a:pt x="8728243" y="10556459"/>
                </a:cubicBezTo>
                <a:close/>
                <a:moveTo>
                  <a:pt x="8938609" y="10423769"/>
                </a:moveTo>
                <a:cubicBezTo>
                  <a:pt x="8937580" y="10416298"/>
                  <a:pt x="8929805" y="10409589"/>
                  <a:pt x="8921993" y="10411228"/>
                </a:cubicBezTo>
                <a:lnTo>
                  <a:pt x="8909188" y="10413934"/>
                </a:lnTo>
                <a:cubicBezTo>
                  <a:pt x="8901413" y="10415573"/>
                  <a:pt x="8895506" y="10422282"/>
                  <a:pt x="8896650" y="10430554"/>
                </a:cubicBezTo>
                <a:cubicBezTo>
                  <a:pt x="8897679" y="10438026"/>
                  <a:pt x="8905453" y="10444734"/>
                  <a:pt x="8913266" y="10443095"/>
                </a:cubicBezTo>
                <a:lnTo>
                  <a:pt x="8926071" y="10440388"/>
                </a:lnTo>
                <a:cubicBezTo>
                  <a:pt x="8933845" y="10438749"/>
                  <a:pt x="8939752" y="10432041"/>
                  <a:pt x="8938609" y="10423769"/>
                </a:cubicBezTo>
                <a:close/>
                <a:moveTo>
                  <a:pt x="8676605" y="10365982"/>
                </a:moveTo>
                <a:lnTo>
                  <a:pt x="8683007" y="10364647"/>
                </a:lnTo>
                <a:cubicBezTo>
                  <a:pt x="8690781" y="10363008"/>
                  <a:pt x="8696726" y="10356377"/>
                  <a:pt x="8695621" y="10348066"/>
                </a:cubicBezTo>
                <a:cubicBezTo>
                  <a:pt x="8694630" y="10340633"/>
                  <a:pt x="8686855" y="10333810"/>
                  <a:pt x="8679043" y="10335449"/>
                </a:cubicBezTo>
                <a:lnTo>
                  <a:pt x="8672641" y="10336822"/>
                </a:lnTo>
                <a:cubicBezTo>
                  <a:pt x="8664866" y="10338423"/>
                  <a:pt x="8658921" y="10345093"/>
                  <a:pt x="8660065" y="10353365"/>
                </a:cubicBezTo>
                <a:cubicBezTo>
                  <a:pt x="8661055" y="10360835"/>
                  <a:pt x="8668792" y="10367659"/>
                  <a:pt x="8676605" y="10365982"/>
                </a:cubicBezTo>
                <a:close/>
                <a:moveTo>
                  <a:pt x="8734950" y="10392017"/>
                </a:moveTo>
                <a:cubicBezTo>
                  <a:pt x="8738838" y="10410504"/>
                  <a:pt x="8767686" y="10404748"/>
                  <a:pt x="8763799" y="10386223"/>
                </a:cubicBezTo>
                <a:cubicBezTo>
                  <a:pt x="8759874" y="10367698"/>
                  <a:pt x="8731025" y="10373453"/>
                  <a:pt x="8734950" y="10392017"/>
                </a:cubicBezTo>
                <a:close/>
                <a:moveTo>
                  <a:pt x="8854538" y="10477515"/>
                </a:moveTo>
                <a:cubicBezTo>
                  <a:pt x="8860445" y="10481404"/>
                  <a:pt x="8867877" y="10481557"/>
                  <a:pt x="8873213" y="10476944"/>
                </a:cubicBezTo>
                <a:cubicBezTo>
                  <a:pt x="8878052" y="10474199"/>
                  <a:pt x="8881368" y="10468977"/>
                  <a:pt x="8879881" y="10461849"/>
                </a:cubicBezTo>
                <a:cubicBezTo>
                  <a:pt x="8878357" y="10454569"/>
                  <a:pt x="8872908" y="10451176"/>
                  <a:pt x="8867153" y="10450756"/>
                </a:cubicBezTo>
                <a:lnTo>
                  <a:pt x="8865247" y="10449499"/>
                </a:lnTo>
                <a:cubicBezTo>
                  <a:pt x="8858617" y="10445153"/>
                  <a:pt x="8849927" y="10445115"/>
                  <a:pt x="8844592" y="10451748"/>
                </a:cubicBezTo>
                <a:cubicBezTo>
                  <a:pt x="8839981" y="10457465"/>
                  <a:pt x="8840133" y="10468063"/>
                  <a:pt x="8846840" y="10472446"/>
                </a:cubicBezTo>
                <a:lnTo>
                  <a:pt x="8854538" y="10477515"/>
                </a:lnTo>
                <a:close/>
                <a:moveTo>
                  <a:pt x="8981824" y="10705958"/>
                </a:moveTo>
                <a:cubicBezTo>
                  <a:pt x="8975422" y="10708168"/>
                  <a:pt x="8972792" y="10713619"/>
                  <a:pt x="8972450" y="10719718"/>
                </a:cubicBezTo>
                <a:cubicBezTo>
                  <a:pt x="8971269" y="10719528"/>
                  <a:pt x="8970163" y="10719184"/>
                  <a:pt x="8968944" y="10719337"/>
                </a:cubicBezTo>
                <a:cubicBezTo>
                  <a:pt x="8961169" y="10720291"/>
                  <a:pt x="8954387" y="10727038"/>
                  <a:pt x="8955301" y="10735309"/>
                </a:cubicBezTo>
                <a:lnTo>
                  <a:pt x="8956062" y="10741865"/>
                </a:lnTo>
                <a:cubicBezTo>
                  <a:pt x="8956673" y="10747163"/>
                  <a:pt x="8960178" y="10752081"/>
                  <a:pt x="8964980" y="10754292"/>
                </a:cubicBezTo>
                <a:lnTo>
                  <a:pt x="8963265" y="10756464"/>
                </a:lnTo>
                <a:cubicBezTo>
                  <a:pt x="8958273" y="10762715"/>
                  <a:pt x="8957206" y="10771369"/>
                  <a:pt x="8963303" y="10777468"/>
                </a:cubicBezTo>
                <a:cubicBezTo>
                  <a:pt x="8968487" y="10782652"/>
                  <a:pt x="8979272" y="10783719"/>
                  <a:pt x="8984302" y="10777430"/>
                </a:cubicBezTo>
                <a:lnTo>
                  <a:pt x="8990133" y="10770149"/>
                </a:lnTo>
                <a:cubicBezTo>
                  <a:pt x="8995126" y="10763897"/>
                  <a:pt x="8996192" y="10755245"/>
                  <a:pt x="8990095" y="10749146"/>
                </a:cubicBezTo>
                <a:cubicBezTo>
                  <a:pt x="8988647" y="10747697"/>
                  <a:pt x="8986817" y="10746668"/>
                  <a:pt x="8984760" y="10745906"/>
                </a:cubicBezTo>
                <a:cubicBezTo>
                  <a:pt x="8985369" y="10744381"/>
                  <a:pt x="8985445" y="10742703"/>
                  <a:pt x="8985445" y="10740989"/>
                </a:cubicBezTo>
                <a:cubicBezTo>
                  <a:pt x="8987542" y="10741294"/>
                  <a:pt x="8989638" y="10741255"/>
                  <a:pt x="8991543" y="10740607"/>
                </a:cubicBezTo>
                <a:cubicBezTo>
                  <a:pt x="8999584" y="10737825"/>
                  <a:pt x="9003167" y="10730391"/>
                  <a:pt x="9001451" y="10722310"/>
                </a:cubicBezTo>
                <a:lnTo>
                  <a:pt x="9000117" y="10715945"/>
                </a:lnTo>
                <a:cubicBezTo>
                  <a:pt x="8998517" y="10708321"/>
                  <a:pt x="8988913" y="10703519"/>
                  <a:pt x="8981824" y="10705958"/>
                </a:cubicBezTo>
                <a:close/>
                <a:moveTo>
                  <a:pt x="8801794" y="10229442"/>
                </a:moveTo>
                <a:lnTo>
                  <a:pt x="8795392" y="10230777"/>
                </a:lnTo>
                <a:cubicBezTo>
                  <a:pt x="8787846" y="10232377"/>
                  <a:pt x="8782664" y="10241450"/>
                  <a:pt x="8784950" y="10248768"/>
                </a:cubicBezTo>
                <a:cubicBezTo>
                  <a:pt x="8787427" y="10256697"/>
                  <a:pt x="8794859" y="10260928"/>
                  <a:pt x="8802938" y="10259213"/>
                </a:cubicBezTo>
                <a:lnTo>
                  <a:pt x="8809341" y="10257879"/>
                </a:lnTo>
                <a:cubicBezTo>
                  <a:pt x="8816887" y="10256278"/>
                  <a:pt x="8822069" y="10247206"/>
                  <a:pt x="8819782" y="10239887"/>
                </a:cubicBezTo>
                <a:cubicBezTo>
                  <a:pt x="8817305" y="10231997"/>
                  <a:pt x="8809874" y="10227765"/>
                  <a:pt x="8801794" y="10229442"/>
                </a:cubicBezTo>
                <a:close/>
                <a:moveTo>
                  <a:pt x="8761550" y="10354813"/>
                </a:moveTo>
                <a:lnTo>
                  <a:pt x="8774356" y="10352145"/>
                </a:lnTo>
                <a:cubicBezTo>
                  <a:pt x="8781863" y="10350544"/>
                  <a:pt x="8788152" y="10343187"/>
                  <a:pt x="8786436" y="10335183"/>
                </a:cubicBezTo>
                <a:cubicBezTo>
                  <a:pt x="8784836" y="10327673"/>
                  <a:pt x="8777557" y="10321421"/>
                  <a:pt x="8769516" y="10323099"/>
                </a:cubicBezTo>
                <a:lnTo>
                  <a:pt x="8756711" y="10325806"/>
                </a:lnTo>
                <a:cubicBezTo>
                  <a:pt x="8749204" y="10327406"/>
                  <a:pt x="8742915" y="10334763"/>
                  <a:pt x="8744629" y="10342767"/>
                </a:cubicBezTo>
                <a:cubicBezTo>
                  <a:pt x="8746231" y="10350277"/>
                  <a:pt x="8753509" y="10356491"/>
                  <a:pt x="8761550" y="10354813"/>
                </a:cubicBezTo>
                <a:close/>
                <a:moveTo>
                  <a:pt x="8665896" y="10512127"/>
                </a:moveTo>
                <a:cubicBezTo>
                  <a:pt x="8672717" y="10515672"/>
                  <a:pt x="8682473" y="10512394"/>
                  <a:pt x="8685521" y="10505228"/>
                </a:cubicBezTo>
                <a:cubicBezTo>
                  <a:pt x="8688723" y="10497718"/>
                  <a:pt x="8685941" y="10489370"/>
                  <a:pt x="8678624" y="10485597"/>
                </a:cubicBezTo>
                <a:cubicBezTo>
                  <a:pt x="8678243" y="10485406"/>
                  <a:pt x="8678205" y="10485367"/>
                  <a:pt x="8677976" y="10485253"/>
                </a:cubicBezTo>
                <a:cubicBezTo>
                  <a:pt x="8677862" y="10485178"/>
                  <a:pt x="8677823" y="10485139"/>
                  <a:pt x="8677748" y="10485063"/>
                </a:cubicBezTo>
                <a:cubicBezTo>
                  <a:pt x="8677748" y="10485063"/>
                  <a:pt x="8677748" y="10485063"/>
                  <a:pt x="8677748" y="10485063"/>
                </a:cubicBezTo>
                <a:cubicBezTo>
                  <a:pt x="8677405" y="10484187"/>
                  <a:pt x="8677176" y="10483310"/>
                  <a:pt x="8676985" y="10482395"/>
                </a:cubicBezTo>
                <a:cubicBezTo>
                  <a:pt x="8675118" y="10474657"/>
                  <a:pt x="8664981" y="10471111"/>
                  <a:pt x="8658121" y="10473628"/>
                </a:cubicBezTo>
                <a:cubicBezTo>
                  <a:pt x="8649966" y="10476601"/>
                  <a:pt x="8647489" y="10484758"/>
                  <a:pt x="8649356" y="10492496"/>
                </a:cubicBezTo>
                <a:cubicBezTo>
                  <a:pt x="8651528" y="10501378"/>
                  <a:pt x="8657931" y="10508011"/>
                  <a:pt x="8665896" y="10512127"/>
                </a:cubicBezTo>
                <a:close/>
                <a:moveTo>
                  <a:pt x="8807130" y="10498824"/>
                </a:moveTo>
                <a:cubicBezTo>
                  <a:pt x="8815285" y="10496384"/>
                  <a:pt x="8818601" y="10488265"/>
                  <a:pt x="8816924" y="10480489"/>
                </a:cubicBezTo>
                <a:lnTo>
                  <a:pt x="8815590" y="10474123"/>
                </a:lnTo>
                <a:cubicBezTo>
                  <a:pt x="8813951" y="10466347"/>
                  <a:pt x="8804386" y="10462154"/>
                  <a:pt x="8797259" y="10464327"/>
                </a:cubicBezTo>
                <a:cubicBezTo>
                  <a:pt x="8789104" y="10466767"/>
                  <a:pt x="8785789" y="10474885"/>
                  <a:pt x="8787466" y="10482662"/>
                </a:cubicBezTo>
                <a:lnTo>
                  <a:pt x="8788800" y="10489065"/>
                </a:lnTo>
                <a:cubicBezTo>
                  <a:pt x="8790438" y="10496804"/>
                  <a:pt x="8800003" y="10500959"/>
                  <a:pt x="8807130" y="10498824"/>
                </a:cubicBezTo>
                <a:close/>
                <a:moveTo>
                  <a:pt x="8837694" y="10404252"/>
                </a:moveTo>
                <a:lnTo>
                  <a:pt x="8839028" y="10410618"/>
                </a:lnTo>
                <a:cubicBezTo>
                  <a:pt x="8840667" y="10418394"/>
                  <a:pt x="8849089" y="10423350"/>
                  <a:pt x="8856711" y="10421597"/>
                </a:cubicBezTo>
                <a:cubicBezTo>
                  <a:pt x="8864599" y="10419767"/>
                  <a:pt x="8869325" y="10411724"/>
                  <a:pt x="8867686" y="10403909"/>
                </a:cubicBezTo>
                <a:lnTo>
                  <a:pt x="8866352" y="10397544"/>
                </a:lnTo>
                <a:cubicBezTo>
                  <a:pt x="8864713" y="10389767"/>
                  <a:pt x="8856292" y="10384812"/>
                  <a:pt x="8848669" y="10386566"/>
                </a:cubicBezTo>
                <a:cubicBezTo>
                  <a:pt x="8840781" y="10388433"/>
                  <a:pt x="8836055" y="10396476"/>
                  <a:pt x="8837694" y="10404252"/>
                </a:cubicBezTo>
                <a:close/>
                <a:moveTo>
                  <a:pt x="8872831" y="11077038"/>
                </a:moveTo>
                <a:cubicBezTo>
                  <a:pt x="8866124" y="11079402"/>
                  <a:pt x="8863494" y="11085196"/>
                  <a:pt x="8863533" y="11091675"/>
                </a:cubicBezTo>
                <a:cubicBezTo>
                  <a:pt x="8863533" y="11092171"/>
                  <a:pt x="8863227" y="11092552"/>
                  <a:pt x="8863265" y="11093048"/>
                </a:cubicBezTo>
                <a:cubicBezTo>
                  <a:pt x="8863265" y="11093048"/>
                  <a:pt x="8863265" y="11093048"/>
                  <a:pt x="8863265" y="11093048"/>
                </a:cubicBezTo>
                <a:cubicBezTo>
                  <a:pt x="8868906" y="11087711"/>
                  <a:pt x="8874584" y="11082413"/>
                  <a:pt x="8880186" y="11077038"/>
                </a:cubicBezTo>
                <a:lnTo>
                  <a:pt x="8880186" y="11077038"/>
                </a:lnTo>
                <a:cubicBezTo>
                  <a:pt x="8879767" y="11076924"/>
                  <a:pt x="8879386" y="11077115"/>
                  <a:pt x="8878929" y="11077038"/>
                </a:cubicBezTo>
                <a:cubicBezTo>
                  <a:pt x="8876870" y="11076619"/>
                  <a:pt x="8874775" y="11076353"/>
                  <a:pt x="8872831" y="11077038"/>
                </a:cubicBezTo>
                <a:close/>
                <a:moveTo>
                  <a:pt x="8759416" y="10799271"/>
                </a:moveTo>
                <a:cubicBezTo>
                  <a:pt x="8761093" y="10796717"/>
                  <a:pt x="8762770" y="10794125"/>
                  <a:pt x="8764447" y="10791533"/>
                </a:cubicBezTo>
                <a:cubicBezTo>
                  <a:pt x="8768791" y="10784900"/>
                  <a:pt x="8767000" y="10775561"/>
                  <a:pt x="8760370" y="10771140"/>
                </a:cubicBezTo>
                <a:cubicBezTo>
                  <a:pt x="8753777" y="10766757"/>
                  <a:pt x="8744325" y="10768586"/>
                  <a:pt x="8739981" y="10775257"/>
                </a:cubicBezTo>
                <a:lnTo>
                  <a:pt x="8734950" y="10782995"/>
                </a:lnTo>
                <a:cubicBezTo>
                  <a:pt x="8730606" y="10789628"/>
                  <a:pt x="8732397" y="10798928"/>
                  <a:pt x="8739028" y="10803388"/>
                </a:cubicBezTo>
                <a:cubicBezTo>
                  <a:pt x="8745583" y="10807771"/>
                  <a:pt x="8755072" y="10805941"/>
                  <a:pt x="8759416" y="10799271"/>
                </a:cubicBezTo>
                <a:close/>
                <a:moveTo>
                  <a:pt x="9307816" y="9634761"/>
                </a:moveTo>
                <a:cubicBezTo>
                  <a:pt x="9288684" y="9630454"/>
                  <a:pt x="9280263" y="9659881"/>
                  <a:pt x="9299508" y="9664187"/>
                </a:cubicBezTo>
                <a:cubicBezTo>
                  <a:pt x="9318600" y="9668495"/>
                  <a:pt x="9327061" y="9639106"/>
                  <a:pt x="9307816" y="9634761"/>
                </a:cubicBezTo>
                <a:close/>
                <a:moveTo>
                  <a:pt x="9158502" y="9740501"/>
                </a:moveTo>
                <a:cubicBezTo>
                  <a:pt x="9150690" y="9738748"/>
                  <a:pt x="9141619" y="9742902"/>
                  <a:pt x="9139752" y="9751288"/>
                </a:cubicBezTo>
                <a:lnTo>
                  <a:pt x="9138265" y="9757921"/>
                </a:lnTo>
                <a:cubicBezTo>
                  <a:pt x="9136513" y="9765734"/>
                  <a:pt x="9140742" y="9774807"/>
                  <a:pt x="9149050" y="9776675"/>
                </a:cubicBezTo>
                <a:cubicBezTo>
                  <a:pt x="9156863" y="9778390"/>
                  <a:pt x="9165895" y="9774273"/>
                  <a:pt x="9167800" y="9765887"/>
                </a:cubicBezTo>
                <a:lnTo>
                  <a:pt x="9169286" y="9759255"/>
                </a:lnTo>
                <a:cubicBezTo>
                  <a:pt x="9171040" y="9751440"/>
                  <a:pt x="9166809" y="9742369"/>
                  <a:pt x="9158502" y="9740501"/>
                </a:cubicBezTo>
                <a:close/>
                <a:moveTo>
                  <a:pt x="9484987" y="9670973"/>
                </a:moveTo>
                <a:cubicBezTo>
                  <a:pt x="9497107" y="9673680"/>
                  <a:pt x="9505719" y="9662930"/>
                  <a:pt x="9505339" y="9653630"/>
                </a:cubicBezTo>
                <a:cubicBezTo>
                  <a:pt x="9507549" y="9660300"/>
                  <a:pt x="9513342" y="9664569"/>
                  <a:pt x="9520735" y="9664493"/>
                </a:cubicBezTo>
                <a:cubicBezTo>
                  <a:pt x="9530338" y="9664378"/>
                  <a:pt x="9541809" y="9662968"/>
                  <a:pt x="9548936" y="9655840"/>
                </a:cubicBezTo>
                <a:cubicBezTo>
                  <a:pt x="9550041" y="9655153"/>
                  <a:pt x="9551108" y="9654430"/>
                  <a:pt x="9552061" y="9653553"/>
                </a:cubicBezTo>
                <a:cubicBezTo>
                  <a:pt x="9556824" y="9649284"/>
                  <a:pt x="9558768" y="9642804"/>
                  <a:pt x="9556520" y="9636590"/>
                </a:cubicBezTo>
                <a:cubicBezTo>
                  <a:pt x="9554272" y="9630454"/>
                  <a:pt x="9549431" y="9628281"/>
                  <a:pt x="9543753" y="9626298"/>
                </a:cubicBezTo>
                <a:cubicBezTo>
                  <a:pt x="9548212" y="9627862"/>
                  <a:pt x="9543295" y="9626032"/>
                  <a:pt x="9542458" y="9625651"/>
                </a:cubicBezTo>
                <a:cubicBezTo>
                  <a:pt x="9541314" y="9625155"/>
                  <a:pt x="9540247" y="9624507"/>
                  <a:pt x="9539142" y="9624011"/>
                </a:cubicBezTo>
                <a:cubicBezTo>
                  <a:pt x="9538951" y="9623897"/>
                  <a:pt x="9538874" y="9623859"/>
                  <a:pt x="9538761" y="9623782"/>
                </a:cubicBezTo>
                <a:cubicBezTo>
                  <a:pt x="9538417" y="9623554"/>
                  <a:pt x="9538113" y="9623287"/>
                  <a:pt x="9537808" y="9623020"/>
                </a:cubicBezTo>
                <a:cubicBezTo>
                  <a:pt x="9534797" y="9615969"/>
                  <a:pt x="9525994" y="9612386"/>
                  <a:pt x="9518905" y="9614939"/>
                </a:cubicBezTo>
                <a:cubicBezTo>
                  <a:pt x="9510826" y="9617837"/>
                  <a:pt x="9507244" y="9626603"/>
                  <a:pt x="9509683" y="9634494"/>
                </a:cubicBezTo>
                <a:cubicBezTo>
                  <a:pt x="9509949" y="9635294"/>
                  <a:pt x="9510407" y="9636019"/>
                  <a:pt x="9510750" y="9636781"/>
                </a:cubicBezTo>
                <a:cubicBezTo>
                  <a:pt x="9506901" y="9639678"/>
                  <a:pt x="9504348" y="9644328"/>
                  <a:pt x="9504385" y="9649017"/>
                </a:cubicBezTo>
                <a:cubicBezTo>
                  <a:pt x="9502976" y="9645776"/>
                  <a:pt x="9500003" y="9643185"/>
                  <a:pt x="9495239" y="9642079"/>
                </a:cubicBezTo>
                <a:cubicBezTo>
                  <a:pt x="9476184" y="9637887"/>
                  <a:pt x="9465780" y="9666665"/>
                  <a:pt x="9484987" y="9670973"/>
                </a:cubicBezTo>
                <a:close/>
                <a:moveTo>
                  <a:pt x="9538837" y="9843382"/>
                </a:moveTo>
                <a:lnTo>
                  <a:pt x="9545468" y="9844868"/>
                </a:lnTo>
                <a:cubicBezTo>
                  <a:pt x="9553281" y="9846621"/>
                  <a:pt x="9562236" y="9841095"/>
                  <a:pt x="9563570" y="9833014"/>
                </a:cubicBezTo>
                <a:cubicBezTo>
                  <a:pt x="9564904" y="9824703"/>
                  <a:pt x="9560063" y="9816814"/>
                  <a:pt x="9551718" y="9814907"/>
                </a:cubicBezTo>
                <a:lnTo>
                  <a:pt x="9545087" y="9813420"/>
                </a:lnTo>
                <a:cubicBezTo>
                  <a:pt x="9537274" y="9811667"/>
                  <a:pt x="9528319" y="9817194"/>
                  <a:pt x="9526985" y="9825275"/>
                </a:cubicBezTo>
                <a:cubicBezTo>
                  <a:pt x="9525651" y="9833623"/>
                  <a:pt x="9530490" y="9841514"/>
                  <a:pt x="9538837" y="9843382"/>
                </a:cubicBezTo>
                <a:close/>
                <a:moveTo>
                  <a:pt x="9282892" y="9719802"/>
                </a:moveTo>
                <a:lnTo>
                  <a:pt x="9276261" y="9718316"/>
                </a:lnTo>
                <a:cubicBezTo>
                  <a:pt x="9268220" y="9716524"/>
                  <a:pt x="9259760" y="9719002"/>
                  <a:pt x="9256672" y="9727464"/>
                </a:cubicBezTo>
                <a:cubicBezTo>
                  <a:pt x="9254119" y="9734478"/>
                  <a:pt x="9257701" y="9745265"/>
                  <a:pt x="9265819" y="9747057"/>
                </a:cubicBezTo>
                <a:lnTo>
                  <a:pt x="9272449" y="9748582"/>
                </a:lnTo>
                <a:cubicBezTo>
                  <a:pt x="9280491" y="9750373"/>
                  <a:pt x="9288952" y="9747896"/>
                  <a:pt x="9292038" y="9739433"/>
                </a:cubicBezTo>
                <a:cubicBezTo>
                  <a:pt x="9294554" y="9732419"/>
                  <a:pt x="9290972" y="9721632"/>
                  <a:pt x="9282892" y="9719802"/>
                </a:cubicBezTo>
                <a:close/>
                <a:moveTo>
                  <a:pt x="9239751" y="9523189"/>
                </a:moveTo>
                <a:cubicBezTo>
                  <a:pt x="9237999" y="9530965"/>
                  <a:pt x="9242458" y="9540075"/>
                  <a:pt x="9250728" y="9541828"/>
                </a:cubicBezTo>
                <a:cubicBezTo>
                  <a:pt x="9258615" y="9543506"/>
                  <a:pt x="9267495" y="9539198"/>
                  <a:pt x="9269363" y="9530851"/>
                </a:cubicBezTo>
                <a:lnTo>
                  <a:pt x="9270849" y="9524218"/>
                </a:lnTo>
                <a:cubicBezTo>
                  <a:pt x="9272069" y="9518843"/>
                  <a:pt x="9270240" y="9512897"/>
                  <a:pt x="9266352" y="9509123"/>
                </a:cubicBezTo>
                <a:lnTo>
                  <a:pt x="9268753" y="9507598"/>
                </a:lnTo>
                <a:cubicBezTo>
                  <a:pt x="9275727" y="9503176"/>
                  <a:pt x="9279652" y="9495133"/>
                  <a:pt x="9275765" y="9487129"/>
                </a:cubicBezTo>
                <a:cubicBezTo>
                  <a:pt x="9272449" y="9480344"/>
                  <a:pt x="9262313" y="9475694"/>
                  <a:pt x="9255301" y="9480116"/>
                </a:cubicBezTo>
                <a:lnTo>
                  <a:pt x="9247183" y="9485261"/>
                </a:lnTo>
                <a:cubicBezTo>
                  <a:pt x="9240209" y="9489684"/>
                  <a:pt x="9236283" y="9497726"/>
                  <a:pt x="9240171" y="9505731"/>
                </a:cubicBezTo>
                <a:cubicBezTo>
                  <a:pt x="9241085" y="9507598"/>
                  <a:pt x="9242533" y="9509238"/>
                  <a:pt x="9244249" y="9510648"/>
                </a:cubicBezTo>
                <a:cubicBezTo>
                  <a:pt x="9242839" y="9512287"/>
                  <a:pt x="9241771" y="9514231"/>
                  <a:pt x="9241238" y="9516518"/>
                </a:cubicBezTo>
                <a:lnTo>
                  <a:pt x="9239751" y="9523189"/>
                </a:lnTo>
                <a:close/>
                <a:moveTo>
                  <a:pt x="9182625" y="9891982"/>
                </a:moveTo>
                <a:lnTo>
                  <a:pt x="9187007" y="9889200"/>
                </a:lnTo>
                <a:lnTo>
                  <a:pt x="9190743" y="9886836"/>
                </a:lnTo>
                <a:cubicBezTo>
                  <a:pt x="9196307" y="9883330"/>
                  <a:pt x="9199660" y="9877269"/>
                  <a:pt x="9198784" y="9870979"/>
                </a:cubicBezTo>
                <a:cubicBezTo>
                  <a:pt x="9200118" y="9868768"/>
                  <a:pt x="9201146" y="9866253"/>
                  <a:pt x="9201604" y="9863470"/>
                </a:cubicBezTo>
                <a:cubicBezTo>
                  <a:pt x="9202900" y="9855580"/>
                  <a:pt x="9198746" y="9846698"/>
                  <a:pt x="9190247" y="9845096"/>
                </a:cubicBezTo>
                <a:cubicBezTo>
                  <a:pt x="9184721" y="9844068"/>
                  <a:pt x="9178395" y="9846050"/>
                  <a:pt x="9174736" y="9850395"/>
                </a:cubicBezTo>
                <a:cubicBezTo>
                  <a:pt x="9169439" y="9851920"/>
                  <a:pt x="9164790" y="9856228"/>
                  <a:pt x="9163761" y="9861602"/>
                </a:cubicBezTo>
                <a:cubicBezTo>
                  <a:pt x="9163265" y="9864118"/>
                  <a:pt x="9163532" y="9866519"/>
                  <a:pt x="9164104" y="9868768"/>
                </a:cubicBezTo>
                <a:cubicBezTo>
                  <a:pt x="9160331" y="9873380"/>
                  <a:pt x="9159036" y="9879556"/>
                  <a:pt x="9162084" y="9885388"/>
                </a:cubicBezTo>
                <a:cubicBezTo>
                  <a:pt x="9162465" y="9886150"/>
                  <a:pt x="9163189" y="9886684"/>
                  <a:pt x="9163684" y="9887370"/>
                </a:cubicBezTo>
                <a:cubicBezTo>
                  <a:pt x="9167952" y="9892935"/>
                  <a:pt x="9176375" y="9895947"/>
                  <a:pt x="9182625" y="9891982"/>
                </a:cubicBezTo>
                <a:close/>
                <a:moveTo>
                  <a:pt x="9544897" y="9745647"/>
                </a:moveTo>
                <a:lnTo>
                  <a:pt x="9543410" y="9752279"/>
                </a:lnTo>
                <a:cubicBezTo>
                  <a:pt x="9541619" y="9760322"/>
                  <a:pt x="9547106" y="9768708"/>
                  <a:pt x="9555147" y="9770462"/>
                </a:cubicBezTo>
                <a:cubicBezTo>
                  <a:pt x="9563304" y="9772215"/>
                  <a:pt x="9571497" y="9766802"/>
                  <a:pt x="9573327" y="9758721"/>
                </a:cubicBezTo>
                <a:lnTo>
                  <a:pt x="9574813" y="9752088"/>
                </a:lnTo>
                <a:cubicBezTo>
                  <a:pt x="9576641" y="9744045"/>
                  <a:pt x="9571116" y="9735622"/>
                  <a:pt x="9563113" y="9733906"/>
                </a:cubicBezTo>
                <a:cubicBezTo>
                  <a:pt x="9554919" y="9732153"/>
                  <a:pt x="9546726" y="9737566"/>
                  <a:pt x="9544897" y="9745647"/>
                </a:cubicBezTo>
                <a:close/>
                <a:moveTo>
                  <a:pt x="9271535" y="9800842"/>
                </a:moveTo>
                <a:cubicBezTo>
                  <a:pt x="9260597" y="9798403"/>
                  <a:pt x="9252556" y="9806864"/>
                  <a:pt x="9251299" y="9815327"/>
                </a:cubicBezTo>
                <a:cubicBezTo>
                  <a:pt x="9249926" y="9811972"/>
                  <a:pt x="9246992" y="9809265"/>
                  <a:pt x="9242076" y="9808160"/>
                </a:cubicBezTo>
                <a:cubicBezTo>
                  <a:pt x="9238342" y="9807321"/>
                  <a:pt x="9234912" y="9807817"/>
                  <a:pt x="9232015" y="9809076"/>
                </a:cubicBezTo>
                <a:cubicBezTo>
                  <a:pt x="9236817" y="9804234"/>
                  <a:pt x="9238342" y="9796648"/>
                  <a:pt x="9234683" y="9790435"/>
                </a:cubicBezTo>
                <a:cubicBezTo>
                  <a:pt x="9230605" y="9783498"/>
                  <a:pt x="9220773" y="9780524"/>
                  <a:pt x="9213761" y="9784946"/>
                </a:cubicBezTo>
                <a:lnTo>
                  <a:pt x="9205643" y="9790092"/>
                </a:lnTo>
                <a:cubicBezTo>
                  <a:pt x="9198669" y="9794514"/>
                  <a:pt x="9195887" y="9803700"/>
                  <a:pt x="9200194" y="9811019"/>
                </a:cubicBezTo>
                <a:cubicBezTo>
                  <a:pt x="9204271" y="9817957"/>
                  <a:pt x="9214103" y="9820892"/>
                  <a:pt x="9221116" y="9816471"/>
                </a:cubicBezTo>
                <a:lnTo>
                  <a:pt x="9226451" y="9813116"/>
                </a:lnTo>
                <a:cubicBezTo>
                  <a:pt x="9219439" y="9820740"/>
                  <a:pt x="9219173" y="9834080"/>
                  <a:pt x="9231749" y="9836901"/>
                </a:cubicBezTo>
                <a:cubicBezTo>
                  <a:pt x="9242686" y="9839341"/>
                  <a:pt x="9250765" y="9830879"/>
                  <a:pt x="9252023" y="9822416"/>
                </a:cubicBezTo>
                <a:cubicBezTo>
                  <a:pt x="9253395" y="9825771"/>
                  <a:pt x="9256329" y="9828515"/>
                  <a:pt x="9261245" y="9829621"/>
                </a:cubicBezTo>
                <a:cubicBezTo>
                  <a:pt x="9280263" y="9833891"/>
                  <a:pt x="9290704" y="9805148"/>
                  <a:pt x="9271535" y="9800842"/>
                </a:cubicBezTo>
                <a:close/>
                <a:moveTo>
                  <a:pt x="9393105" y="9743169"/>
                </a:moveTo>
                <a:cubicBezTo>
                  <a:pt x="9401299" y="9740767"/>
                  <a:pt x="9409302" y="9736650"/>
                  <a:pt x="9411779" y="9729828"/>
                </a:cubicBezTo>
                <a:cubicBezTo>
                  <a:pt x="9415361" y="9720107"/>
                  <a:pt x="9415323" y="9706118"/>
                  <a:pt x="9408692" y="9697732"/>
                </a:cubicBezTo>
                <a:cubicBezTo>
                  <a:pt x="9417686" y="9690909"/>
                  <a:pt x="9417763" y="9673375"/>
                  <a:pt x="9403356" y="9670173"/>
                </a:cubicBezTo>
                <a:cubicBezTo>
                  <a:pt x="9391467" y="9667504"/>
                  <a:pt x="9384454" y="9677872"/>
                  <a:pt x="9385331" y="9687211"/>
                </a:cubicBezTo>
                <a:cubicBezTo>
                  <a:pt x="9385140" y="9687211"/>
                  <a:pt x="9384912" y="9687135"/>
                  <a:pt x="9384683" y="9687097"/>
                </a:cubicBezTo>
                <a:cubicBezTo>
                  <a:pt x="9382892" y="9682332"/>
                  <a:pt x="9378890" y="9678597"/>
                  <a:pt x="9373364" y="9677377"/>
                </a:cubicBezTo>
                <a:lnTo>
                  <a:pt x="9360103" y="9674365"/>
                </a:lnTo>
                <a:cubicBezTo>
                  <a:pt x="9352289" y="9672612"/>
                  <a:pt x="9343373" y="9678597"/>
                  <a:pt x="9342228" y="9686563"/>
                </a:cubicBezTo>
                <a:cubicBezTo>
                  <a:pt x="9341848" y="9689118"/>
                  <a:pt x="9342153" y="9691595"/>
                  <a:pt x="9342839" y="9693844"/>
                </a:cubicBezTo>
                <a:cubicBezTo>
                  <a:pt x="9339294" y="9696627"/>
                  <a:pt x="9336360" y="9700209"/>
                  <a:pt x="9334339" y="9704899"/>
                </a:cubicBezTo>
                <a:cubicBezTo>
                  <a:pt x="9331216" y="9712217"/>
                  <a:pt x="9331977" y="9719650"/>
                  <a:pt x="9335026" y="9726130"/>
                </a:cubicBezTo>
                <a:cubicBezTo>
                  <a:pt x="9333578" y="9727807"/>
                  <a:pt x="9332473" y="9729828"/>
                  <a:pt x="9331939" y="9732153"/>
                </a:cubicBezTo>
                <a:lnTo>
                  <a:pt x="9330453" y="9738785"/>
                </a:lnTo>
                <a:cubicBezTo>
                  <a:pt x="9330034" y="9740615"/>
                  <a:pt x="9330034" y="9742483"/>
                  <a:pt x="9330262" y="9744351"/>
                </a:cubicBezTo>
                <a:cubicBezTo>
                  <a:pt x="9328052" y="9739091"/>
                  <a:pt x="9322411" y="9734974"/>
                  <a:pt x="9317114" y="9734516"/>
                </a:cubicBezTo>
                <a:cubicBezTo>
                  <a:pt x="9308006" y="9733715"/>
                  <a:pt x="9302366" y="9740310"/>
                  <a:pt x="9300536" y="9748429"/>
                </a:cubicBezTo>
                <a:lnTo>
                  <a:pt x="9299050" y="9755061"/>
                </a:lnTo>
                <a:cubicBezTo>
                  <a:pt x="9297221" y="9763143"/>
                  <a:pt x="9305491" y="9770957"/>
                  <a:pt x="9312922" y="9771643"/>
                </a:cubicBezTo>
                <a:cubicBezTo>
                  <a:pt x="9322068" y="9772444"/>
                  <a:pt x="9327671" y="9765850"/>
                  <a:pt x="9329500" y="9757730"/>
                </a:cubicBezTo>
                <a:lnTo>
                  <a:pt x="9330986" y="9751097"/>
                </a:lnTo>
                <a:cubicBezTo>
                  <a:pt x="9331216" y="9750107"/>
                  <a:pt x="9331291" y="9749077"/>
                  <a:pt x="9331216" y="9748086"/>
                </a:cubicBezTo>
                <a:cubicBezTo>
                  <a:pt x="9332968" y="9752584"/>
                  <a:pt x="9336627" y="9756320"/>
                  <a:pt x="9341580" y="9757311"/>
                </a:cubicBezTo>
                <a:cubicBezTo>
                  <a:pt x="9349280" y="9758835"/>
                  <a:pt x="9357510" y="9754757"/>
                  <a:pt x="9359798" y="9746981"/>
                </a:cubicBezTo>
                <a:cubicBezTo>
                  <a:pt x="9361169" y="9747209"/>
                  <a:pt x="9362580" y="9747171"/>
                  <a:pt x="9364028" y="9746981"/>
                </a:cubicBezTo>
                <a:cubicBezTo>
                  <a:pt x="9361550" y="9754109"/>
                  <a:pt x="9363723" y="9762151"/>
                  <a:pt x="9373174" y="9764286"/>
                </a:cubicBezTo>
                <a:cubicBezTo>
                  <a:pt x="9387236" y="9767412"/>
                  <a:pt x="9396574" y="9752889"/>
                  <a:pt x="9393105" y="9743169"/>
                </a:cubicBezTo>
                <a:close/>
                <a:moveTo>
                  <a:pt x="9221230" y="9713970"/>
                </a:moveTo>
                <a:lnTo>
                  <a:pt x="9222717" y="9707338"/>
                </a:lnTo>
                <a:cubicBezTo>
                  <a:pt x="9223517" y="9703831"/>
                  <a:pt x="9222678" y="9700134"/>
                  <a:pt x="9220849" y="9697008"/>
                </a:cubicBezTo>
                <a:cubicBezTo>
                  <a:pt x="9226718" y="9692357"/>
                  <a:pt x="9229424" y="9684619"/>
                  <a:pt x="9225689" y="9677529"/>
                </a:cubicBezTo>
                <a:cubicBezTo>
                  <a:pt x="9222069" y="9670668"/>
                  <a:pt x="9212046" y="9666665"/>
                  <a:pt x="9205034" y="9671125"/>
                </a:cubicBezTo>
                <a:lnTo>
                  <a:pt x="9196916" y="9676272"/>
                </a:lnTo>
                <a:cubicBezTo>
                  <a:pt x="9189943" y="9680693"/>
                  <a:pt x="9186436" y="9689193"/>
                  <a:pt x="9190514" y="9696931"/>
                </a:cubicBezTo>
                <a:cubicBezTo>
                  <a:pt x="9191162" y="9698189"/>
                  <a:pt x="9192114" y="9699295"/>
                  <a:pt x="9193105" y="9700286"/>
                </a:cubicBezTo>
                <a:cubicBezTo>
                  <a:pt x="9192953" y="9700782"/>
                  <a:pt x="9192762" y="9701201"/>
                  <a:pt x="9192648" y="9701734"/>
                </a:cubicBezTo>
                <a:lnTo>
                  <a:pt x="9191162" y="9708367"/>
                </a:lnTo>
                <a:cubicBezTo>
                  <a:pt x="9189409" y="9716181"/>
                  <a:pt x="9195391" y="9725063"/>
                  <a:pt x="9203395" y="9726206"/>
                </a:cubicBezTo>
                <a:cubicBezTo>
                  <a:pt x="9211855" y="9727388"/>
                  <a:pt x="9219362" y="9722356"/>
                  <a:pt x="9221230" y="9713970"/>
                </a:cubicBezTo>
                <a:close/>
                <a:moveTo>
                  <a:pt x="9427327" y="9626794"/>
                </a:moveTo>
                <a:cubicBezTo>
                  <a:pt x="9408158" y="9622486"/>
                  <a:pt x="9400994" y="9652219"/>
                  <a:pt x="9420240" y="9656565"/>
                </a:cubicBezTo>
                <a:cubicBezTo>
                  <a:pt x="9439409" y="9660834"/>
                  <a:pt x="9446573" y="9631140"/>
                  <a:pt x="9427327" y="9626794"/>
                </a:cubicBezTo>
                <a:close/>
                <a:moveTo>
                  <a:pt x="9575461" y="9562908"/>
                </a:moveTo>
                <a:cubicBezTo>
                  <a:pt x="9576641" y="9554102"/>
                  <a:pt x="9570354" y="9547584"/>
                  <a:pt x="9562313" y="9545754"/>
                </a:cubicBezTo>
                <a:lnTo>
                  <a:pt x="9555681" y="9544268"/>
                </a:lnTo>
                <a:cubicBezTo>
                  <a:pt x="9547640" y="9542476"/>
                  <a:pt x="9539522" y="9549796"/>
                  <a:pt x="9538531" y="9557457"/>
                </a:cubicBezTo>
                <a:cubicBezTo>
                  <a:pt x="9537351" y="9566262"/>
                  <a:pt x="9543601" y="9572781"/>
                  <a:pt x="9551679" y="9574611"/>
                </a:cubicBezTo>
                <a:lnTo>
                  <a:pt x="9558311" y="9576097"/>
                </a:lnTo>
                <a:cubicBezTo>
                  <a:pt x="9566390" y="9577889"/>
                  <a:pt x="9574431" y="9570569"/>
                  <a:pt x="9575461" y="9562908"/>
                </a:cubicBezTo>
                <a:close/>
                <a:moveTo>
                  <a:pt x="9515208" y="9941612"/>
                </a:moveTo>
                <a:lnTo>
                  <a:pt x="9513074" y="9936352"/>
                </a:lnTo>
                <a:cubicBezTo>
                  <a:pt x="9510026" y="9928957"/>
                  <a:pt x="9501069" y="9924192"/>
                  <a:pt x="9493334" y="9927509"/>
                </a:cubicBezTo>
                <a:cubicBezTo>
                  <a:pt x="9485864" y="9930748"/>
                  <a:pt x="9481253" y="9939325"/>
                  <a:pt x="9484492" y="9947254"/>
                </a:cubicBezTo>
                <a:lnTo>
                  <a:pt x="9484607" y="9947520"/>
                </a:lnTo>
                <a:cubicBezTo>
                  <a:pt x="9483005" y="9946415"/>
                  <a:pt x="9481177" y="9945500"/>
                  <a:pt x="9478966" y="9945004"/>
                </a:cubicBezTo>
                <a:cubicBezTo>
                  <a:pt x="9459797" y="9940698"/>
                  <a:pt x="9457244" y="9971230"/>
                  <a:pt x="9476184" y="9975461"/>
                </a:cubicBezTo>
                <a:cubicBezTo>
                  <a:pt x="9482473" y="9976871"/>
                  <a:pt x="9486741" y="9974393"/>
                  <a:pt x="9489294" y="9970467"/>
                </a:cubicBezTo>
                <a:cubicBezTo>
                  <a:pt x="9490094" y="9972679"/>
                  <a:pt x="9491276" y="9974699"/>
                  <a:pt x="9493219" y="9976261"/>
                </a:cubicBezTo>
                <a:cubicBezTo>
                  <a:pt x="9499584" y="9981408"/>
                  <a:pt x="9509187" y="9981483"/>
                  <a:pt x="9514790" y="9975004"/>
                </a:cubicBezTo>
                <a:cubicBezTo>
                  <a:pt x="9515019" y="9974775"/>
                  <a:pt x="9515208" y="9974546"/>
                  <a:pt x="9515399" y="9974279"/>
                </a:cubicBezTo>
                <a:cubicBezTo>
                  <a:pt x="9519706" y="9973327"/>
                  <a:pt x="9523555" y="9970810"/>
                  <a:pt x="9525194" y="9966427"/>
                </a:cubicBezTo>
                <a:cubicBezTo>
                  <a:pt x="9527290" y="9960785"/>
                  <a:pt x="9528738" y="9955373"/>
                  <a:pt x="9525879" y="9949617"/>
                </a:cubicBezTo>
                <a:cubicBezTo>
                  <a:pt x="9523592" y="9945195"/>
                  <a:pt x="9519630" y="9942565"/>
                  <a:pt x="9515208" y="9941612"/>
                </a:cubicBezTo>
                <a:close/>
                <a:moveTo>
                  <a:pt x="9343982" y="9925565"/>
                </a:moveTo>
                <a:cubicBezTo>
                  <a:pt x="9339141" y="9929986"/>
                  <a:pt x="9335369" y="9935361"/>
                  <a:pt x="9333692" y="9941841"/>
                </a:cubicBezTo>
                <a:cubicBezTo>
                  <a:pt x="9331711" y="9949578"/>
                  <a:pt x="9337350" y="9958689"/>
                  <a:pt x="9345278" y="9960099"/>
                </a:cubicBezTo>
                <a:cubicBezTo>
                  <a:pt x="9353662" y="9961586"/>
                  <a:pt x="9361398" y="9956784"/>
                  <a:pt x="9363532" y="9948473"/>
                </a:cubicBezTo>
                <a:cubicBezTo>
                  <a:pt x="9363608" y="9948245"/>
                  <a:pt x="9363646" y="9948092"/>
                  <a:pt x="9363685" y="9947902"/>
                </a:cubicBezTo>
                <a:cubicBezTo>
                  <a:pt x="9363723" y="9947825"/>
                  <a:pt x="9363760" y="9947787"/>
                  <a:pt x="9363760" y="9947750"/>
                </a:cubicBezTo>
                <a:cubicBezTo>
                  <a:pt x="9363837" y="9947673"/>
                  <a:pt x="9363837" y="9947711"/>
                  <a:pt x="9363913" y="9947634"/>
                </a:cubicBezTo>
                <a:cubicBezTo>
                  <a:pt x="9364751" y="9947063"/>
                  <a:pt x="9365628" y="9946606"/>
                  <a:pt x="9366542" y="9946186"/>
                </a:cubicBezTo>
                <a:cubicBezTo>
                  <a:pt x="9371040" y="9943938"/>
                  <a:pt x="9372983" y="9938944"/>
                  <a:pt x="9373060" y="9933912"/>
                </a:cubicBezTo>
                <a:cubicBezTo>
                  <a:pt x="9373098" y="9930710"/>
                  <a:pt x="9372564" y="9927470"/>
                  <a:pt x="9370964" y="9924992"/>
                </a:cubicBezTo>
                <a:cubicBezTo>
                  <a:pt x="9366771" y="9918550"/>
                  <a:pt x="9359798" y="9917407"/>
                  <a:pt x="9353205" y="9919427"/>
                </a:cubicBezTo>
                <a:cubicBezTo>
                  <a:pt x="9357435" y="9912262"/>
                  <a:pt x="9353014" y="9902121"/>
                  <a:pt x="9344821" y="9898386"/>
                </a:cubicBezTo>
                <a:cubicBezTo>
                  <a:pt x="9344896" y="9897090"/>
                  <a:pt x="9344896" y="9895870"/>
                  <a:pt x="9344668" y="9894612"/>
                </a:cubicBezTo>
                <a:cubicBezTo>
                  <a:pt x="9346192" y="9896213"/>
                  <a:pt x="9347946" y="9897661"/>
                  <a:pt x="9350346" y="9898463"/>
                </a:cubicBezTo>
                <a:cubicBezTo>
                  <a:pt x="9357510" y="9900902"/>
                  <a:pt x="9367953" y="9897052"/>
                  <a:pt x="9369782" y="9888933"/>
                </a:cubicBezTo>
                <a:lnTo>
                  <a:pt x="9371269" y="9882300"/>
                </a:lnTo>
                <a:cubicBezTo>
                  <a:pt x="9371535" y="9881043"/>
                  <a:pt x="9371497" y="9879784"/>
                  <a:pt x="9371573" y="9878527"/>
                </a:cubicBezTo>
                <a:lnTo>
                  <a:pt x="9372526" y="9877917"/>
                </a:lnTo>
                <a:cubicBezTo>
                  <a:pt x="9379500" y="9873495"/>
                  <a:pt x="9383311" y="9865299"/>
                  <a:pt x="9379348" y="9857371"/>
                </a:cubicBezTo>
                <a:cubicBezTo>
                  <a:pt x="9375956" y="9850548"/>
                  <a:pt x="9365857" y="9846126"/>
                  <a:pt x="9358844" y="9850548"/>
                </a:cubicBezTo>
                <a:lnTo>
                  <a:pt x="9357321" y="9851500"/>
                </a:lnTo>
                <a:cubicBezTo>
                  <a:pt x="9355300" y="9848947"/>
                  <a:pt x="9352519" y="9846812"/>
                  <a:pt x="9348555" y="9845935"/>
                </a:cubicBezTo>
                <a:cubicBezTo>
                  <a:pt x="9341771" y="9844411"/>
                  <a:pt x="9336932" y="9847269"/>
                  <a:pt x="9334302" y="9851729"/>
                </a:cubicBezTo>
                <a:cubicBezTo>
                  <a:pt x="9330377" y="9852796"/>
                  <a:pt x="9327366" y="9855580"/>
                  <a:pt x="9325423" y="9859163"/>
                </a:cubicBezTo>
                <a:cubicBezTo>
                  <a:pt x="9325346" y="9856723"/>
                  <a:pt x="9324812" y="9854246"/>
                  <a:pt x="9323479" y="9851959"/>
                </a:cubicBezTo>
                <a:cubicBezTo>
                  <a:pt x="9326757" y="9850090"/>
                  <a:pt x="9329423" y="9847194"/>
                  <a:pt x="9330262" y="9843382"/>
                </a:cubicBezTo>
                <a:lnTo>
                  <a:pt x="9333235" y="9830117"/>
                </a:lnTo>
                <a:cubicBezTo>
                  <a:pt x="9335026" y="9822073"/>
                  <a:pt x="9331253" y="9813573"/>
                  <a:pt x="9322945" y="9811058"/>
                </a:cubicBezTo>
                <a:cubicBezTo>
                  <a:pt x="9315438" y="9808808"/>
                  <a:pt x="9305757" y="9813268"/>
                  <a:pt x="9303929" y="9821388"/>
                </a:cubicBezTo>
                <a:lnTo>
                  <a:pt x="9300956" y="9834653"/>
                </a:lnTo>
                <a:cubicBezTo>
                  <a:pt x="9300193" y="9838083"/>
                  <a:pt x="9300651" y="9841552"/>
                  <a:pt x="9301832" y="9844639"/>
                </a:cubicBezTo>
                <a:cubicBezTo>
                  <a:pt x="9284759" y="9852491"/>
                  <a:pt x="9299775" y="9878107"/>
                  <a:pt x="9317495" y="9870865"/>
                </a:cubicBezTo>
                <a:cubicBezTo>
                  <a:pt x="9319630" y="9869988"/>
                  <a:pt x="9321193" y="9868806"/>
                  <a:pt x="9322450" y="9867510"/>
                </a:cubicBezTo>
                <a:lnTo>
                  <a:pt x="9322145" y="9868920"/>
                </a:lnTo>
                <a:cubicBezTo>
                  <a:pt x="9321002" y="9874028"/>
                  <a:pt x="9322641" y="9879556"/>
                  <a:pt x="9326146" y="9883367"/>
                </a:cubicBezTo>
                <a:cubicBezTo>
                  <a:pt x="9313989" y="9886836"/>
                  <a:pt x="9311093" y="9906010"/>
                  <a:pt x="9324012" y="9911689"/>
                </a:cubicBezTo>
                <a:cubicBezTo>
                  <a:pt x="9324318" y="9913557"/>
                  <a:pt x="9325041" y="9915349"/>
                  <a:pt x="9326032" y="9917064"/>
                </a:cubicBezTo>
                <a:cubicBezTo>
                  <a:pt x="9329386" y="9922935"/>
                  <a:pt x="9336169" y="9927241"/>
                  <a:pt x="9343982" y="9925565"/>
                </a:cubicBezTo>
                <a:close/>
                <a:moveTo>
                  <a:pt x="9574127" y="9313653"/>
                </a:moveTo>
                <a:cubicBezTo>
                  <a:pt x="9567190" y="9312090"/>
                  <a:pt x="9560559" y="9317465"/>
                  <a:pt x="9558158" y="9323831"/>
                </a:cubicBezTo>
                <a:cubicBezTo>
                  <a:pt x="9558120" y="9323869"/>
                  <a:pt x="9558120" y="9323983"/>
                  <a:pt x="9558082" y="9324022"/>
                </a:cubicBezTo>
                <a:cubicBezTo>
                  <a:pt x="9557625" y="9324098"/>
                  <a:pt x="9557206" y="9323983"/>
                  <a:pt x="9556710" y="9324098"/>
                </a:cubicBezTo>
                <a:cubicBezTo>
                  <a:pt x="9549851" y="9325813"/>
                  <a:pt x="9543258" y="9334428"/>
                  <a:pt x="9546154" y="9341784"/>
                </a:cubicBezTo>
                <a:lnTo>
                  <a:pt x="9548517" y="9347807"/>
                </a:lnTo>
                <a:cubicBezTo>
                  <a:pt x="9551413" y="9355126"/>
                  <a:pt x="9557892" y="9360462"/>
                  <a:pt x="9566200" y="9358328"/>
                </a:cubicBezTo>
                <a:cubicBezTo>
                  <a:pt x="9571420" y="9357032"/>
                  <a:pt x="9576413" y="9351771"/>
                  <a:pt x="9577252" y="9346053"/>
                </a:cubicBezTo>
                <a:cubicBezTo>
                  <a:pt x="9577632" y="9345787"/>
                  <a:pt x="9578166" y="9345711"/>
                  <a:pt x="9578509" y="9345405"/>
                </a:cubicBezTo>
                <a:cubicBezTo>
                  <a:pt x="9586016" y="9345977"/>
                  <a:pt x="9593105" y="9339307"/>
                  <a:pt x="9593982" y="9332178"/>
                </a:cubicBezTo>
                <a:cubicBezTo>
                  <a:pt x="9595087" y="9323335"/>
                  <a:pt x="9588761" y="9316969"/>
                  <a:pt x="9580681" y="9315140"/>
                </a:cubicBezTo>
                <a:lnTo>
                  <a:pt x="9574127" y="9313653"/>
                </a:lnTo>
                <a:close/>
                <a:moveTo>
                  <a:pt x="9422526" y="9506950"/>
                </a:moveTo>
                <a:cubicBezTo>
                  <a:pt x="9425841" y="9513735"/>
                  <a:pt x="9435941" y="9518425"/>
                  <a:pt x="9442952" y="9514003"/>
                </a:cubicBezTo>
                <a:lnTo>
                  <a:pt x="9451070" y="9508857"/>
                </a:lnTo>
                <a:cubicBezTo>
                  <a:pt x="9458044" y="9504435"/>
                  <a:pt x="9462007" y="9496392"/>
                  <a:pt x="9458120" y="9488386"/>
                </a:cubicBezTo>
                <a:cubicBezTo>
                  <a:pt x="9456863" y="9485833"/>
                  <a:pt x="9454500" y="9483774"/>
                  <a:pt x="9451794" y="9482173"/>
                </a:cubicBezTo>
                <a:cubicBezTo>
                  <a:pt x="9454652" y="9479391"/>
                  <a:pt x="9456443" y="9475579"/>
                  <a:pt x="9456405" y="9471310"/>
                </a:cubicBezTo>
                <a:cubicBezTo>
                  <a:pt x="9456368" y="9463191"/>
                  <a:pt x="9449279" y="9455910"/>
                  <a:pt x="9441009" y="9456139"/>
                </a:cubicBezTo>
                <a:cubicBezTo>
                  <a:pt x="9428586" y="9456482"/>
                  <a:pt x="9416847" y="9462314"/>
                  <a:pt x="9411627" y="9474092"/>
                </a:cubicBezTo>
                <a:cubicBezTo>
                  <a:pt x="9408388" y="9481373"/>
                  <a:pt x="9409378" y="9490903"/>
                  <a:pt x="9417229" y="9494981"/>
                </a:cubicBezTo>
                <a:cubicBezTo>
                  <a:pt x="9418563" y="9495706"/>
                  <a:pt x="9420163" y="9496049"/>
                  <a:pt x="9421726" y="9496354"/>
                </a:cubicBezTo>
                <a:cubicBezTo>
                  <a:pt x="9420735" y="9499670"/>
                  <a:pt x="9420735" y="9503291"/>
                  <a:pt x="9422526" y="9506950"/>
                </a:cubicBezTo>
                <a:close/>
                <a:moveTo>
                  <a:pt x="9065628" y="9775341"/>
                </a:moveTo>
                <a:cubicBezTo>
                  <a:pt x="9046421" y="9771033"/>
                  <a:pt x="9041352" y="9801185"/>
                  <a:pt x="9060521" y="9805492"/>
                </a:cubicBezTo>
                <a:cubicBezTo>
                  <a:pt x="9079728" y="9809838"/>
                  <a:pt x="9084798" y="9779648"/>
                  <a:pt x="9065628" y="9775341"/>
                </a:cubicBezTo>
                <a:close/>
                <a:moveTo>
                  <a:pt x="9090437" y="9669448"/>
                </a:moveTo>
                <a:cubicBezTo>
                  <a:pt x="9071230" y="9665103"/>
                  <a:pt x="9064218" y="9694873"/>
                  <a:pt x="9083426" y="9699218"/>
                </a:cubicBezTo>
                <a:cubicBezTo>
                  <a:pt x="9102633" y="9703526"/>
                  <a:pt x="9109607" y="9673794"/>
                  <a:pt x="9090437" y="9669448"/>
                </a:cubicBezTo>
                <a:close/>
                <a:moveTo>
                  <a:pt x="9371726" y="9413981"/>
                </a:moveTo>
                <a:lnTo>
                  <a:pt x="9373708" y="9412722"/>
                </a:lnTo>
                <a:cubicBezTo>
                  <a:pt x="9380681" y="9408301"/>
                  <a:pt x="9384492" y="9400105"/>
                  <a:pt x="9380529" y="9392177"/>
                </a:cubicBezTo>
                <a:cubicBezTo>
                  <a:pt x="9377137" y="9385353"/>
                  <a:pt x="9367038" y="9380932"/>
                  <a:pt x="9360026" y="9385353"/>
                </a:cubicBezTo>
                <a:lnTo>
                  <a:pt x="9351909" y="9390499"/>
                </a:lnTo>
                <a:cubicBezTo>
                  <a:pt x="9345696" y="9394426"/>
                  <a:pt x="9342343" y="9401363"/>
                  <a:pt x="9344401" y="9408415"/>
                </a:cubicBezTo>
                <a:cubicBezTo>
                  <a:pt x="9344896" y="9414171"/>
                  <a:pt x="9348403" y="9419546"/>
                  <a:pt x="9355758" y="9421222"/>
                </a:cubicBezTo>
                <a:cubicBezTo>
                  <a:pt x="9363342" y="9422938"/>
                  <a:pt x="9368867" y="9419241"/>
                  <a:pt x="9371726" y="9413981"/>
                </a:cubicBezTo>
                <a:close/>
                <a:moveTo>
                  <a:pt x="9622640" y="9740462"/>
                </a:moveTo>
                <a:cubicBezTo>
                  <a:pt x="9603432" y="9736155"/>
                  <a:pt x="9600346" y="9766611"/>
                  <a:pt x="9619325" y="9770881"/>
                </a:cubicBezTo>
                <a:cubicBezTo>
                  <a:pt x="9638532" y="9775150"/>
                  <a:pt x="9641657" y="9744731"/>
                  <a:pt x="9622640" y="9740462"/>
                </a:cubicBezTo>
                <a:close/>
                <a:moveTo>
                  <a:pt x="9681710" y="9493799"/>
                </a:moveTo>
                <a:cubicBezTo>
                  <a:pt x="9685216" y="9500623"/>
                  <a:pt x="9695277" y="9504854"/>
                  <a:pt x="9702290" y="9500432"/>
                </a:cubicBezTo>
                <a:lnTo>
                  <a:pt x="9710407" y="9495286"/>
                </a:lnTo>
                <a:cubicBezTo>
                  <a:pt x="9717381" y="9490864"/>
                  <a:pt x="9721039" y="9482517"/>
                  <a:pt x="9717038" y="9474703"/>
                </a:cubicBezTo>
                <a:cubicBezTo>
                  <a:pt x="9713532" y="9467879"/>
                  <a:pt x="9703470" y="9463610"/>
                  <a:pt x="9696459" y="9468070"/>
                </a:cubicBezTo>
                <a:lnTo>
                  <a:pt x="9688341" y="9473216"/>
                </a:lnTo>
                <a:cubicBezTo>
                  <a:pt x="9681406" y="9477599"/>
                  <a:pt x="9677747" y="9485947"/>
                  <a:pt x="9681710" y="9493799"/>
                </a:cubicBezTo>
                <a:close/>
                <a:moveTo>
                  <a:pt x="9629233" y="9679283"/>
                </a:moveTo>
                <a:cubicBezTo>
                  <a:pt x="9610064" y="9674976"/>
                  <a:pt x="9607434" y="9705470"/>
                  <a:pt x="9626375" y="9709739"/>
                </a:cubicBezTo>
                <a:cubicBezTo>
                  <a:pt x="9645506" y="9714008"/>
                  <a:pt x="9648174" y="9683514"/>
                  <a:pt x="9629233" y="9679283"/>
                </a:cubicBezTo>
                <a:close/>
                <a:moveTo>
                  <a:pt x="9649926" y="9603618"/>
                </a:moveTo>
                <a:cubicBezTo>
                  <a:pt x="9669096" y="9607926"/>
                  <a:pt x="9672297" y="9577469"/>
                  <a:pt x="9653280" y="9573200"/>
                </a:cubicBezTo>
                <a:cubicBezTo>
                  <a:pt x="9634112" y="9568892"/>
                  <a:pt x="9630910" y="9599349"/>
                  <a:pt x="9649926" y="9603618"/>
                </a:cubicBezTo>
                <a:close/>
                <a:moveTo>
                  <a:pt x="9559797" y="10052459"/>
                </a:moveTo>
                <a:cubicBezTo>
                  <a:pt x="9556863" y="10059283"/>
                  <a:pt x="9559836" y="10070223"/>
                  <a:pt x="9567800" y="10072548"/>
                </a:cubicBezTo>
                <a:cubicBezTo>
                  <a:pt x="9574813" y="10074569"/>
                  <a:pt x="9582091" y="10075483"/>
                  <a:pt x="9588379" y="10070795"/>
                </a:cubicBezTo>
                <a:cubicBezTo>
                  <a:pt x="9590666" y="10069118"/>
                  <a:pt x="9592305" y="10066983"/>
                  <a:pt x="9593677" y="10064734"/>
                </a:cubicBezTo>
                <a:cubicBezTo>
                  <a:pt x="9595316" y="10061989"/>
                  <a:pt x="9596497" y="10058940"/>
                  <a:pt x="9597068" y="10055585"/>
                </a:cubicBezTo>
                <a:cubicBezTo>
                  <a:pt x="9598364" y="10047695"/>
                  <a:pt x="9592266" y="10039042"/>
                  <a:pt x="9584150" y="10038242"/>
                </a:cubicBezTo>
                <a:cubicBezTo>
                  <a:pt x="9578509" y="10037670"/>
                  <a:pt x="9573250" y="10039919"/>
                  <a:pt x="9569972" y="10044036"/>
                </a:cubicBezTo>
                <a:cubicBezTo>
                  <a:pt x="9569401" y="10044150"/>
                  <a:pt x="9568981" y="10044569"/>
                  <a:pt x="9568410" y="10044760"/>
                </a:cubicBezTo>
                <a:cubicBezTo>
                  <a:pt x="9564827" y="10045980"/>
                  <a:pt x="9561588" y="10048267"/>
                  <a:pt x="9559797" y="10052459"/>
                </a:cubicBezTo>
                <a:close/>
                <a:moveTo>
                  <a:pt x="9666771" y="9718735"/>
                </a:moveTo>
                <a:cubicBezTo>
                  <a:pt x="9660635" y="9711950"/>
                  <a:pt x="9652519" y="9712064"/>
                  <a:pt x="9645239" y="9716677"/>
                </a:cubicBezTo>
                <a:lnTo>
                  <a:pt x="9637121" y="9721823"/>
                </a:lnTo>
                <a:cubicBezTo>
                  <a:pt x="9630339" y="9726130"/>
                  <a:pt x="9629996" y="9737756"/>
                  <a:pt x="9635064" y="9743360"/>
                </a:cubicBezTo>
                <a:cubicBezTo>
                  <a:pt x="9641199" y="9750144"/>
                  <a:pt x="9649317" y="9750030"/>
                  <a:pt x="9656596" y="9745418"/>
                </a:cubicBezTo>
                <a:cubicBezTo>
                  <a:pt x="9659301" y="9743702"/>
                  <a:pt x="9662008" y="9741987"/>
                  <a:pt x="9664713" y="9740271"/>
                </a:cubicBezTo>
                <a:cubicBezTo>
                  <a:pt x="9671458" y="9735965"/>
                  <a:pt x="9671801" y="9724338"/>
                  <a:pt x="9666771" y="9718735"/>
                </a:cubicBezTo>
                <a:close/>
                <a:moveTo>
                  <a:pt x="9301947" y="9373842"/>
                </a:moveTo>
                <a:cubicBezTo>
                  <a:pt x="9302099" y="9380398"/>
                  <a:pt x="9305643" y="9386497"/>
                  <a:pt x="9312465" y="9388518"/>
                </a:cubicBezTo>
                <a:cubicBezTo>
                  <a:pt x="9319973" y="9390766"/>
                  <a:pt x="9329652" y="9386306"/>
                  <a:pt x="9331482" y="9378226"/>
                </a:cubicBezTo>
                <a:lnTo>
                  <a:pt x="9334455" y="9364960"/>
                </a:lnTo>
                <a:cubicBezTo>
                  <a:pt x="9336284" y="9356917"/>
                  <a:pt x="9332473" y="9348417"/>
                  <a:pt x="9324164" y="9345939"/>
                </a:cubicBezTo>
                <a:cubicBezTo>
                  <a:pt x="9317152" y="9343843"/>
                  <a:pt x="9308425" y="9347731"/>
                  <a:pt x="9305834" y="9354859"/>
                </a:cubicBezTo>
                <a:cubicBezTo>
                  <a:pt x="9304995" y="9353601"/>
                  <a:pt x="9304157" y="9352343"/>
                  <a:pt x="9302747" y="9351238"/>
                </a:cubicBezTo>
                <a:cubicBezTo>
                  <a:pt x="9287999" y="9339688"/>
                  <a:pt x="9269820" y="9362445"/>
                  <a:pt x="9284606" y="9373994"/>
                </a:cubicBezTo>
                <a:cubicBezTo>
                  <a:pt x="9290704" y="9378759"/>
                  <a:pt x="9297259" y="9377539"/>
                  <a:pt x="9301947" y="9373842"/>
                </a:cubicBezTo>
                <a:close/>
                <a:moveTo>
                  <a:pt x="9025308" y="9654887"/>
                </a:moveTo>
                <a:cubicBezTo>
                  <a:pt x="9023517" y="9654392"/>
                  <a:pt x="9021650" y="9654239"/>
                  <a:pt x="9019820" y="9654392"/>
                </a:cubicBezTo>
                <a:cubicBezTo>
                  <a:pt x="9018525" y="9653705"/>
                  <a:pt x="9017152" y="9653096"/>
                  <a:pt x="9015552" y="9652752"/>
                </a:cubicBezTo>
                <a:cubicBezTo>
                  <a:pt x="8998708" y="9648979"/>
                  <a:pt x="8994401" y="9672116"/>
                  <a:pt x="9006597" y="9680616"/>
                </a:cubicBezTo>
                <a:cubicBezTo>
                  <a:pt x="9006863" y="9681303"/>
                  <a:pt x="9007054" y="9681951"/>
                  <a:pt x="9007435" y="9682637"/>
                </a:cubicBezTo>
                <a:cubicBezTo>
                  <a:pt x="9011170" y="9689384"/>
                  <a:pt x="9018029" y="9691671"/>
                  <a:pt x="9025156" y="9692853"/>
                </a:cubicBezTo>
                <a:cubicBezTo>
                  <a:pt x="9033082" y="9694149"/>
                  <a:pt x="9041086" y="9685763"/>
                  <a:pt x="9041048" y="9678215"/>
                </a:cubicBezTo>
                <a:cubicBezTo>
                  <a:pt x="9041048" y="9672879"/>
                  <a:pt x="9038799" y="9668991"/>
                  <a:pt x="9035370" y="9666285"/>
                </a:cubicBezTo>
                <a:cubicBezTo>
                  <a:pt x="9034225" y="9661025"/>
                  <a:pt x="9030720" y="9656374"/>
                  <a:pt x="9025308" y="9654887"/>
                </a:cubicBezTo>
                <a:close/>
                <a:moveTo>
                  <a:pt x="9112617" y="9813764"/>
                </a:moveTo>
                <a:cubicBezTo>
                  <a:pt x="9104081" y="9812354"/>
                  <a:pt x="9096878" y="9818338"/>
                  <a:pt x="9095087" y="9826419"/>
                </a:cubicBezTo>
                <a:lnTo>
                  <a:pt x="9092114" y="9839684"/>
                </a:lnTo>
                <a:cubicBezTo>
                  <a:pt x="9090323" y="9847727"/>
                  <a:pt x="9096955" y="9855960"/>
                  <a:pt x="9104767" y="9857256"/>
                </a:cubicBezTo>
                <a:cubicBezTo>
                  <a:pt x="9113342" y="9858667"/>
                  <a:pt x="9120506" y="9852682"/>
                  <a:pt x="9122297" y="9844601"/>
                </a:cubicBezTo>
                <a:lnTo>
                  <a:pt x="9125270" y="9831336"/>
                </a:lnTo>
                <a:cubicBezTo>
                  <a:pt x="9127061" y="9823293"/>
                  <a:pt x="9120392" y="9815060"/>
                  <a:pt x="9112617" y="9813764"/>
                </a:cubicBezTo>
                <a:close/>
                <a:moveTo>
                  <a:pt x="9543220" y="9892439"/>
                </a:moveTo>
                <a:lnTo>
                  <a:pt x="9544706" y="9885808"/>
                </a:lnTo>
                <a:cubicBezTo>
                  <a:pt x="9546535" y="9877765"/>
                  <a:pt x="9542647" y="9869263"/>
                  <a:pt x="9534340" y="9866824"/>
                </a:cubicBezTo>
                <a:cubicBezTo>
                  <a:pt x="9526794" y="9864614"/>
                  <a:pt x="9517190" y="9869111"/>
                  <a:pt x="9515361" y="9877192"/>
                </a:cubicBezTo>
                <a:lnTo>
                  <a:pt x="9513875" y="9883825"/>
                </a:lnTo>
                <a:cubicBezTo>
                  <a:pt x="9512046" y="9891868"/>
                  <a:pt x="9515933" y="9900368"/>
                  <a:pt x="9524240" y="9902808"/>
                </a:cubicBezTo>
                <a:cubicBezTo>
                  <a:pt x="9531787" y="9905019"/>
                  <a:pt x="9541428" y="9900521"/>
                  <a:pt x="9543220" y="9892439"/>
                </a:cubicBezTo>
                <a:close/>
                <a:moveTo>
                  <a:pt x="9635369" y="9948016"/>
                </a:moveTo>
                <a:cubicBezTo>
                  <a:pt x="9635102" y="9945767"/>
                  <a:pt x="9634797" y="9943556"/>
                  <a:pt x="9634340" y="9941346"/>
                </a:cubicBezTo>
                <a:cubicBezTo>
                  <a:pt x="9633768" y="9938600"/>
                  <a:pt x="9632205" y="9936009"/>
                  <a:pt x="9630262" y="9933874"/>
                </a:cubicBezTo>
                <a:cubicBezTo>
                  <a:pt x="9630185" y="9931816"/>
                  <a:pt x="9629843" y="9929871"/>
                  <a:pt x="9628852" y="9928309"/>
                </a:cubicBezTo>
                <a:cubicBezTo>
                  <a:pt x="9625498" y="9922972"/>
                  <a:pt x="9622259" y="9918398"/>
                  <a:pt x="9616466" y="9915540"/>
                </a:cubicBezTo>
                <a:cubicBezTo>
                  <a:pt x="9613875" y="9914244"/>
                  <a:pt x="9611893" y="9913595"/>
                  <a:pt x="9608921" y="9913176"/>
                </a:cubicBezTo>
                <a:cubicBezTo>
                  <a:pt x="9605186" y="9912642"/>
                  <a:pt x="9604500" y="9910507"/>
                  <a:pt x="9608730" y="9914510"/>
                </a:cubicBezTo>
                <a:cubicBezTo>
                  <a:pt x="9602747" y="9908830"/>
                  <a:pt x="9593943" y="9907001"/>
                  <a:pt x="9587198" y="9912757"/>
                </a:cubicBezTo>
                <a:cubicBezTo>
                  <a:pt x="9583959" y="9915501"/>
                  <a:pt x="9581977" y="9920189"/>
                  <a:pt x="9581863" y="9924763"/>
                </a:cubicBezTo>
                <a:cubicBezTo>
                  <a:pt x="9580300" y="9925908"/>
                  <a:pt x="9579043" y="9927279"/>
                  <a:pt x="9577670" y="9928880"/>
                </a:cubicBezTo>
                <a:cubicBezTo>
                  <a:pt x="9577137" y="9929376"/>
                  <a:pt x="9576604" y="9929871"/>
                  <a:pt x="9576070" y="9930330"/>
                </a:cubicBezTo>
                <a:cubicBezTo>
                  <a:pt x="9573707" y="9931892"/>
                  <a:pt x="9571497" y="9933722"/>
                  <a:pt x="9569095" y="9935322"/>
                </a:cubicBezTo>
                <a:cubicBezTo>
                  <a:pt x="9560293" y="9941117"/>
                  <a:pt x="9562845" y="9952438"/>
                  <a:pt x="9569629" y="9958384"/>
                </a:cubicBezTo>
                <a:cubicBezTo>
                  <a:pt x="9572373" y="9961281"/>
                  <a:pt x="9576261" y="9962997"/>
                  <a:pt x="9580909" y="9962501"/>
                </a:cubicBezTo>
                <a:lnTo>
                  <a:pt x="9582091" y="9962615"/>
                </a:lnTo>
                <a:cubicBezTo>
                  <a:pt x="9574165" y="9972640"/>
                  <a:pt x="9580795" y="9991318"/>
                  <a:pt x="9596154" y="9987354"/>
                </a:cubicBezTo>
                <a:cubicBezTo>
                  <a:pt x="9606329" y="9984724"/>
                  <a:pt x="9618410" y="9983427"/>
                  <a:pt x="9626603" y="9976223"/>
                </a:cubicBezTo>
                <a:cubicBezTo>
                  <a:pt x="9627709" y="9975270"/>
                  <a:pt x="9628623" y="9974241"/>
                  <a:pt x="9629462" y="9973174"/>
                </a:cubicBezTo>
                <a:lnTo>
                  <a:pt x="9633235" y="9970772"/>
                </a:lnTo>
                <a:cubicBezTo>
                  <a:pt x="9640208" y="9966350"/>
                  <a:pt x="9641276" y="9955792"/>
                  <a:pt x="9636626" y="9949426"/>
                </a:cubicBezTo>
                <a:cubicBezTo>
                  <a:pt x="9636207" y="9948893"/>
                  <a:pt x="9635750" y="9948473"/>
                  <a:pt x="9635369" y="9948016"/>
                </a:cubicBezTo>
                <a:close/>
                <a:moveTo>
                  <a:pt x="9684416" y="9761351"/>
                </a:moveTo>
                <a:cubicBezTo>
                  <a:pt x="9665476" y="9757082"/>
                  <a:pt x="9654767" y="9785785"/>
                  <a:pt x="9673936" y="9790054"/>
                </a:cubicBezTo>
                <a:cubicBezTo>
                  <a:pt x="9692876" y="9794323"/>
                  <a:pt x="9703586" y="9765620"/>
                  <a:pt x="9684416" y="9761351"/>
                </a:cubicBezTo>
                <a:close/>
                <a:moveTo>
                  <a:pt x="9639751" y="9827792"/>
                </a:moveTo>
                <a:cubicBezTo>
                  <a:pt x="9620544" y="9823484"/>
                  <a:pt x="9613570" y="9853254"/>
                  <a:pt x="9632778" y="9857561"/>
                </a:cubicBezTo>
                <a:cubicBezTo>
                  <a:pt x="9651985" y="9861869"/>
                  <a:pt x="9658958" y="9832098"/>
                  <a:pt x="9639751" y="9827792"/>
                </a:cubicBezTo>
                <a:close/>
                <a:moveTo>
                  <a:pt x="9163761" y="9494410"/>
                </a:moveTo>
                <a:cubicBezTo>
                  <a:pt x="9171573" y="9496125"/>
                  <a:pt x="9180605" y="9491971"/>
                  <a:pt x="9182473" y="9483622"/>
                </a:cubicBezTo>
                <a:lnTo>
                  <a:pt x="9185445" y="9470357"/>
                </a:lnTo>
                <a:cubicBezTo>
                  <a:pt x="9187198" y="9462580"/>
                  <a:pt x="9182930" y="9453471"/>
                  <a:pt x="9174661" y="9451641"/>
                </a:cubicBezTo>
                <a:cubicBezTo>
                  <a:pt x="9166848" y="9449926"/>
                  <a:pt x="9157816" y="9454080"/>
                  <a:pt x="9155948" y="9462428"/>
                </a:cubicBezTo>
                <a:lnTo>
                  <a:pt x="9152976" y="9475694"/>
                </a:lnTo>
                <a:cubicBezTo>
                  <a:pt x="9151222" y="9483469"/>
                  <a:pt x="9155453" y="9492580"/>
                  <a:pt x="9163761" y="9494410"/>
                </a:cubicBezTo>
                <a:close/>
                <a:moveTo>
                  <a:pt x="9264180" y="9649170"/>
                </a:moveTo>
                <a:cubicBezTo>
                  <a:pt x="9273517" y="9650961"/>
                  <a:pt x="9282587" y="9647797"/>
                  <a:pt x="9289904" y="9642003"/>
                </a:cubicBezTo>
                <a:cubicBezTo>
                  <a:pt x="9296192" y="9637086"/>
                  <a:pt x="9297336" y="9626451"/>
                  <a:pt x="9291886" y="9620467"/>
                </a:cubicBezTo>
                <a:cubicBezTo>
                  <a:pt x="9286170" y="9614177"/>
                  <a:pt x="9277099" y="9613224"/>
                  <a:pt x="9270354" y="9618485"/>
                </a:cubicBezTo>
                <a:cubicBezTo>
                  <a:pt x="9269972" y="9618790"/>
                  <a:pt x="9269972" y="9618790"/>
                  <a:pt x="9269744" y="9618980"/>
                </a:cubicBezTo>
                <a:cubicBezTo>
                  <a:pt x="9269592" y="9619018"/>
                  <a:pt x="9269554" y="9619056"/>
                  <a:pt x="9269440" y="9619094"/>
                </a:cubicBezTo>
                <a:lnTo>
                  <a:pt x="9269440" y="9619094"/>
                </a:lnTo>
                <a:cubicBezTo>
                  <a:pt x="9268486" y="9619018"/>
                  <a:pt x="9267533" y="9618904"/>
                  <a:pt x="9266581" y="9618674"/>
                </a:cubicBezTo>
                <a:cubicBezTo>
                  <a:pt x="9258501" y="9617112"/>
                  <a:pt x="9250728" y="9625155"/>
                  <a:pt x="9250156" y="9632702"/>
                </a:cubicBezTo>
                <a:cubicBezTo>
                  <a:pt x="9249431" y="9641698"/>
                  <a:pt x="9256024" y="9647606"/>
                  <a:pt x="9264180" y="9649170"/>
                </a:cubicBezTo>
                <a:close/>
                <a:moveTo>
                  <a:pt x="9314484" y="9514308"/>
                </a:moveTo>
                <a:lnTo>
                  <a:pt x="9321116" y="9515794"/>
                </a:lnTo>
                <a:cubicBezTo>
                  <a:pt x="9324432" y="9516556"/>
                  <a:pt x="9327671" y="9515488"/>
                  <a:pt x="9330491" y="9513774"/>
                </a:cubicBezTo>
                <a:cubicBezTo>
                  <a:pt x="9331520" y="9516480"/>
                  <a:pt x="9333007" y="9518957"/>
                  <a:pt x="9335407" y="9520482"/>
                </a:cubicBezTo>
                <a:cubicBezTo>
                  <a:pt x="9342343" y="9524904"/>
                  <a:pt x="9350651" y="9523379"/>
                  <a:pt x="9355682" y="9516938"/>
                </a:cubicBezTo>
                <a:lnTo>
                  <a:pt x="9359683" y="9511868"/>
                </a:lnTo>
                <a:cubicBezTo>
                  <a:pt x="9364371" y="9505845"/>
                  <a:pt x="9362541" y="9495667"/>
                  <a:pt x="9356139" y="9491589"/>
                </a:cubicBezTo>
                <a:cubicBezTo>
                  <a:pt x="9349546" y="9487395"/>
                  <a:pt x="9341809" y="9488692"/>
                  <a:pt x="9336741" y="9494333"/>
                </a:cubicBezTo>
                <a:cubicBezTo>
                  <a:pt x="9334569" y="9489950"/>
                  <a:pt x="9330377" y="9486672"/>
                  <a:pt x="9325232" y="9485490"/>
                </a:cubicBezTo>
                <a:lnTo>
                  <a:pt x="9318600" y="9484003"/>
                </a:lnTo>
                <a:cubicBezTo>
                  <a:pt x="9310559" y="9482212"/>
                  <a:pt x="9302443" y="9489454"/>
                  <a:pt x="9301413" y="9497116"/>
                </a:cubicBezTo>
                <a:cubicBezTo>
                  <a:pt x="9300193" y="9505883"/>
                  <a:pt x="9306406" y="9512478"/>
                  <a:pt x="9314484" y="9514308"/>
                </a:cubicBezTo>
                <a:close/>
                <a:moveTo>
                  <a:pt x="9262122" y="9432925"/>
                </a:moveTo>
                <a:lnTo>
                  <a:pt x="9268753" y="9434412"/>
                </a:lnTo>
                <a:cubicBezTo>
                  <a:pt x="9276794" y="9436242"/>
                  <a:pt x="9285140" y="9430409"/>
                  <a:pt x="9286779" y="9422443"/>
                </a:cubicBezTo>
                <a:cubicBezTo>
                  <a:pt x="9288456" y="9414171"/>
                  <a:pt x="9282892" y="9406242"/>
                  <a:pt x="9274813" y="9404413"/>
                </a:cubicBezTo>
                <a:lnTo>
                  <a:pt x="9268181" y="9402926"/>
                </a:lnTo>
                <a:cubicBezTo>
                  <a:pt x="9260140" y="9401134"/>
                  <a:pt x="9251794" y="9406928"/>
                  <a:pt x="9250194" y="9414895"/>
                </a:cubicBezTo>
                <a:cubicBezTo>
                  <a:pt x="9248479" y="9423205"/>
                  <a:pt x="9254042" y="9431134"/>
                  <a:pt x="9262122" y="9432925"/>
                </a:cubicBezTo>
                <a:close/>
                <a:moveTo>
                  <a:pt x="9596764" y="9698723"/>
                </a:moveTo>
                <a:cubicBezTo>
                  <a:pt x="9603737" y="9694378"/>
                  <a:pt x="9606139" y="9684658"/>
                  <a:pt x="9601680" y="9677681"/>
                </a:cubicBezTo>
                <a:cubicBezTo>
                  <a:pt x="9599964" y="9674976"/>
                  <a:pt x="9598250" y="9672269"/>
                  <a:pt x="9596535" y="9669563"/>
                </a:cubicBezTo>
                <a:cubicBezTo>
                  <a:pt x="9592114" y="9662587"/>
                  <a:pt x="9582548" y="9660224"/>
                  <a:pt x="9575498" y="9664607"/>
                </a:cubicBezTo>
                <a:cubicBezTo>
                  <a:pt x="9568524" y="9668952"/>
                  <a:pt x="9566123" y="9678673"/>
                  <a:pt x="9570545" y="9685687"/>
                </a:cubicBezTo>
                <a:lnTo>
                  <a:pt x="9575689" y="9693806"/>
                </a:lnTo>
                <a:cubicBezTo>
                  <a:pt x="9580148" y="9700743"/>
                  <a:pt x="9589713" y="9703069"/>
                  <a:pt x="9596764" y="9698723"/>
                </a:cubicBezTo>
                <a:close/>
                <a:moveTo>
                  <a:pt x="9651185" y="9938296"/>
                </a:moveTo>
                <a:cubicBezTo>
                  <a:pt x="9652060" y="9938486"/>
                  <a:pt x="9652747" y="9938296"/>
                  <a:pt x="9653547" y="9938334"/>
                </a:cubicBezTo>
                <a:lnTo>
                  <a:pt x="9653585" y="9938182"/>
                </a:lnTo>
                <a:cubicBezTo>
                  <a:pt x="9656939" y="9929528"/>
                  <a:pt x="9660178" y="9920800"/>
                  <a:pt x="9663456" y="9912109"/>
                </a:cubicBezTo>
                <a:cubicBezTo>
                  <a:pt x="9663379" y="9912032"/>
                  <a:pt x="9663227" y="9912032"/>
                  <a:pt x="9663151" y="9911956"/>
                </a:cubicBezTo>
                <a:cubicBezTo>
                  <a:pt x="9661322" y="9910279"/>
                  <a:pt x="9659226" y="9908830"/>
                  <a:pt x="9656291" y="9908145"/>
                </a:cubicBezTo>
                <a:cubicBezTo>
                  <a:pt x="9637083" y="9903799"/>
                  <a:pt x="9632015" y="9933951"/>
                  <a:pt x="9651185" y="9938296"/>
                </a:cubicBezTo>
                <a:close/>
                <a:moveTo>
                  <a:pt x="9681063" y="9802252"/>
                </a:moveTo>
                <a:cubicBezTo>
                  <a:pt x="9661855" y="9797907"/>
                  <a:pt x="9654842" y="9827676"/>
                  <a:pt x="9674050" y="9832022"/>
                </a:cubicBezTo>
                <a:cubicBezTo>
                  <a:pt x="9679309" y="9833204"/>
                  <a:pt x="9683577" y="9831718"/>
                  <a:pt x="9686702" y="9828972"/>
                </a:cubicBezTo>
                <a:cubicBezTo>
                  <a:pt x="9686207" y="9832441"/>
                  <a:pt x="9687656" y="9835796"/>
                  <a:pt x="9689865" y="9838540"/>
                </a:cubicBezTo>
                <a:cubicBezTo>
                  <a:pt x="9689865" y="9838465"/>
                  <a:pt x="9689904" y="9838426"/>
                  <a:pt x="9689942" y="9838349"/>
                </a:cubicBezTo>
                <a:cubicBezTo>
                  <a:pt x="9690666" y="9836253"/>
                  <a:pt x="9691390" y="9834119"/>
                  <a:pt x="9692114" y="9832022"/>
                </a:cubicBezTo>
                <a:cubicBezTo>
                  <a:pt x="9694820" y="9824170"/>
                  <a:pt x="9697563" y="9816394"/>
                  <a:pt x="9700156" y="9808503"/>
                </a:cubicBezTo>
                <a:cubicBezTo>
                  <a:pt x="9699850" y="9808580"/>
                  <a:pt x="9699698" y="9808885"/>
                  <a:pt x="9699393" y="9808960"/>
                </a:cubicBezTo>
                <a:cubicBezTo>
                  <a:pt x="9696497" y="9809838"/>
                  <a:pt x="9693867" y="9811133"/>
                  <a:pt x="9692038" y="9813497"/>
                </a:cubicBezTo>
                <a:cubicBezTo>
                  <a:pt x="9691085" y="9808351"/>
                  <a:pt x="9687731" y="9803739"/>
                  <a:pt x="9681063" y="9802252"/>
                </a:cubicBezTo>
                <a:close/>
                <a:moveTo>
                  <a:pt x="9719248" y="9686068"/>
                </a:moveTo>
                <a:lnTo>
                  <a:pt x="9717762" y="9692701"/>
                </a:lnTo>
                <a:cubicBezTo>
                  <a:pt x="9716428" y="9698647"/>
                  <a:pt x="9718143" y="9704822"/>
                  <a:pt x="9722488" y="9708672"/>
                </a:cubicBezTo>
                <a:cubicBezTo>
                  <a:pt x="9720620" y="9710882"/>
                  <a:pt x="9719134" y="9713399"/>
                  <a:pt x="9718715" y="9716143"/>
                </a:cubicBezTo>
                <a:cubicBezTo>
                  <a:pt x="9717877" y="9721785"/>
                  <a:pt x="9720391" y="9726511"/>
                  <a:pt x="9724316" y="9729714"/>
                </a:cubicBezTo>
                <a:lnTo>
                  <a:pt x="9724355" y="9729523"/>
                </a:lnTo>
                <a:cubicBezTo>
                  <a:pt x="9729500" y="9711835"/>
                  <a:pt x="9734454" y="9694110"/>
                  <a:pt x="9739141" y="9676347"/>
                </a:cubicBezTo>
                <a:cubicBezTo>
                  <a:pt x="9738837" y="9676233"/>
                  <a:pt x="9738646" y="9676042"/>
                  <a:pt x="9738341" y="9675890"/>
                </a:cubicBezTo>
                <a:cubicBezTo>
                  <a:pt x="9738303" y="9675890"/>
                  <a:pt x="9738303" y="9675852"/>
                  <a:pt x="9738266" y="9675852"/>
                </a:cubicBezTo>
                <a:cubicBezTo>
                  <a:pt x="9730834" y="9673565"/>
                  <a:pt x="9721039" y="9677986"/>
                  <a:pt x="9719248" y="9686068"/>
                </a:cubicBezTo>
                <a:close/>
                <a:moveTo>
                  <a:pt x="9555910" y="9930748"/>
                </a:moveTo>
                <a:cubicBezTo>
                  <a:pt x="9575079" y="9935056"/>
                  <a:pt x="9579118" y="9904714"/>
                  <a:pt x="9559988" y="9900444"/>
                </a:cubicBezTo>
                <a:cubicBezTo>
                  <a:pt x="9540819" y="9896137"/>
                  <a:pt x="9536779" y="9926479"/>
                  <a:pt x="9555910" y="9930748"/>
                </a:cubicBezTo>
                <a:close/>
                <a:moveTo>
                  <a:pt x="9597259" y="9813382"/>
                </a:moveTo>
                <a:cubicBezTo>
                  <a:pt x="9597525" y="9814068"/>
                  <a:pt x="9597716" y="9814716"/>
                  <a:pt x="9598098" y="9815403"/>
                </a:cubicBezTo>
                <a:cubicBezTo>
                  <a:pt x="9601832" y="9822150"/>
                  <a:pt x="9608692" y="9824437"/>
                  <a:pt x="9615818" y="9825619"/>
                </a:cubicBezTo>
                <a:cubicBezTo>
                  <a:pt x="9623746" y="9826914"/>
                  <a:pt x="9631748" y="9818528"/>
                  <a:pt x="9631710" y="9810981"/>
                </a:cubicBezTo>
                <a:cubicBezTo>
                  <a:pt x="9631710" y="9805644"/>
                  <a:pt x="9629462" y="9801756"/>
                  <a:pt x="9626032" y="9799051"/>
                </a:cubicBezTo>
                <a:cubicBezTo>
                  <a:pt x="9624926" y="9793827"/>
                  <a:pt x="9621382" y="9789139"/>
                  <a:pt x="9615971" y="9787653"/>
                </a:cubicBezTo>
                <a:cubicBezTo>
                  <a:pt x="9614180" y="9787157"/>
                  <a:pt x="9612312" y="9787005"/>
                  <a:pt x="9610483" y="9787157"/>
                </a:cubicBezTo>
                <a:cubicBezTo>
                  <a:pt x="9609187" y="9786471"/>
                  <a:pt x="9607816" y="9785861"/>
                  <a:pt x="9606214" y="9785518"/>
                </a:cubicBezTo>
                <a:cubicBezTo>
                  <a:pt x="9589332" y="9781745"/>
                  <a:pt x="9585025" y="9804882"/>
                  <a:pt x="9597259" y="9813382"/>
                </a:cubicBezTo>
                <a:close/>
                <a:moveTo>
                  <a:pt x="9683044" y="9548461"/>
                </a:moveTo>
                <a:cubicBezTo>
                  <a:pt x="9691618" y="9549528"/>
                  <a:pt x="9698822" y="9544345"/>
                  <a:pt x="9700688" y="9535959"/>
                </a:cubicBezTo>
                <a:lnTo>
                  <a:pt x="9702175" y="9529326"/>
                </a:lnTo>
                <a:cubicBezTo>
                  <a:pt x="9703929" y="9521512"/>
                  <a:pt x="9697602" y="9512669"/>
                  <a:pt x="9689713" y="9511678"/>
                </a:cubicBezTo>
                <a:cubicBezTo>
                  <a:pt x="9681138" y="9510610"/>
                  <a:pt x="9673936" y="9515794"/>
                  <a:pt x="9672069" y="9524180"/>
                </a:cubicBezTo>
                <a:lnTo>
                  <a:pt x="9670583" y="9530812"/>
                </a:lnTo>
                <a:cubicBezTo>
                  <a:pt x="9668790" y="9538589"/>
                  <a:pt x="9675117" y="9547432"/>
                  <a:pt x="9683044" y="9548461"/>
                </a:cubicBezTo>
                <a:close/>
                <a:moveTo>
                  <a:pt x="9746611" y="9595194"/>
                </a:moveTo>
                <a:lnTo>
                  <a:pt x="9743639" y="9608460"/>
                </a:lnTo>
                <a:cubicBezTo>
                  <a:pt x="9742114" y="9615130"/>
                  <a:pt x="9745391" y="9622411"/>
                  <a:pt x="9751527" y="9625574"/>
                </a:cubicBezTo>
                <a:cubicBezTo>
                  <a:pt x="9751718" y="9625651"/>
                  <a:pt x="9751755" y="9625917"/>
                  <a:pt x="9751946" y="9625994"/>
                </a:cubicBezTo>
                <a:cubicBezTo>
                  <a:pt x="9753014" y="9621458"/>
                  <a:pt x="9753966" y="9616883"/>
                  <a:pt x="9754996" y="9612347"/>
                </a:cubicBezTo>
                <a:cubicBezTo>
                  <a:pt x="9755262" y="9611165"/>
                  <a:pt x="9755528" y="9610022"/>
                  <a:pt x="9755757" y="9608840"/>
                </a:cubicBezTo>
                <a:cubicBezTo>
                  <a:pt x="9757587" y="9600645"/>
                  <a:pt x="9759455" y="9592450"/>
                  <a:pt x="9761246" y="9584216"/>
                </a:cubicBezTo>
                <a:cubicBezTo>
                  <a:pt x="9761016" y="9584216"/>
                  <a:pt x="9760864" y="9584407"/>
                  <a:pt x="9760635" y="9584407"/>
                </a:cubicBezTo>
                <a:cubicBezTo>
                  <a:pt x="9754233" y="9584864"/>
                  <a:pt x="9748098" y="9588485"/>
                  <a:pt x="9746611" y="9595194"/>
                </a:cubicBezTo>
                <a:close/>
                <a:moveTo>
                  <a:pt x="9306672" y="10099993"/>
                </a:moveTo>
                <a:cubicBezTo>
                  <a:pt x="9287541" y="10095686"/>
                  <a:pt x="9279119" y="10125113"/>
                  <a:pt x="9298327" y="10129421"/>
                </a:cubicBezTo>
                <a:cubicBezTo>
                  <a:pt x="9317495" y="10133728"/>
                  <a:pt x="9325918" y="10104339"/>
                  <a:pt x="9306672" y="10099993"/>
                </a:cubicBezTo>
                <a:close/>
                <a:moveTo>
                  <a:pt x="9542572" y="10091607"/>
                </a:moveTo>
                <a:cubicBezTo>
                  <a:pt x="9547068" y="10093132"/>
                  <a:pt x="9542152" y="10091341"/>
                  <a:pt x="9541276" y="10090921"/>
                </a:cubicBezTo>
                <a:cubicBezTo>
                  <a:pt x="9540133" y="10090425"/>
                  <a:pt x="9539065" y="10089777"/>
                  <a:pt x="9537960" y="10089282"/>
                </a:cubicBezTo>
                <a:cubicBezTo>
                  <a:pt x="9537770" y="10089168"/>
                  <a:pt x="9537694" y="10089129"/>
                  <a:pt x="9537540" y="10089054"/>
                </a:cubicBezTo>
                <a:cubicBezTo>
                  <a:pt x="9537236" y="10088825"/>
                  <a:pt x="9536893" y="10088558"/>
                  <a:pt x="9536588" y="10088291"/>
                </a:cubicBezTo>
                <a:cubicBezTo>
                  <a:pt x="9533578" y="10081239"/>
                  <a:pt x="9524812" y="10077656"/>
                  <a:pt x="9517685" y="10080209"/>
                </a:cubicBezTo>
                <a:cubicBezTo>
                  <a:pt x="9509607" y="10083107"/>
                  <a:pt x="9506024" y="10091874"/>
                  <a:pt x="9508463" y="10099764"/>
                </a:cubicBezTo>
                <a:cubicBezTo>
                  <a:pt x="9508730" y="10100603"/>
                  <a:pt x="9509187" y="10101289"/>
                  <a:pt x="9509530" y="10102051"/>
                </a:cubicBezTo>
                <a:cubicBezTo>
                  <a:pt x="9505681" y="10104949"/>
                  <a:pt x="9503128" y="10109599"/>
                  <a:pt x="9503166" y="10114287"/>
                </a:cubicBezTo>
                <a:cubicBezTo>
                  <a:pt x="9502709" y="10113220"/>
                  <a:pt x="9501794" y="10112419"/>
                  <a:pt x="9500994" y="10111505"/>
                </a:cubicBezTo>
                <a:cubicBezTo>
                  <a:pt x="9500994" y="10111314"/>
                  <a:pt x="9501108" y="10111123"/>
                  <a:pt x="9501069" y="10110895"/>
                </a:cubicBezTo>
                <a:cubicBezTo>
                  <a:pt x="9499965" y="10103194"/>
                  <a:pt x="9497030" y="10095838"/>
                  <a:pt x="9489751" y="10091989"/>
                </a:cubicBezTo>
                <a:cubicBezTo>
                  <a:pt x="9483349" y="10088595"/>
                  <a:pt x="9476603" y="10088939"/>
                  <a:pt x="9469782" y="10090502"/>
                </a:cubicBezTo>
                <a:cubicBezTo>
                  <a:pt x="9469934" y="10090045"/>
                  <a:pt x="9470201" y="10089625"/>
                  <a:pt x="9470316" y="10089168"/>
                </a:cubicBezTo>
                <a:cubicBezTo>
                  <a:pt x="9470659" y="10087757"/>
                  <a:pt x="9470811" y="10086385"/>
                  <a:pt x="9470925" y="10085013"/>
                </a:cubicBezTo>
                <a:lnTo>
                  <a:pt x="9472641" y="10080896"/>
                </a:lnTo>
                <a:cubicBezTo>
                  <a:pt x="9475841" y="10073273"/>
                  <a:pt x="9470659" y="10064048"/>
                  <a:pt x="9463189" y="10061456"/>
                </a:cubicBezTo>
                <a:cubicBezTo>
                  <a:pt x="9462579" y="10061265"/>
                  <a:pt x="9462007" y="10061189"/>
                  <a:pt x="9461398" y="10061036"/>
                </a:cubicBezTo>
                <a:cubicBezTo>
                  <a:pt x="9459911" y="10059359"/>
                  <a:pt x="9458387" y="10057720"/>
                  <a:pt x="9456748" y="10056196"/>
                </a:cubicBezTo>
                <a:cubicBezTo>
                  <a:pt x="9454691" y="10054251"/>
                  <a:pt x="9451947" y="10053032"/>
                  <a:pt x="9449088" y="10052384"/>
                </a:cubicBezTo>
                <a:cubicBezTo>
                  <a:pt x="9447868" y="10050745"/>
                  <a:pt x="9446420" y="10049334"/>
                  <a:pt x="9444743" y="10048647"/>
                </a:cubicBezTo>
                <a:cubicBezTo>
                  <a:pt x="9438913" y="10046208"/>
                  <a:pt x="9433654" y="10044303"/>
                  <a:pt x="9427252" y="10045255"/>
                </a:cubicBezTo>
                <a:cubicBezTo>
                  <a:pt x="9424431" y="10045675"/>
                  <a:pt x="9422488" y="10046285"/>
                  <a:pt x="9419858" y="10047619"/>
                </a:cubicBezTo>
                <a:cubicBezTo>
                  <a:pt x="9428624" y="10040872"/>
                  <a:pt x="9427785" y="10022804"/>
                  <a:pt x="9413304" y="10019526"/>
                </a:cubicBezTo>
                <a:cubicBezTo>
                  <a:pt x="9411740" y="10019183"/>
                  <a:pt x="9410483" y="10019374"/>
                  <a:pt x="9409111" y="10019449"/>
                </a:cubicBezTo>
                <a:cubicBezTo>
                  <a:pt x="9413570" y="10008433"/>
                  <a:pt x="9404919" y="9993148"/>
                  <a:pt x="9391124" y="9998789"/>
                </a:cubicBezTo>
                <a:cubicBezTo>
                  <a:pt x="9374051" y="10005803"/>
                  <a:pt x="9381444" y="10031609"/>
                  <a:pt x="9397526" y="10028445"/>
                </a:cubicBezTo>
                <a:cubicBezTo>
                  <a:pt x="9395163" y="10035383"/>
                  <a:pt x="9397374" y="10043921"/>
                  <a:pt x="9404767" y="10047885"/>
                </a:cubicBezTo>
                <a:lnTo>
                  <a:pt x="9391162" y="10047351"/>
                </a:lnTo>
                <a:cubicBezTo>
                  <a:pt x="9383501" y="10047047"/>
                  <a:pt x="9375689" y="10052993"/>
                  <a:pt x="9375537" y="10061075"/>
                </a:cubicBezTo>
                <a:cubicBezTo>
                  <a:pt x="9375385" y="10068888"/>
                  <a:pt x="9381024" y="10076360"/>
                  <a:pt x="9389256" y="10076703"/>
                </a:cubicBezTo>
                <a:lnTo>
                  <a:pt x="9403319" y="10077274"/>
                </a:lnTo>
                <a:cubicBezTo>
                  <a:pt x="9403281" y="10077694"/>
                  <a:pt x="9403128" y="10078038"/>
                  <a:pt x="9403090" y="10078456"/>
                </a:cubicBezTo>
                <a:cubicBezTo>
                  <a:pt x="9402938" y="10079181"/>
                  <a:pt x="9402785" y="10079866"/>
                  <a:pt x="9402595" y="10080553"/>
                </a:cubicBezTo>
                <a:cubicBezTo>
                  <a:pt x="9401527" y="10083183"/>
                  <a:pt x="9400803" y="10086004"/>
                  <a:pt x="9399736" y="10088634"/>
                </a:cubicBezTo>
                <a:cubicBezTo>
                  <a:pt x="9396649" y="10096410"/>
                  <a:pt x="9401451" y="10102737"/>
                  <a:pt x="9408006" y="10105597"/>
                </a:cubicBezTo>
                <a:cubicBezTo>
                  <a:pt x="9407549" y="10109370"/>
                  <a:pt x="9408311" y="10113067"/>
                  <a:pt x="9410522" y="10116117"/>
                </a:cubicBezTo>
                <a:cubicBezTo>
                  <a:pt x="9405949" y="10117489"/>
                  <a:pt x="9402022" y="10120768"/>
                  <a:pt x="9400079" y="10125456"/>
                </a:cubicBezTo>
                <a:cubicBezTo>
                  <a:pt x="9398860" y="10128391"/>
                  <a:pt x="9397602" y="10131364"/>
                  <a:pt x="9396383" y="10134299"/>
                </a:cubicBezTo>
                <a:cubicBezTo>
                  <a:pt x="9396230" y="10134681"/>
                  <a:pt x="9396306" y="10135100"/>
                  <a:pt x="9396192" y="10135520"/>
                </a:cubicBezTo>
                <a:cubicBezTo>
                  <a:pt x="9390285" y="10136548"/>
                  <a:pt x="9386246" y="10141123"/>
                  <a:pt x="9384760" y="10146459"/>
                </a:cubicBezTo>
                <a:cubicBezTo>
                  <a:pt x="9382739" y="10145773"/>
                  <a:pt x="9380681" y="10145583"/>
                  <a:pt x="9378547" y="10145697"/>
                </a:cubicBezTo>
                <a:cubicBezTo>
                  <a:pt x="9376756" y="10144286"/>
                  <a:pt x="9374698" y="10143105"/>
                  <a:pt x="9372221" y="10142533"/>
                </a:cubicBezTo>
                <a:lnTo>
                  <a:pt x="9358959" y="10139560"/>
                </a:lnTo>
                <a:cubicBezTo>
                  <a:pt x="9351146" y="10137807"/>
                  <a:pt x="9342228" y="10143753"/>
                  <a:pt x="9341085" y="10151758"/>
                </a:cubicBezTo>
                <a:cubicBezTo>
                  <a:pt x="9340705" y="10154311"/>
                  <a:pt x="9341009" y="10156789"/>
                  <a:pt x="9341695" y="10159039"/>
                </a:cubicBezTo>
                <a:cubicBezTo>
                  <a:pt x="9338151" y="10161821"/>
                  <a:pt x="9335216" y="10165404"/>
                  <a:pt x="9333196" y="10170092"/>
                </a:cubicBezTo>
                <a:cubicBezTo>
                  <a:pt x="9330071" y="10177411"/>
                  <a:pt x="9330834" y="10184845"/>
                  <a:pt x="9333882" y="10191324"/>
                </a:cubicBezTo>
                <a:cubicBezTo>
                  <a:pt x="9332434" y="10193002"/>
                  <a:pt x="9331330" y="10195022"/>
                  <a:pt x="9330796" y="10197346"/>
                </a:cubicBezTo>
                <a:lnTo>
                  <a:pt x="9329309" y="10203979"/>
                </a:lnTo>
                <a:cubicBezTo>
                  <a:pt x="9328891" y="10205809"/>
                  <a:pt x="9328891" y="10207715"/>
                  <a:pt x="9329157" y="10209545"/>
                </a:cubicBezTo>
                <a:cubicBezTo>
                  <a:pt x="9326947" y="10204323"/>
                  <a:pt x="9321307" y="10200167"/>
                  <a:pt x="9316009" y="10199710"/>
                </a:cubicBezTo>
                <a:cubicBezTo>
                  <a:pt x="9306902" y="10198910"/>
                  <a:pt x="9301261" y="10205504"/>
                  <a:pt x="9299431" y="10213623"/>
                </a:cubicBezTo>
                <a:lnTo>
                  <a:pt x="9297945" y="10220256"/>
                </a:lnTo>
                <a:cubicBezTo>
                  <a:pt x="9296116" y="10228337"/>
                  <a:pt x="9304386" y="10236151"/>
                  <a:pt x="9311855" y="10236837"/>
                </a:cubicBezTo>
                <a:cubicBezTo>
                  <a:pt x="9320964" y="10237638"/>
                  <a:pt x="9326604" y="10231043"/>
                  <a:pt x="9328432" y="10222925"/>
                </a:cubicBezTo>
                <a:lnTo>
                  <a:pt x="9329919" y="10216292"/>
                </a:lnTo>
                <a:cubicBezTo>
                  <a:pt x="9330148" y="10215300"/>
                  <a:pt x="9330225" y="10214271"/>
                  <a:pt x="9330148" y="10213280"/>
                </a:cubicBezTo>
                <a:cubicBezTo>
                  <a:pt x="9331901" y="10217778"/>
                  <a:pt x="9335559" y="10221513"/>
                  <a:pt x="9340514" y="10222505"/>
                </a:cubicBezTo>
                <a:cubicBezTo>
                  <a:pt x="9348212" y="10224030"/>
                  <a:pt x="9356444" y="10219951"/>
                  <a:pt x="9358730" y="10212175"/>
                </a:cubicBezTo>
                <a:cubicBezTo>
                  <a:pt x="9360103" y="10212365"/>
                  <a:pt x="9361512" y="10212365"/>
                  <a:pt x="9362960" y="10212175"/>
                </a:cubicBezTo>
                <a:cubicBezTo>
                  <a:pt x="9360483" y="10219303"/>
                  <a:pt x="9362655" y="10227346"/>
                  <a:pt x="9372107" y="10229519"/>
                </a:cubicBezTo>
                <a:cubicBezTo>
                  <a:pt x="9385978" y="10232645"/>
                  <a:pt x="9395315" y="10218121"/>
                  <a:pt x="9391885" y="10208401"/>
                </a:cubicBezTo>
                <a:cubicBezTo>
                  <a:pt x="9400079" y="10206000"/>
                  <a:pt x="9408083" y="10201883"/>
                  <a:pt x="9410559" y="10195059"/>
                </a:cubicBezTo>
                <a:cubicBezTo>
                  <a:pt x="9410597" y="10194945"/>
                  <a:pt x="9410597" y="10194793"/>
                  <a:pt x="9410636" y="10194679"/>
                </a:cubicBezTo>
                <a:cubicBezTo>
                  <a:pt x="9418067" y="10195746"/>
                  <a:pt x="9425804" y="10191972"/>
                  <a:pt x="9426184" y="10182329"/>
                </a:cubicBezTo>
                <a:cubicBezTo>
                  <a:pt x="9426604" y="10171694"/>
                  <a:pt x="9417533" y="10166204"/>
                  <a:pt x="9409378" y="10166586"/>
                </a:cubicBezTo>
                <a:cubicBezTo>
                  <a:pt x="9408731" y="10165366"/>
                  <a:pt x="9408272" y="10163993"/>
                  <a:pt x="9407435" y="10162926"/>
                </a:cubicBezTo>
                <a:cubicBezTo>
                  <a:pt x="9410179" y="10160830"/>
                  <a:pt x="9411740" y="10157704"/>
                  <a:pt x="9412656" y="10154349"/>
                </a:cubicBezTo>
                <a:cubicBezTo>
                  <a:pt x="9418106" y="10153549"/>
                  <a:pt x="9422907" y="10149852"/>
                  <a:pt x="9425156" y="10144438"/>
                </a:cubicBezTo>
                <a:lnTo>
                  <a:pt x="9428852" y="10135558"/>
                </a:lnTo>
                <a:cubicBezTo>
                  <a:pt x="9430834" y="10130793"/>
                  <a:pt x="9429386" y="10125533"/>
                  <a:pt x="9426336" y="10121492"/>
                </a:cubicBezTo>
                <a:cubicBezTo>
                  <a:pt x="9428929" y="10120768"/>
                  <a:pt x="9431024" y="10119281"/>
                  <a:pt x="9432739" y="10117413"/>
                </a:cubicBezTo>
                <a:cubicBezTo>
                  <a:pt x="9438189" y="10121644"/>
                  <a:pt x="9445811" y="10122521"/>
                  <a:pt x="9451641" y="10115697"/>
                </a:cubicBezTo>
                <a:cubicBezTo>
                  <a:pt x="9454043" y="10112878"/>
                  <a:pt x="9456672" y="10110057"/>
                  <a:pt x="9459264" y="10107122"/>
                </a:cubicBezTo>
                <a:cubicBezTo>
                  <a:pt x="9459378" y="10107770"/>
                  <a:pt x="9459264" y="10108418"/>
                  <a:pt x="9459454" y="10109027"/>
                </a:cubicBezTo>
                <a:cubicBezTo>
                  <a:pt x="9461589" y="10115622"/>
                  <a:pt x="9467495" y="10118900"/>
                  <a:pt x="9473860" y="10118861"/>
                </a:cubicBezTo>
                <a:cubicBezTo>
                  <a:pt x="9473973" y="10119052"/>
                  <a:pt x="9474203" y="10119166"/>
                  <a:pt x="9474317" y="10119357"/>
                </a:cubicBezTo>
                <a:cubicBezTo>
                  <a:pt x="9472182" y="10126370"/>
                  <a:pt x="9474469" y="10134071"/>
                  <a:pt x="9483692" y="10136168"/>
                </a:cubicBezTo>
                <a:cubicBezTo>
                  <a:pt x="9495811" y="10138873"/>
                  <a:pt x="9504385" y="10128125"/>
                  <a:pt x="9504005" y="10118823"/>
                </a:cubicBezTo>
                <a:cubicBezTo>
                  <a:pt x="9506215" y="10125494"/>
                  <a:pt x="9512008" y="10129764"/>
                  <a:pt x="9519439" y="10129687"/>
                </a:cubicBezTo>
                <a:cubicBezTo>
                  <a:pt x="9529042" y="10129573"/>
                  <a:pt x="9540513" y="10128163"/>
                  <a:pt x="9547640" y="10121034"/>
                </a:cubicBezTo>
                <a:cubicBezTo>
                  <a:pt x="9548745" y="10120348"/>
                  <a:pt x="9549813" y="10119623"/>
                  <a:pt x="9550765" y="10118747"/>
                </a:cubicBezTo>
                <a:cubicBezTo>
                  <a:pt x="9555529" y="10114517"/>
                  <a:pt x="9557472" y="10107998"/>
                  <a:pt x="9555224" y="10101823"/>
                </a:cubicBezTo>
                <a:cubicBezTo>
                  <a:pt x="9553128" y="10095724"/>
                  <a:pt x="9548288" y="10093513"/>
                  <a:pt x="9542572" y="10091607"/>
                </a:cubicBezTo>
                <a:close/>
                <a:moveTo>
                  <a:pt x="9290895" y="10204627"/>
                </a:moveTo>
                <a:cubicBezTo>
                  <a:pt x="9293448" y="10197652"/>
                  <a:pt x="9289866" y="10186864"/>
                  <a:pt x="9281749" y="10185034"/>
                </a:cubicBezTo>
                <a:lnTo>
                  <a:pt x="9275117" y="10183548"/>
                </a:lnTo>
                <a:cubicBezTo>
                  <a:pt x="9267076" y="10181756"/>
                  <a:pt x="9258615" y="10184234"/>
                  <a:pt x="9255529" y="10192697"/>
                </a:cubicBezTo>
                <a:cubicBezTo>
                  <a:pt x="9252976" y="10199672"/>
                  <a:pt x="9256558" y="10210460"/>
                  <a:pt x="9264676" y="10212290"/>
                </a:cubicBezTo>
                <a:lnTo>
                  <a:pt x="9271306" y="10213775"/>
                </a:lnTo>
                <a:cubicBezTo>
                  <a:pt x="9279347" y="10215605"/>
                  <a:pt x="9287808" y="10213090"/>
                  <a:pt x="9290895" y="10204627"/>
                </a:cubicBezTo>
                <a:close/>
                <a:moveTo>
                  <a:pt x="9454652" y="10345208"/>
                </a:moveTo>
                <a:cubicBezTo>
                  <a:pt x="9454729" y="10344750"/>
                  <a:pt x="9454995" y="10344406"/>
                  <a:pt x="9454995" y="10343911"/>
                </a:cubicBezTo>
                <a:cubicBezTo>
                  <a:pt x="9455072" y="10341396"/>
                  <a:pt x="9454500" y="10338880"/>
                  <a:pt x="9453432" y="10336593"/>
                </a:cubicBezTo>
                <a:cubicBezTo>
                  <a:pt x="9457891" y="10334763"/>
                  <a:pt x="9461359" y="10331066"/>
                  <a:pt x="9462198" y="10325577"/>
                </a:cubicBezTo>
                <a:cubicBezTo>
                  <a:pt x="9462655" y="10322565"/>
                  <a:pt x="9461741" y="10319249"/>
                  <a:pt x="9460216" y="10316352"/>
                </a:cubicBezTo>
                <a:cubicBezTo>
                  <a:pt x="9464980" y="10314751"/>
                  <a:pt x="9469057" y="10311359"/>
                  <a:pt x="9470163" y="10306136"/>
                </a:cubicBezTo>
                <a:cubicBezTo>
                  <a:pt x="9471839" y="10298245"/>
                  <a:pt x="9467571" y="10289364"/>
                  <a:pt x="9459187" y="10287497"/>
                </a:cubicBezTo>
                <a:lnTo>
                  <a:pt x="9452557" y="10286010"/>
                </a:lnTo>
                <a:cubicBezTo>
                  <a:pt x="9444743" y="10284256"/>
                  <a:pt x="9435674" y="10288679"/>
                  <a:pt x="9433920" y="10296988"/>
                </a:cubicBezTo>
                <a:cubicBezTo>
                  <a:pt x="9433006" y="10301409"/>
                  <a:pt x="9434073" y="10306022"/>
                  <a:pt x="9436550" y="10309682"/>
                </a:cubicBezTo>
                <a:cubicBezTo>
                  <a:pt x="9431520" y="10311321"/>
                  <a:pt x="9427480" y="10315056"/>
                  <a:pt x="9426565" y="10321003"/>
                </a:cubicBezTo>
                <a:cubicBezTo>
                  <a:pt x="9426527" y="10321307"/>
                  <a:pt x="9426565" y="10321612"/>
                  <a:pt x="9426527" y="10321917"/>
                </a:cubicBezTo>
                <a:cubicBezTo>
                  <a:pt x="9423745" y="10322298"/>
                  <a:pt x="9421154" y="10323480"/>
                  <a:pt x="9418867" y="10325158"/>
                </a:cubicBezTo>
                <a:cubicBezTo>
                  <a:pt x="9416733" y="10320316"/>
                  <a:pt x="9412388" y="10316429"/>
                  <a:pt x="9406786" y="10316276"/>
                </a:cubicBezTo>
                <a:cubicBezTo>
                  <a:pt x="9399051" y="10316047"/>
                  <a:pt x="9391390" y="10321650"/>
                  <a:pt x="9391047" y="10329884"/>
                </a:cubicBezTo>
                <a:lnTo>
                  <a:pt x="9390781" y="10336402"/>
                </a:lnTo>
                <a:cubicBezTo>
                  <a:pt x="9390476" y="10344063"/>
                  <a:pt x="9396268" y="10351917"/>
                  <a:pt x="9404386" y="10352145"/>
                </a:cubicBezTo>
                <a:cubicBezTo>
                  <a:pt x="9405186" y="10352183"/>
                  <a:pt x="9405872" y="10351764"/>
                  <a:pt x="9406672" y="10351649"/>
                </a:cubicBezTo>
                <a:cubicBezTo>
                  <a:pt x="9408654" y="10354547"/>
                  <a:pt x="9411588" y="10356948"/>
                  <a:pt x="9415895" y="10357900"/>
                </a:cubicBezTo>
                <a:cubicBezTo>
                  <a:pt x="9420772" y="10359007"/>
                  <a:pt x="9424736" y="10357825"/>
                  <a:pt x="9427633" y="10355461"/>
                </a:cubicBezTo>
                <a:cubicBezTo>
                  <a:pt x="9429195" y="10356261"/>
                  <a:pt x="9430758" y="10357138"/>
                  <a:pt x="9432663" y="10357214"/>
                </a:cubicBezTo>
                <a:lnTo>
                  <a:pt x="9436170" y="10357329"/>
                </a:lnTo>
                <a:cubicBezTo>
                  <a:pt x="9436055" y="10357977"/>
                  <a:pt x="9435750" y="10358434"/>
                  <a:pt x="9435750" y="10359121"/>
                </a:cubicBezTo>
                <a:cubicBezTo>
                  <a:pt x="9435522" y="10365257"/>
                  <a:pt x="9438570" y="10369146"/>
                  <a:pt x="9442724" y="10371242"/>
                </a:cubicBezTo>
                <a:cubicBezTo>
                  <a:pt x="9442724" y="10371242"/>
                  <a:pt x="9442762" y="10371242"/>
                  <a:pt x="9442762" y="10371280"/>
                </a:cubicBezTo>
                <a:lnTo>
                  <a:pt x="9442762" y="10371280"/>
                </a:lnTo>
                <a:cubicBezTo>
                  <a:pt x="9447564" y="10363199"/>
                  <a:pt x="9452289" y="10354813"/>
                  <a:pt x="9457053" y="10346579"/>
                </a:cubicBezTo>
                <a:lnTo>
                  <a:pt x="9457053" y="10346579"/>
                </a:lnTo>
                <a:cubicBezTo>
                  <a:pt x="9457016" y="10346579"/>
                  <a:pt x="9456939" y="10346541"/>
                  <a:pt x="9456900" y="10346504"/>
                </a:cubicBezTo>
                <a:cubicBezTo>
                  <a:pt x="9456100" y="10346045"/>
                  <a:pt x="9455529" y="10345360"/>
                  <a:pt x="9454652" y="10345208"/>
                </a:cubicBezTo>
                <a:close/>
                <a:moveTo>
                  <a:pt x="9531901" y="10200625"/>
                </a:moveTo>
                <a:cubicBezTo>
                  <a:pt x="9526528" y="10194793"/>
                  <a:pt x="9516390" y="10195518"/>
                  <a:pt x="9511092" y="10201006"/>
                </a:cubicBezTo>
                <a:cubicBezTo>
                  <a:pt x="9505301" y="10207030"/>
                  <a:pt x="9506062" y="10215948"/>
                  <a:pt x="9511474" y="10221819"/>
                </a:cubicBezTo>
                <a:cubicBezTo>
                  <a:pt x="9513570" y="10224068"/>
                  <a:pt x="9515666" y="10226355"/>
                  <a:pt x="9517762" y="10228604"/>
                </a:cubicBezTo>
                <a:cubicBezTo>
                  <a:pt x="9518601" y="10229481"/>
                  <a:pt x="9519706" y="10229976"/>
                  <a:pt x="9520697" y="10230547"/>
                </a:cubicBezTo>
                <a:cubicBezTo>
                  <a:pt x="9520697" y="10230547"/>
                  <a:pt x="9520735" y="10230547"/>
                  <a:pt x="9520735" y="10230586"/>
                </a:cubicBezTo>
                <a:cubicBezTo>
                  <a:pt x="9521306" y="10229519"/>
                  <a:pt x="9521840" y="10228413"/>
                  <a:pt x="9522412" y="10227346"/>
                </a:cubicBezTo>
                <a:cubicBezTo>
                  <a:pt x="9522640" y="10226889"/>
                  <a:pt x="9522907" y="10226393"/>
                  <a:pt x="9523174" y="10225898"/>
                </a:cubicBezTo>
                <a:cubicBezTo>
                  <a:pt x="9526947" y="10218617"/>
                  <a:pt x="9530719" y="10211336"/>
                  <a:pt x="9534454" y="10203979"/>
                </a:cubicBezTo>
                <a:cubicBezTo>
                  <a:pt x="9534492" y="10203865"/>
                  <a:pt x="9534569" y="10203750"/>
                  <a:pt x="9534645" y="10203636"/>
                </a:cubicBezTo>
                <a:lnTo>
                  <a:pt x="9534645" y="10203636"/>
                </a:lnTo>
                <a:lnTo>
                  <a:pt x="9534454" y="10203408"/>
                </a:lnTo>
                <a:lnTo>
                  <a:pt x="9531901" y="10200625"/>
                </a:lnTo>
                <a:close/>
                <a:moveTo>
                  <a:pt x="9230605" y="10302134"/>
                </a:moveTo>
                <a:cubicBezTo>
                  <a:pt x="9241542" y="10304574"/>
                  <a:pt x="9249622" y="10296111"/>
                  <a:pt x="9250880" y="10287649"/>
                </a:cubicBezTo>
                <a:cubicBezTo>
                  <a:pt x="9252251" y="10291003"/>
                  <a:pt x="9255186" y="10293748"/>
                  <a:pt x="9260102" y="10294853"/>
                </a:cubicBezTo>
                <a:cubicBezTo>
                  <a:pt x="9279081" y="10299122"/>
                  <a:pt x="9289561" y="10270343"/>
                  <a:pt x="9270392" y="10266074"/>
                </a:cubicBezTo>
                <a:cubicBezTo>
                  <a:pt x="9259454" y="10263634"/>
                  <a:pt x="9251413" y="10272059"/>
                  <a:pt x="9250156" y="10280521"/>
                </a:cubicBezTo>
                <a:cubicBezTo>
                  <a:pt x="9248783" y="10277167"/>
                  <a:pt x="9245849" y="10274460"/>
                  <a:pt x="9240933" y="10273355"/>
                </a:cubicBezTo>
                <a:cubicBezTo>
                  <a:pt x="9237198" y="10272516"/>
                  <a:pt x="9233769" y="10272973"/>
                  <a:pt x="9230872" y="10274269"/>
                </a:cubicBezTo>
                <a:cubicBezTo>
                  <a:pt x="9235674" y="10269429"/>
                  <a:pt x="9237198" y="10261843"/>
                  <a:pt x="9233540" y="10255630"/>
                </a:cubicBezTo>
                <a:cubicBezTo>
                  <a:pt x="9229462" y="10248692"/>
                  <a:pt x="9219630" y="10245757"/>
                  <a:pt x="9212618" y="10250179"/>
                </a:cubicBezTo>
                <a:lnTo>
                  <a:pt x="9204500" y="10255325"/>
                </a:lnTo>
                <a:cubicBezTo>
                  <a:pt x="9201298" y="10257345"/>
                  <a:pt x="9199089" y="10260432"/>
                  <a:pt x="9197945" y="10263864"/>
                </a:cubicBezTo>
                <a:cubicBezTo>
                  <a:pt x="9191391" y="10263216"/>
                  <a:pt x="9184798" y="10266683"/>
                  <a:pt x="9182168" y="10272973"/>
                </a:cubicBezTo>
                <a:lnTo>
                  <a:pt x="9178471" y="10281816"/>
                </a:lnTo>
                <a:cubicBezTo>
                  <a:pt x="9175309" y="10289441"/>
                  <a:pt x="9179157" y="10298627"/>
                  <a:pt x="9186779" y="10301791"/>
                </a:cubicBezTo>
                <a:cubicBezTo>
                  <a:pt x="9188570" y="10302553"/>
                  <a:pt x="9190475" y="10302821"/>
                  <a:pt x="9192343" y="10302821"/>
                </a:cubicBezTo>
                <a:cubicBezTo>
                  <a:pt x="9194744" y="10318716"/>
                  <a:pt x="9220544" y="10319325"/>
                  <a:pt x="9221230" y="10301448"/>
                </a:cubicBezTo>
                <a:cubicBezTo>
                  <a:pt x="9221573" y="10293062"/>
                  <a:pt x="9215895" y="10288259"/>
                  <a:pt x="9209455" y="10287001"/>
                </a:cubicBezTo>
                <a:lnTo>
                  <a:pt x="9210446" y="10284637"/>
                </a:lnTo>
                <a:cubicBezTo>
                  <a:pt x="9210598" y="10284256"/>
                  <a:pt x="9210521" y="10283837"/>
                  <a:pt x="9210674" y="10283456"/>
                </a:cubicBezTo>
                <a:cubicBezTo>
                  <a:pt x="9213837" y="10283837"/>
                  <a:pt x="9217114" y="10283532"/>
                  <a:pt x="9219935" y="10281741"/>
                </a:cubicBezTo>
                <a:lnTo>
                  <a:pt x="9225269" y="10278348"/>
                </a:lnTo>
                <a:cubicBezTo>
                  <a:pt x="9218296" y="10285972"/>
                  <a:pt x="9218030" y="10299313"/>
                  <a:pt x="9230605" y="10302134"/>
                </a:cubicBezTo>
                <a:close/>
                <a:moveTo>
                  <a:pt x="9467609" y="10240688"/>
                </a:moveTo>
                <a:cubicBezTo>
                  <a:pt x="9461664" y="10240229"/>
                  <a:pt x="9457130" y="10242746"/>
                  <a:pt x="9454081" y="10246824"/>
                </a:cubicBezTo>
                <a:cubicBezTo>
                  <a:pt x="9451794" y="10242670"/>
                  <a:pt x="9447945" y="10239353"/>
                  <a:pt x="9443067" y="10239163"/>
                </a:cubicBezTo>
                <a:lnTo>
                  <a:pt x="9436550" y="10238896"/>
                </a:lnTo>
                <a:cubicBezTo>
                  <a:pt x="9428624" y="10238590"/>
                  <a:pt x="9421268" y="10243698"/>
                  <a:pt x="9420392" y="10251970"/>
                </a:cubicBezTo>
                <a:cubicBezTo>
                  <a:pt x="9419592" y="10259479"/>
                  <a:pt x="9425499" y="10267827"/>
                  <a:pt x="9433502" y="10268133"/>
                </a:cubicBezTo>
                <a:lnTo>
                  <a:pt x="9440018" y="10268399"/>
                </a:lnTo>
                <a:cubicBezTo>
                  <a:pt x="9443448" y="10268513"/>
                  <a:pt x="9446650" y="10267485"/>
                  <a:pt x="9449393" y="10265769"/>
                </a:cubicBezTo>
                <a:cubicBezTo>
                  <a:pt x="9450804" y="10271830"/>
                  <a:pt x="9456520" y="10277204"/>
                  <a:pt x="9462503" y="10277662"/>
                </a:cubicBezTo>
                <a:cubicBezTo>
                  <a:pt x="9471459" y="10278348"/>
                  <a:pt x="9477632" y="10272707"/>
                  <a:pt x="9479500" y="10264321"/>
                </a:cubicBezTo>
                <a:lnTo>
                  <a:pt x="9480986" y="10257688"/>
                </a:lnTo>
                <a:cubicBezTo>
                  <a:pt x="9482701" y="10249874"/>
                  <a:pt x="9475270" y="10241259"/>
                  <a:pt x="9467609" y="10240688"/>
                </a:cubicBezTo>
                <a:close/>
                <a:moveTo>
                  <a:pt x="9550574" y="10039804"/>
                </a:moveTo>
                <a:lnTo>
                  <a:pt x="9557206" y="10041291"/>
                </a:lnTo>
                <a:cubicBezTo>
                  <a:pt x="9559378" y="10041786"/>
                  <a:pt x="9561550" y="10041520"/>
                  <a:pt x="9563570" y="10040834"/>
                </a:cubicBezTo>
                <a:cubicBezTo>
                  <a:pt x="9569095" y="10039004"/>
                  <a:pt x="9573593" y="10033705"/>
                  <a:pt x="9574355" y="10028103"/>
                </a:cubicBezTo>
                <a:cubicBezTo>
                  <a:pt x="9575536" y="10019297"/>
                  <a:pt x="9569286" y="10012779"/>
                  <a:pt x="9561207" y="10010949"/>
                </a:cubicBezTo>
                <a:lnTo>
                  <a:pt x="9554576" y="10009462"/>
                </a:lnTo>
                <a:cubicBezTo>
                  <a:pt x="9546802" y="10007709"/>
                  <a:pt x="9539142" y="10014494"/>
                  <a:pt x="9537694" y="10021851"/>
                </a:cubicBezTo>
                <a:cubicBezTo>
                  <a:pt x="9537656" y="10022118"/>
                  <a:pt x="9537427" y="10022384"/>
                  <a:pt x="9537388" y="10022652"/>
                </a:cubicBezTo>
                <a:cubicBezTo>
                  <a:pt x="9536245" y="10031457"/>
                  <a:pt x="9542495" y="10037974"/>
                  <a:pt x="9550574" y="10039804"/>
                </a:cubicBezTo>
                <a:close/>
                <a:moveTo>
                  <a:pt x="9571916" y="9783498"/>
                </a:moveTo>
                <a:cubicBezTo>
                  <a:pt x="9552709" y="9779190"/>
                  <a:pt x="9546001" y="9808999"/>
                  <a:pt x="9565209" y="9813345"/>
                </a:cubicBezTo>
                <a:cubicBezTo>
                  <a:pt x="9584454" y="9817651"/>
                  <a:pt x="9591123" y="9787805"/>
                  <a:pt x="9571916" y="9783498"/>
                </a:cubicBezTo>
                <a:close/>
                <a:moveTo>
                  <a:pt x="9632396" y="9880700"/>
                </a:moveTo>
                <a:lnTo>
                  <a:pt x="9625765" y="9879213"/>
                </a:lnTo>
                <a:cubicBezTo>
                  <a:pt x="9624164" y="9878870"/>
                  <a:pt x="9622564" y="9879098"/>
                  <a:pt x="9620964" y="9879365"/>
                </a:cubicBezTo>
                <a:cubicBezTo>
                  <a:pt x="9626337" y="9871436"/>
                  <a:pt x="9625269" y="9859391"/>
                  <a:pt x="9613455" y="9856723"/>
                </a:cubicBezTo>
                <a:cubicBezTo>
                  <a:pt x="9594363" y="9852416"/>
                  <a:pt x="9585293" y="9881652"/>
                  <a:pt x="9604500" y="9885960"/>
                </a:cubicBezTo>
                <a:cubicBezTo>
                  <a:pt x="9606825" y="9886493"/>
                  <a:pt x="9608959" y="9886456"/>
                  <a:pt x="9610941" y="9886112"/>
                </a:cubicBezTo>
                <a:cubicBezTo>
                  <a:pt x="9609682" y="9887979"/>
                  <a:pt x="9608730" y="9890038"/>
                  <a:pt x="9608539" y="9892211"/>
                </a:cubicBezTo>
                <a:cubicBezTo>
                  <a:pt x="9607701" y="9901016"/>
                  <a:pt x="9613189" y="9907611"/>
                  <a:pt x="9621573" y="9909479"/>
                </a:cubicBezTo>
                <a:lnTo>
                  <a:pt x="9628205" y="9911003"/>
                </a:lnTo>
                <a:cubicBezTo>
                  <a:pt x="9636017" y="9912757"/>
                  <a:pt x="9644744" y="9905743"/>
                  <a:pt x="9645467" y="9898004"/>
                </a:cubicBezTo>
                <a:cubicBezTo>
                  <a:pt x="9646230" y="9889161"/>
                  <a:pt x="9640742" y="9882567"/>
                  <a:pt x="9632396" y="9880700"/>
                </a:cubicBezTo>
                <a:close/>
                <a:moveTo>
                  <a:pt x="9471268" y="9840904"/>
                </a:moveTo>
                <a:cubicBezTo>
                  <a:pt x="9471725" y="9838655"/>
                  <a:pt x="9471650" y="9836406"/>
                  <a:pt x="9471192" y="9834195"/>
                </a:cubicBezTo>
                <a:cubicBezTo>
                  <a:pt x="9471573" y="9833243"/>
                  <a:pt x="9472107" y="9832404"/>
                  <a:pt x="9472335" y="9831336"/>
                </a:cubicBezTo>
                <a:lnTo>
                  <a:pt x="9473821" y="9824703"/>
                </a:lnTo>
                <a:cubicBezTo>
                  <a:pt x="9474850" y="9820053"/>
                  <a:pt x="9472716" y="9815289"/>
                  <a:pt x="9469325" y="9811858"/>
                </a:cubicBezTo>
                <a:cubicBezTo>
                  <a:pt x="9475155" y="9810256"/>
                  <a:pt x="9479119" y="9805492"/>
                  <a:pt x="9480567" y="9799088"/>
                </a:cubicBezTo>
                <a:lnTo>
                  <a:pt x="9482053" y="9792456"/>
                </a:lnTo>
                <a:cubicBezTo>
                  <a:pt x="9483807" y="9784641"/>
                  <a:pt x="9476375" y="9776027"/>
                  <a:pt x="9468677" y="9775455"/>
                </a:cubicBezTo>
                <a:cubicBezTo>
                  <a:pt x="9459721" y="9774768"/>
                  <a:pt x="9453586" y="9780410"/>
                  <a:pt x="9451680" y="9788835"/>
                </a:cubicBezTo>
                <a:lnTo>
                  <a:pt x="9450193" y="9795466"/>
                </a:lnTo>
                <a:cubicBezTo>
                  <a:pt x="9449202" y="9799965"/>
                  <a:pt x="9451337" y="9804500"/>
                  <a:pt x="9454691" y="9807855"/>
                </a:cubicBezTo>
                <a:cubicBezTo>
                  <a:pt x="9449088" y="9809419"/>
                  <a:pt x="9444973" y="9813954"/>
                  <a:pt x="9443563" y="9820206"/>
                </a:cubicBezTo>
                <a:lnTo>
                  <a:pt x="9443143" y="9822150"/>
                </a:lnTo>
                <a:cubicBezTo>
                  <a:pt x="9439218" y="9823980"/>
                  <a:pt x="9435979" y="9827219"/>
                  <a:pt x="9435026" y="9831756"/>
                </a:cubicBezTo>
                <a:cubicBezTo>
                  <a:pt x="9433349" y="9839647"/>
                  <a:pt x="9437618" y="9848490"/>
                  <a:pt x="9445963" y="9850395"/>
                </a:cubicBezTo>
                <a:lnTo>
                  <a:pt x="9452595" y="9851882"/>
                </a:lnTo>
                <a:cubicBezTo>
                  <a:pt x="9460407" y="9853598"/>
                  <a:pt x="9469516" y="9849176"/>
                  <a:pt x="9471268" y="9840904"/>
                </a:cubicBezTo>
                <a:close/>
                <a:moveTo>
                  <a:pt x="9237312" y="10057377"/>
                </a:moveTo>
                <a:cubicBezTo>
                  <a:pt x="9235483" y="10059740"/>
                  <a:pt x="9234721" y="10062141"/>
                  <a:pt x="9234378" y="10064582"/>
                </a:cubicBezTo>
                <a:cubicBezTo>
                  <a:pt x="9230301" y="10068698"/>
                  <a:pt x="9228319" y="10074873"/>
                  <a:pt x="9230719" y="10080515"/>
                </a:cubicBezTo>
                <a:cubicBezTo>
                  <a:pt x="9233883" y="10087947"/>
                  <a:pt x="9242458" y="10092751"/>
                  <a:pt x="9250385" y="10089511"/>
                </a:cubicBezTo>
                <a:lnTo>
                  <a:pt x="9253852" y="10088063"/>
                </a:lnTo>
                <a:cubicBezTo>
                  <a:pt x="9253852" y="10088063"/>
                  <a:pt x="9253890" y="10088063"/>
                  <a:pt x="9253928" y="10088063"/>
                </a:cubicBezTo>
                <a:cubicBezTo>
                  <a:pt x="9251222" y="10090768"/>
                  <a:pt x="9249279" y="10094314"/>
                  <a:pt x="9249012" y="10097859"/>
                </a:cubicBezTo>
                <a:cubicBezTo>
                  <a:pt x="9248288" y="10106854"/>
                  <a:pt x="9254919" y="10112724"/>
                  <a:pt x="9263037" y="10114287"/>
                </a:cubicBezTo>
                <a:cubicBezTo>
                  <a:pt x="9272374" y="10116079"/>
                  <a:pt x="9281444" y="10112915"/>
                  <a:pt x="9288761" y="10107122"/>
                </a:cubicBezTo>
                <a:cubicBezTo>
                  <a:pt x="9292038" y="10104567"/>
                  <a:pt x="9293829" y="10100412"/>
                  <a:pt x="9294096" y="10096219"/>
                </a:cubicBezTo>
                <a:cubicBezTo>
                  <a:pt x="9294363" y="10095190"/>
                  <a:pt x="9294782" y="10094276"/>
                  <a:pt x="9294858" y="10093094"/>
                </a:cubicBezTo>
                <a:cubicBezTo>
                  <a:pt x="9295240" y="10083107"/>
                  <a:pt x="9287313" y="10079218"/>
                  <a:pt x="9279576" y="10080362"/>
                </a:cubicBezTo>
                <a:cubicBezTo>
                  <a:pt x="9275994" y="10080209"/>
                  <a:pt x="9272374" y="10081163"/>
                  <a:pt x="9269210" y="10083641"/>
                </a:cubicBezTo>
                <a:cubicBezTo>
                  <a:pt x="9268829" y="10083907"/>
                  <a:pt x="9268829" y="10083946"/>
                  <a:pt x="9268601" y="10084098"/>
                </a:cubicBezTo>
                <a:cubicBezTo>
                  <a:pt x="9268449" y="10084174"/>
                  <a:pt x="9268410" y="10084174"/>
                  <a:pt x="9268334" y="10084212"/>
                </a:cubicBezTo>
                <a:cubicBezTo>
                  <a:pt x="9268334" y="10084212"/>
                  <a:pt x="9268334" y="10084212"/>
                  <a:pt x="9268334" y="10084212"/>
                </a:cubicBezTo>
                <a:cubicBezTo>
                  <a:pt x="9267381" y="10084135"/>
                  <a:pt x="9266429" y="10083983"/>
                  <a:pt x="9265476" y="10083755"/>
                </a:cubicBezTo>
                <a:cubicBezTo>
                  <a:pt x="9265361" y="10083755"/>
                  <a:pt x="9265247" y="10083793"/>
                  <a:pt x="9265133" y="10083755"/>
                </a:cubicBezTo>
                <a:cubicBezTo>
                  <a:pt x="9265438" y="10083450"/>
                  <a:pt x="9265895" y="10083298"/>
                  <a:pt x="9266124" y="10082955"/>
                </a:cubicBezTo>
                <a:cubicBezTo>
                  <a:pt x="9271497" y="10075940"/>
                  <a:pt x="9269935" y="10068279"/>
                  <a:pt x="9264333" y="10062218"/>
                </a:cubicBezTo>
                <a:cubicBezTo>
                  <a:pt x="9262236" y="10059931"/>
                  <a:pt x="9260140" y="10057681"/>
                  <a:pt x="9258044" y="10055433"/>
                </a:cubicBezTo>
                <a:cubicBezTo>
                  <a:pt x="9252824" y="10049944"/>
                  <a:pt x="9241733" y="10051621"/>
                  <a:pt x="9237312" y="10057377"/>
                </a:cubicBezTo>
                <a:close/>
                <a:moveTo>
                  <a:pt x="8978815" y="10030465"/>
                </a:moveTo>
                <a:cubicBezTo>
                  <a:pt x="8977519" y="10032486"/>
                  <a:pt x="8976490" y="10034735"/>
                  <a:pt x="8976337" y="10037479"/>
                </a:cubicBezTo>
                <a:cubicBezTo>
                  <a:pt x="8975956" y="10045141"/>
                  <a:pt x="8982511" y="10053908"/>
                  <a:pt x="8990819" y="10053527"/>
                </a:cubicBezTo>
                <a:cubicBezTo>
                  <a:pt x="8998899" y="10053184"/>
                  <a:pt x="9006787" y="10050936"/>
                  <a:pt x="9011551" y="10043845"/>
                </a:cubicBezTo>
                <a:cubicBezTo>
                  <a:pt x="9015933" y="10037365"/>
                  <a:pt x="9016238" y="10030084"/>
                  <a:pt x="9015209" y="10022613"/>
                </a:cubicBezTo>
                <a:cubicBezTo>
                  <a:pt x="9015170" y="10022156"/>
                  <a:pt x="9014828" y="10021851"/>
                  <a:pt x="9014752" y="10021431"/>
                </a:cubicBezTo>
                <a:cubicBezTo>
                  <a:pt x="9017420" y="10022156"/>
                  <a:pt x="9020316" y="10022270"/>
                  <a:pt x="9023631" y="10020936"/>
                </a:cubicBezTo>
                <a:cubicBezTo>
                  <a:pt x="9041772" y="10013503"/>
                  <a:pt x="9031863" y="9984571"/>
                  <a:pt x="9013608" y="9992042"/>
                </a:cubicBezTo>
                <a:cubicBezTo>
                  <a:pt x="9004767" y="9995664"/>
                  <a:pt x="9002671" y="10004431"/>
                  <a:pt x="9004881" y="10011559"/>
                </a:cubicBezTo>
                <a:cubicBezTo>
                  <a:pt x="9003815" y="10011216"/>
                  <a:pt x="9002824" y="10010949"/>
                  <a:pt x="9001756" y="10010797"/>
                </a:cubicBezTo>
                <a:cubicBezTo>
                  <a:pt x="9002099" y="10009881"/>
                  <a:pt x="9002785" y="10009158"/>
                  <a:pt x="9003090" y="10008242"/>
                </a:cubicBezTo>
                <a:cubicBezTo>
                  <a:pt x="9005415" y="10000581"/>
                  <a:pt x="9000270" y="9991242"/>
                  <a:pt x="8992381" y="9989451"/>
                </a:cubicBezTo>
                <a:cubicBezTo>
                  <a:pt x="8984112" y="9987582"/>
                  <a:pt x="8976108" y="9991966"/>
                  <a:pt x="8973594" y="10000162"/>
                </a:cubicBezTo>
                <a:cubicBezTo>
                  <a:pt x="8973441" y="10000619"/>
                  <a:pt x="8973441" y="10000658"/>
                  <a:pt x="8973365" y="10000886"/>
                </a:cubicBezTo>
                <a:cubicBezTo>
                  <a:pt x="8973288" y="10001000"/>
                  <a:pt x="8973251" y="10001038"/>
                  <a:pt x="8973212" y="10001153"/>
                </a:cubicBezTo>
                <a:lnTo>
                  <a:pt x="8973212" y="10001153"/>
                </a:lnTo>
                <a:cubicBezTo>
                  <a:pt x="8972374" y="10001649"/>
                  <a:pt x="8971535" y="10002068"/>
                  <a:pt x="8970621" y="10002449"/>
                </a:cubicBezTo>
                <a:cubicBezTo>
                  <a:pt x="8963075" y="10005803"/>
                  <a:pt x="8961360" y="10016819"/>
                  <a:pt x="8965210" y="10023375"/>
                </a:cubicBezTo>
                <a:cubicBezTo>
                  <a:pt x="8968296" y="10028751"/>
                  <a:pt x="8973441" y="10030733"/>
                  <a:pt x="8978815" y="10030465"/>
                </a:cubicBezTo>
                <a:close/>
                <a:moveTo>
                  <a:pt x="9316734" y="9999895"/>
                </a:moveTo>
                <a:lnTo>
                  <a:pt x="9310445" y="10002486"/>
                </a:lnTo>
                <a:cubicBezTo>
                  <a:pt x="9303052" y="10005536"/>
                  <a:pt x="9298859" y="10015180"/>
                  <a:pt x="9302404" y="10022537"/>
                </a:cubicBezTo>
                <a:cubicBezTo>
                  <a:pt x="9306063" y="10030122"/>
                  <a:pt x="9314561" y="10033820"/>
                  <a:pt x="9322488" y="10030579"/>
                </a:cubicBezTo>
                <a:lnTo>
                  <a:pt x="9322793" y="10030465"/>
                </a:lnTo>
                <a:cubicBezTo>
                  <a:pt x="9324775" y="10035230"/>
                  <a:pt x="9328928" y="10038737"/>
                  <a:pt x="9334607" y="10039995"/>
                </a:cubicBezTo>
                <a:lnTo>
                  <a:pt x="9341238" y="10041482"/>
                </a:lnTo>
                <a:cubicBezTo>
                  <a:pt x="9349050" y="10043235"/>
                  <a:pt x="9357739" y="10036107"/>
                  <a:pt x="9358425" y="10028369"/>
                </a:cubicBezTo>
                <a:cubicBezTo>
                  <a:pt x="9359226" y="10019526"/>
                  <a:pt x="9353700" y="10013045"/>
                  <a:pt x="9345316" y="10011178"/>
                </a:cubicBezTo>
                <a:lnTo>
                  <a:pt x="9338684" y="10009692"/>
                </a:lnTo>
                <a:cubicBezTo>
                  <a:pt x="9338189" y="10009576"/>
                  <a:pt x="9337694" y="10009767"/>
                  <a:pt x="9337198" y="10009729"/>
                </a:cubicBezTo>
                <a:cubicBezTo>
                  <a:pt x="9337007" y="10009119"/>
                  <a:pt x="9337084" y="10008471"/>
                  <a:pt x="9336817" y="10007899"/>
                </a:cubicBezTo>
                <a:cubicBezTo>
                  <a:pt x="9333159" y="10000390"/>
                  <a:pt x="9324660" y="9996655"/>
                  <a:pt x="9316734" y="9999895"/>
                </a:cubicBezTo>
                <a:close/>
                <a:moveTo>
                  <a:pt x="9059073" y="10171808"/>
                </a:moveTo>
                <a:cubicBezTo>
                  <a:pt x="9055529" y="10173256"/>
                  <a:pt x="9053014" y="10175620"/>
                  <a:pt x="9051337" y="10178326"/>
                </a:cubicBezTo>
                <a:cubicBezTo>
                  <a:pt x="9052518" y="10171579"/>
                  <a:pt x="9049393" y="10164527"/>
                  <a:pt x="9042839" y="10161516"/>
                </a:cubicBezTo>
                <a:cubicBezTo>
                  <a:pt x="9035522" y="10158162"/>
                  <a:pt x="9025765" y="10161401"/>
                  <a:pt x="9022564" y="10169025"/>
                </a:cubicBezTo>
                <a:lnTo>
                  <a:pt x="9018868" y="10177869"/>
                </a:lnTo>
                <a:cubicBezTo>
                  <a:pt x="9015666" y="10185493"/>
                  <a:pt x="9018677" y="10194602"/>
                  <a:pt x="9026375" y="10198148"/>
                </a:cubicBezTo>
                <a:cubicBezTo>
                  <a:pt x="9033693" y="10201502"/>
                  <a:pt x="9043448" y="10198262"/>
                  <a:pt x="9046650" y="10190638"/>
                </a:cubicBezTo>
                <a:lnTo>
                  <a:pt x="9049089" y="10184845"/>
                </a:lnTo>
                <a:cubicBezTo>
                  <a:pt x="9047716" y="10195136"/>
                  <a:pt x="9055110" y="10206191"/>
                  <a:pt x="9067077" y="10201311"/>
                </a:cubicBezTo>
                <a:cubicBezTo>
                  <a:pt x="9077442" y="10197042"/>
                  <a:pt x="9079196" y="10185454"/>
                  <a:pt x="9075423" y="10177792"/>
                </a:cubicBezTo>
                <a:cubicBezTo>
                  <a:pt x="9078471" y="10179774"/>
                  <a:pt x="9082435" y="10180308"/>
                  <a:pt x="9087122" y="10178403"/>
                </a:cubicBezTo>
                <a:cubicBezTo>
                  <a:pt x="9105110" y="10171008"/>
                  <a:pt x="9097221" y="10141428"/>
                  <a:pt x="9079043" y="10148898"/>
                </a:cubicBezTo>
                <a:cubicBezTo>
                  <a:pt x="9068677" y="10153130"/>
                  <a:pt x="9066923" y="10164718"/>
                  <a:pt x="9070735" y="10172342"/>
                </a:cubicBezTo>
                <a:cubicBezTo>
                  <a:pt x="9067686" y="10170435"/>
                  <a:pt x="9063723" y="10169901"/>
                  <a:pt x="9059073" y="10171808"/>
                </a:cubicBezTo>
                <a:close/>
                <a:moveTo>
                  <a:pt x="9226071" y="10015142"/>
                </a:moveTo>
                <a:cubicBezTo>
                  <a:pt x="9218334" y="10019754"/>
                  <a:pt x="9216543" y="10027874"/>
                  <a:pt x="9219782" y="10035840"/>
                </a:cubicBezTo>
                <a:lnTo>
                  <a:pt x="9222373" y="10042130"/>
                </a:lnTo>
                <a:cubicBezTo>
                  <a:pt x="9225423" y="10049524"/>
                  <a:pt x="9236437" y="10052345"/>
                  <a:pt x="9243067" y="10048419"/>
                </a:cubicBezTo>
                <a:cubicBezTo>
                  <a:pt x="9250803" y="10043807"/>
                  <a:pt x="9252594" y="10035687"/>
                  <a:pt x="9249355" y="10027721"/>
                </a:cubicBezTo>
                <a:lnTo>
                  <a:pt x="9246801" y="10021431"/>
                </a:lnTo>
                <a:cubicBezTo>
                  <a:pt x="9243715" y="10013998"/>
                  <a:pt x="9232701" y="10011216"/>
                  <a:pt x="9226071" y="10015142"/>
                </a:cubicBezTo>
                <a:close/>
                <a:moveTo>
                  <a:pt x="9072183" y="10246748"/>
                </a:moveTo>
                <a:cubicBezTo>
                  <a:pt x="9071612" y="10242593"/>
                  <a:pt x="9069782" y="10238743"/>
                  <a:pt x="9065819" y="10236419"/>
                </a:cubicBezTo>
                <a:lnTo>
                  <a:pt x="9065018" y="10235960"/>
                </a:lnTo>
                <a:cubicBezTo>
                  <a:pt x="9063380" y="10232073"/>
                  <a:pt x="9060332" y="10228833"/>
                  <a:pt x="9055910" y="10228032"/>
                </a:cubicBezTo>
                <a:cubicBezTo>
                  <a:pt x="9050232" y="10227003"/>
                  <a:pt x="9044820" y="10226584"/>
                  <a:pt x="9039904" y="10230319"/>
                </a:cubicBezTo>
                <a:cubicBezTo>
                  <a:pt x="9033159" y="10235389"/>
                  <a:pt x="9032016" y="10244728"/>
                  <a:pt x="9036970" y="10251436"/>
                </a:cubicBezTo>
                <a:cubicBezTo>
                  <a:pt x="9039332" y="10254639"/>
                  <a:pt x="9042686" y="10256849"/>
                  <a:pt x="9046116" y="10258908"/>
                </a:cubicBezTo>
                <a:cubicBezTo>
                  <a:pt x="9049813" y="10265769"/>
                  <a:pt x="9058235" y="10270877"/>
                  <a:pt x="9067419" y="10267103"/>
                </a:cubicBezTo>
                <a:cubicBezTo>
                  <a:pt x="9077289" y="10263101"/>
                  <a:pt x="9077099" y="10253571"/>
                  <a:pt x="9072183" y="10246748"/>
                </a:cubicBezTo>
                <a:close/>
                <a:moveTo>
                  <a:pt x="9410026" y="9800117"/>
                </a:moveTo>
                <a:lnTo>
                  <a:pt x="9403738" y="9802709"/>
                </a:lnTo>
                <a:cubicBezTo>
                  <a:pt x="9396115" y="9805835"/>
                  <a:pt x="9393449" y="9816241"/>
                  <a:pt x="9396954" y="9823255"/>
                </a:cubicBezTo>
                <a:cubicBezTo>
                  <a:pt x="9400879" y="9831108"/>
                  <a:pt x="9409797" y="9833204"/>
                  <a:pt x="9417495" y="9830040"/>
                </a:cubicBezTo>
                <a:lnTo>
                  <a:pt x="9423784" y="9827448"/>
                </a:lnTo>
                <a:cubicBezTo>
                  <a:pt x="9431406" y="9824323"/>
                  <a:pt x="9434073" y="9813916"/>
                  <a:pt x="9430567" y="9806903"/>
                </a:cubicBezTo>
                <a:cubicBezTo>
                  <a:pt x="9426642" y="9799051"/>
                  <a:pt x="9417686" y="9796953"/>
                  <a:pt x="9410026" y="9800117"/>
                </a:cubicBezTo>
                <a:close/>
                <a:moveTo>
                  <a:pt x="9250842" y="10140780"/>
                </a:moveTo>
                <a:cubicBezTo>
                  <a:pt x="9269020" y="10133308"/>
                  <a:pt x="9255833" y="10105711"/>
                  <a:pt x="9237655" y="10113182"/>
                </a:cubicBezTo>
                <a:cubicBezTo>
                  <a:pt x="9219439" y="10120615"/>
                  <a:pt x="9232625" y="10148212"/>
                  <a:pt x="9250842" y="10140780"/>
                </a:cubicBezTo>
                <a:close/>
                <a:moveTo>
                  <a:pt x="9479843" y="10061189"/>
                </a:moveTo>
                <a:cubicBezTo>
                  <a:pt x="9483387" y="10067974"/>
                  <a:pt x="9493487" y="10072205"/>
                  <a:pt x="9500460" y="10067706"/>
                </a:cubicBezTo>
                <a:cubicBezTo>
                  <a:pt x="9507244" y="10063323"/>
                  <a:pt x="9512922" y="10057377"/>
                  <a:pt x="9513456" y="10048838"/>
                </a:cubicBezTo>
                <a:cubicBezTo>
                  <a:pt x="9513951" y="10041024"/>
                  <a:pt x="9510521" y="10034582"/>
                  <a:pt x="9505872" y="10028674"/>
                </a:cubicBezTo>
                <a:cubicBezTo>
                  <a:pt x="9500765" y="10022193"/>
                  <a:pt x="9490057" y="10022384"/>
                  <a:pt x="9484264" y="10027683"/>
                </a:cubicBezTo>
                <a:cubicBezTo>
                  <a:pt x="9478928" y="10032562"/>
                  <a:pt x="9478433" y="10039576"/>
                  <a:pt x="9481214" y="10045560"/>
                </a:cubicBezTo>
                <a:cubicBezTo>
                  <a:pt x="9477975" y="10050020"/>
                  <a:pt x="9477023" y="10055700"/>
                  <a:pt x="9479843" y="10061189"/>
                </a:cubicBezTo>
                <a:close/>
                <a:moveTo>
                  <a:pt x="9354348" y="10069499"/>
                </a:moveTo>
                <a:cubicBezTo>
                  <a:pt x="9354233" y="10069079"/>
                  <a:pt x="9354348" y="10068660"/>
                  <a:pt x="9354157" y="10068240"/>
                </a:cubicBezTo>
                <a:lnTo>
                  <a:pt x="9351566" y="10061952"/>
                </a:lnTo>
                <a:cubicBezTo>
                  <a:pt x="9348441" y="10054289"/>
                  <a:pt x="9340400" y="10049563"/>
                  <a:pt x="9332205" y="10052345"/>
                </a:cubicBezTo>
                <a:cubicBezTo>
                  <a:pt x="9324775" y="10054823"/>
                  <a:pt x="9319439" y="10064048"/>
                  <a:pt x="9322602" y="10071709"/>
                </a:cubicBezTo>
                <a:lnTo>
                  <a:pt x="9325193" y="10077999"/>
                </a:lnTo>
                <a:cubicBezTo>
                  <a:pt x="9327861" y="10084517"/>
                  <a:pt x="9334150" y="10088443"/>
                  <a:pt x="9341009" y="10087872"/>
                </a:cubicBezTo>
                <a:cubicBezTo>
                  <a:pt x="9337084" y="10091035"/>
                  <a:pt x="9334530" y="10096258"/>
                  <a:pt x="9334912" y="10100907"/>
                </a:cubicBezTo>
                <a:cubicBezTo>
                  <a:pt x="9335673" y="10109637"/>
                  <a:pt x="9342877" y="10113983"/>
                  <a:pt x="9350841" y="10114287"/>
                </a:cubicBezTo>
                <a:lnTo>
                  <a:pt x="9357358" y="10114554"/>
                </a:lnTo>
                <a:cubicBezTo>
                  <a:pt x="9365285" y="10114859"/>
                  <a:pt x="9371344" y="10105825"/>
                  <a:pt x="9370735" y="10098620"/>
                </a:cubicBezTo>
                <a:cubicBezTo>
                  <a:pt x="9370658" y="10097554"/>
                  <a:pt x="9370201" y="10096753"/>
                  <a:pt x="9369896" y="10095800"/>
                </a:cubicBezTo>
                <a:cubicBezTo>
                  <a:pt x="9371383" y="10094847"/>
                  <a:pt x="9372869" y="10093894"/>
                  <a:pt x="9374355" y="10092941"/>
                </a:cubicBezTo>
                <a:cubicBezTo>
                  <a:pt x="9381329" y="10088520"/>
                  <a:pt x="9383235" y="10078609"/>
                  <a:pt x="9378738" y="10071786"/>
                </a:cubicBezTo>
                <a:cubicBezTo>
                  <a:pt x="9374126" y="10064772"/>
                  <a:pt x="9364562" y="10062980"/>
                  <a:pt x="9357587" y="10067402"/>
                </a:cubicBezTo>
                <a:cubicBezTo>
                  <a:pt x="9356519" y="10068126"/>
                  <a:pt x="9355414" y="10068813"/>
                  <a:pt x="9354348" y="10069499"/>
                </a:cubicBezTo>
                <a:close/>
                <a:moveTo>
                  <a:pt x="9422031" y="9862441"/>
                </a:moveTo>
                <a:cubicBezTo>
                  <a:pt x="9410026" y="9859734"/>
                  <a:pt x="9403585" y="9870522"/>
                  <a:pt x="9405110" y="9880013"/>
                </a:cubicBezTo>
                <a:cubicBezTo>
                  <a:pt x="9402251" y="9878602"/>
                  <a:pt x="9398822" y="9878222"/>
                  <a:pt x="9394744" y="9879899"/>
                </a:cubicBezTo>
                <a:cubicBezTo>
                  <a:pt x="9376794" y="9887256"/>
                  <a:pt x="9384454" y="9916911"/>
                  <a:pt x="9402633" y="9909441"/>
                </a:cubicBezTo>
                <a:cubicBezTo>
                  <a:pt x="9411054" y="9905972"/>
                  <a:pt x="9413684" y="9897624"/>
                  <a:pt x="9412388" y="9890496"/>
                </a:cubicBezTo>
                <a:cubicBezTo>
                  <a:pt x="9413799" y="9891334"/>
                  <a:pt x="9415209" y="9892173"/>
                  <a:pt x="9417038" y="9892592"/>
                </a:cubicBezTo>
                <a:cubicBezTo>
                  <a:pt x="9436207" y="9896938"/>
                  <a:pt x="9441200" y="9866748"/>
                  <a:pt x="9422031" y="9862441"/>
                </a:cubicBezTo>
                <a:close/>
                <a:moveTo>
                  <a:pt x="9407549" y="9988383"/>
                </a:moveTo>
                <a:cubicBezTo>
                  <a:pt x="9425765" y="9980912"/>
                  <a:pt x="9414408" y="9952514"/>
                  <a:pt x="9396192" y="9959985"/>
                </a:cubicBezTo>
                <a:cubicBezTo>
                  <a:pt x="9377976" y="9967457"/>
                  <a:pt x="9389333" y="9995816"/>
                  <a:pt x="9407549" y="9988383"/>
                </a:cubicBezTo>
                <a:close/>
                <a:moveTo>
                  <a:pt x="9416161" y="9960176"/>
                </a:moveTo>
                <a:cubicBezTo>
                  <a:pt x="9420888" y="9962615"/>
                  <a:pt x="9427518" y="9962539"/>
                  <a:pt x="9432282" y="9959642"/>
                </a:cubicBezTo>
                <a:cubicBezTo>
                  <a:pt x="9434263" y="9958423"/>
                  <a:pt x="9436017" y="9956859"/>
                  <a:pt x="9437045" y="9954534"/>
                </a:cubicBezTo>
                <a:cubicBezTo>
                  <a:pt x="9437427" y="9953658"/>
                  <a:pt x="9437884" y="9952895"/>
                  <a:pt x="9438341" y="9952094"/>
                </a:cubicBezTo>
                <a:cubicBezTo>
                  <a:pt x="9438379" y="9952094"/>
                  <a:pt x="9438418" y="9952094"/>
                  <a:pt x="9438456" y="9952056"/>
                </a:cubicBezTo>
                <a:cubicBezTo>
                  <a:pt x="9438532" y="9952056"/>
                  <a:pt x="9438647" y="9952019"/>
                  <a:pt x="9438761" y="9952019"/>
                </a:cubicBezTo>
                <a:cubicBezTo>
                  <a:pt x="9438913" y="9952019"/>
                  <a:pt x="9439332" y="9952019"/>
                  <a:pt x="9440132" y="9951980"/>
                </a:cubicBezTo>
                <a:cubicBezTo>
                  <a:pt x="9447373" y="9951790"/>
                  <a:pt x="9453357" y="9946415"/>
                  <a:pt x="9454766" y="9939439"/>
                </a:cubicBezTo>
                <a:cubicBezTo>
                  <a:pt x="9455072" y="9939287"/>
                  <a:pt x="9455452" y="9939287"/>
                  <a:pt x="9455720" y="9939134"/>
                </a:cubicBezTo>
                <a:cubicBezTo>
                  <a:pt x="9463646" y="9934636"/>
                  <a:pt x="9464637" y="9925945"/>
                  <a:pt x="9461475" y="9918284"/>
                </a:cubicBezTo>
                <a:lnTo>
                  <a:pt x="9458882" y="9911994"/>
                </a:lnTo>
                <a:cubicBezTo>
                  <a:pt x="9455757" y="9904333"/>
                  <a:pt x="9444591" y="9902541"/>
                  <a:pt x="9438036" y="9906238"/>
                </a:cubicBezTo>
                <a:cubicBezTo>
                  <a:pt x="9431595" y="9909898"/>
                  <a:pt x="9429920" y="9916263"/>
                  <a:pt x="9431100" y="9922667"/>
                </a:cubicBezTo>
                <a:cubicBezTo>
                  <a:pt x="9422183" y="9924954"/>
                  <a:pt x="9414485" y="9930405"/>
                  <a:pt x="9410522" y="9939364"/>
                </a:cubicBezTo>
                <a:cubicBezTo>
                  <a:pt x="9409149" y="9942451"/>
                  <a:pt x="9408768" y="9945881"/>
                  <a:pt x="9409111" y="9949159"/>
                </a:cubicBezTo>
                <a:cubicBezTo>
                  <a:pt x="9409569" y="9953619"/>
                  <a:pt x="9411588" y="9957812"/>
                  <a:pt x="9416161" y="9960176"/>
                </a:cubicBezTo>
                <a:close/>
                <a:moveTo>
                  <a:pt x="9569743" y="9969705"/>
                </a:moveTo>
                <a:cubicBezTo>
                  <a:pt x="9569629" y="9969553"/>
                  <a:pt x="9569629" y="9969324"/>
                  <a:pt x="9569515" y="9969171"/>
                </a:cubicBezTo>
                <a:cubicBezTo>
                  <a:pt x="9569363" y="9968981"/>
                  <a:pt x="9569172" y="9968905"/>
                  <a:pt x="9569020" y="9968714"/>
                </a:cubicBezTo>
                <a:cubicBezTo>
                  <a:pt x="9565018" y="9963225"/>
                  <a:pt x="9558082" y="9959719"/>
                  <a:pt x="9550117" y="9962997"/>
                </a:cubicBezTo>
                <a:cubicBezTo>
                  <a:pt x="9546954" y="9964293"/>
                  <a:pt x="9545087" y="9966275"/>
                  <a:pt x="9543715" y="9968485"/>
                </a:cubicBezTo>
                <a:cubicBezTo>
                  <a:pt x="9542495" y="9969248"/>
                  <a:pt x="9541276" y="9970048"/>
                  <a:pt x="9540056" y="9970810"/>
                </a:cubicBezTo>
                <a:cubicBezTo>
                  <a:pt x="9533083" y="9975232"/>
                  <a:pt x="9531939" y="9985715"/>
                  <a:pt x="9536551" y="9992156"/>
                </a:cubicBezTo>
                <a:cubicBezTo>
                  <a:pt x="9541619" y="9999208"/>
                  <a:pt x="9550879" y="10000085"/>
                  <a:pt x="9557892" y="9995664"/>
                </a:cubicBezTo>
                <a:lnTo>
                  <a:pt x="9566009" y="9990517"/>
                </a:lnTo>
                <a:cubicBezTo>
                  <a:pt x="9568524" y="9988917"/>
                  <a:pt x="9570011" y="9986439"/>
                  <a:pt x="9571002" y="9983733"/>
                </a:cubicBezTo>
                <a:cubicBezTo>
                  <a:pt x="9572373" y="9980912"/>
                  <a:pt x="9572640" y="9977825"/>
                  <a:pt x="9571877" y="9974736"/>
                </a:cubicBezTo>
                <a:cubicBezTo>
                  <a:pt x="9571840" y="9974584"/>
                  <a:pt x="9571763" y="9974432"/>
                  <a:pt x="9571725" y="9974279"/>
                </a:cubicBezTo>
                <a:cubicBezTo>
                  <a:pt x="9571306" y="9972679"/>
                  <a:pt x="9570659" y="9971154"/>
                  <a:pt x="9569743" y="9969705"/>
                </a:cubicBezTo>
                <a:close/>
                <a:moveTo>
                  <a:pt x="9272297" y="9987887"/>
                </a:moveTo>
                <a:cubicBezTo>
                  <a:pt x="9276794" y="9994902"/>
                  <a:pt x="9286436" y="9996960"/>
                  <a:pt x="9293411" y="9992538"/>
                </a:cubicBezTo>
                <a:lnTo>
                  <a:pt x="9301527" y="9987392"/>
                </a:lnTo>
                <a:cubicBezTo>
                  <a:pt x="9305109" y="9985105"/>
                  <a:pt x="9307359" y="9981445"/>
                  <a:pt x="9308120" y="9977443"/>
                </a:cubicBezTo>
                <a:cubicBezTo>
                  <a:pt x="9309721" y="9978358"/>
                  <a:pt x="9311474" y="9979082"/>
                  <a:pt x="9313341" y="9979501"/>
                </a:cubicBezTo>
                <a:lnTo>
                  <a:pt x="9319973" y="9980988"/>
                </a:lnTo>
                <a:cubicBezTo>
                  <a:pt x="9328014" y="9982779"/>
                  <a:pt x="9336132" y="9975537"/>
                  <a:pt x="9337160" y="9967875"/>
                </a:cubicBezTo>
                <a:cubicBezTo>
                  <a:pt x="9338341" y="9959108"/>
                  <a:pt x="9332130" y="9952514"/>
                  <a:pt x="9324050" y="9950685"/>
                </a:cubicBezTo>
                <a:lnTo>
                  <a:pt x="9317420" y="9949198"/>
                </a:lnTo>
                <a:cubicBezTo>
                  <a:pt x="9309683" y="9947482"/>
                  <a:pt x="9302099" y="9954077"/>
                  <a:pt x="9300575" y="9961358"/>
                </a:cubicBezTo>
                <a:cubicBezTo>
                  <a:pt x="9299317" y="9960671"/>
                  <a:pt x="9298022" y="9959985"/>
                  <a:pt x="9296611" y="9959680"/>
                </a:cubicBezTo>
                <a:cubicBezTo>
                  <a:pt x="9302327" y="9955640"/>
                  <a:pt x="9304920" y="9948130"/>
                  <a:pt x="9302175" y="9941460"/>
                </a:cubicBezTo>
                <a:lnTo>
                  <a:pt x="9299584" y="9935170"/>
                </a:lnTo>
                <a:cubicBezTo>
                  <a:pt x="9296459" y="9927547"/>
                  <a:pt x="9287122" y="9923811"/>
                  <a:pt x="9279576" y="9927013"/>
                </a:cubicBezTo>
                <a:cubicBezTo>
                  <a:pt x="9271878" y="9930214"/>
                  <a:pt x="9268258" y="9939364"/>
                  <a:pt x="9271421" y="9947025"/>
                </a:cubicBezTo>
                <a:lnTo>
                  <a:pt x="9274013" y="9953315"/>
                </a:lnTo>
                <a:cubicBezTo>
                  <a:pt x="9275879" y="9957889"/>
                  <a:pt x="9279995" y="9960785"/>
                  <a:pt x="9284606" y="9961929"/>
                </a:cubicBezTo>
                <a:lnTo>
                  <a:pt x="9276908" y="9966770"/>
                </a:lnTo>
                <a:cubicBezTo>
                  <a:pt x="9269972" y="9971192"/>
                  <a:pt x="9267838" y="9980951"/>
                  <a:pt x="9272297" y="9987887"/>
                </a:cubicBezTo>
                <a:close/>
                <a:moveTo>
                  <a:pt x="8856825" y="9624773"/>
                </a:moveTo>
                <a:lnTo>
                  <a:pt x="8861474" y="9619818"/>
                </a:lnTo>
                <a:cubicBezTo>
                  <a:pt x="8866924" y="9613986"/>
                  <a:pt x="8867877" y="9604000"/>
                  <a:pt x="8861665" y="9598205"/>
                </a:cubicBezTo>
                <a:cubicBezTo>
                  <a:pt x="8855796" y="9592754"/>
                  <a:pt x="8845888" y="9591763"/>
                  <a:pt x="8840057" y="9598015"/>
                </a:cubicBezTo>
                <a:lnTo>
                  <a:pt x="8835408" y="9602970"/>
                </a:lnTo>
                <a:cubicBezTo>
                  <a:pt x="8829958" y="9608803"/>
                  <a:pt x="8829005" y="9618828"/>
                  <a:pt x="8835217" y="9624583"/>
                </a:cubicBezTo>
                <a:cubicBezTo>
                  <a:pt x="8841048" y="9630034"/>
                  <a:pt x="8850956" y="9631025"/>
                  <a:pt x="8856825" y="9624773"/>
                </a:cubicBezTo>
                <a:close/>
                <a:moveTo>
                  <a:pt x="8955796" y="9662854"/>
                </a:moveTo>
                <a:cubicBezTo>
                  <a:pt x="8961817" y="9668495"/>
                  <a:pt x="8970354" y="9670630"/>
                  <a:pt x="8977328" y="9664912"/>
                </a:cubicBezTo>
                <a:cubicBezTo>
                  <a:pt x="8983083" y="9660147"/>
                  <a:pt x="8985445" y="9649056"/>
                  <a:pt x="8979348" y="9643375"/>
                </a:cubicBezTo>
                <a:lnTo>
                  <a:pt x="8974394" y="9638725"/>
                </a:lnTo>
                <a:cubicBezTo>
                  <a:pt x="8968372" y="9633084"/>
                  <a:pt x="8959798" y="9630949"/>
                  <a:pt x="8952862" y="9636705"/>
                </a:cubicBezTo>
                <a:cubicBezTo>
                  <a:pt x="8947107" y="9641432"/>
                  <a:pt x="8944744" y="9652562"/>
                  <a:pt x="8950803" y="9658204"/>
                </a:cubicBezTo>
                <a:lnTo>
                  <a:pt x="8955796" y="9662854"/>
                </a:lnTo>
                <a:close/>
                <a:moveTo>
                  <a:pt x="8839066" y="9735354"/>
                </a:moveTo>
                <a:cubicBezTo>
                  <a:pt x="8844744" y="9729255"/>
                  <a:pt x="8843944" y="9722051"/>
                  <a:pt x="8840285" y="9716754"/>
                </a:cubicBezTo>
                <a:cubicBezTo>
                  <a:pt x="8840819" y="9712255"/>
                  <a:pt x="8839714" y="9707718"/>
                  <a:pt x="8836017" y="9704479"/>
                </a:cubicBezTo>
                <a:cubicBezTo>
                  <a:pt x="8831787" y="9700782"/>
                  <a:pt x="8825308" y="9699295"/>
                  <a:pt x="8819935" y="9701201"/>
                </a:cubicBezTo>
                <a:cubicBezTo>
                  <a:pt x="8814600" y="9699829"/>
                  <a:pt x="8808387" y="9701201"/>
                  <a:pt x="8804767" y="9705279"/>
                </a:cubicBezTo>
                <a:cubicBezTo>
                  <a:pt x="8803091" y="9707224"/>
                  <a:pt x="8802062" y="9709396"/>
                  <a:pt x="8801452" y="9711646"/>
                </a:cubicBezTo>
                <a:cubicBezTo>
                  <a:pt x="8795887" y="9713703"/>
                  <a:pt x="8791657" y="9718393"/>
                  <a:pt x="8791276" y="9724949"/>
                </a:cubicBezTo>
                <a:cubicBezTo>
                  <a:pt x="8790857" y="9732649"/>
                  <a:pt x="8797412" y="9741339"/>
                  <a:pt x="8805720" y="9741035"/>
                </a:cubicBezTo>
                <a:lnTo>
                  <a:pt x="8815323" y="9740730"/>
                </a:lnTo>
                <a:cubicBezTo>
                  <a:pt x="8816085" y="9740691"/>
                  <a:pt x="8816657" y="9740234"/>
                  <a:pt x="8817382" y="9740119"/>
                </a:cubicBezTo>
                <a:cubicBezTo>
                  <a:pt x="8822831" y="9743969"/>
                  <a:pt x="8830262" y="9744770"/>
                  <a:pt x="8836208" y="9738442"/>
                </a:cubicBezTo>
                <a:lnTo>
                  <a:pt x="8839066" y="9735354"/>
                </a:lnTo>
                <a:close/>
                <a:moveTo>
                  <a:pt x="8928548" y="9707490"/>
                </a:moveTo>
                <a:cubicBezTo>
                  <a:pt x="8926871" y="9705927"/>
                  <a:pt x="8925041" y="9705127"/>
                  <a:pt x="8923212" y="9704365"/>
                </a:cubicBezTo>
                <a:cubicBezTo>
                  <a:pt x="8923898" y="9703831"/>
                  <a:pt x="8924698" y="9703449"/>
                  <a:pt x="8925346" y="9702764"/>
                </a:cubicBezTo>
                <a:lnTo>
                  <a:pt x="8934645" y="9692853"/>
                </a:lnTo>
                <a:cubicBezTo>
                  <a:pt x="8940285" y="9686831"/>
                  <a:pt x="8938723" y="9676347"/>
                  <a:pt x="8932664" y="9671316"/>
                </a:cubicBezTo>
                <a:cubicBezTo>
                  <a:pt x="8925994" y="9665751"/>
                  <a:pt x="8916772" y="9667276"/>
                  <a:pt x="8911132" y="9673298"/>
                </a:cubicBezTo>
                <a:lnTo>
                  <a:pt x="8901832" y="9683209"/>
                </a:lnTo>
                <a:cubicBezTo>
                  <a:pt x="8900499" y="9684658"/>
                  <a:pt x="8899584" y="9686372"/>
                  <a:pt x="8899050" y="9688202"/>
                </a:cubicBezTo>
                <a:cubicBezTo>
                  <a:pt x="8900766" y="9685801"/>
                  <a:pt x="8902061" y="9683057"/>
                  <a:pt x="8902061" y="9679816"/>
                </a:cubicBezTo>
                <a:cubicBezTo>
                  <a:pt x="8902061" y="9671773"/>
                  <a:pt x="8895088" y="9664226"/>
                  <a:pt x="8886779" y="9664531"/>
                </a:cubicBezTo>
                <a:lnTo>
                  <a:pt x="8877176" y="9664835"/>
                </a:lnTo>
                <a:cubicBezTo>
                  <a:pt x="8868906" y="9665103"/>
                  <a:pt x="8861894" y="9671659"/>
                  <a:pt x="8861856" y="9680084"/>
                </a:cubicBezTo>
                <a:cubicBezTo>
                  <a:pt x="8861856" y="9688127"/>
                  <a:pt x="8868829" y="9695674"/>
                  <a:pt x="8877138" y="9695406"/>
                </a:cubicBezTo>
                <a:lnTo>
                  <a:pt x="8883426" y="9695217"/>
                </a:lnTo>
                <a:cubicBezTo>
                  <a:pt x="8873517" y="9698227"/>
                  <a:pt x="8866543" y="9709587"/>
                  <a:pt x="8875956" y="9718393"/>
                </a:cubicBezTo>
                <a:cubicBezTo>
                  <a:pt x="8884150" y="9726054"/>
                  <a:pt x="8895392" y="9722851"/>
                  <a:pt x="8900804" y="9716181"/>
                </a:cubicBezTo>
                <a:cubicBezTo>
                  <a:pt x="8900270" y="9719764"/>
                  <a:pt x="8901452" y="9723615"/>
                  <a:pt x="8905111" y="9727083"/>
                </a:cubicBezTo>
                <a:cubicBezTo>
                  <a:pt x="8919325" y="9740387"/>
                  <a:pt x="8942915" y="9720908"/>
                  <a:pt x="8928548" y="9707490"/>
                </a:cubicBezTo>
                <a:close/>
                <a:moveTo>
                  <a:pt x="8929196" y="9607087"/>
                </a:moveTo>
                <a:lnTo>
                  <a:pt x="8933845" y="9602131"/>
                </a:lnTo>
                <a:cubicBezTo>
                  <a:pt x="8936284" y="9599501"/>
                  <a:pt x="8937466" y="9595880"/>
                  <a:pt x="8937466" y="9592259"/>
                </a:cubicBezTo>
                <a:cubicBezTo>
                  <a:pt x="8944896" y="9591229"/>
                  <a:pt x="8951108" y="9585932"/>
                  <a:pt x="8951489" y="9577926"/>
                </a:cubicBezTo>
                <a:cubicBezTo>
                  <a:pt x="8951871" y="9570189"/>
                  <a:pt x="8945201" y="9561688"/>
                  <a:pt x="8936932" y="9561955"/>
                </a:cubicBezTo>
                <a:lnTo>
                  <a:pt x="8927328" y="9562260"/>
                </a:lnTo>
                <a:cubicBezTo>
                  <a:pt x="8919059" y="9562527"/>
                  <a:pt x="8911741" y="9568130"/>
                  <a:pt x="8911360" y="9576821"/>
                </a:cubicBezTo>
                <a:cubicBezTo>
                  <a:pt x="8911284" y="9578232"/>
                  <a:pt x="8911513" y="9579642"/>
                  <a:pt x="8911893" y="9581052"/>
                </a:cubicBezTo>
                <a:cubicBezTo>
                  <a:pt x="8911513" y="9581395"/>
                  <a:pt x="8911132" y="9581700"/>
                  <a:pt x="8910750" y="9582043"/>
                </a:cubicBezTo>
                <a:lnTo>
                  <a:pt x="8906100" y="9586998"/>
                </a:lnTo>
                <a:cubicBezTo>
                  <a:pt x="8900613" y="9592831"/>
                  <a:pt x="8901299" y="9603580"/>
                  <a:pt x="8907625" y="9608574"/>
                </a:cubicBezTo>
                <a:cubicBezTo>
                  <a:pt x="8914295" y="9613910"/>
                  <a:pt x="8923327" y="9613377"/>
                  <a:pt x="8929196" y="9607087"/>
                </a:cubicBezTo>
                <a:close/>
                <a:moveTo>
                  <a:pt x="8968906" y="9460256"/>
                </a:moveTo>
                <a:lnTo>
                  <a:pt x="8964256" y="9465211"/>
                </a:lnTo>
                <a:cubicBezTo>
                  <a:pt x="8958769" y="9471043"/>
                  <a:pt x="8960026" y="9481983"/>
                  <a:pt x="8966353" y="9486747"/>
                </a:cubicBezTo>
                <a:cubicBezTo>
                  <a:pt x="8973326" y="9491971"/>
                  <a:pt x="8982015" y="9490903"/>
                  <a:pt x="8987885" y="9484651"/>
                </a:cubicBezTo>
                <a:lnTo>
                  <a:pt x="8992533" y="9479696"/>
                </a:lnTo>
                <a:cubicBezTo>
                  <a:pt x="8998022" y="9473864"/>
                  <a:pt x="8996765" y="9462924"/>
                  <a:pt x="8990476" y="9458159"/>
                </a:cubicBezTo>
                <a:cubicBezTo>
                  <a:pt x="8983464" y="9452937"/>
                  <a:pt x="8974774" y="9453966"/>
                  <a:pt x="8968906" y="9460256"/>
                </a:cubicBezTo>
                <a:close/>
                <a:moveTo>
                  <a:pt x="8992953" y="9810904"/>
                </a:moveTo>
                <a:cubicBezTo>
                  <a:pt x="8993449" y="9803281"/>
                  <a:pt x="8987008" y="9794361"/>
                  <a:pt x="8978701" y="9794629"/>
                </a:cubicBezTo>
                <a:lnTo>
                  <a:pt x="8977442" y="9794666"/>
                </a:lnTo>
                <a:cubicBezTo>
                  <a:pt x="8984683" y="9787234"/>
                  <a:pt x="8983083" y="9770767"/>
                  <a:pt x="8969325" y="9767679"/>
                </a:cubicBezTo>
                <a:cubicBezTo>
                  <a:pt x="8967267" y="9767221"/>
                  <a:pt x="8965438" y="9767298"/>
                  <a:pt x="8963723" y="9767603"/>
                </a:cubicBezTo>
                <a:lnTo>
                  <a:pt x="8967001" y="9764095"/>
                </a:lnTo>
                <a:cubicBezTo>
                  <a:pt x="8972640" y="9758073"/>
                  <a:pt x="8973669" y="9748848"/>
                  <a:pt x="8967762" y="9742483"/>
                </a:cubicBezTo>
                <a:cubicBezTo>
                  <a:pt x="8962428" y="9736765"/>
                  <a:pt x="8951833" y="9735659"/>
                  <a:pt x="8946155" y="9741721"/>
                </a:cubicBezTo>
                <a:lnTo>
                  <a:pt x="8936855" y="9751631"/>
                </a:lnTo>
                <a:cubicBezTo>
                  <a:pt x="8934455" y="9754223"/>
                  <a:pt x="8933082" y="9757387"/>
                  <a:pt x="8932549" y="9760665"/>
                </a:cubicBezTo>
                <a:cubicBezTo>
                  <a:pt x="8913875" y="9758798"/>
                  <a:pt x="8913800" y="9788492"/>
                  <a:pt x="8932778" y="9791197"/>
                </a:cubicBezTo>
                <a:cubicBezTo>
                  <a:pt x="8935064" y="9791503"/>
                  <a:pt x="8937008" y="9791312"/>
                  <a:pt x="8938761" y="9790817"/>
                </a:cubicBezTo>
                <a:lnTo>
                  <a:pt x="8937770" y="9791845"/>
                </a:lnTo>
                <a:cubicBezTo>
                  <a:pt x="8934187" y="9795696"/>
                  <a:pt x="8932816" y="9801299"/>
                  <a:pt x="8933883" y="9806330"/>
                </a:cubicBezTo>
                <a:cubicBezTo>
                  <a:pt x="8921650" y="9803167"/>
                  <a:pt x="8909455" y="9818224"/>
                  <a:pt x="8917686" y="9829621"/>
                </a:cubicBezTo>
                <a:cubicBezTo>
                  <a:pt x="8914561" y="9837397"/>
                  <a:pt x="8918029" y="9848413"/>
                  <a:pt x="8927823" y="9851691"/>
                </a:cubicBezTo>
                <a:cubicBezTo>
                  <a:pt x="8921421" y="9853025"/>
                  <a:pt x="8915438" y="9855732"/>
                  <a:pt x="8910712" y="9860497"/>
                </a:cubicBezTo>
                <a:cubicBezTo>
                  <a:pt x="8905072" y="9866176"/>
                  <a:pt x="8905339" y="9876888"/>
                  <a:pt x="8911475" y="9882110"/>
                </a:cubicBezTo>
                <a:cubicBezTo>
                  <a:pt x="8917953" y="9887636"/>
                  <a:pt x="8927061" y="9887408"/>
                  <a:pt x="8933082" y="9881348"/>
                </a:cubicBezTo>
                <a:cubicBezTo>
                  <a:pt x="8933235" y="9881195"/>
                  <a:pt x="8933350" y="9881080"/>
                  <a:pt x="8933502" y="9880928"/>
                </a:cubicBezTo>
                <a:cubicBezTo>
                  <a:pt x="8933578" y="9880890"/>
                  <a:pt x="8933616" y="9880890"/>
                  <a:pt x="8933655" y="9880852"/>
                </a:cubicBezTo>
                <a:cubicBezTo>
                  <a:pt x="8933769" y="9880852"/>
                  <a:pt x="8933730" y="9880852"/>
                  <a:pt x="8933845" y="9880852"/>
                </a:cubicBezTo>
                <a:cubicBezTo>
                  <a:pt x="8934836" y="9880814"/>
                  <a:pt x="8935864" y="9880852"/>
                  <a:pt x="8936855" y="9880928"/>
                </a:cubicBezTo>
                <a:cubicBezTo>
                  <a:pt x="8945087" y="9881500"/>
                  <a:pt x="8951757" y="9872466"/>
                  <a:pt x="8951414" y="9864919"/>
                </a:cubicBezTo>
                <a:cubicBezTo>
                  <a:pt x="8951032" y="9857219"/>
                  <a:pt x="8945621" y="9852682"/>
                  <a:pt x="8938914" y="9851120"/>
                </a:cubicBezTo>
                <a:cubicBezTo>
                  <a:pt x="8946155" y="9847117"/>
                  <a:pt x="8947489" y="9836101"/>
                  <a:pt x="8942343" y="9828744"/>
                </a:cubicBezTo>
                <a:cubicBezTo>
                  <a:pt x="8943067" y="9827676"/>
                  <a:pt x="8943677" y="9826610"/>
                  <a:pt x="8944135" y="9825428"/>
                </a:cubicBezTo>
                <a:cubicBezTo>
                  <a:pt x="8944630" y="9827562"/>
                  <a:pt x="8945430" y="9829697"/>
                  <a:pt x="8947107" y="9831602"/>
                </a:cubicBezTo>
                <a:cubicBezTo>
                  <a:pt x="8952023" y="9837358"/>
                  <a:pt x="8962999" y="9839303"/>
                  <a:pt x="8968678" y="9833243"/>
                </a:cubicBezTo>
                <a:lnTo>
                  <a:pt x="8973326" y="9828287"/>
                </a:lnTo>
                <a:cubicBezTo>
                  <a:pt x="8974203" y="9827333"/>
                  <a:pt x="8974813" y="9826228"/>
                  <a:pt x="8975499" y="9825161"/>
                </a:cubicBezTo>
                <a:lnTo>
                  <a:pt x="8976642" y="9825123"/>
                </a:lnTo>
                <a:cubicBezTo>
                  <a:pt x="8984912" y="9824857"/>
                  <a:pt x="8992343" y="9819710"/>
                  <a:pt x="8992953" y="9810904"/>
                </a:cubicBezTo>
                <a:close/>
                <a:moveTo>
                  <a:pt x="9038036" y="9400448"/>
                </a:moveTo>
                <a:lnTo>
                  <a:pt x="9028967" y="9401554"/>
                </a:lnTo>
                <a:cubicBezTo>
                  <a:pt x="9027823" y="9401668"/>
                  <a:pt x="9026795" y="9402126"/>
                  <a:pt x="9025727" y="9402430"/>
                </a:cubicBezTo>
                <a:cubicBezTo>
                  <a:pt x="9026604" y="9401668"/>
                  <a:pt x="9027518" y="9401020"/>
                  <a:pt x="9028281" y="9400067"/>
                </a:cubicBezTo>
                <a:lnTo>
                  <a:pt x="9032245" y="9394959"/>
                </a:lnTo>
                <a:cubicBezTo>
                  <a:pt x="9036932" y="9388936"/>
                  <a:pt x="9034684" y="9378645"/>
                  <a:pt x="9028281" y="9374757"/>
                </a:cubicBezTo>
                <a:cubicBezTo>
                  <a:pt x="9027861" y="9374528"/>
                  <a:pt x="9027481" y="9374490"/>
                  <a:pt x="9027061" y="9374261"/>
                </a:cubicBezTo>
                <a:cubicBezTo>
                  <a:pt x="9032359" y="9372774"/>
                  <a:pt x="9036779" y="9368810"/>
                  <a:pt x="9037999" y="9363131"/>
                </a:cubicBezTo>
                <a:cubicBezTo>
                  <a:pt x="9039370" y="9363245"/>
                  <a:pt x="9040781" y="9363092"/>
                  <a:pt x="9042191" y="9362788"/>
                </a:cubicBezTo>
                <a:cubicBezTo>
                  <a:pt x="9040286" y="9370068"/>
                  <a:pt x="9043105" y="9377959"/>
                  <a:pt x="9052671" y="9379331"/>
                </a:cubicBezTo>
                <a:cubicBezTo>
                  <a:pt x="9061818" y="9380627"/>
                  <a:pt x="9068030" y="9374566"/>
                  <a:pt x="9070430" y="9367629"/>
                </a:cubicBezTo>
                <a:cubicBezTo>
                  <a:pt x="9076528" y="9370754"/>
                  <a:pt x="9084455" y="9369192"/>
                  <a:pt x="9088608" y="9363626"/>
                </a:cubicBezTo>
                <a:cubicBezTo>
                  <a:pt x="9093144" y="9357604"/>
                  <a:pt x="9091848" y="9349332"/>
                  <a:pt x="9086551" y="9344300"/>
                </a:cubicBezTo>
                <a:cubicBezTo>
                  <a:pt x="9087008" y="9343462"/>
                  <a:pt x="9088037" y="9342890"/>
                  <a:pt x="9088266" y="9341937"/>
                </a:cubicBezTo>
                <a:cubicBezTo>
                  <a:pt x="9090323" y="9334580"/>
                  <a:pt x="9090209" y="9325050"/>
                  <a:pt x="9087084" y="9317389"/>
                </a:cubicBezTo>
                <a:cubicBezTo>
                  <a:pt x="9093562" y="9317389"/>
                  <a:pt x="9099928" y="9315597"/>
                  <a:pt x="9105224" y="9311023"/>
                </a:cubicBezTo>
                <a:cubicBezTo>
                  <a:pt x="9110979" y="9306068"/>
                  <a:pt x="9113990" y="9297491"/>
                  <a:pt x="9108883" y="9290744"/>
                </a:cubicBezTo>
                <a:cubicBezTo>
                  <a:pt x="9108006" y="9289601"/>
                  <a:pt x="9106787" y="9288648"/>
                  <a:pt x="9105567" y="9287733"/>
                </a:cubicBezTo>
                <a:cubicBezTo>
                  <a:pt x="9107816" y="9285293"/>
                  <a:pt x="9109301" y="9282168"/>
                  <a:pt x="9109264" y="9278279"/>
                </a:cubicBezTo>
                <a:cubicBezTo>
                  <a:pt x="9109188" y="9271114"/>
                  <a:pt x="9102404" y="9262918"/>
                  <a:pt x="9094553" y="9263909"/>
                </a:cubicBezTo>
                <a:lnTo>
                  <a:pt x="9085483" y="9265014"/>
                </a:lnTo>
                <a:cubicBezTo>
                  <a:pt x="9077671" y="9265967"/>
                  <a:pt x="9071002" y="9271266"/>
                  <a:pt x="9071078" y="9279728"/>
                </a:cubicBezTo>
                <a:cubicBezTo>
                  <a:pt x="9071078" y="9280986"/>
                  <a:pt x="9071955" y="9282130"/>
                  <a:pt x="9072412" y="9283387"/>
                </a:cubicBezTo>
                <a:cubicBezTo>
                  <a:pt x="9062351" y="9283693"/>
                  <a:pt x="9057054" y="9293069"/>
                  <a:pt x="9058539" y="9301531"/>
                </a:cubicBezTo>
                <a:cubicBezTo>
                  <a:pt x="9058311" y="9301531"/>
                  <a:pt x="9058121" y="9301494"/>
                  <a:pt x="9057892" y="9301455"/>
                </a:cubicBezTo>
                <a:cubicBezTo>
                  <a:pt x="9055720" y="9296805"/>
                  <a:pt x="9051452" y="9293451"/>
                  <a:pt x="9045850" y="9292650"/>
                </a:cubicBezTo>
                <a:lnTo>
                  <a:pt x="9032397" y="9290744"/>
                </a:lnTo>
                <a:cubicBezTo>
                  <a:pt x="9024470" y="9289601"/>
                  <a:pt x="9016047" y="9296271"/>
                  <a:pt x="9015552" y="9304314"/>
                </a:cubicBezTo>
                <a:cubicBezTo>
                  <a:pt x="9015400" y="9306906"/>
                  <a:pt x="9015857" y="9309346"/>
                  <a:pt x="9016734" y="9311519"/>
                </a:cubicBezTo>
                <a:cubicBezTo>
                  <a:pt x="9013418" y="9314568"/>
                  <a:pt x="9010750" y="9318380"/>
                  <a:pt x="9009149" y="9323221"/>
                </a:cubicBezTo>
                <a:cubicBezTo>
                  <a:pt x="9006634" y="9330768"/>
                  <a:pt x="9007968" y="9338125"/>
                  <a:pt x="9011513" y="9344300"/>
                </a:cubicBezTo>
                <a:cubicBezTo>
                  <a:pt x="9010217" y="9346092"/>
                  <a:pt x="9009263" y="9348188"/>
                  <a:pt x="9008922" y="9350590"/>
                </a:cubicBezTo>
                <a:lnTo>
                  <a:pt x="9007968" y="9357299"/>
                </a:lnTo>
                <a:cubicBezTo>
                  <a:pt x="9007702" y="9359128"/>
                  <a:pt x="9007816" y="9361034"/>
                  <a:pt x="9008235" y="9362864"/>
                </a:cubicBezTo>
                <a:cubicBezTo>
                  <a:pt x="9005606" y="9357832"/>
                  <a:pt x="8999660" y="9354135"/>
                  <a:pt x="8994363" y="9354097"/>
                </a:cubicBezTo>
                <a:cubicBezTo>
                  <a:pt x="8990247" y="9354058"/>
                  <a:pt x="8987084" y="9355621"/>
                  <a:pt x="8984569" y="9357908"/>
                </a:cubicBezTo>
                <a:cubicBezTo>
                  <a:pt x="8986017" y="9352572"/>
                  <a:pt x="8984874" y="9346587"/>
                  <a:pt x="8980224" y="9342966"/>
                </a:cubicBezTo>
                <a:cubicBezTo>
                  <a:pt x="8974203" y="9338278"/>
                  <a:pt x="8964714" y="9338201"/>
                  <a:pt x="8959683" y="9344605"/>
                </a:cubicBezTo>
                <a:lnTo>
                  <a:pt x="8951719" y="9354783"/>
                </a:lnTo>
                <a:cubicBezTo>
                  <a:pt x="8947678" y="9359967"/>
                  <a:pt x="8947374" y="9367666"/>
                  <a:pt x="8951451" y="9372927"/>
                </a:cubicBezTo>
                <a:cubicBezTo>
                  <a:pt x="8950651" y="9374833"/>
                  <a:pt x="8950194" y="9376891"/>
                  <a:pt x="8950271" y="9379064"/>
                </a:cubicBezTo>
                <a:lnTo>
                  <a:pt x="8950575" y="9388670"/>
                </a:lnTo>
                <a:cubicBezTo>
                  <a:pt x="8950842" y="9396903"/>
                  <a:pt x="8957930" y="9403765"/>
                  <a:pt x="8966238" y="9403574"/>
                </a:cubicBezTo>
                <a:cubicBezTo>
                  <a:pt x="8969325" y="9403498"/>
                  <a:pt x="8972107" y="9402202"/>
                  <a:pt x="8974508" y="9400487"/>
                </a:cubicBezTo>
                <a:cubicBezTo>
                  <a:pt x="8971040" y="9406090"/>
                  <a:pt x="8970773" y="9413561"/>
                  <a:pt x="8977481" y="9418783"/>
                </a:cubicBezTo>
                <a:cubicBezTo>
                  <a:pt x="8992229" y="9430333"/>
                  <a:pt x="9010407" y="9407577"/>
                  <a:pt x="8995621" y="9396027"/>
                </a:cubicBezTo>
                <a:cubicBezTo>
                  <a:pt x="8989828" y="9391490"/>
                  <a:pt x="8983578" y="9392329"/>
                  <a:pt x="8978928" y="9395646"/>
                </a:cubicBezTo>
                <a:cubicBezTo>
                  <a:pt x="8980262" y="9393282"/>
                  <a:pt x="8981253" y="9390766"/>
                  <a:pt x="8981139" y="9387907"/>
                </a:cubicBezTo>
                <a:cubicBezTo>
                  <a:pt x="8981101" y="9386916"/>
                  <a:pt x="8981063" y="9385925"/>
                  <a:pt x="8981063" y="9384934"/>
                </a:cubicBezTo>
                <a:cubicBezTo>
                  <a:pt x="8984074" y="9388670"/>
                  <a:pt x="8988723" y="9391338"/>
                  <a:pt x="8993144" y="9391376"/>
                </a:cubicBezTo>
                <a:cubicBezTo>
                  <a:pt x="8996840" y="9391414"/>
                  <a:pt x="8999736" y="9390042"/>
                  <a:pt x="9002099" y="9388174"/>
                </a:cubicBezTo>
                <a:cubicBezTo>
                  <a:pt x="9000651" y="9393930"/>
                  <a:pt x="9002976" y="9400906"/>
                  <a:pt x="9007968" y="9403993"/>
                </a:cubicBezTo>
                <a:cubicBezTo>
                  <a:pt x="9011513" y="9406166"/>
                  <a:pt x="9015247" y="9406776"/>
                  <a:pt x="9018754" y="9406052"/>
                </a:cubicBezTo>
                <a:cubicBezTo>
                  <a:pt x="9016124" y="9408567"/>
                  <a:pt x="9014485" y="9412036"/>
                  <a:pt x="9014523" y="9416268"/>
                </a:cubicBezTo>
                <a:cubicBezTo>
                  <a:pt x="9014561" y="9418250"/>
                  <a:pt x="9015095" y="9420270"/>
                  <a:pt x="9016047" y="9422175"/>
                </a:cubicBezTo>
                <a:cubicBezTo>
                  <a:pt x="9014181" y="9422977"/>
                  <a:pt x="9012465" y="9424234"/>
                  <a:pt x="9011056" y="9426026"/>
                </a:cubicBezTo>
                <a:lnTo>
                  <a:pt x="9007092" y="9431134"/>
                </a:lnTo>
                <a:cubicBezTo>
                  <a:pt x="9002404" y="9437117"/>
                  <a:pt x="9002519" y="9446762"/>
                  <a:pt x="9008922" y="9451641"/>
                </a:cubicBezTo>
                <a:cubicBezTo>
                  <a:pt x="9015018" y="9456292"/>
                  <a:pt x="9024393" y="9456215"/>
                  <a:pt x="9029424" y="9449811"/>
                </a:cubicBezTo>
                <a:lnTo>
                  <a:pt x="9033388" y="9444703"/>
                </a:lnTo>
                <a:cubicBezTo>
                  <a:pt x="9036627" y="9440586"/>
                  <a:pt x="9037504" y="9434716"/>
                  <a:pt x="9035674" y="9429876"/>
                </a:cubicBezTo>
                <a:lnTo>
                  <a:pt x="9038380" y="9429533"/>
                </a:lnTo>
                <a:cubicBezTo>
                  <a:pt x="9046154" y="9428579"/>
                  <a:pt x="9052861" y="9423243"/>
                  <a:pt x="9052747" y="9414781"/>
                </a:cubicBezTo>
                <a:cubicBezTo>
                  <a:pt x="9052709" y="9407614"/>
                  <a:pt x="9045888" y="9399495"/>
                  <a:pt x="9038036" y="9400448"/>
                </a:cubicBezTo>
                <a:close/>
                <a:moveTo>
                  <a:pt x="8911589" y="9614368"/>
                </a:moveTo>
                <a:cubicBezTo>
                  <a:pt x="8897222" y="9600912"/>
                  <a:pt x="8877556" y="9624355"/>
                  <a:pt x="8891924" y="9637772"/>
                </a:cubicBezTo>
                <a:cubicBezTo>
                  <a:pt x="8906291" y="9651227"/>
                  <a:pt x="8925918" y="9627785"/>
                  <a:pt x="8911589" y="9614368"/>
                </a:cubicBezTo>
                <a:close/>
                <a:moveTo>
                  <a:pt x="8817801" y="9524561"/>
                </a:moveTo>
                <a:cubicBezTo>
                  <a:pt x="8832169" y="9538016"/>
                  <a:pt x="8853281" y="9515870"/>
                  <a:pt x="8838913" y="9502453"/>
                </a:cubicBezTo>
                <a:cubicBezTo>
                  <a:pt x="8824546" y="9488959"/>
                  <a:pt x="8803433" y="9511105"/>
                  <a:pt x="8817801" y="9524561"/>
                </a:cubicBezTo>
                <a:close/>
                <a:moveTo>
                  <a:pt x="9177900" y="10056919"/>
                </a:moveTo>
                <a:cubicBezTo>
                  <a:pt x="9184721" y="10061265"/>
                  <a:pt x="9192457" y="10063933"/>
                  <a:pt x="9200461" y="10060884"/>
                </a:cubicBezTo>
                <a:cubicBezTo>
                  <a:pt x="9207739" y="10058063"/>
                  <a:pt x="9212160" y="10052269"/>
                  <a:pt x="9215628" y="10045598"/>
                </a:cubicBezTo>
                <a:cubicBezTo>
                  <a:pt x="9219401" y="10038242"/>
                  <a:pt x="9214752" y="10028598"/>
                  <a:pt x="9207548" y="10025548"/>
                </a:cubicBezTo>
                <a:cubicBezTo>
                  <a:pt x="9200918" y="10022727"/>
                  <a:pt x="9194325" y="10025205"/>
                  <a:pt x="9190057" y="10030199"/>
                </a:cubicBezTo>
                <a:cubicBezTo>
                  <a:pt x="9184645" y="10029170"/>
                  <a:pt x="9179081" y="10030618"/>
                  <a:pt x="9175270" y="10035498"/>
                </a:cubicBezTo>
                <a:cubicBezTo>
                  <a:pt x="9170506" y="10041482"/>
                  <a:pt x="9170888" y="10052422"/>
                  <a:pt x="9177900" y="10056919"/>
                </a:cubicBezTo>
                <a:close/>
                <a:moveTo>
                  <a:pt x="8952252" y="9422443"/>
                </a:moveTo>
                <a:cubicBezTo>
                  <a:pt x="8946955" y="9416687"/>
                  <a:pt x="8936323" y="9415543"/>
                  <a:pt x="8930644" y="9421604"/>
                </a:cubicBezTo>
                <a:lnTo>
                  <a:pt x="8925994" y="9426560"/>
                </a:lnTo>
                <a:cubicBezTo>
                  <a:pt x="8920354" y="9432582"/>
                  <a:pt x="8919248" y="9441768"/>
                  <a:pt x="8925155" y="9448172"/>
                </a:cubicBezTo>
                <a:cubicBezTo>
                  <a:pt x="8927328" y="9450536"/>
                  <a:pt x="8930453" y="9451870"/>
                  <a:pt x="8933730" y="9452518"/>
                </a:cubicBezTo>
                <a:cubicBezTo>
                  <a:pt x="8930873" y="9458579"/>
                  <a:pt x="8932854" y="9466965"/>
                  <a:pt x="8938532" y="9470471"/>
                </a:cubicBezTo>
                <a:cubicBezTo>
                  <a:pt x="8945582" y="9474855"/>
                  <a:pt x="8953738" y="9473101"/>
                  <a:pt x="8958769" y="9466697"/>
                </a:cubicBezTo>
                <a:lnTo>
                  <a:pt x="8962732" y="9461590"/>
                </a:lnTo>
                <a:cubicBezTo>
                  <a:pt x="8967419" y="9455567"/>
                  <a:pt x="8965324" y="9445314"/>
                  <a:pt x="8958959" y="9441349"/>
                </a:cubicBezTo>
                <a:cubicBezTo>
                  <a:pt x="8957473" y="9440434"/>
                  <a:pt x="8955948" y="9439901"/>
                  <a:pt x="8954387" y="9439520"/>
                </a:cubicBezTo>
                <a:cubicBezTo>
                  <a:pt x="8957130" y="9433992"/>
                  <a:pt x="8956825" y="9427360"/>
                  <a:pt x="8952252" y="9422443"/>
                </a:cubicBezTo>
                <a:close/>
                <a:moveTo>
                  <a:pt x="8832435" y="9558982"/>
                </a:moveTo>
                <a:cubicBezTo>
                  <a:pt x="8818105" y="9545564"/>
                  <a:pt x="8799241" y="9569655"/>
                  <a:pt x="8813571" y="9583034"/>
                </a:cubicBezTo>
                <a:cubicBezTo>
                  <a:pt x="8827938" y="9596452"/>
                  <a:pt x="8846764" y="9572361"/>
                  <a:pt x="8832435" y="9558982"/>
                </a:cubicBezTo>
                <a:close/>
                <a:moveTo>
                  <a:pt x="9116467" y="9924078"/>
                </a:moveTo>
                <a:lnTo>
                  <a:pt x="9121117" y="9919123"/>
                </a:lnTo>
                <a:cubicBezTo>
                  <a:pt x="9126756" y="9913099"/>
                  <a:pt x="9127709" y="9903799"/>
                  <a:pt x="9121802" y="9897509"/>
                </a:cubicBezTo>
                <a:cubicBezTo>
                  <a:pt x="9116428" y="9891791"/>
                  <a:pt x="9105872" y="9890762"/>
                  <a:pt x="9100194" y="9896824"/>
                </a:cubicBezTo>
                <a:lnTo>
                  <a:pt x="9095544" y="9901778"/>
                </a:lnTo>
                <a:cubicBezTo>
                  <a:pt x="9089905" y="9907802"/>
                  <a:pt x="9088951" y="9917102"/>
                  <a:pt x="9094858" y="9923392"/>
                </a:cubicBezTo>
                <a:cubicBezTo>
                  <a:pt x="9100232" y="9929109"/>
                  <a:pt x="9110788" y="9930139"/>
                  <a:pt x="9116467" y="9924078"/>
                </a:cubicBezTo>
                <a:close/>
                <a:moveTo>
                  <a:pt x="9060179" y="10006680"/>
                </a:moveTo>
                <a:cubicBezTo>
                  <a:pt x="9060941" y="10015142"/>
                  <a:pt x="9068182" y="10020440"/>
                  <a:pt x="9076223" y="10020440"/>
                </a:cubicBezTo>
                <a:cubicBezTo>
                  <a:pt x="9074927" y="10024710"/>
                  <a:pt x="9074584" y="10029322"/>
                  <a:pt x="9075614" y="10034277"/>
                </a:cubicBezTo>
                <a:cubicBezTo>
                  <a:pt x="9077252" y="10042091"/>
                  <a:pt x="9082130" y="10047733"/>
                  <a:pt x="9088342" y="10051240"/>
                </a:cubicBezTo>
                <a:cubicBezTo>
                  <a:pt x="9088112" y="10053451"/>
                  <a:pt x="9088380" y="10055738"/>
                  <a:pt x="9089294" y="10057949"/>
                </a:cubicBezTo>
                <a:lnTo>
                  <a:pt x="9091885" y="10064239"/>
                </a:lnTo>
                <a:cubicBezTo>
                  <a:pt x="9092610" y="10065953"/>
                  <a:pt x="9093639" y="10067517"/>
                  <a:pt x="9094935" y="10068888"/>
                </a:cubicBezTo>
                <a:cubicBezTo>
                  <a:pt x="9090133" y="10065839"/>
                  <a:pt x="9083121" y="10065725"/>
                  <a:pt x="9078548" y="10068356"/>
                </a:cubicBezTo>
                <a:cubicBezTo>
                  <a:pt x="9077748" y="10068813"/>
                  <a:pt x="9077366" y="10069461"/>
                  <a:pt x="9076718" y="10069956"/>
                </a:cubicBezTo>
                <a:cubicBezTo>
                  <a:pt x="9072373" y="10067326"/>
                  <a:pt x="9067305" y="10066601"/>
                  <a:pt x="9062846" y="10068317"/>
                </a:cubicBezTo>
                <a:cubicBezTo>
                  <a:pt x="9058578" y="10066945"/>
                  <a:pt x="9053966" y="10067288"/>
                  <a:pt x="9049775" y="10070413"/>
                </a:cubicBezTo>
                <a:cubicBezTo>
                  <a:pt x="9048059" y="10071671"/>
                  <a:pt x="9046688" y="10073539"/>
                  <a:pt x="9045621" y="10075597"/>
                </a:cubicBezTo>
                <a:cubicBezTo>
                  <a:pt x="9044402" y="10075635"/>
                  <a:pt x="9043182" y="10075521"/>
                  <a:pt x="9041962" y="10076017"/>
                </a:cubicBezTo>
                <a:lnTo>
                  <a:pt x="9035674" y="10078609"/>
                </a:lnTo>
                <a:cubicBezTo>
                  <a:pt x="9028052" y="10081734"/>
                  <a:pt x="9022526" y="10088634"/>
                  <a:pt x="9024851" y="10097325"/>
                </a:cubicBezTo>
                <a:cubicBezTo>
                  <a:pt x="9026756" y="10104492"/>
                  <a:pt x="9035902" y="10111314"/>
                  <a:pt x="9043563" y="10108150"/>
                </a:cubicBezTo>
                <a:lnTo>
                  <a:pt x="9049850" y="10105597"/>
                </a:lnTo>
                <a:cubicBezTo>
                  <a:pt x="9053052" y="10104262"/>
                  <a:pt x="9055682" y="10102205"/>
                  <a:pt x="9057702" y="10099727"/>
                </a:cubicBezTo>
                <a:cubicBezTo>
                  <a:pt x="9059988" y="10100527"/>
                  <a:pt x="9062427" y="10101060"/>
                  <a:pt x="9065132" y="10100755"/>
                </a:cubicBezTo>
                <a:cubicBezTo>
                  <a:pt x="9069287" y="10100298"/>
                  <a:pt x="9072716" y="10098392"/>
                  <a:pt x="9075842" y="10095953"/>
                </a:cubicBezTo>
                <a:cubicBezTo>
                  <a:pt x="9079234" y="10103194"/>
                  <a:pt x="9090057" y="10104796"/>
                  <a:pt x="9096421" y="10101175"/>
                </a:cubicBezTo>
                <a:cubicBezTo>
                  <a:pt x="9099469" y="10099421"/>
                  <a:pt x="9101223" y="10096944"/>
                  <a:pt x="9102328" y="10094237"/>
                </a:cubicBezTo>
                <a:cubicBezTo>
                  <a:pt x="9102290" y="10094656"/>
                  <a:pt x="9102062" y="10094962"/>
                  <a:pt x="9102062" y="10095342"/>
                </a:cubicBezTo>
                <a:cubicBezTo>
                  <a:pt x="9101908" y="10099268"/>
                  <a:pt x="9103242" y="10102089"/>
                  <a:pt x="9105148" y="10104186"/>
                </a:cubicBezTo>
                <a:cubicBezTo>
                  <a:pt x="9101680" y="10117413"/>
                  <a:pt x="9119172" y="10131174"/>
                  <a:pt x="9130644" y="10118900"/>
                </a:cubicBezTo>
                <a:lnTo>
                  <a:pt x="9133502" y="10115813"/>
                </a:lnTo>
                <a:cubicBezTo>
                  <a:pt x="9140704" y="10108113"/>
                  <a:pt x="9137656" y="10098583"/>
                  <a:pt x="9131329" y="10093437"/>
                </a:cubicBezTo>
                <a:cubicBezTo>
                  <a:pt x="9131329" y="10093360"/>
                  <a:pt x="9131367" y="10093285"/>
                  <a:pt x="9131367" y="10093208"/>
                </a:cubicBezTo>
                <a:cubicBezTo>
                  <a:pt x="9132015" y="10076512"/>
                  <a:pt x="9109264" y="10076398"/>
                  <a:pt x="9103433" y="10089473"/>
                </a:cubicBezTo>
                <a:cubicBezTo>
                  <a:pt x="9103624" y="10086424"/>
                  <a:pt x="9103242" y="10083259"/>
                  <a:pt x="9101985" y="10080209"/>
                </a:cubicBezTo>
                <a:lnTo>
                  <a:pt x="9099394" y="10073921"/>
                </a:lnTo>
                <a:cubicBezTo>
                  <a:pt x="9099012" y="10072967"/>
                  <a:pt x="9098478" y="10072091"/>
                  <a:pt x="9097869" y="10071328"/>
                </a:cubicBezTo>
                <a:cubicBezTo>
                  <a:pt x="9101871" y="10073996"/>
                  <a:pt x="9107015" y="10074987"/>
                  <a:pt x="9111665" y="10072930"/>
                </a:cubicBezTo>
                <a:cubicBezTo>
                  <a:pt x="9118829" y="10069765"/>
                  <a:pt x="9123251" y="10061723"/>
                  <a:pt x="9120658" y="10054023"/>
                </a:cubicBezTo>
                <a:cubicBezTo>
                  <a:pt x="9121917" y="10053412"/>
                  <a:pt x="9123060" y="10052575"/>
                  <a:pt x="9124126" y="10051583"/>
                </a:cubicBezTo>
                <a:cubicBezTo>
                  <a:pt x="9126185" y="10058826"/>
                  <a:pt x="9132587" y="10064239"/>
                  <a:pt x="9141543" y="10060541"/>
                </a:cubicBezTo>
                <a:cubicBezTo>
                  <a:pt x="9147031" y="10058292"/>
                  <a:pt x="9149888" y="10054023"/>
                  <a:pt x="9150994" y="10049410"/>
                </a:cubicBezTo>
                <a:cubicBezTo>
                  <a:pt x="9153547" y="10050859"/>
                  <a:pt x="9156329" y="10051850"/>
                  <a:pt x="9159073" y="10051697"/>
                </a:cubicBezTo>
                <a:cubicBezTo>
                  <a:pt x="9167648" y="10051202"/>
                  <a:pt x="9172564" y="10044150"/>
                  <a:pt x="9172907" y="10036183"/>
                </a:cubicBezTo>
                <a:lnTo>
                  <a:pt x="9173174" y="10029665"/>
                </a:lnTo>
                <a:cubicBezTo>
                  <a:pt x="9173327" y="10025548"/>
                  <a:pt x="9171116" y="10021927"/>
                  <a:pt x="9167952" y="10019374"/>
                </a:cubicBezTo>
                <a:cubicBezTo>
                  <a:pt x="9167877" y="10019144"/>
                  <a:pt x="9167838" y="10018878"/>
                  <a:pt x="9167800" y="10018610"/>
                </a:cubicBezTo>
                <a:cubicBezTo>
                  <a:pt x="9168715" y="10016553"/>
                  <a:pt x="9169554" y="10014494"/>
                  <a:pt x="9170277" y="10012359"/>
                </a:cubicBezTo>
                <a:cubicBezTo>
                  <a:pt x="9171154" y="10009692"/>
                  <a:pt x="9171154" y="10006680"/>
                  <a:pt x="9170545" y="10003821"/>
                </a:cubicBezTo>
                <a:cubicBezTo>
                  <a:pt x="9171536" y="10002029"/>
                  <a:pt x="9172183" y="10000162"/>
                  <a:pt x="9172145" y="9998294"/>
                </a:cubicBezTo>
                <a:cubicBezTo>
                  <a:pt x="9171954" y="9992004"/>
                  <a:pt x="9171459" y="9986401"/>
                  <a:pt x="9167952" y="9980988"/>
                </a:cubicBezTo>
                <a:cubicBezTo>
                  <a:pt x="9167609" y="9980492"/>
                  <a:pt x="9167191" y="9980226"/>
                  <a:pt x="9166848" y="9979769"/>
                </a:cubicBezTo>
                <a:cubicBezTo>
                  <a:pt x="9172145" y="9971763"/>
                  <a:pt x="9170620" y="9959032"/>
                  <a:pt x="9158502" y="9956325"/>
                </a:cubicBezTo>
                <a:cubicBezTo>
                  <a:pt x="9150347" y="9954497"/>
                  <a:pt x="9144515" y="9958880"/>
                  <a:pt x="9141772" y="9964750"/>
                </a:cubicBezTo>
                <a:cubicBezTo>
                  <a:pt x="9138456" y="9966007"/>
                  <a:pt x="9135331" y="9968257"/>
                  <a:pt x="9133388" y="9971383"/>
                </a:cubicBezTo>
                <a:cubicBezTo>
                  <a:pt x="9132244" y="9971497"/>
                  <a:pt x="9131101" y="9971915"/>
                  <a:pt x="9129995" y="9972221"/>
                </a:cubicBezTo>
                <a:cubicBezTo>
                  <a:pt x="9128167" y="9969324"/>
                  <a:pt x="9125727" y="9966998"/>
                  <a:pt x="9122488" y="9965893"/>
                </a:cubicBezTo>
                <a:cubicBezTo>
                  <a:pt x="9131215" y="9961662"/>
                  <a:pt x="9136399" y="9948282"/>
                  <a:pt x="9126908" y="9939364"/>
                </a:cubicBezTo>
                <a:cubicBezTo>
                  <a:pt x="9112580" y="9925945"/>
                  <a:pt x="9093753" y="9950037"/>
                  <a:pt x="9108044" y="9963454"/>
                </a:cubicBezTo>
                <a:cubicBezTo>
                  <a:pt x="9109492" y="9964788"/>
                  <a:pt x="9110979" y="9965512"/>
                  <a:pt x="9112465" y="9966161"/>
                </a:cubicBezTo>
                <a:cubicBezTo>
                  <a:pt x="9112389" y="9966198"/>
                  <a:pt x="9112351" y="9966161"/>
                  <a:pt x="9112274" y="9966161"/>
                </a:cubicBezTo>
                <a:cubicBezTo>
                  <a:pt x="9102823" y="9970048"/>
                  <a:pt x="9101756" y="9979349"/>
                  <a:pt x="9105110" y="9986516"/>
                </a:cubicBezTo>
                <a:cubicBezTo>
                  <a:pt x="9104996" y="9987773"/>
                  <a:pt x="9105110" y="9988955"/>
                  <a:pt x="9105262" y="9990213"/>
                </a:cubicBezTo>
                <a:cubicBezTo>
                  <a:pt x="9101299" y="9988002"/>
                  <a:pt x="9096535" y="9987316"/>
                  <a:pt x="9091848" y="9989260"/>
                </a:cubicBezTo>
                <a:lnTo>
                  <a:pt x="9089066" y="9990403"/>
                </a:lnTo>
                <a:cubicBezTo>
                  <a:pt x="9087351" y="9989908"/>
                  <a:pt x="9085521" y="9989603"/>
                  <a:pt x="9083692" y="9989641"/>
                </a:cubicBezTo>
                <a:cubicBezTo>
                  <a:pt x="9080491" y="9989717"/>
                  <a:pt x="9077289" y="9989831"/>
                  <a:pt x="9074089" y="9989946"/>
                </a:cubicBezTo>
                <a:cubicBezTo>
                  <a:pt x="9065780" y="9990327"/>
                  <a:pt x="9059493" y="9998789"/>
                  <a:pt x="9060179" y="10006680"/>
                </a:cubicBezTo>
                <a:close/>
                <a:moveTo>
                  <a:pt x="8807396" y="9983199"/>
                </a:moveTo>
                <a:cubicBezTo>
                  <a:pt x="8793105" y="9969819"/>
                  <a:pt x="8770925" y="9990899"/>
                  <a:pt x="8785332" y="10004355"/>
                </a:cubicBezTo>
                <a:cubicBezTo>
                  <a:pt x="8799623" y="10017772"/>
                  <a:pt x="8821764" y="9996693"/>
                  <a:pt x="8807396" y="9983199"/>
                </a:cubicBezTo>
                <a:close/>
                <a:moveTo>
                  <a:pt x="9014256" y="10094237"/>
                </a:moveTo>
                <a:cubicBezTo>
                  <a:pt x="9013532" y="10093246"/>
                  <a:pt x="9012922" y="10092141"/>
                  <a:pt x="9012236" y="10091150"/>
                </a:cubicBezTo>
                <a:cubicBezTo>
                  <a:pt x="9012161" y="10090959"/>
                  <a:pt x="9012084" y="10090882"/>
                  <a:pt x="9012008" y="10090730"/>
                </a:cubicBezTo>
                <a:cubicBezTo>
                  <a:pt x="9011856" y="10090350"/>
                  <a:pt x="9011703" y="10089968"/>
                  <a:pt x="9011588" y="10089625"/>
                </a:cubicBezTo>
                <a:cubicBezTo>
                  <a:pt x="9012542" y="10082001"/>
                  <a:pt x="9006825" y="10074492"/>
                  <a:pt x="8999394" y="10073082"/>
                </a:cubicBezTo>
                <a:cubicBezTo>
                  <a:pt x="8990972" y="10071481"/>
                  <a:pt x="8983464" y="10077199"/>
                  <a:pt x="8981520" y="10085280"/>
                </a:cubicBezTo>
                <a:cubicBezTo>
                  <a:pt x="8981330" y="10086118"/>
                  <a:pt x="8981367" y="10086956"/>
                  <a:pt x="8981253" y="10087795"/>
                </a:cubicBezTo>
                <a:cubicBezTo>
                  <a:pt x="8976490" y="10088329"/>
                  <a:pt x="8971917" y="10091035"/>
                  <a:pt x="8969553" y="10095076"/>
                </a:cubicBezTo>
                <a:cubicBezTo>
                  <a:pt x="8969973" y="10091569"/>
                  <a:pt x="8968753" y="10087833"/>
                  <a:pt x="8965171" y="10084479"/>
                </a:cubicBezTo>
                <a:cubicBezTo>
                  <a:pt x="8950994" y="10071214"/>
                  <a:pt x="8927443" y="10090768"/>
                  <a:pt x="8941771" y="10104186"/>
                </a:cubicBezTo>
                <a:cubicBezTo>
                  <a:pt x="8950842" y="10112687"/>
                  <a:pt x="8963723" y="10107731"/>
                  <a:pt x="8968067" y="10099536"/>
                </a:cubicBezTo>
                <a:cubicBezTo>
                  <a:pt x="8966581" y="10106435"/>
                  <a:pt x="8969439" y="10113030"/>
                  <a:pt x="8975880" y="10116688"/>
                </a:cubicBezTo>
                <a:cubicBezTo>
                  <a:pt x="8984226" y="10121453"/>
                  <a:pt x="8994783" y="10126066"/>
                  <a:pt x="9004538" y="10123512"/>
                </a:cubicBezTo>
                <a:cubicBezTo>
                  <a:pt x="9005834" y="10123512"/>
                  <a:pt x="9007129" y="10123398"/>
                  <a:pt x="9008388" y="10123131"/>
                </a:cubicBezTo>
                <a:cubicBezTo>
                  <a:pt x="9014638" y="10121873"/>
                  <a:pt x="9019629" y="10117261"/>
                  <a:pt x="9020811" y="10110780"/>
                </a:cubicBezTo>
                <a:cubicBezTo>
                  <a:pt x="9021993" y="10104339"/>
                  <a:pt x="9018906" y="10099993"/>
                  <a:pt x="9014981" y="10095419"/>
                </a:cubicBezTo>
                <a:cubicBezTo>
                  <a:pt x="9018143" y="10099040"/>
                  <a:pt x="9014790" y="10095038"/>
                  <a:pt x="9014256" y="10094237"/>
                </a:cubicBezTo>
                <a:close/>
                <a:moveTo>
                  <a:pt x="8719249" y="10063400"/>
                </a:moveTo>
                <a:cubicBezTo>
                  <a:pt x="8725270" y="10069004"/>
                  <a:pt x="8733845" y="10071175"/>
                  <a:pt x="8740781" y="10065419"/>
                </a:cubicBezTo>
                <a:cubicBezTo>
                  <a:pt x="8746536" y="10060693"/>
                  <a:pt x="8748898" y="10049563"/>
                  <a:pt x="8742838" y="10043883"/>
                </a:cubicBezTo>
                <a:lnTo>
                  <a:pt x="8737885" y="10039233"/>
                </a:lnTo>
                <a:cubicBezTo>
                  <a:pt x="8731863" y="10033591"/>
                  <a:pt x="8723327" y="10031457"/>
                  <a:pt x="8716353" y="10037174"/>
                </a:cubicBezTo>
                <a:cubicBezTo>
                  <a:pt x="8710636" y="10041939"/>
                  <a:pt x="8708235" y="10053032"/>
                  <a:pt x="8714333" y="10058711"/>
                </a:cubicBezTo>
                <a:lnTo>
                  <a:pt x="8719249" y="10063400"/>
                </a:lnTo>
                <a:close/>
                <a:moveTo>
                  <a:pt x="9197641" y="9633159"/>
                </a:moveTo>
                <a:cubicBezTo>
                  <a:pt x="9199317" y="9625269"/>
                  <a:pt x="9195048" y="9616387"/>
                  <a:pt x="9186703" y="9614520"/>
                </a:cubicBezTo>
                <a:lnTo>
                  <a:pt x="9180072" y="9612995"/>
                </a:lnTo>
                <a:cubicBezTo>
                  <a:pt x="9178243" y="9612576"/>
                  <a:pt x="9176299" y="9612576"/>
                  <a:pt x="9174432" y="9612843"/>
                </a:cubicBezTo>
                <a:cubicBezTo>
                  <a:pt x="9178966" y="9606439"/>
                  <a:pt x="9182091" y="9598587"/>
                  <a:pt x="9181100" y="9591344"/>
                </a:cubicBezTo>
                <a:cubicBezTo>
                  <a:pt x="9183082" y="9591115"/>
                  <a:pt x="9184759" y="9590010"/>
                  <a:pt x="9186512" y="9589019"/>
                </a:cubicBezTo>
                <a:cubicBezTo>
                  <a:pt x="9188304" y="9590239"/>
                  <a:pt x="9190285" y="9591115"/>
                  <a:pt x="9192382" y="9591344"/>
                </a:cubicBezTo>
                <a:cubicBezTo>
                  <a:pt x="9201070" y="9592336"/>
                  <a:pt x="9208007" y="9587037"/>
                  <a:pt x="9209873" y="9578651"/>
                </a:cubicBezTo>
                <a:lnTo>
                  <a:pt x="9210026" y="9578041"/>
                </a:lnTo>
                <a:cubicBezTo>
                  <a:pt x="9216085" y="9582120"/>
                  <a:pt x="9225842" y="9579756"/>
                  <a:pt x="9229500" y="9573581"/>
                </a:cubicBezTo>
                <a:cubicBezTo>
                  <a:pt x="9233807" y="9566339"/>
                  <a:pt x="9231787" y="9558448"/>
                  <a:pt x="9225346" y="9553417"/>
                </a:cubicBezTo>
                <a:lnTo>
                  <a:pt x="9220239" y="9549453"/>
                </a:lnTo>
                <a:cubicBezTo>
                  <a:pt x="9214218" y="9544726"/>
                  <a:pt x="9203852" y="9547203"/>
                  <a:pt x="9200080" y="9553569"/>
                </a:cubicBezTo>
                <a:cubicBezTo>
                  <a:pt x="9199850" y="9553988"/>
                  <a:pt x="9199812" y="9554408"/>
                  <a:pt x="9199623" y="9554865"/>
                </a:cubicBezTo>
                <a:cubicBezTo>
                  <a:pt x="9199279" y="9554788"/>
                  <a:pt x="9199012" y="9554560"/>
                  <a:pt x="9198669" y="9554522"/>
                </a:cubicBezTo>
                <a:cubicBezTo>
                  <a:pt x="9192343" y="9553797"/>
                  <a:pt x="9187007" y="9556504"/>
                  <a:pt x="9183807" y="9561192"/>
                </a:cubicBezTo>
                <a:cubicBezTo>
                  <a:pt x="9176604" y="9559401"/>
                  <a:pt x="9169325" y="9563975"/>
                  <a:pt x="9166314" y="9570455"/>
                </a:cubicBezTo>
                <a:cubicBezTo>
                  <a:pt x="9166161" y="9570341"/>
                  <a:pt x="9166009" y="9570151"/>
                  <a:pt x="9165818" y="9570036"/>
                </a:cubicBezTo>
                <a:cubicBezTo>
                  <a:pt x="9166695" y="9565004"/>
                  <a:pt x="9165095" y="9559744"/>
                  <a:pt x="9161017" y="9555895"/>
                </a:cubicBezTo>
                <a:lnTo>
                  <a:pt x="9157092" y="9552235"/>
                </a:lnTo>
                <a:cubicBezTo>
                  <a:pt x="9155529" y="9548041"/>
                  <a:pt x="9152481" y="9544535"/>
                  <a:pt x="9147679" y="9543086"/>
                </a:cubicBezTo>
                <a:cubicBezTo>
                  <a:pt x="9145354" y="9542362"/>
                  <a:pt x="9142877" y="9542515"/>
                  <a:pt x="9140399" y="9543010"/>
                </a:cubicBezTo>
                <a:cubicBezTo>
                  <a:pt x="9136245" y="9543201"/>
                  <a:pt x="9132129" y="9544879"/>
                  <a:pt x="9129538" y="9548118"/>
                </a:cubicBezTo>
                <a:cubicBezTo>
                  <a:pt x="9127938" y="9550139"/>
                  <a:pt x="9126908" y="9552387"/>
                  <a:pt x="9126376" y="9554713"/>
                </a:cubicBezTo>
                <a:cubicBezTo>
                  <a:pt x="9121917" y="9555284"/>
                  <a:pt x="9117533" y="9556923"/>
                  <a:pt x="9113456" y="9559935"/>
                </a:cubicBezTo>
                <a:cubicBezTo>
                  <a:pt x="9107053" y="9564700"/>
                  <a:pt x="9103928" y="9571447"/>
                  <a:pt x="9103319" y="9578575"/>
                </a:cubicBezTo>
                <a:cubicBezTo>
                  <a:pt x="9101223" y="9579299"/>
                  <a:pt x="9099279" y="9580481"/>
                  <a:pt x="9097603" y="9582234"/>
                </a:cubicBezTo>
                <a:lnTo>
                  <a:pt x="9092953" y="9587189"/>
                </a:lnTo>
                <a:cubicBezTo>
                  <a:pt x="9091696" y="9588562"/>
                  <a:pt x="9090705" y="9590163"/>
                  <a:pt x="9089980" y="9591916"/>
                </a:cubicBezTo>
                <a:cubicBezTo>
                  <a:pt x="9090742" y="9586275"/>
                  <a:pt x="9087960" y="9579871"/>
                  <a:pt x="9083616" y="9576783"/>
                </a:cubicBezTo>
                <a:cubicBezTo>
                  <a:pt x="9076146" y="9571447"/>
                  <a:pt x="9067953" y="9574305"/>
                  <a:pt x="9062275" y="9580367"/>
                </a:cubicBezTo>
                <a:lnTo>
                  <a:pt x="9057625" y="9585321"/>
                </a:lnTo>
                <a:cubicBezTo>
                  <a:pt x="9051985" y="9591344"/>
                  <a:pt x="9055148" y="9602322"/>
                  <a:pt x="9061207" y="9606668"/>
                </a:cubicBezTo>
                <a:cubicBezTo>
                  <a:pt x="9068677" y="9611966"/>
                  <a:pt x="9076871" y="9609108"/>
                  <a:pt x="9082549" y="9603084"/>
                </a:cubicBezTo>
                <a:lnTo>
                  <a:pt x="9087198" y="9598129"/>
                </a:lnTo>
                <a:cubicBezTo>
                  <a:pt x="9087923" y="9597367"/>
                  <a:pt x="9088456" y="9596528"/>
                  <a:pt x="9088914" y="9595652"/>
                </a:cubicBezTo>
                <a:cubicBezTo>
                  <a:pt x="9088837" y="9596262"/>
                  <a:pt x="9089066" y="9596871"/>
                  <a:pt x="9089028" y="9597519"/>
                </a:cubicBezTo>
                <a:cubicBezTo>
                  <a:pt x="9086894" y="9601026"/>
                  <a:pt x="9086093" y="9605143"/>
                  <a:pt x="9087885" y="9609412"/>
                </a:cubicBezTo>
                <a:cubicBezTo>
                  <a:pt x="9090705" y="9616044"/>
                  <a:pt x="9099317" y="9621610"/>
                  <a:pt x="9106596" y="9617951"/>
                </a:cubicBezTo>
                <a:cubicBezTo>
                  <a:pt x="9107396" y="9617531"/>
                  <a:pt x="9108235" y="9617226"/>
                  <a:pt x="9109035" y="9616921"/>
                </a:cubicBezTo>
                <a:cubicBezTo>
                  <a:pt x="9109074" y="9616921"/>
                  <a:pt x="9109112" y="9616960"/>
                  <a:pt x="9109149" y="9616960"/>
                </a:cubicBezTo>
                <a:cubicBezTo>
                  <a:pt x="9109226" y="9616998"/>
                  <a:pt x="9109301" y="9617035"/>
                  <a:pt x="9109378" y="9617074"/>
                </a:cubicBezTo>
                <a:cubicBezTo>
                  <a:pt x="9109455" y="9617150"/>
                  <a:pt x="9109797" y="9617417"/>
                  <a:pt x="9110445" y="9617874"/>
                </a:cubicBezTo>
                <a:cubicBezTo>
                  <a:pt x="9111208" y="9618485"/>
                  <a:pt x="9112237" y="9618217"/>
                  <a:pt x="9113074" y="9618637"/>
                </a:cubicBezTo>
                <a:cubicBezTo>
                  <a:pt x="9111969" y="9622602"/>
                  <a:pt x="9112656" y="9626946"/>
                  <a:pt x="9116848" y="9630872"/>
                </a:cubicBezTo>
                <a:cubicBezTo>
                  <a:pt x="9127251" y="9640593"/>
                  <a:pt x="9142648" y="9632816"/>
                  <a:pt x="9144592" y="9622677"/>
                </a:cubicBezTo>
                <a:cubicBezTo>
                  <a:pt x="9150765" y="9624241"/>
                  <a:pt x="9156863" y="9624087"/>
                  <a:pt x="9162122" y="9622448"/>
                </a:cubicBezTo>
                <a:cubicBezTo>
                  <a:pt x="9161931" y="9622982"/>
                  <a:pt x="9161513" y="9623402"/>
                  <a:pt x="9161398" y="9624011"/>
                </a:cubicBezTo>
                <a:cubicBezTo>
                  <a:pt x="9159722" y="9631902"/>
                  <a:pt x="9163990" y="9640784"/>
                  <a:pt x="9172336" y="9642689"/>
                </a:cubicBezTo>
                <a:lnTo>
                  <a:pt x="9178966" y="9644176"/>
                </a:lnTo>
                <a:cubicBezTo>
                  <a:pt x="9186779" y="9645853"/>
                  <a:pt x="9195887" y="9641432"/>
                  <a:pt x="9197641" y="9633159"/>
                </a:cubicBezTo>
                <a:close/>
                <a:moveTo>
                  <a:pt x="9053091" y="10059511"/>
                </a:moveTo>
                <a:cubicBezTo>
                  <a:pt x="9059112" y="10065153"/>
                  <a:pt x="9069782" y="10062904"/>
                  <a:pt x="9074546" y="10056844"/>
                </a:cubicBezTo>
                <a:cubicBezTo>
                  <a:pt x="9079996" y="10049829"/>
                  <a:pt x="9077937" y="10041024"/>
                  <a:pt x="9071878" y="10035383"/>
                </a:cubicBezTo>
                <a:lnTo>
                  <a:pt x="9066923" y="10030733"/>
                </a:lnTo>
                <a:cubicBezTo>
                  <a:pt x="9060903" y="10025091"/>
                  <a:pt x="9050232" y="10027301"/>
                  <a:pt x="9045468" y="10033400"/>
                </a:cubicBezTo>
                <a:cubicBezTo>
                  <a:pt x="9040018" y="10040415"/>
                  <a:pt x="9042077" y="10049220"/>
                  <a:pt x="9048136" y="10054862"/>
                </a:cubicBezTo>
                <a:lnTo>
                  <a:pt x="9053091" y="10059511"/>
                </a:lnTo>
                <a:close/>
                <a:moveTo>
                  <a:pt x="8972564" y="9918131"/>
                </a:moveTo>
                <a:cubicBezTo>
                  <a:pt x="8976604" y="9924535"/>
                  <a:pt x="8986474" y="9928880"/>
                  <a:pt x="8993410" y="9923849"/>
                </a:cubicBezTo>
                <a:cubicBezTo>
                  <a:pt x="8994211" y="9923278"/>
                  <a:pt x="8994972" y="9922858"/>
                  <a:pt x="8995774" y="9922401"/>
                </a:cubicBezTo>
                <a:cubicBezTo>
                  <a:pt x="8995811" y="9922401"/>
                  <a:pt x="8995849" y="9922401"/>
                  <a:pt x="8995888" y="9922401"/>
                </a:cubicBezTo>
                <a:cubicBezTo>
                  <a:pt x="8995963" y="9922439"/>
                  <a:pt x="8996078" y="9922439"/>
                  <a:pt x="8996154" y="9922476"/>
                </a:cubicBezTo>
                <a:cubicBezTo>
                  <a:pt x="8996269" y="9922553"/>
                  <a:pt x="8996649" y="9922744"/>
                  <a:pt x="8997374" y="9923124"/>
                </a:cubicBezTo>
                <a:cubicBezTo>
                  <a:pt x="9003738" y="9926632"/>
                  <a:pt x="9011627" y="9925031"/>
                  <a:pt x="9016315" y="9919732"/>
                </a:cubicBezTo>
                <a:cubicBezTo>
                  <a:pt x="9016620" y="9919771"/>
                  <a:pt x="9016963" y="9919961"/>
                  <a:pt x="9017267" y="9919961"/>
                </a:cubicBezTo>
                <a:cubicBezTo>
                  <a:pt x="9026375" y="9920114"/>
                  <a:pt x="9031634" y="9913099"/>
                  <a:pt x="9032777" y="9904904"/>
                </a:cubicBezTo>
                <a:lnTo>
                  <a:pt x="9033731" y="9898195"/>
                </a:lnTo>
                <a:cubicBezTo>
                  <a:pt x="9034073" y="9895794"/>
                  <a:pt x="9033425" y="9893583"/>
                  <a:pt x="9032359" y="9891525"/>
                </a:cubicBezTo>
                <a:cubicBezTo>
                  <a:pt x="9029767" y="9886493"/>
                  <a:pt x="9024013" y="9882757"/>
                  <a:pt x="9018677" y="9882682"/>
                </a:cubicBezTo>
                <a:cubicBezTo>
                  <a:pt x="9011284" y="9882567"/>
                  <a:pt x="9006597" y="9887217"/>
                  <a:pt x="9004386" y="9893316"/>
                </a:cubicBezTo>
                <a:cubicBezTo>
                  <a:pt x="8995545" y="9890800"/>
                  <a:pt x="8986131" y="9891601"/>
                  <a:pt x="8978205" y="9897281"/>
                </a:cubicBezTo>
                <a:cubicBezTo>
                  <a:pt x="8976223" y="9898691"/>
                  <a:pt x="8974622" y="9900559"/>
                  <a:pt x="8973326" y="9902580"/>
                </a:cubicBezTo>
                <a:cubicBezTo>
                  <a:pt x="8970354" y="9907191"/>
                  <a:pt x="8969287" y="9912910"/>
                  <a:pt x="8972564" y="9918131"/>
                </a:cubicBezTo>
                <a:close/>
                <a:moveTo>
                  <a:pt x="8844783" y="9991090"/>
                </a:moveTo>
                <a:cubicBezTo>
                  <a:pt x="8843983" y="9993034"/>
                  <a:pt x="8843563" y="9995130"/>
                  <a:pt x="8843677" y="9997303"/>
                </a:cubicBezTo>
                <a:cubicBezTo>
                  <a:pt x="8844096" y="10005689"/>
                  <a:pt x="8851413" y="10012093"/>
                  <a:pt x="8859722" y="10011788"/>
                </a:cubicBezTo>
                <a:cubicBezTo>
                  <a:pt x="8862922" y="10011711"/>
                  <a:pt x="8866124" y="10011597"/>
                  <a:pt x="8869325" y="10011483"/>
                </a:cubicBezTo>
                <a:cubicBezTo>
                  <a:pt x="8877595" y="10011216"/>
                  <a:pt x="8884226" y="10003593"/>
                  <a:pt x="8883845" y="9995435"/>
                </a:cubicBezTo>
                <a:cubicBezTo>
                  <a:pt x="8883426" y="9987049"/>
                  <a:pt x="8876070" y="9980645"/>
                  <a:pt x="8867801" y="9980951"/>
                </a:cubicBezTo>
                <a:cubicBezTo>
                  <a:pt x="8866505" y="9980988"/>
                  <a:pt x="8865209" y="9981026"/>
                  <a:pt x="8863952" y="9981065"/>
                </a:cubicBezTo>
                <a:cubicBezTo>
                  <a:pt x="8864065" y="9980645"/>
                  <a:pt x="8864371" y="9980302"/>
                  <a:pt x="8864409" y="9979883"/>
                </a:cubicBezTo>
                <a:lnTo>
                  <a:pt x="8865361" y="9973174"/>
                </a:lnTo>
                <a:cubicBezTo>
                  <a:pt x="8866543" y="9965016"/>
                  <a:pt x="8862008" y="9956859"/>
                  <a:pt x="8853547" y="9955068"/>
                </a:cubicBezTo>
                <a:cubicBezTo>
                  <a:pt x="8845849" y="9953467"/>
                  <a:pt x="8836626" y="9958689"/>
                  <a:pt x="8835446" y="9966884"/>
                </a:cubicBezTo>
                <a:lnTo>
                  <a:pt x="8834492" y="9973631"/>
                </a:lnTo>
                <a:cubicBezTo>
                  <a:pt x="8833349" y="9981255"/>
                  <a:pt x="8837389" y="9988650"/>
                  <a:pt x="8844783" y="9991090"/>
                </a:cubicBezTo>
                <a:close/>
                <a:moveTo>
                  <a:pt x="9030377" y="9964026"/>
                </a:moveTo>
                <a:cubicBezTo>
                  <a:pt x="9029995" y="9966350"/>
                  <a:pt x="9029957" y="9968676"/>
                  <a:pt x="9030796" y="9971001"/>
                </a:cubicBezTo>
                <a:cubicBezTo>
                  <a:pt x="9033654" y="9978701"/>
                  <a:pt x="9041924" y="9983618"/>
                  <a:pt x="9050041" y="9980874"/>
                </a:cubicBezTo>
                <a:cubicBezTo>
                  <a:pt x="9050346" y="9980760"/>
                  <a:pt x="9050613" y="9980683"/>
                  <a:pt x="9050918" y="9980569"/>
                </a:cubicBezTo>
                <a:cubicBezTo>
                  <a:pt x="9055110" y="9981941"/>
                  <a:pt x="9059721" y="9981713"/>
                  <a:pt x="9063341" y="9978778"/>
                </a:cubicBezTo>
                <a:cubicBezTo>
                  <a:pt x="9068030" y="9974966"/>
                  <a:pt x="9072030" y="9971040"/>
                  <a:pt x="9072450" y="9964636"/>
                </a:cubicBezTo>
                <a:cubicBezTo>
                  <a:pt x="9072793" y="9959680"/>
                  <a:pt x="9070696" y="9955373"/>
                  <a:pt x="9067343" y="9952324"/>
                </a:cubicBezTo>
                <a:lnTo>
                  <a:pt x="9068143" y="9946682"/>
                </a:lnTo>
                <a:cubicBezTo>
                  <a:pt x="9069211" y="9939287"/>
                  <a:pt x="9064485" y="9931435"/>
                  <a:pt x="9057054" y="9929605"/>
                </a:cubicBezTo>
                <a:cubicBezTo>
                  <a:pt x="9059988" y="9927813"/>
                  <a:pt x="9062389" y="9924954"/>
                  <a:pt x="9063418" y="9920532"/>
                </a:cubicBezTo>
                <a:lnTo>
                  <a:pt x="9064332" y="9916454"/>
                </a:lnTo>
                <a:cubicBezTo>
                  <a:pt x="9068639" y="9897243"/>
                  <a:pt x="9038952" y="9889924"/>
                  <a:pt x="9034645" y="9909173"/>
                </a:cubicBezTo>
                <a:lnTo>
                  <a:pt x="9033731" y="9913290"/>
                </a:lnTo>
                <a:cubicBezTo>
                  <a:pt x="9031558" y="9922896"/>
                  <a:pt x="9037923" y="9929528"/>
                  <a:pt x="9045354" y="9931358"/>
                </a:cubicBezTo>
                <a:cubicBezTo>
                  <a:pt x="9041581" y="9933493"/>
                  <a:pt x="9038684" y="9936961"/>
                  <a:pt x="9037999" y="9941651"/>
                </a:cubicBezTo>
                <a:lnTo>
                  <a:pt x="9037961" y="9941917"/>
                </a:lnTo>
                <a:cubicBezTo>
                  <a:pt x="9037122" y="9940164"/>
                  <a:pt x="9036017" y="9938448"/>
                  <a:pt x="9034379" y="9936923"/>
                </a:cubicBezTo>
                <a:cubicBezTo>
                  <a:pt x="9020049" y="9923467"/>
                  <a:pt x="9002366" y="9948512"/>
                  <a:pt x="9016543" y="9961776"/>
                </a:cubicBezTo>
                <a:cubicBezTo>
                  <a:pt x="9021268" y="9966084"/>
                  <a:pt x="9026223" y="9966084"/>
                  <a:pt x="9030377" y="9964026"/>
                </a:cubicBezTo>
                <a:close/>
                <a:moveTo>
                  <a:pt x="8800041" y="9970162"/>
                </a:moveTo>
                <a:cubicBezTo>
                  <a:pt x="8800918" y="9967800"/>
                  <a:pt x="8801375" y="9965284"/>
                  <a:pt x="8800842" y="9962806"/>
                </a:cubicBezTo>
                <a:cubicBezTo>
                  <a:pt x="8799089" y="9954497"/>
                  <a:pt x="8791771" y="9949045"/>
                  <a:pt x="8783273" y="9950189"/>
                </a:cubicBezTo>
                <a:cubicBezTo>
                  <a:pt x="8782816" y="9950227"/>
                  <a:pt x="8782778" y="9950227"/>
                  <a:pt x="8782511" y="9950265"/>
                </a:cubicBezTo>
                <a:cubicBezTo>
                  <a:pt x="8782359" y="9950265"/>
                  <a:pt x="8782321" y="9950265"/>
                  <a:pt x="8782207" y="9950227"/>
                </a:cubicBezTo>
                <a:lnTo>
                  <a:pt x="8782207" y="9950227"/>
                </a:lnTo>
                <a:cubicBezTo>
                  <a:pt x="8781406" y="9949655"/>
                  <a:pt x="8780643" y="9949083"/>
                  <a:pt x="8779957" y="9948398"/>
                </a:cubicBezTo>
                <a:cubicBezTo>
                  <a:pt x="8778738" y="9947330"/>
                  <a:pt x="8777252" y="9946796"/>
                  <a:pt x="8775766" y="9946377"/>
                </a:cubicBezTo>
                <a:cubicBezTo>
                  <a:pt x="8782016" y="9945309"/>
                  <a:pt x="8787656" y="9940850"/>
                  <a:pt x="8788532" y="9934217"/>
                </a:cubicBezTo>
                <a:cubicBezTo>
                  <a:pt x="8789561" y="9926250"/>
                  <a:pt x="8784607" y="9917712"/>
                  <a:pt x="8776147" y="9916492"/>
                </a:cubicBezTo>
                <a:lnTo>
                  <a:pt x="8769402" y="9915540"/>
                </a:lnTo>
                <a:cubicBezTo>
                  <a:pt x="8761513" y="9914396"/>
                  <a:pt x="8752786" y="9919541"/>
                  <a:pt x="8751681" y="9927927"/>
                </a:cubicBezTo>
                <a:cubicBezTo>
                  <a:pt x="8750613" y="9935895"/>
                  <a:pt x="8755606" y="9944433"/>
                  <a:pt x="8764066" y="9945652"/>
                </a:cubicBezTo>
                <a:lnTo>
                  <a:pt x="8767877" y="9946186"/>
                </a:lnTo>
                <a:cubicBezTo>
                  <a:pt x="8764143" y="9947139"/>
                  <a:pt x="8760674" y="9949273"/>
                  <a:pt x="8758616" y="9952171"/>
                </a:cubicBezTo>
                <a:cubicBezTo>
                  <a:pt x="8753472" y="9959566"/>
                  <a:pt x="8756177" y="9967989"/>
                  <a:pt x="8762389" y="9973479"/>
                </a:cubicBezTo>
                <a:cubicBezTo>
                  <a:pt x="8768296" y="9978662"/>
                  <a:pt x="8775804" y="9980226"/>
                  <a:pt x="8783425" y="9980149"/>
                </a:cubicBezTo>
                <a:cubicBezTo>
                  <a:pt x="8785027" y="9980112"/>
                  <a:pt x="8786589" y="9980569"/>
                  <a:pt x="8788227" y="9980378"/>
                </a:cubicBezTo>
                <a:cubicBezTo>
                  <a:pt x="8793677" y="9979654"/>
                  <a:pt x="8798175" y="9975309"/>
                  <a:pt x="8800041" y="9970162"/>
                </a:cubicBezTo>
                <a:close/>
                <a:moveTo>
                  <a:pt x="8756977" y="9774884"/>
                </a:moveTo>
                <a:cubicBezTo>
                  <a:pt x="8737579" y="9772101"/>
                  <a:pt x="8731483" y="9802099"/>
                  <a:pt x="8750995" y="9804882"/>
                </a:cubicBezTo>
                <a:cubicBezTo>
                  <a:pt x="8770430" y="9807626"/>
                  <a:pt x="8776528" y="9777666"/>
                  <a:pt x="8756977" y="9774884"/>
                </a:cubicBezTo>
                <a:close/>
                <a:moveTo>
                  <a:pt x="8866772" y="9950303"/>
                </a:moveTo>
                <a:cubicBezTo>
                  <a:pt x="8872640" y="9955792"/>
                  <a:pt x="8883731" y="9954038"/>
                  <a:pt x="8888227" y="9947711"/>
                </a:cubicBezTo>
                <a:cubicBezTo>
                  <a:pt x="8892648" y="9941498"/>
                  <a:pt x="8891963" y="9934560"/>
                  <a:pt x="8887808" y="9928957"/>
                </a:cubicBezTo>
                <a:cubicBezTo>
                  <a:pt x="8887122" y="9928043"/>
                  <a:pt x="8886550" y="9927051"/>
                  <a:pt x="8885674" y="9926213"/>
                </a:cubicBezTo>
                <a:lnTo>
                  <a:pt x="8880720" y="9921562"/>
                </a:lnTo>
                <a:cubicBezTo>
                  <a:pt x="8880338" y="9921219"/>
                  <a:pt x="8879806" y="9921143"/>
                  <a:pt x="8879386" y="9920837"/>
                </a:cubicBezTo>
                <a:cubicBezTo>
                  <a:pt x="8879538" y="9920228"/>
                  <a:pt x="8879920" y="9919694"/>
                  <a:pt x="8879958" y="9919084"/>
                </a:cubicBezTo>
                <a:cubicBezTo>
                  <a:pt x="8880643" y="9910698"/>
                  <a:pt x="8875194" y="9903189"/>
                  <a:pt x="8866733" y="9901969"/>
                </a:cubicBezTo>
                <a:lnTo>
                  <a:pt x="8859988" y="9901016"/>
                </a:lnTo>
                <a:cubicBezTo>
                  <a:pt x="8852061" y="9899911"/>
                  <a:pt x="8843563" y="9906124"/>
                  <a:pt x="8842915" y="9914281"/>
                </a:cubicBezTo>
                <a:cubicBezTo>
                  <a:pt x="8842229" y="9922667"/>
                  <a:pt x="8847679" y="9930177"/>
                  <a:pt x="8856140" y="9931396"/>
                </a:cubicBezTo>
                <a:lnTo>
                  <a:pt x="8856483" y="9931435"/>
                </a:lnTo>
                <a:cubicBezTo>
                  <a:pt x="8856024" y="9934751"/>
                  <a:pt x="8857015" y="9937953"/>
                  <a:pt x="8858654" y="9940964"/>
                </a:cubicBezTo>
                <a:cubicBezTo>
                  <a:pt x="8859531" y="9942565"/>
                  <a:pt x="8860331" y="9944242"/>
                  <a:pt x="8861817" y="9945615"/>
                </a:cubicBezTo>
                <a:lnTo>
                  <a:pt x="8866772" y="9950303"/>
                </a:lnTo>
                <a:close/>
                <a:moveTo>
                  <a:pt x="8749508" y="9880432"/>
                </a:moveTo>
                <a:cubicBezTo>
                  <a:pt x="8751490" y="9873266"/>
                  <a:pt x="8747070" y="9862784"/>
                  <a:pt x="8738838" y="9861602"/>
                </a:cubicBezTo>
                <a:lnTo>
                  <a:pt x="8732092" y="9860649"/>
                </a:lnTo>
                <a:cubicBezTo>
                  <a:pt x="8723936" y="9859506"/>
                  <a:pt x="8715705" y="9862632"/>
                  <a:pt x="8713265" y="9871322"/>
                </a:cubicBezTo>
                <a:cubicBezTo>
                  <a:pt x="8711283" y="9878488"/>
                  <a:pt x="8715705" y="9888971"/>
                  <a:pt x="8723936" y="9890152"/>
                </a:cubicBezTo>
                <a:lnTo>
                  <a:pt x="8730681" y="9891105"/>
                </a:lnTo>
                <a:cubicBezTo>
                  <a:pt x="8738875" y="9892249"/>
                  <a:pt x="8747107" y="9889123"/>
                  <a:pt x="8749508" y="9880432"/>
                </a:cubicBezTo>
                <a:close/>
                <a:moveTo>
                  <a:pt x="8780873" y="9869226"/>
                </a:moveTo>
                <a:cubicBezTo>
                  <a:pt x="8771879" y="9869263"/>
                  <a:pt x="8766200" y="9875401"/>
                  <a:pt x="8764981" y="9883901"/>
                </a:cubicBezTo>
                <a:lnTo>
                  <a:pt x="8764027" y="9890648"/>
                </a:lnTo>
                <a:cubicBezTo>
                  <a:pt x="8762884" y="9898577"/>
                  <a:pt x="8771002" y="9906581"/>
                  <a:pt x="8778700" y="9906543"/>
                </a:cubicBezTo>
                <a:cubicBezTo>
                  <a:pt x="8787694" y="9906506"/>
                  <a:pt x="8793373" y="9900368"/>
                  <a:pt x="8794592" y="9891868"/>
                </a:cubicBezTo>
                <a:lnTo>
                  <a:pt x="8795545" y="9885121"/>
                </a:lnTo>
                <a:cubicBezTo>
                  <a:pt x="8796650" y="9877192"/>
                  <a:pt x="8788532" y="9869188"/>
                  <a:pt x="8780873" y="9869226"/>
                </a:cubicBezTo>
                <a:close/>
                <a:moveTo>
                  <a:pt x="8804043" y="10067974"/>
                </a:moveTo>
                <a:cubicBezTo>
                  <a:pt x="8823479" y="10070757"/>
                  <a:pt x="8823632" y="10040147"/>
                  <a:pt x="8804424" y="10037403"/>
                </a:cubicBezTo>
                <a:cubicBezTo>
                  <a:pt x="8784988" y="10034621"/>
                  <a:pt x="8784836" y="10065230"/>
                  <a:pt x="8804043" y="10067974"/>
                </a:cubicBezTo>
                <a:close/>
                <a:moveTo>
                  <a:pt x="8741200" y="9959603"/>
                </a:moveTo>
                <a:cubicBezTo>
                  <a:pt x="8721726" y="9956821"/>
                  <a:pt x="8719135" y="9987316"/>
                  <a:pt x="8738609" y="9990099"/>
                </a:cubicBezTo>
                <a:cubicBezTo>
                  <a:pt x="8758045" y="9992843"/>
                  <a:pt x="8760636" y="9962386"/>
                  <a:pt x="8741200" y="9959603"/>
                </a:cubicBezTo>
                <a:close/>
                <a:moveTo>
                  <a:pt x="8930300" y="10133347"/>
                </a:moveTo>
                <a:cubicBezTo>
                  <a:pt x="8928586" y="10127286"/>
                  <a:pt x="8923175" y="10122140"/>
                  <a:pt x="8916734" y="10122026"/>
                </a:cubicBezTo>
                <a:cubicBezTo>
                  <a:pt x="8911055" y="10121912"/>
                  <a:pt x="8906025" y="10124579"/>
                  <a:pt x="8903091" y="10128963"/>
                </a:cubicBezTo>
                <a:cubicBezTo>
                  <a:pt x="8898822" y="10130259"/>
                  <a:pt x="8895240" y="10133194"/>
                  <a:pt x="8893563" y="10138150"/>
                </a:cubicBezTo>
                <a:cubicBezTo>
                  <a:pt x="8891161" y="10145201"/>
                  <a:pt x="8895011" y="10155875"/>
                  <a:pt x="8903129" y="10157552"/>
                </a:cubicBezTo>
                <a:cubicBezTo>
                  <a:pt x="8906520" y="10158237"/>
                  <a:pt x="8909912" y="10158580"/>
                  <a:pt x="8913189" y="10158314"/>
                </a:cubicBezTo>
                <a:cubicBezTo>
                  <a:pt x="8915705" y="10164642"/>
                  <a:pt x="8922184" y="10169444"/>
                  <a:pt x="8929234" y="10167882"/>
                </a:cubicBezTo>
                <a:cubicBezTo>
                  <a:pt x="8936780" y="10166204"/>
                  <a:pt x="8942877" y="10158886"/>
                  <a:pt x="8941162" y="10150842"/>
                </a:cubicBezTo>
                <a:lnTo>
                  <a:pt x="8939828" y="10144438"/>
                </a:lnTo>
                <a:cubicBezTo>
                  <a:pt x="8938761" y="10139407"/>
                  <a:pt x="8934989" y="10135215"/>
                  <a:pt x="8930300" y="10133347"/>
                </a:cubicBezTo>
                <a:close/>
                <a:moveTo>
                  <a:pt x="9011703" y="10134947"/>
                </a:moveTo>
                <a:cubicBezTo>
                  <a:pt x="9009149" y="10136854"/>
                  <a:pt x="9006558" y="10138798"/>
                  <a:pt x="9004004" y="10140703"/>
                </a:cubicBezTo>
                <a:cubicBezTo>
                  <a:pt x="8997412" y="10145659"/>
                  <a:pt x="8997069" y="10156179"/>
                  <a:pt x="9002176" y="10162240"/>
                </a:cubicBezTo>
                <a:cubicBezTo>
                  <a:pt x="9007778" y="10168873"/>
                  <a:pt x="9017077" y="10169025"/>
                  <a:pt x="9023708" y="10164031"/>
                </a:cubicBezTo>
                <a:lnTo>
                  <a:pt x="9031406" y="10158276"/>
                </a:lnTo>
                <a:cubicBezTo>
                  <a:pt x="9038036" y="10153320"/>
                  <a:pt x="9038341" y="10142762"/>
                  <a:pt x="9033236" y="10136739"/>
                </a:cubicBezTo>
                <a:cubicBezTo>
                  <a:pt x="9027633" y="10130144"/>
                  <a:pt x="9018295" y="10129992"/>
                  <a:pt x="9011703" y="10134947"/>
                </a:cubicBezTo>
                <a:close/>
                <a:moveTo>
                  <a:pt x="8893296" y="10058940"/>
                </a:moveTo>
                <a:cubicBezTo>
                  <a:pt x="8897755" y="10063132"/>
                  <a:pt x="8902823" y="10063628"/>
                  <a:pt x="8907359" y="10062257"/>
                </a:cubicBezTo>
                <a:cubicBezTo>
                  <a:pt x="8909912" y="10068660"/>
                  <a:pt x="8916048" y="10073273"/>
                  <a:pt x="8924546" y="10070299"/>
                </a:cubicBezTo>
                <a:cubicBezTo>
                  <a:pt x="8934493" y="10066869"/>
                  <a:pt x="8946421" y="10064658"/>
                  <a:pt x="8954005" y="10056805"/>
                </a:cubicBezTo>
                <a:cubicBezTo>
                  <a:pt x="8954996" y="10055738"/>
                  <a:pt x="8955834" y="10054632"/>
                  <a:pt x="8956635" y="10053527"/>
                </a:cubicBezTo>
                <a:lnTo>
                  <a:pt x="8960217" y="10050859"/>
                </a:lnTo>
                <a:cubicBezTo>
                  <a:pt x="8966848" y="10045903"/>
                  <a:pt x="8967039" y="10035307"/>
                  <a:pt x="8961932" y="10029322"/>
                </a:cubicBezTo>
                <a:cubicBezTo>
                  <a:pt x="8961512" y="10028826"/>
                  <a:pt x="8961055" y="10028483"/>
                  <a:pt x="8960598" y="10028064"/>
                </a:cubicBezTo>
                <a:cubicBezTo>
                  <a:pt x="8960178" y="10025853"/>
                  <a:pt x="8959683" y="10023680"/>
                  <a:pt x="8959035" y="10021508"/>
                </a:cubicBezTo>
                <a:cubicBezTo>
                  <a:pt x="8958235" y="10018801"/>
                  <a:pt x="8956521" y="10016362"/>
                  <a:pt x="8954348" y="10014341"/>
                </a:cubicBezTo>
                <a:cubicBezTo>
                  <a:pt x="8954119" y="10012283"/>
                  <a:pt x="8953585" y="10010377"/>
                  <a:pt x="8952480" y="10008890"/>
                </a:cubicBezTo>
                <a:cubicBezTo>
                  <a:pt x="8948708" y="10003821"/>
                  <a:pt x="8945125" y="9999514"/>
                  <a:pt x="8939104" y="9997112"/>
                </a:cubicBezTo>
                <a:cubicBezTo>
                  <a:pt x="8936475" y="9996045"/>
                  <a:pt x="8934455" y="9995550"/>
                  <a:pt x="8931520" y="9995397"/>
                </a:cubicBezTo>
                <a:cubicBezTo>
                  <a:pt x="8942496" y="9994025"/>
                  <a:pt x="8950918" y="9977977"/>
                  <a:pt x="8940057" y="9967837"/>
                </a:cubicBezTo>
                <a:cubicBezTo>
                  <a:pt x="8938914" y="9966770"/>
                  <a:pt x="8937694" y="9966275"/>
                  <a:pt x="8936475" y="9965665"/>
                </a:cubicBezTo>
                <a:cubicBezTo>
                  <a:pt x="8945887" y="9958423"/>
                  <a:pt x="8946192" y="9940887"/>
                  <a:pt x="8931405" y="9938753"/>
                </a:cubicBezTo>
                <a:cubicBezTo>
                  <a:pt x="8913152" y="9936161"/>
                  <a:pt x="8906443" y="9962158"/>
                  <a:pt x="8921916" y="9967571"/>
                </a:cubicBezTo>
                <a:cubicBezTo>
                  <a:pt x="8915438" y="9973136"/>
                  <a:pt x="8912580" y="9983961"/>
                  <a:pt x="8920697" y="9991547"/>
                </a:cubicBezTo>
                <a:cubicBezTo>
                  <a:pt x="8921459" y="9992272"/>
                  <a:pt x="8922221" y="9992461"/>
                  <a:pt x="8922984" y="9992957"/>
                </a:cubicBezTo>
                <a:cubicBezTo>
                  <a:pt x="8918296" y="9992004"/>
                  <a:pt x="8913456" y="9992804"/>
                  <a:pt x="8909607" y="9996655"/>
                </a:cubicBezTo>
                <a:cubicBezTo>
                  <a:pt x="8906596" y="9999667"/>
                  <a:pt x="8904996" y="10004469"/>
                  <a:pt x="8905225" y="10009044"/>
                </a:cubicBezTo>
                <a:cubicBezTo>
                  <a:pt x="8903777" y="10010301"/>
                  <a:pt x="8902595" y="10011788"/>
                  <a:pt x="8901375" y="10013503"/>
                </a:cubicBezTo>
                <a:cubicBezTo>
                  <a:pt x="8900880" y="10014036"/>
                  <a:pt x="8900423" y="10014570"/>
                  <a:pt x="8899889" y="10015066"/>
                </a:cubicBezTo>
                <a:cubicBezTo>
                  <a:pt x="8897641" y="10016781"/>
                  <a:pt x="8895583" y="10018840"/>
                  <a:pt x="8893334" y="10020593"/>
                </a:cubicBezTo>
                <a:cubicBezTo>
                  <a:pt x="8886741" y="10025701"/>
                  <a:pt x="8887656" y="10033630"/>
                  <a:pt x="8891886" y="10039424"/>
                </a:cubicBezTo>
                <a:cubicBezTo>
                  <a:pt x="8887770" y="10044989"/>
                  <a:pt x="8886741" y="10052803"/>
                  <a:pt x="8893296" y="10058940"/>
                </a:cubicBezTo>
                <a:close/>
                <a:moveTo>
                  <a:pt x="9003624" y="9843420"/>
                </a:moveTo>
                <a:cubicBezTo>
                  <a:pt x="9001870" y="9840790"/>
                  <a:pt x="8999088" y="9838693"/>
                  <a:pt x="8994706" y="9838083"/>
                </a:cubicBezTo>
                <a:cubicBezTo>
                  <a:pt x="8975499" y="9835339"/>
                  <a:pt x="8967076" y="9864766"/>
                  <a:pt x="8986551" y="9867549"/>
                </a:cubicBezTo>
                <a:cubicBezTo>
                  <a:pt x="8995583" y="9868845"/>
                  <a:pt x="9002061" y="9862975"/>
                  <a:pt x="9004538" y="9856151"/>
                </a:cubicBezTo>
                <a:cubicBezTo>
                  <a:pt x="9005338" y="9857599"/>
                  <a:pt x="9006138" y="9859010"/>
                  <a:pt x="9007511" y="9860306"/>
                </a:cubicBezTo>
                <a:cubicBezTo>
                  <a:pt x="9021879" y="9873762"/>
                  <a:pt x="9041466" y="9850243"/>
                  <a:pt x="9027099" y="9836826"/>
                </a:cubicBezTo>
                <a:cubicBezTo>
                  <a:pt x="9018143" y="9828401"/>
                  <a:pt x="9007129" y="9834462"/>
                  <a:pt x="9003624" y="9843420"/>
                </a:cubicBezTo>
                <a:close/>
                <a:moveTo>
                  <a:pt x="8950880" y="9938068"/>
                </a:moveTo>
                <a:cubicBezTo>
                  <a:pt x="8970392" y="9940850"/>
                  <a:pt x="8974965" y="9910623"/>
                  <a:pt x="8955491" y="9907839"/>
                </a:cubicBezTo>
                <a:cubicBezTo>
                  <a:pt x="8953624" y="9907572"/>
                  <a:pt x="8952062" y="9907839"/>
                  <a:pt x="8950460" y="9908145"/>
                </a:cubicBezTo>
                <a:cubicBezTo>
                  <a:pt x="8949317" y="9908334"/>
                  <a:pt x="8948250" y="9908678"/>
                  <a:pt x="8947260" y="9909136"/>
                </a:cubicBezTo>
                <a:cubicBezTo>
                  <a:pt x="8935293" y="9914510"/>
                  <a:pt x="8934607" y="9935742"/>
                  <a:pt x="8950880" y="9938068"/>
                </a:cubicBezTo>
                <a:close/>
                <a:moveTo>
                  <a:pt x="8739713" y="9783498"/>
                </a:moveTo>
                <a:cubicBezTo>
                  <a:pt x="8745583" y="9778085"/>
                  <a:pt x="8745888" y="9767412"/>
                  <a:pt x="8739981" y="9761885"/>
                </a:cubicBezTo>
                <a:cubicBezTo>
                  <a:pt x="8733769" y="9756091"/>
                  <a:pt x="8724660" y="9755824"/>
                  <a:pt x="8718372" y="9761618"/>
                </a:cubicBezTo>
                <a:cubicBezTo>
                  <a:pt x="8718029" y="9761923"/>
                  <a:pt x="8717992" y="9761961"/>
                  <a:pt x="8717801" y="9762151"/>
                </a:cubicBezTo>
                <a:cubicBezTo>
                  <a:pt x="8717649" y="9762228"/>
                  <a:pt x="8717649" y="9762228"/>
                  <a:pt x="8717534" y="9762304"/>
                </a:cubicBezTo>
                <a:lnTo>
                  <a:pt x="8717534" y="9762304"/>
                </a:lnTo>
                <a:cubicBezTo>
                  <a:pt x="8716581" y="9762304"/>
                  <a:pt x="8715590" y="9762265"/>
                  <a:pt x="8714638" y="9762113"/>
                </a:cubicBezTo>
                <a:cubicBezTo>
                  <a:pt x="8706444" y="9761199"/>
                  <a:pt x="8699356" y="9769814"/>
                  <a:pt x="8699356" y="9777399"/>
                </a:cubicBezTo>
                <a:cubicBezTo>
                  <a:pt x="8699356" y="9786395"/>
                  <a:pt x="8706406" y="9791731"/>
                  <a:pt x="8714638" y="9792684"/>
                </a:cubicBezTo>
                <a:cubicBezTo>
                  <a:pt x="8724089" y="9793713"/>
                  <a:pt x="8732854" y="9789826"/>
                  <a:pt x="8739713" y="9783498"/>
                </a:cubicBezTo>
                <a:close/>
                <a:moveTo>
                  <a:pt x="8883807" y="9844258"/>
                </a:moveTo>
                <a:lnTo>
                  <a:pt x="8884036" y="9842695"/>
                </a:lnTo>
                <a:cubicBezTo>
                  <a:pt x="8897602" y="9847537"/>
                  <a:pt x="8912618" y="9829315"/>
                  <a:pt x="8899965" y="9817462"/>
                </a:cubicBezTo>
                <a:cubicBezTo>
                  <a:pt x="8891429" y="9809456"/>
                  <a:pt x="8880529" y="9814068"/>
                  <a:pt x="8875995" y="9821845"/>
                </a:cubicBezTo>
                <a:cubicBezTo>
                  <a:pt x="8874622" y="9821159"/>
                  <a:pt x="8873213" y="9820511"/>
                  <a:pt x="8871650" y="9820281"/>
                </a:cubicBezTo>
                <a:cubicBezTo>
                  <a:pt x="8863380" y="9819176"/>
                  <a:pt x="8855644" y="9825199"/>
                  <a:pt x="8854462" y="9833395"/>
                </a:cubicBezTo>
                <a:lnTo>
                  <a:pt x="8853510" y="9840104"/>
                </a:lnTo>
                <a:cubicBezTo>
                  <a:pt x="8852824" y="9844982"/>
                  <a:pt x="8854920" y="9849595"/>
                  <a:pt x="8858274" y="9852873"/>
                </a:cubicBezTo>
                <a:lnTo>
                  <a:pt x="8849203" y="9853178"/>
                </a:lnTo>
                <a:cubicBezTo>
                  <a:pt x="8840933" y="9853445"/>
                  <a:pt x="8834188" y="9860840"/>
                  <a:pt x="8834492" y="9869073"/>
                </a:cubicBezTo>
                <a:cubicBezTo>
                  <a:pt x="8834798" y="9877383"/>
                  <a:pt x="8842076" y="9884053"/>
                  <a:pt x="8850347" y="9883787"/>
                </a:cubicBezTo>
                <a:lnTo>
                  <a:pt x="8859950" y="9883444"/>
                </a:lnTo>
                <a:cubicBezTo>
                  <a:pt x="8864181" y="9883330"/>
                  <a:pt x="8867991" y="9881271"/>
                  <a:pt x="8870659" y="9878222"/>
                </a:cubicBezTo>
                <a:cubicBezTo>
                  <a:pt x="8871574" y="9879823"/>
                  <a:pt x="8872717" y="9881348"/>
                  <a:pt x="8874127" y="9882643"/>
                </a:cubicBezTo>
                <a:lnTo>
                  <a:pt x="8879081" y="9887294"/>
                </a:lnTo>
                <a:cubicBezTo>
                  <a:pt x="8885102" y="9892935"/>
                  <a:pt x="8895773" y="9890800"/>
                  <a:pt x="8900537" y="9884701"/>
                </a:cubicBezTo>
                <a:cubicBezTo>
                  <a:pt x="8906025" y="9877726"/>
                  <a:pt x="8904005" y="9868883"/>
                  <a:pt x="8897945" y="9863241"/>
                </a:cubicBezTo>
                <a:lnTo>
                  <a:pt x="8892991" y="9858590"/>
                </a:lnTo>
                <a:cubicBezTo>
                  <a:pt x="8887236" y="9853178"/>
                  <a:pt x="8877329" y="9855046"/>
                  <a:pt x="8872297" y="9860534"/>
                </a:cubicBezTo>
                <a:cubicBezTo>
                  <a:pt x="8871536" y="9859277"/>
                  <a:pt x="8870774" y="9858056"/>
                  <a:pt x="8869744" y="9857067"/>
                </a:cubicBezTo>
                <a:cubicBezTo>
                  <a:pt x="8876718" y="9856571"/>
                  <a:pt x="8882777" y="9851386"/>
                  <a:pt x="8883807" y="9844258"/>
                </a:cubicBezTo>
                <a:close/>
                <a:moveTo>
                  <a:pt x="9787198" y="9301608"/>
                </a:moveTo>
                <a:cubicBezTo>
                  <a:pt x="9780148" y="9304200"/>
                  <a:pt x="9775612" y="9311557"/>
                  <a:pt x="9775880" y="9318266"/>
                </a:cubicBezTo>
                <a:cubicBezTo>
                  <a:pt x="9773669" y="9311595"/>
                  <a:pt x="9767876" y="9307326"/>
                  <a:pt x="9760445" y="9307402"/>
                </a:cubicBezTo>
                <a:cubicBezTo>
                  <a:pt x="9750841" y="9307516"/>
                  <a:pt x="9739370" y="9308926"/>
                  <a:pt x="9732282" y="9316055"/>
                </a:cubicBezTo>
                <a:cubicBezTo>
                  <a:pt x="9731177" y="9316741"/>
                  <a:pt x="9730109" y="9317503"/>
                  <a:pt x="9729118" y="9318342"/>
                </a:cubicBezTo>
                <a:cubicBezTo>
                  <a:pt x="9727175" y="9320057"/>
                  <a:pt x="9726070" y="9322344"/>
                  <a:pt x="9725155" y="9324670"/>
                </a:cubicBezTo>
                <a:cubicBezTo>
                  <a:pt x="9725079" y="9324670"/>
                  <a:pt x="9725002" y="9324670"/>
                  <a:pt x="9724927" y="9324631"/>
                </a:cubicBezTo>
                <a:cubicBezTo>
                  <a:pt x="9721802" y="9319066"/>
                  <a:pt x="9715743" y="9315369"/>
                  <a:pt x="9708045" y="9318380"/>
                </a:cubicBezTo>
                <a:lnTo>
                  <a:pt x="9704309" y="9319866"/>
                </a:lnTo>
                <a:cubicBezTo>
                  <a:pt x="9696954" y="9322801"/>
                  <a:pt x="9694706" y="9329320"/>
                  <a:pt x="9695658" y="9335380"/>
                </a:cubicBezTo>
                <a:cubicBezTo>
                  <a:pt x="9693372" y="9339040"/>
                  <a:pt x="9692457" y="9343385"/>
                  <a:pt x="9694324" y="9347692"/>
                </a:cubicBezTo>
                <a:cubicBezTo>
                  <a:pt x="9696459" y="9352610"/>
                  <a:pt x="9701451" y="9356498"/>
                  <a:pt x="9706786" y="9357070"/>
                </a:cubicBezTo>
                <a:cubicBezTo>
                  <a:pt x="9710826" y="9360424"/>
                  <a:pt x="9716695" y="9361797"/>
                  <a:pt x="9721497" y="9359738"/>
                </a:cubicBezTo>
                <a:cubicBezTo>
                  <a:pt x="9723745" y="9358747"/>
                  <a:pt x="9725498" y="9357299"/>
                  <a:pt x="9726946" y="9355621"/>
                </a:cubicBezTo>
                <a:cubicBezTo>
                  <a:pt x="9732587" y="9356117"/>
                  <a:pt x="9738112" y="9353830"/>
                  <a:pt x="9741123" y="9348341"/>
                </a:cubicBezTo>
                <a:cubicBezTo>
                  <a:pt x="9741237" y="9348112"/>
                  <a:pt x="9741237" y="9347807"/>
                  <a:pt x="9741352" y="9347540"/>
                </a:cubicBezTo>
                <a:cubicBezTo>
                  <a:pt x="9741580" y="9347655"/>
                  <a:pt x="9741771" y="9347769"/>
                  <a:pt x="9742000" y="9347883"/>
                </a:cubicBezTo>
                <a:cubicBezTo>
                  <a:pt x="9742191" y="9347998"/>
                  <a:pt x="9742266" y="9348036"/>
                  <a:pt x="9742380" y="9348112"/>
                </a:cubicBezTo>
                <a:cubicBezTo>
                  <a:pt x="9742723" y="9348341"/>
                  <a:pt x="9743029" y="9348607"/>
                  <a:pt x="9743334" y="9348874"/>
                </a:cubicBezTo>
                <a:cubicBezTo>
                  <a:pt x="9746344" y="9355926"/>
                  <a:pt x="9755148" y="9359510"/>
                  <a:pt x="9762236" y="9356956"/>
                </a:cubicBezTo>
                <a:cubicBezTo>
                  <a:pt x="9770315" y="9354058"/>
                  <a:pt x="9773898" y="9345291"/>
                  <a:pt x="9771458" y="9337401"/>
                </a:cubicBezTo>
                <a:cubicBezTo>
                  <a:pt x="9771192" y="9336600"/>
                  <a:pt x="9770735" y="9335876"/>
                  <a:pt x="9770392" y="9335114"/>
                </a:cubicBezTo>
                <a:cubicBezTo>
                  <a:pt x="9774241" y="9332255"/>
                  <a:pt x="9776794" y="9327566"/>
                  <a:pt x="9776756" y="9322878"/>
                </a:cubicBezTo>
                <a:cubicBezTo>
                  <a:pt x="9778204" y="9326118"/>
                  <a:pt x="9781139" y="9328710"/>
                  <a:pt x="9785903" y="9329815"/>
                </a:cubicBezTo>
                <a:cubicBezTo>
                  <a:pt x="9790628" y="9330883"/>
                  <a:pt x="9794629" y="9329777"/>
                  <a:pt x="9797906" y="9327604"/>
                </a:cubicBezTo>
                <a:cubicBezTo>
                  <a:pt x="9797906" y="9327604"/>
                  <a:pt x="9797906" y="9327566"/>
                  <a:pt x="9797906" y="9327566"/>
                </a:cubicBezTo>
                <a:cubicBezTo>
                  <a:pt x="9798631" y="9316283"/>
                  <a:pt x="9799279" y="9305039"/>
                  <a:pt x="9799736" y="9293832"/>
                </a:cubicBezTo>
                <a:lnTo>
                  <a:pt x="9799736" y="9293832"/>
                </a:lnTo>
                <a:cubicBezTo>
                  <a:pt x="9794592" y="9294022"/>
                  <a:pt x="9789828" y="9297148"/>
                  <a:pt x="9787198" y="9301608"/>
                </a:cubicBezTo>
                <a:close/>
                <a:moveTo>
                  <a:pt x="9718943" y="9426178"/>
                </a:moveTo>
                <a:lnTo>
                  <a:pt x="9725575" y="9427665"/>
                </a:lnTo>
                <a:cubicBezTo>
                  <a:pt x="9733654" y="9429456"/>
                  <a:pt x="9741732" y="9422138"/>
                  <a:pt x="9742723" y="9414476"/>
                </a:cubicBezTo>
                <a:cubicBezTo>
                  <a:pt x="9743905" y="9405671"/>
                  <a:pt x="9737655" y="9399152"/>
                  <a:pt x="9729575" y="9397322"/>
                </a:cubicBezTo>
                <a:lnTo>
                  <a:pt x="9722945" y="9395798"/>
                </a:lnTo>
                <a:cubicBezTo>
                  <a:pt x="9714904" y="9394007"/>
                  <a:pt x="9706825" y="9401325"/>
                  <a:pt x="9705795" y="9408987"/>
                </a:cubicBezTo>
                <a:cubicBezTo>
                  <a:pt x="9704614" y="9417830"/>
                  <a:pt x="9710826" y="9424348"/>
                  <a:pt x="9718943" y="9426178"/>
                </a:cubicBezTo>
                <a:close/>
                <a:moveTo>
                  <a:pt x="9549584" y="9238446"/>
                </a:moveTo>
                <a:lnTo>
                  <a:pt x="9542953" y="9236959"/>
                </a:lnTo>
                <a:cubicBezTo>
                  <a:pt x="9534874" y="9235168"/>
                  <a:pt x="9526756" y="9242182"/>
                  <a:pt x="9525613" y="9249881"/>
                </a:cubicBezTo>
                <a:cubicBezTo>
                  <a:pt x="9524469" y="9257696"/>
                  <a:pt x="9529424" y="9263795"/>
                  <a:pt x="9536245" y="9266310"/>
                </a:cubicBezTo>
                <a:cubicBezTo>
                  <a:pt x="9535406" y="9267568"/>
                  <a:pt x="9534531" y="9268826"/>
                  <a:pt x="9534188" y="9270389"/>
                </a:cubicBezTo>
                <a:lnTo>
                  <a:pt x="9532701" y="9277022"/>
                </a:lnTo>
                <a:cubicBezTo>
                  <a:pt x="9531977" y="9280185"/>
                  <a:pt x="9532358" y="9283349"/>
                  <a:pt x="9533311" y="9286246"/>
                </a:cubicBezTo>
                <a:cubicBezTo>
                  <a:pt x="9531444" y="9284150"/>
                  <a:pt x="9529385" y="9282206"/>
                  <a:pt x="9526985" y="9280567"/>
                </a:cubicBezTo>
                <a:cubicBezTo>
                  <a:pt x="9520697" y="9276221"/>
                  <a:pt x="9510407" y="9280148"/>
                  <a:pt x="9507320" y="9286704"/>
                </a:cubicBezTo>
                <a:cubicBezTo>
                  <a:pt x="9505185" y="9291278"/>
                  <a:pt x="9505528" y="9295547"/>
                  <a:pt x="9507358" y="9299283"/>
                </a:cubicBezTo>
                <a:cubicBezTo>
                  <a:pt x="9506176" y="9304238"/>
                  <a:pt x="9507320" y="9309689"/>
                  <a:pt x="9511360" y="9313196"/>
                </a:cubicBezTo>
                <a:cubicBezTo>
                  <a:pt x="9512694" y="9314339"/>
                  <a:pt x="9514256" y="9315216"/>
                  <a:pt x="9515894" y="9315864"/>
                </a:cubicBezTo>
                <a:cubicBezTo>
                  <a:pt x="9516695" y="9316969"/>
                  <a:pt x="9517648" y="9318037"/>
                  <a:pt x="9518867" y="9318990"/>
                </a:cubicBezTo>
                <a:cubicBezTo>
                  <a:pt x="9531824" y="9329129"/>
                  <a:pt x="9544972" y="9310947"/>
                  <a:pt x="9537922" y="9298673"/>
                </a:cubicBezTo>
                <a:cubicBezTo>
                  <a:pt x="9537960" y="9297987"/>
                  <a:pt x="9538074" y="9297301"/>
                  <a:pt x="9538036" y="9296614"/>
                </a:cubicBezTo>
                <a:cubicBezTo>
                  <a:pt x="9537922" y="9294442"/>
                  <a:pt x="9536740" y="9292917"/>
                  <a:pt x="9535940" y="9291125"/>
                </a:cubicBezTo>
                <a:cubicBezTo>
                  <a:pt x="9537694" y="9293336"/>
                  <a:pt x="9539904" y="9295204"/>
                  <a:pt x="9542915" y="9296119"/>
                </a:cubicBezTo>
                <a:cubicBezTo>
                  <a:pt x="9550384" y="9298368"/>
                  <a:pt x="9560140" y="9293984"/>
                  <a:pt x="9561970" y="9285903"/>
                </a:cubicBezTo>
                <a:lnTo>
                  <a:pt x="9563456" y="9279270"/>
                </a:lnTo>
                <a:cubicBezTo>
                  <a:pt x="9564790" y="9273324"/>
                  <a:pt x="9563075" y="9267149"/>
                  <a:pt x="9558729" y="9263299"/>
                </a:cubicBezTo>
                <a:cubicBezTo>
                  <a:pt x="9560597" y="9261088"/>
                  <a:pt x="9562084" y="9258572"/>
                  <a:pt x="9562503" y="9255828"/>
                </a:cubicBezTo>
                <a:cubicBezTo>
                  <a:pt x="9563799" y="9247099"/>
                  <a:pt x="9557663" y="9240276"/>
                  <a:pt x="9549584" y="9238446"/>
                </a:cubicBezTo>
                <a:close/>
                <a:moveTo>
                  <a:pt x="9714904" y="9623821"/>
                </a:moveTo>
                <a:cubicBezTo>
                  <a:pt x="9709836" y="9622677"/>
                  <a:pt x="9705720" y="9623973"/>
                  <a:pt x="9702670" y="9626489"/>
                </a:cubicBezTo>
                <a:cubicBezTo>
                  <a:pt x="9695163" y="9625917"/>
                  <a:pt x="9688074" y="9632627"/>
                  <a:pt x="9687197" y="9639716"/>
                </a:cubicBezTo>
                <a:cubicBezTo>
                  <a:pt x="9686093" y="9648560"/>
                  <a:pt x="9692419" y="9654964"/>
                  <a:pt x="9700498" y="9656755"/>
                </a:cubicBezTo>
                <a:lnTo>
                  <a:pt x="9707129" y="9658242"/>
                </a:lnTo>
                <a:cubicBezTo>
                  <a:pt x="9714065" y="9659804"/>
                  <a:pt x="9720696" y="9654430"/>
                  <a:pt x="9723097" y="9648064"/>
                </a:cubicBezTo>
                <a:cubicBezTo>
                  <a:pt x="9728775" y="9640097"/>
                  <a:pt x="9727366" y="9626642"/>
                  <a:pt x="9714904" y="9623821"/>
                </a:cubicBezTo>
                <a:close/>
                <a:moveTo>
                  <a:pt x="9584759" y="9503901"/>
                </a:moveTo>
                <a:lnTo>
                  <a:pt x="9592877" y="9498755"/>
                </a:lnTo>
                <a:cubicBezTo>
                  <a:pt x="9599850" y="9494333"/>
                  <a:pt x="9603509" y="9485985"/>
                  <a:pt x="9599507" y="9478172"/>
                </a:cubicBezTo>
                <a:cubicBezTo>
                  <a:pt x="9596002" y="9471310"/>
                  <a:pt x="9585941" y="9467079"/>
                  <a:pt x="9578929" y="9471539"/>
                </a:cubicBezTo>
                <a:cubicBezTo>
                  <a:pt x="9576222" y="9473255"/>
                  <a:pt x="9573516" y="9474969"/>
                  <a:pt x="9570811" y="9476685"/>
                </a:cubicBezTo>
                <a:cubicBezTo>
                  <a:pt x="9563836" y="9481107"/>
                  <a:pt x="9560179" y="9489454"/>
                  <a:pt x="9564179" y="9497268"/>
                </a:cubicBezTo>
                <a:cubicBezTo>
                  <a:pt x="9567648" y="9504092"/>
                  <a:pt x="9577747" y="9508323"/>
                  <a:pt x="9584759" y="9503901"/>
                </a:cubicBezTo>
                <a:close/>
                <a:moveTo>
                  <a:pt x="9652023" y="9292688"/>
                </a:moveTo>
                <a:cubicBezTo>
                  <a:pt x="9671192" y="9296996"/>
                  <a:pt x="9673822" y="9266463"/>
                  <a:pt x="9654881" y="9262232"/>
                </a:cubicBezTo>
                <a:cubicBezTo>
                  <a:pt x="9635712" y="9257924"/>
                  <a:pt x="9633082" y="9288419"/>
                  <a:pt x="9652023" y="9292688"/>
                </a:cubicBezTo>
                <a:close/>
                <a:moveTo>
                  <a:pt x="9658615" y="9527648"/>
                </a:moveTo>
                <a:lnTo>
                  <a:pt x="9651985" y="9526163"/>
                </a:lnTo>
                <a:cubicBezTo>
                  <a:pt x="9644172" y="9524408"/>
                  <a:pt x="9635444" y="9531422"/>
                  <a:pt x="9634721" y="9539160"/>
                </a:cubicBezTo>
                <a:cubicBezTo>
                  <a:pt x="9633882" y="9547966"/>
                  <a:pt x="9639371" y="9554560"/>
                  <a:pt x="9647717" y="9556428"/>
                </a:cubicBezTo>
                <a:lnTo>
                  <a:pt x="9654347" y="9557914"/>
                </a:lnTo>
                <a:cubicBezTo>
                  <a:pt x="9662160" y="9559668"/>
                  <a:pt x="9670887" y="9552654"/>
                  <a:pt x="9671611" y="9544916"/>
                </a:cubicBezTo>
                <a:cubicBezTo>
                  <a:pt x="9672488" y="9536111"/>
                  <a:pt x="9666999" y="9529555"/>
                  <a:pt x="9658615" y="9527648"/>
                </a:cubicBezTo>
                <a:close/>
                <a:moveTo>
                  <a:pt x="9765361" y="9462162"/>
                </a:moveTo>
                <a:cubicBezTo>
                  <a:pt x="9765171" y="9462391"/>
                  <a:pt x="9764942" y="9462657"/>
                  <a:pt x="9764751" y="9462886"/>
                </a:cubicBezTo>
                <a:cubicBezTo>
                  <a:pt x="9760445" y="9463839"/>
                  <a:pt x="9756596" y="9466355"/>
                  <a:pt x="9754957" y="9470738"/>
                </a:cubicBezTo>
                <a:cubicBezTo>
                  <a:pt x="9752861" y="9476379"/>
                  <a:pt x="9751375" y="9481830"/>
                  <a:pt x="9754271" y="9487549"/>
                </a:cubicBezTo>
                <a:cubicBezTo>
                  <a:pt x="9758235" y="9495401"/>
                  <a:pt x="9767533" y="9498336"/>
                  <a:pt x="9775308" y="9494524"/>
                </a:cubicBezTo>
                <a:cubicBezTo>
                  <a:pt x="9776756" y="9493838"/>
                  <a:pt x="9777823" y="9492656"/>
                  <a:pt x="9779080" y="9491703"/>
                </a:cubicBezTo>
                <a:cubicBezTo>
                  <a:pt x="9780338" y="9484194"/>
                  <a:pt x="9781405" y="9476722"/>
                  <a:pt x="9782472" y="9469213"/>
                </a:cubicBezTo>
                <a:cubicBezTo>
                  <a:pt x="9782967" y="9465935"/>
                  <a:pt x="9783501" y="9462657"/>
                  <a:pt x="9783958" y="9459379"/>
                </a:cubicBezTo>
                <a:cubicBezTo>
                  <a:pt x="9783921" y="9459341"/>
                  <a:pt x="9783844" y="9459379"/>
                  <a:pt x="9783769" y="9459341"/>
                </a:cubicBezTo>
                <a:cubicBezTo>
                  <a:pt x="9777671" y="9456177"/>
                  <a:pt x="9770125" y="9456672"/>
                  <a:pt x="9765361" y="9462162"/>
                </a:cubicBezTo>
                <a:close/>
                <a:moveTo>
                  <a:pt x="9391085" y="9174941"/>
                </a:moveTo>
                <a:cubicBezTo>
                  <a:pt x="9386246" y="9173874"/>
                  <a:pt x="9382092" y="9174941"/>
                  <a:pt x="9378890" y="9177228"/>
                </a:cubicBezTo>
                <a:cubicBezTo>
                  <a:pt x="9374355" y="9177152"/>
                  <a:pt x="9369973" y="9178410"/>
                  <a:pt x="9366885" y="9182374"/>
                </a:cubicBezTo>
                <a:lnTo>
                  <a:pt x="9362884" y="9187482"/>
                </a:lnTo>
                <a:cubicBezTo>
                  <a:pt x="9360788" y="9190189"/>
                  <a:pt x="9359987" y="9193695"/>
                  <a:pt x="9360255" y="9197126"/>
                </a:cubicBezTo>
                <a:cubicBezTo>
                  <a:pt x="9353319" y="9198727"/>
                  <a:pt x="9347830" y="9204292"/>
                  <a:pt x="9348173" y="9211916"/>
                </a:cubicBezTo>
                <a:cubicBezTo>
                  <a:pt x="9348478" y="9219311"/>
                  <a:pt x="9355491" y="9226820"/>
                  <a:pt x="9363342" y="9225867"/>
                </a:cubicBezTo>
                <a:lnTo>
                  <a:pt x="9372412" y="9224762"/>
                </a:lnTo>
                <a:cubicBezTo>
                  <a:pt x="9380224" y="9223808"/>
                  <a:pt x="9386703" y="9217900"/>
                  <a:pt x="9386322" y="9209591"/>
                </a:cubicBezTo>
                <a:cubicBezTo>
                  <a:pt x="9386283" y="9208257"/>
                  <a:pt x="9385940" y="9206922"/>
                  <a:pt x="9385445" y="9205626"/>
                </a:cubicBezTo>
                <a:cubicBezTo>
                  <a:pt x="9385788" y="9205283"/>
                  <a:pt x="9386131" y="9204940"/>
                  <a:pt x="9386436" y="9204597"/>
                </a:cubicBezTo>
                <a:lnTo>
                  <a:pt x="9386512" y="9204521"/>
                </a:lnTo>
                <a:cubicBezTo>
                  <a:pt x="9402824" y="9204292"/>
                  <a:pt x="9408959" y="9178982"/>
                  <a:pt x="9391085" y="9174941"/>
                </a:cubicBezTo>
                <a:close/>
                <a:moveTo>
                  <a:pt x="9511588" y="9195067"/>
                </a:moveTo>
                <a:cubicBezTo>
                  <a:pt x="9503814" y="9193314"/>
                  <a:pt x="9494705" y="9197736"/>
                  <a:pt x="9492914" y="9206007"/>
                </a:cubicBezTo>
                <a:cubicBezTo>
                  <a:pt x="9491237" y="9213898"/>
                  <a:pt x="9495506" y="9222779"/>
                  <a:pt x="9503853" y="9224685"/>
                </a:cubicBezTo>
                <a:lnTo>
                  <a:pt x="9510483" y="9226172"/>
                </a:lnTo>
                <a:cubicBezTo>
                  <a:pt x="9518258" y="9227925"/>
                  <a:pt x="9527365" y="9223504"/>
                  <a:pt x="9529157" y="9215232"/>
                </a:cubicBezTo>
                <a:cubicBezTo>
                  <a:pt x="9530833" y="9207342"/>
                  <a:pt x="9526565" y="9198460"/>
                  <a:pt x="9518219" y="9196592"/>
                </a:cubicBezTo>
                <a:lnTo>
                  <a:pt x="9511588" y="9195067"/>
                </a:lnTo>
                <a:close/>
                <a:moveTo>
                  <a:pt x="9331025" y="9275954"/>
                </a:moveTo>
                <a:cubicBezTo>
                  <a:pt x="9330225" y="9284798"/>
                  <a:pt x="9335750" y="9291278"/>
                  <a:pt x="9344134" y="9293145"/>
                </a:cubicBezTo>
                <a:lnTo>
                  <a:pt x="9350766" y="9294670"/>
                </a:lnTo>
                <a:cubicBezTo>
                  <a:pt x="9354348" y="9295471"/>
                  <a:pt x="9358044" y="9294251"/>
                  <a:pt x="9361131" y="9292155"/>
                </a:cubicBezTo>
                <a:cubicBezTo>
                  <a:pt x="9356787" y="9295509"/>
                  <a:pt x="9352976" y="9299435"/>
                  <a:pt x="9351451" y="9304276"/>
                </a:cubicBezTo>
                <a:cubicBezTo>
                  <a:pt x="9349660" y="9303666"/>
                  <a:pt x="9347755" y="9303933"/>
                  <a:pt x="9345887" y="9304048"/>
                </a:cubicBezTo>
                <a:cubicBezTo>
                  <a:pt x="9344858" y="9302294"/>
                  <a:pt x="9343487" y="9300731"/>
                  <a:pt x="9341771" y="9299664"/>
                </a:cubicBezTo>
                <a:cubicBezTo>
                  <a:pt x="9334721" y="9295280"/>
                  <a:pt x="9326566" y="9297034"/>
                  <a:pt x="9321535" y="9303437"/>
                </a:cubicBezTo>
                <a:lnTo>
                  <a:pt x="9317572" y="9308545"/>
                </a:lnTo>
                <a:cubicBezTo>
                  <a:pt x="9312884" y="9314530"/>
                  <a:pt x="9314980" y="9324822"/>
                  <a:pt x="9321345" y="9328786"/>
                </a:cubicBezTo>
                <a:cubicBezTo>
                  <a:pt x="9326489" y="9331988"/>
                  <a:pt x="9332168" y="9331874"/>
                  <a:pt x="9336855" y="9329091"/>
                </a:cubicBezTo>
                <a:cubicBezTo>
                  <a:pt x="9342343" y="9333589"/>
                  <a:pt x="9350460" y="9332636"/>
                  <a:pt x="9355719" y="9328291"/>
                </a:cubicBezTo>
                <a:cubicBezTo>
                  <a:pt x="9355796" y="9328481"/>
                  <a:pt x="9355871" y="9328672"/>
                  <a:pt x="9355948" y="9328863"/>
                </a:cubicBezTo>
                <a:cubicBezTo>
                  <a:pt x="9355871" y="9328977"/>
                  <a:pt x="9355871" y="9329091"/>
                  <a:pt x="9355834" y="9329205"/>
                </a:cubicBezTo>
                <a:cubicBezTo>
                  <a:pt x="9354080" y="9331417"/>
                  <a:pt x="9352671" y="9333856"/>
                  <a:pt x="9352289" y="9336524"/>
                </a:cubicBezTo>
                <a:cubicBezTo>
                  <a:pt x="9352099" y="9337820"/>
                  <a:pt x="9352405" y="9338964"/>
                  <a:pt x="9352519" y="9340184"/>
                </a:cubicBezTo>
                <a:cubicBezTo>
                  <a:pt x="9350841" y="9342242"/>
                  <a:pt x="9349393" y="9344567"/>
                  <a:pt x="9348746" y="9347464"/>
                </a:cubicBezTo>
                <a:lnTo>
                  <a:pt x="9347259" y="9354097"/>
                </a:lnTo>
                <a:cubicBezTo>
                  <a:pt x="9345507" y="9361911"/>
                  <a:pt x="9352289" y="9370678"/>
                  <a:pt x="9360103" y="9371516"/>
                </a:cubicBezTo>
                <a:cubicBezTo>
                  <a:pt x="9367114" y="9372279"/>
                  <a:pt x="9372755" y="9368810"/>
                  <a:pt x="9375689" y="9363131"/>
                </a:cubicBezTo>
                <a:cubicBezTo>
                  <a:pt x="9376528" y="9362940"/>
                  <a:pt x="9377404" y="9362978"/>
                  <a:pt x="9378204" y="9362597"/>
                </a:cubicBezTo>
                <a:cubicBezTo>
                  <a:pt x="9380415" y="9361491"/>
                  <a:pt x="9382206" y="9359967"/>
                  <a:pt x="9383616" y="9358213"/>
                </a:cubicBezTo>
                <a:cubicBezTo>
                  <a:pt x="9387694" y="9359547"/>
                  <a:pt x="9392115" y="9359929"/>
                  <a:pt x="9396878" y="9358976"/>
                </a:cubicBezTo>
                <a:cubicBezTo>
                  <a:pt x="9404310" y="9357527"/>
                  <a:pt x="9409759" y="9352953"/>
                  <a:pt x="9413188" y="9347083"/>
                </a:cubicBezTo>
                <a:cubicBezTo>
                  <a:pt x="9413304" y="9347083"/>
                  <a:pt x="9413418" y="9347045"/>
                  <a:pt x="9413532" y="9347045"/>
                </a:cubicBezTo>
                <a:cubicBezTo>
                  <a:pt x="9413684" y="9348684"/>
                  <a:pt x="9413990" y="9350399"/>
                  <a:pt x="9414828" y="9352076"/>
                </a:cubicBezTo>
                <a:cubicBezTo>
                  <a:pt x="9417686" y="9357947"/>
                  <a:pt x="9425613" y="9361873"/>
                  <a:pt x="9432243" y="9360005"/>
                </a:cubicBezTo>
                <a:cubicBezTo>
                  <a:pt x="9435331" y="9362864"/>
                  <a:pt x="9439180" y="9364045"/>
                  <a:pt x="9443295" y="9363664"/>
                </a:cubicBezTo>
                <a:cubicBezTo>
                  <a:pt x="9442952" y="9370907"/>
                  <a:pt x="9448936" y="9378302"/>
                  <a:pt x="9456062" y="9379064"/>
                </a:cubicBezTo>
                <a:cubicBezTo>
                  <a:pt x="9464789" y="9379979"/>
                  <a:pt x="9471573" y="9374604"/>
                  <a:pt x="9473478" y="9366218"/>
                </a:cubicBezTo>
                <a:lnTo>
                  <a:pt x="9474964" y="9359586"/>
                </a:lnTo>
                <a:cubicBezTo>
                  <a:pt x="9476718" y="9351771"/>
                  <a:pt x="9469934" y="9343004"/>
                  <a:pt x="9462122" y="9342166"/>
                </a:cubicBezTo>
                <a:cubicBezTo>
                  <a:pt x="9461893" y="9342127"/>
                  <a:pt x="9461664" y="9342204"/>
                  <a:pt x="9461436" y="9342204"/>
                </a:cubicBezTo>
                <a:cubicBezTo>
                  <a:pt x="9461169" y="9341479"/>
                  <a:pt x="9461131" y="9340679"/>
                  <a:pt x="9460788" y="9340031"/>
                </a:cubicBezTo>
                <a:cubicBezTo>
                  <a:pt x="9458311" y="9335571"/>
                  <a:pt x="9454423" y="9333665"/>
                  <a:pt x="9450193" y="9333208"/>
                </a:cubicBezTo>
                <a:cubicBezTo>
                  <a:pt x="9449279" y="9331454"/>
                  <a:pt x="9447945" y="9329854"/>
                  <a:pt x="9446306" y="9328519"/>
                </a:cubicBezTo>
                <a:cubicBezTo>
                  <a:pt x="9447716" y="9326880"/>
                  <a:pt x="9448784" y="9324936"/>
                  <a:pt x="9449318" y="9322649"/>
                </a:cubicBezTo>
                <a:lnTo>
                  <a:pt x="9450804" y="9316017"/>
                </a:lnTo>
                <a:cubicBezTo>
                  <a:pt x="9452557" y="9308241"/>
                  <a:pt x="9448098" y="9299130"/>
                  <a:pt x="9439827" y="9297377"/>
                </a:cubicBezTo>
                <a:cubicBezTo>
                  <a:pt x="9433616" y="9296081"/>
                  <a:pt x="9426909" y="9298559"/>
                  <a:pt x="9423402" y="9303742"/>
                </a:cubicBezTo>
                <a:cubicBezTo>
                  <a:pt x="9423822" y="9301570"/>
                  <a:pt x="9423822" y="9299244"/>
                  <a:pt x="9422754" y="9296576"/>
                </a:cubicBezTo>
                <a:cubicBezTo>
                  <a:pt x="9417763" y="9283959"/>
                  <a:pt x="9401337" y="9284378"/>
                  <a:pt x="9395544" y="9292307"/>
                </a:cubicBezTo>
                <a:cubicBezTo>
                  <a:pt x="9390856" y="9288457"/>
                  <a:pt x="9385560" y="9286056"/>
                  <a:pt x="9380376" y="9285332"/>
                </a:cubicBezTo>
                <a:cubicBezTo>
                  <a:pt x="9380758" y="9284950"/>
                  <a:pt x="9381292" y="9284760"/>
                  <a:pt x="9381635" y="9284302"/>
                </a:cubicBezTo>
                <a:cubicBezTo>
                  <a:pt x="9386283" y="9278203"/>
                  <a:pt x="9386246" y="9268826"/>
                  <a:pt x="9379842" y="9263795"/>
                </a:cubicBezTo>
                <a:lnTo>
                  <a:pt x="9374737" y="9259830"/>
                </a:lnTo>
                <a:cubicBezTo>
                  <a:pt x="9368753" y="9255142"/>
                  <a:pt x="9359112" y="9255256"/>
                  <a:pt x="9354233" y="9261622"/>
                </a:cubicBezTo>
                <a:cubicBezTo>
                  <a:pt x="9353700" y="9262346"/>
                  <a:pt x="9353433" y="9263223"/>
                  <a:pt x="9353014" y="9264023"/>
                </a:cubicBezTo>
                <a:lnTo>
                  <a:pt x="9348212" y="9262956"/>
                </a:lnTo>
                <a:cubicBezTo>
                  <a:pt x="9340400" y="9261126"/>
                  <a:pt x="9331711" y="9268216"/>
                  <a:pt x="9331025" y="9275954"/>
                </a:cubicBezTo>
                <a:close/>
                <a:moveTo>
                  <a:pt x="9479462" y="9251292"/>
                </a:moveTo>
                <a:cubicBezTo>
                  <a:pt x="9464714" y="9239742"/>
                  <a:pt x="9446534" y="9262498"/>
                  <a:pt x="9461284" y="9274048"/>
                </a:cubicBezTo>
                <a:cubicBezTo>
                  <a:pt x="9467723" y="9279080"/>
                  <a:pt x="9474698" y="9277403"/>
                  <a:pt x="9479423" y="9273172"/>
                </a:cubicBezTo>
                <a:cubicBezTo>
                  <a:pt x="9480948" y="9278928"/>
                  <a:pt x="9486093" y="9283997"/>
                  <a:pt x="9491923" y="9284645"/>
                </a:cubicBezTo>
                <a:cubicBezTo>
                  <a:pt x="9500612" y="9285636"/>
                  <a:pt x="9507549" y="9280300"/>
                  <a:pt x="9509416" y="9271952"/>
                </a:cubicBezTo>
                <a:lnTo>
                  <a:pt x="9510903" y="9265319"/>
                </a:lnTo>
                <a:cubicBezTo>
                  <a:pt x="9512655" y="9257505"/>
                  <a:pt x="9506062" y="9248700"/>
                  <a:pt x="9498212" y="9247823"/>
                </a:cubicBezTo>
                <a:cubicBezTo>
                  <a:pt x="9491542" y="9247060"/>
                  <a:pt x="9485941" y="9250072"/>
                  <a:pt x="9482853" y="9255294"/>
                </a:cubicBezTo>
                <a:cubicBezTo>
                  <a:pt x="9481977" y="9253884"/>
                  <a:pt x="9480986" y="9252474"/>
                  <a:pt x="9479462" y="9251292"/>
                </a:cubicBezTo>
                <a:close/>
                <a:moveTo>
                  <a:pt x="9249126" y="9395340"/>
                </a:moveTo>
                <a:cubicBezTo>
                  <a:pt x="9267533" y="9399495"/>
                  <a:pt x="9274203" y="9372470"/>
                  <a:pt x="9257854" y="9366409"/>
                </a:cubicBezTo>
                <a:cubicBezTo>
                  <a:pt x="9262427" y="9364007"/>
                  <a:pt x="9265742" y="9359738"/>
                  <a:pt x="9265667" y="9353830"/>
                </a:cubicBezTo>
                <a:cubicBezTo>
                  <a:pt x="9265667" y="9351848"/>
                  <a:pt x="9265095" y="9349827"/>
                  <a:pt x="9264142" y="9347922"/>
                </a:cubicBezTo>
                <a:cubicBezTo>
                  <a:pt x="9266009" y="9347083"/>
                  <a:pt x="9267763" y="9345825"/>
                  <a:pt x="9269134" y="9344072"/>
                </a:cubicBezTo>
                <a:lnTo>
                  <a:pt x="9273097" y="9338964"/>
                </a:lnTo>
                <a:cubicBezTo>
                  <a:pt x="9277785" y="9332979"/>
                  <a:pt x="9277670" y="9323335"/>
                  <a:pt x="9271268" y="9318456"/>
                </a:cubicBezTo>
                <a:cubicBezTo>
                  <a:pt x="9265171" y="9313806"/>
                  <a:pt x="9255796" y="9313882"/>
                  <a:pt x="9250765" y="9320286"/>
                </a:cubicBezTo>
                <a:lnTo>
                  <a:pt x="9246764" y="9325394"/>
                </a:lnTo>
                <a:cubicBezTo>
                  <a:pt x="9243524" y="9329510"/>
                  <a:pt x="9242648" y="9335380"/>
                  <a:pt x="9244478" y="9340221"/>
                </a:cubicBezTo>
                <a:lnTo>
                  <a:pt x="9241810" y="9340527"/>
                </a:lnTo>
                <a:cubicBezTo>
                  <a:pt x="9233997" y="9341479"/>
                  <a:pt x="9227328" y="9346816"/>
                  <a:pt x="9227442" y="9355278"/>
                </a:cubicBezTo>
                <a:cubicBezTo>
                  <a:pt x="9227519" y="9362482"/>
                  <a:pt x="9234340" y="9370602"/>
                  <a:pt x="9242153" y="9369649"/>
                </a:cubicBezTo>
                <a:cubicBezTo>
                  <a:pt x="9235178" y="9377311"/>
                  <a:pt x="9235864" y="9392329"/>
                  <a:pt x="9249126" y="9395340"/>
                </a:cubicBezTo>
                <a:close/>
                <a:moveTo>
                  <a:pt x="9476985" y="9532033"/>
                </a:moveTo>
                <a:cubicBezTo>
                  <a:pt x="9478166" y="9532299"/>
                  <a:pt x="9479309" y="9532108"/>
                  <a:pt x="9480453" y="9532108"/>
                </a:cubicBezTo>
                <a:cubicBezTo>
                  <a:pt x="9478776" y="9535272"/>
                  <a:pt x="9478205" y="9539046"/>
                  <a:pt x="9479423" y="9542896"/>
                </a:cubicBezTo>
                <a:cubicBezTo>
                  <a:pt x="9481634" y="9550024"/>
                  <a:pt x="9490323" y="9555361"/>
                  <a:pt x="9497678" y="9552426"/>
                </a:cubicBezTo>
                <a:lnTo>
                  <a:pt x="9503699" y="9550062"/>
                </a:lnTo>
                <a:cubicBezTo>
                  <a:pt x="9511017" y="9547166"/>
                  <a:pt x="9515704" y="9539732"/>
                  <a:pt x="9513226" y="9531803"/>
                </a:cubicBezTo>
                <a:cubicBezTo>
                  <a:pt x="9511017" y="9524676"/>
                  <a:pt x="9502328" y="9519339"/>
                  <a:pt x="9494973" y="9522274"/>
                </a:cubicBezTo>
                <a:lnTo>
                  <a:pt x="9494477" y="9522465"/>
                </a:lnTo>
                <a:cubicBezTo>
                  <a:pt x="9494744" y="9521817"/>
                  <a:pt x="9495201" y="9521283"/>
                  <a:pt x="9495316" y="9520596"/>
                </a:cubicBezTo>
                <a:lnTo>
                  <a:pt x="9497107" y="9512592"/>
                </a:lnTo>
                <a:cubicBezTo>
                  <a:pt x="9503242" y="9515832"/>
                  <a:pt x="9510978" y="9515336"/>
                  <a:pt x="9515819" y="9509771"/>
                </a:cubicBezTo>
                <a:cubicBezTo>
                  <a:pt x="9516010" y="9509543"/>
                  <a:pt x="9516238" y="9509314"/>
                  <a:pt x="9516428" y="9509047"/>
                </a:cubicBezTo>
                <a:cubicBezTo>
                  <a:pt x="9520049" y="9508247"/>
                  <a:pt x="9523097" y="9506036"/>
                  <a:pt x="9525042" y="9502796"/>
                </a:cubicBezTo>
                <a:cubicBezTo>
                  <a:pt x="9532663" y="9512821"/>
                  <a:pt x="9549545" y="9504397"/>
                  <a:pt x="9549660" y="9491551"/>
                </a:cubicBezTo>
                <a:cubicBezTo>
                  <a:pt x="9550041" y="9490979"/>
                  <a:pt x="9550460" y="9490484"/>
                  <a:pt x="9550804" y="9489836"/>
                </a:cubicBezTo>
                <a:cubicBezTo>
                  <a:pt x="9554119" y="9483280"/>
                  <a:pt x="9552251" y="9476647"/>
                  <a:pt x="9549356" y="9470434"/>
                </a:cubicBezTo>
                <a:cubicBezTo>
                  <a:pt x="9548059" y="9467613"/>
                  <a:pt x="9545392" y="9465897"/>
                  <a:pt x="9542381" y="9464830"/>
                </a:cubicBezTo>
                <a:lnTo>
                  <a:pt x="9542115" y="9464182"/>
                </a:lnTo>
                <a:cubicBezTo>
                  <a:pt x="9539333" y="9457092"/>
                  <a:pt x="9530986" y="9452289"/>
                  <a:pt x="9523517" y="9455339"/>
                </a:cubicBezTo>
                <a:cubicBezTo>
                  <a:pt x="9516428" y="9458236"/>
                  <a:pt x="9511703" y="9466355"/>
                  <a:pt x="9514676" y="9473940"/>
                </a:cubicBezTo>
                <a:lnTo>
                  <a:pt x="9515628" y="9476342"/>
                </a:lnTo>
                <a:cubicBezTo>
                  <a:pt x="9512426" y="9475770"/>
                  <a:pt x="9509035" y="9475922"/>
                  <a:pt x="9505833" y="9477485"/>
                </a:cubicBezTo>
                <a:cubicBezTo>
                  <a:pt x="9501337" y="9479696"/>
                  <a:pt x="9498021" y="9483546"/>
                  <a:pt x="9494821" y="9487320"/>
                </a:cubicBezTo>
                <a:cubicBezTo>
                  <a:pt x="9494782" y="9485414"/>
                  <a:pt x="9494325" y="9483508"/>
                  <a:pt x="9493448" y="9481869"/>
                </a:cubicBezTo>
                <a:cubicBezTo>
                  <a:pt x="9489561" y="9474512"/>
                  <a:pt x="9481673" y="9471882"/>
                  <a:pt x="9474089" y="9474855"/>
                </a:cubicBezTo>
                <a:lnTo>
                  <a:pt x="9468067" y="9477218"/>
                </a:lnTo>
                <a:cubicBezTo>
                  <a:pt x="9460979" y="9480000"/>
                  <a:pt x="9457587" y="9489912"/>
                  <a:pt x="9461093" y="9496583"/>
                </a:cubicBezTo>
                <a:cubicBezTo>
                  <a:pt x="9462693" y="9499632"/>
                  <a:pt x="9465285" y="9501348"/>
                  <a:pt x="9467953" y="9502719"/>
                </a:cubicBezTo>
                <a:lnTo>
                  <a:pt x="9465475" y="9513697"/>
                </a:lnTo>
                <a:cubicBezTo>
                  <a:pt x="9463761" y="9521740"/>
                  <a:pt x="9468905" y="9530164"/>
                  <a:pt x="9476985" y="9532033"/>
                </a:cubicBezTo>
                <a:close/>
                <a:moveTo>
                  <a:pt x="9272374" y="9183518"/>
                </a:moveTo>
                <a:cubicBezTo>
                  <a:pt x="9271763" y="9184280"/>
                  <a:pt x="9271154" y="9184928"/>
                  <a:pt x="9270506" y="9185576"/>
                </a:cubicBezTo>
                <a:cubicBezTo>
                  <a:pt x="9270468" y="9185576"/>
                  <a:pt x="9270430" y="9185576"/>
                  <a:pt x="9270392" y="9185576"/>
                </a:cubicBezTo>
                <a:cubicBezTo>
                  <a:pt x="9270277" y="9185576"/>
                  <a:pt x="9270201" y="9185576"/>
                  <a:pt x="9270087" y="9185576"/>
                </a:cubicBezTo>
                <a:cubicBezTo>
                  <a:pt x="9269972" y="9185538"/>
                  <a:pt x="9269554" y="9185462"/>
                  <a:pt x="9268715" y="9185309"/>
                </a:cubicBezTo>
                <a:cubicBezTo>
                  <a:pt x="9260674" y="9183518"/>
                  <a:pt x="9252213" y="9188397"/>
                  <a:pt x="9250232" y="9196516"/>
                </a:cubicBezTo>
                <a:cubicBezTo>
                  <a:pt x="9248517" y="9203530"/>
                  <a:pt x="9252442" y="9210925"/>
                  <a:pt x="9258958" y="9213860"/>
                </a:cubicBezTo>
                <a:cubicBezTo>
                  <a:pt x="9259417" y="9214279"/>
                  <a:pt x="9259569" y="9214774"/>
                  <a:pt x="9260102" y="9215194"/>
                </a:cubicBezTo>
                <a:cubicBezTo>
                  <a:pt x="9266390" y="9220111"/>
                  <a:pt x="9273365" y="9218777"/>
                  <a:pt x="9278281" y="9214889"/>
                </a:cubicBezTo>
                <a:cubicBezTo>
                  <a:pt x="9284454" y="9213365"/>
                  <a:pt x="9290095" y="9210200"/>
                  <a:pt x="9294286" y="9204788"/>
                </a:cubicBezTo>
                <a:cubicBezTo>
                  <a:pt x="9299202" y="9198498"/>
                  <a:pt x="9300613" y="9189045"/>
                  <a:pt x="9293943" y="9183175"/>
                </a:cubicBezTo>
                <a:cubicBezTo>
                  <a:pt x="9288342" y="9178181"/>
                  <a:pt x="9277670" y="9176809"/>
                  <a:pt x="9272374" y="9183518"/>
                </a:cubicBezTo>
                <a:close/>
                <a:moveTo>
                  <a:pt x="9705491" y="9278165"/>
                </a:moveTo>
                <a:cubicBezTo>
                  <a:pt x="9701070" y="9271190"/>
                  <a:pt x="9691504" y="9268864"/>
                  <a:pt x="9684454" y="9273248"/>
                </a:cubicBezTo>
                <a:cubicBezTo>
                  <a:pt x="9677480" y="9277594"/>
                  <a:pt x="9675079" y="9287313"/>
                  <a:pt x="9679499" y="9294289"/>
                </a:cubicBezTo>
                <a:cubicBezTo>
                  <a:pt x="9681215" y="9296996"/>
                  <a:pt x="9682929" y="9299702"/>
                  <a:pt x="9684645" y="9302409"/>
                </a:cubicBezTo>
                <a:cubicBezTo>
                  <a:pt x="9689065" y="9309384"/>
                  <a:pt x="9698631" y="9311709"/>
                  <a:pt x="9705681" y="9307326"/>
                </a:cubicBezTo>
                <a:cubicBezTo>
                  <a:pt x="9712655" y="9302980"/>
                  <a:pt x="9715056" y="9293260"/>
                  <a:pt x="9710636" y="9286284"/>
                </a:cubicBezTo>
                <a:lnTo>
                  <a:pt x="9705491" y="9278165"/>
                </a:lnTo>
                <a:close/>
                <a:moveTo>
                  <a:pt x="9366390" y="9493228"/>
                </a:moveTo>
                <a:cubicBezTo>
                  <a:pt x="9373898" y="9495477"/>
                  <a:pt x="9383578" y="9491017"/>
                  <a:pt x="9385407" y="9482937"/>
                </a:cubicBezTo>
                <a:lnTo>
                  <a:pt x="9388380" y="9469671"/>
                </a:lnTo>
                <a:cubicBezTo>
                  <a:pt x="9390171" y="9461628"/>
                  <a:pt x="9386398" y="9453128"/>
                  <a:pt x="9378090" y="9450650"/>
                </a:cubicBezTo>
                <a:cubicBezTo>
                  <a:pt x="9370582" y="9448401"/>
                  <a:pt x="9360903" y="9452861"/>
                  <a:pt x="9359073" y="9460941"/>
                </a:cubicBezTo>
                <a:lnTo>
                  <a:pt x="9356101" y="9474207"/>
                </a:lnTo>
                <a:cubicBezTo>
                  <a:pt x="9354271" y="9482250"/>
                  <a:pt x="9358082" y="9490750"/>
                  <a:pt x="9366390" y="9493228"/>
                </a:cubicBezTo>
                <a:close/>
                <a:moveTo>
                  <a:pt x="9484378" y="9314339"/>
                </a:moveTo>
                <a:cubicBezTo>
                  <a:pt x="9465209" y="9310032"/>
                  <a:pt x="9458159" y="9339764"/>
                  <a:pt x="9477404" y="9344110"/>
                </a:cubicBezTo>
                <a:cubicBezTo>
                  <a:pt x="9496612" y="9348417"/>
                  <a:pt x="9503623" y="9318647"/>
                  <a:pt x="9484378" y="9314339"/>
                </a:cubicBezTo>
                <a:close/>
                <a:moveTo>
                  <a:pt x="9598212" y="9423509"/>
                </a:moveTo>
                <a:cubicBezTo>
                  <a:pt x="9589637" y="9422443"/>
                  <a:pt x="9582434" y="9427588"/>
                  <a:pt x="9580567" y="9435974"/>
                </a:cubicBezTo>
                <a:lnTo>
                  <a:pt x="9579081" y="9442607"/>
                </a:lnTo>
                <a:cubicBezTo>
                  <a:pt x="9577327" y="9450421"/>
                  <a:pt x="9583654" y="9459302"/>
                  <a:pt x="9591580" y="9460256"/>
                </a:cubicBezTo>
                <a:cubicBezTo>
                  <a:pt x="9600155" y="9461323"/>
                  <a:pt x="9607358" y="9456177"/>
                  <a:pt x="9609225" y="9447790"/>
                </a:cubicBezTo>
                <a:lnTo>
                  <a:pt x="9610712" y="9441159"/>
                </a:lnTo>
                <a:cubicBezTo>
                  <a:pt x="9612427" y="9433344"/>
                  <a:pt x="9606100" y="9424501"/>
                  <a:pt x="9598212" y="9423509"/>
                </a:cubicBezTo>
                <a:close/>
                <a:moveTo>
                  <a:pt x="9515894" y="9387564"/>
                </a:moveTo>
                <a:cubicBezTo>
                  <a:pt x="9523708" y="9389280"/>
                  <a:pt x="9532740" y="9385125"/>
                  <a:pt x="9534606" y="9376739"/>
                </a:cubicBezTo>
                <a:lnTo>
                  <a:pt x="9537579" y="9363473"/>
                </a:lnTo>
                <a:cubicBezTo>
                  <a:pt x="9539333" y="9355659"/>
                  <a:pt x="9535064" y="9346549"/>
                  <a:pt x="9526794" y="9344720"/>
                </a:cubicBezTo>
                <a:cubicBezTo>
                  <a:pt x="9518981" y="9343004"/>
                  <a:pt x="9509949" y="9347159"/>
                  <a:pt x="9508044" y="9355507"/>
                </a:cubicBezTo>
                <a:lnTo>
                  <a:pt x="9505071" y="9368772"/>
                </a:lnTo>
                <a:cubicBezTo>
                  <a:pt x="9503357" y="9376586"/>
                  <a:pt x="9507625" y="9385734"/>
                  <a:pt x="9515894" y="9387564"/>
                </a:cubicBezTo>
                <a:close/>
                <a:moveTo>
                  <a:pt x="9398708" y="9218663"/>
                </a:moveTo>
                <a:cubicBezTo>
                  <a:pt x="9404424" y="9224952"/>
                  <a:pt x="9413494" y="9225905"/>
                  <a:pt x="9420240" y="9220645"/>
                </a:cubicBezTo>
                <a:cubicBezTo>
                  <a:pt x="9420620" y="9220378"/>
                  <a:pt x="9420620" y="9220340"/>
                  <a:pt x="9420849" y="9220188"/>
                </a:cubicBezTo>
                <a:cubicBezTo>
                  <a:pt x="9421002" y="9220111"/>
                  <a:pt x="9421040" y="9220111"/>
                  <a:pt x="9421154" y="9220073"/>
                </a:cubicBezTo>
                <a:lnTo>
                  <a:pt x="9421154" y="9220073"/>
                </a:lnTo>
                <a:cubicBezTo>
                  <a:pt x="9422106" y="9220149"/>
                  <a:pt x="9423097" y="9220264"/>
                  <a:pt x="9424013" y="9220492"/>
                </a:cubicBezTo>
                <a:cubicBezTo>
                  <a:pt x="9432129" y="9222093"/>
                  <a:pt x="9439866" y="9214050"/>
                  <a:pt x="9440438" y="9206465"/>
                </a:cubicBezTo>
                <a:cubicBezTo>
                  <a:pt x="9441161" y="9197469"/>
                  <a:pt x="9434531" y="9191599"/>
                  <a:pt x="9426413" y="9189998"/>
                </a:cubicBezTo>
                <a:cubicBezTo>
                  <a:pt x="9417076" y="9188206"/>
                  <a:pt x="9408006" y="9191408"/>
                  <a:pt x="9400689" y="9197164"/>
                </a:cubicBezTo>
                <a:cubicBezTo>
                  <a:pt x="9394401" y="9202081"/>
                  <a:pt x="9393258" y="9212716"/>
                  <a:pt x="9398708" y="9218663"/>
                </a:cubicBezTo>
                <a:close/>
                <a:moveTo>
                  <a:pt x="9422411" y="9436203"/>
                </a:moveTo>
                <a:cubicBezTo>
                  <a:pt x="9430452" y="9437995"/>
                  <a:pt x="9438799" y="9432200"/>
                  <a:pt x="9440400" y="9424234"/>
                </a:cubicBezTo>
                <a:cubicBezTo>
                  <a:pt x="9442077" y="9415962"/>
                  <a:pt x="9436513" y="9408034"/>
                  <a:pt x="9428433" y="9406204"/>
                </a:cubicBezTo>
                <a:lnTo>
                  <a:pt x="9421802" y="9404717"/>
                </a:lnTo>
                <a:cubicBezTo>
                  <a:pt x="9413761" y="9402926"/>
                  <a:pt x="9405415" y="9408720"/>
                  <a:pt x="9403776" y="9416687"/>
                </a:cubicBezTo>
                <a:cubicBezTo>
                  <a:pt x="9402099" y="9424958"/>
                  <a:pt x="9407663" y="9432887"/>
                  <a:pt x="9415742" y="9434716"/>
                </a:cubicBezTo>
                <a:lnTo>
                  <a:pt x="9422411" y="9436203"/>
                </a:lnTo>
                <a:close/>
                <a:moveTo>
                  <a:pt x="9430034" y="9164611"/>
                </a:moveTo>
                <a:cubicBezTo>
                  <a:pt x="9425345" y="9170596"/>
                  <a:pt x="9425270" y="9180163"/>
                  <a:pt x="9431672" y="9185118"/>
                </a:cubicBezTo>
                <a:cubicBezTo>
                  <a:pt x="9437693" y="9189807"/>
                  <a:pt x="9447183" y="9189922"/>
                  <a:pt x="9452213" y="9183518"/>
                </a:cubicBezTo>
                <a:lnTo>
                  <a:pt x="9456177" y="9178410"/>
                </a:lnTo>
                <a:cubicBezTo>
                  <a:pt x="9460864" y="9172425"/>
                  <a:pt x="9460941" y="9162857"/>
                  <a:pt x="9454538" y="9157864"/>
                </a:cubicBezTo>
                <a:cubicBezTo>
                  <a:pt x="9448516" y="9153176"/>
                  <a:pt x="9439066" y="9153099"/>
                  <a:pt x="9434036" y="9159503"/>
                </a:cubicBezTo>
                <a:lnTo>
                  <a:pt x="9430034" y="9164611"/>
                </a:lnTo>
                <a:close/>
                <a:moveTo>
                  <a:pt x="9086398" y="9133088"/>
                </a:moveTo>
                <a:cubicBezTo>
                  <a:pt x="9086512" y="9132287"/>
                  <a:pt x="9086398" y="9131486"/>
                  <a:pt x="9086437" y="9130686"/>
                </a:cubicBezTo>
                <a:cubicBezTo>
                  <a:pt x="9090896" y="9129771"/>
                  <a:pt x="9095010" y="9126798"/>
                  <a:pt x="9096917" y="9122758"/>
                </a:cubicBezTo>
                <a:cubicBezTo>
                  <a:pt x="9096840" y="9126112"/>
                  <a:pt x="9098289" y="9129542"/>
                  <a:pt x="9101985" y="9132440"/>
                </a:cubicBezTo>
                <a:cubicBezTo>
                  <a:pt x="9116581" y="9143837"/>
                  <a:pt x="9137274" y="9123329"/>
                  <a:pt x="9122526" y="9111779"/>
                </a:cubicBezTo>
                <a:cubicBezTo>
                  <a:pt x="9113189" y="9104499"/>
                  <a:pt x="9101413" y="9110255"/>
                  <a:pt x="9097946" y="9118374"/>
                </a:cubicBezTo>
                <a:cubicBezTo>
                  <a:pt x="9098783" y="9111741"/>
                  <a:pt x="9095506" y="9105680"/>
                  <a:pt x="9089103" y="9102745"/>
                </a:cubicBezTo>
                <a:cubicBezTo>
                  <a:pt x="9080758" y="9098934"/>
                  <a:pt x="9070354" y="9095465"/>
                  <a:pt x="9061322" y="9098705"/>
                </a:cubicBezTo>
                <a:cubicBezTo>
                  <a:pt x="9060102" y="9098819"/>
                  <a:pt x="9058882" y="9099048"/>
                  <a:pt x="9057702" y="9099391"/>
                </a:cubicBezTo>
                <a:cubicBezTo>
                  <a:pt x="9051871" y="9101106"/>
                  <a:pt x="9047527" y="9105909"/>
                  <a:pt x="9046954" y="9112161"/>
                </a:cubicBezTo>
                <a:cubicBezTo>
                  <a:pt x="9046382" y="9118374"/>
                  <a:pt x="9049661" y="9122224"/>
                  <a:pt x="9053776" y="9126226"/>
                </a:cubicBezTo>
                <a:cubicBezTo>
                  <a:pt x="9050537" y="9123062"/>
                  <a:pt x="9054043" y="9126645"/>
                  <a:pt x="9054614" y="9127332"/>
                </a:cubicBezTo>
                <a:cubicBezTo>
                  <a:pt x="9055377" y="9128208"/>
                  <a:pt x="9056025" y="9129199"/>
                  <a:pt x="9056787" y="9130114"/>
                </a:cubicBezTo>
                <a:cubicBezTo>
                  <a:pt x="9056901" y="9130267"/>
                  <a:pt x="9056939" y="9130343"/>
                  <a:pt x="9057054" y="9130495"/>
                </a:cubicBezTo>
                <a:cubicBezTo>
                  <a:pt x="9057244" y="9130838"/>
                  <a:pt x="9057396" y="9131181"/>
                  <a:pt x="9057550" y="9131525"/>
                </a:cubicBezTo>
                <a:cubicBezTo>
                  <a:pt x="9057282" y="9138805"/>
                  <a:pt x="9063341" y="9145476"/>
                  <a:pt x="9070507" y="9146162"/>
                </a:cubicBezTo>
                <a:cubicBezTo>
                  <a:pt x="9078623" y="9146924"/>
                  <a:pt x="9085255" y="9140863"/>
                  <a:pt x="9086398" y="9133088"/>
                </a:cubicBezTo>
                <a:close/>
                <a:moveTo>
                  <a:pt x="9141315" y="8937503"/>
                </a:moveTo>
                <a:cubicBezTo>
                  <a:pt x="9135331" y="8932815"/>
                  <a:pt x="9125346" y="8933920"/>
                  <a:pt x="9120926" y="8940324"/>
                </a:cubicBezTo>
                <a:cubicBezTo>
                  <a:pt x="9116390" y="8946918"/>
                  <a:pt x="9117305" y="8955685"/>
                  <a:pt x="9123746" y="8960717"/>
                </a:cubicBezTo>
                <a:lnTo>
                  <a:pt x="9128852" y="8964681"/>
                </a:lnTo>
                <a:cubicBezTo>
                  <a:pt x="9134836" y="8969370"/>
                  <a:pt x="9144820" y="8968264"/>
                  <a:pt x="9149241" y="8961860"/>
                </a:cubicBezTo>
                <a:cubicBezTo>
                  <a:pt x="9153776" y="8955266"/>
                  <a:pt x="9152824" y="8946499"/>
                  <a:pt x="9146420" y="8941467"/>
                </a:cubicBezTo>
                <a:lnTo>
                  <a:pt x="9141315" y="8937503"/>
                </a:lnTo>
                <a:close/>
                <a:moveTo>
                  <a:pt x="9336969" y="9131753"/>
                </a:moveTo>
                <a:cubicBezTo>
                  <a:pt x="9330796" y="9126912"/>
                  <a:pt x="9322488" y="9125578"/>
                  <a:pt x="9316391" y="9131639"/>
                </a:cubicBezTo>
                <a:cubicBezTo>
                  <a:pt x="9311359" y="9136594"/>
                  <a:pt x="9310027" y="9147382"/>
                  <a:pt x="9316275" y="9152223"/>
                </a:cubicBezTo>
                <a:lnTo>
                  <a:pt x="9321382" y="9156225"/>
                </a:lnTo>
                <a:cubicBezTo>
                  <a:pt x="9327557" y="9161066"/>
                  <a:pt x="9335864" y="9162362"/>
                  <a:pt x="9341962" y="9156340"/>
                </a:cubicBezTo>
                <a:cubicBezTo>
                  <a:pt x="9346992" y="9151384"/>
                  <a:pt x="9348326" y="9140635"/>
                  <a:pt x="9342076" y="9135755"/>
                </a:cubicBezTo>
                <a:lnTo>
                  <a:pt x="9336969" y="9131753"/>
                </a:lnTo>
                <a:close/>
                <a:moveTo>
                  <a:pt x="9135522" y="9240924"/>
                </a:moveTo>
                <a:cubicBezTo>
                  <a:pt x="9150308" y="9252474"/>
                  <a:pt x="9166543" y="9228307"/>
                  <a:pt x="9151833" y="9216795"/>
                </a:cubicBezTo>
                <a:cubicBezTo>
                  <a:pt x="9137084" y="9205245"/>
                  <a:pt x="9120849" y="9229450"/>
                  <a:pt x="9135522" y="9240924"/>
                </a:cubicBezTo>
                <a:close/>
                <a:moveTo>
                  <a:pt x="9447030" y="9082199"/>
                </a:moveTo>
                <a:cubicBezTo>
                  <a:pt x="9451375" y="9085364"/>
                  <a:pt x="9457625" y="9086202"/>
                  <a:pt x="9462541" y="9083953"/>
                </a:cubicBezTo>
                <a:cubicBezTo>
                  <a:pt x="9467723" y="9084792"/>
                  <a:pt x="9473516" y="9083000"/>
                  <a:pt x="9476566" y="9078807"/>
                </a:cubicBezTo>
                <a:cubicBezTo>
                  <a:pt x="9478014" y="9076825"/>
                  <a:pt x="9478776" y="9074652"/>
                  <a:pt x="9479195" y="9072480"/>
                </a:cubicBezTo>
                <a:cubicBezTo>
                  <a:pt x="9484302" y="9070078"/>
                  <a:pt x="9487923" y="9065275"/>
                  <a:pt x="9487732" y="9059024"/>
                </a:cubicBezTo>
                <a:cubicBezTo>
                  <a:pt x="9487464" y="9051705"/>
                  <a:pt x="9480529" y="9044005"/>
                  <a:pt x="9472678" y="9044958"/>
                </a:cubicBezTo>
                <a:lnTo>
                  <a:pt x="9463609" y="9046064"/>
                </a:lnTo>
                <a:cubicBezTo>
                  <a:pt x="9457396" y="9046826"/>
                  <a:pt x="9452061" y="9050676"/>
                  <a:pt x="9450232" y="9056393"/>
                </a:cubicBezTo>
                <a:cubicBezTo>
                  <a:pt x="9448174" y="9057766"/>
                  <a:pt x="9446306" y="9059481"/>
                  <a:pt x="9444743" y="9061692"/>
                </a:cubicBezTo>
                <a:cubicBezTo>
                  <a:pt x="9440438" y="9067981"/>
                  <a:pt x="9440400" y="9077321"/>
                  <a:pt x="9447030" y="9082199"/>
                </a:cubicBezTo>
                <a:close/>
                <a:moveTo>
                  <a:pt x="9101337" y="9023116"/>
                </a:moveTo>
                <a:lnTo>
                  <a:pt x="9105301" y="9018009"/>
                </a:lnTo>
                <a:cubicBezTo>
                  <a:pt x="9110140" y="9011795"/>
                  <a:pt x="9108806" y="9002342"/>
                  <a:pt x="9102633" y="8997577"/>
                </a:cubicBezTo>
                <a:cubicBezTo>
                  <a:pt x="9096344" y="8992736"/>
                  <a:pt x="9087084" y="8994032"/>
                  <a:pt x="9082244" y="9000246"/>
                </a:cubicBezTo>
                <a:lnTo>
                  <a:pt x="9078243" y="9005354"/>
                </a:lnTo>
                <a:cubicBezTo>
                  <a:pt x="9073403" y="9011567"/>
                  <a:pt x="9074737" y="9021020"/>
                  <a:pt x="9080910" y="9025785"/>
                </a:cubicBezTo>
                <a:cubicBezTo>
                  <a:pt x="9087237" y="9030626"/>
                  <a:pt x="9096497" y="9029330"/>
                  <a:pt x="9101337" y="9023116"/>
                </a:cubicBezTo>
                <a:close/>
                <a:moveTo>
                  <a:pt x="9359035" y="9087117"/>
                </a:moveTo>
                <a:cubicBezTo>
                  <a:pt x="9367419" y="9093673"/>
                  <a:pt x="9377823" y="9089709"/>
                  <a:pt x="9382358" y="9082924"/>
                </a:cubicBezTo>
                <a:cubicBezTo>
                  <a:pt x="9382167" y="9086355"/>
                  <a:pt x="9383578" y="9089899"/>
                  <a:pt x="9387351" y="9092835"/>
                </a:cubicBezTo>
                <a:cubicBezTo>
                  <a:pt x="9390247" y="9095083"/>
                  <a:pt x="9393333" y="9096074"/>
                  <a:pt x="9396383" y="9096151"/>
                </a:cubicBezTo>
                <a:cubicBezTo>
                  <a:pt x="9390285" y="9098361"/>
                  <a:pt x="9385903" y="9104270"/>
                  <a:pt x="9386474" y="9111093"/>
                </a:cubicBezTo>
                <a:cubicBezTo>
                  <a:pt x="9387160" y="9118755"/>
                  <a:pt x="9394401" y="9125311"/>
                  <a:pt x="9402251" y="9124358"/>
                </a:cubicBezTo>
                <a:lnTo>
                  <a:pt x="9411322" y="9123253"/>
                </a:lnTo>
                <a:cubicBezTo>
                  <a:pt x="9419134" y="9122300"/>
                  <a:pt x="9425270" y="9115515"/>
                  <a:pt x="9424545" y="9107472"/>
                </a:cubicBezTo>
                <a:cubicBezTo>
                  <a:pt x="9423860" y="9099810"/>
                  <a:pt x="9416619" y="9093254"/>
                  <a:pt x="9408768" y="9094245"/>
                </a:cubicBezTo>
                <a:lnTo>
                  <a:pt x="9402824" y="9094969"/>
                </a:lnTo>
                <a:cubicBezTo>
                  <a:pt x="9411970" y="9091272"/>
                  <a:pt x="9417647" y="9079912"/>
                  <a:pt x="9407968" y="9072327"/>
                </a:cubicBezTo>
                <a:cubicBezTo>
                  <a:pt x="9399546" y="9065771"/>
                  <a:pt x="9389142" y="9069773"/>
                  <a:pt x="9384606" y="9076520"/>
                </a:cubicBezTo>
                <a:cubicBezTo>
                  <a:pt x="9384797" y="9073089"/>
                  <a:pt x="9383387" y="9069506"/>
                  <a:pt x="9379576" y="9066571"/>
                </a:cubicBezTo>
                <a:cubicBezTo>
                  <a:pt x="9365019" y="9055136"/>
                  <a:pt x="9344287" y="9075605"/>
                  <a:pt x="9359035" y="9087117"/>
                </a:cubicBezTo>
                <a:close/>
                <a:moveTo>
                  <a:pt x="9211664" y="9255447"/>
                </a:moveTo>
                <a:lnTo>
                  <a:pt x="9206558" y="9251444"/>
                </a:lnTo>
                <a:cubicBezTo>
                  <a:pt x="9200537" y="9246756"/>
                  <a:pt x="9190171" y="9249348"/>
                  <a:pt x="9186436" y="9255714"/>
                </a:cubicBezTo>
                <a:cubicBezTo>
                  <a:pt x="9183807" y="9260174"/>
                  <a:pt x="9183807" y="9264748"/>
                  <a:pt x="9185484" y="9268826"/>
                </a:cubicBezTo>
                <a:cubicBezTo>
                  <a:pt x="9180415" y="9270923"/>
                  <a:pt x="9176184" y="9275573"/>
                  <a:pt x="9175689" y="9280833"/>
                </a:cubicBezTo>
                <a:cubicBezTo>
                  <a:pt x="9174850" y="9289639"/>
                  <a:pt x="9180339" y="9296233"/>
                  <a:pt x="9188684" y="9298101"/>
                </a:cubicBezTo>
                <a:lnTo>
                  <a:pt x="9195316" y="9299588"/>
                </a:lnTo>
                <a:cubicBezTo>
                  <a:pt x="9203128" y="9301341"/>
                  <a:pt x="9211855" y="9294327"/>
                  <a:pt x="9212580" y="9286589"/>
                </a:cubicBezTo>
                <a:cubicBezTo>
                  <a:pt x="9212808" y="9284074"/>
                  <a:pt x="9212427" y="9281824"/>
                  <a:pt x="9211703" y="9279690"/>
                </a:cubicBezTo>
                <a:cubicBezTo>
                  <a:pt x="9213418" y="9278622"/>
                  <a:pt x="9214905" y="9277250"/>
                  <a:pt x="9215895" y="9275573"/>
                </a:cubicBezTo>
                <a:cubicBezTo>
                  <a:pt x="9220239" y="9268293"/>
                  <a:pt x="9218105" y="9260440"/>
                  <a:pt x="9211664" y="9255447"/>
                </a:cubicBezTo>
                <a:close/>
                <a:moveTo>
                  <a:pt x="9311359" y="9095313"/>
                </a:moveTo>
                <a:cubicBezTo>
                  <a:pt x="9303852" y="9090890"/>
                  <a:pt x="9296306" y="9094283"/>
                  <a:pt x="9291429" y="9100496"/>
                </a:cubicBezTo>
                <a:lnTo>
                  <a:pt x="9287427" y="9105604"/>
                </a:lnTo>
                <a:cubicBezTo>
                  <a:pt x="9286817" y="9106405"/>
                  <a:pt x="9286360" y="9107205"/>
                  <a:pt x="9286017" y="9108082"/>
                </a:cubicBezTo>
                <a:cubicBezTo>
                  <a:pt x="9286322" y="9103469"/>
                  <a:pt x="9284722" y="9098781"/>
                  <a:pt x="9280834" y="9095922"/>
                </a:cubicBezTo>
                <a:cubicBezTo>
                  <a:pt x="9274851" y="9091462"/>
                  <a:pt x="9266085" y="9091615"/>
                  <a:pt x="9260940" y="9097371"/>
                </a:cubicBezTo>
                <a:cubicBezTo>
                  <a:pt x="9259835" y="9096608"/>
                  <a:pt x="9258615" y="9096074"/>
                  <a:pt x="9257320" y="9095655"/>
                </a:cubicBezTo>
                <a:cubicBezTo>
                  <a:pt x="9262351" y="9090548"/>
                  <a:pt x="9263761" y="9082695"/>
                  <a:pt x="9256520" y="9077015"/>
                </a:cubicBezTo>
                <a:cubicBezTo>
                  <a:pt x="9245849" y="9068668"/>
                  <a:pt x="9231901" y="9077359"/>
                  <a:pt x="9230910" y="9087117"/>
                </a:cubicBezTo>
                <a:cubicBezTo>
                  <a:pt x="9222907" y="9085859"/>
                  <a:pt x="9214332" y="9086126"/>
                  <a:pt x="9209416" y="9090967"/>
                </a:cubicBezTo>
                <a:cubicBezTo>
                  <a:pt x="9202366" y="9097866"/>
                  <a:pt x="9196687" y="9109912"/>
                  <a:pt x="9199012" y="9119861"/>
                </a:cubicBezTo>
                <a:cubicBezTo>
                  <a:pt x="9188494" y="9122071"/>
                  <a:pt x="9181291" y="9137090"/>
                  <a:pt x="9192343" y="9145743"/>
                </a:cubicBezTo>
                <a:cubicBezTo>
                  <a:pt x="9193068" y="9146315"/>
                  <a:pt x="9193791" y="9146276"/>
                  <a:pt x="9194477" y="9146696"/>
                </a:cubicBezTo>
                <a:cubicBezTo>
                  <a:pt x="9192725" y="9147534"/>
                  <a:pt x="9191086" y="9148678"/>
                  <a:pt x="9189866" y="9150431"/>
                </a:cubicBezTo>
                <a:cubicBezTo>
                  <a:pt x="9186436" y="9155386"/>
                  <a:pt x="9183693" y="9160303"/>
                  <a:pt x="9185102" y="9166555"/>
                </a:cubicBezTo>
                <a:cubicBezTo>
                  <a:pt x="9187007" y="9175132"/>
                  <a:pt x="9195316" y="9180240"/>
                  <a:pt x="9203776" y="9178448"/>
                </a:cubicBezTo>
                <a:cubicBezTo>
                  <a:pt x="9209607" y="9177228"/>
                  <a:pt x="9214446" y="9173340"/>
                  <a:pt x="9219210" y="9169986"/>
                </a:cubicBezTo>
                <a:cubicBezTo>
                  <a:pt x="9223821" y="9166784"/>
                  <a:pt x="9226223" y="9160914"/>
                  <a:pt x="9225651" y="9155349"/>
                </a:cubicBezTo>
                <a:lnTo>
                  <a:pt x="9231215" y="9159732"/>
                </a:lnTo>
                <a:cubicBezTo>
                  <a:pt x="9237198" y="9164420"/>
                  <a:pt x="9247335" y="9162896"/>
                  <a:pt x="9251565" y="9156530"/>
                </a:cubicBezTo>
                <a:cubicBezTo>
                  <a:pt x="9252938" y="9154471"/>
                  <a:pt x="9253699" y="9152223"/>
                  <a:pt x="9254005" y="9150012"/>
                </a:cubicBezTo>
                <a:cubicBezTo>
                  <a:pt x="9258197" y="9149097"/>
                  <a:pt x="9262199" y="9147191"/>
                  <a:pt x="9265819" y="9143951"/>
                </a:cubicBezTo>
                <a:cubicBezTo>
                  <a:pt x="9271497" y="9138920"/>
                  <a:pt x="9273860" y="9132249"/>
                  <a:pt x="9273860" y="9125426"/>
                </a:cubicBezTo>
                <a:cubicBezTo>
                  <a:pt x="9275804" y="9124587"/>
                  <a:pt x="9277556" y="9123291"/>
                  <a:pt x="9278967" y="9121461"/>
                </a:cubicBezTo>
                <a:lnTo>
                  <a:pt x="9282929" y="9116353"/>
                </a:lnTo>
                <a:cubicBezTo>
                  <a:pt x="9284035" y="9114943"/>
                  <a:pt x="9284797" y="9113342"/>
                  <a:pt x="9285331" y="9111627"/>
                </a:cubicBezTo>
                <a:cubicBezTo>
                  <a:pt x="9285102" y="9117040"/>
                  <a:pt x="9288265" y="9122872"/>
                  <a:pt x="9292610" y="9125464"/>
                </a:cubicBezTo>
                <a:cubicBezTo>
                  <a:pt x="9300118" y="9129886"/>
                  <a:pt x="9307663" y="9126493"/>
                  <a:pt x="9312541" y="9120241"/>
                </a:cubicBezTo>
                <a:lnTo>
                  <a:pt x="9316505" y="9115172"/>
                </a:lnTo>
                <a:cubicBezTo>
                  <a:pt x="9321421" y="9109035"/>
                  <a:pt x="9317495" y="9098934"/>
                  <a:pt x="9311359" y="9095313"/>
                </a:cubicBezTo>
                <a:close/>
                <a:moveTo>
                  <a:pt x="9154043" y="9173340"/>
                </a:moveTo>
                <a:cubicBezTo>
                  <a:pt x="9168791" y="9184852"/>
                  <a:pt x="9187084" y="9162210"/>
                  <a:pt x="9172259" y="9150622"/>
                </a:cubicBezTo>
                <a:cubicBezTo>
                  <a:pt x="9157549" y="9139072"/>
                  <a:pt x="9139256" y="9161752"/>
                  <a:pt x="9154043" y="9173340"/>
                </a:cubicBezTo>
                <a:close/>
                <a:moveTo>
                  <a:pt x="9009988" y="9191980"/>
                </a:moveTo>
                <a:cubicBezTo>
                  <a:pt x="9016200" y="9196821"/>
                  <a:pt x="9026109" y="9193810"/>
                  <a:pt x="9030111" y="9187635"/>
                </a:cubicBezTo>
                <a:cubicBezTo>
                  <a:pt x="9034684" y="9180507"/>
                  <a:pt x="9031977" y="9172349"/>
                  <a:pt x="9025765" y="9167508"/>
                </a:cubicBezTo>
                <a:lnTo>
                  <a:pt x="9020659" y="9163544"/>
                </a:lnTo>
                <a:cubicBezTo>
                  <a:pt x="9014447" y="9158703"/>
                  <a:pt x="9004538" y="9161714"/>
                  <a:pt x="9000537" y="9167889"/>
                </a:cubicBezTo>
                <a:cubicBezTo>
                  <a:pt x="8995963" y="9174979"/>
                  <a:pt x="8998670" y="9183137"/>
                  <a:pt x="9004881" y="9188016"/>
                </a:cubicBezTo>
                <a:lnTo>
                  <a:pt x="9009988" y="9191980"/>
                </a:lnTo>
                <a:close/>
                <a:moveTo>
                  <a:pt x="9240894" y="8852385"/>
                </a:moveTo>
                <a:cubicBezTo>
                  <a:pt x="9241085" y="8850174"/>
                  <a:pt x="9240894" y="8847925"/>
                  <a:pt x="9239904" y="8845829"/>
                </a:cubicBezTo>
                <a:cubicBezTo>
                  <a:pt x="9236551" y="8838777"/>
                  <a:pt x="9228280" y="8834813"/>
                  <a:pt x="9220812" y="8838091"/>
                </a:cubicBezTo>
                <a:cubicBezTo>
                  <a:pt x="9220544" y="8838205"/>
                  <a:pt x="9220278" y="8838320"/>
                  <a:pt x="9220010" y="8838434"/>
                </a:cubicBezTo>
                <a:cubicBezTo>
                  <a:pt x="9215933" y="8837519"/>
                  <a:pt x="9211589" y="8838091"/>
                  <a:pt x="9208387" y="8841178"/>
                </a:cubicBezTo>
                <a:cubicBezTo>
                  <a:pt x="9204271" y="8845143"/>
                  <a:pt x="9200841" y="8849260"/>
                  <a:pt x="9200955" y="8855358"/>
                </a:cubicBezTo>
                <a:cubicBezTo>
                  <a:pt x="9201070" y="8860085"/>
                  <a:pt x="9203433" y="8864011"/>
                  <a:pt x="9206825" y="8866603"/>
                </a:cubicBezTo>
                <a:lnTo>
                  <a:pt x="9206520" y="8872016"/>
                </a:lnTo>
                <a:cubicBezTo>
                  <a:pt x="9206101" y="8879601"/>
                  <a:pt x="9211894" y="8887416"/>
                  <a:pt x="9219896" y="8887683"/>
                </a:cubicBezTo>
                <a:cubicBezTo>
                  <a:pt x="9227633" y="8887950"/>
                  <a:pt x="9235103" y="8882461"/>
                  <a:pt x="9235560" y="8874303"/>
                </a:cubicBezTo>
                <a:lnTo>
                  <a:pt x="9235560" y="8874036"/>
                </a:lnTo>
                <a:cubicBezTo>
                  <a:pt x="9236512" y="8875637"/>
                  <a:pt x="9237732" y="8877162"/>
                  <a:pt x="9239408" y="8878496"/>
                </a:cubicBezTo>
                <a:cubicBezTo>
                  <a:pt x="9254158" y="8890008"/>
                  <a:pt x="9268792" y="8864811"/>
                  <a:pt x="9254233" y="8853414"/>
                </a:cubicBezTo>
                <a:cubicBezTo>
                  <a:pt x="9249355" y="8849679"/>
                  <a:pt x="9244667" y="8850060"/>
                  <a:pt x="9240894" y="8852385"/>
                </a:cubicBezTo>
                <a:close/>
                <a:moveTo>
                  <a:pt x="9289256" y="8994451"/>
                </a:moveTo>
                <a:cubicBezTo>
                  <a:pt x="9289409" y="9001694"/>
                  <a:pt x="9296268" y="9009623"/>
                  <a:pt x="9304118" y="9008708"/>
                </a:cubicBezTo>
                <a:lnTo>
                  <a:pt x="9305834" y="9008517"/>
                </a:lnTo>
                <a:cubicBezTo>
                  <a:pt x="9306520" y="9011567"/>
                  <a:pt x="9308045" y="9014502"/>
                  <a:pt x="9311093" y="9016865"/>
                </a:cubicBezTo>
                <a:cubicBezTo>
                  <a:pt x="9316314" y="9020944"/>
                  <a:pt x="9321650" y="9020448"/>
                  <a:pt x="9325727" y="9017666"/>
                </a:cubicBezTo>
                <a:cubicBezTo>
                  <a:pt x="9329538" y="9018351"/>
                  <a:pt x="9333273" y="9017170"/>
                  <a:pt x="9336398" y="9014883"/>
                </a:cubicBezTo>
                <a:cubicBezTo>
                  <a:pt x="9335484" y="9017018"/>
                  <a:pt x="9334912" y="9019381"/>
                  <a:pt x="9335102" y="9021859"/>
                </a:cubicBezTo>
                <a:cubicBezTo>
                  <a:pt x="9331520" y="9022125"/>
                  <a:pt x="9328052" y="9023536"/>
                  <a:pt x="9325766" y="9026471"/>
                </a:cubicBezTo>
                <a:lnTo>
                  <a:pt x="9317800" y="9036686"/>
                </a:lnTo>
                <a:cubicBezTo>
                  <a:pt x="9312961" y="9042900"/>
                  <a:pt x="9312770" y="9051743"/>
                  <a:pt x="9318905" y="9057271"/>
                </a:cubicBezTo>
                <a:cubicBezTo>
                  <a:pt x="9324470" y="9062264"/>
                  <a:pt x="9334607" y="9062378"/>
                  <a:pt x="9339485" y="9056165"/>
                </a:cubicBezTo>
                <a:lnTo>
                  <a:pt x="9347450" y="9045949"/>
                </a:lnTo>
                <a:cubicBezTo>
                  <a:pt x="9349507" y="9043319"/>
                  <a:pt x="9350537" y="9040155"/>
                  <a:pt x="9350766" y="9037030"/>
                </a:cubicBezTo>
                <a:cubicBezTo>
                  <a:pt x="9368639" y="9037258"/>
                  <a:pt x="9366200" y="9009051"/>
                  <a:pt x="9347983" y="9008098"/>
                </a:cubicBezTo>
                <a:cubicBezTo>
                  <a:pt x="9345811" y="9007984"/>
                  <a:pt x="9343982" y="9008326"/>
                  <a:pt x="9342343" y="9008936"/>
                </a:cubicBezTo>
                <a:lnTo>
                  <a:pt x="9343182" y="9007869"/>
                </a:lnTo>
                <a:cubicBezTo>
                  <a:pt x="9346268" y="9003943"/>
                  <a:pt x="9347069" y="8998492"/>
                  <a:pt x="9345621" y="8993803"/>
                </a:cubicBezTo>
                <a:cubicBezTo>
                  <a:pt x="9357510" y="8995786"/>
                  <a:pt x="9367801" y="8980462"/>
                  <a:pt x="9359035" y="8970323"/>
                </a:cubicBezTo>
                <a:cubicBezTo>
                  <a:pt x="9361321" y="8962699"/>
                  <a:pt x="9357130" y="8952522"/>
                  <a:pt x="9347564" y="8950273"/>
                </a:cubicBezTo>
                <a:cubicBezTo>
                  <a:pt x="9353509" y="8948443"/>
                  <a:pt x="9358959" y="8945394"/>
                  <a:pt x="9363037" y="8940476"/>
                </a:cubicBezTo>
                <a:cubicBezTo>
                  <a:pt x="9367915" y="8934606"/>
                  <a:pt x="9366771" y="8924505"/>
                  <a:pt x="9360483" y="8920045"/>
                </a:cubicBezTo>
                <a:cubicBezTo>
                  <a:pt x="9353852" y="8915356"/>
                  <a:pt x="9345278" y="8916310"/>
                  <a:pt x="9340057" y="8922599"/>
                </a:cubicBezTo>
                <a:cubicBezTo>
                  <a:pt x="9339904" y="8922751"/>
                  <a:pt x="9339828" y="8922866"/>
                  <a:pt x="9339675" y="8923018"/>
                </a:cubicBezTo>
                <a:cubicBezTo>
                  <a:pt x="9339599" y="8923056"/>
                  <a:pt x="9339561" y="8923094"/>
                  <a:pt x="9339523" y="8923132"/>
                </a:cubicBezTo>
                <a:cubicBezTo>
                  <a:pt x="9339409" y="8923132"/>
                  <a:pt x="9339446" y="8923132"/>
                  <a:pt x="9339332" y="8923171"/>
                </a:cubicBezTo>
                <a:cubicBezTo>
                  <a:pt x="9338380" y="8923285"/>
                  <a:pt x="9337427" y="8923361"/>
                  <a:pt x="9336475" y="8923323"/>
                </a:cubicBezTo>
                <a:cubicBezTo>
                  <a:pt x="9328623" y="8923475"/>
                  <a:pt x="9323059" y="8932586"/>
                  <a:pt x="9324050" y="8939714"/>
                </a:cubicBezTo>
                <a:cubicBezTo>
                  <a:pt x="9325041" y="8946956"/>
                  <a:pt x="9330567" y="8950806"/>
                  <a:pt x="9337046" y="8951759"/>
                </a:cubicBezTo>
                <a:cubicBezTo>
                  <a:pt x="9330491" y="8956181"/>
                  <a:pt x="9330186" y="8966740"/>
                  <a:pt x="9335673" y="8973258"/>
                </a:cubicBezTo>
                <a:cubicBezTo>
                  <a:pt x="9335102" y="8974325"/>
                  <a:pt x="9334569" y="8975392"/>
                  <a:pt x="9334264" y="8976574"/>
                </a:cubicBezTo>
                <a:cubicBezTo>
                  <a:pt x="9333616" y="8974592"/>
                  <a:pt x="9332663" y="8972610"/>
                  <a:pt x="9330948" y="8970933"/>
                </a:cubicBezTo>
                <a:cubicBezTo>
                  <a:pt x="9325803" y="8965901"/>
                  <a:pt x="9315247" y="8964986"/>
                  <a:pt x="9310368" y="8971199"/>
                </a:cubicBezTo>
                <a:lnTo>
                  <a:pt x="9306406" y="8976307"/>
                </a:lnTo>
                <a:cubicBezTo>
                  <a:pt x="9305643" y="8977260"/>
                  <a:pt x="9305186" y="8978366"/>
                  <a:pt x="9304614" y="8979433"/>
                </a:cubicBezTo>
                <a:lnTo>
                  <a:pt x="9303509" y="8979547"/>
                </a:lnTo>
                <a:cubicBezTo>
                  <a:pt x="9295697" y="8980539"/>
                  <a:pt x="9289104" y="8986028"/>
                  <a:pt x="9289256" y="8994451"/>
                </a:cubicBezTo>
                <a:close/>
                <a:moveTo>
                  <a:pt x="8909225" y="9353678"/>
                </a:moveTo>
                <a:cubicBezTo>
                  <a:pt x="8903014" y="9350132"/>
                  <a:pt x="8894172" y="9352991"/>
                  <a:pt x="8890514" y="9358747"/>
                </a:cubicBezTo>
                <a:cubicBezTo>
                  <a:pt x="8885979" y="9365913"/>
                  <a:pt x="8888799" y="9373956"/>
                  <a:pt x="8895011" y="9378835"/>
                </a:cubicBezTo>
                <a:lnTo>
                  <a:pt x="8900118" y="9382800"/>
                </a:lnTo>
                <a:cubicBezTo>
                  <a:pt x="8905415" y="9386955"/>
                  <a:pt x="8913341" y="9385049"/>
                  <a:pt x="8917991" y="9380550"/>
                </a:cubicBezTo>
                <a:cubicBezTo>
                  <a:pt x="8926185" y="9376015"/>
                  <a:pt x="8930453" y="9363855"/>
                  <a:pt x="8920850" y="9356345"/>
                </a:cubicBezTo>
                <a:cubicBezTo>
                  <a:pt x="8916962" y="9353334"/>
                  <a:pt x="8912884" y="9352763"/>
                  <a:pt x="8909225" y="9353678"/>
                </a:cubicBezTo>
                <a:close/>
                <a:moveTo>
                  <a:pt x="9202480" y="9523189"/>
                </a:moveTo>
                <a:cubicBezTo>
                  <a:pt x="9202214" y="9527802"/>
                  <a:pt x="9203776" y="9532528"/>
                  <a:pt x="9207587" y="9535539"/>
                </a:cubicBezTo>
                <a:cubicBezTo>
                  <a:pt x="9213723" y="9540419"/>
                  <a:pt x="9223174" y="9539427"/>
                  <a:pt x="9228052" y="9533214"/>
                </a:cubicBezTo>
                <a:lnTo>
                  <a:pt x="9236017" y="9522999"/>
                </a:lnTo>
                <a:cubicBezTo>
                  <a:pt x="9240857" y="9516785"/>
                  <a:pt x="9239866" y="9507446"/>
                  <a:pt x="9233692" y="9502528"/>
                </a:cubicBezTo>
                <a:cubicBezTo>
                  <a:pt x="9230110" y="9499670"/>
                  <a:pt x="9225423" y="9499059"/>
                  <a:pt x="9221155" y="9500127"/>
                </a:cubicBezTo>
                <a:cubicBezTo>
                  <a:pt x="9219287" y="9497840"/>
                  <a:pt x="9216848" y="9495897"/>
                  <a:pt x="9213151" y="9495058"/>
                </a:cubicBezTo>
                <a:cubicBezTo>
                  <a:pt x="9195430" y="9491093"/>
                  <a:pt x="9188380" y="9515908"/>
                  <a:pt x="9202480" y="9523189"/>
                </a:cubicBezTo>
                <a:close/>
                <a:moveTo>
                  <a:pt x="9542495" y="9169185"/>
                </a:moveTo>
                <a:cubicBezTo>
                  <a:pt x="9527747" y="9157636"/>
                  <a:pt x="9511092" y="9181497"/>
                  <a:pt x="9525803" y="9193009"/>
                </a:cubicBezTo>
                <a:cubicBezTo>
                  <a:pt x="9540552" y="9204597"/>
                  <a:pt x="9557206" y="9180697"/>
                  <a:pt x="9542495" y="9169185"/>
                </a:cubicBezTo>
                <a:close/>
                <a:moveTo>
                  <a:pt x="9136360" y="9395035"/>
                </a:moveTo>
                <a:cubicBezTo>
                  <a:pt x="9138265" y="9389851"/>
                  <a:pt x="9137465" y="9383829"/>
                  <a:pt x="9131787" y="9379369"/>
                </a:cubicBezTo>
                <a:cubicBezTo>
                  <a:pt x="9125956" y="9374795"/>
                  <a:pt x="9119706" y="9375709"/>
                  <a:pt x="9115094" y="9379102"/>
                </a:cubicBezTo>
                <a:lnTo>
                  <a:pt x="9112885" y="9379369"/>
                </a:lnTo>
                <a:cubicBezTo>
                  <a:pt x="9110217" y="9379674"/>
                  <a:pt x="9107854" y="9380703"/>
                  <a:pt x="9105681" y="9382037"/>
                </a:cubicBezTo>
                <a:cubicBezTo>
                  <a:pt x="9103700" y="9380436"/>
                  <a:pt x="9101528" y="9379217"/>
                  <a:pt x="9099051" y="9378873"/>
                </a:cubicBezTo>
                <a:cubicBezTo>
                  <a:pt x="9090476" y="9377806"/>
                  <a:pt x="9083273" y="9382990"/>
                  <a:pt x="9081405" y="9391376"/>
                </a:cubicBezTo>
                <a:lnTo>
                  <a:pt x="9079919" y="9398009"/>
                </a:lnTo>
                <a:cubicBezTo>
                  <a:pt x="9078166" y="9405823"/>
                  <a:pt x="9084492" y="9414666"/>
                  <a:pt x="9092381" y="9415657"/>
                </a:cubicBezTo>
                <a:cubicBezTo>
                  <a:pt x="9099241" y="9416496"/>
                  <a:pt x="9105072" y="9413294"/>
                  <a:pt x="9108158" y="9407729"/>
                </a:cubicBezTo>
                <a:cubicBezTo>
                  <a:pt x="9109835" y="9408377"/>
                  <a:pt x="9111665" y="9408720"/>
                  <a:pt x="9113533" y="9408491"/>
                </a:cubicBezTo>
                <a:lnTo>
                  <a:pt x="9122602" y="9407386"/>
                </a:lnTo>
                <a:cubicBezTo>
                  <a:pt x="9129538" y="9406509"/>
                  <a:pt x="9135254" y="9401935"/>
                  <a:pt x="9136360" y="9395035"/>
                </a:cubicBezTo>
                <a:close/>
                <a:moveTo>
                  <a:pt x="9032359" y="8995900"/>
                </a:moveTo>
                <a:cubicBezTo>
                  <a:pt x="9047107" y="9007450"/>
                  <a:pt x="9062198" y="8982482"/>
                  <a:pt x="9047602" y="8971085"/>
                </a:cubicBezTo>
                <a:cubicBezTo>
                  <a:pt x="9032854" y="8959497"/>
                  <a:pt x="9017763" y="8984465"/>
                  <a:pt x="9032359" y="8995900"/>
                </a:cubicBezTo>
                <a:close/>
                <a:moveTo>
                  <a:pt x="8880949" y="9184013"/>
                </a:moveTo>
                <a:cubicBezTo>
                  <a:pt x="8880720" y="9176695"/>
                  <a:pt x="8873784" y="9168957"/>
                  <a:pt x="8865933" y="9169910"/>
                </a:cubicBezTo>
                <a:lnTo>
                  <a:pt x="8856863" y="9171015"/>
                </a:lnTo>
                <a:cubicBezTo>
                  <a:pt x="8849051" y="9171968"/>
                  <a:pt x="8842496" y="9177647"/>
                  <a:pt x="8842763" y="9186033"/>
                </a:cubicBezTo>
                <a:cubicBezTo>
                  <a:pt x="8842992" y="9193352"/>
                  <a:pt x="8849927" y="9201090"/>
                  <a:pt x="8857778" y="9200137"/>
                </a:cubicBezTo>
                <a:lnTo>
                  <a:pt x="8866847" y="9199032"/>
                </a:lnTo>
                <a:cubicBezTo>
                  <a:pt x="8874661" y="9198041"/>
                  <a:pt x="8881215" y="9192361"/>
                  <a:pt x="8880949" y="9184013"/>
                </a:cubicBezTo>
                <a:close/>
                <a:moveTo>
                  <a:pt x="9016657" y="9020791"/>
                </a:moveTo>
                <a:cubicBezTo>
                  <a:pt x="9001909" y="9009280"/>
                  <a:pt x="8987199" y="9034438"/>
                  <a:pt x="9001795" y="9045835"/>
                </a:cubicBezTo>
                <a:cubicBezTo>
                  <a:pt x="9016504" y="9057347"/>
                  <a:pt x="9031215" y="9032189"/>
                  <a:pt x="9016657" y="9020791"/>
                </a:cubicBezTo>
                <a:close/>
                <a:moveTo>
                  <a:pt x="8937808" y="9127255"/>
                </a:moveTo>
                <a:cubicBezTo>
                  <a:pt x="8952557" y="9138767"/>
                  <a:pt x="8967687" y="9113914"/>
                  <a:pt x="8953090" y="9102478"/>
                </a:cubicBezTo>
                <a:cubicBezTo>
                  <a:pt x="8938342" y="9090967"/>
                  <a:pt x="8923175" y="9115820"/>
                  <a:pt x="8937808" y="9127255"/>
                </a:cubicBezTo>
                <a:close/>
                <a:moveTo>
                  <a:pt x="9224546" y="9204902"/>
                </a:moveTo>
                <a:cubicBezTo>
                  <a:pt x="9223441" y="9196973"/>
                  <a:pt x="9215971" y="9191522"/>
                  <a:pt x="9208121" y="9192476"/>
                </a:cubicBezTo>
                <a:cubicBezTo>
                  <a:pt x="9205071" y="9192857"/>
                  <a:pt x="9202061" y="9193238"/>
                  <a:pt x="9199050" y="9193581"/>
                </a:cubicBezTo>
                <a:cubicBezTo>
                  <a:pt x="9191238" y="9194534"/>
                  <a:pt x="9185559" y="9202310"/>
                  <a:pt x="9186627" y="9210010"/>
                </a:cubicBezTo>
                <a:cubicBezTo>
                  <a:pt x="9187732" y="9217939"/>
                  <a:pt x="9195239" y="9223390"/>
                  <a:pt x="9203052" y="9222436"/>
                </a:cubicBezTo>
                <a:cubicBezTo>
                  <a:pt x="9206062" y="9222055"/>
                  <a:pt x="9209112" y="9221674"/>
                  <a:pt x="9212123" y="9221331"/>
                </a:cubicBezTo>
                <a:cubicBezTo>
                  <a:pt x="9219935" y="9220378"/>
                  <a:pt x="9225612" y="9212602"/>
                  <a:pt x="9224546" y="9204902"/>
                </a:cubicBezTo>
                <a:close/>
                <a:moveTo>
                  <a:pt x="9003204" y="9007107"/>
                </a:moveTo>
                <a:lnTo>
                  <a:pt x="9012275" y="9006002"/>
                </a:lnTo>
                <a:cubicBezTo>
                  <a:pt x="9019859" y="9005087"/>
                  <a:pt x="9024889" y="8995214"/>
                  <a:pt x="9022831" y="8988315"/>
                </a:cubicBezTo>
                <a:cubicBezTo>
                  <a:pt x="9020316" y="8979967"/>
                  <a:pt x="9013265" y="8976765"/>
                  <a:pt x="9005149" y="8977756"/>
                </a:cubicBezTo>
                <a:cubicBezTo>
                  <a:pt x="9002138" y="8978137"/>
                  <a:pt x="8999088" y="8978518"/>
                  <a:pt x="8996078" y="8978861"/>
                </a:cubicBezTo>
                <a:cubicBezTo>
                  <a:pt x="8988494" y="8979776"/>
                  <a:pt x="8983464" y="8989649"/>
                  <a:pt x="8985522" y="8996548"/>
                </a:cubicBezTo>
                <a:cubicBezTo>
                  <a:pt x="8988074" y="9004934"/>
                  <a:pt x="8995126" y="9008098"/>
                  <a:pt x="9003204" y="9007107"/>
                </a:cubicBezTo>
                <a:close/>
                <a:moveTo>
                  <a:pt x="9148860" y="9455910"/>
                </a:moveTo>
                <a:lnTo>
                  <a:pt x="9156825" y="9445694"/>
                </a:lnTo>
                <a:cubicBezTo>
                  <a:pt x="9161665" y="9439520"/>
                  <a:pt x="9161856" y="9430638"/>
                  <a:pt x="9155720" y="9425111"/>
                </a:cubicBezTo>
                <a:cubicBezTo>
                  <a:pt x="9150156" y="9420117"/>
                  <a:pt x="9140018" y="9420003"/>
                  <a:pt x="9135179" y="9426216"/>
                </a:cubicBezTo>
                <a:lnTo>
                  <a:pt x="9127213" y="9436394"/>
                </a:lnTo>
                <a:cubicBezTo>
                  <a:pt x="9122374" y="9442607"/>
                  <a:pt x="9122183" y="9451450"/>
                  <a:pt x="9128319" y="9456978"/>
                </a:cubicBezTo>
                <a:cubicBezTo>
                  <a:pt x="9133806" y="9462009"/>
                  <a:pt x="9143981" y="9462123"/>
                  <a:pt x="9148860" y="9455910"/>
                </a:cubicBezTo>
                <a:close/>
                <a:moveTo>
                  <a:pt x="9505301" y="9110369"/>
                </a:moveTo>
                <a:lnTo>
                  <a:pt x="9497335" y="9120585"/>
                </a:lnTo>
                <a:cubicBezTo>
                  <a:pt x="9492496" y="9126760"/>
                  <a:pt x="9494858" y="9136556"/>
                  <a:pt x="9501032" y="9140826"/>
                </a:cubicBezTo>
                <a:cubicBezTo>
                  <a:pt x="9507815" y="9145514"/>
                  <a:pt x="9516428" y="9143303"/>
                  <a:pt x="9521269" y="9137090"/>
                </a:cubicBezTo>
                <a:lnTo>
                  <a:pt x="9529233" y="9126912"/>
                </a:lnTo>
                <a:cubicBezTo>
                  <a:pt x="9534074" y="9120699"/>
                  <a:pt x="9531710" y="9110941"/>
                  <a:pt x="9525537" y="9106671"/>
                </a:cubicBezTo>
                <a:cubicBezTo>
                  <a:pt x="9518753" y="9101983"/>
                  <a:pt x="9510140" y="9104156"/>
                  <a:pt x="9505301" y="9110369"/>
                </a:cubicBezTo>
                <a:close/>
                <a:moveTo>
                  <a:pt x="9162618" y="8897517"/>
                </a:moveTo>
                <a:lnTo>
                  <a:pt x="9158616" y="8902587"/>
                </a:lnTo>
                <a:cubicBezTo>
                  <a:pt x="9153776" y="8908800"/>
                  <a:pt x="9153661" y="8917682"/>
                  <a:pt x="9159797" y="8923171"/>
                </a:cubicBezTo>
                <a:cubicBezTo>
                  <a:pt x="9165361" y="8928164"/>
                  <a:pt x="9175498" y="8928202"/>
                  <a:pt x="9180339" y="8921989"/>
                </a:cubicBezTo>
                <a:lnTo>
                  <a:pt x="9184302" y="8916881"/>
                </a:lnTo>
                <a:cubicBezTo>
                  <a:pt x="9189141" y="8910706"/>
                  <a:pt x="9189257" y="8901786"/>
                  <a:pt x="9183120" y="8896336"/>
                </a:cubicBezTo>
                <a:cubicBezTo>
                  <a:pt x="9177595" y="8891380"/>
                  <a:pt x="9167495" y="8891304"/>
                  <a:pt x="9162618" y="8897517"/>
                </a:cubicBezTo>
                <a:close/>
                <a:moveTo>
                  <a:pt x="9155872" y="8794331"/>
                </a:moveTo>
                <a:cubicBezTo>
                  <a:pt x="9146040" y="8792463"/>
                  <a:pt x="9135140" y="8788613"/>
                  <a:pt x="9125156" y="8791472"/>
                </a:cubicBezTo>
                <a:cubicBezTo>
                  <a:pt x="9123822" y="8791854"/>
                  <a:pt x="9122602" y="8792349"/>
                  <a:pt x="9121421" y="8792921"/>
                </a:cubicBezTo>
                <a:lnTo>
                  <a:pt x="9117190" y="8793454"/>
                </a:lnTo>
                <a:cubicBezTo>
                  <a:pt x="9109378" y="8794407"/>
                  <a:pt x="9104157" y="8803022"/>
                  <a:pt x="9105567" y="8810417"/>
                </a:cubicBezTo>
                <a:cubicBezTo>
                  <a:pt x="9105681" y="8811027"/>
                  <a:pt x="9105872" y="8811522"/>
                  <a:pt x="9106062" y="8812094"/>
                </a:cubicBezTo>
                <a:cubicBezTo>
                  <a:pt x="9105376" y="8814115"/>
                  <a:pt x="9104729" y="8816173"/>
                  <a:pt x="9104233" y="8818231"/>
                </a:cubicBezTo>
                <a:cubicBezTo>
                  <a:pt x="9103585" y="8820861"/>
                  <a:pt x="9103853" y="8823720"/>
                  <a:pt x="9104691" y="8826351"/>
                </a:cubicBezTo>
                <a:cubicBezTo>
                  <a:pt x="9103928" y="8828142"/>
                  <a:pt x="9103433" y="8829972"/>
                  <a:pt x="9103624" y="8831725"/>
                </a:cubicBezTo>
                <a:cubicBezTo>
                  <a:pt x="9104348" y="8837672"/>
                  <a:pt x="9105262" y="8842932"/>
                  <a:pt x="9109074" y="8847773"/>
                </a:cubicBezTo>
                <a:cubicBezTo>
                  <a:pt x="9110788" y="8849945"/>
                  <a:pt x="9112199" y="8851318"/>
                  <a:pt x="9114599" y="8852881"/>
                </a:cubicBezTo>
                <a:cubicBezTo>
                  <a:pt x="9117572" y="8854863"/>
                  <a:pt x="9117305" y="8856959"/>
                  <a:pt x="9115285" y="8851814"/>
                </a:cubicBezTo>
                <a:cubicBezTo>
                  <a:pt x="9118106" y="8859132"/>
                  <a:pt x="9124965" y="8864316"/>
                  <a:pt x="9133120" y="8862105"/>
                </a:cubicBezTo>
                <a:cubicBezTo>
                  <a:pt x="9137046" y="8861076"/>
                  <a:pt x="9140667" y="8857836"/>
                  <a:pt x="9142610" y="8853948"/>
                </a:cubicBezTo>
                <a:cubicBezTo>
                  <a:pt x="9144401" y="8853605"/>
                  <a:pt x="9146078" y="8852957"/>
                  <a:pt x="9147907" y="8852118"/>
                </a:cubicBezTo>
                <a:cubicBezTo>
                  <a:pt x="9148554" y="8851928"/>
                  <a:pt x="9149203" y="8851699"/>
                  <a:pt x="9149888" y="8851547"/>
                </a:cubicBezTo>
                <a:cubicBezTo>
                  <a:pt x="9152556" y="8851203"/>
                  <a:pt x="9155224" y="8850479"/>
                  <a:pt x="9157892" y="8850098"/>
                </a:cubicBezTo>
                <a:cubicBezTo>
                  <a:pt x="9167838" y="8848688"/>
                  <a:pt x="9170239" y="8837939"/>
                  <a:pt x="9166848" y="8830048"/>
                </a:cubicBezTo>
                <a:cubicBezTo>
                  <a:pt x="9165666" y="8826427"/>
                  <a:pt x="9163036" y="8823377"/>
                  <a:pt x="9158845" y="8821928"/>
                </a:cubicBezTo>
                <a:cubicBezTo>
                  <a:pt x="9158502" y="8821738"/>
                  <a:pt x="9158197" y="8821547"/>
                  <a:pt x="9157854" y="8821357"/>
                </a:cubicBezTo>
                <a:cubicBezTo>
                  <a:pt x="9168754" y="8815944"/>
                  <a:pt x="9170697" y="8797190"/>
                  <a:pt x="9155872" y="8794331"/>
                </a:cubicBezTo>
                <a:close/>
                <a:moveTo>
                  <a:pt x="9008463" y="8932281"/>
                </a:moveTo>
                <a:cubicBezTo>
                  <a:pt x="8993906" y="8920921"/>
                  <a:pt x="8973022" y="8941201"/>
                  <a:pt x="8987770" y="8952750"/>
                </a:cubicBezTo>
                <a:cubicBezTo>
                  <a:pt x="9002290" y="8964110"/>
                  <a:pt x="9023174" y="8943793"/>
                  <a:pt x="9008463" y="8932281"/>
                </a:cubicBezTo>
                <a:close/>
                <a:moveTo>
                  <a:pt x="9053243" y="8913756"/>
                </a:moveTo>
                <a:cubicBezTo>
                  <a:pt x="9068030" y="8925305"/>
                  <a:pt x="9086169" y="8902549"/>
                  <a:pt x="9071383" y="8890999"/>
                </a:cubicBezTo>
                <a:cubicBezTo>
                  <a:pt x="9056596" y="8879449"/>
                  <a:pt x="9038495" y="8902244"/>
                  <a:pt x="9053243" y="8913756"/>
                </a:cubicBezTo>
                <a:close/>
                <a:moveTo>
                  <a:pt x="9165209" y="9391033"/>
                </a:moveTo>
                <a:lnTo>
                  <a:pt x="9167457" y="9390766"/>
                </a:lnTo>
                <a:cubicBezTo>
                  <a:pt x="9175270" y="9389813"/>
                  <a:pt x="9181863" y="9384325"/>
                  <a:pt x="9181711" y="9375900"/>
                </a:cubicBezTo>
                <a:cubicBezTo>
                  <a:pt x="9181559" y="9368658"/>
                  <a:pt x="9174698" y="9360729"/>
                  <a:pt x="9166848" y="9361644"/>
                </a:cubicBezTo>
                <a:lnTo>
                  <a:pt x="9157777" y="9362749"/>
                </a:lnTo>
                <a:cubicBezTo>
                  <a:pt x="9150842" y="9363588"/>
                  <a:pt x="9145088" y="9368200"/>
                  <a:pt x="9143981" y="9375100"/>
                </a:cubicBezTo>
                <a:cubicBezTo>
                  <a:pt x="9142076" y="9380284"/>
                  <a:pt x="9142877" y="9386306"/>
                  <a:pt x="9148554" y="9390766"/>
                </a:cubicBezTo>
                <a:cubicBezTo>
                  <a:pt x="9154309" y="9395302"/>
                  <a:pt x="9160598" y="9394387"/>
                  <a:pt x="9165209" y="9391033"/>
                </a:cubicBezTo>
                <a:close/>
                <a:moveTo>
                  <a:pt x="8906559" y="9246718"/>
                </a:moveTo>
                <a:cubicBezTo>
                  <a:pt x="8900575" y="9242029"/>
                  <a:pt x="8890209" y="9244469"/>
                  <a:pt x="8886398" y="9250873"/>
                </a:cubicBezTo>
                <a:cubicBezTo>
                  <a:pt x="8882092" y="9258115"/>
                  <a:pt x="8884111" y="9266006"/>
                  <a:pt x="8890552" y="9271037"/>
                </a:cubicBezTo>
                <a:lnTo>
                  <a:pt x="8895659" y="9275001"/>
                </a:lnTo>
                <a:cubicBezTo>
                  <a:pt x="8901680" y="9279690"/>
                  <a:pt x="8912046" y="9277212"/>
                  <a:pt x="8915819" y="9270847"/>
                </a:cubicBezTo>
                <a:cubicBezTo>
                  <a:pt x="8920125" y="9263604"/>
                  <a:pt x="8918105" y="9255714"/>
                  <a:pt x="8911665" y="9250682"/>
                </a:cubicBezTo>
                <a:lnTo>
                  <a:pt x="8906559" y="9246718"/>
                </a:lnTo>
                <a:close/>
                <a:moveTo>
                  <a:pt x="9312884" y="9429838"/>
                </a:moveTo>
                <a:cubicBezTo>
                  <a:pt x="9308654" y="9434450"/>
                  <a:pt x="9306902" y="9440739"/>
                  <a:pt x="9309988" y="9446953"/>
                </a:cubicBezTo>
                <a:cubicBezTo>
                  <a:pt x="9313418" y="9453776"/>
                  <a:pt x="9323479" y="9458197"/>
                  <a:pt x="9330529" y="9453776"/>
                </a:cubicBezTo>
                <a:lnTo>
                  <a:pt x="9338646" y="9448629"/>
                </a:lnTo>
                <a:cubicBezTo>
                  <a:pt x="9344858" y="9444703"/>
                  <a:pt x="9348212" y="9437767"/>
                  <a:pt x="9346154" y="9430714"/>
                </a:cubicBezTo>
                <a:cubicBezTo>
                  <a:pt x="9345659" y="9424958"/>
                  <a:pt x="9342153" y="9419583"/>
                  <a:pt x="9334798" y="9417907"/>
                </a:cubicBezTo>
                <a:cubicBezTo>
                  <a:pt x="9331216" y="9417106"/>
                  <a:pt x="9328204" y="9417678"/>
                  <a:pt x="9325650" y="9418859"/>
                </a:cubicBezTo>
                <a:lnTo>
                  <a:pt x="9328471" y="9415238"/>
                </a:lnTo>
                <a:cubicBezTo>
                  <a:pt x="9333159" y="9409254"/>
                  <a:pt x="9333196" y="9399648"/>
                  <a:pt x="9326832" y="9394692"/>
                </a:cubicBezTo>
                <a:cubicBezTo>
                  <a:pt x="9320811" y="9390004"/>
                  <a:pt x="9311322" y="9389927"/>
                  <a:pt x="9306329" y="9396331"/>
                </a:cubicBezTo>
                <a:lnTo>
                  <a:pt x="9298365" y="9406509"/>
                </a:lnTo>
                <a:cubicBezTo>
                  <a:pt x="9293677" y="9412494"/>
                  <a:pt x="9293638" y="9422100"/>
                  <a:pt x="9300004" y="9427055"/>
                </a:cubicBezTo>
                <a:cubicBezTo>
                  <a:pt x="9303623" y="9429913"/>
                  <a:pt x="9308463" y="9430829"/>
                  <a:pt x="9312884" y="9429838"/>
                </a:cubicBezTo>
                <a:close/>
                <a:moveTo>
                  <a:pt x="8983197" y="8784992"/>
                </a:moveTo>
                <a:cubicBezTo>
                  <a:pt x="8997945" y="8796504"/>
                  <a:pt x="9013838" y="8772146"/>
                  <a:pt x="8999165" y="8760635"/>
                </a:cubicBezTo>
                <a:cubicBezTo>
                  <a:pt x="8984417" y="8749123"/>
                  <a:pt x="8968487" y="8773519"/>
                  <a:pt x="8983197" y="8784992"/>
                </a:cubicBezTo>
                <a:close/>
                <a:moveTo>
                  <a:pt x="9278509" y="9216261"/>
                </a:moveTo>
                <a:cubicBezTo>
                  <a:pt x="9271078" y="9217939"/>
                  <a:pt x="9265781" y="9226629"/>
                  <a:pt x="9268029" y="9233986"/>
                </a:cubicBezTo>
                <a:cubicBezTo>
                  <a:pt x="9270392" y="9241724"/>
                  <a:pt x="9277824" y="9246260"/>
                  <a:pt x="9285750" y="9244469"/>
                </a:cubicBezTo>
                <a:cubicBezTo>
                  <a:pt x="9286170" y="9244393"/>
                  <a:pt x="9286208" y="9244354"/>
                  <a:pt x="9286474" y="9244316"/>
                </a:cubicBezTo>
                <a:cubicBezTo>
                  <a:pt x="9286627" y="9244316"/>
                  <a:pt x="9286665" y="9244316"/>
                  <a:pt x="9286779" y="9244316"/>
                </a:cubicBezTo>
                <a:lnTo>
                  <a:pt x="9286779" y="9244316"/>
                </a:lnTo>
                <a:cubicBezTo>
                  <a:pt x="9287579" y="9244774"/>
                  <a:pt x="9288342" y="9245269"/>
                  <a:pt x="9289065" y="9245879"/>
                </a:cubicBezTo>
                <a:cubicBezTo>
                  <a:pt x="9295392" y="9250529"/>
                  <a:pt x="9305338" y="9246756"/>
                  <a:pt x="9308921" y="9240504"/>
                </a:cubicBezTo>
                <a:cubicBezTo>
                  <a:pt x="9313189" y="9233072"/>
                  <a:pt x="9309911" y="9225295"/>
                  <a:pt x="9303547" y="9220645"/>
                </a:cubicBezTo>
                <a:cubicBezTo>
                  <a:pt x="9296230" y="9215270"/>
                  <a:pt x="9287122" y="9214317"/>
                  <a:pt x="9278509" y="9216261"/>
                </a:cubicBezTo>
                <a:close/>
                <a:moveTo>
                  <a:pt x="9193944" y="9342509"/>
                </a:moveTo>
                <a:cubicBezTo>
                  <a:pt x="9195964" y="9346206"/>
                  <a:pt x="9199355" y="9349141"/>
                  <a:pt x="9203662" y="9350170"/>
                </a:cubicBezTo>
                <a:cubicBezTo>
                  <a:pt x="9211664" y="9352038"/>
                  <a:pt x="9220201" y="9346816"/>
                  <a:pt x="9222030" y="9338735"/>
                </a:cubicBezTo>
                <a:lnTo>
                  <a:pt x="9225003" y="9325470"/>
                </a:lnTo>
                <a:cubicBezTo>
                  <a:pt x="9226794" y="9317427"/>
                  <a:pt x="9221650" y="9309003"/>
                  <a:pt x="9213571" y="9307097"/>
                </a:cubicBezTo>
                <a:cubicBezTo>
                  <a:pt x="9208235" y="9305839"/>
                  <a:pt x="9202862" y="9307935"/>
                  <a:pt x="9199203" y="9311709"/>
                </a:cubicBezTo>
                <a:cubicBezTo>
                  <a:pt x="9192991" y="9307745"/>
                  <a:pt x="9183845" y="9310489"/>
                  <a:pt x="9180034" y="9316397"/>
                </a:cubicBezTo>
                <a:cubicBezTo>
                  <a:pt x="9175422" y="9323488"/>
                  <a:pt x="9178090" y="9331683"/>
                  <a:pt x="9184302" y="9336562"/>
                </a:cubicBezTo>
                <a:lnTo>
                  <a:pt x="9189409" y="9340527"/>
                </a:lnTo>
                <a:cubicBezTo>
                  <a:pt x="9190743" y="9341594"/>
                  <a:pt x="9192305" y="9342127"/>
                  <a:pt x="9193944" y="9342509"/>
                </a:cubicBezTo>
                <a:close/>
                <a:moveTo>
                  <a:pt x="9199698" y="9430829"/>
                </a:moveTo>
                <a:cubicBezTo>
                  <a:pt x="9205910" y="9435669"/>
                  <a:pt x="9215437" y="9434069"/>
                  <a:pt x="9220087" y="9427855"/>
                </a:cubicBezTo>
                <a:cubicBezTo>
                  <a:pt x="9224889" y="9421452"/>
                  <a:pt x="9223326" y="9412341"/>
                  <a:pt x="9217153" y="9407462"/>
                </a:cubicBezTo>
                <a:lnTo>
                  <a:pt x="9212046" y="9403498"/>
                </a:lnTo>
                <a:cubicBezTo>
                  <a:pt x="9205873" y="9398657"/>
                  <a:pt x="9196307" y="9400258"/>
                  <a:pt x="9191657" y="9406433"/>
                </a:cubicBezTo>
                <a:cubicBezTo>
                  <a:pt x="9186855" y="9412875"/>
                  <a:pt x="9188418" y="9421947"/>
                  <a:pt x="9194630" y="9426826"/>
                </a:cubicBezTo>
                <a:lnTo>
                  <a:pt x="9199698" y="9430829"/>
                </a:lnTo>
                <a:close/>
                <a:moveTo>
                  <a:pt x="8825271" y="8838129"/>
                </a:moveTo>
                <a:cubicBezTo>
                  <a:pt x="8810560" y="8826617"/>
                  <a:pt x="8791314" y="8848459"/>
                  <a:pt x="8806101" y="8860047"/>
                </a:cubicBezTo>
                <a:cubicBezTo>
                  <a:pt x="8820812" y="8871558"/>
                  <a:pt x="8840057" y="8849717"/>
                  <a:pt x="8825271" y="8838129"/>
                </a:cubicBezTo>
                <a:close/>
                <a:moveTo>
                  <a:pt x="8882931" y="8776606"/>
                </a:moveTo>
                <a:cubicBezTo>
                  <a:pt x="8876756" y="8771765"/>
                  <a:pt x="8868449" y="8770469"/>
                  <a:pt x="8862351" y="8776492"/>
                </a:cubicBezTo>
                <a:cubicBezTo>
                  <a:pt x="8857320" y="8781447"/>
                  <a:pt x="8855987" y="8792196"/>
                  <a:pt x="8862237" y="8797076"/>
                </a:cubicBezTo>
                <a:lnTo>
                  <a:pt x="8867343" y="8801040"/>
                </a:lnTo>
                <a:cubicBezTo>
                  <a:pt x="8873517" y="8805881"/>
                  <a:pt x="8881825" y="8807215"/>
                  <a:pt x="8887922" y="8801154"/>
                </a:cubicBezTo>
                <a:cubicBezTo>
                  <a:pt x="8892954" y="8796161"/>
                  <a:pt x="8894286" y="8785412"/>
                  <a:pt x="8888036" y="8780532"/>
                </a:cubicBezTo>
                <a:lnTo>
                  <a:pt x="8882931" y="8776606"/>
                </a:lnTo>
                <a:close/>
                <a:moveTo>
                  <a:pt x="8776375" y="8763760"/>
                </a:moveTo>
                <a:cubicBezTo>
                  <a:pt x="8787884" y="8778588"/>
                  <a:pt x="8809530" y="8759110"/>
                  <a:pt x="8798098" y="8744396"/>
                </a:cubicBezTo>
                <a:cubicBezTo>
                  <a:pt x="8786589" y="8729569"/>
                  <a:pt x="8764943" y="8749047"/>
                  <a:pt x="8776375" y="8763760"/>
                </a:cubicBezTo>
                <a:close/>
                <a:moveTo>
                  <a:pt x="8794059" y="9019953"/>
                </a:moveTo>
                <a:cubicBezTo>
                  <a:pt x="8789371" y="9025976"/>
                  <a:pt x="8791619" y="9036267"/>
                  <a:pt x="8798021" y="9040155"/>
                </a:cubicBezTo>
                <a:cubicBezTo>
                  <a:pt x="8805148" y="9044501"/>
                  <a:pt x="8813189" y="9042633"/>
                  <a:pt x="8818219" y="9036191"/>
                </a:cubicBezTo>
                <a:lnTo>
                  <a:pt x="8822183" y="9031083"/>
                </a:lnTo>
                <a:cubicBezTo>
                  <a:pt x="8826909" y="9025061"/>
                  <a:pt x="8824622" y="9014769"/>
                  <a:pt x="8818219" y="9010880"/>
                </a:cubicBezTo>
                <a:cubicBezTo>
                  <a:pt x="8814676" y="9008746"/>
                  <a:pt x="8810941" y="9008136"/>
                  <a:pt x="8807473" y="9008822"/>
                </a:cubicBezTo>
                <a:cubicBezTo>
                  <a:pt x="8810103" y="9006306"/>
                  <a:pt x="8811741" y="9002876"/>
                  <a:pt x="8811703" y="8998644"/>
                </a:cubicBezTo>
                <a:cubicBezTo>
                  <a:pt x="8811665" y="8996662"/>
                  <a:pt x="8811094" y="8994642"/>
                  <a:pt x="8810178" y="8992736"/>
                </a:cubicBezTo>
                <a:cubicBezTo>
                  <a:pt x="8812046" y="8991897"/>
                  <a:pt x="8813762" y="8990640"/>
                  <a:pt x="8815171" y="8988886"/>
                </a:cubicBezTo>
                <a:lnTo>
                  <a:pt x="8819135" y="8983778"/>
                </a:lnTo>
                <a:cubicBezTo>
                  <a:pt x="8823822" y="8977794"/>
                  <a:pt x="8823708" y="8968150"/>
                  <a:pt x="8817305" y="8963271"/>
                </a:cubicBezTo>
                <a:cubicBezTo>
                  <a:pt x="8811208" y="8958621"/>
                  <a:pt x="8801832" y="8958697"/>
                  <a:pt x="8796802" y="8965101"/>
                </a:cubicBezTo>
                <a:lnTo>
                  <a:pt x="8792839" y="8970208"/>
                </a:lnTo>
                <a:cubicBezTo>
                  <a:pt x="8789600" y="8974325"/>
                  <a:pt x="8788723" y="8980195"/>
                  <a:pt x="8790552" y="8985036"/>
                </a:cubicBezTo>
                <a:lnTo>
                  <a:pt x="8787846" y="8985380"/>
                </a:lnTo>
                <a:cubicBezTo>
                  <a:pt x="8780072" y="8986332"/>
                  <a:pt x="8773365" y="8991669"/>
                  <a:pt x="8773479" y="9000131"/>
                </a:cubicBezTo>
                <a:cubicBezTo>
                  <a:pt x="8773555" y="9007336"/>
                  <a:pt x="8780377" y="9015455"/>
                  <a:pt x="8788227" y="9014502"/>
                </a:cubicBezTo>
                <a:lnTo>
                  <a:pt x="8797298" y="9013396"/>
                </a:lnTo>
                <a:cubicBezTo>
                  <a:pt x="8798441" y="9013244"/>
                  <a:pt x="8799470" y="9012825"/>
                  <a:pt x="8800575" y="9012519"/>
                </a:cubicBezTo>
                <a:cubicBezTo>
                  <a:pt x="8799698" y="9013282"/>
                  <a:pt x="8798784" y="9013930"/>
                  <a:pt x="8798021" y="9014883"/>
                </a:cubicBezTo>
                <a:lnTo>
                  <a:pt x="8794059" y="9019953"/>
                </a:lnTo>
                <a:close/>
                <a:moveTo>
                  <a:pt x="9008540" y="8728806"/>
                </a:moveTo>
                <a:cubicBezTo>
                  <a:pt x="9013722" y="8729683"/>
                  <a:pt x="9019477" y="8727891"/>
                  <a:pt x="9022564" y="8723660"/>
                </a:cubicBezTo>
                <a:cubicBezTo>
                  <a:pt x="9024013" y="8721678"/>
                  <a:pt x="9024775" y="8719543"/>
                  <a:pt x="9025193" y="8717333"/>
                </a:cubicBezTo>
                <a:cubicBezTo>
                  <a:pt x="9030300" y="8714931"/>
                  <a:pt x="9033921" y="8710128"/>
                  <a:pt x="9033693" y="8703839"/>
                </a:cubicBezTo>
                <a:cubicBezTo>
                  <a:pt x="9033425" y="8696520"/>
                  <a:pt x="9026490" y="8688820"/>
                  <a:pt x="9018639" y="8689773"/>
                </a:cubicBezTo>
                <a:lnTo>
                  <a:pt x="9009569" y="8690879"/>
                </a:lnTo>
                <a:cubicBezTo>
                  <a:pt x="9003356" y="8691641"/>
                  <a:pt x="8998022" y="8695490"/>
                  <a:pt x="8996192" y="8701208"/>
                </a:cubicBezTo>
                <a:cubicBezTo>
                  <a:pt x="8994135" y="8702581"/>
                  <a:pt x="8992229" y="8704296"/>
                  <a:pt x="8990704" y="8706507"/>
                </a:cubicBezTo>
                <a:cubicBezTo>
                  <a:pt x="8986399" y="8712758"/>
                  <a:pt x="8986322" y="8722097"/>
                  <a:pt x="8992992" y="8726976"/>
                </a:cubicBezTo>
                <a:cubicBezTo>
                  <a:pt x="8997374" y="8730216"/>
                  <a:pt x="9003624" y="8731055"/>
                  <a:pt x="9008540" y="8728806"/>
                </a:cubicBezTo>
                <a:close/>
                <a:moveTo>
                  <a:pt x="8867534" y="8661947"/>
                </a:moveTo>
                <a:cubicBezTo>
                  <a:pt x="8856825" y="8661527"/>
                  <a:pt x="8846154" y="8674335"/>
                  <a:pt x="8854767" y="8685427"/>
                </a:cubicBezTo>
                <a:cubicBezTo>
                  <a:pt x="8861856" y="8694576"/>
                  <a:pt x="8873327" y="8691221"/>
                  <a:pt x="8878319" y="8683826"/>
                </a:cubicBezTo>
                <a:cubicBezTo>
                  <a:pt x="8878472" y="8683979"/>
                  <a:pt x="8878586" y="8684132"/>
                  <a:pt x="8878700" y="8684284"/>
                </a:cubicBezTo>
                <a:cubicBezTo>
                  <a:pt x="8877099" y="8688896"/>
                  <a:pt x="8877824" y="8694042"/>
                  <a:pt x="8881101" y="8698274"/>
                </a:cubicBezTo>
                <a:lnTo>
                  <a:pt x="8889027" y="8708527"/>
                </a:lnTo>
                <a:cubicBezTo>
                  <a:pt x="8892458" y="8712949"/>
                  <a:pt x="8898861" y="8714626"/>
                  <a:pt x="8904272" y="8713177"/>
                </a:cubicBezTo>
                <a:cubicBezTo>
                  <a:pt x="8899127" y="8718285"/>
                  <a:pt x="8897679" y="8726252"/>
                  <a:pt x="8905034" y="8732008"/>
                </a:cubicBezTo>
                <a:cubicBezTo>
                  <a:pt x="8906063" y="8732808"/>
                  <a:pt x="8907168" y="8732999"/>
                  <a:pt x="8908235" y="8733532"/>
                </a:cubicBezTo>
                <a:cubicBezTo>
                  <a:pt x="8907968" y="8734600"/>
                  <a:pt x="8907587" y="8735629"/>
                  <a:pt x="8907587" y="8736849"/>
                </a:cubicBezTo>
                <a:cubicBezTo>
                  <a:pt x="8907663" y="8744015"/>
                  <a:pt x="8914447" y="8752210"/>
                  <a:pt x="8922298" y="8751258"/>
                </a:cubicBezTo>
                <a:lnTo>
                  <a:pt x="8931368" y="8750152"/>
                </a:lnTo>
                <a:cubicBezTo>
                  <a:pt x="8932359" y="8750038"/>
                  <a:pt x="8933273" y="8749619"/>
                  <a:pt x="8934226" y="8749352"/>
                </a:cubicBezTo>
                <a:cubicBezTo>
                  <a:pt x="8933311" y="8751448"/>
                  <a:pt x="8932244" y="8753545"/>
                  <a:pt x="8932473" y="8755984"/>
                </a:cubicBezTo>
                <a:cubicBezTo>
                  <a:pt x="8933159" y="8763646"/>
                  <a:pt x="8940400" y="8770202"/>
                  <a:pt x="8948250" y="8769211"/>
                </a:cubicBezTo>
                <a:lnTo>
                  <a:pt x="8957321" y="8768106"/>
                </a:lnTo>
                <a:cubicBezTo>
                  <a:pt x="8965133" y="8767153"/>
                  <a:pt x="8971230" y="8760330"/>
                  <a:pt x="8970544" y="8752325"/>
                </a:cubicBezTo>
                <a:cubicBezTo>
                  <a:pt x="8969858" y="8744701"/>
                  <a:pt x="8962617" y="8738145"/>
                  <a:pt x="8954767" y="8739098"/>
                </a:cubicBezTo>
                <a:lnTo>
                  <a:pt x="8948821" y="8739860"/>
                </a:lnTo>
                <a:cubicBezTo>
                  <a:pt x="8957244" y="8736430"/>
                  <a:pt x="8962160" y="8726633"/>
                  <a:pt x="8955415" y="8719200"/>
                </a:cubicBezTo>
                <a:cubicBezTo>
                  <a:pt x="8955301" y="8717180"/>
                  <a:pt x="8954844" y="8715122"/>
                  <a:pt x="8954005" y="8713177"/>
                </a:cubicBezTo>
                <a:lnTo>
                  <a:pt x="8951451" y="8707308"/>
                </a:lnTo>
                <a:cubicBezTo>
                  <a:pt x="8948364" y="8700141"/>
                  <a:pt x="8938303" y="8698083"/>
                  <a:pt x="8931901" y="8701552"/>
                </a:cubicBezTo>
                <a:cubicBezTo>
                  <a:pt x="8927862" y="8703762"/>
                  <a:pt x="8925727" y="8707308"/>
                  <a:pt x="8925041" y="8711234"/>
                </a:cubicBezTo>
                <a:cubicBezTo>
                  <a:pt x="8920202" y="8707765"/>
                  <a:pt x="8914790" y="8707650"/>
                  <a:pt x="8910216" y="8709518"/>
                </a:cubicBezTo>
                <a:cubicBezTo>
                  <a:pt x="8911589" y="8708032"/>
                  <a:pt x="8912809" y="8706469"/>
                  <a:pt x="8913532" y="8704754"/>
                </a:cubicBezTo>
                <a:cubicBezTo>
                  <a:pt x="8917839" y="8704868"/>
                  <a:pt x="8922184" y="8703991"/>
                  <a:pt x="8926452" y="8701780"/>
                </a:cubicBezTo>
                <a:cubicBezTo>
                  <a:pt x="8933198" y="8698274"/>
                  <a:pt x="8937123" y="8692403"/>
                  <a:pt x="8938799" y="8685808"/>
                </a:cubicBezTo>
                <a:cubicBezTo>
                  <a:pt x="8940857" y="8685427"/>
                  <a:pt x="8942915" y="8684627"/>
                  <a:pt x="8944706" y="8683217"/>
                </a:cubicBezTo>
                <a:lnTo>
                  <a:pt x="8949812" y="8679252"/>
                </a:lnTo>
                <a:cubicBezTo>
                  <a:pt x="8951223" y="8678185"/>
                  <a:pt x="8952366" y="8676813"/>
                  <a:pt x="8953319" y="8675288"/>
                </a:cubicBezTo>
                <a:cubicBezTo>
                  <a:pt x="8951757" y="8680472"/>
                  <a:pt x="8953396" y="8686914"/>
                  <a:pt x="8957016" y="8690459"/>
                </a:cubicBezTo>
                <a:cubicBezTo>
                  <a:pt x="8963228" y="8696596"/>
                  <a:pt x="8971344" y="8695148"/>
                  <a:pt x="8977595" y="8690307"/>
                </a:cubicBezTo>
                <a:lnTo>
                  <a:pt x="8982701" y="8686342"/>
                </a:lnTo>
                <a:cubicBezTo>
                  <a:pt x="8988913" y="8681539"/>
                  <a:pt x="8987617" y="8670752"/>
                  <a:pt x="8982549" y="8665758"/>
                </a:cubicBezTo>
                <a:cubicBezTo>
                  <a:pt x="8976337" y="8659621"/>
                  <a:pt x="8968182" y="8661070"/>
                  <a:pt x="8961969" y="8665911"/>
                </a:cubicBezTo>
                <a:lnTo>
                  <a:pt x="8956863" y="8669875"/>
                </a:lnTo>
                <a:cubicBezTo>
                  <a:pt x="8956062" y="8670485"/>
                  <a:pt x="8955415" y="8671172"/>
                  <a:pt x="8954882" y="8671934"/>
                </a:cubicBezTo>
                <a:cubicBezTo>
                  <a:pt x="8956330" y="8667550"/>
                  <a:pt x="8955872" y="8662595"/>
                  <a:pt x="8952862" y="8658897"/>
                </a:cubicBezTo>
                <a:cubicBezTo>
                  <a:pt x="8948136" y="8653103"/>
                  <a:pt x="8939600" y="8651121"/>
                  <a:pt x="8933235" y="8655467"/>
                </a:cubicBezTo>
                <a:cubicBezTo>
                  <a:pt x="8932359" y="8654476"/>
                  <a:pt x="8931291" y="8653637"/>
                  <a:pt x="8930110" y="8652913"/>
                </a:cubicBezTo>
                <a:cubicBezTo>
                  <a:pt x="8936246" y="8649177"/>
                  <a:pt x="8939523" y="8641934"/>
                  <a:pt x="8933883" y="8634654"/>
                </a:cubicBezTo>
                <a:cubicBezTo>
                  <a:pt x="8925575" y="8623943"/>
                  <a:pt x="8909912" y="8628937"/>
                  <a:pt x="8906596" y="8638161"/>
                </a:cubicBezTo>
                <a:cubicBezTo>
                  <a:pt x="8899127" y="8634997"/>
                  <a:pt x="8890781" y="8633130"/>
                  <a:pt x="8884797" y="8636636"/>
                </a:cubicBezTo>
                <a:cubicBezTo>
                  <a:pt x="8876185" y="8641439"/>
                  <a:pt x="8867724" y="8651731"/>
                  <a:pt x="8867534" y="8661947"/>
                </a:cubicBezTo>
                <a:close/>
                <a:moveTo>
                  <a:pt x="8912884" y="8827227"/>
                </a:moveTo>
                <a:lnTo>
                  <a:pt x="8908921" y="8832335"/>
                </a:lnTo>
                <a:cubicBezTo>
                  <a:pt x="8906825" y="8835041"/>
                  <a:pt x="8906025" y="8838548"/>
                  <a:pt x="8906291" y="8842017"/>
                </a:cubicBezTo>
                <a:cubicBezTo>
                  <a:pt x="8899356" y="8843618"/>
                  <a:pt x="8893868" y="8849183"/>
                  <a:pt x="8894211" y="8856807"/>
                </a:cubicBezTo>
                <a:cubicBezTo>
                  <a:pt x="8894516" y="8864163"/>
                  <a:pt x="8901527" y="8871711"/>
                  <a:pt x="8909379" y="8870720"/>
                </a:cubicBezTo>
                <a:lnTo>
                  <a:pt x="8918448" y="8869615"/>
                </a:lnTo>
                <a:cubicBezTo>
                  <a:pt x="8926261" y="8868662"/>
                  <a:pt x="8932739" y="8862753"/>
                  <a:pt x="8932359" y="8854482"/>
                </a:cubicBezTo>
                <a:cubicBezTo>
                  <a:pt x="8932321" y="8853147"/>
                  <a:pt x="8931978" y="8851814"/>
                  <a:pt x="8931482" y="8850517"/>
                </a:cubicBezTo>
                <a:cubicBezTo>
                  <a:pt x="8931825" y="8850174"/>
                  <a:pt x="8932168" y="8849869"/>
                  <a:pt x="8932473" y="8849488"/>
                </a:cubicBezTo>
                <a:lnTo>
                  <a:pt x="8936437" y="8844419"/>
                </a:lnTo>
                <a:cubicBezTo>
                  <a:pt x="8941123" y="8838396"/>
                  <a:pt x="8939600" y="8828294"/>
                  <a:pt x="8933198" y="8824063"/>
                </a:cubicBezTo>
                <a:cubicBezTo>
                  <a:pt x="8926414" y="8819527"/>
                  <a:pt x="8917877" y="8820785"/>
                  <a:pt x="8912884" y="8827227"/>
                </a:cubicBezTo>
                <a:close/>
                <a:moveTo>
                  <a:pt x="8810864" y="8702771"/>
                </a:moveTo>
                <a:cubicBezTo>
                  <a:pt x="8813762" y="8706507"/>
                  <a:pt x="8817419" y="8708184"/>
                  <a:pt x="8821116" y="8708336"/>
                </a:cubicBezTo>
                <a:cubicBezTo>
                  <a:pt x="8815819" y="8711119"/>
                  <a:pt x="8812466" y="8716532"/>
                  <a:pt x="8815628" y="8723774"/>
                </a:cubicBezTo>
                <a:cubicBezTo>
                  <a:pt x="8820278" y="8734523"/>
                  <a:pt x="8833273" y="8735095"/>
                  <a:pt x="8840133" y="8729645"/>
                </a:cubicBezTo>
                <a:cubicBezTo>
                  <a:pt x="8838190" y="8732351"/>
                  <a:pt x="8837237" y="8735438"/>
                  <a:pt x="8837274" y="8738526"/>
                </a:cubicBezTo>
                <a:cubicBezTo>
                  <a:pt x="8835331" y="8740737"/>
                  <a:pt x="8833807" y="8743329"/>
                  <a:pt x="8833501" y="8746341"/>
                </a:cubicBezTo>
                <a:cubicBezTo>
                  <a:pt x="8832626" y="8754269"/>
                  <a:pt x="8838571" y="8761435"/>
                  <a:pt x="8846383" y="8762388"/>
                </a:cubicBezTo>
                <a:cubicBezTo>
                  <a:pt x="8849431" y="8762770"/>
                  <a:pt x="8852442" y="8763151"/>
                  <a:pt x="8855453" y="8763531"/>
                </a:cubicBezTo>
                <a:cubicBezTo>
                  <a:pt x="8856940" y="8763722"/>
                  <a:pt x="8858349" y="8763455"/>
                  <a:pt x="8859760" y="8763151"/>
                </a:cubicBezTo>
                <a:cubicBezTo>
                  <a:pt x="8860751" y="8763455"/>
                  <a:pt x="8861627" y="8763951"/>
                  <a:pt x="8862656" y="8764103"/>
                </a:cubicBezTo>
                <a:cubicBezTo>
                  <a:pt x="8863799" y="8764561"/>
                  <a:pt x="8864942" y="8764980"/>
                  <a:pt x="8866124" y="8765209"/>
                </a:cubicBezTo>
                <a:cubicBezTo>
                  <a:pt x="8872031" y="8766467"/>
                  <a:pt x="8878052" y="8764370"/>
                  <a:pt x="8881520" y="8759186"/>
                </a:cubicBezTo>
                <a:cubicBezTo>
                  <a:pt x="8884950" y="8754040"/>
                  <a:pt x="8883922" y="8749161"/>
                  <a:pt x="8882245" y="8743710"/>
                </a:cubicBezTo>
                <a:cubicBezTo>
                  <a:pt x="8883579" y="8747980"/>
                  <a:pt x="8882206" y="8743215"/>
                  <a:pt x="8882054" y="8742338"/>
                </a:cubicBezTo>
                <a:cubicBezTo>
                  <a:pt x="8881825" y="8741194"/>
                  <a:pt x="8881672" y="8740013"/>
                  <a:pt x="8881482" y="8738907"/>
                </a:cubicBezTo>
                <a:cubicBezTo>
                  <a:pt x="8881482" y="8738717"/>
                  <a:pt x="8881444" y="8738640"/>
                  <a:pt x="8881444" y="8738450"/>
                </a:cubicBezTo>
                <a:cubicBezTo>
                  <a:pt x="8881444" y="8738069"/>
                  <a:pt x="8881444" y="8737688"/>
                  <a:pt x="8881482" y="8737344"/>
                </a:cubicBezTo>
                <a:cubicBezTo>
                  <a:pt x="8885179" y="8731131"/>
                  <a:pt x="8883045" y="8722440"/>
                  <a:pt x="8877138" y="8718438"/>
                </a:cubicBezTo>
                <a:cubicBezTo>
                  <a:pt x="8870431" y="8713864"/>
                  <a:pt x="8861779" y="8716036"/>
                  <a:pt x="8857092" y="8722288"/>
                </a:cubicBezTo>
                <a:cubicBezTo>
                  <a:pt x="8856597" y="8722974"/>
                  <a:pt x="8856329" y="8723698"/>
                  <a:pt x="8855949" y="8724384"/>
                </a:cubicBezTo>
                <a:cubicBezTo>
                  <a:pt x="8851604" y="8723050"/>
                  <a:pt x="8846649" y="8723698"/>
                  <a:pt x="8843106" y="8726328"/>
                </a:cubicBezTo>
                <a:cubicBezTo>
                  <a:pt x="8844783" y="8723431"/>
                  <a:pt x="8845126" y="8719772"/>
                  <a:pt x="8843296" y="8715503"/>
                </a:cubicBezTo>
                <a:cubicBezTo>
                  <a:pt x="8840476" y="8708984"/>
                  <a:pt x="8834569" y="8706278"/>
                  <a:pt x="8828814" y="8706316"/>
                </a:cubicBezTo>
                <a:cubicBezTo>
                  <a:pt x="8836017" y="8702467"/>
                  <a:pt x="8840628" y="8693509"/>
                  <a:pt x="8834149" y="8685199"/>
                </a:cubicBezTo>
                <a:cubicBezTo>
                  <a:pt x="8822641" y="8670409"/>
                  <a:pt x="8799355" y="8687905"/>
                  <a:pt x="8810864" y="8702771"/>
                </a:cubicBezTo>
                <a:close/>
                <a:moveTo>
                  <a:pt x="8867495" y="8948290"/>
                </a:moveTo>
                <a:lnTo>
                  <a:pt x="8863533" y="8953360"/>
                </a:lnTo>
                <a:cubicBezTo>
                  <a:pt x="8858845" y="8959383"/>
                  <a:pt x="8860940" y="8969636"/>
                  <a:pt x="8867306" y="8973601"/>
                </a:cubicBezTo>
                <a:cubicBezTo>
                  <a:pt x="8874356" y="8977985"/>
                  <a:pt x="8882511" y="8976231"/>
                  <a:pt x="8887541" y="8969827"/>
                </a:cubicBezTo>
                <a:lnTo>
                  <a:pt x="8891505" y="8964719"/>
                </a:lnTo>
                <a:cubicBezTo>
                  <a:pt x="8896193" y="8958697"/>
                  <a:pt x="8894097" y="8948443"/>
                  <a:pt x="8887732" y="8944479"/>
                </a:cubicBezTo>
                <a:cubicBezTo>
                  <a:pt x="8880682" y="8940133"/>
                  <a:pt x="8872526" y="8941849"/>
                  <a:pt x="8867495" y="8948290"/>
                </a:cubicBezTo>
                <a:close/>
                <a:moveTo>
                  <a:pt x="8627519" y="8433847"/>
                </a:moveTo>
                <a:cubicBezTo>
                  <a:pt x="8621307" y="8439451"/>
                  <a:pt x="8621688" y="8448180"/>
                  <a:pt x="8626528" y="8454431"/>
                </a:cubicBezTo>
                <a:lnTo>
                  <a:pt x="8630492" y="8459539"/>
                </a:lnTo>
                <a:cubicBezTo>
                  <a:pt x="8635293" y="8465752"/>
                  <a:pt x="8645545" y="8465524"/>
                  <a:pt x="8651071" y="8460530"/>
                </a:cubicBezTo>
                <a:cubicBezTo>
                  <a:pt x="8657282" y="8454927"/>
                  <a:pt x="8656901" y="8446198"/>
                  <a:pt x="8652062" y="8439946"/>
                </a:cubicBezTo>
                <a:lnTo>
                  <a:pt x="8648098" y="8434838"/>
                </a:lnTo>
                <a:cubicBezTo>
                  <a:pt x="8643258" y="8428625"/>
                  <a:pt x="8633045" y="8428854"/>
                  <a:pt x="8627519" y="8433847"/>
                </a:cubicBezTo>
                <a:close/>
                <a:moveTo>
                  <a:pt x="8719668" y="8797113"/>
                </a:moveTo>
                <a:cubicBezTo>
                  <a:pt x="8718868" y="8797533"/>
                  <a:pt x="8718029" y="8797838"/>
                  <a:pt x="8717229" y="8798143"/>
                </a:cubicBezTo>
                <a:cubicBezTo>
                  <a:pt x="8717192" y="8798143"/>
                  <a:pt x="8717153" y="8798143"/>
                  <a:pt x="8717115" y="8798105"/>
                </a:cubicBezTo>
                <a:cubicBezTo>
                  <a:pt x="8717038" y="8798067"/>
                  <a:pt x="8716962" y="8798028"/>
                  <a:pt x="8716886" y="8797991"/>
                </a:cubicBezTo>
                <a:cubicBezTo>
                  <a:pt x="8716810" y="8797914"/>
                  <a:pt x="8716467" y="8797647"/>
                  <a:pt x="8715819" y="8797190"/>
                </a:cubicBezTo>
                <a:cubicBezTo>
                  <a:pt x="8709608" y="8792387"/>
                  <a:pt x="8700385" y="8793111"/>
                  <a:pt x="8695316" y="8799286"/>
                </a:cubicBezTo>
                <a:cubicBezTo>
                  <a:pt x="8690438" y="8805309"/>
                  <a:pt x="8691201" y="8814915"/>
                  <a:pt x="8697412" y="8819756"/>
                </a:cubicBezTo>
                <a:cubicBezTo>
                  <a:pt x="8706749" y="8827036"/>
                  <a:pt x="8718868" y="8829895"/>
                  <a:pt x="8729843" y="8824406"/>
                </a:cubicBezTo>
                <a:cubicBezTo>
                  <a:pt x="8736627" y="8821014"/>
                  <a:pt x="8741695" y="8813428"/>
                  <a:pt x="8738381" y="8805652"/>
                </a:cubicBezTo>
                <a:cubicBezTo>
                  <a:pt x="8735560" y="8799019"/>
                  <a:pt x="8726947" y="8793454"/>
                  <a:pt x="8719668" y="8797113"/>
                </a:cubicBezTo>
                <a:close/>
                <a:moveTo>
                  <a:pt x="9041962" y="9080370"/>
                </a:moveTo>
                <a:cubicBezTo>
                  <a:pt x="9049736" y="9079493"/>
                  <a:pt x="9055757" y="9072098"/>
                  <a:pt x="9054766" y="9064284"/>
                </a:cubicBezTo>
                <a:lnTo>
                  <a:pt x="9053662" y="9055212"/>
                </a:lnTo>
                <a:cubicBezTo>
                  <a:pt x="9052709" y="9047398"/>
                  <a:pt x="9045430" y="9041490"/>
                  <a:pt x="9037579" y="9042366"/>
                </a:cubicBezTo>
                <a:cubicBezTo>
                  <a:pt x="9029805" y="9043243"/>
                  <a:pt x="9023784" y="9050638"/>
                  <a:pt x="9024736" y="9058452"/>
                </a:cubicBezTo>
                <a:cubicBezTo>
                  <a:pt x="9025118" y="9061501"/>
                  <a:pt x="9025499" y="9064513"/>
                  <a:pt x="9025842" y="9067524"/>
                </a:cubicBezTo>
                <a:cubicBezTo>
                  <a:pt x="9026833" y="9075338"/>
                  <a:pt x="9034111" y="9081247"/>
                  <a:pt x="9041962" y="9080370"/>
                </a:cubicBezTo>
                <a:close/>
                <a:moveTo>
                  <a:pt x="9071764" y="8837900"/>
                </a:moveTo>
                <a:cubicBezTo>
                  <a:pt x="9086512" y="8849450"/>
                  <a:pt x="9103167" y="8825550"/>
                  <a:pt x="9088456" y="8814038"/>
                </a:cubicBezTo>
                <a:cubicBezTo>
                  <a:pt x="9073707" y="8802488"/>
                  <a:pt x="9057054" y="8826388"/>
                  <a:pt x="9071764" y="8837900"/>
                </a:cubicBezTo>
                <a:close/>
                <a:moveTo>
                  <a:pt x="9007968" y="8874379"/>
                </a:moveTo>
                <a:cubicBezTo>
                  <a:pt x="9000537" y="8869958"/>
                  <a:pt x="8992877" y="8873236"/>
                  <a:pt x="8988037" y="8879449"/>
                </a:cubicBezTo>
                <a:lnTo>
                  <a:pt x="8984035" y="8884557"/>
                </a:lnTo>
                <a:cubicBezTo>
                  <a:pt x="8979196" y="8890770"/>
                  <a:pt x="8982969" y="8900871"/>
                  <a:pt x="8989104" y="8904492"/>
                </a:cubicBezTo>
                <a:cubicBezTo>
                  <a:pt x="8993753" y="8907276"/>
                  <a:pt x="8998403" y="8906818"/>
                  <a:pt x="9002481" y="8904722"/>
                </a:cubicBezTo>
                <a:cubicBezTo>
                  <a:pt x="9001185" y="8909524"/>
                  <a:pt x="9002176" y="8914861"/>
                  <a:pt x="9007283" y="8918863"/>
                </a:cubicBezTo>
                <a:cubicBezTo>
                  <a:pt x="9022031" y="8930413"/>
                  <a:pt x="9040209" y="8907657"/>
                  <a:pt x="9025461" y="8896106"/>
                </a:cubicBezTo>
                <a:cubicBezTo>
                  <a:pt x="9021420" y="8892943"/>
                  <a:pt x="9017152" y="8892486"/>
                  <a:pt x="9013342" y="8893553"/>
                </a:cubicBezTo>
                <a:cubicBezTo>
                  <a:pt x="9017420" y="8887339"/>
                  <a:pt x="9013875" y="8877924"/>
                  <a:pt x="9007968" y="8874379"/>
                </a:cubicBezTo>
                <a:close/>
                <a:moveTo>
                  <a:pt x="9005034" y="8606790"/>
                </a:moveTo>
                <a:cubicBezTo>
                  <a:pt x="9008883" y="8603740"/>
                  <a:pt x="9010902" y="8598937"/>
                  <a:pt x="9010750" y="8594173"/>
                </a:cubicBezTo>
                <a:cubicBezTo>
                  <a:pt x="9012313" y="8594210"/>
                  <a:pt x="9013913" y="8594440"/>
                  <a:pt x="9015438" y="8593906"/>
                </a:cubicBezTo>
                <a:cubicBezTo>
                  <a:pt x="9020011" y="8595964"/>
                  <a:pt x="9025384" y="8595926"/>
                  <a:pt x="9029652" y="8592610"/>
                </a:cubicBezTo>
                <a:lnTo>
                  <a:pt x="9032397" y="8590475"/>
                </a:lnTo>
                <a:cubicBezTo>
                  <a:pt x="9032740" y="8591047"/>
                  <a:pt x="9032777" y="8591580"/>
                  <a:pt x="9033197" y="8592114"/>
                </a:cubicBezTo>
                <a:cubicBezTo>
                  <a:pt x="9044134" y="8606218"/>
                  <a:pt x="9064218" y="8589560"/>
                  <a:pt x="9056216" y="8575151"/>
                </a:cubicBezTo>
                <a:cubicBezTo>
                  <a:pt x="9056368" y="8574999"/>
                  <a:pt x="9056596" y="8574961"/>
                  <a:pt x="9056748" y="8574809"/>
                </a:cubicBezTo>
                <a:cubicBezTo>
                  <a:pt x="9062655" y="8568938"/>
                  <a:pt x="9062655" y="8560857"/>
                  <a:pt x="9057739" y="8554415"/>
                </a:cubicBezTo>
                <a:lnTo>
                  <a:pt x="9053814" y="8549345"/>
                </a:lnTo>
                <a:cubicBezTo>
                  <a:pt x="9049203" y="8543361"/>
                  <a:pt x="9038647" y="8543208"/>
                  <a:pt x="9033425" y="8548393"/>
                </a:cubicBezTo>
                <a:cubicBezTo>
                  <a:pt x="9032816" y="8549003"/>
                  <a:pt x="9032549" y="8549727"/>
                  <a:pt x="9032054" y="8550375"/>
                </a:cubicBezTo>
                <a:cubicBezTo>
                  <a:pt x="9031977" y="8550222"/>
                  <a:pt x="9032016" y="8550032"/>
                  <a:pt x="9031902" y="8549841"/>
                </a:cubicBezTo>
                <a:cubicBezTo>
                  <a:pt x="9028129" y="8543704"/>
                  <a:pt x="9018106" y="8540235"/>
                  <a:pt x="9011893" y="8545076"/>
                </a:cubicBezTo>
                <a:lnTo>
                  <a:pt x="9006787" y="8549041"/>
                </a:lnTo>
                <a:cubicBezTo>
                  <a:pt x="9000575" y="8553844"/>
                  <a:pt x="8997565" y="8561848"/>
                  <a:pt x="9002024" y="8569053"/>
                </a:cubicBezTo>
                <a:cubicBezTo>
                  <a:pt x="9002176" y="8569319"/>
                  <a:pt x="9002404" y="8569510"/>
                  <a:pt x="9002556" y="8569777"/>
                </a:cubicBezTo>
                <a:cubicBezTo>
                  <a:pt x="9000690" y="8571835"/>
                  <a:pt x="8999470" y="8574389"/>
                  <a:pt x="8998822" y="8577096"/>
                </a:cubicBezTo>
                <a:cubicBezTo>
                  <a:pt x="8994097" y="8574770"/>
                  <a:pt x="8988342" y="8574618"/>
                  <a:pt x="8983997" y="8578049"/>
                </a:cubicBezTo>
                <a:cubicBezTo>
                  <a:pt x="8977976" y="8582813"/>
                  <a:pt x="8975765" y="8591923"/>
                  <a:pt x="8980758" y="8598366"/>
                </a:cubicBezTo>
                <a:lnTo>
                  <a:pt x="8984721" y="8603474"/>
                </a:lnTo>
                <a:cubicBezTo>
                  <a:pt x="8989371" y="8609534"/>
                  <a:pt x="8998745" y="8611783"/>
                  <a:pt x="9005034" y="8606790"/>
                </a:cubicBezTo>
                <a:close/>
                <a:moveTo>
                  <a:pt x="8714981" y="8521214"/>
                </a:moveTo>
                <a:cubicBezTo>
                  <a:pt x="8703510" y="8506425"/>
                  <a:pt x="8683083" y="8527237"/>
                  <a:pt x="8694440" y="8541836"/>
                </a:cubicBezTo>
                <a:cubicBezTo>
                  <a:pt x="8705872" y="8556626"/>
                  <a:pt x="8726299" y="8535852"/>
                  <a:pt x="8714981" y="8521214"/>
                </a:cubicBezTo>
                <a:close/>
                <a:moveTo>
                  <a:pt x="8627633" y="8580641"/>
                </a:moveTo>
                <a:cubicBezTo>
                  <a:pt x="8620507" y="8577934"/>
                  <a:pt x="8612770" y="8583385"/>
                  <a:pt x="8610255" y="8590971"/>
                </a:cubicBezTo>
                <a:cubicBezTo>
                  <a:pt x="8607168" y="8592838"/>
                  <a:pt x="8604539" y="8595392"/>
                  <a:pt x="8603662" y="8599433"/>
                </a:cubicBezTo>
                <a:cubicBezTo>
                  <a:pt x="8602099" y="8606523"/>
                  <a:pt x="8606863" y="8615595"/>
                  <a:pt x="8614638" y="8616624"/>
                </a:cubicBezTo>
                <a:lnTo>
                  <a:pt x="8623632" y="8617806"/>
                </a:lnTo>
                <a:cubicBezTo>
                  <a:pt x="8629767" y="8618606"/>
                  <a:pt x="8635865" y="8616205"/>
                  <a:pt x="8638990" y="8611173"/>
                </a:cubicBezTo>
                <a:cubicBezTo>
                  <a:pt x="8641276" y="8610373"/>
                  <a:pt x="8643525" y="8609191"/>
                  <a:pt x="8645545" y="8607400"/>
                </a:cubicBezTo>
                <a:cubicBezTo>
                  <a:pt x="8651223" y="8602483"/>
                  <a:pt x="8653586" y="8593525"/>
                  <a:pt x="8648365" y="8587197"/>
                </a:cubicBezTo>
                <a:cubicBezTo>
                  <a:pt x="8644973" y="8583118"/>
                  <a:pt x="8639181" y="8580755"/>
                  <a:pt x="8633921" y="8581670"/>
                </a:cubicBezTo>
                <a:cubicBezTo>
                  <a:pt x="8631978" y="8580793"/>
                  <a:pt x="8629767" y="8580641"/>
                  <a:pt x="8627633" y="8580641"/>
                </a:cubicBezTo>
                <a:close/>
                <a:moveTo>
                  <a:pt x="9061132" y="8629470"/>
                </a:moveTo>
                <a:cubicBezTo>
                  <a:pt x="9054005" y="8629203"/>
                  <a:pt x="9047221" y="8632863"/>
                  <a:pt x="9045582" y="8640372"/>
                </a:cubicBezTo>
                <a:cubicBezTo>
                  <a:pt x="9043982" y="8647462"/>
                  <a:pt x="9048746" y="8656572"/>
                  <a:pt x="9056520" y="8657601"/>
                </a:cubicBezTo>
                <a:lnTo>
                  <a:pt x="9065514" y="8658783"/>
                </a:lnTo>
                <a:cubicBezTo>
                  <a:pt x="9073250" y="8659774"/>
                  <a:pt x="9080910" y="8655924"/>
                  <a:pt x="9082739" y="8647843"/>
                </a:cubicBezTo>
                <a:cubicBezTo>
                  <a:pt x="9082968" y="8646814"/>
                  <a:pt x="9082778" y="8645708"/>
                  <a:pt x="9082778" y="8644679"/>
                </a:cubicBezTo>
                <a:cubicBezTo>
                  <a:pt x="9089905" y="8639610"/>
                  <a:pt x="9093105" y="8628784"/>
                  <a:pt x="9084226" y="8621846"/>
                </a:cubicBezTo>
                <a:cubicBezTo>
                  <a:pt x="9074812" y="8614451"/>
                  <a:pt x="9064028" y="8620855"/>
                  <a:pt x="9061132" y="8629470"/>
                </a:cubicBezTo>
                <a:close/>
                <a:moveTo>
                  <a:pt x="9130796" y="8515382"/>
                </a:moveTo>
                <a:lnTo>
                  <a:pt x="9121726" y="8514239"/>
                </a:lnTo>
                <a:cubicBezTo>
                  <a:pt x="9113913" y="8513248"/>
                  <a:pt x="9106482" y="8519156"/>
                  <a:pt x="9105529" y="8526932"/>
                </a:cubicBezTo>
                <a:cubicBezTo>
                  <a:pt x="9104576" y="8534822"/>
                  <a:pt x="9110408" y="8542141"/>
                  <a:pt x="9118220" y="8543132"/>
                </a:cubicBezTo>
                <a:lnTo>
                  <a:pt x="9127290" y="8544276"/>
                </a:lnTo>
                <a:cubicBezTo>
                  <a:pt x="9135102" y="8545267"/>
                  <a:pt x="9142534" y="8539359"/>
                  <a:pt x="9143486" y="8531583"/>
                </a:cubicBezTo>
                <a:cubicBezTo>
                  <a:pt x="9144477" y="8523730"/>
                  <a:pt x="9138608" y="8516335"/>
                  <a:pt x="9130796" y="8515382"/>
                </a:cubicBezTo>
                <a:close/>
                <a:moveTo>
                  <a:pt x="9037275" y="8338286"/>
                </a:moveTo>
                <a:cubicBezTo>
                  <a:pt x="9031329" y="8337980"/>
                  <a:pt x="9026147" y="8340306"/>
                  <a:pt x="9021650" y="8344194"/>
                </a:cubicBezTo>
                <a:cubicBezTo>
                  <a:pt x="9015933" y="8349187"/>
                  <a:pt x="9015133" y="8359250"/>
                  <a:pt x="9020620" y="8364778"/>
                </a:cubicBezTo>
                <a:cubicBezTo>
                  <a:pt x="9021193" y="8365349"/>
                  <a:pt x="9021916" y="8365502"/>
                  <a:pt x="9022564" y="8365921"/>
                </a:cubicBezTo>
                <a:cubicBezTo>
                  <a:pt x="9020735" y="8370038"/>
                  <a:pt x="9020392" y="8374765"/>
                  <a:pt x="9023974" y="8379415"/>
                </a:cubicBezTo>
                <a:cubicBezTo>
                  <a:pt x="9028433" y="8385209"/>
                  <a:pt x="9034684" y="8385857"/>
                  <a:pt x="9039943" y="8383760"/>
                </a:cubicBezTo>
                <a:lnTo>
                  <a:pt x="9042152" y="8384065"/>
                </a:lnTo>
                <a:cubicBezTo>
                  <a:pt x="9049889" y="8385056"/>
                  <a:pt x="9057587" y="8381435"/>
                  <a:pt x="9059493" y="8373278"/>
                </a:cubicBezTo>
                <a:cubicBezTo>
                  <a:pt x="9060636" y="8368361"/>
                  <a:pt x="9058578" y="8362452"/>
                  <a:pt x="9054653" y="8358945"/>
                </a:cubicBezTo>
                <a:cubicBezTo>
                  <a:pt x="9055453" y="8355706"/>
                  <a:pt x="9055453" y="8352275"/>
                  <a:pt x="9053509" y="8349454"/>
                </a:cubicBezTo>
                <a:cubicBezTo>
                  <a:pt x="9049546" y="8343775"/>
                  <a:pt x="9044706" y="8338667"/>
                  <a:pt x="9037275" y="8338286"/>
                </a:cubicBezTo>
                <a:close/>
                <a:moveTo>
                  <a:pt x="8728967" y="8491254"/>
                </a:moveTo>
                <a:cubicBezTo>
                  <a:pt x="8728586" y="8482524"/>
                  <a:pt x="8722526" y="8477721"/>
                  <a:pt x="8714409" y="8476692"/>
                </a:cubicBezTo>
                <a:cubicBezTo>
                  <a:pt x="8711399" y="8476311"/>
                  <a:pt x="8708349" y="8475892"/>
                  <a:pt x="8705339" y="8475549"/>
                </a:cubicBezTo>
                <a:cubicBezTo>
                  <a:pt x="8700156" y="8474901"/>
                  <a:pt x="8695240" y="8478712"/>
                  <a:pt x="8692687" y="8483439"/>
                </a:cubicBezTo>
                <a:cubicBezTo>
                  <a:pt x="8693220" y="8479971"/>
                  <a:pt x="8692572" y="8476349"/>
                  <a:pt x="8690210" y="8473452"/>
                </a:cubicBezTo>
                <a:cubicBezTo>
                  <a:pt x="8685408" y="8467468"/>
                  <a:pt x="8676452" y="8465409"/>
                  <a:pt x="8670049" y="8470326"/>
                </a:cubicBezTo>
                <a:lnTo>
                  <a:pt x="8654806" y="8482067"/>
                </a:lnTo>
                <a:cubicBezTo>
                  <a:pt x="8648822" y="8486679"/>
                  <a:pt x="8646726" y="8496056"/>
                  <a:pt x="8651681" y="8502232"/>
                </a:cubicBezTo>
                <a:cubicBezTo>
                  <a:pt x="8653205" y="8504138"/>
                  <a:pt x="8655263" y="8505472"/>
                  <a:pt x="8657397" y="8506501"/>
                </a:cubicBezTo>
                <a:cubicBezTo>
                  <a:pt x="8657664" y="8508712"/>
                  <a:pt x="8658273" y="8510846"/>
                  <a:pt x="8659760" y="8512752"/>
                </a:cubicBezTo>
                <a:cubicBezTo>
                  <a:pt x="8664371" y="8518737"/>
                  <a:pt x="8673441" y="8521176"/>
                  <a:pt x="8679844" y="8516221"/>
                </a:cubicBezTo>
                <a:lnTo>
                  <a:pt x="8684912" y="8512294"/>
                </a:lnTo>
                <a:cubicBezTo>
                  <a:pt x="8690896" y="8507683"/>
                  <a:pt x="8693296" y="8498534"/>
                  <a:pt x="8688380" y="8492206"/>
                </a:cubicBezTo>
                <a:cubicBezTo>
                  <a:pt x="8688380" y="8492206"/>
                  <a:pt x="8688342" y="8492168"/>
                  <a:pt x="8688342" y="8492168"/>
                </a:cubicBezTo>
                <a:cubicBezTo>
                  <a:pt x="8689485" y="8491025"/>
                  <a:pt x="8690400" y="8489652"/>
                  <a:pt x="8691124" y="8488204"/>
                </a:cubicBezTo>
                <a:cubicBezTo>
                  <a:pt x="8691048" y="8488852"/>
                  <a:pt x="8690705" y="8489500"/>
                  <a:pt x="8690743" y="8490148"/>
                </a:cubicBezTo>
                <a:cubicBezTo>
                  <a:pt x="8691124" y="8498877"/>
                  <a:pt x="8697183" y="8503680"/>
                  <a:pt x="8705301" y="8504709"/>
                </a:cubicBezTo>
                <a:lnTo>
                  <a:pt x="8714371" y="8505853"/>
                </a:lnTo>
                <a:cubicBezTo>
                  <a:pt x="8719211" y="8506462"/>
                  <a:pt x="8723746" y="8503146"/>
                  <a:pt x="8726452" y="8498877"/>
                </a:cubicBezTo>
                <a:cubicBezTo>
                  <a:pt x="8726224" y="8502498"/>
                  <a:pt x="8727176" y="8506196"/>
                  <a:pt x="8729615" y="8508902"/>
                </a:cubicBezTo>
                <a:cubicBezTo>
                  <a:pt x="8735026" y="8514848"/>
                  <a:pt x="8743525" y="8515726"/>
                  <a:pt x="8749927" y="8510770"/>
                </a:cubicBezTo>
                <a:lnTo>
                  <a:pt x="8754995" y="8506844"/>
                </a:lnTo>
                <a:cubicBezTo>
                  <a:pt x="8757663" y="8504747"/>
                  <a:pt x="8759302" y="8501584"/>
                  <a:pt x="8759874" y="8498191"/>
                </a:cubicBezTo>
                <a:cubicBezTo>
                  <a:pt x="8766925" y="8498382"/>
                  <a:pt x="8773555" y="8494379"/>
                  <a:pt x="8775118" y="8486984"/>
                </a:cubicBezTo>
                <a:cubicBezTo>
                  <a:pt x="8776643" y="8479818"/>
                  <a:pt x="8771764" y="8470898"/>
                  <a:pt x="8763990" y="8469907"/>
                </a:cubicBezTo>
                <a:lnTo>
                  <a:pt x="8754995" y="8468726"/>
                </a:lnTo>
                <a:cubicBezTo>
                  <a:pt x="8747297" y="8467735"/>
                  <a:pt x="8739599" y="8471813"/>
                  <a:pt x="8737922" y="8479856"/>
                </a:cubicBezTo>
                <a:cubicBezTo>
                  <a:pt x="8737922" y="8479894"/>
                  <a:pt x="8737922" y="8479971"/>
                  <a:pt x="8737922" y="8480047"/>
                </a:cubicBezTo>
                <a:cubicBezTo>
                  <a:pt x="8736170" y="8481838"/>
                  <a:pt x="8734950" y="8484125"/>
                  <a:pt x="8734111" y="8486565"/>
                </a:cubicBezTo>
                <a:lnTo>
                  <a:pt x="8731520" y="8488585"/>
                </a:lnTo>
                <a:cubicBezTo>
                  <a:pt x="8730377" y="8489424"/>
                  <a:pt x="8729615" y="8490644"/>
                  <a:pt x="8728853" y="8491825"/>
                </a:cubicBezTo>
                <a:cubicBezTo>
                  <a:pt x="8728853" y="8491635"/>
                  <a:pt x="8728967" y="8491444"/>
                  <a:pt x="8728967" y="8491254"/>
                </a:cubicBezTo>
                <a:close/>
                <a:moveTo>
                  <a:pt x="8694821" y="9100763"/>
                </a:moveTo>
                <a:lnTo>
                  <a:pt x="8702785" y="9090548"/>
                </a:lnTo>
                <a:cubicBezTo>
                  <a:pt x="8707626" y="9084334"/>
                  <a:pt x="8707817" y="9075491"/>
                  <a:pt x="8701680" y="9069964"/>
                </a:cubicBezTo>
                <a:cubicBezTo>
                  <a:pt x="8696155" y="9064970"/>
                  <a:pt x="8685980" y="9064856"/>
                  <a:pt x="8681139" y="9071069"/>
                </a:cubicBezTo>
                <a:lnTo>
                  <a:pt x="8673174" y="9081285"/>
                </a:lnTo>
                <a:cubicBezTo>
                  <a:pt x="8668334" y="9087460"/>
                  <a:pt x="8668144" y="9096341"/>
                  <a:pt x="8674280" y="9101830"/>
                </a:cubicBezTo>
                <a:cubicBezTo>
                  <a:pt x="8679805" y="9106862"/>
                  <a:pt x="8689981" y="9107014"/>
                  <a:pt x="8694821" y="9100763"/>
                </a:cubicBezTo>
                <a:close/>
                <a:moveTo>
                  <a:pt x="8930987" y="8953741"/>
                </a:moveTo>
                <a:cubicBezTo>
                  <a:pt x="8934112" y="8949434"/>
                  <a:pt x="8935407" y="8944136"/>
                  <a:pt x="8933159" y="8938952"/>
                </a:cubicBezTo>
                <a:lnTo>
                  <a:pt x="8930605" y="8933081"/>
                </a:lnTo>
                <a:cubicBezTo>
                  <a:pt x="8929919" y="8931480"/>
                  <a:pt x="8928814" y="8930261"/>
                  <a:pt x="8927557" y="8929155"/>
                </a:cubicBezTo>
                <a:cubicBezTo>
                  <a:pt x="8927557" y="8929155"/>
                  <a:pt x="8927595" y="8929155"/>
                  <a:pt x="8927595" y="8929117"/>
                </a:cubicBezTo>
                <a:cubicBezTo>
                  <a:pt x="8932244" y="8923018"/>
                  <a:pt x="8932207" y="8913641"/>
                  <a:pt x="8925804" y="8908609"/>
                </a:cubicBezTo>
                <a:lnTo>
                  <a:pt x="8920697" y="8904645"/>
                </a:lnTo>
                <a:cubicBezTo>
                  <a:pt x="8914714" y="8899957"/>
                  <a:pt x="8905072" y="8900033"/>
                  <a:pt x="8900193" y="8906437"/>
                </a:cubicBezTo>
                <a:cubicBezTo>
                  <a:pt x="8895545" y="8912535"/>
                  <a:pt x="8895583" y="8921912"/>
                  <a:pt x="8901986" y="8926944"/>
                </a:cubicBezTo>
                <a:lnTo>
                  <a:pt x="8907091" y="8930909"/>
                </a:lnTo>
                <a:cubicBezTo>
                  <a:pt x="8907282" y="8931061"/>
                  <a:pt x="8907511" y="8931099"/>
                  <a:pt x="8907702" y="8931213"/>
                </a:cubicBezTo>
                <a:cubicBezTo>
                  <a:pt x="8904195" y="8935559"/>
                  <a:pt x="8902747" y="8941124"/>
                  <a:pt x="8905072" y="8946537"/>
                </a:cubicBezTo>
                <a:lnTo>
                  <a:pt x="8907625" y="8952407"/>
                </a:lnTo>
                <a:cubicBezTo>
                  <a:pt x="8908425" y="8954199"/>
                  <a:pt x="8909607" y="8955685"/>
                  <a:pt x="8911055" y="8956867"/>
                </a:cubicBezTo>
                <a:cubicBezTo>
                  <a:pt x="8910864" y="8957096"/>
                  <a:pt x="8910559" y="8957248"/>
                  <a:pt x="8910369" y="8957515"/>
                </a:cubicBezTo>
                <a:cubicBezTo>
                  <a:pt x="8906216" y="8963767"/>
                  <a:pt x="8907968" y="8971009"/>
                  <a:pt x="8912846" y="8975964"/>
                </a:cubicBezTo>
                <a:cubicBezTo>
                  <a:pt x="8911589" y="8976689"/>
                  <a:pt x="8910331" y="8977451"/>
                  <a:pt x="8909416" y="8978633"/>
                </a:cubicBezTo>
                <a:lnTo>
                  <a:pt x="8905453" y="8983702"/>
                </a:lnTo>
                <a:cubicBezTo>
                  <a:pt x="8900613" y="8989916"/>
                  <a:pt x="8900347" y="8998721"/>
                  <a:pt x="8906482" y="9004286"/>
                </a:cubicBezTo>
                <a:cubicBezTo>
                  <a:pt x="8912009" y="9009280"/>
                  <a:pt x="8922184" y="9009470"/>
                  <a:pt x="8927061" y="9003257"/>
                </a:cubicBezTo>
                <a:lnTo>
                  <a:pt x="8931025" y="8998149"/>
                </a:lnTo>
                <a:cubicBezTo>
                  <a:pt x="8934607" y="8993575"/>
                  <a:pt x="8935636" y="8987552"/>
                  <a:pt x="8933464" y="8982482"/>
                </a:cubicBezTo>
                <a:cubicBezTo>
                  <a:pt x="8935979" y="8981339"/>
                  <a:pt x="8938266" y="8979814"/>
                  <a:pt x="8939752" y="8977603"/>
                </a:cubicBezTo>
                <a:cubicBezTo>
                  <a:pt x="8944401" y="8970628"/>
                  <a:pt x="8941886" y="8962280"/>
                  <a:pt x="8935712" y="8957439"/>
                </a:cubicBezTo>
                <a:lnTo>
                  <a:pt x="8930987" y="8953741"/>
                </a:lnTo>
                <a:close/>
                <a:moveTo>
                  <a:pt x="9155872" y="8716036"/>
                </a:moveTo>
                <a:cubicBezTo>
                  <a:pt x="9154004" y="8713216"/>
                  <a:pt x="9151566" y="8710814"/>
                  <a:pt x="9148479" y="8709595"/>
                </a:cubicBezTo>
                <a:cubicBezTo>
                  <a:pt x="9147565" y="8707078"/>
                  <a:pt x="9146192" y="8704677"/>
                  <a:pt x="9143715" y="8702695"/>
                </a:cubicBezTo>
                <a:cubicBezTo>
                  <a:pt x="9129424" y="8691527"/>
                  <a:pt x="9114981" y="8714512"/>
                  <a:pt x="9127442" y="8726328"/>
                </a:cubicBezTo>
                <a:cubicBezTo>
                  <a:pt x="9127938" y="8737992"/>
                  <a:pt x="9143754" y="8747179"/>
                  <a:pt x="9152938" y="8735438"/>
                </a:cubicBezTo>
                <a:lnTo>
                  <a:pt x="9155415" y="8732275"/>
                </a:lnTo>
                <a:cubicBezTo>
                  <a:pt x="9156101" y="8731398"/>
                  <a:pt x="9156138" y="8730521"/>
                  <a:pt x="9156597" y="8729645"/>
                </a:cubicBezTo>
                <a:cubicBezTo>
                  <a:pt x="9158502" y="8732694"/>
                  <a:pt x="9161322" y="8735095"/>
                  <a:pt x="9164904" y="8735553"/>
                </a:cubicBezTo>
                <a:lnTo>
                  <a:pt x="9173898" y="8736696"/>
                </a:lnTo>
                <a:cubicBezTo>
                  <a:pt x="9177061" y="8737116"/>
                  <a:pt x="9180034" y="8736277"/>
                  <a:pt x="9182816" y="8735171"/>
                </a:cubicBezTo>
                <a:cubicBezTo>
                  <a:pt x="9178509" y="8741461"/>
                  <a:pt x="9180225" y="8751334"/>
                  <a:pt x="9186855" y="8755375"/>
                </a:cubicBezTo>
                <a:cubicBezTo>
                  <a:pt x="9191466" y="8758157"/>
                  <a:pt x="9196916" y="8758347"/>
                  <a:pt x="9201414" y="8756137"/>
                </a:cubicBezTo>
                <a:cubicBezTo>
                  <a:pt x="9205567" y="8757090"/>
                  <a:pt x="9209912" y="8756327"/>
                  <a:pt x="9213646" y="8753049"/>
                </a:cubicBezTo>
                <a:cubicBezTo>
                  <a:pt x="9218982" y="8748361"/>
                  <a:pt x="9220849" y="8737725"/>
                  <a:pt x="9214942" y="8732503"/>
                </a:cubicBezTo>
                <a:cubicBezTo>
                  <a:pt x="9209759" y="8727891"/>
                  <a:pt x="9203814" y="8724156"/>
                  <a:pt x="9196535" y="8725604"/>
                </a:cubicBezTo>
                <a:cubicBezTo>
                  <a:pt x="9193830" y="8726137"/>
                  <a:pt x="9191505" y="8727282"/>
                  <a:pt x="9189371" y="8728730"/>
                </a:cubicBezTo>
                <a:cubicBezTo>
                  <a:pt x="9189904" y="8727739"/>
                  <a:pt x="9191048" y="8727358"/>
                  <a:pt x="9191352" y="8726137"/>
                </a:cubicBezTo>
                <a:cubicBezTo>
                  <a:pt x="9193029" y="8719238"/>
                  <a:pt x="9188532" y="8709709"/>
                  <a:pt x="9180757" y="8708717"/>
                </a:cubicBezTo>
                <a:lnTo>
                  <a:pt x="9171764" y="8707536"/>
                </a:lnTo>
                <a:cubicBezTo>
                  <a:pt x="9164943" y="8706697"/>
                  <a:pt x="9158768" y="8709861"/>
                  <a:pt x="9155872" y="8716036"/>
                </a:cubicBezTo>
                <a:close/>
                <a:moveTo>
                  <a:pt x="9151490" y="8883794"/>
                </a:moveTo>
                <a:cubicBezTo>
                  <a:pt x="9166200" y="8895344"/>
                  <a:pt x="9182054" y="8870873"/>
                  <a:pt x="9167343" y="8859399"/>
                </a:cubicBezTo>
                <a:cubicBezTo>
                  <a:pt x="9152633" y="8847849"/>
                  <a:pt x="9136817" y="8872283"/>
                  <a:pt x="9151490" y="8883794"/>
                </a:cubicBezTo>
                <a:close/>
                <a:moveTo>
                  <a:pt x="9061893" y="8960679"/>
                </a:moveTo>
                <a:cubicBezTo>
                  <a:pt x="9062732" y="8961784"/>
                  <a:pt x="9063646" y="8962890"/>
                  <a:pt x="9064904" y="8963843"/>
                </a:cubicBezTo>
                <a:cubicBezTo>
                  <a:pt x="9077862" y="8973982"/>
                  <a:pt x="9091010" y="8955800"/>
                  <a:pt x="9083959" y="8943488"/>
                </a:cubicBezTo>
                <a:cubicBezTo>
                  <a:pt x="9083998" y="8942801"/>
                  <a:pt x="9084112" y="8942153"/>
                  <a:pt x="9084073" y="8941429"/>
                </a:cubicBezTo>
                <a:cubicBezTo>
                  <a:pt x="9083616" y="8934111"/>
                  <a:pt x="9078662" y="8929307"/>
                  <a:pt x="9073021" y="8925420"/>
                </a:cubicBezTo>
                <a:cubicBezTo>
                  <a:pt x="9066734" y="8921074"/>
                  <a:pt x="9056444" y="8925000"/>
                  <a:pt x="9053357" y="8931557"/>
                </a:cubicBezTo>
                <a:cubicBezTo>
                  <a:pt x="9051223" y="8936131"/>
                  <a:pt x="9051566" y="8940362"/>
                  <a:pt x="9053357" y="8944136"/>
                </a:cubicBezTo>
                <a:cubicBezTo>
                  <a:pt x="9052175" y="8949091"/>
                  <a:pt x="9053319" y="8954542"/>
                  <a:pt x="9057359" y="8958011"/>
                </a:cubicBezTo>
                <a:cubicBezTo>
                  <a:pt x="9058730" y="8959154"/>
                  <a:pt x="9060255" y="8960031"/>
                  <a:pt x="9061893" y="8960679"/>
                </a:cubicBezTo>
                <a:close/>
                <a:moveTo>
                  <a:pt x="8923593" y="8413492"/>
                </a:moveTo>
                <a:cubicBezTo>
                  <a:pt x="8922412" y="8415055"/>
                  <a:pt x="8921498" y="8416694"/>
                  <a:pt x="8921268" y="8418448"/>
                </a:cubicBezTo>
                <a:cubicBezTo>
                  <a:pt x="8920507" y="8424394"/>
                  <a:pt x="8920125" y="8429731"/>
                  <a:pt x="8922602" y="8435334"/>
                </a:cubicBezTo>
                <a:cubicBezTo>
                  <a:pt x="8923707" y="8437850"/>
                  <a:pt x="8924775" y="8439527"/>
                  <a:pt x="8926718" y="8441662"/>
                </a:cubicBezTo>
                <a:cubicBezTo>
                  <a:pt x="8929119" y="8444292"/>
                  <a:pt x="8928357" y="8446312"/>
                  <a:pt x="8927671" y="8440785"/>
                </a:cubicBezTo>
                <a:cubicBezTo>
                  <a:pt x="8928623" y="8448599"/>
                  <a:pt x="8933998" y="8455270"/>
                  <a:pt x="8942419" y="8455117"/>
                </a:cubicBezTo>
                <a:cubicBezTo>
                  <a:pt x="8946459" y="8455079"/>
                  <a:pt x="8950766" y="8452830"/>
                  <a:pt x="8953585" y="8449552"/>
                </a:cubicBezTo>
                <a:cubicBezTo>
                  <a:pt x="8955415" y="8449667"/>
                  <a:pt x="8957206" y="8449438"/>
                  <a:pt x="8959187" y="8449095"/>
                </a:cubicBezTo>
                <a:cubicBezTo>
                  <a:pt x="8959874" y="8449057"/>
                  <a:pt x="8960560" y="8449019"/>
                  <a:pt x="8961246" y="8449019"/>
                </a:cubicBezTo>
                <a:cubicBezTo>
                  <a:pt x="8963951" y="8449323"/>
                  <a:pt x="8966696" y="8449285"/>
                  <a:pt x="8969363" y="8449590"/>
                </a:cubicBezTo>
                <a:cubicBezTo>
                  <a:pt x="8979348" y="8450658"/>
                  <a:pt x="8984302" y="8440823"/>
                  <a:pt x="8982930" y="8432323"/>
                </a:cubicBezTo>
                <a:cubicBezTo>
                  <a:pt x="8982663" y="8428511"/>
                  <a:pt x="8980872" y="8424928"/>
                  <a:pt x="8977137" y="8422450"/>
                </a:cubicBezTo>
                <a:cubicBezTo>
                  <a:pt x="8976871" y="8422183"/>
                  <a:pt x="8976604" y="8421917"/>
                  <a:pt x="8976337" y="8421650"/>
                </a:cubicBezTo>
                <a:cubicBezTo>
                  <a:pt x="8988228" y="8419096"/>
                  <a:pt x="8994706" y="8401371"/>
                  <a:pt x="8981024" y="8394967"/>
                </a:cubicBezTo>
                <a:cubicBezTo>
                  <a:pt x="8971955" y="8390736"/>
                  <a:pt x="8962312" y="8384332"/>
                  <a:pt x="8951909" y="8384675"/>
                </a:cubicBezTo>
                <a:cubicBezTo>
                  <a:pt x="8950537" y="8384713"/>
                  <a:pt x="8949203" y="8384942"/>
                  <a:pt x="8947946" y="8385171"/>
                </a:cubicBezTo>
                <a:lnTo>
                  <a:pt x="8943715" y="8384637"/>
                </a:lnTo>
                <a:cubicBezTo>
                  <a:pt x="8935903" y="8383646"/>
                  <a:pt x="8928739" y="8390774"/>
                  <a:pt x="8928280" y="8398245"/>
                </a:cubicBezTo>
                <a:cubicBezTo>
                  <a:pt x="8928243" y="8398855"/>
                  <a:pt x="8928319" y="8399389"/>
                  <a:pt x="8928357" y="8399998"/>
                </a:cubicBezTo>
                <a:cubicBezTo>
                  <a:pt x="8927175" y="8401790"/>
                  <a:pt x="8926071" y="8403620"/>
                  <a:pt x="8925080" y="8405526"/>
                </a:cubicBezTo>
                <a:cubicBezTo>
                  <a:pt x="8923898" y="8407889"/>
                  <a:pt x="8923441" y="8410672"/>
                  <a:pt x="8923593" y="8413492"/>
                </a:cubicBezTo>
                <a:close/>
                <a:moveTo>
                  <a:pt x="8703624" y="8448142"/>
                </a:moveTo>
                <a:cubicBezTo>
                  <a:pt x="8714942" y="8462741"/>
                  <a:pt x="8740172" y="8448180"/>
                  <a:pt x="8728700" y="8433390"/>
                </a:cubicBezTo>
                <a:cubicBezTo>
                  <a:pt x="8717381" y="8418791"/>
                  <a:pt x="8692153" y="8433352"/>
                  <a:pt x="8703624" y="8448142"/>
                </a:cubicBezTo>
                <a:close/>
                <a:moveTo>
                  <a:pt x="8848746" y="8996090"/>
                </a:moveTo>
                <a:cubicBezTo>
                  <a:pt x="8833997" y="8984579"/>
                  <a:pt x="8815819" y="9007297"/>
                  <a:pt x="8830605" y="9018885"/>
                </a:cubicBezTo>
                <a:cubicBezTo>
                  <a:pt x="8845354" y="9030397"/>
                  <a:pt x="8863533" y="9007641"/>
                  <a:pt x="8848746" y="8996090"/>
                </a:cubicBezTo>
                <a:close/>
                <a:moveTo>
                  <a:pt x="8713418" y="9035619"/>
                </a:moveTo>
                <a:cubicBezTo>
                  <a:pt x="8721231" y="9034666"/>
                  <a:pt x="8727824" y="9029177"/>
                  <a:pt x="8727672" y="9020753"/>
                </a:cubicBezTo>
                <a:cubicBezTo>
                  <a:pt x="8727595" y="9017437"/>
                  <a:pt x="8726033" y="9014082"/>
                  <a:pt x="8723708" y="9011414"/>
                </a:cubicBezTo>
                <a:cubicBezTo>
                  <a:pt x="8725613" y="9007793"/>
                  <a:pt x="8726224" y="9003485"/>
                  <a:pt x="8724165" y="8998759"/>
                </a:cubicBezTo>
                <a:cubicBezTo>
                  <a:pt x="8723670" y="8997577"/>
                  <a:pt x="8722908" y="8996891"/>
                  <a:pt x="8722260" y="8996014"/>
                </a:cubicBezTo>
                <a:cubicBezTo>
                  <a:pt x="8728319" y="8997882"/>
                  <a:pt x="8734531" y="8995938"/>
                  <a:pt x="8738685" y="8990602"/>
                </a:cubicBezTo>
                <a:lnTo>
                  <a:pt x="8741047" y="8987590"/>
                </a:lnTo>
                <a:cubicBezTo>
                  <a:pt x="8746536" y="8988315"/>
                  <a:pt x="8752595" y="8985608"/>
                  <a:pt x="8755529" y="8981110"/>
                </a:cubicBezTo>
                <a:cubicBezTo>
                  <a:pt x="8760065" y="8974173"/>
                  <a:pt x="8757511" y="8966130"/>
                  <a:pt x="8751527" y="8961250"/>
                </a:cubicBezTo>
                <a:cubicBezTo>
                  <a:pt x="8756559" y="8957400"/>
                  <a:pt x="8759340" y="8950539"/>
                  <a:pt x="8756597" y="8944479"/>
                </a:cubicBezTo>
                <a:cubicBezTo>
                  <a:pt x="8753434" y="8937503"/>
                  <a:pt x="8745240" y="8933310"/>
                  <a:pt x="8737808" y="8936512"/>
                </a:cubicBezTo>
                <a:lnTo>
                  <a:pt x="8720163" y="8944173"/>
                </a:lnTo>
                <a:cubicBezTo>
                  <a:pt x="8713265" y="8947185"/>
                  <a:pt x="8708921" y="8955724"/>
                  <a:pt x="8712199" y="8962966"/>
                </a:cubicBezTo>
                <a:cubicBezTo>
                  <a:pt x="8713494" y="8965787"/>
                  <a:pt x="8715742" y="8967960"/>
                  <a:pt x="8718296" y="8969560"/>
                </a:cubicBezTo>
                <a:lnTo>
                  <a:pt x="8714562" y="8974363"/>
                </a:lnTo>
                <a:cubicBezTo>
                  <a:pt x="8710826" y="8979128"/>
                  <a:pt x="8711627" y="8986485"/>
                  <a:pt x="8715210" y="8991288"/>
                </a:cubicBezTo>
                <a:cubicBezTo>
                  <a:pt x="8706101" y="8989649"/>
                  <a:pt x="8695354" y="8998683"/>
                  <a:pt x="8698251" y="9009965"/>
                </a:cubicBezTo>
                <a:cubicBezTo>
                  <a:pt x="8694135" y="9012062"/>
                  <a:pt x="8690743" y="9015150"/>
                  <a:pt x="8689942" y="9019953"/>
                </a:cubicBezTo>
                <a:cubicBezTo>
                  <a:pt x="8688037" y="9025137"/>
                  <a:pt x="8688837" y="9031160"/>
                  <a:pt x="8694516" y="9035619"/>
                </a:cubicBezTo>
                <a:cubicBezTo>
                  <a:pt x="8700346" y="9040155"/>
                  <a:pt x="8706597" y="9039279"/>
                  <a:pt x="8711208" y="9035886"/>
                </a:cubicBezTo>
                <a:lnTo>
                  <a:pt x="8713418" y="9035619"/>
                </a:lnTo>
                <a:close/>
                <a:moveTo>
                  <a:pt x="8691581" y="8747179"/>
                </a:moveTo>
                <a:cubicBezTo>
                  <a:pt x="8690057" y="8739517"/>
                  <a:pt x="8683007" y="8733685"/>
                  <a:pt x="8674966" y="8735019"/>
                </a:cubicBezTo>
                <a:cubicBezTo>
                  <a:pt x="8674660" y="8735057"/>
                  <a:pt x="8674355" y="8735095"/>
                  <a:pt x="8674089" y="8735171"/>
                </a:cubicBezTo>
                <a:cubicBezTo>
                  <a:pt x="8670355" y="8733266"/>
                  <a:pt x="8666010" y="8732770"/>
                  <a:pt x="8662161" y="8734981"/>
                </a:cubicBezTo>
                <a:cubicBezTo>
                  <a:pt x="8657206" y="8737840"/>
                  <a:pt x="8652824" y="8740966"/>
                  <a:pt x="8651490" y="8746912"/>
                </a:cubicBezTo>
                <a:cubicBezTo>
                  <a:pt x="8649623" y="8755069"/>
                  <a:pt x="8654691" y="8762846"/>
                  <a:pt x="8662732" y="8764790"/>
                </a:cubicBezTo>
                <a:cubicBezTo>
                  <a:pt x="8664562" y="8765209"/>
                  <a:pt x="8666429" y="8765057"/>
                  <a:pt x="8668296" y="8765018"/>
                </a:cubicBezTo>
                <a:cubicBezTo>
                  <a:pt x="8666620" y="8765094"/>
                  <a:pt x="8664943" y="8765438"/>
                  <a:pt x="8663380" y="8766200"/>
                </a:cubicBezTo>
                <a:cubicBezTo>
                  <a:pt x="8656330" y="8769783"/>
                  <a:pt x="8652976" y="8777902"/>
                  <a:pt x="8656177" y="8785297"/>
                </a:cubicBezTo>
                <a:lnTo>
                  <a:pt x="8658731" y="8791167"/>
                </a:lnTo>
                <a:cubicBezTo>
                  <a:pt x="8661741" y="8798067"/>
                  <a:pt x="8670964" y="8801840"/>
                  <a:pt x="8677823" y="8798372"/>
                </a:cubicBezTo>
                <a:cubicBezTo>
                  <a:pt x="8684874" y="8794789"/>
                  <a:pt x="8688228" y="8786670"/>
                  <a:pt x="8685026" y="8779275"/>
                </a:cubicBezTo>
                <a:lnTo>
                  <a:pt x="8682473" y="8773404"/>
                </a:lnTo>
                <a:cubicBezTo>
                  <a:pt x="8680377" y="8768563"/>
                  <a:pt x="8675194" y="8765438"/>
                  <a:pt x="8669935" y="8765094"/>
                </a:cubicBezTo>
                <a:cubicBezTo>
                  <a:pt x="8673137" y="8764866"/>
                  <a:pt x="8676376" y="8764332"/>
                  <a:pt x="8679501" y="8763798"/>
                </a:cubicBezTo>
                <a:cubicBezTo>
                  <a:pt x="8686894" y="8762503"/>
                  <a:pt x="8693144" y="8754955"/>
                  <a:pt x="8691581" y="8747179"/>
                </a:cubicBezTo>
                <a:close/>
                <a:moveTo>
                  <a:pt x="8881863" y="9139987"/>
                </a:moveTo>
                <a:lnTo>
                  <a:pt x="8877861" y="9145095"/>
                </a:lnTo>
                <a:cubicBezTo>
                  <a:pt x="8873174" y="9151079"/>
                  <a:pt x="8875004" y="9161295"/>
                  <a:pt x="8881406" y="9165374"/>
                </a:cubicBezTo>
                <a:cubicBezTo>
                  <a:pt x="8888342" y="9169795"/>
                  <a:pt x="8896650" y="9168271"/>
                  <a:pt x="8901680" y="9161829"/>
                </a:cubicBezTo>
                <a:lnTo>
                  <a:pt x="8905682" y="9156721"/>
                </a:lnTo>
                <a:cubicBezTo>
                  <a:pt x="8910369" y="9150698"/>
                  <a:pt x="8908540" y="9140520"/>
                  <a:pt x="8902138" y="9136442"/>
                </a:cubicBezTo>
                <a:cubicBezTo>
                  <a:pt x="8895202" y="9132020"/>
                  <a:pt x="8886856" y="9133545"/>
                  <a:pt x="8881863" y="9139987"/>
                </a:cubicBezTo>
                <a:close/>
                <a:moveTo>
                  <a:pt x="8866505" y="9070307"/>
                </a:moveTo>
                <a:lnTo>
                  <a:pt x="8874470" y="9060091"/>
                </a:lnTo>
                <a:cubicBezTo>
                  <a:pt x="8879158" y="9054106"/>
                  <a:pt x="8879195" y="9044539"/>
                  <a:pt x="8872831" y="9039584"/>
                </a:cubicBezTo>
                <a:cubicBezTo>
                  <a:pt x="8866810" y="9034895"/>
                  <a:pt x="8857320" y="9034819"/>
                  <a:pt x="8852328" y="9041223"/>
                </a:cubicBezTo>
                <a:lnTo>
                  <a:pt x="8844363" y="9051438"/>
                </a:lnTo>
                <a:cubicBezTo>
                  <a:pt x="8839676" y="9057423"/>
                  <a:pt x="8839637" y="9066990"/>
                  <a:pt x="8846002" y="9071984"/>
                </a:cubicBezTo>
                <a:cubicBezTo>
                  <a:pt x="8851985" y="9076634"/>
                  <a:pt x="8861474" y="9076711"/>
                  <a:pt x="8866505" y="9070307"/>
                </a:cubicBezTo>
                <a:close/>
                <a:moveTo>
                  <a:pt x="8792382" y="8460911"/>
                </a:moveTo>
                <a:cubicBezTo>
                  <a:pt x="8798517" y="8467048"/>
                  <a:pt x="8806749" y="8465714"/>
                  <a:pt x="8812960" y="8460911"/>
                </a:cubicBezTo>
                <a:lnTo>
                  <a:pt x="8818067" y="8456947"/>
                </a:lnTo>
                <a:cubicBezTo>
                  <a:pt x="8824280" y="8452144"/>
                  <a:pt x="8823098" y="8441395"/>
                  <a:pt x="8818067" y="8436363"/>
                </a:cubicBezTo>
                <a:cubicBezTo>
                  <a:pt x="8811932" y="8430226"/>
                  <a:pt x="8803739" y="8431560"/>
                  <a:pt x="8797489" y="8436363"/>
                </a:cubicBezTo>
                <a:lnTo>
                  <a:pt x="8792382" y="8440328"/>
                </a:lnTo>
                <a:cubicBezTo>
                  <a:pt x="8786170" y="8445130"/>
                  <a:pt x="8787351" y="8455842"/>
                  <a:pt x="8792382" y="8460911"/>
                </a:cubicBezTo>
                <a:close/>
                <a:moveTo>
                  <a:pt x="8815933" y="8343584"/>
                </a:moveTo>
                <a:cubicBezTo>
                  <a:pt x="8827405" y="8358374"/>
                  <a:pt x="8848822" y="8338628"/>
                  <a:pt x="8837351" y="8323877"/>
                </a:cubicBezTo>
                <a:cubicBezTo>
                  <a:pt x="8825919" y="8309087"/>
                  <a:pt x="8804500" y="8328870"/>
                  <a:pt x="8815933" y="8343584"/>
                </a:cubicBezTo>
                <a:close/>
                <a:moveTo>
                  <a:pt x="9450766" y="8815448"/>
                </a:moveTo>
                <a:cubicBezTo>
                  <a:pt x="9465475" y="8826922"/>
                  <a:pt x="9484721" y="8805080"/>
                  <a:pt x="9469934" y="8793531"/>
                </a:cubicBezTo>
                <a:cubicBezTo>
                  <a:pt x="9455225" y="8782019"/>
                  <a:pt x="9435979" y="8803860"/>
                  <a:pt x="9450766" y="8815448"/>
                </a:cubicBezTo>
                <a:close/>
                <a:moveTo>
                  <a:pt x="9288570" y="8718629"/>
                </a:moveTo>
                <a:cubicBezTo>
                  <a:pt x="9289409" y="8711996"/>
                  <a:pt x="9286131" y="8705935"/>
                  <a:pt x="9279729" y="8703000"/>
                </a:cubicBezTo>
                <a:cubicBezTo>
                  <a:pt x="9271383" y="8699188"/>
                  <a:pt x="9260979" y="8695720"/>
                  <a:pt x="9251947" y="8698959"/>
                </a:cubicBezTo>
                <a:cubicBezTo>
                  <a:pt x="9250728" y="8699074"/>
                  <a:pt x="9249508" y="8699302"/>
                  <a:pt x="9248326" y="8699646"/>
                </a:cubicBezTo>
                <a:cubicBezTo>
                  <a:pt x="9242496" y="8701361"/>
                  <a:pt x="9238151" y="8706164"/>
                  <a:pt x="9237580" y="8712377"/>
                </a:cubicBezTo>
                <a:cubicBezTo>
                  <a:pt x="9237008" y="8718590"/>
                  <a:pt x="9240285" y="8722440"/>
                  <a:pt x="9244401" y="8726443"/>
                </a:cubicBezTo>
                <a:cubicBezTo>
                  <a:pt x="9241162" y="8723279"/>
                  <a:pt x="9244667" y="8726862"/>
                  <a:pt x="9245240" y="8727548"/>
                </a:cubicBezTo>
                <a:cubicBezTo>
                  <a:pt x="9246001" y="8728425"/>
                  <a:pt x="9246687" y="8729416"/>
                  <a:pt x="9247412" y="8730330"/>
                </a:cubicBezTo>
                <a:cubicBezTo>
                  <a:pt x="9247526" y="8730483"/>
                  <a:pt x="9247564" y="8730560"/>
                  <a:pt x="9247678" y="8730712"/>
                </a:cubicBezTo>
                <a:cubicBezTo>
                  <a:pt x="9247869" y="8731055"/>
                  <a:pt x="9248021" y="8731398"/>
                  <a:pt x="9248174" y="8731741"/>
                </a:cubicBezTo>
                <a:cubicBezTo>
                  <a:pt x="9247907" y="8739022"/>
                  <a:pt x="9254005" y="8745692"/>
                  <a:pt x="9261131" y="8746378"/>
                </a:cubicBezTo>
                <a:cubicBezTo>
                  <a:pt x="9269249" y="8747179"/>
                  <a:pt x="9275918" y="8741118"/>
                  <a:pt x="9277022" y="8733304"/>
                </a:cubicBezTo>
                <a:cubicBezTo>
                  <a:pt x="9277138" y="8732503"/>
                  <a:pt x="9277022" y="8731703"/>
                  <a:pt x="9277022" y="8730902"/>
                </a:cubicBezTo>
                <a:cubicBezTo>
                  <a:pt x="9281481" y="8729988"/>
                  <a:pt x="9285597" y="8727015"/>
                  <a:pt x="9287504" y="8722974"/>
                </a:cubicBezTo>
                <a:cubicBezTo>
                  <a:pt x="9287427" y="8726328"/>
                  <a:pt x="9288875" y="8729759"/>
                  <a:pt x="9292572" y="8732656"/>
                </a:cubicBezTo>
                <a:cubicBezTo>
                  <a:pt x="9307129" y="8744053"/>
                  <a:pt x="9327823" y="8723546"/>
                  <a:pt x="9313075" y="8711996"/>
                </a:cubicBezTo>
                <a:cubicBezTo>
                  <a:pt x="9303776" y="8704715"/>
                  <a:pt x="9292000" y="8710509"/>
                  <a:pt x="9288570" y="8718629"/>
                </a:cubicBezTo>
                <a:close/>
                <a:moveTo>
                  <a:pt x="9497983" y="8597679"/>
                </a:moveTo>
                <a:cubicBezTo>
                  <a:pt x="9494782" y="8603702"/>
                  <a:pt x="9494896" y="8611745"/>
                  <a:pt x="9501756" y="8617082"/>
                </a:cubicBezTo>
                <a:cubicBezTo>
                  <a:pt x="9506978" y="8621160"/>
                  <a:pt x="9512312" y="8620665"/>
                  <a:pt x="9516390" y="8617882"/>
                </a:cubicBezTo>
                <a:cubicBezTo>
                  <a:pt x="9521306" y="8618759"/>
                  <a:pt x="9526528" y="8617386"/>
                  <a:pt x="9529842" y="8613156"/>
                </a:cubicBezTo>
                <a:lnTo>
                  <a:pt x="9533844" y="8608048"/>
                </a:lnTo>
                <a:cubicBezTo>
                  <a:pt x="9538531" y="8602063"/>
                  <a:pt x="9538570" y="8592495"/>
                  <a:pt x="9532167" y="8587540"/>
                </a:cubicBezTo>
                <a:cubicBezTo>
                  <a:pt x="9530186" y="8585977"/>
                  <a:pt x="9527823" y="8585024"/>
                  <a:pt x="9525383" y="8584529"/>
                </a:cubicBezTo>
                <a:cubicBezTo>
                  <a:pt x="9526490" y="8579840"/>
                  <a:pt x="9525537" y="8574961"/>
                  <a:pt x="9521611" y="8571111"/>
                </a:cubicBezTo>
                <a:cubicBezTo>
                  <a:pt x="9516467" y="8566080"/>
                  <a:pt x="9505910" y="8565165"/>
                  <a:pt x="9501032" y="8571378"/>
                </a:cubicBezTo>
                <a:lnTo>
                  <a:pt x="9497030" y="8576486"/>
                </a:lnTo>
                <a:cubicBezTo>
                  <a:pt x="9492191" y="8582661"/>
                  <a:pt x="9491237" y="8591161"/>
                  <a:pt x="9497297" y="8597070"/>
                </a:cubicBezTo>
                <a:cubicBezTo>
                  <a:pt x="9497487" y="8597336"/>
                  <a:pt x="9497755" y="8597489"/>
                  <a:pt x="9497983" y="8597679"/>
                </a:cubicBezTo>
                <a:close/>
                <a:moveTo>
                  <a:pt x="9331939" y="8537720"/>
                </a:moveTo>
                <a:cubicBezTo>
                  <a:pt x="9325956" y="8533031"/>
                  <a:pt x="9315971" y="8534137"/>
                  <a:pt x="9311550" y="8540540"/>
                </a:cubicBezTo>
                <a:cubicBezTo>
                  <a:pt x="9307015" y="8547135"/>
                  <a:pt x="9307930" y="8555902"/>
                  <a:pt x="9314370" y="8560933"/>
                </a:cubicBezTo>
                <a:lnTo>
                  <a:pt x="9319477" y="8564898"/>
                </a:lnTo>
                <a:cubicBezTo>
                  <a:pt x="9325461" y="8569586"/>
                  <a:pt x="9335445" y="8568481"/>
                  <a:pt x="9339866" y="8562077"/>
                </a:cubicBezTo>
                <a:cubicBezTo>
                  <a:pt x="9344401" y="8555483"/>
                  <a:pt x="9343448" y="8546715"/>
                  <a:pt x="9337046" y="8541684"/>
                </a:cubicBezTo>
                <a:lnTo>
                  <a:pt x="9331939" y="8537720"/>
                </a:lnTo>
                <a:close/>
                <a:moveTo>
                  <a:pt x="9511969" y="8756404"/>
                </a:moveTo>
                <a:cubicBezTo>
                  <a:pt x="9518144" y="8761244"/>
                  <a:pt x="9526451" y="8762579"/>
                  <a:pt x="9532549" y="8756518"/>
                </a:cubicBezTo>
                <a:cubicBezTo>
                  <a:pt x="9537579" y="8751563"/>
                  <a:pt x="9538913" y="8740813"/>
                  <a:pt x="9532663" y="8735934"/>
                </a:cubicBezTo>
                <a:lnTo>
                  <a:pt x="9527556" y="8731970"/>
                </a:lnTo>
                <a:cubicBezTo>
                  <a:pt x="9521383" y="8727129"/>
                  <a:pt x="9513074" y="8725795"/>
                  <a:pt x="9506978" y="8731856"/>
                </a:cubicBezTo>
                <a:cubicBezTo>
                  <a:pt x="9501946" y="8736811"/>
                  <a:pt x="9500612" y="8747560"/>
                  <a:pt x="9506862" y="8752439"/>
                </a:cubicBezTo>
                <a:lnTo>
                  <a:pt x="9511969" y="8756404"/>
                </a:lnTo>
                <a:close/>
                <a:moveTo>
                  <a:pt x="9401108" y="8595888"/>
                </a:moveTo>
                <a:cubicBezTo>
                  <a:pt x="9407092" y="8600576"/>
                  <a:pt x="9416733" y="8600462"/>
                  <a:pt x="9421611" y="8594058"/>
                </a:cubicBezTo>
                <a:cubicBezTo>
                  <a:pt x="9426261" y="8587959"/>
                  <a:pt x="9426222" y="8578582"/>
                  <a:pt x="9419782" y="8573551"/>
                </a:cubicBezTo>
                <a:lnTo>
                  <a:pt x="9414675" y="8569586"/>
                </a:lnTo>
                <a:cubicBezTo>
                  <a:pt x="9408692" y="8564898"/>
                  <a:pt x="9399051" y="8565012"/>
                  <a:pt x="9394172" y="8571416"/>
                </a:cubicBezTo>
                <a:cubicBezTo>
                  <a:pt x="9389523" y="8577515"/>
                  <a:pt x="9389561" y="8586892"/>
                  <a:pt x="9396001" y="8591923"/>
                </a:cubicBezTo>
                <a:lnTo>
                  <a:pt x="9401108" y="8595888"/>
                </a:lnTo>
                <a:close/>
                <a:moveTo>
                  <a:pt x="9268906" y="8605608"/>
                </a:moveTo>
                <a:cubicBezTo>
                  <a:pt x="9264065" y="8611821"/>
                  <a:pt x="9265399" y="8621275"/>
                  <a:pt x="9271574" y="8626039"/>
                </a:cubicBezTo>
                <a:cubicBezTo>
                  <a:pt x="9277861" y="8630880"/>
                  <a:pt x="9287122" y="8629584"/>
                  <a:pt x="9292000" y="8623371"/>
                </a:cubicBezTo>
                <a:lnTo>
                  <a:pt x="9295963" y="8618264"/>
                </a:lnTo>
                <a:cubicBezTo>
                  <a:pt x="9300804" y="8612050"/>
                  <a:pt x="9299470" y="8602597"/>
                  <a:pt x="9293295" y="8597832"/>
                </a:cubicBezTo>
                <a:cubicBezTo>
                  <a:pt x="9287008" y="8592991"/>
                  <a:pt x="9277747" y="8594287"/>
                  <a:pt x="9272869" y="8600500"/>
                </a:cubicBezTo>
                <a:lnTo>
                  <a:pt x="9268906" y="8605608"/>
                </a:lnTo>
                <a:close/>
                <a:moveTo>
                  <a:pt x="9572983" y="8683140"/>
                </a:moveTo>
                <a:cubicBezTo>
                  <a:pt x="9572793" y="8686571"/>
                  <a:pt x="9574202" y="8690116"/>
                  <a:pt x="9577975" y="8693051"/>
                </a:cubicBezTo>
                <a:cubicBezTo>
                  <a:pt x="9580872" y="8695300"/>
                  <a:pt x="9583959" y="8696291"/>
                  <a:pt x="9587007" y="8696368"/>
                </a:cubicBezTo>
                <a:cubicBezTo>
                  <a:pt x="9580909" y="8698578"/>
                  <a:pt x="9576527" y="8704487"/>
                  <a:pt x="9577137" y="8711310"/>
                </a:cubicBezTo>
                <a:cubicBezTo>
                  <a:pt x="9577784" y="8718972"/>
                  <a:pt x="9585064" y="8725528"/>
                  <a:pt x="9592914" y="8724537"/>
                </a:cubicBezTo>
                <a:lnTo>
                  <a:pt x="9601984" y="8723431"/>
                </a:lnTo>
                <a:cubicBezTo>
                  <a:pt x="9605567" y="8722974"/>
                  <a:pt x="9608730" y="8721220"/>
                  <a:pt x="9611093" y="8718743"/>
                </a:cubicBezTo>
                <a:cubicBezTo>
                  <a:pt x="9616466" y="8721944"/>
                  <a:pt x="9623555" y="8721678"/>
                  <a:pt x="9628357" y="8717333"/>
                </a:cubicBezTo>
                <a:lnTo>
                  <a:pt x="9635140" y="8711234"/>
                </a:lnTo>
                <a:cubicBezTo>
                  <a:pt x="9641009" y="8705973"/>
                  <a:pt x="9641390" y="8696482"/>
                  <a:pt x="9636131" y="8690649"/>
                </a:cubicBezTo>
                <a:cubicBezTo>
                  <a:pt x="9630834" y="8684780"/>
                  <a:pt x="9621459" y="8684360"/>
                  <a:pt x="9615589" y="8689658"/>
                </a:cubicBezTo>
                <a:lnTo>
                  <a:pt x="9608768" y="8695757"/>
                </a:lnTo>
                <a:cubicBezTo>
                  <a:pt x="9608464" y="8696024"/>
                  <a:pt x="9608348" y="8696405"/>
                  <a:pt x="9608082" y="8696711"/>
                </a:cubicBezTo>
                <a:cubicBezTo>
                  <a:pt x="9605491" y="8695072"/>
                  <a:pt x="9602557" y="8694004"/>
                  <a:pt x="9599393" y="8694385"/>
                </a:cubicBezTo>
                <a:lnTo>
                  <a:pt x="9593448" y="8695109"/>
                </a:lnTo>
                <a:cubicBezTo>
                  <a:pt x="9602594" y="8691374"/>
                  <a:pt x="9608273" y="8680015"/>
                  <a:pt x="9598593" y="8672467"/>
                </a:cubicBezTo>
                <a:cubicBezTo>
                  <a:pt x="9590209" y="8665911"/>
                  <a:pt x="9579766" y="8669913"/>
                  <a:pt x="9575232" y="8676660"/>
                </a:cubicBezTo>
                <a:cubicBezTo>
                  <a:pt x="9575422" y="8673229"/>
                  <a:pt x="9574012" y="8669647"/>
                  <a:pt x="9570239" y="8666712"/>
                </a:cubicBezTo>
                <a:cubicBezTo>
                  <a:pt x="9555643" y="8655276"/>
                  <a:pt x="9534911" y="8675746"/>
                  <a:pt x="9549622" y="8687295"/>
                </a:cubicBezTo>
                <a:cubicBezTo>
                  <a:pt x="9558044" y="8693928"/>
                  <a:pt x="9568448" y="8689925"/>
                  <a:pt x="9572983" y="8683140"/>
                </a:cubicBezTo>
                <a:close/>
                <a:moveTo>
                  <a:pt x="9365133" y="8608657"/>
                </a:moveTo>
                <a:cubicBezTo>
                  <a:pt x="9360446" y="8614680"/>
                  <a:pt x="9363342" y="8625124"/>
                  <a:pt x="9369706" y="8628746"/>
                </a:cubicBezTo>
                <a:cubicBezTo>
                  <a:pt x="9377137" y="8632977"/>
                  <a:pt x="9384721" y="8630613"/>
                  <a:pt x="9389790" y="8624172"/>
                </a:cubicBezTo>
                <a:lnTo>
                  <a:pt x="9393753" y="8619064"/>
                </a:lnTo>
                <a:cubicBezTo>
                  <a:pt x="9398479" y="8613041"/>
                  <a:pt x="9395544" y="8602597"/>
                  <a:pt x="9389180" y="8598975"/>
                </a:cubicBezTo>
                <a:cubicBezTo>
                  <a:pt x="9381749" y="8594744"/>
                  <a:pt x="9374126" y="8597108"/>
                  <a:pt x="9369096" y="8603550"/>
                </a:cubicBezTo>
                <a:lnTo>
                  <a:pt x="9365133" y="8608657"/>
                </a:lnTo>
                <a:close/>
                <a:moveTo>
                  <a:pt x="9211321" y="8763760"/>
                </a:moveTo>
                <a:cubicBezTo>
                  <a:pt x="9205110" y="8758919"/>
                  <a:pt x="9195202" y="8761931"/>
                  <a:pt x="9191200" y="8768106"/>
                </a:cubicBezTo>
                <a:cubicBezTo>
                  <a:pt x="9186627" y="8775196"/>
                  <a:pt x="9189332" y="8783353"/>
                  <a:pt x="9195544" y="8788232"/>
                </a:cubicBezTo>
                <a:lnTo>
                  <a:pt x="9200651" y="8792196"/>
                </a:lnTo>
                <a:cubicBezTo>
                  <a:pt x="9206863" y="8797037"/>
                  <a:pt x="9216771" y="8794026"/>
                  <a:pt x="9220773" y="8787889"/>
                </a:cubicBezTo>
                <a:cubicBezTo>
                  <a:pt x="9225385" y="8780761"/>
                  <a:pt x="9222640" y="8772604"/>
                  <a:pt x="9216428" y="8767763"/>
                </a:cubicBezTo>
                <a:lnTo>
                  <a:pt x="9211321" y="8763760"/>
                </a:lnTo>
                <a:close/>
                <a:moveTo>
                  <a:pt x="9424470" y="8499182"/>
                </a:moveTo>
                <a:cubicBezTo>
                  <a:pt x="9427785" y="8506615"/>
                  <a:pt x="9436436" y="8511189"/>
                  <a:pt x="9444325" y="8507873"/>
                </a:cubicBezTo>
                <a:lnTo>
                  <a:pt x="9463189" y="8499945"/>
                </a:lnTo>
                <a:cubicBezTo>
                  <a:pt x="9470582" y="8496819"/>
                  <a:pt x="9475307" y="8487785"/>
                  <a:pt x="9471878" y="8480085"/>
                </a:cubicBezTo>
                <a:cubicBezTo>
                  <a:pt x="9468562" y="8472652"/>
                  <a:pt x="9459950" y="8468078"/>
                  <a:pt x="9452023" y="8471394"/>
                </a:cubicBezTo>
                <a:lnTo>
                  <a:pt x="9449318" y="8472537"/>
                </a:lnTo>
                <a:cubicBezTo>
                  <a:pt x="9451832" y="8466439"/>
                  <a:pt x="9451337" y="8458738"/>
                  <a:pt x="9444859" y="8453669"/>
                </a:cubicBezTo>
                <a:cubicBezTo>
                  <a:pt x="9430109" y="8442157"/>
                  <a:pt x="9415476" y="8467354"/>
                  <a:pt x="9430034" y="8478751"/>
                </a:cubicBezTo>
                <a:cubicBezTo>
                  <a:pt x="9430795" y="8479360"/>
                  <a:pt x="9431558" y="8479475"/>
                  <a:pt x="9432320" y="8479894"/>
                </a:cubicBezTo>
                <a:cubicBezTo>
                  <a:pt x="9425461" y="8483325"/>
                  <a:pt x="9421192" y="8491825"/>
                  <a:pt x="9424470" y="8499182"/>
                </a:cubicBezTo>
                <a:close/>
                <a:moveTo>
                  <a:pt x="9514713" y="8539930"/>
                </a:moveTo>
                <a:cubicBezTo>
                  <a:pt x="9515894" y="8548469"/>
                  <a:pt x="9523212" y="8552547"/>
                  <a:pt x="9531101" y="8552395"/>
                </a:cubicBezTo>
                <a:cubicBezTo>
                  <a:pt x="9538227" y="8552242"/>
                  <a:pt x="9544210" y="8548850"/>
                  <a:pt x="9549393" y="8544276"/>
                </a:cubicBezTo>
                <a:cubicBezTo>
                  <a:pt x="9542876" y="8537300"/>
                  <a:pt x="9536512" y="8530248"/>
                  <a:pt x="9529690" y="8523425"/>
                </a:cubicBezTo>
                <a:cubicBezTo>
                  <a:pt x="9528852" y="8523540"/>
                  <a:pt x="9527976" y="8523578"/>
                  <a:pt x="9527137" y="8523578"/>
                </a:cubicBezTo>
                <a:cubicBezTo>
                  <a:pt x="9519287" y="8523692"/>
                  <a:pt x="9513722" y="8532802"/>
                  <a:pt x="9514713" y="8539930"/>
                </a:cubicBezTo>
                <a:close/>
                <a:moveTo>
                  <a:pt x="9110255" y="8581898"/>
                </a:moveTo>
                <a:cubicBezTo>
                  <a:pt x="9116467" y="8586739"/>
                  <a:pt x="9126337" y="8583995"/>
                  <a:pt x="9130453" y="8577820"/>
                </a:cubicBezTo>
                <a:cubicBezTo>
                  <a:pt x="9135102" y="8570844"/>
                  <a:pt x="9132587" y="8562496"/>
                  <a:pt x="9126376" y="8557655"/>
                </a:cubicBezTo>
                <a:lnTo>
                  <a:pt x="9121269" y="8553653"/>
                </a:lnTo>
                <a:cubicBezTo>
                  <a:pt x="9115056" y="8548812"/>
                  <a:pt x="9105187" y="8551557"/>
                  <a:pt x="9101071" y="8557731"/>
                </a:cubicBezTo>
                <a:cubicBezTo>
                  <a:pt x="9096421" y="8564707"/>
                  <a:pt x="9098937" y="8573055"/>
                  <a:pt x="9105110" y="8577934"/>
                </a:cubicBezTo>
                <a:lnTo>
                  <a:pt x="9110255" y="8581898"/>
                </a:lnTo>
                <a:close/>
                <a:moveTo>
                  <a:pt x="9111474" y="8956600"/>
                </a:moveTo>
                <a:cubicBezTo>
                  <a:pt x="9096687" y="8945051"/>
                  <a:pt x="9078776" y="8967997"/>
                  <a:pt x="9093525" y="8979547"/>
                </a:cubicBezTo>
                <a:cubicBezTo>
                  <a:pt x="9108311" y="8991097"/>
                  <a:pt x="9126222" y="8968150"/>
                  <a:pt x="9111474" y="8956600"/>
                </a:cubicBezTo>
                <a:close/>
                <a:moveTo>
                  <a:pt x="9278319" y="8499830"/>
                </a:moveTo>
                <a:cubicBezTo>
                  <a:pt x="9292991" y="8511342"/>
                  <a:pt x="9312732" y="8489881"/>
                  <a:pt x="9297945" y="8478331"/>
                </a:cubicBezTo>
                <a:cubicBezTo>
                  <a:pt x="9283272" y="8466858"/>
                  <a:pt x="9263570" y="8488280"/>
                  <a:pt x="9278319" y="8499830"/>
                </a:cubicBezTo>
                <a:close/>
                <a:moveTo>
                  <a:pt x="9461932" y="8549041"/>
                </a:moveTo>
                <a:cubicBezTo>
                  <a:pt x="9447183" y="8537529"/>
                  <a:pt x="9430567" y="8561429"/>
                  <a:pt x="9445316" y="8572941"/>
                </a:cubicBezTo>
                <a:cubicBezTo>
                  <a:pt x="9460064" y="8584529"/>
                  <a:pt x="9476680" y="8560591"/>
                  <a:pt x="9461932" y="8549041"/>
                </a:cubicBezTo>
                <a:close/>
                <a:moveTo>
                  <a:pt x="9222983" y="8596079"/>
                </a:moveTo>
                <a:cubicBezTo>
                  <a:pt x="9237732" y="8607628"/>
                  <a:pt x="9252824" y="8582699"/>
                  <a:pt x="9238228" y="8571302"/>
                </a:cubicBezTo>
                <a:cubicBezTo>
                  <a:pt x="9223478" y="8559752"/>
                  <a:pt x="9208387" y="8584681"/>
                  <a:pt x="9222983" y="8596079"/>
                </a:cubicBezTo>
                <a:close/>
                <a:moveTo>
                  <a:pt x="9073021" y="8774624"/>
                </a:moveTo>
                <a:lnTo>
                  <a:pt x="9075270" y="8771765"/>
                </a:lnTo>
                <a:cubicBezTo>
                  <a:pt x="9080110" y="8765552"/>
                  <a:pt x="9077748" y="8755793"/>
                  <a:pt x="9071573" y="8751486"/>
                </a:cubicBezTo>
                <a:cubicBezTo>
                  <a:pt x="9064789" y="8746798"/>
                  <a:pt x="9056177" y="8749009"/>
                  <a:pt x="9051337" y="8755184"/>
                </a:cubicBezTo>
                <a:lnTo>
                  <a:pt x="9043372" y="8765400"/>
                </a:lnTo>
                <a:cubicBezTo>
                  <a:pt x="9041543" y="8767725"/>
                  <a:pt x="9041009" y="8770583"/>
                  <a:pt x="9041048" y="8773443"/>
                </a:cubicBezTo>
                <a:cubicBezTo>
                  <a:pt x="9036513" y="8775958"/>
                  <a:pt x="9033273" y="8780380"/>
                  <a:pt x="9033464" y="8786212"/>
                </a:cubicBezTo>
                <a:cubicBezTo>
                  <a:pt x="9033693" y="8793531"/>
                  <a:pt x="9040629" y="8801269"/>
                  <a:pt x="9048479" y="8800315"/>
                </a:cubicBezTo>
                <a:lnTo>
                  <a:pt x="9057550" y="8799210"/>
                </a:lnTo>
                <a:cubicBezTo>
                  <a:pt x="9057892" y="8799172"/>
                  <a:pt x="9058159" y="8798982"/>
                  <a:pt x="9058502" y="8798943"/>
                </a:cubicBezTo>
                <a:cubicBezTo>
                  <a:pt x="9059912" y="8803518"/>
                  <a:pt x="9063380" y="8807596"/>
                  <a:pt x="9067800" y="8809007"/>
                </a:cubicBezTo>
                <a:cubicBezTo>
                  <a:pt x="9074317" y="8811141"/>
                  <a:pt x="9080377" y="8808206"/>
                  <a:pt x="9083998" y="8803136"/>
                </a:cubicBezTo>
                <a:cubicBezTo>
                  <a:pt x="9089219" y="8803670"/>
                  <a:pt x="9094363" y="8801802"/>
                  <a:pt x="9097564" y="8796847"/>
                </a:cubicBezTo>
                <a:cubicBezTo>
                  <a:pt x="9101528" y="8790710"/>
                  <a:pt x="9100232" y="8780342"/>
                  <a:pt x="9093219" y="8776721"/>
                </a:cubicBezTo>
                <a:cubicBezTo>
                  <a:pt x="9086855" y="8773443"/>
                  <a:pt x="9079843" y="8771994"/>
                  <a:pt x="9073021" y="8774624"/>
                </a:cubicBezTo>
                <a:close/>
                <a:moveTo>
                  <a:pt x="9246230" y="8407699"/>
                </a:moveTo>
                <a:cubicBezTo>
                  <a:pt x="9248060" y="8410290"/>
                  <a:pt x="9250499" y="8412540"/>
                  <a:pt x="9253624" y="8413835"/>
                </a:cubicBezTo>
                <a:lnTo>
                  <a:pt x="9262542" y="8417495"/>
                </a:lnTo>
                <a:cubicBezTo>
                  <a:pt x="9270201" y="8420620"/>
                  <a:pt x="9279462" y="8415437"/>
                  <a:pt x="9282015" y="8407927"/>
                </a:cubicBezTo>
                <a:cubicBezTo>
                  <a:pt x="9282740" y="8405830"/>
                  <a:pt x="9282929" y="8403734"/>
                  <a:pt x="9282777" y="8401752"/>
                </a:cubicBezTo>
                <a:cubicBezTo>
                  <a:pt x="9284836" y="8400723"/>
                  <a:pt x="9286741" y="8399313"/>
                  <a:pt x="9288151" y="8397102"/>
                </a:cubicBezTo>
                <a:cubicBezTo>
                  <a:pt x="9292115" y="8390964"/>
                  <a:pt x="9290818" y="8380597"/>
                  <a:pt x="9283806" y="8376976"/>
                </a:cubicBezTo>
                <a:cubicBezTo>
                  <a:pt x="9276985" y="8373431"/>
                  <a:pt x="9269401" y="8371525"/>
                  <a:pt x="9262083" y="8375146"/>
                </a:cubicBezTo>
                <a:cubicBezTo>
                  <a:pt x="9260940" y="8375718"/>
                  <a:pt x="9260331" y="8376709"/>
                  <a:pt x="9259340" y="8377395"/>
                </a:cubicBezTo>
                <a:cubicBezTo>
                  <a:pt x="9254690" y="8374765"/>
                  <a:pt x="9248631" y="8374269"/>
                  <a:pt x="9244249" y="8377624"/>
                </a:cubicBezTo>
                <a:lnTo>
                  <a:pt x="9239180" y="8381550"/>
                </a:lnTo>
                <a:cubicBezTo>
                  <a:pt x="9233006" y="8386314"/>
                  <a:pt x="9230567" y="8394700"/>
                  <a:pt x="9235103" y="8401523"/>
                </a:cubicBezTo>
                <a:cubicBezTo>
                  <a:pt x="9237542" y="8405106"/>
                  <a:pt x="9241810" y="8407241"/>
                  <a:pt x="9246230" y="8407699"/>
                </a:cubicBezTo>
                <a:close/>
                <a:moveTo>
                  <a:pt x="9192382" y="8646051"/>
                </a:moveTo>
                <a:cubicBezTo>
                  <a:pt x="9207130" y="8657563"/>
                  <a:pt x="9221840" y="8632405"/>
                  <a:pt x="9207282" y="8621008"/>
                </a:cubicBezTo>
                <a:cubicBezTo>
                  <a:pt x="9192534" y="8609496"/>
                  <a:pt x="9177823" y="8634654"/>
                  <a:pt x="9192382" y="8646051"/>
                </a:cubicBezTo>
                <a:close/>
                <a:moveTo>
                  <a:pt x="9213494" y="8588569"/>
                </a:moveTo>
                <a:cubicBezTo>
                  <a:pt x="9210978" y="8580222"/>
                  <a:pt x="9203928" y="8577020"/>
                  <a:pt x="9195811" y="8578011"/>
                </a:cubicBezTo>
                <a:cubicBezTo>
                  <a:pt x="9192800" y="8578392"/>
                  <a:pt x="9189752" y="8578773"/>
                  <a:pt x="9186741" y="8579116"/>
                </a:cubicBezTo>
                <a:cubicBezTo>
                  <a:pt x="9179157" y="8580031"/>
                  <a:pt x="9174127" y="8589903"/>
                  <a:pt x="9176184" y="8596803"/>
                </a:cubicBezTo>
                <a:cubicBezTo>
                  <a:pt x="9178700" y="8605150"/>
                  <a:pt x="9185750" y="8608352"/>
                  <a:pt x="9193868" y="8607361"/>
                </a:cubicBezTo>
                <a:lnTo>
                  <a:pt x="9202937" y="8606256"/>
                </a:lnTo>
                <a:cubicBezTo>
                  <a:pt x="9210521" y="8605303"/>
                  <a:pt x="9215552" y="8595430"/>
                  <a:pt x="9213494" y="8588569"/>
                </a:cubicBezTo>
                <a:close/>
                <a:moveTo>
                  <a:pt x="9361969" y="8421002"/>
                </a:moveTo>
                <a:cubicBezTo>
                  <a:pt x="9363456" y="8429121"/>
                  <a:pt x="9371078" y="8433695"/>
                  <a:pt x="9378890" y="8432742"/>
                </a:cubicBezTo>
                <a:cubicBezTo>
                  <a:pt x="9381901" y="8432361"/>
                  <a:pt x="9384949" y="8431980"/>
                  <a:pt x="9387960" y="8431636"/>
                </a:cubicBezTo>
                <a:cubicBezTo>
                  <a:pt x="9394744" y="8430798"/>
                  <a:pt x="9399317" y="8424242"/>
                  <a:pt x="9399583" y="8417648"/>
                </a:cubicBezTo>
                <a:cubicBezTo>
                  <a:pt x="9392419" y="8412959"/>
                  <a:pt x="9385369" y="8408042"/>
                  <a:pt x="9378090" y="8403543"/>
                </a:cubicBezTo>
                <a:lnTo>
                  <a:pt x="9373669" y="8404077"/>
                </a:lnTo>
                <a:cubicBezTo>
                  <a:pt x="9365857" y="8405030"/>
                  <a:pt x="9360598" y="8413568"/>
                  <a:pt x="9361969" y="8421002"/>
                </a:cubicBezTo>
                <a:close/>
                <a:moveTo>
                  <a:pt x="9243867" y="8513972"/>
                </a:moveTo>
                <a:cubicBezTo>
                  <a:pt x="9258615" y="8525521"/>
                  <a:pt x="9276756" y="8502765"/>
                  <a:pt x="9262008" y="8491215"/>
                </a:cubicBezTo>
                <a:cubicBezTo>
                  <a:pt x="9247260" y="8479666"/>
                  <a:pt x="9229081" y="8502460"/>
                  <a:pt x="9243867" y="8513972"/>
                </a:cubicBezTo>
                <a:close/>
                <a:moveTo>
                  <a:pt x="9102290" y="8850899"/>
                </a:moveTo>
                <a:lnTo>
                  <a:pt x="9097183" y="8846934"/>
                </a:lnTo>
                <a:cubicBezTo>
                  <a:pt x="9091162" y="8842246"/>
                  <a:pt x="9080796" y="8844723"/>
                  <a:pt x="9077023" y="8851089"/>
                </a:cubicBezTo>
                <a:cubicBezTo>
                  <a:pt x="9072716" y="8858331"/>
                  <a:pt x="9074737" y="8866222"/>
                  <a:pt x="9081177" y="8871254"/>
                </a:cubicBezTo>
                <a:lnTo>
                  <a:pt x="9086284" y="8875218"/>
                </a:lnTo>
                <a:cubicBezTo>
                  <a:pt x="9087503" y="8876171"/>
                  <a:pt x="9088989" y="8876666"/>
                  <a:pt x="9090476" y="8877047"/>
                </a:cubicBezTo>
                <a:cubicBezTo>
                  <a:pt x="9082625" y="8881660"/>
                  <a:pt x="9078623" y="8892486"/>
                  <a:pt x="9087694" y="8899614"/>
                </a:cubicBezTo>
                <a:cubicBezTo>
                  <a:pt x="9102366" y="8911087"/>
                  <a:pt x="9122107" y="8889665"/>
                  <a:pt x="9107321" y="8878115"/>
                </a:cubicBezTo>
                <a:cubicBezTo>
                  <a:pt x="9105529" y="8876743"/>
                  <a:pt x="9103700" y="8875866"/>
                  <a:pt x="9101833" y="8875370"/>
                </a:cubicBezTo>
                <a:cubicBezTo>
                  <a:pt x="9103700" y="8874265"/>
                  <a:pt x="9105339" y="8872893"/>
                  <a:pt x="9106406" y="8871101"/>
                </a:cubicBezTo>
                <a:cubicBezTo>
                  <a:pt x="9110751" y="8863859"/>
                  <a:pt x="9108692" y="8855968"/>
                  <a:pt x="9102290" y="8850899"/>
                </a:cubicBezTo>
                <a:close/>
                <a:moveTo>
                  <a:pt x="9174508" y="9008441"/>
                </a:moveTo>
                <a:cubicBezTo>
                  <a:pt x="9169782" y="9014464"/>
                  <a:pt x="9172716" y="9024908"/>
                  <a:pt x="9179081" y="9028529"/>
                </a:cubicBezTo>
                <a:cubicBezTo>
                  <a:pt x="9186512" y="9032760"/>
                  <a:pt x="9194096" y="9030397"/>
                  <a:pt x="9199164" y="9023955"/>
                </a:cubicBezTo>
                <a:lnTo>
                  <a:pt x="9203128" y="9018847"/>
                </a:lnTo>
                <a:cubicBezTo>
                  <a:pt x="9205834" y="9015416"/>
                  <a:pt x="9205834" y="9010614"/>
                  <a:pt x="9204309" y="9006345"/>
                </a:cubicBezTo>
                <a:cubicBezTo>
                  <a:pt x="9209759" y="9007297"/>
                  <a:pt x="9215171" y="9005048"/>
                  <a:pt x="9218905" y="9000283"/>
                </a:cubicBezTo>
                <a:lnTo>
                  <a:pt x="9220087" y="8998759"/>
                </a:lnTo>
                <a:cubicBezTo>
                  <a:pt x="9224203" y="8998759"/>
                  <a:pt x="9228319" y="8997311"/>
                  <a:pt x="9230987" y="8993803"/>
                </a:cubicBezTo>
                <a:cubicBezTo>
                  <a:pt x="9235635" y="8987704"/>
                  <a:pt x="9235598" y="8978328"/>
                  <a:pt x="9229157" y="8973296"/>
                </a:cubicBezTo>
                <a:lnTo>
                  <a:pt x="9224051" y="8969332"/>
                </a:lnTo>
                <a:cubicBezTo>
                  <a:pt x="9218067" y="8964643"/>
                  <a:pt x="9208425" y="8964758"/>
                  <a:pt x="9203548" y="8971161"/>
                </a:cubicBezTo>
                <a:cubicBezTo>
                  <a:pt x="9202252" y="8972877"/>
                  <a:pt x="9201414" y="8974897"/>
                  <a:pt x="9200880" y="8976955"/>
                </a:cubicBezTo>
                <a:cubicBezTo>
                  <a:pt x="9200155" y="8977641"/>
                  <a:pt x="9199355" y="8978137"/>
                  <a:pt x="9198746" y="8978937"/>
                </a:cubicBezTo>
                <a:lnTo>
                  <a:pt x="9194782" y="8984007"/>
                </a:lnTo>
                <a:cubicBezTo>
                  <a:pt x="9192000" y="8987590"/>
                  <a:pt x="9191886" y="8992546"/>
                  <a:pt x="9193410" y="8996891"/>
                </a:cubicBezTo>
                <a:cubicBezTo>
                  <a:pt x="9187770" y="8995900"/>
                  <a:pt x="9182396" y="8998378"/>
                  <a:pt x="9178548" y="9003295"/>
                </a:cubicBezTo>
                <a:lnTo>
                  <a:pt x="9174508" y="9008441"/>
                </a:lnTo>
                <a:close/>
                <a:moveTo>
                  <a:pt x="9101223" y="8656915"/>
                </a:moveTo>
                <a:lnTo>
                  <a:pt x="9105415" y="8660193"/>
                </a:lnTo>
                <a:cubicBezTo>
                  <a:pt x="9099508" y="8664920"/>
                  <a:pt x="9097260" y="8673878"/>
                  <a:pt x="9102176" y="8680243"/>
                </a:cubicBezTo>
                <a:lnTo>
                  <a:pt x="9106101" y="8685313"/>
                </a:lnTo>
                <a:cubicBezTo>
                  <a:pt x="9110712" y="8691298"/>
                  <a:pt x="9119972" y="8693547"/>
                  <a:pt x="9126222" y="8688629"/>
                </a:cubicBezTo>
                <a:cubicBezTo>
                  <a:pt x="9132168" y="8683941"/>
                  <a:pt x="9134454" y="8674907"/>
                  <a:pt x="9129538" y="8668503"/>
                </a:cubicBezTo>
                <a:lnTo>
                  <a:pt x="9125613" y="8663433"/>
                </a:lnTo>
                <a:cubicBezTo>
                  <a:pt x="9124699" y="8662252"/>
                  <a:pt x="9123517" y="8661337"/>
                  <a:pt x="9122297" y="8660498"/>
                </a:cubicBezTo>
                <a:cubicBezTo>
                  <a:pt x="9123974" y="8659393"/>
                  <a:pt x="9125422" y="8658021"/>
                  <a:pt x="9126413" y="8656419"/>
                </a:cubicBezTo>
                <a:cubicBezTo>
                  <a:pt x="9130949" y="8649253"/>
                  <a:pt x="9128128" y="8641172"/>
                  <a:pt x="9121917" y="8636331"/>
                </a:cubicBezTo>
                <a:lnTo>
                  <a:pt x="9116810" y="8632367"/>
                </a:lnTo>
                <a:cubicBezTo>
                  <a:pt x="9110635" y="8627526"/>
                  <a:pt x="9100651" y="8630690"/>
                  <a:pt x="9096726" y="8636865"/>
                </a:cubicBezTo>
                <a:cubicBezTo>
                  <a:pt x="9092191" y="8644031"/>
                  <a:pt x="9095010" y="8652074"/>
                  <a:pt x="9101223" y="8656915"/>
                </a:cubicBezTo>
                <a:close/>
                <a:moveTo>
                  <a:pt x="9198593" y="8474596"/>
                </a:moveTo>
                <a:cubicBezTo>
                  <a:pt x="9191123" y="8470136"/>
                  <a:pt x="9183502" y="8473452"/>
                  <a:pt x="9178623" y="8479666"/>
                </a:cubicBezTo>
                <a:lnTo>
                  <a:pt x="9174622" y="8484773"/>
                </a:lnTo>
                <a:cubicBezTo>
                  <a:pt x="9169782" y="8490987"/>
                  <a:pt x="9173555" y="8501050"/>
                  <a:pt x="9179691" y="8504709"/>
                </a:cubicBezTo>
                <a:cubicBezTo>
                  <a:pt x="9187122" y="8509169"/>
                  <a:pt x="9194782" y="8505891"/>
                  <a:pt x="9199660" y="8499678"/>
                </a:cubicBezTo>
                <a:lnTo>
                  <a:pt x="9203623" y="8494570"/>
                </a:lnTo>
                <a:cubicBezTo>
                  <a:pt x="9208502" y="8488394"/>
                  <a:pt x="9204729" y="8478255"/>
                  <a:pt x="9198593" y="8474596"/>
                </a:cubicBezTo>
                <a:close/>
                <a:moveTo>
                  <a:pt x="9181215" y="8413188"/>
                </a:moveTo>
                <a:lnTo>
                  <a:pt x="9171573" y="8425538"/>
                </a:lnTo>
                <a:lnTo>
                  <a:pt x="9163913" y="8431446"/>
                </a:lnTo>
                <a:cubicBezTo>
                  <a:pt x="9157968" y="8436058"/>
                  <a:pt x="9155567" y="8445245"/>
                  <a:pt x="9160445" y="8451534"/>
                </a:cubicBezTo>
                <a:cubicBezTo>
                  <a:pt x="9165095" y="8457519"/>
                  <a:pt x="9174165" y="8459920"/>
                  <a:pt x="9180568" y="8455003"/>
                </a:cubicBezTo>
                <a:lnTo>
                  <a:pt x="9185636" y="8451115"/>
                </a:lnTo>
                <a:cubicBezTo>
                  <a:pt x="9187961" y="8450315"/>
                  <a:pt x="9190132" y="8449095"/>
                  <a:pt x="9191771" y="8446998"/>
                </a:cubicBezTo>
                <a:lnTo>
                  <a:pt x="9203738" y="8431713"/>
                </a:lnTo>
                <a:cubicBezTo>
                  <a:pt x="9208425" y="8425728"/>
                  <a:pt x="9208159" y="8416008"/>
                  <a:pt x="9201757" y="8411205"/>
                </a:cubicBezTo>
                <a:cubicBezTo>
                  <a:pt x="9195507" y="8406555"/>
                  <a:pt x="9186246" y="8406745"/>
                  <a:pt x="9181215" y="8413188"/>
                </a:cubicBezTo>
                <a:close/>
                <a:moveTo>
                  <a:pt x="9158731" y="8396835"/>
                </a:moveTo>
                <a:cubicBezTo>
                  <a:pt x="9167877" y="8408728"/>
                  <a:pt x="9184378" y="8399617"/>
                  <a:pt x="9184493" y="8387916"/>
                </a:cubicBezTo>
                <a:cubicBezTo>
                  <a:pt x="9194553" y="8385514"/>
                  <a:pt x="9200880" y="8369542"/>
                  <a:pt x="9189789" y="8360889"/>
                </a:cubicBezTo>
                <a:cubicBezTo>
                  <a:pt x="9178929" y="8352389"/>
                  <a:pt x="9167534" y="8363405"/>
                  <a:pt x="9168105" y="8374383"/>
                </a:cubicBezTo>
                <a:cubicBezTo>
                  <a:pt x="9158806" y="8376328"/>
                  <a:pt x="9151184" y="8387039"/>
                  <a:pt x="9158731" y="8396835"/>
                </a:cubicBezTo>
                <a:close/>
                <a:moveTo>
                  <a:pt x="9494172" y="8820861"/>
                </a:moveTo>
                <a:cubicBezTo>
                  <a:pt x="9486855" y="8815487"/>
                  <a:pt x="9477785" y="8814534"/>
                  <a:pt x="9469134" y="8816516"/>
                </a:cubicBezTo>
                <a:cubicBezTo>
                  <a:pt x="9461703" y="8818193"/>
                  <a:pt x="9456405" y="8826884"/>
                  <a:pt x="9458654" y="8834241"/>
                </a:cubicBezTo>
                <a:cubicBezTo>
                  <a:pt x="9461016" y="8841979"/>
                  <a:pt x="9468410" y="8846515"/>
                  <a:pt x="9476375" y="8844723"/>
                </a:cubicBezTo>
                <a:cubicBezTo>
                  <a:pt x="9476794" y="8844647"/>
                  <a:pt x="9476832" y="8844609"/>
                  <a:pt x="9477099" y="8844571"/>
                </a:cubicBezTo>
                <a:cubicBezTo>
                  <a:pt x="9477251" y="8844571"/>
                  <a:pt x="9477289" y="8844571"/>
                  <a:pt x="9477404" y="8844571"/>
                </a:cubicBezTo>
                <a:lnTo>
                  <a:pt x="9477404" y="8844571"/>
                </a:lnTo>
                <a:cubicBezTo>
                  <a:pt x="9478205" y="8845028"/>
                  <a:pt x="9478966" y="8845524"/>
                  <a:pt x="9479691" y="8846134"/>
                </a:cubicBezTo>
                <a:cubicBezTo>
                  <a:pt x="9480910" y="8847049"/>
                  <a:pt x="9482396" y="8847391"/>
                  <a:pt x="9483807" y="8847697"/>
                </a:cubicBezTo>
                <a:cubicBezTo>
                  <a:pt x="9477975" y="8849260"/>
                  <a:pt x="9472983" y="8853948"/>
                  <a:pt x="9472716" y="8860314"/>
                </a:cubicBezTo>
                <a:cubicBezTo>
                  <a:pt x="9472373" y="8867976"/>
                  <a:pt x="9477823" y="8875637"/>
                  <a:pt x="9485941" y="8876057"/>
                </a:cubicBezTo>
                <a:lnTo>
                  <a:pt x="9492381" y="8876399"/>
                </a:lnTo>
                <a:cubicBezTo>
                  <a:pt x="9499965" y="8876819"/>
                  <a:pt x="9507815" y="8871177"/>
                  <a:pt x="9508158" y="8863135"/>
                </a:cubicBezTo>
                <a:cubicBezTo>
                  <a:pt x="9508463" y="8855473"/>
                  <a:pt x="9503051" y="8847811"/>
                  <a:pt x="9494896" y="8847391"/>
                </a:cubicBezTo>
                <a:lnTo>
                  <a:pt x="9491237" y="8847201"/>
                </a:lnTo>
                <a:cubicBezTo>
                  <a:pt x="9494705" y="8845981"/>
                  <a:pt x="9497830" y="8843694"/>
                  <a:pt x="9499508" y="8840759"/>
                </a:cubicBezTo>
                <a:cubicBezTo>
                  <a:pt x="9503814" y="8833288"/>
                  <a:pt x="9500537" y="8825512"/>
                  <a:pt x="9494172" y="8820861"/>
                </a:cubicBezTo>
                <a:close/>
                <a:moveTo>
                  <a:pt x="9704500" y="9008975"/>
                </a:moveTo>
                <a:cubicBezTo>
                  <a:pt x="9706443" y="9007793"/>
                  <a:pt x="9708234" y="9006268"/>
                  <a:pt x="9709493" y="9003943"/>
                </a:cubicBezTo>
                <a:cubicBezTo>
                  <a:pt x="9712961" y="8997539"/>
                  <a:pt x="9710864" y="8987286"/>
                  <a:pt x="9703586" y="8984198"/>
                </a:cubicBezTo>
                <a:cubicBezTo>
                  <a:pt x="9696497" y="8981187"/>
                  <a:pt x="9688799" y="8979928"/>
                  <a:pt x="9681786" y="8984084"/>
                </a:cubicBezTo>
                <a:cubicBezTo>
                  <a:pt x="9675384" y="8987857"/>
                  <a:pt x="9672183" y="8993994"/>
                  <a:pt x="9669972" y="9000855"/>
                </a:cubicBezTo>
                <a:cubicBezTo>
                  <a:pt x="9669858" y="9001275"/>
                  <a:pt x="9669972" y="9001656"/>
                  <a:pt x="9669896" y="9002075"/>
                </a:cubicBezTo>
                <a:cubicBezTo>
                  <a:pt x="9667915" y="9000398"/>
                  <a:pt x="9665437" y="8999064"/>
                  <a:pt x="9662008" y="8998911"/>
                </a:cubicBezTo>
                <a:cubicBezTo>
                  <a:pt x="9643372" y="8997920"/>
                  <a:pt x="9640133" y="9026852"/>
                  <a:pt x="9658844" y="9027843"/>
                </a:cubicBezTo>
                <a:cubicBezTo>
                  <a:pt x="9667953" y="9028339"/>
                  <a:pt x="9673326" y="9021630"/>
                  <a:pt x="9674317" y="9014578"/>
                </a:cubicBezTo>
                <a:cubicBezTo>
                  <a:pt x="9675079" y="9015302"/>
                  <a:pt x="9675842" y="9015950"/>
                  <a:pt x="9676718" y="9016484"/>
                </a:cubicBezTo>
                <a:cubicBezTo>
                  <a:pt x="9676031" y="9017132"/>
                  <a:pt x="9675156" y="9017475"/>
                  <a:pt x="9674545" y="9018161"/>
                </a:cubicBezTo>
                <a:cubicBezTo>
                  <a:pt x="9669439" y="9023803"/>
                  <a:pt x="9670049" y="9033942"/>
                  <a:pt x="9676108" y="9038707"/>
                </a:cubicBezTo>
                <a:cubicBezTo>
                  <a:pt x="9682472" y="9043662"/>
                  <a:pt x="9691161" y="9043166"/>
                  <a:pt x="9696649" y="9037106"/>
                </a:cubicBezTo>
                <a:cubicBezTo>
                  <a:pt x="9696954" y="9036801"/>
                  <a:pt x="9696992" y="9036763"/>
                  <a:pt x="9697145" y="9036572"/>
                </a:cubicBezTo>
                <a:cubicBezTo>
                  <a:pt x="9697259" y="9036496"/>
                  <a:pt x="9697297" y="9036496"/>
                  <a:pt x="9697373" y="9036419"/>
                </a:cubicBezTo>
                <a:cubicBezTo>
                  <a:pt x="9697373" y="9036419"/>
                  <a:pt x="9697373" y="9036419"/>
                  <a:pt x="9697373" y="9036419"/>
                </a:cubicBezTo>
                <a:cubicBezTo>
                  <a:pt x="9698288" y="9036343"/>
                  <a:pt x="9699202" y="9036343"/>
                  <a:pt x="9700117" y="9036382"/>
                </a:cubicBezTo>
                <a:cubicBezTo>
                  <a:pt x="9707968" y="9036572"/>
                  <a:pt x="9713989" y="9027767"/>
                  <a:pt x="9713341" y="9020563"/>
                </a:cubicBezTo>
                <a:cubicBezTo>
                  <a:pt x="9712845" y="9014730"/>
                  <a:pt x="9709225" y="9010919"/>
                  <a:pt x="9704500" y="9008975"/>
                </a:cubicBezTo>
                <a:close/>
                <a:moveTo>
                  <a:pt x="9595048" y="8794446"/>
                </a:moveTo>
                <a:cubicBezTo>
                  <a:pt x="9592534" y="8794331"/>
                  <a:pt x="9590057" y="8794865"/>
                  <a:pt x="9587770" y="8795894"/>
                </a:cubicBezTo>
                <a:cubicBezTo>
                  <a:pt x="9586016" y="8791434"/>
                  <a:pt x="9582434" y="8787965"/>
                  <a:pt x="9577023" y="8787089"/>
                </a:cubicBezTo>
                <a:cubicBezTo>
                  <a:pt x="9569897" y="8785907"/>
                  <a:pt x="9560750" y="8791205"/>
                  <a:pt x="9560331" y="8799096"/>
                </a:cubicBezTo>
                <a:lnTo>
                  <a:pt x="9559988" y="8805576"/>
                </a:lnTo>
                <a:cubicBezTo>
                  <a:pt x="9559568" y="8813428"/>
                  <a:pt x="9563647" y="8820900"/>
                  <a:pt x="9571993" y="8822272"/>
                </a:cubicBezTo>
                <a:cubicBezTo>
                  <a:pt x="9572297" y="8822310"/>
                  <a:pt x="9572602" y="8822272"/>
                  <a:pt x="9572868" y="8822310"/>
                </a:cubicBezTo>
                <a:cubicBezTo>
                  <a:pt x="9573707" y="8829057"/>
                  <a:pt x="9578395" y="8835613"/>
                  <a:pt x="9587045" y="8836070"/>
                </a:cubicBezTo>
                <a:cubicBezTo>
                  <a:pt x="9593677" y="8836414"/>
                  <a:pt x="9597755" y="8832983"/>
                  <a:pt x="9599507" y="8828371"/>
                </a:cubicBezTo>
                <a:cubicBezTo>
                  <a:pt x="9604043" y="8826274"/>
                  <a:pt x="9607548" y="8822158"/>
                  <a:pt x="9607853" y="8816783"/>
                </a:cubicBezTo>
                <a:lnTo>
                  <a:pt x="9608196" y="8810340"/>
                </a:lnTo>
                <a:cubicBezTo>
                  <a:pt x="9608578" y="8802717"/>
                  <a:pt x="9603128" y="8794826"/>
                  <a:pt x="9595048" y="8794446"/>
                </a:cubicBezTo>
                <a:close/>
                <a:moveTo>
                  <a:pt x="9381329" y="8876057"/>
                </a:moveTo>
                <a:lnTo>
                  <a:pt x="9386436" y="8880021"/>
                </a:lnTo>
                <a:cubicBezTo>
                  <a:pt x="9386817" y="8880326"/>
                  <a:pt x="9387312" y="8880364"/>
                  <a:pt x="9387731" y="8880592"/>
                </a:cubicBezTo>
                <a:cubicBezTo>
                  <a:pt x="9387656" y="8881203"/>
                  <a:pt x="9387351" y="8881736"/>
                  <a:pt x="9387351" y="8882308"/>
                </a:cubicBezTo>
                <a:cubicBezTo>
                  <a:pt x="9387389" y="8890313"/>
                  <a:pt x="9393219" y="8896984"/>
                  <a:pt x="9401337" y="8897403"/>
                </a:cubicBezTo>
                <a:lnTo>
                  <a:pt x="9407777" y="8897746"/>
                </a:lnTo>
                <a:cubicBezTo>
                  <a:pt x="9415399" y="8898165"/>
                  <a:pt x="9422945" y="8891532"/>
                  <a:pt x="9422869" y="8883756"/>
                </a:cubicBezTo>
                <a:cubicBezTo>
                  <a:pt x="9422831" y="8875790"/>
                  <a:pt x="9417000" y="8869081"/>
                  <a:pt x="9408883" y="8868662"/>
                </a:cubicBezTo>
                <a:lnTo>
                  <a:pt x="9408540" y="8868662"/>
                </a:lnTo>
                <a:cubicBezTo>
                  <a:pt x="9408768" y="8863744"/>
                  <a:pt x="9406634" y="8859056"/>
                  <a:pt x="9402290" y="8855663"/>
                </a:cubicBezTo>
                <a:lnTo>
                  <a:pt x="9397183" y="8851661"/>
                </a:lnTo>
                <a:cubicBezTo>
                  <a:pt x="9391162" y="8846973"/>
                  <a:pt x="9380796" y="8849564"/>
                  <a:pt x="9377060" y="8855930"/>
                </a:cubicBezTo>
                <a:cubicBezTo>
                  <a:pt x="9372755" y="8863211"/>
                  <a:pt x="9374889" y="8871025"/>
                  <a:pt x="9381329" y="8876057"/>
                </a:cubicBezTo>
                <a:close/>
                <a:moveTo>
                  <a:pt x="9666581" y="8866184"/>
                </a:moveTo>
                <a:cubicBezTo>
                  <a:pt x="9677213" y="8866756"/>
                  <a:pt x="9683463" y="8857493"/>
                  <a:pt x="9683311" y="8849374"/>
                </a:cubicBezTo>
                <a:cubicBezTo>
                  <a:pt x="9685140" y="8852309"/>
                  <a:pt x="9688304" y="8854368"/>
                  <a:pt x="9693104" y="8854634"/>
                </a:cubicBezTo>
                <a:cubicBezTo>
                  <a:pt x="9696763" y="8854825"/>
                  <a:pt x="9699850" y="8853834"/>
                  <a:pt x="9702404" y="8852156"/>
                </a:cubicBezTo>
                <a:cubicBezTo>
                  <a:pt x="9698669" y="8857455"/>
                  <a:pt x="9698440" y="8864811"/>
                  <a:pt x="9702861" y="8870072"/>
                </a:cubicBezTo>
                <a:cubicBezTo>
                  <a:pt x="9707777" y="8875942"/>
                  <a:pt x="9717495" y="8877162"/>
                  <a:pt x="9723364" y="8871864"/>
                </a:cubicBezTo>
                <a:lnTo>
                  <a:pt x="9730148" y="8865765"/>
                </a:lnTo>
                <a:cubicBezTo>
                  <a:pt x="9736016" y="8860504"/>
                  <a:pt x="9737121" y="8851432"/>
                  <a:pt x="9731977" y="8845257"/>
                </a:cubicBezTo>
                <a:cubicBezTo>
                  <a:pt x="9727061" y="8839387"/>
                  <a:pt x="9717343" y="8838167"/>
                  <a:pt x="9711474" y="8843465"/>
                </a:cubicBezTo>
                <a:lnTo>
                  <a:pt x="9707015" y="8847468"/>
                </a:lnTo>
                <a:cubicBezTo>
                  <a:pt x="9712388" y="8839196"/>
                  <a:pt x="9710521" y="8826655"/>
                  <a:pt x="9698250" y="8826007"/>
                </a:cubicBezTo>
                <a:cubicBezTo>
                  <a:pt x="9687579" y="8825436"/>
                  <a:pt x="9681367" y="8834698"/>
                  <a:pt x="9681520" y="8842817"/>
                </a:cubicBezTo>
                <a:cubicBezTo>
                  <a:pt x="9679690" y="8839882"/>
                  <a:pt x="9676490" y="8837786"/>
                  <a:pt x="9671687" y="8837519"/>
                </a:cubicBezTo>
                <a:cubicBezTo>
                  <a:pt x="9653166" y="8836528"/>
                  <a:pt x="9647907" y="8865193"/>
                  <a:pt x="9666581" y="8866184"/>
                </a:cubicBezTo>
                <a:close/>
                <a:moveTo>
                  <a:pt x="9484455" y="8885777"/>
                </a:moveTo>
                <a:cubicBezTo>
                  <a:pt x="9475918" y="8886577"/>
                  <a:pt x="9471039" y="8892828"/>
                  <a:pt x="9470621" y="8900986"/>
                </a:cubicBezTo>
                <a:lnTo>
                  <a:pt x="9470277" y="8907466"/>
                </a:lnTo>
                <a:cubicBezTo>
                  <a:pt x="9469859" y="8915089"/>
                  <a:pt x="9478242" y="8921989"/>
                  <a:pt x="9485521" y="8921303"/>
                </a:cubicBezTo>
                <a:cubicBezTo>
                  <a:pt x="9494058" y="8920503"/>
                  <a:pt x="9498935" y="8914213"/>
                  <a:pt x="9499355" y="8906055"/>
                </a:cubicBezTo>
                <a:lnTo>
                  <a:pt x="9499698" y="8899614"/>
                </a:lnTo>
                <a:cubicBezTo>
                  <a:pt x="9500080" y="8891952"/>
                  <a:pt x="9491733" y="8885091"/>
                  <a:pt x="9484455" y="8885777"/>
                </a:cubicBezTo>
                <a:close/>
                <a:moveTo>
                  <a:pt x="9572068" y="8728387"/>
                </a:moveTo>
                <a:cubicBezTo>
                  <a:pt x="9563951" y="8728349"/>
                  <a:pt x="9557472" y="8734066"/>
                  <a:pt x="9556786" y="8742185"/>
                </a:cubicBezTo>
                <a:cubicBezTo>
                  <a:pt x="9556786" y="8742414"/>
                  <a:pt x="9556749" y="8742566"/>
                  <a:pt x="9556749" y="8742719"/>
                </a:cubicBezTo>
                <a:cubicBezTo>
                  <a:pt x="9556749" y="8742796"/>
                  <a:pt x="9556710" y="8742833"/>
                  <a:pt x="9556710" y="8742910"/>
                </a:cubicBezTo>
                <a:cubicBezTo>
                  <a:pt x="9556634" y="8742986"/>
                  <a:pt x="9556672" y="8742948"/>
                  <a:pt x="9556595" y="8743024"/>
                </a:cubicBezTo>
                <a:cubicBezTo>
                  <a:pt x="9555872" y="8743672"/>
                  <a:pt x="9555147" y="8744282"/>
                  <a:pt x="9554347" y="8744816"/>
                </a:cubicBezTo>
                <a:cubicBezTo>
                  <a:pt x="9547983" y="8749466"/>
                  <a:pt x="9548669" y="8760101"/>
                  <a:pt x="9553547" y="8765400"/>
                </a:cubicBezTo>
                <a:cubicBezTo>
                  <a:pt x="9559378" y="8771727"/>
                  <a:pt x="9567724" y="8770850"/>
                  <a:pt x="9574127" y="8766200"/>
                </a:cubicBezTo>
                <a:cubicBezTo>
                  <a:pt x="9581443" y="8760864"/>
                  <a:pt x="9585178" y="8752554"/>
                  <a:pt x="9585941" y="8743672"/>
                </a:cubicBezTo>
                <a:cubicBezTo>
                  <a:pt x="9586474" y="8736125"/>
                  <a:pt x="9579729" y="8728463"/>
                  <a:pt x="9572068" y="8728387"/>
                </a:cubicBezTo>
                <a:close/>
                <a:moveTo>
                  <a:pt x="9238913" y="9002152"/>
                </a:moveTo>
                <a:cubicBezTo>
                  <a:pt x="9231062" y="9001732"/>
                  <a:pt x="9224546" y="9009623"/>
                  <a:pt x="9224698" y="9017056"/>
                </a:cubicBezTo>
                <a:cubicBezTo>
                  <a:pt x="9224889" y="9025404"/>
                  <a:pt x="9231710" y="9030816"/>
                  <a:pt x="9239599" y="9031274"/>
                </a:cubicBezTo>
                <a:lnTo>
                  <a:pt x="9246078" y="9031617"/>
                </a:lnTo>
                <a:cubicBezTo>
                  <a:pt x="9253928" y="9032036"/>
                  <a:pt x="9260445" y="9024146"/>
                  <a:pt x="9260292" y="9016712"/>
                </a:cubicBezTo>
                <a:cubicBezTo>
                  <a:pt x="9260102" y="9008365"/>
                  <a:pt x="9253281" y="9002914"/>
                  <a:pt x="9245392" y="9002494"/>
                </a:cubicBezTo>
                <a:lnTo>
                  <a:pt x="9238913" y="9002152"/>
                </a:lnTo>
                <a:close/>
                <a:moveTo>
                  <a:pt x="9515514" y="8832259"/>
                </a:moveTo>
                <a:cubicBezTo>
                  <a:pt x="9534226" y="8833250"/>
                  <a:pt x="9534111" y="8804127"/>
                  <a:pt x="9515437" y="8803136"/>
                </a:cubicBezTo>
                <a:cubicBezTo>
                  <a:pt x="9496726" y="8802145"/>
                  <a:pt x="9496840" y="8831268"/>
                  <a:pt x="9515514" y="8832259"/>
                </a:cubicBezTo>
                <a:close/>
                <a:moveTo>
                  <a:pt x="9268524" y="8805233"/>
                </a:moveTo>
                <a:cubicBezTo>
                  <a:pt x="9275079" y="8803213"/>
                  <a:pt x="9278395" y="8797380"/>
                  <a:pt x="9278433" y="8791091"/>
                </a:cubicBezTo>
                <a:cubicBezTo>
                  <a:pt x="9283006" y="8788537"/>
                  <a:pt x="9286170" y="8784039"/>
                  <a:pt x="9285979" y="8778169"/>
                </a:cubicBezTo>
                <a:cubicBezTo>
                  <a:pt x="9285713" y="8770889"/>
                  <a:pt x="9278738" y="8763112"/>
                  <a:pt x="9270888" y="8764142"/>
                </a:cubicBezTo>
                <a:cubicBezTo>
                  <a:pt x="9263265" y="8765133"/>
                  <a:pt x="9255949" y="8767953"/>
                  <a:pt x="9252023" y="8775082"/>
                </a:cubicBezTo>
                <a:cubicBezTo>
                  <a:pt x="9248440" y="8781562"/>
                  <a:pt x="9248746" y="8788499"/>
                  <a:pt x="9250346" y="8795513"/>
                </a:cubicBezTo>
                <a:cubicBezTo>
                  <a:pt x="9252099" y="8803213"/>
                  <a:pt x="9261398" y="8807406"/>
                  <a:pt x="9268524" y="8805233"/>
                </a:cubicBezTo>
                <a:close/>
                <a:moveTo>
                  <a:pt x="9320544" y="8678795"/>
                </a:moveTo>
                <a:cubicBezTo>
                  <a:pt x="9320582" y="8686419"/>
                  <a:pt x="9327671" y="8693547"/>
                  <a:pt x="9335407" y="8693051"/>
                </a:cubicBezTo>
                <a:cubicBezTo>
                  <a:pt x="9340819" y="8692670"/>
                  <a:pt x="9345353" y="8689697"/>
                  <a:pt x="9347793" y="8685313"/>
                </a:cubicBezTo>
                <a:cubicBezTo>
                  <a:pt x="9351756" y="8683712"/>
                  <a:pt x="9354881" y="8680624"/>
                  <a:pt x="9356062" y="8675783"/>
                </a:cubicBezTo>
                <a:cubicBezTo>
                  <a:pt x="9357739" y="8668884"/>
                  <a:pt x="9353205" y="8659088"/>
                  <a:pt x="9345353" y="8658211"/>
                </a:cubicBezTo>
                <a:cubicBezTo>
                  <a:pt x="9338455" y="8657411"/>
                  <a:pt x="9331482" y="8657715"/>
                  <a:pt x="9326298" y="8663090"/>
                </a:cubicBezTo>
                <a:cubicBezTo>
                  <a:pt x="9322145" y="8667397"/>
                  <a:pt x="9320506" y="8672848"/>
                  <a:pt x="9320544" y="8678795"/>
                </a:cubicBezTo>
                <a:close/>
                <a:moveTo>
                  <a:pt x="9398745" y="8792730"/>
                </a:moveTo>
                <a:lnTo>
                  <a:pt x="9389676" y="8793835"/>
                </a:lnTo>
                <a:cubicBezTo>
                  <a:pt x="9381863" y="8794789"/>
                  <a:pt x="9376185" y="8802565"/>
                  <a:pt x="9377251" y="8810264"/>
                </a:cubicBezTo>
                <a:cubicBezTo>
                  <a:pt x="9378357" y="8818193"/>
                  <a:pt x="9385865" y="8823644"/>
                  <a:pt x="9393677" y="8822691"/>
                </a:cubicBezTo>
                <a:cubicBezTo>
                  <a:pt x="9394897" y="8822539"/>
                  <a:pt x="9396115" y="8822386"/>
                  <a:pt x="9397335" y="8822234"/>
                </a:cubicBezTo>
                <a:cubicBezTo>
                  <a:pt x="9397297" y="8822653"/>
                  <a:pt x="9396992" y="8822958"/>
                  <a:pt x="9396992" y="8823377"/>
                </a:cubicBezTo>
                <a:lnTo>
                  <a:pt x="9396649" y="8829819"/>
                </a:lnTo>
                <a:cubicBezTo>
                  <a:pt x="9396230" y="8837672"/>
                  <a:pt x="9401222" y="8845028"/>
                  <a:pt x="9409378" y="8846019"/>
                </a:cubicBezTo>
                <a:cubicBezTo>
                  <a:pt x="9416809" y="8846896"/>
                  <a:pt x="9425156" y="8841178"/>
                  <a:pt x="9425575" y="8833288"/>
                </a:cubicBezTo>
                <a:lnTo>
                  <a:pt x="9425918" y="8826846"/>
                </a:lnTo>
                <a:cubicBezTo>
                  <a:pt x="9426299" y="8819527"/>
                  <a:pt x="9421878" y="8812857"/>
                  <a:pt x="9414675" y="8811141"/>
                </a:cubicBezTo>
                <a:cubicBezTo>
                  <a:pt x="9415247" y="8809235"/>
                  <a:pt x="9415476" y="8807215"/>
                  <a:pt x="9415209" y="8805157"/>
                </a:cubicBezTo>
                <a:cubicBezTo>
                  <a:pt x="9414065" y="8797228"/>
                  <a:pt x="9406596" y="8791777"/>
                  <a:pt x="9398745" y="8792730"/>
                </a:cubicBezTo>
                <a:close/>
                <a:moveTo>
                  <a:pt x="9451604" y="8697626"/>
                </a:moveTo>
                <a:cubicBezTo>
                  <a:pt x="9450498" y="8696863"/>
                  <a:pt x="9449279" y="8696329"/>
                  <a:pt x="9447984" y="8695910"/>
                </a:cubicBezTo>
                <a:cubicBezTo>
                  <a:pt x="9453014" y="8690802"/>
                  <a:pt x="9454423" y="8682950"/>
                  <a:pt x="9447183" y="8677270"/>
                </a:cubicBezTo>
                <a:cubicBezTo>
                  <a:pt x="9436513" y="8668922"/>
                  <a:pt x="9422564" y="8677613"/>
                  <a:pt x="9421573" y="8687371"/>
                </a:cubicBezTo>
                <a:cubicBezTo>
                  <a:pt x="9413532" y="8686114"/>
                  <a:pt x="9404995" y="8686380"/>
                  <a:pt x="9400042" y="8691221"/>
                </a:cubicBezTo>
                <a:cubicBezTo>
                  <a:pt x="9392990" y="8698121"/>
                  <a:pt x="9387312" y="8710166"/>
                  <a:pt x="9389637" y="8720115"/>
                </a:cubicBezTo>
                <a:cubicBezTo>
                  <a:pt x="9386436" y="8720801"/>
                  <a:pt x="9383806" y="8722822"/>
                  <a:pt x="9381672" y="8725337"/>
                </a:cubicBezTo>
                <a:cubicBezTo>
                  <a:pt x="9376642" y="8723774"/>
                  <a:pt x="9371040" y="8725032"/>
                  <a:pt x="9366885" y="8728768"/>
                </a:cubicBezTo>
                <a:lnTo>
                  <a:pt x="9360064" y="8734867"/>
                </a:lnTo>
                <a:cubicBezTo>
                  <a:pt x="9356405" y="8738145"/>
                  <a:pt x="9355530" y="8743291"/>
                  <a:pt x="9356482" y="8747980"/>
                </a:cubicBezTo>
                <a:cubicBezTo>
                  <a:pt x="9353966" y="8747522"/>
                  <a:pt x="9351566" y="8747980"/>
                  <a:pt x="9349317" y="8748856"/>
                </a:cubicBezTo>
                <a:cubicBezTo>
                  <a:pt x="9346344" y="8742986"/>
                  <a:pt x="9340171" y="8739136"/>
                  <a:pt x="9332359" y="8742643"/>
                </a:cubicBezTo>
                <a:cubicBezTo>
                  <a:pt x="9323212" y="8746722"/>
                  <a:pt x="9312084" y="8749847"/>
                  <a:pt x="9305529" y="8757928"/>
                </a:cubicBezTo>
                <a:cubicBezTo>
                  <a:pt x="9304652" y="8758995"/>
                  <a:pt x="9303966" y="8760101"/>
                  <a:pt x="9303318" y="8761244"/>
                </a:cubicBezTo>
                <a:lnTo>
                  <a:pt x="9300156" y="8764103"/>
                </a:lnTo>
                <a:cubicBezTo>
                  <a:pt x="9294286" y="8769364"/>
                  <a:pt x="9295011" y="8779427"/>
                  <a:pt x="9300346" y="8784687"/>
                </a:cubicBezTo>
                <a:cubicBezTo>
                  <a:pt x="9300765" y="8785107"/>
                  <a:pt x="9301261" y="8785412"/>
                  <a:pt x="9301718" y="8785755"/>
                </a:cubicBezTo>
                <a:cubicBezTo>
                  <a:pt x="9302327" y="8787813"/>
                  <a:pt x="9302975" y="8789833"/>
                  <a:pt x="9303738" y="8791854"/>
                </a:cubicBezTo>
                <a:cubicBezTo>
                  <a:pt x="9304729" y="8794331"/>
                  <a:pt x="9306558" y="8796542"/>
                  <a:pt x="9308768" y="8798219"/>
                </a:cubicBezTo>
                <a:cubicBezTo>
                  <a:pt x="9309150" y="8800125"/>
                  <a:pt x="9309797" y="8801917"/>
                  <a:pt x="9310979" y="8803213"/>
                </a:cubicBezTo>
                <a:cubicBezTo>
                  <a:pt x="9314980" y="8807673"/>
                  <a:pt x="9318753" y="8811446"/>
                  <a:pt x="9324622" y="8813238"/>
                </a:cubicBezTo>
                <a:cubicBezTo>
                  <a:pt x="9327214" y="8814038"/>
                  <a:pt x="9329157" y="8814305"/>
                  <a:pt x="9331939" y="8814229"/>
                </a:cubicBezTo>
                <a:cubicBezTo>
                  <a:pt x="9321650" y="8816440"/>
                  <a:pt x="9315018" y="8832373"/>
                  <a:pt x="9326146" y="8841064"/>
                </a:cubicBezTo>
                <a:cubicBezTo>
                  <a:pt x="9327328" y="8841979"/>
                  <a:pt x="9328509" y="8842360"/>
                  <a:pt x="9329729" y="8842817"/>
                </a:cubicBezTo>
                <a:cubicBezTo>
                  <a:pt x="9321421" y="8850479"/>
                  <a:pt x="9322602" y="8867175"/>
                  <a:pt x="9336779" y="8867899"/>
                </a:cubicBezTo>
                <a:cubicBezTo>
                  <a:pt x="9354310" y="8868852"/>
                  <a:pt x="9358501" y="8843618"/>
                  <a:pt x="9343373" y="8839768"/>
                </a:cubicBezTo>
                <a:cubicBezTo>
                  <a:pt x="9349050" y="8833936"/>
                  <a:pt x="9350841" y="8823453"/>
                  <a:pt x="9342496" y="8816935"/>
                </a:cubicBezTo>
                <a:cubicBezTo>
                  <a:pt x="9341733" y="8816326"/>
                  <a:pt x="9340971" y="8816173"/>
                  <a:pt x="9340171" y="8815792"/>
                </a:cubicBezTo>
                <a:cubicBezTo>
                  <a:pt x="9344668" y="8816326"/>
                  <a:pt x="9349203" y="8815144"/>
                  <a:pt x="9352557" y="8811141"/>
                </a:cubicBezTo>
                <a:cubicBezTo>
                  <a:pt x="9355148" y="8808016"/>
                  <a:pt x="9356291" y="8803327"/>
                  <a:pt x="9355644" y="8799019"/>
                </a:cubicBezTo>
                <a:cubicBezTo>
                  <a:pt x="9356901" y="8797724"/>
                  <a:pt x="9357930" y="8796199"/>
                  <a:pt x="9358921" y="8794483"/>
                </a:cubicBezTo>
                <a:cubicBezTo>
                  <a:pt x="9359340" y="8793950"/>
                  <a:pt x="9359759" y="8793416"/>
                  <a:pt x="9360217" y="8792883"/>
                </a:cubicBezTo>
                <a:cubicBezTo>
                  <a:pt x="9362198" y="8791053"/>
                  <a:pt x="9363989" y="8788957"/>
                  <a:pt x="9365971" y="8787089"/>
                </a:cubicBezTo>
                <a:cubicBezTo>
                  <a:pt x="9371801" y="8781676"/>
                  <a:pt x="9370239" y="8774243"/>
                  <a:pt x="9365780" y="8769097"/>
                </a:cubicBezTo>
                <a:cubicBezTo>
                  <a:pt x="9367724" y="8766048"/>
                  <a:pt x="9368562" y="8762540"/>
                  <a:pt x="9367915" y="8759034"/>
                </a:cubicBezTo>
                <a:cubicBezTo>
                  <a:pt x="9372412" y="8759720"/>
                  <a:pt x="9377099" y="8758500"/>
                  <a:pt x="9380719" y="8755260"/>
                </a:cubicBezTo>
                <a:cubicBezTo>
                  <a:pt x="9383006" y="8753240"/>
                  <a:pt x="9385255" y="8751182"/>
                  <a:pt x="9387542" y="8749123"/>
                </a:cubicBezTo>
                <a:cubicBezTo>
                  <a:pt x="9387846" y="8748856"/>
                  <a:pt x="9387922" y="8748437"/>
                  <a:pt x="9388227" y="8748170"/>
                </a:cubicBezTo>
                <a:cubicBezTo>
                  <a:pt x="9395735" y="8750228"/>
                  <a:pt x="9402976" y="8745350"/>
                  <a:pt x="9405453" y="8738526"/>
                </a:cubicBezTo>
                <a:cubicBezTo>
                  <a:pt x="9405606" y="8738640"/>
                  <a:pt x="9405795" y="8738793"/>
                  <a:pt x="9405949" y="8738869"/>
                </a:cubicBezTo>
                <a:cubicBezTo>
                  <a:pt x="9405529" y="8743710"/>
                  <a:pt x="9407472" y="8748551"/>
                  <a:pt x="9411703" y="8751867"/>
                </a:cubicBezTo>
                <a:lnTo>
                  <a:pt x="9421916" y="8759834"/>
                </a:lnTo>
                <a:cubicBezTo>
                  <a:pt x="9427899" y="8764523"/>
                  <a:pt x="9438036" y="8762998"/>
                  <a:pt x="9442266" y="8756632"/>
                </a:cubicBezTo>
                <a:cubicBezTo>
                  <a:pt x="9443639" y="8754574"/>
                  <a:pt x="9444400" y="8752363"/>
                  <a:pt x="9444706" y="8750114"/>
                </a:cubicBezTo>
                <a:cubicBezTo>
                  <a:pt x="9448898" y="8749199"/>
                  <a:pt x="9452900" y="8747293"/>
                  <a:pt x="9456520" y="8744053"/>
                </a:cubicBezTo>
                <a:cubicBezTo>
                  <a:pt x="9462198" y="8739022"/>
                  <a:pt x="9464561" y="8732351"/>
                  <a:pt x="9464561" y="8725528"/>
                </a:cubicBezTo>
                <a:cubicBezTo>
                  <a:pt x="9466505" y="8724651"/>
                  <a:pt x="9468257" y="8723393"/>
                  <a:pt x="9469668" y="8721563"/>
                </a:cubicBezTo>
                <a:lnTo>
                  <a:pt x="9473632" y="8716456"/>
                </a:lnTo>
                <a:cubicBezTo>
                  <a:pt x="9474736" y="8715045"/>
                  <a:pt x="9475498" y="8713444"/>
                  <a:pt x="9476032" y="8711729"/>
                </a:cubicBezTo>
                <a:cubicBezTo>
                  <a:pt x="9475803" y="8717142"/>
                  <a:pt x="9478966" y="8722974"/>
                  <a:pt x="9483311" y="8725566"/>
                </a:cubicBezTo>
                <a:cubicBezTo>
                  <a:pt x="9490819" y="8729988"/>
                  <a:pt x="9498364" y="8726595"/>
                  <a:pt x="9503242" y="8720382"/>
                </a:cubicBezTo>
                <a:lnTo>
                  <a:pt x="9507244" y="8715274"/>
                </a:lnTo>
                <a:cubicBezTo>
                  <a:pt x="9512083" y="8709061"/>
                  <a:pt x="9508158" y="8698959"/>
                  <a:pt x="9502060" y="8695338"/>
                </a:cubicBezTo>
                <a:cubicBezTo>
                  <a:pt x="9494553" y="8690916"/>
                  <a:pt x="9487007" y="8694309"/>
                  <a:pt x="9482130" y="8700522"/>
                </a:cubicBezTo>
                <a:lnTo>
                  <a:pt x="9478166" y="8705630"/>
                </a:lnTo>
                <a:cubicBezTo>
                  <a:pt x="9477557" y="8706430"/>
                  <a:pt x="9477099" y="8707231"/>
                  <a:pt x="9476757" y="8708108"/>
                </a:cubicBezTo>
                <a:cubicBezTo>
                  <a:pt x="9477099" y="8703495"/>
                  <a:pt x="9475460" y="8698807"/>
                  <a:pt x="9471573" y="8695948"/>
                </a:cubicBezTo>
                <a:cubicBezTo>
                  <a:pt x="9465514" y="8691717"/>
                  <a:pt x="9456748" y="8691870"/>
                  <a:pt x="9451604" y="8697626"/>
                </a:cubicBezTo>
                <a:close/>
                <a:moveTo>
                  <a:pt x="9290552" y="8940210"/>
                </a:moveTo>
                <a:cubicBezTo>
                  <a:pt x="9281901" y="8939752"/>
                  <a:pt x="9276261" y="8945851"/>
                  <a:pt x="9274470" y="8952522"/>
                </a:cubicBezTo>
                <a:cubicBezTo>
                  <a:pt x="9273593" y="8951226"/>
                  <a:pt x="9272717" y="8949968"/>
                  <a:pt x="9271306" y="8948824"/>
                </a:cubicBezTo>
                <a:cubicBezTo>
                  <a:pt x="9256558" y="8937312"/>
                  <a:pt x="9239942" y="8961213"/>
                  <a:pt x="9254690" y="8972762"/>
                </a:cubicBezTo>
                <a:cubicBezTo>
                  <a:pt x="9263913" y="8979967"/>
                  <a:pt x="9273860" y="8973334"/>
                  <a:pt x="9276413" y="8964529"/>
                </a:cubicBezTo>
                <a:cubicBezTo>
                  <a:pt x="9278281" y="8966892"/>
                  <a:pt x="9281101" y="8968607"/>
                  <a:pt x="9285293" y="8968874"/>
                </a:cubicBezTo>
                <a:cubicBezTo>
                  <a:pt x="9303738" y="8969827"/>
                  <a:pt x="9309225" y="8941201"/>
                  <a:pt x="9290552" y="8940210"/>
                </a:cubicBezTo>
                <a:close/>
                <a:moveTo>
                  <a:pt x="9316657" y="8899385"/>
                </a:moveTo>
                <a:cubicBezTo>
                  <a:pt x="9335369" y="8900376"/>
                  <a:pt x="9337198" y="8871330"/>
                  <a:pt x="9318486" y="8870339"/>
                </a:cubicBezTo>
                <a:cubicBezTo>
                  <a:pt x="9299736" y="8869310"/>
                  <a:pt x="9297945" y="8898356"/>
                  <a:pt x="9316657" y="8899385"/>
                </a:cubicBezTo>
                <a:close/>
                <a:moveTo>
                  <a:pt x="9279347" y="8887378"/>
                </a:moveTo>
                <a:cubicBezTo>
                  <a:pt x="9278661" y="8887987"/>
                  <a:pt x="9277938" y="8888445"/>
                  <a:pt x="9277252" y="8888978"/>
                </a:cubicBezTo>
                <a:cubicBezTo>
                  <a:pt x="9277213" y="8888978"/>
                  <a:pt x="9277175" y="8888978"/>
                  <a:pt x="9277138" y="8888978"/>
                </a:cubicBezTo>
                <a:cubicBezTo>
                  <a:pt x="9277061" y="8888978"/>
                  <a:pt x="9276947" y="8888941"/>
                  <a:pt x="9276870" y="8888941"/>
                </a:cubicBezTo>
                <a:cubicBezTo>
                  <a:pt x="9276756" y="8888864"/>
                  <a:pt x="9276375" y="8888711"/>
                  <a:pt x="9275651" y="8888407"/>
                </a:cubicBezTo>
                <a:cubicBezTo>
                  <a:pt x="9269324" y="8885624"/>
                  <a:pt x="9262008" y="8887797"/>
                  <a:pt x="9257968" y="8893210"/>
                </a:cubicBezTo>
                <a:cubicBezTo>
                  <a:pt x="9257663" y="8893210"/>
                  <a:pt x="9257320" y="8893057"/>
                  <a:pt x="9257015" y="8893095"/>
                </a:cubicBezTo>
                <a:cubicBezTo>
                  <a:pt x="9248365" y="8893743"/>
                  <a:pt x="9243982" y="8900795"/>
                  <a:pt x="9243562" y="8908685"/>
                </a:cubicBezTo>
                <a:lnTo>
                  <a:pt x="9243219" y="8915165"/>
                </a:lnTo>
                <a:cubicBezTo>
                  <a:pt x="9242801" y="8923018"/>
                  <a:pt x="9251680" y="8929117"/>
                  <a:pt x="9258806" y="8928622"/>
                </a:cubicBezTo>
                <a:cubicBezTo>
                  <a:pt x="9265819" y="8928126"/>
                  <a:pt x="9269897" y="8923323"/>
                  <a:pt x="9271459" y="8917338"/>
                </a:cubicBezTo>
                <a:cubicBezTo>
                  <a:pt x="9280033" y="8918978"/>
                  <a:pt x="9288913" y="8917415"/>
                  <a:pt x="9295963" y="8911354"/>
                </a:cubicBezTo>
                <a:cubicBezTo>
                  <a:pt x="9301718" y="8906398"/>
                  <a:pt x="9304767" y="8897822"/>
                  <a:pt x="9299622" y="8891113"/>
                </a:cubicBezTo>
                <a:cubicBezTo>
                  <a:pt x="9295240" y="8885319"/>
                  <a:pt x="9285522" y="8882041"/>
                  <a:pt x="9279347" y="8887378"/>
                </a:cubicBezTo>
                <a:close/>
                <a:moveTo>
                  <a:pt x="9175956" y="8807634"/>
                </a:moveTo>
                <a:cubicBezTo>
                  <a:pt x="9173593" y="8809502"/>
                  <a:pt x="9172107" y="8812056"/>
                  <a:pt x="9171536" y="8815029"/>
                </a:cubicBezTo>
                <a:cubicBezTo>
                  <a:pt x="9171497" y="8815182"/>
                  <a:pt x="9171497" y="8815334"/>
                  <a:pt x="9171459" y="8815487"/>
                </a:cubicBezTo>
                <a:cubicBezTo>
                  <a:pt x="9171193" y="8817050"/>
                  <a:pt x="9171116" y="8818613"/>
                  <a:pt x="9171345" y="8820252"/>
                </a:cubicBezTo>
                <a:cubicBezTo>
                  <a:pt x="9171345" y="8820442"/>
                  <a:pt x="9171307" y="8820633"/>
                  <a:pt x="9171345" y="8820823"/>
                </a:cubicBezTo>
                <a:cubicBezTo>
                  <a:pt x="9171383" y="8821052"/>
                  <a:pt x="9171536" y="8821204"/>
                  <a:pt x="9171573" y="8821433"/>
                </a:cubicBezTo>
                <a:cubicBezTo>
                  <a:pt x="9172793" y="8827799"/>
                  <a:pt x="9177327" y="8833631"/>
                  <a:pt x="9185484" y="8834088"/>
                </a:cubicBezTo>
                <a:cubicBezTo>
                  <a:pt x="9188723" y="8834241"/>
                  <a:pt x="9191162" y="8833288"/>
                  <a:pt x="9193220" y="8831954"/>
                </a:cubicBezTo>
                <a:cubicBezTo>
                  <a:pt x="9194591" y="8831801"/>
                  <a:pt x="9195964" y="8831649"/>
                  <a:pt x="9197298" y="8831458"/>
                </a:cubicBezTo>
                <a:cubicBezTo>
                  <a:pt x="9205110" y="8830505"/>
                  <a:pt x="9210369" y="8821928"/>
                  <a:pt x="9209035" y="8814534"/>
                </a:cubicBezTo>
                <a:cubicBezTo>
                  <a:pt x="9207548" y="8806414"/>
                  <a:pt x="9199927" y="8801840"/>
                  <a:pt x="9192114" y="8802793"/>
                </a:cubicBezTo>
                <a:lnTo>
                  <a:pt x="9183045" y="8803899"/>
                </a:lnTo>
                <a:cubicBezTo>
                  <a:pt x="9180225" y="8804166"/>
                  <a:pt x="9177938" y="8805729"/>
                  <a:pt x="9175956" y="8807634"/>
                </a:cubicBezTo>
                <a:close/>
                <a:moveTo>
                  <a:pt x="9374926" y="8936779"/>
                </a:moveTo>
                <a:lnTo>
                  <a:pt x="9380033" y="8940743"/>
                </a:lnTo>
                <a:cubicBezTo>
                  <a:pt x="9385978" y="8945394"/>
                  <a:pt x="9395201" y="8942801"/>
                  <a:pt x="9399508" y="8937160"/>
                </a:cubicBezTo>
                <a:cubicBezTo>
                  <a:pt x="9400308" y="8938265"/>
                  <a:pt x="9401147" y="8939371"/>
                  <a:pt x="9402251" y="8940247"/>
                </a:cubicBezTo>
                <a:cubicBezTo>
                  <a:pt x="9395697" y="8941391"/>
                  <a:pt x="9390399" y="8946804"/>
                  <a:pt x="9390019" y="8953665"/>
                </a:cubicBezTo>
                <a:lnTo>
                  <a:pt x="9389676" y="8960107"/>
                </a:lnTo>
                <a:cubicBezTo>
                  <a:pt x="9389256" y="8967960"/>
                  <a:pt x="9395773" y="8974935"/>
                  <a:pt x="9403585" y="8975278"/>
                </a:cubicBezTo>
                <a:cubicBezTo>
                  <a:pt x="9411513" y="8975659"/>
                  <a:pt x="9418372" y="8969255"/>
                  <a:pt x="9418791" y="8961403"/>
                </a:cubicBezTo>
                <a:lnTo>
                  <a:pt x="9419134" y="8954961"/>
                </a:lnTo>
                <a:cubicBezTo>
                  <a:pt x="9419401" y="8950273"/>
                  <a:pt x="9417000" y="8946080"/>
                  <a:pt x="9413532" y="8943221"/>
                </a:cubicBezTo>
                <a:lnTo>
                  <a:pt x="9422106" y="8942191"/>
                </a:lnTo>
                <a:cubicBezTo>
                  <a:pt x="9429920" y="8941239"/>
                  <a:pt x="9435711" y="8933691"/>
                  <a:pt x="9434721" y="8925915"/>
                </a:cubicBezTo>
                <a:cubicBezTo>
                  <a:pt x="9433730" y="8918063"/>
                  <a:pt x="9426261" y="8912345"/>
                  <a:pt x="9418448" y="8913298"/>
                </a:cubicBezTo>
                <a:lnTo>
                  <a:pt x="9409378" y="8914404"/>
                </a:lnTo>
                <a:cubicBezTo>
                  <a:pt x="9405376" y="8914899"/>
                  <a:pt x="9401947" y="8917148"/>
                  <a:pt x="9399660" y="8920273"/>
                </a:cubicBezTo>
                <a:cubicBezTo>
                  <a:pt x="9398631" y="8918825"/>
                  <a:pt x="9397449" y="8917491"/>
                  <a:pt x="9396001" y="8916347"/>
                </a:cubicBezTo>
                <a:lnTo>
                  <a:pt x="9390895" y="8912383"/>
                </a:lnTo>
                <a:cubicBezTo>
                  <a:pt x="9384683" y="8907542"/>
                  <a:pt x="9374774" y="8910477"/>
                  <a:pt x="9370735" y="8916652"/>
                </a:cubicBezTo>
                <a:cubicBezTo>
                  <a:pt x="9366047" y="8923704"/>
                  <a:pt x="9368715" y="8931900"/>
                  <a:pt x="9374926" y="8936779"/>
                </a:cubicBezTo>
                <a:close/>
                <a:moveTo>
                  <a:pt x="9644058" y="9407767"/>
                </a:moveTo>
                <a:lnTo>
                  <a:pt x="9638037" y="9410130"/>
                </a:lnTo>
                <a:cubicBezTo>
                  <a:pt x="9635521" y="9411121"/>
                  <a:pt x="9633464" y="9412989"/>
                  <a:pt x="9631748" y="9415086"/>
                </a:cubicBezTo>
                <a:lnTo>
                  <a:pt x="9626908" y="9413981"/>
                </a:lnTo>
                <a:cubicBezTo>
                  <a:pt x="9619096" y="9412227"/>
                  <a:pt x="9610369" y="9419241"/>
                  <a:pt x="9609645" y="9426978"/>
                </a:cubicBezTo>
                <a:cubicBezTo>
                  <a:pt x="9608807" y="9435784"/>
                  <a:pt x="9614294" y="9442378"/>
                  <a:pt x="9622640" y="9444284"/>
                </a:cubicBezTo>
                <a:lnTo>
                  <a:pt x="9629271" y="9445771"/>
                </a:lnTo>
                <a:cubicBezTo>
                  <a:pt x="9635216" y="9447105"/>
                  <a:pt x="9641619" y="9443369"/>
                  <a:pt x="9644706" y="9438071"/>
                </a:cubicBezTo>
                <a:cubicBezTo>
                  <a:pt x="9645658" y="9437956"/>
                  <a:pt x="9646611" y="9438033"/>
                  <a:pt x="9647601" y="9437651"/>
                </a:cubicBezTo>
                <a:lnTo>
                  <a:pt x="9653624" y="9435289"/>
                </a:lnTo>
                <a:cubicBezTo>
                  <a:pt x="9660712" y="9432506"/>
                  <a:pt x="9665590" y="9424273"/>
                  <a:pt x="9662617" y="9416763"/>
                </a:cubicBezTo>
                <a:cubicBezTo>
                  <a:pt x="9659758" y="9409673"/>
                  <a:pt x="9651642" y="9404756"/>
                  <a:pt x="9644058" y="9407767"/>
                </a:cubicBezTo>
                <a:close/>
                <a:moveTo>
                  <a:pt x="9604843" y="9317465"/>
                </a:moveTo>
                <a:cubicBezTo>
                  <a:pt x="9597525" y="9320362"/>
                  <a:pt x="9594629" y="9329968"/>
                  <a:pt x="9597793" y="9336791"/>
                </a:cubicBezTo>
                <a:cubicBezTo>
                  <a:pt x="9601261" y="9344300"/>
                  <a:pt x="9609798" y="9346740"/>
                  <a:pt x="9617152" y="9343843"/>
                </a:cubicBezTo>
                <a:lnTo>
                  <a:pt x="9629196" y="9339078"/>
                </a:lnTo>
                <a:cubicBezTo>
                  <a:pt x="9630948" y="9338392"/>
                  <a:pt x="9632396" y="9337286"/>
                  <a:pt x="9633616" y="9335914"/>
                </a:cubicBezTo>
                <a:cubicBezTo>
                  <a:pt x="9631176" y="9337286"/>
                  <a:pt x="9628928" y="9339116"/>
                  <a:pt x="9627632" y="9341899"/>
                </a:cubicBezTo>
                <a:cubicBezTo>
                  <a:pt x="9624317" y="9348837"/>
                  <a:pt x="9627289" y="9358137"/>
                  <a:pt x="9634530" y="9361301"/>
                </a:cubicBezTo>
                <a:lnTo>
                  <a:pt x="9642914" y="9364960"/>
                </a:lnTo>
                <a:cubicBezTo>
                  <a:pt x="9650117" y="9368086"/>
                  <a:pt x="9658844" y="9365342"/>
                  <a:pt x="9662312" y="9358061"/>
                </a:cubicBezTo>
                <a:cubicBezTo>
                  <a:pt x="9665590" y="9351124"/>
                  <a:pt x="9662655" y="9341823"/>
                  <a:pt x="9655415" y="9338658"/>
                </a:cubicBezTo>
                <a:lnTo>
                  <a:pt x="9649889" y="9336295"/>
                </a:lnTo>
                <a:cubicBezTo>
                  <a:pt x="9659644" y="9337744"/>
                  <a:pt x="9670277" y="9330806"/>
                  <a:pt x="9665781" y="9319371"/>
                </a:cubicBezTo>
                <a:cubicBezTo>
                  <a:pt x="9661855" y="9309460"/>
                  <a:pt x="9650880" y="9307630"/>
                  <a:pt x="9643524" y="9311137"/>
                </a:cubicBezTo>
                <a:cubicBezTo>
                  <a:pt x="9645430" y="9308278"/>
                  <a:pt x="9646001" y="9304505"/>
                  <a:pt x="9644248" y="9300007"/>
                </a:cubicBezTo>
                <a:cubicBezTo>
                  <a:pt x="9637465" y="9282739"/>
                  <a:pt x="9609187" y="9289906"/>
                  <a:pt x="9616048" y="9307287"/>
                </a:cubicBezTo>
                <a:cubicBezTo>
                  <a:pt x="9616848" y="9309308"/>
                  <a:pt x="9618067" y="9310756"/>
                  <a:pt x="9619362" y="9312128"/>
                </a:cubicBezTo>
                <a:cubicBezTo>
                  <a:pt x="9618524" y="9312319"/>
                  <a:pt x="9617686" y="9312319"/>
                  <a:pt x="9616885" y="9312624"/>
                </a:cubicBezTo>
                <a:lnTo>
                  <a:pt x="9604843" y="9317465"/>
                </a:lnTo>
                <a:close/>
                <a:moveTo>
                  <a:pt x="9574584" y="9393435"/>
                </a:moveTo>
                <a:lnTo>
                  <a:pt x="9568563" y="9395798"/>
                </a:lnTo>
                <a:cubicBezTo>
                  <a:pt x="9565361" y="9397056"/>
                  <a:pt x="9562922" y="9399686"/>
                  <a:pt x="9561397" y="9402812"/>
                </a:cubicBezTo>
                <a:cubicBezTo>
                  <a:pt x="9554615" y="9400677"/>
                  <a:pt x="9547068" y="9402697"/>
                  <a:pt x="9543486" y="9409406"/>
                </a:cubicBezTo>
                <a:cubicBezTo>
                  <a:pt x="9540018" y="9415924"/>
                  <a:pt x="9542267" y="9425949"/>
                  <a:pt x="9549508" y="9429113"/>
                </a:cubicBezTo>
                <a:lnTo>
                  <a:pt x="9557892" y="9432773"/>
                </a:lnTo>
                <a:cubicBezTo>
                  <a:pt x="9565095" y="9435898"/>
                  <a:pt x="9573670" y="9434069"/>
                  <a:pt x="9577556" y="9426750"/>
                </a:cubicBezTo>
                <a:cubicBezTo>
                  <a:pt x="9578204" y="9425568"/>
                  <a:pt x="9578547" y="9424273"/>
                  <a:pt x="9578814" y="9422900"/>
                </a:cubicBezTo>
                <a:cubicBezTo>
                  <a:pt x="9579271" y="9422786"/>
                  <a:pt x="9579729" y="9422671"/>
                  <a:pt x="9580186" y="9422481"/>
                </a:cubicBezTo>
                <a:lnTo>
                  <a:pt x="9586207" y="9420117"/>
                </a:lnTo>
                <a:cubicBezTo>
                  <a:pt x="9593296" y="9417296"/>
                  <a:pt x="9597068" y="9407805"/>
                  <a:pt x="9593715" y="9400944"/>
                </a:cubicBezTo>
                <a:cubicBezTo>
                  <a:pt x="9590170" y="9393663"/>
                  <a:pt x="9582168" y="9390461"/>
                  <a:pt x="9574584" y="9393435"/>
                </a:cubicBezTo>
                <a:close/>
                <a:moveTo>
                  <a:pt x="9683006" y="9155882"/>
                </a:moveTo>
                <a:cubicBezTo>
                  <a:pt x="9682777" y="9155958"/>
                  <a:pt x="9682663" y="9155996"/>
                  <a:pt x="9682472" y="9156034"/>
                </a:cubicBezTo>
                <a:cubicBezTo>
                  <a:pt x="9682397" y="9156034"/>
                  <a:pt x="9682358" y="9156034"/>
                  <a:pt x="9682281" y="9156034"/>
                </a:cubicBezTo>
                <a:cubicBezTo>
                  <a:pt x="9682206" y="9155996"/>
                  <a:pt x="9682206" y="9156034"/>
                  <a:pt x="9682129" y="9155996"/>
                </a:cubicBezTo>
                <a:cubicBezTo>
                  <a:pt x="9681253" y="9155615"/>
                  <a:pt x="9680376" y="9155196"/>
                  <a:pt x="9679576" y="9154662"/>
                </a:cubicBezTo>
                <a:cubicBezTo>
                  <a:pt x="9672717" y="9150812"/>
                  <a:pt x="9663303" y="9155844"/>
                  <a:pt x="9660560" y="9162515"/>
                </a:cubicBezTo>
                <a:cubicBezTo>
                  <a:pt x="9657739" y="9169261"/>
                  <a:pt x="9660560" y="9175360"/>
                  <a:pt x="9665665" y="9179477"/>
                </a:cubicBezTo>
                <a:cubicBezTo>
                  <a:pt x="9657778" y="9179973"/>
                  <a:pt x="9652176" y="9188892"/>
                  <a:pt x="9653585" y="9197354"/>
                </a:cubicBezTo>
                <a:cubicBezTo>
                  <a:pt x="9652519" y="9198003"/>
                  <a:pt x="9651565" y="9198651"/>
                  <a:pt x="9650689" y="9199489"/>
                </a:cubicBezTo>
                <a:cubicBezTo>
                  <a:pt x="9651146" y="9197431"/>
                  <a:pt x="9651299" y="9195297"/>
                  <a:pt x="9650689" y="9192971"/>
                </a:cubicBezTo>
                <a:cubicBezTo>
                  <a:pt x="9648783" y="9185996"/>
                  <a:pt x="9640171" y="9179858"/>
                  <a:pt x="9632815" y="9182755"/>
                </a:cubicBezTo>
                <a:lnTo>
                  <a:pt x="9626794" y="9185118"/>
                </a:lnTo>
                <a:cubicBezTo>
                  <a:pt x="9625651" y="9185576"/>
                  <a:pt x="9624698" y="9186262"/>
                  <a:pt x="9623669" y="9186910"/>
                </a:cubicBezTo>
                <a:lnTo>
                  <a:pt x="9622678" y="9186491"/>
                </a:lnTo>
                <a:cubicBezTo>
                  <a:pt x="9619782" y="9185233"/>
                  <a:pt x="9616695" y="9184928"/>
                  <a:pt x="9613723" y="9185233"/>
                </a:cubicBezTo>
                <a:cubicBezTo>
                  <a:pt x="9612121" y="9183746"/>
                  <a:pt x="9610141" y="9182527"/>
                  <a:pt x="9607358" y="9181879"/>
                </a:cubicBezTo>
                <a:cubicBezTo>
                  <a:pt x="9588418" y="9177610"/>
                  <a:pt x="9577709" y="9206312"/>
                  <a:pt x="9596916" y="9210620"/>
                </a:cubicBezTo>
                <a:cubicBezTo>
                  <a:pt x="9600270" y="9211382"/>
                  <a:pt x="9603204" y="9210811"/>
                  <a:pt x="9605910" y="9209857"/>
                </a:cubicBezTo>
                <a:cubicBezTo>
                  <a:pt x="9606748" y="9210581"/>
                  <a:pt x="9607434" y="9211458"/>
                  <a:pt x="9608501" y="9211916"/>
                </a:cubicBezTo>
                <a:lnTo>
                  <a:pt x="9609607" y="9212411"/>
                </a:lnTo>
                <a:cubicBezTo>
                  <a:pt x="9600346" y="9215842"/>
                  <a:pt x="9595011" y="9230670"/>
                  <a:pt x="9605605" y="9238941"/>
                </a:cubicBezTo>
                <a:cubicBezTo>
                  <a:pt x="9607205" y="9240200"/>
                  <a:pt x="9608807" y="9240847"/>
                  <a:pt x="9610369" y="9241305"/>
                </a:cubicBezTo>
                <a:lnTo>
                  <a:pt x="9606139" y="9242982"/>
                </a:lnTo>
                <a:cubicBezTo>
                  <a:pt x="9598821" y="9245879"/>
                  <a:pt x="9594172" y="9253388"/>
                  <a:pt x="9596650" y="9261241"/>
                </a:cubicBezTo>
                <a:cubicBezTo>
                  <a:pt x="9598898" y="9268369"/>
                  <a:pt x="9607587" y="9273591"/>
                  <a:pt x="9614942" y="9270732"/>
                </a:cubicBezTo>
                <a:lnTo>
                  <a:pt x="9626985" y="9265967"/>
                </a:lnTo>
                <a:cubicBezTo>
                  <a:pt x="9630110" y="9264710"/>
                  <a:pt x="9632548" y="9262537"/>
                  <a:pt x="9634378" y="9259945"/>
                </a:cubicBezTo>
                <a:cubicBezTo>
                  <a:pt x="9648555" y="9268483"/>
                  <a:pt x="9659721" y="9247366"/>
                  <a:pt x="9649278" y="9236197"/>
                </a:cubicBezTo>
                <a:cubicBezTo>
                  <a:pt x="9648898" y="9233300"/>
                  <a:pt x="9648021" y="9230555"/>
                  <a:pt x="9646269" y="9228573"/>
                </a:cubicBezTo>
                <a:cubicBezTo>
                  <a:pt x="9646192" y="9228535"/>
                  <a:pt x="9646116" y="9228497"/>
                  <a:pt x="9646078" y="9228421"/>
                </a:cubicBezTo>
                <a:cubicBezTo>
                  <a:pt x="9647297" y="9227430"/>
                  <a:pt x="9648403" y="9226477"/>
                  <a:pt x="9649278" y="9225181"/>
                </a:cubicBezTo>
                <a:cubicBezTo>
                  <a:pt x="9651374" y="9228116"/>
                  <a:pt x="9654385" y="9230518"/>
                  <a:pt x="9658654" y="9231470"/>
                </a:cubicBezTo>
                <a:cubicBezTo>
                  <a:pt x="9670772" y="9234215"/>
                  <a:pt x="9676451" y="9223084"/>
                  <a:pt x="9674240" y="9213441"/>
                </a:cubicBezTo>
                <a:cubicBezTo>
                  <a:pt x="9675040" y="9211344"/>
                  <a:pt x="9675765" y="9209171"/>
                  <a:pt x="9675308" y="9206618"/>
                </a:cubicBezTo>
                <a:cubicBezTo>
                  <a:pt x="9681138" y="9201166"/>
                  <a:pt x="9682701" y="9190303"/>
                  <a:pt x="9675574" y="9183518"/>
                </a:cubicBezTo>
                <a:cubicBezTo>
                  <a:pt x="9681634" y="9184966"/>
                  <a:pt x="9687884" y="9185081"/>
                  <a:pt x="9693867" y="9182908"/>
                </a:cubicBezTo>
                <a:cubicBezTo>
                  <a:pt x="9701032" y="9180316"/>
                  <a:pt x="9705186" y="9171015"/>
                  <a:pt x="9702022" y="9164001"/>
                </a:cubicBezTo>
                <a:cubicBezTo>
                  <a:pt x="9698593" y="9156644"/>
                  <a:pt x="9690666" y="9153099"/>
                  <a:pt x="9683006" y="9155882"/>
                </a:cubicBezTo>
                <a:close/>
                <a:moveTo>
                  <a:pt x="9463418" y="9580938"/>
                </a:moveTo>
                <a:lnTo>
                  <a:pt x="9467076" y="9572552"/>
                </a:lnTo>
                <a:cubicBezTo>
                  <a:pt x="9470201" y="9565348"/>
                  <a:pt x="9466923" y="9556580"/>
                  <a:pt x="9459682" y="9553340"/>
                </a:cubicBezTo>
                <a:cubicBezTo>
                  <a:pt x="9452518" y="9550176"/>
                  <a:pt x="9443600" y="9553493"/>
                  <a:pt x="9440475" y="9560697"/>
                </a:cubicBezTo>
                <a:cubicBezTo>
                  <a:pt x="9440095" y="9561574"/>
                  <a:pt x="9439713" y="9562413"/>
                  <a:pt x="9439332" y="9563290"/>
                </a:cubicBezTo>
                <a:cubicBezTo>
                  <a:pt x="9438227" y="9558830"/>
                  <a:pt x="9435331" y="9554636"/>
                  <a:pt x="9431558" y="9552845"/>
                </a:cubicBezTo>
                <a:cubicBezTo>
                  <a:pt x="9425804" y="9550062"/>
                  <a:pt x="9420392" y="9551510"/>
                  <a:pt x="9416199" y="9555056"/>
                </a:cubicBezTo>
                <a:cubicBezTo>
                  <a:pt x="9415590" y="9554865"/>
                  <a:pt x="9415170" y="9554445"/>
                  <a:pt x="9414485" y="9554293"/>
                </a:cubicBezTo>
                <a:cubicBezTo>
                  <a:pt x="9409302" y="9553111"/>
                  <a:pt x="9405301" y="9554560"/>
                  <a:pt x="9402442" y="9557228"/>
                </a:cubicBezTo>
                <a:cubicBezTo>
                  <a:pt x="9401985" y="9556809"/>
                  <a:pt x="9401756" y="9556237"/>
                  <a:pt x="9401222" y="9555895"/>
                </a:cubicBezTo>
                <a:cubicBezTo>
                  <a:pt x="9394897" y="9551930"/>
                  <a:pt x="9386169" y="9552769"/>
                  <a:pt x="9381519" y="9558944"/>
                </a:cubicBezTo>
                <a:cubicBezTo>
                  <a:pt x="9380376" y="9558257"/>
                  <a:pt x="9379119" y="9557839"/>
                  <a:pt x="9377747" y="9557495"/>
                </a:cubicBezTo>
                <a:cubicBezTo>
                  <a:pt x="9382358" y="9552006"/>
                  <a:pt x="9383158" y="9544077"/>
                  <a:pt x="9375460" y="9539008"/>
                </a:cubicBezTo>
                <a:cubicBezTo>
                  <a:pt x="9365362" y="9532299"/>
                  <a:pt x="9354233" y="9539503"/>
                  <a:pt x="9351718" y="9548080"/>
                </a:cubicBezTo>
                <a:cubicBezTo>
                  <a:pt x="9350117" y="9547166"/>
                  <a:pt x="9348364" y="9546441"/>
                  <a:pt x="9346421" y="9545984"/>
                </a:cubicBezTo>
                <a:lnTo>
                  <a:pt x="9339789" y="9544497"/>
                </a:lnTo>
                <a:cubicBezTo>
                  <a:pt x="9331977" y="9542744"/>
                  <a:pt x="9323288" y="9549871"/>
                  <a:pt x="9322602" y="9557571"/>
                </a:cubicBezTo>
                <a:cubicBezTo>
                  <a:pt x="9322336" y="9560583"/>
                  <a:pt x="9322984" y="9563175"/>
                  <a:pt x="9324050" y="9565577"/>
                </a:cubicBezTo>
                <a:cubicBezTo>
                  <a:pt x="9320964" y="9572170"/>
                  <a:pt x="9319400" y="9579756"/>
                  <a:pt x="9321459" y="9586236"/>
                </a:cubicBezTo>
                <a:cubicBezTo>
                  <a:pt x="9311170" y="9589285"/>
                  <a:pt x="9305186" y="9604838"/>
                  <a:pt x="9316886" y="9612576"/>
                </a:cubicBezTo>
                <a:cubicBezTo>
                  <a:pt x="9326527" y="9618980"/>
                  <a:pt x="9336321" y="9612118"/>
                  <a:pt x="9338684" y="9603504"/>
                </a:cubicBezTo>
                <a:cubicBezTo>
                  <a:pt x="9338875" y="9603580"/>
                  <a:pt x="9339028" y="9603732"/>
                  <a:pt x="9339218" y="9603809"/>
                </a:cubicBezTo>
                <a:cubicBezTo>
                  <a:pt x="9339180" y="9608154"/>
                  <a:pt x="9341314" y="9612157"/>
                  <a:pt x="9344896" y="9615091"/>
                </a:cubicBezTo>
                <a:cubicBezTo>
                  <a:pt x="9343373" y="9619513"/>
                  <a:pt x="9343562" y="9624507"/>
                  <a:pt x="9346192" y="9628547"/>
                </a:cubicBezTo>
                <a:cubicBezTo>
                  <a:pt x="9350803" y="9635562"/>
                  <a:pt x="9360369" y="9637353"/>
                  <a:pt x="9367381" y="9632931"/>
                </a:cubicBezTo>
                <a:cubicBezTo>
                  <a:pt x="9370087" y="9631216"/>
                  <a:pt x="9372792" y="9629501"/>
                  <a:pt x="9375499" y="9627785"/>
                </a:cubicBezTo>
                <a:cubicBezTo>
                  <a:pt x="9381329" y="9624087"/>
                  <a:pt x="9383349" y="9616693"/>
                  <a:pt x="9381367" y="9610327"/>
                </a:cubicBezTo>
                <a:cubicBezTo>
                  <a:pt x="9384417" y="9608992"/>
                  <a:pt x="9387465" y="9607658"/>
                  <a:pt x="9390056" y="9604952"/>
                </a:cubicBezTo>
                <a:cubicBezTo>
                  <a:pt x="9395315" y="9599501"/>
                  <a:pt x="9397145" y="9592640"/>
                  <a:pt x="9396611" y="9585855"/>
                </a:cubicBezTo>
                <a:cubicBezTo>
                  <a:pt x="9398440" y="9584825"/>
                  <a:pt x="9400117" y="9583454"/>
                  <a:pt x="9401375" y="9581510"/>
                </a:cubicBezTo>
                <a:lnTo>
                  <a:pt x="9402290" y="9580099"/>
                </a:lnTo>
                <a:cubicBezTo>
                  <a:pt x="9404233" y="9582081"/>
                  <a:pt x="9406558" y="9583720"/>
                  <a:pt x="9409874" y="9584483"/>
                </a:cubicBezTo>
                <a:cubicBezTo>
                  <a:pt x="9412160" y="9585016"/>
                  <a:pt x="9414179" y="9584941"/>
                  <a:pt x="9416009" y="9584597"/>
                </a:cubicBezTo>
                <a:cubicBezTo>
                  <a:pt x="9423593" y="9587837"/>
                  <a:pt x="9430567" y="9584063"/>
                  <a:pt x="9434759" y="9577660"/>
                </a:cubicBezTo>
                <a:lnTo>
                  <a:pt x="9435902" y="9575982"/>
                </a:lnTo>
                <a:cubicBezTo>
                  <a:pt x="9436322" y="9581167"/>
                  <a:pt x="9439256" y="9586084"/>
                  <a:pt x="9444248" y="9588294"/>
                </a:cubicBezTo>
                <a:cubicBezTo>
                  <a:pt x="9451375" y="9591535"/>
                  <a:pt x="9460293" y="9588180"/>
                  <a:pt x="9463418" y="9580938"/>
                </a:cubicBezTo>
                <a:close/>
                <a:moveTo>
                  <a:pt x="9592686" y="9394387"/>
                </a:moveTo>
                <a:cubicBezTo>
                  <a:pt x="9597984" y="9407805"/>
                  <a:pt x="9614751" y="9403612"/>
                  <a:pt x="9619096" y="9393053"/>
                </a:cubicBezTo>
                <a:cubicBezTo>
                  <a:pt x="9621192" y="9395646"/>
                  <a:pt x="9623974" y="9397818"/>
                  <a:pt x="9627899" y="9398733"/>
                </a:cubicBezTo>
                <a:cubicBezTo>
                  <a:pt x="9647069" y="9403040"/>
                  <a:pt x="9650269" y="9372584"/>
                  <a:pt x="9631253" y="9368314"/>
                </a:cubicBezTo>
                <a:cubicBezTo>
                  <a:pt x="9622907" y="9366447"/>
                  <a:pt x="9617800" y="9371250"/>
                  <a:pt x="9616048" y="9377501"/>
                </a:cubicBezTo>
                <a:cubicBezTo>
                  <a:pt x="9606634" y="9367743"/>
                  <a:pt x="9586588" y="9378950"/>
                  <a:pt x="9592686" y="9394387"/>
                </a:cubicBezTo>
                <a:close/>
                <a:moveTo>
                  <a:pt x="9609568" y="9520292"/>
                </a:moveTo>
                <a:cubicBezTo>
                  <a:pt x="9616466" y="9537750"/>
                  <a:pt x="9643639" y="9527343"/>
                  <a:pt x="9636778" y="9509886"/>
                </a:cubicBezTo>
                <a:cubicBezTo>
                  <a:pt x="9629881" y="9492466"/>
                  <a:pt x="9602671" y="9502872"/>
                  <a:pt x="9609568" y="9520292"/>
                </a:cubicBezTo>
                <a:close/>
                <a:moveTo>
                  <a:pt x="9526222" y="8892447"/>
                </a:moveTo>
                <a:cubicBezTo>
                  <a:pt x="9518829" y="8891914"/>
                  <a:pt x="9512655" y="8895077"/>
                  <a:pt x="9506939" y="8899461"/>
                </a:cubicBezTo>
                <a:cubicBezTo>
                  <a:pt x="9500689" y="8904226"/>
                  <a:pt x="9500765" y="8914441"/>
                  <a:pt x="9505719" y="8920007"/>
                </a:cubicBezTo>
                <a:cubicBezTo>
                  <a:pt x="9510292" y="8925153"/>
                  <a:pt x="9516962" y="8925686"/>
                  <a:pt x="9522678" y="8923171"/>
                </a:cubicBezTo>
                <a:cubicBezTo>
                  <a:pt x="9526908" y="8926258"/>
                  <a:pt x="9532320" y="8927249"/>
                  <a:pt x="9537540" y="8924657"/>
                </a:cubicBezTo>
                <a:cubicBezTo>
                  <a:pt x="9544058" y="8921379"/>
                  <a:pt x="9548212" y="8911811"/>
                  <a:pt x="9544020" y="8905103"/>
                </a:cubicBezTo>
                <a:cubicBezTo>
                  <a:pt x="9539904" y="8898508"/>
                  <a:pt x="9534340" y="8893057"/>
                  <a:pt x="9526222" y="8892447"/>
                </a:cubicBezTo>
                <a:close/>
                <a:moveTo>
                  <a:pt x="9664217" y="9461323"/>
                </a:moveTo>
                <a:cubicBezTo>
                  <a:pt x="9657358" y="9443903"/>
                  <a:pt x="9631330" y="9456978"/>
                  <a:pt x="9638151" y="9474321"/>
                </a:cubicBezTo>
                <a:cubicBezTo>
                  <a:pt x="9645049" y="9491703"/>
                  <a:pt x="9671078" y="9478667"/>
                  <a:pt x="9664217" y="9461323"/>
                </a:cubicBezTo>
                <a:close/>
                <a:moveTo>
                  <a:pt x="9542686" y="9044387"/>
                </a:moveTo>
                <a:lnTo>
                  <a:pt x="9536665" y="9046750"/>
                </a:lnTo>
                <a:cubicBezTo>
                  <a:pt x="9529347" y="9049646"/>
                  <a:pt x="9524774" y="9057232"/>
                  <a:pt x="9527251" y="9065046"/>
                </a:cubicBezTo>
                <a:cubicBezTo>
                  <a:pt x="9529538" y="9072174"/>
                  <a:pt x="9538227" y="9077359"/>
                  <a:pt x="9545544" y="9074461"/>
                </a:cubicBezTo>
                <a:lnTo>
                  <a:pt x="9551565" y="9072098"/>
                </a:lnTo>
                <a:cubicBezTo>
                  <a:pt x="9558883" y="9069201"/>
                  <a:pt x="9563493" y="9061616"/>
                  <a:pt x="9560979" y="9053802"/>
                </a:cubicBezTo>
                <a:cubicBezTo>
                  <a:pt x="9558729" y="9046674"/>
                  <a:pt x="9550041" y="9041451"/>
                  <a:pt x="9542686" y="9044387"/>
                </a:cubicBezTo>
                <a:close/>
                <a:moveTo>
                  <a:pt x="9618867" y="8915890"/>
                </a:moveTo>
                <a:lnTo>
                  <a:pt x="9618524" y="8922332"/>
                </a:lnTo>
                <a:cubicBezTo>
                  <a:pt x="9618486" y="8923323"/>
                  <a:pt x="9618562" y="8924276"/>
                  <a:pt x="9618791" y="8925191"/>
                </a:cubicBezTo>
                <a:cubicBezTo>
                  <a:pt x="9616428" y="8921227"/>
                  <a:pt x="9612389" y="8918330"/>
                  <a:pt x="9607587" y="8918177"/>
                </a:cubicBezTo>
                <a:cubicBezTo>
                  <a:pt x="9600118" y="8917986"/>
                  <a:pt x="9593029" y="8923132"/>
                  <a:pt x="9592114" y="8930794"/>
                </a:cubicBezTo>
                <a:cubicBezTo>
                  <a:pt x="9590780" y="8930794"/>
                  <a:pt x="9589484" y="8931061"/>
                  <a:pt x="9588150" y="8931480"/>
                </a:cubicBezTo>
                <a:cubicBezTo>
                  <a:pt x="9589332" y="8924390"/>
                  <a:pt x="9586016" y="8917148"/>
                  <a:pt x="9576795" y="8916652"/>
                </a:cubicBezTo>
                <a:cubicBezTo>
                  <a:pt x="9566161" y="8916080"/>
                  <a:pt x="9560140" y="8925229"/>
                  <a:pt x="9560254" y="8933348"/>
                </a:cubicBezTo>
                <a:cubicBezTo>
                  <a:pt x="9560216" y="8933348"/>
                  <a:pt x="9560140" y="8933348"/>
                  <a:pt x="9560102" y="8933310"/>
                </a:cubicBezTo>
                <a:lnTo>
                  <a:pt x="9556177" y="8931633"/>
                </a:lnTo>
                <a:cubicBezTo>
                  <a:pt x="9548974" y="8928507"/>
                  <a:pt x="9540094" y="8933310"/>
                  <a:pt x="9537540" y="8940400"/>
                </a:cubicBezTo>
                <a:cubicBezTo>
                  <a:pt x="9537351" y="8940972"/>
                  <a:pt x="9537236" y="8941506"/>
                  <a:pt x="9537122" y="8942077"/>
                </a:cubicBezTo>
                <a:cubicBezTo>
                  <a:pt x="9535521" y="8943449"/>
                  <a:pt x="9533921" y="8944898"/>
                  <a:pt x="9532435" y="8946461"/>
                </a:cubicBezTo>
                <a:cubicBezTo>
                  <a:pt x="9530567" y="8948405"/>
                  <a:pt x="9529347" y="8950997"/>
                  <a:pt x="9528738" y="8953665"/>
                </a:cubicBezTo>
                <a:cubicBezTo>
                  <a:pt x="9527176" y="8954847"/>
                  <a:pt x="9525803" y="8956143"/>
                  <a:pt x="9525117" y="8957782"/>
                </a:cubicBezTo>
                <a:cubicBezTo>
                  <a:pt x="9522717" y="8963309"/>
                  <a:pt x="9520849" y="8968264"/>
                  <a:pt x="9521687" y="8974401"/>
                </a:cubicBezTo>
                <a:cubicBezTo>
                  <a:pt x="9521764" y="8974973"/>
                  <a:pt x="9522031" y="8975354"/>
                  <a:pt x="9522144" y="8975888"/>
                </a:cubicBezTo>
                <a:cubicBezTo>
                  <a:pt x="9514333" y="8980615"/>
                  <a:pt x="9510445" y="8992203"/>
                  <a:pt x="9519744" y="8999483"/>
                </a:cubicBezTo>
                <a:cubicBezTo>
                  <a:pt x="9526032" y="9004362"/>
                  <a:pt x="9532815" y="9002990"/>
                  <a:pt x="9537579" y="8999064"/>
                </a:cubicBezTo>
                <a:cubicBezTo>
                  <a:pt x="9540933" y="8999331"/>
                  <a:pt x="9544553" y="8998683"/>
                  <a:pt x="9547488" y="8996777"/>
                </a:cubicBezTo>
                <a:cubicBezTo>
                  <a:pt x="9548517" y="8997120"/>
                  <a:pt x="9549660" y="8997234"/>
                  <a:pt x="9550765" y="8997425"/>
                </a:cubicBezTo>
                <a:cubicBezTo>
                  <a:pt x="9551147" y="9000665"/>
                  <a:pt x="9552290" y="9003638"/>
                  <a:pt x="9554652" y="9005925"/>
                </a:cubicBezTo>
                <a:cubicBezTo>
                  <a:pt x="9545429" y="9005963"/>
                  <a:pt x="9535521" y="9015416"/>
                  <a:pt x="9540056" y="9026928"/>
                </a:cubicBezTo>
                <a:cubicBezTo>
                  <a:pt x="9546916" y="9044348"/>
                  <a:pt x="9572945" y="9031274"/>
                  <a:pt x="9566086" y="9013930"/>
                </a:cubicBezTo>
                <a:cubicBezTo>
                  <a:pt x="9565399" y="9012177"/>
                  <a:pt x="9564409" y="9010956"/>
                  <a:pt x="9563379" y="9009813"/>
                </a:cubicBezTo>
                <a:cubicBezTo>
                  <a:pt x="9563456" y="9009813"/>
                  <a:pt x="9563493" y="9009851"/>
                  <a:pt x="9563570" y="9009851"/>
                </a:cubicBezTo>
                <a:cubicBezTo>
                  <a:pt x="9573250" y="9010385"/>
                  <a:pt x="9578013" y="9002800"/>
                  <a:pt x="9578013" y="8995290"/>
                </a:cubicBezTo>
                <a:cubicBezTo>
                  <a:pt x="9578623" y="8994261"/>
                  <a:pt x="9578966" y="8993194"/>
                  <a:pt x="9579386" y="8992050"/>
                </a:cubicBezTo>
                <a:cubicBezTo>
                  <a:pt x="9581900" y="8995557"/>
                  <a:pt x="9585711" y="8998073"/>
                  <a:pt x="9590514" y="8998340"/>
                </a:cubicBezTo>
                <a:lnTo>
                  <a:pt x="9593372" y="8998492"/>
                </a:lnTo>
                <a:cubicBezTo>
                  <a:pt x="9594668" y="8999598"/>
                  <a:pt x="9596077" y="9000627"/>
                  <a:pt x="9597716" y="9001313"/>
                </a:cubicBezTo>
                <a:cubicBezTo>
                  <a:pt x="9600498" y="9002533"/>
                  <a:pt x="9603318" y="9003752"/>
                  <a:pt x="9606100" y="9004972"/>
                </a:cubicBezTo>
                <a:cubicBezTo>
                  <a:pt x="9613303" y="9008098"/>
                  <a:pt x="9622183" y="9003371"/>
                  <a:pt x="9624774" y="8996320"/>
                </a:cubicBezTo>
                <a:cubicBezTo>
                  <a:pt x="9627556" y="8988734"/>
                  <a:pt x="9623478" y="8981224"/>
                  <a:pt x="9616580" y="8977946"/>
                </a:cubicBezTo>
                <a:cubicBezTo>
                  <a:pt x="9619439" y="8974783"/>
                  <a:pt x="9621649" y="8970971"/>
                  <a:pt x="9622755" y="8966282"/>
                </a:cubicBezTo>
                <a:cubicBezTo>
                  <a:pt x="9624507" y="8958887"/>
                  <a:pt x="9622640" y="8952064"/>
                  <a:pt x="9618753" y="8946461"/>
                </a:cubicBezTo>
                <a:cubicBezTo>
                  <a:pt x="9619820" y="8944669"/>
                  <a:pt x="9620544" y="8942573"/>
                  <a:pt x="9620696" y="8940286"/>
                </a:cubicBezTo>
                <a:lnTo>
                  <a:pt x="9621039" y="8933844"/>
                </a:lnTo>
                <a:cubicBezTo>
                  <a:pt x="9621116" y="8932090"/>
                  <a:pt x="9620849" y="8930299"/>
                  <a:pt x="9620316" y="8928622"/>
                </a:cubicBezTo>
                <a:cubicBezTo>
                  <a:pt x="9623212" y="8933196"/>
                  <a:pt x="9629157" y="8936169"/>
                  <a:pt x="9634226" y="8935750"/>
                </a:cubicBezTo>
                <a:cubicBezTo>
                  <a:pt x="9635064" y="8935711"/>
                  <a:pt x="9635712" y="8935292"/>
                  <a:pt x="9636474" y="8935102"/>
                </a:cubicBezTo>
                <a:cubicBezTo>
                  <a:pt x="9639142" y="8939142"/>
                  <a:pt x="9643181" y="8941810"/>
                  <a:pt x="9647755" y="8942191"/>
                </a:cubicBezTo>
                <a:cubicBezTo>
                  <a:pt x="9650842" y="8945088"/>
                  <a:pt x="9654957" y="8946690"/>
                  <a:pt x="9659874" y="8945736"/>
                </a:cubicBezTo>
                <a:cubicBezTo>
                  <a:pt x="9661855" y="8945355"/>
                  <a:pt x="9663799" y="8944288"/>
                  <a:pt x="9665551" y="8942992"/>
                </a:cubicBezTo>
                <a:cubicBezTo>
                  <a:pt x="9666619" y="8943449"/>
                  <a:pt x="9667647" y="8944059"/>
                  <a:pt x="9668867" y="8944136"/>
                </a:cubicBezTo>
                <a:lnTo>
                  <a:pt x="9675308" y="8944479"/>
                </a:lnTo>
                <a:cubicBezTo>
                  <a:pt x="9683158" y="8944898"/>
                  <a:pt x="9690704" y="8941239"/>
                  <a:pt x="9692267" y="8932776"/>
                </a:cubicBezTo>
                <a:cubicBezTo>
                  <a:pt x="9693563" y="8925801"/>
                  <a:pt x="9688456" y="8916233"/>
                  <a:pt x="9680567" y="8915814"/>
                </a:cubicBezTo>
                <a:lnTo>
                  <a:pt x="9674126" y="8915471"/>
                </a:lnTo>
                <a:cubicBezTo>
                  <a:pt x="9670849" y="8915280"/>
                  <a:pt x="9667724" y="8916004"/>
                  <a:pt x="9664980" y="8917300"/>
                </a:cubicBezTo>
                <a:cubicBezTo>
                  <a:pt x="9663342" y="8915699"/>
                  <a:pt x="9661474" y="8914213"/>
                  <a:pt x="9659035" y="8913374"/>
                </a:cubicBezTo>
                <a:cubicBezTo>
                  <a:pt x="9655262" y="8912040"/>
                  <a:pt x="9651528" y="8912307"/>
                  <a:pt x="9647869" y="8913108"/>
                </a:cubicBezTo>
                <a:cubicBezTo>
                  <a:pt x="9647869" y="8905484"/>
                  <a:pt x="9639217" y="8899690"/>
                  <a:pt x="9632319" y="8900262"/>
                </a:cubicBezTo>
                <a:cubicBezTo>
                  <a:pt x="9623517" y="8900910"/>
                  <a:pt x="9619287" y="8908000"/>
                  <a:pt x="9618867" y="8915890"/>
                </a:cubicBezTo>
                <a:close/>
                <a:moveTo>
                  <a:pt x="9479880" y="9422671"/>
                </a:moveTo>
                <a:cubicBezTo>
                  <a:pt x="9480834" y="9430486"/>
                  <a:pt x="9488112" y="9436394"/>
                  <a:pt x="9495964" y="9435517"/>
                </a:cubicBezTo>
                <a:cubicBezTo>
                  <a:pt x="9503737" y="9434641"/>
                  <a:pt x="9509760" y="9427246"/>
                  <a:pt x="9508806" y="9419431"/>
                </a:cubicBezTo>
                <a:lnTo>
                  <a:pt x="9507701" y="9410359"/>
                </a:lnTo>
                <a:cubicBezTo>
                  <a:pt x="9507206" y="9406395"/>
                  <a:pt x="9505071" y="9402926"/>
                  <a:pt x="9502060" y="9400601"/>
                </a:cubicBezTo>
                <a:cubicBezTo>
                  <a:pt x="9501908" y="9398504"/>
                  <a:pt x="9501451" y="9396446"/>
                  <a:pt x="9500575" y="9394387"/>
                </a:cubicBezTo>
                <a:cubicBezTo>
                  <a:pt x="9496992" y="9386040"/>
                  <a:pt x="9489637" y="9380627"/>
                  <a:pt x="9481177" y="9377921"/>
                </a:cubicBezTo>
                <a:cubicBezTo>
                  <a:pt x="9473936" y="9375595"/>
                  <a:pt x="9464942" y="9380398"/>
                  <a:pt x="9463150" y="9387907"/>
                </a:cubicBezTo>
                <a:cubicBezTo>
                  <a:pt x="9461284" y="9395760"/>
                  <a:pt x="9465361" y="9403460"/>
                  <a:pt x="9473136" y="9405899"/>
                </a:cubicBezTo>
                <a:cubicBezTo>
                  <a:pt x="9473555" y="9406052"/>
                  <a:pt x="9473593" y="9406052"/>
                  <a:pt x="9473821" y="9406128"/>
                </a:cubicBezTo>
                <a:cubicBezTo>
                  <a:pt x="9473936" y="9406204"/>
                  <a:pt x="9473973" y="9406204"/>
                  <a:pt x="9474089" y="9406280"/>
                </a:cubicBezTo>
                <a:lnTo>
                  <a:pt x="9474089" y="9406280"/>
                </a:lnTo>
                <a:cubicBezTo>
                  <a:pt x="9474546" y="9407081"/>
                  <a:pt x="9474927" y="9407919"/>
                  <a:pt x="9475270" y="9408758"/>
                </a:cubicBezTo>
                <a:cubicBezTo>
                  <a:pt x="9476032" y="9410549"/>
                  <a:pt x="9477289" y="9411998"/>
                  <a:pt x="9478776" y="9413142"/>
                </a:cubicBezTo>
                <a:cubicBezTo>
                  <a:pt x="9478776" y="9413294"/>
                  <a:pt x="9478737" y="9413447"/>
                  <a:pt x="9478737" y="9413599"/>
                </a:cubicBezTo>
                <a:cubicBezTo>
                  <a:pt x="9479157" y="9416611"/>
                  <a:pt x="9479539" y="9419660"/>
                  <a:pt x="9479880" y="9422671"/>
                </a:cubicBezTo>
                <a:close/>
                <a:moveTo>
                  <a:pt x="9616428" y="8899728"/>
                </a:moveTo>
                <a:lnTo>
                  <a:pt x="9620162" y="8898241"/>
                </a:lnTo>
                <a:cubicBezTo>
                  <a:pt x="9637617" y="8891380"/>
                  <a:pt x="9627442" y="8864087"/>
                  <a:pt x="9610026" y="8870949"/>
                </a:cubicBezTo>
                <a:lnTo>
                  <a:pt x="9606291" y="8872436"/>
                </a:lnTo>
                <a:cubicBezTo>
                  <a:pt x="9588837" y="8879296"/>
                  <a:pt x="9598973" y="8906627"/>
                  <a:pt x="9616428" y="8899728"/>
                </a:cubicBezTo>
                <a:close/>
                <a:moveTo>
                  <a:pt x="9720277" y="8918367"/>
                </a:moveTo>
                <a:cubicBezTo>
                  <a:pt x="9719134" y="8917834"/>
                  <a:pt x="9717991" y="8917415"/>
                  <a:pt x="9716771" y="8917110"/>
                </a:cubicBezTo>
                <a:cubicBezTo>
                  <a:pt x="9710864" y="8915623"/>
                  <a:pt x="9704729" y="8917567"/>
                  <a:pt x="9701032" y="8922675"/>
                </a:cubicBezTo>
                <a:cubicBezTo>
                  <a:pt x="9697373" y="8927745"/>
                  <a:pt x="9698288" y="8932700"/>
                  <a:pt x="9699813" y="8938265"/>
                </a:cubicBezTo>
                <a:cubicBezTo>
                  <a:pt x="9698631" y="8933920"/>
                  <a:pt x="9699813" y="8938761"/>
                  <a:pt x="9700002" y="8939638"/>
                </a:cubicBezTo>
                <a:cubicBezTo>
                  <a:pt x="9700193" y="8940781"/>
                  <a:pt x="9700308" y="8941963"/>
                  <a:pt x="9700461" y="8943106"/>
                </a:cubicBezTo>
                <a:cubicBezTo>
                  <a:pt x="9700461" y="8943297"/>
                  <a:pt x="9700461" y="8943412"/>
                  <a:pt x="9700498" y="8943564"/>
                </a:cubicBezTo>
                <a:cubicBezTo>
                  <a:pt x="9700498" y="8943945"/>
                  <a:pt x="9700461" y="8944326"/>
                  <a:pt x="9700422" y="8944707"/>
                </a:cubicBezTo>
                <a:cubicBezTo>
                  <a:pt x="9696497" y="8950844"/>
                  <a:pt x="9698364" y="8959688"/>
                  <a:pt x="9704195" y="8963881"/>
                </a:cubicBezTo>
                <a:cubicBezTo>
                  <a:pt x="9710788" y="8968684"/>
                  <a:pt x="9719591" y="8966854"/>
                  <a:pt x="9724507" y="8960679"/>
                </a:cubicBezTo>
                <a:cubicBezTo>
                  <a:pt x="9725002" y="8960031"/>
                  <a:pt x="9725307" y="8959307"/>
                  <a:pt x="9725727" y="8958621"/>
                </a:cubicBezTo>
                <a:cubicBezTo>
                  <a:pt x="9730034" y="8960107"/>
                  <a:pt x="9735102" y="8959611"/>
                  <a:pt x="9738761" y="8957096"/>
                </a:cubicBezTo>
                <a:cubicBezTo>
                  <a:pt x="9736969" y="8959954"/>
                  <a:pt x="9736512" y="8963652"/>
                  <a:pt x="9738227" y="8968036"/>
                </a:cubicBezTo>
                <a:cubicBezTo>
                  <a:pt x="9745010" y="8985265"/>
                  <a:pt x="9773250" y="8978022"/>
                  <a:pt x="9766390" y="8960602"/>
                </a:cubicBezTo>
                <a:cubicBezTo>
                  <a:pt x="9762046" y="8949586"/>
                  <a:pt x="9748973" y="8948633"/>
                  <a:pt x="9741885" y="8953856"/>
                </a:cubicBezTo>
                <a:cubicBezTo>
                  <a:pt x="9745964" y="8948557"/>
                  <a:pt x="9746230" y="8941696"/>
                  <a:pt x="9742191" y="8935902"/>
                </a:cubicBezTo>
                <a:cubicBezTo>
                  <a:pt x="9736893" y="8928469"/>
                  <a:pt x="9729691" y="8920159"/>
                  <a:pt x="9720277" y="8918367"/>
                </a:cubicBezTo>
                <a:close/>
                <a:moveTo>
                  <a:pt x="9654805" y="8959688"/>
                </a:moveTo>
                <a:lnTo>
                  <a:pt x="9652442" y="8953665"/>
                </a:lnTo>
                <a:cubicBezTo>
                  <a:pt x="9649546" y="8946346"/>
                  <a:pt x="9639446" y="8943907"/>
                  <a:pt x="9632892" y="8947223"/>
                </a:cubicBezTo>
                <a:cubicBezTo>
                  <a:pt x="9625346" y="8951035"/>
                  <a:pt x="9623555" y="8959421"/>
                  <a:pt x="9626451" y="8966778"/>
                </a:cubicBezTo>
                <a:lnTo>
                  <a:pt x="9628814" y="8972800"/>
                </a:lnTo>
                <a:cubicBezTo>
                  <a:pt x="9631710" y="8980119"/>
                  <a:pt x="9641810" y="8982559"/>
                  <a:pt x="9648364" y="8979242"/>
                </a:cubicBezTo>
                <a:cubicBezTo>
                  <a:pt x="9655872" y="8975468"/>
                  <a:pt x="9657701" y="8967045"/>
                  <a:pt x="9654805" y="8959688"/>
                </a:cubicBezTo>
                <a:close/>
                <a:moveTo>
                  <a:pt x="9664065" y="9108158"/>
                </a:moveTo>
                <a:cubicBezTo>
                  <a:pt x="9663227" y="9100992"/>
                  <a:pt x="9656481" y="9093254"/>
                  <a:pt x="9648478" y="9094702"/>
                </a:cubicBezTo>
                <a:cubicBezTo>
                  <a:pt x="9647564" y="9094855"/>
                  <a:pt x="9646726" y="9094931"/>
                  <a:pt x="9645849" y="9095007"/>
                </a:cubicBezTo>
                <a:cubicBezTo>
                  <a:pt x="9645810" y="9094969"/>
                  <a:pt x="9645810" y="9094969"/>
                  <a:pt x="9645773" y="9094931"/>
                </a:cubicBezTo>
                <a:cubicBezTo>
                  <a:pt x="9645696" y="9094893"/>
                  <a:pt x="9645621" y="9094817"/>
                  <a:pt x="9645582" y="9094741"/>
                </a:cubicBezTo>
                <a:cubicBezTo>
                  <a:pt x="9645506" y="9094626"/>
                  <a:pt x="9645278" y="9094283"/>
                  <a:pt x="9644782" y="9093673"/>
                </a:cubicBezTo>
                <a:cubicBezTo>
                  <a:pt x="9640742" y="9088070"/>
                  <a:pt x="9633310" y="9086240"/>
                  <a:pt x="9627099" y="9088870"/>
                </a:cubicBezTo>
                <a:cubicBezTo>
                  <a:pt x="9626832" y="9088718"/>
                  <a:pt x="9626642" y="9088413"/>
                  <a:pt x="9626337" y="9088260"/>
                </a:cubicBezTo>
                <a:cubicBezTo>
                  <a:pt x="9618562" y="9084410"/>
                  <a:pt x="9611207" y="9088299"/>
                  <a:pt x="9606862" y="9094893"/>
                </a:cubicBezTo>
                <a:lnTo>
                  <a:pt x="9603280" y="9100306"/>
                </a:lnTo>
                <a:cubicBezTo>
                  <a:pt x="9598936" y="9106862"/>
                  <a:pt x="9603471" y="9116620"/>
                  <a:pt x="9609912" y="9119784"/>
                </a:cubicBezTo>
                <a:cubicBezTo>
                  <a:pt x="9616237" y="9122910"/>
                  <a:pt x="9622144" y="9120813"/>
                  <a:pt x="9626528" y="9116468"/>
                </a:cubicBezTo>
                <a:cubicBezTo>
                  <a:pt x="9633082" y="9122262"/>
                  <a:pt x="9641505" y="9125388"/>
                  <a:pt x="9650689" y="9123710"/>
                </a:cubicBezTo>
                <a:cubicBezTo>
                  <a:pt x="9658120" y="9122414"/>
                  <a:pt x="9665056" y="9116544"/>
                  <a:pt x="9664065" y="9108158"/>
                </a:cubicBezTo>
                <a:close/>
                <a:moveTo>
                  <a:pt x="9771953" y="9077854"/>
                </a:moveTo>
                <a:cubicBezTo>
                  <a:pt x="9768905" y="9085249"/>
                  <a:pt x="9772601" y="9093750"/>
                  <a:pt x="9779842" y="9096875"/>
                </a:cubicBezTo>
                <a:cubicBezTo>
                  <a:pt x="9780985" y="9097371"/>
                  <a:pt x="9782091" y="9097866"/>
                  <a:pt x="9783235" y="9098361"/>
                </a:cubicBezTo>
                <a:cubicBezTo>
                  <a:pt x="9782967" y="9098667"/>
                  <a:pt x="9782587" y="9098819"/>
                  <a:pt x="9782358" y="9099162"/>
                </a:cubicBezTo>
                <a:lnTo>
                  <a:pt x="9778776" y="9104575"/>
                </a:lnTo>
                <a:cubicBezTo>
                  <a:pt x="9774431" y="9111131"/>
                  <a:pt x="9775003" y="9120013"/>
                  <a:pt x="9781558" y="9124968"/>
                </a:cubicBezTo>
                <a:cubicBezTo>
                  <a:pt x="9785826" y="9128247"/>
                  <a:pt x="9792228" y="9128666"/>
                  <a:pt x="9797106" y="9126264"/>
                </a:cubicBezTo>
                <a:cubicBezTo>
                  <a:pt x="9797106" y="9126264"/>
                  <a:pt x="9797106" y="9126264"/>
                  <a:pt x="9797106" y="9126264"/>
                </a:cubicBezTo>
                <a:cubicBezTo>
                  <a:pt x="9795735" y="9109835"/>
                  <a:pt x="9793829" y="9093559"/>
                  <a:pt x="9791771" y="9077282"/>
                </a:cubicBezTo>
                <a:cubicBezTo>
                  <a:pt x="9791467" y="9074881"/>
                  <a:pt x="9791314" y="9072441"/>
                  <a:pt x="9790971" y="9070040"/>
                </a:cubicBezTo>
                <a:cubicBezTo>
                  <a:pt x="9790894" y="9070002"/>
                  <a:pt x="9790780" y="9070040"/>
                  <a:pt x="9790704" y="9070002"/>
                </a:cubicBezTo>
                <a:cubicBezTo>
                  <a:pt x="9783539" y="9067029"/>
                  <a:pt x="9774889" y="9070764"/>
                  <a:pt x="9771953" y="9077854"/>
                </a:cubicBezTo>
                <a:close/>
                <a:moveTo>
                  <a:pt x="9584378" y="9072213"/>
                </a:moveTo>
                <a:cubicBezTo>
                  <a:pt x="9572831" y="9086964"/>
                  <a:pt x="9595391" y="9105375"/>
                  <a:pt x="9606939" y="9090586"/>
                </a:cubicBezTo>
                <a:lnTo>
                  <a:pt x="9609416" y="9087422"/>
                </a:lnTo>
                <a:cubicBezTo>
                  <a:pt x="9615209" y="9080027"/>
                  <a:pt x="9612427" y="9071717"/>
                  <a:pt x="9606787" y="9067143"/>
                </a:cubicBezTo>
                <a:cubicBezTo>
                  <a:pt x="9610902" y="9066838"/>
                  <a:pt x="9614828" y="9065008"/>
                  <a:pt x="9617305" y="9061273"/>
                </a:cubicBezTo>
                <a:lnTo>
                  <a:pt x="9617457" y="9061044"/>
                </a:lnTo>
                <a:cubicBezTo>
                  <a:pt x="9617457" y="9062912"/>
                  <a:pt x="9617724" y="9064856"/>
                  <a:pt x="9618524" y="9066838"/>
                </a:cubicBezTo>
                <a:cubicBezTo>
                  <a:pt x="9625384" y="9084258"/>
                  <a:pt x="9650765" y="9069926"/>
                  <a:pt x="9643981" y="9052734"/>
                </a:cubicBezTo>
                <a:cubicBezTo>
                  <a:pt x="9641733" y="9047055"/>
                  <a:pt x="9637465" y="9044996"/>
                  <a:pt x="9633044" y="9045072"/>
                </a:cubicBezTo>
                <a:cubicBezTo>
                  <a:pt x="9634340" y="9043281"/>
                  <a:pt x="9635292" y="9041223"/>
                  <a:pt x="9635483" y="9038897"/>
                </a:cubicBezTo>
                <a:cubicBezTo>
                  <a:pt x="9636169" y="9031121"/>
                  <a:pt x="9631024" y="9023498"/>
                  <a:pt x="9622945" y="9022583"/>
                </a:cubicBezTo>
                <a:cubicBezTo>
                  <a:pt x="9622640" y="9022544"/>
                  <a:pt x="9622335" y="9022507"/>
                  <a:pt x="9622069" y="9022468"/>
                </a:cubicBezTo>
                <a:cubicBezTo>
                  <a:pt x="9619019" y="9019610"/>
                  <a:pt x="9614980" y="9017894"/>
                  <a:pt x="9610635" y="9018962"/>
                </a:cubicBezTo>
                <a:cubicBezTo>
                  <a:pt x="9605071" y="9020334"/>
                  <a:pt x="9600041" y="9022087"/>
                  <a:pt x="9597068" y="9027424"/>
                </a:cubicBezTo>
                <a:cubicBezTo>
                  <a:pt x="9594743" y="9031578"/>
                  <a:pt x="9594820" y="9036115"/>
                  <a:pt x="9596421" y="9040117"/>
                </a:cubicBezTo>
                <a:lnTo>
                  <a:pt x="9593448" y="9044653"/>
                </a:lnTo>
                <a:cubicBezTo>
                  <a:pt x="9589523" y="9050600"/>
                  <a:pt x="9590361" y="9059253"/>
                  <a:pt x="9596039" y="9063865"/>
                </a:cubicBezTo>
                <a:cubicBezTo>
                  <a:pt x="9592762" y="9064208"/>
                  <a:pt x="9589523" y="9065694"/>
                  <a:pt x="9586893" y="9069087"/>
                </a:cubicBezTo>
                <a:lnTo>
                  <a:pt x="9584378" y="9072213"/>
                </a:lnTo>
                <a:close/>
                <a:moveTo>
                  <a:pt x="9744514" y="9142655"/>
                </a:moveTo>
                <a:cubicBezTo>
                  <a:pt x="9744705" y="9143113"/>
                  <a:pt x="9745125" y="9143417"/>
                  <a:pt x="9745353" y="9143798"/>
                </a:cubicBezTo>
                <a:cubicBezTo>
                  <a:pt x="9744973" y="9144256"/>
                  <a:pt x="9744439" y="9144561"/>
                  <a:pt x="9744134" y="9145095"/>
                </a:cubicBezTo>
                <a:cubicBezTo>
                  <a:pt x="9740132" y="9152032"/>
                  <a:pt x="9741771" y="9160723"/>
                  <a:pt x="9748555" y="9165221"/>
                </a:cubicBezTo>
                <a:lnTo>
                  <a:pt x="9753928" y="9168804"/>
                </a:lnTo>
                <a:cubicBezTo>
                  <a:pt x="9760292" y="9172997"/>
                  <a:pt x="9770162" y="9171129"/>
                  <a:pt x="9774050" y="9164383"/>
                </a:cubicBezTo>
                <a:cubicBezTo>
                  <a:pt x="9778051" y="9157445"/>
                  <a:pt x="9776412" y="9148754"/>
                  <a:pt x="9769630" y="9144294"/>
                </a:cubicBezTo>
                <a:lnTo>
                  <a:pt x="9769362" y="9144104"/>
                </a:lnTo>
                <a:cubicBezTo>
                  <a:pt x="9772069" y="9139987"/>
                  <a:pt x="9772564" y="9134841"/>
                  <a:pt x="9770544" y="9129695"/>
                </a:cubicBezTo>
                <a:lnTo>
                  <a:pt x="9768181" y="9123672"/>
                </a:lnTo>
                <a:cubicBezTo>
                  <a:pt x="9765399" y="9116582"/>
                  <a:pt x="9755110" y="9113533"/>
                  <a:pt x="9748669" y="9117154"/>
                </a:cubicBezTo>
                <a:cubicBezTo>
                  <a:pt x="9741275" y="9121271"/>
                  <a:pt x="9739141" y="9129047"/>
                  <a:pt x="9742152" y="9136670"/>
                </a:cubicBezTo>
                <a:lnTo>
                  <a:pt x="9744514" y="9142655"/>
                </a:lnTo>
                <a:close/>
                <a:moveTo>
                  <a:pt x="9720316" y="8875675"/>
                </a:moveTo>
                <a:lnTo>
                  <a:pt x="9711359" y="8877505"/>
                </a:lnTo>
                <a:cubicBezTo>
                  <a:pt x="9703661" y="8879106"/>
                  <a:pt x="9699088" y="8888026"/>
                  <a:pt x="9700993" y="8895306"/>
                </a:cubicBezTo>
                <a:cubicBezTo>
                  <a:pt x="9703090" y="8903273"/>
                  <a:pt x="9711054" y="8907199"/>
                  <a:pt x="9718791" y="8905636"/>
                </a:cubicBezTo>
                <a:cubicBezTo>
                  <a:pt x="9721763" y="8905026"/>
                  <a:pt x="9724775" y="8904416"/>
                  <a:pt x="9727747" y="8903807"/>
                </a:cubicBezTo>
                <a:cubicBezTo>
                  <a:pt x="9735445" y="8902244"/>
                  <a:pt x="9740018" y="8893286"/>
                  <a:pt x="9738112" y="8886005"/>
                </a:cubicBezTo>
                <a:cubicBezTo>
                  <a:pt x="9736016" y="8878077"/>
                  <a:pt x="9728052" y="8874112"/>
                  <a:pt x="9720316" y="8875675"/>
                </a:cubicBezTo>
                <a:close/>
                <a:moveTo>
                  <a:pt x="9767419" y="8996815"/>
                </a:moveTo>
                <a:cubicBezTo>
                  <a:pt x="9757473" y="8995709"/>
                  <a:pt x="9746307" y="8992736"/>
                  <a:pt x="9736550" y="8996396"/>
                </a:cubicBezTo>
                <a:cubicBezTo>
                  <a:pt x="9735254" y="8996891"/>
                  <a:pt x="9734073" y="8997501"/>
                  <a:pt x="9732968" y="8998111"/>
                </a:cubicBezTo>
                <a:lnTo>
                  <a:pt x="9728814" y="8998950"/>
                </a:lnTo>
                <a:cubicBezTo>
                  <a:pt x="9721116" y="9000513"/>
                  <a:pt x="9716618" y="9009547"/>
                  <a:pt x="9718562" y="9016789"/>
                </a:cubicBezTo>
                <a:cubicBezTo>
                  <a:pt x="9718715" y="9017360"/>
                  <a:pt x="9718982" y="9017894"/>
                  <a:pt x="9719172" y="9018428"/>
                </a:cubicBezTo>
                <a:cubicBezTo>
                  <a:pt x="9718638" y="9020486"/>
                  <a:pt x="9718181" y="9022583"/>
                  <a:pt x="9717838" y="9024717"/>
                </a:cubicBezTo>
                <a:cubicBezTo>
                  <a:pt x="9717418" y="9027348"/>
                  <a:pt x="9717914" y="9030169"/>
                  <a:pt x="9718943" y="9032760"/>
                </a:cubicBezTo>
                <a:cubicBezTo>
                  <a:pt x="9718334" y="9034628"/>
                  <a:pt x="9717991" y="9036496"/>
                  <a:pt x="9718334" y="9038211"/>
                </a:cubicBezTo>
                <a:cubicBezTo>
                  <a:pt x="9719515" y="9044081"/>
                  <a:pt x="9720849" y="9049265"/>
                  <a:pt x="9725041" y="9053802"/>
                </a:cubicBezTo>
                <a:cubicBezTo>
                  <a:pt x="9726870" y="9055784"/>
                  <a:pt x="9728395" y="9057004"/>
                  <a:pt x="9730834" y="9058376"/>
                </a:cubicBezTo>
                <a:cubicBezTo>
                  <a:pt x="9720849" y="9055098"/>
                  <a:pt x="9707054" y="9065466"/>
                  <a:pt x="9712236" y="9078578"/>
                </a:cubicBezTo>
                <a:cubicBezTo>
                  <a:pt x="9712770" y="9079989"/>
                  <a:pt x="9713646" y="9080904"/>
                  <a:pt x="9714409" y="9081895"/>
                </a:cubicBezTo>
                <a:cubicBezTo>
                  <a:pt x="9703356" y="9084296"/>
                  <a:pt x="9695963" y="9099276"/>
                  <a:pt x="9707777" y="9107091"/>
                </a:cubicBezTo>
                <a:cubicBezTo>
                  <a:pt x="9722411" y="9116773"/>
                  <a:pt x="9738798" y="9097142"/>
                  <a:pt x="9727709" y="9086164"/>
                </a:cubicBezTo>
                <a:cubicBezTo>
                  <a:pt x="9735559" y="9083991"/>
                  <a:pt x="9742419" y="9075872"/>
                  <a:pt x="9738532" y="9066038"/>
                </a:cubicBezTo>
                <a:cubicBezTo>
                  <a:pt x="9738189" y="9065161"/>
                  <a:pt x="9737579" y="9064627"/>
                  <a:pt x="9737121" y="9063865"/>
                </a:cubicBezTo>
                <a:cubicBezTo>
                  <a:pt x="9740742" y="9066609"/>
                  <a:pt x="9745239" y="9067905"/>
                  <a:pt x="9750155" y="9066152"/>
                </a:cubicBezTo>
                <a:cubicBezTo>
                  <a:pt x="9753966" y="9064779"/>
                  <a:pt x="9757320" y="9061311"/>
                  <a:pt x="9758959" y="9057271"/>
                </a:cubicBezTo>
                <a:cubicBezTo>
                  <a:pt x="9760712" y="9056775"/>
                  <a:pt x="9762350" y="9055974"/>
                  <a:pt x="9764103" y="9055021"/>
                </a:cubicBezTo>
                <a:cubicBezTo>
                  <a:pt x="9764751" y="9054754"/>
                  <a:pt x="9765361" y="9054526"/>
                  <a:pt x="9766009" y="9054297"/>
                </a:cubicBezTo>
                <a:cubicBezTo>
                  <a:pt x="9768639" y="9053725"/>
                  <a:pt x="9771230" y="9052811"/>
                  <a:pt x="9773898" y="9052200"/>
                </a:cubicBezTo>
                <a:cubicBezTo>
                  <a:pt x="9781672" y="9050485"/>
                  <a:pt x="9784073" y="9043319"/>
                  <a:pt x="9782815" y="9036610"/>
                </a:cubicBezTo>
                <a:cubicBezTo>
                  <a:pt x="9783806" y="9036115"/>
                  <a:pt x="9784644" y="9035390"/>
                  <a:pt x="9785521" y="9034666"/>
                </a:cubicBezTo>
                <a:cubicBezTo>
                  <a:pt x="9784264" y="9027043"/>
                  <a:pt x="9783158" y="9019419"/>
                  <a:pt x="9781748" y="9011834"/>
                </a:cubicBezTo>
                <a:cubicBezTo>
                  <a:pt x="9780796" y="9011490"/>
                  <a:pt x="9779919" y="9010842"/>
                  <a:pt x="9778928" y="9010690"/>
                </a:cubicBezTo>
                <a:cubicBezTo>
                  <a:pt x="9779347" y="9004210"/>
                  <a:pt x="9775955" y="8997768"/>
                  <a:pt x="9767419" y="8996815"/>
                </a:cubicBezTo>
                <a:close/>
                <a:moveTo>
                  <a:pt x="9611246" y="9148411"/>
                </a:moveTo>
                <a:cubicBezTo>
                  <a:pt x="9611169" y="9146848"/>
                  <a:pt x="9611055" y="9145285"/>
                  <a:pt x="9610407" y="9143646"/>
                </a:cubicBezTo>
                <a:cubicBezTo>
                  <a:pt x="9603548" y="9126226"/>
                  <a:pt x="9577099" y="9138424"/>
                  <a:pt x="9583959" y="9155844"/>
                </a:cubicBezTo>
                <a:cubicBezTo>
                  <a:pt x="9588265" y="9166708"/>
                  <a:pt x="9600193" y="9166022"/>
                  <a:pt x="9606862" y="9159732"/>
                </a:cubicBezTo>
                <a:cubicBezTo>
                  <a:pt x="9607282" y="9162743"/>
                  <a:pt x="9608844" y="9165641"/>
                  <a:pt x="9612350" y="9167965"/>
                </a:cubicBezTo>
                <a:cubicBezTo>
                  <a:pt x="9627746" y="9178181"/>
                  <a:pt x="9646992" y="9156263"/>
                  <a:pt x="9631405" y="9145933"/>
                </a:cubicBezTo>
                <a:cubicBezTo>
                  <a:pt x="9624126" y="9141207"/>
                  <a:pt x="9616162" y="9143608"/>
                  <a:pt x="9611246" y="9148411"/>
                </a:cubicBezTo>
                <a:close/>
                <a:moveTo>
                  <a:pt x="9690856" y="9099848"/>
                </a:moveTo>
                <a:cubicBezTo>
                  <a:pt x="9675231" y="9089518"/>
                  <a:pt x="9658921" y="9113647"/>
                  <a:pt x="9674583" y="9123977"/>
                </a:cubicBezTo>
                <a:cubicBezTo>
                  <a:pt x="9690209" y="9134345"/>
                  <a:pt x="9706481" y="9110216"/>
                  <a:pt x="9690856" y="9099848"/>
                </a:cubicBezTo>
                <a:close/>
                <a:moveTo>
                  <a:pt x="9675079" y="8820175"/>
                </a:moveTo>
                <a:cubicBezTo>
                  <a:pt x="9690666" y="8830505"/>
                  <a:pt x="9704614" y="8804966"/>
                  <a:pt x="9689065" y="8794636"/>
                </a:cubicBezTo>
                <a:cubicBezTo>
                  <a:pt x="9673479" y="8784306"/>
                  <a:pt x="9659530" y="8809883"/>
                  <a:pt x="9675079" y="8820175"/>
                </a:cubicBezTo>
                <a:close/>
                <a:moveTo>
                  <a:pt x="9708272" y="9191751"/>
                </a:moveTo>
                <a:cubicBezTo>
                  <a:pt x="9711054" y="9198765"/>
                  <a:pt x="9720277" y="9201205"/>
                  <a:pt x="9726870" y="9198536"/>
                </a:cubicBezTo>
                <a:cubicBezTo>
                  <a:pt x="9726984" y="9199756"/>
                  <a:pt x="9727213" y="9200976"/>
                  <a:pt x="9727594" y="9202158"/>
                </a:cubicBezTo>
                <a:cubicBezTo>
                  <a:pt x="9727061" y="9202005"/>
                  <a:pt x="9726641" y="9201624"/>
                  <a:pt x="9726109" y="9201471"/>
                </a:cubicBezTo>
                <a:cubicBezTo>
                  <a:pt x="9723325" y="9200862"/>
                  <a:pt x="9720659" y="9201357"/>
                  <a:pt x="9718143" y="9202234"/>
                </a:cubicBezTo>
                <a:cubicBezTo>
                  <a:pt x="9718105" y="9202234"/>
                  <a:pt x="9718066" y="9202272"/>
                  <a:pt x="9718029" y="9202272"/>
                </a:cubicBezTo>
                <a:cubicBezTo>
                  <a:pt x="9714866" y="9203377"/>
                  <a:pt x="9712084" y="9205321"/>
                  <a:pt x="9710216" y="9208142"/>
                </a:cubicBezTo>
                <a:lnTo>
                  <a:pt x="9709530" y="9209171"/>
                </a:lnTo>
                <a:cubicBezTo>
                  <a:pt x="9699850" y="9199451"/>
                  <a:pt x="9679499" y="9209057"/>
                  <a:pt x="9685559" y="9224380"/>
                </a:cubicBezTo>
                <a:cubicBezTo>
                  <a:pt x="9689637" y="9234748"/>
                  <a:pt x="9700918" y="9235244"/>
                  <a:pt x="9707968" y="9230403"/>
                </a:cubicBezTo>
                <a:cubicBezTo>
                  <a:pt x="9708120" y="9230594"/>
                  <a:pt x="9708349" y="9230708"/>
                  <a:pt x="9708463" y="9230899"/>
                </a:cubicBezTo>
                <a:cubicBezTo>
                  <a:pt x="9710597" y="9234405"/>
                  <a:pt x="9714027" y="9237150"/>
                  <a:pt x="9718181" y="9238027"/>
                </a:cubicBezTo>
                <a:cubicBezTo>
                  <a:pt x="9726336" y="9239780"/>
                  <a:pt x="9734530" y="9234405"/>
                  <a:pt x="9736359" y="9226286"/>
                </a:cubicBezTo>
                <a:lnTo>
                  <a:pt x="9737846" y="9219654"/>
                </a:lnTo>
                <a:cubicBezTo>
                  <a:pt x="9738493" y="9216757"/>
                  <a:pt x="9737922" y="9213974"/>
                  <a:pt x="9736932" y="9211306"/>
                </a:cubicBezTo>
                <a:lnTo>
                  <a:pt x="9743791" y="9214279"/>
                </a:lnTo>
                <a:cubicBezTo>
                  <a:pt x="9750994" y="9217405"/>
                  <a:pt x="9759835" y="9213822"/>
                  <a:pt x="9762884" y="9206618"/>
                </a:cubicBezTo>
                <a:cubicBezTo>
                  <a:pt x="9766009" y="9199337"/>
                  <a:pt x="9762464" y="9190646"/>
                  <a:pt x="9755223" y="9187520"/>
                </a:cubicBezTo>
                <a:lnTo>
                  <a:pt x="9746839" y="9183861"/>
                </a:lnTo>
                <a:cubicBezTo>
                  <a:pt x="9743143" y="9182260"/>
                  <a:pt x="9739027" y="9182450"/>
                  <a:pt x="9735482" y="9183975"/>
                </a:cubicBezTo>
                <a:cubicBezTo>
                  <a:pt x="9735330" y="9182222"/>
                  <a:pt x="9734987" y="9180468"/>
                  <a:pt x="9734302" y="9178753"/>
                </a:cubicBezTo>
                <a:lnTo>
                  <a:pt x="9731939" y="9172730"/>
                </a:lnTo>
                <a:cubicBezTo>
                  <a:pt x="9729043" y="9165411"/>
                  <a:pt x="9719020" y="9162934"/>
                  <a:pt x="9712427" y="9166212"/>
                </a:cubicBezTo>
                <a:cubicBezTo>
                  <a:pt x="9704881" y="9169986"/>
                  <a:pt x="9703013" y="9178410"/>
                  <a:pt x="9705909" y="9185729"/>
                </a:cubicBezTo>
                <a:lnTo>
                  <a:pt x="9708272" y="9191751"/>
                </a:lnTo>
                <a:close/>
                <a:moveTo>
                  <a:pt x="8758045" y="9048351"/>
                </a:moveTo>
                <a:cubicBezTo>
                  <a:pt x="8751833" y="9043510"/>
                  <a:pt x="8742306" y="9045111"/>
                  <a:pt x="8737656" y="9051324"/>
                </a:cubicBezTo>
                <a:cubicBezTo>
                  <a:pt x="8732854" y="9057728"/>
                  <a:pt x="8734417" y="9066838"/>
                  <a:pt x="8740629" y="9071717"/>
                </a:cubicBezTo>
                <a:lnTo>
                  <a:pt x="8745736" y="9075682"/>
                </a:lnTo>
                <a:cubicBezTo>
                  <a:pt x="8751947" y="9080523"/>
                  <a:pt x="8761475" y="9078921"/>
                  <a:pt x="8766124" y="9072746"/>
                </a:cubicBezTo>
                <a:cubicBezTo>
                  <a:pt x="8770925" y="9066305"/>
                  <a:pt x="8769402" y="9057232"/>
                  <a:pt x="8763189" y="9052353"/>
                </a:cubicBezTo>
                <a:lnTo>
                  <a:pt x="8758045" y="9048351"/>
                </a:lnTo>
                <a:close/>
                <a:moveTo>
                  <a:pt x="8546993" y="9221674"/>
                </a:moveTo>
                <a:cubicBezTo>
                  <a:pt x="8561665" y="9233148"/>
                  <a:pt x="8580949" y="9211306"/>
                  <a:pt x="8566162" y="9199756"/>
                </a:cubicBezTo>
                <a:cubicBezTo>
                  <a:pt x="8551452" y="9188244"/>
                  <a:pt x="8532206" y="9210124"/>
                  <a:pt x="8546993" y="9221674"/>
                </a:cubicBezTo>
                <a:close/>
                <a:moveTo>
                  <a:pt x="8728358" y="9296576"/>
                </a:moveTo>
                <a:cubicBezTo>
                  <a:pt x="8727519" y="9303209"/>
                  <a:pt x="8730797" y="9309270"/>
                  <a:pt x="8737199" y="9312204"/>
                </a:cubicBezTo>
                <a:cubicBezTo>
                  <a:pt x="8745545" y="9316017"/>
                  <a:pt x="8755949" y="9319485"/>
                  <a:pt x="8764981" y="9316283"/>
                </a:cubicBezTo>
                <a:cubicBezTo>
                  <a:pt x="8766200" y="9316169"/>
                  <a:pt x="8767420" y="9315940"/>
                  <a:pt x="8768602" y="9315597"/>
                </a:cubicBezTo>
                <a:cubicBezTo>
                  <a:pt x="8774432" y="9313882"/>
                  <a:pt x="8778777" y="9309079"/>
                  <a:pt x="8779348" y="9302828"/>
                </a:cubicBezTo>
                <a:cubicBezTo>
                  <a:pt x="8779920" y="9296614"/>
                  <a:pt x="8776643" y="9292764"/>
                  <a:pt x="8772527" y="9288762"/>
                </a:cubicBezTo>
                <a:cubicBezTo>
                  <a:pt x="8775766" y="9291926"/>
                  <a:pt x="8772259" y="9288343"/>
                  <a:pt x="8771688" y="9287656"/>
                </a:cubicBezTo>
                <a:cubicBezTo>
                  <a:pt x="8770925" y="9286780"/>
                  <a:pt x="8770240" y="9285789"/>
                  <a:pt x="8769516" y="9284874"/>
                </a:cubicBezTo>
                <a:cubicBezTo>
                  <a:pt x="8769402" y="9284722"/>
                  <a:pt x="8769363" y="9284645"/>
                  <a:pt x="8769249" y="9284493"/>
                </a:cubicBezTo>
                <a:cubicBezTo>
                  <a:pt x="8769059" y="9284150"/>
                  <a:pt x="8768906" y="9283807"/>
                  <a:pt x="8768754" y="9283463"/>
                </a:cubicBezTo>
                <a:cubicBezTo>
                  <a:pt x="8769020" y="9276183"/>
                  <a:pt x="8762923" y="9269512"/>
                  <a:pt x="8755796" y="9268788"/>
                </a:cubicBezTo>
                <a:cubicBezTo>
                  <a:pt x="8747679" y="9267988"/>
                  <a:pt x="8741010" y="9274048"/>
                  <a:pt x="8739904" y="9281863"/>
                </a:cubicBezTo>
                <a:cubicBezTo>
                  <a:pt x="8739790" y="9282663"/>
                  <a:pt x="8739904" y="9283463"/>
                  <a:pt x="8739904" y="9284264"/>
                </a:cubicBezTo>
                <a:cubicBezTo>
                  <a:pt x="8735445" y="9285141"/>
                  <a:pt x="8731329" y="9288152"/>
                  <a:pt x="8729424" y="9292193"/>
                </a:cubicBezTo>
                <a:cubicBezTo>
                  <a:pt x="8729501" y="9288838"/>
                  <a:pt x="8728052" y="9285369"/>
                  <a:pt x="8724356" y="9282511"/>
                </a:cubicBezTo>
                <a:cubicBezTo>
                  <a:pt x="8709798" y="9271114"/>
                  <a:pt x="8689104" y="9291621"/>
                  <a:pt x="8703853" y="9303170"/>
                </a:cubicBezTo>
                <a:cubicBezTo>
                  <a:pt x="8713151" y="9310451"/>
                  <a:pt x="8724927" y="9304696"/>
                  <a:pt x="8728358" y="9296576"/>
                </a:cubicBezTo>
                <a:close/>
                <a:moveTo>
                  <a:pt x="8591391" y="8774510"/>
                </a:moveTo>
                <a:cubicBezTo>
                  <a:pt x="8591162" y="8767191"/>
                  <a:pt x="8584226" y="8759453"/>
                  <a:pt x="8576375" y="8760406"/>
                </a:cubicBezTo>
                <a:lnTo>
                  <a:pt x="8567306" y="8761511"/>
                </a:lnTo>
                <a:cubicBezTo>
                  <a:pt x="8563494" y="8761969"/>
                  <a:pt x="8560027" y="8763608"/>
                  <a:pt x="8557435" y="8766085"/>
                </a:cubicBezTo>
                <a:cubicBezTo>
                  <a:pt x="8555758" y="8763417"/>
                  <a:pt x="8553357" y="8761092"/>
                  <a:pt x="8550346" y="8759529"/>
                </a:cubicBezTo>
                <a:cubicBezTo>
                  <a:pt x="8544096" y="8756289"/>
                  <a:pt x="8537275" y="8756404"/>
                  <a:pt x="8530682" y="8757928"/>
                </a:cubicBezTo>
                <a:cubicBezTo>
                  <a:pt x="8530148" y="8754764"/>
                  <a:pt x="8528777" y="8751753"/>
                  <a:pt x="8526032" y="8749619"/>
                </a:cubicBezTo>
                <a:lnTo>
                  <a:pt x="8520926" y="8745654"/>
                </a:lnTo>
                <a:cubicBezTo>
                  <a:pt x="8514942" y="8740966"/>
                  <a:pt x="8505301" y="8741042"/>
                  <a:pt x="8500423" y="8747446"/>
                </a:cubicBezTo>
                <a:cubicBezTo>
                  <a:pt x="8495774" y="8753545"/>
                  <a:pt x="8495811" y="8762960"/>
                  <a:pt x="8502214" y="8767953"/>
                </a:cubicBezTo>
                <a:lnTo>
                  <a:pt x="8507321" y="8771918"/>
                </a:lnTo>
                <a:cubicBezTo>
                  <a:pt x="8510065" y="8774091"/>
                  <a:pt x="8513609" y="8775082"/>
                  <a:pt x="8517077" y="8775082"/>
                </a:cubicBezTo>
                <a:cubicBezTo>
                  <a:pt x="8517267" y="8776073"/>
                  <a:pt x="8517267" y="8777102"/>
                  <a:pt x="8517725" y="8778017"/>
                </a:cubicBezTo>
                <a:cubicBezTo>
                  <a:pt x="8521269" y="8785221"/>
                  <a:pt x="8529196" y="8788461"/>
                  <a:pt x="8536704" y="8785488"/>
                </a:cubicBezTo>
                <a:cubicBezTo>
                  <a:pt x="8536932" y="8785412"/>
                  <a:pt x="8537046" y="8785373"/>
                  <a:pt x="8537198" y="8785297"/>
                </a:cubicBezTo>
                <a:cubicBezTo>
                  <a:pt x="8537275" y="8785297"/>
                  <a:pt x="8537313" y="8785297"/>
                  <a:pt x="8537389" y="8785297"/>
                </a:cubicBezTo>
                <a:cubicBezTo>
                  <a:pt x="8537465" y="8785335"/>
                  <a:pt x="8537465" y="8785297"/>
                  <a:pt x="8537542" y="8785335"/>
                </a:cubicBezTo>
                <a:cubicBezTo>
                  <a:pt x="8538419" y="8785678"/>
                  <a:pt x="8539295" y="8786098"/>
                  <a:pt x="8540133" y="8786555"/>
                </a:cubicBezTo>
                <a:cubicBezTo>
                  <a:pt x="8545164" y="8789147"/>
                  <a:pt x="8551337" y="8787012"/>
                  <a:pt x="8555301" y="8783086"/>
                </a:cubicBezTo>
                <a:cubicBezTo>
                  <a:pt x="8557930" y="8787737"/>
                  <a:pt x="8562770" y="8791281"/>
                  <a:pt x="8568182" y="8790633"/>
                </a:cubicBezTo>
                <a:lnTo>
                  <a:pt x="8577252" y="8789528"/>
                </a:lnTo>
                <a:cubicBezTo>
                  <a:pt x="8585065" y="8788575"/>
                  <a:pt x="8591620" y="8782858"/>
                  <a:pt x="8591391" y="8774510"/>
                </a:cubicBezTo>
                <a:close/>
                <a:moveTo>
                  <a:pt x="8674432" y="9198155"/>
                </a:moveTo>
                <a:cubicBezTo>
                  <a:pt x="8689219" y="9209705"/>
                  <a:pt x="8705453" y="9185538"/>
                  <a:pt x="8690743" y="9174064"/>
                </a:cubicBezTo>
                <a:cubicBezTo>
                  <a:pt x="8675957" y="9162476"/>
                  <a:pt x="8659760" y="9186644"/>
                  <a:pt x="8674432" y="9198155"/>
                </a:cubicBezTo>
                <a:close/>
                <a:moveTo>
                  <a:pt x="8584036" y="9045301"/>
                </a:moveTo>
                <a:lnTo>
                  <a:pt x="8574966" y="9046407"/>
                </a:lnTo>
                <a:cubicBezTo>
                  <a:pt x="8567153" y="9047359"/>
                  <a:pt x="8560484" y="9052696"/>
                  <a:pt x="8560598" y="9061158"/>
                </a:cubicBezTo>
                <a:cubicBezTo>
                  <a:pt x="8560636" y="9063140"/>
                  <a:pt x="8561208" y="9065161"/>
                  <a:pt x="8562123" y="9067066"/>
                </a:cubicBezTo>
                <a:cubicBezTo>
                  <a:pt x="8560255" y="9067905"/>
                  <a:pt x="8558540" y="9069163"/>
                  <a:pt x="8557130" y="9070917"/>
                </a:cubicBezTo>
                <a:lnTo>
                  <a:pt x="8553167" y="9076024"/>
                </a:lnTo>
                <a:cubicBezTo>
                  <a:pt x="8548479" y="9082009"/>
                  <a:pt x="8548594" y="9091653"/>
                  <a:pt x="8554996" y="9096532"/>
                </a:cubicBezTo>
                <a:cubicBezTo>
                  <a:pt x="8561094" y="9101182"/>
                  <a:pt x="8570468" y="9101145"/>
                  <a:pt x="8575499" y="9094702"/>
                </a:cubicBezTo>
                <a:lnTo>
                  <a:pt x="8579500" y="9089594"/>
                </a:lnTo>
                <a:cubicBezTo>
                  <a:pt x="8582740" y="9085478"/>
                  <a:pt x="8583616" y="9079608"/>
                  <a:pt x="8581787" y="9074767"/>
                </a:cubicBezTo>
                <a:lnTo>
                  <a:pt x="8584455" y="9074424"/>
                </a:lnTo>
                <a:cubicBezTo>
                  <a:pt x="8592267" y="9073470"/>
                  <a:pt x="8598937" y="9068134"/>
                  <a:pt x="8598822" y="9059672"/>
                </a:cubicBezTo>
                <a:cubicBezTo>
                  <a:pt x="8598670" y="9052467"/>
                  <a:pt x="8591886" y="9044348"/>
                  <a:pt x="8584036" y="9045301"/>
                </a:cubicBezTo>
                <a:close/>
                <a:moveTo>
                  <a:pt x="8724927" y="9391834"/>
                </a:moveTo>
                <a:lnTo>
                  <a:pt x="8720926" y="9396941"/>
                </a:lnTo>
                <a:cubicBezTo>
                  <a:pt x="8716086" y="9403154"/>
                  <a:pt x="8717420" y="9412608"/>
                  <a:pt x="8723594" y="9417373"/>
                </a:cubicBezTo>
                <a:cubicBezTo>
                  <a:pt x="8729881" y="9422214"/>
                  <a:pt x="8739142" y="9420918"/>
                  <a:pt x="8744020" y="9414705"/>
                </a:cubicBezTo>
                <a:lnTo>
                  <a:pt x="8747984" y="9409597"/>
                </a:lnTo>
                <a:cubicBezTo>
                  <a:pt x="8752824" y="9403384"/>
                  <a:pt x="8751490" y="9393930"/>
                  <a:pt x="8745316" y="9389166"/>
                </a:cubicBezTo>
                <a:cubicBezTo>
                  <a:pt x="8739066" y="9384325"/>
                  <a:pt x="8729806" y="9385658"/>
                  <a:pt x="8724927" y="9391834"/>
                </a:cubicBezTo>
                <a:close/>
                <a:moveTo>
                  <a:pt x="8630492" y="9135146"/>
                </a:moveTo>
                <a:cubicBezTo>
                  <a:pt x="8624470" y="9130457"/>
                  <a:pt x="8614104" y="9133011"/>
                  <a:pt x="8610370" y="9139415"/>
                </a:cubicBezTo>
                <a:cubicBezTo>
                  <a:pt x="8606063" y="9146696"/>
                  <a:pt x="8608197" y="9154510"/>
                  <a:pt x="8614638" y="9159542"/>
                </a:cubicBezTo>
                <a:lnTo>
                  <a:pt x="8619744" y="9163506"/>
                </a:lnTo>
                <a:cubicBezTo>
                  <a:pt x="8625766" y="9168232"/>
                  <a:pt x="8636132" y="9165641"/>
                  <a:pt x="8639866" y="9159236"/>
                </a:cubicBezTo>
                <a:cubicBezTo>
                  <a:pt x="8644173" y="9151956"/>
                  <a:pt x="8642039" y="9144142"/>
                  <a:pt x="8635598" y="9139110"/>
                </a:cubicBezTo>
                <a:lnTo>
                  <a:pt x="8630492" y="9135146"/>
                </a:lnTo>
                <a:close/>
                <a:moveTo>
                  <a:pt x="8621078" y="8934263"/>
                </a:moveTo>
                <a:cubicBezTo>
                  <a:pt x="8622184" y="8935025"/>
                  <a:pt x="8623403" y="8935559"/>
                  <a:pt x="8624699" y="8935978"/>
                </a:cubicBezTo>
                <a:cubicBezTo>
                  <a:pt x="8622451" y="8938265"/>
                  <a:pt x="8621117" y="8941086"/>
                  <a:pt x="8620773" y="8943983"/>
                </a:cubicBezTo>
                <a:cubicBezTo>
                  <a:pt x="8609874" y="8945622"/>
                  <a:pt x="8602023" y="8960984"/>
                  <a:pt x="8613304" y="8969827"/>
                </a:cubicBezTo>
                <a:cubicBezTo>
                  <a:pt x="8622184" y="8976765"/>
                  <a:pt x="8631787" y="8971161"/>
                  <a:pt x="8635141" y="8963156"/>
                </a:cubicBezTo>
                <a:cubicBezTo>
                  <a:pt x="8637466" y="8964338"/>
                  <a:pt x="8639676" y="8965634"/>
                  <a:pt x="8642534" y="8965749"/>
                </a:cubicBezTo>
                <a:cubicBezTo>
                  <a:pt x="8649889" y="8966054"/>
                  <a:pt x="8655873" y="8962699"/>
                  <a:pt x="8661398" y="8958201"/>
                </a:cubicBezTo>
                <a:cubicBezTo>
                  <a:pt x="8665514" y="8954809"/>
                  <a:pt x="8666429" y="8949053"/>
                  <a:pt x="8665095" y="8943983"/>
                </a:cubicBezTo>
                <a:cubicBezTo>
                  <a:pt x="8667915" y="8943297"/>
                  <a:pt x="8670735" y="8942573"/>
                  <a:pt x="8672678" y="8940667"/>
                </a:cubicBezTo>
                <a:cubicBezTo>
                  <a:pt x="8679730" y="8933767"/>
                  <a:pt x="8685408" y="8921722"/>
                  <a:pt x="8683121" y="8911773"/>
                </a:cubicBezTo>
                <a:cubicBezTo>
                  <a:pt x="8693639" y="8909563"/>
                  <a:pt x="8700842" y="8894544"/>
                  <a:pt x="8689790" y="8885891"/>
                </a:cubicBezTo>
                <a:cubicBezTo>
                  <a:pt x="8680682" y="8878763"/>
                  <a:pt x="8670392" y="8884824"/>
                  <a:pt x="8667344" y="8893210"/>
                </a:cubicBezTo>
                <a:cubicBezTo>
                  <a:pt x="8667191" y="8893134"/>
                  <a:pt x="8667000" y="8892981"/>
                  <a:pt x="8666848" y="8892867"/>
                </a:cubicBezTo>
                <a:cubicBezTo>
                  <a:pt x="8667267" y="8888026"/>
                  <a:pt x="8665324" y="8883185"/>
                  <a:pt x="8661093" y="8879868"/>
                </a:cubicBezTo>
                <a:lnTo>
                  <a:pt x="8650918" y="8871902"/>
                </a:lnTo>
                <a:cubicBezTo>
                  <a:pt x="8647831" y="8869500"/>
                  <a:pt x="8643677" y="8868738"/>
                  <a:pt x="8639752" y="8869462"/>
                </a:cubicBezTo>
                <a:cubicBezTo>
                  <a:pt x="8638227" y="8865269"/>
                  <a:pt x="8635179" y="8861800"/>
                  <a:pt x="8630186" y="8860581"/>
                </a:cubicBezTo>
                <a:cubicBezTo>
                  <a:pt x="8629043" y="8860314"/>
                  <a:pt x="8627786" y="8860542"/>
                  <a:pt x="8626566" y="8860581"/>
                </a:cubicBezTo>
                <a:cubicBezTo>
                  <a:pt x="8630301" y="8853567"/>
                  <a:pt x="8628357" y="8846019"/>
                  <a:pt x="8622145" y="8841178"/>
                </a:cubicBezTo>
                <a:lnTo>
                  <a:pt x="8617038" y="8837176"/>
                </a:lnTo>
                <a:cubicBezTo>
                  <a:pt x="8611017" y="8832487"/>
                  <a:pt x="8600689" y="8834965"/>
                  <a:pt x="8596879" y="8841331"/>
                </a:cubicBezTo>
                <a:cubicBezTo>
                  <a:pt x="8593220" y="8847468"/>
                  <a:pt x="8594325" y="8853986"/>
                  <a:pt x="8598594" y="8858903"/>
                </a:cubicBezTo>
                <a:cubicBezTo>
                  <a:pt x="8591543" y="8858979"/>
                  <a:pt x="8586322" y="8865460"/>
                  <a:pt x="8585674" y="8872512"/>
                </a:cubicBezTo>
                <a:cubicBezTo>
                  <a:pt x="8584989" y="8876247"/>
                  <a:pt x="8585827" y="8880135"/>
                  <a:pt x="8588799" y="8883413"/>
                </a:cubicBezTo>
                <a:cubicBezTo>
                  <a:pt x="8588990" y="8883756"/>
                  <a:pt x="8589181" y="8884061"/>
                  <a:pt x="8589371" y="8884366"/>
                </a:cubicBezTo>
                <a:cubicBezTo>
                  <a:pt x="8578510" y="8883947"/>
                  <a:pt x="8569668" y="8896373"/>
                  <a:pt x="8576490" y="8905789"/>
                </a:cubicBezTo>
                <a:cubicBezTo>
                  <a:pt x="8573899" y="8907009"/>
                  <a:pt x="8571498" y="8908838"/>
                  <a:pt x="8569554" y="8911278"/>
                </a:cubicBezTo>
                <a:lnTo>
                  <a:pt x="8565552" y="8916386"/>
                </a:lnTo>
                <a:cubicBezTo>
                  <a:pt x="8560712" y="8922599"/>
                  <a:pt x="8564638" y="8932700"/>
                  <a:pt x="8570735" y="8936283"/>
                </a:cubicBezTo>
                <a:cubicBezTo>
                  <a:pt x="8578243" y="8940705"/>
                  <a:pt x="8585789" y="8937312"/>
                  <a:pt x="8590666" y="8931099"/>
                </a:cubicBezTo>
                <a:lnTo>
                  <a:pt x="8594630" y="8926029"/>
                </a:lnTo>
                <a:cubicBezTo>
                  <a:pt x="8595240" y="8925229"/>
                  <a:pt x="8595697" y="8924429"/>
                  <a:pt x="8596040" y="8923552"/>
                </a:cubicBezTo>
                <a:cubicBezTo>
                  <a:pt x="8595697" y="8928126"/>
                  <a:pt x="8597336" y="8932852"/>
                  <a:pt x="8601223" y="8935711"/>
                </a:cubicBezTo>
                <a:cubicBezTo>
                  <a:pt x="8607206" y="8940210"/>
                  <a:pt x="8615971" y="8940057"/>
                  <a:pt x="8621078" y="8934263"/>
                </a:cubicBezTo>
                <a:close/>
                <a:moveTo>
                  <a:pt x="8654005" y="9264367"/>
                </a:moveTo>
                <a:cubicBezTo>
                  <a:pt x="8668716" y="9275878"/>
                  <a:pt x="8687046" y="9253236"/>
                  <a:pt x="8672221" y="9241648"/>
                </a:cubicBezTo>
                <a:cubicBezTo>
                  <a:pt x="8657511" y="9230136"/>
                  <a:pt x="8639218" y="9252779"/>
                  <a:pt x="8654005" y="9264367"/>
                </a:cubicBezTo>
                <a:close/>
                <a:moveTo>
                  <a:pt x="8825728" y="9247099"/>
                </a:moveTo>
                <a:cubicBezTo>
                  <a:pt x="8830301" y="9239971"/>
                  <a:pt x="8827594" y="9231813"/>
                  <a:pt x="8821383" y="9226972"/>
                </a:cubicBezTo>
                <a:lnTo>
                  <a:pt x="8816276" y="9223008"/>
                </a:lnTo>
                <a:cubicBezTo>
                  <a:pt x="8810064" y="9218167"/>
                  <a:pt x="8800155" y="9221178"/>
                  <a:pt x="8796155" y="9227353"/>
                </a:cubicBezTo>
                <a:cubicBezTo>
                  <a:pt x="8791582" y="9234444"/>
                  <a:pt x="8794287" y="9242601"/>
                  <a:pt x="8800498" y="9247480"/>
                </a:cubicBezTo>
                <a:lnTo>
                  <a:pt x="8805605" y="9251483"/>
                </a:lnTo>
                <a:cubicBezTo>
                  <a:pt x="8811780" y="9256285"/>
                  <a:pt x="8821726" y="9253274"/>
                  <a:pt x="8825728" y="9247099"/>
                </a:cubicBezTo>
                <a:close/>
                <a:moveTo>
                  <a:pt x="8484721" y="9089976"/>
                </a:moveTo>
                <a:lnTo>
                  <a:pt x="8480758" y="9095046"/>
                </a:lnTo>
                <a:cubicBezTo>
                  <a:pt x="8476071" y="9101068"/>
                  <a:pt x="8478167" y="9111322"/>
                  <a:pt x="8484531" y="9115286"/>
                </a:cubicBezTo>
                <a:cubicBezTo>
                  <a:pt x="8491581" y="9119670"/>
                  <a:pt x="8499737" y="9117916"/>
                  <a:pt x="8504767" y="9111512"/>
                </a:cubicBezTo>
                <a:lnTo>
                  <a:pt x="8508731" y="9106405"/>
                </a:lnTo>
                <a:cubicBezTo>
                  <a:pt x="8513418" y="9100382"/>
                  <a:pt x="8511323" y="9090128"/>
                  <a:pt x="8504958" y="9086164"/>
                </a:cubicBezTo>
                <a:cubicBezTo>
                  <a:pt x="8497908" y="9081819"/>
                  <a:pt x="8489752" y="9083534"/>
                  <a:pt x="8484721" y="9089976"/>
                </a:cubicBezTo>
                <a:close/>
                <a:moveTo>
                  <a:pt x="8895659" y="9461514"/>
                </a:moveTo>
                <a:cubicBezTo>
                  <a:pt x="8901832" y="9466355"/>
                  <a:pt x="8911741" y="9463648"/>
                  <a:pt x="8915857" y="9457474"/>
                </a:cubicBezTo>
                <a:cubicBezTo>
                  <a:pt x="8920011" y="9451222"/>
                  <a:pt x="8918257" y="9443980"/>
                  <a:pt x="8913380" y="9439024"/>
                </a:cubicBezTo>
                <a:cubicBezTo>
                  <a:pt x="8914638" y="9438299"/>
                  <a:pt x="8915895" y="9437537"/>
                  <a:pt x="8916809" y="9436356"/>
                </a:cubicBezTo>
                <a:lnTo>
                  <a:pt x="8920811" y="9431248"/>
                </a:lnTo>
                <a:cubicBezTo>
                  <a:pt x="8925651" y="9425035"/>
                  <a:pt x="8925918" y="9416229"/>
                  <a:pt x="8919782" y="9410664"/>
                </a:cubicBezTo>
                <a:cubicBezTo>
                  <a:pt x="8914257" y="9405671"/>
                  <a:pt x="8904081" y="9405441"/>
                  <a:pt x="8899203" y="9411693"/>
                </a:cubicBezTo>
                <a:lnTo>
                  <a:pt x="8895240" y="9416763"/>
                </a:lnTo>
                <a:cubicBezTo>
                  <a:pt x="8891657" y="9421375"/>
                  <a:pt x="8890590" y="9427360"/>
                  <a:pt x="8892800" y="9432468"/>
                </a:cubicBezTo>
                <a:cubicBezTo>
                  <a:pt x="8890286" y="9433611"/>
                  <a:pt x="8887999" y="9435136"/>
                  <a:pt x="8886513" y="9437347"/>
                </a:cubicBezTo>
                <a:cubicBezTo>
                  <a:pt x="8881863" y="9444323"/>
                  <a:pt x="8884379" y="9452670"/>
                  <a:pt x="8890590" y="9457549"/>
                </a:cubicBezTo>
                <a:lnTo>
                  <a:pt x="8895659" y="9461514"/>
                </a:lnTo>
                <a:close/>
                <a:moveTo>
                  <a:pt x="8917077" y="9061273"/>
                </a:moveTo>
                <a:cubicBezTo>
                  <a:pt x="8923289" y="9064818"/>
                  <a:pt x="8932130" y="9061997"/>
                  <a:pt x="8935789" y="9056203"/>
                </a:cubicBezTo>
                <a:cubicBezTo>
                  <a:pt x="8940362" y="9049037"/>
                  <a:pt x="8937541" y="9040956"/>
                  <a:pt x="8931330" y="9036115"/>
                </a:cubicBezTo>
                <a:lnTo>
                  <a:pt x="8926223" y="9032150"/>
                </a:lnTo>
                <a:cubicBezTo>
                  <a:pt x="8920925" y="9027996"/>
                  <a:pt x="8912998" y="9029902"/>
                  <a:pt x="8908350" y="9034399"/>
                </a:cubicBezTo>
                <a:cubicBezTo>
                  <a:pt x="8900156" y="9038936"/>
                  <a:pt x="8895888" y="9051095"/>
                  <a:pt x="8905491" y="9058604"/>
                </a:cubicBezTo>
                <a:cubicBezTo>
                  <a:pt x="8909341" y="9061616"/>
                  <a:pt x="8913418" y="9062188"/>
                  <a:pt x="8917077" y="9061273"/>
                </a:cubicBezTo>
                <a:close/>
                <a:moveTo>
                  <a:pt x="8731672" y="9150965"/>
                </a:moveTo>
                <a:lnTo>
                  <a:pt x="8740743" y="9149860"/>
                </a:lnTo>
                <a:cubicBezTo>
                  <a:pt x="8748556" y="9148906"/>
                  <a:pt x="8755225" y="9143608"/>
                  <a:pt x="8755148" y="9135146"/>
                </a:cubicBezTo>
                <a:cubicBezTo>
                  <a:pt x="8755111" y="9132440"/>
                  <a:pt x="8753891" y="9129695"/>
                  <a:pt x="8752252" y="9127217"/>
                </a:cubicBezTo>
                <a:cubicBezTo>
                  <a:pt x="8755834" y="9125960"/>
                  <a:pt x="8758959" y="9123443"/>
                  <a:pt x="8760674" y="9119784"/>
                </a:cubicBezTo>
                <a:cubicBezTo>
                  <a:pt x="8763952" y="9112733"/>
                  <a:pt x="8760827" y="9103622"/>
                  <a:pt x="8753624" y="9100420"/>
                </a:cubicBezTo>
                <a:cubicBezTo>
                  <a:pt x="8742801" y="9095655"/>
                  <a:pt x="8730338" y="9095846"/>
                  <a:pt x="8721040" y="9103889"/>
                </a:cubicBezTo>
                <a:cubicBezTo>
                  <a:pt x="8715285" y="9108844"/>
                  <a:pt x="8712237" y="9117421"/>
                  <a:pt x="8717381" y="9124130"/>
                </a:cubicBezTo>
                <a:cubicBezTo>
                  <a:pt x="8718258" y="9125273"/>
                  <a:pt x="8719478" y="9126226"/>
                  <a:pt x="8720697" y="9127141"/>
                </a:cubicBezTo>
                <a:cubicBezTo>
                  <a:pt x="8718449" y="9129580"/>
                  <a:pt x="8716924" y="9132706"/>
                  <a:pt x="8717001" y="9136556"/>
                </a:cubicBezTo>
                <a:cubicBezTo>
                  <a:pt x="8717038" y="9143761"/>
                  <a:pt x="8723822" y="9151918"/>
                  <a:pt x="8731672" y="9150965"/>
                </a:cubicBezTo>
                <a:close/>
                <a:moveTo>
                  <a:pt x="8778700" y="9443903"/>
                </a:moveTo>
                <a:cubicBezTo>
                  <a:pt x="8793448" y="9455453"/>
                  <a:pt x="8808540" y="9430524"/>
                  <a:pt x="8793944" y="9419088"/>
                </a:cubicBezTo>
                <a:cubicBezTo>
                  <a:pt x="8779196" y="9407538"/>
                  <a:pt x="8764104" y="9432506"/>
                  <a:pt x="8778700" y="9443903"/>
                </a:cubicBezTo>
                <a:close/>
                <a:moveTo>
                  <a:pt x="8969439" y="9243973"/>
                </a:moveTo>
                <a:cubicBezTo>
                  <a:pt x="8977251" y="9243020"/>
                  <a:pt x="8983769" y="9237341"/>
                  <a:pt x="8983540" y="9228955"/>
                </a:cubicBezTo>
                <a:cubicBezTo>
                  <a:pt x="8983311" y="9221636"/>
                  <a:pt x="8976376" y="9213898"/>
                  <a:pt x="8968524" y="9214851"/>
                </a:cubicBezTo>
                <a:lnTo>
                  <a:pt x="8959455" y="9215956"/>
                </a:lnTo>
                <a:cubicBezTo>
                  <a:pt x="8951642" y="9216909"/>
                  <a:pt x="8945087" y="9222589"/>
                  <a:pt x="8945355" y="9230975"/>
                </a:cubicBezTo>
                <a:cubicBezTo>
                  <a:pt x="8945582" y="9238293"/>
                  <a:pt x="8952519" y="9246032"/>
                  <a:pt x="8960369" y="9245079"/>
                </a:cubicBezTo>
                <a:lnTo>
                  <a:pt x="8969439" y="9243973"/>
                </a:lnTo>
                <a:close/>
                <a:moveTo>
                  <a:pt x="8809646" y="9394159"/>
                </a:moveTo>
                <a:cubicBezTo>
                  <a:pt x="8824394" y="9405671"/>
                  <a:pt x="8839066" y="9380513"/>
                  <a:pt x="8824508" y="9369115"/>
                </a:cubicBezTo>
                <a:cubicBezTo>
                  <a:pt x="8809798" y="9357604"/>
                  <a:pt x="8795087" y="9382762"/>
                  <a:pt x="8809646" y="9394159"/>
                </a:cubicBezTo>
                <a:close/>
                <a:moveTo>
                  <a:pt x="8888495" y="9287695"/>
                </a:moveTo>
                <a:cubicBezTo>
                  <a:pt x="8873745" y="9276183"/>
                  <a:pt x="8858617" y="9301074"/>
                  <a:pt x="8873213" y="9312471"/>
                </a:cubicBezTo>
                <a:cubicBezTo>
                  <a:pt x="8887922" y="9324022"/>
                  <a:pt x="8903091" y="9299168"/>
                  <a:pt x="8888495" y="9287695"/>
                </a:cubicBezTo>
                <a:close/>
                <a:moveTo>
                  <a:pt x="8623251" y="9192513"/>
                </a:moveTo>
                <a:cubicBezTo>
                  <a:pt x="8620202" y="9192895"/>
                  <a:pt x="8617191" y="9193276"/>
                  <a:pt x="8614180" y="9193619"/>
                </a:cubicBezTo>
                <a:cubicBezTo>
                  <a:pt x="8606368" y="9194572"/>
                  <a:pt x="8600689" y="9202348"/>
                  <a:pt x="8601756" y="9210048"/>
                </a:cubicBezTo>
                <a:cubicBezTo>
                  <a:pt x="8602862" y="9217976"/>
                  <a:pt x="8610370" y="9223427"/>
                  <a:pt x="8618182" y="9222436"/>
                </a:cubicBezTo>
                <a:cubicBezTo>
                  <a:pt x="8621193" y="9222093"/>
                  <a:pt x="8624242" y="9221712"/>
                  <a:pt x="8627252" y="9221331"/>
                </a:cubicBezTo>
                <a:cubicBezTo>
                  <a:pt x="8635065" y="9220378"/>
                  <a:pt x="8640743" y="9212602"/>
                  <a:pt x="8639638" y="9204902"/>
                </a:cubicBezTo>
                <a:cubicBezTo>
                  <a:pt x="8638533" y="9197012"/>
                  <a:pt x="8631063" y="9191561"/>
                  <a:pt x="8623251" y="9192513"/>
                </a:cubicBezTo>
                <a:close/>
                <a:moveTo>
                  <a:pt x="8821116" y="9437194"/>
                </a:moveTo>
                <a:cubicBezTo>
                  <a:pt x="8824127" y="9436813"/>
                  <a:pt x="8827176" y="9436432"/>
                  <a:pt x="8830187" y="9436089"/>
                </a:cubicBezTo>
                <a:cubicBezTo>
                  <a:pt x="8837770" y="9435174"/>
                  <a:pt x="8842801" y="9425264"/>
                  <a:pt x="8840742" y="9418402"/>
                </a:cubicBezTo>
                <a:cubicBezTo>
                  <a:pt x="8838228" y="9410054"/>
                  <a:pt x="8831178" y="9406852"/>
                  <a:pt x="8823060" y="9407843"/>
                </a:cubicBezTo>
                <a:lnTo>
                  <a:pt x="8813989" y="9408949"/>
                </a:lnTo>
                <a:cubicBezTo>
                  <a:pt x="8806405" y="9409864"/>
                  <a:pt x="8801375" y="9419774"/>
                  <a:pt x="8803433" y="9426635"/>
                </a:cubicBezTo>
                <a:cubicBezTo>
                  <a:pt x="8805948" y="9434983"/>
                  <a:pt x="8812999" y="9438185"/>
                  <a:pt x="8821116" y="9437194"/>
                </a:cubicBezTo>
                <a:close/>
                <a:moveTo>
                  <a:pt x="8677442" y="8959040"/>
                </a:moveTo>
                <a:lnTo>
                  <a:pt x="8669478" y="8969218"/>
                </a:lnTo>
                <a:cubicBezTo>
                  <a:pt x="8664638" y="8975431"/>
                  <a:pt x="8664447" y="8984274"/>
                  <a:pt x="8670583" y="8989801"/>
                </a:cubicBezTo>
                <a:cubicBezTo>
                  <a:pt x="8676146" y="8994795"/>
                  <a:pt x="8686284" y="8994909"/>
                  <a:pt x="8691162" y="8988695"/>
                </a:cubicBezTo>
                <a:lnTo>
                  <a:pt x="8699126" y="8978480"/>
                </a:lnTo>
                <a:cubicBezTo>
                  <a:pt x="8703967" y="8972305"/>
                  <a:pt x="8704158" y="8963423"/>
                  <a:pt x="8698022" y="8957934"/>
                </a:cubicBezTo>
                <a:cubicBezTo>
                  <a:pt x="8692458" y="8952979"/>
                  <a:pt x="8682321" y="8952826"/>
                  <a:pt x="8677442" y="8959040"/>
                </a:cubicBezTo>
                <a:close/>
                <a:moveTo>
                  <a:pt x="8445202" y="9056546"/>
                </a:moveTo>
                <a:lnTo>
                  <a:pt x="8441200" y="9061654"/>
                </a:lnTo>
                <a:cubicBezTo>
                  <a:pt x="8436360" y="9067867"/>
                  <a:pt x="8436093" y="9076672"/>
                  <a:pt x="8442229" y="9082238"/>
                </a:cubicBezTo>
                <a:cubicBezTo>
                  <a:pt x="8447717" y="9087231"/>
                  <a:pt x="8457931" y="9087460"/>
                  <a:pt x="8462808" y="9081247"/>
                </a:cubicBezTo>
                <a:lnTo>
                  <a:pt x="8466772" y="9076139"/>
                </a:lnTo>
                <a:cubicBezTo>
                  <a:pt x="8471612" y="9069926"/>
                  <a:pt x="8471879" y="9061120"/>
                  <a:pt x="8465743" y="9055555"/>
                </a:cubicBezTo>
                <a:cubicBezTo>
                  <a:pt x="8460255" y="9050524"/>
                  <a:pt x="8450080" y="9050333"/>
                  <a:pt x="8445202" y="9056546"/>
                </a:cubicBezTo>
                <a:close/>
                <a:moveTo>
                  <a:pt x="8817839" y="9482707"/>
                </a:moveTo>
                <a:cubicBezTo>
                  <a:pt x="8832397" y="9494105"/>
                  <a:pt x="8853281" y="9473787"/>
                  <a:pt x="8838533" y="9462238"/>
                </a:cubicBezTo>
                <a:cubicBezTo>
                  <a:pt x="8824012" y="9450879"/>
                  <a:pt x="8803091" y="9471157"/>
                  <a:pt x="8817839" y="9482707"/>
                </a:cubicBezTo>
                <a:close/>
                <a:moveTo>
                  <a:pt x="8541658" y="9040956"/>
                </a:moveTo>
                <a:cubicBezTo>
                  <a:pt x="8526909" y="9029406"/>
                  <a:pt x="8508731" y="9052163"/>
                  <a:pt x="8523517" y="9063712"/>
                </a:cubicBezTo>
                <a:cubicBezTo>
                  <a:pt x="8538304" y="9075262"/>
                  <a:pt x="8556444" y="9052506"/>
                  <a:pt x="8541658" y="9040956"/>
                </a:cubicBezTo>
                <a:close/>
                <a:moveTo>
                  <a:pt x="8658845" y="9024222"/>
                </a:moveTo>
                <a:cubicBezTo>
                  <a:pt x="8651033" y="9025175"/>
                  <a:pt x="8644440" y="9030664"/>
                  <a:pt x="8644592" y="9039088"/>
                </a:cubicBezTo>
                <a:cubicBezTo>
                  <a:pt x="8644744" y="9046368"/>
                  <a:pt x="8651604" y="9054297"/>
                  <a:pt x="8659455" y="9053344"/>
                </a:cubicBezTo>
                <a:lnTo>
                  <a:pt x="8668525" y="9052239"/>
                </a:lnTo>
                <a:cubicBezTo>
                  <a:pt x="8675461" y="9051400"/>
                  <a:pt x="8681178" y="9046788"/>
                  <a:pt x="8682321" y="9039888"/>
                </a:cubicBezTo>
                <a:cubicBezTo>
                  <a:pt x="8684226" y="9034743"/>
                  <a:pt x="8683426" y="9028682"/>
                  <a:pt x="8677748" y="9024222"/>
                </a:cubicBezTo>
                <a:cubicBezTo>
                  <a:pt x="8671917" y="9019686"/>
                  <a:pt x="8665666" y="9020601"/>
                  <a:pt x="8661055" y="9023955"/>
                </a:cubicBezTo>
                <a:lnTo>
                  <a:pt x="8658845" y="9024222"/>
                </a:lnTo>
                <a:close/>
                <a:moveTo>
                  <a:pt x="8939905" y="9164116"/>
                </a:moveTo>
                <a:cubicBezTo>
                  <a:pt x="8944210" y="9156911"/>
                  <a:pt x="8942191" y="9148982"/>
                  <a:pt x="8935750" y="9143951"/>
                </a:cubicBezTo>
                <a:lnTo>
                  <a:pt x="8930644" y="9139987"/>
                </a:lnTo>
                <a:cubicBezTo>
                  <a:pt x="8924623" y="9135260"/>
                  <a:pt x="8914295" y="9137738"/>
                  <a:pt x="8910484" y="9144142"/>
                </a:cubicBezTo>
                <a:cubicBezTo>
                  <a:pt x="8906177" y="9151384"/>
                  <a:pt x="8908197" y="9159275"/>
                  <a:pt x="8914638" y="9164306"/>
                </a:cubicBezTo>
                <a:lnTo>
                  <a:pt x="8919744" y="9168309"/>
                </a:lnTo>
                <a:cubicBezTo>
                  <a:pt x="8925766" y="9172959"/>
                  <a:pt x="8936093" y="9170482"/>
                  <a:pt x="8939905" y="9164116"/>
                </a:cubicBezTo>
                <a:close/>
                <a:moveTo>
                  <a:pt x="8774050" y="9178029"/>
                </a:moveTo>
                <a:lnTo>
                  <a:pt x="8778852" y="9171854"/>
                </a:lnTo>
                <a:cubicBezTo>
                  <a:pt x="8782816" y="9177152"/>
                  <a:pt x="8789675" y="9179897"/>
                  <a:pt x="8796116" y="9177076"/>
                </a:cubicBezTo>
                <a:cubicBezTo>
                  <a:pt x="8796383" y="9176962"/>
                  <a:pt x="8796650" y="9176847"/>
                  <a:pt x="8796916" y="9176695"/>
                </a:cubicBezTo>
                <a:cubicBezTo>
                  <a:pt x="8800994" y="9177610"/>
                  <a:pt x="8805339" y="9177038"/>
                  <a:pt x="8808540" y="9173950"/>
                </a:cubicBezTo>
                <a:cubicBezTo>
                  <a:pt x="8812655" y="9169948"/>
                  <a:pt x="8816124" y="9165869"/>
                  <a:pt x="8815971" y="9159770"/>
                </a:cubicBezTo>
                <a:cubicBezTo>
                  <a:pt x="8815781" y="9151422"/>
                  <a:pt x="8808959" y="9145095"/>
                  <a:pt x="8800689" y="9145209"/>
                </a:cubicBezTo>
                <a:cubicBezTo>
                  <a:pt x="8795050" y="9145247"/>
                  <a:pt x="8789791" y="9148030"/>
                  <a:pt x="8784721" y="9150241"/>
                </a:cubicBezTo>
                <a:cubicBezTo>
                  <a:pt x="8784073" y="9150508"/>
                  <a:pt x="8783616" y="9151079"/>
                  <a:pt x="8783045" y="9151460"/>
                </a:cubicBezTo>
                <a:cubicBezTo>
                  <a:pt x="8782168" y="9149936"/>
                  <a:pt x="8781101" y="9148525"/>
                  <a:pt x="8779653" y="9147382"/>
                </a:cubicBezTo>
                <a:cubicBezTo>
                  <a:pt x="8773518" y="9142502"/>
                  <a:pt x="8764066" y="9143532"/>
                  <a:pt x="8759188" y="9149745"/>
                </a:cubicBezTo>
                <a:lnTo>
                  <a:pt x="8751223" y="9159961"/>
                </a:lnTo>
                <a:cubicBezTo>
                  <a:pt x="8746383" y="9166174"/>
                  <a:pt x="8747374" y="9175513"/>
                  <a:pt x="8753586" y="9180430"/>
                </a:cubicBezTo>
                <a:cubicBezTo>
                  <a:pt x="8759722" y="9185271"/>
                  <a:pt x="8769173" y="9184242"/>
                  <a:pt x="8774050" y="9178029"/>
                </a:cubicBezTo>
                <a:close/>
                <a:moveTo>
                  <a:pt x="8470583" y="8898012"/>
                </a:moveTo>
                <a:lnTo>
                  <a:pt x="8466620" y="8903120"/>
                </a:lnTo>
                <a:cubicBezTo>
                  <a:pt x="8461932" y="8909143"/>
                  <a:pt x="8463762" y="8919321"/>
                  <a:pt x="8470164" y="8923399"/>
                </a:cubicBezTo>
                <a:cubicBezTo>
                  <a:pt x="8477100" y="8927821"/>
                  <a:pt x="8485408" y="8926296"/>
                  <a:pt x="8490438" y="8919854"/>
                </a:cubicBezTo>
                <a:lnTo>
                  <a:pt x="8494440" y="8914747"/>
                </a:lnTo>
                <a:cubicBezTo>
                  <a:pt x="8499127" y="8908724"/>
                  <a:pt x="8497298" y="8898546"/>
                  <a:pt x="8490895" y="8894467"/>
                </a:cubicBezTo>
                <a:cubicBezTo>
                  <a:pt x="8483921" y="8890046"/>
                  <a:pt x="8475613" y="8891571"/>
                  <a:pt x="8470583" y="8898012"/>
                </a:cubicBezTo>
                <a:close/>
                <a:moveTo>
                  <a:pt x="8519973" y="9018581"/>
                </a:moveTo>
                <a:lnTo>
                  <a:pt x="8527938" y="9008365"/>
                </a:lnTo>
                <a:cubicBezTo>
                  <a:pt x="8532626" y="9002380"/>
                  <a:pt x="8532664" y="8992812"/>
                  <a:pt x="8526299" y="8987857"/>
                </a:cubicBezTo>
                <a:cubicBezTo>
                  <a:pt x="8520278" y="8983169"/>
                  <a:pt x="8510789" y="8983093"/>
                  <a:pt x="8505758" y="8989496"/>
                </a:cubicBezTo>
                <a:lnTo>
                  <a:pt x="8497793" y="8999712"/>
                </a:lnTo>
                <a:cubicBezTo>
                  <a:pt x="8493106" y="9005696"/>
                  <a:pt x="8493068" y="9015264"/>
                  <a:pt x="8499432" y="9020257"/>
                </a:cubicBezTo>
                <a:cubicBezTo>
                  <a:pt x="8505492" y="9024908"/>
                  <a:pt x="8514981" y="9025022"/>
                  <a:pt x="8519973" y="9018581"/>
                </a:cubicBezTo>
                <a:close/>
                <a:moveTo>
                  <a:pt x="8558274" y="9180964"/>
                </a:moveTo>
                <a:cubicBezTo>
                  <a:pt x="8555911" y="9173226"/>
                  <a:pt x="8548518" y="9168690"/>
                  <a:pt x="8540553" y="9170482"/>
                </a:cubicBezTo>
                <a:cubicBezTo>
                  <a:pt x="8540133" y="9170558"/>
                  <a:pt x="8540095" y="9170558"/>
                  <a:pt x="8539828" y="9170634"/>
                </a:cubicBezTo>
                <a:lnTo>
                  <a:pt x="8539523" y="9170634"/>
                </a:lnTo>
                <a:cubicBezTo>
                  <a:pt x="8538723" y="9170176"/>
                  <a:pt x="8537961" y="9169643"/>
                  <a:pt x="8537237" y="9169071"/>
                </a:cubicBezTo>
                <a:cubicBezTo>
                  <a:pt x="8530911" y="9164420"/>
                  <a:pt x="8520964" y="9168194"/>
                  <a:pt x="8517382" y="9174445"/>
                </a:cubicBezTo>
                <a:cubicBezTo>
                  <a:pt x="8513114" y="9181879"/>
                  <a:pt x="8516391" y="9189655"/>
                  <a:pt x="8522755" y="9194305"/>
                </a:cubicBezTo>
                <a:cubicBezTo>
                  <a:pt x="8530072" y="9199680"/>
                  <a:pt x="8539142" y="9200633"/>
                  <a:pt x="8547793" y="9198651"/>
                </a:cubicBezTo>
                <a:cubicBezTo>
                  <a:pt x="8555225" y="9197012"/>
                  <a:pt x="8560522" y="9188320"/>
                  <a:pt x="8558274" y="9180964"/>
                </a:cubicBezTo>
                <a:close/>
                <a:moveTo>
                  <a:pt x="8636894" y="9074461"/>
                </a:moveTo>
                <a:cubicBezTo>
                  <a:pt x="8630682" y="9069620"/>
                  <a:pt x="8620773" y="9072556"/>
                  <a:pt x="8616734" y="9078731"/>
                </a:cubicBezTo>
                <a:cubicBezTo>
                  <a:pt x="8612122" y="9085783"/>
                  <a:pt x="8614790" y="9094016"/>
                  <a:pt x="8621002" y="9098857"/>
                </a:cubicBezTo>
                <a:lnTo>
                  <a:pt x="8626109" y="9102821"/>
                </a:lnTo>
                <a:cubicBezTo>
                  <a:pt x="8632320" y="9107662"/>
                  <a:pt x="8642229" y="9104727"/>
                  <a:pt x="8646269" y="9098552"/>
                </a:cubicBezTo>
                <a:cubicBezTo>
                  <a:pt x="8650880" y="9091500"/>
                  <a:pt x="8648213" y="9083267"/>
                  <a:pt x="8642000" y="9078426"/>
                </a:cubicBezTo>
                <a:lnTo>
                  <a:pt x="8636894" y="9074461"/>
                </a:lnTo>
                <a:close/>
                <a:moveTo>
                  <a:pt x="8626566" y="8984160"/>
                </a:moveTo>
                <a:cubicBezTo>
                  <a:pt x="8620393" y="8979319"/>
                  <a:pt x="8610827" y="8980920"/>
                  <a:pt x="8606178" y="8987133"/>
                </a:cubicBezTo>
                <a:cubicBezTo>
                  <a:pt x="8601376" y="8993536"/>
                  <a:pt x="8602938" y="9002647"/>
                  <a:pt x="8609150" y="9007526"/>
                </a:cubicBezTo>
                <a:lnTo>
                  <a:pt x="8614256" y="9011490"/>
                </a:lnTo>
                <a:cubicBezTo>
                  <a:pt x="8620430" y="9016331"/>
                  <a:pt x="8629996" y="9014730"/>
                  <a:pt x="8634607" y="9008517"/>
                </a:cubicBezTo>
                <a:cubicBezTo>
                  <a:pt x="8639409" y="9002113"/>
                  <a:pt x="8637885" y="8993003"/>
                  <a:pt x="8631673" y="8988124"/>
                </a:cubicBezTo>
                <a:lnTo>
                  <a:pt x="8626566" y="8984160"/>
                </a:lnTo>
                <a:close/>
                <a:moveTo>
                  <a:pt x="8898632" y="9485871"/>
                </a:moveTo>
                <a:cubicBezTo>
                  <a:pt x="8893982" y="9491971"/>
                  <a:pt x="8894020" y="9501385"/>
                  <a:pt x="8900423" y="9506379"/>
                </a:cubicBezTo>
                <a:lnTo>
                  <a:pt x="8905529" y="9510382"/>
                </a:lnTo>
                <a:cubicBezTo>
                  <a:pt x="8907054" y="9511562"/>
                  <a:pt x="8908807" y="9512439"/>
                  <a:pt x="8910675" y="9512973"/>
                </a:cubicBezTo>
                <a:cubicBezTo>
                  <a:pt x="8912541" y="9516670"/>
                  <a:pt x="8915132" y="9519948"/>
                  <a:pt x="8918448" y="9522694"/>
                </a:cubicBezTo>
                <a:cubicBezTo>
                  <a:pt x="8920964" y="9524790"/>
                  <a:pt x="8924280" y="9525209"/>
                  <a:pt x="8927595" y="9524904"/>
                </a:cubicBezTo>
                <a:lnTo>
                  <a:pt x="8928128" y="9525400"/>
                </a:lnTo>
                <a:cubicBezTo>
                  <a:pt x="8933959" y="9530851"/>
                  <a:pt x="8944058" y="9531651"/>
                  <a:pt x="8949737" y="9525400"/>
                </a:cubicBezTo>
                <a:cubicBezTo>
                  <a:pt x="8955187" y="9519453"/>
                  <a:pt x="8956025" y="9509619"/>
                  <a:pt x="8949775" y="9503787"/>
                </a:cubicBezTo>
                <a:lnTo>
                  <a:pt x="8944821" y="9499136"/>
                </a:lnTo>
                <a:cubicBezTo>
                  <a:pt x="8943791" y="9498184"/>
                  <a:pt x="8942534" y="9497536"/>
                  <a:pt x="8941314" y="9496888"/>
                </a:cubicBezTo>
                <a:cubicBezTo>
                  <a:pt x="8940857" y="9494372"/>
                  <a:pt x="8939752" y="9491971"/>
                  <a:pt x="8937846" y="9489988"/>
                </a:cubicBezTo>
                <a:cubicBezTo>
                  <a:pt x="8936550" y="9488654"/>
                  <a:pt x="8934989" y="9487586"/>
                  <a:pt x="8933350" y="9486786"/>
                </a:cubicBezTo>
                <a:cubicBezTo>
                  <a:pt x="8932587" y="9485528"/>
                  <a:pt x="8931711" y="9484346"/>
                  <a:pt x="8930530" y="9483203"/>
                </a:cubicBezTo>
                <a:cubicBezTo>
                  <a:pt x="8925155" y="9478172"/>
                  <a:pt x="8919363" y="9478705"/>
                  <a:pt x="8914866" y="9481793"/>
                </a:cubicBezTo>
                <a:cubicBezTo>
                  <a:pt x="8909188" y="9479848"/>
                  <a:pt x="8902481" y="9480878"/>
                  <a:pt x="8898632" y="9485871"/>
                </a:cubicBezTo>
                <a:close/>
                <a:moveTo>
                  <a:pt x="9064371" y="9494562"/>
                </a:moveTo>
                <a:cubicBezTo>
                  <a:pt x="9060064" y="9501843"/>
                  <a:pt x="9062160" y="9509657"/>
                  <a:pt x="9068639" y="9514688"/>
                </a:cubicBezTo>
                <a:lnTo>
                  <a:pt x="9073746" y="9518653"/>
                </a:lnTo>
                <a:cubicBezTo>
                  <a:pt x="9079767" y="9523379"/>
                  <a:pt x="9090133" y="9520787"/>
                  <a:pt x="9093905" y="9514422"/>
                </a:cubicBezTo>
                <a:cubicBezTo>
                  <a:pt x="9098212" y="9507141"/>
                  <a:pt x="9096078" y="9499327"/>
                  <a:pt x="9089637" y="9494295"/>
                </a:cubicBezTo>
                <a:lnTo>
                  <a:pt x="9084530" y="9490331"/>
                </a:lnTo>
                <a:cubicBezTo>
                  <a:pt x="9078509" y="9485604"/>
                  <a:pt x="9068143" y="9488197"/>
                  <a:pt x="9064371" y="9494562"/>
                </a:cubicBezTo>
                <a:close/>
                <a:moveTo>
                  <a:pt x="9212960" y="9445123"/>
                </a:moveTo>
                <a:cubicBezTo>
                  <a:pt x="9198173" y="9433573"/>
                  <a:pt x="9180262" y="9456520"/>
                  <a:pt x="9195011" y="9468070"/>
                </a:cubicBezTo>
                <a:cubicBezTo>
                  <a:pt x="9209798" y="9479620"/>
                  <a:pt x="9227747" y="9456672"/>
                  <a:pt x="9212960" y="9445123"/>
                </a:cubicBezTo>
                <a:close/>
                <a:moveTo>
                  <a:pt x="9025575" y="9269741"/>
                </a:moveTo>
                <a:cubicBezTo>
                  <a:pt x="9031215" y="9269665"/>
                  <a:pt x="9036475" y="9266921"/>
                  <a:pt x="9041543" y="9264671"/>
                </a:cubicBezTo>
                <a:cubicBezTo>
                  <a:pt x="9042191" y="9264404"/>
                  <a:pt x="9042648" y="9263871"/>
                  <a:pt x="9043258" y="9263489"/>
                </a:cubicBezTo>
                <a:cubicBezTo>
                  <a:pt x="9044134" y="9265014"/>
                  <a:pt x="9045202" y="9266425"/>
                  <a:pt x="9046650" y="9267568"/>
                </a:cubicBezTo>
                <a:cubicBezTo>
                  <a:pt x="9052786" y="9272447"/>
                  <a:pt x="9062237" y="9271456"/>
                  <a:pt x="9067114" y="9265205"/>
                </a:cubicBezTo>
                <a:lnTo>
                  <a:pt x="9075080" y="9255027"/>
                </a:lnTo>
                <a:cubicBezTo>
                  <a:pt x="9079919" y="9248814"/>
                  <a:pt x="9078928" y="9239475"/>
                  <a:pt x="9072716" y="9234558"/>
                </a:cubicBezTo>
                <a:cubicBezTo>
                  <a:pt x="9066582" y="9229679"/>
                  <a:pt x="9057130" y="9230670"/>
                  <a:pt x="9052252" y="9236921"/>
                </a:cubicBezTo>
                <a:lnTo>
                  <a:pt x="9047450" y="9243097"/>
                </a:lnTo>
                <a:cubicBezTo>
                  <a:pt x="9043486" y="9237798"/>
                  <a:pt x="9036627" y="9235092"/>
                  <a:pt x="9030186" y="9237913"/>
                </a:cubicBezTo>
                <a:cubicBezTo>
                  <a:pt x="9029920" y="9238027"/>
                  <a:pt x="9029652" y="9238141"/>
                  <a:pt x="9029386" y="9238293"/>
                </a:cubicBezTo>
                <a:cubicBezTo>
                  <a:pt x="9025308" y="9237341"/>
                  <a:pt x="9020963" y="9237950"/>
                  <a:pt x="9017763" y="9241038"/>
                </a:cubicBezTo>
                <a:cubicBezTo>
                  <a:pt x="9013647" y="9245002"/>
                  <a:pt x="9010179" y="9249119"/>
                  <a:pt x="9010331" y="9255218"/>
                </a:cubicBezTo>
                <a:cubicBezTo>
                  <a:pt x="9010483" y="9263528"/>
                  <a:pt x="9017306" y="9269855"/>
                  <a:pt x="9025575" y="9269741"/>
                </a:cubicBezTo>
                <a:close/>
                <a:moveTo>
                  <a:pt x="8800423" y="9347426"/>
                </a:moveTo>
                <a:cubicBezTo>
                  <a:pt x="8799470" y="9339612"/>
                  <a:pt x="8792191" y="9333704"/>
                  <a:pt x="8784341" y="9334618"/>
                </a:cubicBezTo>
                <a:cubicBezTo>
                  <a:pt x="8776566" y="9335495"/>
                  <a:pt x="8770545" y="9342890"/>
                  <a:pt x="8771498" y="9350704"/>
                </a:cubicBezTo>
                <a:lnTo>
                  <a:pt x="8772602" y="9359776"/>
                </a:lnTo>
                <a:cubicBezTo>
                  <a:pt x="8773555" y="9367590"/>
                  <a:pt x="8780834" y="9373499"/>
                  <a:pt x="8788685" y="9372584"/>
                </a:cubicBezTo>
                <a:cubicBezTo>
                  <a:pt x="8796459" y="9371707"/>
                  <a:pt x="8802480" y="9364312"/>
                  <a:pt x="8801489" y="9356498"/>
                </a:cubicBezTo>
                <a:cubicBezTo>
                  <a:pt x="8801146" y="9353487"/>
                  <a:pt x="8800766" y="9350476"/>
                  <a:pt x="8800423" y="9347426"/>
                </a:cubicBezTo>
                <a:close/>
                <a:moveTo>
                  <a:pt x="9124584" y="9344948"/>
                </a:moveTo>
                <a:cubicBezTo>
                  <a:pt x="9130149" y="9349942"/>
                  <a:pt x="9140285" y="9350094"/>
                  <a:pt x="9145163" y="9343843"/>
                </a:cubicBezTo>
                <a:lnTo>
                  <a:pt x="9153129" y="9333665"/>
                </a:lnTo>
                <a:cubicBezTo>
                  <a:pt x="9157968" y="9327452"/>
                  <a:pt x="9158159" y="9318608"/>
                  <a:pt x="9152023" y="9313082"/>
                </a:cubicBezTo>
                <a:cubicBezTo>
                  <a:pt x="9146459" y="9308088"/>
                  <a:pt x="9136322" y="9307974"/>
                  <a:pt x="9131444" y="9314187"/>
                </a:cubicBezTo>
                <a:lnTo>
                  <a:pt x="9123479" y="9324403"/>
                </a:lnTo>
                <a:cubicBezTo>
                  <a:pt x="9118639" y="9330578"/>
                  <a:pt x="9118449" y="9339421"/>
                  <a:pt x="9124584" y="9344948"/>
                </a:cubicBezTo>
                <a:close/>
                <a:moveTo>
                  <a:pt x="9101566" y="9450459"/>
                </a:moveTo>
                <a:cubicBezTo>
                  <a:pt x="9103853" y="9449392"/>
                  <a:pt x="9106024" y="9447944"/>
                  <a:pt x="9107778" y="9445694"/>
                </a:cubicBezTo>
                <a:lnTo>
                  <a:pt x="9111742" y="9440625"/>
                </a:lnTo>
                <a:cubicBezTo>
                  <a:pt x="9116428" y="9434602"/>
                  <a:pt x="9114180" y="9424310"/>
                  <a:pt x="9107778" y="9420422"/>
                </a:cubicBezTo>
                <a:cubicBezTo>
                  <a:pt x="9100651" y="9416077"/>
                  <a:pt x="9092610" y="9417944"/>
                  <a:pt x="9087580" y="9424387"/>
                </a:cubicBezTo>
                <a:lnTo>
                  <a:pt x="9085217" y="9427398"/>
                </a:lnTo>
                <a:cubicBezTo>
                  <a:pt x="9079728" y="9426674"/>
                  <a:pt x="9073669" y="9429381"/>
                  <a:pt x="9070735" y="9433878"/>
                </a:cubicBezTo>
                <a:cubicBezTo>
                  <a:pt x="9066123" y="9440930"/>
                  <a:pt x="9068791" y="9449163"/>
                  <a:pt x="9075003" y="9454042"/>
                </a:cubicBezTo>
                <a:lnTo>
                  <a:pt x="9080110" y="9458006"/>
                </a:lnTo>
                <a:cubicBezTo>
                  <a:pt x="9086321" y="9462848"/>
                  <a:pt x="9096230" y="9459913"/>
                  <a:pt x="9100270" y="9453737"/>
                </a:cubicBezTo>
                <a:cubicBezTo>
                  <a:pt x="9100956" y="9452670"/>
                  <a:pt x="9101185" y="9451565"/>
                  <a:pt x="9101566" y="9450459"/>
                </a:cubicBezTo>
                <a:close/>
                <a:moveTo>
                  <a:pt x="9163609" y="9650199"/>
                </a:moveTo>
                <a:cubicBezTo>
                  <a:pt x="9158082" y="9648865"/>
                  <a:pt x="9152366" y="9650236"/>
                  <a:pt x="9146879" y="9651190"/>
                </a:cubicBezTo>
                <a:cubicBezTo>
                  <a:pt x="9139370" y="9652448"/>
                  <a:pt x="9133158" y="9660033"/>
                  <a:pt x="9134722" y="9667809"/>
                </a:cubicBezTo>
                <a:cubicBezTo>
                  <a:pt x="9136245" y="9675471"/>
                  <a:pt x="9143296" y="9681341"/>
                  <a:pt x="9151338" y="9679968"/>
                </a:cubicBezTo>
                <a:cubicBezTo>
                  <a:pt x="9151642" y="9679931"/>
                  <a:pt x="9151909" y="9679854"/>
                  <a:pt x="9152213" y="9679816"/>
                </a:cubicBezTo>
                <a:cubicBezTo>
                  <a:pt x="9155948" y="9681723"/>
                  <a:pt x="9160293" y="9682180"/>
                  <a:pt x="9164142" y="9680007"/>
                </a:cubicBezTo>
                <a:cubicBezTo>
                  <a:pt x="9169096" y="9677149"/>
                  <a:pt x="9173441" y="9674023"/>
                  <a:pt x="9174813" y="9668076"/>
                </a:cubicBezTo>
                <a:cubicBezTo>
                  <a:pt x="9176680" y="9659918"/>
                  <a:pt x="9171611" y="9652105"/>
                  <a:pt x="9163609" y="9650199"/>
                </a:cubicBezTo>
                <a:close/>
                <a:moveTo>
                  <a:pt x="8944896" y="9249614"/>
                </a:moveTo>
                <a:cubicBezTo>
                  <a:pt x="8937961" y="9245193"/>
                  <a:pt x="8929653" y="9246718"/>
                  <a:pt x="8924623" y="9253160"/>
                </a:cubicBezTo>
                <a:lnTo>
                  <a:pt x="8920659" y="9258267"/>
                </a:lnTo>
                <a:cubicBezTo>
                  <a:pt x="8915971" y="9264290"/>
                  <a:pt x="8917800" y="9274468"/>
                  <a:pt x="8924203" y="9278546"/>
                </a:cubicBezTo>
                <a:cubicBezTo>
                  <a:pt x="8931139" y="9282968"/>
                  <a:pt x="8939446" y="9281443"/>
                  <a:pt x="8944478" y="9275001"/>
                </a:cubicBezTo>
                <a:lnTo>
                  <a:pt x="8948478" y="9269893"/>
                </a:lnTo>
                <a:cubicBezTo>
                  <a:pt x="8953128" y="9263871"/>
                  <a:pt x="8951299" y="9253693"/>
                  <a:pt x="8944896" y="9249614"/>
                </a:cubicBezTo>
                <a:close/>
                <a:moveTo>
                  <a:pt x="9012275" y="9536111"/>
                </a:moveTo>
                <a:cubicBezTo>
                  <a:pt x="9009912" y="9528373"/>
                  <a:pt x="9002481" y="9523837"/>
                  <a:pt x="8994554" y="9525629"/>
                </a:cubicBezTo>
                <a:cubicBezTo>
                  <a:pt x="8994135" y="9525704"/>
                  <a:pt x="8994097" y="9525743"/>
                  <a:pt x="8993829" y="9525781"/>
                </a:cubicBezTo>
                <a:lnTo>
                  <a:pt x="8993524" y="9525781"/>
                </a:lnTo>
                <a:cubicBezTo>
                  <a:pt x="8992724" y="9525324"/>
                  <a:pt x="8991962" y="9524828"/>
                  <a:pt x="8991238" y="9524218"/>
                </a:cubicBezTo>
                <a:cubicBezTo>
                  <a:pt x="8984912" y="9519568"/>
                  <a:pt x="8974965" y="9523342"/>
                  <a:pt x="8971383" y="9529593"/>
                </a:cubicBezTo>
                <a:cubicBezTo>
                  <a:pt x="8967115" y="9537025"/>
                  <a:pt x="8970392" y="9544802"/>
                  <a:pt x="8976756" y="9549453"/>
                </a:cubicBezTo>
                <a:cubicBezTo>
                  <a:pt x="8977442" y="9549948"/>
                  <a:pt x="8978319" y="9549948"/>
                  <a:pt x="8979005" y="9550367"/>
                </a:cubicBezTo>
                <a:cubicBezTo>
                  <a:pt x="8979348" y="9551167"/>
                  <a:pt x="8979424" y="9552044"/>
                  <a:pt x="8979919" y="9552806"/>
                </a:cubicBezTo>
                <a:lnTo>
                  <a:pt x="8985065" y="9560926"/>
                </a:lnTo>
                <a:cubicBezTo>
                  <a:pt x="8987313" y="9564470"/>
                  <a:pt x="8990895" y="9566796"/>
                  <a:pt x="8994783" y="9567673"/>
                </a:cubicBezTo>
                <a:cubicBezTo>
                  <a:pt x="8995201" y="9568396"/>
                  <a:pt x="8995888" y="9568969"/>
                  <a:pt x="8996383" y="9569655"/>
                </a:cubicBezTo>
                <a:cubicBezTo>
                  <a:pt x="8997069" y="9572170"/>
                  <a:pt x="8998326" y="9574648"/>
                  <a:pt x="9000994" y="9576783"/>
                </a:cubicBezTo>
                <a:cubicBezTo>
                  <a:pt x="9005186" y="9580061"/>
                  <a:pt x="9009722" y="9580442"/>
                  <a:pt x="9013761" y="9579260"/>
                </a:cubicBezTo>
                <a:cubicBezTo>
                  <a:pt x="9017381" y="9579871"/>
                  <a:pt x="9021079" y="9580251"/>
                  <a:pt x="9024775" y="9579756"/>
                </a:cubicBezTo>
                <a:cubicBezTo>
                  <a:pt x="9032702" y="9578689"/>
                  <a:pt x="9039066" y="9570112"/>
                  <a:pt x="9037389" y="9562183"/>
                </a:cubicBezTo>
                <a:cubicBezTo>
                  <a:pt x="9035636" y="9553874"/>
                  <a:pt x="9028281" y="9548423"/>
                  <a:pt x="9019820" y="9549567"/>
                </a:cubicBezTo>
                <a:cubicBezTo>
                  <a:pt x="9019363" y="9549605"/>
                  <a:pt x="9019325" y="9549643"/>
                  <a:pt x="9019058" y="9549681"/>
                </a:cubicBezTo>
                <a:cubicBezTo>
                  <a:pt x="9018906" y="9549643"/>
                  <a:pt x="9018868" y="9549643"/>
                  <a:pt x="9018754" y="9549643"/>
                </a:cubicBezTo>
                <a:cubicBezTo>
                  <a:pt x="9018754" y="9549643"/>
                  <a:pt x="9018754" y="9549643"/>
                  <a:pt x="9018754" y="9549643"/>
                </a:cubicBezTo>
                <a:cubicBezTo>
                  <a:pt x="9017954" y="9549109"/>
                  <a:pt x="9017191" y="9548500"/>
                  <a:pt x="9016504" y="9547813"/>
                </a:cubicBezTo>
                <a:cubicBezTo>
                  <a:pt x="9014981" y="9546479"/>
                  <a:pt x="9013190" y="9545679"/>
                  <a:pt x="9011322" y="9545297"/>
                </a:cubicBezTo>
                <a:cubicBezTo>
                  <a:pt x="9012618" y="9542401"/>
                  <a:pt x="9013227" y="9539198"/>
                  <a:pt x="9012275" y="9536111"/>
                </a:cubicBezTo>
                <a:close/>
                <a:moveTo>
                  <a:pt x="6320356" y="3421841"/>
                </a:moveTo>
                <a:cubicBezTo>
                  <a:pt x="6314411" y="3425005"/>
                  <a:pt x="6310981" y="3433429"/>
                  <a:pt x="6313916" y="3439871"/>
                </a:cubicBezTo>
                <a:cubicBezTo>
                  <a:pt x="6313116" y="3438193"/>
                  <a:pt x="6311896" y="3436554"/>
                  <a:pt x="6310104" y="3435068"/>
                </a:cubicBezTo>
                <a:cubicBezTo>
                  <a:pt x="6295813" y="3423099"/>
                  <a:pt x="6275882" y="3444216"/>
                  <a:pt x="6290249" y="3456300"/>
                </a:cubicBezTo>
                <a:cubicBezTo>
                  <a:pt x="6302673" y="3466706"/>
                  <a:pt x="6319327" y="3452068"/>
                  <a:pt x="6313992" y="3440137"/>
                </a:cubicBezTo>
                <a:cubicBezTo>
                  <a:pt x="6314183" y="3440557"/>
                  <a:pt x="6314183" y="3441052"/>
                  <a:pt x="6314411" y="3441433"/>
                </a:cubicBezTo>
                <a:lnTo>
                  <a:pt x="6319403" y="3449019"/>
                </a:lnTo>
                <a:cubicBezTo>
                  <a:pt x="6323710" y="3455537"/>
                  <a:pt x="6331637" y="3458853"/>
                  <a:pt x="6338954" y="3454965"/>
                </a:cubicBezTo>
                <a:cubicBezTo>
                  <a:pt x="6345356" y="3451535"/>
                  <a:pt x="6349205" y="3441967"/>
                  <a:pt x="6344899" y="3435411"/>
                </a:cubicBezTo>
                <a:cubicBezTo>
                  <a:pt x="6343260" y="3432895"/>
                  <a:pt x="6341583" y="3430341"/>
                  <a:pt x="6339906" y="3427825"/>
                </a:cubicBezTo>
                <a:cubicBezTo>
                  <a:pt x="6335600" y="3421269"/>
                  <a:pt x="6327635" y="3417952"/>
                  <a:pt x="6320356" y="3421841"/>
                </a:cubicBezTo>
                <a:close/>
                <a:moveTo>
                  <a:pt x="6349167" y="3374803"/>
                </a:moveTo>
                <a:cubicBezTo>
                  <a:pt x="6343984" y="3379568"/>
                  <a:pt x="6342307" y="3390241"/>
                  <a:pt x="6348367" y="3395349"/>
                </a:cubicBezTo>
                <a:lnTo>
                  <a:pt x="6353321" y="3399504"/>
                </a:lnTo>
                <a:cubicBezTo>
                  <a:pt x="6359304" y="3404535"/>
                  <a:pt x="6367536" y="3406136"/>
                  <a:pt x="6373824" y="3400342"/>
                </a:cubicBezTo>
                <a:cubicBezTo>
                  <a:pt x="6373824" y="3400304"/>
                  <a:pt x="6373824" y="3400304"/>
                  <a:pt x="6373786" y="3400266"/>
                </a:cubicBezTo>
                <a:cubicBezTo>
                  <a:pt x="6370470" y="3391003"/>
                  <a:pt x="6367345" y="3381664"/>
                  <a:pt x="6364106" y="3372363"/>
                </a:cubicBezTo>
                <a:cubicBezTo>
                  <a:pt x="6359152" y="3370381"/>
                  <a:pt x="6353664" y="3370648"/>
                  <a:pt x="6349167" y="3374803"/>
                </a:cubicBezTo>
                <a:close/>
                <a:moveTo>
                  <a:pt x="6182170" y="3454203"/>
                </a:moveTo>
                <a:cubicBezTo>
                  <a:pt x="6167803" y="3442158"/>
                  <a:pt x="6150806" y="3465753"/>
                  <a:pt x="6165059" y="3477684"/>
                </a:cubicBezTo>
                <a:cubicBezTo>
                  <a:pt x="6179426" y="3489729"/>
                  <a:pt x="6196423" y="3466134"/>
                  <a:pt x="6182170" y="3454203"/>
                </a:cubicBezTo>
                <a:close/>
                <a:moveTo>
                  <a:pt x="6321233" y="3347853"/>
                </a:moveTo>
                <a:cubicBezTo>
                  <a:pt x="6320585" y="3348615"/>
                  <a:pt x="6320090" y="3349454"/>
                  <a:pt x="6319708" y="3350293"/>
                </a:cubicBezTo>
                <a:cubicBezTo>
                  <a:pt x="6320204" y="3345719"/>
                  <a:pt x="6318717" y="3340992"/>
                  <a:pt x="6314944" y="3337981"/>
                </a:cubicBezTo>
                <a:cubicBezTo>
                  <a:pt x="6309114" y="3333330"/>
                  <a:pt x="6300386" y="3333216"/>
                  <a:pt x="6295089" y="3338781"/>
                </a:cubicBezTo>
                <a:cubicBezTo>
                  <a:pt x="6294022" y="3337981"/>
                  <a:pt x="6292803" y="3337409"/>
                  <a:pt x="6291507" y="3336951"/>
                </a:cubicBezTo>
                <a:cubicBezTo>
                  <a:pt x="6296690" y="3332034"/>
                  <a:pt x="6298405" y="3324258"/>
                  <a:pt x="6291317" y="3318350"/>
                </a:cubicBezTo>
                <a:cubicBezTo>
                  <a:pt x="6280951" y="3309659"/>
                  <a:pt x="6266736" y="3317854"/>
                  <a:pt x="6265440" y="3327536"/>
                </a:cubicBezTo>
                <a:cubicBezTo>
                  <a:pt x="6257475" y="3326012"/>
                  <a:pt x="6248939" y="3325974"/>
                  <a:pt x="6243832" y="3330662"/>
                </a:cubicBezTo>
                <a:cubicBezTo>
                  <a:pt x="6236591" y="3337295"/>
                  <a:pt x="6230493" y="3349149"/>
                  <a:pt x="6232437" y="3359136"/>
                </a:cubicBezTo>
                <a:cubicBezTo>
                  <a:pt x="6221880" y="3360966"/>
                  <a:pt x="6214182" y="3375718"/>
                  <a:pt x="6224891" y="3384714"/>
                </a:cubicBezTo>
                <a:cubicBezTo>
                  <a:pt x="6233733" y="3392147"/>
                  <a:pt x="6244213" y="3386429"/>
                  <a:pt x="6247528" y="3378157"/>
                </a:cubicBezTo>
                <a:cubicBezTo>
                  <a:pt x="6247681" y="3378271"/>
                  <a:pt x="6247833" y="3378424"/>
                  <a:pt x="6248024" y="3378538"/>
                </a:cubicBezTo>
                <a:cubicBezTo>
                  <a:pt x="6247452" y="3383341"/>
                  <a:pt x="6249205" y="3388258"/>
                  <a:pt x="6253321" y="3391689"/>
                </a:cubicBezTo>
                <a:lnTo>
                  <a:pt x="6263230" y="3399999"/>
                </a:lnTo>
                <a:cubicBezTo>
                  <a:pt x="6269060" y="3404878"/>
                  <a:pt x="6279197" y="3403735"/>
                  <a:pt x="6283619" y="3397483"/>
                </a:cubicBezTo>
                <a:cubicBezTo>
                  <a:pt x="6285028" y="3395463"/>
                  <a:pt x="6285905" y="3393290"/>
                  <a:pt x="6286286" y="3391079"/>
                </a:cubicBezTo>
                <a:cubicBezTo>
                  <a:pt x="6290478" y="3390317"/>
                  <a:pt x="6294556" y="3388525"/>
                  <a:pt x="6298252" y="3385476"/>
                </a:cubicBezTo>
                <a:cubicBezTo>
                  <a:pt x="6301073" y="3383151"/>
                  <a:pt x="6303054" y="3380368"/>
                  <a:pt x="6304464" y="3377395"/>
                </a:cubicBezTo>
                <a:lnTo>
                  <a:pt x="6304121" y="3379072"/>
                </a:lnTo>
                <a:cubicBezTo>
                  <a:pt x="6302597" y="3386467"/>
                  <a:pt x="6306942" y="3394967"/>
                  <a:pt x="6314754" y="3396530"/>
                </a:cubicBezTo>
                <a:cubicBezTo>
                  <a:pt x="6322224" y="3397979"/>
                  <a:pt x="6330570" y="3393786"/>
                  <a:pt x="6332208" y="3385895"/>
                </a:cubicBezTo>
                <a:lnTo>
                  <a:pt x="6333504" y="3379606"/>
                </a:lnTo>
                <a:cubicBezTo>
                  <a:pt x="6334152" y="3376404"/>
                  <a:pt x="6333542" y="3373011"/>
                  <a:pt x="6332170" y="3370038"/>
                </a:cubicBezTo>
                <a:cubicBezTo>
                  <a:pt x="6337277" y="3370343"/>
                  <a:pt x="6342155" y="3367713"/>
                  <a:pt x="6345699" y="3363482"/>
                </a:cubicBezTo>
                <a:lnTo>
                  <a:pt x="6349853" y="3358526"/>
                </a:lnTo>
                <a:cubicBezTo>
                  <a:pt x="6354922" y="3352504"/>
                  <a:pt x="6351339" y="3342288"/>
                  <a:pt x="6345356" y="3338476"/>
                </a:cubicBezTo>
                <a:cubicBezTo>
                  <a:pt x="6338001" y="3333826"/>
                  <a:pt x="6330379" y="3336951"/>
                  <a:pt x="6325310" y="3342974"/>
                </a:cubicBezTo>
                <a:lnTo>
                  <a:pt x="6321233" y="3347853"/>
                </a:lnTo>
                <a:close/>
                <a:moveTo>
                  <a:pt x="6378168" y="3455994"/>
                </a:moveTo>
                <a:cubicBezTo>
                  <a:pt x="6378245" y="3463351"/>
                  <a:pt x="6384952" y="3471089"/>
                  <a:pt x="6392803" y="3470403"/>
                </a:cubicBezTo>
                <a:lnTo>
                  <a:pt x="6399663" y="3469793"/>
                </a:lnTo>
                <a:cubicBezTo>
                  <a:pt x="6397300" y="3463656"/>
                  <a:pt x="6395051" y="3457443"/>
                  <a:pt x="6392765" y="3451268"/>
                </a:cubicBezTo>
                <a:cubicBezTo>
                  <a:pt x="6391659" y="3448295"/>
                  <a:pt x="6390554" y="3445321"/>
                  <a:pt x="6389449" y="3442310"/>
                </a:cubicBezTo>
                <a:cubicBezTo>
                  <a:pt x="6383161" y="3444140"/>
                  <a:pt x="6378130" y="3448943"/>
                  <a:pt x="6378168" y="3455994"/>
                </a:cubicBezTo>
                <a:close/>
                <a:moveTo>
                  <a:pt x="6181560" y="3404344"/>
                </a:moveTo>
                <a:cubicBezTo>
                  <a:pt x="6179922" y="3403239"/>
                  <a:pt x="6178016" y="3402362"/>
                  <a:pt x="6175920" y="3401943"/>
                </a:cubicBezTo>
                <a:lnTo>
                  <a:pt x="6169632" y="3400647"/>
                </a:lnTo>
                <a:cubicBezTo>
                  <a:pt x="6162201" y="3399122"/>
                  <a:pt x="6153969" y="3405259"/>
                  <a:pt x="6153169" y="3412731"/>
                </a:cubicBezTo>
                <a:cubicBezTo>
                  <a:pt x="6152292" y="3420850"/>
                  <a:pt x="6157322" y="3427597"/>
                  <a:pt x="6165250" y="3429236"/>
                </a:cubicBezTo>
                <a:lnTo>
                  <a:pt x="6171537" y="3430532"/>
                </a:lnTo>
                <a:cubicBezTo>
                  <a:pt x="6178931" y="3432056"/>
                  <a:pt x="6187201" y="3425919"/>
                  <a:pt x="6188001" y="3418448"/>
                </a:cubicBezTo>
                <a:cubicBezTo>
                  <a:pt x="6188268" y="3415971"/>
                  <a:pt x="6187849" y="3413683"/>
                  <a:pt x="6187086" y="3411587"/>
                </a:cubicBezTo>
                <a:cubicBezTo>
                  <a:pt x="6201225" y="3421459"/>
                  <a:pt x="6218794" y="3400609"/>
                  <a:pt x="6204807" y="3388907"/>
                </a:cubicBezTo>
                <a:cubicBezTo>
                  <a:pt x="6192803" y="3378805"/>
                  <a:pt x="6177826" y="3392528"/>
                  <a:pt x="6181560" y="3404344"/>
                </a:cubicBezTo>
                <a:close/>
                <a:moveTo>
                  <a:pt x="6263001" y="3079082"/>
                </a:moveTo>
                <a:cubicBezTo>
                  <a:pt x="6258961" y="3078015"/>
                  <a:pt x="6254617" y="3078434"/>
                  <a:pt x="6251340" y="3081407"/>
                </a:cubicBezTo>
                <a:cubicBezTo>
                  <a:pt x="6247109" y="3085257"/>
                  <a:pt x="6243489" y="3089222"/>
                  <a:pt x="6243412" y="3095320"/>
                </a:cubicBezTo>
                <a:cubicBezTo>
                  <a:pt x="6243375" y="3098903"/>
                  <a:pt x="6244899" y="3101800"/>
                  <a:pt x="6246957" y="3104316"/>
                </a:cubicBezTo>
                <a:cubicBezTo>
                  <a:pt x="6247071" y="3104621"/>
                  <a:pt x="6247071" y="3104926"/>
                  <a:pt x="6247224" y="3105231"/>
                </a:cubicBezTo>
                <a:cubicBezTo>
                  <a:pt x="6245814" y="3109462"/>
                  <a:pt x="6245966" y="3114113"/>
                  <a:pt x="6248939" y="3118001"/>
                </a:cubicBezTo>
                <a:cubicBezTo>
                  <a:pt x="6249053" y="3118115"/>
                  <a:pt x="6249243" y="3118191"/>
                  <a:pt x="6249358" y="3118305"/>
                </a:cubicBezTo>
                <a:cubicBezTo>
                  <a:pt x="6251149" y="3123490"/>
                  <a:pt x="6255532" y="3127797"/>
                  <a:pt x="6261286" y="3128178"/>
                </a:cubicBezTo>
                <a:cubicBezTo>
                  <a:pt x="6264564" y="3128407"/>
                  <a:pt x="6267765" y="3127378"/>
                  <a:pt x="6270471" y="3125738"/>
                </a:cubicBezTo>
                <a:cubicBezTo>
                  <a:pt x="6273672" y="3125853"/>
                  <a:pt x="6276835" y="3125358"/>
                  <a:pt x="6279388" y="3123413"/>
                </a:cubicBezTo>
                <a:cubicBezTo>
                  <a:pt x="6279846" y="3123070"/>
                  <a:pt x="6280074" y="3122613"/>
                  <a:pt x="6280417" y="3122194"/>
                </a:cubicBezTo>
                <a:cubicBezTo>
                  <a:pt x="6280417" y="3122156"/>
                  <a:pt x="6280455" y="3122156"/>
                  <a:pt x="6280494" y="3122118"/>
                </a:cubicBezTo>
                <a:cubicBezTo>
                  <a:pt x="6275615" y="3107518"/>
                  <a:pt x="6270547" y="3092995"/>
                  <a:pt x="6265555" y="3078472"/>
                </a:cubicBezTo>
                <a:cubicBezTo>
                  <a:pt x="6265555" y="3078472"/>
                  <a:pt x="6265516" y="3078472"/>
                  <a:pt x="6265516" y="3078472"/>
                </a:cubicBezTo>
                <a:cubicBezTo>
                  <a:pt x="6264983" y="3078586"/>
                  <a:pt x="6264449" y="3078510"/>
                  <a:pt x="6263916" y="3078739"/>
                </a:cubicBezTo>
                <a:cubicBezTo>
                  <a:pt x="6263573" y="3078853"/>
                  <a:pt x="6263267" y="3078968"/>
                  <a:pt x="6263001" y="3079082"/>
                </a:cubicBezTo>
                <a:close/>
                <a:moveTo>
                  <a:pt x="6065440" y="3214707"/>
                </a:moveTo>
                <a:cubicBezTo>
                  <a:pt x="6065135" y="3214173"/>
                  <a:pt x="6064983" y="3213601"/>
                  <a:pt x="6064602" y="3213106"/>
                </a:cubicBezTo>
                <a:cubicBezTo>
                  <a:pt x="6058923" y="3205596"/>
                  <a:pt x="6050158" y="3201937"/>
                  <a:pt x="6040935" y="3201289"/>
                </a:cubicBezTo>
                <a:cubicBezTo>
                  <a:pt x="6033047" y="3200755"/>
                  <a:pt x="6025158" y="3207807"/>
                  <a:pt x="6025196" y="3215812"/>
                </a:cubicBezTo>
                <a:cubicBezTo>
                  <a:pt x="6025196" y="3216650"/>
                  <a:pt x="6025539" y="3217375"/>
                  <a:pt x="6025616" y="3218175"/>
                </a:cubicBezTo>
                <a:cubicBezTo>
                  <a:pt x="6023710" y="3221491"/>
                  <a:pt x="6022834" y="3225456"/>
                  <a:pt x="6023710" y="3228810"/>
                </a:cubicBezTo>
                <a:cubicBezTo>
                  <a:pt x="6025920" y="3237234"/>
                  <a:pt x="6032856" y="3240665"/>
                  <a:pt x="6040974" y="3239941"/>
                </a:cubicBezTo>
                <a:lnTo>
                  <a:pt x="6047795" y="3239331"/>
                </a:lnTo>
                <a:cubicBezTo>
                  <a:pt x="6048748" y="3241809"/>
                  <a:pt x="6049701" y="3244324"/>
                  <a:pt x="6050616" y="3246802"/>
                </a:cubicBezTo>
                <a:cubicBezTo>
                  <a:pt x="6053512" y="3254464"/>
                  <a:pt x="6062315" y="3258618"/>
                  <a:pt x="6070051" y="3255760"/>
                </a:cubicBezTo>
                <a:cubicBezTo>
                  <a:pt x="6077712" y="3252939"/>
                  <a:pt x="6081942" y="3243981"/>
                  <a:pt x="6079045" y="3236319"/>
                </a:cubicBezTo>
                <a:lnTo>
                  <a:pt x="6077635" y="3232584"/>
                </a:lnTo>
                <a:cubicBezTo>
                  <a:pt x="6089221" y="3233461"/>
                  <a:pt x="6098253" y="3215316"/>
                  <a:pt x="6086477" y="3205444"/>
                </a:cubicBezTo>
                <a:cubicBezTo>
                  <a:pt x="6077216" y="3197668"/>
                  <a:pt x="6067422" y="3205215"/>
                  <a:pt x="6065440" y="3214707"/>
                </a:cubicBezTo>
                <a:close/>
                <a:moveTo>
                  <a:pt x="6038230" y="3278478"/>
                </a:moveTo>
                <a:cubicBezTo>
                  <a:pt x="6052521" y="3290485"/>
                  <a:pt x="6068070" y="3265861"/>
                  <a:pt x="6053931" y="3254006"/>
                </a:cubicBezTo>
                <a:cubicBezTo>
                  <a:pt x="6039640" y="3242037"/>
                  <a:pt x="6024091" y="3266624"/>
                  <a:pt x="6038230" y="3278478"/>
                </a:cubicBezTo>
                <a:close/>
                <a:moveTo>
                  <a:pt x="5971690" y="3357535"/>
                </a:moveTo>
                <a:cubicBezTo>
                  <a:pt x="5985981" y="3369543"/>
                  <a:pt x="6001949" y="3345223"/>
                  <a:pt x="5987773" y="3333330"/>
                </a:cubicBezTo>
                <a:cubicBezTo>
                  <a:pt x="5973443" y="3321323"/>
                  <a:pt x="5957476" y="3345642"/>
                  <a:pt x="5971690" y="3357535"/>
                </a:cubicBezTo>
                <a:close/>
                <a:moveTo>
                  <a:pt x="6242155" y="3460759"/>
                </a:moveTo>
                <a:cubicBezTo>
                  <a:pt x="6249967" y="3460073"/>
                  <a:pt x="6255913" y="3452526"/>
                  <a:pt x="6255074" y="3444826"/>
                </a:cubicBezTo>
                <a:cubicBezTo>
                  <a:pt x="6254236" y="3436897"/>
                  <a:pt x="6246957" y="3431218"/>
                  <a:pt x="6239106" y="3431904"/>
                </a:cubicBezTo>
                <a:cubicBezTo>
                  <a:pt x="6236058" y="3432171"/>
                  <a:pt x="6233047" y="3432438"/>
                  <a:pt x="6229998" y="3432704"/>
                </a:cubicBezTo>
                <a:cubicBezTo>
                  <a:pt x="6222186" y="3433391"/>
                  <a:pt x="6216240" y="3440976"/>
                  <a:pt x="6217040" y="3448676"/>
                </a:cubicBezTo>
                <a:cubicBezTo>
                  <a:pt x="6217879" y="3456604"/>
                  <a:pt x="6225158" y="3462284"/>
                  <a:pt x="6233009" y="3461598"/>
                </a:cubicBezTo>
                <a:cubicBezTo>
                  <a:pt x="6236058" y="3461293"/>
                  <a:pt x="6239106" y="3461026"/>
                  <a:pt x="6242155" y="3460759"/>
                </a:cubicBezTo>
                <a:close/>
                <a:moveTo>
                  <a:pt x="6048786" y="3165458"/>
                </a:moveTo>
                <a:cubicBezTo>
                  <a:pt x="6034647" y="3153603"/>
                  <a:pt x="6013115" y="3173158"/>
                  <a:pt x="6027407" y="3185165"/>
                </a:cubicBezTo>
                <a:cubicBezTo>
                  <a:pt x="6041545" y="3196981"/>
                  <a:pt x="6063115" y="3177427"/>
                  <a:pt x="6048786" y="3165458"/>
                </a:cubicBezTo>
                <a:close/>
                <a:moveTo>
                  <a:pt x="6328092" y="3593449"/>
                </a:moveTo>
                <a:cubicBezTo>
                  <a:pt x="6313763" y="3581441"/>
                  <a:pt x="6294861" y="3603512"/>
                  <a:pt x="6309228" y="3615557"/>
                </a:cubicBezTo>
                <a:cubicBezTo>
                  <a:pt x="6323557" y="3627526"/>
                  <a:pt x="6342460" y="3605456"/>
                  <a:pt x="6328092" y="3593449"/>
                </a:cubicBezTo>
                <a:close/>
                <a:moveTo>
                  <a:pt x="6021576" y="3062348"/>
                </a:moveTo>
                <a:cubicBezTo>
                  <a:pt x="6021576" y="3062348"/>
                  <a:pt x="6021614" y="3062348"/>
                  <a:pt x="6021652" y="3062348"/>
                </a:cubicBezTo>
                <a:cubicBezTo>
                  <a:pt x="6017994" y="3068218"/>
                  <a:pt x="6018222" y="3076566"/>
                  <a:pt x="6023901" y="3081140"/>
                </a:cubicBezTo>
                <a:cubicBezTo>
                  <a:pt x="6029922" y="3085981"/>
                  <a:pt x="6039183" y="3086096"/>
                  <a:pt x="6044403" y="3079844"/>
                </a:cubicBezTo>
                <a:lnTo>
                  <a:pt x="6056865" y="3064978"/>
                </a:lnTo>
                <a:cubicBezTo>
                  <a:pt x="6061743" y="3059184"/>
                  <a:pt x="6061782" y="3049502"/>
                  <a:pt x="6055570" y="3044471"/>
                </a:cubicBezTo>
                <a:cubicBezTo>
                  <a:pt x="6053664" y="3042908"/>
                  <a:pt x="6051377" y="3042069"/>
                  <a:pt x="6049015" y="3041535"/>
                </a:cubicBezTo>
                <a:cubicBezTo>
                  <a:pt x="6048291" y="3039439"/>
                  <a:pt x="6047185" y="3037457"/>
                  <a:pt x="6045318" y="3035932"/>
                </a:cubicBezTo>
                <a:cubicBezTo>
                  <a:pt x="6039487" y="3031053"/>
                  <a:pt x="6030036" y="3030634"/>
                  <a:pt x="6024777" y="3036847"/>
                </a:cubicBezTo>
                <a:lnTo>
                  <a:pt x="6020623" y="3041802"/>
                </a:lnTo>
                <a:cubicBezTo>
                  <a:pt x="6015745" y="3047634"/>
                  <a:pt x="6015364" y="3057164"/>
                  <a:pt x="6021576" y="3062348"/>
                </a:cubicBezTo>
                <a:close/>
                <a:moveTo>
                  <a:pt x="6050654" y="3003875"/>
                </a:moveTo>
                <a:cubicBezTo>
                  <a:pt x="6061363" y="2999872"/>
                  <a:pt x="6065097" y="2981461"/>
                  <a:pt x="6051264" y="2975248"/>
                </a:cubicBezTo>
                <a:cubicBezTo>
                  <a:pt x="6038840" y="2969645"/>
                  <a:pt x="6030036" y="2981690"/>
                  <a:pt x="6031713" y="2992211"/>
                </a:cubicBezTo>
                <a:cubicBezTo>
                  <a:pt x="6023481" y="2996480"/>
                  <a:pt x="6019022" y="3009631"/>
                  <a:pt x="6028588" y="3017635"/>
                </a:cubicBezTo>
                <a:cubicBezTo>
                  <a:pt x="6039487" y="3026784"/>
                  <a:pt x="6051683" y="3015234"/>
                  <a:pt x="6050654" y="3003875"/>
                </a:cubicBezTo>
                <a:close/>
                <a:moveTo>
                  <a:pt x="6338039" y="3483173"/>
                </a:moveTo>
                <a:cubicBezTo>
                  <a:pt x="6342536" y="3475892"/>
                  <a:pt x="6339564" y="3468040"/>
                  <a:pt x="6333351" y="3463161"/>
                </a:cubicBezTo>
                <a:cubicBezTo>
                  <a:pt x="6326263" y="3457557"/>
                  <a:pt x="6317231" y="3456300"/>
                  <a:pt x="6308504" y="3457977"/>
                </a:cubicBezTo>
                <a:cubicBezTo>
                  <a:pt x="6301035" y="3459387"/>
                  <a:pt x="6295432" y="3467849"/>
                  <a:pt x="6297452" y="3475321"/>
                </a:cubicBezTo>
                <a:cubicBezTo>
                  <a:pt x="6299548" y="3483096"/>
                  <a:pt x="6306789" y="3487900"/>
                  <a:pt x="6314754" y="3486375"/>
                </a:cubicBezTo>
                <a:cubicBezTo>
                  <a:pt x="6315211" y="3486299"/>
                  <a:pt x="6315250" y="3486299"/>
                  <a:pt x="6315478" y="3486222"/>
                </a:cubicBezTo>
                <a:cubicBezTo>
                  <a:pt x="6315631" y="3486222"/>
                  <a:pt x="6315668" y="3486222"/>
                  <a:pt x="6315783" y="3486222"/>
                </a:cubicBezTo>
                <a:cubicBezTo>
                  <a:pt x="6315783" y="3486222"/>
                  <a:pt x="6315783" y="3486222"/>
                  <a:pt x="6315783" y="3486222"/>
                </a:cubicBezTo>
                <a:cubicBezTo>
                  <a:pt x="6316583" y="3486718"/>
                  <a:pt x="6317307" y="3487213"/>
                  <a:pt x="6317993" y="3487823"/>
                </a:cubicBezTo>
                <a:cubicBezTo>
                  <a:pt x="6324167" y="3492702"/>
                  <a:pt x="6334228" y="3489310"/>
                  <a:pt x="6338039" y="3483173"/>
                </a:cubicBezTo>
                <a:close/>
                <a:moveTo>
                  <a:pt x="5865212" y="3063072"/>
                </a:moveTo>
                <a:cubicBezTo>
                  <a:pt x="5851607" y="3057393"/>
                  <a:pt x="5836362" y="3075575"/>
                  <a:pt x="5849396" y="3086515"/>
                </a:cubicBezTo>
                <a:cubicBezTo>
                  <a:pt x="5859914" y="3095320"/>
                  <a:pt x="5873405" y="3086172"/>
                  <a:pt x="5874091" y="3075918"/>
                </a:cubicBezTo>
                <a:cubicBezTo>
                  <a:pt x="5877293" y="3077443"/>
                  <a:pt x="5880875" y="3078053"/>
                  <a:pt x="5884267" y="3076757"/>
                </a:cubicBezTo>
                <a:lnTo>
                  <a:pt x="5893146" y="3073402"/>
                </a:lnTo>
                <a:cubicBezTo>
                  <a:pt x="5900768" y="3070505"/>
                  <a:pt x="5905875" y="3062958"/>
                  <a:pt x="5903474" y="3054648"/>
                </a:cubicBezTo>
                <a:cubicBezTo>
                  <a:pt x="5903093" y="3053314"/>
                  <a:pt x="5902407" y="3052056"/>
                  <a:pt x="5901607" y="3050836"/>
                </a:cubicBezTo>
                <a:cubicBezTo>
                  <a:pt x="5901835" y="3050417"/>
                  <a:pt x="5902140" y="3049998"/>
                  <a:pt x="5902331" y="3049541"/>
                </a:cubicBezTo>
                <a:lnTo>
                  <a:pt x="5905112" y="3043403"/>
                </a:lnTo>
                <a:cubicBezTo>
                  <a:pt x="5908390" y="3036161"/>
                  <a:pt x="5904312" y="3026327"/>
                  <a:pt x="5896804" y="3023658"/>
                </a:cubicBezTo>
                <a:cubicBezTo>
                  <a:pt x="5888840" y="3020837"/>
                  <a:pt x="5880570" y="3024230"/>
                  <a:pt x="5877064" y="3031968"/>
                </a:cubicBezTo>
                <a:lnTo>
                  <a:pt x="5874281" y="3038105"/>
                </a:lnTo>
                <a:cubicBezTo>
                  <a:pt x="5872834" y="3041345"/>
                  <a:pt x="5872910" y="3045119"/>
                  <a:pt x="5874015" y="3048511"/>
                </a:cubicBezTo>
                <a:cubicBezTo>
                  <a:pt x="5868489" y="3051332"/>
                  <a:pt x="5864907" y="3056821"/>
                  <a:pt x="5865212" y="3063072"/>
                </a:cubicBezTo>
                <a:close/>
                <a:moveTo>
                  <a:pt x="5928893" y="3005857"/>
                </a:moveTo>
                <a:cubicBezTo>
                  <a:pt x="5922910" y="3000825"/>
                  <a:pt x="5914678" y="2999225"/>
                  <a:pt x="5908352" y="3005057"/>
                </a:cubicBezTo>
                <a:cubicBezTo>
                  <a:pt x="5903169" y="3009821"/>
                  <a:pt x="5901492" y="3020533"/>
                  <a:pt x="5907551" y="3025602"/>
                </a:cubicBezTo>
                <a:lnTo>
                  <a:pt x="5912506" y="3029757"/>
                </a:lnTo>
                <a:cubicBezTo>
                  <a:pt x="5918527" y="3034789"/>
                  <a:pt x="5926759" y="3036390"/>
                  <a:pt x="5933047" y="3030596"/>
                </a:cubicBezTo>
                <a:cubicBezTo>
                  <a:pt x="5938230" y="3025793"/>
                  <a:pt x="5939906" y="3015120"/>
                  <a:pt x="5933885" y="3010050"/>
                </a:cubicBezTo>
                <a:lnTo>
                  <a:pt x="5928893" y="3005857"/>
                </a:lnTo>
                <a:close/>
                <a:moveTo>
                  <a:pt x="5858199" y="3210399"/>
                </a:moveTo>
                <a:cubicBezTo>
                  <a:pt x="5863078" y="3204605"/>
                  <a:pt x="5863268" y="3194961"/>
                  <a:pt x="5857056" y="3189854"/>
                </a:cubicBezTo>
                <a:cubicBezTo>
                  <a:pt x="5851111" y="3185012"/>
                  <a:pt x="5841774" y="3184746"/>
                  <a:pt x="5836553" y="3190997"/>
                </a:cubicBezTo>
                <a:lnTo>
                  <a:pt x="5832399" y="3195952"/>
                </a:lnTo>
                <a:cubicBezTo>
                  <a:pt x="5829045" y="3199955"/>
                  <a:pt x="5827978" y="3205787"/>
                  <a:pt x="5829617" y="3210666"/>
                </a:cubicBezTo>
                <a:lnTo>
                  <a:pt x="5826911" y="3210895"/>
                </a:lnTo>
                <a:cubicBezTo>
                  <a:pt x="5824968" y="3211047"/>
                  <a:pt x="5823101" y="3211504"/>
                  <a:pt x="5821386" y="3212191"/>
                </a:cubicBezTo>
                <a:cubicBezTo>
                  <a:pt x="5823939" y="3205101"/>
                  <a:pt x="5821462" y="3196219"/>
                  <a:pt x="5814183" y="3193055"/>
                </a:cubicBezTo>
                <a:cubicBezTo>
                  <a:pt x="5808466" y="3190578"/>
                  <a:pt x="5801530" y="3191569"/>
                  <a:pt x="5797072" y="3195800"/>
                </a:cubicBezTo>
                <a:cubicBezTo>
                  <a:pt x="5796576" y="3191835"/>
                  <a:pt x="5794518" y="3188062"/>
                  <a:pt x="5791203" y="3185279"/>
                </a:cubicBezTo>
                <a:lnTo>
                  <a:pt x="5786248" y="3181124"/>
                </a:lnTo>
                <a:cubicBezTo>
                  <a:pt x="5780227" y="3176093"/>
                  <a:pt x="5770242" y="3178685"/>
                  <a:pt x="5766012" y="3184707"/>
                </a:cubicBezTo>
                <a:cubicBezTo>
                  <a:pt x="5765288" y="3185737"/>
                  <a:pt x="5765021" y="3186842"/>
                  <a:pt x="5764640" y="3187909"/>
                </a:cubicBezTo>
                <a:cubicBezTo>
                  <a:pt x="5762316" y="3188901"/>
                  <a:pt x="5760105" y="3190273"/>
                  <a:pt x="5758276" y="3192445"/>
                </a:cubicBezTo>
                <a:lnTo>
                  <a:pt x="5754121" y="3197401"/>
                </a:lnTo>
                <a:cubicBezTo>
                  <a:pt x="5750920" y="3201213"/>
                  <a:pt x="5750882" y="3206854"/>
                  <a:pt x="5752788" y="3211504"/>
                </a:cubicBezTo>
                <a:cubicBezTo>
                  <a:pt x="5751149" y="3209713"/>
                  <a:pt x="5749205" y="3208112"/>
                  <a:pt x="5746881" y="3207045"/>
                </a:cubicBezTo>
                <a:lnTo>
                  <a:pt x="5740745" y="3204300"/>
                </a:lnTo>
                <a:cubicBezTo>
                  <a:pt x="5739373" y="3203652"/>
                  <a:pt x="5737925" y="3203614"/>
                  <a:pt x="5736439" y="3203576"/>
                </a:cubicBezTo>
                <a:lnTo>
                  <a:pt x="5738573" y="3201022"/>
                </a:lnTo>
                <a:cubicBezTo>
                  <a:pt x="5743604" y="3194999"/>
                  <a:pt x="5744099" y="3186194"/>
                  <a:pt x="5738192" y="3180476"/>
                </a:cubicBezTo>
                <a:cubicBezTo>
                  <a:pt x="5732819" y="3175330"/>
                  <a:pt x="5722719" y="3174835"/>
                  <a:pt x="5717651" y="3180858"/>
                </a:cubicBezTo>
                <a:lnTo>
                  <a:pt x="5709343" y="3190768"/>
                </a:lnTo>
                <a:cubicBezTo>
                  <a:pt x="5704312" y="3196791"/>
                  <a:pt x="5703817" y="3205596"/>
                  <a:pt x="5709724" y="3211314"/>
                </a:cubicBezTo>
                <a:cubicBezTo>
                  <a:pt x="5712658" y="3214173"/>
                  <a:pt x="5717003" y="3215393"/>
                  <a:pt x="5721233" y="3215126"/>
                </a:cubicBezTo>
                <a:cubicBezTo>
                  <a:pt x="5719366" y="3222788"/>
                  <a:pt x="5723710" y="3229763"/>
                  <a:pt x="5730722" y="3232927"/>
                </a:cubicBezTo>
                <a:lnTo>
                  <a:pt x="5732932" y="3233918"/>
                </a:lnTo>
                <a:cubicBezTo>
                  <a:pt x="5730494" y="3235938"/>
                  <a:pt x="5728664" y="3238683"/>
                  <a:pt x="5728016" y="3242075"/>
                </a:cubicBezTo>
                <a:cubicBezTo>
                  <a:pt x="5725921" y="3247145"/>
                  <a:pt x="5726530" y="3253206"/>
                  <a:pt x="5732018" y="3257856"/>
                </a:cubicBezTo>
                <a:cubicBezTo>
                  <a:pt x="5733238" y="3258847"/>
                  <a:pt x="5734457" y="3258733"/>
                  <a:pt x="5735715" y="3259305"/>
                </a:cubicBezTo>
                <a:cubicBezTo>
                  <a:pt x="5734343" y="3259419"/>
                  <a:pt x="5732971" y="3259533"/>
                  <a:pt x="5731599" y="3260105"/>
                </a:cubicBezTo>
                <a:cubicBezTo>
                  <a:pt x="5730074" y="3260753"/>
                  <a:pt x="5728779" y="3261782"/>
                  <a:pt x="5727559" y="3262926"/>
                </a:cubicBezTo>
                <a:cubicBezTo>
                  <a:pt x="5724854" y="3261973"/>
                  <a:pt x="5721995" y="3261516"/>
                  <a:pt x="5719251" y="3262583"/>
                </a:cubicBezTo>
                <a:lnTo>
                  <a:pt x="5719251" y="3262583"/>
                </a:lnTo>
                <a:cubicBezTo>
                  <a:pt x="5719366" y="3262202"/>
                  <a:pt x="5719708" y="3262049"/>
                  <a:pt x="5719785" y="3261668"/>
                </a:cubicBezTo>
                <a:cubicBezTo>
                  <a:pt x="5721881" y="3256560"/>
                  <a:pt x="5721271" y="3250499"/>
                  <a:pt x="5715783" y="3245887"/>
                </a:cubicBezTo>
                <a:cubicBezTo>
                  <a:pt x="5712277" y="3242952"/>
                  <a:pt x="5708657" y="3242571"/>
                  <a:pt x="5705189" y="3243104"/>
                </a:cubicBezTo>
                <a:cubicBezTo>
                  <a:pt x="5705189" y="3238721"/>
                  <a:pt x="5702826" y="3234376"/>
                  <a:pt x="5699091" y="3231326"/>
                </a:cubicBezTo>
                <a:cubicBezTo>
                  <a:pt x="5699396" y="3225684"/>
                  <a:pt x="5697834" y="3220119"/>
                  <a:pt x="5692346" y="3217184"/>
                </a:cubicBezTo>
                <a:cubicBezTo>
                  <a:pt x="5687468" y="3214554"/>
                  <a:pt x="5680875" y="3215126"/>
                  <a:pt x="5676263" y="3218366"/>
                </a:cubicBezTo>
                <a:cubicBezTo>
                  <a:pt x="5675882" y="3214592"/>
                  <a:pt x="5674091" y="3210933"/>
                  <a:pt x="5671004" y="3208341"/>
                </a:cubicBezTo>
                <a:lnTo>
                  <a:pt x="5666050" y="3204186"/>
                </a:lnTo>
                <a:cubicBezTo>
                  <a:pt x="5660029" y="3199154"/>
                  <a:pt x="5650464" y="3200412"/>
                  <a:pt x="5645623" y="3206435"/>
                </a:cubicBezTo>
                <a:cubicBezTo>
                  <a:pt x="5645357" y="3206778"/>
                  <a:pt x="5645281" y="3207197"/>
                  <a:pt x="5645051" y="3207540"/>
                </a:cubicBezTo>
                <a:cubicBezTo>
                  <a:pt x="5644442" y="3206816"/>
                  <a:pt x="5644099" y="3205977"/>
                  <a:pt x="5643337" y="3205329"/>
                </a:cubicBezTo>
                <a:cubicBezTo>
                  <a:pt x="5642156" y="3204376"/>
                  <a:pt x="5640707" y="3203728"/>
                  <a:pt x="5639221" y="3203119"/>
                </a:cubicBezTo>
                <a:cubicBezTo>
                  <a:pt x="5640898" y="3200107"/>
                  <a:pt x="5641622" y="3196600"/>
                  <a:pt x="5640631" y="3192674"/>
                </a:cubicBezTo>
                <a:cubicBezTo>
                  <a:pt x="5638764" y="3185432"/>
                  <a:pt x="5629884" y="3178875"/>
                  <a:pt x="5622186" y="3181772"/>
                </a:cubicBezTo>
                <a:lnTo>
                  <a:pt x="5613306" y="3185127"/>
                </a:lnTo>
                <a:cubicBezTo>
                  <a:pt x="5609838" y="3186423"/>
                  <a:pt x="5606942" y="3188672"/>
                  <a:pt x="5604884" y="3191454"/>
                </a:cubicBezTo>
                <a:cubicBezTo>
                  <a:pt x="5601073" y="3190235"/>
                  <a:pt x="5596805" y="3190387"/>
                  <a:pt x="5593413" y="3192484"/>
                </a:cubicBezTo>
                <a:cubicBezTo>
                  <a:pt x="5592574" y="3192979"/>
                  <a:pt x="5592041" y="3193703"/>
                  <a:pt x="5591355" y="3194313"/>
                </a:cubicBezTo>
                <a:cubicBezTo>
                  <a:pt x="5592727" y="3193055"/>
                  <a:pt x="5593871" y="3191569"/>
                  <a:pt x="5594671" y="3189777"/>
                </a:cubicBezTo>
                <a:lnTo>
                  <a:pt x="5600197" y="3177503"/>
                </a:lnTo>
                <a:cubicBezTo>
                  <a:pt x="5603550" y="3170032"/>
                  <a:pt x="5600235" y="3160846"/>
                  <a:pt x="5592765" y="3157415"/>
                </a:cubicBezTo>
                <a:cubicBezTo>
                  <a:pt x="5585372" y="3153984"/>
                  <a:pt x="5576073" y="3157377"/>
                  <a:pt x="5572682" y="3164848"/>
                </a:cubicBezTo>
                <a:lnTo>
                  <a:pt x="5570014" y="3170756"/>
                </a:lnTo>
                <a:cubicBezTo>
                  <a:pt x="5569518" y="3171137"/>
                  <a:pt x="5568947" y="3171519"/>
                  <a:pt x="5568566" y="3171938"/>
                </a:cubicBezTo>
                <a:cubicBezTo>
                  <a:pt x="5563307" y="3168050"/>
                  <a:pt x="5556180" y="3167020"/>
                  <a:pt x="5550616" y="3171290"/>
                </a:cubicBezTo>
                <a:cubicBezTo>
                  <a:pt x="5550387" y="3171480"/>
                  <a:pt x="5550120" y="3171671"/>
                  <a:pt x="5549892" y="3171862"/>
                </a:cubicBezTo>
                <a:cubicBezTo>
                  <a:pt x="5545547" y="3171900"/>
                  <a:pt x="5541279" y="3173577"/>
                  <a:pt x="5538840" y="3177503"/>
                </a:cubicBezTo>
                <a:cubicBezTo>
                  <a:pt x="5537468" y="3179714"/>
                  <a:pt x="5536363" y="3181925"/>
                  <a:pt x="5535524" y="3184212"/>
                </a:cubicBezTo>
                <a:cubicBezTo>
                  <a:pt x="5535944" y="3181048"/>
                  <a:pt x="5535829" y="3177732"/>
                  <a:pt x="5534267" y="3174682"/>
                </a:cubicBezTo>
                <a:lnTo>
                  <a:pt x="5528360" y="3163133"/>
                </a:lnTo>
                <a:cubicBezTo>
                  <a:pt x="5527521" y="3161455"/>
                  <a:pt x="5526264" y="3160083"/>
                  <a:pt x="5524778" y="3159016"/>
                </a:cubicBezTo>
                <a:cubicBezTo>
                  <a:pt x="5526378" y="3161341"/>
                  <a:pt x="5528436" y="3163400"/>
                  <a:pt x="5531294" y="3164429"/>
                </a:cubicBezTo>
                <a:cubicBezTo>
                  <a:pt x="5538535" y="3167020"/>
                  <a:pt x="5547529" y="3163209"/>
                  <a:pt x="5549968" y="3155699"/>
                </a:cubicBezTo>
                <a:lnTo>
                  <a:pt x="5552788" y="3146971"/>
                </a:lnTo>
                <a:cubicBezTo>
                  <a:pt x="5555189" y="3139499"/>
                  <a:pt x="5551607" y="3131075"/>
                  <a:pt x="5544061" y="3128331"/>
                </a:cubicBezTo>
                <a:cubicBezTo>
                  <a:pt x="5542079" y="3127606"/>
                  <a:pt x="5540021" y="3127454"/>
                  <a:pt x="5537963" y="3127645"/>
                </a:cubicBezTo>
                <a:cubicBezTo>
                  <a:pt x="5539450" y="3124481"/>
                  <a:pt x="5539640" y="3120859"/>
                  <a:pt x="5538611" y="3117429"/>
                </a:cubicBezTo>
                <a:cubicBezTo>
                  <a:pt x="5539450" y="3110415"/>
                  <a:pt x="5535334" y="3104240"/>
                  <a:pt x="5528817" y="3101305"/>
                </a:cubicBezTo>
                <a:lnTo>
                  <a:pt x="5522681" y="3098560"/>
                </a:lnTo>
                <a:cubicBezTo>
                  <a:pt x="5515212" y="3095206"/>
                  <a:pt x="5505913" y="3100695"/>
                  <a:pt x="5503436" y="3107937"/>
                </a:cubicBezTo>
                <a:cubicBezTo>
                  <a:pt x="5501454" y="3113617"/>
                  <a:pt x="5503245" y="3118877"/>
                  <a:pt x="5506866" y="3122765"/>
                </a:cubicBezTo>
                <a:cubicBezTo>
                  <a:pt x="5506408" y="3124595"/>
                  <a:pt x="5506294" y="3126501"/>
                  <a:pt x="5506523" y="3128369"/>
                </a:cubicBezTo>
                <a:cubicBezTo>
                  <a:pt x="5506066" y="3128559"/>
                  <a:pt x="5505646" y="3128407"/>
                  <a:pt x="5505189" y="3128636"/>
                </a:cubicBezTo>
                <a:cubicBezTo>
                  <a:pt x="5495661" y="3133515"/>
                  <a:pt x="5494900" y="3144645"/>
                  <a:pt x="5499130" y="3151659"/>
                </a:cubicBezTo>
                <a:cubicBezTo>
                  <a:pt x="5496081" y="3150020"/>
                  <a:pt x="5492270" y="3149829"/>
                  <a:pt x="5488002" y="3152002"/>
                </a:cubicBezTo>
                <a:cubicBezTo>
                  <a:pt x="5482590" y="3154746"/>
                  <a:pt x="5480265" y="3159549"/>
                  <a:pt x="5479808" y="3164429"/>
                </a:cubicBezTo>
                <a:lnTo>
                  <a:pt x="5473825" y="3166716"/>
                </a:lnTo>
                <a:cubicBezTo>
                  <a:pt x="5466164" y="3169613"/>
                  <a:pt x="5460982" y="3177007"/>
                  <a:pt x="5463268" y="3185355"/>
                </a:cubicBezTo>
                <a:cubicBezTo>
                  <a:pt x="5465288" y="3192674"/>
                  <a:pt x="5474244" y="3198811"/>
                  <a:pt x="5481904" y="3195876"/>
                </a:cubicBezTo>
                <a:cubicBezTo>
                  <a:pt x="5484877" y="3194771"/>
                  <a:pt x="5487849" y="3193627"/>
                  <a:pt x="5490822" y="3192522"/>
                </a:cubicBezTo>
                <a:cubicBezTo>
                  <a:pt x="5497643" y="3189930"/>
                  <a:pt x="5502217" y="3183716"/>
                  <a:pt x="5501531" y="3176436"/>
                </a:cubicBezTo>
                <a:cubicBezTo>
                  <a:pt x="5501835" y="3176131"/>
                  <a:pt x="5502255" y="3175902"/>
                  <a:pt x="5502521" y="3175597"/>
                </a:cubicBezTo>
                <a:cubicBezTo>
                  <a:pt x="5502788" y="3176398"/>
                  <a:pt x="5502902" y="3177236"/>
                  <a:pt x="5503284" y="3177999"/>
                </a:cubicBezTo>
                <a:lnTo>
                  <a:pt x="5509191" y="3189548"/>
                </a:lnTo>
                <a:cubicBezTo>
                  <a:pt x="5512773" y="3196562"/>
                  <a:pt x="5522643" y="3198506"/>
                  <a:pt x="5529160" y="3194694"/>
                </a:cubicBezTo>
                <a:cubicBezTo>
                  <a:pt x="5532323" y="3192827"/>
                  <a:pt x="5534038" y="3189892"/>
                  <a:pt x="5535067" y="3186766"/>
                </a:cubicBezTo>
                <a:cubicBezTo>
                  <a:pt x="5534610" y="3188977"/>
                  <a:pt x="5534229" y="3191226"/>
                  <a:pt x="5534914" y="3193741"/>
                </a:cubicBezTo>
                <a:cubicBezTo>
                  <a:pt x="5536477" y="3199574"/>
                  <a:pt x="5541088" y="3203423"/>
                  <a:pt x="5546500" y="3204643"/>
                </a:cubicBezTo>
                <a:cubicBezTo>
                  <a:pt x="5546157" y="3204948"/>
                  <a:pt x="5545738" y="3205101"/>
                  <a:pt x="5545433" y="3205444"/>
                </a:cubicBezTo>
                <a:lnTo>
                  <a:pt x="5537620" y="3214783"/>
                </a:lnTo>
                <a:cubicBezTo>
                  <a:pt x="5536782" y="3214973"/>
                  <a:pt x="5535867" y="3214859"/>
                  <a:pt x="5535029" y="3215278"/>
                </a:cubicBezTo>
                <a:lnTo>
                  <a:pt x="5529274" y="3218251"/>
                </a:lnTo>
                <a:cubicBezTo>
                  <a:pt x="5522262" y="3221835"/>
                  <a:pt x="5517575" y="3228810"/>
                  <a:pt x="5520509" y="3236891"/>
                </a:cubicBezTo>
                <a:cubicBezTo>
                  <a:pt x="5522910" y="3243562"/>
                  <a:pt x="5532095" y="3249280"/>
                  <a:pt x="5539183" y="3245658"/>
                </a:cubicBezTo>
                <a:lnTo>
                  <a:pt x="5544937" y="3242723"/>
                </a:lnTo>
                <a:cubicBezTo>
                  <a:pt x="5546729" y="3241809"/>
                  <a:pt x="5548368" y="3240627"/>
                  <a:pt x="5549777" y="3239293"/>
                </a:cubicBezTo>
                <a:cubicBezTo>
                  <a:pt x="5553093" y="3238988"/>
                  <a:pt x="5556332" y="3237692"/>
                  <a:pt x="5558657" y="3234909"/>
                </a:cubicBezTo>
                <a:lnTo>
                  <a:pt x="5566965" y="3225036"/>
                </a:lnTo>
                <a:cubicBezTo>
                  <a:pt x="5571843" y="3219204"/>
                  <a:pt x="5572224" y="3209675"/>
                  <a:pt x="5566012" y="3204491"/>
                </a:cubicBezTo>
                <a:cubicBezTo>
                  <a:pt x="5564374" y="3203119"/>
                  <a:pt x="5562430" y="3202204"/>
                  <a:pt x="5560410" y="3201594"/>
                </a:cubicBezTo>
                <a:cubicBezTo>
                  <a:pt x="5563344" y="3199802"/>
                  <a:pt x="5566165" y="3197706"/>
                  <a:pt x="5568832" y="3195609"/>
                </a:cubicBezTo>
                <a:cubicBezTo>
                  <a:pt x="5569404" y="3195190"/>
                  <a:pt x="5569747" y="3194504"/>
                  <a:pt x="5570242" y="3194008"/>
                </a:cubicBezTo>
                <a:cubicBezTo>
                  <a:pt x="5571500" y="3195342"/>
                  <a:pt x="5572948" y="3196486"/>
                  <a:pt x="5574663" y="3197287"/>
                </a:cubicBezTo>
                <a:cubicBezTo>
                  <a:pt x="5580113" y="3199802"/>
                  <a:pt x="5586553" y="3198582"/>
                  <a:pt x="5590936" y="3194847"/>
                </a:cubicBezTo>
                <a:cubicBezTo>
                  <a:pt x="5586210" y="3199421"/>
                  <a:pt x="5584724" y="3206168"/>
                  <a:pt x="5587887" y="3212381"/>
                </a:cubicBezTo>
                <a:lnTo>
                  <a:pt x="5590822" y="3218137"/>
                </a:lnTo>
                <a:cubicBezTo>
                  <a:pt x="5592384" y="3221225"/>
                  <a:pt x="5595242" y="3223397"/>
                  <a:pt x="5598481" y="3224579"/>
                </a:cubicBezTo>
                <a:cubicBezTo>
                  <a:pt x="5596996" y="3231555"/>
                  <a:pt x="5599739" y="3238873"/>
                  <a:pt x="5606828" y="3241809"/>
                </a:cubicBezTo>
                <a:cubicBezTo>
                  <a:pt x="5611972" y="3243943"/>
                  <a:pt x="5618794" y="3242609"/>
                  <a:pt x="5622872" y="3238645"/>
                </a:cubicBezTo>
                <a:cubicBezTo>
                  <a:pt x="5631409" y="3237882"/>
                  <a:pt x="5639374" y="3234223"/>
                  <a:pt x="5644671" y="3226752"/>
                </a:cubicBezTo>
                <a:cubicBezTo>
                  <a:pt x="5645166" y="3226028"/>
                  <a:pt x="5645471" y="3225151"/>
                  <a:pt x="5645890" y="3224389"/>
                </a:cubicBezTo>
                <a:cubicBezTo>
                  <a:pt x="5646538" y="3225227"/>
                  <a:pt x="5647072" y="3226180"/>
                  <a:pt x="5647948" y="3226904"/>
                </a:cubicBezTo>
                <a:lnTo>
                  <a:pt x="5652902" y="3231059"/>
                </a:lnTo>
                <a:cubicBezTo>
                  <a:pt x="5656180" y="3233804"/>
                  <a:pt x="5660486" y="3234528"/>
                  <a:pt x="5664526" y="3233766"/>
                </a:cubicBezTo>
                <a:cubicBezTo>
                  <a:pt x="5663725" y="3235062"/>
                  <a:pt x="5662468" y="3235938"/>
                  <a:pt x="5662087" y="3237463"/>
                </a:cubicBezTo>
                <a:lnTo>
                  <a:pt x="5661439" y="3237806"/>
                </a:lnTo>
                <a:cubicBezTo>
                  <a:pt x="5654656" y="3241275"/>
                  <a:pt x="5650692" y="3250080"/>
                  <a:pt x="5654427" y="3257208"/>
                </a:cubicBezTo>
                <a:cubicBezTo>
                  <a:pt x="5658009" y="3263993"/>
                  <a:pt x="5666546" y="3267919"/>
                  <a:pt x="5673824" y="3264222"/>
                </a:cubicBezTo>
                <a:lnTo>
                  <a:pt x="5679579" y="3261287"/>
                </a:lnTo>
                <a:cubicBezTo>
                  <a:pt x="5680608" y="3260753"/>
                  <a:pt x="5681485" y="3259915"/>
                  <a:pt x="5682361" y="3259114"/>
                </a:cubicBezTo>
                <a:cubicBezTo>
                  <a:pt x="5682361" y="3259305"/>
                  <a:pt x="5682247" y="3259457"/>
                  <a:pt x="5682247" y="3259648"/>
                </a:cubicBezTo>
                <a:cubicBezTo>
                  <a:pt x="5682171" y="3266890"/>
                  <a:pt x="5688726" y="3275048"/>
                  <a:pt x="5696576" y="3274361"/>
                </a:cubicBezTo>
                <a:lnTo>
                  <a:pt x="5701721" y="3273904"/>
                </a:lnTo>
                <a:cubicBezTo>
                  <a:pt x="5700425" y="3276305"/>
                  <a:pt x="5699282" y="3278898"/>
                  <a:pt x="5699549" y="3281871"/>
                </a:cubicBezTo>
                <a:cubicBezTo>
                  <a:pt x="5699396" y="3283167"/>
                  <a:pt x="5700006" y="3284348"/>
                  <a:pt x="5700196" y="3285645"/>
                </a:cubicBezTo>
                <a:cubicBezTo>
                  <a:pt x="5695547" y="3282176"/>
                  <a:pt x="5688573" y="3281490"/>
                  <a:pt x="5683771" y="3284653"/>
                </a:cubicBezTo>
                <a:cubicBezTo>
                  <a:pt x="5682285" y="3285606"/>
                  <a:pt x="5681980" y="3287207"/>
                  <a:pt x="5680989" y="3288465"/>
                </a:cubicBezTo>
                <a:cubicBezTo>
                  <a:pt x="5677178" y="3288846"/>
                  <a:pt x="5673787" y="3290219"/>
                  <a:pt x="5671386" y="3293078"/>
                </a:cubicBezTo>
                <a:lnTo>
                  <a:pt x="5670585" y="3293382"/>
                </a:lnTo>
                <a:cubicBezTo>
                  <a:pt x="5664602" y="3290714"/>
                  <a:pt x="5656751" y="3293039"/>
                  <a:pt x="5653093" y="3298261"/>
                </a:cubicBezTo>
                <a:cubicBezTo>
                  <a:pt x="5648253" y="3305161"/>
                  <a:pt x="5650654" y="3313433"/>
                  <a:pt x="5656675" y="3318502"/>
                </a:cubicBezTo>
                <a:lnTo>
                  <a:pt x="5661630" y="3322657"/>
                </a:lnTo>
                <a:cubicBezTo>
                  <a:pt x="5665936" y="3326278"/>
                  <a:pt x="5672262" y="3325859"/>
                  <a:pt x="5677064" y="3323191"/>
                </a:cubicBezTo>
                <a:lnTo>
                  <a:pt x="5677064" y="3323191"/>
                </a:lnTo>
                <a:lnTo>
                  <a:pt x="5685944" y="3319836"/>
                </a:lnTo>
                <a:cubicBezTo>
                  <a:pt x="5687620" y="3319188"/>
                  <a:pt x="5688611" y="3317816"/>
                  <a:pt x="5689945" y="3316825"/>
                </a:cubicBezTo>
                <a:cubicBezTo>
                  <a:pt x="5693909" y="3318007"/>
                  <a:pt x="5698291" y="3317740"/>
                  <a:pt x="5701607" y="3315567"/>
                </a:cubicBezTo>
                <a:cubicBezTo>
                  <a:pt x="5703969" y="3314004"/>
                  <a:pt x="5704884" y="3311679"/>
                  <a:pt x="5706027" y="3309506"/>
                </a:cubicBezTo>
                <a:cubicBezTo>
                  <a:pt x="5704808" y="3314347"/>
                  <a:pt x="5705646" y="3319570"/>
                  <a:pt x="5709648" y="3323381"/>
                </a:cubicBezTo>
                <a:cubicBezTo>
                  <a:pt x="5715021" y="3328566"/>
                  <a:pt x="5725121" y="3329023"/>
                  <a:pt x="5730189" y="3323000"/>
                </a:cubicBezTo>
                <a:lnTo>
                  <a:pt x="5738497" y="3313089"/>
                </a:lnTo>
                <a:cubicBezTo>
                  <a:pt x="5743222" y="3307448"/>
                  <a:pt x="5743756" y="3299367"/>
                  <a:pt x="5738878" y="3293687"/>
                </a:cubicBezTo>
                <a:cubicBezTo>
                  <a:pt x="5741203" y="3293954"/>
                  <a:pt x="5743565" y="3293878"/>
                  <a:pt x="5746004" y="3292849"/>
                </a:cubicBezTo>
                <a:cubicBezTo>
                  <a:pt x="5752864" y="3289952"/>
                  <a:pt x="5757361" y="3280803"/>
                  <a:pt x="5753741" y="3273752"/>
                </a:cubicBezTo>
                <a:lnTo>
                  <a:pt x="5750806" y="3267996"/>
                </a:lnTo>
                <a:cubicBezTo>
                  <a:pt x="5749091" y="3264679"/>
                  <a:pt x="5746386" y="3262125"/>
                  <a:pt x="5743261" y="3260601"/>
                </a:cubicBezTo>
                <a:cubicBezTo>
                  <a:pt x="5745166" y="3260220"/>
                  <a:pt x="5747147" y="3259953"/>
                  <a:pt x="5748786" y="3258847"/>
                </a:cubicBezTo>
                <a:lnTo>
                  <a:pt x="5751035" y="3258657"/>
                </a:lnTo>
                <a:cubicBezTo>
                  <a:pt x="5758847" y="3257971"/>
                  <a:pt x="5765631" y="3252710"/>
                  <a:pt x="5765745" y="3244324"/>
                </a:cubicBezTo>
                <a:cubicBezTo>
                  <a:pt x="5765821" y="3237958"/>
                  <a:pt x="5760677" y="3231250"/>
                  <a:pt x="5754121" y="3230068"/>
                </a:cubicBezTo>
                <a:cubicBezTo>
                  <a:pt x="5754922" y="3228963"/>
                  <a:pt x="5755799" y="3227819"/>
                  <a:pt x="5756256" y="3226561"/>
                </a:cubicBezTo>
                <a:cubicBezTo>
                  <a:pt x="5757590" y="3222826"/>
                  <a:pt x="5757170" y="3219242"/>
                  <a:pt x="5755799" y="3216117"/>
                </a:cubicBezTo>
                <a:cubicBezTo>
                  <a:pt x="5756370" y="3216689"/>
                  <a:pt x="5756789" y="3217451"/>
                  <a:pt x="5757476" y="3217909"/>
                </a:cubicBezTo>
                <a:cubicBezTo>
                  <a:pt x="5764450" y="3222483"/>
                  <a:pt x="5772529" y="3220920"/>
                  <a:pt x="5777750" y="3214668"/>
                </a:cubicBezTo>
                <a:lnTo>
                  <a:pt x="5780189" y="3211771"/>
                </a:lnTo>
                <a:cubicBezTo>
                  <a:pt x="5783924" y="3212381"/>
                  <a:pt x="5787658" y="3210971"/>
                  <a:pt x="5790859" y="3208875"/>
                </a:cubicBezTo>
                <a:cubicBezTo>
                  <a:pt x="5789678" y="3213334"/>
                  <a:pt x="5790059" y="3218175"/>
                  <a:pt x="5792613" y="3221949"/>
                </a:cubicBezTo>
                <a:lnTo>
                  <a:pt x="5789983" y="3222940"/>
                </a:lnTo>
                <a:cubicBezTo>
                  <a:pt x="5782323" y="3225837"/>
                  <a:pt x="5776911" y="3232889"/>
                  <a:pt x="5779122" y="3241389"/>
                </a:cubicBezTo>
                <a:cubicBezTo>
                  <a:pt x="5780989" y="3248632"/>
                  <a:pt x="5789869" y="3255150"/>
                  <a:pt x="5797567" y="3252253"/>
                </a:cubicBezTo>
                <a:lnTo>
                  <a:pt x="5806446" y="3248898"/>
                </a:lnTo>
                <a:cubicBezTo>
                  <a:pt x="5812087" y="3246764"/>
                  <a:pt x="5816507" y="3242342"/>
                  <a:pt x="5817536" y="3236739"/>
                </a:cubicBezTo>
                <a:cubicBezTo>
                  <a:pt x="5819976" y="3238988"/>
                  <a:pt x="5822986" y="3240550"/>
                  <a:pt x="5826340" y="3240246"/>
                </a:cubicBezTo>
                <a:lnTo>
                  <a:pt x="5834533" y="3239521"/>
                </a:lnTo>
                <a:cubicBezTo>
                  <a:pt x="5834876" y="3240208"/>
                  <a:pt x="5835143" y="3240894"/>
                  <a:pt x="5835600" y="3241503"/>
                </a:cubicBezTo>
                <a:lnTo>
                  <a:pt x="5831942" y="3245887"/>
                </a:lnTo>
                <a:cubicBezTo>
                  <a:pt x="5827064" y="3251719"/>
                  <a:pt x="5828969" y="3262049"/>
                  <a:pt x="5835181" y="3266166"/>
                </a:cubicBezTo>
                <a:cubicBezTo>
                  <a:pt x="5842155" y="3270740"/>
                  <a:pt x="5850234" y="3269177"/>
                  <a:pt x="5855456" y="3262926"/>
                </a:cubicBezTo>
                <a:lnTo>
                  <a:pt x="5859609" y="3257971"/>
                </a:lnTo>
                <a:cubicBezTo>
                  <a:pt x="5863535" y="3253282"/>
                  <a:pt x="5862925" y="3245849"/>
                  <a:pt x="5859381" y="3240932"/>
                </a:cubicBezTo>
                <a:cubicBezTo>
                  <a:pt x="5864221" y="3233880"/>
                  <a:pt x="5864145" y="3223283"/>
                  <a:pt x="5854046" y="3218709"/>
                </a:cubicBezTo>
                <a:cubicBezTo>
                  <a:pt x="5852902" y="3218175"/>
                  <a:pt x="5851873" y="3218175"/>
                  <a:pt x="5850768" y="3217947"/>
                </a:cubicBezTo>
                <a:cubicBezTo>
                  <a:pt x="5851911" y="3217260"/>
                  <a:pt x="5853131" y="3216689"/>
                  <a:pt x="5854007" y="3215583"/>
                </a:cubicBezTo>
                <a:lnTo>
                  <a:pt x="5858199" y="3210399"/>
                </a:lnTo>
                <a:close/>
                <a:moveTo>
                  <a:pt x="6040402" y="2960191"/>
                </a:moveTo>
                <a:cubicBezTo>
                  <a:pt x="6044632" y="2963470"/>
                  <a:pt x="6050844" y="2964575"/>
                  <a:pt x="6055836" y="2962517"/>
                </a:cubicBezTo>
                <a:cubicBezTo>
                  <a:pt x="6060981" y="2963546"/>
                  <a:pt x="6066774" y="2961945"/>
                  <a:pt x="6070013" y="2957828"/>
                </a:cubicBezTo>
                <a:cubicBezTo>
                  <a:pt x="6071538" y="2955884"/>
                  <a:pt x="6072376" y="2953788"/>
                  <a:pt x="6072833" y="2951615"/>
                </a:cubicBezTo>
                <a:cubicBezTo>
                  <a:pt x="6078016" y="2949366"/>
                  <a:pt x="6081789" y="2944716"/>
                  <a:pt x="6081789" y="2938464"/>
                </a:cubicBezTo>
                <a:cubicBezTo>
                  <a:pt x="6081789" y="2931145"/>
                  <a:pt x="6075120" y="2923255"/>
                  <a:pt x="6067270" y="2923941"/>
                </a:cubicBezTo>
                <a:lnTo>
                  <a:pt x="6058161" y="2924742"/>
                </a:lnTo>
                <a:cubicBezTo>
                  <a:pt x="6051949" y="2925275"/>
                  <a:pt x="6046461" y="2928935"/>
                  <a:pt x="6044480" y="2934614"/>
                </a:cubicBezTo>
                <a:cubicBezTo>
                  <a:pt x="6042384" y="2935910"/>
                  <a:pt x="6040440" y="2937549"/>
                  <a:pt x="6038840" y="2939722"/>
                </a:cubicBezTo>
                <a:cubicBezTo>
                  <a:pt x="6034304" y="2945783"/>
                  <a:pt x="6033924" y="2955122"/>
                  <a:pt x="6040402" y="2960191"/>
                </a:cubicBezTo>
                <a:close/>
                <a:moveTo>
                  <a:pt x="5778093" y="3144607"/>
                </a:moveTo>
                <a:lnTo>
                  <a:pt x="5783047" y="3148762"/>
                </a:lnTo>
                <a:cubicBezTo>
                  <a:pt x="5788878" y="3153641"/>
                  <a:pt x="5799320" y="3151430"/>
                  <a:pt x="5803283" y="3145217"/>
                </a:cubicBezTo>
                <a:cubicBezTo>
                  <a:pt x="5807819" y="3138089"/>
                  <a:pt x="5805989" y="3130198"/>
                  <a:pt x="5799739" y="3124976"/>
                </a:cubicBezTo>
                <a:lnTo>
                  <a:pt x="5794785" y="3120821"/>
                </a:lnTo>
                <a:cubicBezTo>
                  <a:pt x="5788954" y="3115942"/>
                  <a:pt x="5778512" y="3118153"/>
                  <a:pt x="5774549" y="3124366"/>
                </a:cubicBezTo>
                <a:cubicBezTo>
                  <a:pt x="5769975" y="3131494"/>
                  <a:pt x="5771805" y="3139347"/>
                  <a:pt x="5778093" y="3144607"/>
                </a:cubicBezTo>
                <a:close/>
                <a:moveTo>
                  <a:pt x="5952026" y="2866802"/>
                </a:moveTo>
                <a:cubicBezTo>
                  <a:pt x="5946119" y="2864744"/>
                  <a:pt x="5940136" y="2863638"/>
                  <a:pt x="5935410" y="2866154"/>
                </a:cubicBezTo>
                <a:cubicBezTo>
                  <a:pt x="5926759" y="2870804"/>
                  <a:pt x="5917956" y="2880791"/>
                  <a:pt x="5917422" y="2890969"/>
                </a:cubicBezTo>
                <a:cubicBezTo>
                  <a:pt x="5906751" y="2890168"/>
                  <a:pt x="5895661" y="2902595"/>
                  <a:pt x="5903855" y="2913954"/>
                </a:cubicBezTo>
                <a:cubicBezTo>
                  <a:pt x="5910600" y="2923331"/>
                  <a:pt x="5922148" y="2920358"/>
                  <a:pt x="5927407" y="2913154"/>
                </a:cubicBezTo>
                <a:cubicBezTo>
                  <a:pt x="5927521" y="2913306"/>
                  <a:pt x="5927635" y="2913497"/>
                  <a:pt x="5927788" y="2913649"/>
                </a:cubicBezTo>
                <a:cubicBezTo>
                  <a:pt x="5926035" y="2918185"/>
                  <a:pt x="5926568" y="2923369"/>
                  <a:pt x="5929731" y="2927715"/>
                </a:cubicBezTo>
                <a:lnTo>
                  <a:pt x="5937277" y="2938197"/>
                </a:lnTo>
                <a:cubicBezTo>
                  <a:pt x="5940555" y="2942733"/>
                  <a:pt x="5946881" y="2944601"/>
                  <a:pt x="5952330" y="2943343"/>
                </a:cubicBezTo>
                <a:cubicBezTo>
                  <a:pt x="5947033" y="2948298"/>
                  <a:pt x="5945280" y="2956189"/>
                  <a:pt x="5952407" y="2962174"/>
                </a:cubicBezTo>
                <a:cubicBezTo>
                  <a:pt x="5953397" y="2963012"/>
                  <a:pt x="5954503" y="2963241"/>
                  <a:pt x="5955570" y="2963775"/>
                </a:cubicBezTo>
                <a:cubicBezTo>
                  <a:pt x="5955265" y="2964842"/>
                  <a:pt x="5954846" y="2965833"/>
                  <a:pt x="5954808" y="2967053"/>
                </a:cubicBezTo>
                <a:cubicBezTo>
                  <a:pt x="5954655" y="2974219"/>
                  <a:pt x="5961134" y="2982605"/>
                  <a:pt x="5968984" y="2981919"/>
                </a:cubicBezTo>
                <a:lnTo>
                  <a:pt x="5978093" y="2981118"/>
                </a:lnTo>
                <a:cubicBezTo>
                  <a:pt x="5979083" y="2981042"/>
                  <a:pt x="5979998" y="2980661"/>
                  <a:pt x="5980989" y="2980432"/>
                </a:cubicBezTo>
                <a:cubicBezTo>
                  <a:pt x="5979998" y="2982491"/>
                  <a:pt x="5978893" y="2984511"/>
                  <a:pt x="5979007" y="2986988"/>
                </a:cubicBezTo>
                <a:cubicBezTo>
                  <a:pt x="5979426" y="2994612"/>
                  <a:pt x="5986439" y="3001397"/>
                  <a:pt x="5994289" y="3000711"/>
                </a:cubicBezTo>
                <a:lnTo>
                  <a:pt x="6003397" y="2999911"/>
                </a:lnTo>
                <a:cubicBezTo>
                  <a:pt x="6011210" y="2999225"/>
                  <a:pt x="6017574" y="2992668"/>
                  <a:pt x="6017155" y="2984625"/>
                </a:cubicBezTo>
                <a:cubicBezTo>
                  <a:pt x="6016736" y="2976963"/>
                  <a:pt x="6009723" y="2970217"/>
                  <a:pt x="6001873" y="2970903"/>
                </a:cubicBezTo>
                <a:lnTo>
                  <a:pt x="5995890" y="2971436"/>
                </a:lnTo>
                <a:cubicBezTo>
                  <a:pt x="6002102" y="2969149"/>
                  <a:pt x="6006408" y="2963393"/>
                  <a:pt x="6006027" y="2957447"/>
                </a:cubicBezTo>
                <a:cubicBezTo>
                  <a:pt x="6012772" y="2958209"/>
                  <a:pt x="6019061" y="2954436"/>
                  <a:pt x="6021919" y="2948108"/>
                </a:cubicBezTo>
                <a:lnTo>
                  <a:pt x="6027445" y="2935834"/>
                </a:lnTo>
                <a:cubicBezTo>
                  <a:pt x="6029350" y="2931603"/>
                  <a:pt x="6028436" y="2926876"/>
                  <a:pt x="6026111" y="2922988"/>
                </a:cubicBezTo>
                <a:cubicBezTo>
                  <a:pt x="6026149" y="2922988"/>
                  <a:pt x="6026149" y="2922988"/>
                  <a:pt x="6026187" y="2922950"/>
                </a:cubicBezTo>
                <a:lnTo>
                  <a:pt x="6031408" y="2919138"/>
                </a:lnTo>
                <a:cubicBezTo>
                  <a:pt x="6037773" y="2914526"/>
                  <a:pt x="6036820" y="2903738"/>
                  <a:pt x="6031942" y="2898592"/>
                </a:cubicBezTo>
                <a:cubicBezTo>
                  <a:pt x="6025959" y="2892265"/>
                  <a:pt x="6017765" y="2893447"/>
                  <a:pt x="6011401" y="2898059"/>
                </a:cubicBezTo>
                <a:lnTo>
                  <a:pt x="6006180" y="2901833"/>
                </a:lnTo>
                <a:cubicBezTo>
                  <a:pt x="6005379" y="2902404"/>
                  <a:pt x="6004693" y="2903090"/>
                  <a:pt x="6004122" y="2903853"/>
                </a:cubicBezTo>
                <a:cubicBezTo>
                  <a:pt x="6005722" y="2899545"/>
                  <a:pt x="6005455" y="2894590"/>
                  <a:pt x="6002521" y="2890740"/>
                </a:cubicBezTo>
                <a:cubicBezTo>
                  <a:pt x="5997986" y="2884794"/>
                  <a:pt x="5989564" y="2882545"/>
                  <a:pt x="5983047" y="2886623"/>
                </a:cubicBezTo>
                <a:cubicBezTo>
                  <a:pt x="5982208" y="2885594"/>
                  <a:pt x="5981180" y="2884755"/>
                  <a:pt x="5980036" y="2883993"/>
                </a:cubicBezTo>
                <a:cubicBezTo>
                  <a:pt x="5986286" y="2880486"/>
                  <a:pt x="5989831" y="2873358"/>
                  <a:pt x="5984419" y="2865887"/>
                </a:cubicBezTo>
                <a:cubicBezTo>
                  <a:pt x="5976911" y="2855519"/>
                  <a:pt x="5962735" y="2859140"/>
                  <a:pt x="5958085" y="2867221"/>
                </a:cubicBezTo>
                <a:cubicBezTo>
                  <a:pt x="5956142" y="2866535"/>
                  <a:pt x="5954121" y="2866383"/>
                  <a:pt x="5952026" y="2866802"/>
                </a:cubicBezTo>
                <a:close/>
                <a:moveTo>
                  <a:pt x="5957018" y="3057393"/>
                </a:moveTo>
                <a:lnTo>
                  <a:pt x="5952864" y="3062310"/>
                </a:lnTo>
                <a:cubicBezTo>
                  <a:pt x="5950654" y="3064940"/>
                  <a:pt x="5949777" y="3068409"/>
                  <a:pt x="5949929" y="3071878"/>
                </a:cubicBezTo>
                <a:cubicBezTo>
                  <a:pt x="5942955" y="3073212"/>
                  <a:pt x="5937315" y="3078586"/>
                  <a:pt x="5937354" y="3086210"/>
                </a:cubicBezTo>
                <a:cubicBezTo>
                  <a:pt x="5937430" y="3093567"/>
                  <a:pt x="5944137" y="3101305"/>
                  <a:pt x="5951987" y="3100619"/>
                </a:cubicBezTo>
                <a:lnTo>
                  <a:pt x="5961095" y="3099818"/>
                </a:lnTo>
                <a:cubicBezTo>
                  <a:pt x="5968908" y="3099132"/>
                  <a:pt x="5975577" y="3093453"/>
                  <a:pt x="5975501" y="3085181"/>
                </a:cubicBezTo>
                <a:cubicBezTo>
                  <a:pt x="5975501" y="3083847"/>
                  <a:pt x="5975196" y="3082513"/>
                  <a:pt x="5974777" y="3081216"/>
                </a:cubicBezTo>
                <a:cubicBezTo>
                  <a:pt x="5975120" y="3080874"/>
                  <a:pt x="5975463" y="3080569"/>
                  <a:pt x="5975806" y="3080187"/>
                </a:cubicBezTo>
                <a:lnTo>
                  <a:pt x="5979960" y="3075270"/>
                </a:lnTo>
                <a:cubicBezTo>
                  <a:pt x="5984838" y="3069438"/>
                  <a:pt x="5983657" y="3059299"/>
                  <a:pt x="5977407" y="3054877"/>
                </a:cubicBezTo>
                <a:cubicBezTo>
                  <a:pt x="5970776" y="3050150"/>
                  <a:pt x="5962277" y="3051141"/>
                  <a:pt x="5957018" y="3057393"/>
                </a:cubicBezTo>
                <a:close/>
                <a:moveTo>
                  <a:pt x="5792003" y="2725841"/>
                </a:moveTo>
                <a:cubicBezTo>
                  <a:pt x="5799930" y="2736819"/>
                  <a:pt x="5813192" y="2729424"/>
                  <a:pt x="5815860" y="2718865"/>
                </a:cubicBezTo>
                <a:cubicBezTo>
                  <a:pt x="5815897" y="2718865"/>
                  <a:pt x="5815936" y="2718903"/>
                  <a:pt x="5815974" y="2718941"/>
                </a:cubicBezTo>
                <a:lnTo>
                  <a:pt x="5822110" y="2721724"/>
                </a:lnTo>
                <a:cubicBezTo>
                  <a:pt x="5822567" y="2721915"/>
                  <a:pt x="5823101" y="2721839"/>
                  <a:pt x="5823558" y="2721953"/>
                </a:cubicBezTo>
                <a:cubicBezTo>
                  <a:pt x="5823634" y="2722563"/>
                  <a:pt x="5823443" y="2723173"/>
                  <a:pt x="5823596" y="2723782"/>
                </a:cubicBezTo>
                <a:cubicBezTo>
                  <a:pt x="5825616" y="2731825"/>
                  <a:pt x="5833123" y="2737162"/>
                  <a:pt x="5841469" y="2735599"/>
                </a:cubicBezTo>
                <a:lnTo>
                  <a:pt x="5848062" y="2734341"/>
                </a:lnTo>
                <a:cubicBezTo>
                  <a:pt x="5855837" y="2732854"/>
                  <a:pt x="5861858" y="2724316"/>
                  <a:pt x="5859876" y="2716464"/>
                </a:cubicBezTo>
                <a:cubicBezTo>
                  <a:pt x="5857856" y="2708383"/>
                  <a:pt x="5850349" y="2703084"/>
                  <a:pt x="5842003" y="2704647"/>
                </a:cubicBezTo>
                <a:lnTo>
                  <a:pt x="5841660" y="2704685"/>
                </a:lnTo>
                <a:cubicBezTo>
                  <a:pt x="5840669" y="2699654"/>
                  <a:pt x="5837353" y="2695423"/>
                  <a:pt x="5832133" y="2693097"/>
                </a:cubicBezTo>
                <a:lnTo>
                  <a:pt x="5825996" y="2690315"/>
                </a:lnTo>
                <a:cubicBezTo>
                  <a:pt x="5818756" y="2687037"/>
                  <a:pt x="5808923" y="2692221"/>
                  <a:pt x="5806713" y="2699616"/>
                </a:cubicBezTo>
                <a:cubicBezTo>
                  <a:pt x="5806522" y="2700264"/>
                  <a:pt x="5806599" y="2700835"/>
                  <a:pt x="5806485" y="2701445"/>
                </a:cubicBezTo>
                <a:cubicBezTo>
                  <a:pt x="5795662" y="2698663"/>
                  <a:pt x="5783199" y="2713643"/>
                  <a:pt x="5792003" y="2725841"/>
                </a:cubicBezTo>
                <a:close/>
                <a:moveTo>
                  <a:pt x="5623634" y="2979251"/>
                </a:moveTo>
                <a:cubicBezTo>
                  <a:pt x="5620585" y="2979517"/>
                  <a:pt x="5617575" y="2979784"/>
                  <a:pt x="5614526" y="2980051"/>
                </a:cubicBezTo>
                <a:cubicBezTo>
                  <a:pt x="5606713" y="2980737"/>
                  <a:pt x="5599968" y="2986188"/>
                  <a:pt x="5599968" y="2994536"/>
                </a:cubicBezTo>
                <a:cubicBezTo>
                  <a:pt x="5599968" y="3001816"/>
                  <a:pt x="5606599" y="3009783"/>
                  <a:pt x="5614450" y="3009097"/>
                </a:cubicBezTo>
                <a:lnTo>
                  <a:pt x="5623558" y="3008297"/>
                </a:lnTo>
                <a:cubicBezTo>
                  <a:pt x="5631370" y="3007610"/>
                  <a:pt x="5638116" y="3002159"/>
                  <a:pt x="5638154" y="2993812"/>
                </a:cubicBezTo>
                <a:cubicBezTo>
                  <a:pt x="5638116" y="2986531"/>
                  <a:pt x="5631485" y="2978564"/>
                  <a:pt x="5623634" y="2979251"/>
                </a:cubicBezTo>
                <a:close/>
                <a:moveTo>
                  <a:pt x="5768184" y="2743680"/>
                </a:moveTo>
                <a:cubicBezTo>
                  <a:pt x="5768032" y="2735180"/>
                  <a:pt x="5761858" y="2726641"/>
                  <a:pt x="5751111" y="2728700"/>
                </a:cubicBezTo>
                <a:cubicBezTo>
                  <a:pt x="5736134" y="2731520"/>
                  <a:pt x="5736287" y="2750160"/>
                  <a:pt x="5746157" y="2756526"/>
                </a:cubicBezTo>
                <a:cubicBezTo>
                  <a:pt x="5746195" y="2759461"/>
                  <a:pt x="5746843" y="2762434"/>
                  <a:pt x="5748863" y="2765255"/>
                </a:cubicBezTo>
                <a:cubicBezTo>
                  <a:pt x="5759800" y="2780388"/>
                  <a:pt x="5780875" y="2760338"/>
                  <a:pt x="5770090" y="2745395"/>
                </a:cubicBezTo>
                <a:cubicBezTo>
                  <a:pt x="5769480" y="2744595"/>
                  <a:pt x="5768794" y="2744290"/>
                  <a:pt x="5768184" y="2743680"/>
                </a:cubicBezTo>
                <a:close/>
                <a:moveTo>
                  <a:pt x="5968413" y="2616937"/>
                </a:moveTo>
                <a:cubicBezTo>
                  <a:pt x="5973252" y="2618881"/>
                  <a:pt x="5978741" y="2618538"/>
                  <a:pt x="5983161" y="2614688"/>
                </a:cubicBezTo>
                <a:cubicBezTo>
                  <a:pt x="5983581" y="2614345"/>
                  <a:pt x="5983809" y="2613773"/>
                  <a:pt x="5984152" y="2613354"/>
                </a:cubicBezTo>
                <a:cubicBezTo>
                  <a:pt x="5986972" y="2616099"/>
                  <a:pt x="5990745" y="2617776"/>
                  <a:pt x="5995280" y="2617395"/>
                </a:cubicBezTo>
                <a:cubicBezTo>
                  <a:pt x="5995585" y="2617395"/>
                  <a:pt x="5995890" y="2617280"/>
                  <a:pt x="5996195" y="2617242"/>
                </a:cubicBezTo>
                <a:cubicBezTo>
                  <a:pt x="5996271" y="2617433"/>
                  <a:pt x="5996423" y="2617585"/>
                  <a:pt x="5996499" y="2617814"/>
                </a:cubicBezTo>
                <a:cubicBezTo>
                  <a:pt x="5991507" y="2619796"/>
                  <a:pt x="5987582" y="2624675"/>
                  <a:pt x="5987087" y="2629935"/>
                </a:cubicBezTo>
                <a:cubicBezTo>
                  <a:pt x="5987010" y="2630545"/>
                  <a:pt x="5987087" y="2631117"/>
                  <a:pt x="5987087" y="2631689"/>
                </a:cubicBezTo>
                <a:cubicBezTo>
                  <a:pt x="5985867" y="2633404"/>
                  <a:pt x="5984685" y="2635234"/>
                  <a:pt x="5983618" y="2637063"/>
                </a:cubicBezTo>
                <a:cubicBezTo>
                  <a:pt x="5982285" y="2639427"/>
                  <a:pt x="5981751" y="2642209"/>
                  <a:pt x="5981827" y="2644992"/>
                </a:cubicBezTo>
                <a:cubicBezTo>
                  <a:pt x="5980608" y="2646517"/>
                  <a:pt x="5979617" y="2648156"/>
                  <a:pt x="5979350" y="2649871"/>
                </a:cubicBezTo>
                <a:cubicBezTo>
                  <a:pt x="5978398" y="2655780"/>
                  <a:pt x="5977788" y="2661078"/>
                  <a:pt x="5980112" y="2666758"/>
                </a:cubicBezTo>
                <a:cubicBezTo>
                  <a:pt x="5981141" y="2669311"/>
                  <a:pt x="5982132" y="2671027"/>
                  <a:pt x="5984000" y="2673200"/>
                </a:cubicBezTo>
                <a:cubicBezTo>
                  <a:pt x="5986324" y="2675906"/>
                  <a:pt x="5985486" y="2677888"/>
                  <a:pt x="5984991" y="2672361"/>
                </a:cubicBezTo>
                <a:cubicBezTo>
                  <a:pt x="5985676" y="2680175"/>
                  <a:pt x="5990783" y="2687037"/>
                  <a:pt x="5999244" y="2687189"/>
                </a:cubicBezTo>
                <a:cubicBezTo>
                  <a:pt x="6003283" y="2687265"/>
                  <a:pt x="6007628" y="2685207"/>
                  <a:pt x="6010600" y="2682005"/>
                </a:cubicBezTo>
                <a:cubicBezTo>
                  <a:pt x="6012391" y="2682157"/>
                  <a:pt x="6014182" y="2682005"/>
                  <a:pt x="6016164" y="2681738"/>
                </a:cubicBezTo>
                <a:cubicBezTo>
                  <a:pt x="6016850" y="2681738"/>
                  <a:pt x="6017536" y="2681700"/>
                  <a:pt x="6018222" y="2681738"/>
                </a:cubicBezTo>
                <a:cubicBezTo>
                  <a:pt x="6020890" y="2682119"/>
                  <a:pt x="6023634" y="2682196"/>
                  <a:pt x="6026302" y="2682577"/>
                </a:cubicBezTo>
                <a:cubicBezTo>
                  <a:pt x="6031332" y="2683301"/>
                  <a:pt x="6035143" y="2681128"/>
                  <a:pt x="6037582" y="2677774"/>
                </a:cubicBezTo>
                <a:cubicBezTo>
                  <a:pt x="6041050" y="2685702"/>
                  <a:pt x="6050273" y="2691191"/>
                  <a:pt x="6059381" y="2684750"/>
                </a:cubicBezTo>
                <a:lnTo>
                  <a:pt x="6062773" y="2682348"/>
                </a:lnTo>
                <a:cubicBezTo>
                  <a:pt x="6065592" y="2680366"/>
                  <a:pt x="6067079" y="2677888"/>
                  <a:pt x="6067994" y="2675334"/>
                </a:cubicBezTo>
                <a:cubicBezTo>
                  <a:pt x="6068413" y="2675372"/>
                  <a:pt x="6068832" y="2675449"/>
                  <a:pt x="6069289" y="2675525"/>
                </a:cubicBezTo>
                <a:cubicBezTo>
                  <a:pt x="6077025" y="2676783"/>
                  <a:pt x="6084457" y="2670036"/>
                  <a:pt x="6085219" y="2662565"/>
                </a:cubicBezTo>
                <a:cubicBezTo>
                  <a:pt x="6086057" y="2654369"/>
                  <a:pt x="6079998" y="2647889"/>
                  <a:pt x="6072223" y="2646631"/>
                </a:cubicBezTo>
                <a:lnTo>
                  <a:pt x="6063230" y="2645183"/>
                </a:lnTo>
                <a:cubicBezTo>
                  <a:pt x="6056103" y="2644039"/>
                  <a:pt x="6049549" y="2649681"/>
                  <a:pt x="6047872" y="2656390"/>
                </a:cubicBezTo>
                <a:cubicBezTo>
                  <a:pt x="6047185" y="2656733"/>
                  <a:pt x="6046461" y="2656809"/>
                  <a:pt x="6045775" y="2657304"/>
                </a:cubicBezTo>
                <a:lnTo>
                  <a:pt x="6042384" y="2659706"/>
                </a:lnTo>
                <a:cubicBezTo>
                  <a:pt x="6041164" y="2660544"/>
                  <a:pt x="6040478" y="2661612"/>
                  <a:pt x="6039640" y="2662603"/>
                </a:cubicBezTo>
                <a:cubicBezTo>
                  <a:pt x="6038877" y="2660049"/>
                  <a:pt x="6037582" y="2657609"/>
                  <a:pt x="6035028" y="2655818"/>
                </a:cubicBezTo>
                <a:lnTo>
                  <a:pt x="6034228" y="2654979"/>
                </a:lnTo>
                <a:cubicBezTo>
                  <a:pt x="6046157" y="2652844"/>
                  <a:pt x="6053245" y="2635348"/>
                  <a:pt x="6039792" y="2628525"/>
                </a:cubicBezTo>
                <a:cubicBezTo>
                  <a:pt x="6034457" y="2625819"/>
                  <a:pt x="6028931" y="2622502"/>
                  <a:pt x="6023177" y="2620139"/>
                </a:cubicBezTo>
                <a:cubicBezTo>
                  <a:pt x="6023634" y="2619034"/>
                  <a:pt x="6024472" y="2618043"/>
                  <a:pt x="6024625" y="2616861"/>
                </a:cubicBezTo>
                <a:cubicBezTo>
                  <a:pt x="6028664" y="2613621"/>
                  <a:pt x="6031218" y="2608589"/>
                  <a:pt x="6030188" y="2603100"/>
                </a:cubicBezTo>
                <a:lnTo>
                  <a:pt x="6028931" y="2596506"/>
                </a:lnTo>
                <a:cubicBezTo>
                  <a:pt x="6027483" y="2588730"/>
                  <a:pt x="6020013" y="2582135"/>
                  <a:pt x="6011744" y="2583736"/>
                </a:cubicBezTo>
                <a:cubicBezTo>
                  <a:pt x="6009190" y="2584232"/>
                  <a:pt x="6006789" y="2585413"/>
                  <a:pt x="6004731" y="2586976"/>
                </a:cubicBezTo>
                <a:cubicBezTo>
                  <a:pt x="6001835" y="2582936"/>
                  <a:pt x="5997376" y="2580306"/>
                  <a:pt x="5991659" y="2580725"/>
                </a:cubicBezTo>
                <a:cubicBezTo>
                  <a:pt x="5986363" y="2581144"/>
                  <a:pt x="5980989" y="2585146"/>
                  <a:pt x="5978741" y="2590254"/>
                </a:cubicBezTo>
                <a:cubicBezTo>
                  <a:pt x="5974396" y="2587510"/>
                  <a:pt x="5969709" y="2585528"/>
                  <a:pt x="5964220" y="2586481"/>
                </a:cubicBezTo>
                <a:cubicBezTo>
                  <a:pt x="5956904" y="2587777"/>
                  <a:pt x="5951721" y="2592351"/>
                  <a:pt x="5947300" y="2597993"/>
                </a:cubicBezTo>
                <a:cubicBezTo>
                  <a:pt x="5942422" y="2604129"/>
                  <a:pt x="5945013" y="2614002"/>
                  <a:pt x="5951187" y="2618157"/>
                </a:cubicBezTo>
                <a:cubicBezTo>
                  <a:pt x="5956904" y="2621931"/>
                  <a:pt x="5963496" y="2620825"/>
                  <a:pt x="5968413" y="2616937"/>
                </a:cubicBezTo>
                <a:close/>
                <a:moveTo>
                  <a:pt x="5887277" y="3223664"/>
                </a:moveTo>
                <a:cubicBezTo>
                  <a:pt x="5872948" y="3211657"/>
                  <a:pt x="5854046" y="3233727"/>
                  <a:pt x="5868413" y="3245773"/>
                </a:cubicBezTo>
                <a:cubicBezTo>
                  <a:pt x="5882742" y="3257742"/>
                  <a:pt x="5901644" y="3235710"/>
                  <a:pt x="5887277" y="3223664"/>
                </a:cubicBezTo>
                <a:close/>
                <a:moveTo>
                  <a:pt x="5856675" y="2632032"/>
                </a:moveTo>
                <a:cubicBezTo>
                  <a:pt x="5859343" y="2635615"/>
                  <a:pt x="5863497" y="2637635"/>
                  <a:pt x="5867765" y="2638055"/>
                </a:cubicBezTo>
                <a:cubicBezTo>
                  <a:pt x="5868794" y="2638931"/>
                  <a:pt x="5869708" y="2639884"/>
                  <a:pt x="5871157" y="2640532"/>
                </a:cubicBezTo>
                <a:cubicBezTo>
                  <a:pt x="5883733" y="2646212"/>
                  <a:pt x="5894251" y="2634281"/>
                  <a:pt x="5892994" y="2623989"/>
                </a:cubicBezTo>
                <a:cubicBezTo>
                  <a:pt x="5898786" y="2619415"/>
                  <a:pt x="5900997" y="2610495"/>
                  <a:pt x="5896347" y="2604244"/>
                </a:cubicBezTo>
                <a:cubicBezTo>
                  <a:pt x="5891698" y="2598069"/>
                  <a:pt x="5882742" y="2595705"/>
                  <a:pt x="5876149" y="2600470"/>
                </a:cubicBezTo>
                <a:lnTo>
                  <a:pt x="5860448" y="2611829"/>
                </a:lnTo>
                <a:cubicBezTo>
                  <a:pt x="5854274" y="2616289"/>
                  <a:pt x="5851873" y="2625628"/>
                  <a:pt x="5856675" y="2632032"/>
                </a:cubicBezTo>
                <a:close/>
                <a:moveTo>
                  <a:pt x="5898862" y="2552708"/>
                </a:moveTo>
                <a:cubicBezTo>
                  <a:pt x="5887925" y="2537575"/>
                  <a:pt x="5865898" y="2556520"/>
                  <a:pt x="5876797" y="2571615"/>
                </a:cubicBezTo>
                <a:cubicBezTo>
                  <a:pt x="5887735" y="2586747"/>
                  <a:pt x="5909762" y="2567803"/>
                  <a:pt x="5898862" y="2552708"/>
                </a:cubicBezTo>
                <a:close/>
                <a:moveTo>
                  <a:pt x="6240326" y="3028080"/>
                </a:moveTo>
                <a:lnTo>
                  <a:pt x="6245280" y="3032235"/>
                </a:lnTo>
                <a:cubicBezTo>
                  <a:pt x="6246728" y="3033454"/>
                  <a:pt x="6248405" y="3034179"/>
                  <a:pt x="6250196" y="3034560"/>
                </a:cubicBezTo>
                <a:cubicBezTo>
                  <a:pt x="6248215" y="3029033"/>
                  <a:pt x="6246157" y="3023544"/>
                  <a:pt x="6244099" y="3018055"/>
                </a:cubicBezTo>
                <a:cubicBezTo>
                  <a:pt x="6242498" y="3013824"/>
                  <a:pt x="6240935" y="3009593"/>
                  <a:pt x="6239411" y="3005361"/>
                </a:cubicBezTo>
                <a:cubicBezTo>
                  <a:pt x="6238458" y="3006162"/>
                  <a:pt x="6237429" y="3006886"/>
                  <a:pt x="6236705" y="3007877"/>
                </a:cubicBezTo>
                <a:cubicBezTo>
                  <a:pt x="6231865" y="3014777"/>
                  <a:pt x="6234304" y="3023048"/>
                  <a:pt x="6240326" y="3028080"/>
                </a:cubicBezTo>
                <a:close/>
                <a:moveTo>
                  <a:pt x="6189945" y="2927029"/>
                </a:moveTo>
                <a:cubicBezTo>
                  <a:pt x="6189716" y="2927143"/>
                  <a:pt x="6189601" y="2927219"/>
                  <a:pt x="6189449" y="2927334"/>
                </a:cubicBezTo>
                <a:cubicBezTo>
                  <a:pt x="6189373" y="2927334"/>
                  <a:pt x="6189335" y="2927372"/>
                  <a:pt x="6189259" y="2927372"/>
                </a:cubicBezTo>
                <a:cubicBezTo>
                  <a:pt x="6189144" y="2927372"/>
                  <a:pt x="6189182" y="2927372"/>
                  <a:pt x="6189068" y="2927372"/>
                </a:cubicBezTo>
                <a:cubicBezTo>
                  <a:pt x="6188077" y="2927219"/>
                  <a:pt x="6187086" y="2926990"/>
                  <a:pt x="6186172" y="2926686"/>
                </a:cubicBezTo>
                <a:cubicBezTo>
                  <a:pt x="6178283" y="2924475"/>
                  <a:pt x="6170013" y="2931908"/>
                  <a:pt x="6168870" y="2939341"/>
                </a:cubicBezTo>
                <a:cubicBezTo>
                  <a:pt x="6168298" y="2943115"/>
                  <a:pt x="6169099" y="2946393"/>
                  <a:pt x="6170813" y="2949023"/>
                </a:cubicBezTo>
                <a:cubicBezTo>
                  <a:pt x="6169823" y="2952720"/>
                  <a:pt x="6170090" y="2956684"/>
                  <a:pt x="6171995" y="2960306"/>
                </a:cubicBezTo>
                <a:cubicBezTo>
                  <a:pt x="6169022" y="2964727"/>
                  <a:pt x="6168108" y="2970864"/>
                  <a:pt x="6170394" y="2976201"/>
                </a:cubicBezTo>
                <a:cubicBezTo>
                  <a:pt x="6169480" y="2977078"/>
                  <a:pt x="6168642" y="2977992"/>
                  <a:pt x="6167993" y="2979060"/>
                </a:cubicBezTo>
                <a:cubicBezTo>
                  <a:pt x="6167955" y="2976887"/>
                  <a:pt x="6167574" y="2974638"/>
                  <a:pt x="6166354" y="2972465"/>
                </a:cubicBezTo>
                <a:cubicBezTo>
                  <a:pt x="6162734" y="2965909"/>
                  <a:pt x="6152483" y="2961830"/>
                  <a:pt x="6145775" y="2966595"/>
                </a:cubicBezTo>
                <a:lnTo>
                  <a:pt x="6140288" y="2970483"/>
                </a:lnTo>
                <a:cubicBezTo>
                  <a:pt x="6139221" y="2971246"/>
                  <a:pt x="6138420" y="2972160"/>
                  <a:pt x="6137544" y="2973075"/>
                </a:cubicBezTo>
                <a:lnTo>
                  <a:pt x="6136439" y="2972885"/>
                </a:lnTo>
                <a:cubicBezTo>
                  <a:pt x="6128398" y="2971512"/>
                  <a:pt x="6120166" y="2975019"/>
                  <a:pt x="6117803" y="2983444"/>
                </a:cubicBezTo>
                <a:cubicBezTo>
                  <a:pt x="6117460" y="2984625"/>
                  <a:pt x="6117574" y="2985883"/>
                  <a:pt x="6117574" y="2987141"/>
                </a:cubicBezTo>
                <a:cubicBezTo>
                  <a:pt x="6110982" y="2982414"/>
                  <a:pt x="6102483" y="2984282"/>
                  <a:pt x="6097452" y="2990267"/>
                </a:cubicBezTo>
                <a:lnTo>
                  <a:pt x="6089144" y="3000139"/>
                </a:lnTo>
                <a:cubicBezTo>
                  <a:pt x="6087239" y="3002426"/>
                  <a:pt x="6086629" y="3005247"/>
                  <a:pt x="6086553" y="3008068"/>
                </a:cubicBezTo>
                <a:cubicBezTo>
                  <a:pt x="6081942" y="3010431"/>
                  <a:pt x="6078550" y="3014739"/>
                  <a:pt x="6078550" y="3020533"/>
                </a:cubicBezTo>
                <a:cubicBezTo>
                  <a:pt x="6078550" y="3027813"/>
                  <a:pt x="6085181" y="3035780"/>
                  <a:pt x="6093032" y="3035094"/>
                </a:cubicBezTo>
                <a:lnTo>
                  <a:pt x="6102140" y="3034293"/>
                </a:lnTo>
                <a:cubicBezTo>
                  <a:pt x="6102483" y="3034293"/>
                  <a:pt x="6102787" y="3034102"/>
                  <a:pt x="6103093" y="3034064"/>
                </a:cubicBezTo>
                <a:cubicBezTo>
                  <a:pt x="6104350" y="3038677"/>
                  <a:pt x="6107666" y="3042832"/>
                  <a:pt x="6112049" y="3044394"/>
                </a:cubicBezTo>
                <a:cubicBezTo>
                  <a:pt x="6118489" y="3046758"/>
                  <a:pt x="6124624" y="3044051"/>
                  <a:pt x="6128398" y="3039058"/>
                </a:cubicBezTo>
                <a:cubicBezTo>
                  <a:pt x="6128588" y="3039096"/>
                  <a:pt x="6128779" y="3038982"/>
                  <a:pt x="6128969" y="3039020"/>
                </a:cubicBezTo>
                <a:cubicBezTo>
                  <a:pt x="6127407" y="3041497"/>
                  <a:pt x="6126644" y="3044280"/>
                  <a:pt x="6126644" y="3047177"/>
                </a:cubicBezTo>
                <a:cubicBezTo>
                  <a:pt x="6114068" y="3044242"/>
                  <a:pt x="6102674" y="3062996"/>
                  <a:pt x="6115059" y="3073364"/>
                </a:cubicBezTo>
                <a:cubicBezTo>
                  <a:pt x="6125501" y="3082093"/>
                  <a:pt x="6137430" y="3072144"/>
                  <a:pt x="6137696" y="3061471"/>
                </a:cubicBezTo>
                <a:cubicBezTo>
                  <a:pt x="6141240" y="3062462"/>
                  <a:pt x="6144975" y="3062119"/>
                  <a:pt x="6148214" y="3060290"/>
                </a:cubicBezTo>
                <a:cubicBezTo>
                  <a:pt x="6148329" y="3061205"/>
                  <a:pt x="6148024" y="3062119"/>
                  <a:pt x="6148253" y="3063034"/>
                </a:cubicBezTo>
                <a:cubicBezTo>
                  <a:pt x="6147414" y="3064788"/>
                  <a:pt x="6146880" y="3066617"/>
                  <a:pt x="6147033" y="3068371"/>
                </a:cubicBezTo>
                <a:cubicBezTo>
                  <a:pt x="6147567" y="3074355"/>
                  <a:pt x="6148291" y="3079616"/>
                  <a:pt x="6151911" y="3084571"/>
                </a:cubicBezTo>
                <a:cubicBezTo>
                  <a:pt x="6153473" y="3086744"/>
                  <a:pt x="6154884" y="3088116"/>
                  <a:pt x="6157094" y="3089717"/>
                </a:cubicBezTo>
                <a:cubicBezTo>
                  <a:pt x="6157246" y="3091928"/>
                  <a:pt x="6157894" y="3094215"/>
                  <a:pt x="6159571" y="3096578"/>
                </a:cubicBezTo>
                <a:cubicBezTo>
                  <a:pt x="6160867" y="3098408"/>
                  <a:pt x="6162505" y="3099590"/>
                  <a:pt x="6164144" y="3100657"/>
                </a:cubicBezTo>
                <a:cubicBezTo>
                  <a:pt x="6163344" y="3101038"/>
                  <a:pt x="6162505" y="3101267"/>
                  <a:pt x="6161781" y="3101800"/>
                </a:cubicBezTo>
                <a:lnTo>
                  <a:pt x="6150806" y="3109577"/>
                </a:lnTo>
                <a:cubicBezTo>
                  <a:pt x="6149281" y="3110682"/>
                  <a:pt x="6148138" y="3112131"/>
                  <a:pt x="6147223" y="3113693"/>
                </a:cubicBezTo>
                <a:cubicBezTo>
                  <a:pt x="6146080" y="3112969"/>
                  <a:pt x="6144937" y="3112169"/>
                  <a:pt x="6143756" y="3111787"/>
                </a:cubicBezTo>
                <a:cubicBezTo>
                  <a:pt x="6145661" y="3110758"/>
                  <a:pt x="6147338" y="3109424"/>
                  <a:pt x="6148443" y="3107709"/>
                </a:cubicBezTo>
                <a:cubicBezTo>
                  <a:pt x="6152978" y="3100619"/>
                  <a:pt x="6151225" y="3092690"/>
                  <a:pt x="6144975" y="3087430"/>
                </a:cubicBezTo>
                <a:lnTo>
                  <a:pt x="6140021" y="3083275"/>
                </a:lnTo>
                <a:cubicBezTo>
                  <a:pt x="6134190" y="3078396"/>
                  <a:pt x="6123748" y="3080492"/>
                  <a:pt x="6119747" y="3086744"/>
                </a:cubicBezTo>
                <a:cubicBezTo>
                  <a:pt x="6115211" y="3093834"/>
                  <a:pt x="6116965" y="3101762"/>
                  <a:pt x="6123215" y="3106984"/>
                </a:cubicBezTo>
                <a:lnTo>
                  <a:pt x="6128169" y="3111139"/>
                </a:lnTo>
                <a:cubicBezTo>
                  <a:pt x="6129350" y="3112131"/>
                  <a:pt x="6130837" y="3112664"/>
                  <a:pt x="6132323" y="3113122"/>
                </a:cubicBezTo>
                <a:cubicBezTo>
                  <a:pt x="6124358" y="3117429"/>
                  <a:pt x="6119975" y="3128102"/>
                  <a:pt x="6128779" y="3135535"/>
                </a:cubicBezTo>
                <a:cubicBezTo>
                  <a:pt x="6136477" y="3141977"/>
                  <a:pt x="6145813" y="3138813"/>
                  <a:pt x="6150654" y="3132752"/>
                </a:cubicBezTo>
                <a:cubicBezTo>
                  <a:pt x="6156103" y="3137326"/>
                  <a:pt x="6163801" y="3137403"/>
                  <a:pt x="6169709" y="3133248"/>
                </a:cubicBezTo>
                <a:lnTo>
                  <a:pt x="6180684" y="3125472"/>
                </a:lnTo>
                <a:cubicBezTo>
                  <a:pt x="6182284" y="3124328"/>
                  <a:pt x="6183466" y="3122842"/>
                  <a:pt x="6184381" y="3121203"/>
                </a:cubicBezTo>
                <a:cubicBezTo>
                  <a:pt x="6182247" y="3123185"/>
                  <a:pt x="6180417" y="3125624"/>
                  <a:pt x="6179769" y="3128712"/>
                </a:cubicBezTo>
                <a:cubicBezTo>
                  <a:pt x="6178169" y="3136526"/>
                  <a:pt x="6183428" y="3145217"/>
                  <a:pt x="6191507" y="3146589"/>
                </a:cubicBezTo>
                <a:lnTo>
                  <a:pt x="6196271" y="3147390"/>
                </a:lnTo>
                <a:cubicBezTo>
                  <a:pt x="6194975" y="3152307"/>
                  <a:pt x="6195851" y="3157644"/>
                  <a:pt x="6199891" y="3161493"/>
                </a:cubicBezTo>
                <a:cubicBezTo>
                  <a:pt x="6205265" y="3166640"/>
                  <a:pt x="6215364" y="3167059"/>
                  <a:pt x="6220432" y="3161036"/>
                </a:cubicBezTo>
                <a:lnTo>
                  <a:pt x="6224586" y="3156081"/>
                </a:lnTo>
                <a:cubicBezTo>
                  <a:pt x="6229617" y="3150058"/>
                  <a:pt x="6230036" y="3141215"/>
                  <a:pt x="6224129" y="3135535"/>
                </a:cubicBezTo>
                <a:cubicBezTo>
                  <a:pt x="6222643" y="3134086"/>
                  <a:pt x="6220776" y="3133133"/>
                  <a:pt x="6218755" y="3132485"/>
                </a:cubicBezTo>
                <a:cubicBezTo>
                  <a:pt x="6218374" y="3127301"/>
                  <a:pt x="6215440" y="3122575"/>
                  <a:pt x="6210867" y="3120135"/>
                </a:cubicBezTo>
                <a:cubicBezTo>
                  <a:pt x="6213915" y="3116552"/>
                  <a:pt x="6215440" y="3111673"/>
                  <a:pt x="6214563" y="3106794"/>
                </a:cubicBezTo>
                <a:cubicBezTo>
                  <a:pt x="6215402" y="3103630"/>
                  <a:pt x="6215364" y="3100199"/>
                  <a:pt x="6212734" y="3096464"/>
                </a:cubicBezTo>
                <a:cubicBezTo>
                  <a:pt x="6206332" y="3087392"/>
                  <a:pt x="6194747" y="3088269"/>
                  <a:pt x="6188192" y="3093643"/>
                </a:cubicBezTo>
                <a:cubicBezTo>
                  <a:pt x="6188497" y="3092766"/>
                  <a:pt x="6188382" y="3091775"/>
                  <a:pt x="6188458" y="3090861"/>
                </a:cubicBezTo>
                <a:cubicBezTo>
                  <a:pt x="6189106" y="3090632"/>
                  <a:pt x="6189754" y="3090517"/>
                  <a:pt x="6190440" y="3090250"/>
                </a:cubicBezTo>
                <a:cubicBezTo>
                  <a:pt x="6191088" y="3090060"/>
                  <a:pt x="6191736" y="3089870"/>
                  <a:pt x="6192422" y="3089717"/>
                </a:cubicBezTo>
                <a:cubicBezTo>
                  <a:pt x="6195090" y="3089450"/>
                  <a:pt x="6197795" y="3088840"/>
                  <a:pt x="6200463" y="3088535"/>
                </a:cubicBezTo>
                <a:cubicBezTo>
                  <a:pt x="6210410" y="3087506"/>
                  <a:pt x="6213191" y="3076833"/>
                  <a:pt x="6210066" y="3068828"/>
                </a:cubicBezTo>
                <a:cubicBezTo>
                  <a:pt x="6208999" y="3065169"/>
                  <a:pt x="6206484" y="3062043"/>
                  <a:pt x="6202330" y="3060442"/>
                </a:cubicBezTo>
                <a:cubicBezTo>
                  <a:pt x="6201988" y="3060252"/>
                  <a:pt x="6201682" y="3060023"/>
                  <a:pt x="6201378" y="3059832"/>
                </a:cubicBezTo>
                <a:cubicBezTo>
                  <a:pt x="6212429" y="3054839"/>
                  <a:pt x="6215021" y="3036161"/>
                  <a:pt x="6200310" y="3032845"/>
                </a:cubicBezTo>
                <a:cubicBezTo>
                  <a:pt x="6194670" y="3031587"/>
                  <a:pt x="6188725" y="3029757"/>
                  <a:pt x="6182742" y="3028842"/>
                </a:cubicBezTo>
                <a:cubicBezTo>
                  <a:pt x="6182284" y="3022896"/>
                  <a:pt x="6179045" y="3017026"/>
                  <a:pt x="6172109" y="3014548"/>
                </a:cubicBezTo>
                <a:cubicBezTo>
                  <a:pt x="6169975" y="3013786"/>
                  <a:pt x="6168032" y="3013595"/>
                  <a:pt x="6166240" y="3013747"/>
                </a:cubicBezTo>
                <a:lnTo>
                  <a:pt x="6167422" y="3012947"/>
                </a:lnTo>
                <a:cubicBezTo>
                  <a:pt x="6171690" y="3009936"/>
                  <a:pt x="6174091" y="3004790"/>
                  <a:pt x="6174053" y="2999644"/>
                </a:cubicBezTo>
                <a:cubicBezTo>
                  <a:pt x="6185295" y="3005171"/>
                  <a:pt x="6200120" y="2993011"/>
                  <a:pt x="6194404" y="2980280"/>
                </a:cubicBezTo>
                <a:cubicBezTo>
                  <a:pt x="6195204" y="2979060"/>
                  <a:pt x="6195585" y="2977611"/>
                  <a:pt x="6196042" y="2976163"/>
                </a:cubicBezTo>
                <a:cubicBezTo>
                  <a:pt x="6197185" y="2975401"/>
                  <a:pt x="6198443" y="2975286"/>
                  <a:pt x="6199472" y="2974066"/>
                </a:cubicBezTo>
                <a:lnTo>
                  <a:pt x="6202025" y="2970979"/>
                </a:lnTo>
                <a:cubicBezTo>
                  <a:pt x="6206941" y="2965147"/>
                  <a:pt x="6205913" y="2958705"/>
                  <a:pt x="6202483" y="2953864"/>
                </a:cubicBezTo>
                <a:cubicBezTo>
                  <a:pt x="6204083" y="2953178"/>
                  <a:pt x="6205798" y="2952720"/>
                  <a:pt x="6207285" y="2951691"/>
                </a:cubicBezTo>
                <a:cubicBezTo>
                  <a:pt x="6211744" y="2948756"/>
                  <a:pt x="6213801" y="2943038"/>
                  <a:pt x="6213306" y="2937702"/>
                </a:cubicBezTo>
                <a:cubicBezTo>
                  <a:pt x="6213078" y="2935109"/>
                  <a:pt x="6212429" y="2932632"/>
                  <a:pt x="6210829" y="2930574"/>
                </a:cubicBezTo>
                <a:cubicBezTo>
                  <a:pt x="6210676" y="2930421"/>
                  <a:pt x="6210486" y="2930307"/>
                  <a:pt x="6210371" y="2930154"/>
                </a:cubicBezTo>
                <a:cubicBezTo>
                  <a:pt x="6205379" y="2923941"/>
                  <a:pt x="6196842" y="2922455"/>
                  <a:pt x="6189945" y="2927029"/>
                </a:cubicBezTo>
                <a:close/>
                <a:moveTo>
                  <a:pt x="6239220" y="3216574"/>
                </a:moveTo>
                <a:cubicBezTo>
                  <a:pt x="6238458" y="3217222"/>
                  <a:pt x="6237658" y="3217680"/>
                  <a:pt x="6237010" y="3218480"/>
                </a:cubicBezTo>
                <a:lnTo>
                  <a:pt x="6232856" y="3223397"/>
                </a:lnTo>
                <a:cubicBezTo>
                  <a:pt x="6230112" y="3226676"/>
                  <a:pt x="6229845" y="3231250"/>
                  <a:pt x="6230951" y="3235443"/>
                </a:cubicBezTo>
                <a:cubicBezTo>
                  <a:pt x="6230417" y="3235671"/>
                  <a:pt x="6229921" y="3236091"/>
                  <a:pt x="6229388" y="3236357"/>
                </a:cubicBezTo>
                <a:cubicBezTo>
                  <a:pt x="6224396" y="3235900"/>
                  <a:pt x="6219556" y="3237806"/>
                  <a:pt x="6215936" y="3242113"/>
                </a:cubicBezTo>
                <a:lnTo>
                  <a:pt x="6211781" y="3247069"/>
                </a:lnTo>
                <a:cubicBezTo>
                  <a:pt x="6206865" y="3252901"/>
                  <a:pt x="6209419" y="3263422"/>
                  <a:pt x="6215630" y="3267233"/>
                </a:cubicBezTo>
                <a:cubicBezTo>
                  <a:pt x="6221843" y="3271045"/>
                  <a:pt x="6228207" y="3269902"/>
                  <a:pt x="6233237" y="3265671"/>
                </a:cubicBezTo>
                <a:cubicBezTo>
                  <a:pt x="6242384" y="3266052"/>
                  <a:pt x="6251492" y="3255836"/>
                  <a:pt x="6248748" y="3245468"/>
                </a:cubicBezTo>
                <a:cubicBezTo>
                  <a:pt x="6251568" y="3244591"/>
                  <a:pt x="6254198" y="3243028"/>
                  <a:pt x="6256332" y="3240474"/>
                </a:cubicBezTo>
                <a:lnTo>
                  <a:pt x="6257551" y="3238988"/>
                </a:lnTo>
                <a:cubicBezTo>
                  <a:pt x="6261667" y="3239140"/>
                  <a:pt x="6265783" y="3237844"/>
                  <a:pt x="6268603" y="3234414"/>
                </a:cubicBezTo>
                <a:cubicBezTo>
                  <a:pt x="6273443" y="3228505"/>
                  <a:pt x="6273710" y="3219128"/>
                  <a:pt x="6267460" y="3213906"/>
                </a:cubicBezTo>
                <a:lnTo>
                  <a:pt x="6262506" y="3209751"/>
                </a:lnTo>
                <a:cubicBezTo>
                  <a:pt x="6256675" y="3204872"/>
                  <a:pt x="6247071" y="3204643"/>
                  <a:pt x="6242002" y="3210856"/>
                </a:cubicBezTo>
                <a:cubicBezTo>
                  <a:pt x="6240707" y="3212572"/>
                  <a:pt x="6239830" y="3214554"/>
                  <a:pt x="6239220" y="3216574"/>
                </a:cubicBezTo>
                <a:close/>
                <a:moveTo>
                  <a:pt x="6261629" y="3257399"/>
                </a:moveTo>
                <a:cubicBezTo>
                  <a:pt x="6261553" y="3265747"/>
                  <a:pt x="6268146" y="3271388"/>
                  <a:pt x="6275996" y="3272074"/>
                </a:cubicBezTo>
                <a:lnTo>
                  <a:pt x="6282437" y="3272646"/>
                </a:lnTo>
                <a:cubicBezTo>
                  <a:pt x="6290249" y="3273332"/>
                  <a:pt x="6297033" y="3265671"/>
                  <a:pt x="6297109" y="3258276"/>
                </a:cubicBezTo>
                <a:cubicBezTo>
                  <a:pt x="6297185" y="3249928"/>
                  <a:pt x="6290593" y="3244286"/>
                  <a:pt x="6282742" y="3243600"/>
                </a:cubicBezTo>
                <a:lnTo>
                  <a:pt x="6276301" y="3243028"/>
                </a:lnTo>
                <a:cubicBezTo>
                  <a:pt x="6268489" y="3242342"/>
                  <a:pt x="6261705" y="3249966"/>
                  <a:pt x="6261629" y="3257399"/>
                </a:cubicBezTo>
                <a:close/>
                <a:moveTo>
                  <a:pt x="6293031" y="3214211"/>
                </a:moveTo>
                <a:cubicBezTo>
                  <a:pt x="6299358" y="3219509"/>
                  <a:pt x="6306103" y="3217756"/>
                  <a:pt x="6310638" y="3213334"/>
                </a:cubicBezTo>
                <a:cubicBezTo>
                  <a:pt x="6307856" y="3204834"/>
                  <a:pt x="6305036" y="3196372"/>
                  <a:pt x="6302254" y="3187871"/>
                </a:cubicBezTo>
                <a:lnTo>
                  <a:pt x="6302254" y="3187871"/>
                </a:lnTo>
                <a:cubicBezTo>
                  <a:pt x="6290707" y="3187642"/>
                  <a:pt x="6281446" y="3204491"/>
                  <a:pt x="6293031" y="3214211"/>
                </a:cubicBezTo>
                <a:close/>
                <a:moveTo>
                  <a:pt x="6283542" y="3156309"/>
                </a:moveTo>
                <a:cubicBezTo>
                  <a:pt x="6282932" y="3163323"/>
                  <a:pt x="6289754" y="3168888"/>
                  <a:pt x="6296271" y="3169841"/>
                </a:cubicBezTo>
                <a:cubicBezTo>
                  <a:pt x="6296271" y="3169841"/>
                  <a:pt x="6296271" y="3169841"/>
                  <a:pt x="6296271" y="3169841"/>
                </a:cubicBezTo>
                <a:cubicBezTo>
                  <a:pt x="6296042" y="3169079"/>
                  <a:pt x="6295776" y="3168355"/>
                  <a:pt x="6295546" y="3167631"/>
                </a:cubicBezTo>
                <a:cubicBezTo>
                  <a:pt x="6292688" y="3158901"/>
                  <a:pt x="6289830" y="3150172"/>
                  <a:pt x="6286934" y="3141481"/>
                </a:cubicBezTo>
                <a:cubicBezTo>
                  <a:pt x="6285410" y="3143959"/>
                  <a:pt x="6284380" y="3146742"/>
                  <a:pt x="6284114" y="3149867"/>
                </a:cubicBezTo>
                <a:lnTo>
                  <a:pt x="6283542" y="3156309"/>
                </a:lnTo>
                <a:close/>
                <a:moveTo>
                  <a:pt x="6236553" y="3071611"/>
                </a:moveTo>
                <a:cubicBezTo>
                  <a:pt x="6237925" y="3071496"/>
                  <a:pt x="6239297" y="3071382"/>
                  <a:pt x="6240669" y="3071230"/>
                </a:cubicBezTo>
                <a:cubicBezTo>
                  <a:pt x="6248481" y="3070543"/>
                  <a:pt x="6254045" y="3062195"/>
                  <a:pt x="6252940" y="3054762"/>
                </a:cubicBezTo>
                <a:cubicBezTo>
                  <a:pt x="6251759" y="3046605"/>
                  <a:pt x="6244289" y="3041802"/>
                  <a:pt x="6236477" y="3042488"/>
                </a:cubicBezTo>
                <a:lnTo>
                  <a:pt x="6227369" y="3043289"/>
                </a:lnTo>
                <a:cubicBezTo>
                  <a:pt x="6224548" y="3043518"/>
                  <a:pt x="6222223" y="3044966"/>
                  <a:pt x="6220204" y="3046834"/>
                </a:cubicBezTo>
                <a:cubicBezTo>
                  <a:pt x="6217803" y="3048588"/>
                  <a:pt x="6216240" y="3051103"/>
                  <a:pt x="6215516" y="3054038"/>
                </a:cubicBezTo>
                <a:cubicBezTo>
                  <a:pt x="6215478" y="3054191"/>
                  <a:pt x="6215478" y="3054343"/>
                  <a:pt x="6215440" y="3054496"/>
                </a:cubicBezTo>
                <a:cubicBezTo>
                  <a:pt x="6215135" y="3056059"/>
                  <a:pt x="6215021" y="3057583"/>
                  <a:pt x="6215135" y="3059222"/>
                </a:cubicBezTo>
                <a:cubicBezTo>
                  <a:pt x="6215135" y="3059413"/>
                  <a:pt x="6215097" y="3059604"/>
                  <a:pt x="6215097" y="3059794"/>
                </a:cubicBezTo>
                <a:cubicBezTo>
                  <a:pt x="6215135" y="3060023"/>
                  <a:pt x="6215288" y="3060175"/>
                  <a:pt x="6215326" y="3060404"/>
                </a:cubicBezTo>
                <a:cubicBezTo>
                  <a:pt x="6216317" y="3066770"/>
                  <a:pt x="6220661" y="3072754"/>
                  <a:pt x="6228778" y="3073479"/>
                </a:cubicBezTo>
                <a:cubicBezTo>
                  <a:pt x="6231942" y="3073707"/>
                  <a:pt x="6234419" y="3072831"/>
                  <a:pt x="6236553" y="3071611"/>
                </a:cubicBezTo>
                <a:close/>
                <a:moveTo>
                  <a:pt x="6511895" y="3719658"/>
                </a:moveTo>
                <a:cubicBezTo>
                  <a:pt x="6510104" y="3720573"/>
                  <a:pt x="6508542" y="3722059"/>
                  <a:pt x="6507246" y="3723813"/>
                </a:cubicBezTo>
                <a:cubicBezTo>
                  <a:pt x="6503550" y="3721793"/>
                  <a:pt x="6499358" y="3720992"/>
                  <a:pt x="6494899" y="3722593"/>
                </a:cubicBezTo>
                <a:lnTo>
                  <a:pt x="6488801" y="3724766"/>
                </a:lnTo>
                <a:cubicBezTo>
                  <a:pt x="6481637" y="3727320"/>
                  <a:pt x="6477902" y="3737116"/>
                  <a:pt x="6481179" y="3743863"/>
                </a:cubicBezTo>
                <a:cubicBezTo>
                  <a:pt x="6484762" y="3751334"/>
                  <a:pt x="6492574" y="3754193"/>
                  <a:pt x="6500272" y="3751487"/>
                </a:cubicBezTo>
                <a:lnTo>
                  <a:pt x="6506332" y="3749314"/>
                </a:lnTo>
                <a:cubicBezTo>
                  <a:pt x="6507932" y="3748742"/>
                  <a:pt x="6509266" y="3747713"/>
                  <a:pt x="6510485" y="3746569"/>
                </a:cubicBezTo>
                <a:lnTo>
                  <a:pt x="6510562" y="3746722"/>
                </a:lnTo>
                <a:cubicBezTo>
                  <a:pt x="6511095" y="3747560"/>
                  <a:pt x="6511858" y="3748208"/>
                  <a:pt x="6512505" y="3748933"/>
                </a:cubicBezTo>
                <a:cubicBezTo>
                  <a:pt x="6510219" y="3749009"/>
                  <a:pt x="6507932" y="3749009"/>
                  <a:pt x="6505836" y="3750305"/>
                </a:cubicBezTo>
                <a:cubicBezTo>
                  <a:pt x="6499319" y="3754269"/>
                  <a:pt x="6496690" y="3763608"/>
                  <a:pt x="6501035" y="3770165"/>
                </a:cubicBezTo>
                <a:lnTo>
                  <a:pt x="6504159" y="3774929"/>
                </a:lnTo>
                <a:cubicBezTo>
                  <a:pt x="6499053" y="3778360"/>
                  <a:pt x="6496042" y="3784268"/>
                  <a:pt x="6497833" y="3790710"/>
                </a:cubicBezTo>
                <a:cubicBezTo>
                  <a:pt x="6499014" y="3795094"/>
                  <a:pt x="6502749" y="3798639"/>
                  <a:pt x="6507094" y="3800316"/>
                </a:cubicBezTo>
                <a:cubicBezTo>
                  <a:pt x="6504921" y="3802260"/>
                  <a:pt x="6503092" y="3804738"/>
                  <a:pt x="6502368" y="3808245"/>
                </a:cubicBezTo>
                <a:cubicBezTo>
                  <a:pt x="6498595" y="3826465"/>
                  <a:pt x="6527330" y="3829858"/>
                  <a:pt x="6531065" y="3811713"/>
                </a:cubicBezTo>
                <a:cubicBezTo>
                  <a:pt x="6532551" y="3804547"/>
                  <a:pt x="6528892" y="3799744"/>
                  <a:pt x="6523786" y="3797610"/>
                </a:cubicBezTo>
                <a:cubicBezTo>
                  <a:pt x="6529959" y="3794446"/>
                  <a:pt x="6533885" y="3788004"/>
                  <a:pt x="6531903" y="3780838"/>
                </a:cubicBezTo>
                <a:cubicBezTo>
                  <a:pt x="6531598" y="3779770"/>
                  <a:pt x="6530913" y="3778855"/>
                  <a:pt x="6530379" y="3777864"/>
                </a:cubicBezTo>
                <a:cubicBezTo>
                  <a:pt x="6533161" y="3773328"/>
                  <a:pt x="6533732" y="3767382"/>
                  <a:pt x="6530684" y="3762732"/>
                </a:cubicBezTo>
                <a:lnTo>
                  <a:pt x="6527406" y="3757776"/>
                </a:lnTo>
                <a:cubicBezTo>
                  <a:pt x="6531179" y="3761131"/>
                  <a:pt x="6536172" y="3762274"/>
                  <a:pt x="6540516" y="3761283"/>
                </a:cubicBezTo>
                <a:cubicBezTo>
                  <a:pt x="6535524" y="3753240"/>
                  <a:pt x="6530569" y="3745083"/>
                  <a:pt x="6525653" y="3736811"/>
                </a:cubicBezTo>
                <a:cubicBezTo>
                  <a:pt x="6521918" y="3730484"/>
                  <a:pt x="6518717" y="3723927"/>
                  <a:pt x="6515059" y="3717561"/>
                </a:cubicBezTo>
                <a:cubicBezTo>
                  <a:pt x="6515097" y="3717981"/>
                  <a:pt x="6515059" y="3718400"/>
                  <a:pt x="6515097" y="3718858"/>
                </a:cubicBezTo>
                <a:cubicBezTo>
                  <a:pt x="6514068" y="3719010"/>
                  <a:pt x="6512963" y="3719086"/>
                  <a:pt x="6511895" y="3719658"/>
                </a:cubicBezTo>
                <a:close/>
                <a:moveTo>
                  <a:pt x="6458542" y="3608010"/>
                </a:moveTo>
                <a:cubicBezTo>
                  <a:pt x="6456713" y="3604084"/>
                  <a:pt x="6454807" y="3600234"/>
                  <a:pt x="6453016" y="3596307"/>
                </a:cubicBezTo>
                <a:cubicBezTo>
                  <a:pt x="6452978" y="3598709"/>
                  <a:pt x="6453245" y="3601110"/>
                  <a:pt x="6454235" y="3603054"/>
                </a:cubicBezTo>
                <a:cubicBezTo>
                  <a:pt x="6455341" y="3605265"/>
                  <a:pt x="6456865" y="3606828"/>
                  <a:pt x="6458542" y="3608010"/>
                </a:cubicBezTo>
                <a:close/>
                <a:moveTo>
                  <a:pt x="6408732" y="3530592"/>
                </a:moveTo>
                <a:cubicBezTo>
                  <a:pt x="6413687" y="3525675"/>
                  <a:pt x="6415249" y="3517898"/>
                  <a:pt x="6410943" y="3511914"/>
                </a:cubicBezTo>
                <a:lnTo>
                  <a:pt x="6410409" y="3511190"/>
                </a:lnTo>
                <a:cubicBezTo>
                  <a:pt x="6410447" y="3507035"/>
                  <a:pt x="6408961" y="3502956"/>
                  <a:pt x="6405303" y="3500478"/>
                </a:cubicBezTo>
                <a:cubicBezTo>
                  <a:pt x="6400577" y="3497315"/>
                  <a:pt x="6395890" y="3494837"/>
                  <a:pt x="6389983" y="3496247"/>
                </a:cubicBezTo>
                <a:cubicBezTo>
                  <a:pt x="6381903" y="3498191"/>
                  <a:pt x="6377216" y="3506120"/>
                  <a:pt x="6379045" y="3514125"/>
                </a:cubicBezTo>
                <a:cubicBezTo>
                  <a:pt x="6379083" y="3514239"/>
                  <a:pt x="6379159" y="3514315"/>
                  <a:pt x="6379198" y="3514430"/>
                </a:cubicBezTo>
                <a:cubicBezTo>
                  <a:pt x="6378817" y="3518775"/>
                  <a:pt x="6379998" y="3523197"/>
                  <a:pt x="6383618" y="3526246"/>
                </a:cubicBezTo>
                <a:lnTo>
                  <a:pt x="6388573" y="3530401"/>
                </a:lnTo>
                <a:cubicBezTo>
                  <a:pt x="6389106" y="3530859"/>
                  <a:pt x="6389792" y="3531087"/>
                  <a:pt x="6390440" y="3531430"/>
                </a:cubicBezTo>
                <a:cubicBezTo>
                  <a:pt x="6391316" y="3532117"/>
                  <a:pt x="6392231" y="3532612"/>
                  <a:pt x="6393222" y="3533070"/>
                </a:cubicBezTo>
                <a:cubicBezTo>
                  <a:pt x="6386629" y="3536462"/>
                  <a:pt x="6380608" y="3541722"/>
                  <a:pt x="6378283" y="3548279"/>
                </a:cubicBezTo>
                <a:cubicBezTo>
                  <a:pt x="6376530" y="3547592"/>
                  <a:pt x="6374625" y="3547783"/>
                  <a:pt x="6372719" y="3547859"/>
                </a:cubicBezTo>
                <a:cubicBezTo>
                  <a:pt x="6371728" y="3546068"/>
                  <a:pt x="6370432" y="3544467"/>
                  <a:pt x="6368755" y="3543323"/>
                </a:cubicBezTo>
                <a:cubicBezTo>
                  <a:pt x="6361858" y="3538711"/>
                  <a:pt x="6353664" y="3540159"/>
                  <a:pt x="6348443" y="3546411"/>
                </a:cubicBezTo>
                <a:lnTo>
                  <a:pt x="6344289" y="3551366"/>
                </a:lnTo>
                <a:cubicBezTo>
                  <a:pt x="6340021" y="3556436"/>
                  <a:pt x="6341012" y="3564746"/>
                  <a:pt x="6345432" y="3569587"/>
                </a:cubicBezTo>
                <a:cubicBezTo>
                  <a:pt x="6343184" y="3580984"/>
                  <a:pt x="6346004" y="3592915"/>
                  <a:pt x="6355646" y="3600158"/>
                </a:cubicBezTo>
                <a:cubicBezTo>
                  <a:pt x="6361667" y="3604694"/>
                  <a:pt x="6370623" y="3605837"/>
                  <a:pt x="6376073" y="3599471"/>
                </a:cubicBezTo>
                <a:cubicBezTo>
                  <a:pt x="6380722" y="3594020"/>
                  <a:pt x="6381865" y="3583919"/>
                  <a:pt x="6375386" y="3579040"/>
                </a:cubicBezTo>
                <a:cubicBezTo>
                  <a:pt x="6374662" y="3578506"/>
                  <a:pt x="6374053" y="3577897"/>
                  <a:pt x="6373405" y="3577325"/>
                </a:cubicBezTo>
                <a:cubicBezTo>
                  <a:pt x="6373405" y="3577286"/>
                  <a:pt x="6373405" y="3577248"/>
                  <a:pt x="6373405" y="3577210"/>
                </a:cubicBezTo>
                <a:cubicBezTo>
                  <a:pt x="6373405" y="3577134"/>
                  <a:pt x="6373405" y="3577058"/>
                  <a:pt x="6373405" y="3576944"/>
                </a:cubicBezTo>
                <a:cubicBezTo>
                  <a:pt x="6373443" y="3576829"/>
                  <a:pt x="6373519" y="3576410"/>
                  <a:pt x="6373671" y="3575647"/>
                </a:cubicBezTo>
                <a:cubicBezTo>
                  <a:pt x="6373710" y="3575495"/>
                  <a:pt x="6373634" y="3575381"/>
                  <a:pt x="6373671" y="3575228"/>
                </a:cubicBezTo>
                <a:cubicBezTo>
                  <a:pt x="6376530" y="3574847"/>
                  <a:pt x="6379388" y="3574123"/>
                  <a:pt x="6381675" y="3572369"/>
                </a:cubicBezTo>
                <a:cubicBezTo>
                  <a:pt x="6381751" y="3572522"/>
                  <a:pt x="6381827" y="3572751"/>
                  <a:pt x="6381903" y="3572941"/>
                </a:cubicBezTo>
                <a:cubicBezTo>
                  <a:pt x="6378969" y="3576829"/>
                  <a:pt x="6378016" y="3581899"/>
                  <a:pt x="6379808" y="3586969"/>
                </a:cubicBezTo>
                <a:lnTo>
                  <a:pt x="6381522" y="3591772"/>
                </a:lnTo>
                <a:cubicBezTo>
                  <a:pt x="6381027" y="3595965"/>
                  <a:pt x="6382056" y="3600310"/>
                  <a:pt x="6385485" y="3603626"/>
                </a:cubicBezTo>
                <a:cubicBezTo>
                  <a:pt x="6387124" y="3605227"/>
                  <a:pt x="6389297" y="3606218"/>
                  <a:pt x="6391621" y="3606866"/>
                </a:cubicBezTo>
                <a:cubicBezTo>
                  <a:pt x="6395204" y="3608543"/>
                  <a:pt x="6399434" y="3608925"/>
                  <a:pt x="6403016" y="3607286"/>
                </a:cubicBezTo>
                <a:cubicBezTo>
                  <a:pt x="6405265" y="3606294"/>
                  <a:pt x="6407094" y="3604846"/>
                  <a:pt x="6408580" y="3603131"/>
                </a:cubicBezTo>
                <a:cubicBezTo>
                  <a:pt x="6412581" y="3604579"/>
                  <a:pt x="6417003" y="3605113"/>
                  <a:pt x="6421766" y="3604351"/>
                </a:cubicBezTo>
                <a:cubicBezTo>
                  <a:pt x="6429236" y="3603131"/>
                  <a:pt x="6434800" y="3598785"/>
                  <a:pt x="6438458" y="3593029"/>
                </a:cubicBezTo>
                <a:cubicBezTo>
                  <a:pt x="6440554" y="3593334"/>
                  <a:pt x="6442726" y="3593182"/>
                  <a:pt x="6444860" y="3592420"/>
                </a:cubicBezTo>
                <a:lnTo>
                  <a:pt x="6450272" y="3590513"/>
                </a:lnTo>
                <a:cubicBezTo>
                  <a:pt x="6450272" y="3590513"/>
                  <a:pt x="6450272" y="3590475"/>
                  <a:pt x="6450272" y="3590475"/>
                </a:cubicBezTo>
                <a:cubicBezTo>
                  <a:pt x="6441964" y="3572217"/>
                  <a:pt x="6433999" y="3553882"/>
                  <a:pt x="6426301" y="3535395"/>
                </a:cubicBezTo>
                <a:cubicBezTo>
                  <a:pt x="6426301" y="3535395"/>
                  <a:pt x="6426301" y="3535395"/>
                  <a:pt x="6426301" y="3535357"/>
                </a:cubicBezTo>
                <a:cubicBezTo>
                  <a:pt x="6425081" y="3536119"/>
                  <a:pt x="6423671" y="3536691"/>
                  <a:pt x="6422795" y="3537758"/>
                </a:cubicBezTo>
                <a:cubicBezTo>
                  <a:pt x="6418451" y="3533946"/>
                  <a:pt x="6413611" y="3531621"/>
                  <a:pt x="6408732" y="3530592"/>
                </a:cubicBezTo>
                <a:close/>
                <a:moveTo>
                  <a:pt x="5800501" y="3511876"/>
                </a:moveTo>
                <a:cubicBezTo>
                  <a:pt x="5799777" y="3510961"/>
                  <a:pt x="5799129" y="3509970"/>
                  <a:pt x="5798443" y="3509055"/>
                </a:cubicBezTo>
                <a:cubicBezTo>
                  <a:pt x="5798329" y="3508903"/>
                  <a:pt x="5798291" y="3508788"/>
                  <a:pt x="5798215" y="3508674"/>
                </a:cubicBezTo>
                <a:cubicBezTo>
                  <a:pt x="5798062" y="3508331"/>
                  <a:pt x="5797872" y="3507988"/>
                  <a:pt x="5797757" y="3507645"/>
                </a:cubicBezTo>
                <a:cubicBezTo>
                  <a:pt x="5798291" y="3500364"/>
                  <a:pt x="5792422" y="3493503"/>
                  <a:pt x="5785333" y="3492550"/>
                </a:cubicBezTo>
                <a:cubicBezTo>
                  <a:pt x="5777254" y="3491482"/>
                  <a:pt x="5770394" y="3497315"/>
                  <a:pt x="5769023" y="3505053"/>
                </a:cubicBezTo>
                <a:cubicBezTo>
                  <a:pt x="5768870" y="3505853"/>
                  <a:pt x="5768985" y="3506654"/>
                  <a:pt x="5768908" y="3507454"/>
                </a:cubicBezTo>
                <a:cubicBezTo>
                  <a:pt x="5764411" y="3508216"/>
                  <a:pt x="5760219" y="3510999"/>
                  <a:pt x="5758200" y="3514963"/>
                </a:cubicBezTo>
                <a:cubicBezTo>
                  <a:pt x="5758390" y="3511609"/>
                  <a:pt x="5757056" y="3508140"/>
                  <a:pt x="5753474" y="3505129"/>
                </a:cubicBezTo>
                <a:cubicBezTo>
                  <a:pt x="5746500" y="3499297"/>
                  <a:pt x="5737849" y="3501165"/>
                  <a:pt x="5732514" y="3505929"/>
                </a:cubicBezTo>
                <a:cubicBezTo>
                  <a:pt x="5726416" y="3504329"/>
                  <a:pt x="5720166" y="3504252"/>
                  <a:pt x="5714297" y="3506158"/>
                </a:cubicBezTo>
                <a:cubicBezTo>
                  <a:pt x="5712734" y="3501165"/>
                  <a:pt x="5708695" y="3497010"/>
                  <a:pt x="5703245" y="3496019"/>
                </a:cubicBezTo>
                <a:cubicBezTo>
                  <a:pt x="5695585" y="3494608"/>
                  <a:pt x="5687773" y="3499945"/>
                  <a:pt x="5686439" y="3507683"/>
                </a:cubicBezTo>
                <a:lnTo>
                  <a:pt x="5684877" y="3516641"/>
                </a:lnTo>
                <a:cubicBezTo>
                  <a:pt x="5684190" y="3520567"/>
                  <a:pt x="5685258" y="3524455"/>
                  <a:pt x="5687429" y="3527542"/>
                </a:cubicBezTo>
                <a:cubicBezTo>
                  <a:pt x="5687011" y="3529563"/>
                  <a:pt x="5686820" y="3531697"/>
                  <a:pt x="5687087" y="3533870"/>
                </a:cubicBezTo>
                <a:cubicBezTo>
                  <a:pt x="5688116" y="3542828"/>
                  <a:pt x="5693566" y="3550108"/>
                  <a:pt x="5700844" y="3555064"/>
                </a:cubicBezTo>
                <a:cubicBezTo>
                  <a:pt x="5707094" y="3559333"/>
                  <a:pt x="5717003" y="3557351"/>
                  <a:pt x="5720852" y="3550718"/>
                </a:cubicBezTo>
                <a:cubicBezTo>
                  <a:pt x="5723520" y="3546106"/>
                  <a:pt x="5722833" y="3541189"/>
                  <a:pt x="5720662" y="3536843"/>
                </a:cubicBezTo>
                <a:cubicBezTo>
                  <a:pt x="5721042" y="3536577"/>
                  <a:pt x="5721500" y="3536577"/>
                  <a:pt x="5721843" y="3536271"/>
                </a:cubicBezTo>
                <a:cubicBezTo>
                  <a:pt x="5722567" y="3535662"/>
                  <a:pt x="5723329" y="3535166"/>
                  <a:pt x="5724053" y="3534632"/>
                </a:cubicBezTo>
                <a:cubicBezTo>
                  <a:pt x="5724091" y="3534632"/>
                  <a:pt x="5724130" y="3534632"/>
                  <a:pt x="5724167" y="3534632"/>
                </a:cubicBezTo>
                <a:lnTo>
                  <a:pt x="5724434" y="3534670"/>
                </a:lnTo>
                <a:cubicBezTo>
                  <a:pt x="5724549" y="3534747"/>
                  <a:pt x="5724930" y="3534937"/>
                  <a:pt x="5725692" y="3535242"/>
                </a:cubicBezTo>
                <a:cubicBezTo>
                  <a:pt x="5733162" y="3538597"/>
                  <a:pt x="5742308" y="3535547"/>
                  <a:pt x="5745852" y="3528076"/>
                </a:cubicBezTo>
                <a:cubicBezTo>
                  <a:pt x="5745852" y="3528076"/>
                  <a:pt x="5745852" y="3528038"/>
                  <a:pt x="5745852" y="3528038"/>
                </a:cubicBezTo>
                <a:cubicBezTo>
                  <a:pt x="5750730" y="3526780"/>
                  <a:pt x="5754998" y="3523464"/>
                  <a:pt x="5756942" y="3519271"/>
                </a:cubicBezTo>
                <a:cubicBezTo>
                  <a:pt x="5755875" y="3525865"/>
                  <a:pt x="5758924" y="3532002"/>
                  <a:pt x="5765211" y="3535166"/>
                </a:cubicBezTo>
                <a:cubicBezTo>
                  <a:pt x="5771004" y="3538063"/>
                  <a:pt x="5777826" y="3540693"/>
                  <a:pt x="5784533" y="3541036"/>
                </a:cubicBezTo>
                <a:cubicBezTo>
                  <a:pt x="5783238" y="3542142"/>
                  <a:pt x="5782056" y="3543438"/>
                  <a:pt x="5781027" y="3545000"/>
                </a:cubicBezTo>
                <a:lnTo>
                  <a:pt x="5777559" y="3550451"/>
                </a:lnTo>
                <a:cubicBezTo>
                  <a:pt x="5776187" y="3552624"/>
                  <a:pt x="5775920" y="3555178"/>
                  <a:pt x="5776073" y="3557732"/>
                </a:cubicBezTo>
                <a:cubicBezTo>
                  <a:pt x="5774243" y="3558494"/>
                  <a:pt x="5772452" y="3559257"/>
                  <a:pt x="5770661" y="3560019"/>
                </a:cubicBezTo>
                <a:cubicBezTo>
                  <a:pt x="5763420" y="3563145"/>
                  <a:pt x="5759000" y="3572331"/>
                  <a:pt x="5762506" y="3579840"/>
                </a:cubicBezTo>
                <a:cubicBezTo>
                  <a:pt x="5765974" y="3587159"/>
                  <a:pt x="5774510" y="3591352"/>
                  <a:pt x="5782285" y="3587998"/>
                </a:cubicBezTo>
                <a:cubicBezTo>
                  <a:pt x="5782590" y="3587883"/>
                  <a:pt x="5782857" y="3587769"/>
                  <a:pt x="5783123" y="3587617"/>
                </a:cubicBezTo>
                <a:cubicBezTo>
                  <a:pt x="5787354" y="3588608"/>
                  <a:pt x="5791889" y="3588036"/>
                  <a:pt x="5795242" y="3584834"/>
                </a:cubicBezTo>
                <a:cubicBezTo>
                  <a:pt x="5796538" y="3583576"/>
                  <a:pt x="5797529" y="3582204"/>
                  <a:pt x="5798634" y="3580870"/>
                </a:cubicBezTo>
                <a:lnTo>
                  <a:pt x="5798901" y="3583843"/>
                </a:lnTo>
                <a:cubicBezTo>
                  <a:pt x="5799587" y="3591657"/>
                  <a:pt x="5806637" y="3597794"/>
                  <a:pt x="5814526" y="3597184"/>
                </a:cubicBezTo>
                <a:cubicBezTo>
                  <a:pt x="5822338" y="3596574"/>
                  <a:pt x="5828550" y="3589408"/>
                  <a:pt x="5827864" y="3581556"/>
                </a:cubicBezTo>
                <a:cubicBezTo>
                  <a:pt x="5827597" y="3578545"/>
                  <a:pt x="5827330" y="3575495"/>
                  <a:pt x="5827064" y="3572484"/>
                </a:cubicBezTo>
                <a:cubicBezTo>
                  <a:pt x="5826378" y="3564670"/>
                  <a:pt x="5819328" y="3558494"/>
                  <a:pt x="5811439" y="3559142"/>
                </a:cubicBezTo>
                <a:cubicBezTo>
                  <a:pt x="5809038" y="3559333"/>
                  <a:pt x="5806904" y="3560286"/>
                  <a:pt x="5804960" y="3561544"/>
                </a:cubicBezTo>
                <a:lnTo>
                  <a:pt x="5806828" y="3558609"/>
                </a:lnTo>
                <a:cubicBezTo>
                  <a:pt x="5810944" y="3552167"/>
                  <a:pt x="5807475" y="3542065"/>
                  <a:pt x="5800730" y="3538902"/>
                </a:cubicBezTo>
                <a:cubicBezTo>
                  <a:pt x="5800006" y="3538558"/>
                  <a:pt x="5799282" y="3538558"/>
                  <a:pt x="5798596" y="3538330"/>
                </a:cubicBezTo>
                <a:cubicBezTo>
                  <a:pt x="5803245" y="3536271"/>
                  <a:pt x="5806904" y="3532574"/>
                  <a:pt x="5807589" y="3527237"/>
                </a:cubicBezTo>
                <a:cubicBezTo>
                  <a:pt x="5808390" y="3521062"/>
                  <a:pt x="5805227" y="3517098"/>
                  <a:pt x="5801264" y="3512981"/>
                </a:cubicBezTo>
                <a:cubicBezTo>
                  <a:pt x="5804427" y="3516259"/>
                  <a:pt x="5801035" y="3512562"/>
                  <a:pt x="5800501" y="3511876"/>
                </a:cubicBezTo>
                <a:close/>
                <a:moveTo>
                  <a:pt x="5568832" y="2962631"/>
                </a:moveTo>
                <a:cubicBezTo>
                  <a:pt x="5563001" y="2957752"/>
                  <a:pt x="5553398" y="2957523"/>
                  <a:pt x="5548291" y="2963736"/>
                </a:cubicBezTo>
                <a:cubicBezTo>
                  <a:pt x="5543451" y="2969645"/>
                  <a:pt x="5543146" y="2979022"/>
                  <a:pt x="5549396" y="2984282"/>
                </a:cubicBezTo>
                <a:lnTo>
                  <a:pt x="5554351" y="2988437"/>
                </a:lnTo>
                <a:cubicBezTo>
                  <a:pt x="5560143" y="2993316"/>
                  <a:pt x="5569785" y="2993545"/>
                  <a:pt x="5574854" y="2987332"/>
                </a:cubicBezTo>
                <a:cubicBezTo>
                  <a:pt x="5579693" y="2981423"/>
                  <a:pt x="5579998" y="2972046"/>
                  <a:pt x="5573749" y="2966786"/>
                </a:cubicBezTo>
                <a:lnTo>
                  <a:pt x="5568832" y="2962631"/>
                </a:lnTo>
                <a:close/>
                <a:moveTo>
                  <a:pt x="5630494" y="3124671"/>
                </a:moveTo>
                <a:cubicBezTo>
                  <a:pt x="5626111" y="3122384"/>
                  <a:pt x="5621767" y="3122842"/>
                  <a:pt x="5617918" y="3124748"/>
                </a:cubicBezTo>
                <a:cubicBezTo>
                  <a:pt x="5613687" y="3121164"/>
                  <a:pt x="5607742" y="3119640"/>
                  <a:pt x="5602483" y="3122346"/>
                </a:cubicBezTo>
                <a:cubicBezTo>
                  <a:pt x="5595699" y="3125853"/>
                  <a:pt x="5591622" y="3134430"/>
                  <a:pt x="5595319" y="3141672"/>
                </a:cubicBezTo>
                <a:lnTo>
                  <a:pt x="5598253" y="3147428"/>
                </a:lnTo>
                <a:cubicBezTo>
                  <a:pt x="5601188" y="3153184"/>
                  <a:pt x="5607856" y="3156691"/>
                  <a:pt x="5614183" y="3155433"/>
                </a:cubicBezTo>
                <a:cubicBezTo>
                  <a:pt x="5620814" y="3158215"/>
                  <a:pt x="5627407" y="3155471"/>
                  <a:pt x="5631980" y="3150058"/>
                </a:cubicBezTo>
                <a:lnTo>
                  <a:pt x="5636134" y="3145103"/>
                </a:lnTo>
                <a:cubicBezTo>
                  <a:pt x="5636782" y="3144340"/>
                  <a:pt x="5637277" y="3143502"/>
                  <a:pt x="5637658" y="3142663"/>
                </a:cubicBezTo>
                <a:cubicBezTo>
                  <a:pt x="5637163" y="3147237"/>
                  <a:pt x="5638649" y="3151964"/>
                  <a:pt x="5642422" y="3154975"/>
                </a:cubicBezTo>
                <a:cubicBezTo>
                  <a:pt x="5648253" y="3159626"/>
                  <a:pt x="5656980" y="3159740"/>
                  <a:pt x="5662315" y="3154175"/>
                </a:cubicBezTo>
                <a:cubicBezTo>
                  <a:pt x="5663382" y="3154975"/>
                  <a:pt x="5664602" y="3155547"/>
                  <a:pt x="5665898" y="3156005"/>
                </a:cubicBezTo>
                <a:cubicBezTo>
                  <a:pt x="5663611" y="3158177"/>
                  <a:pt x="5662163" y="3160960"/>
                  <a:pt x="5661706" y="3163857"/>
                </a:cubicBezTo>
                <a:cubicBezTo>
                  <a:pt x="5650768" y="3165115"/>
                  <a:pt x="5642422" y="3180171"/>
                  <a:pt x="5653359" y="3189358"/>
                </a:cubicBezTo>
                <a:cubicBezTo>
                  <a:pt x="5663992" y="3198239"/>
                  <a:pt x="5676873" y="3188367"/>
                  <a:pt x="5677102" y="3177770"/>
                </a:cubicBezTo>
                <a:cubicBezTo>
                  <a:pt x="5684457" y="3177160"/>
                  <a:pt x="5691088" y="3171862"/>
                  <a:pt x="5691965" y="3165420"/>
                </a:cubicBezTo>
                <a:cubicBezTo>
                  <a:pt x="5694747" y="3165953"/>
                  <a:pt x="5697491" y="3165915"/>
                  <a:pt x="5700235" y="3165953"/>
                </a:cubicBezTo>
                <a:cubicBezTo>
                  <a:pt x="5703398" y="3167020"/>
                  <a:pt x="5707018" y="3167059"/>
                  <a:pt x="5710906" y="3165077"/>
                </a:cubicBezTo>
                <a:cubicBezTo>
                  <a:pt x="5712277" y="3164352"/>
                  <a:pt x="5713116" y="3163438"/>
                  <a:pt x="5714107" y="3162523"/>
                </a:cubicBezTo>
                <a:cubicBezTo>
                  <a:pt x="5715822" y="3165648"/>
                  <a:pt x="5718565" y="3168202"/>
                  <a:pt x="5722262" y="3169880"/>
                </a:cubicBezTo>
                <a:lnTo>
                  <a:pt x="5728398" y="3172662"/>
                </a:lnTo>
                <a:cubicBezTo>
                  <a:pt x="5735639" y="3175940"/>
                  <a:pt x="5745471" y="3170756"/>
                  <a:pt x="5747681" y="3163400"/>
                </a:cubicBezTo>
                <a:cubicBezTo>
                  <a:pt x="5750235" y="3154975"/>
                  <a:pt x="5746157" y="3147580"/>
                  <a:pt x="5738421" y="3144112"/>
                </a:cubicBezTo>
                <a:lnTo>
                  <a:pt x="5732285" y="3141329"/>
                </a:lnTo>
                <a:cubicBezTo>
                  <a:pt x="5729998" y="3140300"/>
                  <a:pt x="5727521" y="3140338"/>
                  <a:pt x="5725044" y="3140795"/>
                </a:cubicBezTo>
                <a:cubicBezTo>
                  <a:pt x="5725349" y="3138432"/>
                  <a:pt x="5725425" y="3136107"/>
                  <a:pt x="5724968" y="3133858"/>
                </a:cubicBezTo>
                <a:cubicBezTo>
                  <a:pt x="5735524" y="3132028"/>
                  <a:pt x="5743222" y="3117277"/>
                  <a:pt x="5732514" y="3108281"/>
                </a:cubicBezTo>
                <a:lnTo>
                  <a:pt x="5732514" y="3108281"/>
                </a:lnTo>
                <a:cubicBezTo>
                  <a:pt x="5738649" y="3104583"/>
                  <a:pt x="5741660" y="3096655"/>
                  <a:pt x="5738992" y="3089908"/>
                </a:cubicBezTo>
                <a:cubicBezTo>
                  <a:pt x="5735905" y="3082169"/>
                  <a:pt x="5727026" y="3078548"/>
                  <a:pt x="5719328" y="3081445"/>
                </a:cubicBezTo>
                <a:cubicBezTo>
                  <a:pt x="5716355" y="3082551"/>
                  <a:pt x="5713382" y="3083694"/>
                  <a:pt x="5710448" y="3084800"/>
                </a:cubicBezTo>
                <a:cubicBezTo>
                  <a:pt x="5704693" y="3086972"/>
                  <a:pt x="5701149" y="3092728"/>
                  <a:pt x="5700959" y="3098637"/>
                </a:cubicBezTo>
                <a:lnTo>
                  <a:pt x="5694213" y="3092995"/>
                </a:lnTo>
                <a:cubicBezTo>
                  <a:pt x="5688383" y="3088116"/>
                  <a:pt x="5678245" y="3089260"/>
                  <a:pt x="5673824" y="3095511"/>
                </a:cubicBezTo>
                <a:cubicBezTo>
                  <a:pt x="5672414" y="3097531"/>
                  <a:pt x="5671538" y="3099704"/>
                  <a:pt x="5671157" y="3101915"/>
                </a:cubicBezTo>
                <a:cubicBezTo>
                  <a:pt x="5669175" y="3102258"/>
                  <a:pt x="5667422" y="3103706"/>
                  <a:pt x="5665555" y="3104545"/>
                </a:cubicBezTo>
                <a:cubicBezTo>
                  <a:pt x="5664716" y="3102601"/>
                  <a:pt x="5663573" y="3100809"/>
                  <a:pt x="5661858" y="3099361"/>
                </a:cubicBezTo>
                <a:cubicBezTo>
                  <a:pt x="5655913" y="3094291"/>
                  <a:pt x="5646424" y="3094977"/>
                  <a:pt x="5641393" y="3101000"/>
                </a:cubicBezTo>
                <a:lnTo>
                  <a:pt x="5633085" y="3110872"/>
                </a:lnTo>
                <a:cubicBezTo>
                  <a:pt x="5629732" y="3114837"/>
                  <a:pt x="5629122" y="3120021"/>
                  <a:pt x="5630494" y="3124671"/>
                </a:cubicBezTo>
                <a:close/>
                <a:moveTo>
                  <a:pt x="5533847" y="3299405"/>
                </a:moveTo>
                <a:cubicBezTo>
                  <a:pt x="5532856" y="3295326"/>
                  <a:pt x="5530380" y="3291705"/>
                  <a:pt x="5526302" y="3289876"/>
                </a:cubicBezTo>
                <a:cubicBezTo>
                  <a:pt x="5519061" y="3286673"/>
                  <a:pt x="5509457" y="3288923"/>
                  <a:pt x="5505990" y="3296622"/>
                </a:cubicBezTo>
                <a:lnTo>
                  <a:pt x="5500463" y="3308896"/>
                </a:lnTo>
                <a:cubicBezTo>
                  <a:pt x="5497224" y="3316101"/>
                  <a:pt x="5499549" y="3325783"/>
                  <a:pt x="5507209" y="3329214"/>
                </a:cubicBezTo>
                <a:cubicBezTo>
                  <a:pt x="5511058" y="3330929"/>
                  <a:pt x="5515517" y="3330967"/>
                  <a:pt x="5519442" y="3329595"/>
                </a:cubicBezTo>
                <a:cubicBezTo>
                  <a:pt x="5519632" y="3329747"/>
                  <a:pt x="5519747" y="3330014"/>
                  <a:pt x="5519975" y="3330167"/>
                </a:cubicBezTo>
                <a:cubicBezTo>
                  <a:pt x="5526873" y="3334779"/>
                  <a:pt x="5535067" y="3333330"/>
                  <a:pt x="5540288" y="3327079"/>
                </a:cubicBezTo>
                <a:lnTo>
                  <a:pt x="5544442" y="3322123"/>
                </a:lnTo>
                <a:cubicBezTo>
                  <a:pt x="5549320" y="3316291"/>
                  <a:pt x="5547605" y="3306000"/>
                  <a:pt x="5541355" y="3301806"/>
                </a:cubicBezTo>
                <a:cubicBezTo>
                  <a:pt x="5538878" y="3300206"/>
                  <a:pt x="5536363" y="3299596"/>
                  <a:pt x="5533847" y="3299405"/>
                </a:cubicBezTo>
                <a:close/>
                <a:moveTo>
                  <a:pt x="5932666" y="3635798"/>
                </a:moveTo>
                <a:cubicBezTo>
                  <a:pt x="5930913" y="3633587"/>
                  <a:pt x="5928740" y="3631757"/>
                  <a:pt x="5925882" y="3631262"/>
                </a:cubicBezTo>
                <a:lnTo>
                  <a:pt x="5916926" y="3629699"/>
                </a:lnTo>
                <a:cubicBezTo>
                  <a:pt x="5909228" y="3628365"/>
                  <a:pt x="5901378" y="3631567"/>
                  <a:pt x="5899053" y="3639648"/>
                </a:cubicBezTo>
                <a:cubicBezTo>
                  <a:pt x="5898519" y="3641516"/>
                  <a:pt x="5898482" y="3643612"/>
                  <a:pt x="5898786" y="3645709"/>
                </a:cubicBezTo>
                <a:cubicBezTo>
                  <a:pt x="5896767" y="3645976"/>
                  <a:pt x="5894746" y="3646662"/>
                  <a:pt x="5892955" y="3647958"/>
                </a:cubicBezTo>
                <a:lnTo>
                  <a:pt x="5887696" y="3651655"/>
                </a:lnTo>
                <a:cubicBezTo>
                  <a:pt x="5881522" y="3656001"/>
                  <a:pt x="5878893" y="3665225"/>
                  <a:pt x="5883580" y="3671705"/>
                </a:cubicBezTo>
                <a:cubicBezTo>
                  <a:pt x="5888078" y="3677880"/>
                  <a:pt x="5897033" y="3680472"/>
                  <a:pt x="5903626" y="3675822"/>
                </a:cubicBezTo>
                <a:lnTo>
                  <a:pt x="5907513" y="3673077"/>
                </a:lnTo>
                <a:cubicBezTo>
                  <a:pt x="5907437" y="3677728"/>
                  <a:pt x="5909457" y="3682264"/>
                  <a:pt x="5913268" y="3685466"/>
                </a:cubicBezTo>
                <a:lnTo>
                  <a:pt x="5918222" y="3689621"/>
                </a:lnTo>
                <a:cubicBezTo>
                  <a:pt x="5924243" y="3694652"/>
                  <a:pt x="5934190" y="3692289"/>
                  <a:pt x="5938497" y="3686266"/>
                </a:cubicBezTo>
                <a:cubicBezTo>
                  <a:pt x="5942879" y="3680168"/>
                  <a:pt x="5941355" y="3672887"/>
                  <a:pt x="5936667" y="3667779"/>
                </a:cubicBezTo>
                <a:cubicBezTo>
                  <a:pt x="5937925" y="3667093"/>
                  <a:pt x="5939221" y="3666369"/>
                  <a:pt x="5940173" y="3665225"/>
                </a:cubicBezTo>
                <a:lnTo>
                  <a:pt x="5944328" y="3660270"/>
                </a:lnTo>
                <a:cubicBezTo>
                  <a:pt x="5949358" y="3654247"/>
                  <a:pt x="5949929" y="3645480"/>
                  <a:pt x="5944022" y="3639724"/>
                </a:cubicBezTo>
                <a:cubicBezTo>
                  <a:pt x="5941126" y="3636865"/>
                  <a:pt x="5936820" y="3635569"/>
                  <a:pt x="5932666" y="3635798"/>
                </a:cubicBezTo>
                <a:close/>
                <a:moveTo>
                  <a:pt x="5963344" y="3262278"/>
                </a:moveTo>
                <a:cubicBezTo>
                  <a:pt x="5958161" y="3257932"/>
                  <a:pt x="5950235" y="3259571"/>
                  <a:pt x="5945432" y="3263879"/>
                </a:cubicBezTo>
                <a:cubicBezTo>
                  <a:pt x="5937124" y="3268110"/>
                  <a:pt x="5932437" y="3280117"/>
                  <a:pt x="5941736" y="3287932"/>
                </a:cubicBezTo>
                <a:cubicBezTo>
                  <a:pt x="5945509" y="3291095"/>
                  <a:pt x="5949548" y="3291819"/>
                  <a:pt x="5953245" y="3291019"/>
                </a:cubicBezTo>
                <a:cubicBezTo>
                  <a:pt x="5959304" y="3294793"/>
                  <a:pt x="5968222" y="3292239"/>
                  <a:pt x="5972071" y="3286597"/>
                </a:cubicBezTo>
                <a:cubicBezTo>
                  <a:pt x="5976835" y="3279584"/>
                  <a:pt x="5974319" y="3271465"/>
                  <a:pt x="5968299" y="3266395"/>
                </a:cubicBezTo>
                <a:lnTo>
                  <a:pt x="5963344" y="3262278"/>
                </a:lnTo>
                <a:close/>
                <a:moveTo>
                  <a:pt x="5834724" y="3619445"/>
                </a:moveTo>
                <a:cubicBezTo>
                  <a:pt x="5849015" y="3631453"/>
                  <a:pt x="5864564" y="3606828"/>
                  <a:pt x="5850425" y="3594973"/>
                </a:cubicBezTo>
                <a:cubicBezTo>
                  <a:pt x="5836134" y="3582966"/>
                  <a:pt x="5820585" y="3607591"/>
                  <a:pt x="5834724" y="3619445"/>
                </a:cubicBezTo>
                <a:close/>
                <a:moveTo>
                  <a:pt x="5917003" y="3515916"/>
                </a:moveTo>
                <a:cubicBezTo>
                  <a:pt x="5902711" y="3503909"/>
                  <a:pt x="5886744" y="3528229"/>
                  <a:pt x="5900920" y="3540121"/>
                </a:cubicBezTo>
                <a:cubicBezTo>
                  <a:pt x="5915212" y="3552129"/>
                  <a:pt x="5931180" y="3527809"/>
                  <a:pt x="5917003" y="3515916"/>
                </a:cubicBezTo>
                <a:close/>
                <a:moveTo>
                  <a:pt x="5839868" y="3708032"/>
                </a:moveTo>
                <a:cubicBezTo>
                  <a:pt x="5854007" y="3719887"/>
                  <a:pt x="5875539" y="3700332"/>
                  <a:pt x="5861248" y="3688325"/>
                </a:cubicBezTo>
                <a:cubicBezTo>
                  <a:pt x="5847109" y="3676470"/>
                  <a:pt x="5825577" y="3696025"/>
                  <a:pt x="5839868" y="3708032"/>
                </a:cubicBezTo>
                <a:close/>
                <a:moveTo>
                  <a:pt x="5579465" y="3257932"/>
                </a:moveTo>
                <a:cubicBezTo>
                  <a:pt x="5565135" y="3245925"/>
                  <a:pt x="5546233" y="3267996"/>
                  <a:pt x="5560601" y="3280041"/>
                </a:cubicBezTo>
                <a:cubicBezTo>
                  <a:pt x="5574892" y="3292048"/>
                  <a:pt x="5593794" y="3269978"/>
                  <a:pt x="5579465" y="3257932"/>
                </a:cubicBezTo>
                <a:close/>
                <a:moveTo>
                  <a:pt x="6039259" y="3786975"/>
                </a:moveTo>
                <a:cubicBezTo>
                  <a:pt x="6024968" y="3775006"/>
                  <a:pt x="6005036" y="3796161"/>
                  <a:pt x="6019404" y="3808207"/>
                </a:cubicBezTo>
                <a:cubicBezTo>
                  <a:pt x="6033695" y="3820137"/>
                  <a:pt x="6053626" y="3799020"/>
                  <a:pt x="6039259" y="3786975"/>
                </a:cubicBezTo>
                <a:close/>
                <a:moveTo>
                  <a:pt x="6082094" y="3470822"/>
                </a:moveTo>
                <a:lnTo>
                  <a:pt x="6077064" y="3476807"/>
                </a:lnTo>
                <a:cubicBezTo>
                  <a:pt x="6073290" y="3471394"/>
                  <a:pt x="6066546" y="3468421"/>
                  <a:pt x="6060029" y="3471051"/>
                </a:cubicBezTo>
                <a:cubicBezTo>
                  <a:pt x="6059762" y="3471127"/>
                  <a:pt x="6059495" y="3471280"/>
                  <a:pt x="6059228" y="3471356"/>
                </a:cubicBezTo>
                <a:cubicBezTo>
                  <a:pt x="6055189" y="3470289"/>
                  <a:pt x="6050806" y="3470746"/>
                  <a:pt x="6047528" y="3473720"/>
                </a:cubicBezTo>
                <a:cubicBezTo>
                  <a:pt x="6043299" y="3477569"/>
                  <a:pt x="6039678" y="3481534"/>
                  <a:pt x="6039602" y="3487633"/>
                </a:cubicBezTo>
                <a:cubicBezTo>
                  <a:pt x="6039526" y="3495981"/>
                  <a:pt x="6046081" y="3502499"/>
                  <a:pt x="6054350" y="3502689"/>
                </a:cubicBezTo>
                <a:cubicBezTo>
                  <a:pt x="6059990" y="3502804"/>
                  <a:pt x="6065326" y="3500250"/>
                  <a:pt x="6070471" y="3498191"/>
                </a:cubicBezTo>
                <a:cubicBezTo>
                  <a:pt x="6071119" y="3497925"/>
                  <a:pt x="6071614" y="3497391"/>
                  <a:pt x="6072186" y="3497048"/>
                </a:cubicBezTo>
                <a:cubicBezTo>
                  <a:pt x="6072986" y="3498611"/>
                  <a:pt x="6074053" y="3500059"/>
                  <a:pt x="6075425" y="3501241"/>
                </a:cubicBezTo>
                <a:cubicBezTo>
                  <a:pt x="6081141" y="3506120"/>
                  <a:pt x="6089906" y="3505358"/>
                  <a:pt x="6095089" y="3500021"/>
                </a:cubicBezTo>
                <a:lnTo>
                  <a:pt x="6102978" y="3501622"/>
                </a:lnTo>
                <a:cubicBezTo>
                  <a:pt x="6104693" y="3501965"/>
                  <a:pt x="6106484" y="3501965"/>
                  <a:pt x="6108237" y="3501698"/>
                </a:cubicBezTo>
                <a:cubicBezTo>
                  <a:pt x="6103283" y="3503909"/>
                  <a:pt x="6099625" y="3508140"/>
                  <a:pt x="6099472" y="3514277"/>
                </a:cubicBezTo>
                <a:cubicBezTo>
                  <a:pt x="6099434" y="3516984"/>
                  <a:pt x="6100539" y="3519766"/>
                  <a:pt x="6102102" y="3522282"/>
                </a:cubicBezTo>
                <a:cubicBezTo>
                  <a:pt x="6098481" y="3523388"/>
                  <a:pt x="6095280" y="3525827"/>
                  <a:pt x="6093451" y="3529448"/>
                </a:cubicBezTo>
                <a:cubicBezTo>
                  <a:pt x="6089945" y="3536348"/>
                  <a:pt x="6092727" y="3545572"/>
                  <a:pt x="6099815" y="3549003"/>
                </a:cubicBezTo>
                <a:cubicBezTo>
                  <a:pt x="6101187" y="3549689"/>
                  <a:pt x="6102674" y="3549994"/>
                  <a:pt x="6104084" y="3550490"/>
                </a:cubicBezTo>
                <a:cubicBezTo>
                  <a:pt x="6104617" y="3552472"/>
                  <a:pt x="6105417" y="3554454"/>
                  <a:pt x="6106751" y="3556322"/>
                </a:cubicBezTo>
                <a:lnTo>
                  <a:pt x="6110448" y="3561582"/>
                </a:lnTo>
                <a:cubicBezTo>
                  <a:pt x="6114831" y="3567795"/>
                  <a:pt x="6125425" y="3568291"/>
                  <a:pt x="6130837" y="3563297"/>
                </a:cubicBezTo>
                <a:cubicBezTo>
                  <a:pt x="6136286" y="3558227"/>
                  <a:pt x="6136858" y="3551404"/>
                  <a:pt x="6133733" y="3545267"/>
                </a:cubicBezTo>
                <a:cubicBezTo>
                  <a:pt x="6138725" y="3540388"/>
                  <a:pt x="6141279" y="3532879"/>
                  <a:pt x="6136820" y="3526551"/>
                </a:cubicBezTo>
                <a:cubicBezTo>
                  <a:pt x="6135981" y="3525370"/>
                  <a:pt x="6134800" y="3524378"/>
                  <a:pt x="6133618" y="3523426"/>
                </a:cubicBezTo>
                <a:cubicBezTo>
                  <a:pt x="6135943" y="3521062"/>
                  <a:pt x="6137544" y="3518013"/>
                  <a:pt x="6137620" y="3514125"/>
                </a:cubicBezTo>
                <a:cubicBezTo>
                  <a:pt x="6137772" y="3506959"/>
                  <a:pt x="6131294" y="3498573"/>
                  <a:pt x="6123443" y="3499259"/>
                </a:cubicBezTo>
                <a:lnTo>
                  <a:pt x="6114335" y="3500059"/>
                </a:lnTo>
                <a:cubicBezTo>
                  <a:pt x="6113230" y="3500135"/>
                  <a:pt x="6112239" y="3500516"/>
                  <a:pt x="6111210" y="3500783"/>
                </a:cubicBezTo>
                <a:cubicBezTo>
                  <a:pt x="6115669" y="3499259"/>
                  <a:pt x="6119518" y="3496019"/>
                  <a:pt x="6120509" y="3491063"/>
                </a:cubicBezTo>
                <a:cubicBezTo>
                  <a:pt x="6121995" y="3483668"/>
                  <a:pt x="6117917" y="3475168"/>
                  <a:pt x="6109991" y="3473529"/>
                </a:cubicBezTo>
                <a:lnTo>
                  <a:pt x="6104160" y="3472309"/>
                </a:lnTo>
                <a:cubicBezTo>
                  <a:pt x="6103474" y="3471318"/>
                  <a:pt x="6103550" y="3469946"/>
                  <a:pt x="6102559" y="3469145"/>
                </a:cubicBezTo>
                <a:cubicBezTo>
                  <a:pt x="6096614" y="3464114"/>
                  <a:pt x="6087163" y="3464800"/>
                  <a:pt x="6082094" y="3470822"/>
                </a:cubicBezTo>
                <a:close/>
                <a:moveTo>
                  <a:pt x="6114107" y="3825169"/>
                </a:moveTo>
                <a:cubicBezTo>
                  <a:pt x="6107209" y="3828333"/>
                  <a:pt x="6101911" y="3835728"/>
                  <a:pt x="6104960" y="3843580"/>
                </a:cubicBezTo>
                <a:cubicBezTo>
                  <a:pt x="6107551" y="3850289"/>
                  <a:pt x="6115974" y="3856121"/>
                  <a:pt x="6123367" y="3852729"/>
                </a:cubicBezTo>
                <a:cubicBezTo>
                  <a:pt x="6124206" y="3852347"/>
                  <a:pt x="6125006" y="3852080"/>
                  <a:pt x="6125844" y="3851814"/>
                </a:cubicBezTo>
                <a:cubicBezTo>
                  <a:pt x="6125882" y="3851814"/>
                  <a:pt x="6125920" y="3851852"/>
                  <a:pt x="6125958" y="3851852"/>
                </a:cubicBezTo>
                <a:cubicBezTo>
                  <a:pt x="6126034" y="3851890"/>
                  <a:pt x="6126111" y="3851928"/>
                  <a:pt x="6126187" y="3851966"/>
                </a:cubicBezTo>
                <a:cubicBezTo>
                  <a:pt x="6126264" y="3852042"/>
                  <a:pt x="6126606" y="3852309"/>
                  <a:pt x="6127216" y="3852805"/>
                </a:cubicBezTo>
                <a:cubicBezTo>
                  <a:pt x="6130684" y="3855702"/>
                  <a:pt x="6135029" y="3856235"/>
                  <a:pt x="6139259" y="3855511"/>
                </a:cubicBezTo>
                <a:cubicBezTo>
                  <a:pt x="6140212" y="3856007"/>
                  <a:pt x="6141088" y="3856655"/>
                  <a:pt x="6142193" y="3856845"/>
                </a:cubicBezTo>
                <a:lnTo>
                  <a:pt x="6151149" y="3858370"/>
                </a:lnTo>
                <a:cubicBezTo>
                  <a:pt x="6158847" y="3859704"/>
                  <a:pt x="6166698" y="3856159"/>
                  <a:pt x="6168870" y="3848116"/>
                </a:cubicBezTo>
                <a:cubicBezTo>
                  <a:pt x="6170737" y="3841103"/>
                  <a:pt x="6166354" y="3831725"/>
                  <a:pt x="6158619" y="3830430"/>
                </a:cubicBezTo>
                <a:cubicBezTo>
                  <a:pt x="6155646" y="3829934"/>
                  <a:pt x="6152673" y="3829400"/>
                  <a:pt x="6149663" y="3828867"/>
                </a:cubicBezTo>
                <a:cubicBezTo>
                  <a:pt x="6147833" y="3828562"/>
                  <a:pt x="6146233" y="3829400"/>
                  <a:pt x="6144480" y="3829667"/>
                </a:cubicBezTo>
                <a:cubicBezTo>
                  <a:pt x="6135638" y="3823111"/>
                  <a:pt x="6124548" y="3820366"/>
                  <a:pt x="6114107" y="3825169"/>
                </a:cubicBezTo>
                <a:close/>
                <a:moveTo>
                  <a:pt x="6150196" y="3560515"/>
                </a:moveTo>
                <a:cubicBezTo>
                  <a:pt x="6149624" y="3561201"/>
                  <a:pt x="6149320" y="3562039"/>
                  <a:pt x="6148862" y="3562802"/>
                </a:cubicBezTo>
                <a:cubicBezTo>
                  <a:pt x="6144328" y="3564593"/>
                  <a:pt x="6140631" y="3568405"/>
                  <a:pt x="6139602" y="3573475"/>
                </a:cubicBezTo>
                <a:lnTo>
                  <a:pt x="6138306" y="3579764"/>
                </a:lnTo>
                <a:cubicBezTo>
                  <a:pt x="6136705" y="3587426"/>
                  <a:pt x="6142346" y="3595202"/>
                  <a:pt x="6149891" y="3596574"/>
                </a:cubicBezTo>
                <a:cubicBezTo>
                  <a:pt x="6157742" y="3598023"/>
                  <a:pt x="6165135" y="3592610"/>
                  <a:pt x="6166698" y="3584948"/>
                </a:cubicBezTo>
                <a:lnTo>
                  <a:pt x="6166964" y="3583652"/>
                </a:lnTo>
                <a:cubicBezTo>
                  <a:pt x="6168527" y="3582928"/>
                  <a:pt x="6169975" y="3582013"/>
                  <a:pt x="6171080" y="3580641"/>
                </a:cubicBezTo>
                <a:lnTo>
                  <a:pt x="6178245" y="3572065"/>
                </a:lnTo>
                <a:cubicBezTo>
                  <a:pt x="6182704" y="3576944"/>
                  <a:pt x="6190288" y="3578849"/>
                  <a:pt x="6196233" y="3575838"/>
                </a:cubicBezTo>
                <a:cubicBezTo>
                  <a:pt x="6200234" y="3581975"/>
                  <a:pt x="6208008" y="3585292"/>
                  <a:pt x="6214068" y="3583004"/>
                </a:cubicBezTo>
                <a:cubicBezTo>
                  <a:pt x="6216469" y="3590704"/>
                  <a:pt x="6220509" y="3598175"/>
                  <a:pt x="6226987" y="3600462"/>
                </a:cubicBezTo>
                <a:cubicBezTo>
                  <a:pt x="6234990" y="3603245"/>
                  <a:pt x="6245814" y="3603169"/>
                  <a:pt x="6253702" y="3598976"/>
                </a:cubicBezTo>
                <a:cubicBezTo>
                  <a:pt x="6254960" y="3603207"/>
                  <a:pt x="6258008" y="3607095"/>
                  <a:pt x="6262086" y="3608772"/>
                </a:cubicBezTo>
                <a:cubicBezTo>
                  <a:pt x="6262200" y="3608963"/>
                  <a:pt x="6262200" y="3609230"/>
                  <a:pt x="6262353" y="3609420"/>
                </a:cubicBezTo>
                <a:lnTo>
                  <a:pt x="6266050" y="3614681"/>
                </a:lnTo>
                <a:cubicBezTo>
                  <a:pt x="6270432" y="3620856"/>
                  <a:pt x="6279617" y="3623524"/>
                  <a:pt x="6286095" y="3618835"/>
                </a:cubicBezTo>
                <a:cubicBezTo>
                  <a:pt x="6292269" y="3614375"/>
                  <a:pt x="6294899" y="3605418"/>
                  <a:pt x="6290249" y="3598823"/>
                </a:cubicBezTo>
                <a:lnTo>
                  <a:pt x="6290135" y="3598671"/>
                </a:lnTo>
                <a:cubicBezTo>
                  <a:pt x="6290554" y="3597413"/>
                  <a:pt x="6291012" y="3596193"/>
                  <a:pt x="6291050" y="3594707"/>
                </a:cubicBezTo>
                <a:cubicBezTo>
                  <a:pt x="6291088" y="3592725"/>
                  <a:pt x="6290593" y="3590704"/>
                  <a:pt x="6289754" y="3588760"/>
                </a:cubicBezTo>
                <a:cubicBezTo>
                  <a:pt x="6291660" y="3587998"/>
                  <a:pt x="6293412" y="3586816"/>
                  <a:pt x="6294861" y="3585101"/>
                </a:cubicBezTo>
                <a:lnTo>
                  <a:pt x="6299015" y="3580146"/>
                </a:lnTo>
                <a:cubicBezTo>
                  <a:pt x="6303893" y="3574313"/>
                  <a:pt x="6304083" y="3564708"/>
                  <a:pt x="6297871" y="3559600"/>
                </a:cubicBezTo>
                <a:cubicBezTo>
                  <a:pt x="6291927" y="3554759"/>
                  <a:pt x="6282589" y="3554492"/>
                  <a:pt x="6277368" y="3560743"/>
                </a:cubicBezTo>
                <a:lnTo>
                  <a:pt x="6276225" y="3562116"/>
                </a:lnTo>
                <a:lnTo>
                  <a:pt x="6278588" y="3550756"/>
                </a:lnTo>
                <a:cubicBezTo>
                  <a:pt x="6280112" y="3543361"/>
                  <a:pt x="6274320" y="3535014"/>
                  <a:pt x="6266774" y="3534061"/>
                </a:cubicBezTo>
                <a:cubicBezTo>
                  <a:pt x="6264335" y="3533756"/>
                  <a:pt x="6262010" y="3534061"/>
                  <a:pt x="6259914" y="3534785"/>
                </a:cubicBezTo>
                <a:cubicBezTo>
                  <a:pt x="6258657" y="3533222"/>
                  <a:pt x="6256599" y="3532383"/>
                  <a:pt x="6254960" y="3531087"/>
                </a:cubicBezTo>
                <a:cubicBezTo>
                  <a:pt x="6256256" y="3529448"/>
                  <a:pt x="6257284" y="3527581"/>
                  <a:pt x="6257742" y="3525446"/>
                </a:cubicBezTo>
                <a:cubicBezTo>
                  <a:pt x="6259381" y="3517822"/>
                  <a:pt x="6254312" y="3509856"/>
                  <a:pt x="6246614" y="3508293"/>
                </a:cubicBezTo>
                <a:lnTo>
                  <a:pt x="6246347" y="3508255"/>
                </a:lnTo>
                <a:cubicBezTo>
                  <a:pt x="6246881" y="3503223"/>
                  <a:pt x="6244861" y="3498344"/>
                  <a:pt x="6240554" y="3494722"/>
                </a:cubicBezTo>
                <a:lnTo>
                  <a:pt x="6235600" y="3490568"/>
                </a:lnTo>
                <a:cubicBezTo>
                  <a:pt x="6229769" y="3485688"/>
                  <a:pt x="6219327" y="3487900"/>
                  <a:pt x="6215364" y="3494151"/>
                </a:cubicBezTo>
                <a:cubicBezTo>
                  <a:pt x="6214525" y="3495485"/>
                  <a:pt x="6214106" y="3496819"/>
                  <a:pt x="6213687" y="3498191"/>
                </a:cubicBezTo>
                <a:cubicBezTo>
                  <a:pt x="6211858" y="3497124"/>
                  <a:pt x="6209876" y="3496247"/>
                  <a:pt x="6207665" y="3495790"/>
                </a:cubicBezTo>
                <a:lnTo>
                  <a:pt x="6201378" y="3494494"/>
                </a:lnTo>
                <a:cubicBezTo>
                  <a:pt x="6193717" y="3492893"/>
                  <a:pt x="6186439" y="3500860"/>
                  <a:pt x="6185943" y="3507911"/>
                </a:cubicBezTo>
                <a:cubicBezTo>
                  <a:pt x="6185562" y="3513324"/>
                  <a:pt x="6188077" y="3517212"/>
                  <a:pt x="6191774" y="3519881"/>
                </a:cubicBezTo>
                <a:cubicBezTo>
                  <a:pt x="6195318" y="3523692"/>
                  <a:pt x="6199815" y="3524950"/>
                  <a:pt x="6204159" y="3524302"/>
                </a:cubicBezTo>
                <a:lnTo>
                  <a:pt x="6205646" y="3524607"/>
                </a:lnTo>
                <a:cubicBezTo>
                  <a:pt x="6206217" y="3524722"/>
                  <a:pt x="6206751" y="3524683"/>
                  <a:pt x="6207285" y="3524683"/>
                </a:cubicBezTo>
                <a:cubicBezTo>
                  <a:pt x="6199777" y="3524264"/>
                  <a:pt x="6192346" y="3530935"/>
                  <a:pt x="6192383" y="3538558"/>
                </a:cubicBezTo>
                <a:cubicBezTo>
                  <a:pt x="6192422" y="3546563"/>
                  <a:pt x="6198176" y="3553044"/>
                  <a:pt x="6206256" y="3553615"/>
                </a:cubicBezTo>
                <a:cubicBezTo>
                  <a:pt x="6206675" y="3553653"/>
                  <a:pt x="6206713" y="3553615"/>
                  <a:pt x="6206980" y="3553653"/>
                </a:cubicBezTo>
                <a:cubicBezTo>
                  <a:pt x="6207132" y="3553691"/>
                  <a:pt x="6207170" y="3553691"/>
                  <a:pt x="6207247" y="3553730"/>
                </a:cubicBezTo>
                <a:cubicBezTo>
                  <a:pt x="6207247" y="3553730"/>
                  <a:pt x="6207247" y="3553730"/>
                  <a:pt x="6207247" y="3553730"/>
                </a:cubicBezTo>
                <a:cubicBezTo>
                  <a:pt x="6207323" y="3553768"/>
                  <a:pt x="6207361" y="3553882"/>
                  <a:pt x="6207437" y="3553920"/>
                </a:cubicBezTo>
                <a:cubicBezTo>
                  <a:pt x="6207285" y="3554111"/>
                  <a:pt x="6207056" y="3554225"/>
                  <a:pt x="6206904" y="3554416"/>
                </a:cubicBezTo>
                <a:cubicBezTo>
                  <a:pt x="6206598" y="3554835"/>
                  <a:pt x="6206561" y="3555292"/>
                  <a:pt x="6206332" y="3555750"/>
                </a:cubicBezTo>
                <a:cubicBezTo>
                  <a:pt x="6204617" y="3555674"/>
                  <a:pt x="6202826" y="3555216"/>
                  <a:pt x="6201225" y="3555750"/>
                </a:cubicBezTo>
                <a:cubicBezTo>
                  <a:pt x="6196728" y="3549346"/>
                  <a:pt x="6186858" y="3547669"/>
                  <a:pt x="6180455" y="3552167"/>
                </a:cubicBezTo>
                <a:cubicBezTo>
                  <a:pt x="6179960" y="3551481"/>
                  <a:pt x="6179693" y="3550756"/>
                  <a:pt x="6179083" y="3550146"/>
                </a:cubicBezTo>
                <a:cubicBezTo>
                  <a:pt x="6173710" y="3544962"/>
                  <a:pt x="6163611" y="3544505"/>
                  <a:pt x="6158542" y="3550528"/>
                </a:cubicBezTo>
                <a:lnTo>
                  <a:pt x="6150196" y="3560515"/>
                </a:lnTo>
                <a:close/>
                <a:moveTo>
                  <a:pt x="6103207" y="3715503"/>
                </a:moveTo>
                <a:cubicBezTo>
                  <a:pt x="6096271" y="3712568"/>
                  <a:pt x="6087315" y="3713635"/>
                  <a:pt x="6083580" y="3721145"/>
                </a:cubicBezTo>
                <a:cubicBezTo>
                  <a:pt x="6082932" y="3722441"/>
                  <a:pt x="6082628" y="3723927"/>
                  <a:pt x="6082361" y="3725414"/>
                </a:cubicBezTo>
                <a:cubicBezTo>
                  <a:pt x="6079198" y="3724499"/>
                  <a:pt x="6075768" y="3724537"/>
                  <a:pt x="6072338" y="3726252"/>
                </a:cubicBezTo>
                <a:cubicBezTo>
                  <a:pt x="6070738" y="3727053"/>
                  <a:pt x="6069251" y="3728311"/>
                  <a:pt x="6068032" y="3729797"/>
                </a:cubicBezTo>
                <a:cubicBezTo>
                  <a:pt x="6059609" y="3724080"/>
                  <a:pt x="6049320" y="3721793"/>
                  <a:pt x="6039526" y="3726138"/>
                </a:cubicBezTo>
                <a:cubicBezTo>
                  <a:pt x="6032628" y="3729226"/>
                  <a:pt x="6027293" y="3736506"/>
                  <a:pt x="6030227" y="3744359"/>
                </a:cubicBezTo>
                <a:cubicBezTo>
                  <a:pt x="6030722" y="3745731"/>
                  <a:pt x="6031599" y="3746951"/>
                  <a:pt x="6032551" y="3748170"/>
                </a:cubicBezTo>
                <a:cubicBezTo>
                  <a:pt x="6029693" y="3749847"/>
                  <a:pt x="6027407" y="3752401"/>
                  <a:pt x="6026339" y="3756099"/>
                </a:cubicBezTo>
                <a:cubicBezTo>
                  <a:pt x="6026035" y="3757128"/>
                  <a:pt x="6026149" y="3758272"/>
                  <a:pt x="6026111" y="3759377"/>
                </a:cubicBezTo>
                <a:cubicBezTo>
                  <a:pt x="6022948" y="3757090"/>
                  <a:pt x="6018985" y="3756061"/>
                  <a:pt x="6014716" y="3756861"/>
                </a:cubicBezTo>
                <a:cubicBezTo>
                  <a:pt x="6014297" y="3756938"/>
                  <a:pt x="6014259" y="3756938"/>
                  <a:pt x="6013992" y="3756976"/>
                </a:cubicBezTo>
                <a:cubicBezTo>
                  <a:pt x="6013839" y="3756976"/>
                  <a:pt x="6013802" y="3756976"/>
                  <a:pt x="6013687" y="3756976"/>
                </a:cubicBezTo>
                <a:lnTo>
                  <a:pt x="6013687" y="3756976"/>
                </a:lnTo>
                <a:cubicBezTo>
                  <a:pt x="6012887" y="3756480"/>
                  <a:pt x="6012163" y="3755947"/>
                  <a:pt x="6011477" y="3755375"/>
                </a:cubicBezTo>
                <a:cubicBezTo>
                  <a:pt x="6005303" y="3750534"/>
                  <a:pt x="5995280" y="3753926"/>
                  <a:pt x="5991469" y="3760063"/>
                </a:cubicBezTo>
                <a:cubicBezTo>
                  <a:pt x="5986934" y="3767344"/>
                  <a:pt x="5989945" y="3775196"/>
                  <a:pt x="5996157" y="3780075"/>
                </a:cubicBezTo>
                <a:cubicBezTo>
                  <a:pt x="6003283" y="3785679"/>
                  <a:pt x="6012315" y="3786936"/>
                  <a:pt x="6021004" y="3785259"/>
                </a:cubicBezTo>
                <a:cubicBezTo>
                  <a:pt x="6027063" y="3784078"/>
                  <a:pt x="6031675" y="3778246"/>
                  <a:pt x="6032170" y="3772108"/>
                </a:cubicBezTo>
                <a:cubicBezTo>
                  <a:pt x="6033390" y="3772947"/>
                  <a:pt x="6034686" y="3773748"/>
                  <a:pt x="6036210" y="3774015"/>
                </a:cubicBezTo>
                <a:lnTo>
                  <a:pt x="6045166" y="3775539"/>
                </a:lnTo>
                <a:cubicBezTo>
                  <a:pt x="6047224" y="3775882"/>
                  <a:pt x="6049053" y="3775082"/>
                  <a:pt x="6050997" y="3774777"/>
                </a:cubicBezTo>
                <a:cubicBezTo>
                  <a:pt x="6050425" y="3775844"/>
                  <a:pt x="6049777" y="3776911"/>
                  <a:pt x="6049510" y="3778131"/>
                </a:cubicBezTo>
                <a:cubicBezTo>
                  <a:pt x="6048710" y="3781905"/>
                  <a:pt x="6049549" y="3785755"/>
                  <a:pt x="6051530" y="3788881"/>
                </a:cubicBezTo>
                <a:cubicBezTo>
                  <a:pt x="6045890" y="3793607"/>
                  <a:pt x="6044403" y="3802069"/>
                  <a:pt x="6048672" y="3808207"/>
                </a:cubicBezTo>
                <a:cubicBezTo>
                  <a:pt x="6053131" y="3814610"/>
                  <a:pt x="6062391" y="3816364"/>
                  <a:pt x="6068794" y="3811828"/>
                </a:cubicBezTo>
                <a:lnTo>
                  <a:pt x="6069441" y="3811332"/>
                </a:lnTo>
                <a:cubicBezTo>
                  <a:pt x="6070128" y="3812361"/>
                  <a:pt x="6070166" y="3813619"/>
                  <a:pt x="6071195" y="3814496"/>
                </a:cubicBezTo>
                <a:cubicBezTo>
                  <a:pt x="6071423" y="3814687"/>
                  <a:pt x="6071652" y="3814877"/>
                  <a:pt x="6071881" y="3815068"/>
                </a:cubicBezTo>
                <a:cubicBezTo>
                  <a:pt x="6072833" y="3819108"/>
                  <a:pt x="6075272" y="3822730"/>
                  <a:pt x="6079427" y="3824216"/>
                </a:cubicBezTo>
                <a:cubicBezTo>
                  <a:pt x="6084800" y="3826122"/>
                  <a:pt x="6089945" y="3827380"/>
                  <a:pt x="6095318" y="3824559"/>
                </a:cubicBezTo>
                <a:cubicBezTo>
                  <a:pt x="6098176" y="3823073"/>
                  <a:pt x="6100044" y="3820709"/>
                  <a:pt x="6101378" y="3818117"/>
                </a:cubicBezTo>
                <a:cubicBezTo>
                  <a:pt x="6101835" y="3817965"/>
                  <a:pt x="6102330" y="3818079"/>
                  <a:pt x="6102787" y="3817850"/>
                </a:cubicBezTo>
                <a:cubicBezTo>
                  <a:pt x="6107818" y="3815220"/>
                  <a:pt x="6112315" y="3812323"/>
                  <a:pt x="6113916" y="3806491"/>
                </a:cubicBezTo>
                <a:cubicBezTo>
                  <a:pt x="6116126" y="3798486"/>
                  <a:pt x="6111439" y="3790520"/>
                  <a:pt x="6103550" y="3788233"/>
                </a:cubicBezTo>
                <a:cubicBezTo>
                  <a:pt x="6099053" y="3786936"/>
                  <a:pt x="6094327" y="3787547"/>
                  <a:pt x="6089716" y="3788156"/>
                </a:cubicBezTo>
                <a:cubicBezTo>
                  <a:pt x="6089869" y="3787661"/>
                  <a:pt x="6090211" y="3787280"/>
                  <a:pt x="6090326" y="3786784"/>
                </a:cubicBezTo>
                <a:cubicBezTo>
                  <a:pt x="6091964" y="3779199"/>
                  <a:pt x="6086896" y="3771194"/>
                  <a:pt x="6079236" y="3769631"/>
                </a:cubicBezTo>
                <a:lnTo>
                  <a:pt x="6066660" y="3767039"/>
                </a:lnTo>
                <a:cubicBezTo>
                  <a:pt x="6065059" y="3766696"/>
                  <a:pt x="6063458" y="3766810"/>
                  <a:pt x="6061896" y="3767039"/>
                </a:cubicBezTo>
                <a:cubicBezTo>
                  <a:pt x="6062163" y="3766429"/>
                  <a:pt x="6062849" y="3766315"/>
                  <a:pt x="6063039" y="3765628"/>
                </a:cubicBezTo>
                <a:cubicBezTo>
                  <a:pt x="6063801" y="3763036"/>
                  <a:pt x="6063421" y="3760063"/>
                  <a:pt x="6062544" y="3757242"/>
                </a:cubicBezTo>
                <a:cubicBezTo>
                  <a:pt x="6065745" y="3757128"/>
                  <a:pt x="6068756" y="3755756"/>
                  <a:pt x="6071271" y="3753583"/>
                </a:cubicBezTo>
                <a:cubicBezTo>
                  <a:pt x="6075615" y="3759873"/>
                  <a:pt x="6083085" y="3763303"/>
                  <a:pt x="6090402" y="3759568"/>
                </a:cubicBezTo>
                <a:cubicBezTo>
                  <a:pt x="6092765" y="3758348"/>
                  <a:pt x="6094632" y="3756099"/>
                  <a:pt x="6096080" y="3753583"/>
                </a:cubicBezTo>
                <a:cubicBezTo>
                  <a:pt x="6096385" y="3753736"/>
                  <a:pt x="6096652" y="3753888"/>
                  <a:pt x="6096919" y="3754002"/>
                </a:cubicBezTo>
                <a:cubicBezTo>
                  <a:pt x="6099510" y="3756290"/>
                  <a:pt x="6102787" y="3757776"/>
                  <a:pt x="6106484" y="3757700"/>
                </a:cubicBezTo>
                <a:cubicBezTo>
                  <a:pt x="6114183" y="3757509"/>
                  <a:pt x="6120928" y="3750724"/>
                  <a:pt x="6120585" y="3742910"/>
                </a:cubicBezTo>
                <a:cubicBezTo>
                  <a:pt x="6120090" y="3731246"/>
                  <a:pt x="6114411" y="3720230"/>
                  <a:pt x="6103207" y="3715503"/>
                </a:cubicBezTo>
                <a:close/>
                <a:moveTo>
                  <a:pt x="6269823" y="4251597"/>
                </a:moveTo>
                <a:cubicBezTo>
                  <a:pt x="6273557" y="4233453"/>
                  <a:pt x="6245661" y="4225982"/>
                  <a:pt x="6241888" y="4244240"/>
                </a:cubicBezTo>
                <a:cubicBezTo>
                  <a:pt x="6238116" y="4262385"/>
                  <a:pt x="6266012" y="4269856"/>
                  <a:pt x="6269823" y="4251597"/>
                </a:cubicBezTo>
                <a:close/>
                <a:moveTo>
                  <a:pt x="6401949" y="4375024"/>
                </a:moveTo>
                <a:lnTo>
                  <a:pt x="6392993" y="4373461"/>
                </a:lnTo>
                <a:cubicBezTo>
                  <a:pt x="6386286" y="4372318"/>
                  <a:pt x="6380074" y="4375519"/>
                  <a:pt x="6377025" y="4381504"/>
                </a:cubicBezTo>
                <a:cubicBezTo>
                  <a:pt x="6375234" y="4377997"/>
                  <a:pt x="6372224" y="4375215"/>
                  <a:pt x="6368031" y="4374338"/>
                </a:cubicBezTo>
                <a:lnTo>
                  <a:pt x="6361743" y="4373042"/>
                </a:lnTo>
                <a:cubicBezTo>
                  <a:pt x="6354350" y="4371517"/>
                  <a:pt x="6345813" y="4375634"/>
                  <a:pt x="6344213" y="4383524"/>
                </a:cubicBezTo>
                <a:cubicBezTo>
                  <a:pt x="6342688" y="4390919"/>
                  <a:pt x="6346766" y="4399420"/>
                  <a:pt x="6354693" y="4401059"/>
                </a:cubicBezTo>
                <a:lnTo>
                  <a:pt x="6360981" y="4402355"/>
                </a:lnTo>
                <a:cubicBezTo>
                  <a:pt x="6367269" y="4403651"/>
                  <a:pt x="6374091" y="4400678"/>
                  <a:pt x="6377063" y="4394998"/>
                </a:cubicBezTo>
                <a:cubicBezTo>
                  <a:pt x="6378893" y="4398200"/>
                  <a:pt x="6381789" y="4400716"/>
                  <a:pt x="6385485" y="4401364"/>
                </a:cubicBezTo>
                <a:cubicBezTo>
                  <a:pt x="6388458" y="4401897"/>
                  <a:pt x="6391469" y="4402393"/>
                  <a:pt x="6394441" y="4402927"/>
                </a:cubicBezTo>
                <a:cubicBezTo>
                  <a:pt x="6402140" y="4404260"/>
                  <a:pt x="6409990" y="4400678"/>
                  <a:pt x="6412163" y="4392673"/>
                </a:cubicBezTo>
                <a:cubicBezTo>
                  <a:pt x="6414068" y="4385735"/>
                  <a:pt x="6409685" y="4376358"/>
                  <a:pt x="6401949" y="4375024"/>
                </a:cubicBezTo>
                <a:close/>
                <a:moveTo>
                  <a:pt x="6266431" y="4042481"/>
                </a:moveTo>
                <a:cubicBezTo>
                  <a:pt x="6266164" y="4033409"/>
                  <a:pt x="6264678" y="4022621"/>
                  <a:pt x="6257818" y="4015989"/>
                </a:cubicBezTo>
                <a:cubicBezTo>
                  <a:pt x="6257170" y="4014959"/>
                  <a:pt x="6256446" y="4013968"/>
                  <a:pt x="6255608" y="4013054"/>
                </a:cubicBezTo>
                <a:cubicBezTo>
                  <a:pt x="6251492" y="4008632"/>
                  <a:pt x="6245318" y="4006879"/>
                  <a:pt x="6239526" y="4009127"/>
                </a:cubicBezTo>
                <a:cubicBezTo>
                  <a:pt x="6233733" y="4011338"/>
                  <a:pt x="6231789" y="4015951"/>
                  <a:pt x="6230036" y="4021401"/>
                </a:cubicBezTo>
                <a:cubicBezTo>
                  <a:pt x="6231408" y="4017132"/>
                  <a:pt x="6229769" y="4021821"/>
                  <a:pt x="6229426" y="4022621"/>
                </a:cubicBezTo>
                <a:cubicBezTo>
                  <a:pt x="6228969" y="4023689"/>
                  <a:pt x="6228397" y="4024718"/>
                  <a:pt x="6227940" y="4025785"/>
                </a:cubicBezTo>
                <a:cubicBezTo>
                  <a:pt x="6227826" y="4025938"/>
                  <a:pt x="6227787" y="4026052"/>
                  <a:pt x="6227711" y="4026166"/>
                </a:cubicBezTo>
                <a:cubicBezTo>
                  <a:pt x="6227483" y="4026471"/>
                  <a:pt x="6227254" y="4026776"/>
                  <a:pt x="6227026" y="4027043"/>
                </a:cubicBezTo>
                <a:cubicBezTo>
                  <a:pt x="6223786" y="4028492"/>
                  <a:pt x="6221461" y="4031274"/>
                  <a:pt x="6220089" y="4034476"/>
                </a:cubicBezTo>
                <a:cubicBezTo>
                  <a:pt x="6219937" y="4032151"/>
                  <a:pt x="6219442" y="4029902"/>
                  <a:pt x="6217994" y="4027882"/>
                </a:cubicBezTo>
                <a:cubicBezTo>
                  <a:pt x="6213611" y="4021706"/>
                  <a:pt x="6204617" y="4018924"/>
                  <a:pt x="6197986" y="4023612"/>
                </a:cubicBezTo>
                <a:lnTo>
                  <a:pt x="6187506" y="4031007"/>
                </a:lnTo>
                <a:cubicBezTo>
                  <a:pt x="6181332" y="4035391"/>
                  <a:pt x="6178550" y="4044501"/>
                  <a:pt x="6183199" y="4051019"/>
                </a:cubicBezTo>
                <a:cubicBezTo>
                  <a:pt x="6187582" y="4057195"/>
                  <a:pt x="6196575" y="4059977"/>
                  <a:pt x="6203207" y="4055327"/>
                </a:cubicBezTo>
                <a:lnTo>
                  <a:pt x="6213687" y="4047894"/>
                </a:lnTo>
                <a:cubicBezTo>
                  <a:pt x="6216736" y="4045759"/>
                  <a:pt x="6218908" y="4042443"/>
                  <a:pt x="6219822" y="4038860"/>
                </a:cubicBezTo>
                <a:cubicBezTo>
                  <a:pt x="6219632" y="4040956"/>
                  <a:pt x="6218946" y="4043053"/>
                  <a:pt x="6219670" y="4045073"/>
                </a:cubicBezTo>
                <a:cubicBezTo>
                  <a:pt x="6222528" y="4052658"/>
                  <a:pt x="6230875" y="4055898"/>
                  <a:pt x="6238306" y="4053459"/>
                </a:cubicBezTo>
                <a:cubicBezTo>
                  <a:pt x="6239068" y="4053230"/>
                  <a:pt x="6239754" y="4052773"/>
                  <a:pt x="6240440" y="4052430"/>
                </a:cubicBezTo>
                <a:cubicBezTo>
                  <a:pt x="6243222" y="4056013"/>
                  <a:pt x="6247681" y="4058338"/>
                  <a:pt x="6252101" y="4058262"/>
                </a:cubicBezTo>
                <a:cubicBezTo>
                  <a:pt x="6249053" y="4059672"/>
                  <a:pt x="6246652" y="4062493"/>
                  <a:pt x="6245737" y="4067029"/>
                </a:cubicBezTo>
                <a:cubicBezTo>
                  <a:pt x="6245737" y="4067105"/>
                  <a:pt x="6245737" y="4067182"/>
                  <a:pt x="6245737" y="4067258"/>
                </a:cubicBezTo>
                <a:cubicBezTo>
                  <a:pt x="6241850" y="4066610"/>
                  <a:pt x="6237849" y="4067258"/>
                  <a:pt x="6234228" y="4069812"/>
                </a:cubicBezTo>
                <a:lnTo>
                  <a:pt x="6228969" y="4073547"/>
                </a:lnTo>
                <a:cubicBezTo>
                  <a:pt x="6222757" y="4077931"/>
                  <a:pt x="6221995" y="4088375"/>
                  <a:pt x="6226949" y="4093902"/>
                </a:cubicBezTo>
                <a:cubicBezTo>
                  <a:pt x="6229693" y="4096990"/>
                  <a:pt x="6233085" y="4098629"/>
                  <a:pt x="6236591" y="4098972"/>
                </a:cubicBezTo>
                <a:cubicBezTo>
                  <a:pt x="6233390" y="4100611"/>
                  <a:pt x="6230836" y="4103432"/>
                  <a:pt x="6229655" y="4107472"/>
                </a:cubicBezTo>
                <a:cubicBezTo>
                  <a:pt x="6229121" y="4109340"/>
                  <a:pt x="6229084" y="4111437"/>
                  <a:pt x="6229388" y="4113533"/>
                </a:cubicBezTo>
                <a:cubicBezTo>
                  <a:pt x="6227369" y="4113800"/>
                  <a:pt x="6225387" y="4114486"/>
                  <a:pt x="6223557" y="4115782"/>
                </a:cubicBezTo>
                <a:lnTo>
                  <a:pt x="6218298" y="4119480"/>
                </a:lnTo>
                <a:cubicBezTo>
                  <a:pt x="6212124" y="4123863"/>
                  <a:pt x="6209495" y="4133050"/>
                  <a:pt x="6214182" y="4139530"/>
                </a:cubicBezTo>
                <a:cubicBezTo>
                  <a:pt x="6218641" y="4145705"/>
                  <a:pt x="6227597" y="4148335"/>
                  <a:pt x="6234228" y="4143646"/>
                </a:cubicBezTo>
                <a:lnTo>
                  <a:pt x="6235067" y="4143037"/>
                </a:lnTo>
                <a:cubicBezTo>
                  <a:pt x="6241812" y="4151156"/>
                  <a:pt x="6257780" y="4151079"/>
                  <a:pt x="6260562" y="4137624"/>
                </a:cubicBezTo>
                <a:cubicBezTo>
                  <a:pt x="6261591" y="4132630"/>
                  <a:pt x="6260105" y="4128666"/>
                  <a:pt x="6257475" y="4125731"/>
                </a:cubicBezTo>
                <a:cubicBezTo>
                  <a:pt x="6261553" y="4124283"/>
                  <a:pt x="6265021" y="4121767"/>
                  <a:pt x="6266393" y="4117002"/>
                </a:cubicBezTo>
                <a:cubicBezTo>
                  <a:pt x="6268374" y="4110103"/>
                  <a:pt x="6264221" y="4100421"/>
                  <a:pt x="6256484" y="4099086"/>
                </a:cubicBezTo>
                <a:lnTo>
                  <a:pt x="6247528" y="4097562"/>
                </a:lnTo>
                <a:cubicBezTo>
                  <a:pt x="6246385" y="4097371"/>
                  <a:pt x="6245280" y="4097485"/>
                  <a:pt x="6244175" y="4097485"/>
                </a:cubicBezTo>
                <a:cubicBezTo>
                  <a:pt x="6245242" y="4097028"/>
                  <a:pt x="6246309" y="4096685"/>
                  <a:pt x="6247300" y="4095961"/>
                </a:cubicBezTo>
                <a:lnTo>
                  <a:pt x="6252559" y="4092225"/>
                </a:lnTo>
                <a:cubicBezTo>
                  <a:pt x="6254884" y="4090586"/>
                  <a:pt x="6256179" y="4088032"/>
                  <a:pt x="6256941" y="4085249"/>
                </a:cubicBezTo>
                <a:cubicBezTo>
                  <a:pt x="6263725" y="4087384"/>
                  <a:pt x="6271271" y="4085173"/>
                  <a:pt x="6273138" y="4076215"/>
                </a:cubicBezTo>
                <a:cubicBezTo>
                  <a:pt x="6275501" y="4064704"/>
                  <a:pt x="6265173" y="4056775"/>
                  <a:pt x="6256446" y="4057271"/>
                </a:cubicBezTo>
                <a:cubicBezTo>
                  <a:pt x="6262734" y="4055022"/>
                  <a:pt x="6266659" y="4049456"/>
                  <a:pt x="6266431" y="4042481"/>
                </a:cubicBezTo>
                <a:close/>
                <a:moveTo>
                  <a:pt x="6537353" y="4186339"/>
                </a:moveTo>
                <a:cubicBezTo>
                  <a:pt x="6537124" y="4186301"/>
                  <a:pt x="6537010" y="4186263"/>
                  <a:pt x="6536819" y="4186225"/>
                </a:cubicBezTo>
                <a:cubicBezTo>
                  <a:pt x="6536743" y="4186187"/>
                  <a:pt x="6536705" y="4186187"/>
                  <a:pt x="6536667" y="4186148"/>
                </a:cubicBezTo>
                <a:cubicBezTo>
                  <a:pt x="6536629" y="4186072"/>
                  <a:pt x="6536629" y="4186110"/>
                  <a:pt x="6536553" y="4185996"/>
                </a:cubicBezTo>
                <a:cubicBezTo>
                  <a:pt x="6536019" y="4185195"/>
                  <a:pt x="6535562" y="4184395"/>
                  <a:pt x="6535142" y="4183518"/>
                </a:cubicBezTo>
                <a:cubicBezTo>
                  <a:pt x="6535142" y="4183480"/>
                  <a:pt x="6535105" y="4183480"/>
                  <a:pt x="6535066" y="4183442"/>
                </a:cubicBezTo>
                <a:cubicBezTo>
                  <a:pt x="6535028" y="4180926"/>
                  <a:pt x="6534571" y="4178410"/>
                  <a:pt x="6533008" y="4176161"/>
                </a:cubicBezTo>
                <a:cubicBezTo>
                  <a:pt x="6528626" y="4169986"/>
                  <a:pt x="6519594" y="4167204"/>
                  <a:pt x="6513001" y="4171892"/>
                </a:cubicBezTo>
                <a:lnTo>
                  <a:pt x="6502520" y="4179287"/>
                </a:lnTo>
                <a:cubicBezTo>
                  <a:pt x="6496919" y="4183251"/>
                  <a:pt x="6494403" y="4191027"/>
                  <a:pt x="6497414" y="4197355"/>
                </a:cubicBezTo>
                <a:cubicBezTo>
                  <a:pt x="6494441" y="4199070"/>
                  <a:pt x="6491812" y="4201510"/>
                  <a:pt x="6490363" y="4204826"/>
                </a:cubicBezTo>
                <a:cubicBezTo>
                  <a:pt x="6489144" y="4204788"/>
                  <a:pt x="6488001" y="4204788"/>
                  <a:pt x="6486781" y="4205017"/>
                </a:cubicBezTo>
                <a:cubicBezTo>
                  <a:pt x="6488268" y="4203530"/>
                  <a:pt x="6489563" y="4201853"/>
                  <a:pt x="6490326" y="4199566"/>
                </a:cubicBezTo>
                <a:cubicBezTo>
                  <a:pt x="6492536" y="4192743"/>
                  <a:pt x="6488687" y="4182946"/>
                  <a:pt x="6480989" y="4181345"/>
                </a:cubicBezTo>
                <a:lnTo>
                  <a:pt x="6474700" y="4180049"/>
                </a:lnTo>
                <a:cubicBezTo>
                  <a:pt x="6473519" y="4179821"/>
                  <a:pt x="6472338" y="4179859"/>
                  <a:pt x="6471118" y="4179859"/>
                </a:cubicBezTo>
                <a:lnTo>
                  <a:pt x="6470508" y="4178944"/>
                </a:lnTo>
                <a:cubicBezTo>
                  <a:pt x="6466202" y="4172426"/>
                  <a:pt x="6458427" y="4168957"/>
                  <a:pt x="6450996" y="4172845"/>
                </a:cubicBezTo>
                <a:cubicBezTo>
                  <a:pt x="6444594" y="4176161"/>
                  <a:pt x="6440592" y="4185805"/>
                  <a:pt x="6444899" y="4192361"/>
                </a:cubicBezTo>
                <a:lnTo>
                  <a:pt x="6445851" y="4193810"/>
                </a:lnTo>
                <a:cubicBezTo>
                  <a:pt x="6443451" y="4195754"/>
                  <a:pt x="6441507" y="4198423"/>
                  <a:pt x="6440707" y="4202158"/>
                </a:cubicBezTo>
                <a:cubicBezTo>
                  <a:pt x="6439373" y="4208600"/>
                  <a:pt x="6442155" y="4213136"/>
                  <a:pt x="6446423" y="4215538"/>
                </a:cubicBezTo>
                <a:cubicBezTo>
                  <a:pt x="6447490" y="4219235"/>
                  <a:pt x="6450196" y="4222018"/>
                  <a:pt x="6453588" y="4223809"/>
                </a:cubicBezTo>
                <a:cubicBezTo>
                  <a:pt x="6451263" y="4223924"/>
                  <a:pt x="6448938" y="4224457"/>
                  <a:pt x="6446804" y="4225753"/>
                </a:cubicBezTo>
                <a:cubicBezTo>
                  <a:pt x="6444975" y="4222665"/>
                  <a:pt x="6442193" y="4220188"/>
                  <a:pt x="6438572" y="4219464"/>
                </a:cubicBezTo>
                <a:lnTo>
                  <a:pt x="6425996" y="4216872"/>
                </a:lnTo>
                <a:cubicBezTo>
                  <a:pt x="6419098" y="4215423"/>
                  <a:pt x="6412505" y="4218854"/>
                  <a:pt x="6409533" y="4225219"/>
                </a:cubicBezTo>
                <a:cubicBezTo>
                  <a:pt x="6404883" y="4221141"/>
                  <a:pt x="6398138" y="4219807"/>
                  <a:pt x="6392612" y="4223199"/>
                </a:cubicBezTo>
                <a:cubicBezTo>
                  <a:pt x="6391774" y="4222170"/>
                  <a:pt x="6390783" y="4221293"/>
                  <a:pt x="6389640" y="4220531"/>
                </a:cubicBezTo>
                <a:cubicBezTo>
                  <a:pt x="6392422" y="4219006"/>
                  <a:pt x="6394480" y="4216719"/>
                  <a:pt x="6395661" y="4214051"/>
                </a:cubicBezTo>
                <a:cubicBezTo>
                  <a:pt x="6406522" y="4215614"/>
                  <a:pt x="6418374" y="4203225"/>
                  <a:pt x="6410143" y="4191599"/>
                </a:cubicBezTo>
                <a:cubicBezTo>
                  <a:pt x="6402178" y="4180354"/>
                  <a:pt x="6387239" y="4186606"/>
                  <a:pt x="6384342" y="4196745"/>
                </a:cubicBezTo>
                <a:cubicBezTo>
                  <a:pt x="6377140" y="4195487"/>
                  <a:pt x="6369403" y="4198880"/>
                  <a:pt x="6366926" y="4204864"/>
                </a:cubicBezTo>
                <a:cubicBezTo>
                  <a:pt x="6363229" y="4203073"/>
                  <a:pt x="6359304" y="4201701"/>
                  <a:pt x="6355494" y="4201129"/>
                </a:cubicBezTo>
                <a:cubicBezTo>
                  <a:pt x="6353855" y="4197393"/>
                  <a:pt x="6351149" y="4194229"/>
                  <a:pt x="6346956" y="4193086"/>
                </a:cubicBezTo>
                <a:cubicBezTo>
                  <a:pt x="6347147" y="4191790"/>
                  <a:pt x="6347071" y="4190456"/>
                  <a:pt x="6346880" y="4189121"/>
                </a:cubicBezTo>
                <a:cubicBezTo>
                  <a:pt x="6353664" y="4191370"/>
                  <a:pt x="6361248" y="4189160"/>
                  <a:pt x="6363115" y="4180164"/>
                </a:cubicBezTo>
                <a:cubicBezTo>
                  <a:pt x="6363916" y="4176314"/>
                  <a:pt x="6363039" y="4173036"/>
                  <a:pt x="6361514" y="4170177"/>
                </a:cubicBezTo>
                <a:cubicBezTo>
                  <a:pt x="6363763" y="4165907"/>
                  <a:pt x="6364144" y="4160838"/>
                  <a:pt x="6361401" y="4156264"/>
                </a:cubicBezTo>
                <a:cubicBezTo>
                  <a:pt x="6357551" y="4149898"/>
                  <a:pt x="6347910" y="4146886"/>
                  <a:pt x="6341507" y="4151423"/>
                </a:cubicBezTo>
                <a:lnTo>
                  <a:pt x="6338915" y="4153252"/>
                </a:lnTo>
                <a:cubicBezTo>
                  <a:pt x="6336591" y="4149212"/>
                  <a:pt x="6333809" y="4145743"/>
                  <a:pt x="6329922" y="4144371"/>
                </a:cubicBezTo>
                <a:cubicBezTo>
                  <a:pt x="6326834" y="4143304"/>
                  <a:pt x="6323252" y="4142770"/>
                  <a:pt x="6319632" y="4142617"/>
                </a:cubicBezTo>
                <a:cubicBezTo>
                  <a:pt x="6319099" y="4140940"/>
                  <a:pt x="6318336" y="4139339"/>
                  <a:pt x="6317155" y="4138043"/>
                </a:cubicBezTo>
                <a:cubicBezTo>
                  <a:pt x="6311591" y="4131868"/>
                  <a:pt x="6303435" y="4131334"/>
                  <a:pt x="6296804" y="4136023"/>
                </a:cubicBezTo>
                <a:lnTo>
                  <a:pt x="6293718" y="4138196"/>
                </a:lnTo>
                <a:cubicBezTo>
                  <a:pt x="6288725" y="4135947"/>
                  <a:pt x="6282170" y="4136785"/>
                  <a:pt x="6278054" y="4140216"/>
                </a:cubicBezTo>
                <a:cubicBezTo>
                  <a:pt x="6273443" y="4144142"/>
                  <a:pt x="6272338" y="4149707"/>
                  <a:pt x="6273748" y="4154891"/>
                </a:cubicBezTo>
                <a:cubicBezTo>
                  <a:pt x="6272948" y="4162858"/>
                  <a:pt x="6278207" y="4168118"/>
                  <a:pt x="6284686" y="4169567"/>
                </a:cubicBezTo>
                <a:cubicBezTo>
                  <a:pt x="6286248" y="4170291"/>
                  <a:pt x="6287963" y="4170748"/>
                  <a:pt x="6289716" y="4170863"/>
                </a:cubicBezTo>
                <a:cubicBezTo>
                  <a:pt x="6285371" y="4172693"/>
                  <a:pt x="6282018" y="4176428"/>
                  <a:pt x="6280951" y="4181536"/>
                </a:cubicBezTo>
                <a:lnTo>
                  <a:pt x="6278359" y="4194115"/>
                </a:lnTo>
                <a:cubicBezTo>
                  <a:pt x="6276835" y="4201510"/>
                  <a:pt x="6282628" y="4209858"/>
                  <a:pt x="6290173" y="4210811"/>
                </a:cubicBezTo>
                <a:cubicBezTo>
                  <a:pt x="6292612" y="4211116"/>
                  <a:pt x="6294937" y="4210811"/>
                  <a:pt x="6297033" y="4210087"/>
                </a:cubicBezTo>
                <a:cubicBezTo>
                  <a:pt x="6299701" y="4213403"/>
                  <a:pt x="6303169" y="4216147"/>
                  <a:pt x="6307627" y="4217939"/>
                </a:cubicBezTo>
                <a:cubicBezTo>
                  <a:pt x="6314601" y="4220760"/>
                  <a:pt x="6321576" y="4219921"/>
                  <a:pt x="6327635" y="4216910"/>
                </a:cubicBezTo>
                <a:cubicBezTo>
                  <a:pt x="6328283" y="4217444"/>
                  <a:pt x="6329198" y="4217634"/>
                  <a:pt x="6329922" y="4218015"/>
                </a:cubicBezTo>
                <a:cubicBezTo>
                  <a:pt x="6328474" y="4220874"/>
                  <a:pt x="6327368" y="4223847"/>
                  <a:pt x="6327140" y="4226897"/>
                </a:cubicBezTo>
                <a:cubicBezTo>
                  <a:pt x="6316507" y="4226020"/>
                  <a:pt x="6305341" y="4238256"/>
                  <a:pt x="6313420" y="4249653"/>
                </a:cubicBezTo>
                <a:cubicBezTo>
                  <a:pt x="6320051" y="4259068"/>
                  <a:pt x="6331598" y="4256210"/>
                  <a:pt x="6336857" y="4249081"/>
                </a:cubicBezTo>
                <a:cubicBezTo>
                  <a:pt x="6336972" y="4249234"/>
                  <a:pt x="6337086" y="4249425"/>
                  <a:pt x="6337239" y="4249577"/>
                </a:cubicBezTo>
                <a:cubicBezTo>
                  <a:pt x="6336324" y="4251940"/>
                  <a:pt x="6336057" y="4254456"/>
                  <a:pt x="6336439" y="4256934"/>
                </a:cubicBezTo>
                <a:cubicBezTo>
                  <a:pt x="6330417" y="4256972"/>
                  <a:pt x="6323786" y="4260326"/>
                  <a:pt x="6322528" y="4266425"/>
                </a:cubicBezTo>
                <a:lnTo>
                  <a:pt x="6321233" y="4272715"/>
                </a:lnTo>
                <a:cubicBezTo>
                  <a:pt x="6319670" y="4280376"/>
                  <a:pt x="6322148" y="4288305"/>
                  <a:pt x="6330189" y="4291088"/>
                </a:cubicBezTo>
                <a:cubicBezTo>
                  <a:pt x="6336857" y="4293413"/>
                  <a:pt x="6346956" y="4289830"/>
                  <a:pt x="6348557" y="4282130"/>
                </a:cubicBezTo>
                <a:lnTo>
                  <a:pt x="6349624" y="4276946"/>
                </a:lnTo>
                <a:cubicBezTo>
                  <a:pt x="6354617" y="4280415"/>
                  <a:pt x="6361972" y="4280796"/>
                  <a:pt x="6366697" y="4276870"/>
                </a:cubicBezTo>
                <a:cubicBezTo>
                  <a:pt x="6368565" y="4275269"/>
                  <a:pt x="6369937" y="4273401"/>
                  <a:pt x="6370890" y="4271342"/>
                </a:cubicBezTo>
                <a:cubicBezTo>
                  <a:pt x="6372871" y="4271495"/>
                  <a:pt x="6374929" y="4270542"/>
                  <a:pt x="6376949" y="4270237"/>
                </a:cubicBezTo>
                <a:cubicBezTo>
                  <a:pt x="6377254" y="4272295"/>
                  <a:pt x="6377902" y="4274316"/>
                  <a:pt x="6379159" y="4276145"/>
                </a:cubicBezTo>
                <a:cubicBezTo>
                  <a:pt x="6383618" y="4282511"/>
                  <a:pt x="6392879" y="4284265"/>
                  <a:pt x="6399281" y="4279767"/>
                </a:cubicBezTo>
                <a:lnTo>
                  <a:pt x="6399319" y="4279728"/>
                </a:lnTo>
                <a:cubicBezTo>
                  <a:pt x="6399739" y="4287962"/>
                  <a:pt x="6406332" y="4293794"/>
                  <a:pt x="6413230" y="4294709"/>
                </a:cubicBezTo>
                <a:cubicBezTo>
                  <a:pt x="6410105" y="4296081"/>
                  <a:pt x="6407589" y="4298864"/>
                  <a:pt x="6406637" y="4303514"/>
                </a:cubicBezTo>
                <a:cubicBezTo>
                  <a:pt x="6405913" y="4307059"/>
                  <a:pt x="6406408" y="4310299"/>
                  <a:pt x="6407665" y="4313044"/>
                </a:cubicBezTo>
                <a:cubicBezTo>
                  <a:pt x="6403931" y="4309461"/>
                  <a:pt x="6398672" y="4308736"/>
                  <a:pt x="6393717" y="4310071"/>
                </a:cubicBezTo>
                <a:cubicBezTo>
                  <a:pt x="6394403" y="4306106"/>
                  <a:pt x="6393527" y="4301989"/>
                  <a:pt x="6390897" y="4298254"/>
                </a:cubicBezTo>
                <a:lnTo>
                  <a:pt x="6387201" y="4292994"/>
                </a:lnTo>
                <a:cubicBezTo>
                  <a:pt x="6382818" y="4286819"/>
                  <a:pt x="6372261" y="4286208"/>
                  <a:pt x="6366812" y="4291202"/>
                </a:cubicBezTo>
                <a:cubicBezTo>
                  <a:pt x="6360638" y="4296844"/>
                  <a:pt x="6360295" y="4304963"/>
                  <a:pt x="6364983" y="4311595"/>
                </a:cubicBezTo>
                <a:lnTo>
                  <a:pt x="6368679" y="4316856"/>
                </a:lnTo>
                <a:cubicBezTo>
                  <a:pt x="6371804" y="4321277"/>
                  <a:pt x="6378092" y="4322726"/>
                  <a:pt x="6383427" y="4321430"/>
                </a:cubicBezTo>
                <a:cubicBezTo>
                  <a:pt x="6382970" y="4324632"/>
                  <a:pt x="6383313" y="4327910"/>
                  <a:pt x="6385181" y="4330731"/>
                </a:cubicBezTo>
                <a:lnTo>
                  <a:pt x="6390173" y="4338316"/>
                </a:lnTo>
                <a:cubicBezTo>
                  <a:pt x="6394480" y="4344834"/>
                  <a:pt x="6403207" y="4347274"/>
                  <a:pt x="6410029" y="4343119"/>
                </a:cubicBezTo>
                <a:cubicBezTo>
                  <a:pt x="6416545" y="4339155"/>
                  <a:pt x="6419175" y="4329778"/>
                  <a:pt x="6414830" y="4323259"/>
                </a:cubicBezTo>
                <a:lnTo>
                  <a:pt x="6411553" y="4318266"/>
                </a:lnTo>
                <a:cubicBezTo>
                  <a:pt x="6418870" y="4324784"/>
                  <a:pt x="6431484" y="4324784"/>
                  <a:pt x="6433961" y="4312853"/>
                </a:cubicBezTo>
                <a:cubicBezTo>
                  <a:pt x="6436095" y="4302485"/>
                  <a:pt x="6427940" y="4294976"/>
                  <a:pt x="6419937" y="4293908"/>
                </a:cubicBezTo>
                <a:cubicBezTo>
                  <a:pt x="6423100" y="4292574"/>
                  <a:pt x="6425615" y="4289754"/>
                  <a:pt x="6426568" y="4285065"/>
                </a:cubicBezTo>
                <a:cubicBezTo>
                  <a:pt x="6428550" y="4275459"/>
                  <a:pt x="6421690" y="4268446"/>
                  <a:pt x="6414297" y="4266616"/>
                </a:cubicBezTo>
                <a:cubicBezTo>
                  <a:pt x="6415211" y="4264481"/>
                  <a:pt x="6415669" y="4262118"/>
                  <a:pt x="6415592" y="4259793"/>
                </a:cubicBezTo>
                <a:cubicBezTo>
                  <a:pt x="6421385" y="4265091"/>
                  <a:pt x="6428969" y="4264100"/>
                  <a:pt x="6435028" y="4259831"/>
                </a:cubicBezTo>
                <a:lnTo>
                  <a:pt x="6440287" y="4256095"/>
                </a:lnTo>
                <a:cubicBezTo>
                  <a:pt x="6442078" y="4254837"/>
                  <a:pt x="6443184" y="4253046"/>
                  <a:pt x="6443908" y="4251102"/>
                </a:cubicBezTo>
                <a:cubicBezTo>
                  <a:pt x="6453588" y="4258459"/>
                  <a:pt x="6470851" y="4245575"/>
                  <a:pt x="6464640" y="4231128"/>
                </a:cubicBezTo>
                <a:cubicBezTo>
                  <a:pt x="6463801" y="4229146"/>
                  <a:pt x="6462658" y="4227659"/>
                  <a:pt x="6461400" y="4226478"/>
                </a:cubicBezTo>
                <a:lnTo>
                  <a:pt x="6462734" y="4226744"/>
                </a:lnTo>
                <a:cubicBezTo>
                  <a:pt x="6467574" y="4227735"/>
                  <a:pt x="6472757" y="4226058"/>
                  <a:pt x="6476301" y="4222704"/>
                </a:cubicBezTo>
                <a:cubicBezTo>
                  <a:pt x="6479769" y="4234139"/>
                  <a:pt x="6497947" y="4236541"/>
                  <a:pt x="6503092" y="4224305"/>
                </a:cubicBezTo>
                <a:cubicBezTo>
                  <a:pt x="6510905" y="4222971"/>
                  <a:pt x="6518108" y="4214775"/>
                  <a:pt x="6515859" y="4205246"/>
                </a:cubicBezTo>
                <a:cubicBezTo>
                  <a:pt x="6520089" y="4209744"/>
                  <a:pt x="6525234" y="4213212"/>
                  <a:pt x="6531370" y="4214699"/>
                </a:cubicBezTo>
                <a:cubicBezTo>
                  <a:pt x="6538725" y="4216452"/>
                  <a:pt x="6547223" y="4210963"/>
                  <a:pt x="6548443" y="4203416"/>
                </a:cubicBezTo>
                <a:cubicBezTo>
                  <a:pt x="6549853" y="4195449"/>
                  <a:pt x="6545204" y="4188245"/>
                  <a:pt x="6537353" y="4186339"/>
                </a:cubicBezTo>
                <a:close/>
                <a:moveTo>
                  <a:pt x="6192689" y="4148602"/>
                </a:moveTo>
                <a:cubicBezTo>
                  <a:pt x="6196461" y="4130343"/>
                  <a:pt x="6167803" y="4126570"/>
                  <a:pt x="6164068" y="4144714"/>
                </a:cubicBezTo>
                <a:cubicBezTo>
                  <a:pt x="6160295" y="4162973"/>
                  <a:pt x="6188954" y="4166746"/>
                  <a:pt x="6192689" y="4148602"/>
                </a:cubicBezTo>
                <a:close/>
                <a:moveTo>
                  <a:pt x="6096309" y="4295433"/>
                </a:moveTo>
                <a:cubicBezTo>
                  <a:pt x="6096461" y="4295738"/>
                  <a:pt x="6096423" y="4296119"/>
                  <a:pt x="6096614" y="4296424"/>
                </a:cubicBezTo>
                <a:lnTo>
                  <a:pt x="6101606" y="4304010"/>
                </a:lnTo>
                <a:cubicBezTo>
                  <a:pt x="6105913" y="4310528"/>
                  <a:pt x="6113573" y="4314111"/>
                  <a:pt x="6121042" y="4310299"/>
                </a:cubicBezTo>
                <a:cubicBezTo>
                  <a:pt x="6122795" y="4309423"/>
                  <a:pt x="6124358" y="4308012"/>
                  <a:pt x="6125654" y="4306335"/>
                </a:cubicBezTo>
                <a:cubicBezTo>
                  <a:pt x="6127216" y="4307631"/>
                  <a:pt x="6129083" y="4308622"/>
                  <a:pt x="6131256" y="4309080"/>
                </a:cubicBezTo>
                <a:lnTo>
                  <a:pt x="6137544" y="4310376"/>
                </a:lnTo>
                <a:cubicBezTo>
                  <a:pt x="6144937" y="4311900"/>
                  <a:pt x="6153473" y="4307555"/>
                  <a:pt x="6154998" y="4299702"/>
                </a:cubicBezTo>
                <a:cubicBezTo>
                  <a:pt x="6156446" y="4292231"/>
                  <a:pt x="6152254" y="4283883"/>
                  <a:pt x="6144328" y="4282244"/>
                </a:cubicBezTo>
                <a:lnTo>
                  <a:pt x="6138039" y="4280948"/>
                </a:lnTo>
                <a:cubicBezTo>
                  <a:pt x="6133047" y="4279919"/>
                  <a:pt x="6127673" y="4281711"/>
                  <a:pt x="6124129" y="4285294"/>
                </a:cubicBezTo>
                <a:cubicBezTo>
                  <a:pt x="6124053" y="4285141"/>
                  <a:pt x="6124053" y="4284989"/>
                  <a:pt x="6123976" y="4284836"/>
                </a:cubicBezTo>
                <a:lnTo>
                  <a:pt x="6120280" y="4279576"/>
                </a:lnTo>
                <a:cubicBezTo>
                  <a:pt x="6115783" y="4273210"/>
                  <a:pt x="6108276" y="4269589"/>
                  <a:pt x="6100730" y="4273592"/>
                </a:cubicBezTo>
                <a:cubicBezTo>
                  <a:pt x="6094518" y="4276870"/>
                  <a:pt x="6090173" y="4286742"/>
                  <a:pt x="6094746" y="4293146"/>
                </a:cubicBezTo>
                <a:lnTo>
                  <a:pt x="6096309" y="4295433"/>
                </a:lnTo>
                <a:close/>
                <a:moveTo>
                  <a:pt x="6481103" y="4377883"/>
                </a:moveTo>
                <a:cubicBezTo>
                  <a:pt x="6487505" y="4374414"/>
                  <a:pt x="6491278" y="4364846"/>
                  <a:pt x="6486972" y="4358290"/>
                </a:cubicBezTo>
                <a:lnTo>
                  <a:pt x="6481980" y="4350704"/>
                </a:lnTo>
                <a:cubicBezTo>
                  <a:pt x="6478549" y="4345520"/>
                  <a:pt x="6472795" y="4342433"/>
                  <a:pt x="6466888" y="4343386"/>
                </a:cubicBezTo>
                <a:cubicBezTo>
                  <a:pt x="6464754" y="4342166"/>
                  <a:pt x="6462391" y="4341251"/>
                  <a:pt x="6459761" y="4340870"/>
                </a:cubicBezTo>
                <a:cubicBezTo>
                  <a:pt x="6452292" y="4339803"/>
                  <a:pt x="6443946" y="4343843"/>
                  <a:pt x="6442574" y="4351924"/>
                </a:cubicBezTo>
                <a:cubicBezTo>
                  <a:pt x="6441697" y="4357185"/>
                  <a:pt x="6443679" y="4363131"/>
                  <a:pt x="6447833" y="4366524"/>
                </a:cubicBezTo>
                <a:cubicBezTo>
                  <a:pt x="6449358" y="4371517"/>
                  <a:pt x="6453511" y="4375863"/>
                  <a:pt x="6458580" y="4376739"/>
                </a:cubicBezTo>
                <a:cubicBezTo>
                  <a:pt x="6460981" y="4377159"/>
                  <a:pt x="6463230" y="4376892"/>
                  <a:pt x="6465364" y="4376282"/>
                </a:cubicBezTo>
                <a:cubicBezTo>
                  <a:pt x="6469784" y="4379712"/>
                  <a:pt x="6475615" y="4380818"/>
                  <a:pt x="6481103" y="4377883"/>
                </a:cubicBezTo>
                <a:close/>
                <a:moveTo>
                  <a:pt x="6314030" y="4027157"/>
                </a:moveTo>
                <a:cubicBezTo>
                  <a:pt x="6322985" y="4034781"/>
                  <a:pt x="6334914" y="4038174"/>
                  <a:pt x="6346042" y="4033180"/>
                </a:cubicBezTo>
                <a:cubicBezTo>
                  <a:pt x="6351720" y="4030664"/>
                  <a:pt x="6356065" y="4025213"/>
                  <a:pt x="6355874" y="4018962"/>
                </a:cubicBezTo>
                <a:cubicBezTo>
                  <a:pt x="6360791" y="4017399"/>
                  <a:pt x="6364944" y="4013397"/>
                  <a:pt x="6365973" y="4008136"/>
                </a:cubicBezTo>
                <a:cubicBezTo>
                  <a:pt x="6367231" y="4001694"/>
                  <a:pt x="6363687" y="3995519"/>
                  <a:pt x="6358085" y="3992660"/>
                </a:cubicBezTo>
                <a:cubicBezTo>
                  <a:pt x="6356370" y="3989001"/>
                  <a:pt x="6353397" y="3985990"/>
                  <a:pt x="6349357" y="3985304"/>
                </a:cubicBezTo>
                <a:lnTo>
                  <a:pt x="6340402" y="3983741"/>
                </a:lnTo>
                <a:cubicBezTo>
                  <a:pt x="6332704" y="3982407"/>
                  <a:pt x="6324815" y="3985532"/>
                  <a:pt x="6322490" y="3993652"/>
                </a:cubicBezTo>
                <a:cubicBezTo>
                  <a:pt x="6321728" y="3996244"/>
                  <a:pt x="6322109" y="3999217"/>
                  <a:pt x="6322985" y="4001999"/>
                </a:cubicBezTo>
                <a:cubicBezTo>
                  <a:pt x="6319213" y="4002152"/>
                  <a:pt x="6315516" y="4003677"/>
                  <a:pt x="6312849" y="4006688"/>
                </a:cubicBezTo>
                <a:cubicBezTo>
                  <a:pt x="6307703" y="4012520"/>
                  <a:pt x="6308047" y="4022088"/>
                  <a:pt x="6314030" y="4027157"/>
                </a:cubicBezTo>
                <a:close/>
                <a:moveTo>
                  <a:pt x="6329960" y="4341404"/>
                </a:moveTo>
                <a:cubicBezTo>
                  <a:pt x="6330950" y="4333399"/>
                  <a:pt x="6326034" y="4326385"/>
                  <a:pt x="6318108" y="4324746"/>
                </a:cubicBezTo>
                <a:lnTo>
                  <a:pt x="6311819" y="4323450"/>
                </a:lnTo>
                <a:cubicBezTo>
                  <a:pt x="6308504" y="4322764"/>
                  <a:pt x="6305036" y="4323603"/>
                  <a:pt x="6302063" y="4325394"/>
                </a:cubicBezTo>
                <a:cubicBezTo>
                  <a:pt x="6298901" y="4321506"/>
                  <a:pt x="6294213" y="4319295"/>
                  <a:pt x="6289449" y="4319562"/>
                </a:cubicBezTo>
                <a:cubicBezTo>
                  <a:pt x="6289716" y="4316398"/>
                  <a:pt x="6289182" y="4313120"/>
                  <a:pt x="6287277" y="4310414"/>
                </a:cubicBezTo>
                <a:cubicBezTo>
                  <a:pt x="6280494" y="4300846"/>
                  <a:pt x="6269747" y="4294633"/>
                  <a:pt x="6257704" y="4296729"/>
                </a:cubicBezTo>
                <a:cubicBezTo>
                  <a:pt x="6250273" y="4298025"/>
                  <a:pt x="6243298" y="4303781"/>
                  <a:pt x="6244251" y="4312129"/>
                </a:cubicBezTo>
                <a:cubicBezTo>
                  <a:pt x="6245051" y="4319257"/>
                  <a:pt x="6251682" y="4326995"/>
                  <a:pt x="6259648" y="4325623"/>
                </a:cubicBezTo>
                <a:cubicBezTo>
                  <a:pt x="6260524" y="4325470"/>
                  <a:pt x="6261400" y="4325432"/>
                  <a:pt x="6262239" y="4325356"/>
                </a:cubicBezTo>
                <a:cubicBezTo>
                  <a:pt x="6262277" y="4325394"/>
                  <a:pt x="6262277" y="4325394"/>
                  <a:pt x="6262353" y="4325432"/>
                </a:cubicBezTo>
                <a:cubicBezTo>
                  <a:pt x="6262430" y="4325509"/>
                  <a:pt x="6262467" y="4325547"/>
                  <a:pt x="6262544" y="4325623"/>
                </a:cubicBezTo>
                <a:cubicBezTo>
                  <a:pt x="6262582" y="4325737"/>
                  <a:pt x="6262849" y="4326080"/>
                  <a:pt x="6263306" y="4326690"/>
                </a:cubicBezTo>
                <a:cubicBezTo>
                  <a:pt x="6266355" y="4330959"/>
                  <a:pt x="6271385" y="4333018"/>
                  <a:pt x="6276378" y="4332713"/>
                </a:cubicBezTo>
                <a:cubicBezTo>
                  <a:pt x="6276035" y="4335534"/>
                  <a:pt x="6276263" y="4338354"/>
                  <a:pt x="6277902" y="4340832"/>
                </a:cubicBezTo>
                <a:lnTo>
                  <a:pt x="6282894" y="4348417"/>
                </a:lnTo>
                <a:cubicBezTo>
                  <a:pt x="6287201" y="4354936"/>
                  <a:pt x="6295318" y="4358099"/>
                  <a:pt x="6302521" y="4354135"/>
                </a:cubicBezTo>
                <a:cubicBezTo>
                  <a:pt x="6303702" y="4353487"/>
                  <a:pt x="6304731" y="4352572"/>
                  <a:pt x="6305684" y="4351619"/>
                </a:cubicBezTo>
                <a:cubicBezTo>
                  <a:pt x="6306141" y="4351772"/>
                  <a:pt x="6306560" y="4351924"/>
                  <a:pt x="6307056" y="4352039"/>
                </a:cubicBezTo>
                <a:lnTo>
                  <a:pt x="6313344" y="4353335"/>
                </a:lnTo>
                <a:cubicBezTo>
                  <a:pt x="6320737" y="4354783"/>
                  <a:pt x="6329045" y="4348951"/>
                  <a:pt x="6329960" y="4341404"/>
                </a:cubicBezTo>
                <a:close/>
                <a:moveTo>
                  <a:pt x="6169556" y="3992393"/>
                </a:moveTo>
                <a:cubicBezTo>
                  <a:pt x="6161210" y="3991441"/>
                  <a:pt x="6155151" y="3997463"/>
                  <a:pt x="6153550" y="4005125"/>
                </a:cubicBezTo>
                <a:lnTo>
                  <a:pt x="6152254" y="4011414"/>
                </a:lnTo>
                <a:cubicBezTo>
                  <a:pt x="6151530" y="4014883"/>
                  <a:pt x="6152750" y="4018276"/>
                  <a:pt x="6154807" y="4021097"/>
                </a:cubicBezTo>
                <a:cubicBezTo>
                  <a:pt x="6152483" y="4019114"/>
                  <a:pt x="6149929" y="4017857"/>
                  <a:pt x="6147262" y="4017704"/>
                </a:cubicBezTo>
                <a:cubicBezTo>
                  <a:pt x="6142346" y="4012558"/>
                  <a:pt x="6133123" y="4012749"/>
                  <a:pt x="6128016" y="4017170"/>
                </a:cubicBezTo>
                <a:cubicBezTo>
                  <a:pt x="6121652" y="4022698"/>
                  <a:pt x="6121995" y="4031160"/>
                  <a:pt x="6126530" y="4037564"/>
                </a:cubicBezTo>
                <a:lnTo>
                  <a:pt x="6130227" y="4042824"/>
                </a:lnTo>
                <a:cubicBezTo>
                  <a:pt x="6134114" y="4048313"/>
                  <a:pt x="6142155" y="4048732"/>
                  <a:pt x="6147871" y="4045797"/>
                </a:cubicBezTo>
                <a:cubicBezTo>
                  <a:pt x="6156865" y="4043853"/>
                  <a:pt x="6164220" y="4033714"/>
                  <a:pt x="6157666" y="4023955"/>
                </a:cubicBezTo>
                <a:cubicBezTo>
                  <a:pt x="6159838" y="4025709"/>
                  <a:pt x="6162315" y="4027119"/>
                  <a:pt x="6164945" y="4027386"/>
                </a:cubicBezTo>
                <a:cubicBezTo>
                  <a:pt x="6173291" y="4028339"/>
                  <a:pt x="6179350" y="4022354"/>
                  <a:pt x="6180951" y="4014655"/>
                </a:cubicBezTo>
                <a:lnTo>
                  <a:pt x="6182247" y="4008365"/>
                </a:lnTo>
                <a:cubicBezTo>
                  <a:pt x="6183847" y="4000779"/>
                  <a:pt x="6176797" y="3993232"/>
                  <a:pt x="6169556" y="3992393"/>
                </a:cubicBezTo>
                <a:close/>
                <a:moveTo>
                  <a:pt x="5944937" y="4355889"/>
                </a:moveTo>
                <a:lnTo>
                  <a:pt x="5957513" y="4358481"/>
                </a:lnTo>
                <a:cubicBezTo>
                  <a:pt x="5965174" y="4360082"/>
                  <a:pt x="5973024" y="4355050"/>
                  <a:pt x="5974663" y="4347388"/>
                </a:cubicBezTo>
                <a:cubicBezTo>
                  <a:pt x="5975540" y="4343386"/>
                  <a:pt x="5974434" y="4339307"/>
                  <a:pt x="5972185" y="4336105"/>
                </a:cubicBezTo>
                <a:cubicBezTo>
                  <a:pt x="5973405" y="4335496"/>
                  <a:pt x="5974663" y="4335152"/>
                  <a:pt x="5975768" y="4334237"/>
                </a:cubicBezTo>
                <a:cubicBezTo>
                  <a:pt x="5981675" y="4329511"/>
                  <a:pt x="5984419" y="4320629"/>
                  <a:pt x="5979465" y="4314111"/>
                </a:cubicBezTo>
                <a:cubicBezTo>
                  <a:pt x="5976263" y="4309880"/>
                  <a:pt x="5970509" y="4307250"/>
                  <a:pt x="5965211" y="4307974"/>
                </a:cubicBezTo>
                <a:cubicBezTo>
                  <a:pt x="5960524" y="4305649"/>
                  <a:pt x="5954503" y="4305725"/>
                  <a:pt x="5950387" y="4308851"/>
                </a:cubicBezTo>
                <a:cubicBezTo>
                  <a:pt x="5948444" y="4310337"/>
                  <a:pt x="5947110" y="4312167"/>
                  <a:pt x="5946080" y="4314111"/>
                </a:cubicBezTo>
                <a:cubicBezTo>
                  <a:pt x="5940516" y="4314950"/>
                  <a:pt x="5935715" y="4318456"/>
                  <a:pt x="5934114" y="4324479"/>
                </a:cubicBezTo>
                <a:cubicBezTo>
                  <a:pt x="5933238" y="4327834"/>
                  <a:pt x="5933847" y="4331645"/>
                  <a:pt x="5935486" y="4334924"/>
                </a:cubicBezTo>
                <a:cubicBezTo>
                  <a:pt x="5934838" y="4336105"/>
                  <a:pt x="5934114" y="4337287"/>
                  <a:pt x="5933809" y="4338697"/>
                </a:cubicBezTo>
                <a:cubicBezTo>
                  <a:pt x="5932171" y="4346321"/>
                  <a:pt x="5937277" y="4354288"/>
                  <a:pt x="5944937" y="4355889"/>
                </a:cubicBezTo>
                <a:close/>
                <a:moveTo>
                  <a:pt x="6378702" y="4470815"/>
                </a:moveTo>
                <a:cubicBezTo>
                  <a:pt x="6374929" y="4489036"/>
                  <a:pt x="6403512" y="4493343"/>
                  <a:pt x="6407284" y="4475160"/>
                </a:cubicBezTo>
                <a:cubicBezTo>
                  <a:pt x="6411019" y="4456940"/>
                  <a:pt x="6382437" y="4452633"/>
                  <a:pt x="6378702" y="4470815"/>
                </a:cubicBezTo>
                <a:close/>
                <a:moveTo>
                  <a:pt x="6254617" y="4465707"/>
                </a:moveTo>
                <a:cubicBezTo>
                  <a:pt x="6257437" y="4472988"/>
                  <a:pt x="6267422" y="4475503"/>
                  <a:pt x="6273977" y="4472263"/>
                </a:cubicBezTo>
                <a:cubicBezTo>
                  <a:pt x="6278816" y="4469900"/>
                  <a:pt x="6280570" y="4465478"/>
                  <a:pt x="6280989" y="4460752"/>
                </a:cubicBezTo>
                <a:cubicBezTo>
                  <a:pt x="6287772" y="4468833"/>
                  <a:pt x="6303702" y="4468680"/>
                  <a:pt x="6306484" y="4455263"/>
                </a:cubicBezTo>
                <a:cubicBezTo>
                  <a:pt x="6310143" y="4437462"/>
                  <a:pt x="6283466" y="4431363"/>
                  <a:pt x="6278702" y="4448058"/>
                </a:cubicBezTo>
                <a:lnTo>
                  <a:pt x="6278245" y="4446877"/>
                </a:lnTo>
                <a:cubicBezTo>
                  <a:pt x="6275425" y="4439596"/>
                  <a:pt x="6265440" y="4437080"/>
                  <a:pt x="6258885" y="4440321"/>
                </a:cubicBezTo>
                <a:cubicBezTo>
                  <a:pt x="6251340" y="4444056"/>
                  <a:pt x="6249510" y="4452366"/>
                  <a:pt x="6252330" y="4459684"/>
                </a:cubicBezTo>
                <a:lnTo>
                  <a:pt x="6254617" y="4465707"/>
                </a:lnTo>
                <a:close/>
                <a:moveTo>
                  <a:pt x="6039297" y="4202425"/>
                </a:moveTo>
                <a:cubicBezTo>
                  <a:pt x="6040783" y="4195259"/>
                  <a:pt x="6037201" y="4190074"/>
                  <a:pt x="6032170" y="4187444"/>
                </a:cubicBezTo>
                <a:lnTo>
                  <a:pt x="6030951" y="4185576"/>
                </a:lnTo>
                <a:cubicBezTo>
                  <a:pt x="6026683" y="4179058"/>
                  <a:pt x="6018870" y="4175590"/>
                  <a:pt x="6011439" y="4179478"/>
                </a:cubicBezTo>
                <a:cubicBezTo>
                  <a:pt x="6005189" y="4182718"/>
                  <a:pt x="6001340" y="4191904"/>
                  <a:pt x="6005150" y="4198461"/>
                </a:cubicBezTo>
                <a:lnTo>
                  <a:pt x="5990212" y="4209019"/>
                </a:lnTo>
                <a:cubicBezTo>
                  <a:pt x="5985600" y="4212298"/>
                  <a:pt x="5983047" y="4218320"/>
                  <a:pt x="5984000" y="4223847"/>
                </a:cubicBezTo>
                <a:cubicBezTo>
                  <a:pt x="5977216" y="4223504"/>
                  <a:pt x="5970585" y="4226554"/>
                  <a:pt x="5968642" y="4233567"/>
                </a:cubicBezTo>
                <a:cubicBezTo>
                  <a:pt x="5966660" y="4240695"/>
                  <a:pt x="5971004" y="4249768"/>
                  <a:pt x="5978665" y="4251369"/>
                </a:cubicBezTo>
                <a:lnTo>
                  <a:pt x="5991240" y="4253961"/>
                </a:lnTo>
                <a:cubicBezTo>
                  <a:pt x="5997796" y="4255333"/>
                  <a:pt x="6003893" y="4252093"/>
                  <a:pt x="6007094" y="4246337"/>
                </a:cubicBezTo>
                <a:cubicBezTo>
                  <a:pt x="6009457" y="4246261"/>
                  <a:pt x="6011781" y="4245727"/>
                  <a:pt x="6013878" y="4244240"/>
                </a:cubicBezTo>
                <a:lnTo>
                  <a:pt x="6019137" y="4240505"/>
                </a:lnTo>
                <a:cubicBezTo>
                  <a:pt x="6025311" y="4236159"/>
                  <a:pt x="6028093" y="4227049"/>
                  <a:pt x="6023443" y="4220531"/>
                </a:cubicBezTo>
                <a:lnTo>
                  <a:pt x="6023405" y="4220493"/>
                </a:lnTo>
                <a:cubicBezTo>
                  <a:pt x="6025463" y="4218549"/>
                  <a:pt x="6026835" y="4215995"/>
                  <a:pt x="6027597" y="4213289"/>
                </a:cubicBezTo>
                <a:cubicBezTo>
                  <a:pt x="6033009" y="4212602"/>
                  <a:pt x="6037887" y="4209286"/>
                  <a:pt x="6039297" y="4202425"/>
                </a:cubicBezTo>
                <a:close/>
                <a:moveTo>
                  <a:pt x="6103397" y="3865956"/>
                </a:moveTo>
                <a:cubicBezTo>
                  <a:pt x="6099091" y="3859437"/>
                  <a:pt x="6091164" y="3856121"/>
                  <a:pt x="6083847" y="3860009"/>
                </a:cubicBezTo>
                <a:cubicBezTo>
                  <a:pt x="6082742" y="3860619"/>
                  <a:pt x="6081865" y="3861572"/>
                  <a:pt x="6080951" y="3862449"/>
                </a:cubicBezTo>
                <a:cubicBezTo>
                  <a:pt x="6079045" y="3863020"/>
                  <a:pt x="6077254" y="3863897"/>
                  <a:pt x="6075806" y="3865117"/>
                </a:cubicBezTo>
                <a:cubicBezTo>
                  <a:pt x="6069404" y="3870568"/>
                  <a:pt x="6069671" y="3879106"/>
                  <a:pt x="6074167" y="3885510"/>
                </a:cubicBezTo>
                <a:lnTo>
                  <a:pt x="6077864" y="3890771"/>
                </a:lnTo>
                <a:cubicBezTo>
                  <a:pt x="6081522" y="3895954"/>
                  <a:pt x="6088878" y="3896755"/>
                  <a:pt x="6094518" y="3894430"/>
                </a:cubicBezTo>
                <a:cubicBezTo>
                  <a:pt x="6097109" y="3894697"/>
                  <a:pt x="6099815" y="3894506"/>
                  <a:pt x="6102445" y="3893096"/>
                </a:cubicBezTo>
                <a:cubicBezTo>
                  <a:pt x="6108847" y="3889665"/>
                  <a:pt x="6112658" y="3880059"/>
                  <a:pt x="6108352" y="3873503"/>
                </a:cubicBezTo>
                <a:cubicBezTo>
                  <a:pt x="6106713" y="3871025"/>
                  <a:pt x="6105036" y="3868471"/>
                  <a:pt x="6103397" y="3865956"/>
                </a:cubicBezTo>
                <a:close/>
                <a:moveTo>
                  <a:pt x="6618488" y="3976308"/>
                </a:moveTo>
                <a:cubicBezTo>
                  <a:pt x="6618031" y="3981644"/>
                  <a:pt x="6620280" y="3986600"/>
                  <a:pt x="6624205" y="3989611"/>
                </a:cubicBezTo>
                <a:cubicBezTo>
                  <a:pt x="6625196" y="3993728"/>
                  <a:pt x="6627749" y="3997273"/>
                  <a:pt x="6632322" y="3999140"/>
                </a:cubicBezTo>
                <a:cubicBezTo>
                  <a:pt x="6638839" y="4001809"/>
                  <a:pt x="6649128" y="3998798"/>
                  <a:pt x="6651149" y="3991212"/>
                </a:cubicBezTo>
                <a:cubicBezTo>
                  <a:pt x="6652940" y="3984579"/>
                  <a:pt x="6653664" y="3977642"/>
                  <a:pt x="6649167" y="3971772"/>
                </a:cubicBezTo>
                <a:cubicBezTo>
                  <a:pt x="6645546" y="3967083"/>
                  <a:pt x="6640478" y="3964644"/>
                  <a:pt x="6634647" y="3963805"/>
                </a:cubicBezTo>
                <a:cubicBezTo>
                  <a:pt x="6627178" y="3962737"/>
                  <a:pt x="6619098" y="3968608"/>
                  <a:pt x="6618488" y="3976308"/>
                </a:cubicBezTo>
                <a:close/>
                <a:moveTo>
                  <a:pt x="6239106" y="4187940"/>
                </a:moveTo>
                <a:cubicBezTo>
                  <a:pt x="6237429" y="4185424"/>
                  <a:pt x="6235791" y="4182870"/>
                  <a:pt x="6234114" y="4180354"/>
                </a:cubicBezTo>
                <a:cubicBezTo>
                  <a:pt x="6229807" y="4173836"/>
                  <a:pt x="6220394" y="4172235"/>
                  <a:pt x="6214030" y="4176542"/>
                </a:cubicBezTo>
                <a:cubicBezTo>
                  <a:pt x="6207475" y="4181002"/>
                  <a:pt x="6205951" y="4190074"/>
                  <a:pt x="6210219" y="4196631"/>
                </a:cubicBezTo>
                <a:lnTo>
                  <a:pt x="6215212" y="4204217"/>
                </a:lnTo>
                <a:cubicBezTo>
                  <a:pt x="6219518" y="4210735"/>
                  <a:pt x="6228931" y="4212336"/>
                  <a:pt x="6235295" y="4208028"/>
                </a:cubicBezTo>
                <a:cubicBezTo>
                  <a:pt x="6241888" y="4203568"/>
                  <a:pt x="6243412" y="4194496"/>
                  <a:pt x="6239106" y="4187940"/>
                </a:cubicBezTo>
                <a:close/>
                <a:moveTo>
                  <a:pt x="6318641" y="3931519"/>
                </a:moveTo>
                <a:cubicBezTo>
                  <a:pt x="6322795" y="3937846"/>
                  <a:pt x="6333809" y="3937961"/>
                  <a:pt x="6339030" y="3933120"/>
                </a:cubicBezTo>
                <a:cubicBezTo>
                  <a:pt x="6345356" y="3927211"/>
                  <a:pt x="6345089" y="3919512"/>
                  <a:pt x="6340631" y="3912727"/>
                </a:cubicBezTo>
                <a:lnTo>
                  <a:pt x="6335638" y="3905141"/>
                </a:lnTo>
                <a:cubicBezTo>
                  <a:pt x="6331484" y="3898775"/>
                  <a:pt x="6320470" y="3898661"/>
                  <a:pt x="6315250" y="3903540"/>
                </a:cubicBezTo>
                <a:cubicBezTo>
                  <a:pt x="6308923" y="3909448"/>
                  <a:pt x="6309190" y="3917148"/>
                  <a:pt x="6313649" y="3923933"/>
                </a:cubicBezTo>
                <a:lnTo>
                  <a:pt x="6318641" y="3931519"/>
                </a:lnTo>
                <a:close/>
                <a:moveTo>
                  <a:pt x="6290173" y="4528183"/>
                </a:moveTo>
                <a:cubicBezTo>
                  <a:pt x="6290783" y="4527916"/>
                  <a:pt x="6291431" y="4527726"/>
                  <a:pt x="6292041" y="4527382"/>
                </a:cubicBezTo>
                <a:cubicBezTo>
                  <a:pt x="6298367" y="4523761"/>
                  <a:pt x="6300425" y="4517243"/>
                  <a:pt x="6301416" y="4510496"/>
                </a:cubicBezTo>
                <a:cubicBezTo>
                  <a:pt x="6302521" y="4502987"/>
                  <a:pt x="6294479" y="4495554"/>
                  <a:pt x="6287315" y="4495706"/>
                </a:cubicBezTo>
                <a:cubicBezTo>
                  <a:pt x="6282285" y="4495820"/>
                  <a:pt x="6278664" y="4498031"/>
                  <a:pt x="6276149" y="4501271"/>
                </a:cubicBezTo>
                <a:cubicBezTo>
                  <a:pt x="6271232" y="4502415"/>
                  <a:pt x="6266888" y="4505807"/>
                  <a:pt x="6265555" y="4510992"/>
                </a:cubicBezTo>
                <a:cubicBezTo>
                  <a:pt x="6265135" y="4512707"/>
                  <a:pt x="6265021" y="4514460"/>
                  <a:pt x="6265173" y="4516214"/>
                </a:cubicBezTo>
                <a:cubicBezTo>
                  <a:pt x="6264564" y="4517433"/>
                  <a:pt x="6263992" y="4518730"/>
                  <a:pt x="6263687" y="4520254"/>
                </a:cubicBezTo>
                <a:cubicBezTo>
                  <a:pt x="6260372" y="4536188"/>
                  <a:pt x="6282322" y="4539885"/>
                  <a:pt x="6290173" y="4528183"/>
                </a:cubicBezTo>
                <a:close/>
                <a:moveTo>
                  <a:pt x="6454426" y="4435213"/>
                </a:moveTo>
                <a:cubicBezTo>
                  <a:pt x="6460371" y="4430638"/>
                  <a:pt x="6462848" y="4421948"/>
                  <a:pt x="6458275" y="4415467"/>
                </a:cubicBezTo>
                <a:lnTo>
                  <a:pt x="6454578" y="4410207"/>
                </a:lnTo>
                <a:cubicBezTo>
                  <a:pt x="6450234" y="4404032"/>
                  <a:pt x="6441011" y="4401364"/>
                  <a:pt x="6434533" y="4406052"/>
                </a:cubicBezTo>
                <a:cubicBezTo>
                  <a:pt x="6431942" y="4407920"/>
                  <a:pt x="6430188" y="4410665"/>
                  <a:pt x="6429121" y="4413600"/>
                </a:cubicBezTo>
                <a:cubicBezTo>
                  <a:pt x="6421995" y="4413066"/>
                  <a:pt x="6415249" y="4418860"/>
                  <a:pt x="6414221" y="4425759"/>
                </a:cubicBezTo>
                <a:cubicBezTo>
                  <a:pt x="6413039" y="4433878"/>
                  <a:pt x="6418794" y="4440549"/>
                  <a:pt x="6426454" y="4442150"/>
                </a:cubicBezTo>
                <a:lnTo>
                  <a:pt x="6439030" y="4444742"/>
                </a:lnTo>
                <a:cubicBezTo>
                  <a:pt x="6445699" y="4446153"/>
                  <a:pt x="6452101" y="4441350"/>
                  <a:pt x="6454426" y="4435213"/>
                </a:cubicBezTo>
                <a:close/>
                <a:moveTo>
                  <a:pt x="6355227" y="3886158"/>
                </a:moveTo>
                <a:cubicBezTo>
                  <a:pt x="6351530" y="3904150"/>
                  <a:pt x="6378778" y="3913794"/>
                  <a:pt x="6382551" y="3895574"/>
                </a:cubicBezTo>
                <a:cubicBezTo>
                  <a:pt x="6386248" y="3877620"/>
                  <a:pt x="6358961" y="3867976"/>
                  <a:pt x="6355227" y="3886158"/>
                </a:cubicBezTo>
                <a:close/>
                <a:moveTo>
                  <a:pt x="6418717" y="3927249"/>
                </a:moveTo>
                <a:cubicBezTo>
                  <a:pt x="6414945" y="3945470"/>
                  <a:pt x="6443222" y="3951569"/>
                  <a:pt x="6446957" y="3933349"/>
                </a:cubicBezTo>
                <a:cubicBezTo>
                  <a:pt x="6447948" y="3928546"/>
                  <a:pt x="6446652" y="3924658"/>
                  <a:pt x="6444251" y="3921761"/>
                </a:cubicBezTo>
                <a:cubicBezTo>
                  <a:pt x="6454045" y="3920846"/>
                  <a:pt x="6463001" y="3910096"/>
                  <a:pt x="6455608" y="3899614"/>
                </a:cubicBezTo>
                <a:cubicBezTo>
                  <a:pt x="6444899" y="3884443"/>
                  <a:pt x="6421004" y="3900757"/>
                  <a:pt x="6431789" y="3916043"/>
                </a:cubicBezTo>
                <a:cubicBezTo>
                  <a:pt x="6431903" y="3916234"/>
                  <a:pt x="6432094" y="3916272"/>
                  <a:pt x="6432208" y="3916462"/>
                </a:cubicBezTo>
                <a:cubicBezTo>
                  <a:pt x="6426225" y="3916424"/>
                  <a:pt x="6420318" y="3919588"/>
                  <a:pt x="6418717" y="3927249"/>
                </a:cubicBezTo>
                <a:close/>
                <a:moveTo>
                  <a:pt x="6139678" y="4342128"/>
                </a:moveTo>
                <a:cubicBezTo>
                  <a:pt x="6140669" y="4337287"/>
                  <a:pt x="6139335" y="4333399"/>
                  <a:pt x="6136858" y="4330464"/>
                </a:cubicBezTo>
                <a:cubicBezTo>
                  <a:pt x="6135448" y="4326957"/>
                  <a:pt x="6132780" y="4324022"/>
                  <a:pt x="6129159" y="4322383"/>
                </a:cubicBezTo>
                <a:cubicBezTo>
                  <a:pt x="6126378" y="4321163"/>
                  <a:pt x="6123596" y="4319943"/>
                  <a:pt x="6120851" y="4318685"/>
                </a:cubicBezTo>
                <a:cubicBezTo>
                  <a:pt x="6113687" y="4315522"/>
                  <a:pt x="6104922" y="4319257"/>
                  <a:pt x="6101873" y="4326385"/>
                </a:cubicBezTo>
                <a:cubicBezTo>
                  <a:pt x="6098786" y="4333704"/>
                  <a:pt x="6102368" y="4342166"/>
                  <a:pt x="6109533" y="4345330"/>
                </a:cubicBezTo>
                <a:cubicBezTo>
                  <a:pt x="6110905" y="4345940"/>
                  <a:pt x="6112315" y="4346550"/>
                  <a:pt x="6113687" y="4347198"/>
                </a:cubicBezTo>
                <a:cubicBezTo>
                  <a:pt x="6120242" y="4355774"/>
                  <a:pt x="6136858" y="4355812"/>
                  <a:pt x="6139678" y="4342128"/>
                </a:cubicBezTo>
                <a:close/>
                <a:moveTo>
                  <a:pt x="6043679" y="4237265"/>
                </a:moveTo>
                <a:lnTo>
                  <a:pt x="6044899" y="4239133"/>
                </a:lnTo>
                <a:cubicBezTo>
                  <a:pt x="6049206" y="4245651"/>
                  <a:pt x="6056980" y="4249120"/>
                  <a:pt x="6064411" y="4245270"/>
                </a:cubicBezTo>
                <a:cubicBezTo>
                  <a:pt x="6065783" y="4244546"/>
                  <a:pt x="6066964" y="4243440"/>
                  <a:pt x="6068070" y="4242220"/>
                </a:cubicBezTo>
                <a:cubicBezTo>
                  <a:pt x="6073024" y="4245308"/>
                  <a:pt x="6079274" y="4245308"/>
                  <a:pt x="6084419" y="4241648"/>
                </a:cubicBezTo>
                <a:lnTo>
                  <a:pt x="6089678" y="4237951"/>
                </a:lnTo>
                <a:cubicBezTo>
                  <a:pt x="6092460" y="4235969"/>
                  <a:pt x="6094213" y="4232843"/>
                  <a:pt x="6094937" y="4229489"/>
                </a:cubicBezTo>
                <a:cubicBezTo>
                  <a:pt x="6097300" y="4229641"/>
                  <a:pt x="6099320" y="4228688"/>
                  <a:pt x="6101454" y="4227888"/>
                </a:cubicBezTo>
                <a:cubicBezTo>
                  <a:pt x="6101187" y="4228688"/>
                  <a:pt x="6100768" y="4229374"/>
                  <a:pt x="6100577" y="4230213"/>
                </a:cubicBezTo>
                <a:lnTo>
                  <a:pt x="6099282" y="4236503"/>
                </a:lnTo>
                <a:cubicBezTo>
                  <a:pt x="6097681" y="4244164"/>
                  <a:pt x="6104693" y="4251673"/>
                  <a:pt x="6111972" y="4252550"/>
                </a:cubicBezTo>
                <a:cubicBezTo>
                  <a:pt x="6120280" y="4253541"/>
                  <a:pt x="6126416" y="4247557"/>
                  <a:pt x="6128016" y="4239857"/>
                </a:cubicBezTo>
                <a:lnTo>
                  <a:pt x="6129312" y="4233567"/>
                </a:lnTo>
                <a:cubicBezTo>
                  <a:pt x="6130913" y="4225906"/>
                  <a:pt x="6123900" y="4218396"/>
                  <a:pt x="6116622" y="4217558"/>
                </a:cubicBezTo>
                <a:cubicBezTo>
                  <a:pt x="6114487" y="4217291"/>
                  <a:pt x="6112506" y="4217520"/>
                  <a:pt x="6110715" y="4218091"/>
                </a:cubicBezTo>
                <a:cubicBezTo>
                  <a:pt x="6112049" y="4211116"/>
                  <a:pt x="6107704" y="4202577"/>
                  <a:pt x="6100234" y="4201281"/>
                </a:cubicBezTo>
                <a:lnTo>
                  <a:pt x="6095242" y="4200443"/>
                </a:lnTo>
                <a:cubicBezTo>
                  <a:pt x="6100653" y="4199604"/>
                  <a:pt x="6105608" y="4196974"/>
                  <a:pt x="6107209" y="4191180"/>
                </a:cubicBezTo>
                <a:cubicBezTo>
                  <a:pt x="6109190" y="4184052"/>
                  <a:pt x="6104845" y="4174980"/>
                  <a:pt x="6097147" y="4173379"/>
                </a:cubicBezTo>
                <a:lnTo>
                  <a:pt x="6084571" y="4170787"/>
                </a:lnTo>
                <a:cubicBezTo>
                  <a:pt x="6076949" y="4169186"/>
                  <a:pt x="6068984" y="4172960"/>
                  <a:pt x="6066774" y="4180850"/>
                </a:cubicBezTo>
                <a:cubicBezTo>
                  <a:pt x="6064792" y="4187978"/>
                  <a:pt x="6069137" y="4197050"/>
                  <a:pt x="6076797" y="4198651"/>
                </a:cubicBezTo>
                <a:lnTo>
                  <a:pt x="6084228" y="4200214"/>
                </a:lnTo>
                <a:cubicBezTo>
                  <a:pt x="6079274" y="4201434"/>
                  <a:pt x="6075082" y="4204750"/>
                  <a:pt x="6073672" y="4210239"/>
                </a:cubicBezTo>
                <a:cubicBezTo>
                  <a:pt x="6073329" y="4211535"/>
                  <a:pt x="6073290" y="4212907"/>
                  <a:pt x="6073367" y="4214280"/>
                </a:cubicBezTo>
                <a:cubicBezTo>
                  <a:pt x="6072948" y="4214508"/>
                  <a:pt x="6072529" y="4214699"/>
                  <a:pt x="6072147" y="4215004"/>
                </a:cubicBezTo>
                <a:lnTo>
                  <a:pt x="6066888" y="4218739"/>
                </a:lnTo>
                <a:cubicBezTo>
                  <a:pt x="6066660" y="4218892"/>
                  <a:pt x="6066546" y="4219197"/>
                  <a:pt x="6066316" y="4219387"/>
                </a:cubicBezTo>
                <a:lnTo>
                  <a:pt x="6065555" y="4218244"/>
                </a:lnTo>
                <a:cubicBezTo>
                  <a:pt x="6061743" y="4212450"/>
                  <a:pt x="6055150" y="4209362"/>
                  <a:pt x="6048482" y="4211421"/>
                </a:cubicBezTo>
                <a:cubicBezTo>
                  <a:pt x="6043032" y="4211992"/>
                  <a:pt x="6038039" y="4215385"/>
                  <a:pt x="6036591" y="4222361"/>
                </a:cubicBezTo>
                <a:cubicBezTo>
                  <a:pt x="6035067" y="4229489"/>
                  <a:pt x="6038611" y="4234635"/>
                  <a:pt x="6043679" y="4237265"/>
                </a:cubicBezTo>
                <a:close/>
                <a:moveTo>
                  <a:pt x="6026302" y="4435022"/>
                </a:moveTo>
                <a:lnTo>
                  <a:pt x="6020013" y="4433726"/>
                </a:lnTo>
                <a:cubicBezTo>
                  <a:pt x="6012582" y="4432201"/>
                  <a:pt x="6004350" y="4438338"/>
                  <a:pt x="6003550" y="4445809"/>
                </a:cubicBezTo>
                <a:cubicBezTo>
                  <a:pt x="6002673" y="4453929"/>
                  <a:pt x="6007704" y="4460637"/>
                  <a:pt x="6015631" y="4462276"/>
                </a:cubicBezTo>
                <a:lnTo>
                  <a:pt x="6021919" y="4463572"/>
                </a:lnTo>
                <a:cubicBezTo>
                  <a:pt x="6029312" y="4465097"/>
                  <a:pt x="6037582" y="4458960"/>
                  <a:pt x="6038382" y="4451489"/>
                </a:cubicBezTo>
                <a:cubicBezTo>
                  <a:pt x="6039297" y="4443370"/>
                  <a:pt x="6034267" y="4436661"/>
                  <a:pt x="6026302" y="4435022"/>
                </a:cubicBezTo>
                <a:close/>
                <a:moveTo>
                  <a:pt x="6227330" y="4283502"/>
                </a:moveTo>
                <a:cubicBezTo>
                  <a:pt x="6225996" y="4291202"/>
                  <a:pt x="6233694" y="4298368"/>
                  <a:pt x="6240859" y="4298788"/>
                </a:cubicBezTo>
                <a:cubicBezTo>
                  <a:pt x="6249358" y="4299321"/>
                  <a:pt x="6254807" y="4292955"/>
                  <a:pt x="6256179" y="4285256"/>
                </a:cubicBezTo>
                <a:cubicBezTo>
                  <a:pt x="6257742" y="4276412"/>
                  <a:pt x="6254579" y="4267874"/>
                  <a:pt x="6249015" y="4261051"/>
                </a:cubicBezTo>
                <a:cubicBezTo>
                  <a:pt x="6244251" y="4255180"/>
                  <a:pt x="6234190" y="4254304"/>
                  <a:pt x="6228626" y="4259526"/>
                </a:cubicBezTo>
                <a:cubicBezTo>
                  <a:pt x="6222795" y="4265053"/>
                  <a:pt x="6221995" y="4273630"/>
                  <a:pt x="6227102" y="4279919"/>
                </a:cubicBezTo>
                <a:cubicBezTo>
                  <a:pt x="6227369" y="4280262"/>
                  <a:pt x="6227406" y="4280300"/>
                  <a:pt x="6227559" y="4280491"/>
                </a:cubicBezTo>
                <a:lnTo>
                  <a:pt x="6227673" y="4280758"/>
                </a:lnTo>
                <a:cubicBezTo>
                  <a:pt x="6227673" y="4280758"/>
                  <a:pt x="6227673" y="4280758"/>
                  <a:pt x="6227673" y="4280758"/>
                </a:cubicBezTo>
                <a:cubicBezTo>
                  <a:pt x="6227635" y="4281673"/>
                  <a:pt x="6227521" y="4282588"/>
                  <a:pt x="6227330" y="4283502"/>
                </a:cubicBezTo>
                <a:close/>
                <a:moveTo>
                  <a:pt x="6357551" y="3683712"/>
                </a:moveTo>
                <a:cubicBezTo>
                  <a:pt x="6356065" y="3690955"/>
                  <a:pt x="6359647" y="3696368"/>
                  <a:pt x="6364678" y="3699265"/>
                </a:cubicBezTo>
                <a:cubicBezTo>
                  <a:pt x="6364602" y="3699608"/>
                  <a:pt x="6364411" y="3699913"/>
                  <a:pt x="6364296" y="3700256"/>
                </a:cubicBezTo>
                <a:cubicBezTo>
                  <a:pt x="6362810" y="3698579"/>
                  <a:pt x="6360867" y="3697473"/>
                  <a:pt x="6358771" y="3696711"/>
                </a:cubicBezTo>
                <a:cubicBezTo>
                  <a:pt x="6356789" y="3691565"/>
                  <a:pt x="6352025" y="3688439"/>
                  <a:pt x="6346004" y="3687410"/>
                </a:cubicBezTo>
                <a:cubicBezTo>
                  <a:pt x="6342993" y="3686876"/>
                  <a:pt x="6340021" y="3686381"/>
                  <a:pt x="6337048" y="3685847"/>
                </a:cubicBezTo>
                <a:cubicBezTo>
                  <a:pt x="6329579" y="3684551"/>
                  <a:pt x="6321957" y="3692518"/>
                  <a:pt x="6321957" y="3699646"/>
                </a:cubicBezTo>
                <a:cubicBezTo>
                  <a:pt x="6321957" y="3708337"/>
                  <a:pt x="6327749" y="3713368"/>
                  <a:pt x="6335752" y="3714741"/>
                </a:cubicBezTo>
                <a:lnTo>
                  <a:pt x="6340745" y="3715579"/>
                </a:lnTo>
                <a:cubicBezTo>
                  <a:pt x="6341279" y="3716875"/>
                  <a:pt x="6341850" y="3718172"/>
                  <a:pt x="6342803" y="3719353"/>
                </a:cubicBezTo>
                <a:cubicBezTo>
                  <a:pt x="6343070" y="3719696"/>
                  <a:pt x="6343107" y="3719734"/>
                  <a:pt x="6343260" y="3719925"/>
                </a:cubicBezTo>
                <a:cubicBezTo>
                  <a:pt x="6343337" y="3720077"/>
                  <a:pt x="6343337" y="3720077"/>
                  <a:pt x="6343374" y="3720192"/>
                </a:cubicBezTo>
                <a:cubicBezTo>
                  <a:pt x="6343337" y="3721106"/>
                  <a:pt x="6343184" y="3722021"/>
                  <a:pt x="6342993" y="3722898"/>
                </a:cubicBezTo>
                <a:cubicBezTo>
                  <a:pt x="6341659" y="3730446"/>
                  <a:pt x="6349091" y="3737421"/>
                  <a:pt x="6356141" y="3738107"/>
                </a:cubicBezTo>
                <a:lnTo>
                  <a:pt x="6352063" y="3742986"/>
                </a:lnTo>
                <a:cubicBezTo>
                  <a:pt x="6348443" y="3747294"/>
                  <a:pt x="6348367" y="3754002"/>
                  <a:pt x="6351072" y="3758920"/>
                </a:cubicBezTo>
                <a:cubicBezTo>
                  <a:pt x="6346347" y="3760635"/>
                  <a:pt x="6342498" y="3764523"/>
                  <a:pt x="6341583" y="3769707"/>
                </a:cubicBezTo>
                <a:cubicBezTo>
                  <a:pt x="6341049" y="3772680"/>
                  <a:pt x="6340554" y="3775692"/>
                  <a:pt x="6340021" y="3778665"/>
                </a:cubicBezTo>
                <a:cubicBezTo>
                  <a:pt x="6339182" y="3783582"/>
                  <a:pt x="6341202" y="3788309"/>
                  <a:pt x="6344632" y="3791587"/>
                </a:cubicBezTo>
                <a:cubicBezTo>
                  <a:pt x="6342612" y="3793379"/>
                  <a:pt x="6340935" y="3795551"/>
                  <a:pt x="6340364" y="3798448"/>
                </a:cubicBezTo>
                <a:lnTo>
                  <a:pt x="6339068" y="3804738"/>
                </a:lnTo>
                <a:cubicBezTo>
                  <a:pt x="6338534" y="3807406"/>
                  <a:pt x="6338954" y="3810112"/>
                  <a:pt x="6339830" y="3812704"/>
                </a:cubicBezTo>
                <a:cubicBezTo>
                  <a:pt x="6338001" y="3817927"/>
                  <a:pt x="6337391" y="3823492"/>
                  <a:pt x="6338763" y="3828409"/>
                </a:cubicBezTo>
                <a:cubicBezTo>
                  <a:pt x="6334305" y="3829553"/>
                  <a:pt x="6330874" y="3833250"/>
                  <a:pt x="6328969" y="3837519"/>
                </a:cubicBezTo>
                <a:lnTo>
                  <a:pt x="6329350" y="3835613"/>
                </a:lnTo>
                <a:cubicBezTo>
                  <a:pt x="6330950" y="3827952"/>
                  <a:pt x="6324167" y="3820404"/>
                  <a:pt x="6316850" y="3819451"/>
                </a:cubicBezTo>
                <a:cubicBezTo>
                  <a:pt x="6309457" y="3818537"/>
                  <a:pt x="6303778" y="3823263"/>
                  <a:pt x="6301530" y="3829781"/>
                </a:cubicBezTo>
                <a:cubicBezTo>
                  <a:pt x="6300349" y="3828981"/>
                  <a:pt x="6299129" y="3828180"/>
                  <a:pt x="6297643" y="3827914"/>
                </a:cubicBezTo>
                <a:lnTo>
                  <a:pt x="6291354" y="3826617"/>
                </a:lnTo>
                <a:cubicBezTo>
                  <a:pt x="6283695" y="3825055"/>
                  <a:pt x="6275730" y="3828714"/>
                  <a:pt x="6273519" y="3836605"/>
                </a:cubicBezTo>
                <a:cubicBezTo>
                  <a:pt x="6271499" y="3843733"/>
                  <a:pt x="6275806" y="3852881"/>
                  <a:pt x="6283504" y="3854444"/>
                </a:cubicBezTo>
                <a:lnTo>
                  <a:pt x="6289792" y="3855740"/>
                </a:lnTo>
                <a:cubicBezTo>
                  <a:pt x="6295432" y="3856884"/>
                  <a:pt x="6301263" y="3855168"/>
                  <a:pt x="6304808" y="3851013"/>
                </a:cubicBezTo>
                <a:cubicBezTo>
                  <a:pt x="6306942" y="3852729"/>
                  <a:pt x="6309304" y="3854101"/>
                  <a:pt x="6311934" y="3854444"/>
                </a:cubicBezTo>
                <a:cubicBezTo>
                  <a:pt x="6319937" y="3855473"/>
                  <a:pt x="6326111" y="3849870"/>
                  <a:pt x="6327864" y="3842513"/>
                </a:cubicBezTo>
                <a:cubicBezTo>
                  <a:pt x="6327559" y="3846858"/>
                  <a:pt x="6328664" y="3851280"/>
                  <a:pt x="6333314" y="3854596"/>
                </a:cubicBezTo>
                <a:cubicBezTo>
                  <a:pt x="6340059" y="3859399"/>
                  <a:pt x="6346995" y="3857303"/>
                  <a:pt x="6351415" y="3852652"/>
                </a:cubicBezTo>
                <a:cubicBezTo>
                  <a:pt x="6351339" y="3858370"/>
                  <a:pt x="6354693" y="3864088"/>
                  <a:pt x="6360067" y="3866260"/>
                </a:cubicBezTo>
                <a:cubicBezTo>
                  <a:pt x="6363992" y="3867861"/>
                  <a:pt x="6367993" y="3867519"/>
                  <a:pt x="6371461" y="3865879"/>
                </a:cubicBezTo>
                <a:lnTo>
                  <a:pt x="6372719" y="3866794"/>
                </a:lnTo>
                <a:cubicBezTo>
                  <a:pt x="6378931" y="3871216"/>
                  <a:pt x="6388916" y="3869234"/>
                  <a:pt x="6392841" y="3862677"/>
                </a:cubicBezTo>
                <a:cubicBezTo>
                  <a:pt x="6393146" y="3862144"/>
                  <a:pt x="6393146" y="3861572"/>
                  <a:pt x="6393374" y="3861038"/>
                </a:cubicBezTo>
                <a:cubicBezTo>
                  <a:pt x="6393603" y="3861419"/>
                  <a:pt x="6393603" y="3861839"/>
                  <a:pt x="6393908" y="3862220"/>
                </a:cubicBezTo>
                <a:cubicBezTo>
                  <a:pt x="6395318" y="3864202"/>
                  <a:pt x="6396995" y="3865612"/>
                  <a:pt x="6398786" y="3866680"/>
                </a:cubicBezTo>
                <a:cubicBezTo>
                  <a:pt x="6398633" y="3871673"/>
                  <a:pt x="6400882" y="3875485"/>
                  <a:pt x="6404350" y="3878077"/>
                </a:cubicBezTo>
                <a:cubicBezTo>
                  <a:pt x="6399510" y="3879030"/>
                  <a:pt x="6395204" y="3882270"/>
                  <a:pt x="6393870" y="3888598"/>
                </a:cubicBezTo>
                <a:cubicBezTo>
                  <a:pt x="6390097" y="3906856"/>
                  <a:pt x="6418336" y="3912955"/>
                  <a:pt x="6422109" y="3894735"/>
                </a:cubicBezTo>
                <a:cubicBezTo>
                  <a:pt x="6423138" y="3889741"/>
                  <a:pt x="6421652" y="3885739"/>
                  <a:pt x="6419022" y="3882842"/>
                </a:cubicBezTo>
                <a:cubicBezTo>
                  <a:pt x="6426378" y="3883719"/>
                  <a:pt x="6433199" y="3876438"/>
                  <a:pt x="6433733" y="3869615"/>
                </a:cubicBezTo>
                <a:cubicBezTo>
                  <a:pt x="6434380" y="3861534"/>
                  <a:pt x="6428740" y="3856426"/>
                  <a:pt x="6421690" y="3854520"/>
                </a:cubicBezTo>
                <a:cubicBezTo>
                  <a:pt x="6421461" y="3852576"/>
                  <a:pt x="6420775" y="3850556"/>
                  <a:pt x="6419289" y="3848459"/>
                </a:cubicBezTo>
                <a:cubicBezTo>
                  <a:pt x="6417003" y="3845219"/>
                  <a:pt x="6413954" y="3843695"/>
                  <a:pt x="6410790" y="3842856"/>
                </a:cubicBezTo>
                <a:cubicBezTo>
                  <a:pt x="6412696" y="3839006"/>
                  <a:pt x="6413839" y="3834927"/>
                  <a:pt x="6413648" y="3830696"/>
                </a:cubicBezTo>
                <a:cubicBezTo>
                  <a:pt x="6415516" y="3829743"/>
                  <a:pt x="6417231" y="3828409"/>
                  <a:pt x="6418565" y="3826541"/>
                </a:cubicBezTo>
                <a:lnTo>
                  <a:pt x="6422300" y="3821281"/>
                </a:lnTo>
                <a:cubicBezTo>
                  <a:pt x="6423329" y="3819833"/>
                  <a:pt x="6424053" y="3818193"/>
                  <a:pt x="6424510" y="3816478"/>
                </a:cubicBezTo>
                <a:cubicBezTo>
                  <a:pt x="6424510" y="3821891"/>
                  <a:pt x="6427940" y="3827571"/>
                  <a:pt x="6432399" y="3829934"/>
                </a:cubicBezTo>
                <a:cubicBezTo>
                  <a:pt x="6437734" y="3832755"/>
                  <a:pt x="6442841" y="3831687"/>
                  <a:pt x="6447033" y="3828714"/>
                </a:cubicBezTo>
                <a:cubicBezTo>
                  <a:pt x="6445851" y="3830239"/>
                  <a:pt x="6444899" y="3831954"/>
                  <a:pt x="6444479" y="3834012"/>
                </a:cubicBezTo>
                <a:cubicBezTo>
                  <a:pt x="6443069" y="3841560"/>
                  <a:pt x="6447338" y="3849717"/>
                  <a:pt x="6455302" y="3851356"/>
                </a:cubicBezTo>
                <a:lnTo>
                  <a:pt x="6474167" y="3855244"/>
                </a:lnTo>
                <a:cubicBezTo>
                  <a:pt x="6481560" y="3856769"/>
                  <a:pt x="6490059" y="3852271"/>
                  <a:pt x="6491507" y="3844457"/>
                </a:cubicBezTo>
                <a:cubicBezTo>
                  <a:pt x="6491964" y="3842056"/>
                  <a:pt x="6491621" y="3839654"/>
                  <a:pt x="6490973" y="3837329"/>
                </a:cubicBezTo>
                <a:cubicBezTo>
                  <a:pt x="6492460" y="3835690"/>
                  <a:pt x="6493679" y="3833822"/>
                  <a:pt x="6494175" y="3831459"/>
                </a:cubicBezTo>
                <a:cubicBezTo>
                  <a:pt x="6495546" y="3824750"/>
                  <a:pt x="6492155" y="3817431"/>
                  <a:pt x="6485676" y="3814839"/>
                </a:cubicBezTo>
                <a:cubicBezTo>
                  <a:pt x="6486133" y="3809007"/>
                  <a:pt x="6483237" y="3803099"/>
                  <a:pt x="6477749" y="3800430"/>
                </a:cubicBezTo>
                <a:cubicBezTo>
                  <a:pt x="6470699" y="3797000"/>
                  <a:pt x="6461705" y="3800011"/>
                  <a:pt x="6458314" y="3807139"/>
                </a:cubicBezTo>
                <a:lnTo>
                  <a:pt x="6457094" y="3809693"/>
                </a:lnTo>
                <a:cubicBezTo>
                  <a:pt x="6456179" y="3805195"/>
                  <a:pt x="6453397" y="3800964"/>
                  <a:pt x="6449701" y="3798982"/>
                </a:cubicBezTo>
                <a:cubicBezTo>
                  <a:pt x="6442002" y="3794903"/>
                  <a:pt x="6434647" y="3798639"/>
                  <a:pt x="6430074" y="3805043"/>
                </a:cubicBezTo>
                <a:lnTo>
                  <a:pt x="6426339" y="3810303"/>
                </a:lnTo>
                <a:cubicBezTo>
                  <a:pt x="6425768" y="3811103"/>
                  <a:pt x="6425348" y="3811942"/>
                  <a:pt x="6425044" y="3812857"/>
                </a:cubicBezTo>
                <a:cubicBezTo>
                  <a:pt x="6425158" y="3808245"/>
                  <a:pt x="6423329" y="3803632"/>
                  <a:pt x="6419327" y="3800964"/>
                </a:cubicBezTo>
                <a:cubicBezTo>
                  <a:pt x="6413154" y="3796809"/>
                  <a:pt x="6404426" y="3797343"/>
                  <a:pt x="6399548" y="3803327"/>
                </a:cubicBezTo>
                <a:cubicBezTo>
                  <a:pt x="6398443" y="3802603"/>
                  <a:pt x="6397185" y="3802146"/>
                  <a:pt x="6395851" y="3801764"/>
                </a:cubicBezTo>
                <a:cubicBezTo>
                  <a:pt x="6400653" y="3796428"/>
                  <a:pt x="6401721" y="3788576"/>
                  <a:pt x="6394213" y="3783201"/>
                </a:cubicBezTo>
                <a:cubicBezTo>
                  <a:pt x="6383199" y="3775349"/>
                  <a:pt x="6369670" y="3784649"/>
                  <a:pt x="6369136" y="3794408"/>
                </a:cubicBezTo>
                <a:cubicBezTo>
                  <a:pt x="6368298" y="3794331"/>
                  <a:pt x="6367498" y="3794484"/>
                  <a:pt x="6366660" y="3794446"/>
                </a:cubicBezTo>
                <a:cubicBezTo>
                  <a:pt x="6366011" y="3793302"/>
                  <a:pt x="6365021" y="3792388"/>
                  <a:pt x="6364068" y="3791473"/>
                </a:cubicBezTo>
                <a:cubicBezTo>
                  <a:pt x="6366240" y="3789414"/>
                  <a:pt x="6367955" y="3786936"/>
                  <a:pt x="6368451" y="3783887"/>
                </a:cubicBezTo>
                <a:lnTo>
                  <a:pt x="6369975" y="3774929"/>
                </a:lnTo>
                <a:cubicBezTo>
                  <a:pt x="6370585" y="3771499"/>
                  <a:pt x="6369708" y="3768106"/>
                  <a:pt x="6368031" y="3765247"/>
                </a:cubicBezTo>
                <a:cubicBezTo>
                  <a:pt x="6370699" y="3764371"/>
                  <a:pt x="6373176" y="3762960"/>
                  <a:pt x="6375196" y="3760559"/>
                </a:cubicBezTo>
                <a:lnTo>
                  <a:pt x="6379350" y="3755603"/>
                </a:lnTo>
                <a:cubicBezTo>
                  <a:pt x="6384228" y="3749771"/>
                  <a:pt x="6382742" y="3739556"/>
                  <a:pt x="6376530" y="3735248"/>
                </a:cubicBezTo>
                <a:cubicBezTo>
                  <a:pt x="6373900" y="3733457"/>
                  <a:pt x="6371042" y="3732771"/>
                  <a:pt x="6368222" y="3732694"/>
                </a:cubicBezTo>
                <a:cubicBezTo>
                  <a:pt x="6369937" y="3730407"/>
                  <a:pt x="6371309" y="3727739"/>
                  <a:pt x="6371804" y="3724728"/>
                </a:cubicBezTo>
                <a:cubicBezTo>
                  <a:pt x="6372300" y="3721907"/>
                  <a:pt x="6371614" y="3719277"/>
                  <a:pt x="6371233" y="3716570"/>
                </a:cubicBezTo>
                <a:cubicBezTo>
                  <a:pt x="6382399" y="3722593"/>
                  <a:pt x="6397490" y="3706240"/>
                  <a:pt x="6388230" y="3693128"/>
                </a:cubicBezTo>
                <a:cubicBezTo>
                  <a:pt x="6387391" y="3691946"/>
                  <a:pt x="6386400" y="3691298"/>
                  <a:pt x="6385448" y="3690536"/>
                </a:cubicBezTo>
                <a:cubicBezTo>
                  <a:pt x="6388496" y="3672811"/>
                  <a:pt x="6361286" y="3665683"/>
                  <a:pt x="6357551" y="3683712"/>
                </a:cubicBezTo>
                <a:close/>
                <a:moveTo>
                  <a:pt x="6438306" y="3705859"/>
                </a:moveTo>
                <a:lnTo>
                  <a:pt x="6437010" y="3712149"/>
                </a:lnTo>
                <a:cubicBezTo>
                  <a:pt x="6435447" y="3719772"/>
                  <a:pt x="6437925" y="3727739"/>
                  <a:pt x="6445966" y="3730522"/>
                </a:cubicBezTo>
                <a:cubicBezTo>
                  <a:pt x="6452635" y="3732809"/>
                  <a:pt x="6462734" y="3729226"/>
                  <a:pt x="6464334" y="3721564"/>
                </a:cubicBezTo>
                <a:lnTo>
                  <a:pt x="6465631" y="3715274"/>
                </a:lnTo>
                <a:cubicBezTo>
                  <a:pt x="6467231" y="3707651"/>
                  <a:pt x="6464716" y="3699684"/>
                  <a:pt x="6456675" y="3696901"/>
                </a:cubicBezTo>
                <a:cubicBezTo>
                  <a:pt x="6450043" y="3694614"/>
                  <a:pt x="6439906" y="3698198"/>
                  <a:pt x="6438306" y="3705859"/>
                </a:cubicBezTo>
                <a:close/>
                <a:moveTo>
                  <a:pt x="6456903" y="3625582"/>
                </a:moveTo>
                <a:cubicBezTo>
                  <a:pt x="6465021" y="3608810"/>
                  <a:pt x="6438153" y="3598137"/>
                  <a:pt x="6430074" y="3614795"/>
                </a:cubicBezTo>
                <a:cubicBezTo>
                  <a:pt x="6421956" y="3631567"/>
                  <a:pt x="6448824" y="3642240"/>
                  <a:pt x="6456903" y="3625582"/>
                </a:cubicBezTo>
                <a:close/>
                <a:moveTo>
                  <a:pt x="6210029" y="3743482"/>
                </a:moveTo>
                <a:cubicBezTo>
                  <a:pt x="6202597" y="3741957"/>
                  <a:pt x="6194441" y="3748514"/>
                  <a:pt x="6193794" y="3755908"/>
                </a:cubicBezTo>
                <a:cubicBezTo>
                  <a:pt x="6193070" y="3764180"/>
                  <a:pt x="6198253" y="3770508"/>
                  <a:pt x="6206217" y="3772147"/>
                </a:cubicBezTo>
                <a:lnTo>
                  <a:pt x="6212505" y="3773443"/>
                </a:lnTo>
                <a:cubicBezTo>
                  <a:pt x="6216850" y="3774358"/>
                  <a:pt x="6221271" y="3772337"/>
                  <a:pt x="6224472" y="3769135"/>
                </a:cubicBezTo>
                <a:cubicBezTo>
                  <a:pt x="6225272" y="3770813"/>
                  <a:pt x="6225425" y="3772795"/>
                  <a:pt x="6226949" y="3774053"/>
                </a:cubicBezTo>
                <a:cubicBezTo>
                  <a:pt x="6227140" y="3774243"/>
                  <a:pt x="6227483" y="3774129"/>
                  <a:pt x="6227673" y="3774281"/>
                </a:cubicBezTo>
                <a:cubicBezTo>
                  <a:pt x="6227559" y="3774739"/>
                  <a:pt x="6227254" y="3775044"/>
                  <a:pt x="6227140" y="3775501"/>
                </a:cubicBezTo>
                <a:cubicBezTo>
                  <a:pt x="6226263" y="3779694"/>
                  <a:pt x="6227216" y="3783125"/>
                  <a:pt x="6229084" y="3785907"/>
                </a:cubicBezTo>
                <a:cubicBezTo>
                  <a:pt x="6224968" y="3786441"/>
                  <a:pt x="6220966" y="3788461"/>
                  <a:pt x="6218832" y="3791778"/>
                </a:cubicBezTo>
                <a:cubicBezTo>
                  <a:pt x="6216050" y="3796123"/>
                  <a:pt x="6215859" y="3800735"/>
                  <a:pt x="6217384" y="3804928"/>
                </a:cubicBezTo>
                <a:cubicBezTo>
                  <a:pt x="6217193" y="3804890"/>
                  <a:pt x="6217040" y="3804700"/>
                  <a:pt x="6216812" y="3804662"/>
                </a:cubicBezTo>
                <a:lnTo>
                  <a:pt x="6204236" y="3802069"/>
                </a:lnTo>
                <a:cubicBezTo>
                  <a:pt x="6200539" y="3801307"/>
                  <a:pt x="6196538" y="3801993"/>
                  <a:pt x="6193298" y="3803823"/>
                </a:cubicBezTo>
                <a:cubicBezTo>
                  <a:pt x="6189601" y="3803289"/>
                  <a:pt x="6185752" y="3804090"/>
                  <a:pt x="6182323" y="3806491"/>
                </a:cubicBezTo>
                <a:lnTo>
                  <a:pt x="6177064" y="3810227"/>
                </a:lnTo>
                <a:cubicBezTo>
                  <a:pt x="6170890" y="3814610"/>
                  <a:pt x="6169709" y="3824826"/>
                  <a:pt x="6174625" y="3830544"/>
                </a:cubicBezTo>
                <a:cubicBezTo>
                  <a:pt x="6179960" y="3836757"/>
                  <a:pt x="6188306" y="3837672"/>
                  <a:pt x="6194937" y="3832983"/>
                </a:cubicBezTo>
                <a:lnTo>
                  <a:pt x="6198557" y="3830430"/>
                </a:lnTo>
                <a:lnTo>
                  <a:pt x="6203740" y="3831497"/>
                </a:lnTo>
                <a:cubicBezTo>
                  <a:pt x="6204083" y="3834089"/>
                  <a:pt x="6204883" y="3836643"/>
                  <a:pt x="6206561" y="3839044"/>
                </a:cubicBezTo>
                <a:lnTo>
                  <a:pt x="6210257" y="3844305"/>
                </a:lnTo>
                <a:cubicBezTo>
                  <a:pt x="6214639" y="3850479"/>
                  <a:pt x="6225196" y="3851090"/>
                  <a:pt x="6230646" y="3846096"/>
                </a:cubicBezTo>
                <a:cubicBezTo>
                  <a:pt x="6236819" y="3840454"/>
                  <a:pt x="6237162" y="3832335"/>
                  <a:pt x="6232475" y="3825703"/>
                </a:cubicBezTo>
                <a:lnTo>
                  <a:pt x="6228778" y="3820443"/>
                </a:lnTo>
                <a:cubicBezTo>
                  <a:pt x="6228436" y="3819947"/>
                  <a:pt x="6227826" y="3819680"/>
                  <a:pt x="6227406" y="3819261"/>
                </a:cubicBezTo>
                <a:cubicBezTo>
                  <a:pt x="6227406" y="3818270"/>
                  <a:pt x="6227521" y="3817241"/>
                  <a:pt x="6227369" y="3816250"/>
                </a:cubicBezTo>
                <a:cubicBezTo>
                  <a:pt x="6232361" y="3820328"/>
                  <a:pt x="6240402" y="3819184"/>
                  <a:pt x="6245204" y="3814953"/>
                </a:cubicBezTo>
                <a:cubicBezTo>
                  <a:pt x="6256179" y="3819108"/>
                  <a:pt x="6269784" y="3803785"/>
                  <a:pt x="6260867" y="3791168"/>
                </a:cubicBezTo>
                <a:cubicBezTo>
                  <a:pt x="6258733" y="3788118"/>
                  <a:pt x="6256103" y="3786784"/>
                  <a:pt x="6253474" y="3786212"/>
                </a:cubicBezTo>
                <a:cubicBezTo>
                  <a:pt x="6254274" y="3784840"/>
                  <a:pt x="6255074" y="3783430"/>
                  <a:pt x="6255456" y="3781600"/>
                </a:cubicBezTo>
                <a:cubicBezTo>
                  <a:pt x="6256675" y="3775730"/>
                  <a:pt x="6254388" y="3771308"/>
                  <a:pt x="6250882" y="3768373"/>
                </a:cubicBezTo>
                <a:lnTo>
                  <a:pt x="6255798" y="3762503"/>
                </a:lnTo>
                <a:cubicBezTo>
                  <a:pt x="6258847" y="3758881"/>
                  <a:pt x="6259152" y="3754307"/>
                  <a:pt x="6258123" y="3749924"/>
                </a:cubicBezTo>
                <a:cubicBezTo>
                  <a:pt x="6264030" y="3749238"/>
                  <a:pt x="6269594" y="3745350"/>
                  <a:pt x="6270775" y="3739174"/>
                </a:cubicBezTo>
                <a:cubicBezTo>
                  <a:pt x="6272223" y="3731703"/>
                  <a:pt x="6268031" y="3723355"/>
                  <a:pt x="6260105" y="3721716"/>
                </a:cubicBezTo>
                <a:lnTo>
                  <a:pt x="6258923" y="3721488"/>
                </a:lnTo>
                <a:lnTo>
                  <a:pt x="6255417" y="3716532"/>
                </a:lnTo>
                <a:cubicBezTo>
                  <a:pt x="6251530" y="3711043"/>
                  <a:pt x="6243489" y="3710586"/>
                  <a:pt x="6237772" y="3713521"/>
                </a:cubicBezTo>
                <a:cubicBezTo>
                  <a:pt x="6235410" y="3714055"/>
                  <a:pt x="6233199" y="3715160"/>
                  <a:pt x="6231255" y="3716647"/>
                </a:cubicBezTo>
                <a:cubicBezTo>
                  <a:pt x="6227445" y="3714703"/>
                  <a:pt x="6223062" y="3714169"/>
                  <a:pt x="6218679" y="3716418"/>
                </a:cubicBezTo>
                <a:cubicBezTo>
                  <a:pt x="6212315" y="3719658"/>
                  <a:pt x="6208085" y="3729302"/>
                  <a:pt x="6212391" y="3735858"/>
                </a:cubicBezTo>
                <a:lnTo>
                  <a:pt x="6217384" y="3743444"/>
                </a:lnTo>
                <a:cubicBezTo>
                  <a:pt x="6218031" y="3744397"/>
                  <a:pt x="6218870" y="3745121"/>
                  <a:pt x="6219632" y="3745921"/>
                </a:cubicBezTo>
                <a:cubicBezTo>
                  <a:pt x="6218565" y="3745464"/>
                  <a:pt x="6217612" y="3744930"/>
                  <a:pt x="6216393" y="3744702"/>
                </a:cubicBezTo>
                <a:lnTo>
                  <a:pt x="6210029" y="3743482"/>
                </a:lnTo>
                <a:close/>
                <a:moveTo>
                  <a:pt x="6563496" y="3805957"/>
                </a:moveTo>
                <a:cubicBezTo>
                  <a:pt x="6565020" y="3810951"/>
                  <a:pt x="6569175" y="3815297"/>
                  <a:pt x="6574243" y="3816173"/>
                </a:cubicBezTo>
                <a:cubicBezTo>
                  <a:pt x="6575158" y="3816326"/>
                  <a:pt x="6575920" y="3816021"/>
                  <a:pt x="6576796" y="3816021"/>
                </a:cubicBezTo>
                <a:lnTo>
                  <a:pt x="6576796" y="3816021"/>
                </a:lnTo>
                <a:cubicBezTo>
                  <a:pt x="6570737" y="3807558"/>
                  <a:pt x="6564716" y="3798868"/>
                  <a:pt x="6558809" y="3789910"/>
                </a:cubicBezTo>
                <a:cubicBezTo>
                  <a:pt x="6558656" y="3790443"/>
                  <a:pt x="6558275" y="3790825"/>
                  <a:pt x="6558199" y="3791396"/>
                </a:cubicBezTo>
                <a:cubicBezTo>
                  <a:pt x="6557361" y="3796619"/>
                  <a:pt x="6559342" y="3802565"/>
                  <a:pt x="6563496" y="3805957"/>
                </a:cubicBezTo>
                <a:close/>
                <a:moveTo>
                  <a:pt x="6398596" y="3787813"/>
                </a:moveTo>
                <a:cubicBezTo>
                  <a:pt x="6402902" y="3794331"/>
                  <a:pt x="6410981" y="3797495"/>
                  <a:pt x="6418222" y="3793531"/>
                </a:cubicBezTo>
                <a:cubicBezTo>
                  <a:pt x="6419403" y="3792883"/>
                  <a:pt x="6420432" y="3791968"/>
                  <a:pt x="6421385" y="3791015"/>
                </a:cubicBezTo>
                <a:cubicBezTo>
                  <a:pt x="6421842" y="3791129"/>
                  <a:pt x="6422262" y="3791320"/>
                  <a:pt x="6422757" y="3791435"/>
                </a:cubicBezTo>
                <a:lnTo>
                  <a:pt x="6429045" y="3792730"/>
                </a:lnTo>
                <a:cubicBezTo>
                  <a:pt x="6436477" y="3794255"/>
                  <a:pt x="6444784" y="3788461"/>
                  <a:pt x="6445699" y="3780876"/>
                </a:cubicBezTo>
                <a:cubicBezTo>
                  <a:pt x="6446690" y="3772871"/>
                  <a:pt x="6441774" y="3765857"/>
                  <a:pt x="6433847" y="3764218"/>
                </a:cubicBezTo>
                <a:lnTo>
                  <a:pt x="6427559" y="3762922"/>
                </a:lnTo>
                <a:cubicBezTo>
                  <a:pt x="6424243" y="3762236"/>
                  <a:pt x="6420737" y="3763075"/>
                  <a:pt x="6417803" y="3764866"/>
                </a:cubicBezTo>
                <a:cubicBezTo>
                  <a:pt x="6413344" y="3759377"/>
                  <a:pt x="6405950" y="3756976"/>
                  <a:pt x="6399319" y="3760635"/>
                </a:cubicBezTo>
                <a:cubicBezTo>
                  <a:pt x="6392879" y="3764180"/>
                  <a:pt x="6389297" y="3773709"/>
                  <a:pt x="6393603" y="3780266"/>
                </a:cubicBezTo>
                <a:lnTo>
                  <a:pt x="6398596" y="3787813"/>
                </a:lnTo>
                <a:close/>
                <a:moveTo>
                  <a:pt x="6295813" y="3804547"/>
                </a:moveTo>
                <a:lnTo>
                  <a:pt x="6302102" y="3805843"/>
                </a:lnTo>
                <a:cubicBezTo>
                  <a:pt x="6309533" y="3807368"/>
                  <a:pt x="6317726" y="3801002"/>
                  <a:pt x="6318451" y="3793531"/>
                </a:cubicBezTo>
                <a:cubicBezTo>
                  <a:pt x="6319251" y="3785336"/>
                  <a:pt x="6314106" y="3778855"/>
                  <a:pt x="6306141" y="3777216"/>
                </a:cubicBezTo>
                <a:lnTo>
                  <a:pt x="6299853" y="3775921"/>
                </a:lnTo>
                <a:cubicBezTo>
                  <a:pt x="6292460" y="3774396"/>
                  <a:pt x="6284228" y="3780762"/>
                  <a:pt x="6283504" y="3788195"/>
                </a:cubicBezTo>
                <a:cubicBezTo>
                  <a:pt x="6282742" y="3796428"/>
                  <a:pt x="6287887" y="3802908"/>
                  <a:pt x="6295813" y="3804547"/>
                </a:cubicBezTo>
                <a:close/>
                <a:moveTo>
                  <a:pt x="6278588" y="3939676"/>
                </a:moveTo>
                <a:cubicBezTo>
                  <a:pt x="6278245" y="3941353"/>
                  <a:pt x="6278436" y="3942764"/>
                  <a:pt x="6278588" y="3944174"/>
                </a:cubicBezTo>
                <a:cubicBezTo>
                  <a:pt x="6275463" y="3946309"/>
                  <a:pt x="6272719" y="3948748"/>
                  <a:pt x="6271614" y="3952865"/>
                </a:cubicBezTo>
                <a:cubicBezTo>
                  <a:pt x="6270128" y="3958240"/>
                  <a:pt x="6271919" y="3963386"/>
                  <a:pt x="6275539" y="3967045"/>
                </a:cubicBezTo>
                <a:cubicBezTo>
                  <a:pt x="6273672" y="3968265"/>
                  <a:pt x="6271804" y="3969484"/>
                  <a:pt x="6269937" y="3970743"/>
                </a:cubicBezTo>
                <a:cubicBezTo>
                  <a:pt x="6263420" y="3975012"/>
                  <a:pt x="6261362" y="3984122"/>
                  <a:pt x="6265631" y="3990716"/>
                </a:cubicBezTo>
                <a:cubicBezTo>
                  <a:pt x="6269861" y="3997235"/>
                  <a:pt x="6279083" y="3999331"/>
                  <a:pt x="6285600" y="3995024"/>
                </a:cubicBezTo>
                <a:lnTo>
                  <a:pt x="6293184" y="3990030"/>
                </a:lnTo>
                <a:cubicBezTo>
                  <a:pt x="6299434" y="3985913"/>
                  <a:pt x="6301416" y="3977451"/>
                  <a:pt x="6297834" y="3970971"/>
                </a:cubicBezTo>
                <a:cubicBezTo>
                  <a:pt x="6298100" y="3970933"/>
                  <a:pt x="6298367" y="3970933"/>
                  <a:pt x="6298634" y="3970895"/>
                </a:cubicBezTo>
                <a:cubicBezTo>
                  <a:pt x="6299319" y="3970819"/>
                  <a:pt x="6299929" y="3970437"/>
                  <a:pt x="6300615" y="3970247"/>
                </a:cubicBezTo>
                <a:cubicBezTo>
                  <a:pt x="6300996" y="3971924"/>
                  <a:pt x="6301644" y="3973601"/>
                  <a:pt x="6302673" y="3975088"/>
                </a:cubicBezTo>
                <a:cubicBezTo>
                  <a:pt x="6307132" y="3981454"/>
                  <a:pt x="6316393" y="3983207"/>
                  <a:pt x="6322795" y="3978709"/>
                </a:cubicBezTo>
                <a:lnTo>
                  <a:pt x="6333314" y="3971276"/>
                </a:lnTo>
                <a:cubicBezTo>
                  <a:pt x="6338763" y="3967426"/>
                  <a:pt x="6340516" y="3960222"/>
                  <a:pt x="6338230" y="3954161"/>
                </a:cubicBezTo>
                <a:cubicBezTo>
                  <a:pt x="6344098" y="3963043"/>
                  <a:pt x="6362429" y="3961747"/>
                  <a:pt x="6365326" y="3947529"/>
                </a:cubicBezTo>
                <a:cubicBezTo>
                  <a:pt x="6369099" y="3929308"/>
                  <a:pt x="6340249" y="3926868"/>
                  <a:pt x="6336553" y="3944898"/>
                </a:cubicBezTo>
                <a:cubicBezTo>
                  <a:pt x="6336096" y="3947109"/>
                  <a:pt x="6336172" y="3949015"/>
                  <a:pt x="6336553" y="3950769"/>
                </a:cubicBezTo>
                <a:cubicBezTo>
                  <a:pt x="6332017" y="3944708"/>
                  <a:pt x="6323062" y="3943069"/>
                  <a:pt x="6316774" y="3947529"/>
                </a:cubicBezTo>
                <a:lnTo>
                  <a:pt x="6310409" y="3952026"/>
                </a:lnTo>
                <a:cubicBezTo>
                  <a:pt x="6309495" y="3949510"/>
                  <a:pt x="6307666" y="3947567"/>
                  <a:pt x="6305760" y="3945851"/>
                </a:cubicBezTo>
                <a:cubicBezTo>
                  <a:pt x="6306408" y="3944593"/>
                  <a:pt x="6307094" y="3943450"/>
                  <a:pt x="6307399" y="3941925"/>
                </a:cubicBezTo>
                <a:cubicBezTo>
                  <a:pt x="6311172" y="3923705"/>
                  <a:pt x="6282285" y="3921684"/>
                  <a:pt x="6278588" y="3939676"/>
                </a:cubicBezTo>
                <a:close/>
                <a:moveTo>
                  <a:pt x="6522948" y="3914633"/>
                </a:moveTo>
                <a:cubicBezTo>
                  <a:pt x="6526720" y="3896374"/>
                  <a:pt x="6498138" y="3892105"/>
                  <a:pt x="6494365" y="3910287"/>
                </a:cubicBezTo>
                <a:cubicBezTo>
                  <a:pt x="6490630" y="3928546"/>
                  <a:pt x="6519213" y="3932815"/>
                  <a:pt x="6522948" y="3914633"/>
                </a:cubicBezTo>
                <a:close/>
                <a:moveTo>
                  <a:pt x="6307513" y="3315148"/>
                </a:moveTo>
                <a:cubicBezTo>
                  <a:pt x="6311819" y="3321666"/>
                  <a:pt x="6319441" y="3325287"/>
                  <a:pt x="6326949" y="3321475"/>
                </a:cubicBezTo>
                <a:cubicBezTo>
                  <a:pt x="6333314" y="3318235"/>
                  <a:pt x="6337582" y="3308592"/>
                  <a:pt x="6333275" y="3302035"/>
                </a:cubicBezTo>
                <a:lnTo>
                  <a:pt x="6328283" y="3294450"/>
                </a:lnTo>
                <a:cubicBezTo>
                  <a:pt x="6324015" y="3287932"/>
                  <a:pt x="6316355" y="3284310"/>
                  <a:pt x="6308847" y="3288122"/>
                </a:cubicBezTo>
                <a:cubicBezTo>
                  <a:pt x="6302483" y="3291362"/>
                  <a:pt x="6298214" y="3301006"/>
                  <a:pt x="6302521" y="3307562"/>
                </a:cubicBezTo>
                <a:lnTo>
                  <a:pt x="6307513" y="3315148"/>
                </a:lnTo>
                <a:close/>
                <a:moveTo>
                  <a:pt x="6470775" y="3657907"/>
                </a:moveTo>
                <a:cubicBezTo>
                  <a:pt x="6463306" y="3660651"/>
                  <a:pt x="6459609" y="3669037"/>
                  <a:pt x="6462163" y="3676432"/>
                </a:cubicBezTo>
                <a:cubicBezTo>
                  <a:pt x="6463153" y="3679291"/>
                  <a:pt x="6464144" y="3682150"/>
                  <a:pt x="6465135" y="3685009"/>
                </a:cubicBezTo>
                <a:cubicBezTo>
                  <a:pt x="6467689" y="3692365"/>
                  <a:pt x="6476415" y="3696253"/>
                  <a:pt x="6483656" y="3693623"/>
                </a:cubicBezTo>
                <a:cubicBezTo>
                  <a:pt x="6490745" y="3691031"/>
                  <a:pt x="6494251" y="3683293"/>
                  <a:pt x="6492421" y="3676203"/>
                </a:cubicBezTo>
                <a:cubicBezTo>
                  <a:pt x="6491507" y="3674488"/>
                  <a:pt x="6490554" y="3672735"/>
                  <a:pt x="6489563" y="3671019"/>
                </a:cubicBezTo>
                <a:cubicBezTo>
                  <a:pt x="6487429" y="3667169"/>
                  <a:pt x="6485219" y="3663357"/>
                  <a:pt x="6483199" y="3659469"/>
                </a:cubicBezTo>
                <a:cubicBezTo>
                  <a:pt x="6479540" y="3657220"/>
                  <a:pt x="6474967" y="3656382"/>
                  <a:pt x="6470775" y="3657907"/>
                </a:cubicBezTo>
                <a:close/>
                <a:moveTo>
                  <a:pt x="6621271" y="3937351"/>
                </a:moveTo>
                <a:lnTo>
                  <a:pt x="6625158" y="3938151"/>
                </a:lnTo>
                <a:cubicBezTo>
                  <a:pt x="6636362" y="3940476"/>
                  <a:pt x="6643031" y="3930718"/>
                  <a:pt x="6642307" y="3921989"/>
                </a:cubicBezTo>
                <a:cubicBezTo>
                  <a:pt x="6644136" y="3920083"/>
                  <a:pt x="6645699" y="3917796"/>
                  <a:pt x="6646309" y="3914709"/>
                </a:cubicBezTo>
                <a:cubicBezTo>
                  <a:pt x="6649929" y="3897060"/>
                  <a:pt x="6623138" y="3894354"/>
                  <a:pt x="6618107" y="3910668"/>
                </a:cubicBezTo>
                <a:cubicBezTo>
                  <a:pt x="6608008" y="3916234"/>
                  <a:pt x="6606789" y="3934378"/>
                  <a:pt x="6621271" y="3937351"/>
                </a:cubicBezTo>
                <a:close/>
                <a:moveTo>
                  <a:pt x="6488725" y="4001466"/>
                </a:moveTo>
                <a:cubicBezTo>
                  <a:pt x="6484952" y="4019686"/>
                  <a:pt x="6513686" y="4022964"/>
                  <a:pt x="6517422" y="4004820"/>
                </a:cubicBezTo>
                <a:cubicBezTo>
                  <a:pt x="6521194" y="3986600"/>
                  <a:pt x="6492460" y="3983321"/>
                  <a:pt x="6488725" y="4001466"/>
                </a:cubicBezTo>
                <a:close/>
                <a:moveTo>
                  <a:pt x="6277063" y="3524226"/>
                </a:moveTo>
                <a:cubicBezTo>
                  <a:pt x="6285410" y="3524874"/>
                  <a:pt x="6291545" y="3519576"/>
                  <a:pt x="6293184" y="3511647"/>
                </a:cubicBezTo>
                <a:lnTo>
                  <a:pt x="6294479" y="3505358"/>
                </a:lnTo>
                <a:cubicBezTo>
                  <a:pt x="6296004" y="3497925"/>
                  <a:pt x="6289259" y="3489805"/>
                  <a:pt x="6281904" y="3489234"/>
                </a:cubicBezTo>
                <a:cubicBezTo>
                  <a:pt x="6273557" y="3488586"/>
                  <a:pt x="6267422" y="3493884"/>
                  <a:pt x="6265783" y="3501813"/>
                </a:cubicBezTo>
                <a:lnTo>
                  <a:pt x="6264487" y="3508102"/>
                </a:lnTo>
                <a:cubicBezTo>
                  <a:pt x="6262963" y="3515535"/>
                  <a:pt x="6269708" y="3523654"/>
                  <a:pt x="6277063" y="3524226"/>
                </a:cubicBezTo>
                <a:close/>
                <a:moveTo>
                  <a:pt x="6681446" y="4237570"/>
                </a:moveTo>
                <a:cubicBezTo>
                  <a:pt x="6677711" y="4255714"/>
                  <a:pt x="6705607" y="4263223"/>
                  <a:pt x="6709380" y="4244965"/>
                </a:cubicBezTo>
                <a:cubicBezTo>
                  <a:pt x="6713115" y="4226820"/>
                  <a:pt x="6685219" y="4219311"/>
                  <a:pt x="6681446" y="4237570"/>
                </a:cubicBezTo>
                <a:close/>
                <a:moveTo>
                  <a:pt x="6677902" y="4046826"/>
                </a:moveTo>
                <a:cubicBezTo>
                  <a:pt x="6678702" y="4046560"/>
                  <a:pt x="6679349" y="4046102"/>
                  <a:pt x="6680074" y="4045797"/>
                </a:cubicBezTo>
                <a:cubicBezTo>
                  <a:pt x="6682856" y="4049380"/>
                  <a:pt x="6687277" y="4051744"/>
                  <a:pt x="6691697" y="4051629"/>
                </a:cubicBezTo>
                <a:cubicBezTo>
                  <a:pt x="6688687" y="4053040"/>
                  <a:pt x="6686247" y="4055860"/>
                  <a:pt x="6685333" y="4060396"/>
                </a:cubicBezTo>
                <a:cubicBezTo>
                  <a:pt x="6681637" y="4078388"/>
                  <a:pt x="6708999" y="4087765"/>
                  <a:pt x="6712734" y="4069545"/>
                </a:cubicBezTo>
                <a:cubicBezTo>
                  <a:pt x="6715097" y="4058033"/>
                  <a:pt x="6704769" y="4050104"/>
                  <a:pt x="6696042" y="4050600"/>
                </a:cubicBezTo>
                <a:cubicBezTo>
                  <a:pt x="6702330" y="4048389"/>
                  <a:pt x="6706255" y="4042824"/>
                  <a:pt x="6706027" y="4035848"/>
                </a:cubicBezTo>
                <a:cubicBezTo>
                  <a:pt x="6705760" y="4026776"/>
                  <a:pt x="6704235" y="4015989"/>
                  <a:pt x="6697376" y="4009356"/>
                </a:cubicBezTo>
                <a:cubicBezTo>
                  <a:pt x="6696728" y="4008327"/>
                  <a:pt x="6696004" y="4007336"/>
                  <a:pt x="6695165" y="4006421"/>
                </a:cubicBezTo>
                <a:cubicBezTo>
                  <a:pt x="6691088" y="4001999"/>
                  <a:pt x="6684876" y="4000246"/>
                  <a:pt x="6679083" y="4002457"/>
                </a:cubicBezTo>
                <a:cubicBezTo>
                  <a:pt x="6673290" y="4004706"/>
                  <a:pt x="6671308" y="4009318"/>
                  <a:pt x="6669594" y="4014731"/>
                </a:cubicBezTo>
                <a:cubicBezTo>
                  <a:pt x="6670966" y="4010462"/>
                  <a:pt x="6669327" y="4015150"/>
                  <a:pt x="6668984" y="4015989"/>
                </a:cubicBezTo>
                <a:cubicBezTo>
                  <a:pt x="6668526" y="4017056"/>
                  <a:pt x="6667955" y="4018085"/>
                  <a:pt x="6667459" y="4019153"/>
                </a:cubicBezTo>
                <a:cubicBezTo>
                  <a:pt x="6667345" y="4019343"/>
                  <a:pt x="6667307" y="4019419"/>
                  <a:pt x="6667231" y="4019534"/>
                </a:cubicBezTo>
                <a:cubicBezTo>
                  <a:pt x="6667002" y="4019839"/>
                  <a:pt x="6666774" y="4020144"/>
                  <a:pt x="6666545" y="4020410"/>
                </a:cubicBezTo>
                <a:cubicBezTo>
                  <a:pt x="6659952" y="4023384"/>
                  <a:pt x="6656713" y="4031732"/>
                  <a:pt x="6659228" y="4038402"/>
                </a:cubicBezTo>
                <a:cubicBezTo>
                  <a:pt x="6662124" y="4046026"/>
                  <a:pt x="6670470" y="4049266"/>
                  <a:pt x="6677902" y="4046826"/>
                </a:cubicBezTo>
                <a:close/>
                <a:moveTo>
                  <a:pt x="6929883" y="4192933"/>
                </a:moveTo>
                <a:cubicBezTo>
                  <a:pt x="6932093" y="4186110"/>
                  <a:pt x="6928244" y="4176314"/>
                  <a:pt x="6920584" y="4174713"/>
                </a:cubicBezTo>
                <a:lnTo>
                  <a:pt x="6914296" y="4173417"/>
                </a:lnTo>
                <a:cubicBezTo>
                  <a:pt x="6906674" y="4171816"/>
                  <a:pt x="6898710" y="4174713"/>
                  <a:pt x="6896080" y="4182718"/>
                </a:cubicBezTo>
                <a:cubicBezTo>
                  <a:pt x="6896004" y="4182984"/>
                  <a:pt x="6895965" y="4183289"/>
                  <a:pt x="6895889" y="4183556"/>
                </a:cubicBezTo>
                <a:cubicBezTo>
                  <a:pt x="6889144" y="4183366"/>
                  <a:pt x="6882017" y="4187025"/>
                  <a:pt x="6880302" y="4195449"/>
                </a:cubicBezTo>
                <a:cubicBezTo>
                  <a:pt x="6878968" y="4201891"/>
                  <a:pt x="6881750" y="4206427"/>
                  <a:pt x="6886019" y="4208829"/>
                </a:cubicBezTo>
                <a:cubicBezTo>
                  <a:pt x="6887391" y="4213593"/>
                  <a:pt x="6890935" y="4217634"/>
                  <a:pt x="6896156" y="4218701"/>
                </a:cubicBezTo>
                <a:lnTo>
                  <a:pt x="6902444" y="4219997"/>
                </a:lnTo>
                <a:cubicBezTo>
                  <a:pt x="6909837" y="4221522"/>
                  <a:pt x="6918374" y="4217329"/>
                  <a:pt x="6919975" y="4209477"/>
                </a:cubicBezTo>
                <a:cubicBezTo>
                  <a:pt x="6920470" y="4207037"/>
                  <a:pt x="6920318" y="4204521"/>
                  <a:pt x="6919632" y="4202120"/>
                </a:cubicBezTo>
                <a:cubicBezTo>
                  <a:pt x="6924281" y="4201091"/>
                  <a:pt x="6928207" y="4198079"/>
                  <a:pt x="6929883" y="4192933"/>
                </a:cubicBezTo>
                <a:close/>
                <a:moveTo>
                  <a:pt x="6857856" y="4027233"/>
                </a:moveTo>
                <a:cubicBezTo>
                  <a:pt x="6865707" y="4028377"/>
                  <a:pt x="6873138" y="4023651"/>
                  <a:pt x="6874776" y="4015760"/>
                </a:cubicBezTo>
                <a:lnTo>
                  <a:pt x="6876072" y="4009471"/>
                </a:lnTo>
                <a:cubicBezTo>
                  <a:pt x="6877597" y="4002076"/>
                  <a:pt x="6872223" y="3993652"/>
                  <a:pt x="6864563" y="3992546"/>
                </a:cubicBezTo>
                <a:cubicBezTo>
                  <a:pt x="6856712" y="3991441"/>
                  <a:pt x="6849281" y="3996129"/>
                  <a:pt x="6847642" y="4004058"/>
                </a:cubicBezTo>
                <a:lnTo>
                  <a:pt x="6846346" y="4010347"/>
                </a:lnTo>
                <a:cubicBezTo>
                  <a:pt x="6844822" y="4017742"/>
                  <a:pt x="6850195" y="4026128"/>
                  <a:pt x="6857856" y="4027233"/>
                </a:cubicBezTo>
                <a:close/>
                <a:moveTo>
                  <a:pt x="6788229" y="4275459"/>
                </a:moveTo>
                <a:lnTo>
                  <a:pt x="6789525" y="4269170"/>
                </a:lnTo>
                <a:cubicBezTo>
                  <a:pt x="6791087" y="4261546"/>
                  <a:pt x="6788610" y="4253580"/>
                  <a:pt x="6780569" y="4250797"/>
                </a:cubicBezTo>
                <a:cubicBezTo>
                  <a:pt x="6773938" y="4248510"/>
                  <a:pt x="6763801" y="4252055"/>
                  <a:pt x="6762200" y="4259754"/>
                </a:cubicBezTo>
                <a:lnTo>
                  <a:pt x="6760905" y="4266044"/>
                </a:lnTo>
                <a:cubicBezTo>
                  <a:pt x="6759304" y="4273668"/>
                  <a:pt x="6761819" y="4281634"/>
                  <a:pt x="6769860" y="4284417"/>
                </a:cubicBezTo>
                <a:cubicBezTo>
                  <a:pt x="6776529" y="4286704"/>
                  <a:pt x="6786667" y="4283121"/>
                  <a:pt x="6788229" y="4275459"/>
                </a:cubicBezTo>
                <a:close/>
                <a:moveTo>
                  <a:pt x="6856065" y="4090319"/>
                </a:moveTo>
                <a:lnTo>
                  <a:pt x="6854769" y="4096609"/>
                </a:lnTo>
                <a:cubicBezTo>
                  <a:pt x="6853244" y="4104004"/>
                  <a:pt x="6857589" y="4112504"/>
                  <a:pt x="6865440" y="4114067"/>
                </a:cubicBezTo>
                <a:cubicBezTo>
                  <a:pt x="6872909" y="4115515"/>
                  <a:pt x="6881217" y="4111322"/>
                  <a:pt x="6882856" y="4103394"/>
                </a:cubicBezTo>
                <a:lnTo>
                  <a:pt x="6884151" y="4097104"/>
                </a:lnTo>
                <a:cubicBezTo>
                  <a:pt x="6885676" y="4089709"/>
                  <a:pt x="6881331" y="4081209"/>
                  <a:pt x="6873481" y="4079646"/>
                </a:cubicBezTo>
                <a:cubicBezTo>
                  <a:pt x="6866011" y="4078198"/>
                  <a:pt x="6857703" y="4082390"/>
                  <a:pt x="6856065" y="4090319"/>
                </a:cubicBezTo>
                <a:close/>
                <a:moveTo>
                  <a:pt x="6782284" y="4011643"/>
                </a:moveTo>
                <a:lnTo>
                  <a:pt x="6788572" y="4012939"/>
                </a:lnTo>
                <a:cubicBezTo>
                  <a:pt x="6796194" y="4014540"/>
                  <a:pt x="6804045" y="4009166"/>
                  <a:pt x="6805531" y="4001542"/>
                </a:cubicBezTo>
                <a:cubicBezTo>
                  <a:pt x="6807056" y="3993804"/>
                  <a:pt x="6801834" y="3986142"/>
                  <a:pt x="6794174" y="3984579"/>
                </a:cubicBezTo>
                <a:lnTo>
                  <a:pt x="6787886" y="3983283"/>
                </a:lnTo>
                <a:cubicBezTo>
                  <a:pt x="6780226" y="3981682"/>
                  <a:pt x="6772413" y="3987057"/>
                  <a:pt x="6770889" y="3994681"/>
                </a:cubicBezTo>
                <a:cubicBezTo>
                  <a:pt x="6769365" y="4002380"/>
                  <a:pt x="6774624" y="4010042"/>
                  <a:pt x="6782284" y="4011643"/>
                </a:cubicBezTo>
                <a:close/>
                <a:moveTo>
                  <a:pt x="6855378" y="4355774"/>
                </a:moveTo>
                <a:cubicBezTo>
                  <a:pt x="6862619" y="4358671"/>
                  <a:pt x="6871270" y="4354821"/>
                  <a:pt x="6874090" y="4347617"/>
                </a:cubicBezTo>
                <a:cubicBezTo>
                  <a:pt x="6876949" y="4340298"/>
                  <a:pt x="6873214" y="4331760"/>
                  <a:pt x="6865935" y="4328863"/>
                </a:cubicBezTo>
                <a:lnTo>
                  <a:pt x="6857513" y="4325509"/>
                </a:lnTo>
                <a:cubicBezTo>
                  <a:pt x="6857132" y="4325356"/>
                  <a:pt x="6856751" y="4325432"/>
                  <a:pt x="6856369" y="4325318"/>
                </a:cubicBezTo>
                <a:cubicBezTo>
                  <a:pt x="6856674" y="4322307"/>
                  <a:pt x="6856332" y="4319219"/>
                  <a:pt x="6854617" y="4316589"/>
                </a:cubicBezTo>
                <a:lnTo>
                  <a:pt x="6851339" y="4311633"/>
                </a:lnTo>
                <a:cubicBezTo>
                  <a:pt x="6858656" y="4318114"/>
                  <a:pt x="6871270" y="4318152"/>
                  <a:pt x="6873709" y="4306221"/>
                </a:cubicBezTo>
                <a:cubicBezTo>
                  <a:pt x="6875843" y="4295853"/>
                  <a:pt x="6867688" y="4288343"/>
                  <a:pt x="6859685" y="4287276"/>
                </a:cubicBezTo>
                <a:cubicBezTo>
                  <a:pt x="6862848" y="4285904"/>
                  <a:pt x="6865364" y="4283083"/>
                  <a:pt x="6866316" y="4278433"/>
                </a:cubicBezTo>
                <a:cubicBezTo>
                  <a:pt x="6870051" y="4260403"/>
                  <a:pt x="6842688" y="4250987"/>
                  <a:pt x="6838915" y="4269170"/>
                </a:cubicBezTo>
                <a:cubicBezTo>
                  <a:pt x="6836781" y="4279538"/>
                  <a:pt x="6844898" y="4287009"/>
                  <a:pt x="6852940" y="4288076"/>
                </a:cubicBezTo>
                <a:cubicBezTo>
                  <a:pt x="6849815" y="4289411"/>
                  <a:pt x="6847300" y="4292231"/>
                  <a:pt x="6846309" y="4296882"/>
                </a:cubicBezTo>
                <a:cubicBezTo>
                  <a:pt x="6845585" y="4300427"/>
                  <a:pt x="6846080" y="4303629"/>
                  <a:pt x="6847337" y="4306411"/>
                </a:cubicBezTo>
                <a:cubicBezTo>
                  <a:pt x="6842688" y="4301951"/>
                  <a:pt x="6835485" y="4300655"/>
                  <a:pt x="6829693" y="4304200"/>
                </a:cubicBezTo>
                <a:cubicBezTo>
                  <a:pt x="6823176" y="4308165"/>
                  <a:pt x="6820546" y="4317504"/>
                  <a:pt x="6824891" y="4324060"/>
                </a:cubicBezTo>
                <a:lnTo>
                  <a:pt x="6829883" y="4331645"/>
                </a:lnTo>
                <a:cubicBezTo>
                  <a:pt x="6831865" y="4334657"/>
                  <a:pt x="6834799" y="4336677"/>
                  <a:pt x="6838038" y="4337706"/>
                </a:cubicBezTo>
                <a:cubicBezTo>
                  <a:pt x="6837543" y="4343919"/>
                  <a:pt x="6840897" y="4350095"/>
                  <a:pt x="6846880" y="4352458"/>
                </a:cubicBezTo>
                <a:lnTo>
                  <a:pt x="6855378" y="4355774"/>
                </a:lnTo>
                <a:close/>
                <a:moveTo>
                  <a:pt x="6824624" y="4099010"/>
                </a:moveTo>
                <a:lnTo>
                  <a:pt x="6830912" y="4100306"/>
                </a:lnTo>
                <a:cubicBezTo>
                  <a:pt x="6838344" y="4101831"/>
                  <a:pt x="6846346" y="4094665"/>
                  <a:pt x="6846766" y="4087384"/>
                </a:cubicBezTo>
                <a:cubicBezTo>
                  <a:pt x="6847261" y="4078922"/>
                  <a:pt x="6841811" y="4073166"/>
                  <a:pt x="6833846" y="4071527"/>
                </a:cubicBezTo>
                <a:lnTo>
                  <a:pt x="6827559" y="4070231"/>
                </a:lnTo>
                <a:cubicBezTo>
                  <a:pt x="6820127" y="4068706"/>
                  <a:pt x="6812124" y="4075872"/>
                  <a:pt x="6811705" y="4083153"/>
                </a:cubicBezTo>
                <a:cubicBezTo>
                  <a:pt x="6811248" y="4091653"/>
                  <a:pt x="6816659" y="4097371"/>
                  <a:pt x="6824624" y="4099010"/>
                </a:cubicBezTo>
                <a:close/>
                <a:moveTo>
                  <a:pt x="6604540" y="4020792"/>
                </a:moveTo>
                <a:cubicBezTo>
                  <a:pt x="6612887" y="4021745"/>
                  <a:pt x="6618946" y="4015722"/>
                  <a:pt x="6620546" y="4008060"/>
                </a:cubicBezTo>
                <a:lnTo>
                  <a:pt x="6621842" y="4001771"/>
                </a:lnTo>
                <a:cubicBezTo>
                  <a:pt x="6623443" y="3994109"/>
                  <a:pt x="6616354" y="3986600"/>
                  <a:pt x="6609114" y="3985799"/>
                </a:cubicBezTo>
                <a:cubicBezTo>
                  <a:pt x="6600767" y="3984846"/>
                  <a:pt x="6594708" y="3990831"/>
                  <a:pt x="6593146" y="3998531"/>
                </a:cubicBezTo>
                <a:lnTo>
                  <a:pt x="6591850" y="4004820"/>
                </a:lnTo>
                <a:cubicBezTo>
                  <a:pt x="6590249" y="4012444"/>
                  <a:pt x="6597299" y="4019953"/>
                  <a:pt x="6604540" y="4020792"/>
                </a:cubicBezTo>
                <a:close/>
                <a:moveTo>
                  <a:pt x="7000539" y="4072823"/>
                </a:moveTo>
                <a:cubicBezTo>
                  <a:pt x="7004273" y="4054602"/>
                  <a:pt x="6975424" y="4052735"/>
                  <a:pt x="6971728" y="4070688"/>
                </a:cubicBezTo>
                <a:cubicBezTo>
                  <a:pt x="6967955" y="4088871"/>
                  <a:pt x="6996842" y="4090776"/>
                  <a:pt x="7000539" y="4072823"/>
                </a:cubicBezTo>
                <a:close/>
                <a:moveTo>
                  <a:pt x="6976911" y="4179706"/>
                </a:moveTo>
                <a:cubicBezTo>
                  <a:pt x="6976682" y="4179668"/>
                  <a:pt x="6976568" y="4179630"/>
                  <a:pt x="6976377" y="4179592"/>
                </a:cubicBezTo>
                <a:cubicBezTo>
                  <a:pt x="6976301" y="4179554"/>
                  <a:pt x="6976262" y="4179554"/>
                  <a:pt x="6976225" y="4179516"/>
                </a:cubicBezTo>
                <a:cubicBezTo>
                  <a:pt x="6976148" y="4179440"/>
                  <a:pt x="6976186" y="4179478"/>
                  <a:pt x="6976110" y="4179363"/>
                </a:cubicBezTo>
                <a:cubicBezTo>
                  <a:pt x="6975577" y="4178563"/>
                  <a:pt x="6975119" y="4177762"/>
                  <a:pt x="6974700" y="4176886"/>
                </a:cubicBezTo>
                <a:cubicBezTo>
                  <a:pt x="6971080" y="4169948"/>
                  <a:pt x="6960562" y="4168995"/>
                  <a:pt x="6954616" y="4173036"/>
                </a:cubicBezTo>
                <a:cubicBezTo>
                  <a:pt x="6947566" y="4177839"/>
                  <a:pt x="6947147" y="4186187"/>
                  <a:pt x="6950767" y="4193124"/>
                </a:cubicBezTo>
                <a:cubicBezTo>
                  <a:pt x="6954921" y="4201091"/>
                  <a:pt x="6962543" y="4206008"/>
                  <a:pt x="6971118" y="4208066"/>
                </a:cubicBezTo>
                <a:cubicBezTo>
                  <a:pt x="6978473" y="4209820"/>
                  <a:pt x="6987010" y="4204331"/>
                  <a:pt x="6988191" y="4196822"/>
                </a:cubicBezTo>
                <a:cubicBezTo>
                  <a:pt x="6989449" y="4188817"/>
                  <a:pt x="6984800" y="4181574"/>
                  <a:pt x="6976911" y="4179706"/>
                </a:cubicBezTo>
                <a:close/>
                <a:moveTo>
                  <a:pt x="6377978" y="3992089"/>
                </a:moveTo>
                <a:cubicBezTo>
                  <a:pt x="6374205" y="4010347"/>
                  <a:pt x="6402521" y="4016179"/>
                  <a:pt x="6406294" y="3997959"/>
                </a:cubicBezTo>
                <a:cubicBezTo>
                  <a:pt x="6410066" y="3979700"/>
                  <a:pt x="6381751" y="3973868"/>
                  <a:pt x="6377978" y="3992089"/>
                </a:cubicBezTo>
                <a:close/>
                <a:moveTo>
                  <a:pt x="6913877" y="3953017"/>
                </a:moveTo>
                <a:cubicBezTo>
                  <a:pt x="6917612" y="3934873"/>
                  <a:pt x="6889868" y="3926792"/>
                  <a:pt x="6886095" y="3945051"/>
                </a:cubicBezTo>
                <a:cubicBezTo>
                  <a:pt x="6882360" y="3963157"/>
                  <a:pt x="6910104" y="3971276"/>
                  <a:pt x="6913877" y="3953017"/>
                </a:cubicBezTo>
                <a:close/>
                <a:moveTo>
                  <a:pt x="6923252" y="4130077"/>
                </a:moveTo>
                <a:cubicBezTo>
                  <a:pt x="6927025" y="4111856"/>
                  <a:pt x="6898404" y="4107663"/>
                  <a:pt x="6894670" y="4125845"/>
                </a:cubicBezTo>
                <a:cubicBezTo>
                  <a:pt x="6890935" y="4144028"/>
                  <a:pt x="6919479" y="4148297"/>
                  <a:pt x="6923252" y="4130077"/>
                </a:cubicBezTo>
                <a:close/>
                <a:moveTo>
                  <a:pt x="6804845" y="3940858"/>
                </a:moveTo>
                <a:cubicBezTo>
                  <a:pt x="6805112" y="3939638"/>
                  <a:pt x="6804883" y="3938647"/>
                  <a:pt x="6804845" y="3937580"/>
                </a:cubicBezTo>
                <a:cubicBezTo>
                  <a:pt x="6794975" y="3939905"/>
                  <a:pt x="6785447" y="3941315"/>
                  <a:pt x="6776110" y="3942001"/>
                </a:cubicBezTo>
                <a:cubicBezTo>
                  <a:pt x="6776110" y="3942001"/>
                  <a:pt x="6776072" y="3942001"/>
                  <a:pt x="6776072" y="3942001"/>
                </a:cubicBezTo>
                <a:cubicBezTo>
                  <a:pt x="6776949" y="3956524"/>
                  <a:pt x="6801415" y="3957477"/>
                  <a:pt x="6804845" y="3940858"/>
                </a:cubicBezTo>
                <a:close/>
                <a:moveTo>
                  <a:pt x="6522452" y="3880555"/>
                </a:moveTo>
                <a:cubicBezTo>
                  <a:pt x="6522642" y="3880822"/>
                  <a:pt x="6522909" y="3881012"/>
                  <a:pt x="6523100" y="3881279"/>
                </a:cubicBezTo>
                <a:cubicBezTo>
                  <a:pt x="6519670" y="3884557"/>
                  <a:pt x="6517574" y="3889398"/>
                  <a:pt x="6518260" y="3893973"/>
                </a:cubicBezTo>
                <a:cubicBezTo>
                  <a:pt x="6519251" y="3900719"/>
                  <a:pt x="6524510" y="3904798"/>
                  <a:pt x="6530646" y="3905789"/>
                </a:cubicBezTo>
                <a:cubicBezTo>
                  <a:pt x="6532475" y="3910668"/>
                  <a:pt x="6536400" y="3914442"/>
                  <a:pt x="6542193" y="3915128"/>
                </a:cubicBezTo>
                <a:cubicBezTo>
                  <a:pt x="6549396" y="3915928"/>
                  <a:pt x="6558046" y="3910249"/>
                  <a:pt x="6558199" y="3902396"/>
                </a:cubicBezTo>
                <a:cubicBezTo>
                  <a:pt x="6558352" y="3895268"/>
                  <a:pt x="6556522" y="3888407"/>
                  <a:pt x="6551148" y="3883528"/>
                </a:cubicBezTo>
                <a:lnTo>
                  <a:pt x="6554655" y="3884252"/>
                </a:lnTo>
                <a:cubicBezTo>
                  <a:pt x="6562315" y="3885815"/>
                  <a:pt x="6569975" y="3879411"/>
                  <a:pt x="6571042" y="3872016"/>
                </a:cubicBezTo>
                <a:cubicBezTo>
                  <a:pt x="6572223" y="3863897"/>
                  <a:pt x="6566469" y="3857226"/>
                  <a:pt x="6558809" y="3855625"/>
                </a:cubicBezTo>
                <a:lnTo>
                  <a:pt x="6546232" y="3853033"/>
                </a:lnTo>
                <a:cubicBezTo>
                  <a:pt x="6543336" y="3852424"/>
                  <a:pt x="6540592" y="3853224"/>
                  <a:pt x="6538039" y="3854520"/>
                </a:cubicBezTo>
                <a:cubicBezTo>
                  <a:pt x="6533771" y="3851585"/>
                  <a:pt x="6528435" y="3850632"/>
                  <a:pt x="6523328" y="3853377"/>
                </a:cubicBezTo>
                <a:cubicBezTo>
                  <a:pt x="6516926" y="3856807"/>
                  <a:pt x="6513077" y="3866375"/>
                  <a:pt x="6517383" y="3872931"/>
                </a:cubicBezTo>
                <a:lnTo>
                  <a:pt x="6522452" y="3880555"/>
                </a:lnTo>
                <a:close/>
                <a:moveTo>
                  <a:pt x="6970241" y="3899194"/>
                </a:moveTo>
                <a:cubicBezTo>
                  <a:pt x="6972070" y="3904036"/>
                  <a:pt x="6975996" y="3907848"/>
                  <a:pt x="6981788" y="3908495"/>
                </a:cubicBezTo>
                <a:cubicBezTo>
                  <a:pt x="6988991" y="3909334"/>
                  <a:pt x="6997642" y="3903616"/>
                  <a:pt x="6997794" y="3895764"/>
                </a:cubicBezTo>
                <a:cubicBezTo>
                  <a:pt x="6997947" y="3888140"/>
                  <a:pt x="6996270" y="3880555"/>
                  <a:pt x="6989868" y="3875638"/>
                </a:cubicBezTo>
                <a:cubicBezTo>
                  <a:pt x="6983999" y="3871140"/>
                  <a:pt x="6977177" y="3870415"/>
                  <a:pt x="6970051" y="3870949"/>
                </a:cubicBezTo>
                <a:cubicBezTo>
                  <a:pt x="6962277" y="3871521"/>
                  <a:pt x="6956789" y="3880059"/>
                  <a:pt x="6957856" y="3887340"/>
                </a:cubicBezTo>
                <a:cubicBezTo>
                  <a:pt x="6958847" y="3894087"/>
                  <a:pt x="6964105" y="3898204"/>
                  <a:pt x="6970241" y="3899194"/>
                </a:cubicBezTo>
                <a:close/>
                <a:moveTo>
                  <a:pt x="6744441" y="3941163"/>
                </a:moveTo>
                <a:cubicBezTo>
                  <a:pt x="6744441" y="3941163"/>
                  <a:pt x="6744403" y="3941163"/>
                  <a:pt x="6744403" y="3941163"/>
                </a:cubicBezTo>
                <a:cubicBezTo>
                  <a:pt x="6735447" y="3940019"/>
                  <a:pt x="6726682" y="3938189"/>
                  <a:pt x="6718184" y="3935597"/>
                </a:cubicBezTo>
                <a:cubicBezTo>
                  <a:pt x="6717764" y="3949091"/>
                  <a:pt x="6736896" y="3951760"/>
                  <a:pt x="6744441" y="3941163"/>
                </a:cubicBezTo>
                <a:close/>
                <a:moveTo>
                  <a:pt x="6995623" y="4261279"/>
                </a:moveTo>
                <a:cubicBezTo>
                  <a:pt x="6999929" y="4267798"/>
                  <a:pt x="7009190" y="4269627"/>
                  <a:pt x="7015668" y="4265320"/>
                </a:cubicBezTo>
                <a:cubicBezTo>
                  <a:pt x="7022223" y="4260974"/>
                  <a:pt x="7024014" y="4251826"/>
                  <a:pt x="7019707" y="4245308"/>
                </a:cubicBezTo>
                <a:lnTo>
                  <a:pt x="7014715" y="4237722"/>
                </a:lnTo>
                <a:cubicBezTo>
                  <a:pt x="7010409" y="4231204"/>
                  <a:pt x="7001148" y="4229374"/>
                  <a:pt x="6994669" y="4233682"/>
                </a:cubicBezTo>
                <a:cubicBezTo>
                  <a:pt x="6988115" y="4238027"/>
                  <a:pt x="6986324" y="4247176"/>
                  <a:pt x="6990630" y="4253732"/>
                </a:cubicBezTo>
                <a:lnTo>
                  <a:pt x="6995623" y="4261279"/>
                </a:lnTo>
                <a:close/>
                <a:moveTo>
                  <a:pt x="7071918" y="3992470"/>
                </a:moveTo>
                <a:cubicBezTo>
                  <a:pt x="7078435" y="3995138"/>
                  <a:pt x="7088724" y="3992127"/>
                  <a:pt x="7090745" y="3984541"/>
                </a:cubicBezTo>
                <a:cubicBezTo>
                  <a:pt x="7092536" y="3977909"/>
                  <a:pt x="7093260" y="3971009"/>
                  <a:pt x="7088763" y="3965101"/>
                </a:cubicBezTo>
                <a:cubicBezTo>
                  <a:pt x="7085142" y="3960412"/>
                  <a:pt x="7080074" y="3957973"/>
                  <a:pt x="7074243" y="3957134"/>
                </a:cubicBezTo>
                <a:cubicBezTo>
                  <a:pt x="7066773" y="3956067"/>
                  <a:pt x="7058694" y="3961937"/>
                  <a:pt x="7058046" y="3969637"/>
                </a:cubicBezTo>
                <a:cubicBezTo>
                  <a:pt x="7057627" y="3974974"/>
                  <a:pt x="7059837" y="3979891"/>
                  <a:pt x="7063801" y="3982940"/>
                </a:cubicBezTo>
                <a:cubicBezTo>
                  <a:pt x="7064753" y="3987057"/>
                  <a:pt x="7067345" y="3990602"/>
                  <a:pt x="7071918" y="3992470"/>
                </a:cubicBezTo>
                <a:close/>
                <a:moveTo>
                  <a:pt x="6993069" y="3984694"/>
                </a:moveTo>
                <a:cubicBezTo>
                  <a:pt x="6986476" y="3989573"/>
                  <a:pt x="6985790" y="3998378"/>
                  <a:pt x="6990096" y="4004896"/>
                </a:cubicBezTo>
                <a:lnTo>
                  <a:pt x="6995089" y="4012482"/>
                </a:lnTo>
                <a:cubicBezTo>
                  <a:pt x="6999395" y="4019000"/>
                  <a:pt x="7009304" y="4019915"/>
                  <a:pt x="7015325" y="4015455"/>
                </a:cubicBezTo>
                <a:cubicBezTo>
                  <a:pt x="7021918" y="4010576"/>
                  <a:pt x="7022604" y="4001771"/>
                  <a:pt x="7018298" y="3995214"/>
                </a:cubicBezTo>
                <a:lnTo>
                  <a:pt x="7013305" y="3987629"/>
                </a:lnTo>
                <a:cubicBezTo>
                  <a:pt x="7008999" y="3981111"/>
                  <a:pt x="6999091" y="3980234"/>
                  <a:pt x="6993069" y="3984694"/>
                </a:cubicBezTo>
                <a:close/>
                <a:moveTo>
                  <a:pt x="6896918" y="4019572"/>
                </a:moveTo>
                <a:cubicBezTo>
                  <a:pt x="6894937" y="4026738"/>
                  <a:pt x="6899319" y="4035772"/>
                  <a:pt x="6907018" y="4037335"/>
                </a:cubicBezTo>
                <a:lnTo>
                  <a:pt x="6913305" y="4038631"/>
                </a:lnTo>
                <a:cubicBezTo>
                  <a:pt x="6920927" y="4040232"/>
                  <a:pt x="6928892" y="4036382"/>
                  <a:pt x="6931065" y="4028530"/>
                </a:cubicBezTo>
                <a:cubicBezTo>
                  <a:pt x="6933046" y="4021363"/>
                  <a:pt x="6928625" y="4012367"/>
                  <a:pt x="6920966" y="4010766"/>
                </a:cubicBezTo>
                <a:lnTo>
                  <a:pt x="6914677" y="4009471"/>
                </a:lnTo>
                <a:cubicBezTo>
                  <a:pt x="6907055" y="4007908"/>
                  <a:pt x="6899090" y="4011719"/>
                  <a:pt x="6896918" y="4019572"/>
                </a:cubicBezTo>
                <a:close/>
                <a:moveTo>
                  <a:pt x="6939449" y="3968989"/>
                </a:moveTo>
                <a:cubicBezTo>
                  <a:pt x="6942116" y="3972000"/>
                  <a:pt x="6946575" y="3973792"/>
                  <a:pt x="6950881" y="3973830"/>
                </a:cubicBezTo>
                <a:cubicBezTo>
                  <a:pt x="6951987" y="3975278"/>
                  <a:pt x="6953321" y="3976460"/>
                  <a:pt x="6954845" y="3977756"/>
                </a:cubicBezTo>
                <a:cubicBezTo>
                  <a:pt x="6955303" y="3978252"/>
                  <a:pt x="6955798" y="3978709"/>
                  <a:pt x="6956217" y="3979243"/>
                </a:cubicBezTo>
                <a:cubicBezTo>
                  <a:pt x="6957741" y="3981454"/>
                  <a:pt x="6959532" y="3983512"/>
                  <a:pt x="6961019" y="3985723"/>
                </a:cubicBezTo>
                <a:cubicBezTo>
                  <a:pt x="6966659" y="3993956"/>
                  <a:pt x="6977292" y="3991326"/>
                  <a:pt x="6982818" y="3984846"/>
                </a:cubicBezTo>
                <a:cubicBezTo>
                  <a:pt x="6985523" y="3982216"/>
                  <a:pt x="6987086" y="3978480"/>
                  <a:pt x="6986514" y="3974097"/>
                </a:cubicBezTo>
                <a:lnTo>
                  <a:pt x="6986591" y="3972991"/>
                </a:lnTo>
                <a:cubicBezTo>
                  <a:pt x="6996194" y="3980272"/>
                  <a:pt x="7013763" y="3973754"/>
                  <a:pt x="7009723" y="3959307"/>
                </a:cubicBezTo>
                <a:cubicBezTo>
                  <a:pt x="7007056" y="3949739"/>
                  <a:pt x="7005683" y="3938342"/>
                  <a:pt x="6998709" y="3930718"/>
                </a:cubicBezTo>
                <a:cubicBezTo>
                  <a:pt x="6997794" y="3929689"/>
                  <a:pt x="6996804" y="3928850"/>
                  <a:pt x="6995775" y="3928050"/>
                </a:cubicBezTo>
                <a:lnTo>
                  <a:pt x="6993450" y="3924505"/>
                </a:lnTo>
                <a:cubicBezTo>
                  <a:pt x="6989144" y="3917987"/>
                  <a:pt x="6979159" y="3917186"/>
                  <a:pt x="6973214" y="3921646"/>
                </a:cubicBezTo>
                <a:cubicBezTo>
                  <a:pt x="6972719" y="3921989"/>
                  <a:pt x="6972376" y="3922409"/>
                  <a:pt x="6971956" y="3922828"/>
                </a:cubicBezTo>
                <a:cubicBezTo>
                  <a:pt x="6969860" y="3923095"/>
                  <a:pt x="6967764" y="3923438"/>
                  <a:pt x="6965668" y="3923933"/>
                </a:cubicBezTo>
                <a:cubicBezTo>
                  <a:pt x="6963077" y="3924505"/>
                  <a:pt x="6960676" y="3926030"/>
                  <a:pt x="6958656" y="3927898"/>
                </a:cubicBezTo>
                <a:cubicBezTo>
                  <a:pt x="6956712" y="3928012"/>
                  <a:pt x="6954883" y="3928393"/>
                  <a:pt x="6953435" y="3929346"/>
                </a:cubicBezTo>
                <a:cubicBezTo>
                  <a:pt x="6948442" y="3932624"/>
                  <a:pt x="6944174" y="3935750"/>
                  <a:pt x="6941545" y="3941277"/>
                </a:cubicBezTo>
                <a:cubicBezTo>
                  <a:pt x="6940364" y="3943755"/>
                  <a:pt x="6939792" y="3945623"/>
                  <a:pt x="6939449" y="3948443"/>
                </a:cubicBezTo>
                <a:cubicBezTo>
                  <a:pt x="6939030" y="3951950"/>
                  <a:pt x="6937009" y="3952674"/>
                  <a:pt x="6940706" y="3948596"/>
                </a:cubicBezTo>
                <a:cubicBezTo>
                  <a:pt x="6935485" y="3954314"/>
                  <a:pt x="6933884" y="3962699"/>
                  <a:pt x="6939449" y="3968989"/>
                </a:cubicBezTo>
                <a:close/>
                <a:moveTo>
                  <a:pt x="6886553" y="3926716"/>
                </a:moveTo>
                <a:cubicBezTo>
                  <a:pt x="6888724" y="3916234"/>
                  <a:pt x="6880302" y="3909982"/>
                  <a:pt x="6872032" y="3909830"/>
                </a:cubicBezTo>
                <a:cubicBezTo>
                  <a:pt x="6870203" y="3910859"/>
                  <a:pt x="6868603" y="3912193"/>
                  <a:pt x="6866735" y="3913184"/>
                </a:cubicBezTo>
                <a:cubicBezTo>
                  <a:pt x="6864449" y="3914442"/>
                  <a:pt x="6862315" y="3915242"/>
                  <a:pt x="6860066" y="3916386"/>
                </a:cubicBezTo>
                <a:cubicBezTo>
                  <a:pt x="6859342" y="3917682"/>
                  <a:pt x="6858618" y="3918902"/>
                  <a:pt x="6858275" y="3920579"/>
                </a:cubicBezTo>
                <a:cubicBezTo>
                  <a:pt x="6854540" y="3938876"/>
                  <a:pt x="6882817" y="3944936"/>
                  <a:pt x="6886553" y="3926716"/>
                </a:cubicBezTo>
                <a:close/>
                <a:moveTo>
                  <a:pt x="6446500" y="3951683"/>
                </a:moveTo>
                <a:cubicBezTo>
                  <a:pt x="6445051" y="3958735"/>
                  <a:pt x="6448405" y="3964186"/>
                  <a:pt x="6453207" y="3967236"/>
                </a:cubicBezTo>
                <a:cubicBezTo>
                  <a:pt x="6454960" y="3972038"/>
                  <a:pt x="6459114" y="3975888"/>
                  <a:pt x="6464411" y="3976803"/>
                </a:cubicBezTo>
                <a:cubicBezTo>
                  <a:pt x="6467422" y="3977337"/>
                  <a:pt x="6470394" y="3977832"/>
                  <a:pt x="6473366" y="3978366"/>
                </a:cubicBezTo>
                <a:cubicBezTo>
                  <a:pt x="6481065" y="3979700"/>
                  <a:pt x="6488687" y="3973906"/>
                  <a:pt x="6489868" y="3966283"/>
                </a:cubicBezTo>
                <a:cubicBezTo>
                  <a:pt x="6490516" y="3962013"/>
                  <a:pt x="6489068" y="3958011"/>
                  <a:pt x="6486477" y="3954923"/>
                </a:cubicBezTo>
                <a:cubicBezTo>
                  <a:pt x="6491507" y="3953208"/>
                  <a:pt x="6495051" y="3948939"/>
                  <a:pt x="6496271" y="3943183"/>
                </a:cubicBezTo>
                <a:lnTo>
                  <a:pt x="6497566" y="3936894"/>
                </a:lnTo>
                <a:cubicBezTo>
                  <a:pt x="6499091" y="3929499"/>
                  <a:pt x="6492345" y="3921341"/>
                  <a:pt x="6484990" y="3920769"/>
                </a:cubicBezTo>
                <a:cubicBezTo>
                  <a:pt x="6476644" y="3920122"/>
                  <a:pt x="6470508" y="3925420"/>
                  <a:pt x="6468870" y="3933349"/>
                </a:cubicBezTo>
                <a:lnTo>
                  <a:pt x="6467574" y="3939638"/>
                </a:lnTo>
                <a:cubicBezTo>
                  <a:pt x="6467269" y="3941163"/>
                  <a:pt x="6467498" y="3942688"/>
                  <a:pt x="6467803" y="3944212"/>
                </a:cubicBezTo>
                <a:cubicBezTo>
                  <a:pt x="6460219" y="3939257"/>
                  <a:pt x="6448824" y="3940438"/>
                  <a:pt x="6446500" y="3951683"/>
                </a:cubicBezTo>
                <a:close/>
                <a:moveTo>
                  <a:pt x="6394289" y="4078198"/>
                </a:moveTo>
                <a:lnTo>
                  <a:pt x="6388001" y="4076902"/>
                </a:lnTo>
                <a:cubicBezTo>
                  <a:pt x="6380569" y="4075339"/>
                  <a:pt x="6372567" y="4082543"/>
                  <a:pt x="6372147" y="4089785"/>
                </a:cubicBezTo>
                <a:cubicBezTo>
                  <a:pt x="6371957" y="4093064"/>
                  <a:pt x="6372871" y="4095770"/>
                  <a:pt x="6374243" y="4098171"/>
                </a:cubicBezTo>
                <a:cubicBezTo>
                  <a:pt x="6370166" y="4099163"/>
                  <a:pt x="6366469" y="4101183"/>
                  <a:pt x="6364526" y="4105223"/>
                </a:cubicBezTo>
                <a:cubicBezTo>
                  <a:pt x="6361210" y="4109607"/>
                  <a:pt x="6360257" y="4115591"/>
                  <a:pt x="6364373" y="4121424"/>
                </a:cubicBezTo>
                <a:cubicBezTo>
                  <a:pt x="6368603" y="4127408"/>
                  <a:pt x="6374815" y="4128361"/>
                  <a:pt x="6380188" y="4126455"/>
                </a:cubicBezTo>
                <a:lnTo>
                  <a:pt x="6382399" y="4126836"/>
                </a:lnTo>
                <a:cubicBezTo>
                  <a:pt x="6390097" y="4128171"/>
                  <a:pt x="6397948" y="4124816"/>
                  <a:pt x="6400196" y="4116735"/>
                </a:cubicBezTo>
                <a:cubicBezTo>
                  <a:pt x="6401187" y="4113190"/>
                  <a:pt x="6400501" y="4108959"/>
                  <a:pt x="6398633" y="4105528"/>
                </a:cubicBezTo>
                <a:cubicBezTo>
                  <a:pt x="6400196" y="4104728"/>
                  <a:pt x="6401721" y="4103813"/>
                  <a:pt x="6402940" y="4102479"/>
                </a:cubicBezTo>
                <a:cubicBezTo>
                  <a:pt x="6404502" y="4107739"/>
                  <a:pt x="6408885" y="4111589"/>
                  <a:pt x="6414792" y="4112809"/>
                </a:cubicBezTo>
                <a:lnTo>
                  <a:pt x="6416659" y="4113190"/>
                </a:lnTo>
                <a:cubicBezTo>
                  <a:pt x="6418451" y="4116888"/>
                  <a:pt x="6421576" y="4119861"/>
                  <a:pt x="6425844" y="4120699"/>
                </a:cubicBezTo>
                <a:cubicBezTo>
                  <a:pt x="6433352" y="4122186"/>
                  <a:pt x="6441659" y="4117993"/>
                  <a:pt x="6443298" y="4110064"/>
                </a:cubicBezTo>
                <a:lnTo>
                  <a:pt x="6444594" y="4103775"/>
                </a:lnTo>
                <a:cubicBezTo>
                  <a:pt x="6445890" y="4097409"/>
                  <a:pt x="6442688" y="4090510"/>
                  <a:pt x="6436858" y="4087651"/>
                </a:cubicBezTo>
                <a:cubicBezTo>
                  <a:pt x="6437238" y="4087422"/>
                  <a:pt x="6437696" y="4087308"/>
                  <a:pt x="6438039" y="4087003"/>
                </a:cubicBezTo>
                <a:cubicBezTo>
                  <a:pt x="6444442" y="4081590"/>
                  <a:pt x="6444251" y="4073014"/>
                  <a:pt x="6439754" y="4066610"/>
                </a:cubicBezTo>
                <a:lnTo>
                  <a:pt x="6436057" y="4061349"/>
                </a:lnTo>
                <a:cubicBezTo>
                  <a:pt x="6431560" y="4054984"/>
                  <a:pt x="6421271" y="4054908"/>
                  <a:pt x="6415669" y="4059634"/>
                </a:cubicBezTo>
                <a:cubicBezTo>
                  <a:pt x="6409266" y="4065047"/>
                  <a:pt x="6409457" y="4073623"/>
                  <a:pt x="6413954" y="4080027"/>
                </a:cubicBezTo>
                <a:lnTo>
                  <a:pt x="6416964" y="4084296"/>
                </a:lnTo>
                <a:cubicBezTo>
                  <a:pt x="6413115" y="4084144"/>
                  <a:pt x="6409304" y="4085745"/>
                  <a:pt x="6406522" y="4088566"/>
                </a:cubicBezTo>
                <a:cubicBezTo>
                  <a:pt x="6404922" y="4083153"/>
                  <a:pt x="6400387" y="4079456"/>
                  <a:pt x="6394289" y="4078198"/>
                </a:cubicBezTo>
                <a:close/>
                <a:moveTo>
                  <a:pt x="6668183" y="4252893"/>
                </a:moveTo>
                <a:cubicBezTo>
                  <a:pt x="6662353" y="4258382"/>
                  <a:pt x="6661552" y="4266997"/>
                  <a:pt x="6666659" y="4273287"/>
                </a:cubicBezTo>
                <a:cubicBezTo>
                  <a:pt x="6666926" y="4273630"/>
                  <a:pt x="6666964" y="4273668"/>
                  <a:pt x="6667116" y="4273858"/>
                </a:cubicBezTo>
                <a:cubicBezTo>
                  <a:pt x="6667155" y="4273973"/>
                  <a:pt x="6667192" y="4274011"/>
                  <a:pt x="6667231" y="4274125"/>
                </a:cubicBezTo>
                <a:cubicBezTo>
                  <a:pt x="6667231" y="4274125"/>
                  <a:pt x="6667231" y="4274125"/>
                  <a:pt x="6667231" y="4274125"/>
                </a:cubicBezTo>
                <a:cubicBezTo>
                  <a:pt x="6667192" y="4275040"/>
                  <a:pt x="6667078" y="4275955"/>
                  <a:pt x="6666850" y="4276832"/>
                </a:cubicBezTo>
                <a:cubicBezTo>
                  <a:pt x="6666583" y="4278356"/>
                  <a:pt x="6666926" y="4279767"/>
                  <a:pt x="6667269" y="4281215"/>
                </a:cubicBezTo>
                <a:cubicBezTo>
                  <a:pt x="6663343" y="4276717"/>
                  <a:pt x="6656941" y="4274316"/>
                  <a:pt x="6651186" y="4276908"/>
                </a:cubicBezTo>
                <a:cubicBezTo>
                  <a:pt x="6644212" y="4279995"/>
                  <a:pt x="6639792" y="4288191"/>
                  <a:pt x="6642993" y="4295624"/>
                </a:cubicBezTo>
                <a:lnTo>
                  <a:pt x="6645546" y="4301532"/>
                </a:lnTo>
                <a:cubicBezTo>
                  <a:pt x="6648519" y="4308470"/>
                  <a:pt x="6656979" y="4312968"/>
                  <a:pt x="6664258" y="4309689"/>
                </a:cubicBezTo>
                <a:cubicBezTo>
                  <a:pt x="6671232" y="4306602"/>
                  <a:pt x="6675653" y="4298407"/>
                  <a:pt x="6672452" y="4290973"/>
                </a:cubicBezTo>
                <a:lnTo>
                  <a:pt x="6671004" y="4287619"/>
                </a:lnTo>
                <a:cubicBezTo>
                  <a:pt x="6673633" y="4290135"/>
                  <a:pt x="6677025" y="4291926"/>
                  <a:pt x="6680417" y="4292155"/>
                </a:cubicBezTo>
                <a:cubicBezTo>
                  <a:pt x="6688915" y="4292651"/>
                  <a:pt x="6694365" y="4286323"/>
                  <a:pt x="6695699" y="4278623"/>
                </a:cubicBezTo>
                <a:cubicBezTo>
                  <a:pt x="6697261" y="4269741"/>
                  <a:pt x="6694098" y="4261241"/>
                  <a:pt x="6688534" y="4254418"/>
                </a:cubicBezTo>
                <a:cubicBezTo>
                  <a:pt x="6683808" y="4248548"/>
                  <a:pt x="6673748" y="4247633"/>
                  <a:pt x="6668183" y="4252893"/>
                </a:cubicBezTo>
                <a:close/>
                <a:moveTo>
                  <a:pt x="6599776" y="4526086"/>
                </a:moveTo>
                <a:cubicBezTo>
                  <a:pt x="6592498" y="4524028"/>
                  <a:pt x="6583770" y="4529059"/>
                  <a:pt x="6582208" y="4536531"/>
                </a:cubicBezTo>
                <a:cubicBezTo>
                  <a:pt x="6580608" y="4544383"/>
                  <a:pt x="6584876" y="4551854"/>
                  <a:pt x="6592650" y="4554103"/>
                </a:cubicBezTo>
                <a:cubicBezTo>
                  <a:pt x="6593069" y="4554218"/>
                  <a:pt x="6593108" y="4554218"/>
                  <a:pt x="6593336" y="4554294"/>
                </a:cubicBezTo>
                <a:cubicBezTo>
                  <a:pt x="6593450" y="4554370"/>
                  <a:pt x="6593489" y="4554370"/>
                  <a:pt x="6593603" y="4554446"/>
                </a:cubicBezTo>
                <a:lnTo>
                  <a:pt x="6593603" y="4554446"/>
                </a:lnTo>
                <a:cubicBezTo>
                  <a:pt x="6594060" y="4555247"/>
                  <a:pt x="6594517" y="4556047"/>
                  <a:pt x="6594860" y="4556886"/>
                </a:cubicBezTo>
                <a:cubicBezTo>
                  <a:pt x="6598176" y="4563976"/>
                  <a:pt x="6608618" y="4565424"/>
                  <a:pt x="6614715" y="4561650"/>
                </a:cubicBezTo>
                <a:cubicBezTo>
                  <a:pt x="6619708" y="4558563"/>
                  <a:pt x="6621499" y="4553684"/>
                  <a:pt x="6621156" y="4548614"/>
                </a:cubicBezTo>
                <a:cubicBezTo>
                  <a:pt x="6623062" y="4549796"/>
                  <a:pt x="6625234" y="4550749"/>
                  <a:pt x="6627826" y="4550825"/>
                </a:cubicBezTo>
                <a:cubicBezTo>
                  <a:pt x="6635066" y="4551092"/>
                  <a:pt x="6643222" y="4544688"/>
                  <a:pt x="6642764" y="4536874"/>
                </a:cubicBezTo>
                <a:cubicBezTo>
                  <a:pt x="6642307" y="4529250"/>
                  <a:pt x="6640020" y="4521817"/>
                  <a:pt x="6633275" y="4517433"/>
                </a:cubicBezTo>
                <a:cubicBezTo>
                  <a:pt x="6627102" y="4513431"/>
                  <a:pt x="6620204" y="4513240"/>
                  <a:pt x="6613153" y="4514308"/>
                </a:cubicBezTo>
                <a:cubicBezTo>
                  <a:pt x="6612734" y="4514346"/>
                  <a:pt x="6612429" y="4514651"/>
                  <a:pt x="6612048" y="4514765"/>
                </a:cubicBezTo>
                <a:cubicBezTo>
                  <a:pt x="6612657" y="4512249"/>
                  <a:pt x="6612772" y="4509467"/>
                  <a:pt x="6611400" y="4506341"/>
                </a:cubicBezTo>
                <a:cubicBezTo>
                  <a:pt x="6604083" y="4489340"/>
                  <a:pt x="6576911" y="4499175"/>
                  <a:pt x="6584266" y="4516328"/>
                </a:cubicBezTo>
                <a:cubicBezTo>
                  <a:pt x="6587849" y="4524638"/>
                  <a:pt x="6596156" y="4526467"/>
                  <a:pt x="6602864" y="4524257"/>
                </a:cubicBezTo>
                <a:cubicBezTo>
                  <a:pt x="6602558" y="4525248"/>
                  <a:pt x="6602330" y="4526201"/>
                  <a:pt x="6602216" y="4527230"/>
                </a:cubicBezTo>
                <a:cubicBezTo>
                  <a:pt x="6601377" y="4527001"/>
                  <a:pt x="6600691" y="4526353"/>
                  <a:pt x="6599776" y="4526086"/>
                </a:cubicBezTo>
                <a:close/>
                <a:moveTo>
                  <a:pt x="6723176" y="4367934"/>
                </a:moveTo>
                <a:cubicBezTo>
                  <a:pt x="6725767" y="4373995"/>
                  <a:pt x="6730645" y="4376091"/>
                  <a:pt x="6735524" y="4375634"/>
                </a:cubicBezTo>
                <a:cubicBezTo>
                  <a:pt x="6739411" y="4378759"/>
                  <a:pt x="6744594" y="4380056"/>
                  <a:pt x="6749510" y="4377959"/>
                </a:cubicBezTo>
                <a:lnTo>
                  <a:pt x="6755417" y="4375405"/>
                </a:lnTo>
                <a:cubicBezTo>
                  <a:pt x="6762353" y="4372432"/>
                  <a:pt x="6766926" y="4364122"/>
                  <a:pt x="6763725" y="4356727"/>
                </a:cubicBezTo>
                <a:cubicBezTo>
                  <a:pt x="6762734" y="4354440"/>
                  <a:pt x="6761133" y="4352458"/>
                  <a:pt x="6759228" y="4350895"/>
                </a:cubicBezTo>
                <a:cubicBezTo>
                  <a:pt x="6762391" y="4347350"/>
                  <a:pt x="6763915" y="4342662"/>
                  <a:pt x="6762314" y="4337439"/>
                </a:cubicBezTo>
                <a:cubicBezTo>
                  <a:pt x="6760219" y="4330578"/>
                  <a:pt x="6751454" y="4324746"/>
                  <a:pt x="6744250" y="4327872"/>
                </a:cubicBezTo>
                <a:lnTo>
                  <a:pt x="6738343" y="4330388"/>
                </a:lnTo>
                <a:cubicBezTo>
                  <a:pt x="6731179" y="4333475"/>
                  <a:pt x="6726301" y="4340413"/>
                  <a:pt x="6728778" y="4348456"/>
                </a:cubicBezTo>
                <a:cubicBezTo>
                  <a:pt x="6728854" y="4348723"/>
                  <a:pt x="6729045" y="4348989"/>
                  <a:pt x="6729121" y="4349256"/>
                </a:cubicBezTo>
                <a:cubicBezTo>
                  <a:pt x="6723519" y="4352954"/>
                  <a:pt x="6719746" y="4360005"/>
                  <a:pt x="6723176" y="4367934"/>
                </a:cubicBezTo>
                <a:close/>
                <a:moveTo>
                  <a:pt x="6586705" y="4229756"/>
                </a:moveTo>
                <a:lnTo>
                  <a:pt x="6589258" y="4235664"/>
                </a:lnTo>
                <a:cubicBezTo>
                  <a:pt x="6592231" y="4242601"/>
                  <a:pt x="6601454" y="4246413"/>
                  <a:pt x="6608351" y="4242906"/>
                </a:cubicBezTo>
                <a:cubicBezTo>
                  <a:pt x="6615440" y="4239323"/>
                  <a:pt x="6618831" y="4231242"/>
                  <a:pt x="6615630" y="4223809"/>
                </a:cubicBezTo>
                <a:lnTo>
                  <a:pt x="6615516" y="4223504"/>
                </a:lnTo>
                <a:cubicBezTo>
                  <a:pt x="6620013" y="4221560"/>
                  <a:pt x="6623214" y="4217558"/>
                  <a:pt x="6624319" y="4212183"/>
                </a:cubicBezTo>
                <a:lnTo>
                  <a:pt x="6625615" y="4205894"/>
                </a:lnTo>
                <a:cubicBezTo>
                  <a:pt x="6627139" y="4198461"/>
                  <a:pt x="6620280" y="4190379"/>
                  <a:pt x="6612963" y="4189884"/>
                </a:cubicBezTo>
                <a:cubicBezTo>
                  <a:pt x="6604579" y="4189274"/>
                  <a:pt x="6598557" y="4194611"/>
                  <a:pt x="6596918" y="4202539"/>
                </a:cubicBezTo>
                <a:lnTo>
                  <a:pt x="6595623" y="4208829"/>
                </a:lnTo>
                <a:cubicBezTo>
                  <a:pt x="6595508" y="4209286"/>
                  <a:pt x="6595737" y="4209744"/>
                  <a:pt x="6595699" y="4210239"/>
                </a:cubicBezTo>
                <a:cubicBezTo>
                  <a:pt x="6595127" y="4210430"/>
                  <a:pt x="6594517" y="4210391"/>
                  <a:pt x="6593984" y="4210658"/>
                </a:cubicBezTo>
                <a:cubicBezTo>
                  <a:pt x="6586895" y="4214242"/>
                  <a:pt x="6583504" y="4222323"/>
                  <a:pt x="6586705" y="4229756"/>
                </a:cubicBezTo>
                <a:close/>
                <a:moveTo>
                  <a:pt x="6781141" y="4462391"/>
                </a:moveTo>
                <a:cubicBezTo>
                  <a:pt x="6776949" y="4452671"/>
                  <a:pt x="6765973" y="4451184"/>
                  <a:pt x="6758809" y="4454920"/>
                </a:cubicBezTo>
                <a:cubicBezTo>
                  <a:pt x="6760638" y="4452023"/>
                  <a:pt x="6761095" y="4448249"/>
                  <a:pt x="6759189" y="4443865"/>
                </a:cubicBezTo>
                <a:cubicBezTo>
                  <a:pt x="6751911" y="4426979"/>
                  <a:pt x="6724091" y="4434908"/>
                  <a:pt x="6731446" y="4451985"/>
                </a:cubicBezTo>
                <a:cubicBezTo>
                  <a:pt x="6735638" y="4461705"/>
                  <a:pt x="6746575" y="4463153"/>
                  <a:pt x="6753740" y="4459456"/>
                </a:cubicBezTo>
                <a:cubicBezTo>
                  <a:pt x="6751949" y="4462353"/>
                  <a:pt x="6751491" y="4466088"/>
                  <a:pt x="6753359" y="4470472"/>
                </a:cubicBezTo>
                <a:cubicBezTo>
                  <a:pt x="6754807" y="4473788"/>
                  <a:pt x="6757055" y="4476151"/>
                  <a:pt x="6759647" y="4477638"/>
                </a:cubicBezTo>
                <a:cubicBezTo>
                  <a:pt x="6753282" y="4476647"/>
                  <a:pt x="6746652" y="4479697"/>
                  <a:pt x="6743907" y="4485948"/>
                </a:cubicBezTo>
                <a:cubicBezTo>
                  <a:pt x="6740859" y="4492924"/>
                  <a:pt x="6744060" y="4502072"/>
                  <a:pt x="6751339" y="4505007"/>
                </a:cubicBezTo>
                <a:lnTo>
                  <a:pt x="6759761" y="4508361"/>
                </a:lnTo>
                <a:cubicBezTo>
                  <a:pt x="6767002" y="4511258"/>
                  <a:pt x="6775577" y="4508285"/>
                  <a:pt x="6778816" y="4500928"/>
                </a:cubicBezTo>
                <a:cubicBezTo>
                  <a:pt x="6781865" y="4493953"/>
                  <a:pt x="6778664" y="4484804"/>
                  <a:pt x="6771385" y="4481869"/>
                </a:cubicBezTo>
                <a:lnTo>
                  <a:pt x="6765821" y="4479658"/>
                </a:lnTo>
                <a:cubicBezTo>
                  <a:pt x="6775615" y="4480802"/>
                  <a:pt x="6785981" y="4473597"/>
                  <a:pt x="6781141" y="4462391"/>
                </a:cubicBezTo>
                <a:close/>
                <a:moveTo>
                  <a:pt x="6614106" y="4292994"/>
                </a:moveTo>
                <a:lnTo>
                  <a:pt x="6608199" y="4295548"/>
                </a:lnTo>
                <a:cubicBezTo>
                  <a:pt x="6601225" y="4298559"/>
                  <a:pt x="6598786" y="4309042"/>
                  <a:pt x="6602597" y="4315216"/>
                </a:cubicBezTo>
                <a:cubicBezTo>
                  <a:pt x="6607056" y="4322421"/>
                  <a:pt x="6614792" y="4324022"/>
                  <a:pt x="6622262" y="4320782"/>
                </a:cubicBezTo>
                <a:lnTo>
                  <a:pt x="6628169" y="4318266"/>
                </a:lnTo>
                <a:cubicBezTo>
                  <a:pt x="6635143" y="4315255"/>
                  <a:pt x="6637581" y="4304772"/>
                  <a:pt x="6633770" y="4298597"/>
                </a:cubicBezTo>
                <a:cubicBezTo>
                  <a:pt x="6629273" y="4291355"/>
                  <a:pt x="6621537" y="4289754"/>
                  <a:pt x="6614106" y="4292994"/>
                </a:cubicBezTo>
                <a:close/>
                <a:moveTo>
                  <a:pt x="6818488" y="4475770"/>
                </a:moveTo>
                <a:cubicBezTo>
                  <a:pt x="6825844" y="4492809"/>
                  <a:pt x="6850577" y="4477829"/>
                  <a:pt x="6843336" y="4460981"/>
                </a:cubicBezTo>
                <a:cubicBezTo>
                  <a:pt x="6835980" y="4443903"/>
                  <a:pt x="6811209" y="4458884"/>
                  <a:pt x="6818488" y="4475770"/>
                </a:cubicBezTo>
                <a:close/>
                <a:moveTo>
                  <a:pt x="6812315" y="4307136"/>
                </a:moveTo>
                <a:cubicBezTo>
                  <a:pt x="6808771" y="4299893"/>
                  <a:pt x="6800843" y="4296653"/>
                  <a:pt x="6793298" y="4299626"/>
                </a:cubicBezTo>
                <a:cubicBezTo>
                  <a:pt x="6793069" y="4299702"/>
                  <a:pt x="6792955" y="4299741"/>
                  <a:pt x="6792802" y="4299817"/>
                </a:cubicBezTo>
                <a:cubicBezTo>
                  <a:pt x="6792726" y="4299817"/>
                  <a:pt x="6792688" y="4299817"/>
                  <a:pt x="6792612" y="4299855"/>
                </a:cubicBezTo>
                <a:cubicBezTo>
                  <a:pt x="6792535" y="4299817"/>
                  <a:pt x="6792535" y="4299817"/>
                  <a:pt x="6792459" y="4299817"/>
                </a:cubicBezTo>
                <a:cubicBezTo>
                  <a:pt x="6791583" y="4299474"/>
                  <a:pt x="6790707" y="4299055"/>
                  <a:pt x="6789868" y="4298597"/>
                </a:cubicBezTo>
                <a:cubicBezTo>
                  <a:pt x="6782970" y="4294976"/>
                  <a:pt x="6773786" y="4300274"/>
                  <a:pt x="6771232" y="4306945"/>
                </a:cubicBezTo>
                <a:cubicBezTo>
                  <a:pt x="6768184" y="4314912"/>
                  <a:pt x="6772643" y="4322002"/>
                  <a:pt x="6779578" y="4325585"/>
                </a:cubicBezTo>
                <a:cubicBezTo>
                  <a:pt x="6787543" y="4329740"/>
                  <a:pt x="6796614" y="4329397"/>
                  <a:pt x="6804807" y="4326156"/>
                </a:cubicBezTo>
                <a:cubicBezTo>
                  <a:pt x="6811819" y="4323374"/>
                  <a:pt x="6815668" y="4313997"/>
                  <a:pt x="6812315" y="4307136"/>
                </a:cubicBezTo>
                <a:close/>
                <a:moveTo>
                  <a:pt x="6695013" y="4302637"/>
                </a:moveTo>
                <a:cubicBezTo>
                  <a:pt x="6702368" y="4319715"/>
                  <a:pt x="6728207" y="4306792"/>
                  <a:pt x="6720851" y="4289715"/>
                </a:cubicBezTo>
                <a:cubicBezTo>
                  <a:pt x="6713534" y="4272639"/>
                  <a:pt x="6687657" y="4285561"/>
                  <a:pt x="6695013" y="4302637"/>
                </a:cubicBezTo>
                <a:close/>
                <a:moveTo>
                  <a:pt x="6629693" y="4042976"/>
                </a:moveTo>
                <a:cubicBezTo>
                  <a:pt x="6622338" y="4042671"/>
                  <a:pt x="6616316" y="4045988"/>
                  <a:pt x="6610752" y="4050486"/>
                </a:cubicBezTo>
                <a:cubicBezTo>
                  <a:pt x="6604693" y="4055403"/>
                  <a:pt x="6605074" y="4065542"/>
                  <a:pt x="6610181" y="4070917"/>
                </a:cubicBezTo>
                <a:cubicBezTo>
                  <a:pt x="6614868" y="4075872"/>
                  <a:pt x="6621499" y="4076215"/>
                  <a:pt x="6627102" y="4073509"/>
                </a:cubicBezTo>
                <a:cubicBezTo>
                  <a:pt x="6631370" y="4076444"/>
                  <a:pt x="6636781" y="4077283"/>
                  <a:pt x="6641888" y="4074500"/>
                </a:cubicBezTo>
                <a:cubicBezTo>
                  <a:pt x="6648252" y="4071069"/>
                  <a:pt x="6652063" y="4061426"/>
                  <a:pt x="6647719" y="4054908"/>
                </a:cubicBezTo>
                <a:cubicBezTo>
                  <a:pt x="6643488" y="4048580"/>
                  <a:pt x="6637772" y="4043358"/>
                  <a:pt x="6629693" y="4042976"/>
                </a:cubicBezTo>
                <a:close/>
                <a:moveTo>
                  <a:pt x="6751758" y="4088604"/>
                </a:moveTo>
                <a:cubicBezTo>
                  <a:pt x="6754921" y="4091425"/>
                  <a:pt x="6759037" y="4092835"/>
                  <a:pt x="6763877" y="4091768"/>
                </a:cubicBezTo>
                <a:cubicBezTo>
                  <a:pt x="6770737" y="4090205"/>
                  <a:pt x="6777444" y="4081857"/>
                  <a:pt x="6774777" y="4074500"/>
                </a:cubicBezTo>
                <a:cubicBezTo>
                  <a:pt x="6772413" y="4068020"/>
                  <a:pt x="6769098" y="4061921"/>
                  <a:pt x="6762010" y="4059710"/>
                </a:cubicBezTo>
                <a:cubicBezTo>
                  <a:pt x="6756370" y="4057957"/>
                  <a:pt x="6750805" y="4058872"/>
                  <a:pt x="6745547" y="4061502"/>
                </a:cubicBezTo>
                <a:cubicBezTo>
                  <a:pt x="6738801" y="4064894"/>
                  <a:pt x="6735562" y="4074348"/>
                  <a:pt x="6739449" y="4081018"/>
                </a:cubicBezTo>
                <a:cubicBezTo>
                  <a:pt x="6742155" y="4085631"/>
                  <a:pt x="6746804" y="4088375"/>
                  <a:pt x="6751758" y="4088604"/>
                </a:cubicBezTo>
                <a:close/>
                <a:moveTo>
                  <a:pt x="6644784" y="4195792"/>
                </a:moveTo>
                <a:cubicBezTo>
                  <a:pt x="6637620" y="4198880"/>
                  <a:pt x="6633275" y="4206580"/>
                  <a:pt x="6636019" y="4214242"/>
                </a:cubicBezTo>
                <a:cubicBezTo>
                  <a:pt x="6638496" y="4221255"/>
                  <a:pt x="6647300" y="4226134"/>
                  <a:pt x="6654464" y="4223009"/>
                </a:cubicBezTo>
                <a:lnTo>
                  <a:pt x="6660371" y="4220455"/>
                </a:lnTo>
                <a:cubicBezTo>
                  <a:pt x="6667078" y="4217558"/>
                  <a:pt x="6671042" y="4210697"/>
                  <a:pt x="6669365" y="4203530"/>
                </a:cubicBezTo>
                <a:cubicBezTo>
                  <a:pt x="6671347" y="4203187"/>
                  <a:pt x="6673252" y="4202539"/>
                  <a:pt x="6674929" y="4201357"/>
                </a:cubicBezTo>
                <a:cubicBezTo>
                  <a:pt x="6681484" y="4196898"/>
                  <a:pt x="6683046" y="4187826"/>
                  <a:pt x="6678740" y="4181269"/>
                </a:cubicBezTo>
                <a:cubicBezTo>
                  <a:pt x="6677063" y="4178753"/>
                  <a:pt x="6675424" y="4176238"/>
                  <a:pt x="6673748" y="4173684"/>
                </a:cubicBezTo>
                <a:cubicBezTo>
                  <a:pt x="6669441" y="4167166"/>
                  <a:pt x="6660028" y="4165526"/>
                  <a:pt x="6653664" y="4169872"/>
                </a:cubicBezTo>
                <a:cubicBezTo>
                  <a:pt x="6647109" y="4174332"/>
                  <a:pt x="6645585" y="4183404"/>
                  <a:pt x="6649853" y="4189960"/>
                </a:cubicBezTo>
                <a:cubicBezTo>
                  <a:pt x="6650539" y="4190951"/>
                  <a:pt x="6651186" y="4191980"/>
                  <a:pt x="6651834" y="4193009"/>
                </a:cubicBezTo>
                <a:cubicBezTo>
                  <a:pt x="6651453" y="4193124"/>
                  <a:pt x="6651034" y="4193048"/>
                  <a:pt x="6650691" y="4193200"/>
                </a:cubicBezTo>
                <a:lnTo>
                  <a:pt x="6644784" y="4195792"/>
                </a:lnTo>
                <a:close/>
                <a:moveTo>
                  <a:pt x="6573519" y="4142922"/>
                </a:moveTo>
                <a:cubicBezTo>
                  <a:pt x="6565326" y="4127827"/>
                  <a:pt x="6540516" y="4138653"/>
                  <a:pt x="6547681" y="4155273"/>
                </a:cubicBezTo>
                <a:cubicBezTo>
                  <a:pt x="6553778" y="4169453"/>
                  <a:pt x="6572909" y="4164040"/>
                  <a:pt x="6575120" y="4152071"/>
                </a:cubicBezTo>
                <a:cubicBezTo>
                  <a:pt x="6575158" y="4152109"/>
                  <a:pt x="6575120" y="4152147"/>
                  <a:pt x="6575158" y="4152185"/>
                </a:cubicBezTo>
                <a:cubicBezTo>
                  <a:pt x="6577101" y="4155425"/>
                  <a:pt x="6580569" y="4157788"/>
                  <a:pt x="6584380" y="4158741"/>
                </a:cubicBezTo>
                <a:cubicBezTo>
                  <a:pt x="6584457" y="4158970"/>
                  <a:pt x="6584342" y="4159122"/>
                  <a:pt x="6584418" y="4159351"/>
                </a:cubicBezTo>
                <a:cubicBezTo>
                  <a:pt x="6591316" y="4175361"/>
                  <a:pt x="6615592" y="4167966"/>
                  <a:pt x="6612353" y="4152795"/>
                </a:cubicBezTo>
                <a:cubicBezTo>
                  <a:pt x="6620051" y="4155273"/>
                  <a:pt x="6630150" y="4152261"/>
                  <a:pt x="6632285" y="4141969"/>
                </a:cubicBezTo>
                <a:cubicBezTo>
                  <a:pt x="6632475" y="4141016"/>
                  <a:pt x="6632246" y="4140292"/>
                  <a:pt x="6632285" y="4139415"/>
                </a:cubicBezTo>
                <a:cubicBezTo>
                  <a:pt x="6633809" y="4143646"/>
                  <a:pt x="6636819" y="4147192"/>
                  <a:pt x="6641850" y="4148373"/>
                </a:cubicBezTo>
                <a:cubicBezTo>
                  <a:pt x="6645775" y="4149326"/>
                  <a:pt x="6650425" y="4148259"/>
                  <a:pt x="6654007" y="4145781"/>
                </a:cubicBezTo>
                <a:cubicBezTo>
                  <a:pt x="6655722" y="4146353"/>
                  <a:pt x="6657513" y="4146582"/>
                  <a:pt x="6659494" y="4146696"/>
                </a:cubicBezTo>
                <a:cubicBezTo>
                  <a:pt x="6660181" y="4146810"/>
                  <a:pt x="6660828" y="4146963"/>
                  <a:pt x="6661476" y="4147115"/>
                </a:cubicBezTo>
                <a:cubicBezTo>
                  <a:pt x="6663991" y="4148068"/>
                  <a:pt x="6666621" y="4148716"/>
                  <a:pt x="6669136" y="4149669"/>
                </a:cubicBezTo>
                <a:cubicBezTo>
                  <a:pt x="6676530" y="4152452"/>
                  <a:pt x="6682437" y="4147801"/>
                  <a:pt x="6685028" y="4141550"/>
                </a:cubicBezTo>
                <a:cubicBezTo>
                  <a:pt x="6688572" y="4141931"/>
                  <a:pt x="6692079" y="4141131"/>
                  <a:pt x="6694937" y="4138996"/>
                </a:cubicBezTo>
                <a:cubicBezTo>
                  <a:pt x="6696309" y="4143304"/>
                  <a:pt x="6699471" y="4146925"/>
                  <a:pt x="6703930" y="4148716"/>
                </a:cubicBezTo>
                <a:cubicBezTo>
                  <a:pt x="6706751" y="4149822"/>
                  <a:pt x="6709533" y="4150965"/>
                  <a:pt x="6712353" y="4152071"/>
                </a:cubicBezTo>
                <a:cubicBezTo>
                  <a:pt x="6712734" y="4152223"/>
                  <a:pt x="6713153" y="4152109"/>
                  <a:pt x="6713534" y="4152223"/>
                </a:cubicBezTo>
                <a:cubicBezTo>
                  <a:pt x="6715020" y="4159809"/>
                  <a:pt x="6722528" y="4164116"/>
                  <a:pt x="6729693" y="4163315"/>
                </a:cubicBezTo>
                <a:cubicBezTo>
                  <a:pt x="6729655" y="4163506"/>
                  <a:pt x="6729616" y="4163735"/>
                  <a:pt x="6729578" y="4163925"/>
                </a:cubicBezTo>
                <a:cubicBezTo>
                  <a:pt x="6725082" y="4165679"/>
                  <a:pt x="6721651" y="4169567"/>
                  <a:pt x="6720546" y="4174789"/>
                </a:cubicBezTo>
                <a:lnTo>
                  <a:pt x="6717955" y="4187368"/>
                </a:lnTo>
                <a:cubicBezTo>
                  <a:pt x="6716431" y="4194763"/>
                  <a:pt x="6722223" y="4203111"/>
                  <a:pt x="6729769" y="4204064"/>
                </a:cubicBezTo>
                <a:cubicBezTo>
                  <a:pt x="6732208" y="4204369"/>
                  <a:pt x="6734533" y="4204064"/>
                  <a:pt x="6736629" y="4203378"/>
                </a:cubicBezTo>
                <a:cubicBezTo>
                  <a:pt x="6739297" y="4206694"/>
                  <a:pt x="6742764" y="4209400"/>
                  <a:pt x="6747223" y="4211230"/>
                </a:cubicBezTo>
                <a:cubicBezTo>
                  <a:pt x="6754197" y="4214051"/>
                  <a:pt x="6761171" y="4213212"/>
                  <a:pt x="6767231" y="4210239"/>
                </a:cubicBezTo>
                <a:cubicBezTo>
                  <a:pt x="6768831" y="4211573"/>
                  <a:pt x="6770775" y="4212602"/>
                  <a:pt x="6772985" y="4213022"/>
                </a:cubicBezTo>
                <a:lnTo>
                  <a:pt x="6779274" y="4214318"/>
                </a:lnTo>
                <a:cubicBezTo>
                  <a:pt x="6780988" y="4214661"/>
                  <a:pt x="6782779" y="4214661"/>
                  <a:pt x="6784533" y="4214394"/>
                </a:cubicBezTo>
                <a:cubicBezTo>
                  <a:pt x="6779617" y="4216567"/>
                  <a:pt x="6775805" y="4221979"/>
                  <a:pt x="6775462" y="4226973"/>
                </a:cubicBezTo>
                <a:cubicBezTo>
                  <a:pt x="6774853" y="4235626"/>
                  <a:pt x="6781179" y="4240810"/>
                  <a:pt x="6788877" y="4242411"/>
                </a:cubicBezTo>
                <a:lnTo>
                  <a:pt x="6795165" y="4243707"/>
                </a:lnTo>
                <a:cubicBezTo>
                  <a:pt x="6802825" y="4245308"/>
                  <a:pt x="6810104" y="4237341"/>
                  <a:pt x="6810599" y="4230289"/>
                </a:cubicBezTo>
                <a:cubicBezTo>
                  <a:pt x="6811209" y="4221636"/>
                  <a:pt x="6804883" y="4216452"/>
                  <a:pt x="6797185" y="4214851"/>
                </a:cubicBezTo>
                <a:lnTo>
                  <a:pt x="6790897" y="4213555"/>
                </a:lnTo>
                <a:cubicBezTo>
                  <a:pt x="6789944" y="4213365"/>
                  <a:pt x="6788992" y="4213289"/>
                  <a:pt x="6788077" y="4213403"/>
                </a:cubicBezTo>
                <a:cubicBezTo>
                  <a:pt x="6792307" y="4211650"/>
                  <a:pt x="6795775" y="4208143"/>
                  <a:pt x="6796614" y="4203416"/>
                </a:cubicBezTo>
                <a:cubicBezTo>
                  <a:pt x="6797948" y="4196135"/>
                  <a:pt x="6793908" y="4188397"/>
                  <a:pt x="6786552" y="4186377"/>
                </a:cubicBezTo>
                <a:cubicBezTo>
                  <a:pt x="6786743" y="4185081"/>
                  <a:pt x="6786667" y="4183747"/>
                  <a:pt x="6786476" y="4182374"/>
                </a:cubicBezTo>
                <a:cubicBezTo>
                  <a:pt x="6793260" y="4184624"/>
                  <a:pt x="6800843" y="4182413"/>
                  <a:pt x="6802711" y="4173455"/>
                </a:cubicBezTo>
                <a:cubicBezTo>
                  <a:pt x="6805417" y="4160266"/>
                  <a:pt x="6791545" y="4151689"/>
                  <a:pt x="6782436" y="4155120"/>
                </a:cubicBezTo>
                <a:cubicBezTo>
                  <a:pt x="6780036" y="4147420"/>
                  <a:pt x="6775996" y="4139949"/>
                  <a:pt x="6769518" y="4137662"/>
                </a:cubicBezTo>
                <a:cubicBezTo>
                  <a:pt x="6760295" y="4134460"/>
                  <a:pt x="6747071" y="4134689"/>
                  <a:pt x="6739220" y="4141131"/>
                </a:cubicBezTo>
                <a:cubicBezTo>
                  <a:pt x="6737200" y="4138577"/>
                  <a:pt x="6734228" y="4137166"/>
                  <a:pt x="6731026" y="4136328"/>
                </a:cubicBezTo>
                <a:cubicBezTo>
                  <a:pt x="6730188" y="4131182"/>
                  <a:pt x="6726606" y="4126722"/>
                  <a:pt x="6721461" y="4124664"/>
                </a:cubicBezTo>
                <a:lnTo>
                  <a:pt x="6713039" y="4121309"/>
                </a:lnTo>
                <a:cubicBezTo>
                  <a:pt x="6708504" y="4119518"/>
                  <a:pt x="6703550" y="4120966"/>
                  <a:pt x="6699814" y="4123901"/>
                </a:cubicBezTo>
                <a:cubicBezTo>
                  <a:pt x="6699091" y="4121462"/>
                  <a:pt x="6697680" y="4119518"/>
                  <a:pt x="6695852" y="4117917"/>
                </a:cubicBezTo>
                <a:cubicBezTo>
                  <a:pt x="6699777" y="4112695"/>
                  <a:pt x="6700462" y="4105490"/>
                  <a:pt x="6693908" y="4100077"/>
                </a:cubicBezTo>
                <a:cubicBezTo>
                  <a:pt x="6686247" y="4093750"/>
                  <a:pt x="6678588" y="4085211"/>
                  <a:pt x="6668489" y="4082962"/>
                </a:cubicBezTo>
                <a:cubicBezTo>
                  <a:pt x="6667155" y="4082657"/>
                  <a:pt x="6665859" y="4082543"/>
                  <a:pt x="6664563" y="4082467"/>
                </a:cubicBezTo>
                <a:lnTo>
                  <a:pt x="6660638" y="4080904"/>
                </a:lnTo>
                <a:cubicBezTo>
                  <a:pt x="6653397" y="4078007"/>
                  <a:pt x="6644746" y="4083077"/>
                  <a:pt x="6642421" y="4090167"/>
                </a:cubicBezTo>
                <a:cubicBezTo>
                  <a:pt x="6642231" y="4090738"/>
                  <a:pt x="6642154" y="4091272"/>
                  <a:pt x="6642040" y="4091844"/>
                </a:cubicBezTo>
                <a:cubicBezTo>
                  <a:pt x="6640478" y="4093254"/>
                  <a:pt x="6638953" y="4094741"/>
                  <a:pt x="6637543" y="4096342"/>
                </a:cubicBezTo>
                <a:cubicBezTo>
                  <a:pt x="6635752" y="4098324"/>
                  <a:pt x="6634647" y="4100916"/>
                  <a:pt x="6634076" y="4103623"/>
                </a:cubicBezTo>
                <a:cubicBezTo>
                  <a:pt x="6632551" y="4104804"/>
                  <a:pt x="6631255" y="4106176"/>
                  <a:pt x="6630607" y="4107777"/>
                </a:cubicBezTo>
                <a:cubicBezTo>
                  <a:pt x="6628397" y="4113343"/>
                  <a:pt x="6626682" y="4118336"/>
                  <a:pt x="6627711" y="4124359"/>
                </a:cubicBezTo>
                <a:cubicBezTo>
                  <a:pt x="6628169" y="4126989"/>
                  <a:pt x="6628778" y="4128857"/>
                  <a:pt x="6630074" y="4131334"/>
                </a:cubicBezTo>
                <a:cubicBezTo>
                  <a:pt x="6624281" y="4124054"/>
                  <a:pt x="6610562" y="4124702"/>
                  <a:pt x="6605531" y="4134536"/>
                </a:cubicBezTo>
                <a:cubicBezTo>
                  <a:pt x="6605379" y="4134193"/>
                  <a:pt x="6605379" y="4133774"/>
                  <a:pt x="6605150" y="4133469"/>
                </a:cubicBezTo>
                <a:cubicBezTo>
                  <a:pt x="6601339" y="4127141"/>
                  <a:pt x="6591698" y="4124016"/>
                  <a:pt x="6585295" y="4128552"/>
                </a:cubicBezTo>
                <a:lnTo>
                  <a:pt x="6580036" y="4132249"/>
                </a:lnTo>
                <a:cubicBezTo>
                  <a:pt x="6576416" y="4134918"/>
                  <a:pt x="6574129" y="4138805"/>
                  <a:pt x="6573519" y="4142922"/>
                </a:cubicBezTo>
                <a:close/>
                <a:moveTo>
                  <a:pt x="6558732" y="3988963"/>
                </a:moveTo>
                <a:cubicBezTo>
                  <a:pt x="6558580" y="3989001"/>
                  <a:pt x="6558466" y="3989077"/>
                  <a:pt x="6558313" y="3989115"/>
                </a:cubicBezTo>
                <a:cubicBezTo>
                  <a:pt x="6556789" y="3989573"/>
                  <a:pt x="6555379" y="3990183"/>
                  <a:pt x="6554045" y="3991098"/>
                </a:cubicBezTo>
                <a:cubicBezTo>
                  <a:pt x="6553893" y="3991174"/>
                  <a:pt x="6553702" y="3991212"/>
                  <a:pt x="6553549" y="3991326"/>
                </a:cubicBezTo>
                <a:cubicBezTo>
                  <a:pt x="6553359" y="3991441"/>
                  <a:pt x="6553283" y="3991669"/>
                  <a:pt x="6553130" y="3991822"/>
                </a:cubicBezTo>
                <a:cubicBezTo>
                  <a:pt x="6551796" y="3992851"/>
                  <a:pt x="6550615" y="3994071"/>
                  <a:pt x="6549586" y="3995443"/>
                </a:cubicBezTo>
                <a:cubicBezTo>
                  <a:pt x="6546919" y="3994299"/>
                  <a:pt x="6544022" y="3993766"/>
                  <a:pt x="6541088" y="3993308"/>
                </a:cubicBezTo>
                <a:cubicBezTo>
                  <a:pt x="6541812" y="3992660"/>
                  <a:pt x="6542688" y="3992241"/>
                  <a:pt x="6543298" y="3991479"/>
                </a:cubicBezTo>
                <a:cubicBezTo>
                  <a:pt x="6545394" y="3989420"/>
                  <a:pt x="6546461" y="3986600"/>
                  <a:pt x="6546728" y="3983436"/>
                </a:cubicBezTo>
                <a:cubicBezTo>
                  <a:pt x="6547223" y="3982292"/>
                  <a:pt x="6547528" y="3981111"/>
                  <a:pt x="6547642" y="3979853"/>
                </a:cubicBezTo>
                <a:cubicBezTo>
                  <a:pt x="6557322" y="3986561"/>
                  <a:pt x="6574167" y="3980158"/>
                  <a:pt x="6570203" y="3965978"/>
                </a:cubicBezTo>
                <a:cubicBezTo>
                  <a:pt x="6567536" y="3956410"/>
                  <a:pt x="6566164" y="3945013"/>
                  <a:pt x="6559190" y="3937389"/>
                </a:cubicBezTo>
                <a:cubicBezTo>
                  <a:pt x="6558275" y="3936398"/>
                  <a:pt x="6557284" y="3935521"/>
                  <a:pt x="6556255" y="3934721"/>
                </a:cubicBezTo>
                <a:lnTo>
                  <a:pt x="6553931" y="3931176"/>
                </a:lnTo>
                <a:cubicBezTo>
                  <a:pt x="6549624" y="3924658"/>
                  <a:pt x="6539640" y="3923819"/>
                  <a:pt x="6533694" y="3928317"/>
                </a:cubicBezTo>
                <a:cubicBezTo>
                  <a:pt x="6533237" y="3928698"/>
                  <a:pt x="6532856" y="3929117"/>
                  <a:pt x="6532437" y="3929499"/>
                </a:cubicBezTo>
                <a:cubicBezTo>
                  <a:pt x="6530341" y="3929765"/>
                  <a:pt x="6528245" y="3930147"/>
                  <a:pt x="6526149" y="3930604"/>
                </a:cubicBezTo>
                <a:cubicBezTo>
                  <a:pt x="6523557" y="3931214"/>
                  <a:pt x="6521157" y="3932701"/>
                  <a:pt x="6519136" y="3934606"/>
                </a:cubicBezTo>
                <a:cubicBezTo>
                  <a:pt x="6517193" y="3934683"/>
                  <a:pt x="6515364" y="3935064"/>
                  <a:pt x="6513916" y="3936055"/>
                </a:cubicBezTo>
                <a:cubicBezTo>
                  <a:pt x="6508923" y="3939333"/>
                  <a:pt x="6504654" y="3942459"/>
                  <a:pt x="6502025" y="3947948"/>
                </a:cubicBezTo>
                <a:cubicBezTo>
                  <a:pt x="6500844" y="3950425"/>
                  <a:pt x="6500272" y="3952293"/>
                  <a:pt x="6499929" y="3955152"/>
                </a:cubicBezTo>
                <a:cubicBezTo>
                  <a:pt x="6499510" y="3958659"/>
                  <a:pt x="6497490" y="3959345"/>
                  <a:pt x="6501187" y="3955304"/>
                </a:cubicBezTo>
                <a:cubicBezTo>
                  <a:pt x="6495928" y="3961022"/>
                  <a:pt x="6494327" y="3969408"/>
                  <a:pt x="6499891" y="3975698"/>
                </a:cubicBezTo>
                <a:cubicBezTo>
                  <a:pt x="6502559" y="3978709"/>
                  <a:pt x="6507018" y="3980501"/>
                  <a:pt x="6511324" y="3980539"/>
                </a:cubicBezTo>
                <a:cubicBezTo>
                  <a:pt x="6512429" y="3981987"/>
                  <a:pt x="6513725" y="3983169"/>
                  <a:pt x="6515287" y="3984465"/>
                </a:cubicBezTo>
                <a:cubicBezTo>
                  <a:pt x="6515744" y="3984960"/>
                  <a:pt x="6516240" y="3985418"/>
                  <a:pt x="6516659" y="3985952"/>
                </a:cubicBezTo>
                <a:cubicBezTo>
                  <a:pt x="6518145" y="3988162"/>
                  <a:pt x="6519937" y="3990221"/>
                  <a:pt x="6521461" y="3992432"/>
                </a:cubicBezTo>
                <a:cubicBezTo>
                  <a:pt x="6523062" y="3994795"/>
                  <a:pt x="6525120" y="3996053"/>
                  <a:pt x="6527330" y="3996815"/>
                </a:cubicBezTo>
                <a:cubicBezTo>
                  <a:pt x="6524700" y="3999369"/>
                  <a:pt x="6522909" y="4002800"/>
                  <a:pt x="6522909" y="4006459"/>
                </a:cubicBezTo>
                <a:cubicBezTo>
                  <a:pt x="6522948" y="4014464"/>
                  <a:pt x="6528702" y="4020944"/>
                  <a:pt x="6536781" y="4021516"/>
                </a:cubicBezTo>
                <a:cubicBezTo>
                  <a:pt x="6537200" y="4021554"/>
                  <a:pt x="6537239" y="4021554"/>
                  <a:pt x="6537505" y="4021554"/>
                </a:cubicBezTo>
                <a:cubicBezTo>
                  <a:pt x="6537658" y="4021592"/>
                  <a:pt x="6537696" y="4021592"/>
                  <a:pt x="6537810" y="4021630"/>
                </a:cubicBezTo>
                <a:lnTo>
                  <a:pt x="6537810" y="4021630"/>
                </a:lnTo>
                <a:cubicBezTo>
                  <a:pt x="6538458" y="4022316"/>
                  <a:pt x="6539030" y="4023002"/>
                  <a:pt x="6539525" y="4023765"/>
                </a:cubicBezTo>
                <a:cubicBezTo>
                  <a:pt x="6544251" y="4030016"/>
                  <a:pt x="6554769" y="4029292"/>
                  <a:pt x="6559990" y="4024337"/>
                </a:cubicBezTo>
                <a:cubicBezTo>
                  <a:pt x="6560562" y="4023803"/>
                  <a:pt x="6560790" y="4023155"/>
                  <a:pt x="6561210" y="4022583"/>
                </a:cubicBezTo>
                <a:cubicBezTo>
                  <a:pt x="6565973" y="4024794"/>
                  <a:pt x="6571537" y="4025290"/>
                  <a:pt x="6575729" y="4022164"/>
                </a:cubicBezTo>
                <a:cubicBezTo>
                  <a:pt x="6582322" y="4017285"/>
                  <a:pt x="6583008" y="4008479"/>
                  <a:pt x="6578702" y="4001961"/>
                </a:cubicBezTo>
                <a:lnTo>
                  <a:pt x="6573710" y="3994376"/>
                </a:lnTo>
                <a:cubicBezTo>
                  <a:pt x="6572147" y="3992012"/>
                  <a:pt x="6569784" y="3990640"/>
                  <a:pt x="6567231" y="3989725"/>
                </a:cubicBezTo>
                <a:cubicBezTo>
                  <a:pt x="6564563" y="3988391"/>
                  <a:pt x="6561629" y="3988201"/>
                  <a:pt x="6558732" y="3988963"/>
                </a:cubicBezTo>
                <a:close/>
                <a:moveTo>
                  <a:pt x="6219594" y="4691290"/>
                </a:moveTo>
                <a:cubicBezTo>
                  <a:pt x="6221690" y="4693159"/>
                  <a:pt x="6224358" y="4694226"/>
                  <a:pt x="6227102" y="4694759"/>
                </a:cubicBezTo>
                <a:cubicBezTo>
                  <a:pt x="6231294" y="4698876"/>
                  <a:pt x="6238344" y="4700096"/>
                  <a:pt x="6243565" y="4697618"/>
                </a:cubicBezTo>
                <a:cubicBezTo>
                  <a:pt x="6251073" y="4694035"/>
                  <a:pt x="6253207" y="4685649"/>
                  <a:pt x="6250386" y="4678330"/>
                </a:cubicBezTo>
                <a:lnTo>
                  <a:pt x="6248062" y="4672307"/>
                </a:lnTo>
                <a:cubicBezTo>
                  <a:pt x="6245699" y="4666209"/>
                  <a:pt x="6238535" y="4663579"/>
                  <a:pt x="6232323" y="4664646"/>
                </a:cubicBezTo>
                <a:cubicBezTo>
                  <a:pt x="6226720" y="4661444"/>
                  <a:pt x="6219289" y="4661444"/>
                  <a:pt x="6214678" y="4666552"/>
                </a:cubicBezTo>
                <a:cubicBezTo>
                  <a:pt x="6209609" y="4672155"/>
                  <a:pt x="6208847" y="4681571"/>
                  <a:pt x="6214869" y="4686983"/>
                </a:cubicBezTo>
                <a:lnTo>
                  <a:pt x="6219594" y="4691290"/>
                </a:lnTo>
                <a:close/>
                <a:moveTo>
                  <a:pt x="6269899" y="4581281"/>
                </a:moveTo>
                <a:lnTo>
                  <a:pt x="6274205" y="4576516"/>
                </a:lnTo>
                <a:cubicBezTo>
                  <a:pt x="6279426" y="4570723"/>
                  <a:pt x="6281331" y="4562604"/>
                  <a:pt x="6275806" y="4556124"/>
                </a:cubicBezTo>
                <a:cubicBezTo>
                  <a:pt x="6271232" y="4550787"/>
                  <a:pt x="6260676" y="4548729"/>
                  <a:pt x="6255417" y="4554561"/>
                </a:cubicBezTo>
                <a:lnTo>
                  <a:pt x="6251110" y="4559326"/>
                </a:lnTo>
                <a:cubicBezTo>
                  <a:pt x="6245890" y="4565119"/>
                  <a:pt x="6243984" y="4573238"/>
                  <a:pt x="6249548" y="4579718"/>
                </a:cubicBezTo>
                <a:cubicBezTo>
                  <a:pt x="6254083" y="4585055"/>
                  <a:pt x="6264640" y="4587075"/>
                  <a:pt x="6269899" y="4581281"/>
                </a:cubicBezTo>
                <a:close/>
                <a:moveTo>
                  <a:pt x="6347605" y="4688317"/>
                </a:moveTo>
                <a:lnTo>
                  <a:pt x="6344670" y="4685649"/>
                </a:lnTo>
                <a:cubicBezTo>
                  <a:pt x="6338839" y="4680350"/>
                  <a:pt x="6332056" y="4681265"/>
                  <a:pt x="6327064" y="4684810"/>
                </a:cubicBezTo>
                <a:cubicBezTo>
                  <a:pt x="6322833" y="4684391"/>
                  <a:pt x="6318565" y="4685497"/>
                  <a:pt x="6315554" y="4689042"/>
                </a:cubicBezTo>
                <a:cubicBezTo>
                  <a:pt x="6312125" y="4693120"/>
                  <a:pt x="6310828" y="4699257"/>
                  <a:pt x="6312696" y="4704289"/>
                </a:cubicBezTo>
                <a:cubicBezTo>
                  <a:pt x="6311476" y="4709358"/>
                  <a:pt x="6312849" y="4715229"/>
                  <a:pt x="6316812" y="4718545"/>
                </a:cubicBezTo>
                <a:cubicBezTo>
                  <a:pt x="6318679" y="4720146"/>
                  <a:pt x="6320775" y="4721022"/>
                  <a:pt x="6322872" y="4721594"/>
                </a:cubicBezTo>
                <a:cubicBezTo>
                  <a:pt x="6324891" y="4726817"/>
                  <a:pt x="6329388" y="4730743"/>
                  <a:pt x="6335600" y="4730971"/>
                </a:cubicBezTo>
                <a:cubicBezTo>
                  <a:pt x="6342879" y="4731238"/>
                  <a:pt x="6350958" y="4724911"/>
                  <a:pt x="6350577" y="4717059"/>
                </a:cubicBezTo>
                <a:lnTo>
                  <a:pt x="6350120" y="4707986"/>
                </a:lnTo>
                <a:cubicBezTo>
                  <a:pt x="6350081" y="4707262"/>
                  <a:pt x="6349624" y="4706728"/>
                  <a:pt x="6349510" y="4706080"/>
                </a:cubicBezTo>
                <a:cubicBezTo>
                  <a:pt x="6353054" y="4700820"/>
                  <a:pt x="6353664" y="4693807"/>
                  <a:pt x="6347605" y="4688317"/>
                </a:cubicBezTo>
                <a:close/>
                <a:moveTo>
                  <a:pt x="6328016" y="4651038"/>
                </a:moveTo>
                <a:cubicBezTo>
                  <a:pt x="6335142" y="4643185"/>
                  <a:pt x="6331903" y="4632589"/>
                  <a:pt x="6325539" y="4627595"/>
                </a:cubicBezTo>
                <a:cubicBezTo>
                  <a:pt x="6328931" y="4628015"/>
                  <a:pt x="6332551" y="4626871"/>
                  <a:pt x="6335752" y="4623326"/>
                </a:cubicBezTo>
                <a:cubicBezTo>
                  <a:pt x="6348062" y="4609680"/>
                  <a:pt x="6329274" y="4587685"/>
                  <a:pt x="6316812" y="4601484"/>
                </a:cubicBezTo>
                <a:cubicBezTo>
                  <a:pt x="6315364" y="4603085"/>
                  <a:pt x="6314601" y="4604839"/>
                  <a:pt x="6313953" y="4606592"/>
                </a:cubicBezTo>
                <a:cubicBezTo>
                  <a:pt x="6313420" y="4605944"/>
                  <a:pt x="6313039" y="4605181"/>
                  <a:pt x="6312391" y="4604610"/>
                </a:cubicBezTo>
                <a:lnTo>
                  <a:pt x="6302864" y="4595995"/>
                </a:lnTo>
                <a:cubicBezTo>
                  <a:pt x="6297071" y="4590773"/>
                  <a:pt x="6287239" y="4592412"/>
                  <a:pt x="6282551" y="4598244"/>
                </a:cubicBezTo>
                <a:cubicBezTo>
                  <a:pt x="6282208" y="4598663"/>
                  <a:pt x="6282132" y="4599159"/>
                  <a:pt x="6281865" y="4599616"/>
                </a:cubicBezTo>
                <a:cubicBezTo>
                  <a:pt x="6278588" y="4598930"/>
                  <a:pt x="6275082" y="4599083"/>
                  <a:pt x="6272262" y="4600531"/>
                </a:cubicBezTo>
                <a:cubicBezTo>
                  <a:pt x="6264716" y="4604305"/>
                  <a:pt x="6263001" y="4612615"/>
                  <a:pt x="6265821" y="4619933"/>
                </a:cubicBezTo>
                <a:lnTo>
                  <a:pt x="6268146" y="4625956"/>
                </a:lnTo>
                <a:cubicBezTo>
                  <a:pt x="6269937" y="4630606"/>
                  <a:pt x="6274777" y="4633046"/>
                  <a:pt x="6279655" y="4633504"/>
                </a:cubicBezTo>
                <a:cubicBezTo>
                  <a:pt x="6277940" y="4635905"/>
                  <a:pt x="6276721" y="4638649"/>
                  <a:pt x="6276873" y="4641737"/>
                </a:cubicBezTo>
                <a:lnTo>
                  <a:pt x="6277330" y="4650809"/>
                </a:lnTo>
                <a:cubicBezTo>
                  <a:pt x="6277712" y="4658623"/>
                  <a:pt x="6284038" y="4665142"/>
                  <a:pt x="6292003" y="4665027"/>
                </a:cubicBezTo>
                <a:cubicBezTo>
                  <a:pt x="6299625" y="4664913"/>
                  <a:pt x="6306636" y="4658166"/>
                  <a:pt x="6306218" y="4650352"/>
                </a:cubicBezTo>
                <a:lnTo>
                  <a:pt x="6305912" y="4644405"/>
                </a:lnTo>
                <a:cubicBezTo>
                  <a:pt x="6309037" y="4653668"/>
                  <a:pt x="6319860" y="4660110"/>
                  <a:pt x="6328016" y="4651038"/>
                </a:cubicBezTo>
                <a:close/>
                <a:moveTo>
                  <a:pt x="6223748" y="4622944"/>
                </a:moveTo>
                <a:cubicBezTo>
                  <a:pt x="6228664" y="4616541"/>
                  <a:pt x="6227978" y="4608002"/>
                  <a:pt x="6221957" y="4602589"/>
                </a:cubicBezTo>
                <a:lnTo>
                  <a:pt x="6217193" y="4598282"/>
                </a:lnTo>
                <a:cubicBezTo>
                  <a:pt x="6214678" y="4595995"/>
                  <a:pt x="6211248" y="4594966"/>
                  <a:pt x="6207818" y="4595004"/>
                </a:cubicBezTo>
                <a:cubicBezTo>
                  <a:pt x="6207665" y="4594127"/>
                  <a:pt x="6206941" y="4593517"/>
                  <a:pt x="6206675" y="4592679"/>
                </a:cubicBezTo>
                <a:cubicBezTo>
                  <a:pt x="6210905" y="4588638"/>
                  <a:pt x="6213344" y="4582463"/>
                  <a:pt x="6210714" y="4575716"/>
                </a:cubicBezTo>
                <a:cubicBezTo>
                  <a:pt x="6204579" y="4559783"/>
                  <a:pt x="6182933" y="4570303"/>
                  <a:pt x="6184571" y="4585436"/>
                </a:cubicBezTo>
                <a:cubicBezTo>
                  <a:pt x="6181293" y="4588028"/>
                  <a:pt x="6178969" y="4591764"/>
                  <a:pt x="6179159" y="4595995"/>
                </a:cubicBezTo>
                <a:lnTo>
                  <a:pt x="6179579" y="4604038"/>
                </a:lnTo>
                <a:cubicBezTo>
                  <a:pt x="6172910" y="4602513"/>
                  <a:pt x="6164983" y="4607659"/>
                  <a:pt x="6163420" y="4613987"/>
                </a:cubicBezTo>
                <a:cubicBezTo>
                  <a:pt x="6161286" y="4622411"/>
                  <a:pt x="6165669" y="4628700"/>
                  <a:pt x="6173100" y="4632017"/>
                </a:cubicBezTo>
                <a:cubicBezTo>
                  <a:pt x="6175882" y="4633237"/>
                  <a:pt x="6178664" y="4634456"/>
                  <a:pt x="6181408" y="4635714"/>
                </a:cubicBezTo>
                <a:cubicBezTo>
                  <a:pt x="6188344" y="4638802"/>
                  <a:pt x="6197681" y="4632932"/>
                  <a:pt x="6199434" y="4626032"/>
                </a:cubicBezTo>
                <a:cubicBezTo>
                  <a:pt x="6199853" y="4624431"/>
                  <a:pt x="6199815" y="4622944"/>
                  <a:pt x="6199777" y="4621458"/>
                </a:cubicBezTo>
                <a:lnTo>
                  <a:pt x="6203397" y="4624736"/>
                </a:lnTo>
                <a:cubicBezTo>
                  <a:pt x="6208999" y="4629806"/>
                  <a:pt x="6219137" y="4629005"/>
                  <a:pt x="6223748" y="4622944"/>
                </a:cubicBezTo>
                <a:close/>
                <a:moveTo>
                  <a:pt x="6105227" y="4571485"/>
                </a:moveTo>
                <a:cubicBezTo>
                  <a:pt x="6109114" y="4574229"/>
                  <a:pt x="6114183" y="4575297"/>
                  <a:pt x="6118870" y="4573505"/>
                </a:cubicBezTo>
                <a:lnTo>
                  <a:pt x="6124853" y="4571180"/>
                </a:lnTo>
                <a:cubicBezTo>
                  <a:pt x="6132132" y="4568360"/>
                  <a:pt x="6135829" y="4559630"/>
                  <a:pt x="6132971" y="4552388"/>
                </a:cubicBezTo>
                <a:cubicBezTo>
                  <a:pt x="6130074" y="4545031"/>
                  <a:pt x="6121500" y="4541410"/>
                  <a:pt x="6114221" y="4544269"/>
                </a:cubicBezTo>
                <a:lnTo>
                  <a:pt x="6108237" y="4546594"/>
                </a:lnTo>
                <a:cubicBezTo>
                  <a:pt x="6106980" y="4547090"/>
                  <a:pt x="6105951" y="4547966"/>
                  <a:pt x="6104922" y="4548767"/>
                </a:cubicBezTo>
                <a:lnTo>
                  <a:pt x="6100539" y="4544840"/>
                </a:lnTo>
                <a:cubicBezTo>
                  <a:pt x="6094937" y="4539771"/>
                  <a:pt x="6084610" y="4541105"/>
                  <a:pt x="6080227" y="4547166"/>
                </a:cubicBezTo>
                <a:cubicBezTo>
                  <a:pt x="6075387" y="4553836"/>
                  <a:pt x="6076530" y="4562070"/>
                  <a:pt x="6082552" y="4567482"/>
                </a:cubicBezTo>
                <a:lnTo>
                  <a:pt x="6087315" y="4571790"/>
                </a:lnTo>
                <a:cubicBezTo>
                  <a:pt x="6092155" y="4576098"/>
                  <a:pt x="6100196" y="4575525"/>
                  <a:pt x="6105227" y="4571485"/>
                </a:cubicBezTo>
                <a:close/>
                <a:moveTo>
                  <a:pt x="6432475" y="4609717"/>
                </a:moveTo>
                <a:cubicBezTo>
                  <a:pt x="6439868" y="4612538"/>
                  <a:pt x="6450234" y="4609108"/>
                  <a:pt x="6453131" y="4599769"/>
                </a:cubicBezTo>
                <a:cubicBezTo>
                  <a:pt x="6454502" y="4605791"/>
                  <a:pt x="6457170" y="4611395"/>
                  <a:pt x="6461743" y="4615778"/>
                </a:cubicBezTo>
                <a:cubicBezTo>
                  <a:pt x="6467193" y="4621001"/>
                  <a:pt x="6477292" y="4620581"/>
                  <a:pt x="6482170" y="4614711"/>
                </a:cubicBezTo>
                <a:cubicBezTo>
                  <a:pt x="6487277" y="4608498"/>
                  <a:pt x="6486934" y="4599883"/>
                  <a:pt x="6481065" y="4594280"/>
                </a:cubicBezTo>
                <a:cubicBezTo>
                  <a:pt x="6480913" y="4594127"/>
                  <a:pt x="6480798" y="4594013"/>
                  <a:pt x="6480684" y="4593899"/>
                </a:cubicBezTo>
                <a:cubicBezTo>
                  <a:pt x="6480646" y="4593822"/>
                  <a:pt x="6480607" y="4593784"/>
                  <a:pt x="6480570" y="4593746"/>
                </a:cubicBezTo>
                <a:cubicBezTo>
                  <a:pt x="6480570" y="4593632"/>
                  <a:pt x="6480570" y="4593670"/>
                  <a:pt x="6480570" y="4593556"/>
                </a:cubicBezTo>
                <a:cubicBezTo>
                  <a:pt x="6480531" y="4592603"/>
                  <a:pt x="6480531" y="4591649"/>
                  <a:pt x="6480607" y="4590697"/>
                </a:cubicBezTo>
                <a:cubicBezTo>
                  <a:pt x="6480989" y="4582882"/>
                  <a:pt x="6472376" y="4576746"/>
                  <a:pt x="6465249" y="4577203"/>
                </a:cubicBezTo>
                <a:cubicBezTo>
                  <a:pt x="6458008" y="4577660"/>
                  <a:pt x="6453816" y="4582882"/>
                  <a:pt x="6452407" y="4589210"/>
                </a:cubicBezTo>
                <a:cubicBezTo>
                  <a:pt x="6448481" y="4582425"/>
                  <a:pt x="6438077" y="4581320"/>
                  <a:pt x="6431179" y="4586313"/>
                </a:cubicBezTo>
                <a:cubicBezTo>
                  <a:pt x="6430150" y="4585665"/>
                  <a:pt x="6429160" y="4585093"/>
                  <a:pt x="6428016" y="4584674"/>
                </a:cubicBezTo>
                <a:cubicBezTo>
                  <a:pt x="6430036" y="4584178"/>
                  <a:pt x="6432018" y="4583378"/>
                  <a:pt x="6433809" y="4581777"/>
                </a:cubicBezTo>
                <a:cubicBezTo>
                  <a:pt x="6439144" y="4577012"/>
                  <a:pt x="6440821" y="4566644"/>
                  <a:pt x="6434990" y="4561346"/>
                </a:cubicBezTo>
                <a:lnTo>
                  <a:pt x="6430227" y="4557039"/>
                </a:lnTo>
                <a:cubicBezTo>
                  <a:pt x="6429312" y="4556238"/>
                  <a:pt x="6428245" y="4555666"/>
                  <a:pt x="6427254" y="4555018"/>
                </a:cubicBezTo>
                <a:lnTo>
                  <a:pt x="6427216" y="4553951"/>
                </a:lnTo>
                <a:cubicBezTo>
                  <a:pt x="6426835" y="4546175"/>
                  <a:pt x="6421842" y="4539237"/>
                  <a:pt x="6413496" y="4538818"/>
                </a:cubicBezTo>
                <a:cubicBezTo>
                  <a:pt x="6406294" y="4538475"/>
                  <a:pt x="6397948" y="4544726"/>
                  <a:pt x="6398367" y="4552540"/>
                </a:cubicBezTo>
                <a:lnTo>
                  <a:pt x="6398443" y="4553722"/>
                </a:lnTo>
                <a:cubicBezTo>
                  <a:pt x="6391278" y="4546975"/>
                  <a:pt x="6375768" y="4548767"/>
                  <a:pt x="6373062" y="4561841"/>
                </a:cubicBezTo>
                <a:cubicBezTo>
                  <a:pt x="6372643" y="4563823"/>
                  <a:pt x="6372795" y="4565539"/>
                  <a:pt x="6373062" y="4567140"/>
                </a:cubicBezTo>
                <a:lnTo>
                  <a:pt x="6369708" y="4564090"/>
                </a:lnTo>
                <a:cubicBezTo>
                  <a:pt x="6363916" y="4558868"/>
                  <a:pt x="6355150" y="4558029"/>
                  <a:pt x="6349281" y="4563747"/>
                </a:cubicBezTo>
                <a:cubicBezTo>
                  <a:pt x="6343946" y="4568893"/>
                  <a:pt x="6343107" y="4578918"/>
                  <a:pt x="6348900" y="4584178"/>
                </a:cubicBezTo>
                <a:lnTo>
                  <a:pt x="6358428" y="4592793"/>
                </a:lnTo>
                <a:cubicBezTo>
                  <a:pt x="6360905" y="4595042"/>
                  <a:pt x="6363954" y="4596224"/>
                  <a:pt x="6367041" y="4596719"/>
                </a:cubicBezTo>
                <a:cubicBezTo>
                  <a:pt x="6365593" y="4614406"/>
                  <a:pt x="6393641" y="4613987"/>
                  <a:pt x="6395890" y="4595995"/>
                </a:cubicBezTo>
                <a:cubicBezTo>
                  <a:pt x="6396156" y="4593860"/>
                  <a:pt x="6395928" y="4591993"/>
                  <a:pt x="6395432" y="4590354"/>
                </a:cubicBezTo>
                <a:lnTo>
                  <a:pt x="6396461" y="4591269"/>
                </a:lnTo>
                <a:cubicBezTo>
                  <a:pt x="6400158" y="4594584"/>
                  <a:pt x="6405455" y="4595805"/>
                  <a:pt x="6410219" y="4594699"/>
                </a:cubicBezTo>
                <a:cubicBezTo>
                  <a:pt x="6407361" y="4606439"/>
                  <a:pt x="6421804" y="4617723"/>
                  <a:pt x="6432475" y="4609717"/>
                </a:cubicBezTo>
                <a:close/>
                <a:moveTo>
                  <a:pt x="6229160" y="4619095"/>
                </a:moveTo>
                <a:cubicBezTo>
                  <a:pt x="6216697" y="4632893"/>
                  <a:pt x="6239144" y="4651076"/>
                  <a:pt x="6251606" y="4637315"/>
                </a:cubicBezTo>
                <a:cubicBezTo>
                  <a:pt x="6264068" y="4623478"/>
                  <a:pt x="6241583" y="4605334"/>
                  <a:pt x="6229160" y="4619095"/>
                </a:cubicBezTo>
                <a:close/>
                <a:moveTo>
                  <a:pt x="6145813" y="4709244"/>
                </a:moveTo>
                <a:cubicBezTo>
                  <a:pt x="6158313" y="4695446"/>
                  <a:pt x="6137048" y="4675853"/>
                  <a:pt x="6124586" y="4689651"/>
                </a:cubicBezTo>
                <a:cubicBezTo>
                  <a:pt x="6112125" y="4703450"/>
                  <a:pt x="6133352" y="4723043"/>
                  <a:pt x="6145813" y="4709244"/>
                </a:cubicBezTo>
                <a:close/>
                <a:moveTo>
                  <a:pt x="6631484" y="4324594"/>
                </a:moveTo>
                <a:cubicBezTo>
                  <a:pt x="6624472" y="4321125"/>
                  <a:pt x="6615440" y="4325699"/>
                  <a:pt x="6612657" y="4332560"/>
                </a:cubicBezTo>
                <a:cubicBezTo>
                  <a:pt x="6610105" y="4338888"/>
                  <a:pt x="6612543" y="4345063"/>
                  <a:pt x="6617345" y="4349027"/>
                </a:cubicBezTo>
                <a:cubicBezTo>
                  <a:pt x="6616469" y="4354135"/>
                  <a:pt x="6617917" y="4359396"/>
                  <a:pt x="6622604" y="4362902"/>
                </a:cubicBezTo>
                <a:cubicBezTo>
                  <a:pt x="6628397" y="4367248"/>
                  <a:pt x="6638725" y="4366714"/>
                  <a:pt x="6642841" y="4360044"/>
                </a:cubicBezTo>
                <a:cubicBezTo>
                  <a:pt x="6646842" y="4353525"/>
                  <a:pt x="6649243" y="4346131"/>
                  <a:pt x="6646194" y="4338659"/>
                </a:cubicBezTo>
                <a:cubicBezTo>
                  <a:pt x="6643451" y="4331836"/>
                  <a:pt x="6637886" y="4327757"/>
                  <a:pt x="6631484" y="4324594"/>
                </a:cubicBezTo>
                <a:close/>
                <a:moveTo>
                  <a:pt x="6201149" y="4712255"/>
                </a:moveTo>
                <a:cubicBezTo>
                  <a:pt x="6213572" y="4698457"/>
                  <a:pt x="6190478" y="4681075"/>
                  <a:pt x="6178092" y="4694798"/>
                </a:cubicBezTo>
                <a:cubicBezTo>
                  <a:pt x="6165669" y="4708596"/>
                  <a:pt x="6188763" y="4725978"/>
                  <a:pt x="6201149" y="4712255"/>
                </a:cubicBezTo>
                <a:close/>
                <a:moveTo>
                  <a:pt x="6123748" y="4623707"/>
                </a:moveTo>
                <a:cubicBezTo>
                  <a:pt x="6124434" y="4623783"/>
                  <a:pt x="6125082" y="4623936"/>
                  <a:pt x="6125768" y="4623974"/>
                </a:cubicBezTo>
                <a:cubicBezTo>
                  <a:pt x="6129883" y="4624012"/>
                  <a:pt x="6133199" y="4622411"/>
                  <a:pt x="6136133" y="4620200"/>
                </a:cubicBezTo>
                <a:cubicBezTo>
                  <a:pt x="6145089" y="4630530"/>
                  <a:pt x="6165097" y="4618218"/>
                  <a:pt x="6159152" y="4602742"/>
                </a:cubicBezTo>
                <a:cubicBezTo>
                  <a:pt x="6157056" y="4597253"/>
                  <a:pt x="6153016" y="4595118"/>
                  <a:pt x="6148710" y="4594928"/>
                </a:cubicBezTo>
                <a:cubicBezTo>
                  <a:pt x="6148824" y="4591040"/>
                  <a:pt x="6147529" y="4587228"/>
                  <a:pt x="6144441" y="4584483"/>
                </a:cubicBezTo>
                <a:cubicBezTo>
                  <a:pt x="6138725" y="4579452"/>
                  <a:pt x="6129426" y="4578842"/>
                  <a:pt x="6124015" y="4584826"/>
                </a:cubicBezTo>
                <a:lnTo>
                  <a:pt x="6119708" y="4589591"/>
                </a:lnTo>
                <a:cubicBezTo>
                  <a:pt x="6118832" y="4590544"/>
                  <a:pt x="6118260" y="4591764"/>
                  <a:pt x="6117650" y="4592945"/>
                </a:cubicBezTo>
                <a:cubicBezTo>
                  <a:pt x="6115288" y="4593441"/>
                  <a:pt x="6113039" y="4594508"/>
                  <a:pt x="6111210" y="4596338"/>
                </a:cubicBezTo>
                <a:cubicBezTo>
                  <a:pt x="6109991" y="4597596"/>
                  <a:pt x="6109000" y="4599083"/>
                  <a:pt x="6108237" y="4600646"/>
                </a:cubicBezTo>
                <a:cubicBezTo>
                  <a:pt x="6107056" y="4601408"/>
                  <a:pt x="6105951" y="4602246"/>
                  <a:pt x="6104922" y="4603390"/>
                </a:cubicBezTo>
                <a:cubicBezTo>
                  <a:pt x="6094022" y="4615512"/>
                  <a:pt x="6111095" y="4629844"/>
                  <a:pt x="6123748" y="4623707"/>
                </a:cubicBezTo>
                <a:close/>
                <a:moveTo>
                  <a:pt x="6518069" y="4440778"/>
                </a:moveTo>
                <a:cubicBezTo>
                  <a:pt x="6523405" y="4435594"/>
                  <a:pt x="6524167" y="4425607"/>
                  <a:pt x="6518374" y="4420308"/>
                </a:cubicBezTo>
                <a:lnTo>
                  <a:pt x="6513610" y="4416001"/>
                </a:lnTo>
                <a:cubicBezTo>
                  <a:pt x="6507818" y="4410779"/>
                  <a:pt x="6499053" y="4410016"/>
                  <a:pt x="6493184" y="4415734"/>
                </a:cubicBezTo>
                <a:cubicBezTo>
                  <a:pt x="6487848" y="4420880"/>
                  <a:pt x="6487086" y="4430905"/>
                  <a:pt x="6492879" y="4436166"/>
                </a:cubicBezTo>
                <a:lnTo>
                  <a:pt x="6497643" y="4440473"/>
                </a:lnTo>
                <a:cubicBezTo>
                  <a:pt x="6503435" y="4445695"/>
                  <a:pt x="6512201" y="4446419"/>
                  <a:pt x="6518069" y="4440778"/>
                </a:cubicBezTo>
                <a:close/>
                <a:moveTo>
                  <a:pt x="6570242" y="4371822"/>
                </a:moveTo>
                <a:cubicBezTo>
                  <a:pt x="6562581" y="4366943"/>
                  <a:pt x="6550577" y="4368620"/>
                  <a:pt x="6548214" y="4380056"/>
                </a:cubicBezTo>
                <a:cubicBezTo>
                  <a:pt x="6546614" y="4387793"/>
                  <a:pt x="6550882" y="4393245"/>
                  <a:pt x="6556484" y="4395760"/>
                </a:cubicBezTo>
                <a:cubicBezTo>
                  <a:pt x="6557742" y="4398886"/>
                  <a:pt x="6559876" y="4401783"/>
                  <a:pt x="6562886" y="4403574"/>
                </a:cubicBezTo>
                <a:cubicBezTo>
                  <a:pt x="6563001" y="4404642"/>
                  <a:pt x="6563420" y="4405709"/>
                  <a:pt x="6563725" y="4406776"/>
                </a:cubicBezTo>
                <a:cubicBezTo>
                  <a:pt x="6561019" y="4408530"/>
                  <a:pt x="6558885" y="4410855"/>
                  <a:pt x="6557856" y="4413943"/>
                </a:cubicBezTo>
                <a:cubicBezTo>
                  <a:pt x="6553740" y="4405785"/>
                  <a:pt x="6540973" y="4401097"/>
                  <a:pt x="6532741" y="4410207"/>
                </a:cubicBezTo>
                <a:cubicBezTo>
                  <a:pt x="6520280" y="4423968"/>
                  <a:pt x="6543374" y="4441388"/>
                  <a:pt x="6555798" y="4427665"/>
                </a:cubicBezTo>
                <a:cubicBezTo>
                  <a:pt x="6557055" y="4426255"/>
                  <a:pt x="6557704" y="4424844"/>
                  <a:pt x="6558275" y="4423434"/>
                </a:cubicBezTo>
                <a:cubicBezTo>
                  <a:pt x="6558313" y="4423472"/>
                  <a:pt x="6558275" y="4423548"/>
                  <a:pt x="6558275" y="4423625"/>
                </a:cubicBezTo>
                <a:cubicBezTo>
                  <a:pt x="6562086" y="4432468"/>
                  <a:pt x="6570889" y="4433383"/>
                  <a:pt x="6577635" y="4430028"/>
                </a:cubicBezTo>
                <a:cubicBezTo>
                  <a:pt x="6578817" y="4430105"/>
                  <a:pt x="6579921" y="4429990"/>
                  <a:pt x="6581103" y="4429838"/>
                </a:cubicBezTo>
                <a:cubicBezTo>
                  <a:pt x="6579083" y="4433650"/>
                  <a:pt x="6578511" y="4438148"/>
                  <a:pt x="6580417" y="4442531"/>
                </a:cubicBezTo>
                <a:lnTo>
                  <a:pt x="6581522" y="4445123"/>
                </a:lnTo>
                <a:cubicBezTo>
                  <a:pt x="6581103" y="4446762"/>
                  <a:pt x="6580798" y="4448478"/>
                  <a:pt x="6580912" y="4450231"/>
                </a:cubicBezTo>
                <a:lnTo>
                  <a:pt x="6581369" y="4459303"/>
                </a:lnTo>
                <a:cubicBezTo>
                  <a:pt x="6581751" y="4467117"/>
                  <a:pt x="6589868" y="4472911"/>
                  <a:pt x="6597299" y="4472111"/>
                </a:cubicBezTo>
                <a:cubicBezTo>
                  <a:pt x="6605264" y="4471234"/>
                  <a:pt x="6610181" y="4464297"/>
                  <a:pt x="6610028" y="4456711"/>
                </a:cubicBezTo>
                <a:cubicBezTo>
                  <a:pt x="6614106" y="4457893"/>
                  <a:pt x="6618488" y="4458122"/>
                  <a:pt x="6623138" y="4457054"/>
                </a:cubicBezTo>
                <a:cubicBezTo>
                  <a:pt x="6630455" y="4455377"/>
                  <a:pt x="6635714" y="4450689"/>
                  <a:pt x="6638953" y="4444742"/>
                </a:cubicBezTo>
                <a:cubicBezTo>
                  <a:pt x="6641050" y="4444895"/>
                  <a:pt x="6643184" y="4444666"/>
                  <a:pt x="6645279" y="4443751"/>
                </a:cubicBezTo>
                <a:lnTo>
                  <a:pt x="6651186" y="4441235"/>
                </a:lnTo>
                <a:cubicBezTo>
                  <a:pt x="6652787" y="4440511"/>
                  <a:pt x="6654274" y="4439520"/>
                  <a:pt x="6655531" y="4438262"/>
                </a:cubicBezTo>
                <a:cubicBezTo>
                  <a:pt x="6652749" y="4442874"/>
                  <a:pt x="6652711" y="4449469"/>
                  <a:pt x="6655302" y="4453776"/>
                </a:cubicBezTo>
                <a:cubicBezTo>
                  <a:pt x="6655722" y="4454500"/>
                  <a:pt x="6656369" y="4454882"/>
                  <a:pt x="6656865" y="4455491"/>
                </a:cubicBezTo>
                <a:cubicBezTo>
                  <a:pt x="6654426" y="4459646"/>
                  <a:pt x="6653854" y="4464411"/>
                  <a:pt x="6655569" y="4468642"/>
                </a:cubicBezTo>
                <a:cubicBezTo>
                  <a:pt x="6654350" y="4472683"/>
                  <a:pt x="6654769" y="4477066"/>
                  <a:pt x="6657742" y="4480992"/>
                </a:cubicBezTo>
                <a:cubicBezTo>
                  <a:pt x="6658961" y="4482593"/>
                  <a:pt x="6660752" y="4483851"/>
                  <a:pt x="6662734" y="4484843"/>
                </a:cubicBezTo>
                <a:cubicBezTo>
                  <a:pt x="6662810" y="4486024"/>
                  <a:pt x="6662696" y="4487168"/>
                  <a:pt x="6663153" y="4488273"/>
                </a:cubicBezTo>
                <a:lnTo>
                  <a:pt x="6665707" y="4494181"/>
                </a:lnTo>
                <a:cubicBezTo>
                  <a:pt x="6668793" y="4501348"/>
                  <a:pt x="6675386" y="4506455"/>
                  <a:pt x="6683580" y="4504092"/>
                </a:cubicBezTo>
                <a:cubicBezTo>
                  <a:pt x="6690325" y="4502148"/>
                  <a:pt x="6696613" y="4493419"/>
                  <a:pt x="6693488" y="4486215"/>
                </a:cubicBezTo>
                <a:lnTo>
                  <a:pt x="6690935" y="4480306"/>
                </a:lnTo>
                <a:cubicBezTo>
                  <a:pt x="6689639" y="4477295"/>
                  <a:pt x="6687620" y="4474856"/>
                  <a:pt x="6685257" y="4472988"/>
                </a:cubicBezTo>
                <a:cubicBezTo>
                  <a:pt x="6685981" y="4470815"/>
                  <a:pt x="6686438" y="4468528"/>
                  <a:pt x="6686095" y="4465936"/>
                </a:cubicBezTo>
                <a:cubicBezTo>
                  <a:pt x="6685600" y="4462010"/>
                  <a:pt x="6683732" y="4458808"/>
                  <a:pt x="6681370" y="4455873"/>
                </a:cubicBezTo>
                <a:cubicBezTo>
                  <a:pt x="6688153" y="4452556"/>
                  <a:pt x="6689487" y="4442302"/>
                  <a:pt x="6685981" y="4436356"/>
                </a:cubicBezTo>
                <a:cubicBezTo>
                  <a:pt x="6681522" y="4428923"/>
                  <a:pt x="6673329" y="4428313"/>
                  <a:pt x="6666164" y="4431401"/>
                </a:cubicBezTo>
                <a:lnTo>
                  <a:pt x="6660257" y="4433916"/>
                </a:lnTo>
                <a:cubicBezTo>
                  <a:pt x="6659342" y="4434298"/>
                  <a:pt x="6658542" y="4434793"/>
                  <a:pt x="6657818" y="4435403"/>
                </a:cubicBezTo>
                <a:cubicBezTo>
                  <a:pt x="6660295" y="4431553"/>
                  <a:pt x="6661095" y="4426674"/>
                  <a:pt x="6659114" y="4422367"/>
                </a:cubicBezTo>
                <a:cubicBezTo>
                  <a:pt x="6656026" y="4415620"/>
                  <a:pt x="6648291" y="4411579"/>
                  <a:pt x="6641087" y="4414171"/>
                </a:cubicBezTo>
                <a:cubicBezTo>
                  <a:pt x="6640516" y="4412990"/>
                  <a:pt x="6639678" y="4411922"/>
                  <a:pt x="6638725" y="4410931"/>
                </a:cubicBezTo>
                <a:cubicBezTo>
                  <a:pt x="6645546" y="4408873"/>
                  <a:pt x="6650501" y="4402736"/>
                  <a:pt x="6646880" y="4394312"/>
                </a:cubicBezTo>
                <a:cubicBezTo>
                  <a:pt x="6642688" y="4384630"/>
                  <a:pt x="6631941" y="4383258"/>
                  <a:pt x="6624738" y="4386955"/>
                </a:cubicBezTo>
                <a:cubicBezTo>
                  <a:pt x="6624738" y="4386917"/>
                  <a:pt x="6624700" y="4386841"/>
                  <a:pt x="6624700" y="4386802"/>
                </a:cubicBezTo>
                <a:lnTo>
                  <a:pt x="6624472" y="4382571"/>
                </a:lnTo>
                <a:cubicBezTo>
                  <a:pt x="6624090" y="4374757"/>
                  <a:pt x="6615897" y="4369001"/>
                  <a:pt x="6608466" y="4369878"/>
                </a:cubicBezTo>
                <a:cubicBezTo>
                  <a:pt x="6607856" y="4369916"/>
                  <a:pt x="6607322" y="4370107"/>
                  <a:pt x="6606789" y="4370221"/>
                </a:cubicBezTo>
                <a:cubicBezTo>
                  <a:pt x="6604845" y="4369421"/>
                  <a:pt x="6602864" y="4368620"/>
                  <a:pt x="6600844" y="4367972"/>
                </a:cubicBezTo>
                <a:cubicBezTo>
                  <a:pt x="6598290" y="4367172"/>
                  <a:pt x="6595470" y="4367248"/>
                  <a:pt x="6592765" y="4367858"/>
                </a:cubicBezTo>
                <a:cubicBezTo>
                  <a:pt x="6591050" y="4366981"/>
                  <a:pt x="6589258" y="4366371"/>
                  <a:pt x="6587505" y="4366447"/>
                </a:cubicBezTo>
                <a:cubicBezTo>
                  <a:pt x="6581560" y="4366714"/>
                  <a:pt x="6576301" y="4367248"/>
                  <a:pt x="6571233" y="4370679"/>
                </a:cubicBezTo>
                <a:cubicBezTo>
                  <a:pt x="6570889" y="4371098"/>
                  <a:pt x="6570661" y="4371517"/>
                  <a:pt x="6570242" y="4371822"/>
                </a:cubicBezTo>
                <a:close/>
                <a:moveTo>
                  <a:pt x="6166278" y="4518844"/>
                </a:moveTo>
                <a:cubicBezTo>
                  <a:pt x="6165783" y="4519606"/>
                  <a:pt x="6165211" y="4520331"/>
                  <a:pt x="6164602" y="4521017"/>
                </a:cubicBezTo>
                <a:cubicBezTo>
                  <a:pt x="6163344" y="4522503"/>
                  <a:pt x="6162582" y="4524219"/>
                  <a:pt x="6162239" y="4526048"/>
                </a:cubicBezTo>
                <a:cubicBezTo>
                  <a:pt x="6162125" y="4526125"/>
                  <a:pt x="6161972" y="4526125"/>
                  <a:pt x="6161820" y="4526201"/>
                </a:cubicBezTo>
                <a:cubicBezTo>
                  <a:pt x="6159304" y="4527840"/>
                  <a:pt x="6156751" y="4529517"/>
                  <a:pt x="6154236" y="4531194"/>
                </a:cubicBezTo>
                <a:cubicBezTo>
                  <a:pt x="6147719" y="4535463"/>
                  <a:pt x="6145661" y="4544574"/>
                  <a:pt x="6149929" y="4551168"/>
                </a:cubicBezTo>
                <a:cubicBezTo>
                  <a:pt x="6154121" y="4557687"/>
                  <a:pt x="6163344" y="4559783"/>
                  <a:pt x="6169899" y="4555476"/>
                </a:cubicBezTo>
                <a:lnTo>
                  <a:pt x="6177483" y="4550482"/>
                </a:lnTo>
                <a:cubicBezTo>
                  <a:pt x="6180799" y="4548309"/>
                  <a:pt x="6182933" y="4544879"/>
                  <a:pt x="6183694" y="4541181"/>
                </a:cubicBezTo>
                <a:cubicBezTo>
                  <a:pt x="6185486" y="4540114"/>
                  <a:pt x="6187163" y="4538780"/>
                  <a:pt x="6188573" y="4537140"/>
                </a:cubicBezTo>
                <a:cubicBezTo>
                  <a:pt x="6194404" y="4530279"/>
                  <a:pt x="6195966" y="4521322"/>
                  <a:pt x="6194632" y="4512631"/>
                </a:cubicBezTo>
                <a:cubicBezTo>
                  <a:pt x="6193489" y="4505159"/>
                  <a:pt x="6185257" y="4499289"/>
                  <a:pt x="6177826" y="4501005"/>
                </a:cubicBezTo>
                <a:cubicBezTo>
                  <a:pt x="6170013" y="4502796"/>
                  <a:pt x="6164983" y="4509810"/>
                  <a:pt x="6166202" y="4517815"/>
                </a:cubicBezTo>
                <a:cubicBezTo>
                  <a:pt x="6166240" y="4518272"/>
                  <a:pt x="6166278" y="4518310"/>
                  <a:pt x="6166317" y="4518539"/>
                </a:cubicBezTo>
                <a:cubicBezTo>
                  <a:pt x="6166278" y="4518692"/>
                  <a:pt x="6166278" y="4518730"/>
                  <a:pt x="6166278" y="4518844"/>
                </a:cubicBezTo>
                <a:cubicBezTo>
                  <a:pt x="6166278" y="4518844"/>
                  <a:pt x="6166278" y="4518844"/>
                  <a:pt x="6166278" y="4518844"/>
                </a:cubicBezTo>
                <a:close/>
                <a:moveTo>
                  <a:pt x="6679502" y="4422138"/>
                </a:moveTo>
                <a:lnTo>
                  <a:pt x="6682437" y="4424806"/>
                </a:lnTo>
                <a:cubicBezTo>
                  <a:pt x="6696232" y="4437309"/>
                  <a:pt x="6716050" y="4416230"/>
                  <a:pt x="6702216" y="4403727"/>
                </a:cubicBezTo>
                <a:lnTo>
                  <a:pt x="6699281" y="4401059"/>
                </a:lnTo>
                <a:cubicBezTo>
                  <a:pt x="6685486" y="4388594"/>
                  <a:pt x="6665707" y="4409673"/>
                  <a:pt x="6679502" y="4422138"/>
                </a:cubicBezTo>
                <a:close/>
                <a:moveTo>
                  <a:pt x="6599739" y="4732001"/>
                </a:moveTo>
                <a:cubicBezTo>
                  <a:pt x="6612163" y="4718240"/>
                  <a:pt x="6591888" y="4697656"/>
                  <a:pt x="6579388" y="4711493"/>
                </a:cubicBezTo>
                <a:cubicBezTo>
                  <a:pt x="6566964" y="4725215"/>
                  <a:pt x="6587239" y="4745837"/>
                  <a:pt x="6599739" y="4732001"/>
                </a:cubicBezTo>
                <a:close/>
                <a:moveTo>
                  <a:pt x="6708694" y="4522770"/>
                </a:moveTo>
                <a:cubicBezTo>
                  <a:pt x="6708656" y="4521550"/>
                  <a:pt x="6708542" y="4520331"/>
                  <a:pt x="6708275" y="4519111"/>
                </a:cubicBezTo>
                <a:cubicBezTo>
                  <a:pt x="6706979" y="4513202"/>
                  <a:pt x="6702559" y="4508590"/>
                  <a:pt x="6696385" y="4507561"/>
                </a:cubicBezTo>
                <a:cubicBezTo>
                  <a:pt x="6690287" y="4506532"/>
                  <a:pt x="6686247" y="4509543"/>
                  <a:pt x="6681979" y="4513317"/>
                </a:cubicBezTo>
                <a:cubicBezTo>
                  <a:pt x="6685333" y="4510305"/>
                  <a:pt x="6681560" y="4513545"/>
                  <a:pt x="6680836" y="4514079"/>
                </a:cubicBezTo>
                <a:cubicBezTo>
                  <a:pt x="6679883" y="4514803"/>
                  <a:pt x="6678892" y="4515375"/>
                  <a:pt x="6677940" y="4516061"/>
                </a:cubicBezTo>
                <a:cubicBezTo>
                  <a:pt x="6677749" y="4516138"/>
                  <a:pt x="6677673" y="4516214"/>
                  <a:pt x="6677558" y="4516290"/>
                </a:cubicBezTo>
                <a:cubicBezTo>
                  <a:pt x="6677215" y="4516442"/>
                  <a:pt x="6676873" y="4516595"/>
                  <a:pt x="6676491" y="4516709"/>
                </a:cubicBezTo>
                <a:cubicBezTo>
                  <a:pt x="6669289" y="4515909"/>
                  <a:pt x="6662276" y="4521474"/>
                  <a:pt x="6661057" y="4528526"/>
                </a:cubicBezTo>
                <a:cubicBezTo>
                  <a:pt x="6659685" y="4536531"/>
                  <a:pt x="6665249" y="4543545"/>
                  <a:pt x="6672871" y="4545184"/>
                </a:cubicBezTo>
                <a:cubicBezTo>
                  <a:pt x="6673672" y="4545336"/>
                  <a:pt x="6674472" y="4545298"/>
                  <a:pt x="6675234" y="4545374"/>
                </a:cubicBezTo>
                <a:cubicBezTo>
                  <a:pt x="6675806" y="4549872"/>
                  <a:pt x="6678473" y="4554141"/>
                  <a:pt x="6682322" y="4556314"/>
                </a:cubicBezTo>
                <a:cubicBezTo>
                  <a:pt x="6679007" y="4556009"/>
                  <a:pt x="6675500" y="4557191"/>
                  <a:pt x="6672375" y="4560659"/>
                </a:cubicBezTo>
                <a:cubicBezTo>
                  <a:pt x="6660066" y="4574306"/>
                  <a:pt x="6678931" y="4596224"/>
                  <a:pt x="6691393" y="4582425"/>
                </a:cubicBezTo>
                <a:cubicBezTo>
                  <a:pt x="6699281" y="4573696"/>
                  <a:pt x="6694365" y="4561650"/>
                  <a:pt x="6686590" y="4557648"/>
                </a:cubicBezTo>
                <a:cubicBezTo>
                  <a:pt x="6693107" y="4558944"/>
                  <a:pt x="6699319" y="4556124"/>
                  <a:pt x="6702673" y="4549986"/>
                </a:cubicBezTo>
                <a:cubicBezTo>
                  <a:pt x="6707094" y="4542020"/>
                  <a:pt x="6711286" y="4531957"/>
                  <a:pt x="6708694" y="4522770"/>
                </a:cubicBezTo>
                <a:close/>
                <a:moveTo>
                  <a:pt x="6652292" y="4798212"/>
                </a:moveTo>
                <a:lnTo>
                  <a:pt x="6656598" y="4793447"/>
                </a:lnTo>
                <a:cubicBezTo>
                  <a:pt x="6661819" y="4787653"/>
                  <a:pt x="6663725" y="4779534"/>
                  <a:pt x="6658160" y="4773054"/>
                </a:cubicBezTo>
                <a:cubicBezTo>
                  <a:pt x="6653587" y="4767717"/>
                  <a:pt x="6643069" y="4765659"/>
                  <a:pt x="6637772" y="4771453"/>
                </a:cubicBezTo>
                <a:lnTo>
                  <a:pt x="6633466" y="4776218"/>
                </a:lnTo>
                <a:cubicBezTo>
                  <a:pt x="6628245" y="4781973"/>
                  <a:pt x="6626339" y="4790131"/>
                  <a:pt x="6631903" y="4796611"/>
                </a:cubicBezTo>
                <a:cubicBezTo>
                  <a:pt x="6636476" y="4802024"/>
                  <a:pt x="6647033" y="4804044"/>
                  <a:pt x="6652292" y="4798212"/>
                </a:cubicBezTo>
                <a:close/>
                <a:moveTo>
                  <a:pt x="6251492" y="4372127"/>
                </a:moveTo>
                <a:lnTo>
                  <a:pt x="6252788" y="4365838"/>
                </a:lnTo>
                <a:cubicBezTo>
                  <a:pt x="6254312" y="4358443"/>
                  <a:pt x="6249967" y="4349904"/>
                  <a:pt x="6242155" y="4348379"/>
                </a:cubicBezTo>
                <a:cubicBezTo>
                  <a:pt x="6234685" y="4346931"/>
                  <a:pt x="6226339" y="4351124"/>
                  <a:pt x="6224701" y="4359014"/>
                </a:cubicBezTo>
                <a:lnTo>
                  <a:pt x="6223405" y="4365304"/>
                </a:lnTo>
                <a:cubicBezTo>
                  <a:pt x="6223024" y="4367057"/>
                  <a:pt x="6223062" y="4368887"/>
                  <a:pt x="6223329" y="4370640"/>
                </a:cubicBezTo>
                <a:cubicBezTo>
                  <a:pt x="6217193" y="4366447"/>
                  <a:pt x="6209762" y="4363627"/>
                  <a:pt x="6202902" y="4364694"/>
                </a:cubicBezTo>
                <a:cubicBezTo>
                  <a:pt x="6202635" y="4362864"/>
                  <a:pt x="6201606" y="4361263"/>
                  <a:pt x="6200654" y="4359624"/>
                </a:cubicBezTo>
                <a:cubicBezTo>
                  <a:pt x="6201758" y="4357909"/>
                  <a:pt x="6202559" y="4356041"/>
                  <a:pt x="6202749" y="4354059"/>
                </a:cubicBezTo>
                <a:cubicBezTo>
                  <a:pt x="6203359" y="4347655"/>
                  <a:pt x="6200310" y="4342357"/>
                  <a:pt x="6195204" y="4339574"/>
                </a:cubicBezTo>
                <a:cubicBezTo>
                  <a:pt x="6189182" y="4328139"/>
                  <a:pt x="6173672" y="4332675"/>
                  <a:pt x="6169899" y="4343195"/>
                </a:cubicBezTo>
                <a:cubicBezTo>
                  <a:pt x="6168794" y="4344872"/>
                  <a:pt x="6168032" y="4346740"/>
                  <a:pt x="6167879" y="4348723"/>
                </a:cubicBezTo>
                <a:cubicBezTo>
                  <a:pt x="6167308" y="4354707"/>
                  <a:pt x="6169937" y="4359738"/>
                  <a:pt x="6174434" y="4362674"/>
                </a:cubicBezTo>
                <a:cubicBezTo>
                  <a:pt x="6172834" y="4369535"/>
                  <a:pt x="6177292" y="4376320"/>
                  <a:pt x="6183466" y="4379103"/>
                </a:cubicBezTo>
                <a:cubicBezTo>
                  <a:pt x="6183351" y="4379255"/>
                  <a:pt x="6183199" y="4379408"/>
                  <a:pt x="6183085" y="4379560"/>
                </a:cubicBezTo>
                <a:cubicBezTo>
                  <a:pt x="6178321" y="4378798"/>
                  <a:pt x="6173367" y="4380360"/>
                  <a:pt x="6169823" y="4384325"/>
                </a:cubicBezTo>
                <a:lnTo>
                  <a:pt x="6166431" y="4388099"/>
                </a:lnTo>
                <a:cubicBezTo>
                  <a:pt x="6162505" y="4389623"/>
                  <a:pt x="6159228" y="4392596"/>
                  <a:pt x="6157932" y="4397133"/>
                </a:cubicBezTo>
                <a:cubicBezTo>
                  <a:pt x="6157322" y="4399343"/>
                  <a:pt x="6157475" y="4401707"/>
                  <a:pt x="6157970" y="4404032"/>
                </a:cubicBezTo>
                <a:cubicBezTo>
                  <a:pt x="6158199" y="4407996"/>
                  <a:pt x="6159838" y="4411846"/>
                  <a:pt x="6162963" y="4414247"/>
                </a:cubicBezTo>
                <a:cubicBezTo>
                  <a:pt x="6164907" y="4415772"/>
                  <a:pt x="6167041" y="4416649"/>
                  <a:pt x="6169251" y="4417145"/>
                </a:cubicBezTo>
                <a:cubicBezTo>
                  <a:pt x="6169861" y="4421338"/>
                  <a:pt x="6171500" y="4425454"/>
                  <a:pt x="6174396" y="4429266"/>
                </a:cubicBezTo>
                <a:cubicBezTo>
                  <a:pt x="6178969" y="4435213"/>
                  <a:pt x="6185448" y="4438033"/>
                  <a:pt x="6192193" y="4438529"/>
                </a:cubicBezTo>
                <a:cubicBezTo>
                  <a:pt x="6192917" y="4440473"/>
                  <a:pt x="6194060" y="4442341"/>
                  <a:pt x="6195738" y="4443865"/>
                </a:cubicBezTo>
                <a:lnTo>
                  <a:pt x="6200501" y="4448173"/>
                </a:lnTo>
                <a:cubicBezTo>
                  <a:pt x="6201797" y="4449355"/>
                  <a:pt x="6203359" y="4450231"/>
                  <a:pt x="6204998" y="4450879"/>
                </a:cubicBezTo>
                <a:cubicBezTo>
                  <a:pt x="6202102" y="4450536"/>
                  <a:pt x="6199129" y="4451298"/>
                  <a:pt x="6196423" y="4452633"/>
                </a:cubicBezTo>
                <a:cubicBezTo>
                  <a:pt x="6191469" y="4452137"/>
                  <a:pt x="6186439" y="4454043"/>
                  <a:pt x="6183123" y="4458160"/>
                </a:cubicBezTo>
                <a:cubicBezTo>
                  <a:pt x="6182590" y="4458808"/>
                  <a:pt x="6182284" y="4459532"/>
                  <a:pt x="6181866" y="4460180"/>
                </a:cubicBezTo>
                <a:cubicBezTo>
                  <a:pt x="6177597" y="4458655"/>
                  <a:pt x="6172567" y="4459113"/>
                  <a:pt x="6168908" y="4461590"/>
                </a:cubicBezTo>
                <a:cubicBezTo>
                  <a:pt x="6170699" y="4458770"/>
                  <a:pt x="6171194" y="4455110"/>
                  <a:pt x="6169518" y="4450765"/>
                </a:cubicBezTo>
                <a:cubicBezTo>
                  <a:pt x="6162887" y="4433612"/>
                  <a:pt x="6134800" y="4440549"/>
                  <a:pt x="6141469" y="4457931"/>
                </a:cubicBezTo>
                <a:cubicBezTo>
                  <a:pt x="6145699" y="4468909"/>
                  <a:pt x="6158695" y="4469976"/>
                  <a:pt x="6165783" y="4464830"/>
                </a:cubicBezTo>
                <a:cubicBezTo>
                  <a:pt x="6161667" y="4470091"/>
                  <a:pt x="6161401" y="4476876"/>
                  <a:pt x="6165364" y="4482670"/>
                </a:cubicBezTo>
                <a:cubicBezTo>
                  <a:pt x="6170509" y="4490179"/>
                  <a:pt x="6177635" y="4498451"/>
                  <a:pt x="6186972" y="4500318"/>
                </a:cubicBezTo>
                <a:cubicBezTo>
                  <a:pt x="6188077" y="4500814"/>
                  <a:pt x="6189221" y="4501271"/>
                  <a:pt x="6190440" y="4501576"/>
                </a:cubicBezTo>
                <a:cubicBezTo>
                  <a:pt x="6196271" y="4503101"/>
                  <a:pt x="6202406" y="4501195"/>
                  <a:pt x="6206103" y="4496164"/>
                </a:cubicBezTo>
                <a:cubicBezTo>
                  <a:pt x="6209038" y="4492199"/>
                  <a:pt x="6208809" y="4488159"/>
                  <a:pt x="6207971" y="4483928"/>
                </a:cubicBezTo>
                <a:cubicBezTo>
                  <a:pt x="6212505" y="4483546"/>
                  <a:pt x="6217040" y="4481297"/>
                  <a:pt x="6219403" y="4477867"/>
                </a:cubicBezTo>
                <a:cubicBezTo>
                  <a:pt x="6224320" y="4470701"/>
                  <a:pt x="6221461" y="4463001"/>
                  <a:pt x="6215669" y="4457779"/>
                </a:cubicBezTo>
                <a:lnTo>
                  <a:pt x="6210905" y="4453471"/>
                </a:lnTo>
                <a:cubicBezTo>
                  <a:pt x="6210181" y="4452785"/>
                  <a:pt x="6209381" y="4452289"/>
                  <a:pt x="6208542" y="4451870"/>
                </a:cubicBezTo>
                <a:cubicBezTo>
                  <a:pt x="6213078" y="4452518"/>
                  <a:pt x="6217841" y="4451222"/>
                  <a:pt x="6220966" y="4447601"/>
                </a:cubicBezTo>
                <a:cubicBezTo>
                  <a:pt x="6225806" y="4441998"/>
                  <a:pt x="6226263" y="4433307"/>
                  <a:pt x="6220928" y="4427818"/>
                </a:cubicBezTo>
                <a:cubicBezTo>
                  <a:pt x="6221728" y="4426788"/>
                  <a:pt x="6222376" y="4425607"/>
                  <a:pt x="6222871" y="4424349"/>
                </a:cubicBezTo>
                <a:cubicBezTo>
                  <a:pt x="6227597" y="4429685"/>
                  <a:pt x="6235219" y="4431629"/>
                  <a:pt x="6241393" y="4424844"/>
                </a:cubicBezTo>
                <a:cubicBezTo>
                  <a:pt x="6250425" y="4414857"/>
                  <a:pt x="6242803" y="4400411"/>
                  <a:pt x="6233199" y="4398772"/>
                </a:cubicBezTo>
                <a:cubicBezTo>
                  <a:pt x="6234571" y="4392940"/>
                  <a:pt x="6234343" y="4387146"/>
                  <a:pt x="6232704" y="4382190"/>
                </a:cubicBezTo>
                <a:cubicBezTo>
                  <a:pt x="6233237" y="4382381"/>
                  <a:pt x="6233618" y="4382762"/>
                  <a:pt x="6234190" y="4382876"/>
                </a:cubicBezTo>
                <a:cubicBezTo>
                  <a:pt x="6241507" y="4384249"/>
                  <a:pt x="6249853" y="4380056"/>
                  <a:pt x="6251492" y="4372127"/>
                </a:cubicBezTo>
                <a:close/>
                <a:moveTo>
                  <a:pt x="6647376" y="4477981"/>
                </a:moveTo>
                <a:cubicBezTo>
                  <a:pt x="6652597" y="4472187"/>
                  <a:pt x="6650348" y="4462124"/>
                  <a:pt x="6644518" y="4457740"/>
                </a:cubicBezTo>
                <a:cubicBezTo>
                  <a:pt x="6637810" y="4452709"/>
                  <a:pt x="6629540" y="4454805"/>
                  <a:pt x="6624281" y="4460637"/>
                </a:cubicBezTo>
                <a:lnTo>
                  <a:pt x="6619975" y="4465402"/>
                </a:lnTo>
                <a:cubicBezTo>
                  <a:pt x="6614754" y="4471196"/>
                  <a:pt x="6617002" y="4481259"/>
                  <a:pt x="6622833" y="4485643"/>
                </a:cubicBezTo>
                <a:cubicBezTo>
                  <a:pt x="6629540" y="4490675"/>
                  <a:pt x="6637810" y="4488578"/>
                  <a:pt x="6643069" y="4482784"/>
                </a:cubicBezTo>
                <a:lnTo>
                  <a:pt x="6647376" y="4477981"/>
                </a:lnTo>
                <a:close/>
                <a:moveTo>
                  <a:pt x="6495356" y="4551359"/>
                </a:moveTo>
                <a:cubicBezTo>
                  <a:pt x="6499853" y="4557420"/>
                  <a:pt x="6508123" y="4561002"/>
                  <a:pt x="6515135" y="4556428"/>
                </a:cubicBezTo>
                <a:cubicBezTo>
                  <a:pt x="6521118" y="4552502"/>
                  <a:pt x="6525043" y="4543125"/>
                  <a:pt x="6520203" y="4536607"/>
                </a:cubicBezTo>
                <a:cubicBezTo>
                  <a:pt x="6519670" y="4535883"/>
                  <a:pt x="6519213" y="4535120"/>
                  <a:pt x="6518793" y="4534396"/>
                </a:cubicBezTo>
                <a:cubicBezTo>
                  <a:pt x="6518793" y="4534358"/>
                  <a:pt x="6518793" y="4534358"/>
                  <a:pt x="6518793" y="4534282"/>
                </a:cubicBezTo>
                <a:cubicBezTo>
                  <a:pt x="6518832" y="4534206"/>
                  <a:pt x="6518832" y="4534129"/>
                  <a:pt x="6518869" y="4534015"/>
                </a:cubicBezTo>
                <a:cubicBezTo>
                  <a:pt x="6518946" y="4533900"/>
                  <a:pt x="6519136" y="4533558"/>
                  <a:pt x="6519479" y="4532833"/>
                </a:cubicBezTo>
                <a:cubicBezTo>
                  <a:pt x="6522681" y="4526772"/>
                  <a:pt x="6521042" y="4519339"/>
                  <a:pt x="6515935" y="4514994"/>
                </a:cubicBezTo>
                <a:cubicBezTo>
                  <a:pt x="6515935" y="4514689"/>
                  <a:pt x="6516126" y="4514346"/>
                  <a:pt x="6516126" y="4514079"/>
                </a:cubicBezTo>
                <a:cubicBezTo>
                  <a:pt x="6516126" y="4505465"/>
                  <a:pt x="6509418" y="4500623"/>
                  <a:pt x="6501644" y="4499671"/>
                </a:cubicBezTo>
                <a:lnTo>
                  <a:pt x="6495280" y="4498870"/>
                </a:lnTo>
                <a:cubicBezTo>
                  <a:pt x="6487544" y="4497917"/>
                  <a:pt x="6480836" y="4506265"/>
                  <a:pt x="6480874" y="4513355"/>
                </a:cubicBezTo>
                <a:cubicBezTo>
                  <a:pt x="6480874" y="4520331"/>
                  <a:pt x="6485333" y="4524714"/>
                  <a:pt x="6491164" y="4526696"/>
                </a:cubicBezTo>
                <a:cubicBezTo>
                  <a:pt x="6488915" y="4535082"/>
                  <a:pt x="6489830" y="4543964"/>
                  <a:pt x="6495356" y="4551359"/>
                </a:cubicBezTo>
                <a:close/>
                <a:moveTo>
                  <a:pt x="6605036" y="4652524"/>
                </a:moveTo>
                <a:cubicBezTo>
                  <a:pt x="6604655" y="4644710"/>
                  <a:pt x="6597338" y="4638535"/>
                  <a:pt x="6589640" y="4639069"/>
                </a:cubicBezTo>
                <a:cubicBezTo>
                  <a:pt x="6581712" y="4639602"/>
                  <a:pt x="6575806" y="4646654"/>
                  <a:pt x="6576187" y="4654469"/>
                </a:cubicBezTo>
                <a:cubicBezTo>
                  <a:pt x="6576263" y="4655688"/>
                  <a:pt x="6576301" y="4656908"/>
                  <a:pt x="6576377" y="4658128"/>
                </a:cubicBezTo>
                <a:cubicBezTo>
                  <a:pt x="6575996" y="4658052"/>
                  <a:pt x="6575692" y="4657747"/>
                  <a:pt x="6575272" y="4657708"/>
                </a:cubicBezTo>
                <a:lnTo>
                  <a:pt x="6568908" y="4656908"/>
                </a:lnTo>
                <a:cubicBezTo>
                  <a:pt x="6561171" y="4655955"/>
                  <a:pt x="6553549" y="4660377"/>
                  <a:pt x="6551987" y="4668381"/>
                </a:cubicBezTo>
                <a:cubicBezTo>
                  <a:pt x="6550577" y="4675662"/>
                  <a:pt x="6555684" y="4684315"/>
                  <a:pt x="6563458" y="4685306"/>
                </a:cubicBezTo>
                <a:lnTo>
                  <a:pt x="6569822" y="4686106"/>
                </a:lnTo>
                <a:cubicBezTo>
                  <a:pt x="6577025" y="4686983"/>
                  <a:pt x="6583961" y="4683057"/>
                  <a:pt x="6586133" y="4676043"/>
                </a:cubicBezTo>
                <a:cubicBezTo>
                  <a:pt x="6588001" y="4676767"/>
                  <a:pt x="6589983" y="4677148"/>
                  <a:pt x="6592041" y="4676996"/>
                </a:cubicBezTo>
                <a:cubicBezTo>
                  <a:pt x="6599967" y="4676463"/>
                  <a:pt x="6605874" y="4669411"/>
                  <a:pt x="6605493" y="4661597"/>
                </a:cubicBezTo>
                <a:lnTo>
                  <a:pt x="6605036" y="4652524"/>
                </a:lnTo>
                <a:close/>
                <a:moveTo>
                  <a:pt x="6528092" y="4765011"/>
                </a:moveTo>
                <a:cubicBezTo>
                  <a:pt x="6535676" y="4765850"/>
                  <a:pt x="6543603" y="4761047"/>
                  <a:pt x="6544632" y="4753004"/>
                </a:cubicBezTo>
                <a:lnTo>
                  <a:pt x="6545089" y="4749383"/>
                </a:lnTo>
                <a:cubicBezTo>
                  <a:pt x="6546080" y="4752889"/>
                  <a:pt x="6548100" y="4756130"/>
                  <a:pt x="6550920" y="4758036"/>
                </a:cubicBezTo>
                <a:cubicBezTo>
                  <a:pt x="6558008" y="4762800"/>
                  <a:pt x="6565897" y="4760094"/>
                  <a:pt x="6570966" y="4754109"/>
                </a:cubicBezTo>
                <a:cubicBezTo>
                  <a:pt x="6576796" y="4747248"/>
                  <a:pt x="6578359" y="4738290"/>
                  <a:pt x="6577025" y="4729599"/>
                </a:cubicBezTo>
                <a:cubicBezTo>
                  <a:pt x="6575882" y="4722128"/>
                  <a:pt x="6567650" y="4716258"/>
                  <a:pt x="6560219" y="4717974"/>
                </a:cubicBezTo>
                <a:cubicBezTo>
                  <a:pt x="6552406" y="4719765"/>
                  <a:pt x="6547376" y="4726778"/>
                  <a:pt x="6548595" y="4734783"/>
                </a:cubicBezTo>
                <a:cubicBezTo>
                  <a:pt x="6548633" y="4735241"/>
                  <a:pt x="6548672" y="4735279"/>
                  <a:pt x="6548710" y="4735508"/>
                </a:cubicBezTo>
                <a:cubicBezTo>
                  <a:pt x="6548710" y="4735660"/>
                  <a:pt x="6548710" y="4735698"/>
                  <a:pt x="6548672" y="4735812"/>
                </a:cubicBezTo>
                <a:lnTo>
                  <a:pt x="6548672" y="4735812"/>
                </a:lnTo>
                <a:cubicBezTo>
                  <a:pt x="6548176" y="4736575"/>
                  <a:pt x="6547605" y="4737299"/>
                  <a:pt x="6546995" y="4737985"/>
                </a:cubicBezTo>
                <a:cubicBezTo>
                  <a:pt x="6546004" y="4739129"/>
                  <a:pt x="6545547" y="4740539"/>
                  <a:pt x="6545165" y="4741950"/>
                </a:cubicBezTo>
                <a:cubicBezTo>
                  <a:pt x="6544060" y="4736079"/>
                  <a:pt x="6539754" y="4730819"/>
                  <a:pt x="6533466" y="4730095"/>
                </a:cubicBezTo>
                <a:cubicBezTo>
                  <a:pt x="6525882" y="4729256"/>
                  <a:pt x="6517955" y="4734059"/>
                  <a:pt x="6516926" y="4742102"/>
                </a:cubicBezTo>
                <a:lnTo>
                  <a:pt x="6516126" y="4748468"/>
                </a:lnTo>
                <a:cubicBezTo>
                  <a:pt x="6515135" y="4755977"/>
                  <a:pt x="6520127" y="4764096"/>
                  <a:pt x="6528092" y="4765011"/>
                </a:cubicBezTo>
                <a:close/>
                <a:moveTo>
                  <a:pt x="6411781" y="4767717"/>
                </a:moveTo>
                <a:cubicBezTo>
                  <a:pt x="6414068" y="4749345"/>
                  <a:pt x="6385676" y="4744046"/>
                  <a:pt x="6383351" y="4762572"/>
                </a:cubicBezTo>
                <a:cubicBezTo>
                  <a:pt x="6381065" y="4780944"/>
                  <a:pt x="6409457" y="4786243"/>
                  <a:pt x="6411781" y="4767717"/>
                </a:cubicBezTo>
                <a:close/>
                <a:moveTo>
                  <a:pt x="6529617" y="4666285"/>
                </a:moveTo>
                <a:lnTo>
                  <a:pt x="6529655" y="4665980"/>
                </a:lnTo>
                <a:cubicBezTo>
                  <a:pt x="6534495" y="4666552"/>
                  <a:pt x="6539297" y="4664760"/>
                  <a:pt x="6542993" y="4660682"/>
                </a:cubicBezTo>
                <a:lnTo>
                  <a:pt x="6547299" y="4655917"/>
                </a:lnTo>
                <a:cubicBezTo>
                  <a:pt x="6552368" y="4650313"/>
                  <a:pt x="6550539" y="4639831"/>
                  <a:pt x="6544517" y="4635676"/>
                </a:cubicBezTo>
                <a:cubicBezTo>
                  <a:pt x="6537620" y="4630911"/>
                  <a:pt x="6529731" y="4632474"/>
                  <a:pt x="6524281" y="4638458"/>
                </a:cubicBezTo>
                <a:lnTo>
                  <a:pt x="6519975" y="4643223"/>
                </a:lnTo>
                <a:cubicBezTo>
                  <a:pt x="6519670" y="4643566"/>
                  <a:pt x="6519594" y="4644100"/>
                  <a:pt x="6519327" y="4644481"/>
                </a:cubicBezTo>
                <a:cubicBezTo>
                  <a:pt x="6518755" y="4644367"/>
                  <a:pt x="6518260" y="4643986"/>
                  <a:pt x="6517650" y="4643948"/>
                </a:cubicBezTo>
                <a:cubicBezTo>
                  <a:pt x="6509724" y="4643452"/>
                  <a:pt x="6502711" y="4648713"/>
                  <a:pt x="6501720" y="4656717"/>
                </a:cubicBezTo>
                <a:lnTo>
                  <a:pt x="6500920" y="4663083"/>
                </a:lnTo>
                <a:cubicBezTo>
                  <a:pt x="6499968" y="4670592"/>
                  <a:pt x="6505988" y="4678521"/>
                  <a:pt x="6513686" y="4679017"/>
                </a:cubicBezTo>
                <a:cubicBezTo>
                  <a:pt x="6521575" y="4679588"/>
                  <a:pt x="6528588" y="4674290"/>
                  <a:pt x="6529617" y="4666285"/>
                </a:cubicBezTo>
                <a:close/>
                <a:moveTo>
                  <a:pt x="6475196" y="4802253"/>
                </a:moveTo>
                <a:cubicBezTo>
                  <a:pt x="6482018" y="4804006"/>
                  <a:pt x="6491812" y="4799660"/>
                  <a:pt x="6492803" y="4791885"/>
                </a:cubicBezTo>
                <a:lnTo>
                  <a:pt x="6493603" y="4785518"/>
                </a:lnTo>
                <a:cubicBezTo>
                  <a:pt x="6494594" y="4777780"/>
                  <a:pt x="6491469" y="4770043"/>
                  <a:pt x="6483237" y="4767908"/>
                </a:cubicBezTo>
                <a:cubicBezTo>
                  <a:pt x="6476415" y="4766155"/>
                  <a:pt x="6466622" y="4770500"/>
                  <a:pt x="6465631" y="4778276"/>
                </a:cubicBezTo>
                <a:lnTo>
                  <a:pt x="6464830" y="4784642"/>
                </a:lnTo>
                <a:cubicBezTo>
                  <a:pt x="6463839" y="4792380"/>
                  <a:pt x="6466964" y="4800118"/>
                  <a:pt x="6475196" y="4802253"/>
                </a:cubicBezTo>
                <a:close/>
                <a:moveTo>
                  <a:pt x="6507361" y="4739891"/>
                </a:moveTo>
                <a:cubicBezTo>
                  <a:pt x="6507170" y="4731391"/>
                  <a:pt x="6501301" y="4726130"/>
                  <a:pt x="6493260" y="4725139"/>
                </a:cubicBezTo>
                <a:lnTo>
                  <a:pt x="6486896" y="4724339"/>
                </a:lnTo>
                <a:cubicBezTo>
                  <a:pt x="6479350" y="4723386"/>
                  <a:pt x="6471957" y="4731200"/>
                  <a:pt x="6472109" y="4738443"/>
                </a:cubicBezTo>
                <a:cubicBezTo>
                  <a:pt x="6472299" y="4746943"/>
                  <a:pt x="6478169" y="4752203"/>
                  <a:pt x="6486248" y="4753232"/>
                </a:cubicBezTo>
                <a:lnTo>
                  <a:pt x="6492612" y="4754033"/>
                </a:lnTo>
                <a:cubicBezTo>
                  <a:pt x="6500120" y="4754986"/>
                  <a:pt x="6507513" y="4747172"/>
                  <a:pt x="6507361" y="4739891"/>
                </a:cubicBezTo>
                <a:close/>
                <a:moveTo>
                  <a:pt x="6630607" y="4713361"/>
                </a:moveTo>
                <a:cubicBezTo>
                  <a:pt x="6628283" y="4731810"/>
                  <a:pt x="6657246" y="4731429"/>
                  <a:pt x="6659494" y="4713209"/>
                </a:cubicBezTo>
                <a:cubicBezTo>
                  <a:pt x="6661819" y="4694798"/>
                  <a:pt x="6632856" y="4695179"/>
                  <a:pt x="6630607" y="4713361"/>
                </a:cubicBezTo>
                <a:close/>
                <a:moveTo>
                  <a:pt x="6586972" y="4776408"/>
                </a:moveTo>
                <a:cubicBezTo>
                  <a:pt x="6589297" y="4757959"/>
                  <a:pt x="6560447" y="4756015"/>
                  <a:pt x="6558122" y="4774464"/>
                </a:cubicBezTo>
                <a:cubicBezTo>
                  <a:pt x="6555798" y="4792913"/>
                  <a:pt x="6584685" y="4794858"/>
                  <a:pt x="6586972" y="4776408"/>
                </a:cubicBezTo>
                <a:close/>
                <a:moveTo>
                  <a:pt x="6724319" y="4627481"/>
                </a:moveTo>
                <a:cubicBezTo>
                  <a:pt x="6731026" y="4629615"/>
                  <a:pt x="6741049" y="4625842"/>
                  <a:pt x="6742498" y="4618104"/>
                </a:cubicBezTo>
                <a:cubicBezTo>
                  <a:pt x="6743755" y="4611357"/>
                  <a:pt x="6743946" y="4604381"/>
                  <a:pt x="6738991" y="4598892"/>
                </a:cubicBezTo>
                <a:cubicBezTo>
                  <a:pt x="6735028" y="4594508"/>
                  <a:pt x="6729769" y="4592488"/>
                  <a:pt x="6723862" y="4592107"/>
                </a:cubicBezTo>
                <a:cubicBezTo>
                  <a:pt x="6716316" y="4591612"/>
                  <a:pt x="6708770" y="4598129"/>
                  <a:pt x="6708733" y="4605830"/>
                </a:cubicBezTo>
                <a:cubicBezTo>
                  <a:pt x="6708733" y="4611204"/>
                  <a:pt x="6711324" y="4615931"/>
                  <a:pt x="6715516" y="4618637"/>
                </a:cubicBezTo>
                <a:cubicBezTo>
                  <a:pt x="6716774" y="4622678"/>
                  <a:pt x="6719593" y="4625994"/>
                  <a:pt x="6724319" y="4627481"/>
                </a:cubicBezTo>
                <a:close/>
                <a:moveTo>
                  <a:pt x="6746690" y="4503978"/>
                </a:moveTo>
                <a:lnTo>
                  <a:pt x="6741125" y="4496811"/>
                </a:lnTo>
                <a:cubicBezTo>
                  <a:pt x="6736324" y="4490637"/>
                  <a:pt x="6726377" y="4490522"/>
                  <a:pt x="6720737" y="4495439"/>
                </a:cubicBezTo>
                <a:cubicBezTo>
                  <a:pt x="6714563" y="4500852"/>
                  <a:pt x="6714563" y="4509658"/>
                  <a:pt x="6719365" y="4515832"/>
                </a:cubicBezTo>
                <a:cubicBezTo>
                  <a:pt x="6721233" y="4518196"/>
                  <a:pt x="6723061" y="4520597"/>
                  <a:pt x="6724929" y="4522999"/>
                </a:cubicBezTo>
                <a:cubicBezTo>
                  <a:pt x="6729731" y="4529174"/>
                  <a:pt x="6739677" y="4529288"/>
                  <a:pt x="6745318" y="4524371"/>
                </a:cubicBezTo>
                <a:cubicBezTo>
                  <a:pt x="6751491" y="4518996"/>
                  <a:pt x="6751491" y="4510153"/>
                  <a:pt x="6746690" y="4503978"/>
                </a:cubicBezTo>
                <a:close/>
                <a:moveTo>
                  <a:pt x="6607932" y="4623402"/>
                </a:moveTo>
                <a:cubicBezTo>
                  <a:pt x="6609609" y="4625498"/>
                  <a:pt x="6611553" y="4627404"/>
                  <a:pt x="6613267" y="4629501"/>
                </a:cubicBezTo>
                <a:cubicBezTo>
                  <a:pt x="6618222" y="4635638"/>
                  <a:pt x="6625691" y="4634647"/>
                  <a:pt x="6631103" y="4630568"/>
                </a:cubicBezTo>
                <a:cubicBezTo>
                  <a:pt x="6636400" y="4634495"/>
                  <a:pt x="6643793" y="4635333"/>
                  <a:pt x="6649510" y="4629005"/>
                </a:cubicBezTo>
                <a:cubicBezTo>
                  <a:pt x="6653397" y="4624698"/>
                  <a:pt x="6653740" y="4619895"/>
                  <a:pt x="6652406" y="4615664"/>
                </a:cubicBezTo>
                <a:cubicBezTo>
                  <a:pt x="6658427" y="4613149"/>
                  <a:pt x="6662658" y="4607278"/>
                  <a:pt x="6659723" y="4599273"/>
                </a:cubicBezTo>
                <a:cubicBezTo>
                  <a:pt x="6656332" y="4589934"/>
                  <a:pt x="6654045" y="4578689"/>
                  <a:pt x="6646461" y="4571638"/>
                </a:cubicBezTo>
                <a:cubicBezTo>
                  <a:pt x="6645470" y="4570684"/>
                  <a:pt x="6644403" y="4569922"/>
                  <a:pt x="6643336" y="4569198"/>
                </a:cubicBezTo>
                <a:lnTo>
                  <a:pt x="6640745" y="4565882"/>
                </a:lnTo>
                <a:cubicBezTo>
                  <a:pt x="6635943" y="4559707"/>
                  <a:pt x="6625920" y="4559668"/>
                  <a:pt x="6620356" y="4564624"/>
                </a:cubicBezTo>
                <a:cubicBezTo>
                  <a:pt x="6619898" y="4565043"/>
                  <a:pt x="6619555" y="4565462"/>
                  <a:pt x="6619174" y="4565920"/>
                </a:cubicBezTo>
                <a:cubicBezTo>
                  <a:pt x="6617116" y="4566339"/>
                  <a:pt x="6615058" y="4566873"/>
                  <a:pt x="6613001" y="4567521"/>
                </a:cubicBezTo>
                <a:cubicBezTo>
                  <a:pt x="6610447" y="4568321"/>
                  <a:pt x="6608161" y="4569999"/>
                  <a:pt x="6606332" y="4572057"/>
                </a:cubicBezTo>
                <a:cubicBezTo>
                  <a:pt x="6604426" y="4572286"/>
                  <a:pt x="6602597" y="4572819"/>
                  <a:pt x="6601225" y="4573886"/>
                </a:cubicBezTo>
                <a:cubicBezTo>
                  <a:pt x="6596499" y="4577546"/>
                  <a:pt x="6592498" y="4581015"/>
                  <a:pt x="6590325" y="4586695"/>
                </a:cubicBezTo>
                <a:cubicBezTo>
                  <a:pt x="6589373" y="4589172"/>
                  <a:pt x="6588953" y="4591116"/>
                  <a:pt x="6588801" y="4593860"/>
                </a:cubicBezTo>
                <a:cubicBezTo>
                  <a:pt x="6587353" y="4583530"/>
                  <a:pt x="6572033" y="4575831"/>
                  <a:pt x="6562620" y="4586237"/>
                </a:cubicBezTo>
                <a:cubicBezTo>
                  <a:pt x="6561629" y="4587342"/>
                  <a:pt x="6561171" y="4588524"/>
                  <a:pt x="6560638" y="4589629"/>
                </a:cubicBezTo>
                <a:cubicBezTo>
                  <a:pt x="6553626" y="4580862"/>
                  <a:pt x="6537048" y="4580862"/>
                  <a:pt x="6535295" y="4594851"/>
                </a:cubicBezTo>
                <a:cubicBezTo>
                  <a:pt x="6533123" y="4612157"/>
                  <a:pt x="6557818" y="4618066"/>
                  <a:pt x="6562696" y="4603352"/>
                </a:cubicBezTo>
                <a:cubicBezTo>
                  <a:pt x="6568069" y="4609413"/>
                  <a:pt x="6578321" y="4611928"/>
                  <a:pt x="6585371" y="4604114"/>
                </a:cubicBezTo>
                <a:cubicBezTo>
                  <a:pt x="6586019" y="4603390"/>
                  <a:pt x="6586209" y="4602628"/>
                  <a:pt x="6586667" y="4601903"/>
                </a:cubicBezTo>
                <a:cubicBezTo>
                  <a:pt x="6585828" y="4606325"/>
                  <a:pt x="6586667" y="4610899"/>
                  <a:pt x="6590364" y="4614482"/>
                </a:cubicBezTo>
                <a:cubicBezTo>
                  <a:pt x="6593260" y="4617303"/>
                  <a:pt x="6597833" y="4618714"/>
                  <a:pt x="6602140" y="4618408"/>
                </a:cubicBezTo>
                <a:cubicBezTo>
                  <a:pt x="6603359" y="4619781"/>
                  <a:pt x="6604769" y="4620848"/>
                  <a:pt x="6606408" y="4621992"/>
                </a:cubicBezTo>
                <a:cubicBezTo>
                  <a:pt x="6606941" y="4622487"/>
                  <a:pt x="6607475" y="4622944"/>
                  <a:pt x="6607932" y="4623402"/>
                </a:cubicBezTo>
                <a:close/>
                <a:moveTo>
                  <a:pt x="6467116" y="4544040"/>
                </a:moveTo>
                <a:cubicBezTo>
                  <a:pt x="6468184" y="4535463"/>
                  <a:pt x="6462543" y="4529441"/>
                  <a:pt x="6456065" y="4527230"/>
                </a:cubicBezTo>
                <a:cubicBezTo>
                  <a:pt x="6457399" y="4526467"/>
                  <a:pt x="6458733" y="4525667"/>
                  <a:pt x="6459952" y="4524371"/>
                </a:cubicBezTo>
                <a:cubicBezTo>
                  <a:pt x="6472414" y="4510572"/>
                  <a:pt x="6449891" y="4492466"/>
                  <a:pt x="6437429" y="4506227"/>
                </a:cubicBezTo>
                <a:cubicBezTo>
                  <a:pt x="6429617" y="4514841"/>
                  <a:pt x="6435524" y="4525172"/>
                  <a:pt x="6444060" y="4528335"/>
                </a:cubicBezTo>
                <a:cubicBezTo>
                  <a:pt x="6441583" y="4530013"/>
                  <a:pt x="6439678" y="4532681"/>
                  <a:pt x="6439144" y="4536836"/>
                </a:cubicBezTo>
                <a:cubicBezTo>
                  <a:pt x="6436858" y="4554980"/>
                  <a:pt x="6464792" y="4562451"/>
                  <a:pt x="6467116" y="4544040"/>
                </a:cubicBezTo>
                <a:close/>
                <a:moveTo>
                  <a:pt x="6534342" y="4576593"/>
                </a:moveTo>
                <a:cubicBezTo>
                  <a:pt x="6536667" y="4558106"/>
                  <a:pt x="6508009" y="4554294"/>
                  <a:pt x="6505684" y="4572743"/>
                </a:cubicBezTo>
                <a:cubicBezTo>
                  <a:pt x="6503397" y="4591230"/>
                  <a:pt x="6532017" y="4595042"/>
                  <a:pt x="6534342" y="4576593"/>
                </a:cubicBezTo>
                <a:close/>
                <a:moveTo>
                  <a:pt x="6804998" y="4440473"/>
                </a:moveTo>
                <a:cubicBezTo>
                  <a:pt x="6807322" y="4422024"/>
                  <a:pt x="6778435" y="4420880"/>
                  <a:pt x="6776110" y="4439291"/>
                </a:cubicBezTo>
                <a:cubicBezTo>
                  <a:pt x="6773786" y="4457702"/>
                  <a:pt x="6802673" y="4458846"/>
                  <a:pt x="6804998" y="4440473"/>
                </a:cubicBezTo>
                <a:close/>
                <a:moveTo>
                  <a:pt x="6386667" y="4817043"/>
                </a:moveTo>
                <a:cubicBezTo>
                  <a:pt x="6395204" y="4816890"/>
                  <a:pt x="6400120" y="4810105"/>
                  <a:pt x="6400844" y="4802329"/>
                </a:cubicBezTo>
                <a:cubicBezTo>
                  <a:pt x="6401682" y="4793371"/>
                  <a:pt x="6397872" y="4785138"/>
                  <a:pt x="6391774" y="4778771"/>
                </a:cubicBezTo>
                <a:cubicBezTo>
                  <a:pt x="6386552" y="4773321"/>
                  <a:pt x="6376453" y="4773206"/>
                  <a:pt x="6371347" y="4778886"/>
                </a:cubicBezTo>
                <a:cubicBezTo>
                  <a:pt x="6365973" y="4784833"/>
                  <a:pt x="6365859" y="4793485"/>
                  <a:pt x="6371461" y="4799356"/>
                </a:cubicBezTo>
                <a:cubicBezTo>
                  <a:pt x="6371766" y="4799660"/>
                  <a:pt x="6371804" y="4799699"/>
                  <a:pt x="6371957" y="4799889"/>
                </a:cubicBezTo>
                <a:cubicBezTo>
                  <a:pt x="6372033" y="4800004"/>
                  <a:pt x="6372033" y="4800042"/>
                  <a:pt x="6372109" y="4800118"/>
                </a:cubicBezTo>
                <a:cubicBezTo>
                  <a:pt x="6372109" y="4800118"/>
                  <a:pt x="6372109" y="4800118"/>
                  <a:pt x="6372109" y="4800118"/>
                </a:cubicBezTo>
                <a:cubicBezTo>
                  <a:pt x="6372109" y="4801032"/>
                  <a:pt x="6372071" y="4801947"/>
                  <a:pt x="6371957" y="4802862"/>
                </a:cubicBezTo>
                <a:cubicBezTo>
                  <a:pt x="6371233" y="4810639"/>
                  <a:pt x="6379502" y="4817195"/>
                  <a:pt x="6386667" y="4817043"/>
                </a:cubicBezTo>
                <a:close/>
                <a:moveTo>
                  <a:pt x="6437086" y="4669487"/>
                </a:moveTo>
                <a:lnTo>
                  <a:pt x="6443451" y="4670287"/>
                </a:lnTo>
                <a:cubicBezTo>
                  <a:pt x="6448100" y="4670859"/>
                  <a:pt x="6452407" y="4668801"/>
                  <a:pt x="6455455" y="4665523"/>
                </a:cubicBezTo>
                <a:lnTo>
                  <a:pt x="6455874" y="4674099"/>
                </a:lnTo>
                <a:cubicBezTo>
                  <a:pt x="6456256" y="4681913"/>
                  <a:pt x="6463344" y="4688165"/>
                  <a:pt x="6471080" y="4687745"/>
                </a:cubicBezTo>
                <a:cubicBezTo>
                  <a:pt x="6478931" y="4687288"/>
                  <a:pt x="6485104" y="4680313"/>
                  <a:pt x="6484723" y="4672498"/>
                </a:cubicBezTo>
                <a:lnTo>
                  <a:pt x="6484266" y="4663426"/>
                </a:lnTo>
                <a:cubicBezTo>
                  <a:pt x="6484075" y="4659424"/>
                  <a:pt x="6482056" y="4655879"/>
                  <a:pt x="6479159" y="4653363"/>
                </a:cubicBezTo>
                <a:cubicBezTo>
                  <a:pt x="6480646" y="4652448"/>
                  <a:pt x="6482056" y="4651343"/>
                  <a:pt x="6483275" y="4650009"/>
                </a:cubicBezTo>
                <a:lnTo>
                  <a:pt x="6487581" y="4645244"/>
                </a:lnTo>
                <a:cubicBezTo>
                  <a:pt x="6492803" y="4639450"/>
                  <a:pt x="6490592" y="4629424"/>
                  <a:pt x="6484799" y="4625003"/>
                </a:cubicBezTo>
                <a:cubicBezTo>
                  <a:pt x="6478130" y="4619971"/>
                  <a:pt x="6469784" y="4621992"/>
                  <a:pt x="6464564" y="4627824"/>
                </a:cubicBezTo>
                <a:lnTo>
                  <a:pt x="6460257" y="4632589"/>
                </a:lnTo>
                <a:cubicBezTo>
                  <a:pt x="6455226" y="4638154"/>
                  <a:pt x="6457170" y="4647455"/>
                  <a:pt x="6462429" y="4652143"/>
                </a:cubicBezTo>
                <a:cubicBezTo>
                  <a:pt x="6461286" y="4652867"/>
                  <a:pt x="6460105" y="4653630"/>
                  <a:pt x="6459190" y="4654621"/>
                </a:cubicBezTo>
                <a:cubicBezTo>
                  <a:pt x="6458504" y="4648026"/>
                  <a:pt x="6453511" y="4642423"/>
                  <a:pt x="6446766" y="4641584"/>
                </a:cubicBezTo>
                <a:lnTo>
                  <a:pt x="6445318" y="4641394"/>
                </a:lnTo>
                <a:cubicBezTo>
                  <a:pt x="6449701" y="4628472"/>
                  <a:pt x="6432208" y="4614597"/>
                  <a:pt x="6421232" y="4626757"/>
                </a:cubicBezTo>
                <a:cubicBezTo>
                  <a:pt x="6413801" y="4634990"/>
                  <a:pt x="6418336" y="4645205"/>
                  <a:pt x="6425768" y="4649361"/>
                </a:cubicBezTo>
                <a:cubicBezTo>
                  <a:pt x="6425158" y="4650657"/>
                  <a:pt x="6424548" y="4651991"/>
                  <a:pt x="6424396" y="4653478"/>
                </a:cubicBezTo>
                <a:cubicBezTo>
                  <a:pt x="6423481" y="4661291"/>
                  <a:pt x="6429312" y="4668534"/>
                  <a:pt x="6437086" y="4669487"/>
                </a:cubicBezTo>
                <a:close/>
                <a:moveTo>
                  <a:pt x="6182361" y="3704068"/>
                </a:moveTo>
                <a:lnTo>
                  <a:pt x="6171881" y="3711501"/>
                </a:lnTo>
                <a:cubicBezTo>
                  <a:pt x="6170204" y="3712682"/>
                  <a:pt x="6168870" y="3714207"/>
                  <a:pt x="6167765" y="3715960"/>
                </a:cubicBezTo>
                <a:cubicBezTo>
                  <a:pt x="6165859" y="3711577"/>
                  <a:pt x="6162086" y="3708032"/>
                  <a:pt x="6157322" y="3707155"/>
                </a:cubicBezTo>
                <a:cubicBezTo>
                  <a:pt x="6149472" y="3705707"/>
                  <a:pt x="6142079" y="3711081"/>
                  <a:pt x="6140516" y="3718781"/>
                </a:cubicBezTo>
                <a:lnTo>
                  <a:pt x="6139221" y="3725071"/>
                </a:lnTo>
                <a:cubicBezTo>
                  <a:pt x="6137620" y="3732733"/>
                  <a:pt x="6143260" y="3740509"/>
                  <a:pt x="6150844" y="3741919"/>
                </a:cubicBezTo>
                <a:cubicBezTo>
                  <a:pt x="6158428" y="3743329"/>
                  <a:pt x="6165517" y="3738260"/>
                  <a:pt x="6167384" y="3730979"/>
                </a:cubicBezTo>
                <a:cubicBezTo>
                  <a:pt x="6167498" y="3731170"/>
                  <a:pt x="6167498" y="3731399"/>
                  <a:pt x="6167612" y="3731589"/>
                </a:cubicBezTo>
                <a:cubicBezTo>
                  <a:pt x="6171995" y="3737764"/>
                  <a:pt x="6181027" y="3740547"/>
                  <a:pt x="6187620" y="3735896"/>
                </a:cubicBezTo>
                <a:lnTo>
                  <a:pt x="6198100" y="3728463"/>
                </a:lnTo>
                <a:cubicBezTo>
                  <a:pt x="6204274" y="3724118"/>
                  <a:pt x="6207056" y="3714969"/>
                  <a:pt x="6202406" y="3708451"/>
                </a:cubicBezTo>
                <a:cubicBezTo>
                  <a:pt x="6197986" y="3702200"/>
                  <a:pt x="6188992" y="3699379"/>
                  <a:pt x="6182361" y="3704068"/>
                </a:cubicBezTo>
                <a:close/>
                <a:moveTo>
                  <a:pt x="5922338" y="3748742"/>
                </a:moveTo>
                <a:lnTo>
                  <a:pt x="5926035" y="3754002"/>
                </a:lnTo>
                <a:cubicBezTo>
                  <a:pt x="5930417" y="3760216"/>
                  <a:pt x="5941012" y="3760711"/>
                  <a:pt x="5946423" y="3755680"/>
                </a:cubicBezTo>
                <a:cubicBezTo>
                  <a:pt x="5950425" y="3751982"/>
                  <a:pt x="5951683" y="3747294"/>
                  <a:pt x="5950959" y="3742643"/>
                </a:cubicBezTo>
                <a:cubicBezTo>
                  <a:pt x="5954808" y="3741157"/>
                  <a:pt x="5958047" y="3738145"/>
                  <a:pt x="5959152" y="3732847"/>
                </a:cubicBezTo>
                <a:cubicBezTo>
                  <a:pt x="5961325" y="3722288"/>
                  <a:pt x="5952788" y="3715960"/>
                  <a:pt x="5944442" y="3715884"/>
                </a:cubicBezTo>
                <a:lnTo>
                  <a:pt x="5940860" y="3712873"/>
                </a:lnTo>
                <a:cubicBezTo>
                  <a:pt x="5935067" y="3707994"/>
                  <a:pt x="5925425" y="3707765"/>
                  <a:pt x="5920357" y="3713978"/>
                </a:cubicBezTo>
                <a:cubicBezTo>
                  <a:pt x="5915859" y="3719467"/>
                  <a:pt x="5915516" y="3727815"/>
                  <a:pt x="5920471" y="3733190"/>
                </a:cubicBezTo>
                <a:cubicBezTo>
                  <a:pt x="5918146" y="3738107"/>
                  <a:pt x="5918870" y="3743787"/>
                  <a:pt x="5922338" y="3748742"/>
                </a:cubicBezTo>
                <a:close/>
                <a:moveTo>
                  <a:pt x="6009266" y="3855778"/>
                </a:moveTo>
                <a:cubicBezTo>
                  <a:pt x="6007666" y="3863440"/>
                  <a:pt x="6014754" y="3870949"/>
                  <a:pt x="6021995" y="3871788"/>
                </a:cubicBezTo>
                <a:cubicBezTo>
                  <a:pt x="6030341" y="3872740"/>
                  <a:pt x="6036401" y="3866718"/>
                  <a:pt x="6038001" y="3859056"/>
                </a:cubicBezTo>
                <a:lnTo>
                  <a:pt x="6039297" y="3852767"/>
                </a:lnTo>
                <a:cubicBezTo>
                  <a:pt x="6040898" y="3845105"/>
                  <a:pt x="6033809" y="3837596"/>
                  <a:pt x="6026568" y="3836757"/>
                </a:cubicBezTo>
                <a:cubicBezTo>
                  <a:pt x="6018222" y="3835804"/>
                  <a:pt x="6012163" y="3841827"/>
                  <a:pt x="6010600" y="3849489"/>
                </a:cubicBezTo>
                <a:lnTo>
                  <a:pt x="6009266" y="3855778"/>
                </a:lnTo>
                <a:close/>
                <a:moveTo>
                  <a:pt x="5879579" y="4009737"/>
                </a:moveTo>
                <a:cubicBezTo>
                  <a:pt x="5871347" y="4008670"/>
                  <a:pt x="5865021" y="4014578"/>
                  <a:pt x="5863421" y="4022240"/>
                </a:cubicBezTo>
                <a:lnTo>
                  <a:pt x="5862124" y="4028530"/>
                </a:lnTo>
                <a:cubicBezTo>
                  <a:pt x="5860524" y="4036191"/>
                  <a:pt x="5867307" y="4043739"/>
                  <a:pt x="5874625" y="4044692"/>
                </a:cubicBezTo>
                <a:cubicBezTo>
                  <a:pt x="5882018" y="4045607"/>
                  <a:pt x="5887696" y="4040842"/>
                  <a:pt x="5889945" y="4034362"/>
                </a:cubicBezTo>
                <a:cubicBezTo>
                  <a:pt x="5891126" y="4035162"/>
                  <a:pt x="5892346" y="4035925"/>
                  <a:pt x="5893832" y="4036229"/>
                </a:cubicBezTo>
                <a:lnTo>
                  <a:pt x="5900120" y="4037526"/>
                </a:lnTo>
                <a:cubicBezTo>
                  <a:pt x="5907742" y="4039127"/>
                  <a:pt x="5915707" y="4035467"/>
                  <a:pt x="5917956" y="4027577"/>
                </a:cubicBezTo>
                <a:cubicBezTo>
                  <a:pt x="5919975" y="4020448"/>
                  <a:pt x="5915669" y="4011300"/>
                  <a:pt x="5908009" y="4009737"/>
                </a:cubicBezTo>
                <a:lnTo>
                  <a:pt x="5901721" y="4008441"/>
                </a:lnTo>
                <a:cubicBezTo>
                  <a:pt x="5896080" y="4007260"/>
                  <a:pt x="5890250" y="4009013"/>
                  <a:pt x="5886705" y="4013168"/>
                </a:cubicBezTo>
                <a:cubicBezTo>
                  <a:pt x="5884571" y="4011414"/>
                  <a:pt x="5882170" y="4010080"/>
                  <a:pt x="5879579" y="4009737"/>
                </a:cubicBezTo>
                <a:close/>
                <a:moveTo>
                  <a:pt x="6240250" y="3885548"/>
                </a:moveTo>
                <a:cubicBezTo>
                  <a:pt x="6248634" y="3886425"/>
                  <a:pt x="6254579" y="3880364"/>
                  <a:pt x="6256141" y="3872702"/>
                </a:cubicBezTo>
                <a:lnTo>
                  <a:pt x="6257437" y="3866413"/>
                </a:lnTo>
                <a:cubicBezTo>
                  <a:pt x="6258809" y="3859857"/>
                  <a:pt x="6253626" y="3853681"/>
                  <a:pt x="6247567" y="3851471"/>
                </a:cubicBezTo>
                <a:cubicBezTo>
                  <a:pt x="6239944" y="3846172"/>
                  <a:pt x="6227216" y="3847735"/>
                  <a:pt x="6224777" y="3859590"/>
                </a:cubicBezTo>
                <a:cubicBezTo>
                  <a:pt x="6223786" y="3864393"/>
                  <a:pt x="6225082" y="3868281"/>
                  <a:pt x="6227483" y="3871140"/>
                </a:cubicBezTo>
                <a:cubicBezTo>
                  <a:pt x="6227102" y="3878230"/>
                  <a:pt x="6233504" y="3884862"/>
                  <a:pt x="6240250" y="3885548"/>
                </a:cubicBezTo>
                <a:close/>
                <a:moveTo>
                  <a:pt x="6108618" y="3977032"/>
                </a:moveTo>
                <a:cubicBezTo>
                  <a:pt x="6104312" y="3970514"/>
                  <a:pt x="6096385" y="3967197"/>
                  <a:pt x="6089068" y="3971085"/>
                </a:cubicBezTo>
                <a:cubicBezTo>
                  <a:pt x="6082666" y="3974516"/>
                  <a:pt x="6078817" y="3984084"/>
                  <a:pt x="6083123" y="3990640"/>
                </a:cubicBezTo>
                <a:cubicBezTo>
                  <a:pt x="6084800" y="3993156"/>
                  <a:pt x="6086438" y="3995710"/>
                  <a:pt x="6088115" y="3998226"/>
                </a:cubicBezTo>
                <a:cubicBezTo>
                  <a:pt x="6092422" y="4004744"/>
                  <a:pt x="6100349" y="4008060"/>
                  <a:pt x="6107666" y="4004172"/>
                </a:cubicBezTo>
                <a:cubicBezTo>
                  <a:pt x="6114068" y="4000741"/>
                  <a:pt x="6117917" y="3991136"/>
                  <a:pt x="6113611" y="3984618"/>
                </a:cubicBezTo>
                <a:lnTo>
                  <a:pt x="6108618" y="3977032"/>
                </a:lnTo>
                <a:close/>
                <a:moveTo>
                  <a:pt x="5912925" y="3924543"/>
                </a:moveTo>
                <a:cubicBezTo>
                  <a:pt x="5916660" y="3906323"/>
                  <a:pt x="5887811" y="3904341"/>
                  <a:pt x="5884114" y="3922332"/>
                </a:cubicBezTo>
                <a:cubicBezTo>
                  <a:pt x="5880341" y="3940515"/>
                  <a:pt x="5909228" y="3942497"/>
                  <a:pt x="5912925" y="3924543"/>
                </a:cubicBezTo>
                <a:close/>
                <a:moveTo>
                  <a:pt x="5852483" y="3931100"/>
                </a:moveTo>
                <a:cubicBezTo>
                  <a:pt x="5846157" y="3937008"/>
                  <a:pt x="5846424" y="3944708"/>
                  <a:pt x="5850882" y="3951493"/>
                </a:cubicBezTo>
                <a:lnTo>
                  <a:pt x="5855875" y="3959078"/>
                </a:lnTo>
                <a:cubicBezTo>
                  <a:pt x="5860029" y="3965406"/>
                  <a:pt x="5871042" y="3965520"/>
                  <a:pt x="5876263" y="3960679"/>
                </a:cubicBezTo>
                <a:cubicBezTo>
                  <a:pt x="5882589" y="3954771"/>
                  <a:pt x="5882323" y="3947071"/>
                  <a:pt x="5877864" y="3940286"/>
                </a:cubicBezTo>
                <a:lnTo>
                  <a:pt x="5872872" y="3932701"/>
                </a:lnTo>
                <a:cubicBezTo>
                  <a:pt x="5868718" y="3926335"/>
                  <a:pt x="5857704" y="3926220"/>
                  <a:pt x="5852483" y="3931100"/>
                </a:cubicBezTo>
                <a:close/>
                <a:moveTo>
                  <a:pt x="5835372" y="3980234"/>
                </a:moveTo>
                <a:cubicBezTo>
                  <a:pt x="5838459" y="3978252"/>
                  <a:pt x="5840935" y="3975240"/>
                  <a:pt x="5841850" y="3971848"/>
                </a:cubicBezTo>
                <a:cubicBezTo>
                  <a:pt x="5844060" y="3963843"/>
                  <a:pt x="5839107" y="3956715"/>
                  <a:pt x="5831751" y="3954085"/>
                </a:cubicBezTo>
                <a:lnTo>
                  <a:pt x="5825692" y="3951912"/>
                </a:lnTo>
                <a:cubicBezTo>
                  <a:pt x="5818337" y="3949282"/>
                  <a:pt x="5809877" y="3954923"/>
                  <a:pt x="5807933" y="3962013"/>
                </a:cubicBezTo>
                <a:cubicBezTo>
                  <a:pt x="5806942" y="3965597"/>
                  <a:pt x="5807552" y="3968913"/>
                  <a:pt x="5809000" y="3971810"/>
                </a:cubicBezTo>
                <a:cubicBezTo>
                  <a:pt x="5808962" y="3986752"/>
                  <a:pt x="5830075" y="3993995"/>
                  <a:pt x="5835372" y="3980234"/>
                </a:cubicBezTo>
                <a:close/>
                <a:moveTo>
                  <a:pt x="6051835" y="3522091"/>
                </a:moveTo>
                <a:cubicBezTo>
                  <a:pt x="6048062" y="3540312"/>
                  <a:pt x="6076302" y="3546449"/>
                  <a:pt x="6080074" y="3528190"/>
                </a:cubicBezTo>
                <a:cubicBezTo>
                  <a:pt x="6083847" y="3509970"/>
                  <a:pt x="6055608" y="3503833"/>
                  <a:pt x="6051835" y="3522091"/>
                </a:cubicBezTo>
                <a:close/>
                <a:moveTo>
                  <a:pt x="5833695" y="4076330"/>
                </a:moveTo>
                <a:cubicBezTo>
                  <a:pt x="5841165" y="4077778"/>
                  <a:pt x="5849510" y="4073585"/>
                  <a:pt x="5851149" y="4065695"/>
                </a:cubicBezTo>
                <a:lnTo>
                  <a:pt x="5852445" y="4059405"/>
                </a:lnTo>
                <a:cubicBezTo>
                  <a:pt x="5853969" y="4052010"/>
                  <a:pt x="5849625" y="4043472"/>
                  <a:pt x="5841812" y="4041947"/>
                </a:cubicBezTo>
                <a:cubicBezTo>
                  <a:pt x="5834343" y="4040499"/>
                  <a:pt x="5825996" y="4044692"/>
                  <a:pt x="5824358" y="4052582"/>
                </a:cubicBezTo>
                <a:lnTo>
                  <a:pt x="5823062" y="4058872"/>
                </a:lnTo>
                <a:cubicBezTo>
                  <a:pt x="5821500" y="4066267"/>
                  <a:pt x="5825844" y="4074805"/>
                  <a:pt x="5833695" y="4076330"/>
                </a:cubicBezTo>
                <a:close/>
                <a:moveTo>
                  <a:pt x="5937811" y="4143761"/>
                </a:moveTo>
                <a:cubicBezTo>
                  <a:pt x="5942917" y="4144790"/>
                  <a:pt x="5948520" y="4142999"/>
                  <a:pt x="5952026" y="4139225"/>
                </a:cubicBezTo>
                <a:lnTo>
                  <a:pt x="5953512" y="4141474"/>
                </a:lnTo>
                <a:cubicBezTo>
                  <a:pt x="5957818" y="4147992"/>
                  <a:pt x="5965478" y="4151613"/>
                  <a:pt x="5972948" y="4147763"/>
                </a:cubicBezTo>
                <a:cubicBezTo>
                  <a:pt x="5979312" y="4144523"/>
                  <a:pt x="5983542" y="4134879"/>
                  <a:pt x="5979236" y="4128323"/>
                </a:cubicBezTo>
                <a:lnTo>
                  <a:pt x="5977978" y="4126455"/>
                </a:lnTo>
                <a:cubicBezTo>
                  <a:pt x="5977864" y="4124206"/>
                  <a:pt x="5977254" y="4121881"/>
                  <a:pt x="5975692" y="4119556"/>
                </a:cubicBezTo>
                <a:lnTo>
                  <a:pt x="5981523" y="4120776"/>
                </a:lnTo>
                <a:cubicBezTo>
                  <a:pt x="5988954" y="4122300"/>
                  <a:pt x="5997109" y="4115744"/>
                  <a:pt x="5997757" y="4108349"/>
                </a:cubicBezTo>
                <a:cubicBezTo>
                  <a:pt x="5998481" y="4100077"/>
                  <a:pt x="5993298" y="4093750"/>
                  <a:pt x="5985333" y="4092111"/>
                </a:cubicBezTo>
                <a:lnTo>
                  <a:pt x="5984038" y="4091844"/>
                </a:lnTo>
                <a:cubicBezTo>
                  <a:pt x="5984000" y="4091310"/>
                  <a:pt x="5984190" y="4090815"/>
                  <a:pt x="5984114" y="4090319"/>
                </a:cubicBezTo>
                <a:cubicBezTo>
                  <a:pt x="5986629" y="4085936"/>
                  <a:pt x="5987163" y="4080409"/>
                  <a:pt x="5984266" y="4075949"/>
                </a:cubicBezTo>
                <a:cubicBezTo>
                  <a:pt x="5983314" y="4074462"/>
                  <a:pt x="5982094" y="4073204"/>
                  <a:pt x="5980722" y="4072099"/>
                </a:cubicBezTo>
                <a:cubicBezTo>
                  <a:pt x="5980265" y="4070803"/>
                  <a:pt x="5979655" y="4069507"/>
                  <a:pt x="5978779" y="4068249"/>
                </a:cubicBezTo>
                <a:cubicBezTo>
                  <a:pt x="5971538" y="4057995"/>
                  <a:pt x="5959495" y="4063636"/>
                  <a:pt x="5955722" y="4073014"/>
                </a:cubicBezTo>
                <a:cubicBezTo>
                  <a:pt x="5948177" y="4070002"/>
                  <a:pt x="5938344" y="4072327"/>
                  <a:pt x="5936210" y="4082619"/>
                </a:cubicBezTo>
                <a:cubicBezTo>
                  <a:pt x="5933428" y="4096075"/>
                  <a:pt x="5948100" y="4102860"/>
                  <a:pt x="5957476" y="4098171"/>
                </a:cubicBezTo>
                <a:cubicBezTo>
                  <a:pt x="5958352" y="4099620"/>
                  <a:pt x="5959038" y="4101145"/>
                  <a:pt x="5960105" y="4102479"/>
                </a:cubicBezTo>
                <a:cubicBezTo>
                  <a:pt x="5960867" y="4103432"/>
                  <a:pt x="5961972" y="4103927"/>
                  <a:pt x="5962963" y="4104537"/>
                </a:cubicBezTo>
                <a:cubicBezTo>
                  <a:pt x="5962925" y="4107854"/>
                  <a:pt x="5963802" y="4110827"/>
                  <a:pt x="5965517" y="4113266"/>
                </a:cubicBezTo>
                <a:cubicBezTo>
                  <a:pt x="5964907" y="4113228"/>
                  <a:pt x="5964335" y="4113381"/>
                  <a:pt x="5963763" y="4113419"/>
                </a:cubicBezTo>
                <a:cubicBezTo>
                  <a:pt x="5960905" y="4112809"/>
                  <a:pt x="5957856" y="4112885"/>
                  <a:pt x="5954846" y="4114448"/>
                </a:cubicBezTo>
                <a:cubicBezTo>
                  <a:pt x="5953093" y="4115325"/>
                  <a:pt x="5951530" y="4116735"/>
                  <a:pt x="5950272" y="4118412"/>
                </a:cubicBezTo>
                <a:cubicBezTo>
                  <a:pt x="5948672" y="4117116"/>
                  <a:pt x="5946843" y="4116125"/>
                  <a:pt x="5944670" y="4115668"/>
                </a:cubicBezTo>
                <a:lnTo>
                  <a:pt x="5938382" y="4114372"/>
                </a:lnTo>
                <a:cubicBezTo>
                  <a:pt x="5934419" y="4113571"/>
                  <a:pt x="5930227" y="4114524"/>
                  <a:pt x="5926873" y="4116735"/>
                </a:cubicBezTo>
                <a:cubicBezTo>
                  <a:pt x="5916507" y="4116735"/>
                  <a:pt x="5906370" y="4126989"/>
                  <a:pt x="5913954" y="4137700"/>
                </a:cubicBezTo>
                <a:cubicBezTo>
                  <a:pt x="5915250" y="4139530"/>
                  <a:pt x="5916774" y="4140864"/>
                  <a:pt x="5918375" y="4141893"/>
                </a:cubicBezTo>
                <a:cubicBezTo>
                  <a:pt x="5916279" y="4142389"/>
                  <a:pt x="5914335" y="4143265"/>
                  <a:pt x="5912810" y="4144638"/>
                </a:cubicBezTo>
                <a:cubicBezTo>
                  <a:pt x="5906637" y="4150279"/>
                  <a:pt x="5906294" y="4158398"/>
                  <a:pt x="5910982" y="4165031"/>
                </a:cubicBezTo>
                <a:lnTo>
                  <a:pt x="5914678" y="4170291"/>
                </a:lnTo>
                <a:cubicBezTo>
                  <a:pt x="5919061" y="4176504"/>
                  <a:pt x="5929617" y="4177076"/>
                  <a:pt x="5935067" y="4172121"/>
                </a:cubicBezTo>
                <a:cubicBezTo>
                  <a:pt x="5941240" y="4166479"/>
                  <a:pt x="5941583" y="4158360"/>
                  <a:pt x="5936896" y="4151727"/>
                </a:cubicBezTo>
                <a:lnTo>
                  <a:pt x="5933199" y="4146467"/>
                </a:lnTo>
                <a:cubicBezTo>
                  <a:pt x="5932323" y="4145209"/>
                  <a:pt x="5931027" y="4144332"/>
                  <a:pt x="5929693" y="4143532"/>
                </a:cubicBezTo>
                <a:cubicBezTo>
                  <a:pt x="5930456" y="4143342"/>
                  <a:pt x="5931104" y="4142808"/>
                  <a:pt x="5931828" y="4142541"/>
                </a:cubicBezTo>
                <a:lnTo>
                  <a:pt x="5937811" y="4143761"/>
                </a:lnTo>
                <a:close/>
                <a:moveTo>
                  <a:pt x="5885371" y="4086965"/>
                </a:moveTo>
                <a:lnTo>
                  <a:pt x="5891660" y="4088261"/>
                </a:lnTo>
                <a:cubicBezTo>
                  <a:pt x="5898710" y="4089709"/>
                  <a:pt x="5906294" y="4083953"/>
                  <a:pt x="5907627" y="4077016"/>
                </a:cubicBezTo>
                <a:cubicBezTo>
                  <a:pt x="5911477" y="4077740"/>
                  <a:pt x="5915555" y="4077054"/>
                  <a:pt x="5918680" y="4074576"/>
                </a:cubicBezTo>
                <a:cubicBezTo>
                  <a:pt x="5924891" y="4069621"/>
                  <a:pt x="5926492" y="4061006"/>
                  <a:pt x="5921842" y="4054374"/>
                </a:cubicBezTo>
                <a:lnTo>
                  <a:pt x="5918146" y="4049114"/>
                </a:lnTo>
                <a:cubicBezTo>
                  <a:pt x="5913764" y="4042938"/>
                  <a:pt x="5903969" y="4041147"/>
                  <a:pt x="5897910" y="4045950"/>
                </a:cubicBezTo>
                <a:cubicBezTo>
                  <a:pt x="5893832" y="4049228"/>
                  <a:pt x="5891965" y="4054107"/>
                  <a:pt x="5892346" y="4058948"/>
                </a:cubicBezTo>
                <a:lnTo>
                  <a:pt x="5889411" y="4058338"/>
                </a:lnTo>
                <a:cubicBezTo>
                  <a:pt x="5882018" y="4056813"/>
                  <a:pt x="5873787" y="4063179"/>
                  <a:pt x="5873062" y="4070612"/>
                </a:cubicBezTo>
                <a:cubicBezTo>
                  <a:pt x="5872872" y="4072632"/>
                  <a:pt x="5873062" y="4074576"/>
                  <a:pt x="5873520" y="4076330"/>
                </a:cubicBezTo>
                <a:cubicBezTo>
                  <a:pt x="5868870" y="4072594"/>
                  <a:pt x="5861934" y="4071413"/>
                  <a:pt x="5856866" y="4074957"/>
                </a:cubicBezTo>
                <a:lnTo>
                  <a:pt x="5851607" y="4078693"/>
                </a:lnTo>
                <a:cubicBezTo>
                  <a:pt x="5845242" y="4083191"/>
                  <a:pt x="5842575" y="4091615"/>
                  <a:pt x="5846843" y="4098591"/>
                </a:cubicBezTo>
                <a:cubicBezTo>
                  <a:pt x="5850730" y="4104918"/>
                  <a:pt x="5860333" y="4107892"/>
                  <a:pt x="5866736" y="4103356"/>
                </a:cubicBezTo>
                <a:lnTo>
                  <a:pt x="5871995" y="4099620"/>
                </a:lnTo>
                <a:cubicBezTo>
                  <a:pt x="5877406" y="4095808"/>
                  <a:pt x="5879846" y="4089252"/>
                  <a:pt x="5877940" y="4083039"/>
                </a:cubicBezTo>
                <a:cubicBezTo>
                  <a:pt x="5879998" y="4084906"/>
                  <a:pt x="5882399" y="4086355"/>
                  <a:pt x="5885371" y="4086965"/>
                </a:cubicBezTo>
                <a:close/>
                <a:moveTo>
                  <a:pt x="6112049" y="4039927"/>
                </a:moveTo>
                <a:cubicBezTo>
                  <a:pt x="6106713" y="4038021"/>
                  <a:pt x="6101530" y="4036763"/>
                  <a:pt x="6096157" y="4039546"/>
                </a:cubicBezTo>
                <a:cubicBezTo>
                  <a:pt x="6088802" y="4043396"/>
                  <a:pt x="6086210" y="4052239"/>
                  <a:pt x="6089906" y="4059558"/>
                </a:cubicBezTo>
                <a:cubicBezTo>
                  <a:pt x="6092460" y="4064551"/>
                  <a:pt x="6097224" y="4068020"/>
                  <a:pt x="6101454" y="4071527"/>
                </a:cubicBezTo>
                <a:cubicBezTo>
                  <a:pt x="6101987" y="4071984"/>
                  <a:pt x="6102674" y="4072175"/>
                  <a:pt x="6103283" y="4072518"/>
                </a:cubicBezTo>
                <a:cubicBezTo>
                  <a:pt x="6102330" y="4073967"/>
                  <a:pt x="6101530" y="4075568"/>
                  <a:pt x="6101149" y="4077321"/>
                </a:cubicBezTo>
                <a:cubicBezTo>
                  <a:pt x="6100158" y="4081857"/>
                  <a:pt x="6101759" y="4086317"/>
                  <a:pt x="6104655" y="4089709"/>
                </a:cubicBezTo>
                <a:cubicBezTo>
                  <a:pt x="6103664" y="4090129"/>
                  <a:pt x="6102521" y="4090167"/>
                  <a:pt x="6101683" y="4090853"/>
                </a:cubicBezTo>
                <a:cubicBezTo>
                  <a:pt x="6096385" y="4095236"/>
                  <a:pt x="6095661" y="4101907"/>
                  <a:pt x="6098062" y="4107701"/>
                </a:cubicBezTo>
                <a:cubicBezTo>
                  <a:pt x="6097147" y="4108730"/>
                  <a:pt x="6096004" y="4109378"/>
                  <a:pt x="6095280" y="4110636"/>
                </a:cubicBezTo>
                <a:cubicBezTo>
                  <a:pt x="6092612" y="4108006"/>
                  <a:pt x="6088954" y="4106367"/>
                  <a:pt x="6084952" y="4106443"/>
                </a:cubicBezTo>
                <a:cubicBezTo>
                  <a:pt x="6077254" y="4106634"/>
                  <a:pt x="6070509" y="4113419"/>
                  <a:pt x="6070852" y="4121233"/>
                </a:cubicBezTo>
                <a:cubicBezTo>
                  <a:pt x="6071385" y="4132973"/>
                  <a:pt x="6077064" y="4143990"/>
                  <a:pt x="6088306" y="4148716"/>
                </a:cubicBezTo>
                <a:cubicBezTo>
                  <a:pt x="6089869" y="4149402"/>
                  <a:pt x="6091545" y="4149784"/>
                  <a:pt x="6093260" y="4150012"/>
                </a:cubicBezTo>
                <a:cubicBezTo>
                  <a:pt x="6092498" y="4153557"/>
                  <a:pt x="6092994" y="4157331"/>
                  <a:pt x="6095242" y="4160571"/>
                </a:cubicBezTo>
                <a:lnTo>
                  <a:pt x="6098938" y="4165831"/>
                </a:lnTo>
                <a:cubicBezTo>
                  <a:pt x="6103321" y="4172007"/>
                  <a:pt x="6112506" y="4174637"/>
                  <a:pt x="6118984" y="4169986"/>
                </a:cubicBezTo>
                <a:cubicBezTo>
                  <a:pt x="6125158" y="4165526"/>
                  <a:pt x="6127788" y="4156531"/>
                  <a:pt x="6123139" y="4149936"/>
                </a:cubicBezTo>
                <a:lnTo>
                  <a:pt x="6119442" y="4144676"/>
                </a:lnTo>
                <a:cubicBezTo>
                  <a:pt x="6117498" y="4141969"/>
                  <a:pt x="6114601" y="4140063"/>
                  <a:pt x="6111439" y="4139072"/>
                </a:cubicBezTo>
                <a:cubicBezTo>
                  <a:pt x="6113954" y="4139415"/>
                  <a:pt x="6116545" y="4139301"/>
                  <a:pt x="6119175" y="4137967"/>
                </a:cubicBezTo>
                <a:cubicBezTo>
                  <a:pt x="6125539" y="4134727"/>
                  <a:pt x="6129807" y="4125083"/>
                  <a:pt x="6125501" y="4118527"/>
                </a:cubicBezTo>
                <a:lnTo>
                  <a:pt x="6124586" y="4117154"/>
                </a:lnTo>
                <a:cubicBezTo>
                  <a:pt x="6129198" y="4112390"/>
                  <a:pt x="6129769" y="4105833"/>
                  <a:pt x="6126797" y="4100154"/>
                </a:cubicBezTo>
                <a:cubicBezTo>
                  <a:pt x="6128207" y="4099810"/>
                  <a:pt x="6129617" y="4099468"/>
                  <a:pt x="6130837" y="4098591"/>
                </a:cubicBezTo>
                <a:lnTo>
                  <a:pt x="6136096" y="4094855"/>
                </a:lnTo>
                <a:cubicBezTo>
                  <a:pt x="6142460" y="4090357"/>
                  <a:pt x="6145242" y="4082048"/>
                  <a:pt x="6141012" y="4074996"/>
                </a:cubicBezTo>
                <a:cubicBezTo>
                  <a:pt x="6138306" y="4070498"/>
                  <a:pt x="6132666" y="4067791"/>
                  <a:pt x="6127292" y="4068135"/>
                </a:cubicBezTo>
                <a:lnTo>
                  <a:pt x="6123291" y="4067296"/>
                </a:lnTo>
                <a:cubicBezTo>
                  <a:pt x="6126264" y="4061426"/>
                  <a:pt x="6125654" y="4054145"/>
                  <a:pt x="6120318" y="4049647"/>
                </a:cubicBezTo>
                <a:cubicBezTo>
                  <a:pt x="6120090" y="4049456"/>
                  <a:pt x="6119861" y="4049266"/>
                  <a:pt x="6119632" y="4049075"/>
                </a:cubicBezTo>
                <a:cubicBezTo>
                  <a:pt x="6118680" y="4044997"/>
                  <a:pt x="6116241" y="4041414"/>
                  <a:pt x="6112049" y="4039927"/>
                </a:cubicBezTo>
                <a:close/>
                <a:moveTo>
                  <a:pt x="5898367" y="4352572"/>
                </a:moveTo>
                <a:lnTo>
                  <a:pt x="5897071" y="4358862"/>
                </a:lnTo>
                <a:cubicBezTo>
                  <a:pt x="5895547" y="4366295"/>
                  <a:pt x="5902292" y="4374414"/>
                  <a:pt x="5909648" y="4374986"/>
                </a:cubicBezTo>
                <a:cubicBezTo>
                  <a:pt x="5917993" y="4375634"/>
                  <a:pt x="5924130" y="4370335"/>
                  <a:pt x="5925768" y="4362407"/>
                </a:cubicBezTo>
                <a:lnTo>
                  <a:pt x="5927064" y="4356118"/>
                </a:lnTo>
                <a:cubicBezTo>
                  <a:pt x="5928588" y="4348684"/>
                  <a:pt x="5921842" y="4340565"/>
                  <a:pt x="5914488" y="4339993"/>
                </a:cubicBezTo>
                <a:cubicBezTo>
                  <a:pt x="5906103" y="4339307"/>
                  <a:pt x="5900006" y="4344606"/>
                  <a:pt x="5898367" y="4352572"/>
                </a:cubicBezTo>
                <a:close/>
                <a:moveTo>
                  <a:pt x="5959267" y="4207151"/>
                </a:moveTo>
                <a:cubicBezTo>
                  <a:pt x="5960524" y="4207304"/>
                  <a:pt x="5961591" y="4206999"/>
                  <a:pt x="5962735" y="4206847"/>
                </a:cubicBezTo>
                <a:cubicBezTo>
                  <a:pt x="5964716" y="4208448"/>
                  <a:pt x="5966965" y="4209705"/>
                  <a:pt x="5969709" y="4210277"/>
                </a:cubicBezTo>
                <a:lnTo>
                  <a:pt x="5975997" y="4211573"/>
                </a:lnTo>
                <a:cubicBezTo>
                  <a:pt x="5983428" y="4213098"/>
                  <a:pt x="5991583" y="4206580"/>
                  <a:pt x="5992231" y="4199147"/>
                </a:cubicBezTo>
                <a:cubicBezTo>
                  <a:pt x="5992956" y="4190875"/>
                  <a:pt x="5987773" y="4184547"/>
                  <a:pt x="5979808" y="4182908"/>
                </a:cubicBezTo>
                <a:lnTo>
                  <a:pt x="5976111" y="4182146"/>
                </a:lnTo>
                <a:cubicBezTo>
                  <a:pt x="5974319" y="4176962"/>
                  <a:pt x="5969251" y="4172731"/>
                  <a:pt x="5963954" y="4172121"/>
                </a:cubicBezTo>
                <a:cubicBezTo>
                  <a:pt x="5955646" y="4171130"/>
                  <a:pt x="5949511" y="4177114"/>
                  <a:pt x="5947910" y="4184814"/>
                </a:cubicBezTo>
                <a:lnTo>
                  <a:pt x="5946614" y="4191104"/>
                </a:lnTo>
                <a:cubicBezTo>
                  <a:pt x="5945013" y="4198765"/>
                  <a:pt x="5951987" y="4206313"/>
                  <a:pt x="5959267" y="4207151"/>
                </a:cubicBezTo>
                <a:close/>
                <a:moveTo>
                  <a:pt x="5781103" y="4353030"/>
                </a:moveTo>
                <a:cubicBezTo>
                  <a:pt x="5781065" y="4357185"/>
                  <a:pt x="5782551" y="4361301"/>
                  <a:pt x="5786210" y="4363741"/>
                </a:cubicBezTo>
                <a:cubicBezTo>
                  <a:pt x="5790936" y="4366905"/>
                  <a:pt x="5795623" y="4369383"/>
                  <a:pt x="5801530" y="4367972"/>
                </a:cubicBezTo>
                <a:cubicBezTo>
                  <a:pt x="5809610" y="4366028"/>
                  <a:pt x="5814297" y="4358099"/>
                  <a:pt x="5812468" y="4350095"/>
                </a:cubicBezTo>
                <a:cubicBezTo>
                  <a:pt x="5811210" y="4344606"/>
                  <a:pt x="5807475" y="4340108"/>
                  <a:pt x="5804236" y="4335648"/>
                </a:cubicBezTo>
                <a:cubicBezTo>
                  <a:pt x="5799815" y="4329549"/>
                  <a:pt x="5790326" y="4327338"/>
                  <a:pt x="5784114" y="4332179"/>
                </a:cubicBezTo>
                <a:cubicBezTo>
                  <a:pt x="5777978" y="4336944"/>
                  <a:pt x="5775883" y="4345749"/>
                  <a:pt x="5780608" y="4352305"/>
                </a:cubicBezTo>
                <a:cubicBezTo>
                  <a:pt x="5780760" y="4352572"/>
                  <a:pt x="5780913" y="4352801"/>
                  <a:pt x="5781103" y="4353030"/>
                </a:cubicBezTo>
                <a:close/>
                <a:moveTo>
                  <a:pt x="6060219" y="3962433"/>
                </a:moveTo>
                <a:lnTo>
                  <a:pt x="6053931" y="3961137"/>
                </a:lnTo>
                <a:cubicBezTo>
                  <a:pt x="6048786" y="3960069"/>
                  <a:pt x="6043375" y="3962814"/>
                  <a:pt x="6040174" y="3967045"/>
                </a:cubicBezTo>
                <a:cubicBezTo>
                  <a:pt x="6038344" y="3965520"/>
                  <a:pt x="6036286" y="3964300"/>
                  <a:pt x="6033847" y="3963881"/>
                </a:cubicBezTo>
                <a:cubicBezTo>
                  <a:pt x="6026187" y="3962471"/>
                  <a:pt x="6018375" y="3967807"/>
                  <a:pt x="6017041" y="3975545"/>
                </a:cubicBezTo>
                <a:lnTo>
                  <a:pt x="6015516" y="3984503"/>
                </a:lnTo>
                <a:cubicBezTo>
                  <a:pt x="6014182" y="3992203"/>
                  <a:pt x="6019442" y="3999903"/>
                  <a:pt x="6027178" y="4001313"/>
                </a:cubicBezTo>
                <a:cubicBezTo>
                  <a:pt x="6034838" y="4002685"/>
                  <a:pt x="6042651" y="3997387"/>
                  <a:pt x="6043984" y="3989649"/>
                </a:cubicBezTo>
                <a:lnTo>
                  <a:pt x="6044327" y="3987667"/>
                </a:lnTo>
                <a:cubicBezTo>
                  <a:pt x="6045890" y="3988620"/>
                  <a:pt x="6047605" y="3989344"/>
                  <a:pt x="6049549" y="3989725"/>
                </a:cubicBezTo>
                <a:lnTo>
                  <a:pt x="6055836" y="3991021"/>
                </a:lnTo>
                <a:cubicBezTo>
                  <a:pt x="6063230" y="3992546"/>
                  <a:pt x="6071499" y="3986409"/>
                  <a:pt x="6072300" y="3978938"/>
                </a:cubicBezTo>
                <a:cubicBezTo>
                  <a:pt x="6073176" y="3970781"/>
                  <a:pt x="6068146" y="3964072"/>
                  <a:pt x="6060219" y="3962433"/>
                </a:cubicBezTo>
                <a:close/>
                <a:moveTo>
                  <a:pt x="5974739" y="4059558"/>
                </a:moveTo>
                <a:lnTo>
                  <a:pt x="5987315" y="4062150"/>
                </a:lnTo>
                <a:cubicBezTo>
                  <a:pt x="5989907" y="4062683"/>
                  <a:pt x="5992613" y="4062302"/>
                  <a:pt x="5995128" y="4061502"/>
                </a:cubicBezTo>
                <a:cubicBezTo>
                  <a:pt x="5995585" y="4063103"/>
                  <a:pt x="5996157" y="4064704"/>
                  <a:pt x="5997262" y="4066267"/>
                </a:cubicBezTo>
                <a:cubicBezTo>
                  <a:pt x="6008009" y="4081476"/>
                  <a:pt x="6029465" y="4062074"/>
                  <a:pt x="6018870" y="4047017"/>
                </a:cubicBezTo>
                <a:cubicBezTo>
                  <a:pt x="6014640" y="4041032"/>
                  <a:pt x="6008809" y="4040537"/>
                  <a:pt x="6003855" y="4042862"/>
                </a:cubicBezTo>
                <a:cubicBezTo>
                  <a:pt x="6002254" y="4038631"/>
                  <a:pt x="5999091" y="4035048"/>
                  <a:pt x="5994327" y="4034095"/>
                </a:cubicBezTo>
                <a:lnTo>
                  <a:pt x="5981751" y="4031503"/>
                </a:lnTo>
                <a:cubicBezTo>
                  <a:pt x="5974358" y="4029978"/>
                  <a:pt x="5965821" y="4034171"/>
                  <a:pt x="5964220" y="4042023"/>
                </a:cubicBezTo>
                <a:cubicBezTo>
                  <a:pt x="5962735" y="4049418"/>
                  <a:pt x="5966812" y="4057919"/>
                  <a:pt x="5974739" y="4059558"/>
                </a:cubicBezTo>
                <a:close/>
                <a:moveTo>
                  <a:pt x="5840250" y="3788537"/>
                </a:moveTo>
                <a:cubicBezTo>
                  <a:pt x="5850958" y="3803670"/>
                  <a:pt x="5875501" y="3788385"/>
                  <a:pt x="5864754" y="3773138"/>
                </a:cubicBezTo>
                <a:cubicBezTo>
                  <a:pt x="5854046" y="3758005"/>
                  <a:pt x="5829465" y="3773290"/>
                  <a:pt x="5840250" y="3788537"/>
                </a:cubicBezTo>
                <a:close/>
                <a:moveTo>
                  <a:pt x="5991622" y="3897136"/>
                </a:moveTo>
                <a:cubicBezTo>
                  <a:pt x="5981027" y="3882118"/>
                  <a:pt x="5955455" y="3895726"/>
                  <a:pt x="5966202" y="3910935"/>
                </a:cubicBezTo>
                <a:cubicBezTo>
                  <a:pt x="5972986" y="3920541"/>
                  <a:pt x="5985867" y="3918406"/>
                  <a:pt x="5991469" y="3911697"/>
                </a:cubicBezTo>
                <a:cubicBezTo>
                  <a:pt x="5988764" y="3917796"/>
                  <a:pt x="5990173" y="3924467"/>
                  <a:pt x="5995432" y="3929079"/>
                </a:cubicBezTo>
                <a:cubicBezTo>
                  <a:pt x="5996157" y="3929727"/>
                  <a:pt x="5996957" y="3930299"/>
                  <a:pt x="5997719" y="3930909"/>
                </a:cubicBezTo>
                <a:cubicBezTo>
                  <a:pt x="5991850" y="3931824"/>
                  <a:pt x="5986286" y="3935636"/>
                  <a:pt x="5984800" y="3942878"/>
                </a:cubicBezTo>
                <a:cubicBezTo>
                  <a:pt x="5981027" y="3961098"/>
                  <a:pt x="6009838" y="3963576"/>
                  <a:pt x="6013573" y="3945546"/>
                </a:cubicBezTo>
                <a:cubicBezTo>
                  <a:pt x="6013992" y="3943488"/>
                  <a:pt x="6013916" y="3941658"/>
                  <a:pt x="6013573" y="3940019"/>
                </a:cubicBezTo>
                <a:cubicBezTo>
                  <a:pt x="6015897" y="3940667"/>
                  <a:pt x="6018298" y="3941010"/>
                  <a:pt x="6020737" y="3940858"/>
                </a:cubicBezTo>
                <a:cubicBezTo>
                  <a:pt x="6021957" y="3941087"/>
                  <a:pt x="6023138" y="3941239"/>
                  <a:pt x="6024396" y="3941239"/>
                </a:cubicBezTo>
                <a:cubicBezTo>
                  <a:pt x="6026226" y="3941239"/>
                  <a:pt x="6027750" y="3940400"/>
                  <a:pt x="6029427" y="3939790"/>
                </a:cubicBezTo>
                <a:cubicBezTo>
                  <a:pt x="6029427" y="3939867"/>
                  <a:pt x="6029388" y="3939905"/>
                  <a:pt x="6029350" y="3939981"/>
                </a:cubicBezTo>
                <a:lnTo>
                  <a:pt x="6028054" y="3946270"/>
                </a:lnTo>
                <a:cubicBezTo>
                  <a:pt x="6026530" y="3953665"/>
                  <a:pt x="6033276" y="3961823"/>
                  <a:pt x="6040631" y="3962395"/>
                </a:cubicBezTo>
                <a:cubicBezTo>
                  <a:pt x="6048977" y="3963043"/>
                  <a:pt x="6055113" y="3957744"/>
                  <a:pt x="6056751" y="3949816"/>
                </a:cubicBezTo>
                <a:lnTo>
                  <a:pt x="6058047" y="3943526"/>
                </a:lnTo>
                <a:cubicBezTo>
                  <a:pt x="6059572" y="3936093"/>
                  <a:pt x="6052826" y="3927974"/>
                  <a:pt x="6045471" y="3927402"/>
                </a:cubicBezTo>
                <a:cubicBezTo>
                  <a:pt x="6042917" y="3927211"/>
                  <a:pt x="6040669" y="3927707"/>
                  <a:pt x="6038573" y="3928546"/>
                </a:cubicBezTo>
                <a:cubicBezTo>
                  <a:pt x="6038992" y="3924467"/>
                  <a:pt x="6037925" y="3920693"/>
                  <a:pt x="6035791" y="3916843"/>
                </a:cubicBezTo>
                <a:cubicBezTo>
                  <a:pt x="6037963" y="3920769"/>
                  <a:pt x="6035676" y="3916348"/>
                  <a:pt x="6035295" y="3915547"/>
                </a:cubicBezTo>
                <a:cubicBezTo>
                  <a:pt x="6034838" y="3914480"/>
                  <a:pt x="6034457" y="3913375"/>
                  <a:pt x="6034037" y="3912307"/>
                </a:cubicBezTo>
                <a:cubicBezTo>
                  <a:pt x="6034000" y="3912117"/>
                  <a:pt x="6033961" y="3912041"/>
                  <a:pt x="6033924" y="3911888"/>
                </a:cubicBezTo>
                <a:cubicBezTo>
                  <a:pt x="6033847" y="3911507"/>
                  <a:pt x="6033771" y="3911126"/>
                  <a:pt x="6033733" y="3910782"/>
                </a:cubicBezTo>
                <a:cubicBezTo>
                  <a:pt x="6036095" y="3903921"/>
                  <a:pt x="6032170" y="3895840"/>
                  <a:pt x="6025577" y="3893134"/>
                </a:cubicBezTo>
                <a:cubicBezTo>
                  <a:pt x="6018070" y="3890046"/>
                  <a:pt x="6009990" y="3893934"/>
                  <a:pt x="6006713" y="3901024"/>
                </a:cubicBezTo>
                <a:cubicBezTo>
                  <a:pt x="6006370" y="3901787"/>
                  <a:pt x="6006256" y="3902549"/>
                  <a:pt x="6005989" y="3903311"/>
                </a:cubicBezTo>
                <a:cubicBezTo>
                  <a:pt x="6001492" y="3902892"/>
                  <a:pt x="5996729" y="3904531"/>
                  <a:pt x="5993756" y="3907848"/>
                </a:cubicBezTo>
                <a:cubicBezTo>
                  <a:pt x="5994747" y="3904646"/>
                  <a:pt x="5994327" y="3900910"/>
                  <a:pt x="5991622" y="3897136"/>
                </a:cubicBezTo>
                <a:close/>
                <a:moveTo>
                  <a:pt x="5787315" y="3836605"/>
                </a:moveTo>
                <a:cubicBezTo>
                  <a:pt x="5793527" y="3833326"/>
                  <a:pt x="5797872" y="3823454"/>
                  <a:pt x="5793337" y="3817050"/>
                </a:cubicBezTo>
                <a:lnTo>
                  <a:pt x="5789640" y="3811790"/>
                </a:lnTo>
                <a:cubicBezTo>
                  <a:pt x="5785143" y="3805424"/>
                  <a:pt x="5777635" y="3801803"/>
                  <a:pt x="5770090" y="3805767"/>
                </a:cubicBezTo>
                <a:cubicBezTo>
                  <a:pt x="5763878" y="3809045"/>
                  <a:pt x="5759534" y="3818918"/>
                  <a:pt x="5764107" y="3825322"/>
                </a:cubicBezTo>
                <a:lnTo>
                  <a:pt x="5767803" y="3830582"/>
                </a:lnTo>
                <a:cubicBezTo>
                  <a:pt x="5772300" y="3836986"/>
                  <a:pt x="5779808" y="3840607"/>
                  <a:pt x="5787315" y="3836605"/>
                </a:cubicBezTo>
                <a:close/>
                <a:moveTo>
                  <a:pt x="5968260" y="3802565"/>
                </a:moveTo>
                <a:cubicBezTo>
                  <a:pt x="5979007" y="3817812"/>
                  <a:pt x="6001378" y="3799401"/>
                  <a:pt x="5990707" y="3784306"/>
                </a:cubicBezTo>
                <a:cubicBezTo>
                  <a:pt x="5979922" y="3769059"/>
                  <a:pt x="5957552" y="3787432"/>
                  <a:pt x="5968260" y="3802565"/>
                </a:cubicBezTo>
                <a:close/>
                <a:moveTo>
                  <a:pt x="5648863" y="3846287"/>
                </a:moveTo>
                <a:cubicBezTo>
                  <a:pt x="5645661" y="3842056"/>
                  <a:pt x="5639907" y="3839425"/>
                  <a:pt x="5634610" y="3840150"/>
                </a:cubicBezTo>
                <a:cubicBezTo>
                  <a:pt x="5629922" y="3837863"/>
                  <a:pt x="5623901" y="3837901"/>
                  <a:pt x="5619785" y="3841064"/>
                </a:cubicBezTo>
                <a:cubicBezTo>
                  <a:pt x="5617842" y="3842551"/>
                  <a:pt x="5616508" y="3844381"/>
                  <a:pt x="5615479" y="3846325"/>
                </a:cubicBezTo>
                <a:cubicBezTo>
                  <a:pt x="5609914" y="3847163"/>
                  <a:pt x="5605113" y="3850708"/>
                  <a:pt x="5603512" y="3856693"/>
                </a:cubicBezTo>
                <a:cubicBezTo>
                  <a:pt x="5601836" y="3863135"/>
                  <a:pt x="5605532" y="3871178"/>
                  <a:pt x="5612087" y="3873579"/>
                </a:cubicBezTo>
                <a:cubicBezTo>
                  <a:pt x="5611820" y="3875676"/>
                  <a:pt x="5612049" y="3877658"/>
                  <a:pt x="5612696" y="3879526"/>
                </a:cubicBezTo>
                <a:cubicBezTo>
                  <a:pt x="5609762" y="3886044"/>
                  <a:pt x="5613459" y="3894620"/>
                  <a:pt x="5619556" y="3897708"/>
                </a:cubicBezTo>
                <a:cubicBezTo>
                  <a:pt x="5627140" y="3901558"/>
                  <a:pt x="5634915" y="3897937"/>
                  <a:pt x="5639145" y="3891304"/>
                </a:cubicBezTo>
                <a:lnTo>
                  <a:pt x="5642613" y="3885815"/>
                </a:lnTo>
                <a:cubicBezTo>
                  <a:pt x="5645966" y="3880555"/>
                  <a:pt x="5643832" y="3873655"/>
                  <a:pt x="5639602" y="3869310"/>
                </a:cubicBezTo>
                <a:cubicBezTo>
                  <a:pt x="5641546" y="3868586"/>
                  <a:pt x="5643451" y="3867785"/>
                  <a:pt x="5645166" y="3866413"/>
                </a:cubicBezTo>
                <a:cubicBezTo>
                  <a:pt x="5651073" y="3861725"/>
                  <a:pt x="5653817" y="3852843"/>
                  <a:pt x="5648863" y="3846287"/>
                </a:cubicBezTo>
                <a:close/>
                <a:moveTo>
                  <a:pt x="5972643" y="4028568"/>
                </a:moveTo>
                <a:lnTo>
                  <a:pt x="5977902" y="4024870"/>
                </a:lnTo>
                <a:cubicBezTo>
                  <a:pt x="5984266" y="4020334"/>
                  <a:pt x="5985715" y="4010957"/>
                  <a:pt x="5981180" y="4004668"/>
                </a:cubicBezTo>
                <a:cubicBezTo>
                  <a:pt x="5977826" y="3999979"/>
                  <a:pt x="5972033" y="3998073"/>
                  <a:pt x="5966660" y="3999064"/>
                </a:cubicBezTo>
                <a:cubicBezTo>
                  <a:pt x="5966241" y="3996777"/>
                  <a:pt x="5965402" y="3994719"/>
                  <a:pt x="5964030" y="3993080"/>
                </a:cubicBezTo>
                <a:cubicBezTo>
                  <a:pt x="5964450" y="3985990"/>
                  <a:pt x="5958009" y="3979395"/>
                  <a:pt x="5951263" y="3978671"/>
                </a:cubicBezTo>
                <a:cubicBezTo>
                  <a:pt x="5942879" y="3977794"/>
                  <a:pt x="5936934" y="3983855"/>
                  <a:pt x="5935372" y="3991517"/>
                </a:cubicBezTo>
                <a:lnTo>
                  <a:pt x="5934076" y="3997806"/>
                </a:lnTo>
                <a:cubicBezTo>
                  <a:pt x="5932742" y="4004363"/>
                  <a:pt x="5937887" y="4010538"/>
                  <a:pt x="5943946" y="4012749"/>
                </a:cubicBezTo>
                <a:cubicBezTo>
                  <a:pt x="5945737" y="4014006"/>
                  <a:pt x="5947871" y="4014769"/>
                  <a:pt x="5950006" y="4015226"/>
                </a:cubicBezTo>
                <a:cubicBezTo>
                  <a:pt x="5949625" y="4018695"/>
                  <a:pt x="5950311" y="4022354"/>
                  <a:pt x="5952445" y="4025290"/>
                </a:cubicBezTo>
                <a:cubicBezTo>
                  <a:pt x="5957056" y="4031693"/>
                  <a:pt x="5966241" y="4033066"/>
                  <a:pt x="5972643" y="4028568"/>
                </a:cubicBezTo>
                <a:close/>
                <a:moveTo>
                  <a:pt x="5809495" y="3867671"/>
                </a:moveTo>
                <a:cubicBezTo>
                  <a:pt x="5807895" y="3871940"/>
                  <a:pt x="5808085" y="3876895"/>
                  <a:pt x="5810944" y="3880707"/>
                </a:cubicBezTo>
                <a:cubicBezTo>
                  <a:pt x="5815364" y="3886654"/>
                  <a:pt x="5823748" y="3889017"/>
                  <a:pt x="5830303" y="3885015"/>
                </a:cubicBezTo>
                <a:cubicBezTo>
                  <a:pt x="5831103" y="3886044"/>
                  <a:pt x="5832133" y="3886920"/>
                  <a:pt x="5833276" y="3887683"/>
                </a:cubicBezTo>
                <a:cubicBezTo>
                  <a:pt x="5827026" y="3891114"/>
                  <a:pt x="5823443" y="3898166"/>
                  <a:pt x="5828741" y="3905675"/>
                </a:cubicBezTo>
                <a:cubicBezTo>
                  <a:pt x="5829579" y="3906856"/>
                  <a:pt x="5830760" y="3907200"/>
                  <a:pt x="5831751" y="3908038"/>
                </a:cubicBezTo>
                <a:cubicBezTo>
                  <a:pt x="5829198" y="3910058"/>
                  <a:pt x="5827102" y="3912803"/>
                  <a:pt x="5826302" y="3916729"/>
                </a:cubicBezTo>
                <a:cubicBezTo>
                  <a:pt x="5822529" y="3934949"/>
                  <a:pt x="5851378" y="3937389"/>
                  <a:pt x="5855074" y="3919359"/>
                </a:cubicBezTo>
                <a:cubicBezTo>
                  <a:pt x="5856104" y="3914442"/>
                  <a:pt x="5854617" y="3910744"/>
                  <a:pt x="5851988" y="3908229"/>
                </a:cubicBezTo>
                <a:cubicBezTo>
                  <a:pt x="5853665" y="3906856"/>
                  <a:pt x="5855189" y="3905294"/>
                  <a:pt x="5855989" y="3903426"/>
                </a:cubicBezTo>
                <a:cubicBezTo>
                  <a:pt x="5863268" y="3906894"/>
                  <a:pt x="5871462" y="3909105"/>
                  <a:pt x="5877559" y="3905903"/>
                </a:cubicBezTo>
                <a:cubicBezTo>
                  <a:pt x="5883466" y="3902778"/>
                  <a:pt x="5889297" y="3897136"/>
                  <a:pt x="5892689" y="3890694"/>
                </a:cubicBezTo>
                <a:cubicBezTo>
                  <a:pt x="5893070" y="3891914"/>
                  <a:pt x="5893336" y="3893134"/>
                  <a:pt x="5894061" y="3894201"/>
                </a:cubicBezTo>
                <a:cubicBezTo>
                  <a:pt x="5898291" y="3900757"/>
                  <a:pt x="5907513" y="3902854"/>
                  <a:pt x="5914030" y="3898508"/>
                </a:cubicBezTo>
                <a:cubicBezTo>
                  <a:pt x="5916545" y="3896869"/>
                  <a:pt x="5919099" y="3895192"/>
                  <a:pt x="5921614" y="3893515"/>
                </a:cubicBezTo>
                <a:cubicBezTo>
                  <a:pt x="5928131" y="3889246"/>
                  <a:pt x="5930189" y="3880135"/>
                  <a:pt x="5925921" y="3873541"/>
                </a:cubicBezTo>
                <a:cubicBezTo>
                  <a:pt x="5922948" y="3868891"/>
                  <a:pt x="5917422" y="3866642"/>
                  <a:pt x="5912163" y="3867175"/>
                </a:cubicBezTo>
                <a:cubicBezTo>
                  <a:pt x="5912277" y="3864393"/>
                  <a:pt x="5911477" y="3861496"/>
                  <a:pt x="5909457" y="3858599"/>
                </a:cubicBezTo>
                <a:cubicBezTo>
                  <a:pt x="5902826" y="3849184"/>
                  <a:pt x="5891279" y="3852042"/>
                  <a:pt x="5885981" y="3859171"/>
                </a:cubicBezTo>
                <a:cubicBezTo>
                  <a:pt x="5885867" y="3859018"/>
                  <a:pt x="5885753" y="3858827"/>
                  <a:pt x="5885601" y="3858675"/>
                </a:cubicBezTo>
                <a:cubicBezTo>
                  <a:pt x="5887392" y="3854177"/>
                  <a:pt x="5886896" y="3849031"/>
                  <a:pt x="5883847" y="3844647"/>
                </a:cubicBezTo>
                <a:lnTo>
                  <a:pt x="5876416" y="3834165"/>
                </a:lnTo>
                <a:cubicBezTo>
                  <a:pt x="5872033" y="3827990"/>
                  <a:pt x="5862010" y="3826503"/>
                  <a:pt x="5856141" y="3831420"/>
                </a:cubicBezTo>
                <a:cubicBezTo>
                  <a:pt x="5854274" y="3832983"/>
                  <a:pt x="5852902" y="3834889"/>
                  <a:pt x="5851949" y="3836910"/>
                </a:cubicBezTo>
                <a:cubicBezTo>
                  <a:pt x="5847681" y="3836605"/>
                  <a:pt x="5843336" y="3837291"/>
                  <a:pt x="5838992" y="3839273"/>
                </a:cubicBezTo>
                <a:cubicBezTo>
                  <a:pt x="5833847" y="3841674"/>
                  <a:pt x="5830646" y="3845715"/>
                  <a:pt x="5828321" y="3850251"/>
                </a:cubicBezTo>
                <a:cubicBezTo>
                  <a:pt x="5827559" y="3851242"/>
                  <a:pt x="5827102" y="3852385"/>
                  <a:pt x="5826607" y="3853567"/>
                </a:cubicBezTo>
                <a:cubicBezTo>
                  <a:pt x="5826454" y="3853948"/>
                  <a:pt x="5826149" y="3854253"/>
                  <a:pt x="5826035" y="3854634"/>
                </a:cubicBezTo>
                <a:cubicBezTo>
                  <a:pt x="5823939" y="3854901"/>
                  <a:pt x="5821919" y="3855587"/>
                  <a:pt x="5820052" y="3856922"/>
                </a:cubicBezTo>
                <a:lnTo>
                  <a:pt x="5814793" y="3860657"/>
                </a:lnTo>
                <a:cubicBezTo>
                  <a:pt x="5813344" y="3861648"/>
                  <a:pt x="5812163" y="3862982"/>
                  <a:pt x="5811172" y="3864431"/>
                </a:cubicBezTo>
                <a:cubicBezTo>
                  <a:pt x="5812925" y="3859361"/>
                  <a:pt x="5811591" y="3852881"/>
                  <a:pt x="5808199" y="3849222"/>
                </a:cubicBezTo>
                <a:cubicBezTo>
                  <a:pt x="5802292" y="3842856"/>
                  <a:pt x="5794137" y="3843923"/>
                  <a:pt x="5787734" y="3848459"/>
                </a:cubicBezTo>
                <a:lnTo>
                  <a:pt x="5782475" y="3852157"/>
                </a:lnTo>
                <a:cubicBezTo>
                  <a:pt x="5776111" y="3856655"/>
                  <a:pt x="5776911" y="3867404"/>
                  <a:pt x="5781713" y="3872626"/>
                </a:cubicBezTo>
                <a:cubicBezTo>
                  <a:pt x="5787620" y="3878992"/>
                  <a:pt x="5795738" y="3877886"/>
                  <a:pt x="5802140" y="3873389"/>
                </a:cubicBezTo>
                <a:lnTo>
                  <a:pt x="5807399" y="3869653"/>
                </a:lnTo>
                <a:cubicBezTo>
                  <a:pt x="5808238" y="3869081"/>
                  <a:pt x="5808886" y="3868433"/>
                  <a:pt x="5809495" y="3867671"/>
                </a:cubicBezTo>
                <a:close/>
                <a:moveTo>
                  <a:pt x="5769556" y="3733495"/>
                </a:moveTo>
                <a:lnTo>
                  <a:pt x="5760601" y="3731970"/>
                </a:lnTo>
                <a:cubicBezTo>
                  <a:pt x="5752902" y="3730636"/>
                  <a:pt x="5745052" y="3734410"/>
                  <a:pt x="5742994" y="3742414"/>
                </a:cubicBezTo>
                <a:cubicBezTo>
                  <a:pt x="5742651" y="3743711"/>
                  <a:pt x="5742613" y="3745083"/>
                  <a:pt x="5742689" y="3746455"/>
                </a:cubicBezTo>
                <a:cubicBezTo>
                  <a:pt x="5742270" y="3746684"/>
                  <a:pt x="5741851" y="3746874"/>
                  <a:pt x="5741470" y="3747179"/>
                </a:cubicBezTo>
                <a:lnTo>
                  <a:pt x="5736248" y="3750877"/>
                </a:lnTo>
                <a:cubicBezTo>
                  <a:pt x="5730074" y="3755260"/>
                  <a:pt x="5728626" y="3765286"/>
                  <a:pt x="5733504" y="3771156"/>
                </a:cubicBezTo>
                <a:cubicBezTo>
                  <a:pt x="5738687" y="3777369"/>
                  <a:pt x="5747147" y="3778551"/>
                  <a:pt x="5753779" y="3773862"/>
                </a:cubicBezTo>
                <a:lnTo>
                  <a:pt x="5759038" y="3770165"/>
                </a:lnTo>
                <a:cubicBezTo>
                  <a:pt x="5761820" y="3768182"/>
                  <a:pt x="5763573" y="3765057"/>
                  <a:pt x="5764297" y="3761702"/>
                </a:cubicBezTo>
                <a:cubicBezTo>
                  <a:pt x="5771348" y="3762160"/>
                  <a:pt x="5778169" y="3758462"/>
                  <a:pt x="5780036" y="3751067"/>
                </a:cubicBezTo>
                <a:cubicBezTo>
                  <a:pt x="5781827" y="3743977"/>
                  <a:pt x="5777292" y="3734867"/>
                  <a:pt x="5769556" y="3733495"/>
                </a:cubicBezTo>
                <a:close/>
                <a:moveTo>
                  <a:pt x="5929922" y="3859742"/>
                </a:moveTo>
                <a:cubicBezTo>
                  <a:pt x="5938611" y="3872054"/>
                  <a:pt x="5955684" y="3863592"/>
                  <a:pt x="5956179" y="3851814"/>
                </a:cubicBezTo>
                <a:cubicBezTo>
                  <a:pt x="5958619" y="3849412"/>
                  <a:pt x="5960371" y="3846439"/>
                  <a:pt x="5961515" y="3842818"/>
                </a:cubicBezTo>
                <a:cubicBezTo>
                  <a:pt x="5960143" y="3847087"/>
                  <a:pt x="5961782" y="3842398"/>
                  <a:pt x="5962125" y="3841598"/>
                </a:cubicBezTo>
                <a:cubicBezTo>
                  <a:pt x="5962582" y="3840531"/>
                  <a:pt x="5963153" y="3839502"/>
                  <a:pt x="5963611" y="3838434"/>
                </a:cubicBezTo>
                <a:cubicBezTo>
                  <a:pt x="5963725" y="3838282"/>
                  <a:pt x="5963763" y="3838167"/>
                  <a:pt x="5963840" y="3838053"/>
                </a:cubicBezTo>
                <a:cubicBezTo>
                  <a:pt x="5964068" y="3837748"/>
                  <a:pt x="5964297" y="3837443"/>
                  <a:pt x="5964526" y="3837176"/>
                </a:cubicBezTo>
                <a:cubicBezTo>
                  <a:pt x="5971118" y="3834203"/>
                  <a:pt x="5974358" y="3825855"/>
                  <a:pt x="5971843" y="3819184"/>
                </a:cubicBezTo>
                <a:cubicBezTo>
                  <a:pt x="5968984" y="3811599"/>
                  <a:pt x="5960638" y="3808359"/>
                  <a:pt x="5953207" y="3810798"/>
                </a:cubicBezTo>
                <a:cubicBezTo>
                  <a:pt x="5952407" y="3811027"/>
                  <a:pt x="5951759" y="3811485"/>
                  <a:pt x="5951073" y="3811828"/>
                </a:cubicBezTo>
                <a:cubicBezTo>
                  <a:pt x="5948291" y="3808245"/>
                  <a:pt x="5943832" y="3805881"/>
                  <a:pt x="5939412" y="3805996"/>
                </a:cubicBezTo>
                <a:cubicBezTo>
                  <a:pt x="5942422" y="3804585"/>
                  <a:pt x="5944861" y="3801764"/>
                  <a:pt x="5945776" y="3797229"/>
                </a:cubicBezTo>
                <a:cubicBezTo>
                  <a:pt x="5949015" y="3781448"/>
                  <a:pt x="5928436" y="3772337"/>
                  <a:pt x="5920775" y="3782515"/>
                </a:cubicBezTo>
                <a:cubicBezTo>
                  <a:pt x="5917917" y="3782019"/>
                  <a:pt x="5915059" y="3781562"/>
                  <a:pt x="5912163" y="3781028"/>
                </a:cubicBezTo>
                <a:cubicBezTo>
                  <a:pt x="5904465" y="3779694"/>
                  <a:pt x="5896843" y="3785488"/>
                  <a:pt x="5895661" y="3793112"/>
                </a:cubicBezTo>
                <a:cubicBezTo>
                  <a:pt x="5894442" y="3800964"/>
                  <a:pt x="5900044" y="3808283"/>
                  <a:pt x="5907742" y="3809617"/>
                </a:cubicBezTo>
                <a:cubicBezTo>
                  <a:pt x="5910715" y="3810150"/>
                  <a:pt x="5913725" y="3810646"/>
                  <a:pt x="5916698" y="3811180"/>
                </a:cubicBezTo>
                <a:cubicBezTo>
                  <a:pt x="5921690" y="3812018"/>
                  <a:pt x="5926454" y="3809731"/>
                  <a:pt x="5929617" y="3806072"/>
                </a:cubicBezTo>
                <a:cubicBezTo>
                  <a:pt x="5931408" y="3806644"/>
                  <a:pt x="5933238" y="3807101"/>
                  <a:pt x="5935029" y="3806987"/>
                </a:cubicBezTo>
                <a:cubicBezTo>
                  <a:pt x="5928740" y="3809197"/>
                  <a:pt x="5924815" y="3814763"/>
                  <a:pt x="5925044" y="3821738"/>
                </a:cubicBezTo>
                <a:cubicBezTo>
                  <a:pt x="5925273" y="3828905"/>
                  <a:pt x="5927025" y="3836566"/>
                  <a:pt x="5930760" y="3842970"/>
                </a:cubicBezTo>
                <a:cubicBezTo>
                  <a:pt x="5926988" y="3847316"/>
                  <a:pt x="5925539" y="3853567"/>
                  <a:pt x="5929922" y="3859742"/>
                </a:cubicBezTo>
                <a:close/>
                <a:moveTo>
                  <a:pt x="5779389" y="4123939"/>
                </a:moveTo>
                <a:cubicBezTo>
                  <a:pt x="5778588" y="4125998"/>
                  <a:pt x="5778093" y="4128171"/>
                  <a:pt x="5778474" y="4130496"/>
                </a:cubicBezTo>
                <a:cubicBezTo>
                  <a:pt x="5779656" y="4138158"/>
                  <a:pt x="5786400" y="4144294"/>
                  <a:pt x="5794442" y="4143304"/>
                </a:cubicBezTo>
                <a:lnTo>
                  <a:pt x="5795318" y="4143189"/>
                </a:lnTo>
                <a:cubicBezTo>
                  <a:pt x="5798939" y="4145247"/>
                  <a:pt x="5803245" y="4145934"/>
                  <a:pt x="5807171" y="4143913"/>
                </a:cubicBezTo>
                <a:cubicBezTo>
                  <a:pt x="5812239" y="4141283"/>
                  <a:pt x="5816698" y="4138386"/>
                  <a:pt x="5818298" y="4132554"/>
                </a:cubicBezTo>
                <a:cubicBezTo>
                  <a:pt x="5819556" y="4128018"/>
                  <a:pt x="5818413" y="4123634"/>
                  <a:pt x="5815936" y="4120166"/>
                </a:cubicBezTo>
                <a:lnTo>
                  <a:pt x="5817765" y="4115096"/>
                </a:lnTo>
                <a:cubicBezTo>
                  <a:pt x="5820319" y="4107968"/>
                  <a:pt x="5817041" y="4098934"/>
                  <a:pt x="5809533" y="4096380"/>
                </a:cubicBezTo>
                <a:cubicBezTo>
                  <a:pt x="5802254" y="4093940"/>
                  <a:pt x="5793565" y="4097028"/>
                  <a:pt x="5790822" y="4104652"/>
                </a:cubicBezTo>
                <a:lnTo>
                  <a:pt x="5790745" y="4104880"/>
                </a:lnTo>
                <a:cubicBezTo>
                  <a:pt x="5790326" y="4103089"/>
                  <a:pt x="5789602" y="4101259"/>
                  <a:pt x="5788382" y="4099544"/>
                </a:cubicBezTo>
                <a:cubicBezTo>
                  <a:pt x="5777635" y="4084373"/>
                  <a:pt x="5756523" y="4104194"/>
                  <a:pt x="5767117" y="4119175"/>
                </a:cubicBezTo>
                <a:cubicBezTo>
                  <a:pt x="5770547" y="4124092"/>
                  <a:pt x="5775120" y="4125083"/>
                  <a:pt x="5779389" y="4123939"/>
                </a:cubicBezTo>
                <a:close/>
                <a:moveTo>
                  <a:pt x="5747224" y="3990983"/>
                </a:moveTo>
                <a:lnTo>
                  <a:pt x="5752483" y="3987286"/>
                </a:lnTo>
                <a:cubicBezTo>
                  <a:pt x="5753474" y="3986561"/>
                  <a:pt x="5754236" y="3985685"/>
                  <a:pt x="5755075" y="3984808"/>
                </a:cubicBezTo>
                <a:lnTo>
                  <a:pt x="5756142" y="3984999"/>
                </a:lnTo>
                <a:cubicBezTo>
                  <a:pt x="5763840" y="3986333"/>
                  <a:pt x="5771691" y="3982978"/>
                  <a:pt x="5773939" y="3974897"/>
                </a:cubicBezTo>
                <a:cubicBezTo>
                  <a:pt x="5775883" y="3967922"/>
                  <a:pt x="5771576" y="3958430"/>
                  <a:pt x="5763840" y="3957096"/>
                </a:cubicBezTo>
                <a:lnTo>
                  <a:pt x="5762163" y="3956829"/>
                </a:lnTo>
                <a:cubicBezTo>
                  <a:pt x="5762392" y="3953742"/>
                  <a:pt x="5761782" y="3950502"/>
                  <a:pt x="5759534" y="3947338"/>
                </a:cubicBezTo>
                <a:cubicBezTo>
                  <a:pt x="5756942" y="3943717"/>
                  <a:pt x="5753741" y="3942573"/>
                  <a:pt x="5750463" y="3942306"/>
                </a:cubicBezTo>
                <a:cubicBezTo>
                  <a:pt x="5748939" y="3939447"/>
                  <a:pt x="5746690" y="3937198"/>
                  <a:pt x="5744061" y="3935636"/>
                </a:cubicBezTo>
                <a:cubicBezTo>
                  <a:pt x="5745547" y="3935331"/>
                  <a:pt x="5746995" y="3934873"/>
                  <a:pt x="5748291" y="3933958"/>
                </a:cubicBezTo>
                <a:lnTo>
                  <a:pt x="5758771" y="3926563"/>
                </a:lnTo>
                <a:cubicBezTo>
                  <a:pt x="5765135" y="3922028"/>
                  <a:pt x="5767879" y="3913680"/>
                  <a:pt x="5763611" y="3906666"/>
                </a:cubicBezTo>
                <a:cubicBezTo>
                  <a:pt x="5759762" y="3900338"/>
                  <a:pt x="5750120" y="3897289"/>
                  <a:pt x="5743718" y="3901863"/>
                </a:cubicBezTo>
                <a:lnTo>
                  <a:pt x="5733238" y="3909258"/>
                </a:lnTo>
                <a:cubicBezTo>
                  <a:pt x="5730494" y="3911202"/>
                  <a:pt x="5728664" y="3913908"/>
                  <a:pt x="5727521" y="3916805"/>
                </a:cubicBezTo>
                <a:cubicBezTo>
                  <a:pt x="5710562" y="3911507"/>
                  <a:pt x="5704846" y="3939028"/>
                  <a:pt x="5721919" y="3945165"/>
                </a:cubicBezTo>
                <a:cubicBezTo>
                  <a:pt x="5723177" y="3945623"/>
                  <a:pt x="5724244" y="3945584"/>
                  <a:pt x="5725387" y="3945661"/>
                </a:cubicBezTo>
                <a:cubicBezTo>
                  <a:pt x="5725273" y="3946423"/>
                  <a:pt x="5725463" y="3947147"/>
                  <a:pt x="5725463" y="3947910"/>
                </a:cubicBezTo>
                <a:cubicBezTo>
                  <a:pt x="5722148" y="3950845"/>
                  <a:pt x="5720051" y="3955076"/>
                  <a:pt x="5720090" y="3959459"/>
                </a:cubicBezTo>
                <a:cubicBezTo>
                  <a:pt x="5714678" y="3956791"/>
                  <a:pt x="5708428" y="3958430"/>
                  <a:pt x="5704236" y="3962280"/>
                </a:cubicBezTo>
                <a:cubicBezTo>
                  <a:pt x="5704160" y="3961251"/>
                  <a:pt x="5704655" y="3960374"/>
                  <a:pt x="5704427" y="3959307"/>
                </a:cubicBezTo>
                <a:cubicBezTo>
                  <a:pt x="5703741" y="3956334"/>
                  <a:pt x="5703093" y="3953361"/>
                  <a:pt x="5702445" y="3950387"/>
                </a:cubicBezTo>
                <a:cubicBezTo>
                  <a:pt x="5700806" y="3942916"/>
                  <a:pt x="5690478" y="3938837"/>
                  <a:pt x="5683810" y="3941582"/>
                </a:cubicBezTo>
                <a:cubicBezTo>
                  <a:pt x="5675730" y="3944898"/>
                  <a:pt x="5673215" y="3952217"/>
                  <a:pt x="5675006" y="3960222"/>
                </a:cubicBezTo>
                <a:lnTo>
                  <a:pt x="5676988" y="3969142"/>
                </a:lnTo>
                <a:cubicBezTo>
                  <a:pt x="5678627" y="3976613"/>
                  <a:pt x="5688954" y="3980691"/>
                  <a:pt x="5695623" y="3977947"/>
                </a:cubicBezTo>
                <a:cubicBezTo>
                  <a:pt x="5697948" y="3976994"/>
                  <a:pt x="5698825" y="3975164"/>
                  <a:pt x="5700273" y="3973601"/>
                </a:cubicBezTo>
                <a:cubicBezTo>
                  <a:pt x="5700387" y="3975088"/>
                  <a:pt x="5699968" y="3976460"/>
                  <a:pt x="5700654" y="3977947"/>
                </a:cubicBezTo>
                <a:cubicBezTo>
                  <a:pt x="5700006" y="3978938"/>
                  <a:pt x="5699739" y="3980158"/>
                  <a:pt x="5699320" y="3981263"/>
                </a:cubicBezTo>
                <a:cubicBezTo>
                  <a:pt x="5695394" y="3981911"/>
                  <a:pt x="5691660" y="3983970"/>
                  <a:pt x="5689030" y="3988124"/>
                </a:cubicBezTo>
                <a:cubicBezTo>
                  <a:pt x="5684991" y="3994490"/>
                  <a:pt x="5686935" y="4000208"/>
                  <a:pt x="5691203" y="4003905"/>
                </a:cubicBezTo>
                <a:cubicBezTo>
                  <a:pt x="5690250" y="4004401"/>
                  <a:pt x="5689221" y="4004592"/>
                  <a:pt x="5688306" y="4005201"/>
                </a:cubicBezTo>
                <a:cubicBezTo>
                  <a:pt x="5681980" y="4009394"/>
                  <a:pt x="5680189" y="4019381"/>
                  <a:pt x="5684877" y="4025366"/>
                </a:cubicBezTo>
                <a:cubicBezTo>
                  <a:pt x="5689831" y="4031732"/>
                  <a:pt x="5698291" y="4033256"/>
                  <a:pt x="5705036" y="4028796"/>
                </a:cubicBezTo>
                <a:cubicBezTo>
                  <a:pt x="5705227" y="4028682"/>
                  <a:pt x="5705341" y="4028606"/>
                  <a:pt x="5705494" y="4028492"/>
                </a:cubicBezTo>
                <a:cubicBezTo>
                  <a:pt x="5705570" y="4028492"/>
                  <a:pt x="5705608" y="4028453"/>
                  <a:pt x="5705684" y="4028453"/>
                </a:cubicBezTo>
                <a:cubicBezTo>
                  <a:pt x="5705799" y="4028453"/>
                  <a:pt x="5705760" y="4028453"/>
                  <a:pt x="5705875" y="4028453"/>
                </a:cubicBezTo>
                <a:cubicBezTo>
                  <a:pt x="5706827" y="4028606"/>
                  <a:pt x="5707742" y="4028834"/>
                  <a:pt x="5708657" y="4029101"/>
                </a:cubicBezTo>
                <a:cubicBezTo>
                  <a:pt x="5716202" y="4031198"/>
                  <a:pt x="5724091" y="4024146"/>
                  <a:pt x="5725197" y="4017056"/>
                </a:cubicBezTo>
                <a:cubicBezTo>
                  <a:pt x="5726340" y="4009852"/>
                  <a:pt x="5722148" y="4004630"/>
                  <a:pt x="5716279" y="4001885"/>
                </a:cubicBezTo>
                <a:cubicBezTo>
                  <a:pt x="5723748" y="3999560"/>
                  <a:pt x="5727102" y="3989611"/>
                  <a:pt x="5723710" y="3981797"/>
                </a:cubicBezTo>
                <a:cubicBezTo>
                  <a:pt x="5724587" y="3980958"/>
                  <a:pt x="5725387" y="3980081"/>
                  <a:pt x="5726035" y="3979052"/>
                </a:cubicBezTo>
                <a:cubicBezTo>
                  <a:pt x="5726073" y="3981149"/>
                  <a:pt x="5726416" y="3983245"/>
                  <a:pt x="5727597" y="3985380"/>
                </a:cubicBezTo>
                <a:cubicBezTo>
                  <a:pt x="5731027" y="3991631"/>
                  <a:pt x="5740821" y="3995519"/>
                  <a:pt x="5747224" y="3990983"/>
                </a:cubicBezTo>
                <a:close/>
                <a:moveTo>
                  <a:pt x="6033161" y="3639419"/>
                </a:moveTo>
                <a:cubicBezTo>
                  <a:pt x="6031027" y="3636255"/>
                  <a:pt x="6027864" y="3633930"/>
                  <a:pt x="6024282" y="3633168"/>
                </a:cubicBezTo>
                <a:cubicBezTo>
                  <a:pt x="6023481" y="3631262"/>
                  <a:pt x="6022262" y="3629394"/>
                  <a:pt x="6020280" y="3627717"/>
                </a:cubicBezTo>
                <a:cubicBezTo>
                  <a:pt x="6011744" y="3620551"/>
                  <a:pt x="6001682" y="3625582"/>
                  <a:pt x="5997948" y="3633282"/>
                </a:cubicBezTo>
                <a:cubicBezTo>
                  <a:pt x="5992269" y="3633968"/>
                  <a:pt x="5987087" y="3636484"/>
                  <a:pt x="5985372" y="3642659"/>
                </a:cubicBezTo>
                <a:cubicBezTo>
                  <a:pt x="5983428" y="3649635"/>
                  <a:pt x="5987734" y="3659126"/>
                  <a:pt x="5995471" y="3660461"/>
                </a:cubicBezTo>
                <a:lnTo>
                  <a:pt x="6004427" y="3662023"/>
                </a:lnTo>
                <a:cubicBezTo>
                  <a:pt x="6005760" y="3662252"/>
                  <a:pt x="6006904" y="3661642"/>
                  <a:pt x="6008199" y="3661566"/>
                </a:cubicBezTo>
                <a:cubicBezTo>
                  <a:pt x="6010638" y="3664920"/>
                  <a:pt x="6014297" y="3667398"/>
                  <a:pt x="6018222" y="3667703"/>
                </a:cubicBezTo>
                <a:cubicBezTo>
                  <a:pt x="6026606" y="3668313"/>
                  <a:pt x="6032628" y="3662976"/>
                  <a:pt x="6034267" y="3655009"/>
                </a:cubicBezTo>
                <a:lnTo>
                  <a:pt x="6034457" y="3654018"/>
                </a:lnTo>
                <a:cubicBezTo>
                  <a:pt x="6035295" y="3655124"/>
                  <a:pt x="6036401" y="3655429"/>
                  <a:pt x="6037392" y="3656153"/>
                </a:cubicBezTo>
                <a:cubicBezTo>
                  <a:pt x="6036477" y="3656801"/>
                  <a:pt x="6035448" y="3657182"/>
                  <a:pt x="6034686" y="3658097"/>
                </a:cubicBezTo>
                <a:lnTo>
                  <a:pt x="6030532" y="3663052"/>
                </a:lnTo>
                <a:cubicBezTo>
                  <a:pt x="6025653" y="3668846"/>
                  <a:pt x="6025463" y="3678490"/>
                  <a:pt x="6031675" y="3683560"/>
                </a:cubicBezTo>
                <a:cubicBezTo>
                  <a:pt x="6037620" y="3688401"/>
                  <a:pt x="6046957" y="3688668"/>
                  <a:pt x="6052216" y="3682455"/>
                </a:cubicBezTo>
                <a:lnTo>
                  <a:pt x="6056370" y="3677499"/>
                </a:lnTo>
                <a:cubicBezTo>
                  <a:pt x="6059724" y="3673497"/>
                  <a:pt x="6060791" y="3667665"/>
                  <a:pt x="6059152" y="3662786"/>
                </a:cubicBezTo>
                <a:lnTo>
                  <a:pt x="6061858" y="3662557"/>
                </a:lnTo>
                <a:cubicBezTo>
                  <a:pt x="6069671" y="3661871"/>
                  <a:pt x="6076530" y="3656801"/>
                  <a:pt x="6076682" y="3648339"/>
                </a:cubicBezTo>
                <a:cubicBezTo>
                  <a:pt x="6076682" y="3647729"/>
                  <a:pt x="6076415" y="3647157"/>
                  <a:pt x="6076339" y="3646547"/>
                </a:cubicBezTo>
                <a:cubicBezTo>
                  <a:pt x="6083962" y="3646738"/>
                  <a:pt x="6089602" y="3641211"/>
                  <a:pt x="6091088" y="3633968"/>
                </a:cubicBezTo>
                <a:lnTo>
                  <a:pt x="6092384" y="3627679"/>
                </a:lnTo>
                <a:cubicBezTo>
                  <a:pt x="6092841" y="3625506"/>
                  <a:pt x="6092460" y="3623371"/>
                  <a:pt x="6091698" y="3621351"/>
                </a:cubicBezTo>
                <a:lnTo>
                  <a:pt x="6091888" y="3621237"/>
                </a:lnTo>
                <a:cubicBezTo>
                  <a:pt x="6096919" y="3623486"/>
                  <a:pt x="6103435" y="3622647"/>
                  <a:pt x="6107551" y="3619217"/>
                </a:cubicBezTo>
                <a:cubicBezTo>
                  <a:pt x="6113116" y="3614528"/>
                  <a:pt x="6113497" y="3607476"/>
                  <a:pt x="6110562" y="3601530"/>
                </a:cubicBezTo>
                <a:cubicBezTo>
                  <a:pt x="6111896" y="3600729"/>
                  <a:pt x="6113192" y="3599814"/>
                  <a:pt x="6114183" y="3598557"/>
                </a:cubicBezTo>
                <a:cubicBezTo>
                  <a:pt x="6119213" y="3592305"/>
                  <a:pt x="6117956" y="3583195"/>
                  <a:pt x="6111934" y="3578125"/>
                </a:cubicBezTo>
                <a:lnTo>
                  <a:pt x="6106980" y="3573970"/>
                </a:lnTo>
                <a:cubicBezTo>
                  <a:pt x="6103893" y="3571378"/>
                  <a:pt x="6099892" y="3570502"/>
                  <a:pt x="6096042" y="3571035"/>
                </a:cubicBezTo>
                <a:cubicBezTo>
                  <a:pt x="6095737" y="3569930"/>
                  <a:pt x="6095661" y="3568786"/>
                  <a:pt x="6094975" y="3567833"/>
                </a:cubicBezTo>
                <a:lnTo>
                  <a:pt x="6089983" y="3560248"/>
                </a:lnTo>
                <a:cubicBezTo>
                  <a:pt x="6085677" y="3553730"/>
                  <a:pt x="6078016" y="3550146"/>
                  <a:pt x="6070547" y="3553958"/>
                </a:cubicBezTo>
                <a:cubicBezTo>
                  <a:pt x="6068794" y="3554835"/>
                  <a:pt x="6067231" y="3556245"/>
                  <a:pt x="6065974" y="3557923"/>
                </a:cubicBezTo>
                <a:cubicBezTo>
                  <a:pt x="6064373" y="3556626"/>
                  <a:pt x="6062544" y="3555636"/>
                  <a:pt x="6060372" y="3555178"/>
                </a:cubicBezTo>
                <a:lnTo>
                  <a:pt x="6054083" y="3553882"/>
                </a:lnTo>
                <a:cubicBezTo>
                  <a:pt x="6046690" y="3552357"/>
                  <a:pt x="6038192" y="3556703"/>
                  <a:pt x="6036667" y="3564555"/>
                </a:cubicBezTo>
                <a:cubicBezTo>
                  <a:pt x="6035867" y="3568634"/>
                  <a:pt x="6036896" y="3572865"/>
                  <a:pt x="6039144" y="3576219"/>
                </a:cubicBezTo>
                <a:lnTo>
                  <a:pt x="6029084" y="3583347"/>
                </a:lnTo>
                <a:cubicBezTo>
                  <a:pt x="6022719" y="3587845"/>
                  <a:pt x="6019975" y="3596231"/>
                  <a:pt x="6024244" y="3603207"/>
                </a:cubicBezTo>
                <a:cubicBezTo>
                  <a:pt x="6026378" y="3606752"/>
                  <a:pt x="6030379" y="3609077"/>
                  <a:pt x="6034571" y="3609801"/>
                </a:cubicBezTo>
                <a:cubicBezTo>
                  <a:pt x="6034190" y="3610183"/>
                  <a:pt x="6033733" y="3610411"/>
                  <a:pt x="6033352" y="3610831"/>
                </a:cubicBezTo>
                <a:lnTo>
                  <a:pt x="6029198" y="3615786"/>
                </a:lnTo>
                <a:cubicBezTo>
                  <a:pt x="6024320" y="3621618"/>
                  <a:pt x="6026226" y="3631986"/>
                  <a:pt x="6032437" y="3636065"/>
                </a:cubicBezTo>
                <a:cubicBezTo>
                  <a:pt x="6033123" y="3636522"/>
                  <a:pt x="6033809" y="3636637"/>
                  <a:pt x="6034495" y="3636942"/>
                </a:cubicBezTo>
                <a:cubicBezTo>
                  <a:pt x="6034381" y="3637132"/>
                  <a:pt x="6034114" y="3637208"/>
                  <a:pt x="6034037" y="3637399"/>
                </a:cubicBezTo>
                <a:cubicBezTo>
                  <a:pt x="6033466" y="3637971"/>
                  <a:pt x="6033504" y="3638771"/>
                  <a:pt x="6033161" y="3639419"/>
                </a:cubicBezTo>
                <a:close/>
                <a:moveTo>
                  <a:pt x="6216697" y="3911240"/>
                </a:moveTo>
                <a:cubicBezTo>
                  <a:pt x="6214830" y="3918254"/>
                  <a:pt x="6219213" y="3927631"/>
                  <a:pt x="6226949" y="3928927"/>
                </a:cubicBezTo>
                <a:lnTo>
                  <a:pt x="6235905" y="3930490"/>
                </a:lnTo>
                <a:cubicBezTo>
                  <a:pt x="6243603" y="3931824"/>
                  <a:pt x="6251454" y="3928241"/>
                  <a:pt x="6253626" y="3920236"/>
                </a:cubicBezTo>
                <a:cubicBezTo>
                  <a:pt x="6255493" y="3913222"/>
                  <a:pt x="6251110" y="3903845"/>
                  <a:pt x="6243375" y="3902549"/>
                </a:cubicBezTo>
                <a:lnTo>
                  <a:pt x="6234419" y="3900986"/>
                </a:lnTo>
                <a:cubicBezTo>
                  <a:pt x="6226720" y="3899690"/>
                  <a:pt x="6218832" y="3903235"/>
                  <a:pt x="6216697" y="3911240"/>
                </a:cubicBezTo>
                <a:close/>
                <a:moveTo>
                  <a:pt x="6062239" y="4008213"/>
                </a:moveTo>
                <a:cubicBezTo>
                  <a:pt x="6051492" y="3993042"/>
                  <a:pt x="6030303" y="4012787"/>
                  <a:pt x="6040935" y="4027767"/>
                </a:cubicBezTo>
                <a:cubicBezTo>
                  <a:pt x="6051644" y="4042976"/>
                  <a:pt x="6072872" y="4023193"/>
                  <a:pt x="6062239" y="4008213"/>
                </a:cubicBezTo>
                <a:close/>
                <a:moveTo>
                  <a:pt x="6146385" y="3949015"/>
                </a:moveTo>
                <a:cubicBezTo>
                  <a:pt x="6135676" y="3933844"/>
                  <a:pt x="6114144" y="3953170"/>
                  <a:pt x="6124777" y="3968227"/>
                </a:cubicBezTo>
                <a:cubicBezTo>
                  <a:pt x="6135486" y="3983398"/>
                  <a:pt x="6157018" y="3964072"/>
                  <a:pt x="6146385" y="3949015"/>
                </a:cubicBezTo>
                <a:close/>
                <a:moveTo>
                  <a:pt x="5785410" y="4257277"/>
                </a:moveTo>
                <a:cubicBezTo>
                  <a:pt x="5791317" y="4257849"/>
                  <a:pt x="5796576" y="4255790"/>
                  <a:pt x="5801187" y="4252093"/>
                </a:cubicBezTo>
                <a:cubicBezTo>
                  <a:pt x="5807095" y="4247366"/>
                  <a:pt x="5808314" y="4237455"/>
                  <a:pt x="5803131" y="4231700"/>
                </a:cubicBezTo>
                <a:cubicBezTo>
                  <a:pt x="5799548" y="4227735"/>
                  <a:pt x="5794404" y="4226020"/>
                  <a:pt x="5789488" y="4226820"/>
                </a:cubicBezTo>
                <a:cubicBezTo>
                  <a:pt x="5785829" y="4224724"/>
                  <a:pt x="5781447" y="4224190"/>
                  <a:pt x="5776988" y="4226249"/>
                </a:cubicBezTo>
                <a:cubicBezTo>
                  <a:pt x="5770585" y="4229184"/>
                  <a:pt x="5765745" y="4238752"/>
                  <a:pt x="5769899" y="4245422"/>
                </a:cubicBezTo>
                <a:cubicBezTo>
                  <a:pt x="5773519" y="4251293"/>
                  <a:pt x="5778055" y="4256553"/>
                  <a:pt x="5785410" y="4257277"/>
                </a:cubicBezTo>
                <a:close/>
                <a:moveTo>
                  <a:pt x="6063611" y="4059710"/>
                </a:moveTo>
                <a:cubicBezTo>
                  <a:pt x="6063611" y="4051019"/>
                  <a:pt x="6057818" y="4045988"/>
                  <a:pt x="6049815" y="4044615"/>
                </a:cubicBezTo>
                <a:lnTo>
                  <a:pt x="6040859" y="4043053"/>
                </a:lnTo>
                <a:cubicBezTo>
                  <a:pt x="6033390" y="4041757"/>
                  <a:pt x="6025768" y="4049723"/>
                  <a:pt x="6025768" y="4056851"/>
                </a:cubicBezTo>
                <a:cubicBezTo>
                  <a:pt x="6025768" y="4065542"/>
                  <a:pt x="6031561" y="4070574"/>
                  <a:pt x="6039564" y="4071946"/>
                </a:cubicBezTo>
                <a:cubicBezTo>
                  <a:pt x="6042536" y="4072480"/>
                  <a:pt x="6045547" y="4072975"/>
                  <a:pt x="6048519" y="4073509"/>
                </a:cubicBezTo>
                <a:cubicBezTo>
                  <a:pt x="6055989" y="4074805"/>
                  <a:pt x="6063611" y="4066838"/>
                  <a:pt x="6063611" y="4059710"/>
                </a:cubicBezTo>
                <a:close/>
                <a:moveTo>
                  <a:pt x="5611935" y="3795399"/>
                </a:moveTo>
                <a:cubicBezTo>
                  <a:pt x="5618299" y="3790863"/>
                  <a:pt x="5618870" y="3780914"/>
                  <a:pt x="5614221" y="3775044"/>
                </a:cubicBezTo>
                <a:cubicBezTo>
                  <a:pt x="5609076" y="3768640"/>
                  <a:pt x="5600273" y="3768259"/>
                  <a:pt x="5593871" y="3772757"/>
                </a:cubicBezTo>
                <a:lnTo>
                  <a:pt x="5583390" y="3780190"/>
                </a:lnTo>
                <a:cubicBezTo>
                  <a:pt x="5577026" y="3784726"/>
                  <a:pt x="5576454" y="3794675"/>
                  <a:pt x="5581142" y="3800545"/>
                </a:cubicBezTo>
                <a:cubicBezTo>
                  <a:pt x="5586248" y="3806949"/>
                  <a:pt x="5595052" y="3807330"/>
                  <a:pt x="5601454" y="3802794"/>
                </a:cubicBezTo>
                <a:lnTo>
                  <a:pt x="5611935" y="3795399"/>
                </a:lnTo>
                <a:close/>
                <a:moveTo>
                  <a:pt x="6048977" y="4100840"/>
                </a:moveTo>
                <a:cubicBezTo>
                  <a:pt x="6038382" y="4085859"/>
                  <a:pt x="6012696" y="4099201"/>
                  <a:pt x="6023443" y="4114372"/>
                </a:cubicBezTo>
                <a:cubicBezTo>
                  <a:pt x="6034037" y="4129352"/>
                  <a:pt x="6059724" y="4116011"/>
                  <a:pt x="6048977" y="4100840"/>
                </a:cubicBezTo>
                <a:close/>
                <a:moveTo>
                  <a:pt x="5867346" y="3555788"/>
                </a:moveTo>
                <a:lnTo>
                  <a:pt x="5856866" y="3563221"/>
                </a:lnTo>
                <a:cubicBezTo>
                  <a:pt x="5850692" y="3567566"/>
                  <a:pt x="5847910" y="3576715"/>
                  <a:pt x="5852559" y="3583233"/>
                </a:cubicBezTo>
                <a:cubicBezTo>
                  <a:pt x="5856942" y="3589408"/>
                  <a:pt x="5865936" y="3592191"/>
                  <a:pt x="5872567" y="3587540"/>
                </a:cubicBezTo>
                <a:lnTo>
                  <a:pt x="5883085" y="3580107"/>
                </a:lnTo>
                <a:cubicBezTo>
                  <a:pt x="5889259" y="3575762"/>
                  <a:pt x="5892041" y="3566613"/>
                  <a:pt x="5887392" y="3560095"/>
                </a:cubicBezTo>
                <a:cubicBezTo>
                  <a:pt x="5882971" y="3553920"/>
                  <a:pt x="5873977" y="3551138"/>
                  <a:pt x="5867346" y="3555788"/>
                </a:cubicBezTo>
                <a:close/>
                <a:moveTo>
                  <a:pt x="5983238" y="4280376"/>
                </a:moveTo>
                <a:cubicBezTo>
                  <a:pt x="5993947" y="4295548"/>
                  <a:pt x="6016088" y="4276908"/>
                  <a:pt x="6005379" y="4261775"/>
                </a:cubicBezTo>
                <a:cubicBezTo>
                  <a:pt x="5994671" y="4246566"/>
                  <a:pt x="5972528" y="4265244"/>
                  <a:pt x="5983238" y="4280376"/>
                </a:cubicBezTo>
                <a:close/>
                <a:moveTo>
                  <a:pt x="5981256" y="3667550"/>
                </a:moveTo>
                <a:lnTo>
                  <a:pt x="5976263" y="3659965"/>
                </a:lnTo>
                <a:cubicBezTo>
                  <a:pt x="5971957" y="3653447"/>
                  <a:pt x="5962544" y="3651808"/>
                  <a:pt x="5956179" y="3656153"/>
                </a:cubicBezTo>
                <a:cubicBezTo>
                  <a:pt x="5951263" y="3659469"/>
                  <a:pt x="5949205" y="3665416"/>
                  <a:pt x="5950235" y="3670905"/>
                </a:cubicBezTo>
                <a:cubicBezTo>
                  <a:pt x="5949320" y="3671362"/>
                  <a:pt x="5948253" y="3671705"/>
                  <a:pt x="5947490" y="3672391"/>
                </a:cubicBezTo>
                <a:cubicBezTo>
                  <a:pt x="5941088" y="3677804"/>
                  <a:pt x="5941279" y="3686381"/>
                  <a:pt x="5945814" y="3692785"/>
                </a:cubicBezTo>
                <a:lnTo>
                  <a:pt x="5949511" y="3698045"/>
                </a:lnTo>
                <a:cubicBezTo>
                  <a:pt x="5953017" y="3703000"/>
                  <a:pt x="5959991" y="3704030"/>
                  <a:pt x="5965554" y="3702047"/>
                </a:cubicBezTo>
                <a:cubicBezTo>
                  <a:pt x="5971157" y="3703572"/>
                  <a:pt x="5976987" y="3701666"/>
                  <a:pt x="5981027" y="3696863"/>
                </a:cubicBezTo>
                <a:lnTo>
                  <a:pt x="5985181" y="3691908"/>
                </a:lnTo>
                <a:cubicBezTo>
                  <a:pt x="5989640" y="3686571"/>
                  <a:pt x="5988382" y="3677690"/>
                  <a:pt x="5983390" y="3673001"/>
                </a:cubicBezTo>
                <a:cubicBezTo>
                  <a:pt x="5983047" y="3671096"/>
                  <a:pt x="5982361" y="3669228"/>
                  <a:pt x="5981256" y="3667550"/>
                </a:cubicBezTo>
                <a:close/>
                <a:moveTo>
                  <a:pt x="6195356" y="4240924"/>
                </a:moveTo>
                <a:cubicBezTo>
                  <a:pt x="6184648" y="4225791"/>
                  <a:pt x="6160104" y="4241077"/>
                  <a:pt x="6170852" y="4256324"/>
                </a:cubicBezTo>
                <a:cubicBezTo>
                  <a:pt x="6181560" y="4271457"/>
                  <a:pt x="6206141" y="4256172"/>
                  <a:pt x="6195356" y="4240924"/>
                </a:cubicBezTo>
                <a:close/>
                <a:moveTo>
                  <a:pt x="6278779" y="4203073"/>
                </a:moveTo>
                <a:lnTo>
                  <a:pt x="6275082" y="4197812"/>
                </a:lnTo>
                <a:cubicBezTo>
                  <a:pt x="6270699" y="4191599"/>
                  <a:pt x="6260105" y="4191104"/>
                  <a:pt x="6254693" y="4196135"/>
                </a:cubicBezTo>
                <a:cubicBezTo>
                  <a:pt x="6248519" y="4201815"/>
                  <a:pt x="6248291" y="4209858"/>
                  <a:pt x="6252978" y="4216529"/>
                </a:cubicBezTo>
                <a:lnTo>
                  <a:pt x="6256675" y="4221789"/>
                </a:lnTo>
                <a:cubicBezTo>
                  <a:pt x="6261057" y="4228002"/>
                  <a:pt x="6271652" y="4228498"/>
                  <a:pt x="6277063" y="4223504"/>
                </a:cubicBezTo>
                <a:cubicBezTo>
                  <a:pt x="6283237" y="4217748"/>
                  <a:pt x="6283466" y="4209744"/>
                  <a:pt x="6278779" y="4203073"/>
                </a:cubicBezTo>
                <a:close/>
                <a:moveTo>
                  <a:pt x="5983275" y="4443827"/>
                </a:moveTo>
                <a:lnTo>
                  <a:pt x="5989259" y="4441502"/>
                </a:lnTo>
                <a:cubicBezTo>
                  <a:pt x="5996347" y="4438758"/>
                  <a:pt x="5999167" y="4428389"/>
                  <a:pt x="5995623" y="4422062"/>
                </a:cubicBezTo>
                <a:cubicBezTo>
                  <a:pt x="5991431" y="4414667"/>
                  <a:pt x="5983771" y="4412799"/>
                  <a:pt x="5976187" y="4415696"/>
                </a:cubicBezTo>
                <a:lnTo>
                  <a:pt x="5970204" y="4418021"/>
                </a:lnTo>
                <a:cubicBezTo>
                  <a:pt x="5963116" y="4420766"/>
                  <a:pt x="5960295" y="4431134"/>
                  <a:pt x="5963840" y="4437462"/>
                </a:cubicBezTo>
                <a:cubicBezTo>
                  <a:pt x="5967994" y="4444856"/>
                  <a:pt x="5975692" y="4446724"/>
                  <a:pt x="5983275" y="4443827"/>
                </a:cubicBezTo>
                <a:close/>
                <a:moveTo>
                  <a:pt x="6111629" y="4382724"/>
                </a:moveTo>
                <a:cubicBezTo>
                  <a:pt x="6113116" y="4375329"/>
                  <a:pt x="6109038" y="4366829"/>
                  <a:pt x="6101111" y="4365190"/>
                </a:cubicBezTo>
                <a:lnTo>
                  <a:pt x="6088535" y="4362598"/>
                </a:lnTo>
                <a:cubicBezTo>
                  <a:pt x="6083733" y="4361606"/>
                  <a:pt x="6078626" y="4363207"/>
                  <a:pt x="6075082" y="4366485"/>
                </a:cubicBezTo>
                <a:lnTo>
                  <a:pt x="6073138" y="4361492"/>
                </a:lnTo>
                <a:cubicBezTo>
                  <a:pt x="6071119" y="4356308"/>
                  <a:pt x="6065516" y="4352877"/>
                  <a:pt x="6059952" y="4352725"/>
                </a:cubicBezTo>
                <a:cubicBezTo>
                  <a:pt x="6066316" y="4349332"/>
                  <a:pt x="6069975" y="4342166"/>
                  <a:pt x="6064640" y="4334581"/>
                </a:cubicBezTo>
                <a:cubicBezTo>
                  <a:pt x="6063878" y="4333513"/>
                  <a:pt x="6062887" y="4333018"/>
                  <a:pt x="6062010" y="4332217"/>
                </a:cubicBezTo>
                <a:cubicBezTo>
                  <a:pt x="6062582" y="4331264"/>
                  <a:pt x="6063230" y="4330426"/>
                  <a:pt x="6063573" y="4329244"/>
                </a:cubicBezTo>
                <a:cubicBezTo>
                  <a:pt x="6065555" y="4322383"/>
                  <a:pt x="6061400" y="4312663"/>
                  <a:pt x="6053664" y="4311329"/>
                </a:cubicBezTo>
                <a:lnTo>
                  <a:pt x="6044708" y="4309766"/>
                </a:lnTo>
                <a:cubicBezTo>
                  <a:pt x="6043718" y="4309613"/>
                  <a:pt x="6042727" y="4309728"/>
                  <a:pt x="6041774" y="4309689"/>
                </a:cubicBezTo>
                <a:cubicBezTo>
                  <a:pt x="6043260" y="4307974"/>
                  <a:pt x="6044861" y="4306297"/>
                  <a:pt x="6045357" y="4303857"/>
                </a:cubicBezTo>
                <a:cubicBezTo>
                  <a:pt x="6045623" y="4302637"/>
                  <a:pt x="6045433" y="4301418"/>
                  <a:pt x="6045357" y="4300160"/>
                </a:cubicBezTo>
                <a:cubicBezTo>
                  <a:pt x="6048634" y="4298063"/>
                  <a:pt x="6051111" y="4294747"/>
                  <a:pt x="6051949" y="4290707"/>
                </a:cubicBezTo>
                <a:lnTo>
                  <a:pt x="6053245" y="4284417"/>
                </a:lnTo>
                <a:cubicBezTo>
                  <a:pt x="6054846" y="4276755"/>
                  <a:pt x="6049206" y="4268979"/>
                  <a:pt x="6041660" y="4267607"/>
                </a:cubicBezTo>
                <a:cubicBezTo>
                  <a:pt x="6033809" y="4266159"/>
                  <a:pt x="6026416" y="4271571"/>
                  <a:pt x="6024853" y="4279233"/>
                </a:cubicBezTo>
                <a:lnTo>
                  <a:pt x="6023596" y="4285256"/>
                </a:lnTo>
                <a:cubicBezTo>
                  <a:pt x="6018946" y="4284989"/>
                  <a:pt x="6014602" y="4286742"/>
                  <a:pt x="6011591" y="4290059"/>
                </a:cubicBezTo>
                <a:cubicBezTo>
                  <a:pt x="6004046" y="4284341"/>
                  <a:pt x="5990822" y="4285675"/>
                  <a:pt x="5988306" y="4297758"/>
                </a:cubicBezTo>
                <a:cubicBezTo>
                  <a:pt x="5985143" y="4313120"/>
                  <a:pt x="6004541" y="4319486"/>
                  <a:pt x="6013078" y="4310337"/>
                </a:cubicBezTo>
                <a:cubicBezTo>
                  <a:pt x="6014869" y="4311900"/>
                  <a:pt x="6016888" y="4313158"/>
                  <a:pt x="6019327" y="4313577"/>
                </a:cubicBezTo>
                <a:lnTo>
                  <a:pt x="6025196" y="4314569"/>
                </a:lnTo>
                <a:cubicBezTo>
                  <a:pt x="6015440" y="4315483"/>
                  <a:pt x="6006789" y="4324670"/>
                  <a:pt x="6013839" y="4334619"/>
                </a:cubicBezTo>
                <a:cubicBezTo>
                  <a:pt x="6019823" y="4343119"/>
                  <a:pt x="6030494" y="4342433"/>
                  <a:pt x="6036820" y="4337592"/>
                </a:cubicBezTo>
                <a:lnTo>
                  <a:pt x="6037239" y="4337668"/>
                </a:lnTo>
                <a:cubicBezTo>
                  <a:pt x="6036210" y="4340832"/>
                  <a:pt x="6036515" y="4344453"/>
                  <a:pt x="6039183" y="4348227"/>
                </a:cubicBezTo>
                <a:cubicBezTo>
                  <a:pt x="6042841" y="4353373"/>
                  <a:pt x="6048215" y="4355012"/>
                  <a:pt x="6053321" y="4354516"/>
                </a:cubicBezTo>
                <a:cubicBezTo>
                  <a:pt x="6051606" y="4355507"/>
                  <a:pt x="6049967" y="4356651"/>
                  <a:pt x="6048824" y="4358138"/>
                </a:cubicBezTo>
                <a:cubicBezTo>
                  <a:pt x="6044785" y="4356765"/>
                  <a:pt x="6040402" y="4356384"/>
                  <a:pt x="6035676" y="4357261"/>
                </a:cubicBezTo>
                <a:cubicBezTo>
                  <a:pt x="6028283" y="4358671"/>
                  <a:pt x="6022834" y="4363131"/>
                  <a:pt x="6019365" y="4368963"/>
                </a:cubicBezTo>
                <a:cubicBezTo>
                  <a:pt x="6017270" y="4368734"/>
                  <a:pt x="6015136" y="4368925"/>
                  <a:pt x="6013001" y="4369725"/>
                </a:cubicBezTo>
                <a:lnTo>
                  <a:pt x="6007018" y="4372051"/>
                </a:lnTo>
                <a:cubicBezTo>
                  <a:pt x="6005379" y="4372699"/>
                  <a:pt x="6003893" y="4373652"/>
                  <a:pt x="6002559" y="4374833"/>
                </a:cubicBezTo>
                <a:cubicBezTo>
                  <a:pt x="6005531" y="4370335"/>
                  <a:pt x="6005798" y="4363741"/>
                  <a:pt x="6003397" y="4359319"/>
                </a:cubicBezTo>
                <a:cubicBezTo>
                  <a:pt x="5999244" y="4351696"/>
                  <a:pt x="5991088" y="4350743"/>
                  <a:pt x="5983771" y="4353602"/>
                </a:cubicBezTo>
                <a:lnTo>
                  <a:pt x="5977788" y="4355927"/>
                </a:lnTo>
                <a:cubicBezTo>
                  <a:pt x="5970509" y="4358747"/>
                  <a:pt x="5968642" y="4369383"/>
                  <a:pt x="5972071" y="4375596"/>
                </a:cubicBezTo>
                <a:cubicBezTo>
                  <a:pt x="5976225" y="4383181"/>
                  <a:pt x="5984381" y="4384134"/>
                  <a:pt x="5991698" y="4381313"/>
                </a:cubicBezTo>
                <a:lnTo>
                  <a:pt x="5997681" y="4378988"/>
                </a:lnTo>
                <a:cubicBezTo>
                  <a:pt x="5998596" y="4378645"/>
                  <a:pt x="5999434" y="4378188"/>
                  <a:pt x="6000158" y="4377578"/>
                </a:cubicBezTo>
                <a:cubicBezTo>
                  <a:pt x="5997529" y="4381352"/>
                  <a:pt x="5996538" y="4386193"/>
                  <a:pt x="5998367" y="4390576"/>
                </a:cubicBezTo>
                <a:cubicBezTo>
                  <a:pt x="6001225" y="4397438"/>
                  <a:pt x="6008771" y="4401745"/>
                  <a:pt x="6016088" y="4399458"/>
                </a:cubicBezTo>
                <a:cubicBezTo>
                  <a:pt x="6016621" y="4400640"/>
                  <a:pt x="6017384" y="4401745"/>
                  <a:pt x="6018298" y="4402774"/>
                </a:cubicBezTo>
                <a:cubicBezTo>
                  <a:pt x="6011401" y="4404566"/>
                  <a:pt x="6006180" y="4410550"/>
                  <a:pt x="6009495" y="4419088"/>
                </a:cubicBezTo>
                <a:cubicBezTo>
                  <a:pt x="6014335" y="4431668"/>
                  <a:pt x="6030684" y="4431363"/>
                  <a:pt x="6036477" y="4423548"/>
                </a:cubicBezTo>
                <a:cubicBezTo>
                  <a:pt x="6042689" y="4428733"/>
                  <a:pt x="6050120" y="4432849"/>
                  <a:pt x="6056789" y="4431248"/>
                </a:cubicBezTo>
                <a:cubicBezTo>
                  <a:pt x="6066316" y="4428961"/>
                  <a:pt x="6077292" y="4421604"/>
                  <a:pt x="6080417" y="4411922"/>
                </a:cubicBezTo>
                <a:cubicBezTo>
                  <a:pt x="6090478" y="4415391"/>
                  <a:pt x="6104236" y="4406281"/>
                  <a:pt x="6099282" y="4393321"/>
                </a:cubicBezTo>
                <a:cubicBezTo>
                  <a:pt x="6104998" y="4392596"/>
                  <a:pt x="6110410" y="4388785"/>
                  <a:pt x="6111629" y="4382724"/>
                </a:cubicBezTo>
                <a:close/>
                <a:moveTo>
                  <a:pt x="6145890" y="4389280"/>
                </a:moveTo>
                <a:cubicBezTo>
                  <a:pt x="6139221" y="4371936"/>
                  <a:pt x="6112049" y="4381923"/>
                  <a:pt x="6118793" y="4399381"/>
                </a:cubicBezTo>
                <a:cubicBezTo>
                  <a:pt x="6125463" y="4416687"/>
                  <a:pt x="6152597" y="4406700"/>
                  <a:pt x="6145890" y="4389280"/>
                </a:cubicBezTo>
                <a:close/>
                <a:moveTo>
                  <a:pt x="6169594" y="4115363"/>
                </a:moveTo>
                <a:cubicBezTo>
                  <a:pt x="6164144" y="4109188"/>
                  <a:pt x="6155875" y="4108502"/>
                  <a:pt x="6149244" y="4113190"/>
                </a:cubicBezTo>
                <a:lnTo>
                  <a:pt x="6143984" y="4116888"/>
                </a:lnTo>
                <a:cubicBezTo>
                  <a:pt x="6137811" y="4121271"/>
                  <a:pt x="6136858" y="4131639"/>
                  <a:pt x="6141812" y="4137243"/>
                </a:cubicBezTo>
                <a:cubicBezTo>
                  <a:pt x="6147262" y="4143418"/>
                  <a:pt x="6155531" y="4144104"/>
                  <a:pt x="6162162" y="4139415"/>
                </a:cubicBezTo>
                <a:lnTo>
                  <a:pt x="6167422" y="4135718"/>
                </a:lnTo>
                <a:cubicBezTo>
                  <a:pt x="6173595" y="4131334"/>
                  <a:pt x="6174549" y="4120966"/>
                  <a:pt x="6169594" y="4115363"/>
                </a:cubicBezTo>
                <a:close/>
                <a:moveTo>
                  <a:pt x="5867689" y="4519187"/>
                </a:moveTo>
                <a:cubicBezTo>
                  <a:pt x="5860981" y="4501843"/>
                  <a:pt x="5835677" y="4515871"/>
                  <a:pt x="5842269" y="4532986"/>
                </a:cubicBezTo>
                <a:cubicBezTo>
                  <a:pt x="5848939" y="4550368"/>
                  <a:pt x="5874281" y="4536340"/>
                  <a:pt x="5867689" y="4519187"/>
                </a:cubicBezTo>
                <a:close/>
                <a:moveTo>
                  <a:pt x="5859381" y="4508209"/>
                </a:moveTo>
                <a:cubicBezTo>
                  <a:pt x="5859609" y="4508133"/>
                  <a:pt x="5859724" y="4508095"/>
                  <a:pt x="5859914" y="4508018"/>
                </a:cubicBezTo>
                <a:lnTo>
                  <a:pt x="5860105" y="4508018"/>
                </a:lnTo>
                <a:cubicBezTo>
                  <a:pt x="5860181" y="4508018"/>
                  <a:pt x="5860181" y="4508018"/>
                  <a:pt x="5860257" y="4508057"/>
                </a:cubicBezTo>
                <a:cubicBezTo>
                  <a:pt x="5861134" y="4508438"/>
                  <a:pt x="5861972" y="4508857"/>
                  <a:pt x="5862773" y="4509391"/>
                </a:cubicBezTo>
                <a:cubicBezTo>
                  <a:pt x="5869556" y="4513279"/>
                  <a:pt x="5878931" y="4508361"/>
                  <a:pt x="5881752" y="4501729"/>
                </a:cubicBezTo>
                <a:cubicBezTo>
                  <a:pt x="5885105" y="4493877"/>
                  <a:pt x="5880913" y="4486634"/>
                  <a:pt x="5874129" y="4482746"/>
                </a:cubicBezTo>
                <a:cubicBezTo>
                  <a:pt x="5866317" y="4478286"/>
                  <a:pt x="5857247" y="4478248"/>
                  <a:pt x="5848939" y="4481183"/>
                </a:cubicBezTo>
                <a:cubicBezTo>
                  <a:pt x="5841774" y="4483699"/>
                  <a:pt x="5837582" y="4492924"/>
                  <a:pt x="5840669" y="4499899"/>
                </a:cubicBezTo>
                <a:cubicBezTo>
                  <a:pt x="5843908" y="4507332"/>
                  <a:pt x="5851721" y="4510877"/>
                  <a:pt x="5859381" y="4508209"/>
                </a:cubicBezTo>
                <a:close/>
                <a:moveTo>
                  <a:pt x="6008276" y="4586237"/>
                </a:moveTo>
                <a:lnTo>
                  <a:pt x="6015288" y="4585894"/>
                </a:lnTo>
                <a:cubicBezTo>
                  <a:pt x="6015897" y="4585894"/>
                  <a:pt x="6016431" y="4585550"/>
                  <a:pt x="6017003" y="4585436"/>
                </a:cubicBezTo>
                <a:cubicBezTo>
                  <a:pt x="6016203" y="4588067"/>
                  <a:pt x="6016012" y="4591002"/>
                  <a:pt x="6017270" y="4594280"/>
                </a:cubicBezTo>
                <a:cubicBezTo>
                  <a:pt x="6022071" y="4606783"/>
                  <a:pt x="6037315" y="4604915"/>
                  <a:pt x="6043069" y="4596490"/>
                </a:cubicBezTo>
                <a:cubicBezTo>
                  <a:pt x="6043451" y="4599426"/>
                  <a:pt x="6044403" y="4602246"/>
                  <a:pt x="6046652" y="4604305"/>
                </a:cubicBezTo>
                <a:lnTo>
                  <a:pt x="6051416" y="4608612"/>
                </a:lnTo>
                <a:cubicBezTo>
                  <a:pt x="6057208" y="4613834"/>
                  <a:pt x="6065936" y="4614711"/>
                  <a:pt x="6071843" y="4609070"/>
                </a:cubicBezTo>
                <a:cubicBezTo>
                  <a:pt x="6077178" y="4603962"/>
                  <a:pt x="6078093" y="4593899"/>
                  <a:pt x="6072262" y="4588600"/>
                </a:cubicBezTo>
                <a:lnTo>
                  <a:pt x="6067498" y="4584293"/>
                </a:lnTo>
                <a:cubicBezTo>
                  <a:pt x="6061706" y="4579070"/>
                  <a:pt x="6053016" y="4578194"/>
                  <a:pt x="6047071" y="4583835"/>
                </a:cubicBezTo>
                <a:cubicBezTo>
                  <a:pt x="6046118" y="4584750"/>
                  <a:pt x="6045471" y="4585970"/>
                  <a:pt x="6044823" y="4587113"/>
                </a:cubicBezTo>
                <a:cubicBezTo>
                  <a:pt x="6044670" y="4586122"/>
                  <a:pt x="6044747" y="4585208"/>
                  <a:pt x="6044327" y="4584141"/>
                </a:cubicBezTo>
                <a:cubicBezTo>
                  <a:pt x="6041355" y="4576479"/>
                  <a:pt x="6034495" y="4574382"/>
                  <a:pt x="6028283" y="4575678"/>
                </a:cubicBezTo>
                <a:cubicBezTo>
                  <a:pt x="6028778" y="4574153"/>
                  <a:pt x="6029160" y="4572553"/>
                  <a:pt x="6029084" y="4570875"/>
                </a:cubicBezTo>
                <a:cubicBezTo>
                  <a:pt x="6028741" y="4563099"/>
                  <a:pt x="6021880" y="4556619"/>
                  <a:pt x="6014030" y="4557039"/>
                </a:cubicBezTo>
                <a:cubicBezTo>
                  <a:pt x="6013115" y="4557076"/>
                  <a:pt x="6012163" y="4557115"/>
                  <a:pt x="6011248" y="4557153"/>
                </a:cubicBezTo>
                <a:cubicBezTo>
                  <a:pt x="6014716" y="4554218"/>
                  <a:pt x="6017155" y="4549796"/>
                  <a:pt x="6017117" y="4545641"/>
                </a:cubicBezTo>
                <a:cubicBezTo>
                  <a:pt x="6017041" y="4536988"/>
                  <a:pt x="6010333" y="4532300"/>
                  <a:pt x="6002521" y="4531308"/>
                </a:cubicBezTo>
                <a:lnTo>
                  <a:pt x="5996157" y="4530508"/>
                </a:lnTo>
                <a:cubicBezTo>
                  <a:pt x="5995204" y="4530394"/>
                  <a:pt x="5994251" y="4530394"/>
                  <a:pt x="5993337" y="4530546"/>
                </a:cubicBezTo>
                <a:cubicBezTo>
                  <a:pt x="5994747" y="4529822"/>
                  <a:pt x="5995852" y="4528640"/>
                  <a:pt x="5996957" y="4527535"/>
                </a:cubicBezTo>
                <a:cubicBezTo>
                  <a:pt x="5998024" y="4527382"/>
                  <a:pt x="5999129" y="4527382"/>
                  <a:pt x="6000158" y="4526887"/>
                </a:cubicBezTo>
                <a:cubicBezTo>
                  <a:pt x="6007399" y="4523609"/>
                  <a:pt x="6011057" y="4515642"/>
                  <a:pt x="6008161" y="4508057"/>
                </a:cubicBezTo>
                <a:lnTo>
                  <a:pt x="6005837" y="4502072"/>
                </a:lnTo>
                <a:cubicBezTo>
                  <a:pt x="6004960" y="4499823"/>
                  <a:pt x="6003321" y="4498031"/>
                  <a:pt x="6001454" y="4496507"/>
                </a:cubicBezTo>
                <a:cubicBezTo>
                  <a:pt x="6003055" y="4494791"/>
                  <a:pt x="6004350" y="4492657"/>
                  <a:pt x="6004731" y="4489531"/>
                </a:cubicBezTo>
                <a:cubicBezTo>
                  <a:pt x="6006408" y="4476190"/>
                  <a:pt x="5991889" y="4468718"/>
                  <a:pt x="5983085" y="4472835"/>
                </a:cubicBezTo>
                <a:cubicBezTo>
                  <a:pt x="5980074" y="4465364"/>
                  <a:pt x="5975463" y="4458198"/>
                  <a:pt x="5968832" y="4456444"/>
                </a:cubicBezTo>
                <a:cubicBezTo>
                  <a:pt x="5962049" y="4454691"/>
                  <a:pt x="5953436" y="4454958"/>
                  <a:pt x="5946386" y="4457779"/>
                </a:cubicBezTo>
                <a:cubicBezTo>
                  <a:pt x="5952902" y="4454615"/>
                  <a:pt x="5957094" y="4447143"/>
                  <a:pt x="5954351" y="4439939"/>
                </a:cubicBezTo>
                <a:lnTo>
                  <a:pt x="5952026" y="4433955"/>
                </a:lnTo>
                <a:cubicBezTo>
                  <a:pt x="5949320" y="4426903"/>
                  <a:pt x="5941050" y="4422062"/>
                  <a:pt x="5933619" y="4425035"/>
                </a:cubicBezTo>
                <a:cubicBezTo>
                  <a:pt x="5929083" y="4426827"/>
                  <a:pt x="5925806" y="4430829"/>
                  <a:pt x="5924548" y="4435403"/>
                </a:cubicBezTo>
                <a:cubicBezTo>
                  <a:pt x="5923062" y="4434908"/>
                  <a:pt x="5921614" y="4434222"/>
                  <a:pt x="5920051" y="4434336"/>
                </a:cubicBezTo>
                <a:cubicBezTo>
                  <a:pt x="5916317" y="4431096"/>
                  <a:pt x="5911134" y="4429571"/>
                  <a:pt x="5906142" y="4431477"/>
                </a:cubicBezTo>
                <a:lnTo>
                  <a:pt x="5902941" y="4432735"/>
                </a:lnTo>
                <a:cubicBezTo>
                  <a:pt x="5902788" y="4432125"/>
                  <a:pt x="5902864" y="4431553"/>
                  <a:pt x="5902635" y="4430943"/>
                </a:cubicBezTo>
                <a:cubicBezTo>
                  <a:pt x="5895928" y="4413561"/>
                  <a:pt x="5869595" y="4425493"/>
                  <a:pt x="5876263" y="4442874"/>
                </a:cubicBezTo>
                <a:cubicBezTo>
                  <a:pt x="5879045" y="4450041"/>
                  <a:pt x="5885143" y="4452023"/>
                  <a:pt x="5890936" y="4450879"/>
                </a:cubicBezTo>
                <a:cubicBezTo>
                  <a:pt x="5891050" y="4451298"/>
                  <a:pt x="5890936" y="4451718"/>
                  <a:pt x="5891126" y="4452175"/>
                </a:cubicBezTo>
                <a:cubicBezTo>
                  <a:pt x="5892041" y="4454500"/>
                  <a:pt x="5893527" y="4456559"/>
                  <a:pt x="5895394" y="4458198"/>
                </a:cubicBezTo>
                <a:cubicBezTo>
                  <a:pt x="5892079" y="4461590"/>
                  <a:pt x="5890402" y="4466279"/>
                  <a:pt x="5891774" y="4471539"/>
                </a:cubicBezTo>
                <a:cubicBezTo>
                  <a:pt x="5893603" y="4478477"/>
                  <a:pt x="5902140" y="4484652"/>
                  <a:pt x="5909457" y="4481831"/>
                </a:cubicBezTo>
                <a:lnTo>
                  <a:pt x="5915440" y="4479506"/>
                </a:lnTo>
                <a:cubicBezTo>
                  <a:pt x="5915631" y="4479430"/>
                  <a:pt x="5915745" y="4479315"/>
                  <a:pt x="5915935" y="4479239"/>
                </a:cubicBezTo>
                <a:cubicBezTo>
                  <a:pt x="5919289" y="4484004"/>
                  <a:pt x="5925425" y="4486367"/>
                  <a:pt x="5931141" y="4485262"/>
                </a:cubicBezTo>
                <a:cubicBezTo>
                  <a:pt x="5931141" y="4485452"/>
                  <a:pt x="5931104" y="4485681"/>
                  <a:pt x="5931104" y="4485872"/>
                </a:cubicBezTo>
                <a:cubicBezTo>
                  <a:pt x="5926759" y="4488006"/>
                  <a:pt x="5923634" y="4492123"/>
                  <a:pt x="5922986" y="4497421"/>
                </a:cubicBezTo>
                <a:lnTo>
                  <a:pt x="5921385" y="4510153"/>
                </a:lnTo>
                <a:cubicBezTo>
                  <a:pt x="5920852" y="4514346"/>
                  <a:pt x="5922796" y="4518539"/>
                  <a:pt x="5925806" y="4521588"/>
                </a:cubicBezTo>
                <a:cubicBezTo>
                  <a:pt x="5923977" y="4524790"/>
                  <a:pt x="5923405" y="4528678"/>
                  <a:pt x="5924625" y="4532605"/>
                </a:cubicBezTo>
                <a:cubicBezTo>
                  <a:pt x="5926835" y="4539733"/>
                  <a:pt x="5935410" y="4544917"/>
                  <a:pt x="5942727" y="4542096"/>
                </a:cubicBezTo>
                <a:lnTo>
                  <a:pt x="5948710" y="4539771"/>
                </a:lnTo>
                <a:cubicBezTo>
                  <a:pt x="5952559" y="4538284"/>
                  <a:pt x="5955570" y="4535425"/>
                  <a:pt x="5957285" y="4531957"/>
                </a:cubicBezTo>
                <a:cubicBezTo>
                  <a:pt x="5962658" y="4532452"/>
                  <a:pt x="5967841" y="4531613"/>
                  <a:pt x="5972262" y="4528945"/>
                </a:cubicBezTo>
                <a:cubicBezTo>
                  <a:pt x="5973977" y="4530127"/>
                  <a:pt x="5975959" y="4531004"/>
                  <a:pt x="5978207" y="4531270"/>
                </a:cubicBezTo>
                <a:lnTo>
                  <a:pt x="5984571" y="4532071"/>
                </a:lnTo>
                <a:cubicBezTo>
                  <a:pt x="5986324" y="4532300"/>
                  <a:pt x="5988077" y="4532147"/>
                  <a:pt x="5989792" y="4531728"/>
                </a:cubicBezTo>
                <a:cubicBezTo>
                  <a:pt x="5985067" y="4534282"/>
                  <a:pt x="5981713" y="4539961"/>
                  <a:pt x="5981751" y="4544993"/>
                </a:cubicBezTo>
                <a:cubicBezTo>
                  <a:pt x="5981827" y="4553646"/>
                  <a:pt x="5988573" y="4558334"/>
                  <a:pt x="5996347" y="4559326"/>
                </a:cubicBezTo>
                <a:lnTo>
                  <a:pt x="5998367" y="4559554"/>
                </a:lnTo>
                <a:cubicBezTo>
                  <a:pt x="5994861" y="4561650"/>
                  <a:pt x="5992727" y="4565234"/>
                  <a:pt x="5991889" y="4569236"/>
                </a:cubicBezTo>
                <a:cubicBezTo>
                  <a:pt x="5983581" y="4570113"/>
                  <a:pt x="5976111" y="4576860"/>
                  <a:pt x="5979960" y="4586809"/>
                </a:cubicBezTo>
                <a:cubicBezTo>
                  <a:pt x="5985639" y="4601370"/>
                  <a:pt x="6005646" y="4597901"/>
                  <a:pt x="6008276" y="4586237"/>
                </a:cubicBezTo>
                <a:close/>
                <a:moveTo>
                  <a:pt x="6007361" y="4169605"/>
                </a:moveTo>
                <a:cubicBezTo>
                  <a:pt x="6013192" y="4175971"/>
                  <a:pt x="6021385" y="4175018"/>
                  <a:pt x="6027787" y="4170482"/>
                </a:cubicBezTo>
                <a:lnTo>
                  <a:pt x="6033047" y="4166784"/>
                </a:lnTo>
                <a:cubicBezTo>
                  <a:pt x="6036172" y="4164535"/>
                  <a:pt x="6037582" y="4160838"/>
                  <a:pt x="6037658" y="4157026"/>
                </a:cubicBezTo>
                <a:cubicBezTo>
                  <a:pt x="6044099" y="4156607"/>
                  <a:pt x="6049701" y="4152032"/>
                  <a:pt x="6051073" y="4145476"/>
                </a:cubicBezTo>
                <a:lnTo>
                  <a:pt x="6052368" y="4139187"/>
                </a:lnTo>
                <a:cubicBezTo>
                  <a:pt x="6053931" y="4131563"/>
                  <a:pt x="6048329" y="4123749"/>
                  <a:pt x="6040745" y="4122377"/>
                </a:cubicBezTo>
                <a:cubicBezTo>
                  <a:pt x="6032894" y="4120928"/>
                  <a:pt x="6025501" y="4126341"/>
                  <a:pt x="6023938" y="4134003"/>
                </a:cubicBezTo>
                <a:lnTo>
                  <a:pt x="6022643" y="4140292"/>
                </a:lnTo>
                <a:cubicBezTo>
                  <a:pt x="6022490" y="4141016"/>
                  <a:pt x="6022681" y="4141664"/>
                  <a:pt x="6022681" y="4142389"/>
                </a:cubicBezTo>
                <a:cubicBezTo>
                  <a:pt x="6022224" y="4142427"/>
                  <a:pt x="6021767" y="4142236"/>
                  <a:pt x="6021271" y="4142351"/>
                </a:cubicBezTo>
                <a:cubicBezTo>
                  <a:pt x="6023901" y="4138158"/>
                  <a:pt x="6024472" y="4132783"/>
                  <a:pt x="6020737" y="4127484"/>
                </a:cubicBezTo>
                <a:cubicBezTo>
                  <a:pt x="6009990" y="4112275"/>
                  <a:pt x="5986210" y="4128742"/>
                  <a:pt x="5996957" y="4143952"/>
                </a:cubicBezTo>
                <a:cubicBezTo>
                  <a:pt x="5999891" y="4148106"/>
                  <a:pt x="6003817" y="4149745"/>
                  <a:pt x="6007780" y="4149822"/>
                </a:cubicBezTo>
                <a:cubicBezTo>
                  <a:pt x="6002064" y="4154548"/>
                  <a:pt x="6002749" y="4164535"/>
                  <a:pt x="6007361" y="4169605"/>
                </a:cubicBezTo>
                <a:close/>
                <a:moveTo>
                  <a:pt x="6573100" y="4482136"/>
                </a:moveTo>
                <a:cubicBezTo>
                  <a:pt x="6573024" y="4481869"/>
                  <a:pt x="6572909" y="4481564"/>
                  <a:pt x="6572795" y="4481297"/>
                </a:cubicBezTo>
                <a:cubicBezTo>
                  <a:pt x="6574014" y="4477333"/>
                  <a:pt x="6573710" y="4472988"/>
                  <a:pt x="6570889" y="4469595"/>
                </a:cubicBezTo>
                <a:cubicBezTo>
                  <a:pt x="6567231" y="4465250"/>
                  <a:pt x="6563420" y="4461552"/>
                  <a:pt x="6557361" y="4461247"/>
                </a:cubicBezTo>
                <a:cubicBezTo>
                  <a:pt x="6552673" y="4461019"/>
                  <a:pt x="6548633" y="4463077"/>
                  <a:pt x="6545813" y="4466279"/>
                </a:cubicBezTo>
                <a:lnTo>
                  <a:pt x="6540478" y="4465593"/>
                </a:lnTo>
                <a:cubicBezTo>
                  <a:pt x="6533466" y="4464716"/>
                  <a:pt x="6526149" y="4469290"/>
                  <a:pt x="6524510" y="4476380"/>
                </a:cubicBezTo>
                <a:cubicBezTo>
                  <a:pt x="6523214" y="4474322"/>
                  <a:pt x="6520623" y="4473140"/>
                  <a:pt x="6518069" y="4472035"/>
                </a:cubicBezTo>
                <a:cubicBezTo>
                  <a:pt x="6518032" y="4465783"/>
                  <a:pt x="6514335" y="4458998"/>
                  <a:pt x="6507932" y="4457893"/>
                </a:cubicBezTo>
                <a:lnTo>
                  <a:pt x="6498977" y="4456330"/>
                </a:lnTo>
                <a:cubicBezTo>
                  <a:pt x="6491278" y="4454996"/>
                  <a:pt x="6483389" y="4458122"/>
                  <a:pt x="6481065" y="4466241"/>
                </a:cubicBezTo>
                <a:cubicBezTo>
                  <a:pt x="6479083" y="4473102"/>
                  <a:pt x="6483237" y="4482822"/>
                  <a:pt x="6490973" y="4484156"/>
                </a:cubicBezTo>
                <a:lnTo>
                  <a:pt x="6494899" y="4484843"/>
                </a:lnTo>
                <a:cubicBezTo>
                  <a:pt x="6494975" y="4490713"/>
                  <a:pt x="6498100" y="4496392"/>
                  <a:pt x="6505608" y="4497955"/>
                </a:cubicBezTo>
                <a:lnTo>
                  <a:pt x="6509495" y="4498756"/>
                </a:lnTo>
                <a:cubicBezTo>
                  <a:pt x="6518603" y="4500623"/>
                  <a:pt x="6524776" y="4494524"/>
                  <a:pt x="6526377" y="4487473"/>
                </a:cubicBezTo>
                <a:cubicBezTo>
                  <a:pt x="6528473" y="4490979"/>
                  <a:pt x="6531827" y="4493686"/>
                  <a:pt x="6536248" y="4494258"/>
                </a:cubicBezTo>
                <a:lnTo>
                  <a:pt x="6536515" y="4494296"/>
                </a:lnTo>
                <a:cubicBezTo>
                  <a:pt x="6534876" y="4495096"/>
                  <a:pt x="6533275" y="4496202"/>
                  <a:pt x="6531827" y="4497764"/>
                </a:cubicBezTo>
                <a:cubicBezTo>
                  <a:pt x="6519365" y="4511525"/>
                  <a:pt x="6543298" y="4527802"/>
                  <a:pt x="6555607" y="4514193"/>
                </a:cubicBezTo>
                <a:cubicBezTo>
                  <a:pt x="6559685" y="4509696"/>
                  <a:pt x="6559609" y="4505007"/>
                  <a:pt x="6557589" y="4501081"/>
                </a:cubicBezTo>
                <a:cubicBezTo>
                  <a:pt x="6559762" y="4501424"/>
                  <a:pt x="6562010" y="4501386"/>
                  <a:pt x="6564182" y="4500547"/>
                </a:cubicBezTo>
                <a:cubicBezTo>
                  <a:pt x="6571309" y="4497650"/>
                  <a:pt x="6575844" y="4489722"/>
                  <a:pt x="6573100" y="4482136"/>
                </a:cubicBezTo>
                <a:close/>
                <a:moveTo>
                  <a:pt x="5957971" y="4693235"/>
                </a:moveTo>
                <a:cubicBezTo>
                  <a:pt x="5965326" y="4693844"/>
                  <a:pt x="5971461" y="4690757"/>
                  <a:pt x="5977178" y="4686449"/>
                </a:cubicBezTo>
                <a:cubicBezTo>
                  <a:pt x="5983428" y="4681761"/>
                  <a:pt x="5983428" y="4671583"/>
                  <a:pt x="5978550" y="4666018"/>
                </a:cubicBezTo>
                <a:cubicBezTo>
                  <a:pt x="5974053" y="4660872"/>
                  <a:pt x="5967422" y="4660262"/>
                  <a:pt x="5961744" y="4662778"/>
                </a:cubicBezTo>
                <a:cubicBezTo>
                  <a:pt x="5957590" y="4659652"/>
                  <a:pt x="5952216" y="4658623"/>
                  <a:pt x="5946957" y="4661177"/>
                </a:cubicBezTo>
                <a:cubicBezTo>
                  <a:pt x="5940440" y="4664379"/>
                  <a:pt x="5936248" y="4673870"/>
                  <a:pt x="5940364" y="4680541"/>
                </a:cubicBezTo>
                <a:cubicBezTo>
                  <a:pt x="5944442" y="4687097"/>
                  <a:pt x="5949929" y="4692587"/>
                  <a:pt x="5957971" y="4693235"/>
                </a:cubicBezTo>
                <a:close/>
                <a:moveTo>
                  <a:pt x="6306789" y="4538932"/>
                </a:moveTo>
                <a:cubicBezTo>
                  <a:pt x="6300082" y="4521588"/>
                  <a:pt x="6274472" y="4535044"/>
                  <a:pt x="6281141" y="4552274"/>
                </a:cubicBezTo>
                <a:cubicBezTo>
                  <a:pt x="6287811" y="4569579"/>
                  <a:pt x="6313420" y="4556124"/>
                  <a:pt x="6306789" y="4538932"/>
                </a:cubicBezTo>
                <a:close/>
                <a:moveTo>
                  <a:pt x="5886629" y="4372089"/>
                </a:moveTo>
                <a:cubicBezTo>
                  <a:pt x="5875882" y="4356880"/>
                  <a:pt x="5851873" y="4373004"/>
                  <a:pt x="5862620" y="4388251"/>
                </a:cubicBezTo>
                <a:cubicBezTo>
                  <a:pt x="5873367" y="4403460"/>
                  <a:pt x="5897376" y="4387298"/>
                  <a:pt x="5886629" y="4372089"/>
                </a:cubicBezTo>
                <a:close/>
                <a:moveTo>
                  <a:pt x="5787849" y="4476190"/>
                </a:moveTo>
                <a:lnTo>
                  <a:pt x="5796157" y="4479887"/>
                </a:lnTo>
                <a:cubicBezTo>
                  <a:pt x="5803283" y="4483051"/>
                  <a:pt x="5812087" y="4479582"/>
                  <a:pt x="5815212" y="4472416"/>
                </a:cubicBezTo>
                <a:cubicBezTo>
                  <a:pt x="5818375" y="4465212"/>
                  <a:pt x="5814907" y="4456521"/>
                  <a:pt x="5807742" y="4453357"/>
                </a:cubicBezTo>
                <a:lnTo>
                  <a:pt x="5799434" y="4449659"/>
                </a:lnTo>
                <a:cubicBezTo>
                  <a:pt x="5792308" y="4446496"/>
                  <a:pt x="5783505" y="4449964"/>
                  <a:pt x="5780379" y="4457092"/>
                </a:cubicBezTo>
                <a:cubicBezTo>
                  <a:pt x="5777254" y="4464335"/>
                  <a:pt x="5780684" y="4472988"/>
                  <a:pt x="5787849" y="4476190"/>
                </a:cubicBezTo>
                <a:close/>
                <a:moveTo>
                  <a:pt x="5826263" y="4671431"/>
                </a:moveTo>
                <a:cubicBezTo>
                  <a:pt x="5831827" y="4673413"/>
                  <a:pt x="5837430" y="4672727"/>
                  <a:pt x="5842803" y="4670249"/>
                </a:cubicBezTo>
                <a:cubicBezTo>
                  <a:pt x="5849701" y="4667123"/>
                  <a:pt x="5853283" y="4657785"/>
                  <a:pt x="5849663" y="4651000"/>
                </a:cubicBezTo>
                <a:cubicBezTo>
                  <a:pt x="5847148" y="4646235"/>
                  <a:pt x="5842575" y="4643299"/>
                  <a:pt x="5837658" y="4642918"/>
                </a:cubicBezTo>
                <a:cubicBezTo>
                  <a:pt x="5834610" y="4639984"/>
                  <a:pt x="5830532" y="4638382"/>
                  <a:pt x="5825654" y="4639297"/>
                </a:cubicBezTo>
                <a:cubicBezTo>
                  <a:pt x="5818718" y="4640593"/>
                  <a:pt x="5811668" y="4648674"/>
                  <a:pt x="5814069" y="4656145"/>
                </a:cubicBezTo>
                <a:cubicBezTo>
                  <a:pt x="5816164" y="4662740"/>
                  <a:pt x="5819289" y="4668953"/>
                  <a:pt x="5826263" y="4671431"/>
                </a:cubicBezTo>
                <a:close/>
                <a:moveTo>
                  <a:pt x="6370051" y="4043662"/>
                </a:moveTo>
                <a:lnTo>
                  <a:pt x="6359571" y="4051057"/>
                </a:lnTo>
                <a:cubicBezTo>
                  <a:pt x="6353206" y="4055594"/>
                  <a:pt x="6350463" y="4063941"/>
                  <a:pt x="6354731" y="4070955"/>
                </a:cubicBezTo>
                <a:cubicBezTo>
                  <a:pt x="6358580" y="4077283"/>
                  <a:pt x="6368222" y="4080332"/>
                  <a:pt x="6374586" y="4075758"/>
                </a:cubicBezTo>
                <a:lnTo>
                  <a:pt x="6385105" y="4068363"/>
                </a:lnTo>
                <a:cubicBezTo>
                  <a:pt x="6391469" y="4063827"/>
                  <a:pt x="6394213" y="4055479"/>
                  <a:pt x="6389944" y="4048465"/>
                </a:cubicBezTo>
                <a:cubicBezTo>
                  <a:pt x="6386095" y="4042176"/>
                  <a:pt x="6376453" y="4039127"/>
                  <a:pt x="6370051" y="4043662"/>
                </a:cubicBezTo>
                <a:close/>
                <a:moveTo>
                  <a:pt x="5817841" y="4288572"/>
                </a:moveTo>
                <a:cubicBezTo>
                  <a:pt x="5816279" y="4296195"/>
                  <a:pt x="5821004" y="4304124"/>
                  <a:pt x="5828741" y="4305878"/>
                </a:cubicBezTo>
                <a:cubicBezTo>
                  <a:pt x="5835181" y="4307326"/>
                  <a:pt x="5841926" y="4303743"/>
                  <a:pt x="5844747" y="4297873"/>
                </a:cubicBezTo>
                <a:cubicBezTo>
                  <a:pt x="5851530" y="4294137"/>
                  <a:pt x="5856217" y="4284875"/>
                  <a:pt x="5851340" y="4276374"/>
                </a:cubicBezTo>
                <a:cubicBezTo>
                  <a:pt x="5854198" y="4265129"/>
                  <a:pt x="5841774" y="4251864"/>
                  <a:pt x="5829693" y="4260403"/>
                </a:cubicBezTo>
                <a:lnTo>
                  <a:pt x="5828855" y="4261013"/>
                </a:lnTo>
                <a:cubicBezTo>
                  <a:pt x="5824091" y="4259869"/>
                  <a:pt x="5819022" y="4260593"/>
                  <a:pt x="5815440" y="4264786"/>
                </a:cubicBezTo>
                <a:cubicBezTo>
                  <a:pt x="5810791" y="4270237"/>
                  <a:pt x="5809647" y="4280338"/>
                  <a:pt x="5816127" y="4285218"/>
                </a:cubicBezTo>
                <a:cubicBezTo>
                  <a:pt x="5816851" y="4285789"/>
                  <a:pt x="5817460" y="4286361"/>
                  <a:pt x="5818108" y="4286933"/>
                </a:cubicBezTo>
                <a:cubicBezTo>
                  <a:pt x="5818108" y="4286971"/>
                  <a:pt x="5818108" y="4287009"/>
                  <a:pt x="5818108" y="4287047"/>
                </a:cubicBezTo>
                <a:cubicBezTo>
                  <a:pt x="5818108" y="4287123"/>
                  <a:pt x="5818108" y="4287238"/>
                  <a:pt x="5818108" y="4287314"/>
                </a:cubicBezTo>
                <a:cubicBezTo>
                  <a:pt x="5818070" y="4287428"/>
                  <a:pt x="5817955" y="4287809"/>
                  <a:pt x="5817841" y="4288572"/>
                </a:cubicBezTo>
                <a:close/>
                <a:moveTo>
                  <a:pt x="5851378" y="4138310"/>
                </a:moveTo>
                <a:cubicBezTo>
                  <a:pt x="5862087" y="4153481"/>
                  <a:pt x="5884152" y="4134765"/>
                  <a:pt x="5873444" y="4119594"/>
                </a:cubicBezTo>
                <a:cubicBezTo>
                  <a:pt x="5862697" y="4104461"/>
                  <a:pt x="5840669" y="4123177"/>
                  <a:pt x="5851378" y="4138310"/>
                </a:cubicBezTo>
                <a:close/>
                <a:moveTo>
                  <a:pt x="5869328" y="4607926"/>
                </a:moveTo>
                <a:lnTo>
                  <a:pt x="5877636" y="4611623"/>
                </a:lnTo>
                <a:cubicBezTo>
                  <a:pt x="5884800" y="4614788"/>
                  <a:pt x="5893642" y="4610175"/>
                  <a:pt x="5896271" y="4603161"/>
                </a:cubicBezTo>
                <a:cubicBezTo>
                  <a:pt x="5899167" y="4595499"/>
                  <a:pt x="5894976" y="4587723"/>
                  <a:pt x="5887811" y="4584522"/>
                </a:cubicBezTo>
                <a:cubicBezTo>
                  <a:pt x="5885029" y="4583302"/>
                  <a:pt x="5882285" y="4582082"/>
                  <a:pt x="5879503" y="4580824"/>
                </a:cubicBezTo>
                <a:cubicBezTo>
                  <a:pt x="5872338" y="4577660"/>
                  <a:pt x="5863497" y="4582272"/>
                  <a:pt x="5860867" y="4589286"/>
                </a:cubicBezTo>
                <a:cubicBezTo>
                  <a:pt x="5857971" y="4596986"/>
                  <a:pt x="5862163" y="4604762"/>
                  <a:pt x="5869328" y="4607926"/>
                </a:cubicBezTo>
                <a:close/>
                <a:moveTo>
                  <a:pt x="5920699" y="4651685"/>
                </a:moveTo>
                <a:cubicBezTo>
                  <a:pt x="5922033" y="4652029"/>
                  <a:pt x="5923329" y="4652219"/>
                  <a:pt x="5924625" y="4652372"/>
                </a:cubicBezTo>
                <a:lnTo>
                  <a:pt x="5928512" y="4654087"/>
                </a:lnTo>
                <a:cubicBezTo>
                  <a:pt x="5935677" y="4657251"/>
                  <a:pt x="5944518" y="4652524"/>
                  <a:pt x="5947110" y="4645549"/>
                </a:cubicBezTo>
                <a:cubicBezTo>
                  <a:pt x="5947300" y="4644977"/>
                  <a:pt x="5947414" y="4644405"/>
                  <a:pt x="5947529" y="4643872"/>
                </a:cubicBezTo>
                <a:cubicBezTo>
                  <a:pt x="5949129" y="4642499"/>
                  <a:pt x="5950730" y="4641089"/>
                  <a:pt x="5952216" y="4639564"/>
                </a:cubicBezTo>
                <a:cubicBezTo>
                  <a:pt x="5954084" y="4637658"/>
                  <a:pt x="5955303" y="4635066"/>
                  <a:pt x="5955951" y="4632398"/>
                </a:cubicBezTo>
                <a:cubicBezTo>
                  <a:pt x="5957513" y="4631254"/>
                  <a:pt x="5958885" y="4629958"/>
                  <a:pt x="5959571" y="4628357"/>
                </a:cubicBezTo>
                <a:cubicBezTo>
                  <a:pt x="5961972" y="4622907"/>
                  <a:pt x="5963878" y="4617951"/>
                  <a:pt x="5963116" y="4611890"/>
                </a:cubicBezTo>
                <a:cubicBezTo>
                  <a:pt x="5962772" y="4609184"/>
                  <a:pt x="5962239" y="4607278"/>
                  <a:pt x="5961019" y="4604686"/>
                </a:cubicBezTo>
                <a:cubicBezTo>
                  <a:pt x="5959457" y="4601484"/>
                  <a:pt x="5960791" y="4599807"/>
                  <a:pt x="5959876" y="4605258"/>
                </a:cubicBezTo>
                <a:cubicBezTo>
                  <a:pt x="5961210" y="4597558"/>
                  <a:pt x="5958009" y="4589667"/>
                  <a:pt x="5949929" y="4587380"/>
                </a:cubicBezTo>
                <a:cubicBezTo>
                  <a:pt x="5946042" y="4586275"/>
                  <a:pt x="5941317" y="4587189"/>
                  <a:pt x="5937658" y="4589515"/>
                </a:cubicBezTo>
                <a:cubicBezTo>
                  <a:pt x="5935981" y="4588867"/>
                  <a:pt x="5934190" y="4588600"/>
                  <a:pt x="5932208" y="4588371"/>
                </a:cubicBezTo>
                <a:cubicBezTo>
                  <a:pt x="5931561" y="4588219"/>
                  <a:pt x="5930874" y="4588067"/>
                  <a:pt x="5930227" y="4587876"/>
                </a:cubicBezTo>
                <a:cubicBezTo>
                  <a:pt x="5927749" y="4586809"/>
                  <a:pt x="5925120" y="4586084"/>
                  <a:pt x="5922643" y="4585017"/>
                </a:cubicBezTo>
                <a:cubicBezTo>
                  <a:pt x="5913458" y="4581129"/>
                  <a:pt x="5905913" y="4589096"/>
                  <a:pt x="5904769" y="4597596"/>
                </a:cubicBezTo>
                <a:cubicBezTo>
                  <a:pt x="5903931" y="4601294"/>
                  <a:pt x="5904617" y="4605220"/>
                  <a:pt x="5907475" y="4608612"/>
                </a:cubicBezTo>
                <a:cubicBezTo>
                  <a:pt x="5907666" y="4608956"/>
                  <a:pt x="5907857" y="4609298"/>
                  <a:pt x="5908009" y="4609603"/>
                </a:cubicBezTo>
                <a:cubicBezTo>
                  <a:pt x="5895966" y="4608650"/>
                  <a:pt x="5884724" y="4623669"/>
                  <a:pt x="5895966" y="4633656"/>
                </a:cubicBezTo>
                <a:cubicBezTo>
                  <a:pt x="5903398" y="4640212"/>
                  <a:pt x="5910715" y="4649055"/>
                  <a:pt x="5920699" y="4651685"/>
                </a:cubicBezTo>
                <a:close/>
                <a:moveTo>
                  <a:pt x="6175196" y="4662282"/>
                </a:moveTo>
                <a:cubicBezTo>
                  <a:pt x="6168603" y="4645168"/>
                  <a:pt x="6140402" y="4651800"/>
                  <a:pt x="6147109" y="4669144"/>
                </a:cubicBezTo>
                <a:cubicBezTo>
                  <a:pt x="6153702" y="4686259"/>
                  <a:pt x="6181903" y="4679626"/>
                  <a:pt x="6175196" y="4662282"/>
                </a:cubicBezTo>
                <a:close/>
                <a:moveTo>
                  <a:pt x="6217460" y="4082810"/>
                </a:moveTo>
                <a:cubicBezTo>
                  <a:pt x="6206713" y="4067639"/>
                  <a:pt x="6182933" y="4084068"/>
                  <a:pt x="6193680" y="4099315"/>
                </a:cubicBezTo>
                <a:cubicBezTo>
                  <a:pt x="6204426" y="4114486"/>
                  <a:pt x="6228207" y="4098019"/>
                  <a:pt x="6217460" y="4082810"/>
                </a:cubicBezTo>
                <a:close/>
                <a:moveTo>
                  <a:pt x="6335943" y="4100763"/>
                </a:moveTo>
                <a:lnTo>
                  <a:pt x="6333732" y="4100382"/>
                </a:lnTo>
                <a:cubicBezTo>
                  <a:pt x="6326034" y="4099048"/>
                  <a:pt x="6318184" y="4102403"/>
                  <a:pt x="6315935" y="4110484"/>
                </a:cubicBezTo>
                <a:cubicBezTo>
                  <a:pt x="6313992" y="4117421"/>
                  <a:pt x="6318298" y="4126951"/>
                  <a:pt x="6326034" y="4128285"/>
                </a:cubicBezTo>
                <a:lnTo>
                  <a:pt x="6334990" y="4129848"/>
                </a:lnTo>
                <a:cubicBezTo>
                  <a:pt x="6341850" y="4131029"/>
                  <a:pt x="6348596" y="4128285"/>
                  <a:pt x="6351644" y="4122033"/>
                </a:cubicBezTo>
                <a:cubicBezTo>
                  <a:pt x="6354960" y="4117650"/>
                  <a:pt x="6355912" y="4111665"/>
                  <a:pt x="6351759" y="4105833"/>
                </a:cubicBezTo>
                <a:cubicBezTo>
                  <a:pt x="6347529" y="4099772"/>
                  <a:pt x="6341316" y="4098858"/>
                  <a:pt x="6335943" y="4100763"/>
                </a:cubicBezTo>
                <a:close/>
                <a:moveTo>
                  <a:pt x="6304617" y="4372623"/>
                </a:moveTo>
                <a:cubicBezTo>
                  <a:pt x="6299777" y="4369802"/>
                  <a:pt x="6293908" y="4369459"/>
                  <a:pt x="6288420" y="4368772"/>
                </a:cubicBezTo>
                <a:cubicBezTo>
                  <a:pt x="6280913" y="4367820"/>
                  <a:pt x="6272833" y="4373271"/>
                  <a:pt x="6272109" y="4381123"/>
                </a:cubicBezTo>
                <a:cubicBezTo>
                  <a:pt x="6271385" y="4388861"/>
                  <a:pt x="6276415" y="4396446"/>
                  <a:pt x="6284456" y="4397438"/>
                </a:cubicBezTo>
                <a:lnTo>
                  <a:pt x="6285333" y="4397552"/>
                </a:lnTo>
                <a:cubicBezTo>
                  <a:pt x="6288344" y="4400411"/>
                  <a:pt x="6292345" y="4402164"/>
                  <a:pt x="6296652" y="4401135"/>
                </a:cubicBezTo>
                <a:cubicBezTo>
                  <a:pt x="6302216" y="4399839"/>
                  <a:pt x="6307246" y="4398124"/>
                  <a:pt x="6310219" y="4392863"/>
                </a:cubicBezTo>
                <a:cubicBezTo>
                  <a:pt x="6314335" y="4385621"/>
                  <a:pt x="6311743" y="4376739"/>
                  <a:pt x="6304617" y="4372623"/>
                </a:cubicBezTo>
                <a:close/>
                <a:moveTo>
                  <a:pt x="6142003" y="3874494"/>
                </a:moveTo>
                <a:lnTo>
                  <a:pt x="6135714" y="3873198"/>
                </a:lnTo>
                <a:cubicBezTo>
                  <a:pt x="6128283" y="3871673"/>
                  <a:pt x="6120051" y="3877810"/>
                  <a:pt x="6119251" y="3885281"/>
                </a:cubicBezTo>
                <a:cubicBezTo>
                  <a:pt x="6118375" y="3893401"/>
                  <a:pt x="6123405" y="3900147"/>
                  <a:pt x="6131332" y="3901787"/>
                </a:cubicBezTo>
                <a:lnTo>
                  <a:pt x="6137620" y="3903083"/>
                </a:lnTo>
                <a:cubicBezTo>
                  <a:pt x="6142117" y="3903998"/>
                  <a:pt x="6146766" y="3901939"/>
                  <a:pt x="6150005" y="3898623"/>
                </a:cubicBezTo>
                <a:cubicBezTo>
                  <a:pt x="6149739" y="3899690"/>
                  <a:pt x="6149739" y="3900834"/>
                  <a:pt x="6149777" y="3901939"/>
                </a:cubicBezTo>
                <a:cubicBezTo>
                  <a:pt x="6142079" y="3901901"/>
                  <a:pt x="6136400" y="3906856"/>
                  <a:pt x="6134838" y="3914404"/>
                </a:cubicBezTo>
                <a:lnTo>
                  <a:pt x="6133542" y="3920693"/>
                </a:lnTo>
                <a:cubicBezTo>
                  <a:pt x="6132018" y="3928126"/>
                  <a:pt x="6138763" y="3936245"/>
                  <a:pt x="6146119" y="3936817"/>
                </a:cubicBezTo>
                <a:cubicBezTo>
                  <a:pt x="6149129" y="3937046"/>
                  <a:pt x="6151721" y="3936284"/>
                  <a:pt x="6154083" y="3935140"/>
                </a:cubicBezTo>
                <a:lnTo>
                  <a:pt x="6156827" y="3938990"/>
                </a:lnTo>
                <a:cubicBezTo>
                  <a:pt x="6161210" y="3945203"/>
                  <a:pt x="6171766" y="3945775"/>
                  <a:pt x="6177216" y="3940820"/>
                </a:cubicBezTo>
                <a:cubicBezTo>
                  <a:pt x="6180417" y="3937885"/>
                  <a:pt x="6181980" y="3934302"/>
                  <a:pt x="6182170" y="3930604"/>
                </a:cubicBezTo>
                <a:cubicBezTo>
                  <a:pt x="6182742" y="3931062"/>
                  <a:pt x="6183275" y="3931557"/>
                  <a:pt x="6183923" y="3931900"/>
                </a:cubicBezTo>
                <a:cubicBezTo>
                  <a:pt x="6179274" y="3936817"/>
                  <a:pt x="6178588" y="3945356"/>
                  <a:pt x="6183009" y="3950502"/>
                </a:cubicBezTo>
                <a:cubicBezTo>
                  <a:pt x="6188344" y="3956715"/>
                  <a:pt x="6196690" y="3957630"/>
                  <a:pt x="6203321" y="3952941"/>
                </a:cubicBezTo>
                <a:lnTo>
                  <a:pt x="6208580" y="3949206"/>
                </a:lnTo>
                <a:cubicBezTo>
                  <a:pt x="6214754" y="3944822"/>
                  <a:pt x="6215936" y="3934606"/>
                  <a:pt x="6211020" y="3928889"/>
                </a:cubicBezTo>
                <a:cubicBezTo>
                  <a:pt x="6209381" y="3926983"/>
                  <a:pt x="6207132" y="3926525"/>
                  <a:pt x="6205036" y="3925610"/>
                </a:cubicBezTo>
                <a:cubicBezTo>
                  <a:pt x="6205760" y="3924276"/>
                  <a:pt x="6206484" y="3923018"/>
                  <a:pt x="6206827" y="3921341"/>
                </a:cubicBezTo>
                <a:cubicBezTo>
                  <a:pt x="6209304" y="3909372"/>
                  <a:pt x="6197681" y="3904379"/>
                  <a:pt x="6188382" y="3907390"/>
                </a:cubicBezTo>
                <a:cubicBezTo>
                  <a:pt x="6188763" y="3906589"/>
                  <a:pt x="6189487" y="3906094"/>
                  <a:pt x="6189754" y="3905141"/>
                </a:cubicBezTo>
                <a:cubicBezTo>
                  <a:pt x="6191889" y="3897098"/>
                  <a:pt x="6187086" y="3889131"/>
                  <a:pt x="6179159" y="3886920"/>
                </a:cubicBezTo>
                <a:cubicBezTo>
                  <a:pt x="6173710" y="3885396"/>
                  <a:pt x="6167955" y="3886616"/>
                  <a:pt x="6162468" y="3887340"/>
                </a:cubicBezTo>
                <a:cubicBezTo>
                  <a:pt x="6159152" y="3887797"/>
                  <a:pt x="6156141" y="3889627"/>
                  <a:pt x="6153779" y="3892028"/>
                </a:cubicBezTo>
                <a:cubicBezTo>
                  <a:pt x="6153855" y="3891647"/>
                  <a:pt x="6154121" y="3891342"/>
                  <a:pt x="6154160" y="3890999"/>
                </a:cubicBezTo>
                <a:cubicBezTo>
                  <a:pt x="6154960" y="3882842"/>
                  <a:pt x="6149929" y="3876133"/>
                  <a:pt x="6142003" y="3874494"/>
                </a:cubicBezTo>
                <a:close/>
                <a:moveTo>
                  <a:pt x="6082513" y="4646654"/>
                </a:moveTo>
                <a:lnTo>
                  <a:pt x="6088496" y="4644329"/>
                </a:lnTo>
                <a:cubicBezTo>
                  <a:pt x="6095776" y="4641508"/>
                  <a:pt x="6097719" y="4630987"/>
                  <a:pt x="6094365" y="4624736"/>
                </a:cubicBezTo>
                <a:cubicBezTo>
                  <a:pt x="6090288" y="4617151"/>
                  <a:pt x="6082094" y="4616045"/>
                  <a:pt x="6074777" y="4618866"/>
                </a:cubicBezTo>
                <a:lnTo>
                  <a:pt x="6068794" y="4621191"/>
                </a:lnTo>
                <a:cubicBezTo>
                  <a:pt x="6061515" y="4624012"/>
                  <a:pt x="6059572" y="4634532"/>
                  <a:pt x="6062925" y="4640784"/>
                </a:cubicBezTo>
                <a:cubicBezTo>
                  <a:pt x="6067003" y="4648370"/>
                  <a:pt x="6075196" y="4649475"/>
                  <a:pt x="6082513" y="4646654"/>
                </a:cubicBezTo>
                <a:close/>
                <a:moveTo>
                  <a:pt x="6046385" y="4702040"/>
                </a:moveTo>
                <a:lnTo>
                  <a:pt x="6064373" y="4695102"/>
                </a:lnTo>
                <a:cubicBezTo>
                  <a:pt x="6071423" y="4692396"/>
                  <a:pt x="6076149" y="4683972"/>
                  <a:pt x="6073138" y="4676615"/>
                </a:cubicBezTo>
                <a:cubicBezTo>
                  <a:pt x="6070242" y="4669487"/>
                  <a:pt x="6062201" y="4664951"/>
                  <a:pt x="6054655" y="4667886"/>
                </a:cubicBezTo>
                <a:lnTo>
                  <a:pt x="6036667" y="4674824"/>
                </a:lnTo>
                <a:cubicBezTo>
                  <a:pt x="6029617" y="4677530"/>
                  <a:pt x="6024892" y="4685954"/>
                  <a:pt x="6027902" y="4693311"/>
                </a:cubicBezTo>
                <a:cubicBezTo>
                  <a:pt x="6030836" y="4700401"/>
                  <a:pt x="6038840" y="4704975"/>
                  <a:pt x="6046385" y="4702040"/>
                </a:cubicBezTo>
                <a:close/>
                <a:moveTo>
                  <a:pt x="6038459" y="4729675"/>
                </a:moveTo>
                <a:cubicBezTo>
                  <a:pt x="6031751" y="4712332"/>
                  <a:pt x="6005760" y="4724987"/>
                  <a:pt x="6012429" y="4742331"/>
                </a:cubicBezTo>
                <a:cubicBezTo>
                  <a:pt x="6019099" y="4759636"/>
                  <a:pt x="6045127" y="4746981"/>
                  <a:pt x="6038459" y="4729675"/>
                </a:cubicBezTo>
                <a:close/>
                <a:moveTo>
                  <a:pt x="6160829" y="4227583"/>
                </a:moveTo>
                <a:cubicBezTo>
                  <a:pt x="6161744" y="4228421"/>
                  <a:pt x="6162620" y="4229298"/>
                  <a:pt x="6163687" y="4229908"/>
                </a:cubicBezTo>
                <a:cubicBezTo>
                  <a:pt x="6168108" y="4232500"/>
                  <a:pt x="6172948" y="4234330"/>
                  <a:pt x="6178207" y="4234673"/>
                </a:cubicBezTo>
                <a:cubicBezTo>
                  <a:pt x="6185752" y="4235206"/>
                  <a:pt x="6193298" y="4228459"/>
                  <a:pt x="6193260" y="4220798"/>
                </a:cubicBezTo>
                <a:cubicBezTo>
                  <a:pt x="6193222" y="4215156"/>
                  <a:pt x="6190288" y="4210430"/>
                  <a:pt x="6185791" y="4207838"/>
                </a:cubicBezTo>
                <a:cubicBezTo>
                  <a:pt x="6184495" y="4202044"/>
                  <a:pt x="6179159" y="4196936"/>
                  <a:pt x="6173405" y="4196517"/>
                </a:cubicBezTo>
                <a:cubicBezTo>
                  <a:pt x="6169175" y="4196211"/>
                  <a:pt x="6165554" y="4197431"/>
                  <a:pt x="6162811" y="4199680"/>
                </a:cubicBezTo>
                <a:cubicBezTo>
                  <a:pt x="6160295" y="4200290"/>
                  <a:pt x="6157932" y="4201281"/>
                  <a:pt x="6156218" y="4202882"/>
                </a:cubicBezTo>
                <a:cubicBezTo>
                  <a:pt x="6150005" y="4208752"/>
                  <a:pt x="6150920" y="4217062"/>
                  <a:pt x="6155646" y="4223352"/>
                </a:cubicBezTo>
                <a:cubicBezTo>
                  <a:pt x="6157018" y="4225258"/>
                  <a:pt x="6159037" y="4226211"/>
                  <a:pt x="6160829" y="4227583"/>
                </a:cubicBezTo>
                <a:close/>
                <a:moveTo>
                  <a:pt x="5569099" y="4099124"/>
                </a:moveTo>
                <a:cubicBezTo>
                  <a:pt x="5558390" y="4083992"/>
                  <a:pt x="5533847" y="4099277"/>
                  <a:pt x="5544595" y="4114524"/>
                </a:cubicBezTo>
                <a:cubicBezTo>
                  <a:pt x="5555303" y="4129657"/>
                  <a:pt x="5579846" y="4114372"/>
                  <a:pt x="5569099" y="4099124"/>
                </a:cubicBezTo>
                <a:close/>
                <a:moveTo>
                  <a:pt x="5742537" y="4258154"/>
                </a:moveTo>
                <a:cubicBezTo>
                  <a:pt x="5744861" y="4252398"/>
                  <a:pt x="5742841" y="4247824"/>
                  <a:pt x="5740059" y="4242830"/>
                </a:cubicBezTo>
                <a:cubicBezTo>
                  <a:pt x="5742231" y="4246756"/>
                  <a:pt x="5739945" y="4242335"/>
                  <a:pt x="5739564" y="4241534"/>
                </a:cubicBezTo>
                <a:cubicBezTo>
                  <a:pt x="5739106" y="4240467"/>
                  <a:pt x="5738725" y="4239323"/>
                  <a:pt x="5738268" y="4238294"/>
                </a:cubicBezTo>
                <a:cubicBezTo>
                  <a:pt x="5738230" y="4238104"/>
                  <a:pt x="5738192" y="4237989"/>
                  <a:pt x="5738154" y="4237875"/>
                </a:cubicBezTo>
                <a:cubicBezTo>
                  <a:pt x="5738078" y="4237493"/>
                  <a:pt x="5738001" y="4237112"/>
                  <a:pt x="5737963" y="4236769"/>
                </a:cubicBezTo>
                <a:cubicBezTo>
                  <a:pt x="5740326" y="4229908"/>
                  <a:pt x="5736401" y="4221827"/>
                  <a:pt x="5729808" y="4219121"/>
                </a:cubicBezTo>
                <a:cubicBezTo>
                  <a:pt x="5722300" y="4216033"/>
                  <a:pt x="5714259" y="4219921"/>
                  <a:pt x="5710943" y="4227011"/>
                </a:cubicBezTo>
                <a:cubicBezTo>
                  <a:pt x="5710600" y="4227773"/>
                  <a:pt x="5710486" y="4228536"/>
                  <a:pt x="5710219" y="4229298"/>
                </a:cubicBezTo>
                <a:cubicBezTo>
                  <a:pt x="5705723" y="4228879"/>
                  <a:pt x="5700959" y="4230518"/>
                  <a:pt x="5697986" y="4233834"/>
                </a:cubicBezTo>
                <a:cubicBezTo>
                  <a:pt x="5699015" y="4230671"/>
                  <a:pt x="5698596" y="4226973"/>
                  <a:pt x="5695928" y="4223199"/>
                </a:cubicBezTo>
                <a:cubicBezTo>
                  <a:pt x="5685295" y="4208181"/>
                  <a:pt x="5659762" y="4221789"/>
                  <a:pt x="5670509" y="4236960"/>
                </a:cubicBezTo>
                <a:cubicBezTo>
                  <a:pt x="5677293" y="4246566"/>
                  <a:pt x="5690174" y="4244431"/>
                  <a:pt x="5695776" y="4237722"/>
                </a:cubicBezTo>
                <a:cubicBezTo>
                  <a:pt x="5693070" y="4243821"/>
                  <a:pt x="5694480" y="4250492"/>
                  <a:pt x="5699739" y="4255104"/>
                </a:cubicBezTo>
                <a:cubicBezTo>
                  <a:pt x="5706561" y="4261127"/>
                  <a:pt x="5715479" y="4267416"/>
                  <a:pt x="5725006" y="4266921"/>
                </a:cubicBezTo>
                <a:cubicBezTo>
                  <a:pt x="5726225" y="4267149"/>
                  <a:pt x="5727445" y="4267302"/>
                  <a:pt x="5728664" y="4267302"/>
                </a:cubicBezTo>
                <a:cubicBezTo>
                  <a:pt x="5734724" y="4267264"/>
                  <a:pt x="5740212" y="4263909"/>
                  <a:pt x="5742537" y="4258154"/>
                </a:cubicBezTo>
                <a:close/>
                <a:moveTo>
                  <a:pt x="5472072" y="4287581"/>
                </a:moveTo>
                <a:cubicBezTo>
                  <a:pt x="5479922" y="4291126"/>
                  <a:pt x="5487316" y="4287085"/>
                  <a:pt x="5491355" y="4280300"/>
                </a:cubicBezTo>
                <a:cubicBezTo>
                  <a:pt x="5496004" y="4272486"/>
                  <a:pt x="5496043" y="4263338"/>
                  <a:pt x="5493261" y="4254913"/>
                </a:cubicBezTo>
                <a:cubicBezTo>
                  <a:pt x="5490860" y="4247671"/>
                  <a:pt x="5481713" y="4243211"/>
                  <a:pt x="5474587" y="4246185"/>
                </a:cubicBezTo>
                <a:cubicBezTo>
                  <a:pt x="5467117" y="4249310"/>
                  <a:pt x="5463306" y="4257125"/>
                  <a:pt x="5465860" y="4264862"/>
                </a:cubicBezTo>
                <a:cubicBezTo>
                  <a:pt x="5465974" y="4265282"/>
                  <a:pt x="5466012" y="4265320"/>
                  <a:pt x="5466088" y="4265548"/>
                </a:cubicBezTo>
                <a:cubicBezTo>
                  <a:pt x="5466088" y="4265701"/>
                  <a:pt x="5466088" y="4265739"/>
                  <a:pt x="5466127" y="4265854"/>
                </a:cubicBezTo>
                <a:cubicBezTo>
                  <a:pt x="5466127" y="4265854"/>
                  <a:pt x="5466127" y="4265854"/>
                  <a:pt x="5466127" y="4265854"/>
                </a:cubicBezTo>
                <a:cubicBezTo>
                  <a:pt x="5465746" y="4266692"/>
                  <a:pt x="5465326" y="4267493"/>
                  <a:pt x="5464831" y="4268255"/>
                </a:cubicBezTo>
                <a:cubicBezTo>
                  <a:pt x="5463954" y="4269741"/>
                  <a:pt x="5463649" y="4271342"/>
                  <a:pt x="5463535" y="4272981"/>
                </a:cubicBezTo>
                <a:cubicBezTo>
                  <a:pt x="5459762" y="4268064"/>
                  <a:pt x="5454808" y="4266921"/>
                  <a:pt x="5450273" y="4268331"/>
                </a:cubicBezTo>
                <a:cubicBezTo>
                  <a:pt x="5445852" y="4266082"/>
                  <a:pt x="5440479" y="4265892"/>
                  <a:pt x="5436134" y="4268979"/>
                </a:cubicBezTo>
                <a:lnTo>
                  <a:pt x="5430875" y="4272677"/>
                </a:lnTo>
                <a:cubicBezTo>
                  <a:pt x="5424701" y="4277022"/>
                  <a:pt x="5421919" y="4286132"/>
                  <a:pt x="5426607" y="4292689"/>
                </a:cubicBezTo>
                <a:cubicBezTo>
                  <a:pt x="5428055" y="4294709"/>
                  <a:pt x="5430036" y="4296348"/>
                  <a:pt x="5432209" y="4297492"/>
                </a:cubicBezTo>
                <a:cubicBezTo>
                  <a:pt x="5429846" y="4301608"/>
                  <a:pt x="5429351" y="4306526"/>
                  <a:pt x="5431980" y="4311290"/>
                </a:cubicBezTo>
                <a:cubicBezTo>
                  <a:pt x="5435448" y="4317580"/>
                  <a:pt x="5445242" y="4321468"/>
                  <a:pt x="5451645" y="4316932"/>
                </a:cubicBezTo>
                <a:lnTo>
                  <a:pt x="5456904" y="4313196"/>
                </a:lnTo>
                <a:cubicBezTo>
                  <a:pt x="5463268" y="4308698"/>
                  <a:pt x="5466622" y="4300884"/>
                  <a:pt x="5462544" y="4293527"/>
                </a:cubicBezTo>
                <a:cubicBezTo>
                  <a:pt x="5462392" y="4293299"/>
                  <a:pt x="5462201" y="4293070"/>
                  <a:pt x="5462049" y="4292803"/>
                </a:cubicBezTo>
                <a:cubicBezTo>
                  <a:pt x="5464755" y="4290097"/>
                  <a:pt x="5466431" y="4286437"/>
                  <a:pt x="5466622" y="4282511"/>
                </a:cubicBezTo>
                <a:cubicBezTo>
                  <a:pt x="5468032" y="4284722"/>
                  <a:pt x="5469823" y="4286590"/>
                  <a:pt x="5472072" y="4287581"/>
                </a:cubicBezTo>
                <a:close/>
                <a:moveTo>
                  <a:pt x="5599091" y="4392139"/>
                </a:moveTo>
                <a:lnTo>
                  <a:pt x="5602788" y="4397399"/>
                </a:lnTo>
                <a:cubicBezTo>
                  <a:pt x="5607171" y="4403574"/>
                  <a:pt x="5616965" y="4405366"/>
                  <a:pt x="5623025" y="4400563"/>
                </a:cubicBezTo>
                <a:cubicBezTo>
                  <a:pt x="5629236" y="4395608"/>
                  <a:pt x="5630837" y="4386955"/>
                  <a:pt x="5626187" y="4380322"/>
                </a:cubicBezTo>
                <a:lnTo>
                  <a:pt x="5622491" y="4375062"/>
                </a:lnTo>
                <a:cubicBezTo>
                  <a:pt x="5618108" y="4368887"/>
                  <a:pt x="5608314" y="4367095"/>
                  <a:pt x="5602255" y="4371898"/>
                </a:cubicBezTo>
                <a:cubicBezTo>
                  <a:pt x="5596043" y="4376892"/>
                  <a:pt x="5594404" y="4385545"/>
                  <a:pt x="5599091" y="4392139"/>
                </a:cubicBezTo>
                <a:close/>
                <a:moveTo>
                  <a:pt x="5553207" y="4347541"/>
                </a:moveTo>
                <a:cubicBezTo>
                  <a:pt x="5559381" y="4343043"/>
                  <a:pt x="5562010" y="4334123"/>
                  <a:pt x="5557323" y="4327490"/>
                </a:cubicBezTo>
                <a:lnTo>
                  <a:pt x="5553627" y="4322230"/>
                </a:lnTo>
                <a:cubicBezTo>
                  <a:pt x="5549244" y="4316055"/>
                  <a:pt x="5540060" y="4313425"/>
                  <a:pt x="5533581" y="4318114"/>
                </a:cubicBezTo>
                <a:cubicBezTo>
                  <a:pt x="5527407" y="4322573"/>
                  <a:pt x="5524778" y="4331531"/>
                  <a:pt x="5529465" y="4338126"/>
                </a:cubicBezTo>
                <a:lnTo>
                  <a:pt x="5533162" y="4343386"/>
                </a:lnTo>
                <a:cubicBezTo>
                  <a:pt x="5537544" y="4349599"/>
                  <a:pt x="5546729" y="4352229"/>
                  <a:pt x="5553207" y="4347541"/>
                </a:cubicBezTo>
                <a:close/>
                <a:moveTo>
                  <a:pt x="5685486" y="4330616"/>
                </a:moveTo>
                <a:cubicBezTo>
                  <a:pt x="5680875" y="4324212"/>
                  <a:pt x="5671690" y="4322802"/>
                  <a:pt x="5665288" y="4327338"/>
                </a:cubicBezTo>
                <a:lnTo>
                  <a:pt x="5660029" y="4331074"/>
                </a:lnTo>
                <a:cubicBezTo>
                  <a:pt x="5653665" y="4335572"/>
                  <a:pt x="5652216" y="4344949"/>
                  <a:pt x="5656751" y="4351276"/>
                </a:cubicBezTo>
                <a:cubicBezTo>
                  <a:pt x="5661363" y="4357680"/>
                  <a:pt x="5670547" y="4359091"/>
                  <a:pt x="5676950" y="4354555"/>
                </a:cubicBezTo>
                <a:lnTo>
                  <a:pt x="5682209" y="4350857"/>
                </a:lnTo>
                <a:cubicBezTo>
                  <a:pt x="5688573" y="4346321"/>
                  <a:pt x="5690021" y="4336944"/>
                  <a:pt x="5685486" y="4330616"/>
                </a:cubicBezTo>
                <a:close/>
                <a:moveTo>
                  <a:pt x="5591507" y="4320401"/>
                </a:moveTo>
                <a:cubicBezTo>
                  <a:pt x="5597720" y="4316017"/>
                  <a:pt x="5597910" y="4305268"/>
                  <a:pt x="5592917" y="4299969"/>
                </a:cubicBezTo>
                <a:cubicBezTo>
                  <a:pt x="5587049" y="4293832"/>
                  <a:pt x="5579160" y="4293870"/>
                  <a:pt x="5572529" y="4298559"/>
                </a:cubicBezTo>
                <a:lnTo>
                  <a:pt x="5567269" y="4302295"/>
                </a:lnTo>
                <a:cubicBezTo>
                  <a:pt x="5561058" y="4306678"/>
                  <a:pt x="5560867" y="4317427"/>
                  <a:pt x="5565860" y="4322688"/>
                </a:cubicBezTo>
                <a:cubicBezTo>
                  <a:pt x="5571728" y="4328863"/>
                  <a:pt x="5579617" y="4328787"/>
                  <a:pt x="5586248" y="4324098"/>
                </a:cubicBezTo>
                <a:lnTo>
                  <a:pt x="5591507" y="4320401"/>
                </a:lnTo>
                <a:close/>
                <a:moveTo>
                  <a:pt x="5782209" y="4216757"/>
                </a:moveTo>
                <a:cubicBezTo>
                  <a:pt x="5786744" y="4223123"/>
                  <a:pt x="5797033" y="4223123"/>
                  <a:pt x="5802597" y="4218396"/>
                </a:cubicBezTo>
                <a:cubicBezTo>
                  <a:pt x="5809000" y="4212945"/>
                  <a:pt x="5808771" y="4204407"/>
                  <a:pt x="5804236" y="4198003"/>
                </a:cubicBezTo>
                <a:lnTo>
                  <a:pt x="5800539" y="4192743"/>
                </a:lnTo>
                <a:cubicBezTo>
                  <a:pt x="5796042" y="4186377"/>
                  <a:pt x="5785715" y="4186377"/>
                  <a:pt x="5780151" y="4191104"/>
                </a:cubicBezTo>
                <a:cubicBezTo>
                  <a:pt x="5773749" y="4196555"/>
                  <a:pt x="5774015" y="4205093"/>
                  <a:pt x="5778550" y="4211497"/>
                </a:cubicBezTo>
                <a:lnTo>
                  <a:pt x="5782209" y="4216757"/>
                </a:lnTo>
                <a:close/>
                <a:moveTo>
                  <a:pt x="5492651" y="4425493"/>
                </a:moveTo>
                <a:cubicBezTo>
                  <a:pt x="5481942" y="4410321"/>
                  <a:pt x="5460791" y="4430105"/>
                  <a:pt x="5471386" y="4445123"/>
                </a:cubicBezTo>
                <a:cubicBezTo>
                  <a:pt x="5482095" y="4460294"/>
                  <a:pt x="5503245" y="4440473"/>
                  <a:pt x="5492651" y="4425493"/>
                </a:cubicBezTo>
                <a:close/>
                <a:moveTo>
                  <a:pt x="5409381" y="4354783"/>
                </a:moveTo>
                <a:cubicBezTo>
                  <a:pt x="5409571" y="4354669"/>
                  <a:pt x="5409686" y="4354593"/>
                  <a:pt x="5409838" y="4354478"/>
                </a:cubicBezTo>
                <a:cubicBezTo>
                  <a:pt x="5409915" y="4354478"/>
                  <a:pt x="5409953" y="4354440"/>
                  <a:pt x="5410029" y="4354440"/>
                </a:cubicBezTo>
                <a:cubicBezTo>
                  <a:pt x="5410144" y="4354440"/>
                  <a:pt x="5410105" y="4354440"/>
                  <a:pt x="5410220" y="4354440"/>
                </a:cubicBezTo>
                <a:cubicBezTo>
                  <a:pt x="5411172" y="4354593"/>
                  <a:pt x="5412087" y="4354821"/>
                  <a:pt x="5413002" y="4355126"/>
                </a:cubicBezTo>
                <a:cubicBezTo>
                  <a:pt x="5420547" y="4357223"/>
                  <a:pt x="5428436" y="4350133"/>
                  <a:pt x="5429541" y="4343081"/>
                </a:cubicBezTo>
                <a:cubicBezTo>
                  <a:pt x="5430875" y="4334619"/>
                  <a:pt x="5425044" y="4328672"/>
                  <a:pt x="5417499" y="4326538"/>
                </a:cubicBezTo>
                <a:cubicBezTo>
                  <a:pt x="5417003" y="4326385"/>
                  <a:pt x="5416508" y="4326576"/>
                  <a:pt x="5415974" y="4326500"/>
                </a:cubicBezTo>
                <a:cubicBezTo>
                  <a:pt x="5416051" y="4326347"/>
                  <a:pt x="5416241" y="4326233"/>
                  <a:pt x="5416317" y="4326080"/>
                </a:cubicBezTo>
                <a:cubicBezTo>
                  <a:pt x="5420014" y="4318609"/>
                  <a:pt x="5417499" y="4310681"/>
                  <a:pt x="5410601" y="4306259"/>
                </a:cubicBezTo>
                <a:lnTo>
                  <a:pt x="5405151" y="4302790"/>
                </a:lnTo>
                <a:cubicBezTo>
                  <a:pt x="5398711" y="4298711"/>
                  <a:pt x="5388688" y="4301761"/>
                  <a:pt x="5385334" y="4308508"/>
                </a:cubicBezTo>
                <a:cubicBezTo>
                  <a:pt x="5381638" y="4315979"/>
                  <a:pt x="5384153" y="4323946"/>
                  <a:pt x="5391050" y="4328329"/>
                </a:cubicBezTo>
                <a:lnTo>
                  <a:pt x="5394404" y="4330502"/>
                </a:lnTo>
                <a:cubicBezTo>
                  <a:pt x="5393832" y="4330807"/>
                  <a:pt x="5393185" y="4330883"/>
                  <a:pt x="5392651" y="4331264"/>
                </a:cubicBezTo>
                <a:cubicBezTo>
                  <a:pt x="5386325" y="4335419"/>
                  <a:pt x="5384533" y="4345406"/>
                  <a:pt x="5389221" y="4351429"/>
                </a:cubicBezTo>
                <a:cubicBezTo>
                  <a:pt x="5394175" y="4357718"/>
                  <a:pt x="5402636" y="4359243"/>
                  <a:pt x="5409381" y="4354783"/>
                </a:cubicBezTo>
                <a:close/>
                <a:moveTo>
                  <a:pt x="5804160" y="4437195"/>
                </a:moveTo>
                <a:lnTo>
                  <a:pt x="5807856" y="4442455"/>
                </a:lnTo>
                <a:cubicBezTo>
                  <a:pt x="5812353" y="4448821"/>
                  <a:pt x="5822529" y="4449049"/>
                  <a:pt x="5828207" y="4444361"/>
                </a:cubicBezTo>
                <a:cubicBezTo>
                  <a:pt x="5834610" y="4439062"/>
                  <a:pt x="5834648" y="4430372"/>
                  <a:pt x="5830112" y="4423968"/>
                </a:cubicBezTo>
                <a:lnTo>
                  <a:pt x="5826416" y="4418707"/>
                </a:lnTo>
                <a:cubicBezTo>
                  <a:pt x="5821919" y="4412342"/>
                  <a:pt x="5811744" y="4412113"/>
                  <a:pt x="5806065" y="4416801"/>
                </a:cubicBezTo>
                <a:cubicBezTo>
                  <a:pt x="5799663" y="4422138"/>
                  <a:pt x="5799625" y="4430791"/>
                  <a:pt x="5804160" y="4437195"/>
                </a:cubicBezTo>
                <a:close/>
                <a:moveTo>
                  <a:pt x="5955989" y="4045073"/>
                </a:moveTo>
                <a:cubicBezTo>
                  <a:pt x="5945242" y="4029864"/>
                  <a:pt x="5921614" y="4046560"/>
                  <a:pt x="5932361" y="4061769"/>
                </a:cubicBezTo>
                <a:cubicBezTo>
                  <a:pt x="5943108" y="4076978"/>
                  <a:pt x="5966698" y="4060282"/>
                  <a:pt x="5955989" y="4045073"/>
                </a:cubicBezTo>
                <a:close/>
                <a:moveTo>
                  <a:pt x="5642994" y="4448783"/>
                </a:moveTo>
                <a:cubicBezTo>
                  <a:pt x="5632285" y="4433650"/>
                  <a:pt x="5607399" y="4448440"/>
                  <a:pt x="5618185" y="4463649"/>
                </a:cubicBezTo>
                <a:cubicBezTo>
                  <a:pt x="5628855" y="4478782"/>
                  <a:pt x="5653779" y="4463992"/>
                  <a:pt x="5642994" y="4448783"/>
                </a:cubicBezTo>
                <a:close/>
                <a:moveTo>
                  <a:pt x="5482361" y="4349447"/>
                </a:moveTo>
                <a:cubicBezTo>
                  <a:pt x="5493108" y="4364656"/>
                  <a:pt x="5515746" y="4346626"/>
                  <a:pt x="5504999" y="4331417"/>
                </a:cubicBezTo>
                <a:cubicBezTo>
                  <a:pt x="5494251" y="4316208"/>
                  <a:pt x="5471614" y="4334276"/>
                  <a:pt x="5482361" y="4349447"/>
                </a:cubicBezTo>
                <a:close/>
                <a:moveTo>
                  <a:pt x="5701607" y="4392253"/>
                </a:moveTo>
                <a:cubicBezTo>
                  <a:pt x="5712353" y="4407462"/>
                  <a:pt x="5733847" y="4388060"/>
                  <a:pt x="5723215" y="4373004"/>
                </a:cubicBezTo>
                <a:cubicBezTo>
                  <a:pt x="5712468" y="4357795"/>
                  <a:pt x="5690974" y="4377197"/>
                  <a:pt x="5701607" y="4392253"/>
                </a:cubicBezTo>
                <a:close/>
                <a:moveTo>
                  <a:pt x="5942574" y="4263185"/>
                </a:moveTo>
                <a:cubicBezTo>
                  <a:pt x="5944975" y="4261508"/>
                  <a:pt x="5946271" y="4258916"/>
                  <a:pt x="5947071" y="4256172"/>
                </a:cubicBezTo>
                <a:cubicBezTo>
                  <a:pt x="5952140" y="4255066"/>
                  <a:pt x="5956485" y="4251788"/>
                  <a:pt x="5957971" y="4246185"/>
                </a:cubicBezTo>
                <a:cubicBezTo>
                  <a:pt x="5959838" y="4239171"/>
                  <a:pt x="5955455" y="4229794"/>
                  <a:pt x="5947719" y="4228498"/>
                </a:cubicBezTo>
                <a:lnTo>
                  <a:pt x="5938763" y="4226935"/>
                </a:lnTo>
                <a:cubicBezTo>
                  <a:pt x="5938421" y="4226897"/>
                  <a:pt x="5938115" y="4226973"/>
                  <a:pt x="5937772" y="4226935"/>
                </a:cubicBezTo>
                <a:cubicBezTo>
                  <a:pt x="5937734" y="4222170"/>
                  <a:pt x="5935600" y="4217367"/>
                  <a:pt x="5931789" y="4214699"/>
                </a:cubicBezTo>
                <a:cubicBezTo>
                  <a:pt x="5927559" y="4211764"/>
                  <a:pt x="5923024" y="4212259"/>
                  <a:pt x="5918832" y="4213975"/>
                </a:cubicBezTo>
                <a:lnTo>
                  <a:pt x="5919823" y="4209210"/>
                </a:lnTo>
                <a:cubicBezTo>
                  <a:pt x="5919861" y="4209058"/>
                  <a:pt x="5919784" y="4208867"/>
                  <a:pt x="5919784" y="4208714"/>
                </a:cubicBezTo>
                <a:cubicBezTo>
                  <a:pt x="5930989" y="4212907"/>
                  <a:pt x="5945128" y="4198651"/>
                  <a:pt x="5936210" y="4186034"/>
                </a:cubicBezTo>
                <a:cubicBezTo>
                  <a:pt x="5927712" y="4174027"/>
                  <a:pt x="5912049" y="4182756"/>
                  <a:pt x="5910982" y="4194382"/>
                </a:cubicBezTo>
                <a:cubicBezTo>
                  <a:pt x="5909724" y="4193810"/>
                  <a:pt x="5908466" y="4193238"/>
                  <a:pt x="5907133" y="4193162"/>
                </a:cubicBezTo>
                <a:cubicBezTo>
                  <a:pt x="5904426" y="4192971"/>
                  <a:pt x="5902064" y="4193581"/>
                  <a:pt x="5899929" y="4194534"/>
                </a:cubicBezTo>
                <a:cubicBezTo>
                  <a:pt x="5900959" y="4192400"/>
                  <a:pt x="5901607" y="4190036"/>
                  <a:pt x="5901568" y="4187597"/>
                </a:cubicBezTo>
                <a:cubicBezTo>
                  <a:pt x="5902826" y="4186110"/>
                  <a:pt x="5903817" y="4184509"/>
                  <a:pt x="5904084" y="4182794"/>
                </a:cubicBezTo>
                <a:cubicBezTo>
                  <a:pt x="5905112" y="4176924"/>
                  <a:pt x="5905722" y="4171663"/>
                  <a:pt x="5903474" y="4165984"/>
                </a:cubicBezTo>
                <a:cubicBezTo>
                  <a:pt x="5902483" y="4163430"/>
                  <a:pt x="5901492" y="4161714"/>
                  <a:pt x="5899663" y="4159542"/>
                </a:cubicBezTo>
                <a:cubicBezTo>
                  <a:pt x="5897376" y="4156797"/>
                  <a:pt x="5898253" y="4154853"/>
                  <a:pt x="5898672" y="4160342"/>
                </a:cubicBezTo>
                <a:cubicBezTo>
                  <a:pt x="5898062" y="4152566"/>
                  <a:pt x="5893032" y="4145705"/>
                  <a:pt x="5884647" y="4145438"/>
                </a:cubicBezTo>
                <a:cubicBezTo>
                  <a:pt x="5880608" y="4145324"/>
                  <a:pt x="5876263" y="4147344"/>
                  <a:pt x="5873291" y="4150470"/>
                </a:cubicBezTo>
                <a:cubicBezTo>
                  <a:pt x="5871500" y="4150279"/>
                  <a:pt x="5869708" y="4150470"/>
                  <a:pt x="5867727" y="4150699"/>
                </a:cubicBezTo>
                <a:cubicBezTo>
                  <a:pt x="5867041" y="4150699"/>
                  <a:pt x="5866355" y="4150699"/>
                  <a:pt x="5865707" y="4150699"/>
                </a:cubicBezTo>
                <a:cubicBezTo>
                  <a:pt x="5863039" y="4150279"/>
                  <a:pt x="5860333" y="4150203"/>
                  <a:pt x="5857666" y="4149784"/>
                </a:cubicBezTo>
                <a:cubicBezTo>
                  <a:pt x="5855341" y="4149440"/>
                  <a:pt x="5853283" y="4149784"/>
                  <a:pt x="5851492" y="4150508"/>
                </a:cubicBezTo>
                <a:cubicBezTo>
                  <a:pt x="5850958" y="4148487"/>
                  <a:pt x="5850120" y="4146544"/>
                  <a:pt x="5848672" y="4144790"/>
                </a:cubicBezTo>
                <a:cubicBezTo>
                  <a:pt x="5848406" y="4144447"/>
                  <a:pt x="5848367" y="4144409"/>
                  <a:pt x="5848215" y="4144218"/>
                </a:cubicBezTo>
                <a:cubicBezTo>
                  <a:pt x="5848139" y="4144066"/>
                  <a:pt x="5848139" y="4144066"/>
                  <a:pt x="5848100" y="4143952"/>
                </a:cubicBezTo>
                <a:cubicBezTo>
                  <a:pt x="5848100" y="4143952"/>
                  <a:pt x="5848100" y="4143952"/>
                  <a:pt x="5848100" y="4143952"/>
                </a:cubicBezTo>
                <a:cubicBezTo>
                  <a:pt x="5848139" y="4143037"/>
                  <a:pt x="5848291" y="4142160"/>
                  <a:pt x="5848482" y="4141245"/>
                </a:cubicBezTo>
                <a:cubicBezTo>
                  <a:pt x="5849815" y="4133545"/>
                  <a:pt x="5842117" y="4126379"/>
                  <a:pt x="5834952" y="4125922"/>
                </a:cubicBezTo>
                <a:cubicBezTo>
                  <a:pt x="5826454" y="4125388"/>
                  <a:pt x="5821004" y="4131754"/>
                  <a:pt x="5819632" y="4139453"/>
                </a:cubicBezTo>
                <a:cubicBezTo>
                  <a:pt x="5818527" y="4145781"/>
                  <a:pt x="5820395" y="4151689"/>
                  <a:pt x="5823253" y="4157179"/>
                </a:cubicBezTo>
                <a:cubicBezTo>
                  <a:pt x="5821767" y="4157140"/>
                  <a:pt x="5820166" y="4156683"/>
                  <a:pt x="5818870" y="4157064"/>
                </a:cubicBezTo>
                <a:cubicBezTo>
                  <a:pt x="5817536" y="4156835"/>
                  <a:pt x="5816164" y="4156607"/>
                  <a:pt x="5814830" y="4156378"/>
                </a:cubicBezTo>
                <a:cubicBezTo>
                  <a:pt x="5807132" y="4155044"/>
                  <a:pt x="5799663" y="4161676"/>
                  <a:pt x="5798824" y="4169109"/>
                </a:cubicBezTo>
                <a:cubicBezTo>
                  <a:pt x="5798062" y="4175894"/>
                  <a:pt x="5802178" y="4181383"/>
                  <a:pt x="5807971" y="4183823"/>
                </a:cubicBezTo>
                <a:cubicBezTo>
                  <a:pt x="5814145" y="4193238"/>
                  <a:pt x="5831027" y="4194420"/>
                  <a:pt x="5833924" y="4180431"/>
                </a:cubicBezTo>
                <a:cubicBezTo>
                  <a:pt x="5833961" y="4180278"/>
                  <a:pt x="5833885" y="4180126"/>
                  <a:pt x="5833924" y="4179973"/>
                </a:cubicBezTo>
                <a:cubicBezTo>
                  <a:pt x="5834114" y="4179706"/>
                  <a:pt x="5834495" y="4179630"/>
                  <a:pt x="5834648" y="4179287"/>
                </a:cubicBezTo>
                <a:cubicBezTo>
                  <a:pt x="5834724" y="4179173"/>
                  <a:pt x="5834762" y="4179020"/>
                  <a:pt x="5834838" y="4178868"/>
                </a:cubicBezTo>
                <a:cubicBezTo>
                  <a:pt x="5835562" y="4177457"/>
                  <a:pt x="5836058" y="4176009"/>
                  <a:pt x="5836325" y="4174408"/>
                </a:cubicBezTo>
                <a:cubicBezTo>
                  <a:pt x="5836362" y="4174217"/>
                  <a:pt x="5836477" y="4174065"/>
                  <a:pt x="5836515" y="4173874"/>
                </a:cubicBezTo>
                <a:cubicBezTo>
                  <a:pt x="5836515" y="4173646"/>
                  <a:pt x="5836439" y="4173455"/>
                  <a:pt x="5836439" y="4173226"/>
                </a:cubicBezTo>
                <a:cubicBezTo>
                  <a:pt x="5836629" y="4171549"/>
                  <a:pt x="5835867" y="4169910"/>
                  <a:pt x="5835524" y="4168233"/>
                </a:cubicBezTo>
                <a:cubicBezTo>
                  <a:pt x="5838306" y="4168652"/>
                  <a:pt x="5841050" y="4168271"/>
                  <a:pt x="5843603" y="4167166"/>
                </a:cubicBezTo>
                <a:cubicBezTo>
                  <a:pt x="5843908" y="4170596"/>
                  <a:pt x="5845394" y="4173950"/>
                  <a:pt x="5848710" y="4176314"/>
                </a:cubicBezTo>
                <a:cubicBezTo>
                  <a:pt x="5848977" y="4176580"/>
                  <a:pt x="5849206" y="4176886"/>
                  <a:pt x="5849473" y="4177152"/>
                </a:cubicBezTo>
                <a:cubicBezTo>
                  <a:pt x="5837582" y="4179173"/>
                  <a:pt x="5830341" y="4196478"/>
                  <a:pt x="5843680" y="4203416"/>
                </a:cubicBezTo>
                <a:cubicBezTo>
                  <a:pt x="5852483" y="4208028"/>
                  <a:pt x="5861782" y="4214775"/>
                  <a:pt x="5872110" y="4214890"/>
                </a:cubicBezTo>
                <a:cubicBezTo>
                  <a:pt x="5873481" y="4214890"/>
                  <a:pt x="5874777" y="4214775"/>
                  <a:pt x="5876073" y="4214585"/>
                </a:cubicBezTo>
                <a:lnTo>
                  <a:pt x="5880227" y="4215309"/>
                </a:lnTo>
                <a:cubicBezTo>
                  <a:pt x="5883695" y="4215919"/>
                  <a:pt x="5887011" y="4214699"/>
                  <a:pt x="5889793" y="4212717"/>
                </a:cubicBezTo>
                <a:cubicBezTo>
                  <a:pt x="5889106" y="4217444"/>
                  <a:pt x="5891736" y="4222170"/>
                  <a:pt x="5895661" y="4225143"/>
                </a:cubicBezTo>
                <a:cubicBezTo>
                  <a:pt x="5894403" y="4229718"/>
                  <a:pt x="5894861" y="4234749"/>
                  <a:pt x="5898291" y="4238104"/>
                </a:cubicBezTo>
                <a:cubicBezTo>
                  <a:pt x="5903398" y="4243059"/>
                  <a:pt x="5909648" y="4246413"/>
                  <a:pt x="5916926" y="4245880"/>
                </a:cubicBezTo>
                <a:lnTo>
                  <a:pt x="5913992" y="4247938"/>
                </a:lnTo>
                <a:cubicBezTo>
                  <a:pt x="5907627" y="4252474"/>
                  <a:pt x="5907056" y="4262423"/>
                  <a:pt x="5911743" y="4268293"/>
                </a:cubicBezTo>
                <a:cubicBezTo>
                  <a:pt x="5916850" y="4274697"/>
                  <a:pt x="5925692" y="4275078"/>
                  <a:pt x="5932056" y="4270580"/>
                </a:cubicBezTo>
                <a:lnTo>
                  <a:pt x="5942574" y="4263185"/>
                </a:lnTo>
                <a:close/>
                <a:moveTo>
                  <a:pt x="5622795" y="4572133"/>
                </a:moveTo>
                <a:cubicBezTo>
                  <a:pt x="5630075" y="4570914"/>
                  <a:pt x="5635258" y="4566415"/>
                  <a:pt x="5639755" y="4560850"/>
                </a:cubicBezTo>
                <a:cubicBezTo>
                  <a:pt x="5644671" y="4554751"/>
                  <a:pt x="5642156" y="4544917"/>
                  <a:pt x="5636096" y="4540724"/>
                </a:cubicBezTo>
                <a:cubicBezTo>
                  <a:pt x="5630494" y="4536836"/>
                  <a:pt x="5623901" y="4537865"/>
                  <a:pt x="5618985" y="4541677"/>
                </a:cubicBezTo>
                <a:cubicBezTo>
                  <a:pt x="5614183" y="4539694"/>
                  <a:pt x="5608733" y="4540000"/>
                  <a:pt x="5604274" y="4543773"/>
                </a:cubicBezTo>
                <a:cubicBezTo>
                  <a:pt x="5598748" y="4548500"/>
                  <a:pt x="5597033" y="4558715"/>
                  <a:pt x="5602636" y="4564167"/>
                </a:cubicBezTo>
                <a:cubicBezTo>
                  <a:pt x="5608162" y="4569465"/>
                  <a:pt x="5614830" y="4573467"/>
                  <a:pt x="5622795" y="4572133"/>
                </a:cubicBezTo>
                <a:close/>
                <a:moveTo>
                  <a:pt x="5766584" y="4334199"/>
                </a:moveTo>
                <a:cubicBezTo>
                  <a:pt x="5755875" y="4319028"/>
                  <a:pt x="5734686" y="4338774"/>
                  <a:pt x="5745280" y="4353754"/>
                </a:cubicBezTo>
                <a:cubicBezTo>
                  <a:pt x="5755989" y="4368925"/>
                  <a:pt x="5777178" y="4349180"/>
                  <a:pt x="5766584" y="4334199"/>
                </a:cubicBezTo>
                <a:close/>
                <a:moveTo>
                  <a:pt x="5332209" y="4341213"/>
                </a:moveTo>
                <a:lnTo>
                  <a:pt x="5341165" y="4342776"/>
                </a:lnTo>
                <a:cubicBezTo>
                  <a:pt x="5348863" y="4344110"/>
                  <a:pt x="5356523" y="4338583"/>
                  <a:pt x="5357819" y="4330883"/>
                </a:cubicBezTo>
                <a:cubicBezTo>
                  <a:pt x="5359115" y="4323107"/>
                  <a:pt x="5353665" y="4315560"/>
                  <a:pt x="5345928" y="4314225"/>
                </a:cubicBezTo>
                <a:lnTo>
                  <a:pt x="5336972" y="4312663"/>
                </a:lnTo>
                <a:cubicBezTo>
                  <a:pt x="5329274" y="4311329"/>
                  <a:pt x="5321614" y="4316856"/>
                  <a:pt x="5320319" y="4324556"/>
                </a:cubicBezTo>
                <a:cubicBezTo>
                  <a:pt x="5319023" y="4332332"/>
                  <a:pt x="5324473" y="4339917"/>
                  <a:pt x="5332209" y="4341213"/>
                </a:cubicBezTo>
                <a:close/>
                <a:moveTo>
                  <a:pt x="5489754" y="4583226"/>
                </a:moveTo>
                <a:cubicBezTo>
                  <a:pt x="5495661" y="4583797"/>
                  <a:pt x="5500921" y="4581739"/>
                  <a:pt x="5505532" y="4578041"/>
                </a:cubicBezTo>
                <a:cubicBezTo>
                  <a:pt x="5511439" y="4573315"/>
                  <a:pt x="5512658" y="4563404"/>
                  <a:pt x="5507475" y="4557648"/>
                </a:cubicBezTo>
                <a:cubicBezTo>
                  <a:pt x="5503893" y="4553684"/>
                  <a:pt x="5498749" y="4551968"/>
                  <a:pt x="5493833" y="4552769"/>
                </a:cubicBezTo>
                <a:cubicBezTo>
                  <a:pt x="5490174" y="4550673"/>
                  <a:pt x="5485829" y="4550139"/>
                  <a:pt x="5481332" y="4552197"/>
                </a:cubicBezTo>
                <a:cubicBezTo>
                  <a:pt x="5474930" y="4555133"/>
                  <a:pt x="5470090" y="4564700"/>
                  <a:pt x="5474244" y="4571371"/>
                </a:cubicBezTo>
                <a:cubicBezTo>
                  <a:pt x="5477826" y="4577279"/>
                  <a:pt x="5482400" y="4582539"/>
                  <a:pt x="5489754" y="4583226"/>
                </a:cubicBezTo>
                <a:close/>
                <a:moveTo>
                  <a:pt x="5767956" y="4385697"/>
                </a:moveTo>
                <a:cubicBezTo>
                  <a:pt x="5767956" y="4377044"/>
                  <a:pt x="5762163" y="4371974"/>
                  <a:pt x="5754121" y="4370602"/>
                </a:cubicBezTo>
                <a:lnTo>
                  <a:pt x="5745166" y="4369039"/>
                </a:lnTo>
                <a:cubicBezTo>
                  <a:pt x="5737696" y="4367743"/>
                  <a:pt x="5730074" y="4375710"/>
                  <a:pt x="5730074" y="4382838"/>
                </a:cubicBezTo>
                <a:cubicBezTo>
                  <a:pt x="5730074" y="4391529"/>
                  <a:pt x="5735867" y="4396561"/>
                  <a:pt x="5743870" y="4397933"/>
                </a:cubicBezTo>
                <a:cubicBezTo>
                  <a:pt x="5746843" y="4398428"/>
                  <a:pt x="5749853" y="4398962"/>
                  <a:pt x="5752826" y="4399458"/>
                </a:cubicBezTo>
                <a:cubicBezTo>
                  <a:pt x="5760334" y="4400792"/>
                  <a:pt x="5767956" y="4392863"/>
                  <a:pt x="5767956" y="4385697"/>
                </a:cubicBezTo>
                <a:close/>
                <a:moveTo>
                  <a:pt x="5524891" y="4512669"/>
                </a:moveTo>
                <a:cubicBezTo>
                  <a:pt x="5532590" y="4514003"/>
                  <a:pt x="5540021" y="4507370"/>
                  <a:pt x="5540898" y="4499937"/>
                </a:cubicBezTo>
                <a:cubicBezTo>
                  <a:pt x="5541812" y="4491780"/>
                  <a:pt x="5535867" y="4485262"/>
                  <a:pt x="5528131" y="4483928"/>
                </a:cubicBezTo>
                <a:cubicBezTo>
                  <a:pt x="5525158" y="4483394"/>
                  <a:pt x="5522186" y="4482898"/>
                  <a:pt x="5519175" y="4482365"/>
                </a:cubicBezTo>
                <a:cubicBezTo>
                  <a:pt x="5511477" y="4481031"/>
                  <a:pt x="5504046" y="4487701"/>
                  <a:pt x="5503169" y="4495134"/>
                </a:cubicBezTo>
                <a:cubicBezTo>
                  <a:pt x="5502255" y="4503292"/>
                  <a:pt x="5508200" y="4509810"/>
                  <a:pt x="5515936" y="4511106"/>
                </a:cubicBezTo>
                <a:lnTo>
                  <a:pt x="5524891" y="4512669"/>
                </a:lnTo>
                <a:close/>
                <a:moveTo>
                  <a:pt x="5561210" y="4400982"/>
                </a:moveTo>
                <a:lnTo>
                  <a:pt x="5555951" y="4404718"/>
                </a:lnTo>
                <a:cubicBezTo>
                  <a:pt x="5549587" y="4409216"/>
                  <a:pt x="5546919" y="4417640"/>
                  <a:pt x="5551187" y="4424616"/>
                </a:cubicBezTo>
                <a:cubicBezTo>
                  <a:pt x="5555075" y="4430981"/>
                  <a:pt x="5564678" y="4433916"/>
                  <a:pt x="5571081" y="4429381"/>
                </a:cubicBezTo>
                <a:lnTo>
                  <a:pt x="5576340" y="4425683"/>
                </a:lnTo>
                <a:cubicBezTo>
                  <a:pt x="5582704" y="4421147"/>
                  <a:pt x="5585372" y="4412761"/>
                  <a:pt x="5581104" y="4405785"/>
                </a:cubicBezTo>
                <a:cubicBezTo>
                  <a:pt x="5577255" y="4399420"/>
                  <a:pt x="5567613" y="4396446"/>
                  <a:pt x="5561210" y="4400982"/>
                </a:cubicBezTo>
                <a:close/>
                <a:moveTo>
                  <a:pt x="5576492" y="4540953"/>
                </a:moveTo>
                <a:cubicBezTo>
                  <a:pt x="5577864" y="4540953"/>
                  <a:pt x="5579160" y="4540838"/>
                  <a:pt x="5580456" y="4540647"/>
                </a:cubicBezTo>
                <a:lnTo>
                  <a:pt x="5584648" y="4541372"/>
                </a:lnTo>
                <a:cubicBezTo>
                  <a:pt x="5592346" y="4542706"/>
                  <a:pt x="5599778" y="4535959"/>
                  <a:pt x="5600578" y="4528526"/>
                </a:cubicBezTo>
                <a:cubicBezTo>
                  <a:pt x="5600654" y="4527916"/>
                  <a:pt x="5600578" y="4527382"/>
                  <a:pt x="5600578" y="4526811"/>
                </a:cubicBezTo>
                <a:cubicBezTo>
                  <a:pt x="5601797" y="4525095"/>
                  <a:pt x="5602979" y="4523304"/>
                  <a:pt x="5604084" y="4521474"/>
                </a:cubicBezTo>
                <a:cubicBezTo>
                  <a:pt x="5605418" y="4519149"/>
                  <a:pt x="5605989" y="4516404"/>
                  <a:pt x="5605951" y="4513622"/>
                </a:cubicBezTo>
                <a:cubicBezTo>
                  <a:pt x="5607209" y="4512135"/>
                  <a:pt x="5608200" y="4510534"/>
                  <a:pt x="5608466" y="4508819"/>
                </a:cubicBezTo>
                <a:cubicBezTo>
                  <a:pt x="5609457" y="4502949"/>
                  <a:pt x="5610105" y="4497688"/>
                  <a:pt x="5607856" y="4491971"/>
                </a:cubicBezTo>
                <a:cubicBezTo>
                  <a:pt x="5606866" y="4489417"/>
                  <a:pt x="5605875" y="4487701"/>
                  <a:pt x="5604046" y="4485529"/>
                </a:cubicBezTo>
                <a:cubicBezTo>
                  <a:pt x="5601759" y="4482822"/>
                  <a:pt x="5602636" y="4480840"/>
                  <a:pt x="5603055" y="4486367"/>
                </a:cubicBezTo>
                <a:cubicBezTo>
                  <a:pt x="5602445" y="4478591"/>
                  <a:pt x="5597453" y="4471692"/>
                  <a:pt x="5589031" y="4471463"/>
                </a:cubicBezTo>
                <a:cubicBezTo>
                  <a:pt x="5584991" y="4471349"/>
                  <a:pt x="5580647" y="4473369"/>
                  <a:pt x="5577674" y="4476533"/>
                </a:cubicBezTo>
                <a:cubicBezTo>
                  <a:pt x="5575883" y="4476342"/>
                  <a:pt x="5574091" y="4476495"/>
                  <a:pt x="5572110" y="4476761"/>
                </a:cubicBezTo>
                <a:cubicBezTo>
                  <a:pt x="5571424" y="4476761"/>
                  <a:pt x="5570738" y="4476761"/>
                  <a:pt x="5570052" y="4476761"/>
                </a:cubicBezTo>
                <a:cubicBezTo>
                  <a:pt x="5567422" y="4476342"/>
                  <a:pt x="5564678" y="4476228"/>
                  <a:pt x="5562010" y="4475847"/>
                </a:cubicBezTo>
                <a:cubicBezTo>
                  <a:pt x="5552140" y="4474322"/>
                  <a:pt x="5546767" y="4483890"/>
                  <a:pt x="5547758" y="4492390"/>
                </a:cubicBezTo>
                <a:cubicBezTo>
                  <a:pt x="5547834" y="4496164"/>
                  <a:pt x="5549472" y="4499823"/>
                  <a:pt x="5553055" y="4502415"/>
                </a:cubicBezTo>
                <a:cubicBezTo>
                  <a:pt x="5553321" y="4502682"/>
                  <a:pt x="5553551" y="4502987"/>
                  <a:pt x="5553817" y="4503253"/>
                </a:cubicBezTo>
                <a:cubicBezTo>
                  <a:pt x="5541927" y="4505274"/>
                  <a:pt x="5534686" y="4522579"/>
                  <a:pt x="5548024" y="4529517"/>
                </a:cubicBezTo>
                <a:cubicBezTo>
                  <a:pt x="5556866" y="4534091"/>
                  <a:pt x="5566165" y="4540876"/>
                  <a:pt x="5576492" y="4540953"/>
                </a:cubicBezTo>
                <a:close/>
                <a:moveTo>
                  <a:pt x="5753321" y="4426788"/>
                </a:moveTo>
                <a:cubicBezTo>
                  <a:pt x="5742727" y="4411808"/>
                  <a:pt x="5717041" y="4425149"/>
                  <a:pt x="5727750" y="4440321"/>
                </a:cubicBezTo>
                <a:cubicBezTo>
                  <a:pt x="5738382" y="4455339"/>
                  <a:pt x="5764068" y="4441998"/>
                  <a:pt x="5753321" y="4426788"/>
                </a:cubicBezTo>
                <a:close/>
                <a:moveTo>
                  <a:pt x="5679846" y="4445162"/>
                </a:moveTo>
                <a:cubicBezTo>
                  <a:pt x="5669099" y="4429952"/>
                  <a:pt x="5645318" y="4446457"/>
                  <a:pt x="5656065" y="4461667"/>
                </a:cubicBezTo>
                <a:cubicBezTo>
                  <a:pt x="5666850" y="4476876"/>
                  <a:pt x="5690593" y="4460370"/>
                  <a:pt x="5679846" y="4445162"/>
                </a:cubicBezTo>
                <a:close/>
                <a:moveTo>
                  <a:pt x="5828855" y="4017437"/>
                </a:moveTo>
                <a:cubicBezTo>
                  <a:pt x="5833200" y="4023612"/>
                  <a:pt x="5842422" y="4026242"/>
                  <a:pt x="5848901" y="4021554"/>
                </a:cubicBezTo>
                <a:cubicBezTo>
                  <a:pt x="5850654" y="4020296"/>
                  <a:pt x="5851988" y="4018619"/>
                  <a:pt x="5853092" y="4016789"/>
                </a:cubicBezTo>
                <a:cubicBezTo>
                  <a:pt x="5853969" y="4016370"/>
                  <a:pt x="5854884" y="4016103"/>
                  <a:pt x="5855722" y="4015531"/>
                </a:cubicBezTo>
                <a:lnTo>
                  <a:pt x="5860981" y="4011834"/>
                </a:lnTo>
                <a:cubicBezTo>
                  <a:pt x="5864640" y="4009242"/>
                  <a:pt x="5866164" y="4004553"/>
                  <a:pt x="5865974" y="3999941"/>
                </a:cubicBezTo>
                <a:cubicBezTo>
                  <a:pt x="5871080" y="4002495"/>
                  <a:pt x="5876873" y="4001694"/>
                  <a:pt x="5881980" y="3998111"/>
                </a:cubicBezTo>
                <a:lnTo>
                  <a:pt x="5887239" y="3994414"/>
                </a:lnTo>
                <a:cubicBezTo>
                  <a:pt x="5893451" y="3990030"/>
                  <a:pt x="5893642" y="3979281"/>
                  <a:pt x="5888649" y="3973983"/>
                </a:cubicBezTo>
                <a:cubicBezTo>
                  <a:pt x="5882780" y="3967807"/>
                  <a:pt x="5874891" y="3967884"/>
                  <a:pt x="5868261" y="3972572"/>
                </a:cubicBezTo>
                <a:lnTo>
                  <a:pt x="5863001" y="3976270"/>
                </a:lnTo>
                <a:cubicBezTo>
                  <a:pt x="5859457" y="3978785"/>
                  <a:pt x="5858085" y="3983359"/>
                  <a:pt x="5858314" y="3987819"/>
                </a:cubicBezTo>
                <a:cubicBezTo>
                  <a:pt x="5853398" y="3985380"/>
                  <a:pt x="5847605" y="3985952"/>
                  <a:pt x="5842689" y="3989420"/>
                </a:cubicBezTo>
                <a:lnTo>
                  <a:pt x="5841126" y="3990526"/>
                </a:lnTo>
                <a:cubicBezTo>
                  <a:pt x="5837201" y="3989306"/>
                  <a:pt x="5832894" y="3989535"/>
                  <a:pt x="5829351" y="3992127"/>
                </a:cubicBezTo>
                <a:cubicBezTo>
                  <a:pt x="5823177" y="3996625"/>
                  <a:pt x="5820547" y="4005544"/>
                  <a:pt x="5825235" y="4012177"/>
                </a:cubicBezTo>
                <a:lnTo>
                  <a:pt x="5828855" y="4017437"/>
                </a:lnTo>
                <a:close/>
                <a:moveTo>
                  <a:pt x="5854998" y="4370297"/>
                </a:moveTo>
                <a:cubicBezTo>
                  <a:pt x="5861363" y="4364770"/>
                  <a:pt x="5860981" y="4356308"/>
                  <a:pt x="5856484" y="4349904"/>
                </a:cubicBezTo>
                <a:lnTo>
                  <a:pt x="5852788" y="4344644"/>
                </a:lnTo>
                <a:cubicBezTo>
                  <a:pt x="5848291" y="4338278"/>
                  <a:pt x="5837887" y="4338392"/>
                  <a:pt x="5832399" y="4343157"/>
                </a:cubicBezTo>
                <a:cubicBezTo>
                  <a:pt x="5826035" y="4348684"/>
                  <a:pt x="5826416" y="4357185"/>
                  <a:pt x="5830913" y="4363589"/>
                </a:cubicBezTo>
                <a:lnTo>
                  <a:pt x="5834610" y="4368849"/>
                </a:lnTo>
                <a:cubicBezTo>
                  <a:pt x="5839068" y="4375215"/>
                  <a:pt x="5849473" y="4375062"/>
                  <a:pt x="5854998" y="4370297"/>
                </a:cubicBezTo>
                <a:close/>
                <a:moveTo>
                  <a:pt x="5738268" y="4472340"/>
                </a:moveTo>
                <a:cubicBezTo>
                  <a:pt x="5732437" y="4465974"/>
                  <a:pt x="5724244" y="4466889"/>
                  <a:pt x="5717841" y="4471463"/>
                </a:cubicBezTo>
                <a:lnTo>
                  <a:pt x="5712582" y="4475160"/>
                </a:lnTo>
                <a:cubicBezTo>
                  <a:pt x="5706218" y="4479697"/>
                  <a:pt x="5706904" y="4490370"/>
                  <a:pt x="5711706" y="4495592"/>
                </a:cubicBezTo>
                <a:cubicBezTo>
                  <a:pt x="5717536" y="4501958"/>
                  <a:pt x="5725730" y="4501043"/>
                  <a:pt x="5732132" y="4496469"/>
                </a:cubicBezTo>
                <a:lnTo>
                  <a:pt x="5737391" y="4492771"/>
                </a:lnTo>
                <a:cubicBezTo>
                  <a:pt x="5743756" y="4488235"/>
                  <a:pt x="5743070" y="4477562"/>
                  <a:pt x="5738268" y="4472340"/>
                </a:cubicBezTo>
                <a:close/>
                <a:moveTo>
                  <a:pt x="5730380" y="4527802"/>
                </a:moveTo>
                <a:cubicBezTo>
                  <a:pt x="5725806" y="4521626"/>
                  <a:pt x="5716926" y="4519149"/>
                  <a:pt x="5710296" y="4523837"/>
                </a:cubicBezTo>
                <a:lnTo>
                  <a:pt x="5694556" y="4534968"/>
                </a:lnTo>
                <a:cubicBezTo>
                  <a:pt x="5688383" y="4539352"/>
                  <a:pt x="5685867" y="4548614"/>
                  <a:pt x="5690593" y="4555018"/>
                </a:cubicBezTo>
                <a:cubicBezTo>
                  <a:pt x="5695166" y="4561231"/>
                  <a:pt x="5704045" y="4563671"/>
                  <a:pt x="5710676" y="4558982"/>
                </a:cubicBezTo>
                <a:lnTo>
                  <a:pt x="5726416" y="4547852"/>
                </a:lnTo>
                <a:cubicBezTo>
                  <a:pt x="5732590" y="4543506"/>
                  <a:pt x="5735105" y="4534206"/>
                  <a:pt x="5730380" y="4527802"/>
                </a:cubicBezTo>
                <a:close/>
                <a:moveTo>
                  <a:pt x="5709724" y="4587762"/>
                </a:moveTo>
                <a:cubicBezTo>
                  <a:pt x="5699015" y="4572590"/>
                  <a:pt x="5676873" y="4591230"/>
                  <a:pt x="5687582" y="4606363"/>
                </a:cubicBezTo>
                <a:cubicBezTo>
                  <a:pt x="5698329" y="4621534"/>
                  <a:pt x="5720433" y="4602856"/>
                  <a:pt x="5709724" y="4587762"/>
                </a:cubicBezTo>
                <a:close/>
                <a:moveTo>
                  <a:pt x="5384267" y="3873007"/>
                </a:moveTo>
                <a:cubicBezTo>
                  <a:pt x="5384648" y="3872359"/>
                  <a:pt x="5384686" y="3871788"/>
                  <a:pt x="5384953" y="3871178"/>
                </a:cubicBezTo>
                <a:cubicBezTo>
                  <a:pt x="5388840" y="3872817"/>
                  <a:pt x="5392918" y="3873693"/>
                  <a:pt x="5397415" y="3872588"/>
                </a:cubicBezTo>
                <a:cubicBezTo>
                  <a:pt x="5404579" y="3870835"/>
                  <a:pt x="5409419" y="3865918"/>
                  <a:pt x="5413421" y="3860009"/>
                </a:cubicBezTo>
                <a:cubicBezTo>
                  <a:pt x="5413650" y="3859666"/>
                  <a:pt x="5413650" y="3859247"/>
                  <a:pt x="5413840" y="3858866"/>
                </a:cubicBezTo>
                <a:cubicBezTo>
                  <a:pt x="5415250" y="3861038"/>
                  <a:pt x="5417194" y="3862982"/>
                  <a:pt x="5420433" y="3864164"/>
                </a:cubicBezTo>
                <a:cubicBezTo>
                  <a:pt x="5437887" y="3870453"/>
                  <a:pt x="5449244" y="3843847"/>
                  <a:pt x="5431675" y="3837519"/>
                </a:cubicBezTo>
                <a:cubicBezTo>
                  <a:pt x="5423139" y="3834470"/>
                  <a:pt x="5416127" y="3839273"/>
                  <a:pt x="5413192" y="3845715"/>
                </a:cubicBezTo>
                <a:cubicBezTo>
                  <a:pt x="5412659" y="3844800"/>
                  <a:pt x="5412125" y="3843999"/>
                  <a:pt x="5411477" y="3843199"/>
                </a:cubicBezTo>
                <a:cubicBezTo>
                  <a:pt x="5412316" y="3842780"/>
                  <a:pt x="5413230" y="3842704"/>
                  <a:pt x="5414030" y="3842246"/>
                </a:cubicBezTo>
                <a:cubicBezTo>
                  <a:pt x="5420509" y="3838320"/>
                  <a:pt x="5422834" y="3828524"/>
                  <a:pt x="5418413" y="3822272"/>
                </a:cubicBezTo>
                <a:cubicBezTo>
                  <a:pt x="5413764" y="3815716"/>
                  <a:pt x="5405380" y="3813734"/>
                  <a:pt x="5398444" y="3817889"/>
                </a:cubicBezTo>
                <a:cubicBezTo>
                  <a:pt x="5398063" y="3818117"/>
                  <a:pt x="5398024" y="3818117"/>
                  <a:pt x="5397834" y="3818270"/>
                </a:cubicBezTo>
                <a:cubicBezTo>
                  <a:pt x="5397681" y="3818308"/>
                  <a:pt x="5397681" y="3818308"/>
                  <a:pt x="5397567" y="3818346"/>
                </a:cubicBezTo>
                <a:cubicBezTo>
                  <a:pt x="5397567" y="3818346"/>
                  <a:pt x="5397567" y="3818346"/>
                  <a:pt x="5397567" y="3818346"/>
                </a:cubicBezTo>
                <a:cubicBezTo>
                  <a:pt x="5396690" y="3818193"/>
                  <a:pt x="5395776" y="3817927"/>
                  <a:pt x="5394938" y="3817584"/>
                </a:cubicBezTo>
                <a:cubicBezTo>
                  <a:pt x="5387506" y="3815182"/>
                  <a:pt x="5379313" y="3821815"/>
                  <a:pt x="5377865" y="3828829"/>
                </a:cubicBezTo>
                <a:cubicBezTo>
                  <a:pt x="5376683" y="3834584"/>
                  <a:pt x="5379046" y="3839235"/>
                  <a:pt x="5383009" y="3842437"/>
                </a:cubicBezTo>
                <a:cubicBezTo>
                  <a:pt x="5380799" y="3843008"/>
                  <a:pt x="5378665" y="3843961"/>
                  <a:pt x="5376835" y="3845791"/>
                </a:cubicBezTo>
                <a:cubicBezTo>
                  <a:pt x="5374930" y="3847697"/>
                  <a:pt x="5373825" y="3850403"/>
                  <a:pt x="5373253" y="3853186"/>
                </a:cubicBezTo>
                <a:cubicBezTo>
                  <a:pt x="5367766" y="3852500"/>
                  <a:pt x="5361896" y="3854406"/>
                  <a:pt x="5358200" y="3860200"/>
                </a:cubicBezTo>
                <a:cubicBezTo>
                  <a:pt x="5348025" y="3875981"/>
                  <a:pt x="5374282" y="3888674"/>
                  <a:pt x="5384267" y="3873007"/>
                </a:cubicBezTo>
                <a:close/>
                <a:moveTo>
                  <a:pt x="5402521" y="4093064"/>
                </a:moveTo>
                <a:cubicBezTo>
                  <a:pt x="5403588" y="4092073"/>
                  <a:pt x="5404427" y="4090776"/>
                  <a:pt x="5405189" y="4089443"/>
                </a:cubicBezTo>
                <a:cubicBezTo>
                  <a:pt x="5407857" y="4091463"/>
                  <a:pt x="5411096" y="4092644"/>
                  <a:pt x="5414945" y="4092225"/>
                </a:cubicBezTo>
                <a:cubicBezTo>
                  <a:pt x="5421500" y="4091501"/>
                  <a:pt x="5428017" y="4085059"/>
                  <a:pt x="5427750" y="4078007"/>
                </a:cubicBezTo>
                <a:cubicBezTo>
                  <a:pt x="5429503" y="4078350"/>
                  <a:pt x="5431294" y="4078769"/>
                  <a:pt x="5433085" y="4078541"/>
                </a:cubicBezTo>
                <a:cubicBezTo>
                  <a:pt x="5433505" y="4083267"/>
                  <a:pt x="5435906" y="4087613"/>
                  <a:pt x="5440822" y="4090014"/>
                </a:cubicBezTo>
                <a:cubicBezTo>
                  <a:pt x="5447262" y="4093178"/>
                  <a:pt x="5457514" y="4090738"/>
                  <a:pt x="5460181" y="4083343"/>
                </a:cubicBezTo>
                <a:lnTo>
                  <a:pt x="5462354" y="4077283"/>
                </a:lnTo>
                <a:cubicBezTo>
                  <a:pt x="5464983" y="4069926"/>
                  <a:pt x="5463268" y="4061616"/>
                  <a:pt x="5455684" y="4057919"/>
                </a:cubicBezTo>
                <a:cubicBezTo>
                  <a:pt x="5455418" y="4057804"/>
                  <a:pt x="5455113" y="4057728"/>
                  <a:pt x="5454846" y="4057614"/>
                </a:cubicBezTo>
                <a:cubicBezTo>
                  <a:pt x="5455151" y="4055860"/>
                  <a:pt x="5454427" y="4054107"/>
                  <a:pt x="5454160" y="4052315"/>
                </a:cubicBezTo>
                <a:cubicBezTo>
                  <a:pt x="5454427" y="4051972"/>
                  <a:pt x="5454808" y="4051782"/>
                  <a:pt x="5455074" y="4051401"/>
                </a:cubicBezTo>
                <a:cubicBezTo>
                  <a:pt x="5459343" y="4044806"/>
                  <a:pt x="5457438" y="4035505"/>
                  <a:pt x="5450768" y="4031236"/>
                </a:cubicBezTo>
                <a:lnTo>
                  <a:pt x="5444175" y="4027043"/>
                </a:lnTo>
                <a:cubicBezTo>
                  <a:pt x="5449054" y="4022583"/>
                  <a:pt x="5451149" y="4015493"/>
                  <a:pt x="5447681" y="4009318"/>
                </a:cubicBezTo>
                <a:cubicBezTo>
                  <a:pt x="5447529" y="4009089"/>
                  <a:pt x="5447376" y="4008784"/>
                  <a:pt x="5447262" y="4008556"/>
                </a:cubicBezTo>
                <a:cubicBezTo>
                  <a:pt x="5447758" y="4004744"/>
                  <a:pt x="5446691" y="4000970"/>
                  <a:pt x="5443985" y="3998111"/>
                </a:cubicBezTo>
                <a:cubicBezTo>
                  <a:pt x="5455037" y="3991136"/>
                  <a:pt x="5451492" y="3970132"/>
                  <a:pt x="5435563" y="3971467"/>
                </a:cubicBezTo>
                <a:lnTo>
                  <a:pt x="5431599" y="3971810"/>
                </a:lnTo>
                <a:cubicBezTo>
                  <a:pt x="5418985" y="3972877"/>
                  <a:pt x="5416012" y="3986409"/>
                  <a:pt x="5421119" y="3994605"/>
                </a:cubicBezTo>
                <a:cubicBezTo>
                  <a:pt x="5417270" y="3997730"/>
                  <a:pt x="5414945" y="4002495"/>
                  <a:pt x="5415517" y="4007832"/>
                </a:cubicBezTo>
                <a:cubicBezTo>
                  <a:pt x="5416127" y="4013473"/>
                  <a:pt x="5419366" y="4018428"/>
                  <a:pt x="5422110" y="4023269"/>
                </a:cubicBezTo>
                <a:cubicBezTo>
                  <a:pt x="5422453" y="4023879"/>
                  <a:pt x="5423025" y="4024299"/>
                  <a:pt x="5423482" y="4024870"/>
                </a:cubicBezTo>
                <a:cubicBezTo>
                  <a:pt x="5422034" y="4025861"/>
                  <a:pt x="5420738" y="4027081"/>
                  <a:pt x="5419747" y="4028644"/>
                </a:cubicBezTo>
                <a:cubicBezTo>
                  <a:pt x="5415593" y="4035010"/>
                  <a:pt x="5417384" y="4043891"/>
                  <a:pt x="5423520" y="4048313"/>
                </a:cubicBezTo>
                <a:cubicBezTo>
                  <a:pt x="5422148" y="4049609"/>
                  <a:pt x="5420738" y="4050981"/>
                  <a:pt x="5420052" y="4052963"/>
                </a:cubicBezTo>
                <a:lnTo>
                  <a:pt x="5418756" y="4056585"/>
                </a:lnTo>
                <a:cubicBezTo>
                  <a:pt x="5416279" y="4054984"/>
                  <a:pt x="5413383" y="4053954"/>
                  <a:pt x="5409915" y="4054297"/>
                </a:cubicBezTo>
                <a:cubicBezTo>
                  <a:pt x="5407209" y="4054602"/>
                  <a:pt x="5404579" y="4056051"/>
                  <a:pt x="5402293" y="4057957"/>
                </a:cubicBezTo>
                <a:cubicBezTo>
                  <a:pt x="5400692" y="4054526"/>
                  <a:pt x="5397872" y="4051629"/>
                  <a:pt x="5394061" y="4050295"/>
                </a:cubicBezTo>
                <a:cubicBezTo>
                  <a:pt x="5386744" y="4047703"/>
                  <a:pt x="5377941" y="4051706"/>
                  <a:pt x="5375464" y="4059177"/>
                </a:cubicBezTo>
                <a:cubicBezTo>
                  <a:pt x="5371767" y="4070422"/>
                  <a:pt x="5373177" y="4082848"/>
                  <a:pt x="5382057" y="4091348"/>
                </a:cubicBezTo>
                <a:cubicBezTo>
                  <a:pt x="5387468" y="4096647"/>
                  <a:pt x="5396310" y="4098820"/>
                  <a:pt x="5402521" y="4093064"/>
                </a:cubicBezTo>
                <a:close/>
                <a:moveTo>
                  <a:pt x="5650768" y="4081666"/>
                </a:moveTo>
                <a:cubicBezTo>
                  <a:pt x="5656942" y="4075949"/>
                  <a:pt x="5657171" y="4067906"/>
                  <a:pt x="5652483" y="4061273"/>
                </a:cubicBezTo>
                <a:lnTo>
                  <a:pt x="5648786" y="4056013"/>
                </a:lnTo>
                <a:cubicBezTo>
                  <a:pt x="5648520" y="4055632"/>
                  <a:pt x="5648024" y="4055441"/>
                  <a:pt x="5647719" y="4055136"/>
                </a:cubicBezTo>
                <a:cubicBezTo>
                  <a:pt x="5647986" y="4054602"/>
                  <a:pt x="5648406" y="4054183"/>
                  <a:pt x="5648596" y="4053573"/>
                </a:cubicBezTo>
                <a:cubicBezTo>
                  <a:pt x="5650844" y="4045950"/>
                  <a:pt x="5647224" y="4037945"/>
                  <a:pt x="5639602" y="4035200"/>
                </a:cubicBezTo>
                <a:lnTo>
                  <a:pt x="5633543" y="4033027"/>
                </a:lnTo>
                <a:cubicBezTo>
                  <a:pt x="5626416" y="4030474"/>
                  <a:pt x="5617346" y="4034628"/>
                  <a:pt x="5615174" y="4042023"/>
                </a:cubicBezTo>
                <a:cubicBezTo>
                  <a:pt x="5612925" y="4049647"/>
                  <a:pt x="5616546" y="4057652"/>
                  <a:pt x="5624168" y="4060396"/>
                </a:cubicBezTo>
                <a:lnTo>
                  <a:pt x="5624472" y="4060511"/>
                </a:lnTo>
                <a:cubicBezTo>
                  <a:pt x="5622834" y="4065123"/>
                  <a:pt x="5623558" y="4070193"/>
                  <a:pt x="5626721" y="4074691"/>
                </a:cubicBezTo>
                <a:lnTo>
                  <a:pt x="5630418" y="4079951"/>
                </a:lnTo>
                <a:cubicBezTo>
                  <a:pt x="5634800" y="4086164"/>
                  <a:pt x="5645395" y="4086660"/>
                  <a:pt x="5650768" y="4081666"/>
                </a:cubicBezTo>
                <a:close/>
                <a:moveTo>
                  <a:pt x="5378207" y="3989115"/>
                </a:moveTo>
                <a:cubicBezTo>
                  <a:pt x="5368260" y="3985532"/>
                  <a:pt x="5359686" y="3992546"/>
                  <a:pt x="5357514" y="4000322"/>
                </a:cubicBezTo>
                <a:cubicBezTo>
                  <a:pt x="5356637" y="3997044"/>
                  <a:pt x="5354198" y="3994147"/>
                  <a:pt x="5349701" y="3992508"/>
                </a:cubicBezTo>
                <a:cubicBezTo>
                  <a:pt x="5346271" y="3991288"/>
                  <a:pt x="5343032" y="3991326"/>
                  <a:pt x="5340136" y="3992203"/>
                </a:cubicBezTo>
                <a:cubicBezTo>
                  <a:pt x="5345243" y="3988201"/>
                  <a:pt x="5347529" y="3981263"/>
                  <a:pt x="5344823" y="3975012"/>
                </a:cubicBezTo>
                <a:cubicBezTo>
                  <a:pt x="5343604" y="3972153"/>
                  <a:pt x="5341279" y="3970018"/>
                  <a:pt x="5338611" y="3968493"/>
                </a:cubicBezTo>
                <a:cubicBezTo>
                  <a:pt x="5339107" y="3967502"/>
                  <a:pt x="5339564" y="3966435"/>
                  <a:pt x="5339869" y="3965368"/>
                </a:cubicBezTo>
                <a:cubicBezTo>
                  <a:pt x="5347186" y="3965368"/>
                  <a:pt x="5353512" y="3958659"/>
                  <a:pt x="5353779" y="3951531"/>
                </a:cubicBezTo>
                <a:cubicBezTo>
                  <a:pt x="5354046" y="3943336"/>
                  <a:pt x="5347605" y="3937275"/>
                  <a:pt x="5339793" y="3936589"/>
                </a:cubicBezTo>
                <a:cubicBezTo>
                  <a:pt x="5336782" y="3936322"/>
                  <a:pt x="5333771" y="3936055"/>
                  <a:pt x="5330723" y="3935788"/>
                </a:cubicBezTo>
                <a:cubicBezTo>
                  <a:pt x="5326264" y="3935369"/>
                  <a:pt x="5322300" y="3937694"/>
                  <a:pt x="5319480" y="3941010"/>
                </a:cubicBezTo>
                <a:cubicBezTo>
                  <a:pt x="5313535" y="3939257"/>
                  <a:pt x="5306675" y="3940705"/>
                  <a:pt x="5303169" y="3946270"/>
                </a:cubicBezTo>
                <a:cubicBezTo>
                  <a:pt x="5299092" y="3952713"/>
                  <a:pt x="5299930" y="3962166"/>
                  <a:pt x="5306790" y="3966550"/>
                </a:cubicBezTo>
                <a:lnTo>
                  <a:pt x="5316013" y="3972420"/>
                </a:lnTo>
                <a:cubicBezTo>
                  <a:pt x="5310067" y="3976193"/>
                  <a:pt x="5307057" y="3983550"/>
                  <a:pt x="5309953" y="3990335"/>
                </a:cubicBezTo>
                <a:cubicBezTo>
                  <a:pt x="5312964" y="3997349"/>
                  <a:pt x="5321843" y="4001275"/>
                  <a:pt x="5328931" y="3997921"/>
                </a:cubicBezTo>
                <a:lnTo>
                  <a:pt x="5334343" y="3995367"/>
                </a:lnTo>
                <a:cubicBezTo>
                  <a:pt x="5326873" y="4001732"/>
                  <a:pt x="5325045" y="4014197"/>
                  <a:pt x="5336515" y="4018352"/>
                </a:cubicBezTo>
                <a:cubicBezTo>
                  <a:pt x="5346500" y="4021935"/>
                  <a:pt x="5355075" y="4014921"/>
                  <a:pt x="5357247" y="4007145"/>
                </a:cubicBezTo>
                <a:cubicBezTo>
                  <a:pt x="5358124" y="4010462"/>
                  <a:pt x="5360562" y="4013359"/>
                  <a:pt x="5365059" y="4014998"/>
                </a:cubicBezTo>
                <a:cubicBezTo>
                  <a:pt x="5382475" y="4021211"/>
                  <a:pt x="5395700" y="3995405"/>
                  <a:pt x="5378207" y="3989115"/>
                </a:cubicBezTo>
                <a:close/>
                <a:moveTo>
                  <a:pt x="5295128" y="4064780"/>
                </a:moveTo>
                <a:cubicBezTo>
                  <a:pt x="5312621" y="4071069"/>
                  <a:pt x="5318604" y="4042710"/>
                  <a:pt x="5301302" y="4036496"/>
                </a:cubicBezTo>
                <a:cubicBezTo>
                  <a:pt x="5283848" y="4030245"/>
                  <a:pt x="5277864" y="4058567"/>
                  <a:pt x="5295128" y="4064780"/>
                </a:cubicBezTo>
                <a:close/>
                <a:moveTo>
                  <a:pt x="5504008" y="4092339"/>
                </a:moveTo>
                <a:cubicBezTo>
                  <a:pt x="5521500" y="4098629"/>
                  <a:pt x="5529732" y="4070917"/>
                  <a:pt x="5512239" y="4064589"/>
                </a:cubicBezTo>
                <a:cubicBezTo>
                  <a:pt x="5494747" y="4058300"/>
                  <a:pt x="5486515" y="4086050"/>
                  <a:pt x="5504008" y="4092339"/>
                </a:cubicBezTo>
                <a:close/>
                <a:moveTo>
                  <a:pt x="5754121" y="4175361"/>
                </a:moveTo>
                <a:cubicBezTo>
                  <a:pt x="5754655" y="4167547"/>
                  <a:pt x="5746995" y="4160952"/>
                  <a:pt x="5739602" y="4160990"/>
                </a:cubicBezTo>
                <a:cubicBezTo>
                  <a:pt x="5732780" y="4160990"/>
                  <a:pt x="5727979" y="4165641"/>
                  <a:pt x="5726149" y="4171587"/>
                </a:cubicBezTo>
                <a:cubicBezTo>
                  <a:pt x="5721081" y="4172693"/>
                  <a:pt x="5716774" y="4176085"/>
                  <a:pt x="5715288" y="4181727"/>
                </a:cubicBezTo>
                <a:cubicBezTo>
                  <a:pt x="5713459" y="4188740"/>
                  <a:pt x="5717880" y="4198117"/>
                  <a:pt x="5725616" y="4199375"/>
                </a:cubicBezTo>
                <a:cubicBezTo>
                  <a:pt x="5733162" y="4200595"/>
                  <a:pt x="5740897" y="4200024"/>
                  <a:pt x="5746690" y="4194382"/>
                </a:cubicBezTo>
                <a:cubicBezTo>
                  <a:pt x="5751950" y="4189160"/>
                  <a:pt x="5753627" y="4182489"/>
                  <a:pt x="5754121" y="4175361"/>
                </a:cubicBezTo>
                <a:close/>
                <a:moveTo>
                  <a:pt x="5653969" y="4266425"/>
                </a:moveTo>
                <a:cubicBezTo>
                  <a:pt x="5656104" y="4259183"/>
                  <a:pt x="5651416" y="4250339"/>
                  <a:pt x="5643870" y="4248624"/>
                </a:cubicBezTo>
                <a:cubicBezTo>
                  <a:pt x="5638649" y="4247442"/>
                  <a:pt x="5633428" y="4248967"/>
                  <a:pt x="5629884" y="4252436"/>
                </a:cubicBezTo>
                <a:cubicBezTo>
                  <a:pt x="5625692" y="4252817"/>
                  <a:pt x="5621805" y="4254875"/>
                  <a:pt x="5619289" y="4259145"/>
                </a:cubicBezTo>
                <a:cubicBezTo>
                  <a:pt x="5615707" y="4265244"/>
                  <a:pt x="5617232" y="4275841"/>
                  <a:pt x="5624472" y="4278966"/>
                </a:cubicBezTo>
                <a:cubicBezTo>
                  <a:pt x="5630799" y="4281673"/>
                  <a:pt x="5637544" y="4283388"/>
                  <a:pt x="5643984" y="4279728"/>
                </a:cubicBezTo>
                <a:cubicBezTo>
                  <a:pt x="5649206" y="4276755"/>
                  <a:pt x="5652292" y="4272067"/>
                  <a:pt x="5653969" y="4266425"/>
                </a:cubicBezTo>
                <a:close/>
                <a:moveTo>
                  <a:pt x="5612087" y="4135604"/>
                </a:moveTo>
                <a:lnTo>
                  <a:pt x="5621043" y="4137128"/>
                </a:lnTo>
                <a:cubicBezTo>
                  <a:pt x="5628741" y="4138462"/>
                  <a:pt x="5636363" y="4132668"/>
                  <a:pt x="5637544" y="4125045"/>
                </a:cubicBezTo>
                <a:cubicBezTo>
                  <a:pt x="5638764" y="4117192"/>
                  <a:pt x="5633161" y="4109874"/>
                  <a:pt x="5625463" y="4108540"/>
                </a:cubicBezTo>
                <a:cubicBezTo>
                  <a:pt x="5624282" y="4108349"/>
                  <a:pt x="5623062" y="4108120"/>
                  <a:pt x="5621881" y="4107930"/>
                </a:cubicBezTo>
                <a:cubicBezTo>
                  <a:pt x="5622071" y="4107549"/>
                  <a:pt x="5622415" y="4107320"/>
                  <a:pt x="5622529" y="4106939"/>
                </a:cubicBezTo>
                <a:lnTo>
                  <a:pt x="5624701" y="4100878"/>
                </a:lnTo>
                <a:cubicBezTo>
                  <a:pt x="5627331" y="4093521"/>
                  <a:pt x="5624701" y="4085097"/>
                  <a:pt x="5617194" y="4081819"/>
                </a:cubicBezTo>
                <a:cubicBezTo>
                  <a:pt x="5610372" y="4078846"/>
                  <a:pt x="5600806" y="4081933"/>
                  <a:pt x="5598139" y="4089328"/>
                </a:cubicBezTo>
                <a:lnTo>
                  <a:pt x="5595966" y="4095389"/>
                </a:lnTo>
                <a:cubicBezTo>
                  <a:pt x="5593489" y="4102250"/>
                  <a:pt x="5595814" y="4109874"/>
                  <a:pt x="5602216" y="4113533"/>
                </a:cubicBezTo>
                <a:cubicBezTo>
                  <a:pt x="5601111" y="4115210"/>
                  <a:pt x="5600311" y="4117040"/>
                  <a:pt x="5600006" y="4119098"/>
                </a:cubicBezTo>
                <a:cubicBezTo>
                  <a:pt x="5598787" y="4126951"/>
                  <a:pt x="5604389" y="4134269"/>
                  <a:pt x="5612087" y="4135604"/>
                </a:cubicBezTo>
                <a:close/>
                <a:moveTo>
                  <a:pt x="5632399" y="4201739"/>
                </a:moveTo>
                <a:cubicBezTo>
                  <a:pt x="5636820" y="4199642"/>
                  <a:pt x="5639145" y="4195030"/>
                  <a:pt x="5639564" y="4190265"/>
                </a:cubicBezTo>
                <a:cubicBezTo>
                  <a:pt x="5641850" y="4191408"/>
                  <a:pt x="5644251" y="4191714"/>
                  <a:pt x="5646652" y="4191485"/>
                </a:cubicBezTo>
                <a:cubicBezTo>
                  <a:pt x="5647796" y="4197889"/>
                  <a:pt x="5652598" y="4203340"/>
                  <a:pt x="5661020" y="4202234"/>
                </a:cubicBezTo>
                <a:cubicBezTo>
                  <a:pt x="5670890" y="4200938"/>
                  <a:pt x="5682361" y="4201167"/>
                  <a:pt x="5690898" y="4195335"/>
                </a:cubicBezTo>
                <a:cubicBezTo>
                  <a:pt x="5692041" y="4194534"/>
                  <a:pt x="5693032" y="4193696"/>
                  <a:pt x="5693946" y="4192819"/>
                </a:cubicBezTo>
                <a:lnTo>
                  <a:pt x="5697795" y="4191027"/>
                </a:lnTo>
                <a:cubicBezTo>
                  <a:pt x="5704846" y="4187711"/>
                  <a:pt x="5707094" y="4177915"/>
                  <a:pt x="5703474" y="4171359"/>
                </a:cubicBezTo>
                <a:cubicBezTo>
                  <a:pt x="5703169" y="4170825"/>
                  <a:pt x="5702826" y="4170406"/>
                  <a:pt x="5702483" y="4169910"/>
                </a:cubicBezTo>
                <a:cubicBezTo>
                  <a:pt x="5702483" y="4167775"/>
                  <a:pt x="5702483" y="4165679"/>
                  <a:pt x="5702293" y="4163544"/>
                </a:cubicBezTo>
                <a:cubicBezTo>
                  <a:pt x="5702064" y="4160876"/>
                  <a:pt x="5700920" y="4158284"/>
                  <a:pt x="5699320" y="4156035"/>
                </a:cubicBezTo>
                <a:cubicBezTo>
                  <a:pt x="5699473" y="4154129"/>
                  <a:pt x="5699358" y="4152223"/>
                  <a:pt x="5698634" y="4150660"/>
                </a:cubicBezTo>
                <a:cubicBezTo>
                  <a:pt x="5696119" y="4145247"/>
                  <a:pt x="5693603" y="4140559"/>
                  <a:pt x="5688497" y="4137166"/>
                </a:cubicBezTo>
                <a:cubicBezTo>
                  <a:pt x="5686248" y="4135680"/>
                  <a:pt x="5684495" y="4134841"/>
                  <a:pt x="5681789" y="4134117"/>
                </a:cubicBezTo>
                <a:cubicBezTo>
                  <a:pt x="5692232" y="4134956"/>
                  <a:pt x="5703093" y="4121691"/>
                  <a:pt x="5694976" y="4110217"/>
                </a:cubicBezTo>
                <a:cubicBezTo>
                  <a:pt x="5694099" y="4108997"/>
                  <a:pt x="5693070" y="4108311"/>
                  <a:pt x="5692079" y="4107510"/>
                </a:cubicBezTo>
                <a:cubicBezTo>
                  <a:pt x="5702178" y="4102593"/>
                  <a:pt x="5705799" y="4086393"/>
                  <a:pt x="5692536" y="4081590"/>
                </a:cubicBezTo>
                <a:cubicBezTo>
                  <a:pt x="5676149" y="4075682"/>
                  <a:pt x="5664907" y="4098515"/>
                  <a:pt x="5678245" y="4106481"/>
                </a:cubicBezTo>
                <a:cubicBezTo>
                  <a:pt x="5671157" y="4110407"/>
                  <a:pt x="5666470" y="4119861"/>
                  <a:pt x="5672529" y="4128476"/>
                </a:cubicBezTo>
                <a:cubicBezTo>
                  <a:pt x="5673101" y="4129276"/>
                  <a:pt x="5673787" y="4129619"/>
                  <a:pt x="5674396" y="4130229"/>
                </a:cubicBezTo>
                <a:cubicBezTo>
                  <a:pt x="5670242" y="4128437"/>
                  <a:pt x="5665631" y="4128247"/>
                  <a:pt x="5661287" y="4131105"/>
                </a:cubicBezTo>
                <a:cubicBezTo>
                  <a:pt x="5657933" y="4133317"/>
                  <a:pt x="5655532" y="4137471"/>
                  <a:pt x="5654884" y="4141741"/>
                </a:cubicBezTo>
                <a:cubicBezTo>
                  <a:pt x="5653283" y="4142617"/>
                  <a:pt x="5651912" y="4143761"/>
                  <a:pt x="5650464" y="4145133"/>
                </a:cubicBezTo>
                <a:cubicBezTo>
                  <a:pt x="5649930" y="4145514"/>
                  <a:pt x="5649358" y="4145934"/>
                  <a:pt x="5648786" y="4146277"/>
                </a:cubicBezTo>
                <a:cubicBezTo>
                  <a:pt x="5646385" y="4147458"/>
                  <a:pt x="5644099" y="4148945"/>
                  <a:pt x="5641660" y="4150126"/>
                </a:cubicBezTo>
                <a:cubicBezTo>
                  <a:pt x="5634572" y="4153633"/>
                  <a:pt x="5633924" y="4161143"/>
                  <a:pt x="5636706" y="4167318"/>
                </a:cubicBezTo>
                <a:cubicBezTo>
                  <a:pt x="5634000" y="4169681"/>
                  <a:pt x="5632209" y="4172769"/>
                  <a:pt x="5631790" y="4176314"/>
                </a:cubicBezTo>
                <a:cubicBezTo>
                  <a:pt x="5627712" y="4174370"/>
                  <a:pt x="5622872" y="4174179"/>
                  <a:pt x="5618527" y="4176238"/>
                </a:cubicBezTo>
                <a:cubicBezTo>
                  <a:pt x="5615784" y="4177534"/>
                  <a:pt x="5613039" y="4178830"/>
                  <a:pt x="5610296" y="4180126"/>
                </a:cubicBezTo>
                <a:cubicBezTo>
                  <a:pt x="5609914" y="4180278"/>
                  <a:pt x="5609724" y="4180659"/>
                  <a:pt x="5609381" y="4180888"/>
                </a:cubicBezTo>
                <a:cubicBezTo>
                  <a:pt x="5602826" y="4176771"/>
                  <a:pt x="5594556" y="4179325"/>
                  <a:pt x="5590250" y="4185119"/>
                </a:cubicBezTo>
                <a:cubicBezTo>
                  <a:pt x="5590136" y="4184967"/>
                  <a:pt x="5590021" y="4184776"/>
                  <a:pt x="5589869" y="4184624"/>
                </a:cubicBezTo>
                <a:cubicBezTo>
                  <a:pt x="5591660" y="4180126"/>
                  <a:pt x="5591203" y="4174980"/>
                  <a:pt x="5588116" y="4170596"/>
                </a:cubicBezTo>
                <a:lnTo>
                  <a:pt x="5580684" y="4160113"/>
                </a:lnTo>
                <a:cubicBezTo>
                  <a:pt x="5576301" y="4153939"/>
                  <a:pt x="5566279" y="4152452"/>
                  <a:pt x="5560410" y="4157369"/>
                </a:cubicBezTo>
                <a:cubicBezTo>
                  <a:pt x="5558543" y="4158932"/>
                  <a:pt x="5557170" y="4160838"/>
                  <a:pt x="5556218" y="4162896"/>
                </a:cubicBezTo>
                <a:cubicBezTo>
                  <a:pt x="5551988" y="4162553"/>
                  <a:pt x="5547605" y="4163239"/>
                  <a:pt x="5543261" y="4165260"/>
                </a:cubicBezTo>
                <a:cubicBezTo>
                  <a:pt x="5536439" y="4168423"/>
                  <a:pt x="5532247" y="4174103"/>
                  <a:pt x="5530304" y="4180583"/>
                </a:cubicBezTo>
                <a:cubicBezTo>
                  <a:pt x="5528246" y="4180850"/>
                  <a:pt x="5526188" y="4181574"/>
                  <a:pt x="5524320" y="4182870"/>
                </a:cubicBezTo>
                <a:lnTo>
                  <a:pt x="5519061" y="4186606"/>
                </a:lnTo>
                <a:cubicBezTo>
                  <a:pt x="5517613" y="4187635"/>
                  <a:pt x="5516393" y="4188931"/>
                  <a:pt x="5515441" y="4190418"/>
                </a:cubicBezTo>
                <a:cubicBezTo>
                  <a:pt x="5517193" y="4185348"/>
                  <a:pt x="5515860" y="4178868"/>
                  <a:pt x="5512430" y="4175170"/>
                </a:cubicBezTo>
                <a:cubicBezTo>
                  <a:pt x="5510829" y="4173455"/>
                  <a:pt x="5509038" y="4172349"/>
                  <a:pt x="5507209" y="4171663"/>
                </a:cubicBezTo>
                <a:cubicBezTo>
                  <a:pt x="5504770" y="4165374"/>
                  <a:pt x="5497986" y="4161524"/>
                  <a:pt x="5491317" y="4162706"/>
                </a:cubicBezTo>
                <a:cubicBezTo>
                  <a:pt x="5491393" y="4162667"/>
                  <a:pt x="5491508" y="4162667"/>
                  <a:pt x="5491584" y="4162629"/>
                </a:cubicBezTo>
                <a:cubicBezTo>
                  <a:pt x="5497796" y="4159351"/>
                  <a:pt x="5502140" y="4149479"/>
                  <a:pt x="5497567" y="4143075"/>
                </a:cubicBezTo>
                <a:lnTo>
                  <a:pt x="5493870" y="4137814"/>
                </a:lnTo>
                <a:cubicBezTo>
                  <a:pt x="5490212" y="4132668"/>
                  <a:pt x="5484571" y="4129543"/>
                  <a:pt x="5478551" y="4130572"/>
                </a:cubicBezTo>
                <a:cubicBezTo>
                  <a:pt x="5479122" y="4129924"/>
                  <a:pt x="5479808" y="4129505"/>
                  <a:pt x="5480303" y="4128704"/>
                </a:cubicBezTo>
                <a:cubicBezTo>
                  <a:pt x="5490364" y="4112885"/>
                  <a:pt x="5464907" y="4099163"/>
                  <a:pt x="5454808" y="4114638"/>
                </a:cubicBezTo>
                <a:cubicBezTo>
                  <a:pt x="5450578" y="4109607"/>
                  <a:pt x="5443871" y="4108502"/>
                  <a:pt x="5437582" y="4110751"/>
                </a:cubicBezTo>
                <a:cubicBezTo>
                  <a:pt x="5429122" y="4113724"/>
                  <a:pt x="5423139" y="4120585"/>
                  <a:pt x="5419900" y="4128818"/>
                </a:cubicBezTo>
                <a:cubicBezTo>
                  <a:pt x="5417118" y="4135870"/>
                  <a:pt x="5421348" y="4145057"/>
                  <a:pt x="5428665" y="4147306"/>
                </a:cubicBezTo>
                <a:cubicBezTo>
                  <a:pt x="5436363" y="4149669"/>
                  <a:pt x="5444175" y="4146086"/>
                  <a:pt x="5447148" y="4138577"/>
                </a:cubicBezTo>
                <a:cubicBezTo>
                  <a:pt x="5447224" y="4138348"/>
                  <a:pt x="5447300" y="4138234"/>
                  <a:pt x="5447339" y="4138043"/>
                </a:cubicBezTo>
                <a:cubicBezTo>
                  <a:pt x="5447376" y="4138005"/>
                  <a:pt x="5447415" y="4137967"/>
                  <a:pt x="5447453" y="4137891"/>
                </a:cubicBezTo>
                <a:cubicBezTo>
                  <a:pt x="5447529" y="4137852"/>
                  <a:pt x="5447529" y="4137891"/>
                  <a:pt x="5447605" y="4137814"/>
                </a:cubicBezTo>
                <a:cubicBezTo>
                  <a:pt x="5448444" y="4137395"/>
                  <a:pt x="5449358" y="4137014"/>
                  <a:pt x="5450273" y="4136747"/>
                </a:cubicBezTo>
                <a:cubicBezTo>
                  <a:pt x="5453131" y="4135756"/>
                  <a:pt x="5454998" y="4133431"/>
                  <a:pt x="5456332" y="4130801"/>
                </a:cubicBezTo>
                <a:cubicBezTo>
                  <a:pt x="5459800" y="4134231"/>
                  <a:pt x="5465021" y="4136137"/>
                  <a:pt x="5470052" y="4135413"/>
                </a:cubicBezTo>
                <a:cubicBezTo>
                  <a:pt x="5466470" y="4139873"/>
                  <a:pt x="5464907" y="4146582"/>
                  <a:pt x="5468299" y="4151385"/>
                </a:cubicBezTo>
                <a:lnTo>
                  <a:pt x="5471995" y="4156645"/>
                </a:lnTo>
                <a:cubicBezTo>
                  <a:pt x="5476035" y="4162324"/>
                  <a:pt x="5482476" y="4165488"/>
                  <a:pt x="5489183" y="4163353"/>
                </a:cubicBezTo>
                <a:cubicBezTo>
                  <a:pt x="5482209" y="4165755"/>
                  <a:pt x="5478055" y="4173074"/>
                  <a:pt x="5479655" y="4180316"/>
                </a:cubicBezTo>
                <a:cubicBezTo>
                  <a:pt x="5480303" y="4183289"/>
                  <a:pt x="5480989" y="4186301"/>
                  <a:pt x="5481637" y="4189274"/>
                </a:cubicBezTo>
                <a:cubicBezTo>
                  <a:pt x="5481828" y="4190113"/>
                  <a:pt x="5482361" y="4190837"/>
                  <a:pt x="5482743" y="4191637"/>
                </a:cubicBezTo>
                <a:cubicBezTo>
                  <a:pt x="5483314" y="4194306"/>
                  <a:pt x="5484267" y="4196860"/>
                  <a:pt x="5485944" y="4198651"/>
                </a:cubicBezTo>
                <a:cubicBezTo>
                  <a:pt x="5491851" y="4205017"/>
                  <a:pt x="5499968" y="4203911"/>
                  <a:pt x="5506370" y="4199414"/>
                </a:cubicBezTo>
                <a:lnTo>
                  <a:pt x="5511630" y="4195716"/>
                </a:lnTo>
                <a:cubicBezTo>
                  <a:pt x="5512430" y="4195144"/>
                  <a:pt x="5513116" y="4194496"/>
                  <a:pt x="5513688" y="4193734"/>
                </a:cubicBezTo>
                <a:cubicBezTo>
                  <a:pt x="5512087" y="4198003"/>
                  <a:pt x="5512277" y="4202958"/>
                  <a:pt x="5515136" y="4206770"/>
                </a:cubicBezTo>
                <a:cubicBezTo>
                  <a:pt x="5519556" y="4212755"/>
                  <a:pt x="5527940" y="4215080"/>
                  <a:pt x="5534457" y="4211078"/>
                </a:cubicBezTo>
                <a:cubicBezTo>
                  <a:pt x="5535296" y="4212107"/>
                  <a:pt x="5536287" y="4212984"/>
                  <a:pt x="5537430" y="4213746"/>
                </a:cubicBezTo>
                <a:cubicBezTo>
                  <a:pt x="5531180" y="4217177"/>
                  <a:pt x="5527559" y="4224228"/>
                  <a:pt x="5532895" y="4231738"/>
                </a:cubicBezTo>
                <a:cubicBezTo>
                  <a:pt x="5540669" y="4242716"/>
                  <a:pt x="5556409" y="4238446"/>
                  <a:pt x="5560143" y="4229451"/>
                </a:cubicBezTo>
                <a:cubicBezTo>
                  <a:pt x="5567422" y="4232958"/>
                  <a:pt x="5575616" y="4235130"/>
                  <a:pt x="5581714" y="4231928"/>
                </a:cubicBezTo>
                <a:cubicBezTo>
                  <a:pt x="5590402" y="4227392"/>
                  <a:pt x="5599244" y="4217558"/>
                  <a:pt x="5599892" y="4207418"/>
                </a:cubicBezTo>
                <a:cubicBezTo>
                  <a:pt x="5603131" y="4207685"/>
                  <a:pt x="5606218" y="4206504"/>
                  <a:pt x="5609000" y="4204712"/>
                </a:cubicBezTo>
                <a:cubicBezTo>
                  <a:pt x="5613344" y="4207609"/>
                  <a:pt x="5619023" y="4208028"/>
                  <a:pt x="5624053" y="4205665"/>
                </a:cubicBezTo>
                <a:lnTo>
                  <a:pt x="5632399" y="4201739"/>
                </a:lnTo>
                <a:close/>
                <a:moveTo>
                  <a:pt x="5757209" y="4026166"/>
                </a:moveTo>
                <a:cubicBezTo>
                  <a:pt x="5765326" y="4029101"/>
                  <a:pt x="5772452" y="4024908"/>
                  <a:pt x="5776035" y="4019038"/>
                </a:cubicBezTo>
                <a:cubicBezTo>
                  <a:pt x="5776492" y="4020525"/>
                  <a:pt x="5776950" y="4022011"/>
                  <a:pt x="5777978" y="4023460"/>
                </a:cubicBezTo>
                <a:cubicBezTo>
                  <a:pt x="5788725" y="4038631"/>
                  <a:pt x="5811363" y="4020639"/>
                  <a:pt x="5800615" y="4005430"/>
                </a:cubicBezTo>
                <a:cubicBezTo>
                  <a:pt x="5793908" y="3995939"/>
                  <a:pt x="5782551" y="3999407"/>
                  <a:pt x="5777598" y="4007069"/>
                </a:cubicBezTo>
                <a:cubicBezTo>
                  <a:pt x="5776492" y="4004286"/>
                  <a:pt x="5774282" y="4001809"/>
                  <a:pt x="5770357" y="4000398"/>
                </a:cubicBezTo>
                <a:cubicBezTo>
                  <a:pt x="5753131" y="3994223"/>
                  <a:pt x="5739716" y="4019877"/>
                  <a:pt x="5757209" y="4026166"/>
                </a:cubicBezTo>
                <a:close/>
                <a:moveTo>
                  <a:pt x="5720699" y="4057576"/>
                </a:moveTo>
                <a:cubicBezTo>
                  <a:pt x="5703169" y="4051248"/>
                  <a:pt x="5693146" y="4078426"/>
                  <a:pt x="5710676" y="4084716"/>
                </a:cubicBezTo>
                <a:cubicBezTo>
                  <a:pt x="5728207" y="4091005"/>
                  <a:pt x="5738230" y="4063865"/>
                  <a:pt x="5720699" y="4057576"/>
                </a:cubicBezTo>
                <a:close/>
                <a:moveTo>
                  <a:pt x="5755379" y="4078808"/>
                </a:moveTo>
                <a:lnTo>
                  <a:pt x="5755608" y="4078960"/>
                </a:lnTo>
                <a:cubicBezTo>
                  <a:pt x="5755684" y="4079036"/>
                  <a:pt x="5755989" y="4079303"/>
                  <a:pt x="5756637" y="4079799"/>
                </a:cubicBezTo>
                <a:cubicBezTo>
                  <a:pt x="5761858" y="4084258"/>
                  <a:pt x="5769480" y="4084296"/>
                  <a:pt x="5774853" y="4080256"/>
                </a:cubicBezTo>
                <a:cubicBezTo>
                  <a:pt x="5775158" y="4080332"/>
                  <a:pt x="5775425" y="4080561"/>
                  <a:pt x="5775692" y="4080637"/>
                </a:cubicBezTo>
                <a:cubicBezTo>
                  <a:pt x="5784114" y="4082505"/>
                  <a:pt x="5790288" y="4077016"/>
                  <a:pt x="5792956" y="4069659"/>
                </a:cubicBezTo>
                <a:lnTo>
                  <a:pt x="5795128" y="4063598"/>
                </a:lnTo>
                <a:cubicBezTo>
                  <a:pt x="5797757" y="4056241"/>
                  <a:pt x="5791088" y="4047894"/>
                  <a:pt x="5784152" y="4046331"/>
                </a:cubicBezTo>
                <a:cubicBezTo>
                  <a:pt x="5777331" y="4044806"/>
                  <a:pt x="5772109" y="4048199"/>
                  <a:pt x="5768908" y="4053459"/>
                </a:cubicBezTo>
                <a:cubicBezTo>
                  <a:pt x="5761210" y="4049418"/>
                  <a:pt x="5752330" y="4048351"/>
                  <a:pt x="5743870" y="4052125"/>
                </a:cubicBezTo>
                <a:cubicBezTo>
                  <a:pt x="5736972" y="4055212"/>
                  <a:pt x="5731637" y="4062493"/>
                  <a:pt x="5734572" y="4070345"/>
                </a:cubicBezTo>
                <a:cubicBezTo>
                  <a:pt x="5737087" y="4077054"/>
                  <a:pt x="5745395" y="4082962"/>
                  <a:pt x="5752788" y="4079646"/>
                </a:cubicBezTo>
                <a:cubicBezTo>
                  <a:pt x="5753627" y="4079265"/>
                  <a:pt x="5754427" y="4079036"/>
                  <a:pt x="5755265" y="4078769"/>
                </a:cubicBezTo>
                <a:cubicBezTo>
                  <a:pt x="5755303" y="4078769"/>
                  <a:pt x="5755303" y="4078769"/>
                  <a:pt x="5755379" y="4078808"/>
                </a:cubicBezTo>
                <a:close/>
                <a:moveTo>
                  <a:pt x="5674244" y="4025709"/>
                </a:moveTo>
                <a:cubicBezTo>
                  <a:pt x="5680646" y="4020296"/>
                  <a:pt x="5680455" y="4011719"/>
                  <a:pt x="5675959" y="4005316"/>
                </a:cubicBezTo>
                <a:lnTo>
                  <a:pt x="5672262" y="4000055"/>
                </a:lnTo>
                <a:cubicBezTo>
                  <a:pt x="5667956" y="3993956"/>
                  <a:pt x="5658428" y="3993766"/>
                  <a:pt x="5652712" y="3997921"/>
                </a:cubicBezTo>
                <a:cubicBezTo>
                  <a:pt x="5652255" y="3996625"/>
                  <a:pt x="5651797" y="3995329"/>
                  <a:pt x="5650997" y="3994223"/>
                </a:cubicBezTo>
                <a:cubicBezTo>
                  <a:pt x="5657552" y="3995024"/>
                  <a:pt x="5664145" y="3991365"/>
                  <a:pt x="5666470" y="3984960"/>
                </a:cubicBezTo>
                <a:lnTo>
                  <a:pt x="5668642" y="3978900"/>
                </a:lnTo>
                <a:cubicBezTo>
                  <a:pt x="5670814" y="3972839"/>
                  <a:pt x="5668222" y="3966206"/>
                  <a:pt x="5663192" y="3962547"/>
                </a:cubicBezTo>
                <a:cubicBezTo>
                  <a:pt x="5658314" y="3954390"/>
                  <a:pt x="5643337" y="3951455"/>
                  <a:pt x="5636325" y="3962471"/>
                </a:cubicBezTo>
                <a:cubicBezTo>
                  <a:pt x="5632170" y="3968951"/>
                  <a:pt x="5634381" y="3974745"/>
                  <a:pt x="5638916" y="3978366"/>
                </a:cubicBezTo>
                <a:cubicBezTo>
                  <a:pt x="5638535" y="3981835"/>
                  <a:pt x="5639183" y="3985304"/>
                  <a:pt x="5641165" y="3988162"/>
                </a:cubicBezTo>
                <a:lnTo>
                  <a:pt x="5632704" y="3986714"/>
                </a:lnTo>
                <a:cubicBezTo>
                  <a:pt x="5632514" y="3986676"/>
                  <a:pt x="5632323" y="3986752"/>
                  <a:pt x="5632094" y="3986714"/>
                </a:cubicBezTo>
                <a:cubicBezTo>
                  <a:pt x="5630113" y="3986257"/>
                  <a:pt x="5628093" y="3986142"/>
                  <a:pt x="5626035" y="3986638"/>
                </a:cubicBezTo>
                <a:cubicBezTo>
                  <a:pt x="5623062" y="3987286"/>
                  <a:pt x="5620090" y="3987972"/>
                  <a:pt x="5617079" y="3988620"/>
                </a:cubicBezTo>
                <a:cubicBezTo>
                  <a:pt x="5609419" y="3990297"/>
                  <a:pt x="5604198" y="3998149"/>
                  <a:pt x="5605875" y="4005887"/>
                </a:cubicBezTo>
                <a:cubicBezTo>
                  <a:pt x="5607513" y="4013587"/>
                  <a:pt x="5615440" y="4018847"/>
                  <a:pt x="5623177" y="4017132"/>
                </a:cubicBezTo>
                <a:lnTo>
                  <a:pt x="5630075" y="4015569"/>
                </a:lnTo>
                <a:lnTo>
                  <a:pt x="5636934" y="4016751"/>
                </a:lnTo>
                <a:cubicBezTo>
                  <a:pt x="5640898" y="4017437"/>
                  <a:pt x="5644785" y="4016256"/>
                  <a:pt x="5647872" y="4013968"/>
                </a:cubicBezTo>
                <a:cubicBezTo>
                  <a:pt x="5648443" y="4015607"/>
                  <a:pt x="5649206" y="4017246"/>
                  <a:pt x="5650234" y="4018733"/>
                </a:cubicBezTo>
                <a:lnTo>
                  <a:pt x="5653931" y="4023993"/>
                </a:lnTo>
                <a:cubicBezTo>
                  <a:pt x="5658352" y="4030397"/>
                  <a:pt x="5668642" y="4030435"/>
                  <a:pt x="5674244" y="4025709"/>
                </a:cubicBezTo>
                <a:close/>
                <a:moveTo>
                  <a:pt x="5613573" y="3584720"/>
                </a:moveTo>
                <a:cubicBezTo>
                  <a:pt x="5620623" y="3585025"/>
                  <a:pt x="5629312" y="3578735"/>
                  <a:pt x="5628665" y="3570883"/>
                </a:cubicBezTo>
                <a:lnTo>
                  <a:pt x="5628131" y="3564479"/>
                </a:lnTo>
                <a:cubicBezTo>
                  <a:pt x="5627483" y="3556703"/>
                  <a:pt x="5622834" y="3549765"/>
                  <a:pt x="5614297" y="3549384"/>
                </a:cubicBezTo>
                <a:cubicBezTo>
                  <a:pt x="5607247" y="3549079"/>
                  <a:pt x="5598558" y="3555369"/>
                  <a:pt x="5599206" y="3563221"/>
                </a:cubicBezTo>
                <a:lnTo>
                  <a:pt x="5599739" y="3569625"/>
                </a:lnTo>
                <a:cubicBezTo>
                  <a:pt x="5600425" y="3577439"/>
                  <a:pt x="5605075" y="3584339"/>
                  <a:pt x="5613573" y="3584720"/>
                </a:cubicBezTo>
                <a:close/>
                <a:moveTo>
                  <a:pt x="5480075" y="3510427"/>
                </a:moveTo>
                <a:cubicBezTo>
                  <a:pt x="5477712" y="3506882"/>
                  <a:pt x="5473748" y="3504786"/>
                  <a:pt x="5469595" y="3504252"/>
                </a:cubicBezTo>
                <a:cubicBezTo>
                  <a:pt x="5468985" y="3499106"/>
                  <a:pt x="5465631" y="3494036"/>
                  <a:pt x="5461172" y="3492016"/>
                </a:cubicBezTo>
                <a:cubicBezTo>
                  <a:pt x="5453322" y="3488471"/>
                  <a:pt x="5445928" y="3492512"/>
                  <a:pt x="5441889" y="3499297"/>
                </a:cubicBezTo>
                <a:cubicBezTo>
                  <a:pt x="5437240" y="3507111"/>
                  <a:pt x="5437201" y="3516259"/>
                  <a:pt x="5439983" y="3524683"/>
                </a:cubicBezTo>
                <a:cubicBezTo>
                  <a:pt x="5441432" y="3528991"/>
                  <a:pt x="5445281" y="3532040"/>
                  <a:pt x="5449625" y="3533413"/>
                </a:cubicBezTo>
                <a:lnTo>
                  <a:pt x="5451797" y="3535242"/>
                </a:lnTo>
                <a:cubicBezTo>
                  <a:pt x="5452331" y="3535700"/>
                  <a:pt x="5453055" y="3535738"/>
                  <a:pt x="5453626" y="3536119"/>
                </a:cubicBezTo>
                <a:cubicBezTo>
                  <a:pt x="5454998" y="3542294"/>
                  <a:pt x="5459724" y="3547554"/>
                  <a:pt x="5467918" y="3546868"/>
                </a:cubicBezTo>
                <a:lnTo>
                  <a:pt x="5471881" y="3546525"/>
                </a:lnTo>
                <a:cubicBezTo>
                  <a:pt x="5479732" y="3545839"/>
                  <a:pt x="5483733" y="3540274"/>
                  <a:pt x="5484534" y="3534213"/>
                </a:cubicBezTo>
                <a:cubicBezTo>
                  <a:pt x="5487735" y="3531392"/>
                  <a:pt x="5489869" y="3527542"/>
                  <a:pt x="5489297" y="3522892"/>
                </a:cubicBezTo>
                <a:cubicBezTo>
                  <a:pt x="5488650" y="3517632"/>
                  <a:pt x="5485029" y="3512486"/>
                  <a:pt x="5480075" y="3510427"/>
                </a:cubicBezTo>
                <a:close/>
                <a:moveTo>
                  <a:pt x="5508466" y="3558037"/>
                </a:moveTo>
                <a:cubicBezTo>
                  <a:pt x="5509343" y="3568596"/>
                  <a:pt x="5519328" y="3573475"/>
                  <a:pt x="5527293" y="3572217"/>
                </a:cubicBezTo>
                <a:cubicBezTo>
                  <a:pt x="5524663" y="3574428"/>
                  <a:pt x="5523024" y="3577820"/>
                  <a:pt x="5523444" y="3582585"/>
                </a:cubicBezTo>
                <a:cubicBezTo>
                  <a:pt x="5524320" y="3593067"/>
                  <a:pt x="5534076" y="3597756"/>
                  <a:pt x="5542041" y="3596613"/>
                </a:cubicBezTo>
                <a:cubicBezTo>
                  <a:pt x="5540364" y="3602864"/>
                  <a:pt x="5543642" y="3610221"/>
                  <a:pt x="5549244" y="3613156"/>
                </a:cubicBezTo>
                <a:cubicBezTo>
                  <a:pt x="5556752" y="3617082"/>
                  <a:pt x="5564678" y="3613613"/>
                  <a:pt x="5568909" y="3606942"/>
                </a:cubicBezTo>
                <a:lnTo>
                  <a:pt x="5572376" y="3601454"/>
                </a:lnTo>
                <a:cubicBezTo>
                  <a:pt x="5576607" y="3594821"/>
                  <a:pt x="5572719" y="3585215"/>
                  <a:pt x="5566165" y="3581785"/>
                </a:cubicBezTo>
                <a:cubicBezTo>
                  <a:pt x="5561210" y="3579192"/>
                  <a:pt x="5556142" y="3580031"/>
                  <a:pt x="5551988" y="3582699"/>
                </a:cubicBezTo>
                <a:cubicBezTo>
                  <a:pt x="5551683" y="3581060"/>
                  <a:pt x="5551187" y="3579498"/>
                  <a:pt x="5550502" y="3578125"/>
                </a:cubicBezTo>
                <a:cubicBezTo>
                  <a:pt x="5551340" y="3578163"/>
                  <a:pt x="5552140" y="3578430"/>
                  <a:pt x="5553017" y="3578354"/>
                </a:cubicBezTo>
                <a:lnTo>
                  <a:pt x="5565822" y="3577248"/>
                </a:lnTo>
                <a:cubicBezTo>
                  <a:pt x="5573367" y="3576600"/>
                  <a:pt x="5578703" y="3568748"/>
                  <a:pt x="5578017" y="3561506"/>
                </a:cubicBezTo>
                <a:cubicBezTo>
                  <a:pt x="5579656" y="3561963"/>
                  <a:pt x="5581447" y="3562230"/>
                  <a:pt x="5583352" y="3562001"/>
                </a:cubicBezTo>
                <a:cubicBezTo>
                  <a:pt x="5590516" y="3561201"/>
                  <a:pt x="5597948" y="3553615"/>
                  <a:pt x="5596233" y="3545915"/>
                </a:cubicBezTo>
                <a:lnTo>
                  <a:pt x="5594251" y="3536957"/>
                </a:lnTo>
                <a:cubicBezTo>
                  <a:pt x="5592537" y="3529296"/>
                  <a:pt x="5586591" y="3523159"/>
                  <a:pt x="5578169" y="3524074"/>
                </a:cubicBezTo>
                <a:cubicBezTo>
                  <a:pt x="5576188" y="3524264"/>
                  <a:pt x="5574244" y="3525027"/>
                  <a:pt x="5572415" y="3526132"/>
                </a:cubicBezTo>
                <a:cubicBezTo>
                  <a:pt x="5571385" y="3524340"/>
                  <a:pt x="5570014" y="3522739"/>
                  <a:pt x="5568108" y="3521520"/>
                </a:cubicBezTo>
                <a:lnTo>
                  <a:pt x="5562620" y="3518051"/>
                </a:lnTo>
                <a:cubicBezTo>
                  <a:pt x="5556523" y="3514163"/>
                  <a:pt x="5547605" y="3515116"/>
                  <a:pt x="5543108" y="3521100"/>
                </a:cubicBezTo>
                <a:cubicBezTo>
                  <a:pt x="5537163" y="3516107"/>
                  <a:pt x="5528093" y="3516259"/>
                  <a:pt x="5522720" y="3522130"/>
                </a:cubicBezTo>
                <a:cubicBezTo>
                  <a:pt x="5517613" y="3527771"/>
                  <a:pt x="5517727" y="3537529"/>
                  <a:pt x="5523748" y="3542561"/>
                </a:cubicBezTo>
                <a:lnTo>
                  <a:pt x="5528322" y="3546411"/>
                </a:lnTo>
                <a:cubicBezTo>
                  <a:pt x="5519556" y="3542332"/>
                  <a:pt x="5507438" y="3545877"/>
                  <a:pt x="5508466" y="3558037"/>
                </a:cubicBezTo>
                <a:close/>
                <a:moveTo>
                  <a:pt x="5728970" y="3413760"/>
                </a:moveTo>
                <a:lnTo>
                  <a:pt x="5735372" y="3413226"/>
                </a:lnTo>
                <a:cubicBezTo>
                  <a:pt x="5743146" y="3412540"/>
                  <a:pt x="5749739" y="3406784"/>
                  <a:pt x="5749663" y="3398589"/>
                </a:cubicBezTo>
                <a:cubicBezTo>
                  <a:pt x="5749587" y="3391194"/>
                  <a:pt x="5742841" y="3383608"/>
                  <a:pt x="5735029" y="3384294"/>
                </a:cubicBezTo>
                <a:lnTo>
                  <a:pt x="5728626" y="3384828"/>
                </a:lnTo>
                <a:cubicBezTo>
                  <a:pt x="5723253" y="3385285"/>
                  <a:pt x="5718565" y="3388297"/>
                  <a:pt x="5716126" y="3392795"/>
                </a:cubicBezTo>
                <a:cubicBezTo>
                  <a:pt x="5704350" y="3391880"/>
                  <a:pt x="5694747" y="3409414"/>
                  <a:pt x="5706523" y="3419287"/>
                </a:cubicBezTo>
                <a:cubicBezTo>
                  <a:pt x="5706827" y="3419553"/>
                  <a:pt x="5707171" y="3419553"/>
                  <a:pt x="5707475" y="3419820"/>
                </a:cubicBezTo>
                <a:cubicBezTo>
                  <a:pt x="5707285" y="3420125"/>
                  <a:pt x="5706942" y="3420316"/>
                  <a:pt x="5706790" y="3420621"/>
                </a:cubicBezTo>
                <a:cubicBezTo>
                  <a:pt x="5703055" y="3427939"/>
                  <a:pt x="5705379" y="3436097"/>
                  <a:pt x="5712277" y="3440480"/>
                </a:cubicBezTo>
                <a:lnTo>
                  <a:pt x="5717765" y="3443949"/>
                </a:lnTo>
                <a:cubicBezTo>
                  <a:pt x="5718489" y="3444406"/>
                  <a:pt x="5719366" y="3444483"/>
                  <a:pt x="5720166" y="3444788"/>
                </a:cubicBezTo>
                <a:cubicBezTo>
                  <a:pt x="5719023" y="3447304"/>
                  <a:pt x="5718299" y="3450010"/>
                  <a:pt x="5718832" y="3452678"/>
                </a:cubicBezTo>
                <a:cubicBezTo>
                  <a:pt x="5720433" y="3460759"/>
                  <a:pt x="5727178" y="3465524"/>
                  <a:pt x="5735257" y="3464876"/>
                </a:cubicBezTo>
                <a:lnTo>
                  <a:pt x="5741660" y="3464342"/>
                </a:lnTo>
                <a:cubicBezTo>
                  <a:pt x="5749205" y="3463694"/>
                  <a:pt x="5755265" y="3455232"/>
                  <a:pt x="5753855" y="3447913"/>
                </a:cubicBezTo>
                <a:cubicBezTo>
                  <a:pt x="5752330" y="3440175"/>
                  <a:pt x="5745966" y="3435792"/>
                  <a:pt x="5738382" y="3435983"/>
                </a:cubicBezTo>
                <a:cubicBezTo>
                  <a:pt x="5740517" y="3429388"/>
                  <a:pt x="5738268" y="3422527"/>
                  <a:pt x="5732132" y="3418639"/>
                </a:cubicBezTo>
                <a:lnTo>
                  <a:pt x="5726683" y="3415170"/>
                </a:lnTo>
                <a:cubicBezTo>
                  <a:pt x="5726645" y="3415170"/>
                  <a:pt x="5726606" y="3415170"/>
                  <a:pt x="5726568" y="3415132"/>
                </a:cubicBezTo>
                <a:cubicBezTo>
                  <a:pt x="5726873" y="3414636"/>
                  <a:pt x="5727102" y="3414103"/>
                  <a:pt x="5727369" y="3413531"/>
                </a:cubicBezTo>
                <a:cubicBezTo>
                  <a:pt x="5727902" y="3413531"/>
                  <a:pt x="5728398" y="3413798"/>
                  <a:pt x="5728970" y="3413760"/>
                </a:cubicBezTo>
                <a:close/>
                <a:moveTo>
                  <a:pt x="5677826" y="3418067"/>
                </a:moveTo>
                <a:cubicBezTo>
                  <a:pt x="5676683" y="3417190"/>
                  <a:pt x="5675539" y="3416275"/>
                  <a:pt x="5674091" y="3415665"/>
                </a:cubicBezTo>
                <a:lnTo>
                  <a:pt x="5667956" y="3412883"/>
                </a:lnTo>
                <a:cubicBezTo>
                  <a:pt x="5665593" y="3411816"/>
                  <a:pt x="5663001" y="3411892"/>
                  <a:pt x="5660410" y="3412425"/>
                </a:cubicBezTo>
                <a:cubicBezTo>
                  <a:pt x="5658847" y="3412044"/>
                  <a:pt x="5657285" y="3411778"/>
                  <a:pt x="5655646" y="3411930"/>
                </a:cubicBezTo>
                <a:cubicBezTo>
                  <a:pt x="5652635" y="3412197"/>
                  <a:pt x="5649587" y="3412464"/>
                  <a:pt x="5646538" y="3412731"/>
                </a:cubicBezTo>
                <a:cubicBezTo>
                  <a:pt x="5638725" y="3413417"/>
                  <a:pt x="5632780" y="3421002"/>
                  <a:pt x="5633581" y="3428702"/>
                </a:cubicBezTo>
                <a:cubicBezTo>
                  <a:pt x="5634419" y="3436631"/>
                  <a:pt x="5641698" y="3442310"/>
                  <a:pt x="5649549" y="3441624"/>
                </a:cubicBezTo>
                <a:cubicBezTo>
                  <a:pt x="5652064" y="3441395"/>
                  <a:pt x="5654617" y="3441166"/>
                  <a:pt x="5657132" y="3440938"/>
                </a:cubicBezTo>
                <a:cubicBezTo>
                  <a:pt x="5657438" y="3441090"/>
                  <a:pt x="5657628" y="3441319"/>
                  <a:pt x="5657933" y="3441472"/>
                </a:cubicBezTo>
                <a:lnTo>
                  <a:pt x="5662277" y="3443416"/>
                </a:lnTo>
                <a:cubicBezTo>
                  <a:pt x="5662354" y="3444826"/>
                  <a:pt x="5662163" y="3446160"/>
                  <a:pt x="5662354" y="3447532"/>
                </a:cubicBezTo>
                <a:cubicBezTo>
                  <a:pt x="5662773" y="3450582"/>
                  <a:pt x="5664831" y="3452983"/>
                  <a:pt x="5667384" y="3454851"/>
                </a:cubicBezTo>
                <a:lnTo>
                  <a:pt x="5667422" y="3455575"/>
                </a:lnTo>
                <a:cubicBezTo>
                  <a:pt x="5667994" y="3462208"/>
                  <a:pt x="5673253" y="3468116"/>
                  <a:pt x="5679922" y="3468955"/>
                </a:cubicBezTo>
                <a:cubicBezTo>
                  <a:pt x="5677826" y="3474024"/>
                  <a:pt x="5678397" y="3480047"/>
                  <a:pt x="5683886" y="3484621"/>
                </a:cubicBezTo>
                <a:cubicBezTo>
                  <a:pt x="5698177" y="3496629"/>
                  <a:pt x="5717193" y="3474634"/>
                  <a:pt x="5702826" y="3462589"/>
                </a:cubicBezTo>
                <a:cubicBezTo>
                  <a:pt x="5700463" y="3460607"/>
                  <a:pt x="5698024" y="3459807"/>
                  <a:pt x="5695547" y="3459501"/>
                </a:cubicBezTo>
                <a:cubicBezTo>
                  <a:pt x="5696157" y="3457824"/>
                  <a:pt x="5696462" y="3456071"/>
                  <a:pt x="5696309" y="3454127"/>
                </a:cubicBezTo>
                <a:lnTo>
                  <a:pt x="5695776" y="3447723"/>
                </a:lnTo>
                <a:cubicBezTo>
                  <a:pt x="5695661" y="3446427"/>
                  <a:pt x="5695166" y="3445169"/>
                  <a:pt x="5694709" y="3443911"/>
                </a:cubicBezTo>
                <a:cubicBezTo>
                  <a:pt x="5695967" y="3441853"/>
                  <a:pt x="5696728" y="3439451"/>
                  <a:pt x="5696652" y="3436859"/>
                </a:cubicBezTo>
                <a:cubicBezTo>
                  <a:pt x="5696576" y="3435106"/>
                  <a:pt x="5696195" y="3433391"/>
                  <a:pt x="5695547" y="3431752"/>
                </a:cubicBezTo>
                <a:cubicBezTo>
                  <a:pt x="5695814" y="3430379"/>
                  <a:pt x="5695928" y="3428969"/>
                  <a:pt x="5695814" y="3427444"/>
                </a:cubicBezTo>
                <a:cubicBezTo>
                  <a:pt x="5694900" y="3417000"/>
                  <a:pt x="5685601" y="3415018"/>
                  <a:pt x="5677826" y="3418067"/>
                </a:cubicBezTo>
                <a:close/>
                <a:moveTo>
                  <a:pt x="5546462" y="3826046"/>
                </a:moveTo>
                <a:cubicBezTo>
                  <a:pt x="5538687" y="3826732"/>
                  <a:pt x="5532132" y="3832602"/>
                  <a:pt x="5532285" y="3840798"/>
                </a:cubicBezTo>
                <a:cubicBezTo>
                  <a:pt x="5532438" y="3848231"/>
                  <a:pt x="5539221" y="3855664"/>
                  <a:pt x="5547034" y="3855016"/>
                </a:cubicBezTo>
                <a:lnTo>
                  <a:pt x="5553436" y="3854482"/>
                </a:lnTo>
                <a:cubicBezTo>
                  <a:pt x="5561210" y="3853796"/>
                  <a:pt x="5567765" y="3847926"/>
                  <a:pt x="5567613" y="3839730"/>
                </a:cubicBezTo>
                <a:cubicBezTo>
                  <a:pt x="5567460" y="3832297"/>
                  <a:pt x="5560677" y="3824902"/>
                  <a:pt x="5552864" y="3825550"/>
                </a:cubicBezTo>
                <a:lnTo>
                  <a:pt x="5546462" y="3826046"/>
                </a:lnTo>
                <a:close/>
                <a:moveTo>
                  <a:pt x="5478055" y="3966740"/>
                </a:moveTo>
                <a:cubicBezTo>
                  <a:pt x="5488002" y="3970323"/>
                  <a:pt x="5496348" y="3963348"/>
                  <a:pt x="5498558" y="3955610"/>
                </a:cubicBezTo>
                <a:cubicBezTo>
                  <a:pt x="5498596" y="3955610"/>
                  <a:pt x="5498672" y="3955648"/>
                  <a:pt x="5498710" y="3955686"/>
                </a:cubicBezTo>
                <a:lnTo>
                  <a:pt x="5501950" y="3958392"/>
                </a:lnTo>
                <a:cubicBezTo>
                  <a:pt x="5507933" y="3963424"/>
                  <a:pt x="5517727" y="3961404"/>
                  <a:pt x="5522186" y="3955381"/>
                </a:cubicBezTo>
                <a:cubicBezTo>
                  <a:pt x="5522529" y="3954885"/>
                  <a:pt x="5522796" y="3954390"/>
                  <a:pt x="5523063" y="3953894"/>
                </a:cubicBezTo>
                <a:cubicBezTo>
                  <a:pt x="5525006" y="3953056"/>
                  <a:pt x="5526912" y="3952103"/>
                  <a:pt x="5528779" y="3951073"/>
                </a:cubicBezTo>
                <a:cubicBezTo>
                  <a:pt x="5531104" y="3949739"/>
                  <a:pt x="5533009" y="3947643"/>
                  <a:pt x="5534381" y="3945241"/>
                </a:cubicBezTo>
                <a:cubicBezTo>
                  <a:pt x="5536211" y="3944593"/>
                  <a:pt x="5537887" y="3943678"/>
                  <a:pt x="5538992" y="3942383"/>
                </a:cubicBezTo>
                <a:cubicBezTo>
                  <a:pt x="5542841" y="3937808"/>
                  <a:pt x="5546043" y="3933615"/>
                  <a:pt x="5546995" y="3927555"/>
                </a:cubicBezTo>
                <a:cubicBezTo>
                  <a:pt x="5547071" y="3926983"/>
                  <a:pt x="5546957" y="3926525"/>
                  <a:pt x="5546995" y="3925992"/>
                </a:cubicBezTo>
                <a:cubicBezTo>
                  <a:pt x="5548977" y="3925496"/>
                  <a:pt x="5550768" y="3924467"/>
                  <a:pt x="5552445" y="3923285"/>
                </a:cubicBezTo>
                <a:cubicBezTo>
                  <a:pt x="5559000" y="3927860"/>
                  <a:pt x="5569557" y="3928164"/>
                  <a:pt x="5575120" y="3919359"/>
                </a:cubicBezTo>
                <a:cubicBezTo>
                  <a:pt x="5583848" y="3905637"/>
                  <a:pt x="5565212" y="3894315"/>
                  <a:pt x="5553627" y="3901825"/>
                </a:cubicBezTo>
                <a:cubicBezTo>
                  <a:pt x="5549244" y="3897861"/>
                  <a:pt x="5543718" y="3897517"/>
                  <a:pt x="5538916" y="3899538"/>
                </a:cubicBezTo>
                <a:cubicBezTo>
                  <a:pt x="5538002" y="3899194"/>
                  <a:pt x="5536972" y="3899538"/>
                  <a:pt x="5536020" y="3899347"/>
                </a:cubicBezTo>
                <a:cubicBezTo>
                  <a:pt x="5537811" y="3895459"/>
                  <a:pt x="5537315" y="3890885"/>
                  <a:pt x="5535220" y="3886997"/>
                </a:cubicBezTo>
                <a:cubicBezTo>
                  <a:pt x="5540707" y="3884672"/>
                  <a:pt x="5545166" y="3879831"/>
                  <a:pt x="5544518" y="3872321"/>
                </a:cubicBezTo>
                <a:cubicBezTo>
                  <a:pt x="5544061" y="3866947"/>
                  <a:pt x="5541241" y="3863745"/>
                  <a:pt x="5537659" y="3862106"/>
                </a:cubicBezTo>
                <a:cubicBezTo>
                  <a:pt x="5536896" y="3858103"/>
                  <a:pt x="5534686" y="3854444"/>
                  <a:pt x="5530799" y="3852004"/>
                </a:cubicBezTo>
                <a:lnTo>
                  <a:pt x="5525349" y="3848536"/>
                </a:lnTo>
                <a:cubicBezTo>
                  <a:pt x="5518908" y="3844419"/>
                  <a:pt x="5508924" y="3847239"/>
                  <a:pt x="5505494" y="3854025"/>
                </a:cubicBezTo>
                <a:cubicBezTo>
                  <a:pt x="5501759" y="3861343"/>
                  <a:pt x="5504084" y="3869500"/>
                  <a:pt x="5510982" y="3873884"/>
                </a:cubicBezTo>
                <a:lnTo>
                  <a:pt x="5516012" y="3877086"/>
                </a:lnTo>
                <a:cubicBezTo>
                  <a:pt x="5516012" y="3877124"/>
                  <a:pt x="5515974" y="3877200"/>
                  <a:pt x="5516012" y="3877239"/>
                </a:cubicBezTo>
                <a:cubicBezTo>
                  <a:pt x="5516126" y="3878649"/>
                  <a:pt x="5516622" y="3879678"/>
                  <a:pt x="5517080" y="3880784"/>
                </a:cubicBezTo>
                <a:cubicBezTo>
                  <a:pt x="5516584" y="3881012"/>
                  <a:pt x="5516089" y="3881317"/>
                  <a:pt x="5515593" y="3881584"/>
                </a:cubicBezTo>
                <a:cubicBezTo>
                  <a:pt x="5507399" y="3879640"/>
                  <a:pt x="5501378" y="3884862"/>
                  <a:pt x="5499358" y="3891571"/>
                </a:cubicBezTo>
                <a:cubicBezTo>
                  <a:pt x="5498482" y="3892372"/>
                  <a:pt x="5497834" y="3893286"/>
                  <a:pt x="5497110" y="3894277"/>
                </a:cubicBezTo>
                <a:cubicBezTo>
                  <a:pt x="5495700" y="3890199"/>
                  <a:pt x="5492803" y="3886692"/>
                  <a:pt x="5488306" y="3885091"/>
                </a:cubicBezTo>
                <a:lnTo>
                  <a:pt x="5485639" y="3884138"/>
                </a:lnTo>
                <a:cubicBezTo>
                  <a:pt x="5484762" y="3882689"/>
                  <a:pt x="5483695" y="3881355"/>
                  <a:pt x="5482323" y="3880212"/>
                </a:cubicBezTo>
                <a:lnTo>
                  <a:pt x="5475387" y="3874342"/>
                </a:lnTo>
                <a:cubicBezTo>
                  <a:pt x="5469404" y="3869310"/>
                  <a:pt x="5459648" y="3871216"/>
                  <a:pt x="5455151" y="3877239"/>
                </a:cubicBezTo>
                <a:cubicBezTo>
                  <a:pt x="5450349" y="3883642"/>
                  <a:pt x="5452026" y="3891990"/>
                  <a:pt x="5457704" y="3897098"/>
                </a:cubicBezTo>
                <a:cubicBezTo>
                  <a:pt x="5454084" y="3899271"/>
                  <a:pt x="5450921" y="3902320"/>
                  <a:pt x="5448520" y="3906437"/>
                </a:cubicBezTo>
                <a:cubicBezTo>
                  <a:pt x="5445166" y="3912193"/>
                  <a:pt x="5444975" y="3918330"/>
                  <a:pt x="5446386" y="3924124"/>
                </a:cubicBezTo>
                <a:cubicBezTo>
                  <a:pt x="5446386" y="3924124"/>
                  <a:pt x="5446386" y="3924124"/>
                  <a:pt x="5446348" y="3924124"/>
                </a:cubicBezTo>
                <a:cubicBezTo>
                  <a:pt x="5440822" y="3924848"/>
                  <a:pt x="5435486" y="3929461"/>
                  <a:pt x="5433962" y="3934988"/>
                </a:cubicBezTo>
                <a:cubicBezTo>
                  <a:pt x="5432361" y="3933806"/>
                  <a:pt x="5430723" y="3932586"/>
                  <a:pt x="5428932" y="3932167"/>
                </a:cubicBezTo>
                <a:cubicBezTo>
                  <a:pt x="5428093" y="3932014"/>
                  <a:pt x="5427407" y="3932167"/>
                  <a:pt x="5426607" y="3932167"/>
                </a:cubicBezTo>
                <a:cubicBezTo>
                  <a:pt x="5426226" y="3930909"/>
                  <a:pt x="5425463" y="3929956"/>
                  <a:pt x="5424853" y="3928889"/>
                </a:cubicBezTo>
                <a:cubicBezTo>
                  <a:pt x="5425959" y="3927898"/>
                  <a:pt x="5427064" y="3926830"/>
                  <a:pt x="5427750" y="3925496"/>
                </a:cubicBezTo>
                <a:cubicBezTo>
                  <a:pt x="5428436" y="3924162"/>
                  <a:pt x="5428703" y="3922790"/>
                  <a:pt x="5428969" y="3921455"/>
                </a:cubicBezTo>
                <a:cubicBezTo>
                  <a:pt x="5430494" y="3921684"/>
                  <a:pt x="5432018" y="3921875"/>
                  <a:pt x="5433467" y="3921608"/>
                </a:cubicBezTo>
                <a:cubicBezTo>
                  <a:pt x="5441736" y="3920160"/>
                  <a:pt x="5445852" y="3912650"/>
                  <a:pt x="5445205" y="3904836"/>
                </a:cubicBezTo>
                <a:lnTo>
                  <a:pt x="5444671" y="3898432"/>
                </a:lnTo>
                <a:cubicBezTo>
                  <a:pt x="5444023" y="3890618"/>
                  <a:pt x="5435105" y="3885434"/>
                  <a:pt x="5427902" y="3886692"/>
                </a:cubicBezTo>
                <a:cubicBezTo>
                  <a:pt x="5427483" y="3886730"/>
                  <a:pt x="5427217" y="3886997"/>
                  <a:pt x="5426835" y="3887111"/>
                </a:cubicBezTo>
                <a:lnTo>
                  <a:pt x="5426911" y="3886997"/>
                </a:lnTo>
                <a:cubicBezTo>
                  <a:pt x="5431027" y="3880555"/>
                  <a:pt x="5427559" y="3870453"/>
                  <a:pt x="5420814" y="3867290"/>
                </a:cubicBezTo>
                <a:cubicBezTo>
                  <a:pt x="5413192" y="3863706"/>
                  <a:pt x="5405494" y="3866489"/>
                  <a:pt x="5401112" y="3873389"/>
                </a:cubicBezTo>
                <a:lnTo>
                  <a:pt x="5397644" y="3878878"/>
                </a:lnTo>
                <a:cubicBezTo>
                  <a:pt x="5393565" y="3885320"/>
                  <a:pt x="5397034" y="3895421"/>
                  <a:pt x="5403741" y="3898585"/>
                </a:cubicBezTo>
                <a:cubicBezTo>
                  <a:pt x="5408238" y="3900681"/>
                  <a:pt x="5412659" y="3900376"/>
                  <a:pt x="5416508" y="3898547"/>
                </a:cubicBezTo>
                <a:cubicBezTo>
                  <a:pt x="5416279" y="3899690"/>
                  <a:pt x="5416279" y="3900872"/>
                  <a:pt x="5416279" y="3902015"/>
                </a:cubicBezTo>
                <a:cubicBezTo>
                  <a:pt x="5409838" y="3898318"/>
                  <a:pt x="5400273" y="3901062"/>
                  <a:pt x="5396920" y="3907657"/>
                </a:cubicBezTo>
                <a:cubicBezTo>
                  <a:pt x="5395966" y="3909487"/>
                  <a:pt x="5395433" y="3911392"/>
                  <a:pt x="5395242" y="3913260"/>
                </a:cubicBezTo>
                <a:lnTo>
                  <a:pt x="5392346" y="3912231"/>
                </a:lnTo>
                <a:cubicBezTo>
                  <a:pt x="5384991" y="3909601"/>
                  <a:pt x="5376759" y="3910935"/>
                  <a:pt x="5372872" y="3918521"/>
                </a:cubicBezTo>
                <a:cubicBezTo>
                  <a:pt x="5369671" y="3924810"/>
                  <a:pt x="5371767" y="3935331"/>
                  <a:pt x="5379160" y="3937999"/>
                </a:cubicBezTo>
                <a:lnTo>
                  <a:pt x="5385220" y="3940172"/>
                </a:lnTo>
                <a:cubicBezTo>
                  <a:pt x="5388306" y="3941277"/>
                  <a:pt x="5391470" y="3941468"/>
                  <a:pt x="5394480" y="3941010"/>
                </a:cubicBezTo>
                <a:cubicBezTo>
                  <a:pt x="5395586" y="3943030"/>
                  <a:pt x="5396920" y="3944936"/>
                  <a:pt x="5399015" y="3946461"/>
                </a:cubicBezTo>
                <a:cubicBezTo>
                  <a:pt x="5402217" y="3948786"/>
                  <a:pt x="5405837" y="3949625"/>
                  <a:pt x="5409571" y="3949892"/>
                </a:cubicBezTo>
                <a:cubicBezTo>
                  <a:pt x="5407399" y="3957134"/>
                  <a:pt x="5413954" y="3965139"/>
                  <a:pt x="5420700" y="3966588"/>
                </a:cubicBezTo>
                <a:cubicBezTo>
                  <a:pt x="5429160" y="3968417"/>
                  <a:pt x="5435219" y="3962852"/>
                  <a:pt x="5437887" y="3955495"/>
                </a:cubicBezTo>
                <a:lnTo>
                  <a:pt x="5438040" y="3955000"/>
                </a:lnTo>
                <a:cubicBezTo>
                  <a:pt x="5440936" y="3959764"/>
                  <a:pt x="5445966" y="3962814"/>
                  <a:pt x="5452064" y="3962051"/>
                </a:cubicBezTo>
                <a:cubicBezTo>
                  <a:pt x="5457132" y="3961404"/>
                  <a:pt x="5461896" y="3957401"/>
                  <a:pt x="5463840" y="3952484"/>
                </a:cubicBezTo>
                <a:cubicBezTo>
                  <a:pt x="5465097" y="3951302"/>
                  <a:pt x="5466813" y="3950654"/>
                  <a:pt x="5467537" y="3948939"/>
                </a:cubicBezTo>
                <a:cubicBezTo>
                  <a:pt x="5468794" y="3949320"/>
                  <a:pt x="5470128" y="3949434"/>
                  <a:pt x="5471500" y="3949434"/>
                </a:cubicBezTo>
                <a:cubicBezTo>
                  <a:pt x="5468337" y="3955800"/>
                  <a:pt x="5469442" y="3963652"/>
                  <a:pt x="5478055" y="3966740"/>
                </a:cubicBezTo>
                <a:close/>
                <a:moveTo>
                  <a:pt x="5292460" y="3700523"/>
                </a:moveTo>
                <a:cubicBezTo>
                  <a:pt x="5290898" y="3682035"/>
                  <a:pt x="5261973" y="3682798"/>
                  <a:pt x="5263535" y="3701361"/>
                </a:cubicBezTo>
                <a:cubicBezTo>
                  <a:pt x="5265136" y="3719849"/>
                  <a:pt x="5294061" y="3719086"/>
                  <a:pt x="5292460" y="3700523"/>
                </a:cubicBezTo>
                <a:close/>
                <a:moveTo>
                  <a:pt x="5367384" y="3909639"/>
                </a:moveTo>
                <a:cubicBezTo>
                  <a:pt x="5367499" y="3908495"/>
                  <a:pt x="5367766" y="3907352"/>
                  <a:pt x="5367918" y="3906208"/>
                </a:cubicBezTo>
                <a:cubicBezTo>
                  <a:pt x="5367956" y="3906018"/>
                  <a:pt x="5367994" y="3905903"/>
                  <a:pt x="5368032" y="3905751"/>
                </a:cubicBezTo>
                <a:cubicBezTo>
                  <a:pt x="5368147" y="3905408"/>
                  <a:pt x="5368299" y="3905027"/>
                  <a:pt x="5368451" y="3904684"/>
                </a:cubicBezTo>
                <a:cubicBezTo>
                  <a:pt x="5373939" y="3899957"/>
                  <a:pt x="5374701" y="3891037"/>
                  <a:pt x="5370357" y="3885358"/>
                </a:cubicBezTo>
                <a:cubicBezTo>
                  <a:pt x="5365441" y="3878878"/>
                  <a:pt x="5356523" y="3878153"/>
                  <a:pt x="5350083" y="3882613"/>
                </a:cubicBezTo>
                <a:cubicBezTo>
                  <a:pt x="5349396" y="3883071"/>
                  <a:pt x="5348901" y="3883680"/>
                  <a:pt x="5348329" y="3884214"/>
                </a:cubicBezTo>
                <a:cubicBezTo>
                  <a:pt x="5344633" y="3881584"/>
                  <a:pt x="5339717" y="3880555"/>
                  <a:pt x="5335487" y="3881927"/>
                </a:cubicBezTo>
                <a:cubicBezTo>
                  <a:pt x="5338002" y="3879716"/>
                  <a:pt x="5339488" y="3876324"/>
                  <a:pt x="5339107" y="3871712"/>
                </a:cubicBezTo>
                <a:cubicBezTo>
                  <a:pt x="5337544" y="3853377"/>
                  <a:pt x="5308619" y="3852157"/>
                  <a:pt x="5310220" y="3870720"/>
                </a:cubicBezTo>
                <a:cubicBezTo>
                  <a:pt x="5311210" y="3882461"/>
                  <a:pt x="5323367" y="3887149"/>
                  <a:pt x="5331637" y="3884176"/>
                </a:cubicBezTo>
                <a:cubicBezTo>
                  <a:pt x="5326226" y="3888064"/>
                  <a:pt x="5324054" y="3894506"/>
                  <a:pt x="5326226" y="3901177"/>
                </a:cubicBezTo>
                <a:cubicBezTo>
                  <a:pt x="5329084" y="3909830"/>
                  <a:pt x="5333581" y="3919740"/>
                  <a:pt x="5342041" y="3924162"/>
                </a:cubicBezTo>
                <a:cubicBezTo>
                  <a:pt x="5342956" y="3924962"/>
                  <a:pt x="5343947" y="3925725"/>
                  <a:pt x="5345014" y="3926335"/>
                </a:cubicBezTo>
                <a:cubicBezTo>
                  <a:pt x="5350197" y="3929422"/>
                  <a:pt x="5356637" y="3929346"/>
                  <a:pt x="5361592" y="3925534"/>
                </a:cubicBezTo>
                <a:cubicBezTo>
                  <a:pt x="5366508" y="3921761"/>
                  <a:pt x="5367079" y="3916767"/>
                  <a:pt x="5367232" y="3911049"/>
                </a:cubicBezTo>
                <a:cubicBezTo>
                  <a:pt x="5367041" y="3915509"/>
                  <a:pt x="5367270" y="3910554"/>
                  <a:pt x="5367384" y="3909639"/>
                </a:cubicBezTo>
                <a:close/>
                <a:moveTo>
                  <a:pt x="5824282" y="3642850"/>
                </a:moveTo>
                <a:cubicBezTo>
                  <a:pt x="5820356" y="3637018"/>
                  <a:pt x="5812353" y="3635608"/>
                  <a:pt x="5806104" y="3638238"/>
                </a:cubicBezTo>
                <a:cubicBezTo>
                  <a:pt x="5806065" y="3638047"/>
                  <a:pt x="5806065" y="3637818"/>
                  <a:pt x="5806028" y="3637628"/>
                </a:cubicBezTo>
                <a:cubicBezTo>
                  <a:pt x="5809838" y="3634655"/>
                  <a:pt x="5812048" y="3629966"/>
                  <a:pt x="5811591" y="3624629"/>
                </a:cubicBezTo>
                <a:lnTo>
                  <a:pt x="5811172" y="3619560"/>
                </a:lnTo>
                <a:cubicBezTo>
                  <a:pt x="5812735" y="3615634"/>
                  <a:pt x="5812811" y="3611212"/>
                  <a:pt x="5810372" y="3607171"/>
                </a:cubicBezTo>
                <a:cubicBezTo>
                  <a:pt x="5809190" y="3605189"/>
                  <a:pt x="5807361" y="3603702"/>
                  <a:pt x="5805303" y="3602483"/>
                </a:cubicBezTo>
                <a:cubicBezTo>
                  <a:pt x="5802254" y="3599967"/>
                  <a:pt x="5798291" y="3598519"/>
                  <a:pt x="5794442" y="3599167"/>
                </a:cubicBezTo>
                <a:cubicBezTo>
                  <a:pt x="5792041" y="3599547"/>
                  <a:pt x="5789869" y="3600500"/>
                  <a:pt x="5788040" y="3601797"/>
                </a:cubicBezTo>
                <a:cubicBezTo>
                  <a:pt x="5784533" y="3599357"/>
                  <a:pt x="5780456" y="3597756"/>
                  <a:pt x="5775654" y="3597260"/>
                </a:cubicBezTo>
                <a:cubicBezTo>
                  <a:pt x="5768146" y="3596536"/>
                  <a:pt x="5761668" y="3599319"/>
                  <a:pt x="5756713" y="3603931"/>
                </a:cubicBezTo>
                <a:cubicBezTo>
                  <a:pt x="5754770" y="3603131"/>
                  <a:pt x="5752674" y="3602673"/>
                  <a:pt x="5750387" y="3602864"/>
                </a:cubicBezTo>
                <a:lnTo>
                  <a:pt x="5743985" y="3603398"/>
                </a:lnTo>
                <a:cubicBezTo>
                  <a:pt x="5742231" y="3603550"/>
                  <a:pt x="5740517" y="3604084"/>
                  <a:pt x="5738916" y="3604846"/>
                </a:cubicBezTo>
                <a:cubicBezTo>
                  <a:pt x="5742994" y="3601377"/>
                  <a:pt x="5745128" y="3595088"/>
                  <a:pt x="5744061" y="3590171"/>
                </a:cubicBezTo>
                <a:cubicBezTo>
                  <a:pt x="5742194" y="3581708"/>
                  <a:pt x="5734610" y="3578506"/>
                  <a:pt x="5726797" y="3579154"/>
                </a:cubicBezTo>
                <a:lnTo>
                  <a:pt x="5720395" y="3579688"/>
                </a:lnTo>
                <a:cubicBezTo>
                  <a:pt x="5712620" y="3580374"/>
                  <a:pt x="5707857" y="3590056"/>
                  <a:pt x="5709381" y="3596956"/>
                </a:cubicBezTo>
                <a:cubicBezTo>
                  <a:pt x="5711248" y="3605418"/>
                  <a:pt x="5718832" y="3608620"/>
                  <a:pt x="5726645" y="3607972"/>
                </a:cubicBezTo>
                <a:lnTo>
                  <a:pt x="5733047" y="3607438"/>
                </a:lnTo>
                <a:cubicBezTo>
                  <a:pt x="5734038" y="3607362"/>
                  <a:pt x="5734953" y="3607133"/>
                  <a:pt x="5735829" y="3606790"/>
                </a:cubicBezTo>
                <a:cubicBezTo>
                  <a:pt x="5732247" y="3609649"/>
                  <a:pt x="5729960" y="3613994"/>
                  <a:pt x="5730456" y="3618759"/>
                </a:cubicBezTo>
                <a:cubicBezTo>
                  <a:pt x="5731218" y="3625659"/>
                  <a:pt x="5736629" y="3631415"/>
                  <a:pt x="5743604" y="3631986"/>
                </a:cubicBezTo>
                <a:cubicBezTo>
                  <a:pt x="5743985" y="3633473"/>
                  <a:pt x="5744518" y="3634845"/>
                  <a:pt x="5745356" y="3636141"/>
                </a:cubicBezTo>
                <a:cubicBezTo>
                  <a:pt x="5738573" y="3636294"/>
                  <a:pt x="5732437" y="3640448"/>
                  <a:pt x="5733162" y="3649216"/>
                </a:cubicBezTo>
                <a:cubicBezTo>
                  <a:pt x="5734305" y="3662633"/>
                  <a:pt x="5750044" y="3666941"/>
                  <a:pt x="5757818" y="3661070"/>
                </a:cubicBezTo>
                <a:cubicBezTo>
                  <a:pt x="5761172" y="3666064"/>
                  <a:pt x="5765517" y="3669837"/>
                  <a:pt x="5770280" y="3672010"/>
                </a:cubicBezTo>
                <a:cubicBezTo>
                  <a:pt x="5769785" y="3672277"/>
                  <a:pt x="5769251" y="3672315"/>
                  <a:pt x="5768794" y="3672658"/>
                </a:cubicBezTo>
                <a:cubicBezTo>
                  <a:pt x="5762620" y="3677118"/>
                  <a:pt x="5759991" y="3686076"/>
                  <a:pt x="5764640" y="3692670"/>
                </a:cubicBezTo>
                <a:lnTo>
                  <a:pt x="5768336" y="3697931"/>
                </a:lnTo>
                <a:cubicBezTo>
                  <a:pt x="5772719" y="3704106"/>
                  <a:pt x="5781904" y="3706774"/>
                  <a:pt x="5788382" y="3702085"/>
                </a:cubicBezTo>
                <a:cubicBezTo>
                  <a:pt x="5794556" y="3697626"/>
                  <a:pt x="5797186" y="3688668"/>
                  <a:pt x="5792537" y="3682073"/>
                </a:cubicBezTo>
                <a:lnTo>
                  <a:pt x="5788840" y="3676813"/>
                </a:lnTo>
                <a:cubicBezTo>
                  <a:pt x="5787811" y="3675327"/>
                  <a:pt x="5786477" y="3674107"/>
                  <a:pt x="5784991" y="3673077"/>
                </a:cubicBezTo>
                <a:cubicBezTo>
                  <a:pt x="5790707" y="3671820"/>
                  <a:pt x="5795890" y="3668961"/>
                  <a:pt x="5799930" y="3665149"/>
                </a:cubicBezTo>
                <a:cubicBezTo>
                  <a:pt x="5800654" y="3666064"/>
                  <a:pt x="5801149" y="3667093"/>
                  <a:pt x="5802140" y="3667894"/>
                </a:cubicBezTo>
                <a:cubicBezTo>
                  <a:pt x="5805989" y="3671134"/>
                  <a:pt x="5809914" y="3671591"/>
                  <a:pt x="5813382" y="3670524"/>
                </a:cubicBezTo>
                <a:cubicBezTo>
                  <a:pt x="5818756" y="3674907"/>
                  <a:pt x="5825654" y="3675708"/>
                  <a:pt x="5831523" y="3671553"/>
                </a:cubicBezTo>
                <a:lnTo>
                  <a:pt x="5831866" y="3671324"/>
                </a:lnTo>
                <a:cubicBezTo>
                  <a:pt x="5836172" y="3676851"/>
                  <a:pt x="5843336" y="3680244"/>
                  <a:pt x="5850120" y="3676546"/>
                </a:cubicBezTo>
                <a:cubicBezTo>
                  <a:pt x="5855494" y="3673573"/>
                  <a:pt x="5859343" y="3666597"/>
                  <a:pt x="5857818" y="3660308"/>
                </a:cubicBezTo>
                <a:cubicBezTo>
                  <a:pt x="5863115" y="3657297"/>
                  <a:pt x="5866431" y="3650169"/>
                  <a:pt x="5864945" y="3644565"/>
                </a:cubicBezTo>
                <a:cubicBezTo>
                  <a:pt x="5863382" y="3638619"/>
                  <a:pt x="5859076" y="3635950"/>
                  <a:pt x="5854046" y="3634693"/>
                </a:cubicBezTo>
                <a:cubicBezTo>
                  <a:pt x="5853436" y="3634121"/>
                  <a:pt x="5853055" y="3633435"/>
                  <a:pt x="5852331" y="3632977"/>
                </a:cubicBezTo>
                <a:cubicBezTo>
                  <a:pt x="5845852" y="3628708"/>
                  <a:pt x="5836362" y="3630385"/>
                  <a:pt x="5832094" y="3637056"/>
                </a:cubicBezTo>
                <a:cubicBezTo>
                  <a:pt x="5831866" y="3637475"/>
                  <a:pt x="5831713" y="3637895"/>
                  <a:pt x="5831485" y="3638314"/>
                </a:cubicBezTo>
                <a:cubicBezTo>
                  <a:pt x="5830227" y="3639686"/>
                  <a:pt x="5829274" y="3641173"/>
                  <a:pt x="5828550" y="3642888"/>
                </a:cubicBezTo>
                <a:cubicBezTo>
                  <a:pt x="5827102" y="3642888"/>
                  <a:pt x="5825730" y="3642507"/>
                  <a:pt x="5824282" y="3642850"/>
                </a:cubicBezTo>
                <a:close/>
                <a:moveTo>
                  <a:pt x="5339526" y="3730217"/>
                </a:moveTo>
                <a:cubicBezTo>
                  <a:pt x="5345509" y="3725223"/>
                  <a:pt x="5347491" y="3716609"/>
                  <a:pt x="5342689" y="3710014"/>
                </a:cubicBezTo>
                <a:cubicBezTo>
                  <a:pt x="5338306" y="3703991"/>
                  <a:pt x="5328512" y="3701819"/>
                  <a:pt x="5322491" y="3706850"/>
                </a:cubicBezTo>
                <a:lnTo>
                  <a:pt x="5317575" y="3710967"/>
                </a:lnTo>
                <a:cubicBezTo>
                  <a:pt x="5311973" y="3715656"/>
                  <a:pt x="5310106" y="3723393"/>
                  <a:pt x="5313764" y="3729797"/>
                </a:cubicBezTo>
                <a:cubicBezTo>
                  <a:pt x="5311973" y="3730674"/>
                  <a:pt x="5310334" y="3731856"/>
                  <a:pt x="5309039" y="3733457"/>
                </a:cubicBezTo>
                <a:cubicBezTo>
                  <a:pt x="5304008" y="3739594"/>
                  <a:pt x="5305113" y="3748742"/>
                  <a:pt x="5311096" y="3753812"/>
                </a:cubicBezTo>
                <a:cubicBezTo>
                  <a:pt x="5313421" y="3755756"/>
                  <a:pt x="5315746" y="3757738"/>
                  <a:pt x="5318032" y="3759682"/>
                </a:cubicBezTo>
                <a:cubicBezTo>
                  <a:pt x="5324015" y="3764714"/>
                  <a:pt x="5333505" y="3763608"/>
                  <a:pt x="5338383" y="3757624"/>
                </a:cubicBezTo>
                <a:cubicBezTo>
                  <a:pt x="5343413" y="3751448"/>
                  <a:pt x="5342308" y="3742338"/>
                  <a:pt x="5336325" y="3737269"/>
                </a:cubicBezTo>
                <a:lnTo>
                  <a:pt x="5333543" y="3734905"/>
                </a:lnTo>
                <a:cubicBezTo>
                  <a:pt x="5333886" y="3734677"/>
                  <a:pt x="5334305" y="3734639"/>
                  <a:pt x="5334610" y="3734372"/>
                </a:cubicBezTo>
                <a:lnTo>
                  <a:pt x="5339526" y="3730217"/>
                </a:lnTo>
                <a:close/>
                <a:moveTo>
                  <a:pt x="5515288" y="3816554"/>
                </a:moveTo>
                <a:cubicBezTo>
                  <a:pt x="5530494" y="3805805"/>
                  <a:pt x="5514259" y="3781829"/>
                  <a:pt x="5499053" y="3792616"/>
                </a:cubicBezTo>
                <a:lnTo>
                  <a:pt x="5495814" y="3794942"/>
                </a:lnTo>
                <a:cubicBezTo>
                  <a:pt x="5488192" y="3800316"/>
                  <a:pt x="5488459" y="3809007"/>
                  <a:pt x="5492536" y="3814991"/>
                </a:cubicBezTo>
                <a:cubicBezTo>
                  <a:pt x="5488535" y="3814115"/>
                  <a:pt x="5484267" y="3814725"/>
                  <a:pt x="5480837" y="3817584"/>
                </a:cubicBezTo>
                <a:lnTo>
                  <a:pt x="5480646" y="3817736"/>
                </a:lnTo>
                <a:cubicBezTo>
                  <a:pt x="5481180" y="3815944"/>
                  <a:pt x="5481485" y="3814039"/>
                  <a:pt x="5481294" y="3811942"/>
                </a:cubicBezTo>
                <a:cubicBezTo>
                  <a:pt x="5479732" y="3793417"/>
                  <a:pt x="5451492" y="3799783"/>
                  <a:pt x="5453017" y="3818079"/>
                </a:cubicBezTo>
                <a:cubicBezTo>
                  <a:pt x="5453513" y="3824140"/>
                  <a:pt x="5456980" y="3827304"/>
                  <a:pt x="5461248" y="3828485"/>
                </a:cubicBezTo>
                <a:cubicBezTo>
                  <a:pt x="5459496" y="3829858"/>
                  <a:pt x="5458009" y="3831497"/>
                  <a:pt x="5457132" y="3833670"/>
                </a:cubicBezTo>
                <a:cubicBezTo>
                  <a:pt x="5454274" y="3840874"/>
                  <a:pt x="5456980" y="3849565"/>
                  <a:pt x="5464412" y="3852767"/>
                </a:cubicBezTo>
                <a:cubicBezTo>
                  <a:pt x="5464679" y="3852881"/>
                  <a:pt x="5464945" y="3852995"/>
                  <a:pt x="5465212" y="3853110"/>
                </a:cubicBezTo>
                <a:cubicBezTo>
                  <a:pt x="5467308" y="3856731"/>
                  <a:pt x="5470662" y="3859475"/>
                  <a:pt x="5475082" y="3859704"/>
                </a:cubicBezTo>
                <a:cubicBezTo>
                  <a:pt x="5480761" y="3860009"/>
                  <a:pt x="5486058" y="3859780"/>
                  <a:pt x="5490441" y="3855549"/>
                </a:cubicBezTo>
                <a:cubicBezTo>
                  <a:pt x="5490974" y="3855054"/>
                  <a:pt x="5491127" y="3854368"/>
                  <a:pt x="5491545" y="3853796"/>
                </a:cubicBezTo>
                <a:cubicBezTo>
                  <a:pt x="5496805" y="3851013"/>
                  <a:pt x="5500807" y="3845105"/>
                  <a:pt x="5499473" y="3839120"/>
                </a:cubicBezTo>
                <a:cubicBezTo>
                  <a:pt x="5499473" y="3839120"/>
                  <a:pt x="5499473" y="3839082"/>
                  <a:pt x="5499473" y="3839044"/>
                </a:cubicBezTo>
                <a:cubicBezTo>
                  <a:pt x="5504084" y="3834356"/>
                  <a:pt x="5505608" y="3826808"/>
                  <a:pt x="5501835" y="3821205"/>
                </a:cubicBezTo>
                <a:cubicBezTo>
                  <a:pt x="5505036" y="3821815"/>
                  <a:pt x="5508542" y="3821319"/>
                  <a:pt x="5512049" y="3818842"/>
                </a:cubicBezTo>
                <a:lnTo>
                  <a:pt x="5515288" y="3816554"/>
                </a:lnTo>
                <a:close/>
                <a:moveTo>
                  <a:pt x="5277941" y="3647843"/>
                </a:moveTo>
                <a:cubicBezTo>
                  <a:pt x="5269633" y="3649787"/>
                  <a:pt x="5266203" y="3657411"/>
                  <a:pt x="5267118" y="3665225"/>
                </a:cubicBezTo>
                <a:cubicBezTo>
                  <a:pt x="5268146" y="3674183"/>
                  <a:pt x="5273596" y="3681425"/>
                  <a:pt x="5280875" y="3686419"/>
                </a:cubicBezTo>
                <a:cubicBezTo>
                  <a:pt x="5287125" y="3690688"/>
                  <a:pt x="5297034" y="3688706"/>
                  <a:pt x="5300883" y="3682073"/>
                </a:cubicBezTo>
                <a:cubicBezTo>
                  <a:pt x="5304923" y="3675098"/>
                  <a:pt x="5303208" y="3666636"/>
                  <a:pt x="5296538" y="3662062"/>
                </a:cubicBezTo>
                <a:cubicBezTo>
                  <a:pt x="5296195" y="3661833"/>
                  <a:pt x="5296157" y="3661795"/>
                  <a:pt x="5295928" y="3661642"/>
                </a:cubicBezTo>
                <a:cubicBezTo>
                  <a:pt x="5295852" y="3661528"/>
                  <a:pt x="5295814" y="3661528"/>
                  <a:pt x="5295738" y="3661413"/>
                </a:cubicBezTo>
                <a:lnTo>
                  <a:pt x="5295738" y="3661413"/>
                </a:lnTo>
                <a:cubicBezTo>
                  <a:pt x="5295509" y="3660537"/>
                  <a:pt x="5295395" y="3659622"/>
                  <a:pt x="5295319" y="3658707"/>
                </a:cubicBezTo>
                <a:cubicBezTo>
                  <a:pt x="5295128" y="3657182"/>
                  <a:pt x="5294404" y="3655886"/>
                  <a:pt x="5293680" y="3654628"/>
                </a:cubicBezTo>
                <a:cubicBezTo>
                  <a:pt x="5298749" y="3657830"/>
                  <a:pt x="5305532" y="3658288"/>
                  <a:pt x="5310334" y="3654171"/>
                </a:cubicBezTo>
                <a:cubicBezTo>
                  <a:pt x="5316127" y="3649216"/>
                  <a:pt x="5318071" y="3640105"/>
                  <a:pt x="5312849" y="3633892"/>
                </a:cubicBezTo>
                <a:lnTo>
                  <a:pt x="5308733" y="3628937"/>
                </a:lnTo>
                <a:cubicBezTo>
                  <a:pt x="5303893" y="3623143"/>
                  <a:pt x="5294518" y="3621237"/>
                  <a:pt x="5288421" y="3626421"/>
                </a:cubicBezTo>
                <a:cubicBezTo>
                  <a:pt x="5282628" y="3631376"/>
                  <a:pt x="5280723" y="3640525"/>
                  <a:pt x="5285906" y="3646738"/>
                </a:cubicBezTo>
                <a:lnTo>
                  <a:pt x="5288230" y="3649559"/>
                </a:lnTo>
                <a:cubicBezTo>
                  <a:pt x="5284991" y="3647843"/>
                  <a:pt x="5281218" y="3647119"/>
                  <a:pt x="5277941" y="3647843"/>
                </a:cubicBezTo>
                <a:close/>
                <a:moveTo>
                  <a:pt x="5389145" y="3522244"/>
                </a:moveTo>
                <a:cubicBezTo>
                  <a:pt x="5377293" y="3507988"/>
                  <a:pt x="5354008" y="3525179"/>
                  <a:pt x="5365936" y="3539511"/>
                </a:cubicBezTo>
                <a:cubicBezTo>
                  <a:pt x="5377826" y="3553768"/>
                  <a:pt x="5401073" y="3536577"/>
                  <a:pt x="5389145" y="3522244"/>
                </a:cubicBezTo>
                <a:close/>
                <a:moveTo>
                  <a:pt x="5265670" y="3894163"/>
                </a:moveTo>
                <a:cubicBezTo>
                  <a:pt x="5271614" y="3894239"/>
                  <a:pt x="5276683" y="3891800"/>
                  <a:pt x="5280951" y="3887759"/>
                </a:cubicBezTo>
                <a:cubicBezTo>
                  <a:pt x="5286477" y="3882575"/>
                  <a:pt x="5286896" y="3872588"/>
                  <a:pt x="5281256" y="3867290"/>
                </a:cubicBezTo>
                <a:cubicBezTo>
                  <a:pt x="5277331" y="3863592"/>
                  <a:pt x="5272110" y="3862296"/>
                  <a:pt x="5267270" y="3863478"/>
                </a:cubicBezTo>
                <a:cubicBezTo>
                  <a:pt x="5263421" y="3861686"/>
                  <a:pt x="5259076" y="3861496"/>
                  <a:pt x="5254732" y="3863897"/>
                </a:cubicBezTo>
                <a:cubicBezTo>
                  <a:pt x="5248596" y="3867328"/>
                  <a:pt x="5244518" y="3877277"/>
                  <a:pt x="5249168" y="3883604"/>
                </a:cubicBezTo>
                <a:cubicBezTo>
                  <a:pt x="5253322" y="3889131"/>
                  <a:pt x="5258238" y="3894049"/>
                  <a:pt x="5265670" y="3894163"/>
                </a:cubicBezTo>
                <a:close/>
                <a:moveTo>
                  <a:pt x="5304808" y="3808169"/>
                </a:moveTo>
                <a:cubicBezTo>
                  <a:pt x="5305303" y="3813924"/>
                  <a:pt x="5308543" y="3817507"/>
                  <a:pt x="5312582" y="3819375"/>
                </a:cubicBezTo>
                <a:cubicBezTo>
                  <a:pt x="5310296" y="3825512"/>
                  <a:pt x="5311706" y="3832602"/>
                  <a:pt x="5319518" y="3835957"/>
                </a:cubicBezTo>
                <a:cubicBezTo>
                  <a:pt x="5328665" y="3839845"/>
                  <a:pt x="5338459" y="3845867"/>
                  <a:pt x="5348787" y="3845143"/>
                </a:cubicBezTo>
                <a:cubicBezTo>
                  <a:pt x="5350159" y="3845067"/>
                  <a:pt x="5351454" y="3844800"/>
                  <a:pt x="5352712" y="3844533"/>
                </a:cubicBezTo>
                <a:lnTo>
                  <a:pt x="5356942" y="3844914"/>
                </a:lnTo>
                <a:cubicBezTo>
                  <a:pt x="5364717" y="3845638"/>
                  <a:pt x="5371576" y="3838320"/>
                  <a:pt x="5371805" y="3830849"/>
                </a:cubicBezTo>
                <a:cubicBezTo>
                  <a:pt x="5371805" y="3830239"/>
                  <a:pt x="5371729" y="3829705"/>
                  <a:pt x="5371691" y="3829133"/>
                </a:cubicBezTo>
                <a:cubicBezTo>
                  <a:pt x="5372796" y="3827342"/>
                  <a:pt x="5373825" y="3825474"/>
                  <a:pt x="5374740" y="3823568"/>
                </a:cubicBezTo>
                <a:cubicBezTo>
                  <a:pt x="5375921" y="3821167"/>
                  <a:pt x="5376225" y="3818346"/>
                  <a:pt x="5375997" y="3815602"/>
                </a:cubicBezTo>
                <a:cubicBezTo>
                  <a:pt x="5377102" y="3814001"/>
                  <a:pt x="5377979" y="3812361"/>
                  <a:pt x="5378131" y="3810608"/>
                </a:cubicBezTo>
                <a:cubicBezTo>
                  <a:pt x="5378665" y="3804662"/>
                  <a:pt x="5378893" y="3799363"/>
                  <a:pt x="5376188" y="3793874"/>
                </a:cubicBezTo>
                <a:cubicBezTo>
                  <a:pt x="5375006" y="3791473"/>
                  <a:pt x="5373901" y="3789872"/>
                  <a:pt x="5371957" y="3787851"/>
                </a:cubicBezTo>
                <a:cubicBezTo>
                  <a:pt x="5380532" y="3793874"/>
                  <a:pt x="5396576" y="3787928"/>
                  <a:pt x="5395433" y="3773938"/>
                </a:cubicBezTo>
                <a:cubicBezTo>
                  <a:pt x="5395319" y="3772452"/>
                  <a:pt x="5394747" y="3771346"/>
                  <a:pt x="5394290" y="3770127"/>
                </a:cubicBezTo>
                <a:cubicBezTo>
                  <a:pt x="5405494" y="3771003"/>
                  <a:pt x="5416812" y="3758881"/>
                  <a:pt x="5407819" y="3748018"/>
                </a:cubicBezTo>
                <a:cubicBezTo>
                  <a:pt x="5402331" y="3741423"/>
                  <a:pt x="5394404" y="3741500"/>
                  <a:pt x="5388649" y="3744854"/>
                </a:cubicBezTo>
                <a:cubicBezTo>
                  <a:pt x="5389564" y="3742986"/>
                  <a:pt x="5390212" y="3740966"/>
                  <a:pt x="5390212" y="3738870"/>
                </a:cubicBezTo>
                <a:cubicBezTo>
                  <a:pt x="5390212" y="3730712"/>
                  <a:pt x="5383543" y="3724690"/>
                  <a:pt x="5375692" y="3724270"/>
                </a:cubicBezTo>
                <a:cubicBezTo>
                  <a:pt x="5380799" y="3721297"/>
                  <a:pt x="5384076" y="3716494"/>
                  <a:pt x="5383543" y="3710128"/>
                </a:cubicBezTo>
                <a:lnTo>
                  <a:pt x="5383009" y="3703725"/>
                </a:lnTo>
                <a:cubicBezTo>
                  <a:pt x="5382971" y="3703229"/>
                  <a:pt x="5382628" y="3702848"/>
                  <a:pt x="5382552" y="3702391"/>
                </a:cubicBezTo>
                <a:cubicBezTo>
                  <a:pt x="5383047" y="3702047"/>
                  <a:pt x="5383657" y="3701933"/>
                  <a:pt x="5384076" y="3701514"/>
                </a:cubicBezTo>
                <a:cubicBezTo>
                  <a:pt x="5389869" y="3696063"/>
                  <a:pt x="5390822" y="3687334"/>
                  <a:pt x="5385639" y="3681121"/>
                </a:cubicBezTo>
                <a:lnTo>
                  <a:pt x="5381523" y="3676165"/>
                </a:lnTo>
                <a:cubicBezTo>
                  <a:pt x="5376683" y="3670371"/>
                  <a:pt x="5366736" y="3669342"/>
                  <a:pt x="5361134" y="3674602"/>
                </a:cubicBezTo>
                <a:cubicBezTo>
                  <a:pt x="5357971" y="3677614"/>
                  <a:pt x="5356409" y="3681578"/>
                  <a:pt x="5356370" y="3685618"/>
                </a:cubicBezTo>
                <a:cubicBezTo>
                  <a:pt x="5354389" y="3686533"/>
                  <a:pt x="5352521" y="3687944"/>
                  <a:pt x="5350997" y="3690383"/>
                </a:cubicBezTo>
                <a:cubicBezTo>
                  <a:pt x="5346043" y="3698198"/>
                  <a:pt x="5349206" y="3706545"/>
                  <a:pt x="5354770" y="3711196"/>
                </a:cubicBezTo>
                <a:lnTo>
                  <a:pt x="5355113" y="3715084"/>
                </a:lnTo>
                <a:cubicBezTo>
                  <a:pt x="5355113" y="3715274"/>
                  <a:pt x="5355266" y="3715427"/>
                  <a:pt x="5355303" y="3715618"/>
                </a:cubicBezTo>
                <a:cubicBezTo>
                  <a:pt x="5350845" y="3716952"/>
                  <a:pt x="5346958" y="3719658"/>
                  <a:pt x="5345280" y="3724575"/>
                </a:cubicBezTo>
                <a:cubicBezTo>
                  <a:pt x="5342308" y="3733266"/>
                  <a:pt x="5339831" y="3743977"/>
                  <a:pt x="5343909" y="3752630"/>
                </a:cubicBezTo>
                <a:cubicBezTo>
                  <a:pt x="5344176" y="3753850"/>
                  <a:pt x="5344480" y="3755032"/>
                  <a:pt x="5344937" y="3756175"/>
                </a:cubicBezTo>
                <a:cubicBezTo>
                  <a:pt x="5347224" y="3761817"/>
                  <a:pt x="5352407" y="3765705"/>
                  <a:pt x="5358695" y="3765667"/>
                </a:cubicBezTo>
                <a:cubicBezTo>
                  <a:pt x="5364945" y="3765667"/>
                  <a:pt x="5368451" y="3762007"/>
                  <a:pt x="5372034" y="3757509"/>
                </a:cubicBezTo>
                <a:cubicBezTo>
                  <a:pt x="5369214" y="3761054"/>
                  <a:pt x="5372415" y="3757204"/>
                  <a:pt x="5373063" y="3756556"/>
                </a:cubicBezTo>
                <a:cubicBezTo>
                  <a:pt x="5373863" y="3755718"/>
                  <a:pt x="5374777" y="3754955"/>
                  <a:pt x="5375616" y="3754117"/>
                </a:cubicBezTo>
                <a:cubicBezTo>
                  <a:pt x="5375768" y="3754002"/>
                  <a:pt x="5375845" y="3753926"/>
                  <a:pt x="5375959" y="3753850"/>
                </a:cubicBezTo>
                <a:cubicBezTo>
                  <a:pt x="5376264" y="3753660"/>
                  <a:pt x="5376607" y="3753431"/>
                  <a:pt x="5376912" y="3753240"/>
                </a:cubicBezTo>
                <a:cubicBezTo>
                  <a:pt x="5379046" y="3753126"/>
                  <a:pt x="5380951" y="3752363"/>
                  <a:pt x="5382781" y="3751296"/>
                </a:cubicBezTo>
                <a:cubicBezTo>
                  <a:pt x="5381180" y="3754574"/>
                  <a:pt x="5380799" y="3758424"/>
                  <a:pt x="5382933" y="3762274"/>
                </a:cubicBezTo>
                <a:cubicBezTo>
                  <a:pt x="5374816" y="3762083"/>
                  <a:pt x="5366012" y="3767839"/>
                  <a:pt x="5366889" y="3778322"/>
                </a:cubicBezTo>
                <a:cubicBezTo>
                  <a:pt x="5366965" y="3779275"/>
                  <a:pt x="5367384" y="3779923"/>
                  <a:pt x="5367613" y="3780762"/>
                </a:cubicBezTo>
                <a:cubicBezTo>
                  <a:pt x="5364945" y="3777102"/>
                  <a:pt x="5361020" y="3774586"/>
                  <a:pt x="5355875" y="3774853"/>
                </a:cubicBezTo>
                <a:cubicBezTo>
                  <a:pt x="5351835" y="3775044"/>
                  <a:pt x="5347681" y="3777407"/>
                  <a:pt x="5344937" y="3780762"/>
                </a:cubicBezTo>
                <a:cubicBezTo>
                  <a:pt x="5343109" y="3780723"/>
                  <a:pt x="5341355" y="3781028"/>
                  <a:pt x="5339412" y="3781448"/>
                </a:cubicBezTo>
                <a:cubicBezTo>
                  <a:pt x="5338726" y="3781486"/>
                  <a:pt x="5338039" y="3781562"/>
                  <a:pt x="5337392" y="3781600"/>
                </a:cubicBezTo>
                <a:cubicBezTo>
                  <a:pt x="5334724" y="3781409"/>
                  <a:pt x="5331980" y="3781524"/>
                  <a:pt x="5329313" y="3781333"/>
                </a:cubicBezTo>
                <a:cubicBezTo>
                  <a:pt x="5328284" y="3781257"/>
                  <a:pt x="5327483" y="3781562"/>
                  <a:pt x="5326569" y="3781715"/>
                </a:cubicBezTo>
                <a:cubicBezTo>
                  <a:pt x="5327560" y="3779199"/>
                  <a:pt x="5328093" y="3776492"/>
                  <a:pt x="5327483" y="3773671"/>
                </a:cubicBezTo>
                <a:cubicBezTo>
                  <a:pt x="5325845" y="3766010"/>
                  <a:pt x="5317918" y="3760749"/>
                  <a:pt x="5310182" y="3762465"/>
                </a:cubicBezTo>
                <a:lnTo>
                  <a:pt x="5301226" y="3764447"/>
                </a:lnTo>
                <a:cubicBezTo>
                  <a:pt x="5293527" y="3766124"/>
                  <a:pt x="5288344" y="3773976"/>
                  <a:pt x="5290021" y="3781753"/>
                </a:cubicBezTo>
                <a:cubicBezTo>
                  <a:pt x="5291660" y="3789414"/>
                  <a:pt x="5299587" y="3794675"/>
                  <a:pt x="5307323" y="3792959"/>
                </a:cubicBezTo>
                <a:cubicBezTo>
                  <a:pt x="5310296" y="3792273"/>
                  <a:pt x="5313268" y="3791625"/>
                  <a:pt x="5316279" y="3790977"/>
                </a:cubicBezTo>
                <a:cubicBezTo>
                  <a:pt x="5316584" y="3790901"/>
                  <a:pt x="5316813" y="3790710"/>
                  <a:pt x="5317117" y="3790596"/>
                </a:cubicBezTo>
                <a:cubicBezTo>
                  <a:pt x="5316813" y="3791587"/>
                  <a:pt x="5316470" y="3792578"/>
                  <a:pt x="5316355" y="3793645"/>
                </a:cubicBezTo>
                <a:cubicBezTo>
                  <a:pt x="5309762" y="3794827"/>
                  <a:pt x="5304084" y="3799668"/>
                  <a:pt x="5304808" y="3808169"/>
                </a:cubicBezTo>
                <a:close/>
                <a:moveTo>
                  <a:pt x="5444251" y="3741500"/>
                </a:moveTo>
                <a:cubicBezTo>
                  <a:pt x="5432323" y="3727167"/>
                  <a:pt x="5409915" y="3745502"/>
                  <a:pt x="5421843" y="3759796"/>
                </a:cubicBezTo>
                <a:cubicBezTo>
                  <a:pt x="5433771" y="3774129"/>
                  <a:pt x="5456180" y="3755794"/>
                  <a:pt x="5444251" y="3741500"/>
                </a:cubicBezTo>
                <a:close/>
                <a:moveTo>
                  <a:pt x="6294213" y="4050028"/>
                </a:moveTo>
                <a:cubicBezTo>
                  <a:pt x="6287811" y="4054755"/>
                  <a:pt x="6286667" y="4063865"/>
                  <a:pt x="6291202" y="4070269"/>
                </a:cubicBezTo>
                <a:lnTo>
                  <a:pt x="6294899" y="4075529"/>
                </a:lnTo>
                <a:cubicBezTo>
                  <a:pt x="6299396" y="4081895"/>
                  <a:pt x="6308961" y="4083115"/>
                  <a:pt x="6315135" y="4078541"/>
                </a:cubicBezTo>
                <a:cubicBezTo>
                  <a:pt x="6321538" y="4073776"/>
                  <a:pt x="6322681" y="4064704"/>
                  <a:pt x="6318146" y="4058300"/>
                </a:cubicBezTo>
                <a:lnTo>
                  <a:pt x="6314449" y="4053040"/>
                </a:lnTo>
                <a:cubicBezTo>
                  <a:pt x="6309952" y="4046636"/>
                  <a:pt x="6300425" y="4045416"/>
                  <a:pt x="6294213" y="4050028"/>
                </a:cubicBezTo>
                <a:close/>
                <a:moveTo>
                  <a:pt x="6402978" y="3935140"/>
                </a:moveTo>
                <a:cubicBezTo>
                  <a:pt x="6397948" y="3935255"/>
                  <a:pt x="6394327" y="3937427"/>
                  <a:pt x="6391812" y="3940705"/>
                </a:cubicBezTo>
                <a:cubicBezTo>
                  <a:pt x="6386896" y="3941849"/>
                  <a:pt x="6382551" y="3945241"/>
                  <a:pt x="6381217" y="3950387"/>
                </a:cubicBezTo>
                <a:cubicBezTo>
                  <a:pt x="6380798" y="3952103"/>
                  <a:pt x="6380684" y="3953856"/>
                  <a:pt x="6380836" y="3955610"/>
                </a:cubicBezTo>
                <a:cubicBezTo>
                  <a:pt x="6380188" y="3956829"/>
                  <a:pt x="6379655" y="3958163"/>
                  <a:pt x="6379350" y="3959650"/>
                </a:cubicBezTo>
                <a:cubicBezTo>
                  <a:pt x="6377178" y="3970209"/>
                  <a:pt x="6385981" y="3975240"/>
                  <a:pt x="6394480" y="3974211"/>
                </a:cubicBezTo>
                <a:cubicBezTo>
                  <a:pt x="6394670" y="3974478"/>
                  <a:pt x="6394670" y="3974783"/>
                  <a:pt x="6394860" y="3975050"/>
                </a:cubicBezTo>
                <a:cubicBezTo>
                  <a:pt x="6405607" y="3990297"/>
                  <a:pt x="6427978" y="3971886"/>
                  <a:pt x="6417269" y="3956791"/>
                </a:cubicBezTo>
                <a:cubicBezTo>
                  <a:pt x="6416773" y="3956067"/>
                  <a:pt x="6416126" y="3955800"/>
                  <a:pt x="6415592" y="3955190"/>
                </a:cubicBezTo>
                <a:cubicBezTo>
                  <a:pt x="6416088" y="3953437"/>
                  <a:pt x="6416812" y="3951760"/>
                  <a:pt x="6417079" y="3949892"/>
                </a:cubicBezTo>
                <a:cubicBezTo>
                  <a:pt x="6418184" y="3942421"/>
                  <a:pt x="6410143" y="3934988"/>
                  <a:pt x="6402978" y="3935140"/>
                </a:cubicBezTo>
                <a:close/>
                <a:moveTo>
                  <a:pt x="6424586" y="3758005"/>
                </a:moveTo>
                <a:lnTo>
                  <a:pt x="6429845" y="3754307"/>
                </a:lnTo>
                <a:cubicBezTo>
                  <a:pt x="6436210" y="3749809"/>
                  <a:pt x="6437658" y="3740394"/>
                  <a:pt x="6433123" y="3734105"/>
                </a:cubicBezTo>
                <a:cubicBezTo>
                  <a:pt x="6428512" y="3727701"/>
                  <a:pt x="6419327" y="3726291"/>
                  <a:pt x="6412924" y="3730826"/>
                </a:cubicBezTo>
                <a:lnTo>
                  <a:pt x="6407665" y="3734524"/>
                </a:lnTo>
                <a:cubicBezTo>
                  <a:pt x="6401301" y="3739060"/>
                  <a:pt x="6399853" y="3748437"/>
                  <a:pt x="6404388" y="3754727"/>
                </a:cubicBezTo>
                <a:cubicBezTo>
                  <a:pt x="6408999" y="3761131"/>
                  <a:pt x="6418184" y="3762541"/>
                  <a:pt x="6424586" y="3758005"/>
                </a:cubicBezTo>
                <a:close/>
                <a:moveTo>
                  <a:pt x="6418260" y="4033866"/>
                </a:moveTo>
                <a:cubicBezTo>
                  <a:pt x="6426111" y="4035010"/>
                  <a:pt x="6433504" y="4030283"/>
                  <a:pt x="6435143" y="4022354"/>
                </a:cubicBezTo>
                <a:lnTo>
                  <a:pt x="6435562" y="4020410"/>
                </a:lnTo>
                <a:cubicBezTo>
                  <a:pt x="6436057" y="4021668"/>
                  <a:pt x="6436553" y="4022888"/>
                  <a:pt x="6437391" y="4024070"/>
                </a:cubicBezTo>
                <a:lnTo>
                  <a:pt x="6441087" y="4029330"/>
                </a:lnTo>
                <a:cubicBezTo>
                  <a:pt x="6444556" y="4034247"/>
                  <a:pt x="6451873" y="4035429"/>
                  <a:pt x="6457475" y="4033294"/>
                </a:cubicBezTo>
                <a:cubicBezTo>
                  <a:pt x="6458694" y="4038326"/>
                  <a:pt x="6462200" y="4042938"/>
                  <a:pt x="6467422" y="4044006"/>
                </a:cubicBezTo>
                <a:lnTo>
                  <a:pt x="6473710" y="4045301"/>
                </a:lnTo>
                <a:cubicBezTo>
                  <a:pt x="6481331" y="4046864"/>
                  <a:pt x="6489296" y="4043053"/>
                  <a:pt x="6491469" y="4035200"/>
                </a:cubicBezTo>
                <a:cubicBezTo>
                  <a:pt x="6493451" y="4028034"/>
                  <a:pt x="6489030" y="4019000"/>
                  <a:pt x="6481370" y="4017437"/>
                </a:cubicBezTo>
                <a:lnTo>
                  <a:pt x="6475082" y="4016141"/>
                </a:lnTo>
                <a:cubicBezTo>
                  <a:pt x="6471918" y="4015493"/>
                  <a:pt x="6468717" y="4015989"/>
                  <a:pt x="6465897" y="4017094"/>
                </a:cubicBezTo>
                <a:cubicBezTo>
                  <a:pt x="6465402" y="4014883"/>
                  <a:pt x="6464601" y="4012711"/>
                  <a:pt x="6463153" y="4010690"/>
                </a:cubicBezTo>
                <a:lnTo>
                  <a:pt x="6459457" y="4005430"/>
                </a:lnTo>
                <a:cubicBezTo>
                  <a:pt x="6455074" y="3999217"/>
                  <a:pt x="6444479" y="3998721"/>
                  <a:pt x="6439068" y="4003715"/>
                </a:cubicBezTo>
                <a:cubicBezTo>
                  <a:pt x="6437467" y="4005201"/>
                  <a:pt x="6436324" y="4006802"/>
                  <a:pt x="6435486" y="4008518"/>
                </a:cubicBezTo>
                <a:cubicBezTo>
                  <a:pt x="6433733" y="4003867"/>
                  <a:pt x="6429921" y="3999903"/>
                  <a:pt x="6424929" y="3999179"/>
                </a:cubicBezTo>
                <a:cubicBezTo>
                  <a:pt x="6417079" y="3998035"/>
                  <a:pt x="6409685" y="4002762"/>
                  <a:pt x="6408047" y="4010690"/>
                </a:cubicBezTo>
                <a:lnTo>
                  <a:pt x="6406751" y="4016980"/>
                </a:lnTo>
                <a:cubicBezTo>
                  <a:pt x="6405226" y="4024375"/>
                  <a:pt x="6410638" y="4032761"/>
                  <a:pt x="6418260" y="4033866"/>
                </a:cubicBezTo>
                <a:close/>
                <a:moveTo>
                  <a:pt x="6307703" y="3868586"/>
                </a:moveTo>
                <a:cubicBezTo>
                  <a:pt x="6303207" y="3862220"/>
                  <a:pt x="6292879" y="3862220"/>
                  <a:pt x="6287315" y="3866985"/>
                </a:cubicBezTo>
                <a:cubicBezTo>
                  <a:pt x="6280913" y="3872436"/>
                  <a:pt x="6281179" y="3880974"/>
                  <a:pt x="6285676" y="3887378"/>
                </a:cubicBezTo>
                <a:lnTo>
                  <a:pt x="6289411" y="3892638"/>
                </a:lnTo>
                <a:cubicBezTo>
                  <a:pt x="6293908" y="3899004"/>
                  <a:pt x="6304236" y="3899004"/>
                  <a:pt x="6309800" y="3894239"/>
                </a:cubicBezTo>
                <a:cubicBezTo>
                  <a:pt x="6316202" y="3888788"/>
                  <a:pt x="6315935" y="3880250"/>
                  <a:pt x="6311438" y="3873846"/>
                </a:cubicBezTo>
                <a:lnTo>
                  <a:pt x="6307703" y="3868586"/>
                </a:lnTo>
                <a:close/>
                <a:moveTo>
                  <a:pt x="6559876" y="4042976"/>
                </a:moveTo>
                <a:cubicBezTo>
                  <a:pt x="6559647" y="4042786"/>
                  <a:pt x="6559419" y="4042595"/>
                  <a:pt x="6559190" y="4042405"/>
                </a:cubicBezTo>
                <a:cubicBezTo>
                  <a:pt x="6558199" y="4038364"/>
                  <a:pt x="6555760" y="4034743"/>
                  <a:pt x="6551644" y="4033256"/>
                </a:cubicBezTo>
                <a:cubicBezTo>
                  <a:pt x="6546271" y="4031350"/>
                  <a:pt x="6541126" y="4030093"/>
                  <a:pt x="6535752" y="4032913"/>
                </a:cubicBezTo>
                <a:cubicBezTo>
                  <a:pt x="6531598" y="4035086"/>
                  <a:pt x="6529159" y="4038898"/>
                  <a:pt x="6528321" y="4043091"/>
                </a:cubicBezTo>
                <a:lnTo>
                  <a:pt x="6523405" y="4045225"/>
                </a:lnTo>
                <a:cubicBezTo>
                  <a:pt x="6516469" y="4048199"/>
                  <a:pt x="6512086" y="4056775"/>
                  <a:pt x="6515364" y="4064018"/>
                </a:cubicBezTo>
                <a:cubicBezTo>
                  <a:pt x="6518527" y="4071031"/>
                  <a:pt x="6526720" y="4075262"/>
                  <a:pt x="6534152" y="4072061"/>
                </a:cubicBezTo>
                <a:lnTo>
                  <a:pt x="6534381" y="4071946"/>
                </a:lnTo>
                <a:cubicBezTo>
                  <a:pt x="6533390" y="4073509"/>
                  <a:pt x="6532551" y="4075224"/>
                  <a:pt x="6532094" y="4077321"/>
                </a:cubicBezTo>
                <a:cubicBezTo>
                  <a:pt x="6529807" y="4088451"/>
                  <a:pt x="6539754" y="4093445"/>
                  <a:pt x="6548672" y="4091501"/>
                </a:cubicBezTo>
                <a:cubicBezTo>
                  <a:pt x="6542536" y="4095923"/>
                  <a:pt x="6541621" y="4106214"/>
                  <a:pt x="6546538" y="4111780"/>
                </a:cubicBezTo>
                <a:cubicBezTo>
                  <a:pt x="6551987" y="4117993"/>
                  <a:pt x="6560257" y="4118641"/>
                  <a:pt x="6566888" y="4113991"/>
                </a:cubicBezTo>
                <a:lnTo>
                  <a:pt x="6572147" y="4110255"/>
                </a:lnTo>
                <a:cubicBezTo>
                  <a:pt x="6578321" y="4105871"/>
                  <a:pt x="6579274" y="4095503"/>
                  <a:pt x="6574319" y="4089900"/>
                </a:cubicBezTo>
                <a:cubicBezTo>
                  <a:pt x="6569555" y="4084487"/>
                  <a:pt x="6562772" y="4084068"/>
                  <a:pt x="6556674" y="4086965"/>
                </a:cubicBezTo>
                <a:cubicBezTo>
                  <a:pt x="6558618" y="4084983"/>
                  <a:pt x="6560257" y="4082657"/>
                  <a:pt x="6560905" y="4079417"/>
                </a:cubicBezTo>
                <a:cubicBezTo>
                  <a:pt x="6562124" y="4073471"/>
                  <a:pt x="6559723" y="4069469"/>
                  <a:pt x="6555988" y="4067105"/>
                </a:cubicBezTo>
                <a:cubicBezTo>
                  <a:pt x="6558046" y="4066305"/>
                  <a:pt x="6559952" y="4065161"/>
                  <a:pt x="6561400" y="4063331"/>
                </a:cubicBezTo>
                <a:cubicBezTo>
                  <a:pt x="6566202" y="4057271"/>
                  <a:pt x="6566087" y="4048161"/>
                  <a:pt x="6559876" y="4042976"/>
                </a:cubicBezTo>
                <a:close/>
                <a:moveTo>
                  <a:pt x="6344594" y="3731627"/>
                </a:moveTo>
                <a:cubicBezTo>
                  <a:pt x="6333885" y="3716456"/>
                  <a:pt x="6312696" y="3736201"/>
                  <a:pt x="6323291" y="3751182"/>
                </a:cubicBezTo>
                <a:cubicBezTo>
                  <a:pt x="6334038" y="3766353"/>
                  <a:pt x="6355227" y="3746607"/>
                  <a:pt x="6344594" y="3731627"/>
                </a:cubicBezTo>
                <a:close/>
                <a:moveTo>
                  <a:pt x="6330112" y="3638581"/>
                </a:moveTo>
                <a:lnTo>
                  <a:pt x="6321804" y="3648491"/>
                </a:lnTo>
                <a:cubicBezTo>
                  <a:pt x="6316926" y="3654285"/>
                  <a:pt x="6316545" y="3663853"/>
                  <a:pt x="6322757" y="3669037"/>
                </a:cubicBezTo>
                <a:cubicBezTo>
                  <a:pt x="6328626" y="3673916"/>
                  <a:pt x="6338077" y="3674336"/>
                  <a:pt x="6343298" y="3668084"/>
                </a:cubicBezTo>
                <a:lnTo>
                  <a:pt x="6346080" y="3664768"/>
                </a:lnTo>
                <a:cubicBezTo>
                  <a:pt x="6357399" y="3667017"/>
                  <a:pt x="6370280" y="3656610"/>
                  <a:pt x="6362124" y="3645022"/>
                </a:cubicBezTo>
                <a:cubicBezTo>
                  <a:pt x="6359304" y="3641058"/>
                  <a:pt x="6355417" y="3639152"/>
                  <a:pt x="6351415" y="3638695"/>
                </a:cubicBezTo>
                <a:cubicBezTo>
                  <a:pt x="6351111" y="3638352"/>
                  <a:pt x="6350996" y="3637933"/>
                  <a:pt x="6350615" y="3637628"/>
                </a:cubicBezTo>
                <a:cubicBezTo>
                  <a:pt x="6344784" y="3632748"/>
                  <a:pt x="6335333" y="3632367"/>
                  <a:pt x="6330112" y="3638581"/>
                </a:cubicBezTo>
                <a:close/>
                <a:moveTo>
                  <a:pt x="6541888" y="4116811"/>
                </a:moveTo>
                <a:cubicBezTo>
                  <a:pt x="6541049" y="4116468"/>
                  <a:pt x="6540325" y="4116011"/>
                  <a:pt x="6539563" y="4115630"/>
                </a:cubicBezTo>
                <a:cubicBezTo>
                  <a:pt x="6539563" y="4115591"/>
                  <a:pt x="6539525" y="4115591"/>
                  <a:pt x="6539525" y="4115515"/>
                </a:cubicBezTo>
                <a:cubicBezTo>
                  <a:pt x="6539525" y="4115439"/>
                  <a:pt x="6539487" y="4115325"/>
                  <a:pt x="6539487" y="4115249"/>
                </a:cubicBezTo>
                <a:cubicBezTo>
                  <a:pt x="6539487" y="4115134"/>
                  <a:pt x="6539487" y="4114715"/>
                  <a:pt x="6539411" y="4113914"/>
                </a:cubicBezTo>
                <a:cubicBezTo>
                  <a:pt x="6539106" y="4107053"/>
                  <a:pt x="6533923" y="4101488"/>
                  <a:pt x="6527330" y="4100306"/>
                </a:cubicBezTo>
                <a:cubicBezTo>
                  <a:pt x="6527216" y="4100039"/>
                  <a:pt x="6527177" y="4099658"/>
                  <a:pt x="6527025" y="4099430"/>
                </a:cubicBezTo>
                <a:cubicBezTo>
                  <a:pt x="6522642" y="4091996"/>
                  <a:pt x="6514411" y="4091234"/>
                  <a:pt x="6507246" y="4094322"/>
                </a:cubicBezTo>
                <a:lnTo>
                  <a:pt x="6504121" y="4095694"/>
                </a:lnTo>
                <a:cubicBezTo>
                  <a:pt x="6504197" y="4092911"/>
                  <a:pt x="6503740" y="4090129"/>
                  <a:pt x="6502025" y="4087765"/>
                </a:cubicBezTo>
                <a:cubicBezTo>
                  <a:pt x="6497528" y="4081590"/>
                  <a:pt x="6488572" y="4078998"/>
                  <a:pt x="6481980" y="4083649"/>
                </a:cubicBezTo>
                <a:lnTo>
                  <a:pt x="6476721" y="4087346"/>
                </a:lnTo>
                <a:cubicBezTo>
                  <a:pt x="6472452" y="4090357"/>
                  <a:pt x="6469975" y="4095694"/>
                  <a:pt x="6470318" y="4100840"/>
                </a:cubicBezTo>
                <a:lnTo>
                  <a:pt x="6467650" y="4100382"/>
                </a:lnTo>
                <a:cubicBezTo>
                  <a:pt x="6459952" y="4099048"/>
                  <a:pt x="6452101" y="4102212"/>
                  <a:pt x="6449777" y="4110293"/>
                </a:cubicBezTo>
                <a:cubicBezTo>
                  <a:pt x="6448024" y="4116392"/>
                  <a:pt x="6451301" y="4124397"/>
                  <a:pt x="6457437" y="4127103"/>
                </a:cubicBezTo>
                <a:cubicBezTo>
                  <a:pt x="6456408" y="4128628"/>
                  <a:pt x="6455569" y="4130381"/>
                  <a:pt x="6455150" y="4132516"/>
                </a:cubicBezTo>
                <a:cubicBezTo>
                  <a:pt x="6452787" y="4143913"/>
                  <a:pt x="6463077" y="4149822"/>
                  <a:pt x="6472071" y="4148221"/>
                </a:cubicBezTo>
                <a:cubicBezTo>
                  <a:pt x="6470813" y="4150927"/>
                  <a:pt x="6470471" y="4154205"/>
                  <a:pt x="6472147" y="4158055"/>
                </a:cubicBezTo>
                <a:cubicBezTo>
                  <a:pt x="6479388" y="4174903"/>
                  <a:pt x="6507284" y="4167166"/>
                  <a:pt x="6499929" y="4150126"/>
                </a:cubicBezTo>
                <a:cubicBezTo>
                  <a:pt x="6496537" y="4142198"/>
                  <a:pt x="6488611" y="4139873"/>
                  <a:pt x="6481865" y="4141245"/>
                </a:cubicBezTo>
                <a:cubicBezTo>
                  <a:pt x="6482628" y="4139911"/>
                  <a:pt x="6483389" y="4138539"/>
                  <a:pt x="6483771" y="4136823"/>
                </a:cubicBezTo>
                <a:cubicBezTo>
                  <a:pt x="6484685" y="4132364"/>
                  <a:pt x="6483618" y="4128742"/>
                  <a:pt x="6481484" y="4126074"/>
                </a:cubicBezTo>
                <a:cubicBezTo>
                  <a:pt x="6483542" y="4124435"/>
                  <a:pt x="6485753" y="4122796"/>
                  <a:pt x="6486591" y="4119823"/>
                </a:cubicBezTo>
                <a:cubicBezTo>
                  <a:pt x="6487124" y="4117917"/>
                  <a:pt x="6487162" y="4115858"/>
                  <a:pt x="6486857" y="4113762"/>
                </a:cubicBezTo>
                <a:cubicBezTo>
                  <a:pt x="6488878" y="4113495"/>
                  <a:pt x="6490859" y="4112809"/>
                  <a:pt x="6492688" y="4111513"/>
                </a:cubicBezTo>
                <a:lnTo>
                  <a:pt x="6494594" y="4110179"/>
                </a:lnTo>
                <a:cubicBezTo>
                  <a:pt x="6494708" y="4112542"/>
                  <a:pt x="6495165" y="4114829"/>
                  <a:pt x="6496271" y="4116697"/>
                </a:cubicBezTo>
                <a:cubicBezTo>
                  <a:pt x="6498824" y="4121004"/>
                  <a:pt x="6502749" y="4122415"/>
                  <a:pt x="6506942" y="4122720"/>
                </a:cubicBezTo>
                <a:cubicBezTo>
                  <a:pt x="6498595" y="4125464"/>
                  <a:pt x="6492269" y="4135108"/>
                  <a:pt x="6498824" y="4144409"/>
                </a:cubicBezTo>
                <a:cubicBezTo>
                  <a:pt x="6506712" y="4155578"/>
                  <a:pt x="6521575" y="4149593"/>
                  <a:pt x="6524662" y="4139606"/>
                </a:cubicBezTo>
                <a:cubicBezTo>
                  <a:pt x="6525882" y="4140368"/>
                  <a:pt x="6526644" y="4141550"/>
                  <a:pt x="6528016" y="4142122"/>
                </a:cubicBezTo>
                <a:cubicBezTo>
                  <a:pt x="6534952" y="4145057"/>
                  <a:pt x="6543946" y="4143952"/>
                  <a:pt x="6547642" y="4136480"/>
                </a:cubicBezTo>
                <a:cubicBezTo>
                  <a:pt x="6550729" y="4130000"/>
                  <a:pt x="6549357" y="4119937"/>
                  <a:pt x="6541888" y="4116811"/>
                </a:cubicBezTo>
                <a:close/>
                <a:moveTo>
                  <a:pt x="6568794" y="4226973"/>
                </a:moveTo>
                <a:cubicBezTo>
                  <a:pt x="6570394" y="4219311"/>
                  <a:pt x="6563382" y="4211802"/>
                  <a:pt x="6556103" y="4210925"/>
                </a:cubicBezTo>
                <a:cubicBezTo>
                  <a:pt x="6547795" y="4209934"/>
                  <a:pt x="6541659" y="4215919"/>
                  <a:pt x="6540058" y="4223618"/>
                </a:cubicBezTo>
                <a:lnTo>
                  <a:pt x="6538763" y="4229908"/>
                </a:lnTo>
                <a:cubicBezTo>
                  <a:pt x="6537239" y="4237227"/>
                  <a:pt x="6543641" y="4244279"/>
                  <a:pt x="6550539" y="4245651"/>
                </a:cubicBezTo>
                <a:cubicBezTo>
                  <a:pt x="6549891" y="4246871"/>
                  <a:pt x="6549281" y="4248090"/>
                  <a:pt x="6549014" y="4249425"/>
                </a:cubicBezTo>
                <a:cubicBezTo>
                  <a:pt x="6545089" y="4244088"/>
                  <a:pt x="6537963" y="4241763"/>
                  <a:pt x="6531713" y="4244469"/>
                </a:cubicBezTo>
                <a:lnTo>
                  <a:pt x="6525806" y="4246985"/>
                </a:lnTo>
                <a:cubicBezTo>
                  <a:pt x="6518641" y="4250073"/>
                  <a:pt x="6515287" y="4258954"/>
                  <a:pt x="6518412" y="4266044"/>
                </a:cubicBezTo>
                <a:cubicBezTo>
                  <a:pt x="6519441" y="4268369"/>
                  <a:pt x="6521157" y="4270085"/>
                  <a:pt x="6523100" y="4271533"/>
                </a:cubicBezTo>
                <a:cubicBezTo>
                  <a:pt x="6519670" y="4271228"/>
                  <a:pt x="6516050" y="4272029"/>
                  <a:pt x="6512886" y="4274278"/>
                </a:cubicBezTo>
                <a:lnTo>
                  <a:pt x="6507627" y="4277975"/>
                </a:lnTo>
                <a:cubicBezTo>
                  <a:pt x="6501453" y="4282359"/>
                  <a:pt x="6500272" y="4292574"/>
                  <a:pt x="6505188" y="4298292"/>
                </a:cubicBezTo>
                <a:cubicBezTo>
                  <a:pt x="6510524" y="4304505"/>
                  <a:pt x="6518869" y="4305420"/>
                  <a:pt x="6525501" y="4300732"/>
                </a:cubicBezTo>
                <a:lnTo>
                  <a:pt x="6530760" y="4297034"/>
                </a:lnTo>
                <a:cubicBezTo>
                  <a:pt x="6536933" y="4292651"/>
                  <a:pt x="6538115" y="4282435"/>
                  <a:pt x="6533199" y="4276717"/>
                </a:cubicBezTo>
                <a:cubicBezTo>
                  <a:pt x="6531789" y="4275078"/>
                  <a:pt x="6529845" y="4274811"/>
                  <a:pt x="6528092" y="4273934"/>
                </a:cubicBezTo>
                <a:cubicBezTo>
                  <a:pt x="6531141" y="4274735"/>
                  <a:pt x="6534457" y="4274773"/>
                  <a:pt x="6537505" y="4273439"/>
                </a:cubicBezTo>
                <a:lnTo>
                  <a:pt x="6543413" y="4270923"/>
                </a:lnTo>
                <a:cubicBezTo>
                  <a:pt x="6547681" y="4269094"/>
                  <a:pt x="6550387" y="4265129"/>
                  <a:pt x="6551339" y="4260746"/>
                </a:cubicBezTo>
                <a:lnTo>
                  <a:pt x="6556065" y="4267912"/>
                </a:lnTo>
                <a:cubicBezTo>
                  <a:pt x="6560371" y="4274430"/>
                  <a:pt x="6569632" y="4276260"/>
                  <a:pt x="6576110" y="4271953"/>
                </a:cubicBezTo>
                <a:cubicBezTo>
                  <a:pt x="6582666" y="4267607"/>
                  <a:pt x="6584457" y="4258459"/>
                  <a:pt x="6580150" y="4251902"/>
                </a:cubicBezTo>
                <a:lnTo>
                  <a:pt x="6575158" y="4244317"/>
                </a:lnTo>
                <a:cubicBezTo>
                  <a:pt x="6572947" y="4240962"/>
                  <a:pt x="6569441" y="4238904"/>
                  <a:pt x="6565669" y="4238218"/>
                </a:cubicBezTo>
                <a:cubicBezTo>
                  <a:pt x="6566507" y="4236655"/>
                  <a:pt x="6567154" y="4235016"/>
                  <a:pt x="6567536" y="4233224"/>
                </a:cubicBezTo>
                <a:lnTo>
                  <a:pt x="6568794" y="4226973"/>
                </a:lnTo>
                <a:close/>
                <a:moveTo>
                  <a:pt x="6397986" y="4168919"/>
                </a:moveTo>
                <a:lnTo>
                  <a:pt x="6401682" y="4174179"/>
                </a:lnTo>
                <a:cubicBezTo>
                  <a:pt x="6406179" y="4180545"/>
                  <a:pt x="6415745" y="4181765"/>
                  <a:pt x="6421919" y="4177191"/>
                </a:cubicBezTo>
                <a:cubicBezTo>
                  <a:pt x="6428321" y="4172426"/>
                  <a:pt x="6429464" y="4163353"/>
                  <a:pt x="6424929" y="4156950"/>
                </a:cubicBezTo>
                <a:lnTo>
                  <a:pt x="6421880" y="4152604"/>
                </a:lnTo>
                <a:cubicBezTo>
                  <a:pt x="6425387" y="4148259"/>
                  <a:pt x="6426835" y="4142732"/>
                  <a:pt x="6424510" y="4137319"/>
                </a:cubicBezTo>
                <a:lnTo>
                  <a:pt x="6421956" y="4131411"/>
                </a:lnTo>
                <a:cubicBezTo>
                  <a:pt x="6418870" y="4124244"/>
                  <a:pt x="6408961" y="4121881"/>
                  <a:pt x="6402445" y="4125312"/>
                </a:cubicBezTo>
                <a:cubicBezTo>
                  <a:pt x="6395089" y="4129162"/>
                  <a:pt x="6393260" y="4137624"/>
                  <a:pt x="6396385" y="4144828"/>
                </a:cubicBezTo>
                <a:lnTo>
                  <a:pt x="6398939" y="4150737"/>
                </a:lnTo>
                <a:cubicBezTo>
                  <a:pt x="6399053" y="4150965"/>
                  <a:pt x="6399281" y="4151118"/>
                  <a:pt x="6399396" y="4151346"/>
                </a:cubicBezTo>
                <a:cubicBezTo>
                  <a:pt x="6395204" y="4156378"/>
                  <a:pt x="6394099" y="4163430"/>
                  <a:pt x="6397986" y="4168919"/>
                </a:cubicBezTo>
                <a:close/>
                <a:moveTo>
                  <a:pt x="6127825" y="3462665"/>
                </a:moveTo>
                <a:cubicBezTo>
                  <a:pt x="6135257" y="3461369"/>
                  <a:pt x="6142231" y="3455613"/>
                  <a:pt x="6141279" y="3447266"/>
                </a:cubicBezTo>
                <a:cubicBezTo>
                  <a:pt x="6140478" y="3440137"/>
                  <a:pt x="6133885" y="3432399"/>
                  <a:pt x="6125882" y="3433772"/>
                </a:cubicBezTo>
                <a:cubicBezTo>
                  <a:pt x="6125006" y="3433924"/>
                  <a:pt x="6124129" y="3434000"/>
                  <a:pt x="6123252" y="3434039"/>
                </a:cubicBezTo>
                <a:cubicBezTo>
                  <a:pt x="6123215" y="3434000"/>
                  <a:pt x="6123215" y="3434000"/>
                  <a:pt x="6123176" y="3433962"/>
                </a:cubicBezTo>
                <a:cubicBezTo>
                  <a:pt x="6123100" y="3433924"/>
                  <a:pt x="6123024" y="3433848"/>
                  <a:pt x="6122986" y="3433772"/>
                </a:cubicBezTo>
                <a:cubicBezTo>
                  <a:pt x="6122948" y="3433657"/>
                  <a:pt x="6122681" y="3433314"/>
                  <a:pt x="6122224" y="3432704"/>
                </a:cubicBezTo>
                <a:cubicBezTo>
                  <a:pt x="6117689" y="3426339"/>
                  <a:pt x="6108694" y="3424395"/>
                  <a:pt x="6102140" y="3428816"/>
                </a:cubicBezTo>
                <a:cubicBezTo>
                  <a:pt x="6095776" y="3433162"/>
                  <a:pt x="6093755" y="3442501"/>
                  <a:pt x="6098291" y="3448905"/>
                </a:cubicBezTo>
                <a:cubicBezTo>
                  <a:pt x="6105074" y="3458587"/>
                  <a:pt x="6115783" y="3464800"/>
                  <a:pt x="6127825" y="3462665"/>
                </a:cubicBezTo>
                <a:close/>
                <a:moveTo>
                  <a:pt x="6030798" y="3688401"/>
                </a:moveTo>
                <a:cubicBezTo>
                  <a:pt x="6026949" y="3682073"/>
                  <a:pt x="6017346" y="3679062"/>
                  <a:pt x="6010943" y="3683598"/>
                </a:cubicBezTo>
                <a:lnTo>
                  <a:pt x="6000425" y="3691031"/>
                </a:lnTo>
                <a:cubicBezTo>
                  <a:pt x="5994061" y="3695529"/>
                  <a:pt x="5991355" y="3703915"/>
                  <a:pt x="5995623" y="3710891"/>
                </a:cubicBezTo>
                <a:cubicBezTo>
                  <a:pt x="5996499" y="3712378"/>
                  <a:pt x="5997796" y="3713635"/>
                  <a:pt x="5999205" y="3714703"/>
                </a:cubicBezTo>
                <a:cubicBezTo>
                  <a:pt x="5999129" y="3715008"/>
                  <a:pt x="5998900" y="3715236"/>
                  <a:pt x="5998824" y="3715579"/>
                </a:cubicBezTo>
                <a:cubicBezTo>
                  <a:pt x="5995051" y="3733838"/>
                  <a:pt x="6023710" y="3737612"/>
                  <a:pt x="6027445" y="3719506"/>
                </a:cubicBezTo>
                <a:cubicBezTo>
                  <a:pt x="6028360" y="3715046"/>
                  <a:pt x="6027293" y="3711501"/>
                  <a:pt x="6025196" y="3708871"/>
                </a:cubicBezTo>
                <a:lnTo>
                  <a:pt x="6025959" y="3708337"/>
                </a:lnTo>
                <a:cubicBezTo>
                  <a:pt x="6032361" y="3703801"/>
                  <a:pt x="6035067" y="3695415"/>
                  <a:pt x="6030798" y="3688401"/>
                </a:cubicBezTo>
                <a:close/>
                <a:moveTo>
                  <a:pt x="6092193" y="3333826"/>
                </a:moveTo>
                <a:cubicBezTo>
                  <a:pt x="6086324" y="3335350"/>
                  <a:pt x="6081828" y="3339963"/>
                  <a:pt x="6081027" y="3346176"/>
                </a:cubicBezTo>
                <a:cubicBezTo>
                  <a:pt x="6080798" y="3347968"/>
                  <a:pt x="6081485" y="3349302"/>
                  <a:pt x="6081828" y="3350788"/>
                </a:cubicBezTo>
                <a:cubicBezTo>
                  <a:pt x="6078740" y="3354409"/>
                  <a:pt x="6077330" y="3359022"/>
                  <a:pt x="6078245" y="3363672"/>
                </a:cubicBezTo>
                <a:cubicBezTo>
                  <a:pt x="6077254" y="3364587"/>
                  <a:pt x="6076035" y="3365197"/>
                  <a:pt x="6075272" y="3366531"/>
                </a:cubicBezTo>
                <a:cubicBezTo>
                  <a:pt x="6071156" y="3373736"/>
                  <a:pt x="6073748" y="3382617"/>
                  <a:pt x="6080837" y="3386734"/>
                </a:cubicBezTo>
                <a:cubicBezTo>
                  <a:pt x="6085677" y="3389555"/>
                  <a:pt x="6091545" y="3389897"/>
                  <a:pt x="6097033" y="3390584"/>
                </a:cubicBezTo>
                <a:cubicBezTo>
                  <a:pt x="6104502" y="3391537"/>
                  <a:pt x="6112582" y="3386124"/>
                  <a:pt x="6113344" y="3378271"/>
                </a:cubicBezTo>
                <a:cubicBezTo>
                  <a:pt x="6116545" y="3375984"/>
                  <a:pt x="6118908" y="3372516"/>
                  <a:pt x="6119632" y="3368399"/>
                </a:cubicBezTo>
                <a:cubicBezTo>
                  <a:pt x="6119784" y="3367598"/>
                  <a:pt x="6119708" y="3366798"/>
                  <a:pt x="6119747" y="3365997"/>
                </a:cubicBezTo>
                <a:cubicBezTo>
                  <a:pt x="6124243" y="3365235"/>
                  <a:pt x="6128435" y="3362453"/>
                  <a:pt x="6130455" y="3358488"/>
                </a:cubicBezTo>
                <a:cubicBezTo>
                  <a:pt x="6130265" y="3361843"/>
                  <a:pt x="6131599" y="3365311"/>
                  <a:pt x="6135181" y="3368323"/>
                </a:cubicBezTo>
                <a:cubicBezTo>
                  <a:pt x="6149320" y="3380177"/>
                  <a:pt x="6170661" y="3360432"/>
                  <a:pt x="6156332" y="3348425"/>
                </a:cubicBezTo>
                <a:cubicBezTo>
                  <a:pt x="6147262" y="3340840"/>
                  <a:pt x="6135333" y="3346214"/>
                  <a:pt x="6131599" y="3354181"/>
                </a:cubicBezTo>
                <a:cubicBezTo>
                  <a:pt x="6132666" y="3347587"/>
                  <a:pt x="6129617" y="3341449"/>
                  <a:pt x="6123329" y="3338286"/>
                </a:cubicBezTo>
                <a:cubicBezTo>
                  <a:pt x="6115135" y="3334207"/>
                  <a:pt x="6104884" y="3330357"/>
                  <a:pt x="6095776" y="3333292"/>
                </a:cubicBezTo>
                <a:cubicBezTo>
                  <a:pt x="6094632" y="3333368"/>
                  <a:pt x="6093412" y="3333521"/>
                  <a:pt x="6092193" y="3333826"/>
                </a:cubicBezTo>
                <a:close/>
                <a:moveTo>
                  <a:pt x="6280607" y="3669761"/>
                </a:moveTo>
                <a:cubicBezTo>
                  <a:pt x="6281827" y="3670295"/>
                  <a:pt x="6283085" y="3670867"/>
                  <a:pt x="6284380" y="3670981"/>
                </a:cubicBezTo>
                <a:cubicBezTo>
                  <a:pt x="6292764" y="3671591"/>
                  <a:pt x="6298786" y="3666254"/>
                  <a:pt x="6300425" y="3658326"/>
                </a:cubicBezTo>
                <a:lnTo>
                  <a:pt x="6301720" y="3652036"/>
                </a:lnTo>
                <a:cubicBezTo>
                  <a:pt x="6303245" y="3644603"/>
                  <a:pt x="6296385" y="3636522"/>
                  <a:pt x="6289030" y="3635989"/>
                </a:cubicBezTo>
                <a:cubicBezTo>
                  <a:pt x="6284609" y="3635684"/>
                  <a:pt x="6280913" y="3637056"/>
                  <a:pt x="6278092" y="3639572"/>
                </a:cubicBezTo>
                <a:cubicBezTo>
                  <a:pt x="6273024" y="3636751"/>
                  <a:pt x="6266012" y="3637361"/>
                  <a:pt x="6261629" y="3640982"/>
                </a:cubicBezTo>
                <a:cubicBezTo>
                  <a:pt x="6255874" y="3645747"/>
                  <a:pt x="6255493" y="3653142"/>
                  <a:pt x="6258695" y="3659241"/>
                </a:cubicBezTo>
                <a:cubicBezTo>
                  <a:pt x="6257284" y="3659584"/>
                  <a:pt x="6255874" y="3659927"/>
                  <a:pt x="6254655" y="3660803"/>
                </a:cubicBezTo>
                <a:lnTo>
                  <a:pt x="6249396" y="3664539"/>
                </a:lnTo>
                <a:cubicBezTo>
                  <a:pt x="6247376" y="3665988"/>
                  <a:pt x="6245890" y="3667855"/>
                  <a:pt x="6244708" y="3669876"/>
                </a:cubicBezTo>
                <a:cubicBezTo>
                  <a:pt x="6244556" y="3668427"/>
                  <a:pt x="6244289" y="3667055"/>
                  <a:pt x="6243641" y="3665759"/>
                </a:cubicBezTo>
                <a:cubicBezTo>
                  <a:pt x="6247605" y="3659584"/>
                  <a:pt x="6246385" y="3651350"/>
                  <a:pt x="6240745" y="3646623"/>
                </a:cubicBezTo>
                <a:lnTo>
                  <a:pt x="6238420" y="3644680"/>
                </a:lnTo>
                <a:lnTo>
                  <a:pt x="6241507" y="3642507"/>
                </a:lnTo>
                <a:cubicBezTo>
                  <a:pt x="6247681" y="3638123"/>
                  <a:pt x="6248634" y="3627755"/>
                  <a:pt x="6243679" y="3622152"/>
                </a:cubicBezTo>
                <a:cubicBezTo>
                  <a:pt x="6238229" y="3615938"/>
                  <a:pt x="6229960" y="3615290"/>
                  <a:pt x="6223329" y="3619941"/>
                </a:cubicBezTo>
                <a:lnTo>
                  <a:pt x="6221804" y="3621008"/>
                </a:lnTo>
                <a:cubicBezTo>
                  <a:pt x="6220128" y="3617044"/>
                  <a:pt x="6217040" y="3613728"/>
                  <a:pt x="6212734" y="3612851"/>
                </a:cubicBezTo>
                <a:lnTo>
                  <a:pt x="6205913" y="3611441"/>
                </a:lnTo>
                <a:cubicBezTo>
                  <a:pt x="6204731" y="3604922"/>
                  <a:pt x="6199053" y="3598519"/>
                  <a:pt x="6192041" y="3599128"/>
                </a:cubicBezTo>
                <a:lnTo>
                  <a:pt x="6182933" y="3599929"/>
                </a:lnTo>
                <a:cubicBezTo>
                  <a:pt x="6175996" y="3600539"/>
                  <a:pt x="6170127" y="3604922"/>
                  <a:pt x="6168756" y="3611784"/>
                </a:cubicBezTo>
                <a:cubicBezTo>
                  <a:pt x="6168070" y="3613423"/>
                  <a:pt x="6168260" y="3615252"/>
                  <a:pt x="6168222" y="3617006"/>
                </a:cubicBezTo>
                <a:cubicBezTo>
                  <a:pt x="6164183" y="3613766"/>
                  <a:pt x="6158809" y="3612698"/>
                  <a:pt x="6153931" y="3614642"/>
                </a:cubicBezTo>
                <a:cubicBezTo>
                  <a:pt x="6148977" y="3611898"/>
                  <a:pt x="6143870" y="3612088"/>
                  <a:pt x="6139830" y="3614795"/>
                </a:cubicBezTo>
                <a:lnTo>
                  <a:pt x="6137582" y="3614986"/>
                </a:lnTo>
                <a:cubicBezTo>
                  <a:pt x="6134190" y="3615290"/>
                  <a:pt x="6131141" y="3616587"/>
                  <a:pt x="6128588" y="3618454"/>
                </a:cubicBezTo>
                <a:cubicBezTo>
                  <a:pt x="6128055" y="3618645"/>
                  <a:pt x="6127521" y="3618645"/>
                  <a:pt x="6126988" y="3618912"/>
                </a:cubicBezTo>
                <a:cubicBezTo>
                  <a:pt x="6120585" y="3622228"/>
                  <a:pt x="6116583" y="3631872"/>
                  <a:pt x="6120890" y="3638428"/>
                </a:cubicBezTo>
                <a:lnTo>
                  <a:pt x="6121500" y="3639343"/>
                </a:lnTo>
                <a:cubicBezTo>
                  <a:pt x="6120737" y="3640487"/>
                  <a:pt x="6119403" y="3640944"/>
                  <a:pt x="6118984" y="3642430"/>
                </a:cubicBezTo>
                <a:cubicBezTo>
                  <a:pt x="6117993" y="3645823"/>
                  <a:pt x="6118565" y="3649902"/>
                  <a:pt x="6120280" y="3653370"/>
                </a:cubicBezTo>
                <a:cubicBezTo>
                  <a:pt x="6116774" y="3653980"/>
                  <a:pt x="6113458" y="3655924"/>
                  <a:pt x="6110867" y="3659012"/>
                </a:cubicBezTo>
                <a:lnTo>
                  <a:pt x="6108428" y="3661909"/>
                </a:lnTo>
                <a:cubicBezTo>
                  <a:pt x="6105532" y="3661451"/>
                  <a:pt x="6102521" y="3662023"/>
                  <a:pt x="6099777" y="3663243"/>
                </a:cubicBezTo>
                <a:cubicBezTo>
                  <a:pt x="6092918" y="3662824"/>
                  <a:pt x="6086210" y="3665911"/>
                  <a:pt x="6084228" y="3672963"/>
                </a:cubicBezTo>
                <a:cubicBezTo>
                  <a:pt x="6083656" y="3675022"/>
                  <a:pt x="6083733" y="3677156"/>
                  <a:pt x="6084114" y="3679329"/>
                </a:cubicBezTo>
                <a:cubicBezTo>
                  <a:pt x="6079579" y="3677614"/>
                  <a:pt x="6074244" y="3677880"/>
                  <a:pt x="6070242" y="3680854"/>
                </a:cubicBezTo>
                <a:cubicBezTo>
                  <a:pt x="6063840" y="3685618"/>
                  <a:pt x="6062696" y="3694691"/>
                  <a:pt x="6067231" y="3701094"/>
                </a:cubicBezTo>
                <a:lnTo>
                  <a:pt x="6070928" y="3706355"/>
                </a:lnTo>
                <a:cubicBezTo>
                  <a:pt x="6075425" y="3712720"/>
                  <a:pt x="6084990" y="3713940"/>
                  <a:pt x="6091164" y="3709366"/>
                </a:cubicBezTo>
                <a:cubicBezTo>
                  <a:pt x="6097071" y="3705021"/>
                  <a:pt x="6097910" y="3697092"/>
                  <a:pt x="6094594" y="3690879"/>
                </a:cubicBezTo>
                <a:lnTo>
                  <a:pt x="6102750" y="3692556"/>
                </a:lnTo>
                <a:cubicBezTo>
                  <a:pt x="6108809" y="3697092"/>
                  <a:pt x="6118336" y="3694576"/>
                  <a:pt x="6122452" y="3688706"/>
                </a:cubicBezTo>
                <a:cubicBezTo>
                  <a:pt x="6123176" y="3687677"/>
                  <a:pt x="6123443" y="3686571"/>
                  <a:pt x="6123862" y="3685504"/>
                </a:cubicBezTo>
                <a:cubicBezTo>
                  <a:pt x="6125463" y="3684818"/>
                  <a:pt x="6126797" y="3683598"/>
                  <a:pt x="6128169" y="3682417"/>
                </a:cubicBezTo>
                <a:cubicBezTo>
                  <a:pt x="6128702" y="3684323"/>
                  <a:pt x="6129541" y="3686076"/>
                  <a:pt x="6130837" y="3687486"/>
                </a:cubicBezTo>
                <a:cubicBezTo>
                  <a:pt x="6135676" y="3692861"/>
                  <a:pt x="6142422" y="3693204"/>
                  <a:pt x="6148481" y="3690269"/>
                </a:cubicBezTo>
                <a:cubicBezTo>
                  <a:pt x="6149053" y="3691145"/>
                  <a:pt x="6149472" y="3692137"/>
                  <a:pt x="6150311" y="3692937"/>
                </a:cubicBezTo>
                <a:cubicBezTo>
                  <a:pt x="6155684" y="3698083"/>
                  <a:pt x="6165783" y="3698579"/>
                  <a:pt x="6170852" y="3692518"/>
                </a:cubicBezTo>
                <a:lnTo>
                  <a:pt x="6176683" y="3685580"/>
                </a:lnTo>
                <a:cubicBezTo>
                  <a:pt x="6177750" y="3685313"/>
                  <a:pt x="6178855" y="3685237"/>
                  <a:pt x="6179922" y="3684665"/>
                </a:cubicBezTo>
                <a:cubicBezTo>
                  <a:pt x="6181179" y="3684017"/>
                  <a:pt x="6182247" y="3682950"/>
                  <a:pt x="6183275" y="3681883"/>
                </a:cubicBezTo>
                <a:cubicBezTo>
                  <a:pt x="6191812" y="3679329"/>
                  <a:pt x="6198367" y="3669456"/>
                  <a:pt x="6191736" y="3660041"/>
                </a:cubicBezTo>
                <a:cubicBezTo>
                  <a:pt x="6187887" y="3654590"/>
                  <a:pt x="6182399" y="3653332"/>
                  <a:pt x="6177407" y="3654476"/>
                </a:cubicBezTo>
                <a:cubicBezTo>
                  <a:pt x="6173634" y="3651198"/>
                  <a:pt x="6169022" y="3649177"/>
                  <a:pt x="6163992" y="3650740"/>
                </a:cubicBezTo>
                <a:cubicBezTo>
                  <a:pt x="6158542" y="3651350"/>
                  <a:pt x="6153512" y="3654705"/>
                  <a:pt x="6152102" y="3661718"/>
                </a:cubicBezTo>
                <a:cubicBezTo>
                  <a:pt x="6152063" y="3661871"/>
                  <a:pt x="6152178" y="3661947"/>
                  <a:pt x="6152140" y="3662138"/>
                </a:cubicBezTo>
                <a:cubicBezTo>
                  <a:pt x="6150958" y="3661718"/>
                  <a:pt x="6150044" y="3660537"/>
                  <a:pt x="6148824" y="3660384"/>
                </a:cubicBezTo>
                <a:cubicBezTo>
                  <a:pt x="6152063" y="3658783"/>
                  <a:pt x="6154617" y="3655963"/>
                  <a:pt x="6155760" y="3651884"/>
                </a:cubicBezTo>
                <a:cubicBezTo>
                  <a:pt x="6156294" y="3650016"/>
                  <a:pt x="6156332" y="3647920"/>
                  <a:pt x="6156027" y="3645823"/>
                </a:cubicBezTo>
                <a:cubicBezTo>
                  <a:pt x="6158047" y="3645556"/>
                  <a:pt x="6160028" y="3644870"/>
                  <a:pt x="6161858" y="3643574"/>
                </a:cubicBezTo>
                <a:lnTo>
                  <a:pt x="6167117" y="3639877"/>
                </a:lnTo>
                <a:cubicBezTo>
                  <a:pt x="6171004" y="3637132"/>
                  <a:pt x="6173215" y="3632444"/>
                  <a:pt x="6173329" y="3627717"/>
                </a:cubicBezTo>
                <a:cubicBezTo>
                  <a:pt x="6176683" y="3630271"/>
                  <a:pt x="6180074" y="3630804"/>
                  <a:pt x="6183390" y="3630271"/>
                </a:cubicBezTo>
                <a:cubicBezTo>
                  <a:pt x="6185105" y="3634045"/>
                  <a:pt x="6188153" y="3637170"/>
                  <a:pt x="6192346" y="3638047"/>
                </a:cubicBezTo>
                <a:lnTo>
                  <a:pt x="6204922" y="3640639"/>
                </a:lnTo>
                <a:cubicBezTo>
                  <a:pt x="6207932" y="3641249"/>
                  <a:pt x="6210753" y="3640410"/>
                  <a:pt x="6213496" y="3639495"/>
                </a:cubicBezTo>
                <a:cubicBezTo>
                  <a:pt x="6214030" y="3641096"/>
                  <a:pt x="6214754" y="3642659"/>
                  <a:pt x="6215859" y="3643955"/>
                </a:cubicBezTo>
                <a:cubicBezTo>
                  <a:pt x="6215897" y="3643993"/>
                  <a:pt x="6215973" y="3643993"/>
                  <a:pt x="6216050" y="3644031"/>
                </a:cubicBezTo>
                <a:cubicBezTo>
                  <a:pt x="6215821" y="3644260"/>
                  <a:pt x="6215516" y="3644375"/>
                  <a:pt x="6215326" y="3644642"/>
                </a:cubicBezTo>
                <a:cubicBezTo>
                  <a:pt x="6213420" y="3647005"/>
                  <a:pt x="6212658" y="3649825"/>
                  <a:pt x="6212505" y="3652684"/>
                </a:cubicBezTo>
                <a:cubicBezTo>
                  <a:pt x="6206027" y="3653104"/>
                  <a:pt x="6199777" y="3658555"/>
                  <a:pt x="6199205" y="3664958"/>
                </a:cubicBezTo>
                <a:cubicBezTo>
                  <a:pt x="6198481" y="3673230"/>
                  <a:pt x="6203664" y="3679558"/>
                  <a:pt x="6211629" y="3681197"/>
                </a:cubicBezTo>
                <a:lnTo>
                  <a:pt x="6215326" y="3681959"/>
                </a:lnTo>
                <a:cubicBezTo>
                  <a:pt x="6215669" y="3682912"/>
                  <a:pt x="6216545" y="3683560"/>
                  <a:pt x="6217079" y="3684437"/>
                </a:cubicBezTo>
                <a:cubicBezTo>
                  <a:pt x="6211020" y="3689773"/>
                  <a:pt x="6208580" y="3699532"/>
                  <a:pt x="6216583" y="3706240"/>
                </a:cubicBezTo>
                <a:cubicBezTo>
                  <a:pt x="6229388" y="3716990"/>
                  <a:pt x="6245470" y="3700446"/>
                  <a:pt x="6238649" y="3688211"/>
                </a:cubicBezTo>
                <a:cubicBezTo>
                  <a:pt x="6240745" y="3686190"/>
                  <a:pt x="6242269" y="3683522"/>
                  <a:pt x="6243108" y="3680511"/>
                </a:cubicBezTo>
                <a:cubicBezTo>
                  <a:pt x="6243451" y="3681807"/>
                  <a:pt x="6243717" y="3683103"/>
                  <a:pt x="6244442" y="3684361"/>
                </a:cubicBezTo>
                <a:cubicBezTo>
                  <a:pt x="6248252" y="3690688"/>
                  <a:pt x="6257894" y="3693814"/>
                  <a:pt x="6264297" y="3689278"/>
                </a:cubicBezTo>
                <a:lnTo>
                  <a:pt x="6269556" y="3685580"/>
                </a:lnTo>
                <a:cubicBezTo>
                  <a:pt x="6274281" y="3682226"/>
                  <a:pt x="6276987" y="3676813"/>
                  <a:pt x="6276378" y="3671362"/>
                </a:cubicBezTo>
                <a:cubicBezTo>
                  <a:pt x="6277978" y="3671172"/>
                  <a:pt x="6279236" y="3670333"/>
                  <a:pt x="6280607" y="3669761"/>
                </a:cubicBezTo>
                <a:close/>
                <a:moveTo>
                  <a:pt x="5440669" y="3543095"/>
                </a:moveTo>
                <a:cubicBezTo>
                  <a:pt x="5450692" y="3527314"/>
                  <a:pt x="5427064" y="3510275"/>
                  <a:pt x="5416965" y="3526132"/>
                </a:cubicBezTo>
                <a:cubicBezTo>
                  <a:pt x="5406942" y="3541875"/>
                  <a:pt x="5430570" y="3558990"/>
                  <a:pt x="5440669" y="3543095"/>
                </a:cubicBezTo>
                <a:close/>
                <a:moveTo>
                  <a:pt x="5264031" y="3368933"/>
                </a:moveTo>
                <a:cubicBezTo>
                  <a:pt x="5265593" y="3370838"/>
                  <a:pt x="5267498" y="3372554"/>
                  <a:pt x="5269862" y="3373888"/>
                </a:cubicBezTo>
                <a:cubicBezTo>
                  <a:pt x="5276530" y="3377585"/>
                  <a:pt x="5285829" y="3376747"/>
                  <a:pt x="5290021" y="3369619"/>
                </a:cubicBezTo>
                <a:cubicBezTo>
                  <a:pt x="5292766" y="3365006"/>
                  <a:pt x="5292994" y="3358679"/>
                  <a:pt x="5290288" y="3353990"/>
                </a:cubicBezTo>
                <a:cubicBezTo>
                  <a:pt x="5290669" y="3348730"/>
                  <a:pt x="5288307" y="3343165"/>
                  <a:pt x="5283771" y="3340496"/>
                </a:cubicBezTo>
                <a:cubicBezTo>
                  <a:pt x="5281637" y="3339239"/>
                  <a:pt x="5279427" y="3338705"/>
                  <a:pt x="5277217" y="3338476"/>
                </a:cubicBezTo>
                <a:cubicBezTo>
                  <a:pt x="5274320" y="3333635"/>
                  <a:pt x="5269213" y="3330471"/>
                  <a:pt x="5262964" y="3331310"/>
                </a:cubicBezTo>
                <a:cubicBezTo>
                  <a:pt x="5255685" y="3332263"/>
                  <a:pt x="5248711" y="3339963"/>
                  <a:pt x="5250425" y="3347663"/>
                </a:cubicBezTo>
                <a:lnTo>
                  <a:pt x="5252407" y="3356582"/>
                </a:lnTo>
                <a:cubicBezTo>
                  <a:pt x="5253779" y="3362757"/>
                  <a:pt x="5258123" y="3367713"/>
                  <a:pt x="5264031" y="3368933"/>
                </a:cubicBezTo>
                <a:close/>
                <a:moveTo>
                  <a:pt x="5264640" y="3720039"/>
                </a:moveTo>
                <a:lnTo>
                  <a:pt x="5259190" y="3716570"/>
                </a:lnTo>
                <a:cubicBezTo>
                  <a:pt x="5252560" y="3712339"/>
                  <a:pt x="5243261" y="3714588"/>
                  <a:pt x="5239107" y="3721221"/>
                </a:cubicBezTo>
                <a:cubicBezTo>
                  <a:pt x="5236325" y="3725719"/>
                  <a:pt x="5236554" y="3731132"/>
                  <a:pt x="5238840" y="3735553"/>
                </a:cubicBezTo>
                <a:cubicBezTo>
                  <a:pt x="5233009" y="3740623"/>
                  <a:pt x="5230075" y="3750267"/>
                  <a:pt x="5236439" y="3757929"/>
                </a:cubicBezTo>
                <a:cubicBezTo>
                  <a:pt x="5245738" y="3769059"/>
                  <a:pt x="5259457" y="3758462"/>
                  <a:pt x="5259496" y="3746531"/>
                </a:cubicBezTo>
                <a:cubicBezTo>
                  <a:pt x="5263421" y="3745769"/>
                  <a:pt x="5267079" y="3743634"/>
                  <a:pt x="5269290" y="3740127"/>
                </a:cubicBezTo>
                <a:cubicBezTo>
                  <a:pt x="5273482" y="3733380"/>
                  <a:pt x="5271271" y="3724270"/>
                  <a:pt x="5264640" y="3720039"/>
                </a:cubicBezTo>
                <a:close/>
                <a:moveTo>
                  <a:pt x="5280951" y="3438384"/>
                </a:moveTo>
                <a:cubicBezTo>
                  <a:pt x="5270967" y="3454051"/>
                  <a:pt x="5293375" y="3472728"/>
                  <a:pt x="5303436" y="3456947"/>
                </a:cubicBezTo>
                <a:cubicBezTo>
                  <a:pt x="5309152" y="3447952"/>
                  <a:pt x="5304198" y="3437965"/>
                  <a:pt x="5296995" y="3434077"/>
                </a:cubicBezTo>
                <a:cubicBezTo>
                  <a:pt x="5300425" y="3433924"/>
                  <a:pt x="5303817" y="3432171"/>
                  <a:pt x="5306371" y="3428130"/>
                </a:cubicBezTo>
                <a:cubicBezTo>
                  <a:pt x="5308352" y="3425043"/>
                  <a:pt x="5309000" y="3421841"/>
                  <a:pt x="5308809" y="3418791"/>
                </a:cubicBezTo>
                <a:cubicBezTo>
                  <a:pt x="5311591" y="3424661"/>
                  <a:pt x="5317918" y="3428435"/>
                  <a:pt x="5324663" y="3427215"/>
                </a:cubicBezTo>
                <a:cubicBezTo>
                  <a:pt x="5332209" y="3425805"/>
                  <a:pt x="5338039" y="3417914"/>
                  <a:pt x="5336325" y="3410215"/>
                </a:cubicBezTo>
                <a:lnTo>
                  <a:pt x="5334343" y="3401295"/>
                </a:lnTo>
                <a:cubicBezTo>
                  <a:pt x="5332628" y="3393595"/>
                  <a:pt x="5325273" y="3388144"/>
                  <a:pt x="5317346" y="3389631"/>
                </a:cubicBezTo>
                <a:cubicBezTo>
                  <a:pt x="5312087" y="3390622"/>
                  <a:pt x="5307819" y="3394815"/>
                  <a:pt x="5306218" y="3399846"/>
                </a:cubicBezTo>
                <a:cubicBezTo>
                  <a:pt x="5304693" y="3397674"/>
                  <a:pt x="5302826" y="3395768"/>
                  <a:pt x="5300311" y="3394662"/>
                </a:cubicBezTo>
                <a:cubicBezTo>
                  <a:pt x="5292766" y="3391346"/>
                  <a:pt x="5283734" y="3394929"/>
                  <a:pt x="5280342" y="3402400"/>
                </a:cubicBezTo>
                <a:lnTo>
                  <a:pt x="5277560" y="3408538"/>
                </a:lnTo>
                <a:cubicBezTo>
                  <a:pt x="5274206" y="3415971"/>
                  <a:pt x="5277903" y="3425233"/>
                  <a:pt x="5285296" y="3428511"/>
                </a:cubicBezTo>
                <a:cubicBezTo>
                  <a:pt x="5285372" y="3428549"/>
                  <a:pt x="5285486" y="3428511"/>
                  <a:pt x="5285562" y="3428549"/>
                </a:cubicBezTo>
                <a:cubicBezTo>
                  <a:pt x="5286935" y="3430150"/>
                  <a:pt x="5288573" y="3431485"/>
                  <a:pt x="5290365" y="3432438"/>
                </a:cubicBezTo>
                <a:cubicBezTo>
                  <a:pt x="5286935" y="3432552"/>
                  <a:pt x="5283504" y="3434305"/>
                  <a:pt x="5280951" y="3438384"/>
                </a:cubicBezTo>
                <a:close/>
                <a:moveTo>
                  <a:pt x="5485448" y="3587502"/>
                </a:moveTo>
                <a:lnTo>
                  <a:pt x="5481980" y="3592991"/>
                </a:lnTo>
                <a:cubicBezTo>
                  <a:pt x="5477864" y="3599433"/>
                  <a:pt x="5481446" y="3609534"/>
                  <a:pt x="5488192" y="3612660"/>
                </a:cubicBezTo>
                <a:cubicBezTo>
                  <a:pt x="5495852" y="3616243"/>
                  <a:pt x="5503436" y="3613385"/>
                  <a:pt x="5507857" y="3606447"/>
                </a:cubicBezTo>
                <a:lnTo>
                  <a:pt x="5511325" y="3600958"/>
                </a:lnTo>
                <a:cubicBezTo>
                  <a:pt x="5515441" y="3594516"/>
                  <a:pt x="5511858" y="3584415"/>
                  <a:pt x="5505113" y="3581289"/>
                </a:cubicBezTo>
                <a:cubicBezTo>
                  <a:pt x="5497415" y="3577744"/>
                  <a:pt x="5489831" y="3580603"/>
                  <a:pt x="5485448" y="3587502"/>
                </a:cubicBezTo>
                <a:close/>
                <a:moveTo>
                  <a:pt x="5381256" y="3588226"/>
                </a:moveTo>
                <a:lnTo>
                  <a:pt x="5388230" y="3577286"/>
                </a:lnTo>
                <a:cubicBezTo>
                  <a:pt x="5392308" y="3570845"/>
                  <a:pt x="5389831" y="3560934"/>
                  <a:pt x="5383047" y="3557351"/>
                </a:cubicBezTo>
                <a:cubicBezTo>
                  <a:pt x="5380875" y="3556207"/>
                  <a:pt x="5378589" y="3555636"/>
                  <a:pt x="5376302" y="3555559"/>
                </a:cubicBezTo>
                <a:cubicBezTo>
                  <a:pt x="5374968" y="3551481"/>
                  <a:pt x="5372682" y="3547669"/>
                  <a:pt x="5369137" y="3544391"/>
                </a:cubicBezTo>
                <a:cubicBezTo>
                  <a:pt x="5363574" y="3539206"/>
                  <a:pt x="5356676" y="3537491"/>
                  <a:pt x="5349892" y="3538139"/>
                </a:cubicBezTo>
                <a:cubicBezTo>
                  <a:pt x="5348825" y="3536310"/>
                  <a:pt x="5347415" y="3534670"/>
                  <a:pt x="5345471" y="3533413"/>
                </a:cubicBezTo>
                <a:lnTo>
                  <a:pt x="5340021" y="3529944"/>
                </a:lnTo>
                <a:cubicBezTo>
                  <a:pt x="5338535" y="3528991"/>
                  <a:pt x="5336858" y="3528343"/>
                  <a:pt x="5335105" y="3528000"/>
                </a:cubicBezTo>
                <a:cubicBezTo>
                  <a:pt x="5340517" y="3527733"/>
                  <a:pt x="5346043" y="3523997"/>
                  <a:pt x="5348177" y="3519385"/>
                </a:cubicBezTo>
                <a:cubicBezTo>
                  <a:pt x="5350083" y="3515268"/>
                  <a:pt x="5349816" y="3511380"/>
                  <a:pt x="5348253" y="3507949"/>
                </a:cubicBezTo>
                <a:cubicBezTo>
                  <a:pt x="5354198" y="3514620"/>
                  <a:pt x="5362773" y="3517441"/>
                  <a:pt x="5371538" y="3517365"/>
                </a:cubicBezTo>
                <a:cubicBezTo>
                  <a:pt x="5379084" y="3517289"/>
                  <a:pt x="5386058" y="3509970"/>
                  <a:pt x="5385448" y="3502346"/>
                </a:cubicBezTo>
                <a:cubicBezTo>
                  <a:pt x="5384915" y="3495981"/>
                  <a:pt x="5380761" y="3491025"/>
                  <a:pt x="5375044" y="3489272"/>
                </a:cubicBezTo>
                <a:lnTo>
                  <a:pt x="5375959" y="3487823"/>
                </a:lnTo>
                <a:cubicBezTo>
                  <a:pt x="5380189" y="3481191"/>
                  <a:pt x="5380684" y="3472767"/>
                  <a:pt x="5374091" y="3467278"/>
                </a:cubicBezTo>
                <a:cubicBezTo>
                  <a:pt x="5368642" y="3462741"/>
                  <a:pt x="5357819" y="3462475"/>
                  <a:pt x="5353551" y="3469145"/>
                </a:cubicBezTo>
                <a:lnTo>
                  <a:pt x="5350083" y="3474596"/>
                </a:lnTo>
                <a:cubicBezTo>
                  <a:pt x="5347605" y="3478522"/>
                  <a:pt x="5346653" y="3483020"/>
                  <a:pt x="5347453" y="3487213"/>
                </a:cubicBezTo>
                <a:cubicBezTo>
                  <a:pt x="5347377" y="3487289"/>
                  <a:pt x="5347186" y="3487366"/>
                  <a:pt x="5347110" y="3487442"/>
                </a:cubicBezTo>
                <a:cubicBezTo>
                  <a:pt x="5342689" y="3492321"/>
                  <a:pt x="5342689" y="3498344"/>
                  <a:pt x="5345280" y="3503528"/>
                </a:cubicBezTo>
                <a:cubicBezTo>
                  <a:pt x="5344061" y="3502232"/>
                  <a:pt x="5342651" y="3501050"/>
                  <a:pt x="5341088" y="3500021"/>
                </a:cubicBezTo>
                <a:lnTo>
                  <a:pt x="5335639" y="3496552"/>
                </a:lnTo>
                <a:cubicBezTo>
                  <a:pt x="5328970" y="3492321"/>
                  <a:pt x="5319290" y="3497200"/>
                  <a:pt x="5316279" y="3503680"/>
                </a:cubicBezTo>
                <a:cubicBezTo>
                  <a:pt x="5312621" y="3511609"/>
                  <a:pt x="5316698" y="3518775"/>
                  <a:pt x="5323406" y="3523044"/>
                </a:cubicBezTo>
                <a:lnTo>
                  <a:pt x="5328894" y="3526513"/>
                </a:lnTo>
                <a:cubicBezTo>
                  <a:pt x="5329732" y="3527047"/>
                  <a:pt x="5330608" y="3527428"/>
                  <a:pt x="5331523" y="3527695"/>
                </a:cubicBezTo>
                <a:cubicBezTo>
                  <a:pt x="5326912" y="3527809"/>
                  <a:pt x="5322377" y="3529906"/>
                  <a:pt x="5319899" y="3534061"/>
                </a:cubicBezTo>
                <a:cubicBezTo>
                  <a:pt x="5316013" y="3540464"/>
                  <a:pt x="5317041" y="3549155"/>
                  <a:pt x="5323291" y="3553730"/>
                </a:cubicBezTo>
                <a:cubicBezTo>
                  <a:pt x="5322643" y="3554873"/>
                  <a:pt x="5322224" y="3556169"/>
                  <a:pt x="5321920" y="3557503"/>
                </a:cubicBezTo>
                <a:cubicBezTo>
                  <a:pt x="5316355" y="3552967"/>
                  <a:pt x="5308390" y="3552319"/>
                  <a:pt x="5303436" y="3560133"/>
                </a:cubicBezTo>
                <a:cubicBezTo>
                  <a:pt x="5303398" y="3560172"/>
                  <a:pt x="5303436" y="3560248"/>
                  <a:pt x="5303398" y="3560286"/>
                </a:cubicBezTo>
                <a:cubicBezTo>
                  <a:pt x="5301416" y="3560515"/>
                  <a:pt x="5299434" y="3561086"/>
                  <a:pt x="5297453" y="3562344"/>
                </a:cubicBezTo>
                <a:cubicBezTo>
                  <a:pt x="5291508" y="3566118"/>
                  <a:pt x="5287963" y="3576257"/>
                  <a:pt x="5293032" y="3582318"/>
                </a:cubicBezTo>
                <a:lnTo>
                  <a:pt x="5297148" y="3587235"/>
                </a:lnTo>
                <a:cubicBezTo>
                  <a:pt x="5301988" y="3593067"/>
                  <a:pt x="5309457" y="3595926"/>
                  <a:pt x="5316470" y="3591924"/>
                </a:cubicBezTo>
                <a:cubicBezTo>
                  <a:pt x="5316965" y="3597451"/>
                  <a:pt x="5318223" y="3602635"/>
                  <a:pt x="5321920" y="3605761"/>
                </a:cubicBezTo>
                <a:cubicBezTo>
                  <a:pt x="5322186" y="3605990"/>
                  <a:pt x="5322529" y="3606142"/>
                  <a:pt x="5322834" y="3606371"/>
                </a:cubicBezTo>
                <a:lnTo>
                  <a:pt x="5320852" y="3608010"/>
                </a:lnTo>
                <a:cubicBezTo>
                  <a:pt x="5315022" y="3612851"/>
                  <a:pt x="5315669" y="3623638"/>
                  <a:pt x="5321081" y="3628479"/>
                </a:cubicBezTo>
                <a:cubicBezTo>
                  <a:pt x="5327407" y="3634159"/>
                  <a:pt x="5335296" y="3633473"/>
                  <a:pt x="5341546" y="3628251"/>
                </a:cubicBezTo>
                <a:lnTo>
                  <a:pt x="5346462" y="3624134"/>
                </a:lnTo>
                <a:cubicBezTo>
                  <a:pt x="5349473" y="3621618"/>
                  <a:pt x="5350692" y="3617578"/>
                  <a:pt x="5350502" y="3613537"/>
                </a:cubicBezTo>
                <a:cubicBezTo>
                  <a:pt x="5350921" y="3613423"/>
                  <a:pt x="5351378" y="3613499"/>
                  <a:pt x="5351759" y="3613347"/>
                </a:cubicBezTo>
                <a:cubicBezTo>
                  <a:pt x="5354960" y="3623638"/>
                  <a:pt x="5370662" y="3629318"/>
                  <a:pt x="5378207" y="3617463"/>
                </a:cubicBezTo>
                <a:cubicBezTo>
                  <a:pt x="5384457" y="3607667"/>
                  <a:pt x="5377407" y="3598023"/>
                  <a:pt x="5368718" y="3595812"/>
                </a:cubicBezTo>
                <a:cubicBezTo>
                  <a:pt x="5368794" y="3595621"/>
                  <a:pt x="5368947" y="3595469"/>
                  <a:pt x="5369023" y="3595278"/>
                </a:cubicBezTo>
                <a:cubicBezTo>
                  <a:pt x="5373749" y="3595164"/>
                  <a:pt x="5378360" y="3592763"/>
                  <a:pt x="5381256" y="3588226"/>
                </a:cubicBezTo>
                <a:close/>
                <a:moveTo>
                  <a:pt x="5435486" y="3775120"/>
                </a:moveTo>
                <a:cubicBezTo>
                  <a:pt x="5427978" y="3771232"/>
                  <a:pt x="5420090" y="3774701"/>
                  <a:pt x="5415860" y="3781409"/>
                </a:cubicBezTo>
                <a:lnTo>
                  <a:pt x="5412392" y="3786860"/>
                </a:lnTo>
                <a:cubicBezTo>
                  <a:pt x="5408162" y="3793493"/>
                  <a:pt x="5412125" y="3803137"/>
                  <a:pt x="5418680" y="3806529"/>
                </a:cubicBezTo>
                <a:cubicBezTo>
                  <a:pt x="5426187" y="3810417"/>
                  <a:pt x="5434076" y="3806910"/>
                  <a:pt x="5438307" y="3800240"/>
                </a:cubicBezTo>
                <a:lnTo>
                  <a:pt x="5441774" y="3794751"/>
                </a:lnTo>
                <a:cubicBezTo>
                  <a:pt x="5445966" y="3788080"/>
                  <a:pt x="5442041" y="3778474"/>
                  <a:pt x="5435486" y="3775120"/>
                </a:cubicBezTo>
                <a:close/>
                <a:moveTo>
                  <a:pt x="5068680" y="3618874"/>
                </a:moveTo>
                <a:lnTo>
                  <a:pt x="5069099" y="3619674"/>
                </a:lnTo>
                <a:cubicBezTo>
                  <a:pt x="5068566" y="3623829"/>
                  <a:pt x="5069557" y="3628098"/>
                  <a:pt x="5072948" y="3630995"/>
                </a:cubicBezTo>
                <a:cubicBezTo>
                  <a:pt x="5077331" y="3634693"/>
                  <a:pt x="5081714" y="3637742"/>
                  <a:pt x="5087811" y="3637018"/>
                </a:cubicBezTo>
                <a:cubicBezTo>
                  <a:pt x="5092537" y="3636446"/>
                  <a:pt x="5096157" y="3633740"/>
                  <a:pt x="5098482" y="3630080"/>
                </a:cubicBezTo>
                <a:lnTo>
                  <a:pt x="5103893" y="3629852"/>
                </a:lnTo>
                <a:cubicBezTo>
                  <a:pt x="5111515" y="3629508"/>
                  <a:pt x="5118718" y="3622990"/>
                  <a:pt x="5118185" y="3615024"/>
                </a:cubicBezTo>
                <a:cubicBezTo>
                  <a:pt x="5117689" y="3607286"/>
                  <a:pt x="5111477" y="3600348"/>
                  <a:pt x="5103322" y="3600729"/>
                </a:cubicBezTo>
                <a:lnTo>
                  <a:pt x="5103055" y="3600729"/>
                </a:lnTo>
                <a:cubicBezTo>
                  <a:pt x="5104580" y="3599624"/>
                  <a:pt x="5105990" y="3598290"/>
                  <a:pt x="5107133" y="3596460"/>
                </a:cubicBezTo>
                <a:cubicBezTo>
                  <a:pt x="5117194" y="3580641"/>
                  <a:pt x="5090632" y="3568519"/>
                  <a:pt x="5080723" y="3584110"/>
                </a:cubicBezTo>
                <a:cubicBezTo>
                  <a:pt x="5077445" y="3589294"/>
                  <a:pt x="5078284" y="3593944"/>
                  <a:pt x="5080952" y="3597489"/>
                </a:cubicBezTo>
                <a:cubicBezTo>
                  <a:pt x="5078703" y="3597527"/>
                  <a:pt x="5076493" y="3597908"/>
                  <a:pt x="5074511" y="3599128"/>
                </a:cubicBezTo>
                <a:cubicBezTo>
                  <a:pt x="5067842" y="3603131"/>
                  <a:pt x="5064679" y="3611745"/>
                  <a:pt x="5068680" y="3618874"/>
                </a:cubicBezTo>
                <a:close/>
                <a:moveTo>
                  <a:pt x="5170662" y="3491940"/>
                </a:moveTo>
                <a:cubicBezTo>
                  <a:pt x="5175692" y="3498039"/>
                  <a:pt x="5186211" y="3497353"/>
                  <a:pt x="5192232" y="3491216"/>
                </a:cubicBezTo>
                <a:cubicBezTo>
                  <a:pt x="5193375" y="3491711"/>
                  <a:pt x="5194480" y="3492092"/>
                  <a:pt x="5195662" y="3492321"/>
                </a:cubicBezTo>
                <a:cubicBezTo>
                  <a:pt x="5193718" y="3493160"/>
                  <a:pt x="5191889" y="3494303"/>
                  <a:pt x="5190364" y="3496209"/>
                </a:cubicBezTo>
                <a:cubicBezTo>
                  <a:pt x="5185867" y="3501813"/>
                  <a:pt x="5185944" y="3512448"/>
                  <a:pt x="5192613" y="3516717"/>
                </a:cubicBezTo>
                <a:lnTo>
                  <a:pt x="5198101" y="3520186"/>
                </a:lnTo>
                <a:cubicBezTo>
                  <a:pt x="5199130" y="3520834"/>
                  <a:pt x="5200273" y="3521215"/>
                  <a:pt x="5201378" y="3521672"/>
                </a:cubicBezTo>
                <a:lnTo>
                  <a:pt x="5201607" y="3522739"/>
                </a:lnTo>
                <a:cubicBezTo>
                  <a:pt x="5203322" y="3530401"/>
                  <a:pt x="5209419" y="3536462"/>
                  <a:pt x="5217803" y="3535471"/>
                </a:cubicBezTo>
                <a:cubicBezTo>
                  <a:pt x="5225006" y="3534632"/>
                  <a:pt x="5232247" y="3526970"/>
                  <a:pt x="5230532" y="3519271"/>
                </a:cubicBezTo>
                <a:lnTo>
                  <a:pt x="5230151" y="3517594"/>
                </a:lnTo>
                <a:cubicBezTo>
                  <a:pt x="5233124" y="3516641"/>
                  <a:pt x="5235906" y="3514811"/>
                  <a:pt x="5237964" y="3511533"/>
                </a:cubicBezTo>
                <a:cubicBezTo>
                  <a:pt x="5241546" y="3505929"/>
                  <a:pt x="5240517" y="3500669"/>
                  <a:pt x="5237354" y="3496857"/>
                </a:cubicBezTo>
                <a:cubicBezTo>
                  <a:pt x="5237659" y="3493007"/>
                  <a:pt x="5236134" y="3489424"/>
                  <a:pt x="5233543" y="3486489"/>
                </a:cubicBezTo>
                <a:cubicBezTo>
                  <a:pt x="5235753" y="3487213"/>
                  <a:pt x="5238154" y="3487518"/>
                  <a:pt x="5240631" y="3487099"/>
                </a:cubicBezTo>
                <a:cubicBezTo>
                  <a:pt x="5241241" y="3490644"/>
                  <a:pt x="5242994" y="3493998"/>
                  <a:pt x="5246119" y="3495981"/>
                </a:cubicBezTo>
                <a:lnTo>
                  <a:pt x="5257056" y="3502956"/>
                </a:lnTo>
                <a:cubicBezTo>
                  <a:pt x="5263688" y="3507187"/>
                  <a:pt x="5272529" y="3506501"/>
                  <a:pt x="5277445" y="3499869"/>
                </a:cubicBezTo>
                <a:cubicBezTo>
                  <a:pt x="5281866" y="3493846"/>
                  <a:pt x="5281028" y="3483745"/>
                  <a:pt x="5274359" y="3479475"/>
                </a:cubicBezTo>
                <a:lnTo>
                  <a:pt x="5263421" y="3472538"/>
                </a:lnTo>
                <a:cubicBezTo>
                  <a:pt x="5260601" y="3470746"/>
                  <a:pt x="5257362" y="3470022"/>
                  <a:pt x="5254198" y="3470098"/>
                </a:cubicBezTo>
                <a:cubicBezTo>
                  <a:pt x="5252674" y="3452259"/>
                  <a:pt x="5224816" y="3457405"/>
                  <a:pt x="5225616" y="3475663"/>
                </a:cubicBezTo>
                <a:cubicBezTo>
                  <a:pt x="5225692" y="3477874"/>
                  <a:pt x="5226264" y="3479628"/>
                  <a:pt x="5227026" y="3481229"/>
                </a:cubicBezTo>
                <a:lnTo>
                  <a:pt x="5225883" y="3480467"/>
                </a:lnTo>
                <a:cubicBezTo>
                  <a:pt x="5221652" y="3477798"/>
                  <a:pt x="5216165" y="3477493"/>
                  <a:pt x="5211630" y="3479399"/>
                </a:cubicBezTo>
                <a:cubicBezTo>
                  <a:pt x="5212468" y="3467392"/>
                  <a:pt x="5196195" y="3458587"/>
                  <a:pt x="5186935" y="3468307"/>
                </a:cubicBezTo>
                <a:cubicBezTo>
                  <a:pt x="5179084" y="3466744"/>
                  <a:pt x="5169366" y="3471928"/>
                  <a:pt x="5168070" y="3481686"/>
                </a:cubicBezTo>
                <a:cubicBezTo>
                  <a:pt x="5165708" y="3475930"/>
                  <a:pt x="5162087" y="3470784"/>
                  <a:pt x="5156828" y="3467201"/>
                </a:cubicBezTo>
                <a:cubicBezTo>
                  <a:pt x="5150502" y="3462932"/>
                  <a:pt x="5140517" y="3465028"/>
                  <a:pt x="5136706" y="3471737"/>
                </a:cubicBezTo>
                <a:cubicBezTo>
                  <a:pt x="5132666" y="3478789"/>
                  <a:pt x="5134458" y="3487251"/>
                  <a:pt x="5141241" y="3491864"/>
                </a:cubicBezTo>
                <a:cubicBezTo>
                  <a:pt x="5141432" y="3491978"/>
                  <a:pt x="5141546" y="3492054"/>
                  <a:pt x="5141698" y="3492169"/>
                </a:cubicBezTo>
                <a:cubicBezTo>
                  <a:pt x="5141736" y="3492207"/>
                  <a:pt x="5141775" y="3492245"/>
                  <a:pt x="5141813" y="3492283"/>
                </a:cubicBezTo>
                <a:cubicBezTo>
                  <a:pt x="5141813" y="3492397"/>
                  <a:pt x="5141813" y="3492359"/>
                  <a:pt x="5141851" y="3492474"/>
                </a:cubicBezTo>
                <a:cubicBezTo>
                  <a:pt x="5142079" y="3493388"/>
                  <a:pt x="5142232" y="3494342"/>
                  <a:pt x="5142308" y="3495333"/>
                </a:cubicBezTo>
                <a:cubicBezTo>
                  <a:pt x="5143223" y="3503147"/>
                  <a:pt x="5152826" y="3507797"/>
                  <a:pt x="5159839" y="3506158"/>
                </a:cubicBezTo>
                <a:cubicBezTo>
                  <a:pt x="5167080" y="3504367"/>
                  <a:pt x="5170357" y="3498458"/>
                  <a:pt x="5170662" y="3491940"/>
                </a:cubicBezTo>
                <a:close/>
                <a:moveTo>
                  <a:pt x="5744823" y="3568748"/>
                </a:moveTo>
                <a:cubicBezTo>
                  <a:pt x="5751454" y="3572979"/>
                  <a:pt x="5760677" y="3571073"/>
                  <a:pt x="5764983" y="3564441"/>
                </a:cubicBezTo>
                <a:cubicBezTo>
                  <a:pt x="5769251" y="3557846"/>
                  <a:pt x="5767346" y="3548507"/>
                  <a:pt x="5760638" y="3544276"/>
                </a:cubicBezTo>
                <a:lnTo>
                  <a:pt x="5749701" y="3537301"/>
                </a:lnTo>
                <a:cubicBezTo>
                  <a:pt x="5743070" y="3533070"/>
                  <a:pt x="5733847" y="3534975"/>
                  <a:pt x="5729541" y="3541608"/>
                </a:cubicBezTo>
                <a:cubicBezTo>
                  <a:pt x="5725273" y="3548202"/>
                  <a:pt x="5727178" y="3557541"/>
                  <a:pt x="5733847" y="3561772"/>
                </a:cubicBezTo>
                <a:lnTo>
                  <a:pt x="5744823" y="3568748"/>
                </a:lnTo>
                <a:close/>
                <a:moveTo>
                  <a:pt x="5392841" y="3280384"/>
                </a:moveTo>
                <a:cubicBezTo>
                  <a:pt x="5402940" y="3264527"/>
                  <a:pt x="5377522" y="3250271"/>
                  <a:pt x="5367460" y="3266052"/>
                </a:cubicBezTo>
                <a:cubicBezTo>
                  <a:pt x="5357361" y="3281909"/>
                  <a:pt x="5382781" y="3296203"/>
                  <a:pt x="5392841" y="3280384"/>
                </a:cubicBezTo>
                <a:close/>
                <a:moveTo>
                  <a:pt x="5618527" y="3673992"/>
                </a:moveTo>
                <a:cubicBezTo>
                  <a:pt x="5620243" y="3681692"/>
                  <a:pt x="5626340" y="3687753"/>
                  <a:pt x="5634724" y="3686724"/>
                </a:cubicBezTo>
                <a:cubicBezTo>
                  <a:pt x="5641926" y="3685885"/>
                  <a:pt x="5649206" y="3678262"/>
                  <a:pt x="5647491" y="3670524"/>
                </a:cubicBezTo>
                <a:lnTo>
                  <a:pt x="5645509" y="3661566"/>
                </a:lnTo>
                <a:cubicBezTo>
                  <a:pt x="5643984" y="3654743"/>
                  <a:pt x="5638878" y="3649482"/>
                  <a:pt x="5631866" y="3649025"/>
                </a:cubicBezTo>
                <a:cubicBezTo>
                  <a:pt x="5626530" y="3647615"/>
                  <a:pt x="5620585" y="3649025"/>
                  <a:pt x="5616698" y="3655086"/>
                </a:cubicBezTo>
                <a:cubicBezTo>
                  <a:pt x="5612735" y="3661337"/>
                  <a:pt x="5614259" y="3667474"/>
                  <a:pt x="5618032" y="3671782"/>
                </a:cubicBezTo>
                <a:lnTo>
                  <a:pt x="5618527" y="3673992"/>
                </a:lnTo>
                <a:close/>
                <a:moveTo>
                  <a:pt x="5244175" y="3791473"/>
                </a:moveTo>
                <a:cubicBezTo>
                  <a:pt x="5254237" y="3775615"/>
                  <a:pt x="5227941" y="3762998"/>
                  <a:pt x="5217956" y="3778665"/>
                </a:cubicBezTo>
                <a:cubicBezTo>
                  <a:pt x="5207895" y="3794484"/>
                  <a:pt x="5234191" y="3807139"/>
                  <a:pt x="5244175" y="3791473"/>
                </a:cubicBezTo>
                <a:close/>
                <a:moveTo>
                  <a:pt x="5296919" y="3817126"/>
                </a:moveTo>
                <a:cubicBezTo>
                  <a:pt x="5306981" y="3801307"/>
                  <a:pt x="5280494" y="3789109"/>
                  <a:pt x="5270547" y="3804700"/>
                </a:cubicBezTo>
                <a:cubicBezTo>
                  <a:pt x="5260487" y="3820519"/>
                  <a:pt x="5286973" y="3832717"/>
                  <a:pt x="5296919" y="3817126"/>
                </a:cubicBezTo>
                <a:close/>
                <a:moveTo>
                  <a:pt x="4989564" y="3660727"/>
                </a:moveTo>
                <a:cubicBezTo>
                  <a:pt x="4991889" y="3655848"/>
                  <a:pt x="4991546" y="3650397"/>
                  <a:pt x="4988916" y="3646166"/>
                </a:cubicBezTo>
                <a:cubicBezTo>
                  <a:pt x="4989450" y="3641935"/>
                  <a:pt x="4988307" y="3637666"/>
                  <a:pt x="4984687" y="3634273"/>
                </a:cubicBezTo>
                <a:cubicBezTo>
                  <a:pt x="4979504" y="3629432"/>
                  <a:pt x="4968718" y="3628555"/>
                  <a:pt x="4964069" y="3634997"/>
                </a:cubicBezTo>
                <a:cubicBezTo>
                  <a:pt x="4959991" y="3640601"/>
                  <a:pt x="4956828" y="3646890"/>
                  <a:pt x="4958962" y="3654018"/>
                </a:cubicBezTo>
                <a:cubicBezTo>
                  <a:pt x="4960677" y="3659736"/>
                  <a:pt x="4964602" y="3663853"/>
                  <a:pt x="4969824" y="3666750"/>
                </a:cubicBezTo>
                <a:cubicBezTo>
                  <a:pt x="4976493" y="3670447"/>
                  <a:pt x="4986211" y="3667779"/>
                  <a:pt x="4989564" y="3660727"/>
                </a:cubicBezTo>
                <a:close/>
                <a:moveTo>
                  <a:pt x="5425083" y="3606104"/>
                </a:moveTo>
                <a:cubicBezTo>
                  <a:pt x="5426797" y="3613804"/>
                  <a:pt x="5435105" y="3618683"/>
                  <a:pt x="5442651" y="3616891"/>
                </a:cubicBezTo>
                <a:cubicBezTo>
                  <a:pt x="5450425" y="3615024"/>
                  <a:pt x="5455151" y="3607019"/>
                  <a:pt x="5453436" y="3599319"/>
                </a:cubicBezTo>
                <a:lnTo>
                  <a:pt x="5451455" y="3590399"/>
                </a:lnTo>
                <a:cubicBezTo>
                  <a:pt x="5449739" y="3582699"/>
                  <a:pt x="5441432" y="3577782"/>
                  <a:pt x="5433885" y="3579612"/>
                </a:cubicBezTo>
                <a:cubicBezTo>
                  <a:pt x="5426111" y="3581479"/>
                  <a:pt x="5421386" y="3589484"/>
                  <a:pt x="5423101" y="3597184"/>
                </a:cubicBezTo>
                <a:cubicBezTo>
                  <a:pt x="5423749" y="3600120"/>
                  <a:pt x="5424396" y="3603131"/>
                  <a:pt x="5425083" y="3606104"/>
                </a:cubicBezTo>
                <a:close/>
                <a:moveTo>
                  <a:pt x="5249397" y="3838053"/>
                </a:moveTo>
                <a:cubicBezTo>
                  <a:pt x="5257476" y="3834737"/>
                  <a:pt x="5259991" y="3827418"/>
                  <a:pt x="5258200" y="3819413"/>
                </a:cubicBezTo>
                <a:lnTo>
                  <a:pt x="5256218" y="3810456"/>
                </a:lnTo>
                <a:cubicBezTo>
                  <a:pt x="5254580" y="3802984"/>
                  <a:pt x="5244252" y="3798944"/>
                  <a:pt x="5237583" y="3801650"/>
                </a:cubicBezTo>
                <a:cubicBezTo>
                  <a:pt x="5229503" y="3804966"/>
                  <a:pt x="5226988" y="3812285"/>
                  <a:pt x="5228779" y="3820290"/>
                </a:cubicBezTo>
                <a:cubicBezTo>
                  <a:pt x="5229427" y="3823263"/>
                  <a:pt x="5230113" y="3826237"/>
                  <a:pt x="5230761" y="3829248"/>
                </a:cubicBezTo>
                <a:cubicBezTo>
                  <a:pt x="5232400" y="3836719"/>
                  <a:pt x="5242727" y="3840759"/>
                  <a:pt x="5249397" y="3838053"/>
                </a:cubicBezTo>
                <a:close/>
                <a:moveTo>
                  <a:pt x="5496881" y="3258047"/>
                </a:moveTo>
                <a:cubicBezTo>
                  <a:pt x="5496195" y="3258085"/>
                  <a:pt x="5495509" y="3258047"/>
                  <a:pt x="5494823" y="3258123"/>
                </a:cubicBezTo>
                <a:cubicBezTo>
                  <a:pt x="5487583" y="3259305"/>
                  <a:pt x="5483276" y="3264679"/>
                  <a:pt x="5479922" y="3270702"/>
                </a:cubicBezTo>
                <a:cubicBezTo>
                  <a:pt x="5479274" y="3271884"/>
                  <a:pt x="5479160" y="3273218"/>
                  <a:pt x="5479008" y="3274552"/>
                </a:cubicBezTo>
                <a:lnTo>
                  <a:pt x="5478512" y="3275162"/>
                </a:lnTo>
                <a:cubicBezTo>
                  <a:pt x="5473482" y="3281185"/>
                  <a:pt x="5472910" y="3289952"/>
                  <a:pt x="5478817" y="3295708"/>
                </a:cubicBezTo>
                <a:cubicBezTo>
                  <a:pt x="5484114" y="3300892"/>
                  <a:pt x="5494290" y="3301425"/>
                  <a:pt x="5499358" y="3295403"/>
                </a:cubicBezTo>
                <a:lnTo>
                  <a:pt x="5503512" y="3290447"/>
                </a:lnTo>
                <a:cubicBezTo>
                  <a:pt x="5504122" y="3289723"/>
                  <a:pt x="5504465" y="3288846"/>
                  <a:pt x="5504960" y="3288046"/>
                </a:cubicBezTo>
                <a:cubicBezTo>
                  <a:pt x="5508428" y="3287512"/>
                  <a:pt x="5511744" y="3286216"/>
                  <a:pt x="5513916" y="3283167"/>
                </a:cubicBezTo>
                <a:cubicBezTo>
                  <a:pt x="5514945" y="3281718"/>
                  <a:pt x="5515669" y="3280079"/>
                  <a:pt x="5516126" y="3278402"/>
                </a:cubicBezTo>
                <a:cubicBezTo>
                  <a:pt x="5517156" y="3277487"/>
                  <a:pt x="5518147" y="3276420"/>
                  <a:pt x="5518985" y="3275124"/>
                </a:cubicBezTo>
                <a:cubicBezTo>
                  <a:pt x="5527826" y="3261172"/>
                  <a:pt x="5508428" y="3249813"/>
                  <a:pt x="5496881" y="3258047"/>
                </a:cubicBezTo>
                <a:close/>
                <a:moveTo>
                  <a:pt x="5130380" y="3650702"/>
                </a:moveTo>
                <a:cubicBezTo>
                  <a:pt x="5125959" y="3656763"/>
                  <a:pt x="5126873" y="3666826"/>
                  <a:pt x="5133543" y="3671096"/>
                </a:cubicBezTo>
                <a:lnTo>
                  <a:pt x="5139030" y="3674564"/>
                </a:lnTo>
                <a:cubicBezTo>
                  <a:pt x="5145662" y="3678795"/>
                  <a:pt x="5154542" y="3678071"/>
                  <a:pt x="5159419" y="3671400"/>
                </a:cubicBezTo>
                <a:cubicBezTo>
                  <a:pt x="5163840" y="3665340"/>
                  <a:pt x="5162926" y="3655276"/>
                  <a:pt x="5156257" y="3651007"/>
                </a:cubicBezTo>
                <a:lnTo>
                  <a:pt x="5150807" y="3647538"/>
                </a:lnTo>
                <a:cubicBezTo>
                  <a:pt x="5144137" y="3643345"/>
                  <a:pt x="5135258" y="3644070"/>
                  <a:pt x="5130380" y="3650702"/>
                </a:cubicBezTo>
                <a:close/>
                <a:moveTo>
                  <a:pt x="5093757" y="3723279"/>
                </a:moveTo>
                <a:cubicBezTo>
                  <a:pt x="5095433" y="3720115"/>
                  <a:pt x="5097567" y="3720192"/>
                  <a:pt x="5092613" y="3722669"/>
                </a:cubicBezTo>
                <a:cubicBezTo>
                  <a:pt x="5099625" y="3719124"/>
                  <a:pt x="5104122" y="3711844"/>
                  <a:pt x="5101150" y="3703915"/>
                </a:cubicBezTo>
                <a:cubicBezTo>
                  <a:pt x="5099740" y="3700103"/>
                  <a:pt x="5096157" y="3696825"/>
                  <a:pt x="5092118" y="3695224"/>
                </a:cubicBezTo>
                <a:cubicBezTo>
                  <a:pt x="5091584" y="3693471"/>
                  <a:pt x="5090784" y="3691870"/>
                  <a:pt x="5089755" y="3690117"/>
                </a:cubicBezTo>
                <a:cubicBezTo>
                  <a:pt x="5089488" y="3689506"/>
                  <a:pt x="5089221" y="3688858"/>
                  <a:pt x="5088993" y="3688211"/>
                </a:cubicBezTo>
                <a:cubicBezTo>
                  <a:pt x="5088383" y="3685580"/>
                  <a:pt x="5087392" y="3682988"/>
                  <a:pt x="5086783" y="3680358"/>
                </a:cubicBezTo>
                <a:cubicBezTo>
                  <a:pt x="5084419" y="3670600"/>
                  <a:pt x="5073444" y="3669228"/>
                  <a:pt x="5065898" y="3673383"/>
                </a:cubicBezTo>
                <a:cubicBezTo>
                  <a:pt x="5062392" y="3674907"/>
                  <a:pt x="5059610" y="3677842"/>
                  <a:pt x="5058581" y="3682150"/>
                </a:cubicBezTo>
                <a:cubicBezTo>
                  <a:pt x="5058429" y="3682493"/>
                  <a:pt x="5058238" y="3682836"/>
                  <a:pt x="5058086" y="3683179"/>
                </a:cubicBezTo>
                <a:cubicBezTo>
                  <a:pt x="5051645" y="3672849"/>
                  <a:pt x="5032743" y="3672735"/>
                  <a:pt x="5031371" y="3687791"/>
                </a:cubicBezTo>
                <a:cubicBezTo>
                  <a:pt x="5030456" y="3697778"/>
                  <a:pt x="5027674" y="3709023"/>
                  <a:pt x="5031523" y="3718705"/>
                </a:cubicBezTo>
                <a:cubicBezTo>
                  <a:pt x="5032018" y="3720001"/>
                  <a:pt x="5032666" y="3721145"/>
                  <a:pt x="5033315" y="3722288"/>
                </a:cubicBezTo>
                <a:lnTo>
                  <a:pt x="5034229" y="3726443"/>
                </a:lnTo>
                <a:cubicBezTo>
                  <a:pt x="5035944" y="3734143"/>
                  <a:pt x="5045052" y="3738488"/>
                  <a:pt x="5052293" y="3736392"/>
                </a:cubicBezTo>
                <a:cubicBezTo>
                  <a:pt x="5052865" y="3736240"/>
                  <a:pt x="5053360" y="3735973"/>
                  <a:pt x="5053894" y="3735744"/>
                </a:cubicBezTo>
                <a:cubicBezTo>
                  <a:pt x="5055952" y="3736240"/>
                  <a:pt x="5058086" y="3736659"/>
                  <a:pt x="5060181" y="3736964"/>
                </a:cubicBezTo>
                <a:cubicBezTo>
                  <a:pt x="5062849" y="3737345"/>
                  <a:pt x="5065670" y="3736811"/>
                  <a:pt x="5068223" y="3735706"/>
                </a:cubicBezTo>
                <a:cubicBezTo>
                  <a:pt x="5070090" y="3736316"/>
                  <a:pt x="5071958" y="3736582"/>
                  <a:pt x="5073672" y="3736240"/>
                </a:cubicBezTo>
                <a:cubicBezTo>
                  <a:pt x="5079542" y="3734943"/>
                  <a:pt x="5084686" y="3733533"/>
                  <a:pt x="5089145" y="3729264"/>
                </a:cubicBezTo>
                <a:cubicBezTo>
                  <a:pt x="5091165" y="3727396"/>
                  <a:pt x="5092423" y="3725833"/>
                  <a:pt x="5093757" y="3723279"/>
                </a:cubicBezTo>
                <a:close/>
                <a:moveTo>
                  <a:pt x="5183086" y="3821434"/>
                </a:moveTo>
                <a:cubicBezTo>
                  <a:pt x="5173177" y="3837024"/>
                  <a:pt x="5195395" y="3855892"/>
                  <a:pt x="5205494" y="3840111"/>
                </a:cubicBezTo>
                <a:cubicBezTo>
                  <a:pt x="5215441" y="3824521"/>
                  <a:pt x="5193185" y="3805615"/>
                  <a:pt x="5183086" y="3821434"/>
                </a:cubicBezTo>
                <a:close/>
                <a:moveTo>
                  <a:pt x="5160334" y="3778589"/>
                </a:moveTo>
                <a:cubicBezTo>
                  <a:pt x="5170433" y="3762732"/>
                  <a:pt x="5145967" y="3746874"/>
                  <a:pt x="5135868" y="3762694"/>
                </a:cubicBezTo>
                <a:cubicBezTo>
                  <a:pt x="5125806" y="3778551"/>
                  <a:pt x="5150235" y="3794408"/>
                  <a:pt x="5160334" y="3778589"/>
                </a:cubicBezTo>
                <a:close/>
                <a:moveTo>
                  <a:pt x="5627750" y="3631910"/>
                </a:moveTo>
                <a:cubicBezTo>
                  <a:pt x="5628360" y="3632787"/>
                  <a:pt x="5628741" y="3633816"/>
                  <a:pt x="5629427" y="3634655"/>
                </a:cubicBezTo>
                <a:cubicBezTo>
                  <a:pt x="5634191" y="3640601"/>
                  <a:pt x="5645090" y="3639800"/>
                  <a:pt x="5649892" y="3634464"/>
                </a:cubicBezTo>
                <a:cubicBezTo>
                  <a:pt x="5653245" y="3630728"/>
                  <a:pt x="5654122" y="3626574"/>
                  <a:pt x="5653474" y="3622495"/>
                </a:cubicBezTo>
                <a:cubicBezTo>
                  <a:pt x="5655989" y="3618111"/>
                  <a:pt x="5656523" y="3612622"/>
                  <a:pt x="5653626" y="3608124"/>
                </a:cubicBezTo>
                <a:cubicBezTo>
                  <a:pt x="5652674" y="3606638"/>
                  <a:pt x="5651454" y="3605380"/>
                  <a:pt x="5650082" y="3604274"/>
                </a:cubicBezTo>
                <a:cubicBezTo>
                  <a:pt x="5649625" y="3602978"/>
                  <a:pt x="5649015" y="3601682"/>
                  <a:pt x="5648139" y="3600424"/>
                </a:cubicBezTo>
                <a:cubicBezTo>
                  <a:pt x="5638687" y="3587083"/>
                  <a:pt x="5621004" y="3600615"/>
                  <a:pt x="5624206" y="3614337"/>
                </a:cubicBezTo>
                <a:cubicBezTo>
                  <a:pt x="5624015" y="3614871"/>
                  <a:pt x="5623786" y="3615405"/>
                  <a:pt x="5623634" y="3615938"/>
                </a:cubicBezTo>
                <a:cubicBezTo>
                  <a:pt x="5621233" y="3609573"/>
                  <a:pt x="5615784" y="3604846"/>
                  <a:pt x="5608428" y="3605723"/>
                </a:cubicBezTo>
                <a:cubicBezTo>
                  <a:pt x="5601188" y="3606561"/>
                  <a:pt x="5593947" y="3614223"/>
                  <a:pt x="5595662" y="3621923"/>
                </a:cubicBezTo>
                <a:lnTo>
                  <a:pt x="5597643" y="3630881"/>
                </a:lnTo>
                <a:cubicBezTo>
                  <a:pt x="5599168" y="3637704"/>
                  <a:pt x="5604274" y="3642964"/>
                  <a:pt x="5611287" y="3643422"/>
                </a:cubicBezTo>
                <a:cubicBezTo>
                  <a:pt x="5616622" y="3644832"/>
                  <a:pt x="5622567" y="3643422"/>
                  <a:pt x="5626454" y="3637361"/>
                </a:cubicBezTo>
                <a:cubicBezTo>
                  <a:pt x="5627597" y="3635531"/>
                  <a:pt x="5627483" y="3633740"/>
                  <a:pt x="5627750" y="3631910"/>
                </a:cubicBezTo>
                <a:close/>
                <a:moveTo>
                  <a:pt x="5084153" y="3862067"/>
                </a:moveTo>
                <a:cubicBezTo>
                  <a:pt x="5084153" y="3862067"/>
                  <a:pt x="5084153" y="3862029"/>
                  <a:pt x="5084191" y="3861991"/>
                </a:cubicBezTo>
                <a:cubicBezTo>
                  <a:pt x="5090517" y="3864888"/>
                  <a:pt x="5098749" y="3863554"/>
                  <a:pt x="5102559" y="3857303"/>
                </a:cubicBezTo>
                <a:cubicBezTo>
                  <a:pt x="5106561" y="3850670"/>
                  <a:pt x="5105494" y="3841445"/>
                  <a:pt x="5098596" y="3837062"/>
                </a:cubicBezTo>
                <a:lnTo>
                  <a:pt x="5082209" y="3826617"/>
                </a:lnTo>
                <a:cubicBezTo>
                  <a:pt x="5075769" y="3822539"/>
                  <a:pt x="5066165" y="3823721"/>
                  <a:pt x="5061973" y="3830582"/>
                </a:cubicBezTo>
                <a:cubicBezTo>
                  <a:pt x="5060677" y="3832717"/>
                  <a:pt x="5060105" y="3835080"/>
                  <a:pt x="5059915" y="3837519"/>
                </a:cubicBezTo>
                <a:cubicBezTo>
                  <a:pt x="5057933" y="3838511"/>
                  <a:pt x="5056104" y="3839883"/>
                  <a:pt x="5054808" y="3841903"/>
                </a:cubicBezTo>
                <a:cubicBezTo>
                  <a:pt x="5050731" y="3848345"/>
                  <a:pt x="5051531" y="3857798"/>
                  <a:pt x="5058429" y="3862182"/>
                </a:cubicBezTo>
                <a:lnTo>
                  <a:pt x="5063878" y="3865651"/>
                </a:lnTo>
                <a:cubicBezTo>
                  <a:pt x="5070319" y="3869767"/>
                  <a:pt x="5079846" y="3868929"/>
                  <a:pt x="5084153" y="3862067"/>
                </a:cubicBezTo>
                <a:close/>
                <a:moveTo>
                  <a:pt x="5038802" y="3860924"/>
                </a:moveTo>
                <a:cubicBezTo>
                  <a:pt x="5048863" y="3845105"/>
                  <a:pt x="5023025" y="3831573"/>
                  <a:pt x="5013002" y="3847392"/>
                </a:cubicBezTo>
                <a:cubicBezTo>
                  <a:pt x="5002903" y="3863173"/>
                  <a:pt x="5028741" y="3876667"/>
                  <a:pt x="5038802" y="3860924"/>
                </a:cubicBezTo>
                <a:close/>
                <a:moveTo>
                  <a:pt x="5657895" y="3587921"/>
                </a:moveTo>
                <a:lnTo>
                  <a:pt x="5661363" y="3582433"/>
                </a:lnTo>
                <a:cubicBezTo>
                  <a:pt x="5665593" y="3575800"/>
                  <a:pt x="5663078" y="3566423"/>
                  <a:pt x="5656447" y="3562420"/>
                </a:cubicBezTo>
                <a:cubicBezTo>
                  <a:pt x="5649587" y="3558265"/>
                  <a:pt x="5640669" y="3560705"/>
                  <a:pt x="5636439" y="3567338"/>
                </a:cubicBezTo>
                <a:lnTo>
                  <a:pt x="5632971" y="3572789"/>
                </a:lnTo>
                <a:cubicBezTo>
                  <a:pt x="5628741" y="3579421"/>
                  <a:pt x="5631256" y="3588798"/>
                  <a:pt x="5637887" y="3592801"/>
                </a:cubicBezTo>
                <a:cubicBezTo>
                  <a:pt x="5644747" y="3596994"/>
                  <a:pt x="5653665" y="3594554"/>
                  <a:pt x="5657895" y="3587921"/>
                </a:cubicBezTo>
                <a:close/>
                <a:moveTo>
                  <a:pt x="5130761" y="4030169"/>
                </a:moveTo>
                <a:cubicBezTo>
                  <a:pt x="5140784" y="4014388"/>
                  <a:pt x="5117156" y="3997349"/>
                  <a:pt x="5107057" y="4013206"/>
                </a:cubicBezTo>
                <a:cubicBezTo>
                  <a:pt x="5097034" y="4028949"/>
                  <a:pt x="5120662" y="4046064"/>
                  <a:pt x="5130761" y="4030169"/>
                </a:cubicBezTo>
                <a:close/>
                <a:moveTo>
                  <a:pt x="4913078" y="4132249"/>
                </a:moveTo>
                <a:cubicBezTo>
                  <a:pt x="4914069" y="4131639"/>
                  <a:pt x="4915136" y="4131105"/>
                  <a:pt x="4916127" y="4130534"/>
                </a:cubicBezTo>
                <a:cubicBezTo>
                  <a:pt x="4916317" y="4130458"/>
                  <a:pt x="4916394" y="4130419"/>
                  <a:pt x="4916546" y="4130343"/>
                </a:cubicBezTo>
                <a:cubicBezTo>
                  <a:pt x="4916927" y="4130229"/>
                  <a:pt x="4917270" y="4130115"/>
                  <a:pt x="4917651" y="4130000"/>
                </a:cubicBezTo>
                <a:cubicBezTo>
                  <a:pt x="4924816" y="4131372"/>
                  <a:pt x="4932323" y="4126341"/>
                  <a:pt x="4934115" y="4119365"/>
                </a:cubicBezTo>
                <a:cubicBezTo>
                  <a:pt x="4936135" y="4111437"/>
                  <a:pt x="4931104" y="4103965"/>
                  <a:pt x="4923558" y="4101678"/>
                </a:cubicBezTo>
                <a:cubicBezTo>
                  <a:pt x="4922758" y="4101450"/>
                  <a:pt x="4921958" y="4101411"/>
                  <a:pt x="4921196" y="4101297"/>
                </a:cubicBezTo>
                <a:cubicBezTo>
                  <a:pt x="4920967" y="4096723"/>
                  <a:pt x="4918642" y="4092225"/>
                  <a:pt x="4914946" y="4089747"/>
                </a:cubicBezTo>
                <a:cubicBezTo>
                  <a:pt x="4918261" y="4090357"/>
                  <a:pt x="4921881" y="4089404"/>
                  <a:pt x="4925273" y="4086202"/>
                </a:cubicBezTo>
                <a:cubicBezTo>
                  <a:pt x="4938764" y="4073471"/>
                  <a:pt x="4921538" y="4049914"/>
                  <a:pt x="4907895" y="4062760"/>
                </a:cubicBezTo>
                <a:cubicBezTo>
                  <a:pt x="4899282" y="4070917"/>
                  <a:pt x="4903208" y="4083420"/>
                  <a:pt x="4910754" y="4088070"/>
                </a:cubicBezTo>
                <a:cubicBezTo>
                  <a:pt x="4904313" y="4086241"/>
                  <a:pt x="4897834" y="4088566"/>
                  <a:pt x="4893947" y="4094474"/>
                </a:cubicBezTo>
                <a:cubicBezTo>
                  <a:pt x="4888917" y="4102136"/>
                  <a:pt x="4883924" y="4111932"/>
                  <a:pt x="4885753" y="4121347"/>
                </a:cubicBezTo>
                <a:cubicBezTo>
                  <a:pt x="4885716" y="4122605"/>
                  <a:pt x="4885716" y="4123825"/>
                  <a:pt x="4885906" y="4125045"/>
                </a:cubicBezTo>
                <a:cubicBezTo>
                  <a:pt x="4886744" y="4131067"/>
                  <a:pt x="4890822" y="4136099"/>
                  <a:pt x="4896920" y="4137624"/>
                </a:cubicBezTo>
                <a:cubicBezTo>
                  <a:pt x="4902979" y="4139149"/>
                  <a:pt x="4907285" y="4136442"/>
                  <a:pt x="4911858" y="4132973"/>
                </a:cubicBezTo>
                <a:cubicBezTo>
                  <a:pt x="4908238" y="4135680"/>
                  <a:pt x="4912316" y="4132707"/>
                  <a:pt x="4913078" y="4132249"/>
                </a:cubicBezTo>
                <a:close/>
                <a:moveTo>
                  <a:pt x="5188078" y="3928050"/>
                </a:moveTo>
                <a:lnTo>
                  <a:pt x="5191546" y="3922561"/>
                </a:lnTo>
                <a:cubicBezTo>
                  <a:pt x="5195623" y="3916157"/>
                  <a:pt x="5194595" y="3906551"/>
                  <a:pt x="5187773" y="3902282"/>
                </a:cubicBezTo>
                <a:cubicBezTo>
                  <a:pt x="5181256" y="3898242"/>
                  <a:pt x="5171881" y="3899194"/>
                  <a:pt x="5167499" y="3906056"/>
                </a:cubicBezTo>
                <a:lnTo>
                  <a:pt x="5164031" y="3911545"/>
                </a:lnTo>
                <a:cubicBezTo>
                  <a:pt x="5159953" y="3917949"/>
                  <a:pt x="5160982" y="3927555"/>
                  <a:pt x="5167804" y="3931824"/>
                </a:cubicBezTo>
                <a:cubicBezTo>
                  <a:pt x="5174320" y="3935902"/>
                  <a:pt x="5183696" y="3934949"/>
                  <a:pt x="5188078" y="3928050"/>
                </a:cubicBezTo>
                <a:close/>
                <a:moveTo>
                  <a:pt x="4810144" y="3957592"/>
                </a:moveTo>
                <a:lnTo>
                  <a:pt x="4814869" y="3953132"/>
                </a:lnTo>
                <a:cubicBezTo>
                  <a:pt x="4820433" y="3947910"/>
                  <a:pt x="4820815" y="3937846"/>
                  <a:pt x="4815136" y="3932510"/>
                </a:cubicBezTo>
                <a:cubicBezTo>
                  <a:pt x="4809305" y="3927021"/>
                  <a:pt x="4800464" y="3926640"/>
                  <a:pt x="4794519" y="3932243"/>
                </a:cubicBezTo>
                <a:lnTo>
                  <a:pt x="4789793" y="3936703"/>
                </a:lnTo>
                <a:cubicBezTo>
                  <a:pt x="4784229" y="3941925"/>
                  <a:pt x="4783848" y="3951988"/>
                  <a:pt x="4789527" y="3957325"/>
                </a:cubicBezTo>
                <a:cubicBezTo>
                  <a:pt x="4795395" y="3962814"/>
                  <a:pt x="4804237" y="3963195"/>
                  <a:pt x="4810144" y="3957592"/>
                </a:cubicBezTo>
                <a:close/>
                <a:moveTo>
                  <a:pt x="5062545" y="3980310"/>
                </a:moveTo>
                <a:lnTo>
                  <a:pt x="5066012" y="3974821"/>
                </a:lnTo>
                <a:cubicBezTo>
                  <a:pt x="5070243" y="3968189"/>
                  <a:pt x="5070738" y="3959803"/>
                  <a:pt x="5064145" y="3954275"/>
                </a:cubicBezTo>
                <a:cubicBezTo>
                  <a:pt x="5058696" y="3949739"/>
                  <a:pt x="5047872" y="3949472"/>
                  <a:pt x="5043604" y="3956143"/>
                </a:cubicBezTo>
                <a:lnTo>
                  <a:pt x="5040136" y="3961594"/>
                </a:lnTo>
                <a:cubicBezTo>
                  <a:pt x="5035906" y="3968227"/>
                  <a:pt x="5035410" y="3976651"/>
                  <a:pt x="5042004" y="3982140"/>
                </a:cubicBezTo>
                <a:cubicBezTo>
                  <a:pt x="5047453" y="3986752"/>
                  <a:pt x="5058276" y="3987019"/>
                  <a:pt x="5062545" y="3980310"/>
                </a:cubicBezTo>
                <a:close/>
                <a:moveTo>
                  <a:pt x="5037697" y="4069163"/>
                </a:moveTo>
                <a:cubicBezTo>
                  <a:pt x="5051379" y="4056241"/>
                  <a:pt x="5029846" y="4036573"/>
                  <a:pt x="5016279" y="4049342"/>
                </a:cubicBezTo>
                <a:cubicBezTo>
                  <a:pt x="5002598" y="4062264"/>
                  <a:pt x="5024092" y="4081971"/>
                  <a:pt x="5037697" y="4069163"/>
                </a:cubicBezTo>
                <a:close/>
                <a:moveTo>
                  <a:pt x="5286401" y="4033027"/>
                </a:moveTo>
                <a:lnTo>
                  <a:pt x="5284419" y="4024070"/>
                </a:lnTo>
                <a:cubicBezTo>
                  <a:pt x="5284153" y="4022964"/>
                  <a:pt x="5283619" y="4021935"/>
                  <a:pt x="5283200" y="4020906"/>
                </a:cubicBezTo>
                <a:cubicBezTo>
                  <a:pt x="5284038" y="4021706"/>
                  <a:pt x="5284762" y="4022583"/>
                  <a:pt x="5285792" y="4023231"/>
                </a:cubicBezTo>
                <a:lnTo>
                  <a:pt x="5291241" y="4026700"/>
                </a:lnTo>
                <a:cubicBezTo>
                  <a:pt x="5297682" y="4030779"/>
                  <a:pt x="5307742" y="4027539"/>
                  <a:pt x="5310982" y="4020792"/>
                </a:cubicBezTo>
                <a:cubicBezTo>
                  <a:pt x="5314640" y="4013244"/>
                  <a:pt x="5312011" y="4005430"/>
                  <a:pt x="5305075" y="4001046"/>
                </a:cubicBezTo>
                <a:lnTo>
                  <a:pt x="5299625" y="3997578"/>
                </a:lnTo>
                <a:cubicBezTo>
                  <a:pt x="5293185" y="3993461"/>
                  <a:pt x="5283124" y="3996739"/>
                  <a:pt x="5279846" y="4003448"/>
                </a:cubicBezTo>
                <a:cubicBezTo>
                  <a:pt x="5278055" y="4007183"/>
                  <a:pt x="5277788" y="4010957"/>
                  <a:pt x="5278817" y="4014388"/>
                </a:cubicBezTo>
                <a:cubicBezTo>
                  <a:pt x="5276073" y="4012025"/>
                  <a:pt x="5272453" y="4010690"/>
                  <a:pt x="5268261" y="4011148"/>
                </a:cubicBezTo>
                <a:cubicBezTo>
                  <a:pt x="5266279" y="4011376"/>
                  <a:pt x="5264336" y="4012139"/>
                  <a:pt x="5262506" y="4013244"/>
                </a:cubicBezTo>
                <a:cubicBezTo>
                  <a:pt x="5261478" y="4011453"/>
                  <a:pt x="5260105" y="4009852"/>
                  <a:pt x="5258200" y="4008632"/>
                </a:cubicBezTo>
                <a:lnTo>
                  <a:pt x="5252712" y="4005163"/>
                </a:lnTo>
                <a:cubicBezTo>
                  <a:pt x="5246309" y="4001085"/>
                  <a:pt x="5236706" y="4002114"/>
                  <a:pt x="5232476" y="4008975"/>
                </a:cubicBezTo>
                <a:cubicBezTo>
                  <a:pt x="5228436" y="4015493"/>
                  <a:pt x="5229389" y="4024870"/>
                  <a:pt x="5236287" y="4029254"/>
                </a:cubicBezTo>
                <a:lnTo>
                  <a:pt x="5241736" y="4032723"/>
                </a:lnTo>
                <a:cubicBezTo>
                  <a:pt x="5246157" y="4035543"/>
                  <a:pt x="5252102" y="4035848"/>
                  <a:pt x="5256752" y="4033561"/>
                </a:cubicBezTo>
                <a:lnTo>
                  <a:pt x="5257323" y="4036191"/>
                </a:lnTo>
                <a:cubicBezTo>
                  <a:pt x="5259038" y="4043891"/>
                  <a:pt x="5264983" y="4050028"/>
                  <a:pt x="5273405" y="4049075"/>
                </a:cubicBezTo>
                <a:cubicBezTo>
                  <a:pt x="5280685" y="4048313"/>
                  <a:pt x="5288116" y="4040727"/>
                  <a:pt x="5286401" y="4033027"/>
                </a:cubicBezTo>
                <a:close/>
                <a:moveTo>
                  <a:pt x="4954084" y="3856007"/>
                </a:moveTo>
                <a:cubicBezTo>
                  <a:pt x="4955647" y="3857912"/>
                  <a:pt x="4957552" y="3859628"/>
                  <a:pt x="4959915" y="3860962"/>
                </a:cubicBezTo>
                <a:cubicBezTo>
                  <a:pt x="4966546" y="3864659"/>
                  <a:pt x="4975883" y="3863821"/>
                  <a:pt x="4980075" y="3856693"/>
                </a:cubicBezTo>
                <a:cubicBezTo>
                  <a:pt x="4982781" y="3852080"/>
                  <a:pt x="4983048" y="3845753"/>
                  <a:pt x="4980342" y="3841064"/>
                </a:cubicBezTo>
                <a:cubicBezTo>
                  <a:pt x="4980723" y="3835804"/>
                  <a:pt x="4978360" y="3830239"/>
                  <a:pt x="4973863" y="3827571"/>
                </a:cubicBezTo>
                <a:cubicBezTo>
                  <a:pt x="4971729" y="3826313"/>
                  <a:pt x="4969518" y="3825779"/>
                  <a:pt x="4967308" y="3825550"/>
                </a:cubicBezTo>
                <a:cubicBezTo>
                  <a:pt x="4964412" y="3820709"/>
                  <a:pt x="4959267" y="3817545"/>
                  <a:pt x="4953055" y="3818346"/>
                </a:cubicBezTo>
                <a:cubicBezTo>
                  <a:pt x="4945776" y="3819299"/>
                  <a:pt x="4938802" y="3826999"/>
                  <a:pt x="4940517" y="3834699"/>
                </a:cubicBezTo>
                <a:lnTo>
                  <a:pt x="4942499" y="3843657"/>
                </a:lnTo>
                <a:cubicBezTo>
                  <a:pt x="4943871" y="3849832"/>
                  <a:pt x="4948216" y="3854787"/>
                  <a:pt x="4954084" y="3856007"/>
                </a:cubicBezTo>
                <a:close/>
                <a:moveTo>
                  <a:pt x="4795891" y="4090548"/>
                </a:moveTo>
                <a:cubicBezTo>
                  <a:pt x="4801302" y="4096266"/>
                  <a:pt x="4810868" y="4096380"/>
                  <a:pt x="4816508" y="4090967"/>
                </a:cubicBezTo>
                <a:cubicBezTo>
                  <a:pt x="4822263" y="4085440"/>
                  <a:pt x="4822339" y="4076101"/>
                  <a:pt x="4816927" y="4070345"/>
                </a:cubicBezTo>
                <a:lnTo>
                  <a:pt x="4812468" y="4065619"/>
                </a:lnTo>
                <a:cubicBezTo>
                  <a:pt x="4807057" y="4059901"/>
                  <a:pt x="4797491" y="4059787"/>
                  <a:pt x="4791851" y="4065199"/>
                </a:cubicBezTo>
                <a:cubicBezTo>
                  <a:pt x="4786097" y="4070726"/>
                  <a:pt x="4786020" y="4080065"/>
                  <a:pt x="4791432" y="4085821"/>
                </a:cubicBezTo>
                <a:lnTo>
                  <a:pt x="4795891" y="4090548"/>
                </a:lnTo>
                <a:close/>
                <a:moveTo>
                  <a:pt x="5178246" y="4099734"/>
                </a:moveTo>
                <a:cubicBezTo>
                  <a:pt x="5185906" y="4103279"/>
                  <a:pt x="5193489" y="4100459"/>
                  <a:pt x="5197911" y="4093521"/>
                </a:cubicBezTo>
                <a:lnTo>
                  <a:pt x="5201378" y="4088032"/>
                </a:lnTo>
                <a:cubicBezTo>
                  <a:pt x="5205494" y="4081590"/>
                  <a:pt x="5201912" y="4071489"/>
                  <a:pt x="5195204" y="4068363"/>
                </a:cubicBezTo>
                <a:cubicBezTo>
                  <a:pt x="5187545" y="4064780"/>
                  <a:pt x="5179923" y="4067639"/>
                  <a:pt x="5175540" y="4074538"/>
                </a:cubicBezTo>
                <a:lnTo>
                  <a:pt x="5172072" y="4080027"/>
                </a:lnTo>
                <a:cubicBezTo>
                  <a:pt x="5167956" y="4086507"/>
                  <a:pt x="5171539" y="4096609"/>
                  <a:pt x="5178246" y="4099734"/>
                </a:cubicBezTo>
                <a:close/>
                <a:moveTo>
                  <a:pt x="4865022" y="3914480"/>
                </a:moveTo>
                <a:cubicBezTo>
                  <a:pt x="4870281" y="3920045"/>
                  <a:pt x="4881028" y="3918749"/>
                  <a:pt x="4885563" y="3912994"/>
                </a:cubicBezTo>
                <a:cubicBezTo>
                  <a:pt x="4890860" y="3906247"/>
                  <a:pt x="4889679" y="3898394"/>
                  <a:pt x="4884077" y="3892410"/>
                </a:cubicBezTo>
                <a:lnTo>
                  <a:pt x="4879618" y="3887683"/>
                </a:lnTo>
                <a:cubicBezTo>
                  <a:pt x="4874359" y="3882118"/>
                  <a:pt x="4863612" y="3883414"/>
                  <a:pt x="4859038" y="3889208"/>
                </a:cubicBezTo>
                <a:cubicBezTo>
                  <a:pt x="4853741" y="3895916"/>
                  <a:pt x="4854923" y="3903807"/>
                  <a:pt x="4860563" y="3909753"/>
                </a:cubicBezTo>
                <a:lnTo>
                  <a:pt x="4865022" y="3914480"/>
                </a:lnTo>
                <a:close/>
                <a:moveTo>
                  <a:pt x="4993528" y="3943983"/>
                </a:moveTo>
                <a:cubicBezTo>
                  <a:pt x="4994214" y="3942878"/>
                  <a:pt x="4994328" y="3941735"/>
                  <a:pt x="4994709" y="3940629"/>
                </a:cubicBezTo>
                <a:cubicBezTo>
                  <a:pt x="4995814" y="3940782"/>
                  <a:pt x="4996881" y="3941087"/>
                  <a:pt x="4998101" y="3940972"/>
                </a:cubicBezTo>
                <a:cubicBezTo>
                  <a:pt x="5005266" y="3940172"/>
                  <a:pt x="5012735" y="3932624"/>
                  <a:pt x="5011020" y="3924886"/>
                </a:cubicBezTo>
                <a:lnTo>
                  <a:pt x="5009038" y="3915967"/>
                </a:lnTo>
                <a:cubicBezTo>
                  <a:pt x="5008810" y="3914975"/>
                  <a:pt x="5008352" y="3914099"/>
                  <a:pt x="5007971" y="3913184"/>
                </a:cubicBezTo>
                <a:cubicBezTo>
                  <a:pt x="5010144" y="3913908"/>
                  <a:pt x="5012316" y="3914747"/>
                  <a:pt x="5014755" y="3914289"/>
                </a:cubicBezTo>
                <a:cubicBezTo>
                  <a:pt x="5022301" y="3912879"/>
                  <a:pt x="5028132" y="3904988"/>
                  <a:pt x="5026417" y="3897289"/>
                </a:cubicBezTo>
                <a:lnTo>
                  <a:pt x="5024435" y="3888369"/>
                </a:lnTo>
                <a:cubicBezTo>
                  <a:pt x="5022720" y="3880669"/>
                  <a:pt x="5015365" y="3875218"/>
                  <a:pt x="5007438" y="3876705"/>
                </a:cubicBezTo>
                <a:cubicBezTo>
                  <a:pt x="4999892" y="3878115"/>
                  <a:pt x="4994061" y="3886006"/>
                  <a:pt x="4995777" y="3893706"/>
                </a:cubicBezTo>
                <a:lnTo>
                  <a:pt x="4997072" y="3899576"/>
                </a:lnTo>
                <a:cubicBezTo>
                  <a:pt x="4992499" y="3890809"/>
                  <a:pt x="4980608" y="3886273"/>
                  <a:pt x="4974016" y="3896641"/>
                </a:cubicBezTo>
                <a:cubicBezTo>
                  <a:pt x="4968414" y="3905446"/>
                  <a:pt x="4973101" y="3915166"/>
                  <a:pt x="4980037" y="3919207"/>
                </a:cubicBezTo>
                <a:lnTo>
                  <a:pt x="4980151" y="3919626"/>
                </a:lnTo>
                <a:cubicBezTo>
                  <a:pt x="4976798" y="3919855"/>
                  <a:pt x="4973520" y="3921570"/>
                  <a:pt x="4971005" y="3925496"/>
                </a:cubicBezTo>
                <a:cubicBezTo>
                  <a:pt x="4967575" y="3930871"/>
                  <a:pt x="4968147" y="3936512"/>
                  <a:pt x="4970548" y="3941087"/>
                </a:cubicBezTo>
                <a:cubicBezTo>
                  <a:pt x="4968947" y="3939867"/>
                  <a:pt x="4967270" y="3938799"/>
                  <a:pt x="4965479" y="3938266"/>
                </a:cubicBezTo>
                <a:cubicBezTo>
                  <a:pt x="4965212" y="3933996"/>
                  <a:pt x="4963917" y="3929727"/>
                  <a:pt x="4961249" y="3925649"/>
                </a:cubicBezTo>
                <a:cubicBezTo>
                  <a:pt x="4957133" y="3919283"/>
                  <a:pt x="4950883" y="3915928"/>
                  <a:pt x="4944137" y="3914899"/>
                </a:cubicBezTo>
                <a:cubicBezTo>
                  <a:pt x="4943566" y="3912879"/>
                  <a:pt x="4942575" y="3910935"/>
                  <a:pt x="4941012" y="3909258"/>
                </a:cubicBezTo>
                <a:lnTo>
                  <a:pt x="4936554" y="3904531"/>
                </a:lnTo>
                <a:cubicBezTo>
                  <a:pt x="4935335" y="3903235"/>
                  <a:pt x="4933848" y="3902206"/>
                  <a:pt x="4932247" y="3901406"/>
                </a:cubicBezTo>
                <a:cubicBezTo>
                  <a:pt x="4937545" y="3902435"/>
                  <a:pt x="4943833" y="3900186"/>
                  <a:pt x="4946996" y="3896260"/>
                </a:cubicBezTo>
                <a:cubicBezTo>
                  <a:pt x="4952522" y="3889474"/>
                  <a:pt x="4950273" y="3881508"/>
                  <a:pt x="4944862" y="3875752"/>
                </a:cubicBezTo>
                <a:lnTo>
                  <a:pt x="4940403" y="3871025"/>
                </a:lnTo>
                <a:cubicBezTo>
                  <a:pt x="4934991" y="3865307"/>
                  <a:pt x="4924397" y="3867633"/>
                  <a:pt x="4919900" y="3873160"/>
                </a:cubicBezTo>
                <a:cubicBezTo>
                  <a:pt x="4914412" y="3879945"/>
                  <a:pt x="4916622" y="3887912"/>
                  <a:pt x="4922072" y="3893667"/>
                </a:cubicBezTo>
                <a:lnTo>
                  <a:pt x="4926531" y="3898394"/>
                </a:lnTo>
                <a:cubicBezTo>
                  <a:pt x="4927217" y="3899118"/>
                  <a:pt x="4927979" y="3899690"/>
                  <a:pt x="4928779" y="3900147"/>
                </a:cubicBezTo>
                <a:cubicBezTo>
                  <a:pt x="4924282" y="3899156"/>
                  <a:pt x="4919366" y="3900071"/>
                  <a:pt x="4915974" y="3903426"/>
                </a:cubicBezTo>
                <a:cubicBezTo>
                  <a:pt x="4910677" y="3908724"/>
                  <a:pt x="4909534" y="3917415"/>
                  <a:pt x="4914450" y="3923323"/>
                </a:cubicBezTo>
                <a:cubicBezTo>
                  <a:pt x="4913536" y="3924276"/>
                  <a:pt x="4912812" y="3925420"/>
                  <a:pt x="4912202" y="3926678"/>
                </a:cubicBezTo>
                <a:cubicBezTo>
                  <a:pt x="4907895" y="3920922"/>
                  <a:pt x="4900349" y="3918330"/>
                  <a:pt x="4893604" y="3924696"/>
                </a:cubicBezTo>
                <a:cubicBezTo>
                  <a:pt x="4883734" y="3933996"/>
                  <a:pt x="4890250" y="3949130"/>
                  <a:pt x="4899778" y="3951569"/>
                </a:cubicBezTo>
                <a:cubicBezTo>
                  <a:pt x="4897339" y="3959345"/>
                  <a:pt x="4896310" y="3967845"/>
                  <a:pt x="4900349" y="3973449"/>
                </a:cubicBezTo>
                <a:cubicBezTo>
                  <a:pt x="4906104" y="3981454"/>
                  <a:pt x="4917194" y="3988887"/>
                  <a:pt x="4927369" y="3988086"/>
                </a:cubicBezTo>
                <a:cubicBezTo>
                  <a:pt x="4927979" y="3998836"/>
                  <a:pt x="4941775" y="4008213"/>
                  <a:pt x="4951988" y="3998569"/>
                </a:cubicBezTo>
                <a:cubicBezTo>
                  <a:pt x="4960410" y="3990602"/>
                  <a:pt x="4955951" y="3979510"/>
                  <a:pt x="4948101" y="3975240"/>
                </a:cubicBezTo>
                <a:cubicBezTo>
                  <a:pt x="4948253" y="3975088"/>
                  <a:pt x="4948406" y="3974974"/>
                  <a:pt x="4948520" y="3974821"/>
                </a:cubicBezTo>
                <a:cubicBezTo>
                  <a:pt x="4953284" y="3975964"/>
                  <a:pt x="4958352" y="3974783"/>
                  <a:pt x="4962240" y="3971047"/>
                </a:cubicBezTo>
                <a:lnTo>
                  <a:pt x="4971653" y="3962166"/>
                </a:lnTo>
                <a:cubicBezTo>
                  <a:pt x="4975731" y="3958316"/>
                  <a:pt x="4976798" y="3951760"/>
                  <a:pt x="4974778" y="3946499"/>
                </a:cubicBezTo>
                <a:cubicBezTo>
                  <a:pt x="4980456" y="3951150"/>
                  <a:pt x="4988536" y="3951874"/>
                  <a:pt x="4993528" y="3943983"/>
                </a:cubicBezTo>
                <a:close/>
                <a:moveTo>
                  <a:pt x="5087697" y="3926945"/>
                </a:moveTo>
                <a:lnTo>
                  <a:pt x="5093147" y="3930413"/>
                </a:lnTo>
                <a:cubicBezTo>
                  <a:pt x="5096043" y="3932243"/>
                  <a:pt x="5099625" y="3932701"/>
                  <a:pt x="5103017" y="3932053"/>
                </a:cubicBezTo>
                <a:cubicBezTo>
                  <a:pt x="5105266" y="3938837"/>
                  <a:pt x="5111363" y="3943755"/>
                  <a:pt x="5118909" y="3942688"/>
                </a:cubicBezTo>
                <a:cubicBezTo>
                  <a:pt x="5126226" y="3941658"/>
                  <a:pt x="5133047" y="3933958"/>
                  <a:pt x="5131332" y="3926220"/>
                </a:cubicBezTo>
                <a:lnTo>
                  <a:pt x="5129351" y="3917263"/>
                </a:lnTo>
                <a:cubicBezTo>
                  <a:pt x="5127636" y="3909601"/>
                  <a:pt x="5121119" y="3903693"/>
                  <a:pt x="5112888" y="3904836"/>
                </a:cubicBezTo>
                <a:cubicBezTo>
                  <a:pt x="5111554" y="3905027"/>
                  <a:pt x="5110258" y="3905522"/>
                  <a:pt x="5109000" y="3906094"/>
                </a:cubicBezTo>
                <a:cubicBezTo>
                  <a:pt x="5108619" y="3905789"/>
                  <a:pt x="5108276" y="3905484"/>
                  <a:pt x="5107857" y="3905217"/>
                </a:cubicBezTo>
                <a:lnTo>
                  <a:pt x="5102407" y="3901748"/>
                </a:lnTo>
                <a:cubicBezTo>
                  <a:pt x="5095967" y="3897670"/>
                  <a:pt x="5086058" y="3900147"/>
                  <a:pt x="5082476" y="3906971"/>
                </a:cubicBezTo>
                <a:cubicBezTo>
                  <a:pt x="5078665" y="3914175"/>
                  <a:pt x="5080799" y="3922523"/>
                  <a:pt x="5087697" y="3926945"/>
                </a:cubicBezTo>
                <a:close/>
                <a:moveTo>
                  <a:pt x="4953779" y="4019191"/>
                </a:moveTo>
                <a:cubicBezTo>
                  <a:pt x="4940174" y="4032036"/>
                  <a:pt x="4959839" y="4053573"/>
                  <a:pt x="4973558" y="4040651"/>
                </a:cubicBezTo>
                <a:cubicBezTo>
                  <a:pt x="4987163" y="4027805"/>
                  <a:pt x="4967461" y="4006307"/>
                  <a:pt x="4953779" y="4019191"/>
                </a:cubicBezTo>
                <a:close/>
                <a:moveTo>
                  <a:pt x="4948520" y="4166860"/>
                </a:moveTo>
                <a:lnTo>
                  <a:pt x="4943795" y="4171320"/>
                </a:lnTo>
                <a:cubicBezTo>
                  <a:pt x="4938078" y="4176733"/>
                  <a:pt x="4939564" y="4187025"/>
                  <a:pt x="4945052" y="4191904"/>
                </a:cubicBezTo>
                <a:cubicBezTo>
                  <a:pt x="4951378" y="4197508"/>
                  <a:pt x="4959877" y="4196059"/>
                  <a:pt x="4965632" y="4190646"/>
                </a:cubicBezTo>
                <a:lnTo>
                  <a:pt x="4970357" y="4186187"/>
                </a:lnTo>
                <a:cubicBezTo>
                  <a:pt x="4976073" y="4180774"/>
                  <a:pt x="4974588" y="4170482"/>
                  <a:pt x="4969099" y="4165603"/>
                </a:cubicBezTo>
                <a:cubicBezTo>
                  <a:pt x="4962773" y="4159961"/>
                  <a:pt x="4954275" y="4161410"/>
                  <a:pt x="4948520" y="4166860"/>
                </a:cubicBezTo>
                <a:close/>
                <a:moveTo>
                  <a:pt x="5212735" y="3960412"/>
                </a:moveTo>
                <a:lnTo>
                  <a:pt x="5218185" y="3963881"/>
                </a:lnTo>
                <a:cubicBezTo>
                  <a:pt x="5224625" y="3967960"/>
                  <a:pt x="5234648" y="3964910"/>
                  <a:pt x="5238001" y="3958163"/>
                </a:cubicBezTo>
                <a:cubicBezTo>
                  <a:pt x="5241660" y="3950692"/>
                  <a:pt x="5239145" y="3942764"/>
                  <a:pt x="5232285" y="3938342"/>
                </a:cubicBezTo>
                <a:lnTo>
                  <a:pt x="5226798" y="3934873"/>
                </a:lnTo>
                <a:cubicBezTo>
                  <a:pt x="5220357" y="3930795"/>
                  <a:pt x="5210334" y="3933844"/>
                  <a:pt x="5206980" y="3940591"/>
                </a:cubicBezTo>
                <a:cubicBezTo>
                  <a:pt x="5203322" y="3948062"/>
                  <a:pt x="5205837" y="3956029"/>
                  <a:pt x="5212735" y="3960412"/>
                </a:cubicBezTo>
                <a:close/>
                <a:moveTo>
                  <a:pt x="4723559" y="3812323"/>
                </a:moveTo>
                <a:cubicBezTo>
                  <a:pt x="4709954" y="3825207"/>
                  <a:pt x="4732705" y="3843466"/>
                  <a:pt x="4746158" y="3830772"/>
                </a:cubicBezTo>
                <a:cubicBezTo>
                  <a:pt x="4759763" y="3817889"/>
                  <a:pt x="4737011" y="3799630"/>
                  <a:pt x="4723559" y="3812323"/>
                </a:cubicBezTo>
                <a:close/>
                <a:moveTo>
                  <a:pt x="4767804" y="3837252"/>
                </a:moveTo>
                <a:cubicBezTo>
                  <a:pt x="4776416" y="3837367"/>
                  <a:pt x="4781562" y="3830734"/>
                  <a:pt x="4782590" y="3822882"/>
                </a:cubicBezTo>
                <a:cubicBezTo>
                  <a:pt x="4783772" y="3813924"/>
                  <a:pt x="4780304" y="3805424"/>
                  <a:pt x="4774397" y="3798791"/>
                </a:cubicBezTo>
                <a:cubicBezTo>
                  <a:pt x="4769328" y="3793112"/>
                  <a:pt x="4759115" y="3792692"/>
                  <a:pt x="4753779" y="3798258"/>
                </a:cubicBezTo>
                <a:cubicBezTo>
                  <a:pt x="4748139" y="3804090"/>
                  <a:pt x="4747796" y="3812743"/>
                  <a:pt x="4753246" y="3818880"/>
                </a:cubicBezTo>
                <a:cubicBezTo>
                  <a:pt x="4753399" y="3819070"/>
                  <a:pt x="4753475" y="3819146"/>
                  <a:pt x="4753627" y="3819299"/>
                </a:cubicBezTo>
                <a:cubicBezTo>
                  <a:pt x="4753665" y="3819337"/>
                  <a:pt x="4753665" y="3819375"/>
                  <a:pt x="4753703" y="3819451"/>
                </a:cubicBezTo>
                <a:cubicBezTo>
                  <a:pt x="4753703" y="3819528"/>
                  <a:pt x="4753703" y="3819490"/>
                  <a:pt x="4753703" y="3819642"/>
                </a:cubicBezTo>
                <a:cubicBezTo>
                  <a:pt x="4753703" y="3820595"/>
                  <a:pt x="4753589" y="3821548"/>
                  <a:pt x="4753436" y="3822501"/>
                </a:cubicBezTo>
                <a:cubicBezTo>
                  <a:pt x="4752408" y="3830239"/>
                  <a:pt x="4760563" y="3837138"/>
                  <a:pt x="4767804" y="3837252"/>
                </a:cubicBezTo>
                <a:close/>
                <a:moveTo>
                  <a:pt x="4743909" y="4248548"/>
                </a:moveTo>
                <a:lnTo>
                  <a:pt x="4748635" y="4244088"/>
                </a:lnTo>
                <a:cubicBezTo>
                  <a:pt x="4754351" y="4238675"/>
                  <a:pt x="4753132" y="4228498"/>
                  <a:pt x="4747644" y="4223504"/>
                </a:cubicBezTo>
                <a:cubicBezTo>
                  <a:pt x="4741432" y="4217863"/>
                  <a:pt x="4732781" y="4219083"/>
                  <a:pt x="4727064" y="4224495"/>
                </a:cubicBezTo>
                <a:lnTo>
                  <a:pt x="4722339" y="4228955"/>
                </a:lnTo>
                <a:cubicBezTo>
                  <a:pt x="4716622" y="4234368"/>
                  <a:pt x="4717842" y="4244546"/>
                  <a:pt x="4723330" y="4249577"/>
                </a:cubicBezTo>
                <a:cubicBezTo>
                  <a:pt x="4729542" y="4255180"/>
                  <a:pt x="4738193" y="4253961"/>
                  <a:pt x="4743909" y="4248548"/>
                </a:cubicBezTo>
                <a:close/>
                <a:moveTo>
                  <a:pt x="5101111" y="4142427"/>
                </a:moveTo>
                <a:cubicBezTo>
                  <a:pt x="5107438" y="4132440"/>
                  <a:pt x="5109115" y="4120051"/>
                  <a:pt x="5102598" y="4109645"/>
                </a:cubicBezTo>
                <a:cubicBezTo>
                  <a:pt x="5098558" y="4103203"/>
                  <a:pt x="5090517" y="4098896"/>
                  <a:pt x="5083086" y="4102974"/>
                </a:cubicBezTo>
                <a:cubicBezTo>
                  <a:pt x="5076760" y="4106443"/>
                  <a:pt x="5072034" y="4115591"/>
                  <a:pt x="5076417" y="4122491"/>
                </a:cubicBezTo>
                <a:cubicBezTo>
                  <a:pt x="5076912" y="4123291"/>
                  <a:pt x="5077255" y="4124054"/>
                  <a:pt x="5077674" y="4124816"/>
                </a:cubicBezTo>
                <a:cubicBezTo>
                  <a:pt x="5077674" y="4124854"/>
                  <a:pt x="5077674" y="4124892"/>
                  <a:pt x="5077636" y="4124931"/>
                </a:cubicBezTo>
                <a:cubicBezTo>
                  <a:pt x="5077598" y="4125007"/>
                  <a:pt x="5077560" y="4125083"/>
                  <a:pt x="5077521" y="4125159"/>
                </a:cubicBezTo>
                <a:cubicBezTo>
                  <a:pt x="5077445" y="4125273"/>
                  <a:pt x="5077217" y="4125617"/>
                  <a:pt x="5076836" y="4126303"/>
                </a:cubicBezTo>
                <a:cubicBezTo>
                  <a:pt x="5072605" y="4132935"/>
                  <a:pt x="5074244" y="4142122"/>
                  <a:pt x="5080913" y="4146505"/>
                </a:cubicBezTo>
                <a:cubicBezTo>
                  <a:pt x="5087354" y="4150813"/>
                  <a:pt x="5096882" y="4149136"/>
                  <a:pt x="5101111" y="4142427"/>
                </a:cubicBezTo>
                <a:close/>
                <a:moveTo>
                  <a:pt x="4725921" y="3961442"/>
                </a:moveTo>
                <a:cubicBezTo>
                  <a:pt x="4712354" y="3974249"/>
                  <a:pt x="4730609" y="3997006"/>
                  <a:pt x="4744252" y="3984122"/>
                </a:cubicBezTo>
                <a:cubicBezTo>
                  <a:pt x="4757857" y="3971314"/>
                  <a:pt x="4739565" y="3948558"/>
                  <a:pt x="4725921" y="3961442"/>
                </a:cubicBezTo>
                <a:close/>
                <a:moveTo>
                  <a:pt x="5057552" y="3753126"/>
                </a:moveTo>
                <a:cubicBezTo>
                  <a:pt x="5047453" y="3768983"/>
                  <a:pt x="5072872" y="3783277"/>
                  <a:pt x="5082933" y="3767458"/>
                </a:cubicBezTo>
                <a:cubicBezTo>
                  <a:pt x="5092994" y="3751601"/>
                  <a:pt x="5067575" y="3737345"/>
                  <a:pt x="5057552" y="3753126"/>
                </a:cubicBezTo>
                <a:close/>
                <a:moveTo>
                  <a:pt x="5145433" y="3807978"/>
                </a:moveTo>
                <a:cubicBezTo>
                  <a:pt x="5142651" y="3812323"/>
                  <a:pt x="5142651" y="3816630"/>
                  <a:pt x="5144061" y="3820328"/>
                </a:cubicBezTo>
                <a:cubicBezTo>
                  <a:pt x="5137468" y="3816859"/>
                  <a:pt x="5128398" y="3821281"/>
                  <a:pt x="5125464" y="3827532"/>
                </a:cubicBezTo>
                <a:cubicBezTo>
                  <a:pt x="5121767" y="3835423"/>
                  <a:pt x="5125769" y="3842704"/>
                  <a:pt x="5132438" y="3846935"/>
                </a:cubicBezTo>
                <a:lnTo>
                  <a:pt x="5137887" y="3850403"/>
                </a:lnTo>
                <a:cubicBezTo>
                  <a:pt x="5144557" y="3854634"/>
                  <a:pt x="5154236" y="3849908"/>
                  <a:pt x="5157285" y="3843428"/>
                </a:cubicBezTo>
                <a:cubicBezTo>
                  <a:pt x="5159610" y="3838549"/>
                  <a:pt x="5158695" y="3833936"/>
                  <a:pt x="5156218" y="3830048"/>
                </a:cubicBezTo>
                <a:cubicBezTo>
                  <a:pt x="5161134" y="3830849"/>
                  <a:pt x="5166356" y="3829362"/>
                  <a:pt x="5169861" y="3823873"/>
                </a:cubicBezTo>
                <a:cubicBezTo>
                  <a:pt x="5179961" y="3808054"/>
                  <a:pt x="5155533" y="3792159"/>
                  <a:pt x="5145433" y="3807978"/>
                </a:cubicBezTo>
                <a:close/>
                <a:moveTo>
                  <a:pt x="4853094" y="3881432"/>
                </a:moveTo>
                <a:lnTo>
                  <a:pt x="4857819" y="3876972"/>
                </a:lnTo>
                <a:cubicBezTo>
                  <a:pt x="4863345" y="3871750"/>
                  <a:pt x="4864679" y="3862182"/>
                  <a:pt x="4859077" y="3856388"/>
                </a:cubicBezTo>
                <a:cubicBezTo>
                  <a:pt x="4855647" y="3852881"/>
                  <a:pt x="4850693" y="3851318"/>
                  <a:pt x="4845967" y="3851890"/>
                </a:cubicBezTo>
                <a:cubicBezTo>
                  <a:pt x="4845853" y="3850327"/>
                  <a:pt x="4845929" y="3848726"/>
                  <a:pt x="4845243" y="3847278"/>
                </a:cubicBezTo>
                <a:cubicBezTo>
                  <a:pt x="4846844" y="3842513"/>
                  <a:pt x="4846272" y="3837138"/>
                  <a:pt x="4842575" y="3833212"/>
                </a:cubicBezTo>
                <a:lnTo>
                  <a:pt x="4840213" y="3830696"/>
                </a:lnTo>
                <a:cubicBezTo>
                  <a:pt x="4840708" y="3830315"/>
                  <a:pt x="4841280" y="3830201"/>
                  <a:pt x="4841775" y="3829705"/>
                </a:cubicBezTo>
                <a:cubicBezTo>
                  <a:pt x="4855418" y="3816859"/>
                  <a:pt x="4834229" y="3796809"/>
                  <a:pt x="4820586" y="3809693"/>
                </a:cubicBezTo>
                <a:cubicBezTo>
                  <a:pt x="4814945" y="3815030"/>
                  <a:pt x="4815441" y="3821472"/>
                  <a:pt x="4818718" y="3826427"/>
                </a:cubicBezTo>
                <a:cubicBezTo>
                  <a:pt x="4818376" y="3826694"/>
                  <a:pt x="4817918" y="3826770"/>
                  <a:pt x="4817575" y="3827113"/>
                </a:cubicBezTo>
                <a:cubicBezTo>
                  <a:pt x="4815746" y="3828829"/>
                  <a:pt x="4814412" y="3831039"/>
                  <a:pt x="4813612" y="3833403"/>
                </a:cubicBezTo>
                <a:cubicBezTo>
                  <a:pt x="4809153" y="3831611"/>
                  <a:pt x="4804161" y="3831802"/>
                  <a:pt x="4799778" y="3835118"/>
                </a:cubicBezTo>
                <a:cubicBezTo>
                  <a:pt x="4794023" y="3839464"/>
                  <a:pt x="4791508" y="3849793"/>
                  <a:pt x="4796958" y="3855549"/>
                </a:cubicBezTo>
                <a:lnTo>
                  <a:pt x="4801417" y="3860276"/>
                </a:lnTo>
                <a:cubicBezTo>
                  <a:pt x="4806828" y="3865994"/>
                  <a:pt x="4815060" y="3868205"/>
                  <a:pt x="4821843" y="3863097"/>
                </a:cubicBezTo>
                <a:cubicBezTo>
                  <a:pt x="4822072" y="3862944"/>
                  <a:pt x="4822263" y="3862677"/>
                  <a:pt x="4822491" y="3862487"/>
                </a:cubicBezTo>
                <a:cubicBezTo>
                  <a:pt x="4824702" y="3864126"/>
                  <a:pt x="4827408" y="3865079"/>
                  <a:pt x="4830151" y="3865498"/>
                </a:cubicBezTo>
                <a:cubicBezTo>
                  <a:pt x="4828284" y="3870415"/>
                  <a:pt x="4828665" y="3876171"/>
                  <a:pt x="4832552" y="3880174"/>
                </a:cubicBezTo>
                <a:cubicBezTo>
                  <a:pt x="4837849" y="3885701"/>
                  <a:pt x="4847148" y="3887035"/>
                  <a:pt x="4853094" y="3881432"/>
                </a:cubicBezTo>
                <a:close/>
                <a:moveTo>
                  <a:pt x="5034953" y="4420651"/>
                </a:moveTo>
                <a:cubicBezTo>
                  <a:pt x="5042117" y="4419851"/>
                  <a:pt x="5049587" y="4412304"/>
                  <a:pt x="5047872" y="4404566"/>
                </a:cubicBezTo>
                <a:lnTo>
                  <a:pt x="5045890" y="4395646"/>
                </a:lnTo>
                <a:cubicBezTo>
                  <a:pt x="5044175" y="4387946"/>
                  <a:pt x="5038268" y="4381809"/>
                  <a:pt x="5029808" y="4382724"/>
                </a:cubicBezTo>
                <a:cubicBezTo>
                  <a:pt x="5022643" y="4383524"/>
                  <a:pt x="5015174" y="4391072"/>
                  <a:pt x="5016889" y="4398810"/>
                </a:cubicBezTo>
                <a:lnTo>
                  <a:pt x="5018871" y="4407729"/>
                </a:lnTo>
                <a:cubicBezTo>
                  <a:pt x="5020586" y="4415429"/>
                  <a:pt x="5026531" y="4421566"/>
                  <a:pt x="5034953" y="4420651"/>
                </a:cubicBezTo>
                <a:close/>
                <a:moveTo>
                  <a:pt x="4779618" y="4134574"/>
                </a:moveTo>
                <a:cubicBezTo>
                  <a:pt x="4793261" y="4121691"/>
                  <a:pt x="4770853" y="4103012"/>
                  <a:pt x="4757362" y="4115744"/>
                </a:cubicBezTo>
                <a:cubicBezTo>
                  <a:pt x="4743680" y="4128628"/>
                  <a:pt x="4766127" y="4147306"/>
                  <a:pt x="4779618" y="4134574"/>
                </a:cubicBezTo>
                <a:close/>
                <a:moveTo>
                  <a:pt x="5084610" y="4274087"/>
                </a:moveTo>
                <a:lnTo>
                  <a:pt x="5082628" y="4265129"/>
                </a:lnTo>
                <a:cubicBezTo>
                  <a:pt x="5080913" y="4257467"/>
                  <a:pt x="5074626" y="4251483"/>
                  <a:pt x="5066318" y="4252512"/>
                </a:cubicBezTo>
                <a:cubicBezTo>
                  <a:pt x="5059038" y="4253427"/>
                  <a:pt x="5052026" y="4261127"/>
                  <a:pt x="5053703" y="4268827"/>
                </a:cubicBezTo>
                <a:cubicBezTo>
                  <a:pt x="5054351" y="4271800"/>
                  <a:pt x="5055037" y="4274811"/>
                  <a:pt x="5055685" y="4277785"/>
                </a:cubicBezTo>
                <a:cubicBezTo>
                  <a:pt x="5057400" y="4285484"/>
                  <a:pt x="5063688" y="4291431"/>
                  <a:pt x="5071996" y="4290402"/>
                </a:cubicBezTo>
                <a:cubicBezTo>
                  <a:pt x="5079275" y="4289487"/>
                  <a:pt x="5086325" y="4281825"/>
                  <a:pt x="5084610" y="4274087"/>
                </a:cubicBezTo>
                <a:close/>
                <a:moveTo>
                  <a:pt x="4632019" y="3996815"/>
                </a:moveTo>
                <a:cubicBezTo>
                  <a:pt x="4638764" y="4000818"/>
                  <a:pt x="4648254" y="3996968"/>
                  <a:pt x="4651569" y="3990297"/>
                </a:cubicBezTo>
                <a:cubicBezTo>
                  <a:pt x="4654656" y="3984122"/>
                  <a:pt x="4652713" y="3977718"/>
                  <a:pt x="4648178" y="3973373"/>
                </a:cubicBezTo>
                <a:cubicBezTo>
                  <a:pt x="4649473" y="3968303"/>
                  <a:pt x="4648406" y="3962890"/>
                  <a:pt x="4644023" y="3959002"/>
                </a:cubicBezTo>
                <a:cubicBezTo>
                  <a:pt x="4638536" y="3954161"/>
                  <a:pt x="4628132" y="3953856"/>
                  <a:pt x="4623444" y="3960260"/>
                </a:cubicBezTo>
                <a:cubicBezTo>
                  <a:pt x="4618909" y="3966511"/>
                  <a:pt x="4615899" y="3973716"/>
                  <a:pt x="4618376" y="3981492"/>
                </a:cubicBezTo>
                <a:cubicBezTo>
                  <a:pt x="4620586" y="3988582"/>
                  <a:pt x="4625845" y="3993118"/>
                  <a:pt x="4632019" y="3996815"/>
                </a:cubicBezTo>
                <a:close/>
                <a:moveTo>
                  <a:pt x="4801950" y="4153862"/>
                </a:moveTo>
                <a:cubicBezTo>
                  <a:pt x="4788307" y="4166708"/>
                  <a:pt x="4811020" y="4185081"/>
                  <a:pt x="4824473" y="4172349"/>
                </a:cubicBezTo>
                <a:cubicBezTo>
                  <a:pt x="4838078" y="4159504"/>
                  <a:pt x="4815403" y="4141169"/>
                  <a:pt x="4801950" y="4153862"/>
                </a:cubicBezTo>
                <a:close/>
                <a:moveTo>
                  <a:pt x="4895472" y="4247900"/>
                </a:moveTo>
                <a:cubicBezTo>
                  <a:pt x="4909077" y="4235054"/>
                  <a:pt x="4886744" y="4216300"/>
                  <a:pt x="4873215" y="4229070"/>
                </a:cubicBezTo>
                <a:cubicBezTo>
                  <a:pt x="4859610" y="4241953"/>
                  <a:pt x="4881981" y="4260669"/>
                  <a:pt x="4895472" y="4247900"/>
                </a:cubicBezTo>
                <a:close/>
                <a:moveTo>
                  <a:pt x="4890555" y="3792235"/>
                </a:moveTo>
                <a:cubicBezTo>
                  <a:pt x="4900616" y="3776378"/>
                  <a:pt x="4876417" y="3760178"/>
                  <a:pt x="4866318" y="3776035"/>
                </a:cubicBezTo>
                <a:cubicBezTo>
                  <a:pt x="4856256" y="3791854"/>
                  <a:pt x="4880494" y="3808092"/>
                  <a:pt x="4890555" y="3792235"/>
                </a:cubicBezTo>
                <a:close/>
                <a:moveTo>
                  <a:pt x="4784915" y="3740547"/>
                </a:moveTo>
                <a:cubicBezTo>
                  <a:pt x="4785144" y="3732694"/>
                  <a:pt x="4778551" y="3725833"/>
                  <a:pt x="4770700" y="3725605"/>
                </a:cubicBezTo>
                <a:cubicBezTo>
                  <a:pt x="4762774" y="3725414"/>
                  <a:pt x="4755990" y="3731970"/>
                  <a:pt x="4755761" y="3739860"/>
                </a:cubicBezTo>
                <a:lnTo>
                  <a:pt x="4755494" y="3749009"/>
                </a:lnTo>
                <a:cubicBezTo>
                  <a:pt x="4755266" y="3756900"/>
                  <a:pt x="4761859" y="3763761"/>
                  <a:pt x="4769709" y="3763951"/>
                </a:cubicBezTo>
                <a:cubicBezTo>
                  <a:pt x="4777636" y="3764142"/>
                  <a:pt x="4784420" y="3757624"/>
                  <a:pt x="4784648" y="3749733"/>
                </a:cubicBezTo>
                <a:lnTo>
                  <a:pt x="4784915" y="3740547"/>
                </a:lnTo>
                <a:close/>
                <a:moveTo>
                  <a:pt x="4616394" y="3864317"/>
                </a:moveTo>
                <a:cubicBezTo>
                  <a:pt x="4619862" y="3860162"/>
                  <a:pt x="4620853" y="3854787"/>
                  <a:pt x="4619328" y="3850022"/>
                </a:cubicBezTo>
                <a:cubicBezTo>
                  <a:pt x="4620891" y="3846058"/>
                  <a:pt x="4620815" y="3841636"/>
                  <a:pt x="4618109" y="3837443"/>
                </a:cubicBezTo>
                <a:cubicBezTo>
                  <a:pt x="4614260" y="3831459"/>
                  <a:pt x="4604009" y="3827990"/>
                  <a:pt x="4597949" y="3833098"/>
                </a:cubicBezTo>
                <a:cubicBezTo>
                  <a:pt x="4592613" y="3837558"/>
                  <a:pt x="4588040" y="3842818"/>
                  <a:pt x="4588345" y="3850289"/>
                </a:cubicBezTo>
                <a:cubicBezTo>
                  <a:pt x="4588612" y="3856273"/>
                  <a:pt x="4591432" y="3861229"/>
                  <a:pt x="4595738" y="3865307"/>
                </a:cubicBezTo>
                <a:cubicBezTo>
                  <a:pt x="4601341" y="3870492"/>
                  <a:pt x="4611402" y="3870301"/>
                  <a:pt x="4616394" y="3864317"/>
                </a:cubicBezTo>
                <a:close/>
                <a:moveTo>
                  <a:pt x="5014755" y="4013892"/>
                </a:moveTo>
                <a:cubicBezTo>
                  <a:pt x="5022758" y="4013968"/>
                  <a:pt x="5029275" y="4007412"/>
                  <a:pt x="5029503" y="3999484"/>
                </a:cubicBezTo>
                <a:lnTo>
                  <a:pt x="5029770" y="3990335"/>
                </a:lnTo>
                <a:cubicBezTo>
                  <a:pt x="5029999" y="3982445"/>
                  <a:pt x="5023139" y="3975698"/>
                  <a:pt x="5015365" y="3975584"/>
                </a:cubicBezTo>
                <a:cubicBezTo>
                  <a:pt x="5007362" y="3975507"/>
                  <a:pt x="5000845" y="3982064"/>
                  <a:pt x="5000616" y="3989992"/>
                </a:cubicBezTo>
                <a:lnTo>
                  <a:pt x="5000349" y="3999140"/>
                </a:lnTo>
                <a:cubicBezTo>
                  <a:pt x="5000159" y="4007031"/>
                  <a:pt x="5006980" y="4013816"/>
                  <a:pt x="5014755" y="4013892"/>
                </a:cubicBezTo>
                <a:close/>
                <a:moveTo>
                  <a:pt x="4773291" y="4181040"/>
                </a:moveTo>
                <a:cubicBezTo>
                  <a:pt x="4781943" y="4179821"/>
                  <a:pt x="4786135" y="4173302"/>
                  <a:pt x="4786402" y="4165145"/>
                </a:cubicBezTo>
                <a:lnTo>
                  <a:pt x="4786668" y="4155997"/>
                </a:lnTo>
                <a:cubicBezTo>
                  <a:pt x="4786897" y="4148335"/>
                  <a:pt x="4777865" y="4141855"/>
                  <a:pt x="4770739" y="4142884"/>
                </a:cubicBezTo>
                <a:cubicBezTo>
                  <a:pt x="4762088" y="4144104"/>
                  <a:pt x="4757895" y="4150622"/>
                  <a:pt x="4757628" y="4158779"/>
                </a:cubicBezTo>
                <a:cubicBezTo>
                  <a:pt x="4757552" y="4161829"/>
                  <a:pt x="4757476" y="4164878"/>
                  <a:pt x="4757362" y="4167928"/>
                </a:cubicBezTo>
                <a:cubicBezTo>
                  <a:pt x="4757133" y="4175590"/>
                  <a:pt x="4766165" y="4182032"/>
                  <a:pt x="4773291" y="4181040"/>
                </a:cubicBezTo>
                <a:close/>
                <a:moveTo>
                  <a:pt x="5217727" y="3916691"/>
                </a:moveTo>
                <a:cubicBezTo>
                  <a:pt x="5224359" y="3920236"/>
                  <a:pt x="5231409" y="3917796"/>
                  <a:pt x="5235867" y="3912460"/>
                </a:cubicBezTo>
                <a:cubicBezTo>
                  <a:pt x="5236706" y="3913641"/>
                  <a:pt x="5237583" y="3914823"/>
                  <a:pt x="5238878" y="3915623"/>
                </a:cubicBezTo>
                <a:lnTo>
                  <a:pt x="5244328" y="3919092"/>
                </a:lnTo>
                <a:cubicBezTo>
                  <a:pt x="5250959" y="3923323"/>
                  <a:pt x="5259800" y="3922752"/>
                  <a:pt x="5264717" y="3916081"/>
                </a:cubicBezTo>
                <a:cubicBezTo>
                  <a:pt x="5269176" y="3910096"/>
                  <a:pt x="5268375" y="3899919"/>
                  <a:pt x="5261706" y="3895688"/>
                </a:cubicBezTo>
                <a:lnTo>
                  <a:pt x="5256256" y="3892219"/>
                </a:lnTo>
                <a:cubicBezTo>
                  <a:pt x="5251340" y="3889093"/>
                  <a:pt x="5245242" y="3888636"/>
                  <a:pt x="5240403" y="3891304"/>
                </a:cubicBezTo>
                <a:cubicBezTo>
                  <a:pt x="5239031" y="3888941"/>
                  <a:pt x="5237277" y="3886768"/>
                  <a:pt x="5234915" y="3885510"/>
                </a:cubicBezTo>
                <a:cubicBezTo>
                  <a:pt x="5227522" y="3881546"/>
                  <a:pt x="5219442" y="3884862"/>
                  <a:pt x="5215174" y="3891533"/>
                </a:cubicBezTo>
                <a:lnTo>
                  <a:pt x="5211706" y="3896984"/>
                </a:lnTo>
                <a:cubicBezTo>
                  <a:pt x="5207514" y="3903616"/>
                  <a:pt x="5211172" y="3913184"/>
                  <a:pt x="5217727" y="3916691"/>
                </a:cubicBezTo>
                <a:close/>
                <a:moveTo>
                  <a:pt x="4966317" y="3722784"/>
                </a:moveTo>
                <a:cubicBezTo>
                  <a:pt x="4977903" y="3721183"/>
                  <a:pt x="4985525" y="3704487"/>
                  <a:pt x="4972949" y="3696482"/>
                </a:cubicBezTo>
                <a:lnTo>
                  <a:pt x="4969557" y="3694309"/>
                </a:lnTo>
                <a:cubicBezTo>
                  <a:pt x="4959839" y="3688134"/>
                  <a:pt x="4950044" y="3694919"/>
                  <a:pt x="4947568" y="3703420"/>
                </a:cubicBezTo>
                <a:cubicBezTo>
                  <a:pt x="4945167" y="3704563"/>
                  <a:pt x="4942880" y="3706164"/>
                  <a:pt x="4941165" y="3708871"/>
                </a:cubicBezTo>
                <a:cubicBezTo>
                  <a:pt x="4931447" y="3724194"/>
                  <a:pt x="4955761" y="3736354"/>
                  <a:pt x="4966317" y="3722784"/>
                </a:cubicBezTo>
                <a:close/>
                <a:moveTo>
                  <a:pt x="5095052" y="3670104"/>
                </a:moveTo>
                <a:cubicBezTo>
                  <a:pt x="5084991" y="3685924"/>
                  <a:pt x="5110906" y="3699303"/>
                  <a:pt x="5120929" y="3683560"/>
                </a:cubicBezTo>
                <a:cubicBezTo>
                  <a:pt x="5130989" y="3667741"/>
                  <a:pt x="5105075" y="3654323"/>
                  <a:pt x="5095052" y="3670104"/>
                </a:cubicBezTo>
                <a:close/>
                <a:moveTo>
                  <a:pt x="5178017" y="3776797"/>
                </a:moveTo>
                <a:cubicBezTo>
                  <a:pt x="5182781" y="3778474"/>
                  <a:pt x="5187011" y="3777750"/>
                  <a:pt x="5190555" y="3775577"/>
                </a:cubicBezTo>
                <a:cubicBezTo>
                  <a:pt x="5195586" y="3776263"/>
                  <a:pt x="5200921" y="3774624"/>
                  <a:pt x="5204008" y="3770203"/>
                </a:cubicBezTo>
                <a:cubicBezTo>
                  <a:pt x="5205037" y="3768754"/>
                  <a:pt x="5205761" y="3767115"/>
                  <a:pt x="5206218" y="3765438"/>
                </a:cubicBezTo>
                <a:cubicBezTo>
                  <a:pt x="5207247" y="3764523"/>
                  <a:pt x="5208238" y="3763456"/>
                  <a:pt x="5209077" y="3762160"/>
                </a:cubicBezTo>
                <a:cubicBezTo>
                  <a:pt x="5217918" y="3748247"/>
                  <a:pt x="5198520" y="3736926"/>
                  <a:pt x="5186973" y="3745121"/>
                </a:cubicBezTo>
                <a:cubicBezTo>
                  <a:pt x="5186287" y="3745159"/>
                  <a:pt x="5185601" y="3745121"/>
                  <a:pt x="5184915" y="3745197"/>
                </a:cubicBezTo>
                <a:cubicBezTo>
                  <a:pt x="5177674" y="3746379"/>
                  <a:pt x="5173367" y="3751754"/>
                  <a:pt x="5170014" y="3757776"/>
                </a:cubicBezTo>
                <a:cubicBezTo>
                  <a:pt x="5166279" y="3764485"/>
                  <a:pt x="5171195" y="3774358"/>
                  <a:pt x="5178017" y="3776797"/>
                </a:cubicBezTo>
                <a:close/>
                <a:moveTo>
                  <a:pt x="4678779" y="3889513"/>
                </a:moveTo>
                <a:cubicBezTo>
                  <a:pt x="4687049" y="3889284"/>
                  <a:pt x="4692690" y="3882385"/>
                  <a:pt x="4692918" y="3874494"/>
                </a:cubicBezTo>
                <a:cubicBezTo>
                  <a:pt x="4692994" y="3871445"/>
                  <a:pt x="4693109" y="3868395"/>
                  <a:pt x="4693185" y="3865346"/>
                </a:cubicBezTo>
                <a:cubicBezTo>
                  <a:pt x="4693414" y="3857455"/>
                  <a:pt x="4685753" y="3850975"/>
                  <a:pt x="4678208" y="3851166"/>
                </a:cubicBezTo>
                <a:cubicBezTo>
                  <a:pt x="4669938" y="3851394"/>
                  <a:pt x="4664298" y="3858294"/>
                  <a:pt x="4664069" y="3866184"/>
                </a:cubicBezTo>
                <a:lnTo>
                  <a:pt x="4663803" y="3875333"/>
                </a:lnTo>
                <a:cubicBezTo>
                  <a:pt x="4663536" y="3883223"/>
                  <a:pt x="4671234" y="3889703"/>
                  <a:pt x="4678779" y="3889513"/>
                </a:cubicBezTo>
                <a:close/>
                <a:moveTo>
                  <a:pt x="4757895" y="3914328"/>
                </a:moveTo>
                <a:cubicBezTo>
                  <a:pt x="4763307" y="3920045"/>
                  <a:pt x="4772072" y="3921494"/>
                  <a:pt x="4778437" y="3916234"/>
                </a:cubicBezTo>
                <a:cubicBezTo>
                  <a:pt x="4784191" y="3911469"/>
                  <a:pt x="4785792" y="3901444"/>
                  <a:pt x="4780380" y="3895688"/>
                </a:cubicBezTo>
                <a:lnTo>
                  <a:pt x="4775921" y="3890961"/>
                </a:lnTo>
                <a:cubicBezTo>
                  <a:pt x="4770509" y="3885243"/>
                  <a:pt x="4761744" y="3883795"/>
                  <a:pt x="4755380" y="3889055"/>
                </a:cubicBezTo>
                <a:cubicBezTo>
                  <a:pt x="4749626" y="3893820"/>
                  <a:pt x="4748025" y="3903845"/>
                  <a:pt x="4753436" y="3909601"/>
                </a:cubicBezTo>
                <a:lnTo>
                  <a:pt x="4757895" y="3914328"/>
                </a:lnTo>
                <a:close/>
                <a:moveTo>
                  <a:pt x="4702103" y="3950463"/>
                </a:moveTo>
                <a:cubicBezTo>
                  <a:pt x="4704504" y="3947795"/>
                  <a:pt x="4706562" y="3948405"/>
                  <a:pt x="4701150" y="3949625"/>
                </a:cubicBezTo>
                <a:cubicBezTo>
                  <a:pt x="4708810" y="3947910"/>
                  <a:pt x="4714984" y="3941925"/>
                  <a:pt x="4714031" y="3933539"/>
                </a:cubicBezTo>
                <a:cubicBezTo>
                  <a:pt x="4713574" y="3929499"/>
                  <a:pt x="4710944" y="3925458"/>
                  <a:pt x="4707400" y="3922904"/>
                </a:cubicBezTo>
                <a:cubicBezTo>
                  <a:pt x="4707324" y="3921075"/>
                  <a:pt x="4706905" y="3919321"/>
                  <a:pt x="4706371" y="3917377"/>
                </a:cubicBezTo>
                <a:cubicBezTo>
                  <a:pt x="4706257" y="3916691"/>
                  <a:pt x="4706142" y="3916005"/>
                  <a:pt x="4706066" y="3915319"/>
                </a:cubicBezTo>
                <a:cubicBezTo>
                  <a:pt x="4706104" y="3912612"/>
                  <a:pt x="4705799" y="3909868"/>
                  <a:pt x="4705838" y="3907161"/>
                </a:cubicBezTo>
                <a:cubicBezTo>
                  <a:pt x="4705952" y="3897098"/>
                  <a:pt x="4695624" y="3893096"/>
                  <a:pt x="4687316" y="3895268"/>
                </a:cubicBezTo>
                <a:cubicBezTo>
                  <a:pt x="4683543" y="3895916"/>
                  <a:pt x="4680151" y="3898051"/>
                  <a:pt x="4678055" y="3901977"/>
                </a:cubicBezTo>
                <a:lnTo>
                  <a:pt x="4677332" y="3902854"/>
                </a:lnTo>
                <a:cubicBezTo>
                  <a:pt x="4673635" y="3891266"/>
                  <a:pt x="4655342" y="3886501"/>
                  <a:pt x="4650312" y="3900795"/>
                </a:cubicBezTo>
                <a:cubicBezTo>
                  <a:pt x="4646996" y="3910249"/>
                  <a:pt x="4641546" y="3920465"/>
                  <a:pt x="4642880" y="3930795"/>
                </a:cubicBezTo>
                <a:cubicBezTo>
                  <a:pt x="4643071" y="3932167"/>
                  <a:pt x="4643375" y="3933463"/>
                  <a:pt x="4643757" y="3934721"/>
                </a:cubicBezTo>
                <a:lnTo>
                  <a:pt x="4643642" y="3938990"/>
                </a:lnTo>
                <a:cubicBezTo>
                  <a:pt x="4643414" y="3946881"/>
                  <a:pt x="4651188" y="3953323"/>
                  <a:pt x="4658734" y="3953056"/>
                </a:cubicBezTo>
                <a:cubicBezTo>
                  <a:pt x="4659344" y="3953056"/>
                  <a:pt x="4659877" y="3952903"/>
                  <a:pt x="4660449" y="3952827"/>
                </a:cubicBezTo>
                <a:cubicBezTo>
                  <a:pt x="4662354" y="3953818"/>
                  <a:pt x="4664260" y="3954733"/>
                  <a:pt x="4666242" y="3955533"/>
                </a:cubicBezTo>
                <a:cubicBezTo>
                  <a:pt x="4668719" y="3956563"/>
                  <a:pt x="4671577" y="3956715"/>
                  <a:pt x="4674359" y="3956296"/>
                </a:cubicBezTo>
                <a:cubicBezTo>
                  <a:pt x="4675998" y="3957325"/>
                  <a:pt x="4677751" y="3958087"/>
                  <a:pt x="4679503" y="3958125"/>
                </a:cubicBezTo>
                <a:cubicBezTo>
                  <a:pt x="4685525" y="3958278"/>
                  <a:pt x="4690860" y="3958163"/>
                  <a:pt x="4696196" y="3955152"/>
                </a:cubicBezTo>
                <a:cubicBezTo>
                  <a:pt x="4698597" y="3953818"/>
                  <a:pt x="4700159" y="3952598"/>
                  <a:pt x="4702103" y="3950463"/>
                </a:cubicBezTo>
                <a:close/>
                <a:moveTo>
                  <a:pt x="4730189" y="4172273"/>
                </a:moveTo>
                <a:cubicBezTo>
                  <a:pt x="4743642" y="4159580"/>
                  <a:pt x="4726684" y="4135832"/>
                  <a:pt x="4713040" y="4148678"/>
                </a:cubicBezTo>
                <a:cubicBezTo>
                  <a:pt x="4699588" y="4161410"/>
                  <a:pt x="4716584" y="4185157"/>
                  <a:pt x="4730189" y="4172273"/>
                </a:cubicBezTo>
                <a:close/>
                <a:moveTo>
                  <a:pt x="4733277" y="3999026"/>
                </a:moveTo>
                <a:cubicBezTo>
                  <a:pt x="4719633" y="4011910"/>
                  <a:pt x="4739450" y="4033294"/>
                  <a:pt x="4753093" y="4020410"/>
                </a:cubicBezTo>
                <a:cubicBezTo>
                  <a:pt x="4766775" y="4007488"/>
                  <a:pt x="4746958" y="3986104"/>
                  <a:pt x="4733277" y="3999026"/>
                </a:cubicBezTo>
                <a:close/>
                <a:moveTo>
                  <a:pt x="5286630" y="3990373"/>
                </a:moveTo>
                <a:cubicBezTo>
                  <a:pt x="5296691" y="3974554"/>
                  <a:pt x="5272262" y="3958621"/>
                  <a:pt x="5262202" y="3974478"/>
                </a:cubicBezTo>
                <a:cubicBezTo>
                  <a:pt x="5252140" y="3990335"/>
                  <a:pt x="5276530" y="4006231"/>
                  <a:pt x="5286630" y="3990373"/>
                </a:cubicBezTo>
                <a:close/>
                <a:moveTo>
                  <a:pt x="5301340" y="4130496"/>
                </a:moveTo>
                <a:cubicBezTo>
                  <a:pt x="5306675" y="4131906"/>
                  <a:pt x="5312621" y="4130496"/>
                  <a:pt x="5316508" y="4124435"/>
                </a:cubicBezTo>
                <a:cubicBezTo>
                  <a:pt x="5320471" y="4118184"/>
                  <a:pt x="5318947" y="4112046"/>
                  <a:pt x="5315174" y="4107739"/>
                </a:cubicBezTo>
                <a:lnTo>
                  <a:pt x="5314679" y="4105528"/>
                </a:lnTo>
                <a:cubicBezTo>
                  <a:pt x="5312964" y="4097867"/>
                  <a:pt x="5306866" y="4091806"/>
                  <a:pt x="5298482" y="4092797"/>
                </a:cubicBezTo>
                <a:cubicBezTo>
                  <a:pt x="5291279" y="4093636"/>
                  <a:pt x="5284000" y="4101297"/>
                  <a:pt x="5285715" y="4108997"/>
                </a:cubicBezTo>
                <a:lnTo>
                  <a:pt x="5287697" y="4117955"/>
                </a:lnTo>
                <a:cubicBezTo>
                  <a:pt x="5289221" y="4124816"/>
                  <a:pt x="5294366" y="4130077"/>
                  <a:pt x="5301340" y="4130496"/>
                </a:cubicBezTo>
                <a:close/>
                <a:moveTo>
                  <a:pt x="5132400" y="4240657"/>
                </a:moveTo>
                <a:cubicBezTo>
                  <a:pt x="5140021" y="4244240"/>
                  <a:pt x="5147720" y="4241458"/>
                  <a:pt x="5152102" y="4234559"/>
                </a:cubicBezTo>
                <a:lnTo>
                  <a:pt x="5155570" y="4229070"/>
                </a:lnTo>
                <a:cubicBezTo>
                  <a:pt x="5159686" y="4222627"/>
                  <a:pt x="5156218" y="4212526"/>
                  <a:pt x="5149473" y="4209362"/>
                </a:cubicBezTo>
                <a:cubicBezTo>
                  <a:pt x="5141851" y="4205741"/>
                  <a:pt x="5134153" y="4208562"/>
                  <a:pt x="5129770" y="4215461"/>
                </a:cubicBezTo>
                <a:lnTo>
                  <a:pt x="5126302" y="4220950"/>
                </a:lnTo>
                <a:cubicBezTo>
                  <a:pt x="5122224" y="4227392"/>
                  <a:pt x="5125692" y="4237493"/>
                  <a:pt x="5132400" y="4240657"/>
                </a:cubicBezTo>
                <a:close/>
                <a:moveTo>
                  <a:pt x="5267384" y="4084754"/>
                </a:moveTo>
                <a:lnTo>
                  <a:pt x="5264183" y="4082696"/>
                </a:lnTo>
                <a:cubicBezTo>
                  <a:pt x="5264373" y="4077169"/>
                  <a:pt x="5261096" y="4071375"/>
                  <a:pt x="5256295" y="4068897"/>
                </a:cubicBezTo>
                <a:cubicBezTo>
                  <a:pt x="5248825" y="4064971"/>
                  <a:pt x="5240860" y="4068439"/>
                  <a:pt x="5236630" y="4075110"/>
                </a:cubicBezTo>
                <a:lnTo>
                  <a:pt x="5233162" y="4080599"/>
                </a:lnTo>
                <a:cubicBezTo>
                  <a:pt x="5228932" y="4087232"/>
                  <a:pt x="5232819" y="4096837"/>
                  <a:pt x="5239374" y="4100268"/>
                </a:cubicBezTo>
                <a:cubicBezTo>
                  <a:pt x="5240479" y="4100840"/>
                  <a:pt x="5241622" y="4100954"/>
                  <a:pt x="5242727" y="4101221"/>
                </a:cubicBezTo>
                <a:cubicBezTo>
                  <a:pt x="5244023" y="4103432"/>
                  <a:pt x="5245662" y="4105452"/>
                  <a:pt x="5248063" y="4106977"/>
                </a:cubicBezTo>
                <a:lnTo>
                  <a:pt x="5253513" y="4110445"/>
                </a:lnTo>
                <a:cubicBezTo>
                  <a:pt x="5259953" y="4114562"/>
                  <a:pt x="5270014" y="4111284"/>
                  <a:pt x="5273253" y="4104575"/>
                </a:cubicBezTo>
                <a:cubicBezTo>
                  <a:pt x="5276912" y="4096990"/>
                  <a:pt x="5274282" y="4089137"/>
                  <a:pt x="5267384" y="4084754"/>
                </a:cubicBezTo>
                <a:close/>
                <a:moveTo>
                  <a:pt x="5020052" y="4185843"/>
                </a:moveTo>
                <a:cubicBezTo>
                  <a:pt x="5023368" y="4190532"/>
                  <a:pt x="5026912" y="4194572"/>
                  <a:pt x="5032972" y="4195335"/>
                </a:cubicBezTo>
                <a:cubicBezTo>
                  <a:pt x="5041280" y="4196402"/>
                  <a:pt x="5048558" y="4190608"/>
                  <a:pt x="5049702" y="4182413"/>
                </a:cubicBezTo>
                <a:cubicBezTo>
                  <a:pt x="5050502" y="4176809"/>
                  <a:pt x="5048558" y="4171206"/>
                  <a:pt x="5047110" y="4165831"/>
                </a:cubicBezTo>
                <a:cubicBezTo>
                  <a:pt x="5045129" y="4158474"/>
                  <a:pt x="5036973" y="4153024"/>
                  <a:pt x="5029351" y="4155311"/>
                </a:cubicBezTo>
                <a:cubicBezTo>
                  <a:pt x="5021882" y="4157598"/>
                  <a:pt x="5016699" y="4165183"/>
                  <a:pt x="5018833" y="4173074"/>
                </a:cubicBezTo>
                <a:cubicBezTo>
                  <a:pt x="5018909" y="4173340"/>
                  <a:pt x="5018985" y="4173646"/>
                  <a:pt x="5019061" y="4173912"/>
                </a:cubicBezTo>
                <a:cubicBezTo>
                  <a:pt x="5017537" y="4177839"/>
                  <a:pt x="5017499" y="4182222"/>
                  <a:pt x="5020052" y="4185843"/>
                </a:cubicBezTo>
                <a:close/>
                <a:moveTo>
                  <a:pt x="4821577" y="4264291"/>
                </a:moveTo>
                <a:lnTo>
                  <a:pt x="4826302" y="4259831"/>
                </a:lnTo>
                <a:cubicBezTo>
                  <a:pt x="4832019" y="4254418"/>
                  <a:pt x="4830418" y="4244050"/>
                  <a:pt x="4824892" y="4239247"/>
                </a:cubicBezTo>
                <a:cubicBezTo>
                  <a:pt x="4818490" y="4233682"/>
                  <a:pt x="4810068" y="4235245"/>
                  <a:pt x="4804313" y="4240695"/>
                </a:cubicBezTo>
                <a:lnTo>
                  <a:pt x="4799587" y="4245155"/>
                </a:lnTo>
                <a:cubicBezTo>
                  <a:pt x="4793871" y="4250568"/>
                  <a:pt x="4795471" y="4260936"/>
                  <a:pt x="4800997" y="4265739"/>
                </a:cubicBezTo>
                <a:cubicBezTo>
                  <a:pt x="4807400" y="4271304"/>
                  <a:pt x="4815822" y="4269703"/>
                  <a:pt x="4821577" y="4264291"/>
                </a:cubicBezTo>
                <a:close/>
                <a:moveTo>
                  <a:pt x="4713803" y="4084563"/>
                </a:moveTo>
                <a:cubicBezTo>
                  <a:pt x="4719214" y="4090281"/>
                  <a:pt x="4729770" y="4088070"/>
                  <a:pt x="4734305" y="4082543"/>
                </a:cubicBezTo>
                <a:cubicBezTo>
                  <a:pt x="4739831" y="4075834"/>
                  <a:pt x="4737735" y="4067753"/>
                  <a:pt x="4732286" y="4061997"/>
                </a:cubicBezTo>
                <a:lnTo>
                  <a:pt x="4727827" y="4057271"/>
                </a:lnTo>
                <a:cubicBezTo>
                  <a:pt x="4722415" y="4051553"/>
                  <a:pt x="4711859" y="4053764"/>
                  <a:pt x="4707324" y="4059291"/>
                </a:cubicBezTo>
                <a:cubicBezTo>
                  <a:pt x="4701798" y="4066000"/>
                  <a:pt x="4703894" y="4074081"/>
                  <a:pt x="4709344" y="4079837"/>
                </a:cubicBezTo>
                <a:lnTo>
                  <a:pt x="4713803" y="4084563"/>
                </a:lnTo>
                <a:close/>
                <a:moveTo>
                  <a:pt x="4657247" y="4081438"/>
                </a:moveTo>
                <a:cubicBezTo>
                  <a:pt x="4662469" y="4087003"/>
                  <a:pt x="4672110" y="4088146"/>
                  <a:pt x="4677827" y="4082543"/>
                </a:cubicBezTo>
                <a:cubicBezTo>
                  <a:pt x="4683352" y="4077130"/>
                  <a:pt x="4684534" y="4067906"/>
                  <a:pt x="4678932" y="4061959"/>
                </a:cubicBezTo>
                <a:lnTo>
                  <a:pt x="4665594" y="4047817"/>
                </a:lnTo>
                <a:cubicBezTo>
                  <a:pt x="4660372" y="4042252"/>
                  <a:pt x="4650731" y="4041109"/>
                  <a:pt x="4645014" y="4046712"/>
                </a:cubicBezTo>
                <a:cubicBezTo>
                  <a:pt x="4639489" y="4052163"/>
                  <a:pt x="4638307" y="4061349"/>
                  <a:pt x="4643909" y="4067334"/>
                </a:cubicBezTo>
                <a:lnTo>
                  <a:pt x="4657247" y="4081438"/>
                </a:lnTo>
                <a:close/>
                <a:moveTo>
                  <a:pt x="4615136" y="4070422"/>
                </a:moveTo>
                <a:cubicBezTo>
                  <a:pt x="4628741" y="4057576"/>
                  <a:pt x="4607019" y="4038135"/>
                  <a:pt x="4593414" y="4050981"/>
                </a:cubicBezTo>
                <a:cubicBezTo>
                  <a:pt x="4579771" y="4063827"/>
                  <a:pt x="4601531" y="4083267"/>
                  <a:pt x="4615136" y="4070422"/>
                </a:cubicBezTo>
                <a:close/>
                <a:moveTo>
                  <a:pt x="5158505" y="3998378"/>
                </a:moveTo>
                <a:cubicBezTo>
                  <a:pt x="5162507" y="3991631"/>
                  <a:pt x="5157819" y="3982064"/>
                  <a:pt x="5151226" y="3979090"/>
                </a:cubicBezTo>
                <a:cubicBezTo>
                  <a:pt x="5143376" y="3975545"/>
                  <a:pt x="5135982" y="3979586"/>
                  <a:pt x="5131942" y="3986371"/>
                </a:cubicBezTo>
                <a:cubicBezTo>
                  <a:pt x="5127293" y="3994185"/>
                  <a:pt x="5127217" y="4003333"/>
                  <a:pt x="5130037" y="4011796"/>
                </a:cubicBezTo>
                <a:cubicBezTo>
                  <a:pt x="5132438" y="4019038"/>
                  <a:pt x="5141584" y="4023498"/>
                  <a:pt x="5148711" y="4020525"/>
                </a:cubicBezTo>
                <a:cubicBezTo>
                  <a:pt x="5156180" y="4017399"/>
                  <a:pt x="5159991" y="4009585"/>
                  <a:pt x="5157438" y="4001847"/>
                </a:cubicBezTo>
                <a:cubicBezTo>
                  <a:pt x="5157324" y="4001428"/>
                  <a:pt x="5157285" y="4001389"/>
                  <a:pt x="5157209" y="4001161"/>
                </a:cubicBezTo>
                <a:cubicBezTo>
                  <a:pt x="5157209" y="4001008"/>
                  <a:pt x="5157209" y="4000970"/>
                  <a:pt x="5157209" y="4000856"/>
                </a:cubicBezTo>
                <a:cubicBezTo>
                  <a:pt x="5157209" y="4000856"/>
                  <a:pt x="5157209" y="4000856"/>
                  <a:pt x="5157209" y="4000856"/>
                </a:cubicBezTo>
                <a:cubicBezTo>
                  <a:pt x="5157590" y="3999979"/>
                  <a:pt x="5158009" y="3999140"/>
                  <a:pt x="5158505" y="3998378"/>
                </a:cubicBezTo>
                <a:close/>
                <a:moveTo>
                  <a:pt x="5023787" y="3391804"/>
                </a:moveTo>
                <a:cubicBezTo>
                  <a:pt x="5033810" y="3376023"/>
                  <a:pt x="5010182" y="3358946"/>
                  <a:pt x="5000083" y="3374841"/>
                </a:cubicBezTo>
                <a:cubicBezTo>
                  <a:pt x="4990060" y="3390584"/>
                  <a:pt x="5013688" y="3407661"/>
                  <a:pt x="5023787" y="3391804"/>
                </a:cubicBezTo>
                <a:close/>
                <a:moveTo>
                  <a:pt x="4928017" y="3604846"/>
                </a:moveTo>
                <a:cubicBezTo>
                  <a:pt x="4930304" y="3610487"/>
                  <a:pt x="4935487" y="3614337"/>
                  <a:pt x="4941775" y="3614337"/>
                </a:cubicBezTo>
                <a:cubicBezTo>
                  <a:pt x="4948025" y="3614337"/>
                  <a:pt x="4951531" y="3610678"/>
                  <a:pt x="4955113" y="3606180"/>
                </a:cubicBezTo>
                <a:cubicBezTo>
                  <a:pt x="4952293" y="3609687"/>
                  <a:pt x="4955494" y="3605875"/>
                  <a:pt x="4956142" y="3605227"/>
                </a:cubicBezTo>
                <a:cubicBezTo>
                  <a:pt x="4956942" y="3604389"/>
                  <a:pt x="4957857" y="3603626"/>
                  <a:pt x="4958695" y="3602788"/>
                </a:cubicBezTo>
                <a:cubicBezTo>
                  <a:pt x="4958848" y="3602673"/>
                  <a:pt x="4958924" y="3602597"/>
                  <a:pt x="4959039" y="3602483"/>
                </a:cubicBezTo>
                <a:cubicBezTo>
                  <a:pt x="4959343" y="3602292"/>
                  <a:pt x="4959686" y="3602063"/>
                  <a:pt x="4959991" y="3601873"/>
                </a:cubicBezTo>
                <a:cubicBezTo>
                  <a:pt x="4967270" y="3601454"/>
                  <a:pt x="4973330" y="3594707"/>
                  <a:pt x="4973330" y="3587540"/>
                </a:cubicBezTo>
                <a:cubicBezTo>
                  <a:pt x="4973330" y="3579383"/>
                  <a:pt x="4966660" y="3573322"/>
                  <a:pt x="4958772" y="3572941"/>
                </a:cubicBezTo>
                <a:cubicBezTo>
                  <a:pt x="4957971" y="3572903"/>
                  <a:pt x="4957171" y="3573093"/>
                  <a:pt x="4956371" y="3573170"/>
                </a:cubicBezTo>
                <a:cubicBezTo>
                  <a:pt x="4955037" y="3568786"/>
                  <a:pt x="4951683" y="3564974"/>
                  <a:pt x="4947491" y="3563488"/>
                </a:cubicBezTo>
                <a:cubicBezTo>
                  <a:pt x="4950845" y="3563259"/>
                  <a:pt x="4954122" y="3561468"/>
                  <a:pt x="4956638" y="3557503"/>
                </a:cubicBezTo>
                <a:cubicBezTo>
                  <a:pt x="4966584" y="3541875"/>
                  <a:pt x="4944137" y="3523235"/>
                  <a:pt x="4934077" y="3539054"/>
                </a:cubicBezTo>
                <a:cubicBezTo>
                  <a:pt x="4927712" y="3549041"/>
                  <a:pt x="4934610" y="3560248"/>
                  <a:pt x="4943033" y="3562878"/>
                </a:cubicBezTo>
                <a:cubicBezTo>
                  <a:pt x="4936325" y="3562687"/>
                  <a:pt x="4930647" y="3566537"/>
                  <a:pt x="4928322" y="3573208"/>
                </a:cubicBezTo>
                <a:cubicBezTo>
                  <a:pt x="4925312" y="3581861"/>
                  <a:pt x="4922872" y="3592572"/>
                  <a:pt x="4926950" y="3601263"/>
                </a:cubicBezTo>
                <a:cubicBezTo>
                  <a:pt x="4927217" y="3602521"/>
                  <a:pt x="4927560" y="3603702"/>
                  <a:pt x="4928017" y="3604846"/>
                </a:cubicBezTo>
                <a:close/>
                <a:moveTo>
                  <a:pt x="4801760" y="3366569"/>
                </a:moveTo>
                <a:cubicBezTo>
                  <a:pt x="4801950" y="3366341"/>
                  <a:pt x="4802064" y="3366036"/>
                  <a:pt x="4802217" y="3365807"/>
                </a:cubicBezTo>
                <a:cubicBezTo>
                  <a:pt x="4808505" y="3368399"/>
                  <a:pt x="4816508" y="3367522"/>
                  <a:pt x="4821195" y="3360203"/>
                </a:cubicBezTo>
                <a:cubicBezTo>
                  <a:pt x="4824778" y="3354600"/>
                  <a:pt x="4823749" y="3349340"/>
                  <a:pt x="4820586" y="3345528"/>
                </a:cubicBezTo>
                <a:cubicBezTo>
                  <a:pt x="4820967" y="3340535"/>
                  <a:pt x="4819100" y="3335465"/>
                  <a:pt x="4814565" y="3332568"/>
                </a:cubicBezTo>
                <a:lnTo>
                  <a:pt x="4809077" y="3329099"/>
                </a:lnTo>
                <a:cubicBezTo>
                  <a:pt x="4802674" y="3325021"/>
                  <a:pt x="4793109" y="3325897"/>
                  <a:pt x="4788803" y="3332759"/>
                </a:cubicBezTo>
                <a:cubicBezTo>
                  <a:pt x="4787469" y="3334893"/>
                  <a:pt x="4786706" y="3337333"/>
                  <a:pt x="4786478" y="3339810"/>
                </a:cubicBezTo>
                <a:cubicBezTo>
                  <a:pt x="4781714" y="3339162"/>
                  <a:pt x="4776950" y="3340611"/>
                  <a:pt x="4773482" y="3344880"/>
                </a:cubicBezTo>
                <a:cubicBezTo>
                  <a:pt x="4768985" y="3350483"/>
                  <a:pt x="4769062" y="3361118"/>
                  <a:pt x="4775769" y="3365388"/>
                </a:cubicBezTo>
                <a:lnTo>
                  <a:pt x="4781219" y="3368856"/>
                </a:lnTo>
                <a:cubicBezTo>
                  <a:pt x="4787888" y="3373049"/>
                  <a:pt x="4796424" y="3373202"/>
                  <a:pt x="4801760" y="3366569"/>
                </a:cubicBezTo>
                <a:close/>
                <a:moveTo>
                  <a:pt x="4762049" y="3531697"/>
                </a:moveTo>
                <a:lnTo>
                  <a:pt x="4758582" y="3537186"/>
                </a:lnTo>
                <a:cubicBezTo>
                  <a:pt x="4754503" y="3543590"/>
                  <a:pt x="4756561" y="3553463"/>
                  <a:pt x="4763383" y="3557237"/>
                </a:cubicBezTo>
                <a:cubicBezTo>
                  <a:pt x="4770396" y="3561125"/>
                  <a:pt x="4779046" y="3559333"/>
                  <a:pt x="4783429" y="3552472"/>
                </a:cubicBezTo>
                <a:lnTo>
                  <a:pt x="4786897" y="3546983"/>
                </a:lnTo>
                <a:cubicBezTo>
                  <a:pt x="4790975" y="3540579"/>
                  <a:pt x="4788917" y="3530706"/>
                  <a:pt x="4782133" y="3526932"/>
                </a:cubicBezTo>
                <a:cubicBezTo>
                  <a:pt x="4775083" y="3523044"/>
                  <a:pt x="4766432" y="3524798"/>
                  <a:pt x="4762049" y="3531697"/>
                </a:cubicBezTo>
                <a:close/>
                <a:moveTo>
                  <a:pt x="4936668" y="3317816"/>
                </a:moveTo>
                <a:lnTo>
                  <a:pt x="4933200" y="3323305"/>
                </a:lnTo>
                <a:cubicBezTo>
                  <a:pt x="4928970" y="3329938"/>
                  <a:pt x="4928474" y="3338324"/>
                  <a:pt x="4935068" y="3343851"/>
                </a:cubicBezTo>
                <a:cubicBezTo>
                  <a:pt x="4940517" y="3348425"/>
                  <a:pt x="4951341" y="3348654"/>
                  <a:pt x="4955609" y="3341983"/>
                </a:cubicBezTo>
                <a:lnTo>
                  <a:pt x="4959076" y="3336494"/>
                </a:lnTo>
                <a:cubicBezTo>
                  <a:pt x="4963307" y="3329861"/>
                  <a:pt x="4963802" y="3321437"/>
                  <a:pt x="4957209" y="3315948"/>
                </a:cubicBezTo>
                <a:cubicBezTo>
                  <a:pt x="4951721" y="3311412"/>
                  <a:pt x="4940898" y="3311146"/>
                  <a:pt x="4936668" y="3317816"/>
                </a:cubicBezTo>
                <a:close/>
                <a:moveTo>
                  <a:pt x="4806371" y="3468040"/>
                </a:moveTo>
                <a:lnTo>
                  <a:pt x="4809839" y="3462551"/>
                </a:lnTo>
                <a:cubicBezTo>
                  <a:pt x="4813917" y="3456147"/>
                  <a:pt x="4812887" y="3446541"/>
                  <a:pt x="4806028" y="3442310"/>
                </a:cubicBezTo>
                <a:cubicBezTo>
                  <a:pt x="4799511" y="3438270"/>
                  <a:pt x="4790174" y="3439223"/>
                  <a:pt x="4785792" y="3446122"/>
                </a:cubicBezTo>
                <a:lnTo>
                  <a:pt x="4782323" y="3451611"/>
                </a:lnTo>
                <a:cubicBezTo>
                  <a:pt x="4778246" y="3458015"/>
                  <a:pt x="4779275" y="3467621"/>
                  <a:pt x="4786135" y="3471890"/>
                </a:cubicBezTo>
                <a:cubicBezTo>
                  <a:pt x="4792652" y="3475930"/>
                  <a:pt x="4801988" y="3474939"/>
                  <a:pt x="4806371" y="3468040"/>
                </a:cubicBezTo>
                <a:close/>
                <a:moveTo>
                  <a:pt x="4852407" y="3588798"/>
                </a:moveTo>
                <a:cubicBezTo>
                  <a:pt x="4856638" y="3582051"/>
                  <a:pt x="4854428" y="3572941"/>
                  <a:pt x="4847758" y="3568710"/>
                </a:cubicBezTo>
                <a:lnTo>
                  <a:pt x="4842308" y="3565241"/>
                </a:lnTo>
                <a:cubicBezTo>
                  <a:pt x="4835677" y="3561010"/>
                  <a:pt x="4826378" y="3563259"/>
                  <a:pt x="4822225" y="3569892"/>
                </a:cubicBezTo>
                <a:cubicBezTo>
                  <a:pt x="4817994" y="3576639"/>
                  <a:pt x="4820205" y="3585749"/>
                  <a:pt x="4826874" y="3589980"/>
                </a:cubicBezTo>
                <a:lnTo>
                  <a:pt x="4832362" y="3593449"/>
                </a:lnTo>
                <a:cubicBezTo>
                  <a:pt x="4838955" y="3597680"/>
                  <a:pt x="4848254" y="3595431"/>
                  <a:pt x="4852407" y="3588798"/>
                </a:cubicBezTo>
                <a:close/>
                <a:moveTo>
                  <a:pt x="4889526" y="3276801"/>
                </a:moveTo>
                <a:cubicBezTo>
                  <a:pt x="4891508" y="3273713"/>
                  <a:pt x="4892156" y="3270511"/>
                  <a:pt x="4891966" y="3267462"/>
                </a:cubicBezTo>
                <a:cubicBezTo>
                  <a:pt x="4894748" y="3273332"/>
                  <a:pt x="4901074" y="3277144"/>
                  <a:pt x="4907819" y="3275886"/>
                </a:cubicBezTo>
                <a:cubicBezTo>
                  <a:pt x="4915365" y="3274476"/>
                  <a:pt x="4921196" y="3266585"/>
                  <a:pt x="4919481" y="3258885"/>
                </a:cubicBezTo>
                <a:lnTo>
                  <a:pt x="4917499" y="3249928"/>
                </a:lnTo>
                <a:cubicBezTo>
                  <a:pt x="4916698" y="3246421"/>
                  <a:pt x="4914640" y="3243448"/>
                  <a:pt x="4911973" y="3241313"/>
                </a:cubicBezTo>
                <a:cubicBezTo>
                  <a:pt x="4914679" y="3235671"/>
                  <a:pt x="4913726" y="3228620"/>
                  <a:pt x="4908924" y="3224198"/>
                </a:cubicBezTo>
                <a:lnTo>
                  <a:pt x="4902179" y="3218023"/>
                </a:lnTo>
                <a:cubicBezTo>
                  <a:pt x="4896386" y="3212686"/>
                  <a:pt x="4886859" y="3213220"/>
                  <a:pt x="4881600" y="3219014"/>
                </a:cubicBezTo>
                <a:cubicBezTo>
                  <a:pt x="4876264" y="3224884"/>
                  <a:pt x="4876760" y="3234261"/>
                  <a:pt x="4882591" y="3239636"/>
                </a:cubicBezTo>
                <a:lnTo>
                  <a:pt x="4889336" y="3245811"/>
                </a:lnTo>
                <a:cubicBezTo>
                  <a:pt x="4889641" y="3246078"/>
                  <a:pt x="4890022" y="3246154"/>
                  <a:pt x="4890326" y="3246421"/>
                </a:cubicBezTo>
                <a:cubicBezTo>
                  <a:pt x="4888955" y="3249165"/>
                  <a:pt x="4888154" y="3252177"/>
                  <a:pt x="4888878" y="3255302"/>
                </a:cubicBezTo>
                <a:lnTo>
                  <a:pt x="4890174" y="3261172"/>
                </a:lnTo>
                <a:cubicBezTo>
                  <a:pt x="4885601" y="3252405"/>
                  <a:pt x="4873711" y="3247869"/>
                  <a:pt x="4867118" y="3258237"/>
                </a:cubicBezTo>
                <a:cubicBezTo>
                  <a:pt x="4861363" y="3267271"/>
                  <a:pt x="4866355" y="3277258"/>
                  <a:pt x="4873559" y="3281146"/>
                </a:cubicBezTo>
                <a:cubicBezTo>
                  <a:pt x="4870090" y="3281299"/>
                  <a:pt x="4866699" y="3283052"/>
                  <a:pt x="4864107" y="3287093"/>
                </a:cubicBezTo>
                <a:cubicBezTo>
                  <a:pt x="4854161" y="3302760"/>
                  <a:pt x="4876569" y="3321437"/>
                  <a:pt x="4886592" y="3305618"/>
                </a:cubicBezTo>
                <a:cubicBezTo>
                  <a:pt x="4892308" y="3296622"/>
                  <a:pt x="4887354" y="3286635"/>
                  <a:pt x="4880151" y="3282785"/>
                </a:cubicBezTo>
                <a:cubicBezTo>
                  <a:pt x="4883581" y="3282633"/>
                  <a:pt x="4886973" y="3280841"/>
                  <a:pt x="4889526" y="3276801"/>
                </a:cubicBezTo>
                <a:close/>
                <a:moveTo>
                  <a:pt x="4826035" y="3497200"/>
                </a:moveTo>
                <a:cubicBezTo>
                  <a:pt x="4832476" y="3501317"/>
                  <a:pt x="4842613" y="3497391"/>
                  <a:pt x="4845586" y="3490720"/>
                </a:cubicBezTo>
                <a:cubicBezTo>
                  <a:pt x="4849092" y="3482906"/>
                  <a:pt x="4846005" y="3475587"/>
                  <a:pt x="4839107" y="3471166"/>
                </a:cubicBezTo>
                <a:lnTo>
                  <a:pt x="4833619" y="3467697"/>
                </a:lnTo>
                <a:cubicBezTo>
                  <a:pt x="4827179" y="3463618"/>
                  <a:pt x="4817042" y="3467506"/>
                  <a:pt x="4814069" y="3474177"/>
                </a:cubicBezTo>
                <a:cubicBezTo>
                  <a:pt x="4810563" y="3481991"/>
                  <a:pt x="4813650" y="3489348"/>
                  <a:pt x="4820548" y="3493732"/>
                </a:cubicBezTo>
                <a:lnTo>
                  <a:pt x="4826035" y="3497200"/>
                </a:lnTo>
                <a:close/>
                <a:moveTo>
                  <a:pt x="5001760" y="3655162"/>
                </a:moveTo>
                <a:cubicBezTo>
                  <a:pt x="5009267" y="3659050"/>
                  <a:pt x="5017156" y="3655543"/>
                  <a:pt x="5021386" y="3648873"/>
                </a:cubicBezTo>
                <a:lnTo>
                  <a:pt x="5024854" y="3643383"/>
                </a:lnTo>
                <a:cubicBezTo>
                  <a:pt x="5029084" y="3636751"/>
                  <a:pt x="5025121" y="3627145"/>
                  <a:pt x="5018566" y="3623753"/>
                </a:cubicBezTo>
                <a:cubicBezTo>
                  <a:pt x="5011059" y="3619865"/>
                  <a:pt x="5003170" y="3623371"/>
                  <a:pt x="4998939" y="3630042"/>
                </a:cubicBezTo>
                <a:lnTo>
                  <a:pt x="4995471" y="3635531"/>
                </a:lnTo>
                <a:cubicBezTo>
                  <a:pt x="4991279" y="3642164"/>
                  <a:pt x="4995243" y="3651808"/>
                  <a:pt x="5001760" y="3655162"/>
                </a:cubicBezTo>
                <a:close/>
                <a:moveTo>
                  <a:pt x="4690289" y="3445131"/>
                </a:moveTo>
                <a:cubicBezTo>
                  <a:pt x="4700350" y="3429312"/>
                  <a:pt x="4673825" y="3417190"/>
                  <a:pt x="4663879" y="3432780"/>
                </a:cubicBezTo>
                <a:cubicBezTo>
                  <a:pt x="4653818" y="3448600"/>
                  <a:pt x="4680380" y="3460759"/>
                  <a:pt x="4690289" y="3445131"/>
                </a:cubicBezTo>
                <a:close/>
                <a:moveTo>
                  <a:pt x="4753856" y="3337180"/>
                </a:moveTo>
                <a:cubicBezTo>
                  <a:pt x="4752789" y="3328184"/>
                  <a:pt x="4747377" y="3320789"/>
                  <a:pt x="4740022" y="3315796"/>
                </a:cubicBezTo>
                <a:cubicBezTo>
                  <a:pt x="4733696" y="3311488"/>
                  <a:pt x="4723711" y="3313623"/>
                  <a:pt x="4719900" y="3320294"/>
                </a:cubicBezTo>
                <a:cubicBezTo>
                  <a:pt x="4715860" y="3327346"/>
                  <a:pt x="4717652" y="3335846"/>
                  <a:pt x="4724397" y="3340420"/>
                </a:cubicBezTo>
                <a:cubicBezTo>
                  <a:pt x="4724587" y="3340573"/>
                  <a:pt x="4724702" y="3340649"/>
                  <a:pt x="4724854" y="3340725"/>
                </a:cubicBezTo>
                <a:cubicBezTo>
                  <a:pt x="4724892" y="3340763"/>
                  <a:pt x="4724930" y="3340801"/>
                  <a:pt x="4724969" y="3340878"/>
                </a:cubicBezTo>
                <a:cubicBezTo>
                  <a:pt x="4725006" y="3340954"/>
                  <a:pt x="4724969" y="3340916"/>
                  <a:pt x="4725006" y="3341030"/>
                </a:cubicBezTo>
                <a:cubicBezTo>
                  <a:pt x="4725236" y="3341983"/>
                  <a:pt x="4725388" y="3342936"/>
                  <a:pt x="4725464" y="3343889"/>
                </a:cubicBezTo>
                <a:cubicBezTo>
                  <a:pt x="4726379" y="3351703"/>
                  <a:pt x="4735982" y="3356392"/>
                  <a:pt x="4742994" y="3354715"/>
                </a:cubicBezTo>
                <a:cubicBezTo>
                  <a:pt x="4751455" y="3352770"/>
                  <a:pt x="4754808" y="3345033"/>
                  <a:pt x="4753856" y="3337180"/>
                </a:cubicBezTo>
                <a:close/>
                <a:moveTo>
                  <a:pt x="4800883" y="3765400"/>
                </a:moveTo>
                <a:cubicBezTo>
                  <a:pt x="4808276" y="3769364"/>
                  <a:pt x="4816356" y="3766048"/>
                  <a:pt x="4820624" y="3759377"/>
                </a:cubicBezTo>
                <a:lnTo>
                  <a:pt x="4824092" y="3753926"/>
                </a:lnTo>
                <a:cubicBezTo>
                  <a:pt x="4828322" y="3747255"/>
                  <a:pt x="4824664" y="3737688"/>
                  <a:pt x="4818109" y="3734181"/>
                </a:cubicBezTo>
                <a:cubicBezTo>
                  <a:pt x="4810716" y="3730217"/>
                  <a:pt x="4802636" y="3733495"/>
                  <a:pt x="4798368" y="3740166"/>
                </a:cubicBezTo>
                <a:lnTo>
                  <a:pt x="4794900" y="3745654"/>
                </a:lnTo>
                <a:cubicBezTo>
                  <a:pt x="4790631" y="3752325"/>
                  <a:pt x="4794328" y="3761893"/>
                  <a:pt x="4800883" y="3765400"/>
                </a:cubicBezTo>
                <a:close/>
                <a:moveTo>
                  <a:pt x="5221958" y="3732046"/>
                </a:moveTo>
                <a:cubicBezTo>
                  <a:pt x="5229884" y="3719544"/>
                  <a:pt x="5216394" y="3707460"/>
                  <a:pt x="5205342" y="3710510"/>
                </a:cubicBezTo>
                <a:cubicBezTo>
                  <a:pt x="5207438" y="3708146"/>
                  <a:pt x="5208924" y="3705402"/>
                  <a:pt x="5208657" y="3702200"/>
                </a:cubicBezTo>
                <a:lnTo>
                  <a:pt x="5208124" y="3695796"/>
                </a:lnTo>
                <a:cubicBezTo>
                  <a:pt x="5207857" y="3692823"/>
                  <a:pt x="5206866" y="3690155"/>
                  <a:pt x="5205456" y="3687753"/>
                </a:cubicBezTo>
                <a:cubicBezTo>
                  <a:pt x="5204694" y="3683827"/>
                  <a:pt x="5202521" y="3680206"/>
                  <a:pt x="5198939" y="3678224"/>
                </a:cubicBezTo>
                <a:cubicBezTo>
                  <a:pt x="5191927" y="3674336"/>
                  <a:pt x="5183276" y="3676127"/>
                  <a:pt x="5178893" y="3682988"/>
                </a:cubicBezTo>
                <a:lnTo>
                  <a:pt x="5175425" y="3688439"/>
                </a:lnTo>
                <a:cubicBezTo>
                  <a:pt x="5171348" y="3694881"/>
                  <a:pt x="5173406" y="3704716"/>
                  <a:pt x="5180227" y="3708489"/>
                </a:cubicBezTo>
                <a:cubicBezTo>
                  <a:pt x="5180913" y="3708871"/>
                  <a:pt x="5181638" y="3708527"/>
                  <a:pt x="5182362" y="3708794"/>
                </a:cubicBezTo>
                <a:cubicBezTo>
                  <a:pt x="5184648" y="3712759"/>
                  <a:pt x="5188269" y="3715732"/>
                  <a:pt x="5193604" y="3715960"/>
                </a:cubicBezTo>
                <a:cubicBezTo>
                  <a:pt x="5195204" y="3715999"/>
                  <a:pt x="5196920" y="3715656"/>
                  <a:pt x="5198558" y="3715122"/>
                </a:cubicBezTo>
                <a:cubicBezTo>
                  <a:pt x="5198177" y="3715579"/>
                  <a:pt x="5197720" y="3715808"/>
                  <a:pt x="5197377" y="3716342"/>
                </a:cubicBezTo>
                <a:cubicBezTo>
                  <a:pt x="5187278" y="3732237"/>
                  <a:pt x="5211896" y="3747866"/>
                  <a:pt x="5221958" y="3732046"/>
                </a:cubicBezTo>
                <a:close/>
                <a:moveTo>
                  <a:pt x="4725997" y="3594287"/>
                </a:moveTo>
                <a:cubicBezTo>
                  <a:pt x="4736020" y="3578545"/>
                  <a:pt x="4712735" y="3560972"/>
                  <a:pt x="4702674" y="3576829"/>
                </a:cubicBezTo>
                <a:cubicBezTo>
                  <a:pt x="4692651" y="3592572"/>
                  <a:pt x="4715937" y="3610144"/>
                  <a:pt x="4725997" y="3594287"/>
                </a:cubicBezTo>
                <a:close/>
                <a:moveTo>
                  <a:pt x="4757285" y="3406479"/>
                </a:moveTo>
                <a:cubicBezTo>
                  <a:pt x="4747225" y="3422298"/>
                  <a:pt x="4772682" y="3436554"/>
                  <a:pt x="4782705" y="3420735"/>
                </a:cubicBezTo>
                <a:cubicBezTo>
                  <a:pt x="4792766" y="3404916"/>
                  <a:pt x="4767347" y="3390698"/>
                  <a:pt x="4757285" y="3406479"/>
                </a:cubicBezTo>
                <a:close/>
                <a:moveTo>
                  <a:pt x="4801112" y="3627374"/>
                </a:moveTo>
                <a:cubicBezTo>
                  <a:pt x="4791051" y="3643193"/>
                  <a:pt x="4817346" y="3655848"/>
                  <a:pt x="4827331" y="3640143"/>
                </a:cubicBezTo>
                <a:cubicBezTo>
                  <a:pt x="4837354" y="3624324"/>
                  <a:pt x="4811059" y="3611707"/>
                  <a:pt x="4801112" y="3627374"/>
                </a:cubicBezTo>
                <a:close/>
                <a:moveTo>
                  <a:pt x="5002521" y="3795894"/>
                </a:moveTo>
                <a:lnTo>
                  <a:pt x="5013459" y="3802870"/>
                </a:lnTo>
                <a:cubicBezTo>
                  <a:pt x="5015975" y="3804471"/>
                  <a:pt x="5018871" y="3804700"/>
                  <a:pt x="5021691" y="3804395"/>
                </a:cubicBezTo>
                <a:cubicBezTo>
                  <a:pt x="5024664" y="3808664"/>
                  <a:pt x="5029351" y="3811485"/>
                  <a:pt x="5035143" y="3810760"/>
                </a:cubicBezTo>
                <a:cubicBezTo>
                  <a:pt x="5042423" y="3809808"/>
                  <a:pt x="5049435" y="3802146"/>
                  <a:pt x="5047758" y="3794446"/>
                </a:cubicBezTo>
                <a:lnTo>
                  <a:pt x="5045776" y="3785488"/>
                </a:lnTo>
                <a:cubicBezTo>
                  <a:pt x="5045700" y="3785145"/>
                  <a:pt x="5045509" y="3784878"/>
                  <a:pt x="5045433" y="3784573"/>
                </a:cubicBezTo>
                <a:cubicBezTo>
                  <a:pt x="5049854" y="3782705"/>
                  <a:pt x="5053551" y="3778894"/>
                  <a:pt x="5054541" y="3774281"/>
                </a:cubicBezTo>
                <a:cubicBezTo>
                  <a:pt x="5056028" y="3767573"/>
                  <a:pt x="5052560" y="3761817"/>
                  <a:pt x="5047110" y="3758691"/>
                </a:cubicBezTo>
                <a:cubicBezTo>
                  <a:pt x="5047148" y="3753431"/>
                  <a:pt x="5044785" y="3748475"/>
                  <a:pt x="5039564" y="3745769"/>
                </a:cubicBezTo>
                <a:cubicBezTo>
                  <a:pt x="5033085" y="3742414"/>
                  <a:pt x="5022872" y="3744702"/>
                  <a:pt x="5019938" y="3752059"/>
                </a:cubicBezTo>
                <a:cubicBezTo>
                  <a:pt x="5017270" y="3758729"/>
                  <a:pt x="5016508" y="3765819"/>
                  <a:pt x="5019824" y="3772375"/>
                </a:cubicBezTo>
                <a:lnTo>
                  <a:pt x="5016775" y="3770431"/>
                </a:lnTo>
                <a:cubicBezTo>
                  <a:pt x="5010144" y="3766200"/>
                  <a:pt x="5000616" y="3769517"/>
                  <a:pt x="4996958" y="3776073"/>
                </a:cubicBezTo>
                <a:cubicBezTo>
                  <a:pt x="4992842" y="3783315"/>
                  <a:pt x="4995853" y="3791663"/>
                  <a:pt x="5002521" y="3795894"/>
                </a:cubicBezTo>
                <a:close/>
                <a:moveTo>
                  <a:pt x="4637659" y="3622952"/>
                </a:moveTo>
                <a:cubicBezTo>
                  <a:pt x="4639146" y="3616243"/>
                  <a:pt x="4635677" y="3610487"/>
                  <a:pt x="4630228" y="3607362"/>
                </a:cubicBezTo>
                <a:cubicBezTo>
                  <a:pt x="4630266" y="3602140"/>
                  <a:pt x="4627903" y="3597146"/>
                  <a:pt x="4622682" y="3594440"/>
                </a:cubicBezTo>
                <a:cubicBezTo>
                  <a:pt x="4616203" y="3591085"/>
                  <a:pt x="4605990" y="3593373"/>
                  <a:pt x="4603018" y="3600729"/>
                </a:cubicBezTo>
                <a:cubicBezTo>
                  <a:pt x="4600159" y="3607895"/>
                  <a:pt x="4599016" y="3615634"/>
                  <a:pt x="4603284" y="3622533"/>
                </a:cubicBezTo>
                <a:cubicBezTo>
                  <a:pt x="4607210" y="3628899"/>
                  <a:pt x="4613383" y="3632024"/>
                  <a:pt x="4620281" y="3634083"/>
                </a:cubicBezTo>
                <a:cubicBezTo>
                  <a:pt x="4627827" y="3636332"/>
                  <a:pt x="4636058" y="3630233"/>
                  <a:pt x="4637659" y="3622952"/>
                </a:cubicBezTo>
                <a:close/>
                <a:moveTo>
                  <a:pt x="4880037" y="3665797"/>
                </a:moveTo>
                <a:cubicBezTo>
                  <a:pt x="4890098" y="3649978"/>
                  <a:pt x="4863612" y="3637780"/>
                  <a:pt x="4853665" y="3653409"/>
                </a:cubicBezTo>
                <a:cubicBezTo>
                  <a:pt x="4843604" y="3669190"/>
                  <a:pt x="4870128" y="3681425"/>
                  <a:pt x="4880037" y="3665797"/>
                </a:cubicBezTo>
                <a:close/>
                <a:moveTo>
                  <a:pt x="4707590" y="3263269"/>
                </a:moveTo>
                <a:lnTo>
                  <a:pt x="4709572" y="3272227"/>
                </a:lnTo>
                <a:cubicBezTo>
                  <a:pt x="4711287" y="3279927"/>
                  <a:pt x="4719366" y="3284920"/>
                  <a:pt x="4727027" y="3283205"/>
                </a:cubicBezTo>
                <a:cubicBezTo>
                  <a:pt x="4734763" y="3281452"/>
                  <a:pt x="4739717" y="3273485"/>
                  <a:pt x="4738002" y="3265747"/>
                </a:cubicBezTo>
                <a:lnTo>
                  <a:pt x="4736020" y="3256789"/>
                </a:lnTo>
                <a:cubicBezTo>
                  <a:pt x="4734305" y="3249089"/>
                  <a:pt x="4726226" y="3244096"/>
                  <a:pt x="4718566" y="3245811"/>
                </a:cubicBezTo>
                <a:cubicBezTo>
                  <a:pt x="4710830" y="3247603"/>
                  <a:pt x="4705875" y="3255569"/>
                  <a:pt x="4707590" y="3263269"/>
                </a:cubicBezTo>
                <a:close/>
                <a:moveTo>
                  <a:pt x="4552941" y="3515421"/>
                </a:moveTo>
                <a:cubicBezTo>
                  <a:pt x="4559610" y="3519118"/>
                  <a:pt x="4569329" y="3516450"/>
                  <a:pt x="4572682" y="3509436"/>
                </a:cubicBezTo>
                <a:cubicBezTo>
                  <a:pt x="4575007" y="3504557"/>
                  <a:pt x="4574664" y="3499106"/>
                  <a:pt x="4572034" y="3494837"/>
                </a:cubicBezTo>
                <a:cubicBezTo>
                  <a:pt x="4572568" y="3490606"/>
                  <a:pt x="4571424" y="3486337"/>
                  <a:pt x="4567766" y="3482944"/>
                </a:cubicBezTo>
                <a:cubicBezTo>
                  <a:pt x="4562583" y="3478103"/>
                  <a:pt x="4551798" y="3477226"/>
                  <a:pt x="4547149" y="3483668"/>
                </a:cubicBezTo>
                <a:cubicBezTo>
                  <a:pt x="4543071" y="3489272"/>
                  <a:pt x="4539908" y="3495561"/>
                  <a:pt x="4542042" y="3502728"/>
                </a:cubicBezTo>
                <a:cubicBezTo>
                  <a:pt x="4543833" y="3508407"/>
                  <a:pt x="4547758" y="3512524"/>
                  <a:pt x="4552941" y="3515421"/>
                </a:cubicBezTo>
                <a:close/>
                <a:moveTo>
                  <a:pt x="4832514" y="3686724"/>
                </a:moveTo>
                <a:cubicBezTo>
                  <a:pt x="4840593" y="3683408"/>
                  <a:pt x="4843108" y="3676089"/>
                  <a:pt x="4841317" y="3668084"/>
                </a:cubicBezTo>
                <a:lnTo>
                  <a:pt x="4839336" y="3659164"/>
                </a:lnTo>
                <a:cubicBezTo>
                  <a:pt x="4837659" y="3651693"/>
                  <a:pt x="4827331" y="3647615"/>
                  <a:pt x="4820700" y="3650359"/>
                </a:cubicBezTo>
                <a:cubicBezTo>
                  <a:pt x="4812621" y="3653676"/>
                  <a:pt x="4810106" y="3660994"/>
                  <a:pt x="4811897" y="3668999"/>
                </a:cubicBezTo>
                <a:lnTo>
                  <a:pt x="4813878" y="3677918"/>
                </a:lnTo>
                <a:cubicBezTo>
                  <a:pt x="4815555" y="3685390"/>
                  <a:pt x="4825883" y="3689468"/>
                  <a:pt x="4832514" y="3686724"/>
                </a:cubicBezTo>
                <a:close/>
                <a:moveTo>
                  <a:pt x="4621348" y="3508522"/>
                </a:moveTo>
                <a:cubicBezTo>
                  <a:pt x="4623063" y="3516221"/>
                  <a:pt x="4632095" y="3520643"/>
                  <a:pt x="4639336" y="3518585"/>
                </a:cubicBezTo>
                <a:cubicBezTo>
                  <a:pt x="4647301" y="3516336"/>
                  <a:pt x="4651112" y="3508293"/>
                  <a:pt x="4649397" y="3500593"/>
                </a:cubicBezTo>
                <a:cubicBezTo>
                  <a:pt x="4648749" y="3497582"/>
                  <a:pt x="4648063" y="3494608"/>
                  <a:pt x="4647415" y="3491635"/>
                </a:cubicBezTo>
                <a:cubicBezTo>
                  <a:pt x="4645700" y="3483935"/>
                  <a:pt x="4636668" y="3479552"/>
                  <a:pt x="4629427" y="3481572"/>
                </a:cubicBezTo>
                <a:cubicBezTo>
                  <a:pt x="4621463" y="3483821"/>
                  <a:pt x="4617651" y="3491864"/>
                  <a:pt x="4619367" y="3499564"/>
                </a:cubicBezTo>
                <a:lnTo>
                  <a:pt x="4621348" y="3508522"/>
                </a:lnTo>
                <a:close/>
                <a:moveTo>
                  <a:pt x="4722148" y="3523273"/>
                </a:moveTo>
                <a:cubicBezTo>
                  <a:pt x="4728779" y="3527504"/>
                  <a:pt x="4737659" y="3526742"/>
                  <a:pt x="4742537" y="3520109"/>
                </a:cubicBezTo>
                <a:cubicBezTo>
                  <a:pt x="4746958" y="3514049"/>
                  <a:pt x="4746043" y="3503985"/>
                  <a:pt x="4739374" y="3499716"/>
                </a:cubicBezTo>
                <a:lnTo>
                  <a:pt x="4733886" y="3496247"/>
                </a:lnTo>
                <a:cubicBezTo>
                  <a:pt x="4727255" y="3492016"/>
                  <a:pt x="4718376" y="3492779"/>
                  <a:pt x="4713497" y="3499411"/>
                </a:cubicBezTo>
                <a:cubicBezTo>
                  <a:pt x="4709077" y="3505434"/>
                  <a:pt x="4709991" y="3515535"/>
                  <a:pt x="4716661" y="3519804"/>
                </a:cubicBezTo>
                <a:lnTo>
                  <a:pt x="4722148" y="3523273"/>
                </a:lnTo>
                <a:close/>
                <a:moveTo>
                  <a:pt x="4651379" y="3584453"/>
                </a:moveTo>
                <a:cubicBezTo>
                  <a:pt x="4653246" y="3585025"/>
                  <a:pt x="4655113" y="3585330"/>
                  <a:pt x="4656828" y="3584948"/>
                </a:cubicBezTo>
                <a:cubicBezTo>
                  <a:pt x="4662697" y="3583652"/>
                  <a:pt x="4667842" y="3582242"/>
                  <a:pt x="4672301" y="3577973"/>
                </a:cubicBezTo>
                <a:cubicBezTo>
                  <a:pt x="4674283" y="3576067"/>
                  <a:pt x="4675502" y="3574504"/>
                  <a:pt x="4676874" y="3571950"/>
                </a:cubicBezTo>
                <a:cubicBezTo>
                  <a:pt x="4678551" y="3568786"/>
                  <a:pt x="4680685" y="3568824"/>
                  <a:pt x="4675731" y="3571340"/>
                </a:cubicBezTo>
                <a:cubicBezTo>
                  <a:pt x="4682781" y="3567795"/>
                  <a:pt x="4687240" y="3560477"/>
                  <a:pt x="4684267" y="3552548"/>
                </a:cubicBezTo>
                <a:cubicBezTo>
                  <a:pt x="4682819" y="3548736"/>
                  <a:pt x="4679313" y="3545458"/>
                  <a:pt x="4675235" y="3543895"/>
                </a:cubicBezTo>
                <a:cubicBezTo>
                  <a:pt x="4674702" y="3542142"/>
                  <a:pt x="4673902" y="3540541"/>
                  <a:pt x="4672872" y="3538787"/>
                </a:cubicBezTo>
                <a:cubicBezTo>
                  <a:pt x="4672606" y="3538139"/>
                  <a:pt x="4672339" y="3537529"/>
                  <a:pt x="4672110" y="3536881"/>
                </a:cubicBezTo>
                <a:cubicBezTo>
                  <a:pt x="4671501" y="3534251"/>
                  <a:pt x="4670548" y="3531659"/>
                  <a:pt x="4669900" y="3529029"/>
                </a:cubicBezTo>
                <a:cubicBezTo>
                  <a:pt x="4667537" y="3519271"/>
                  <a:pt x="4656562" y="3517898"/>
                  <a:pt x="4649016" y="3522053"/>
                </a:cubicBezTo>
                <a:cubicBezTo>
                  <a:pt x="4645510" y="3523616"/>
                  <a:pt x="4642728" y="3526513"/>
                  <a:pt x="4641699" y="3530859"/>
                </a:cubicBezTo>
                <a:lnTo>
                  <a:pt x="4641204" y="3531888"/>
                </a:lnTo>
                <a:cubicBezTo>
                  <a:pt x="4634763" y="3521558"/>
                  <a:pt x="4615860" y="3521443"/>
                  <a:pt x="4614488" y="3536500"/>
                </a:cubicBezTo>
                <a:cubicBezTo>
                  <a:pt x="4613574" y="3546487"/>
                  <a:pt x="4610792" y="3557732"/>
                  <a:pt x="4614641" y="3567452"/>
                </a:cubicBezTo>
                <a:cubicBezTo>
                  <a:pt x="4615136" y="3568748"/>
                  <a:pt x="4615784" y="3569892"/>
                  <a:pt x="4616432" y="3570997"/>
                </a:cubicBezTo>
                <a:lnTo>
                  <a:pt x="4617347" y="3575152"/>
                </a:lnTo>
                <a:cubicBezTo>
                  <a:pt x="4619061" y="3582852"/>
                  <a:pt x="4628170" y="3587197"/>
                  <a:pt x="4635411" y="3585101"/>
                </a:cubicBezTo>
                <a:cubicBezTo>
                  <a:pt x="4635982" y="3584948"/>
                  <a:pt x="4636516" y="3584681"/>
                  <a:pt x="4637011" y="3584453"/>
                </a:cubicBezTo>
                <a:cubicBezTo>
                  <a:pt x="4639069" y="3584948"/>
                  <a:pt x="4641204" y="3585368"/>
                  <a:pt x="4643338" y="3585673"/>
                </a:cubicBezTo>
                <a:cubicBezTo>
                  <a:pt x="4646005" y="3586092"/>
                  <a:pt x="4648825" y="3585558"/>
                  <a:pt x="4651379" y="3584453"/>
                </a:cubicBezTo>
                <a:close/>
                <a:moveTo>
                  <a:pt x="4766241" y="3670143"/>
                </a:moveTo>
                <a:cubicBezTo>
                  <a:pt x="4756295" y="3685771"/>
                  <a:pt x="4778551" y="3704639"/>
                  <a:pt x="4788612" y="3688820"/>
                </a:cubicBezTo>
                <a:cubicBezTo>
                  <a:pt x="4798559" y="3673192"/>
                  <a:pt x="4776302" y="3654323"/>
                  <a:pt x="4766241" y="3670143"/>
                </a:cubicBezTo>
                <a:close/>
                <a:moveTo>
                  <a:pt x="4718986" y="3611402"/>
                </a:moveTo>
                <a:cubicBezTo>
                  <a:pt x="4708886" y="3627260"/>
                  <a:pt x="4733353" y="3643155"/>
                  <a:pt x="4743452" y="3627298"/>
                </a:cubicBezTo>
                <a:cubicBezTo>
                  <a:pt x="4753551" y="3611441"/>
                  <a:pt x="4729085" y="3595545"/>
                  <a:pt x="4718986" y="3611402"/>
                </a:cubicBezTo>
                <a:close/>
                <a:moveTo>
                  <a:pt x="5095548" y="3760978"/>
                </a:moveTo>
                <a:cubicBezTo>
                  <a:pt x="5103169" y="3764561"/>
                  <a:pt x="5110867" y="3761779"/>
                  <a:pt x="5115250" y="3754879"/>
                </a:cubicBezTo>
                <a:lnTo>
                  <a:pt x="5118718" y="3749390"/>
                </a:lnTo>
                <a:cubicBezTo>
                  <a:pt x="5119557" y="3748056"/>
                  <a:pt x="5119899" y="3746531"/>
                  <a:pt x="5120129" y="3745007"/>
                </a:cubicBezTo>
                <a:cubicBezTo>
                  <a:pt x="5125464" y="3752363"/>
                  <a:pt x="5136668" y="3755337"/>
                  <a:pt x="5142880" y="3745578"/>
                </a:cubicBezTo>
                <a:cubicBezTo>
                  <a:pt x="5152903" y="3729797"/>
                  <a:pt x="5129618" y="3712225"/>
                  <a:pt x="5119557" y="3728082"/>
                </a:cubicBezTo>
                <a:cubicBezTo>
                  <a:pt x="5118337" y="3729988"/>
                  <a:pt x="5117689" y="3731932"/>
                  <a:pt x="5117346" y="3733800"/>
                </a:cubicBezTo>
                <a:cubicBezTo>
                  <a:pt x="5116089" y="3732046"/>
                  <a:pt x="5114526" y="3730560"/>
                  <a:pt x="5112659" y="3729645"/>
                </a:cubicBezTo>
                <a:cubicBezTo>
                  <a:pt x="5105037" y="3726062"/>
                  <a:pt x="5097339" y="3728845"/>
                  <a:pt x="5092956" y="3735744"/>
                </a:cubicBezTo>
                <a:lnTo>
                  <a:pt x="5089488" y="3741195"/>
                </a:lnTo>
                <a:cubicBezTo>
                  <a:pt x="5085372" y="3747713"/>
                  <a:pt x="5088841" y="3757814"/>
                  <a:pt x="5095548" y="3760978"/>
                </a:cubicBezTo>
                <a:close/>
                <a:moveTo>
                  <a:pt x="5222910" y="3593639"/>
                </a:moveTo>
                <a:cubicBezTo>
                  <a:pt x="5216394" y="3589599"/>
                  <a:pt x="5207019" y="3590552"/>
                  <a:pt x="5202674" y="3597451"/>
                </a:cubicBezTo>
                <a:lnTo>
                  <a:pt x="5199206" y="3602902"/>
                </a:lnTo>
                <a:cubicBezTo>
                  <a:pt x="5195128" y="3609344"/>
                  <a:pt x="5196157" y="3618912"/>
                  <a:pt x="5203017" y="3623181"/>
                </a:cubicBezTo>
                <a:cubicBezTo>
                  <a:pt x="5204846" y="3624324"/>
                  <a:pt x="5206943" y="3624934"/>
                  <a:pt x="5209038" y="3625277"/>
                </a:cubicBezTo>
                <a:cubicBezTo>
                  <a:pt x="5209762" y="3625925"/>
                  <a:pt x="5210334" y="3626688"/>
                  <a:pt x="5211211" y="3627221"/>
                </a:cubicBezTo>
                <a:lnTo>
                  <a:pt x="5216698" y="3630690"/>
                </a:lnTo>
                <a:cubicBezTo>
                  <a:pt x="5220509" y="3633130"/>
                  <a:pt x="5225464" y="3632748"/>
                  <a:pt x="5229694" y="3630804"/>
                </a:cubicBezTo>
                <a:cubicBezTo>
                  <a:pt x="5229236" y="3636522"/>
                  <a:pt x="5232209" y="3641668"/>
                  <a:pt x="5237506" y="3645022"/>
                </a:cubicBezTo>
                <a:lnTo>
                  <a:pt x="5238154" y="3645442"/>
                </a:lnTo>
                <a:cubicBezTo>
                  <a:pt x="5235601" y="3650245"/>
                  <a:pt x="5235410" y="3656344"/>
                  <a:pt x="5239869" y="3661680"/>
                </a:cubicBezTo>
                <a:cubicBezTo>
                  <a:pt x="5251455" y="3675593"/>
                  <a:pt x="5271538" y="3657297"/>
                  <a:pt x="5261668" y="3643155"/>
                </a:cubicBezTo>
                <a:cubicBezTo>
                  <a:pt x="5261896" y="3642774"/>
                  <a:pt x="5262354" y="3642469"/>
                  <a:pt x="5262545" y="3642049"/>
                </a:cubicBezTo>
                <a:cubicBezTo>
                  <a:pt x="5266051" y="3634235"/>
                  <a:pt x="5262964" y="3626878"/>
                  <a:pt x="5256065" y="3622495"/>
                </a:cubicBezTo>
                <a:lnTo>
                  <a:pt x="5250616" y="3619026"/>
                </a:lnTo>
                <a:cubicBezTo>
                  <a:pt x="5246919" y="3616663"/>
                  <a:pt x="5242117" y="3617120"/>
                  <a:pt x="5238078" y="3619064"/>
                </a:cubicBezTo>
                <a:cubicBezTo>
                  <a:pt x="5238497" y="3613499"/>
                  <a:pt x="5235753" y="3608353"/>
                  <a:pt x="5230608" y="3605075"/>
                </a:cubicBezTo>
                <a:lnTo>
                  <a:pt x="5229008" y="3604046"/>
                </a:lnTo>
                <a:cubicBezTo>
                  <a:pt x="5228512" y="3599891"/>
                  <a:pt x="5226645" y="3595965"/>
                  <a:pt x="5222910" y="3593639"/>
                </a:cubicBezTo>
                <a:close/>
                <a:moveTo>
                  <a:pt x="4899740" y="3755641"/>
                </a:moveTo>
                <a:lnTo>
                  <a:pt x="4903208" y="3750153"/>
                </a:lnTo>
                <a:cubicBezTo>
                  <a:pt x="4907438" y="3743520"/>
                  <a:pt x="4903322" y="3733876"/>
                  <a:pt x="4896806" y="3730560"/>
                </a:cubicBezTo>
                <a:cubicBezTo>
                  <a:pt x="4889221" y="3726710"/>
                  <a:pt x="4881447" y="3730331"/>
                  <a:pt x="4877217" y="3736964"/>
                </a:cubicBezTo>
                <a:lnTo>
                  <a:pt x="4873749" y="3742453"/>
                </a:lnTo>
                <a:cubicBezTo>
                  <a:pt x="4869519" y="3749085"/>
                  <a:pt x="4873635" y="3758729"/>
                  <a:pt x="4880151" y="3762045"/>
                </a:cubicBezTo>
                <a:cubicBezTo>
                  <a:pt x="4887735" y="3765895"/>
                  <a:pt x="4895509" y="3762312"/>
                  <a:pt x="4899740" y="3755641"/>
                </a:cubicBezTo>
                <a:close/>
                <a:moveTo>
                  <a:pt x="4715555" y="3695644"/>
                </a:moveTo>
                <a:lnTo>
                  <a:pt x="4721043" y="3699112"/>
                </a:lnTo>
                <a:cubicBezTo>
                  <a:pt x="4727674" y="3703344"/>
                  <a:pt x="4737393" y="3698617"/>
                  <a:pt x="4740441" y="3692137"/>
                </a:cubicBezTo>
                <a:cubicBezTo>
                  <a:pt x="4744138" y="3684246"/>
                  <a:pt x="4740136" y="3676966"/>
                  <a:pt x="4733467" y="3672735"/>
                </a:cubicBezTo>
                <a:lnTo>
                  <a:pt x="4728018" y="3669266"/>
                </a:lnTo>
                <a:cubicBezTo>
                  <a:pt x="4721386" y="3665035"/>
                  <a:pt x="4711668" y="3669761"/>
                  <a:pt x="4708620" y="3676241"/>
                </a:cubicBezTo>
                <a:cubicBezTo>
                  <a:pt x="4704885" y="3684094"/>
                  <a:pt x="4708924" y="3691412"/>
                  <a:pt x="4715555" y="3695644"/>
                </a:cubicBezTo>
                <a:close/>
                <a:moveTo>
                  <a:pt x="4649092" y="3699532"/>
                </a:moveTo>
                <a:lnTo>
                  <a:pt x="4665479" y="3709976"/>
                </a:lnTo>
                <a:cubicBezTo>
                  <a:pt x="4671920" y="3714055"/>
                  <a:pt x="4681524" y="3712835"/>
                  <a:pt x="4685716" y="3706012"/>
                </a:cubicBezTo>
                <a:cubicBezTo>
                  <a:pt x="4689755" y="3699417"/>
                  <a:pt x="4688650" y="3690155"/>
                  <a:pt x="4681752" y="3685771"/>
                </a:cubicBezTo>
                <a:lnTo>
                  <a:pt x="4665365" y="3675365"/>
                </a:lnTo>
                <a:cubicBezTo>
                  <a:pt x="4658962" y="3671286"/>
                  <a:pt x="4649321" y="3672468"/>
                  <a:pt x="4645129" y="3679329"/>
                </a:cubicBezTo>
                <a:cubicBezTo>
                  <a:pt x="4641089" y="3685885"/>
                  <a:pt x="4642194" y="3695148"/>
                  <a:pt x="4649092" y="3699532"/>
                </a:cubicBezTo>
                <a:close/>
                <a:moveTo>
                  <a:pt x="4621920" y="3709595"/>
                </a:moveTo>
                <a:cubicBezTo>
                  <a:pt x="4631981" y="3693776"/>
                  <a:pt x="4606143" y="3680282"/>
                  <a:pt x="4596120" y="3696063"/>
                </a:cubicBezTo>
                <a:cubicBezTo>
                  <a:pt x="4586021" y="3711844"/>
                  <a:pt x="4611897" y="3725338"/>
                  <a:pt x="4621920" y="3709595"/>
                </a:cubicBezTo>
                <a:close/>
                <a:moveTo>
                  <a:pt x="5080799" y="3350827"/>
                </a:moveTo>
                <a:lnTo>
                  <a:pt x="5080533" y="3344346"/>
                </a:lnTo>
                <a:cubicBezTo>
                  <a:pt x="5080189" y="3336723"/>
                  <a:pt x="5073863" y="3329480"/>
                  <a:pt x="5065822" y="3329938"/>
                </a:cubicBezTo>
                <a:cubicBezTo>
                  <a:pt x="5058162" y="3330357"/>
                  <a:pt x="5051035" y="3336494"/>
                  <a:pt x="5051416" y="3344689"/>
                </a:cubicBezTo>
                <a:lnTo>
                  <a:pt x="5051569" y="3348349"/>
                </a:lnTo>
                <a:cubicBezTo>
                  <a:pt x="5050006" y="3345033"/>
                  <a:pt x="5047415" y="3342135"/>
                  <a:pt x="5044328" y="3340725"/>
                </a:cubicBezTo>
                <a:cubicBezTo>
                  <a:pt x="5036516" y="3337180"/>
                  <a:pt x="5029084" y="3341221"/>
                  <a:pt x="5025044" y="3348006"/>
                </a:cubicBezTo>
                <a:cubicBezTo>
                  <a:pt x="5020395" y="3355820"/>
                  <a:pt x="5020357" y="3364968"/>
                  <a:pt x="5023139" y="3373392"/>
                </a:cubicBezTo>
                <a:cubicBezTo>
                  <a:pt x="5025540" y="3380635"/>
                  <a:pt x="5034686" y="3385095"/>
                  <a:pt x="5041813" y="3382122"/>
                </a:cubicBezTo>
                <a:cubicBezTo>
                  <a:pt x="5049282" y="3379034"/>
                  <a:pt x="5053093" y="3371182"/>
                  <a:pt x="5050540" y="3363443"/>
                </a:cubicBezTo>
                <a:cubicBezTo>
                  <a:pt x="5050388" y="3363024"/>
                  <a:pt x="5050388" y="3362986"/>
                  <a:pt x="5050312" y="3362757"/>
                </a:cubicBezTo>
                <a:cubicBezTo>
                  <a:pt x="5050312" y="3362605"/>
                  <a:pt x="5050312" y="3362567"/>
                  <a:pt x="5050312" y="3362453"/>
                </a:cubicBezTo>
                <a:cubicBezTo>
                  <a:pt x="5050692" y="3361614"/>
                  <a:pt x="5051112" y="3360814"/>
                  <a:pt x="5051645" y="3360013"/>
                </a:cubicBezTo>
                <a:cubicBezTo>
                  <a:pt x="5052446" y="3358679"/>
                  <a:pt x="5052636" y="3357230"/>
                  <a:pt x="5052827" y="3355744"/>
                </a:cubicBezTo>
                <a:cubicBezTo>
                  <a:pt x="5054922" y="3361385"/>
                  <a:pt x="5060067" y="3365921"/>
                  <a:pt x="5066470" y="3365578"/>
                </a:cubicBezTo>
                <a:cubicBezTo>
                  <a:pt x="5074054" y="3365121"/>
                  <a:pt x="5081142" y="3358984"/>
                  <a:pt x="5080799" y="3350827"/>
                </a:cubicBezTo>
                <a:close/>
                <a:moveTo>
                  <a:pt x="4996881" y="3284196"/>
                </a:moveTo>
                <a:lnTo>
                  <a:pt x="5003360" y="3283929"/>
                </a:lnTo>
                <a:cubicBezTo>
                  <a:pt x="5011211" y="3283586"/>
                  <a:pt x="5018299" y="3278783"/>
                  <a:pt x="5018833" y="3270321"/>
                </a:cubicBezTo>
                <a:cubicBezTo>
                  <a:pt x="5018871" y="3270054"/>
                  <a:pt x="5018794" y="3269711"/>
                  <a:pt x="5018794" y="3269444"/>
                </a:cubicBezTo>
                <a:cubicBezTo>
                  <a:pt x="5025464" y="3267958"/>
                  <a:pt x="5031485" y="3262621"/>
                  <a:pt x="5031104" y="3253968"/>
                </a:cubicBezTo>
                <a:cubicBezTo>
                  <a:pt x="5031104" y="3253739"/>
                  <a:pt x="5030914" y="3253625"/>
                  <a:pt x="5030914" y="3253397"/>
                </a:cubicBezTo>
                <a:cubicBezTo>
                  <a:pt x="5038574" y="3255378"/>
                  <a:pt x="5046500" y="3254578"/>
                  <a:pt x="5053589" y="3251033"/>
                </a:cubicBezTo>
                <a:cubicBezTo>
                  <a:pt x="5060677" y="3247488"/>
                  <a:pt x="5063878" y="3237425"/>
                  <a:pt x="5059801" y="3230525"/>
                </a:cubicBezTo>
                <a:cubicBezTo>
                  <a:pt x="5055494" y="3223321"/>
                  <a:pt x="5046881" y="3220539"/>
                  <a:pt x="5039298" y="3224312"/>
                </a:cubicBezTo>
                <a:cubicBezTo>
                  <a:pt x="5038878" y="3224503"/>
                  <a:pt x="5038840" y="3224541"/>
                  <a:pt x="5038612" y="3224655"/>
                </a:cubicBezTo>
                <a:cubicBezTo>
                  <a:pt x="5038459" y="3224693"/>
                  <a:pt x="5038421" y="3224693"/>
                  <a:pt x="5038307" y="3224693"/>
                </a:cubicBezTo>
                <a:lnTo>
                  <a:pt x="5038307" y="3224693"/>
                </a:lnTo>
                <a:cubicBezTo>
                  <a:pt x="5037392" y="3224427"/>
                  <a:pt x="5036477" y="3224083"/>
                  <a:pt x="5035639" y="3223702"/>
                </a:cubicBezTo>
                <a:cubicBezTo>
                  <a:pt x="5028093" y="3220539"/>
                  <a:pt x="5018947" y="3226828"/>
                  <a:pt x="5016889" y="3234032"/>
                </a:cubicBezTo>
                <a:cubicBezTo>
                  <a:pt x="5016622" y="3234985"/>
                  <a:pt x="5016775" y="3235862"/>
                  <a:pt x="5016660" y="3236815"/>
                </a:cubicBezTo>
                <a:cubicBezTo>
                  <a:pt x="5014678" y="3235671"/>
                  <a:pt x="5012392" y="3234947"/>
                  <a:pt x="5009877" y="3235062"/>
                </a:cubicBezTo>
                <a:lnTo>
                  <a:pt x="5003398" y="3235367"/>
                </a:lnTo>
                <a:cubicBezTo>
                  <a:pt x="4995814" y="3235671"/>
                  <a:pt x="4988497" y="3241885"/>
                  <a:pt x="4988879" y="3249966"/>
                </a:cubicBezTo>
                <a:cubicBezTo>
                  <a:pt x="4988993" y="3252482"/>
                  <a:pt x="4989793" y="3254921"/>
                  <a:pt x="4991013" y="3257094"/>
                </a:cubicBezTo>
                <a:cubicBezTo>
                  <a:pt x="4986745" y="3259305"/>
                  <a:pt x="4983619" y="3263193"/>
                  <a:pt x="4983276" y="3268682"/>
                </a:cubicBezTo>
                <a:cubicBezTo>
                  <a:pt x="4982819" y="3275886"/>
                  <a:pt x="4988993" y="3284539"/>
                  <a:pt x="4996881" y="3284196"/>
                </a:cubicBezTo>
                <a:close/>
                <a:moveTo>
                  <a:pt x="5071271" y="3461331"/>
                </a:moveTo>
                <a:cubicBezTo>
                  <a:pt x="5078932" y="3464914"/>
                  <a:pt x="5086516" y="3462055"/>
                  <a:pt x="5090936" y="3455118"/>
                </a:cubicBezTo>
                <a:lnTo>
                  <a:pt x="5094404" y="3449667"/>
                </a:lnTo>
                <a:cubicBezTo>
                  <a:pt x="5094671" y="3449248"/>
                  <a:pt x="5094633" y="3448752"/>
                  <a:pt x="5094824" y="3448295"/>
                </a:cubicBezTo>
                <a:cubicBezTo>
                  <a:pt x="5095433" y="3448333"/>
                  <a:pt x="5095967" y="3448600"/>
                  <a:pt x="5096576" y="3448523"/>
                </a:cubicBezTo>
                <a:cubicBezTo>
                  <a:pt x="5104541" y="3447723"/>
                  <a:pt x="5110639" y="3441281"/>
                  <a:pt x="5110258" y="3433124"/>
                </a:cubicBezTo>
                <a:lnTo>
                  <a:pt x="5109991" y="3426644"/>
                </a:lnTo>
                <a:cubicBezTo>
                  <a:pt x="5109648" y="3419020"/>
                  <a:pt x="5102331" y="3412159"/>
                  <a:pt x="5094595" y="3412959"/>
                </a:cubicBezTo>
                <a:cubicBezTo>
                  <a:pt x="5086630" y="3413798"/>
                  <a:pt x="5080533" y="3420202"/>
                  <a:pt x="5080913" y="3428359"/>
                </a:cubicBezTo>
                <a:lnTo>
                  <a:pt x="5080913" y="3428702"/>
                </a:lnTo>
                <a:cubicBezTo>
                  <a:pt x="5075997" y="3428931"/>
                  <a:pt x="5071501" y="3431523"/>
                  <a:pt x="5068566" y="3436211"/>
                </a:cubicBezTo>
                <a:lnTo>
                  <a:pt x="5065098" y="3441700"/>
                </a:lnTo>
                <a:cubicBezTo>
                  <a:pt x="5060982" y="3448142"/>
                  <a:pt x="5064564" y="3458205"/>
                  <a:pt x="5071271" y="3461331"/>
                </a:cubicBezTo>
                <a:close/>
                <a:moveTo>
                  <a:pt x="5060411" y="3125967"/>
                </a:moveTo>
                <a:cubicBezTo>
                  <a:pt x="5062735" y="3133515"/>
                  <a:pt x="5072072" y="3137174"/>
                  <a:pt x="5079160" y="3134582"/>
                </a:cubicBezTo>
                <a:cubicBezTo>
                  <a:pt x="5086897" y="3131723"/>
                  <a:pt x="5090060" y="3123375"/>
                  <a:pt x="5087735" y="3115828"/>
                </a:cubicBezTo>
                <a:lnTo>
                  <a:pt x="5085067" y="3107061"/>
                </a:lnTo>
                <a:cubicBezTo>
                  <a:pt x="5083200" y="3101000"/>
                  <a:pt x="5076836" y="3097607"/>
                  <a:pt x="5070700" y="3097836"/>
                </a:cubicBezTo>
                <a:cubicBezTo>
                  <a:pt x="5068756" y="3090670"/>
                  <a:pt x="5059953" y="3084228"/>
                  <a:pt x="5052331" y="3087087"/>
                </a:cubicBezTo>
                <a:lnTo>
                  <a:pt x="5043451" y="3090441"/>
                </a:lnTo>
                <a:cubicBezTo>
                  <a:pt x="5037011" y="3092881"/>
                  <a:pt x="5032438" y="3098370"/>
                  <a:pt x="5032400" y="3105117"/>
                </a:cubicBezTo>
                <a:cubicBezTo>
                  <a:pt x="5030190" y="3105803"/>
                  <a:pt x="5028055" y="3106794"/>
                  <a:pt x="5026302" y="3108585"/>
                </a:cubicBezTo>
                <a:cubicBezTo>
                  <a:pt x="5020928" y="3114074"/>
                  <a:pt x="5020662" y="3123833"/>
                  <a:pt x="5026493" y="3129207"/>
                </a:cubicBezTo>
                <a:lnTo>
                  <a:pt x="5027636" y="3130275"/>
                </a:lnTo>
                <a:cubicBezTo>
                  <a:pt x="5027560" y="3130961"/>
                  <a:pt x="5027445" y="3131609"/>
                  <a:pt x="5027445" y="3132295"/>
                </a:cubicBezTo>
                <a:cubicBezTo>
                  <a:pt x="5019214" y="3130008"/>
                  <a:pt x="5009915" y="3133324"/>
                  <a:pt x="5010372" y="3144112"/>
                </a:cubicBezTo>
                <a:cubicBezTo>
                  <a:pt x="5010829" y="3154785"/>
                  <a:pt x="5020662" y="3160083"/>
                  <a:pt x="5028741" y="3159168"/>
                </a:cubicBezTo>
                <a:cubicBezTo>
                  <a:pt x="5025997" y="3161265"/>
                  <a:pt x="5024206" y="3164657"/>
                  <a:pt x="5024435" y="3169460"/>
                </a:cubicBezTo>
                <a:cubicBezTo>
                  <a:pt x="5025235" y="3188024"/>
                  <a:pt x="5054313" y="3190463"/>
                  <a:pt x="5053513" y="3171785"/>
                </a:cubicBezTo>
                <a:cubicBezTo>
                  <a:pt x="5053055" y="3161112"/>
                  <a:pt x="5043261" y="3155814"/>
                  <a:pt x="5035143" y="3156729"/>
                </a:cubicBezTo>
                <a:cubicBezTo>
                  <a:pt x="5037773" y="3154708"/>
                  <a:pt x="5039412" y="3151430"/>
                  <a:pt x="5039374" y="3146932"/>
                </a:cubicBezTo>
                <a:cubicBezTo>
                  <a:pt x="5045929" y="3148114"/>
                  <a:pt x="5053017" y="3145598"/>
                  <a:pt x="5055913" y="3139118"/>
                </a:cubicBezTo>
                <a:lnTo>
                  <a:pt x="5058696" y="3132981"/>
                </a:lnTo>
                <a:cubicBezTo>
                  <a:pt x="5060944" y="3127988"/>
                  <a:pt x="5060372" y="3121851"/>
                  <a:pt x="5057323" y="3117429"/>
                </a:cubicBezTo>
                <a:lnTo>
                  <a:pt x="5057781" y="3117238"/>
                </a:lnTo>
                <a:lnTo>
                  <a:pt x="5060411" y="3125967"/>
                </a:lnTo>
                <a:close/>
                <a:moveTo>
                  <a:pt x="5107171" y="3363710"/>
                </a:moveTo>
                <a:lnTo>
                  <a:pt x="5113649" y="3363443"/>
                </a:lnTo>
                <a:cubicBezTo>
                  <a:pt x="5121310" y="3363101"/>
                  <a:pt x="5127331" y="3354105"/>
                  <a:pt x="5125959" y="3346900"/>
                </a:cubicBezTo>
                <a:cubicBezTo>
                  <a:pt x="5124358" y="3338476"/>
                  <a:pt x="5117613" y="3334207"/>
                  <a:pt x="5109420" y="3334588"/>
                </a:cubicBezTo>
                <a:lnTo>
                  <a:pt x="5102941" y="3334855"/>
                </a:lnTo>
                <a:cubicBezTo>
                  <a:pt x="5095281" y="3335198"/>
                  <a:pt x="5089259" y="3344194"/>
                  <a:pt x="5090632" y="3351398"/>
                </a:cubicBezTo>
                <a:cubicBezTo>
                  <a:pt x="5092232" y="3359822"/>
                  <a:pt x="5098977" y="3364054"/>
                  <a:pt x="5107171" y="3363710"/>
                </a:cubicBezTo>
                <a:close/>
                <a:moveTo>
                  <a:pt x="4951188" y="3123147"/>
                </a:moveTo>
                <a:cubicBezTo>
                  <a:pt x="4951988" y="3141863"/>
                  <a:pt x="4980723" y="3136602"/>
                  <a:pt x="4979923" y="3118115"/>
                </a:cubicBezTo>
                <a:cubicBezTo>
                  <a:pt x="4979084" y="3099399"/>
                  <a:pt x="4950387" y="3104659"/>
                  <a:pt x="4951188" y="3123147"/>
                </a:cubicBezTo>
                <a:close/>
                <a:moveTo>
                  <a:pt x="4962773" y="3273675"/>
                </a:moveTo>
                <a:cubicBezTo>
                  <a:pt x="4956752" y="3266890"/>
                  <a:pt x="4948101" y="3263955"/>
                  <a:pt x="4939184" y="3264070"/>
                </a:cubicBezTo>
                <a:cubicBezTo>
                  <a:pt x="4931561" y="3264184"/>
                  <a:pt x="4924587" y="3271655"/>
                  <a:pt x="4925273" y="3279317"/>
                </a:cubicBezTo>
                <a:cubicBezTo>
                  <a:pt x="4925997" y="3287398"/>
                  <a:pt x="4932323" y="3293344"/>
                  <a:pt x="4940517" y="3293230"/>
                </a:cubicBezTo>
                <a:lnTo>
                  <a:pt x="4941051" y="3293230"/>
                </a:lnTo>
                <a:cubicBezTo>
                  <a:pt x="4941127" y="3293230"/>
                  <a:pt x="4941165" y="3293230"/>
                  <a:pt x="4941241" y="3293268"/>
                </a:cubicBezTo>
                <a:cubicBezTo>
                  <a:pt x="4941318" y="3293344"/>
                  <a:pt x="4941279" y="3293306"/>
                  <a:pt x="4941394" y="3293382"/>
                </a:cubicBezTo>
                <a:cubicBezTo>
                  <a:pt x="4942118" y="3294030"/>
                  <a:pt x="4942766" y="3294717"/>
                  <a:pt x="4943376" y="3295479"/>
                </a:cubicBezTo>
                <a:cubicBezTo>
                  <a:pt x="4948596" y="3301349"/>
                  <a:pt x="4959153" y="3299672"/>
                  <a:pt x="4963955" y="3294259"/>
                </a:cubicBezTo>
                <a:cubicBezTo>
                  <a:pt x="4969709" y="3287779"/>
                  <a:pt x="4968032" y="3279584"/>
                  <a:pt x="4962773" y="3273675"/>
                </a:cubicBezTo>
                <a:close/>
                <a:moveTo>
                  <a:pt x="5246615" y="3597642"/>
                </a:moveTo>
                <a:cubicBezTo>
                  <a:pt x="5254922" y="3596651"/>
                  <a:pt x="5259686" y="3589294"/>
                  <a:pt x="5259343" y="3581403"/>
                </a:cubicBezTo>
                <a:lnTo>
                  <a:pt x="5259038" y="3574961"/>
                </a:lnTo>
                <a:cubicBezTo>
                  <a:pt x="5258695" y="3567071"/>
                  <a:pt x="5250197" y="3561353"/>
                  <a:pt x="5242804" y="3562230"/>
                </a:cubicBezTo>
                <a:cubicBezTo>
                  <a:pt x="5234496" y="3563221"/>
                  <a:pt x="5229732" y="3570578"/>
                  <a:pt x="5230075" y="3578468"/>
                </a:cubicBezTo>
                <a:lnTo>
                  <a:pt x="5230342" y="3584948"/>
                </a:lnTo>
                <a:cubicBezTo>
                  <a:pt x="5230761" y="3592763"/>
                  <a:pt x="5239259" y="3598519"/>
                  <a:pt x="5246615" y="3597642"/>
                </a:cubicBezTo>
                <a:close/>
                <a:moveTo>
                  <a:pt x="5005266" y="3328489"/>
                </a:moveTo>
                <a:cubicBezTo>
                  <a:pt x="5006066" y="3347243"/>
                  <a:pt x="5035106" y="3344308"/>
                  <a:pt x="5034267" y="3325592"/>
                </a:cubicBezTo>
                <a:cubicBezTo>
                  <a:pt x="5033467" y="3306838"/>
                  <a:pt x="5004465" y="3309773"/>
                  <a:pt x="5005266" y="3328489"/>
                </a:cubicBezTo>
                <a:close/>
                <a:moveTo>
                  <a:pt x="5002865" y="3593830"/>
                </a:moveTo>
                <a:cubicBezTo>
                  <a:pt x="5009686" y="3596765"/>
                  <a:pt x="5016584" y="3595774"/>
                  <a:pt x="5023406" y="3593525"/>
                </a:cubicBezTo>
                <a:cubicBezTo>
                  <a:pt x="5030875" y="3591047"/>
                  <a:pt x="5034115" y="3581365"/>
                  <a:pt x="5031294" y="3574466"/>
                </a:cubicBezTo>
                <a:cubicBezTo>
                  <a:pt x="5028665" y="3568100"/>
                  <a:pt x="5022529" y="3565394"/>
                  <a:pt x="5016241" y="3565965"/>
                </a:cubicBezTo>
                <a:cubicBezTo>
                  <a:pt x="5013269" y="3561658"/>
                  <a:pt x="5008467" y="3558914"/>
                  <a:pt x="5002636" y="3559714"/>
                </a:cubicBezTo>
                <a:cubicBezTo>
                  <a:pt x="4995395" y="3560667"/>
                  <a:pt x="4988345" y="3568405"/>
                  <a:pt x="4990136" y="3576105"/>
                </a:cubicBezTo>
                <a:cubicBezTo>
                  <a:pt x="4991889" y="3583614"/>
                  <a:pt x="4995395" y="3590590"/>
                  <a:pt x="5002865" y="3593830"/>
                </a:cubicBezTo>
                <a:close/>
                <a:moveTo>
                  <a:pt x="4913002" y="3518661"/>
                </a:moveTo>
                <a:cubicBezTo>
                  <a:pt x="4912125" y="3513324"/>
                  <a:pt x="4908696" y="3509055"/>
                  <a:pt x="4904123" y="3507073"/>
                </a:cubicBezTo>
                <a:cubicBezTo>
                  <a:pt x="4902141" y="3503299"/>
                  <a:pt x="4898749" y="3500478"/>
                  <a:pt x="4893833" y="3499792"/>
                </a:cubicBezTo>
                <a:cubicBezTo>
                  <a:pt x="4886783" y="3498801"/>
                  <a:pt x="4877484" y="3504252"/>
                  <a:pt x="4877369" y="3512181"/>
                </a:cubicBezTo>
                <a:cubicBezTo>
                  <a:pt x="4877255" y="3519118"/>
                  <a:pt x="4878246" y="3526056"/>
                  <a:pt x="4884115" y="3530706"/>
                </a:cubicBezTo>
                <a:cubicBezTo>
                  <a:pt x="4888802" y="3534404"/>
                  <a:pt x="4894366" y="3535509"/>
                  <a:pt x="4900311" y="3534899"/>
                </a:cubicBezTo>
                <a:cubicBezTo>
                  <a:pt x="4907819" y="3534099"/>
                  <a:pt x="4914260" y="3526323"/>
                  <a:pt x="4913002" y="3518661"/>
                </a:cubicBezTo>
                <a:close/>
                <a:moveTo>
                  <a:pt x="5043375" y="3444330"/>
                </a:moveTo>
                <a:cubicBezTo>
                  <a:pt x="5051226" y="3443987"/>
                  <a:pt x="5058086" y="3438308"/>
                  <a:pt x="5058276" y="3430074"/>
                </a:cubicBezTo>
                <a:cubicBezTo>
                  <a:pt x="5058429" y="3422603"/>
                  <a:pt x="5051912" y="3414865"/>
                  <a:pt x="5044023" y="3415170"/>
                </a:cubicBezTo>
                <a:lnTo>
                  <a:pt x="5037544" y="3415437"/>
                </a:lnTo>
                <a:cubicBezTo>
                  <a:pt x="5030190" y="3415742"/>
                  <a:pt x="5023977" y="3420850"/>
                  <a:pt x="5022986" y="3428168"/>
                </a:cubicBezTo>
                <a:cubicBezTo>
                  <a:pt x="5021005" y="3427787"/>
                  <a:pt x="5018985" y="3427749"/>
                  <a:pt x="5016966" y="3428206"/>
                </a:cubicBezTo>
                <a:cubicBezTo>
                  <a:pt x="5009191" y="3430074"/>
                  <a:pt x="5004465" y="3438079"/>
                  <a:pt x="5006180" y="3445779"/>
                </a:cubicBezTo>
                <a:lnTo>
                  <a:pt x="5008162" y="3454699"/>
                </a:lnTo>
                <a:cubicBezTo>
                  <a:pt x="5009877" y="3462398"/>
                  <a:pt x="5018147" y="3467316"/>
                  <a:pt x="5025731" y="3465486"/>
                </a:cubicBezTo>
                <a:cubicBezTo>
                  <a:pt x="5033505" y="3463618"/>
                  <a:pt x="5038231" y="3455613"/>
                  <a:pt x="5036516" y="3447913"/>
                </a:cubicBezTo>
                <a:cubicBezTo>
                  <a:pt x="5036249" y="3446732"/>
                  <a:pt x="5035982" y="3445512"/>
                  <a:pt x="5035715" y="3444330"/>
                </a:cubicBezTo>
                <a:cubicBezTo>
                  <a:pt x="5036097" y="3444330"/>
                  <a:pt x="5036477" y="3444597"/>
                  <a:pt x="5036897" y="3444559"/>
                </a:cubicBezTo>
                <a:lnTo>
                  <a:pt x="5043375" y="3444330"/>
                </a:lnTo>
                <a:close/>
                <a:moveTo>
                  <a:pt x="4934725" y="3461979"/>
                </a:moveTo>
                <a:cubicBezTo>
                  <a:pt x="4935677" y="3465105"/>
                  <a:pt x="4938002" y="3467506"/>
                  <a:pt x="4940708" y="3469412"/>
                </a:cubicBezTo>
                <a:cubicBezTo>
                  <a:pt x="4939641" y="3474558"/>
                  <a:pt x="4941432" y="3480047"/>
                  <a:pt x="4945548" y="3483821"/>
                </a:cubicBezTo>
                <a:lnTo>
                  <a:pt x="4952293" y="3489996"/>
                </a:lnTo>
                <a:cubicBezTo>
                  <a:pt x="4955951" y="3493350"/>
                  <a:pt x="4961134" y="3493732"/>
                  <a:pt x="4965708" y="3492283"/>
                </a:cubicBezTo>
                <a:cubicBezTo>
                  <a:pt x="4965517" y="3494837"/>
                  <a:pt x="4966165" y="3497200"/>
                  <a:pt x="4967270" y="3499373"/>
                </a:cubicBezTo>
                <a:cubicBezTo>
                  <a:pt x="4961706" y="3502880"/>
                  <a:pt x="4958467" y="3509436"/>
                  <a:pt x="4962735" y="3516869"/>
                </a:cubicBezTo>
                <a:cubicBezTo>
                  <a:pt x="4967690" y="3525598"/>
                  <a:pt x="4971882" y="3536386"/>
                  <a:pt x="4980571" y="3542142"/>
                </a:cubicBezTo>
                <a:cubicBezTo>
                  <a:pt x="4981752" y="3542904"/>
                  <a:pt x="4982933" y="3543514"/>
                  <a:pt x="4984115" y="3544010"/>
                </a:cubicBezTo>
                <a:lnTo>
                  <a:pt x="4987278" y="3546906"/>
                </a:lnTo>
                <a:cubicBezTo>
                  <a:pt x="4993071" y="3552243"/>
                  <a:pt x="5003055" y="3550566"/>
                  <a:pt x="5007781" y="3544696"/>
                </a:cubicBezTo>
                <a:cubicBezTo>
                  <a:pt x="5008162" y="3544238"/>
                  <a:pt x="5008429" y="3543743"/>
                  <a:pt x="5008734" y="3543247"/>
                </a:cubicBezTo>
                <a:cubicBezTo>
                  <a:pt x="5010715" y="3542447"/>
                  <a:pt x="5012697" y="3541608"/>
                  <a:pt x="5014602" y="3540617"/>
                </a:cubicBezTo>
                <a:cubicBezTo>
                  <a:pt x="5017003" y="3539397"/>
                  <a:pt x="5018985" y="3537339"/>
                  <a:pt x="5020471" y="3535014"/>
                </a:cubicBezTo>
                <a:cubicBezTo>
                  <a:pt x="5022339" y="3534404"/>
                  <a:pt x="5024054" y="3533603"/>
                  <a:pt x="5025235" y="3532307"/>
                </a:cubicBezTo>
                <a:cubicBezTo>
                  <a:pt x="5029313" y="3527885"/>
                  <a:pt x="5032705" y="3523769"/>
                  <a:pt x="5033924" y="3517708"/>
                </a:cubicBezTo>
                <a:cubicBezTo>
                  <a:pt x="5034458" y="3515040"/>
                  <a:pt x="5034534" y="3513057"/>
                  <a:pt x="5034229" y="3510313"/>
                </a:cubicBezTo>
                <a:cubicBezTo>
                  <a:pt x="5037430" y="3520376"/>
                  <a:pt x="5053932" y="3525408"/>
                  <a:pt x="5061554" y="3513477"/>
                </a:cubicBezTo>
                <a:cubicBezTo>
                  <a:pt x="5062354" y="3512181"/>
                  <a:pt x="5062583" y="3510999"/>
                  <a:pt x="5062964" y="3509741"/>
                </a:cubicBezTo>
                <a:cubicBezTo>
                  <a:pt x="5071386" y="3517289"/>
                  <a:pt x="5087887" y="3514506"/>
                  <a:pt x="5087278" y="3500288"/>
                </a:cubicBezTo>
                <a:cubicBezTo>
                  <a:pt x="5086516" y="3482754"/>
                  <a:pt x="5060944" y="3481000"/>
                  <a:pt x="5058619" y="3496438"/>
                </a:cubicBezTo>
                <a:cubicBezTo>
                  <a:pt x="5052255" y="3491330"/>
                  <a:pt x="5041622" y="3490568"/>
                  <a:pt x="5035944" y="3499526"/>
                </a:cubicBezTo>
                <a:cubicBezTo>
                  <a:pt x="5035410" y="3500326"/>
                  <a:pt x="5035373" y="3501127"/>
                  <a:pt x="5035029" y="3501927"/>
                </a:cubicBezTo>
                <a:cubicBezTo>
                  <a:pt x="5035106" y="3497391"/>
                  <a:pt x="5033505" y="3492969"/>
                  <a:pt x="5029199" y="3490034"/>
                </a:cubicBezTo>
                <a:cubicBezTo>
                  <a:pt x="5025845" y="3487709"/>
                  <a:pt x="5021043" y="3487061"/>
                  <a:pt x="5016813" y="3488128"/>
                </a:cubicBezTo>
                <a:cubicBezTo>
                  <a:pt x="5015365" y="3486985"/>
                  <a:pt x="5013802" y="3486146"/>
                  <a:pt x="5011973" y="3485269"/>
                </a:cubicBezTo>
                <a:cubicBezTo>
                  <a:pt x="5011401" y="3484926"/>
                  <a:pt x="5010792" y="3484545"/>
                  <a:pt x="5010258" y="3484164"/>
                </a:cubicBezTo>
                <a:cubicBezTo>
                  <a:pt x="5008238" y="3482372"/>
                  <a:pt x="5005990" y="3480809"/>
                  <a:pt x="5003932" y="3478980"/>
                </a:cubicBezTo>
                <a:cubicBezTo>
                  <a:pt x="4997948" y="3473720"/>
                  <a:pt x="4990707" y="3475968"/>
                  <a:pt x="4986020" y="3480924"/>
                </a:cubicBezTo>
                <a:cubicBezTo>
                  <a:pt x="4982819" y="3479285"/>
                  <a:pt x="4979237" y="3478789"/>
                  <a:pt x="4975769" y="3479780"/>
                </a:cubicBezTo>
                <a:cubicBezTo>
                  <a:pt x="4976035" y="3475244"/>
                  <a:pt x="4974358" y="3470670"/>
                  <a:pt x="4970776" y="3467392"/>
                </a:cubicBezTo>
                <a:lnTo>
                  <a:pt x="4964031" y="3461179"/>
                </a:lnTo>
                <a:cubicBezTo>
                  <a:pt x="4963726" y="3460912"/>
                  <a:pt x="4963307" y="3460874"/>
                  <a:pt x="4963002" y="3460607"/>
                </a:cubicBezTo>
                <a:cubicBezTo>
                  <a:pt x="4964336" y="3452907"/>
                  <a:pt x="4958772" y="3446160"/>
                  <a:pt x="4951721" y="3444368"/>
                </a:cubicBezTo>
                <a:cubicBezTo>
                  <a:pt x="4951798" y="3444216"/>
                  <a:pt x="4951950" y="3444026"/>
                  <a:pt x="4952026" y="3443835"/>
                </a:cubicBezTo>
                <a:cubicBezTo>
                  <a:pt x="4956904" y="3443797"/>
                  <a:pt x="4961554" y="3441395"/>
                  <a:pt x="4964412" y="3436821"/>
                </a:cubicBezTo>
                <a:lnTo>
                  <a:pt x="4971386" y="3425881"/>
                </a:lnTo>
                <a:cubicBezTo>
                  <a:pt x="4975464" y="3419439"/>
                  <a:pt x="4972987" y="3409490"/>
                  <a:pt x="4966203" y="3405907"/>
                </a:cubicBezTo>
                <a:cubicBezTo>
                  <a:pt x="4964031" y="3404764"/>
                  <a:pt x="4961744" y="3404192"/>
                  <a:pt x="4959458" y="3404116"/>
                </a:cubicBezTo>
                <a:cubicBezTo>
                  <a:pt x="4958124" y="3400037"/>
                  <a:pt x="4955837" y="3396225"/>
                  <a:pt x="4952293" y="3392947"/>
                </a:cubicBezTo>
                <a:cubicBezTo>
                  <a:pt x="4946729" y="3387763"/>
                  <a:pt x="4939831" y="3386048"/>
                  <a:pt x="4933047" y="3386734"/>
                </a:cubicBezTo>
                <a:cubicBezTo>
                  <a:pt x="4932019" y="3384904"/>
                  <a:pt x="4930571" y="3383265"/>
                  <a:pt x="4928627" y="3382007"/>
                </a:cubicBezTo>
                <a:lnTo>
                  <a:pt x="4923178" y="3378538"/>
                </a:lnTo>
                <a:cubicBezTo>
                  <a:pt x="4921653" y="3377585"/>
                  <a:pt x="4919976" y="3376937"/>
                  <a:pt x="4918261" y="3376594"/>
                </a:cubicBezTo>
                <a:cubicBezTo>
                  <a:pt x="4923672" y="3376328"/>
                  <a:pt x="4929198" y="3372592"/>
                  <a:pt x="4931333" y="3367980"/>
                </a:cubicBezTo>
                <a:cubicBezTo>
                  <a:pt x="4934991" y="3360051"/>
                  <a:pt x="4930913" y="3352885"/>
                  <a:pt x="4924206" y="3348615"/>
                </a:cubicBezTo>
                <a:lnTo>
                  <a:pt x="4918756" y="3345147"/>
                </a:lnTo>
                <a:cubicBezTo>
                  <a:pt x="4912088" y="3340916"/>
                  <a:pt x="4902407" y="3345795"/>
                  <a:pt x="4899397" y="3352275"/>
                </a:cubicBezTo>
                <a:cubicBezTo>
                  <a:pt x="4895738" y="3360203"/>
                  <a:pt x="4899854" y="3367370"/>
                  <a:pt x="4906523" y="3371639"/>
                </a:cubicBezTo>
                <a:lnTo>
                  <a:pt x="4911973" y="3375108"/>
                </a:lnTo>
                <a:cubicBezTo>
                  <a:pt x="4912812" y="3375642"/>
                  <a:pt x="4913688" y="3376023"/>
                  <a:pt x="4914603" y="3376290"/>
                </a:cubicBezTo>
                <a:cubicBezTo>
                  <a:pt x="4909991" y="3376404"/>
                  <a:pt x="4905456" y="3378500"/>
                  <a:pt x="4902979" y="3382617"/>
                </a:cubicBezTo>
                <a:cubicBezTo>
                  <a:pt x="4899130" y="3389021"/>
                  <a:pt x="4900121" y="3397750"/>
                  <a:pt x="4906371" y="3402286"/>
                </a:cubicBezTo>
                <a:cubicBezTo>
                  <a:pt x="4905723" y="3403468"/>
                  <a:pt x="4905304" y="3404725"/>
                  <a:pt x="4905037" y="3406098"/>
                </a:cubicBezTo>
                <a:cubicBezTo>
                  <a:pt x="4899435" y="3401562"/>
                  <a:pt x="4891508" y="3400914"/>
                  <a:pt x="4886554" y="3408728"/>
                </a:cubicBezTo>
                <a:cubicBezTo>
                  <a:pt x="4879275" y="3420164"/>
                  <a:pt x="4889259" y="3433238"/>
                  <a:pt x="4899092" y="3433276"/>
                </a:cubicBezTo>
                <a:cubicBezTo>
                  <a:pt x="4898597" y="3441395"/>
                  <a:pt x="4899701" y="3449896"/>
                  <a:pt x="4904999" y="3454355"/>
                </a:cubicBezTo>
                <a:cubicBezTo>
                  <a:pt x="4912468" y="3460759"/>
                  <a:pt x="4925045" y="3465257"/>
                  <a:pt x="4934725" y="3461979"/>
                </a:cubicBezTo>
                <a:close/>
                <a:moveTo>
                  <a:pt x="5177483" y="3554301"/>
                </a:moveTo>
                <a:cubicBezTo>
                  <a:pt x="5176302" y="3555292"/>
                  <a:pt x="5175082" y="3556284"/>
                  <a:pt x="5174130" y="3557808"/>
                </a:cubicBezTo>
                <a:cubicBezTo>
                  <a:pt x="5164069" y="3573627"/>
                  <a:pt x="5189526" y="3587883"/>
                  <a:pt x="5199587" y="3572065"/>
                </a:cubicBezTo>
                <a:cubicBezTo>
                  <a:pt x="5205875" y="3562192"/>
                  <a:pt x="5198291" y="3552891"/>
                  <a:pt x="5189259" y="3551214"/>
                </a:cubicBezTo>
                <a:cubicBezTo>
                  <a:pt x="5191431" y="3549117"/>
                  <a:pt x="5192880" y="3546144"/>
                  <a:pt x="5192728" y="3541913"/>
                </a:cubicBezTo>
                <a:cubicBezTo>
                  <a:pt x="5191927" y="3523426"/>
                  <a:pt x="5162849" y="3520719"/>
                  <a:pt x="5163688" y="3539473"/>
                </a:cubicBezTo>
                <a:cubicBezTo>
                  <a:pt x="5164031" y="3548126"/>
                  <a:pt x="5170700" y="3553158"/>
                  <a:pt x="5177483" y="3554301"/>
                </a:cubicBezTo>
                <a:close/>
                <a:moveTo>
                  <a:pt x="5091317" y="3518356"/>
                </a:moveTo>
                <a:cubicBezTo>
                  <a:pt x="5092118" y="3537110"/>
                  <a:pt x="5121272" y="3536119"/>
                  <a:pt x="5120471" y="3517365"/>
                </a:cubicBezTo>
                <a:cubicBezTo>
                  <a:pt x="5119633" y="3498611"/>
                  <a:pt x="5090517" y="3499602"/>
                  <a:pt x="5091317" y="3518356"/>
                </a:cubicBezTo>
                <a:close/>
                <a:moveTo>
                  <a:pt x="5142651" y="3560743"/>
                </a:moveTo>
                <a:cubicBezTo>
                  <a:pt x="5143489" y="3552014"/>
                  <a:pt x="5141051" y="3543323"/>
                  <a:pt x="5134344" y="3536919"/>
                </a:cubicBezTo>
                <a:cubicBezTo>
                  <a:pt x="5128855" y="3531659"/>
                  <a:pt x="5120014" y="3529486"/>
                  <a:pt x="5113802" y="3535242"/>
                </a:cubicBezTo>
                <a:cubicBezTo>
                  <a:pt x="5108505" y="3540121"/>
                  <a:pt x="5106180" y="3550146"/>
                  <a:pt x="5112087" y="3555788"/>
                </a:cubicBezTo>
                <a:cubicBezTo>
                  <a:pt x="5112735" y="3556436"/>
                  <a:pt x="5113307" y="3557084"/>
                  <a:pt x="5113879" y="3557732"/>
                </a:cubicBezTo>
                <a:lnTo>
                  <a:pt x="5113879" y="3557846"/>
                </a:lnTo>
                <a:cubicBezTo>
                  <a:pt x="5113879" y="3557923"/>
                  <a:pt x="5113840" y="3558037"/>
                  <a:pt x="5113840" y="3558113"/>
                </a:cubicBezTo>
                <a:cubicBezTo>
                  <a:pt x="5113764" y="3558227"/>
                  <a:pt x="5113649" y="3558609"/>
                  <a:pt x="5113459" y="3559371"/>
                </a:cubicBezTo>
                <a:cubicBezTo>
                  <a:pt x="5111287" y="3565927"/>
                  <a:pt x="5114183" y="3573055"/>
                  <a:pt x="5119976" y="3576524"/>
                </a:cubicBezTo>
                <a:cubicBezTo>
                  <a:pt x="5120014" y="3576829"/>
                  <a:pt x="5119899" y="3577172"/>
                  <a:pt x="5119938" y="3577477"/>
                </a:cubicBezTo>
                <a:cubicBezTo>
                  <a:pt x="5121424" y="3586054"/>
                  <a:pt x="5128894" y="3589713"/>
                  <a:pt x="5136782" y="3589370"/>
                </a:cubicBezTo>
                <a:lnTo>
                  <a:pt x="5143261" y="3589103"/>
                </a:lnTo>
                <a:cubicBezTo>
                  <a:pt x="5151150" y="3588760"/>
                  <a:pt x="5156370" y="3579307"/>
                  <a:pt x="5155151" y="3572255"/>
                </a:cubicBezTo>
                <a:cubicBezTo>
                  <a:pt x="5153970" y="3565318"/>
                  <a:pt x="5148787" y="3561734"/>
                  <a:pt x="5142651" y="3560743"/>
                </a:cubicBezTo>
                <a:close/>
                <a:moveTo>
                  <a:pt x="5064260" y="3642926"/>
                </a:moveTo>
                <a:cubicBezTo>
                  <a:pt x="5062545" y="3635226"/>
                  <a:pt x="5053513" y="3630804"/>
                  <a:pt x="5046272" y="3632863"/>
                </a:cubicBezTo>
                <a:cubicBezTo>
                  <a:pt x="5038307" y="3635112"/>
                  <a:pt x="5034496" y="3643155"/>
                  <a:pt x="5036211" y="3650855"/>
                </a:cubicBezTo>
                <a:lnTo>
                  <a:pt x="5038192" y="3659812"/>
                </a:lnTo>
                <a:cubicBezTo>
                  <a:pt x="5038802" y="3662595"/>
                  <a:pt x="5040555" y="3664730"/>
                  <a:pt x="5042651" y="3666483"/>
                </a:cubicBezTo>
                <a:cubicBezTo>
                  <a:pt x="5044747" y="3668618"/>
                  <a:pt x="5047415" y="3669876"/>
                  <a:pt x="5050425" y="3670181"/>
                </a:cubicBezTo>
                <a:cubicBezTo>
                  <a:pt x="5050578" y="3670181"/>
                  <a:pt x="5050731" y="3670181"/>
                  <a:pt x="5050883" y="3670181"/>
                </a:cubicBezTo>
                <a:cubicBezTo>
                  <a:pt x="5052483" y="3670295"/>
                  <a:pt x="5054046" y="3670181"/>
                  <a:pt x="5055647" y="3669837"/>
                </a:cubicBezTo>
                <a:cubicBezTo>
                  <a:pt x="5055837" y="3669799"/>
                  <a:pt x="5056028" y="3669837"/>
                  <a:pt x="5056218" y="3669837"/>
                </a:cubicBezTo>
                <a:cubicBezTo>
                  <a:pt x="5056447" y="3669761"/>
                  <a:pt x="5056562" y="3669609"/>
                  <a:pt x="5056790" y="3669533"/>
                </a:cubicBezTo>
                <a:cubicBezTo>
                  <a:pt x="5062964" y="3667703"/>
                  <a:pt x="5068375" y="3662595"/>
                  <a:pt x="5068032" y="3654438"/>
                </a:cubicBezTo>
                <a:cubicBezTo>
                  <a:pt x="5067880" y="3651198"/>
                  <a:pt x="5066698" y="3648835"/>
                  <a:pt x="5065174" y="3646890"/>
                </a:cubicBezTo>
                <a:cubicBezTo>
                  <a:pt x="5064831" y="3645633"/>
                  <a:pt x="5064564" y="3644298"/>
                  <a:pt x="5064260" y="3642926"/>
                </a:cubicBezTo>
                <a:close/>
                <a:moveTo>
                  <a:pt x="5167423" y="3438994"/>
                </a:moveTo>
                <a:lnTo>
                  <a:pt x="5173901" y="3438689"/>
                </a:lnTo>
                <a:cubicBezTo>
                  <a:pt x="5181752" y="3438346"/>
                  <a:pt x="5188116" y="3431179"/>
                  <a:pt x="5187697" y="3423365"/>
                </a:cubicBezTo>
                <a:cubicBezTo>
                  <a:pt x="5187278" y="3415437"/>
                  <a:pt x="5180265" y="3409224"/>
                  <a:pt x="5172377" y="3409567"/>
                </a:cubicBezTo>
                <a:lnTo>
                  <a:pt x="5165898" y="3409833"/>
                </a:lnTo>
                <a:cubicBezTo>
                  <a:pt x="5161173" y="3410024"/>
                  <a:pt x="5157247" y="3412807"/>
                  <a:pt x="5154770" y="3416542"/>
                </a:cubicBezTo>
                <a:lnTo>
                  <a:pt x="5152903" y="3408080"/>
                </a:lnTo>
                <a:cubicBezTo>
                  <a:pt x="5151188" y="3400380"/>
                  <a:pt x="5143109" y="3395349"/>
                  <a:pt x="5135448" y="3397064"/>
                </a:cubicBezTo>
                <a:cubicBezTo>
                  <a:pt x="5127712" y="3398817"/>
                  <a:pt x="5122758" y="3406784"/>
                  <a:pt x="5124473" y="3414522"/>
                </a:cubicBezTo>
                <a:lnTo>
                  <a:pt x="5126455" y="3423442"/>
                </a:lnTo>
                <a:cubicBezTo>
                  <a:pt x="5127331" y="3427406"/>
                  <a:pt x="5129922" y="3430608"/>
                  <a:pt x="5133238" y="3432590"/>
                </a:cubicBezTo>
                <a:cubicBezTo>
                  <a:pt x="5131904" y="3433733"/>
                  <a:pt x="5130685" y="3435068"/>
                  <a:pt x="5129694" y="3436631"/>
                </a:cubicBezTo>
                <a:lnTo>
                  <a:pt x="5126226" y="3442119"/>
                </a:lnTo>
                <a:cubicBezTo>
                  <a:pt x="5121996" y="3448752"/>
                  <a:pt x="5125883" y="3458358"/>
                  <a:pt x="5132438" y="3461788"/>
                </a:cubicBezTo>
                <a:cubicBezTo>
                  <a:pt x="5139945" y="3465715"/>
                  <a:pt x="5147872" y="3462246"/>
                  <a:pt x="5152102" y="3455575"/>
                </a:cubicBezTo>
                <a:lnTo>
                  <a:pt x="5155570" y="3450086"/>
                </a:lnTo>
                <a:cubicBezTo>
                  <a:pt x="5159610" y="3443720"/>
                  <a:pt x="5156142" y="3434801"/>
                  <a:pt x="5150083" y="3431027"/>
                </a:cubicBezTo>
                <a:cubicBezTo>
                  <a:pt x="5151111" y="3430112"/>
                  <a:pt x="5152141" y="3429198"/>
                  <a:pt x="5152865" y="3428016"/>
                </a:cubicBezTo>
                <a:cubicBezTo>
                  <a:pt x="5154656" y="3434534"/>
                  <a:pt x="5160563" y="3439299"/>
                  <a:pt x="5167423" y="3438994"/>
                </a:cubicBezTo>
                <a:close/>
                <a:moveTo>
                  <a:pt x="5526683" y="3050531"/>
                </a:moveTo>
                <a:cubicBezTo>
                  <a:pt x="5519938" y="3047673"/>
                  <a:pt x="5509991" y="3050760"/>
                  <a:pt x="5507590" y="3058308"/>
                </a:cubicBezTo>
                <a:lnTo>
                  <a:pt x="5504770" y="3067037"/>
                </a:lnTo>
                <a:cubicBezTo>
                  <a:pt x="5504541" y="3067723"/>
                  <a:pt x="5504770" y="3068409"/>
                  <a:pt x="5504656" y="3069057"/>
                </a:cubicBezTo>
                <a:cubicBezTo>
                  <a:pt x="5499434" y="3072716"/>
                  <a:pt x="5496309" y="3079120"/>
                  <a:pt x="5500082" y="3086477"/>
                </a:cubicBezTo>
                <a:lnTo>
                  <a:pt x="5501911" y="3090060"/>
                </a:lnTo>
                <a:cubicBezTo>
                  <a:pt x="5505532" y="3097150"/>
                  <a:pt x="5512239" y="3098713"/>
                  <a:pt x="5518184" y="3097188"/>
                </a:cubicBezTo>
                <a:cubicBezTo>
                  <a:pt x="5522033" y="3099094"/>
                  <a:pt x="5526454" y="3099590"/>
                  <a:pt x="5530570" y="3097303"/>
                </a:cubicBezTo>
                <a:cubicBezTo>
                  <a:pt x="5535257" y="3094710"/>
                  <a:pt x="5538687" y="3089374"/>
                  <a:pt x="5538726" y="3083961"/>
                </a:cubicBezTo>
                <a:cubicBezTo>
                  <a:pt x="5541698" y="3079616"/>
                  <a:pt x="5542498" y="3073631"/>
                  <a:pt x="5539945" y="3069019"/>
                </a:cubicBezTo>
                <a:cubicBezTo>
                  <a:pt x="5538764" y="3066884"/>
                  <a:pt x="5537125" y="3065283"/>
                  <a:pt x="5535296" y="3063987"/>
                </a:cubicBezTo>
                <a:cubicBezTo>
                  <a:pt x="5535296" y="3058308"/>
                  <a:pt x="5532438" y="3052971"/>
                  <a:pt x="5526683" y="3050531"/>
                </a:cubicBezTo>
                <a:close/>
                <a:moveTo>
                  <a:pt x="5455723" y="3172548"/>
                </a:moveTo>
                <a:cubicBezTo>
                  <a:pt x="5454198" y="3169536"/>
                  <a:pt x="5451759" y="3167326"/>
                  <a:pt x="5449015" y="3165763"/>
                </a:cubicBezTo>
                <a:cubicBezTo>
                  <a:pt x="5456714" y="3149601"/>
                  <a:pt x="5430113" y="3139957"/>
                  <a:pt x="5421538" y="3156119"/>
                </a:cubicBezTo>
                <a:cubicBezTo>
                  <a:pt x="5420509" y="3158063"/>
                  <a:pt x="5420052" y="3159893"/>
                  <a:pt x="5419937" y="3161608"/>
                </a:cubicBezTo>
                <a:lnTo>
                  <a:pt x="5419328" y="3160388"/>
                </a:lnTo>
                <a:cubicBezTo>
                  <a:pt x="5417041" y="3155928"/>
                  <a:pt x="5412468" y="3152879"/>
                  <a:pt x="5407590" y="3152231"/>
                </a:cubicBezTo>
                <a:cubicBezTo>
                  <a:pt x="5413002" y="3144302"/>
                  <a:pt x="5407895" y="3133133"/>
                  <a:pt x="5399130" y="3130580"/>
                </a:cubicBezTo>
                <a:cubicBezTo>
                  <a:pt x="5400273" y="3129322"/>
                  <a:pt x="5401302" y="3127950"/>
                  <a:pt x="5402026" y="3126272"/>
                </a:cubicBezTo>
                <a:lnTo>
                  <a:pt x="5404808" y="3120135"/>
                </a:lnTo>
                <a:cubicBezTo>
                  <a:pt x="5404922" y="3119868"/>
                  <a:pt x="5404884" y="3119525"/>
                  <a:pt x="5404961" y="3119258"/>
                </a:cubicBezTo>
                <a:cubicBezTo>
                  <a:pt x="5405875" y="3119030"/>
                  <a:pt x="5406828" y="3118839"/>
                  <a:pt x="5407780" y="3118382"/>
                </a:cubicBezTo>
                <a:cubicBezTo>
                  <a:pt x="5409457" y="3121393"/>
                  <a:pt x="5412163" y="3123947"/>
                  <a:pt x="5415707" y="3125548"/>
                </a:cubicBezTo>
                <a:lnTo>
                  <a:pt x="5421843" y="3128292"/>
                </a:lnTo>
                <a:cubicBezTo>
                  <a:pt x="5429046" y="3131532"/>
                  <a:pt x="5438916" y="3126501"/>
                  <a:pt x="5441203" y="3119106"/>
                </a:cubicBezTo>
                <a:cubicBezTo>
                  <a:pt x="5443756" y="3110720"/>
                  <a:pt x="5439755" y="3103249"/>
                  <a:pt x="5432018" y="3099742"/>
                </a:cubicBezTo>
                <a:lnTo>
                  <a:pt x="5425883" y="3096997"/>
                </a:lnTo>
                <a:cubicBezTo>
                  <a:pt x="5422072" y="3095282"/>
                  <a:pt x="5417613" y="3095930"/>
                  <a:pt x="5413878" y="3097912"/>
                </a:cubicBezTo>
                <a:cubicBezTo>
                  <a:pt x="5413345" y="3096997"/>
                  <a:pt x="5413040" y="3095968"/>
                  <a:pt x="5412354" y="3095168"/>
                </a:cubicBezTo>
                <a:cubicBezTo>
                  <a:pt x="5413421" y="3094139"/>
                  <a:pt x="5414450" y="3093110"/>
                  <a:pt x="5415136" y="3091775"/>
                </a:cubicBezTo>
                <a:cubicBezTo>
                  <a:pt x="5418794" y="3084723"/>
                  <a:pt x="5415898" y="3075842"/>
                  <a:pt x="5408924" y="3072106"/>
                </a:cubicBezTo>
                <a:lnTo>
                  <a:pt x="5403207" y="3069057"/>
                </a:lnTo>
                <a:cubicBezTo>
                  <a:pt x="5399054" y="3066846"/>
                  <a:pt x="5394252" y="3067265"/>
                  <a:pt x="5390212" y="3069209"/>
                </a:cubicBezTo>
                <a:lnTo>
                  <a:pt x="5392880" y="3060976"/>
                </a:lnTo>
                <a:cubicBezTo>
                  <a:pt x="5395280" y="3053467"/>
                  <a:pt x="5390898" y="3045042"/>
                  <a:pt x="5383390" y="3042679"/>
                </a:cubicBezTo>
                <a:cubicBezTo>
                  <a:pt x="5375845" y="3040278"/>
                  <a:pt x="5367499" y="3044623"/>
                  <a:pt x="5365098" y="3052171"/>
                </a:cubicBezTo>
                <a:lnTo>
                  <a:pt x="5362277" y="3060900"/>
                </a:lnTo>
                <a:cubicBezTo>
                  <a:pt x="5361020" y="3064749"/>
                  <a:pt x="5361630" y="3068828"/>
                  <a:pt x="5363497" y="3072221"/>
                </a:cubicBezTo>
                <a:cubicBezTo>
                  <a:pt x="5361744" y="3072526"/>
                  <a:pt x="5360029" y="3073059"/>
                  <a:pt x="5358391" y="3073898"/>
                </a:cubicBezTo>
                <a:lnTo>
                  <a:pt x="5352636" y="3076871"/>
                </a:lnTo>
                <a:cubicBezTo>
                  <a:pt x="5345624" y="3080454"/>
                  <a:pt x="5344099" y="3090708"/>
                  <a:pt x="5348025" y="3096959"/>
                </a:cubicBezTo>
                <a:cubicBezTo>
                  <a:pt x="5352521" y="3104126"/>
                  <a:pt x="5361096" y="3105155"/>
                  <a:pt x="5368108" y="3101572"/>
                </a:cubicBezTo>
                <a:lnTo>
                  <a:pt x="5373863" y="3098598"/>
                </a:lnTo>
                <a:cubicBezTo>
                  <a:pt x="5380570" y="3095168"/>
                  <a:pt x="5382095" y="3085715"/>
                  <a:pt x="5378779" y="3079387"/>
                </a:cubicBezTo>
                <a:cubicBezTo>
                  <a:pt x="5380151" y="3079120"/>
                  <a:pt x="5381485" y="3078853"/>
                  <a:pt x="5382742" y="3078205"/>
                </a:cubicBezTo>
                <a:cubicBezTo>
                  <a:pt x="5381028" y="3084647"/>
                  <a:pt x="5383695" y="3091737"/>
                  <a:pt x="5389793" y="3094977"/>
                </a:cubicBezTo>
                <a:lnTo>
                  <a:pt x="5391089" y="3095663"/>
                </a:lnTo>
                <a:cubicBezTo>
                  <a:pt x="5390022" y="3096959"/>
                  <a:pt x="5389259" y="3098408"/>
                  <a:pt x="5388764" y="3099895"/>
                </a:cubicBezTo>
                <a:cubicBezTo>
                  <a:pt x="5383581" y="3100619"/>
                  <a:pt x="5378970" y="3103744"/>
                  <a:pt x="5376607" y="3109043"/>
                </a:cubicBezTo>
                <a:lnTo>
                  <a:pt x="5373825" y="3115180"/>
                </a:lnTo>
                <a:cubicBezTo>
                  <a:pt x="5372034" y="3119106"/>
                  <a:pt x="5372682" y="3123718"/>
                  <a:pt x="5374663" y="3127606"/>
                </a:cubicBezTo>
                <a:cubicBezTo>
                  <a:pt x="5372491" y="3128559"/>
                  <a:pt x="5370471" y="3129970"/>
                  <a:pt x="5368794" y="3132066"/>
                </a:cubicBezTo>
                <a:cubicBezTo>
                  <a:pt x="5369633" y="3125891"/>
                  <a:pt x="5369175" y="3119640"/>
                  <a:pt x="5366432" y="3113884"/>
                </a:cubicBezTo>
                <a:cubicBezTo>
                  <a:pt x="5363154" y="3106984"/>
                  <a:pt x="5353474" y="3103744"/>
                  <a:pt x="5346805" y="3107556"/>
                </a:cubicBezTo>
                <a:cubicBezTo>
                  <a:pt x="5339755" y="3111597"/>
                  <a:pt x="5337011" y="3119830"/>
                  <a:pt x="5340517" y="3127187"/>
                </a:cubicBezTo>
                <a:cubicBezTo>
                  <a:pt x="5340631" y="3127416"/>
                  <a:pt x="5340669" y="3127530"/>
                  <a:pt x="5340745" y="3127683"/>
                </a:cubicBezTo>
                <a:cubicBezTo>
                  <a:pt x="5340745" y="3127759"/>
                  <a:pt x="5340784" y="3127797"/>
                  <a:pt x="5340784" y="3127873"/>
                </a:cubicBezTo>
                <a:cubicBezTo>
                  <a:pt x="5340745" y="3127988"/>
                  <a:pt x="5340784" y="3127950"/>
                  <a:pt x="5340745" y="3128064"/>
                </a:cubicBezTo>
                <a:cubicBezTo>
                  <a:pt x="5340441" y="3128979"/>
                  <a:pt x="5340097" y="3129855"/>
                  <a:pt x="5339678" y="3130732"/>
                </a:cubicBezTo>
                <a:cubicBezTo>
                  <a:pt x="5336515" y="3137937"/>
                  <a:pt x="5342461" y="3146818"/>
                  <a:pt x="5349359" y="3148953"/>
                </a:cubicBezTo>
                <a:cubicBezTo>
                  <a:pt x="5351569" y="3149639"/>
                  <a:pt x="5353436" y="3148953"/>
                  <a:pt x="5355379" y="3148648"/>
                </a:cubicBezTo>
                <a:cubicBezTo>
                  <a:pt x="5349930" y="3152231"/>
                  <a:pt x="5346614" y="3158292"/>
                  <a:pt x="5348520" y="3165229"/>
                </a:cubicBezTo>
                <a:cubicBezTo>
                  <a:pt x="5350540" y="3172548"/>
                  <a:pt x="5359495" y="3178685"/>
                  <a:pt x="5367156" y="3175750"/>
                </a:cubicBezTo>
                <a:lnTo>
                  <a:pt x="5372034" y="3173920"/>
                </a:lnTo>
                <a:cubicBezTo>
                  <a:pt x="5372148" y="3174187"/>
                  <a:pt x="5372072" y="3174454"/>
                  <a:pt x="5372186" y="3174720"/>
                </a:cubicBezTo>
                <a:lnTo>
                  <a:pt x="5375158" y="3180476"/>
                </a:lnTo>
                <a:cubicBezTo>
                  <a:pt x="5375731" y="3181582"/>
                  <a:pt x="5376531" y="3182459"/>
                  <a:pt x="5377255" y="3183411"/>
                </a:cubicBezTo>
                <a:lnTo>
                  <a:pt x="5376912" y="3184441"/>
                </a:lnTo>
                <a:cubicBezTo>
                  <a:pt x="5374511" y="3191912"/>
                  <a:pt x="5376683" y="3200260"/>
                  <a:pt x="5384419" y="3203652"/>
                </a:cubicBezTo>
                <a:cubicBezTo>
                  <a:pt x="5391089" y="3206587"/>
                  <a:pt x="5401188" y="3203652"/>
                  <a:pt x="5403627" y="3196143"/>
                </a:cubicBezTo>
                <a:lnTo>
                  <a:pt x="5404008" y="3194999"/>
                </a:lnTo>
                <a:cubicBezTo>
                  <a:pt x="5408314" y="3203919"/>
                  <a:pt x="5423634" y="3207769"/>
                  <a:pt x="5430837" y="3196448"/>
                </a:cubicBezTo>
                <a:cubicBezTo>
                  <a:pt x="5431942" y="3194733"/>
                  <a:pt x="5432437" y="3193094"/>
                  <a:pt x="5432742" y="3191454"/>
                </a:cubicBezTo>
                <a:lnTo>
                  <a:pt x="5434800" y="3195533"/>
                </a:lnTo>
                <a:cubicBezTo>
                  <a:pt x="5438383" y="3202547"/>
                  <a:pt x="5446348" y="3206435"/>
                  <a:pt x="5453931" y="3203195"/>
                </a:cubicBezTo>
                <a:cubicBezTo>
                  <a:pt x="5460791" y="3200260"/>
                  <a:pt x="5465212" y="3191111"/>
                  <a:pt x="5461591" y="3184060"/>
                </a:cubicBezTo>
                <a:lnTo>
                  <a:pt x="5455723" y="3172548"/>
                </a:lnTo>
                <a:close/>
                <a:moveTo>
                  <a:pt x="5124168" y="3294717"/>
                </a:moveTo>
                <a:cubicBezTo>
                  <a:pt x="5120281" y="3288541"/>
                  <a:pt x="5110334" y="3285339"/>
                  <a:pt x="5104046" y="3290180"/>
                </a:cubicBezTo>
                <a:cubicBezTo>
                  <a:pt x="5097949" y="3294907"/>
                  <a:pt x="5093032" y="3300968"/>
                  <a:pt x="5093223" y="3309125"/>
                </a:cubicBezTo>
                <a:cubicBezTo>
                  <a:pt x="5093375" y="3316558"/>
                  <a:pt x="5097148" y="3322428"/>
                  <a:pt x="5102065" y="3327689"/>
                </a:cubicBezTo>
                <a:cubicBezTo>
                  <a:pt x="5107438" y="3333445"/>
                  <a:pt x="5117575" y="3332377"/>
                  <a:pt x="5122681" y="3326888"/>
                </a:cubicBezTo>
                <a:cubicBezTo>
                  <a:pt x="5127369" y="3321857"/>
                  <a:pt x="5127255" y="3315148"/>
                  <a:pt x="5124168" y="3309697"/>
                </a:cubicBezTo>
                <a:cubicBezTo>
                  <a:pt x="5126836" y="3305161"/>
                  <a:pt x="5127293" y="3299672"/>
                  <a:pt x="5124168" y="3294717"/>
                </a:cubicBezTo>
                <a:close/>
                <a:moveTo>
                  <a:pt x="5203512" y="3269749"/>
                </a:moveTo>
                <a:cubicBezTo>
                  <a:pt x="5204465" y="3278936"/>
                  <a:pt x="5214831" y="3287932"/>
                  <a:pt x="5225844" y="3282290"/>
                </a:cubicBezTo>
                <a:cubicBezTo>
                  <a:pt x="5242537" y="3273752"/>
                  <a:pt x="5226988" y="3249051"/>
                  <a:pt x="5210372" y="3257590"/>
                </a:cubicBezTo>
                <a:cubicBezTo>
                  <a:pt x="5208695" y="3258428"/>
                  <a:pt x="5207552" y="3259533"/>
                  <a:pt x="5206485" y="3260677"/>
                </a:cubicBezTo>
                <a:cubicBezTo>
                  <a:pt x="5206485" y="3260601"/>
                  <a:pt x="5206523" y="3260563"/>
                  <a:pt x="5206523" y="3260486"/>
                </a:cubicBezTo>
                <a:cubicBezTo>
                  <a:pt x="5206104" y="3250766"/>
                  <a:pt x="5198101" y="3246802"/>
                  <a:pt x="5190593" y="3247526"/>
                </a:cubicBezTo>
                <a:cubicBezTo>
                  <a:pt x="5189526" y="3246993"/>
                  <a:pt x="5188421" y="3246764"/>
                  <a:pt x="5187239" y="3246459"/>
                </a:cubicBezTo>
                <a:cubicBezTo>
                  <a:pt x="5190517" y="3243600"/>
                  <a:pt x="5192651" y="3239559"/>
                  <a:pt x="5192422" y="3234718"/>
                </a:cubicBezTo>
                <a:lnTo>
                  <a:pt x="5192308" y="3231860"/>
                </a:lnTo>
                <a:cubicBezTo>
                  <a:pt x="5193299" y="3230487"/>
                  <a:pt x="5194176" y="3228963"/>
                  <a:pt x="5194709" y="3227285"/>
                </a:cubicBezTo>
                <a:cubicBezTo>
                  <a:pt x="5195662" y="3224389"/>
                  <a:pt x="5196577" y="3221453"/>
                  <a:pt x="5197529" y="3218556"/>
                </a:cubicBezTo>
                <a:cubicBezTo>
                  <a:pt x="5197948" y="3217298"/>
                  <a:pt x="5197834" y="3216002"/>
                  <a:pt x="5197796" y="3214745"/>
                </a:cubicBezTo>
                <a:cubicBezTo>
                  <a:pt x="5202864" y="3207502"/>
                  <a:pt x="5202484" y="3195533"/>
                  <a:pt x="5191927" y="3190768"/>
                </a:cubicBezTo>
                <a:cubicBezTo>
                  <a:pt x="5180341" y="3185546"/>
                  <a:pt x="5172072" y="3195762"/>
                  <a:pt x="5172453" y="3205749"/>
                </a:cubicBezTo>
                <a:cubicBezTo>
                  <a:pt x="5171272" y="3207197"/>
                  <a:pt x="5170242" y="3208875"/>
                  <a:pt x="5169595" y="3210742"/>
                </a:cubicBezTo>
                <a:cubicBezTo>
                  <a:pt x="5166165" y="3208188"/>
                  <a:pt x="5162125" y="3206397"/>
                  <a:pt x="5157361" y="3205749"/>
                </a:cubicBezTo>
                <a:cubicBezTo>
                  <a:pt x="5149854" y="3204720"/>
                  <a:pt x="5143223" y="3207235"/>
                  <a:pt x="5138040" y="3211657"/>
                </a:cubicBezTo>
                <a:cubicBezTo>
                  <a:pt x="5136135" y="3210780"/>
                  <a:pt x="5134000" y="3210247"/>
                  <a:pt x="5131714" y="3210323"/>
                </a:cubicBezTo>
                <a:lnTo>
                  <a:pt x="5125235" y="3210590"/>
                </a:lnTo>
                <a:cubicBezTo>
                  <a:pt x="5123444" y="3210666"/>
                  <a:pt x="5121729" y="3211123"/>
                  <a:pt x="5120090" y="3211809"/>
                </a:cubicBezTo>
                <a:cubicBezTo>
                  <a:pt x="5124168" y="3208646"/>
                  <a:pt x="5126340" y="3202852"/>
                  <a:pt x="5125769" y="3197973"/>
                </a:cubicBezTo>
                <a:cubicBezTo>
                  <a:pt x="5129922" y="3196943"/>
                  <a:pt x="5133543" y="3194275"/>
                  <a:pt x="5135563" y="3190654"/>
                </a:cubicBezTo>
                <a:cubicBezTo>
                  <a:pt x="5135715" y="3193094"/>
                  <a:pt x="5136249" y="3195495"/>
                  <a:pt x="5137468" y="3197477"/>
                </a:cubicBezTo>
                <a:cubicBezTo>
                  <a:pt x="5141965" y="3204643"/>
                  <a:pt x="5150540" y="3205596"/>
                  <a:pt x="5157590" y="3202013"/>
                </a:cubicBezTo>
                <a:lnTo>
                  <a:pt x="5163345" y="3199040"/>
                </a:lnTo>
                <a:cubicBezTo>
                  <a:pt x="5170357" y="3195457"/>
                  <a:pt x="5171805" y="3185165"/>
                  <a:pt x="5167880" y="3178914"/>
                </a:cubicBezTo>
                <a:cubicBezTo>
                  <a:pt x="5163383" y="3171747"/>
                  <a:pt x="5154808" y="3170794"/>
                  <a:pt x="5147758" y="3174377"/>
                </a:cubicBezTo>
                <a:lnTo>
                  <a:pt x="5142003" y="3177351"/>
                </a:lnTo>
                <a:cubicBezTo>
                  <a:pt x="5139984" y="3178380"/>
                  <a:pt x="5138535" y="3180019"/>
                  <a:pt x="5137468" y="3181925"/>
                </a:cubicBezTo>
                <a:cubicBezTo>
                  <a:pt x="5137125" y="3178685"/>
                  <a:pt x="5135677" y="3175826"/>
                  <a:pt x="5133467" y="3173425"/>
                </a:cubicBezTo>
                <a:cubicBezTo>
                  <a:pt x="5133390" y="3172510"/>
                  <a:pt x="5133619" y="3171709"/>
                  <a:pt x="5133353" y="3170756"/>
                </a:cubicBezTo>
                <a:cubicBezTo>
                  <a:pt x="5132781" y="3168812"/>
                  <a:pt x="5131523" y="3166982"/>
                  <a:pt x="5130037" y="3165343"/>
                </a:cubicBezTo>
                <a:cubicBezTo>
                  <a:pt x="5130380" y="3164238"/>
                  <a:pt x="5130913" y="3163133"/>
                  <a:pt x="5130837" y="3161951"/>
                </a:cubicBezTo>
                <a:lnTo>
                  <a:pt x="5130570" y="3155471"/>
                </a:lnTo>
                <a:cubicBezTo>
                  <a:pt x="5130228" y="3147619"/>
                  <a:pt x="5125806" y="3140414"/>
                  <a:pt x="5117270" y="3139690"/>
                </a:cubicBezTo>
                <a:cubicBezTo>
                  <a:pt x="5110182" y="3139080"/>
                  <a:pt x="5101188" y="3145103"/>
                  <a:pt x="5101531" y="3152993"/>
                </a:cubicBezTo>
                <a:lnTo>
                  <a:pt x="5101798" y="3159473"/>
                </a:lnTo>
                <a:cubicBezTo>
                  <a:pt x="5101950" y="3162751"/>
                  <a:pt x="5102979" y="3165801"/>
                  <a:pt x="5104541" y="3168431"/>
                </a:cubicBezTo>
                <a:cubicBezTo>
                  <a:pt x="5103093" y="3170223"/>
                  <a:pt x="5101835" y="3172205"/>
                  <a:pt x="5101226" y="3174759"/>
                </a:cubicBezTo>
                <a:cubicBezTo>
                  <a:pt x="5100273" y="3178647"/>
                  <a:pt x="5100883" y="3182344"/>
                  <a:pt x="5102065" y="3185927"/>
                </a:cubicBezTo>
                <a:cubicBezTo>
                  <a:pt x="5094481" y="3186652"/>
                  <a:pt x="5089526" y="3195838"/>
                  <a:pt x="5090746" y="3202661"/>
                </a:cubicBezTo>
                <a:cubicBezTo>
                  <a:pt x="5092270" y="3211276"/>
                  <a:pt x="5099778" y="3214783"/>
                  <a:pt x="5107666" y="3214478"/>
                </a:cubicBezTo>
                <a:lnTo>
                  <a:pt x="5114145" y="3214211"/>
                </a:lnTo>
                <a:cubicBezTo>
                  <a:pt x="5115136" y="3214173"/>
                  <a:pt x="5116089" y="3213982"/>
                  <a:pt x="5116965" y="3213677"/>
                </a:cubicBezTo>
                <a:cubicBezTo>
                  <a:pt x="5113269" y="3216422"/>
                  <a:pt x="5110753" y="3220729"/>
                  <a:pt x="5111097" y="3225532"/>
                </a:cubicBezTo>
                <a:cubicBezTo>
                  <a:pt x="5111287" y="3228429"/>
                  <a:pt x="5112468" y="3231059"/>
                  <a:pt x="5114107" y="3233384"/>
                </a:cubicBezTo>
                <a:cubicBezTo>
                  <a:pt x="5110334" y="3237577"/>
                  <a:pt x="5108886" y="3243790"/>
                  <a:pt x="5111020" y="3249204"/>
                </a:cubicBezTo>
                <a:cubicBezTo>
                  <a:pt x="5111515" y="3250461"/>
                  <a:pt x="5112392" y="3251452"/>
                  <a:pt x="5113154" y="3252444"/>
                </a:cubicBezTo>
                <a:cubicBezTo>
                  <a:pt x="5112849" y="3253701"/>
                  <a:pt x="5112468" y="3254845"/>
                  <a:pt x="5112545" y="3256370"/>
                </a:cubicBezTo>
                <a:cubicBezTo>
                  <a:pt x="5113002" y="3267005"/>
                  <a:pt x="5122681" y="3272151"/>
                  <a:pt x="5130761" y="3271236"/>
                </a:cubicBezTo>
                <a:cubicBezTo>
                  <a:pt x="5130761" y="3271274"/>
                  <a:pt x="5130761" y="3271350"/>
                  <a:pt x="5130761" y="3271388"/>
                </a:cubicBezTo>
                <a:lnTo>
                  <a:pt x="5129465" y="3275429"/>
                </a:lnTo>
                <a:cubicBezTo>
                  <a:pt x="5127064" y="3282900"/>
                  <a:pt x="5132704" y="3291286"/>
                  <a:pt x="5139984" y="3293154"/>
                </a:cubicBezTo>
                <a:cubicBezTo>
                  <a:pt x="5140555" y="3293306"/>
                  <a:pt x="5141127" y="3293344"/>
                  <a:pt x="5141698" y="3293420"/>
                </a:cubicBezTo>
                <a:cubicBezTo>
                  <a:pt x="5143223" y="3294907"/>
                  <a:pt x="5144823" y="3296318"/>
                  <a:pt x="5146500" y="3297652"/>
                </a:cubicBezTo>
                <a:cubicBezTo>
                  <a:pt x="5148596" y="3299291"/>
                  <a:pt x="5151302" y="3300282"/>
                  <a:pt x="5154046" y="3300663"/>
                </a:cubicBezTo>
                <a:cubicBezTo>
                  <a:pt x="5155342" y="3302112"/>
                  <a:pt x="5156828" y="3303331"/>
                  <a:pt x="5158505" y="3303865"/>
                </a:cubicBezTo>
                <a:cubicBezTo>
                  <a:pt x="5164221" y="3305733"/>
                  <a:pt x="5169366" y="3307105"/>
                  <a:pt x="5175388" y="3305694"/>
                </a:cubicBezTo>
                <a:cubicBezTo>
                  <a:pt x="5175921" y="3305580"/>
                  <a:pt x="5176302" y="3305237"/>
                  <a:pt x="5176798" y="3305085"/>
                </a:cubicBezTo>
                <a:cubicBezTo>
                  <a:pt x="5182285" y="3312441"/>
                  <a:pt x="5194176" y="3315186"/>
                  <a:pt x="5200540" y="3305199"/>
                </a:cubicBezTo>
                <a:cubicBezTo>
                  <a:pt x="5204808" y="3298490"/>
                  <a:pt x="5202750" y="3291819"/>
                  <a:pt x="5198368" y="3287474"/>
                </a:cubicBezTo>
                <a:cubicBezTo>
                  <a:pt x="5198329" y="3286026"/>
                  <a:pt x="5197377" y="3284768"/>
                  <a:pt x="5196957" y="3283319"/>
                </a:cubicBezTo>
                <a:cubicBezTo>
                  <a:pt x="5198444" y="3280079"/>
                  <a:pt x="5198901" y="3276382"/>
                  <a:pt x="5198063" y="3272989"/>
                </a:cubicBezTo>
                <a:cubicBezTo>
                  <a:pt x="5200006" y="3272112"/>
                  <a:pt x="5202103" y="3271503"/>
                  <a:pt x="5203512" y="3269749"/>
                </a:cubicBezTo>
                <a:close/>
                <a:moveTo>
                  <a:pt x="5091736" y="3218480"/>
                </a:moveTo>
                <a:lnTo>
                  <a:pt x="5089908" y="3214897"/>
                </a:lnTo>
                <a:cubicBezTo>
                  <a:pt x="5081370" y="3198201"/>
                  <a:pt x="5055151" y="3210933"/>
                  <a:pt x="5063688" y="3227667"/>
                </a:cubicBezTo>
                <a:lnTo>
                  <a:pt x="5065517" y="3231250"/>
                </a:lnTo>
                <a:cubicBezTo>
                  <a:pt x="5074092" y="3247984"/>
                  <a:pt x="5100311" y="3235214"/>
                  <a:pt x="5091736" y="3218480"/>
                </a:cubicBezTo>
                <a:close/>
                <a:moveTo>
                  <a:pt x="5148025" y="3090403"/>
                </a:moveTo>
                <a:cubicBezTo>
                  <a:pt x="5160372" y="3084076"/>
                  <a:pt x="5157895" y="3067075"/>
                  <a:pt x="5148863" y="3062577"/>
                </a:cubicBezTo>
                <a:cubicBezTo>
                  <a:pt x="5149396" y="3060823"/>
                  <a:pt x="5150464" y="3059299"/>
                  <a:pt x="5150311" y="3057316"/>
                </a:cubicBezTo>
                <a:cubicBezTo>
                  <a:pt x="5150959" y="3051637"/>
                  <a:pt x="5148635" y="3045690"/>
                  <a:pt x="5141851" y="3042641"/>
                </a:cubicBezTo>
                <a:cubicBezTo>
                  <a:pt x="5134838" y="3039477"/>
                  <a:pt x="5128741" y="3041955"/>
                  <a:pt x="5124892" y="3046491"/>
                </a:cubicBezTo>
                <a:lnTo>
                  <a:pt x="5122720" y="3047291"/>
                </a:lnTo>
                <a:cubicBezTo>
                  <a:pt x="5115098" y="3050188"/>
                  <a:pt x="5109763" y="3057393"/>
                  <a:pt x="5112011" y="3065855"/>
                </a:cubicBezTo>
                <a:cubicBezTo>
                  <a:pt x="5113879" y="3072907"/>
                  <a:pt x="5122224" y="3078815"/>
                  <a:pt x="5129732" y="3076642"/>
                </a:cubicBezTo>
                <a:cubicBezTo>
                  <a:pt x="5129656" y="3080950"/>
                  <a:pt x="5130913" y="3085257"/>
                  <a:pt x="5133581" y="3088192"/>
                </a:cubicBezTo>
                <a:cubicBezTo>
                  <a:pt x="5127903" y="3084647"/>
                  <a:pt x="5121043" y="3085029"/>
                  <a:pt x="5115670" y="3089641"/>
                </a:cubicBezTo>
                <a:cubicBezTo>
                  <a:pt x="5111211" y="3093453"/>
                  <a:pt x="5106714" y="3098141"/>
                  <a:pt x="5103703" y="3103516"/>
                </a:cubicBezTo>
                <a:cubicBezTo>
                  <a:pt x="5099206" y="3105040"/>
                  <a:pt x="5095205" y="3108433"/>
                  <a:pt x="5093680" y="3112778"/>
                </a:cubicBezTo>
                <a:cubicBezTo>
                  <a:pt x="5090784" y="3121050"/>
                  <a:pt x="5095471" y="3128712"/>
                  <a:pt x="5102979" y="3132066"/>
                </a:cubicBezTo>
                <a:lnTo>
                  <a:pt x="5109115" y="3134849"/>
                </a:lnTo>
                <a:cubicBezTo>
                  <a:pt x="5114450" y="3137250"/>
                  <a:pt x="5120662" y="3135078"/>
                  <a:pt x="5124739" y="3131037"/>
                </a:cubicBezTo>
                <a:cubicBezTo>
                  <a:pt x="5125464" y="3130885"/>
                  <a:pt x="5126188" y="3130694"/>
                  <a:pt x="5126912" y="3130503"/>
                </a:cubicBezTo>
                <a:cubicBezTo>
                  <a:pt x="5127103" y="3130465"/>
                  <a:pt x="5127217" y="3130465"/>
                  <a:pt x="5127331" y="3130427"/>
                </a:cubicBezTo>
                <a:cubicBezTo>
                  <a:pt x="5127712" y="3130427"/>
                  <a:pt x="5128093" y="3130427"/>
                  <a:pt x="5128474" y="3130427"/>
                </a:cubicBezTo>
                <a:cubicBezTo>
                  <a:pt x="5134991" y="3133744"/>
                  <a:pt x="5143566" y="3131037"/>
                  <a:pt x="5147225" y="3124824"/>
                </a:cubicBezTo>
                <a:cubicBezTo>
                  <a:pt x="5151378" y="3117772"/>
                  <a:pt x="5148672" y="3109157"/>
                  <a:pt x="5142042" y="3104850"/>
                </a:cubicBezTo>
                <a:cubicBezTo>
                  <a:pt x="5141355" y="3104392"/>
                  <a:pt x="5140593" y="3104164"/>
                  <a:pt x="5139869" y="3103821"/>
                </a:cubicBezTo>
                <a:cubicBezTo>
                  <a:pt x="5140936" y="3099361"/>
                  <a:pt x="5139984" y="3094367"/>
                  <a:pt x="5137087" y="3090975"/>
                </a:cubicBezTo>
                <a:cubicBezTo>
                  <a:pt x="5140136" y="3092423"/>
                  <a:pt x="5143871" y="3092538"/>
                  <a:pt x="5148025" y="3090403"/>
                </a:cubicBezTo>
                <a:close/>
                <a:moveTo>
                  <a:pt x="5252140" y="2873587"/>
                </a:moveTo>
                <a:lnTo>
                  <a:pt x="5246386" y="2876560"/>
                </a:lnTo>
                <a:cubicBezTo>
                  <a:pt x="5239374" y="2880143"/>
                  <a:pt x="5234686" y="2887119"/>
                  <a:pt x="5237621" y="2895200"/>
                </a:cubicBezTo>
                <a:cubicBezTo>
                  <a:pt x="5240022" y="2901871"/>
                  <a:pt x="5249206" y="2907588"/>
                  <a:pt x="5256295" y="2903967"/>
                </a:cubicBezTo>
                <a:lnTo>
                  <a:pt x="5262049" y="2901032"/>
                </a:lnTo>
                <a:cubicBezTo>
                  <a:pt x="5269061" y="2897449"/>
                  <a:pt x="5273749" y="2890473"/>
                  <a:pt x="5270814" y="2882354"/>
                </a:cubicBezTo>
                <a:cubicBezTo>
                  <a:pt x="5268413" y="2875683"/>
                  <a:pt x="5259229" y="2870004"/>
                  <a:pt x="5252140" y="2873587"/>
                </a:cubicBezTo>
                <a:close/>
                <a:moveTo>
                  <a:pt x="5545585" y="3330967"/>
                </a:moveTo>
                <a:cubicBezTo>
                  <a:pt x="5541508" y="3333788"/>
                  <a:pt x="5539907" y="3337676"/>
                  <a:pt x="5539754" y="3341793"/>
                </a:cubicBezTo>
                <a:cubicBezTo>
                  <a:pt x="5534953" y="3345833"/>
                  <a:pt x="5532476" y="3352732"/>
                  <a:pt x="5534381" y="3358679"/>
                </a:cubicBezTo>
                <a:cubicBezTo>
                  <a:pt x="5534038" y="3358831"/>
                  <a:pt x="5533619" y="3358717"/>
                  <a:pt x="5533314" y="3358908"/>
                </a:cubicBezTo>
                <a:cubicBezTo>
                  <a:pt x="5526721" y="3362491"/>
                  <a:pt x="5523215" y="3370534"/>
                  <a:pt x="5526264" y="3377585"/>
                </a:cubicBezTo>
                <a:cubicBezTo>
                  <a:pt x="5525121" y="3378271"/>
                  <a:pt x="5524091" y="3379148"/>
                  <a:pt x="5523177" y="3380177"/>
                </a:cubicBezTo>
                <a:cubicBezTo>
                  <a:pt x="5520662" y="3373430"/>
                  <a:pt x="5514107" y="3368856"/>
                  <a:pt x="5505913" y="3373049"/>
                </a:cubicBezTo>
                <a:cubicBezTo>
                  <a:pt x="5493833" y="3379224"/>
                  <a:pt x="5495852" y="3395577"/>
                  <a:pt x="5504312" y="3400571"/>
                </a:cubicBezTo>
                <a:cubicBezTo>
                  <a:pt x="5500959" y="3405602"/>
                  <a:pt x="5499092" y="3411091"/>
                  <a:pt x="5498863" y="3416390"/>
                </a:cubicBezTo>
                <a:cubicBezTo>
                  <a:pt x="5498443" y="3416009"/>
                  <a:pt x="5498177" y="3415551"/>
                  <a:pt x="5497719" y="3415208"/>
                </a:cubicBezTo>
                <a:cubicBezTo>
                  <a:pt x="5495318" y="3413683"/>
                  <a:pt x="5492499" y="3413150"/>
                  <a:pt x="5489678" y="3413073"/>
                </a:cubicBezTo>
                <a:cubicBezTo>
                  <a:pt x="5488650" y="3409109"/>
                  <a:pt x="5486096" y="3405678"/>
                  <a:pt x="5482400" y="3403353"/>
                </a:cubicBezTo>
                <a:cubicBezTo>
                  <a:pt x="5483504" y="3402324"/>
                  <a:pt x="5484571" y="3401257"/>
                  <a:pt x="5485219" y="3399808"/>
                </a:cubicBezTo>
                <a:lnTo>
                  <a:pt x="5488002" y="3393671"/>
                </a:lnTo>
                <a:cubicBezTo>
                  <a:pt x="5491355" y="3386238"/>
                  <a:pt x="5489450" y="3377243"/>
                  <a:pt x="5481904" y="3373164"/>
                </a:cubicBezTo>
                <a:cubicBezTo>
                  <a:pt x="5475120" y="3369466"/>
                  <a:pt x="5464755" y="3371791"/>
                  <a:pt x="5461401" y="3379263"/>
                </a:cubicBezTo>
                <a:lnTo>
                  <a:pt x="5458619" y="3385400"/>
                </a:lnTo>
                <a:cubicBezTo>
                  <a:pt x="5456142" y="3390927"/>
                  <a:pt x="5456561" y="3397254"/>
                  <a:pt x="5460029" y="3401867"/>
                </a:cubicBezTo>
                <a:cubicBezTo>
                  <a:pt x="5457781" y="3403620"/>
                  <a:pt x="5455837" y="3405755"/>
                  <a:pt x="5454884" y="3408347"/>
                </a:cubicBezTo>
                <a:cubicBezTo>
                  <a:pt x="5451912" y="3416504"/>
                  <a:pt x="5456485" y="3424357"/>
                  <a:pt x="5463992" y="3427749"/>
                </a:cubicBezTo>
                <a:lnTo>
                  <a:pt x="5470128" y="3430493"/>
                </a:lnTo>
                <a:cubicBezTo>
                  <a:pt x="5470700" y="3430760"/>
                  <a:pt x="5471310" y="3430646"/>
                  <a:pt x="5471919" y="3430799"/>
                </a:cubicBezTo>
                <a:cubicBezTo>
                  <a:pt x="5471233" y="3436135"/>
                  <a:pt x="5473024" y="3441738"/>
                  <a:pt x="5477826" y="3444712"/>
                </a:cubicBezTo>
                <a:cubicBezTo>
                  <a:pt x="5480799" y="3446541"/>
                  <a:pt x="5484305" y="3447189"/>
                  <a:pt x="5487696" y="3446922"/>
                </a:cubicBezTo>
                <a:cubicBezTo>
                  <a:pt x="5484038" y="3448104"/>
                  <a:pt x="5480837" y="3450582"/>
                  <a:pt x="5479198" y="3454355"/>
                </a:cubicBezTo>
                <a:cubicBezTo>
                  <a:pt x="5475997" y="3461674"/>
                  <a:pt x="5478360" y="3471166"/>
                  <a:pt x="5486096" y="3474634"/>
                </a:cubicBezTo>
                <a:lnTo>
                  <a:pt x="5492232" y="3477379"/>
                </a:lnTo>
                <a:cubicBezTo>
                  <a:pt x="5499434" y="3480619"/>
                  <a:pt x="5509152" y="3478179"/>
                  <a:pt x="5512506" y="3470480"/>
                </a:cubicBezTo>
                <a:cubicBezTo>
                  <a:pt x="5515707" y="3463199"/>
                  <a:pt x="5513344" y="3453707"/>
                  <a:pt x="5505608" y="3450200"/>
                </a:cubicBezTo>
                <a:lnTo>
                  <a:pt x="5499473" y="3447418"/>
                </a:lnTo>
                <a:cubicBezTo>
                  <a:pt x="5496424" y="3446046"/>
                  <a:pt x="5492994" y="3445893"/>
                  <a:pt x="5489717" y="3446541"/>
                </a:cubicBezTo>
                <a:cubicBezTo>
                  <a:pt x="5493032" y="3445779"/>
                  <a:pt x="5496081" y="3444026"/>
                  <a:pt x="5498062" y="3440900"/>
                </a:cubicBezTo>
                <a:lnTo>
                  <a:pt x="5501531" y="3435411"/>
                </a:lnTo>
                <a:cubicBezTo>
                  <a:pt x="5502483" y="3433886"/>
                  <a:pt x="5503131" y="3432171"/>
                  <a:pt x="5503512" y="3430417"/>
                </a:cubicBezTo>
                <a:cubicBezTo>
                  <a:pt x="5507781" y="3436592"/>
                  <a:pt x="5513802" y="3441891"/>
                  <a:pt x="5520623" y="3443339"/>
                </a:cubicBezTo>
                <a:cubicBezTo>
                  <a:pt x="5520205" y="3445169"/>
                  <a:pt x="5520623" y="3447075"/>
                  <a:pt x="5520929" y="3448905"/>
                </a:cubicBezTo>
                <a:cubicBezTo>
                  <a:pt x="5519251" y="3450124"/>
                  <a:pt x="5517841" y="3451611"/>
                  <a:pt x="5516927" y="3453440"/>
                </a:cubicBezTo>
                <a:cubicBezTo>
                  <a:pt x="5513268" y="3460912"/>
                  <a:pt x="5515783" y="3468879"/>
                  <a:pt x="5522681" y="3473262"/>
                </a:cubicBezTo>
                <a:lnTo>
                  <a:pt x="5528131" y="3476731"/>
                </a:lnTo>
                <a:cubicBezTo>
                  <a:pt x="5532780" y="3479704"/>
                  <a:pt x="5539183" y="3478827"/>
                  <a:pt x="5543718" y="3475663"/>
                </a:cubicBezTo>
                <a:cubicBezTo>
                  <a:pt x="5546424" y="3478561"/>
                  <a:pt x="5550159" y="3480428"/>
                  <a:pt x="5554427" y="3480047"/>
                </a:cubicBezTo>
                <a:lnTo>
                  <a:pt x="5560829" y="3479514"/>
                </a:lnTo>
                <a:cubicBezTo>
                  <a:pt x="5562087" y="3479399"/>
                  <a:pt x="5563268" y="3478904"/>
                  <a:pt x="5564488" y="3478522"/>
                </a:cubicBezTo>
                <a:cubicBezTo>
                  <a:pt x="5564145" y="3479208"/>
                  <a:pt x="5563611" y="3479818"/>
                  <a:pt x="5563420" y="3480505"/>
                </a:cubicBezTo>
                <a:cubicBezTo>
                  <a:pt x="5561363" y="3487595"/>
                  <a:pt x="5564717" y="3493465"/>
                  <a:pt x="5570166" y="3497162"/>
                </a:cubicBezTo>
                <a:cubicBezTo>
                  <a:pt x="5570547" y="3499411"/>
                  <a:pt x="5571309" y="3501508"/>
                  <a:pt x="5572682" y="3503337"/>
                </a:cubicBezTo>
                <a:cubicBezTo>
                  <a:pt x="5571424" y="3505662"/>
                  <a:pt x="5570547" y="3508255"/>
                  <a:pt x="5570814" y="3511495"/>
                </a:cubicBezTo>
                <a:cubicBezTo>
                  <a:pt x="5572148" y="3527390"/>
                  <a:pt x="5593337" y="3526628"/>
                  <a:pt x="5598367" y="3514430"/>
                </a:cubicBezTo>
                <a:cubicBezTo>
                  <a:pt x="5599625" y="3516984"/>
                  <a:pt x="5601569" y="3519347"/>
                  <a:pt x="5605037" y="3520910"/>
                </a:cubicBezTo>
                <a:cubicBezTo>
                  <a:pt x="5614450" y="3525141"/>
                  <a:pt x="5622643" y="3519499"/>
                  <a:pt x="5625730" y="3512143"/>
                </a:cubicBezTo>
                <a:cubicBezTo>
                  <a:pt x="5627941" y="3511342"/>
                  <a:pt x="5630036" y="3510199"/>
                  <a:pt x="5631675" y="3508407"/>
                </a:cubicBezTo>
                <a:cubicBezTo>
                  <a:pt x="5637544" y="3512371"/>
                  <a:pt x="5645281" y="3512638"/>
                  <a:pt x="5650616" y="3507225"/>
                </a:cubicBezTo>
                <a:cubicBezTo>
                  <a:pt x="5655799" y="3502003"/>
                  <a:pt x="5656523" y="3491826"/>
                  <a:pt x="5650540" y="3486756"/>
                </a:cubicBezTo>
                <a:lnTo>
                  <a:pt x="5646995" y="3483783"/>
                </a:lnTo>
                <a:cubicBezTo>
                  <a:pt x="5647300" y="3483401"/>
                  <a:pt x="5647757" y="3483211"/>
                  <a:pt x="5648024" y="3482792"/>
                </a:cubicBezTo>
                <a:cubicBezTo>
                  <a:pt x="5652102" y="3476350"/>
                  <a:pt x="5651264" y="3466858"/>
                  <a:pt x="5644404" y="3462475"/>
                </a:cubicBezTo>
                <a:lnTo>
                  <a:pt x="5633466" y="3455499"/>
                </a:lnTo>
                <a:cubicBezTo>
                  <a:pt x="5627064" y="3451420"/>
                  <a:pt x="5617498" y="3452297"/>
                  <a:pt x="5613192" y="3459158"/>
                </a:cubicBezTo>
                <a:cubicBezTo>
                  <a:pt x="5609114" y="3465600"/>
                  <a:pt x="5609953" y="3475054"/>
                  <a:pt x="5616812" y="3479437"/>
                </a:cubicBezTo>
                <a:lnTo>
                  <a:pt x="5621957" y="3482715"/>
                </a:lnTo>
                <a:cubicBezTo>
                  <a:pt x="5621576" y="3483249"/>
                  <a:pt x="5621157" y="3483707"/>
                  <a:pt x="5620852" y="3484316"/>
                </a:cubicBezTo>
                <a:cubicBezTo>
                  <a:pt x="5620395" y="3484316"/>
                  <a:pt x="5619899" y="3484278"/>
                  <a:pt x="5619442" y="3484316"/>
                </a:cubicBezTo>
                <a:lnTo>
                  <a:pt x="5613039" y="3484850"/>
                </a:lnTo>
                <a:cubicBezTo>
                  <a:pt x="5611134" y="3485002"/>
                  <a:pt x="5609343" y="3485612"/>
                  <a:pt x="5607704" y="3486565"/>
                </a:cubicBezTo>
                <a:cubicBezTo>
                  <a:pt x="5608314" y="3483287"/>
                  <a:pt x="5608086" y="3479895"/>
                  <a:pt x="5606408" y="3476998"/>
                </a:cubicBezTo>
                <a:cubicBezTo>
                  <a:pt x="5602102" y="3469793"/>
                  <a:pt x="5593489" y="3467011"/>
                  <a:pt x="5585906" y="3470784"/>
                </a:cubicBezTo>
                <a:cubicBezTo>
                  <a:pt x="5585486" y="3470975"/>
                  <a:pt x="5585448" y="3470975"/>
                  <a:pt x="5585219" y="3471089"/>
                </a:cubicBezTo>
                <a:cubicBezTo>
                  <a:pt x="5585067" y="3471127"/>
                  <a:pt x="5585029" y="3471127"/>
                  <a:pt x="5584915" y="3471166"/>
                </a:cubicBezTo>
                <a:lnTo>
                  <a:pt x="5584915" y="3471166"/>
                </a:lnTo>
                <a:cubicBezTo>
                  <a:pt x="5584000" y="3470899"/>
                  <a:pt x="5583085" y="3470556"/>
                  <a:pt x="5582209" y="3470174"/>
                </a:cubicBezTo>
                <a:cubicBezTo>
                  <a:pt x="5579427" y="3468993"/>
                  <a:pt x="5576492" y="3469412"/>
                  <a:pt x="5573710" y="3470403"/>
                </a:cubicBezTo>
                <a:cubicBezTo>
                  <a:pt x="5574473" y="3468574"/>
                  <a:pt x="5574892" y="3466591"/>
                  <a:pt x="5574701" y="3464457"/>
                </a:cubicBezTo>
                <a:cubicBezTo>
                  <a:pt x="5574053" y="3456909"/>
                  <a:pt x="5567727" y="3449934"/>
                  <a:pt x="5559648" y="3450620"/>
                </a:cubicBezTo>
                <a:lnTo>
                  <a:pt x="5553245" y="3451153"/>
                </a:lnTo>
                <a:cubicBezTo>
                  <a:pt x="5551150" y="3451344"/>
                  <a:pt x="5549168" y="3452030"/>
                  <a:pt x="5547300" y="3453021"/>
                </a:cubicBezTo>
                <a:cubicBezTo>
                  <a:pt x="5549511" y="3447456"/>
                  <a:pt x="5548368" y="3441014"/>
                  <a:pt x="5544137" y="3436821"/>
                </a:cubicBezTo>
                <a:cubicBezTo>
                  <a:pt x="5544328" y="3436707"/>
                  <a:pt x="5544518" y="3436631"/>
                  <a:pt x="5544671" y="3436516"/>
                </a:cubicBezTo>
                <a:cubicBezTo>
                  <a:pt x="5548901" y="3438918"/>
                  <a:pt x="5554122" y="3439223"/>
                  <a:pt x="5558924" y="3436745"/>
                </a:cubicBezTo>
                <a:lnTo>
                  <a:pt x="5562849" y="3434725"/>
                </a:lnTo>
                <a:cubicBezTo>
                  <a:pt x="5566927" y="3434801"/>
                  <a:pt x="5571081" y="3433391"/>
                  <a:pt x="5574244" y="3430532"/>
                </a:cubicBezTo>
                <a:cubicBezTo>
                  <a:pt x="5574740" y="3433238"/>
                  <a:pt x="5575921" y="3435944"/>
                  <a:pt x="5578703" y="3438308"/>
                </a:cubicBezTo>
                <a:cubicBezTo>
                  <a:pt x="5592956" y="3450277"/>
                  <a:pt x="5612925" y="3429159"/>
                  <a:pt x="5598558" y="3417076"/>
                </a:cubicBezTo>
                <a:cubicBezTo>
                  <a:pt x="5591850" y="3411472"/>
                  <a:pt x="5584000" y="3413264"/>
                  <a:pt x="5578931" y="3417876"/>
                </a:cubicBezTo>
                <a:cubicBezTo>
                  <a:pt x="5578817" y="3416924"/>
                  <a:pt x="5578436" y="3416237"/>
                  <a:pt x="5578207" y="3415399"/>
                </a:cubicBezTo>
                <a:cubicBezTo>
                  <a:pt x="5578893" y="3415322"/>
                  <a:pt x="5579579" y="3415513"/>
                  <a:pt x="5580265" y="3415399"/>
                </a:cubicBezTo>
                <a:cubicBezTo>
                  <a:pt x="5587735" y="3413950"/>
                  <a:pt x="5593299" y="3405488"/>
                  <a:pt x="5591317" y="3398055"/>
                </a:cubicBezTo>
                <a:cubicBezTo>
                  <a:pt x="5590860" y="3396416"/>
                  <a:pt x="5590098" y="3394967"/>
                  <a:pt x="5589221" y="3393633"/>
                </a:cubicBezTo>
                <a:cubicBezTo>
                  <a:pt x="5590898" y="3393595"/>
                  <a:pt x="5592537" y="3393404"/>
                  <a:pt x="5594099" y="3392871"/>
                </a:cubicBezTo>
                <a:cubicBezTo>
                  <a:pt x="5601988" y="3401905"/>
                  <a:pt x="5620737" y="3397903"/>
                  <a:pt x="5619480" y="3382770"/>
                </a:cubicBezTo>
                <a:cubicBezTo>
                  <a:pt x="5618756" y="3374422"/>
                  <a:pt x="5612544" y="3370457"/>
                  <a:pt x="5606065" y="3370076"/>
                </a:cubicBezTo>
                <a:cubicBezTo>
                  <a:pt x="5605685" y="3367865"/>
                  <a:pt x="5605113" y="3365655"/>
                  <a:pt x="5603855" y="3363787"/>
                </a:cubicBezTo>
                <a:lnTo>
                  <a:pt x="5606485" y="3362796"/>
                </a:lnTo>
                <a:cubicBezTo>
                  <a:pt x="5614106" y="3359899"/>
                  <a:pt x="5619556" y="3352885"/>
                  <a:pt x="5617346" y="3344346"/>
                </a:cubicBezTo>
                <a:cubicBezTo>
                  <a:pt x="5615479" y="3337104"/>
                  <a:pt x="5606599" y="3330548"/>
                  <a:pt x="5598901" y="3333483"/>
                </a:cubicBezTo>
                <a:lnTo>
                  <a:pt x="5590021" y="3336837"/>
                </a:lnTo>
                <a:cubicBezTo>
                  <a:pt x="5588878" y="3337256"/>
                  <a:pt x="5587964" y="3337942"/>
                  <a:pt x="5586934" y="3338514"/>
                </a:cubicBezTo>
                <a:cubicBezTo>
                  <a:pt x="5587621" y="3337561"/>
                  <a:pt x="5588421" y="3336685"/>
                  <a:pt x="5588916" y="3335503"/>
                </a:cubicBezTo>
                <a:lnTo>
                  <a:pt x="5591698" y="3329366"/>
                </a:lnTo>
                <a:cubicBezTo>
                  <a:pt x="5592537" y="3327536"/>
                  <a:pt x="5592841" y="3325554"/>
                  <a:pt x="5592727" y="3323572"/>
                </a:cubicBezTo>
                <a:cubicBezTo>
                  <a:pt x="5592880" y="3323610"/>
                  <a:pt x="5593032" y="3323724"/>
                  <a:pt x="5593184" y="3323763"/>
                </a:cubicBezTo>
                <a:cubicBezTo>
                  <a:pt x="5600425" y="3324754"/>
                  <a:pt x="5606828" y="3320789"/>
                  <a:pt x="5609305" y="3314157"/>
                </a:cubicBezTo>
                <a:cubicBezTo>
                  <a:pt x="5610029" y="3313585"/>
                  <a:pt x="5610829" y="3313242"/>
                  <a:pt x="5611439" y="3312518"/>
                </a:cubicBezTo>
                <a:lnTo>
                  <a:pt x="5615593" y="3307562"/>
                </a:lnTo>
                <a:cubicBezTo>
                  <a:pt x="5615860" y="3307257"/>
                  <a:pt x="5615860" y="3306800"/>
                  <a:pt x="5616088" y="3306457"/>
                </a:cubicBezTo>
                <a:cubicBezTo>
                  <a:pt x="5616279" y="3306190"/>
                  <a:pt x="5616660" y="3306038"/>
                  <a:pt x="5616851" y="3305694"/>
                </a:cubicBezTo>
                <a:cubicBezTo>
                  <a:pt x="5617003" y="3305694"/>
                  <a:pt x="5617155" y="3305733"/>
                  <a:pt x="5617270" y="3305694"/>
                </a:cubicBezTo>
                <a:cubicBezTo>
                  <a:pt x="5620243" y="3305046"/>
                  <a:pt x="5623215" y="3304360"/>
                  <a:pt x="5626226" y="3303713"/>
                </a:cubicBezTo>
                <a:cubicBezTo>
                  <a:pt x="5633161" y="3302188"/>
                  <a:pt x="5637773" y="3295631"/>
                  <a:pt x="5637468" y="3288656"/>
                </a:cubicBezTo>
                <a:cubicBezTo>
                  <a:pt x="5638916" y="3287284"/>
                  <a:pt x="5640135" y="3285606"/>
                  <a:pt x="5640936" y="3283739"/>
                </a:cubicBezTo>
                <a:cubicBezTo>
                  <a:pt x="5644214" y="3276077"/>
                  <a:pt x="5640402" y="3267271"/>
                  <a:pt x="5632933" y="3263879"/>
                </a:cubicBezTo>
                <a:lnTo>
                  <a:pt x="5626797" y="3261134"/>
                </a:lnTo>
                <a:cubicBezTo>
                  <a:pt x="5620967" y="3258504"/>
                  <a:pt x="5614106" y="3260448"/>
                  <a:pt x="5609877" y="3264984"/>
                </a:cubicBezTo>
                <a:cubicBezTo>
                  <a:pt x="5603283" y="3266509"/>
                  <a:pt x="5597910" y="3271159"/>
                  <a:pt x="5597757" y="3278554"/>
                </a:cubicBezTo>
                <a:cubicBezTo>
                  <a:pt x="5597720" y="3280537"/>
                  <a:pt x="5598215" y="3282557"/>
                  <a:pt x="5599053" y="3284501"/>
                </a:cubicBezTo>
                <a:cubicBezTo>
                  <a:pt x="5598748" y="3284615"/>
                  <a:pt x="5598558" y="3284920"/>
                  <a:pt x="5598291" y="3285072"/>
                </a:cubicBezTo>
                <a:cubicBezTo>
                  <a:pt x="5597529" y="3285378"/>
                  <a:pt x="5596767" y="3285454"/>
                  <a:pt x="5596043" y="3285873"/>
                </a:cubicBezTo>
                <a:cubicBezTo>
                  <a:pt x="5588078" y="3290257"/>
                  <a:pt x="5583390" y="3298109"/>
                  <a:pt x="5581523" y="3306800"/>
                </a:cubicBezTo>
                <a:cubicBezTo>
                  <a:pt x="5581332" y="3307791"/>
                  <a:pt x="5581523" y="3308820"/>
                  <a:pt x="5581561" y="3309811"/>
                </a:cubicBezTo>
                <a:cubicBezTo>
                  <a:pt x="5573749" y="3307906"/>
                  <a:pt x="5566622" y="3311565"/>
                  <a:pt x="5563307" y="3318960"/>
                </a:cubicBezTo>
                <a:lnTo>
                  <a:pt x="5560525" y="3325097"/>
                </a:lnTo>
                <a:cubicBezTo>
                  <a:pt x="5559876" y="3326507"/>
                  <a:pt x="5559800" y="3328032"/>
                  <a:pt x="5559724" y="3329556"/>
                </a:cubicBezTo>
                <a:cubicBezTo>
                  <a:pt x="5554999" y="3327994"/>
                  <a:pt x="5549320" y="3328375"/>
                  <a:pt x="5545585" y="3330967"/>
                </a:cubicBezTo>
                <a:close/>
                <a:moveTo>
                  <a:pt x="5298558" y="2965299"/>
                </a:moveTo>
                <a:cubicBezTo>
                  <a:pt x="5298177" y="2967205"/>
                  <a:pt x="5298215" y="2969149"/>
                  <a:pt x="5298673" y="2971055"/>
                </a:cubicBezTo>
                <a:cubicBezTo>
                  <a:pt x="5298291" y="2971131"/>
                  <a:pt x="5297872" y="2971170"/>
                  <a:pt x="5297491" y="2971322"/>
                </a:cubicBezTo>
                <a:cubicBezTo>
                  <a:pt x="5299358" y="2960877"/>
                  <a:pt x="5290098" y="2948756"/>
                  <a:pt x="5278017" y="2954893"/>
                </a:cubicBezTo>
                <a:cubicBezTo>
                  <a:pt x="5276950" y="2955427"/>
                  <a:pt x="5276340" y="2956227"/>
                  <a:pt x="5275540" y="2956875"/>
                </a:cubicBezTo>
                <a:cubicBezTo>
                  <a:pt x="5274625" y="2952491"/>
                  <a:pt x="5272148" y="2948451"/>
                  <a:pt x="5267804" y="2946545"/>
                </a:cubicBezTo>
                <a:cubicBezTo>
                  <a:pt x="5260487" y="2943343"/>
                  <a:pt x="5251035" y="2945745"/>
                  <a:pt x="5247529" y="2953483"/>
                </a:cubicBezTo>
                <a:lnTo>
                  <a:pt x="5244747" y="2959620"/>
                </a:lnTo>
                <a:cubicBezTo>
                  <a:pt x="5242499" y="2964613"/>
                  <a:pt x="5243070" y="2970750"/>
                  <a:pt x="5246119" y="2975172"/>
                </a:cubicBezTo>
                <a:lnTo>
                  <a:pt x="5243490" y="2976163"/>
                </a:lnTo>
                <a:cubicBezTo>
                  <a:pt x="5235867" y="2979060"/>
                  <a:pt x="5230418" y="2986112"/>
                  <a:pt x="5232628" y="2994612"/>
                </a:cubicBezTo>
                <a:cubicBezTo>
                  <a:pt x="5234496" y="3001854"/>
                  <a:pt x="5243375" y="3008373"/>
                  <a:pt x="5251073" y="3005476"/>
                </a:cubicBezTo>
                <a:lnTo>
                  <a:pt x="5259953" y="3002121"/>
                </a:lnTo>
                <a:cubicBezTo>
                  <a:pt x="5261096" y="3001702"/>
                  <a:pt x="5262011" y="3001016"/>
                  <a:pt x="5263040" y="3000406"/>
                </a:cubicBezTo>
                <a:cubicBezTo>
                  <a:pt x="5262354" y="3001397"/>
                  <a:pt x="5261554" y="3002274"/>
                  <a:pt x="5261058" y="3003417"/>
                </a:cubicBezTo>
                <a:lnTo>
                  <a:pt x="5258314" y="3009478"/>
                </a:lnTo>
                <a:cubicBezTo>
                  <a:pt x="5253360" y="3010622"/>
                  <a:pt x="5249015" y="3014129"/>
                  <a:pt x="5247339" y="3019236"/>
                </a:cubicBezTo>
                <a:cubicBezTo>
                  <a:pt x="5246386" y="3022133"/>
                  <a:pt x="5245471" y="3025068"/>
                  <a:pt x="5244518" y="3027966"/>
                </a:cubicBezTo>
                <a:cubicBezTo>
                  <a:pt x="5242117" y="3035437"/>
                  <a:pt x="5246767" y="3043861"/>
                  <a:pt x="5254198" y="3046148"/>
                </a:cubicBezTo>
                <a:cubicBezTo>
                  <a:pt x="5261858" y="3048511"/>
                  <a:pt x="5269976" y="3043975"/>
                  <a:pt x="5272377" y="3036466"/>
                </a:cubicBezTo>
                <a:cubicBezTo>
                  <a:pt x="5272758" y="3035322"/>
                  <a:pt x="5273139" y="3034141"/>
                  <a:pt x="5273520" y="3032959"/>
                </a:cubicBezTo>
                <a:cubicBezTo>
                  <a:pt x="5273863" y="3033188"/>
                  <a:pt x="5274053" y="3033569"/>
                  <a:pt x="5274396" y="3033760"/>
                </a:cubicBezTo>
                <a:lnTo>
                  <a:pt x="5280113" y="3036809"/>
                </a:lnTo>
                <a:cubicBezTo>
                  <a:pt x="5287049" y="3040507"/>
                  <a:pt x="5295852" y="3039058"/>
                  <a:pt x="5300159" y="3032044"/>
                </a:cubicBezTo>
                <a:cubicBezTo>
                  <a:pt x="5304084" y="3025678"/>
                  <a:pt x="5302407" y="3015692"/>
                  <a:pt x="5295395" y="3011994"/>
                </a:cubicBezTo>
                <a:lnTo>
                  <a:pt x="5290212" y="3009249"/>
                </a:lnTo>
                <a:cubicBezTo>
                  <a:pt x="5290365" y="3002960"/>
                  <a:pt x="5286325" y="2996365"/>
                  <a:pt x="5280418" y="2994498"/>
                </a:cubicBezTo>
                <a:cubicBezTo>
                  <a:pt x="5276340" y="2993202"/>
                  <a:pt x="5272415" y="2993507"/>
                  <a:pt x="5269023" y="2995070"/>
                </a:cubicBezTo>
                <a:cubicBezTo>
                  <a:pt x="5271081" y="2991906"/>
                  <a:pt x="5271881" y="2987979"/>
                  <a:pt x="5270776" y="2983748"/>
                </a:cubicBezTo>
                <a:cubicBezTo>
                  <a:pt x="5270243" y="2981766"/>
                  <a:pt x="5269176" y="2979860"/>
                  <a:pt x="5267804" y="2978145"/>
                </a:cubicBezTo>
                <a:cubicBezTo>
                  <a:pt x="5269213" y="2977078"/>
                  <a:pt x="5270243" y="2975553"/>
                  <a:pt x="5271195" y="2973914"/>
                </a:cubicBezTo>
                <a:cubicBezTo>
                  <a:pt x="5273635" y="2980204"/>
                  <a:pt x="5279694" y="2984549"/>
                  <a:pt x="5287163" y="2982338"/>
                </a:cubicBezTo>
                <a:cubicBezTo>
                  <a:pt x="5285372" y="2988704"/>
                  <a:pt x="5287049" y="2995946"/>
                  <a:pt x="5294861" y="2999491"/>
                </a:cubicBezTo>
                <a:cubicBezTo>
                  <a:pt x="5307628" y="3005247"/>
                  <a:pt x="5317613" y="2992668"/>
                  <a:pt x="5315669" y="2982147"/>
                </a:cubicBezTo>
                <a:cubicBezTo>
                  <a:pt x="5321310" y="2980966"/>
                  <a:pt x="5325882" y="2976773"/>
                  <a:pt x="5327179" y="2970674"/>
                </a:cubicBezTo>
                <a:cubicBezTo>
                  <a:pt x="5327293" y="2970255"/>
                  <a:pt x="5327293" y="2970217"/>
                  <a:pt x="5327331" y="2969950"/>
                </a:cubicBezTo>
                <a:cubicBezTo>
                  <a:pt x="5327407" y="2969835"/>
                  <a:pt x="5327407" y="2969797"/>
                  <a:pt x="5327483" y="2969683"/>
                </a:cubicBezTo>
                <a:cubicBezTo>
                  <a:pt x="5327483" y="2969683"/>
                  <a:pt x="5327483" y="2969683"/>
                  <a:pt x="5327483" y="2969683"/>
                </a:cubicBezTo>
                <a:cubicBezTo>
                  <a:pt x="5328246" y="2969149"/>
                  <a:pt x="5329008" y="2968654"/>
                  <a:pt x="5329846" y="2968234"/>
                </a:cubicBezTo>
                <a:cubicBezTo>
                  <a:pt x="5331180" y="2967472"/>
                  <a:pt x="5332133" y="2966328"/>
                  <a:pt x="5333009" y="2965147"/>
                </a:cubicBezTo>
                <a:cubicBezTo>
                  <a:pt x="5331942" y="2971093"/>
                  <a:pt x="5334114" y="2977611"/>
                  <a:pt x="5339793" y="2980546"/>
                </a:cubicBezTo>
                <a:cubicBezTo>
                  <a:pt x="5346614" y="2984053"/>
                  <a:pt x="5355837" y="2982338"/>
                  <a:pt x="5359686" y="2975134"/>
                </a:cubicBezTo>
                <a:lnTo>
                  <a:pt x="5362735" y="2969416"/>
                </a:lnTo>
                <a:cubicBezTo>
                  <a:pt x="5364069" y="2966938"/>
                  <a:pt x="5364374" y="2964079"/>
                  <a:pt x="5364259" y="2961297"/>
                </a:cubicBezTo>
                <a:cubicBezTo>
                  <a:pt x="5365479" y="2962898"/>
                  <a:pt x="5366012" y="2964918"/>
                  <a:pt x="5367994" y="2965985"/>
                </a:cubicBezTo>
                <a:cubicBezTo>
                  <a:pt x="5374777" y="2969683"/>
                  <a:pt x="5385143" y="2967358"/>
                  <a:pt x="5388497" y="2959886"/>
                </a:cubicBezTo>
                <a:lnTo>
                  <a:pt x="5391279" y="2953750"/>
                </a:lnTo>
                <a:cubicBezTo>
                  <a:pt x="5393756" y="2948222"/>
                  <a:pt x="5393337" y="2941895"/>
                  <a:pt x="5389869" y="2937321"/>
                </a:cubicBezTo>
                <a:cubicBezTo>
                  <a:pt x="5392117" y="2935567"/>
                  <a:pt x="5394061" y="2933394"/>
                  <a:pt x="5395014" y="2930840"/>
                </a:cubicBezTo>
                <a:cubicBezTo>
                  <a:pt x="5397987" y="2922645"/>
                  <a:pt x="5393413" y="2914831"/>
                  <a:pt x="5385906" y="2911438"/>
                </a:cubicBezTo>
                <a:lnTo>
                  <a:pt x="5379770" y="2908694"/>
                </a:lnTo>
                <a:cubicBezTo>
                  <a:pt x="5372300" y="2905339"/>
                  <a:pt x="5363002" y="2910523"/>
                  <a:pt x="5360372" y="2917766"/>
                </a:cubicBezTo>
                <a:cubicBezTo>
                  <a:pt x="5357704" y="2925123"/>
                  <a:pt x="5361286" y="2932022"/>
                  <a:pt x="5367423" y="2935796"/>
                </a:cubicBezTo>
                <a:cubicBezTo>
                  <a:pt x="5366355" y="2936863"/>
                  <a:pt x="5365250" y="2937930"/>
                  <a:pt x="5364602" y="2939341"/>
                </a:cubicBezTo>
                <a:lnTo>
                  <a:pt x="5361820" y="2945478"/>
                </a:lnTo>
                <a:cubicBezTo>
                  <a:pt x="5360753" y="2947841"/>
                  <a:pt x="5361134" y="2950357"/>
                  <a:pt x="5361172" y="2952835"/>
                </a:cubicBezTo>
                <a:cubicBezTo>
                  <a:pt x="5360105" y="2951538"/>
                  <a:pt x="5358886" y="2950395"/>
                  <a:pt x="5357323" y="2949556"/>
                </a:cubicBezTo>
                <a:cubicBezTo>
                  <a:pt x="5350502" y="2946050"/>
                  <a:pt x="5341241" y="2947727"/>
                  <a:pt x="5337430" y="2954969"/>
                </a:cubicBezTo>
                <a:lnTo>
                  <a:pt x="5335715" y="2958209"/>
                </a:lnTo>
                <a:cubicBezTo>
                  <a:pt x="5336058" y="2954550"/>
                  <a:pt x="5335296" y="2950776"/>
                  <a:pt x="5333352" y="2947956"/>
                </a:cubicBezTo>
                <a:cubicBezTo>
                  <a:pt x="5332362" y="2946583"/>
                  <a:pt x="5331180" y="2945668"/>
                  <a:pt x="5329961" y="2944792"/>
                </a:cubicBezTo>
                <a:cubicBezTo>
                  <a:pt x="5334381" y="2943572"/>
                  <a:pt x="5338154" y="2940599"/>
                  <a:pt x="5340250" y="2935910"/>
                </a:cubicBezTo>
                <a:lnTo>
                  <a:pt x="5343032" y="2929773"/>
                </a:lnTo>
                <a:cubicBezTo>
                  <a:pt x="5346310" y="2922569"/>
                  <a:pt x="5341660" y="2912696"/>
                  <a:pt x="5334229" y="2910256"/>
                </a:cubicBezTo>
                <a:cubicBezTo>
                  <a:pt x="5330304" y="2908961"/>
                  <a:pt x="5326492" y="2909266"/>
                  <a:pt x="5323177" y="2910638"/>
                </a:cubicBezTo>
                <a:cubicBezTo>
                  <a:pt x="5316965" y="2908922"/>
                  <a:pt x="5309762" y="2910409"/>
                  <a:pt x="5305913" y="2917690"/>
                </a:cubicBezTo>
                <a:cubicBezTo>
                  <a:pt x="5301645" y="2925771"/>
                  <a:pt x="5305799" y="2932746"/>
                  <a:pt x="5312163" y="2935910"/>
                </a:cubicBezTo>
                <a:cubicBezTo>
                  <a:pt x="5313268" y="2938731"/>
                  <a:pt x="5315174" y="2941056"/>
                  <a:pt x="5317575" y="2942771"/>
                </a:cubicBezTo>
                <a:cubicBezTo>
                  <a:pt x="5316050" y="2943191"/>
                  <a:pt x="5314488" y="2943686"/>
                  <a:pt x="5313040" y="2944487"/>
                </a:cubicBezTo>
                <a:cubicBezTo>
                  <a:pt x="5305113" y="2948718"/>
                  <a:pt x="5300425" y="2956608"/>
                  <a:pt x="5298558" y="2965299"/>
                </a:cubicBezTo>
                <a:close/>
                <a:moveTo>
                  <a:pt x="5342651" y="3009898"/>
                </a:moveTo>
                <a:cubicBezTo>
                  <a:pt x="5335410" y="3006658"/>
                  <a:pt x="5325806" y="3008906"/>
                  <a:pt x="5322339" y="3016644"/>
                </a:cubicBezTo>
                <a:lnTo>
                  <a:pt x="5316813" y="3028919"/>
                </a:lnTo>
                <a:cubicBezTo>
                  <a:pt x="5315059" y="3032845"/>
                  <a:pt x="5315059" y="3037419"/>
                  <a:pt x="5316546" y="3041383"/>
                </a:cubicBezTo>
                <a:cubicBezTo>
                  <a:pt x="5313116" y="3040621"/>
                  <a:pt x="5309533" y="3040697"/>
                  <a:pt x="5305951" y="3042527"/>
                </a:cubicBezTo>
                <a:lnTo>
                  <a:pt x="5300197" y="3045500"/>
                </a:lnTo>
                <a:cubicBezTo>
                  <a:pt x="5293413" y="3048968"/>
                  <a:pt x="5291393" y="3059489"/>
                  <a:pt x="5295585" y="3065588"/>
                </a:cubicBezTo>
                <a:cubicBezTo>
                  <a:pt x="5300387" y="3072564"/>
                  <a:pt x="5308390" y="3073936"/>
                  <a:pt x="5315669" y="3070201"/>
                </a:cubicBezTo>
                <a:lnTo>
                  <a:pt x="5321424" y="3067265"/>
                </a:lnTo>
                <a:cubicBezTo>
                  <a:pt x="5321843" y="3067037"/>
                  <a:pt x="5322072" y="3066579"/>
                  <a:pt x="5322491" y="3066312"/>
                </a:cubicBezTo>
                <a:cubicBezTo>
                  <a:pt x="5322987" y="3066617"/>
                  <a:pt x="5323330" y="3067151"/>
                  <a:pt x="5323901" y="3067380"/>
                </a:cubicBezTo>
                <a:cubicBezTo>
                  <a:pt x="5331180" y="3070696"/>
                  <a:pt x="5339678" y="3068218"/>
                  <a:pt x="5343489" y="3061014"/>
                </a:cubicBezTo>
                <a:lnTo>
                  <a:pt x="5346538" y="3055296"/>
                </a:lnTo>
                <a:cubicBezTo>
                  <a:pt x="5349092" y="3050493"/>
                  <a:pt x="5348253" y="3044242"/>
                  <a:pt x="5345052" y="3039896"/>
                </a:cubicBezTo>
                <a:lnTo>
                  <a:pt x="5349396" y="3030253"/>
                </a:lnTo>
                <a:cubicBezTo>
                  <a:pt x="5352636" y="3023010"/>
                  <a:pt x="5350349" y="3013328"/>
                  <a:pt x="5342651" y="3009898"/>
                </a:cubicBezTo>
                <a:close/>
                <a:moveTo>
                  <a:pt x="5400273" y="2936749"/>
                </a:moveTo>
                <a:lnTo>
                  <a:pt x="5397224" y="2942466"/>
                </a:lnTo>
                <a:cubicBezTo>
                  <a:pt x="5393528" y="2949404"/>
                  <a:pt x="5393718" y="2957828"/>
                  <a:pt x="5400730" y="2962784"/>
                </a:cubicBezTo>
                <a:cubicBezTo>
                  <a:pt x="5406523" y="2966862"/>
                  <a:pt x="5417346" y="2966290"/>
                  <a:pt x="5421043" y="2959277"/>
                </a:cubicBezTo>
                <a:lnTo>
                  <a:pt x="5424092" y="2953559"/>
                </a:lnTo>
                <a:cubicBezTo>
                  <a:pt x="5427788" y="2946583"/>
                  <a:pt x="5427636" y="2938197"/>
                  <a:pt x="5420585" y="2933242"/>
                </a:cubicBezTo>
                <a:cubicBezTo>
                  <a:pt x="5414793" y="2929163"/>
                  <a:pt x="5403970" y="2929773"/>
                  <a:pt x="5400273" y="2936749"/>
                </a:cubicBezTo>
                <a:close/>
                <a:moveTo>
                  <a:pt x="5380341" y="3021028"/>
                </a:moveTo>
                <a:cubicBezTo>
                  <a:pt x="5385029" y="3023125"/>
                  <a:pt x="5389259" y="3022667"/>
                  <a:pt x="5392765" y="3020875"/>
                </a:cubicBezTo>
                <a:cubicBezTo>
                  <a:pt x="5399930" y="3022934"/>
                  <a:pt x="5408162" y="3017864"/>
                  <a:pt x="5410410" y="3011117"/>
                </a:cubicBezTo>
                <a:cubicBezTo>
                  <a:pt x="5413192" y="3002807"/>
                  <a:pt x="5408467" y="2995451"/>
                  <a:pt x="5401073" y="2992058"/>
                </a:cubicBezTo>
                <a:cubicBezTo>
                  <a:pt x="5402407" y="2985045"/>
                  <a:pt x="5399091" y="2978984"/>
                  <a:pt x="5392651" y="2975553"/>
                </a:cubicBezTo>
                <a:lnTo>
                  <a:pt x="5386934" y="2972504"/>
                </a:lnTo>
                <a:cubicBezTo>
                  <a:pt x="5380189" y="2968920"/>
                  <a:pt x="5370395" y="2973609"/>
                  <a:pt x="5367956" y="2980508"/>
                </a:cubicBezTo>
                <a:cubicBezTo>
                  <a:pt x="5365212" y="2988246"/>
                  <a:pt x="5368527" y="2994955"/>
                  <a:pt x="5375121" y="2998881"/>
                </a:cubicBezTo>
                <a:cubicBezTo>
                  <a:pt x="5370281" y="3005971"/>
                  <a:pt x="5370281" y="3016492"/>
                  <a:pt x="5380341" y="3021028"/>
                </a:cubicBezTo>
                <a:close/>
                <a:moveTo>
                  <a:pt x="5214907" y="2951157"/>
                </a:moveTo>
                <a:cubicBezTo>
                  <a:pt x="5206142" y="2967701"/>
                  <a:pt x="5233543" y="2977726"/>
                  <a:pt x="5242232" y="2961373"/>
                </a:cubicBezTo>
                <a:cubicBezTo>
                  <a:pt x="5250997" y="2944830"/>
                  <a:pt x="5223558" y="2934805"/>
                  <a:pt x="5214907" y="2951157"/>
                </a:cubicBezTo>
                <a:close/>
                <a:moveTo>
                  <a:pt x="5102598" y="3011117"/>
                </a:moveTo>
                <a:cubicBezTo>
                  <a:pt x="5099016" y="3017064"/>
                  <a:pt x="5096310" y="3023544"/>
                  <a:pt x="5099016" y="3030481"/>
                </a:cubicBezTo>
                <a:cubicBezTo>
                  <a:pt x="5101188" y="3036047"/>
                  <a:pt x="5105418" y="3039820"/>
                  <a:pt x="5110830" y="3042298"/>
                </a:cubicBezTo>
                <a:cubicBezTo>
                  <a:pt x="5117765" y="3045462"/>
                  <a:pt x="5127217" y="3042031"/>
                  <a:pt x="5130037" y="3034789"/>
                </a:cubicBezTo>
                <a:cubicBezTo>
                  <a:pt x="5131980" y="3029757"/>
                  <a:pt x="5131219" y="3024344"/>
                  <a:pt x="5128246" y="3020304"/>
                </a:cubicBezTo>
                <a:cubicBezTo>
                  <a:pt x="5128436" y="3016034"/>
                  <a:pt x="5126988" y="3011880"/>
                  <a:pt x="5123063" y="3008792"/>
                </a:cubicBezTo>
                <a:cubicBezTo>
                  <a:pt x="5117537" y="3004332"/>
                  <a:pt x="5106714" y="3004332"/>
                  <a:pt x="5102598" y="3011117"/>
                </a:cubicBezTo>
                <a:close/>
                <a:moveTo>
                  <a:pt x="5335677" y="3179676"/>
                </a:moveTo>
                <a:cubicBezTo>
                  <a:pt x="5331599" y="3187376"/>
                  <a:pt x="5334762" y="3195075"/>
                  <a:pt x="5340060" y="3199535"/>
                </a:cubicBezTo>
                <a:cubicBezTo>
                  <a:pt x="5338535" y="3199764"/>
                  <a:pt x="5336972" y="3200031"/>
                  <a:pt x="5335372" y="3200831"/>
                </a:cubicBezTo>
                <a:cubicBezTo>
                  <a:pt x="5331523" y="3202814"/>
                  <a:pt x="5329503" y="3205672"/>
                  <a:pt x="5328627" y="3208798"/>
                </a:cubicBezTo>
                <a:cubicBezTo>
                  <a:pt x="5321653" y="3207235"/>
                  <a:pt x="5313840" y="3212000"/>
                  <a:pt x="5311591" y="3218518"/>
                </a:cubicBezTo>
                <a:cubicBezTo>
                  <a:pt x="5308695" y="3226828"/>
                  <a:pt x="5313459" y="3234414"/>
                  <a:pt x="5320929" y="3237768"/>
                </a:cubicBezTo>
                <a:lnTo>
                  <a:pt x="5327064" y="3240550"/>
                </a:lnTo>
                <a:cubicBezTo>
                  <a:pt x="5334534" y="3243905"/>
                  <a:pt x="5343794" y="3238416"/>
                  <a:pt x="5346310" y="3231174"/>
                </a:cubicBezTo>
                <a:cubicBezTo>
                  <a:pt x="5346805" y="3229687"/>
                  <a:pt x="5346843" y="3228276"/>
                  <a:pt x="5346881" y="3226866"/>
                </a:cubicBezTo>
                <a:cubicBezTo>
                  <a:pt x="5347948" y="3226561"/>
                  <a:pt x="5348977" y="3226523"/>
                  <a:pt x="5350044" y="3225989"/>
                </a:cubicBezTo>
                <a:cubicBezTo>
                  <a:pt x="5360486" y="3220653"/>
                  <a:pt x="5358619" y="3208798"/>
                  <a:pt x="5351721" y="3202775"/>
                </a:cubicBezTo>
                <a:cubicBezTo>
                  <a:pt x="5354656" y="3202051"/>
                  <a:pt x="5357437" y="3200260"/>
                  <a:pt x="5359419" y="3196524"/>
                </a:cubicBezTo>
                <a:cubicBezTo>
                  <a:pt x="5368147" y="3180171"/>
                  <a:pt x="5344480" y="3163133"/>
                  <a:pt x="5335677" y="3179676"/>
                </a:cubicBezTo>
                <a:close/>
                <a:moveTo>
                  <a:pt x="5287201" y="3209141"/>
                </a:moveTo>
                <a:lnTo>
                  <a:pt x="5292918" y="3212191"/>
                </a:lnTo>
                <a:cubicBezTo>
                  <a:pt x="5299892" y="3215888"/>
                  <a:pt x="5309191" y="3210399"/>
                  <a:pt x="5311706" y="3203690"/>
                </a:cubicBezTo>
                <a:cubicBezTo>
                  <a:pt x="5314183" y="3197096"/>
                  <a:pt x="5311554" y="3191378"/>
                  <a:pt x="5306790" y="3187452"/>
                </a:cubicBezTo>
                <a:cubicBezTo>
                  <a:pt x="5311934" y="3180324"/>
                  <a:pt x="5314259" y="3171633"/>
                  <a:pt x="5311706" y="3162675"/>
                </a:cubicBezTo>
                <a:cubicBezTo>
                  <a:pt x="5311554" y="3162218"/>
                  <a:pt x="5311287" y="3161837"/>
                  <a:pt x="5311096" y="3161341"/>
                </a:cubicBezTo>
                <a:cubicBezTo>
                  <a:pt x="5314183" y="3156386"/>
                  <a:pt x="5316622" y="3151468"/>
                  <a:pt x="5314983" y="3145446"/>
                </a:cubicBezTo>
                <a:cubicBezTo>
                  <a:pt x="5314145" y="3142282"/>
                  <a:pt x="5312201" y="3139842"/>
                  <a:pt x="5309876" y="3137860"/>
                </a:cubicBezTo>
                <a:cubicBezTo>
                  <a:pt x="5317194" y="3121698"/>
                  <a:pt x="5292575" y="3108624"/>
                  <a:pt x="5283962" y="3124900"/>
                </a:cubicBezTo>
                <a:cubicBezTo>
                  <a:pt x="5280837" y="3130808"/>
                  <a:pt x="5282171" y="3136259"/>
                  <a:pt x="5285410" y="3140224"/>
                </a:cubicBezTo>
                <a:cubicBezTo>
                  <a:pt x="5283962" y="3141329"/>
                  <a:pt x="5282476" y="3142434"/>
                  <a:pt x="5281028" y="3143502"/>
                </a:cubicBezTo>
                <a:cubicBezTo>
                  <a:pt x="5280456" y="3143959"/>
                  <a:pt x="5280113" y="3144607"/>
                  <a:pt x="5279618" y="3145141"/>
                </a:cubicBezTo>
                <a:cubicBezTo>
                  <a:pt x="5278360" y="3143807"/>
                  <a:pt x="5276912" y="3142663"/>
                  <a:pt x="5275197" y="3141863"/>
                </a:cubicBezTo>
                <a:cubicBezTo>
                  <a:pt x="5267804" y="3138432"/>
                  <a:pt x="5258505" y="3141825"/>
                  <a:pt x="5255113" y="3149296"/>
                </a:cubicBezTo>
                <a:lnTo>
                  <a:pt x="5249587" y="3161570"/>
                </a:lnTo>
                <a:cubicBezTo>
                  <a:pt x="5247643" y="3165915"/>
                  <a:pt x="5248139" y="3170756"/>
                  <a:pt x="5250235" y="3174797"/>
                </a:cubicBezTo>
                <a:cubicBezTo>
                  <a:pt x="5247453" y="3174492"/>
                  <a:pt x="5244518" y="3174682"/>
                  <a:pt x="5241546" y="3176207"/>
                </a:cubicBezTo>
                <a:cubicBezTo>
                  <a:pt x="5236096" y="3178990"/>
                  <a:pt x="5234458" y="3183450"/>
                  <a:pt x="5234991" y="3187871"/>
                </a:cubicBezTo>
                <a:cubicBezTo>
                  <a:pt x="5233048" y="3186766"/>
                  <a:pt x="5230951" y="3185965"/>
                  <a:pt x="5228627" y="3186003"/>
                </a:cubicBezTo>
                <a:cubicBezTo>
                  <a:pt x="5220814" y="3186080"/>
                  <a:pt x="5213726" y="3191950"/>
                  <a:pt x="5213573" y="3200107"/>
                </a:cubicBezTo>
                <a:cubicBezTo>
                  <a:pt x="5213573" y="3200412"/>
                  <a:pt x="5213573" y="3200717"/>
                  <a:pt x="5213573" y="3200984"/>
                </a:cubicBezTo>
                <a:cubicBezTo>
                  <a:pt x="5211020" y="3204300"/>
                  <a:pt x="5209686" y="3208493"/>
                  <a:pt x="5211172" y="3212686"/>
                </a:cubicBezTo>
                <a:cubicBezTo>
                  <a:pt x="5213078" y="3218099"/>
                  <a:pt x="5215327" y="3222978"/>
                  <a:pt x="5220928" y="3225418"/>
                </a:cubicBezTo>
                <a:cubicBezTo>
                  <a:pt x="5225273" y="3227323"/>
                  <a:pt x="5229808" y="3226828"/>
                  <a:pt x="5233619" y="3224808"/>
                </a:cubicBezTo>
                <a:lnTo>
                  <a:pt x="5238383" y="3227362"/>
                </a:lnTo>
                <a:cubicBezTo>
                  <a:pt x="5244671" y="3230716"/>
                  <a:pt x="5253246" y="3229001"/>
                  <a:pt x="5257285" y="3222940"/>
                </a:cubicBezTo>
                <a:cubicBezTo>
                  <a:pt x="5257933" y="3226142"/>
                  <a:pt x="5259724" y="3229268"/>
                  <a:pt x="5263345" y="3231555"/>
                </a:cubicBezTo>
                <a:lnTo>
                  <a:pt x="5266737" y="3233727"/>
                </a:lnTo>
                <a:cubicBezTo>
                  <a:pt x="5282590" y="3243829"/>
                  <a:pt x="5298710" y="3219509"/>
                  <a:pt x="5282857" y="3209446"/>
                </a:cubicBezTo>
                <a:lnTo>
                  <a:pt x="5279465" y="3207274"/>
                </a:lnTo>
                <a:cubicBezTo>
                  <a:pt x="5271538" y="3202242"/>
                  <a:pt x="5263535" y="3205787"/>
                  <a:pt x="5259496" y="3211886"/>
                </a:cubicBezTo>
                <a:cubicBezTo>
                  <a:pt x="5258772" y="3207845"/>
                  <a:pt x="5256599" y="3204071"/>
                  <a:pt x="5252636" y="3201975"/>
                </a:cubicBezTo>
                <a:lnTo>
                  <a:pt x="5252407" y="3201861"/>
                </a:lnTo>
                <a:cubicBezTo>
                  <a:pt x="5254274" y="3201670"/>
                  <a:pt x="5256142" y="3201213"/>
                  <a:pt x="5258047" y="3200260"/>
                </a:cubicBezTo>
                <a:cubicBezTo>
                  <a:pt x="5265898" y="3196257"/>
                  <a:pt x="5266203" y="3188862"/>
                  <a:pt x="5262735" y="3183030"/>
                </a:cubicBezTo>
                <a:cubicBezTo>
                  <a:pt x="5268642" y="3183183"/>
                  <a:pt x="5274511" y="3179867"/>
                  <a:pt x="5277026" y="3174263"/>
                </a:cubicBezTo>
                <a:lnTo>
                  <a:pt x="5280379" y="3166868"/>
                </a:lnTo>
                <a:cubicBezTo>
                  <a:pt x="5281142" y="3167478"/>
                  <a:pt x="5282133" y="3167440"/>
                  <a:pt x="5282971" y="3167935"/>
                </a:cubicBezTo>
                <a:cubicBezTo>
                  <a:pt x="5283200" y="3168736"/>
                  <a:pt x="5283314" y="3169498"/>
                  <a:pt x="5283467" y="3170299"/>
                </a:cubicBezTo>
                <a:cubicBezTo>
                  <a:pt x="5283428" y="3170337"/>
                  <a:pt x="5283428" y="3170337"/>
                  <a:pt x="5283391" y="3170413"/>
                </a:cubicBezTo>
                <a:cubicBezTo>
                  <a:pt x="5283352" y="3170489"/>
                  <a:pt x="5283276" y="3170527"/>
                  <a:pt x="5283238" y="3170604"/>
                </a:cubicBezTo>
                <a:cubicBezTo>
                  <a:pt x="5283124" y="3170680"/>
                  <a:pt x="5282819" y="3170947"/>
                  <a:pt x="5282247" y="3171480"/>
                </a:cubicBezTo>
                <a:cubicBezTo>
                  <a:pt x="5277064" y="3176055"/>
                  <a:pt x="5275921" y="3183640"/>
                  <a:pt x="5279160" y="3189587"/>
                </a:cubicBezTo>
                <a:cubicBezTo>
                  <a:pt x="5279046" y="3189854"/>
                  <a:pt x="5278741" y="3190082"/>
                  <a:pt x="5278627" y="3190387"/>
                </a:cubicBezTo>
                <a:cubicBezTo>
                  <a:pt x="5275654" y="3198468"/>
                  <a:pt x="5280227" y="3205406"/>
                  <a:pt x="5287201" y="3209141"/>
                </a:cubicBezTo>
                <a:close/>
                <a:moveTo>
                  <a:pt x="4987926" y="3174644"/>
                </a:moveTo>
                <a:cubicBezTo>
                  <a:pt x="4994480" y="3176931"/>
                  <a:pt x="5002636" y="3175521"/>
                  <a:pt x="5006790" y="3167707"/>
                </a:cubicBezTo>
                <a:cubicBezTo>
                  <a:pt x="5013993" y="3154099"/>
                  <a:pt x="4997263" y="3144264"/>
                  <a:pt x="4986173" y="3150211"/>
                </a:cubicBezTo>
                <a:cubicBezTo>
                  <a:pt x="4985029" y="3149334"/>
                  <a:pt x="4983886" y="3148419"/>
                  <a:pt x="4982514" y="3147961"/>
                </a:cubicBezTo>
                <a:cubicBezTo>
                  <a:pt x="4974282" y="3145293"/>
                  <a:pt x="4966508" y="3149067"/>
                  <a:pt x="4963002" y="3156767"/>
                </a:cubicBezTo>
                <a:lnTo>
                  <a:pt x="4960220" y="3162904"/>
                </a:lnTo>
                <a:cubicBezTo>
                  <a:pt x="4956981" y="3170108"/>
                  <a:pt x="4961592" y="3179981"/>
                  <a:pt x="4969061" y="3182420"/>
                </a:cubicBezTo>
                <a:cubicBezTo>
                  <a:pt x="4976912" y="3184974"/>
                  <a:pt x="4984191" y="3181582"/>
                  <a:pt x="4987926" y="3174644"/>
                </a:cubicBezTo>
                <a:close/>
                <a:moveTo>
                  <a:pt x="5356942" y="4030474"/>
                </a:moveTo>
                <a:cubicBezTo>
                  <a:pt x="5345738" y="4017018"/>
                  <a:pt x="5327216" y="4034209"/>
                  <a:pt x="5334914" y="4048161"/>
                </a:cubicBezTo>
                <a:cubicBezTo>
                  <a:pt x="5331561" y="4049152"/>
                  <a:pt x="5328512" y="4051248"/>
                  <a:pt x="5326531" y="4054374"/>
                </a:cubicBezTo>
                <a:lnTo>
                  <a:pt x="5323063" y="4059863"/>
                </a:lnTo>
                <a:cubicBezTo>
                  <a:pt x="5318832" y="4066495"/>
                  <a:pt x="5321348" y="4075872"/>
                  <a:pt x="5327979" y="4079875"/>
                </a:cubicBezTo>
                <a:cubicBezTo>
                  <a:pt x="5334838" y="4084030"/>
                  <a:pt x="5343756" y="4081628"/>
                  <a:pt x="5347986" y="4074957"/>
                </a:cubicBezTo>
                <a:lnTo>
                  <a:pt x="5351454" y="4069469"/>
                </a:lnTo>
                <a:cubicBezTo>
                  <a:pt x="5354427" y="4064818"/>
                  <a:pt x="5353893" y="4058910"/>
                  <a:pt x="5351150" y="4054374"/>
                </a:cubicBezTo>
                <a:cubicBezTo>
                  <a:pt x="5359076" y="4050714"/>
                  <a:pt x="5364374" y="4039393"/>
                  <a:pt x="5356942" y="4030474"/>
                </a:cubicBezTo>
                <a:close/>
                <a:moveTo>
                  <a:pt x="5516241" y="4253427"/>
                </a:moveTo>
                <a:cubicBezTo>
                  <a:pt x="5526264" y="4237646"/>
                  <a:pt x="5502635" y="4220607"/>
                  <a:pt x="5492536" y="4236465"/>
                </a:cubicBezTo>
                <a:cubicBezTo>
                  <a:pt x="5482513" y="4252245"/>
                  <a:pt x="5506142" y="4269322"/>
                  <a:pt x="5516241" y="4253427"/>
                </a:cubicBezTo>
                <a:close/>
                <a:moveTo>
                  <a:pt x="5588001" y="4055060"/>
                </a:moveTo>
                <a:cubicBezTo>
                  <a:pt x="5590974" y="4046369"/>
                  <a:pt x="5593451" y="4035658"/>
                  <a:pt x="5589335" y="4026967"/>
                </a:cubicBezTo>
                <a:cubicBezTo>
                  <a:pt x="5589107" y="4025747"/>
                  <a:pt x="5588764" y="4024565"/>
                  <a:pt x="5588306" y="4023422"/>
                </a:cubicBezTo>
                <a:cubicBezTo>
                  <a:pt x="5586020" y="4017780"/>
                  <a:pt x="5580837" y="4013930"/>
                  <a:pt x="5574549" y="4013930"/>
                </a:cubicBezTo>
                <a:cubicBezTo>
                  <a:pt x="5574091" y="4013930"/>
                  <a:pt x="5573863" y="4014235"/>
                  <a:pt x="5573406" y="4014273"/>
                </a:cubicBezTo>
                <a:cubicBezTo>
                  <a:pt x="5573786" y="4013511"/>
                  <a:pt x="5574320" y="4012825"/>
                  <a:pt x="5574625" y="4011986"/>
                </a:cubicBezTo>
                <a:lnTo>
                  <a:pt x="5576797" y="4005926"/>
                </a:lnTo>
                <a:cubicBezTo>
                  <a:pt x="5579350" y="3998759"/>
                  <a:pt x="5573367" y="3989840"/>
                  <a:pt x="5566241" y="3988429"/>
                </a:cubicBezTo>
                <a:cubicBezTo>
                  <a:pt x="5557895" y="3986752"/>
                  <a:pt x="5551493" y="3991326"/>
                  <a:pt x="5548710" y="3998950"/>
                </a:cubicBezTo>
                <a:lnTo>
                  <a:pt x="5546538" y="4005011"/>
                </a:lnTo>
                <a:cubicBezTo>
                  <a:pt x="5543985" y="4012177"/>
                  <a:pt x="5549968" y="4021097"/>
                  <a:pt x="5557094" y="4022545"/>
                </a:cubicBezTo>
                <a:cubicBezTo>
                  <a:pt x="5558314" y="4022774"/>
                  <a:pt x="5559419" y="4022621"/>
                  <a:pt x="5560525" y="4022621"/>
                </a:cubicBezTo>
                <a:cubicBezTo>
                  <a:pt x="5560410" y="4022774"/>
                  <a:pt x="5560219" y="4022964"/>
                  <a:pt x="5560143" y="4023040"/>
                </a:cubicBezTo>
                <a:cubicBezTo>
                  <a:pt x="5559343" y="4023879"/>
                  <a:pt x="5558428" y="4024641"/>
                  <a:pt x="5557590" y="4025442"/>
                </a:cubicBezTo>
                <a:cubicBezTo>
                  <a:pt x="5557437" y="4025556"/>
                  <a:pt x="5557361" y="4025633"/>
                  <a:pt x="5557247" y="4025747"/>
                </a:cubicBezTo>
                <a:cubicBezTo>
                  <a:pt x="5556942" y="4025938"/>
                  <a:pt x="5556599" y="4026166"/>
                  <a:pt x="5556294" y="4026357"/>
                </a:cubicBezTo>
                <a:cubicBezTo>
                  <a:pt x="5553321" y="4026547"/>
                  <a:pt x="5550730" y="4027920"/>
                  <a:pt x="5548482" y="4029787"/>
                </a:cubicBezTo>
                <a:lnTo>
                  <a:pt x="5546805" y="4029178"/>
                </a:lnTo>
                <a:cubicBezTo>
                  <a:pt x="5539678" y="4026624"/>
                  <a:pt x="5530646" y="4029711"/>
                  <a:pt x="5528017" y="4037259"/>
                </a:cubicBezTo>
                <a:cubicBezTo>
                  <a:pt x="5525540" y="4044463"/>
                  <a:pt x="5528512" y="4053307"/>
                  <a:pt x="5536134" y="4056051"/>
                </a:cubicBezTo>
                <a:lnTo>
                  <a:pt x="5539564" y="4057271"/>
                </a:lnTo>
                <a:cubicBezTo>
                  <a:pt x="5535944" y="4057461"/>
                  <a:pt x="5532285" y="4058757"/>
                  <a:pt x="5529846" y="4061044"/>
                </a:cubicBezTo>
                <a:cubicBezTo>
                  <a:pt x="5523634" y="4066915"/>
                  <a:pt x="5524549" y="4075224"/>
                  <a:pt x="5529274" y="4081514"/>
                </a:cubicBezTo>
                <a:cubicBezTo>
                  <a:pt x="5534686" y="4088718"/>
                  <a:pt x="5543070" y="4092225"/>
                  <a:pt x="5551873" y="4092797"/>
                </a:cubicBezTo>
                <a:cubicBezTo>
                  <a:pt x="5555342" y="4093026"/>
                  <a:pt x="5558695" y="4091615"/>
                  <a:pt x="5561401" y="4089443"/>
                </a:cubicBezTo>
                <a:cubicBezTo>
                  <a:pt x="5566889" y="4095846"/>
                  <a:pt x="5576492" y="4098171"/>
                  <a:pt x="5582209" y="4089137"/>
                </a:cubicBezTo>
                <a:cubicBezTo>
                  <a:pt x="5588573" y="4079150"/>
                  <a:pt x="5581675" y="4067944"/>
                  <a:pt x="5573253" y="4065314"/>
                </a:cubicBezTo>
                <a:cubicBezTo>
                  <a:pt x="5579998" y="4065542"/>
                  <a:pt x="5585677" y="4061730"/>
                  <a:pt x="5588001" y="4055060"/>
                </a:cubicBezTo>
                <a:close/>
                <a:moveTo>
                  <a:pt x="5068413" y="4342090"/>
                </a:moveTo>
                <a:lnTo>
                  <a:pt x="5071881" y="4336601"/>
                </a:lnTo>
                <a:cubicBezTo>
                  <a:pt x="5075959" y="4330197"/>
                  <a:pt x="5074930" y="4320591"/>
                  <a:pt x="5068109" y="4316322"/>
                </a:cubicBezTo>
                <a:cubicBezTo>
                  <a:pt x="5061592" y="4312282"/>
                  <a:pt x="5052217" y="4313235"/>
                  <a:pt x="5047834" y="4320096"/>
                </a:cubicBezTo>
                <a:lnTo>
                  <a:pt x="5044366" y="4325585"/>
                </a:lnTo>
                <a:cubicBezTo>
                  <a:pt x="5040289" y="4331989"/>
                  <a:pt x="5041317" y="4341594"/>
                  <a:pt x="5048139" y="4345864"/>
                </a:cubicBezTo>
                <a:cubicBezTo>
                  <a:pt x="5054694" y="4349904"/>
                  <a:pt x="5064031" y="4348951"/>
                  <a:pt x="5068413" y="4342090"/>
                </a:cubicBezTo>
                <a:close/>
                <a:moveTo>
                  <a:pt x="5370471" y="4261470"/>
                </a:moveTo>
                <a:cubicBezTo>
                  <a:pt x="5376874" y="4265548"/>
                  <a:pt x="5386515" y="4264519"/>
                  <a:pt x="5390746" y="4257658"/>
                </a:cubicBezTo>
                <a:cubicBezTo>
                  <a:pt x="5394785" y="4251140"/>
                  <a:pt x="5393832" y="4241763"/>
                  <a:pt x="5386934" y="4237379"/>
                </a:cubicBezTo>
                <a:lnTo>
                  <a:pt x="5381485" y="4233911"/>
                </a:lnTo>
                <a:cubicBezTo>
                  <a:pt x="5377064" y="4231090"/>
                  <a:pt x="5371119" y="4230785"/>
                  <a:pt x="5366469" y="4233072"/>
                </a:cubicBezTo>
                <a:lnTo>
                  <a:pt x="5365898" y="4230442"/>
                </a:lnTo>
                <a:cubicBezTo>
                  <a:pt x="5364183" y="4222742"/>
                  <a:pt x="5358238" y="4216605"/>
                  <a:pt x="5349816" y="4217558"/>
                </a:cubicBezTo>
                <a:cubicBezTo>
                  <a:pt x="5342651" y="4218358"/>
                  <a:pt x="5335220" y="4225944"/>
                  <a:pt x="5336935" y="4233644"/>
                </a:cubicBezTo>
                <a:lnTo>
                  <a:pt x="5338916" y="4242563"/>
                </a:lnTo>
                <a:cubicBezTo>
                  <a:pt x="5340631" y="4250263"/>
                  <a:pt x="5346576" y="4256400"/>
                  <a:pt x="5354999" y="4255447"/>
                </a:cubicBezTo>
                <a:cubicBezTo>
                  <a:pt x="5356942" y="4255219"/>
                  <a:pt x="5358924" y="4254494"/>
                  <a:pt x="5360715" y="4253351"/>
                </a:cubicBezTo>
                <a:cubicBezTo>
                  <a:pt x="5361744" y="4255142"/>
                  <a:pt x="5363154" y="4256743"/>
                  <a:pt x="5365021" y="4257963"/>
                </a:cubicBezTo>
                <a:lnTo>
                  <a:pt x="5370471" y="4261470"/>
                </a:lnTo>
                <a:close/>
                <a:moveTo>
                  <a:pt x="5668565" y="4059558"/>
                </a:moveTo>
                <a:lnTo>
                  <a:pt x="5674015" y="4063027"/>
                </a:lnTo>
                <a:cubicBezTo>
                  <a:pt x="5680646" y="4067258"/>
                  <a:pt x="5689945" y="4065009"/>
                  <a:pt x="5694099" y="4058376"/>
                </a:cubicBezTo>
                <a:cubicBezTo>
                  <a:pt x="5698329" y="4051629"/>
                  <a:pt x="5696119" y="4042519"/>
                  <a:pt x="5689450" y="4038288"/>
                </a:cubicBezTo>
                <a:lnTo>
                  <a:pt x="5684000" y="4034819"/>
                </a:lnTo>
                <a:cubicBezTo>
                  <a:pt x="5677369" y="4030588"/>
                  <a:pt x="5668070" y="4032837"/>
                  <a:pt x="5663916" y="4039469"/>
                </a:cubicBezTo>
                <a:cubicBezTo>
                  <a:pt x="5659724" y="4046216"/>
                  <a:pt x="5661896" y="4055327"/>
                  <a:pt x="5668565" y="4059558"/>
                </a:cubicBezTo>
                <a:close/>
                <a:moveTo>
                  <a:pt x="5412887" y="4206465"/>
                </a:moveTo>
                <a:cubicBezTo>
                  <a:pt x="5422224" y="4219654"/>
                  <a:pt x="5443032" y="4210849"/>
                  <a:pt x="5440745" y="4198232"/>
                </a:cubicBezTo>
                <a:cubicBezTo>
                  <a:pt x="5443451" y="4196936"/>
                  <a:pt x="5445928" y="4194954"/>
                  <a:pt x="5447758" y="4192057"/>
                </a:cubicBezTo>
                <a:lnTo>
                  <a:pt x="5451225" y="4186567"/>
                </a:lnTo>
                <a:cubicBezTo>
                  <a:pt x="5455341" y="4180126"/>
                  <a:pt x="5451759" y="4170024"/>
                  <a:pt x="5445014" y="4166899"/>
                </a:cubicBezTo>
                <a:cubicBezTo>
                  <a:pt x="5437354" y="4163315"/>
                  <a:pt x="5429770" y="4166174"/>
                  <a:pt x="5425349" y="4173112"/>
                </a:cubicBezTo>
                <a:lnTo>
                  <a:pt x="5421881" y="4178563"/>
                </a:lnTo>
                <a:cubicBezTo>
                  <a:pt x="5420280" y="4181040"/>
                  <a:pt x="5420128" y="4184090"/>
                  <a:pt x="5420585" y="4187063"/>
                </a:cubicBezTo>
                <a:cubicBezTo>
                  <a:pt x="5418489" y="4187749"/>
                  <a:pt x="5416546" y="4188740"/>
                  <a:pt x="5414945" y="4190074"/>
                </a:cubicBezTo>
                <a:cubicBezTo>
                  <a:pt x="5416088" y="4186873"/>
                  <a:pt x="5415745" y="4183099"/>
                  <a:pt x="5413002" y="4179211"/>
                </a:cubicBezTo>
                <a:cubicBezTo>
                  <a:pt x="5410905" y="4176238"/>
                  <a:pt x="5408238" y="4174446"/>
                  <a:pt x="5405342" y="4173493"/>
                </a:cubicBezTo>
                <a:cubicBezTo>
                  <a:pt x="5411782" y="4173150"/>
                  <a:pt x="5417651" y="4168766"/>
                  <a:pt x="5419023" y="4162096"/>
                </a:cubicBezTo>
                <a:cubicBezTo>
                  <a:pt x="5420585" y="4154625"/>
                  <a:pt x="5415517" y="4146315"/>
                  <a:pt x="5407819" y="4144981"/>
                </a:cubicBezTo>
                <a:lnTo>
                  <a:pt x="5398863" y="4143456"/>
                </a:lnTo>
                <a:cubicBezTo>
                  <a:pt x="5395319" y="4142846"/>
                  <a:pt x="5391813" y="4143646"/>
                  <a:pt x="5388878" y="4145286"/>
                </a:cubicBezTo>
                <a:cubicBezTo>
                  <a:pt x="5386897" y="4143075"/>
                  <a:pt x="5384229" y="4141664"/>
                  <a:pt x="5381447" y="4140940"/>
                </a:cubicBezTo>
                <a:cubicBezTo>
                  <a:pt x="5382514" y="4140140"/>
                  <a:pt x="5383619" y="4139339"/>
                  <a:pt x="5384496" y="4138196"/>
                </a:cubicBezTo>
                <a:cubicBezTo>
                  <a:pt x="5388916" y="4132173"/>
                  <a:pt x="5388078" y="4122071"/>
                  <a:pt x="5381408" y="4117802"/>
                </a:cubicBezTo>
                <a:lnTo>
                  <a:pt x="5370471" y="4110827"/>
                </a:lnTo>
                <a:cubicBezTo>
                  <a:pt x="5363840" y="4106596"/>
                  <a:pt x="5354999" y="4107282"/>
                  <a:pt x="5350083" y="4113914"/>
                </a:cubicBezTo>
                <a:cubicBezTo>
                  <a:pt x="5345662" y="4119937"/>
                  <a:pt x="5346500" y="4130038"/>
                  <a:pt x="5353169" y="4134308"/>
                </a:cubicBezTo>
                <a:lnTo>
                  <a:pt x="5364107" y="4141283"/>
                </a:lnTo>
                <a:cubicBezTo>
                  <a:pt x="5365555" y="4142198"/>
                  <a:pt x="5367117" y="4142808"/>
                  <a:pt x="5368718" y="4143227"/>
                </a:cubicBezTo>
                <a:lnTo>
                  <a:pt x="5363802" y="4145552"/>
                </a:lnTo>
                <a:cubicBezTo>
                  <a:pt x="5356752" y="4148869"/>
                  <a:pt x="5353627" y="4157826"/>
                  <a:pt x="5356980" y="4164840"/>
                </a:cubicBezTo>
                <a:cubicBezTo>
                  <a:pt x="5358619" y="4168233"/>
                  <a:pt x="5361516" y="4170672"/>
                  <a:pt x="5364869" y="4171968"/>
                </a:cubicBezTo>
                <a:cubicBezTo>
                  <a:pt x="5364678" y="4172235"/>
                  <a:pt x="5364450" y="4172387"/>
                  <a:pt x="5364259" y="4172654"/>
                </a:cubicBezTo>
                <a:lnTo>
                  <a:pt x="5360791" y="4178143"/>
                </a:lnTo>
                <a:cubicBezTo>
                  <a:pt x="5356561" y="4184776"/>
                  <a:pt x="5360449" y="4194382"/>
                  <a:pt x="5367003" y="4197812"/>
                </a:cubicBezTo>
                <a:cubicBezTo>
                  <a:pt x="5374473" y="4201739"/>
                  <a:pt x="5382438" y="4198270"/>
                  <a:pt x="5386668" y="4191599"/>
                </a:cubicBezTo>
                <a:lnTo>
                  <a:pt x="5386934" y="4191180"/>
                </a:lnTo>
                <a:cubicBezTo>
                  <a:pt x="5387239" y="4191752"/>
                  <a:pt x="5387125" y="4192285"/>
                  <a:pt x="5387544" y="4192857"/>
                </a:cubicBezTo>
                <a:cubicBezTo>
                  <a:pt x="5393642" y="4201510"/>
                  <a:pt x="5404694" y="4200710"/>
                  <a:pt x="5410982" y="4195564"/>
                </a:cubicBezTo>
                <a:cubicBezTo>
                  <a:pt x="5409801" y="4198765"/>
                  <a:pt x="5410144" y="4202577"/>
                  <a:pt x="5412887" y="4206465"/>
                </a:cubicBezTo>
                <a:close/>
                <a:moveTo>
                  <a:pt x="5232361" y="4206808"/>
                </a:moveTo>
                <a:cubicBezTo>
                  <a:pt x="5235067" y="4217520"/>
                  <a:pt x="5251112" y="4223847"/>
                  <a:pt x="5258848" y="4211764"/>
                </a:cubicBezTo>
                <a:cubicBezTo>
                  <a:pt x="5266317" y="4200024"/>
                  <a:pt x="5254770" y="4188512"/>
                  <a:pt x="5244214" y="4189655"/>
                </a:cubicBezTo>
                <a:cubicBezTo>
                  <a:pt x="5242651" y="4182451"/>
                  <a:pt x="5236516" y="4176504"/>
                  <a:pt x="5229999" y="4176504"/>
                </a:cubicBezTo>
                <a:cubicBezTo>
                  <a:pt x="5230456" y="4168385"/>
                  <a:pt x="5229389" y="4159885"/>
                  <a:pt x="5224053" y="4155425"/>
                </a:cubicBezTo>
                <a:cubicBezTo>
                  <a:pt x="5216508" y="4149059"/>
                  <a:pt x="5203931" y="4144561"/>
                  <a:pt x="5194252" y="4147839"/>
                </a:cubicBezTo>
                <a:cubicBezTo>
                  <a:pt x="5191050" y="4137586"/>
                  <a:pt x="5175349" y="4131868"/>
                  <a:pt x="5167804" y="4143723"/>
                </a:cubicBezTo>
                <a:cubicBezTo>
                  <a:pt x="5161592" y="4153519"/>
                  <a:pt x="5168604" y="4163163"/>
                  <a:pt x="5177293" y="4165374"/>
                </a:cubicBezTo>
                <a:cubicBezTo>
                  <a:pt x="5177217" y="4165565"/>
                  <a:pt x="5177064" y="4165717"/>
                  <a:pt x="5176988" y="4165907"/>
                </a:cubicBezTo>
                <a:cubicBezTo>
                  <a:pt x="5172110" y="4165946"/>
                  <a:pt x="5167499" y="4168347"/>
                  <a:pt x="5164602" y="4172921"/>
                </a:cubicBezTo>
                <a:lnTo>
                  <a:pt x="5157667" y="4183861"/>
                </a:lnTo>
                <a:cubicBezTo>
                  <a:pt x="5153589" y="4190303"/>
                  <a:pt x="5156066" y="4200252"/>
                  <a:pt x="5162849" y="4203835"/>
                </a:cubicBezTo>
                <a:cubicBezTo>
                  <a:pt x="5165022" y="4204979"/>
                  <a:pt x="5167308" y="4205512"/>
                  <a:pt x="5169595" y="4205627"/>
                </a:cubicBezTo>
                <a:cubicBezTo>
                  <a:pt x="5170205" y="4207533"/>
                  <a:pt x="5171881" y="4209096"/>
                  <a:pt x="5172948" y="4210849"/>
                </a:cubicBezTo>
                <a:cubicBezTo>
                  <a:pt x="5171119" y="4211954"/>
                  <a:pt x="5169481" y="4213327"/>
                  <a:pt x="5168299" y="4215194"/>
                </a:cubicBezTo>
                <a:cubicBezTo>
                  <a:pt x="5164031" y="4221789"/>
                  <a:pt x="5165936" y="4231128"/>
                  <a:pt x="5172606" y="4235359"/>
                </a:cubicBezTo>
                <a:lnTo>
                  <a:pt x="5183543" y="4242335"/>
                </a:lnTo>
                <a:cubicBezTo>
                  <a:pt x="5187811" y="4245079"/>
                  <a:pt x="5193070" y="4245003"/>
                  <a:pt x="5197453" y="4243021"/>
                </a:cubicBezTo>
                <a:cubicBezTo>
                  <a:pt x="5194747" y="4250454"/>
                  <a:pt x="5198520" y="4257163"/>
                  <a:pt x="5204846" y="4261165"/>
                </a:cubicBezTo>
                <a:lnTo>
                  <a:pt x="5210296" y="4264634"/>
                </a:lnTo>
                <a:cubicBezTo>
                  <a:pt x="5216965" y="4268865"/>
                  <a:pt x="5226645" y="4263986"/>
                  <a:pt x="5229656" y="4257506"/>
                </a:cubicBezTo>
                <a:cubicBezTo>
                  <a:pt x="5233314" y="4249577"/>
                  <a:pt x="5229236" y="4242411"/>
                  <a:pt x="5222529" y="4238142"/>
                </a:cubicBezTo>
                <a:lnTo>
                  <a:pt x="5217079" y="4234673"/>
                </a:lnTo>
                <a:cubicBezTo>
                  <a:pt x="5216241" y="4234139"/>
                  <a:pt x="5215365" y="4233758"/>
                  <a:pt x="5214450" y="4233491"/>
                </a:cubicBezTo>
                <a:cubicBezTo>
                  <a:pt x="5219061" y="4233377"/>
                  <a:pt x="5223596" y="4231280"/>
                  <a:pt x="5226074" y="4227164"/>
                </a:cubicBezTo>
                <a:cubicBezTo>
                  <a:pt x="5229923" y="4220760"/>
                  <a:pt x="5228893" y="4212031"/>
                  <a:pt x="5222682" y="4207495"/>
                </a:cubicBezTo>
                <a:cubicBezTo>
                  <a:pt x="5223329" y="4206313"/>
                  <a:pt x="5223749" y="4205055"/>
                  <a:pt x="5224016" y="4203683"/>
                </a:cubicBezTo>
                <a:cubicBezTo>
                  <a:pt x="5226493" y="4205665"/>
                  <a:pt x="5229427" y="4206694"/>
                  <a:pt x="5232361" y="4206808"/>
                </a:cubicBezTo>
                <a:close/>
                <a:moveTo>
                  <a:pt x="5548368" y="4142617"/>
                </a:moveTo>
                <a:cubicBezTo>
                  <a:pt x="5558428" y="4126798"/>
                  <a:pt x="5534076" y="4110789"/>
                  <a:pt x="5523977" y="4126684"/>
                </a:cubicBezTo>
                <a:cubicBezTo>
                  <a:pt x="5513916" y="4142465"/>
                  <a:pt x="5538269" y="4158513"/>
                  <a:pt x="5548368" y="4142617"/>
                </a:cubicBezTo>
                <a:close/>
                <a:moveTo>
                  <a:pt x="5497719" y="4004477"/>
                </a:moveTo>
                <a:cubicBezTo>
                  <a:pt x="5504084" y="4007755"/>
                  <a:pt x="5510563" y="4005620"/>
                  <a:pt x="5515022" y="4000894"/>
                </a:cubicBezTo>
                <a:cubicBezTo>
                  <a:pt x="5516431" y="4002038"/>
                  <a:pt x="5517460" y="4003562"/>
                  <a:pt x="5519290" y="4004248"/>
                </a:cubicBezTo>
                <a:cubicBezTo>
                  <a:pt x="5526188" y="4006879"/>
                  <a:pt x="5532971" y="4005659"/>
                  <a:pt x="5539640" y="4003105"/>
                </a:cubicBezTo>
                <a:cubicBezTo>
                  <a:pt x="5546957" y="4000360"/>
                  <a:pt x="5549777" y="3990602"/>
                  <a:pt x="5546690" y="3983893"/>
                </a:cubicBezTo>
                <a:cubicBezTo>
                  <a:pt x="5543832" y="3977680"/>
                  <a:pt x="5537620" y="3975240"/>
                  <a:pt x="5531447" y="3976041"/>
                </a:cubicBezTo>
                <a:cubicBezTo>
                  <a:pt x="5528322" y="3971886"/>
                  <a:pt x="5523482" y="3969370"/>
                  <a:pt x="5517727" y="3970399"/>
                </a:cubicBezTo>
                <a:cubicBezTo>
                  <a:pt x="5515936" y="3970704"/>
                  <a:pt x="5514183" y="3971467"/>
                  <a:pt x="5512582" y="3972496"/>
                </a:cubicBezTo>
                <a:cubicBezTo>
                  <a:pt x="5505723" y="3970132"/>
                  <a:pt x="5498825" y="3973296"/>
                  <a:pt x="5494976" y="3979357"/>
                </a:cubicBezTo>
                <a:lnTo>
                  <a:pt x="5491508" y="3984846"/>
                </a:lnTo>
                <a:cubicBezTo>
                  <a:pt x="5487201" y="3991479"/>
                  <a:pt x="5491165" y="4001085"/>
                  <a:pt x="5497719" y="4004477"/>
                </a:cubicBezTo>
                <a:close/>
                <a:moveTo>
                  <a:pt x="5318947" y="3911888"/>
                </a:moveTo>
                <a:cubicBezTo>
                  <a:pt x="5321614" y="3907733"/>
                  <a:pt x="5321767" y="3903616"/>
                  <a:pt x="5320509" y="3900033"/>
                </a:cubicBezTo>
                <a:cubicBezTo>
                  <a:pt x="5323444" y="3893477"/>
                  <a:pt x="5319747" y="3884939"/>
                  <a:pt x="5313649" y="3881851"/>
                </a:cubicBezTo>
                <a:cubicBezTo>
                  <a:pt x="5306066" y="3878001"/>
                  <a:pt x="5298291" y="3881584"/>
                  <a:pt x="5294061" y="3888255"/>
                </a:cubicBezTo>
                <a:lnTo>
                  <a:pt x="5290593" y="3893706"/>
                </a:lnTo>
                <a:cubicBezTo>
                  <a:pt x="5286973" y="3899423"/>
                  <a:pt x="5289641" y="3907123"/>
                  <a:pt x="5294557" y="3911316"/>
                </a:cubicBezTo>
                <a:cubicBezTo>
                  <a:pt x="5299854" y="3919092"/>
                  <a:pt x="5312430" y="3922180"/>
                  <a:pt x="5318947" y="3911888"/>
                </a:cubicBezTo>
                <a:close/>
                <a:moveTo>
                  <a:pt x="5273177" y="4152719"/>
                </a:moveTo>
                <a:cubicBezTo>
                  <a:pt x="5277598" y="4146696"/>
                  <a:pt x="5276760" y="4136557"/>
                  <a:pt x="5270090" y="4132325"/>
                </a:cubicBezTo>
                <a:lnTo>
                  <a:pt x="5259153" y="4125350"/>
                </a:lnTo>
                <a:cubicBezTo>
                  <a:pt x="5252522" y="4121119"/>
                  <a:pt x="5243680" y="4121805"/>
                  <a:pt x="5238764" y="4128437"/>
                </a:cubicBezTo>
                <a:cubicBezTo>
                  <a:pt x="5234343" y="4134460"/>
                  <a:pt x="5235182" y="4144599"/>
                  <a:pt x="5241851" y="4148831"/>
                </a:cubicBezTo>
                <a:lnTo>
                  <a:pt x="5252788" y="4155768"/>
                </a:lnTo>
                <a:cubicBezTo>
                  <a:pt x="5259420" y="4160037"/>
                  <a:pt x="5268261" y="4159389"/>
                  <a:pt x="5273177" y="4152719"/>
                </a:cubicBezTo>
                <a:close/>
                <a:moveTo>
                  <a:pt x="5367003" y="4374414"/>
                </a:moveTo>
                <a:cubicBezTo>
                  <a:pt x="5373634" y="4378645"/>
                  <a:pt x="5382475" y="4378073"/>
                  <a:pt x="5387392" y="4371403"/>
                </a:cubicBezTo>
                <a:cubicBezTo>
                  <a:pt x="5391851" y="4365418"/>
                  <a:pt x="5391050" y="4355241"/>
                  <a:pt x="5384381" y="4351010"/>
                </a:cubicBezTo>
                <a:lnTo>
                  <a:pt x="5378932" y="4347541"/>
                </a:lnTo>
                <a:cubicBezTo>
                  <a:pt x="5372300" y="4343310"/>
                  <a:pt x="5363459" y="4343881"/>
                  <a:pt x="5358543" y="4350552"/>
                </a:cubicBezTo>
                <a:cubicBezTo>
                  <a:pt x="5354122" y="4356537"/>
                  <a:pt x="5354884" y="4366714"/>
                  <a:pt x="5361553" y="4370984"/>
                </a:cubicBezTo>
                <a:lnTo>
                  <a:pt x="5367003" y="4374414"/>
                </a:lnTo>
                <a:close/>
                <a:moveTo>
                  <a:pt x="5361096" y="4292155"/>
                </a:moveTo>
                <a:cubicBezTo>
                  <a:pt x="5371157" y="4276336"/>
                  <a:pt x="5346729" y="4260403"/>
                  <a:pt x="5336630" y="4276260"/>
                </a:cubicBezTo>
                <a:cubicBezTo>
                  <a:pt x="5326569" y="4292117"/>
                  <a:pt x="5350997" y="4308012"/>
                  <a:pt x="5361096" y="4292155"/>
                </a:cubicBezTo>
                <a:close/>
                <a:moveTo>
                  <a:pt x="5308619" y="4161066"/>
                </a:moveTo>
                <a:cubicBezTo>
                  <a:pt x="5310334" y="4168766"/>
                  <a:pt x="5316432" y="4174789"/>
                  <a:pt x="5324815" y="4173798"/>
                </a:cubicBezTo>
                <a:cubicBezTo>
                  <a:pt x="5332019" y="4172960"/>
                  <a:pt x="5339297" y="4165336"/>
                  <a:pt x="5337582" y="4157598"/>
                </a:cubicBezTo>
                <a:lnTo>
                  <a:pt x="5335601" y="4148678"/>
                </a:lnTo>
                <a:cubicBezTo>
                  <a:pt x="5334077" y="4141855"/>
                  <a:pt x="5328970" y="4136595"/>
                  <a:pt x="5321957" y="4136137"/>
                </a:cubicBezTo>
                <a:cubicBezTo>
                  <a:pt x="5316622" y="4134727"/>
                  <a:pt x="5310677" y="4136137"/>
                  <a:pt x="5306790" y="4142198"/>
                </a:cubicBezTo>
                <a:cubicBezTo>
                  <a:pt x="5302826" y="4148449"/>
                  <a:pt x="5304313" y="4154586"/>
                  <a:pt x="5308124" y="4158894"/>
                </a:cubicBezTo>
                <a:lnTo>
                  <a:pt x="5308619" y="4161066"/>
                </a:lnTo>
                <a:close/>
                <a:moveTo>
                  <a:pt x="5220928" y="4339117"/>
                </a:moveTo>
                <a:lnTo>
                  <a:pt x="5215479" y="4335648"/>
                </a:lnTo>
                <a:cubicBezTo>
                  <a:pt x="5209038" y="4331531"/>
                  <a:pt x="5199054" y="4334352"/>
                  <a:pt x="5195623" y="4341137"/>
                </a:cubicBezTo>
                <a:cubicBezTo>
                  <a:pt x="5191889" y="4348456"/>
                  <a:pt x="5194214" y="4356613"/>
                  <a:pt x="5201112" y="4360997"/>
                </a:cubicBezTo>
                <a:lnTo>
                  <a:pt x="5206599" y="4364465"/>
                </a:lnTo>
                <a:cubicBezTo>
                  <a:pt x="5213040" y="4368582"/>
                  <a:pt x="5223025" y="4365761"/>
                  <a:pt x="5226454" y="4358976"/>
                </a:cubicBezTo>
                <a:cubicBezTo>
                  <a:pt x="5230151" y="4351658"/>
                  <a:pt x="5227826" y="4343500"/>
                  <a:pt x="5220928" y="4339117"/>
                </a:cubicBezTo>
                <a:close/>
                <a:moveTo>
                  <a:pt x="5299816" y="4324022"/>
                </a:moveTo>
                <a:cubicBezTo>
                  <a:pt x="5306218" y="4328101"/>
                  <a:pt x="5315783" y="4327224"/>
                  <a:pt x="5320090" y="4320401"/>
                </a:cubicBezTo>
                <a:cubicBezTo>
                  <a:pt x="5324168" y="4313959"/>
                  <a:pt x="5323330" y="4304467"/>
                  <a:pt x="5316470" y="4300084"/>
                </a:cubicBezTo>
                <a:lnTo>
                  <a:pt x="5305532" y="4293108"/>
                </a:lnTo>
                <a:cubicBezTo>
                  <a:pt x="5299130" y="4289029"/>
                  <a:pt x="5289564" y="4289906"/>
                  <a:pt x="5285258" y="4296767"/>
                </a:cubicBezTo>
                <a:cubicBezTo>
                  <a:pt x="5281180" y="4303209"/>
                  <a:pt x="5282019" y="4312663"/>
                  <a:pt x="5288878" y="4317046"/>
                </a:cubicBezTo>
                <a:lnTo>
                  <a:pt x="5299816" y="4324022"/>
                </a:lnTo>
                <a:close/>
                <a:moveTo>
                  <a:pt x="5276760" y="4217177"/>
                </a:moveTo>
                <a:cubicBezTo>
                  <a:pt x="5283619" y="4221332"/>
                  <a:pt x="5292536" y="4218930"/>
                  <a:pt x="5296767" y="4212259"/>
                </a:cubicBezTo>
                <a:lnTo>
                  <a:pt x="5300235" y="4206770"/>
                </a:lnTo>
                <a:cubicBezTo>
                  <a:pt x="5304465" y="4200138"/>
                  <a:pt x="5301950" y="4190761"/>
                  <a:pt x="5295319" y="4186758"/>
                </a:cubicBezTo>
                <a:cubicBezTo>
                  <a:pt x="5288459" y="4182603"/>
                  <a:pt x="5279542" y="4185043"/>
                  <a:pt x="5275311" y="4191675"/>
                </a:cubicBezTo>
                <a:lnTo>
                  <a:pt x="5271843" y="4197126"/>
                </a:lnTo>
                <a:cubicBezTo>
                  <a:pt x="5267613" y="4203797"/>
                  <a:pt x="5270128" y="4213136"/>
                  <a:pt x="5276760" y="4217177"/>
                </a:cubicBezTo>
                <a:close/>
                <a:moveTo>
                  <a:pt x="5821271" y="3745769"/>
                </a:moveTo>
                <a:cubicBezTo>
                  <a:pt x="5815402" y="3741843"/>
                  <a:pt x="5807361" y="3741728"/>
                  <a:pt x="5802445" y="3749428"/>
                </a:cubicBezTo>
                <a:cubicBezTo>
                  <a:pt x="5792422" y="3765209"/>
                  <a:pt x="5816050" y="3782248"/>
                  <a:pt x="5826149" y="3766391"/>
                </a:cubicBezTo>
                <a:cubicBezTo>
                  <a:pt x="5827902" y="3763646"/>
                  <a:pt x="5828360" y="3760902"/>
                  <a:pt x="5828284" y="3758272"/>
                </a:cubicBezTo>
                <a:cubicBezTo>
                  <a:pt x="5833581" y="3763265"/>
                  <a:pt x="5840211" y="3766391"/>
                  <a:pt x="5847567" y="3766887"/>
                </a:cubicBezTo>
                <a:cubicBezTo>
                  <a:pt x="5855113" y="3767420"/>
                  <a:pt x="5862658" y="3760673"/>
                  <a:pt x="5862620" y="3753011"/>
                </a:cubicBezTo>
                <a:cubicBezTo>
                  <a:pt x="5862582" y="3745007"/>
                  <a:pt x="5856827" y="3738526"/>
                  <a:pt x="5848748" y="3737955"/>
                </a:cubicBezTo>
                <a:cubicBezTo>
                  <a:pt x="5848291" y="3737917"/>
                  <a:pt x="5848253" y="3737917"/>
                  <a:pt x="5848024" y="3737917"/>
                </a:cubicBezTo>
                <a:cubicBezTo>
                  <a:pt x="5847872" y="3737879"/>
                  <a:pt x="5847872" y="3737879"/>
                  <a:pt x="5847757" y="3737840"/>
                </a:cubicBezTo>
                <a:cubicBezTo>
                  <a:pt x="5847757" y="3737840"/>
                  <a:pt x="5847757" y="3737840"/>
                  <a:pt x="5847757" y="3737840"/>
                </a:cubicBezTo>
                <a:cubicBezTo>
                  <a:pt x="5847109" y="3737192"/>
                  <a:pt x="5846538" y="3736468"/>
                  <a:pt x="5846042" y="3735706"/>
                </a:cubicBezTo>
                <a:cubicBezTo>
                  <a:pt x="5841355" y="3729454"/>
                  <a:pt x="5830799" y="3730179"/>
                  <a:pt x="5825577" y="3735134"/>
                </a:cubicBezTo>
                <a:cubicBezTo>
                  <a:pt x="5822300" y="3738221"/>
                  <a:pt x="5821080" y="3741995"/>
                  <a:pt x="5821271" y="3745769"/>
                </a:cubicBezTo>
                <a:close/>
                <a:moveTo>
                  <a:pt x="5745128" y="3851547"/>
                </a:moveTo>
                <a:lnTo>
                  <a:pt x="5741660" y="3856998"/>
                </a:lnTo>
                <a:cubicBezTo>
                  <a:pt x="5737582" y="3863402"/>
                  <a:pt x="5738611" y="3873007"/>
                  <a:pt x="5745433" y="3877277"/>
                </a:cubicBezTo>
                <a:cubicBezTo>
                  <a:pt x="5751950" y="3881317"/>
                  <a:pt x="5761325" y="3880364"/>
                  <a:pt x="5765707" y="3873465"/>
                </a:cubicBezTo>
                <a:lnTo>
                  <a:pt x="5769175" y="3868014"/>
                </a:lnTo>
                <a:cubicBezTo>
                  <a:pt x="5773253" y="3861610"/>
                  <a:pt x="5772224" y="3852004"/>
                  <a:pt x="5765402" y="3847735"/>
                </a:cubicBezTo>
                <a:cubicBezTo>
                  <a:pt x="5758885" y="3843695"/>
                  <a:pt x="5749511" y="3844647"/>
                  <a:pt x="5745128" y="3851547"/>
                </a:cubicBezTo>
                <a:close/>
                <a:moveTo>
                  <a:pt x="5691355" y="3746836"/>
                </a:moveTo>
                <a:cubicBezTo>
                  <a:pt x="5686935" y="3744015"/>
                  <a:pt x="5680989" y="3743711"/>
                  <a:pt x="5676340" y="3745998"/>
                </a:cubicBezTo>
                <a:lnTo>
                  <a:pt x="5675768" y="3743367"/>
                </a:lnTo>
                <a:cubicBezTo>
                  <a:pt x="5674053" y="3735706"/>
                  <a:pt x="5668108" y="3729569"/>
                  <a:pt x="5659686" y="3730484"/>
                </a:cubicBezTo>
                <a:cubicBezTo>
                  <a:pt x="5652521" y="3731284"/>
                  <a:pt x="5645090" y="3738870"/>
                  <a:pt x="5646805" y="3746569"/>
                </a:cubicBezTo>
                <a:lnTo>
                  <a:pt x="5648786" y="3755489"/>
                </a:lnTo>
                <a:cubicBezTo>
                  <a:pt x="5649053" y="3756633"/>
                  <a:pt x="5649587" y="3757624"/>
                  <a:pt x="5650006" y="3758653"/>
                </a:cubicBezTo>
                <a:cubicBezTo>
                  <a:pt x="5649167" y="3757852"/>
                  <a:pt x="5648443" y="3757014"/>
                  <a:pt x="5647415" y="3756328"/>
                </a:cubicBezTo>
                <a:lnTo>
                  <a:pt x="5641965" y="3752859"/>
                </a:lnTo>
                <a:cubicBezTo>
                  <a:pt x="5635524" y="3748742"/>
                  <a:pt x="5625463" y="3752020"/>
                  <a:pt x="5622224" y="3758729"/>
                </a:cubicBezTo>
                <a:cubicBezTo>
                  <a:pt x="5618566" y="3766276"/>
                  <a:pt x="5621195" y="3774091"/>
                  <a:pt x="5628131" y="3778512"/>
                </a:cubicBezTo>
                <a:lnTo>
                  <a:pt x="5633581" y="3781981"/>
                </a:lnTo>
                <a:cubicBezTo>
                  <a:pt x="5640021" y="3786060"/>
                  <a:pt x="5650082" y="3782820"/>
                  <a:pt x="5653322" y="3776073"/>
                </a:cubicBezTo>
                <a:cubicBezTo>
                  <a:pt x="5655113" y="3772337"/>
                  <a:pt x="5655380" y="3768564"/>
                  <a:pt x="5654350" y="3765133"/>
                </a:cubicBezTo>
                <a:cubicBezTo>
                  <a:pt x="5656371" y="3766848"/>
                  <a:pt x="5658962" y="3767725"/>
                  <a:pt x="5661744" y="3768068"/>
                </a:cubicBezTo>
                <a:cubicBezTo>
                  <a:pt x="5662125" y="3769440"/>
                  <a:pt x="5662506" y="3770851"/>
                  <a:pt x="5663382" y="3772070"/>
                </a:cubicBezTo>
                <a:cubicBezTo>
                  <a:pt x="5667765" y="3778246"/>
                  <a:pt x="5676759" y="3781066"/>
                  <a:pt x="5683390" y="3776378"/>
                </a:cubicBezTo>
                <a:lnTo>
                  <a:pt x="5684152" y="3775844"/>
                </a:lnTo>
                <a:cubicBezTo>
                  <a:pt x="5690136" y="3777674"/>
                  <a:pt x="5697186" y="3776187"/>
                  <a:pt x="5700692" y="3770546"/>
                </a:cubicBezTo>
                <a:cubicBezTo>
                  <a:pt x="5704732" y="3763989"/>
                  <a:pt x="5703779" y="3754650"/>
                  <a:pt x="5696881" y="3750267"/>
                </a:cubicBezTo>
                <a:lnTo>
                  <a:pt x="5691355" y="3746836"/>
                </a:lnTo>
                <a:close/>
                <a:moveTo>
                  <a:pt x="5754960" y="3679863"/>
                </a:moveTo>
                <a:cubicBezTo>
                  <a:pt x="5747300" y="3676279"/>
                  <a:pt x="5739716" y="3679138"/>
                  <a:pt x="5735296" y="3686076"/>
                </a:cubicBezTo>
                <a:lnTo>
                  <a:pt x="5731828" y="3691565"/>
                </a:lnTo>
                <a:cubicBezTo>
                  <a:pt x="5727712" y="3698007"/>
                  <a:pt x="5731294" y="3708108"/>
                  <a:pt x="5738001" y="3711234"/>
                </a:cubicBezTo>
                <a:cubicBezTo>
                  <a:pt x="5745661" y="3714817"/>
                  <a:pt x="5753284" y="3711958"/>
                  <a:pt x="5757666" y="3705021"/>
                </a:cubicBezTo>
                <a:lnTo>
                  <a:pt x="5761134" y="3699570"/>
                </a:lnTo>
                <a:cubicBezTo>
                  <a:pt x="5765250" y="3693090"/>
                  <a:pt x="5761668" y="3682988"/>
                  <a:pt x="5754960" y="3679863"/>
                </a:cubicBezTo>
                <a:close/>
                <a:moveTo>
                  <a:pt x="5726188" y="3838968"/>
                </a:moveTo>
                <a:cubicBezTo>
                  <a:pt x="5729884" y="3831497"/>
                  <a:pt x="5727369" y="3823530"/>
                  <a:pt x="5720471" y="3819146"/>
                </a:cubicBezTo>
                <a:lnTo>
                  <a:pt x="5715021" y="3815678"/>
                </a:lnTo>
                <a:cubicBezTo>
                  <a:pt x="5709838" y="3812400"/>
                  <a:pt x="5702483" y="3813886"/>
                  <a:pt x="5698024" y="3818041"/>
                </a:cubicBezTo>
                <a:lnTo>
                  <a:pt x="5694556" y="3817431"/>
                </a:lnTo>
                <a:cubicBezTo>
                  <a:pt x="5686858" y="3816097"/>
                  <a:pt x="5679084" y="3820824"/>
                  <a:pt x="5677445" y="3828676"/>
                </a:cubicBezTo>
                <a:cubicBezTo>
                  <a:pt x="5675882" y="3836147"/>
                  <a:pt x="5680951" y="3844457"/>
                  <a:pt x="5688649" y="3845791"/>
                </a:cubicBezTo>
                <a:lnTo>
                  <a:pt x="5694556" y="3846782"/>
                </a:lnTo>
                <a:cubicBezTo>
                  <a:pt x="5687849" y="3847392"/>
                  <a:pt x="5682018" y="3852080"/>
                  <a:pt x="5681103" y="3858065"/>
                </a:cubicBezTo>
                <a:cubicBezTo>
                  <a:pt x="5676340" y="3857684"/>
                  <a:pt x="5671614" y="3859209"/>
                  <a:pt x="5668451" y="3863478"/>
                </a:cubicBezTo>
                <a:cubicBezTo>
                  <a:pt x="5664030" y="3869462"/>
                  <a:pt x="5664793" y="3879640"/>
                  <a:pt x="5671462" y="3883871"/>
                </a:cubicBezTo>
                <a:lnTo>
                  <a:pt x="5676912" y="3887340"/>
                </a:lnTo>
                <a:cubicBezTo>
                  <a:pt x="5681828" y="3890466"/>
                  <a:pt x="5687925" y="3890923"/>
                  <a:pt x="5692765" y="3888255"/>
                </a:cubicBezTo>
                <a:cubicBezTo>
                  <a:pt x="5694137" y="3890656"/>
                  <a:pt x="5695890" y="3892791"/>
                  <a:pt x="5698253" y="3894049"/>
                </a:cubicBezTo>
                <a:cubicBezTo>
                  <a:pt x="5705646" y="3898013"/>
                  <a:pt x="5713725" y="3894697"/>
                  <a:pt x="5717994" y="3888026"/>
                </a:cubicBezTo>
                <a:lnTo>
                  <a:pt x="5718794" y="3886730"/>
                </a:lnTo>
                <a:cubicBezTo>
                  <a:pt x="5729922" y="3888331"/>
                  <a:pt x="5742003" y="3878001"/>
                  <a:pt x="5734038" y="3866718"/>
                </a:cubicBezTo>
                <a:cubicBezTo>
                  <a:pt x="5728817" y="3859323"/>
                  <a:pt x="5720166" y="3859094"/>
                  <a:pt x="5713801" y="3862296"/>
                </a:cubicBezTo>
                <a:cubicBezTo>
                  <a:pt x="5712811" y="3861915"/>
                  <a:pt x="5711858" y="3861496"/>
                  <a:pt x="5710906" y="3861381"/>
                </a:cubicBezTo>
                <a:cubicBezTo>
                  <a:pt x="5711134" y="3858789"/>
                  <a:pt x="5710753" y="3856045"/>
                  <a:pt x="5708733" y="3853148"/>
                </a:cubicBezTo>
                <a:cubicBezTo>
                  <a:pt x="5706637" y="3850175"/>
                  <a:pt x="5703932" y="3848383"/>
                  <a:pt x="5701073" y="3847430"/>
                </a:cubicBezTo>
                <a:cubicBezTo>
                  <a:pt x="5703436" y="3847316"/>
                  <a:pt x="5705456" y="3846096"/>
                  <a:pt x="5707475" y="3844991"/>
                </a:cubicBezTo>
                <a:cubicBezTo>
                  <a:pt x="5713878" y="3848307"/>
                  <a:pt x="5723024" y="3845410"/>
                  <a:pt x="5726188" y="3838968"/>
                </a:cubicBezTo>
                <a:close/>
                <a:moveTo>
                  <a:pt x="5674358" y="3567833"/>
                </a:moveTo>
                <a:cubicBezTo>
                  <a:pt x="5664259" y="3583691"/>
                  <a:pt x="5688878" y="3599319"/>
                  <a:pt x="5698939" y="3583500"/>
                </a:cubicBezTo>
                <a:cubicBezTo>
                  <a:pt x="5709038" y="3567643"/>
                  <a:pt x="5684457" y="3552014"/>
                  <a:pt x="5674358" y="3567833"/>
                </a:cubicBezTo>
                <a:close/>
                <a:moveTo>
                  <a:pt x="5583085" y="3665683"/>
                </a:moveTo>
                <a:cubicBezTo>
                  <a:pt x="5587506" y="3659660"/>
                  <a:pt x="5586667" y="3649559"/>
                  <a:pt x="5579998" y="3645289"/>
                </a:cubicBezTo>
                <a:lnTo>
                  <a:pt x="5569061" y="3638352"/>
                </a:lnTo>
                <a:cubicBezTo>
                  <a:pt x="5565402" y="3635989"/>
                  <a:pt x="5561096" y="3635341"/>
                  <a:pt x="5557133" y="3636179"/>
                </a:cubicBezTo>
                <a:cubicBezTo>
                  <a:pt x="5557323" y="3635188"/>
                  <a:pt x="5557704" y="3634273"/>
                  <a:pt x="5557704" y="3633168"/>
                </a:cubicBezTo>
                <a:cubicBezTo>
                  <a:pt x="5557590" y="3625735"/>
                  <a:pt x="5550844" y="3618264"/>
                  <a:pt x="5543032" y="3618912"/>
                </a:cubicBezTo>
                <a:lnTo>
                  <a:pt x="5530227" y="3619979"/>
                </a:lnTo>
                <a:cubicBezTo>
                  <a:pt x="5526912" y="3620246"/>
                  <a:pt x="5523939" y="3621618"/>
                  <a:pt x="5521462" y="3623600"/>
                </a:cubicBezTo>
                <a:cubicBezTo>
                  <a:pt x="5509533" y="3610449"/>
                  <a:pt x="5490669" y="3631262"/>
                  <a:pt x="5502255" y="3645175"/>
                </a:cubicBezTo>
                <a:cubicBezTo>
                  <a:pt x="5503626" y="3646852"/>
                  <a:pt x="5505151" y="3647958"/>
                  <a:pt x="5506675" y="3648720"/>
                </a:cubicBezTo>
                <a:lnTo>
                  <a:pt x="5505303" y="3648835"/>
                </a:lnTo>
                <a:cubicBezTo>
                  <a:pt x="5500349" y="3649254"/>
                  <a:pt x="5495852" y="3652303"/>
                  <a:pt x="5493413" y="3656572"/>
                </a:cubicBezTo>
                <a:cubicBezTo>
                  <a:pt x="5490098" y="3651541"/>
                  <a:pt x="5483886" y="3649787"/>
                  <a:pt x="5478321" y="3650969"/>
                </a:cubicBezTo>
                <a:cubicBezTo>
                  <a:pt x="5475006" y="3646090"/>
                  <a:pt x="5468528" y="3643079"/>
                  <a:pt x="5462354" y="3644222"/>
                </a:cubicBezTo>
                <a:cubicBezTo>
                  <a:pt x="5462354" y="3643727"/>
                  <a:pt x="5462544" y="3643345"/>
                  <a:pt x="5462468" y="3642850"/>
                </a:cubicBezTo>
                <a:cubicBezTo>
                  <a:pt x="5461554" y="3631795"/>
                  <a:pt x="5450959" y="3628098"/>
                  <a:pt x="5442880" y="3630728"/>
                </a:cubicBezTo>
                <a:cubicBezTo>
                  <a:pt x="5442346" y="3629356"/>
                  <a:pt x="5441774" y="3628022"/>
                  <a:pt x="5440783" y="3626878"/>
                </a:cubicBezTo>
                <a:cubicBezTo>
                  <a:pt x="5435677" y="3620856"/>
                  <a:pt x="5426416" y="3620169"/>
                  <a:pt x="5420395" y="3625201"/>
                </a:cubicBezTo>
                <a:lnTo>
                  <a:pt x="5415441" y="3629318"/>
                </a:lnTo>
                <a:cubicBezTo>
                  <a:pt x="5411935" y="3632253"/>
                  <a:pt x="5410525" y="3636675"/>
                  <a:pt x="5410753" y="3641058"/>
                </a:cubicBezTo>
                <a:cubicBezTo>
                  <a:pt x="5407399" y="3631224"/>
                  <a:pt x="5393032" y="3625773"/>
                  <a:pt x="5385410" y="3636294"/>
                </a:cubicBezTo>
                <a:cubicBezTo>
                  <a:pt x="5384877" y="3636751"/>
                  <a:pt x="5384229" y="3637056"/>
                  <a:pt x="5383772" y="3637589"/>
                </a:cubicBezTo>
                <a:cubicBezTo>
                  <a:pt x="5378703" y="3643612"/>
                  <a:pt x="5379580" y="3652913"/>
                  <a:pt x="5385600" y="3657983"/>
                </a:cubicBezTo>
                <a:lnTo>
                  <a:pt x="5392537" y="3663853"/>
                </a:lnTo>
                <a:cubicBezTo>
                  <a:pt x="5395623" y="3666445"/>
                  <a:pt x="5399587" y="3667398"/>
                  <a:pt x="5403398" y="3667017"/>
                </a:cubicBezTo>
                <a:cubicBezTo>
                  <a:pt x="5403017" y="3668732"/>
                  <a:pt x="5402864" y="3670524"/>
                  <a:pt x="5403017" y="3672315"/>
                </a:cubicBezTo>
                <a:lnTo>
                  <a:pt x="5403550" y="3678719"/>
                </a:lnTo>
                <a:cubicBezTo>
                  <a:pt x="5404198" y="3686495"/>
                  <a:pt x="5413040" y="3691756"/>
                  <a:pt x="5420243" y="3690498"/>
                </a:cubicBezTo>
                <a:cubicBezTo>
                  <a:pt x="5428512" y="3689087"/>
                  <a:pt x="5432704" y="3681616"/>
                  <a:pt x="5432057" y="3673802"/>
                </a:cubicBezTo>
                <a:lnTo>
                  <a:pt x="5431523" y="3667398"/>
                </a:lnTo>
                <a:cubicBezTo>
                  <a:pt x="5430875" y="3659927"/>
                  <a:pt x="5422758" y="3654971"/>
                  <a:pt x="5415745" y="3655619"/>
                </a:cubicBezTo>
                <a:cubicBezTo>
                  <a:pt x="5416012" y="3654285"/>
                  <a:pt x="5416279" y="3652913"/>
                  <a:pt x="5416127" y="3651579"/>
                </a:cubicBezTo>
                <a:cubicBezTo>
                  <a:pt x="5421386" y="3655581"/>
                  <a:pt x="5428932" y="3655772"/>
                  <a:pt x="5434152" y="3651426"/>
                </a:cubicBezTo>
                <a:lnTo>
                  <a:pt x="5435296" y="3650512"/>
                </a:lnTo>
                <a:cubicBezTo>
                  <a:pt x="5438307" y="3656115"/>
                  <a:pt x="5444747" y="3658288"/>
                  <a:pt x="5450578" y="3657411"/>
                </a:cubicBezTo>
                <a:cubicBezTo>
                  <a:pt x="5450158" y="3663472"/>
                  <a:pt x="5454465" y="3668351"/>
                  <a:pt x="5460067" y="3670524"/>
                </a:cubicBezTo>
                <a:cubicBezTo>
                  <a:pt x="5458085" y="3674793"/>
                  <a:pt x="5457666" y="3679901"/>
                  <a:pt x="5460372" y="3684665"/>
                </a:cubicBezTo>
                <a:cubicBezTo>
                  <a:pt x="5455037" y="3681540"/>
                  <a:pt x="5449091" y="3679672"/>
                  <a:pt x="5442765" y="3679977"/>
                </a:cubicBezTo>
                <a:cubicBezTo>
                  <a:pt x="5435219" y="3680396"/>
                  <a:pt x="5428588" y="3688058"/>
                  <a:pt x="5429617" y="3695644"/>
                </a:cubicBezTo>
                <a:cubicBezTo>
                  <a:pt x="5430684" y="3703610"/>
                  <a:pt x="5437201" y="3709252"/>
                  <a:pt x="5445281" y="3708794"/>
                </a:cubicBezTo>
                <a:cubicBezTo>
                  <a:pt x="5445509" y="3708794"/>
                  <a:pt x="5445662" y="3708794"/>
                  <a:pt x="5445814" y="3708794"/>
                </a:cubicBezTo>
                <a:cubicBezTo>
                  <a:pt x="5445890" y="3708794"/>
                  <a:pt x="5445928" y="3708794"/>
                  <a:pt x="5446005" y="3708832"/>
                </a:cubicBezTo>
                <a:cubicBezTo>
                  <a:pt x="5446081" y="3708871"/>
                  <a:pt x="5446042" y="3708871"/>
                  <a:pt x="5446157" y="3708947"/>
                </a:cubicBezTo>
                <a:cubicBezTo>
                  <a:pt x="5446881" y="3709557"/>
                  <a:pt x="5447567" y="3710205"/>
                  <a:pt x="5448215" y="3710929"/>
                </a:cubicBezTo>
                <a:cubicBezTo>
                  <a:pt x="5453626" y="3716532"/>
                  <a:pt x="5464030" y="3714436"/>
                  <a:pt x="5468565" y="3708909"/>
                </a:cubicBezTo>
                <a:cubicBezTo>
                  <a:pt x="5473177" y="3703305"/>
                  <a:pt x="5472224" y="3696673"/>
                  <a:pt x="5468565" y="3691336"/>
                </a:cubicBezTo>
                <a:cubicBezTo>
                  <a:pt x="5476187" y="3693090"/>
                  <a:pt x="5484114" y="3686228"/>
                  <a:pt x="5485181" y="3677804"/>
                </a:cubicBezTo>
                <a:cubicBezTo>
                  <a:pt x="5486363" y="3677499"/>
                  <a:pt x="5487468" y="3677156"/>
                  <a:pt x="5488535" y="3676584"/>
                </a:cubicBezTo>
                <a:cubicBezTo>
                  <a:pt x="5487544" y="3678414"/>
                  <a:pt x="5486744" y="3680434"/>
                  <a:pt x="5486668" y="3682836"/>
                </a:cubicBezTo>
                <a:cubicBezTo>
                  <a:pt x="5486477" y="3690002"/>
                  <a:pt x="5492956" y="3698312"/>
                  <a:pt x="5500768" y="3697664"/>
                </a:cubicBezTo>
                <a:lnTo>
                  <a:pt x="5505913" y="3697245"/>
                </a:lnTo>
                <a:cubicBezTo>
                  <a:pt x="5505151" y="3699265"/>
                  <a:pt x="5504770" y="3701361"/>
                  <a:pt x="5505265" y="3703572"/>
                </a:cubicBezTo>
                <a:lnTo>
                  <a:pt x="5507247" y="3712492"/>
                </a:lnTo>
                <a:cubicBezTo>
                  <a:pt x="5499473" y="3710929"/>
                  <a:pt x="5491203" y="3715389"/>
                  <a:pt x="5489030" y="3721983"/>
                </a:cubicBezTo>
                <a:cubicBezTo>
                  <a:pt x="5484686" y="3722403"/>
                  <a:pt x="5480532" y="3724423"/>
                  <a:pt x="5478055" y="3728273"/>
                </a:cubicBezTo>
                <a:cubicBezTo>
                  <a:pt x="5473787" y="3734867"/>
                  <a:pt x="5475692" y="3744206"/>
                  <a:pt x="5482361" y="3748437"/>
                </a:cubicBezTo>
                <a:lnTo>
                  <a:pt x="5488954" y="3752630"/>
                </a:lnTo>
                <a:cubicBezTo>
                  <a:pt x="5486935" y="3754460"/>
                  <a:pt x="5485753" y="3756938"/>
                  <a:pt x="5484915" y="3759453"/>
                </a:cubicBezTo>
                <a:cubicBezTo>
                  <a:pt x="5480379" y="3753888"/>
                  <a:pt x="5474549" y="3749543"/>
                  <a:pt x="5466851" y="3748704"/>
                </a:cubicBezTo>
                <a:cubicBezTo>
                  <a:pt x="5459343" y="3747866"/>
                  <a:pt x="5451035" y="3751448"/>
                  <a:pt x="5449625" y="3759720"/>
                </a:cubicBezTo>
                <a:cubicBezTo>
                  <a:pt x="5448406" y="3766772"/>
                  <a:pt x="5452598" y="3776073"/>
                  <a:pt x="5460639" y="3776988"/>
                </a:cubicBezTo>
                <a:cubicBezTo>
                  <a:pt x="5461554" y="3777064"/>
                  <a:pt x="5462392" y="3777255"/>
                  <a:pt x="5463230" y="3777445"/>
                </a:cubicBezTo>
                <a:cubicBezTo>
                  <a:pt x="5463268" y="3777483"/>
                  <a:pt x="5463268" y="3777483"/>
                  <a:pt x="5463306" y="3777521"/>
                </a:cubicBezTo>
                <a:cubicBezTo>
                  <a:pt x="5463345" y="3777598"/>
                  <a:pt x="5463382" y="3777674"/>
                  <a:pt x="5463459" y="3777750"/>
                </a:cubicBezTo>
                <a:cubicBezTo>
                  <a:pt x="5463497" y="3777864"/>
                  <a:pt x="5463612" y="3778246"/>
                  <a:pt x="5463916" y="3778970"/>
                </a:cubicBezTo>
                <a:cubicBezTo>
                  <a:pt x="5466164" y="3785450"/>
                  <a:pt x="5472720" y="3789338"/>
                  <a:pt x="5479388" y="3788576"/>
                </a:cubicBezTo>
                <a:cubicBezTo>
                  <a:pt x="5479579" y="3788804"/>
                  <a:pt x="5479694" y="3789148"/>
                  <a:pt x="5479922" y="3789376"/>
                </a:cubicBezTo>
                <a:cubicBezTo>
                  <a:pt x="5486210" y="3795246"/>
                  <a:pt x="5494328" y="3793683"/>
                  <a:pt x="5500349" y="3788652"/>
                </a:cubicBezTo>
                <a:lnTo>
                  <a:pt x="5501264" y="3787889"/>
                </a:lnTo>
                <a:cubicBezTo>
                  <a:pt x="5502407" y="3788042"/>
                  <a:pt x="5503360" y="3788614"/>
                  <a:pt x="5504617" y="3788461"/>
                </a:cubicBezTo>
                <a:cubicBezTo>
                  <a:pt x="5512925" y="3787470"/>
                  <a:pt x="5518565" y="3780037"/>
                  <a:pt x="5517651" y="3771804"/>
                </a:cubicBezTo>
                <a:cubicBezTo>
                  <a:pt x="5517041" y="3766162"/>
                  <a:pt x="5513802" y="3761207"/>
                  <a:pt x="5511058" y="3756366"/>
                </a:cubicBezTo>
                <a:cubicBezTo>
                  <a:pt x="5510715" y="3755756"/>
                  <a:pt x="5510143" y="3755337"/>
                  <a:pt x="5509686" y="3754765"/>
                </a:cubicBezTo>
                <a:cubicBezTo>
                  <a:pt x="5511134" y="3753774"/>
                  <a:pt x="5512430" y="3752516"/>
                  <a:pt x="5513421" y="3750991"/>
                </a:cubicBezTo>
                <a:cubicBezTo>
                  <a:pt x="5513840" y="3750343"/>
                  <a:pt x="5513916" y="3749581"/>
                  <a:pt x="5514221" y="3748895"/>
                </a:cubicBezTo>
                <a:cubicBezTo>
                  <a:pt x="5522033" y="3757547"/>
                  <a:pt x="5540745" y="3752287"/>
                  <a:pt x="5539450" y="3737116"/>
                </a:cubicBezTo>
                <a:cubicBezTo>
                  <a:pt x="5538459" y="3725528"/>
                  <a:pt x="5526912" y="3722784"/>
                  <a:pt x="5518756" y="3726862"/>
                </a:cubicBezTo>
                <a:cubicBezTo>
                  <a:pt x="5518832" y="3726214"/>
                  <a:pt x="5518642" y="3725566"/>
                  <a:pt x="5518642" y="3724880"/>
                </a:cubicBezTo>
                <a:cubicBezTo>
                  <a:pt x="5520090" y="3725223"/>
                  <a:pt x="5521576" y="3725490"/>
                  <a:pt x="5523215" y="3725338"/>
                </a:cubicBezTo>
                <a:cubicBezTo>
                  <a:pt x="5525921" y="3725033"/>
                  <a:pt x="5528550" y="3723584"/>
                  <a:pt x="5530837" y="3721678"/>
                </a:cubicBezTo>
                <a:cubicBezTo>
                  <a:pt x="5532399" y="3725147"/>
                  <a:pt x="5535257" y="3728006"/>
                  <a:pt x="5539069" y="3729340"/>
                </a:cubicBezTo>
                <a:cubicBezTo>
                  <a:pt x="5546386" y="3731894"/>
                  <a:pt x="5555189" y="3727930"/>
                  <a:pt x="5557666" y="3720459"/>
                </a:cubicBezTo>
                <a:cubicBezTo>
                  <a:pt x="5561363" y="3709214"/>
                  <a:pt x="5559953" y="3696787"/>
                  <a:pt x="5551073" y="3688287"/>
                </a:cubicBezTo>
                <a:cubicBezTo>
                  <a:pt x="5546995" y="3684361"/>
                  <a:pt x="5541050" y="3682188"/>
                  <a:pt x="5535715" y="3683674"/>
                </a:cubicBezTo>
                <a:cubicBezTo>
                  <a:pt x="5535220" y="3681044"/>
                  <a:pt x="5534267" y="3678567"/>
                  <a:pt x="5532171" y="3676813"/>
                </a:cubicBezTo>
                <a:lnTo>
                  <a:pt x="5531256" y="3676013"/>
                </a:lnTo>
                <a:cubicBezTo>
                  <a:pt x="5541050" y="3675403"/>
                  <a:pt x="5550349" y="3662824"/>
                  <a:pt x="5542651" y="3651922"/>
                </a:cubicBezTo>
                <a:cubicBezTo>
                  <a:pt x="5541470" y="3650283"/>
                  <a:pt x="5540136" y="3649216"/>
                  <a:pt x="5538764" y="3648301"/>
                </a:cubicBezTo>
                <a:lnTo>
                  <a:pt x="5543261" y="3647920"/>
                </a:lnTo>
                <a:cubicBezTo>
                  <a:pt x="5544289" y="3647843"/>
                  <a:pt x="5545166" y="3647424"/>
                  <a:pt x="5546119" y="3647157"/>
                </a:cubicBezTo>
                <a:cubicBezTo>
                  <a:pt x="5545052" y="3652608"/>
                  <a:pt x="5546729" y="3658783"/>
                  <a:pt x="5551569" y="3661871"/>
                </a:cubicBezTo>
                <a:lnTo>
                  <a:pt x="5562506" y="3668846"/>
                </a:lnTo>
                <a:cubicBezTo>
                  <a:pt x="5569327" y="3672963"/>
                  <a:pt x="5578169" y="3672315"/>
                  <a:pt x="5583085" y="3665683"/>
                </a:cubicBezTo>
                <a:close/>
                <a:moveTo>
                  <a:pt x="5671004" y="3805081"/>
                </a:moveTo>
                <a:cubicBezTo>
                  <a:pt x="5681065" y="3789262"/>
                  <a:pt x="5656637" y="3773328"/>
                  <a:pt x="5646538" y="3789186"/>
                </a:cubicBezTo>
                <a:cubicBezTo>
                  <a:pt x="5636477" y="3805043"/>
                  <a:pt x="5660944" y="3820938"/>
                  <a:pt x="5671004" y="3805081"/>
                </a:cubicBezTo>
                <a:close/>
                <a:moveTo>
                  <a:pt x="5693832" y="3679367"/>
                </a:moveTo>
                <a:cubicBezTo>
                  <a:pt x="5692727" y="3678795"/>
                  <a:pt x="5691584" y="3678643"/>
                  <a:pt x="5690478" y="3678414"/>
                </a:cubicBezTo>
                <a:cubicBezTo>
                  <a:pt x="5690097" y="3677766"/>
                  <a:pt x="5689373" y="3677347"/>
                  <a:pt x="5688916" y="3676775"/>
                </a:cubicBezTo>
                <a:cubicBezTo>
                  <a:pt x="5692918" y="3672391"/>
                  <a:pt x="5694556" y="3665988"/>
                  <a:pt x="5690097" y="3659698"/>
                </a:cubicBezTo>
                <a:cubicBezTo>
                  <a:pt x="5689030" y="3658173"/>
                  <a:pt x="5687735" y="3657182"/>
                  <a:pt x="5686439" y="3656268"/>
                </a:cubicBezTo>
                <a:cubicBezTo>
                  <a:pt x="5689450" y="3655505"/>
                  <a:pt x="5692308" y="3653980"/>
                  <a:pt x="5694404" y="3651160"/>
                </a:cubicBezTo>
                <a:cubicBezTo>
                  <a:pt x="5698825" y="3645137"/>
                  <a:pt x="5697986" y="3635035"/>
                  <a:pt x="5691317" y="3630766"/>
                </a:cubicBezTo>
                <a:lnTo>
                  <a:pt x="5680379" y="3623791"/>
                </a:lnTo>
                <a:cubicBezTo>
                  <a:pt x="5673748" y="3619560"/>
                  <a:pt x="5664907" y="3620246"/>
                  <a:pt x="5659991" y="3626878"/>
                </a:cubicBezTo>
                <a:cubicBezTo>
                  <a:pt x="5655570" y="3632901"/>
                  <a:pt x="5656408" y="3643002"/>
                  <a:pt x="5663078" y="3647272"/>
                </a:cubicBezTo>
                <a:lnTo>
                  <a:pt x="5674015" y="3654247"/>
                </a:lnTo>
                <a:cubicBezTo>
                  <a:pt x="5674168" y="3654323"/>
                  <a:pt x="5674320" y="3654362"/>
                  <a:pt x="5674472" y="3654438"/>
                </a:cubicBezTo>
                <a:cubicBezTo>
                  <a:pt x="5667765" y="3656610"/>
                  <a:pt x="5662354" y="3663205"/>
                  <a:pt x="5663840" y="3670562"/>
                </a:cubicBezTo>
                <a:cubicBezTo>
                  <a:pt x="5662201" y="3671782"/>
                  <a:pt x="5660791" y="3673268"/>
                  <a:pt x="5659876" y="3675098"/>
                </a:cubicBezTo>
                <a:cubicBezTo>
                  <a:pt x="5656256" y="3682645"/>
                  <a:pt x="5658886" y="3690459"/>
                  <a:pt x="5665783" y="3694843"/>
                </a:cubicBezTo>
                <a:lnTo>
                  <a:pt x="5668985" y="3696901"/>
                </a:lnTo>
                <a:cubicBezTo>
                  <a:pt x="5668794" y="3702429"/>
                  <a:pt x="5672071" y="3708223"/>
                  <a:pt x="5676873" y="3710738"/>
                </a:cubicBezTo>
                <a:cubicBezTo>
                  <a:pt x="5684343" y="3714626"/>
                  <a:pt x="5692308" y="3711196"/>
                  <a:pt x="5696538" y="3704525"/>
                </a:cubicBezTo>
                <a:lnTo>
                  <a:pt x="5700006" y="3699074"/>
                </a:lnTo>
                <a:cubicBezTo>
                  <a:pt x="5704274" y="3692404"/>
                  <a:pt x="5700387" y="3682760"/>
                  <a:pt x="5693832" y="3679367"/>
                </a:cubicBezTo>
                <a:close/>
                <a:moveTo>
                  <a:pt x="5883504" y="3597184"/>
                </a:moveTo>
                <a:cubicBezTo>
                  <a:pt x="5882704" y="3602788"/>
                  <a:pt x="5884647" y="3608391"/>
                  <a:pt x="5886096" y="3613766"/>
                </a:cubicBezTo>
                <a:cubicBezTo>
                  <a:pt x="5886210" y="3614147"/>
                  <a:pt x="5886477" y="3614452"/>
                  <a:pt x="5886629" y="3614833"/>
                </a:cubicBezTo>
                <a:cubicBezTo>
                  <a:pt x="5875806" y="3600005"/>
                  <a:pt x="5852331" y="3616320"/>
                  <a:pt x="5863039" y="3631491"/>
                </a:cubicBezTo>
                <a:cubicBezTo>
                  <a:pt x="5873405" y="3646166"/>
                  <a:pt x="5895661" y="3631338"/>
                  <a:pt x="5887506" y="3616548"/>
                </a:cubicBezTo>
                <a:cubicBezTo>
                  <a:pt x="5890593" y="3622342"/>
                  <a:pt x="5897300" y="3626268"/>
                  <a:pt x="5903855" y="3624248"/>
                </a:cubicBezTo>
                <a:cubicBezTo>
                  <a:pt x="5911324" y="3621961"/>
                  <a:pt x="5916507" y="3614375"/>
                  <a:pt x="5914373" y="3606523"/>
                </a:cubicBezTo>
                <a:lnTo>
                  <a:pt x="5914144" y="3605685"/>
                </a:lnTo>
                <a:cubicBezTo>
                  <a:pt x="5915059" y="3603398"/>
                  <a:pt x="5915212" y="3600958"/>
                  <a:pt x="5914868" y="3598595"/>
                </a:cubicBezTo>
                <a:cubicBezTo>
                  <a:pt x="5915783" y="3601759"/>
                  <a:pt x="5917689" y="3604770"/>
                  <a:pt x="5920433" y="3607057"/>
                </a:cubicBezTo>
                <a:lnTo>
                  <a:pt x="5923176" y="3609344"/>
                </a:lnTo>
                <a:cubicBezTo>
                  <a:pt x="5922681" y="3610373"/>
                  <a:pt x="5922033" y="3611288"/>
                  <a:pt x="5921766" y="3612584"/>
                </a:cubicBezTo>
                <a:cubicBezTo>
                  <a:pt x="5918032" y="3630728"/>
                  <a:pt x="5945928" y="3638199"/>
                  <a:pt x="5949701" y="3619941"/>
                </a:cubicBezTo>
                <a:cubicBezTo>
                  <a:pt x="5950806" y="3614604"/>
                  <a:pt x="5949015" y="3610373"/>
                  <a:pt x="5946080" y="3607247"/>
                </a:cubicBezTo>
                <a:cubicBezTo>
                  <a:pt x="5946386" y="3607019"/>
                  <a:pt x="5946690" y="3606790"/>
                  <a:pt x="5946957" y="3606523"/>
                </a:cubicBezTo>
                <a:cubicBezTo>
                  <a:pt x="5951873" y="3608925"/>
                  <a:pt x="5958237" y="3608467"/>
                  <a:pt x="5962429" y="3604922"/>
                </a:cubicBezTo>
                <a:lnTo>
                  <a:pt x="5964373" y="3607667"/>
                </a:lnTo>
                <a:cubicBezTo>
                  <a:pt x="5968870" y="3614033"/>
                  <a:pt x="5978435" y="3615252"/>
                  <a:pt x="5984609" y="3610678"/>
                </a:cubicBezTo>
                <a:cubicBezTo>
                  <a:pt x="5985295" y="3610183"/>
                  <a:pt x="5985257" y="3609230"/>
                  <a:pt x="5985791" y="3608658"/>
                </a:cubicBezTo>
                <a:cubicBezTo>
                  <a:pt x="5990669" y="3609725"/>
                  <a:pt x="5995966" y="3608734"/>
                  <a:pt x="5999434" y="3604617"/>
                </a:cubicBezTo>
                <a:lnTo>
                  <a:pt x="6007742" y="3594707"/>
                </a:lnTo>
                <a:cubicBezTo>
                  <a:pt x="6012620" y="3588913"/>
                  <a:pt x="6013001" y="3579345"/>
                  <a:pt x="6006789" y="3574161"/>
                </a:cubicBezTo>
                <a:cubicBezTo>
                  <a:pt x="6003626" y="3571531"/>
                  <a:pt x="5999434" y="3570349"/>
                  <a:pt x="5995395" y="3570692"/>
                </a:cubicBezTo>
                <a:cubicBezTo>
                  <a:pt x="6001225" y="3566499"/>
                  <a:pt x="6004350" y="3558609"/>
                  <a:pt x="5999015" y="3551061"/>
                </a:cubicBezTo>
                <a:cubicBezTo>
                  <a:pt x="5988268" y="3535852"/>
                  <a:pt x="5964640" y="3552548"/>
                  <a:pt x="5975387" y="3567757"/>
                </a:cubicBezTo>
                <a:cubicBezTo>
                  <a:pt x="5978969" y="3572827"/>
                  <a:pt x="5983924" y="3574123"/>
                  <a:pt x="5988611" y="3573360"/>
                </a:cubicBezTo>
                <a:cubicBezTo>
                  <a:pt x="5987810" y="3573932"/>
                  <a:pt x="5986934" y="3574313"/>
                  <a:pt x="5986248" y="3575114"/>
                </a:cubicBezTo>
                <a:lnTo>
                  <a:pt x="5980456" y="3582051"/>
                </a:lnTo>
                <a:cubicBezTo>
                  <a:pt x="5975653" y="3578773"/>
                  <a:pt x="5968946" y="3578621"/>
                  <a:pt x="5964068" y="3581975"/>
                </a:cubicBezTo>
                <a:cubicBezTo>
                  <a:pt x="5964144" y="3581556"/>
                  <a:pt x="5964144" y="3581099"/>
                  <a:pt x="5964259" y="3580679"/>
                </a:cubicBezTo>
                <a:cubicBezTo>
                  <a:pt x="5965593" y="3572979"/>
                  <a:pt x="5957894" y="3565813"/>
                  <a:pt x="5950730" y="3565394"/>
                </a:cubicBezTo>
                <a:cubicBezTo>
                  <a:pt x="5942231" y="3564860"/>
                  <a:pt x="5936782" y="3571226"/>
                  <a:pt x="5935410" y="3578926"/>
                </a:cubicBezTo>
                <a:cubicBezTo>
                  <a:pt x="5935181" y="3580107"/>
                  <a:pt x="5935715" y="3581213"/>
                  <a:pt x="5935638" y="3582394"/>
                </a:cubicBezTo>
                <a:cubicBezTo>
                  <a:pt x="5935600" y="3582394"/>
                  <a:pt x="5935524" y="3582394"/>
                  <a:pt x="5935486" y="3582394"/>
                </a:cubicBezTo>
                <a:cubicBezTo>
                  <a:pt x="5929426" y="3578659"/>
                  <a:pt x="5920509" y="3581213"/>
                  <a:pt x="5916660" y="3586816"/>
                </a:cubicBezTo>
                <a:cubicBezTo>
                  <a:pt x="5914297" y="3590247"/>
                  <a:pt x="5913764" y="3593944"/>
                  <a:pt x="5914488" y="3597413"/>
                </a:cubicBezTo>
                <a:cubicBezTo>
                  <a:pt x="5914183" y="3596155"/>
                  <a:pt x="5914030" y="3594859"/>
                  <a:pt x="5913192" y="3593677"/>
                </a:cubicBezTo>
                <a:cubicBezTo>
                  <a:pt x="5909876" y="3588989"/>
                  <a:pt x="5906332" y="3584948"/>
                  <a:pt x="5900273" y="3584186"/>
                </a:cubicBezTo>
                <a:cubicBezTo>
                  <a:pt x="5891927" y="3583195"/>
                  <a:pt x="5884647" y="3588989"/>
                  <a:pt x="5883504" y="3597184"/>
                </a:cubicBezTo>
                <a:close/>
                <a:moveTo>
                  <a:pt x="5609724" y="3836948"/>
                </a:moveTo>
                <a:cubicBezTo>
                  <a:pt x="5616127" y="3841026"/>
                  <a:pt x="5625692" y="3840150"/>
                  <a:pt x="5630036" y="3833326"/>
                </a:cubicBezTo>
                <a:cubicBezTo>
                  <a:pt x="5634114" y="3826884"/>
                  <a:pt x="5633276" y="3817431"/>
                  <a:pt x="5626416" y="3813010"/>
                </a:cubicBezTo>
                <a:lnTo>
                  <a:pt x="5615479" y="3806072"/>
                </a:lnTo>
                <a:cubicBezTo>
                  <a:pt x="5609076" y="3801993"/>
                  <a:pt x="5599511" y="3802870"/>
                  <a:pt x="5595204" y="3809693"/>
                </a:cubicBezTo>
                <a:cubicBezTo>
                  <a:pt x="5591126" y="3816135"/>
                  <a:pt x="5591965" y="3825588"/>
                  <a:pt x="5598824" y="3830010"/>
                </a:cubicBezTo>
                <a:lnTo>
                  <a:pt x="5609724" y="3836948"/>
                </a:lnTo>
                <a:close/>
                <a:moveTo>
                  <a:pt x="5784495" y="3759110"/>
                </a:moveTo>
                <a:cubicBezTo>
                  <a:pt x="5777026" y="3762236"/>
                  <a:pt x="5773215" y="3770050"/>
                  <a:pt x="5775768" y="3777788"/>
                </a:cubicBezTo>
                <a:cubicBezTo>
                  <a:pt x="5775883" y="3778208"/>
                  <a:pt x="5775920" y="3778246"/>
                  <a:pt x="5775997" y="3778474"/>
                </a:cubicBezTo>
                <a:cubicBezTo>
                  <a:pt x="5775997" y="3778627"/>
                  <a:pt x="5775997" y="3778665"/>
                  <a:pt x="5775997" y="3778779"/>
                </a:cubicBezTo>
                <a:lnTo>
                  <a:pt x="5775997" y="3778779"/>
                </a:lnTo>
                <a:cubicBezTo>
                  <a:pt x="5775616" y="3779618"/>
                  <a:pt x="5775197" y="3780418"/>
                  <a:pt x="5774663" y="3781181"/>
                </a:cubicBezTo>
                <a:cubicBezTo>
                  <a:pt x="5770661" y="3787966"/>
                  <a:pt x="5775349" y="3797495"/>
                  <a:pt x="5781942" y="3800469"/>
                </a:cubicBezTo>
                <a:cubicBezTo>
                  <a:pt x="5789792" y="3804014"/>
                  <a:pt x="5797186" y="3799973"/>
                  <a:pt x="5801225" y="3793188"/>
                </a:cubicBezTo>
                <a:cubicBezTo>
                  <a:pt x="5805875" y="3785374"/>
                  <a:pt x="5805913" y="3776225"/>
                  <a:pt x="5803131" y="3767801"/>
                </a:cubicBezTo>
                <a:cubicBezTo>
                  <a:pt x="5800768" y="3760597"/>
                  <a:pt x="5791622" y="3756137"/>
                  <a:pt x="5784495" y="3759110"/>
                </a:cubicBezTo>
                <a:close/>
                <a:moveTo>
                  <a:pt x="5605227" y="3699722"/>
                </a:moveTo>
                <a:cubicBezTo>
                  <a:pt x="5598367" y="3695529"/>
                  <a:pt x="5589449" y="3697969"/>
                  <a:pt x="5585219" y="3704639"/>
                </a:cubicBezTo>
                <a:lnTo>
                  <a:pt x="5581751" y="3710128"/>
                </a:lnTo>
                <a:cubicBezTo>
                  <a:pt x="5579198" y="3714131"/>
                  <a:pt x="5579350" y="3719010"/>
                  <a:pt x="5581104" y="3723241"/>
                </a:cubicBezTo>
                <a:cubicBezTo>
                  <a:pt x="5579656" y="3727244"/>
                  <a:pt x="5579732" y="3731856"/>
                  <a:pt x="5582895" y="3736278"/>
                </a:cubicBezTo>
                <a:cubicBezTo>
                  <a:pt x="5592460" y="3749809"/>
                  <a:pt x="5611325" y="3737078"/>
                  <a:pt x="5607856" y="3723432"/>
                </a:cubicBezTo>
                <a:lnTo>
                  <a:pt x="5610181" y="3719772"/>
                </a:lnTo>
                <a:cubicBezTo>
                  <a:pt x="5614373" y="3713102"/>
                  <a:pt x="5611858" y="3703725"/>
                  <a:pt x="5605227" y="3699722"/>
                </a:cubicBezTo>
                <a:close/>
                <a:moveTo>
                  <a:pt x="5791317" y="3064673"/>
                </a:moveTo>
                <a:cubicBezTo>
                  <a:pt x="5773634" y="3056707"/>
                  <a:pt x="5759571" y="3083504"/>
                  <a:pt x="5777368" y="3091547"/>
                </a:cubicBezTo>
                <a:cubicBezTo>
                  <a:pt x="5795090" y="3099551"/>
                  <a:pt x="5809114" y="3072678"/>
                  <a:pt x="5791317" y="3064673"/>
                </a:cubicBezTo>
                <a:close/>
                <a:moveTo>
                  <a:pt x="5959610" y="2985578"/>
                </a:moveTo>
                <a:cubicBezTo>
                  <a:pt x="5952369" y="2982338"/>
                  <a:pt x="5942765" y="2984549"/>
                  <a:pt x="5939297" y="2992287"/>
                </a:cubicBezTo>
                <a:lnTo>
                  <a:pt x="5936515" y="2998424"/>
                </a:lnTo>
                <a:cubicBezTo>
                  <a:pt x="5933275" y="3005628"/>
                  <a:pt x="5935562" y="3015310"/>
                  <a:pt x="5943261" y="3018741"/>
                </a:cubicBezTo>
                <a:cubicBezTo>
                  <a:pt x="5950501" y="3021981"/>
                  <a:pt x="5960105" y="3019732"/>
                  <a:pt x="5963573" y="3011994"/>
                </a:cubicBezTo>
                <a:lnTo>
                  <a:pt x="5966355" y="3005857"/>
                </a:lnTo>
                <a:cubicBezTo>
                  <a:pt x="5969594" y="2998691"/>
                  <a:pt x="5967308" y="2989009"/>
                  <a:pt x="5959610" y="2985578"/>
                </a:cubicBezTo>
                <a:close/>
                <a:moveTo>
                  <a:pt x="5546881" y="3052704"/>
                </a:moveTo>
                <a:cubicBezTo>
                  <a:pt x="5542841" y="3050341"/>
                  <a:pt x="5547262" y="3053047"/>
                  <a:pt x="5548024" y="3053581"/>
                </a:cubicBezTo>
                <a:cubicBezTo>
                  <a:pt x="5549015" y="3054305"/>
                  <a:pt x="5549930" y="3055106"/>
                  <a:pt x="5550921" y="3055868"/>
                </a:cubicBezTo>
                <a:cubicBezTo>
                  <a:pt x="5551073" y="3055982"/>
                  <a:pt x="5551150" y="3056059"/>
                  <a:pt x="5551263" y="3056173"/>
                </a:cubicBezTo>
                <a:cubicBezTo>
                  <a:pt x="5551530" y="3056478"/>
                  <a:pt x="5551797" y="3056783"/>
                  <a:pt x="5552026" y="3057088"/>
                </a:cubicBezTo>
                <a:cubicBezTo>
                  <a:pt x="5553551" y="3064521"/>
                  <a:pt x="5561363" y="3069743"/>
                  <a:pt x="5568756" y="3068714"/>
                </a:cubicBezTo>
                <a:cubicBezTo>
                  <a:pt x="5577178" y="3067494"/>
                  <a:pt x="5582361" y="3059756"/>
                  <a:pt x="5581599" y="3051561"/>
                </a:cubicBezTo>
                <a:cubicBezTo>
                  <a:pt x="5581523" y="3050722"/>
                  <a:pt x="5581218" y="3049960"/>
                  <a:pt x="5581027" y="3049121"/>
                </a:cubicBezTo>
                <a:cubicBezTo>
                  <a:pt x="5585334" y="3047101"/>
                  <a:pt x="5588764" y="3043098"/>
                  <a:pt x="5589640" y="3038562"/>
                </a:cubicBezTo>
                <a:cubicBezTo>
                  <a:pt x="5590402" y="3041955"/>
                  <a:pt x="5592727" y="3045081"/>
                  <a:pt x="5597148" y="3047101"/>
                </a:cubicBezTo>
                <a:cubicBezTo>
                  <a:pt x="5614678" y="3055029"/>
                  <a:pt x="5630532" y="3029185"/>
                  <a:pt x="5612773" y="3021142"/>
                </a:cubicBezTo>
                <a:cubicBezTo>
                  <a:pt x="5601569" y="3016073"/>
                  <a:pt x="5591088" y="3024840"/>
                  <a:pt x="5589602" y="3033874"/>
                </a:cubicBezTo>
                <a:cubicBezTo>
                  <a:pt x="5588802" y="3026936"/>
                  <a:pt x="5584038" y="3021676"/>
                  <a:pt x="5576835" y="3020304"/>
                </a:cubicBezTo>
                <a:cubicBezTo>
                  <a:pt x="5567499" y="3018512"/>
                  <a:pt x="5556103" y="3017559"/>
                  <a:pt x="5547796" y="3023048"/>
                </a:cubicBezTo>
                <a:cubicBezTo>
                  <a:pt x="5546576" y="3023467"/>
                  <a:pt x="5545433" y="3024001"/>
                  <a:pt x="5544289" y="3024649"/>
                </a:cubicBezTo>
                <a:cubicBezTo>
                  <a:pt x="5538840" y="3027813"/>
                  <a:pt x="5535639" y="3033721"/>
                  <a:pt x="5536591" y="3040201"/>
                </a:cubicBezTo>
                <a:cubicBezTo>
                  <a:pt x="5537468" y="3046567"/>
                  <a:pt x="5541736" y="3049655"/>
                  <a:pt x="5546881" y="3052704"/>
                </a:cubicBezTo>
                <a:close/>
                <a:moveTo>
                  <a:pt x="5602712" y="2863028"/>
                </a:moveTo>
                <a:cubicBezTo>
                  <a:pt x="5605685" y="2855252"/>
                  <a:pt x="5602559" y="2846599"/>
                  <a:pt x="5594823" y="2843131"/>
                </a:cubicBezTo>
                <a:lnTo>
                  <a:pt x="5588688" y="2840348"/>
                </a:lnTo>
                <a:cubicBezTo>
                  <a:pt x="5581484" y="2837108"/>
                  <a:pt x="5571652" y="2840691"/>
                  <a:pt x="5568794" y="2848238"/>
                </a:cubicBezTo>
                <a:cubicBezTo>
                  <a:pt x="5565822" y="2856014"/>
                  <a:pt x="5568947" y="2864667"/>
                  <a:pt x="5576683" y="2868136"/>
                </a:cubicBezTo>
                <a:lnTo>
                  <a:pt x="5582818" y="2870919"/>
                </a:lnTo>
                <a:cubicBezTo>
                  <a:pt x="5590021" y="2874159"/>
                  <a:pt x="5599854" y="2870614"/>
                  <a:pt x="5602712" y="2863028"/>
                </a:cubicBezTo>
                <a:close/>
                <a:moveTo>
                  <a:pt x="5813535" y="2993202"/>
                </a:moveTo>
                <a:cubicBezTo>
                  <a:pt x="5809686" y="2999491"/>
                  <a:pt x="5811020" y="3010660"/>
                  <a:pt x="5818489" y="3014014"/>
                </a:cubicBezTo>
                <a:lnTo>
                  <a:pt x="5824625" y="3016797"/>
                </a:lnTo>
                <a:cubicBezTo>
                  <a:pt x="5832056" y="3020151"/>
                  <a:pt x="5840783" y="3019427"/>
                  <a:pt x="5845471" y="3011841"/>
                </a:cubicBezTo>
                <a:cubicBezTo>
                  <a:pt x="5849091" y="3005971"/>
                  <a:pt x="5847948" y="2995984"/>
                  <a:pt x="5841622" y="2991944"/>
                </a:cubicBezTo>
                <a:cubicBezTo>
                  <a:pt x="5847643" y="2987446"/>
                  <a:pt x="5851035" y="2978717"/>
                  <a:pt x="5845357" y="2970864"/>
                </a:cubicBezTo>
                <a:cubicBezTo>
                  <a:pt x="5834952" y="2956456"/>
                  <a:pt x="5814793" y="2972465"/>
                  <a:pt x="5821919" y="2987026"/>
                </a:cubicBezTo>
                <a:cubicBezTo>
                  <a:pt x="5818642" y="2987903"/>
                  <a:pt x="5815669" y="2989771"/>
                  <a:pt x="5813535" y="2993202"/>
                </a:cubicBezTo>
                <a:close/>
                <a:moveTo>
                  <a:pt x="5549511" y="2944487"/>
                </a:moveTo>
                <a:cubicBezTo>
                  <a:pt x="5557056" y="2947803"/>
                  <a:pt x="5566088" y="2944220"/>
                  <a:pt x="5569480" y="2936710"/>
                </a:cubicBezTo>
                <a:lnTo>
                  <a:pt x="5572262" y="2930574"/>
                </a:lnTo>
                <a:cubicBezTo>
                  <a:pt x="5575616" y="2923102"/>
                  <a:pt x="5571919" y="2913878"/>
                  <a:pt x="5564488" y="2910600"/>
                </a:cubicBezTo>
                <a:cubicBezTo>
                  <a:pt x="5556942" y="2907283"/>
                  <a:pt x="5547910" y="2910867"/>
                  <a:pt x="5544518" y="2918376"/>
                </a:cubicBezTo>
                <a:lnTo>
                  <a:pt x="5541736" y="2924513"/>
                </a:lnTo>
                <a:cubicBezTo>
                  <a:pt x="5538421" y="2931984"/>
                  <a:pt x="5542079" y="2941209"/>
                  <a:pt x="5549511" y="2944487"/>
                </a:cubicBezTo>
                <a:close/>
                <a:moveTo>
                  <a:pt x="5891469" y="2910600"/>
                </a:moveTo>
                <a:cubicBezTo>
                  <a:pt x="5887468" y="2908808"/>
                  <a:pt x="5883695" y="2909075"/>
                  <a:pt x="5880227" y="2910180"/>
                </a:cubicBezTo>
                <a:cubicBezTo>
                  <a:pt x="5874167" y="2905377"/>
                  <a:pt x="5866317" y="2907016"/>
                  <a:pt x="5861363" y="2911781"/>
                </a:cubicBezTo>
                <a:cubicBezTo>
                  <a:pt x="5843794" y="2903853"/>
                  <a:pt x="5827940" y="2929659"/>
                  <a:pt x="5845661" y="2937663"/>
                </a:cubicBezTo>
                <a:cubicBezTo>
                  <a:pt x="5852826" y="2940903"/>
                  <a:pt x="5859609" y="2938388"/>
                  <a:pt x="5864030" y="2933852"/>
                </a:cubicBezTo>
                <a:cubicBezTo>
                  <a:pt x="5867155" y="2935682"/>
                  <a:pt x="5870662" y="2935910"/>
                  <a:pt x="5873939" y="2935148"/>
                </a:cubicBezTo>
                <a:cubicBezTo>
                  <a:pt x="5874587" y="2935567"/>
                  <a:pt x="5874930" y="2936101"/>
                  <a:pt x="5875692" y="2936444"/>
                </a:cubicBezTo>
                <a:cubicBezTo>
                  <a:pt x="5879160" y="2938007"/>
                  <a:pt x="5882552" y="2938235"/>
                  <a:pt x="5885638" y="2937549"/>
                </a:cubicBezTo>
                <a:cubicBezTo>
                  <a:pt x="5879998" y="2941285"/>
                  <a:pt x="5877064" y="2948337"/>
                  <a:pt x="5879350" y="2955084"/>
                </a:cubicBezTo>
                <a:cubicBezTo>
                  <a:pt x="5880684" y="2959010"/>
                  <a:pt x="5883771" y="2962135"/>
                  <a:pt x="5887506" y="2963851"/>
                </a:cubicBezTo>
                <a:cubicBezTo>
                  <a:pt x="5883962" y="2966100"/>
                  <a:pt x="5881218" y="2969645"/>
                  <a:pt x="5880608" y="2973914"/>
                </a:cubicBezTo>
                <a:cubicBezTo>
                  <a:pt x="5879464" y="2981843"/>
                  <a:pt x="5885143" y="2989123"/>
                  <a:pt x="5892918" y="2990381"/>
                </a:cubicBezTo>
                <a:cubicBezTo>
                  <a:pt x="5895928" y="2990877"/>
                  <a:pt x="5898901" y="2991372"/>
                  <a:pt x="5901911" y="2991868"/>
                </a:cubicBezTo>
                <a:cubicBezTo>
                  <a:pt x="5909648" y="2993125"/>
                  <a:pt x="5917269" y="2987217"/>
                  <a:pt x="5918375" y="2979555"/>
                </a:cubicBezTo>
                <a:cubicBezTo>
                  <a:pt x="5919518" y="2971665"/>
                  <a:pt x="5913840" y="2964384"/>
                  <a:pt x="5906066" y="2963088"/>
                </a:cubicBezTo>
                <a:cubicBezTo>
                  <a:pt x="5905227" y="2962974"/>
                  <a:pt x="5904350" y="2962822"/>
                  <a:pt x="5903512" y="2962669"/>
                </a:cubicBezTo>
                <a:lnTo>
                  <a:pt x="5907475" y="2961183"/>
                </a:lnTo>
                <a:cubicBezTo>
                  <a:pt x="5915135" y="2958285"/>
                  <a:pt x="5919632" y="2949899"/>
                  <a:pt x="5916965" y="2941971"/>
                </a:cubicBezTo>
                <a:cubicBezTo>
                  <a:pt x="5914411" y="2934423"/>
                  <a:pt x="5905456" y="2929582"/>
                  <a:pt x="5897758" y="2932479"/>
                </a:cubicBezTo>
                <a:lnTo>
                  <a:pt x="5891927" y="2934690"/>
                </a:lnTo>
                <a:cubicBezTo>
                  <a:pt x="5900196" y="2928744"/>
                  <a:pt x="5903093" y="2915898"/>
                  <a:pt x="5891469" y="2910600"/>
                </a:cubicBezTo>
                <a:close/>
                <a:moveTo>
                  <a:pt x="5799511" y="2957752"/>
                </a:moveTo>
                <a:cubicBezTo>
                  <a:pt x="5790822" y="2955160"/>
                  <a:pt x="5784038" y="2960458"/>
                  <a:pt x="5780684" y="2967929"/>
                </a:cubicBezTo>
                <a:lnTo>
                  <a:pt x="5777902" y="2974066"/>
                </a:lnTo>
                <a:cubicBezTo>
                  <a:pt x="5777483" y="2975019"/>
                  <a:pt x="5777216" y="2975972"/>
                  <a:pt x="5777102" y="2976963"/>
                </a:cubicBezTo>
                <a:cubicBezTo>
                  <a:pt x="5776301" y="2972237"/>
                  <a:pt x="5773482" y="2967891"/>
                  <a:pt x="5768870" y="2965947"/>
                </a:cubicBezTo>
                <a:cubicBezTo>
                  <a:pt x="5761706" y="2962936"/>
                  <a:pt x="5752902" y="2965261"/>
                  <a:pt x="5749129" y="2972351"/>
                </a:cubicBezTo>
                <a:cubicBezTo>
                  <a:pt x="5747834" y="2971856"/>
                  <a:pt x="5746462" y="2971589"/>
                  <a:pt x="5745052" y="2971512"/>
                </a:cubicBezTo>
                <a:cubicBezTo>
                  <a:pt x="5748863" y="2965109"/>
                  <a:pt x="5748367" y="2956837"/>
                  <a:pt x="5739602" y="2952873"/>
                </a:cubicBezTo>
                <a:cubicBezTo>
                  <a:pt x="5732209" y="2949556"/>
                  <a:pt x="5725463" y="2952377"/>
                  <a:pt x="5721042" y="2957142"/>
                </a:cubicBezTo>
                <a:cubicBezTo>
                  <a:pt x="5717574" y="2955503"/>
                  <a:pt x="5713649" y="2954931"/>
                  <a:pt x="5710029" y="2956837"/>
                </a:cubicBezTo>
                <a:cubicBezTo>
                  <a:pt x="5704960" y="2959505"/>
                  <a:pt x="5700501" y="2962478"/>
                  <a:pt x="5698939" y="2968349"/>
                </a:cubicBezTo>
                <a:cubicBezTo>
                  <a:pt x="5698253" y="2970941"/>
                  <a:pt x="5698482" y="2973418"/>
                  <a:pt x="5699091" y="2975782"/>
                </a:cubicBezTo>
                <a:cubicBezTo>
                  <a:pt x="5697872" y="2976773"/>
                  <a:pt x="5696195" y="2977306"/>
                  <a:pt x="5695394" y="2978641"/>
                </a:cubicBezTo>
                <a:cubicBezTo>
                  <a:pt x="5689983" y="2987332"/>
                  <a:pt x="5687239" y="3000902"/>
                  <a:pt x="5692003" y="3010393"/>
                </a:cubicBezTo>
                <a:cubicBezTo>
                  <a:pt x="5681942" y="3015234"/>
                  <a:pt x="5678360" y="3032197"/>
                  <a:pt x="5691660" y="3038181"/>
                </a:cubicBezTo>
                <a:cubicBezTo>
                  <a:pt x="5702635" y="3043136"/>
                  <a:pt x="5711515" y="3034446"/>
                  <a:pt x="5712544" y="3025221"/>
                </a:cubicBezTo>
                <a:cubicBezTo>
                  <a:pt x="5712734" y="3025297"/>
                  <a:pt x="5712925" y="3025412"/>
                  <a:pt x="5713116" y="3025450"/>
                </a:cubicBezTo>
                <a:cubicBezTo>
                  <a:pt x="5713916" y="3030443"/>
                  <a:pt x="5717079" y="3034865"/>
                  <a:pt x="5722148" y="3037152"/>
                </a:cubicBezTo>
                <a:lnTo>
                  <a:pt x="5734419" y="3042717"/>
                </a:lnTo>
                <a:cubicBezTo>
                  <a:pt x="5737163" y="3043937"/>
                  <a:pt x="5740250" y="3043861"/>
                  <a:pt x="5743222" y="3043213"/>
                </a:cubicBezTo>
                <a:cubicBezTo>
                  <a:pt x="5752178" y="3050303"/>
                  <a:pt x="5763726" y="3053314"/>
                  <a:pt x="5774510" y="3048359"/>
                </a:cubicBezTo>
                <a:cubicBezTo>
                  <a:pt x="5781408" y="3045195"/>
                  <a:pt x="5786706" y="3037800"/>
                  <a:pt x="5783657" y="3029948"/>
                </a:cubicBezTo>
                <a:cubicBezTo>
                  <a:pt x="5781065" y="3023239"/>
                  <a:pt x="5772643" y="3017407"/>
                  <a:pt x="5765250" y="3020799"/>
                </a:cubicBezTo>
                <a:cubicBezTo>
                  <a:pt x="5764450" y="3021180"/>
                  <a:pt x="5763611" y="3021447"/>
                  <a:pt x="5762773" y="3021752"/>
                </a:cubicBezTo>
                <a:cubicBezTo>
                  <a:pt x="5762735" y="3021752"/>
                  <a:pt x="5762696" y="3021714"/>
                  <a:pt x="5762659" y="3021714"/>
                </a:cubicBezTo>
                <a:cubicBezTo>
                  <a:pt x="5762582" y="3021676"/>
                  <a:pt x="5762506" y="3021638"/>
                  <a:pt x="5762429" y="3021600"/>
                </a:cubicBezTo>
                <a:cubicBezTo>
                  <a:pt x="5762392" y="3021562"/>
                  <a:pt x="5762125" y="3021371"/>
                  <a:pt x="5762010" y="3021257"/>
                </a:cubicBezTo>
                <a:cubicBezTo>
                  <a:pt x="5763116" y="3020151"/>
                  <a:pt x="5764526" y="3019656"/>
                  <a:pt x="5765478" y="3018284"/>
                </a:cubicBezTo>
                <a:cubicBezTo>
                  <a:pt x="5769975" y="3011803"/>
                  <a:pt x="5770700" y="3004446"/>
                  <a:pt x="5769023" y="2997585"/>
                </a:cubicBezTo>
                <a:cubicBezTo>
                  <a:pt x="5770738" y="2996251"/>
                  <a:pt x="5772224" y="2994498"/>
                  <a:pt x="5773215" y="2992325"/>
                </a:cubicBezTo>
                <a:lnTo>
                  <a:pt x="5775997" y="2986188"/>
                </a:lnTo>
                <a:cubicBezTo>
                  <a:pt x="5776759" y="2984511"/>
                  <a:pt x="5777140" y="2982681"/>
                  <a:pt x="5777254" y="2980851"/>
                </a:cubicBezTo>
                <a:cubicBezTo>
                  <a:pt x="5778359" y="2986378"/>
                  <a:pt x="5783009" y="2991486"/>
                  <a:pt x="5788040" y="2993011"/>
                </a:cubicBezTo>
                <a:cubicBezTo>
                  <a:pt x="5796729" y="2995603"/>
                  <a:pt x="5803512" y="2990305"/>
                  <a:pt x="5806865" y="2982834"/>
                </a:cubicBezTo>
                <a:lnTo>
                  <a:pt x="5809647" y="2976697"/>
                </a:lnTo>
                <a:cubicBezTo>
                  <a:pt x="5813039" y="2969149"/>
                  <a:pt x="5806599" y="2959848"/>
                  <a:pt x="5799511" y="2957752"/>
                </a:cubicBezTo>
                <a:close/>
                <a:moveTo>
                  <a:pt x="5653550" y="3054839"/>
                </a:moveTo>
                <a:cubicBezTo>
                  <a:pt x="5648748" y="3054839"/>
                  <a:pt x="5643756" y="3056821"/>
                  <a:pt x="5641241" y="3060709"/>
                </a:cubicBezTo>
                <a:cubicBezTo>
                  <a:pt x="5636706" y="3067799"/>
                  <a:pt x="5638459" y="3075728"/>
                  <a:pt x="5644709" y="3080950"/>
                </a:cubicBezTo>
                <a:lnTo>
                  <a:pt x="5649663" y="3085105"/>
                </a:lnTo>
                <a:cubicBezTo>
                  <a:pt x="5655494" y="3089984"/>
                  <a:pt x="5665936" y="3087887"/>
                  <a:pt x="5669899" y="3081674"/>
                </a:cubicBezTo>
                <a:cubicBezTo>
                  <a:pt x="5671195" y="3079654"/>
                  <a:pt x="5671881" y="3077557"/>
                  <a:pt x="5672186" y="3075423"/>
                </a:cubicBezTo>
                <a:cubicBezTo>
                  <a:pt x="5682171" y="3070505"/>
                  <a:pt x="5685905" y="3053962"/>
                  <a:pt x="5672681" y="3047978"/>
                </a:cubicBezTo>
                <a:cubicBezTo>
                  <a:pt x="5664221" y="3044204"/>
                  <a:pt x="5656980" y="3048511"/>
                  <a:pt x="5653550" y="3054839"/>
                </a:cubicBezTo>
                <a:close/>
                <a:moveTo>
                  <a:pt x="5788573" y="2827235"/>
                </a:moveTo>
                <a:cubicBezTo>
                  <a:pt x="5782132" y="2823423"/>
                  <a:pt x="5771233" y="2825101"/>
                  <a:pt x="5767841" y="2832610"/>
                </a:cubicBezTo>
                <a:lnTo>
                  <a:pt x="5765059" y="2838747"/>
                </a:lnTo>
                <a:cubicBezTo>
                  <a:pt x="5764526" y="2839929"/>
                  <a:pt x="5764335" y="2841148"/>
                  <a:pt x="5764030" y="2842368"/>
                </a:cubicBezTo>
                <a:lnTo>
                  <a:pt x="5762963" y="2842787"/>
                </a:lnTo>
                <a:cubicBezTo>
                  <a:pt x="5755341" y="2845685"/>
                  <a:pt x="5750006" y="2852889"/>
                  <a:pt x="5752254" y="2861313"/>
                </a:cubicBezTo>
                <a:cubicBezTo>
                  <a:pt x="5754198" y="2868593"/>
                  <a:pt x="5763116" y="2874921"/>
                  <a:pt x="5770814" y="2872024"/>
                </a:cubicBezTo>
                <a:lnTo>
                  <a:pt x="5772491" y="2871376"/>
                </a:lnTo>
                <a:cubicBezTo>
                  <a:pt x="5773939" y="2874273"/>
                  <a:pt x="5776187" y="2876865"/>
                  <a:pt x="5779884" y="2878542"/>
                </a:cubicBezTo>
                <a:cubicBezTo>
                  <a:pt x="5781751" y="2879381"/>
                  <a:pt x="5783314" y="2879114"/>
                  <a:pt x="5784991" y="2879190"/>
                </a:cubicBezTo>
                <a:cubicBezTo>
                  <a:pt x="5785676" y="2879610"/>
                  <a:pt x="5786248" y="2880181"/>
                  <a:pt x="5786973" y="2880486"/>
                </a:cubicBezTo>
                <a:cubicBezTo>
                  <a:pt x="5794137" y="2883345"/>
                  <a:pt x="5801606" y="2879800"/>
                  <a:pt x="5805151" y="2873358"/>
                </a:cubicBezTo>
                <a:cubicBezTo>
                  <a:pt x="5805151" y="2874807"/>
                  <a:pt x="5804922" y="2876217"/>
                  <a:pt x="5805418" y="2877666"/>
                </a:cubicBezTo>
                <a:cubicBezTo>
                  <a:pt x="5801873" y="2878809"/>
                  <a:pt x="5798710" y="2881096"/>
                  <a:pt x="5797109" y="2884641"/>
                </a:cubicBezTo>
                <a:lnTo>
                  <a:pt x="5791583" y="2896915"/>
                </a:lnTo>
                <a:cubicBezTo>
                  <a:pt x="5788230" y="2904348"/>
                  <a:pt x="5790212" y="2913344"/>
                  <a:pt x="5797796" y="2917423"/>
                </a:cubicBezTo>
                <a:cubicBezTo>
                  <a:pt x="5804617" y="2921082"/>
                  <a:pt x="5814907" y="2918719"/>
                  <a:pt x="5818298" y="2911209"/>
                </a:cubicBezTo>
                <a:lnTo>
                  <a:pt x="5823825" y="2898935"/>
                </a:lnTo>
                <a:cubicBezTo>
                  <a:pt x="5825273" y="2895772"/>
                  <a:pt x="5825501" y="2892303"/>
                  <a:pt x="5824968" y="2889063"/>
                </a:cubicBezTo>
                <a:cubicBezTo>
                  <a:pt x="5829541" y="2887995"/>
                  <a:pt x="5832361" y="2885442"/>
                  <a:pt x="5833695" y="2882240"/>
                </a:cubicBezTo>
                <a:cubicBezTo>
                  <a:pt x="5844060" y="2882049"/>
                  <a:pt x="5853931" y="2872405"/>
                  <a:pt x="5846385" y="2861961"/>
                </a:cubicBezTo>
                <a:cubicBezTo>
                  <a:pt x="5839754" y="2852812"/>
                  <a:pt x="5827864" y="2854604"/>
                  <a:pt x="5821957" y="2860741"/>
                </a:cubicBezTo>
                <a:cubicBezTo>
                  <a:pt x="5821652" y="2860665"/>
                  <a:pt x="5821386" y="2860627"/>
                  <a:pt x="5821119" y="2860551"/>
                </a:cubicBezTo>
                <a:cubicBezTo>
                  <a:pt x="5823253" y="2854680"/>
                  <a:pt x="5821957" y="2848391"/>
                  <a:pt x="5816888" y="2844045"/>
                </a:cubicBezTo>
                <a:cubicBezTo>
                  <a:pt x="5816698" y="2843893"/>
                  <a:pt x="5816507" y="2843740"/>
                  <a:pt x="5816317" y="2843588"/>
                </a:cubicBezTo>
                <a:cubicBezTo>
                  <a:pt x="5823558" y="2838023"/>
                  <a:pt x="5825730" y="2825939"/>
                  <a:pt x="5816888" y="2819650"/>
                </a:cubicBezTo>
                <a:cubicBezTo>
                  <a:pt x="5817308" y="2811378"/>
                  <a:pt x="5810562" y="2802153"/>
                  <a:pt x="5800349" y="2802230"/>
                </a:cubicBezTo>
                <a:cubicBezTo>
                  <a:pt x="5805913" y="2798913"/>
                  <a:pt x="5810677" y="2794454"/>
                  <a:pt x="5813573" y="2788507"/>
                </a:cubicBezTo>
                <a:cubicBezTo>
                  <a:pt x="5817041" y="2781379"/>
                  <a:pt x="5813382" y="2771430"/>
                  <a:pt x="5805951" y="2768495"/>
                </a:cubicBezTo>
                <a:cubicBezTo>
                  <a:pt x="5798100" y="2765408"/>
                  <a:pt x="5789678" y="2768495"/>
                  <a:pt x="5785943" y="2776119"/>
                </a:cubicBezTo>
                <a:cubicBezTo>
                  <a:pt x="5785829" y="2776348"/>
                  <a:pt x="5785791" y="2776462"/>
                  <a:pt x="5785676" y="2776614"/>
                </a:cubicBezTo>
                <a:cubicBezTo>
                  <a:pt x="5785639" y="2776652"/>
                  <a:pt x="5785600" y="2776690"/>
                  <a:pt x="5785562" y="2776767"/>
                </a:cubicBezTo>
                <a:cubicBezTo>
                  <a:pt x="5785486" y="2776805"/>
                  <a:pt x="5785486" y="2776805"/>
                  <a:pt x="5785372" y="2776843"/>
                </a:cubicBezTo>
                <a:cubicBezTo>
                  <a:pt x="5784457" y="2777224"/>
                  <a:pt x="5783505" y="2777529"/>
                  <a:pt x="5782514" y="2777720"/>
                </a:cubicBezTo>
                <a:cubicBezTo>
                  <a:pt x="5774625" y="2779854"/>
                  <a:pt x="5771233" y="2790413"/>
                  <a:pt x="5774015" y="2797389"/>
                </a:cubicBezTo>
                <a:cubicBezTo>
                  <a:pt x="5776797" y="2804479"/>
                  <a:pt x="5783352" y="2806994"/>
                  <a:pt x="5790135" y="2806346"/>
                </a:cubicBezTo>
                <a:cubicBezTo>
                  <a:pt x="5784609" y="2812445"/>
                  <a:pt x="5786896" y="2823157"/>
                  <a:pt x="5794061" y="2828417"/>
                </a:cubicBezTo>
                <a:cubicBezTo>
                  <a:pt x="5793718" y="2829675"/>
                  <a:pt x="5793489" y="2830857"/>
                  <a:pt x="5793451" y="2832114"/>
                </a:cubicBezTo>
                <a:cubicBezTo>
                  <a:pt x="5792155" y="2830285"/>
                  <a:pt x="5790707" y="2828531"/>
                  <a:pt x="5788573" y="2827235"/>
                </a:cubicBezTo>
                <a:close/>
                <a:moveTo>
                  <a:pt x="5472567" y="3343279"/>
                </a:moveTo>
                <a:cubicBezTo>
                  <a:pt x="5472910" y="3342974"/>
                  <a:pt x="5473024" y="3342479"/>
                  <a:pt x="5473329" y="3342174"/>
                </a:cubicBezTo>
                <a:cubicBezTo>
                  <a:pt x="5475730" y="3341182"/>
                  <a:pt x="5478017" y="3339658"/>
                  <a:pt x="5479770" y="3336875"/>
                </a:cubicBezTo>
                <a:cubicBezTo>
                  <a:pt x="5488993" y="3322352"/>
                  <a:pt x="5469404" y="3308096"/>
                  <a:pt x="5458276" y="3317892"/>
                </a:cubicBezTo>
                <a:cubicBezTo>
                  <a:pt x="5457895" y="3318045"/>
                  <a:pt x="5457438" y="3318007"/>
                  <a:pt x="5457056" y="3318235"/>
                </a:cubicBezTo>
                <a:cubicBezTo>
                  <a:pt x="5449892" y="3316177"/>
                  <a:pt x="5441698" y="3321247"/>
                  <a:pt x="5439412" y="3327955"/>
                </a:cubicBezTo>
                <a:cubicBezTo>
                  <a:pt x="5436592" y="3336341"/>
                  <a:pt x="5441432" y="3343775"/>
                  <a:pt x="5448901" y="3347167"/>
                </a:cubicBezTo>
                <a:lnTo>
                  <a:pt x="5455037" y="3349912"/>
                </a:lnTo>
                <a:cubicBezTo>
                  <a:pt x="5461477" y="3352847"/>
                  <a:pt x="5468947" y="3348921"/>
                  <a:pt x="5472567" y="3343279"/>
                </a:cubicBezTo>
                <a:close/>
                <a:moveTo>
                  <a:pt x="6007895" y="3073745"/>
                </a:moveTo>
                <a:cubicBezTo>
                  <a:pt x="5990097" y="3065741"/>
                  <a:pt x="5977368" y="3093224"/>
                  <a:pt x="5995166" y="3101229"/>
                </a:cubicBezTo>
                <a:cubicBezTo>
                  <a:pt x="6012925" y="3109271"/>
                  <a:pt x="6025653" y="3081788"/>
                  <a:pt x="6007895" y="3073745"/>
                </a:cubicBezTo>
                <a:close/>
                <a:moveTo>
                  <a:pt x="5429999" y="3082398"/>
                </a:moveTo>
                <a:cubicBezTo>
                  <a:pt x="5447720" y="3090403"/>
                  <a:pt x="5456904" y="3061509"/>
                  <a:pt x="5439298" y="3053581"/>
                </a:cubicBezTo>
                <a:cubicBezTo>
                  <a:pt x="5421576" y="3045576"/>
                  <a:pt x="5412392" y="3074470"/>
                  <a:pt x="5429999" y="3082398"/>
                </a:cubicBezTo>
                <a:close/>
                <a:moveTo>
                  <a:pt x="5482933" y="2929582"/>
                </a:moveTo>
                <a:cubicBezTo>
                  <a:pt x="5483238" y="2926495"/>
                  <a:pt x="5482971" y="2923445"/>
                  <a:pt x="5481561" y="2921006"/>
                </a:cubicBezTo>
                <a:cubicBezTo>
                  <a:pt x="5476950" y="2913192"/>
                  <a:pt x="5469061" y="2911705"/>
                  <a:pt x="5461096" y="2914716"/>
                </a:cubicBezTo>
                <a:cubicBezTo>
                  <a:pt x="5458123" y="2915860"/>
                  <a:pt x="5455151" y="2916965"/>
                  <a:pt x="5452179" y="2918071"/>
                </a:cubicBezTo>
                <a:cubicBezTo>
                  <a:pt x="5444747" y="2920892"/>
                  <a:pt x="5442117" y="2932098"/>
                  <a:pt x="5445890" y="2938540"/>
                </a:cubicBezTo>
                <a:cubicBezTo>
                  <a:pt x="5450501" y="2946355"/>
                  <a:pt x="5458390" y="2947841"/>
                  <a:pt x="5466355" y="2944830"/>
                </a:cubicBezTo>
                <a:lnTo>
                  <a:pt x="5475235" y="2941475"/>
                </a:lnTo>
                <a:cubicBezTo>
                  <a:pt x="5475578" y="2941361"/>
                  <a:pt x="5475769" y="2941018"/>
                  <a:pt x="5476073" y="2940827"/>
                </a:cubicBezTo>
                <a:cubicBezTo>
                  <a:pt x="5476073" y="2940865"/>
                  <a:pt x="5476035" y="2940903"/>
                  <a:pt x="5476035" y="2940942"/>
                </a:cubicBezTo>
                <a:cubicBezTo>
                  <a:pt x="5475883" y="2948108"/>
                  <a:pt x="5482361" y="2956494"/>
                  <a:pt x="5490212" y="2955808"/>
                </a:cubicBezTo>
                <a:lnTo>
                  <a:pt x="5493566" y="2955503"/>
                </a:lnTo>
                <a:cubicBezTo>
                  <a:pt x="5492422" y="2956799"/>
                  <a:pt x="5491393" y="2958247"/>
                  <a:pt x="5490593" y="2959848"/>
                </a:cubicBezTo>
                <a:cubicBezTo>
                  <a:pt x="5490288" y="2960458"/>
                  <a:pt x="5490441" y="2961144"/>
                  <a:pt x="5490174" y="2961792"/>
                </a:cubicBezTo>
                <a:cubicBezTo>
                  <a:pt x="5488611" y="2959200"/>
                  <a:pt x="5486515" y="2956837"/>
                  <a:pt x="5483200" y="2955350"/>
                </a:cubicBezTo>
                <a:cubicBezTo>
                  <a:pt x="5466050" y="2947612"/>
                  <a:pt x="5457628" y="2974333"/>
                  <a:pt x="5472910" y="2983291"/>
                </a:cubicBezTo>
                <a:cubicBezTo>
                  <a:pt x="5471005" y="2984473"/>
                  <a:pt x="5469213" y="2986036"/>
                  <a:pt x="5467880" y="2988589"/>
                </a:cubicBezTo>
                <a:cubicBezTo>
                  <a:pt x="5459114" y="3005095"/>
                  <a:pt x="5484038" y="3020266"/>
                  <a:pt x="5492842" y="3003646"/>
                </a:cubicBezTo>
                <a:cubicBezTo>
                  <a:pt x="5497300" y="2995222"/>
                  <a:pt x="5492994" y="2987217"/>
                  <a:pt x="5486515" y="2983558"/>
                </a:cubicBezTo>
                <a:cubicBezTo>
                  <a:pt x="5487659" y="2982757"/>
                  <a:pt x="5488764" y="2981843"/>
                  <a:pt x="5489640" y="2980661"/>
                </a:cubicBezTo>
                <a:cubicBezTo>
                  <a:pt x="5490060" y="2982224"/>
                  <a:pt x="5490060" y="2983825"/>
                  <a:pt x="5490669" y="2985349"/>
                </a:cubicBezTo>
                <a:cubicBezTo>
                  <a:pt x="5492499" y="2989657"/>
                  <a:pt x="5496843" y="2992478"/>
                  <a:pt x="5501454" y="2993354"/>
                </a:cubicBezTo>
                <a:lnTo>
                  <a:pt x="5504084" y="3000292"/>
                </a:lnTo>
                <a:cubicBezTo>
                  <a:pt x="5506980" y="3007953"/>
                  <a:pt x="5515783" y="3012108"/>
                  <a:pt x="5523520" y="3009288"/>
                </a:cubicBezTo>
                <a:cubicBezTo>
                  <a:pt x="5531142" y="3006467"/>
                  <a:pt x="5535410" y="2997509"/>
                  <a:pt x="5532514" y="2989847"/>
                </a:cubicBezTo>
                <a:lnTo>
                  <a:pt x="5529160" y="2980966"/>
                </a:lnTo>
                <a:cubicBezTo>
                  <a:pt x="5527216" y="2975782"/>
                  <a:pt x="5522491" y="2972427"/>
                  <a:pt x="5517270" y="2971512"/>
                </a:cubicBezTo>
                <a:cubicBezTo>
                  <a:pt x="5517498" y="2970903"/>
                  <a:pt x="5517727" y="2970331"/>
                  <a:pt x="5518070" y="2969759"/>
                </a:cubicBezTo>
                <a:cubicBezTo>
                  <a:pt x="5521538" y="2962669"/>
                  <a:pt x="5516089" y="2953559"/>
                  <a:pt x="5509305" y="2951119"/>
                </a:cubicBezTo>
                <a:cubicBezTo>
                  <a:pt x="5509267" y="2951119"/>
                  <a:pt x="5509267" y="2951119"/>
                  <a:pt x="5509229" y="2951119"/>
                </a:cubicBezTo>
                <a:cubicBezTo>
                  <a:pt x="5512125" y="2948718"/>
                  <a:pt x="5514107" y="2945287"/>
                  <a:pt x="5514183" y="2940865"/>
                </a:cubicBezTo>
                <a:cubicBezTo>
                  <a:pt x="5514335" y="2934729"/>
                  <a:pt x="5509533" y="2928134"/>
                  <a:pt x="5503284" y="2926609"/>
                </a:cubicBezTo>
                <a:cubicBezTo>
                  <a:pt x="5513344" y="2922226"/>
                  <a:pt x="5515860" y="2903624"/>
                  <a:pt x="5502217" y="2897487"/>
                </a:cubicBezTo>
                <a:cubicBezTo>
                  <a:pt x="5484457" y="2889482"/>
                  <a:pt x="5475387" y="2918414"/>
                  <a:pt x="5492956" y="2926342"/>
                </a:cubicBezTo>
                <a:cubicBezTo>
                  <a:pt x="5493299" y="2926495"/>
                  <a:pt x="5493566" y="2926419"/>
                  <a:pt x="5493909" y="2926533"/>
                </a:cubicBezTo>
                <a:lnTo>
                  <a:pt x="5490898" y="2926800"/>
                </a:lnTo>
                <a:cubicBezTo>
                  <a:pt x="5488002" y="2927029"/>
                  <a:pt x="5485334" y="2928096"/>
                  <a:pt x="5482933" y="2929582"/>
                </a:cubicBezTo>
                <a:close/>
                <a:moveTo>
                  <a:pt x="5724434" y="3362262"/>
                </a:moveTo>
                <a:lnTo>
                  <a:pt x="5729960" y="3349988"/>
                </a:lnTo>
                <a:cubicBezTo>
                  <a:pt x="5733314" y="3342517"/>
                  <a:pt x="5731332" y="3333521"/>
                  <a:pt x="5723748" y="3329480"/>
                </a:cubicBezTo>
                <a:cubicBezTo>
                  <a:pt x="5716926" y="3325821"/>
                  <a:pt x="5706637" y="3328184"/>
                  <a:pt x="5703245" y="3335694"/>
                </a:cubicBezTo>
                <a:lnTo>
                  <a:pt x="5697719" y="3347968"/>
                </a:lnTo>
                <a:cubicBezTo>
                  <a:pt x="5694366" y="3355401"/>
                  <a:pt x="5696347" y="3364435"/>
                  <a:pt x="5703932" y="3368475"/>
                </a:cubicBezTo>
                <a:cubicBezTo>
                  <a:pt x="5710791" y="3372135"/>
                  <a:pt x="5721081" y="3369733"/>
                  <a:pt x="5724434" y="3362262"/>
                </a:cubicBezTo>
                <a:close/>
                <a:moveTo>
                  <a:pt x="6063154" y="3091585"/>
                </a:moveTo>
                <a:cubicBezTo>
                  <a:pt x="6055722" y="3088764"/>
                  <a:pt x="6046309" y="3095282"/>
                  <a:pt x="6044823" y="3102639"/>
                </a:cubicBezTo>
                <a:cubicBezTo>
                  <a:pt x="6044594" y="3103706"/>
                  <a:pt x="6044899" y="3104583"/>
                  <a:pt x="6044861" y="3105612"/>
                </a:cubicBezTo>
                <a:cubicBezTo>
                  <a:pt x="6039335" y="3104736"/>
                  <a:pt x="6034037" y="3107556"/>
                  <a:pt x="6030188" y="3112092"/>
                </a:cubicBezTo>
                <a:lnTo>
                  <a:pt x="6026035" y="3117048"/>
                </a:lnTo>
                <a:cubicBezTo>
                  <a:pt x="6021004" y="3123070"/>
                  <a:pt x="6024396" y="3133248"/>
                  <a:pt x="6030417" y="3137136"/>
                </a:cubicBezTo>
                <a:cubicBezTo>
                  <a:pt x="6034952" y="3140071"/>
                  <a:pt x="6039602" y="3139766"/>
                  <a:pt x="6043756" y="3137822"/>
                </a:cubicBezTo>
                <a:cubicBezTo>
                  <a:pt x="6042308" y="3142587"/>
                  <a:pt x="6043108" y="3147923"/>
                  <a:pt x="6048100" y="3152116"/>
                </a:cubicBezTo>
                <a:cubicBezTo>
                  <a:pt x="6061057" y="3162980"/>
                  <a:pt x="6077483" y="3146056"/>
                  <a:pt x="6070013" y="3133820"/>
                </a:cubicBezTo>
                <a:cubicBezTo>
                  <a:pt x="6081980" y="3134239"/>
                  <a:pt x="6087582" y="3116552"/>
                  <a:pt x="6078703" y="3107213"/>
                </a:cubicBezTo>
                <a:cubicBezTo>
                  <a:pt x="6078550" y="3106489"/>
                  <a:pt x="6078512" y="3105803"/>
                  <a:pt x="6078321" y="3105078"/>
                </a:cubicBezTo>
                <a:cubicBezTo>
                  <a:pt x="6075997" y="3097722"/>
                  <a:pt x="6069823" y="3094101"/>
                  <a:pt x="6063154" y="3091585"/>
                </a:cubicBezTo>
                <a:close/>
                <a:moveTo>
                  <a:pt x="5453169" y="2867946"/>
                </a:moveTo>
                <a:cubicBezTo>
                  <a:pt x="5435677" y="2860017"/>
                  <a:pt x="5419556" y="2885708"/>
                  <a:pt x="5437277" y="2893713"/>
                </a:cubicBezTo>
                <a:cubicBezTo>
                  <a:pt x="5454808" y="2901642"/>
                  <a:pt x="5470928" y="2875950"/>
                  <a:pt x="5453169" y="2867946"/>
                </a:cubicBezTo>
                <a:close/>
                <a:moveTo>
                  <a:pt x="5434076" y="3213563"/>
                </a:moveTo>
                <a:lnTo>
                  <a:pt x="5427941" y="3210818"/>
                </a:lnTo>
                <a:cubicBezTo>
                  <a:pt x="5420700" y="3207540"/>
                  <a:pt x="5410868" y="3212610"/>
                  <a:pt x="5408581" y="3220005"/>
                </a:cubicBezTo>
                <a:cubicBezTo>
                  <a:pt x="5406028" y="3228391"/>
                  <a:pt x="5410029" y="3235862"/>
                  <a:pt x="5417765" y="3239331"/>
                </a:cubicBezTo>
                <a:lnTo>
                  <a:pt x="5423901" y="3242113"/>
                </a:lnTo>
                <a:cubicBezTo>
                  <a:pt x="5431142" y="3245353"/>
                  <a:pt x="5440974" y="3240322"/>
                  <a:pt x="5443261" y="3232927"/>
                </a:cubicBezTo>
                <a:cubicBezTo>
                  <a:pt x="5445814" y="3224541"/>
                  <a:pt x="5441813" y="3217070"/>
                  <a:pt x="5434076" y="3213563"/>
                </a:cubicBezTo>
                <a:close/>
                <a:moveTo>
                  <a:pt x="5870013" y="3295746"/>
                </a:moveTo>
                <a:cubicBezTo>
                  <a:pt x="5873138" y="3297156"/>
                  <a:pt x="5876683" y="3297309"/>
                  <a:pt x="5879998" y="3296660"/>
                </a:cubicBezTo>
                <a:cubicBezTo>
                  <a:pt x="5880608" y="3297537"/>
                  <a:pt x="5881065" y="3298490"/>
                  <a:pt x="5881942" y="3299214"/>
                </a:cubicBezTo>
                <a:cubicBezTo>
                  <a:pt x="5887811" y="3304055"/>
                  <a:pt x="5897262" y="3304475"/>
                  <a:pt x="5902483" y="3298261"/>
                </a:cubicBezTo>
                <a:lnTo>
                  <a:pt x="5910791" y="3288389"/>
                </a:lnTo>
                <a:cubicBezTo>
                  <a:pt x="5915669" y="3282595"/>
                  <a:pt x="5916050" y="3273027"/>
                  <a:pt x="5909838" y="3267843"/>
                </a:cubicBezTo>
                <a:cubicBezTo>
                  <a:pt x="5906142" y="3264756"/>
                  <a:pt x="5901035" y="3263726"/>
                  <a:pt x="5896424" y="3264794"/>
                </a:cubicBezTo>
                <a:cubicBezTo>
                  <a:pt x="5895242" y="3261211"/>
                  <a:pt x="5892841" y="3258047"/>
                  <a:pt x="5889145" y="3256408"/>
                </a:cubicBezTo>
                <a:cubicBezTo>
                  <a:pt x="5881904" y="3253206"/>
                  <a:pt x="5872300" y="3255455"/>
                  <a:pt x="5868832" y="3263155"/>
                </a:cubicBezTo>
                <a:lnTo>
                  <a:pt x="5863306" y="3275429"/>
                </a:lnTo>
                <a:cubicBezTo>
                  <a:pt x="5860029" y="3282633"/>
                  <a:pt x="5862354" y="3292353"/>
                  <a:pt x="5870013" y="3295746"/>
                </a:cubicBezTo>
                <a:close/>
                <a:moveTo>
                  <a:pt x="5425844" y="2744747"/>
                </a:moveTo>
                <a:cubicBezTo>
                  <a:pt x="5423482" y="2743718"/>
                  <a:pt x="5420967" y="2743489"/>
                  <a:pt x="5418451" y="2743642"/>
                </a:cubicBezTo>
                <a:cubicBezTo>
                  <a:pt x="5417118" y="2741736"/>
                  <a:pt x="5415479" y="2740059"/>
                  <a:pt x="5413192" y="2739030"/>
                </a:cubicBezTo>
                <a:cubicBezTo>
                  <a:pt x="5405952" y="2735790"/>
                  <a:pt x="5396348" y="2738039"/>
                  <a:pt x="5392880" y="2745739"/>
                </a:cubicBezTo>
                <a:lnTo>
                  <a:pt x="5390098" y="2751875"/>
                </a:lnTo>
                <a:cubicBezTo>
                  <a:pt x="5386858" y="2759080"/>
                  <a:pt x="5389145" y="2768762"/>
                  <a:pt x="5396805" y="2772193"/>
                </a:cubicBezTo>
                <a:cubicBezTo>
                  <a:pt x="5396843" y="2772193"/>
                  <a:pt x="5396843" y="2772193"/>
                  <a:pt x="5396881" y="2772193"/>
                </a:cubicBezTo>
                <a:cubicBezTo>
                  <a:pt x="5394862" y="2779130"/>
                  <a:pt x="5397453" y="2787402"/>
                  <a:pt x="5404427" y="2790375"/>
                </a:cubicBezTo>
                <a:cubicBezTo>
                  <a:pt x="5411820" y="2793539"/>
                  <a:pt x="5421119" y="2791061"/>
                  <a:pt x="5424625" y="2783285"/>
                </a:cubicBezTo>
                <a:lnTo>
                  <a:pt x="5432933" y="2764912"/>
                </a:lnTo>
                <a:cubicBezTo>
                  <a:pt x="5436173" y="2757746"/>
                  <a:pt x="5433505" y="2747987"/>
                  <a:pt x="5425844" y="2744747"/>
                </a:cubicBezTo>
                <a:close/>
                <a:moveTo>
                  <a:pt x="5401378" y="2696833"/>
                </a:moveTo>
                <a:cubicBezTo>
                  <a:pt x="5383619" y="2688828"/>
                  <a:pt x="5373596" y="2717417"/>
                  <a:pt x="5391279" y="2725383"/>
                </a:cubicBezTo>
                <a:cubicBezTo>
                  <a:pt x="5409000" y="2733388"/>
                  <a:pt x="5419061" y="2704838"/>
                  <a:pt x="5401378" y="2696833"/>
                </a:cubicBezTo>
                <a:close/>
                <a:moveTo>
                  <a:pt x="5796195" y="3088078"/>
                </a:moveTo>
                <a:cubicBezTo>
                  <a:pt x="5789107" y="3091623"/>
                  <a:pt x="5785905" y="3101686"/>
                  <a:pt x="5789983" y="3108585"/>
                </a:cubicBezTo>
                <a:cubicBezTo>
                  <a:pt x="5794289" y="3115790"/>
                  <a:pt x="5802902" y="3118572"/>
                  <a:pt x="5810486" y="3114799"/>
                </a:cubicBezTo>
                <a:lnTo>
                  <a:pt x="5811172" y="3114456"/>
                </a:lnTo>
                <a:cubicBezTo>
                  <a:pt x="5811324" y="3114418"/>
                  <a:pt x="5811363" y="3114418"/>
                  <a:pt x="5811477" y="3114379"/>
                </a:cubicBezTo>
                <a:lnTo>
                  <a:pt x="5811477" y="3114379"/>
                </a:lnTo>
                <a:cubicBezTo>
                  <a:pt x="5812392" y="3114646"/>
                  <a:pt x="5813306" y="3114989"/>
                  <a:pt x="5814183" y="3115371"/>
                </a:cubicBezTo>
                <a:cubicBezTo>
                  <a:pt x="5821728" y="3118496"/>
                  <a:pt x="5830836" y="3112245"/>
                  <a:pt x="5832933" y="3105040"/>
                </a:cubicBezTo>
                <a:cubicBezTo>
                  <a:pt x="5835410" y="3096464"/>
                  <a:pt x="5830189" y="3089450"/>
                  <a:pt x="5822605" y="3086286"/>
                </a:cubicBezTo>
                <a:cubicBezTo>
                  <a:pt x="5813878" y="3082665"/>
                  <a:pt x="5804465" y="3083961"/>
                  <a:pt x="5796195" y="3088078"/>
                </a:cubicBezTo>
                <a:close/>
                <a:moveTo>
                  <a:pt x="5244823" y="2818125"/>
                </a:moveTo>
                <a:cubicBezTo>
                  <a:pt x="5227141" y="2810158"/>
                  <a:pt x="5213078" y="2836993"/>
                  <a:pt x="5230913" y="2844998"/>
                </a:cubicBezTo>
                <a:cubicBezTo>
                  <a:pt x="5248596" y="2853003"/>
                  <a:pt x="5262621" y="2826168"/>
                  <a:pt x="5244823" y="2818125"/>
                </a:cubicBezTo>
                <a:close/>
                <a:moveTo>
                  <a:pt x="5097148" y="2607293"/>
                </a:moveTo>
                <a:cubicBezTo>
                  <a:pt x="5093299" y="2608399"/>
                  <a:pt x="5090517" y="2611105"/>
                  <a:pt x="5088497" y="2614383"/>
                </a:cubicBezTo>
                <a:cubicBezTo>
                  <a:pt x="5087697" y="2614841"/>
                  <a:pt x="5086783" y="2615108"/>
                  <a:pt x="5086058" y="2615794"/>
                </a:cubicBezTo>
                <a:cubicBezTo>
                  <a:pt x="5080533" y="2620673"/>
                  <a:pt x="5079199" y="2630698"/>
                  <a:pt x="5084801" y="2636187"/>
                </a:cubicBezTo>
                <a:lnTo>
                  <a:pt x="5089374" y="2640685"/>
                </a:lnTo>
                <a:cubicBezTo>
                  <a:pt x="5091660" y="2642934"/>
                  <a:pt x="5094481" y="2644230"/>
                  <a:pt x="5097415" y="2644878"/>
                </a:cubicBezTo>
                <a:cubicBezTo>
                  <a:pt x="5099016" y="2650672"/>
                  <a:pt x="5104084" y="2655398"/>
                  <a:pt x="5110106" y="2656046"/>
                </a:cubicBezTo>
                <a:cubicBezTo>
                  <a:pt x="5118566" y="2656923"/>
                  <a:pt x="5125540" y="2650672"/>
                  <a:pt x="5126760" y="2642553"/>
                </a:cubicBezTo>
                <a:cubicBezTo>
                  <a:pt x="5126873" y="2641714"/>
                  <a:pt x="5126760" y="2640914"/>
                  <a:pt x="5126797" y="2640075"/>
                </a:cubicBezTo>
                <a:cubicBezTo>
                  <a:pt x="5131447" y="2639160"/>
                  <a:pt x="5135753" y="2636111"/>
                  <a:pt x="5137735" y="2631918"/>
                </a:cubicBezTo>
                <a:cubicBezTo>
                  <a:pt x="5137659" y="2634738"/>
                  <a:pt x="5138954" y="2637521"/>
                  <a:pt x="5141318" y="2640113"/>
                </a:cubicBezTo>
                <a:cubicBezTo>
                  <a:pt x="5134114" y="2651282"/>
                  <a:pt x="5148901" y="2663899"/>
                  <a:pt x="5160906" y="2658676"/>
                </a:cubicBezTo>
                <a:cubicBezTo>
                  <a:pt x="5161592" y="2658791"/>
                  <a:pt x="5162201" y="2658982"/>
                  <a:pt x="5162926" y="2659020"/>
                </a:cubicBezTo>
                <a:cubicBezTo>
                  <a:pt x="5170205" y="2659363"/>
                  <a:pt x="5175464" y="2655017"/>
                  <a:pt x="5179923" y="2649871"/>
                </a:cubicBezTo>
                <a:cubicBezTo>
                  <a:pt x="5181942" y="2647546"/>
                  <a:pt x="5182399" y="2644420"/>
                  <a:pt x="5182209" y="2641295"/>
                </a:cubicBezTo>
                <a:lnTo>
                  <a:pt x="5182705" y="2640761"/>
                </a:lnTo>
                <a:cubicBezTo>
                  <a:pt x="5187964" y="2635386"/>
                  <a:pt x="5188955" y="2625857"/>
                  <a:pt x="5183162" y="2620368"/>
                </a:cubicBezTo>
                <a:cubicBezTo>
                  <a:pt x="5177674" y="2615108"/>
                  <a:pt x="5168414" y="2614116"/>
                  <a:pt x="5162773" y="2619872"/>
                </a:cubicBezTo>
                <a:lnTo>
                  <a:pt x="5162735" y="2619910"/>
                </a:lnTo>
                <a:cubicBezTo>
                  <a:pt x="5153398" y="2614116"/>
                  <a:pt x="5142308" y="2619415"/>
                  <a:pt x="5138878" y="2627382"/>
                </a:cubicBezTo>
                <a:cubicBezTo>
                  <a:pt x="5139793" y="2620444"/>
                  <a:pt x="5136439" y="2614154"/>
                  <a:pt x="5129808" y="2611067"/>
                </a:cubicBezTo>
                <a:cubicBezTo>
                  <a:pt x="5121196" y="2607065"/>
                  <a:pt x="5110372" y="2603329"/>
                  <a:pt x="5100959" y="2606645"/>
                </a:cubicBezTo>
                <a:cubicBezTo>
                  <a:pt x="5099664" y="2606721"/>
                  <a:pt x="5098406" y="2606950"/>
                  <a:pt x="5097148" y="2607293"/>
                </a:cubicBezTo>
                <a:close/>
                <a:moveTo>
                  <a:pt x="5337468" y="2868517"/>
                </a:moveTo>
                <a:cubicBezTo>
                  <a:pt x="5334267" y="2875836"/>
                  <a:pt x="5336630" y="2885327"/>
                  <a:pt x="5344366" y="2888796"/>
                </a:cubicBezTo>
                <a:lnTo>
                  <a:pt x="5350502" y="2891579"/>
                </a:lnTo>
                <a:cubicBezTo>
                  <a:pt x="5357704" y="2894819"/>
                  <a:pt x="5367423" y="2892341"/>
                  <a:pt x="5370776" y="2884679"/>
                </a:cubicBezTo>
                <a:cubicBezTo>
                  <a:pt x="5373977" y="2877399"/>
                  <a:pt x="5371615" y="2867907"/>
                  <a:pt x="5363878" y="2864400"/>
                </a:cubicBezTo>
                <a:lnTo>
                  <a:pt x="5357743" y="2861618"/>
                </a:lnTo>
                <a:cubicBezTo>
                  <a:pt x="5350502" y="2858416"/>
                  <a:pt x="5340784" y="2860893"/>
                  <a:pt x="5337468" y="2868517"/>
                </a:cubicBezTo>
                <a:close/>
                <a:moveTo>
                  <a:pt x="5294023" y="2744480"/>
                </a:moveTo>
                <a:lnTo>
                  <a:pt x="5287887" y="2741698"/>
                </a:lnTo>
                <a:cubicBezTo>
                  <a:pt x="5280418" y="2738344"/>
                  <a:pt x="5271729" y="2739068"/>
                  <a:pt x="5267041" y="2746653"/>
                </a:cubicBezTo>
                <a:cubicBezTo>
                  <a:pt x="5263192" y="2752943"/>
                  <a:pt x="5264526" y="2764111"/>
                  <a:pt x="5271996" y="2767466"/>
                </a:cubicBezTo>
                <a:lnTo>
                  <a:pt x="5278131" y="2770248"/>
                </a:lnTo>
                <a:cubicBezTo>
                  <a:pt x="5285562" y="2773603"/>
                  <a:pt x="5294290" y="2772879"/>
                  <a:pt x="5298977" y="2765293"/>
                </a:cubicBezTo>
                <a:cubicBezTo>
                  <a:pt x="5302865" y="2759004"/>
                  <a:pt x="5301531" y="2747835"/>
                  <a:pt x="5294023" y="2744480"/>
                </a:cubicBezTo>
                <a:close/>
                <a:moveTo>
                  <a:pt x="5181447" y="2727899"/>
                </a:moveTo>
                <a:cubicBezTo>
                  <a:pt x="5177026" y="2720619"/>
                  <a:pt x="5166851" y="2716540"/>
                  <a:pt x="5159152" y="2724430"/>
                </a:cubicBezTo>
                <a:cubicBezTo>
                  <a:pt x="5148406" y="2735447"/>
                  <a:pt x="5160525" y="2750999"/>
                  <a:pt x="5172415" y="2748635"/>
                </a:cubicBezTo>
                <a:cubicBezTo>
                  <a:pt x="5173330" y="2750961"/>
                  <a:pt x="5174701" y="2753210"/>
                  <a:pt x="5177064" y="2755077"/>
                </a:cubicBezTo>
                <a:cubicBezTo>
                  <a:pt x="5192346" y="2767199"/>
                  <a:pt x="5209419" y="2742194"/>
                  <a:pt x="5194214" y="2730110"/>
                </a:cubicBezTo>
                <a:cubicBezTo>
                  <a:pt x="5189793" y="2726641"/>
                  <a:pt x="5185334" y="2726451"/>
                  <a:pt x="5181447" y="2727899"/>
                </a:cubicBezTo>
                <a:close/>
                <a:moveTo>
                  <a:pt x="5144709" y="2501744"/>
                </a:moveTo>
                <a:cubicBezTo>
                  <a:pt x="5138193" y="2496674"/>
                  <a:pt x="5128551" y="2497932"/>
                  <a:pt x="5123444" y="2504374"/>
                </a:cubicBezTo>
                <a:lnTo>
                  <a:pt x="5119252" y="2509673"/>
                </a:lnTo>
                <a:cubicBezTo>
                  <a:pt x="5114183" y="2516076"/>
                  <a:pt x="5115479" y="2525911"/>
                  <a:pt x="5121881" y="2530943"/>
                </a:cubicBezTo>
                <a:cubicBezTo>
                  <a:pt x="5128398" y="2536012"/>
                  <a:pt x="5138040" y="2534754"/>
                  <a:pt x="5143146" y="2528312"/>
                </a:cubicBezTo>
                <a:lnTo>
                  <a:pt x="5147339" y="2523014"/>
                </a:lnTo>
                <a:cubicBezTo>
                  <a:pt x="5152445" y="2516610"/>
                  <a:pt x="5151111" y="2506737"/>
                  <a:pt x="5144709" y="2501744"/>
                </a:cubicBezTo>
                <a:close/>
                <a:moveTo>
                  <a:pt x="5175731" y="2923445"/>
                </a:moveTo>
                <a:lnTo>
                  <a:pt x="5181866" y="2926190"/>
                </a:lnTo>
                <a:cubicBezTo>
                  <a:pt x="5189107" y="2929468"/>
                  <a:pt x="5198939" y="2924284"/>
                  <a:pt x="5201150" y="2916927"/>
                </a:cubicBezTo>
                <a:cubicBezTo>
                  <a:pt x="5203703" y="2908503"/>
                  <a:pt x="5199625" y="2901108"/>
                  <a:pt x="5191889" y="2897640"/>
                </a:cubicBezTo>
                <a:lnTo>
                  <a:pt x="5185754" y="2894857"/>
                </a:lnTo>
                <a:cubicBezTo>
                  <a:pt x="5178513" y="2891617"/>
                  <a:pt x="5168680" y="2896763"/>
                  <a:pt x="5166470" y="2904158"/>
                </a:cubicBezTo>
                <a:cubicBezTo>
                  <a:pt x="5163916" y="2912582"/>
                  <a:pt x="5167994" y="2919939"/>
                  <a:pt x="5175731" y="2923445"/>
                </a:cubicBezTo>
                <a:close/>
                <a:moveTo>
                  <a:pt x="5354503" y="2644115"/>
                </a:moveTo>
                <a:cubicBezTo>
                  <a:pt x="5352979" y="2645640"/>
                  <a:pt x="5352178" y="2647356"/>
                  <a:pt x="5351454" y="2649071"/>
                </a:cubicBezTo>
                <a:cubicBezTo>
                  <a:pt x="5350959" y="2648385"/>
                  <a:pt x="5350616" y="2647622"/>
                  <a:pt x="5349968" y="2647050"/>
                </a:cubicBezTo>
                <a:lnTo>
                  <a:pt x="5340822" y="2638093"/>
                </a:lnTo>
                <a:cubicBezTo>
                  <a:pt x="5335487" y="2632871"/>
                  <a:pt x="5326302" y="2633938"/>
                  <a:pt x="5321233" y="2638931"/>
                </a:cubicBezTo>
                <a:cubicBezTo>
                  <a:pt x="5321348" y="2637940"/>
                  <a:pt x="5321805" y="2637025"/>
                  <a:pt x="5321805" y="2636035"/>
                </a:cubicBezTo>
                <a:cubicBezTo>
                  <a:pt x="5323825" y="2635158"/>
                  <a:pt x="5325654" y="2633823"/>
                  <a:pt x="5327140" y="2631956"/>
                </a:cubicBezTo>
                <a:lnTo>
                  <a:pt x="5331332" y="2626695"/>
                </a:lnTo>
                <a:cubicBezTo>
                  <a:pt x="5332476" y="2625247"/>
                  <a:pt x="5333314" y="2623570"/>
                  <a:pt x="5333886" y="2621816"/>
                </a:cubicBezTo>
                <a:cubicBezTo>
                  <a:pt x="5333581" y="2627420"/>
                  <a:pt x="5336858" y="2633557"/>
                  <a:pt x="5341355" y="2636225"/>
                </a:cubicBezTo>
                <a:cubicBezTo>
                  <a:pt x="5349129" y="2640875"/>
                  <a:pt x="5357018" y="2637407"/>
                  <a:pt x="5362125" y="2630965"/>
                </a:cubicBezTo>
                <a:lnTo>
                  <a:pt x="5366317" y="2625704"/>
                </a:lnTo>
                <a:cubicBezTo>
                  <a:pt x="5371386" y="2619301"/>
                  <a:pt x="5367423" y="2608742"/>
                  <a:pt x="5361058" y="2604930"/>
                </a:cubicBezTo>
                <a:cubicBezTo>
                  <a:pt x="5353284" y="2600280"/>
                  <a:pt x="5345395" y="2603748"/>
                  <a:pt x="5340288" y="2610190"/>
                </a:cubicBezTo>
                <a:lnTo>
                  <a:pt x="5336096" y="2615451"/>
                </a:lnTo>
                <a:cubicBezTo>
                  <a:pt x="5335448" y="2616251"/>
                  <a:pt x="5334953" y="2617090"/>
                  <a:pt x="5334610" y="2618004"/>
                </a:cubicBezTo>
                <a:cubicBezTo>
                  <a:pt x="5334991" y="2613240"/>
                  <a:pt x="5333314" y="2608361"/>
                  <a:pt x="5329313" y="2605311"/>
                </a:cubicBezTo>
                <a:cubicBezTo>
                  <a:pt x="5325997" y="2602834"/>
                  <a:pt x="5321843" y="2601804"/>
                  <a:pt x="5317880" y="2602186"/>
                </a:cubicBezTo>
                <a:cubicBezTo>
                  <a:pt x="5317422" y="2600470"/>
                  <a:pt x="5316622" y="2598755"/>
                  <a:pt x="5315326" y="2597116"/>
                </a:cubicBezTo>
                <a:cubicBezTo>
                  <a:pt x="5313764" y="2595133"/>
                  <a:pt x="5311363" y="2593800"/>
                  <a:pt x="5308733" y="2592847"/>
                </a:cubicBezTo>
                <a:cubicBezTo>
                  <a:pt x="5308162" y="2590254"/>
                  <a:pt x="5306942" y="2587700"/>
                  <a:pt x="5304160" y="2585490"/>
                </a:cubicBezTo>
                <a:cubicBezTo>
                  <a:pt x="5293108" y="2576722"/>
                  <a:pt x="5278551" y="2585642"/>
                  <a:pt x="5277445" y="2595820"/>
                </a:cubicBezTo>
                <a:cubicBezTo>
                  <a:pt x="5269099" y="2594447"/>
                  <a:pt x="5260220" y="2594676"/>
                  <a:pt x="5255037" y="2599670"/>
                </a:cubicBezTo>
                <a:cubicBezTo>
                  <a:pt x="5247872" y="2606569"/>
                  <a:pt x="5242156" y="2618538"/>
                  <a:pt x="5243947" y="2628716"/>
                </a:cubicBezTo>
                <a:cubicBezTo>
                  <a:pt x="5241889" y="2624027"/>
                  <a:pt x="5238421" y="2620139"/>
                  <a:pt x="5232742" y="2619758"/>
                </a:cubicBezTo>
                <a:cubicBezTo>
                  <a:pt x="5225426" y="2619262"/>
                  <a:pt x="5217270" y="2625323"/>
                  <a:pt x="5217346" y="2633175"/>
                </a:cubicBezTo>
                <a:lnTo>
                  <a:pt x="5217461" y="2642248"/>
                </a:lnTo>
                <a:cubicBezTo>
                  <a:pt x="5217537" y="2650024"/>
                  <a:pt x="5222643" y="2657076"/>
                  <a:pt x="5230875" y="2657609"/>
                </a:cubicBezTo>
                <a:cubicBezTo>
                  <a:pt x="5232209" y="2657685"/>
                  <a:pt x="5233543" y="2657533"/>
                  <a:pt x="5234876" y="2657190"/>
                </a:cubicBezTo>
                <a:cubicBezTo>
                  <a:pt x="5235182" y="2657533"/>
                  <a:pt x="5235449" y="2657952"/>
                  <a:pt x="5235791" y="2658257"/>
                </a:cubicBezTo>
                <a:lnTo>
                  <a:pt x="5240365" y="2662755"/>
                </a:lnTo>
                <a:cubicBezTo>
                  <a:pt x="5245776" y="2668054"/>
                  <a:pt x="5255875" y="2667634"/>
                  <a:pt x="5260753" y="2661802"/>
                </a:cubicBezTo>
                <a:cubicBezTo>
                  <a:pt x="5261858" y="2660468"/>
                  <a:pt x="5261706" y="2658829"/>
                  <a:pt x="5262315" y="2657343"/>
                </a:cubicBezTo>
                <a:cubicBezTo>
                  <a:pt x="5262887" y="2658524"/>
                  <a:pt x="5263878" y="2659515"/>
                  <a:pt x="5264755" y="2660544"/>
                </a:cubicBezTo>
                <a:cubicBezTo>
                  <a:pt x="5256104" y="2673581"/>
                  <a:pt x="5275730" y="2689743"/>
                  <a:pt x="5287963" y="2677240"/>
                </a:cubicBezTo>
                <a:cubicBezTo>
                  <a:pt x="5289297" y="2675868"/>
                  <a:pt x="5290060" y="2674419"/>
                  <a:pt x="5290708" y="2672971"/>
                </a:cubicBezTo>
                <a:cubicBezTo>
                  <a:pt x="5291699" y="2672666"/>
                  <a:pt x="5292842" y="2672780"/>
                  <a:pt x="5293756" y="2672247"/>
                </a:cubicBezTo>
                <a:cubicBezTo>
                  <a:pt x="5289831" y="2678689"/>
                  <a:pt x="5290326" y="2687113"/>
                  <a:pt x="5299168" y="2691115"/>
                </a:cubicBezTo>
                <a:cubicBezTo>
                  <a:pt x="5300387" y="2691687"/>
                  <a:pt x="5301568" y="2691611"/>
                  <a:pt x="5302788" y="2691839"/>
                </a:cubicBezTo>
                <a:cubicBezTo>
                  <a:pt x="5302788" y="2692983"/>
                  <a:pt x="5302636" y="2694126"/>
                  <a:pt x="5302979" y="2695346"/>
                </a:cubicBezTo>
                <a:cubicBezTo>
                  <a:pt x="5304846" y="2702589"/>
                  <a:pt x="5313725" y="2709145"/>
                  <a:pt x="5321386" y="2706248"/>
                </a:cubicBezTo>
                <a:lnTo>
                  <a:pt x="5323291" y="2705524"/>
                </a:lnTo>
                <a:cubicBezTo>
                  <a:pt x="5324587" y="2705943"/>
                  <a:pt x="5325845" y="2706400"/>
                  <a:pt x="5327293" y="2706439"/>
                </a:cubicBezTo>
                <a:cubicBezTo>
                  <a:pt x="5329237" y="2706477"/>
                  <a:pt x="5331142" y="2706096"/>
                  <a:pt x="5332895" y="2705371"/>
                </a:cubicBezTo>
                <a:cubicBezTo>
                  <a:pt x="5332857" y="2706400"/>
                  <a:pt x="5332476" y="2707430"/>
                  <a:pt x="5332857" y="2708535"/>
                </a:cubicBezTo>
                <a:cubicBezTo>
                  <a:pt x="5335410" y="2716083"/>
                  <a:pt x="5344366" y="2720924"/>
                  <a:pt x="5352064" y="2718026"/>
                </a:cubicBezTo>
                <a:lnTo>
                  <a:pt x="5360982" y="2714672"/>
                </a:lnTo>
                <a:cubicBezTo>
                  <a:pt x="5368604" y="2711775"/>
                  <a:pt x="5373139" y="2703427"/>
                  <a:pt x="5370471" y="2695461"/>
                </a:cubicBezTo>
                <a:cubicBezTo>
                  <a:pt x="5369671" y="2693173"/>
                  <a:pt x="5368184" y="2691268"/>
                  <a:pt x="5366432" y="2689629"/>
                </a:cubicBezTo>
                <a:cubicBezTo>
                  <a:pt x="5369671" y="2682729"/>
                  <a:pt x="5367232" y="2674801"/>
                  <a:pt x="5362201" y="2670531"/>
                </a:cubicBezTo>
                <a:cubicBezTo>
                  <a:pt x="5365593" y="2671103"/>
                  <a:pt x="5369251" y="2670112"/>
                  <a:pt x="5372567" y="2666681"/>
                </a:cubicBezTo>
                <a:cubicBezTo>
                  <a:pt x="5385372" y="2653531"/>
                  <a:pt x="5367460" y="2630888"/>
                  <a:pt x="5354503" y="2644115"/>
                </a:cubicBezTo>
                <a:close/>
                <a:moveTo>
                  <a:pt x="5319061" y="2819917"/>
                </a:moveTo>
                <a:cubicBezTo>
                  <a:pt x="5321196" y="2827273"/>
                  <a:pt x="5330151" y="2833144"/>
                  <a:pt x="5337811" y="2830246"/>
                </a:cubicBezTo>
                <a:lnTo>
                  <a:pt x="5346691" y="2826892"/>
                </a:lnTo>
                <a:cubicBezTo>
                  <a:pt x="5354351" y="2823995"/>
                  <a:pt x="5359419" y="2816410"/>
                  <a:pt x="5357018" y="2808138"/>
                </a:cubicBezTo>
                <a:cubicBezTo>
                  <a:pt x="5356637" y="2806766"/>
                  <a:pt x="5355951" y="2805546"/>
                  <a:pt x="5355151" y="2804326"/>
                </a:cubicBezTo>
                <a:cubicBezTo>
                  <a:pt x="5355379" y="2803907"/>
                  <a:pt x="5355685" y="2803526"/>
                  <a:pt x="5355875" y="2803030"/>
                </a:cubicBezTo>
                <a:lnTo>
                  <a:pt x="5358657" y="2796893"/>
                </a:lnTo>
                <a:cubicBezTo>
                  <a:pt x="5361896" y="2789689"/>
                  <a:pt x="5357857" y="2779854"/>
                  <a:pt x="5350349" y="2777148"/>
                </a:cubicBezTo>
                <a:cubicBezTo>
                  <a:pt x="5342385" y="2774289"/>
                  <a:pt x="5334114" y="2777720"/>
                  <a:pt x="5330608" y="2785458"/>
                </a:cubicBezTo>
                <a:lnTo>
                  <a:pt x="5327826" y="2791595"/>
                </a:lnTo>
                <a:cubicBezTo>
                  <a:pt x="5326378" y="2794835"/>
                  <a:pt x="5326416" y="2798609"/>
                  <a:pt x="5327560" y="2802001"/>
                </a:cubicBezTo>
                <a:cubicBezTo>
                  <a:pt x="5321005" y="2805317"/>
                  <a:pt x="5316850" y="2812293"/>
                  <a:pt x="5319061" y="2819917"/>
                </a:cubicBezTo>
                <a:close/>
                <a:moveTo>
                  <a:pt x="5196843" y="2684902"/>
                </a:moveTo>
                <a:cubicBezTo>
                  <a:pt x="5212087" y="2696985"/>
                  <a:pt x="5231294" y="2673581"/>
                  <a:pt x="5215975" y="2661421"/>
                </a:cubicBezTo>
                <a:cubicBezTo>
                  <a:pt x="5200730" y="2649338"/>
                  <a:pt x="5181523" y="2672742"/>
                  <a:pt x="5196843" y="2684902"/>
                </a:cubicBezTo>
                <a:close/>
                <a:moveTo>
                  <a:pt x="5058200" y="2673695"/>
                </a:moveTo>
                <a:cubicBezTo>
                  <a:pt x="5051798" y="2668587"/>
                  <a:pt x="5041432" y="2671637"/>
                  <a:pt x="5037240" y="2678041"/>
                </a:cubicBezTo>
                <a:cubicBezTo>
                  <a:pt x="5032400" y="2685359"/>
                  <a:pt x="5035182" y="2693898"/>
                  <a:pt x="5041584" y="2699005"/>
                </a:cubicBezTo>
                <a:lnTo>
                  <a:pt x="5046843" y="2703199"/>
                </a:lnTo>
                <a:cubicBezTo>
                  <a:pt x="5053246" y="2708306"/>
                  <a:pt x="5063612" y="2705257"/>
                  <a:pt x="5067804" y="2698853"/>
                </a:cubicBezTo>
                <a:cubicBezTo>
                  <a:pt x="5072644" y="2691496"/>
                  <a:pt x="5069862" y="2682996"/>
                  <a:pt x="5063459" y="2677888"/>
                </a:cubicBezTo>
                <a:lnTo>
                  <a:pt x="5058200" y="2673695"/>
                </a:lnTo>
                <a:close/>
                <a:moveTo>
                  <a:pt x="5378893" y="2420019"/>
                </a:moveTo>
                <a:cubicBezTo>
                  <a:pt x="5394137" y="2432102"/>
                  <a:pt x="5409534" y="2405991"/>
                  <a:pt x="5394480" y="2394060"/>
                </a:cubicBezTo>
                <a:cubicBezTo>
                  <a:pt x="5379274" y="2381977"/>
                  <a:pt x="5363840" y="2408088"/>
                  <a:pt x="5378893" y="2420019"/>
                </a:cubicBezTo>
                <a:close/>
                <a:moveTo>
                  <a:pt x="4966127" y="2454516"/>
                </a:moveTo>
                <a:cubicBezTo>
                  <a:pt x="4959725" y="2449446"/>
                  <a:pt x="4949435" y="2452190"/>
                  <a:pt x="4945090" y="2458594"/>
                </a:cubicBezTo>
                <a:cubicBezTo>
                  <a:pt x="4940212" y="2465799"/>
                  <a:pt x="4942727" y="2474489"/>
                  <a:pt x="4949168" y="2479635"/>
                </a:cubicBezTo>
                <a:lnTo>
                  <a:pt x="4954427" y="2483790"/>
                </a:lnTo>
                <a:cubicBezTo>
                  <a:pt x="4960830" y="2488898"/>
                  <a:pt x="4971119" y="2486115"/>
                  <a:pt x="4975464" y="2479750"/>
                </a:cubicBezTo>
                <a:cubicBezTo>
                  <a:pt x="4980342" y="2472546"/>
                  <a:pt x="4977827" y="2463816"/>
                  <a:pt x="4971386" y="2458709"/>
                </a:cubicBezTo>
                <a:lnTo>
                  <a:pt x="4966127" y="2454516"/>
                </a:lnTo>
                <a:close/>
                <a:moveTo>
                  <a:pt x="5149016" y="2806766"/>
                </a:moveTo>
                <a:cubicBezTo>
                  <a:pt x="5144519" y="2800781"/>
                  <a:pt x="5134458" y="2797274"/>
                  <a:pt x="5127979" y="2802802"/>
                </a:cubicBezTo>
                <a:cubicBezTo>
                  <a:pt x="5127255" y="2803411"/>
                  <a:pt x="5126493" y="2803907"/>
                  <a:pt x="5125769" y="2804441"/>
                </a:cubicBezTo>
                <a:cubicBezTo>
                  <a:pt x="5125730" y="2804441"/>
                  <a:pt x="5125692" y="2804441"/>
                  <a:pt x="5125654" y="2804441"/>
                </a:cubicBezTo>
                <a:cubicBezTo>
                  <a:pt x="5125578" y="2804441"/>
                  <a:pt x="5125464" y="2804403"/>
                  <a:pt x="5125388" y="2804364"/>
                </a:cubicBezTo>
                <a:cubicBezTo>
                  <a:pt x="5125273" y="2804288"/>
                  <a:pt x="5124892" y="2804136"/>
                  <a:pt x="5124130" y="2803830"/>
                </a:cubicBezTo>
                <a:cubicBezTo>
                  <a:pt x="5116660" y="2800476"/>
                  <a:pt x="5107514" y="2803526"/>
                  <a:pt x="5103970" y="2810997"/>
                </a:cubicBezTo>
                <a:cubicBezTo>
                  <a:pt x="5100502" y="2818277"/>
                  <a:pt x="5103665" y="2827807"/>
                  <a:pt x="5111134" y="2831161"/>
                </a:cubicBezTo>
                <a:cubicBezTo>
                  <a:pt x="5122339" y="2836193"/>
                  <a:pt x="5135334" y="2836078"/>
                  <a:pt x="5145052" y="2827807"/>
                </a:cubicBezTo>
                <a:cubicBezTo>
                  <a:pt x="5151074" y="2822699"/>
                  <a:pt x="5154313" y="2813779"/>
                  <a:pt x="5149016" y="2806766"/>
                </a:cubicBezTo>
                <a:close/>
                <a:moveTo>
                  <a:pt x="5340936" y="2516115"/>
                </a:moveTo>
                <a:cubicBezTo>
                  <a:pt x="5336058" y="2522442"/>
                  <a:pt x="5336020" y="2532200"/>
                  <a:pt x="5342689" y="2537461"/>
                </a:cubicBezTo>
                <a:lnTo>
                  <a:pt x="5347948" y="2541654"/>
                </a:lnTo>
                <a:cubicBezTo>
                  <a:pt x="5354160" y="2546571"/>
                  <a:pt x="5364183" y="2546533"/>
                  <a:pt x="5369290" y="2539900"/>
                </a:cubicBezTo>
                <a:cubicBezTo>
                  <a:pt x="5372415" y="2535898"/>
                  <a:pt x="5373253" y="2530523"/>
                  <a:pt x="5371957" y="2525720"/>
                </a:cubicBezTo>
                <a:cubicBezTo>
                  <a:pt x="5373558" y="2525377"/>
                  <a:pt x="5375235" y="2525225"/>
                  <a:pt x="5376607" y="2524310"/>
                </a:cubicBezTo>
                <a:cubicBezTo>
                  <a:pt x="5381714" y="2525263"/>
                  <a:pt x="5387163" y="2523891"/>
                  <a:pt x="5390631" y="2519507"/>
                </a:cubicBezTo>
                <a:lnTo>
                  <a:pt x="5392880" y="2516686"/>
                </a:lnTo>
                <a:cubicBezTo>
                  <a:pt x="5393337" y="2517144"/>
                  <a:pt x="5393565" y="2517677"/>
                  <a:pt x="5394099" y="2518135"/>
                </a:cubicBezTo>
                <a:cubicBezTo>
                  <a:pt x="5409343" y="2530257"/>
                  <a:pt x="5426797" y="2505480"/>
                  <a:pt x="5411553" y="2493396"/>
                </a:cubicBezTo>
                <a:cubicBezTo>
                  <a:pt x="5405227" y="2488403"/>
                  <a:pt x="5398672" y="2489851"/>
                  <a:pt x="5394099" y="2493968"/>
                </a:cubicBezTo>
                <a:cubicBezTo>
                  <a:pt x="5393756" y="2493663"/>
                  <a:pt x="5393642" y="2493206"/>
                  <a:pt x="5393261" y="2492901"/>
                </a:cubicBezTo>
                <a:cubicBezTo>
                  <a:pt x="5391203" y="2491300"/>
                  <a:pt x="5388764" y="2490232"/>
                  <a:pt x="5386210" y="2489737"/>
                </a:cubicBezTo>
                <a:cubicBezTo>
                  <a:pt x="5387392" y="2484896"/>
                  <a:pt x="5386439" y="2479788"/>
                  <a:pt x="5382399" y="2475786"/>
                </a:cubicBezTo>
                <a:cubicBezTo>
                  <a:pt x="5377064" y="2470487"/>
                  <a:pt x="5366089" y="2469458"/>
                  <a:pt x="5360982" y="2475900"/>
                </a:cubicBezTo>
                <a:lnTo>
                  <a:pt x="5356790" y="2481160"/>
                </a:lnTo>
                <a:cubicBezTo>
                  <a:pt x="5351721" y="2487564"/>
                  <a:pt x="5350654" y="2496369"/>
                  <a:pt x="5356904" y="2502583"/>
                </a:cubicBezTo>
                <a:cubicBezTo>
                  <a:pt x="5357133" y="2502811"/>
                  <a:pt x="5357400" y="2502964"/>
                  <a:pt x="5357628" y="2503155"/>
                </a:cubicBezTo>
                <a:cubicBezTo>
                  <a:pt x="5356256" y="2505670"/>
                  <a:pt x="5355685" y="2508567"/>
                  <a:pt x="5355685" y="2511502"/>
                </a:cubicBezTo>
                <a:cubicBezTo>
                  <a:pt x="5350311" y="2510321"/>
                  <a:pt x="5344480" y="2511578"/>
                  <a:pt x="5340936" y="2516115"/>
                </a:cubicBezTo>
                <a:close/>
                <a:moveTo>
                  <a:pt x="4853627" y="2793462"/>
                </a:moveTo>
                <a:cubicBezTo>
                  <a:pt x="4851760" y="2786220"/>
                  <a:pt x="4842880" y="2779626"/>
                  <a:pt x="4835220" y="2782561"/>
                </a:cubicBezTo>
                <a:lnTo>
                  <a:pt x="4826302" y="2785915"/>
                </a:lnTo>
                <a:cubicBezTo>
                  <a:pt x="4818680" y="2788812"/>
                  <a:pt x="4813193" y="2795826"/>
                  <a:pt x="4815403" y="2804326"/>
                </a:cubicBezTo>
                <a:cubicBezTo>
                  <a:pt x="4817270" y="2811569"/>
                  <a:pt x="4826150" y="2818125"/>
                  <a:pt x="4833848" y="2815228"/>
                </a:cubicBezTo>
                <a:lnTo>
                  <a:pt x="4842728" y="2811874"/>
                </a:lnTo>
                <a:cubicBezTo>
                  <a:pt x="4850349" y="2808977"/>
                  <a:pt x="4855799" y="2801963"/>
                  <a:pt x="4853627" y="2793462"/>
                </a:cubicBezTo>
                <a:close/>
                <a:moveTo>
                  <a:pt x="4954732" y="2823157"/>
                </a:moveTo>
                <a:cubicBezTo>
                  <a:pt x="4956752" y="2830475"/>
                  <a:pt x="4965708" y="2836612"/>
                  <a:pt x="4973367" y="2833677"/>
                </a:cubicBezTo>
                <a:lnTo>
                  <a:pt x="4982247" y="2830323"/>
                </a:lnTo>
                <a:cubicBezTo>
                  <a:pt x="4989907" y="2827426"/>
                  <a:pt x="4995090" y="2820069"/>
                  <a:pt x="4992765" y="2811683"/>
                </a:cubicBezTo>
                <a:cubicBezTo>
                  <a:pt x="4990746" y="2804364"/>
                  <a:pt x="4981790" y="2798227"/>
                  <a:pt x="4974130" y="2801162"/>
                </a:cubicBezTo>
                <a:lnTo>
                  <a:pt x="4965212" y="2804517"/>
                </a:lnTo>
                <a:cubicBezTo>
                  <a:pt x="4957628" y="2807414"/>
                  <a:pt x="4952408" y="2814770"/>
                  <a:pt x="4954732" y="2823157"/>
                </a:cubicBezTo>
                <a:close/>
                <a:moveTo>
                  <a:pt x="5195890" y="2319158"/>
                </a:moveTo>
                <a:cubicBezTo>
                  <a:pt x="5195547" y="2319044"/>
                  <a:pt x="5195357" y="2318815"/>
                  <a:pt x="5195014" y="2318701"/>
                </a:cubicBezTo>
                <a:lnTo>
                  <a:pt x="5188802" y="2317138"/>
                </a:lnTo>
                <a:cubicBezTo>
                  <a:pt x="5183733" y="2315880"/>
                  <a:pt x="5178093" y="2317443"/>
                  <a:pt x="5174434" y="2321102"/>
                </a:cubicBezTo>
                <a:lnTo>
                  <a:pt x="5173063" y="2318815"/>
                </a:lnTo>
                <a:cubicBezTo>
                  <a:pt x="5169061" y="2312144"/>
                  <a:pt x="5161516" y="2308256"/>
                  <a:pt x="5153893" y="2311763"/>
                </a:cubicBezTo>
                <a:cubicBezTo>
                  <a:pt x="5147415" y="2314774"/>
                  <a:pt x="5142803" y="2324228"/>
                  <a:pt x="5146843" y="2330936"/>
                </a:cubicBezTo>
                <a:lnTo>
                  <a:pt x="5151531" y="2338713"/>
                </a:lnTo>
                <a:cubicBezTo>
                  <a:pt x="5155533" y="2345383"/>
                  <a:pt x="5163078" y="2349271"/>
                  <a:pt x="5170700" y="2345764"/>
                </a:cubicBezTo>
                <a:cubicBezTo>
                  <a:pt x="5172491" y="2344964"/>
                  <a:pt x="5174092" y="2343592"/>
                  <a:pt x="5175425" y="2341991"/>
                </a:cubicBezTo>
                <a:cubicBezTo>
                  <a:pt x="5176950" y="2343363"/>
                  <a:pt x="5178779" y="2344392"/>
                  <a:pt x="5180913" y="2344964"/>
                </a:cubicBezTo>
                <a:lnTo>
                  <a:pt x="5187125" y="2346527"/>
                </a:lnTo>
                <a:cubicBezTo>
                  <a:pt x="5190898" y="2347442"/>
                  <a:pt x="5194976" y="2346794"/>
                  <a:pt x="5198368" y="2344926"/>
                </a:cubicBezTo>
                <a:cubicBezTo>
                  <a:pt x="5199206" y="2345460"/>
                  <a:pt x="5200006" y="2346108"/>
                  <a:pt x="5200921" y="2346451"/>
                </a:cubicBezTo>
                <a:cubicBezTo>
                  <a:pt x="5207704" y="2348700"/>
                  <a:pt x="5213993" y="2345726"/>
                  <a:pt x="5217803" y="2340466"/>
                </a:cubicBezTo>
                <a:cubicBezTo>
                  <a:pt x="5223215" y="2341076"/>
                  <a:pt x="5228627" y="2339132"/>
                  <a:pt x="5231981" y="2334062"/>
                </a:cubicBezTo>
                <a:cubicBezTo>
                  <a:pt x="5236134" y="2327696"/>
                  <a:pt x="5234876" y="2316947"/>
                  <a:pt x="5227636" y="2313097"/>
                </a:cubicBezTo>
                <a:cubicBezTo>
                  <a:pt x="5220547" y="2309361"/>
                  <a:pt x="5212697" y="2307341"/>
                  <a:pt x="5205075" y="2311001"/>
                </a:cubicBezTo>
                <a:cubicBezTo>
                  <a:pt x="5201073" y="2312868"/>
                  <a:pt x="5198253" y="2315804"/>
                  <a:pt x="5195890" y="2319158"/>
                </a:cubicBezTo>
                <a:close/>
                <a:moveTo>
                  <a:pt x="4988345" y="2609657"/>
                </a:moveTo>
                <a:cubicBezTo>
                  <a:pt x="4973101" y="2597573"/>
                  <a:pt x="4957171" y="2623303"/>
                  <a:pt x="4972263" y="2635310"/>
                </a:cubicBezTo>
                <a:cubicBezTo>
                  <a:pt x="4987506" y="2647432"/>
                  <a:pt x="5003475" y="2621664"/>
                  <a:pt x="4988345" y="2609657"/>
                </a:cubicBezTo>
                <a:close/>
                <a:moveTo>
                  <a:pt x="5439869" y="2562809"/>
                </a:moveTo>
                <a:cubicBezTo>
                  <a:pt x="5457628" y="2570814"/>
                  <a:pt x="5470738" y="2543522"/>
                  <a:pt x="5452940" y="2535479"/>
                </a:cubicBezTo>
                <a:cubicBezTo>
                  <a:pt x="5435182" y="2527474"/>
                  <a:pt x="5422072" y="2554805"/>
                  <a:pt x="5439869" y="2562809"/>
                </a:cubicBezTo>
                <a:close/>
                <a:moveTo>
                  <a:pt x="5467880" y="2447616"/>
                </a:moveTo>
                <a:lnTo>
                  <a:pt x="5477331" y="2446549"/>
                </a:lnTo>
                <a:cubicBezTo>
                  <a:pt x="5485448" y="2445596"/>
                  <a:pt x="5491545" y="2437820"/>
                  <a:pt x="5490555" y="2429701"/>
                </a:cubicBezTo>
                <a:cubicBezTo>
                  <a:pt x="5489602" y="2421543"/>
                  <a:pt x="5481866" y="2415521"/>
                  <a:pt x="5473748" y="2416474"/>
                </a:cubicBezTo>
                <a:lnTo>
                  <a:pt x="5464297" y="2417541"/>
                </a:lnTo>
                <a:cubicBezTo>
                  <a:pt x="5456180" y="2418456"/>
                  <a:pt x="5450082" y="2426270"/>
                  <a:pt x="5451073" y="2434389"/>
                </a:cubicBezTo>
                <a:cubicBezTo>
                  <a:pt x="5452026" y="2442585"/>
                  <a:pt x="5459724" y="2448569"/>
                  <a:pt x="5467880" y="2447616"/>
                </a:cubicBezTo>
                <a:close/>
                <a:moveTo>
                  <a:pt x="5335487" y="2260723"/>
                </a:moveTo>
                <a:cubicBezTo>
                  <a:pt x="5329389" y="2261866"/>
                  <a:pt x="5324739" y="2265488"/>
                  <a:pt x="5321196" y="2270557"/>
                </a:cubicBezTo>
                <a:cubicBezTo>
                  <a:pt x="5319138" y="2273531"/>
                  <a:pt x="5318489" y="2277266"/>
                  <a:pt x="5318947" y="2280887"/>
                </a:cubicBezTo>
                <a:cubicBezTo>
                  <a:pt x="5312430" y="2272539"/>
                  <a:pt x="5297148" y="2271510"/>
                  <a:pt x="5293909" y="2284623"/>
                </a:cubicBezTo>
                <a:cubicBezTo>
                  <a:pt x="5289450" y="2302577"/>
                  <a:pt x="5317003" y="2311153"/>
                  <a:pt x="5321500" y="2293085"/>
                </a:cubicBezTo>
                <a:cubicBezTo>
                  <a:pt x="5321957" y="2291293"/>
                  <a:pt x="5321881" y="2289654"/>
                  <a:pt x="5321729" y="2288053"/>
                </a:cubicBezTo>
                <a:cubicBezTo>
                  <a:pt x="5322720" y="2289388"/>
                  <a:pt x="5323787" y="2290684"/>
                  <a:pt x="5325273" y="2291560"/>
                </a:cubicBezTo>
                <a:cubicBezTo>
                  <a:pt x="5330037" y="2294495"/>
                  <a:pt x="5335715" y="2294724"/>
                  <a:pt x="5340403" y="2292475"/>
                </a:cubicBezTo>
                <a:cubicBezTo>
                  <a:pt x="5344709" y="2293466"/>
                  <a:pt x="5349244" y="2292780"/>
                  <a:pt x="5353131" y="2289350"/>
                </a:cubicBezTo>
                <a:cubicBezTo>
                  <a:pt x="5358695" y="2284509"/>
                  <a:pt x="5360753" y="2273454"/>
                  <a:pt x="5354618" y="2267965"/>
                </a:cubicBezTo>
                <a:cubicBezTo>
                  <a:pt x="5349206" y="2263200"/>
                  <a:pt x="5343070" y="2259274"/>
                  <a:pt x="5335487" y="2260723"/>
                </a:cubicBezTo>
                <a:close/>
                <a:moveTo>
                  <a:pt x="5298939" y="2439192"/>
                </a:moveTo>
                <a:lnTo>
                  <a:pt x="5294747" y="2444453"/>
                </a:lnTo>
                <a:cubicBezTo>
                  <a:pt x="5289678" y="2450856"/>
                  <a:pt x="5289450" y="2460119"/>
                  <a:pt x="5295814" y="2465875"/>
                </a:cubicBezTo>
                <a:cubicBezTo>
                  <a:pt x="5301568" y="2471097"/>
                  <a:pt x="5312087" y="2471249"/>
                  <a:pt x="5317194" y="2464807"/>
                </a:cubicBezTo>
                <a:lnTo>
                  <a:pt x="5321386" y="2459547"/>
                </a:lnTo>
                <a:cubicBezTo>
                  <a:pt x="5326454" y="2453143"/>
                  <a:pt x="5326645" y="2443881"/>
                  <a:pt x="5320319" y="2438125"/>
                </a:cubicBezTo>
                <a:cubicBezTo>
                  <a:pt x="5314564" y="2432903"/>
                  <a:pt x="5304046" y="2432788"/>
                  <a:pt x="5298939" y="2439192"/>
                </a:cubicBezTo>
                <a:close/>
                <a:moveTo>
                  <a:pt x="5260753" y="2328649"/>
                </a:moveTo>
                <a:cubicBezTo>
                  <a:pt x="5259381" y="2329031"/>
                  <a:pt x="5258086" y="2329564"/>
                  <a:pt x="5256866" y="2330136"/>
                </a:cubicBezTo>
                <a:lnTo>
                  <a:pt x="5252483" y="2330670"/>
                </a:lnTo>
                <a:cubicBezTo>
                  <a:pt x="5244366" y="2331584"/>
                  <a:pt x="5238878" y="2340542"/>
                  <a:pt x="5240250" y="2348242"/>
                </a:cubicBezTo>
                <a:cubicBezTo>
                  <a:pt x="5240365" y="2348852"/>
                  <a:pt x="5240593" y="2349424"/>
                  <a:pt x="5240746" y="2349995"/>
                </a:cubicBezTo>
                <a:cubicBezTo>
                  <a:pt x="5240022" y="2352092"/>
                  <a:pt x="5239335" y="2354189"/>
                  <a:pt x="5238802" y="2356361"/>
                </a:cubicBezTo>
                <a:cubicBezTo>
                  <a:pt x="5238116" y="2359068"/>
                  <a:pt x="5238383" y="2362041"/>
                  <a:pt x="5239221" y="2364823"/>
                </a:cubicBezTo>
                <a:cubicBezTo>
                  <a:pt x="5238421" y="2366691"/>
                  <a:pt x="5237887" y="2368597"/>
                  <a:pt x="5238078" y="2370389"/>
                </a:cubicBezTo>
                <a:cubicBezTo>
                  <a:pt x="5238307" y="2372371"/>
                  <a:pt x="5238726" y="2374201"/>
                  <a:pt x="5239069" y="2376030"/>
                </a:cubicBezTo>
                <a:cubicBezTo>
                  <a:pt x="5238992" y="2375992"/>
                  <a:pt x="5238916" y="2375954"/>
                  <a:pt x="5238840" y="2375916"/>
                </a:cubicBezTo>
                <a:lnTo>
                  <a:pt x="5232628" y="2374353"/>
                </a:lnTo>
                <a:cubicBezTo>
                  <a:pt x="5225273" y="2372523"/>
                  <a:pt x="5216851" y="2378584"/>
                  <a:pt x="5215822" y="2385979"/>
                </a:cubicBezTo>
                <a:cubicBezTo>
                  <a:pt x="5215021" y="2391925"/>
                  <a:pt x="5217422" y="2397033"/>
                  <a:pt x="5221805" y="2400159"/>
                </a:cubicBezTo>
                <a:cubicBezTo>
                  <a:pt x="5220128" y="2406258"/>
                  <a:pt x="5223444" y="2412357"/>
                  <a:pt x="5228512" y="2415711"/>
                </a:cubicBezTo>
                <a:cubicBezTo>
                  <a:pt x="5226798" y="2416131"/>
                  <a:pt x="5225197" y="2416702"/>
                  <a:pt x="5223710" y="2417617"/>
                </a:cubicBezTo>
                <a:cubicBezTo>
                  <a:pt x="5221043" y="2418227"/>
                  <a:pt x="5218490" y="2419371"/>
                  <a:pt x="5216355" y="2421581"/>
                </a:cubicBezTo>
                <a:lnTo>
                  <a:pt x="5212811" y="2425203"/>
                </a:lnTo>
                <a:cubicBezTo>
                  <a:pt x="5209305" y="2426423"/>
                  <a:pt x="5206485" y="2428976"/>
                  <a:pt x="5204808" y="2432598"/>
                </a:cubicBezTo>
                <a:cubicBezTo>
                  <a:pt x="5204503" y="2432331"/>
                  <a:pt x="5204427" y="2431988"/>
                  <a:pt x="5204084" y="2431759"/>
                </a:cubicBezTo>
                <a:cubicBezTo>
                  <a:pt x="5188802" y="2419638"/>
                  <a:pt x="5169785" y="2443194"/>
                  <a:pt x="5185029" y="2455316"/>
                </a:cubicBezTo>
                <a:cubicBezTo>
                  <a:pt x="5193680" y="2462177"/>
                  <a:pt x="5203322" y="2457527"/>
                  <a:pt x="5207476" y="2450056"/>
                </a:cubicBezTo>
                <a:cubicBezTo>
                  <a:pt x="5207819" y="2450399"/>
                  <a:pt x="5207933" y="2450856"/>
                  <a:pt x="5208314" y="2451199"/>
                </a:cubicBezTo>
                <a:cubicBezTo>
                  <a:pt x="5210182" y="2452762"/>
                  <a:pt x="5212316" y="2453753"/>
                  <a:pt x="5214450" y="2454325"/>
                </a:cubicBezTo>
                <a:cubicBezTo>
                  <a:pt x="5214907" y="2458556"/>
                  <a:pt x="5216355" y="2462711"/>
                  <a:pt x="5219137" y="2466637"/>
                </a:cubicBezTo>
                <a:cubicBezTo>
                  <a:pt x="5223482" y="2472774"/>
                  <a:pt x="5229808" y="2475862"/>
                  <a:pt x="5236516" y="2476586"/>
                </a:cubicBezTo>
                <a:cubicBezTo>
                  <a:pt x="5237164" y="2478568"/>
                  <a:pt x="5238231" y="2480474"/>
                  <a:pt x="5239831" y="2482037"/>
                </a:cubicBezTo>
                <a:lnTo>
                  <a:pt x="5244404" y="2486535"/>
                </a:lnTo>
                <a:cubicBezTo>
                  <a:pt x="5245662" y="2487793"/>
                  <a:pt x="5247186" y="2488746"/>
                  <a:pt x="5248787" y="2489432"/>
                </a:cubicBezTo>
                <a:cubicBezTo>
                  <a:pt x="5243490" y="2488593"/>
                  <a:pt x="5237392" y="2491071"/>
                  <a:pt x="5234382" y="2495111"/>
                </a:cubicBezTo>
                <a:cubicBezTo>
                  <a:pt x="5229199" y="2502049"/>
                  <a:pt x="5231714" y="2509825"/>
                  <a:pt x="5237316" y="2515314"/>
                </a:cubicBezTo>
                <a:lnTo>
                  <a:pt x="5241889" y="2519812"/>
                </a:lnTo>
                <a:cubicBezTo>
                  <a:pt x="5247453" y="2525263"/>
                  <a:pt x="5257857" y="2522518"/>
                  <a:pt x="5262087" y="2516877"/>
                </a:cubicBezTo>
                <a:cubicBezTo>
                  <a:pt x="5263878" y="2514514"/>
                  <a:pt x="5264450" y="2512036"/>
                  <a:pt x="5264603" y="2509596"/>
                </a:cubicBezTo>
                <a:cubicBezTo>
                  <a:pt x="5270890" y="2513484"/>
                  <a:pt x="5280113" y="2512341"/>
                  <a:pt x="5284458" y="2506166"/>
                </a:cubicBezTo>
                <a:cubicBezTo>
                  <a:pt x="5289221" y="2499342"/>
                  <a:pt x="5288344" y="2490194"/>
                  <a:pt x="5281676" y="2484934"/>
                </a:cubicBezTo>
                <a:lnTo>
                  <a:pt x="5276416" y="2480741"/>
                </a:lnTo>
                <a:cubicBezTo>
                  <a:pt x="5274244" y="2479026"/>
                  <a:pt x="5271500" y="2478301"/>
                  <a:pt x="5268718" y="2477996"/>
                </a:cubicBezTo>
                <a:cubicBezTo>
                  <a:pt x="5269213" y="2474108"/>
                  <a:pt x="5268337" y="2470144"/>
                  <a:pt x="5265517" y="2467018"/>
                </a:cubicBezTo>
                <a:cubicBezTo>
                  <a:pt x="5266355" y="2466027"/>
                  <a:pt x="5267041" y="2464884"/>
                  <a:pt x="5267613" y="2463626"/>
                </a:cubicBezTo>
                <a:cubicBezTo>
                  <a:pt x="5272110" y="2469153"/>
                  <a:pt x="5279655" y="2471402"/>
                  <a:pt x="5286058" y="2464846"/>
                </a:cubicBezTo>
                <a:cubicBezTo>
                  <a:pt x="5295433" y="2455240"/>
                  <a:pt x="5288421" y="2440526"/>
                  <a:pt x="5278932" y="2438506"/>
                </a:cubicBezTo>
                <a:cubicBezTo>
                  <a:pt x="5280494" y="2432712"/>
                  <a:pt x="5280532" y="2426956"/>
                  <a:pt x="5279084" y="2421963"/>
                </a:cubicBezTo>
                <a:cubicBezTo>
                  <a:pt x="5279579" y="2422153"/>
                  <a:pt x="5279961" y="2422572"/>
                  <a:pt x="5280532" y="2422687"/>
                </a:cubicBezTo>
                <a:cubicBezTo>
                  <a:pt x="5287926" y="2424440"/>
                  <a:pt x="5296424" y="2420591"/>
                  <a:pt x="5298367" y="2412738"/>
                </a:cubicBezTo>
                <a:lnTo>
                  <a:pt x="5299930" y="2406525"/>
                </a:lnTo>
                <a:cubicBezTo>
                  <a:pt x="5301492" y="2400311"/>
                  <a:pt x="5298673" y="2393374"/>
                  <a:pt x="5293070" y="2390210"/>
                </a:cubicBezTo>
                <a:cubicBezTo>
                  <a:pt x="5293490" y="2390134"/>
                  <a:pt x="5293947" y="2390058"/>
                  <a:pt x="5294404" y="2389982"/>
                </a:cubicBezTo>
                <a:cubicBezTo>
                  <a:pt x="5304770" y="2388609"/>
                  <a:pt x="5307361" y="2377403"/>
                  <a:pt x="5303856" y="2369169"/>
                </a:cubicBezTo>
                <a:cubicBezTo>
                  <a:pt x="5302636" y="2365395"/>
                  <a:pt x="5299930" y="2362193"/>
                  <a:pt x="5295585" y="2360630"/>
                </a:cubicBezTo>
                <a:cubicBezTo>
                  <a:pt x="5295242" y="2360440"/>
                  <a:pt x="5294900" y="2360249"/>
                  <a:pt x="5294557" y="2360021"/>
                </a:cubicBezTo>
                <a:cubicBezTo>
                  <a:pt x="5303360" y="2355751"/>
                  <a:pt x="5306371" y="2343287"/>
                  <a:pt x="5300273" y="2336349"/>
                </a:cubicBezTo>
                <a:cubicBezTo>
                  <a:pt x="5303398" y="2333986"/>
                  <a:pt x="5305608" y="2330365"/>
                  <a:pt x="5306523" y="2326172"/>
                </a:cubicBezTo>
                <a:cubicBezTo>
                  <a:pt x="5308429" y="2317405"/>
                  <a:pt x="5305608" y="2308752"/>
                  <a:pt x="5300311" y="2301738"/>
                </a:cubicBezTo>
                <a:cubicBezTo>
                  <a:pt x="5295776" y="2295715"/>
                  <a:pt x="5285792" y="2294419"/>
                  <a:pt x="5280037" y="2299413"/>
                </a:cubicBezTo>
                <a:cubicBezTo>
                  <a:pt x="5274015" y="2304673"/>
                  <a:pt x="5272872" y="2313250"/>
                  <a:pt x="5277712" y="2319692"/>
                </a:cubicBezTo>
                <a:cubicBezTo>
                  <a:pt x="5277979" y="2320035"/>
                  <a:pt x="5277979" y="2320073"/>
                  <a:pt x="5278131" y="2320263"/>
                </a:cubicBezTo>
                <a:cubicBezTo>
                  <a:pt x="5278169" y="2320416"/>
                  <a:pt x="5278208" y="2320416"/>
                  <a:pt x="5278245" y="2320530"/>
                </a:cubicBezTo>
                <a:lnTo>
                  <a:pt x="5278245" y="2320530"/>
                </a:lnTo>
                <a:cubicBezTo>
                  <a:pt x="5278169" y="2321407"/>
                  <a:pt x="5278017" y="2322322"/>
                  <a:pt x="5277788" y="2323199"/>
                </a:cubicBezTo>
                <a:cubicBezTo>
                  <a:pt x="5277369" y="2325066"/>
                  <a:pt x="5277560" y="2326896"/>
                  <a:pt x="5278093" y="2328649"/>
                </a:cubicBezTo>
                <a:cubicBezTo>
                  <a:pt x="5272262" y="2327582"/>
                  <a:pt x="5266394" y="2327048"/>
                  <a:pt x="5260753" y="2328649"/>
                </a:cubicBezTo>
                <a:close/>
                <a:moveTo>
                  <a:pt x="5047224" y="2433093"/>
                </a:moveTo>
                <a:cubicBezTo>
                  <a:pt x="5032171" y="2421162"/>
                  <a:pt x="5010296" y="2442089"/>
                  <a:pt x="5025502" y="2454211"/>
                </a:cubicBezTo>
                <a:cubicBezTo>
                  <a:pt x="5040593" y="2466142"/>
                  <a:pt x="5062469" y="2445177"/>
                  <a:pt x="5047224" y="2433093"/>
                </a:cubicBezTo>
                <a:close/>
                <a:moveTo>
                  <a:pt x="5215288" y="3163704"/>
                </a:moveTo>
                <a:cubicBezTo>
                  <a:pt x="5214907" y="3154556"/>
                  <a:pt x="5207743" y="3149867"/>
                  <a:pt x="5200616" y="3149562"/>
                </a:cubicBezTo>
                <a:cubicBezTo>
                  <a:pt x="5201264" y="3148724"/>
                  <a:pt x="5201836" y="3147923"/>
                  <a:pt x="5202293" y="3147009"/>
                </a:cubicBezTo>
                <a:cubicBezTo>
                  <a:pt x="5202979" y="3147619"/>
                  <a:pt x="5203436" y="3148457"/>
                  <a:pt x="5204160" y="3149029"/>
                </a:cubicBezTo>
                <a:cubicBezTo>
                  <a:pt x="5206294" y="3150630"/>
                  <a:pt x="5208924" y="3151202"/>
                  <a:pt x="5211630" y="3151354"/>
                </a:cubicBezTo>
                <a:cubicBezTo>
                  <a:pt x="5215250" y="3156271"/>
                  <a:pt x="5221729" y="3159587"/>
                  <a:pt x="5227598" y="3157377"/>
                </a:cubicBezTo>
                <a:lnTo>
                  <a:pt x="5236516" y="3154022"/>
                </a:lnTo>
                <a:cubicBezTo>
                  <a:pt x="5244138" y="3151125"/>
                  <a:pt x="5249625" y="3144112"/>
                  <a:pt x="5247415" y="3135611"/>
                </a:cubicBezTo>
                <a:cubicBezTo>
                  <a:pt x="5246691" y="3132867"/>
                  <a:pt x="5244823" y="3130389"/>
                  <a:pt x="5242537" y="3128331"/>
                </a:cubicBezTo>
                <a:cubicBezTo>
                  <a:pt x="5245852" y="3126196"/>
                  <a:pt x="5248367" y="3122842"/>
                  <a:pt x="5249206" y="3118725"/>
                </a:cubicBezTo>
                <a:cubicBezTo>
                  <a:pt x="5250768" y="3110796"/>
                  <a:pt x="5245395" y="3102334"/>
                  <a:pt x="5237316" y="3100924"/>
                </a:cubicBezTo>
                <a:cubicBezTo>
                  <a:pt x="5234267" y="3100390"/>
                  <a:pt x="5231180" y="3100199"/>
                  <a:pt x="5228132" y="3100352"/>
                </a:cubicBezTo>
                <a:cubicBezTo>
                  <a:pt x="5230570" y="3099132"/>
                  <a:pt x="5232819" y="3097569"/>
                  <a:pt x="5234839" y="3095320"/>
                </a:cubicBezTo>
                <a:cubicBezTo>
                  <a:pt x="5236630" y="3093300"/>
                  <a:pt x="5237697" y="3091661"/>
                  <a:pt x="5238840" y="3089069"/>
                </a:cubicBezTo>
                <a:cubicBezTo>
                  <a:pt x="5236516" y="3099361"/>
                  <a:pt x="5248177" y="3112092"/>
                  <a:pt x="5260791" y="3105650"/>
                </a:cubicBezTo>
                <a:cubicBezTo>
                  <a:pt x="5262125" y="3104964"/>
                  <a:pt x="5262964" y="3104050"/>
                  <a:pt x="5263916" y="3103173"/>
                </a:cubicBezTo>
                <a:cubicBezTo>
                  <a:pt x="5267384" y="3113960"/>
                  <a:pt x="5283009" y="3119906"/>
                  <a:pt x="5289678" y="3107328"/>
                </a:cubicBezTo>
                <a:cubicBezTo>
                  <a:pt x="5297910" y="3091813"/>
                  <a:pt x="5276760" y="3077367"/>
                  <a:pt x="5266889" y="3089488"/>
                </a:cubicBezTo>
                <a:cubicBezTo>
                  <a:pt x="5263993" y="3081865"/>
                  <a:pt x="5255227" y="3075842"/>
                  <a:pt x="5245776" y="3080683"/>
                </a:cubicBezTo>
                <a:cubicBezTo>
                  <a:pt x="5244899" y="3081102"/>
                  <a:pt x="5244481" y="3081750"/>
                  <a:pt x="5243756" y="3082284"/>
                </a:cubicBezTo>
                <a:cubicBezTo>
                  <a:pt x="5246119" y="3078396"/>
                  <a:pt x="5246957" y="3073783"/>
                  <a:pt x="5244747" y="3069057"/>
                </a:cubicBezTo>
                <a:cubicBezTo>
                  <a:pt x="5244481" y="3068485"/>
                  <a:pt x="5243909" y="3068104"/>
                  <a:pt x="5243528" y="3067532"/>
                </a:cubicBezTo>
                <a:cubicBezTo>
                  <a:pt x="5245281" y="3060442"/>
                  <a:pt x="5241813" y="3053009"/>
                  <a:pt x="5235067" y="3049960"/>
                </a:cubicBezTo>
                <a:lnTo>
                  <a:pt x="5228932" y="3047177"/>
                </a:lnTo>
                <a:cubicBezTo>
                  <a:pt x="5228855" y="3047177"/>
                  <a:pt x="5228779" y="3047177"/>
                  <a:pt x="5228741" y="3047139"/>
                </a:cubicBezTo>
                <a:cubicBezTo>
                  <a:pt x="5228703" y="3047025"/>
                  <a:pt x="5228627" y="3046872"/>
                  <a:pt x="5228589" y="3046720"/>
                </a:cubicBezTo>
                <a:cubicBezTo>
                  <a:pt x="5226111" y="3039172"/>
                  <a:pt x="5218718" y="3037419"/>
                  <a:pt x="5212163" y="3039325"/>
                </a:cubicBezTo>
                <a:cubicBezTo>
                  <a:pt x="5208581" y="3033760"/>
                  <a:pt x="5201874" y="3030291"/>
                  <a:pt x="5194252" y="3034179"/>
                </a:cubicBezTo>
                <a:cubicBezTo>
                  <a:pt x="5192003" y="3035322"/>
                  <a:pt x="5190593" y="3036923"/>
                  <a:pt x="5189412" y="3038562"/>
                </a:cubicBezTo>
                <a:cubicBezTo>
                  <a:pt x="5191660" y="3035246"/>
                  <a:pt x="5192613" y="3031206"/>
                  <a:pt x="5191431" y="3026746"/>
                </a:cubicBezTo>
                <a:cubicBezTo>
                  <a:pt x="5189488" y="3019465"/>
                  <a:pt x="5180571" y="3013138"/>
                  <a:pt x="5172872" y="3016034"/>
                </a:cubicBezTo>
                <a:lnTo>
                  <a:pt x="5163955" y="3019389"/>
                </a:lnTo>
                <a:cubicBezTo>
                  <a:pt x="5157171" y="3021943"/>
                  <a:pt x="5152521" y="3028004"/>
                  <a:pt x="5153093" y="3035284"/>
                </a:cubicBezTo>
                <a:cubicBezTo>
                  <a:pt x="5152445" y="3040964"/>
                  <a:pt x="5154770" y="3046910"/>
                  <a:pt x="5161553" y="3049960"/>
                </a:cubicBezTo>
                <a:cubicBezTo>
                  <a:pt x="5168566" y="3053123"/>
                  <a:pt x="5174664" y="3050646"/>
                  <a:pt x="5178513" y="3046110"/>
                </a:cubicBezTo>
                <a:lnTo>
                  <a:pt x="5180685" y="3045309"/>
                </a:lnTo>
                <a:cubicBezTo>
                  <a:pt x="5183886" y="3044089"/>
                  <a:pt x="5186515" y="3041993"/>
                  <a:pt x="5188535" y="3039477"/>
                </a:cubicBezTo>
                <a:cubicBezTo>
                  <a:pt x="5187430" y="3041421"/>
                  <a:pt x="5186821" y="3043518"/>
                  <a:pt x="5186706" y="3045728"/>
                </a:cubicBezTo>
                <a:cubicBezTo>
                  <a:pt x="5180113" y="3045957"/>
                  <a:pt x="5174015" y="3049960"/>
                  <a:pt x="5173939" y="3058536"/>
                </a:cubicBezTo>
                <a:cubicBezTo>
                  <a:pt x="5173863" y="3066084"/>
                  <a:pt x="5172758" y="3074432"/>
                  <a:pt x="5174206" y="3082055"/>
                </a:cubicBezTo>
                <a:cubicBezTo>
                  <a:pt x="5167690" y="3080378"/>
                  <a:pt x="5159801" y="3082741"/>
                  <a:pt x="5156904" y="3089183"/>
                </a:cubicBezTo>
                <a:lnTo>
                  <a:pt x="5151378" y="3101457"/>
                </a:lnTo>
                <a:cubicBezTo>
                  <a:pt x="5148025" y="3108929"/>
                  <a:pt x="5150006" y="3117924"/>
                  <a:pt x="5157552" y="3121965"/>
                </a:cubicBezTo>
                <a:cubicBezTo>
                  <a:pt x="5160563" y="3123566"/>
                  <a:pt x="5164259" y="3123833"/>
                  <a:pt x="5167727" y="3123185"/>
                </a:cubicBezTo>
                <a:cubicBezTo>
                  <a:pt x="5167690" y="3123261"/>
                  <a:pt x="5167613" y="3123337"/>
                  <a:pt x="5167575" y="3123451"/>
                </a:cubicBezTo>
                <a:cubicBezTo>
                  <a:pt x="5165288" y="3130808"/>
                  <a:pt x="5164755" y="3138623"/>
                  <a:pt x="5169557" y="3145179"/>
                </a:cubicBezTo>
                <a:cubicBezTo>
                  <a:pt x="5173939" y="3151164"/>
                  <a:pt x="5180380" y="3153832"/>
                  <a:pt x="5187430" y="3155318"/>
                </a:cubicBezTo>
                <a:cubicBezTo>
                  <a:pt x="5187849" y="3155395"/>
                  <a:pt x="5188230" y="3155242"/>
                  <a:pt x="5188649" y="3155280"/>
                </a:cubicBezTo>
                <a:cubicBezTo>
                  <a:pt x="5187163" y="3157453"/>
                  <a:pt x="5186096" y="3160007"/>
                  <a:pt x="5186249" y="3163438"/>
                </a:cubicBezTo>
                <a:cubicBezTo>
                  <a:pt x="5186973" y="3182039"/>
                  <a:pt x="5216088" y="3182497"/>
                  <a:pt x="5215288" y="3163704"/>
                </a:cubicBezTo>
                <a:close/>
                <a:moveTo>
                  <a:pt x="5014831" y="2877894"/>
                </a:moveTo>
                <a:cubicBezTo>
                  <a:pt x="5012278" y="2886280"/>
                  <a:pt x="5016279" y="2893751"/>
                  <a:pt x="5024016" y="2897220"/>
                </a:cubicBezTo>
                <a:lnTo>
                  <a:pt x="5030151" y="2900003"/>
                </a:lnTo>
                <a:cubicBezTo>
                  <a:pt x="5037392" y="2903243"/>
                  <a:pt x="5047224" y="2898211"/>
                  <a:pt x="5049511" y="2890816"/>
                </a:cubicBezTo>
                <a:cubicBezTo>
                  <a:pt x="5052064" y="2882430"/>
                  <a:pt x="5048063" y="2874959"/>
                  <a:pt x="5040326" y="2871452"/>
                </a:cubicBezTo>
                <a:lnTo>
                  <a:pt x="5034191" y="2868708"/>
                </a:lnTo>
                <a:cubicBezTo>
                  <a:pt x="5026950" y="2865430"/>
                  <a:pt x="5017079" y="2870499"/>
                  <a:pt x="5014831" y="2877894"/>
                </a:cubicBezTo>
                <a:close/>
                <a:moveTo>
                  <a:pt x="5175616" y="3002579"/>
                </a:moveTo>
                <a:cubicBezTo>
                  <a:pt x="5183924" y="3005209"/>
                  <a:pt x="5191546" y="3001359"/>
                  <a:pt x="5195052" y="2993583"/>
                </a:cubicBezTo>
                <a:lnTo>
                  <a:pt x="5196691" y="2989962"/>
                </a:lnTo>
                <a:cubicBezTo>
                  <a:pt x="5202407" y="2989314"/>
                  <a:pt x="5207857" y="2985121"/>
                  <a:pt x="5209724" y="2979822"/>
                </a:cubicBezTo>
                <a:cubicBezTo>
                  <a:pt x="5212620" y="2971551"/>
                  <a:pt x="5207933" y="2963889"/>
                  <a:pt x="5200426" y="2960534"/>
                </a:cubicBezTo>
                <a:lnTo>
                  <a:pt x="5194290" y="2957752"/>
                </a:lnTo>
                <a:cubicBezTo>
                  <a:pt x="5186821" y="2954397"/>
                  <a:pt x="5177522" y="2959810"/>
                  <a:pt x="5175006" y="2967053"/>
                </a:cubicBezTo>
                <a:cubicBezTo>
                  <a:pt x="5174587" y="2968311"/>
                  <a:pt x="5174625" y="2969454"/>
                  <a:pt x="5174511" y="2970674"/>
                </a:cubicBezTo>
                <a:cubicBezTo>
                  <a:pt x="5172453" y="2972313"/>
                  <a:pt x="5170624" y="2974333"/>
                  <a:pt x="5169404" y="2977002"/>
                </a:cubicBezTo>
                <a:lnTo>
                  <a:pt x="5166622" y="2983138"/>
                </a:lnTo>
                <a:cubicBezTo>
                  <a:pt x="5163345" y="2990343"/>
                  <a:pt x="5168184" y="3000215"/>
                  <a:pt x="5175616" y="3002579"/>
                </a:cubicBezTo>
                <a:close/>
                <a:moveTo>
                  <a:pt x="5067499" y="2751113"/>
                </a:moveTo>
                <a:cubicBezTo>
                  <a:pt x="5067194" y="2751227"/>
                  <a:pt x="5066927" y="2751342"/>
                  <a:pt x="5066661" y="2751494"/>
                </a:cubicBezTo>
                <a:cubicBezTo>
                  <a:pt x="5062430" y="2750503"/>
                  <a:pt x="5057895" y="2751075"/>
                  <a:pt x="5054541" y="2754239"/>
                </a:cubicBezTo>
                <a:cubicBezTo>
                  <a:pt x="5050235" y="2758356"/>
                  <a:pt x="5046615" y="2762587"/>
                  <a:pt x="5046691" y="2768953"/>
                </a:cubicBezTo>
                <a:cubicBezTo>
                  <a:pt x="5046805" y="2777643"/>
                  <a:pt x="5053855" y="2784238"/>
                  <a:pt x="5062469" y="2784200"/>
                </a:cubicBezTo>
                <a:cubicBezTo>
                  <a:pt x="5068375" y="2784200"/>
                  <a:pt x="5073825" y="2781379"/>
                  <a:pt x="5079122" y="2779092"/>
                </a:cubicBezTo>
                <a:cubicBezTo>
                  <a:pt x="5086401" y="2775966"/>
                  <a:pt x="5090784" y="2766780"/>
                  <a:pt x="5087278" y="2759270"/>
                </a:cubicBezTo>
                <a:cubicBezTo>
                  <a:pt x="5083810" y="2751914"/>
                  <a:pt x="5075273" y="2747759"/>
                  <a:pt x="5067499" y="2751113"/>
                </a:cubicBezTo>
                <a:close/>
                <a:moveTo>
                  <a:pt x="5109991" y="2387084"/>
                </a:moveTo>
                <a:cubicBezTo>
                  <a:pt x="5116394" y="2391964"/>
                  <a:pt x="5126036" y="2391849"/>
                  <a:pt x="5131332" y="2385179"/>
                </a:cubicBezTo>
                <a:lnTo>
                  <a:pt x="5143871" y="2369360"/>
                </a:lnTo>
                <a:cubicBezTo>
                  <a:pt x="5148787" y="2363146"/>
                  <a:pt x="5148596" y="2353083"/>
                  <a:pt x="5141965" y="2348013"/>
                </a:cubicBezTo>
                <a:cubicBezTo>
                  <a:pt x="5135563" y="2343172"/>
                  <a:pt x="5125921" y="2343287"/>
                  <a:pt x="5120624" y="2349919"/>
                </a:cubicBezTo>
                <a:lnTo>
                  <a:pt x="5108086" y="2365738"/>
                </a:lnTo>
                <a:cubicBezTo>
                  <a:pt x="5103169" y="2371952"/>
                  <a:pt x="5103398" y="2382015"/>
                  <a:pt x="5109991" y="2387084"/>
                </a:cubicBezTo>
                <a:close/>
                <a:moveTo>
                  <a:pt x="5129961" y="2295601"/>
                </a:moveTo>
                <a:cubicBezTo>
                  <a:pt x="5114716" y="2283518"/>
                  <a:pt x="5097986" y="2308752"/>
                  <a:pt x="5113154" y="2320797"/>
                </a:cubicBezTo>
                <a:cubicBezTo>
                  <a:pt x="5128398" y="2332881"/>
                  <a:pt x="5145167" y="2307646"/>
                  <a:pt x="5129961" y="2295601"/>
                </a:cubicBezTo>
                <a:close/>
                <a:moveTo>
                  <a:pt x="5286439" y="2858492"/>
                </a:moveTo>
                <a:cubicBezTo>
                  <a:pt x="5288917" y="2849916"/>
                  <a:pt x="5283657" y="2842902"/>
                  <a:pt x="5276111" y="2839738"/>
                </a:cubicBezTo>
                <a:cubicBezTo>
                  <a:pt x="5267384" y="2836117"/>
                  <a:pt x="5257971" y="2837413"/>
                  <a:pt x="5249740" y="2841530"/>
                </a:cubicBezTo>
                <a:cubicBezTo>
                  <a:pt x="5242651" y="2845074"/>
                  <a:pt x="5239450" y="2855138"/>
                  <a:pt x="5243528" y="2862037"/>
                </a:cubicBezTo>
                <a:cubicBezTo>
                  <a:pt x="5247834" y="2869241"/>
                  <a:pt x="5256447" y="2872024"/>
                  <a:pt x="5264031" y="2868250"/>
                </a:cubicBezTo>
                <a:cubicBezTo>
                  <a:pt x="5264450" y="2868060"/>
                  <a:pt x="5264488" y="2868022"/>
                  <a:pt x="5264717" y="2867907"/>
                </a:cubicBezTo>
                <a:cubicBezTo>
                  <a:pt x="5264869" y="2867869"/>
                  <a:pt x="5264907" y="2867869"/>
                  <a:pt x="5265021" y="2867869"/>
                </a:cubicBezTo>
                <a:lnTo>
                  <a:pt x="5265021" y="2867869"/>
                </a:lnTo>
                <a:cubicBezTo>
                  <a:pt x="5265936" y="2868136"/>
                  <a:pt x="5266851" y="2868479"/>
                  <a:pt x="5267728" y="2868860"/>
                </a:cubicBezTo>
                <a:cubicBezTo>
                  <a:pt x="5275235" y="2871986"/>
                  <a:pt x="5284343" y="2865734"/>
                  <a:pt x="5286439" y="2858492"/>
                </a:cubicBezTo>
                <a:close/>
                <a:moveTo>
                  <a:pt x="5679503" y="2380261"/>
                </a:moveTo>
                <a:cubicBezTo>
                  <a:pt x="5672681" y="2376526"/>
                  <a:pt x="5663459" y="2380757"/>
                  <a:pt x="5660410" y="2387466"/>
                </a:cubicBezTo>
                <a:cubicBezTo>
                  <a:pt x="5658314" y="2392116"/>
                  <a:pt x="5659572" y="2396500"/>
                  <a:pt x="5662011" y="2400273"/>
                </a:cubicBezTo>
                <a:cubicBezTo>
                  <a:pt x="5661096" y="2405534"/>
                  <a:pt x="5662621" y="2410680"/>
                  <a:pt x="5666431" y="2414225"/>
                </a:cubicBezTo>
                <a:cubicBezTo>
                  <a:pt x="5667231" y="2415559"/>
                  <a:pt x="5667765" y="2417045"/>
                  <a:pt x="5669099" y="2418151"/>
                </a:cubicBezTo>
                <a:cubicBezTo>
                  <a:pt x="5672300" y="2420781"/>
                  <a:pt x="5676988" y="2421620"/>
                  <a:pt x="5681294" y="2420857"/>
                </a:cubicBezTo>
                <a:cubicBezTo>
                  <a:pt x="5687544" y="2421315"/>
                  <a:pt x="5694175" y="2417998"/>
                  <a:pt x="5696462" y="2411976"/>
                </a:cubicBezTo>
                <a:cubicBezTo>
                  <a:pt x="5698634" y="2406220"/>
                  <a:pt x="5697452" y="2400045"/>
                  <a:pt x="5693603" y="2395776"/>
                </a:cubicBezTo>
                <a:cubicBezTo>
                  <a:pt x="5693527" y="2395471"/>
                  <a:pt x="5693680" y="2395204"/>
                  <a:pt x="5693566" y="2394899"/>
                </a:cubicBezTo>
                <a:cubicBezTo>
                  <a:pt x="5691126" y="2387999"/>
                  <a:pt x="5685753" y="2383692"/>
                  <a:pt x="5679503" y="2380261"/>
                </a:cubicBezTo>
                <a:close/>
                <a:moveTo>
                  <a:pt x="5912277" y="2563000"/>
                </a:moveTo>
                <a:lnTo>
                  <a:pt x="5918413" y="2565745"/>
                </a:lnTo>
                <a:cubicBezTo>
                  <a:pt x="5925882" y="2569099"/>
                  <a:pt x="5934571" y="2568375"/>
                  <a:pt x="5939259" y="2560789"/>
                </a:cubicBezTo>
                <a:cubicBezTo>
                  <a:pt x="5943146" y="2554500"/>
                  <a:pt x="5941812" y="2543331"/>
                  <a:pt x="5934305" y="2539938"/>
                </a:cubicBezTo>
                <a:lnTo>
                  <a:pt x="5928169" y="2537194"/>
                </a:lnTo>
                <a:cubicBezTo>
                  <a:pt x="5920699" y="2533839"/>
                  <a:pt x="5912010" y="2534564"/>
                  <a:pt x="5907323" y="2542149"/>
                </a:cubicBezTo>
                <a:cubicBezTo>
                  <a:pt x="5903474" y="2548439"/>
                  <a:pt x="5904769" y="2559607"/>
                  <a:pt x="5912277" y="2563000"/>
                </a:cubicBezTo>
                <a:close/>
                <a:moveTo>
                  <a:pt x="5962658" y="2469610"/>
                </a:moveTo>
                <a:cubicBezTo>
                  <a:pt x="5962010" y="2466065"/>
                  <a:pt x="5959686" y="2462825"/>
                  <a:pt x="5955112" y="2460805"/>
                </a:cubicBezTo>
                <a:cubicBezTo>
                  <a:pt x="5937544" y="2452877"/>
                  <a:pt x="5921652" y="2478682"/>
                  <a:pt x="5939373" y="2486687"/>
                </a:cubicBezTo>
                <a:cubicBezTo>
                  <a:pt x="5949472" y="2491262"/>
                  <a:pt x="5959000" y="2484629"/>
                  <a:pt x="5961896" y="2476701"/>
                </a:cubicBezTo>
                <a:cubicBezTo>
                  <a:pt x="5962544" y="2480207"/>
                  <a:pt x="5964869" y="2483447"/>
                  <a:pt x="5969403" y="2485468"/>
                </a:cubicBezTo>
                <a:cubicBezTo>
                  <a:pt x="5972872" y="2487030"/>
                  <a:pt x="5976263" y="2487259"/>
                  <a:pt x="5979350" y="2486573"/>
                </a:cubicBezTo>
                <a:cubicBezTo>
                  <a:pt x="5973710" y="2490309"/>
                  <a:pt x="5970776" y="2497361"/>
                  <a:pt x="5973062" y="2504107"/>
                </a:cubicBezTo>
                <a:cubicBezTo>
                  <a:pt x="5975616" y="2511655"/>
                  <a:pt x="5984571" y="2516458"/>
                  <a:pt x="5992269" y="2513561"/>
                </a:cubicBezTo>
                <a:lnTo>
                  <a:pt x="6001149" y="2510206"/>
                </a:lnTo>
                <a:cubicBezTo>
                  <a:pt x="6004655" y="2508872"/>
                  <a:pt x="6007399" y="2506280"/>
                  <a:pt x="6009190" y="2503231"/>
                </a:cubicBezTo>
                <a:cubicBezTo>
                  <a:pt x="6010105" y="2503497"/>
                  <a:pt x="6011020" y="2503116"/>
                  <a:pt x="6011934" y="2503231"/>
                </a:cubicBezTo>
                <a:cubicBezTo>
                  <a:pt x="6007932" y="2495988"/>
                  <a:pt x="6003817" y="2488784"/>
                  <a:pt x="5999739" y="2481541"/>
                </a:cubicBezTo>
                <a:cubicBezTo>
                  <a:pt x="5996995" y="2480779"/>
                  <a:pt x="5994175" y="2480512"/>
                  <a:pt x="5991393" y="2481541"/>
                </a:cubicBezTo>
                <a:lnTo>
                  <a:pt x="5985562" y="2483752"/>
                </a:lnTo>
                <a:cubicBezTo>
                  <a:pt x="5990707" y="2480055"/>
                  <a:pt x="5993108" y="2473841"/>
                  <a:pt x="5991926" y="2468314"/>
                </a:cubicBezTo>
                <a:cubicBezTo>
                  <a:pt x="5991889" y="2468124"/>
                  <a:pt x="5992003" y="2467933"/>
                  <a:pt x="5991965" y="2467743"/>
                </a:cubicBezTo>
                <a:cubicBezTo>
                  <a:pt x="5991126" y="2466218"/>
                  <a:pt x="5990288" y="2464731"/>
                  <a:pt x="5989411" y="2463207"/>
                </a:cubicBezTo>
                <a:cubicBezTo>
                  <a:pt x="5989144" y="2462901"/>
                  <a:pt x="5988687" y="2462673"/>
                  <a:pt x="5988382" y="2462368"/>
                </a:cubicBezTo>
                <a:cubicBezTo>
                  <a:pt x="5987467" y="2461377"/>
                  <a:pt x="5986667" y="2460348"/>
                  <a:pt x="5985105" y="2459623"/>
                </a:cubicBezTo>
                <a:cubicBezTo>
                  <a:pt x="5975120" y="2455011"/>
                  <a:pt x="5965593" y="2461644"/>
                  <a:pt x="5962658" y="2469610"/>
                </a:cubicBezTo>
                <a:close/>
                <a:moveTo>
                  <a:pt x="5736324" y="2446663"/>
                </a:moveTo>
                <a:lnTo>
                  <a:pt x="5733542" y="2452800"/>
                </a:lnTo>
                <a:cubicBezTo>
                  <a:pt x="5733199" y="2453563"/>
                  <a:pt x="5733314" y="2454401"/>
                  <a:pt x="5733162" y="2455202"/>
                </a:cubicBezTo>
                <a:cubicBezTo>
                  <a:pt x="5722491" y="2456231"/>
                  <a:pt x="5713649" y="2469839"/>
                  <a:pt x="5723520" y="2479521"/>
                </a:cubicBezTo>
                <a:lnTo>
                  <a:pt x="5726340" y="2482304"/>
                </a:lnTo>
                <a:cubicBezTo>
                  <a:pt x="5736477" y="2492215"/>
                  <a:pt x="5750730" y="2482799"/>
                  <a:pt x="5751111" y="2472012"/>
                </a:cubicBezTo>
                <a:cubicBezTo>
                  <a:pt x="5755951" y="2470868"/>
                  <a:pt x="5759914" y="2467514"/>
                  <a:pt x="5762239" y="2462406"/>
                </a:cubicBezTo>
                <a:lnTo>
                  <a:pt x="5765021" y="2456269"/>
                </a:lnTo>
                <a:cubicBezTo>
                  <a:pt x="5768299" y="2449027"/>
                  <a:pt x="5762773" y="2439192"/>
                  <a:pt x="5755455" y="2437134"/>
                </a:cubicBezTo>
                <a:cubicBezTo>
                  <a:pt x="5746881" y="2434656"/>
                  <a:pt x="5739793" y="2438887"/>
                  <a:pt x="5736324" y="2446663"/>
                </a:cubicBezTo>
                <a:close/>
                <a:moveTo>
                  <a:pt x="5899625" y="2317481"/>
                </a:moveTo>
                <a:cubicBezTo>
                  <a:pt x="5891774" y="2314355"/>
                  <a:pt x="5883314" y="2317481"/>
                  <a:pt x="5879617" y="2325104"/>
                </a:cubicBezTo>
                <a:cubicBezTo>
                  <a:pt x="5879503" y="2325333"/>
                  <a:pt x="5879464" y="2325447"/>
                  <a:pt x="5879350" y="2325638"/>
                </a:cubicBezTo>
                <a:cubicBezTo>
                  <a:pt x="5879312" y="2325676"/>
                  <a:pt x="5879274" y="2325714"/>
                  <a:pt x="5879236" y="2325791"/>
                </a:cubicBezTo>
                <a:cubicBezTo>
                  <a:pt x="5879160" y="2325829"/>
                  <a:pt x="5879160" y="2325791"/>
                  <a:pt x="5879084" y="2325867"/>
                </a:cubicBezTo>
                <a:cubicBezTo>
                  <a:pt x="5878169" y="2326248"/>
                  <a:pt x="5877178" y="2326515"/>
                  <a:pt x="5876225" y="2326743"/>
                </a:cubicBezTo>
                <a:cubicBezTo>
                  <a:pt x="5868298" y="2328840"/>
                  <a:pt x="5864945" y="2339437"/>
                  <a:pt x="5867689" y="2346412"/>
                </a:cubicBezTo>
                <a:cubicBezTo>
                  <a:pt x="5870966" y="2354722"/>
                  <a:pt x="5879388" y="2357048"/>
                  <a:pt x="5887353" y="2354951"/>
                </a:cubicBezTo>
                <a:cubicBezTo>
                  <a:pt x="5890631" y="2354074"/>
                  <a:pt x="5893299" y="2352092"/>
                  <a:pt x="5895966" y="2350224"/>
                </a:cubicBezTo>
                <a:cubicBezTo>
                  <a:pt x="5897834" y="2351406"/>
                  <a:pt x="5899892" y="2352244"/>
                  <a:pt x="5901987" y="2352588"/>
                </a:cubicBezTo>
                <a:cubicBezTo>
                  <a:pt x="5898825" y="2353807"/>
                  <a:pt x="5896195" y="2356514"/>
                  <a:pt x="5895052" y="2361126"/>
                </a:cubicBezTo>
                <a:cubicBezTo>
                  <a:pt x="5894175" y="2364633"/>
                  <a:pt x="5894556" y="2367873"/>
                  <a:pt x="5895700" y="2370656"/>
                </a:cubicBezTo>
                <a:cubicBezTo>
                  <a:pt x="5891241" y="2366005"/>
                  <a:pt x="5884114" y="2364442"/>
                  <a:pt x="5878169" y="2367759"/>
                </a:cubicBezTo>
                <a:cubicBezTo>
                  <a:pt x="5875463" y="2369283"/>
                  <a:pt x="5873557" y="2371799"/>
                  <a:pt x="5872300" y="2374620"/>
                </a:cubicBezTo>
                <a:cubicBezTo>
                  <a:pt x="5867803" y="2375230"/>
                  <a:pt x="5863535" y="2377403"/>
                  <a:pt x="5861667" y="2381596"/>
                </a:cubicBezTo>
                <a:lnTo>
                  <a:pt x="5858885" y="2387733"/>
                </a:lnTo>
                <a:cubicBezTo>
                  <a:pt x="5855532" y="2395166"/>
                  <a:pt x="5856637" y="2403971"/>
                  <a:pt x="5864259" y="2408469"/>
                </a:cubicBezTo>
                <a:cubicBezTo>
                  <a:pt x="5864525" y="2408621"/>
                  <a:pt x="5864831" y="2408698"/>
                  <a:pt x="5865097" y="2408850"/>
                </a:cubicBezTo>
                <a:cubicBezTo>
                  <a:pt x="5863382" y="2415711"/>
                  <a:pt x="5865479" y="2423831"/>
                  <a:pt x="5873710" y="2427528"/>
                </a:cubicBezTo>
                <a:cubicBezTo>
                  <a:pt x="5879998" y="2430349"/>
                  <a:pt x="5885257" y="2428557"/>
                  <a:pt x="5888687" y="2424745"/>
                </a:cubicBezTo>
                <a:cubicBezTo>
                  <a:pt x="5892803" y="2424479"/>
                  <a:pt x="5896385" y="2422306"/>
                  <a:pt x="5898977" y="2419066"/>
                </a:cubicBezTo>
                <a:lnTo>
                  <a:pt x="5901721" y="2420285"/>
                </a:lnTo>
                <a:cubicBezTo>
                  <a:pt x="5908847" y="2423449"/>
                  <a:pt x="5917613" y="2419980"/>
                  <a:pt x="5920738" y="2412852"/>
                </a:cubicBezTo>
                <a:cubicBezTo>
                  <a:pt x="5923900" y="2405686"/>
                  <a:pt x="5920471" y="2396995"/>
                  <a:pt x="5913306" y="2393831"/>
                </a:cubicBezTo>
                <a:lnTo>
                  <a:pt x="5904998" y="2390134"/>
                </a:lnTo>
                <a:cubicBezTo>
                  <a:pt x="5904655" y="2389982"/>
                  <a:pt x="5904236" y="2390020"/>
                  <a:pt x="5903893" y="2389905"/>
                </a:cubicBezTo>
                <a:cubicBezTo>
                  <a:pt x="5904312" y="2386894"/>
                  <a:pt x="5904084" y="2383806"/>
                  <a:pt x="5902445" y="2381138"/>
                </a:cubicBezTo>
                <a:lnTo>
                  <a:pt x="5899358" y="2376030"/>
                </a:lnTo>
                <a:cubicBezTo>
                  <a:pt x="5906408" y="2382815"/>
                  <a:pt x="5918984" y="2383349"/>
                  <a:pt x="5921919" y="2371532"/>
                </a:cubicBezTo>
                <a:cubicBezTo>
                  <a:pt x="5924472" y="2361240"/>
                  <a:pt x="5916622" y="2353426"/>
                  <a:pt x="5908695" y="2352054"/>
                </a:cubicBezTo>
                <a:cubicBezTo>
                  <a:pt x="5911896" y="2350834"/>
                  <a:pt x="5914525" y="2348128"/>
                  <a:pt x="5915669" y="2343477"/>
                </a:cubicBezTo>
                <a:cubicBezTo>
                  <a:pt x="5916050" y="2342029"/>
                  <a:pt x="5915974" y="2340695"/>
                  <a:pt x="5915935" y="2339361"/>
                </a:cubicBezTo>
                <a:cubicBezTo>
                  <a:pt x="5915898" y="2339322"/>
                  <a:pt x="5915859" y="2339246"/>
                  <a:pt x="5915859" y="2339208"/>
                </a:cubicBezTo>
                <a:cubicBezTo>
                  <a:pt x="5913116" y="2334825"/>
                  <a:pt x="5910372" y="2330479"/>
                  <a:pt x="5907627" y="2326095"/>
                </a:cubicBezTo>
                <a:cubicBezTo>
                  <a:pt x="5907627" y="2326095"/>
                  <a:pt x="5907627" y="2326095"/>
                  <a:pt x="5907590" y="2326095"/>
                </a:cubicBezTo>
                <a:cubicBezTo>
                  <a:pt x="5907590" y="2326095"/>
                  <a:pt x="5907551" y="2326057"/>
                  <a:pt x="5907551" y="2326057"/>
                </a:cubicBezTo>
                <a:cubicBezTo>
                  <a:pt x="5907475" y="2325791"/>
                  <a:pt x="5907247" y="2325638"/>
                  <a:pt x="5907133" y="2325371"/>
                </a:cubicBezTo>
                <a:cubicBezTo>
                  <a:pt x="5907133" y="2325371"/>
                  <a:pt x="5907133" y="2325371"/>
                  <a:pt x="5907133" y="2325371"/>
                </a:cubicBezTo>
                <a:cubicBezTo>
                  <a:pt x="5906484" y="2324342"/>
                  <a:pt x="5905799" y="2323351"/>
                  <a:pt x="5905151" y="2322322"/>
                </a:cubicBezTo>
                <a:cubicBezTo>
                  <a:pt x="5904769" y="2321750"/>
                  <a:pt x="5904350" y="2321140"/>
                  <a:pt x="5904008" y="2320568"/>
                </a:cubicBezTo>
                <a:cubicBezTo>
                  <a:pt x="5902711" y="2319272"/>
                  <a:pt x="5901302" y="2318129"/>
                  <a:pt x="5899625" y="2317481"/>
                </a:cubicBezTo>
                <a:close/>
                <a:moveTo>
                  <a:pt x="5550806" y="2894666"/>
                </a:moveTo>
                <a:cubicBezTo>
                  <a:pt x="5568603" y="2902671"/>
                  <a:pt x="5581027" y="2875073"/>
                  <a:pt x="5563268" y="2867069"/>
                </a:cubicBezTo>
                <a:cubicBezTo>
                  <a:pt x="5545471" y="2859026"/>
                  <a:pt x="5533047" y="2886623"/>
                  <a:pt x="5550806" y="2894666"/>
                </a:cubicBezTo>
                <a:close/>
                <a:moveTo>
                  <a:pt x="5633466" y="2337721"/>
                </a:moveTo>
                <a:cubicBezTo>
                  <a:pt x="5615784" y="2329755"/>
                  <a:pt x="5601188" y="2356285"/>
                  <a:pt x="5618946" y="2364290"/>
                </a:cubicBezTo>
                <a:cubicBezTo>
                  <a:pt x="5636629" y="2372256"/>
                  <a:pt x="5651225" y="2345726"/>
                  <a:pt x="5633466" y="2337721"/>
                </a:cubicBezTo>
                <a:close/>
                <a:moveTo>
                  <a:pt x="5523215" y="2694584"/>
                </a:moveTo>
                <a:cubicBezTo>
                  <a:pt x="5528664" y="2689019"/>
                  <a:pt x="5526873" y="2678917"/>
                  <a:pt x="5521233" y="2674267"/>
                </a:cubicBezTo>
                <a:cubicBezTo>
                  <a:pt x="5514792" y="2668969"/>
                  <a:pt x="5506370" y="2670684"/>
                  <a:pt x="5500921" y="2676287"/>
                </a:cubicBezTo>
                <a:lnTo>
                  <a:pt x="5496424" y="2680861"/>
                </a:lnTo>
                <a:cubicBezTo>
                  <a:pt x="5494175" y="2683149"/>
                  <a:pt x="5493413" y="2686198"/>
                  <a:pt x="5493413" y="2689285"/>
                </a:cubicBezTo>
                <a:cubicBezTo>
                  <a:pt x="5490517" y="2689209"/>
                  <a:pt x="5487811" y="2689743"/>
                  <a:pt x="5485067" y="2690658"/>
                </a:cubicBezTo>
                <a:cubicBezTo>
                  <a:pt x="5484191" y="2690315"/>
                  <a:pt x="5483619" y="2689438"/>
                  <a:pt x="5482666" y="2689285"/>
                </a:cubicBezTo>
                <a:lnTo>
                  <a:pt x="5481218" y="2689057"/>
                </a:lnTo>
                <a:cubicBezTo>
                  <a:pt x="5481866" y="2687379"/>
                  <a:pt x="5482095" y="2685664"/>
                  <a:pt x="5482018" y="2683987"/>
                </a:cubicBezTo>
                <a:cubicBezTo>
                  <a:pt x="5482018" y="2682920"/>
                  <a:pt x="5481676" y="2681891"/>
                  <a:pt x="5481446" y="2680823"/>
                </a:cubicBezTo>
                <a:cubicBezTo>
                  <a:pt x="5481294" y="2680328"/>
                  <a:pt x="5481256" y="2679794"/>
                  <a:pt x="5481066" y="2679298"/>
                </a:cubicBezTo>
                <a:cubicBezTo>
                  <a:pt x="5479579" y="2675029"/>
                  <a:pt x="5476454" y="2671332"/>
                  <a:pt x="5472300" y="2669731"/>
                </a:cubicBezTo>
                <a:cubicBezTo>
                  <a:pt x="5464297" y="2666681"/>
                  <a:pt x="5456142" y="2671027"/>
                  <a:pt x="5452750" y="2678498"/>
                </a:cubicBezTo>
                <a:lnTo>
                  <a:pt x="5447224" y="2690772"/>
                </a:lnTo>
                <a:cubicBezTo>
                  <a:pt x="5445966" y="2693593"/>
                  <a:pt x="5446119" y="2696566"/>
                  <a:pt x="5446881" y="2699463"/>
                </a:cubicBezTo>
                <a:cubicBezTo>
                  <a:pt x="5442917" y="2703160"/>
                  <a:pt x="5440707" y="2708383"/>
                  <a:pt x="5442346" y="2714253"/>
                </a:cubicBezTo>
                <a:cubicBezTo>
                  <a:pt x="5444366" y="2721572"/>
                  <a:pt x="5453322" y="2727709"/>
                  <a:pt x="5460982" y="2724773"/>
                </a:cubicBezTo>
                <a:lnTo>
                  <a:pt x="5469899" y="2721419"/>
                </a:lnTo>
                <a:cubicBezTo>
                  <a:pt x="5470243" y="2721305"/>
                  <a:pt x="5470471" y="2721038"/>
                  <a:pt x="5470776" y="2720924"/>
                </a:cubicBezTo>
                <a:cubicBezTo>
                  <a:pt x="5473329" y="2725193"/>
                  <a:pt x="5477826" y="2728433"/>
                  <a:pt x="5482666" y="2728776"/>
                </a:cubicBezTo>
                <a:cubicBezTo>
                  <a:pt x="5486058" y="2729043"/>
                  <a:pt x="5488954" y="2728013"/>
                  <a:pt x="5491393" y="2726413"/>
                </a:cubicBezTo>
                <a:cubicBezTo>
                  <a:pt x="5491736" y="2727327"/>
                  <a:pt x="5492155" y="2728204"/>
                  <a:pt x="5492651" y="2729043"/>
                </a:cubicBezTo>
                <a:cubicBezTo>
                  <a:pt x="5483352" y="2734341"/>
                  <a:pt x="5480837" y="2751113"/>
                  <a:pt x="5493870" y="2756983"/>
                </a:cubicBezTo>
                <a:cubicBezTo>
                  <a:pt x="5508542" y="2763578"/>
                  <a:pt x="5518261" y="2745662"/>
                  <a:pt x="5511363" y="2734646"/>
                </a:cubicBezTo>
                <a:cubicBezTo>
                  <a:pt x="5516050" y="2732168"/>
                  <a:pt x="5519366" y="2727289"/>
                  <a:pt x="5519328" y="2721724"/>
                </a:cubicBezTo>
                <a:lnTo>
                  <a:pt x="5519214" y="2712652"/>
                </a:lnTo>
                <a:cubicBezTo>
                  <a:pt x="5519175" y="2708650"/>
                  <a:pt x="5517308" y="2705028"/>
                  <a:pt x="5514526" y="2702398"/>
                </a:cubicBezTo>
                <a:cubicBezTo>
                  <a:pt x="5516050" y="2701559"/>
                  <a:pt x="5517498" y="2700530"/>
                  <a:pt x="5518794" y="2699234"/>
                </a:cubicBezTo>
                <a:lnTo>
                  <a:pt x="5523215" y="2694584"/>
                </a:lnTo>
                <a:close/>
                <a:moveTo>
                  <a:pt x="5577559" y="2461834"/>
                </a:moveTo>
                <a:cubicBezTo>
                  <a:pt x="5575464" y="2463969"/>
                  <a:pt x="5574549" y="2466256"/>
                  <a:pt x="5574130" y="2468505"/>
                </a:cubicBezTo>
                <a:cubicBezTo>
                  <a:pt x="5569404" y="2462177"/>
                  <a:pt x="5562239" y="2460881"/>
                  <a:pt x="5554922" y="2463664"/>
                </a:cubicBezTo>
                <a:cubicBezTo>
                  <a:pt x="5554655" y="2463778"/>
                  <a:pt x="5554389" y="2463854"/>
                  <a:pt x="5554122" y="2463969"/>
                </a:cubicBezTo>
                <a:cubicBezTo>
                  <a:pt x="5548901" y="2461301"/>
                  <a:pt x="5542575" y="2461491"/>
                  <a:pt x="5537849" y="2465722"/>
                </a:cubicBezTo>
                <a:cubicBezTo>
                  <a:pt x="5532323" y="2470678"/>
                  <a:pt x="5531142" y="2480627"/>
                  <a:pt x="5536744" y="2486115"/>
                </a:cubicBezTo>
                <a:lnTo>
                  <a:pt x="5541317" y="2490614"/>
                </a:lnTo>
                <a:cubicBezTo>
                  <a:pt x="5543222" y="2492481"/>
                  <a:pt x="5545509" y="2493587"/>
                  <a:pt x="5547910" y="2494349"/>
                </a:cubicBezTo>
                <a:cubicBezTo>
                  <a:pt x="5548520" y="2494540"/>
                  <a:pt x="5549129" y="2494692"/>
                  <a:pt x="5549739" y="2494845"/>
                </a:cubicBezTo>
                <a:cubicBezTo>
                  <a:pt x="5550730" y="2495035"/>
                  <a:pt x="5551683" y="2495111"/>
                  <a:pt x="5552712" y="2495073"/>
                </a:cubicBezTo>
                <a:cubicBezTo>
                  <a:pt x="5555151" y="2495073"/>
                  <a:pt x="5557628" y="2494807"/>
                  <a:pt x="5560181" y="2493815"/>
                </a:cubicBezTo>
                <a:lnTo>
                  <a:pt x="5569061" y="2490461"/>
                </a:lnTo>
                <a:cubicBezTo>
                  <a:pt x="5573749" y="2488708"/>
                  <a:pt x="5576264" y="2483523"/>
                  <a:pt x="5576721" y="2478378"/>
                </a:cubicBezTo>
                <a:cubicBezTo>
                  <a:pt x="5581828" y="2484781"/>
                  <a:pt x="5592346" y="2487869"/>
                  <a:pt x="5599854" y="2480169"/>
                </a:cubicBezTo>
                <a:cubicBezTo>
                  <a:pt x="5601149" y="2478835"/>
                  <a:pt x="5601873" y="2477425"/>
                  <a:pt x="5602521" y="2476052"/>
                </a:cubicBezTo>
                <a:cubicBezTo>
                  <a:pt x="5602559" y="2476128"/>
                  <a:pt x="5602521" y="2476167"/>
                  <a:pt x="5602521" y="2476243"/>
                </a:cubicBezTo>
                <a:cubicBezTo>
                  <a:pt x="5605989" y="2485239"/>
                  <a:pt x="5614754" y="2486459"/>
                  <a:pt x="5621576" y="2483409"/>
                </a:cubicBezTo>
                <a:cubicBezTo>
                  <a:pt x="5622758" y="2483523"/>
                  <a:pt x="5623862" y="2483409"/>
                  <a:pt x="5625082" y="2483333"/>
                </a:cubicBezTo>
                <a:cubicBezTo>
                  <a:pt x="5622910" y="2487068"/>
                  <a:pt x="5622186" y="2491528"/>
                  <a:pt x="5623901" y="2495988"/>
                </a:cubicBezTo>
                <a:lnTo>
                  <a:pt x="5624930" y="2498618"/>
                </a:lnTo>
                <a:cubicBezTo>
                  <a:pt x="5624434" y="2500219"/>
                  <a:pt x="5624092" y="2501896"/>
                  <a:pt x="5624129" y="2503688"/>
                </a:cubicBezTo>
                <a:cubicBezTo>
                  <a:pt x="5624168" y="2506699"/>
                  <a:pt x="5624206" y="2509749"/>
                  <a:pt x="5624244" y="2512760"/>
                </a:cubicBezTo>
                <a:cubicBezTo>
                  <a:pt x="5624320" y="2520574"/>
                  <a:pt x="5632170" y="2526673"/>
                  <a:pt x="5639640" y="2526178"/>
                </a:cubicBezTo>
                <a:cubicBezTo>
                  <a:pt x="5647605" y="2525606"/>
                  <a:pt x="5652788" y="2518897"/>
                  <a:pt x="5652940" y="2511312"/>
                </a:cubicBezTo>
                <a:cubicBezTo>
                  <a:pt x="5656942" y="2512646"/>
                  <a:pt x="5661287" y="2513065"/>
                  <a:pt x="5666012" y="2512189"/>
                </a:cubicBezTo>
                <a:cubicBezTo>
                  <a:pt x="5673405" y="2510778"/>
                  <a:pt x="5678817" y="2506356"/>
                  <a:pt x="5682285" y="2500524"/>
                </a:cubicBezTo>
                <a:cubicBezTo>
                  <a:pt x="5684381" y="2500753"/>
                  <a:pt x="5686515" y="2500601"/>
                  <a:pt x="5688649" y="2499762"/>
                </a:cubicBezTo>
                <a:lnTo>
                  <a:pt x="5694633" y="2497437"/>
                </a:lnTo>
                <a:cubicBezTo>
                  <a:pt x="5696271" y="2496789"/>
                  <a:pt x="5697795" y="2495836"/>
                  <a:pt x="5699091" y="2494654"/>
                </a:cubicBezTo>
                <a:cubicBezTo>
                  <a:pt x="5696119" y="2499114"/>
                  <a:pt x="5695852" y="2505746"/>
                  <a:pt x="5698253" y="2510130"/>
                </a:cubicBezTo>
                <a:cubicBezTo>
                  <a:pt x="5698672" y="2510892"/>
                  <a:pt x="5699282" y="2511274"/>
                  <a:pt x="5699739" y="2511883"/>
                </a:cubicBezTo>
                <a:cubicBezTo>
                  <a:pt x="5697148" y="2515924"/>
                  <a:pt x="5696385" y="2520689"/>
                  <a:pt x="5697910" y="2524958"/>
                </a:cubicBezTo>
                <a:cubicBezTo>
                  <a:pt x="5696538" y="2528922"/>
                  <a:pt x="5696767" y="2533306"/>
                  <a:pt x="5699586" y="2537346"/>
                </a:cubicBezTo>
                <a:cubicBezTo>
                  <a:pt x="5700730" y="2538985"/>
                  <a:pt x="5702483" y="2540320"/>
                  <a:pt x="5704389" y="2541387"/>
                </a:cubicBezTo>
                <a:cubicBezTo>
                  <a:pt x="5704389" y="2542531"/>
                  <a:pt x="5704274" y="2543712"/>
                  <a:pt x="5704693" y="2544856"/>
                </a:cubicBezTo>
                <a:lnTo>
                  <a:pt x="5707018" y="2550840"/>
                </a:lnTo>
                <a:cubicBezTo>
                  <a:pt x="5709800" y="2558121"/>
                  <a:pt x="5716202" y="2563457"/>
                  <a:pt x="5724472" y="2561437"/>
                </a:cubicBezTo>
                <a:cubicBezTo>
                  <a:pt x="5731294" y="2559798"/>
                  <a:pt x="5737887" y="2551298"/>
                  <a:pt x="5735067" y="2543979"/>
                </a:cubicBezTo>
                <a:lnTo>
                  <a:pt x="5732895" y="2538299"/>
                </a:lnTo>
                <a:cubicBezTo>
                  <a:pt x="5733657" y="2537042"/>
                  <a:pt x="5734686" y="2535936"/>
                  <a:pt x="5735067" y="2534450"/>
                </a:cubicBezTo>
                <a:cubicBezTo>
                  <a:pt x="5738649" y="2531857"/>
                  <a:pt x="5741050" y="2527969"/>
                  <a:pt x="5741050" y="2522785"/>
                </a:cubicBezTo>
                <a:cubicBezTo>
                  <a:pt x="5741050" y="2516458"/>
                  <a:pt x="5735791" y="2509482"/>
                  <a:pt x="5729160" y="2508186"/>
                </a:cubicBezTo>
                <a:cubicBezTo>
                  <a:pt x="5731523" y="2503802"/>
                  <a:pt x="5731789" y="2498009"/>
                  <a:pt x="5729579" y="2493968"/>
                </a:cubicBezTo>
                <a:cubicBezTo>
                  <a:pt x="5725425" y="2486382"/>
                  <a:pt x="5717308" y="2485429"/>
                  <a:pt x="5709991" y="2488250"/>
                </a:cubicBezTo>
                <a:lnTo>
                  <a:pt x="5704008" y="2490575"/>
                </a:lnTo>
                <a:cubicBezTo>
                  <a:pt x="5703093" y="2490918"/>
                  <a:pt x="5702254" y="2491376"/>
                  <a:pt x="5701530" y="2491948"/>
                </a:cubicBezTo>
                <a:cubicBezTo>
                  <a:pt x="5704160" y="2488212"/>
                  <a:pt x="5705151" y="2483371"/>
                  <a:pt x="5703322" y="2478988"/>
                </a:cubicBezTo>
                <a:cubicBezTo>
                  <a:pt x="5700501" y="2472126"/>
                  <a:pt x="5692956" y="2467819"/>
                  <a:pt x="5685677" y="2470106"/>
                </a:cubicBezTo>
                <a:cubicBezTo>
                  <a:pt x="5685143" y="2468924"/>
                  <a:pt x="5684343" y="2467819"/>
                  <a:pt x="5683466" y="2466790"/>
                </a:cubicBezTo>
                <a:cubicBezTo>
                  <a:pt x="5690364" y="2465036"/>
                  <a:pt x="5695547" y="2459090"/>
                  <a:pt x="5692270" y="2450551"/>
                </a:cubicBezTo>
                <a:cubicBezTo>
                  <a:pt x="5688497" y="2440717"/>
                  <a:pt x="5677788" y="2438925"/>
                  <a:pt x="5670471" y="2442318"/>
                </a:cubicBezTo>
                <a:cubicBezTo>
                  <a:pt x="5670471" y="2442280"/>
                  <a:pt x="5670433" y="2442203"/>
                  <a:pt x="5670433" y="2442165"/>
                </a:cubicBezTo>
                <a:lnTo>
                  <a:pt x="5670395" y="2437934"/>
                </a:lnTo>
                <a:cubicBezTo>
                  <a:pt x="5670319" y="2430120"/>
                  <a:pt x="5662354" y="2424059"/>
                  <a:pt x="5654922" y="2424593"/>
                </a:cubicBezTo>
                <a:cubicBezTo>
                  <a:pt x="5654313" y="2424631"/>
                  <a:pt x="5653779" y="2424783"/>
                  <a:pt x="5653207" y="2424898"/>
                </a:cubicBezTo>
                <a:cubicBezTo>
                  <a:pt x="5651302" y="2423983"/>
                  <a:pt x="5649358" y="2423144"/>
                  <a:pt x="5647339" y="2422458"/>
                </a:cubicBezTo>
                <a:cubicBezTo>
                  <a:pt x="5644823" y="2421543"/>
                  <a:pt x="5642003" y="2421505"/>
                  <a:pt x="5639297" y="2422001"/>
                </a:cubicBezTo>
                <a:cubicBezTo>
                  <a:pt x="5637620" y="2421048"/>
                  <a:pt x="5635867" y="2420400"/>
                  <a:pt x="5634114" y="2420400"/>
                </a:cubicBezTo>
                <a:cubicBezTo>
                  <a:pt x="5628169" y="2420438"/>
                  <a:pt x="5622872" y="2420781"/>
                  <a:pt x="5617689" y="2423983"/>
                </a:cubicBezTo>
                <a:cubicBezTo>
                  <a:pt x="5617194" y="2424288"/>
                  <a:pt x="5616927" y="2424707"/>
                  <a:pt x="5616546" y="2424974"/>
                </a:cubicBezTo>
                <a:cubicBezTo>
                  <a:pt x="5609114" y="2419828"/>
                  <a:pt x="5597033" y="2421010"/>
                  <a:pt x="5594251" y="2432331"/>
                </a:cubicBezTo>
                <a:cubicBezTo>
                  <a:pt x="5592346" y="2439993"/>
                  <a:pt x="5596347" y="2445558"/>
                  <a:pt x="5601836" y="2448302"/>
                </a:cubicBezTo>
                <a:cubicBezTo>
                  <a:pt x="5602979" y="2451466"/>
                  <a:pt x="5604998" y="2454440"/>
                  <a:pt x="5607933" y="2456345"/>
                </a:cubicBezTo>
                <a:cubicBezTo>
                  <a:pt x="5608009" y="2457413"/>
                  <a:pt x="5608390" y="2458518"/>
                  <a:pt x="5608657" y="2459547"/>
                </a:cubicBezTo>
                <a:cubicBezTo>
                  <a:pt x="5607132" y="2460462"/>
                  <a:pt x="5606370" y="2462101"/>
                  <a:pt x="5605265" y="2463397"/>
                </a:cubicBezTo>
                <a:cubicBezTo>
                  <a:pt x="5606065" y="2456879"/>
                  <a:pt x="5603627" y="2449751"/>
                  <a:pt x="5596157" y="2446358"/>
                </a:cubicBezTo>
                <a:cubicBezTo>
                  <a:pt x="5584496" y="2441174"/>
                  <a:pt x="5576759" y="2451695"/>
                  <a:pt x="5577559" y="2461834"/>
                </a:cubicBezTo>
                <a:lnTo>
                  <a:pt x="5577559" y="2461834"/>
                </a:lnTo>
                <a:close/>
                <a:moveTo>
                  <a:pt x="5701073" y="2333452"/>
                </a:moveTo>
                <a:cubicBezTo>
                  <a:pt x="5694900" y="2335892"/>
                  <a:pt x="5690821" y="2342334"/>
                  <a:pt x="5691736" y="2348928"/>
                </a:cubicBezTo>
                <a:lnTo>
                  <a:pt x="5691355" y="2349767"/>
                </a:lnTo>
                <a:cubicBezTo>
                  <a:pt x="5688002" y="2357200"/>
                  <a:pt x="5690059" y="2366234"/>
                  <a:pt x="5697605" y="2370236"/>
                </a:cubicBezTo>
                <a:cubicBezTo>
                  <a:pt x="5704465" y="2373896"/>
                  <a:pt x="5714716" y="2371456"/>
                  <a:pt x="5718070" y="2363947"/>
                </a:cubicBezTo>
                <a:lnTo>
                  <a:pt x="5719061" y="2361774"/>
                </a:lnTo>
                <a:cubicBezTo>
                  <a:pt x="5722072" y="2358038"/>
                  <a:pt x="5723558" y="2353159"/>
                  <a:pt x="5721690" y="2348280"/>
                </a:cubicBezTo>
                <a:lnTo>
                  <a:pt x="5721652" y="2348128"/>
                </a:lnTo>
                <a:cubicBezTo>
                  <a:pt x="5721500" y="2347175"/>
                  <a:pt x="5721462" y="2346374"/>
                  <a:pt x="5721119" y="2345460"/>
                </a:cubicBezTo>
                <a:cubicBezTo>
                  <a:pt x="5723520" y="2347747"/>
                  <a:pt x="5726530" y="2349462"/>
                  <a:pt x="5729579" y="2349767"/>
                </a:cubicBezTo>
                <a:cubicBezTo>
                  <a:pt x="5738039" y="2350605"/>
                  <a:pt x="5743718" y="2344507"/>
                  <a:pt x="5745395" y="2336845"/>
                </a:cubicBezTo>
                <a:cubicBezTo>
                  <a:pt x="5747300" y="2328078"/>
                  <a:pt x="5744480" y="2319425"/>
                  <a:pt x="5739183" y="2312411"/>
                </a:cubicBezTo>
                <a:cubicBezTo>
                  <a:pt x="5734648" y="2306388"/>
                  <a:pt x="5724663" y="2305092"/>
                  <a:pt x="5718908" y="2310086"/>
                </a:cubicBezTo>
                <a:cubicBezTo>
                  <a:pt x="5712887" y="2315346"/>
                  <a:pt x="5711743" y="2323885"/>
                  <a:pt x="5716584" y="2330365"/>
                </a:cubicBezTo>
                <a:cubicBezTo>
                  <a:pt x="5716850" y="2330708"/>
                  <a:pt x="5716850" y="2330746"/>
                  <a:pt x="5717003" y="2330936"/>
                </a:cubicBezTo>
                <a:cubicBezTo>
                  <a:pt x="5717041" y="2331051"/>
                  <a:pt x="5717079" y="2331089"/>
                  <a:pt x="5717117" y="2331203"/>
                </a:cubicBezTo>
                <a:cubicBezTo>
                  <a:pt x="5717041" y="2332118"/>
                  <a:pt x="5716889" y="2332995"/>
                  <a:pt x="5716660" y="2333910"/>
                </a:cubicBezTo>
                <a:cubicBezTo>
                  <a:pt x="5716355" y="2335396"/>
                  <a:pt x="5716622" y="2336845"/>
                  <a:pt x="5716926" y="2338293"/>
                </a:cubicBezTo>
                <a:cubicBezTo>
                  <a:pt x="5713230" y="2333757"/>
                  <a:pt x="5706942" y="2331127"/>
                  <a:pt x="5701073" y="2333452"/>
                </a:cubicBezTo>
                <a:close/>
                <a:moveTo>
                  <a:pt x="5587621" y="2387123"/>
                </a:moveTo>
                <a:cubicBezTo>
                  <a:pt x="5605418" y="2395127"/>
                  <a:pt x="5618108" y="2367644"/>
                  <a:pt x="5600311" y="2359639"/>
                </a:cubicBezTo>
                <a:cubicBezTo>
                  <a:pt x="5582552" y="2351596"/>
                  <a:pt x="5569861" y="2379118"/>
                  <a:pt x="5587621" y="2387123"/>
                </a:cubicBezTo>
                <a:close/>
                <a:moveTo>
                  <a:pt x="5527864" y="2762548"/>
                </a:moveTo>
                <a:lnTo>
                  <a:pt x="5521729" y="2759766"/>
                </a:lnTo>
                <a:cubicBezTo>
                  <a:pt x="5514488" y="2756526"/>
                  <a:pt x="5504656" y="2761558"/>
                  <a:pt x="5502369" y="2768953"/>
                </a:cubicBezTo>
                <a:cubicBezTo>
                  <a:pt x="5500730" y="2774365"/>
                  <a:pt x="5501988" y="2779244"/>
                  <a:pt x="5505036" y="2783056"/>
                </a:cubicBezTo>
                <a:cubicBezTo>
                  <a:pt x="5504541" y="2784352"/>
                  <a:pt x="5504046" y="2785610"/>
                  <a:pt x="5504008" y="2786944"/>
                </a:cubicBezTo>
                <a:cubicBezTo>
                  <a:pt x="5503855" y="2795445"/>
                  <a:pt x="5509495" y="2800934"/>
                  <a:pt x="5517498" y="2802268"/>
                </a:cubicBezTo>
                <a:cubicBezTo>
                  <a:pt x="5516965" y="2807376"/>
                  <a:pt x="5518871" y="2812522"/>
                  <a:pt x="5525158" y="2815342"/>
                </a:cubicBezTo>
                <a:cubicBezTo>
                  <a:pt x="5542841" y="2823309"/>
                  <a:pt x="5557437" y="2796779"/>
                  <a:pt x="5539678" y="2788774"/>
                </a:cubicBezTo>
                <a:cubicBezTo>
                  <a:pt x="5539412" y="2788660"/>
                  <a:pt x="5539183" y="2788698"/>
                  <a:pt x="5538954" y="2788622"/>
                </a:cubicBezTo>
                <a:cubicBezTo>
                  <a:pt x="5538840" y="2786106"/>
                  <a:pt x="5538116" y="2783895"/>
                  <a:pt x="5536972" y="2781989"/>
                </a:cubicBezTo>
                <a:cubicBezTo>
                  <a:pt x="5536972" y="2781951"/>
                  <a:pt x="5537011" y="2781951"/>
                  <a:pt x="5537011" y="2781913"/>
                </a:cubicBezTo>
                <a:cubicBezTo>
                  <a:pt x="5539602" y="2773488"/>
                  <a:pt x="5535601" y="2766017"/>
                  <a:pt x="5527864" y="2762548"/>
                </a:cubicBezTo>
                <a:close/>
                <a:moveTo>
                  <a:pt x="5642536" y="2897716"/>
                </a:moveTo>
                <a:lnTo>
                  <a:pt x="5639755" y="2903853"/>
                </a:lnTo>
                <a:cubicBezTo>
                  <a:pt x="5636477" y="2911095"/>
                  <a:pt x="5642003" y="2920930"/>
                  <a:pt x="5649320" y="2923026"/>
                </a:cubicBezTo>
                <a:cubicBezTo>
                  <a:pt x="5657895" y="2925428"/>
                  <a:pt x="5664983" y="2921196"/>
                  <a:pt x="5668451" y="2913459"/>
                </a:cubicBezTo>
                <a:lnTo>
                  <a:pt x="5671233" y="2907321"/>
                </a:lnTo>
                <a:cubicBezTo>
                  <a:pt x="5673101" y="2903167"/>
                  <a:pt x="5671919" y="2898326"/>
                  <a:pt x="5669328" y="2894400"/>
                </a:cubicBezTo>
                <a:cubicBezTo>
                  <a:pt x="5675082" y="2894018"/>
                  <a:pt x="5679960" y="2890435"/>
                  <a:pt x="5682590" y="2884679"/>
                </a:cubicBezTo>
                <a:lnTo>
                  <a:pt x="5683390" y="2882850"/>
                </a:lnTo>
                <a:cubicBezTo>
                  <a:pt x="5687582" y="2881859"/>
                  <a:pt x="5691317" y="2879381"/>
                  <a:pt x="5693184" y="2875150"/>
                </a:cubicBezTo>
                <a:cubicBezTo>
                  <a:pt x="5696385" y="2867831"/>
                  <a:pt x="5693985" y="2858378"/>
                  <a:pt x="5686286" y="2854871"/>
                </a:cubicBezTo>
                <a:lnTo>
                  <a:pt x="5682171" y="2853041"/>
                </a:lnTo>
                <a:lnTo>
                  <a:pt x="5685944" y="2849191"/>
                </a:lnTo>
                <a:cubicBezTo>
                  <a:pt x="5691393" y="2843626"/>
                  <a:pt x="5693603" y="2835621"/>
                  <a:pt x="5688306" y="2828912"/>
                </a:cubicBezTo>
                <a:cubicBezTo>
                  <a:pt x="5687392" y="2827769"/>
                  <a:pt x="5686096" y="2826816"/>
                  <a:pt x="5684762" y="2825977"/>
                </a:cubicBezTo>
                <a:cubicBezTo>
                  <a:pt x="5689411" y="2820946"/>
                  <a:pt x="5691508" y="2813093"/>
                  <a:pt x="5686439" y="2806080"/>
                </a:cubicBezTo>
                <a:cubicBezTo>
                  <a:pt x="5675502" y="2790947"/>
                  <a:pt x="5654083" y="2810616"/>
                  <a:pt x="5664907" y="2825634"/>
                </a:cubicBezTo>
                <a:cubicBezTo>
                  <a:pt x="5665555" y="2826511"/>
                  <a:pt x="5666317" y="2826892"/>
                  <a:pt x="5667003" y="2827540"/>
                </a:cubicBezTo>
                <a:lnTo>
                  <a:pt x="5663497" y="2831123"/>
                </a:lnTo>
                <a:cubicBezTo>
                  <a:pt x="5658047" y="2836689"/>
                  <a:pt x="5655837" y="2844731"/>
                  <a:pt x="5661134" y="2851402"/>
                </a:cubicBezTo>
                <a:cubicBezTo>
                  <a:pt x="5661896" y="2852355"/>
                  <a:pt x="5663039" y="2853118"/>
                  <a:pt x="5664145" y="2853880"/>
                </a:cubicBezTo>
                <a:cubicBezTo>
                  <a:pt x="5662354" y="2855214"/>
                  <a:pt x="5660829" y="2856853"/>
                  <a:pt x="5659838" y="2859026"/>
                </a:cubicBezTo>
                <a:cubicBezTo>
                  <a:pt x="5658924" y="2861084"/>
                  <a:pt x="5658619" y="2863295"/>
                  <a:pt x="5658581" y="2865544"/>
                </a:cubicBezTo>
                <a:cubicBezTo>
                  <a:pt x="5658009" y="2866383"/>
                  <a:pt x="5657323" y="2867107"/>
                  <a:pt x="5656904" y="2868060"/>
                </a:cubicBezTo>
                <a:lnTo>
                  <a:pt x="5654122" y="2874197"/>
                </a:lnTo>
                <a:cubicBezTo>
                  <a:pt x="5652178" y="2878504"/>
                  <a:pt x="5653322" y="2883536"/>
                  <a:pt x="5655913" y="2887576"/>
                </a:cubicBezTo>
                <a:cubicBezTo>
                  <a:pt x="5650044" y="2887919"/>
                  <a:pt x="5645204" y="2891731"/>
                  <a:pt x="5642536" y="2897716"/>
                </a:cubicBezTo>
                <a:close/>
                <a:moveTo>
                  <a:pt x="5520509" y="2393641"/>
                </a:moveTo>
                <a:cubicBezTo>
                  <a:pt x="5529122" y="2396271"/>
                  <a:pt x="5536058" y="2391087"/>
                  <a:pt x="5539412" y="2383578"/>
                </a:cubicBezTo>
                <a:lnTo>
                  <a:pt x="5542194" y="2377441"/>
                </a:lnTo>
                <a:cubicBezTo>
                  <a:pt x="5545547" y="2369970"/>
                  <a:pt x="5539259" y="2360707"/>
                  <a:pt x="5532171" y="2358534"/>
                </a:cubicBezTo>
                <a:cubicBezTo>
                  <a:pt x="5523520" y="2355904"/>
                  <a:pt x="5516622" y="2361088"/>
                  <a:pt x="5513268" y="2368597"/>
                </a:cubicBezTo>
                <a:lnTo>
                  <a:pt x="5510486" y="2374734"/>
                </a:lnTo>
                <a:cubicBezTo>
                  <a:pt x="5507094" y="2382167"/>
                  <a:pt x="5513421" y="2391430"/>
                  <a:pt x="5520509" y="2393641"/>
                </a:cubicBezTo>
                <a:close/>
                <a:moveTo>
                  <a:pt x="5916355" y="2635234"/>
                </a:moveTo>
                <a:cubicBezTo>
                  <a:pt x="5907627" y="2631613"/>
                  <a:pt x="5898215" y="2632909"/>
                  <a:pt x="5889983" y="2637025"/>
                </a:cubicBezTo>
                <a:cubicBezTo>
                  <a:pt x="5882895" y="2640570"/>
                  <a:pt x="5879694" y="2650634"/>
                  <a:pt x="5883771" y="2657533"/>
                </a:cubicBezTo>
                <a:cubicBezTo>
                  <a:pt x="5888078" y="2664737"/>
                  <a:pt x="5896690" y="2667520"/>
                  <a:pt x="5904274" y="2663746"/>
                </a:cubicBezTo>
                <a:cubicBezTo>
                  <a:pt x="5904693" y="2663556"/>
                  <a:pt x="5904732" y="2663517"/>
                  <a:pt x="5904960" y="2663403"/>
                </a:cubicBezTo>
                <a:cubicBezTo>
                  <a:pt x="5905112" y="2663365"/>
                  <a:pt x="5905151" y="2663365"/>
                  <a:pt x="5905265" y="2663327"/>
                </a:cubicBezTo>
                <a:lnTo>
                  <a:pt x="5905265" y="2663327"/>
                </a:lnTo>
                <a:cubicBezTo>
                  <a:pt x="5906180" y="2663594"/>
                  <a:pt x="5907094" y="2663937"/>
                  <a:pt x="5907971" y="2664318"/>
                </a:cubicBezTo>
                <a:cubicBezTo>
                  <a:pt x="5909457" y="2664928"/>
                  <a:pt x="5910982" y="2664928"/>
                  <a:pt x="5912544" y="2664890"/>
                </a:cubicBezTo>
                <a:cubicBezTo>
                  <a:pt x="5907018" y="2667901"/>
                  <a:pt x="5903169" y="2673848"/>
                  <a:pt x="5904465" y="2680366"/>
                </a:cubicBezTo>
                <a:cubicBezTo>
                  <a:pt x="5905646" y="2686274"/>
                  <a:pt x="5910143" y="2691344"/>
                  <a:pt x="5915859" y="2692792"/>
                </a:cubicBezTo>
                <a:cubicBezTo>
                  <a:pt x="5907704" y="2695804"/>
                  <a:pt x="5901721" y="2705371"/>
                  <a:pt x="5908314" y="2714482"/>
                </a:cubicBezTo>
                <a:cubicBezTo>
                  <a:pt x="5909648" y="2716349"/>
                  <a:pt x="5911172" y="2717684"/>
                  <a:pt x="5912810" y="2718637"/>
                </a:cubicBezTo>
                <a:cubicBezTo>
                  <a:pt x="5912810" y="2719818"/>
                  <a:pt x="5912163" y="2720771"/>
                  <a:pt x="5912430" y="2721991"/>
                </a:cubicBezTo>
                <a:lnTo>
                  <a:pt x="5913687" y="2728585"/>
                </a:lnTo>
                <a:cubicBezTo>
                  <a:pt x="5915174" y="2736400"/>
                  <a:pt x="5925311" y="2741279"/>
                  <a:pt x="5932513" y="2738801"/>
                </a:cubicBezTo>
                <a:cubicBezTo>
                  <a:pt x="5940936" y="2735904"/>
                  <a:pt x="5944289" y="2728357"/>
                  <a:pt x="5942727" y="2719971"/>
                </a:cubicBezTo>
                <a:lnTo>
                  <a:pt x="5941469" y="2713376"/>
                </a:lnTo>
                <a:cubicBezTo>
                  <a:pt x="5940745" y="2709641"/>
                  <a:pt x="5938001" y="2706629"/>
                  <a:pt x="5934609" y="2704723"/>
                </a:cubicBezTo>
                <a:cubicBezTo>
                  <a:pt x="5934419" y="2702398"/>
                  <a:pt x="5933771" y="2699997"/>
                  <a:pt x="5932056" y="2697633"/>
                </a:cubicBezTo>
                <a:cubicBezTo>
                  <a:pt x="5929922" y="2694660"/>
                  <a:pt x="5927255" y="2693212"/>
                  <a:pt x="5924472" y="2692449"/>
                </a:cubicBezTo>
                <a:lnTo>
                  <a:pt x="5928398" y="2691687"/>
                </a:lnTo>
                <a:cubicBezTo>
                  <a:pt x="5936172" y="2690200"/>
                  <a:pt x="5942689" y="2682615"/>
                  <a:pt x="5941050" y="2674419"/>
                </a:cubicBezTo>
                <a:cubicBezTo>
                  <a:pt x="5939488" y="2666567"/>
                  <a:pt x="5932094" y="2660201"/>
                  <a:pt x="5923786" y="2661764"/>
                </a:cubicBezTo>
                <a:lnTo>
                  <a:pt x="5920051" y="2662488"/>
                </a:lnTo>
                <a:cubicBezTo>
                  <a:pt x="5923215" y="2660392"/>
                  <a:pt x="5925844" y="2657304"/>
                  <a:pt x="5926797" y="2653912"/>
                </a:cubicBezTo>
                <a:cubicBezTo>
                  <a:pt x="5929198" y="2645411"/>
                  <a:pt x="5923939" y="2638398"/>
                  <a:pt x="5916355" y="2635234"/>
                </a:cubicBezTo>
                <a:close/>
                <a:moveTo>
                  <a:pt x="5983542" y="2560293"/>
                </a:moveTo>
                <a:cubicBezTo>
                  <a:pt x="5989602" y="2553089"/>
                  <a:pt x="5991355" y="2543750"/>
                  <a:pt x="5989907" y="2534640"/>
                </a:cubicBezTo>
                <a:cubicBezTo>
                  <a:pt x="5988687" y="2526788"/>
                  <a:pt x="5979960" y="2520765"/>
                  <a:pt x="5972185" y="2522595"/>
                </a:cubicBezTo>
                <a:cubicBezTo>
                  <a:pt x="5963992" y="2524539"/>
                  <a:pt x="5958847" y="2531934"/>
                  <a:pt x="5960143" y="2540320"/>
                </a:cubicBezTo>
                <a:cubicBezTo>
                  <a:pt x="5960181" y="2540548"/>
                  <a:pt x="5960181" y="2540701"/>
                  <a:pt x="5960219" y="2540891"/>
                </a:cubicBezTo>
                <a:cubicBezTo>
                  <a:pt x="5960219" y="2540968"/>
                  <a:pt x="5960219" y="2541006"/>
                  <a:pt x="5960219" y="2541082"/>
                </a:cubicBezTo>
                <a:cubicBezTo>
                  <a:pt x="5960181" y="2541158"/>
                  <a:pt x="5960181" y="2541120"/>
                  <a:pt x="5960143" y="2541234"/>
                </a:cubicBezTo>
                <a:cubicBezTo>
                  <a:pt x="5959571" y="2542035"/>
                  <a:pt x="5958961" y="2542835"/>
                  <a:pt x="5958313" y="2543598"/>
                </a:cubicBezTo>
                <a:cubicBezTo>
                  <a:pt x="5953054" y="2549849"/>
                  <a:pt x="5956332" y="2560446"/>
                  <a:pt x="5962582" y="2564601"/>
                </a:cubicBezTo>
                <a:cubicBezTo>
                  <a:pt x="5970051" y="2569518"/>
                  <a:pt x="5978245" y="2566583"/>
                  <a:pt x="5983542" y="2560293"/>
                </a:cubicBezTo>
                <a:close/>
                <a:moveTo>
                  <a:pt x="5692612" y="2900117"/>
                </a:moveTo>
                <a:cubicBezTo>
                  <a:pt x="5694861" y="2908503"/>
                  <a:pt x="5703131" y="2912315"/>
                  <a:pt x="5711172" y="2910790"/>
                </a:cubicBezTo>
                <a:lnTo>
                  <a:pt x="5717765" y="2909532"/>
                </a:lnTo>
                <a:cubicBezTo>
                  <a:pt x="5717956" y="2909532"/>
                  <a:pt x="5718070" y="2909380"/>
                  <a:pt x="5718223" y="2909342"/>
                </a:cubicBezTo>
                <a:cubicBezTo>
                  <a:pt x="5723329" y="2913649"/>
                  <a:pt x="5731789" y="2913344"/>
                  <a:pt x="5736706" y="2909113"/>
                </a:cubicBezTo>
                <a:cubicBezTo>
                  <a:pt x="5743070" y="2903586"/>
                  <a:pt x="5742727" y="2894971"/>
                  <a:pt x="5738115" y="2888606"/>
                </a:cubicBezTo>
                <a:lnTo>
                  <a:pt x="5734343" y="2883383"/>
                </a:lnTo>
                <a:cubicBezTo>
                  <a:pt x="5730380" y="2877932"/>
                  <a:pt x="5722376" y="2877475"/>
                  <a:pt x="5716622" y="2880410"/>
                </a:cubicBezTo>
                <a:cubicBezTo>
                  <a:pt x="5714449" y="2879991"/>
                  <a:pt x="5712163" y="2879876"/>
                  <a:pt x="5709876" y="2880334"/>
                </a:cubicBezTo>
                <a:lnTo>
                  <a:pt x="5703283" y="2881592"/>
                </a:lnTo>
                <a:cubicBezTo>
                  <a:pt x="5695242" y="2883078"/>
                  <a:pt x="5690593" y="2892646"/>
                  <a:pt x="5692612" y="2900117"/>
                </a:cubicBezTo>
                <a:close/>
                <a:moveTo>
                  <a:pt x="5940745" y="2641485"/>
                </a:moveTo>
                <a:cubicBezTo>
                  <a:pt x="5959876" y="2637864"/>
                  <a:pt x="5952597" y="2608475"/>
                  <a:pt x="5933466" y="2612096"/>
                </a:cubicBezTo>
                <a:cubicBezTo>
                  <a:pt x="5914335" y="2615717"/>
                  <a:pt x="5921614" y="2645107"/>
                  <a:pt x="5940745" y="2641485"/>
                </a:cubicBezTo>
                <a:close/>
                <a:moveTo>
                  <a:pt x="5848863" y="2658143"/>
                </a:moveTo>
                <a:cubicBezTo>
                  <a:pt x="5847452" y="2650634"/>
                  <a:pt x="5841317" y="2644992"/>
                  <a:pt x="5833619" y="2645069"/>
                </a:cubicBezTo>
                <a:cubicBezTo>
                  <a:pt x="5833733" y="2642972"/>
                  <a:pt x="5833466" y="2640875"/>
                  <a:pt x="5832704" y="2638893"/>
                </a:cubicBezTo>
                <a:cubicBezTo>
                  <a:pt x="5829617" y="2631155"/>
                  <a:pt x="5820700" y="2627534"/>
                  <a:pt x="5813039" y="2630393"/>
                </a:cubicBezTo>
                <a:cubicBezTo>
                  <a:pt x="5810067" y="2631536"/>
                  <a:pt x="5807095" y="2632642"/>
                  <a:pt x="5804122" y="2633747"/>
                </a:cubicBezTo>
                <a:cubicBezTo>
                  <a:pt x="5796500" y="2636644"/>
                  <a:pt x="5792650" y="2645907"/>
                  <a:pt x="5795662" y="2653416"/>
                </a:cubicBezTo>
                <a:cubicBezTo>
                  <a:pt x="5798748" y="2661154"/>
                  <a:pt x="5807666" y="2664776"/>
                  <a:pt x="5815326" y="2661878"/>
                </a:cubicBezTo>
                <a:cubicBezTo>
                  <a:pt x="5816507" y="2661421"/>
                  <a:pt x="5817727" y="2661002"/>
                  <a:pt x="5818908" y="2660544"/>
                </a:cubicBezTo>
                <a:cubicBezTo>
                  <a:pt x="5818946" y="2660964"/>
                  <a:pt x="5818756" y="2661345"/>
                  <a:pt x="5818832" y="2661764"/>
                </a:cubicBezTo>
                <a:lnTo>
                  <a:pt x="5820090" y="2668359"/>
                </a:lnTo>
                <a:cubicBezTo>
                  <a:pt x="5821614" y="2676402"/>
                  <a:pt x="5828474" y="2682615"/>
                  <a:pt x="5836972" y="2681547"/>
                </a:cubicBezTo>
                <a:cubicBezTo>
                  <a:pt x="5840211" y="2681166"/>
                  <a:pt x="5843146" y="2679375"/>
                  <a:pt x="5845547" y="2677050"/>
                </a:cubicBezTo>
                <a:cubicBezTo>
                  <a:pt x="5845509" y="2681014"/>
                  <a:pt x="5846881" y="2685092"/>
                  <a:pt x="5849396" y="2687761"/>
                </a:cubicBezTo>
                <a:cubicBezTo>
                  <a:pt x="5855303" y="2694088"/>
                  <a:pt x="5863535" y="2693059"/>
                  <a:pt x="5869937" y="2688447"/>
                </a:cubicBezTo>
                <a:lnTo>
                  <a:pt x="5875158" y="2684673"/>
                </a:lnTo>
                <a:cubicBezTo>
                  <a:pt x="5881522" y="2680061"/>
                  <a:pt x="5880722" y="2669350"/>
                  <a:pt x="5875844" y="2664128"/>
                </a:cubicBezTo>
                <a:cubicBezTo>
                  <a:pt x="5869937" y="2657800"/>
                  <a:pt x="5861706" y="2658829"/>
                  <a:pt x="5855303" y="2663441"/>
                </a:cubicBezTo>
                <a:lnTo>
                  <a:pt x="5850082" y="2667215"/>
                </a:lnTo>
                <a:cubicBezTo>
                  <a:pt x="5850082" y="2667215"/>
                  <a:pt x="5850044" y="2667253"/>
                  <a:pt x="5850044" y="2667291"/>
                </a:cubicBezTo>
                <a:cubicBezTo>
                  <a:pt x="5850082" y="2666415"/>
                  <a:pt x="5850349" y="2665576"/>
                  <a:pt x="5850197" y="2664699"/>
                </a:cubicBezTo>
                <a:lnTo>
                  <a:pt x="5848863" y="2658143"/>
                </a:lnTo>
                <a:close/>
                <a:moveTo>
                  <a:pt x="5842917" y="2521299"/>
                </a:moveTo>
                <a:cubicBezTo>
                  <a:pt x="5841622" y="2520803"/>
                  <a:pt x="5840250" y="2520536"/>
                  <a:pt x="5838840" y="2520460"/>
                </a:cubicBezTo>
                <a:cubicBezTo>
                  <a:pt x="5840211" y="2518135"/>
                  <a:pt x="5840783" y="2515657"/>
                  <a:pt x="5840821" y="2513141"/>
                </a:cubicBezTo>
                <a:cubicBezTo>
                  <a:pt x="5844366" y="2511121"/>
                  <a:pt x="5847185" y="2507805"/>
                  <a:pt x="5848024" y="2502811"/>
                </a:cubicBezTo>
                <a:cubicBezTo>
                  <a:pt x="5851073" y="2484515"/>
                  <a:pt x="5822262" y="2482228"/>
                  <a:pt x="5819251" y="2500486"/>
                </a:cubicBezTo>
                <a:cubicBezTo>
                  <a:pt x="5819099" y="2501325"/>
                  <a:pt x="5819366" y="2501973"/>
                  <a:pt x="5819328" y="2502773"/>
                </a:cubicBezTo>
                <a:cubicBezTo>
                  <a:pt x="5814678" y="2505289"/>
                  <a:pt x="5811553" y="2509482"/>
                  <a:pt x="5810677" y="2514247"/>
                </a:cubicBezTo>
                <a:cubicBezTo>
                  <a:pt x="5807437" y="2513866"/>
                  <a:pt x="5804160" y="2514094"/>
                  <a:pt x="5801378" y="2515390"/>
                </a:cubicBezTo>
                <a:cubicBezTo>
                  <a:pt x="5803321" y="2512570"/>
                  <a:pt x="5803893" y="2508834"/>
                  <a:pt x="5802178" y="2504374"/>
                </a:cubicBezTo>
                <a:cubicBezTo>
                  <a:pt x="5795585" y="2487221"/>
                  <a:pt x="5767536" y="2494044"/>
                  <a:pt x="5774167" y="2511350"/>
                </a:cubicBezTo>
                <a:cubicBezTo>
                  <a:pt x="5777978" y="2521223"/>
                  <a:pt x="5788840" y="2523128"/>
                  <a:pt x="5796119" y="2519698"/>
                </a:cubicBezTo>
                <a:cubicBezTo>
                  <a:pt x="5795432" y="2520727"/>
                  <a:pt x="5795166" y="2521985"/>
                  <a:pt x="5794861" y="2523243"/>
                </a:cubicBezTo>
                <a:cubicBezTo>
                  <a:pt x="5792765" y="2524501"/>
                  <a:pt x="5790440" y="2525568"/>
                  <a:pt x="5789221" y="2527550"/>
                </a:cubicBezTo>
                <a:cubicBezTo>
                  <a:pt x="5784686" y="2534869"/>
                  <a:pt x="5782285" y="2545504"/>
                  <a:pt x="5784381" y="2554385"/>
                </a:cubicBezTo>
                <a:cubicBezTo>
                  <a:pt x="5784609" y="2555719"/>
                  <a:pt x="5784915" y="2556901"/>
                  <a:pt x="5785486" y="2558159"/>
                </a:cubicBezTo>
                <a:cubicBezTo>
                  <a:pt x="5785639" y="2558540"/>
                  <a:pt x="5785639" y="2558959"/>
                  <a:pt x="5785829" y="2559341"/>
                </a:cubicBezTo>
                <a:cubicBezTo>
                  <a:pt x="5785372" y="2559569"/>
                  <a:pt x="5785257" y="2560141"/>
                  <a:pt x="5784838" y="2560408"/>
                </a:cubicBezTo>
                <a:lnTo>
                  <a:pt x="5782056" y="2556520"/>
                </a:lnTo>
                <a:cubicBezTo>
                  <a:pt x="5777521" y="2550154"/>
                  <a:pt x="5767575" y="2549658"/>
                  <a:pt x="5761782" y="2554347"/>
                </a:cubicBezTo>
                <a:cubicBezTo>
                  <a:pt x="5755418" y="2559493"/>
                  <a:pt x="5755075" y="2568299"/>
                  <a:pt x="5759610" y="2574664"/>
                </a:cubicBezTo>
                <a:cubicBezTo>
                  <a:pt x="5760410" y="2575808"/>
                  <a:pt x="5761210" y="2576951"/>
                  <a:pt x="5762049" y="2578057"/>
                </a:cubicBezTo>
                <a:lnTo>
                  <a:pt x="5759648" y="2581602"/>
                </a:lnTo>
                <a:cubicBezTo>
                  <a:pt x="5756751" y="2585833"/>
                  <a:pt x="5757133" y="2591207"/>
                  <a:pt x="5759267" y="2595743"/>
                </a:cubicBezTo>
                <a:cubicBezTo>
                  <a:pt x="5756599" y="2595896"/>
                  <a:pt x="5754274" y="2596925"/>
                  <a:pt x="5752216" y="2598412"/>
                </a:cubicBezTo>
                <a:cubicBezTo>
                  <a:pt x="5750959" y="2596925"/>
                  <a:pt x="5749435" y="2595781"/>
                  <a:pt x="5747795" y="2594905"/>
                </a:cubicBezTo>
                <a:cubicBezTo>
                  <a:pt x="5749205" y="2590369"/>
                  <a:pt x="5749777" y="2585680"/>
                  <a:pt x="5748710" y="2581144"/>
                </a:cubicBezTo>
                <a:cubicBezTo>
                  <a:pt x="5748710" y="2579925"/>
                  <a:pt x="5748634" y="2578705"/>
                  <a:pt x="5748405" y="2577485"/>
                </a:cubicBezTo>
                <a:cubicBezTo>
                  <a:pt x="5747338" y="2571539"/>
                  <a:pt x="5743108" y="2566774"/>
                  <a:pt x="5737011" y="2565516"/>
                </a:cubicBezTo>
                <a:cubicBezTo>
                  <a:pt x="5730951" y="2564258"/>
                  <a:pt x="5726797" y="2567079"/>
                  <a:pt x="5722415" y="2570700"/>
                </a:cubicBezTo>
                <a:cubicBezTo>
                  <a:pt x="5725882" y="2567879"/>
                  <a:pt x="5721995" y="2570929"/>
                  <a:pt x="5721233" y="2571424"/>
                </a:cubicBezTo>
                <a:cubicBezTo>
                  <a:pt x="5720281" y="2572072"/>
                  <a:pt x="5719251" y="2572606"/>
                  <a:pt x="5718260" y="2573254"/>
                </a:cubicBezTo>
                <a:cubicBezTo>
                  <a:pt x="5718070" y="2573330"/>
                  <a:pt x="5717994" y="2573406"/>
                  <a:pt x="5717880" y="2573482"/>
                </a:cubicBezTo>
                <a:cubicBezTo>
                  <a:pt x="5717536" y="2573597"/>
                  <a:pt x="5717156" y="2573749"/>
                  <a:pt x="5716812" y="2573864"/>
                </a:cubicBezTo>
                <a:cubicBezTo>
                  <a:pt x="5715135" y="2573635"/>
                  <a:pt x="5713421" y="2573787"/>
                  <a:pt x="5711820" y="2574169"/>
                </a:cubicBezTo>
                <a:cubicBezTo>
                  <a:pt x="5710562" y="2572606"/>
                  <a:pt x="5708885" y="2571233"/>
                  <a:pt x="5706561" y="2570166"/>
                </a:cubicBezTo>
                <a:cubicBezTo>
                  <a:pt x="5695318" y="2565097"/>
                  <a:pt x="5684877" y="2573864"/>
                  <a:pt x="5683390" y="2582898"/>
                </a:cubicBezTo>
                <a:cubicBezTo>
                  <a:pt x="5682590" y="2575960"/>
                  <a:pt x="5677788" y="2570700"/>
                  <a:pt x="5670585" y="2569289"/>
                </a:cubicBezTo>
                <a:cubicBezTo>
                  <a:pt x="5664907" y="2568222"/>
                  <a:pt x="5658581" y="2567650"/>
                  <a:pt x="5652559" y="2568413"/>
                </a:cubicBezTo>
                <a:cubicBezTo>
                  <a:pt x="5653055" y="2566164"/>
                  <a:pt x="5653359" y="2563800"/>
                  <a:pt x="5652292" y="2561018"/>
                </a:cubicBezTo>
                <a:cubicBezTo>
                  <a:pt x="5645661" y="2543750"/>
                  <a:pt x="5618146" y="2552518"/>
                  <a:pt x="5624816" y="2569899"/>
                </a:cubicBezTo>
                <a:cubicBezTo>
                  <a:pt x="5626568" y="2574512"/>
                  <a:pt x="5629884" y="2577104"/>
                  <a:pt x="5633581" y="2578324"/>
                </a:cubicBezTo>
                <a:cubicBezTo>
                  <a:pt x="5633009" y="2579124"/>
                  <a:pt x="5632170" y="2579619"/>
                  <a:pt x="5631751" y="2580496"/>
                </a:cubicBezTo>
                <a:cubicBezTo>
                  <a:pt x="5627178" y="2581906"/>
                  <a:pt x="5623138" y="2585261"/>
                  <a:pt x="5621957" y="2589911"/>
                </a:cubicBezTo>
                <a:cubicBezTo>
                  <a:pt x="5620013" y="2597687"/>
                  <a:pt x="5624015" y="2605349"/>
                  <a:pt x="5631675" y="2607865"/>
                </a:cubicBezTo>
                <a:cubicBezTo>
                  <a:pt x="5632094" y="2608018"/>
                  <a:pt x="5632133" y="2608018"/>
                  <a:pt x="5632361" y="2608094"/>
                </a:cubicBezTo>
                <a:cubicBezTo>
                  <a:pt x="5632476" y="2608170"/>
                  <a:pt x="5632514" y="2608208"/>
                  <a:pt x="5632628" y="2608246"/>
                </a:cubicBezTo>
                <a:cubicBezTo>
                  <a:pt x="5632628" y="2608246"/>
                  <a:pt x="5632628" y="2608246"/>
                  <a:pt x="5632628" y="2608246"/>
                </a:cubicBezTo>
                <a:cubicBezTo>
                  <a:pt x="5633085" y="2609047"/>
                  <a:pt x="5633466" y="2609847"/>
                  <a:pt x="5633771" y="2610724"/>
                </a:cubicBezTo>
                <a:cubicBezTo>
                  <a:pt x="5636782" y="2617890"/>
                  <a:pt x="5647148" y="2619796"/>
                  <a:pt x="5653398" y="2616289"/>
                </a:cubicBezTo>
                <a:cubicBezTo>
                  <a:pt x="5653589" y="2616175"/>
                  <a:pt x="5653626" y="2616022"/>
                  <a:pt x="5653779" y="2615908"/>
                </a:cubicBezTo>
                <a:cubicBezTo>
                  <a:pt x="5656408" y="2617280"/>
                  <a:pt x="5659343" y="2618081"/>
                  <a:pt x="5662315" y="2617700"/>
                </a:cubicBezTo>
                <a:cubicBezTo>
                  <a:pt x="5661134" y="2618195"/>
                  <a:pt x="5659876" y="2618653"/>
                  <a:pt x="5658886" y="2619453"/>
                </a:cubicBezTo>
                <a:cubicBezTo>
                  <a:pt x="5658428" y="2619834"/>
                  <a:pt x="5658047" y="2620254"/>
                  <a:pt x="5657666" y="2620673"/>
                </a:cubicBezTo>
                <a:cubicBezTo>
                  <a:pt x="5655570" y="2621016"/>
                  <a:pt x="5653512" y="2621473"/>
                  <a:pt x="5651454" y="2622007"/>
                </a:cubicBezTo>
                <a:cubicBezTo>
                  <a:pt x="5648863" y="2622693"/>
                  <a:pt x="5646538" y="2624294"/>
                  <a:pt x="5644633" y="2626238"/>
                </a:cubicBezTo>
                <a:cubicBezTo>
                  <a:pt x="5642689" y="2626428"/>
                  <a:pt x="5640859" y="2626886"/>
                  <a:pt x="5639450" y="2627877"/>
                </a:cubicBezTo>
                <a:cubicBezTo>
                  <a:pt x="5634610" y="2631308"/>
                  <a:pt x="5630456" y="2634624"/>
                  <a:pt x="5628055" y="2640227"/>
                </a:cubicBezTo>
                <a:cubicBezTo>
                  <a:pt x="5626987" y="2642667"/>
                  <a:pt x="5626492" y="2644573"/>
                  <a:pt x="5626264" y="2647356"/>
                </a:cubicBezTo>
                <a:cubicBezTo>
                  <a:pt x="5625730" y="2642133"/>
                  <a:pt x="5621691" y="2637483"/>
                  <a:pt x="5616546" y="2635386"/>
                </a:cubicBezTo>
                <a:cubicBezTo>
                  <a:pt x="5620204" y="2629173"/>
                  <a:pt x="5619404" y="2618805"/>
                  <a:pt x="5612430" y="2615146"/>
                </a:cubicBezTo>
                <a:cubicBezTo>
                  <a:pt x="5606065" y="2611791"/>
                  <a:pt x="5599168" y="2609466"/>
                  <a:pt x="5592117" y="2612744"/>
                </a:cubicBezTo>
                <a:cubicBezTo>
                  <a:pt x="5586477" y="2615374"/>
                  <a:pt x="5582857" y="2619987"/>
                  <a:pt x="5580647" y="2625781"/>
                </a:cubicBezTo>
                <a:cubicBezTo>
                  <a:pt x="5579313" y="2629288"/>
                  <a:pt x="5579656" y="2633252"/>
                  <a:pt x="5581065" y="2636759"/>
                </a:cubicBezTo>
                <a:cubicBezTo>
                  <a:pt x="5577140" y="2638055"/>
                  <a:pt x="5573749" y="2640723"/>
                  <a:pt x="5572834" y="2646288"/>
                </a:cubicBezTo>
                <a:cubicBezTo>
                  <a:pt x="5570357" y="2661192"/>
                  <a:pt x="5588421" y="2668320"/>
                  <a:pt x="5596767" y="2660468"/>
                </a:cubicBezTo>
                <a:cubicBezTo>
                  <a:pt x="5596119" y="2667330"/>
                  <a:pt x="5600197" y="2673352"/>
                  <a:pt x="5606599" y="2676249"/>
                </a:cubicBezTo>
                <a:lnTo>
                  <a:pt x="5612735" y="2679032"/>
                </a:lnTo>
                <a:cubicBezTo>
                  <a:pt x="5619747" y="2682196"/>
                  <a:pt x="5628207" y="2677431"/>
                  <a:pt x="5631294" y="2670836"/>
                </a:cubicBezTo>
                <a:cubicBezTo>
                  <a:pt x="5633581" y="2671904"/>
                  <a:pt x="5636058" y="2672590"/>
                  <a:pt x="5638611" y="2672475"/>
                </a:cubicBezTo>
                <a:cubicBezTo>
                  <a:pt x="5639755" y="2673886"/>
                  <a:pt x="5641126" y="2674991"/>
                  <a:pt x="5642727" y="2676211"/>
                </a:cubicBezTo>
                <a:cubicBezTo>
                  <a:pt x="5643223" y="2676668"/>
                  <a:pt x="5643718" y="2677126"/>
                  <a:pt x="5644175" y="2677659"/>
                </a:cubicBezTo>
                <a:cubicBezTo>
                  <a:pt x="5645776" y="2679832"/>
                  <a:pt x="5647643" y="2681776"/>
                  <a:pt x="5649244" y="2683949"/>
                </a:cubicBezTo>
                <a:cubicBezTo>
                  <a:pt x="5653969" y="2690277"/>
                  <a:pt x="5661439" y="2689552"/>
                  <a:pt x="5667003" y="2685702"/>
                </a:cubicBezTo>
                <a:cubicBezTo>
                  <a:pt x="5672148" y="2689819"/>
                  <a:pt x="5679503" y="2690963"/>
                  <a:pt x="5685448" y="2684902"/>
                </a:cubicBezTo>
                <a:cubicBezTo>
                  <a:pt x="5686705" y="2683606"/>
                  <a:pt x="5687087" y="2682196"/>
                  <a:pt x="5687735" y="2680823"/>
                </a:cubicBezTo>
                <a:lnTo>
                  <a:pt x="5687925" y="2681090"/>
                </a:lnTo>
                <a:cubicBezTo>
                  <a:pt x="5692536" y="2687456"/>
                  <a:pt x="5702750" y="2687570"/>
                  <a:pt x="5708390" y="2682767"/>
                </a:cubicBezTo>
                <a:cubicBezTo>
                  <a:pt x="5714755" y="2677355"/>
                  <a:pt x="5714716" y="2668664"/>
                  <a:pt x="5710105" y="2662260"/>
                </a:cubicBezTo>
                <a:lnTo>
                  <a:pt x="5706332" y="2657037"/>
                </a:lnTo>
                <a:cubicBezTo>
                  <a:pt x="5703893" y="2653645"/>
                  <a:pt x="5699853" y="2652158"/>
                  <a:pt x="5695776" y="2652082"/>
                </a:cubicBezTo>
                <a:cubicBezTo>
                  <a:pt x="5695661" y="2651739"/>
                  <a:pt x="5695547" y="2651396"/>
                  <a:pt x="5695471" y="2651053"/>
                </a:cubicBezTo>
                <a:cubicBezTo>
                  <a:pt x="5696043" y="2648766"/>
                  <a:pt x="5696271" y="2646326"/>
                  <a:pt x="5695547" y="2643734"/>
                </a:cubicBezTo>
                <a:cubicBezTo>
                  <a:pt x="5694633" y="2640532"/>
                  <a:pt x="5692270" y="2637674"/>
                  <a:pt x="5689373" y="2635615"/>
                </a:cubicBezTo>
                <a:cubicBezTo>
                  <a:pt x="5688002" y="2632832"/>
                  <a:pt x="5686935" y="2629783"/>
                  <a:pt x="5684724" y="2627572"/>
                </a:cubicBezTo>
                <a:cubicBezTo>
                  <a:pt x="5683771" y="2626619"/>
                  <a:pt x="5682743" y="2625781"/>
                  <a:pt x="5681713" y="2625018"/>
                </a:cubicBezTo>
                <a:lnTo>
                  <a:pt x="5679274" y="2621588"/>
                </a:lnTo>
                <a:cubicBezTo>
                  <a:pt x="5676111" y="2617166"/>
                  <a:pt x="5670356" y="2615794"/>
                  <a:pt x="5665173" y="2616823"/>
                </a:cubicBezTo>
                <a:cubicBezTo>
                  <a:pt x="5670928" y="2614879"/>
                  <a:pt x="5674587" y="2609771"/>
                  <a:pt x="5675158" y="2603825"/>
                </a:cubicBezTo>
                <a:cubicBezTo>
                  <a:pt x="5679274" y="2601461"/>
                  <a:pt x="5682513" y="2597535"/>
                  <a:pt x="5682437" y="2592732"/>
                </a:cubicBezTo>
                <a:cubicBezTo>
                  <a:pt x="5682437" y="2591970"/>
                  <a:pt x="5682094" y="2591284"/>
                  <a:pt x="5682056" y="2590521"/>
                </a:cubicBezTo>
                <a:cubicBezTo>
                  <a:pt x="5682513" y="2589530"/>
                  <a:pt x="5683276" y="2588653"/>
                  <a:pt x="5683504" y="2587586"/>
                </a:cubicBezTo>
                <a:cubicBezTo>
                  <a:pt x="5684267" y="2590979"/>
                  <a:pt x="5686592" y="2594104"/>
                  <a:pt x="5691012" y="2596125"/>
                </a:cubicBezTo>
                <a:cubicBezTo>
                  <a:pt x="5695509" y="2598145"/>
                  <a:pt x="5699892" y="2597916"/>
                  <a:pt x="5703665" y="2596353"/>
                </a:cubicBezTo>
                <a:cubicBezTo>
                  <a:pt x="5705723" y="2599098"/>
                  <a:pt x="5708657" y="2601233"/>
                  <a:pt x="5712201" y="2602186"/>
                </a:cubicBezTo>
                <a:cubicBezTo>
                  <a:pt x="5713001" y="2602376"/>
                  <a:pt x="5713801" y="2602338"/>
                  <a:pt x="5714564" y="2602452"/>
                </a:cubicBezTo>
                <a:cubicBezTo>
                  <a:pt x="5714792" y="2604968"/>
                  <a:pt x="5715783" y="2607369"/>
                  <a:pt x="5717193" y="2609466"/>
                </a:cubicBezTo>
                <a:cubicBezTo>
                  <a:pt x="5714449" y="2612134"/>
                  <a:pt x="5711973" y="2615031"/>
                  <a:pt x="5710334" y="2618462"/>
                </a:cubicBezTo>
                <a:cubicBezTo>
                  <a:pt x="5710258" y="2618653"/>
                  <a:pt x="5710181" y="2618881"/>
                  <a:pt x="5710105" y="2619110"/>
                </a:cubicBezTo>
                <a:cubicBezTo>
                  <a:pt x="5708733" y="2620863"/>
                  <a:pt x="5707818" y="2622731"/>
                  <a:pt x="5707361" y="2624675"/>
                </a:cubicBezTo>
                <a:lnTo>
                  <a:pt x="5706408" y="2626048"/>
                </a:lnTo>
                <a:cubicBezTo>
                  <a:pt x="5701797" y="2632794"/>
                  <a:pt x="5704960" y="2642781"/>
                  <a:pt x="5711706" y="2646784"/>
                </a:cubicBezTo>
                <a:cubicBezTo>
                  <a:pt x="5712239" y="2647127"/>
                  <a:pt x="5712811" y="2647317"/>
                  <a:pt x="5713344" y="2647546"/>
                </a:cubicBezTo>
                <a:cubicBezTo>
                  <a:pt x="5714449" y="2649490"/>
                  <a:pt x="5715631" y="2651396"/>
                  <a:pt x="5716889" y="2653188"/>
                </a:cubicBezTo>
                <a:cubicBezTo>
                  <a:pt x="5718489" y="2655475"/>
                  <a:pt x="5720890" y="2657228"/>
                  <a:pt x="5723558" y="2658410"/>
                </a:cubicBezTo>
                <a:cubicBezTo>
                  <a:pt x="5724434" y="2660239"/>
                  <a:pt x="5725539" y="2661878"/>
                  <a:pt x="5727026" y="2662908"/>
                </a:cubicBezTo>
                <a:cubicBezTo>
                  <a:pt x="5732171" y="2666415"/>
                  <a:pt x="5736934" y="2669311"/>
                  <a:pt x="5743298" y="2669693"/>
                </a:cubicBezTo>
                <a:cubicBezTo>
                  <a:pt x="5744480" y="2669731"/>
                  <a:pt x="5745509" y="2669426"/>
                  <a:pt x="5746500" y="2669350"/>
                </a:cubicBezTo>
                <a:cubicBezTo>
                  <a:pt x="5746805" y="2670303"/>
                  <a:pt x="5746957" y="2671294"/>
                  <a:pt x="5747453" y="2672170"/>
                </a:cubicBezTo>
                <a:cubicBezTo>
                  <a:pt x="5740974" y="2679032"/>
                  <a:pt x="5740288" y="2692259"/>
                  <a:pt x="5751683" y="2697443"/>
                </a:cubicBezTo>
                <a:cubicBezTo>
                  <a:pt x="5753131" y="2698091"/>
                  <a:pt x="5754388" y="2698129"/>
                  <a:pt x="5755722" y="2698319"/>
                </a:cubicBezTo>
                <a:cubicBezTo>
                  <a:pt x="5755112" y="2699234"/>
                  <a:pt x="5755112" y="2700416"/>
                  <a:pt x="5754694" y="2701445"/>
                </a:cubicBezTo>
                <a:cubicBezTo>
                  <a:pt x="5750311" y="2704037"/>
                  <a:pt x="5746919" y="2708916"/>
                  <a:pt x="5746995" y="2713605"/>
                </a:cubicBezTo>
                <a:cubicBezTo>
                  <a:pt x="5747071" y="2722334"/>
                  <a:pt x="5752940" y="2727327"/>
                  <a:pt x="5761019" y="2728661"/>
                </a:cubicBezTo>
                <a:lnTo>
                  <a:pt x="5770052" y="2730110"/>
                </a:lnTo>
                <a:cubicBezTo>
                  <a:pt x="5777559" y="2731330"/>
                  <a:pt x="5785143" y="2723249"/>
                  <a:pt x="5785067" y="2716083"/>
                </a:cubicBezTo>
                <a:cubicBezTo>
                  <a:pt x="5785029" y="2712156"/>
                  <a:pt x="5783695" y="2709107"/>
                  <a:pt x="5781637" y="2706667"/>
                </a:cubicBezTo>
                <a:cubicBezTo>
                  <a:pt x="5781751" y="2699234"/>
                  <a:pt x="5777254" y="2691954"/>
                  <a:pt x="5768756" y="2691878"/>
                </a:cubicBezTo>
                <a:cubicBezTo>
                  <a:pt x="5769823" y="2690048"/>
                  <a:pt x="5770585" y="2687951"/>
                  <a:pt x="5770966" y="2685855"/>
                </a:cubicBezTo>
                <a:cubicBezTo>
                  <a:pt x="5774625" y="2684368"/>
                  <a:pt x="5777674" y="2681662"/>
                  <a:pt x="5778588" y="2677812"/>
                </a:cubicBezTo>
                <a:cubicBezTo>
                  <a:pt x="5786973" y="2675410"/>
                  <a:pt x="5793184" y="2667215"/>
                  <a:pt x="5786782" y="2658334"/>
                </a:cubicBezTo>
                <a:cubicBezTo>
                  <a:pt x="5782933" y="2653035"/>
                  <a:pt x="5777254" y="2651434"/>
                  <a:pt x="5771957" y="2652158"/>
                </a:cubicBezTo>
                <a:cubicBezTo>
                  <a:pt x="5771767" y="2650634"/>
                  <a:pt x="5771691" y="2649109"/>
                  <a:pt x="5771119" y="2647699"/>
                </a:cubicBezTo>
                <a:cubicBezTo>
                  <a:pt x="5772071" y="2646059"/>
                  <a:pt x="5772719" y="2644306"/>
                  <a:pt x="5773329" y="2642286"/>
                </a:cubicBezTo>
                <a:cubicBezTo>
                  <a:pt x="5773596" y="2641638"/>
                  <a:pt x="5773901" y="2640990"/>
                  <a:pt x="5774206" y="2640342"/>
                </a:cubicBezTo>
                <a:cubicBezTo>
                  <a:pt x="5775768" y="2637978"/>
                  <a:pt x="5777026" y="2635462"/>
                  <a:pt x="5778588" y="2633099"/>
                </a:cubicBezTo>
                <a:cubicBezTo>
                  <a:pt x="5783123" y="2626162"/>
                  <a:pt x="5779732" y="2619072"/>
                  <a:pt x="5773939" y="2614955"/>
                </a:cubicBezTo>
                <a:cubicBezTo>
                  <a:pt x="5775120" y="2611410"/>
                  <a:pt x="5775120" y="2607674"/>
                  <a:pt x="5773596" y="2604244"/>
                </a:cubicBezTo>
                <a:cubicBezTo>
                  <a:pt x="5778283" y="2603825"/>
                  <a:pt x="5782742" y="2601423"/>
                  <a:pt x="5785600" y="2597268"/>
                </a:cubicBezTo>
                <a:cubicBezTo>
                  <a:pt x="5787391" y="2594638"/>
                  <a:pt x="5789183" y="2592046"/>
                  <a:pt x="5790974" y="2589416"/>
                </a:cubicBezTo>
                <a:cubicBezTo>
                  <a:pt x="5791203" y="2589073"/>
                  <a:pt x="5791203" y="2588615"/>
                  <a:pt x="5791393" y="2588272"/>
                </a:cubicBezTo>
                <a:cubicBezTo>
                  <a:pt x="5799511" y="2588501"/>
                  <a:pt x="5805608" y="2581792"/>
                  <a:pt x="5806408" y="2574283"/>
                </a:cubicBezTo>
                <a:cubicBezTo>
                  <a:pt x="5806599" y="2574359"/>
                  <a:pt x="5806789" y="2574473"/>
                  <a:pt x="5806980" y="2574512"/>
                </a:cubicBezTo>
                <a:cubicBezTo>
                  <a:pt x="5807780" y="2579505"/>
                  <a:pt x="5810905" y="2583927"/>
                  <a:pt x="5816012" y="2586214"/>
                </a:cubicBezTo>
                <a:lnTo>
                  <a:pt x="5828284" y="2591741"/>
                </a:lnTo>
                <a:cubicBezTo>
                  <a:pt x="5835486" y="2594981"/>
                  <a:pt x="5845357" y="2590979"/>
                  <a:pt x="5848024" y="2583469"/>
                </a:cubicBezTo>
                <a:cubicBezTo>
                  <a:pt x="5848863" y="2581068"/>
                  <a:pt x="5849129" y="2578628"/>
                  <a:pt x="5848863" y="2576265"/>
                </a:cubicBezTo>
                <a:cubicBezTo>
                  <a:pt x="5852864" y="2574321"/>
                  <a:pt x="5856447" y="2571386"/>
                  <a:pt x="5859305" y="2567231"/>
                </a:cubicBezTo>
                <a:cubicBezTo>
                  <a:pt x="5863802" y="2560751"/>
                  <a:pt x="5864525" y="2553432"/>
                  <a:pt x="5862849" y="2546533"/>
                </a:cubicBezTo>
                <a:cubicBezTo>
                  <a:pt x="5863573" y="2545961"/>
                  <a:pt x="5863954" y="2545046"/>
                  <a:pt x="5864564" y="2544360"/>
                </a:cubicBezTo>
                <a:cubicBezTo>
                  <a:pt x="5869671" y="2547981"/>
                  <a:pt x="5876721" y="2546342"/>
                  <a:pt x="5881522" y="2541692"/>
                </a:cubicBezTo>
                <a:cubicBezTo>
                  <a:pt x="5881637" y="2541730"/>
                  <a:pt x="5881752" y="2541883"/>
                  <a:pt x="5881865" y="2541921"/>
                </a:cubicBezTo>
                <a:cubicBezTo>
                  <a:pt x="5890554" y="2544513"/>
                  <a:pt x="5897338" y="2539214"/>
                  <a:pt x="5900692" y="2531743"/>
                </a:cubicBezTo>
                <a:lnTo>
                  <a:pt x="5903474" y="2525606"/>
                </a:lnTo>
                <a:cubicBezTo>
                  <a:pt x="5906827" y="2518173"/>
                  <a:pt x="5900387" y="2508910"/>
                  <a:pt x="5893299" y="2506776"/>
                </a:cubicBezTo>
                <a:cubicBezTo>
                  <a:pt x="5884610" y="2504183"/>
                  <a:pt x="5877826" y="2509482"/>
                  <a:pt x="5874472" y="2516953"/>
                </a:cubicBezTo>
                <a:lnTo>
                  <a:pt x="5874396" y="2517106"/>
                </a:lnTo>
                <a:cubicBezTo>
                  <a:pt x="5872110" y="2517182"/>
                  <a:pt x="5869785" y="2517716"/>
                  <a:pt x="5867651" y="2518935"/>
                </a:cubicBezTo>
                <a:cubicBezTo>
                  <a:pt x="5866317" y="2517296"/>
                  <a:pt x="5864754" y="2515810"/>
                  <a:pt x="5862658" y="2514933"/>
                </a:cubicBezTo>
                <a:cubicBezTo>
                  <a:pt x="5855456" y="2511883"/>
                  <a:pt x="5846652" y="2514209"/>
                  <a:pt x="5842917" y="2521299"/>
                </a:cubicBezTo>
                <a:close/>
                <a:moveTo>
                  <a:pt x="5740136" y="2806194"/>
                </a:moveTo>
                <a:cubicBezTo>
                  <a:pt x="5731256" y="2807871"/>
                  <a:pt x="5727064" y="2815418"/>
                  <a:pt x="5726912" y="2822623"/>
                </a:cubicBezTo>
                <a:cubicBezTo>
                  <a:pt x="5725730" y="2821556"/>
                  <a:pt x="5724511" y="2820450"/>
                  <a:pt x="5722833" y="2819688"/>
                </a:cubicBezTo>
                <a:cubicBezTo>
                  <a:pt x="5705075" y="2811683"/>
                  <a:pt x="5694213" y="2839967"/>
                  <a:pt x="5711973" y="2847972"/>
                </a:cubicBezTo>
                <a:cubicBezTo>
                  <a:pt x="5723063" y="2852965"/>
                  <a:pt x="5731485" y="2843817"/>
                  <a:pt x="5731865" y="2834287"/>
                </a:cubicBezTo>
                <a:cubicBezTo>
                  <a:pt x="5734343" y="2836193"/>
                  <a:pt x="5737620" y="2837260"/>
                  <a:pt x="5741927" y="2836460"/>
                </a:cubicBezTo>
                <a:cubicBezTo>
                  <a:pt x="5760791" y="2832838"/>
                  <a:pt x="5759267" y="2802573"/>
                  <a:pt x="5740136" y="2806194"/>
                </a:cubicBezTo>
                <a:close/>
                <a:moveTo>
                  <a:pt x="5843908" y="2795178"/>
                </a:moveTo>
                <a:lnTo>
                  <a:pt x="5845166" y="2801772"/>
                </a:lnTo>
                <a:cubicBezTo>
                  <a:pt x="5846690" y="2809815"/>
                  <a:pt x="5854998" y="2815266"/>
                  <a:pt x="5862963" y="2813665"/>
                </a:cubicBezTo>
                <a:cubicBezTo>
                  <a:pt x="5871080" y="2812064"/>
                  <a:pt x="5876416" y="2803945"/>
                  <a:pt x="5874891" y="2795864"/>
                </a:cubicBezTo>
                <a:lnTo>
                  <a:pt x="5873634" y="2789269"/>
                </a:lnTo>
                <a:cubicBezTo>
                  <a:pt x="5872720" y="2784467"/>
                  <a:pt x="5869289" y="2780845"/>
                  <a:pt x="5865059" y="2778825"/>
                </a:cubicBezTo>
                <a:lnTo>
                  <a:pt x="5873481" y="2775623"/>
                </a:lnTo>
                <a:cubicBezTo>
                  <a:pt x="5881142" y="2772726"/>
                  <a:pt x="5885105" y="2763692"/>
                  <a:pt x="5882209" y="2756068"/>
                </a:cubicBezTo>
                <a:cubicBezTo>
                  <a:pt x="5879274" y="2748369"/>
                  <a:pt x="5870318" y="2744442"/>
                  <a:pt x="5862658" y="2747340"/>
                </a:cubicBezTo>
                <a:lnTo>
                  <a:pt x="5859686" y="2748483"/>
                </a:lnTo>
                <a:cubicBezTo>
                  <a:pt x="5859419" y="2747987"/>
                  <a:pt x="5859343" y="2747416"/>
                  <a:pt x="5859000" y="2746920"/>
                </a:cubicBezTo>
                <a:cubicBezTo>
                  <a:pt x="5854312" y="2740554"/>
                  <a:pt x="5845090" y="2739220"/>
                  <a:pt x="5838687" y="2743833"/>
                </a:cubicBezTo>
                <a:lnTo>
                  <a:pt x="5833466" y="2747606"/>
                </a:lnTo>
                <a:cubicBezTo>
                  <a:pt x="5831751" y="2748864"/>
                  <a:pt x="5830456" y="2750503"/>
                  <a:pt x="5829503" y="2752333"/>
                </a:cubicBezTo>
                <a:cubicBezTo>
                  <a:pt x="5823367" y="2752447"/>
                  <a:pt x="5817308" y="2756869"/>
                  <a:pt x="5815326" y="2762510"/>
                </a:cubicBezTo>
                <a:cubicBezTo>
                  <a:pt x="5812430" y="2770782"/>
                  <a:pt x="5817155" y="2778406"/>
                  <a:pt x="5824625" y="2781798"/>
                </a:cubicBezTo>
                <a:lnTo>
                  <a:pt x="5830760" y="2784543"/>
                </a:lnTo>
                <a:cubicBezTo>
                  <a:pt x="5837925" y="2787745"/>
                  <a:pt x="5846576" y="2782866"/>
                  <a:pt x="5849549" y="2776081"/>
                </a:cubicBezTo>
                <a:cubicBezTo>
                  <a:pt x="5850654" y="2776995"/>
                  <a:pt x="5851759" y="2777910"/>
                  <a:pt x="5853055" y="2778520"/>
                </a:cubicBezTo>
                <a:cubicBezTo>
                  <a:pt x="5846614" y="2781379"/>
                  <a:pt x="5842613" y="2788164"/>
                  <a:pt x="5843908" y="2795178"/>
                </a:cubicBezTo>
                <a:close/>
                <a:moveTo>
                  <a:pt x="6223786" y="3220462"/>
                </a:moveTo>
                <a:lnTo>
                  <a:pt x="6229274" y="3216574"/>
                </a:lnTo>
                <a:cubicBezTo>
                  <a:pt x="6235714" y="3212000"/>
                  <a:pt x="6238649" y="3202509"/>
                  <a:pt x="6233771" y="3195648"/>
                </a:cubicBezTo>
                <a:cubicBezTo>
                  <a:pt x="6229197" y="3189205"/>
                  <a:pt x="6219785" y="3186232"/>
                  <a:pt x="6212848" y="3191149"/>
                </a:cubicBezTo>
                <a:lnTo>
                  <a:pt x="6207361" y="3195037"/>
                </a:lnTo>
                <a:cubicBezTo>
                  <a:pt x="6200920" y="3199612"/>
                  <a:pt x="6197986" y="3209103"/>
                  <a:pt x="6202864" y="3215964"/>
                </a:cubicBezTo>
                <a:cubicBezTo>
                  <a:pt x="6207437" y="3222444"/>
                  <a:pt x="6216850" y="3225380"/>
                  <a:pt x="6223786" y="3220462"/>
                </a:cubicBezTo>
                <a:close/>
                <a:moveTo>
                  <a:pt x="6099662" y="3151506"/>
                </a:moveTo>
                <a:lnTo>
                  <a:pt x="6101568" y="3154213"/>
                </a:lnTo>
                <a:cubicBezTo>
                  <a:pt x="6102902" y="3156119"/>
                  <a:pt x="6104579" y="3157682"/>
                  <a:pt x="6106370" y="3159016"/>
                </a:cubicBezTo>
                <a:cubicBezTo>
                  <a:pt x="6101187" y="3159130"/>
                  <a:pt x="6095776" y="3161913"/>
                  <a:pt x="6093565" y="3166220"/>
                </a:cubicBezTo>
                <a:cubicBezTo>
                  <a:pt x="6091240" y="3170718"/>
                  <a:pt x="6091469" y="3174949"/>
                  <a:pt x="6093146" y="3178761"/>
                </a:cubicBezTo>
                <a:cubicBezTo>
                  <a:pt x="6091812" y="3183640"/>
                  <a:pt x="6092727" y="3189129"/>
                  <a:pt x="6096690" y="3192750"/>
                </a:cubicBezTo>
                <a:cubicBezTo>
                  <a:pt x="6097986" y="3193932"/>
                  <a:pt x="6099510" y="3194885"/>
                  <a:pt x="6101111" y="3195571"/>
                </a:cubicBezTo>
                <a:cubicBezTo>
                  <a:pt x="6101911" y="3196715"/>
                  <a:pt x="6102787" y="3197820"/>
                  <a:pt x="6103969" y="3198811"/>
                </a:cubicBezTo>
                <a:cubicBezTo>
                  <a:pt x="6116545" y="3209370"/>
                  <a:pt x="6130265" y="3191683"/>
                  <a:pt x="6123672" y="3179180"/>
                </a:cubicBezTo>
                <a:cubicBezTo>
                  <a:pt x="6123710" y="3178494"/>
                  <a:pt x="6123862" y="3177846"/>
                  <a:pt x="6123862" y="3177122"/>
                </a:cubicBezTo>
                <a:cubicBezTo>
                  <a:pt x="6123672" y="3170413"/>
                  <a:pt x="6119480" y="3165839"/>
                  <a:pt x="6114601" y="3161951"/>
                </a:cubicBezTo>
                <a:cubicBezTo>
                  <a:pt x="6117002" y="3162065"/>
                  <a:pt x="6119480" y="3161799"/>
                  <a:pt x="6122033" y="3160464"/>
                </a:cubicBezTo>
                <a:cubicBezTo>
                  <a:pt x="6128550" y="3156996"/>
                  <a:pt x="6133047" y="3146704"/>
                  <a:pt x="6128321" y="3139957"/>
                </a:cubicBezTo>
                <a:lnTo>
                  <a:pt x="6124434" y="3134468"/>
                </a:lnTo>
                <a:cubicBezTo>
                  <a:pt x="6121652" y="3130542"/>
                  <a:pt x="6117765" y="3127911"/>
                  <a:pt x="6113458" y="3126997"/>
                </a:cubicBezTo>
                <a:cubicBezTo>
                  <a:pt x="6113268" y="3126806"/>
                  <a:pt x="6113192" y="3126577"/>
                  <a:pt x="6112963" y="3126387"/>
                </a:cubicBezTo>
                <a:cubicBezTo>
                  <a:pt x="6098634" y="3114379"/>
                  <a:pt x="6079731" y="3136450"/>
                  <a:pt x="6094099" y="3148495"/>
                </a:cubicBezTo>
                <a:cubicBezTo>
                  <a:pt x="6095928" y="3150020"/>
                  <a:pt x="6097795" y="3151011"/>
                  <a:pt x="6099662" y="3151506"/>
                </a:cubicBezTo>
                <a:close/>
                <a:moveTo>
                  <a:pt x="6111667" y="3217718"/>
                </a:moveTo>
                <a:cubicBezTo>
                  <a:pt x="6109952" y="3224503"/>
                  <a:pt x="6113877" y="3232775"/>
                  <a:pt x="6120737" y="3235252"/>
                </a:cubicBezTo>
                <a:cubicBezTo>
                  <a:pt x="6120547" y="3235443"/>
                  <a:pt x="6120280" y="3235557"/>
                  <a:pt x="6120090" y="3235786"/>
                </a:cubicBezTo>
                <a:lnTo>
                  <a:pt x="6115935" y="3240741"/>
                </a:lnTo>
                <a:cubicBezTo>
                  <a:pt x="6110905" y="3246764"/>
                  <a:pt x="6111896" y="3256217"/>
                  <a:pt x="6117917" y="3261211"/>
                </a:cubicBezTo>
                <a:cubicBezTo>
                  <a:pt x="6124015" y="3266242"/>
                  <a:pt x="6133314" y="3265251"/>
                  <a:pt x="6138382" y="3259229"/>
                </a:cubicBezTo>
                <a:lnTo>
                  <a:pt x="6142536" y="3254273"/>
                </a:lnTo>
                <a:cubicBezTo>
                  <a:pt x="6146880" y="3249089"/>
                  <a:pt x="6146499" y="3241465"/>
                  <a:pt x="6142498" y="3236243"/>
                </a:cubicBezTo>
                <a:cubicBezTo>
                  <a:pt x="6146233" y="3234452"/>
                  <a:pt x="6149244" y="3231326"/>
                  <a:pt x="6150425" y="3226790"/>
                </a:cubicBezTo>
                <a:cubicBezTo>
                  <a:pt x="6150768" y="3225418"/>
                  <a:pt x="6150806" y="3224007"/>
                  <a:pt x="6150768" y="3222559"/>
                </a:cubicBezTo>
                <a:cubicBezTo>
                  <a:pt x="6151187" y="3222330"/>
                  <a:pt x="6151644" y="3222102"/>
                  <a:pt x="6152063" y="3221796"/>
                </a:cubicBezTo>
                <a:lnTo>
                  <a:pt x="6157552" y="3217909"/>
                </a:lnTo>
                <a:cubicBezTo>
                  <a:pt x="6164030" y="3213334"/>
                  <a:pt x="6165517" y="3202814"/>
                  <a:pt x="6160410" y="3196676"/>
                </a:cubicBezTo>
                <a:cubicBezTo>
                  <a:pt x="6156903" y="3192484"/>
                  <a:pt x="6151987" y="3190768"/>
                  <a:pt x="6147071" y="3191149"/>
                </a:cubicBezTo>
                <a:cubicBezTo>
                  <a:pt x="6136667" y="3186537"/>
                  <a:pt x="6125958" y="3196676"/>
                  <a:pt x="6127331" y="3206778"/>
                </a:cubicBezTo>
                <a:cubicBezTo>
                  <a:pt x="6120242" y="3206702"/>
                  <a:pt x="6113573" y="3210361"/>
                  <a:pt x="6111667" y="3217718"/>
                </a:cubicBezTo>
                <a:close/>
                <a:moveTo>
                  <a:pt x="6052292" y="3304818"/>
                </a:moveTo>
                <a:cubicBezTo>
                  <a:pt x="6045814" y="3309392"/>
                  <a:pt x="6044823" y="3320256"/>
                  <a:pt x="6050006" y="3326126"/>
                </a:cubicBezTo>
                <a:cubicBezTo>
                  <a:pt x="6055722" y="3332606"/>
                  <a:pt x="6064373" y="3333292"/>
                  <a:pt x="6071309" y="3328413"/>
                </a:cubicBezTo>
                <a:lnTo>
                  <a:pt x="6076797" y="3324525"/>
                </a:lnTo>
                <a:cubicBezTo>
                  <a:pt x="6080417" y="3321933"/>
                  <a:pt x="6082132" y="3317397"/>
                  <a:pt x="6082170" y="3312861"/>
                </a:cubicBezTo>
                <a:cubicBezTo>
                  <a:pt x="6087391" y="3310307"/>
                  <a:pt x="6091012" y="3304742"/>
                  <a:pt x="6090516" y="3298681"/>
                </a:cubicBezTo>
                <a:lnTo>
                  <a:pt x="6089716" y="3289571"/>
                </a:lnTo>
                <a:cubicBezTo>
                  <a:pt x="6089030" y="3281756"/>
                  <a:pt x="6081980" y="3275619"/>
                  <a:pt x="6074091" y="3276229"/>
                </a:cubicBezTo>
                <a:cubicBezTo>
                  <a:pt x="6066316" y="3276839"/>
                  <a:pt x="6060066" y="3284005"/>
                  <a:pt x="6060753" y="3291858"/>
                </a:cubicBezTo>
                <a:cubicBezTo>
                  <a:pt x="6060981" y="3294526"/>
                  <a:pt x="6061210" y="3297232"/>
                  <a:pt x="6061477" y="3299900"/>
                </a:cubicBezTo>
                <a:cubicBezTo>
                  <a:pt x="6060257" y="3300434"/>
                  <a:pt x="6058962" y="3300129"/>
                  <a:pt x="6057818" y="3300930"/>
                </a:cubicBezTo>
                <a:lnTo>
                  <a:pt x="6052292" y="3304818"/>
                </a:lnTo>
                <a:close/>
                <a:moveTo>
                  <a:pt x="6013802" y="3408232"/>
                </a:moveTo>
                <a:cubicBezTo>
                  <a:pt x="6013458" y="3409185"/>
                  <a:pt x="6013268" y="3410177"/>
                  <a:pt x="6013230" y="3411168"/>
                </a:cubicBezTo>
                <a:cubicBezTo>
                  <a:pt x="6012048" y="3406517"/>
                  <a:pt x="6008886" y="3402438"/>
                  <a:pt x="6004160" y="3400838"/>
                </a:cubicBezTo>
                <a:cubicBezTo>
                  <a:pt x="5996766" y="3398398"/>
                  <a:pt x="5988192" y="3401409"/>
                  <a:pt x="5985029" y="3408766"/>
                </a:cubicBezTo>
                <a:cubicBezTo>
                  <a:pt x="5983695" y="3408385"/>
                  <a:pt x="5982285" y="3408232"/>
                  <a:pt x="5980875" y="3408271"/>
                </a:cubicBezTo>
                <a:cubicBezTo>
                  <a:pt x="5984152" y="3401676"/>
                  <a:pt x="5982971" y="3393633"/>
                  <a:pt x="5974243" y="3390279"/>
                </a:cubicBezTo>
                <a:cubicBezTo>
                  <a:pt x="5976073" y="3384370"/>
                  <a:pt x="5974167" y="3378348"/>
                  <a:pt x="5969099" y="3374117"/>
                </a:cubicBezTo>
                <a:lnTo>
                  <a:pt x="5964144" y="3369962"/>
                </a:lnTo>
                <a:cubicBezTo>
                  <a:pt x="5960448" y="3366836"/>
                  <a:pt x="5954998" y="3366798"/>
                  <a:pt x="5950425" y="3368589"/>
                </a:cubicBezTo>
                <a:lnTo>
                  <a:pt x="5951302" y="3366607"/>
                </a:lnTo>
                <a:cubicBezTo>
                  <a:pt x="5954541" y="3359403"/>
                  <a:pt x="5950196" y="3349530"/>
                  <a:pt x="5942727" y="3347015"/>
                </a:cubicBezTo>
                <a:cubicBezTo>
                  <a:pt x="5934648" y="3344270"/>
                  <a:pt x="5926606" y="3347853"/>
                  <a:pt x="5923100" y="3355591"/>
                </a:cubicBezTo>
                <a:lnTo>
                  <a:pt x="5920318" y="3361728"/>
                </a:lnTo>
                <a:cubicBezTo>
                  <a:pt x="5919899" y="3362643"/>
                  <a:pt x="5919937" y="3363672"/>
                  <a:pt x="5919784" y="3364663"/>
                </a:cubicBezTo>
                <a:cubicBezTo>
                  <a:pt x="5918184" y="3365578"/>
                  <a:pt x="5916698" y="3366798"/>
                  <a:pt x="5915440" y="3368323"/>
                </a:cubicBezTo>
                <a:lnTo>
                  <a:pt x="5911286" y="3373278"/>
                </a:lnTo>
                <a:cubicBezTo>
                  <a:pt x="5911096" y="3373545"/>
                  <a:pt x="5911058" y="3373888"/>
                  <a:pt x="5910867" y="3374117"/>
                </a:cubicBezTo>
                <a:cubicBezTo>
                  <a:pt x="5906866" y="3375070"/>
                  <a:pt x="5903169" y="3377623"/>
                  <a:pt x="5900959" y="3381169"/>
                </a:cubicBezTo>
                <a:cubicBezTo>
                  <a:pt x="5900806" y="3381016"/>
                  <a:pt x="5900692" y="3380863"/>
                  <a:pt x="5900539" y="3380711"/>
                </a:cubicBezTo>
                <a:cubicBezTo>
                  <a:pt x="5901950" y="3376061"/>
                  <a:pt x="5901073" y="3370991"/>
                  <a:pt x="5897681" y="3366874"/>
                </a:cubicBezTo>
                <a:lnTo>
                  <a:pt x="5889450" y="3357002"/>
                </a:lnTo>
                <a:cubicBezTo>
                  <a:pt x="5884610" y="3351169"/>
                  <a:pt x="5874472" y="3350522"/>
                  <a:pt x="5869023" y="3355858"/>
                </a:cubicBezTo>
                <a:cubicBezTo>
                  <a:pt x="5867270" y="3357573"/>
                  <a:pt x="5866050" y="3359594"/>
                  <a:pt x="5865288" y="3361690"/>
                </a:cubicBezTo>
                <a:cubicBezTo>
                  <a:pt x="5861020" y="3361690"/>
                  <a:pt x="5856751" y="3362719"/>
                  <a:pt x="5852559" y="3365083"/>
                </a:cubicBezTo>
                <a:cubicBezTo>
                  <a:pt x="5848443" y="3367446"/>
                  <a:pt x="5845776" y="3370800"/>
                  <a:pt x="5843756" y="3374536"/>
                </a:cubicBezTo>
                <a:cubicBezTo>
                  <a:pt x="5841202" y="3372363"/>
                  <a:pt x="5838001" y="3370877"/>
                  <a:pt x="5834343" y="3370800"/>
                </a:cubicBezTo>
                <a:cubicBezTo>
                  <a:pt x="5828893" y="3370686"/>
                  <a:pt x="5823786" y="3373049"/>
                  <a:pt x="5818794" y="3375070"/>
                </a:cubicBezTo>
                <a:cubicBezTo>
                  <a:pt x="5817422" y="3374422"/>
                  <a:pt x="5816012" y="3374117"/>
                  <a:pt x="5814602" y="3373964"/>
                </a:cubicBezTo>
                <a:cubicBezTo>
                  <a:pt x="5814145" y="3373392"/>
                  <a:pt x="5813839" y="3372706"/>
                  <a:pt x="5813268" y="3372249"/>
                </a:cubicBezTo>
                <a:cubicBezTo>
                  <a:pt x="5809305" y="3368895"/>
                  <a:pt x="5804198" y="3368971"/>
                  <a:pt x="5799472" y="3370534"/>
                </a:cubicBezTo>
                <a:cubicBezTo>
                  <a:pt x="5798672" y="3368704"/>
                  <a:pt x="5797833" y="3366836"/>
                  <a:pt x="5796195" y="3365426"/>
                </a:cubicBezTo>
                <a:cubicBezTo>
                  <a:pt x="5793984" y="3363558"/>
                  <a:pt x="5791126" y="3363253"/>
                  <a:pt x="5788382" y="3362910"/>
                </a:cubicBezTo>
                <a:cubicBezTo>
                  <a:pt x="5788535" y="3362415"/>
                  <a:pt x="5788611" y="3361919"/>
                  <a:pt x="5788725" y="3361385"/>
                </a:cubicBezTo>
                <a:cubicBezTo>
                  <a:pt x="5793680" y="3357459"/>
                  <a:pt x="5796386" y="3350598"/>
                  <a:pt x="5794671" y="3344499"/>
                </a:cubicBezTo>
                <a:cubicBezTo>
                  <a:pt x="5794785" y="3344270"/>
                  <a:pt x="5795090" y="3344270"/>
                  <a:pt x="5795242" y="3344041"/>
                </a:cubicBezTo>
                <a:cubicBezTo>
                  <a:pt x="5798100" y="3338400"/>
                  <a:pt x="5796614" y="3331348"/>
                  <a:pt x="5792117" y="3327079"/>
                </a:cubicBezTo>
                <a:cubicBezTo>
                  <a:pt x="5793032" y="3325897"/>
                  <a:pt x="5794175" y="3324906"/>
                  <a:pt x="5794671" y="3323420"/>
                </a:cubicBezTo>
                <a:cubicBezTo>
                  <a:pt x="5796576" y="3317740"/>
                  <a:pt x="5794518" y="3311450"/>
                  <a:pt x="5790135" y="3307677"/>
                </a:cubicBezTo>
                <a:cubicBezTo>
                  <a:pt x="5789755" y="3305694"/>
                  <a:pt x="5788992" y="3303903"/>
                  <a:pt x="5787887" y="3302226"/>
                </a:cubicBezTo>
                <a:cubicBezTo>
                  <a:pt x="5793108" y="3303217"/>
                  <a:pt x="5798824" y="3301501"/>
                  <a:pt x="5802216" y="3297270"/>
                </a:cubicBezTo>
                <a:cubicBezTo>
                  <a:pt x="5807247" y="3291019"/>
                  <a:pt x="5805989" y="3281909"/>
                  <a:pt x="5799968" y="3276839"/>
                </a:cubicBezTo>
                <a:lnTo>
                  <a:pt x="5795014" y="3272684"/>
                </a:lnTo>
                <a:cubicBezTo>
                  <a:pt x="5788992" y="3267653"/>
                  <a:pt x="5779426" y="3268911"/>
                  <a:pt x="5774587" y="3274933"/>
                </a:cubicBezTo>
                <a:cubicBezTo>
                  <a:pt x="5770014" y="3280613"/>
                  <a:pt x="5770852" y="3288503"/>
                  <a:pt x="5775540" y="3293764"/>
                </a:cubicBezTo>
                <a:lnTo>
                  <a:pt x="5775349" y="3293687"/>
                </a:lnTo>
                <a:cubicBezTo>
                  <a:pt x="5767879" y="3290333"/>
                  <a:pt x="5758657" y="3294297"/>
                  <a:pt x="5755494" y="3301692"/>
                </a:cubicBezTo>
                <a:cubicBezTo>
                  <a:pt x="5753284" y="3306876"/>
                  <a:pt x="5754503" y="3312441"/>
                  <a:pt x="5757666" y="3316634"/>
                </a:cubicBezTo>
                <a:cubicBezTo>
                  <a:pt x="5757818" y="3319455"/>
                  <a:pt x="5758924" y="3322085"/>
                  <a:pt x="5760562" y="3324373"/>
                </a:cubicBezTo>
                <a:cubicBezTo>
                  <a:pt x="5759076" y="3325173"/>
                  <a:pt x="5757552" y="3325745"/>
                  <a:pt x="5756179" y="3326850"/>
                </a:cubicBezTo>
                <a:cubicBezTo>
                  <a:pt x="5750272" y="3331615"/>
                  <a:pt x="5746957" y="3340077"/>
                  <a:pt x="5751835" y="3346938"/>
                </a:cubicBezTo>
                <a:cubicBezTo>
                  <a:pt x="5752674" y="3348120"/>
                  <a:pt x="5753855" y="3349111"/>
                  <a:pt x="5755036" y="3350064"/>
                </a:cubicBezTo>
                <a:cubicBezTo>
                  <a:pt x="5752712" y="3352428"/>
                  <a:pt x="5751111" y="3355477"/>
                  <a:pt x="5750997" y="3359327"/>
                </a:cubicBezTo>
                <a:cubicBezTo>
                  <a:pt x="5750844" y="3366493"/>
                  <a:pt x="5757323" y="3374879"/>
                  <a:pt x="5765174" y="3374193"/>
                </a:cubicBezTo>
                <a:lnTo>
                  <a:pt x="5765898" y="3374155"/>
                </a:lnTo>
                <a:cubicBezTo>
                  <a:pt x="5765402" y="3377281"/>
                  <a:pt x="5765707" y="3379949"/>
                  <a:pt x="5767041" y="3382731"/>
                </a:cubicBezTo>
                <a:cubicBezTo>
                  <a:pt x="5766850" y="3386315"/>
                  <a:pt x="5768070" y="3389517"/>
                  <a:pt x="5770394" y="3392337"/>
                </a:cubicBezTo>
                <a:cubicBezTo>
                  <a:pt x="5770394" y="3392451"/>
                  <a:pt x="5770318" y="3392528"/>
                  <a:pt x="5770318" y="3392680"/>
                </a:cubicBezTo>
                <a:cubicBezTo>
                  <a:pt x="5764373" y="3388602"/>
                  <a:pt x="5756409" y="3388602"/>
                  <a:pt x="5752102" y="3396759"/>
                </a:cubicBezTo>
                <a:cubicBezTo>
                  <a:pt x="5745738" y="3408728"/>
                  <a:pt x="5756751" y="3420964"/>
                  <a:pt x="5766545" y="3420240"/>
                </a:cubicBezTo>
                <a:cubicBezTo>
                  <a:pt x="5766698" y="3428359"/>
                  <a:pt x="5768489" y="3436745"/>
                  <a:pt x="5774129" y="3440786"/>
                </a:cubicBezTo>
                <a:cubicBezTo>
                  <a:pt x="5781294" y="3445931"/>
                  <a:pt x="5792270" y="3448943"/>
                  <a:pt x="5801264" y="3446694"/>
                </a:cubicBezTo>
                <a:cubicBezTo>
                  <a:pt x="5800997" y="3447266"/>
                  <a:pt x="5800501" y="3447685"/>
                  <a:pt x="5800311" y="3448295"/>
                </a:cubicBezTo>
                <a:cubicBezTo>
                  <a:pt x="5797757" y="3456681"/>
                  <a:pt x="5801759" y="3464152"/>
                  <a:pt x="5809495" y="3467659"/>
                </a:cubicBezTo>
                <a:lnTo>
                  <a:pt x="5815631" y="3470403"/>
                </a:lnTo>
                <a:cubicBezTo>
                  <a:pt x="5819442" y="3472119"/>
                  <a:pt x="5823901" y="3471471"/>
                  <a:pt x="5827635" y="3469450"/>
                </a:cubicBezTo>
                <a:cubicBezTo>
                  <a:pt x="5828512" y="3470632"/>
                  <a:pt x="5829388" y="3471814"/>
                  <a:pt x="5830570" y="3472767"/>
                </a:cubicBezTo>
                <a:lnTo>
                  <a:pt x="5835524" y="3476921"/>
                </a:lnTo>
                <a:cubicBezTo>
                  <a:pt x="5839526" y="3480276"/>
                  <a:pt x="5845166" y="3480009"/>
                  <a:pt x="5849815" y="3477836"/>
                </a:cubicBezTo>
                <a:cubicBezTo>
                  <a:pt x="5850311" y="3479590"/>
                  <a:pt x="5851111" y="3481267"/>
                  <a:pt x="5852292" y="3482639"/>
                </a:cubicBezTo>
                <a:cubicBezTo>
                  <a:pt x="5857628" y="3488852"/>
                  <a:pt x="5865974" y="3489767"/>
                  <a:pt x="5872605" y="3485079"/>
                </a:cubicBezTo>
                <a:lnTo>
                  <a:pt x="5877864" y="3481343"/>
                </a:lnTo>
                <a:cubicBezTo>
                  <a:pt x="5884038" y="3476960"/>
                  <a:pt x="5885219" y="3466744"/>
                  <a:pt x="5880303" y="3461026"/>
                </a:cubicBezTo>
                <a:cubicBezTo>
                  <a:pt x="5874968" y="3454813"/>
                  <a:pt x="5866622" y="3453898"/>
                  <a:pt x="5859990" y="3458587"/>
                </a:cubicBezTo>
                <a:lnTo>
                  <a:pt x="5857208" y="3460531"/>
                </a:lnTo>
                <a:cubicBezTo>
                  <a:pt x="5856180" y="3457710"/>
                  <a:pt x="5854541" y="3455042"/>
                  <a:pt x="5852102" y="3452983"/>
                </a:cubicBezTo>
                <a:lnTo>
                  <a:pt x="5847148" y="3448828"/>
                </a:lnTo>
                <a:cubicBezTo>
                  <a:pt x="5843184" y="3445512"/>
                  <a:pt x="5837544" y="3445741"/>
                  <a:pt x="5832933" y="3447875"/>
                </a:cubicBezTo>
                <a:cubicBezTo>
                  <a:pt x="5832513" y="3447227"/>
                  <a:pt x="5832094" y="3446618"/>
                  <a:pt x="5831561" y="3446046"/>
                </a:cubicBezTo>
                <a:cubicBezTo>
                  <a:pt x="5835143" y="3436592"/>
                  <a:pt x="5828207" y="3428511"/>
                  <a:pt x="5819937" y="3427025"/>
                </a:cubicBezTo>
                <a:cubicBezTo>
                  <a:pt x="5820013" y="3426872"/>
                  <a:pt x="5820128" y="3426682"/>
                  <a:pt x="5820204" y="3426491"/>
                </a:cubicBezTo>
                <a:cubicBezTo>
                  <a:pt x="5825044" y="3426034"/>
                  <a:pt x="5829465" y="3423289"/>
                  <a:pt x="5832018" y="3418525"/>
                </a:cubicBezTo>
                <a:lnTo>
                  <a:pt x="5834991" y="3412921"/>
                </a:lnTo>
                <a:cubicBezTo>
                  <a:pt x="5839107" y="3414217"/>
                  <a:pt x="5843680" y="3413950"/>
                  <a:pt x="5847376" y="3411244"/>
                </a:cubicBezTo>
                <a:cubicBezTo>
                  <a:pt x="5848291" y="3412197"/>
                  <a:pt x="5849358" y="3412997"/>
                  <a:pt x="5850540" y="3413645"/>
                </a:cubicBezTo>
                <a:cubicBezTo>
                  <a:pt x="5844594" y="3417571"/>
                  <a:pt x="5841545" y="3424890"/>
                  <a:pt x="5847415" y="3431904"/>
                </a:cubicBezTo>
                <a:cubicBezTo>
                  <a:pt x="5856027" y="3442234"/>
                  <a:pt x="5871423" y="3436745"/>
                  <a:pt x="5874396" y="3427482"/>
                </a:cubicBezTo>
                <a:cubicBezTo>
                  <a:pt x="5881942" y="3430379"/>
                  <a:pt x="5890288" y="3431904"/>
                  <a:pt x="5896119" y="3428245"/>
                </a:cubicBezTo>
                <a:cubicBezTo>
                  <a:pt x="5896843" y="3427787"/>
                  <a:pt x="5897491" y="3427101"/>
                  <a:pt x="5898215" y="3426605"/>
                </a:cubicBezTo>
                <a:lnTo>
                  <a:pt x="5898405" y="3426605"/>
                </a:lnTo>
                <a:cubicBezTo>
                  <a:pt x="5906218" y="3425919"/>
                  <a:pt x="5912963" y="3420468"/>
                  <a:pt x="5913001" y="3412120"/>
                </a:cubicBezTo>
                <a:cubicBezTo>
                  <a:pt x="5913001" y="3410177"/>
                  <a:pt x="5912506" y="3408232"/>
                  <a:pt x="5911667" y="3406365"/>
                </a:cubicBezTo>
                <a:cubicBezTo>
                  <a:pt x="5911896" y="3405031"/>
                  <a:pt x="5912353" y="3403735"/>
                  <a:pt x="5912353" y="3402400"/>
                </a:cubicBezTo>
                <a:cubicBezTo>
                  <a:pt x="5916926" y="3402438"/>
                  <a:pt x="5921118" y="3399770"/>
                  <a:pt x="5924053" y="3396149"/>
                </a:cubicBezTo>
                <a:cubicBezTo>
                  <a:pt x="5927940" y="3395806"/>
                  <a:pt x="5931637" y="3394014"/>
                  <a:pt x="5934457" y="3390660"/>
                </a:cubicBezTo>
                <a:lnTo>
                  <a:pt x="5938611" y="3385705"/>
                </a:lnTo>
                <a:cubicBezTo>
                  <a:pt x="5939869" y="3384180"/>
                  <a:pt x="5940669" y="3382350"/>
                  <a:pt x="5941126" y="3380406"/>
                </a:cubicBezTo>
                <a:cubicBezTo>
                  <a:pt x="5941279" y="3380330"/>
                  <a:pt x="5941431" y="3380177"/>
                  <a:pt x="5941583" y="3380101"/>
                </a:cubicBezTo>
                <a:cubicBezTo>
                  <a:pt x="5941050" y="3385095"/>
                  <a:pt x="5943031" y="3389974"/>
                  <a:pt x="5947300" y="3393557"/>
                </a:cubicBezTo>
                <a:lnTo>
                  <a:pt x="5952254" y="3397712"/>
                </a:lnTo>
                <a:cubicBezTo>
                  <a:pt x="5952750" y="3398131"/>
                  <a:pt x="5953397" y="3398207"/>
                  <a:pt x="5953969" y="3398512"/>
                </a:cubicBezTo>
                <a:cubicBezTo>
                  <a:pt x="5952293" y="3401676"/>
                  <a:pt x="5951225" y="3405107"/>
                  <a:pt x="5951949" y="3408347"/>
                </a:cubicBezTo>
                <a:cubicBezTo>
                  <a:pt x="5943603" y="3409719"/>
                  <a:pt x="5935257" y="3412769"/>
                  <a:pt x="5931941" y="3419172"/>
                </a:cubicBezTo>
                <a:cubicBezTo>
                  <a:pt x="5927255" y="3428283"/>
                  <a:pt x="5925577" y="3442043"/>
                  <a:pt x="5931065" y="3451115"/>
                </a:cubicBezTo>
                <a:cubicBezTo>
                  <a:pt x="5923863" y="3455308"/>
                  <a:pt x="5920814" y="3465943"/>
                  <a:pt x="5925463" y="3473110"/>
                </a:cubicBezTo>
                <a:cubicBezTo>
                  <a:pt x="5921690" y="3473834"/>
                  <a:pt x="5918108" y="3475892"/>
                  <a:pt x="5916126" y="3478980"/>
                </a:cubicBezTo>
                <a:cubicBezTo>
                  <a:pt x="5911591" y="3486070"/>
                  <a:pt x="5913344" y="3493998"/>
                  <a:pt x="5919594" y="3499221"/>
                </a:cubicBezTo>
                <a:lnTo>
                  <a:pt x="5924548" y="3503375"/>
                </a:lnTo>
                <a:cubicBezTo>
                  <a:pt x="5930379" y="3508255"/>
                  <a:pt x="5940821" y="3506158"/>
                  <a:pt x="5944785" y="3499945"/>
                </a:cubicBezTo>
                <a:cubicBezTo>
                  <a:pt x="5949358" y="3492855"/>
                  <a:pt x="5947567" y="3484888"/>
                  <a:pt x="5941355" y="3479666"/>
                </a:cubicBezTo>
                <a:lnTo>
                  <a:pt x="5941088" y="3479437"/>
                </a:lnTo>
                <a:cubicBezTo>
                  <a:pt x="5947986" y="3477913"/>
                  <a:pt x="5952521" y="3471127"/>
                  <a:pt x="5952712" y="3464266"/>
                </a:cubicBezTo>
                <a:cubicBezTo>
                  <a:pt x="5952902" y="3464304"/>
                  <a:pt x="5953130" y="3464419"/>
                  <a:pt x="5953321" y="3464457"/>
                </a:cubicBezTo>
                <a:cubicBezTo>
                  <a:pt x="5954503" y="3469374"/>
                  <a:pt x="5957971" y="3473529"/>
                  <a:pt x="5963230" y="3475435"/>
                </a:cubicBezTo>
                <a:lnTo>
                  <a:pt x="5968413" y="3477303"/>
                </a:lnTo>
                <a:cubicBezTo>
                  <a:pt x="5963230" y="3476350"/>
                  <a:pt x="5957894" y="3478103"/>
                  <a:pt x="5954160" y="3482601"/>
                </a:cubicBezTo>
                <a:lnTo>
                  <a:pt x="5950006" y="3487556"/>
                </a:lnTo>
                <a:cubicBezTo>
                  <a:pt x="5945128" y="3493388"/>
                  <a:pt x="5946614" y="3503604"/>
                  <a:pt x="5952826" y="3507911"/>
                </a:cubicBezTo>
                <a:cubicBezTo>
                  <a:pt x="5959000" y="3512143"/>
                  <a:pt x="5966355" y="3511266"/>
                  <a:pt x="5971614" y="3506387"/>
                </a:cubicBezTo>
                <a:cubicBezTo>
                  <a:pt x="5971767" y="3506616"/>
                  <a:pt x="5971767" y="3506920"/>
                  <a:pt x="5971957" y="3507149"/>
                </a:cubicBezTo>
                <a:cubicBezTo>
                  <a:pt x="5975730" y="3512562"/>
                  <a:pt x="5982857" y="3514354"/>
                  <a:pt x="5988878" y="3512143"/>
                </a:cubicBezTo>
                <a:cubicBezTo>
                  <a:pt x="5989144" y="3519309"/>
                  <a:pt x="5993794" y="3524874"/>
                  <a:pt x="6000997" y="3526361"/>
                </a:cubicBezTo>
                <a:lnTo>
                  <a:pt x="6007285" y="3527657"/>
                </a:lnTo>
                <a:cubicBezTo>
                  <a:pt x="6014716" y="3529182"/>
                  <a:pt x="6022910" y="3522816"/>
                  <a:pt x="6023634" y="3515344"/>
                </a:cubicBezTo>
                <a:cubicBezTo>
                  <a:pt x="6024434" y="3507149"/>
                  <a:pt x="6019289" y="3500669"/>
                  <a:pt x="6011362" y="3499030"/>
                </a:cubicBezTo>
                <a:lnTo>
                  <a:pt x="6006904" y="3498115"/>
                </a:lnTo>
                <a:cubicBezTo>
                  <a:pt x="6009305" y="3493465"/>
                  <a:pt x="6009343" y="3487709"/>
                  <a:pt x="6006218" y="3483211"/>
                </a:cubicBezTo>
                <a:cubicBezTo>
                  <a:pt x="6001797" y="3476807"/>
                  <a:pt x="5992498" y="3475054"/>
                  <a:pt x="5986096" y="3479590"/>
                </a:cubicBezTo>
                <a:lnTo>
                  <a:pt x="5978626" y="3484888"/>
                </a:lnTo>
                <a:cubicBezTo>
                  <a:pt x="5977635" y="3482868"/>
                  <a:pt x="5976377" y="3481038"/>
                  <a:pt x="5974549" y="3479780"/>
                </a:cubicBezTo>
                <a:cubicBezTo>
                  <a:pt x="5973710" y="3479208"/>
                  <a:pt x="5972834" y="3478980"/>
                  <a:pt x="5971957" y="3478599"/>
                </a:cubicBezTo>
                <a:lnTo>
                  <a:pt x="5975920" y="3480009"/>
                </a:lnTo>
                <a:cubicBezTo>
                  <a:pt x="5981370" y="3481991"/>
                  <a:pt x="5987887" y="3479895"/>
                  <a:pt x="5991812" y="3475625"/>
                </a:cubicBezTo>
                <a:cubicBezTo>
                  <a:pt x="5994289" y="3475397"/>
                  <a:pt x="5996729" y="3475206"/>
                  <a:pt x="5999205" y="3474977"/>
                </a:cubicBezTo>
                <a:cubicBezTo>
                  <a:pt x="6001225" y="3474825"/>
                  <a:pt x="6003169" y="3474253"/>
                  <a:pt x="6004960" y="3473453"/>
                </a:cubicBezTo>
                <a:cubicBezTo>
                  <a:pt x="6006294" y="3474444"/>
                  <a:pt x="6007780" y="3475282"/>
                  <a:pt x="6009495" y="3475663"/>
                </a:cubicBezTo>
                <a:lnTo>
                  <a:pt x="6015783" y="3476960"/>
                </a:lnTo>
                <a:cubicBezTo>
                  <a:pt x="6023405" y="3478561"/>
                  <a:pt x="6031370" y="3474901"/>
                  <a:pt x="6033618" y="3466973"/>
                </a:cubicBezTo>
                <a:cubicBezTo>
                  <a:pt x="6035638" y="3459883"/>
                  <a:pt x="6031332" y="3450734"/>
                  <a:pt x="6023672" y="3449133"/>
                </a:cubicBezTo>
                <a:lnTo>
                  <a:pt x="6020737" y="3448523"/>
                </a:lnTo>
                <a:cubicBezTo>
                  <a:pt x="6020585" y="3448295"/>
                  <a:pt x="6020547" y="3448028"/>
                  <a:pt x="6020395" y="3447799"/>
                </a:cubicBezTo>
                <a:lnTo>
                  <a:pt x="6016698" y="3442539"/>
                </a:lnTo>
                <a:cubicBezTo>
                  <a:pt x="6014640" y="3439642"/>
                  <a:pt x="6011172" y="3438079"/>
                  <a:pt x="6007552" y="3437622"/>
                </a:cubicBezTo>
                <a:cubicBezTo>
                  <a:pt x="6007323" y="3435792"/>
                  <a:pt x="6007437" y="3433924"/>
                  <a:pt x="6006828" y="3432171"/>
                </a:cubicBezTo>
                <a:cubicBezTo>
                  <a:pt x="6008428" y="3430684"/>
                  <a:pt x="6009762" y="3428854"/>
                  <a:pt x="6010562" y="3426605"/>
                </a:cubicBezTo>
                <a:lnTo>
                  <a:pt x="6012848" y="3420240"/>
                </a:lnTo>
                <a:cubicBezTo>
                  <a:pt x="6013458" y="3418525"/>
                  <a:pt x="6013725" y="3416657"/>
                  <a:pt x="6013687" y="3414789"/>
                </a:cubicBezTo>
                <a:cubicBezTo>
                  <a:pt x="6015212" y="3420202"/>
                  <a:pt x="6020242" y="3424966"/>
                  <a:pt x="6025387" y="3426072"/>
                </a:cubicBezTo>
                <a:cubicBezTo>
                  <a:pt x="6030875" y="3427253"/>
                  <a:pt x="6035219" y="3425271"/>
                  <a:pt x="6038496" y="3421955"/>
                </a:cubicBezTo>
                <a:lnTo>
                  <a:pt x="6041393" y="3424395"/>
                </a:lnTo>
                <a:cubicBezTo>
                  <a:pt x="6046652" y="3428778"/>
                  <a:pt x="6054731" y="3427139"/>
                  <a:pt x="6059533" y="3422717"/>
                </a:cubicBezTo>
                <a:cubicBezTo>
                  <a:pt x="6066088" y="3422031"/>
                  <a:pt x="6071957" y="3417343"/>
                  <a:pt x="6073100" y="3410634"/>
                </a:cubicBezTo>
                <a:lnTo>
                  <a:pt x="6074701" y="3401257"/>
                </a:lnTo>
                <a:cubicBezTo>
                  <a:pt x="6076073" y="3393214"/>
                  <a:pt x="6070585" y="3385133"/>
                  <a:pt x="6062506" y="3383684"/>
                </a:cubicBezTo>
                <a:cubicBezTo>
                  <a:pt x="6055150" y="3382350"/>
                  <a:pt x="6047909" y="3387039"/>
                  <a:pt x="6045661" y="3394014"/>
                </a:cubicBezTo>
                <a:cubicBezTo>
                  <a:pt x="6044099" y="3393976"/>
                  <a:pt x="6042574" y="3394091"/>
                  <a:pt x="6041050" y="3394548"/>
                </a:cubicBezTo>
                <a:cubicBezTo>
                  <a:pt x="6038992" y="3392413"/>
                  <a:pt x="6036629" y="3390698"/>
                  <a:pt x="6034000" y="3390126"/>
                </a:cubicBezTo>
                <a:cubicBezTo>
                  <a:pt x="6025120" y="3388220"/>
                  <a:pt x="6018794" y="3394052"/>
                  <a:pt x="6016012" y="3401752"/>
                </a:cubicBezTo>
                <a:lnTo>
                  <a:pt x="6013802" y="3408232"/>
                </a:lnTo>
                <a:close/>
                <a:moveTo>
                  <a:pt x="6160143" y="3192636"/>
                </a:moveTo>
                <a:cubicBezTo>
                  <a:pt x="6161019" y="3194389"/>
                  <a:pt x="6161210" y="3196372"/>
                  <a:pt x="6162849" y="3197744"/>
                </a:cubicBezTo>
                <a:lnTo>
                  <a:pt x="6167803" y="3201899"/>
                </a:lnTo>
                <a:cubicBezTo>
                  <a:pt x="6173634" y="3206778"/>
                  <a:pt x="6183618" y="3206015"/>
                  <a:pt x="6188268" y="3199802"/>
                </a:cubicBezTo>
                <a:cubicBezTo>
                  <a:pt x="6193032" y="3193398"/>
                  <a:pt x="6192383" y="3184593"/>
                  <a:pt x="6186134" y="3179333"/>
                </a:cubicBezTo>
                <a:lnTo>
                  <a:pt x="6184114" y="3177617"/>
                </a:lnTo>
                <a:cubicBezTo>
                  <a:pt x="6183733" y="3175597"/>
                  <a:pt x="6182856" y="3173539"/>
                  <a:pt x="6181446" y="3171519"/>
                </a:cubicBezTo>
                <a:cubicBezTo>
                  <a:pt x="6170204" y="3155623"/>
                  <a:pt x="6146462" y="3174454"/>
                  <a:pt x="6157704" y="3190311"/>
                </a:cubicBezTo>
                <a:cubicBezTo>
                  <a:pt x="6158390" y="3191378"/>
                  <a:pt x="6159304" y="3191874"/>
                  <a:pt x="6160143" y="3192636"/>
                </a:cubicBezTo>
                <a:close/>
                <a:moveTo>
                  <a:pt x="6230722" y="3296127"/>
                </a:moveTo>
                <a:cubicBezTo>
                  <a:pt x="6219442" y="3280232"/>
                  <a:pt x="6194556" y="3297461"/>
                  <a:pt x="6205798" y="3313394"/>
                </a:cubicBezTo>
                <a:cubicBezTo>
                  <a:pt x="6217117" y="3329290"/>
                  <a:pt x="6242002" y="3312060"/>
                  <a:pt x="6230722" y="3296127"/>
                </a:cubicBezTo>
                <a:close/>
                <a:moveTo>
                  <a:pt x="5972338" y="2700454"/>
                </a:moveTo>
                <a:cubicBezTo>
                  <a:pt x="5971957" y="2698777"/>
                  <a:pt x="5971271" y="2697062"/>
                  <a:pt x="5970013" y="2695346"/>
                </a:cubicBezTo>
                <a:cubicBezTo>
                  <a:pt x="5959114" y="2680251"/>
                  <a:pt x="5934266" y="2695346"/>
                  <a:pt x="5945242" y="2710517"/>
                </a:cubicBezTo>
                <a:cubicBezTo>
                  <a:pt x="5946042" y="2711623"/>
                  <a:pt x="5947033" y="2712232"/>
                  <a:pt x="5947948" y="2713033"/>
                </a:cubicBezTo>
                <a:cubicBezTo>
                  <a:pt x="5944213" y="2719399"/>
                  <a:pt x="5946576" y="2728471"/>
                  <a:pt x="5952521" y="2732550"/>
                </a:cubicBezTo>
                <a:cubicBezTo>
                  <a:pt x="5958390" y="2736590"/>
                  <a:pt x="5965250" y="2735523"/>
                  <a:pt x="5970433" y="2731520"/>
                </a:cubicBezTo>
                <a:cubicBezTo>
                  <a:pt x="5975463" y="2733617"/>
                  <a:pt x="5981180" y="2733274"/>
                  <a:pt x="5985829" y="2729310"/>
                </a:cubicBezTo>
                <a:cubicBezTo>
                  <a:pt x="5991622" y="2724392"/>
                  <a:pt x="5993413" y="2713681"/>
                  <a:pt x="5987506" y="2707963"/>
                </a:cubicBezTo>
                <a:cubicBezTo>
                  <a:pt x="5983238" y="2703847"/>
                  <a:pt x="5978016" y="2701331"/>
                  <a:pt x="5972338" y="2700454"/>
                </a:cubicBezTo>
                <a:close/>
                <a:moveTo>
                  <a:pt x="6132742" y="3277868"/>
                </a:moveTo>
                <a:cubicBezTo>
                  <a:pt x="6130722" y="3275352"/>
                  <a:pt x="6127597" y="3274285"/>
                  <a:pt x="6124320" y="3273904"/>
                </a:cubicBezTo>
                <a:lnTo>
                  <a:pt x="6123900" y="3273294"/>
                </a:lnTo>
                <a:cubicBezTo>
                  <a:pt x="6119327" y="3266852"/>
                  <a:pt x="6109685" y="3264070"/>
                  <a:pt x="6102940" y="3268949"/>
                </a:cubicBezTo>
                <a:cubicBezTo>
                  <a:pt x="6096500" y="3273637"/>
                  <a:pt x="6093718" y="3283014"/>
                  <a:pt x="6098595" y="3289914"/>
                </a:cubicBezTo>
                <a:lnTo>
                  <a:pt x="6102483" y="3295441"/>
                </a:lnTo>
                <a:cubicBezTo>
                  <a:pt x="6103283" y="3296546"/>
                  <a:pt x="6104388" y="3297423"/>
                  <a:pt x="6105455" y="3298300"/>
                </a:cubicBezTo>
                <a:cubicBezTo>
                  <a:pt x="6105417" y="3300853"/>
                  <a:pt x="6105989" y="3303407"/>
                  <a:pt x="6107437" y="3305656"/>
                </a:cubicBezTo>
                <a:cubicBezTo>
                  <a:pt x="6108428" y="3307219"/>
                  <a:pt x="6109724" y="3308553"/>
                  <a:pt x="6111134" y="3309659"/>
                </a:cubicBezTo>
                <a:cubicBezTo>
                  <a:pt x="6111629" y="3311031"/>
                  <a:pt x="6112239" y="3312365"/>
                  <a:pt x="6113192" y="3313661"/>
                </a:cubicBezTo>
                <a:cubicBezTo>
                  <a:pt x="6123062" y="3327651"/>
                  <a:pt x="6141583" y="3313471"/>
                  <a:pt x="6138230" y="3299100"/>
                </a:cubicBezTo>
                <a:cubicBezTo>
                  <a:pt x="6138458" y="3298414"/>
                  <a:pt x="6138763" y="3297804"/>
                  <a:pt x="6138954" y="3297080"/>
                </a:cubicBezTo>
                <a:cubicBezTo>
                  <a:pt x="6140707" y="3289685"/>
                  <a:pt x="6137201" y="3283433"/>
                  <a:pt x="6132742" y="3277868"/>
                </a:cubicBezTo>
                <a:close/>
                <a:moveTo>
                  <a:pt x="6094327" y="2690467"/>
                </a:moveTo>
                <a:cubicBezTo>
                  <a:pt x="6092460" y="2682767"/>
                  <a:pt x="6082285" y="2679032"/>
                  <a:pt x="6075425" y="2681319"/>
                </a:cubicBezTo>
                <a:cubicBezTo>
                  <a:pt x="6066812" y="2684178"/>
                  <a:pt x="6064297" y="2692411"/>
                  <a:pt x="6065821" y="2700454"/>
                </a:cubicBezTo>
                <a:lnTo>
                  <a:pt x="6067079" y="2707049"/>
                </a:lnTo>
                <a:cubicBezTo>
                  <a:pt x="6067270" y="2708078"/>
                  <a:pt x="6067613" y="2708992"/>
                  <a:pt x="6068070" y="2709869"/>
                </a:cubicBezTo>
                <a:cubicBezTo>
                  <a:pt x="6064716" y="2706477"/>
                  <a:pt x="6059914" y="2704495"/>
                  <a:pt x="6054998" y="2705562"/>
                </a:cubicBezTo>
                <a:cubicBezTo>
                  <a:pt x="6047415" y="2707201"/>
                  <a:pt x="6041507" y="2714177"/>
                  <a:pt x="6042498" y="2722105"/>
                </a:cubicBezTo>
                <a:cubicBezTo>
                  <a:pt x="6041164" y="2722448"/>
                  <a:pt x="6039907" y="2723020"/>
                  <a:pt x="6038687" y="2723744"/>
                </a:cubicBezTo>
                <a:cubicBezTo>
                  <a:pt x="6038153" y="2716311"/>
                  <a:pt x="6033009" y="2709831"/>
                  <a:pt x="6023558" y="2711585"/>
                </a:cubicBezTo>
                <a:cubicBezTo>
                  <a:pt x="6012696" y="2713643"/>
                  <a:pt x="6008847" y="2724354"/>
                  <a:pt x="6010981" y="2732512"/>
                </a:cubicBezTo>
                <a:cubicBezTo>
                  <a:pt x="6010943" y="2732512"/>
                  <a:pt x="6010867" y="2732512"/>
                  <a:pt x="6010829" y="2732512"/>
                </a:cubicBezTo>
                <a:lnTo>
                  <a:pt x="6006446" y="2731749"/>
                </a:lnTo>
                <a:cubicBezTo>
                  <a:pt x="5998405" y="2730377"/>
                  <a:pt x="5990631" y="2737429"/>
                  <a:pt x="5989792" y="2745205"/>
                </a:cubicBezTo>
                <a:cubicBezTo>
                  <a:pt x="5989716" y="2745853"/>
                  <a:pt x="5989792" y="2746425"/>
                  <a:pt x="5989792" y="2747034"/>
                </a:cubicBezTo>
                <a:cubicBezTo>
                  <a:pt x="5988497" y="2748826"/>
                  <a:pt x="5987277" y="2750694"/>
                  <a:pt x="5986134" y="2752600"/>
                </a:cubicBezTo>
                <a:cubicBezTo>
                  <a:pt x="5984876" y="2754773"/>
                  <a:pt x="5984457" y="2757403"/>
                  <a:pt x="5984381" y="2759995"/>
                </a:cubicBezTo>
                <a:cubicBezTo>
                  <a:pt x="5979465" y="2755382"/>
                  <a:pt x="5971233" y="2754277"/>
                  <a:pt x="5965859" y="2758661"/>
                </a:cubicBezTo>
                <a:cubicBezTo>
                  <a:pt x="5959686" y="2763730"/>
                  <a:pt x="5958123" y="2772421"/>
                  <a:pt x="5962887" y="2779016"/>
                </a:cubicBezTo>
                <a:lnTo>
                  <a:pt x="5966660" y="2784238"/>
                </a:lnTo>
                <a:cubicBezTo>
                  <a:pt x="5969594" y="2788278"/>
                  <a:pt x="5974815" y="2790146"/>
                  <a:pt x="5979769" y="2789765"/>
                </a:cubicBezTo>
                <a:cubicBezTo>
                  <a:pt x="5976492" y="2796588"/>
                  <a:pt x="5977483" y="2805279"/>
                  <a:pt x="5986363" y="2809282"/>
                </a:cubicBezTo>
                <a:cubicBezTo>
                  <a:pt x="5993908" y="2812674"/>
                  <a:pt x="6000425" y="2809586"/>
                  <a:pt x="6004274" y="2804441"/>
                </a:cubicBezTo>
                <a:cubicBezTo>
                  <a:pt x="6007742" y="2803869"/>
                  <a:pt x="6011210" y="2802344"/>
                  <a:pt x="6013725" y="2799676"/>
                </a:cubicBezTo>
                <a:cubicBezTo>
                  <a:pt x="6014869" y="2799790"/>
                  <a:pt x="6016050" y="2799599"/>
                  <a:pt x="6017193" y="2799523"/>
                </a:cubicBezTo>
                <a:cubicBezTo>
                  <a:pt x="6018375" y="2802687"/>
                  <a:pt x="6020280" y="2805431"/>
                  <a:pt x="6023214" y="2807147"/>
                </a:cubicBezTo>
                <a:cubicBezTo>
                  <a:pt x="6014030" y="2809472"/>
                  <a:pt x="6006484" y="2821212"/>
                  <a:pt x="6013535" y="2831657"/>
                </a:cubicBezTo>
                <a:cubicBezTo>
                  <a:pt x="6010143" y="2831657"/>
                  <a:pt x="6006713" y="2832800"/>
                  <a:pt x="6003550" y="2835087"/>
                </a:cubicBezTo>
                <a:lnTo>
                  <a:pt x="5998329" y="2838861"/>
                </a:lnTo>
                <a:cubicBezTo>
                  <a:pt x="5992155" y="2843321"/>
                  <a:pt x="5992041" y="2854146"/>
                  <a:pt x="5997148" y="2859369"/>
                </a:cubicBezTo>
                <a:cubicBezTo>
                  <a:pt x="6000463" y="2862799"/>
                  <a:pt x="6004427" y="2864095"/>
                  <a:pt x="6008428" y="2863867"/>
                </a:cubicBezTo>
                <a:cubicBezTo>
                  <a:pt x="6007932" y="2867107"/>
                  <a:pt x="6008276" y="2870537"/>
                  <a:pt x="6010219" y="2873701"/>
                </a:cubicBezTo>
                <a:cubicBezTo>
                  <a:pt x="6014297" y="2880334"/>
                  <a:pt x="6024358" y="2883421"/>
                  <a:pt x="6031065" y="2878657"/>
                </a:cubicBezTo>
                <a:lnTo>
                  <a:pt x="6036553" y="2874768"/>
                </a:lnTo>
                <a:cubicBezTo>
                  <a:pt x="6043222" y="2870042"/>
                  <a:pt x="6046004" y="2861237"/>
                  <a:pt x="6041545" y="2853918"/>
                </a:cubicBezTo>
                <a:cubicBezTo>
                  <a:pt x="6038763" y="2849382"/>
                  <a:pt x="6033161" y="2846713"/>
                  <a:pt x="6027711" y="2846866"/>
                </a:cubicBezTo>
                <a:cubicBezTo>
                  <a:pt x="6027864" y="2843473"/>
                  <a:pt x="6026797" y="2840157"/>
                  <a:pt x="6024929" y="2837565"/>
                </a:cubicBezTo>
                <a:cubicBezTo>
                  <a:pt x="6028283" y="2837337"/>
                  <a:pt x="6031522" y="2835888"/>
                  <a:pt x="6034190" y="2833448"/>
                </a:cubicBezTo>
                <a:lnTo>
                  <a:pt x="6036439" y="2836536"/>
                </a:lnTo>
                <a:cubicBezTo>
                  <a:pt x="6040898" y="2842711"/>
                  <a:pt x="6050158" y="2845265"/>
                  <a:pt x="6056599" y="2840500"/>
                </a:cubicBezTo>
                <a:cubicBezTo>
                  <a:pt x="6060524" y="2837565"/>
                  <a:pt x="6062696" y="2832838"/>
                  <a:pt x="6062734" y="2828112"/>
                </a:cubicBezTo>
                <a:cubicBezTo>
                  <a:pt x="6064297" y="2828188"/>
                  <a:pt x="6065897" y="2828493"/>
                  <a:pt x="6067422" y="2827998"/>
                </a:cubicBezTo>
                <a:cubicBezTo>
                  <a:pt x="6069175" y="2828836"/>
                  <a:pt x="6071119" y="2829103"/>
                  <a:pt x="6073024" y="2829255"/>
                </a:cubicBezTo>
                <a:cubicBezTo>
                  <a:pt x="6073405" y="2829942"/>
                  <a:pt x="6073520" y="2830742"/>
                  <a:pt x="6073977" y="2831390"/>
                </a:cubicBezTo>
                <a:lnTo>
                  <a:pt x="6072071" y="2836689"/>
                </a:lnTo>
                <a:cubicBezTo>
                  <a:pt x="6069556" y="2843664"/>
                  <a:pt x="6072566" y="2852203"/>
                  <a:pt x="6079427" y="2855481"/>
                </a:cubicBezTo>
                <a:cubicBezTo>
                  <a:pt x="6076225" y="2856624"/>
                  <a:pt x="6073290" y="2858911"/>
                  <a:pt x="6071462" y="2862990"/>
                </a:cubicBezTo>
                <a:lnTo>
                  <a:pt x="6069747" y="2866802"/>
                </a:lnTo>
                <a:cubicBezTo>
                  <a:pt x="6061743" y="2884565"/>
                  <a:pt x="6089068" y="2897601"/>
                  <a:pt x="6097109" y="2879800"/>
                </a:cubicBezTo>
                <a:lnTo>
                  <a:pt x="6098824" y="2875988"/>
                </a:lnTo>
                <a:cubicBezTo>
                  <a:pt x="6102826" y="2867107"/>
                  <a:pt x="6097986" y="2859407"/>
                  <a:pt x="6091126" y="2856167"/>
                </a:cubicBezTo>
                <a:cubicBezTo>
                  <a:pt x="6095204" y="2854833"/>
                  <a:pt x="6098710" y="2852050"/>
                  <a:pt x="6100310" y="2847628"/>
                </a:cubicBezTo>
                <a:lnTo>
                  <a:pt x="6100387" y="2847400"/>
                </a:lnTo>
                <a:cubicBezTo>
                  <a:pt x="6100844" y="2849267"/>
                  <a:pt x="6101568" y="2851173"/>
                  <a:pt x="6102864" y="2852965"/>
                </a:cubicBezTo>
                <a:cubicBezTo>
                  <a:pt x="6107056" y="2858911"/>
                  <a:pt x="6112773" y="2859712"/>
                  <a:pt x="6117726" y="2857615"/>
                </a:cubicBezTo>
                <a:cubicBezTo>
                  <a:pt x="6112925" y="2861008"/>
                  <a:pt x="6110105" y="2866878"/>
                  <a:pt x="6111400" y="2872634"/>
                </a:cubicBezTo>
                <a:cubicBezTo>
                  <a:pt x="6105036" y="2873244"/>
                  <a:pt x="6100272" y="2877970"/>
                  <a:pt x="6098024" y="2884222"/>
                </a:cubicBezTo>
                <a:lnTo>
                  <a:pt x="6095737" y="2890549"/>
                </a:lnTo>
                <a:cubicBezTo>
                  <a:pt x="6092955" y="2898249"/>
                  <a:pt x="6099968" y="2907016"/>
                  <a:pt x="6107246" y="2908617"/>
                </a:cubicBezTo>
                <a:cubicBezTo>
                  <a:pt x="6114373" y="2910218"/>
                  <a:pt x="6119861" y="2906635"/>
                  <a:pt x="6123215" y="2901146"/>
                </a:cubicBezTo>
                <a:cubicBezTo>
                  <a:pt x="6131294" y="2905339"/>
                  <a:pt x="6140555" y="2906445"/>
                  <a:pt x="6149396" y="2902519"/>
                </a:cubicBezTo>
                <a:cubicBezTo>
                  <a:pt x="6151759" y="2901451"/>
                  <a:pt x="6153817" y="2899774"/>
                  <a:pt x="6155608" y="2897868"/>
                </a:cubicBezTo>
                <a:lnTo>
                  <a:pt x="6155760" y="2897982"/>
                </a:lnTo>
                <a:cubicBezTo>
                  <a:pt x="6160829" y="2902214"/>
                  <a:pt x="6168527" y="2900727"/>
                  <a:pt x="6173367" y="2896648"/>
                </a:cubicBezTo>
                <a:cubicBezTo>
                  <a:pt x="6173481" y="2896687"/>
                  <a:pt x="6173519" y="2896763"/>
                  <a:pt x="6173634" y="2896801"/>
                </a:cubicBezTo>
                <a:cubicBezTo>
                  <a:pt x="6183885" y="2900460"/>
                  <a:pt x="6191431" y="2893218"/>
                  <a:pt x="6193146" y="2884984"/>
                </a:cubicBezTo>
                <a:cubicBezTo>
                  <a:pt x="6191164" y="2880067"/>
                  <a:pt x="6189182" y="2875150"/>
                  <a:pt x="6187163" y="2870194"/>
                </a:cubicBezTo>
                <a:lnTo>
                  <a:pt x="6187163" y="2870194"/>
                </a:lnTo>
                <a:cubicBezTo>
                  <a:pt x="6186172" y="2869546"/>
                  <a:pt x="6185372" y="2868822"/>
                  <a:pt x="6184152" y="2868365"/>
                </a:cubicBezTo>
                <a:cubicBezTo>
                  <a:pt x="6178016" y="2866154"/>
                  <a:pt x="6172910" y="2868022"/>
                  <a:pt x="6169327" y="2871528"/>
                </a:cubicBezTo>
                <a:lnTo>
                  <a:pt x="6167269" y="2869813"/>
                </a:lnTo>
                <a:cubicBezTo>
                  <a:pt x="6161401" y="2864896"/>
                  <a:pt x="6151759" y="2867488"/>
                  <a:pt x="6147453" y="2873244"/>
                </a:cubicBezTo>
                <a:cubicBezTo>
                  <a:pt x="6145013" y="2872672"/>
                  <a:pt x="6142536" y="2872558"/>
                  <a:pt x="6140059" y="2873663"/>
                </a:cubicBezTo>
                <a:cubicBezTo>
                  <a:pt x="6139564" y="2873892"/>
                  <a:pt x="6139106" y="2874006"/>
                  <a:pt x="6138611" y="2874197"/>
                </a:cubicBezTo>
                <a:cubicBezTo>
                  <a:pt x="6141012" y="2869089"/>
                  <a:pt x="6140669" y="2862876"/>
                  <a:pt x="6135029" y="2858149"/>
                </a:cubicBezTo>
                <a:cubicBezTo>
                  <a:pt x="6129883" y="2853842"/>
                  <a:pt x="6124167" y="2853994"/>
                  <a:pt x="6119556" y="2856396"/>
                </a:cubicBezTo>
                <a:cubicBezTo>
                  <a:pt x="6126797" y="2851974"/>
                  <a:pt x="6131522" y="2841453"/>
                  <a:pt x="6125120" y="2832419"/>
                </a:cubicBezTo>
                <a:cubicBezTo>
                  <a:pt x="6121423" y="2827235"/>
                  <a:pt x="6116622" y="2826206"/>
                  <a:pt x="6112163" y="2827388"/>
                </a:cubicBezTo>
                <a:cubicBezTo>
                  <a:pt x="6113001" y="2825215"/>
                  <a:pt x="6113497" y="2822928"/>
                  <a:pt x="6113116" y="2820526"/>
                </a:cubicBezTo>
                <a:cubicBezTo>
                  <a:pt x="6112696" y="2817858"/>
                  <a:pt x="6111477" y="2815533"/>
                  <a:pt x="6109952" y="2813437"/>
                </a:cubicBezTo>
                <a:cubicBezTo>
                  <a:pt x="6109495" y="2811797"/>
                  <a:pt x="6108885" y="2810120"/>
                  <a:pt x="6107704" y="2808519"/>
                </a:cubicBezTo>
                <a:cubicBezTo>
                  <a:pt x="6103169" y="2802230"/>
                  <a:pt x="6096728" y="2801887"/>
                  <a:pt x="6091431" y="2804517"/>
                </a:cubicBezTo>
                <a:cubicBezTo>
                  <a:pt x="6091202" y="2804136"/>
                  <a:pt x="6091202" y="2803678"/>
                  <a:pt x="6090936" y="2803297"/>
                </a:cubicBezTo>
                <a:cubicBezTo>
                  <a:pt x="6089449" y="2801277"/>
                  <a:pt x="6087468" y="2799676"/>
                  <a:pt x="6085257" y="2798532"/>
                </a:cubicBezTo>
                <a:cubicBezTo>
                  <a:pt x="6086820" y="2795788"/>
                  <a:pt x="6087087" y="2792700"/>
                  <a:pt x="6086629" y="2789575"/>
                </a:cubicBezTo>
                <a:cubicBezTo>
                  <a:pt x="6089373" y="2787059"/>
                  <a:pt x="6091393" y="2783704"/>
                  <a:pt x="6091774" y="2780045"/>
                </a:cubicBezTo>
                <a:cubicBezTo>
                  <a:pt x="6092727" y="2771697"/>
                  <a:pt x="6086744" y="2765102"/>
                  <a:pt x="6078969" y="2763501"/>
                </a:cubicBezTo>
                <a:cubicBezTo>
                  <a:pt x="6081103" y="2759614"/>
                  <a:pt x="6082361" y="2755192"/>
                  <a:pt x="6082323" y="2750198"/>
                </a:cubicBezTo>
                <a:cubicBezTo>
                  <a:pt x="6082285" y="2742308"/>
                  <a:pt x="6078703" y="2735866"/>
                  <a:pt x="6073367" y="2731177"/>
                </a:cubicBezTo>
                <a:cubicBezTo>
                  <a:pt x="6074015" y="2729081"/>
                  <a:pt x="6074205" y="2726832"/>
                  <a:pt x="6073786" y="2724469"/>
                </a:cubicBezTo>
                <a:lnTo>
                  <a:pt x="6072529" y="2717874"/>
                </a:lnTo>
                <a:cubicBezTo>
                  <a:pt x="6072186" y="2716045"/>
                  <a:pt x="6071462" y="2714329"/>
                  <a:pt x="6070509" y="2712766"/>
                </a:cubicBezTo>
                <a:cubicBezTo>
                  <a:pt x="6074548" y="2716654"/>
                  <a:pt x="6081294" y="2718217"/>
                  <a:pt x="6086324" y="2716540"/>
                </a:cubicBezTo>
                <a:cubicBezTo>
                  <a:pt x="6087163" y="2716273"/>
                  <a:pt x="6087696" y="2715739"/>
                  <a:pt x="6088420" y="2715320"/>
                </a:cubicBezTo>
                <a:cubicBezTo>
                  <a:pt x="6090211" y="2716997"/>
                  <a:pt x="6092269" y="2718217"/>
                  <a:pt x="6094442" y="2718979"/>
                </a:cubicBezTo>
                <a:cubicBezTo>
                  <a:pt x="6093832" y="2721114"/>
                  <a:pt x="6093603" y="2723325"/>
                  <a:pt x="6093985" y="2725612"/>
                </a:cubicBezTo>
                <a:cubicBezTo>
                  <a:pt x="6091698" y="2726184"/>
                  <a:pt x="6089563" y="2727060"/>
                  <a:pt x="6087849" y="2728509"/>
                </a:cubicBezTo>
                <a:cubicBezTo>
                  <a:pt x="6081141" y="2734189"/>
                  <a:pt x="6081408" y="2743147"/>
                  <a:pt x="6086172" y="2749855"/>
                </a:cubicBezTo>
                <a:lnTo>
                  <a:pt x="6087735" y="2752066"/>
                </a:lnTo>
                <a:cubicBezTo>
                  <a:pt x="6087696" y="2752295"/>
                  <a:pt x="6087505" y="2752524"/>
                  <a:pt x="6087468" y="2752790"/>
                </a:cubicBezTo>
                <a:cubicBezTo>
                  <a:pt x="6086248" y="2761291"/>
                  <a:pt x="6092155" y="2767237"/>
                  <a:pt x="6099739" y="2769257"/>
                </a:cubicBezTo>
                <a:cubicBezTo>
                  <a:pt x="6108466" y="2771583"/>
                  <a:pt x="6117269" y="2769257"/>
                  <a:pt x="6124624" y="2764302"/>
                </a:cubicBezTo>
                <a:cubicBezTo>
                  <a:pt x="6130913" y="2760033"/>
                  <a:pt x="6132628" y="2750008"/>
                  <a:pt x="6127864" y="2744023"/>
                </a:cubicBezTo>
                <a:cubicBezTo>
                  <a:pt x="6124472" y="2739754"/>
                  <a:pt x="6119442" y="2737886"/>
                  <a:pt x="6114487" y="2738458"/>
                </a:cubicBezTo>
                <a:cubicBezTo>
                  <a:pt x="6114030" y="2737543"/>
                  <a:pt x="6113725" y="2736590"/>
                  <a:pt x="6113116" y="2735713"/>
                </a:cubicBezTo>
                <a:lnTo>
                  <a:pt x="6112849" y="2735332"/>
                </a:lnTo>
                <a:cubicBezTo>
                  <a:pt x="6118680" y="2731597"/>
                  <a:pt x="6122414" y="2723820"/>
                  <a:pt x="6119632" y="2716235"/>
                </a:cubicBezTo>
                <a:cubicBezTo>
                  <a:pt x="6119670" y="2716197"/>
                  <a:pt x="6119747" y="2716159"/>
                  <a:pt x="6119784" y="2716121"/>
                </a:cubicBezTo>
                <a:cubicBezTo>
                  <a:pt x="6119899" y="2716121"/>
                  <a:pt x="6120013" y="2716121"/>
                  <a:pt x="6120166" y="2716159"/>
                </a:cubicBezTo>
                <a:cubicBezTo>
                  <a:pt x="6115821" y="2706782"/>
                  <a:pt x="6111210" y="2697519"/>
                  <a:pt x="6106789" y="2688218"/>
                </a:cubicBezTo>
                <a:cubicBezTo>
                  <a:pt x="6106446" y="2688180"/>
                  <a:pt x="6106218" y="2687913"/>
                  <a:pt x="6105875" y="2687875"/>
                </a:cubicBezTo>
                <a:cubicBezTo>
                  <a:pt x="6101568" y="2687532"/>
                  <a:pt x="6097834" y="2688714"/>
                  <a:pt x="6094327" y="2690467"/>
                </a:cubicBezTo>
                <a:close/>
                <a:moveTo>
                  <a:pt x="5980379" y="3159549"/>
                </a:moveTo>
                <a:cubicBezTo>
                  <a:pt x="5978093" y="3156462"/>
                  <a:pt x="5974777" y="3154327"/>
                  <a:pt x="5971233" y="3153451"/>
                </a:cubicBezTo>
                <a:cubicBezTo>
                  <a:pt x="5972605" y="3148343"/>
                  <a:pt x="5971576" y="3142663"/>
                  <a:pt x="5967231" y="3139004"/>
                </a:cubicBezTo>
                <a:lnTo>
                  <a:pt x="5962506" y="3135039"/>
                </a:lnTo>
                <a:cubicBezTo>
                  <a:pt x="5962201" y="3134506"/>
                  <a:pt x="5962201" y="3134010"/>
                  <a:pt x="5961820" y="3133477"/>
                </a:cubicBezTo>
                <a:cubicBezTo>
                  <a:pt x="5953664" y="3121965"/>
                  <a:pt x="5937201" y="3126463"/>
                  <a:pt x="5933275" y="3135878"/>
                </a:cubicBezTo>
                <a:cubicBezTo>
                  <a:pt x="5927597" y="3133172"/>
                  <a:pt x="5921652" y="3132066"/>
                  <a:pt x="5916241" y="3132600"/>
                </a:cubicBezTo>
                <a:cubicBezTo>
                  <a:pt x="5916545" y="3132105"/>
                  <a:pt x="5917003" y="3131799"/>
                  <a:pt x="5917269" y="3131228"/>
                </a:cubicBezTo>
                <a:cubicBezTo>
                  <a:pt x="5920471" y="3123947"/>
                  <a:pt x="5918108" y="3114456"/>
                  <a:pt x="5910372" y="3110949"/>
                </a:cubicBezTo>
                <a:lnTo>
                  <a:pt x="5904236" y="3108166"/>
                </a:lnTo>
                <a:cubicBezTo>
                  <a:pt x="5902674" y="3107442"/>
                  <a:pt x="5900959" y="3107137"/>
                  <a:pt x="5899244" y="3106984"/>
                </a:cubicBezTo>
                <a:cubicBezTo>
                  <a:pt x="5899586" y="3101800"/>
                  <a:pt x="5896957" y="3096845"/>
                  <a:pt x="5892575" y="3093376"/>
                </a:cubicBezTo>
                <a:cubicBezTo>
                  <a:pt x="5885448" y="3087773"/>
                  <a:pt x="5876416" y="3086515"/>
                  <a:pt x="5867727" y="3088192"/>
                </a:cubicBezTo>
                <a:cubicBezTo>
                  <a:pt x="5860257" y="3089641"/>
                  <a:pt x="5854655" y="3098103"/>
                  <a:pt x="5856675" y="3105536"/>
                </a:cubicBezTo>
                <a:cubicBezTo>
                  <a:pt x="5858771" y="3113312"/>
                  <a:pt x="5866012" y="3118115"/>
                  <a:pt x="5874015" y="3116590"/>
                </a:cubicBezTo>
                <a:cubicBezTo>
                  <a:pt x="5874434" y="3116514"/>
                  <a:pt x="5874472" y="3116514"/>
                  <a:pt x="5874739" y="3116476"/>
                </a:cubicBezTo>
                <a:cubicBezTo>
                  <a:pt x="5874891" y="3116476"/>
                  <a:pt x="5874930" y="3116476"/>
                  <a:pt x="5875044" y="3116476"/>
                </a:cubicBezTo>
                <a:lnTo>
                  <a:pt x="5875044" y="3116476"/>
                </a:lnTo>
                <a:cubicBezTo>
                  <a:pt x="5875844" y="3116971"/>
                  <a:pt x="5876569" y="3117505"/>
                  <a:pt x="5877254" y="3118077"/>
                </a:cubicBezTo>
                <a:cubicBezTo>
                  <a:pt x="5878855" y="3119373"/>
                  <a:pt x="5880761" y="3119983"/>
                  <a:pt x="5882742" y="3120250"/>
                </a:cubicBezTo>
                <a:cubicBezTo>
                  <a:pt x="5882209" y="3126349"/>
                  <a:pt x="5884876" y="3132676"/>
                  <a:pt x="5890860" y="3135345"/>
                </a:cubicBezTo>
                <a:lnTo>
                  <a:pt x="5896995" y="3138089"/>
                </a:lnTo>
                <a:cubicBezTo>
                  <a:pt x="5898710" y="3138889"/>
                  <a:pt x="5900577" y="3139271"/>
                  <a:pt x="5902445" y="3139385"/>
                </a:cubicBezTo>
                <a:cubicBezTo>
                  <a:pt x="5896767" y="3144683"/>
                  <a:pt x="5892155" y="3151659"/>
                  <a:pt x="5891698" y="3158901"/>
                </a:cubicBezTo>
                <a:cubicBezTo>
                  <a:pt x="5889754" y="3158749"/>
                  <a:pt x="5887887" y="3159473"/>
                  <a:pt x="5886020" y="3160045"/>
                </a:cubicBezTo>
                <a:cubicBezTo>
                  <a:pt x="5884533" y="3158520"/>
                  <a:pt x="5882780" y="3157262"/>
                  <a:pt x="5880798" y="3156614"/>
                </a:cubicBezTo>
                <a:cubicBezTo>
                  <a:pt x="5872567" y="3153946"/>
                  <a:pt x="5864792" y="3157720"/>
                  <a:pt x="5861286" y="3165420"/>
                </a:cubicBezTo>
                <a:lnTo>
                  <a:pt x="5858505" y="3171557"/>
                </a:lnTo>
                <a:cubicBezTo>
                  <a:pt x="5855265" y="3178761"/>
                  <a:pt x="5859914" y="3188634"/>
                  <a:pt x="5867346" y="3191073"/>
                </a:cubicBezTo>
                <a:cubicBezTo>
                  <a:pt x="5873329" y="3193017"/>
                  <a:pt x="5879045" y="3191493"/>
                  <a:pt x="5883085" y="3187566"/>
                </a:cubicBezTo>
                <a:cubicBezTo>
                  <a:pt x="5889716" y="3190768"/>
                  <a:pt x="5897719" y="3187757"/>
                  <a:pt x="5901911" y="3182077"/>
                </a:cubicBezTo>
                <a:cubicBezTo>
                  <a:pt x="5902064" y="3182230"/>
                  <a:pt x="5902178" y="3182420"/>
                  <a:pt x="5902292" y="3182573"/>
                </a:cubicBezTo>
                <a:cubicBezTo>
                  <a:pt x="5902026" y="3183221"/>
                  <a:pt x="5902178" y="3183945"/>
                  <a:pt x="5902026" y="3184593"/>
                </a:cubicBezTo>
                <a:cubicBezTo>
                  <a:pt x="5899586" y="3190463"/>
                  <a:pt x="5901378" y="3198239"/>
                  <a:pt x="5906637" y="3201784"/>
                </a:cubicBezTo>
                <a:cubicBezTo>
                  <a:pt x="5906903" y="3201937"/>
                  <a:pt x="5907170" y="3201975"/>
                  <a:pt x="5907437" y="3202128"/>
                </a:cubicBezTo>
                <a:cubicBezTo>
                  <a:pt x="5908237" y="3206244"/>
                  <a:pt x="5910372" y="3210056"/>
                  <a:pt x="5914525" y="3212343"/>
                </a:cubicBezTo>
                <a:cubicBezTo>
                  <a:pt x="5916660" y="3213487"/>
                  <a:pt x="5919099" y="3213868"/>
                  <a:pt x="5921576" y="3213868"/>
                </a:cubicBezTo>
                <a:cubicBezTo>
                  <a:pt x="5925654" y="3214554"/>
                  <a:pt x="5929998" y="3213754"/>
                  <a:pt x="5933162" y="3211085"/>
                </a:cubicBezTo>
                <a:cubicBezTo>
                  <a:pt x="5935143" y="3209446"/>
                  <a:pt x="5936553" y="3207426"/>
                  <a:pt x="5937544" y="3205329"/>
                </a:cubicBezTo>
                <a:cubicBezTo>
                  <a:pt x="5941698" y="3205634"/>
                  <a:pt x="5945966" y="3204796"/>
                  <a:pt x="5950235" y="3202966"/>
                </a:cubicBezTo>
                <a:cubicBezTo>
                  <a:pt x="5950806" y="3203881"/>
                  <a:pt x="5951339" y="3204834"/>
                  <a:pt x="5952063" y="3205634"/>
                </a:cubicBezTo>
                <a:cubicBezTo>
                  <a:pt x="5950806" y="3206321"/>
                  <a:pt x="5949511" y="3207045"/>
                  <a:pt x="5948558" y="3208188"/>
                </a:cubicBezTo>
                <a:lnTo>
                  <a:pt x="5944404" y="3213144"/>
                </a:lnTo>
                <a:cubicBezTo>
                  <a:pt x="5939373" y="3219166"/>
                  <a:pt x="5938802" y="3227934"/>
                  <a:pt x="5944709" y="3233689"/>
                </a:cubicBezTo>
                <a:cubicBezTo>
                  <a:pt x="5950044" y="3238873"/>
                  <a:pt x="5960181" y="3239407"/>
                  <a:pt x="5965250" y="3233384"/>
                </a:cubicBezTo>
                <a:lnTo>
                  <a:pt x="5969403" y="3228429"/>
                </a:lnTo>
                <a:cubicBezTo>
                  <a:pt x="5973138" y="3223969"/>
                  <a:pt x="5974358" y="3218023"/>
                  <a:pt x="5972376" y="3212877"/>
                </a:cubicBezTo>
                <a:cubicBezTo>
                  <a:pt x="5974929" y="3211809"/>
                  <a:pt x="5977254" y="3210361"/>
                  <a:pt x="5978817" y="3208188"/>
                </a:cubicBezTo>
                <a:cubicBezTo>
                  <a:pt x="5983695" y="3201403"/>
                  <a:pt x="5981484" y="3192979"/>
                  <a:pt x="5975463" y="3187909"/>
                </a:cubicBezTo>
                <a:lnTo>
                  <a:pt x="5971080" y="3184212"/>
                </a:lnTo>
                <a:lnTo>
                  <a:pt x="5976416" y="3180438"/>
                </a:lnTo>
                <a:cubicBezTo>
                  <a:pt x="5977940" y="3179371"/>
                  <a:pt x="5979198" y="3177999"/>
                  <a:pt x="5980227" y="3176474"/>
                </a:cubicBezTo>
                <a:cubicBezTo>
                  <a:pt x="5978359" y="3181810"/>
                  <a:pt x="5979808" y="3188557"/>
                  <a:pt x="5983390" y="3192407"/>
                </a:cubicBezTo>
                <a:cubicBezTo>
                  <a:pt x="5989564" y="3199040"/>
                  <a:pt x="5998062" y="3197935"/>
                  <a:pt x="6004807" y="3193170"/>
                </a:cubicBezTo>
                <a:lnTo>
                  <a:pt x="6010295" y="3189282"/>
                </a:lnTo>
                <a:cubicBezTo>
                  <a:pt x="6016964" y="3184555"/>
                  <a:pt x="6016088" y="3173310"/>
                  <a:pt x="6011057" y="3167859"/>
                </a:cubicBezTo>
                <a:cubicBezTo>
                  <a:pt x="6004884" y="3161227"/>
                  <a:pt x="5996347" y="3162332"/>
                  <a:pt x="5989640" y="3167059"/>
                </a:cubicBezTo>
                <a:lnTo>
                  <a:pt x="5984152" y="3170947"/>
                </a:lnTo>
                <a:cubicBezTo>
                  <a:pt x="5983314" y="3171557"/>
                  <a:pt x="5982590" y="3172243"/>
                  <a:pt x="5981980" y="3173005"/>
                </a:cubicBezTo>
                <a:cubicBezTo>
                  <a:pt x="5983581" y="3168698"/>
                  <a:pt x="5983352" y="3163552"/>
                  <a:pt x="5980379" y="3159549"/>
                </a:cubicBezTo>
                <a:close/>
                <a:moveTo>
                  <a:pt x="6138687" y="2774861"/>
                </a:moveTo>
                <a:cubicBezTo>
                  <a:pt x="6136248" y="2773641"/>
                  <a:pt x="6133466" y="2772917"/>
                  <a:pt x="6129960" y="2773603"/>
                </a:cubicBezTo>
                <a:cubicBezTo>
                  <a:pt x="6110905" y="2777186"/>
                  <a:pt x="6114754" y="2807223"/>
                  <a:pt x="6133923" y="2803640"/>
                </a:cubicBezTo>
                <a:cubicBezTo>
                  <a:pt x="6143260" y="2801887"/>
                  <a:pt x="6147033" y="2793806"/>
                  <a:pt x="6146271" y="2786411"/>
                </a:cubicBezTo>
                <a:cubicBezTo>
                  <a:pt x="6147223" y="2786982"/>
                  <a:pt x="6148138" y="2787440"/>
                  <a:pt x="6149167" y="2787783"/>
                </a:cubicBezTo>
                <a:cubicBezTo>
                  <a:pt x="6148634" y="2788583"/>
                  <a:pt x="6147833" y="2789155"/>
                  <a:pt x="6147376" y="2790032"/>
                </a:cubicBezTo>
                <a:cubicBezTo>
                  <a:pt x="6143794" y="2796626"/>
                  <a:pt x="6146576" y="2805889"/>
                  <a:pt x="6153093" y="2809663"/>
                </a:cubicBezTo>
                <a:cubicBezTo>
                  <a:pt x="6154121" y="2811721"/>
                  <a:pt x="6155455" y="2813703"/>
                  <a:pt x="6157361" y="2815266"/>
                </a:cubicBezTo>
                <a:lnTo>
                  <a:pt x="6162315" y="2819421"/>
                </a:lnTo>
                <a:cubicBezTo>
                  <a:pt x="6163687" y="2820564"/>
                  <a:pt x="6165287" y="2821251"/>
                  <a:pt x="6166964" y="2821670"/>
                </a:cubicBezTo>
                <a:cubicBezTo>
                  <a:pt x="6158504" y="2801810"/>
                  <a:pt x="6149663" y="2782141"/>
                  <a:pt x="6140859" y="2762434"/>
                </a:cubicBezTo>
                <a:cubicBezTo>
                  <a:pt x="6139525" y="2765979"/>
                  <a:pt x="6138763" y="2769715"/>
                  <a:pt x="6138497" y="2773679"/>
                </a:cubicBezTo>
                <a:cubicBezTo>
                  <a:pt x="6138458" y="2774060"/>
                  <a:pt x="6138687" y="2774480"/>
                  <a:pt x="6138687" y="2774861"/>
                </a:cubicBezTo>
                <a:close/>
                <a:moveTo>
                  <a:pt x="6113992" y="2949785"/>
                </a:moveTo>
                <a:cubicBezTo>
                  <a:pt x="6115174" y="2952720"/>
                  <a:pt x="6117422" y="2955312"/>
                  <a:pt x="6121538" y="2956761"/>
                </a:cubicBezTo>
                <a:cubicBezTo>
                  <a:pt x="6139602" y="2963241"/>
                  <a:pt x="6153626" y="2936368"/>
                  <a:pt x="6135333" y="2929773"/>
                </a:cubicBezTo>
                <a:cubicBezTo>
                  <a:pt x="6126835" y="2926724"/>
                  <a:pt x="6119403" y="2931145"/>
                  <a:pt x="6115631" y="2937244"/>
                </a:cubicBezTo>
                <a:cubicBezTo>
                  <a:pt x="6115174" y="2935682"/>
                  <a:pt x="6114640" y="2934157"/>
                  <a:pt x="6113573" y="2932632"/>
                </a:cubicBezTo>
                <a:cubicBezTo>
                  <a:pt x="6102330" y="2916737"/>
                  <a:pt x="6078626" y="2935605"/>
                  <a:pt x="6089869" y="2951500"/>
                </a:cubicBezTo>
                <a:cubicBezTo>
                  <a:pt x="6096919" y="2961449"/>
                  <a:pt x="6108809" y="2957790"/>
                  <a:pt x="6113992" y="2949785"/>
                </a:cubicBezTo>
                <a:close/>
                <a:moveTo>
                  <a:pt x="6209419" y="2995603"/>
                </a:moveTo>
                <a:cubicBezTo>
                  <a:pt x="6216126" y="3005095"/>
                  <a:pt x="6227635" y="3002807"/>
                  <a:pt x="6233542" y="2996137"/>
                </a:cubicBezTo>
                <a:cubicBezTo>
                  <a:pt x="6234495" y="2996861"/>
                  <a:pt x="6235562" y="2997471"/>
                  <a:pt x="6236667" y="2998005"/>
                </a:cubicBezTo>
                <a:cubicBezTo>
                  <a:pt x="6234228" y="2991372"/>
                  <a:pt x="6231789" y="2984778"/>
                  <a:pt x="6229350" y="2978183"/>
                </a:cubicBezTo>
                <a:cubicBezTo>
                  <a:pt x="6228740" y="2976620"/>
                  <a:pt x="6228169" y="2975019"/>
                  <a:pt x="6227597" y="2973457"/>
                </a:cubicBezTo>
                <a:cubicBezTo>
                  <a:pt x="6227559" y="2973457"/>
                  <a:pt x="6227521" y="2973457"/>
                  <a:pt x="6227521" y="2973457"/>
                </a:cubicBezTo>
                <a:cubicBezTo>
                  <a:pt x="6215478" y="2968997"/>
                  <a:pt x="6200120" y="2982491"/>
                  <a:pt x="6209419" y="2995603"/>
                </a:cubicBezTo>
                <a:close/>
                <a:moveTo>
                  <a:pt x="5072453" y="3247564"/>
                </a:moveTo>
                <a:cubicBezTo>
                  <a:pt x="5054770" y="3239598"/>
                  <a:pt x="5040708" y="3266433"/>
                  <a:pt x="5058505" y="3274438"/>
                </a:cubicBezTo>
                <a:cubicBezTo>
                  <a:pt x="5076188" y="3282404"/>
                  <a:pt x="5090250" y="3255569"/>
                  <a:pt x="5072453" y="3247564"/>
                </a:cubicBezTo>
                <a:close/>
                <a:moveTo>
                  <a:pt x="5237087" y="3317969"/>
                </a:moveTo>
                <a:cubicBezTo>
                  <a:pt x="5248291" y="3323038"/>
                  <a:pt x="5258772" y="3314271"/>
                  <a:pt x="5260258" y="3305237"/>
                </a:cubicBezTo>
                <a:cubicBezTo>
                  <a:pt x="5261058" y="3312137"/>
                  <a:pt x="5265860" y="3317435"/>
                  <a:pt x="5273063" y="3318807"/>
                </a:cubicBezTo>
                <a:cubicBezTo>
                  <a:pt x="5282400" y="3320599"/>
                  <a:pt x="5293794" y="3321552"/>
                  <a:pt x="5302102" y="3316063"/>
                </a:cubicBezTo>
                <a:cubicBezTo>
                  <a:pt x="5303322" y="3315605"/>
                  <a:pt x="5304465" y="3315110"/>
                  <a:pt x="5305608" y="3314462"/>
                </a:cubicBezTo>
                <a:cubicBezTo>
                  <a:pt x="5308276" y="3312899"/>
                  <a:pt x="5310334" y="3310688"/>
                  <a:pt x="5311668" y="3308096"/>
                </a:cubicBezTo>
                <a:cubicBezTo>
                  <a:pt x="5311973" y="3308287"/>
                  <a:pt x="5312125" y="3308592"/>
                  <a:pt x="5312430" y="3308782"/>
                </a:cubicBezTo>
                <a:lnTo>
                  <a:pt x="5323367" y="3315758"/>
                </a:lnTo>
                <a:cubicBezTo>
                  <a:pt x="5329998" y="3319989"/>
                  <a:pt x="5339526" y="3316673"/>
                  <a:pt x="5343185" y="3310116"/>
                </a:cubicBezTo>
                <a:cubicBezTo>
                  <a:pt x="5347186" y="3302912"/>
                  <a:pt x="5344176" y="3294526"/>
                  <a:pt x="5337506" y="3290295"/>
                </a:cubicBezTo>
                <a:lnTo>
                  <a:pt x="5326569" y="3283319"/>
                </a:lnTo>
                <a:cubicBezTo>
                  <a:pt x="5319938" y="3279088"/>
                  <a:pt x="5310410" y="3282404"/>
                  <a:pt x="5306751" y="3288961"/>
                </a:cubicBezTo>
                <a:cubicBezTo>
                  <a:pt x="5306714" y="3288999"/>
                  <a:pt x="5306714" y="3289075"/>
                  <a:pt x="5306675" y="3289151"/>
                </a:cubicBezTo>
                <a:cubicBezTo>
                  <a:pt x="5305418" y="3288236"/>
                  <a:pt x="5304313" y="3287207"/>
                  <a:pt x="5302902" y="3286369"/>
                </a:cubicBezTo>
                <a:cubicBezTo>
                  <a:pt x="5306942" y="3288732"/>
                  <a:pt x="5302522" y="3286026"/>
                  <a:pt x="5301759" y="3285492"/>
                </a:cubicBezTo>
                <a:cubicBezTo>
                  <a:pt x="5300768" y="3284768"/>
                  <a:pt x="5299854" y="3283929"/>
                  <a:pt x="5298863" y="3283205"/>
                </a:cubicBezTo>
                <a:cubicBezTo>
                  <a:pt x="5298710" y="3283052"/>
                  <a:pt x="5298634" y="3283014"/>
                  <a:pt x="5298520" y="3282900"/>
                </a:cubicBezTo>
                <a:cubicBezTo>
                  <a:pt x="5298253" y="3282595"/>
                  <a:pt x="5297986" y="3282290"/>
                  <a:pt x="5297758" y="3281985"/>
                </a:cubicBezTo>
                <a:cubicBezTo>
                  <a:pt x="5296233" y="3274552"/>
                  <a:pt x="5288421" y="3269330"/>
                  <a:pt x="5281028" y="3270397"/>
                </a:cubicBezTo>
                <a:cubicBezTo>
                  <a:pt x="5277864" y="3270855"/>
                  <a:pt x="5275311" y="3272456"/>
                  <a:pt x="5273215" y="3274438"/>
                </a:cubicBezTo>
                <a:cubicBezTo>
                  <a:pt x="5272986" y="3273675"/>
                  <a:pt x="5273063" y="3272837"/>
                  <a:pt x="5272681" y="3272112"/>
                </a:cubicBezTo>
                <a:lnTo>
                  <a:pt x="5269747" y="3266357"/>
                </a:lnTo>
                <a:cubicBezTo>
                  <a:pt x="5266165" y="3259343"/>
                  <a:pt x="5258162" y="3255493"/>
                  <a:pt x="5250578" y="3258771"/>
                </a:cubicBezTo>
                <a:cubicBezTo>
                  <a:pt x="5243718" y="3261744"/>
                  <a:pt x="5239374" y="3270893"/>
                  <a:pt x="5242994" y="3277945"/>
                </a:cubicBezTo>
                <a:lnTo>
                  <a:pt x="5245929" y="3283700"/>
                </a:lnTo>
                <a:cubicBezTo>
                  <a:pt x="5249511" y="3290714"/>
                  <a:pt x="5257514" y="3294564"/>
                  <a:pt x="5265098" y="3291286"/>
                </a:cubicBezTo>
                <a:cubicBezTo>
                  <a:pt x="5266394" y="3290752"/>
                  <a:pt x="5267461" y="3289799"/>
                  <a:pt x="5268528" y="3288885"/>
                </a:cubicBezTo>
                <a:cubicBezTo>
                  <a:pt x="5268642" y="3289227"/>
                  <a:pt x="5268718" y="3289647"/>
                  <a:pt x="5268795" y="3289990"/>
                </a:cubicBezTo>
                <a:cubicBezTo>
                  <a:pt x="5264488" y="3292010"/>
                  <a:pt x="5261096" y="3296013"/>
                  <a:pt x="5260181" y="3300549"/>
                </a:cubicBezTo>
                <a:cubicBezTo>
                  <a:pt x="5259420" y="3297118"/>
                  <a:pt x="5257095" y="3294030"/>
                  <a:pt x="5252674" y="3292010"/>
                </a:cubicBezTo>
                <a:cubicBezTo>
                  <a:pt x="5235143" y="3284158"/>
                  <a:pt x="5219328" y="3310002"/>
                  <a:pt x="5237087" y="3317969"/>
                </a:cubicBezTo>
                <a:close/>
                <a:moveTo>
                  <a:pt x="4901112" y="2827121"/>
                </a:moveTo>
                <a:lnTo>
                  <a:pt x="4907247" y="2829865"/>
                </a:lnTo>
                <a:cubicBezTo>
                  <a:pt x="4914450" y="2833105"/>
                  <a:pt x="4924168" y="2830666"/>
                  <a:pt x="4927522" y="2822966"/>
                </a:cubicBezTo>
                <a:cubicBezTo>
                  <a:pt x="4930723" y="2815685"/>
                  <a:pt x="4928360" y="2806194"/>
                  <a:pt x="4920624" y="2802687"/>
                </a:cubicBezTo>
                <a:lnTo>
                  <a:pt x="4914488" y="2799904"/>
                </a:lnTo>
                <a:cubicBezTo>
                  <a:pt x="4907285" y="2796664"/>
                  <a:pt x="4897567" y="2799104"/>
                  <a:pt x="4894214" y="2806804"/>
                </a:cubicBezTo>
                <a:cubicBezTo>
                  <a:pt x="4891013" y="2814161"/>
                  <a:pt x="4893375" y="2823652"/>
                  <a:pt x="4901112" y="2827121"/>
                </a:cubicBezTo>
                <a:close/>
                <a:moveTo>
                  <a:pt x="5004542" y="2955350"/>
                </a:moveTo>
                <a:lnTo>
                  <a:pt x="5001760" y="2961487"/>
                </a:lnTo>
                <a:cubicBezTo>
                  <a:pt x="4998406" y="2968958"/>
                  <a:pt x="5004846" y="2978183"/>
                  <a:pt x="5011935" y="2980318"/>
                </a:cubicBezTo>
                <a:cubicBezTo>
                  <a:pt x="5020624" y="2982910"/>
                  <a:pt x="5027407" y="2977650"/>
                  <a:pt x="5030761" y="2970140"/>
                </a:cubicBezTo>
                <a:lnTo>
                  <a:pt x="5033543" y="2964003"/>
                </a:lnTo>
                <a:cubicBezTo>
                  <a:pt x="5033962" y="2963088"/>
                  <a:pt x="5034229" y="2962097"/>
                  <a:pt x="5034382" y="2961144"/>
                </a:cubicBezTo>
                <a:cubicBezTo>
                  <a:pt x="5035182" y="2965871"/>
                  <a:pt x="5038002" y="2970217"/>
                  <a:pt x="5042613" y="2972160"/>
                </a:cubicBezTo>
                <a:cubicBezTo>
                  <a:pt x="5049778" y="2975210"/>
                  <a:pt x="5058581" y="2972847"/>
                  <a:pt x="5062354" y="2965795"/>
                </a:cubicBezTo>
                <a:cubicBezTo>
                  <a:pt x="5063650" y="2966290"/>
                  <a:pt x="5065022" y="2966519"/>
                  <a:pt x="5066432" y="2966595"/>
                </a:cubicBezTo>
                <a:cubicBezTo>
                  <a:pt x="5064755" y="2969454"/>
                  <a:pt x="5064069" y="2972618"/>
                  <a:pt x="5064450" y="2975667"/>
                </a:cubicBezTo>
                <a:cubicBezTo>
                  <a:pt x="5053817" y="2980013"/>
                  <a:pt x="5049702" y="2997471"/>
                  <a:pt x="5063269" y="3003608"/>
                </a:cubicBezTo>
                <a:cubicBezTo>
                  <a:pt x="5076417" y="3009554"/>
                  <a:pt x="5086592" y="2995984"/>
                  <a:pt x="5083810" y="2985273"/>
                </a:cubicBezTo>
                <a:cubicBezTo>
                  <a:pt x="5090975" y="2982605"/>
                  <a:pt x="5096157" y="2975401"/>
                  <a:pt x="5095243" y="2968692"/>
                </a:cubicBezTo>
                <a:cubicBezTo>
                  <a:pt x="5103665" y="2967967"/>
                  <a:pt x="5112240" y="2965566"/>
                  <a:pt x="5116013" y="2959467"/>
                </a:cubicBezTo>
                <a:cubicBezTo>
                  <a:pt x="5121424" y="2950738"/>
                  <a:pt x="5124168" y="2937168"/>
                  <a:pt x="5119404" y="2927715"/>
                </a:cubicBezTo>
                <a:cubicBezTo>
                  <a:pt x="5129465" y="2922912"/>
                  <a:pt x="5133047" y="2905911"/>
                  <a:pt x="5119747" y="2899927"/>
                </a:cubicBezTo>
                <a:cubicBezTo>
                  <a:pt x="5108772" y="2894971"/>
                  <a:pt x="5099892" y="2903662"/>
                  <a:pt x="5098863" y="2912887"/>
                </a:cubicBezTo>
                <a:cubicBezTo>
                  <a:pt x="5098673" y="2912810"/>
                  <a:pt x="5098482" y="2912734"/>
                  <a:pt x="5098291" y="2912658"/>
                </a:cubicBezTo>
                <a:cubicBezTo>
                  <a:pt x="5097491" y="2907665"/>
                  <a:pt x="5094328" y="2903243"/>
                  <a:pt x="5089259" y="2900956"/>
                </a:cubicBezTo>
                <a:lnTo>
                  <a:pt x="5076988" y="2895428"/>
                </a:lnTo>
                <a:cubicBezTo>
                  <a:pt x="5069786" y="2892188"/>
                  <a:pt x="5059915" y="2896191"/>
                  <a:pt x="5057247" y="2903700"/>
                </a:cubicBezTo>
                <a:cubicBezTo>
                  <a:pt x="5056371" y="2906102"/>
                  <a:pt x="5056142" y="2908541"/>
                  <a:pt x="5056409" y="2910905"/>
                </a:cubicBezTo>
                <a:cubicBezTo>
                  <a:pt x="5054541" y="2911819"/>
                  <a:pt x="5053170" y="2913763"/>
                  <a:pt x="5051531" y="2915136"/>
                </a:cubicBezTo>
                <a:cubicBezTo>
                  <a:pt x="5050159" y="2913420"/>
                  <a:pt x="5048482" y="2911972"/>
                  <a:pt x="5046386" y="2910981"/>
                </a:cubicBezTo>
                <a:cubicBezTo>
                  <a:pt x="5038992" y="2907550"/>
                  <a:pt x="5029694" y="2910943"/>
                  <a:pt x="5026302" y="2918414"/>
                </a:cubicBezTo>
                <a:lnTo>
                  <a:pt x="5020776" y="2930688"/>
                </a:lnTo>
                <a:cubicBezTo>
                  <a:pt x="5018604" y="2935491"/>
                  <a:pt x="5019442" y="2940865"/>
                  <a:pt x="5022148" y="2945096"/>
                </a:cubicBezTo>
                <a:cubicBezTo>
                  <a:pt x="5014031" y="2943343"/>
                  <a:pt x="5007704" y="2948260"/>
                  <a:pt x="5004542" y="2955350"/>
                </a:cubicBezTo>
                <a:close/>
                <a:moveTo>
                  <a:pt x="5347529" y="3441662"/>
                </a:moveTo>
                <a:cubicBezTo>
                  <a:pt x="5365288" y="3449667"/>
                  <a:pt x="5374358" y="3420773"/>
                  <a:pt x="5356790" y="3412845"/>
                </a:cubicBezTo>
                <a:cubicBezTo>
                  <a:pt x="5339030" y="3404802"/>
                  <a:pt x="5329961" y="3433733"/>
                  <a:pt x="5347529" y="3441662"/>
                </a:cubicBezTo>
                <a:close/>
                <a:moveTo>
                  <a:pt x="5366508" y="3383761"/>
                </a:moveTo>
                <a:cubicBezTo>
                  <a:pt x="5372758" y="3386581"/>
                  <a:pt x="5377788" y="3384676"/>
                  <a:pt x="5381028" y="3380825"/>
                </a:cubicBezTo>
                <a:cubicBezTo>
                  <a:pt x="5386058" y="3381245"/>
                  <a:pt x="5391203" y="3379568"/>
                  <a:pt x="5394061" y="3375031"/>
                </a:cubicBezTo>
                <a:cubicBezTo>
                  <a:pt x="5398139" y="3368589"/>
                  <a:pt x="5397338" y="3359136"/>
                  <a:pt x="5390440" y="3354715"/>
                </a:cubicBezTo>
                <a:lnTo>
                  <a:pt x="5384991" y="3351246"/>
                </a:lnTo>
                <a:cubicBezTo>
                  <a:pt x="5378703" y="3347243"/>
                  <a:pt x="5369442" y="3348044"/>
                  <a:pt x="5364983" y="3354562"/>
                </a:cubicBezTo>
                <a:cubicBezTo>
                  <a:pt x="5355113" y="3359022"/>
                  <a:pt x="5352941" y="3377623"/>
                  <a:pt x="5366508" y="3383761"/>
                </a:cubicBezTo>
                <a:close/>
                <a:moveTo>
                  <a:pt x="5410525" y="3285530"/>
                </a:moveTo>
                <a:cubicBezTo>
                  <a:pt x="5428245" y="3293535"/>
                  <a:pt x="5437430" y="3264641"/>
                  <a:pt x="5419823" y="3256713"/>
                </a:cubicBezTo>
                <a:cubicBezTo>
                  <a:pt x="5402102" y="3248708"/>
                  <a:pt x="5392918" y="3277563"/>
                  <a:pt x="5410525" y="3285530"/>
                </a:cubicBezTo>
                <a:close/>
                <a:moveTo>
                  <a:pt x="5383429" y="3394243"/>
                </a:moveTo>
                <a:lnTo>
                  <a:pt x="5374511" y="3397597"/>
                </a:lnTo>
                <a:cubicBezTo>
                  <a:pt x="5367079" y="3400418"/>
                  <a:pt x="5364450" y="3411625"/>
                  <a:pt x="5368223" y="3418067"/>
                </a:cubicBezTo>
                <a:cubicBezTo>
                  <a:pt x="5372834" y="3425881"/>
                  <a:pt x="5380723" y="3427368"/>
                  <a:pt x="5388688" y="3424357"/>
                </a:cubicBezTo>
                <a:cubicBezTo>
                  <a:pt x="5389526" y="3424052"/>
                  <a:pt x="5390403" y="3423708"/>
                  <a:pt x="5391279" y="3423404"/>
                </a:cubicBezTo>
                <a:cubicBezTo>
                  <a:pt x="5389640" y="3429693"/>
                  <a:pt x="5391774" y="3436135"/>
                  <a:pt x="5397605" y="3439871"/>
                </a:cubicBezTo>
                <a:lnTo>
                  <a:pt x="5403055" y="3443339"/>
                </a:lnTo>
                <a:cubicBezTo>
                  <a:pt x="5405952" y="3445169"/>
                  <a:pt x="5409534" y="3445626"/>
                  <a:pt x="5412963" y="3445017"/>
                </a:cubicBezTo>
                <a:cubicBezTo>
                  <a:pt x="5413078" y="3445398"/>
                  <a:pt x="5413345" y="3445703"/>
                  <a:pt x="5413497" y="3446084"/>
                </a:cubicBezTo>
                <a:cubicBezTo>
                  <a:pt x="5413116" y="3445855"/>
                  <a:pt x="5412926" y="3445550"/>
                  <a:pt x="5412506" y="3445360"/>
                </a:cubicBezTo>
                <a:cubicBezTo>
                  <a:pt x="5394976" y="3437469"/>
                  <a:pt x="5378893" y="3463161"/>
                  <a:pt x="5396614" y="3471166"/>
                </a:cubicBezTo>
                <a:cubicBezTo>
                  <a:pt x="5409838" y="3477112"/>
                  <a:pt x="5422186" y="3463999"/>
                  <a:pt x="5419861" y="3453707"/>
                </a:cubicBezTo>
                <a:cubicBezTo>
                  <a:pt x="5422453" y="3455270"/>
                  <a:pt x="5425425" y="3456109"/>
                  <a:pt x="5428817" y="3455652"/>
                </a:cubicBezTo>
                <a:cubicBezTo>
                  <a:pt x="5436134" y="3454622"/>
                  <a:pt x="5442956" y="3446922"/>
                  <a:pt x="5441241" y="3439185"/>
                </a:cubicBezTo>
                <a:lnTo>
                  <a:pt x="5439259" y="3430265"/>
                </a:lnTo>
                <a:cubicBezTo>
                  <a:pt x="5437544" y="3422565"/>
                  <a:pt x="5431027" y="3416695"/>
                  <a:pt x="5422795" y="3417838"/>
                </a:cubicBezTo>
                <a:cubicBezTo>
                  <a:pt x="5421462" y="3418029"/>
                  <a:pt x="5420166" y="3418486"/>
                  <a:pt x="5418909" y="3419096"/>
                </a:cubicBezTo>
                <a:cubicBezTo>
                  <a:pt x="5418527" y="3418791"/>
                  <a:pt x="5418185" y="3418486"/>
                  <a:pt x="5417765" y="3418219"/>
                </a:cubicBezTo>
                <a:lnTo>
                  <a:pt x="5412316" y="3414751"/>
                </a:lnTo>
                <a:cubicBezTo>
                  <a:pt x="5409991" y="3413264"/>
                  <a:pt x="5407247" y="3412921"/>
                  <a:pt x="5404503" y="3413035"/>
                </a:cubicBezTo>
                <a:cubicBezTo>
                  <a:pt x="5405952" y="3408842"/>
                  <a:pt x="5405913" y="3404039"/>
                  <a:pt x="5403855" y="3400571"/>
                </a:cubicBezTo>
                <a:cubicBezTo>
                  <a:pt x="5399282" y="3392718"/>
                  <a:pt x="5391393" y="3391232"/>
                  <a:pt x="5383429" y="3394243"/>
                </a:cubicBezTo>
                <a:close/>
                <a:moveTo>
                  <a:pt x="5119862" y="2989123"/>
                </a:moveTo>
                <a:cubicBezTo>
                  <a:pt x="5116508" y="2996556"/>
                  <a:pt x="5118490" y="3005552"/>
                  <a:pt x="5126036" y="3009631"/>
                </a:cubicBezTo>
                <a:cubicBezTo>
                  <a:pt x="5132857" y="3013328"/>
                  <a:pt x="5143146" y="3010927"/>
                  <a:pt x="5146538" y="3003456"/>
                </a:cubicBezTo>
                <a:lnTo>
                  <a:pt x="5152064" y="2991181"/>
                </a:lnTo>
                <a:cubicBezTo>
                  <a:pt x="5155418" y="2983710"/>
                  <a:pt x="5153436" y="2974714"/>
                  <a:pt x="5145891" y="2970674"/>
                </a:cubicBezTo>
                <a:cubicBezTo>
                  <a:pt x="5139069" y="2967015"/>
                  <a:pt x="5128779" y="2969378"/>
                  <a:pt x="5125388" y="2976887"/>
                </a:cubicBezTo>
                <a:lnTo>
                  <a:pt x="5119862" y="2989123"/>
                </a:lnTo>
                <a:close/>
                <a:moveTo>
                  <a:pt x="4938688" y="3153336"/>
                </a:moveTo>
                <a:lnTo>
                  <a:pt x="4941470" y="3147199"/>
                </a:lnTo>
                <a:cubicBezTo>
                  <a:pt x="4944824" y="3139728"/>
                  <a:pt x="4942918" y="3130770"/>
                  <a:pt x="4935372" y="3126653"/>
                </a:cubicBezTo>
                <a:cubicBezTo>
                  <a:pt x="4928589" y="3122956"/>
                  <a:pt x="4918223" y="3125281"/>
                  <a:pt x="4914831" y="3132752"/>
                </a:cubicBezTo>
                <a:lnTo>
                  <a:pt x="4912049" y="3138889"/>
                </a:lnTo>
                <a:cubicBezTo>
                  <a:pt x="4908696" y="3146322"/>
                  <a:pt x="4910601" y="3155318"/>
                  <a:pt x="4918147" y="3159435"/>
                </a:cubicBezTo>
                <a:cubicBezTo>
                  <a:pt x="4924969" y="3163133"/>
                  <a:pt x="4935335" y="3160807"/>
                  <a:pt x="4938688" y="3153336"/>
                </a:cubicBezTo>
                <a:close/>
                <a:moveTo>
                  <a:pt x="4995738" y="3120669"/>
                </a:moveTo>
                <a:cubicBezTo>
                  <a:pt x="5013497" y="3128674"/>
                  <a:pt x="5026226" y="3101190"/>
                  <a:pt x="5008429" y="3093186"/>
                </a:cubicBezTo>
                <a:cubicBezTo>
                  <a:pt x="4990707" y="3085181"/>
                  <a:pt x="4977979" y="3112626"/>
                  <a:pt x="4995738" y="3120669"/>
                </a:cubicBezTo>
                <a:close/>
                <a:moveTo>
                  <a:pt x="4907133" y="2992058"/>
                </a:moveTo>
                <a:cubicBezTo>
                  <a:pt x="4915250" y="2994803"/>
                  <a:pt x="4923254" y="2991219"/>
                  <a:pt x="4926721" y="2983482"/>
                </a:cubicBezTo>
                <a:lnTo>
                  <a:pt x="4929504" y="2977345"/>
                </a:lnTo>
                <a:cubicBezTo>
                  <a:pt x="4932743" y="2970140"/>
                  <a:pt x="4928398" y="2960268"/>
                  <a:pt x="4920929" y="2957714"/>
                </a:cubicBezTo>
                <a:cubicBezTo>
                  <a:pt x="4912812" y="2954969"/>
                  <a:pt x="4904808" y="2958552"/>
                  <a:pt x="4901302" y="2966328"/>
                </a:cubicBezTo>
                <a:lnTo>
                  <a:pt x="4898520" y="2972465"/>
                </a:lnTo>
                <a:cubicBezTo>
                  <a:pt x="4895281" y="2979670"/>
                  <a:pt x="4899664" y="2989504"/>
                  <a:pt x="4907133" y="2992058"/>
                </a:cubicBezTo>
                <a:close/>
                <a:moveTo>
                  <a:pt x="4986554" y="3063682"/>
                </a:moveTo>
                <a:cubicBezTo>
                  <a:pt x="4989793" y="3056478"/>
                  <a:pt x="4987468" y="3046796"/>
                  <a:pt x="4979808" y="3043365"/>
                </a:cubicBezTo>
                <a:cubicBezTo>
                  <a:pt x="4972567" y="3040125"/>
                  <a:pt x="4962964" y="3042374"/>
                  <a:pt x="4959496" y="3050112"/>
                </a:cubicBezTo>
                <a:lnTo>
                  <a:pt x="4953970" y="3062386"/>
                </a:lnTo>
                <a:cubicBezTo>
                  <a:pt x="4950731" y="3069590"/>
                  <a:pt x="4953055" y="3079273"/>
                  <a:pt x="4960715" y="3082703"/>
                </a:cubicBezTo>
                <a:cubicBezTo>
                  <a:pt x="4967956" y="3085943"/>
                  <a:pt x="4977560" y="3083694"/>
                  <a:pt x="4981028" y="3075956"/>
                </a:cubicBezTo>
                <a:lnTo>
                  <a:pt x="4986554" y="3063682"/>
                </a:lnTo>
                <a:close/>
                <a:moveTo>
                  <a:pt x="5086325" y="3017559"/>
                </a:moveTo>
                <a:lnTo>
                  <a:pt x="5080189" y="3014777"/>
                </a:lnTo>
                <a:cubicBezTo>
                  <a:pt x="5072720" y="3011422"/>
                  <a:pt x="5063497" y="3015386"/>
                  <a:pt x="5060334" y="3022781"/>
                </a:cubicBezTo>
                <a:cubicBezTo>
                  <a:pt x="5057056" y="3030481"/>
                  <a:pt x="5060868" y="3039287"/>
                  <a:pt x="5068337" y="3042641"/>
                </a:cubicBezTo>
                <a:lnTo>
                  <a:pt x="5074473" y="3045424"/>
                </a:lnTo>
                <a:cubicBezTo>
                  <a:pt x="5081943" y="3048778"/>
                  <a:pt x="5091165" y="3044814"/>
                  <a:pt x="5094328" y="3037419"/>
                </a:cubicBezTo>
                <a:cubicBezTo>
                  <a:pt x="5097606" y="3029719"/>
                  <a:pt x="5093794" y="3020952"/>
                  <a:pt x="5086325" y="3017559"/>
                </a:cubicBezTo>
                <a:close/>
                <a:moveTo>
                  <a:pt x="5348977" y="3347739"/>
                </a:moveTo>
                <a:cubicBezTo>
                  <a:pt x="5347872" y="3344766"/>
                  <a:pt x="5346729" y="3341793"/>
                  <a:pt x="5345624" y="3338857"/>
                </a:cubicBezTo>
                <a:cubicBezTo>
                  <a:pt x="5342727" y="3331196"/>
                  <a:pt x="5333924" y="3327003"/>
                  <a:pt x="5326188" y="3329861"/>
                </a:cubicBezTo>
                <a:cubicBezTo>
                  <a:pt x="5318528" y="3332682"/>
                  <a:pt x="5314297" y="3341640"/>
                  <a:pt x="5317194" y="3349302"/>
                </a:cubicBezTo>
                <a:lnTo>
                  <a:pt x="5320547" y="3358222"/>
                </a:lnTo>
                <a:cubicBezTo>
                  <a:pt x="5323444" y="3365883"/>
                  <a:pt x="5332247" y="3370038"/>
                  <a:pt x="5339983" y="3367179"/>
                </a:cubicBezTo>
                <a:cubicBezTo>
                  <a:pt x="5347643" y="3364358"/>
                  <a:pt x="5351874" y="3355401"/>
                  <a:pt x="5348977" y="3347739"/>
                </a:cubicBezTo>
                <a:close/>
                <a:moveTo>
                  <a:pt x="5674205" y="3336532"/>
                </a:moveTo>
                <a:cubicBezTo>
                  <a:pt x="5665936" y="3333902"/>
                  <a:pt x="5658276" y="3337752"/>
                  <a:pt x="5654770" y="3345490"/>
                </a:cubicBezTo>
                <a:lnTo>
                  <a:pt x="5653131" y="3349111"/>
                </a:lnTo>
                <a:cubicBezTo>
                  <a:pt x="5647415" y="3349759"/>
                  <a:pt x="5641965" y="3353952"/>
                  <a:pt x="5640098" y="3359251"/>
                </a:cubicBezTo>
                <a:cubicBezTo>
                  <a:pt x="5637658" y="3366188"/>
                  <a:pt x="5640745" y="3372554"/>
                  <a:pt x="5646157" y="3376442"/>
                </a:cubicBezTo>
                <a:cubicBezTo>
                  <a:pt x="5646805" y="3377204"/>
                  <a:pt x="5647339" y="3378043"/>
                  <a:pt x="5648139" y="3378729"/>
                </a:cubicBezTo>
                <a:lnTo>
                  <a:pt x="5653093" y="3382846"/>
                </a:lnTo>
                <a:cubicBezTo>
                  <a:pt x="5658924" y="3387763"/>
                  <a:pt x="5669365" y="3385514"/>
                  <a:pt x="5673329" y="3379301"/>
                </a:cubicBezTo>
                <a:cubicBezTo>
                  <a:pt x="5675654" y="3375642"/>
                  <a:pt x="5676263" y="3371791"/>
                  <a:pt x="5675502" y="3368208"/>
                </a:cubicBezTo>
                <a:cubicBezTo>
                  <a:pt x="5677483" y="3366607"/>
                  <a:pt x="5679274" y="3364702"/>
                  <a:pt x="5680418" y="3362109"/>
                </a:cubicBezTo>
                <a:lnTo>
                  <a:pt x="5683200" y="3355972"/>
                </a:lnTo>
                <a:cubicBezTo>
                  <a:pt x="5686439" y="3348730"/>
                  <a:pt x="5681637" y="3338895"/>
                  <a:pt x="5674205" y="3336532"/>
                </a:cubicBezTo>
                <a:close/>
                <a:moveTo>
                  <a:pt x="5467384" y="3204262"/>
                </a:moveTo>
                <a:cubicBezTo>
                  <a:pt x="5459305" y="3201518"/>
                  <a:pt x="5451264" y="3205101"/>
                  <a:pt x="5447758" y="3212839"/>
                </a:cubicBezTo>
                <a:lnTo>
                  <a:pt x="5444975" y="3218976"/>
                </a:lnTo>
                <a:cubicBezTo>
                  <a:pt x="5441698" y="3226218"/>
                  <a:pt x="5446081" y="3236053"/>
                  <a:pt x="5453550" y="3238607"/>
                </a:cubicBezTo>
                <a:cubicBezTo>
                  <a:pt x="5461630" y="3241351"/>
                  <a:pt x="5469671" y="3237768"/>
                  <a:pt x="5473177" y="3230030"/>
                </a:cubicBezTo>
                <a:lnTo>
                  <a:pt x="5475959" y="3223893"/>
                </a:lnTo>
                <a:cubicBezTo>
                  <a:pt x="5479236" y="3216650"/>
                  <a:pt x="5474854" y="3206816"/>
                  <a:pt x="5467384" y="3204262"/>
                </a:cubicBezTo>
                <a:close/>
                <a:moveTo>
                  <a:pt x="5414602" y="2419523"/>
                </a:moveTo>
                <a:lnTo>
                  <a:pt x="5408390" y="2417960"/>
                </a:lnTo>
                <a:cubicBezTo>
                  <a:pt x="5401645" y="2416283"/>
                  <a:pt x="5394023" y="2419561"/>
                  <a:pt x="5391317" y="2426079"/>
                </a:cubicBezTo>
                <a:cubicBezTo>
                  <a:pt x="5390403" y="2426194"/>
                  <a:pt x="5389449" y="2426232"/>
                  <a:pt x="5388535" y="2426232"/>
                </a:cubicBezTo>
                <a:cubicBezTo>
                  <a:pt x="5380341" y="2426346"/>
                  <a:pt x="5374511" y="2435761"/>
                  <a:pt x="5375464" y="2443194"/>
                </a:cubicBezTo>
                <a:cubicBezTo>
                  <a:pt x="5376607" y="2452076"/>
                  <a:pt x="5384191" y="2456383"/>
                  <a:pt x="5392422" y="2456269"/>
                </a:cubicBezTo>
                <a:cubicBezTo>
                  <a:pt x="5400044" y="2456155"/>
                  <a:pt x="5406561" y="2452495"/>
                  <a:pt x="5412049" y="2447502"/>
                </a:cubicBezTo>
                <a:cubicBezTo>
                  <a:pt x="5417689" y="2446854"/>
                  <a:pt x="5422986" y="2443271"/>
                  <a:pt x="5424396" y="2437400"/>
                </a:cubicBezTo>
                <a:cubicBezTo>
                  <a:pt x="5426187" y="2430120"/>
                  <a:pt x="5422453" y="2421467"/>
                  <a:pt x="5414602" y="2419523"/>
                </a:cubicBezTo>
                <a:close/>
                <a:moveTo>
                  <a:pt x="5290212" y="2063004"/>
                </a:moveTo>
                <a:cubicBezTo>
                  <a:pt x="5289717" y="2064033"/>
                  <a:pt x="5289107" y="2065062"/>
                  <a:pt x="5288611" y="2066091"/>
                </a:cubicBezTo>
                <a:cubicBezTo>
                  <a:pt x="5288497" y="2066244"/>
                  <a:pt x="5288459" y="2066320"/>
                  <a:pt x="5288383" y="2066472"/>
                </a:cubicBezTo>
                <a:cubicBezTo>
                  <a:pt x="5288154" y="2066777"/>
                  <a:pt x="5287926" y="2067082"/>
                  <a:pt x="5287659" y="2067349"/>
                </a:cubicBezTo>
                <a:cubicBezTo>
                  <a:pt x="5280951" y="2070056"/>
                  <a:pt x="5277369" y="2078251"/>
                  <a:pt x="5279655" y="2084998"/>
                </a:cubicBezTo>
                <a:cubicBezTo>
                  <a:pt x="5282209" y="2092698"/>
                  <a:pt x="5290402" y="2096243"/>
                  <a:pt x="5297910" y="2094108"/>
                </a:cubicBezTo>
                <a:cubicBezTo>
                  <a:pt x="5298710" y="2093879"/>
                  <a:pt x="5299358" y="2093460"/>
                  <a:pt x="5300083" y="2093155"/>
                </a:cubicBezTo>
                <a:cubicBezTo>
                  <a:pt x="5302712" y="2096853"/>
                  <a:pt x="5307057" y="2099369"/>
                  <a:pt x="5311477" y="2099445"/>
                </a:cubicBezTo>
                <a:cubicBezTo>
                  <a:pt x="5308390" y="2100741"/>
                  <a:pt x="5305875" y="2103447"/>
                  <a:pt x="5304770" y="2107945"/>
                </a:cubicBezTo>
                <a:cubicBezTo>
                  <a:pt x="5300349" y="2125746"/>
                  <a:pt x="5327293" y="2136191"/>
                  <a:pt x="5331752" y="2118161"/>
                </a:cubicBezTo>
                <a:cubicBezTo>
                  <a:pt x="5334572" y="2106764"/>
                  <a:pt x="5324587" y="2098454"/>
                  <a:pt x="5315822" y="2098606"/>
                </a:cubicBezTo>
                <a:cubicBezTo>
                  <a:pt x="5322186" y="2096662"/>
                  <a:pt x="5326340" y="2091287"/>
                  <a:pt x="5326378" y="2084312"/>
                </a:cubicBezTo>
                <a:cubicBezTo>
                  <a:pt x="5326454" y="2075240"/>
                  <a:pt x="5325387" y="2064414"/>
                  <a:pt x="5318832" y="2057515"/>
                </a:cubicBezTo>
                <a:cubicBezTo>
                  <a:pt x="5318223" y="2056447"/>
                  <a:pt x="5317537" y="2055456"/>
                  <a:pt x="5316737" y="2054503"/>
                </a:cubicBezTo>
                <a:cubicBezTo>
                  <a:pt x="5312811" y="2049891"/>
                  <a:pt x="5306714" y="2047947"/>
                  <a:pt x="5300844" y="2049929"/>
                </a:cubicBezTo>
                <a:cubicBezTo>
                  <a:pt x="5294976" y="2051911"/>
                  <a:pt x="5292842" y="2056447"/>
                  <a:pt x="5290898" y="2061784"/>
                </a:cubicBezTo>
                <a:cubicBezTo>
                  <a:pt x="5292422" y="2057591"/>
                  <a:pt x="5290593" y="2062203"/>
                  <a:pt x="5290212" y="2063004"/>
                </a:cubicBezTo>
                <a:close/>
                <a:moveTo>
                  <a:pt x="5468985" y="2058163"/>
                </a:moveTo>
                <a:lnTo>
                  <a:pt x="5467422" y="2064414"/>
                </a:lnTo>
                <a:cubicBezTo>
                  <a:pt x="5465593" y="2071733"/>
                  <a:pt x="5470623" y="2080309"/>
                  <a:pt x="5478207" y="2081758"/>
                </a:cubicBezTo>
                <a:cubicBezTo>
                  <a:pt x="5486020" y="2083206"/>
                  <a:pt x="5493566" y="2078785"/>
                  <a:pt x="5495509" y="2070932"/>
                </a:cubicBezTo>
                <a:lnTo>
                  <a:pt x="5497072" y="2064719"/>
                </a:lnTo>
                <a:cubicBezTo>
                  <a:pt x="5498901" y="2057400"/>
                  <a:pt x="5493870" y="2048786"/>
                  <a:pt x="5486286" y="2047375"/>
                </a:cubicBezTo>
                <a:cubicBezTo>
                  <a:pt x="5478512" y="2045889"/>
                  <a:pt x="5470928" y="2050310"/>
                  <a:pt x="5468985" y="2058163"/>
                </a:cubicBezTo>
                <a:close/>
                <a:moveTo>
                  <a:pt x="5392270" y="2301700"/>
                </a:moveTo>
                <a:cubicBezTo>
                  <a:pt x="5385715" y="2299146"/>
                  <a:pt x="5375464" y="2302310"/>
                  <a:pt x="5373596" y="2309933"/>
                </a:cubicBezTo>
                <a:lnTo>
                  <a:pt x="5372034" y="2316147"/>
                </a:lnTo>
                <a:cubicBezTo>
                  <a:pt x="5370166" y="2323694"/>
                  <a:pt x="5372339" y="2331737"/>
                  <a:pt x="5380265" y="2334825"/>
                </a:cubicBezTo>
                <a:cubicBezTo>
                  <a:pt x="5386820" y="2337378"/>
                  <a:pt x="5397072" y="2334215"/>
                  <a:pt x="5398939" y="2326629"/>
                </a:cubicBezTo>
                <a:lnTo>
                  <a:pt x="5400502" y="2320378"/>
                </a:lnTo>
                <a:cubicBezTo>
                  <a:pt x="5402331" y="2312830"/>
                  <a:pt x="5400197" y="2304787"/>
                  <a:pt x="5392270" y="2301700"/>
                </a:cubicBezTo>
                <a:close/>
                <a:moveTo>
                  <a:pt x="5220167" y="2182237"/>
                </a:moveTo>
                <a:cubicBezTo>
                  <a:pt x="5215669" y="2200305"/>
                  <a:pt x="5244138" y="2205223"/>
                  <a:pt x="5248596" y="2187269"/>
                </a:cubicBezTo>
                <a:cubicBezTo>
                  <a:pt x="5253055" y="2169201"/>
                  <a:pt x="5224625" y="2164284"/>
                  <a:pt x="5220167" y="2182237"/>
                </a:cubicBezTo>
                <a:close/>
                <a:moveTo>
                  <a:pt x="5489869" y="2400007"/>
                </a:moveTo>
                <a:cubicBezTo>
                  <a:pt x="5488764" y="2405191"/>
                  <a:pt x="5490517" y="2411213"/>
                  <a:pt x="5494557" y="2414758"/>
                </a:cubicBezTo>
                <a:cubicBezTo>
                  <a:pt x="5495852" y="2419790"/>
                  <a:pt x="5499853" y="2424288"/>
                  <a:pt x="5504884" y="2425355"/>
                </a:cubicBezTo>
                <a:cubicBezTo>
                  <a:pt x="5507285" y="2425851"/>
                  <a:pt x="5509533" y="2425660"/>
                  <a:pt x="5511667" y="2425203"/>
                </a:cubicBezTo>
                <a:cubicBezTo>
                  <a:pt x="5515098" y="2428138"/>
                  <a:pt x="5519595" y="2428938"/>
                  <a:pt x="5524091" y="2427947"/>
                </a:cubicBezTo>
                <a:cubicBezTo>
                  <a:pt x="5522491" y="2433512"/>
                  <a:pt x="5524015" y="2439459"/>
                  <a:pt x="5531104" y="2442661"/>
                </a:cubicBezTo>
                <a:cubicBezTo>
                  <a:pt x="5548634" y="2450589"/>
                  <a:pt x="5564717" y="2424898"/>
                  <a:pt x="5546995" y="2416893"/>
                </a:cubicBezTo>
                <a:cubicBezTo>
                  <a:pt x="5542765" y="2414987"/>
                  <a:pt x="5538687" y="2415101"/>
                  <a:pt x="5535067" y="2416359"/>
                </a:cubicBezTo>
                <a:cubicBezTo>
                  <a:pt x="5535563" y="2413538"/>
                  <a:pt x="5535486" y="2410680"/>
                  <a:pt x="5533962" y="2408164"/>
                </a:cubicBezTo>
                <a:lnTo>
                  <a:pt x="5529274" y="2400388"/>
                </a:lnTo>
                <a:cubicBezTo>
                  <a:pt x="5526073" y="2395051"/>
                  <a:pt x="5520433" y="2391773"/>
                  <a:pt x="5514526" y="2392459"/>
                </a:cubicBezTo>
                <a:cubicBezTo>
                  <a:pt x="5512468" y="2391163"/>
                  <a:pt x="5510143" y="2390134"/>
                  <a:pt x="5507514" y="2389638"/>
                </a:cubicBezTo>
                <a:cubicBezTo>
                  <a:pt x="5500044" y="2388304"/>
                  <a:pt x="5491545" y="2392002"/>
                  <a:pt x="5489869" y="2400007"/>
                </a:cubicBezTo>
                <a:close/>
                <a:moveTo>
                  <a:pt x="5392765" y="2045736"/>
                </a:moveTo>
                <a:cubicBezTo>
                  <a:pt x="5390936" y="2053398"/>
                  <a:pt x="5395852" y="2061250"/>
                  <a:pt x="5403436" y="2063156"/>
                </a:cubicBezTo>
                <a:lnTo>
                  <a:pt x="5409648" y="2064719"/>
                </a:lnTo>
                <a:cubicBezTo>
                  <a:pt x="5417232" y="2066587"/>
                  <a:pt x="5425235" y="2061555"/>
                  <a:pt x="5427064" y="2054046"/>
                </a:cubicBezTo>
                <a:cubicBezTo>
                  <a:pt x="5428893" y="2046384"/>
                  <a:pt x="5423977" y="2038532"/>
                  <a:pt x="5416393" y="2036626"/>
                </a:cubicBezTo>
                <a:lnTo>
                  <a:pt x="5410181" y="2035063"/>
                </a:lnTo>
                <a:cubicBezTo>
                  <a:pt x="5402597" y="2033157"/>
                  <a:pt x="5394556" y="2038189"/>
                  <a:pt x="5392765" y="2045736"/>
                </a:cubicBezTo>
                <a:close/>
                <a:moveTo>
                  <a:pt x="5439221" y="2356933"/>
                </a:moveTo>
                <a:cubicBezTo>
                  <a:pt x="5432590" y="2360630"/>
                  <a:pt x="5429579" y="2369855"/>
                  <a:pt x="5433619" y="2376564"/>
                </a:cubicBezTo>
                <a:lnTo>
                  <a:pt x="5438307" y="2384340"/>
                </a:lnTo>
                <a:cubicBezTo>
                  <a:pt x="5442308" y="2391011"/>
                  <a:pt x="5450959" y="2393831"/>
                  <a:pt x="5457933" y="2389944"/>
                </a:cubicBezTo>
                <a:cubicBezTo>
                  <a:pt x="5464602" y="2386246"/>
                  <a:pt x="5467575" y="2377021"/>
                  <a:pt x="5463535" y="2370313"/>
                </a:cubicBezTo>
                <a:lnTo>
                  <a:pt x="5460448" y="2365205"/>
                </a:lnTo>
                <a:cubicBezTo>
                  <a:pt x="5467498" y="2371990"/>
                  <a:pt x="5480075" y="2372523"/>
                  <a:pt x="5483009" y="2360707"/>
                </a:cubicBezTo>
                <a:cubicBezTo>
                  <a:pt x="5485562" y="2350415"/>
                  <a:pt x="5477712" y="2342601"/>
                  <a:pt x="5469785" y="2341228"/>
                </a:cubicBezTo>
                <a:cubicBezTo>
                  <a:pt x="5472986" y="2340008"/>
                  <a:pt x="5475616" y="2337302"/>
                  <a:pt x="5476759" y="2332652"/>
                </a:cubicBezTo>
                <a:cubicBezTo>
                  <a:pt x="5481180" y="2314813"/>
                  <a:pt x="5454274" y="2304330"/>
                  <a:pt x="5449777" y="2322322"/>
                </a:cubicBezTo>
                <a:cubicBezTo>
                  <a:pt x="5447224" y="2332575"/>
                  <a:pt x="5455037" y="2340352"/>
                  <a:pt x="5463002" y="2341724"/>
                </a:cubicBezTo>
                <a:cubicBezTo>
                  <a:pt x="5459838" y="2342944"/>
                  <a:pt x="5457209" y="2345688"/>
                  <a:pt x="5456065" y="2350262"/>
                </a:cubicBezTo>
                <a:cubicBezTo>
                  <a:pt x="5455189" y="2353769"/>
                  <a:pt x="5455570" y="2357009"/>
                  <a:pt x="5456714" y="2359792"/>
                </a:cubicBezTo>
                <a:cubicBezTo>
                  <a:pt x="5452255" y="2355180"/>
                  <a:pt x="5445128" y="2353617"/>
                  <a:pt x="5439221" y="2356933"/>
                </a:cubicBezTo>
                <a:close/>
                <a:moveTo>
                  <a:pt x="5210906" y="2246276"/>
                </a:moveTo>
                <a:lnTo>
                  <a:pt x="5209343" y="2252527"/>
                </a:lnTo>
                <a:cubicBezTo>
                  <a:pt x="5207514" y="2259884"/>
                  <a:pt x="5214069" y="2268232"/>
                  <a:pt x="5221348" y="2269032"/>
                </a:cubicBezTo>
                <a:cubicBezTo>
                  <a:pt x="5229694" y="2269947"/>
                  <a:pt x="5235906" y="2264916"/>
                  <a:pt x="5237849" y="2257025"/>
                </a:cubicBezTo>
                <a:lnTo>
                  <a:pt x="5239412" y="2250812"/>
                </a:lnTo>
                <a:cubicBezTo>
                  <a:pt x="5241241" y="2243455"/>
                  <a:pt x="5234686" y="2235107"/>
                  <a:pt x="5227407" y="2234269"/>
                </a:cubicBezTo>
                <a:cubicBezTo>
                  <a:pt x="5219061" y="2233354"/>
                  <a:pt x="5212849" y="2238424"/>
                  <a:pt x="5210906" y="2246276"/>
                </a:cubicBezTo>
                <a:close/>
                <a:moveTo>
                  <a:pt x="5355379" y="2190700"/>
                </a:moveTo>
                <a:cubicBezTo>
                  <a:pt x="5349129" y="2182085"/>
                  <a:pt x="5332628" y="2181666"/>
                  <a:pt x="5329274" y="2195160"/>
                </a:cubicBezTo>
                <a:cubicBezTo>
                  <a:pt x="5326492" y="2206290"/>
                  <a:pt x="5336172" y="2213151"/>
                  <a:pt x="5345014" y="2212542"/>
                </a:cubicBezTo>
                <a:cubicBezTo>
                  <a:pt x="5344976" y="2212732"/>
                  <a:pt x="5344937" y="2212922"/>
                  <a:pt x="5344900" y="2213151"/>
                </a:cubicBezTo>
                <a:cubicBezTo>
                  <a:pt x="5340327" y="2214752"/>
                  <a:pt x="5336744" y="2218450"/>
                  <a:pt x="5335448" y="2223596"/>
                </a:cubicBezTo>
                <a:lnTo>
                  <a:pt x="5332362" y="2236060"/>
                </a:lnTo>
                <a:cubicBezTo>
                  <a:pt x="5330532" y="2243379"/>
                  <a:pt x="5335982" y="2251956"/>
                  <a:pt x="5343489" y="2253175"/>
                </a:cubicBezTo>
                <a:cubicBezTo>
                  <a:pt x="5345890" y="2253557"/>
                  <a:pt x="5348215" y="2253366"/>
                  <a:pt x="5350387" y="2252756"/>
                </a:cubicBezTo>
                <a:cubicBezTo>
                  <a:pt x="5352902" y="2256149"/>
                  <a:pt x="5356256" y="2259045"/>
                  <a:pt x="5360639" y="2260990"/>
                </a:cubicBezTo>
                <a:cubicBezTo>
                  <a:pt x="5367499" y="2264077"/>
                  <a:pt x="5374511" y="2263544"/>
                  <a:pt x="5380647" y="2260761"/>
                </a:cubicBezTo>
                <a:cubicBezTo>
                  <a:pt x="5382209" y="2262171"/>
                  <a:pt x="5384076" y="2263238"/>
                  <a:pt x="5386287" y="2263810"/>
                </a:cubicBezTo>
                <a:lnTo>
                  <a:pt x="5392498" y="2265373"/>
                </a:lnTo>
                <a:cubicBezTo>
                  <a:pt x="5394213" y="2265792"/>
                  <a:pt x="5396005" y="2265869"/>
                  <a:pt x="5397720" y="2265640"/>
                </a:cubicBezTo>
                <a:cubicBezTo>
                  <a:pt x="5392727" y="2267622"/>
                  <a:pt x="5388726" y="2272844"/>
                  <a:pt x="5388154" y="2277838"/>
                </a:cubicBezTo>
                <a:cubicBezTo>
                  <a:pt x="5387201" y="2286452"/>
                  <a:pt x="5393337" y="2291903"/>
                  <a:pt x="5400921" y="2293771"/>
                </a:cubicBezTo>
                <a:lnTo>
                  <a:pt x="5407133" y="2295334"/>
                </a:lnTo>
                <a:cubicBezTo>
                  <a:pt x="5414717" y="2297202"/>
                  <a:pt x="5422301" y="2289578"/>
                  <a:pt x="5423062" y="2282565"/>
                </a:cubicBezTo>
                <a:cubicBezTo>
                  <a:pt x="5424016" y="2273988"/>
                  <a:pt x="5417918" y="2268499"/>
                  <a:pt x="5410296" y="2266631"/>
                </a:cubicBezTo>
                <a:lnTo>
                  <a:pt x="5404046" y="2265068"/>
                </a:lnTo>
                <a:cubicBezTo>
                  <a:pt x="5403093" y="2264839"/>
                  <a:pt x="5402140" y="2264763"/>
                  <a:pt x="5401226" y="2264801"/>
                </a:cubicBezTo>
                <a:cubicBezTo>
                  <a:pt x="5405532" y="2263238"/>
                  <a:pt x="5409114" y="2259884"/>
                  <a:pt x="5410144" y="2255196"/>
                </a:cubicBezTo>
                <a:cubicBezTo>
                  <a:pt x="5411744" y="2247953"/>
                  <a:pt x="5408047" y="2240101"/>
                  <a:pt x="5400769" y="2237776"/>
                </a:cubicBezTo>
                <a:cubicBezTo>
                  <a:pt x="5400997" y="2236480"/>
                  <a:pt x="5400997" y="2235145"/>
                  <a:pt x="5400845" y="2233811"/>
                </a:cubicBezTo>
                <a:cubicBezTo>
                  <a:pt x="5407514" y="2236289"/>
                  <a:pt x="5415174" y="2234421"/>
                  <a:pt x="5417384" y="2225540"/>
                </a:cubicBezTo>
                <a:cubicBezTo>
                  <a:pt x="5420624" y="2212503"/>
                  <a:pt x="5407133" y="2203355"/>
                  <a:pt x="5397872" y="2206442"/>
                </a:cubicBezTo>
                <a:cubicBezTo>
                  <a:pt x="5395776" y="2198666"/>
                  <a:pt x="5392041" y="2191043"/>
                  <a:pt x="5385677" y="2188527"/>
                </a:cubicBezTo>
                <a:cubicBezTo>
                  <a:pt x="5376645" y="2184868"/>
                  <a:pt x="5363421" y="2184601"/>
                  <a:pt x="5355379" y="2190700"/>
                </a:cubicBezTo>
                <a:close/>
                <a:moveTo>
                  <a:pt x="5366775" y="2367987"/>
                </a:moveTo>
                <a:lnTo>
                  <a:pt x="5360562" y="2366424"/>
                </a:lnTo>
                <a:cubicBezTo>
                  <a:pt x="5357285" y="2365624"/>
                  <a:pt x="5353779" y="2366310"/>
                  <a:pt x="5350768" y="2367949"/>
                </a:cubicBezTo>
                <a:cubicBezTo>
                  <a:pt x="5349359" y="2366082"/>
                  <a:pt x="5347567" y="2364709"/>
                  <a:pt x="5345624" y="2363604"/>
                </a:cubicBezTo>
                <a:cubicBezTo>
                  <a:pt x="5347529" y="2360440"/>
                  <a:pt x="5348482" y="2356704"/>
                  <a:pt x="5347872" y="2353121"/>
                </a:cubicBezTo>
                <a:cubicBezTo>
                  <a:pt x="5346386" y="2344659"/>
                  <a:pt x="5338497" y="2339856"/>
                  <a:pt x="5330380" y="2340809"/>
                </a:cubicBezTo>
                <a:lnTo>
                  <a:pt x="5320929" y="2341876"/>
                </a:lnTo>
                <a:cubicBezTo>
                  <a:pt x="5312811" y="2342791"/>
                  <a:pt x="5307285" y="2351673"/>
                  <a:pt x="5308619" y="2359373"/>
                </a:cubicBezTo>
                <a:cubicBezTo>
                  <a:pt x="5310029" y="2367530"/>
                  <a:pt x="5317422" y="2372142"/>
                  <a:pt x="5325273" y="2371647"/>
                </a:cubicBezTo>
                <a:cubicBezTo>
                  <a:pt x="5324091" y="2375154"/>
                  <a:pt x="5324091" y="2379042"/>
                  <a:pt x="5326073" y="2382320"/>
                </a:cubicBezTo>
                <a:lnTo>
                  <a:pt x="5330761" y="2390096"/>
                </a:lnTo>
                <a:cubicBezTo>
                  <a:pt x="5334762" y="2396767"/>
                  <a:pt x="5342765" y="2400235"/>
                  <a:pt x="5350120" y="2396576"/>
                </a:cubicBezTo>
                <a:cubicBezTo>
                  <a:pt x="5351302" y="2395966"/>
                  <a:pt x="5352369" y="2395127"/>
                  <a:pt x="5353360" y="2394175"/>
                </a:cubicBezTo>
                <a:cubicBezTo>
                  <a:pt x="5353817" y="2394327"/>
                  <a:pt x="5354236" y="2394518"/>
                  <a:pt x="5354694" y="2394632"/>
                </a:cubicBezTo>
                <a:lnTo>
                  <a:pt x="5360906" y="2396195"/>
                </a:lnTo>
                <a:cubicBezTo>
                  <a:pt x="5368260" y="2398024"/>
                  <a:pt x="5376759" y="2392536"/>
                  <a:pt x="5377979" y="2385064"/>
                </a:cubicBezTo>
                <a:cubicBezTo>
                  <a:pt x="5379236" y="2377097"/>
                  <a:pt x="5374625" y="2369931"/>
                  <a:pt x="5366775" y="2367987"/>
                </a:cubicBezTo>
                <a:close/>
                <a:moveTo>
                  <a:pt x="5316774" y="2178959"/>
                </a:moveTo>
                <a:cubicBezTo>
                  <a:pt x="5321233" y="2160967"/>
                  <a:pt x="5293337" y="2153573"/>
                  <a:pt x="5288840" y="2171679"/>
                </a:cubicBezTo>
                <a:cubicBezTo>
                  <a:pt x="5284343" y="2189632"/>
                  <a:pt x="5312278" y="2197027"/>
                  <a:pt x="5316774" y="2178959"/>
                </a:cubicBezTo>
                <a:close/>
                <a:moveTo>
                  <a:pt x="5231675" y="2030451"/>
                </a:moveTo>
                <a:cubicBezTo>
                  <a:pt x="5223406" y="2029155"/>
                  <a:pt x="5217079" y="2034949"/>
                  <a:pt x="5215212" y="2042534"/>
                </a:cubicBezTo>
                <a:lnTo>
                  <a:pt x="5213650" y="2048747"/>
                </a:lnTo>
                <a:cubicBezTo>
                  <a:pt x="5211782" y="2056333"/>
                  <a:pt x="5218528" y="2064109"/>
                  <a:pt x="5225730" y="2065215"/>
                </a:cubicBezTo>
                <a:cubicBezTo>
                  <a:pt x="5234000" y="2066511"/>
                  <a:pt x="5240326" y="2060717"/>
                  <a:pt x="5242194" y="2053169"/>
                </a:cubicBezTo>
                <a:lnTo>
                  <a:pt x="5243756" y="2046918"/>
                </a:lnTo>
                <a:cubicBezTo>
                  <a:pt x="5245624" y="2039370"/>
                  <a:pt x="5238878" y="2031556"/>
                  <a:pt x="5231675" y="2030451"/>
                </a:cubicBezTo>
                <a:close/>
                <a:moveTo>
                  <a:pt x="5618527" y="2095823"/>
                </a:moveTo>
                <a:cubicBezTo>
                  <a:pt x="5617727" y="2091745"/>
                  <a:pt x="5615440" y="2088047"/>
                  <a:pt x="5611363" y="2086408"/>
                </a:cubicBezTo>
                <a:cubicBezTo>
                  <a:pt x="5606104" y="2084312"/>
                  <a:pt x="5600997" y="2082825"/>
                  <a:pt x="5595509" y="2085417"/>
                </a:cubicBezTo>
                <a:cubicBezTo>
                  <a:pt x="5591279" y="2087438"/>
                  <a:pt x="5588688" y="2091135"/>
                  <a:pt x="5587697" y="2095290"/>
                </a:cubicBezTo>
                <a:lnTo>
                  <a:pt x="5582666" y="2097234"/>
                </a:lnTo>
                <a:cubicBezTo>
                  <a:pt x="5575616" y="2099940"/>
                  <a:pt x="5570928" y="2108326"/>
                  <a:pt x="5573901" y="2115683"/>
                </a:cubicBezTo>
                <a:cubicBezTo>
                  <a:pt x="5576797" y="2122773"/>
                  <a:pt x="5584800" y="2127347"/>
                  <a:pt x="5592346" y="2124412"/>
                </a:cubicBezTo>
                <a:lnTo>
                  <a:pt x="5592574" y="2124336"/>
                </a:lnTo>
                <a:cubicBezTo>
                  <a:pt x="5591507" y="2125861"/>
                  <a:pt x="5590593" y="2127538"/>
                  <a:pt x="5590098" y="2129596"/>
                </a:cubicBezTo>
                <a:cubicBezTo>
                  <a:pt x="5585639" y="2147588"/>
                  <a:pt x="5614373" y="2150638"/>
                  <a:pt x="5618794" y="2132874"/>
                </a:cubicBezTo>
                <a:cubicBezTo>
                  <a:pt x="5620243" y="2126966"/>
                  <a:pt x="5617994" y="2122887"/>
                  <a:pt x="5614373" y="2120410"/>
                </a:cubicBezTo>
                <a:cubicBezTo>
                  <a:pt x="5616469" y="2119685"/>
                  <a:pt x="5618413" y="2118618"/>
                  <a:pt x="5619937" y="2116827"/>
                </a:cubicBezTo>
                <a:cubicBezTo>
                  <a:pt x="5624930" y="2110918"/>
                  <a:pt x="5625196" y="2101846"/>
                  <a:pt x="5619213" y="2096433"/>
                </a:cubicBezTo>
                <a:cubicBezTo>
                  <a:pt x="5618985" y="2096205"/>
                  <a:pt x="5618756" y="2096014"/>
                  <a:pt x="5618527" y="2095823"/>
                </a:cubicBezTo>
                <a:close/>
                <a:moveTo>
                  <a:pt x="5576416" y="2277685"/>
                </a:moveTo>
                <a:cubicBezTo>
                  <a:pt x="5583542" y="2278219"/>
                  <a:pt x="5588916" y="2273797"/>
                  <a:pt x="5591317" y="2267737"/>
                </a:cubicBezTo>
                <a:cubicBezTo>
                  <a:pt x="5596729" y="2266974"/>
                  <a:pt x="5601492" y="2263810"/>
                  <a:pt x="5603474" y="2258055"/>
                </a:cubicBezTo>
                <a:cubicBezTo>
                  <a:pt x="5605951" y="2250888"/>
                  <a:pt x="5602102" y="2240711"/>
                  <a:pt x="5594137" y="2238767"/>
                </a:cubicBezTo>
                <a:cubicBezTo>
                  <a:pt x="5592994" y="2238500"/>
                  <a:pt x="5591889" y="2238690"/>
                  <a:pt x="5590746" y="2238500"/>
                </a:cubicBezTo>
                <a:cubicBezTo>
                  <a:pt x="5590669" y="2238500"/>
                  <a:pt x="5590593" y="2238462"/>
                  <a:pt x="5590516" y="2238424"/>
                </a:cubicBezTo>
                <a:cubicBezTo>
                  <a:pt x="5590440" y="2238385"/>
                  <a:pt x="5590402" y="2238385"/>
                  <a:pt x="5590364" y="2238347"/>
                </a:cubicBezTo>
                <a:cubicBezTo>
                  <a:pt x="5590326" y="2238271"/>
                  <a:pt x="5590326" y="2238309"/>
                  <a:pt x="5590288" y="2238195"/>
                </a:cubicBezTo>
                <a:cubicBezTo>
                  <a:pt x="5589792" y="2237395"/>
                  <a:pt x="5589335" y="2236556"/>
                  <a:pt x="5588992" y="2235679"/>
                </a:cubicBezTo>
                <a:cubicBezTo>
                  <a:pt x="5585677" y="2228627"/>
                  <a:pt x="5575158" y="2227255"/>
                  <a:pt x="5569099" y="2231029"/>
                </a:cubicBezTo>
                <a:cubicBezTo>
                  <a:pt x="5562925" y="2234879"/>
                  <a:pt x="5561706" y="2241435"/>
                  <a:pt x="5563459" y="2247686"/>
                </a:cubicBezTo>
                <a:cubicBezTo>
                  <a:pt x="5556790" y="2243570"/>
                  <a:pt x="5547148" y="2247534"/>
                  <a:pt x="5543451" y="2255158"/>
                </a:cubicBezTo>
                <a:cubicBezTo>
                  <a:pt x="5542231" y="2255043"/>
                  <a:pt x="5541088" y="2255005"/>
                  <a:pt x="5539869" y="2255196"/>
                </a:cubicBezTo>
                <a:cubicBezTo>
                  <a:pt x="5541431" y="2253785"/>
                  <a:pt x="5542803" y="2252146"/>
                  <a:pt x="5543604" y="2249897"/>
                </a:cubicBezTo>
                <a:cubicBezTo>
                  <a:pt x="5546080" y="2243188"/>
                  <a:pt x="5542651" y="2233240"/>
                  <a:pt x="5535029" y="2231372"/>
                </a:cubicBezTo>
                <a:lnTo>
                  <a:pt x="5528817" y="2229809"/>
                </a:lnTo>
                <a:cubicBezTo>
                  <a:pt x="5527636" y="2229504"/>
                  <a:pt x="5526454" y="2229504"/>
                  <a:pt x="5525235" y="2229466"/>
                </a:cubicBezTo>
                <a:lnTo>
                  <a:pt x="5524701" y="2228551"/>
                </a:lnTo>
                <a:cubicBezTo>
                  <a:pt x="5520699" y="2221880"/>
                  <a:pt x="5513040" y="2218107"/>
                  <a:pt x="5505456" y="2221690"/>
                </a:cubicBezTo>
                <a:cubicBezTo>
                  <a:pt x="5498939" y="2224777"/>
                  <a:pt x="5494557" y="2234192"/>
                  <a:pt x="5498596" y="2240901"/>
                </a:cubicBezTo>
                <a:lnTo>
                  <a:pt x="5499473" y="2242350"/>
                </a:lnTo>
                <a:cubicBezTo>
                  <a:pt x="5498139" y="2243341"/>
                  <a:pt x="5497491" y="2245247"/>
                  <a:pt x="5496538" y="2246733"/>
                </a:cubicBezTo>
                <a:cubicBezTo>
                  <a:pt x="5496043" y="2246467"/>
                  <a:pt x="5495738" y="2246009"/>
                  <a:pt x="5495204" y="2245780"/>
                </a:cubicBezTo>
                <a:cubicBezTo>
                  <a:pt x="5482133" y="2239872"/>
                  <a:pt x="5473329" y="2253824"/>
                  <a:pt x="5476607" y="2264801"/>
                </a:cubicBezTo>
                <a:cubicBezTo>
                  <a:pt x="5469785" y="2264077"/>
                  <a:pt x="5462887" y="2266936"/>
                  <a:pt x="5460639" y="2273912"/>
                </a:cubicBezTo>
                <a:cubicBezTo>
                  <a:pt x="5458352" y="2280964"/>
                  <a:pt x="5462354" y="2290188"/>
                  <a:pt x="5469976" y="2292094"/>
                </a:cubicBezTo>
                <a:lnTo>
                  <a:pt x="5482400" y="2295182"/>
                </a:lnTo>
                <a:cubicBezTo>
                  <a:pt x="5485639" y="2295982"/>
                  <a:pt x="5488878" y="2295639"/>
                  <a:pt x="5491851" y="2294572"/>
                </a:cubicBezTo>
                <a:cubicBezTo>
                  <a:pt x="5493527" y="2298460"/>
                  <a:pt x="5496233" y="2300518"/>
                  <a:pt x="5499206" y="2301357"/>
                </a:cubicBezTo>
                <a:lnTo>
                  <a:pt x="5491165" y="2319158"/>
                </a:lnTo>
                <a:cubicBezTo>
                  <a:pt x="5487926" y="2326362"/>
                  <a:pt x="5490593" y="2336082"/>
                  <a:pt x="5498253" y="2339361"/>
                </a:cubicBezTo>
                <a:cubicBezTo>
                  <a:pt x="5505646" y="2342524"/>
                  <a:pt x="5514983" y="2340047"/>
                  <a:pt x="5518451" y="2332271"/>
                </a:cubicBezTo>
                <a:lnTo>
                  <a:pt x="5526759" y="2313860"/>
                </a:lnTo>
                <a:cubicBezTo>
                  <a:pt x="5529998" y="2306655"/>
                  <a:pt x="5527331" y="2296935"/>
                  <a:pt x="5519671" y="2293657"/>
                </a:cubicBezTo>
                <a:cubicBezTo>
                  <a:pt x="5518527" y="2293161"/>
                  <a:pt x="5517308" y="2293085"/>
                  <a:pt x="5516126" y="2292856"/>
                </a:cubicBezTo>
                <a:cubicBezTo>
                  <a:pt x="5518032" y="2289273"/>
                  <a:pt x="5518718" y="2284928"/>
                  <a:pt x="5516927" y="2280278"/>
                </a:cubicBezTo>
                <a:cubicBezTo>
                  <a:pt x="5516126" y="2278257"/>
                  <a:pt x="5515059" y="2276732"/>
                  <a:pt x="5513878" y="2275513"/>
                </a:cubicBezTo>
                <a:lnTo>
                  <a:pt x="5515212" y="2275818"/>
                </a:lnTo>
                <a:cubicBezTo>
                  <a:pt x="5520014" y="2277037"/>
                  <a:pt x="5525273" y="2275589"/>
                  <a:pt x="5528931" y="2272349"/>
                </a:cubicBezTo>
                <a:cubicBezTo>
                  <a:pt x="5531942" y="2283899"/>
                  <a:pt x="5549968" y="2287024"/>
                  <a:pt x="5555608" y="2274979"/>
                </a:cubicBezTo>
                <a:cubicBezTo>
                  <a:pt x="5559000" y="2274522"/>
                  <a:pt x="5562239" y="2272616"/>
                  <a:pt x="5564754" y="2270024"/>
                </a:cubicBezTo>
                <a:cubicBezTo>
                  <a:pt x="5567269" y="2274217"/>
                  <a:pt x="5571652" y="2277342"/>
                  <a:pt x="5576416" y="2277685"/>
                </a:cubicBezTo>
                <a:close/>
                <a:moveTo>
                  <a:pt x="5005723" y="2041772"/>
                </a:moveTo>
                <a:cubicBezTo>
                  <a:pt x="5013116" y="2047337"/>
                  <a:pt x="5025883" y="2046308"/>
                  <a:pt x="5028779" y="2034568"/>
                </a:cubicBezTo>
                <a:cubicBezTo>
                  <a:pt x="5029960" y="2029803"/>
                  <a:pt x="5028817" y="2025915"/>
                  <a:pt x="5026531" y="2022942"/>
                </a:cubicBezTo>
                <a:cubicBezTo>
                  <a:pt x="5027217" y="2015890"/>
                  <a:pt x="5021081" y="2009028"/>
                  <a:pt x="5014374" y="2008037"/>
                </a:cubicBezTo>
                <a:cubicBezTo>
                  <a:pt x="5006028" y="2006818"/>
                  <a:pt x="4999892" y="2012650"/>
                  <a:pt x="4997987" y="2020235"/>
                </a:cubicBezTo>
                <a:lnTo>
                  <a:pt x="4996424" y="2026486"/>
                </a:lnTo>
                <a:cubicBezTo>
                  <a:pt x="4994862" y="2033005"/>
                  <a:pt x="4999778" y="2039370"/>
                  <a:pt x="5005723" y="2041772"/>
                </a:cubicBezTo>
                <a:close/>
                <a:moveTo>
                  <a:pt x="4982705" y="2366691"/>
                </a:moveTo>
                <a:cubicBezTo>
                  <a:pt x="4980761" y="2374239"/>
                  <a:pt x="4985525" y="2382396"/>
                  <a:pt x="4993109" y="2384264"/>
                </a:cubicBezTo>
                <a:lnTo>
                  <a:pt x="5005570" y="2387351"/>
                </a:lnTo>
                <a:cubicBezTo>
                  <a:pt x="5013116" y="2389219"/>
                  <a:pt x="5021195" y="2384530"/>
                  <a:pt x="5023139" y="2376983"/>
                </a:cubicBezTo>
                <a:cubicBezTo>
                  <a:pt x="5025083" y="2369436"/>
                  <a:pt x="5020319" y="2361279"/>
                  <a:pt x="5012735" y="2359411"/>
                </a:cubicBezTo>
                <a:lnTo>
                  <a:pt x="5000273" y="2356323"/>
                </a:lnTo>
                <a:cubicBezTo>
                  <a:pt x="4992728" y="2354417"/>
                  <a:pt x="4984687" y="2359106"/>
                  <a:pt x="4982705" y="2366691"/>
                </a:cubicBezTo>
                <a:close/>
                <a:moveTo>
                  <a:pt x="5128131" y="2155135"/>
                </a:moveTo>
                <a:cubicBezTo>
                  <a:pt x="5128207" y="2166876"/>
                  <a:pt x="5133429" y="2178083"/>
                  <a:pt x="5144443" y="2183228"/>
                </a:cubicBezTo>
                <a:cubicBezTo>
                  <a:pt x="5151264" y="2186430"/>
                  <a:pt x="5160258" y="2185706"/>
                  <a:pt x="5164259" y="2178349"/>
                </a:cubicBezTo>
                <a:cubicBezTo>
                  <a:pt x="5164945" y="2177092"/>
                  <a:pt x="5165326" y="2175605"/>
                  <a:pt x="5165632" y="2174118"/>
                </a:cubicBezTo>
                <a:cubicBezTo>
                  <a:pt x="5168757" y="2175186"/>
                  <a:pt x="5172186" y="2175262"/>
                  <a:pt x="5175654" y="2173661"/>
                </a:cubicBezTo>
                <a:cubicBezTo>
                  <a:pt x="5182133" y="2170688"/>
                  <a:pt x="5186782" y="2161234"/>
                  <a:pt x="5182742" y="2154526"/>
                </a:cubicBezTo>
                <a:lnTo>
                  <a:pt x="5178055" y="2146749"/>
                </a:lnTo>
                <a:cubicBezTo>
                  <a:pt x="5174054" y="2140079"/>
                  <a:pt x="5166546" y="2136152"/>
                  <a:pt x="5158924" y="2139659"/>
                </a:cubicBezTo>
                <a:cubicBezTo>
                  <a:pt x="5156485" y="2140803"/>
                  <a:pt x="5154465" y="2142976"/>
                  <a:pt x="5152941" y="2145492"/>
                </a:cubicBezTo>
                <a:cubicBezTo>
                  <a:pt x="5150387" y="2142747"/>
                  <a:pt x="5146805" y="2140955"/>
                  <a:pt x="5142803" y="2140879"/>
                </a:cubicBezTo>
                <a:cubicBezTo>
                  <a:pt x="5135105" y="2140803"/>
                  <a:pt x="5128055" y="2147283"/>
                  <a:pt x="5128131" y="2155135"/>
                </a:cubicBezTo>
                <a:close/>
                <a:moveTo>
                  <a:pt x="5421424" y="2516153"/>
                </a:moveTo>
                <a:cubicBezTo>
                  <a:pt x="5416927" y="2534183"/>
                  <a:pt x="5445281" y="2539595"/>
                  <a:pt x="5449777" y="2521642"/>
                </a:cubicBezTo>
                <a:cubicBezTo>
                  <a:pt x="5454236" y="2503574"/>
                  <a:pt x="5425883" y="2498199"/>
                  <a:pt x="5421424" y="2516153"/>
                </a:cubicBezTo>
                <a:close/>
                <a:moveTo>
                  <a:pt x="5322033" y="2490537"/>
                </a:moveTo>
                <a:cubicBezTo>
                  <a:pt x="5317575" y="2508567"/>
                  <a:pt x="5345509" y="2515810"/>
                  <a:pt x="5349968" y="2497780"/>
                </a:cubicBezTo>
                <a:cubicBezTo>
                  <a:pt x="5354465" y="2479750"/>
                  <a:pt x="5326492" y="2472507"/>
                  <a:pt x="5322033" y="2490537"/>
                </a:cubicBezTo>
                <a:close/>
                <a:moveTo>
                  <a:pt x="5066508" y="2210864"/>
                </a:moveTo>
                <a:cubicBezTo>
                  <a:pt x="5059991" y="2213952"/>
                  <a:pt x="5055608" y="2223367"/>
                  <a:pt x="5059648" y="2230076"/>
                </a:cubicBezTo>
                <a:lnTo>
                  <a:pt x="5064336" y="2237852"/>
                </a:lnTo>
                <a:cubicBezTo>
                  <a:pt x="5067918" y="2243798"/>
                  <a:pt x="5074359" y="2247115"/>
                  <a:pt x="5081066" y="2245323"/>
                </a:cubicBezTo>
                <a:cubicBezTo>
                  <a:pt x="5086516" y="2244942"/>
                  <a:pt x="5091660" y="2241778"/>
                  <a:pt x="5093375" y="2234879"/>
                </a:cubicBezTo>
                <a:cubicBezTo>
                  <a:pt x="5095128" y="2227750"/>
                  <a:pt x="5091775" y="2222452"/>
                  <a:pt x="5086859" y="2219631"/>
                </a:cubicBezTo>
                <a:lnTo>
                  <a:pt x="5085715" y="2217725"/>
                </a:lnTo>
                <a:cubicBezTo>
                  <a:pt x="5081714" y="2211055"/>
                  <a:pt x="5074054" y="2207281"/>
                  <a:pt x="5066508" y="2210864"/>
                </a:cubicBezTo>
                <a:close/>
                <a:moveTo>
                  <a:pt x="5400159" y="1989626"/>
                </a:moveTo>
                <a:cubicBezTo>
                  <a:pt x="5395700" y="2007656"/>
                  <a:pt x="5424358" y="2011239"/>
                  <a:pt x="5428779" y="1993400"/>
                </a:cubicBezTo>
                <a:cubicBezTo>
                  <a:pt x="5433238" y="1975370"/>
                  <a:pt x="5404579" y="1971825"/>
                  <a:pt x="5400159" y="1989626"/>
                </a:cubicBezTo>
                <a:close/>
                <a:moveTo>
                  <a:pt x="5170662" y="1901650"/>
                </a:moveTo>
                <a:cubicBezTo>
                  <a:pt x="5166660" y="1894979"/>
                  <a:pt x="5158848" y="1891358"/>
                  <a:pt x="5151378" y="1894979"/>
                </a:cubicBezTo>
                <a:cubicBezTo>
                  <a:pt x="5144861" y="1898143"/>
                  <a:pt x="5140631" y="1907558"/>
                  <a:pt x="5144671" y="1914267"/>
                </a:cubicBezTo>
                <a:lnTo>
                  <a:pt x="5149359" y="1922043"/>
                </a:lnTo>
                <a:cubicBezTo>
                  <a:pt x="5153360" y="1928713"/>
                  <a:pt x="5161173" y="1932335"/>
                  <a:pt x="5168642" y="1928713"/>
                </a:cubicBezTo>
                <a:cubicBezTo>
                  <a:pt x="5175159" y="1925550"/>
                  <a:pt x="5179351" y="1916134"/>
                  <a:pt x="5175349" y="1909426"/>
                </a:cubicBezTo>
                <a:cubicBezTo>
                  <a:pt x="5173787" y="1906833"/>
                  <a:pt x="5172224" y="1904242"/>
                  <a:pt x="5170662" y="1901650"/>
                </a:cubicBezTo>
                <a:close/>
                <a:moveTo>
                  <a:pt x="5342575" y="1982193"/>
                </a:moveTo>
                <a:cubicBezTo>
                  <a:pt x="5338116" y="2000185"/>
                  <a:pt x="5366813" y="2003311"/>
                  <a:pt x="5371233" y="1985510"/>
                </a:cubicBezTo>
                <a:cubicBezTo>
                  <a:pt x="5375731" y="1967518"/>
                  <a:pt x="5346995" y="1964392"/>
                  <a:pt x="5342575" y="1982193"/>
                </a:cubicBezTo>
                <a:close/>
                <a:moveTo>
                  <a:pt x="5242994" y="1957226"/>
                </a:moveTo>
                <a:cubicBezTo>
                  <a:pt x="5238535" y="1975218"/>
                  <a:pt x="5267194" y="1978877"/>
                  <a:pt x="5271614" y="1961038"/>
                </a:cubicBezTo>
                <a:cubicBezTo>
                  <a:pt x="5276073" y="1943008"/>
                  <a:pt x="5247453" y="1939348"/>
                  <a:pt x="5242994" y="1957226"/>
                </a:cubicBezTo>
                <a:close/>
                <a:moveTo>
                  <a:pt x="5680303" y="2032204"/>
                </a:moveTo>
                <a:cubicBezTo>
                  <a:pt x="5679655" y="2037503"/>
                  <a:pt x="5681675" y="2042534"/>
                  <a:pt x="5685486" y="2045698"/>
                </a:cubicBezTo>
                <a:cubicBezTo>
                  <a:pt x="5686325" y="2049815"/>
                  <a:pt x="5688726" y="2053474"/>
                  <a:pt x="5693222" y="2055533"/>
                </a:cubicBezTo>
                <a:cubicBezTo>
                  <a:pt x="5699358" y="2058315"/>
                  <a:pt x="5709000" y="2055914"/>
                  <a:pt x="5711858" y="2049129"/>
                </a:cubicBezTo>
                <a:cubicBezTo>
                  <a:pt x="5711858" y="2049129"/>
                  <a:pt x="5711896" y="2049091"/>
                  <a:pt x="5711896" y="2049091"/>
                </a:cubicBezTo>
                <a:cubicBezTo>
                  <a:pt x="5711286" y="2048290"/>
                  <a:pt x="5710676" y="2047566"/>
                  <a:pt x="5710067" y="2046803"/>
                </a:cubicBezTo>
                <a:cubicBezTo>
                  <a:pt x="5703360" y="2038265"/>
                  <a:pt x="5696500" y="2029841"/>
                  <a:pt x="5689754" y="2021302"/>
                </a:cubicBezTo>
                <a:cubicBezTo>
                  <a:pt x="5684953" y="2023056"/>
                  <a:pt x="5680913" y="2027058"/>
                  <a:pt x="5680303" y="2032204"/>
                </a:cubicBezTo>
                <a:close/>
                <a:moveTo>
                  <a:pt x="5268795" y="2216010"/>
                </a:moveTo>
                <a:cubicBezTo>
                  <a:pt x="5262049" y="2220203"/>
                  <a:pt x="5260181" y="2229199"/>
                  <a:pt x="5264221" y="2235870"/>
                </a:cubicBezTo>
                <a:cubicBezTo>
                  <a:pt x="5265784" y="2238462"/>
                  <a:pt x="5267346" y="2241054"/>
                  <a:pt x="5268909" y="2243646"/>
                </a:cubicBezTo>
                <a:cubicBezTo>
                  <a:pt x="5272910" y="2250317"/>
                  <a:pt x="5282247" y="2252337"/>
                  <a:pt x="5288802" y="2248220"/>
                </a:cubicBezTo>
                <a:cubicBezTo>
                  <a:pt x="5295509" y="2244027"/>
                  <a:pt x="5297415" y="2235031"/>
                  <a:pt x="5293375" y="2228360"/>
                </a:cubicBezTo>
                <a:cubicBezTo>
                  <a:pt x="5291812" y="2225769"/>
                  <a:pt x="5290250" y="2223176"/>
                  <a:pt x="5288687" y="2220584"/>
                </a:cubicBezTo>
                <a:cubicBezTo>
                  <a:pt x="5284648" y="2213914"/>
                  <a:pt x="5275311" y="2211893"/>
                  <a:pt x="5268795" y="2216010"/>
                </a:cubicBezTo>
                <a:close/>
                <a:moveTo>
                  <a:pt x="5380608" y="1947544"/>
                </a:moveTo>
                <a:cubicBezTo>
                  <a:pt x="5374091" y="1953185"/>
                  <a:pt x="5374015" y="1960885"/>
                  <a:pt x="5378207" y="1967823"/>
                </a:cubicBezTo>
                <a:lnTo>
                  <a:pt x="5382895" y="1975599"/>
                </a:lnTo>
                <a:cubicBezTo>
                  <a:pt x="5386820" y="1982079"/>
                  <a:pt x="5397757" y="1982651"/>
                  <a:pt x="5403169" y="1978000"/>
                </a:cubicBezTo>
                <a:cubicBezTo>
                  <a:pt x="5409724" y="1972359"/>
                  <a:pt x="5409762" y="1964659"/>
                  <a:pt x="5405570" y="1957721"/>
                </a:cubicBezTo>
                <a:cubicBezTo>
                  <a:pt x="5404008" y="1955129"/>
                  <a:pt x="5402445" y="1952537"/>
                  <a:pt x="5400883" y="1949945"/>
                </a:cubicBezTo>
                <a:cubicBezTo>
                  <a:pt x="5396957" y="1943465"/>
                  <a:pt x="5385982" y="1942893"/>
                  <a:pt x="5380608" y="1947544"/>
                </a:cubicBezTo>
                <a:close/>
                <a:moveTo>
                  <a:pt x="5052293" y="2256911"/>
                </a:moveTo>
                <a:lnTo>
                  <a:pt x="5039831" y="2253785"/>
                </a:lnTo>
                <a:cubicBezTo>
                  <a:pt x="5032285" y="2251917"/>
                  <a:pt x="5024168" y="2255348"/>
                  <a:pt x="5021653" y="2263124"/>
                </a:cubicBezTo>
                <a:cubicBezTo>
                  <a:pt x="5019366" y="2270176"/>
                  <a:pt x="5023368" y="2279401"/>
                  <a:pt x="5030951" y="2281306"/>
                </a:cubicBezTo>
                <a:lnTo>
                  <a:pt x="5043414" y="2284394"/>
                </a:lnTo>
                <a:cubicBezTo>
                  <a:pt x="5050959" y="2286262"/>
                  <a:pt x="5059077" y="2282869"/>
                  <a:pt x="5061592" y="2275093"/>
                </a:cubicBezTo>
                <a:cubicBezTo>
                  <a:pt x="5063878" y="2268003"/>
                  <a:pt x="5059877" y="2258779"/>
                  <a:pt x="5052293" y="2256911"/>
                </a:cubicBezTo>
                <a:close/>
                <a:moveTo>
                  <a:pt x="5329237" y="2537346"/>
                </a:moveTo>
                <a:cubicBezTo>
                  <a:pt x="5324206" y="2537270"/>
                  <a:pt x="5320509" y="2539291"/>
                  <a:pt x="5317841" y="2542454"/>
                </a:cubicBezTo>
                <a:cubicBezTo>
                  <a:pt x="5312888" y="2543369"/>
                  <a:pt x="5308390" y="2546609"/>
                  <a:pt x="5306904" y="2551717"/>
                </a:cubicBezTo>
                <a:cubicBezTo>
                  <a:pt x="5306409" y="2553394"/>
                  <a:pt x="5306218" y="2555148"/>
                  <a:pt x="5306294" y="2556901"/>
                </a:cubicBezTo>
                <a:cubicBezTo>
                  <a:pt x="5305608" y="2558083"/>
                  <a:pt x="5305037" y="2559379"/>
                  <a:pt x="5304656" y="2560865"/>
                </a:cubicBezTo>
                <a:cubicBezTo>
                  <a:pt x="5302369" y="2570014"/>
                  <a:pt x="5308733" y="2575236"/>
                  <a:pt x="5316089" y="2575960"/>
                </a:cubicBezTo>
                <a:cubicBezTo>
                  <a:pt x="5323444" y="2579619"/>
                  <a:pt x="5330875" y="2577332"/>
                  <a:pt x="5335944" y="2571005"/>
                </a:cubicBezTo>
                <a:lnTo>
                  <a:pt x="5340136" y="2565706"/>
                </a:lnTo>
                <a:cubicBezTo>
                  <a:pt x="5342575" y="2562619"/>
                  <a:pt x="5343070" y="2558388"/>
                  <a:pt x="5342155" y="2554423"/>
                </a:cubicBezTo>
                <a:cubicBezTo>
                  <a:pt x="5342308" y="2553813"/>
                  <a:pt x="5342613" y="2553280"/>
                  <a:pt x="5342727" y="2552670"/>
                </a:cubicBezTo>
                <a:cubicBezTo>
                  <a:pt x="5344099" y="2545237"/>
                  <a:pt x="5336363" y="2537461"/>
                  <a:pt x="5329237" y="2537346"/>
                </a:cubicBezTo>
                <a:close/>
                <a:moveTo>
                  <a:pt x="5499473" y="2481008"/>
                </a:moveTo>
                <a:cubicBezTo>
                  <a:pt x="5500997" y="2472965"/>
                  <a:pt x="5495509" y="2466065"/>
                  <a:pt x="5487926" y="2464160"/>
                </a:cubicBezTo>
                <a:lnTo>
                  <a:pt x="5484152" y="2463245"/>
                </a:lnTo>
                <a:cubicBezTo>
                  <a:pt x="5482819" y="2462101"/>
                  <a:pt x="5481370" y="2461034"/>
                  <a:pt x="5479694" y="2460310"/>
                </a:cubicBezTo>
                <a:lnTo>
                  <a:pt x="5473558" y="2457527"/>
                </a:lnTo>
                <a:cubicBezTo>
                  <a:pt x="5466088" y="2454173"/>
                  <a:pt x="5456790" y="2459357"/>
                  <a:pt x="5454160" y="2466637"/>
                </a:cubicBezTo>
                <a:cubicBezTo>
                  <a:pt x="5451188" y="2474833"/>
                  <a:pt x="5455761" y="2482647"/>
                  <a:pt x="5463268" y="2486039"/>
                </a:cubicBezTo>
                <a:lnTo>
                  <a:pt x="5464221" y="2486459"/>
                </a:lnTo>
                <a:cubicBezTo>
                  <a:pt x="5465974" y="2487831"/>
                  <a:pt x="5467956" y="2488936"/>
                  <a:pt x="5470204" y="2489508"/>
                </a:cubicBezTo>
                <a:lnTo>
                  <a:pt x="5482666" y="2492596"/>
                </a:lnTo>
                <a:cubicBezTo>
                  <a:pt x="5490212" y="2494425"/>
                  <a:pt x="5498101" y="2488327"/>
                  <a:pt x="5499473" y="2481008"/>
                </a:cubicBezTo>
                <a:close/>
                <a:moveTo>
                  <a:pt x="5541888" y="2067807"/>
                </a:moveTo>
                <a:lnTo>
                  <a:pt x="5535639" y="2066244"/>
                </a:lnTo>
                <a:cubicBezTo>
                  <a:pt x="5528093" y="2064376"/>
                  <a:pt x="5519975" y="2067845"/>
                  <a:pt x="5517498" y="2075621"/>
                </a:cubicBezTo>
                <a:cubicBezTo>
                  <a:pt x="5515250" y="2082673"/>
                  <a:pt x="5519290" y="2091859"/>
                  <a:pt x="5526873" y="2093765"/>
                </a:cubicBezTo>
                <a:lnTo>
                  <a:pt x="5533086" y="2095328"/>
                </a:lnTo>
                <a:cubicBezTo>
                  <a:pt x="5540631" y="2097196"/>
                  <a:pt x="5548748" y="2093727"/>
                  <a:pt x="5551226" y="2085951"/>
                </a:cubicBezTo>
                <a:cubicBezTo>
                  <a:pt x="5553512" y="2078861"/>
                  <a:pt x="5549472" y="2069674"/>
                  <a:pt x="5541888" y="2067807"/>
                </a:cubicBezTo>
                <a:close/>
                <a:moveTo>
                  <a:pt x="5577521" y="1987758"/>
                </a:moveTo>
                <a:cubicBezTo>
                  <a:pt x="5572415" y="1990846"/>
                  <a:pt x="5568032" y="1993781"/>
                  <a:pt x="5565212" y="1999194"/>
                </a:cubicBezTo>
                <a:cubicBezTo>
                  <a:pt x="5563954" y="2001595"/>
                  <a:pt x="5563268" y="2003463"/>
                  <a:pt x="5562811" y="2006284"/>
                </a:cubicBezTo>
                <a:cubicBezTo>
                  <a:pt x="5562239" y="2009791"/>
                  <a:pt x="5560181" y="2010401"/>
                  <a:pt x="5564068" y="2006475"/>
                </a:cubicBezTo>
                <a:cubicBezTo>
                  <a:pt x="5558581" y="2012002"/>
                  <a:pt x="5556675" y="2020273"/>
                  <a:pt x="5561973" y="2026791"/>
                </a:cubicBezTo>
                <a:cubicBezTo>
                  <a:pt x="5564526" y="2029917"/>
                  <a:pt x="5568870" y="2031861"/>
                  <a:pt x="5573177" y="2032090"/>
                </a:cubicBezTo>
                <a:cubicBezTo>
                  <a:pt x="5574206" y="2033576"/>
                  <a:pt x="5575501" y="2034796"/>
                  <a:pt x="5576988" y="2036130"/>
                </a:cubicBezTo>
                <a:cubicBezTo>
                  <a:pt x="5577445" y="2036626"/>
                  <a:pt x="5577902" y="2037160"/>
                  <a:pt x="5578322" y="2037693"/>
                </a:cubicBezTo>
                <a:cubicBezTo>
                  <a:pt x="5579732" y="2039980"/>
                  <a:pt x="5581447" y="2042115"/>
                  <a:pt x="5582857" y="2044364"/>
                </a:cubicBezTo>
                <a:cubicBezTo>
                  <a:pt x="5588154" y="2052788"/>
                  <a:pt x="5598863" y="2050615"/>
                  <a:pt x="5604655" y="2044364"/>
                </a:cubicBezTo>
                <a:cubicBezTo>
                  <a:pt x="5607437" y="2041848"/>
                  <a:pt x="5609153" y="2038189"/>
                  <a:pt x="5608771" y="2033805"/>
                </a:cubicBezTo>
                <a:cubicBezTo>
                  <a:pt x="5608810" y="2033424"/>
                  <a:pt x="5608847" y="2033043"/>
                  <a:pt x="5608886" y="2032662"/>
                </a:cubicBezTo>
                <a:cubicBezTo>
                  <a:pt x="5618185" y="2040362"/>
                  <a:pt x="5635943" y="2034529"/>
                  <a:pt x="5632514" y="2019930"/>
                </a:cubicBezTo>
                <a:cubicBezTo>
                  <a:pt x="5630227" y="2010248"/>
                  <a:pt x="5629312" y="1998851"/>
                  <a:pt x="5622643" y="1990960"/>
                </a:cubicBezTo>
                <a:cubicBezTo>
                  <a:pt x="5621767" y="1989931"/>
                  <a:pt x="5620814" y="1989016"/>
                  <a:pt x="5619823" y="1988178"/>
                </a:cubicBezTo>
                <a:lnTo>
                  <a:pt x="5617651" y="1984557"/>
                </a:lnTo>
                <a:cubicBezTo>
                  <a:pt x="5613649" y="1977886"/>
                  <a:pt x="5603703" y="1976666"/>
                  <a:pt x="5597567" y="1980897"/>
                </a:cubicBezTo>
                <a:cubicBezTo>
                  <a:pt x="5597072" y="1981240"/>
                  <a:pt x="5596690" y="1981660"/>
                  <a:pt x="5596271" y="1982003"/>
                </a:cubicBezTo>
                <a:cubicBezTo>
                  <a:pt x="5594175" y="1982193"/>
                  <a:pt x="5592041" y="1982460"/>
                  <a:pt x="5589983" y="1982841"/>
                </a:cubicBezTo>
                <a:cubicBezTo>
                  <a:pt x="5587354" y="1983337"/>
                  <a:pt x="5584915" y="1984709"/>
                  <a:pt x="5582818" y="1986539"/>
                </a:cubicBezTo>
                <a:cubicBezTo>
                  <a:pt x="5580875" y="1986577"/>
                  <a:pt x="5579046" y="1986882"/>
                  <a:pt x="5577521" y="1987758"/>
                </a:cubicBezTo>
                <a:close/>
                <a:moveTo>
                  <a:pt x="5421157" y="1931801"/>
                </a:moveTo>
                <a:cubicBezTo>
                  <a:pt x="5416736" y="1949564"/>
                  <a:pt x="5443566" y="1960313"/>
                  <a:pt x="5448063" y="1942283"/>
                </a:cubicBezTo>
                <a:cubicBezTo>
                  <a:pt x="5452445" y="1924482"/>
                  <a:pt x="5425616" y="1913809"/>
                  <a:pt x="5421157" y="1931801"/>
                </a:cubicBezTo>
                <a:close/>
                <a:moveTo>
                  <a:pt x="5482933" y="1975332"/>
                </a:moveTo>
                <a:cubicBezTo>
                  <a:pt x="5478436" y="1993400"/>
                  <a:pt x="5506408" y="2000604"/>
                  <a:pt x="5510867" y="1982536"/>
                </a:cubicBezTo>
                <a:cubicBezTo>
                  <a:pt x="5515326" y="1964506"/>
                  <a:pt x="5487392" y="1957302"/>
                  <a:pt x="5482933" y="1975332"/>
                </a:cubicBezTo>
                <a:close/>
                <a:moveTo>
                  <a:pt x="5188002" y="2378241"/>
                </a:moveTo>
                <a:cubicBezTo>
                  <a:pt x="5192461" y="2360211"/>
                  <a:pt x="5164526" y="2352969"/>
                  <a:pt x="5160067" y="2371037"/>
                </a:cubicBezTo>
                <a:cubicBezTo>
                  <a:pt x="5155570" y="2389067"/>
                  <a:pt x="5183505" y="2396309"/>
                  <a:pt x="5188002" y="2378241"/>
                </a:cubicBezTo>
                <a:close/>
                <a:moveTo>
                  <a:pt x="5102141" y="2244141"/>
                </a:moveTo>
                <a:cubicBezTo>
                  <a:pt x="5096691" y="2244523"/>
                  <a:pt x="5091546" y="2247686"/>
                  <a:pt x="5089831" y="2254586"/>
                </a:cubicBezTo>
                <a:cubicBezTo>
                  <a:pt x="5088078" y="2261714"/>
                  <a:pt x="5091432" y="2267012"/>
                  <a:pt x="5096348" y="2269833"/>
                </a:cubicBezTo>
                <a:lnTo>
                  <a:pt x="5097491" y="2271739"/>
                </a:lnTo>
                <a:cubicBezTo>
                  <a:pt x="5101492" y="2278410"/>
                  <a:pt x="5109153" y="2282183"/>
                  <a:pt x="5116698" y="2278600"/>
                </a:cubicBezTo>
                <a:cubicBezTo>
                  <a:pt x="5123215" y="2275513"/>
                  <a:pt x="5127598" y="2266098"/>
                  <a:pt x="5123558" y="2259389"/>
                </a:cubicBezTo>
                <a:lnTo>
                  <a:pt x="5118871" y="2251612"/>
                </a:lnTo>
                <a:cubicBezTo>
                  <a:pt x="5115326" y="2245666"/>
                  <a:pt x="5108848" y="2242350"/>
                  <a:pt x="5102141" y="2244141"/>
                </a:cubicBezTo>
                <a:close/>
                <a:moveTo>
                  <a:pt x="5110372" y="1960695"/>
                </a:moveTo>
                <a:cubicBezTo>
                  <a:pt x="5102065" y="1959742"/>
                  <a:pt x="5095738" y="1964735"/>
                  <a:pt x="5093794" y="1972587"/>
                </a:cubicBezTo>
                <a:lnTo>
                  <a:pt x="5092232" y="1978839"/>
                </a:lnTo>
                <a:cubicBezTo>
                  <a:pt x="5090402" y="1986157"/>
                  <a:pt x="5096843" y="1994544"/>
                  <a:pt x="5104122" y="1995420"/>
                </a:cubicBezTo>
                <a:cubicBezTo>
                  <a:pt x="5112430" y="1996411"/>
                  <a:pt x="5118756" y="1991380"/>
                  <a:pt x="5120700" y="1983527"/>
                </a:cubicBezTo>
                <a:lnTo>
                  <a:pt x="5122263" y="1977314"/>
                </a:lnTo>
                <a:cubicBezTo>
                  <a:pt x="5124092" y="1969919"/>
                  <a:pt x="5117651" y="1961533"/>
                  <a:pt x="5110372" y="1960695"/>
                </a:cubicBezTo>
                <a:close/>
                <a:moveTo>
                  <a:pt x="5158391" y="2417655"/>
                </a:moveTo>
                <a:cubicBezTo>
                  <a:pt x="5160182" y="2410337"/>
                  <a:pt x="5156409" y="2401684"/>
                  <a:pt x="5148596" y="2399740"/>
                </a:cubicBezTo>
                <a:lnTo>
                  <a:pt x="5136135" y="2396652"/>
                </a:lnTo>
                <a:cubicBezTo>
                  <a:pt x="5128817" y="2394823"/>
                  <a:pt x="5120129" y="2398672"/>
                  <a:pt x="5118223" y="2406449"/>
                </a:cubicBezTo>
                <a:cubicBezTo>
                  <a:pt x="5117346" y="2410032"/>
                  <a:pt x="5117841" y="2413882"/>
                  <a:pt x="5119442" y="2417160"/>
                </a:cubicBezTo>
                <a:cubicBezTo>
                  <a:pt x="5118795" y="2417808"/>
                  <a:pt x="5118032" y="2418341"/>
                  <a:pt x="5117461" y="2419066"/>
                </a:cubicBezTo>
                <a:lnTo>
                  <a:pt x="5113269" y="2424326"/>
                </a:lnTo>
                <a:cubicBezTo>
                  <a:pt x="5108162" y="2430730"/>
                  <a:pt x="5112011" y="2441289"/>
                  <a:pt x="5118375" y="2445139"/>
                </a:cubicBezTo>
                <a:cubicBezTo>
                  <a:pt x="5126073" y="2449827"/>
                  <a:pt x="5134077" y="2446473"/>
                  <a:pt x="5139183" y="2440031"/>
                </a:cubicBezTo>
                <a:lnTo>
                  <a:pt x="5143376" y="2434732"/>
                </a:lnTo>
                <a:cubicBezTo>
                  <a:pt x="5144976" y="2432712"/>
                  <a:pt x="5145471" y="2430234"/>
                  <a:pt x="5145471" y="2427719"/>
                </a:cubicBezTo>
                <a:cubicBezTo>
                  <a:pt x="5151302" y="2427261"/>
                  <a:pt x="5156904" y="2423716"/>
                  <a:pt x="5158391" y="2417655"/>
                </a:cubicBezTo>
                <a:close/>
                <a:moveTo>
                  <a:pt x="5522453" y="1901001"/>
                </a:moveTo>
                <a:lnTo>
                  <a:pt x="5541127" y="1905652"/>
                </a:lnTo>
                <a:cubicBezTo>
                  <a:pt x="5548444" y="1907482"/>
                  <a:pt x="5557094" y="1903289"/>
                  <a:pt x="5558848" y="1895551"/>
                </a:cubicBezTo>
                <a:cubicBezTo>
                  <a:pt x="5559381" y="1893149"/>
                  <a:pt x="5559152" y="1890748"/>
                  <a:pt x="5558619" y="1888422"/>
                </a:cubicBezTo>
                <a:cubicBezTo>
                  <a:pt x="5560181" y="1886822"/>
                  <a:pt x="5561477" y="1885030"/>
                  <a:pt x="5562049" y="1882667"/>
                </a:cubicBezTo>
                <a:cubicBezTo>
                  <a:pt x="5563840" y="1875348"/>
                  <a:pt x="5560105" y="1866733"/>
                  <a:pt x="5552254" y="1864751"/>
                </a:cubicBezTo>
                <a:lnTo>
                  <a:pt x="5546043" y="1863188"/>
                </a:lnTo>
                <a:cubicBezTo>
                  <a:pt x="5538726" y="1861359"/>
                  <a:pt x="5530037" y="1865170"/>
                  <a:pt x="5528131" y="1872985"/>
                </a:cubicBezTo>
                <a:cubicBezTo>
                  <a:pt x="5528131" y="1872985"/>
                  <a:pt x="5528131" y="1873023"/>
                  <a:pt x="5528131" y="1873061"/>
                </a:cubicBezTo>
                <a:cubicBezTo>
                  <a:pt x="5521309" y="1872337"/>
                  <a:pt x="5513954" y="1876187"/>
                  <a:pt x="5512354" y="1883238"/>
                </a:cubicBezTo>
                <a:cubicBezTo>
                  <a:pt x="5510677" y="1890748"/>
                  <a:pt x="5514602" y="1899057"/>
                  <a:pt x="5522453" y="1901001"/>
                </a:cubicBezTo>
                <a:close/>
                <a:moveTo>
                  <a:pt x="5169861" y="2253061"/>
                </a:moveTo>
                <a:cubicBezTo>
                  <a:pt x="5161592" y="2251727"/>
                  <a:pt x="5155227" y="2257483"/>
                  <a:pt x="5153360" y="2265068"/>
                </a:cubicBezTo>
                <a:lnTo>
                  <a:pt x="5151798" y="2271282"/>
                </a:lnTo>
                <a:cubicBezTo>
                  <a:pt x="5149930" y="2278867"/>
                  <a:pt x="5156600" y="2286643"/>
                  <a:pt x="5163802" y="2287787"/>
                </a:cubicBezTo>
                <a:cubicBezTo>
                  <a:pt x="5172072" y="2289121"/>
                  <a:pt x="5178436" y="2283365"/>
                  <a:pt x="5180304" y="2275779"/>
                </a:cubicBezTo>
                <a:lnTo>
                  <a:pt x="5181866" y="2269528"/>
                </a:lnTo>
                <a:cubicBezTo>
                  <a:pt x="5183772" y="2261981"/>
                  <a:pt x="5177102" y="2254204"/>
                  <a:pt x="5169861" y="2253061"/>
                </a:cubicBezTo>
                <a:close/>
                <a:moveTo>
                  <a:pt x="5075845" y="2310962"/>
                </a:moveTo>
                <a:lnTo>
                  <a:pt x="5074282" y="2317214"/>
                </a:lnTo>
                <a:cubicBezTo>
                  <a:pt x="5072415" y="2324761"/>
                  <a:pt x="5077712" y="2332766"/>
                  <a:pt x="5085220" y="2334481"/>
                </a:cubicBezTo>
                <a:cubicBezTo>
                  <a:pt x="5092994" y="2336235"/>
                  <a:pt x="5100578" y="2331165"/>
                  <a:pt x="5102483" y="2323541"/>
                </a:cubicBezTo>
                <a:lnTo>
                  <a:pt x="5104046" y="2317328"/>
                </a:lnTo>
                <a:cubicBezTo>
                  <a:pt x="5105914" y="2309743"/>
                  <a:pt x="5100616" y="2301738"/>
                  <a:pt x="5093109" y="2300061"/>
                </a:cubicBezTo>
                <a:cubicBezTo>
                  <a:pt x="5085334" y="2298269"/>
                  <a:pt x="5077751" y="2303339"/>
                  <a:pt x="5075845" y="2310962"/>
                </a:cubicBezTo>
                <a:close/>
                <a:moveTo>
                  <a:pt x="5450464" y="1747499"/>
                </a:moveTo>
                <a:cubicBezTo>
                  <a:pt x="5450654" y="1747461"/>
                  <a:pt x="5450845" y="1747499"/>
                  <a:pt x="5451035" y="1747461"/>
                </a:cubicBezTo>
                <a:cubicBezTo>
                  <a:pt x="5444823" y="1740981"/>
                  <a:pt x="5438726" y="1734349"/>
                  <a:pt x="5432476" y="1727907"/>
                </a:cubicBezTo>
                <a:cubicBezTo>
                  <a:pt x="5432361" y="1728212"/>
                  <a:pt x="5432209" y="1728517"/>
                  <a:pt x="5432057" y="1728784"/>
                </a:cubicBezTo>
                <a:cubicBezTo>
                  <a:pt x="5431866" y="1729127"/>
                  <a:pt x="5431637" y="1729432"/>
                  <a:pt x="5431523" y="1729851"/>
                </a:cubicBezTo>
                <a:cubicBezTo>
                  <a:pt x="5428398" y="1742506"/>
                  <a:pt x="5441089" y="1750206"/>
                  <a:pt x="5450464" y="1747499"/>
                </a:cubicBezTo>
                <a:close/>
                <a:moveTo>
                  <a:pt x="5418223" y="1867839"/>
                </a:moveTo>
                <a:cubicBezTo>
                  <a:pt x="5425616" y="1869592"/>
                  <a:pt x="5434115" y="1865742"/>
                  <a:pt x="5436058" y="1857890"/>
                </a:cubicBezTo>
                <a:lnTo>
                  <a:pt x="5437620" y="1851677"/>
                </a:lnTo>
                <a:cubicBezTo>
                  <a:pt x="5439450" y="1844358"/>
                  <a:pt x="5435448" y="1835667"/>
                  <a:pt x="5427712" y="1833837"/>
                </a:cubicBezTo>
                <a:cubicBezTo>
                  <a:pt x="5420319" y="1832084"/>
                  <a:pt x="5411820" y="1835934"/>
                  <a:pt x="5409877" y="1843748"/>
                </a:cubicBezTo>
                <a:lnTo>
                  <a:pt x="5408314" y="1849999"/>
                </a:lnTo>
                <a:cubicBezTo>
                  <a:pt x="5406485" y="1857280"/>
                  <a:pt x="5410486" y="1865971"/>
                  <a:pt x="5418223" y="1867839"/>
                </a:cubicBezTo>
                <a:close/>
                <a:moveTo>
                  <a:pt x="5310715" y="1764081"/>
                </a:moveTo>
                <a:cubicBezTo>
                  <a:pt x="5306714" y="1757410"/>
                  <a:pt x="5299168" y="1753522"/>
                  <a:pt x="5291546" y="1757029"/>
                </a:cubicBezTo>
                <a:cubicBezTo>
                  <a:pt x="5285067" y="1760002"/>
                  <a:pt x="5280456" y="1769494"/>
                  <a:pt x="5284495" y="1776164"/>
                </a:cubicBezTo>
                <a:lnTo>
                  <a:pt x="5289183" y="1783941"/>
                </a:lnTo>
                <a:cubicBezTo>
                  <a:pt x="5289793" y="1784894"/>
                  <a:pt x="5290593" y="1785656"/>
                  <a:pt x="5291317" y="1786533"/>
                </a:cubicBezTo>
                <a:cubicBezTo>
                  <a:pt x="5290288" y="1786037"/>
                  <a:pt x="5289335" y="1785465"/>
                  <a:pt x="5288154" y="1785160"/>
                </a:cubicBezTo>
                <a:lnTo>
                  <a:pt x="5281942" y="1783598"/>
                </a:lnTo>
                <a:cubicBezTo>
                  <a:pt x="5274587" y="1781768"/>
                  <a:pt x="5266203" y="1787981"/>
                  <a:pt x="5265250" y="1795338"/>
                </a:cubicBezTo>
                <a:cubicBezTo>
                  <a:pt x="5264907" y="1798044"/>
                  <a:pt x="5265403" y="1800446"/>
                  <a:pt x="5266241" y="1802695"/>
                </a:cubicBezTo>
                <a:cubicBezTo>
                  <a:pt x="5262735" y="1806811"/>
                  <a:pt x="5261325" y="1812605"/>
                  <a:pt x="5263383" y="1817904"/>
                </a:cubicBezTo>
                <a:lnTo>
                  <a:pt x="5266774" y="1826709"/>
                </a:lnTo>
                <a:cubicBezTo>
                  <a:pt x="5269671" y="1834257"/>
                  <a:pt x="5278703" y="1838183"/>
                  <a:pt x="5286210" y="1835248"/>
                </a:cubicBezTo>
                <a:cubicBezTo>
                  <a:pt x="5293794" y="1832274"/>
                  <a:pt x="5297643" y="1823393"/>
                  <a:pt x="5294709" y="1815807"/>
                </a:cubicBezTo>
                <a:lnTo>
                  <a:pt x="5293070" y="1811576"/>
                </a:lnTo>
                <a:cubicBezTo>
                  <a:pt x="5296615" y="1809365"/>
                  <a:pt x="5299397" y="1805859"/>
                  <a:pt x="5299892" y="1801856"/>
                </a:cubicBezTo>
                <a:cubicBezTo>
                  <a:pt x="5300425" y="1797777"/>
                  <a:pt x="5299473" y="1794156"/>
                  <a:pt x="5297415" y="1791259"/>
                </a:cubicBezTo>
                <a:cubicBezTo>
                  <a:pt x="5300768" y="1792631"/>
                  <a:pt x="5304541" y="1792708"/>
                  <a:pt x="5308352" y="1790954"/>
                </a:cubicBezTo>
                <a:cubicBezTo>
                  <a:pt x="5310143" y="1790154"/>
                  <a:pt x="5311744" y="1788781"/>
                  <a:pt x="5313078" y="1787181"/>
                </a:cubicBezTo>
                <a:cubicBezTo>
                  <a:pt x="5314602" y="1788553"/>
                  <a:pt x="5316432" y="1789582"/>
                  <a:pt x="5318566" y="1790154"/>
                </a:cubicBezTo>
                <a:lnTo>
                  <a:pt x="5324778" y="1791717"/>
                </a:lnTo>
                <a:cubicBezTo>
                  <a:pt x="5332095" y="1793508"/>
                  <a:pt x="5340784" y="1789506"/>
                  <a:pt x="5342613" y="1781768"/>
                </a:cubicBezTo>
                <a:cubicBezTo>
                  <a:pt x="5344366" y="1774373"/>
                  <a:pt x="5340479" y="1765873"/>
                  <a:pt x="5332666" y="1763928"/>
                </a:cubicBezTo>
                <a:lnTo>
                  <a:pt x="5326454" y="1762366"/>
                </a:lnTo>
                <a:cubicBezTo>
                  <a:pt x="5321386" y="1761108"/>
                  <a:pt x="5315746" y="1762709"/>
                  <a:pt x="5312087" y="1766330"/>
                </a:cubicBezTo>
                <a:lnTo>
                  <a:pt x="5310715" y="1764081"/>
                </a:lnTo>
                <a:close/>
                <a:moveTo>
                  <a:pt x="5359000" y="1714261"/>
                </a:moveTo>
                <a:cubicBezTo>
                  <a:pt x="5367346" y="1715213"/>
                  <a:pt x="5373558" y="1710144"/>
                  <a:pt x="5375501" y="1702253"/>
                </a:cubicBezTo>
                <a:lnTo>
                  <a:pt x="5377064" y="1696040"/>
                </a:lnTo>
                <a:cubicBezTo>
                  <a:pt x="5378893" y="1688683"/>
                  <a:pt x="5372339" y="1680335"/>
                  <a:pt x="5365059" y="1679535"/>
                </a:cubicBezTo>
                <a:cubicBezTo>
                  <a:pt x="5356713" y="1678582"/>
                  <a:pt x="5350502" y="1683652"/>
                  <a:pt x="5348558" y="1691542"/>
                </a:cubicBezTo>
                <a:lnTo>
                  <a:pt x="5346995" y="1697755"/>
                </a:lnTo>
                <a:cubicBezTo>
                  <a:pt x="5345204" y="1705112"/>
                  <a:pt x="5351721" y="1713460"/>
                  <a:pt x="5359000" y="1714261"/>
                </a:cubicBezTo>
                <a:close/>
                <a:moveTo>
                  <a:pt x="5468337" y="1835362"/>
                </a:moveTo>
                <a:cubicBezTo>
                  <a:pt x="5472338" y="1842033"/>
                  <a:pt x="5480342" y="1845540"/>
                  <a:pt x="5487696" y="1841842"/>
                </a:cubicBezTo>
                <a:cubicBezTo>
                  <a:pt x="5488878" y="1841232"/>
                  <a:pt x="5489945" y="1840394"/>
                  <a:pt x="5490936" y="1839479"/>
                </a:cubicBezTo>
                <a:cubicBezTo>
                  <a:pt x="5491393" y="1839631"/>
                  <a:pt x="5491812" y="1839822"/>
                  <a:pt x="5492270" y="1839936"/>
                </a:cubicBezTo>
                <a:lnTo>
                  <a:pt x="5498482" y="1841499"/>
                </a:lnTo>
                <a:cubicBezTo>
                  <a:pt x="5505837" y="1843329"/>
                  <a:pt x="5514335" y="1837840"/>
                  <a:pt x="5515555" y="1830330"/>
                </a:cubicBezTo>
                <a:cubicBezTo>
                  <a:pt x="5516850" y="1822402"/>
                  <a:pt x="5512239" y="1815197"/>
                  <a:pt x="5504389" y="1813253"/>
                </a:cubicBezTo>
                <a:lnTo>
                  <a:pt x="5498177" y="1811691"/>
                </a:lnTo>
                <a:cubicBezTo>
                  <a:pt x="5494900" y="1810890"/>
                  <a:pt x="5491393" y="1811576"/>
                  <a:pt x="5488383" y="1813253"/>
                </a:cubicBezTo>
                <a:cubicBezTo>
                  <a:pt x="5484114" y="1807612"/>
                  <a:pt x="5476873" y="1804905"/>
                  <a:pt x="5470128" y="1808298"/>
                </a:cubicBezTo>
                <a:cubicBezTo>
                  <a:pt x="5463573" y="1811576"/>
                  <a:pt x="5459610" y="1820953"/>
                  <a:pt x="5463649" y="1827662"/>
                </a:cubicBezTo>
                <a:lnTo>
                  <a:pt x="5468337" y="1835362"/>
                </a:lnTo>
                <a:close/>
                <a:moveTo>
                  <a:pt x="5370318" y="1819581"/>
                </a:moveTo>
                <a:cubicBezTo>
                  <a:pt x="5362964" y="1817751"/>
                  <a:pt x="5354542" y="1823812"/>
                  <a:pt x="5353512" y="1831207"/>
                </a:cubicBezTo>
                <a:cubicBezTo>
                  <a:pt x="5352407" y="1839364"/>
                  <a:pt x="5357285" y="1846073"/>
                  <a:pt x="5365136" y="1847979"/>
                </a:cubicBezTo>
                <a:lnTo>
                  <a:pt x="5371348" y="1849542"/>
                </a:lnTo>
                <a:cubicBezTo>
                  <a:pt x="5378703" y="1851372"/>
                  <a:pt x="5387125" y="1845311"/>
                  <a:pt x="5388154" y="1837916"/>
                </a:cubicBezTo>
                <a:cubicBezTo>
                  <a:pt x="5389259" y="1829759"/>
                  <a:pt x="5384381" y="1823088"/>
                  <a:pt x="5376531" y="1821144"/>
                </a:cubicBezTo>
                <a:lnTo>
                  <a:pt x="5370318" y="1819581"/>
                </a:lnTo>
                <a:close/>
                <a:moveTo>
                  <a:pt x="5332704" y="2012764"/>
                </a:moveTo>
                <a:cubicBezTo>
                  <a:pt x="5326035" y="2016766"/>
                  <a:pt x="5323634" y="2025762"/>
                  <a:pt x="5327598" y="2032547"/>
                </a:cubicBezTo>
                <a:cubicBezTo>
                  <a:pt x="5331561" y="2039256"/>
                  <a:pt x="5340669" y="2041696"/>
                  <a:pt x="5347377" y="2037655"/>
                </a:cubicBezTo>
                <a:lnTo>
                  <a:pt x="5355151" y="2032967"/>
                </a:lnTo>
                <a:cubicBezTo>
                  <a:pt x="5361820" y="2028964"/>
                  <a:pt x="5364221" y="2019968"/>
                  <a:pt x="5360258" y="2013183"/>
                </a:cubicBezTo>
                <a:cubicBezTo>
                  <a:pt x="5356294" y="2006475"/>
                  <a:pt x="5347186" y="2004035"/>
                  <a:pt x="5340479" y="2008075"/>
                </a:cubicBezTo>
                <a:cubicBezTo>
                  <a:pt x="5337887" y="2009676"/>
                  <a:pt x="5335296" y="2011201"/>
                  <a:pt x="5332704" y="2012764"/>
                </a:cubicBezTo>
                <a:close/>
                <a:moveTo>
                  <a:pt x="5559076" y="1961419"/>
                </a:moveTo>
                <a:cubicBezTo>
                  <a:pt x="5554579" y="1979487"/>
                  <a:pt x="5582933" y="1984861"/>
                  <a:pt x="5587430" y="1966908"/>
                </a:cubicBezTo>
                <a:cubicBezTo>
                  <a:pt x="5591889" y="1948840"/>
                  <a:pt x="5563535" y="1943427"/>
                  <a:pt x="5559076" y="1961419"/>
                </a:cubicBezTo>
                <a:close/>
                <a:moveTo>
                  <a:pt x="5487620" y="1943046"/>
                </a:moveTo>
                <a:cubicBezTo>
                  <a:pt x="5488840" y="1938090"/>
                  <a:pt x="5487544" y="1934088"/>
                  <a:pt x="5485029" y="1931039"/>
                </a:cubicBezTo>
                <a:cubicBezTo>
                  <a:pt x="5492308" y="1932220"/>
                  <a:pt x="5499434" y="1925207"/>
                  <a:pt x="5500235" y="1918421"/>
                </a:cubicBezTo>
                <a:cubicBezTo>
                  <a:pt x="5501264" y="1909883"/>
                  <a:pt x="5495166" y="1904280"/>
                  <a:pt x="5487583" y="1902412"/>
                </a:cubicBezTo>
                <a:lnTo>
                  <a:pt x="5481370" y="1900849"/>
                </a:lnTo>
                <a:cubicBezTo>
                  <a:pt x="5473787" y="1898981"/>
                  <a:pt x="5466203" y="1906452"/>
                  <a:pt x="5465364" y="1913504"/>
                </a:cubicBezTo>
                <a:cubicBezTo>
                  <a:pt x="5464755" y="1918841"/>
                  <a:pt x="5467041" y="1922881"/>
                  <a:pt x="5470586" y="1925702"/>
                </a:cubicBezTo>
                <a:cubicBezTo>
                  <a:pt x="5465707" y="1926503"/>
                  <a:pt x="5461287" y="1929514"/>
                  <a:pt x="5459724" y="1935803"/>
                </a:cubicBezTo>
                <a:cubicBezTo>
                  <a:pt x="5455227" y="1953833"/>
                  <a:pt x="5483162" y="1961076"/>
                  <a:pt x="5487620" y="1943046"/>
                </a:cubicBezTo>
                <a:close/>
                <a:moveTo>
                  <a:pt x="5209686" y="1722380"/>
                </a:moveTo>
                <a:lnTo>
                  <a:pt x="5203588" y="1719673"/>
                </a:lnTo>
                <a:cubicBezTo>
                  <a:pt x="5202255" y="1719101"/>
                  <a:pt x="5200845" y="1718835"/>
                  <a:pt x="5199473" y="1718530"/>
                </a:cubicBezTo>
                <a:cubicBezTo>
                  <a:pt x="5200654" y="1711783"/>
                  <a:pt x="5196957" y="1703892"/>
                  <a:pt x="5189983" y="1702177"/>
                </a:cubicBezTo>
                <a:lnTo>
                  <a:pt x="5177522" y="1699090"/>
                </a:lnTo>
                <a:cubicBezTo>
                  <a:pt x="5169976" y="1697222"/>
                  <a:pt x="5161858" y="1700614"/>
                  <a:pt x="5159343" y="1708390"/>
                </a:cubicBezTo>
                <a:cubicBezTo>
                  <a:pt x="5157057" y="1715442"/>
                  <a:pt x="5161058" y="1724667"/>
                  <a:pt x="5168642" y="1726573"/>
                </a:cubicBezTo>
                <a:lnTo>
                  <a:pt x="5171309" y="1727259"/>
                </a:lnTo>
                <a:cubicBezTo>
                  <a:pt x="5168451" y="1728707"/>
                  <a:pt x="5165860" y="1730994"/>
                  <a:pt x="5164259" y="1734616"/>
                </a:cubicBezTo>
                <a:cubicBezTo>
                  <a:pt x="5161477" y="1740867"/>
                  <a:pt x="5163307" y="1746089"/>
                  <a:pt x="5167117" y="1749482"/>
                </a:cubicBezTo>
                <a:cubicBezTo>
                  <a:pt x="5167117" y="1749672"/>
                  <a:pt x="5167270" y="1749825"/>
                  <a:pt x="5167270" y="1750015"/>
                </a:cubicBezTo>
                <a:cubicBezTo>
                  <a:pt x="5162964" y="1750358"/>
                  <a:pt x="5158962" y="1752188"/>
                  <a:pt x="5156637" y="1756419"/>
                </a:cubicBezTo>
                <a:cubicBezTo>
                  <a:pt x="5155951" y="1757677"/>
                  <a:pt x="5155570" y="1759164"/>
                  <a:pt x="5155266" y="1760650"/>
                </a:cubicBezTo>
                <a:cubicBezTo>
                  <a:pt x="5152141" y="1759583"/>
                  <a:pt x="5148711" y="1759507"/>
                  <a:pt x="5145243" y="1761108"/>
                </a:cubicBezTo>
                <a:cubicBezTo>
                  <a:pt x="5138764" y="1764081"/>
                  <a:pt x="5134114" y="1773534"/>
                  <a:pt x="5138154" y="1780243"/>
                </a:cubicBezTo>
                <a:lnTo>
                  <a:pt x="5142842" y="1788019"/>
                </a:lnTo>
                <a:cubicBezTo>
                  <a:pt x="5146843" y="1794690"/>
                  <a:pt x="5154351" y="1798616"/>
                  <a:pt x="5161973" y="1795109"/>
                </a:cubicBezTo>
                <a:cubicBezTo>
                  <a:pt x="5164412" y="1793966"/>
                  <a:pt x="5166393" y="1791755"/>
                  <a:pt x="5167956" y="1789277"/>
                </a:cubicBezTo>
                <a:cubicBezTo>
                  <a:pt x="5170509" y="1792022"/>
                  <a:pt x="5174092" y="1793813"/>
                  <a:pt x="5178093" y="1793851"/>
                </a:cubicBezTo>
                <a:cubicBezTo>
                  <a:pt x="5185791" y="1793966"/>
                  <a:pt x="5192804" y="1787485"/>
                  <a:pt x="5192765" y="1779633"/>
                </a:cubicBezTo>
                <a:cubicBezTo>
                  <a:pt x="5192728" y="1774640"/>
                  <a:pt x="5191584" y="1769837"/>
                  <a:pt x="5189603" y="1765453"/>
                </a:cubicBezTo>
                <a:cubicBezTo>
                  <a:pt x="5194556" y="1764920"/>
                  <a:pt x="5199244" y="1762480"/>
                  <a:pt x="5201416" y="1757601"/>
                </a:cubicBezTo>
                <a:cubicBezTo>
                  <a:pt x="5202445" y="1755238"/>
                  <a:pt x="5202827" y="1752607"/>
                  <a:pt x="5202712" y="1750053"/>
                </a:cubicBezTo>
                <a:cubicBezTo>
                  <a:pt x="5207628" y="1749977"/>
                  <a:pt x="5212316" y="1747805"/>
                  <a:pt x="5215136" y="1742887"/>
                </a:cubicBezTo>
                <a:cubicBezTo>
                  <a:pt x="5218833" y="1736445"/>
                  <a:pt x="5217118" y="1725696"/>
                  <a:pt x="5209686" y="1722380"/>
                </a:cubicBezTo>
                <a:close/>
                <a:moveTo>
                  <a:pt x="5369861" y="1873442"/>
                </a:moveTo>
                <a:cubicBezTo>
                  <a:pt x="5368680" y="1872603"/>
                  <a:pt x="5367499" y="1871765"/>
                  <a:pt x="5366050" y="1871422"/>
                </a:cubicBezTo>
                <a:lnTo>
                  <a:pt x="5359839" y="1869859"/>
                </a:lnTo>
                <a:cubicBezTo>
                  <a:pt x="5352293" y="1867991"/>
                  <a:pt x="5344176" y="1871307"/>
                  <a:pt x="5341622" y="1879122"/>
                </a:cubicBezTo>
                <a:cubicBezTo>
                  <a:pt x="5339336" y="1886135"/>
                  <a:pt x="5343261" y="1895436"/>
                  <a:pt x="5350883" y="1897342"/>
                </a:cubicBezTo>
                <a:lnTo>
                  <a:pt x="5357094" y="1898905"/>
                </a:lnTo>
                <a:cubicBezTo>
                  <a:pt x="5362697" y="1900277"/>
                  <a:pt x="5368566" y="1898791"/>
                  <a:pt x="5372262" y="1894788"/>
                </a:cubicBezTo>
                <a:cubicBezTo>
                  <a:pt x="5374320" y="1896580"/>
                  <a:pt x="5376645" y="1898066"/>
                  <a:pt x="5379236" y="1898486"/>
                </a:cubicBezTo>
                <a:cubicBezTo>
                  <a:pt x="5387430" y="1899896"/>
                  <a:pt x="5393985" y="1894255"/>
                  <a:pt x="5395852" y="1886631"/>
                </a:cubicBezTo>
                <a:lnTo>
                  <a:pt x="5397415" y="1880379"/>
                </a:lnTo>
                <a:cubicBezTo>
                  <a:pt x="5399282" y="1872832"/>
                  <a:pt x="5392841" y="1864980"/>
                  <a:pt x="5385563" y="1863760"/>
                </a:cubicBezTo>
                <a:cubicBezTo>
                  <a:pt x="5378207" y="1862540"/>
                  <a:pt x="5372376" y="1867076"/>
                  <a:pt x="5369861" y="1873442"/>
                </a:cubicBezTo>
                <a:close/>
                <a:moveTo>
                  <a:pt x="5549816" y="2052140"/>
                </a:moveTo>
                <a:cubicBezTo>
                  <a:pt x="5545357" y="2070132"/>
                  <a:pt x="5573863" y="2074554"/>
                  <a:pt x="5578322" y="2056638"/>
                </a:cubicBezTo>
                <a:cubicBezTo>
                  <a:pt x="5582781" y="2038608"/>
                  <a:pt x="5554275" y="2034186"/>
                  <a:pt x="5549816" y="2052140"/>
                </a:cubicBezTo>
                <a:close/>
                <a:moveTo>
                  <a:pt x="5443985" y="2002129"/>
                </a:moveTo>
                <a:cubicBezTo>
                  <a:pt x="5443299" y="2003311"/>
                  <a:pt x="5442727" y="2004607"/>
                  <a:pt x="5442346" y="2006093"/>
                </a:cubicBezTo>
                <a:cubicBezTo>
                  <a:pt x="5438421" y="2021912"/>
                  <a:pt x="5460181" y="2026448"/>
                  <a:pt x="5468451" y="2015089"/>
                </a:cubicBezTo>
                <a:cubicBezTo>
                  <a:pt x="5469099" y="2014860"/>
                  <a:pt x="5469747" y="2014670"/>
                  <a:pt x="5470356" y="2014365"/>
                </a:cubicBezTo>
                <a:cubicBezTo>
                  <a:pt x="5476797" y="2010972"/>
                  <a:pt x="5479122" y="2004569"/>
                  <a:pt x="5480379" y="1997860"/>
                </a:cubicBezTo>
                <a:cubicBezTo>
                  <a:pt x="5481752" y="1990427"/>
                  <a:pt x="5474053" y="1982689"/>
                  <a:pt x="5466889" y="1982536"/>
                </a:cubicBezTo>
                <a:cubicBezTo>
                  <a:pt x="5461896" y="1982460"/>
                  <a:pt x="5458162" y="1984480"/>
                  <a:pt x="5455532" y="1987644"/>
                </a:cubicBezTo>
                <a:cubicBezTo>
                  <a:pt x="5450578" y="1988559"/>
                  <a:pt x="5446081" y="1991799"/>
                  <a:pt x="5444595" y="1996907"/>
                </a:cubicBezTo>
                <a:cubicBezTo>
                  <a:pt x="5444061" y="1998660"/>
                  <a:pt x="5443908" y="2000414"/>
                  <a:pt x="5443985" y="2002129"/>
                </a:cubicBezTo>
                <a:close/>
                <a:moveTo>
                  <a:pt x="5297719" y="1816265"/>
                </a:moveTo>
                <a:cubicBezTo>
                  <a:pt x="5293261" y="1834295"/>
                  <a:pt x="5321157" y="1841537"/>
                  <a:pt x="5325654" y="1823469"/>
                </a:cubicBezTo>
                <a:cubicBezTo>
                  <a:pt x="5330151" y="1805477"/>
                  <a:pt x="5302178" y="1798235"/>
                  <a:pt x="5297719" y="1816265"/>
                </a:cubicBezTo>
                <a:close/>
                <a:moveTo>
                  <a:pt x="5227483" y="1699852"/>
                </a:moveTo>
                <a:cubicBezTo>
                  <a:pt x="5225730" y="1706980"/>
                  <a:pt x="5229084" y="1712278"/>
                  <a:pt x="5234000" y="1715061"/>
                </a:cubicBezTo>
                <a:lnTo>
                  <a:pt x="5235143" y="1716967"/>
                </a:lnTo>
                <a:cubicBezTo>
                  <a:pt x="5239145" y="1723638"/>
                  <a:pt x="5246805" y="1727373"/>
                  <a:pt x="5254351" y="1723828"/>
                </a:cubicBezTo>
                <a:cubicBezTo>
                  <a:pt x="5260868" y="1720741"/>
                  <a:pt x="5265250" y="1711287"/>
                  <a:pt x="5261211" y="1704617"/>
                </a:cubicBezTo>
                <a:lnTo>
                  <a:pt x="5256523" y="1696840"/>
                </a:lnTo>
                <a:cubicBezTo>
                  <a:pt x="5252941" y="1690894"/>
                  <a:pt x="5246462" y="1687578"/>
                  <a:pt x="5239793" y="1689369"/>
                </a:cubicBezTo>
                <a:cubicBezTo>
                  <a:pt x="5234343" y="1689750"/>
                  <a:pt x="5229199" y="1692952"/>
                  <a:pt x="5227483" y="1699852"/>
                </a:cubicBezTo>
                <a:close/>
                <a:moveTo>
                  <a:pt x="5289488" y="1592397"/>
                </a:moveTo>
                <a:cubicBezTo>
                  <a:pt x="5289259" y="1593693"/>
                  <a:pt x="5289259" y="1595027"/>
                  <a:pt x="5289411" y="1596361"/>
                </a:cubicBezTo>
                <a:cubicBezTo>
                  <a:pt x="5286477" y="1595256"/>
                  <a:pt x="5283352" y="1595179"/>
                  <a:pt x="5280609" y="1596018"/>
                </a:cubicBezTo>
                <a:cubicBezTo>
                  <a:pt x="5274702" y="1586793"/>
                  <a:pt x="5257628" y="1585917"/>
                  <a:pt x="5254198" y="1599715"/>
                </a:cubicBezTo>
                <a:cubicBezTo>
                  <a:pt x="5250883" y="1613095"/>
                  <a:pt x="5265327" y="1620299"/>
                  <a:pt x="5274892" y="1615877"/>
                </a:cubicBezTo>
                <a:cubicBezTo>
                  <a:pt x="5277750" y="1620680"/>
                  <a:pt x="5282857" y="1623006"/>
                  <a:pt x="5287850" y="1623349"/>
                </a:cubicBezTo>
                <a:cubicBezTo>
                  <a:pt x="5286553" y="1624683"/>
                  <a:pt x="5285372" y="1626169"/>
                  <a:pt x="5284534" y="1628075"/>
                </a:cubicBezTo>
                <a:cubicBezTo>
                  <a:pt x="5277903" y="1642980"/>
                  <a:pt x="5297453" y="1651022"/>
                  <a:pt x="5308352" y="1642675"/>
                </a:cubicBezTo>
                <a:cubicBezTo>
                  <a:pt x="5317080" y="1645038"/>
                  <a:pt x="5327903" y="1644733"/>
                  <a:pt x="5334953" y="1639396"/>
                </a:cubicBezTo>
                <a:cubicBezTo>
                  <a:pt x="5338230" y="1643894"/>
                  <a:pt x="5344252" y="1645991"/>
                  <a:pt x="5349816" y="1645190"/>
                </a:cubicBezTo>
                <a:cubicBezTo>
                  <a:pt x="5349816" y="1645190"/>
                  <a:pt x="5349816" y="1645190"/>
                  <a:pt x="5349816" y="1645190"/>
                </a:cubicBezTo>
                <a:cubicBezTo>
                  <a:pt x="5349778" y="1645152"/>
                  <a:pt x="5349778" y="1645152"/>
                  <a:pt x="5349739" y="1645114"/>
                </a:cubicBezTo>
                <a:cubicBezTo>
                  <a:pt x="5327064" y="1623158"/>
                  <a:pt x="5304008" y="1601583"/>
                  <a:pt x="5280837" y="1580199"/>
                </a:cubicBezTo>
                <a:cubicBezTo>
                  <a:pt x="5280875" y="1580656"/>
                  <a:pt x="5281180" y="1580999"/>
                  <a:pt x="5281256" y="1581457"/>
                </a:cubicBezTo>
                <a:cubicBezTo>
                  <a:pt x="5282133" y="1586298"/>
                  <a:pt x="5284458" y="1590796"/>
                  <a:pt x="5289488" y="1592397"/>
                </a:cubicBezTo>
                <a:close/>
                <a:moveTo>
                  <a:pt x="5291051" y="1693181"/>
                </a:moveTo>
                <a:cubicBezTo>
                  <a:pt x="5283695" y="1691351"/>
                  <a:pt x="5275311" y="1697565"/>
                  <a:pt x="5274359" y="1704922"/>
                </a:cubicBezTo>
                <a:cubicBezTo>
                  <a:pt x="5273291" y="1713155"/>
                  <a:pt x="5278245" y="1719673"/>
                  <a:pt x="5286096" y="1721617"/>
                </a:cubicBezTo>
                <a:lnTo>
                  <a:pt x="5289755" y="1722532"/>
                </a:lnTo>
                <a:cubicBezTo>
                  <a:pt x="5291317" y="1727792"/>
                  <a:pt x="5296233" y="1732176"/>
                  <a:pt x="5301492" y="1733015"/>
                </a:cubicBezTo>
                <a:cubicBezTo>
                  <a:pt x="5309762" y="1734311"/>
                  <a:pt x="5316127" y="1728593"/>
                  <a:pt x="5317994" y="1721007"/>
                </a:cubicBezTo>
                <a:lnTo>
                  <a:pt x="5319556" y="1714794"/>
                </a:lnTo>
                <a:cubicBezTo>
                  <a:pt x="5321424" y="1707209"/>
                  <a:pt x="5314755" y="1699433"/>
                  <a:pt x="5307552" y="1698289"/>
                </a:cubicBezTo>
                <a:cubicBezTo>
                  <a:pt x="5306332" y="1698098"/>
                  <a:pt x="5305227" y="1698327"/>
                  <a:pt x="5304084" y="1698441"/>
                </a:cubicBezTo>
                <a:cubicBezTo>
                  <a:pt x="5302178" y="1696802"/>
                  <a:pt x="5300006" y="1695392"/>
                  <a:pt x="5297300" y="1694744"/>
                </a:cubicBezTo>
                <a:lnTo>
                  <a:pt x="5291051" y="1693181"/>
                </a:lnTo>
                <a:close/>
                <a:moveTo>
                  <a:pt x="5208848" y="1911713"/>
                </a:moveTo>
                <a:lnTo>
                  <a:pt x="5202636" y="1910150"/>
                </a:lnTo>
                <a:cubicBezTo>
                  <a:pt x="5195281" y="1908320"/>
                  <a:pt x="5186821" y="1914114"/>
                  <a:pt x="5185715" y="1921547"/>
                </a:cubicBezTo>
                <a:cubicBezTo>
                  <a:pt x="5184534" y="1929628"/>
                  <a:pt x="5189259" y="1936528"/>
                  <a:pt x="5197110" y="1938472"/>
                </a:cubicBezTo>
                <a:lnTo>
                  <a:pt x="5203360" y="1940035"/>
                </a:lnTo>
                <a:cubicBezTo>
                  <a:pt x="5210677" y="1941864"/>
                  <a:pt x="5219176" y="1936070"/>
                  <a:pt x="5220281" y="1928637"/>
                </a:cubicBezTo>
                <a:cubicBezTo>
                  <a:pt x="5221462" y="1920556"/>
                  <a:pt x="5216736" y="1913657"/>
                  <a:pt x="5208848" y="1911713"/>
                </a:cubicBezTo>
                <a:close/>
                <a:moveTo>
                  <a:pt x="5286249" y="1844968"/>
                </a:moveTo>
                <a:lnTo>
                  <a:pt x="5273787" y="1841880"/>
                </a:lnTo>
                <a:cubicBezTo>
                  <a:pt x="5266470" y="1840050"/>
                  <a:pt x="5257781" y="1843900"/>
                  <a:pt x="5255875" y="1851677"/>
                </a:cubicBezTo>
                <a:cubicBezTo>
                  <a:pt x="5254084" y="1858995"/>
                  <a:pt x="5257857" y="1867610"/>
                  <a:pt x="5265670" y="1869592"/>
                </a:cubicBezTo>
                <a:lnTo>
                  <a:pt x="5278131" y="1872680"/>
                </a:lnTo>
                <a:cubicBezTo>
                  <a:pt x="5285448" y="1874471"/>
                  <a:pt x="5294137" y="1870659"/>
                  <a:pt x="5296043" y="1862883"/>
                </a:cubicBezTo>
                <a:cubicBezTo>
                  <a:pt x="5297834" y="1855565"/>
                  <a:pt x="5294099" y="1846950"/>
                  <a:pt x="5286249" y="1844968"/>
                </a:cubicBezTo>
                <a:close/>
                <a:moveTo>
                  <a:pt x="5415821" y="1765453"/>
                </a:moveTo>
                <a:cubicBezTo>
                  <a:pt x="5415860" y="1765606"/>
                  <a:pt x="5415898" y="1765606"/>
                  <a:pt x="5415936" y="1765720"/>
                </a:cubicBezTo>
                <a:cubicBezTo>
                  <a:pt x="5415936" y="1765720"/>
                  <a:pt x="5415936" y="1765720"/>
                  <a:pt x="5415936" y="1765720"/>
                </a:cubicBezTo>
                <a:cubicBezTo>
                  <a:pt x="5415860" y="1766635"/>
                  <a:pt x="5415669" y="1767512"/>
                  <a:pt x="5415479" y="1768388"/>
                </a:cubicBezTo>
                <a:cubicBezTo>
                  <a:pt x="5413840" y="1776012"/>
                  <a:pt x="5421234" y="1783483"/>
                  <a:pt x="5428398" y="1784207"/>
                </a:cubicBezTo>
                <a:cubicBezTo>
                  <a:pt x="5436858" y="1785046"/>
                  <a:pt x="5442537" y="1778947"/>
                  <a:pt x="5444214" y="1771323"/>
                </a:cubicBezTo>
                <a:cubicBezTo>
                  <a:pt x="5446119" y="1762518"/>
                  <a:pt x="5443299" y="1753903"/>
                  <a:pt x="5438001" y="1746890"/>
                </a:cubicBezTo>
                <a:cubicBezTo>
                  <a:pt x="5433467" y="1740829"/>
                  <a:pt x="5423482" y="1739571"/>
                  <a:pt x="5417727" y="1744564"/>
                </a:cubicBezTo>
                <a:cubicBezTo>
                  <a:pt x="5411706" y="1749825"/>
                  <a:pt x="5410562" y="1758401"/>
                  <a:pt x="5415403" y="1764843"/>
                </a:cubicBezTo>
                <a:cubicBezTo>
                  <a:pt x="5415669" y="1765263"/>
                  <a:pt x="5415669" y="1765301"/>
                  <a:pt x="5415821" y="1765453"/>
                </a:cubicBezTo>
                <a:close/>
                <a:moveTo>
                  <a:pt x="5760372" y="2303911"/>
                </a:moveTo>
                <a:cubicBezTo>
                  <a:pt x="5760715" y="2302462"/>
                  <a:pt x="5760562" y="2301242"/>
                  <a:pt x="5760524" y="2299946"/>
                </a:cubicBezTo>
                <a:cubicBezTo>
                  <a:pt x="5762086" y="2302195"/>
                  <a:pt x="5764030" y="2304178"/>
                  <a:pt x="5766965" y="2305512"/>
                </a:cubicBezTo>
                <a:cubicBezTo>
                  <a:pt x="5784686" y="2313516"/>
                  <a:pt x="5793260" y="2284432"/>
                  <a:pt x="5775730" y="2276504"/>
                </a:cubicBezTo>
                <a:cubicBezTo>
                  <a:pt x="5764411" y="2271396"/>
                  <a:pt x="5756904" y="2281383"/>
                  <a:pt x="5757476" y="2291370"/>
                </a:cubicBezTo>
                <a:cubicBezTo>
                  <a:pt x="5750806" y="2283365"/>
                  <a:pt x="5735981" y="2282526"/>
                  <a:pt x="5732780" y="2295448"/>
                </a:cubicBezTo>
                <a:cubicBezTo>
                  <a:pt x="5728322" y="2313364"/>
                  <a:pt x="5755875" y="2321979"/>
                  <a:pt x="5760372" y="2303911"/>
                </a:cubicBezTo>
                <a:close/>
                <a:moveTo>
                  <a:pt x="5727521" y="2076879"/>
                </a:moveTo>
                <a:cubicBezTo>
                  <a:pt x="5727407" y="2077069"/>
                  <a:pt x="5727369" y="2077146"/>
                  <a:pt x="5727292" y="2077260"/>
                </a:cubicBezTo>
                <a:cubicBezTo>
                  <a:pt x="5727064" y="2077565"/>
                  <a:pt x="5726835" y="2077832"/>
                  <a:pt x="5726568" y="2078137"/>
                </a:cubicBezTo>
                <a:cubicBezTo>
                  <a:pt x="5719861" y="2080843"/>
                  <a:pt x="5716279" y="2089038"/>
                  <a:pt x="5718527" y="2095785"/>
                </a:cubicBezTo>
                <a:cubicBezTo>
                  <a:pt x="5721081" y="2103485"/>
                  <a:pt x="5729274" y="2107030"/>
                  <a:pt x="5736782" y="2104896"/>
                </a:cubicBezTo>
                <a:cubicBezTo>
                  <a:pt x="5737582" y="2104667"/>
                  <a:pt x="5738230" y="2104248"/>
                  <a:pt x="5738992" y="2103943"/>
                </a:cubicBezTo>
                <a:cubicBezTo>
                  <a:pt x="5741622" y="2107640"/>
                  <a:pt x="5745966" y="2110156"/>
                  <a:pt x="5750387" y="2110232"/>
                </a:cubicBezTo>
                <a:cubicBezTo>
                  <a:pt x="5747300" y="2111528"/>
                  <a:pt x="5744785" y="2114235"/>
                  <a:pt x="5743680" y="2118732"/>
                </a:cubicBezTo>
                <a:cubicBezTo>
                  <a:pt x="5739259" y="2136534"/>
                  <a:pt x="5766202" y="2146978"/>
                  <a:pt x="5770661" y="2128948"/>
                </a:cubicBezTo>
                <a:cubicBezTo>
                  <a:pt x="5770852" y="2128224"/>
                  <a:pt x="5770585" y="2127614"/>
                  <a:pt x="5770661" y="2126928"/>
                </a:cubicBezTo>
                <a:cubicBezTo>
                  <a:pt x="5768299" y="2123726"/>
                  <a:pt x="5765898" y="2120562"/>
                  <a:pt x="5763497" y="2117398"/>
                </a:cubicBezTo>
                <a:cubicBezTo>
                  <a:pt x="5761668" y="2114959"/>
                  <a:pt x="5759838" y="2112557"/>
                  <a:pt x="5758047" y="2110118"/>
                </a:cubicBezTo>
                <a:lnTo>
                  <a:pt x="5757971" y="2110118"/>
                </a:lnTo>
                <a:cubicBezTo>
                  <a:pt x="5756904" y="2109889"/>
                  <a:pt x="5755837" y="2109432"/>
                  <a:pt x="5754770" y="2109432"/>
                </a:cubicBezTo>
                <a:cubicBezTo>
                  <a:pt x="5755494" y="2109203"/>
                  <a:pt x="5755875" y="2108555"/>
                  <a:pt x="5756561" y="2108212"/>
                </a:cubicBezTo>
                <a:cubicBezTo>
                  <a:pt x="5756561" y="2108212"/>
                  <a:pt x="5756561" y="2108212"/>
                  <a:pt x="5756599" y="2108174"/>
                </a:cubicBezTo>
                <a:cubicBezTo>
                  <a:pt x="5747719" y="2096243"/>
                  <a:pt x="5738878" y="2084312"/>
                  <a:pt x="5729884" y="2072533"/>
                </a:cubicBezTo>
                <a:cubicBezTo>
                  <a:pt x="5729884" y="2072533"/>
                  <a:pt x="5729846" y="2072571"/>
                  <a:pt x="5729846" y="2072610"/>
                </a:cubicBezTo>
                <a:cubicBezTo>
                  <a:pt x="5729884" y="2072571"/>
                  <a:pt x="5729846" y="2072571"/>
                  <a:pt x="5729884" y="2072533"/>
                </a:cubicBezTo>
                <a:lnTo>
                  <a:pt x="5729808" y="2072419"/>
                </a:lnTo>
                <a:cubicBezTo>
                  <a:pt x="5729770" y="2072533"/>
                  <a:pt x="5729731" y="2072571"/>
                  <a:pt x="5729693" y="2072686"/>
                </a:cubicBezTo>
                <a:cubicBezTo>
                  <a:pt x="5729503" y="2073143"/>
                  <a:pt x="5729313" y="2073639"/>
                  <a:pt x="5729198" y="2073829"/>
                </a:cubicBezTo>
                <a:cubicBezTo>
                  <a:pt x="5728626" y="2074858"/>
                  <a:pt x="5728016" y="2075850"/>
                  <a:pt x="5727521" y="2076879"/>
                </a:cubicBezTo>
                <a:close/>
                <a:moveTo>
                  <a:pt x="5819175" y="2345650"/>
                </a:moveTo>
                <a:cubicBezTo>
                  <a:pt x="5825730" y="2348204"/>
                  <a:pt x="5835982" y="2345040"/>
                  <a:pt x="5837849" y="2337455"/>
                </a:cubicBezTo>
                <a:lnTo>
                  <a:pt x="5839411" y="2331203"/>
                </a:lnTo>
                <a:cubicBezTo>
                  <a:pt x="5841279" y="2323656"/>
                  <a:pt x="5839107" y="2315613"/>
                  <a:pt x="5831179" y="2312525"/>
                </a:cubicBezTo>
                <a:cubicBezTo>
                  <a:pt x="5824625" y="2309972"/>
                  <a:pt x="5814373" y="2313135"/>
                  <a:pt x="5812506" y="2320759"/>
                </a:cubicBezTo>
                <a:lnTo>
                  <a:pt x="5810944" y="2326972"/>
                </a:lnTo>
                <a:cubicBezTo>
                  <a:pt x="5809076" y="2334520"/>
                  <a:pt x="5811248" y="2342562"/>
                  <a:pt x="5819175" y="2345650"/>
                </a:cubicBezTo>
                <a:close/>
                <a:moveTo>
                  <a:pt x="5664640" y="2076040"/>
                </a:moveTo>
                <a:cubicBezTo>
                  <a:pt x="5672910" y="2077336"/>
                  <a:pt x="5679198" y="2071542"/>
                  <a:pt x="5681103" y="2063957"/>
                </a:cubicBezTo>
                <a:lnTo>
                  <a:pt x="5682666" y="2057743"/>
                </a:lnTo>
                <a:cubicBezTo>
                  <a:pt x="5684534" y="2050158"/>
                  <a:pt x="5677788" y="2042382"/>
                  <a:pt x="5670585" y="2041276"/>
                </a:cubicBezTo>
                <a:cubicBezTo>
                  <a:pt x="5662315" y="2039980"/>
                  <a:pt x="5655989" y="2045774"/>
                  <a:pt x="5654122" y="2053360"/>
                </a:cubicBezTo>
                <a:lnTo>
                  <a:pt x="5652559" y="2059573"/>
                </a:lnTo>
                <a:cubicBezTo>
                  <a:pt x="5650692" y="2067159"/>
                  <a:pt x="5657438" y="2074935"/>
                  <a:pt x="5664640" y="2076040"/>
                </a:cubicBezTo>
                <a:close/>
                <a:moveTo>
                  <a:pt x="5439716" y="2038417"/>
                </a:moveTo>
                <a:cubicBezTo>
                  <a:pt x="5435258" y="2056486"/>
                  <a:pt x="5463268" y="2063423"/>
                  <a:pt x="5467727" y="2045393"/>
                </a:cubicBezTo>
                <a:cubicBezTo>
                  <a:pt x="5472186" y="2027325"/>
                  <a:pt x="5444175" y="2020388"/>
                  <a:pt x="5439716" y="2038417"/>
                </a:cubicBezTo>
                <a:close/>
                <a:moveTo>
                  <a:pt x="5583619" y="1925054"/>
                </a:moveTo>
                <a:lnTo>
                  <a:pt x="5588306" y="1932830"/>
                </a:lnTo>
                <a:cubicBezTo>
                  <a:pt x="5588458" y="1933135"/>
                  <a:pt x="5588764" y="1933326"/>
                  <a:pt x="5588954" y="1933592"/>
                </a:cubicBezTo>
                <a:cubicBezTo>
                  <a:pt x="5585372" y="1936718"/>
                  <a:pt x="5583123" y="1941483"/>
                  <a:pt x="5583619" y="1946095"/>
                </a:cubicBezTo>
                <a:cubicBezTo>
                  <a:pt x="5584343" y="1952842"/>
                  <a:pt x="5589412" y="1957149"/>
                  <a:pt x="5595509" y="1958369"/>
                </a:cubicBezTo>
                <a:cubicBezTo>
                  <a:pt x="5597148" y="1963287"/>
                  <a:pt x="5600921" y="1967213"/>
                  <a:pt x="5606675" y="1968128"/>
                </a:cubicBezTo>
                <a:cubicBezTo>
                  <a:pt x="5613840" y="1969233"/>
                  <a:pt x="5622681" y="1963896"/>
                  <a:pt x="5623138" y="1956082"/>
                </a:cubicBezTo>
                <a:cubicBezTo>
                  <a:pt x="5623558" y="1948992"/>
                  <a:pt x="5622034" y="1942055"/>
                  <a:pt x="5616851" y="1936947"/>
                </a:cubicBezTo>
                <a:lnTo>
                  <a:pt x="5620357" y="1937824"/>
                </a:lnTo>
                <a:cubicBezTo>
                  <a:pt x="5620814" y="1937938"/>
                  <a:pt x="5621271" y="1937785"/>
                  <a:pt x="5621767" y="1937824"/>
                </a:cubicBezTo>
                <a:cubicBezTo>
                  <a:pt x="5612620" y="1926884"/>
                  <a:pt x="5603474" y="1915982"/>
                  <a:pt x="5594175" y="1905156"/>
                </a:cubicBezTo>
                <a:cubicBezTo>
                  <a:pt x="5592880" y="1905347"/>
                  <a:pt x="5591660" y="1905156"/>
                  <a:pt x="5590364" y="1905804"/>
                </a:cubicBezTo>
                <a:cubicBezTo>
                  <a:pt x="5583772" y="1908930"/>
                  <a:pt x="5579579" y="1918345"/>
                  <a:pt x="5583619" y="1925054"/>
                </a:cubicBezTo>
                <a:close/>
                <a:moveTo>
                  <a:pt x="5509686" y="2000795"/>
                </a:moveTo>
                <a:cubicBezTo>
                  <a:pt x="5505227" y="2018749"/>
                  <a:pt x="5532628" y="2027897"/>
                  <a:pt x="5537087" y="2009867"/>
                </a:cubicBezTo>
                <a:cubicBezTo>
                  <a:pt x="5537620" y="2007694"/>
                  <a:pt x="5537659" y="2005674"/>
                  <a:pt x="5537354" y="2003806"/>
                </a:cubicBezTo>
                <a:cubicBezTo>
                  <a:pt x="5539106" y="2005064"/>
                  <a:pt x="5541012" y="2005979"/>
                  <a:pt x="5543070" y="2006208"/>
                </a:cubicBezTo>
                <a:cubicBezTo>
                  <a:pt x="5551378" y="2007199"/>
                  <a:pt x="5557704" y="2002167"/>
                  <a:pt x="5559648" y="1994315"/>
                </a:cubicBezTo>
                <a:lnTo>
                  <a:pt x="5561210" y="1988063"/>
                </a:lnTo>
                <a:cubicBezTo>
                  <a:pt x="5563040" y="1980745"/>
                  <a:pt x="5556599" y="1972359"/>
                  <a:pt x="5549320" y="1971482"/>
                </a:cubicBezTo>
                <a:cubicBezTo>
                  <a:pt x="5541012" y="1970491"/>
                  <a:pt x="5534686" y="1975523"/>
                  <a:pt x="5532742" y="1983375"/>
                </a:cubicBezTo>
                <a:lnTo>
                  <a:pt x="5531180" y="1989626"/>
                </a:lnTo>
                <a:cubicBezTo>
                  <a:pt x="5530799" y="1991113"/>
                  <a:pt x="5530989" y="1992676"/>
                  <a:pt x="5531218" y="1994162"/>
                </a:cubicBezTo>
                <a:cubicBezTo>
                  <a:pt x="5523863" y="1988940"/>
                  <a:pt x="5512430" y="1989702"/>
                  <a:pt x="5509686" y="2000795"/>
                </a:cubicBezTo>
                <a:close/>
                <a:moveTo>
                  <a:pt x="5429999" y="2135657"/>
                </a:moveTo>
                <a:cubicBezTo>
                  <a:pt x="5429198" y="2144119"/>
                  <a:pt x="5434381" y="2150028"/>
                  <a:pt x="5442270" y="2151972"/>
                </a:cubicBezTo>
                <a:lnTo>
                  <a:pt x="5448482" y="2153534"/>
                </a:lnTo>
                <a:cubicBezTo>
                  <a:pt x="5452674" y="2154564"/>
                  <a:pt x="5457018" y="2152620"/>
                  <a:pt x="5460257" y="2149532"/>
                </a:cubicBezTo>
                <a:cubicBezTo>
                  <a:pt x="5461591" y="2154869"/>
                  <a:pt x="5465822" y="2158871"/>
                  <a:pt x="5471653" y="2160320"/>
                </a:cubicBezTo>
                <a:lnTo>
                  <a:pt x="5473482" y="2160777"/>
                </a:lnTo>
                <a:cubicBezTo>
                  <a:pt x="5475120" y="2164551"/>
                  <a:pt x="5478131" y="2167638"/>
                  <a:pt x="5482361" y="2168629"/>
                </a:cubicBezTo>
                <a:cubicBezTo>
                  <a:pt x="5489793" y="2170383"/>
                  <a:pt x="5498253" y="2166533"/>
                  <a:pt x="5500197" y="2158680"/>
                </a:cubicBezTo>
                <a:lnTo>
                  <a:pt x="5501759" y="2152429"/>
                </a:lnTo>
                <a:cubicBezTo>
                  <a:pt x="5503589" y="2145110"/>
                  <a:pt x="5499587" y="2136458"/>
                  <a:pt x="5491812" y="2134628"/>
                </a:cubicBezTo>
                <a:cubicBezTo>
                  <a:pt x="5489717" y="2134132"/>
                  <a:pt x="5487583" y="2134209"/>
                  <a:pt x="5485486" y="2134552"/>
                </a:cubicBezTo>
                <a:cubicBezTo>
                  <a:pt x="5484610" y="2134171"/>
                  <a:pt x="5483810" y="2133675"/>
                  <a:pt x="5482819" y="2133408"/>
                </a:cubicBezTo>
                <a:lnTo>
                  <a:pt x="5476569" y="2131845"/>
                </a:lnTo>
                <a:cubicBezTo>
                  <a:pt x="5472224" y="2130778"/>
                  <a:pt x="5467689" y="2132646"/>
                  <a:pt x="5464336" y="2135810"/>
                </a:cubicBezTo>
                <a:cubicBezTo>
                  <a:pt x="5462963" y="2130282"/>
                  <a:pt x="5458543" y="2126432"/>
                  <a:pt x="5452522" y="2124908"/>
                </a:cubicBezTo>
                <a:lnTo>
                  <a:pt x="5446309" y="2123345"/>
                </a:lnTo>
                <a:cubicBezTo>
                  <a:pt x="5438954" y="2121591"/>
                  <a:pt x="5430684" y="2128453"/>
                  <a:pt x="5429999" y="2135657"/>
                </a:cubicBezTo>
                <a:close/>
                <a:moveTo>
                  <a:pt x="5663382" y="2348052"/>
                </a:moveTo>
                <a:lnTo>
                  <a:pt x="5657399" y="2350339"/>
                </a:lnTo>
                <a:cubicBezTo>
                  <a:pt x="5650311" y="2353045"/>
                  <a:pt x="5647491" y="2363413"/>
                  <a:pt x="5651035" y="2369741"/>
                </a:cubicBezTo>
                <a:cubicBezTo>
                  <a:pt x="5655189" y="2377136"/>
                  <a:pt x="5662849" y="2379003"/>
                  <a:pt x="5670433" y="2376107"/>
                </a:cubicBezTo>
                <a:lnTo>
                  <a:pt x="5676416" y="2373819"/>
                </a:lnTo>
                <a:cubicBezTo>
                  <a:pt x="5683504" y="2371113"/>
                  <a:pt x="5686325" y="2360745"/>
                  <a:pt x="5682780" y="2354417"/>
                </a:cubicBezTo>
                <a:cubicBezTo>
                  <a:pt x="5678588" y="2346984"/>
                  <a:pt x="5670928" y="2345116"/>
                  <a:pt x="5663382" y="2348052"/>
                </a:cubicBezTo>
                <a:close/>
                <a:moveTo>
                  <a:pt x="5775463" y="2401722"/>
                </a:moveTo>
                <a:lnTo>
                  <a:pt x="5773939" y="2401036"/>
                </a:lnTo>
                <a:cubicBezTo>
                  <a:pt x="5766736" y="2397796"/>
                  <a:pt x="5757018" y="2400273"/>
                  <a:pt x="5753664" y="2407973"/>
                </a:cubicBezTo>
                <a:cubicBezTo>
                  <a:pt x="5750463" y="2415292"/>
                  <a:pt x="5752864" y="2424745"/>
                  <a:pt x="5760601" y="2428252"/>
                </a:cubicBezTo>
                <a:lnTo>
                  <a:pt x="5766736" y="2430997"/>
                </a:lnTo>
                <a:cubicBezTo>
                  <a:pt x="5768794" y="2431912"/>
                  <a:pt x="5771004" y="2432255"/>
                  <a:pt x="5773253" y="2432293"/>
                </a:cubicBezTo>
                <a:cubicBezTo>
                  <a:pt x="5775616" y="2434275"/>
                  <a:pt x="5778322" y="2435495"/>
                  <a:pt x="5781294" y="2435342"/>
                </a:cubicBezTo>
                <a:cubicBezTo>
                  <a:pt x="5785029" y="2438582"/>
                  <a:pt x="5790174" y="2440107"/>
                  <a:pt x="5795166" y="2438201"/>
                </a:cubicBezTo>
                <a:lnTo>
                  <a:pt x="5801149" y="2435876"/>
                </a:lnTo>
                <a:cubicBezTo>
                  <a:pt x="5808199" y="2433169"/>
                  <a:pt x="5813078" y="2425050"/>
                  <a:pt x="5810181" y="2417579"/>
                </a:cubicBezTo>
                <a:cubicBezTo>
                  <a:pt x="5809267" y="2415254"/>
                  <a:pt x="5807780" y="2413196"/>
                  <a:pt x="5805913" y="2411557"/>
                </a:cubicBezTo>
                <a:cubicBezTo>
                  <a:pt x="5809229" y="2408164"/>
                  <a:pt x="5810905" y="2403513"/>
                  <a:pt x="5809533" y="2398253"/>
                </a:cubicBezTo>
                <a:cubicBezTo>
                  <a:pt x="5809495" y="2398063"/>
                  <a:pt x="5809305" y="2397872"/>
                  <a:pt x="5809267" y="2397681"/>
                </a:cubicBezTo>
                <a:cubicBezTo>
                  <a:pt x="5817651" y="2399282"/>
                  <a:pt x="5823786" y="2393069"/>
                  <a:pt x="5825159" y="2385522"/>
                </a:cubicBezTo>
                <a:cubicBezTo>
                  <a:pt x="5825844" y="2386055"/>
                  <a:pt x="5826454" y="2386665"/>
                  <a:pt x="5827217" y="2387123"/>
                </a:cubicBezTo>
                <a:cubicBezTo>
                  <a:pt x="5834991" y="2391583"/>
                  <a:pt x="5844060" y="2391621"/>
                  <a:pt x="5852368" y="2388724"/>
                </a:cubicBezTo>
                <a:cubicBezTo>
                  <a:pt x="5859495" y="2386246"/>
                  <a:pt x="5863687" y="2377021"/>
                  <a:pt x="5860639" y="2370046"/>
                </a:cubicBezTo>
                <a:cubicBezTo>
                  <a:pt x="5857399" y="2362689"/>
                  <a:pt x="5849587" y="2359106"/>
                  <a:pt x="5841965" y="2361812"/>
                </a:cubicBezTo>
                <a:cubicBezTo>
                  <a:pt x="5841736" y="2361889"/>
                  <a:pt x="5841622" y="2361927"/>
                  <a:pt x="5841431" y="2361965"/>
                </a:cubicBezTo>
                <a:cubicBezTo>
                  <a:pt x="5841355" y="2361965"/>
                  <a:pt x="5841317" y="2361965"/>
                  <a:pt x="5841241" y="2361965"/>
                </a:cubicBezTo>
                <a:cubicBezTo>
                  <a:pt x="5841165" y="2361927"/>
                  <a:pt x="5841165" y="2361965"/>
                  <a:pt x="5841088" y="2361927"/>
                </a:cubicBezTo>
                <a:cubicBezTo>
                  <a:pt x="5840211" y="2361545"/>
                  <a:pt x="5839374" y="2361126"/>
                  <a:pt x="5838573" y="2360592"/>
                </a:cubicBezTo>
                <a:cubicBezTo>
                  <a:pt x="5831827" y="2356704"/>
                  <a:pt x="5822453" y="2361622"/>
                  <a:pt x="5819632" y="2368178"/>
                </a:cubicBezTo>
                <a:cubicBezTo>
                  <a:pt x="5819289" y="2368978"/>
                  <a:pt x="5819366" y="2369703"/>
                  <a:pt x="5819175" y="2370465"/>
                </a:cubicBezTo>
                <a:cubicBezTo>
                  <a:pt x="5818337" y="2369855"/>
                  <a:pt x="5817689" y="2369093"/>
                  <a:pt x="5816622" y="2368635"/>
                </a:cubicBezTo>
                <a:cubicBezTo>
                  <a:pt x="5803512" y="2362727"/>
                  <a:pt x="5794251" y="2376564"/>
                  <a:pt x="5797376" y="2387428"/>
                </a:cubicBezTo>
                <a:cubicBezTo>
                  <a:pt x="5795547" y="2387161"/>
                  <a:pt x="5793680" y="2387275"/>
                  <a:pt x="5791889" y="2387961"/>
                </a:cubicBezTo>
                <a:lnTo>
                  <a:pt x="5785905" y="2390248"/>
                </a:lnTo>
                <a:cubicBezTo>
                  <a:pt x="5780608" y="2392307"/>
                  <a:pt x="5776492" y="2396500"/>
                  <a:pt x="5775463" y="2401722"/>
                </a:cubicBezTo>
                <a:close/>
                <a:moveTo>
                  <a:pt x="5473520" y="2204422"/>
                </a:moveTo>
                <a:cubicBezTo>
                  <a:pt x="5481027" y="2200877"/>
                  <a:pt x="5483162" y="2192491"/>
                  <a:pt x="5480342" y="2185211"/>
                </a:cubicBezTo>
                <a:lnTo>
                  <a:pt x="5478017" y="2179226"/>
                </a:lnTo>
                <a:cubicBezTo>
                  <a:pt x="5475235" y="2171946"/>
                  <a:pt x="5465440" y="2169239"/>
                  <a:pt x="5458771" y="2172403"/>
                </a:cubicBezTo>
                <a:cubicBezTo>
                  <a:pt x="5451264" y="2175948"/>
                  <a:pt x="5449130" y="2184334"/>
                  <a:pt x="5451950" y="2191615"/>
                </a:cubicBezTo>
                <a:lnTo>
                  <a:pt x="5454274" y="2197599"/>
                </a:lnTo>
                <a:cubicBezTo>
                  <a:pt x="5457095" y="2204842"/>
                  <a:pt x="5466889" y="2207586"/>
                  <a:pt x="5473520" y="2204422"/>
                </a:cubicBezTo>
                <a:close/>
                <a:moveTo>
                  <a:pt x="5770052" y="2349042"/>
                </a:moveTo>
                <a:cubicBezTo>
                  <a:pt x="5763383" y="2331699"/>
                  <a:pt x="5737087" y="2343554"/>
                  <a:pt x="5743756" y="2360897"/>
                </a:cubicBezTo>
                <a:cubicBezTo>
                  <a:pt x="5750425" y="2378241"/>
                  <a:pt x="5776721" y="2366348"/>
                  <a:pt x="5770052" y="2349042"/>
                </a:cubicBezTo>
                <a:close/>
                <a:moveTo>
                  <a:pt x="5668261" y="2126318"/>
                </a:moveTo>
                <a:cubicBezTo>
                  <a:pt x="5672720" y="2131464"/>
                  <a:pt x="5679351" y="2132074"/>
                  <a:pt x="5685029" y="2129558"/>
                </a:cubicBezTo>
                <a:cubicBezTo>
                  <a:pt x="5689183" y="2132684"/>
                  <a:pt x="5694556" y="2133713"/>
                  <a:pt x="5699777" y="2131159"/>
                </a:cubicBezTo>
                <a:cubicBezTo>
                  <a:pt x="5706256" y="2127995"/>
                  <a:pt x="5710448" y="2118504"/>
                  <a:pt x="5706370" y="2111833"/>
                </a:cubicBezTo>
                <a:cubicBezTo>
                  <a:pt x="5702369" y="2105315"/>
                  <a:pt x="5696881" y="2099864"/>
                  <a:pt x="5688840" y="2099178"/>
                </a:cubicBezTo>
                <a:cubicBezTo>
                  <a:pt x="5681485" y="2098568"/>
                  <a:pt x="5675349" y="2101656"/>
                  <a:pt x="5669671" y="2105925"/>
                </a:cubicBezTo>
                <a:cubicBezTo>
                  <a:pt x="5663421" y="2110613"/>
                  <a:pt x="5663421" y="2120753"/>
                  <a:pt x="5668261" y="2126318"/>
                </a:cubicBezTo>
                <a:close/>
                <a:moveTo>
                  <a:pt x="5688116" y="2267851"/>
                </a:moveTo>
                <a:cubicBezTo>
                  <a:pt x="5688230" y="2268690"/>
                  <a:pt x="5688116" y="2269490"/>
                  <a:pt x="5688344" y="2270329"/>
                </a:cubicBezTo>
                <a:cubicBezTo>
                  <a:pt x="5690554" y="2277419"/>
                  <a:pt x="5699129" y="2282603"/>
                  <a:pt x="5706408" y="2279820"/>
                </a:cubicBezTo>
                <a:lnTo>
                  <a:pt x="5712392" y="2277533"/>
                </a:lnTo>
                <a:cubicBezTo>
                  <a:pt x="5719175" y="2274941"/>
                  <a:pt x="5723443" y="2268194"/>
                  <a:pt x="5722033" y="2260990"/>
                </a:cubicBezTo>
                <a:cubicBezTo>
                  <a:pt x="5724015" y="2260723"/>
                  <a:pt x="5725958" y="2260151"/>
                  <a:pt x="5727673" y="2259045"/>
                </a:cubicBezTo>
                <a:cubicBezTo>
                  <a:pt x="5734381" y="2254853"/>
                  <a:pt x="5736287" y="2245857"/>
                  <a:pt x="5732247" y="2239148"/>
                </a:cubicBezTo>
                <a:cubicBezTo>
                  <a:pt x="5730684" y="2236556"/>
                  <a:pt x="5729122" y="2233964"/>
                  <a:pt x="5727559" y="2231372"/>
                </a:cubicBezTo>
                <a:cubicBezTo>
                  <a:pt x="5723558" y="2224701"/>
                  <a:pt x="5714221" y="2222681"/>
                  <a:pt x="5707666" y="2226798"/>
                </a:cubicBezTo>
                <a:cubicBezTo>
                  <a:pt x="5702864" y="2229809"/>
                  <a:pt x="5700654" y="2235260"/>
                  <a:pt x="5701187" y="2240558"/>
                </a:cubicBezTo>
                <a:cubicBezTo>
                  <a:pt x="5700959" y="2240635"/>
                  <a:pt x="5700692" y="2240482"/>
                  <a:pt x="5700463" y="2240558"/>
                </a:cubicBezTo>
                <a:lnTo>
                  <a:pt x="5691545" y="2243913"/>
                </a:lnTo>
                <a:cubicBezTo>
                  <a:pt x="5683886" y="2246810"/>
                  <a:pt x="5680685" y="2256758"/>
                  <a:pt x="5683886" y="2263925"/>
                </a:cubicBezTo>
                <a:cubicBezTo>
                  <a:pt x="5684800" y="2265907"/>
                  <a:pt x="5686705" y="2266555"/>
                  <a:pt x="5688116" y="2267851"/>
                </a:cubicBezTo>
                <a:close/>
                <a:moveTo>
                  <a:pt x="5794289" y="2201487"/>
                </a:moveTo>
                <a:cubicBezTo>
                  <a:pt x="5792384" y="2198857"/>
                  <a:pt x="5789488" y="2197332"/>
                  <a:pt x="5786324" y="2196379"/>
                </a:cubicBezTo>
                <a:cubicBezTo>
                  <a:pt x="5785676" y="2191195"/>
                  <a:pt x="5782285" y="2186621"/>
                  <a:pt x="5777216" y="2184372"/>
                </a:cubicBezTo>
                <a:lnTo>
                  <a:pt x="5768946" y="2180674"/>
                </a:lnTo>
                <a:cubicBezTo>
                  <a:pt x="5764487" y="2178693"/>
                  <a:pt x="5759495" y="2179950"/>
                  <a:pt x="5755608" y="2182771"/>
                </a:cubicBezTo>
                <a:cubicBezTo>
                  <a:pt x="5754998" y="2180294"/>
                  <a:pt x="5753627" y="2178273"/>
                  <a:pt x="5751911" y="2176596"/>
                </a:cubicBezTo>
                <a:cubicBezTo>
                  <a:pt x="5756027" y="2171564"/>
                  <a:pt x="5756980" y="2164398"/>
                  <a:pt x="5750654" y="2158719"/>
                </a:cubicBezTo>
                <a:cubicBezTo>
                  <a:pt x="5743261" y="2152124"/>
                  <a:pt x="5735944" y="2143281"/>
                  <a:pt x="5725958" y="2140612"/>
                </a:cubicBezTo>
                <a:cubicBezTo>
                  <a:pt x="5724625" y="2140269"/>
                  <a:pt x="5723329" y="2140079"/>
                  <a:pt x="5722072" y="2139965"/>
                </a:cubicBezTo>
                <a:lnTo>
                  <a:pt x="5718223" y="2138249"/>
                </a:lnTo>
                <a:cubicBezTo>
                  <a:pt x="5711096" y="2135085"/>
                  <a:pt x="5702254" y="2139774"/>
                  <a:pt x="5699663" y="2146787"/>
                </a:cubicBezTo>
                <a:cubicBezTo>
                  <a:pt x="5699473" y="2147359"/>
                  <a:pt x="5699358" y="2147893"/>
                  <a:pt x="5699244" y="2148465"/>
                </a:cubicBezTo>
                <a:cubicBezTo>
                  <a:pt x="5697643" y="2149837"/>
                  <a:pt x="5696043" y="2151247"/>
                  <a:pt x="5694556" y="2152772"/>
                </a:cubicBezTo>
                <a:cubicBezTo>
                  <a:pt x="5692689" y="2154678"/>
                  <a:pt x="5691469" y="2157232"/>
                  <a:pt x="5690821" y="2159900"/>
                </a:cubicBezTo>
                <a:cubicBezTo>
                  <a:pt x="5690326" y="2160243"/>
                  <a:pt x="5690136" y="2160739"/>
                  <a:pt x="5689678" y="2161158"/>
                </a:cubicBezTo>
                <a:cubicBezTo>
                  <a:pt x="5688383" y="2161425"/>
                  <a:pt x="5687125" y="2161044"/>
                  <a:pt x="5685829" y="2161653"/>
                </a:cubicBezTo>
                <a:cubicBezTo>
                  <a:pt x="5680189" y="2164246"/>
                  <a:pt x="5676569" y="2168896"/>
                  <a:pt x="5674358" y="2174690"/>
                </a:cubicBezTo>
                <a:cubicBezTo>
                  <a:pt x="5673444" y="2177092"/>
                  <a:pt x="5673481" y="2179722"/>
                  <a:pt x="5673939" y="2182275"/>
                </a:cubicBezTo>
                <a:cubicBezTo>
                  <a:pt x="5667537" y="2182123"/>
                  <a:pt x="5660981" y="2185173"/>
                  <a:pt x="5659038" y="2193063"/>
                </a:cubicBezTo>
                <a:cubicBezTo>
                  <a:pt x="5658657" y="2194512"/>
                  <a:pt x="5658847" y="2195731"/>
                  <a:pt x="5658886" y="2197027"/>
                </a:cubicBezTo>
                <a:cubicBezTo>
                  <a:pt x="5648596" y="2192606"/>
                  <a:pt x="5634000" y="2200420"/>
                  <a:pt x="5639031" y="2213571"/>
                </a:cubicBezTo>
                <a:cubicBezTo>
                  <a:pt x="5645281" y="2229809"/>
                  <a:pt x="5669823" y="2223405"/>
                  <a:pt x="5667155" y="2208120"/>
                </a:cubicBezTo>
                <a:cubicBezTo>
                  <a:pt x="5674739" y="2210902"/>
                  <a:pt x="5684953" y="2208272"/>
                  <a:pt x="5687468" y="2198095"/>
                </a:cubicBezTo>
                <a:cubicBezTo>
                  <a:pt x="5687696" y="2197180"/>
                  <a:pt x="5687506" y="2196417"/>
                  <a:pt x="5687582" y="2195541"/>
                </a:cubicBezTo>
                <a:cubicBezTo>
                  <a:pt x="5688916" y="2199848"/>
                  <a:pt x="5691812" y="2203469"/>
                  <a:pt x="5696805" y="2204880"/>
                </a:cubicBezTo>
                <a:cubicBezTo>
                  <a:pt x="5700654" y="2205985"/>
                  <a:pt x="5705379" y="2205108"/>
                  <a:pt x="5709038" y="2202783"/>
                </a:cubicBezTo>
                <a:cubicBezTo>
                  <a:pt x="5710753" y="2203393"/>
                  <a:pt x="5712506" y="2203660"/>
                  <a:pt x="5714488" y="2203927"/>
                </a:cubicBezTo>
                <a:cubicBezTo>
                  <a:pt x="5715135" y="2204079"/>
                  <a:pt x="5715822" y="2204232"/>
                  <a:pt x="5716469" y="2204422"/>
                </a:cubicBezTo>
                <a:cubicBezTo>
                  <a:pt x="5718947" y="2205489"/>
                  <a:pt x="5721538" y="2206252"/>
                  <a:pt x="5724015" y="2207281"/>
                </a:cubicBezTo>
                <a:cubicBezTo>
                  <a:pt x="5731256" y="2210369"/>
                  <a:pt x="5737354" y="2205947"/>
                  <a:pt x="5740212" y="2199810"/>
                </a:cubicBezTo>
                <a:cubicBezTo>
                  <a:pt x="5743756" y="2200344"/>
                  <a:pt x="5747262" y="2199657"/>
                  <a:pt x="5750196" y="2197637"/>
                </a:cubicBezTo>
                <a:cubicBezTo>
                  <a:pt x="5751378" y="2201983"/>
                  <a:pt x="5754388" y="2205756"/>
                  <a:pt x="5758809" y="2207700"/>
                </a:cubicBezTo>
                <a:cubicBezTo>
                  <a:pt x="5761553" y="2208920"/>
                  <a:pt x="5764335" y="2210140"/>
                  <a:pt x="5767079" y="2211398"/>
                </a:cubicBezTo>
                <a:cubicBezTo>
                  <a:pt x="5767460" y="2211550"/>
                  <a:pt x="5767879" y="2211474"/>
                  <a:pt x="5768222" y="2211627"/>
                </a:cubicBezTo>
                <a:cubicBezTo>
                  <a:pt x="5769404" y="2219250"/>
                  <a:pt x="5776759" y="2223824"/>
                  <a:pt x="5783924" y="2223329"/>
                </a:cubicBezTo>
                <a:cubicBezTo>
                  <a:pt x="5783885" y="2223519"/>
                  <a:pt x="5783809" y="2223710"/>
                  <a:pt x="5783809" y="2223939"/>
                </a:cubicBezTo>
                <a:cubicBezTo>
                  <a:pt x="5779236" y="2225540"/>
                  <a:pt x="5775654" y="2229237"/>
                  <a:pt x="5774396" y="2234383"/>
                </a:cubicBezTo>
                <a:lnTo>
                  <a:pt x="5771309" y="2246848"/>
                </a:lnTo>
                <a:cubicBezTo>
                  <a:pt x="5769480" y="2254166"/>
                  <a:pt x="5774930" y="2262743"/>
                  <a:pt x="5782437" y="2263963"/>
                </a:cubicBezTo>
                <a:cubicBezTo>
                  <a:pt x="5784838" y="2264344"/>
                  <a:pt x="5787163" y="2264153"/>
                  <a:pt x="5789335" y="2263544"/>
                </a:cubicBezTo>
                <a:cubicBezTo>
                  <a:pt x="5791850" y="2266936"/>
                  <a:pt x="5795242" y="2269833"/>
                  <a:pt x="5799587" y="2271777"/>
                </a:cubicBezTo>
                <a:cubicBezTo>
                  <a:pt x="5806446" y="2274865"/>
                  <a:pt x="5813459" y="2274331"/>
                  <a:pt x="5819594" y="2271548"/>
                </a:cubicBezTo>
                <a:cubicBezTo>
                  <a:pt x="5821157" y="2272959"/>
                  <a:pt x="5823024" y="2274026"/>
                  <a:pt x="5825235" y="2274598"/>
                </a:cubicBezTo>
                <a:lnTo>
                  <a:pt x="5831446" y="2276161"/>
                </a:lnTo>
                <a:cubicBezTo>
                  <a:pt x="5833161" y="2276580"/>
                  <a:pt x="5834952" y="2276656"/>
                  <a:pt x="5836667" y="2276427"/>
                </a:cubicBezTo>
                <a:cubicBezTo>
                  <a:pt x="5831675" y="2278410"/>
                  <a:pt x="5827674" y="2283632"/>
                  <a:pt x="5827102" y="2288625"/>
                </a:cubicBezTo>
                <a:cubicBezTo>
                  <a:pt x="5826149" y="2297240"/>
                  <a:pt x="5832247" y="2302691"/>
                  <a:pt x="5839868" y="2304559"/>
                </a:cubicBezTo>
                <a:lnTo>
                  <a:pt x="5846081" y="2306121"/>
                </a:lnTo>
                <a:cubicBezTo>
                  <a:pt x="5853665" y="2307989"/>
                  <a:pt x="5861210" y="2300366"/>
                  <a:pt x="5862010" y="2293352"/>
                </a:cubicBezTo>
                <a:cubicBezTo>
                  <a:pt x="5862963" y="2284737"/>
                  <a:pt x="5856827" y="2279286"/>
                  <a:pt x="5849243" y="2277419"/>
                </a:cubicBezTo>
                <a:lnTo>
                  <a:pt x="5843032" y="2275856"/>
                </a:lnTo>
                <a:cubicBezTo>
                  <a:pt x="5842079" y="2275627"/>
                  <a:pt x="5841126" y="2275551"/>
                  <a:pt x="5840211" y="2275589"/>
                </a:cubicBezTo>
                <a:cubicBezTo>
                  <a:pt x="5844518" y="2274026"/>
                  <a:pt x="5848100" y="2270672"/>
                  <a:pt x="5849129" y="2265983"/>
                </a:cubicBezTo>
                <a:cubicBezTo>
                  <a:pt x="5850730" y="2258741"/>
                  <a:pt x="5847033" y="2250888"/>
                  <a:pt x="5839754" y="2248563"/>
                </a:cubicBezTo>
                <a:cubicBezTo>
                  <a:pt x="5839983" y="2247267"/>
                  <a:pt x="5839983" y="2245933"/>
                  <a:pt x="5839831" y="2244599"/>
                </a:cubicBezTo>
                <a:cubicBezTo>
                  <a:pt x="5844404" y="2246276"/>
                  <a:pt x="5849320" y="2245742"/>
                  <a:pt x="5852712" y="2242502"/>
                </a:cubicBezTo>
                <a:lnTo>
                  <a:pt x="5852712" y="2242502"/>
                </a:lnTo>
                <a:cubicBezTo>
                  <a:pt x="5851530" y="2240787"/>
                  <a:pt x="5850425" y="2238957"/>
                  <a:pt x="5849243" y="2237204"/>
                </a:cubicBezTo>
                <a:cubicBezTo>
                  <a:pt x="5840364" y="2224206"/>
                  <a:pt x="5831066" y="2211474"/>
                  <a:pt x="5821995" y="2198552"/>
                </a:cubicBezTo>
                <a:cubicBezTo>
                  <a:pt x="5813116" y="2195846"/>
                  <a:pt x="5801645" y="2195922"/>
                  <a:pt x="5794289" y="2201487"/>
                </a:cubicBezTo>
                <a:close/>
                <a:moveTo>
                  <a:pt x="5511058" y="2181551"/>
                </a:moveTo>
                <a:cubicBezTo>
                  <a:pt x="5508276" y="2192796"/>
                  <a:pt x="5518299" y="2199124"/>
                  <a:pt x="5527293" y="2197904"/>
                </a:cubicBezTo>
                <a:cubicBezTo>
                  <a:pt x="5525921" y="2200572"/>
                  <a:pt x="5525463" y="2203812"/>
                  <a:pt x="5526988" y="2207700"/>
                </a:cubicBezTo>
                <a:cubicBezTo>
                  <a:pt x="5533543" y="2224816"/>
                  <a:pt x="5561668" y="2218183"/>
                  <a:pt x="5555036" y="2200877"/>
                </a:cubicBezTo>
                <a:cubicBezTo>
                  <a:pt x="5551950" y="2192834"/>
                  <a:pt x="5544137" y="2190204"/>
                  <a:pt x="5537392" y="2191271"/>
                </a:cubicBezTo>
                <a:cubicBezTo>
                  <a:pt x="5538192" y="2189975"/>
                  <a:pt x="5538992" y="2188641"/>
                  <a:pt x="5539450" y="2186926"/>
                </a:cubicBezTo>
                <a:cubicBezTo>
                  <a:pt x="5543909" y="2168896"/>
                  <a:pt x="5515517" y="2163560"/>
                  <a:pt x="5511058" y="2181551"/>
                </a:cubicBezTo>
                <a:close/>
                <a:moveTo>
                  <a:pt x="5629579" y="2197866"/>
                </a:moveTo>
                <a:cubicBezTo>
                  <a:pt x="5622910" y="2180484"/>
                  <a:pt x="5595890" y="2190623"/>
                  <a:pt x="5602559" y="2207967"/>
                </a:cubicBezTo>
                <a:cubicBezTo>
                  <a:pt x="5609190" y="2225349"/>
                  <a:pt x="5636249" y="2215210"/>
                  <a:pt x="5629579" y="2197866"/>
                </a:cubicBezTo>
                <a:close/>
                <a:moveTo>
                  <a:pt x="5552712" y="2167371"/>
                </a:moveTo>
                <a:cubicBezTo>
                  <a:pt x="5556027" y="2173508"/>
                  <a:pt x="5562010" y="2175262"/>
                  <a:pt x="5568032" y="2174271"/>
                </a:cubicBezTo>
                <a:cubicBezTo>
                  <a:pt x="5570014" y="2182733"/>
                  <a:pt x="5575006" y="2190128"/>
                  <a:pt x="5583352" y="2194054"/>
                </a:cubicBezTo>
                <a:cubicBezTo>
                  <a:pt x="5590174" y="2197256"/>
                  <a:pt x="5599168" y="2196532"/>
                  <a:pt x="5603169" y="2189175"/>
                </a:cubicBezTo>
                <a:cubicBezTo>
                  <a:pt x="5606599" y="2182886"/>
                  <a:pt x="5605608" y="2172784"/>
                  <a:pt x="5598291" y="2169354"/>
                </a:cubicBezTo>
                <a:cubicBezTo>
                  <a:pt x="5597491" y="2168972"/>
                  <a:pt x="5596729" y="2168553"/>
                  <a:pt x="5596005" y="2168096"/>
                </a:cubicBezTo>
                <a:cubicBezTo>
                  <a:pt x="5596005" y="2168058"/>
                  <a:pt x="5596005" y="2168019"/>
                  <a:pt x="5595966" y="2167981"/>
                </a:cubicBezTo>
                <a:lnTo>
                  <a:pt x="5595929" y="2167714"/>
                </a:lnTo>
                <a:cubicBezTo>
                  <a:pt x="5595966" y="2167600"/>
                  <a:pt x="5595929" y="2167181"/>
                  <a:pt x="5595929" y="2166418"/>
                </a:cubicBezTo>
                <a:cubicBezTo>
                  <a:pt x="5595890" y="2159557"/>
                  <a:pt x="5590936" y="2153801"/>
                  <a:pt x="5584419" y="2152353"/>
                </a:cubicBezTo>
                <a:cubicBezTo>
                  <a:pt x="5584305" y="2152086"/>
                  <a:pt x="5584305" y="2151705"/>
                  <a:pt x="5584152" y="2151476"/>
                </a:cubicBezTo>
                <a:cubicBezTo>
                  <a:pt x="5580075" y="2143891"/>
                  <a:pt x="5571919" y="2142785"/>
                  <a:pt x="5564602" y="2145606"/>
                </a:cubicBezTo>
                <a:lnTo>
                  <a:pt x="5558619" y="2147893"/>
                </a:lnTo>
                <a:cubicBezTo>
                  <a:pt x="5551302" y="2150638"/>
                  <a:pt x="5549358" y="2161120"/>
                  <a:pt x="5552712" y="2167371"/>
                </a:cubicBezTo>
                <a:close/>
                <a:moveTo>
                  <a:pt x="5620166" y="2042458"/>
                </a:moveTo>
                <a:cubicBezTo>
                  <a:pt x="5620013" y="2042496"/>
                  <a:pt x="5619861" y="2042534"/>
                  <a:pt x="5619747" y="2042572"/>
                </a:cubicBezTo>
                <a:cubicBezTo>
                  <a:pt x="5618222" y="2042954"/>
                  <a:pt x="5616774" y="2043525"/>
                  <a:pt x="5615402" y="2044364"/>
                </a:cubicBezTo>
                <a:cubicBezTo>
                  <a:pt x="5615250" y="2044478"/>
                  <a:pt x="5615060" y="2044478"/>
                  <a:pt x="5614907" y="2044593"/>
                </a:cubicBezTo>
                <a:cubicBezTo>
                  <a:pt x="5614717" y="2044707"/>
                  <a:pt x="5614640" y="2044898"/>
                  <a:pt x="5614450" y="2045050"/>
                </a:cubicBezTo>
                <a:cubicBezTo>
                  <a:pt x="5609190" y="2048709"/>
                  <a:pt x="5605722" y="2055190"/>
                  <a:pt x="5608657" y="2062775"/>
                </a:cubicBezTo>
                <a:cubicBezTo>
                  <a:pt x="5609838" y="2065786"/>
                  <a:pt x="5611668" y="2067578"/>
                  <a:pt x="5613726" y="2068950"/>
                </a:cubicBezTo>
                <a:cubicBezTo>
                  <a:pt x="5614411" y="2070132"/>
                  <a:pt x="5615136" y="2071314"/>
                  <a:pt x="5615821" y="2072457"/>
                </a:cubicBezTo>
                <a:cubicBezTo>
                  <a:pt x="5619823" y="2079128"/>
                  <a:pt x="5629693" y="2080424"/>
                  <a:pt x="5635867" y="2076231"/>
                </a:cubicBezTo>
                <a:cubicBezTo>
                  <a:pt x="5642613" y="2071580"/>
                  <a:pt x="5643680" y="2062851"/>
                  <a:pt x="5639640" y="2056180"/>
                </a:cubicBezTo>
                <a:lnTo>
                  <a:pt x="5634952" y="2048404"/>
                </a:lnTo>
                <a:cubicBezTo>
                  <a:pt x="5633504" y="2046003"/>
                  <a:pt x="5631180" y="2044516"/>
                  <a:pt x="5628665" y="2043525"/>
                </a:cubicBezTo>
                <a:cubicBezTo>
                  <a:pt x="5625997" y="2042115"/>
                  <a:pt x="5623101" y="2041810"/>
                  <a:pt x="5620166" y="2042458"/>
                </a:cubicBezTo>
                <a:close/>
                <a:moveTo>
                  <a:pt x="5626645" y="2248220"/>
                </a:moveTo>
                <a:lnTo>
                  <a:pt x="5622491" y="2249783"/>
                </a:lnTo>
                <a:cubicBezTo>
                  <a:pt x="5616127" y="2252184"/>
                  <a:pt x="5613154" y="2259503"/>
                  <a:pt x="5614106" y="2265983"/>
                </a:cubicBezTo>
                <a:cubicBezTo>
                  <a:pt x="5612468" y="2264916"/>
                  <a:pt x="5610638" y="2264153"/>
                  <a:pt x="5608771" y="2263849"/>
                </a:cubicBezTo>
                <a:cubicBezTo>
                  <a:pt x="5600539" y="2262552"/>
                  <a:pt x="5594137" y="2268270"/>
                  <a:pt x="5592270" y="2275856"/>
                </a:cubicBezTo>
                <a:lnTo>
                  <a:pt x="5590707" y="2282069"/>
                </a:lnTo>
                <a:cubicBezTo>
                  <a:pt x="5588916" y="2289312"/>
                  <a:pt x="5594975" y="2296630"/>
                  <a:pt x="5601836" y="2298231"/>
                </a:cubicBezTo>
                <a:cubicBezTo>
                  <a:pt x="5601149" y="2299413"/>
                  <a:pt x="5600502" y="2300594"/>
                  <a:pt x="5600158" y="2301928"/>
                </a:cubicBezTo>
                <a:cubicBezTo>
                  <a:pt x="5596462" y="2296439"/>
                  <a:pt x="5589412" y="2293847"/>
                  <a:pt x="5583085" y="2296287"/>
                </a:cubicBezTo>
                <a:lnTo>
                  <a:pt x="5577102" y="2298612"/>
                </a:lnTo>
                <a:cubicBezTo>
                  <a:pt x="5569823" y="2301395"/>
                  <a:pt x="5566126" y="2310124"/>
                  <a:pt x="5568985" y="2317328"/>
                </a:cubicBezTo>
                <a:cubicBezTo>
                  <a:pt x="5571881" y="2324647"/>
                  <a:pt x="5580417" y="2328268"/>
                  <a:pt x="5587697" y="2325447"/>
                </a:cubicBezTo>
                <a:lnTo>
                  <a:pt x="5593680" y="2323122"/>
                </a:lnTo>
                <a:cubicBezTo>
                  <a:pt x="5598024" y="2321483"/>
                  <a:pt x="5600845" y="2317595"/>
                  <a:pt x="5602026" y="2313326"/>
                </a:cubicBezTo>
                <a:lnTo>
                  <a:pt x="5606446" y="2320683"/>
                </a:lnTo>
                <a:cubicBezTo>
                  <a:pt x="5610448" y="2327353"/>
                  <a:pt x="5619633" y="2329526"/>
                  <a:pt x="5626264" y="2325486"/>
                </a:cubicBezTo>
                <a:cubicBezTo>
                  <a:pt x="5631866" y="2322093"/>
                  <a:pt x="5634038" y="2315232"/>
                  <a:pt x="5632323" y="2309171"/>
                </a:cubicBezTo>
                <a:cubicBezTo>
                  <a:pt x="5633085" y="2309514"/>
                  <a:pt x="5633657" y="2310086"/>
                  <a:pt x="5634610" y="2310429"/>
                </a:cubicBezTo>
                <a:cubicBezTo>
                  <a:pt x="5638116" y="2311687"/>
                  <a:pt x="5638383" y="2313898"/>
                  <a:pt x="5635067" y="2309171"/>
                </a:cubicBezTo>
                <a:cubicBezTo>
                  <a:pt x="5639755" y="2315880"/>
                  <a:pt x="5647910" y="2319425"/>
                  <a:pt x="5655646" y="2315155"/>
                </a:cubicBezTo>
                <a:cubicBezTo>
                  <a:pt x="5659343" y="2313135"/>
                  <a:pt x="5662201" y="2308980"/>
                  <a:pt x="5663192" y="2304597"/>
                </a:cubicBezTo>
                <a:cubicBezTo>
                  <a:pt x="5664907" y="2303796"/>
                  <a:pt x="5666431" y="2302729"/>
                  <a:pt x="5668108" y="2301433"/>
                </a:cubicBezTo>
                <a:cubicBezTo>
                  <a:pt x="5668718" y="2301052"/>
                  <a:pt x="5669328" y="2300671"/>
                  <a:pt x="5669937" y="2300366"/>
                </a:cubicBezTo>
                <a:cubicBezTo>
                  <a:pt x="5672567" y="2299337"/>
                  <a:pt x="5675082" y="2297964"/>
                  <a:pt x="5677673" y="2296935"/>
                </a:cubicBezTo>
                <a:cubicBezTo>
                  <a:pt x="5687353" y="2293047"/>
                  <a:pt x="5687125" y="2281573"/>
                  <a:pt x="5681752" y="2274445"/>
                </a:cubicBezTo>
                <a:cubicBezTo>
                  <a:pt x="5680379" y="2272272"/>
                  <a:pt x="5678284" y="2270748"/>
                  <a:pt x="5675845" y="2269642"/>
                </a:cubicBezTo>
                <a:cubicBezTo>
                  <a:pt x="5676111" y="2268994"/>
                  <a:pt x="5676569" y="2268537"/>
                  <a:pt x="5676759" y="2267851"/>
                </a:cubicBezTo>
                <a:lnTo>
                  <a:pt x="5678321" y="2261599"/>
                </a:lnTo>
                <a:cubicBezTo>
                  <a:pt x="5679274" y="2257711"/>
                  <a:pt x="5677826" y="2253633"/>
                  <a:pt x="5675235" y="2250469"/>
                </a:cubicBezTo>
                <a:cubicBezTo>
                  <a:pt x="5673596" y="2245056"/>
                  <a:pt x="5669289" y="2240711"/>
                  <a:pt x="5661782" y="2241092"/>
                </a:cubicBezTo>
                <a:cubicBezTo>
                  <a:pt x="5651378" y="2241626"/>
                  <a:pt x="5639411" y="2240444"/>
                  <a:pt x="5630036" y="2245818"/>
                </a:cubicBezTo>
                <a:cubicBezTo>
                  <a:pt x="5628779" y="2246543"/>
                  <a:pt x="5627674" y="2247343"/>
                  <a:pt x="5626645" y="2248220"/>
                </a:cubicBezTo>
                <a:close/>
                <a:moveTo>
                  <a:pt x="5270395" y="2705638"/>
                </a:moveTo>
                <a:cubicBezTo>
                  <a:pt x="5265021" y="2700378"/>
                  <a:pt x="5255608" y="2699272"/>
                  <a:pt x="5250006" y="2704990"/>
                </a:cubicBezTo>
                <a:cubicBezTo>
                  <a:pt x="5249816" y="2705181"/>
                  <a:pt x="5249740" y="2705448"/>
                  <a:pt x="5249549" y="2705676"/>
                </a:cubicBezTo>
                <a:lnTo>
                  <a:pt x="5243490" y="2706400"/>
                </a:lnTo>
                <a:cubicBezTo>
                  <a:pt x="5235372" y="2707315"/>
                  <a:pt x="5229389" y="2715358"/>
                  <a:pt x="5230456" y="2723363"/>
                </a:cubicBezTo>
                <a:cubicBezTo>
                  <a:pt x="5231561" y="2731597"/>
                  <a:pt x="5239298" y="2737353"/>
                  <a:pt x="5247453" y="2736400"/>
                </a:cubicBezTo>
                <a:cubicBezTo>
                  <a:pt x="5250616" y="2736018"/>
                  <a:pt x="5253741" y="2735675"/>
                  <a:pt x="5256904" y="2735294"/>
                </a:cubicBezTo>
                <a:cubicBezTo>
                  <a:pt x="5258581" y="2735104"/>
                  <a:pt x="5260067" y="2734455"/>
                  <a:pt x="5261515" y="2733693"/>
                </a:cubicBezTo>
                <a:cubicBezTo>
                  <a:pt x="5266012" y="2734760"/>
                  <a:pt x="5270890" y="2734036"/>
                  <a:pt x="5274320" y="2730529"/>
                </a:cubicBezTo>
                <a:cubicBezTo>
                  <a:pt x="5279579" y="2725117"/>
                  <a:pt x="5280723" y="2715778"/>
                  <a:pt x="5274968" y="2710098"/>
                </a:cubicBezTo>
                <a:lnTo>
                  <a:pt x="5270395" y="2705638"/>
                </a:lnTo>
                <a:close/>
                <a:moveTo>
                  <a:pt x="5378932" y="2729195"/>
                </a:moveTo>
                <a:cubicBezTo>
                  <a:pt x="5373329" y="2723706"/>
                  <a:pt x="5366508" y="2724316"/>
                  <a:pt x="5361401" y="2727633"/>
                </a:cubicBezTo>
                <a:cubicBezTo>
                  <a:pt x="5357209" y="2727022"/>
                  <a:pt x="5352864" y="2727975"/>
                  <a:pt x="5349739" y="2731406"/>
                </a:cubicBezTo>
                <a:cubicBezTo>
                  <a:pt x="5346157" y="2735332"/>
                  <a:pt x="5344633" y="2741431"/>
                  <a:pt x="5346271" y="2746501"/>
                </a:cubicBezTo>
                <a:cubicBezTo>
                  <a:pt x="5344861" y="2751533"/>
                  <a:pt x="5346004" y="2757403"/>
                  <a:pt x="5349816" y="2760871"/>
                </a:cubicBezTo>
                <a:cubicBezTo>
                  <a:pt x="5351607" y="2762510"/>
                  <a:pt x="5353665" y="2763501"/>
                  <a:pt x="5355761" y="2764150"/>
                </a:cubicBezTo>
                <a:cubicBezTo>
                  <a:pt x="5357590" y="2769448"/>
                  <a:pt x="5361896" y="2773565"/>
                  <a:pt x="5368070" y="2774022"/>
                </a:cubicBezTo>
                <a:cubicBezTo>
                  <a:pt x="5375311" y="2774594"/>
                  <a:pt x="5383657" y="2768571"/>
                  <a:pt x="5383543" y="2760719"/>
                </a:cubicBezTo>
                <a:lnTo>
                  <a:pt x="5383429" y="2751647"/>
                </a:lnTo>
                <a:cubicBezTo>
                  <a:pt x="5383429" y="2750923"/>
                  <a:pt x="5383009" y="2750389"/>
                  <a:pt x="5382895" y="2749703"/>
                </a:cubicBezTo>
                <a:cubicBezTo>
                  <a:pt x="5386668" y="2744633"/>
                  <a:pt x="5387544" y="2737657"/>
                  <a:pt x="5381714" y="2731902"/>
                </a:cubicBezTo>
                <a:lnTo>
                  <a:pt x="5378932" y="2729195"/>
                </a:lnTo>
                <a:close/>
                <a:moveTo>
                  <a:pt x="5140936" y="2578972"/>
                </a:moveTo>
                <a:cubicBezTo>
                  <a:pt x="5135525" y="2573673"/>
                  <a:pt x="5125197" y="2574626"/>
                  <a:pt x="5120586" y="2580496"/>
                </a:cubicBezTo>
                <a:cubicBezTo>
                  <a:pt x="5115479" y="2586976"/>
                  <a:pt x="5116317" y="2595210"/>
                  <a:pt x="5122110" y="2600851"/>
                </a:cubicBezTo>
                <a:lnTo>
                  <a:pt x="5126683" y="2605349"/>
                </a:lnTo>
                <a:cubicBezTo>
                  <a:pt x="5132095" y="2610648"/>
                  <a:pt x="5142422" y="2609695"/>
                  <a:pt x="5147034" y="2603825"/>
                </a:cubicBezTo>
                <a:cubicBezTo>
                  <a:pt x="5152141" y="2597344"/>
                  <a:pt x="5151302" y="2589111"/>
                  <a:pt x="5145510" y="2583469"/>
                </a:cubicBezTo>
                <a:lnTo>
                  <a:pt x="5140936" y="2578972"/>
                </a:lnTo>
                <a:close/>
                <a:moveTo>
                  <a:pt x="5412163" y="2606912"/>
                </a:moveTo>
                <a:cubicBezTo>
                  <a:pt x="5411668" y="2608856"/>
                  <a:pt x="5411744" y="2610571"/>
                  <a:pt x="5411935" y="2612211"/>
                </a:cubicBezTo>
                <a:lnTo>
                  <a:pt x="5408695" y="2609047"/>
                </a:lnTo>
                <a:cubicBezTo>
                  <a:pt x="5403131" y="2603596"/>
                  <a:pt x="5394404" y="2602452"/>
                  <a:pt x="5388306" y="2607865"/>
                </a:cubicBezTo>
                <a:cubicBezTo>
                  <a:pt x="5382781" y="2612782"/>
                  <a:pt x="5381561" y="2622769"/>
                  <a:pt x="5387125" y="2628258"/>
                </a:cubicBezTo>
                <a:lnTo>
                  <a:pt x="5387658" y="2628792"/>
                </a:lnTo>
                <a:cubicBezTo>
                  <a:pt x="5385448" y="2631270"/>
                  <a:pt x="5383886" y="2634243"/>
                  <a:pt x="5383695" y="2637597"/>
                </a:cubicBezTo>
                <a:cubicBezTo>
                  <a:pt x="5381942" y="2639465"/>
                  <a:pt x="5380494" y="2641676"/>
                  <a:pt x="5379465" y="2644306"/>
                </a:cubicBezTo>
                <a:cubicBezTo>
                  <a:pt x="5376645" y="2651701"/>
                  <a:pt x="5378893" y="2661154"/>
                  <a:pt x="5386820" y="2664432"/>
                </a:cubicBezTo>
                <a:cubicBezTo>
                  <a:pt x="5391965" y="2666529"/>
                  <a:pt x="5398520" y="2665881"/>
                  <a:pt x="5402940" y="2662374"/>
                </a:cubicBezTo>
                <a:cubicBezTo>
                  <a:pt x="5407971" y="2661993"/>
                  <a:pt x="5412735" y="2658982"/>
                  <a:pt x="5415060" y="2654598"/>
                </a:cubicBezTo>
                <a:cubicBezTo>
                  <a:pt x="5422682" y="2655780"/>
                  <a:pt x="5431904" y="2651777"/>
                  <a:pt x="5433543" y="2641905"/>
                </a:cubicBezTo>
                <a:cubicBezTo>
                  <a:pt x="5433924" y="2639770"/>
                  <a:pt x="5433733" y="2637940"/>
                  <a:pt x="5433314" y="2636263"/>
                </a:cubicBezTo>
                <a:lnTo>
                  <a:pt x="5434267" y="2637216"/>
                </a:lnTo>
                <a:cubicBezTo>
                  <a:pt x="5437811" y="2640685"/>
                  <a:pt x="5443070" y="2642095"/>
                  <a:pt x="5447872" y="2641180"/>
                </a:cubicBezTo>
                <a:cubicBezTo>
                  <a:pt x="5444633" y="2652654"/>
                  <a:pt x="5458581" y="2664470"/>
                  <a:pt x="5469519" y="2656961"/>
                </a:cubicBezTo>
                <a:cubicBezTo>
                  <a:pt x="5476797" y="2660087"/>
                  <a:pt x="5487277" y="2657037"/>
                  <a:pt x="5490555" y="2647851"/>
                </a:cubicBezTo>
                <a:cubicBezTo>
                  <a:pt x="5491698" y="2653912"/>
                  <a:pt x="5494137" y="2659630"/>
                  <a:pt x="5498482" y="2664204"/>
                </a:cubicBezTo>
                <a:cubicBezTo>
                  <a:pt x="5503702" y="2669655"/>
                  <a:pt x="5513840" y="2669617"/>
                  <a:pt x="5518908" y="2663937"/>
                </a:cubicBezTo>
                <a:cubicBezTo>
                  <a:pt x="5524244" y="2657952"/>
                  <a:pt x="5524244" y="2649338"/>
                  <a:pt x="5518642" y="2643506"/>
                </a:cubicBezTo>
                <a:cubicBezTo>
                  <a:pt x="5518489" y="2643353"/>
                  <a:pt x="5518375" y="2643239"/>
                  <a:pt x="5518261" y="2643124"/>
                </a:cubicBezTo>
                <a:cubicBezTo>
                  <a:pt x="5518223" y="2643048"/>
                  <a:pt x="5518223" y="2643010"/>
                  <a:pt x="5518184" y="2642972"/>
                </a:cubicBezTo>
                <a:cubicBezTo>
                  <a:pt x="5518184" y="2642896"/>
                  <a:pt x="5518184" y="2642934"/>
                  <a:pt x="5518184" y="2642781"/>
                </a:cubicBezTo>
                <a:cubicBezTo>
                  <a:pt x="5518147" y="2641828"/>
                  <a:pt x="5518223" y="2640875"/>
                  <a:pt x="5518337" y="2639961"/>
                </a:cubicBezTo>
                <a:cubicBezTo>
                  <a:pt x="5519023" y="2632184"/>
                  <a:pt x="5510677" y="2625704"/>
                  <a:pt x="5503550" y="2625895"/>
                </a:cubicBezTo>
                <a:cubicBezTo>
                  <a:pt x="5496309" y="2626086"/>
                  <a:pt x="5491889" y="2631117"/>
                  <a:pt x="5490250" y="2637369"/>
                </a:cubicBezTo>
                <a:cubicBezTo>
                  <a:pt x="5486629" y="2630431"/>
                  <a:pt x="5476263" y="2628982"/>
                  <a:pt x="5469213" y="2633671"/>
                </a:cubicBezTo>
                <a:cubicBezTo>
                  <a:pt x="5468222" y="2632985"/>
                  <a:pt x="5467231" y="2632337"/>
                  <a:pt x="5466127" y="2631918"/>
                </a:cubicBezTo>
                <a:cubicBezTo>
                  <a:pt x="5468146" y="2631498"/>
                  <a:pt x="5470166" y="2630774"/>
                  <a:pt x="5472034" y="2629249"/>
                </a:cubicBezTo>
                <a:cubicBezTo>
                  <a:pt x="5477560" y="2624713"/>
                  <a:pt x="5479618" y="2614383"/>
                  <a:pt x="5474015" y="2608932"/>
                </a:cubicBezTo>
                <a:lnTo>
                  <a:pt x="5469442" y="2604434"/>
                </a:lnTo>
                <a:cubicBezTo>
                  <a:pt x="5468565" y="2603596"/>
                  <a:pt x="5467537" y="2602986"/>
                  <a:pt x="5466546" y="2602338"/>
                </a:cubicBezTo>
                <a:lnTo>
                  <a:pt x="5466546" y="2601233"/>
                </a:lnTo>
                <a:cubicBezTo>
                  <a:pt x="5466470" y="2593456"/>
                  <a:pt x="5461782" y="2586328"/>
                  <a:pt x="5453436" y="2585566"/>
                </a:cubicBezTo>
                <a:cubicBezTo>
                  <a:pt x="5446272" y="2584918"/>
                  <a:pt x="5437697" y="2590826"/>
                  <a:pt x="5437773" y="2598679"/>
                </a:cubicBezTo>
                <a:lnTo>
                  <a:pt x="5437773" y="2599860"/>
                </a:lnTo>
                <a:cubicBezTo>
                  <a:pt x="5430913" y="2592808"/>
                  <a:pt x="5415364" y="2593952"/>
                  <a:pt x="5412163" y="2606912"/>
                </a:cubicBezTo>
                <a:close/>
                <a:moveTo>
                  <a:pt x="4957248" y="2496827"/>
                </a:moveTo>
                <a:cubicBezTo>
                  <a:pt x="4955380" y="2508148"/>
                  <a:pt x="4965556" y="2514209"/>
                  <a:pt x="4974282" y="2512875"/>
                </a:cubicBezTo>
                <a:cubicBezTo>
                  <a:pt x="4974282" y="2513065"/>
                  <a:pt x="4974244" y="2513256"/>
                  <a:pt x="4974206" y="2513484"/>
                </a:cubicBezTo>
                <a:cubicBezTo>
                  <a:pt x="4969785" y="2515429"/>
                  <a:pt x="4966508" y="2519393"/>
                  <a:pt x="4965632" y="2524653"/>
                </a:cubicBezTo>
                <a:lnTo>
                  <a:pt x="4963535" y="2537308"/>
                </a:lnTo>
                <a:cubicBezTo>
                  <a:pt x="4963459" y="2537690"/>
                  <a:pt x="4963650" y="2538071"/>
                  <a:pt x="4963612" y="2538414"/>
                </a:cubicBezTo>
                <a:lnTo>
                  <a:pt x="4960944" y="2536279"/>
                </a:lnTo>
                <a:cubicBezTo>
                  <a:pt x="4954542" y="2531210"/>
                  <a:pt x="4944137" y="2534411"/>
                  <a:pt x="4940021" y="2540777"/>
                </a:cubicBezTo>
                <a:cubicBezTo>
                  <a:pt x="4935220" y="2548210"/>
                  <a:pt x="4938116" y="2556634"/>
                  <a:pt x="4944519" y="2561704"/>
                </a:cubicBezTo>
                <a:lnTo>
                  <a:pt x="4949778" y="2565897"/>
                </a:lnTo>
                <a:cubicBezTo>
                  <a:pt x="4956180" y="2570967"/>
                  <a:pt x="4966584" y="2567765"/>
                  <a:pt x="4970700" y="2561399"/>
                </a:cubicBezTo>
                <a:cubicBezTo>
                  <a:pt x="4972606" y="2558426"/>
                  <a:pt x="4973025" y="2555376"/>
                  <a:pt x="4972758" y="2552403"/>
                </a:cubicBezTo>
                <a:cubicBezTo>
                  <a:pt x="4973825" y="2552822"/>
                  <a:pt x="4974816" y="2553356"/>
                  <a:pt x="4975997" y="2553471"/>
                </a:cubicBezTo>
                <a:cubicBezTo>
                  <a:pt x="4978437" y="2553661"/>
                  <a:pt x="4980723" y="2553280"/>
                  <a:pt x="4982819" y="2552518"/>
                </a:cubicBezTo>
                <a:cubicBezTo>
                  <a:pt x="4985601" y="2555719"/>
                  <a:pt x="4989183" y="2558311"/>
                  <a:pt x="4993680" y="2559912"/>
                </a:cubicBezTo>
                <a:cubicBezTo>
                  <a:pt x="5000769" y="2562466"/>
                  <a:pt x="5007704" y="2561361"/>
                  <a:pt x="5013611" y="2558121"/>
                </a:cubicBezTo>
                <a:cubicBezTo>
                  <a:pt x="5015288" y="2559379"/>
                  <a:pt x="5017232" y="2560332"/>
                  <a:pt x="5019481" y="2560713"/>
                </a:cubicBezTo>
                <a:lnTo>
                  <a:pt x="5025807" y="2561742"/>
                </a:lnTo>
                <a:cubicBezTo>
                  <a:pt x="5027522" y="2562009"/>
                  <a:pt x="5029313" y="2561933"/>
                  <a:pt x="5031028" y="2561628"/>
                </a:cubicBezTo>
                <a:cubicBezTo>
                  <a:pt x="5026226" y="2563991"/>
                  <a:pt x="5022643" y="2569518"/>
                  <a:pt x="5022453" y="2574512"/>
                </a:cubicBezTo>
                <a:cubicBezTo>
                  <a:pt x="5022186" y="2583165"/>
                  <a:pt x="5028703" y="2588120"/>
                  <a:pt x="5036440" y="2589378"/>
                </a:cubicBezTo>
                <a:lnTo>
                  <a:pt x="5038421" y="2589721"/>
                </a:lnTo>
                <a:cubicBezTo>
                  <a:pt x="5033886" y="2592199"/>
                  <a:pt x="5030609" y="2596849"/>
                  <a:pt x="5030647" y="2602262"/>
                </a:cubicBezTo>
                <a:cubicBezTo>
                  <a:pt x="5030647" y="2610038"/>
                  <a:pt x="5037278" y="2616747"/>
                  <a:pt x="5045090" y="2616670"/>
                </a:cubicBezTo>
                <a:lnTo>
                  <a:pt x="5054161" y="2616594"/>
                </a:lnTo>
                <a:cubicBezTo>
                  <a:pt x="5061973" y="2616518"/>
                  <a:pt x="5068566" y="2610000"/>
                  <a:pt x="5068566" y="2602147"/>
                </a:cubicBezTo>
                <a:cubicBezTo>
                  <a:pt x="5068566" y="2594371"/>
                  <a:pt x="5061935" y="2587662"/>
                  <a:pt x="5054122" y="2587739"/>
                </a:cubicBezTo>
                <a:cubicBezTo>
                  <a:pt x="5053207" y="2587739"/>
                  <a:pt x="5052255" y="2587739"/>
                  <a:pt x="5051302" y="2587777"/>
                </a:cubicBezTo>
                <a:cubicBezTo>
                  <a:pt x="5054884" y="2584994"/>
                  <a:pt x="5057514" y="2580649"/>
                  <a:pt x="5057629" y="2576494"/>
                </a:cubicBezTo>
                <a:cubicBezTo>
                  <a:pt x="5057895" y="2567841"/>
                  <a:pt x="5051379" y="2562924"/>
                  <a:pt x="5043642" y="2561628"/>
                </a:cubicBezTo>
                <a:lnTo>
                  <a:pt x="5037316" y="2560598"/>
                </a:lnTo>
                <a:cubicBezTo>
                  <a:pt x="5036363" y="2560446"/>
                  <a:pt x="5035410" y="2560446"/>
                  <a:pt x="5034496" y="2560560"/>
                </a:cubicBezTo>
                <a:cubicBezTo>
                  <a:pt x="5037925" y="2558959"/>
                  <a:pt x="5040441" y="2555986"/>
                  <a:pt x="5041698" y="2552365"/>
                </a:cubicBezTo>
                <a:cubicBezTo>
                  <a:pt x="5056104" y="2560293"/>
                  <a:pt x="5069328" y="2536622"/>
                  <a:pt x="5055037" y="2525301"/>
                </a:cubicBezTo>
                <a:cubicBezTo>
                  <a:pt x="5052140" y="2522976"/>
                  <a:pt x="5049282" y="2522404"/>
                  <a:pt x="5046576" y="2522518"/>
                </a:cubicBezTo>
                <a:cubicBezTo>
                  <a:pt x="5046843" y="2521718"/>
                  <a:pt x="5047339" y="2521108"/>
                  <a:pt x="5047491" y="2520155"/>
                </a:cubicBezTo>
                <a:cubicBezTo>
                  <a:pt x="5048101" y="2516382"/>
                  <a:pt x="5047224" y="2513218"/>
                  <a:pt x="5045700" y="2510473"/>
                </a:cubicBezTo>
                <a:lnTo>
                  <a:pt x="5050616" y="2509901"/>
                </a:lnTo>
                <a:cubicBezTo>
                  <a:pt x="5057705" y="2509101"/>
                  <a:pt x="5062392" y="2500829"/>
                  <a:pt x="5061820" y="2493968"/>
                </a:cubicBezTo>
                <a:lnTo>
                  <a:pt x="5065594" y="2494921"/>
                </a:lnTo>
                <a:cubicBezTo>
                  <a:pt x="5066241" y="2495073"/>
                  <a:pt x="5066927" y="2494883"/>
                  <a:pt x="5067613" y="2494921"/>
                </a:cubicBezTo>
                <a:cubicBezTo>
                  <a:pt x="5068566" y="2496560"/>
                  <a:pt x="5069786" y="2498161"/>
                  <a:pt x="5071538" y="2499533"/>
                </a:cubicBezTo>
                <a:cubicBezTo>
                  <a:pt x="5086783" y="2511655"/>
                  <a:pt x="5102674" y="2485849"/>
                  <a:pt x="5087583" y="2473841"/>
                </a:cubicBezTo>
                <a:cubicBezTo>
                  <a:pt x="5084495" y="2471364"/>
                  <a:pt x="5081409" y="2470792"/>
                  <a:pt x="5078512" y="2471021"/>
                </a:cubicBezTo>
                <a:cubicBezTo>
                  <a:pt x="5076569" y="2469001"/>
                  <a:pt x="5074168" y="2467323"/>
                  <a:pt x="5071119" y="2466561"/>
                </a:cubicBezTo>
                <a:lnTo>
                  <a:pt x="5064907" y="2464998"/>
                </a:lnTo>
                <a:cubicBezTo>
                  <a:pt x="5057552" y="2463168"/>
                  <a:pt x="5049092" y="2468962"/>
                  <a:pt x="5047987" y="2476395"/>
                </a:cubicBezTo>
                <a:cubicBezTo>
                  <a:pt x="5047720" y="2478073"/>
                  <a:pt x="5047872" y="2479712"/>
                  <a:pt x="5048139" y="2481275"/>
                </a:cubicBezTo>
                <a:cubicBezTo>
                  <a:pt x="5046539" y="2481084"/>
                  <a:pt x="5045166" y="2480283"/>
                  <a:pt x="5043414" y="2480474"/>
                </a:cubicBezTo>
                <a:cubicBezTo>
                  <a:pt x="5040250" y="2480817"/>
                  <a:pt x="5037087" y="2481198"/>
                  <a:pt x="5033962" y="2481541"/>
                </a:cubicBezTo>
                <a:cubicBezTo>
                  <a:pt x="5027750" y="2482266"/>
                  <a:pt x="5023292" y="2488746"/>
                  <a:pt x="5022643" y="2494997"/>
                </a:cubicBezTo>
                <a:cubicBezTo>
                  <a:pt x="5020128" y="2490728"/>
                  <a:pt x="5017118" y="2487030"/>
                  <a:pt x="5012964" y="2485773"/>
                </a:cubicBezTo>
                <a:cubicBezTo>
                  <a:pt x="5003627" y="2482914"/>
                  <a:pt x="4990441" y="2483676"/>
                  <a:pt x="4982857" y="2490423"/>
                </a:cubicBezTo>
                <a:cubicBezTo>
                  <a:pt x="4976035" y="2482228"/>
                  <a:pt x="4959534" y="2483104"/>
                  <a:pt x="4957248" y="2496827"/>
                </a:cubicBezTo>
                <a:close/>
                <a:moveTo>
                  <a:pt x="5212354" y="2731749"/>
                </a:moveTo>
                <a:cubicBezTo>
                  <a:pt x="5199396" y="2745014"/>
                  <a:pt x="5221729" y="2763273"/>
                  <a:pt x="5234686" y="2750046"/>
                </a:cubicBezTo>
                <a:cubicBezTo>
                  <a:pt x="5247643" y="2736781"/>
                  <a:pt x="5225273" y="2718522"/>
                  <a:pt x="5212354" y="2731749"/>
                </a:cubicBezTo>
                <a:close/>
                <a:moveTo>
                  <a:pt x="5207514" y="2555681"/>
                </a:moveTo>
                <a:cubicBezTo>
                  <a:pt x="5206980" y="2556444"/>
                  <a:pt x="5206371" y="2557130"/>
                  <a:pt x="5205761" y="2557778"/>
                </a:cubicBezTo>
                <a:cubicBezTo>
                  <a:pt x="5204465" y="2559226"/>
                  <a:pt x="5203627" y="2560904"/>
                  <a:pt x="5203207" y="2562733"/>
                </a:cubicBezTo>
                <a:cubicBezTo>
                  <a:pt x="5203093" y="2562809"/>
                  <a:pt x="5202941" y="2562771"/>
                  <a:pt x="5202788" y="2562885"/>
                </a:cubicBezTo>
                <a:cubicBezTo>
                  <a:pt x="5200197" y="2564448"/>
                  <a:pt x="5197605" y="2566011"/>
                  <a:pt x="5195014" y="2567574"/>
                </a:cubicBezTo>
                <a:cubicBezTo>
                  <a:pt x="5188345" y="2571577"/>
                  <a:pt x="5185944" y="2580573"/>
                  <a:pt x="5189907" y="2587358"/>
                </a:cubicBezTo>
                <a:cubicBezTo>
                  <a:pt x="5193871" y="2594028"/>
                  <a:pt x="5202979" y="2596506"/>
                  <a:pt x="5209686" y="2592465"/>
                </a:cubicBezTo>
                <a:lnTo>
                  <a:pt x="5217461" y="2587777"/>
                </a:lnTo>
                <a:cubicBezTo>
                  <a:pt x="5220852" y="2585718"/>
                  <a:pt x="5223101" y="2582402"/>
                  <a:pt x="5224016" y="2578743"/>
                </a:cubicBezTo>
                <a:cubicBezTo>
                  <a:pt x="5225844" y="2577752"/>
                  <a:pt x="5227560" y="2576494"/>
                  <a:pt x="5229046" y="2574893"/>
                </a:cubicBezTo>
                <a:cubicBezTo>
                  <a:pt x="5235143" y="2568299"/>
                  <a:pt x="5237049" y="2559417"/>
                  <a:pt x="5236096" y="2550688"/>
                </a:cubicBezTo>
                <a:cubicBezTo>
                  <a:pt x="5235258" y="2543178"/>
                  <a:pt x="5227293" y="2537003"/>
                  <a:pt x="5219785" y="2538414"/>
                </a:cubicBezTo>
                <a:cubicBezTo>
                  <a:pt x="5211896" y="2539900"/>
                  <a:pt x="5206599" y="2546724"/>
                  <a:pt x="5207514" y="2554728"/>
                </a:cubicBezTo>
                <a:cubicBezTo>
                  <a:pt x="5207552" y="2555186"/>
                  <a:pt x="5207552" y="2555224"/>
                  <a:pt x="5207590" y="2555452"/>
                </a:cubicBezTo>
                <a:cubicBezTo>
                  <a:pt x="5207552" y="2555529"/>
                  <a:pt x="5207552" y="2555567"/>
                  <a:pt x="5207514" y="2555681"/>
                </a:cubicBezTo>
                <a:cubicBezTo>
                  <a:pt x="5207552" y="2555643"/>
                  <a:pt x="5207552" y="2555681"/>
                  <a:pt x="5207514" y="2555681"/>
                </a:cubicBezTo>
                <a:close/>
                <a:moveTo>
                  <a:pt x="5666889" y="2515695"/>
                </a:moveTo>
                <a:lnTo>
                  <a:pt x="5662391" y="2520308"/>
                </a:lnTo>
                <a:cubicBezTo>
                  <a:pt x="5656942" y="2525873"/>
                  <a:pt x="5658809" y="2536012"/>
                  <a:pt x="5664449" y="2540624"/>
                </a:cubicBezTo>
                <a:cubicBezTo>
                  <a:pt x="5670928" y="2545923"/>
                  <a:pt x="5679274" y="2544131"/>
                  <a:pt x="5684762" y="2538566"/>
                </a:cubicBezTo>
                <a:lnTo>
                  <a:pt x="5689259" y="2533992"/>
                </a:lnTo>
                <a:cubicBezTo>
                  <a:pt x="5694709" y="2528427"/>
                  <a:pt x="5692842" y="2518287"/>
                  <a:pt x="5687201" y="2513675"/>
                </a:cubicBezTo>
                <a:cubicBezTo>
                  <a:pt x="5680722" y="2508338"/>
                  <a:pt x="5672377" y="2510130"/>
                  <a:pt x="5666889" y="2515695"/>
                </a:cubicBezTo>
                <a:close/>
                <a:moveTo>
                  <a:pt x="5542994" y="2549849"/>
                </a:moveTo>
                <a:lnTo>
                  <a:pt x="5536668" y="2548782"/>
                </a:lnTo>
                <a:cubicBezTo>
                  <a:pt x="5528970" y="2547524"/>
                  <a:pt x="5521996" y="2555605"/>
                  <a:pt x="5521690" y="2562657"/>
                </a:cubicBezTo>
                <a:cubicBezTo>
                  <a:pt x="5521424" y="2569632"/>
                  <a:pt x="5525692" y="2574169"/>
                  <a:pt x="5531408" y="2576379"/>
                </a:cubicBezTo>
                <a:cubicBezTo>
                  <a:pt x="5528817" y="2584651"/>
                  <a:pt x="5529389" y="2593571"/>
                  <a:pt x="5534610" y="2601156"/>
                </a:cubicBezTo>
                <a:cubicBezTo>
                  <a:pt x="5538878" y="2607369"/>
                  <a:pt x="5546995" y="2611296"/>
                  <a:pt x="5554160" y="2606988"/>
                </a:cubicBezTo>
                <a:cubicBezTo>
                  <a:pt x="5560295" y="2603329"/>
                  <a:pt x="5564564" y="2594104"/>
                  <a:pt x="5559991" y="2587434"/>
                </a:cubicBezTo>
                <a:cubicBezTo>
                  <a:pt x="5559495" y="2586671"/>
                  <a:pt x="5559076" y="2585947"/>
                  <a:pt x="5558657" y="2585185"/>
                </a:cubicBezTo>
                <a:cubicBezTo>
                  <a:pt x="5558657" y="2585146"/>
                  <a:pt x="5558657" y="2585108"/>
                  <a:pt x="5558695" y="2585070"/>
                </a:cubicBezTo>
                <a:cubicBezTo>
                  <a:pt x="5558733" y="2584994"/>
                  <a:pt x="5558771" y="2584918"/>
                  <a:pt x="5558771" y="2584842"/>
                </a:cubicBezTo>
                <a:cubicBezTo>
                  <a:pt x="5558848" y="2584727"/>
                  <a:pt x="5559038" y="2584384"/>
                  <a:pt x="5559419" y="2583698"/>
                </a:cubicBezTo>
                <a:cubicBezTo>
                  <a:pt x="5562849" y="2577790"/>
                  <a:pt x="5561515" y="2570280"/>
                  <a:pt x="5556599" y="2565745"/>
                </a:cubicBezTo>
                <a:cubicBezTo>
                  <a:pt x="5556637" y="2565439"/>
                  <a:pt x="5556828" y="2565135"/>
                  <a:pt x="5556828" y="2564830"/>
                </a:cubicBezTo>
                <a:cubicBezTo>
                  <a:pt x="5557209" y="2556215"/>
                  <a:pt x="5550692" y="2551107"/>
                  <a:pt x="5542994" y="2549849"/>
                </a:cubicBezTo>
                <a:close/>
                <a:moveTo>
                  <a:pt x="5613268" y="2522557"/>
                </a:moveTo>
                <a:cubicBezTo>
                  <a:pt x="5609800" y="2518059"/>
                  <a:pt x="5606142" y="2514209"/>
                  <a:pt x="5600120" y="2513675"/>
                </a:cubicBezTo>
                <a:cubicBezTo>
                  <a:pt x="5595433" y="2513256"/>
                  <a:pt x="5591355" y="2515162"/>
                  <a:pt x="5588382" y="2518249"/>
                </a:cubicBezTo>
                <a:lnTo>
                  <a:pt x="5586477" y="2517944"/>
                </a:lnTo>
                <a:cubicBezTo>
                  <a:pt x="5586020" y="2512493"/>
                  <a:pt x="5583238" y="2507119"/>
                  <a:pt x="5577102" y="2504336"/>
                </a:cubicBezTo>
                <a:cubicBezTo>
                  <a:pt x="5564793" y="2498771"/>
                  <a:pt x="5557094" y="2511045"/>
                  <a:pt x="5559267" y="2521756"/>
                </a:cubicBezTo>
                <a:cubicBezTo>
                  <a:pt x="5558886" y="2521642"/>
                  <a:pt x="5558695" y="2521413"/>
                  <a:pt x="5558314" y="2521299"/>
                </a:cubicBezTo>
                <a:lnTo>
                  <a:pt x="5554465" y="2520346"/>
                </a:lnTo>
                <a:cubicBezTo>
                  <a:pt x="5536439" y="2515886"/>
                  <a:pt x="5528931" y="2543750"/>
                  <a:pt x="5546957" y="2548210"/>
                </a:cubicBezTo>
                <a:lnTo>
                  <a:pt x="5550806" y="2549163"/>
                </a:lnTo>
                <a:cubicBezTo>
                  <a:pt x="5559838" y="2551412"/>
                  <a:pt x="5566241" y="2545542"/>
                  <a:pt x="5568108" y="2538566"/>
                </a:cubicBezTo>
                <a:cubicBezTo>
                  <a:pt x="5570052" y="2542149"/>
                  <a:pt x="5573291" y="2544970"/>
                  <a:pt x="5577674" y="2545732"/>
                </a:cubicBezTo>
                <a:lnTo>
                  <a:pt x="5577941" y="2545771"/>
                </a:lnTo>
                <a:cubicBezTo>
                  <a:pt x="5576264" y="2546533"/>
                  <a:pt x="5574625" y="2547562"/>
                  <a:pt x="5573139" y="2549049"/>
                </a:cubicBezTo>
                <a:cubicBezTo>
                  <a:pt x="5560181" y="2562314"/>
                  <a:pt x="5583428" y="2579505"/>
                  <a:pt x="5596195" y="2566392"/>
                </a:cubicBezTo>
                <a:cubicBezTo>
                  <a:pt x="5600425" y="2562047"/>
                  <a:pt x="5600578" y="2557358"/>
                  <a:pt x="5598710" y="2553394"/>
                </a:cubicBezTo>
                <a:cubicBezTo>
                  <a:pt x="5600882" y="2553813"/>
                  <a:pt x="5603093" y="2553890"/>
                  <a:pt x="5605303" y="2553127"/>
                </a:cubicBezTo>
                <a:cubicBezTo>
                  <a:pt x="5612620" y="2550573"/>
                  <a:pt x="5617422" y="2542874"/>
                  <a:pt x="5614983" y="2535174"/>
                </a:cubicBezTo>
                <a:cubicBezTo>
                  <a:pt x="5614907" y="2534907"/>
                  <a:pt x="5614793" y="2534602"/>
                  <a:pt x="5614717" y="2534335"/>
                </a:cubicBezTo>
                <a:cubicBezTo>
                  <a:pt x="5616088" y="2530371"/>
                  <a:pt x="5615974" y="2526025"/>
                  <a:pt x="5613268" y="2522557"/>
                </a:cubicBezTo>
                <a:close/>
                <a:moveTo>
                  <a:pt x="5580494" y="2787363"/>
                </a:moveTo>
                <a:cubicBezTo>
                  <a:pt x="5579960" y="2788126"/>
                  <a:pt x="5579350" y="2788812"/>
                  <a:pt x="5578741" y="2789460"/>
                </a:cubicBezTo>
                <a:cubicBezTo>
                  <a:pt x="5577712" y="2790565"/>
                  <a:pt x="5577216" y="2791976"/>
                  <a:pt x="5576759" y="2793386"/>
                </a:cubicBezTo>
                <a:cubicBezTo>
                  <a:pt x="5575883" y="2787478"/>
                  <a:pt x="5571805" y="2782027"/>
                  <a:pt x="5565555" y="2781074"/>
                </a:cubicBezTo>
                <a:cubicBezTo>
                  <a:pt x="5558009" y="2779930"/>
                  <a:pt x="5549892" y="2784429"/>
                  <a:pt x="5548558" y="2792395"/>
                </a:cubicBezTo>
                <a:lnTo>
                  <a:pt x="5547529" y="2798723"/>
                </a:lnTo>
                <a:cubicBezTo>
                  <a:pt x="5546310" y="2806156"/>
                  <a:pt x="5550959" y="2814504"/>
                  <a:pt x="5558848" y="2815724"/>
                </a:cubicBezTo>
                <a:cubicBezTo>
                  <a:pt x="5566393" y="2816867"/>
                  <a:pt x="5574510" y="2812369"/>
                  <a:pt x="5575844" y="2804403"/>
                </a:cubicBezTo>
                <a:lnTo>
                  <a:pt x="5576454" y="2800819"/>
                </a:lnTo>
                <a:cubicBezTo>
                  <a:pt x="5577292" y="2804364"/>
                  <a:pt x="5579198" y="2807681"/>
                  <a:pt x="5581904" y="2809663"/>
                </a:cubicBezTo>
                <a:cubicBezTo>
                  <a:pt x="5586782" y="2813246"/>
                  <a:pt x="5592194" y="2812941"/>
                  <a:pt x="5596843" y="2810463"/>
                </a:cubicBezTo>
                <a:cubicBezTo>
                  <a:pt x="5597110" y="2812140"/>
                  <a:pt x="5597872" y="2813360"/>
                  <a:pt x="5598672" y="2814847"/>
                </a:cubicBezTo>
                <a:cubicBezTo>
                  <a:pt x="5593794" y="2816295"/>
                  <a:pt x="5589564" y="2819917"/>
                  <a:pt x="5588497" y="2826320"/>
                </a:cubicBezTo>
                <a:cubicBezTo>
                  <a:pt x="5585486" y="2844617"/>
                  <a:pt x="5614183" y="2847743"/>
                  <a:pt x="5617194" y="2829446"/>
                </a:cubicBezTo>
                <a:cubicBezTo>
                  <a:pt x="5617689" y="2826511"/>
                  <a:pt x="5617155" y="2824110"/>
                  <a:pt x="5616241" y="2822013"/>
                </a:cubicBezTo>
                <a:cubicBezTo>
                  <a:pt x="5619709" y="2820831"/>
                  <a:pt x="5622795" y="2818582"/>
                  <a:pt x="5624358" y="2815114"/>
                </a:cubicBezTo>
                <a:lnTo>
                  <a:pt x="5627140" y="2808977"/>
                </a:lnTo>
                <a:cubicBezTo>
                  <a:pt x="5630265" y="2802039"/>
                  <a:pt x="5628207" y="2794072"/>
                  <a:pt x="5621881" y="2789727"/>
                </a:cubicBezTo>
                <a:cubicBezTo>
                  <a:pt x="5625159" y="2789879"/>
                  <a:pt x="5628626" y="2788812"/>
                  <a:pt x="5631713" y="2785648"/>
                </a:cubicBezTo>
                <a:cubicBezTo>
                  <a:pt x="5644671" y="2772421"/>
                  <a:pt x="5625235" y="2751037"/>
                  <a:pt x="5612201" y="2764340"/>
                </a:cubicBezTo>
                <a:cubicBezTo>
                  <a:pt x="5604770" y="2771964"/>
                  <a:pt x="5608162" y="2782065"/>
                  <a:pt x="5614754" y="2786906"/>
                </a:cubicBezTo>
                <a:cubicBezTo>
                  <a:pt x="5612735" y="2786830"/>
                  <a:pt x="5610715" y="2787097"/>
                  <a:pt x="5608810" y="2787707"/>
                </a:cubicBezTo>
                <a:cubicBezTo>
                  <a:pt x="5608847" y="2785877"/>
                  <a:pt x="5609381" y="2784123"/>
                  <a:pt x="5609190" y="2782294"/>
                </a:cubicBezTo>
                <a:cubicBezTo>
                  <a:pt x="5608810" y="2778978"/>
                  <a:pt x="5606904" y="2776004"/>
                  <a:pt x="5604389" y="2773755"/>
                </a:cubicBezTo>
                <a:cubicBezTo>
                  <a:pt x="5606142" y="2766856"/>
                  <a:pt x="5604084" y="2758699"/>
                  <a:pt x="5595852" y="2755001"/>
                </a:cubicBezTo>
                <a:cubicBezTo>
                  <a:pt x="5579998" y="2747873"/>
                  <a:pt x="5570547" y="2769791"/>
                  <a:pt x="5581218" y="2780274"/>
                </a:cubicBezTo>
                <a:cubicBezTo>
                  <a:pt x="5580647" y="2782180"/>
                  <a:pt x="5580380" y="2784200"/>
                  <a:pt x="5580608" y="2786334"/>
                </a:cubicBezTo>
                <a:cubicBezTo>
                  <a:pt x="5580647" y="2786792"/>
                  <a:pt x="5580647" y="2786830"/>
                  <a:pt x="5580684" y="2787059"/>
                </a:cubicBezTo>
                <a:cubicBezTo>
                  <a:pt x="5580532" y="2787211"/>
                  <a:pt x="5580532" y="2787249"/>
                  <a:pt x="5580494" y="2787363"/>
                </a:cubicBezTo>
                <a:cubicBezTo>
                  <a:pt x="5580532" y="2787363"/>
                  <a:pt x="5580532" y="2787363"/>
                  <a:pt x="5580494" y="2787363"/>
                </a:cubicBezTo>
                <a:close/>
                <a:moveTo>
                  <a:pt x="5461401" y="2827197"/>
                </a:moveTo>
                <a:cubicBezTo>
                  <a:pt x="5456523" y="2824986"/>
                  <a:pt x="5452102" y="2825596"/>
                  <a:pt x="5448520" y="2827616"/>
                </a:cubicBezTo>
                <a:cubicBezTo>
                  <a:pt x="5450540" y="2821899"/>
                  <a:pt x="5447339" y="2815495"/>
                  <a:pt x="5442575" y="2811874"/>
                </a:cubicBezTo>
                <a:cubicBezTo>
                  <a:pt x="5443375" y="2795140"/>
                  <a:pt x="5417384" y="2789765"/>
                  <a:pt x="5414488" y="2807452"/>
                </a:cubicBezTo>
                <a:cubicBezTo>
                  <a:pt x="5413573" y="2813093"/>
                  <a:pt x="5415745" y="2817401"/>
                  <a:pt x="5419099" y="2820374"/>
                </a:cubicBezTo>
                <a:lnTo>
                  <a:pt x="5418680" y="2821327"/>
                </a:lnTo>
                <a:cubicBezTo>
                  <a:pt x="5413383" y="2818468"/>
                  <a:pt x="5406180" y="2818849"/>
                  <a:pt x="5401912" y="2823233"/>
                </a:cubicBezTo>
                <a:cubicBezTo>
                  <a:pt x="5396310" y="2828951"/>
                  <a:pt x="5395852" y="2837565"/>
                  <a:pt x="5401226" y="2843626"/>
                </a:cubicBezTo>
                <a:cubicBezTo>
                  <a:pt x="5401530" y="2843969"/>
                  <a:pt x="5401530" y="2844007"/>
                  <a:pt x="5401683" y="2844160"/>
                </a:cubicBezTo>
                <a:cubicBezTo>
                  <a:pt x="5401759" y="2844312"/>
                  <a:pt x="5401759" y="2844312"/>
                  <a:pt x="5401797" y="2844426"/>
                </a:cubicBezTo>
                <a:cubicBezTo>
                  <a:pt x="5401797" y="2844426"/>
                  <a:pt x="5401797" y="2844426"/>
                  <a:pt x="5401797" y="2844426"/>
                </a:cubicBezTo>
                <a:cubicBezTo>
                  <a:pt x="5401797" y="2845341"/>
                  <a:pt x="5401721" y="2846256"/>
                  <a:pt x="5401530" y="2847171"/>
                </a:cubicBezTo>
                <a:cubicBezTo>
                  <a:pt x="5400502" y="2854909"/>
                  <a:pt x="5408467" y="2861732"/>
                  <a:pt x="5415631" y="2861923"/>
                </a:cubicBezTo>
                <a:cubicBezTo>
                  <a:pt x="5424129" y="2862113"/>
                  <a:pt x="5429312" y="2855557"/>
                  <a:pt x="5430380" y="2847781"/>
                </a:cubicBezTo>
                <a:cubicBezTo>
                  <a:pt x="5430532" y="2846713"/>
                  <a:pt x="5430036" y="2845761"/>
                  <a:pt x="5430036" y="2844693"/>
                </a:cubicBezTo>
                <a:cubicBezTo>
                  <a:pt x="5433962" y="2844922"/>
                  <a:pt x="5437506" y="2843931"/>
                  <a:pt x="5440288" y="2841530"/>
                </a:cubicBezTo>
                <a:cubicBezTo>
                  <a:pt x="5440174" y="2846713"/>
                  <a:pt x="5442499" y="2851859"/>
                  <a:pt x="5448634" y="2854642"/>
                </a:cubicBezTo>
                <a:cubicBezTo>
                  <a:pt x="5466470" y="2862723"/>
                  <a:pt x="5479198" y="2835240"/>
                  <a:pt x="5461401" y="2827197"/>
                </a:cubicBezTo>
                <a:close/>
                <a:moveTo>
                  <a:pt x="5582285" y="2707544"/>
                </a:moveTo>
                <a:cubicBezTo>
                  <a:pt x="5587582" y="2702131"/>
                  <a:pt x="5586172" y="2691649"/>
                  <a:pt x="5580303" y="2687227"/>
                </a:cubicBezTo>
                <a:cubicBezTo>
                  <a:pt x="5573596" y="2682196"/>
                  <a:pt x="5565669" y="2683415"/>
                  <a:pt x="5559991" y="2689209"/>
                </a:cubicBezTo>
                <a:lnTo>
                  <a:pt x="5556828" y="2692449"/>
                </a:lnTo>
                <a:cubicBezTo>
                  <a:pt x="5549663" y="2692678"/>
                  <a:pt x="5542422" y="2693326"/>
                  <a:pt x="5536248" y="2696833"/>
                </a:cubicBezTo>
                <a:cubicBezTo>
                  <a:pt x="5534991" y="2697557"/>
                  <a:pt x="5533886" y="2698396"/>
                  <a:pt x="5532856" y="2699196"/>
                </a:cubicBezTo>
                <a:lnTo>
                  <a:pt x="5528703" y="2700797"/>
                </a:lnTo>
                <a:cubicBezTo>
                  <a:pt x="5521042" y="2703694"/>
                  <a:pt x="5517917" y="2713719"/>
                  <a:pt x="5521157" y="2720809"/>
                </a:cubicBezTo>
                <a:cubicBezTo>
                  <a:pt x="5521424" y="2721381"/>
                  <a:pt x="5521766" y="2721877"/>
                  <a:pt x="5522072" y="2722372"/>
                </a:cubicBezTo>
                <a:cubicBezTo>
                  <a:pt x="5521881" y="2724583"/>
                  <a:pt x="5521729" y="2726794"/>
                  <a:pt x="5521766" y="2729043"/>
                </a:cubicBezTo>
                <a:cubicBezTo>
                  <a:pt x="5521766" y="2731825"/>
                  <a:pt x="5522757" y="2734646"/>
                  <a:pt x="5524244" y="2737124"/>
                </a:cubicBezTo>
                <a:cubicBezTo>
                  <a:pt x="5523901" y="2739144"/>
                  <a:pt x="5523863" y="2741088"/>
                  <a:pt x="5524511" y="2742803"/>
                </a:cubicBezTo>
                <a:cubicBezTo>
                  <a:pt x="5526721" y="2748635"/>
                  <a:pt x="5528931" y="2753743"/>
                  <a:pt x="5533962" y="2757669"/>
                </a:cubicBezTo>
                <a:cubicBezTo>
                  <a:pt x="5536211" y="2759423"/>
                  <a:pt x="5538002" y="2760490"/>
                  <a:pt x="5540821" y="2761481"/>
                </a:cubicBezTo>
                <a:cubicBezTo>
                  <a:pt x="5544328" y="2762739"/>
                  <a:pt x="5544556" y="2764950"/>
                  <a:pt x="5541241" y="2760223"/>
                </a:cubicBezTo>
                <a:cubicBezTo>
                  <a:pt x="5545928" y="2766894"/>
                  <a:pt x="5554084" y="2770439"/>
                  <a:pt x="5561820" y="2766208"/>
                </a:cubicBezTo>
                <a:cubicBezTo>
                  <a:pt x="5565517" y="2764188"/>
                  <a:pt x="5568375" y="2760033"/>
                  <a:pt x="5569366" y="2755611"/>
                </a:cubicBezTo>
                <a:cubicBezTo>
                  <a:pt x="5571081" y="2754811"/>
                  <a:pt x="5572605" y="2753743"/>
                  <a:pt x="5574282" y="2752447"/>
                </a:cubicBezTo>
                <a:cubicBezTo>
                  <a:pt x="5574892" y="2752066"/>
                  <a:pt x="5575501" y="2751685"/>
                  <a:pt x="5576111" y="2751380"/>
                </a:cubicBezTo>
                <a:cubicBezTo>
                  <a:pt x="5578741" y="2750351"/>
                  <a:pt x="5581256" y="2749017"/>
                  <a:pt x="5583848" y="2747949"/>
                </a:cubicBezTo>
                <a:cubicBezTo>
                  <a:pt x="5590098" y="2745472"/>
                  <a:pt x="5591889" y="2739830"/>
                  <a:pt x="5591203" y="2734227"/>
                </a:cubicBezTo>
                <a:cubicBezTo>
                  <a:pt x="5592917" y="2735828"/>
                  <a:pt x="5594899" y="2737086"/>
                  <a:pt x="5597300" y="2737467"/>
                </a:cubicBezTo>
                <a:lnTo>
                  <a:pt x="5603627" y="2738496"/>
                </a:lnTo>
                <a:cubicBezTo>
                  <a:pt x="5610791" y="2739678"/>
                  <a:pt x="5617879" y="2736056"/>
                  <a:pt x="5620319" y="2729119"/>
                </a:cubicBezTo>
                <a:cubicBezTo>
                  <a:pt x="5622148" y="2729920"/>
                  <a:pt x="5624092" y="2730377"/>
                  <a:pt x="5626150" y="2730301"/>
                </a:cubicBezTo>
                <a:cubicBezTo>
                  <a:pt x="5627978" y="2730262"/>
                  <a:pt x="5629732" y="2729767"/>
                  <a:pt x="5631294" y="2729081"/>
                </a:cubicBezTo>
                <a:cubicBezTo>
                  <a:pt x="5628931" y="2733274"/>
                  <a:pt x="5627217" y="2737543"/>
                  <a:pt x="5628588" y="2742613"/>
                </a:cubicBezTo>
                <a:cubicBezTo>
                  <a:pt x="5629846" y="2747378"/>
                  <a:pt x="5633200" y="2750732"/>
                  <a:pt x="5637316" y="2752524"/>
                </a:cubicBezTo>
                <a:lnTo>
                  <a:pt x="5638344" y="2758089"/>
                </a:lnTo>
                <a:cubicBezTo>
                  <a:pt x="5639831" y="2765865"/>
                  <a:pt x="5647567" y="2772307"/>
                  <a:pt x="5655723" y="2770592"/>
                </a:cubicBezTo>
                <a:cubicBezTo>
                  <a:pt x="5658962" y="2769905"/>
                  <a:pt x="5661782" y="2768076"/>
                  <a:pt x="5664030" y="2765751"/>
                </a:cubicBezTo>
                <a:cubicBezTo>
                  <a:pt x="5663764" y="2766551"/>
                  <a:pt x="5663268" y="2767237"/>
                  <a:pt x="5663116" y="2768152"/>
                </a:cubicBezTo>
                <a:cubicBezTo>
                  <a:pt x="5660944" y="2781265"/>
                  <a:pt x="5675120" y="2785229"/>
                  <a:pt x="5684457" y="2779816"/>
                </a:cubicBezTo>
                <a:cubicBezTo>
                  <a:pt x="5684267" y="2781760"/>
                  <a:pt x="5684381" y="2783819"/>
                  <a:pt x="5684762" y="2785839"/>
                </a:cubicBezTo>
                <a:lnTo>
                  <a:pt x="5686020" y="2792471"/>
                </a:lnTo>
                <a:cubicBezTo>
                  <a:pt x="5687544" y="2800514"/>
                  <a:pt x="5698024" y="2804479"/>
                  <a:pt x="5705075" y="2802191"/>
                </a:cubicBezTo>
                <a:cubicBezTo>
                  <a:pt x="5712049" y="2799943"/>
                  <a:pt x="5714945" y="2794110"/>
                  <a:pt x="5715059" y="2787669"/>
                </a:cubicBezTo>
                <a:cubicBezTo>
                  <a:pt x="5724167" y="2787211"/>
                  <a:pt x="5732742" y="2783475"/>
                  <a:pt x="5738345" y="2775585"/>
                </a:cubicBezTo>
                <a:cubicBezTo>
                  <a:pt x="5742918" y="2769181"/>
                  <a:pt x="5743870" y="2759728"/>
                  <a:pt x="5737048" y="2754201"/>
                </a:cubicBezTo>
                <a:cubicBezTo>
                  <a:pt x="5731218" y="2749474"/>
                  <a:pt x="5720585" y="2748597"/>
                  <a:pt x="5715669" y="2755497"/>
                </a:cubicBezTo>
                <a:cubicBezTo>
                  <a:pt x="5715135" y="2756297"/>
                  <a:pt x="5714526" y="2756945"/>
                  <a:pt x="5713916" y="2757631"/>
                </a:cubicBezTo>
                <a:lnTo>
                  <a:pt x="5713801" y="2757631"/>
                </a:lnTo>
                <a:cubicBezTo>
                  <a:pt x="5713687" y="2757631"/>
                  <a:pt x="5713611" y="2757631"/>
                  <a:pt x="5713497" y="2757631"/>
                </a:cubicBezTo>
                <a:cubicBezTo>
                  <a:pt x="5713382" y="2757593"/>
                  <a:pt x="5712963" y="2757517"/>
                  <a:pt x="5712125" y="2757403"/>
                </a:cubicBezTo>
                <a:cubicBezTo>
                  <a:pt x="5705036" y="2756145"/>
                  <a:pt x="5698177" y="2760147"/>
                  <a:pt x="5695433" y="2766665"/>
                </a:cubicBezTo>
                <a:cubicBezTo>
                  <a:pt x="5695128" y="2766742"/>
                  <a:pt x="5694747" y="2766665"/>
                  <a:pt x="5694442" y="2766742"/>
                </a:cubicBezTo>
                <a:cubicBezTo>
                  <a:pt x="5693413" y="2767085"/>
                  <a:pt x="5692727" y="2767695"/>
                  <a:pt x="5691851" y="2768190"/>
                </a:cubicBezTo>
                <a:cubicBezTo>
                  <a:pt x="5692498" y="2761862"/>
                  <a:pt x="5689411" y="2757708"/>
                  <a:pt x="5684800" y="2755954"/>
                </a:cubicBezTo>
                <a:cubicBezTo>
                  <a:pt x="5693413" y="2750389"/>
                  <a:pt x="5694709" y="2733236"/>
                  <a:pt x="5681789" y="2727404"/>
                </a:cubicBezTo>
                <a:cubicBezTo>
                  <a:pt x="5678397" y="2725879"/>
                  <a:pt x="5675539" y="2726032"/>
                  <a:pt x="5672986" y="2726832"/>
                </a:cubicBezTo>
                <a:cubicBezTo>
                  <a:pt x="5670966" y="2726374"/>
                  <a:pt x="5668947" y="2726298"/>
                  <a:pt x="5666850" y="2726641"/>
                </a:cubicBezTo>
                <a:cubicBezTo>
                  <a:pt x="5666431" y="2725460"/>
                  <a:pt x="5666279" y="2724240"/>
                  <a:pt x="5665440" y="2723211"/>
                </a:cubicBezTo>
                <a:cubicBezTo>
                  <a:pt x="5660296" y="2716921"/>
                  <a:pt x="5650959" y="2714977"/>
                  <a:pt x="5644251" y="2720123"/>
                </a:cubicBezTo>
                <a:lnTo>
                  <a:pt x="5643527" y="2720695"/>
                </a:lnTo>
                <a:cubicBezTo>
                  <a:pt x="5641736" y="2720733"/>
                  <a:pt x="5640059" y="2721228"/>
                  <a:pt x="5638421" y="2721839"/>
                </a:cubicBezTo>
                <a:cubicBezTo>
                  <a:pt x="5639374" y="2719856"/>
                  <a:pt x="5640059" y="2717722"/>
                  <a:pt x="5640021" y="2715396"/>
                </a:cubicBezTo>
                <a:cubicBezTo>
                  <a:pt x="5639983" y="2712347"/>
                  <a:pt x="5639945" y="2709336"/>
                  <a:pt x="5639907" y="2706324"/>
                </a:cubicBezTo>
                <a:cubicBezTo>
                  <a:pt x="5639831" y="2698510"/>
                  <a:pt x="5632780" y="2692068"/>
                  <a:pt x="5625082" y="2692297"/>
                </a:cubicBezTo>
                <a:cubicBezTo>
                  <a:pt x="5623405" y="2692335"/>
                  <a:pt x="5621843" y="2692831"/>
                  <a:pt x="5620357" y="2693402"/>
                </a:cubicBezTo>
                <a:cubicBezTo>
                  <a:pt x="5616203" y="2690848"/>
                  <a:pt x="5611401" y="2689667"/>
                  <a:pt x="5606523" y="2691496"/>
                </a:cubicBezTo>
                <a:lnTo>
                  <a:pt x="5597605" y="2694851"/>
                </a:lnTo>
                <a:cubicBezTo>
                  <a:pt x="5594861" y="2695880"/>
                  <a:pt x="5592917" y="2698015"/>
                  <a:pt x="5591393" y="2700416"/>
                </a:cubicBezTo>
                <a:cubicBezTo>
                  <a:pt x="5589488" y="2702856"/>
                  <a:pt x="5588611" y="2705829"/>
                  <a:pt x="5588725" y="2708992"/>
                </a:cubicBezTo>
                <a:cubicBezTo>
                  <a:pt x="5588725" y="2709145"/>
                  <a:pt x="5588764" y="2709298"/>
                  <a:pt x="5588764" y="2709450"/>
                </a:cubicBezTo>
                <a:cubicBezTo>
                  <a:pt x="5588878" y="2710975"/>
                  <a:pt x="5589183" y="2712423"/>
                  <a:pt x="5589716" y="2713910"/>
                </a:cubicBezTo>
                <a:cubicBezTo>
                  <a:pt x="5588154" y="2715587"/>
                  <a:pt x="5586897" y="2717531"/>
                  <a:pt x="5586287" y="2720009"/>
                </a:cubicBezTo>
                <a:cubicBezTo>
                  <a:pt x="5585982" y="2721228"/>
                  <a:pt x="5586134" y="2722525"/>
                  <a:pt x="5586210" y="2723820"/>
                </a:cubicBezTo>
                <a:cubicBezTo>
                  <a:pt x="5584114" y="2721381"/>
                  <a:pt x="5581370" y="2719475"/>
                  <a:pt x="5577598" y="2719132"/>
                </a:cubicBezTo>
                <a:cubicBezTo>
                  <a:pt x="5577216" y="2719018"/>
                  <a:pt x="5576835" y="2718903"/>
                  <a:pt x="5576454" y="2718789"/>
                </a:cubicBezTo>
                <a:cubicBezTo>
                  <a:pt x="5579693" y="2716083"/>
                  <a:pt x="5581027" y="2712080"/>
                  <a:pt x="5581447" y="2708001"/>
                </a:cubicBezTo>
                <a:lnTo>
                  <a:pt x="5582285" y="2707544"/>
                </a:lnTo>
                <a:close/>
                <a:moveTo>
                  <a:pt x="5523596" y="2834744"/>
                </a:moveTo>
                <a:cubicBezTo>
                  <a:pt x="5524854" y="2827044"/>
                  <a:pt x="5522072" y="2819230"/>
                  <a:pt x="5513916" y="2816753"/>
                </a:cubicBezTo>
                <a:cubicBezTo>
                  <a:pt x="5513649" y="2816677"/>
                  <a:pt x="5513306" y="2816753"/>
                  <a:pt x="5513001" y="2816677"/>
                </a:cubicBezTo>
                <a:cubicBezTo>
                  <a:pt x="5511630" y="2814313"/>
                  <a:pt x="5509724" y="2812102"/>
                  <a:pt x="5506523" y="2810654"/>
                </a:cubicBezTo>
                <a:cubicBezTo>
                  <a:pt x="5488726" y="2802649"/>
                  <a:pt x="5476035" y="2830132"/>
                  <a:pt x="5493833" y="2838137"/>
                </a:cubicBezTo>
                <a:cubicBezTo>
                  <a:pt x="5494442" y="2838404"/>
                  <a:pt x="5495014" y="2838328"/>
                  <a:pt x="5495585" y="2838556"/>
                </a:cubicBezTo>
                <a:cubicBezTo>
                  <a:pt x="5496195" y="2843131"/>
                  <a:pt x="5498367" y="2846866"/>
                  <a:pt x="5502635" y="2849115"/>
                </a:cubicBezTo>
                <a:cubicBezTo>
                  <a:pt x="5500540" y="2851135"/>
                  <a:pt x="5498825" y="2853460"/>
                  <a:pt x="5498291" y="2856091"/>
                </a:cubicBezTo>
                <a:cubicBezTo>
                  <a:pt x="5497262" y="2861237"/>
                  <a:pt x="5498634" y="2865468"/>
                  <a:pt x="5501416" y="2868784"/>
                </a:cubicBezTo>
                <a:cubicBezTo>
                  <a:pt x="5501454" y="2874082"/>
                  <a:pt x="5503932" y="2879305"/>
                  <a:pt x="5508924" y="2881820"/>
                </a:cubicBezTo>
                <a:cubicBezTo>
                  <a:pt x="5510563" y="2882659"/>
                  <a:pt x="5512354" y="2883154"/>
                  <a:pt x="5514145" y="2883421"/>
                </a:cubicBezTo>
                <a:cubicBezTo>
                  <a:pt x="5515250" y="2884336"/>
                  <a:pt x="5516470" y="2885213"/>
                  <a:pt x="5517956" y="2885861"/>
                </a:cubicBezTo>
                <a:cubicBezTo>
                  <a:pt x="5533543" y="2892913"/>
                  <a:pt x="5542346" y="2871300"/>
                  <a:pt x="5532171" y="2860589"/>
                </a:cubicBezTo>
                <a:cubicBezTo>
                  <a:pt x="5532018" y="2859864"/>
                  <a:pt x="5531980" y="2859178"/>
                  <a:pt x="5531789" y="2858492"/>
                </a:cubicBezTo>
                <a:cubicBezTo>
                  <a:pt x="5529884" y="2852317"/>
                  <a:pt x="5524968" y="2849077"/>
                  <a:pt x="5519518" y="2846599"/>
                </a:cubicBezTo>
                <a:cubicBezTo>
                  <a:pt x="5521005" y="2845036"/>
                  <a:pt x="5522148" y="2843283"/>
                  <a:pt x="5522529" y="2841072"/>
                </a:cubicBezTo>
                <a:lnTo>
                  <a:pt x="5523596" y="2834744"/>
                </a:lnTo>
                <a:close/>
                <a:moveTo>
                  <a:pt x="5479122" y="2584384"/>
                </a:moveTo>
                <a:cubicBezTo>
                  <a:pt x="5476111" y="2602452"/>
                  <a:pt x="5503741" y="2611029"/>
                  <a:pt x="5506751" y="2592694"/>
                </a:cubicBezTo>
                <a:cubicBezTo>
                  <a:pt x="5508162" y="2584194"/>
                  <a:pt x="5502788" y="2577980"/>
                  <a:pt x="5496386" y="2575465"/>
                </a:cubicBezTo>
                <a:cubicBezTo>
                  <a:pt x="5497758" y="2574740"/>
                  <a:pt x="5499130" y="2574016"/>
                  <a:pt x="5500349" y="2572758"/>
                </a:cubicBezTo>
                <a:cubicBezTo>
                  <a:pt x="5504084" y="2568908"/>
                  <a:pt x="5504732" y="2564677"/>
                  <a:pt x="5503741" y="2560789"/>
                </a:cubicBezTo>
                <a:cubicBezTo>
                  <a:pt x="5503855" y="2560522"/>
                  <a:pt x="5504084" y="2560332"/>
                  <a:pt x="5504160" y="2560065"/>
                </a:cubicBezTo>
                <a:cubicBezTo>
                  <a:pt x="5506980" y="2551679"/>
                  <a:pt x="5502140" y="2544246"/>
                  <a:pt x="5494671" y="2540891"/>
                </a:cubicBezTo>
                <a:lnTo>
                  <a:pt x="5488535" y="2538109"/>
                </a:lnTo>
                <a:cubicBezTo>
                  <a:pt x="5481066" y="2534754"/>
                  <a:pt x="5471767" y="2540396"/>
                  <a:pt x="5469328" y="2547600"/>
                </a:cubicBezTo>
                <a:cubicBezTo>
                  <a:pt x="5467003" y="2554423"/>
                  <a:pt x="5469938" y="2560522"/>
                  <a:pt x="5475120" y="2564410"/>
                </a:cubicBezTo>
                <a:cubicBezTo>
                  <a:pt x="5475845" y="2569480"/>
                  <a:pt x="5479388" y="2574016"/>
                  <a:pt x="5484343" y="2576113"/>
                </a:cubicBezTo>
                <a:cubicBezTo>
                  <a:pt x="5481828" y="2577713"/>
                  <a:pt x="5479770" y="2580267"/>
                  <a:pt x="5479122" y="2584384"/>
                </a:cubicBezTo>
                <a:close/>
                <a:moveTo>
                  <a:pt x="5549663" y="2613926"/>
                </a:moveTo>
                <a:cubicBezTo>
                  <a:pt x="5547034" y="2611029"/>
                  <a:pt x="5543489" y="2608856"/>
                  <a:pt x="5539602" y="2608322"/>
                </a:cubicBezTo>
                <a:cubicBezTo>
                  <a:pt x="5538078" y="2605997"/>
                  <a:pt x="5536096" y="2603901"/>
                  <a:pt x="5533047" y="2602567"/>
                </a:cubicBezTo>
                <a:cubicBezTo>
                  <a:pt x="5515860" y="2594791"/>
                  <a:pt x="5506942" y="2621626"/>
                  <a:pt x="5522453" y="2630469"/>
                </a:cubicBezTo>
                <a:cubicBezTo>
                  <a:pt x="5525578" y="2641256"/>
                  <a:pt x="5541164" y="2645983"/>
                  <a:pt x="5548558" y="2635462"/>
                </a:cubicBezTo>
                <a:cubicBezTo>
                  <a:pt x="5556103" y="2641981"/>
                  <a:pt x="5570395" y="2640723"/>
                  <a:pt x="5572529" y="2627915"/>
                </a:cubicBezTo>
                <a:cubicBezTo>
                  <a:pt x="5574892" y="2613773"/>
                  <a:pt x="5558695" y="2607713"/>
                  <a:pt x="5549663" y="2613926"/>
                </a:cubicBezTo>
                <a:close/>
                <a:moveTo>
                  <a:pt x="5213497" y="1756190"/>
                </a:moveTo>
                <a:lnTo>
                  <a:pt x="5211935" y="1762404"/>
                </a:lnTo>
                <a:cubicBezTo>
                  <a:pt x="5210068" y="1769989"/>
                  <a:pt x="5215365" y="1777956"/>
                  <a:pt x="5222872" y="1779671"/>
                </a:cubicBezTo>
                <a:cubicBezTo>
                  <a:pt x="5230647" y="1781425"/>
                  <a:pt x="5238231" y="1776355"/>
                  <a:pt x="5240136" y="1768731"/>
                </a:cubicBezTo>
                <a:lnTo>
                  <a:pt x="5241698" y="1762518"/>
                </a:lnTo>
                <a:cubicBezTo>
                  <a:pt x="5242117" y="1760879"/>
                  <a:pt x="5242041" y="1759202"/>
                  <a:pt x="5241813" y="1757601"/>
                </a:cubicBezTo>
                <a:cubicBezTo>
                  <a:pt x="5245014" y="1761603"/>
                  <a:pt x="5248901" y="1765034"/>
                  <a:pt x="5253665" y="1767321"/>
                </a:cubicBezTo>
                <a:cubicBezTo>
                  <a:pt x="5260753" y="1770714"/>
                  <a:pt x="5270586" y="1767016"/>
                  <a:pt x="5273444" y="1759621"/>
                </a:cubicBezTo>
                <a:cubicBezTo>
                  <a:pt x="5276454" y="1751845"/>
                  <a:pt x="5273368" y="1743497"/>
                  <a:pt x="5265784" y="1739838"/>
                </a:cubicBezTo>
                <a:cubicBezTo>
                  <a:pt x="5265555" y="1739723"/>
                  <a:pt x="5265441" y="1739685"/>
                  <a:pt x="5265288" y="1739609"/>
                </a:cubicBezTo>
                <a:cubicBezTo>
                  <a:pt x="5265212" y="1739571"/>
                  <a:pt x="5265174" y="1739533"/>
                  <a:pt x="5265136" y="1739495"/>
                </a:cubicBezTo>
                <a:cubicBezTo>
                  <a:pt x="5265098" y="1739419"/>
                  <a:pt x="5265098" y="1739419"/>
                  <a:pt x="5265060" y="1739304"/>
                </a:cubicBezTo>
                <a:cubicBezTo>
                  <a:pt x="5264679" y="1738389"/>
                  <a:pt x="5264373" y="1737436"/>
                  <a:pt x="5264183" y="1736483"/>
                </a:cubicBezTo>
                <a:cubicBezTo>
                  <a:pt x="5262049" y="1728631"/>
                  <a:pt x="5251569" y="1725353"/>
                  <a:pt x="5244671" y="1728135"/>
                </a:cubicBezTo>
                <a:cubicBezTo>
                  <a:pt x="5236439" y="1731452"/>
                  <a:pt x="5234191" y="1739838"/>
                  <a:pt x="5236325" y="1747690"/>
                </a:cubicBezTo>
                <a:cubicBezTo>
                  <a:pt x="5236401" y="1748033"/>
                  <a:pt x="5236706" y="1748224"/>
                  <a:pt x="5236820" y="1748529"/>
                </a:cubicBezTo>
                <a:cubicBezTo>
                  <a:pt x="5235067" y="1747004"/>
                  <a:pt x="5233124" y="1745784"/>
                  <a:pt x="5230799" y="1745251"/>
                </a:cubicBezTo>
                <a:cubicBezTo>
                  <a:pt x="5222986" y="1743535"/>
                  <a:pt x="5215403" y="1748605"/>
                  <a:pt x="5213497" y="1756190"/>
                </a:cubicBezTo>
                <a:close/>
                <a:moveTo>
                  <a:pt x="5174015" y="1603756"/>
                </a:moveTo>
                <a:lnTo>
                  <a:pt x="5169328" y="1595980"/>
                </a:lnTo>
                <a:cubicBezTo>
                  <a:pt x="5165326" y="1589309"/>
                  <a:pt x="5157781" y="1585421"/>
                  <a:pt x="5150159" y="1588928"/>
                </a:cubicBezTo>
                <a:cubicBezTo>
                  <a:pt x="5148368" y="1589728"/>
                  <a:pt x="5146767" y="1591101"/>
                  <a:pt x="5145433" y="1592702"/>
                </a:cubicBezTo>
                <a:cubicBezTo>
                  <a:pt x="5143909" y="1591329"/>
                  <a:pt x="5142079" y="1590300"/>
                  <a:pt x="5139945" y="1589728"/>
                </a:cubicBezTo>
                <a:lnTo>
                  <a:pt x="5133734" y="1588165"/>
                </a:lnTo>
                <a:cubicBezTo>
                  <a:pt x="5126416" y="1586336"/>
                  <a:pt x="5117728" y="1590376"/>
                  <a:pt x="5115898" y="1598114"/>
                </a:cubicBezTo>
                <a:cubicBezTo>
                  <a:pt x="5114831" y="1602650"/>
                  <a:pt x="5116089" y="1607453"/>
                  <a:pt x="5118871" y="1611036"/>
                </a:cubicBezTo>
                <a:cubicBezTo>
                  <a:pt x="5119290" y="1616945"/>
                  <a:pt x="5123101" y="1621671"/>
                  <a:pt x="5129008" y="1624302"/>
                </a:cubicBezTo>
                <a:lnTo>
                  <a:pt x="5135105" y="1627008"/>
                </a:lnTo>
                <a:cubicBezTo>
                  <a:pt x="5141127" y="1629676"/>
                  <a:pt x="5148596" y="1626131"/>
                  <a:pt x="5152178" y="1620680"/>
                </a:cubicBezTo>
                <a:cubicBezTo>
                  <a:pt x="5155037" y="1623006"/>
                  <a:pt x="5158467" y="1624264"/>
                  <a:pt x="5162125" y="1623959"/>
                </a:cubicBezTo>
                <a:lnTo>
                  <a:pt x="5160106" y="1628495"/>
                </a:lnTo>
                <a:cubicBezTo>
                  <a:pt x="5156942" y="1635661"/>
                  <a:pt x="5159458" y="1645267"/>
                  <a:pt x="5167080" y="1648545"/>
                </a:cubicBezTo>
                <a:cubicBezTo>
                  <a:pt x="5174358" y="1651670"/>
                  <a:pt x="5183696" y="1649269"/>
                  <a:pt x="5187125" y="1641569"/>
                </a:cubicBezTo>
                <a:lnTo>
                  <a:pt x="5189831" y="1635470"/>
                </a:lnTo>
                <a:cubicBezTo>
                  <a:pt x="5192994" y="1628304"/>
                  <a:pt x="5190479" y="1618698"/>
                  <a:pt x="5182857" y="1615420"/>
                </a:cubicBezTo>
                <a:cubicBezTo>
                  <a:pt x="5180189" y="1614276"/>
                  <a:pt x="5177293" y="1614124"/>
                  <a:pt x="5174473" y="1614467"/>
                </a:cubicBezTo>
                <a:cubicBezTo>
                  <a:pt x="5175883" y="1611036"/>
                  <a:pt x="5175997" y="1607072"/>
                  <a:pt x="5174015" y="1603756"/>
                </a:cubicBezTo>
                <a:close/>
                <a:moveTo>
                  <a:pt x="5004122" y="1755771"/>
                </a:moveTo>
                <a:cubicBezTo>
                  <a:pt x="4999663" y="1773763"/>
                  <a:pt x="5027560" y="1781158"/>
                  <a:pt x="5032057" y="1763052"/>
                </a:cubicBezTo>
                <a:cubicBezTo>
                  <a:pt x="5036516" y="1745060"/>
                  <a:pt x="5008581" y="1737665"/>
                  <a:pt x="5004122" y="1755771"/>
                </a:cubicBezTo>
                <a:close/>
                <a:moveTo>
                  <a:pt x="5078665" y="1881561"/>
                </a:moveTo>
                <a:lnTo>
                  <a:pt x="5077102" y="1887774"/>
                </a:lnTo>
                <a:cubicBezTo>
                  <a:pt x="5075235" y="1895360"/>
                  <a:pt x="5081980" y="1903136"/>
                  <a:pt x="5089183" y="1904242"/>
                </a:cubicBezTo>
                <a:cubicBezTo>
                  <a:pt x="5097339" y="1905499"/>
                  <a:pt x="5103550" y="1899896"/>
                  <a:pt x="5105532" y="1892463"/>
                </a:cubicBezTo>
                <a:cubicBezTo>
                  <a:pt x="5112049" y="1895551"/>
                  <a:pt x="5120319" y="1893645"/>
                  <a:pt x="5124397" y="1887508"/>
                </a:cubicBezTo>
                <a:cubicBezTo>
                  <a:pt x="5128931" y="1880723"/>
                  <a:pt x="5126988" y="1871231"/>
                  <a:pt x="5120243" y="1866695"/>
                </a:cubicBezTo>
                <a:lnTo>
                  <a:pt x="5112430" y="1861435"/>
                </a:lnTo>
                <a:cubicBezTo>
                  <a:pt x="5112087" y="1861206"/>
                  <a:pt x="5111668" y="1861168"/>
                  <a:pt x="5111325" y="1860977"/>
                </a:cubicBezTo>
                <a:cubicBezTo>
                  <a:pt x="5112316" y="1858004"/>
                  <a:pt x="5112621" y="1854764"/>
                  <a:pt x="5111439" y="1851715"/>
                </a:cubicBezTo>
                <a:lnTo>
                  <a:pt x="5109229" y="1845921"/>
                </a:lnTo>
                <a:cubicBezTo>
                  <a:pt x="5115250" y="1854154"/>
                  <a:pt x="5128017" y="1856975"/>
                  <a:pt x="5133124" y="1845387"/>
                </a:cubicBezTo>
                <a:cubicBezTo>
                  <a:pt x="5135753" y="1839441"/>
                  <a:pt x="5134305" y="1833875"/>
                  <a:pt x="5131219" y="1829606"/>
                </a:cubicBezTo>
                <a:lnTo>
                  <a:pt x="5138307" y="1831360"/>
                </a:lnTo>
                <a:cubicBezTo>
                  <a:pt x="5135144" y="1837077"/>
                  <a:pt x="5135411" y="1844396"/>
                  <a:pt x="5140593" y="1849084"/>
                </a:cubicBezTo>
                <a:cubicBezTo>
                  <a:pt x="5140822" y="1849275"/>
                  <a:pt x="5141051" y="1849466"/>
                  <a:pt x="5141241" y="1849656"/>
                </a:cubicBezTo>
                <a:cubicBezTo>
                  <a:pt x="5142042" y="1853735"/>
                  <a:pt x="5144328" y="1857432"/>
                  <a:pt x="5148444" y="1859071"/>
                </a:cubicBezTo>
                <a:cubicBezTo>
                  <a:pt x="5153703" y="1861168"/>
                  <a:pt x="5158810" y="1862655"/>
                  <a:pt x="5164298" y="1860063"/>
                </a:cubicBezTo>
                <a:cubicBezTo>
                  <a:pt x="5171805" y="1856518"/>
                  <a:pt x="5174740" y="1847788"/>
                  <a:pt x="5171309" y="1840355"/>
                </a:cubicBezTo>
                <a:cubicBezTo>
                  <a:pt x="5168947" y="1835248"/>
                  <a:pt x="5164335" y="1831626"/>
                  <a:pt x="5160258" y="1827929"/>
                </a:cubicBezTo>
                <a:cubicBezTo>
                  <a:pt x="5159724" y="1827471"/>
                  <a:pt x="5159076" y="1827243"/>
                  <a:pt x="5158467" y="1826862"/>
                </a:cubicBezTo>
                <a:cubicBezTo>
                  <a:pt x="5159496" y="1825451"/>
                  <a:pt x="5160334" y="1823888"/>
                  <a:pt x="5160791" y="1822135"/>
                </a:cubicBezTo>
                <a:cubicBezTo>
                  <a:pt x="5162735" y="1814626"/>
                  <a:pt x="5157971" y="1806430"/>
                  <a:pt x="5150387" y="1804562"/>
                </a:cubicBezTo>
                <a:lnTo>
                  <a:pt x="5137926" y="1801475"/>
                </a:lnTo>
                <a:cubicBezTo>
                  <a:pt x="5135601" y="1800903"/>
                  <a:pt x="5133314" y="1801094"/>
                  <a:pt x="5131104" y="1801665"/>
                </a:cubicBezTo>
                <a:cubicBezTo>
                  <a:pt x="5125921" y="1791907"/>
                  <a:pt x="5111554" y="1787562"/>
                  <a:pt x="5105990" y="1800065"/>
                </a:cubicBezTo>
                <a:cubicBezTo>
                  <a:pt x="5101531" y="1810128"/>
                  <a:pt x="5108124" y="1819505"/>
                  <a:pt x="5116013" y="1822326"/>
                </a:cubicBezTo>
                <a:cubicBezTo>
                  <a:pt x="5112545" y="1823012"/>
                  <a:pt x="5109343" y="1825337"/>
                  <a:pt x="5107362" y="1829835"/>
                </a:cubicBezTo>
                <a:cubicBezTo>
                  <a:pt x="5105837" y="1833265"/>
                  <a:pt x="5105647" y="1836658"/>
                  <a:pt x="5106333" y="1839707"/>
                </a:cubicBezTo>
                <a:cubicBezTo>
                  <a:pt x="5102598" y="1834142"/>
                  <a:pt x="5095585" y="1831245"/>
                  <a:pt x="5088917" y="1833570"/>
                </a:cubicBezTo>
                <a:cubicBezTo>
                  <a:pt x="5081447" y="1836162"/>
                  <a:pt x="5076721" y="1845082"/>
                  <a:pt x="5079656" y="1852630"/>
                </a:cubicBezTo>
                <a:lnTo>
                  <a:pt x="5083048" y="1861435"/>
                </a:lnTo>
                <a:cubicBezTo>
                  <a:pt x="5084382" y="1864904"/>
                  <a:pt x="5086935" y="1867610"/>
                  <a:pt x="5090022" y="1869363"/>
                </a:cubicBezTo>
                <a:cubicBezTo>
                  <a:pt x="5089984" y="1869440"/>
                  <a:pt x="5090060" y="1869516"/>
                  <a:pt x="5090022" y="1869630"/>
                </a:cubicBezTo>
                <a:cubicBezTo>
                  <a:pt x="5084343" y="1870964"/>
                  <a:pt x="5080151" y="1875653"/>
                  <a:pt x="5078665" y="1881561"/>
                </a:cubicBezTo>
                <a:close/>
                <a:moveTo>
                  <a:pt x="5087163" y="1530378"/>
                </a:moveTo>
                <a:cubicBezTo>
                  <a:pt x="5079846" y="1528587"/>
                  <a:pt x="5071386" y="1534609"/>
                  <a:pt x="5070395" y="1542004"/>
                </a:cubicBezTo>
                <a:cubicBezTo>
                  <a:pt x="5069290" y="1550162"/>
                  <a:pt x="5074168" y="1556870"/>
                  <a:pt x="5082019" y="1558815"/>
                </a:cubicBezTo>
                <a:lnTo>
                  <a:pt x="5088231" y="1560377"/>
                </a:lnTo>
                <a:cubicBezTo>
                  <a:pt x="5095585" y="1562169"/>
                  <a:pt x="5104008" y="1556146"/>
                  <a:pt x="5105037" y="1548751"/>
                </a:cubicBezTo>
                <a:cubicBezTo>
                  <a:pt x="5106142" y="1540594"/>
                  <a:pt x="5101264" y="1533923"/>
                  <a:pt x="5093413" y="1531979"/>
                </a:cubicBezTo>
                <a:lnTo>
                  <a:pt x="5087163" y="1530378"/>
                </a:lnTo>
                <a:close/>
                <a:moveTo>
                  <a:pt x="5292079" y="1900125"/>
                </a:moveTo>
                <a:cubicBezTo>
                  <a:pt x="5290898" y="1904890"/>
                  <a:pt x="5292041" y="1908778"/>
                  <a:pt x="5294328" y="1911751"/>
                </a:cubicBezTo>
                <a:cubicBezTo>
                  <a:pt x="5293642" y="1918841"/>
                  <a:pt x="5299777" y="1925664"/>
                  <a:pt x="5306485" y="1926655"/>
                </a:cubicBezTo>
                <a:cubicBezTo>
                  <a:pt x="5314831" y="1927875"/>
                  <a:pt x="5320966" y="1922043"/>
                  <a:pt x="5322872" y="1914457"/>
                </a:cubicBezTo>
                <a:lnTo>
                  <a:pt x="5324435" y="1908244"/>
                </a:lnTo>
                <a:cubicBezTo>
                  <a:pt x="5326035" y="1901764"/>
                  <a:pt x="5321119" y="1895360"/>
                  <a:pt x="5315174" y="1892959"/>
                </a:cubicBezTo>
                <a:cubicBezTo>
                  <a:pt x="5307705" y="1887355"/>
                  <a:pt x="5294976" y="1888422"/>
                  <a:pt x="5292079" y="1900125"/>
                </a:cubicBezTo>
                <a:close/>
                <a:moveTo>
                  <a:pt x="5171500" y="2012688"/>
                </a:moveTo>
                <a:cubicBezTo>
                  <a:pt x="5167499" y="2006017"/>
                  <a:pt x="5159648" y="2002358"/>
                  <a:pt x="5152217" y="2005979"/>
                </a:cubicBezTo>
                <a:cubicBezTo>
                  <a:pt x="5145700" y="2009143"/>
                  <a:pt x="5141508" y="2018558"/>
                  <a:pt x="5145510" y="2025267"/>
                </a:cubicBezTo>
                <a:cubicBezTo>
                  <a:pt x="5147072" y="2027859"/>
                  <a:pt x="5148635" y="2030451"/>
                  <a:pt x="5150197" y="2033043"/>
                </a:cubicBezTo>
                <a:cubicBezTo>
                  <a:pt x="5154199" y="2039713"/>
                  <a:pt x="5162011" y="2043373"/>
                  <a:pt x="5169481" y="2039752"/>
                </a:cubicBezTo>
                <a:cubicBezTo>
                  <a:pt x="5175997" y="2036588"/>
                  <a:pt x="5180189" y="2027173"/>
                  <a:pt x="5176149" y="2020464"/>
                </a:cubicBezTo>
                <a:lnTo>
                  <a:pt x="5171500" y="2012688"/>
                </a:lnTo>
                <a:close/>
                <a:moveTo>
                  <a:pt x="4949626" y="1949183"/>
                </a:moveTo>
                <a:cubicBezTo>
                  <a:pt x="4947758" y="1956692"/>
                  <a:pt x="4951721" y="1961419"/>
                  <a:pt x="4957209" y="1963325"/>
                </a:cubicBezTo>
                <a:cubicBezTo>
                  <a:pt x="4959991" y="1972930"/>
                  <a:pt x="4969900" y="1976552"/>
                  <a:pt x="4977598" y="1974455"/>
                </a:cubicBezTo>
                <a:cubicBezTo>
                  <a:pt x="4975121" y="1977009"/>
                  <a:pt x="4973863" y="1980707"/>
                  <a:pt x="4974816" y="1985586"/>
                </a:cubicBezTo>
                <a:cubicBezTo>
                  <a:pt x="4975540" y="1989283"/>
                  <a:pt x="4977293" y="1992142"/>
                  <a:pt x="4979618" y="1994277"/>
                </a:cubicBezTo>
                <a:cubicBezTo>
                  <a:pt x="4973367" y="1991875"/>
                  <a:pt x="4965974" y="1993476"/>
                  <a:pt x="4961820" y="1999194"/>
                </a:cubicBezTo>
                <a:cubicBezTo>
                  <a:pt x="4957171" y="2005598"/>
                  <a:pt x="4958429" y="2015623"/>
                  <a:pt x="4965174" y="2020159"/>
                </a:cubicBezTo>
                <a:lnTo>
                  <a:pt x="4972987" y="2025457"/>
                </a:lnTo>
                <a:cubicBezTo>
                  <a:pt x="4979732" y="2029993"/>
                  <a:pt x="4989069" y="2028812"/>
                  <a:pt x="4993947" y="2022103"/>
                </a:cubicBezTo>
                <a:cubicBezTo>
                  <a:pt x="4998596" y="2015699"/>
                  <a:pt x="4997339" y="2005674"/>
                  <a:pt x="4990594" y="2001138"/>
                </a:cubicBezTo>
                <a:lnTo>
                  <a:pt x="4985448" y="1997669"/>
                </a:lnTo>
                <a:cubicBezTo>
                  <a:pt x="4995052" y="2000947"/>
                  <a:pt x="5007171" y="1995954"/>
                  <a:pt x="5004732" y="1983527"/>
                </a:cubicBezTo>
                <a:cubicBezTo>
                  <a:pt x="5002636" y="1972740"/>
                  <a:pt x="4991813" y="1968814"/>
                  <a:pt x="4983696" y="1970986"/>
                </a:cubicBezTo>
                <a:cubicBezTo>
                  <a:pt x="4986173" y="1968433"/>
                  <a:pt x="4987468" y="1964697"/>
                  <a:pt x="4986515" y="1959856"/>
                </a:cubicBezTo>
                <a:cubicBezTo>
                  <a:pt x="4985487" y="1954558"/>
                  <a:pt x="4982286" y="1951089"/>
                  <a:pt x="4978398" y="1948992"/>
                </a:cubicBezTo>
                <a:cubicBezTo>
                  <a:pt x="4978360" y="1934355"/>
                  <a:pt x="4953703" y="1932716"/>
                  <a:pt x="4949626" y="1949183"/>
                </a:cubicBezTo>
                <a:close/>
                <a:moveTo>
                  <a:pt x="5049244" y="1973693"/>
                </a:moveTo>
                <a:cubicBezTo>
                  <a:pt x="5047834" y="1979410"/>
                  <a:pt x="5049930" y="1983489"/>
                  <a:pt x="5053322" y="1986081"/>
                </a:cubicBezTo>
                <a:cubicBezTo>
                  <a:pt x="5045357" y="1987682"/>
                  <a:pt x="5037659" y="1995001"/>
                  <a:pt x="5039679" y="2005293"/>
                </a:cubicBezTo>
                <a:cubicBezTo>
                  <a:pt x="5043375" y="2024238"/>
                  <a:pt x="5071805" y="2014479"/>
                  <a:pt x="5068146" y="1995763"/>
                </a:cubicBezTo>
                <a:cubicBezTo>
                  <a:pt x="5067537" y="1992637"/>
                  <a:pt x="5066127" y="1990541"/>
                  <a:pt x="5064412" y="1988902"/>
                </a:cubicBezTo>
                <a:cubicBezTo>
                  <a:pt x="5070319" y="1988216"/>
                  <a:pt x="5076073" y="1984671"/>
                  <a:pt x="5077865" y="1977467"/>
                </a:cubicBezTo>
                <a:cubicBezTo>
                  <a:pt x="5082324" y="1959475"/>
                  <a:pt x="5053665" y="1955853"/>
                  <a:pt x="5049244" y="1973693"/>
                </a:cubicBezTo>
                <a:close/>
                <a:moveTo>
                  <a:pt x="4938002" y="1959132"/>
                </a:moveTo>
                <a:cubicBezTo>
                  <a:pt x="4934077" y="1952652"/>
                  <a:pt x="4923139" y="1952080"/>
                  <a:pt x="4917728" y="1956730"/>
                </a:cubicBezTo>
                <a:cubicBezTo>
                  <a:pt x="4911211" y="1962372"/>
                  <a:pt x="4911134" y="1970072"/>
                  <a:pt x="4915327" y="1977009"/>
                </a:cubicBezTo>
                <a:cubicBezTo>
                  <a:pt x="4916889" y="1979601"/>
                  <a:pt x="4918452" y="1982193"/>
                  <a:pt x="4920014" y="1984785"/>
                </a:cubicBezTo>
                <a:cubicBezTo>
                  <a:pt x="4923939" y="1991265"/>
                  <a:pt x="4934915" y="1991837"/>
                  <a:pt x="4940288" y="1987149"/>
                </a:cubicBezTo>
                <a:cubicBezTo>
                  <a:pt x="4946843" y="1981507"/>
                  <a:pt x="4946882" y="1973807"/>
                  <a:pt x="4942689" y="1966870"/>
                </a:cubicBezTo>
                <a:lnTo>
                  <a:pt x="4938002" y="1959132"/>
                </a:lnTo>
                <a:close/>
                <a:moveTo>
                  <a:pt x="5268566" y="1677819"/>
                </a:moveTo>
                <a:lnTo>
                  <a:pt x="5281028" y="1680907"/>
                </a:lnTo>
                <a:cubicBezTo>
                  <a:pt x="5288573" y="1682775"/>
                  <a:pt x="5296691" y="1679382"/>
                  <a:pt x="5299206" y="1671606"/>
                </a:cubicBezTo>
                <a:cubicBezTo>
                  <a:pt x="5301492" y="1664554"/>
                  <a:pt x="5297491" y="1655330"/>
                  <a:pt x="5289907" y="1653424"/>
                </a:cubicBezTo>
                <a:lnTo>
                  <a:pt x="5277445" y="1650336"/>
                </a:lnTo>
                <a:cubicBezTo>
                  <a:pt x="5269900" y="1648468"/>
                  <a:pt x="5261782" y="1651899"/>
                  <a:pt x="5259267" y="1659675"/>
                </a:cubicBezTo>
                <a:cubicBezTo>
                  <a:pt x="5256980" y="1666689"/>
                  <a:pt x="5260982" y="1675952"/>
                  <a:pt x="5268566" y="1677819"/>
                </a:cubicBezTo>
                <a:close/>
                <a:moveTo>
                  <a:pt x="5092460" y="1508537"/>
                </a:moveTo>
                <a:lnTo>
                  <a:pt x="5096882" y="1509642"/>
                </a:lnTo>
                <a:cubicBezTo>
                  <a:pt x="5095548" y="1516389"/>
                  <a:pt x="5098863" y="1523517"/>
                  <a:pt x="5105304" y="1526376"/>
                </a:cubicBezTo>
                <a:lnTo>
                  <a:pt x="5111401" y="1529082"/>
                </a:lnTo>
                <a:cubicBezTo>
                  <a:pt x="5118795" y="1532361"/>
                  <a:pt x="5127941" y="1528663"/>
                  <a:pt x="5131142" y="1521268"/>
                </a:cubicBezTo>
                <a:cubicBezTo>
                  <a:pt x="5134381" y="1513759"/>
                  <a:pt x="5130761" y="1504839"/>
                  <a:pt x="5123330" y="1501523"/>
                </a:cubicBezTo>
                <a:lnTo>
                  <a:pt x="5117232" y="1498817"/>
                </a:lnTo>
                <a:cubicBezTo>
                  <a:pt x="5117194" y="1498817"/>
                  <a:pt x="5117156" y="1498817"/>
                  <a:pt x="5117118" y="1498817"/>
                </a:cubicBezTo>
                <a:cubicBezTo>
                  <a:pt x="5118185" y="1492146"/>
                  <a:pt x="5114564" y="1484370"/>
                  <a:pt x="5107666" y="1482654"/>
                </a:cubicBezTo>
                <a:lnTo>
                  <a:pt x="5101455" y="1481092"/>
                </a:lnTo>
                <a:cubicBezTo>
                  <a:pt x="5093909" y="1479224"/>
                  <a:pt x="5085792" y="1482540"/>
                  <a:pt x="5083238" y="1490354"/>
                </a:cubicBezTo>
                <a:cubicBezTo>
                  <a:pt x="5080952" y="1497330"/>
                  <a:pt x="5084877" y="1506631"/>
                  <a:pt x="5092460" y="1508537"/>
                </a:cubicBezTo>
                <a:close/>
                <a:moveTo>
                  <a:pt x="5160829" y="1563656"/>
                </a:moveTo>
                <a:cubicBezTo>
                  <a:pt x="5165288" y="1545626"/>
                  <a:pt x="5137354" y="1538383"/>
                  <a:pt x="5132895" y="1556451"/>
                </a:cubicBezTo>
                <a:cubicBezTo>
                  <a:pt x="5128398" y="1574481"/>
                  <a:pt x="5156333" y="1581724"/>
                  <a:pt x="5160829" y="1563656"/>
                </a:cubicBezTo>
                <a:close/>
                <a:moveTo>
                  <a:pt x="5194176" y="1667032"/>
                </a:moveTo>
                <a:cubicBezTo>
                  <a:pt x="5189717" y="1677057"/>
                  <a:pt x="5196920" y="1684566"/>
                  <a:pt x="5205342" y="1686167"/>
                </a:cubicBezTo>
                <a:cubicBezTo>
                  <a:pt x="5209000" y="1689674"/>
                  <a:pt x="5213611" y="1691923"/>
                  <a:pt x="5218756" y="1690551"/>
                </a:cubicBezTo>
                <a:cubicBezTo>
                  <a:pt x="5224206" y="1690208"/>
                  <a:pt x="5229351" y="1687006"/>
                  <a:pt x="5231066" y="1680107"/>
                </a:cubicBezTo>
                <a:cubicBezTo>
                  <a:pt x="5232819" y="1672979"/>
                  <a:pt x="5229465" y="1667680"/>
                  <a:pt x="5224549" y="1664897"/>
                </a:cubicBezTo>
                <a:lnTo>
                  <a:pt x="5223406" y="1662992"/>
                </a:lnTo>
                <a:cubicBezTo>
                  <a:pt x="5219404" y="1656321"/>
                  <a:pt x="5211744" y="1652547"/>
                  <a:pt x="5204198" y="1656130"/>
                </a:cubicBezTo>
                <a:cubicBezTo>
                  <a:pt x="5201950" y="1657198"/>
                  <a:pt x="5200159" y="1659142"/>
                  <a:pt x="5198672" y="1661314"/>
                </a:cubicBezTo>
                <a:cubicBezTo>
                  <a:pt x="5196881" y="1662725"/>
                  <a:pt x="5195281" y="1664554"/>
                  <a:pt x="5194176" y="1667032"/>
                </a:cubicBezTo>
                <a:close/>
                <a:moveTo>
                  <a:pt x="5216698" y="1939310"/>
                </a:moveTo>
                <a:cubicBezTo>
                  <a:pt x="5208390" y="1938357"/>
                  <a:pt x="5202064" y="1943351"/>
                  <a:pt x="5200121" y="1951203"/>
                </a:cubicBezTo>
                <a:lnTo>
                  <a:pt x="5198558" y="1957455"/>
                </a:lnTo>
                <a:cubicBezTo>
                  <a:pt x="5196729" y="1964773"/>
                  <a:pt x="5203170" y="1973159"/>
                  <a:pt x="5210486" y="1974036"/>
                </a:cubicBezTo>
                <a:cubicBezTo>
                  <a:pt x="5218794" y="1975027"/>
                  <a:pt x="5225120" y="1969995"/>
                  <a:pt x="5227064" y="1962143"/>
                </a:cubicBezTo>
                <a:lnTo>
                  <a:pt x="5228627" y="1955930"/>
                </a:lnTo>
                <a:cubicBezTo>
                  <a:pt x="5230456" y="1948535"/>
                  <a:pt x="5224016" y="1940149"/>
                  <a:pt x="5216698" y="1939310"/>
                </a:cubicBezTo>
                <a:close/>
                <a:moveTo>
                  <a:pt x="5172263" y="1534991"/>
                </a:moveTo>
                <a:lnTo>
                  <a:pt x="5172453" y="1535029"/>
                </a:lnTo>
                <a:lnTo>
                  <a:pt x="5170585" y="1539184"/>
                </a:lnTo>
                <a:cubicBezTo>
                  <a:pt x="5167423" y="1546350"/>
                  <a:pt x="5171005" y="1556070"/>
                  <a:pt x="5178513" y="1558853"/>
                </a:cubicBezTo>
                <a:cubicBezTo>
                  <a:pt x="5186249" y="1561750"/>
                  <a:pt x="5194786" y="1558624"/>
                  <a:pt x="5198215" y="1550924"/>
                </a:cubicBezTo>
                <a:lnTo>
                  <a:pt x="5200921" y="1544825"/>
                </a:lnTo>
                <a:cubicBezTo>
                  <a:pt x="5202636" y="1540937"/>
                  <a:pt x="5202255" y="1536401"/>
                  <a:pt x="5200463" y="1532513"/>
                </a:cubicBezTo>
                <a:cubicBezTo>
                  <a:pt x="5201378" y="1531255"/>
                  <a:pt x="5202217" y="1529883"/>
                  <a:pt x="5202636" y="1528244"/>
                </a:cubicBezTo>
                <a:cubicBezTo>
                  <a:pt x="5204427" y="1520925"/>
                  <a:pt x="5200654" y="1512272"/>
                  <a:pt x="5192842" y="1510328"/>
                </a:cubicBezTo>
                <a:lnTo>
                  <a:pt x="5180380" y="1507241"/>
                </a:lnTo>
                <a:cubicBezTo>
                  <a:pt x="5173063" y="1505411"/>
                  <a:pt x="5164374" y="1509261"/>
                  <a:pt x="5162468" y="1517037"/>
                </a:cubicBezTo>
                <a:cubicBezTo>
                  <a:pt x="5160677" y="1524394"/>
                  <a:pt x="5164450" y="1533009"/>
                  <a:pt x="5172263" y="1534991"/>
                </a:cubicBezTo>
                <a:close/>
                <a:moveTo>
                  <a:pt x="5150997" y="1681669"/>
                </a:moveTo>
                <a:cubicBezTo>
                  <a:pt x="5159267" y="1682966"/>
                  <a:pt x="5165632" y="1677248"/>
                  <a:pt x="5167499" y="1669662"/>
                </a:cubicBezTo>
                <a:lnTo>
                  <a:pt x="5169061" y="1663411"/>
                </a:lnTo>
                <a:cubicBezTo>
                  <a:pt x="5170929" y="1655825"/>
                  <a:pt x="5164259" y="1648049"/>
                  <a:pt x="5157057" y="1646906"/>
                </a:cubicBezTo>
                <a:cubicBezTo>
                  <a:pt x="5148787" y="1645610"/>
                  <a:pt x="5142422" y="1651327"/>
                  <a:pt x="5140555" y="1658913"/>
                </a:cubicBezTo>
                <a:lnTo>
                  <a:pt x="5138993" y="1665164"/>
                </a:lnTo>
                <a:cubicBezTo>
                  <a:pt x="5137087" y="1672712"/>
                  <a:pt x="5143756" y="1680488"/>
                  <a:pt x="5150997" y="1681669"/>
                </a:cubicBezTo>
                <a:close/>
                <a:moveTo>
                  <a:pt x="5227788" y="1634670"/>
                </a:moveTo>
                <a:cubicBezTo>
                  <a:pt x="5235563" y="1636423"/>
                  <a:pt x="5243147" y="1631354"/>
                  <a:pt x="5245014" y="1623730"/>
                </a:cubicBezTo>
                <a:lnTo>
                  <a:pt x="5246576" y="1617517"/>
                </a:lnTo>
                <a:cubicBezTo>
                  <a:pt x="5248444" y="1609931"/>
                  <a:pt x="5243147" y="1601926"/>
                  <a:pt x="5235677" y="1600249"/>
                </a:cubicBezTo>
                <a:cubicBezTo>
                  <a:pt x="5227902" y="1598496"/>
                  <a:pt x="5220319" y="1603565"/>
                  <a:pt x="5218413" y="1611151"/>
                </a:cubicBezTo>
                <a:lnTo>
                  <a:pt x="5216851" y="1617402"/>
                </a:lnTo>
                <a:cubicBezTo>
                  <a:pt x="5214984" y="1624988"/>
                  <a:pt x="5220281" y="1632993"/>
                  <a:pt x="5227788" y="1634670"/>
                </a:cubicBezTo>
                <a:close/>
                <a:moveTo>
                  <a:pt x="4889336" y="2204842"/>
                </a:moveTo>
                <a:cubicBezTo>
                  <a:pt x="4893794" y="2186888"/>
                  <a:pt x="4866241" y="2178311"/>
                  <a:pt x="4861744" y="2196379"/>
                </a:cubicBezTo>
                <a:cubicBezTo>
                  <a:pt x="4857286" y="2214333"/>
                  <a:pt x="4884877" y="2222909"/>
                  <a:pt x="4889336" y="2204842"/>
                </a:cubicBezTo>
                <a:close/>
                <a:moveTo>
                  <a:pt x="4978246" y="2152925"/>
                </a:moveTo>
                <a:cubicBezTo>
                  <a:pt x="4976493" y="2160358"/>
                  <a:pt x="4980380" y="2168820"/>
                  <a:pt x="4988192" y="2170764"/>
                </a:cubicBezTo>
                <a:lnTo>
                  <a:pt x="4994404" y="2172327"/>
                </a:lnTo>
                <a:cubicBezTo>
                  <a:pt x="4999473" y="2173585"/>
                  <a:pt x="5005113" y="2172022"/>
                  <a:pt x="5008771" y="2168362"/>
                </a:cubicBezTo>
                <a:lnTo>
                  <a:pt x="5010144" y="2170688"/>
                </a:lnTo>
                <a:cubicBezTo>
                  <a:pt x="5014145" y="2177358"/>
                  <a:pt x="5021691" y="2181246"/>
                  <a:pt x="5029313" y="2177740"/>
                </a:cubicBezTo>
                <a:cubicBezTo>
                  <a:pt x="5035791" y="2174728"/>
                  <a:pt x="5040403" y="2165275"/>
                  <a:pt x="5036363" y="2158566"/>
                </a:cubicBezTo>
                <a:lnTo>
                  <a:pt x="5031676" y="2150790"/>
                </a:lnTo>
                <a:cubicBezTo>
                  <a:pt x="5031066" y="2149799"/>
                  <a:pt x="5030266" y="2149037"/>
                  <a:pt x="5029542" y="2148198"/>
                </a:cubicBezTo>
                <a:cubicBezTo>
                  <a:pt x="5030570" y="2148693"/>
                  <a:pt x="5031523" y="2149265"/>
                  <a:pt x="5032705" y="2149570"/>
                </a:cubicBezTo>
                <a:lnTo>
                  <a:pt x="5038916" y="2151133"/>
                </a:lnTo>
                <a:cubicBezTo>
                  <a:pt x="5046272" y="2152963"/>
                  <a:pt x="5054656" y="2146749"/>
                  <a:pt x="5055608" y="2139354"/>
                </a:cubicBezTo>
                <a:cubicBezTo>
                  <a:pt x="5056676" y="2131159"/>
                  <a:pt x="5051721" y="2124641"/>
                  <a:pt x="5043871" y="2122659"/>
                </a:cubicBezTo>
                <a:lnTo>
                  <a:pt x="5037659" y="2121096"/>
                </a:lnTo>
                <a:cubicBezTo>
                  <a:pt x="5030304" y="2119266"/>
                  <a:pt x="5021919" y="2125479"/>
                  <a:pt x="5020967" y="2132836"/>
                </a:cubicBezTo>
                <a:cubicBezTo>
                  <a:pt x="5020433" y="2136877"/>
                  <a:pt x="5021424" y="2140536"/>
                  <a:pt x="5023444" y="2143433"/>
                </a:cubicBezTo>
                <a:cubicBezTo>
                  <a:pt x="5020091" y="2142061"/>
                  <a:pt x="5016318" y="2141946"/>
                  <a:pt x="5012506" y="2143738"/>
                </a:cubicBezTo>
                <a:cubicBezTo>
                  <a:pt x="5010715" y="2144539"/>
                  <a:pt x="5009115" y="2145873"/>
                  <a:pt x="5007781" y="2147474"/>
                </a:cubicBezTo>
                <a:cubicBezTo>
                  <a:pt x="5006256" y="2146101"/>
                  <a:pt x="5004427" y="2145072"/>
                  <a:pt x="5002293" y="2144539"/>
                </a:cubicBezTo>
                <a:lnTo>
                  <a:pt x="4996081" y="2142976"/>
                </a:lnTo>
                <a:cubicBezTo>
                  <a:pt x="4988764" y="2141146"/>
                  <a:pt x="4980075" y="2145148"/>
                  <a:pt x="4978246" y="2152925"/>
                </a:cubicBezTo>
                <a:close/>
                <a:moveTo>
                  <a:pt x="4961859" y="2220432"/>
                </a:moveTo>
                <a:cubicBezTo>
                  <a:pt x="4953512" y="2219517"/>
                  <a:pt x="4947301" y="2224549"/>
                  <a:pt x="4945357" y="2232439"/>
                </a:cubicBezTo>
                <a:lnTo>
                  <a:pt x="4943795" y="2238690"/>
                </a:lnTo>
                <a:cubicBezTo>
                  <a:pt x="4941965" y="2246009"/>
                  <a:pt x="4948520" y="2254395"/>
                  <a:pt x="4955799" y="2255196"/>
                </a:cubicBezTo>
                <a:cubicBezTo>
                  <a:pt x="4964145" y="2256111"/>
                  <a:pt x="4970357" y="2251079"/>
                  <a:pt x="4972300" y="2243188"/>
                </a:cubicBezTo>
                <a:lnTo>
                  <a:pt x="4973863" y="2236937"/>
                </a:lnTo>
                <a:cubicBezTo>
                  <a:pt x="4975692" y="2229580"/>
                  <a:pt x="4969138" y="2221270"/>
                  <a:pt x="4961859" y="2220432"/>
                </a:cubicBezTo>
                <a:close/>
                <a:moveTo>
                  <a:pt x="4955761" y="2086713"/>
                </a:moveTo>
                <a:lnTo>
                  <a:pt x="4949511" y="2085150"/>
                </a:lnTo>
                <a:cubicBezTo>
                  <a:pt x="4942194" y="2083321"/>
                  <a:pt x="4933734" y="2089382"/>
                  <a:pt x="4932743" y="2096776"/>
                </a:cubicBezTo>
                <a:cubicBezTo>
                  <a:pt x="4931638" y="2104934"/>
                  <a:pt x="4936516" y="2111604"/>
                  <a:pt x="4944367" y="2113549"/>
                </a:cubicBezTo>
                <a:lnTo>
                  <a:pt x="4950578" y="2115111"/>
                </a:lnTo>
                <a:cubicBezTo>
                  <a:pt x="4957933" y="2116941"/>
                  <a:pt x="4966356" y="2110880"/>
                  <a:pt x="4967384" y="2103485"/>
                </a:cubicBezTo>
                <a:cubicBezTo>
                  <a:pt x="4968451" y="2095328"/>
                  <a:pt x="4963574" y="2088657"/>
                  <a:pt x="4955761" y="2086713"/>
                </a:cubicBezTo>
                <a:close/>
                <a:moveTo>
                  <a:pt x="5066698" y="2334977"/>
                </a:moveTo>
                <a:cubicBezTo>
                  <a:pt x="5071195" y="2316909"/>
                  <a:pt x="5043147" y="2309972"/>
                  <a:pt x="5038688" y="2328001"/>
                </a:cubicBezTo>
                <a:cubicBezTo>
                  <a:pt x="5034191" y="2346069"/>
                  <a:pt x="5062239" y="2353007"/>
                  <a:pt x="5066698" y="2334977"/>
                </a:cubicBezTo>
                <a:close/>
                <a:moveTo>
                  <a:pt x="5180265" y="2085608"/>
                </a:moveTo>
                <a:cubicBezTo>
                  <a:pt x="5180037" y="2085417"/>
                  <a:pt x="5179846" y="2085227"/>
                  <a:pt x="5179617" y="2084998"/>
                </a:cubicBezTo>
                <a:cubicBezTo>
                  <a:pt x="5178817" y="2080919"/>
                  <a:pt x="5176492" y="2077222"/>
                  <a:pt x="5172453" y="2075583"/>
                </a:cubicBezTo>
                <a:cubicBezTo>
                  <a:pt x="5167194" y="2073486"/>
                  <a:pt x="5162087" y="2072000"/>
                  <a:pt x="5156600" y="2074592"/>
                </a:cubicBezTo>
                <a:cubicBezTo>
                  <a:pt x="5149092" y="2078137"/>
                  <a:pt x="5146157" y="2086866"/>
                  <a:pt x="5149587" y="2094299"/>
                </a:cubicBezTo>
                <a:cubicBezTo>
                  <a:pt x="5151950" y="2099407"/>
                  <a:pt x="5156523" y="2103028"/>
                  <a:pt x="5160639" y="2106725"/>
                </a:cubicBezTo>
                <a:cubicBezTo>
                  <a:pt x="5161134" y="2107183"/>
                  <a:pt x="5161820" y="2107411"/>
                  <a:pt x="5162430" y="2107755"/>
                </a:cubicBezTo>
                <a:cubicBezTo>
                  <a:pt x="5161401" y="2109165"/>
                  <a:pt x="5160563" y="2110728"/>
                  <a:pt x="5160106" y="2112481"/>
                </a:cubicBezTo>
                <a:cubicBezTo>
                  <a:pt x="5158162" y="2120029"/>
                  <a:pt x="5162887" y="2128186"/>
                  <a:pt x="5170509" y="2130054"/>
                </a:cubicBezTo>
                <a:lnTo>
                  <a:pt x="5182971" y="2133141"/>
                </a:lnTo>
                <a:cubicBezTo>
                  <a:pt x="5190517" y="2135009"/>
                  <a:pt x="5198596" y="2130320"/>
                  <a:pt x="5200540" y="2122773"/>
                </a:cubicBezTo>
                <a:cubicBezTo>
                  <a:pt x="5202484" y="2115226"/>
                  <a:pt x="5197720" y="2107068"/>
                  <a:pt x="5190136" y="2105201"/>
                </a:cubicBezTo>
                <a:lnTo>
                  <a:pt x="5182628" y="2103333"/>
                </a:lnTo>
                <a:cubicBezTo>
                  <a:pt x="5185754" y="2097577"/>
                  <a:pt x="5185448" y="2090296"/>
                  <a:pt x="5180265" y="2085608"/>
                </a:cubicBezTo>
                <a:close/>
                <a:moveTo>
                  <a:pt x="4868985" y="2312068"/>
                </a:moveTo>
                <a:cubicBezTo>
                  <a:pt x="4867118" y="2319615"/>
                  <a:pt x="4871538" y="2327696"/>
                  <a:pt x="4879160" y="2329755"/>
                </a:cubicBezTo>
                <a:cubicBezTo>
                  <a:pt x="4886592" y="2331775"/>
                  <a:pt x="4894976" y="2327163"/>
                  <a:pt x="4896843" y="2319577"/>
                </a:cubicBezTo>
                <a:cubicBezTo>
                  <a:pt x="4899625" y="2308218"/>
                  <a:pt x="4897339" y="2296020"/>
                  <a:pt x="4887888" y="2288320"/>
                </a:cubicBezTo>
                <a:cubicBezTo>
                  <a:pt x="4882057" y="2283556"/>
                  <a:pt x="4873177" y="2282031"/>
                  <a:pt x="4867499" y="2288206"/>
                </a:cubicBezTo>
                <a:cubicBezTo>
                  <a:pt x="4862659" y="2293466"/>
                  <a:pt x="4861096" y="2303491"/>
                  <a:pt x="4867385" y="2308637"/>
                </a:cubicBezTo>
                <a:cubicBezTo>
                  <a:pt x="4868070" y="2309209"/>
                  <a:pt x="4868680" y="2309819"/>
                  <a:pt x="4869290" y="2310429"/>
                </a:cubicBezTo>
                <a:cubicBezTo>
                  <a:pt x="4869290" y="2310467"/>
                  <a:pt x="4869290" y="2310505"/>
                  <a:pt x="4869290" y="2310543"/>
                </a:cubicBezTo>
                <a:cubicBezTo>
                  <a:pt x="4869290" y="2310620"/>
                  <a:pt x="4869290" y="2310696"/>
                  <a:pt x="4869290" y="2310810"/>
                </a:cubicBezTo>
                <a:cubicBezTo>
                  <a:pt x="4869214" y="2310924"/>
                  <a:pt x="4869137" y="2311306"/>
                  <a:pt x="4868985" y="2312068"/>
                </a:cubicBezTo>
                <a:close/>
                <a:moveTo>
                  <a:pt x="4980380" y="1926617"/>
                </a:moveTo>
                <a:cubicBezTo>
                  <a:pt x="4982972" y="1925054"/>
                  <a:pt x="4985563" y="1923491"/>
                  <a:pt x="4988154" y="1921928"/>
                </a:cubicBezTo>
                <a:cubicBezTo>
                  <a:pt x="4994823" y="1917926"/>
                  <a:pt x="4997224" y="1908930"/>
                  <a:pt x="4993261" y="1902145"/>
                </a:cubicBezTo>
                <a:cubicBezTo>
                  <a:pt x="4989297" y="1895474"/>
                  <a:pt x="4980189" y="1893035"/>
                  <a:pt x="4973482" y="1897037"/>
                </a:cubicBezTo>
                <a:lnTo>
                  <a:pt x="4965708" y="1901726"/>
                </a:lnTo>
                <a:cubicBezTo>
                  <a:pt x="4959039" y="1905728"/>
                  <a:pt x="4956600" y="1914724"/>
                  <a:pt x="4960601" y="1921509"/>
                </a:cubicBezTo>
                <a:cubicBezTo>
                  <a:pt x="4964565" y="1928218"/>
                  <a:pt x="4973711" y="1930619"/>
                  <a:pt x="4980380" y="1926617"/>
                </a:cubicBezTo>
                <a:close/>
                <a:moveTo>
                  <a:pt x="5152217" y="2208196"/>
                </a:moveTo>
                <a:lnTo>
                  <a:pt x="5139755" y="2205108"/>
                </a:lnTo>
                <a:cubicBezTo>
                  <a:pt x="5132209" y="2203241"/>
                  <a:pt x="5124092" y="2206671"/>
                  <a:pt x="5121577" y="2214447"/>
                </a:cubicBezTo>
                <a:cubicBezTo>
                  <a:pt x="5119290" y="2221499"/>
                  <a:pt x="5123291" y="2230724"/>
                  <a:pt x="5130875" y="2232630"/>
                </a:cubicBezTo>
                <a:lnTo>
                  <a:pt x="5143337" y="2235717"/>
                </a:lnTo>
                <a:cubicBezTo>
                  <a:pt x="5150883" y="2237585"/>
                  <a:pt x="5159000" y="2234154"/>
                  <a:pt x="5161516" y="2226378"/>
                </a:cubicBezTo>
                <a:cubicBezTo>
                  <a:pt x="5163802" y="2219326"/>
                  <a:pt x="5159801" y="2210102"/>
                  <a:pt x="5152217" y="2208196"/>
                </a:cubicBezTo>
                <a:close/>
                <a:moveTo>
                  <a:pt x="5023139" y="2118428"/>
                </a:moveTo>
                <a:cubicBezTo>
                  <a:pt x="5027598" y="2100398"/>
                  <a:pt x="4999663" y="2093155"/>
                  <a:pt x="4995205" y="2111223"/>
                </a:cubicBezTo>
                <a:cubicBezTo>
                  <a:pt x="4990746" y="2129215"/>
                  <a:pt x="5018680" y="2136458"/>
                  <a:pt x="5023139" y="2118428"/>
                </a:cubicBezTo>
                <a:close/>
                <a:moveTo>
                  <a:pt x="4963345" y="2367187"/>
                </a:moveTo>
                <a:cubicBezTo>
                  <a:pt x="4955037" y="2366196"/>
                  <a:pt x="4948711" y="2371227"/>
                  <a:pt x="4946767" y="2379080"/>
                </a:cubicBezTo>
                <a:lnTo>
                  <a:pt x="4945204" y="2385293"/>
                </a:lnTo>
                <a:cubicBezTo>
                  <a:pt x="4943376" y="2392650"/>
                  <a:pt x="4949816" y="2401036"/>
                  <a:pt x="4957133" y="2401874"/>
                </a:cubicBezTo>
                <a:cubicBezTo>
                  <a:pt x="4965441" y="2402865"/>
                  <a:pt x="4971767" y="2397834"/>
                  <a:pt x="4973711" y="2389982"/>
                </a:cubicBezTo>
                <a:lnTo>
                  <a:pt x="4975273" y="2383730"/>
                </a:lnTo>
                <a:cubicBezTo>
                  <a:pt x="4977064" y="2376411"/>
                  <a:pt x="4970662" y="2368063"/>
                  <a:pt x="4963345" y="2367187"/>
                </a:cubicBezTo>
                <a:close/>
                <a:moveTo>
                  <a:pt x="5016813" y="2236251"/>
                </a:moveTo>
                <a:cubicBezTo>
                  <a:pt x="5018718" y="2237890"/>
                  <a:pt x="5020891" y="2239300"/>
                  <a:pt x="5023596" y="2239948"/>
                </a:cubicBezTo>
                <a:lnTo>
                  <a:pt x="5029808" y="2241511"/>
                </a:lnTo>
                <a:cubicBezTo>
                  <a:pt x="5037164" y="2243341"/>
                  <a:pt x="5045548" y="2237128"/>
                  <a:pt x="5046500" y="2229771"/>
                </a:cubicBezTo>
                <a:cubicBezTo>
                  <a:pt x="5047529" y="2221537"/>
                  <a:pt x="5042613" y="2215019"/>
                  <a:pt x="5034763" y="2213075"/>
                </a:cubicBezTo>
                <a:lnTo>
                  <a:pt x="5031104" y="2212160"/>
                </a:lnTo>
                <a:cubicBezTo>
                  <a:pt x="5029503" y="2206900"/>
                  <a:pt x="5024625" y="2202516"/>
                  <a:pt x="5019366" y="2201678"/>
                </a:cubicBezTo>
                <a:cubicBezTo>
                  <a:pt x="5011096" y="2200344"/>
                  <a:pt x="5004732" y="2206099"/>
                  <a:pt x="5002865" y="2213685"/>
                </a:cubicBezTo>
                <a:lnTo>
                  <a:pt x="5001302" y="2219936"/>
                </a:lnTo>
                <a:cubicBezTo>
                  <a:pt x="4999435" y="2227484"/>
                  <a:pt x="5006104" y="2235298"/>
                  <a:pt x="5013307" y="2236442"/>
                </a:cubicBezTo>
                <a:cubicBezTo>
                  <a:pt x="5014564" y="2236594"/>
                  <a:pt x="5015669" y="2236365"/>
                  <a:pt x="5016813" y="2236251"/>
                </a:cubicBezTo>
                <a:close/>
                <a:moveTo>
                  <a:pt x="4861135" y="2373248"/>
                </a:moveTo>
                <a:cubicBezTo>
                  <a:pt x="4860105" y="2367721"/>
                  <a:pt x="4856523" y="2363070"/>
                  <a:pt x="4853474" y="2358496"/>
                </a:cubicBezTo>
                <a:cubicBezTo>
                  <a:pt x="4849282" y="2352206"/>
                  <a:pt x="4839907" y="2349653"/>
                  <a:pt x="4833505" y="2354227"/>
                </a:cubicBezTo>
                <a:cubicBezTo>
                  <a:pt x="4827217" y="2358725"/>
                  <a:pt x="4824740" y="2367492"/>
                  <a:pt x="4829237" y="2374201"/>
                </a:cubicBezTo>
                <a:cubicBezTo>
                  <a:pt x="4829389" y="2374429"/>
                  <a:pt x="4829580" y="2374696"/>
                  <a:pt x="4829732" y="2374925"/>
                </a:cubicBezTo>
                <a:cubicBezTo>
                  <a:pt x="4829504" y="2379080"/>
                  <a:pt x="4830837" y="2383235"/>
                  <a:pt x="4834382" y="2385827"/>
                </a:cubicBezTo>
                <a:cubicBezTo>
                  <a:pt x="4838993" y="2389143"/>
                  <a:pt x="4843566" y="2391849"/>
                  <a:pt x="4849511" y="2390668"/>
                </a:cubicBezTo>
                <a:cubicBezTo>
                  <a:pt x="4857667" y="2389029"/>
                  <a:pt x="4862659" y="2381290"/>
                  <a:pt x="4861135" y="2373248"/>
                </a:cubicBezTo>
                <a:close/>
                <a:moveTo>
                  <a:pt x="5123748" y="1996221"/>
                </a:moveTo>
                <a:lnTo>
                  <a:pt x="5117537" y="1994658"/>
                </a:lnTo>
                <a:cubicBezTo>
                  <a:pt x="5110182" y="1992828"/>
                  <a:pt x="5101722" y="1998622"/>
                  <a:pt x="5100616" y="2006055"/>
                </a:cubicBezTo>
                <a:cubicBezTo>
                  <a:pt x="5099435" y="2014098"/>
                  <a:pt x="5104160" y="2021036"/>
                  <a:pt x="5112011" y="2022980"/>
                </a:cubicBezTo>
                <a:lnTo>
                  <a:pt x="5118261" y="2024542"/>
                </a:lnTo>
                <a:cubicBezTo>
                  <a:pt x="5125578" y="2026372"/>
                  <a:pt x="5134077" y="2020578"/>
                  <a:pt x="5135181" y="2013145"/>
                </a:cubicBezTo>
                <a:cubicBezTo>
                  <a:pt x="5136363" y="2005064"/>
                  <a:pt x="5131599" y="1998165"/>
                  <a:pt x="5123748" y="1996221"/>
                </a:cubicBezTo>
                <a:close/>
                <a:moveTo>
                  <a:pt x="5055151" y="2065100"/>
                </a:moveTo>
                <a:lnTo>
                  <a:pt x="5042689" y="2062013"/>
                </a:lnTo>
                <a:cubicBezTo>
                  <a:pt x="5035373" y="2060183"/>
                  <a:pt x="5026683" y="2064033"/>
                  <a:pt x="5024778" y="2071809"/>
                </a:cubicBezTo>
                <a:cubicBezTo>
                  <a:pt x="5022986" y="2079166"/>
                  <a:pt x="5026759" y="2087781"/>
                  <a:pt x="5034572" y="2089725"/>
                </a:cubicBezTo>
                <a:lnTo>
                  <a:pt x="5047034" y="2092850"/>
                </a:lnTo>
                <a:cubicBezTo>
                  <a:pt x="5054351" y="2094642"/>
                  <a:pt x="5063040" y="2090830"/>
                  <a:pt x="5064945" y="2083054"/>
                </a:cubicBezTo>
                <a:cubicBezTo>
                  <a:pt x="5066737" y="2075659"/>
                  <a:pt x="5063002" y="2067044"/>
                  <a:pt x="5055151" y="2065100"/>
                </a:cubicBezTo>
                <a:close/>
                <a:moveTo>
                  <a:pt x="4905418" y="2166266"/>
                </a:moveTo>
                <a:cubicBezTo>
                  <a:pt x="4907057" y="2158642"/>
                  <a:pt x="4899625" y="2151171"/>
                  <a:pt x="4892499" y="2150447"/>
                </a:cubicBezTo>
                <a:cubicBezTo>
                  <a:pt x="4884039" y="2149608"/>
                  <a:pt x="4878322" y="2155707"/>
                  <a:pt x="4876684" y="2163369"/>
                </a:cubicBezTo>
                <a:cubicBezTo>
                  <a:pt x="4874778" y="2172136"/>
                  <a:pt x="4877598" y="2180789"/>
                  <a:pt x="4882895" y="2187803"/>
                </a:cubicBezTo>
                <a:cubicBezTo>
                  <a:pt x="4887430" y="2193825"/>
                  <a:pt x="4897415" y="2195121"/>
                  <a:pt x="4903170" y="2190128"/>
                </a:cubicBezTo>
                <a:cubicBezTo>
                  <a:pt x="4909229" y="2184868"/>
                  <a:pt x="4910334" y="2176329"/>
                  <a:pt x="4905494" y="2169849"/>
                </a:cubicBezTo>
                <a:cubicBezTo>
                  <a:pt x="4905228" y="2169506"/>
                  <a:pt x="4905190" y="2169468"/>
                  <a:pt x="4905075" y="2169277"/>
                </a:cubicBezTo>
                <a:cubicBezTo>
                  <a:pt x="4904999" y="2169125"/>
                  <a:pt x="4904999" y="2169125"/>
                  <a:pt x="4904961" y="2169010"/>
                </a:cubicBezTo>
                <a:cubicBezTo>
                  <a:pt x="4904961" y="2169010"/>
                  <a:pt x="4904961" y="2169010"/>
                  <a:pt x="4904961" y="2169010"/>
                </a:cubicBezTo>
                <a:cubicBezTo>
                  <a:pt x="4905037" y="2168058"/>
                  <a:pt x="4905190" y="2167143"/>
                  <a:pt x="4905418" y="2166266"/>
                </a:cubicBezTo>
                <a:close/>
                <a:moveTo>
                  <a:pt x="5080723" y="2165961"/>
                </a:moveTo>
                <a:lnTo>
                  <a:pt x="5079160" y="2172212"/>
                </a:lnTo>
                <a:cubicBezTo>
                  <a:pt x="5077293" y="2179760"/>
                  <a:pt x="5082590" y="2187765"/>
                  <a:pt x="5090098" y="2189442"/>
                </a:cubicBezTo>
                <a:cubicBezTo>
                  <a:pt x="5097872" y="2191195"/>
                  <a:pt x="5105456" y="2186126"/>
                  <a:pt x="5107323" y="2178540"/>
                </a:cubicBezTo>
                <a:lnTo>
                  <a:pt x="5108886" y="2172289"/>
                </a:lnTo>
                <a:cubicBezTo>
                  <a:pt x="5110753" y="2164741"/>
                  <a:pt x="5105456" y="2156736"/>
                  <a:pt x="5097986" y="2155059"/>
                </a:cubicBezTo>
                <a:cubicBezTo>
                  <a:pt x="5090212" y="2153268"/>
                  <a:pt x="5082628" y="2158375"/>
                  <a:pt x="5080723" y="2165961"/>
                </a:cubicBezTo>
                <a:close/>
                <a:moveTo>
                  <a:pt x="4505647" y="1643132"/>
                </a:moveTo>
                <a:cubicBezTo>
                  <a:pt x="4497834" y="1660704"/>
                  <a:pt x="4524511" y="1674465"/>
                  <a:pt x="4532362" y="1656778"/>
                </a:cubicBezTo>
                <a:cubicBezTo>
                  <a:pt x="4540175" y="1639206"/>
                  <a:pt x="4513498" y="1625445"/>
                  <a:pt x="4505647" y="1643132"/>
                </a:cubicBezTo>
                <a:close/>
                <a:moveTo>
                  <a:pt x="4585563" y="1827243"/>
                </a:moveTo>
                <a:lnTo>
                  <a:pt x="4591661" y="1829949"/>
                </a:lnTo>
                <a:cubicBezTo>
                  <a:pt x="4598826" y="1833113"/>
                  <a:pt x="4608391" y="1830788"/>
                  <a:pt x="4611744" y="1823164"/>
                </a:cubicBezTo>
                <a:cubicBezTo>
                  <a:pt x="4614908" y="1815998"/>
                  <a:pt x="4612659" y="1806468"/>
                  <a:pt x="4604961" y="1803076"/>
                </a:cubicBezTo>
                <a:lnTo>
                  <a:pt x="4598863" y="1800369"/>
                </a:lnTo>
                <a:cubicBezTo>
                  <a:pt x="4591699" y="1797206"/>
                  <a:pt x="4582133" y="1799531"/>
                  <a:pt x="4578741" y="1807155"/>
                </a:cubicBezTo>
                <a:cubicBezTo>
                  <a:pt x="4575616" y="1814321"/>
                  <a:pt x="4577865" y="1823850"/>
                  <a:pt x="4585563" y="1827243"/>
                </a:cubicBezTo>
                <a:close/>
                <a:moveTo>
                  <a:pt x="4541889" y="1415528"/>
                </a:moveTo>
                <a:cubicBezTo>
                  <a:pt x="4541166" y="1416519"/>
                  <a:pt x="4540365" y="1417396"/>
                  <a:pt x="4539679" y="1418387"/>
                </a:cubicBezTo>
                <a:cubicBezTo>
                  <a:pt x="4539527" y="1418540"/>
                  <a:pt x="4539488" y="1418616"/>
                  <a:pt x="4539374" y="1418730"/>
                </a:cubicBezTo>
                <a:cubicBezTo>
                  <a:pt x="4539069" y="1418997"/>
                  <a:pt x="4538764" y="1419264"/>
                  <a:pt x="4538498" y="1419493"/>
                </a:cubicBezTo>
                <a:cubicBezTo>
                  <a:pt x="4531143" y="1421055"/>
                  <a:pt x="4525997" y="1428832"/>
                  <a:pt x="4527103" y="1436150"/>
                </a:cubicBezTo>
                <a:cubicBezTo>
                  <a:pt x="4528361" y="1444498"/>
                  <a:pt x="4536097" y="1449606"/>
                  <a:pt x="4544176" y="1448805"/>
                </a:cubicBezTo>
                <a:cubicBezTo>
                  <a:pt x="4545015" y="1448729"/>
                  <a:pt x="4545777" y="1448386"/>
                  <a:pt x="4546577" y="1448196"/>
                </a:cubicBezTo>
                <a:cubicBezTo>
                  <a:pt x="4548597" y="1452465"/>
                  <a:pt x="4552598" y="1455819"/>
                  <a:pt x="4557095" y="1456696"/>
                </a:cubicBezTo>
                <a:cubicBezTo>
                  <a:pt x="4553703" y="1457458"/>
                  <a:pt x="4550655" y="1459783"/>
                  <a:pt x="4548711" y="1464205"/>
                </a:cubicBezTo>
                <a:cubicBezTo>
                  <a:pt x="4540975" y="1481663"/>
                  <a:pt x="4566661" y="1497178"/>
                  <a:pt x="4574512" y="1479529"/>
                </a:cubicBezTo>
                <a:cubicBezTo>
                  <a:pt x="4579465" y="1468398"/>
                  <a:pt x="4570739" y="1458030"/>
                  <a:pt x="4561745" y="1456620"/>
                </a:cubicBezTo>
                <a:cubicBezTo>
                  <a:pt x="4568605" y="1455781"/>
                  <a:pt x="4573825" y="1451016"/>
                  <a:pt x="4575159" y="1443850"/>
                </a:cubicBezTo>
                <a:cubicBezTo>
                  <a:pt x="4576874" y="1434549"/>
                  <a:pt x="4577751" y="1423266"/>
                  <a:pt x="4572225" y="1415071"/>
                </a:cubicBezTo>
                <a:cubicBezTo>
                  <a:pt x="4571806" y="1413889"/>
                  <a:pt x="4571272" y="1412708"/>
                  <a:pt x="4570624" y="1411602"/>
                </a:cubicBezTo>
                <a:cubicBezTo>
                  <a:pt x="4567461" y="1406189"/>
                  <a:pt x="4561554" y="1403064"/>
                  <a:pt x="4555190" y="1404055"/>
                </a:cubicBezTo>
                <a:cubicBezTo>
                  <a:pt x="4548825" y="1405046"/>
                  <a:pt x="4545815" y="1409277"/>
                  <a:pt x="4542842" y="1414385"/>
                </a:cubicBezTo>
                <a:cubicBezTo>
                  <a:pt x="4545091" y="1410382"/>
                  <a:pt x="4542423" y="1414766"/>
                  <a:pt x="4541889" y="1415528"/>
                </a:cubicBezTo>
                <a:close/>
                <a:moveTo>
                  <a:pt x="4723101" y="1448920"/>
                </a:moveTo>
                <a:cubicBezTo>
                  <a:pt x="4719900" y="1456086"/>
                  <a:pt x="4723520" y="1465806"/>
                  <a:pt x="4731028" y="1468627"/>
                </a:cubicBezTo>
                <a:cubicBezTo>
                  <a:pt x="4738764" y="1471524"/>
                  <a:pt x="4747301" y="1468360"/>
                  <a:pt x="4750693" y="1460698"/>
                </a:cubicBezTo>
                <a:lnTo>
                  <a:pt x="4753399" y="1454599"/>
                </a:lnTo>
                <a:cubicBezTo>
                  <a:pt x="4756561" y="1447433"/>
                  <a:pt x="4752979" y="1437713"/>
                  <a:pt x="4745471" y="1434892"/>
                </a:cubicBezTo>
                <a:cubicBezTo>
                  <a:pt x="4737735" y="1431995"/>
                  <a:pt x="4729199" y="1435159"/>
                  <a:pt x="4725807" y="1442821"/>
                </a:cubicBezTo>
                <a:lnTo>
                  <a:pt x="4723101" y="1448920"/>
                </a:lnTo>
                <a:close/>
                <a:moveTo>
                  <a:pt x="4585030" y="1710144"/>
                </a:moveTo>
                <a:cubicBezTo>
                  <a:pt x="4591280" y="1713956"/>
                  <a:pt x="4602331" y="1712545"/>
                  <a:pt x="4605647" y="1705112"/>
                </a:cubicBezTo>
                <a:lnTo>
                  <a:pt x="4608353" y="1699013"/>
                </a:lnTo>
                <a:cubicBezTo>
                  <a:pt x="4611630" y="1691618"/>
                  <a:pt x="4610868" y="1683004"/>
                  <a:pt x="4603322" y="1678391"/>
                </a:cubicBezTo>
                <a:cubicBezTo>
                  <a:pt x="4597072" y="1674579"/>
                  <a:pt x="4586021" y="1675990"/>
                  <a:pt x="4582705" y="1683461"/>
                </a:cubicBezTo>
                <a:lnTo>
                  <a:pt x="4579999" y="1689560"/>
                </a:lnTo>
                <a:cubicBezTo>
                  <a:pt x="4576722" y="1696955"/>
                  <a:pt x="4577484" y="1705570"/>
                  <a:pt x="4585030" y="1710144"/>
                </a:cubicBezTo>
                <a:close/>
                <a:moveTo>
                  <a:pt x="4448635" y="1524966"/>
                </a:moveTo>
                <a:cubicBezTo>
                  <a:pt x="4440784" y="1542653"/>
                  <a:pt x="4469062" y="1552792"/>
                  <a:pt x="4476836" y="1535258"/>
                </a:cubicBezTo>
                <a:cubicBezTo>
                  <a:pt x="4484687" y="1517571"/>
                  <a:pt x="4456410" y="1507393"/>
                  <a:pt x="4448635" y="1524966"/>
                </a:cubicBezTo>
                <a:close/>
                <a:moveTo>
                  <a:pt x="4405228" y="1680259"/>
                </a:moveTo>
                <a:cubicBezTo>
                  <a:pt x="4408353" y="1673017"/>
                  <a:pt x="4405914" y="1663601"/>
                  <a:pt x="4398254" y="1660209"/>
                </a:cubicBezTo>
                <a:lnTo>
                  <a:pt x="4392156" y="1657502"/>
                </a:lnTo>
                <a:cubicBezTo>
                  <a:pt x="4387202" y="1655292"/>
                  <a:pt x="4381143" y="1655902"/>
                  <a:pt x="4376760" y="1658951"/>
                </a:cubicBezTo>
                <a:lnTo>
                  <a:pt x="4375769" y="1656359"/>
                </a:lnTo>
                <a:cubicBezTo>
                  <a:pt x="4372873" y="1648812"/>
                  <a:pt x="4365861" y="1643475"/>
                  <a:pt x="4357439" y="1645686"/>
                </a:cubicBezTo>
                <a:cubicBezTo>
                  <a:pt x="4350274" y="1647592"/>
                  <a:pt x="4343871" y="1656435"/>
                  <a:pt x="4346768" y="1664021"/>
                </a:cubicBezTo>
                <a:lnTo>
                  <a:pt x="4350159" y="1672826"/>
                </a:lnTo>
                <a:cubicBezTo>
                  <a:pt x="4353094" y="1680373"/>
                  <a:pt x="4360068" y="1685710"/>
                  <a:pt x="4368528" y="1683499"/>
                </a:cubicBezTo>
                <a:cubicBezTo>
                  <a:pt x="4370510" y="1682966"/>
                  <a:pt x="4372377" y="1681898"/>
                  <a:pt x="4374054" y="1680488"/>
                </a:cubicBezTo>
                <a:cubicBezTo>
                  <a:pt x="4375388" y="1682165"/>
                  <a:pt x="4377027" y="1683575"/>
                  <a:pt x="4379161" y="1684490"/>
                </a:cubicBezTo>
                <a:lnTo>
                  <a:pt x="4385258" y="1687197"/>
                </a:lnTo>
                <a:cubicBezTo>
                  <a:pt x="4392347" y="1690437"/>
                  <a:pt x="4401951" y="1687883"/>
                  <a:pt x="4405228" y="1680259"/>
                </a:cubicBezTo>
                <a:close/>
                <a:moveTo>
                  <a:pt x="4687659" y="1812643"/>
                </a:moveTo>
                <a:cubicBezTo>
                  <a:pt x="4688078" y="1818056"/>
                  <a:pt x="4691356" y="1823355"/>
                  <a:pt x="4696348" y="1825375"/>
                </a:cubicBezTo>
                <a:cubicBezTo>
                  <a:pt x="4698711" y="1826328"/>
                  <a:pt x="4701036" y="1826557"/>
                  <a:pt x="4703322" y="1826404"/>
                </a:cubicBezTo>
                <a:cubicBezTo>
                  <a:pt x="4707019" y="1830902"/>
                  <a:pt x="4712735" y="1833342"/>
                  <a:pt x="4718909" y="1831550"/>
                </a:cubicBezTo>
                <a:cubicBezTo>
                  <a:pt x="4726188" y="1829454"/>
                  <a:pt x="4732095" y="1820572"/>
                  <a:pt x="4729199" y="1812987"/>
                </a:cubicBezTo>
                <a:lnTo>
                  <a:pt x="4725807" y="1804181"/>
                </a:lnTo>
                <a:cubicBezTo>
                  <a:pt x="4723482" y="1798159"/>
                  <a:pt x="4718299" y="1793775"/>
                  <a:pt x="4712125" y="1793394"/>
                </a:cubicBezTo>
                <a:cubicBezTo>
                  <a:pt x="4710258" y="1791717"/>
                  <a:pt x="4708048" y="1790230"/>
                  <a:pt x="4705456" y="1789277"/>
                </a:cubicBezTo>
                <a:cubicBezTo>
                  <a:pt x="4698139" y="1786533"/>
                  <a:pt x="4688765" y="1788820"/>
                  <a:pt x="4685563" y="1796672"/>
                </a:cubicBezTo>
                <a:cubicBezTo>
                  <a:pt x="4683467" y="1801780"/>
                  <a:pt x="4684191" y="1808298"/>
                  <a:pt x="4687659" y="1812643"/>
                </a:cubicBezTo>
                <a:close/>
                <a:moveTo>
                  <a:pt x="4675807" y="1411259"/>
                </a:moveTo>
                <a:lnTo>
                  <a:pt x="4669710" y="1408553"/>
                </a:lnTo>
                <a:cubicBezTo>
                  <a:pt x="4662316" y="1405275"/>
                  <a:pt x="4653170" y="1408972"/>
                  <a:pt x="4649969" y="1416367"/>
                </a:cubicBezTo>
                <a:cubicBezTo>
                  <a:pt x="4646691" y="1423876"/>
                  <a:pt x="4650350" y="1432796"/>
                  <a:pt x="4657781" y="1436112"/>
                </a:cubicBezTo>
                <a:lnTo>
                  <a:pt x="4663879" y="1438818"/>
                </a:lnTo>
                <a:cubicBezTo>
                  <a:pt x="4671272" y="1442097"/>
                  <a:pt x="4680418" y="1438399"/>
                  <a:pt x="4683619" y="1431004"/>
                </a:cubicBezTo>
                <a:cubicBezTo>
                  <a:pt x="4686897" y="1423495"/>
                  <a:pt x="4683276" y="1414537"/>
                  <a:pt x="4675807" y="1411259"/>
                </a:cubicBezTo>
                <a:close/>
                <a:moveTo>
                  <a:pt x="4632172" y="1762480"/>
                </a:moveTo>
                <a:lnTo>
                  <a:pt x="4635563" y="1771285"/>
                </a:lnTo>
                <a:cubicBezTo>
                  <a:pt x="4638459" y="1778833"/>
                  <a:pt x="4646805" y="1783254"/>
                  <a:pt x="4654656" y="1780548"/>
                </a:cubicBezTo>
                <a:cubicBezTo>
                  <a:pt x="4662126" y="1777956"/>
                  <a:pt x="4666851" y="1769036"/>
                  <a:pt x="4663917" y="1761451"/>
                </a:cubicBezTo>
                <a:lnTo>
                  <a:pt x="4661706" y="1755695"/>
                </a:lnTo>
                <a:cubicBezTo>
                  <a:pt x="4667690" y="1763890"/>
                  <a:pt x="4680494" y="1766749"/>
                  <a:pt x="4685601" y="1755161"/>
                </a:cubicBezTo>
                <a:cubicBezTo>
                  <a:pt x="4690060" y="1745098"/>
                  <a:pt x="4683429" y="1735683"/>
                  <a:pt x="4675540" y="1732862"/>
                </a:cubicBezTo>
                <a:cubicBezTo>
                  <a:pt x="4679046" y="1732176"/>
                  <a:pt x="4682248" y="1729889"/>
                  <a:pt x="4684229" y="1725353"/>
                </a:cubicBezTo>
                <a:cubicBezTo>
                  <a:pt x="4691966" y="1707895"/>
                  <a:pt x="4666318" y="1692304"/>
                  <a:pt x="4658467" y="1709915"/>
                </a:cubicBezTo>
                <a:cubicBezTo>
                  <a:pt x="4654008" y="1719978"/>
                  <a:pt x="4660601" y="1729355"/>
                  <a:pt x="4668490" y="1732176"/>
                </a:cubicBezTo>
                <a:cubicBezTo>
                  <a:pt x="4665022" y="1732862"/>
                  <a:pt x="4661821" y="1735149"/>
                  <a:pt x="4659839" y="1739685"/>
                </a:cubicBezTo>
                <a:cubicBezTo>
                  <a:pt x="4658314" y="1743116"/>
                  <a:pt x="4658124" y="1746509"/>
                  <a:pt x="4658810" y="1749558"/>
                </a:cubicBezTo>
                <a:cubicBezTo>
                  <a:pt x="4655075" y="1743993"/>
                  <a:pt x="4648063" y="1741096"/>
                  <a:pt x="4641394" y="1743421"/>
                </a:cubicBezTo>
                <a:cubicBezTo>
                  <a:pt x="4633963" y="1745975"/>
                  <a:pt x="4629237" y="1754894"/>
                  <a:pt x="4632172" y="1762480"/>
                </a:cubicBezTo>
                <a:close/>
                <a:moveTo>
                  <a:pt x="4446653" y="1579589"/>
                </a:moveTo>
                <a:cubicBezTo>
                  <a:pt x="4438307" y="1577111"/>
                  <a:pt x="4431028" y="1581190"/>
                  <a:pt x="4427598" y="1588890"/>
                </a:cubicBezTo>
                <a:lnTo>
                  <a:pt x="4424892" y="1594989"/>
                </a:lnTo>
                <a:cubicBezTo>
                  <a:pt x="4421691" y="1602155"/>
                  <a:pt x="4426874" y="1611875"/>
                  <a:pt x="4434191" y="1614048"/>
                </a:cubicBezTo>
                <a:cubicBezTo>
                  <a:pt x="4442537" y="1616526"/>
                  <a:pt x="4449854" y="1612447"/>
                  <a:pt x="4453246" y="1604747"/>
                </a:cubicBezTo>
                <a:lnTo>
                  <a:pt x="4455952" y="1598648"/>
                </a:lnTo>
                <a:cubicBezTo>
                  <a:pt x="4459153" y="1591482"/>
                  <a:pt x="4453970" y="1581762"/>
                  <a:pt x="4446653" y="1579589"/>
                </a:cubicBezTo>
                <a:close/>
                <a:moveTo>
                  <a:pt x="4626341" y="1581762"/>
                </a:moveTo>
                <a:cubicBezTo>
                  <a:pt x="4625578" y="1573414"/>
                  <a:pt x="4623177" y="1564952"/>
                  <a:pt x="4617080" y="1561216"/>
                </a:cubicBezTo>
                <a:cubicBezTo>
                  <a:pt x="4608429" y="1555918"/>
                  <a:pt x="4594938" y="1553249"/>
                  <a:pt x="4585601" y="1558052"/>
                </a:cubicBezTo>
                <a:cubicBezTo>
                  <a:pt x="4580762" y="1548103"/>
                  <a:pt x="4563917" y="1544673"/>
                  <a:pt x="4558048" y="1557900"/>
                </a:cubicBezTo>
                <a:cubicBezTo>
                  <a:pt x="4553208" y="1568840"/>
                  <a:pt x="4561859" y="1577569"/>
                  <a:pt x="4571005" y="1578522"/>
                </a:cubicBezTo>
                <a:cubicBezTo>
                  <a:pt x="4570929" y="1578712"/>
                  <a:pt x="4570853" y="1578903"/>
                  <a:pt x="4570776" y="1579093"/>
                </a:cubicBezTo>
                <a:cubicBezTo>
                  <a:pt x="4565822" y="1579894"/>
                  <a:pt x="4561478" y="1583058"/>
                  <a:pt x="4559229" y="1588127"/>
                </a:cubicBezTo>
                <a:lnTo>
                  <a:pt x="4553818" y="1600325"/>
                </a:lnTo>
                <a:cubicBezTo>
                  <a:pt x="4550655" y="1607491"/>
                  <a:pt x="4554656" y="1617250"/>
                  <a:pt x="4562125" y="1619842"/>
                </a:cubicBezTo>
                <a:cubicBezTo>
                  <a:pt x="4564526" y="1620680"/>
                  <a:pt x="4566927" y="1620909"/>
                  <a:pt x="4569252" y="1620642"/>
                </a:cubicBezTo>
                <a:cubicBezTo>
                  <a:pt x="4571234" y="1624607"/>
                  <a:pt x="4574130" y="1628113"/>
                  <a:pt x="4578284" y="1630934"/>
                </a:cubicBezTo>
                <a:cubicBezTo>
                  <a:pt x="4584725" y="1635356"/>
                  <a:pt x="4592004" y="1636042"/>
                  <a:pt x="4598826" y="1634327"/>
                </a:cubicBezTo>
                <a:cubicBezTo>
                  <a:pt x="4600159" y="1636042"/>
                  <a:pt x="4601874" y="1637491"/>
                  <a:pt x="4604046" y="1638443"/>
                </a:cubicBezTo>
                <a:lnTo>
                  <a:pt x="4610144" y="1641150"/>
                </a:lnTo>
                <a:cubicBezTo>
                  <a:pt x="4611821" y="1641912"/>
                  <a:pt x="4613612" y="1642293"/>
                  <a:pt x="4615441" y="1642408"/>
                </a:cubicBezTo>
                <a:cubicBezTo>
                  <a:pt x="4609992" y="1643513"/>
                  <a:pt x="4604923" y="1648164"/>
                  <a:pt x="4603475" y="1653157"/>
                </a:cubicBezTo>
                <a:cubicBezTo>
                  <a:pt x="4600960" y="1661772"/>
                  <a:pt x="4606257" y="1668481"/>
                  <a:pt x="4613688" y="1671759"/>
                </a:cubicBezTo>
                <a:lnTo>
                  <a:pt x="4619785" y="1674465"/>
                </a:lnTo>
                <a:cubicBezTo>
                  <a:pt x="4627217" y="1677743"/>
                  <a:pt x="4636364" y="1671301"/>
                  <a:pt x="4638422" y="1664249"/>
                </a:cubicBezTo>
                <a:cubicBezTo>
                  <a:pt x="4640937" y="1655635"/>
                  <a:pt x="4635677" y="1648964"/>
                  <a:pt x="4628208" y="1645648"/>
                </a:cubicBezTo>
                <a:lnTo>
                  <a:pt x="4622110" y="1642941"/>
                </a:lnTo>
                <a:cubicBezTo>
                  <a:pt x="4621196" y="1642522"/>
                  <a:pt x="4620243" y="1642255"/>
                  <a:pt x="4619252" y="1642141"/>
                </a:cubicBezTo>
                <a:cubicBezTo>
                  <a:pt x="4623940" y="1641302"/>
                  <a:pt x="4628208" y="1638520"/>
                  <a:pt x="4630114" y="1633907"/>
                </a:cubicBezTo>
                <a:cubicBezTo>
                  <a:pt x="4633048" y="1626779"/>
                  <a:pt x="4630685" y="1618050"/>
                  <a:pt x="4623673" y="1614391"/>
                </a:cubicBezTo>
                <a:cubicBezTo>
                  <a:pt x="4624130" y="1613095"/>
                  <a:pt x="4624397" y="1611723"/>
                  <a:pt x="4624473" y="1610312"/>
                </a:cubicBezTo>
                <a:cubicBezTo>
                  <a:pt x="4630838" y="1614086"/>
                  <a:pt x="4639031" y="1613514"/>
                  <a:pt x="4642918" y="1604823"/>
                </a:cubicBezTo>
                <a:cubicBezTo>
                  <a:pt x="4648521" y="1592092"/>
                  <a:pt x="4636325" y="1580313"/>
                  <a:pt x="4626341" y="1581762"/>
                </a:cubicBezTo>
                <a:close/>
                <a:moveTo>
                  <a:pt x="4546729" y="1766101"/>
                </a:moveTo>
                <a:cubicBezTo>
                  <a:pt x="4547149" y="1766330"/>
                  <a:pt x="4547530" y="1766635"/>
                  <a:pt x="4548025" y="1766825"/>
                </a:cubicBezTo>
                <a:lnTo>
                  <a:pt x="4554123" y="1769532"/>
                </a:lnTo>
                <a:cubicBezTo>
                  <a:pt x="4561325" y="1772696"/>
                  <a:pt x="4571043" y="1768655"/>
                  <a:pt x="4573635" y="1761184"/>
                </a:cubicBezTo>
                <a:cubicBezTo>
                  <a:pt x="4576417" y="1753255"/>
                  <a:pt x="4572987" y="1745098"/>
                  <a:pt x="4565289" y="1741667"/>
                </a:cubicBezTo>
                <a:lnTo>
                  <a:pt x="4559191" y="1738961"/>
                </a:lnTo>
                <a:cubicBezTo>
                  <a:pt x="4555990" y="1737513"/>
                  <a:pt x="4552255" y="1737627"/>
                  <a:pt x="4548864" y="1738770"/>
                </a:cubicBezTo>
                <a:cubicBezTo>
                  <a:pt x="4545548" y="1732214"/>
                  <a:pt x="4538574" y="1728135"/>
                  <a:pt x="4531028" y="1730385"/>
                </a:cubicBezTo>
                <a:cubicBezTo>
                  <a:pt x="4523749" y="1732557"/>
                  <a:pt x="4517995" y="1741477"/>
                  <a:pt x="4520929" y="1749062"/>
                </a:cubicBezTo>
                <a:lnTo>
                  <a:pt x="4524321" y="1757868"/>
                </a:lnTo>
                <a:cubicBezTo>
                  <a:pt x="4527217" y="1765415"/>
                  <a:pt x="4534763" y="1770409"/>
                  <a:pt x="4542994" y="1767969"/>
                </a:cubicBezTo>
                <a:cubicBezTo>
                  <a:pt x="4544291" y="1767550"/>
                  <a:pt x="4545510" y="1766902"/>
                  <a:pt x="4546729" y="1766101"/>
                </a:cubicBezTo>
                <a:close/>
                <a:moveTo>
                  <a:pt x="4520853" y="1526529"/>
                </a:moveTo>
                <a:cubicBezTo>
                  <a:pt x="4513040" y="1544139"/>
                  <a:pt x="4540289" y="1556756"/>
                  <a:pt x="4548140" y="1539069"/>
                </a:cubicBezTo>
                <a:cubicBezTo>
                  <a:pt x="4555952" y="1521421"/>
                  <a:pt x="4528742" y="1508804"/>
                  <a:pt x="4520853" y="1526529"/>
                </a:cubicBezTo>
                <a:close/>
                <a:moveTo>
                  <a:pt x="4494481" y="1396774"/>
                </a:moveTo>
                <a:lnTo>
                  <a:pt x="4497187" y="1390675"/>
                </a:lnTo>
                <a:cubicBezTo>
                  <a:pt x="4500464" y="1383242"/>
                  <a:pt x="4494976" y="1374056"/>
                  <a:pt x="4487812" y="1371616"/>
                </a:cubicBezTo>
                <a:cubicBezTo>
                  <a:pt x="4479542" y="1368795"/>
                  <a:pt x="4472072" y="1373560"/>
                  <a:pt x="4468757" y="1380993"/>
                </a:cubicBezTo>
                <a:lnTo>
                  <a:pt x="4466051" y="1387092"/>
                </a:lnTo>
                <a:cubicBezTo>
                  <a:pt x="4462774" y="1394487"/>
                  <a:pt x="4468261" y="1403674"/>
                  <a:pt x="4475426" y="1406151"/>
                </a:cubicBezTo>
                <a:cubicBezTo>
                  <a:pt x="4483658" y="1408972"/>
                  <a:pt x="4491165" y="1404207"/>
                  <a:pt x="4494481" y="1396774"/>
                </a:cubicBezTo>
                <a:close/>
                <a:moveTo>
                  <a:pt x="4872720" y="1509108"/>
                </a:moveTo>
                <a:cubicBezTo>
                  <a:pt x="4872529" y="1508880"/>
                  <a:pt x="4872339" y="1508613"/>
                  <a:pt x="4872148" y="1508384"/>
                </a:cubicBezTo>
                <a:cubicBezTo>
                  <a:pt x="4872072" y="1504077"/>
                  <a:pt x="4870357" y="1499846"/>
                  <a:pt x="4866508" y="1497444"/>
                </a:cubicBezTo>
                <a:cubicBezTo>
                  <a:pt x="4861478" y="1494319"/>
                  <a:pt x="4856523" y="1491879"/>
                  <a:pt x="4850464" y="1493556"/>
                </a:cubicBezTo>
                <a:cubicBezTo>
                  <a:pt x="4845776" y="1494852"/>
                  <a:pt x="4842461" y="1498207"/>
                  <a:pt x="4840670" y="1502285"/>
                </a:cubicBezTo>
                <a:lnTo>
                  <a:pt x="4835182" y="1503353"/>
                </a:lnTo>
                <a:cubicBezTo>
                  <a:pt x="4827484" y="1504877"/>
                  <a:pt x="4821158" y="1512577"/>
                  <a:pt x="4822910" y="1520658"/>
                </a:cubicBezTo>
                <a:cubicBezTo>
                  <a:pt x="4824587" y="1528434"/>
                  <a:pt x="4831942" y="1534533"/>
                  <a:pt x="4840213" y="1532932"/>
                </a:cubicBezTo>
                <a:lnTo>
                  <a:pt x="4840479" y="1532894"/>
                </a:lnTo>
                <a:cubicBezTo>
                  <a:pt x="4839107" y="1534266"/>
                  <a:pt x="4837888" y="1535829"/>
                  <a:pt x="4836973" y="1537850"/>
                </a:cubicBezTo>
                <a:cubicBezTo>
                  <a:pt x="4829160" y="1555460"/>
                  <a:pt x="4858010" y="1563808"/>
                  <a:pt x="4865746" y="1546388"/>
                </a:cubicBezTo>
                <a:cubicBezTo>
                  <a:pt x="4868299" y="1540632"/>
                  <a:pt x="4866737" y="1536020"/>
                  <a:pt x="4863460" y="1532818"/>
                </a:cubicBezTo>
                <a:cubicBezTo>
                  <a:pt x="4865746" y="1532437"/>
                  <a:pt x="4867918" y="1531713"/>
                  <a:pt x="4869786" y="1530150"/>
                </a:cubicBezTo>
                <a:cubicBezTo>
                  <a:pt x="4875997" y="1524966"/>
                  <a:pt x="4877903" y="1515741"/>
                  <a:pt x="4872720" y="1509108"/>
                </a:cubicBezTo>
                <a:close/>
                <a:moveTo>
                  <a:pt x="4684572" y="1682546"/>
                </a:moveTo>
                <a:lnTo>
                  <a:pt x="4696767" y="1687959"/>
                </a:lnTo>
                <a:cubicBezTo>
                  <a:pt x="4699931" y="1689369"/>
                  <a:pt x="4703322" y="1689598"/>
                  <a:pt x="4706523" y="1689026"/>
                </a:cubicBezTo>
                <a:cubicBezTo>
                  <a:pt x="4710791" y="1706980"/>
                  <a:pt x="4738345" y="1697450"/>
                  <a:pt x="4734763" y="1678963"/>
                </a:cubicBezTo>
                <a:cubicBezTo>
                  <a:pt x="4734344" y="1676752"/>
                  <a:pt x="4733505" y="1674999"/>
                  <a:pt x="4732476" y="1673550"/>
                </a:cubicBezTo>
                <a:lnTo>
                  <a:pt x="4733772" y="1674122"/>
                </a:lnTo>
                <a:cubicBezTo>
                  <a:pt x="4738497" y="1676219"/>
                  <a:pt x="4744100" y="1675685"/>
                  <a:pt x="4748444" y="1673055"/>
                </a:cubicBezTo>
                <a:cubicBezTo>
                  <a:pt x="4749435" y="1685443"/>
                  <a:pt x="4767347" y="1691885"/>
                  <a:pt x="4775273" y="1680564"/>
                </a:cubicBezTo>
                <a:cubicBezTo>
                  <a:pt x="4783467" y="1680945"/>
                  <a:pt x="4792613" y="1674198"/>
                  <a:pt x="4792423" y="1664059"/>
                </a:cubicBezTo>
                <a:cubicBezTo>
                  <a:pt x="4795738" y="1669548"/>
                  <a:pt x="4800159" y="1674236"/>
                  <a:pt x="4806104" y="1677057"/>
                </a:cubicBezTo>
                <a:cubicBezTo>
                  <a:pt x="4813193" y="1680450"/>
                  <a:pt x="4823025" y="1676790"/>
                  <a:pt x="4825921" y="1669395"/>
                </a:cubicBezTo>
                <a:cubicBezTo>
                  <a:pt x="4828932" y="1661581"/>
                  <a:pt x="4825807" y="1653233"/>
                  <a:pt x="4818261" y="1649612"/>
                </a:cubicBezTo>
                <a:cubicBezTo>
                  <a:pt x="4818033" y="1649498"/>
                  <a:pt x="4817918" y="1649421"/>
                  <a:pt x="4817766" y="1649345"/>
                </a:cubicBezTo>
                <a:cubicBezTo>
                  <a:pt x="4817727" y="1649307"/>
                  <a:pt x="4817690" y="1649269"/>
                  <a:pt x="4817613" y="1649231"/>
                </a:cubicBezTo>
                <a:cubicBezTo>
                  <a:pt x="4817575" y="1649155"/>
                  <a:pt x="4817575" y="1649193"/>
                  <a:pt x="4817537" y="1649078"/>
                </a:cubicBezTo>
                <a:cubicBezTo>
                  <a:pt x="4817156" y="1648164"/>
                  <a:pt x="4816851" y="1647211"/>
                  <a:pt x="4816660" y="1646258"/>
                </a:cubicBezTo>
                <a:cubicBezTo>
                  <a:pt x="4814526" y="1638443"/>
                  <a:pt x="4804046" y="1635165"/>
                  <a:pt x="4797148" y="1637948"/>
                </a:cubicBezTo>
                <a:cubicBezTo>
                  <a:pt x="4790136" y="1640769"/>
                  <a:pt x="4787697" y="1647249"/>
                  <a:pt x="4788383" y="1653958"/>
                </a:cubicBezTo>
                <a:cubicBezTo>
                  <a:pt x="4782323" y="1648507"/>
                  <a:pt x="4771691" y="1650832"/>
                  <a:pt x="4766547" y="1657960"/>
                </a:cubicBezTo>
                <a:cubicBezTo>
                  <a:pt x="4765327" y="1657655"/>
                  <a:pt x="4764145" y="1657388"/>
                  <a:pt x="4762888" y="1657388"/>
                </a:cubicBezTo>
                <a:cubicBezTo>
                  <a:pt x="4764717" y="1656245"/>
                  <a:pt x="4766432" y="1654796"/>
                  <a:pt x="4767690" y="1652623"/>
                </a:cubicBezTo>
                <a:cubicBezTo>
                  <a:pt x="4771424" y="1646220"/>
                  <a:pt x="4769709" y="1635394"/>
                  <a:pt x="4762240" y="1632078"/>
                </a:cubicBezTo>
                <a:lnTo>
                  <a:pt x="4756142" y="1629371"/>
                </a:lnTo>
                <a:cubicBezTo>
                  <a:pt x="4754961" y="1628838"/>
                  <a:pt x="4753779" y="1628647"/>
                  <a:pt x="4752560" y="1628380"/>
                </a:cubicBezTo>
                <a:lnTo>
                  <a:pt x="4752179" y="1627351"/>
                </a:lnTo>
                <a:cubicBezTo>
                  <a:pt x="4749283" y="1619804"/>
                  <a:pt x="4742118" y="1614543"/>
                  <a:pt x="4733734" y="1616830"/>
                </a:cubicBezTo>
                <a:cubicBezTo>
                  <a:pt x="4726531" y="1618813"/>
                  <a:pt x="4720319" y="1627694"/>
                  <a:pt x="4723254" y="1635280"/>
                </a:cubicBezTo>
                <a:lnTo>
                  <a:pt x="4723902" y="1636919"/>
                </a:lnTo>
                <a:cubicBezTo>
                  <a:pt x="4721043" y="1638367"/>
                  <a:pt x="4718490" y="1640654"/>
                  <a:pt x="4716851" y="1644275"/>
                </a:cubicBezTo>
                <a:cubicBezTo>
                  <a:pt x="4714069" y="1650527"/>
                  <a:pt x="4715898" y="1655711"/>
                  <a:pt x="4719710" y="1659142"/>
                </a:cubicBezTo>
                <a:cubicBezTo>
                  <a:pt x="4719976" y="1663106"/>
                  <a:pt x="4722072" y="1666537"/>
                  <a:pt x="4725159" y="1669090"/>
                </a:cubicBezTo>
                <a:cubicBezTo>
                  <a:pt x="4722796" y="1668709"/>
                  <a:pt x="4720319" y="1668747"/>
                  <a:pt x="4717842" y="1669586"/>
                </a:cubicBezTo>
                <a:cubicBezTo>
                  <a:pt x="4716661" y="1666079"/>
                  <a:pt x="4714374" y="1662953"/>
                  <a:pt x="4710906" y="1661391"/>
                </a:cubicBezTo>
                <a:lnTo>
                  <a:pt x="4698711" y="1655978"/>
                </a:lnTo>
                <a:cubicBezTo>
                  <a:pt x="4691318" y="1652700"/>
                  <a:pt x="4682400" y="1654720"/>
                  <a:pt x="4678436" y="1662267"/>
                </a:cubicBezTo>
                <a:cubicBezTo>
                  <a:pt x="4674702" y="1669052"/>
                  <a:pt x="4677141" y="1679230"/>
                  <a:pt x="4684572" y="1682546"/>
                </a:cubicBezTo>
                <a:close/>
                <a:moveTo>
                  <a:pt x="4250350" y="1319051"/>
                </a:moveTo>
                <a:lnTo>
                  <a:pt x="4247644" y="1325150"/>
                </a:lnTo>
                <a:cubicBezTo>
                  <a:pt x="4244824" y="1331516"/>
                  <a:pt x="4248711" y="1338949"/>
                  <a:pt x="4254352" y="1342494"/>
                </a:cubicBezTo>
                <a:cubicBezTo>
                  <a:pt x="4260944" y="1349546"/>
                  <a:pt x="4274207" y="1350766"/>
                  <a:pt x="4279275" y="1339292"/>
                </a:cubicBezTo>
                <a:cubicBezTo>
                  <a:pt x="4281333" y="1334642"/>
                  <a:pt x="4280876" y="1330449"/>
                  <a:pt x="4279047" y="1326980"/>
                </a:cubicBezTo>
                <a:cubicBezTo>
                  <a:pt x="4281028" y="1319890"/>
                  <a:pt x="4275960" y="1311771"/>
                  <a:pt x="4269291" y="1309560"/>
                </a:cubicBezTo>
                <a:cubicBezTo>
                  <a:pt x="4261021" y="1306777"/>
                  <a:pt x="4253665" y="1311618"/>
                  <a:pt x="4250350" y="1319051"/>
                </a:cubicBezTo>
                <a:close/>
                <a:moveTo>
                  <a:pt x="4172225" y="1671035"/>
                </a:moveTo>
                <a:cubicBezTo>
                  <a:pt x="4168871" y="1678391"/>
                  <a:pt x="4172263" y="1687616"/>
                  <a:pt x="4179695" y="1690894"/>
                </a:cubicBezTo>
                <a:lnTo>
                  <a:pt x="4191889" y="1696307"/>
                </a:lnTo>
                <a:cubicBezTo>
                  <a:pt x="4199283" y="1699585"/>
                  <a:pt x="4208391" y="1696269"/>
                  <a:pt x="4211745" y="1688836"/>
                </a:cubicBezTo>
                <a:cubicBezTo>
                  <a:pt x="4215099" y="1681479"/>
                  <a:pt x="4211707" y="1672254"/>
                  <a:pt x="4204275" y="1668976"/>
                </a:cubicBezTo>
                <a:lnTo>
                  <a:pt x="4192080" y="1663563"/>
                </a:lnTo>
                <a:cubicBezTo>
                  <a:pt x="4184687" y="1660285"/>
                  <a:pt x="4175579" y="1663640"/>
                  <a:pt x="4172225" y="1671035"/>
                </a:cubicBezTo>
                <a:close/>
                <a:moveTo>
                  <a:pt x="4415289" y="1489859"/>
                </a:moveTo>
                <a:lnTo>
                  <a:pt x="4411897" y="1481054"/>
                </a:lnTo>
                <a:cubicBezTo>
                  <a:pt x="4409001" y="1473506"/>
                  <a:pt x="4401988" y="1468131"/>
                  <a:pt x="4393566" y="1470342"/>
                </a:cubicBezTo>
                <a:cubicBezTo>
                  <a:pt x="4390861" y="1471066"/>
                  <a:pt x="4388421" y="1472934"/>
                  <a:pt x="4386363" y="1475221"/>
                </a:cubicBezTo>
                <a:cubicBezTo>
                  <a:pt x="4384229" y="1471981"/>
                  <a:pt x="4380914" y="1469504"/>
                  <a:pt x="4376836" y="1468703"/>
                </a:cubicBezTo>
                <a:cubicBezTo>
                  <a:pt x="4368986" y="1467178"/>
                  <a:pt x="4360640" y="1472591"/>
                  <a:pt x="4359267" y="1480596"/>
                </a:cubicBezTo>
                <a:cubicBezTo>
                  <a:pt x="4357248" y="1492603"/>
                  <a:pt x="4360564" y="1505068"/>
                  <a:pt x="4370891" y="1512348"/>
                </a:cubicBezTo>
                <a:cubicBezTo>
                  <a:pt x="4377294" y="1516846"/>
                  <a:pt x="4386630" y="1517761"/>
                  <a:pt x="4392080" y="1510938"/>
                </a:cubicBezTo>
                <a:cubicBezTo>
                  <a:pt x="4392995" y="1509756"/>
                  <a:pt x="4393680" y="1508308"/>
                  <a:pt x="4394252" y="1506859"/>
                </a:cubicBezTo>
                <a:cubicBezTo>
                  <a:pt x="4397263" y="1508499"/>
                  <a:pt x="4400731" y="1509223"/>
                  <a:pt x="4404618" y="1508194"/>
                </a:cubicBezTo>
                <a:cubicBezTo>
                  <a:pt x="4411783" y="1506326"/>
                  <a:pt x="4418224" y="1497444"/>
                  <a:pt x="4415289" y="1489859"/>
                </a:cubicBezTo>
                <a:close/>
                <a:moveTo>
                  <a:pt x="4622530" y="1913962"/>
                </a:moveTo>
                <a:cubicBezTo>
                  <a:pt x="4630380" y="1896313"/>
                  <a:pt x="4602293" y="1885640"/>
                  <a:pt x="4594481" y="1903250"/>
                </a:cubicBezTo>
                <a:cubicBezTo>
                  <a:pt x="4586669" y="1920937"/>
                  <a:pt x="4614717" y="1931572"/>
                  <a:pt x="4622530" y="1913962"/>
                </a:cubicBezTo>
                <a:close/>
                <a:moveTo>
                  <a:pt x="4524664" y="1871574"/>
                </a:moveTo>
                <a:cubicBezTo>
                  <a:pt x="4532514" y="1853887"/>
                  <a:pt x="4505190" y="1841423"/>
                  <a:pt x="4497339" y="1859110"/>
                </a:cubicBezTo>
                <a:cubicBezTo>
                  <a:pt x="4489489" y="1876758"/>
                  <a:pt x="4516813" y="1889223"/>
                  <a:pt x="4524664" y="1871574"/>
                </a:cubicBezTo>
                <a:close/>
                <a:moveTo>
                  <a:pt x="4309306" y="1556032"/>
                </a:moveTo>
                <a:cubicBezTo>
                  <a:pt x="4312393" y="1549056"/>
                  <a:pt x="4309915" y="1543034"/>
                  <a:pt x="4305380" y="1539260"/>
                </a:cubicBezTo>
                <a:lnTo>
                  <a:pt x="4304542" y="1537087"/>
                </a:lnTo>
                <a:cubicBezTo>
                  <a:pt x="4301646" y="1529540"/>
                  <a:pt x="4294481" y="1524318"/>
                  <a:pt x="4286097" y="1526605"/>
                </a:cubicBezTo>
                <a:cubicBezTo>
                  <a:pt x="4278894" y="1528587"/>
                  <a:pt x="4272644" y="1537468"/>
                  <a:pt x="4275578" y="1545054"/>
                </a:cubicBezTo>
                <a:lnTo>
                  <a:pt x="4278970" y="1553859"/>
                </a:lnTo>
                <a:cubicBezTo>
                  <a:pt x="4281562" y="1560606"/>
                  <a:pt x="4287583" y="1565142"/>
                  <a:pt x="4294786" y="1564532"/>
                </a:cubicBezTo>
                <a:cubicBezTo>
                  <a:pt x="4300464" y="1565142"/>
                  <a:pt x="4306295" y="1562779"/>
                  <a:pt x="4309306" y="1556032"/>
                </a:cubicBezTo>
                <a:close/>
                <a:moveTo>
                  <a:pt x="4667690" y="1360257"/>
                </a:moveTo>
                <a:cubicBezTo>
                  <a:pt x="4659839" y="1377906"/>
                  <a:pt x="4688574" y="1386749"/>
                  <a:pt x="4696310" y="1369253"/>
                </a:cubicBezTo>
                <a:cubicBezTo>
                  <a:pt x="4704161" y="1351604"/>
                  <a:pt x="4675426" y="1342799"/>
                  <a:pt x="4667690" y="1360257"/>
                </a:cubicBezTo>
                <a:close/>
                <a:moveTo>
                  <a:pt x="4448559" y="1228711"/>
                </a:moveTo>
                <a:cubicBezTo>
                  <a:pt x="4445662" y="1221164"/>
                  <a:pt x="4438307" y="1216018"/>
                  <a:pt x="4430038" y="1218381"/>
                </a:cubicBezTo>
                <a:cubicBezTo>
                  <a:pt x="4422797" y="1220439"/>
                  <a:pt x="4416775" y="1229321"/>
                  <a:pt x="4419709" y="1236907"/>
                </a:cubicBezTo>
                <a:lnTo>
                  <a:pt x="4423101" y="1245712"/>
                </a:lnTo>
                <a:cubicBezTo>
                  <a:pt x="4425998" y="1253259"/>
                  <a:pt x="4433353" y="1258405"/>
                  <a:pt x="4441661" y="1256042"/>
                </a:cubicBezTo>
                <a:cubicBezTo>
                  <a:pt x="4448902" y="1253983"/>
                  <a:pt x="4454923" y="1245102"/>
                  <a:pt x="4451988" y="1237516"/>
                </a:cubicBezTo>
                <a:lnTo>
                  <a:pt x="4448559" y="1228711"/>
                </a:lnTo>
                <a:close/>
                <a:moveTo>
                  <a:pt x="4610068" y="1342189"/>
                </a:moveTo>
                <a:cubicBezTo>
                  <a:pt x="4602255" y="1359800"/>
                  <a:pt x="4631104" y="1368224"/>
                  <a:pt x="4638840" y="1350804"/>
                </a:cubicBezTo>
                <a:cubicBezTo>
                  <a:pt x="4646653" y="1333155"/>
                  <a:pt x="4617804" y="1324769"/>
                  <a:pt x="4610068" y="1342189"/>
                </a:cubicBezTo>
                <a:close/>
                <a:moveTo>
                  <a:pt x="4541242" y="1307730"/>
                </a:moveTo>
                <a:cubicBezTo>
                  <a:pt x="4549054" y="1290120"/>
                  <a:pt x="4520396" y="1281200"/>
                  <a:pt x="4512621" y="1298696"/>
                </a:cubicBezTo>
                <a:cubicBezTo>
                  <a:pt x="4504808" y="1316307"/>
                  <a:pt x="4533467" y="1325226"/>
                  <a:pt x="4541242" y="1307730"/>
                </a:cubicBezTo>
                <a:close/>
                <a:moveTo>
                  <a:pt x="4955914" y="1480558"/>
                </a:moveTo>
                <a:cubicBezTo>
                  <a:pt x="4961935" y="1484713"/>
                  <a:pt x="4973025" y="1483912"/>
                  <a:pt x="4976759" y="1476670"/>
                </a:cubicBezTo>
                <a:cubicBezTo>
                  <a:pt x="4980037" y="1470304"/>
                  <a:pt x="4982323" y="1463481"/>
                  <a:pt x="4979046" y="1456505"/>
                </a:cubicBezTo>
                <a:cubicBezTo>
                  <a:pt x="4976416" y="1450940"/>
                  <a:pt x="4971805" y="1447357"/>
                  <a:pt x="4966051" y="1445222"/>
                </a:cubicBezTo>
                <a:cubicBezTo>
                  <a:pt x="4958695" y="1442478"/>
                  <a:pt x="4949206" y="1446671"/>
                  <a:pt x="4946882" y="1454333"/>
                </a:cubicBezTo>
                <a:cubicBezTo>
                  <a:pt x="4945243" y="1459669"/>
                  <a:pt x="4946462" y="1465158"/>
                  <a:pt x="4949778" y="1469084"/>
                </a:cubicBezTo>
                <a:cubicBezTo>
                  <a:pt x="4949854" y="1473506"/>
                  <a:pt x="4951683" y="1477661"/>
                  <a:pt x="4955914" y="1480558"/>
                </a:cubicBezTo>
                <a:close/>
                <a:moveTo>
                  <a:pt x="4511859" y="1576616"/>
                </a:moveTo>
                <a:cubicBezTo>
                  <a:pt x="4508963" y="1569068"/>
                  <a:pt x="4499740" y="1565333"/>
                  <a:pt x="4492347" y="1568344"/>
                </a:cubicBezTo>
                <a:cubicBezTo>
                  <a:pt x="4484687" y="1571432"/>
                  <a:pt x="4481142" y="1580313"/>
                  <a:pt x="4484077" y="1587899"/>
                </a:cubicBezTo>
                <a:lnTo>
                  <a:pt x="4487468" y="1596704"/>
                </a:lnTo>
                <a:cubicBezTo>
                  <a:pt x="4490365" y="1604289"/>
                  <a:pt x="4499588" y="1607987"/>
                  <a:pt x="4507019" y="1604976"/>
                </a:cubicBezTo>
                <a:cubicBezTo>
                  <a:pt x="4514641" y="1601888"/>
                  <a:pt x="4518223" y="1593045"/>
                  <a:pt x="4515289" y="1585421"/>
                </a:cubicBezTo>
                <a:lnTo>
                  <a:pt x="4511859" y="1576616"/>
                </a:lnTo>
                <a:close/>
                <a:moveTo>
                  <a:pt x="4672835" y="1348860"/>
                </a:moveTo>
                <a:cubicBezTo>
                  <a:pt x="4680571" y="1344247"/>
                  <a:pt x="4681981" y="1336395"/>
                  <a:pt x="4678932" y="1328543"/>
                </a:cubicBezTo>
                <a:lnTo>
                  <a:pt x="4675540" y="1319737"/>
                </a:lnTo>
                <a:cubicBezTo>
                  <a:pt x="4672720" y="1312419"/>
                  <a:pt x="4661554" y="1309827"/>
                  <a:pt x="4655228" y="1313638"/>
                </a:cubicBezTo>
                <a:cubicBezTo>
                  <a:pt x="4647530" y="1318251"/>
                  <a:pt x="4646081" y="1326103"/>
                  <a:pt x="4649130" y="1333955"/>
                </a:cubicBezTo>
                <a:lnTo>
                  <a:pt x="4652522" y="1342761"/>
                </a:lnTo>
                <a:cubicBezTo>
                  <a:pt x="4655342" y="1350079"/>
                  <a:pt x="4666508" y="1352633"/>
                  <a:pt x="4672835" y="1348860"/>
                </a:cubicBezTo>
                <a:close/>
                <a:moveTo>
                  <a:pt x="4263269" y="1571127"/>
                </a:moveTo>
                <a:lnTo>
                  <a:pt x="4251074" y="1565714"/>
                </a:lnTo>
                <a:cubicBezTo>
                  <a:pt x="4243681" y="1562436"/>
                  <a:pt x="4234763" y="1564456"/>
                  <a:pt x="4230799" y="1571965"/>
                </a:cubicBezTo>
                <a:cubicBezTo>
                  <a:pt x="4227217" y="1578750"/>
                  <a:pt x="4229618" y="1588966"/>
                  <a:pt x="4237049" y="1592244"/>
                </a:cubicBezTo>
                <a:lnTo>
                  <a:pt x="4249245" y="1597657"/>
                </a:lnTo>
                <a:cubicBezTo>
                  <a:pt x="4256638" y="1600935"/>
                  <a:pt x="4265556" y="1598915"/>
                  <a:pt x="4269519" y="1591368"/>
                </a:cubicBezTo>
                <a:cubicBezTo>
                  <a:pt x="4273140" y="1584621"/>
                  <a:pt x="4270701" y="1574443"/>
                  <a:pt x="4263269" y="1571127"/>
                </a:cubicBezTo>
                <a:close/>
                <a:moveTo>
                  <a:pt x="4483696" y="1911484"/>
                </a:moveTo>
                <a:cubicBezTo>
                  <a:pt x="4478475" y="1911560"/>
                  <a:pt x="4473292" y="1914038"/>
                  <a:pt x="4470815" y="1918993"/>
                </a:cubicBezTo>
                <a:cubicBezTo>
                  <a:pt x="4470014" y="1920632"/>
                  <a:pt x="4469519" y="1922386"/>
                  <a:pt x="4469291" y="1924177"/>
                </a:cubicBezTo>
                <a:cubicBezTo>
                  <a:pt x="4468376" y="1925283"/>
                  <a:pt x="4467537" y="1926503"/>
                  <a:pt x="4466889" y="1927951"/>
                </a:cubicBezTo>
                <a:cubicBezTo>
                  <a:pt x="4460030" y="1943465"/>
                  <a:pt x="4481485" y="1952042"/>
                  <a:pt x="4492004" y="1941902"/>
                </a:cubicBezTo>
                <a:cubicBezTo>
                  <a:pt x="4492690" y="1941750"/>
                  <a:pt x="4493376" y="1941712"/>
                  <a:pt x="4494100" y="1941483"/>
                </a:cubicBezTo>
                <a:cubicBezTo>
                  <a:pt x="4501303" y="1939158"/>
                  <a:pt x="4504847" y="1933021"/>
                  <a:pt x="4507324" y="1926388"/>
                </a:cubicBezTo>
                <a:cubicBezTo>
                  <a:pt x="4510106" y="1919031"/>
                  <a:pt x="4503551" y="1909692"/>
                  <a:pt x="4496272" y="1908244"/>
                </a:cubicBezTo>
                <a:cubicBezTo>
                  <a:pt x="4491165" y="1907329"/>
                  <a:pt x="4487011" y="1908740"/>
                  <a:pt x="4483696" y="1911484"/>
                </a:cubicBezTo>
                <a:close/>
                <a:moveTo>
                  <a:pt x="4680800" y="1881332"/>
                </a:moveTo>
                <a:cubicBezTo>
                  <a:pt x="4683772" y="1873366"/>
                  <a:pt x="4679427" y="1865323"/>
                  <a:pt x="4671996" y="1862007"/>
                </a:cubicBezTo>
                <a:lnTo>
                  <a:pt x="4659801" y="1856594"/>
                </a:lnTo>
                <a:cubicBezTo>
                  <a:pt x="4652407" y="1853316"/>
                  <a:pt x="4643223" y="1858118"/>
                  <a:pt x="4640479" y="1865399"/>
                </a:cubicBezTo>
                <a:cubicBezTo>
                  <a:pt x="4637507" y="1873366"/>
                  <a:pt x="4641851" y="1881409"/>
                  <a:pt x="4649282" y="1884725"/>
                </a:cubicBezTo>
                <a:lnTo>
                  <a:pt x="4661478" y="1890138"/>
                </a:lnTo>
                <a:cubicBezTo>
                  <a:pt x="4668871" y="1893416"/>
                  <a:pt x="4678055" y="1888575"/>
                  <a:pt x="4680800" y="1881332"/>
                </a:cubicBezTo>
                <a:close/>
                <a:moveTo>
                  <a:pt x="4798749" y="1465844"/>
                </a:moveTo>
                <a:lnTo>
                  <a:pt x="4792652" y="1463138"/>
                </a:lnTo>
                <a:cubicBezTo>
                  <a:pt x="4785258" y="1459860"/>
                  <a:pt x="4776340" y="1461956"/>
                  <a:pt x="4772415" y="1469466"/>
                </a:cubicBezTo>
                <a:cubicBezTo>
                  <a:pt x="4768833" y="1476289"/>
                  <a:pt x="4771310" y="1486428"/>
                  <a:pt x="4778741" y="1489744"/>
                </a:cubicBezTo>
                <a:lnTo>
                  <a:pt x="4784839" y="1492451"/>
                </a:lnTo>
                <a:cubicBezTo>
                  <a:pt x="4792232" y="1495729"/>
                  <a:pt x="4801150" y="1493632"/>
                  <a:pt x="4805113" y="1486123"/>
                </a:cubicBezTo>
                <a:cubicBezTo>
                  <a:pt x="4808658" y="1479262"/>
                  <a:pt x="4806180" y="1469161"/>
                  <a:pt x="4798749" y="1465844"/>
                </a:cubicBezTo>
                <a:close/>
                <a:moveTo>
                  <a:pt x="4826683" y="1427498"/>
                </a:moveTo>
                <a:cubicBezTo>
                  <a:pt x="4828703" y="1431157"/>
                  <a:pt x="4832857" y="1433939"/>
                  <a:pt x="4837202" y="1434931"/>
                </a:cubicBezTo>
                <a:cubicBezTo>
                  <a:pt x="4838002" y="1436608"/>
                  <a:pt x="4839069" y="1438132"/>
                  <a:pt x="4840365" y="1439733"/>
                </a:cubicBezTo>
                <a:cubicBezTo>
                  <a:pt x="4840746" y="1440343"/>
                  <a:pt x="4841127" y="1440953"/>
                  <a:pt x="4841432" y="1441563"/>
                </a:cubicBezTo>
                <a:cubicBezTo>
                  <a:pt x="4842461" y="1444155"/>
                  <a:pt x="4843833" y="1446633"/>
                  <a:pt x="4844900" y="1449225"/>
                </a:cubicBezTo>
                <a:cubicBezTo>
                  <a:pt x="4848787" y="1458792"/>
                  <a:pt x="4860182" y="1458526"/>
                  <a:pt x="4867194" y="1453151"/>
                </a:cubicBezTo>
                <a:cubicBezTo>
                  <a:pt x="4870510" y="1451054"/>
                  <a:pt x="4872911" y="1447662"/>
                  <a:pt x="4873329" y="1443088"/>
                </a:cubicBezTo>
                <a:cubicBezTo>
                  <a:pt x="4873444" y="1442707"/>
                  <a:pt x="4873559" y="1442325"/>
                  <a:pt x="4873673" y="1441944"/>
                </a:cubicBezTo>
                <a:cubicBezTo>
                  <a:pt x="4881790" y="1451474"/>
                  <a:pt x="4901074" y="1448729"/>
                  <a:pt x="4900159" y="1433177"/>
                </a:cubicBezTo>
                <a:cubicBezTo>
                  <a:pt x="4899587" y="1422847"/>
                  <a:pt x="4900655" y="1410992"/>
                  <a:pt x="4895281" y="1401730"/>
                </a:cubicBezTo>
                <a:cubicBezTo>
                  <a:pt x="4894557" y="1400510"/>
                  <a:pt x="4893757" y="1399404"/>
                  <a:pt x="4892918" y="1398375"/>
                </a:cubicBezTo>
                <a:lnTo>
                  <a:pt x="4891356" y="1394296"/>
                </a:lnTo>
                <a:cubicBezTo>
                  <a:pt x="4888421" y="1386711"/>
                  <a:pt x="4878475" y="1383700"/>
                  <a:pt x="4871462" y="1386940"/>
                </a:cubicBezTo>
                <a:cubicBezTo>
                  <a:pt x="4870891" y="1387206"/>
                  <a:pt x="4870434" y="1387550"/>
                  <a:pt x="4869900" y="1387855"/>
                </a:cubicBezTo>
                <a:cubicBezTo>
                  <a:pt x="4867728" y="1387664"/>
                  <a:pt x="4865517" y="1387550"/>
                  <a:pt x="4863307" y="1387588"/>
                </a:cubicBezTo>
                <a:cubicBezTo>
                  <a:pt x="4860525" y="1387626"/>
                  <a:pt x="4857743" y="1388617"/>
                  <a:pt x="4855304" y="1390103"/>
                </a:cubicBezTo>
                <a:cubicBezTo>
                  <a:pt x="4853322" y="1389799"/>
                  <a:pt x="4851379" y="1389760"/>
                  <a:pt x="4849664" y="1390408"/>
                </a:cubicBezTo>
                <a:cubicBezTo>
                  <a:pt x="4843871" y="1392619"/>
                  <a:pt x="4838879" y="1394868"/>
                  <a:pt x="4834991" y="1399900"/>
                </a:cubicBezTo>
                <a:cubicBezTo>
                  <a:pt x="4833239" y="1402149"/>
                  <a:pt x="4832248" y="1403902"/>
                  <a:pt x="4831257" y="1406723"/>
                </a:cubicBezTo>
                <a:cubicBezTo>
                  <a:pt x="4830037" y="1410192"/>
                  <a:pt x="4827826" y="1410459"/>
                  <a:pt x="4832514" y="1407142"/>
                </a:cubicBezTo>
                <a:cubicBezTo>
                  <a:pt x="4825883" y="1411755"/>
                  <a:pt x="4822453" y="1419874"/>
                  <a:pt x="4826683" y="1427498"/>
                </a:cubicBezTo>
                <a:close/>
                <a:moveTo>
                  <a:pt x="4725273" y="1320385"/>
                </a:moveTo>
                <a:cubicBezTo>
                  <a:pt x="4733010" y="1302965"/>
                  <a:pt x="4707438" y="1287146"/>
                  <a:pt x="4699625" y="1304795"/>
                </a:cubicBezTo>
                <a:cubicBezTo>
                  <a:pt x="4691890" y="1322215"/>
                  <a:pt x="4717461" y="1338034"/>
                  <a:pt x="4725273" y="1320385"/>
                </a:cubicBezTo>
                <a:close/>
                <a:moveTo>
                  <a:pt x="4754999" y="1360524"/>
                </a:moveTo>
                <a:cubicBezTo>
                  <a:pt x="4747149" y="1378172"/>
                  <a:pt x="4774473" y="1390637"/>
                  <a:pt x="4782323" y="1372950"/>
                </a:cubicBezTo>
                <a:cubicBezTo>
                  <a:pt x="4790174" y="1355264"/>
                  <a:pt x="4762850" y="1342875"/>
                  <a:pt x="4754999" y="1360524"/>
                </a:cubicBezTo>
                <a:close/>
                <a:moveTo>
                  <a:pt x="4353017" y="1707475"/>
                </a:moveTo>
                <a:cubicBezTo>
                  <a:pt x="4345205" y="1725124"/>
                  <a:pt x="4372491" y="1737589"/>
                  <a:pt x="4380342" y="1719902"/>
                </a:cubicBezTo>
                <a:cubicBezTo>
                  <a:pt x="4388193" y="1702291"/>
                  <a:pt x="4360868" y="1689827"/>
                  <a:pt x="4353017" y="1707475"/>
                </a:cubicBezTo>
                <a:close/>
                <a:moveTo>
                  <a:pt x="4306867" y="1594531"/>
                </a:moveTo>
                <a:cubicBezTo>
                  <a:pt x="4309763" y="1602079"/>
                  <a:pt x="4316928" y="1607301"/>
                  <a:pt x="4325312" y="1605014"/>
                </a:cubicBezTo>
                <a:cubicBezTo>
                  <a:pt x="4332515" y="1603032"/>
                  <a:pt x="4338726" y="1594150"/>
                  <a:pt x="4335792" y="1586565"/>
                </a:cubicBezTo>
                <a:lnTo>
                  <a:pt x="4332400" y="1577759"/>
                </a:lnTo>
                <a:cubicBezTo>
                  <a:pt x="4329809" y="1571012"/>
                  <a:pt x="4323787" y="1566476"/>
                  <a:pt x="4316585" y="1567086"/>
                </a:cubicBezTo>
                <a:cubicBezTo>
                  <a:pt x="4310945" y="1566476"/>
                  <a:pt x="4305075" y="1568801"/>
                  <a:pt x="4302065" y="1575587"/>
                </a:cubicBezTo>
                <a:cubicBezTo>
                  <a:pt x="4298978" y="1582562"/>
                  <a:pt x="4301455" y="1588585"/>
                  <a:pt x="4305990" y="1592359"/>
                </a:cubicBezTo>
                <a:lnTo>
                  <a:pt x="4306867" y="1594531"/>
                </a:lnTo>
                <a:close/>
                <a:moveTo>
                  <a:pt x="4376150" y="1278303"/>
                </a:moveTo>
                <a:cubicBezTo>
                  <a:pt x="4367842" y="1275825"/>
                  <a:pt x="4360449" y="1279828"/>
                  <a:pt x="4357019" y="1287528"/>
                </a:cubicBezTo>
                <a:lnTo>
                  <a:pt x="4354314" y="1293626"/>
                </a:lnTo>
                <a:cubicBezTo>
                  <a:pt x="4351150" y="1300793"/>
                  <a:pt x="4356219" y="1310551"/>
                  <a:pt x="4363536" y="1312724"/>
                </a:cubicBezTo>
                <a:cubicBezTo>
                  <a:pt x="4371844" y="1315239"/>
                  <a:pt x="4379237" y="1311199"/>
                  <a:pt x="4382667" y="1303499"/>
                </a:cubicBezTo>
                <a:lnTo>
                  <a:pt x="4385372" y="1297400"/>
                </a:lnTo>
                <a:cubicBezTo>
                  <a:pt x="4388536" y="1290234"/>
                  <a:pt x="4383467" y="1280476"/>
                  <a:pt x="4376150" y="1278303"/>
                </a:cubicBezTo>
                <a:close/>
                <a:moveTo>
                  <a:pt x="4234077" y="1817180"/>
                </a:moveTo>
                <a:cubicBezTo>
                  <a:pt x="4241280" y="1820382"/>
                  <a:pt x="4250998" y="1815998"/>
                  <a:pt x="4253475" y="1808565"/>
                </a:cubicBezTo>
                <a:cubicBezTo>
                  <a:pt x="4256143" y="1800522"/>
                  <a:pt x="4252561" y="1792593"/>
                  <a:pt x="4244862" y="1789163"/>
                </a:cubicBezTo>
                <a:lnTo>
                  <a:pt x="4238765" y="1786456"/>
                </a:lnTo>
                <a:cubicBezTo>
                  <a:pt x="4231600" y="1783254"/>
                  <a:pt x="4221844" y="1787638"/>
                  <a:pt x="4219367" y="1795071"/>
                </a:cubicBezTo>
                <a:cubicBezTo>
                  <a:pt x="4216661" y="1803114"/>
                  <a:pt x="4220282" y="1811042"/>
                  <a:pt x="4227980" y="1814473"/>
                </a:cubicBezTo>
                <a:lnTo>
                  <a:pt x="4234077" y="1817180"/>
                </a:lnTo>
                <a:close/>
                <a:moveTo>
                  <a:pt x="4310639" y="1756305"/>
                </a:moveTo>
                <a:lnTo>
                  <a:pt x="4322835" y="1761718"/>
                </a:lnTo>
                <a:cubicBezTo>
                  <a:pt x="4329999" y="1764881"/>
                  <a:pt x="4339565" y="1762518"/>
                  <a:pt x="4342918" y="1754894"/>
                </a:cubicBezTo>
                <a:cubicBezTo>
                  <a:pt x="4346082" y="1747728"/>
                  <a:pt x="4343795" y="1738199"/>
                  <a:pt x="4336135" y="1734806"/>
                </a:cubicBezTo>
                <a:lnTo>
                  <a:pt x="4323940" y="1729393"/>
                </a:lnTo>
                <a:cubicBezTo>
                  <a:pt x="4316775" y="1726230"/>
                  <a:pt x="4307172" y="1728593"/>
                  <a:pt x="4303818" y="1736217"/>
                </a:cubicBezTo>
                <a:cubicBezTo>
                  <a:pt x="4300655" y="1743383"/>
                  <a:pt x="4302980" y="1752912"/>
                  <a:pt x="4310639" y="1756305"/>
                </a:cubicBezTo>
                <a:close/>
                <a:moveTo>
                  <a:pt x="4808925" y="1291530"/>
                </a:moveTo>
                <a:lnTo>
                  <a:pt x="4827217" y="1299649"/>
                </a:lnTo>
                <a:cubicBezTo>
                  <a:pt x="4834382" y="1302813"/>
                  <a:pt x="4844023" y="1300145"/>
                  <a:pt x="4847187" y="1292521"/>
                </a:cubicBezTo>
                <a:cubicBezTo>
                  <a:pt x="4848177" y="1290158"/>
                  <a:pt x="4848368" y="1287680"/>
                  <a:pt x="4848215" y="1285164"/>
                </a:cubicBezTo>
                <a:cubicBezTo>
                  <a:pt x="4850121" y="1283830"/>
                  <a:pt x="4851760" y="1282191"/>
                  <a:pt x="4852750" y="1279904"/>
                </a:cubicBezTo>
                <a:cubicBezTo>
                  <a:pt x="4855913" y="1272700"/>
                  <a:pt x="4853665" y="1263208"/>
                  <a:pt x="4845967" y="1259777"/>
                </a:cubicBezTo>
                <a:lnTo>
                  <a:pt x="4839869" y="1257071"/>
                </a:lnTo>
                <a:cubicBezTo>
                  <a:pt x="4832705" y="1253907"/>
                  <a:pt x="4823139" y="1256233"/>
                  <a:pt x="4819748" y="1263856"/>
                </a:cubicBezTo>
                <a:cubicBezTo>
                  <a:pt x="4819748" y="1263856"/>
                  <a:pt x="4819748" y="1263894"/>
                  <a:pt x="4819748" y="1263932"/>
                </a:cubicBezTo>
                <a:cubicBezTo>
                  <a:pt x="4812887" y="1261950"/>
                  <a:pt x="4804694" y="1264580"/>
                  <a:pt x="4801760" y="1271518"/>
                </a:cubicBezTo>
                <a:cubicBezTo>
                  <a:pt x="4798711" y="1278913"/>
                  <a:pt x="4801226" y="1288137"/>
                  <a:pt x="4808925" y="1291530"/>
                </a:cubicBezTo>
                <a:close/>
                <a:moveTo>
                  <a:pt x="4894518" y="1267973"/>
                </a:moveTo>
                <a:cubicBezTo>
                  <a:pt x="4894671" y="1267592"/>
                  <a:pt x="4894595" y="1267287"/>
                  <a:pt x="4894748" y="1266906"/>
                </a:cubicBezTo>
                <a:lnTo>
                  <a:pt x="4894748" y="1266906"/>
                </a:lnTo>
                <a:cubicBezTo>
                  <a:pt x="4891775" y="1264771"/>
                  <a:pt x="4888764" y="1262674"/>
                  <a:pt x="4885753" y="1260578"/>
                </a:cubicBezTo>
                <a:cubicBezTo>
                  <a:pt x="4881333" y="1257452"/>
                  <a:pt x="4876912" y="1254365"/>
                  <a:pt x="4872492" y="1251239"/>
                </a:cubicBezTo>
                <a:cubicBezTo>
                  <a:pt x="4872453" y="1251277"/>
                  <a:pt x="4872415" y="1251353"/>
                  <a:pt x="4872377" y="1251353"/>
                </a:cubicBezTo>
                <a:cubicBezTo>
                  <a:pt x="4869900" y="1252840"/>
                  <a:pt x="4867613" y="1254860"/>
                  <a:pt x="4866165" y="1258100"/>
                </a:cubicBezTo>
                <a:cubicBezTo>
                  <a:pt x="4858314" y="1275749"/>
                  <a:pt x="4886706" y="1285583"/>
                  <a:pt x="4894518" y="1267973"/>
                </a:cubicBezTo>
                <a:close/>
                <a:moveTo>
                  <a:pt x="4482248" y="1679763"/>
                </a:moveTo>
                <a:cubicBezTo>
                  <a:pt x="4479199" y="1687273"/>
                  <a:pt x="4485449" y="1696269"/>
                  <a:pt x="4492614" y="1698289"/>
                </a:cubicBezTo>
                <a:cubicBezTo>
                  <a:pt x="4501112" y="1700690"/>
                  <a:pt x="4508048" y="1695468"/>
                  <a:pt x="4511135" y="1687921"/>
                </a:cubicBezTo>
                <a:cubicBezTo>
                  <a:pt x="4514679" y="1679268"/>
                  <a:pt x="4513307" y="1669929"/>
                  <a:pt x="4509191" y="1661772"/>
                </a:cubicBezTo>
                <a:cubicBezTo>
                  <a:pt x="4505647" y="1654758"/>
                  <a:pt x="4495624" y="1651632"/>
                  <a:pt x="4488841" y="1655749"/>
                </a:cubicBezTo>
                <a:cubicBezTo>
                  <a:pt x="4481714" y="1660056"/>
                  <a:pt x="4479008" y="1668595"/>
                  <a:pt x="4482819" y="1676104"/>
                </a:cubicBezTo>
                <a:lnTo>
                  <a:pt x="4483162" y="1676790"/>
                </a:lnTo>
                <a:cubicBezTo>
                  <a:pt x="4483200" y="1676943"/>
                  <a:pt x="4483200" y="1676981"/>
                  <a:pt x="4483239" y="1677095"/>
                </a:cubicBezTo>
                <a:cubicBezTo>
                  <a:pt x="4483239" y="1677095"/>
                  <a:pt x="4483239" y="1677095"/>
                  <a:pt x="4483239" y="1677095"/>
                </a:cubicBezTo>
                <a:cubicBezTo>
                  <a:pt x="4482934" y="1678010"/>
                  <a:pt x="4482629" y="1678887"/>
                  <a:pt x="4482248" y="1679763"/>
                </a:cubicBezTo>
                <a:close/>
                <a:moveTo>
                  <a:pt x="4371920" y="1622929"/>
                </a:moveTo>
                <a:cubicBezTo>
                  <a:pt x="4380152" y="1625750"/>
                  <a:pt x="4387697" y="1621062"/>
                  <a:pt x="4390975" y="1613629"/>
                </a:cubicBezTo>
                <a:lnTo>
                  <a:pt x="4393680" y="1607530"/>
                </a:lnTo>
                <a:cubicBezTo>
                  <a:pt x="4396958" y="1600135"/>
                  <a:pt x="4391546" y="1590910"/>
                  <a:pt x="4384344" y="1588471"/>
                </a:cubicBezTo>
                <a:cubicBezTo>
                  <a:pt x="4376112" y="1585650"/>
                  <a:pt x="4368566" y="1590376"/>
                  <a:pt x="4365289" y="1597809"/>
                </a:cubicBezTo>
                <a:lnTo>
                  <a:pt x="4362583" y="1603908"/>
                </a:lnTo>
                <a:cubicBezTo>
                  <a:pt x="4359306" y="1611265"/>
                  <a:pt x="4364717" y="1620452"/>
                  <a:pt x="4371920" y="1622929"/>
                </a:cubicBezTo>
                <a:close/>
                <a:moveTo>
                  <a:pt x="4283010" y="1656512"/>
                </a:moveTo>
                <a:cubicBezTo>
                  <a:pt x="4290632" y="1659713"/>
                  <a:pt x="4299359" y="1655863"/>
                  <a:pt x="4302637" y="1648430"/>
                </a:cubicBezTo>
                <a:lnTo>
                  <a:pt x="4305342" y="1642331"/>
                </a:lnTo>
                <a:cubicBezTo>
                  <a:pt x="4308620" y="1634937"/>
                  <a:pt x="4304618" y="1625750"/>
                  <a:pt x="4297263" y="1622701"/>
                </a:cubicBezTo>
                <a:cubicBezTo>
                  <a:pt x="4289641" y="1619499"/>
                  <a:pt x="4280914" y="1623349"/>
                  <a:pt x="4277636" y="1630782"/>
                </a:cubicBezTo>
                <a:lnTo>
                  <a:pt x="4274931" y="1636881"/>
                </a:lnTo>
                <a:cubicBezTo>
                  <a:pt x="4271653" y="1644275"/>
                  <a:pt x="4275655" y="1653424"/>
                  <a:pt x="4283010" y="1656512"/>
                </a:cubicBezTo>
                <a:close/>
                <a:moveTo>
                  <a:pt x="4708162" y="1238774"/>
                </a:moveTo>
                <a:cubicBezTo>
                  <a:pt x="4715403" y="1241900"/>
                  <a:pt x="4724816" y="1239499"/>
                  <a:pt x="4728208" y="1231799"/>
                </a:cubicBezTo>
                <a:lnTo>
                  <a:pt x="4730913" y="1225700"/>
                </a:lnTo>
                <a:cubicBezTo>
                  <a:pt x="4734077" y="1218534"/>
                  <a:pt x="4731600" y="1208928"/>
                  <a:pt x="4723978" y="1205650"/>
                </a:cubicBezTo>
                <a:cubicBezTo>
                  <a:pt x="4716737" y="1202524"/>
                  <a:pt x="4707324" y="1204925"/>
                  <a:pt x="4703932" y="1212625"/>
                </a:cubicBezTo>
                <a:lnTo>
                  <a:pt x="4701226" y="1218724"/>
                </a:lnTo>
                <a:cubicBezTo>
                  <a:pt x="4698025" y="1225852"/>
                  <a:pt x="4700540" y="1235458"/>
                  <a:pt x="4708162" y="1238774"/>
                </a:cubicBezTo>
                <a:close/>
                <a:moveTo>
                  <a:pt x="4573558" y="1156210"/>
                </a:moveTo>
                <a:lnTo>
                  <a:pt x="4579656" y="1158917"/>
                </a:lnTo>
                <a:cubicBezTo>
                  <a:pt x="4586859" y="1162081"/>
                  <a:pt x="4596577" y="1157278"/>
                  <a:pt x="4598863" y="1149883"/>
                </a:cubicBezTo>
                <a:cubicBezTo>
                  <a:pt x="4600121" y="1145842"/>
                  <a:pt x="4599816" y="1141916"/>
                  <a:pt x="4598254" y="1138600"/>
                </a:cubicBezTo>
                <a:cubicBezTo>
                  <a:pt x="4601417" y="1140582"/>
                  <a:pt x="4605304" y="1141382"/>
                  <a:pt x="4609496" y="1140239"/>
                </a:cubicBezTo>
                <a:cubicBezTo>
                  <a:pt x="4611478" y="1139705"/>
                  <a:pt x="4613345" y="1138638"/>
                  <a:pt x="4615022" y="1137266"/>
                </a:cubicBezTo>
                <a:cubicBezTo>
                  <a:pt x="4616356" y="1138905"/>
                  <a:pt x="4617994" y="1140353"/>
                  <a:pt x="4620129" y="1141268"/>
                </a:cubicBezTo>
                <a:lnTo>
                  <a:pt x="4626226" y="1143974"/>
                </a:lnTo>
                <a:cubicBezTo>
                  <a:pt x="4633391" y="1147138"/>
                  <a:pt x="4642995" y="1144622"/>
                  <a:pt x="4646272" y="1136999"/>
                </a:cubicBezTo>
                <a:cubicBezTo>
                  <a:pt x="4649397" y="1129718"/>
                  <a:pt x="4646958" y="1120341"/>
                  <a:pt x="4639298" y="1116949"/>
                </a:cubicBezTo>
                <a:lnTo>
                  <a:pt x="4633200" y="1114242"/>
                </a:lnTo>
                <a:cubicBezTo>
                  <a:pt x="4628246" y="1112031"/>
                  <a:pt x="4622186" y="1112641"/>
                  <a:pt x="4617804" y="1115691"/>
                </a:cubicBezTo>
                <a:lnTo>
                  <a:pt x="4616813" y="1113099"/>
                </a:lnTo>
                <a:cubicBezTo>
                  <a:pt x="4613917" y="1105551"/>
                  <a:pt x="4606904" y="1100215"/>
                  <a:pt x="4598482" y="1102426"/>
                </a:cubicBezTo>
                <a:cubicBezTo>
                  <a:pt x="4591318" y="1104332"/>
                  <a:pt x="4584915" y="1113175"/>
                  <a:pt x="4587812" y="1120760"/>
                </a:cubicBezTo>
                <a:lnTo>
                  <a:pt x="4591203" y="1129566"/>
                </a:lnTo>
                <a:cubicBezTo>
                  <a:pt x="4591622" y="1130671"/>
                  <a:pt x="4592309" y="1131624"/>
                  <a:pt x="4592919" y="1132615"/>
                </a:cubicBezTo>
                <a:cubicBezTo>
                  <a:pt x="4591965" y="1131929"/>
                  <a:pt x="4591089" y="1131167"/>
                  <a:pt x="4589908" y="1130671"/>
                </a:cubicBezTo>
                <a:lnTo>
                  <a:pt x="4583810" y="1127965"/>
                </a:lnTo>
                <a:cubicBezTo>
                  <a:pt x="4576607" y="1124763"/>
                  <a:pt x="4566889" y="1129604"/>
                  <a:pt x="4564603" y="1136961"/>
                </a:cubicBezTo>
                <a:cubicBezTo>
                  <a:pt x="4561973" y="1145194"/>
                  <a:pt x="4565860" y="1152780"/>
                  <a:pt x="4573558" y="1156210"/>
                </a:cubicBezTo>
                <a:close/>
                <a:moveTo>
                  <a:pt x="4761935" y="1205764"/>
                </a:moveTo>
                <a:lnTo>
                  <a:pt x="4765327" y="1214569"/>
                </a:lnTo>
                <a:cubicBezTo>
                  <a:pt x="4768223" y="1222117"/>
                  <a:pt x="4775769" y="1227110"/>
                  <a:pt x="4784000" y="1224709"/>
                </a:cubicBezTo>
                <a:cubicBezTo>
                  <a:pt x="4785334" y="1224289"/>
                  <a:pt x="4786554" y="1223641"/>
                  <a:pt x="4787773" y="1222841"/>
                </a:cubicBezTo>
                <a:cubicBezTo>
                  <a:pt x="4788193" y="1223070"/>
                  <a:pt x="4788573" y="1223375"/>
                  <a:pt x="4789069" y="1223565"/>
                </a:cubicBezTo>
                <a:lnTo>
                  <a:pt x="4795167" y="1226272"/>
                </a:lnTo>
                <a:cubicBezTo>
                  <a:pt x="4802331" y="1229435"/>
                  <a:pt x="4812050" y="1225395"/>
                  <a:pt x="4814679" y="1217924"/>
                </a:cubicBezTo>
                <a:cubicBezTo>
                  <a:pt x="4815327" y="1216056"/>
                  <a:pt x="4815555" y="1214150"/>
                  <a:pt x="4815517" y="1212320"/>
                </a:cubicBezTo>
                <a:cubicBezTo>
                  <a:pt x="4815517" y="1212168"/>
                  <a:pt x="4815593" y="1212054"/>
                  <a:pt x="4815593" y="1211901"/>
                </a:cubicBezTo>
                <a:cubicBezTo>
                  <a:pt x="4809191" y="1207594"/>
                  <a:pt x="4802751" y="1203363"/>
                  <a:pt x="4796310" y="1199131"/>
                </a:cubicBezTo>
                <a:cubicBezTo>
                  <a:pt x="4794443" y="1197912"/>
                  <a:pt x="4792537" y="1196654"/>
                  <a:pt x="4790670" y="1195396"/>
                </a:cubicBezTo>
                <a:cubicBezTo>
                  <a:pt x="4790403" y="1195472"/>
                  <a:pt x="4790174" y="1195434"/>
                  <a:pt x="4789907" y="1195510"/>
                </a:cubicBezTo>
                <a:cubicBezTo>
                  <a:pt x="4789679" y="1195091"/>
                  <a:pt x="4789336" y="1194748"/>
                  <a:pt x="4789069" y="1194329"/>
                </a:cubicBezTo>
                <a:lnTo>
                  <a:pt x="4789069" y="1194329"/>
                </a:lnTo>
                <a:cubicBezTo>
                  <a:pt x="4785144" y="1191737"/>
                  <a:pt x="4781256" y="1189144"/>
                  <a:pt x="4777370" y="1186590"/>
                </a:cubicBezTo>
                <a:lnTo>
                  <a:pt x="4777370" y="1186590"/>
                </a:lnTo>
                <a:cubicBezTo>
                  <a:pt x="4775692" y="1186476"/>
                  <a:pt x="4773901" y="1186590"/>
                  <a:pt x="4772110" y="1187124"/>
                </a:cubicBezTo>
                <a:cubicBezTo>
                  <a:pt x="4764755" y="1189297"/>
                  <a:pt x="4759000" y="1198178"/>
                  <a:pt x="4761935" y="1205764"/>
                </a:cubicBezTo>
                <a:close/>
                <a:moveTo>
                  <a:pt x="4657362" y="1208890"/>
                </a:moveTo>
                <a:lnTo>
                  <a:pt x="4663460" y="1211596"/>
                </a:lnTo>
                <a:cubicBezTo>
                  <a:pt x="4670624" y="1214760"/>
                  <a:pt x="4680380" y="1210109"/>
                  <a:pt x="4682743" y="1202753"/>
                </a:cubicBezTo>
                <a:cubicBezTo>
                  <a:pt x="4685334" y="1194595"/>
                  <a:pt x="4681561" y="1186857"/>
                  <a:pt x="4673863" y="1183465"/>
                </a:cubicBezTo>
                <a:lnTo>
                  <a:pt x="4667766" y="1180758"/>
                </a:lnTo>
                <a:cubicBezTo>
                  <a:pt x="4660601" y="1177595"/>
                  <a:pt x="4650845" y="1182245"/>
                  <a:pt x="4648482" y="1189602"/>
                </a:cubicBezTo>
                <a:cubicBezTo>
                  <a:pt x="4645891" y="1197759"/>
                  <a:pt x="4649664" y="1205459"/>
                  <a:pt x="4657362" y="1208890"/>
                </a:cubicBezTo>
                <a:close/>
                <a:moveTo>
                  <a:pt x="4604961" y="1399862"/>
                </a:moveTo>
                <a:lnTo>
                  <a:pt x="4613765" y="1396469"/>
                </a:lnTo>
                <a:cubicBezTo>
                  <a:pt x="4621310" y="1393534"/>
                  <a:pt x="4625388" y="1384767"/>
                  <a:pt x="4622530" y="1377143"/>
                </a:cubicBezTo>
                <a:cubicBezTo>
                  <a:pt x="4619709" y="1369596"/>
                  <a:pt x="4610792" y="1365441"/>
                  <a:pt x="4603208" y="1368376"/>
                </a:cubicBezTo>
                <a:lnTo>
                  <a:pt x="4594404" y="1371769"/>
                </a:lnTo>
                <a:cubicBezTo>
                  <a:pt x="4586859" y="1374704"/>
                  <a:pt x="4582743" y="1383471"/>
                  <a:pt x="4585639" y="1391095"/>
                </a:cubicBezTo>
                <a:cubicBezTo>
                  <a:pt x="4588497" y="1398642"/>
                  <a:pt x="4597377" y="1402797"/>
                  <a:pt x="4604961" y="1399862"/>
                </a:cubicBezTo>
                <a:close/>
                <a:moveTo>
                  <a:pt x="4835525" y="1359990"/>
                </a:moveTo>
                <a:cubicBezTo>
                  <a:pt x="4827674" y="1377639"/>
                  <a:pt x="4855761" y="1388312"/>
                  <a:pt x="4863573" y="1370701"/>
                </a:cubicBezTo>
                <a:cubicBezTo>
                  <a:pt x="4871386" y="1353053"/>
                  <a:pt x="4843338" y="1342380"/>
                  <a:pt x="4835525" y="1359990"/>
                </a:cubicBezTo>
                <a:close/>
                <a:moveTo>
                  <a:pt x="4765670" y="1328314"/>
                </a:moveTo>
                <a:cubicBezTo>
                  <a:pt x="4767842" y="1323473"/>
                  <a:pt x="4767194" y="1319089"/>
                  <a:pt x="4765174" y="1315544"/>
                </a:cubicBezTo>
                <a:cubicBezTo>
                  <a:pt x="4772415" y="1318060"/>
                  <a:pt x="4780990" y="1312152"/>
                  <a:pt x="4783010" y="1305367"/>
                </a:cubicBezTo>
                <a:cubicBezTo>
                  <a:pt x="4785601" y="1296790"/>
                  <a:pt x="4780380" y="1289967"/>
                  <a:pt x="4772949" y="1286689"/>
                </a:cubicBezTo>
                <a:lnTo>
                  <a:pt x="4766851" y="1283982"/>
                </a:lnTo>
                <a:cubicBezTo>
                  <a:pt x="4759420" y="1280704"/>
                  <a:pt x="4750274" y="1286994"/>
                  <a:pt x="4748177" y="1294046"/>
                </a:cubicBezTo>
                <a:cubicBezTo>
                  <a:pt x="4746577" y="1299420"/>
                  <a:pt x="4748216" y="1303956"/>
                  <a:pt x="4751302" y="1307501"/>
                </a:cubicBezTo>
                <a:cubicBezTo>
                  <a:pt x="4746158" y="1307425"/>
                  <a:pt x="4741089" y="1309750"/>
                  <a:pt x="4738345" y="1315849"/>
                </a:cubicBezTo>
                <a:cubicBezTo>
                  <a:pt x="4730495" y="1333498"/>
                  <a:pt x="4757819" y="1345963"/>
                  <a:pt x="4765670" y="1328314"/>
                </a:cubicBezTo>
                <a:close/>
                <a:moveTo>
                  <a:pt x="4478056" y="1049022"/>
                </a:moveTo>
                <a:lnTo>
                  <a:pt x="4490251" y="1054435"/>
                </a:lnTo>
                <a:cubicBezTo>
                  <a:pt x="4497644" y="1057713"/>
                  <a:pt x="4506562" y="1055693"/>
                  <a:pt x="4510525" y="1048183"/>
                </a:cubicBezTo>
                <a:cubicBezTo>
                  <a:pt x="4514107" y="1041360"/>
                  <a:pt x="4511706" y="1031183"/>
                  <a:pt x="4504275" y="1027905"/>
                </a:cubicBezTo>
                <a:lnTo>
                  <a:pt x="4492080" y="1022492"/>
                </a:lnTo>
                <a:cubicBezTo>
                  <a:pt x="4484687" y="1019214"/>
                  <a:pt x="4475769" y="1021234"/>
                  <a:pt x="4471806" y="1028781"/>
                </a:cubicBezTo>
                <a:cubicBezTo>
                  <a:pt x="4468223" y="1035566"/>
                  <a:pt x="4470624" y="1045744"/>
                  <a:pt x="4478056" y="1049022"/>
                </a:cubicBezTo>
                <a:close/>
                <a:moveTo>
                  <a:pt x="4675426" y="1228711"/>
                </a:moveTo>
                <a:cubicBezTo>
                  <a:pt x="4668147" y="1226119"/>
                  <a:pt x="4661325" y="1229702"/>
                  <a:pt x="4657590" y="1235801"/>
                </a:cubicBezTo>
                <a:cubicBezTo>
                  <a:pt x="4656523" y="1234734"/>
                  <a:pt x="4655495" y="1233666"/>
                  <a:pt x="4654046" y="1233057"/>
                </a:cubicBezTo>
                <a:lnTo>
                  <a:pt x="4647949" y="1230350"/>
                </a:lnTo>
                <a:cubicBezTo>
                  <a:pt x="4640556" y="1227072"/>
                  <a:pt x="4631676" y="1229016"/>
                  <a:pt x="4627636" y="1236525"/>
                </a:cubicBezTo>
                <a:cubicBezTo>
                  <a:pt x="4624016" y="1243310"/>
                  <a:pt x="4626379" y="1253526"/>
                  <a:pt x="4633810" y="1256842"/>
                </a:cubicBezTo>
                <a:lnTo>
                  <a:pt x="4639907" y="1259549"/>
                </a:lnTo>
                <a:cubicBezTo>
                  <a:pt x="4645396" y="1261988"/>
                  <a:pt x="4651646" y="1261493"/>
                  <a:pt x="4656180" y="1258062"/>
                </a:cubicBezTo>
                <a:cubicBezTo>
                  <a:pt x="4657934" y="1260273"/>
                  <a:pt x="4660068" y="1262217"/>
                  <a:pt x="4662621" y="1263132"/>
                </a:cubicBezTo>
                <a:cubicBezTo>
                  <a:pt x="4670738" y="1266029"/>
                  <a:pt x="4678475" y="1261455"/>
                  <a:pt x="4681791" y="1253983"/>
                </a:cubicBezTo>
                <a:lnTo>
                  <a:pt x="4684496" y="1247885"/>
                </a:lnTo>
                <a:cubicBezTo>
                  <a:pt x="4687850" y="1240452"/>
                  <a:pt x="4682667" y="1231265"/>
                  <a:pt x="4675426" y="1228711"/>
                </a:cubicBezTo>
                <a:close/>
                <a:moveTo>
                  <a:pt x="4958315" y="1415452"/>
                </a:moveTo>
                <a:lnTo>
                  <a:pt x="4962087" y="1417129"/>
                </a:lnTo>
                <a:cubicBezTo>
                  <a:pt x="4972949" y="1421932"/>
                  <a:pt x="4981866" y="1413508"/>
                  <a:pt x="4983086" y="1404512"/>
                </a:cubicBezTo>
                <a:cubicBezTo>
                  <a:pt x="4985372" y="1402949"/>
                  <a:pt x="4987430" y="1401005"/>
                  <a:pt x="4988764" y="1397994"/>
                </a:cubicBezTo>
                <a:cubicBezTo>
                  <a:pt x="4996348" y="1380917"/>
                  <a:pt x="4969748" y="1372226"/>
                  <a:pt x="4961058" y="1387664"/>
                </a:cubicBezTo>
                <a:cubicBezTo>
                  <a:pt x="4949511" y="1391095"/>
                  <a:pt x="4944290" y="1409239"/>
                  <a:pt x="4958315" y="1415452"/>
                </a:cubicBezTo>
                <a:close/>
                <a:moveTo>
                  <a:pt x="4809648" y="1451245"/>
                </a:moveTo>
                <a:cubicBezTo>
                  <a:pt x="4801836" y="1468856"/>
                  <a:pt x="4830227" y="1478538"/>
                  <a:pt x="4838040" y="1460965"/>
                </a:cubicBezTo>
                <a:cubicBezTo>
                  <a:pt x="4845891" y="1443355"/>
                  <a:pt x="4817461" y="1433673"/>
                  <a:pt x="4809648" y="1451245"/>
                </a:cubicBezTo>
                <a:close/>
                <a:moveTo>
                  <a:pt x="4748368" y="1383166"/>
                </a:moveTo>
                <a:cubicBezTo>
                  <a:pt x="4751150" y="1375809"/>
                  <a:pt x="4744595" y="1366470"/>
                  <a:pt x="4737316" y="1365060"/>
                </a:cubicBezTo>
                <a:cubicBezTo>
                  <a:pt x="4732210" y="1364069"/>
                  <a:pt x="4728018" y="1365479"/>
                  <a:pt x="4724740" y="1368224"/>
                </a:cubicBezTo>
                <a:cubicBezTo>
                  <a:pt x="4719519" y="1368300"/>
                  <a:pt x="4714336" y="1370778"/>
                  <a:pt x="4711859" y="1375733"/>
                </a:cubicBezTo>
                <a:cubicBezTo>
                  <a:pt x="4711058" y="1377372"/>
                  <a:pt x="4710563" y="1379125"/>
                  <a:pt x="4710334" y="1380955"/>
                </a:cubicBezTo>
                <a:cubicBezTo>
                  <a:pt x="4709420" y="1382061"/>
                  <a:pt x="4708581" y="1383280"/>
                  <a:pt x="4707933" y="1384729"/>
                </a:cubicBezTo>
                <a:cubicBezTo>
                  <a:pt x="4701074" y="1400205"/>
                  <a:pt x="4722529" y="1408820"/>
                  <a:pt x="4733048" y="1398680"/>
                </a:cubicBezTo>
                <a:cubicBezTo>
                  <a:pt x="4733734" y="1398566"/>
                  <a:pt x="4734420" y="1398490"/>
                  <a:pt x="4735144" y="1398261"/>
                </a:cubicBezTo>
                <a:cubicBezTo>
                  <a:pt x="4742346" y="1395974"/>
                  <a:pt x="4745853" y="1389799"/>
                  <a:pt x="4748368" y="1383166"/>
                </a:cubicBezTo>
                <a:close/>
                <a:moveTo>
                  <a:pt x="4594062" y="1164253"/>
                </a:moveTo>
                <a:cubicBezTo>
                  <a:pt x="4586249" y="1181902"/>
                  <a:pt x="4613536" y="1194367"/>
                  <a:pt x="4621386" y="1176680"/>
                </a:cubicBezTo>
                <a:cubicBezTo>
                  <a:pt x="4629199" y="1159031"/>
                  <a:pt x="4601874" y="1146566"/>
                  <a:pt x="4594062" y="1164253"/>
                </a:cubicBezTo>
                <a:close/>
                <a:moveTo>
                  <a:pt x="4547873" y="1051271"/>
                </a:moveTo>
                <a:cubicBezTo>
                  <a:pt x="4550769" y="1058818"/>
                  <a:pt x="4557934" y="1064041"/>
                  <a:pt x="4566317" y="1061754"/>
                </a:cubicBezTo>
                <a:cubicBezTo>
                  <a:pt x="4567842" y="1061334"/>
                  <a:pt x="4569252" y="1060496"/>
                  <a:pt x="4570624" y="1059504"/>
                </a:cubicBezTo>
                <a:cubicBezTo>
                  <a:pt x="4570663" y="1059504"/>
                  <a:pt x="4570700" y="1059466"/>
                  <a:pt x="4570739" y="1059466"/>
                </a:cubicBezTo>
                <a:cubicBezTo>
                  <a:pt x="4563422" y="1055273"/>
                  <a:pt x="4556257" y="1050852"/>
                  <a:pt x="4548901" y="1046735"/>
                </a:cubicBezTo>
                <a:cubicBezTo>
                  <a:pt x="4547110" y="1045706"/>
                  <a:pt x="4545243" y="1044791"/>
                  <a:pt x="4543452" y="1043762"/>
                </a:cubicBezTo>
                <a:lnTo>
                  <a:pt x="4543452" y="1043762"/>
                </a:lnTo>
                <a:cubicBezTo>
                  <a:pt x="4544367" y="1045706"/>
                  <a:pt x="4545358" y="1047688"/>
                  <a:pt x="4546996" y="1049060"/>
                </a:cubicBezTo>
                <a:lnTo>
                  <a:pt x="4547873" y="1051271"/>
                </a:lnTo>
                <a:close/>
                <a:moveTo>
                  <a:pt x="4485868" y="1245902"/>
                </a:moveTo>
                <a:lnTo>
                  <a:pt x="4479770" y="1243196"/>
                </a:lnTo>
                <a:cubicBezTo>
                  <a:pt x="4472606" y="1240032"/>
                  <a:pt x="4462850" y="1244416"/>
                  <a:pt x="4460372" y="1251849"/>
                </a:cubicBezTo>
                <a:cubicBezTo>
                  <a:pt x="4457667" y="1259892"/>
                  <a:pt x="4461287" y="1267820"/>
                  <a:pt x="4468985" y="1271213"/>
                </a:cubicBezTo>
                <a:lnTo>
                  <a:pt x="4475083" y="1273919"/>
                </a:lnTo>
                <a:cubicBezTo>
                  <a:pt x="4482286" y="1277083"/>
                  <a:pt x="4492004" y="1272700"/>
                  <a:pt x="4494481" y="1265267"/>
                </a:cubicBezTo>
                <a:cubicBezTo>
                  <a:pt x="4497149" y="1257262"/>
                  <a:pt x="4493528" y="1249333"/>
                  <a:pt x="4485868" y="1245902"/>
                </a:cubicBezTo>
                <a:close/>
                <a:moveTo>
                  <a:pt x="4551645" y="1213045"/>
                </a:moveTo>
                <a:lnTo>
                  <a:pt x="4563841" y="1218457"/>
                </a:lnTo>
                <a:cubicBezTo>
                  <a:pt x="4571005" y="1221621"/>
                  <a:pt x="4580571" y="1219258"/>
                  <a:pt x="4583924" y="1211634"/>
                </a:cubicBezTo>
                <a:cubicBezTo>
                  <a:pt x="4587088" y="1204468"/>
                  <a:pt x="4584801" y="1194938"/>
                  <a:pt x="4577141" y="1191546"/>
                </a:cubicBezTo>
                <a:lnTo>
                  <a:pt x="4564946" y="1186133"/>
                </a:lnTo>
                <a:cubicBezTo>
                  <a:pt x="4557781" y="1182969"/>
                  <a:pt x="4548177" y="1185333"/>
                  <a:pt x="4544824" y="1192956"/>
                </a:cubicBezTo>
                <a:cubicBezTo>
                  <a:pt x="4541699" y="1200161"/>
                  <a:pt x="4543985" y="1209652"/>
                  <a:pt x="4551645" y="1213045"/>
                </a:cubicBezTo>
                <a:close/>
                <a:moveTo>
                  <a:pt x="4953169" y="1733396"/>
                </a:moveTo>
                <a:cubicBezTo>
                  <a:pt x="4945357" y="1750968"/>
                  <a:pt x="4972034" y="1764729"/>
                  <a:pt x="4979884" y="1747042"/>
                </a:cubicBezTo>
                <a:cubicBezTo>
                  <a:pt x="4987697" y="1729470"/>
                  <a:pt x="4961020" y="1715709"/>
                  <a:pt x="4953169" y="1733396"/>
                </a:cubicBezTo>
                <a:close/>
                <a:moveTo>
                  <a:pt x="4989374" y="1505754"/>
                </a:moveTo>
                <a:cubicBezTo>
                  <a:pt x="4988688" y="1506745"/>
                  <a:pt x="4987888" y="1507660"/>
                  <a:pt x="4987163" y="1508613"/>
                </a:cubicBezTo>
                <a:cubicBezTo>
                  <a:pt x="4987011" y="1508765"/>
                  <a:pt x="4986973" y="1508842"/>
                  <a:pt x="4986858" y="1508956"/>
                </a:cubicBezTo>
                <a:cubicBezTo>
                  <a:pt x="4986554" y="1509223"/>
                  <a:pt x="4986287" y="1509452"/>
                  <a:pt x="4985982" y="1509718"/>
                </a:cubicBezTo>
                <a:cubicBezTo>
                  <a:pt x="4978627" y="1511281"/>
                  <a:pt x="4973482" y="1519019"/>
                  <a:pt x="4974588" y="1526376"/>
                </a:cubicBezTo>
                <a:cubicBezTo>
                  <a:pt x="4975807" y="1534724"/>
                  <a:pt x="4983543" y="1539832"/>
                  <a:pt x="4991661" y="1538993"/>
                </a:cubicBezTo>
                <a:cubicBezTo>
                  <a:pt x="4992499" y="1538917"/>
                  <a:pt x="4993261" y="1538612"/>
                  <a:pt x="4994061" y="1538421"/>
                </a:cubicBezTo>
                <a:cubicBezTo>
                  <a:pt x="4996081" y="1542653"/>
                  <a:pt x="5000083" y="1546045"/>
                  <a:pt x="5004579" y="1546922"/>
                </a:cubicBezTo>
                <a:cubicBezTo>
                  <a:pt x="5001188" y="1547684"/>
                  <a:pt x="4998139" y="1550009"/>
                  <a:pt x="4996196" y="1554393"/>
                </a:cubicBezTo>
                <a:cubicBezTo>
                  <a:pt x="4988459" y="1571851"/>
                  <a:pt x="5014145" y="1587365"/>
                  <a:pt x="5021996" y="1569716"/>
                </a:cubicBezTo>
                <a:cubicBezTo>
                  <a:pt x="5026950" y="1558586"/>
                  <a:pt x="5018223" y="1548256"/>
                  <a:pt x="5009229" y="1546807"/>
                </a:cubicBezTo>
                <a:cubicBezTo>
                  <a:pt x="5016089" y="1545969"/>
                  <a:pt x="5021310" y="1541204"/>
                  <a:pt x="5022606" y="1534038"/>
                </a:cubicBezTo>
                <a:cubicBezTo>
                  <a:pt x="5024320" y="1524775"/>
                  <a:pt x="5025197" y="1513454"/>
                  <a:pt x="5019709" y="1505258"/>
                </a:cubicBezTo>
                <a:cubicBezTo>
                  <a:pt x="5019252" y="1504039"/>
                  <a:pt x="5018757" y="1502895"/>
                  <a:pt x="5018109" y="1501790"/>
                </a:cubicBezTo>
                <a:cubicBezTo>
                  <a:pt x="5014945" y="1496377"/>
                  <a:pt x="5009038" y="1493251"/>
                  <a:pt x="5002636" y="1494242"/>
                </a:cubicBezTo>
                <a:cubicBezTo>
                  <a:pt x="4996272" y="1495195"/>
                  <a:pt x="4993261" y="1499465"/>
                  <a:pt x="4990288" y="1504572"/>
                </a:cubicBezTo>
                <a:cubicBezTo>
                  <a:pt x="4992613" y="1500608"/>
                  <a:pt x="4989946" y="1504992"/>
                  <a:pt x="4989374" y="1505754"/>
                </a:cubicBezTo>
                <a:close/>
                <a:moveTo>
                  <a:pt x="5027522" y="1779786"/>
                </a:moveTo>
                <a:cubicBezTo>
                  <a:pt x="5024244" y="1787181"/>
                  <a:pt x="5025007" y="1795833"/>
                  <a:pt x="5032552" y="1800408"/>
                </a:cubicBezTo>
                <a:cubicBezTo>
                  <a:pt x="5038802" y="1804219"/>
                  <a:pt x="5049854" y="1802809"/>
                  <a:pt x="5053170" y="1795376"/>
                </a:cubicBezTo>
                <a:lnTo>
                  <a:pt x="5055875" y="1789277"/>
                </a:lnTo>
                <a:cubicBezTo>
                  <a:pt x="5059153" y="1781882"/>
                  <a:pt x="5058390" y="1773267"/>
                  <a:pt x="5050845" y="1768655"/>
                </a:cubicBezTo>
                <a:cubicBezTo>
                  <a:pt x="5044595" y="1764843"/>
                  <a:pt x="5033543" y="1766254"/>
                  <a:pt x="5030227" y="1773687"/>
                </a:cubicBezTo>
                <a:lnTo>
                  <a:pt x="5027522" y="1779786"/>
                </a:lnTo>
                <a:close/>
                <a:moveTo>
                  <a:pt x="4916280" y="1471295"/>
                </a:moveTo>
                <a:lnTo>
                  <a:pt x="4913573" y="1477394"/>
                </a:lnTo>
                <a:cubicBezTo>
                  <a:pt x="4910296" y="1484789"/>
                  <a:pt x="4915784" y="1494014"/>
                  <a:pt x="4922948" y="1496453"/>
                </a:cubicBezTo>
                <a:cubicBezTo>
                  <a:pt x="4931180" y="1499274"/>
                  <a:pt x="4938688" y="1494509"/>
                  <a:pt x="4941965" y="1487076"/>
                </a:cubicBezTo>
                <a:lnTo>
                  <a:pt x="4944671" y="1480977"/>
                </a:lnTo>
                <a:cubicBezTo>
                  <a:pt x="4947949" y="1473582"/>
                  <a:pt x="4942461" y="1464358"/>
                  <a:pt x="4935296" y="1461918"/>
                </a:cubicBezTo>
                <a:cubicBezTo>
                  <a:pt x="4927064" y="1459097"/>
                  <a:pt x="4919557" y="1463862"/>
                  <a:pt x="4916280" y="1471295"/>
                </a:cubicBezTo>
                <a:close/>
                <a:moveTo>
                  <a:pt x="4726836" y="1429518"/>
                </a:moveTo>
                <a:cubicBezTo>
                  <a:pt x="4734686" y="1411831"/>
                  <a:pt x="4707248" y="1399671"/>
                  <a:pt x="4699397" y="1417320"/>
                </a:cubicBezTo>
                <a:cubicBezTo>
                  <a:pt x="4691546" y="1435007"/>
                  <a:pt x="4718986" y="1447166"/>
                  <a:pt x="4726836" y="1429518"/>
                </a:cubicBezTo>
                <a:close/>
                <a:moveTo>
                  <a:pt x="5115212" y="1450483"/>
                </a:moveTo>
                <a:cubicBezTo>
                  <a:pt x="5107476" y="1467941"/>
                  <a:pt x="5135411" y="1476670"/>
                  <a:pt x="5143489" y="1459974"/>
                </a:cubicBezTo>
                <a:cubicBezTo>
                  <a:pt x="5143528" y="1459860"/>
                  <a:pt x="5143642" y="1459822"/>
                  <a:pt x="5143680" y="1459669"/>
                </a:cubicBezTo>
                <a:cubicBezTo>
                  <a:pt x="5136859" y="1453951"/>
                  <a:pt x="5130075" y="1448196"/>
                  <a:pt x="5123215" y="1442516"/>
                </a:cubicBezTo>
                <a:cubicBezTo>
                  <a:pt x="5123215" y="1442516"/>
                  <a:pt x="5123177" y="1442516"/>
                  <a:pt x="5123177" y="1442554"/>
                </a:cubicBezTo>
                <a:cubicBezTo>
                  <a:pt x="5119938" y="1444003"/>
                  <a:pt x="5117004" y="1446480"/>
                  <a:pt x="5115212" y="1450483"/>
                </a:cubicBezTo>
                <a:close/>
                <a:moveTo>
                  <a:pt x="4873329" y="1363459"/>
                </a:moveTo>
                <a:cubicBezTo>
                  <a:pt x="4874130" y="1368795"/>
                  <a:pt x="4877293" y="1373522"/>
                  <a:pt x="4883010" y="1375428"/>
                </a:cubicBezTo>
                <a:cubicBezTo>
                  <a:pt x="4890136" y="1377868"/>
                  <a:pt x="4900159" y="1373979"/>
                  <a:pt x="4902065" y="1366051"/>
                </a:cubicBezTo>
                <a:cubicBezTo>
                  <a:pt x="4903780" y="1358885"/>
                  <a:pt x="4903436" y="1351528"/>
                  <a:pt x="4899092" y="1345353"/>
                </a:cubicBezTo>
                <a:lnTo>
                  <a:pt x="4902522" y="1346877"/>
                </a:lnTo>
                <a:cubicBezTo>
                  <a:pt x="4909953" y="1350156"/>
                  <a:pt x="4919099" y="1345353"/>
                  <a:pt x="4921844" y="1338072"/>
                </a:cubicBezTo>
                <a:cubicBezTo>
                  <a:pt x="4924816" y="1330106"/>
                  <a:pt x="4920471" y="1322063"/>
                  <a:pt x="4913040" y="1318746"/>
                </a:cubicBezTo>
                <a:lnTo>
                  <a:pt x="4900845" y="1313333"/>
                </a:lnTo>
                <a:cubicBezTo>
                  <a:pt x="4898063" y="1312076"/>
                  <a:pt x="4895090" y="1312266"/>
                  <a:pt x="4892232" y="1313029"/>
                </a:cubicBezTo>
                <a:cubicBezTo>
                  <a:pt x="4888574" y="1309102"/>
                  <a:pt x="4883352" y="1306968"/>
                  <a:pt x="4877560" y="1308607"/>
                </a:cubicBezTo>
                <a:cubicBezTo>
                  <a:pt x="4870319" y="1310665"/>
                  <a:pt x="4864297" y="1319585"/>
                  <a:pt x="4867232" y="1327170"/>
                </a:cubicBezTo>
                <a:lnTo>
                  <a:pt x="4870624" y="1335976"/>
                </a:lnTo>
                <a:cubicBezTo>
                  <a:pt x="4870738" y="1336281"/>
                  <a:pt x="4871005" y="1336547"/>
                  <a:pt x="4871119" y="1336852"/>
                </a:cubicBezTo>
                <a:cubicBezTo>
                  <a:pt x="4866927" y="1339406"/>
                  <a:pt x="4863726" y="1343904"/>
                  <a:pt x="4863383" y="1348707"/>
                </a:cubicBezTo>
                <a:cubicBezTo>
                  <a:pt x="4862926" y="1355797"/>
                  <a:pt x="4867309" y="1361096"/>
                  <a:pt x="4873329" y="1363459"/>
                </a:cubicBezTo>
                <a:close/>
                <a:moveTo>
                  <a:pt x="5086325" y="1441068"/>
                </a:moveTo>
                <a:cubicBezTo>
                  <a:pt x="5094137" y="1423457"/>
                  <a:pt x="5065288" y="1415033"/>
                  <a:pt x="5057552" y="1432453"/>
                </a:cubicBezTo>
                <a:cubicBezTo>
                  <a:pt x="5049740" y="1450102"/>
                  <a:pt x="5078627" y="1458488"/>
                  <a:pt x="5086325" y="1441068"/>
                </a:cubicBezTo>
                <a:close/>
                <a:moveTo>
                  <a:pt x="5100044" y="1433025"/>
                </a:moveTo>
                <a:cubicBezTo>
                  <a:pt x="5102789" y="1440076"/>
                  <a:pt x="5113078" y="1442554"/>
                  <a:pt x="5119519" y="1439390"/>
                </a:cubicBezTo>
                <a:cubicBezTo>
                  <a:pt x="5119404" y="1439314"/>
                  <a:pt x="5119328" y="1439238"/>
                  <a:pt x="5119214" y="1439123"/>
                </a:cubicBezTo>
                <a:cubicBezTo>
                  <a:pt x="5111287" y="1432605"/>
                  <a:pt x="5103513" y="1425935"/>
                  <a:pt x="5095548" y="1419454"/>
                </a:cubicBezTo>
                <a:lnTo>
                  <a:pt x="5095509" y="1419416"/>
                </a:lnTo>
                <a:cubicBezTo>
                  <a:pt x="5095738" y="1421017"/>
                  <a:pt x="5096043" y="1422580"/>
                  <a:pt x="5096652" y="1424219"/>
                </a:cubicBezTo>
                <a:lnTo>
                  <a:pt x="5100044" y="1433025"/>
                </a:lnTo>
                <a:close/>
                <a:moveTo>
                  <a:pt x="5226226" y="1579970"/>
                </a:moveTo>
                <a:lnTo>
                  <a:pt x="5232324" y="1582677"/>
                </a:lnTo>
                <a:cubicBezTo>
                  <a:pt x="5239717" y="1585955"/>
                  <a:pt x="5248634" y="1583858"/>
                  <a:pt x="5252560" y="1576349"/>
                </a:cubicBezTo>
                <a:cubicBezTo>
                  <a:pt x="5256142" y="1569526"/>
                  <a:pt x="5253665" y="1559386"/>
                  <a:pt x="5246233" y="1556070"/>
                </a:cubicBezTo>
                <a:lnTo>
                  <a:pt x="5240136" y="1553364"/>
                </a:lnTo>
                <a:cubicBezTo>
                  <a:pt x="5232742" y="1550086"/>
                  <a:pt x="5223825" y="1552182"/>
                  <a:pt x="5219900" y="1559691"/>
                </a:cubicBezTo>
                <a:cubicBezTo>
                  <a:pt x="5216317" y="1566553"/>
                  <a:pt x="5218794" y="1576692"/>
                  <a:pt x="5226226" y="1579970"/>
                </a:cubicBezTo>
                <a:close/>
                <a:moveTo>
                  <a:pt x="4777827" y="1391438"/>
                </a:moveTo>
                <a:cubicBezTo>
                  <a:pt x="4770014" y="1409010"/>
                  <a:pt x="4796424" y="1423343"/>
                  <a:pt x="4804275" y="1405656"/>
                </a:cubicBezTo>
                <a:cubicBezTo>
                  <a:pt x="4805228" y="1403521"/>
                  <a:pt x="4805609" y="1401463"/>
                  <a:pt x="4805647" y="1399481"/>
                </a:cubicBezTo>
                <a:cubicBezTo>
                  <a:pt x="4807209" y="1401082"/>
                  <a:pt x="4809001" y="1402378"/>
                  <a:pt x="4811059" y="1402987"/>
                </a:cubicBezTo>
                <a:cubicBezTo>
                  <a:pt x="4819366" y="1405465"/>
                  <a:pt x="4826759" y="1401463"/>
                  <a:pt x="4830151" y="1393763"/>
                </a:cubicBezTo>
                <a:lnTo>
                  <a:pt x="4832857" y="1387664"/>
                </a:lnTo>
                <a:cubicBezTo>
                  <a:pt x="4836058" y="1380498"/>
                  <a:pt x="4830990" y="1370739"/>
                  <a:pt x="4823634" y="1368567"/>
                </a:cubicBezTo>
                <a:cubicBezTo>
                  <a:pt x="4815327" y="1366089"/>
                  <a:pt x="4807934" y="1370092"/>
                  <a:pt x="4804503" y="1377791"/>
                </a:cubicBezTo>
                <a:lnTo>
                  <a:pt x="4801798" y="1383890"/>
                </a:lnTo>
                <a:cubicBezTo>
                  <a:pt x="4801150" y="1385377"/>
                  <a:pt x="4801036" y="1386978"/>
                  <a:pt x="4801036" y="1388579"/>
                </a:cubicBezTo>
                <a:cubicBezTo>
                  <a:pt x="4794480" y="1381870"/>
                  <a:pt x="4782666" y="1380536"/>
                  <a:pt x="4777827" y="1391438"/>
                </a:cubicBezTo>
                <a:close/>
                <a:moveTo>
                  <a:pt x="4707057" y="1521573"/>
                </a:moveTo>
                <a:cubicBezTo>
                  <a:pt x="4706638" y="1515665"/>
                  <a:pt x="4702827" y="1510900"/>
                  <a:pt x="4696920" y="1508270"/>
                </a:cubicBezTo>
                <a:lnTo>
                  <a:pt x="4690822" y="1505563"/>
                </a:lnTo>
                <a:cubicBezTo>
                  <a:pt x="4683619" y="1502361"/>
                  <a:pt x="4673902" y="1507927"/>
                  <a:pt x="4671882" y="1515169"/>
                </a:cubicBezTo>
                <a:cubicBezTo>
                  <a:pt x="4669519" y="1523670"/>
                  <a:pt x="4673787" y="1530683"/>
                  <a:pt x="4681485" y="1534114"/>
                </a:cubicBezTo>
                <a:lnTo>
                  <a:pt x="4687583" y="1536820"/>
                </a:lnTo>
                <a:cubicBezTo>
                  <a:pt x="4691699" y="1538650"/>
                  <a:pt x="4696500" y="1537468"/>
                  <a:pt x="4700350" y="1534876"/>
                </a:cubicBezTo>
                <a:cubicBezTo>
                  <a:pt x="4700769" y="1540556"/>
                  <a:pt x="4704351" y="1545397"/>
                  <a:pt x="4710068" y="1547951"/>
                </a:cubicBezTo>
                <a:lnTo>
                  <a:pt x="4711859" y="1548751"/>
                </a:lnTo>
                <a:cubicBezTo>
                  <a:pt x="4712888" y="1552868"/>
                  <a:pt x="4715365" y="1556604"/>
                  <a:pt x="4719557" y="1558395"/>
                </a:cubicBezTo>
                <a:cubicBezTo>
                  <a:pt x="4726836" y="1561521"/>
                  <a:pt x="4736173" y="1559120"/>
                  <a:pt x="4739603" y="1551420"/>
                </a:cubicBezTo>
                <a:lnTo>
                  <a:pt x="4742309" y="1545321"/>
                </a:lnTo>
                <a:cubicBezTo>
                  <a:pt x="4745471" y="1538155"/>
                  <a:pt x="4742956" y="1528549"/>
                  <a:pt x="4735335" y="1525271"/>
                </a:cubicBezTo>
                <a:cubicBezTo>
                  <a:pt x="4733277" y="1524394"/>
                  <a:pt x="4731066" y="1524051"/>
                  <a:pt x="4728894" y="1524051"/>
                </a:cubicBezTo>
                <a:cubicBezTo>
                  <a:pt x="4728055" y="1523479"/>
                  <a:pt x="4727331" y="1522831"/>
                  <a:pt x="4726379" y="1522412"/>
                </a:cubicBezTo>
                <a:lnTo>
                  <a:pt x="4720281" y="1519705"/>
                </a:lnTo>
                <a:cubicBezTo>
                  <a:pt x="4716013" y="1517799"/>
                  <a:pt x="4711021" y="1518943"/>
                  <a:pt x="4707057" y="1521573"/>
                </a:cubicBezTo>
                <a:close/>
                <a:moveTo>
                  <a:pt x="5030647" y="1369100"/>
                </a:moveTo>
                <a:cubicBezTo>
                  <a:pt x="5031180" y="1369291"/>
                  <a:pt x="5031676" y="1369177"/>
                  <a:pt x="5032171" y="1369291"/>
                </a:cubicBezTo>
                <a:cubicBezTo>
                  <a:pt x="5032171" y="1369291"/>
                  <a:pt x="5032171" y="1369291"/>
                  <a:pt x="5032171" y="1369291"/>
                </a:cubicBezTo>
                <a:cubicBezTo>
                  <a:pt x="5028703" y="1366585"/>
                  <a:pt x="5025311" y="1363764"/>
                  <a:pt x="5021805" y="1361096"/>
                </a:cubicBezTo>
                <a:cubicBezTo>
                  <a:pt x="5023673" y="1364755"/>
                  <a:pt x="5026912" y="1367842"/>
                  <a:pt x="5030647" y="1369100"/>
                </a:cubicBezTo>
                <a:close/>
                <a:moveTo>
                  <a:pt x="4901416" y="1783826"/>
                </a:moveTo>
                <a:lnTo>
                  <a:pt x="4902674" y="1790382"/>
                </a:lnTo>
                <a:cubicBezTo>
                  <a:pt x="4904160" y="1798082"/>
                  <a:pt x="4911744" y="1804486"/>
                  <a:pt x="4919862" y="1802809"/>
                </a:cubicBezTo>
                <a:cubicBezTo>
                  <a:pt x="4927636" y="1801208"/>
                  <a:pt x="4933886" y="1793851"/>
                  <a:pt x="4932286" y="1785618"/>
                </a:cubicBezTo>
                <a:lnTo>
                  <a:pt x="4931561" y="1781882"/>
                </a:lnTo>
                <a:cubicBezTo>
                  <a:pt x="4933657" y="1785046"/>
                  <a:pt x="4936744" y="1787562"/>
                  <a:pt x="4940098" y="1788515"/>
                </a:cubicBezTo>
                <a:cubicBezTo>
                  <a:pt x="4948596" y="1790916"/>
                  <a:pt x="4955533" y="1785694"/>
                  <a:pt x="4958619" y="1778147"/>
                </a:cubicBezTo>
                <a:cubicBezTo>
                  <a:pt x="4962164" y="1769494"/>
                  <a:pt x="4960830" y="1760155"/>
                  <a:pt x="4956676" y="1751997"/>
                </a:cubicBezTo>
                <a:cubicBezTo>
                  <a:pt x="4953132" y="1744984"/>
                  <a:pt x="4943109" y="1741858"/>
                  <a:pt x="4936325" y="1745975"/>
                </a:cubicBezTo>
                <a:cubicBezTo>
                  <a:pt x="4929198" y="1750282"/>
                  <a:pt x="4926493" y="1758821"/>
                  <a:pt x="4930304" y="1766330"/>
                </a:cubicBezTo>
                <a:cubicBezTo>
                  <a:pt x="4930494" y="1766749"/>
                  <a:pt x="4930532" y="1766787"/>
                  <a:pt x="4930647" y="1767016"/>
                </a:cubicBezTo>
                <a:cubicBezTo>
                  <a:pt x="4930685" y="1767169"/>
                  <a:pt x="4930685" y="1767169"/>
                  <a:pt x="4930723" y="1767321"/>
                </a:cubicBezTo>
                <a:cubicBezTo>
                  <a:pt x="4930456" y="1768236"/>
                  <a:pt x="4930152" y="1769151"/>
                  <a:pt x="4929770" y="1769989"/>
                </a:cubicBezTo>
                <a:cubicBezTo>
                  <a:pt x="4929161" y="1771476"/>
                  <a:pt x="4929198" y="1773001"/>
                  <a:pt x="4929237" y="1774525"/>
                </a:cubicBezTo>
                <a:cubicBezTo>
                  <a:pt x="4926226" y="1769074"/>
                  <a:pt x="4920281" y="1765263"/>
                  <a:pt x="4913840" y="1766597"/>
                </a:cubicBezTo>
                <a:cubicBezTo>
                  <a:pt x="4906066" y="1768236"/>
                  <a:pt x="4899778" y="1775593"/>
                  <a:pt x="4901416" y="1783826"/>
                </a:cubicBezTo>
                <a:close/>
                <a:moveTo>
                  <a:pt x="4794900" y="2038341"/>
                </a:moveTo>
                <a:cubicBezTo>
                  <a:pt x="4796691" y="2046232"/>
                  <a:pt x="4806981" y="2050043"/>
                  <a:pt x="4813993" y="2047566"/>
                </a:cubicBezTo>
                <a:cubicBezTo>
                  <a:pt x="4819748" y="2045584"/>
                  <a:pt x="4822606" y="2040971"/>
                  <a:pt x="4823406" y="2035749"/>
                </a:cubicBezTo>
                <a:cubicBezTo>
                  <a:pt x="4825083" y="2037388"/>
                  <a:pt x="4827065" y="2038799"/>
                  <a:pt x="4829694" y="2039485"/>
                </a:cubicBezTo>
                <a:cubicBezTo>
                  <a:pt x="4836973" y="2041353"/>
                  <a:pt x="4846691" y="2036664"/>
                  <a:pt x="4847948" y="2028621"/>
                </a:cubicBezTo>
                <a:cubicBezTo>
                  <a:pt x="4849168" y="2020769"/>
                  <a:pt x="4848521" y="2012726"/>
                  <a:pt x="4842613" y="2006779"/>
                </a:cubicBezTo>
                <a:cubicBezTo>
                  <a:pt x="4837202" y="2001328"/>
                  <a:pt x="4830266" y="1999651"/>
                  <a:pt x="4822873" y="1999194"/>
                </a:cubicBezTo>
                <a:cubicBezTo>
                  <a:pt x="4822453" y="1999156"/>
                  <a:pt x="4822072" y="1999384"/>
                  <a:pt x="4821653" y="1999423"/>
                </a:cubicBezTo>
                <a:cubicBezTo>
                  <a:pt x="4822834" y="1997021"/>
                  <a:pt x="4823558" y="1994238"/>
                  <a:pt x="4822873" y="1990770"/>
                </a:cubicBezTo>
                <a:cubicBezTo>
                  <a:pt x="4819214" y="1971863"/>
                  <a:pt x="4789450" y="1975866"/>
                  <a:pt x="4793147" y="1994887"/>
                </a:cubicBezTo>
                <a:cubicBezTo>
                  <a:pt x="4794938" y="2004111"/>
                  <a:pt x="4802979" y="2007809"/>
                  <a:pt x="4810258" y="2007008"/>
                </a:cubicBezTo>
                <a:cubicBezTo>
                  <a:pt x="4809725" y="2007961"/>
                  <a:pt x="4809267" y="2008876"/>
                  <a:pt x="4808925" y="2009905"/>
                </a:cubicBezTo>
                <a:cubicBezTo>
                  <a:pt x="4808124" y="2009371"/>
                  <a:pt x="4807552" y="2008571"/>
                  <a:pt x="4806714" y="2008152"/>
                </a:cubicBezTo>
                <a:cubicBezTo>
                  <a:pt x="4799778" y="2004454"/>
                  <a:pt x="4789793" y="2007618"/>
                  <a:pt x="4786592" y="2014860"/>
                </a:cubicBezTo>
                <a:cubicBezTo>
                  <a:pt x="4783200" y="2022484"/>
                  <a:pt x="4785906" y="2031023"/>
                  <a:pt x="4793299" y="2034987"/>
                </a:cubicBezTo>
                <a:cubicBezTo>
                  <a:pt x="4793719" y="2035216"/>
                  <a:pt x="4793756" y="2035216"/>
                  <a:pt x="4793947" y="2035330"/>
                </a:cubicBezTo>
                <a:cubicBezTo>
                  <a:pt x="4794062" y="2035444"/>
                  <a:pt x="4794100" y="2035444"/>
                  <a:pt x="4794176" y="2035520"/>
                </a:cubicBezTo>
                <a:cubicBezTo>
                  <a:pt x="4794176" y="2035520"/>
                  <a:pt x="4794176" y="2035520"/>
                  <a:pt x="4794176" y="2035520"/>
                </a:cubicBezTo>
                <a:cubicBezTo>
                  <a:pt x="4794480" y="2036473"/>
                  <a:pt x="4794710" y="2037388"/>
                  <a:pt x="4794900" y="2038341"/>
                </a:cubicBezTo>
                <a:close/>
                <a:moveTo>
                  <a:pt x="4996996" y="1838831"/>
                </a:moveTo>
                <a:lnTo>
                  <a:pt x="4990441" y="1840127"/>
                </a:lnTo>
                <a:cubicBezTo>
                  <a:pt x="4982514" y="1841690"/>
                  <a:pt x="4976035" y="1847636"/>
                  <a:pt x="4976759" y="1856327"/>
                </a:cubicBezTo>
                <a:cubicBezTo>
                  <a:pt x="4976798" y="1856632"/>
                  <a:pt x="4976874" y="1856937"/>
                  <a:pt x="4976950" y="1857204"/>
                </a:cubicBezTo>
                <a:cubicBezTo>
                  <a:pt x="4970395" y="1859719"/>
                  <a:pt x="4965060" y="1866085"/>
                  <a:pt x="4966775" y="1874852"/>
                </a:cubicBezTo>
                <a:cubicBezTo>
                  <a:pt x="4968071" y="1881561"/>
                  <a:pt x="4972567" y="1884801"/>
                  <a:pt x="4977598" y="1885373"/>
                </a:cubicBezTo>
                <a:cubicBezTo>
                  <a:pt x="4980837" y="1889375"/>
                  <a:pt x="4985830" y="1891853"/>
                  <a:pt x="4991279" y="1890786"/>
                </a:cubicBezTo>
                <a:lnTo>
                  <a:pt x="4997834" y="1889528"/>
                </a:lnTo>
                <a:cubicBezTo>
                  <a:pt x="5001950" y="1888727"/>
                  <a:pt x="5005609" y="1886135"/>
                  <a:pt x="5007971" y="1882743"/>
                </a:cubicBezTo>
                <a:cubicBezTo>
                  <a:pt x="5011554" y="1885030"/>
                  <a:pt x="5015708" y="1886250"/>
                  <a:pt x="5020052" y="1884801"/>
                </a:cubicBezTo>
                <a:cubicBezTo>
                  <a:pt x="5025921" y="1882819"/>
                  <a:pt x="5028055" y="1878283"/>
                  <a:pt x="5029999" y="1872946"/>
                </a:cubicBezTo>
                <a:cubicBezTo>
                  <a:pt x="5028474" y="1877139"/>
                  <a:pt x="5030266" y="1872527"/>
                  <a:pt x="5030647" y="1871727"/>
                </a:cubicBezTo>
                <a:cubicBezTo>
                  <a:pt x="5031142" y="1870659"/>
                  <a:pt x="5031752" y="1869668"/>
                  <a:pt x="5032285" y="1868639"/>
                </a:cubicBezTo>
                <a:cubicBezTo>
                  <a:pt x="5032400" y="1868487"/>
                  <a:pt x="5032438" y="1868372"/>
                  <a:pt x="5032514" y="1868258"/>
                </a:cubicBezTo>
                <a:cubicBezTo>
                  <a:pt x="5032743" y="1867953"/>
                  <a:pt x="5032972" y="1867648"/>
                  <a:pt x="5033238" y="1867381"/>
                </a:cubicBezTo>
                <a:cubicBezTo>
                  <a:pt x="5039946" y="1864675"/>
                  <a:pt x="5043528" y="1856479"/>
                  <a:pt x="5041241" y="1849733"/>
                </a:cubicBezTo>
                <a:cubicBezTo>
                  <a:pt x="5040822" y="1848475"/>
                  <a:pt x="5039564" y="1848055"/>
                  <a:pt x="5038878" y="1847026"/>
                </a:cubicBezTo>
                <a:cubicBezTo>
                  <a:pt x="5045052" y="1850152"/>
                  <a:pt x="5051836" y="1851600"/>
                  <a:pt x="5058772" y="1850457"/>
                </a:cubicBezTo>
                <a:cubicBezTo>
                  <a:pt x="5066508" y="1849199"/>
                  <a:pt x="5072491" y="1840508"/>
                  <a:pt x="5070586" y="1832846"/>
                </a:cubicBezTo>
                <a:cubicBezTo>
                  <a:pt x="5068604" y="1824727"/>
                  <a:pt x="5061249" y="1819657"/>
                  <a:pt x="5052941" y="1821029"/>
                </a:cubicBezTo>
                <a:cubicBezTo>
                  <a:pt x="5052712" y="1821068"/>
                  <a:pt x="5052560" y="1821068"/>
                  <a:pt x="5052369" y="1821106"/>
                </a:cubicBezTo>
                <a:cubicBezTo>
                  <a:pt x="5052293" y="1821106"/>
                  <a:pt x="5052255" y="1821106"/>
                  <a:pt x="5052179" y="1821106"/>
                </a:cubicBezTo>
                <a:cubicBezTo>
                  <a:pt x="5052103" y="1821068"/>
                  <a:pt x="5052103" y="1821068"/>
                  <a:pt x="5052026" y="1821029"/>
                </a:cubicBezTo>
                <a:cubicBezTo>
                  <a:pt x="5051188" y="1820496"/>
                  <a:pt x="5050425" y="1819886"/>
                  <a:pt x="5049664" y="1819238"/>
                </a:cubicBezTo>
                <a:cubicBezTo>
                  <a:pt x="5043451" y="1814054"/>
                  <a:pt x="5032972" y="1817370"/>
                  <a:pt x="5028893" y="1823622"/>
                </a:cubicBezTo>
                <a:cubicBezTo>
                  <a:pt x="5024930" y="1829720"/>
                  <a:pt x="5026378" y="1836239"/>
                  <a:pt x="5030418" y="1841270"/>
                </a:cubicBezTo>
                <a:cubicBezTo>
                  <a:pt x="5027941" y="1840737"/>
                  <a:pt x="5025464" y="1839936"/>
                  <a:pt x="5022910" y="1840660"/>
                </a:cubicBezTo>
                <a:cubicBezTo>
                  <a:pt x="5022110" y="1840889"/>
                  <a:pt x="5021462" y="1841308"/>
                  <a:pt x="5020738" y="1841613"/>
                </a:cubicBezTo>
                <a:cubicBezTo>
                  <a:pt x="5018109" y="1837916"/>
                  <a:pt x="5013764" y="1835400"/>
                  <a:pt x="5009343" y="1835324"/>
                </a:cubicBezTo>
                <a:cubicBezTo>
                  <a:pt x="5012430" y="1834028"/>
                  <a:pt x="5014945" y="1831321"/>
                  <a:pt x="5016051" y="1826823"/>
                </a:cubicBezTo>
                <a:cubicBezTo>
                  <a:pt x="5020471" y="1809022"/>
                  <a:pt x="4993528" y="1798578"/>
                  <a:pt x="4989069" y="1816608"/>
                </a:cubicBezTo>
                <a:cubicBezTo>
                  <a:pt x="4986249" y="1828005"/>
                  <a:pt x="4996234" y="1836353"/>
                  <a:pt x="5004961" y="1836162"/>
                </a:cubicBezTo>
                <a:cubicBezTo>
                  <a:pt x="5003170" y="1836696"/>
                  <a:pt x="5002027" y="1838068"/>
                  <a:pt x="5000616" y="1839136"/>
                </a:cubicBezTo>
                <a:cubicBezTo>
                  <a:pt x="4999473" y="1838907"/>
                  <a:pt x="4998292" y="1838564"/>
                  <a:pt x="4996996" y="1838831"/>
                </a:cubicBezTo>
                <a:close/>
                <a:moveTo>
                  <a:pt x="4894176" y="1669853"/>
                </a:moveTo>
                <a:cubicBezTo>
                  <a:pt x="4885830" y="1667413"/>
                  <a:pt x="4878512" y="1671454"/>
                  <a:pt x="4875121" y="1679154"/>
                </a:cubicBezTo>
                <a:lnTo>
                  <a:pt x="4872415" y="1685253"/>
                </a:lnTo>
                <a:cubicBezTo>
                  <a:pt x="4872225" y="1685710"/>
                  <a:pt x="4872339" y="1686206"/>
                  <a:pt x="4872186" y="1686701"/>
                </a:cubicBezTo>
                <a:cubicBezTo>
                  <a:pt x="4871577" y="1686739"/>
                  <a:pt x="4870967" y="1686587"/>
                  <a:pt x="4870357" y="1686739"/>
                </a:cubicBezTo>
                <a:cubicBezTo>
                  <a:pt x="4862392" y="1688798"/>
                  <a:pt x="4857171" y="1696269"/>
                  <a:pt x="4858772" y="1704502"/>
                </a:cubicBezTo>
                <a:lnTo>
                  <a:pt x="4860029" y="1711059"/>
                </a:lnTo>
                <a:cubicBezTo>
                  <a:pt x="4861516" y="1718758"/>
                  <a:pt x="4870052" y="1724667"/>
                  <a:pt x="4877827" y="1722646"/>
                </a:cubicBezTo>
                <a:cubicBezTo>
                  <a:pt x="4885792" y="1720588"/>
                  <a:pt x="4891013" y="1713117"/>
                  <a:pt x="4889412" y="1704845"/>
                </a:cubicBezTo>
                <a:lnTo>
                  <a:pt x="4889336" y="1704502"/>
                </a:lnTo>
                <a:cubicBezTo>
                  <a:pt x="4894328" y="1703511"/>
                  <a:pt x="4898482" y="1700195"/>
                  <a:pt x="4900769" y="1694973"/>
                </a:cubicBezTo>
                <a:lnTo>
                  <a:pt x="4903474" y="1688874"/>
                </a:lnTo>
                <a:cubicBezTo>
                  <a:pt x="4906675" y="1681746"/>
                  <a:pt x="4901493" y="1672026"/>
                  <a:pt x="4894176" y="1669853"/>
                </a:cubicBezTo>
                <a:close/>
                <a:moveTo>
                  <a:pt x="4872605" y="1774754"/>
                </a:moveTo>
                <a:lnTo>
                  <a:pt x="4866051" y="1776012"/>
                </a:lnTo>
                <a:cubicBezTo>
                  <a:pt x="4858314" y="1777537"/>
                  <a:pt x="4853551" y="1787638"/>
                  <a:pt x="4856028" y="1794728"/>
                </a:cubicBezTo>
                <a:cubicBezTo>
                  <a:pt x="4858962" y="1803038"/>
                  <a:pt x="4866470" y="1806354"/>
                  <a:pt x="4874740" y="1804753"/>
                </a:cubicBezTo>
                <a:lnTo>
                  <a:pt x="4881294" y="1803457"/>
                </a:lnTo>
                <a:cubicBezTo>
                  <a:pt x="4889031" y="1801932"/>
                  <a:pt x="4893794" y="1791869"/>
                  <a:pt x="4891279" y="1784741"/>
                </a:cubicBezTo>
                <a:cubicBezTo>
                  <a:pt x="4888383" y="1776431"/>
                  <a:pt x="4880876" y="1773115"/>
                  <a:pt x="4872605" y="1774754"/>
                </a:cubicBezTo>
                <a:close/>
                <a:moveTo>
                  <a:pt x="4704084" y="1593426"/>
                </a:moveTo>
                <a:cubicBezTo>
                  <a:pt x="4712392" y="1591139"/>
                  <a:pt x="4716127" y="1582943"/>
                  <a:pt x="4714564" y="1574977"/>
                </a:cubicBezTo>
                <a:lnTo>
                  <a:pt x="4713269" y="1568420"/>
                </a:lnTo>
                <a:cubicBezTo>
                  <a:pt x="4711706" y="1560454"/>
                  <a:pt x="4702179" y="1555918"/>
                  <a:pt x="4694824" y="1557938"/>
                </a:cubicBezTo>
                <a:cubicBezTo>
                  <a:pt x="4686516" y="1560225"/>
                  <a:pt x="4682819" y="1568420"/>
                  <a:pt x="4684343" y="1576425"/>
                </a:cubicBezTo>
                <a:lnTo>
                  <a:pt x="4685601" y="1582943"/>
                </a:lnTo>
                <a:cubicBezTo>
                  <a:pt x="4687202" y="1590910"/>
                  <a:pt x="4696729" y="1595446"/>
                  <a:pt x="4704084" y="1593426"/>
                </a:cubicBezTo>
                <a:close/>
                <a:moveTo>
                  <a:pt x="4952598" y="1802390"/>
                </a:moveTo>
                <a:cubicBezTo>
                  <a:pt x="4956294" y="1821334"/>
                  <a:pt x="4985372" y="1813939"/>
                  <a:pt x="4981676" y="1794995"/>
                </a:cubicBezTo>
                <a:cubicBezTo>
                  <a:pt x="4977979" y="1776050"/>
                  <a:pt x="4948901" y="1783445"/>
                  <a:pt x="4952598" y="1802390"/>
                </a:cubicBezTo>
                <a:close/>
                <a:moveTo>
                  <a:pt x="4949016" y="1559234"/>
                </a:moveTo>
                <a:cubicBezTo>
                  <a:pt x="4956218" y="1557137"/>
                  <a:pt x="4962240" y="1548218"/>
                  <a:pt x="4959229" y="1540632"/>
                </a:cubicBezTo>
                <a:cubicBezTo>
                  <a:pt x="4956294" y="1533237"/>
                  <a:pt x="4951683" y="1526643"/>
                  <a:pt x="4943566" y="1524508"/>
                </a:cubicBezTo>
                <a:cubicBezTo>
                  <a:pt x="4936172" y="1522564"/>
                  <a:pt x="4929313" y="1524584"/>
                  <a:pt x="4922720" y="1527939"/>
                </a:cubicBezTo>
                <a:cubicBezTo>
                  <a:pt x="4915479" y="1531598"/>
                  <a:pt x="4913650" y="1541966"/>
                  <a:pt x="4917613" y="1548561"/>
                </a:cubicBezTo>
                <a:cubicBezTo>
                  <a:pt x="4921272" y="1554622"/>
                  <a:pt x="4927941" y="1556451"/>
                  <a:pt x="4934229" y="1554927"/>
                </a:cubicBezTo>
                <a:cubicBezTo>
                  <a:pt x="4937887" y="1558891"/>
                  <a:pt x="4943185" y="1560911"/>
                  <a:pt x="4949016" y="1559234"/>
                </a:cubicBezTo>
                <a:close/>
                <a:moveTo>
                  <a:pt x="5057362" y="1597733"/>
                </a:moveTo>
                <a:cubicBezTo>
                  <a:pt x="5059953" y="1601278"/>
                  <a:pt x="5063840" y="1603642"/>
                  <a:pt x="5068947" y="1603603"/>
                </a:cubicBezTo>
                <a:cubicBezTo>
                  <a:pt x="5076264" y="1603565"/>
                  <a:pt x="5084915" y="1596552"/>
                  <a:pt x="5083810" y="1588471"/>
                </a:cubicBezTo>
                <a:cubicBezTo>
                  <a:pt x="5082857" y="1581381"/>
                  <a:pt x="5080799" y="1574481"/>
                  <a:pt x="5074130" y="1570669"/>
                </a:cubicBezTo>
                <a:cubicBezTo>
                  <a:pt x="5068795" y="1567620"/>
                  <a:pt x="5062964" y="1567353"/>
                  <a:pt x="5057019" y="1568878"/>
                </a:cubicBezTo>
                <a:cubicBezTo>
                  <a:pt x="5049435" y="1570822"/>
                  <a:pt x="5044061" y="1579703"/>
                  <a:pt x="5046539" y="1587327"/>
                </a:cubicBezTo>
                <a:cubicBezTo>
                  <a:pt x="5048291" y="1592587"/>
                  <a:pt x="5052407" y="1596399"/>
                  <a:pt x="5057362" y="1597733"/>
                </a:cubicBezTo>
                <a:close/>
                <a:moveTo>
                  <a:pt x="4925159" y="1682889"/>
                </a:moveTo>
                <a:cubicBezTo>
                  <a:pt x="4917194" y="1684452"/>
                  <a:pt x="4911097" y="1691275"/>
                  <a:pt x="4912164" y="1699661"/>
                </a:cubicBezTo>
                <a:cubicBezTo>
                  <a:pt x="4913155" y="1707323"/>
                  <a:pt x="4920967" y="1714184"/>
                  <a:pt x="4928970" y="1712660"/>
                </a:cubicBezTo>
                <a:lnTo>
                  <a:pt x="4935525" y="1711364"/>
                </a:lnTo>
                <a:cubicBezTo>
                  <a:pt x="4942956" y="1709915"/>
                  <a:pt x="4948482" y="1703816"/>
                  <a:pt x="4948368" y="1696154"/>
                </a:cubicBezTo>
                <a:cubicBezTo>
                  <a:pt x="4950426" y="1696231"/>
                  <a:pt x="4952522" y="1696002"/>
                  <a:pt x="4954466" y="1695201"/>
                </a:cubicBezTo>
                <a:cubicBezTo>
                  <a:pt x="4962087" y="1692114"/>
                  <a:pt x="4965669" y="1683232"/>
                  <a:pt x="4962735" y="1675647"/>
                </a:cubicBezTo>
                <a:cubicBezTo>
                  <a:pt x="4961592" y="1672712"/>
                  <a:pt x="4960487" y="1669777"/>
                  <a:pt x="4959343" y="1666842"/>
                </a:cubicBezTo>
                <a:cubicBezTo>
                  <a:pt x="4956447" y="1659256"/>
                  <a:pt x="4947225" y="1655558"/>
                  <a:pt x="4939793" y="1658570"/>
                </a:cubicBezTo>
                <a:cubicBezTo>
                  <a:pt x="4932171" y="1661657"/>
                  <a:pt x="4928589" y="1670501"/>
                  <a:pt x="4931523" y="1678124"/>
                </a:cubicBezTo>
                <a:cubicBezTo>
                  <a:pt x="4931980" y="1679306"/>
                  <a:pt x="4932438" y="1680488"/>
                  <a:pt x="4932895" y="1681669"/>
                </a:cubicBezTo>
                <a:cubicBezTo>
                  <a:pt x="4932476" y="1681708"/>
                  <a:pt x="4932095" y="1681517"/>
                  <a:pt x="4931676" y="1681593"/>
                </a:cubicBezTo>
                <a:lnTo>
                  <a:pt x="4925159" y="1682889"/>
                </a:lnTo>
                <a:close/>
                <a:moveTo>
                  <a:pt x="5014336" y="1608597"/>
                </a:moveTo>
                <a:cubicBezTo>
                  <a:pt x="5012964" y="1615039"/>
                  <a:pt x="5014678" y="1621176"/>
                  <a:pt x="5017461" y="1626894"/>
                </a:cubicBezTo>
                <a:lnTo>
                  <a:pt x="5010868" y="1622434"/>
                </a:lnTo>
                <a:cubicBezTo>
                  <a:pt x="5006637" y="1619613"/>
                  <a:pt x="5001340" y="1619994"/>
                  <a:pt x="4996844" y="1622167"/>
                </a:cubicBezTo>
                <a:cubicBezTo>
                  <a:pt x="4996653" y="1619537"/>
                  <a:pt x="4995624" y="1617250"/>
                  <a:pt x="4994176" y="1615191"/>
                </a:cubicBezTo>
                <a:cubicBezTo>
                  <a:pt x="4999282" y="1610770"/>
                  <a:pt x="5001569" y="1603603"/>
                  <a:pt x="4996119" y="1596666"/>
                </a:cubicBezTo>
                <a:cubicBezTo>
                  <a:pt x="4989717" y="1588585"/>
                  <a:pt x="4983848" y="1578217"/>
                  <a:pt x="4974092" y="1573681"/>
                </a:cubicBezTo>
                <a:cubicBezTo>
                  <a:pt x="4972796" y="1573071"/>
                  <a:pt x="4971500" y="1572651"/>
                  <a:pt x="4970205" y="1572270"/>
                </a:cubicBezTo>
                <a:lnTo>
                  <a:pt x="4966584" y="1569831"/>
                </a:lnTo>
                <a:cubicBezTo>
                  <a:pt x="4959839" y="1565295"/>
                  <a:pt x="4949968" y="1568497"/>
                  <a:pt x="4946043" y="1575205"/>
                </a:cubicBezTo>
                <a:cubicBezTo>
                  <a:pt x="4945738" y="1575739"/>
                  <a:pt x="4945548" y="1576273"/>
                  <a:pt x="4945281" y="1576845"/>
                </a:cubicBezTo>
                <a:cubicBezTo>
                  <a:pt x="4943376" y="1577950"/>
                  <a:pt x="4941508" y="1579132"/>
                  <a:pt x="4939717" y="1580389"/>
                </a:cubicBezTo>
                <a:cubicBezTo>
                  <a:pt x="4937469" y="1581990"/>
                  <a:pt x="4935753" y="1584392"/>
                  <a:pt x="4934610" y="1587022"/>
                </a:cubicBezTo>
                <a:cubicBezTo>
                  <a:pt x="4932781" y="1587899"/>
                  <a:pt x="4931180" y="1589004"/>
                  <a:pt x="4930152" y="1590491"/>
                </a:cubicBezTo>
                <a:cubicBezTo>
                  <a:pt x="4926683" y="1595637"/>
                  <a:pt x="4923863" y="1600325"/>
                  <a:pt x="4923558" y="1606691"/>
                </a:cubicBezTo>
                <a:cubicBezTo>
                  <a:pt x="4923444" y="1609474"/>
                  <a:pt x="4923635" y="1611494"/>
                  <a:pt x="4924397" y="1614276"/>
                </a:cubicBezTo>
                <a:cubicBezTo>
                  <a:pt x="4919595" y="1604556"/>
                  <a:pt x="4902026" y="1601888"/>
                  <a:pt x="4896119" y="1615230"/>
                </a:cubicBezTo>
                <a:cubicBezTo>
                  <a:pt x="4895472" y="1616640"/>
                  <a:pt x="4895433" y="1617936"/>
                  <a:pt x="4895243" y="1619232"/>
                </a:cubicBezTo>
                <a:cubicBezTo>
                  <a:pt x="4885486" y="1612866"/>
                  <a:pt x="4869137" y="1618241"/>
                  <a:pt x="4871920" y="1632611"/>
                </a:cubicBezTo>
                <a:cubicBezTo>
                  <a:pt x="4875387" y="1650374"/>
                  <a:pt x="4901683" y="1648240"/>
                  <a:pt x="4901683" y="1632116"/>
                </a:cubicBezTo>
                <a:cubicBezTo>
                  <a:pt x="4908963" y="1636347"/>
                  <a:pt x="4919862" y="1635508"/>
                  <a:pt x="4924282" y="1625521"/>
                </a:cubicBezTo>
                <a:cubicBezTo>
                  <a:pt x="4924702" y="1624607"/>
                  <a:pt x="4924625" y="1623806"/>
                  <a:pt x="4924854" y="1622929"/>
                </a:cubicBezTo>
                <a:cubicBezTo>
                  <a:pt x="4925464" y="1627580"/>
                  <a:pt x="4927750" y="1631811"/>
                  <a:pt x="4932590" y="1634174"/>
                </a:cubicBezTo>
                <a:cubicBezTo>
                  <a:pt x="4936363" y="1636004"/>
                  <a:pt x="4941318" y="1635928"/>
                  <a:pt x="4945471" y="1634212"/>
                </a:cubicBezTo>
                <a:cubicBezTo>
                  <a:pt x="4947110" y="1635127"/>
                  <a:pt x="4948863" y="1635775"/>
                  <a:pt x="4950845" y="1636347"/>
                </a:cubicBezTo>
                <a:cubicBezTo>
                  <a:pt x="4951493" y="1636614"/>
                  <a:pt x="4952141" y="1636919"/>
                  <a:pt x="4952788" y="1637224"/>
                </a:cubicBezTo>
                <a:cubicBezTo>
                  <a:pt x="4955113" y="1638748"/>
                  <a:pt x="4957667" y="1640006"/>
                  <a:pt x="4959991" y="1641531"/>
                </a:cubicBezTo>
                <a:cubicBezTo>
                  <a:pt x="4966889" y="1645991"/>
                  <a:pt x="4973901" y="1642560"/>
                  <a:pt x="4977903" y="1636804"/>
                </a:cubicBezTo>
                <a:cubicBezTo>
                  <a:pt x="4981447" y="1637986"/>
                  <a:pt x="4985144" y="1637948"/>
                  <a:pt x="4988497" y="1636423"/>
                </a:cubicBezTo>
                <a:cubicBezTo>
                  <a:pt x="4988916" y="1641074"/>
                  <a:pt x="4991317" y="1645495"/>
                  <a:pt x="4995471" y="1648278"/>
                </a:cubicBezTo>
                <a:cubicBezTo>
                  <a:pt x="4997148" y="1649421"/>
                  <a:pt x="4998863" y="1650565"/>
                  <a:pt x="5000578" y="1651709"/>
                </a:cubicBezTo>
                <a:cubicBezTo>
                  <a:pt x="5001683" y="1653805"/>
                  <a:pt x="5003131" y="1655673"/>
                  <a:pt x="5005037" y="1657045"/>
                </a:cubicBezTo>
                <a:cubicBezTo>
                  <a:pt x="5006409" y="1663449"/>
                  <a:pt x="5012011" y="1668138"/>
                  <a:pt x="5018413" y="1668786"/>
                </a:cubicBezTo>
                <a:cubicBezTo>
                  <a:pt x="5018337" y="1668976"/>
                  <a:pt x="5018223" y="1669167"/>
                  <a:pt x="5018185" y="1669357"/>
                </a:cubicBezTo>
                <a:cubicBezTo>
                  <a:pt x="5013230" y="1670158"/>
                  <a:pt x="5008886" y="1673322"/>
                  <a:pt x="5006637" y="1678391"/>
                </a:cubicBezTo>
                <a:lnTo>
                  <a:pt x="5001226" y="1690589"/>
                </a:lnTo>
                <a:cubicBezTo>
                  <a:pt x="4998063" y="1697755"/>
                  <a:pt x="5002064" y="1707514"/>
                  <a:pt x="5009534" y="1710144"/>
                </a:cubicBezTo>
                <a:cubicBezTo>
                  <a:pt x="5011935" y="1710982"/>
                  <a:pt x="5014336" y="1711173"/>
                  <a:pt x="5016660" y="1710944"/>
                </a:cubicBezTo>
                <a:cubicBezTo>
                  <a:pt x="5018642" y="1714908"/>
                  <a:pt x="5021538" y="1718415"/>
                  <a:pt x="5025692" y="1721236"/>
                </a:cubicBezTo>
                <a:cubicBezTo>
                  <a:pt x="5032133" y="1725658"/>
                  <a:pt x="5039412" y="1726344"/>
                  <a:pt x="5046233" y="1724629"/>
                </a:cubicBezTo>
                <a:cubicBezTo>
                  <a:pt x="5047567" y="1726344"/>
                  <a:pt x="5049321" y="1727792"/>
                  <a:pt x="5051455" y="1728745"/>
                </a:cubicBezTo>
                <a:lnTo>
                  <a:pt x="5057552" y="1731452"/>
                </a:lnTo>
                <a:cubicBezTo>
                  <a:pt x="5059229" y="1732214"/>
                  <a:pt x="5061058" y="1732557"/>
                  <a:pt x="5062849" y="1732672"/>
                </a:cubicBezTo>
                <a:cubicBezTo>
                  <a:pt x="5057400" y="1733777"/>
                  <a:pt x="5052331" y="1738427"/>
                  <a:pt x="5050883" y="1743421"/>
                </a:cubicBezTo>
                <a:cubicBezTo>
                  <a:pt x="5048368" y="1752074"/>
                  <a:pt x="5053665" y="1758744"/>
                  <a:pt x="5061096" y="1762061"/>
                </a:cubicBezTo>
                <a:lnTo>
                  <a:pt x="5067194" y="1764767"/>
                </a:lnTo>
                <a:cubicBezTo>
                  <a:pt x="5071462" y="1766635"/>
                  <a:pt x="5076111" y="1765186"/>
                  <a:pt x="5079846" y="1762404"/>
                </a:cubicBezTo>
                <a:cubicBezTo>
                  <a:pt x="5087468" y="1765491"/>
                  <a:pt x="5098063" y="1762976"/>
                  <a:pt x="5100616" y="1752531"/>
                </a:cubicBezTo>
                <a:cubicBezTo>
                  <a:pt x="5103970" y="1739037"/>
                  <a:pt x="5088878" y="1732862"/>
                  <a:pt x="5079199" y="1738161"/>
                </a:cubicBezTo>
                <a:cubicBezTo>
                  <a:pt x="5078055" y="1737360"/>
                  <a:pt x="5076912" y="1736560"/>
                  <a:pt x="5075578" y="1735950"/>
                </a:cubicBezTo>
                <a:lnTo>
                  <a:pt x="5069480" y="1733243"/>
                </a:lnTo>
                <a:cubicBezTo>
                  <a:pt x="5068566" y="1732824"/>
                  <a:pt x="5067613" y="1732557"/>
                  <a:pt x="5066622" y="1732443"/>
                </a:cubicBezTo>
                <a:cubicBezTo>
                  <a:pt x="5071310" y="1731642"/>
                  <a:pt x="5075578" y="1728822"/>
                  <a:pt x="5077484" y="1724209"/>
                </a:cubicBezTo>
                <a:cubicBezTo>
                  <a:pt x="5080418" y="1717081"/>
                  <a:pt x="5078055" y="1708390"/>
                  <a:pt x="5071043" y="1704693"/>
                </a:cubicBezTo>
                <a:cubicBezTo>
                  <a:pt x="5071501" y="1703397"/>
                  <a:pt x="5071767" y="1702063"/>
                  <a:pt x="5071843" y="1700652"/>
                </a:cubicBezTo>
                <a:cubicBezTo>
                  <a:pt x="5077217" y="1703816"/>
                  <a:pt x="5083695" y="1703587"/>
                  <a:pt x="5087964" y="1698365"/>
                </a:cubicBezTo>
                <a:cubicBezTo>
                  <a:pt x="5089641" y="1699471"/>
                  <a:pt x="5091470" y="1700233"/>
                  <a:pt x="5093375" y="1700462"/>
                </a:cubicBezTo>
                <a:cubicBezTo>
                  <a:pt x="5101722" y="1701377"/>
                  <a:pt x="5107933" y="1696345"/>
                  <a:pt x="5109877" y="1688454"/>
                </a:cubicBezTo>
                <a:lnTo>
                  <a:pt x="5111439" y="1682241"/>
                </a:lnTo>
                <a:cubicBezTo>
                  <a:pt x="5113269" y="1674884"/>
                  <a:pt x="5106714" y="1666537"/>
                  <a:pt x="5099435" y="1665736"/>
                </a:cubicBezTo>
                <a:cubicBezTo>
                  <a:pt x="5092080" y="1664897"/>
                  <a:pt x="5086553" y="1668900"/>
                  <a:pt x="5083962" y="1675266"/>
                </a:cubicBezTo>
                <a:cubicBezTo>
                  <a:pt x="5080799" y="1673055"/>
                  <a:pt x="5077255" y="1671568"/>
                  <a:pt x="5073749" y="1672064"/>
                </a:cubicBezTo>
                <a:cubicBezTo>
                  <a:pt x="5072987" y="1663716"/>
                  <a:pt x="5070586" y="1655254"/>
                  <a:pt x="5064488" y="1651518"/>
                </a:cubicBezTo>
                <a:cubicBezTo>
                  <a:pt x="5055837" y="1646220"/>
                  <a:pt x="5042347" y="1643589"/>
                  <a:pt x="5032972" y="1648354"/>
                </a:cubicBezTo>
                <a:cubicBezTo>
                  <a:pt x="5031676" y="1645686"/>
                  <a:pt x="5029236" y="1643971"/>
                  <a:pt x="5026607" y="1642522"/>
                </a:cubicBezTo>
                <a:cubicBezTo>
                  <a:pt x="5026226" y="1641188"/>
                  <a:pt x="5025807" y="1639816"/>
                  <a:pt x="5025083" y="1638710"/>
                </a:cubicBezTo>
                <a:cubicBezTo>
                  <a:pt x="5024968" y="1637986"/>
                  <a:pt x="5024854" y="1637338"/>
                  <a:pt x="5024664" y="1636652"/>
                </a:cubicBezTo>
                <a:cubicBezTo>
                  <a:pt x="5029656" y="1639358"/>
                  <a:pt x="5036401" y="1639168"/>
                  <a:pt x="5040708" y="1635394"/>
                </a:cubicBezTo>
                <a:cubicBezTo>
                  <a:pt x="5046767" y="1630134"/>
                  <a:pt x="5047872" y="1621595"/>
                  <a:pt x="5043032" y="1615115"/>
                </a:cubicBezTo>
                <a:cubicBezTo>
                  <a:pt x="5042765" y="1614772"/>
                  <a:pt x="5042727" y="1614734"/>
                  <a:pt x="5042613" y="1614543"/>
                </a:cubicBezTo>
                <a:cubicBezTo>
                  <a:pt x="5042537" y="1614429"/>
                  <a:pt x="5042537" y="1614391"/>
                  <a:pt x="5042499" y="1614276"/>
                </a:cubicBezTo>
                <a:cubicBezTo>
                  <a:pt x="5042499" y="1614276"/>
                  <a:pt x="5042499" y="1614276"/>
                  <a:pt x="5042499" y="1614276"/>
                </a:cubicBezTo>
                <a:cubicBezTo>
                  <a:pt x="5042575" y="1613362"/>
                  <a:pt x="5042727" y="1612485"/>
                  <a:pt x="5042956" y="1611570"/>
                </a:cubicBezTo>
                <a:cubicBezTo>
                  <a:pt x="5044595" y="1603946"/>
                  <a:pt x="5037164" y="1596475"/>
                  <a:pt x="5030037" y="1595751"/>
                </a:cubicBezTo>
                <a:cubicBezTo>
                  <a:pt x="5021691" y="1594836"/>
                  <a:pt x="5016012" y="1600935"/>
                  <a:pt x="5014336" y="1608597"/>
                </a:cubicBezTo>
                <a:close/>
                <a:moveTo>
                  <a:pt x="4746653" y="1576806"/>
                </a:moveTo>
                <a:cubicBezTo>
                  <a:pt x="4741775" y="1587822"/>
                  <a:pt x="4750883" y="1596094"/>
                  <a:pt x="4760334" y="1596475"/>
                </a:cubicBezTo>
                <a:cubicBezTo>
                  <a:pt x="4758467" y="1598953"/>
                  <a:pt x="4757400" y="1602193"/>
                  <a:pt x="4758238" y="1606462"/>
                </a:cubicBezTo>
                <a:cubicBezTo>
                  <a:pt x="4761897" y="1625178"/>
                  <a:pt x="4791889" y="1623463"/>
                  <a:pt x="4788193" y="1604518"/>
                </a:cubicBezTo>
                <a:cubicBezTo>
                  <a:pt x="4786478" y="1595751"/>
                  <a:pt x="4778970" y="1591634"/>
                  <a:pt x="4771843" y="1591520"/>
                </a:cubicBezTo>
                <a:cubicBezTo>
                  <a:pt x="4772911" y="1590338"/>
                  <a:pt x="4773978" y="1589119"/>
                  <a:pt x="4774740" y="1587441"/>
                </a:cubicBezTo>
                <a:cubicBezTo>
                  <a:pt x="4782553" y="1569754"/>
                  <a:pt x="4754466" y="1559158"/>
                  <a:pt x="4746653" y="1576806"/>
                </a:cubicBezTo>
                <a:close/>
                <a:moveTo>
                  <a:pt x="4865060" y="1614886"/>
                </a:moveTo>
                <a:cubicBezTo>
                  <a:pt x="4861363" y="1595904"/>
                  <a:pt x="4831866" y="1601393"/>
                  <a:pt x="4835563" y="1620375"/>
                </a:cubicBezTo>
                <a:cubicBezTo>
                  <a:pt x="4839259" y="1639320"/>
                  <a:pt x="4868756" y="1633831"/>
                  <a:pt x="4865060" y="1614886"/>
                </a:cubicBezTo>
                <a:close/>
                <a:moveTo>
                  <a:pt x="4801378" y="1550810"/>
                </a:moveTo>
                <a:cubicBezTo>
                  <a:pt x="4793413" y="1552373"/>
                  <a:pt x="4789527" y="1562779"/>
                  <a:pt x="4791851" y="1569793"/>
                </a:cubicBezTo>
                <a:cubicBezTo>
                  <a:pt x="4794138" y="1576692"/>
                  <a:pt x="4799930" y="1579551"/>
                  <a:pt x="4806295" y="1579589"/>
                </a:cubicBezTo>
                <a:cubicBezTo>
                  <a:pt x="4806790" y="1588585"/>
                  <a:pt x="4810563" y="1597085"/>
                  <a:pt x="4818414" y="1602612"/>
                </a:cubicBezTo>
                <a:cubicBezTo>
                  <a:pt x="4824816" y="1607110"/>
                  <a:pt x="4834153" y="1608025"/>
                  <a:pt x="4839565" y="1601202"/>
                </a:cubicBezTo>
                <a:cubicBezTo>
                  <a:pt x="4844214" y="1595408"/>
                  <a:pt x="4845052" y="1584849"/>
                  <a:pt x="4838155" y="1580008"/>
                </a:cubicBezTo>
                <a:cubicBezTo>
                  <a:pt x="4837392" y="1579475"/>
                  <a:pt x="4836706" y="1578865"/>
                  <a:pt x="4836058" y="1578293"/>
                </a:cubicBezTo>
                <a:cubicBezTo>
                  <a:pt x="4836058" y="1578255"/>
                  <a:pt x="4836058" y="1578217"/>
                  <a:pt x="4836058" y="1578179"/>
                </a:cubicBezTo>
                <a:lnTo>
                  <a:pt x="4836058" y="1577912"/>
                </a:lnTo>
                <a:cubicBezTo>
                  <a:pt x="4836097" y="1577797"/>
                  <a:pt x="4836173" y="1577340"/>
                  <a:pt x="4836287" y="1576540"/>
                </a:cubicBezTo>
                <a:cubicBezTo>
                  <a:pt x="4837468" y="1569526"/>
                  <a:pt x="4833467" y="1562741"/>
                  <a:pt x="4827026" y="1560072"/>
                </a:cubicBezTo>
                <a:cubicBezTo>
                  <a:pt x="4826950" y="1559767"/>
                  <a:pt x="4827026" y="1559386"/>
                  <a:pt x="4826912" y="1559081"/>
                </a:cubicBezTo>
                <a:cubicBezTo>
                  <a:pt x="4824130" y="1550581"/>
                  <a:pt x="4815936" y="1547989"/>
                  <a:pt x="4807934" y="1549552"/>
                </a:cubicBezTo>
                <a:lnTo>
                  <a:pt x="4801378" y="1550810"/>
                </a:lnTo>
                <a:close/>
                <a:moveTo>
                  <a:pt x="4893414" y="1491422"/>
                </a:moveTo>
                <a:cubicBezTo>
                  <a:pt x="4901150" y="1487915"/>
                  <a:pt x="4903817" y="1479148"/>
                  <a:pt x="4900883" y="1471562"/>
                </a:cubicBezTo>
                <a:lnTo>
                  <a:pt x="4897491" y="1462795"/>
                </a:lnTo>
                <a:cubicBezTo>
                  <a:pt x="4896462" y="1460050"/>
                  <a:pt x="4894328" y="1458144"/>
                  <a:pt x="4891927" y="1456658"/>
                </a:cubicBezTo>
                <a:cubicBezTo>
                  <a:pt x="4889488" y="1454790"/>
                  <a:pt x="4886554" y="1453913"/>
                  <a:pt x="4883429" y="1454066"/>
                </a:cubicBezTo>
                <a:cubicBezTo>
                  <a:pt x="4883276" y="1454066"/>
                  <a:pt x="4883124" y="1454104"/>
                  <a:pt x="4882971" y="1454104"/>
                </a:cubicBezTo>
                <a:cubicBezTo>
                  <a:pt x="4881333" y="1454218"/>
                  <a:pt x="4879770" y="1454561"/>
                  <a:pt x="4878208" y="1455133"/>
                </a:cubicBezTo>
                <a:cubicBezTo>
                  <a:pt x="4878017" y="1455209"/>
                  <a:pt x="4877827" y="1455171"/>
                  <a:pt x="4877636" y="1455247"/>
                </a:cubicBezTo>
                <a:cubicBezTo>
                  <a:pt x="4877408" y="1455324"/>
                  <a:pt x="4877293" y="1455514"/>
                  <a:pt x="4877103" y="1455629"/>
                </a:cubicBezTo>
                <a:cubicBezTo>
                  <a:pt x="4871081" y="1458411"/>
                  <a:pt x="4866355" y="1464434"/>
                  <a:pt x="4867956" y="1472706"/>
                </a:cubicBezTo>
                <a:cubicBezTo>
                  <a:pt x="4868604" y="1475984"/>
                  <a:pt x="4870167" y="1478195"/>
                  <a:pt x="4871996" y="1479910"/>
                </a:cubicBezTo>
                <a:lnTo>
                  <a:pt x="4873520" y="1483874"/>
                </a:lnTo>
                <a:cubicBezTo>
                  <a:pt x="4876493" y="1491498"/>
                  <a:pt x="4886325" y="1494624"/>
                  <a:pt x="4893414" y="1491422"/>
                </a:cubicBezTo>
                <a:close/>
                <a:moveTo>
                  <a:pt x="4812811" y="1688035"/>
                </a:moveTo>
                <a:lnTo>
                  <a:pt x="4810106" y="1694134"/>
                </a:lnTo>
                <a:cubicBezTo>
                  <a:pt x="4806943" y="1701262"/>
                  <a:pt x="4811859" y="1709801"/>
                  <a:pt x="4818566" y="1712698"/>
                </a:cubicBezTo>
                <a:cubicBezTo>
                  <a:pt x="4817651" y="1713765"/>
                  <a:pt x="4816775" y="1714908"/>
                  <a:pt x="4816203" y="1716205"/>
                </a:cubicBezTo>
                <a:cubicBezTo>
                  <a:pt x="4813421" y="1709915"/>
                  <a:pt x="4806676" y="1705989"/>
                  <a:pt x="4799740" y="1707361"/>
                </a:cubicBezTo>
                <a:lnTo>
                  <a:pt x="4793185" y="1708619"/>
                </a:lnTo>
                <a:cubicBezTo>
                  <a:pt x="4785220" y="1710182"/>
                  <a:pt x="4779885" y="1718454"/>
                  <a:pt x="4781485" y="1726344"/>
                </a:cubicBezTo>
                <a:cubicBezTo>
                  <a:pt x="4783124" y="1734349"/>
                  <a:pt x="4791203" y="1739609"/>
                  <a:pt x="4799206" y="1738046"/>
                </a:cubicBezTo>
                <a:lnTo>
                  <a:pt x="4805761" y="1736750"/>
                </a:lnTo>
                <a:cubicBezTo>
                  <a:pt x="4810525" y="1735835"/>
                  <a:pt x="4814107" y="1732405"/>
                  <a:pt x="4816051" y="1728174"/>
                </a:cubicBezTo>
                <a:lnTo>
                  <a:pt x="4819252" y="1736522"/>
                </a:lnTo>
                <a:cubicBezTo>
                  <a:pt x="4822149" y="1744069"/>
                  <a:pt x="4831142" y="1747957"/>
                  <a:pt x="4838688" y="1745060"/>
                </a:cubicBezTo>
                <a:cubicBezTo>
                  <a:pt x="4846310" y="1742087"/>
                  <a:pt x="4850121" y="1733167"/>
                  <a:pt x="4847224" y="1725620"/>
                </a:cubicBezTo>
                <a:lnTo>
                  <a:pt x="4843833" y="1716814"/>
                </a:lnTo>
                <a:cubicBezTo>
                  <a:pt x="4842347" y="1712926"/>
                  <a:pt x="4839222" y="1710068"/>
                  <a:pt x="4835525" y="1708543"/>
                </a:cubicBezTo>
                <a:cubicBezTo>
                  <a:pt x="4836706" y="1707171"/>
                  <a:pt x="4837773" y="1705608"/>
                  <a:pt x="4838535" y="1703892"/>
                </a:cubicBezTo>
                <a:lnTo>
                  <a:pt x="4841241" y="1697794"/>
                </a:lnTo>
                <a:cubicBezTo>
                  <a:pt x="4844519" y="1690399"/>
                  <a:pt x="4839107" y="1681212"/>
                  <a:pt x="4831905" y="1678734"/>
                </a:cubicBezTo>
                <a:cubicBezTo>
                  <a:pt x="4823673" y="1675876"/>
                  <a:pt x="4816127" y="1680564"/>
                  <a:pt x="4812811" y="1688035"/>
                </a:cubicBezTo>
                <a:close/>
                <a:moveTo>
                  <a:pt x="4405228" y="2096205"/>
                </a:moveTo>
                <a:cubicBezTo>
                  <a:pt x="4411592" y="2091630"/>
                  <a:pt x="4414450" y="2082253"/>
                  <a:pt x="4409573" y="2075430"/>
                </a:cubicBezTo>
                <a:lnTo>
                  <a:pt x="4405685" y="2070018"/>
                </a:lnTo>
                <a:cubicBezTo>
                  <a:pt x="4401112" y="2063652"/>
                  <a:pt x="4391699" y="2060793"/>
                  <a:pt x="4384915" y="2065672"/>
                </a:cubicBezTo>
                <a:cubicBezTo>
                  <a:pt x="4378551" y="2070284"/>
                  <a:pt x="4375693" y="2079623"/>
                  <a:pt x="4380571" y="2086446"/>
                </a:cubicBezTo>
                <a:lnTo>
                  <a:pt x="4384458" y="2091897"/>
                </a:lnTo>
                <a:cubicBezTo>
                  <a:pt x="4389031" y="2098263"/>
                  <a:pt x="4398444" y="2101122"/>
                  <a:pt x="4405228" y="2096205"/>
                </a:cubicBezTo>
                <a:close/>
                <a:moveTo>
                  <a:pt x="4459763" y="1991342"/>
                </a:moveTo>
                <a:lnTo>
                  <a:pt x="4465175" y="1987454"/>
                </a:lnTo>
                <a:cubicBezTo>
                  <a:pt x="4471768" y="1982727"/>
                  <a:pt x="4475464" y="1974913"/>
                  <a:pt x="4471272" y="1967098"/>
                </a:cubicBezTo>
                <a:cubicBezTo>
                  <a:pt x="4467804" y="1960695"/>
                  <a:pt x="4457553" y="1956273"/>
                  <a:pt x="4450960" y="1960999"/>
                </a:cubicBezTo>
                <a:lnTo>
                  <a:pt x="4445548" y="1964888"/>
                </a:lnTo>
                <a:cubicBezTo>
                  <a:pt x="4438955" y="1969614"/>
                  <a:pt x="4435258" y="1977428"/>
                  <a:pt x="4439450" y="1985204"/>
                </a:cubicBezTo>
                <a:cubicBezTo>
                  <a:pt x="4442880" y="1991685"/>
                  <a:pt x="4453132" y="1996068"/>
                  <a:pt x="4459763" y="1991342"/>
                </a:cubicBezTo>
                <a:close/>
                <a:moveTo>
                  <a:pt x="4482552" y="2145377"/>
                </a:moveTo>
                <a:cubicBezTo>
                  <a:pt x="4483467" y="2151133"/>
                  <a:pt x="4487164" y="2156126"/>
                  <a:pt x="4493414" y="2157727"/>
                </a:cubicBezTo>
                <a:cubicBezTo>
                  <a:pt x="4500731" y="2159595"/>
                  <a:pt x="4510335" y="2154945"/>
                  <a:pt x="4511669" y="2146902"/>
                </a:cubicBezTo>
                <a:lnTo>
                  <a:pt x="4513193" y="2137601"/>
                </a:lnTo>
                <a:cubicBezTo>
                  <a:pt x="4513307" y="2136877"/>
                  <a:pt x="4512964" y="2136229"/>
                  <a:pt x="4513002" y="2135505"/>
                </a:cubicBezTo>
                <a:cubicBezTo>
                  <a:pt x="4517766" y="2130969"/>
                  <a:pt x="4519938" y="2123993"/>
                  <a:pt x="4514984" y="2117055"/>
                </a:cubicBezTo>
                <a:lnTo>
                  <a:pt x="4512583" y="2113701"/>
                </a:lnTo>
                <a:cubicBezTo>
                  <a:pt x="4507820" y="2107068"/>
                  <a:pt x="4500731" y="2106458"/>
                  <a:pt x="4494900" y="2108936"/>
                </a:cubicBezTo>
                <a:cubicBezTo>
                  <a:pt x="4490708" y="2107564"/>
                  <a:pt x="4486135" y="2107755"/>
                  <a:pt x="4482248" y="2110690"/>
                </a:cubicBezTo>
                <a:cubicBezTo>
                  <a:pt x="4477865" y="2114044"/>
                  <a:pt x="4475197" y="2120029"/>
                  <a:pt x="4475998" y="2125518"/>
                </a:cubicBezTo>
                <a:cubicBezTo>
                  <a:pt x="4473635" y="2130397"/>
                  <a:pt x="4473749" y="2136648"/>
                  <a:pt x="4477027" y="2140879"/>
                </a:cubicBezTo>
                <a:cubicBezTo>
                  <a:pt x="4478589" y="2142976"/>
                  <a:pt x="4480494" y="2144348"/>
                  <a:pt x="4482552" y="2145377"/>
                </a:cubicBezTo>
                <a:close/>
                <a:moveTo>
                  <a:pt x="4463803" y="2081186"/>
                </a:moveTo>
                <a:cubicBezTo>
                  <a:pt x="4471539" y="2082749"/>
                  <a:pt x="4480152" y="2077451"/>
                  <a:pt x="4481485" y="2069408"/>
                </a:cubicBezTo>
                <a:lnTo>
                  <a:pt x="4482476" y="2063309"/>
                </a:lnTo>
                <a:cubicBezTo>
                  <a:pt x="4483505" y="2073448"/>
                  <a:pt x="4493071" y="2082330"/>
                  <a:pt x="4503360" y="2074935"/>
                </a:cubicBezTo>
                <a:cubicBezTo>
                  <a:pt x="4512316" y="2068531"/>
                  <a:pt x="4511364" y="2057057"/>
                  <a:pt x="4505990" y="2050615"/>
                </a:cubicBezTo>
                <a:cubicBezTo>
                  <a:pt x="4509344" y="2051797"/>
                  <a:pt x="4513269" y="2051416"/>
                  <a:pt x="4517309" y="2048557"/>
                </a:cubicBezTo>
                <a:cubicBezTo>
                  <a:pt x="4532819" y="2037426"/>
                  <a:pt x="4518604" y="2010972"/>
                  <a:pt x="4502941" y="2022217"/>
                </a:cubicBezTo>
                <a:cubicBezTo>
                  <a:pt x="4501112" y="2023513"/>
                  <a:pt x="4499969" y="2025152"/>
                  <a:pt x="4498940" y="2026791"/>
                </a:cubicBezTo>
                <a:cubicBezTo>
                  <a:pt x="4498558" y="2025991"/>
                  <a:pt x="4498330" y="2025152"/>
                  <a:pt x="4497797" y="2024428"/>
                </a:cubicBezTo>
                <a:lnTo>
                  <a:pt x="4490022" y="2013603"/>
                </a:lnTo>
                <a:cubicBezTo>
                  <a:pt x="4485297" y="2007008"/>
                  <a:pt x="4474931" y="2006513"/>
                  <a:pt x="4468909" y="2011392"/>
                </a:cubicBezTo>
                <a:cubicBezTo>
                  <a:pt x="4462278" y="2016766"/>
                  <a:pt x="4461973" y="2025915"/>
                  <a:pt x="4466699" y="2032509"/>
                </a:cubicBezTo>
                <a:lnTo>
                  <a:pt x="4474473" y="2043335"/>
                </a:lnTo>
                <a:cubicBezTo>
                  <a:pt x="4475617" y="2044936"/>
                  <a:pt x="4477103" y="2046117"/>
                  <a:pt x="4478742" y="2046994"/>
                </a:cubicBezTo>
                <a:cubicBezTo>
                  <a:pt x="4476760" y="2044898"/>
                  <a:pt x="4474359" y="2043106"/>
                  <a:pt x="4471272" y="2042496"/>
                </a:cubicBezTo>
                <a:cubicBezTo>
                  <a:pt x="4463536" y="2040933"/>
                  <a:pt x="4454923" y="2046232"/>
                  <a:pt x="4453627" y="2054275"/>
                </a:cubicBezTo>
                <a:lnTo>
                  <a:pt x="4452103" y="2063575"/>
                </a:lnTo>
                <a:cubicBezTo>
                  <a:pt x="4450731" y="2071542"/>
                  <a:pt x="4455647" y="2079547"/>
                  <a:pt x="4463803" y="2081186"/>
                </a:cubicBezTo>
                <a:close/>
                <a:moveTo>
                  <a:pt x="4382705" y="2020731"/>
                </a:moveTo>
                <a:cubicBezTo>
                  <a:pt x="4387278" y="2027096"/>
                  <a:pt x="4397720" y="2028545"/>
                  <a:pt x="4403742" y="2023437"/>
                </a:cubicBezTo>
                <a:cubicBezTo>
                  <a:pt x="4410144" y="2017986"/>
                  <a:pt x="4411326" y="2009219"/>
                  <a:pt x="4406409" y="2002358"/>
                </a:cubicBezTo>
                <a:lnTo>
                  <a:pt x="4402522" y="1996945"/>
                </a:lnTo>
                <a:cubicBezTo>
                  <a:pt x="4400464" y="1994086"/>
                  <a:pt x="4397225" y="1992256"/>
                  <a:pt x="4393719" y="1991570"/>
                </a:cubicBezTo>
                <a:cubicBezTo>
                  <a:pt x="4394138" y="1984252"/>
                  <a:pt x="4390251" y="1977200"/>
                  <a:pt x="4382591" y="1975294"/>
                </a:cubicBezTo>
                <a:cubicBezTo>
                  <a:pt x="4375197" y="1973464"/>
                  <a:pt x="4365746" y="1978229"/>
                  <a:pt x="4364413" y="1986272"/>
                </a:cubicBezTo>
                <a:lnTo>
                  <a:pt x="4362888" y="1995573"/>
                </a:lnTo>
                <a:cubicBezTo>
                  <a:pt x="4361592" y="2003578"/>
                  <a:pt x="4365556" y="2011697"/>
                  <a:pt x="4373864" y="2013755"/>
                </a:cubicBezTo>
                <a:cubicBezTo>
                  <a:pt x="4375197" y="2014098"/>
                  <a:pt x="4376646" y="2014136"/>
                  <a:pt x="4378056" y="2014060"/>
                </a:cubicBezTo>
                <a:cubicBezTo>
                  <a:pt x="4378284" y="2014479"/>
                  <a:pt x="4378513" y="2014899"/>
                  <a:pt x="4378818" y="2015318"/>
                </a:cubicBezTo>
                <a:lnTo>
                  <a:pt x="4382705" y="2020731"/>
                </a:lnTo>
                <a:close/>
                <a:moveTo>
                  <a:pt x="4297721" y="1943503"/>
                </a:moveTo>
                <a:cubicBezTo>
                  <a:pt x="4304085" y="1937785"/>
                  <a:pt x="4304732" y="1929209"/>
                  <a:pt x="4299855" y="1922386"/>
                </a:cubicBezTo>
                <a:lnTo>
                  <a:pt x="4295967" y="1916973"/>
                </a:lnTo>
                <a:cubicBezTo>
                  <a:pt x="4291394" y="1910607"/>
                  <a:pt x="4280609" y="1909692"/>
                  <a:pt x="4274854" y="1914838"/>
                </a:cubicBezTo>
                <a:cubicBezTo>
                  <a:pt x="4268490" y="1920556"/>
                  <a:pt x="4267842" y="1929133"/>
                  <a:pt x="4272720" y="1935956"/>
                </a:cubicBezTo>
                <a:lnTo>
                  <a:pt x="4276608" y="1941407"/>
                </a:lnTo>
                <a:cubicBezTo>
                  <a:pt x="4281143" y="1947772"/>
                  <a:pt x="4291928" y="1948687"/>
                  <a:pt x="4297721" y="1943503"/>
                </a:cubicBezTo>
                <a:close/>
                <a:moveTo>
                  <a:pt x="4584305" y="2034186"/>
                </a:moveTo>
                <a:cubicBezTo>
                  <a:pt x="4585068" y="2032052"/>
                  <a:pt x="4585220" y="2030146"/>
                  <a:pt x="4585106" y="2028354"/>
                </a:cubicBezTo>
                <a:lnTo>
                  <a:pt x="4585906" y="2029498"/>
                </a:lnTo>
                <a:cubicBezTo>
                  <a:pt x="4588917" y="2033691"/>
                  <a:pt x="4594023" y="2036054"/>
                  <a:pt x="4599092" y="2035978"/>
                </a:cubicBezTo>
                <a:cubicBezTo>
                  <a:pt x="4593680" y="2047147"/>
                  <a:pt x="4605837" y="2061784"/>
                  <a:pt x="4618414" y="2056028"/>
                </a:cubicBezTo>
                <a:cubicBezTo>
                  <a:pt x="4625312" y="2060526"/>
                  <a:pt x="4636592" y="2059306"/>
                  <a:pt x="4641584" y="2050463"/>
                </a:cubicBezTo>
                <a:cubicBezTo>
                  <a:pt x="4641661" y="2056867"/>
                  <a:pt x="4643109" y="2063156"/>
                  <a:pt x="4646767" y="2068645"/>
                </a:cubicBezTo>
                <a:cubicBezTo>
                  <a:pt x="4651150" y="2075163"/>
                  <a:pt x="4661478" y="2076955"/>
                  <a:pt x="4667728" y="2072038"/>
                </a:cubicBezTo>
                <a:cubicBezTo>
                  <a:pt x="4674283" y="2066854"/>
                  <a:pt x="4675807" y="2058048"/>
                  <a:pt x="4671119" y="2051073"/>
                </a:cubicBezTo>
                <a:cubicBezTo>
                  <a:pt x="4671005" y="2050882"/>
                  <a:pt x="4670929" y="2050768"/>
                  <a:pt x="4670815" y="2050615"/>
                </a:cubicBezTo>
                <a:cubicBezTo>
                  <a:pt x="4670777" y="2050539"/>
                  <a:pt x="4670777" y="2050501"/>
                  <a:pt x="4670738" y="2050425"/>
                </a:cubicBezTo>
                <a:cubicBezTo>
                  <a:pt x="4670738" y="2050310"/>
                  <a:pt x="4670738" y="2050348"/>
                  <a:pt x="4670738" y="2050234"/>
                </a:cubicBezTo>
                <a:cubicBezTo>
                  <a:pt x="4670891" y="2049243"/>
                  <a:pt x="4671119" y="2048290"/>
                  <a:pt x="4671425" y="2047337"/>
                </a:cubicBezTo>
                <a:cubicBezTo>
                  <a:pt x="4673559" y="2039523"/>
                  <a:pt x="4666165" y="2031366"/>
                  <a:pt x="4658810" y="2030260"/>
                </a:cubicBezTo>
                <a:cubicBezTo>
                  <a:pt x="4651340" y="2029155"/>
                  <a:pt x="4645929" y="2033500"/>
                  <a:pt x="4643147" y="2039637"/>
                </a:cubicBezTo>
                <a:cubicBezTo>
                  <a:pt x="4640670" y="2031899"/>
                  <a:pt x="4630342" y="2028507"/>
                  <a:pt x="4622263" y="2032052"/>
                </a:cubicBezTo>
                <a:cubicBezTo>
                  <a:pt x="4621386" y="2031175"/>
                  <a:pt x="4620472" y="2030336"/>
                  <a:pt x="4619405" y="2029688"/>
                </a:cubicBezTo>
                <a:cubicBezTo>
                  <a:pt x="4621577" y="2029612"/>
                  <a:pt x="4623749" y="2029269"/>
                  <a:pt x="4625922" y="2028049"/>
                </a:cubicBezTo>
                <a:cubicBezTo>
                  <a:pt x="4632400" y="2024390"/>
                  <a:pt x="4636364" y="2014212"/>
                  <a:pt x="4631638" y="2007580"/>
                </a:cubicBezTo>
                <a:lnTo>
                  <a:pt x="4627750" y="2002167"/>
                </a:lnTo>
                <a:cubicBezTo>
                  <a:pt x="4626989" y="2001138"/>
                  <a:pt x="4626074" y="2000338"/>
                  <a:pt x="4625159" y="1999499"/>
                </a:cubicBezTo>
                <a:lnTo>
                  <a:pt x="4625350" y="1998393"/>
                </a:lnTo>
                <a:cubicBezTo>
                  <a:pt x="4626645" y="1990427"/>
                  <a:pt x="4623140" y="1982269"/>
                  <a:pt x="4614755" y="1980020"/>
                </a:cubicBezTo>
                <a:cubicBezTo>
                  <a:pt x="4607514" y="1978076"/>
                  <a:pt x="4597682" y="1982574"/>
                  <a:pt x="4596348" y="1990617"/>
                </a:cubicBezTo>
                <a:lnTo>
                  <a:pt x="4596158" y="1991837"/>
                </a:lnTo>
                <a:cubicBezTo>
                  <a:pt x="4590403" y="1983413"/>
                  <a:pt x="4574245" y="1981812"/>
                  <a:pt x="4568605" y="1994467"/>
                </a:cubicBezTo>
                <a:cubicBezTo>
                  <a:pt x="4567766" y="1996373"/>
                  <a:pt x="4567499" y="1998165"/>
                  <a:pt x="4567423" y="1999842"/>
                </a:cubicBezTo>
                <a:lnTo>
                  <a:pt x="4564679" y="1996030"/>
                </a:lnTo>
                <a:cubicBezTo>
                  <a:pt x="4559953" y="1989436"/>
                  <a:pt x="4551265" y="1986691"/>
                  <a:pt x="4544024" y="1991151"/>
                </a:cubicBezTo>
                <a:cubicBezTo>
                  <a:pt x="4537469" y="1995191"/>
                  <a:pt x="4534420" y="2005217"/>
                  <a:pt x="4539145" y="2011811"/>
                </a:cubicBezTo>
                <a:lnTo>
                  <a:pt x="4546920" y="2022675"/>
                </a:lnTo>
                <a:cubicBezTo>
                  <a:pt x="4548940" y="2025495"/>
                  <a:pt x="4551760" y="2027401"/>
                  <a:pt x="4554809" y="2028545"/>
                </a:cubicBezTo>
                <a:cubicBezTo>
                  <a:pt x="4549474" y="2046194"/>
                  <a:pt x="4578056" y="2051950"/>
                  <a:pt x="4584305" y="2034186"/>
                </a:cubicBezTo>
                <a:close/>
                <a:moveTo>
                  <a:pt x="4205533" y="1910264"/>
                </a:moveTo>
                <a:cubicBezTo>
                  <a:pt x="4204580" y="1910112"/>
                  <a:pt x="4203627" y="1909959"/>
                  <a:pt x="4202675" y="1909807"/>
                </a:cubicBezTo>
                <a:cubicBezTo>
                  <a:pt x="4206828" y="1907596"/>
                  <a:pt x="4210297" y="1903632"/>
                  <a:pt x="4211173" y="1899400"/>
                </a:cubicBezTo>
                <a:cubicBezTo>
                  <a:pt x="4213002" y="1890595"/>
                  <a:pt x="4207210" y="1884344"/>
                  <a:pt x="4199550" y="1881637"/>
                </a:cubicBezTo>
                <a:lnTo>
                  <a:pt x="4193262" y="1879427"/>
                </a:lnTo>
                <a:cubicBezTo>
                  <a:pt x="4192309" y="1879083"/>
                  <a:pt x="4191318" y="1878893"/>
                  <a:pt x="4190365" y="1878855"/>
                </a:cubicBezTo>
                <a:cubicBezTo>
                  <a:pt x="4194938" y="1877673"/>
                  <a:pt x="4199016" y="1874509"/>
                  <a:pt x="4200541" y="1869783"/>
                </a:cubicBezTo>
                <a:cubicBezTo>
                  <a:pt x="4202903" y="1862464"/>
                  <a:pt x="4199854" y="1853925"/>
                  <a:pt x="4192576" y="1850838"/>
                </a:cubicBezTo>
                <a:cubicBezTo>
                  <a:pt x="4192956" y="1849542"/>
                  <a:pt x="4193071" y="1848132"/>
                  <a:pt x="4193033" y="1846721"/>
                </a:cubicBezTo>
                <a:cubicBezTo>
                  <a:pt x="4199702" y="1849961"/>
                  <a:pt x="4207819" y="1848780"/>
                  <a:pt x="4210983" y="1839784"/>
                </a:cubicBezTo>
                <a:cubicBezTo>
                  <a:pt x="4215632" y="1826595"/>
                  <a:pt x="4202560" y="1815846"/>
                  <a:pt x="4192690" y="1818094"/>
                </a:cubicBezTo>
                <a:cubicBezTo>
                  <a:pt x="4191280" y="1809823"/>
                  <a:pt x="4188193" y="1801551"/>
                  <a:pt x="4181829" y="1798349"/>
                </a:cubicBezTo>
                <a:cubicBezTo>
                  <a:pt x="4172758" y="1793737"/>
                  <a:pt x="4159115" y="1792136"/>
                  <a:pt x="4150159" y="1797663"/>
                </a:cubicBezTo>
                <a:cubicBezTo>
                  <a:pt x="4144558" y="1788134"/>
                  <a:pt x="4127484" y="1786037"/>
                  <a:pt x="4122682" y="1799683"/>
                </a:cubicBezTo>
                <a:cubicBezTo>
                  <a:pt x="4118719" y="1810928"/>
                  <a:pt x="4128018" y="1819009"/>
                  <a:pt x="4137240" y="1819200"/>
                </a:cubicBezTo>
                <a:cubicBezTo>
                  <a:pt x="4137202" y="1819390"/>
                  <a:pt x="4137087" y="1819619"/>
                  <a:pt x="4137050" y="1819810"/>
                </a:cubicBezTo>
                <a:cubicBezTo>
                  <a:pt x="4132171" y="1820991"/>
                  <a:pt x="4128094" y="1824498"/>
                  <a:pt x="4126264" y="1829720"/>
                </a:cubicBezTo>
                <a:lnTo>
                  <a:pt x="4121844" y="1842300"/>
                </a:lnTo>
                <a:cubicBezTo>
                  <a:pt x="4119253" y="1849694"/>
                  <a:pt x="4124016" y="1859071"/>
                  <a:pt x="4131676" y="1861092"/>
                </a:cubicBezTo>
                <a:cubicBezTo>
                  <a:pt x="4134115" y="1861740"/>
                  <a:pt x="4136554" y="1861778"/>
                  <a:pt x="4138841" y="1861320"/>
                </a:cubicBezTo>
                <a:cubicBezTo>
                  <a:pt x="4141127" y="1865132"/>
                  <a:pt x="4144328" y="1868410"/>
                  <a:pt x="4148635" y="1870850"/>
                </a:cubicBezTo>
                <a:cubicBezTo>
                  <a:pt x="4155418" y="1874738"/>
                  <a:pt x="4162735" y="1874852"/>
                  <a:pt x="4169366" y="1872603"/>
                </a:cubicBezTo>
                <a:cubicBezTo>
                  <a:pt x="4170853" y="1874204"/>
                  <a:pt x="4172644" y="1875500"/>
                  <a:pt x="4174892" y="1876301"/>
                </a:cubicBezTo>
                <a:lnTo>
                  <a:pt x="4181181" y="1878512"/>
                </a:lnTo>
                <a:cubicBezTo>
                  <a:pt x="4182896" y="1879122"/>
                  <a:pt x="4184763" y="1879350"/>
                  <a:pt x="4186592" y="1879312"/>
                </a:cubicBezTo>
                <a:cubicBezTo>
                  <a:pt x="4181219" y="1880875"/>
                  <a:pt x="4176570" y="1885869"/>
                  <a:pt x="4175502" y="1891015"/>
                </a:cubicBezTo>
                <a:cubicBezTo>
                  <a:pt x="4173673" y="1899782"/>
                  <a:pt x="4179465" y="1906071"/>
                  <a:pt x="4187126" y="1908778"/>
                </a:cubicBezTo>
                <a:lnTo>
                  <a:pt x="4189107" y="1909464"/>
                </a:lnTo>
                <a:cubicBezTo>
                  <a:pt x="4184039" y="1911179"/>
                  <a:pt x="4179847" y="1915334"/>
                  <a:pt x="4178894" y="1920899"/>
                </a:cubicBezTo>
                <a:cubicBezTo>
                  <a:pt x="4177522" y="1928828"/>
                  <a:pt x="4183086" y="1936947"/>
                  <a:pt x="4191089" y="1938281"/>
                </a:cubicBezTo>
                <a:lnTo>
                  <a:pt x="4200388" y="1939806"/>
                </a:lnTo>
                <a:cubicBezTo>
                  <a:pt x="4208391" y="1941140"/>
                  <a:pt x="4216356" y="1935651"/>
                  <a:pt x="4217728" y="1927608"/>
                </a:cubicBezTo>
                <a:cubicBezTo>
                  <a:pt x="4219138" y="1919679"/>
                  <a:pt x="4213574" y="1911598"/>
                  <a:pt x="4205533" y="1910264"/>
                </a:cubicBezTo>
                <a:close/>
                <a:moveTo>
                  <a:pt x="4410068" y="2020731"/>
                </a:moveTo>
                <a:cubicBezTo>
                  <a:pt x="4394367" y="2031976"/>
                  <a:pt x="4413155" y="2055380"/>
                  <a:pt x="4428818" y="2044173"/>
                </a:cubicBezTo>
                <a:cubicBezTo>
                  <a:pt x="4444519" y="2032890"/>
                  <a:pt x="4425693" y="2009486"/>
                  <a:pt x="4410068" y="2020731"/>
                </a:cubicBezTo>
                <a:close/>
                <a:moveTo>
                  <a:pt x="4288383" y="2069217"/>
                </a:moveTo>
                <a:cubicBezTo>
                  <a:pt x="4272683" y="2080500"/>
                  <a:pt x="4289908" y="2105048"/>
                  <a:pt x="4305609" y="2093803"/>
                </a:cubicBezTo>
                <a:cubicBezTo>
                  <a:pt x="4321310" y="2082558"/>
                  <a:pt x="4304085" y="2057972"/>
                  <a:pt x="4288383" y="2069217"/>
                </a:cubicBezTo>
                <a:close/>
                <a:moveTo>
                  <a:pt x="4862430" y="1814588"/>
                </a:moveTo>
                <a:cubicBezTo>
                  <a:pt x="4858429" y="1820458"/>
                  <a:pt x="4859534" y="1827243"/>
                  <a:pt x="4863573" y="1832351"/>
                </a:cubicBezTo>
                <a:cubicBezTo>
                  <a:pt x="4861554" y="1837344"/>
                  <a:pt x="4861897" y="1843024"/>
                  <a:pt x="4865822" y="1847598"/>
                </a:cubicBezTo>
                <a:cubicBezTo>
                  <a:pt x="4870738" y="1853278"/>
                  <a:pt x="4881333" y="1855031"/>
                  <a:pt x="4886973" y="1849161"/>
                </a:cubicBezTo>
                <a:cubicBezTo>
                  <a:pt x="4892461" y="1843443"/>
                  <a:pt x="4896500" y="1836467"/>
                  <a:pt x="4895090" y="1828196"/>
                </a:cubicBezTo>
                <a:cubicBezTo>
                  <a:pt x="4893794" y="1820648"/>
                  <a:pt x="4889069" y="1815274"/>
                  <a:pt x="4883276" y="1810661"/>
                </a:cubicBezTo>
                <a:cubicBezTo>
                  <a:pt x="4876950" y="1805592"/>
                  <a:pt x="4866775" y="1808260"/>
                  <a:pt x="4862430" y="1814588"/>
                </a:cubicBezTo>
                <a:close/>
                <a:moveTo>
                  <a:pt x="4253742" y="1949716"/>
                </a:moveTo>
                <a:cubicBezTo>
                  <a:pt x="4249016" y="1943122"/>
                  <a:pt x="4240365" y="1940301"/>
                  <a:pt x="4233086" y="1944761"/>
                </a:cubicBezTo>
                <a:cubicBezTo>
                  <a:pt x="4226531" y="1948764"/>
                  <a:pt x="4223368" y="1958789"/>
                  <a:pt x="4228132" y="1965421"/>
                </a:cubicBezTo>
                <a:lnTo>
                  <a:pt x="4232019" y="1970834"/>
                </a:lnTo>
                <a:cubicBezTo>
                  <a:pt x="4236745" y="1977428"/>
                  <a:pt x="4245396" y="1980249"/>
                  <a:pt x="4252675" y="1975789"/>
                </a:cubicBezTo>
                <a:cubicBezTo>
                  <a:pt x="4259229" y="1971787"/>
                  <a:pt x="4262354" y="1961762"/>
                  <a:pt x="4257629" y="1955129"/>
                </a:cubicBezTo>
                <a:lnTo>
                  <a:pt x="4253742" y="1949716"/>
                </a:lnTo>
                <a:close/>
                <a:moveTo>
                  <a:pt x="4341547" y="2086294"/>
                </a:moveTo>
                <a:cubicBezTo>
                  <a:pt x="4325884" y="2097539"/>
                  <a:pt x="4345472" y="2120295"/>
                  <a:pt x="4361097" y="2109089"/>
                </a:cubicBezTo>
                <a:cubicBezTo>
                  <a:pt x="4376760" y="2097844"/>
                  <a:pt x="4357172" y="2075087"/>
                  <a:pt x="4341547" y="2086294"/>
                </a:cubicBezTo>
                <a:close/>
                <a:moveTo>
                  <a:pt x="4310982" y="1962753"/>
                </a:moveTo>
                <a:lnTo>
                  <a:pt x="4305571" y="1966641"/>
                </a:lnTo>
                <a:cubicBezTo>
                  <a:pt x="4304466" y="1967441"/>
                  <a:pt x="4303628" y="1968547"/>
                  <a:pt x="4302751" y="1969614"/>
                </a:cubicBezTo>
                <a:cubicBezTo>
                  <a:pt x="4300236" y="1969614"/>
                  <a:pt x="4297721" y="1970186"/>
                  <a:pt x="4295472" y="1971634"/>
                </a:cubicBezTo>
                <a:cubicBezTo>
                  <a:pt x="4293948" y="1972626"/>
                  <a:pt x="4292614" y="1973922"/>
                  <a:pt x="4291508" y="1975332"/>
                </a:cubicBezTo>
                <a:cubicBezTo>
                  <a:pt x="4290175" y="1975827"/>
                  <a:pt x="4288841" y="1976437"/>
                  <a:pt x="4287545" y="1977390"/>
                </a:cubicBezTo>
                <a:cubicBezTo>
                  <a:pt x="4273750" y="1987263"/>
                  <a:pt x="4287926" y="2005560"/>
                  <a:pt x="4302141" y="2002129"/>
                </a:cubicBezTo>
                <a:cubicBezTo>
                  <a:pt x="4302827" y="2002358"/>
                  <a:pt x="4303437" y="2002663"/>
                  <a:pt x="4304161" y="2002853"/>
                </a:cubicBezTo>
                <a:cubicBezTo>
                  <a:pt x="4311554" y="2004492"/>
                  <a:pt x="4317690" y="2001024"/>
                  <a:pt x="4323216" y="1996526"/>
                </a:cubicBezTo>
                <a:cubicBezTo>
                  <a:pt x="4325693" y="1994505"/>
                  <a:pt x="4326760" y="1991418"/>
                  <a:pt x="4327065" y="1988140"/>
                </a:cubicBezTo>
                <a:lnTo>
                  <a:pt x="4327675" y="1987720"/>
                </a:lnTo>
                <a:cubicBezTo>
                  <a:pt x="4334039" y="1983146"/>
                  <a:pt x="4336745" y="1973578"/>
                  <a:pt x="4331828" y="1966908"/>
                </a:cubicBezTo>
                <a:cubicBezTo>
                  <a:pt x="4327103" y="1960580"/>
                  <a:pt x="4317804" y="1957874"/>
                  <a:pt x="4310982" y="1962753"/>
                </a:cubicBezTo>
                <a:close/>
                <a:moveTo>
                  <a:pt x="4742575" y="1903517"/>
                </a:moveTo>
                <a:cubicBezTo>
                  <a:pt x="4749130" y="1899477"/>
                  <a:pt x="4752102" y="1889452"/>
                  <a:pt x="4747377" y="1882857"/>
                </a:cubicBezTo>
                <a:lnTo>
                  <a:pt x="4743490" y="1877444"/>
                </a:lnTo>
                <a:cubicBezTo>
                  <a:pt x="4738764" y="1870850"/>
                  <a:pt x="4730037" y="1868144"/>
                  <a:pt x="4722835" y="1872642"/>
                </a:cubicBezTo>
                <a:cubicBezTo>
                  <a:pt x="4716280" y="1876720"/>
                  <a:pt x="4713307" y="1886707"/>
                  <a:pt x="4718032" y="1893302"/>
                </a:cubicBezTo>
                <a:lnTo>
                  <a:pt x="4721920" y="1898714"/>
                </a:lnTo>
                <a:cubicBezTo>
                  <a:pt x="4726607" y="1905271"/>
                  <a:pt x="4735372" y="1907977"/>
                  <a:pt x="4742575" y="1903517"/>
                </a:cubicBezTo>
                <a:close/>
                <a:moveTo>
                  <a:pt x="4764222" y="1875805"/>
                </a:moveTo>
                <a:cubicBezTo>
                  <a:pt x="4748559" y="1887050"/>
                  <a:pt x="4768147" y="1909807"/>
                  <a:pt x="4783772" y="1898600"/>
                </a:cubicBezTo>
                <a:cubicBezTo>
                  <a:pt x="4785334" y="1897456"/>
                  <a:pt x="4786325" y="1896160"/>
                  <a:pt x="4787240" y="1894826"/>
                </a:cubicBezTo>
                <a:cubicBezTo>
                  <a:pt x="4787240" y="1894903"/>
                  <a:pt x="4787202" y="1894941"/>
                  <a:pt x="4787202" y="1895017"/>
                </a:cubicBezTo>
                <a:cubicBezTo>
                  <a:pt x="4789107" y="1904851"/>
                  <a:pt x="4797872" y="1907710"/>
                  <a:pt x="4805418" y="1905804"/>
                </a:cubicBezTo>
                <a:cubicBezTo>
                  <a:pt x="4806600" y="1906147"/>
                  <a:pt x="4807781" y="1906262"/>
                  <a:pt x="4809001" y="1906376"/>
                </a:cubicBezTo>
                <a:cubicBezTo>
                  <a:pt x="4806104" y="1909807"/>
                  <a:pt x="4804542" y="1914228"/>
                  <a:pt x="4805494" y="1919108"/>
                </a:cubicBezTo>
                <a:lnTo>
                  <a:pt x="4806066" y="1922005"/>
                </a:lnTo>
                <a:cubicBezTo>
                  <a:pt x="4805266" y="1923567"/>
                  <a:pt x="4804618" y="1925245"/>
                  <a:pt x="4804313" y="1927036"/>
                </a:cubicBezTo>
                <a:cubicBezTo>
                  <a:pt x="4803818" y="1930162"/>
                  <a:pt x="4803284" y="1933249"/>
                  <a:pt x="4802788" y="1936337"/>
                </a:cubicBezTo>
                <a:cubicBezTo>
                  <a:pt x="4801455" y="1944342"/>
                  <a:pt x="4808391" y="1952042"/>
                  <a:pt x="4816127" y="1952842"/>
                </a:cubicBezTo>
                <a:cubicBezTo>
                  <a:pt x="4824397" y="1953719"/>
                  <a:pt x="4830914" y="1947772"/>
                  <a:pt x="4832438" y="1940035"/>
                </a:cubicBezTo>
                <a:cubicBezTo>
                  <a:pt x="4836287" y="1942131"/>
                  <a:pt x="4840708" y="1943313"/>
                  <a:pt x="4845662" y="1943275"/>
                </a:cubicBezTo>
                <a:cubicBezTo>
                  <a:pt x="4853474" y="1943198"/>
                  <a:pt x="4859839" y="1939577"/>
                  <a:pt x="4864450" y="1934279"/>
                </a:cubicBezTo>
                <a:cubicBezTo>
                  <a:pt x="4866546" y="1934888"/>
                  <a:pt x="4868756" y="1935079"/>
                  <a:pt x="4871081" y="1934660"/>
                </a:cubicBezTo>
                <a:lnTo>
                  <a:pt x="4877636" y="1933364"/>
                </a:lnTo>
                <a:cubicBezTo>
                  <a:pt x="4879427" y="1933021"/>
                  <a:pt x="4881142" y="1932296"/>
                  <a:pt x="4882705" y="1931344"/>
                </a:cubicBezTo>
                <a:cubicBezTo>
                  <a:pt x="4878856" y="1935384"/>
                  <a:pt x="4877408" y="1942093"/>
                  <a:pt x="4879046" y="1947048"/>
                </a:cubicBezTo>
                <a:cubicBezTo>
                  <a:pt x="4879313" y="1947887"/>
                  <a:pt x="4879885" y="1948420"/>
                  <a:pt x="4880266" y="1949145"/>
                </a:cubicBezTo>
                <a:cubicBezTo>
                  <a:pt x="4876874" y="1952804"/>
                  <a:pt x="4875235" y="1957531"/>
                  <a:pt x="4876035" y="1962181"/>
                </a:cubicBezTo>
                <a:cubicBezTo>
                  <a:pt x="4873901" y="1966031"/>
                  <a:pt x="4873368" y="1970529"/>
                  <a:pt x="4875540" y="1975179"/>
                </a:cubicBezTo>
                <a:cubicBezTo>
                  <a:pt x="4876417" y="1977085"/>
                  <a:pt x="4877941" y="1978724"/>
                  <a:pt x="4879732" y="1980173"/>
                </a:cubicBezTo>
                <a:cubicBezTo>
                  <a:pt x="4879542" y="1981355"/>
                  <a:pt x="4879199" y="1982536"/>
                  <a:pt x="4879427" y="1983756"/>
                </a:cubicBezTo>
                <a:lnTo>
                  <a:pt x="4879466" y="1984061"/>
                </a:lnTo>
                <a:cubicBezTo>
                  <a:pt x="4876454" y="1985319"/>
                  <a:pt x="4873978" y="1987987"/>
                  <a:pt x="4872872" y="1992409"/>
                </a:cubicBezTo>
                <a:cubicBezTo>
                  <a:pt x="4868528" y="2009943"/>
                  <a:pt x="4894518" y="2020502"/>
                  <a:pt x="4899473" y="2003463"/>
                </a:cubicBezTo>
                <a:cubicBezTo>
                  <a:pt x="4905875" y="2001557"/>
                  <a:pt x="4911973" y="1995306"/>
                  <a:pt x="4910601" y="1988330"/>
                </a:cubicBezTo>
                <a:lnTo>
                  <a:pt x="4909343" y="1981774"/>
                </a:lnTo>
                <a:cubicBezTo>
                  <a:pt x="4908696" y="1978458"/>
                  <a:pt x="4907209" y="1975523"/>
                  <a:pt x="4905190" y="1973083"/>
                </a:cubicBezTo>
                <a:cubicBezTo>
                  <a:pt x="4906409" y="1971025"/>
                  <a:pt x="4907362" y="1968814"/>
                  <a:pt x="4907590" y="1966145"/>
                </a:cubicBezTo>
                <a:cubicBezTo>
                  <a:pt x="4907895" y="1962677"/>
                  <a:pt x="4906981" y="1959551"/>
                  <a:pt x="4905647" y="1956540"/>
                </a:cubicBezTo>
                <a:cubicBezTo>
                  <a:pt x="4912088" y="1956425"/>
                  <a:pt x="4918756" y="1952918"/>
                  <a:pt x="4920700" y="1945066"/>
                </a:cubicBezTo>
                <a:cubicBezTo>
                  <a:pt x="4922987" y="1935880"/>
                  <a:pt x="4916661" y="1930505"/>
                  <a:pt x="4909343" y="1929743"/>
                </a:cubicBezTo>
                <a:cubicBezTo>
                  <a:pt x="4905494" y="1926655"/>
                  <a:pt x="4900235" y="1925702"/>
                  <a:pt x="4894938" y="1926731"/>
                </a:cubicBezTo>
                <a:lnTo>
                  <a:pt x="4888383" y="1928027"/>
                </a:lnTo>
                <a:cubicBezTo>
                  <a:pt x="4887392" y="1928218"/>
                  <a:pt x="4886440" y="1928561"/>
                  <a:pt x="4885601" y="1928980"/>
                </a:cubicBezTo>
                <a:cubicBezTo>
                  <a:pt x="4888955" y="1925626"/>
                  <a:pt x="4890860" y="1920861"/>
                  <a:pt x="4889793" y="1916020"/>
                </a:cubicBezTo>
                <a:cubicBezTo>
                  <a:pt x="4888116" y="1908511"/>
                  <a:pt x="4881180" y="1902717"/>
                  <a:pt x="4873329" y="1903746"/>
                </a:cubicBezTo>
                <a:cubicBezTo>
                  <a:pt x="4872987" y="1902412"/>
                  <a:pt x="4872415" y="1901154"/>
                  <a:pt x="4871653" y="1899972"/>
                </a:cubicBezTo>
                <a:cubicBezTo>
                  <a:pt x="4879046" y="1899362"/>
                  <a:pt x="4885449" y="1894255"/>
                  <a:pt x="4883619" y="1884877"/>
                </a:cubicBezTo>
                <a:cubicBezTo>
                  <a:pt x="4881523" y="1874128"/>
                  <a:pt x="4870891" y="1870393"/>
                  <a:pt x="4862812" y="1872527"/>
                </a:cubicBezTo>
                <a:cubicBezTo>
                  <a:pt x="4862812" y="1872489"/>
                  <a:pt x="4862812" y="1872413"/>
                  <a:pt x="4862812" y="1872375"/>
                </a:cubicBezTo>
                <a:lnTo>
                  <a:pt x="4863536" y="1868029"/>
                </a:lnTo>
                <a:cubicBezTo>
                  <a:pt x="4864831" y="1860024"/>
                  <a:pt x="4857819" y="1852363"/>
                  <a:pt x="4850083" y="1851600"/>
                </a:cubicBezTo>
                <a:cubicBezTo>
                  <a:pt x="4849473" y="1851562"/>
                  <a:pt x="4848901" y="1851600"/>
                  <a:pt x="4848291" y="1851600"/>
                </a:cubicBezTo>
                <a:cubicBezTo>
                  <a:pt x="4846500" y="1850342"/>
                  <a:pt x="4844671" y="1849123"/>
                  <a:pt x="4842728" y="1848017"/>
                </a:cubicBezTo>
                <a:cubicBezTo>
                  <a:pt x="4840327" y="1846645"/>
                  <a:pt x="4837431" y="1846073"/>
                  <a:pt x="4834572" y="1846111"/>
                </a:cubicBezTo>
                <a:cubicBezTo>
                  <a:pt x="4833009" y="1844815"/>
                  <a:pt x="4831333" y="1843824"/>
                  <a:pt x="4829542" y="1843519"/>
                </a:cubicBezTo>
                <a:cubicBezTo>
                  <a:pt x="4823444" y="1842528"/>
                  <a:pt x="4817994" y="1841880"/>
                  <a:pt x="4812087" y="1844244"/>
                </a:cubicBezTo>
                <a:cubicBezTo>
                  <a:pt x="4811554" y="1844472"/>
                  <a:pt x="4811211" y="1844853"/>
                  <a:pt x="4810716" y="1845044"/>
                </a:cubicBezTo>
                <a:cubicBezTo>
                  <a:pt x="4804008" y="1838411"/>
                  <a:pt x="4791470" y="1837458"/>
                  <a:pt x="4786554" y="1848551"/>
                </a:cubicBezTo>
                <a:cubicBezTo>
                  <a:pt x="4783238" y="1856060"/>
                  <a:pt x="4786325" y="1862502"/>
                  <a:pt x="4791470" y="1866276"/>
                </a:cubicBezTo>
                <a:cubicBezTo>
                  <a:pt x="4792042" y="1869706"/>
                  <a:pt x="4793604" y="1873137"/>
                  <a:pt x="4796272" y="1875615"/>
                </a:cubicBezTo>
                <a:cubicBezTo>
                  <a:pt x="4796157" y="1876720"/>
                  <a:pt x="4796348" y="1877902"/>
                  <a:pt x="4796424" y="1879045"/>
                </a:cubicBezTo>
                <a:cubicBezTo>
                  <a:pt x="4793299" y="1880265"/>
                  <a:pt x="4790594" y="1882171"/>
                  <a:pt x="4788879" y="1885068"/>
                </a:cubicBezTo>
                <a:cubicBezTo>
                  <a:pt x="4786478" y="1875920"/>
                  <a:pt x="4774588" y="1868334"/>
                  <a:pt x="4764222" y="1875805"/>
                </a:cubicBezTo>
                <a:close/>
                <a:moveTo>
                  <a:pt x="4363955" y="1943122"/>
                </a:moveTo>
                <a:lnTo>
                  <a:pt x="4372758" y="1939730"/>
                </a:lnTo>
                <a:cubicBezTo>
                  <a:pt x="4376607" y="1938243"/>
                  <a:pt x="4379504" y="1935232"/>
                  <a:pt x="4381104" y="1931648"/>
                </a:cubicBezTo>
                <a:cubicBezTo>
                  <a:pt x="4383162" y="1930962"/>
                  <a:pt x="4385144" y="1930009"/>
                  <a:pt x="4386935" y="1928599"/>
                </a:cubicBezTo>
                <a:cubicBezTo>
                  <a:pt x="4394367" y="1922919"/>
                  <a:pt x="4397949" y="1914228"/>
                  <a:pt x="4398483" y="1905080"/>
                </a:cubicBezTo>
                <a:cubicBezTo>
                  <a:pt x="4398978" y="1897228"/>
                  <a:pt x="4391928" y="1889490"/>
                  <a:pt x="4384001" y="1889566"/>
                </a:cubicBezTo>
                <a:cubicBezTo>
                  <a:pt x="4375655" y="1889642"/>
                  <a:pt x="4369024" y="1895665"/>
                  <a:pt x="4368490" y="1904051"/>
                </a:cubicBezTo>
                <a:cubicBezTo>
                  <a:pt x="4368452" y="1904508"/>
                  <a:pt x="4368452" y="1904546"/>
                  <a:pt x="4368452" y="1904813"/>
                </a:cubicBezTo>
                <a:cubicBezTo>
                  <a:pt x="4368414" y="1904966"/>
                  <a:pt x="4368414" y="1905004"/>
                  <a:pt x="4368376" y="1905118"/>
                </a:cubicBezTo>
                <a:lnTo>
                  <a:pt x="4368376" y="1905118"/>
                </a:lnTo>
                <a:cubicBezTo>
                  <a:pt x="4367690" y="1905804"/>
                  <a:pt x="4366966" y="1906414"/>
                  <a:pt x="4366204" y="1906948"/>
                </a:cubicBezTo>
                <a:cubicBezTo>
                  <a:pt x="4364603" y="1908168"/>
                  <a:pt x="4363459" y="1909769"/>
                  <a:pt x="4362698" y="1911560"/>
                </a:cubicBezTo>
                <a:cubicBezTo>
                  <a:pt x="4362545" y="1911598"/>
                  <a:pt x="4362392" y="1911560"/>
                  <a:pt x="4362278" y="1911636"/>
                </a:cubicBezTo>
                <a:cubicBezTo>
                  <a:pt x="4359344" y="1912742"/>
                  <a:pt x="4356409" y="1913885"/>
                  <a:pt x="4353475" y="1915029"/>
                </a:cubicBezTo>
                <a:cubicBezTo>
                  <a:pt x="4345929" y="1917926"/>
                  <a:pt x="4341851" y="1926693"/>
                  <a:pt x="4344710" y="1934355"/>
                </a:cubicBezTo>
                <a:cubicBezTo>
                  <a:pt x="4347492" y="1941902"/>
                  <a:pt x="4356371" y="1946057"/>
                  <a:pt x="4363955" y="1943122"/>
                </a:cubicBezTo>
                <a:close/>
                <a:moveTo>
                  <a:pt x="4917423" y="1871574"/>
                </a:moveTo>
                <a:lnTo>
                  <a:pt x="4911173" y="1870011"/>
                </a:lnTo>
                <a:cubicBezTo>
                  <a:pt x="4903627" y="1868144"/>
                  <a:pt x="4895586" y="1873175"/>
                  <a:pt x="4893794" y="1880685"/>
                </a:cubicBezTo>
                <a:cubicBezTo>
                  <a:pt x="4891966" y="1888346"/>
                  <a:pt x="4896882" y="1896199"/>
                  <a:pt x="4904465" y="1898104"/>
                </a:cubicBezTo>
                <a:lnTo>
                  <a:pt x="4910677" y="1899667"/>
                </a:lnTo>
                <a:cubicBezTo>
                  <a:pt x="4912011" y="1900010"/>
                  <a:pt x="4913383" y="1899858"/>
                  <a:pt x="4914717" y="1899782"/>
                </a:cubicBezTo>
                <a:cubicBezTo>
                  <a:pt x="4908353" y="1903975"/>
                  <a:pt x="4904732" y="1912246"/>
                  <a:pt x="4910449" y="1920251"/>
                </a:cubicBezTo>
                <a:lnTo>
                  <a:pt x="4912849" y="1923606"/>
                </a:lnTo>
                <a:cubicBezTo>
                  <a:pt x="4924092" y="1939310"/>
                  <a:pt x="4948863" y="1922310"/>
                  <a:pt x="4937583" y="1906605"/>
                </a:cubicBezTo>
                <a:lnTo>
                  <a:pt x="4935182" y="1903250"/>
                </a:lnTo>
                <a:cubicBezTo>
                  <a:pt x="4931638" y="1898295"/>
                  <a:pt x="4926797" y="1896885"/>
                  <a:pt x="4922110" y="1897342"/>
                </a:cubicBezTo>
                <a:cubicBezTo>
                  <a:pt x="4924969" y="1895360"/>
                  <a:pt x="4927217" y="1892501"/>
                  <a:pt x="4928055" y="1888994"/>
                </a:cubicBezTo>
                <a:cubicBezTo>
                  <a:pt x="4929961" y="1881332"/>
                  <a:pt x="4925006" y="1873442"/>
                  <a:pt x="4917423" y="1871574"/>
                </a:cubicBezTo>
                <a:close/>
                <a:moveTo>
                  <a:pt x="4761173" y="2217077"/>
                </a:moveTo>
                <a:cubicBezTo>
                  <a:pt x="4776798" y="2205871"/>
                  <a:pt x="4760792" y="2180484"/>
                  <a:pt x="4745052" y="2191767"/>
                </a:cubicBezTo>
                <a:cubicBezTo>
                  <a:pt x="4729428" y="2202974"/>
                  <a:pt x="4745471" y="2228360"/>
                  <a:pt x="4761173" y="2217077"/>
                </a:cubicBezTo>
                <a:close/>
                <a:moveTo>
                  <a:pt x="4908772" y="2010668"/>
                </a:moveTo>
                <a:cubicBezTo>
                  <a:pt x="4902789" y="2008304"/>
                  <a:pt x="4898063" y="2010439"/>
                  <a:pt x="4892880" y="2013336"/>
                </a:cubicBezTo>
                <a:cubicBezTo>
                  <a:pt x="4896920" y="2011049"/>
                  <a:pt x="4892384" y="2013450"/>
                  <a:pt x="4891546" y="2013869"/>
                </a:cubicBezTo>
                <a:cubicBezTo>
                  <a:pt x="4890441" y="2014365"/>
                  <a:pt x="4889298" y="2014746"/>
                  <a:pt x="4888192" y="2015204"/>
                </a:cubicBezTo>
                <a:cubicBezTo>
                  <a:pt x="4888002" y="2015280"/>
                  <a:pt x="4887888" y="2015280"/>
                  <a:pt x="4887735" y="2015356"/>
                </a:cubicBezTo>
                <a:cubicBezTo>
                  <a:pt x="4887354" y="2015432"/>
                  <a:pt x="4886973" y="2015508"/>
                  <a:pt x="4886592" y="2015547"/>
                </a:cubicBezTo>
                <a:cubicBezTo>
                  <a:pt x="4879466" y="2013183"/>
                  <a:pt x="4871119" y="2017224"/>
                  <a:pt x="4868337" y="2024123"/>
                </a:cubicBezTo>
                <a:cubicBezTo>
                  <a:pt x="4865174" y="2031937"/>
                  <a:pt x="4869252" y="2040285"/>
                  <a:pt x="4876645" y="2043678"/>
                </a:cubicBezTo>
                <a:cubicBezTo>
                  <a:pt x="4877408" y="2044021"/>
                  <a:pt x="4878246" y="2044135"/>
                  <a:pt x="4879008" y="2044402"/>
                </a:cubicBezTo>
                <a:cubicBezTo>
                  <a:pt x="4878627" y="2049091"/>
                  <a:pt x="4880342" y="2054008"/>
                  <a:pt x="4883810" y="2057057"/>
                </a:cubicBezTo>
                <a:cubicBezTo>
                  <a:pt x="4880494" y="2055990"/>
                  <a:pt x="4876684" y="2056447"/>
                  <a:pt x="4872758" y="2059268"/>
                </a:cubicBezTo>
                <a:cubicBezTo>
                  <a:pt x="4858696" y="2069369"/>
                  <a:pt x="4869214" y="2091783"/>
                  <a:pt x="4883010" y="2087438"/>
                </a:cubicBezTo>
                <a:cubicBezTo>
                  <a:pt x="4883315" y="2093536"/>
                  <a:pt x="4886935" y="2099445"/>
                  <a:pt x="4893185" y="2100931"/>
                </a:cubicBezTo>
                <a:cubicBezTo>
                  <a:pt x="4900578" y="2102685"/>
                  <a:pt x="4909077" y="2098835"/>
                  <a:pt x="4911021" y="2090982"/>
                </a:cubicBezTo>
                <a:lnTo>
                  <a:pt x="4912583" y="2084769"/>
                </a:lnTo>
                <a:cubicBezTo>
                  <a:pt x="4914412" y="2077451"/>
                  <a:pt x="4910410" y="2068760"/>
                  <a:pt x="4902674" y="2066930"/>
                </a:cubicBezTo>
                <a:cubicBezTo>
                  <a:pt x="4899397" y="2066167"/>
                  <a:pt x="4895967" y="2066663"/>
                  <a:pt x="4892918" y="2067921"/>
                </a:cubicBezTo>
                <a:cubicBezTo>
                  <a:pt x="4891966" y="2064567"/>
                  <a:pt x="4890403" y="2061403"/>
                  <a:pt x="4887850" y="2059344"/>
                </a:cubicBezTo>
                <a:cubicBezTo>
                  <a:pt x="4894176" y="2062089"/>
                  <a:pt x="4901112" y="2060602"/>
                  <a:pt x="4905875" y="2055113"/>
                </a:cubicBezTo>
                <a:cubicBezTo>
                  <a:pt x="4912049" y="2047985"/>
                  <a:pt x="4918528" y="2038684"/>
                  <a:pt x="4917956" y="2028812"/>
                </a:cubicBezTo>
                <a:cubicBezTo>
                  <a:pt x="4918185" y="2027554"/>
                  <a:pt x="4918337" y="2026296"/>
                  <a:pt x="4918337" y="2025000"/>
                </a:cubicBezTo>
                <a:cubicBezTo>
                  <a:pt x="4918261" y="2018749"/>
                  <a:pt x="4914793" y="2013069"/>
                  <a:pt x="4908772" y="2010668"/>
                </a:cubicBezTo>
                <a:close/>
                <a:moveTo>
                  <a:pt x="4791089" y="2265564"/>
                </a:moveTo>
                <a:lnTo>
                  <a:pt x="4785678" y="2269452"/>
                </a:lnTo>
                <a:cubicBezTo>
                  <a:pt x="4779084" y="2274178"/>
                  <a:pt x="4775388" y="2281993"/>
                  <a:pt x="4779580" y="2289769"/>
                </a:cubicBezTo>
                <a:cubicBezTo>
                  <a:pt x="4783048" y="2296211"/>
                  <a:pt x="4793299" y="2300633"/>
                  <a:pt x="4799930" y="2295868"/>
                </a:cubicBezTo>
                <a:lnTo>
                  <a:pt x="4805342" y="2291980"/>
                </a:lnTo>
                <a:cubicBezTo>
                  <a:pt x="4811935" y="2287253"/>
                  <a:pt x="4815632" y="2279439"/>
                  <a:pt x="4811440" y="2271625"/>
                </a:cubicBezTo>
                <a:cubicBezTo>
                  <a:pt x="4807971" y="2265221"/>
                  <a:pt x="4797720" y="2260799"/>
                  <a:pt x="4791089" y="2265564"/>
                </a:cubicBezTo>
                <a:close/>
                <a:moveTo>
                  <a:pt x="4439489" y="1844815"/>
                </a:moveTo>
                <a:cubicBezTo>
                  <a:pt x="4445624" y="1840165"/>
                  <a:pt x="4447987" y="1831436"/>
                  <a:pt x="4443795" y="1824727"/>
                </a:cubicBezTo>
                <a:cubicBezTo>
                  <a:pt x="4444862" y="1823888"/>
                  <a:pt x="4445777" y="1822821"/>
                  <a:pt x="4446539" y="1821601"/>
                </a:cubicBezTo>
                <a:cubicBezTo>
                  <a:pt x="4450121" y="1828081"/>
                  <a:pt x="4457477" y="1831741"/>
                  <a:pt x="4465212" y="1826214"/>
                </a:cubicBezTo>
                <a:cubicBezTo>
                  <a:pt x="4476569" y="1818094"/>
                  <a:pt x="4472034" y="1801742"/>
                  <a:pt x="4462660" y="1797930"/>
                </a:cubicBezTo>
                <a:cubicBezTo>
                  <a:pt x="4465327" y="1792288"/>
                  <a:pt x="4466394" y="1786418"/>
                  <a:pt x="4465784" y="1781044"/>
                </a:cubicBezTo>
                <a:cubicBezTo>
                  <a:pt x="4466279" y="1781310"/>
                  <a:pt x="4466585" y="1781806"/>
                  <a:pt x="4467156" y="1782035"/>
                </a:cubicBezTo>
                <a:cubicBezTo>
                  <a:pt x="4474397" y="1785160"/>
                  <a:pt x="4483810" y="1782759"/>
                  <a:pt x="4487202" y="1775097"/>
                </a:cubicBezTo>
                <a:lnTo>
                  <a:pt x="4489908" y="1768998"/>
                </a:lnTo>
                <a:cubicBezTo>
                  <a:pt x="4493071" y="1761832"/>
                  <a:pt x="4490593" y="1752226"/>
                  <a:pt x="4482972" y="1748948"/>
                </a:cubicBezTo>
                <a:cubicBezTo>
                  <a:pt x="4475731" y="1745822"/>
                  <a:pt x="4466318" y="1748224"/>
                  <a:pt x="4462926" y="1755886"/>
                </a:cubicBezTo>
                <a:lnTo>
                  <a:pt x="4460220" y="1761984"/>
                </a:lnTo>
                <a:cubicBezTo>
                  <a:pt x="4459458" y="1763662"/>
                  <a:pt x="4459077" y="1765529"/>
                  <a:pt x="4458963" y="1767397"/>
                </a:cubicBezTo>
                <a:cubicBezTo>
                  <a:pt x="4453665" y="1761794"/>
                  <a:pt x="4446729" y="1757296"/>
                  <a:pt x="4439565" y="1756877"/>
                </a:cubicBezTo>
                <a:cubicBezTo>
                  <a:pt x="4439717" y="1754933"/>
                  <a:pt x="4438993" y="1753103"/>
                  <a:pt x="4438383" y="1751235"/>
                </a:cubicBezTo>
                <a:cubicBezTo>
                  <a:pt x="4439908" y="1749749"/>
                  <a:pt x="4441127" y="1748033"/>
                  <a:pt x="4441737" y="1746013"/>
                </a:cubicBezTo>
                <a:cubicBezTo>
                  <a:pt x="4444329" y="1737856"/>
                  <a:pt x="4440556" y="1730118"/>
                  <a:pt x="4432857" y="1726725"/>
                </a:cubicBezTo>
                <a:lnTo>
                  <a:pt x="4426760" y="1724019"/>
                </a:lnTo>
                <a:cubicBezTo>
                  <a:pt x="4419595" y="1720817"/>
                  <a:pt x="4409839" y="1725505"/>
                  <a:pt x="4407476" y="1732862"/>
                </a:cubicBezTo>
                <a:cubicBezTo>
                  <a:pt x="4405571" y="1738809"/>
                  <a:pt x="4407134" y="1744488"/>
                  <a:pt x="4411059" y="1748453"/>
                </a:cubicBezTo>
                <a:cubicBezTo>
                  <a:pt x="4407934" y="1755047"/>
                  <a:pt x="4410944" y="1762937"/>
                  <a:pt x="4416584" y="1767092"/>
                </a:cubicBezTo>
                <a:cubicBezTo>
                  <a:pt x="4416432" y="1767207"/>
                  <a:pt x="4416242" y="1767359"/>
                  <a:pt x="4416089" y="1767474"/>
                </a:cubicBezTo>
                <a:cubicBezTo>
                  <a:pt x="4411402" y="1765644"/>
                  <a:pt x="4406067" y="1766177"/>
                  <a:pt x="4401569" y="1769417"/>
                </a:cubicBezTo>
                <a:lnTo>
                  <a:pt x="4397301" y="1772505"/>
                </a:lnTo>
                <a:cubicBezTo>
                  <a:pt x="4392956" y="1773191"/>
                  <a:pt x="4388993" y="1775478"/>
                  <a:pt x="4386669" y="1779786"/>
                </a:cubicBezTo>
                <a:cubicBezTo>
                  <a:pt x="4385525" y="1781882"/>
                  <a:pt x="4385182" y="1784322"/>
                  <a:pt x="4385182" y="1786799"/>
                </a:cubicBezTo>
                <a:cubicBezTo>
                  <a:pt x="4384535" y="1790840"/>
                  <a:pt x="4385372" y="1795147"/>
                  <a:pt x="4388002" y="1798235"/>
                </a:cubicBezTo>
                <a:cubicBezTo>
                  <a:pt x="4389641" y="1800179"/>
                  <a:pt x="4391623" y="1801589"/>
                  <a:pt x="4393719" y="1802542"/>
                </a:cubicBezTo>
                <a:cubicBezTo>
                  <a:pt x="4393414" y="1806964"/>
                  <a:pt x="4394138" y="1811462"/>
                  <a:pt x="4396272" y="1815998"/>
                </a:cubicBezTo>
                <a:cubicBezTo>
                  <a:pt x="4399587" y="1823088"/>
                  <a:pt x="4405533" y="1827357"/>
                  <a:pt x="4412240" y="1829339"/>
                </a:cubicBezTo>
                <a:cubicBezTo>
                  <a:pt x="4412545" y="1831512"/>
                  <a:pt x="4413269" y="1833609"/>
                  <a:pt x="4414641" y="1835553"/>
                </a:cubicBezTo>
                <a:lnTo>
                  <a:pt x="4418528" y="1840965"/>
                </a:lnTo>
                <a:cubicBezTo>
                  <a:pt x="4419595" y="1842452"/>
                  <a:pt x="4420967" y="1843710"/>
                  <a:pt x="4422492" y="1844739"/>
                </a:cubicBezTo>
                <a:cubicBezTo>
                  <a:pt x="4417233" y="1842947"/>
                  <a:pt x="4410525" y="1844396"/>
                  <a:pt x="4406714" y="1847941"/>
                </a:cubicBezTo>
                <a:cubicBezTo>
                  <a:pt x="4400159" y="1854116"/>
                  <a:pt x="4401341" y="1862540"/>
                  <a:pt x="4406067" y="1869173"/>
                </a:cubicBezTo>
                <a:lnTo>
                  <a:pt x="4409953" y="1874624"/>
                </a:lnTo>
                <a:cubicBezTo>
                  <a:pt x="4414679" y="1881218"/>
                  <a:pt x="4425845" y="1880265"/>
                  <a:pt x="4431181" y="1875272"/>
                </a:cubicBezTo>
                <a:cubicBezTo>
                  <a:pt x="4437736" y="1869097"/>
                  <a:pt x="4436554" y="1860672"/>
                  <a:pt x="4431829" y="1854040"/>
                </a:cubicBezTo>
                <a:lnTo>
                  <a:pt x="4427941" y="1848627"/>
                </a:lnTo>
                <a:cubicBezTo>
                  <a:pt x="4427332" y="1847788"/>
                  <a:pt x="4426646" y="1847064"/>
                  <a:pt x="4425883" y="1846492"/>
                </a:cubicBezTo>
                <a:cubicBezTo>
                  <a:pt x="4430418" y="1848017"/>
                  <a:pt x="4435525" y="1847788"/>
                  <a:pt x="4439489" y="1844815"/>
                </a:cubicBezTo>
                <a:close/>
                <a:moveTo>
                  <a:pt x="4867118" y="1948611"/>
                </a:moveTo>
                <a:cubicBezTo>
                  <a:pt x="4861439" y="1942017"/>
                  <a:pt x="4852560" y="1942322"/>
                  <a:pt x="4845967" y="1947048"/>
                </a:cubicBezTo>
                <a:lnTo>
                  <a:pt x="4840555" y="1950936"/>
                </a:lnTo>
                <a:cubicBezTo>
                  <a:pt x="4833963" y="1955663"/>
                  <a:pt x="4834076" y="1966374"/>
                  <a:pt x="4838993" y="1972092"/>
                </a:cubicBezTo>
                <a:cubicBezTo>
                  <a:pt x="4844671" y="1978686"/>
                  <a:pt x="4853551" y="1978381"/>
                  <a:pt x="4860144" y="1973655"/>
                </a:cubicBezTo>
                <a:lnTo>
                  <a:pt x="4865555" y="1969767"/>
                </a:lnTo>
                <a:cubicBezTo>
                  <a:pt x="4872186" y="1965078"/>
                  <a:pt x="4872072" y="1954367"/>
                  <a:pt x="4867118" y="1948611"/>
                </a:cubicBezTo>
                <a:close/>
                <a:moveTo>
                  <a:pt x="4695129" y="2010744"/>
                </a:moveTo>
                <a:cubicBezTo>
                  <a:pt x="4698368" y="2017872"/>
                  <a:pt x="4705952" y="2023361"/>
                  <a:pt x="4714107" y="2020273"/>
                </a:cubicBezTo>
                <a:cubicBezTo>
                  <a:pt x="4721043" y="2017605"/>
                  <a:pt x="4727103" y="2008952"/>
                  <a:pt x="4723635" y="2001290"/>
                </a:cubicBezTo>
                <a:cubicBezTo>
                  <a:pt x="4723254" y="2000414"/>
                  <a:pt x="4722987" y="1999575"/>
                  <a:pt x="4722682" y="1998736"/>
                </a:cubicBezTo>
                <a:cubicBezTo>
                  <a:pt x="4722720" y="1998698"/>
                  <a:pt x="4722720" y="1998698"/>
                  <a:pt x="4722720" y="1998622"/>
                </a:cubicBezTo>
                <a:cubicBezTo>
                  <a:pt x="4722758" y="1998546"/>
                  <a:pt x="4722796" y="1998470"/>
                  <a:pt x="4722872" y="1998393"/>
                </a:cubicBezTo>
                <a:cubicBezTo>
                  <a:pt x="4722949" y="1998317"/>
                  <a:pt x="4723254" y="1997974"/>
                  <a:pt x="4723749" y="1997326"/>
                </a:cubicBezTo>
                <a:cubicBezTo>
                  <a:pt x="4728322" y="1991875"/>
                  <a:pt x="4728322" y="1983985"/>
                  <a:pt x="4724092" y="1978420"/>
                </a:cubicBezTo>
                <a:cubicBezTo>
                  <a:pt x="4724169" y="1978115"/>
                  <a:pt x="4724435" y="1977810"/>
                  <a:pt x="4724511" y="1977543"/>
                </a:cubicBezTo>
                <a:cubicBezTo>
                  <a:pt x="4726417" y="1968814"/>
                  <a:pt x="4720662" y="1962410"/>
                  <a:pt x="4713002" y="1959703"/>
                </a:cubicBezTo>
                <a:lnTo>
                  <a:pt x="4706714" y="1957493"/>
                </a:lnTo>
                <a:cubicBezTo>
                  <a:pt x="4699054" y="1954824"/>
                  <a:pt x="4690441" y="1961800"/>
                  <a:pt x="4688879" y="1969004"/>
                </a:cubicBezTo>
                <a:cubicBezTo>
                  <a:pt x="4687354" y="1976094"/>
                  <a:pt x="4690899" y="1981507"/>
                  <a:pt x="4696386" y="1984785"/>
                </a:cubicBezTo>
                <a:cubicBezTo>
                  <a:pt x="4692194" y="1992752"/>
                  <a:pt x="4691127" y="2002015"/>
                  <a:pt x="4695129" y="2010744"/>
                </a:cubicBezTo>
                <a:close/>
                <a:moveTo>
                  <a:pt x="4734725" y="2161653"/>
                </a:moveTo>
                <a:lnTo>
                  <a:pt x="4741012" y="2163865"/>
                </a:lnTo>
                <a:cubicBezTo>
                  <a:pt x="4748139" y="2166380"/>
                  <a:pt x="4756028" y="2163903"/>
                  <a:pt x="4759801" y="2157270"/>
                </a:cubicBezTo>
                <a:cubicBezTo>
                  <a:pt x="4761516" y="2158413"/>
                  <a:pt x="4763459" y="2159214"/>
                  <a:pt x="4765556" y="2159557"/>
                </a:cubicBezTo>
                <a:cubicBezTo>
                  <a:pt x="4773711" y="2160739"/>
                  <a:pt x="4781256" y="2154907"/>
                  <a:pt x="4782590" y="2146902"/>
                </a:cubicBezTo>
                <a:cubicBezTo>
                  <a:pt x="4783124" y="2143776"/>
                  <a:pt x="4783620" y="2140689"/>
                  <a:pt x="4784153" y="2137601"/>
                </a:cubicBezTo>
                <a:cubicBezTo>
                  <a:pt x="4785448" y="2129596"/>
                  <a:pt x="4779427" y="2121706"/>
                  <a:pt x="4771500" y="2120562"/>
                </a:cubicBezTo>
                <a:cubicBezTo>
                  <a:pt x="4763345" y="2119381"/>
                  <a:pt x="4755799" y="2125213"/>
                  <a:pt x="4754466" y="2133218"/>
                </a:cubicBezTo>
                <a:lnTo>
                  <a:pt x="4753856" y="2136953"/>
                </a:lnTo>
                <a:cubicBezTo>
                  <a:pt x="4753475" y="2136762"/>
                  <a:pt x="4753246" y="2136419"/>
                  <a:pt x="4752827" y="2136267"/>
                </a:cubicBezTo>
                <a:lnTo>
                  <a:pt x="4746539" y="2134056"/>
                </a:lnTo>
                <a:cubicBezTo>
                  <a:pt x="4738917" y="2131350"/>
                  <a:pt x="4730189" y="2134171"/>
                  <a:pt x="4726836" y="2141985"/>
                </a:cubicBezTo>
                <a:cubicBezTo>
                  <a:pt x="4723787" y="2149037"/>
                  <a:pt x="4727027" y="2158947"/>
                  <a:pt x="4734725" y="2161653"/>
                </a:cubicBezTo>
                <a:close/>
                <a:moveTo>
                  <a:pt x="4717308" y="1958712"/>
                </a:moveTo>
                <a:lnTo>
                  <a:pt x="4721081" y="1960390"/>
                </a:lnTo>
                <a:cubicBezTo>
                  <a:pt x="4729923" y="1964316"/>
                  <a:pt x="4737507" y="1959475"/>
                  <a:pt x="4740708" y="1952652"/>
                </a:cubicBezTo>
                <a:cubicBezTo>
                  <a:pt x="4742042" y="1956654"/>
                  <a:pt x="4744862" y="1960161"/>
                  <a:pt x="4749207" y="1961686"/>
                </a:cubicBezTo>
                <a:lnTo>
                  <a:pt x="4749473" y="1961762"/>
                </a:lnTo>
                <a:cubicBezTo>
                  <a:pt x="4747606" y="1962257"/>
                  <a:pt x="4745738" y="1962982"/>
                  <a:pt x="4743947" y="1964278"/>
                </a:cubicBezTo>
                <a:cubicBezTo>
                  <a:pt x="4728284" y="1975484"/>
                  <a:pt x="4748977" y="1997288"/>
                  <a:pt x="4764450" y="1986196"/>
                </a:cubicBezTo>
                <a:cubicBezTo>
                  <a:pt x="4769595" y="1982498"/>
                  <a:pt x="4770548" y="1977733"/>
                  <a:pt x="4769366" y="1973350"/>
                </a:cubicBezTo>
                <a:cubicBezTo>
                  <a:pt x="4771500" y="1974188"/>
                  <a:pt x="4773787" y="1974646"/>
                  <a:pt x="4776150" y="1974265"/>
                </a:cubicBezTo>
                <a:cubicBezTo>
                  <a:pt x="4784077" y="1972969"/>
                  <a:pt x="4790403" y="1965955"/>
                  <a:pt x="4789336" y="1957607"/>
                </a:cubicBezTo>
                <a:cubicBezTo>
                  <a:pt x="4789298" y="1957302"/>
                  <a:pt x="4789260" y="1956997"/>
                  <a:pt x="4789221" y="1956692"/>
                </a:cubicBezTo>
                <a:cubicBezTo>
                  <a:pt x="4791318" y="1952918"/>
                  <a:pt x="4792004" y="1948420"/>
                  <a:pt x="4789870" y="1944380"/>
                </a:cubicBezTo>
                <a:cubicBezTo>
                  <a:pt x="4787126" y="1939158"/>
                  <a:pt x="4784077" y="1934545"/>
                  <a:pt x="4777979" y="1932906"/>
                </a:cubicBezTo>
                <a:cubicBezTo>
                  <a:pt x="4773254" y="1931648"/>
                  <a:pt x="4768718" y="1932830"/>
                  <a:pt x="4765136" y="1935460"/>
                </a:cubicBezTo>
                <a:lnTo>
                  <a:pt x="4759877" y="1933592"/>
                </a:lnTo>
                <a:cubicBezTo>
                  <a:pt x="4752941" y="1931153"/>
                  <a:pt x="4744519" y="1934202"/>
                  <a:pt x="4741318" y="1940987"/>
                </a:cubicBezTo>
                <a:cubicBezTo>
                  <a:pt x="4740136" y="1937824"/>
                  <a:pt x="4737850" y="1934927"/>
                  <a:pt x="4733810" y="1933135"/>
                </a:cubicBezTo>
                <a:lnTo>
                  <a:pt x="4730037" y="1931458"/>
                </a:lnTo>
                <a:cubicBezTo>
                  <a:pt x="4712354" y="1923682"/>
                  <a:pt x="4699625" y="1950860"/>
                  <a:pt x="4717308" y="1958712"/>
                </a:cubicBezTo>
                <a:close/>
                <a:moveTo>
                  <a:pt x="4700655" y="2226188"/>
                </a:moveTo>
                <a:lnTo>
                  <a:pt x="4701912" y="2222643"/>
                </a:lnTo>
                <a:cubicBezTo>
                  <a:pt x="4702141" y="2226416"/>
                  <a:pt x="4703474" y="2230152"/>
                  <a:pt x="4705914" y="2232706"/>
                </a:cubicBezTo>
                <a:cubicBezTo>
                  <a:pt x="4712049" y="2239072"/>
                  <a:pt x="4720662" y="2238081"/>
                  <a:pt x="4727141" y="2233163"/>
                </a:cubicBezTo>
                <a:cubicBezTo>
                  <a:pt x="4734572" y="2227484"/>
                  <a:pt x="4738154" y="2218793"/>
                  <a:pt x="4738688" y="2209644"/>
                </a:cubicBezTo>
                <a:cubicBezTo>
                  <a:pt x="4739184" y="2201792"/>
                  <a:pt x="4732133" y="2194054"/>
                  <a:pt x="4724169" y="2194130"/>
                </a:cubicBezTo>
                <a:cubicBezTo>
                  <a:pt x="4715860" y="2194207"/>
                  <a:pt x="4709191" y="2200229"/>
                  <a:pt x="4708696" y="2208615"/>
                </a:cubicBezTo>
                <a:cubicBezTo>
                  <a:pt x="4708657" y="2209073"/>
                  <a:pt x="4708657" y="2209111"/>
                  <a:pt x="4708657" y="2209378"/>
                </a:cubicBezTo>
                <a:cubicBezTo>
                  <a:pt x="4708620" y="2209530"/>
                  <a:pt x="4708620" y="2209568"/>
                  <a:pt x="4708581" y="2209682"/>
                </a:cubicBezTo>
                <a:lnTo>
                  <a:pt x="4708581" y="2209682"/>
                </a:lnTo>
                <a:cubicBezTo>
                  <a:pt x="4707896" y="2210369"/>
                  <a:pt x="4707171" y="2210979"/>
                  <a:pt x="4706409" y="2211512"/>
                </a:cubicBezTo>
                <a:cubicBezTo>
                  <a:pt x="4705151" y="2212465"/>
                  <a:pt x="4704389" y="2213799"/>
                  <a:pt x="4703665" y="2215133"/>
                </a:cubicBezTo>
                <a:cubicBezTo>
                  <a:pt x="4703856" y="2208920"/>
                  <a:pt x="4700616" y="2202631"/>
                  <a:pt x="4694405" y="2200496"/>
                </a:cubicBezTo>
                <a:cubicBezTo>
                  <a:pt x="4686897" y="2197980"/>
                  <a:pt x="4677751" y="2201106"/>
                  <a:pt x="4674969" y="2209035"/>
                </a:cubicBezTo>
                <a:lnTo>
                  <a:pt x="4672758" y="2215324"/>
                </a:lnTo>
                <a:cubicBezTo>
                  <a:pt x="4670167" y="2222719"/>
                  <a:pt x="4673444" y="2232096"/>
                  <a:pt x="4681295" y="2234764"/>
                </a:cubicBezTo>
                <a:cubicBezTo>
                  <a:pt x="4688726" y="2237280"/>
                  <a:pt x="4697873" y="2234154"/>
                  <a:pt x="4700655" y="2226188"/>
                </a:cubicBezTo>
                <a:close/>
                <a:moveTo>
                  <a:pt x="4562583" y="2211817"/>
                </a:moveTo>
                <a:cubicBezTo>
                  <a:pt x="4568947" y="2193673"/>
                  <a:pt x="4541279" y="2182047"/>
                  <a:pt x="4534877" y="2200305"/>
                </a:cubicBezTo>
                <a:cubicBezTo>
                  <a:pt x="4528475" y="2218488"/>
                  <a:pt x="4556181" y="2230076"/>
                  <a:pt x="4562583" y="2211817"/>
                </a:cubicBezTo>
                <a:close/>
                <a:moveTo>
                  <a:pt x="4678284" y="2119038"/>
                </a:moveTo>
                <a:lnTo>
                  <a:pt x="4676074" y="2125327"/>
                </a:lnTo>
                <a:cubicBezTo>
                  <a:pt x="4673444" y="2132722"/>
                  <a:pt x="4677827" y="2142137"/>
                  <a:pt x="4685525" y="2144348"/>
                </a:cubicBezTo>
                <a:cubicBezTo>
                  <a:pt x="4693452" y="2146635"/>
                  <a:pt x="4701722" y="2142785"/>
                  <a:pt x="4704504" y="2134895"/>
                </a:cubicBezTo>
                <a:lnTo>
                  <a:pt x="4704618" y="2134590"/>
                </a:lnTo>
                <a:cubicBezTo>
                  <a:pt x="4709420" y="2136229"/>
                  <a:pt x="4714679" y="2135466"/>
                  <a:pt x="4719290" y="2132150"/>
                </a:cubicBezTo>
                <a:lnTo>
                  <a:pt x="4724702" y="2128262"/>
                </a:lnTo>
                <a:cubicBezTo>
                  <a:pt x="4731104" y="2123650"/>
                  <a:pt x="4731562" y="2112672"/>
                  <a:pt x="4726340" y="2107106"/>
                </a:cubicBezTo>
                <a:cubicBezTo>
                  <a:pt x="4720395" y="2100741"/>
                  <a:pt x="4712049" y="2100550"/>
                  <a:pt x="4705190" y="2105467"/>
                </a:cubicBezTo>
                <a:lnTo>
                  <a:pt x="4699778" y="2109356"/>
                </a:lnTo>
                <a:cubicBezTo>
                  <a:pt x="4699397" y="2109660"/>
                  <a:pt x="4699206" y="2110156"/>
                  <a:pt x="4698864" y="2110499"/>
                </a:cubicBezTo>
                <a:cubicBezTo>
                  <a:pt x="4698292" y="2110232"/>
                  <a:pt x="4697873" y="2109775"/>
                  <a:pt x="4697263" y="2109622"/>
                </a:cubicBezTo>
                <a:cubicBezTo>
                  <a:pt x="4689336" y="2107335"/>
                  <a:pt x="4681066" y="2111147"/>
                  <a:pt x="4678284" y="2119038"/>
                </a:cubicBezTo>
                <a:close/>
                <a:moveTo>
                  <a:pt x="4639489" y="2254204"/>
                </a:moveTo>
                <a:lnTo>
                  <a:pt x="4641699" y="2247915"/>
                </a:lnTo>
                <a:cubicBezTo>
                  <a:pt x="4644405" y="2240291"/>
                  <a:pt x="4642956" y="2231753"/>
                  <a:pt x="4635030" y="2227750"/>
                </a:cubicBezTo>
                <a:cubicBezTo>
                  <a:pt x="4628513" y="2224472"/>
                  <a:pt x="4617575" y="2226721"/>
                  <a:pt x="4614869" y="2234421"/>
                </a:cubicBezTo>
                <a:lnTo>
                  <a:pt x="4612659" y="2240711"/>
                </a:lnTo>
                <a:cubicBezTo>
                  <a:pt x="4609953" y="2248334"/>
                  <a:pt x="4611440" y="2256873"/>
                  <a:pt x="4619328" y="2260875"/>
                </a:cubicBezTo>
                <a:cubicBezTo>
                  <a:pt x="4625845" y="2264153"/>
                  <a:pt x="4636782" y="2261904"/>
                  <a:pt x="4639489" y="2254204"/>
                </a:cubicBezTo>
                <a:close/>
                <a:moveTo>
                  <a:pt x="4665708" y="2204689"/>
                </a:moveTo>
                <a:cubicBezTo>
                  <a:pt x="4667385" y="2195998"/>
                  <a:pt x="4662583" y="2189366"/>
                  <a:pt x="4654656" y="2186583"/>
                </a:cubicBezTo>
                <a:lnTo>
                  <a:pt x="4648368" y="2184372"/>
                </a:lnTo>
                <a:cubicBezTo>
                  <a:pt x="4640937" y="2181742"/>
                  <a:pt x="4631714" y="2188031"/>
                  <a:pt x="4630266" y="2195426"/>
                </a:cubicBezTo>
                <a:cubicBezTo>
                  <a:pt x="4628589" y="2204117"/>
                  <a:pt x="4633391" y="2210750"/>
                  <a:pt x="4641318" y="2213532"/>
                </a:cubicBezTo>
                <a:lnTo>
                  <a:pt x="4647606" y="2215743"/>
                </a:lnTo>
                <a:cubicBezTo>
                  <a:pt x="4655037" y="2218374"/>
                  <a:pt x="4664298" y="2212122"/>
                  <a:pt x="4665708" y="2204689"/>
                </a:cubicBezTo>
                <a:close/>
                <a:moveTo>
                  <a:pt x="4825998" y="2211207"/>
                </a:moveTo>
                <a:cubicBezTo>
                  <a:pt x="4832400" y="2192987"/>
                  <a:pt x="4802979" y="2187002"/>
                  <a:pt x="4796615" y="2204994"/>
                </a:cubicBezTo>
                <a:cubicBezTo>
                  <a:pt x="4790212" y="2223176"/>
                  <a:pt x="4819671" y="2229161"/>
                  <a:pt x="4825998" y="2211207"/>
                </a:cubicBezTo>
                <a:close/>
                <a:moveTo>
                  <a:pt x="4709648" y="2250964"/>
                </a:moveTo>
                <a:cubicBezTo>
                  <a:pt x="4703246" y="2269185"/>
                  <a:pt x="4732057" y="2277495"/>
                  <a:pt x="4738460" y="2259312"/>
                </a:cubicBezTo>
                <a:cubicBezTo>
                  <a:pt x="4744862" y="2241092"/>
                  <a:pt x="4716051" y="2232744"/>
                  <a:pt x="4709648" y="2250964"/>
                </a:cubicBezTo>
                <a:close/>
                <a:moveTo>
                  <a:pt x="4917956" y="2102494"/>
                </a:moveTo>
                <a:cubicBezTo>
                  <a:pt x="4910410" y="2100321"/>
                  <a:pt x="4901302" y="2105277"/>
                  <a:pt x="4899549" y="2113091"/>
                </a:cubicBezTo>
                <a:cubicBezTo>
                  <a:pt x="4898368" y="2118542"/>
                  <a:pt x="4899968" y="2123917"/>
                  <a:pt x="4903589" y="2127576"/>
                </a:cubicBezTo>
                <a:cubicBezTo>
                  <a:pt x="4904046" y="2131921"/>
                  <a:pt x="4906180" y="2135962"/>
                  <a:pt x="4910601" y="2138516"/>
                </a:cubicBezTo>
                <a:cubicBezTo>
                  <a:pt x="4916927" y="2142175"/>
                  <a:pt x="4927941" y="2140536"/>
                  <a:pt x="4931104" y="2132989"/>
                </a:cubicBezTo>
                <a:cubicBezTo>
                  <a:pt x="4933886" y="2126394"/>
                  <a:pt x="4935601" y="2119419"/>
                  <a:pt x="4931790" y="2112748"/>
                </a:cubicBezTo>
                <a:cubicBezTo>
                  <a:pt x="4928741" y="2107411"/>
                  <a:pt x="4923863" y="2104210"/>
                  <a:pt x="4917956" y="2102494"/>
                </a:cubicBezTo>
                <a:close/>
                <a:moveTo>
                  <a:pt x="4936135" y="2003730"/>
                </a:moveTo>
                <a:cubicBezTo>
                  <a:pt x="4928665" y="2007847"/>
                  <a:pt x="4926721" y="2016805"/>
                  <a:pt x="4930266" y="2024123"/>
                </a:cubicBezTo>
                <a:cubicBezTo>
                  <a:pt x="4931638" y="2026944"/>
                  <a:pt x="4932971" y="2029803"/>
                  <a:pt x="4934344" y="2032624"/>
                </a:cubicBezTo>
                <a:cubicBezTo>
                  <a:pt x="4935068" y="2034148"/>
                  <a:pt x="4936211" y="2035292"/>
                  <a:pt x="4937430" y="2036397"/>
                </a:cubicBezTo>
                <a:cubicBezTo>
                  <a:pt x="4931295" y="2037198"/>
                  <a:pt x="4926569" y="2041886"/>
                  <a:pt x="4925045" y="2048100"/>
                </a:cubicBezTo>
                <a:lnTo>
                  <a:pt x="4923482" y="2054351"/>
                </a:lnTo>
                <a:cubicBezTo>
                  <a:pt x="4921615" y="2061936"/>
                  <a:pt x="4928055" y="2069751"/>
                  <a:pt x="4935335" y="2070970"/>
                </a:cubicBezTo>
                <a:cubicBezTo>
                  <a:pt x="4942689" y="2072228"/>
                  <a:pt x="4948520" y="2067692"/>
                  <a:pt x="4951035" y="2061288"/>
                </a:cubicBezTo>
                <a:cubicBezTo>
                  <a:pt x="4952217" y="2062127"/>
                  <a:pt x="4953399" y="2062966"/>
                  <a:pt x="4954846" y="2063309"/>
                </a:cubicBezTo>
                <a:lnTo>
                  <a:pt x="4961058" y="2064871"/>
                </a:lnTo>
                <a:cubicBezTo>
                  <a:pt x="4968604" y="2066739"/>
                  <a:pt x="4976722" y="2063423"/>
                  <a:pt x="4979275" y="2055609"/>
                </a:cubicBezTo>
                <a:cubicBezTo>
                  <a:pt x="4981562" y="2048595"/>
                  <a:pt x="4977636" y="2039294"/>
                  <a:pt x="4970052" y="2037388"/>
                </a:cubicBezTo>
                <a:lnTo>
                  <a:pt x="4963840" y="2035826"/>
                </a:lnTo>
                <a:cubicBezTo>
                  <a:pt x="4961477" y="2035254"/>
                  <a:pt x="4959153" y="2035444"/>
                  <a:pt x="4956866" y="2035826"/>
                </a:cubicBezTo>
                <a:cubicBezTo>
                  <a:pt x="4961820" y="2031213"/>
                  <a:pt x="4963650" y="2024352"/>
                  <a:pt x="4960677" y="2018101"/>
                </a:cubicBezTo>
                <a:lnTo>
                  <a:pt x="4956600" y="2009600"/>
                </a:lnTo>
                <a:cubicBezTo>
                  <a:pt x="4953017" y="2002281"/>
                  <a:pt x="4942956" y="1999956"/>
                  <a:pt x="4936135" y="2003730"/>
                </a:cubicBezTo>
                <a:close/>
                <a:moveTo>
                  <a:pt x="4751988" y="2078365"/>
                </a:moveTo>
                <a:cubicBezTo>
                  <a:pt x="4756104" y="2085684"/>
                  <a:pt x="4765937" y="2090487"/>
                  <a:pt x="4774816" y="2084121"/>
                </a:cubicBezTo>
                <a:cubicBezTo>
                  <a:pt x="4775616" y="2083511"/>
                  <a:pt x="4775997" y="2082825"/>
                  <a:pt x="4776607" y="2082177"/>
                </a:cubicBezTo>
                <a:cubicBezTo>
                  <a:pt x="4774778" y="2086485"/>
                  <a:pt x="4774625" y="2091325"/>
                  <a:pt x="4777598" y="2095785"/>
                </a:cubicBezTo>
                <a:cubicBezTo>
                  <a:pt x="4779923" y="2099254"/>
                  <a:pt x="4784229" y="2101732"/>
                  <a:pt x="4788688" y="2102342"/>
                </a:cubicBezTo>
                <a:cubicBezTo>
                  <a:pt x="4789603" y="2103981"/>
                  <a:pt x="4790822" y="2105429"/>
                  <a:pt x="4792232" y="2106916"/>
                </a:cubicBezTo>
                <a:cubicBezTo>
                  <a:pt x="4792652" y="2107488"/>
                  <a:pt x="4793071" y="2108059"/>
                  <a:pt x="4793452" y="2108631"/>
                </a:cubicBezTo>
                <a:cubicBezTo>
                  <a:pt x="4794671" y="2111109"/>
                  <a:pt x="4796234" y="2113472"/>
                  <a:pt x="4797491" y="2115988"/>
                </a:cubicBezTo>
                <a:cubicBezTo>
                  <a:pt x="4801150" y="2123307"/>
                  <a:pt x="4808962" y="2123917"/>
                  <a:pt x="4815365" y="2120982"/>
                </a:cubicBezTo>
                <a:cubicBezTo>
                  <a:pt x="4819862" y="2126127"/>
                  <a:pt x="4827217" y="2128605"/>
                  <a:pt x="4834420" y="2123459"/>
                </a:cubicBezTo>
                <a:cubicBezTo>
                  <a:pt x="4839298" y="2119952"/>
                  <a:pt x="4840746" y="2115188"/>
                  <a:pt x="4840289" y="2110575"/>
                </a:cubicBezTo>
                <a:cubicBezTo>
                  <a:pt x="4846958" y="2109356"/>
                  <a:pt x="4852560" y="2104324"/>
                  <a:pt x="4851340" y="2095595"/>
                </a:cubicBezTo>
                <a:cubicBezTo>
                  <a:pt x="4849930" y="2085341"/>
                  <a:pt x="4850083" y="2073448"/>
                  <a:pt x="4843985" y="2064643"/>
                </a:cubicBezTo>
                <a:cubicBezTo>
                  <a:pt x="4843185" y="2063461"/>
                  <a:pt x="4842271" y="2062432"/>
                  <a:pt x="4841356" y="2061479"/>
                </a:cubicBezTo>
                <a:lnTo>
                  <a:pt x="4839450" y="2057515"/>
                </a:lnTo>
                <a:cubicBezTo>
                  <a:pt x="4835944" y="2050196"/>
                  <a:pt x="4825769" y="2047985"/>
                  <a:pt x="4819024" y="2051759"/>
                </a:cubicBezTo>
                <a:cubicBezTo>
                  <a:pt x="4818490" y="2052064"/>
                  <a:pt x="4818033" y="2052445"/>
                  <a:pt x="4817537" y="2052788"/>
                </a:cubicBezTo>
                <a:cubicBezTo>
                  <a:pt x="4815327" y="2052788"/>
                  <a:pt x="4813117" y="2052826"/>
                  <a:pt x="4810944" y="2053017"/>
                </a:cubicBezTo>
                <a:cubicBezTo>
                  <a:pt x="4808162" y="2053284"/>
                  <a:pt x="4805494" y="2054465"/>
                  <a:pt x="4803170" y="2056142"/>
                </a:cubicBezTo>
                <a:cubicBezTo>
                  <a:pt x="4801150" y="2055990"/>
                  <a:pt x="4799206" y="2056142"/>
                  <a:pt x="4797568" y="2056905"/>
                </a:cubicBezTo>
                <a:cubicBezTo>
                  <a:pt x="4792004" y="2059573"/>
                  <a:pt x="4787164" y="2062203"/>
                  <a:pt x="4783657" y="2067502"/>
                </a:cubicBezTo>
                <a:cubicBezTo>
                  <a:pt x="4782133" y="2069827"/>
                  <a:pt x="4781295" y="2071657"/>
                  <a:pt x="4780532" y="2074439"/>
                </a:cubicBezTo>
                <a:cubicBezTo>
                  <a:pt x="4781333" y="2063614"/>
                  <a:pt x="4767499" y="2052445"/>
                  <a:pt x="4755647" y="2060945"/>
                </a:cubicBezTo>
                <a:cubicBezTo>
                  <a:pt x="4754389" y="2061860"/>
                  <a:pt x="4753703" y="2062927"/>
                  <a:pt x="4752865" y="2063957"/>
                </a:cubicBezTo>
                <a:cubicBezTo>
                  <a:pt x="4747720" y="2053512"/>
                  <a:pt x="4730876" y="2049853"/>
                  <a:pt x="4725997" y="2063652"/>
                </a:cubicBezTo>
                <a:cubicBezTo>
                  <a:pt x="4720090" y="2080767"/>
                  <a:pt x="4743833" y="2092279"/>
                  <a:pt x="4751988" y="2078365"/>
                </a:cubicBezTo>
                <a:close/>
                <a:moveTo>
                  <a:pt x="4646272" y="1952118"/>
                </a:moveTo>
                <a:cubicBezTo>
                  <a:pt x="4636478" y="1959132"/>
                  <a:pt x="4640174" y="1970910"/>
                  <a:pt x="4648139" y="1975980"/>
                </a:cubicBezTo>
                <a:cubicBezTo>
                  <a:pt x="4645243" y="1977162"/>
                  <a:pt x="4642728" y="1979410"/>
                  <a:pt x="4641280" y="1983527"/>
                </a:cubicBezTo>
                <a:cubicBezTo>
                  <a:pt x="4634954" y="2001481"/>
                  <a:pt x="4661668" y="2015242"/>
                  <a:pt x="4668071" y="1997021"/>
                </a:cubicBezTo>
                <a:cubicBezTo>
                  <a:pt x="4671043" y="1988559"/>
                  <a:pt x="4666661" y="1981202"/>
                  <a:pt x="4660563" y="1977505"/>
                </a:cubicBezTo>
                <a:cubicBezTo>
                  <a:pt x="4662087" y="1977009"/>
                  <a:pt x="4663612" y="1976514"/>
                  <a:pt x="4665136" y="1975446"/>
                </a:cubicBezTo>
                <a:cubicBezTo>
                  <a:pt x="4680800" y="1964239"/>
                  <a:pt x="4661973" y="1940873"/>
                  <a:pt x="4646272" y="1952118"/>
                </a:cubicBezTo>
                <a:close/>
                <a:moveTo>
                  <a:pt x="4729122" y="2044936"/>
                </a:moveTo>
                <a:cubicBezTo>
                  <a:pt x="4735525" y="2026677"/>
                  <a:pt x="4707324" y="2016461"/>
                  <a:pt x="4700922" y="2034682"/>
                </a:cubicBezTo>
                <a:cubicBezTo>
                  <a:pt x="4694481" y="2052940"/>
                  <a:pt x="4722682" y="2063156"/>
                  <a:pt x="4729122" y="2044936"/>
                </a:cubicBezTo>
                <a:close/>
                <a:moveTo>
                  <a:pt x="5004732" y="1958941"/>
                </a:moveTo>
                <a:cubicBezTo>
                  <a:pt x="4998330" y="1977162"/>
                  <a:pt x="5027407" y="1984671"/>
                  <a:pt x="5033772" y="1966527"/>
                </a:cubicBezTo>
                <a:cubicBezTo>
                  <a:pt x="5040174" y="1948306"/>
                  <a:pt x="5011135" y="1940797"/>
                  <a:pt x="5004732" y="1958941"/>
                </a:cubicBezTo>
                <a:close/>
                <a:moveTo>
                  <a:pt x="4514450" y="2238690"/>
                </a:moveTo>
                <a:cubicBezTo>
                  <a:pt x="4512012" y="2246429"/>
                  <a:pt x="4518947" y="2254891"/>
                  <a:pt x="4526264" y="2256339"/>
                </a:cubicBezTo>
                <a:cubicBezTo>
                  <a:pt x="4534953" y="2258055"/>
                  <a:pt x="4541432" y="2252299"/>
                  <a:pt x="4543909" y="2244523"/>
                </a:cubicBezTo>
                <a:cubicBezTo>
                  <a:pt x="4546729" y="2235641"/>
                  <a:pt x="4544671" y="2226416"/>
                  <a:pt x="4539908" y="2218602"/>
                </a:cubicBezTo>
                <a:cubicBezTo>
                  <a:pt x="4535830" y="2211893"/>
                  <a:pt x="4525617" y="2209568"/>
                  <a:pt x="4519138" y="2214219"/>
                </a:cubicBezTo>
                <a:cubicBezTo>
                  <a:pt x="4512392" y="2219060"/>
                  <a:pt x="4510373" y="2227827"/>
                  <a:pt x="4514755" y="2234993"/>
                </a:cubicBezTo>
                <a:cubicBezTo>
                  <a:pt x="4514984" y="2235374"/>
                  <a:pt x="4515022" y="2235412"/>
                  <a:pt x="4515137" y="2235641"/>
                </a:cubicBezTo>
                <a:cubicBezTo>
                  <a:pt x="4515174" y="2235794"/>
                  <a:pt x="4515174" y="2235832"/>
                  <a:pt x="4515213" y="2235946"/>
                </a:cubicBezTo>
                <a:lnTo>
                  <a:pt x="4515213" y="2235946"/>
                </a:lnTo>
                <a:cubicBezTo>
                  <a:pt x="4515022" y="2236899"/>
                  <a:pt x="4514755" y="2237814"/>
                  <a:pt x="4514450" y="2238690"/>
                </a:cubicBezTo>
                <a:close/>
                <a:moveTo>
                  <a:pt x="4603322" y="2070856"/>
                </a:moveTo>
                <a:cubicBezTo>
                  <a:pt x="4593986" y="2077565"/>
                  <a:pt x="4596310" y="2088962"/>
                  <a:pt x="4602941" y="2094756"/>
                </a:cubicBezTo>
                <a:cubicBezTo>
                  <a:pt x="4602027" y="2095976"/>
                  <a:pt x="4601112" y="2097158"/>
                  <a:pt x="4600617" y="2098644"/>
                </a:cubicBezTo>
                <a:cubicBezTo>
                  <a:pt x="4597949" y="2106382"/>
                  <a:pt x="4602293" y="2114997"/>
                  <a:pt x="4609953" y="2117703"/>
                </a:cubicBezTo>
                <a:lnTo>
                  <a:pt x="4616242" y="2119914"/>
                </a:lnTo>
                <a:cubicBezTo>
                  <a:pt x="4620815" y="2121515"/>
                  <a:pt x="4625616" y="2120410"/>
                  <a:pt x="4629466" y="2117780"/>
                </a:cubicBezTo>
                <a:lnTo>
                  <a:pt x="4628017" y="2126547"/>
                </a:lnTo>
                <a:cubicBezTo>
                  <a:pt x="4626683" y="2134552"/>
                  <a:pt x="4632476" y="2142442"/>
                  <a:pt x="4640441" y="2143738"/>
                </a:cubicBezTo>
                <a:cubicBezTo>
                  <a:pt x="4648521" y="2145034"/>
                  <a:pt x="4656333" y="2139316"/>
                  <a:pt x="4657629" y="2131273"/>
                </a:cubicBezTo>
                <a:lnTo>
                  <a:pt x="4659153" y="2121973"/>
                </a:lnTo>
                <a:cubicBezTo>
                  <a:pt x="4659839" y="2117894"/>
                  <a:pt x="4658581" y="2113815"/>
                  <a:pt x="4656180" y="2110651"/>
                </a:cubicBezTo>
                <a:cubicBezTo>
                  <a:pt x="4657895" y="2110042"/>
                  <a:pt x="4659572" y="2109241"/>
                  <a:pt x="4661135" y="2108174"/>
                </a:cubicBezTo>
                <a:lnTo>
                  <a:pt x="4666546" y="2104286"/>
                </a:lnTo>
                <a:cubicBezTo>
                  <a:pt x="4673139" y="2099559"/>
                  <a:pt x="4673101" y="2088886"/>
                  <a:pt x="4668147" y="2083130"/>
                </a:cubicBezTo>
                <a:cubicBezTo>
                  <a:pt x="4662507" y="2076536"/>
                  <a:pt x="4653589" y="2076764"/>
                  <a:pt x="4646996" y="2081491"/>
                </a:cubicBezTo>
                <a:lnTo>
                  <a:pt x="4641584" y="2085379"/>
                </a:lnTo>
                <a:cubicBezTo>
                  <a:pt x="4635258" y="2089915"/>
                  <a:pt x="4635182" y="2099788"/>
                  <a:pt x="4639489" y="2105696"/>
                </a:cubicBezTo>
                <a:cubicBezTo>
                  <a:pt x="4638155" y="2106192"/>
                  <a:pt x="4636821" y="2106687"/>
                  <a:pt x="4635639" y="2107488"/>
                </a:cubicBezTo>
                <a:cubicBezTo>
                  <a:pt x="4636401" y="2100665"/>
                  <a:pt x="4632591" y="2093841"/>
                  <a:pt x="4625922" y="2091516"/>
                </a:cubicBezTo>
                <a:lnTo>
                  <a:pt x="4624473" y="2091021"/>
                </a:lnTo>
                <a:cubicBezTo>
                  <a:pt x="4631790" y="2078899"/>
                  <a:pt x="4617118" y="2060945"/>
                  <a:pt x="4603322" y="2070856"/>
                </a:cubicBezTo>
                <a:close/>
                <a:moveTo>
                  <a:pt x="4524016" y="1113251"/>
                </a:moveTo>
                <a:cubicBezTo>
                  <a:pt x="4531638" y="1116453"/>
                  <a:pt x="4540365" y="1112603"/>
                  <a:pt x="4543643" y="1105208"/>
                </a:cubicBezTo>
                <a:lnTo>
                  <a:pt x="4546348" y="1099109"/>
                </a:lnTo>
                <a:cubicBezTo>
                  <a:pt x="4549626" y="1091714"/>
                  <a:pt x="4545624" y="1082566"/>
                  <a:pt x="4538269" y="1079478"/>
                </a:cubicBezTo>
                <a:cubicBezTo>
                  <a:pt x="4530647" y="1076315"/>
                  <a:pt x="4521920" y="1080126"/>
                  <a:pt x="4518643" y="1087559"/>
                </a:cubicBezTo>
                <a:lnTo>
                  <a:pt x="4515937" y="1093658"/>
                </a:lnTo>
                <a:cubicBezTo>
                  <a:pt x="4512659" y="1101015"/>
                  <a:pt x="4516661" y="1110164"/>
                  <a:pt x="4524016" y="1113251"/>
                </a:cubicBezTo>
                <a:close/>
                <a:moveTo>
                  <a:pt x="4346806" y="945188"/>
                </a:moveTo>
                <a:cubicBezTo>
                  <a:pt x="4347339" y="944006"/>
                  <a:pt x="4347416" y="942863"/>
                  <a:pt x="4347568" y="941719"/>
                </a:cubicBezTo>
                <a:cubicBezTo>
                  <a:pt x="4347606" y="941529"/>
                  <a:pt x="4347682" y="941338"/>
                  <a:pt x="4347682" y="941148"/>
                </a:cubicBezTo>
                <a:cubicBezTo>
                  <a:pt x="4339451" y="937145"/>
                  <a:pt x="4331143" y="933371"/>
                  <a:pt x="4322911" y="929445"/>
                </a:cubicBezTo>
                <a:cubicBezTo>
                  <a:pt x="4322568" y="929293"/>
                  <a:pt x="4322225" y="929140"/>
                  <a:pt x="4321882" y="928988"/>
                </a:cubicBezTo>
                <a:cubicBezTo>
                  <a:pt x="4321272" y="929826"/>
                  <a:pt x="4320548" y="930474"/>
                  <a:pt x="4320053" y="931580"/>
                </a:cubicBezTo>
                <a:cubicBezTo>
                  <a:pt x="4312278" y="949114"/>
                  <a:pt x="4338955" y="962913"/>
                  <a:pt x="4346806" y="945188"/>
                </a:cubicBezTo>
                <a:close/>
                <a:moveTo>
                  <a:pt x="4277370" y="1144508"/>
                </a:moveTo>
                <a:cubicBezTo>
                  <a:pt x="4275655" y="1153809"/>
                  <a:pt x="4274778" y="1165092"/>
                  <a:pt x="4280266" y="1173287"/>
                </a:cubicBezTo>
                <a:cubicBezTo>
                  <a:pt x="4280685" y="1174469"/>
                  <a:pt x="4281219" y="1175651"/>
                  <a:pt x="4281867" y="1176756"/>
                </a:cubicBezTo>
                <a:cubicBezTo>
                  <a:pt x="4285030" y="1182169"/>
                  <a:pt x="4290937" y="1185295"/>
                  <a:pt x="4297339" y="1184303"/>
                </a:cubicBezTo>
                <a:cubicBezTo>
                  <a:pt x="4303704" y="1183312"/>
                  <a:pt x="4306714" y="1179081"/>
                  <a:pt x="4309687" y="1173973"/>
                </a:cubicBezTo>
                <a:cubicBezTo>
                  <a:pt x="4307362" y="1177976"/>
                  <a:pt x="4310030" y="1173592"/>
                  <a:pt x="4310563" y="1172868"/>
                </a:cubicBezTo>
                <a:cubicBezTo>
                  <a:pt x="4311288" y="1171877"/>
                  <a:pt x="4312088" y="1170962"/>
                  <a:pt x="4312773" y="1170009"/>
                </a:cubicBezTo>
                <a:cubicBezTo>
                  <a:pt x="4312926" y="1169857"/>
                  <a:pt x="4312964" y="1169780"/>
                  <a:pt x="4313079" y="1169666"/>
                </a:cubicBezTo>
                <a:cubicBezTo>
                  <a:pt x="4313383" y="1169399"/>
                  <a:pt x="4313650" y="1169132"/>
                  <a:pt x="4313955" y="1168904"/>
                </a:cubicBezTo>
                <a:cubicBezTo>
                  <a:pt x="4321310" y="1167341"/>
                  <a:pt x="4326455" y="1159565"/>
                  <a:pt x="4325350" y="1152246"/>
                </a:cubicBezTo>
                <a:cubicBezTo>
                  <a:pt x="4324093" y="1143898"/>
                  <a:pt x="4316356" y="1138790"/>
                  <a:pt x="4308277" y="1139629"/>
                </a:cubicBezTo>
                <a:cubicBezTo>
                  <a:pt x="4307438" y="1139705"/>
                  <a:pt x="4306676" y="1140010"/>
                  <a:pt x="4305876" y="1140201"/>
                </a:cubicBezTo>
                <a:cubicBezTo>
                  <a:pt x="4303856" y="1135970"/>
                  <a:pt x="4299855" y="1132577"/>
                  <a:pt x="4295320" y="1131700"/>
                </a:cubicBezTo>
                <a:cubicBezTo>
                  <a:pt x="4298711" y="1130938"/>
                  <a:pt x="4301760" y="1128613"/>
                  <a:pt x="4303741" y="1124191"/>
                </a:cubicBezTo>
                <a:cubicBezTo>
                  <a:pt x="4311478" y="1106733"/>
                  <a:pt x="4285792" y="1091219"/>
                  <a:pt x="4277942" y="1108868"/>
                </a:cubicBezTo>
                <a:cubicBezTo>
                  <a:pt x="4272987" y="1120036"/>
                  <a:pt x="4281715" y="1130366"/>
                  <a:pt x="4290708" y="1131777"/>
                </a:cubicBezTo>
                <a:cubicBezTo>
                  <a:pt x="4283925" y="1132577"/>
                  <a:pt x="4278703" y="1137342"/>
                  <a:pt x="4277370" y="1144508"/>
                </a:cubicBezTo>
                <a:close/>
                <a:moveTo>
                  <a:pt x="4403818" y="1063354"/>
                </a:moveTo>
                <a:cubicBezTo>
                  <a:pt x="4411668" y="1045668"/>
                  <a:pt x="4383429" y="1035528"/>
                  <a:pt x="4375616" y="1053063"/>
                </a:cubicBezTo>
                <a:cubicBezTo>
                  <a:pt x="4367766" y="1070749"/>
                  <a:pt x="4396005" y="1080927"/>
                  <a:pt x="4403818" y="1063354"/>
                </a:cubicBezTo>
                <a:close/>
                <a:moveTo>
                  <a:pt x="4176607" y="1177061"/>
                </a:moveTo>
                <a:lnTo>
                  <a:pt x="4182705" y="1179767"/>
                </a:lnTo>
                <a:cubicBezTo>
                  <a:pt x="4190137" y="1183046"/>
                  <a:pt x="4199245" y="1179348"/>
                  <a:pt x="4202446" y="1171953"/>
                </a:cubicBezTo>
                <a:cubicBezTo>
                  <a:pt x="4205685" y="1164444"/>
                  <a:pt x="4202065" y="1155524"/>
                  <a:pt x="4194634" y="1152208"/>
                </a:cubicBezTo>
                <a:lnTo>
                  <a:pt x="4188536" y="1149502"/>
                </a:lnTo>
                <a:cubicBezTo>
                  <a:pt x="4181143" y="1146223"/>
                  <a:pt x="4171996" y="1149921"/>
                  <a:pt x="4168795" y="1157316"/>
                </a:cubicBezTo>
                <a:cubicBezTo>
                  <a:pt x="4165556" y="1164863"/>
                  <a:pt x="4169176" y="1173783"/>
                  <a:pt x="4176607" y="1177061"/>
                </a:cubicBezTo>
                <a:close/>
                <a:moveTo>
                  <a:pt x="4399169" y="983573"/>
                </a:moveTo>
                <a:lnTo>
                  <a:pt x="4396462" y="989672"/>
                </a:lnTo>
                <a:cubicBezTo>
                  <a:pt x="4393261" y="996876"/>
                  <a:pt x="4398444" y="1006596"/>
                  <a:pt x="4405761" y="1008731"/>
                </a:cubicBezTo>
                <a:cubicBezTo>
                  <a:pt x="4414108" y="1011171"/>
                  <a:pt x="4421425" y="1007130"/>
                  <a:pt x="4424816" y="999392"/>
                </a:cubicBezTo>
                <a:lnTo>
                  <a:pt x="4427522" y="993293"/>
                </a:lnTo>
                <a:cubicBezTo>
                  <a:pt x="4429314" y="989253"/>
                  <a:pt x="4428284" y="984526"/>
                  <a:pt x="4425883" y="980638"/>
                </a:cubicBezTo>
                <a:cubicBezTo>
                  <a:pt x="4425883" y="980638"/>
                  <a:pt x="4425883" y="980600"/>
                  <a:pt x="4425883" y="980600"/>
                </a:cubicBezTo>
                <a:cubicBezTo>
                  <a:pt x="4421272" y="978236"/>
                  <a:pt x="4416661" y="975949"/>
                  <a:pt x="4412050" y="973586"/>
                </a:cubicBezTo>
                <a:cubicBezTo>
                  <a:pt x="4411974" y="973586"/>
                  <a:pt x="4411935" y="973662"/>
                  <a:pt x="4411859" y="973662"/>
                </a:cubicBezTo>
                <a:cubicBezTo>
                  <a:pt x="4406295" y="974310"/>
                  <a:pt x="4401684" y="977932"/>
                  <a:pt x="4399169" y="983573"/>
                </a:cubicBezTo>
                <a:close/>
                <a:moveTo>
                  <a:pt x="4331562" y="1061830"/>
                </a:moveTo>
                <a:cubicBezTo>
                  <a:pt x="4339375" y="1044219"/>
                  <a:pt x="4312126" y="1031602"/>
                  <a:pt x="4304275" y="1049327"/>
                </a:cubicBezTo>
                <a:cubicBezTo>
                  <a:pt x="4296463" y="1066899"/>
                  <a:pt x="4323711" y="1079517"/>
                  <a:pt x="4331562" y="1061830"/>
                </a:cubicBezTo>
                <a:close/>
                <a:moveTo>
                  <a:pt x="4357972" y="1191546"/>
                </a:moveTo>
                <a:lnTo>
                  <a:pt x="4355266" y="1197645"/>
                </a:lnTo>
                <a:cubicBezTo>
                  <a:pt x="4351989" y="1205040"/>
                  <a:pt x="4357476" y="1214226"/>
                  <a:pt x="4364641" y="1216704"/>
                </a:cubicBezTo>
                <a:cubicBezTo>
                  <a:pt x="4372873" y="1219487"/>
                  <a:pt x="4380380" y="1214760"/>
                  <a:pt x="4383696" y="1207289"/>
                </a:cubicBezTo>
                <a:lnTo>
                  <a:pt x="4386402" y="1201190"/>
                </a:lnTo>
                <a:cubicBezTo>
                  <a:pt x="4389679" y="1193795"/>
                  <a:pt x="4384191" y="1184608"/>
                  <a:pt x="4377027" y="1182169"/>
                </a:cubicBezTo>
                <a:cubicBezTo>
                  <a:pt x="4368757" y="1179348"/>
                  <a:pt x="4361288" y="1184113"/>
                  <a:pt x="4357972" y="1191546"/>
                </a:cubicBezTo>
                <a:close/>
                <a:moveTo>
                  <a:pt x="4176989" y="1359609"/>
                </a:moveTo>
                <a:cubicBezTo>
                  <a:pt x="4184268" y="1362201"/>
                  <a:pt x="4191089" y="1358618"/>
                  <a:pt x="4194824" y="1352519"/>
                </a:cubicBezTo>
                <a:cubicBezTo>
                  <a:pt x="4195853" y="1353586"/>
                  <a:pt x="4196920" y="1354654"/>
                  <a:pt x="4198368" y="1355302"/>
                </a:cubicBezTo>
                <a:lnTo>
                  <a:pt x="4204466" y="1358008"/>
                </a:lnTo>
                <a:cubicBezTo>
                  <a:pt x="4211859" y="1361286"/>
                  <a:pt x="4220739" y="1359342"/>
                  <a:pt x="4224778" y="1351833"/>
                </a:cubicBezTo>
                <a:cubicBezTo>
                  <a:pt x="4228399" y="1345086"/>
                  <a:pt x="4226036" y="1334832"/>
                  <a:pt x="4218605" y="1331516"/>
                </a:cubicBezTo>
                <a:lnTo>
                  <a:pt x="4212507" y="1328810"/>
                </a:lnTo>
                <a:cubicBezTo>
                  <a:pt x="4207019" y="1326408"/>
                  <a:pt x="4200731" y="1326865"/>
                  <a:pt x="4196234" y="1330296"/>
                </a:cubicBezTo>
                <a:cubicBezTo>
                  <a:pt x="4194481" y="1328085"/>
                  <a:pt x="4192347" y="1326179"/>
                  <a:pt x="4189755" y="1325226"/>
                </a:cubicBezTo>
                <a:cubicBezTo>
                  <a:pt x="4181638" y="1322329"/>
                  <a:pt x="4173902" y="1326942"/>
                  <a:pt x="4170586" y="1334375"/>
                </a:cubicBezTo>
                <a:lnTo>
                  <a:pt x="4167881" y="1340474"/>
                </a:lnTo>
                <a:cubicBezTo>
                  <a:pt x="4164565" y="1347869"/>
                  <a:pt x="4169786" y="1357093"/>
                  <a:pt x="4176989" y="1359609"/>
                </a:cubicBezTo>
                <a:close/>
                <a:moveTo>
                  <a:pt x="4573139" y="1249104"/>
                </a:moveTo>
                <a:cubicBezTo>
                  <a:pt x="4571081" y="1253755"/>
                  <a:pt x="4571539" y="1257948"/>
                  <a:pt x="4573330" y="1261417"/>
                </a:cubicBezTo>
                <a:cubicBezTo>
                  <a:pt x="4571348" y="1268507"/>
                  <a:pt x="4576417" y="1276626"/>
                  <a:pt x="4583086" y="1278875"/>
                </a:cubicBezTo>
                <a:cubicBezTo>
                  <a:pt x="4591394" y="1281619"/>
                  <a:pt x="4598749" y="1276778"/>
                  <a:pt x="4602065" y="1269345"/>
                </a:cubicBezTo>
                <a:lnTo>
                  <a:pt x="4604770" y="1263246"/>
                </a:lnTo>
                <a:cubicBezTo>
                  <a:pt x="4607591" y="1256880"/>
                  <a:pt x="4603703" y="1249486"/>
                  <a:pt x="4598025" y="1245902"/>
                </a:cubicBezTo>
                <a:cubicBezTo>
                  <a:pt x="4591470" y="1238851"/>
                  <a:pt x="4578246" y="1237593"/>
                  <a:pt x="4573139" y="1249104"/>
                </a:cubicBezTo>
                <a:close/>
                <a:moveTo>
                  <a:pt x="4440517" y="1107267"/>
                </a:moveTo>
                <a:cubicBezTo>
                  <a:pt x="4443414" y="1114814"/>
                  <a:pt x="4450426" y="1120189"/>
                  <a:pt x="4458848" y="1117978"/>
                </a:cubicBezTo>
                <a:cubicBezTo>
                  <a:pt x="4461554" y="1117253"/>
                  <a:pt x="4463993" y="1115386"/>
                  <a:pt x="4466051" y="1113099"/>
                </a:cubicBezTo>
                <a:cubicBezTo>
                  <a:pt x="4468185" y="1116377"/>
                  <a:pt x="4471501" y="1118855"/>
                  <a:pt x="4475617" y="1119617"/>
                </a:cubicBezTo>
                <a:cubicBezTo>
                  <a:pt x="4483467" y="1121142"/>
                  <a:pt x="4491813" y="1115729"/>
                  <a:pt x="4493185" y="1107724"/>
                </a:cubicBezTo>
                <a:cubicBezTo>
                  <a:pt x="4495205" y="1095717"/>
                  <a:pt x="4491890" y="1083290"/>
                  <a:pt x="4481561" y="1075972"/>
                </a:cubicBezTo>
                <a:cubicBezTo>
                  <a:pt x="4475159" y="1071474"/>
                  <a:pt x="4465822" y="1070597"/>
                  <a:pt x="4460372" y="1077382"/>
                </a:cubicBezTo>
                <a:cubicBezTo>
                  <a:pt x="4459458" y="1078564"/>
                  <a:pt x="4458772" y="1080012"/>
                  <a:pt x="4458201" y="1081461"/>
                </a:cubicBezTo>
                <a:cubicBezTo>
                  <a:pt x="4455190" y="1079822"/>
                  <a:pt x="4451722" y="1079097"/>
                  <a:pt x="4447873" y="1080088"/>
                </a:cubicBezTo>
                <a:cubicBezTo>
                  <a:pt x="4440708" y="1081994"/>
                  <a:pt x="4434230" y="1090838"/>
                  <a:pt x="4437164" y="1098423"/>
                </a:cubicBezTo>
                <a:lnTo>
                  <a:pt x="4440517" y="1107267"/>
                </a:lnTo>
                <a:close/>
                <a:moveTo>
                  <a:pt x="4184725" y="1228101"/>
                </a:moveTo>
                <a:cubicBezTo>
                  <a:pt x="4192576" y="1210453"/>
                  <a:pt x="4163841" y="1201609"/>
                  <a:pt x="4156105" y="1219105"/>
                </a:cubicBezTo>
                <a:cubicBezTo>
                  <a:pt x="4148292" y="1236716"/>
                  <a:pt x="4176989" y="1245559"/>
                  <a:pt x="4184725" y="1228101"/>
                </a:cubicBezTo>
                <a:close/>
                <a:moveTo>
                  <a:pt x="4400502" y="1350804"/>
                </a:moveTo>
                <a:cubicBezTo>
                  <a:pt x="4401645" y="1353739"/>
                  <a:pt x="4402751" y="1356674"/>
                  <a:pt x="4403894" y="1359609"/>
                </a:cubicBezTo>
                <a:cubicBezTo>
                  <a:pt x="4406791" y="1367156"/>
                  <a:pt x="4414145" y="1372302"/>
                  <a:pt x="4422454" y="1369939"/>
                </a:cubicBezTo>
                <a:cubicBezTo>
                  <a:pt x="4429694" y="1367881"/>
                  <a:pt x="4435716" y="1358999"/>
                  <a:pt x="4432781" y="1351414"/>
                </a:cubicBezTo>
                <a:lnTo>
                  <a:pt x="4429390" y="1342608"/>
                </a:lnTo>
                <a:cubicBezTo>
                  <a:pt x="4426493" y="1335061"/>
                  <a:pt x="4419138" y="1329915"/>
                  <a:pt x="4410868" y="1332278"/>
                </a:cubicBezTo>
                <a:cubicBezTo>
                  <a:pt x="4403551" y="1334337"/>
                  <a:pt x="4397568" y="1343218"/>
                  <a:pt x="4400502" y="1350804"/>
                </a:cubicBezTo>
                <a:close/>
                <a:moveTo>
                  <a:pt x="4242385" y="1246131"/>
                </a:moveTo>
                <a:cubicBezTo>
                  <a:pt x="4250197" y="1228482"/>
                  <a:pt x="4221349" y="1220096"/>
                  <a:pt x="4213612" y="1237516"/>
                </a:cubicBezTo>
                <a:cubicBezTo>
                  <a:pt x="4205800" y="1255165"/>
                  <a:pt x="4234649" y="1263551"/>
                  <a:pt x="4242385" y="1246131"/>
                </a:cubicBezTo>
                <a:close/>
                <a:moveTo>
                  <a:pt x="4311211" y="1280590"/>
                </a:moveTo>
                <a:cubicBezTo>
                  <a:pt x="4303399" y="1298201"/>
                  <a:pt x="4332057" y="1307120"/>
                  <a:pt x="4339832" y="1289624"/>
                </a:cubicBezTo>
                <a:cubicBezTo>
                  <a:pt x="4347644" y="1272013"/>
                  <a:pt x="4318986" y="1263132"/>
                  <a:pt x="4311211" y="1280590"/>
                </a:cubicBezTo>
                <a:close/>
                <a:moveTo>
                  <a:pt x="4340556" y="1011742"/>
                </a:moveTo>
                <a:cubicBezTo>
                  <a:pt x="4343490" y="1019290"/>
                  <a:pt x="4352675" y="1023025"/>
                  <a:pt x="4360106" y="1020014"/>
                </a:cubicBezTo>
                <a:cubicBezTo>
                  <a:pt x="4367728" y="1016926"/>
                  <a:pt x="4371310" y="1008045"/>
                  <a:pt x="4368376" y="1000459"/>
                </a:cubicBezTo>
                <a:cubicBezTo>
                  <a:pt x="4367232" y="997524"/>
                  <a:pt x="4366127" y="994589"/>
                  <a:pt x="4364984" y="991654"/>
                </a:cubicBezTo>
                <a:cubicBezTo>
                  <a:pt x="4362049" y="984107"/>
                  <a:pt x="4352865" y="980371"/>
                  <a:pt x="4345434" y="983383"/>
                </a:cubicBezTo>
                <a:cubicBezTo>
                  <a:pt x="4337812" y="986470"/>
                  <a:pt x="4334229" y="995314"/>
                  <a:pt x="4337164" y="1002937"/>
                </a:cubicBezTo>
                <a:cubicBezTo>
                  <a:pt x="4338308" y="1005834"/>
                  <a:pt x="4339451" y="1008769"/>
                  <a:pt x="4340556" y="1011742"/>
                </a:cubicBezTo>
                <a:close/>
                <a:moveTo>
                  <a:pt x="4199931" y="1245597"/>
                </a:moveTo>
                <a:cubicBezTo>
                  <a:pt x="4197111" y="1238241"/>
                  <a:pt x="4185945" y="1235687"/>
                  <a:pt x="4179618" y="1239499"/>
                </a:cubicBezTo>
                <a:cubicBezTo>
                  <a:pt x="4171920" y="1244111"/>
                  <a:pt x="4170472" y="1251963"/>
                  <a:pt x="4173521" y="1259816"/>
                </a:cubicBezTo>
                <a:cubicBezTo>
                  <a:pt x="4174664" y="1262751"/>
                  <a:pt x="4175807" y="1265686"/>
                  <a:pt x="4176913" y="1268621"/>
                </a:cubicBezTo>
                <a:cubicBezTo>
                  <a:pt x="4179732" y="1275978"/>
                  <a:pt x="4190861" y="1278532"/>
                  <a:pt x="4197225" y="1274720"/>
                </a:cubicBezTo>
                <a:cubicBezTo>
                  <a:pt x="4204923" y="1270107"/>
                  <a:pt x="4206371" y="1262255"/>
                  <a:pt x="4203323" y="1254403"/>
                </a:cubicBezTo>
                <a:lnTo>
                  <a:pt x="4199931" y="1245597"/>
                </a:lnTo>
                <a:close/>
                <a:moveTo>
                  <a:pt x="4152827" y="1283525"/>
                </a:moveTo>
                <a:cubicBezTo>
                  <a:pt x="4160564" y="1266105"/>
                  <a:pt x="4134992" y="1250324"/>
                  <a:pt x="4127179" y="1267935"/>
                </a:cubicBezTo>
                <a:cubicBezTo>
                  <a:pt x="4119443" y="1285393"/>
                  <a:pt x="4144976" y="1301174"/>
                  <a:pt x="4152827" y="1283525"/>
                </a:cubicBezTo>
                <a:close/>
                <a:moveTo>
                  <a:pt x="4488917" y="1275597"/>
                </a:moveTo>
                <a:cubicBezTo>
                  <a:pt x="4480571" y="1273119"/>
                  <a:pt x="4473216" y="1277121"/>
                  <a:pt x="4469786" y="1284821"/>
                </a:cubicBezTo>
                <a:lnTo>
                  <a:pt x="4467080" y="1290920"/>
                </a:lnTo>
                <a:cubicBezTo>
                  <a:pt x="4463879" y="1298086"/>
                  <a:pt x="4468985" y="1307844"/>
                  <a:pt x="4476302" y="1310055"/>
                </a:cubicBezTo>
                <a:cubicBezTo>
                  <a:pt x="4484649" y="1312533"/>
                  <a:pt x="4492004" y="1308531"/>
                  <a:pt x="4495433" y="1300831"/>
                </a:cubicBezTo>
                <a:lnTo>
                  <a:pt x="4498140" y="1294732"/>
                </a:lnTo>
                <a:cubicBezTo>
                  <a:pt x="4501303" y="1287528"/>
                  <a:pt x="4496234" y="1277807"/>
                  <a:pt x="4488917" y="1275597"/>
                </a:cubicBezTo>
                <a:close/>
                <a:moveTo>
                  <a:pt x="4420700" y="1147672"/>
                </a:moveTo>
                <a:lnTo>
                  <a:pt x="4428056" y="1150912"/>
                </a:lnTo>
                <a:cubicBezTo>
                  <a:pt x="4423749" y="1156210"/>
                  <a:pt x="4422758" y="1163758"/>
                  <a:pt x="4427179" y="1169476"/>
                </a:cubicBezTo>
                <a:cubicBezTo>
                  <a:pt x="4427370" y="1169704"/>
                  <a:pt x="4427560" y="1169971"/>
                  <a:pt x="4427751" y="1170200"/>
                </a:cubicBezTo>
                <a:cubicBezTo>
                  <a:pt x="4427865" y="1174507"/>
                  <a:pt x="4429542" y="1178738"/>
                  <a:pt x="4433429" y="1181140"/>
                </a:cubicBezTo>
                <a:cubicBezTo>
                  <a:pt x="4438460" y="1184265"/>
                  <a:pt x="4443414" y="1186705"/>
                  <a:pt x="4449473" y="1185028"/>
                </a:cubicBezTo>
                <a:cubicBezTo>
                  <a:pt x="4457781" y="1182741"/>
                  <a:pt x="4462393" y="1174355"/>
                  <a:pt x="4460220" y="1166121"/>
                </a:cubicBezTo>
                <a:cubicBezTo>
                  <a:pt x="4458734" y="1160480"/>
                  <a:pt x="4454656" y="1155944"/>
                  <a:pt x="4451150" y="1151408"/>
                </a:cubicBezTo>
                <a:cubicBezTo>
                  <a:pt x="4450731" y="1150836"/>
                  <a:pt x="4450045" y="1150531"/>
                  <a:pt x="4449512" y="1149997"/>
                </a:cubicBezTo>
                <a:cubicBezTo>
                  <a:pt x="4450807" y="1148739"/>
                  <a:pt x="4451951" y="1147329"/>
                  <a:pt x="4452751" y="1145575"/>
                </a:cubicBezTo>
                <a:cubicBezTo>
                  <a:pt x="4456104" y="1138219"/>
                  <a:pt x="4452713" y="1128994"/>
                  <a:pt x="4445281" y="1125716"/>
                </a:cubicBezTo>
                <a:lnTo>
                  <a:pt x="4433086" y="1120303"/>
                </a:lnTo>
                <a:cubicBezTo>
                  <a:pt x="4425693" y="1117025"/>
                  <a:pt x="4416584" y="1120379"/>
                  <a:pt x="4413231" y="1127774"/>
                </a:cubicBezTo>
                <a:cubicBezTo>
                  <a:pt x="4409877" y="1135169"/>
                  <a:pt x="4413269" y="1144356"/>
                  <a:pt x="4420700" y="1147672"/>
                </a:cubicBezTo>
                <a:close/>
                <a:moveTo>
                  <a:pt x="4105799" y="1488448"/>
                </a:moveTo>
                <a:cubicBezTo>
                  <a:pt x="4113612" y="1470876"/>
                  <a:pt x="4086935" y="1457077"/>
                  <a:pt x="4079085" y="1474802"/>
                </a:cubicBezTo>
                <a:cubicBezTo>
                  <a:pt x="4071272" y="1492375"/>
                  <a:pt x="4097949" y="1506173"/>
                  <a:pt x="4105799" y="1488448"/>
                </a:cubicBezTo>
                <a:close/>
                <a:moveTo>
                  <a:pt x="4128475" y="1382670"/>
                </a:moveTo>
                <a:cubicBezTo>
                  <a:pt x="4135716" y="1385796"/>
                  <a:pt x="4145129" y="1383395"/>
                  <a:pt x="4148521" y="1375733"/>
                </a:cubicBezTo>
                <a:lnTo>
                  <a:pt x="4151226" y="1369634"/>
                </a:lnTo>
                <a:cubicBezTo>
                  <a:pt x="4154390" y="1362468"/>
                  <a:pt x="4151874" y="1352862"/>
                  <a:pt x="4144291" y="1349584"/>
                </a:cubicBezTo>
                <a:cubicBezTo>
                  <a:pt x="4137050" y="1346420"/>
                  <a:pt x="4127637" y="1348860"/>
                  <a:pt x="4124245" y="1356521"/>
                </a:cubicBezTo>
                <a:lnTo>
                  <a:pt x="4121539" y="1362620"/>
                </a:lnTo>
                <a:cubicBezTo>
                  <a:pt x="4118338" y="1369786"/>
                  <a:pt x="4120853" y="1379430"/>
                  <a:pt x="4128475" y="1382670"/>
                </a:cubicBezTo>
                <a:close/>
                <a:moveTo>
                  <a:pt x="4268681" y="1460393"/>
                </a:moveTo>
                <a:cubicBezTo>
                  <a:pt x="4275884" y="1463557"/>
                  <a:pt x="4285601" y="1458754"/>
                  <a:pt x="4287888" y="1451359"/>
                </a:cubicBezTo>
                <a:cubicBezTo>
                  <a:pt x="4290441" y="1443126"/>
                  <a:pt x="4286592" y="1435578"/>
                  <a:pt x="4278856" y="1432148"/>
                </a:cubicBezTo>
                <a:lnTo>
                  <a:pt x="4272759" y="1429441"/>
                </a:lnTo>
                <a:cubicBezTo>
                  <a:pt x="4265556" y="1426278"/>
                  <a:pt x="4255838" y="1431119"/>
                  <a:pt x="4253551" y="1438475"/>
                </a:cubicBezTo>
                <a:cubicBezTo>
                  <a:pt x="4252294" y="1442554"/>
                  <a:pt x="4252637" y="1446442"/>
                  <a:pt x="4254199" y="1449759"/>
                </a:cubicBezTo>
                <a:cubicBezTo>
                  <a:pt x="4251036" y="1447738"/>
                  <a:pt x="4247149" y="1446976"/>
                  <a:pt x="4242956" y="1448081"/>
                </a:cubicBezTo>
                <a:cubicBezTo>
                  <a:pt x="4240975" y="1448615"/>
                  <a:pt x="4239107" y="1449682"/>
                  <a:pt x="4237431" y="1451093"/>
                </a:cubicBezTo>
                <a:cubicBezTo>
                  <a:pt x="4236135" y="1449415"/>
                  <a:pt x="4234458" y="1448005"/>
                  <a:pt x="4232324" y="1447090"/>
                </a:cubicBezTo>
                <a:lnTo>
                  <a:pt x="4226226" y="1444384"/>
                </a:lnTo>
                <a:cubicBezTo>
                  <a:pt x="4219062" y="1441220"/>
                  <a:pt x="4209458" y="1443736"/>
                  <a:pt x="4206181" y="1451359"/>
                </a:cubicBezTo>
                <a:cubicBezTo>
                  <a:pt x="4203056" y="1458640"/>
                  <a:pt x="4205495" y="1468017"/>
                  <a:pt x="4213155" y="1471410"/>
                </a:cubicBezTo>
                <a:lnTo>
                  <a:pt x="4219252" y="1474116"/>
                </a:lnTo>
                <a:cubicBezTo>
                  <a:pt x="4224207" y="1476327"/>
                  <a:pt x="4230266" y="1475717"/>
                  <a:pt x="4234649" y="1472667"/>
                </a:cubicBezTo>
                <a:lnTo>
                  <a:pt x="4235640" y="1475260"/>
                </a:lnTo>
                <a:cubicBezTo>
                  <a:pt x="4238536" y="1482807"/>
                  <a:pt x="4245548" y="1488144"/>
                  <a:pt x="4253970" y="1485933"/>
                </a:cubicBezTo>
                <a:cubicBezTo>
                  <a:pt x="4261135" y="1484027"/>
                  <a:pt x="4267576" y="1475183"/>
                  <a:pt x="4264641" y="1467598"/>
                </a:cubicBezTo>
                <a:lnTo>
                  <a:pt x="4261250" y="1458792"/>
                </a:lnTo>
                <a:cubicBezTo>
                  <a:pt x="4260830" y="1457687"/>
                  <a:pt x="4260144" y="1456734"/>
                  <a:pt x="4259535" y="1455743"/>
                </a:cubicBezTo>
                <a:cubicBezTo>
                  <a:pt x="4260526" y="1456429"/>
                  <a:pt x="4261402" y="1457192"/>
                  <a:pt x="4262545" y="1457687"/>
                </a:cubicBezTo>
                <a:lnTo>
                  <a:pt x="4268681" y="1460393"/>
                </a:lnTo>
                <a:close/>
                <a:moveTo>
                  <a:pt x="4164756" y="1551991"/>
                </a:moveTo>
                <a:cubicBezTo>
                  <a:pt x="4173101" y="1554469"/>
                  <a:pt x="4180419" y="1550390"/>
                  <a:pt x="4183811" y="1542691"/>
                </a:cubicBezTo>
                <a:lnTo>
                  <a:pt x="4186516" y="1536592"/>
                </a:lnTo>
                <a:cubicBezTo>
                  <a:pt x="4189717" y="1529426"/>
                  <a:pt x="4184534" y="1519667"/>
                  <a:pt x="4177217" y="1517533"/>
                </a:cubicBezTo>
                <a:cubicBezTo>
                  <a:pt x="4168833" y="1515055"/>
                  <a:pt x="4161554" y="1519134"/>
                  <a:pt x="4158163" y="1526833"/>
                </a:cubicBezTo>
                <a:lnTo>
                  <a:pt x="4155457" y="1532932"/>
                </a:lnTo>
                <a:cubicBezTo>
                  <a:pt x="4152256" y="1540099"/>
                  <a:pt x="4157439" y="1549819"/>
                  <a:pt x="4164756" y="1551991"/>
                </a:cubicBezTo>
                <a:close/>
                <a:moveTo>
                  <a:pt x="4178589" y="1404893"/>
                </a:moveTo>
                <a:lnTo>
                  <a:pt x="4184687" y="1407600"/>
                </a:lnTo>
                <a:cubicBezTo>
                  <a:pt x="4191852" y="1410764"/>
                  <a:pt x="4201608" y="1406113"/>
                  <a:pt x="4203970" y="1398756"/>
                </a:cubicBezTo>
                <a:cubicBezTo>
                  <a:pt x="4206562" y="1390599"/>
                  <a:pt x="4202789" y="1382861"/>
                  <a:pt x="4195091" y="1379469"/>
                </a:cubicBezTo>
                <a:lnTo>
                  <a:pt x="4188993" y="1376762"/>
                </a:lnTo>
                <a:cubicBezTo>
                  <a:pt x="4181829" y="1373598"/>
                  <a:pt x="4172073" y="1378249"/>
                  <a:pt x="4169710" y="1385606"/>
                </a:cubicBezTo>
                <a:cubicBezTo>
                  <a:pt x="4167118" y="1393763"/>
                  <a:pt x="4170891" y="1401501"/>
                  <a:pt x="4178589" y="1404893"/>
                </a:cubicBezTo>
                <a:close/>
                <a:moveTo>
                  <a:pt x="4236516" y="1641531"/>
                </a:moveTo>
                <a:cubicBezTo>
                  <a:pt x="4228665" y="1659218"/>
                  <a:pt x="4256104" y="1671378"/>
                  <a:pt x="4263955" y="1653729"/>
                </a:cubicBezTo>
                <a:cubicBezTo>
                  <a:pt x="4271768" y="1636042"/>
                  <a:pt x="4244329" y="1623882"/>
                  <a:pt x="4236516" y="1641531"/>
                </a:cubicBezTo>
                <a:close/>
                <a:moveTo>
                  <a:pt x="4425235" y="1418845"/>
                </a:moveTo>
                <a:cubicBezTo>
                  <a:pt x="4425045" y="1418616"/>
                  <a:pt x="4424855" y="1418349"/>
                  <a:pt x="4424664" y="1418120"/>
                </a:cubicBezTo>
                <a:cubicBezTo>
                  <a:pt x="4424588" y="1413813"/>
                  <a:pt x="4422911" y="1409582"/>
                  <a:pt x="4419024" y="1407180"/>
                </a:cubicBezTo>
                <a:cubicBezTo>
                  <a:pt x="4413993" y="1404055"/>
                  <a:pt x="4409039" y="1401615"/>
                  <a:pt x="4402979" y="1403292"/>
                </a:cubicBezTo>
                <a:cubicBezTo>
                  <a:pt x="4394671" y="1405580"/>
                  <a:pt x="4390060" y="1413965"/>
                  <a:pt x="4392233" y="1422237"/>
                </a:cubicBezTo>
                <a:cubicBezTo>
                  <a:pt x="4393719" y="1427879"/>
                  <a:pt x="4397796" y="1432415"/>
                  <a:pt x="4401303" y="1436951"/>
                </a:cubicBezTo>
                <a:cubicBezTo>
                  <a:pt x="4401722" y="1437522"/>
                  <a:pt x="4402408" y="1437828"/>
                  <a:pt x="4402903" y="1438361"/>
                </a:cubicBezTo>
                <a:cubicBezTo>
                  <a:pt x="4401608" y="1439619"/>
                  <a:pt x="4400464" y="1441029"/>
                  <a:pt x="4399702" y="1442783"/>
                </a:cubicBezTo>
                <a:cubicBezTo>
                  <a:pt x="4396348" y="1450140"/>
                  <a:pt x="4399740" y="1459364"/>
                  <a:pt x="4407171" y="1462642"/>
                </a:cubicBezTo>
                <a:lnTo>
                  <a:pt x="4419367" y="1468055"/>
                </a:lnTo>
                <a:cubicBezTo>
                  <a:pt x="4426760" y="1471333"/>
                  <a:pt x="4435868" y="1468017"/>
                  <a:pt x="4439222" y="1460584"/>
                </a:cubicBezTo>
                <a:cubicBezTo>
                  <a:pt x="4442575" y="1453227"/>
                  <a:pt x="4439183" y="1444003"/>
                  <a:pt x="4431752" y="1440724"/>
                </a:cubicBezTo>
                <a:lnTo>
                  <a:pt x="4424397" y="1437446"/>
                </a:lnTo>
                <a:cubicBezTo>
                  <a:pt x="4428665" y="1432110"/>
                  <a:pt x="4429656" y="1424562"/>
                  <a:pt x="4425235" y="1418845"/>
                </a:cubicBezTo>
                <a:close/>
                <a:moveTo>
                  <a:pt x="4066203" y="1592930"/>
                </a:moveTo>
                <a:cubicBezTo>
                  <a:pt x="4066203" y="1592969"/>
                  <a:pt x="4066203" y="1593007"/>
                  <a:pt x="4066203" y="1593045"/>
                </a:cubicBezTo>
                <a:lnTo>
                  <a:pt x="4066127" y="1593312"/>
                </a:lnTo>
                <a:cubicBezTo>
                  <a:pt x="4066051" y="1593426"/>
                  <a:pt x="4065899" y="1593807"/>
                  <a:pt x="4065594" y="1594569"/>
                </a:cubicBezTo>
                <a:cubicBezTo>
                  <a:pt x="4062317" y="1601964"/>
                  <a:pt x="4065403" y="1611036"/>
                  <a:pt x="4072835" y="1614505"/>
                </a:cubicBezTo>
                <a:cubicBezTo>
                  <a:pt x="4080076" y="1617898"/>
                  <a:pt x="4089489" y="1614696"/>
                  <a:pt x="4092766" y="1607263"/>
                </a:cubicBezTo>
                <a:cubicBezTo>
                  <a:pt x="4097682" y="1596132"/>
                  <a:pt x="4097492" y="1583248"/>
                  <a:pt x="4089260" y="1573643"/>
                </a:cubicBezTo>
                <a:cubicBezTo>
                  <a:pt x="4084153" y="1567734"/>
                  <a:pt x="4075312" y="1564570"/>
                  <a:pt x="4068376" y="1569831"/>
                </a:cubicBezTo>
                <a:cubicBezTo>
                  <a:pt x="4062469" y="1574329"/>
                  <a:pt x="4059077" y="1584354"/>
                  <a:pt x="4064565" y="1590719"/>
                </a:cubicBezTo>
                <a:cubicBezTo>
                  <a:pt x="4065175" y="1591444"/>
                  <a:pt x="4065670" y="1592206"/>
                  <a:pt x="4066203" y="1592930"/>
                </a:cubicBezTo>
                <a:close/>
                <a:moveTo>
                  <a:pt x="4249206" y="1219944"/>
                </a:moveTo>
                <a:cubicBezTo>
                  <a:pt x="4252141" y="1218838"/>
                  <a:pt x="4255076" y="1217695"/>
                  <a:pt x="4258010" y="1216551"/>
                </a:cubicBezTo>
                <a:cubicBezTo>
                  <a:pt x="4265556" y="1213654"/>
                  <a:pt x="4269671" y="1204849"/>
                  <a:pt x="4266813" y="1197226"/>
                </a:cubicBezTo>
                <a:cubicBezTo>
                  <a:pt x="4263993" y="1189678"/>
                  <a:pt x="4255076" y="1185523"/>
                  <a:pt x="4247492" y="1188458"/>
                </a:cubicBezTo>
                <a:lnTo>
                  <a:pt x="4238688" y="1191851"/>
                </a:lnTo>
                <a:cubicBezTo>
                  <a:pt x="4231143" y="1194786"/>
                  <a:pt x="4227027" y="1203553"/>
                  <a:pt x="4229923" y="1211177"/>
                </a:cubicBezTo>
                <a:cubicBezTo>
                  <a:pt x="4232705" y="1218724"/>
                  <a:pt x="4241623" y="1222879"/>
                  <a:pt x="4249206" y="1219944"/>
                </a:cubicBezTo>
                <a:close/>
                <a:moveTo>
                  <a:pt x="4341890" y="1540175"/>
                </a:moveTo>
                <a:cubicBezTo>
                  <a:pt x="4338308" y="1546960"/>
                  <a:pt x="4340708" y="1557137"/>
                  <a:pt x="4348140" y="1560454"/>
                </a:cubicBezTo>
                <a:lnTo>
                  <a:pt x="4360334" y="1565866"/>
                </a:lnTo>
                <a:cubicBezTo>
                  <a:pt x="4367728" y="1569145"/>
                  <a:pt x="4376646" y="1567124"/>
                  <a:pt x="4380609" y="1559615"/>
                </a:cubicBezTo>
                <a:cubicBezTo>
                  <a:pt x="4384191" y="1552792"/>
                  <a:pt x="4381790" y="1542614"/>
                  <a:pt x="4374359" y="1539336"/>
                </a:cubicBezTo>
                <a:lnTo>
                  <a:pt x="4362164" y="1533923"/>
                </a:lnTo>
                <a:cubicBezTo>
                  <a:pt x="4354771" y="1530607"/>
                  <a:pt x="4345891" y="1532666"/>
                  <a:pt x="4341890" y="1540175"/>
                </a:cubicBezTo>
                <a:close/>
                <a:moveTo>
                  <a:pt x="4258391" y="1424105"/>
                </a:moveTo>
                <a:cubicBezTo>
                  <a:pt x="4266203" y="1406456"/>
                  <a:pt x="4238917" y="1393992"/>
                  <a:pt x="4231066" y="1411678"/>
                </a:cubicBezTo>
                <a:cubicBezTo>
                  <a:pt x="4223254" y="1429327"/>
                  <a:pt x="4250540" y="1441792"/>
                  <a:pt x="4258391" y="1424105"/>
                </a:cubicBezTo>
                <a:close/>
                <a:moveTo>
                  <a:pt x="4152293" y="1668061"/>
                </a:moveTo>
                <a:cubicBezTo>
                  <a:pt x="4143985" y="1665584"/>
                  <a:pt x="4136592" y="1669586"/>
                  <a:pt x="4133162" y="1677286"/>
                </a:cubicBezTo>
                <a:lnTo>
                  <a:pt x="4130457" y="1683385"/>
                </a:lnTo>
                <a:cubicBezTo>
                  <a:pt x="4127294" y="1690589"/>
                  <a:pt x="4132362" y="1700309"/>
                  <a:pt x="4139679" y="1702520"/>
                </a:cubicBezTo>
                <a:cubicBezTo>
                  <a:pt x="4147987" y="1704998"/>
                  <a:pt x="4155381" y="1700995"/>
                  <a:pt x="4158810" y="1693296"/>
                </a:cubicBezTo>
                <a:lnTo>
                  <a:pt x="4161516" y="1687197"/>
                </a:lnTo>
                <a:cubicBezTo>
                  <a:pt x="4164679" y="1679992"/>
                  <a:pt x="4159610" y="1670234"/>
                  <a:pt x="4152293" y="1668061"/>
                </a:cubicBezTo>
                <a:close/>
                <a:moveTo>
                  <a:pt x="4253208" y="1523136"/>
                </a:moveTo>
                <a:lnTo>
                  <a:pt x="4249626" y="1521535"/>
                </a:lnTo>
                <a:cubicBezTo>
                  <a:pt x="4248940" y="1515893"/>
                  <a:pt x="4244748" y="1510481"/>
                  <a:pt x="4239489" y="1508689"/>
                </a:cubicBezTo>
                <a:cubicBezTo>
                  <a:pt x="4231257" y="1505868"/>
                  <a:pt x="4223711" y="1510595"/>
                  <a:pt x="4220434" y="1518028"/>
                </a:cubicBezTo>
                <a:lnTo>
                  <a:pt x="4217728" y="1524127"/>
                </a:lnTo>
                <a:cubicBezTo>
                  <a:pt x="4214451" y="1531522"/>
                  <a:pt x="4219862" y="1540746"/>
                  <a:pt x="4227027" y="1543186"/>
                </a:cubicBezTo>
                <a:cubicBezTo>
                  <a:pt x="4228247" y="1543605"/>
                  <a:pt x="4229428" y="1543529"/>
                  <a:pt x="4230609" y="1543643"/>
                </a:cubicBezTo>
                <a:cubicBezTo>
                  <a:pt x="4232248" y="1545664"/>
                  <a:pt x="4234230" y="1547493"/>
                  <a:pt x="4236897" y="1548637"/>
                </a:cubicBezTo>
                <a:lnTo>
                  <a:pt x="4242995" y="1551343"/>
                </a:lnTo>
                <a:cubicBezTo>
                  <a:pt x="4250197" y="1554507"/>
                  <a:pt x="4259916" y="1549704"/>
                  <a:pt x="4262202" y="1542309"/>
                </a:cubicBezTo>
                <a:cubicBezTo>
                  <a:pt x="4264794" y="1534114"/>
                  <a:pt x="4260906" y="1526529"/>
                  <a:pt x="4253208" y="1523136"/>
                </a:cubicBezTo>
                <a:close/>
                <a:moveTo>
                  <a:pt x="4014069" y="1651861"/>
                </a:moveTo>
                <a:cubicBezTo>
                  <a:pt x="4013117" y="1656054"/>
                  <a:pt x="4013689" y="1660552"/>
                  <a:pt x="4016890" y="1663830"/>
                </a:cubicBezTo>
                <a:cubicBezTo>
                  <a:pt x="4021006" y="1668061"/>
                  <a:pt x="4025198" y="1671644"/>
                  <a:pt x="4031486" y="1671530"/>
                </a:cubicBezTo>
                <a:cubicBezTo>
                  <a:pt x="4040098" y="1671339"/>
                  <a:pt x="4046615" y="1664326"/>
                  <a:pt x="4046539" y="1655787"/>
                </a:cubicBezTo>
                <a:cubicBezTo>
                  <a:pt x="4046501" y="1649955"/>
                  <a:pt x="4043643" y="1644542"/>
                  <a:pt x="4041356" y="1639320"/>
                </a:cubicBezTo>
                <a:cubicBezTo>
                  <a:pt x="4038193" y="1632154"/>
                  <a:pt x="4029085" y="1627808"/>
                  <a:pt x="4021691" y="1631354"/>
                </a:cubicBezTo>
                <a:cubicBezTo>
                  <a:pt x="4014412" y="1634822"/>
                  <a:pt x="4010335" y="1643323"/>
                  <a:pt x="4013689" y="1651022"/>
                </a:cubicBezTo>
                <a:cubicBezTo>
                  <a:pt x="4013841" y="1651327"/>
                  <a:pt x="4013955" y="1651594"/>
                  <a:pt x="4014069" y="1651861"/>
                </a:cubicBezTo>
                <a:close/>
                <a:moveTo>
                  <a:pt x="4383467" y="1317107"/>
                </a:moveTo>
                <a:lnTo>
                  <a:pt x="4377370" y="1314401"/>
                </a:lnTo>
                <a:cubicBezTo>
                  <a:pt x="4370205" y="1311237"/>
                  <a:pt x="4360449" y="1315621"/>
                  <a:pt x="4357972" y="1323054"/>
                </a:cubicBezTo>
                <a:cubicBezTo>
                  <a:pt x="4355304" y="1331097"/>
                  <a:pt x="4358887" y="1339025"/>
                  <a:pt x="4366585" y="1342456"/>
                </a:cubicBezTo>
                <a:lnTo>
                  <a:pt x="4372682" y="1345162"/>
                </a:lnTo>
                <a:cubicBezTo>
                  <a:pt x="4379885" y="1348364"/>
                  <a:pt x="4389603" y="1343942"/>
                  <a:pt x="4392080" y="1336547"/>
                </a:cubicBezTo>
                <a:cubicBezTo>
                  <a:pt x="4394748" y="1328466"/>
                  <a:pt x="4391127" y="1320538"/>
                  <a:pt x="4383467" y="1317107"/>
                </a:cubicBezTo>
                <a:close/>
                <a:moveTo>
                  <a:pt x="4300807" y="1375275"/>
                </a:moveTo>
                <a:lnTo>
                  <a:pt x="4288612" y="1369863"/>
                </a:lnTo>
                <a:cubicBezTo>
                  <a:pt x="4281448" y="1366699"/>
                  <a:pt x="4271844" y="1369062"/>
                  <a:pt x="4268490" y="1376686"/>
                </a:cubicBezTo>
                <a:cubicBezTo>
                  <a:pt x="4265327" y="1383852"/>
                  <a:pt x="4267614" y="1393382"/>
                  <a:pt x="4275274" y="1396774"/>
                </a:cubicBezTo>
                <a:lnTo>
                  <a:pt x="4287469" y="1402187"/>
                </a:lnTo>
                <a:cubicBezTo>
                  <a:pt x="4294633" y="1405351"/>
                  <a:pt x="4304199" y="1402987"/>
                  <a:pt x="4307591" y="1395364"/>
                </a:cubicBezTo>
                <a:cubicBezTo>
                  <a:pt x="4310754" y="1388198"/>
                  <a:pt x="4308467" y="1378668"/>
                  <a:pt x="4300807" y="1375275"/>
                </a:cubicBezTo>
                <a:close/>
                <a:moveTo>
                  <a:pt x="4122606" y="1475831"/>
                </a:moveTo>
                <a:cubicBezTo>
                  <a:pt x="4129733" y="1471524"/>
                  <a:pt x="4132438" y="1462986"/>
                  <a:pt x="4128627" y="1455476"/>
                </a:cubicBezTo>
                <a:cubicBezTo>
                  <a:pt x="4128437" y="1455057"/>
                  <a:pt x="4128399" y="1455019"/>
                  <a:pt x="4128285" y="1454790"/>
                </a:cubicBezTo>
                <a:cubicBezTo>
                  <a:pt x="4128246" y="1454638"/>
                  <a:pt x="4128246" y="1454599"/>
                  <a:pt x="4128208" y="1454485"/>
                </a:cubicBezTo>
                <a:lnTo>
                  <a:pt x="4128208" y="1454485"/>
                </a:lnTo>
                <a:cubicBezTo>
                  <a:pt x="4128475" y="1453570"/>
                  <a:pt x="4128780" y="1452694"/>
                  <a:pt x="4129161" y="1451817"/>
                </a:cubicBezTo>
                <a:cubicBezTo>
                  <a:pt x="4132248" y="1444308"/>
                  <a:pt x="4125998" y="1435312"/>
                  <a:pt x="4118795" y="1433291"/>
                </a:cubicBezTo>
                <a:cubicBezTo>
                  <a:pt x="4110258" y="1430890"/>
                  <a:pt x="4103323" y="1436112"/>
                  <a:pt x="4100274" y="1443660"/>
                </a:cubicBezTo>
                <a:cubicBezTo>
                  <a:pt x="4096730" y="1452312"/>
                  <a:pt x="4098064" y="1461651"/>
                  <a:pt x="4102217" y="1469809"/>
                </a:cubicBezTo>
                <a:cubicBezTo>
                  <a:pt x="4105799" y="1476822"/>
                  <a:pt x="4115785" y="1479948"/>
                  <a:pt x="4122606" y="1475831"/>
                </a:cubicBezTo>
                <a:close/>
                <a:moveTo>
                  <a:pt x="4306105" y="1489249"/>
                </a:moveTo>
                <a:cubicBezTo>
                  <a:pt x="4302827" y="1496644"/>
                  <a:pt x="4306829" y="1505830"/>
                  <a:pt x="4314184" y="1508880"/>
                </a:cubicBezTo>
                <a:cubicBezTo>
                  <a:pt x="4321805" y="1512082"/>
                  <a:pt x="4330495" y="1508232"/>
                  <a:pt x="4333810" y="1500799"/>
                </a:cubicBezTo>
                <a:lnTo>
                  <a:pt x="4336516" y="1494700"/>
                </a:lnTo>
                <a:cubicBezTo>
                  <a:pt x="4339793" y="1487305"/>
                  <a:pt x="4335792" y="1478118"/>
                  <a:pt x="4328437" y="1475069"/>
                </a:cubicBezTo>
                <a:cubicBezTo>
                  <a:pt x="4320815" y="1471867"/>
                  <a:pt x="4312126" y="1475717"/>
                  <a:pt x="4308810" y="1483112"/>
                </a:cubicBezTo>
                <a:lnTo>
                  <a:pt x="4306105" y="1489249"/>
                </a:lnTo>
                <a:close/>
                <a:moveTo>
                  <a:pt x="7237657" y="740303"/>
                </a:moveTo>
                <a:cubicBezTo>
                  <a:pt x="7239829" y="740150"/>
                  <a:pt x="7242002" y="739960"/>
                  <a:pt x="7244174" y="739807"/>
                </a:cubicBezTo>
                <a:cubicBezTo>
                  <a:pt x="7247566" y="739579"/>
                  <a:pt x="7250958" y="739388"/>
                  <a:pt x="7254311" y="739007"/>
                </a:cubicBezTo>
                <a:cubicBezTo>
                  <a:pt x="7254083" y="738854"/>
                  <a:pt x="7253778" y="738816"/>
                  <a:pt x="7253549" y="738702"/>
                </a:cubicBezTo>
                <a:cubicBezTo>
                  <a:pt x="7250653" y="737139"/>
                  <a:pt x="7247452" y="736224"/>
                  <a:pt x="7243945" y="736910"/>
                </a:cubicBezTo>
                <a:cubicBezTo>
                  <a:pt x="7241202" y="737482"/>
                  <a:pt x="7239372" y="738816"/>
                  <a:pt x="7237657" y="740303"/>
                </a:cubicBezTo>
                <a:close/>
                <a:moveTo>
                  <a:pt x="7182131" y="732222"/>
                </a:moveTo>
                <a:lnTo>
                  <a:pt x="7184609" y="725894"/>
                </a:lnTo>
                <a:cubicBezTo>
                  <a:pt x="7187619" y="718232"/>
                  <a:pt x="7181636" y="709160"/>
                  <a:pt x="7174281" y="706988"/>
                </a:cubicBezTo>
                <a:cubicBezTo>
                  <a:pt x="7165782" y="704510"/>
                  <a:pt x="7158389" y="709656"/>
                  <a:pt x="7155379" y="717318"/>
                </a:cubicBezTo>
                <a:lnTo>
                  <a:pt x="7152901" y="723645"/>
                </a:lnTo>
                <a:cubicBezTo>
                  <a:pt x="7149967" y="731116"/>
                  <a:pt x="7155607" y="739845"/>
                  <a:pt x="7162772" y="742247"/>
                </a:cubicBezTo>
                <a:cubicBezTo>
                  <a:pt x="7162886" y="742285"/>
                  <a:pt x="7162962" y="742361"/>
                  <a:pt x="7163077" y="742399"/>
                </a:cubicBezTo>
                <a:cubicBezTo>
                  <a:pt x="7165325" y="742437"/>
                  <a:pt x="7167536" y="742476"/>
                  <a:pt x="7169784" y="742476"/>
                </a:cubicBezTo>
                <a:cubicBezTo>
                  <a:pt x="7170165" y="742476"/>
                  <a:pt x="7170546" y="742476"/>
                  <a:pt x="7170889" y="742476"/>
                </a:cubicBezTo>
                <a:cubicBezTo>
                  <a:pt x="7175881" y="741256"/>
                  <a:pt x="7180073" y="737406"/>
                  <a:pt x="7182131" y="732222"/>
                </a:cubicBezTo>
                <a:close/>
                <a:moveTo>
                  <a:pt x="6960714" y="670661"/>
                </a:moveTo>
                <a:cubicBezTo>
                  <a:pt x="6962429" y="663380"/>
                  <a:pt x="6956941" y="655376"/>
                  <a:pt x="6950043" y="653393"/>
                </a:cubicBezTo>
                <a:cubicBezTo>
                  <a:pt x="6941507" y="650954"/>
                  <a:pt x="6934227" y="656176"/>
                  <a:pt x="6931217" y="663876"/>
                </a:cubicBezTo>
                <a:lnTo>
                  <a:pt x="6929616" y="667916"/>
                </a:lnTo>
                <a:lnTo>
                  <a:pt x="6929540" y="668145"/>
                </a:lnTo>
                <a:cubicBezTo>
                  <a:pt x="6938229" y="675845"/>
                  <a:pt x="6947338" y="682935"/>
                  <a:pt x="6956598" y="689606"/>
                </a:cubicBezTo>
                <a:cubicBezTo>
                  <a:pt x="6956598" y="689606"/>
                  <a:pt x="6956598" y="689606"/>
                  <a:pt x="6956598" y="689606"/>
                </a:cubicBezTo>
                <a:cubicBezTo>
                  <a:pt x="6958580" y="688119"/>
                  <a:pt x="6960256" y="685984"/>
                  <a:pt x="6961400" y="683087"/>
                </a:cubicBezTo>
                <a:cubicBezTo>
                  <a:pt x="6963344" y="678323"/>
                  <a:pt x="6962696" y="674092"/>
                  <a:pt x="6960714" y="670661"/>
                </a:cubicBezTo>
                <a:close/>
                <a:moveTo>
                  <a:pt x="7356179" y="687662"/>
                </a:moveTo>
                <a:cubicBezTo>
                  <a:pt x="7349014" y="705920"/>
                  <a:pt x="7378511" y="713620"/>
                  <a:pt x="7385599" y="695590"/>
                </a:cubicBezTo>
                <a:cubicBezTo>
                  <a:pt x="7392802" y="677332"/>
                  <a:pt x="7363305" y="669632"/>
                  <a:pt x="7356179" y="687662"/>
                </a:cubicBezTo>
                <a:close/>
                <a:moveTo>
                  <a:pt x="7128320" y="563778"/>
                </a:moveTo>
                <a:cubicBezTo>
                  <a:pt x="7125043" y="556230"/>
                  <a:pt x="7117383" y="551351"/>
                  <a:pt x="7109075" y="554096"/>
                </a:cubicBezTo>
                <a:cubicBezTo>
                  <a:pt x="7101796" y="556497"/>
                  <a:pt x="7096118" y="565798"/>
                  <a:pt x="7099395" y="573345"/>
                </a:cubicBezTo>
                <a:lnTo>
                  <a:pt x="7103206" y="582112"/>
                </a:lnTo>
                <a:cubicBezTo>
                  <a:pt x="7106484" y="589660"/>
                  <a:pt x="7114144" y="594539"/>
                  <a:pt x="7122452" y="591794"/>
                </a:cubicBezTo>
                <a:cubicBezTo>
                  <a:pt x="7129731" y="589393"/>
                  <a:pt x="7135409" y="580130"/>
                  <a:pt x="7132132" y="572545"/>
                </a:cubicBezTo>
                <a:lnTo>
                  <a:pt x="7128320" y="563778"/>
                </a:lnTo>
                <a:close/>
                <a:moveTo>
                  <a:pt x="7296994" y="671881"/>
                </a:moveTo>
                <a:cubicBezTo>
                  <a:pt x="7289830" y="690101"/>
                  <a:pt x="7319441" y="697344"/>
                  <a:pt x="7326529" y="679352"/>
                </a:cubicBezTo>
                <a:cubicBezTo>
                  <a:pt x="7333694" y="661131"/>
                  <a:pt x="7304082" y="653851"/>
                  <a:pt x="7296994" y="671881"/>
                </a:cubicBezTo>
                <a:close/>
                <a:moveTo>
                  <a:pt x="7196308" y="631933"/>
                </a:moveTo>
                <a:cubicBezTo>
                  <a:pt x="7189144" y="650153"/>
                  <a:pt x="7218602" y="657968"/>
                  <a:pt x="7225691" y="639861"/>
                </a:cubicBezTo>
                <a:cubicBezTo>
                  <a:pt x="7232855" y="621679"/>
                  <a:pt x="7203397" y="613865"/>
                  <a:pt x="7196308" y="631933"/>
                </a:cubicBezTo>
                <a:close/>
                <a:moveTo>
                  <a:pt x="7360942" y="675883"/>
                </a:moveTo>
                <a:cubicBezTo>
                  <a:pt x="7368564" y="670890"/>
                  <a:pt x="7369670" y="662847"/>
                  <a:pt x="7366278" y="655033"/>
                </a:cubicBezTo>
                <a:cubicBezTo>
                  <a:pt x="7365020" y="652097"/>
                  <a:pt x="7363724" y="649162"/>
                  <a:pt x="7362466" y="646265"/>
                </a:cubicBezTo>
                <a:cubicBezTo>
                  <a:pt x="7359304" y="638947"/>
                  <a:pt x="7347871" y="636812"/>
                  <a:pt x="7341583" y="640929"/>
                </a:cubicBezTo>
                <a:cubicBezTo>
                  <a:pt x="7333960" y="645922"/>
                  <a:pt x="7332855" y="653965"/>
                  <a:pt x="7336247" y="661818"/>
                </a:cubicBezTo>
                <a:lnTo>
                  <a:pt x="7340058" y="670585"/>
                </a:lnTo>
                <a:cubicBezTo>
                  <a:pt x="7343259" y="677903"/>
                  <a:pt x="7354654" y="680038"/>
                  <a:pt x="7360942" y="675883"/>
                </a:cubicBezTo>
                <a:close/>
                <a:moveTo>
                  <a:pt x="7386209" y="630065"/>
                </a:moveTo>
                <a:cubicBezTo>
                  <a:pt x="7379121" y="648057"/>
                  <a:pt x="7405721" y="662961"/>
                  <a:pt x="7412886" y="644741"/>
                </a:cubicBezTo>
                <a:cubicBezTo>
                  <a:pt x="7419936" y="626787"/>
                  <a:pt x="7393374" y="611845"/>
                  <a:pt x="7386209" y="630065"/>
                </a:cubicBezTo>
                <a:close/>
                <a:moveTo>
                  <a:pt x="7444746" y="684193"/>
                </a:moveTo>
                <a:cubicBezTo>
                  <a:pt x="7444250" y="685489"/>
                  <a:pt x="7444288" y="686632"/>
                  <a:pt x="7444097" y="687852"/>
                </a:cubicBezTo>
                <a:lnTo>
                  <a:pt x="7444097" y="687852"/>
                </a:lnTo>
                <a:lnTo>
                  <a:pt x="7444136" y="687814"/>
                </a:lnTo>
                <a:cubicBezTo>
                  <a:pt x="7451453" y="684460"/>
                  <a:pt x="7458808" y="681029"/>
                  <a:pt x="7466049" y="677294"/>
                </a:cubicBezTo>
                <a:cubicBezTo>
                  <a:pt x="7465896" y="677217"/>
                  <a:pt x="7465744" y="677217"/>
                  <a:pt x="7465592" y="677141"/>
                </a:cubicBezTo>
                <a:cubicBezTo>
                  <a:pt x="7458389" y="673405"/>
                  <a:pt x="7448595" y="674397"/>
                  <a:pt x="7444746" y="684193"/>
                </a:cubicBezTo>
                <a:close/>
                <a:moveTo>
                  <a:pt x="7045737" y="652631"/>
                </a:moveTo>
                <a:cubicBezTo>
                  <a:pt x="7054273" y="654804"/>
                  <a:pt x="7061591" y="650420"/>
                  <a:pt x="7064716" y="642454"/>
                </a:cubicBezTo>
                <a:lnTo>
                  <a:pt x="7067192" y="636126"/>
                </a:lnTo>
                <a:cubicBezTo>
                  <a:pt x="7070127" y="628693"/>
                  <a:pt x="7064563" y="619049"/>
                  <a:pt x="7057017" y="617143"/>
                </a:cubicBezTo>
                <a:cubicBezTo>
                  <a:pt x="7048480" y="614970"/>
                  <a:pt x="7041163" y="619354"/>
                  <a:pt x="7038001" y="627321"/>
                </a:cubicBezTo>
                <a:lnTo>
                  <a:pt x="7035523" y="633610"/>
                </a:lnTo>
                <a:cubicBezTo>
                  <a:pt x="7032627" y="641043"/>
                  <a:pt x="7038191" y="650687"/>
                  <a:pt x="7045737" y="652631"/>
                </a:cubicBezTo>
                <a:close/>
                <a:moveTo>
                  <a:pt x="7532665" y="578148"/>
                </a:moveTo>
                <a:lnTo>
                  <a:pt x="7526377" y="575670"/>
                </a:lnTo>
                <a:cubicBezTo>
                  <a:pt x="7518984" y="572773"/>
                  <a:pt x="7509380" y="575556"/>
                  <a:pt x="7506293" y="583447"/>
                </a:cubicBezTo>
                <a:cubicBezTo>
                  <a:pt x="7506293" y="583447"/>
                  <a:pt x="7506293" y="583485"/>
                  <a:pt x="7506293" y="583523"/>
                </a:cubicBezTo>
                <a:cubicBezTo>
                  <a:pt x="7499242" y="581846"/>
                  <a:pt x="7491049" y="584819"/>
                  <a:pt x="7488381" y="591985"/>
                </a:cubicBezTo>
                <a:cubicBezTo>
                  <a:pt x="7485561" y="599571"/>
                  <a:pt x="7488533" y="608833"/>
                  <a:pt x="7496461" y="611959"/>
                </a:cubicBezTo>
                <a:lnTo>
                  <a:pt x="7515363" y="619392"/>
                </a:lnTo>
                <a:cubicBezTo>
                  <a:pt x="7522756" y="622327"/>
                  <a:pt x="7532398" y="619163"/>
                  <a:pt x="7535333" y="611311"/>
                </a:cubicBezTo>
                <a:cubicBezTo>
                  <a:pt x="7536247" y="608909"/>
                  <a:pt x="7536324" y="606356"/>
                  <a:pt x="7536094" y="603840"/>
                </a:cubicBezTo>
                <a:cubicBezTo>
                  <a:pt x="7537962" y="602391"/>
                  <a:pt x="7539563" y="600676"/>
                  <a:pt x="7540477" y="598313"/>
                </a:cubicBezTo>
                <a:cubicBezTo>
                  <a:pt x="7543298" y="590803"/>
                  <a:pt x="7540592" y="581274"/>
                  <a:pt x="7532665" y="578148"/>
                </a:cubicBezTo>
                <a:close/>
                <a:moveTo>
                  <a:pt x="7553054" y="575556"/>
                </a:moveTo>
                <a:cubicBezTo>
                  <a:pt x="7545889" y="593777"/>
                  <a:pt x="7575081" y="602506"/>
                  <a:pt x="7582245" y="584323"/>
                </a:cubicBezTo>
                <a:cubicBezTo>
                  <a:pt x="7589410" y="566103"/>
                  <a:pt x="7560180" y="557412"/>
                  <a:pt x="7553054" y="575556"/>
                </a:cubicBezTo>
                <a:close/>
                <a:moveTo>
                  <a:pt x="7425043" y="420263"/>
                </a:moveTo>
                <a:cubicBezTo>
                  <a:pt x="7417878" y="438445"/>
                  <a:pt x="7445546" y="451215"/>
                  <a:pt x="7452749" y="432956"/>
                </a:cubicBezTo>
                <a:cubicBezTo>
                  <a:pt x="7459875" y="414774"/>
                  <a:pt x="7432246" y="401966"/>
                  <a:pt x="7425043" y="420263"/>
                </a:cubicBezTo>
                <a:close/>
                <a:moveTo>
                  <a:pt x="7623366" y="305717"/>
                </a:moveTo>
                <a:cubicBezTo>
                  <a:pt x="7624205" y="305794"/>
                  <a:pt x="7625042" y="305641"/>
                  <a:pt x="7625881" y="305641"/>
                </a:cubicBezTo>
                <a:cubicBezTo>
                  <a:pt x="7627024" y="310292"/>
                  <a:pt x="7630302" y="314447"/>
                  <a:pt x="7634608" y="316238"/>
                </a:cubicBezTo>
                <a:cubicBezTo>
                  <a:pt x="7631102" y="316276"/>
                  <a:pt x="7627558" y="317992"/>
                  <a:pt x="7624699" y="321956"/>
                </a:cubicBezTo>
                <a:cubicBezTo>
                  <a:pt x="7613419" y="337699"/>
                  <a:pt x="7635752" y="358435"/>
                  <a:pt x="7647185" y="342540"/>
                </a:cubicBezTo>
                <a:cubicBezTo>
                  <a:pt x="7654387" y="332476"/>
                  <a:pt x="7647870" y="320393"/>
                  <a:pt x="7639220" y="317153"/>
                </a:cubicBezTo>
                <a:cubicBezTo>
                  <a:pt x="7646194" y="317725"/>
                  <a:pt x="7652368" y="314065"/>
                  <a:pt x="7655149" y="307242"/>
                </a:cubicBezTo>
                <a:cubicBezTo>
                  <a:pt x="7658770" y="298399"/>
                  <a:pt x="7661971" y="287345"/>
                  <a:pt x="7658198" y="278044"/>
                </a:cubicBezTo>
                <a:cubicBezTo>
                  <a:pt x="7658008" y="276748"/>
                  <a:pt x="7657741" y="275490"/>
                  <a:pt x="7657321" y="274270"/>
                </a:cubicBezTo>
                <a:cubicBezTo>
                  <a:pt x="7655263" y="268247"/>
                  <a:pt x="7650080" y="263940"/>
                  <a:pt x="7643526" y="263597"/>
                </a:cubicBezTo>
                <a:cubicBezTo>
                  <a:pt x="7637009" y="263254"/>
                  <a:pt x="7633122" y="266837"/>
                  <a:pt x="7629121" y="271335"/>
                </a:cubicBezTo>
                <a:cubicBezTo>
                  <a:pt x="7632283" y="267828"/>
                  <a:pt x="7628701" y="271640"/>
                  <a:pt x="7628015" y="272250"/>
                </a:cubicBezTo>
                <a:cubicBezTo>
                  <a:pt x="7627100" y="273088"/>
                  <a:pt x="7626110" y="273813"/>
                  <a:pt x="7625233" y="274613"/>
                </a:cubicBezTo>
                <a:cubicBezTo>
                  <a:pt x="7625042" y="274727"/>
                  <a:pt x="7624966" y="274804"/>
                  <a:pt x="7624852" y="274880"/>
                </a:cubicBezTo>
                <a:cubicBezTo>
                  <a:pt x="7624509" y="275070"/>
                  <a:pt x="7624166" y="275261"/>
                  <a:pt x="7623823" y="275452"/>
                </a:cubicBezTo>
                <a:cubicBezTo>
                  <a:pt x="7616201" y="275490"/>
                  <a:pt x="7609494" y="282122"/>
                  <a:pt x="7609075" y="289632"/>
                </a:cubicBezTo>
                <a:cubicBezTo>
                  <a:pt x="7608541" y="298170"/>
                  <a:pt x="7615172" y="304879"/>
                  <a:pt x="7623366" y="305717"/>
                </a:cubicBezTo>
                <a:close/>
                <a:moveTo>
                  <a:pt x="7406598" y="528480"/>
                </a:moveTo>
                <a:cubicBezTo>
                  <a:pt x="7399090" y="525621"/>
                  <a:pt x="7389677" y="528480"/>
                  <a:pt x="7386552" y="536409"/>
                </a:cubicBezTo>
                <a:lnTo>
                  <a:pt x="7384075" y="542698"/>
                </a:lnTo>
                <a:cubicBezTo>
                  <a:pt x="7381178" y="550093"/>
                  <a:pt x="7384113" y="559737"/>
                  <a:pt x="7392002" y="562748"/>
                </a:cubicBezTo>
                <a:cubicBezTo>
                  <a:pt x="7399509" y="565607"/>
                  <a:pt x="7408923" y="562748"/>
                  <a:pt x="7412048" y="554820"/>
                </a:cubicBezTo>
                <a:lnTo>
                  <a:pt x="7414524" y="548492"/>
                </a:lnTo>
                <a:cubicBezTo>
                  <a:pt x="7417421" y="541135"/>
                  <a:pt x="7414448" y="531491"/>
                  <a:pt x="7406598" y="528480"/>
                </a:cubicBezTo>
                <a:close/>
                <a:moveTo>
                  <a:pt x="7529120" y="478774"/>
                </a:moveTo>
                <a:lnTo>
                  <a:pt x="7531598" y="472484"/>
                </a:lnTo>
                <a:cubicBezTo>
                  <a:pt x="7534608" y="464823"/>
                  <a:pt x="7533465" y="456132"/>
                  <a:pt x="7525576" y="451786"/>
                </a:cubicBezTo>
                <a:cubicBezTo>
                  <a:pt x="7519097" y="448203"/>
                  <a:pt x="7507931" y="450109"/>
                  <a:pt x="7504883" y="457809"/>
                </a:cubicBezTo>
                <a:lnTo>
                  <a:pt x="7502405" y="464099"/>
                </a:lnTo>
                <a:cubicBezTo>
                  <a:pt x="7499395" y="471760"/>
                  <a:pt x="7500538" y="480451"/>
                  <a:pt x="7508427" y="484797"/>
                </a:cubicBezTo>
                <a:cubicBezTo>
                  <a:pt x="7514944" y="488380"/>
                  <a:pt x="7526110" y="486474"/>
                  <a:pt x="7529120" y="478774"/>
                </a:cubicBezTo>
                <a:close/>
                <a:moveTo>
                  <a:pt x="7538648" y="377799"/>
                </a:moveTo>
                <a:cubicBezTo>
                  <a:pt x="7550119" y="361827"/>
                  <a:pt x="7524128" y="345932"/>
                  <a:pt x="7512733" y="361751"/>
                </a:cubicBezTo>
                <a:cubicBezTo>
                  <a:pt x="7501300" y="377723"/>
                  <a:pt x="7527291" y="393618"/>
                  <a:pt x="7538648" y="377799"/>
                </a:cubicBezTo>
                <a:close/>
                <a:moveTo>
                  <a:pt x="7324814" y="462269"/>
                </a:moveTo>
                <a:cubicBezTo>
                  <a:pt x="7327673" y="454760"/>
                  <a:pt x="7324814" y="445344"/>
                  <a:pt x="7316887" y="442257"/>
                </a:cubicBezTo>
                <a:lnTo>
                  <a:pt x="7310599" y="439779"/>
                </a:lnTo>
                <a:cubicBezTo>
                  <a:pt x="7305493" y="437759"/>
                  <a:pt x="7299357" y="438636"/>
                  <a:pt x="7295050" y="441914"/>
                </a:cubicBezTo>
                <a:lnTo>
                  <a:pt x="7293907" y="439322"/>
                </a:lnTo>
                <a:cubicBezTo>
                  <a:pt x="7290630" y="431774"/>
                  <a:pt x="7283274" y="426666"/>
                  <a:pt x="7274852" y="429297"/>
                </a:cubicBezTo>
                <a:cubicBezTo>
                  <a:pt x="7267650" y="431546"/>
                  <a:pt x="7261514" y="440770"/>
                  <a:pt x="7264829" y="448356"/>
                </a:cubicBezTo>
                <a:lnTo>
                  <a:pt x="7268641" y="457123"/>
                </a:lnTo>
                <a:cubicBezTo>
                  <a:pt x="7269098" y="458228"/>
                  <a:pt x="7269860" y="459143"/>
                  <a:pt x="7270508" y="460134"/>
                </a:cubicBezTo>
                <a:cubicBezTo>
                  <a:pt x="7269479" y="459486"/>
                  <a:pt x="7268565" y="458724"/>
                  <a:pt x="7267383" y="458266"/>
                </a:cubicBezTo>
                <a:lnTo>
                  <a:pt x="7261095" y="455789"/>
                </a:lnTo>
                <a:cubicBezTo>
                  <a:pt x="7253663" y="452854"/>
                  <a:pt x="7244021" y="458190"/>
                  <a:pt x="7242002" y="465738"/>
                </a:cubicBezTo>
                <a:cubicBezTo>
                  <a:pt x="7239753" y="474200"/>
                  <a:pt x="7244021" y="481709"/>
                  <a:pt x="7251986" y="484835"/>
                </a:cubicBezTo>
                <a:lnTo>
                  <a:pt x="7258275" y="487312"/>
                </a:lnTo>
                <a:cubicBezTo>
                  <a:pt x="7265706" y="490248"/>
                  <a:pt x="7275348" y="484911"/>
                  <a:pt x="7277367" y="477364"/>
                </a:cubicBezTo>
                <a:cubicBezTo>
                  <a:pt x="7278473" y="473171"/>
                  <a:pt x="7277977" y="469244"/>
                  <a:pt x="7276224" y="465928"/>
                </a:cubicBezTo>
                <a:cubicBezTo>
                  <a:pt x="7279540" y="467834"/>
                  <a:pt x="7283465" y="468444"/>
                  <a:pt x="7287696" y="467148"/>
                </a:cubicBezTo>
                <a:cubicBezTo>
                  <a:pt x="7289677" y="466538"/>
                  <a:pt x="7291545" y="465356"/>
                  <a:pt x="7293183" y="463870"/>
                </a:cubicBezTo>
                <a:cubicBezTo>
                  <a:pt x="7294593" y="465509"/>
                  <a:pt x="7296346" y="466881"/>
                  <a:pt x="7298519" y="467720"/>
                </a:cubicBezTo>
                <a:lnTo>
                  <a:pt x="7304806" y="470197"/>
                </a:lnTo>
                <a:cubicBezTo>
                  <a:pt x="7312200" y="473094"/>
                  <a:pt x="7321842" y="470121"/>
                  <a:pt x="7324814" y="462269"/>
                </a:cubicBezTo>
                <a:close/>
                <a:moveTo>
                  <a:pt x="7614105" y="568199"/>
                </a:moveTo>
                <a:cubicBezTo>
                  <a:pt x="7613762" y="569190"/>
                  <a:pt x="7613915" y="570258"/>
                  <a:pt x="7613839" y="571325"/>
                </a:cubicBezTo>
                <a:cubicBezTo>
                  <a:pt x="7613839" y="571439"/>
                  <a:pt x="7613839" y="571516"/>
                  <a:pt x="7613800" y="571630"/>
                </a:cubicBezTo>
                <a:cubicBezTo>
                  <a:pt x="7618259" y="567399"/>
                  <a:pt x="7623137" y="563358"/>
                  <a:pt x="7627406" y="559051"/>
                </a:cubicBezTo>
                <a:cubicBezTo>
                  <a:pt x="7621689" y="559356"/>
                  <a:pt x="7616163" y="562291"/>
                  <a:pt x="7614105" y="568199"/>
                </a:cubicBezTo>
                <a:close/>
                <a:moveTo>
                  <a:pt x="7738952" y="316619"/>
                </a:moveTo>
                <a:lnTo>
                  <a:pt x="7744441" y="320584"/>
                </a:lnTo>
                <a:cubicBezTo>
                  <a:pt x="7751148" y="325386"/>
                  <a:pt x="7760942" y="323595"/>
                  <a:pt x="7765667" y="316886"/>
                </a:cubicBezTo>
                <a:cubicBezTo>
                  <a:pt x="7770431" y="310101"/>
                  <a:pt x="7768679" y="300457"/>
                  <a:pt x="7761971" y="295654"/>
                </a:cubicBezTo>
                <a:lnTo>
                  <a:pt x="7756483" y="291690"/>
                </a:lnTo>
                <a:cubicBezTo>
                  <a:pt x="7749814" y="286887"/>
                  <a:pt x="7739982" y="288679"/>
                  <a:pt x="7735256" y="295349"/>
                </a:cubicBezTo>
                <a:cubicBezTo>
                  <a:pt x="7730454" y="302173"/>
                  <a:pt x="7732245" y="311778"/>
                  <a:pt x="7738952" y="316619"/>
                </a:cubicBezTo>
                <a:close/>
                <a:moveTo>
                  <a:pt x="7370279" y="383631"/>
                </a:moveTo>
                <a:lnTo>
                  <a:pt x="7372756" y="377303"/>
                </a:lnTo>
                <a:cubicBezTo>
                  <a:pt x="7375691" y="369870"/>
                  <a:pt x="7370012" y="360226"/>
                  <a:pt x="7362505" y="358359"/>
                </a:cubicBezTo>
                <a:cubicBezTo>
                  <a:pt x="7353930" y="356224"/>
                  <a:pt x="7346689" y="360684"/>
                  <a:pt x="7343564" y="368651"/>
                </a:cubicBezTo>
                <a:lnTo>
                  <a:pt x="7341087" y="374940"/>
                </a:lnTo>
                <a:cubicBezTo>
                  <a:pt x="7338152" y="382373"/>
                  <a:pt x="7343831" y="392017"/>
                  <a:pt x="7351339" y="393885"/>
                </a:cubicBezTo>
                <a:cubicBezTo>
                  <a:pt x="7359951" y="396019"/>
                  <a:pt x="7367154" y="391560"/>
                  <a:pt x="7370279" y="383631"/>
                </a:cubicBezTo>
                <a:close/>
                <a:moveTo>
                  <a:pt x="7658084" y="513385"/>
                </a:moveTo>
                <a:cubicBezTo>
                  <a:pt x="7662886" y="513500"/>
                  <a:pt x="7667726" y="511632"/>
                  <a:pt x="7670584" y="507439"/>
                </a:cubicBezTo>
                <a:cubicBezTo>
                  <a:pt x="7674966" y="500997"/>
                  <a:pt x="7674433" y="491810"/>
                  <a:pt x="7668183" y="486741"/>
                </a:cubicBezTo>
                <a:cubicBezTo>
                  <a:pt x="7668907" y="485559"/>
                  <a:pt x="7669441" y="484263"/>
                  <a:pt x="7669822" y="482853"/>
                </a:cubicBezTo>
                <a:cubicBezTo>
                  <a:pt x="7675385" y="487884"/>
                  <a:pt x="7683617" y="489028"/>
                  <a:pt x="7689257" y="481214"/>
                </a:cubicBezTo>
                <a:cubicBezTo>
                  <a:pt x="7697527" y="469702"/>
                  <a:pt x="7687848" y="455484"/>
                  <a:pt x="7677596" y="454874"/>
                </a:cubicBezTo>
                <a:cubicBezTo>
                  <a:pt x="7678587" y="446412"/>
                  <a:pt x="7677939" y="437492"/>
                  <a:pt x="7672642" y="432537"/>
                </a:cubicBezTo>
                <a:cubicBezTo>
                  <a:pt x="7665134" y="425485"/>
                  <a:pt x="7652291" y="420072"/>
                  <a:pt x="7642002" y="422893"/>
                </a:cubicBezTo>
                <a:cubicBezTo>
                  <a:pt x="7639257" y="411991"/>
                  <a:pt x="7623214" y="405130"/>
                  <a:pt x="7614639" y="417061"/>
                </a:cubicBezTo>
                <a:cubicBezTo>
                  <a:pt x="7607589" y="426895"/>
                  <a:pt x="7614372" y="437378"/>
                  <a:pt x="7623290" y="440198"/>
                </a:cubicBezTo>
                <a:cubicBezTo>
                  <a:pt x="7623175" y="440389"/>
                  <a:pt x="7623023" y="440541"/>
                  <a:pt x="7622947" y="440732"/>
                </a:cubicBezTo>
                <a:cubicBezTo>
                  <a:pt x="7617840" y="440503"/>
                  <a:pt x="7612885" y="442752"/>
                  <a:pt x="7609608" y="447288"/>
                </a:cubicBezTo>
                <a:lnTo>
                  <a:pt x="7601719" y="458305"/>
                </a:lnTo>
                <a:cubicBezTo>
                  <a:pt x="7598290" y="463069"/>
                  <a:pt x="7598557" y="470007"/>
                  <a:pt x="7601605" y="475000"/>
                </a:cubicBezTo>
                <a:cubicBezTo>
                  <a:pt x="7594936" y="471379"/>
                  <a:pt x="7586513" y="472256"/>
                  <a:pt x="7582931" y="481366"/>
                </a:cubicBezTo>
                <a:cubicBezTo>
                  <a:pt x="7582436" y="482624"/>
                  <a:pt x="7582551" y="483806"/>
                  <a:pt x="7582360" y="485025"/>
                </a:cubicBezTo>
                <a:cubicBezTo>
                  <a:pt x="7581178" y="485102"/>
                  <a:pt x="7580073" y="484987"/>
                  <a:pt x="7578854" y="485368"/>
                </a:cubicBezTo>
                <a:cubicBezTo>
                  <a:pt x="7571689" y="487579"/>
                  <a:pt x="7565477" y="496842"/>
                  <a:pt x="7568793" y="504428"/>
                </a:cubicBezTo>
                <a:lnTo>
                  <a:pt x="7572604" y="513195"/>
                </a:lnTo>
                <a:cubicBezTo>
                  <a:pt x="7573023" y="514148"/>
                  <a:pt x="7573709" y="514948"/>
                  <a:pt x="7574243" y="515825"/>
                </a:cubicBezTo>
                <a:cubicBezTo>
                  <a:pt x="7571880" y="515520"/>
                  <a:pt x="7569479" y="515101"/>
                  <a:pt x="7567078" y="516054"/>
                </a:cubicBezTo>
                <a:cubicBezTo>
                  <a:pt x="7559608" y="518989"/>
                  <a:pt x="7555188" y="528251"/>
                  <a:pt x="7558503" y="535799"/>
                </a:cubicBezTo>
                <a:lnTo>
                  <a:pt x="7562314" y="544566"/>
                </a:lnTo>
                <a:cubicBezTo>
                  <a:pt x="7565591" y="552113"/>
                  <a:pt x="7574243" y="556230"/>
                  <a:pt x="7582055" y="553143"/>
                </a:cubicBezTo>
                <a:cubicBezTo>
                  <a:pt x="7589525" y="550208"/>
                  <a:pt x="7593945" y="540945"/>
                  <a:pt x="7590629" y="533359"/>
                </a:cubicBezTo>
                <a:lnTo>
                  <a:pt x="7588114" y="527603"/>
                </a:lnTo>
                <a:cubicBezTo>
                  <a:pt x="7594555" y="535646"/>
                  <a:pt x="7607626" y="537972"/>
                  <a:pt x="7612314" y="526002"/>
                </a:cubicBezTo>
                <a:cubicBezTo>
                  <a:pt x="7616316" y="515825"/>
                  <a:pt x="7609570" y="506829"/>
                  <a:pt x="7601643" y="504046"/>
                </a:cubicBezTo>
                <a:lnTo>
                  <a:pt x="7601453" y="503627"/>
                </a:lnTo>
                <a:cubicBezTo>
                  <a:pt x="7604844" y="502712"/>
                  <a:pt x="7607855" y="500311"/>
                  <a:pt x="7609646" y="495775"/>
                </a:cubicBezTo>
                <a:cubicBezTo>
                  <a:pt x="7612085" y="489600"/>
                  <a:pt x="7610408" y="483920"/>
                  <a:pt x="7607055" y="479689"/>
                </a:cubicBezTo>
                <a:cubicBezTo>
                  <a:pt x="7608922" y="480642"/>
                  <a:pt x="7610866" y="481404"/>
                  <a:pt x="7612809" y="481595"/>
                </a:cubicBezTo>
                <a:cubicBezTo>
                  <a:pt x="7613953" y="485940"/>
                  <a:pt x="7616125" y="490057"/>
                  <a:pt x="7619631" y="493678"/>
                </a:cubicBezTo>
                <a:cubicBezTo>
                  <a:pt x="7625157" y="499396"/>
                  <a:pt x="7632207" y="501607"/>
                  <a:pt x="7639334" y="501302"/>
                </a:cubicBezTo>
                <a:cubicBezTo>
                  <a:pt x="7640325" y="503284"/>
                  <a:pt x="7641697" y="505076"/>
                  <a:pt x="7643678" y="506486"/>
                </a:cubicBezTo>
                <a:lnTo>
                  <a:pt x="7649166" y="510450"/>
                </a:lnTo>
                <a:cubicBezTo>
                  <a:pt x="7650690" y="511518"/>
                  <a:pt x="7652405" y="512280"/>
                  <a:pt x="7654196" y="512775"/>
                </a:cubicBezTo>
                <a:cubicBezTo>
                  <a:pt x="7648556" y="512775"/>
                  <a:pt x="7642573" y="516320"/>
                  <a:pt x="7640058" y="521009"/>
                </a:cubicBezTo>
                <a:cubicBezTo>
                  <a:pt x="7636209" y="528213"/>
                  <a:pt x="7639067" y="535036"/>
                  <a:pt x="7644517" y="539877"/>
                </a:cubicBezTo>
                <a:lnTo>
                  <a:pt x="7644517" y="539877"/>
                </a:lnTo>
                <a:cubicBezTo>
                  <a:pt x="7648213" y="535837"/>
                  <a:pt x="7651796" y="531720"/>
                  <a:pt x="7655493" y="527680"/>
                </a:cubicBezTo>
                <a:cubicBezTo>
                  <a:pt x="7658541" y="524287"/>
                  <a:pt x="7661742" y="520971"/>
                  <a:pt x="7664639" y="517502"/>
                </a:cubicBezTo>
                <a:lnTo>
                  <a:pt x="7663953" y="517007"/>
                </a:lnTo>
                <a:lnTo>
                  <a:pt x="7660713" y="514681"/>
                </a:lnTo>
                <a:cubicBezTo>
                  <a:pt x="7659913" y="514186"/>
                  <a:pt x="7658999" y="513728"/>
                  <a:pt x="7658084" y="513385"/>
                </a:cubicBezTo>
                <a:close/>
                <a:moveTo>
                  <a:pt x="7454540" y="507629"/>
                </a:moveTo>
                <a:cubicBezTo>
                  <a:pt x="7447222" y="510145"/>
                  <a:pt x="7441811" y="519408"/>
                  <a:pt x="7445088" y="526994"/>
                </a:cubicBezTo>
                <a:lnTo>
                  <a:pt x="7448900" y="535761"/>
                </a:lnTo>
                <a:cubicBezTo>
                  <a:pt x="7452177" y="543308"/>
                  <a:pt x="7460027" y="548035"/>
                  <a:pt x="7468259" y="545252"/>
                </a:cubicBezTo>
                <a:cubicBezTo>
                  <a:pt x="7469593" y="544795"/>
                  <a:pt x="7470813" y="544032"/>
                  <a:pt x="7471994" y="543194"/>
                </a:cubicBezTo>
                <a:cubicBezTo>
                  <a:pt x="7472451" y="543422"/>
                  <a:pt x="7472870" y="543689"/>
                  <a:pt x="7473328" y="543880"/>
                </a:cubicBezTo>
                <a:lnTo>
                  <a:pt x="7479616" y="546358"/>
                </a:lnTo>
                <a:cubicBezTo>
                  <a:pt x="7487047" y="549293"/>
                  <a:pt x="7496689" y="544757"/>
                  <a:pt x="7499052" y="537057"/>
                </a:cubicBezTo>
                <a:cubicBezTo>
                  <a:pt x="7501529" y="528899"/>
                  <a:pt x="7497718" y="520742"/>
                  <a:pt x="7489753" y="517616"/>
                </a:cubicBezTo>
                <a:lnTo>
                  <a:pt x="7483465" y="515139"/>
                </a:lnTo>
                <a:cubicBezTo>
                  <a:pt x="7480149" y="513805"/>
                  <a:pt x="7476376" y="514071"/>
                  <a:pt x="7472985" y="515367"/>
                </a:cubicBezTo>
                <a:cubicBezTo>
                  <a:pt x="7469326" y="508887"/>
                  <a:pt x="7462124" y="505037"/>
                  <a:pt x="7454540" y="507629"/>
                </a:cubicBezTo>
                <a:close/>
                <a:moveTo>
                  <a:pt x="7608732" y="396286"/>
                </a:moveTo>
                <a:cubicBezTo>
                  <a:pt x="7620126" y="380391"/>
                  <a:pt x="7595660" y="362209"/>
                  <a:pt x="7584189" y="378218"/>
                </a:cubicBezTo>
                <a:cubicBezTo>
                  <a:pt x="7572794" y="394075"/>
                  <a:pt x="7597261" y="412258"/>
                  <a:pt x="7608732" y="396286"/>
                </a:cubicBezTo>
                <a:close/>
                <a:moveTo>
                  <a:pt x="7563915" y="249226"/>
                </a:moveTo>
                <a:cubicBezTo>
                  <a:pt x="7571537" y="253724"/>
                  <a:pt x="7579959" y="250522"/>
                  <a:pt x="7584761" y="243814"/>
                </a:cubicBezTo>
                <a:lnTo>
                  <a:pt x="7588724" y="238286"/>
                </a:lnTo>
                <a:cubicBezTo>
                  <a:pt x="7593526" y="231616"/>
                  <a:pt x="7589944" y="221362"/>
                  <a:pt x="7583312" y="217436"/>
                </a:cubicBezTo>
                <a:cubicBezTo>
                  <a:pt x="7575690" y="212938"/>
                  <a:pt x="7567268" y="216102"/>
                  <a:pt x="7562466" y="222849"/>
                </a:cubicBezTo>
                <a:lnTo>
                  <a:pt x="7558503" y="228338"/>
                </a:lnTo>
                <a:cubicBezTo>
                  <a:pt x="7553701" y="235046"/>
                  <a:pt x="7557283" y="245300"/>
                  <a:pt x="7563915" y="249226"/>
                </a:cubicBezTo>
                <a:close/>
                <a:moveTo>
                  <a:pt x="7348557" y="505647"/>
                </a:moveTo>
                <a:cubicBezTo>
                  <a:pt x="7341125" y="502712"/>
                  <a:pt x="7331445" y="507896"/>
                  <a:pt x="7329387" y="515482"/>
                </a:cubicBezTo>
                <a:cubicBezTo>
                  <a:pt x="7327101" y="523868"/>
                  <a:pt x="7331255" y="531530"/>
                  <a:pt x="7339220" y="534655"/>
                </a:cubicBezTo>
                <a:lnTo>
                  <a:pt x="7345508" y="537133"/>
                </a:lnTo>
                <a:cubicBezTo>
                  <a:pt x="7352939" y="540068"/>
                  <a:pt x="7362619" y="534884"/>
                  <a:pt x="7364677" y="527337"/>
                </a:cubicBezTo>
                <a:cubicBezTo>
                  <a:pt x="7366964" y="518951"/>
                  <a:pt x="7362810" y="511289"/>
                  <a:pt x="7354845" y="508163"/>
                </a:cubicBezTo>
                <a:lnTo>
                  <a:pt x="7348557" y="505647"/>
                </a:lnTo>
                <a:close/>
                <a:moveTo>
                  <a:pt x="7779539" y="145697"/>
                </a:moveTo>
                <a:cubicBezTo>
                  <a:pt x="7787009" y="150272"/>
                  <a:pt x="7795660" y="147298"/>
                  <a:pt x="7800462" y="140590"/>
                </a:cubicBezTo>
                <a:lnTo>
                  <a:pt x="7804425" y="135101"/>
                </a:lnTo>
                <a:cubicBezTo>
                  <a:pt x="7809227" y="128392"/>
                  <a:pt x="7805950" y="118214"/>
                  <a:pt x="7799318" y="114174"/>
                </a:cubicBezTo>
                <a:cubicBezTo>
                  <a:pt x="7791849" y="109638"/>
                  <a:pt x="7783198" y="112573"/>
                  <a:pt x="7778396" y="119281"/>
                </a:cubicBezTo>
                <a:lnTo>
                  <a:pt x="7774433" y="124809"/>
                </a:lnTo>
                <a:cubicBezTo>
                  <a:pt x="7769631" y="131479"/>
                  <a:pt x="7772908" y="141657"/>
                  <a:pt x="7779539" y="145697"/>
                </a:cubicBezTo>
                <a:close/>
                <a:moveTo>
                  <a:pt x="7460752" y="312198"/>
                </a:moveTo>
                <a:cubicBezTo>
                  <a:pt x="7460828" y="312083"/>
                  <a:pt x="7460980" y="311664"/>
                  <a:pt x="7461247" y="310902"/>
                </a:cubicBezTo>
                <a:cubicBezTo>
                  <a:pt x="7464258" y="303240"/>
                  <a:pt x="7460752" y="294206"/>
                  <a:pt x="7453053" y="291004"/>
                </a:cubicBezTo>
                <a:cubicBezTo>
                  <a:pt x="7445546" y="287878"/>
                  <a:pt x="7436133" y="291499"/>
                  <a:pt x="7433122" y="299199"/>
                </a:cubicBezTo>
                <a:cubicBezTo>
                  <a:pt x="7428625" y="310711"/>
                  <a:pt x="7429349" y="323747"/>
                  <a:pt x="7438153" y="333124"/>
                </a:cubicBezTo>
                <a:cubicBezTo>
                  <a:pt x="7443602" y="338918"/>
                  <a:pt x="7452672" y="341739"/>
                  <a:pt x="7459494" y="336098"/>
                </a:cubicBezTo>
                <a:cubicBezTo>
                  <a:pt x="7465286" y="331295"/>
                  <a:pt x="7468298" y="321003"/>
                  <a:pt x="7462467" y="314752"/>
                </a:cubicBezTo>
                <a:cubicBezTo>
                  <a:pt x="7461819" y="314065"/>
                  <a:pt x="7461285" y="313341"/>
                  <a:pt x="7460713" y="312617"/>
                </a:cubicBezTo>
                <a:cubicBezTo>
                  <a:pt x="7460713" y="312579"/>
                  <a:pt x="7460713" y="312541"/>
                  <a:pt x="7460713" y="312503"/>
                </a:cubicBezTo>
                <a:lnTo>
                  <a:pt x="7460752" y="312198"/>
                </a:lnTo>
                <a:close/>
                <a:moveTo>
                  <a:pt x="7291201" y="698716"/>
                </a:moveTo>
                <a:cubicBezTo>
                  <a:pt x="7288267" y="699974"/>
                  <a:pt x="7285332" y="701270"/>
                  <a:pt x="7282436" y="702528"/>
                </a:cubicBezTo>
                <a:cubicBezTo>
                  <a:pt x="7274891" y="705806"/>
                  <a:pt x="7271117" y="714878"/>
                  <a:pt x="7274357" y="722502"/>
                </a:cubicBezTo>
                <a:cubicBezTo>
                  <a:pt x="7277558" y="730049"/>
                  <a:pt x="7286742" y="733861"/>
                  <a:pt x="7294326" y="730583"/>
                </a:cubicBezTo>
                <a:lnTo>
                  <a:pt x="7303092" y="726771"/>
                </a:lnTo>
                <a:cubicBezTo>
                  <a:pt x="7310637" y="723493"/>
                  <a:pt x="7314410" y="714421"/>
                  <a:pt x="7311171" y="706797"/>
                </a:cubicBezTo>
                <a:cubicBezTo>
                  <a:pt x="7307970" y="699211"/>
                  <a:pt x="7298747" y="695400"/>
                  <a:pt x="7291201" y="698716"/>
                </a:cubicBezTo>
                <a:close/>
                <a:moveTo>
                  <a:pt x="7459761" y="608528"/>
                </a:moveTo>
                <a:lnTo>
                  <a:pt x="7453473" y="606051"/>
                </a:lnTo>
                <a:cubicBezTo>
                  <a:pt x="7445813" y="603039"/>
                  <a:pt x="7436780" y="609824"/>
                  <a:pt x="7434951" y="617067"/>
                </a:cubicBezTo>
                <a:cubicBezTo>
                  <a:pt x="7433541" y="622594"/>
                  <a:pt x="7435409" y="627092"/>
                  <a:pt x="7438724" y="630561"/>
                </a:cubicBezTo>
                <a:cubicBezTo>
                  <a:pt x="7433503" y="630713"/>
                  <a:pt x="7428435" y="633267"/>
                  <a:pt x="7425957" y="639633"/>
                </a:cubicBezTo>
                <a:cubicBezTo>
                  <a:pt x="7418793" y="657891"/>
                  <a:pt x="7446994" y="669327"/>
                  <a:pt x="7454197" y="651068"/>
                </a:cubicBezTo>
                <a:cubicBezTo>
                  <a:pt x="7456178" y="646075"/>
                  <a:pt x="7455340" y="641653"/>
                  <a:pt x="7453129" y="638146"/>
                </a:cubicBezTo>
                <a:cubicBezTo>
                  <a:pt x="7460599" y="640395"/>
                  <a:pt x="7469021" y="634029"/>
                  <a:pt x="7470775" y="627054"/>
                </a:cubicBezTo>
                <a:cubicBezTo>
                  <a:pt x="7473023" y="618248"/>
                  <a:pt x="7467421" y="611540"/>
                  <a:pt x="7459761" y="608528"/>
                </a:cubicBezTo>
                <a:close/>
                <a:moveTo>
                  <a:pt x="7439372" y="28522"/>
                </a:moveTo>
                <a:cubicBezTo>
                  <a:pt x="7442649" y="36069"/>
                  <a:pt x="7449967" y="41215"/>
                  <a:pt x="7458427" y="38585"/>
                </a:cubicBezTo>
                <a:cubicBezTo>
                  <a:pt x="7465592" y="36374"/>
                  <a:pt x="7471803" y="27112"/>
                  <a:pt x="7468488" y="19526"/>
                </a:cubicBezTo>
                <a:lnTo>
                  <a:pt x="7464677" y="10759"/>
                </a:lnTo>
                <a:cubicBezTo>
                  <a:pt x="7461400" y="3212"/>
                  <a:pt x="7454083" y="-1934"/>
                  <a:pt x="7445622" y="696"/>
                </a:cubicBezTo>
                <a:cubicBezTo>
                  <a:pt x="7438457" y="2907"/>
                  <a:pt x="7432246" y="12169"/>
                  <a:pt x="7435561" y="19755"/>
                </a:cubicBezTo>
                <a:lnTo>
                  <a:pt x="7439372" y="28522"/>
                </a:lnTo>
                <a:close/>
                <a:moveTo>
                  <a:pt x="7764448" y="243280"/>
                </a:moveTo>
                <a:cubicBezTo>
                  <a:pt x="7753739" y="258184"/>
                  <a:pt x="7776338" y="271678"/>
                  <a:pt x="7788571" y="260471"/>
                </a:cubicBezTo>
                <a:cubicBezTo>
                  <a:pt x="7789753" y="255211"/>
                  <a:pt x="7790820" y="249836"/>
                  <a:pt x="7791925" y="244538"/>
                </a:cubicBezTo>
                <a:cubicBezTo>
                  <a:pt x="7786895" y="236076"/>
                  <a:pt x="7772184" y="232492"/>
                  <a:pt x="7764448" y="243280"/>
                </a:cubicBezTo>
                <a:close/>
                <a:moveTo>
                  <a:pt x="7427634" y="169674"/>
                </a:moveTo>
                <a:cubicBezTo>
                  <a:pt x="7430912" y="177221"/>
                  <a:pt x="7438572" y="182100"/>
                  <a:pt x="7446880" y="179318"/>
                </a:cubicBezTo>
                <a:cubicBezTo>
                  <a:pt x="7454159" y="176916"/>
                  <a:pt x="7459837" y="167653"/>
                  <a:pt x="7456560" y="160068"/>
                </a:cubicBezTo>
                <a:cubicBezTo>
                  <a:pt x="7455302" y="157133"/>
                  <a:pt x="7454006" y="154236"/>
                  <a:pt x="7452749" y="151301"/>
                </a:cubicBezTo>
                <a:cubicBezTo>
                  <a:pt x="7449471" y="143753"/>
                  <a:pt x="7441811" y="138874"/>
                  <a:pt x="7433503" y="141657"/>
                </a:cubicBezTo>
                <a:cubicBezTo>
                  <a:pt x="7426224" y="144058"/>
                  <a:pt x="7420546" y="153321"/>
                  <a:pt x="7423823" y="160907"/>
                </a:cubicBezTo>
                <a:lnTo>
                  <a:pt x="7427634" y="169674"/>
                </a:lnTo>
                <a:close/>
                <a:moveTo>
                  <a:pt x="7710904" y="213433"/>
                </a:moveTo>
                <a:cubicBezTo>
                  <a:pt x="7699471" y="229329"/>
                  <a:pt x="7726415" y="243623"/>
                  <a:pt x="7737695" y="227918"/>
                </a:cubicBezTo>
                <a:cubicBezTo>
                  <a:pt x="7749128" y="212023"/>
                  <a:pt x="7722185" y="197729"/>
                  <a:pt x="7710904" y="213433"/>
                </a:cubicBezTo>
                <a:close/>
                <a:moveTo>
                  <a:pt x="7649586" y="164985"/>
                </a:moveTo>
                <a:cubicBezTo>
                  <a:pt x="7661018" y="149090"/>
                  <a:pt x="7634341" y="134300"/>
                  <a:pt x="7623023" y="150081"/>
                </a:cubicBezTo>
                <a:cubicBezTo>
                  <a:pt x="7611628" y="165976"/>
                  <a:pt x="7638305" y="180766"/>
                  <a:pt x="7649586" y="164985"/>
                </a:cubicBezTo>
                <a:close/>
                <a:moveTo>
                  <a:pt x="7534990" y="431546"/>
                </a:moveTo>
                <a:cubicBezTo>
                  <a:pt x="7535523" y="434709"/>
                  <a:pt x="7536018" y="437835"/>
                  <a:pt x="7536552" y="440999"/>
                </a:cubicBezTo>
                <a:cubicBezTo>
                  <a:pt x="7537885" y="449118"/>
                  <a:pt x="7546270" y="454721"/>
                  <a:pt x="7554273" y="453273"/>
                </a:cubicBezTo>
                <a:cubicBezTo>
                  <a:pt x="7562505" y="451748"/>
                  <a:pt x="7567878" y="443705"/>
                  <a:pt x="7566544" y="435548"/>
                </a:cubicBezTo>
                <a:lnTo>
                  <a:pt x="7564982" y="426095"/>
                </a:lnTo>
                <a:cubicBezTo>
                  <a:pt x="7563648" y="417976"/>
                  <a:pt x="7555264" y="412372"/>
                  <a:pt x="7547261" y="413821"/>
                </a:cubicBezTo>
                <a:cubicBezTo>
                  <a:pt x="7539029" y="415345"/>
                  <a:pt x="7533656" y="423426"/>
                  <a:pt x="7534990" y="431546"/>
                </a:cubicBezTo>
                <a:close/>
                <a:moveTo>
                  <a:pt x="7771918" y="233026"/>
                </a:moveTo>
                <a:cubicBezTo>
                  <a:pt x="7780530" y="230053"/>
                  <a:pt x="7783579" y="222544"/>
                  <a:pt x="7782169" y="214081"/>
                </a:cubicBezTo>
                <a:cubicBezTo>
                  <a:pt x="7781673" y="210918"/>
                  <a:pt x="7781140" y="207754"/>
                  <a:pt x="7780606" y="204628"/>
                </a:cubicBezTo>
                <a:cubicBezTo>
                  <a:pt x="7779311" y="196738"/>
                  <a:pt x="7768755" y="191897"/>
                  <a:pt x="7761666" y="194336"/>
                </a:cubicBezTo>
                <a:cubicBezTo>
                  <a:pt x="7753053" y="197347"/>
                  <a:pt x="7750005" y="204819"/>
                  <a:pt x="7751376" y="213281"/>
                </a:cubicBezTo>
                <a:lnTo>
                  <a:pt x="7752939" y="222734"/>
                </a:lnTo>
                <a:cubicBezTo>
                  <a:pt x="7754273" y="230625"/>
                  <a:pt x="7764829" y="235504"/>
                  <a:pt x="7771918" y="233026"/>
                </a:cubicBezTo>
                <a:close/>
                <a:moveTo>
                  <a:pt x="7176148" y="357711"/>
                </a:moveTo>
                <a:lnTo>
                  <a:pt x="7163572" y="352755"/>
                </a:lnTo>
                <a:cubicBezTo>
                  <a:pt x="7155912" y="349744"/>
                  <a:pt x="7146994" y="352184"/>
                  <a:pt x="7143298" y="359960"/>
                </a:cubicBezTo>
                <a:cubicBezTo>
                  <a:pt x="7139944" y="367012"/>
                  <a:pt x="7142840" y="377227"/>
                  <a:pt x="7150500" y="380277"/>
                </a:cubicBezTo>
                <a:lnTo>
                  <a:pt x="7163114" y="385232"/>
                </a:lnTo>
                <a:cubicBezTo>
                  <a:pt x="7170775" y="388243"/>
                  <a:pt x="7179693" y="385804"/>
                  <a:pt x="7183389" y="378028"/>
                </a:cubicBezTo>
                <a:cubicBezTo>
                  <a:pt x="7186743" y="370938"/>
                  <a:pt x="7183846" y="360722"/>
                  <a:pt x="7176148" y="357711"/>
                </a:cubicBezTo>
                <a:close/>
                <a:moveTo>
                  <a:pt x="7346956" y="589393"/>
                </a:moveTo>
                <a:cubicBezTo>
                  <a:pt x="7355302" y="591947"/>
                  <a:pt x="7362962" y="586992"/>
                  <a:pt x="7366011" y="579292"/>
                </a:cubicBezTo>
                <a:lnTo>
                  <a:pt x="7368488" y="572964"/>
                </a:lnTo>
                <a:cubicBezTo>
                  <a:pt x="7371498" y="565302"/>
                  <a:pt x="7365820" y="556230"/>
                  <a:pt x="7358389" y="553905"/>
                </a:cubicBezTo>
                <a:cubicBezTo>
                  <a:pt x="7350881" y="551580"/>
                  <a:pt x="7344136" y="555506"/>
                  <a:pt x="7340592" y="561872"/>
                </a:cubicBezTo>
                <a:cubicBezTo>
                  <a:pt x="7339486" y="560842"/>
                  <a:pt x="7338382" y="559813"/>
                  <a:pt x="7336895" y="559242"/>
                </a:cubicBezTo>
                <a:lnTo>
                  <a:pt x="7330607" y="556764"/>
                </a:lnTo>
                <a:cubicBezTo>
                  <a:pt x="7322947" y="553752"/>
                  <a:pt x="7314029" y="556116"/>
                  <a:pt x="7310294" y="563930"/>
                </a:cubicBezTo>
                <a:cubicBezTo>
                  <a:pt x="7306903" y="570944"/>
                  <a:pt x="7309761" y="581236"/>
                  <a:pt x="7317421" y="584247"/>
                </a:cubicBezTo>
                <a:lnTo>
                  <a:pt x="7323709" y="586725"/>
                </a:lnTo>
                <a:cubicBezTo>
                  <a:pt x="7329387" y="588974"/>
                  <a:pt x="7335714" y="588211"/>
                  <a:pt x="7340173" y="584514"/>
                </a:cubicBezTo>
                <a:cubicBezTo>
                  <a:pt x="7342078" y="586725"/>
                  <a:pt x="7344289" y="588554"/>
                  <a:pt x="7346956" y="589393"/>
                </a:cubicBezTo>
                <a:close/>
                <a:moveTo>
                  <a:pt x="7414372" y="693341"/>
                </a:moveTo>
                <a:cubicBezTo>
                  <a:pt x="7409037" y="693646"/>
                  <a:pt x="7403930" y="696391"/>
                  <a:pt x="7401643" y="701499"/>
                </a:cubicBezTo>
                <a:cubicBezTo>
                  <a:pt x="7400995" y="702947"/>
                  <a:pt x="7400691" y="704548"/>
                  <a:pt x="7400500" y="706111"/>
                </a:cubicBezTo>
                <a:cubicBezTo>
                  <a:pt x="7400500" y="706187"/>
                  <a:pt x="7400462" y="706263"/>
                  <a:pt x="7400462" y="706340"/>
                </a:cubicBezTo>
                <a:cubicBezTo>
                  <a:pt x="7401186" y="706073"/>
                  <a:pt x="7401834" y="705730"/>
                  <a:pt x="7402558" y="705463"/>
                </a:cubicBezTo>
                <a:cubicBezTo>
                  <a:pt x="7412848" y="701575"/>
                  <a:pt x="7422985" y="696962"/>
                  <a:pt x="7433160" y="692541"/>
                </a:cubicBezTo>
                <a:cubicBezTo>
                  <a:pt x="7431255" y="691054"/>
                  <a:pt x="7429235" y="689911"/>
                  <a:pt x="7427024" y="689606"/>
                </a:cubicBezTo>
                <a:cubicBezTo>
                  <a:pt x="7421765" y="688767"/>
                  <a:pt x="7417573" y="690368"/>
                  <a:pt x="7414372" y="693341"/>
                </a:cubicBezTo>
                <a:close/>
                <a:moveTo>
                  <a:pt x="7273061" y="492115"/>
                </a:moveTo>
                <a:cubicBezTo>
                  <a:pt x="7265897" y="510336"/>
                  <a:pt x="7294098" y="521809"/>
                  <a:pt x="7301301" y="503513"/>
                </a:cubicBezTo>
                <a:cubicBezTo>
                  <a:pt x="7308465" y="485292"/>
                  <a:pt x="7280264" y="473819"/>
                  <a:pt x="7273061" y="492115"/>
                </a:cubicBezTo>
                <a:close/>
                <a:moveTo>
                  <a:pt x="7230112" y="351307"/>
                </a:moveTo>
                <a:cubicBezTo>
                  <a:pt x="7224357" y="350926"/>
                  <a:pt x="7218526" y="353556"/>
                  <a:pt x="7215782" y="360531"/>
                </a:cubicBezTo>
                <a:cubicBezTo>
                  <a:pt x="7212962" y="367736"/>
                  <a:pt x="7215744" y="373720"/>
                  <a:pt x="7220470" y="377380"/>
                </a:cubicBezTo>
                <a:lnTo>
                  <a:pt x="7221384" y="379514"/>
                </a:lnTo>
                <a:cubicBezTo>
                  <a:pt x="7224662" y="387062"/>
                  <a:pt x="7232131" y="392055"/>
                  <a:pt x="7240554" y="389387"/>
                </a:cubicBezTo>
                <a:cubicBezTo>
                  <a:pt x="7247794" y="387062"/>
                  <a:pt x="7253702" y="377799"/>
                  <a:pt x="7250424" y="370213"/>
                </a:cubicBezTo>
                <a:lnTo>
                  <a:pt x="7246613" y="361446"/>
                </a:lnTo>
                <a:cubicBezTo>
                  <a:pt x="7243679" y="354737"/>
                  <a:pt x="7237353" y="350354"/>
                  <a:pt x="7230112" y="351307"/>
                </a:cubicBezTo>
                <a:close/>
                <a:moveTo>
                  <a:pt x="7370165" y="240154"/>
                </a:moveTo>
                <a:cubicBezTo>
                  <a:pt x="7378702" y="242327"/>
                  <a:pt x="7386019" y="237943"/>
                  <a:pt x="7389143" y="229977"/>
                </a:cubicBezTo>
                <a:lnTo>
                  <a:pt x="7391620" y="223687"/>
                </a:lnTo>
                <a:cubicBezTo>
                  <a:pt x="7394555" y="216254"/>
                  <a:pt x="7388991" y="206610"/>
                  <a:pt x="7381445" y="204666"/>
                </a:cubicBezTo>
                <a:cubicBezTo>
                  <a:pt x="7372909" y="202493"/>
                  <a:pt x="7365592" y="206877"/>
                  <a:pt x="7362466" y="214844"/>
                </a:cubicBezTo>
                <a:lnTo>
                  <a:pt x="7359989" y="221171"/>
                </a:lnTo>
                <a:cubicBezTo>
                  <a:pt x="7357055" y="228604"/>
                  <a:pt x="7362619" y="238248"/>
                  <a:pt x="7370165" y="240154"/>
                </a:cubicBezTo>
                <a:close/>
                <a:moveTo>
                  <a:pt x="7274052" y="391483"/>
                </a:moveTo>
                <a:lnTo>
                  <a:pt x="7277749" y="392970"/>
                </a:lnTo>
                <a:cubicBezTo>
                  <a:pt x="7278664" y="398650"/>
                  <a:pt x="7283198" y="403986"/>
                  <a:pt x="7288572" y="405587"/>
                </a:cubicBezTo>
                <a:cubicBezTo>
                  <a:pt x="7297032" y="408103"/>
                  <a:pt x="7304463" y="402995"/>
                  <a:pt x="7307512" y="395295"/>
                </a:cubicBezTo>
                <a:lnTo>
                  <a:pt x="7309989" y="388968"/>
                </a:lnTo>
                <a:cubicBezTo>
                  <a:pt x="7313000" y="381306"/>
                  <a:pt x="7307131" y="372234"/>
                  <a:pt x="7299700" y="370023"/>
                </a:cubicBezTo>
                <a:cubicBezTo>
                  <a:pt x="7298442" y="369642"/>
                  <a:pt x="7297261" y="369756"/>
                  <a:pt x="7296041" y="369718"/>
                </a:cubicBezTo>
                <a:cubicBezTo>
                  <a:pt x="7294288" y="367736"/>
                  <a:pt x="7292192" y="365982"/>
                  <a:pt x="7289410" y="364915"/>
                </a:cubicBezTo>
                <a:lnTo>
                  <a:pt x="7283122" y="362437"/>
                </a:lnTo>
                <a:cubicBezTo>
                  <a:pt x="7275691" y="359502"/>
                  <a:pt x="7266049" y="364839"/>
                  <a:pt x="7264029" y="372386"/>
                </a:cubicBezTo>
                <a:cubicBezTo>
                  <a:pt x="7261819" y="380848"/>
                  <a:pt x="7266087" y="388358"/>
                  <a:pt x="7274052" y="391483"/>
                </a:cubicBezTo>
                <a:close/>
                <a:moveTo>
                  <a:pt x="7504159" y="271716"/>
                </a:moveTo>
                <a:cubicBezTo>
                  <a:pt x="7511361" y="267904"/>
                  <a:pt x="7515172" y="259099"/>
                  <a:pt x="7511399" y="251437"/>
                </a:cubicBezTo>
                <a:cubicBezTo>
                  <a:pt x="7511285" y="251170"/>
                  <a:pt x="7511133" y="250865"/>
                  <a:pt x="7510980" y="250599"/>
                </a:cubicBezTo>
                <a:cubicBezTo>
                  <a:pt x="7511780" y="246291"/>
                  <a:pt x="7510980" y="241793"/>
                  <a:pt x="7507627" y="238591"/>
                </a:cubicBezTo>
                <a:cubicBezTo>
                  <a:pt x="7503282" y="234475"/>
                  <a:pt x="7498862" y="231006"/>
                  <a:pt x="7492497" y="231425"/>
                </a:cubicBezTo>
                <a:cubicBezTo>
                  <a:pt x="7483770" y="231997"/>
                  <a:pt x="7477482" y="239354"/>
                  <a:pt x="7477939" y="248007"/>
                </a:cubicBezTo>
                <a:cubicBezTo>
                  <a:pt x="7478244" y="253915"/>
                  <a:pt x="7481331" y="259251"/>
                  <a:pt x="7483884" y="264512"/>
                </a:cubicBezTo>
                <a:cubicBezTo>
                  <a:pt x="7487352" y="271640"/>
                  <a:pt x="7496804" y="275604"/>
                  <a:pt x="7504159" y="271716"/>
                </a:cubicBezTo>
                <a:close/>
                <a:moveTo>
                  <a:pt x="7697184" y="144897"/>
                </a:moveTo>
                <a:cubicBezTo>
                  <a:pt x="7704882" y="149357"/>
                  <a:pt x="7713190" y="146040"/>
                  <a:pt x="7717993" y="139332"/>
                </a:cubicBezTo>
                <a:lnTo>
                  <a:pt x="7721955" y="133843"/>
                </a:lnTo>
                <a:cubicBezTo>
                  <a:pt x="7726758" y="127172"/>
                  <a:pt x="7723023" y="116842"/>
                  <a:pt x="7716392" y="113030"/>
                </a:cubicBezTo>
                <a:cubicBezTo>
                  <a:pt x="7708694" y="108570"/>
                  <a:pt x="7700386" y="111887"/>
                  <a:pt x="7695584" y="118595"/>
                </a:cubicBezTo>
                <a:lnTo>
                  <a:pt x="7691621" y="124084"/>
                </a:lnTo>
                <a:cubicBezTo>
                  <a:pt x="7686857" y="130755"/>
                  <a:pt x="7690591" y="141085"/>
                  <a:pt x="7697184" y="144897"/>
                </a:cubicBezTo>
                <a:close/>
                <a:moveTo>
                  <a:pt x="7157170" y="608452"/>
                </a:moveTo>
                <a:cubicBezTo>
                  <a:pt x="7164601" y="611387"/>
                  <a:pt x="7174243" y="606508"/>
                  <a:pt x="7176453" y="598884"/>
                </a:cubicBezTo>
                <a:cubicBezTo>
                  <a:pt x="7178816" y="590613"/>
                  <a:pt x="7174814" y="582722"/>
                  <a:pt x="7166888" y="579597"/>
                </a:cubicBezTo>
                <a:lnTo>
                  <a:pt x="7160599" y="577119"/>
                </a:lnTo>
                <a:cubicBezTo>
                  <a:pt x="7153168" y="574184"/>
                  <a:pt x="7143526" y="579063"/>
                  <a:pt x="7141316" y="586687"/>
                </a:cubicBezTo>
                <a:cubicBezTo>
                  <a:pt x="7138953" y="594958"/>
                  <a:pt x="7142955" y="602849"/>
                  <a:pt x="7150881" y="605974"/>
                </a:cubicBezTo>
                <a:lnTo>
                  <a:pt x="7157170" y="608452"/>
                </a:lnTo>
                <a:close/>
                <a:moveTo>
                  <a:pt x="7264868" y="540640"/>
                </a:moveTo>
                <a:cubicBezTo>
                  <a:pt x="7267764" y="533207"/>
                  <a:pt x="7265020" y="523677"/>
                  <a:pt x="7257093" y="520552"/>
                </a:cubicBezTo>
                <a:lnTo>
                  <a:pt x="7244517" y="515596"/>
                </a:lnTo>
                <a:cubicBezTo>
                  <a:pt x="7237124" y="512661"/>
                  <a:pt x="7227482" y="515482"/>
                  <a:pt x="7224433" y="523372"/>
                </a:cubicBezTo>
                <a:cubicBezTo>
                  <a:pt x="7221537" y="530805"/>
                  <a:pt x="7224281" y="540335"/>
                  <a:pt x="7232207" y="543461"/>
                </a:cubicBezTo>
                <a:lnTo>
                  <a:pt x="7244822" y="548416"/>
                </a:lnTo>
                <a:cubicBezTo>
                  <a:pt x="7252177" y="551313"/>
                  <a:pt x="7261781" y="548492"/>
                  <a:pt x="7264868" y="540640"/>
                </a:cubicBezTo>
                <a:close/>
                <a:moveTo>
                  <a:pt x="7403320" y="454683"/>
                </a:moveTo>
                <a:cubicBezTo>
                  <a:pt x="7403549" y="455103"/>
                  <a:pt x="7403587" y="455103"/>
                  <a:pt x="7403701" y="455331"/>
                </a:cubicBezTo>
                <a:cubicBezTo>
                  <a:pt x="7403740" y="455484"/>
                  <a:pt x="7403740" y="455522"/>
                  <a:pt x="7403777" y="455636"/>
                </a:cubicBezTo>
                <a:cubicBezTo>
                  <a:pt x="7403549" y="456589"/>
                  <a:pt x="7403282" y="457504"/>
                  <a:pt x="7402901" y="458381"/>
                </a:cubicBezTo>
                <a:cubicBezTo>
                  <a:pt x="7400119" y="466119"/>
                  <a:pt x="7406865" y="475000"/>
                  <a:pt x="7414220" y="476716"/>
                </a:cubicBezTo>
                <a:cubicBezTo>
                  <a:pt x="7422947" y="478774"/>
                  <a:pt x="7429769" y="473171"/>
                  <a:pt x="7432550" y="465433"/>
                </a:cubicBezTo>
                <a:cubicBezTo>
                  <a:pt x="7435752" y="456513"/>
                  <a:pt x="7433998" y="447098"/>
                  <a:pt x="7429464" y="439017"/>
                </a:cubicBezTo>
                <a:cubicBezTo>
                  <a:pt x="7425576" y="432079"/>
                  <a:pt x="7415287" y="429335"/>
                  <a:pt x="7408580" y="433795"/>
                </a:cubicBezTo>
                <a:cubicBezTo>
                  <a:pt x="7401491" y="438445"/>
                  <a:pt x="7399128" y="447212"/>
                  <a:pt x="7403320" y="454683"/>
                </a:cubicBezTo>
                <a:close/>
                <a:moveTo>
                  <a:pt x="7219441" y="434404"/>
                </a:moveTo>
                <a:lnTo>
                  <a:pt x="7221918" y="428077"/>
                </a:lnTo>
                <a:cubicBezTo>
                  <a:pt x="7224929" y="420415"/>
                  <a:pt x="7220470" y="411343"/>
                  <a:pt x="7212886" y="408522"/>
                </a:cubicBezTo>
                <a:cubicBezTo>
                  <a:pt x="7204998" y="405625"/>
                  <a:pt x="7196346" y="409894"/>
                  <a:pt x="7193336" y="417556"/>
                </a:cubicBezTo>
                <a:lnTo>
                  <a:pt x="7190859" y="423884"/>
                </a:lnTo>
                <a:cubicBezTo>
                  <a:pt x="7187848" y="431546"/>
                  <a:pt x="7192307" y="440618"/>
                  <a:pt x="7199891" y="443438"/>
                </a:cubicBezTo>
                <a:cubicBezTo>
                  <a:pt x="7207741" y="446335"/>
                  <a:pt x="7216392" y="442066"/>
                  <a:pt x="7219441" y="434404"/>
                </a:cubicBezTo>
                <a:close/>
                <a:moveTo>
                  <a:pt x="7012924" y="280674"/>
                </a:moveTo>
                <a:cubicBezTo>
                  <a:pt x="7020089" y="262491"/>
                  <a:pt x="6992421" y="249684"/>
                  <a:pt x="6985218" y="267980"/>
                </a:cubicBezTo>
                <a:cubicBezTo>
                  <a:pt x="6978092" y="286125"/>
                  <a:pt x="7005722" y="298932"/>
                  <a:pt x="7012924" y="280674"/>
                </a:cubicBezTo>
                <a:close/>
                <a:moveTo>
                  <a:pt x="7000119" y="491505"/>
                </a:moveTo>
                <a:cubicBezTo>
                  <a:pt x="6998518" y="483119"/>
                  <a:pt x="6990440" y="478240"/>
                  <a:pt x="6982284" y="479460"/>
                </a:cubicBezTo>
                <a:cubicBezTo>
                  <a:pt x="6981445" y="479574"/>
                  <a:pt x="6980684" y="479918"/>
                  <a:pt x="6979883" y="480146"/>
                </a:cubicBezTo>
                <a:cubicBezTo>
                  <a:pt x="6977635" y="475915"/>
                  <a:pt x="6973443" y="472675"/>
                  <a:pt x="6968831" y="471989"/>
                </a:cubicBezTo>
                <a:cubicBezTo>
                  <a:pt x="6972223" y="471074"/>
                  <a:pt x="6975234" y="468596"/>
                  <a:pt x="6977025" y="464022"/>
                </a:cubicBezTo>
                <a:cubicBezTo>
                  <a:pt x="6984113" y="445992"/>
                  <a:pt x="6957398" y="431355"/>
                  <a:pt x="6950196" y="449614"/>
                </a:cubicBezTo>
                <a:cubicBezTo>
                  <a:pt x="6945661" y="461125"/>
                  <a:pt x="6954959" y="471227"/>
                  <a:pt x="6964144" y="472294"/>
                </a:cubicBezTo>
                <a:cubicBezTo>
                  <a:pt x="6957208" y="473437"/>
                  <a:pt x="6952139" y="478507"/>
                  <a:pt x="6951110" y="485788"/>
                </a:cubicBezTo>
                <a:cubicBezTo>
                  <a:pt x="6949776" y="495279"/>
                  <a:pt x="6949396" y="506753"/>
                  <a:pt x="6955303" y="514872"/>
                </a:cubicBezTo>
                <a:cubicBezTo>
                  <a:pt x="6955798" y="516054"/>
                  <a:pt x="6956370" y="517235"/>
                  <a:pt x="6957055" y="518303"/>
                </a:cubicBezTo>
                <a:cubicBezTo>
                  <a:pt x="6960523" y="523639"/>
                  <a:pt x="6966621" y="526574"/>
                  <a:pt x="6973061" y="525278"/>
                </a:cubicBezTo>
                <a:cubicBezTo>
                  <a:pt x="6979464" y="524020"/>
                  <a:pt x="6982322" y="519599"/>
                  <a:pt x="6985142" y="514262"/>
                </a:cubicBezTo>
                <a:cubicBezTo>
                  <a:pt x="6982970" y="518417"/>
                  <a:pt x="6985485" y="513881"/>
                  <a:pt x="6985981" y="513080"/>
                </a:cubicBezTo>
                <a:cubicBezTo>
                  <a:pt x="6986667" y="512051"/>
                  <a:pt x="6987429" y="511098"/>
                  <a:pt x="6988115" y="510069"/>
                </a:cubicBezTo>
                <a:cubicBezTo>
                  <a:pt x="6988267" y="509917"/>
                  <a:pt x="6988305" y="509840"/>
                  <a:pt x="6988419" y="509726"/>
                </a:cubicBezTo>
                <a:cubicBezTo>
                  <a:pt x="6988725" y="509459"/>
                  <a:pt x="6988991" y="509154"/>
                  <a:pt x="6989296" y="508926"/>
                </a:cubicBezTo>
                <a:cubicBezTo>
                  <a:pt x="6996690" y="506943"/>
                  <a:pt x="7001567" y="498862"/>
                  <a:pt x="7000119" y="491505"/>
                </a:cubicBezTo>
                <a:close/>
                <a:moveTo>
                  <a:pt x="7432322" y="114288"/>
                </a:moveTo>
                <a:cubicBezTo>
                  <a:pt x="7439829" y="117147"/>
                  <a:pt x="7449243" y="114288"/>
                  <a:pt x="7452368" y="106359"/>
                </a:cubicBezTo>
                <a:lnTo>
                  <a:pt x="7454845" y="100032"/>
                </a:lnTo>
                <a:cubicBezTo>
                  <a:pt x="7457741" y="92637"/>
                  <a:pt x="7454807" y="82993"/>
                  <a:pt x="7446918" y="80020"/>
                </a:cubicBezTo>
                <a:cubicBezTo>
                  <a:pt x="7439410" y="77161"/>
                  <a:pt x="7429997" y="80020"/>
                  <a:pt x="7426872" y="87948"/>
                </a:cubicBezTo>
                <a:lnTo>
                  <a:pt x="7424395" y="94238"/>
                </a:lnTo>
                <a:cubicBezTo>
                  <a:pt x="7421499" y="101633"/>
                  <a:pt x="7424471" y="111277"/>
                  <a:pt x="7432322" y="114288"/>
                </a:cubicBezTo>
                <a:close/>
                <a:moveTo>
                  <a:pt x="7046766" y="388815"/>
                </a:moveTo>
                <a:cubicBezTo>
                  <a:pt x="7039563" y="407074"/>
                  <a:pt x="7068641" y="416184"/>
                  <a:pt x="7075805" y="398002"/>
                </a:cubicBezTo>
                <a:cubicBezTo>
                  <a:pt x="7083008" y="379705"/>
                  <a:pt x="7053930" y="370671"/>
                  <a:pt x="7046766" y="388815"/>
                </a:cubicBezTo>
                <a:close/>
                <a:moveTo>
                  <a:pt x="7163114" y="271678"/>
                </a:moveTo>
                <a:cubicBezTo>
                  <a:pt x="7168945" y="269848"/>
                  <a:pt x="7173823" y="263444"/>
                  <a:pt x="7173786" y="257002"/>
                </a:cubicBezTo>
                <a:cubicBezTo>
                  <a:pt x="7173786" y="255516"/>
                  <a:pt x="7173786" y="254029"/>
                  <a:pt x="7173176" y="252619"/>
                </a:cubicBezTo>
                <a:lnTo>
                  <a:pt x="7169364" y="243852"/>
                </a:lnTo>
                <a:cubicBezTo>
                  <a:pt x="7166087" y="236304"/>
                  <a:pt x="7158732" y="231196"/>
                  <a:pt x="7150310" y="233827"/>
                </a:cubicBezTo>
                <a:cubicBezTo>
                  <a:pt x="7148328" y="234436"/>
                  <a:pt x="7146461" y="235618"/>
                  <a:pt x="7144822" y="237105"/>
                </a:cubicBezTo>
                <a:cubicBezTo>
                  <a:pt x="7143412" y="235466"/>
                  <a:pt x="7141659" y="234093"/>
                  <a:pt x="7139487" y="233255"/>
                </a:cubicBezTo>
                <a:lnTo>
                  <a:pt x="7133199" y="230777"/>
                </a:lnTo>
                <a:cubicBezTo>
                  <a:pt x="7125805" y="227842"/>
                  <a:pt x="7116163" y="230853"/>
                  <a:pt x="7113191" y="238706"/>
                </a:cubicBezTo>
                <a:cubicBezTo>
                  <a:pt x="7110333" y="246215"/>
                  <a:pt x="7113191" y="255592"/>
                  <a:pt x="7121118" y="258718"/>
                </a:cubicBezTo>
                <a:lnTo>
                  <a:pt x="7127406" y="261195"/>
                </a:lnTo>
                <a:cubicBezTo>
                  <a:pt x="7132513" y="263216"/>
                  <a:pt x="7138648" y="262339"/>
                  <a:pt x="7142955" y="259061"/>
                </a:cubicBezTo>
                <a:lnTo>
                  <a:pt x="7144098" y="261653"/>
                </a:lnTo>
                <a:cubicBezTo>
                  <a:pt x="7146041" y="266113"/>
                  <a:pt x="7149509" y="269467"/>
                  <a:pt x="7153702" y="271144"/>
                </a:cubicBezTo>
                <a:cubicBezTo>
                  <a:pt x="7156522" y="272250"/>
                  <a:pt x="7159685" y="272707"/>
                  <a:pt x="7163114" y="271678"/>
                </a:cubicBezTo>
                <a:close/>
                <a:moveTo>
                  <a:pt x="6867535" y="497185"/>
                </a:moveTo>
                <a:lnTo>
                  <a:pt x="6861248" y="494707"/>
                </a:lnTo>
                <a:cubicBezTo>
                  <a:pt x="6853587" y="491696"/>
                  <a:pt x="6844518" y="495851"/>
                  <a:pt x="6841583" y="503475"/>
                </a:cubicBezTo>
                <a:cubicBezTo>
                  <a:pt x="6838610" y="511251"/>
                  <a:pt x="6842650" y="520132"/>
                  <a:pt x="6850348" y="523182"/>
                </a:cubicBezTo>
                <a:lnTo>
                  <a:pt x="6856636" y="525659"/>
                </a:lnTo>
                <a:cubicBezTo>
                  <a:pt x="6864296" y="528671"/>
                  <a:pt x="6873366" y="524516"/>
                  <a:pt x="6876301" y="516892"/>
                </a:cubicBezTo>
                <a:cubicBezTo>
                  <a:pt x="6879312" y="509078"/>
                  <a:pt x="6875234" y="500196"/>
                  <a:pt x="6867535" y="497185"/>
                </a:cubicBezTo>
                <a:close/>
                <a:moveTo>
                  <a:pt x="7075462" y="342540"/>
                </a:moveTo>
                <a:cubicBezTo>
                  <a:pt x="7084037" y="344674"/>
                  <a:pt x="7091278" y="340214"/>
                  <a:pt x="7094403" y="332286"/>
                </a:cubicBezTo>
                <a:lnTo>
                  <a:pt x="7096880" y="325958"/>
                </a:lnTo>
                <a:cubicBezTo>
                  <a:pt x="7099166" y="320126"/>
                  <a:pt x="7096118" y="313074"/>
                  <a:pt x="7091087" y="309339"/>
                </a:cubicBezTo>
                <a:cubicBezTo>
                  <a:pt x="7089715" y="308310"/>
                  <a:pt x="7088229" y="307395"/>
                  <a:pt x="7086629" y="307013"/>
                </a:cubicBezTo>
                <a:cubicBezTo>
                  <a:pt x="7078016" y="304879"/>
                  <a:pt x="7070813" y="309339"/>
                  <a:pt x="7067688" y="317267"/>
                </a:cubicBezTo>
                <a:lnTo>
                  <a:pt x="7065210" y="323595"/>
                </a:lnTo>
                <a:cubicBezTo>
                  <a:pt x="7064525" y="325272"/>
                  <a:pt x="7064410" y="327140"/>
                  <a:pt x="7064563" y="328931"/>
                </a:cubicBezTo>
                <a:cubicBezTo>
                  <a:pt x="7065097" y="335030"/>
                  <a:pt x="7069669" y="341091"/>
                  <a:pt x="7075462" y="342540"/>
                </a:cubicBezTo>
                <a:close/>
                <a:moveTo>
                  <a:pt x="7276948" y="279263"/>
                </a:moveTo>
                <a:cubicBezTo>
                  <a:pt x="7279997" y="286353"/>
                  <a:pt x="7287466" y="291194"/>
                  <a:pt x="7294174" y="289937"/>
                </a:cubicBezTo>
                <a:cubicBezTo>
                  <a:pt x="7295317" y="298361"/>
                  <a:pt x="7298138" y="306861"/>
                  <a:pt x="7304463" y="310368"/>
                </a:cubicBezTo>
                <a:cubicBezTo>
                  <a:pt x="7313458" y="315361"/>
                  <a:pt x="7327253" y="317496"/>
                  <a:pt x="7336552" y="312236"/>
                </a:cubicBezTo>
                <a:cubicBezTo>
                  <a:pt x="7341887" y="322108"/>
                  <a:pt x="7359113" y="324853"/>
                  <a:pt x="7364487" y="311207"/>
                </a:cubicBezTo>
                <a:cubicBezTo>
                  <a:pt x="7368945" y="299924"/>
                  <a:pt x="7359761" y="291423"/>
                  <a:pt x="7350462" y="290851"/>
                </a:cubicBezTo>
                <a:cubicBezTo>
                  <a:pt x="7350500" y="290661"/>
                  <a:pt x="7350615" y="290470"/>
                  <a:pt x="7350653" y="290242"/>
                </a:cubicBezTo>
                <a:cubicBezTo>
                  <a:pt x="7355645" y="289212"/>
                  <a:pt x="7359913" y="285820"/>
                  <a:pt x="7361971" y="280598"/>
                </a:cubicBezTo>
                <a:lnTo>
                  <a:pt x="7366925" y="267980"/>
                </a:lnTo>
                <a:cubicBezTo>
                  <a:pt x="7369860" y="260547"/>
                  <a:pt x="7365325" y="250865"/>
                  <a:pt x="7357665" y="248540"/>
                </a:cubicBezTo>
                <a:cubicBezTo>
                  <a:pt x="7355188" y="247778"/>
                  <a:pt x="7352749" y="247702"/>
                  <a:pt x="7350386" y="248045"/>
                </a:cubicBezTo>
                <a:cubicBezTo>
                  <a:pt x="7349357" y="246215"/>
                  <a:pt x="7347337" y="244919"/>
                  <a:pt x="7345889" y="243318"/>
                </a:cubicBezTo>
                <a:cubicBezTo>
                  <a:pt x="7347528" y="241831"/>
                  <a:pt x="7348938" y="240116"/>
                  <a:pt x="7349814" y="237943"/>
                </a:cubicBezTo>
                <a:cubicBezTo>
                  <a:pt x="7352901" y="230320"/>
                  <a:pt x="7349052" y="221171"/>
                  <a:pt x="7341392" y="218122"/>
                </a:cubicBezTo>
                <a:lnTo>
                  <a:pt x="7328777" y="213167"/>
                </a:lnTo>
                <a:cubicBezTo>
                  <a:pt x="7323861" y="211223"/>
                  <a:pt x="7318488" y="212328"/>
                  <a:pt x="7314372" y="215263"/>
                </a:cubicBezTo>
                <a:cubicBezTo>
                  <a:pt x="7315668" y="207106"/>
                  <a:pt x="7310447" y="200969"/>
                  <a:pt x="7303168" y="198110"/>
                </a:cubicBezTo>
                <a:lnTo>
                  <a:pt x="7296880" y="195632"/>
                </a:lnTo>
                <a:cubicBezTo>
                  <a:pt x="7289220" y="192621"/>
                  <a:pt x="7280226" y="199558"/>
                  <a:pt x="7278434" y="206763"/>
                </a:cubicBezTo>
                <a:cubicBezTo>
                  <a:pt x="7276224" y="215606"/>
                  <a:pt x="7281903" y="222162"/>
                  <a:pt x="7289563" y="225212"/>
                </a:cubicBezTo>
                <a:lnTo>
                  <a:pt x="7295851" y="227690"/>
                </a:lnTo>
                <a:cubicBezTo>
                  <a:pt x="7296804" y="228071"/>
                  <a:pt x="7297795" y="228299"/>
                  <a:pt x="7298786" y="228376"/>
                </a:cubicBezTo>
                <a:cubicBezTo>
                  <a:pt x="7294098" y="229405"/>
                  <a:pt x="7289867" y="232454"/>
                  <a:pt x="7288115" y="237181"/>
                </a:cubicBezTo>
                <a:cubicBezTo>
                  <a:pt x="7285408" y="244538"/>
                  <a:pt x="7288191" y="253267"/>
                  <a:pt x="7295508" y="256697"/>
                </a:cubicBezTo>
                <a:cubicBezTo>
                  <a:pt x="7295089" y="258032"/>
                  <a:pt x="7294898" y="259404"/>
                  <a:pt x="7294860" y="260852"/>
                </a:cubicBezTo>
                <a:cubicBezTo>
                  <a:pt x="7291925" y="259290"/>
                  <a:pt x="7288686" y="258794"/>
                  <a:pt x="7285675" y="259290"/>
                </a:cubicBezTo>
                <a:cubicBezTo>
                  <a:pt x="7280798" y="248807"/>
                  <a:pt x="7263038" y="245529"/>
                  <a:pt x="7257551" y="259480"/>
                </a:cubicBezTo>
                <a:cubicBezTo>
                  <a:pt x="7252215" y="273012"/>
                  <a:pt x="7266354" y="282580"/>
                  <a:pt x="7276948" y="279263"/>
                </a:cubicBezTo>
                <a:close/>
                <a:moveTo>
                  <a:pt x="7002520" y="399526"/>
                </a:moveTo>
                <a:cubicBezTo>
                  <a:pt x="7009685" y="381306"/>
                  <a:pt x="6981522" y="369718"/>
                  <a:pt x="6974319" y="388015"/>
                </a:cubicBezTo>
                <a:cubicBezTo>
                  <a:pt x="6967116" y="406235"/>
                  <a:pt x="6995279" y="417861"/>
                  <a:pt x="7002520" y="399526"/>
                </a:cubicBezTo>
                <a:close/>
                <a:moveTo>
                  <a:pt x="7042726" y="555163"/>
                </a:moveTo>
                <a:cubicBezTo>
                  <a:pt x="7051186" y="557641"/>
                  <a:pt x="7058580" y="552495"/>
                  <a:pt x="7061628" y="544833"/>
                </a:cubicBezTo>
                <a:lnTo>
                  <a:pt x="7064106" y="538543"/>
                </a:lnTo>
                <a:cubicBezTo>
                  <a:pt x="7067116" y="530882"/>
                  <a:pt x="7061133" y="521809"/>
                  <a:pt x="7053778" y="519637"/>
                </a:cubicBezTo>
                <a:cubicBezTo>
                  <a:pt x="7045279" y="517159"/>
                  <a:pt x="7037886" y="522267"/>
                  <a:pt x="7034876" y="529967"/>
                </a:cubicBezTo>
                <a:lnTo>
                  <a:pt x="7032398" y="536294"/>
                </a:lnTo>
                <a:cubicBezTo>
                  <a:pt x="7029388" y="543956"/>
                  <a:pt x="7035333" y="553028"/>
                  <a:pt x="7042726" y="555163"/>
                </a:cubicBezTo>
                <a:close/>
                <a:moveTo>
                  <a:pt x="7083122" y="192811"/>
                </a:moveTo>
                <a:lnTo>
                  <a:pt x="7089411" y="195289"/>
                </a:lnTo>
                <a:cubicBezTo>
                  <a:pt x="7096842" y="198224"/>
                  <a:pt x="7106522" y="193040"/>
                  <a:pt x="7108579" y="185493"/>
                </a:cubicBezTo>
                <a:cubicBezTo>
                  <a:pt x="7110866" y="177107"/>
                  <a:pt x="7106712" y="169445"/>
                  <a:pt x="7098747" y="166319"/>
                </a:cubicBezTo>
                <a:lnTo>
                  <a:pt x="7092459" y="163842"/>
                </a:lnTo>
                <a:cubicBezTo>
                  <a:pt x="7085028" y="160907"/>
                  <a:pt x="7075386" y="166091"/>
                  <a:pt x="7073290" y="173676"/>
                </a:cubicBezTo>
                <a:cubicBezTo>
                  <a:pt x="7071003" y="181986"/>
                  <a:pt x="7075157" y="189686"/>
                  <a:pt x="7083122" y="192811"/>
                </a:cubicBezTo>
                <a:close/>
                <a:moveTo>
                  <a:pt x="7285752" y="598275"/>
                </a:moveTo>
                <a:lnTo>
                  <a:pt x="7288229" y="591947"/>
                </a:lnTo>
                <a:cubicBezTo>
                  <a:pt x="7290821" y="585391"/>
                  <a:pt x="7286552" y="578034"/>
                  <a:pt x="7280683" y="574679"/>
                </a:cubicBezTo>
                <a:cubicBezTo>
                  <a:pt x="7273709" y="567818"/>
                  <a:pt x="7260218" y="567132"/>
                  <a:pt x="7255531" y="579025"/>
                </a:cubicBezTo>
                <a:cubicBezTo>
                  <a:pt x="7253625" y="583828"/>
                  <a:pt x="7254311" y="588059"/>
                  <a:pt x="7256293" y="591490"/>
                </a:cubicBezTo>
                <a:cubicBezTo>
                  <a:pt x="7254578" y="598770"/>
                  <a:pt x="7260066" y="606813"/>
                  <a:pt x="7266964" y="608757"/>
                </a:cubicBezTo>
                <a:cubicBezTo>
                  <a:pt x="7275462" y="611197"/>
                  <a:pt x="7282703" y="605974"/>
                  <a:pt x="7285752" y="598275"/>
                </a:cubicBezTo>
                <a:close/>
                <a:moveTo>
                  <a:pt x="7114944" y="440961"/>
                </a:moveTo>
                <a:cubicBezTo>
                  <a:pt x="7118221" y="448508"/>
                  <a:pt x="7125538" y="453654"/>
                  <a:pt x="7133999" y="451024"/>
                </a:cubicBezTo>
                <a:cubicBezTo>
                  <a:pt x="7136743" y="450185"/>
                  <a:pt x="7139106" y="448165"/>
                  <a:pt x="7141087" y="445764"/>
                </a:cubicBezTo>
                <a:cubicBezTo>
                  <a:pt x="7143412" y="449004"/>
                  <a:pt x="7146880" y="451367"/>
                  <a:pt x="7151072" y="451977"/>
                </a:cubicBezTo>
                <a:cubicBezTo>
                  <a:pt x="7159075" y="453159"/>
                  <a:pt x="7167345" y="447326"/>
                  <a:pt x="7168374" y="439169"/>
                </a:cubicBezTo>
                <a:cubicBezTo>
                  <a:pt x="7169936" y="426895"/>
                  <a:pt x="7166011" y="414431"/>
                  <a:pt x="7155188" y="407493"/>
                </a:cubicBezTo>
                <a:cubicBezTo>
                  <a:pt x="7148519" y="403224"/>
                  <a:pt x="7138991" y="402728"/>
                  <a:pt x="7133770" y="409856"/>
                </a:cubicBezTo>
                <a:cubicBezTo>
                  <a:pt x="7132856" y="411076"/>
                  <a:pt x="7132284" y="412563"/>
                  <a:pt x="7131750" y="414087"/>
                </a:cubicBezTo>
                <a:cubicBezTo>
                  <a:pt x="7128625" y="412525"/>
                  <a:pt x="7125081" y="411953"/>
                  <a:pt x="7121194" y="413173"/>
                </a:cubicBezTo>
                <a:cubicBezTo>
                  <a:pt x="7114029" y="415422"/>
                  <a:pt x="7107855" y="424646"/>
                  <a:pt x="7111133" y="432232"/>
                </a:cubicBezTo>
                <a:lnTo>
                  <a:pt x="7114944" y="440961"/>
                </a:lnTo>
                <a:close/>
                <a:moveTo>
                  <a:pt x="6844632" y="556611"/>
                </a:moveTo>
                <a:cubicBezTo>
                  <a:pt x="6848404" y="564464"/>
                  <a:pt x="6852483" y="572278"/>
                  <a:pt x="6857017" y="580016"/>
                </a:cubicBezTo>
                <a:cubicBezTo>
                  <a:pt x="6857056" y="580054"/>
                  <a:pt x="6857056" y="580130"/>
                  <a:pt x="6857093" y="580168"/>
                </a:cubicBezTo>
                <a:lnTo>
                  <a:pt x="6857093" y="580168"/>
                </a:lnTo>
                <a:cubicBezTo>
                  <a:pt x="6858618" y="578682"/>
                  <a:pt x="6859876" y="576814"/>
                  <a:pt x="6860790" y="574527"/>
                </a:cubicBezTo>
                <a:cubicBezTo>
                  <a:pt x="6865440" y="562672"/>
                  <a:pt x="6854731" y="555430"/>
                  <a:pt x="6844632" y="556611"/>
                </a:cubicBezTo>
                <a:close/>
                <a:moveTo>
                  <a:pt x="7113762" y="680038"/>
                </a:moveTo>
                <a:cubicBezTo>
                  <a:pt x="7110485" y="672491"/>
                  <a:pt x="7102825" y="667612"/>
                  <a:pt x="7094517" y="670394"/>
                </a:cubicBezTo>
                <a:cubicBezTo>
                  <a:pt x="7087238" y="672796"/>
                  <a:pt x="7081560" y="682058"/>
                  <a:pt x="7084838" y="689644"/>
                </a:cubicBezTo>
                <a:lnTo>
                  <a:pt x="7088648" y="698411"/>
                </a:lnTo>
                <a:cubicBezTo>
                  <a:pt x="7091926" y="705958"/>
                  <a:pt x="7099586" y="710837"/>
                  <a:pt x="7107894" y="708055"/>
                </a:cubicBezTo>
                <a:cubicBezTo>
                  <a:pt x="7115173" y="705653"/>
                  <a:pt x="7120851" y="696391"/>
                  <a:pt x="7117574" y="688805"/>
                </a:cubicBezTo>
                <a:lnTo>
                  <a:pt x="7113762" y="680038"/>
                </a:lnTo>
                <a:close/>
                <a:moveTo>
                  <a:pt x="6890478" y="582837"/>
                </a:moveTo>
                <a:cubicBezTo>
                  <a:pt x="6883313" y="601057"/>
                  <a:pt x="6912925" y="608300"/>
                  <a:pt x="6920013" y="590308"/>
                </a:cubicBezTo>
                <a:cubicBezTo>
                  <a:pt x="6927177" y="572087"/>
                  <a:pt x="6897566" y="564845"/>
                  <a:pt x="6890478" y="582837"/>
                </a:cubicBezTo>
                <a:close/>
                <a:moveTo>
                  <a:pt x="6991278" y="622289"/>
                </a:moveTo>
                <a:cubicBezTo>
                  <a:pt x="6984113" y="640509"/>
                  <a:pt x="7013572" y="648286"/>
                  <a:pt x="7020661" y="630218"/>
                </a:cubicBezTo>
                <a:cubicBezTo>
                  <a:pt x="7027863" y="612035"/>
                  <a:pt x="6998404" y="604221"/>
                  <a:pt x="6991278" y="622289"/>
                </a:cubicBezTo>
                <a:close/>
                <a:moveTo>
                  <a:pt x="7029616" y="355919"/>
                </a:moveTo>
                <a:cubicBezTo>
                  <a:pt x="7033694" y="354051"/>
                  <a:pt x="7036400" y="350506"/>
                  <a:pt x="7037619" y="346504"/>
                </a:cubicBezTo>
                <a:cubicBezTo>
                  <a:pt x="7038686" y="343035"/>
                  <a:pt x="7038686" y="339261"/>
                  <a:pt x="7037162" y="335755"/>
                </a:cubicBezTo>
                <a:cubicBezTo>
                  <a:pt x="7035904" y="332819"/>
                  <a:pt x="7034609" y="329884"/>
                  <a:pt x="7033351" y="326987"/>
                </a:cubicBezTo>
                <a:cubicBezTo>
                  <a:pt x="7030073" y="319440"/>
                  <a:pt x="7020584" y="316048"/>
                  <a:pt x="7013191" y="319440"/>
                </a:cubicBezTo>
                <a:cubicBezTo>
                  <a:pt x="7005569" y="322909"/>
                  <a:pt x="7002368" y="332057"/>
                  <a:pt x="7005645" y="339605"/>
                </a:cubicBezTo>
                <a:lnTo>
                  <a:pt x="7009456" y="348372"/>
                </a:lnTo>
                <a:cubicBezTo>
                  <a:pt x="7011285" y="352603"/>
                  <a:pt x="7015134" y="355309"/>
                  <a:pt x="7019403" y="356491"/>
                </a:cubicBezTo>
                <a:cubicBezTo>
                  <a:pt x="7022756" y="357406"/>
                  <a:pt x="7026377" y="357406"/>
                  <a:pt x="7029616" y="355919"/>
                </a:cubicBezTo>
                <a:close/>
                <a:moveTo>
                  <a:pt x="6880722" y="600371"/>
                </a:moveTo>
                <a:lnTo>
                  <a:pt x="6876911" y="591604"/>
                </a:lnTo>
                <a:cubicBezTo>
                  <a:pt x="6874319" y="585619"/>
                  <a:pt x="6866354" y="583332"/>
                  <a:pt x="6860066" y="584857"/>
                </a:cubicBezTo>
                <a:cubicBezTo>
                  <a:pt x="6860066" y="584857"/>
                  <a:pt x="6860066" y="584857"/>
                  <a:pt x="6860066" y="584895"/>
                </a:cubicBezTo>
                <a:cubicBezTo>
                  <a:pt x="6866164" y="594882"/>
                  <a:pt x="6872833" y="604717"/>
                  <a:pt x="6880036" y="614246"/>
                </a:cubicBezTo>
                <a:cubicBezTo>
                  <a:pt x="6880264" y="614551"/>
                  <a:pt x="6880455" y="614932"/>
                  <a:pt x="6880722" y="615237"/>
                </a:cubicBezTo>
                <a:cubicBezTo>
                  <a:pt x="6880760" y="615199"/>
                  <a:pt x="6880722" y="615161"/>
                  <a:pt x="6880760" y="615085"/>
                </a:cubicBezTo>
                <a:cubicBezTo>
                  <a:pt x="6883008" y="610701"/>
                  <a:pt x="6882970" y="605517"/>
                  <a:pt x="6880722" y="600371"/>
                </a:cubicBezTo>
                <a:close/>
                <a:moveTo>
                  <a:pt x="7261781" y="343188"/>
                </a:moveTo>
                <a:lnTo>
                  <a:pt x="7274357" y="348143"/>
                </a:lnTo>
                <a:cubicBezTo>
                  <a:pt x="7282017" y="351154"/>
                  <a:pt x="7290935" y="348715"/>
                  <a:pt x="7294631" y="340939"/>
                </a:cubicBezTo>
                <a:cubicBezTo>
                  <a:pt x="7297985" y="333887"/>
                  <a:pt x="7295089" y="323671"/>
                  <a:pt x="7287429" y="320660"/>
                </a:cubicBezTo>
                <a:lnTo>
                  <a:pt x="7274814" y="315704"/>
                </a:lnTo>
                <a:cubicBezTo>
                  <a:pt x="7267154" y="312693"/>
                  <a:pt x="7258236" y="315133"/>
                  <a:pt x="7254540" y="322909"/>
                </a:cubicBezTo>
                <a:cubicBezTo>
                  <a:pt x="7251225" y="329961"/>
                  <a:pt x="7254120" y="340176"/>
                  <a:pt x="7261781" y="343188"/>
                </a:cubicBezTo>
                <a:close/>
                <a:moveTo>
                  <a:pt x="7101034" y="141657"/>
                </a:moveTo>
                <a:lnTo>
                  <a:pt x="7107322" y="144134"/>
                </a:lnTo>
                <a:cubicBezTo>
                  <a:pt x="7114982" y="147146"/>
                  <a:pt x="7123900" y="144783"/>
                  <a:pt x="7127634" y="136968"/>
                </a:cubicBezTo>
                <a:cubicBezTo>
                  <a:pt x="7131026" y="129955"/>
                  <a:pt x="7128168" y="119663"/>
                  <a:pt x="7120508" y="116651"/>
                </a:cubicBezTo>
                <a:lnTo>
                  <a:pt x="7114220" y="114174"/>
                </a:lnTo>
                <a:cubicBezTo>
                  <a:pt x="7106560" y="111162"/>
                  <a:pt x="7097642" y="113526"/>
                  <a:pt x="7093907" y="121340"/>
                </a:cubicBezTo>
                <a:cubicBezTo>
                  <a:pt x="7090515" y="128315"/>
                  <a:pt x="7093336" y="138607"/>
                  <a:pt x="7101034" y="141657"/>
                </a:cubicBezTo>
                <a:close/>
                <a:moveTo>
                  <a:pt x="7164868" y="208821"/>
                </a:moveTo>
                <a:cubicBezTo>
                  <a:pt x="7172032" y="190601"/>
                  <a:pt x="7143831" y="179127"/>
                  <a:pt x="7136628" y="197424"/>
                </a:cubicBezTo>
                <a:cubicBezTo>
                  <a:pt x="7129464" y="215606"/>
                  <a:pt x="7157703" y="227080"/>
                  <a:pt x="7164868" y="208821"/>
                </a:cubicBezTo>
                <a:close/>
                <a:moveTo>
                  <a:pt x="7207856" y="349630"/>
                </a:moveTo>
                <a:cubicBezTo>
                  <a:pt x="7213610" y="350011"/>
                  <a:pt x="7219441" y="347381"/>
                  <a:pt x="7222185" y="340405"/>
                </a:cubicBezTo>
                <a:cubicBezTo>
                  <a:pt x="7225005" y="333201"/>
                  <a:pt x="7222223" y="327178"/>
                  <a:pt x="7217497" y="323557"/>
                </a:cubicBezTo>
                <a:lnTo>
                  <a:pt x="7216582" y="321384"/>
                </a:lnTo>
                <a:cubicBezTo>
                  <a:pt x="7213305" y="313837"/>
                  <a:pt x="7205835" y="308843"/>
                  <a:pt x="7197413" y="311550"/>
                </a:cubicBezTo>
                <a:cubicBezTo>
                  <a:pt x="7190173" y="313875"/>
                  <a:pt x="7184266" y="323137"/>
                  <a:pt x="7187543" y="330685"/>
                </a:cubicBezTo>
                <a:lnTo>
                  <a:pt x="7191354" y="339452"/>
                </a:lnTo>
                <a:cubicBezTo>
                  <a:pt x="7194288" y="346199"/>
                  <a:pt x="7200576" y="350544"/>
                  <a:pt x="7207856" y="349630"/>
                </a:cubicBezTo>
                <a:close/>
                <a:moveTo>
                  <a:pt x="7171270" y="609557"/>
                </a:moveTo>
                <a:cubicBezTo>
                  <a:pt x="7162733" y="607385"/>
                  <a:pt x="7155416" y="611768"/>
                  <a:pt x="7152254" y="619735"/>
                </a:cubicBezTo>
                <a:lnTo>
                  <a:pt x="7149776" y="626025"/>
                </a:lnTo>
                <a:cubicBezTo>
                  <a:pt x="7146842" y="633458"/>
                  <a:pt x="7152406" y="643102"/>
                  <a:pt x="7159952" y="645046"/>
                </a:cubicBezTo>
                <a:cubicBezTo>
                  <a:pt x="7168488" y="647218"/>
                  <a:pt x="7175843" y="642835"/>
                  <a:pt x="7178968" y="634868"/>
                </a:cubicBezTo>
                <a:lnTo>
                  <a:pt x="7181445" y="628540"/>
                </a:lnTo>
                <a:cubicBezTo>
                  <a:pt x="7184342" y="621107"/>
                  <a:pt x="7178778" y="611502"/>
                  <a:pt x="7171270" y="609557"/>
                </a:cubicBezTo>
                <a:close/>
                <a:moveTo>
                  <a:pt x="7127634" y="485254"/>
                </a:moveTo>
                <a:cubicBezTo>
                  <a:pt x="7127177" y="484682"/>
                  <a:pt x="7126491" y="484416"/>
                  <a:pt x="7125919" y="483920"/>
                </a:cubicBezTo>
                <a:cubicBezTo>
                  <a:pt x="7127177" y="482586"/>
                  <a:pt x="7128283" y="481099"/>
                  <a:pt x="7129007" y="479308"/>
                </a:cubicBezTo>
                <a:cubicBezTo>
                  <a:pt x="7132093" y="471722"/>
                  <a:pt x="7128244" y="462536"/>
                  <a:pt x="7120584" y="459486"/>
                </a:cubicBezTo>
                <a:lnTo>
                  <a:pt x="7107970" y="454531"/>
                </a:lnTo>
                <a:cubicBezTo>
                  <a:pt x="7100310" y="451520"/>
                  <a:pt x="7091240" y="455293"/>
                  <a:pt x="7088153" y="462955"/>
                </a:cubicBezTo>
                <a:cubicBezTo>
                  <a:pt x="7085066" y="470579"/>
                  <a:pt x="7088915" y="479765"/>
                  <a:pt x="7096575" y="482776"/>
                </a:cubicBezTo>
                <a:lnTo>
                  <a:pt x="7104197" y="485788"/>
                </a:lnTo>
                <a:cubicBezTo>
                  <a:pt x="7100081" y="491353"/>
                  <a:pt x="7099357" y="499015"/>
                  <a:pt x="7104121" y="504656"/>
                </a:cubicBezTo>
                <a:cubicBezTo>
                  <a:pt x="7104311" y="504885"/>
                  <a:pt x="7104540" y="505152"/>
                  <a:pt x="7104730" y="505381"/>
                </a:cubicBezTo>
                <a:cubicBezTo>
                  <a:pt x="7104997" y="509764"/>
                  <a:pt x="7106903" y="513957"/>
                  <a:pt x="7110943" y="516244"/>
                </a:cubicBezTo>
                <a:cubicBezTo>
                  <a:pt x="7116163" y="519179"/>
                  <a:pt x="7121270" y="521428"/>
                  <a:pt x="7127368" y="519484"/>
                </a:cubicBezTo>
                <a:cubicBezTo>
                  <a:pt x="7135676" y="516816"/>
                  <a:pt x="7139982" y="508087"/>
                  <a:pt x="7137429" y="499815"/>
                </a:cubicBezTo>
                <a:cubicBezTo>
                  <a:pt x="7135714" y="494098"/>
                  <a:pt x="7131408" y="489676"/>
                  <a:pt x="7127634" y="485254"/>
                </a:cubicBezTo>
                <a:close/>
                <a:moveTo>
                  <a:pt x="7271080" y="121340"/>
                </a:moveTo>
                <a:lnTo>
                  <a:pt x="7277367" y="123818"/>
                </a:lnTo>
                <a:cubicBezTo>
                  <a:pt x="7284799" y="126753"/>
                  <a:pt x="7294441" y="121873"/>
                  <a:pt x="7296651" y="114212"/>
                </a:cubicBezTo>
                <a:cubicBezTo>
                  <a:pt x="7299014" y="105940"/>
                  <a:pt x="7295013" y="98050"/>
                  <a:pt x="7287086" y="94924"/>
                </a:cubicBezTo>
                <a:lnTo>
                  <a:pt x="7280798" y="92446"/>
                </a:lnTo>
                <a:cubicBezTo>
                  <a:pt x="7273366" y="89511"/>
                  <a:pt x="7263686" y="94390"/>
                  <a:pt x="7261514" y="102014"/>
                </a:cubicBezTo>
                <a:cubicBezTo>
                  <a:pt x="7259113" y="110324"/>
                  <a:pt x="7263115" y="118214"/>
                  <a:pt x="7271080" y="121340"/>
                </a:cubicBezTo>
                <a:close/>
                <a:moveTo>
                  <a:pt x="7180874" y="180385"/>
                </a:moveTo>
                <a:lnTo>
                  <a:pt x="7193450" y="185340"/>
                </a:lnTo>
                <a:cubicBezTo>
                  <a:pt x="7200843" y="188237"/>
                  <a:pt x="7210485" y="185455"/>
                  <a:pt x="7213534" y="177564"/>
                </a:cubicBezTo>
                <a:cubicBezTo>
                  <a:pt x="7216430" y="170131"/>
                  <a:pt x="7213686" y="160602"/>
                  <a:pt x="7205759" y="157476"/>
                </a:cubicBezTo>
                <a:lnTo>
                  <a:pt x="7193145" y="152521"/>
                </a:lnTo>
                <a:cubicBezTo>
                  <a:pt x="7185752" y="149585"/>
                  <a:pt x="7176110" y="152406"/>
                  <a:pt x="7173061" y="160297"/>
                </a:cubicBezTo>
                <a:cubicBezTo>
                  <a:pt x="7170203" y="167730"/>
                  <a:pt x="7172909" y="177259"/>
                  <a:pt x="7180874" y="180385"/>
                </a:cubicBezTo>
                <a:close/>
                <a:moveTo>
                  <a:pt x="7029426" y="267142"/>
                </a:moveTo>
                <a:cubicBezTo>
                  <a:pt x="7036476" y="262453"/>
                  <a:pt x="7038839" y="253648"/>
                  <a:pt x="7034647" y="246253"/>
                </a:cubicBezTo>
                <a:cubicBezTo>
                  <a:pt x="7034418" y="245834"/>
                  <a:pt x="7034380" y="245796"/>
                  <a:pt x="7034266" y="245567"/>
                </a:cubicBezTo>
                <a:cubicBezTo>
                  <a:pt x="7034228" y="245415"/>
                  <a:pt x="7034228" y="245376"/>
                  <a:pt x="7034189" y="245262"/>
                </a:cubicBezTo>
                <a:lnTo>
                  <a:pt x="7034189" y="245262"/>
                </a:lnTo>
                <a:cubicBezTo>
                  <a:pt x="7034418" y="244347"/>
                  <a:pt x="7034685" y="243394"/>
                  <a:pt x="7035066" y="242518"/>
                </a:cubicBezTo>
                <a:cubicBezTo>
                  <a:pt x="7037848" y="234780"/>
                  <a:pt x="7031103" y="225936"/>
                  <a:pt x="7023747" y="224183"/>
                </a:cubicBezTo>
                <a:cubicBezTo>
                  <a:pt x="7015020" y="222124"/>
                  <a:pt x="7008199" y="227728"/>
                  <a:pt x="7005416" y="235504"/>
                </a:cubicBezTo>
                <a:cubicBezTo>
                  <a:pt x="7002215" y="244423"/>
                  <a:pt x="7003968" y="253839"/>
                  <a:pt x="7008504" y="261920"/>
                </a:cubicBezTo>
                <a:cubicBezTo>
                  <a:pt x="7012429" y="268857"/>
                  <a:pt x="7022680" y="271602"/>
                  <a:pt x="7029426" y="267142"/>
                </a:cubicBezTo>
                <a:close/>
                <a:moveTo>
                  <a:pt x="7138229" y="330876"/>
                </a:moveTo>
                <a:cubicBezTo>
                  <a:pt x="7146689" y="333391"/>
                  <a:pt x="7154121" y="328283"/>
                  <a:pt x="7157170" y="320584"/>
                </a:cubicBezTo>
                <a:lnTo>
                  <a:pt x="7159647" y="314294"/>
                </a:lnTo>
                <a:cubicBezTo>
                  <a:pt x="7162657" y="306632"/>
                  <a:pt x="7156788" y="297560"/>
                  <a:pt x="7149357" y="295349"/>
                </a:cubicBezTo>
                <a:cubicBezTo>
                  <a:pt x="7140897" y="292834"/>
                  <a:pt x="7133465" y="297941"/>
                  <a:pt x="7130417" y="305641"/>
                </a:cubicBezTo>
                <a:lnTo>
                  <a:pt x="7127940" y="311931"/>
                </a:lnTo>
                <a:cubicBezTo>
                  <a:pt x="7124967" y="319631"/>
                  <a:pt x="7130835" y="328703"/>
                  <a:pt x="7138229" y="330876"/>
                </a:cubicBezTo>
                <a:close/>
                <a:moveTo>
                  <a:pt x="7225081" y="292376"/>
                </a:moveTo>
                <a:cubicBezTo>
                  <a:pt x="7232970" y="295311"/>
                  <a:pt x="7241621" y="291042"/>
                  <a:pt x="7244631" y="283342"/>
                </a:cubicBezTo>
                <a:lnTo>
                  <a:pt x="7247109" y="277053"/>
                </a:lnTo>
                <a:cubicBezTo>
                  <a:pt x="7250119" y="269391"/>
                  <a:pt x="7245660" y="260281"/>
                  <a:pt x="7238077" y="257498"/>
                </a:cubicBezTo>
                <a:cubicBezTo>
                  <a:pt x="7230188" y="254563"/>
                  <a:pt x="7221537" y="258832"/>
                  <a:pt x="7218526" y="266532"/>
                </a:cubicBezTo>
                <a:lnTo>
                  <a:pt x="7216049" y="272821"/>
                </a:lnTo>
                <a:cubicBezTo>
                  <a:pt x="7213039" y="280483"/>
                  <a:pt x="7217497" y="289594"/>
                  <a:pt x="7225081" y="292376"/>
                </a:cubicBezTo>
                <a:close/>
                <a:moveTo>
                  <a:pt x="6922680" y="531606"/>
                </a:moveTo>
                <a:lnTo>
                  <a:pt x="6913915" y="535418"/>
                </a:lnTo>
                <a:cubicBezTo>
                  <a:pt x="6906369" y="538696"/>
                  <a:pt x="6902596" y="547768"/>
                  <a:pt x="6905836" y="555392"/>
                </a:cubicBezTo>
                <a:cubicBezTo>
                  <a:pt x="6909037" y="562939"/>
                  <a:pt x="6918221" y="566751"/>
                  <a:pt x="6925805" y="563473"/>
                </a:cubicBezTo>
                <a:cubicBezTo>
                  <a:pt x="6928740" y="562177"/>
                  <a:pt x="6931674" y="560919"/>
                  <a:pt x="6934571" y="559661"/>
                </a:cubicBezTo>
                <a:cubicBezTo>
                  <a:pt x="6942116" y="556383"/>
                  <a:pt x="6945889" y="547311"/>
                  <a:pt x="6942650" y="539687"/>
                </a:cubicBezTo>
                <a:cubicBezTo>
                  <a:pt x="6939449" y="532139"/>
                  <a:pt x="6930226" y="528328"/>
                  <a:pt x="6922680" y="531606"/>
                </a:cubicBezTo>
                <a:close/>
                <a:moveTo>
                  <a:pt x="7066125" y="656176"/>
                </a:moveTo>
                <a:lnTo>
                  <a:pt x="7059837" y="653698"/>
                </a:lnTo>
                <a:cubicBezTo>
                  <a:pt x="7052406" y="650763"/>
                  <a:pt x="7042764" y="655642"/>
                  <a:pt x="7040554" y="663266"/>
                </a:cubicBezTo>
                <a:cubicBezTo>
                  <a:pt x="7038191" y="671538"/>
                  <a:pt x="7042193" y="679428"/>
                  <a:pt x="7050119" y="682554"/>
                </a:cubicBezTo>
                <a:lnTo>
                  <a:pt x="7056408" y="685031"/>
                </a:lnTo>
                <a:cubicBezTo>
                  <a:pt x="7063839" y="687967"/>
                  <a:pt x="7073518" y="683087"/>
                  <a:pt x="7075691" y="675464"/>
                </a:cubicBezTo>
                <a:cubicBezTo>
                  <a:pt x="7078054" y="667192"/>
                  <a:pt x="7074052" y="659340"/>
                  <a:pt x="7066125" y="656176"/>
                </a:cubicBezTo>
                <a:close/>
                <a:moveTo>
                  <a:pt x="7457551" y="1953757"/>
                </a:moveTo>
                <a:cubicBezTo>
                  <a:pt x="7457551" y="1953757"/>
                  <a:pt x="7457551" y="1953795"/>
                  <a:pt x="7457512" y="1953795"/>
                </a:cubicBezTo>
                <a:cubicBezTo>
                  <a:pt x="7453359" y="1961800"/>
                  <a:pt x="7449662" y="1970033"/>
                  <a:pt x="7445622" y="1978076"/>
                </a:cubicBezTo>
                <a:cubicBezTo>
                  <a:pt x="7445622" y="1978076"/>
                  <a:pt x="7445622" y="1978076"/>
                  <a:pt x="7445622" y="1978076"/>
                </a:cubicBezTo>
                <a:cubicBezTo>
                  <a:pt x="7449852" y="1979106"/>
                  <a:pt x="7454349" y="1978115"/>
                  <a:pt x="7457969" y="1973312"/>
                </a:cubicBezTo>
                <a:cubicBezTo>
                  <a:pt x="7462962" y="1966717"/>
                  <a:pt x="7461552" y="1959094"/>
                  <a:pt x="7457551" y="1953757"/>
                </a:cubicBezTo>
                <a:close/>
                <a:moveTo>
                  <a:pt x="210871" y="6562207"/>
                </a:moveTo>
                <a:cubicBezTo>
                  <a:pt x="209423" y="6556222"/>
                  <a:pt x="204773" y="6551610"/>
                  <a:pt x="198485" y="6550695"/>
                </a:cubicBezTo>
                <a:cubicBezTo>
                  <a:pt x="195246" y="6550238"/>
                  <a:pt x="192655" y="6550962"/>
                  <a:pt x="190254" y="6552220"/>
                </a:cubicBezTo>
                <a:cubicBezTo>
                  <a:pt x="190215" y="6552258"/>
                  <a:pt x="190139" y="6552220"/>
                  <a:pt x="190101" y="6552258"/>
                </a:cubicBezTo>
                <a:cubicBezTo>
                  <a:pt x="197342" y="6557176"/>
                  <a:pt x="204278" y="6562435"/>
                  <a:pt x="211557" y="6567239"/>
                </a:cubicBezTo>
                <a:cubicBezTo>
                  <a:pt x="211557" y="6567239"/>
                  <a:pt x="211557" y="6567239"/>
                  <a:pt x="211557" y="6567239"/>
                </a:cubicBezTo>
                <a:cubicBezTo>
                  <a:pt x="211443" y="6566819"/>
                  <a:pt x="211519" y="6566362"/>
                  <a:pt x="211404" y="6565943"/>
                </a:cubicBezTo>
                <a:cubicBezTo>
                  <a:pt x="211328" y="6564685"/>
                  <a:pt x="211138" y="6563427"/>
                  <a:pt x="210871" y="6562207"/>
                </a:cubicBezTo>
                <a:close/>
                <a:moveTo>
                  <a:pt x="305078" y="6587708"/>
                </a:moveTo>
                <a:cubicBezTo>
                  <a:pt x="299057" y="6582486"/>
                  <a:pt x="289377" y="6583363"/>
                  <a:pt x="284270" y="6589385"/>
                </a:cubicBezTo>
                <a:cubicBezTo>
                  <a:pt x="279049" y="6595522"/>
                  <a:pt x="279926" y="6604976"/>
                  <a:pt x="285985" y="6610198"/>
                </a:cubicBezTo>
                <a:lnTo>
                  <a:pt x="290939" y="6614467"/>
                </a:lnTo>
                <a:cubicBezTo>
                  <a:pt x="296961" y="6619689"/>
                  <a:pt x="306603" y="6618812"/>
                  <a:pt x="311747" y="6612790"/>
                </a:cubicBezTo>
                <a:cubicBezTo>
                  <a:pt x="316968" y="6606653"/>
                  <a:pt x="316092" y="6597199"/>
                  <a:pt x="310032" y="6591977"/>
                </a:cubicBezTo>
                <a:lnTo>
                  <a:pt x="305078" y="6587708"/>
                </a:lnTo>
                <a:close/>
                <a:moveTo>
                  <a:pt x="144331" y="6500913"/>
                </a:moveTo>
                <a:cubicBezTo>
                  <a:pt x="137357" y="6495919"/>
                  <a:pt x="128973" y="6498245"/>
                  <a:pt x="123714" y="6504305"/>
                </a:cubicBezTo>
                <a:lnTo>
                  <a:pt x="123219" y="6504877"/>
                </a:lnTo>
                <a:lnTo>
                  <a:pt x="123104" y="6504992"/>
                </a:lnTo>
                <a:cubicBezTo>
                  <a:pt x="131031" y="6510824"/>
                  <a:pt x="139263" y="6516274"/>
                  <a:pt x="147266" y="6522030"/>
                </a:cubicBezTo>
                <a:lnTo>
                  <a:pt x="147380" y="6521916"/>
                </a:lnTo>
                <a:lnTo>
                  <a:pt x="147723" y="6521535"/>
                </a:lnTo>
                <a:cubicBezTo>
                  <a:pt x="152944" y="6515512"/>
                  <a:pt x="150391" y="6505297"/>
                  <a:pt x="144331" y="6500913"/>
                </a:cubicBezTo>
                <a:close/>
                <a:moveTo>
                  <a:pt x="364987" y="6440686"/>
                </a:moveTo>
                <a:cubicBezTo>
                  <a:pt x="370208" y="6434625"/>
                  <a:pt x="367921" y="6424486"/>
                  <a:pt x="361862" y="6420026"/>
                </a:cubicBezTo>
                <a:cubicBezTo>
                  <a:pt x="355040" y="6414994"/>
                  <a:pt x="346427" y="6417091"/>
                  <a:pt x="341206" y="6423152"/>
                </a:cubicBezTo>
                <a:lnTo>
                  <a:pt x="336900" y="6428107"/>
                </a:lnTo>
                <a:cubicBezTo>
                  <a:pt x="331679" y="6434168"/>
                  <a:pt x="333965" y="6444307"/>
                  <a:pt x="340025" y="6448767"/>
                </a:cubicBezTo>
                <a:cubicBezTo>
                  <a:pt x="346846" y="6453799"/>
                  <a:pt x="355459" y="6451702"/>
                  <a:pt x="360680" y="6445642"/>
                </a:cubicBezTo>
                <a:lnTo>
                  <a:pt x="364987" y="6440686"/>
                </a:lnTo>
                <a:close/>
                <a:moveTo>
                  <a:pt x="47761" y="6290996"/>
                </a:moveTo>
                <a:cubicBezTo>
                  <a:pt x="45246" y="6283448"/>
                  <a:pt x="38653" y="6277846"/>
                  <a:pt x="30231" y="6279637"/>
                </a:cubicBezTo>
                <a:cubicBezTo>
                  <a:pt x="23104" y="6281161"/>
                  <a:pt x="16321" y="6289548"/>
                  <a:pt x="18874" y="6297171"/>
                </a:cubicBezTo>
                <a:lnTo>
                  <a:pt x="21809" y="6305976"/>
                </a:lnTo>
                <a:cubicBezTo>
                  <a:pt x="24324" y="6313524"/>
                  <a:pt x="30917" y="6319127"/>
                  <a:pt x="39339" y="6317336"/>
                </a:cubicBezTo>
                <a:cubicBezTo>
                  <a:pt x="46466" y="6315811"/>
                  <a:pt x="53249" y="6307425"/>
                  <a:pt x="50696" y="6299840"/>
                </a:cubicBezTo>
                <a:lnTo>
                  <a:pt x="47761" y="6290996"/>
                </a:lnTo>
                <a:close/>
                <a:moveTo>
                  <a:pt x="316968" y="6541661"/>
                </a:moveTo>
                <a:cubicBezTo>
                  <a:pt x="304545" y="6556032"/>
                  <a:pt x="329049" y="6572575"/>
                  <a:pt x="341359" y="6558357"/>
                </a:cubicBezTo>
                <a:cubicBezTo>
                  <a:pt x="353782" y="6543949"/>
                  <a:pt x="329278" y="6527405"/>
                  <a:pt x="316968" y="6541661"/>
                </a:cubicBezTo>
                <a:close/>
                <a:moveTo>
                  <a:pt x="8241" y="6414613"/>
                </a:moveTo>
                <a:cubicBezTo>
                  <a:pt x="8241" y="6414613"/>
                  <a:pt x="8241" y="6414613"/>
                  <a:pt x="8241" y="6414613"/>
                </a:cubicBezTo>
                <a:cubicBezTo>
                  <a:pt x="13729" y="6419264"/>
                  <a:pt x="19370" y="6423724"/>
                  <a:pt x="24895" y="6428298"/>
                </a:cubicBezTo>
                <a:cubicBezTo>
                  <a:pt x="24819" y="6428107"/>
                  <a:pt x="24781" y="6427917"/>
                  <a:pt x="24705" y="6427764"/>
                </a:cubicBezTo>
                <a:cubicBezTo>
                  <a:pt x="24476" y="6427078"/>
                  <a:pt x="24248" y="6426354"/>
                  <a:pt x="24019" y="6425668"/>
                </a:cubicBezTo>
                <a:cubicBezTo>
                  <a:pt x="21732" y="6418730"/>
                  <a:pt x="15597" y="6413927"/>
                  <a:pt x="8241" y="6414613"/>
                </a:cubicBezTo>
                <a:close/>
                <a:moveTo>
                  <a:pt x="479849" y="6665317"/>
                </a:moveTo>
                <a:cubicBezTo>
                  <a:pt x="472609" y="6661962"/>
                  <a:pt x="463500" y="6666842"/>
                  <a:pt x="460795" y="6673893"/>
                </a:cubicBezTo>
                <a:cubicBezTo>
                  <a:pt x="458317" y="6680411"/>
                  <a:pt x="460947" y="6686663"/>
                  <a:pt x="465977" y="6690627"/>
                </a:cubicBezTo>
                <a:cubicBezTo>
                  <a:pt x="465177" y="6695887"/>
                  <a:pt x="466816" y="6701186"/>
                  <a:pt x="471656" y="6704693"/>
                </a:cubicBezTo>
                <a:cubicBezTo>
                  <a:pt x="477677" y="6709038"/>
                  <a:pt x="488233" y="6708238"/>
                  <a:pt x="492273" y="6701300"/>
                </a:cubicBezTo>
                <a:cubicBezTo>
                  <a:pt x="496237" y="6694553"/>
                  <a:pt x="498485" y="6686968"/>
                  <a:pt x="495208" y="6679382"/>
                </a:cubicBezTo>
                <a:cubicBezTo>
                  <a:pt x="492235" y="6672445"/>
                  <a:pt x="486481" y="6668366"/>
                  <a:pt x="479849" y="6665317"/>
                </a:cubicBezTo>
                <a:close/>
                <a:moveTo>
                  <a:pt x="292502" y="6524508"/>
                </a:moveTo>
                <a:cubicBezTo>
                  <a:pt x="304926" y="6510176"/>
                  <a:pt x="280154" y="6494013"/>
                  <a:pt x="267883" y="6508194"/>
                </a:cubicBezTo>
                <a:cubicBezTo>
                  <a:pt x="255459" y="6522526"/>
                  <a:pt x="280231" y="6538688"/>
                  <a:pt x="292502" y="6524508"/>
                </a:cubicBezTo>
                <a:close/>
                <a:moveTo>
                  <a:pt x="188577" y="6439352"/>
                </a:moveTo>
                <a:cubicBezTo>
                  <a:pt x="176191" y="6453723"/>
                  <a:pt x="200619" y="6470304"/>
                  <a:pt x="212929" y="6456048"/>
                </a:cubicBezTo>
                <a:cubicBezTo>
                  <a:pt x="225315" y="6441677"/>
                  <a:pt x="200886" y="6425096"/>
                  <a:pt x="188577" y="6439352"/>
                </a:cubicBezTo>
                <a:close/>
                <a:moveTo>
                  <a:pt x="325086" y="6532399"/>
                </a:moveTo>
                <a:cubicBezTo>
                  <a:pt x="333660" y="6530264"/>
                  <a:pt x="337243" y="6523288"/>
                  <a:pt x="336633" y="6515017"/>
                </a:cubicBezTo>
                <a:lnTo>
                  <a:pt x="335947" y="6505754"/>
                </a:lnTo>
                <a:cubicBezTo>
                  <a:pt x="335375" y="6498016"/>
                  <a:pt x="325619" y="6492413"/>
                  <a:pt x="318531" y="6494204"/>
                </a:cubicBezTo>
                <a:cubicBezTo>
                  <a:pt x="309956" y="6496339"/>
                  <a:pt x="306374" y="6503314"/>
                  <a:pt x="306984" y="6511586"/>
                </a:cubicBezTo>
                <a:lnTo>
                  <a:pt x="307670" y="6520849"/>
                </a:lnTo>
                <a:cubicBezTo>
                  <a:pt x="308279" y="6528587"/>
                  <a:pt x="318035" y="6534152"/>
                  <a:pt x="325086" y="6532399"/>
                </a:cubicBezTo>
                <a:close/>
                <a:moveTo>
                  <a:pt x="382593" y="6520582"/>
                </a:moveTo>
                <a:cubicBezTo>
                  <a:pt x="394865" y="6506402"/>
                  <a:pt x="375314" y="6484217"/>
                  <a:pt x="362891" y="6498550"/>
                </a:cubicBezTo>
                <a:cubicBezTo>
                  <a:pt x="350657" y="6512768"/>
                  <a:pt x="370170" y="6534953"/>
                  <a:pt x="382593" y="6520582"/>
                </a:cubicBezTo>
                <a:close/>
                <a:moveTo>
                  <a:pt x="355955" y="6653576"/>
                </a:moveTo>
                <a:lnTo>
                  <a:pt x="355955" y="6653576"/>
                </a:lnTo>
                <a:cubicBezTo>
                  <a:pt x="364186" y="6658112"/>
                  <a:pt x="372494" y="6662572"/>
                  <a:pt x="380764" y="6666994"/>
                </a:cubicBezTo>
                <a:cubicBezTo>
                  <a:pt x="383546" y="6654339"/>
                  <a:pt x="366625" y="6642217"/>
                  <a:pt x="355955" y="6653576"/>
                </a:cubicBezTo>
                <a:close/>
                <a:moveTo>
                  <a:pt x="281221" y="6437255"/>
                </a:moveTo>
                <a:lnTo>
                  <a:pt x="285528" y="6432301"/>
                </a:lnTo>
                <a:cubicBezTo>
                  <a:pt x="290749" y="6426278"/>
                  <a:pt x="288043" y="6415986"/>
                  <a:pt x="281984" y="6411716"/>
                </a:cubicBezTo>
                <a:cubicBezTo>
                  <a:pt x="274933" y="6406761"/>
                  <a:pt x="266625" y="6409201"/>
                  <a:pt x="261404" y="6415261"/>
                </a:cubicBezTo>
                <a:lnTo>
                  <a:pt x="257136" y="6420217"/>
                </a:lnTo>
                <a:cubicBezTo>
                  <a:pt x="251915" y="6426278"/>
                  <a:pt x="254621" y="6436531"/>
                  <a:pt x="260680" y="6440839"/>
                </a:cubicBezTo>
                <a:cubicBezTo>
                  <a:pt x="267654" y="6445756"/>
                  <a:pt x="275962" y="6443316"/>
                  <a:pt x="281221" y="6437255"/>
                </a:cubicBezTo>
                <a:close/>
                <a:moveTo>
                  <a:pt x="388424" y="6585307"/>
                </a:moveTo>
                <a:cubicBezTo>
                  <a:pt x="382403" y="6580085"/>
                  <a:pt x="371961" y="6583401"/>
                  <a:pt x="367959" y="6589423"/>
                </a:cubicBezTo>
                <a:cubicBezTo>
                  <a:pt x="363081" y="6596742"/>
                  <a:pt x="366054" y="6604670"/>
                  <a:pt x="372075" y="6609893"/>
                </a:cubicBezTo>
                <a:lnTo>
                  <a:pt x="377029" y="6614200"/>
                </a:lnTo>
                <a:cubicBezTo>
                  <a:pt x="383051" y="6619423"/>
                  <a:pt x="393493" y="6616106"/>
                  <a:pt x="397494" y="6610045"/>
                </a:cubicBezTo>
                <a:cubicBezTo>
                  <a:pt x="402372" y="6602727"/>
                  <a:pt x="399438" y="6594798"/>
                  <a:pt x="393378" y="6589576"/>
                </a:cubicBezTo>
                <a:lnTo>
                  <a:pt x="388424" y="6585307"/>
                </a:lnTo>
                <a:close/>
                <a:moveTo>
                  <a:pt x="460642" y="6595484"/>
                </a:moveTo>
                <a:lnTo>
                  <a:pt x="445741" y="6582639"/>
                </a:lnTo>
                <a:cubicBezTo>
                  <a:pt x="439910" y="6577607"/>
                  <a:pt x="430078" y="6577378"/>
                  <a:pt x="424895" y="6583629"/>
                </a:cubicBezTo>
                <a:cubicBezTo>
                  <a:pt x="419903" y="6589652"/>
                  <a:pt x="419636" y="6599068"/>
                  <a:pt x="425886" y="6604480"/>
                </a:cubicBezTo>
                <a:lnTo>
                  <a:pt x="440787" y="6617364"/>
                </a:lnTo>
                <a:cubicBezTo>
                  <a:pt x="446618" y="6622396"/>
                  <a:pt x="456450" y="6622624"/>
                  <a:pt x="461633" y="6616373"/>
                </a:cubicBezTo>
                <a:cubicBezTo>
                  <a:pt x="466625" y="6610312"/>
                  <a:pt x="466892" y="6600897"/>
                  <a:pt x="460642" y="6595484"/>
                </a:cubicBezTo>
                <a:close/>
                <a:moveTo>
                  <a:pt x="543721" y="6608559"/>
                </a:moveTo>
                <a:cubicBezTo>
                  <a:pt x="542692" y="6605014"/>
                  <a:pt x="540406" y="6602116"/>
                  <a:pt x="537548" y="6600096"/>
                </a:cubicBezTo>
                <a:cubicBezTo>
                  <a:pt x="539948" y="6594150"/>
                  <a:pt x="538538" y="6587022"/>
                  <a:pt x="533394" y="6582829"/>
                </a:cubicBezTo>
                <a:lnTo>
                  <a:pt x="526115" y="6576921"/>
                </a:lnTo>
                <a:cubicBezTo>
                  <a:pt x="519865" y="6571851"/>
                  <a:pt x="510223" y="6572956"/>
                  <a:pt x="505192" y="6579208"/>
                </a:cubicBezTo>
                <a:cubicBezTo>
                  <a:pt x="503935" y="6580770"/>
                  <a:pt x="503058" y="6582524"/>
                  <a:pt x="502525" y="6584354"/>
                </a:cubicBezTo>
                <a:cubicBezTo>
                  <a:pt x="497952" y="6583782"/>
                  <a:pt x="493074" y="6584963"/>
                  <a:pt x="489301" y="6589347"/>
                </a:cubicBezTo>
                <a:cubicBezTo>
                  <a:pt x="476915" y="6603718"/>
                  <a:pt x="500810" y="6621062"/>
                  <a:pt x="513195" y="6606729"/>
                </a:cubicBezTo>
                <a:cubicBezTo>
                  <a:pt x="513576" y="6606272"/>
                  <a:pt x="513615" y="6605852"/>
                  <a:pt x="513958" y="6605395"/>
                </a:cubicBezTo>
                <a:lnTo>
                  <a:pt x="514758" y="6606043"/>
                </a:lnTo>
                <a:cubicBezTo>
                  <a:pt x="515063" y="6606310"/>
                  <a:pt x="515482" y="6606348"/>
                  <a:pt x="515825" y="6606576"/>
                </a:cubicBezTo>
                <a:cubicBezTo>
                  <a:pt x="514567" y="6609435"/>
                  <a:pt x="513996" y="6612599"/>
                  <a:pt x="514872" y="6615725"/>
                </a:cubicBezTo>
                <a:lnTo>
                  <a:pt x="516549" y="6621633"/>
                </a:lnTo>
                <a:cubicBezTo>
                  <a:pt x="511366" y="6612980"/>
                  <a:pt x="498980" y="6609054"/>
                  <a:pt x="492883" y="6620032"/>
                </a:cubicBezTo>
                <a:cubicBezTo>
                  <a:pt x="487586" y="6629562"/>
                  <a:pt x="493264" y="6639473"/>
                  <a:pt x="500810" y="6642979"/>
                </a:cubicBezTo>
                <a:cubicBezTo>
                  <a:pt x="497304" y="6643323"/>
                  <a:pt x="493950" y="6645343"/>
                  <a:pt x="491549" y="6649612"/>
                </a:cubicBezTo>
                <a:cubicBezTo>
                  <a:pt x="482327" y="6666193"/>
                  <a:pt x="506298" y="6683880"/>
                  <a:pt x="515634" y="6667146"/>
                </a:cubicBezTo>
                <a:cubicBezTo>
                  <a:pt x="520932" y="6657617"/>
                  <a:pt x="515253" y="6647783"/>
                  <a:pt x="507708" y="6644237"/>
                </a:cubicBezTo>
                <a:cubicBezTo>
                  <a:pt x="511214" y="6643856"/>
                  <a:pt x="514529" y="6641874"/>
                  <a:pt x="516930" y="6637604"/>
                </a:cubicBezTo>
                <a:cubicBezTo>
                  <a:pt x="518759" y="6634326"/>
                  <a:pt x="519255" y="6631048"/>
                  <a:pt x="518836" y="6627961"/>
                </a:cubicBezTo>
                <a:cubicBezTo>
                  <a:pt x="522037" y="6633793"/>
                  <a:pt x="528706" y="6637262"/>
                  <a:pt x="535490" y="6635584"/>
                </a:cubicBezTo>
                <a:cubicBezTo>
                  <a:pt x="543112" y="6633678"/>
                  <a:pt x="548561" y="6625292"/>
                  <a:pt x="546351" y="6617555"/>
                </a:cubicBezTo>
                <a:lnTo>
                  <a:pt x="543721" y="6608559"/>
                </a:lnTo>
                <a:close/>
                <a:moveTo>
                  <a:pt x="24629" y="6356331"/>
                </a:moveTo>
                <a:cubicBezTo>
                  <a:pt x="17655" y="6352938"/>
                  <a:pt x="8318" y="6354844"/>
                  <a:pt x="4583" y="6362239"/>
                </a:cubicBezTo>
                <a:lnTo>
                  <a:pt x="1649" y="6368109"/>
                </a:lnTo>
                <a:cubicBezTo>
                  <a:pt x="-1819" y="6375009"/>
                  <a:pt x="200" y="6384576"/>
                  <a:pt x="7556" y="6388159"/>
                </a:cubicBezTo>
                <a:cubicBezTo>
                  <a:pt x="14530" y="6391552"/>
                  <a:pt x="23867" y="6389646"/>
                  <a:pt x="27601" y="6382251"/>
                </a:cubicBezTo>
                <a:lnTo>
                  <a:pt x="30536" y="6376381"/>
                </a:lnTo>
                <a:cubicBezTo>
                  <a:pt x="33966" y="6369481"/>
                  <a:pt x="31946" y="6359914"/>
                  <a:pt x="24629" y="6356331"/>
                </a:cubicBezTo>
                <a:close/>
                <a:moveTo>
                  <a:pt x="1069750" y="6859834"/>
                </a:moveTo>
                <a:cubicBezTo>
                  <a:pt x="1060489" y="6876529"/>
                  <a:pt x="1085604" y="6892501"/>
                  <a:pt x="1094940" y="6875729"/>
                </a:cubicBezTo>
                <a:cubicBezTo>
                  <a:pt x="1104201" y="6859033"/>
                  <a:pt x="1079087" y="6843062"/>
                  <a:pt x="1069750" y="6859834"/>
                </a:cubicBezTo>
                <a:close/>
                <a:moveTo>
                  <a:pt x="1032326" y="6686663"/>
                </a:moveTo>
                <a:lnTo>
                  <a:pt x="1026533" y="6683461"/>
                </a:lnTo>
                <a:cubicBezTo>
                  <a:pt x="1019750" y="6679687"/>
                  <a:pt x="1010070" y="6681098"/>
                  <a:pt x="1006069" y="6688378"/>
                </a:cubicBezTo>
                <a:cubicBezTo>
                  <a:pt x="1002296" y="6695201"/>
                  <a:pt x="1003706" y="6704807"/>
                  <a:pt x="1010985" y="6708848"/>
                </a:cubicBezTo>
                <a:lnTo>
                  <a:pt x="1016777" y="6712049"/>
                </a:lnTo>
                <a:cubicBezTo>
                  <a:pt x="1023561" y="6715823"/>
                  <a:pt x="1033241" y="6714375"/>
                  <a:pt x="1037242" y="6707132"/>
                </a:cubicBezTo>
                <a:cubicBezTo>
                  <a:pt x="1041015" y="6700309"/>
                  <a:pt x="1039605" y="6690703"/>
                  <a:pt x="1032326" y="6686663"/>
                </a:cubicBezTo>
                <a:close/>
                <a:moveTo>
                  <a:pt x="1319140" y="6908206"/>
                </a:moveTo>
                <a:lnTo>
                  <a:pt x="1322341" y="6902412"/>
                </a:lnTo>
                <a:cubicBezTo>
                  <a:pt x="1326267" y="6895360"/>
                  <a:pt x="1323103" y="6885983"/>
                  <a:pt x="1316129" y="6882285"/>
                </a:cubicBezTo>
                <a:cubicBezTo>
                  <a:pt x="1308888" y="6878435"/>
                  <a:pt x="1299933" y="6881485"/>
                  <a:pt x="1296007" y="6888498"/>
                </a:cubicBezTo>
                <a:lnTo>
                  <a:pt x="1292806" y="6894293"/>
                </a:lnTo>
                <a:cubicBezTo>
                  <a:pt x="1291625" y="6896427"/>
                  <a:pt x="1291282" y="6898753"/>
                  <a:pt x="1291282" y="6901116"/>
                </a:cubicBezTo>
                <a:cubicBezTo>
                  <a:pt x="1289071" y="6904089"/>
                  <a:pt x="1287547" y="6907596"/>
                  <a:pt x="1287585" y="6911331"/>
                </a:cubicBezTo>
                <a:cubicBezTo>
                  <a:pt x="1287395" y="6911293"/>
                  <a:pt x="1287166" y="6911217"/>
                  <a:pt x="1286975" y="6911179"/>
                </a:cubicBezTo>
                <a:cubicBezTo>
                  <a:pt x="1285603" y="6906300"/>
                  <a:pt x="1281945" y="6902297"/>
                  <a:pt x="1276648" y="6900620"/>
                </a:cubicBezTo>
                <a:lnTo>
                  <a:pt x="1263843" y="6896580"/>
                </a:lnTo>
                <a:cubicBezTo>
                  <a:pt x="1256297" y="6894216"/>
                  <a:pt x="1246998" y="6899324"/>
                  <a:pt x="1245207" y="6907100"/>
                </a:cubicBezTo>
                <a:cubicBezTo>
                  <a:pt x="1244674" y="6909387"/>
                  <a:pt x="1244826" y="6911598"/>
                  <a:pt x="1245207" y="6913771"/>
                </a:cubicBezTo>
                <a:lnTo>
                  <a:pt x="1245207" y="6913771"/>
                </a:lnTo>
                <a:cubicBezTo>
                  <a:pt x="1245283" y="6913771"/>
                  <a:pt x="1245321" y="6913771"/>
                  <a:pt x="1245398" y="6913771"/>
                </a:cubicBezTo>
                <a:cubicBezTo>
                  <a:pt x="1268492" y="6915524"/>
                  <a:pt x="1291587" y="6916897"/>
                  <a:pt x="1314681" y="6917926"/>
                </a:cubicBezTo>
                <a:cubicBezTo>
                  <a:pt x="1314681" y="6917888"/>
                  <a:pt x="1314681" y="6917812"/>
                  <a:pt x="1314719" y="6917773"/>
                </a:cubicBezTo>
                <a:cubicBezTo>
                  <a:pt x="1315672" y="6915753"/>
                  <a:pt x="1316358" y="6913543"/>
                  <a:pt x="1316587" y="6911293"/>
                </a:cubicBezTo>
                <a:cubicBezTo>
                  <a:pt x="1317463" y="6910341"/>
                  <a:pt x="1318454" y="6909426"/>
                  <a:pt x="1319140" y="6908206"/>
                </a:cubicBezTo>
                <a:close/>
                <a:moveTo>
                  <a:pt x="1221998" y="6906833"/>
                </a:moveTo>
                <a:cubicBezTo>
                  <a:pt x="1228439" y="6906490"/>
                  <a:pt x="1234879" y="6901497"/>
                  <a:pt x="1235985" y="6895245"/>
                </a:cubicBezTo>
                <a:cubicBezTo>
                  <a:pt x="1236632" y="6891662"/>
                  <a:pt x="1235947" y="6888461"/>
                  <a:pt x="1234613" y="6885640"/>
                </a:cubicBezTo>
                <a:cubicBezTo>
                  <a:pt x="1236747" y="6886402"/>
                  <a:pt x="1239071" y="6886783"/>
                  <a:pt x="1241625" y="6886364"/>
                </a:cubicBezTo>
                <a:cubicBezTo>
                  <a:pt x="1248866" y="6885106"/>
                  <a:pt x="1255992" y="6876949"/>
                  <a:pt x="1253782" y="6869173"/>
                </a:cubicBezTo>
                <a:lnTo>
                  <a:pt x="1251228" y="6860177"/>
                </a:lnTo>
                <a:cubicBezTo>
                  <a:pt x="1249018" y="6852439"/>
                  <a:pt x="1242578" y="6846569"/>
                  <a:pt x="1234041" y="6848017"/>
                </a:cubicBezTo>
                <a:cubicBezTo>
                  <a:pt x="1232059" y="6848360"/>
                  <a:pt x="1230078" y="6849237"/>
                  <a:pt x="1228325" y="6850456"/>
                </a:cubicBezTo>
                <a:cubicBezTo>
                  <a:pt x="1227181" y="6848703"/>
                  <a:pt x="1225657" y="6847140"/>
                  <a:pt x="1223637" y="6846035"/>
                </a:cubicBezTo>
                <a:lnTo>
                  <a:pt x="1217844" y="6842833"/>
                </a:lnTo>
                <a:cubicBezTo>
                  <a:pt x="1211061" y="6839059"/>
                  <a:pt x="1201305" y="6840698"/>
                  <a:pt x="1197418" y="6847941"/>
                </a:cubicBezTo>
                <a:cubicBezTo>
                  <a:pt x="1193683" y="6854840"/>
                  <a:pt x="1195245" y="6864332"/>
                  <a:pt x="1202524" y="6868372"/>
                </a:cubicBezTo>
                <a:lnTo>
                  <a:pt x="1208317" y="6871574"/>
                </a:lnTo>
                <a:cubicBezTo>
                  <a:pt x="1213004" y="6874166"/>
                  <a:pt x="1219064" y="6874128"/>
                  <a:pt x="1223675" y="6871536"/>
                </a:cubicBezTo>
                <a:lnTo>
                  <a:pt x="1224437" y="6874166"/>
                </a:lnTo>
                <a:cubicBezTo>
                  <a:pt x="1224818" y="6875501"/>
                  <a:pt x="1225466" y="6876644"/>
                  <a:pt x="1226076" y="6877864"/>
                </a:cubicBezTo>
                <a:cubicBezTo>
                  <a:pt x="1225542" y="6877635"/>
                  <a:pt x="1225161" y="6877292"/>
                  <a:pt x="1224590" y="6877101"/>
                </a:cubicBezTo>
                <a:lnTo>
                  <a:pt x="1218187" y="6875081"/>
                </a:lnTo>
                <a:cubicBezTo>
                  <a:pt x="1210642" y="6872718"/>
                  <a:pt x="1201457" y="6878855"/>
                  <a:pt x="1200047" y="6886440"/>
                </a:cubicBezTo>
                <a:cubicBezTo>
                  <a:pt x="1198485" y="6895055"/>
                  <a:pt x="1203324" y="6902031"/>
                  <a:pt x="1211404" y="6904585"/>
                </a:cubicBezTo>
                <a:lnTo>
                  <a:pt x="1217730" y="6906605"/>
                </a:lnTo>
                <a:cubicBezTo>
                  <a:pt x="1214605" y="6906986"/>
                  <a:pt x="1211861" y="6908587"/>
                  <a:pt x="1209460" y="6910722"/>
                </a:cubicBezTo>
                <a:cubicBezTo>
                  <a:pt x="1209460" y="6910722"/>
                  <a:pt x="1209460" y="6910722"/>
                  <a:pt x="1209460" y="6910722"/>
                </a:cubicBezTo>
                <a:cubicBezTo>
                  <a:pt x="1209994" y="6910759"/>
                  <a:pt x="1210527" y="6910798"/>
                  <a:pt x="1211061" y="6910874"/>
                </a:cubicBezTo>
                <a:cubicBezTo>
                  <a:pt x="1217654" y="6911484"/>
                  <a:pt x="1224285" y="6912208"/>
                  <a:pt x="1230878" y="6912742"/>
                </a:cubicBezTo>
                <a:lnTo>
                  <a:pt x="1230954" y="6912742"/>
                </a:lnTo>
                <a:cubicBezTo>
                  <a:pt x="1229430" y="6910531"/>
                  <a:pt x="1227600" y="6908587"/>
                  <a:pt x="1225276" y="6907557"/>
                </a:cubicBezTo>
                <a:cubicBezTo>
                  <a:pt x="1224171" y="6907100"/>
                  <a:pt x="1223065" y="6907062"/>
                  <a:pt x="1221998" y="6906833"/>
                </a:cubicBezTo>
                <a:close/>
                <a:moveTo>
                  <a:pt x="930802" y="6708009"/>
                </a:moveTo>
                <a:cubicBezTo>
                  <a:pt x="933279" y="6703130"/>
                  <a:pt x="933165" y="6696688"/>
                  <a:pt x="930116" y="6692075"/>
                </a:cubicBezTo>
                <a:cubicBezTo>
                  <a:pt x="930154" y="6686701"/>
                  <a:pt x="927410" y="6681136"/>
                  <a:pt x="922684" y="6678734"/>
                </a:cubicBezTo>
                <a:cubicBezTo>
                  <a:pt x="920436" y="6677591"/>
                  <a:pt x="918149" y="6677133"/>
                  <a:pt x="915901" y="6677095"/>
                </a:cubicBezTo>
                <a:cubicBezTo>
                  <a:pt x="912662" y="6672331"/>
                  <a:pt x="907212" y="6669395"/>
                  <a:pt x="900924" y="6670615"/>
                </a:cubicBezTo>
                <a:cubicBezTo>
                  <a:pt x="893569" y="6672064"/>
                  <a:pt x="886899" y="6680297"/>
                  <a:pt x="889110" y="6688073"/>
                </a:cubicBezTo>
                <a:lnTo>
                  <a:pt x="891663" y="6697069"/>
                </a:lnTo>
                <a:cubicBezTo>
                  <a:pt x="893416" y="6703244"/>
                  <a:pt x="898142" y="6708047"/>
                  <a:pt x="904239" y="6708924"/>
                </a:cubicBezTo>
                <a:cubicBezTo>
                  <a:pt x="905954" y="6710792"/>
                  <a:pt x="907974" y="6712431"/>
                  <a:pt x="910489" y="6713612"/>
                </a:cubicBezTo>
                <a:cubicBezTo>
                  <a:pt x="917501" y="6716929"/>
                  <a:pt x="926953" y="6715518"/>
                  <a:pt x="930802" y="6708009"/>
                </a:cubicBezTo>
                <a:close/>
                <a:moveTo>
                  <a:pt x="951076" y="6766635"/>
                </a:moveTo>
                <a:cubicBezTo>
                  <a:pt x="952905" y="6763395"/>
                  <a:pt x="953401" y="6760079"/>
                  <a:pt x="952982" y="6756991"/>
                </a:cubicBezTo>
                <a:cubicBezTo>
                  <a:pt x="956183" y="6762823"/>
                  <a:pt x="962852" y="6766292"/>
                  <a:pt x="969636" y="6764614"/>
                </a:cubicBezTo>
                <a:cubicBezTo>
                  <a:pt x="977258" y="6762747"/>
                  <a:pt x="982707" y="6754323"/>
                  <a:pt x="980497" y="6746585"/>
                </a:cubicBezTo>
                <a:lnTo>
                  <a:pt x="977944" y="6737512"/>
                </a:lnTo>
                <a:cubicBezTo>
                  <a:pt x="975733" y="6729775"/>
                  <a:pt x="967883" y="6724667"/>
                  <a:pt x="959918" y="6726649"/>
                </a:cubicBezTo>
                <a:cubicBezTo>
                  <a:pt x="952296" y="6728555"/>
                  <a:pt x="946846" y="6736941"/>
                  <a:pt x="949056" y="6744679"/>
                </a:cubicBezTo>
                <a:lnTo>
                  <a:pt x="950733" y="6750587"/>
                </a:lnTo>
                <a:cubicBezTo>
                  <a:pt x="945550" y="6741934"/>
                  <a:pt x="933165" y="6738008"/>
                  <a:pt x="927067" y="6748986"/>
                </a:cubicBezTo>
                <a:cubicBezTo>
                  <a:pt x="921770" y="6758516"/>
                  <a:pt x="927448" y="6768426"/>
                  <a:pt x="934994" y="6771933"/>
                </a:cubicBezTo>
                <a:cubicBezTo>
                  <a:pt x="931488" y="6772276"/>
                  <a:pt x="928134" y="6774297"/>
                  <a:pt x="925733" y="6778566"/>
                </a:cubicBezTo>
                <a:cubicBezTo>
                  <a:pt x="916511" y="6795147"/>
                  <a:pt x="940482" y="6812834"/>
                  <a:pt x="949780" y="6796100"/>
                </a:cubicBezTo>
                <a:cubicBezTo>
                  <a:pt x="955078" y="6786571"/>
                  <a:pt x="949399" y="6776698"/>
                  <a:pt x="941854" y="6773191"/>
                </a:cubicBezTo>
                <a:cubicBezTo>
                  <a:pt x="945360" y="6772924"/>
                  <a:pt x="948713" y="6770904"/>
                  <a:pt x="951076" y="6766635"/>
                </a:cubicBezTo>
                <a:close/>
                <a:moveTo>
                  <a:pt x="1002105" y="6876148"/>
                </a:moveTo>
                <a:cubicBezTo>
                  <a:pt x="1000924" y="6874357"/>
                  <a:pt x="999361" y="6872756"/>
                  <a:pt x="997303" y="6871612"/>
                </a:cubicBezTo>
                <a:lnTo>
                  <a:pt x="991511" y="6868410"/>
                </a:lnTo>
                <a:cubicBezTo>
                  <a:pt x="989910" y="6867534"/>
                  <a:pt x="988157" y="6866962"/>
                  <a:pt x="986366" y="6866733"/>
                </a:cubicBezTo>
                <a:cubicBezTo>
                  <a:pt x="991854" y="6866123"/>
                  <a:pt x="997265" y="6861968"/>
                  <a:pt x="999171" y="6857166"/>
                </a:cubicBezTo>
                <a:cubicBezTo>
                  <a:pt x="1002448" y="6848856"/>
                  <a:pt x="997799" y="6841766"/>
                  <a:pt x="990748" y="6837878"/>
                </a:cubicBezTo>
                <a:lnTo>
                  <a:pt x="984956" y="6834676"/>
                </a:lnTo>
                <a:cubicBezTo>
                  <a:pt x="977906" y="6830749"/>
                  <a:pt x="968302" y="6836315"/>
                  <a:pt x="965672" y="6843100"/>
                </a:cubicBezTo>
                <a:cubicBezTo>
                  <a:pt x="962395" y="6851410"/>
                  <a:pt x="967044" y="6858500"/>
                  <a:pt x="974094" y="6862426"/>
                </a:cubicBezTo>
                <a:lnTo>
                  <a:pt x="979887" y="6865628"/>
                </a:lnTo>
                <a:cubicBezTo>
                  <a:pt x="980764" y="6866123"/>
                  <a:pt x="981678" y="6866467"/>
                  <a:pt x="982631" y="6866657"/>
                </a:cubicBezTo>
                <a:cubicBezTo>
                  <a:pt x="977944" y="6867076"/>
                  <a:pt x="973447" y="6869478"/>
                  <a:pt x="971160" y="6873823"/>
                </a:cubicBezTo>
                <a:cubicBezTo>
                  <a:pt x="970855" y="6874433"/>
                  <a:pt x="971122" y="6875157"/>
                  <a:pt x="970893" y="6875805"/>
                </a:cubicBezTo>
                <a:cubicBezTo>
                  <a:pt x="989186" y="6879388"/>
                  <a:pt x="1007250" y="6883315"/>
                  <a:pt x="1025809" y="6886478"/>
                </a:cubicBezTo>
                <a:cubicBezTo>
                  <a:pt x="1024552" y="6884801"/>
                  <a:pt x="1023866" y="6882857"/>
                  <a:pt x="1022113" y="6881409"/>
                </a:cubicBezTo>
                <a:cubicBezTo>
                  <a:pt x="1016091" y="6876377"/>
                  <a:pt x="1008965" y="6875043"/>
                  <a:pt x="1002105" y="6876148"/>
                </a:cubicBezTo>
                <a:close/>
                <a:moveTo>
                  <a:pt x="1077601" y="6787257"/>
                </a:moveTo>
                <a:cubicBezTo>
                  <a:pt x="1084994" y="6785770"/>
                  <a:pt x="1091473" y="6777499"/>
                  <a:pt x="1089262" y="6769722"/>
                </a:cubicBezTo>
                <a:lnTo>
                  <a:pt x="1086709" y="6760727"/>
                </a:lnTo>
                <a:cubicBezTo>
                  <a:pt x="1084498" y="6752989"/>
                  <a:pt x="1077486" y="6747385"/>
                  <a:pt x="1069178" y="6749062"/>
                </a:cubicBezTo>
                <a:cubicBezTo>
                  <a:pt x="1067844" y="6749329"/>
                  <a:pt x="1066549" y="6749901"/>
                  <a:pt x="1065291" y="6750587"/>
                </a:cubicBezTo>
                <a:cubicBezTo>
                  <a:pt x="1064910" y="6750320"/>
                  <a:pt x="1064529" y="6750015"/>
                  <a:pt x="1064072" y="6749787"/>
                </a:cubicBezTo>
                <a:lnTo>
                  <a:pt x="1058279" y="6746585"/>
                </a:lnTo>
                <a:cubicBezTo>
                  <a:pt x="1051457" y="6742811"/>
                  <a:pt x="1041511" y="6745937"/>
                  <a:pt x="1038271" y="6753103"/>
                </a:cubicBezTo>
                <a:cubicBezTo>
                  <a:pt x="1034841" y="6760688"/>
                  <a:pt x="1037471" y="6769074"/>
                  <a:pt x="1044788" y="6773115"/>
                </a:cubicBezTo>
                <a:lnTo>
                  <a:pt x="1050581" y="6776317"/>
                </a:lnTo>
                <a:cubicBezTo>
                  <a:pt x="1053668" y="6777994"/>
                  <a:pt x="1057326" y="6778261"/>
                  <a:pt x="1060756" y="6777423"/>
                </a:cubicBezTo>
                <a:cubicBezTo>
                  <a:pt x="1063424" y="6784169"/>
                  <a:pt x="1069940" y="6788781"/>
                  <a:pt x="1077601" y="6787257"/>
                </a:cubicBezTo>
                <a:close/>
                <a:moveTo>
                  <a:pt x="884956" y="6840851"/>
                </a:moveTo>
                <a:cubicBezTo>
                  <a:pt x="885032" y="6836887"/>
                  <a:pt x="883279" y="6833342"/>
                  <a:pt x="880459" y="6830521"/>
                </a:cubicBezTo>
                <a:cubicBezTo>
                  <a:pt x="882784" y="6831093"/>
                  <a:pt x="885223" y="6831283"/>
                  <a:pt x="887700" y="6830673"/>
                </a:cubicBezTo>
                <a:cubicBezTo>
                  <a:pt x="888538" y="6834257"/>
                  <a:pt x="890520" y="6837535"/>
                  <a:pt x="893835" y="6839402"/>
                </a:cubicBezTo>
                <a:lnTo>
                  <a:pt x="905383" y="6845845"/>
                </a:lnTo>
                <a:cubicBezTo>
                  <a:pt x="912395" y="6849771"/>
                  <a:pt x="921389" y="6848513"/>
                  <a:pt x="925962" y="6841461"/>
                </a:cubicBezTo>
                <a:cubicBezTo>
                  <a:pt x="930116" y="6835095"/>
                  <a:pt x="928630" y="6824765"/>
                  <a:pt x="921579" y="6820839"/>
                </a:cubicBezTo>
                <a:lnTo>
                  <a:pt x="910032" y="6814435"/>
                </a:lnTo>
                <a:cubicBezTo>
                  <a:pt x="907021" y="6812758"/>
                  <a:pt x="903706" y="6812224"/>
                  <a:pt x="900505" y="6812491"/>
                </a:cubicBezTo>
                <a:cubicBezTo>
                  <a:pt x="897875" y="6794385"/>
                  <a:pt x="869788" y="6801360"/>
                  <a:pt x="871694" y="6819924"/>
                </a:cubicBezTo>
                <a:cubicBezTo>
                  <a:pt x="871922" y="6822135"/>
                  <a:pt x="872570" y="6823926"/>
                  <a:pt x="873447" y="6825489"/>
                </a:cubicBezTo>
                <a:lnTo>
                  <a:pt x="872227" y="6824803"/>
                </a:lnTo>
                <a:cubicBezTo>
                  <a:pt x="867768" y="6822326"/>
                  <a:pt x="862166" y="6822363"/>
                  <a:pt x="857631" y="6824575"/>
                </a:cubicBezTo>
                <a:cubicBezTo>
                  <a:pt x="857746" y="6812262"/>
                  <a:pt x="840634" y="6804295"/>
                  <a:pt x="831793" y="6814778"/>
                </a:cubicBezTo>
                <a:cubicBezTo>
                  <a:pt x="823714" y="6813672"/>
                  <a:pt x="814110" y="6819543"/>
                  <a:pt x="813348" y="6829568"/>
                </a:cubicBezTo>
                <a:cubicBezTo>
                  <a:pt x="810566" y="6823850"/>
                  <a:pt x="806602" y="6818819"/>
                  <a:pt x="801000" y="6815464"/>
                </a:cubicBezTo>
                <a:cubicBezTo>
                  <a:pt x="794293" y="6811500"/>
                  <a:pt x="784270" y="6814244"/>
                  <a:pt x="780764" y="6821296"/>
                </a:cubicBezTo>
                <a:cubicBezTo>
                  <a:pt x="779544" y="6823812"/>
                  <a:pt x="779430" y="6826404"/>
                  <a:pt x="779582" y="6828958"/>
                </a:cubicBezTo>
                <a:cubicBezTo>
                  <a:pt x="779582" y="6829339"/>
                  <a:pt x="779354" y="6829758"/>
                  <a:pt x="779392" y="6830140"/>
                </a:cubicBezTo>
                <a:cubicBezTo>
                  <a:pt x="795627" y="6834866"/>
                  <a:pt x="812433" y="6838678"/>
                  <a:pt x="828935" y="6843062"/>
                </a:cubicBezTo>
                <a:cubicBezTo>
                  <a:pt x="828973" y="6843062"/>
                  <a:pt x="829049" y="6843100"/>
                  <a:pt x="829087" y="6843100"/>
                </a:cubicBezTo>
                <a:cubicBezTo>
                  <a:pt x="832593" y="6842337"/>
                  <a:pt x="836023" y="6840737"/>
                  <a:pt x="838500" y="6837878"/>
                </a:cubicBezTo>
                <a:cubicBezTo>
                  <a:pt x="839681" y="6838297"/>
                  <a:pt x="840825" y="6838678"/>
                  <a:pt x="842082" y="6838792"/>
                </a:cubicBezTo>
                <a:cubicBezTo>
                  <a:pt x="840177" y="6839783"/>
                  <a:pt x="838348" y="6841041"/>
                  <a:pt x="836938" y="6843062"/>
                </a:cubicBezTo>
                <a:cubicBezTo>
                  <a:pt x="836557" y="6843595"/>
                  <a:pt x="836442" y="6844320"/>
                  <a:pt x="836137" y="6844930"/>
                </a:cubicBezTo>
                <a:cubicBezTo>
                  <a:pt x="845131" y="6847293"/>
                  <a:pt x="854163" y="6849580"/>
                  <a:pt x="863157" y="6851905"/>
                </a:cubicBezTo>
                <a:cubicBezTo>
                  <a:pt x="870284" y="6853773"/>
                  <a:pt x="877372" y="6855717"/>
                  <a:pt x="884575" y="6857433"/>
                </a:cubicBezTo>
                <a:cubicBezTo>
                  <a:pt x="884727" y="6857242"/>
                  <a:pt x="884880" y="6857127"/>
                  <a:pt x="885070" y="6857013"/>
                </a:cubicBezTo>
                <a:cubicBezTo>
                  <a:pt x="885566" y="6856670"/>
                  <a:pt x="886099" y="6856441"/>
                  <a:pt x="886442" y="6855831"/>
                </a:cubicBezTo>
                <a:cubicBezTo>
                  <a:pt x="889758" y="6849847"/>
                  <a:pt x="888424" y="6844548"/>
                  <a:pt x="884956" y="6840851"/>
                </a:cubicBezTo>
                <a:close/>
                <a:moveTo>
                  <a:pt x="1421274" y="6857470"/>
                </a:moveTo>
                <a:lnTo>
                  <a:pt x="1409727" y="6851067"/>
                </a:lnTo>
                <a:cubicBezTo>
                  <a:pt x="1402715" y="6847140"/>
                  <a:pt x="1393416" y="6849656"/>
                  <a:pt x="1389453" y="6856670"/>
                </a:cubicBezTo>
                <a:cubicBezTo>
                  <a:pt x="1385489" y="6863646"/>
                  <a:pt x="1388042" y="6873061"/>
                  <a:pt x="1395054" y="6876949"/>
                </a:cubicBezTo>
                <a:lnTo>
                  <a:pt x="1406640" y="6883391"/>
                </a:lnTo>
                <a:cubicBezTo>
                  <a:pt x="1413652" y="6887317"/>
                  <a:pt x="1422951" y="6884801"/>
                  <a:pt x="1426914" y="6877749"/>
                </a:cubicBezTo>
                <a:cubicBezTo>
                  <a:pt x="1430840" y="6870812"/>
                  <a:pt x="1428324" y="6861396"/>
                  <a:pt x="1421274" y="6857470"/>
                </a:cubicBezTo>
                <a:close/>
                <a:moveTo>
                  <a:pt x="1003477" y="6597695"/>
                </a:moveTo>
                <a:cubicBezTo>
                  <a:pt x="994178" y="6614467"/>
                  <a:pt x="1020931" y="6627503"/>
                  <a:pt x="1030230" y="6610769"/>
                </a:cubicBezTo>
                <a:cubicBezTo>
                  <a:pt x="1039567" y="6593997"/>
                  <a:pt x="1012776" y="6581000"/>
                  <a:pt x="1003477" y="6597695"/>
                </a:cubicBezTo>
                <a:close/>
                <a:moveTo>
                  <a:pt x="1122341" y="6663068"/>
                </a:moveTo>
                <a:cubicBezTo>
                  <a:pt x="1131640" y="6646296"/>
                  <a:pt x="1105764" y="6631544"/>
                  <a:pt x="1096465" y="6648316"/>
                </a:cubicBezTo>
                <a:cubicBezTo>
                  <a:pt x="1087128" y="6665088"/>
                  <a:pt x="1113004" y="6679802"/>
                  <a:pt x="1122341" y="6663068"/>
                </a:cubicBezTo>
                <a:close/>
                <a:moveTo>
                  <a:pt x="1155840" y="6601202"/>
                </a:moveTo>
                <a:cubicBezTo>
                  <a:pt x="1156831" y="6600173"/>
                  <a:pt x="1157783" y="6599068"/>
                  <a:pt x="1158546" y="6597695"/>
                </a:cubicBezTo>
                <a:cubicBezTo>
                  <a:pt x="1166739" y="6582981"/>
                  <a:pt x="1146274" y="6572575"/>
                  <a:pt x="1134956" y="6581685"/>
                </a:cubicBezTo>
                <a:cubicBezTo>
                  <a:pt x="1134270" y="6581762"/>
                  <a:pt x="1133584" y="6581724"/>
                  <a:pt x="1132860" y="6581914"/>
                </a:cubicBezTo>
                <a:cubicBezTo>
                  <a:pt x="1125543" y="6583515"/>
                  <a:pt x="1121503" y="6589309"/>
                  <a:pt x="1118454" y="6595636"/>
                </a:cubicBezTo>
                <a:cubicBezTo>
                  <a:pt x="1115062" y="6602688"/>
                  <a:pt x="1120665" y="6612447"/>
                  <a:pt x="1127753" y="6614505"/>
                </a:cubicBezTo>
                <a:cubicBezTo>
                  <a:pt x="1132707" y="6615954"/>
                  <a:pt x="1136976" y="6614925"/>
                  <a:pt x="1140444" y="6612485"/>
                </a:cubicBezTo>
                <a:cubicBezTo>
                  <a:pt x="1145626" y="6612866"/>
                  <a:pt x="1150962" y="6610884"/>
                  <a:pt x="1153858" y="6606196"/>
                </a:cubicBezTo>
                <a:cubicBezTo>
                  <a:pt x="1154811" y="6604670"/>
                  <a:pt x="1155421" y="6602955"/>
                  <a:pt x="1155840" y="6601202"/>
                </a:cubicBezTo>
                <a:close/>
                <a:moveTo>
                  <a:pt x="950009" y="6644618"/>
                </a:moveTo>
                <a:lnTo>
                  <a:pt x="961556" y="6651061"/>
                </a:lnTo>
                <a:cubicBezTo>
                  <a:pt x="968607" y="6654987"/>
                  <a:pt x="978096" y="6651022"/>
                  <a:pt x="981412" y="6644085"/>
                </a:cubicBezTo>
                <a:cubicBezTo>
                  <a:pt x="985070" y="6636461"/>
                  <a:pt x="981488" y="6628152"/>
                  <a:pt x="974438" y="6624225"/>
                </a:cubicBezTo>
                <a:lnTo>
                  <a:pt x="962890" y="6617821"/>
                </a:lnTo>
                <a:cubicBezTo>
                  <a:pt x="955840" y="6613895"/>
                  <a:pt x="946351" y="6617860"/>
                  <a:pt x="943035" y="6624797"/>
                </a:cubicBezTo>
                <a:cubicBezTo>
                  <a:pt x="939377" y="6632383"/>
                  <a:pt x="942959" y="6640692"/>
                  <a:pt x="950009" y="6644618"/>
                </a:cubicBezTo>
                <a:close/>
                <a:moveTo>
                  <a:pt x="1225542" y="6811005"/>
                </a:moveTo>
                <a:cubicBezTo>
                  <a:pt x="1216244" y="6827738"/>
                  <a:pt x="1242120" y="6842490"/>
                  <a:pt x="1251419" y="6825718"/>
                </a:cubicBezTo>
                <a:cubicBezTo>
                  <a:pt x="1260756" y="6808946"/>
                  <a:pt x="1234879" y="6794194"/>
                  <a:pt x="1225542" y="6811005"/>
                </a:cubicBezTo>
                <a:close/>
                <a:moveTo>
                  <a:pt x="1303629" y="6798654"/>
                </a:moveTo>
                <a:cubicBezTo>
                  <a:pt x="1305649" y="6792250"/>
                  <a:pt x="1303972" y="6784703"/>
                  <a:pt x="1297684" y="6781196"/>
                </a:cubicBezTo>
                <a:lnTo>
                  <a:pt x="1286137" y="6774792"/>
                </a:lnTo>
                <a:cubicBezTo>
                  <a:pt x="1279354" y="6771018"/>
                  <a:pt x="1269635" y="6772467"/>
                  <a:pt x="1265672" y="6779710"/>
                </a:cubicBezTo>
                <a:cubicBezTo>
                  <a:pt x="1261899" y="6786533"/>
                  <a:pt x="1263309" y="6796138"/>
                  <a:pt x="1270588" y="6800179"/>
                </a:cubicBezTo>
                <a:lnTo>
                  <a:pt x="1282135" y="6806621"/>
                </a:lnTo>
                <a:cubicBezTo>
                  <a:pt x="1282212" y="6806659"/>
                  <a:pt x="1282326" y="6806621"/>
                  <a:pt x="1282402" y="6806659"/>
                </a:cubicBezTo>
                <a:cubicBezTo>
                  <a:pt x="1281792" y="6807612"/>
                  <a:pt x="1281068" y="6808488"/>
                  <a:pt x="1280687" y="6809594"/>
                </a:cubicBezTo>
                <a:cubicBezTo>
                  <a:pt x="1278096" y="6817218"/>
                  <a:pt x="1282326" y="6826328"/>
                  <a:pt x="1290177" y="6828768"/>
                </a:cubicBezTo>
                <a:cubicBezTo>
                  <a:pt x="1301914" y="6832465"/>
                  <a:pt x="1314757" y="6830826"/>
                  <a:pt x="1323446" y="6821487"/>
                </a:cubicBezTo>
                <a:cubicBezTo>
                  <a:pt x="1328820" y="6815731"/>
                  <a:pt x="1330992" y="6806506"/>
                  <a:pt x="1324933" y="6800141"/>
                </a:cubicBezTo>
                <a:cubicBezTo>
                  <a:pt x="1319788" y="6794728"/>
                  <a:pt x="1309384" y="6792479"/>
                  <a:pt x="1303629" y="6798654"/>
                </a:cubicBezTo>
                <a:close/>
                <a:moveTo>
                  <a:pt x="635528" y="6730880"/>
                </a:moveTo>
                <a:cubicBezTo>
                  <a:pt x="626267" y="6747576"/>
                  <a:pt x="651381" y="6763509"/>
                  <a:pt x="660718" y="6746737"/>
                </a:cubicBezTo>
                <a:cubicBezTo>
                  <a:pt x="670017" y="6730041"/>
                  <a:pt x="644865" y="6714070"/>
                  <a:pt x="635528" y="6730880"/>
                </a:cubicBezTo>
                <a:close/>
                <a:moveTo>
                  <a:pt x="438043" y="6695811"/>
                </a:moveTo>
                <a:cubicBezTo>
                  <a:pt x="437205" y="6695354"/>
                  <a:pt x="436214" y="6695430"/>
                  <a:pt x="435261" y="6695392"/>
                </a:cubicBezTo>
                <a:cubicBezTo>
                  <a:pt x="434918" y="6695392"/>
                  <a:pt x="434651" y="6695354"/>
                  <a:pt x="434308" y="6695240"/>
                </a:cubicBezTo>
                <a:cubicBezTo>
                  <a:pt x="436366" y="6696268"/>
                  <a:pt x="438462" y="6697222"/>
                  <a:pt x="440558" y="6698137"/>
                </a:cubicBezTo>
                <a:cubicBezTo>
                  <a:pt x="442045" y="6698822"/>
                  <a:pt x="443531" y="6699470"/>
                  <a:pt x="444979" y="6700195"/>
                </a:cubicBezTo>
                <a:lnTo>
                  <a:pt x="444979" y="6700195"/>
                </a:lnTo>
                <a:cubicBezTo>
                  <a:pt x="444522" y="6699852"/>
                  <a:pt x="444331" y="6699280"/>
                  <a:pt x="443798" y="6699013"/>
                </a:cubicBezTo>
                <a:lnTo>
                  <a:pt x="438043" y="6695811"/>
                </a:lnTo>
                <a:close/>
                <a:moveTo>
                  <a:pt x="567426" y="6676600"/>
                </a:moveTo>
                <a:lnTo>
                  <a:pt x="564224" y="6682393"/>
                </a:lnTo>
                <a:cubicBezTo>
                  <a:pt x="560299" y="6689407"/>
                  <a:pt x="560299" y="6698022"/>
                  <a:pt x="567387" y="6703206"/>
                </a:cubicBezTo>
                <a:cubicBezTo>
                  <a:pt x="573218" y="6707513"/>
                  <a:pt x="584270" y="6707132"/>
                  <a:pt x="588195" y="6700042"/>
                </a:cubicBezTo>
                <a:lnTo>
                  <a:pt x="591397" y="6694286"/>
                </a:lnTo>
                <a:cubicBezTo>
                  <a:pt x="595284" y="6687234"/>
                  <a:pt x="595322" y="6678658"/>
                  <a:pt x="588233" y="6673474"/>
                </a:cubicBezTo>
                <a:cubicBezTo>
                  <a:pt x="582403" y="6669129"/>
                  <a:pt x="571351" y="6669510"/>
                  <a:pt x="567426" y="6676600"/>
                </a:cubicBezTo>
                <a:close/>
                <a:moveTo>
                  <a:pt x="359156" y="6626589"/>
                </a:moveTo>
                <a:cubicBezTo>
                  <a:pt x="356945" y="6618851"/>
                  <a:pt x="348409" y="6614200"/>
                  <a:pt x="340711" y="6616411"/>
                </a:cubicBezTo>
                <a:cubicBezTo>
                  <a:pt x="332936" y="6618698"/>
                  <a:pt x="328363" y="6627122"/>
                  <a:pt x="330574" y="6634860"/>
                </a:cubicBezTo>
                <a:lnTo>
                  <a:pt x="332250" y="6640730"/>
                </a:lnTo>
                <a:cubicBezTo>
                  <a:pt x="339453" y="6644847"/>
                  <a:pt x="346961" y="6648621"/>
                  <a:pt x="354240" y="6652624"/>
                </a:cubicBezTo>
                <a:cubicBezTo>
                  <a:pt x="360261" y="6649383"/>
                  <a:pt x="363691" y="6642331"/>
                  <a:pt x="361747" y="6635547"/>
                </a:cubicBezTo>
                <a:lnTo>
                  <a:pt x="359156" y="6626589"/>
                </a:lnTo>
                <a:close/>
                <a:moveTo>
                  <a:pt x="699781" y="6681098"/>
                </a:moveTo>
                <a:cubicBezTo>
                  <a:pt x="691968" y="6681974"/>
                  <a:pt x="685108" y="6688683"/>
                  <a:pt x="685985" y="6696993"/>
                </a:cubicBezTo>
                <a:lnTo>
                  <a:pt x="686366" y="6700728"/>
                </a:lnTo>
                <a:cubicBezTo>
                  <a:pt x="684575" y="6697450"/>
                  <a:pt x="681755" y="6694629"/>
                  <a:pt x="678515" y="6693410"/>
                </a:cubicBezTo>
                <a:cubicBezTo>
                  <a:pt x="670322" y="6690284"/>
                  <a:pt x="663005" y="6694820"/>
                  <a:pt x="659308" y="6702024"/>
                </a:cubicBezTo>
                <a:cubicBezTo>
                  <a:pt x="655040" y="6710258"/>
                  <a:pt x="655535" y="6719597"/>
                  <a:pt x="658889" y="6728021"/>
                </a:cubicBezTo>
                <a:cubicBezTo>
                  <a:pt x="661785" y="6735264"/>
                  <a:pt x="671389" y="6739228"/>
                  <a:pt x="678477" y="6735797"/>
                </a:cubicBezTo>
                <a:cubicBezTo>
                  <a:pt x="685909" y="6732176"/>
                  <a:pt x="689339" y="6723943"/>
                  <a:pt x="686252" y="6716205"/>
                </a:cubicBezTo>
                <a:cubicBezTo>
                  <a:pt x="686099" y="6715785"/>
                  <a:pt x="686061" y="6715747"/>
                  <a:pt x="685985" y="6715518"/>
                </a:cubicBezTo>
                <a:cubicBezTo>
                  <a:pt x="685985" y="6715366"/>
                  <a:pt x="685947" y="6715328"/>
                  <a:pt x="685947" y="6715214"/>
                </a:cubicBezTo>
                <a:lnTo>
                  <a:pt x="685947" y="6715214"/>
                </a:lnTo>
                <a:cubicBezTo>
                  <a:pt x="686290" y="6714336"/>
                  <a:pt x="686671" y="6713498"/>
                  <a:pt x="687128" y="6712660"/>
                </a:cubicBezTo>
                <a:cubicBezTo>
                  <a:pt x="687852" y="6711249"/>
                  <a:pt x="687967" y="6709725"/>
                  <a:pt x="688043" y="6708238"/>
                </a:cubicBezTo>
                <a:cubicBezTo>
                  <a:pt x="690520" y="6713879"/>
                  <a:pt x="696084" y="6718187"/>
                  <a:pt x="702563" y="6717424"/>
                </a:cubicBezTo>
                <a:cubicBezTo>
                  <a:pt x="710375" y="6716548"/>
                  <a:pt x="717235" y="6709839"/>
                  <a:pt x="716358" y="6701529"/>
                </a:cubicBezTo>
                <a:lnTo>
                  <a:pt x="715672" y="6694935"/>
                </a:lnTo>
                <a:cubicBezTo>
                  <a:pt x="714872" y="6687158"/>
                  <a:pt x="707974" y="6680183"/>
                  <a:pt x="699781" y="6681098"/>
                </a:cubicBezTo>
                <a:close/>
                <a:moveTo>
                  <a:pt x="813157" y="6495652"/>
                </a:moveTo>
                <a:cubicBezTo>
                  <a:pt x="813576" y="6495691"/>
                  <a:pt x="813957" y="6495500"/>
                  <a:pt x="814377" y="6495538"/>
                </a:cubicBezTo>
                <a:cubicBezTo>
                  <a:pt x="813005" y="6497825"/>
                  <a:pt x="812052" y="6500493"/>
                  <a:pt x="812395" y="6504001"/>
                </a:cubicBezTo>
                <a:cubicBezTo>
                  <a:pt x="814339" y="6522984"/>
                  <a:pt x="844102" y="6521649"/>
                  <a:pt x="842121" y="6502552"/>
                </a:cubicBezTo>
                <a:cubicBezTo>
                  <a:pt x="841168" y="6493251"/>
                  <a:pt x="833546" y="6488906"/>
                  <a:pt x="826267" y="6489058"/>
                </a:cubicBezTo>
                <a:cubicBezTo>
                  <a:pt x="826877" y="6488181"/>
                  <a:pt x="827410" y="6487305"/>
                  <a:pt x="827829" y="6486314"/>
                </a:cubicBezTo>
                <a:cubicBezTo>
                  <a:pt x="828591" y="6486885"/>
                  <a:pt x="829049" y="6487724"/>
                  <a:pt x="829849" y="6488257"/>
                </a:cubicBezTo>
                <a:cubicBezTo>
                  <a:pt x="836366" y="6492527"/>
                  <a:pt x="846503" y="6490278"/>
                  <a:pt x="850352" y="6483417"/>
                </a:cubicBezTo>
                <a:cubicBezTo>
                  <a:pt x="854354" y="6476212"/>
                  <a:pt x="852448" y="6467483"/>
                  <a:pt x="845474" y="6462909"/>
                </a:cubicBezTo>
                <a:cubicBezTo>
                  <a:pt x="845093" y="6462681"/>
                  <a:pt x="845055" y="6462642"/>
                  <a:pt x="844864" y="6462490"/>
                </a:cubicBezTo>
                <a:cubicBezTo>
                  <a:pt x="844750" y="6462375"/>
                  <a:pt x="844750" y="6462375"/>
                  <a:pt x="844674" y="6462299"/>
                </a:cubicBezTo>
                <a:cubicBezTo>
                  <a:pt x="844674" y="6462299"/>
                  <a:pt x="844674" y="6462299"/>
                  <a:pt x="844674" y="6462299"/>
                </a:cubicBezTo>
                <a:cubicBezTo>
                  <a:pt x="844445" y="6461385"/>
                  <a:pt x="844293" y="6460470"/>
                  <a:pt x="844178" y="6459516"/>
                </a:cubicBezTo>
                <a:cubicBezTo>
                  <a:pt x="843111" y="6451550"/>
                  <a:pt x="833279" y="6446900"/>
                  <a:pt x="826114" y="6448691"/>
                </a:cubicBezTo>
                <a:cubicBezTo>
                  <a:pt x="820284" y="6450139"/>
                  <a:pt x="817006" y="6454409"/>
                  <a:pt x="815787" y="6459516"/>
                </a:cubicBezTo>
                <a:cubicBezTo>
                  <a:pt x="814262" y="6457763"/>
                  <a:pt x="812433" y="6456162"/>
                  <a:pt x="809918" y="6455286"/>
                </a:cubicBezTo>
                <a:cubicBezTo>
                  <a:pt x="802867" y="6452808"/>
                  <a:pt x="792883" y="6456582"/>
                  <a:pt x="790939" y="6464396"/>
                </a:cubicBezTo>
                <a:cubicBezTo>
                  <a:pt x="789034" y="6472019"/>
                  <a:pt x="788957" y="6480024"/>
                  <a:pt x="794293" y="6486428"/>
                </a:cubicBezTo>
                <a:cubicBezTo>
                  <a:pt x="799171" y="6492260"/>
                  <a:pt x="805878" y="6494547"/>
                  <a:pt x="813157" y="6495652"/>
                </a:cubicBezTo>
                <a:close/>
                <a:moveTo>
                  <a:pt x="648332" y="6623158"/>
                </a:moveTo>
                <a:cubicBezTo>
                  <a:pt x="648332" y="6622853"/>
                  <a:pt x="648256" y="6622548"/>
                  <a:pt x="648218" y="6622281"/>
                </a:cubicBezTo>
                <a:cubicBezTo>
                  <a:pt x="654925" y="6620375"/>
                  <a:pt x="660756" y="6614582"/>
                  <a:pt x="659842" y="6605738"/>
                </a:cubicBezTo>
                <a:cubicBezTo>
                  <a:pt x="659156" y="6598991"/>
                  <a:pt x="655002" y="6595408"/>
                  <a:pt x="650048" y="6594379"/>
                </a:cubicBezTo>
                <a:cubicBezTo>
                  <a:pt x="647189" y="6590148"/>
                  <a:pt x="642502" y="6587250"/>
                  <a:pt x="637014" y="6587822"/>
                </a:cubicBezTo>
                <a:lnTo>
                  <a:pt x="630421" y="6588508"/>
                </a:lnTo>
                <a:cubicBezTo>
                  <a:pt x="622685" y="6589309"/>
                  <a:pt x="615596" y="6596094"/>
                  <a:pt x="616511" y="6604328"/>
                </a:cubicBezTo>
                <a:cubicBezTo>
                  <a:pt x="616778" y="6606881"/>
                  <a:pt x="617730" y="6609321"/>
                  <a:pt x="619140" y="6611456"/>
                </a:cubicBezTo>
                <a:cubicBezTo>
                  <a:pt x="614910" y="6613934"/>
                  <a:pt x="611976" y="6618127"/>
                  <a:pt x="611976" y="6623730"/>
                </a:cubicBezTo>
                <a:cubicBezTo>
                  <a:pt x="611938" y="6631087"/>
                  <a:pt x="618721" y="6639549"/>
                  <a:pt x="626762" y="6638710"/>
                </a:cubicBezTo>
                <a:lnTo>
                  <a:pt x="633355" y="6638024"/>
                </a:lnTo>
                <a:cubicBezTo>
                  <a:pt x="641358" y="6637147"/>
                  <a:pt x="648294" y="6631849"/>
                  <a:pt x="648332" y="6623158"/>
                </a:cubicBezTo>
                <a:close/>
                <a:moveTo>
                  <a:pt x="736252" y="6801475"/>
                </a:moveTo>
                <a:cubicBezTo>
                  <a:pt x="736480" y="6801056"/>
                  <a:pt x="736442" y="6800522"/>
                  <a:pt x="736633" y="6800065"/>
                </a:cubicBezTo>
                <a:cubicBezTo>
                  <a:pt x="737242" y="6800065"/>
                  <a:pt x="737814" y="6800293"/>
                  <a:pt x="738424" y="6800179"/>
                </a:cubicBezTo>
                <a:cubicBezTo>
                  <a:pt x="746503" y="6798845"/>
                  <a:pt x="752334" y="6791945"/>
                  <a:pt x="751457" y="6783636"/>
                </a:cubicBezTo>
                <a:lnTo>
                  <a:pt x="750771" y="6777041"/>
                </a:lnTo>
                <a:cubicBezTo>
                  <a:pt x="749971" y="6769303"/>
                  <a:pt x="742083" y="6762747"/>
                  <a:pt x="734232" y="6764005"/>
                </a:cubicBezTo>
                <a:cubicBezTo>
                  <a:pt x="726153" y="6765339"/>
                  <a:pt x="720360" y="6772276"/>
                  <a:pt x="721198" y="6780548"/>
                </a:cubicBezTo>
                <a:lnTo>
                  <a:pt x="721236" y="6780891"/>
                </a:lnTo>
                <a:cubicBezTo>
                  <a:pt x="716244" y="6781425"/>
                  <a:pt x="711823" y="6784360"/>
                  <a:pt x="709079" y="6789277"/>
                </a:cubicBezTo>
                <a:lnTo>
                  <a:pt x="705878" y="6795071"/>
                </a:lnTo>
                <a:cubicBezTo>
                  <a:pt x="704087" y="6798273"/>
                  <a:pt x="704240" y="6802161"/>
                  <a:pt x="705459" y="6805706"/>
                </a:cubicBezTo>
                <a:cubicBezTo>
                  <a:pt x="705497" y="6805858"/>
                  <a:pt x="705497" y="6806011"/>
                  <a:pt x="705535" y="6806164"/>
                </a:cubicBezTo>
                <a:cubicBezTo>
                  <a:pt x="712776" y="6808565"/>
                  <a:pt x="720055" y="6810890"/>
                  <a:pt x="727372" y="6813253"/>
                </a:cubicBezTo>
                <a:cubicBezTo>
                  <a:pt x="727563" y="6813139"/>
                  <a:pt x="727677" y="6812872"/>
                  <a:pt x="727868" y="6812720"/>
                </a:cubicBezTo>
                <a:cubicBezTo>
                  <a:pt x="729849" y="6811271"/>
                  <a:pt x="731755" y="6809632"/>
                  <a:pt x="733089" y="6807231"/>
                </a:cubicBezTo>
                <a:lnTo>
                  <a:pt x="736252" y="6801475"/>
                </a:lnTo>
                <a:close/>
                <a:moveTo>
                  <a:pt x="651648" y="6509223"/>
                </a:moveTo>
                <a:cubicBezTo>
                  <a:pt x="648980" y="6511548"/>
                  <a:pt x="647342" y="6515093"/>
                  <a:pt x="647875" y="6519972"/>
                </a:cubicBezTo>
                <a:cubicBezTo>
                  <a:pt x="649819" y="6538841"/>
                  <a:pt x="679621" y="6539603"/>
                  <a:pt x="677639" y="6520544"/>
                </a:cubicBezTo>
                <a:cubicBezTo>
                  <a:pt x="676534" y="6509680"/>
                  <a:pt x="666206" y="6504877"/>
                  <a:pt x="658012" y="6506325"/>
                </a:cubicBezTo>
                <a:cubicBezTo>
                  <a:pt x="660680" y="6504038"/>
                  <a:pt x="662281" y="6500493"/>
                  <a:pt x="661785" y="6495615"/>
                </a:cubicBezTo>
                <a:cubicBezTo>
                  <a:pt x="661404" y="6491879"/>
                  <a:pt x="659918" y="6488906"/>
                  <a:pt x="657822" y="6486618"/>
                </a:cubicBezTo>
                <a:cubicBezTo>
                  <a:pt x="663767" y="6489554"/>
                  <a:pt x="671237" y="6488601"/>
                  <a:pt x="675848" y="6483303"/>
                </a:cubicBezTo>
                <a:cubicBezTo>
                  <a:pt x="680993" y="6477394"/>
                  <a:pt x="680688" y="6467407"/>
                  <a:pt x="674400" y="6462299"/>
                </a:cubicBezTo>
                <a:lnTo>
                  <a:pt x="667159" y="6456391"/>
                </a:lnTo>
                <a:cubicBezTo>
                  <a:pt x="660909" y="6451321"/>
                  <a:pt x="651572" y="6451626"/>
                  <a:pt x="646160" y="6457840"/>
                </a:cubicBezTo>
                <a:cubicBezTo>
                  <a:pt x="641016" y="6463748"/>
                  <a:pt x="641358" y="6473773"/>
                  <a:pt x="647609" y="6478843"/>
                </a:cubicBezTo>
                <a:lnTo>
                  <a:pt x="652372" y="6482731"/>
                </a:lnTo>
                <a:cubicBezTo>
                  <a:pt x="643150" y="6478652"/>
                  <a:pt x="630764" y="6482502"/>
                  <a:pt x="632060" y="6495004"/>
                </a:cubicBezTo>
                <a:cubicBezTo>
                  <a:pt x="633089" y="6505831"/>
                  <a:pt x="643455" y="6510671"/>
                  <a:pt x="651648" y="6509223"/>
                </a:cubicBezTo>
                <a:close/>
                <a:moveTo>
                  <a:pt x="744560" y="6683194"/>
                </a:moveTo>
                <a:lnTo>
                  <a:pt x="737967" y="6683880"/>
                </a:lnTo>
                <a:cubicBezTo>
                  <a:pt x="730192" y="6684680"/>
                  <a:pt x="724552" y="6694210"/>
                  <a:pt x="726419" y="6701453"/>
                </a:cubicBezTo>
                <a:cubicBezTo>
                  <a:pt x="728592" y="6709953"/>
                  <a:pt x="735680" y="6713879"/>
                  <a:pt x="744026" y="6713003"/>
                </a:cubicBezTo>
                <a:lnTo>
                  <a:pt x="750619" y="6712316"/>
                </a:lnTo>
                <a:cubicBezTo>
                  <a:pt x="758393" y="6711516"/>
                  <a:pt x="764034" y="6701948"/>
                  <a:pt x="762166" y="6694706"/>
                </a:cubicBezTo>
                <a:cubicBezTo>
                  <a:pt x="759994" y="6686282"/>
                  <a:pt x="752867" y="6682356"/>
                  <a:pt x="744560" y="6683194"/>
                </a:cubicBezTo>
                <a:close/>
                <a:moveTo>
                  <a:pt x="570436" y="6477203"/>
                </a:moveTo>
                <a:cubicBezTo>
                  <a:pt x="572418" y="6496263"/>
                  <a:pt x="601343" y="6489135"/>
                  <a:pt x="599400" y="6470342"/>
                </a:cubicBezTo>
                <a:cubicBezTo>
                  <a:pt x="597456" y="6451321"/>
                  <a:pt x="568493" y="6458411"/>
                  <a:pt x="570436" y="6477203"/>
                </a:cubicBezTo>
                <a:close/>
                <a:moveTo>
                  <a:pt x="566740" y="6621633"/>
                </a:moveTo>
                <a:cubicBezTo>
                  <a:pt x="558965" y="6622205"/>
                  <a:pt x="552334" y="6630248"/>
                  <a:pt x="553477" y="6638024"/>
                </a:cubicBezTo>
                <a:cubicBezTo>
                  <a:pt x="554697" y="6646220"/>
                  <a:pt x="561519" y="6651899"/>
                  <a:pt x="569827" y="6651289"/>
                </a:cubicBezTo>
                <a:cubicBezTo>
                  <a:pt x="570055" y="6651289"/>
                  <a:pt x="570208" y="6651289"/>
                  <a:pt x="570398" y="6651251"/>
                </a:cubicBezTo>
                <a:cubicBezTo>
                  <a:pt x="570474" y="6651251"/>
                  <a:pt x="570512" y="6651251"/>
                  <a:pt x="570589" y="6651289"/>
                </a:cubicBezTo>
                <a:cubicBezTo>
                  <a:pt x="570665" y="6651327"/>
                  <a:pt x="570627" y="6651327"/>
                  <a:pt x="570741" y="6651403"/>
                </a:cubicBezTo>
                <a:cubicBezTo>
                  <a:pt x="571503" y="6652013"/>
                  <a:pt x="572227" y="6652661"/>
                  <a:pt x="572913" y="6653385"/>
                </a:cubicBezTo>
                <a:cubicBezTo>
                  <a:pt x="578592" y="6659065"/>
                  <a:pt x="589262" y="6656702"/>
                  <a:pt x="593836" y="6650908"/>
                </a:cubicBezTo>
                <a:cubicBezTo>
                  <a:pt x="599285" y="6644009"/>
                  <a:pt x="597075" y="6635699"/>
                  <a:pt x="591358" y="6630019"/>
                </a:cubicBezTo>
                <a:cubicBezTo>
                  <a:pt x="584842" y="6623463"/>
                  <a:pt x="575810" y="6620985"/>
                  <a:pt x="566740" y="6621633"/>
                </a:cubicBezTo>
                <a:close/>
                <a:moveTo>
                  <a:pt x="638043" y="6683347"/>
                </a:moveTo>
                <a:cubicBezTo>
                  <a:pt x="640025" y="6702406"/>
                  <a:pt x="669407" y="6697641"/>
                  <a:pt x="667425" y="6678620"/>
                </a:cubicBezTo>
                <a:cubicBezTo>
                  <a:pt x="665482" y="6659561"/>
                  <a:pt x="636061" y="6664288"/>
                  <a:pt x="638043" y="6683347"/>
                </a:cubicBezTo>
                <a:close/>
                <a:moveTo>
                  <a:pt x="698218" y="6783673"/>
                </a:moveTo>
                <a:cubicBezTo>
                  <a:pt x="697913" y="6776012"/>
                  <a:pt x="690825" y="6768541"/>
                  <a:pt x="682784" y="6769341"/>
                </a:cubicBezTo>
                <a:lnTo>
                  <a:pt x="676191" y="6770028"/>
                </a:lnTo>
                <a:cubicBezTo>
                  <a:pt x="668721" y="6770790"/>
                  <a:pt x="662700" y="6776355"/>
                  <a:pt x="662128" y="6783903"/>
                </a:cubicBezTo>
                <a:cubicBezTo>
                  <a:pt x="660108" y="6783636"/>
                  <a:pt x="658012" y="6783712"/>
                  <a:pt x="655993" y="6784322"/>
                </a:cubicBezTo>
                <a:cubicBezTo>
                  <a:pt x="653744" y="6785008"/>
                  <a:pt x="651915" y="6786266"/>
                  <a:pt x="650314" y="6787752"/>
                </a:cubicBezTo>
                <a:lnTo>
                  <a:pt x="650352" y="6787790"/>
                </a:lnTo>
                <a:cubicBezTo>
                  <a:pt x="661328" y="6791755"/>
                  <a:pt x="672608" y="6795300"/>
                  <a:pt x="683698" y="6799150"/>
                </a:cubicBezTo>
                <a:lnTo>
                  <a:pt x="683851" y="6799150"/>
                </a:lnTo>
                <a:cubicBezTo>
                  <a:pt x="683927" y="6799150"/>
                  <a:pt x="684003" y="6799111"/>
                  <a:pt x="684079" y="6799073"/>
                </a:cubicBezTo>
                <a:cubicBezTo>
                  <a:pt x="692006" y="6798121"/>
                  <a:pt x="698523" y="6792022"/>
                  <a:pt x="698218" y="6783673"/>
                </a:cubicBezTo>
                <a:close/>
                <a:moveTo>
                  <a:pt x="595894" y="6763281"/>
                </a:moveTo>
                <a:cubicBezTo>
                  <a:pt x="594293" y="6759202"/>
                  <a:pt x="591740" y="6755466"/>
                  <a:pt x="587891" y="6752302"/>
                </a:cubicBezTo>
                <a:cubicBezTo>
                  <a:pt x="581907" y="6747385"/>
                  <a:pt x="574781" y="6746013"/>
                  <a:pt x="567883" y="6747118"/>
                </a:cubicBezTo>
                <a:cubicBezTo>
                  <a:pt x="566702" y="6745327"/>
                  <a:pt x="565139" y="6743726"/>
                  <a:pt x="563081" y="6742582"/>
                </a:cubicBezTo>
                <a:lnTo>
                  <a:pt x="557288" y="6739381"/>
                </a:lnTo>
                <a:cubicBezTo>
                  <a:pt x="555688" y="6738503"/>
                  <a:pt x="553935" y="6737970"/>
                  <a:pt x="552144" y="6737703"/>
                </a:cubicBezTo>
                <a:cubicBezTo>
                  <a:pt x="557631" y="6737055"/>
                  <a:pt x="563043" y="6732938"/>
                  <a:pt x="564948" y="6728135"/>
                </a:cubicBezTo>
                <a:cubicBezTo>
                  <a:pt x="568226" y="6719826"/>
                  <a:pt x="563576" y="6712736"/>
                  <a:pt x="556526" y="6708810"/>
                </a:cubicBezTo>
                <a:lnTo>
                  <a:pt x="550734" y="6705608"/>
                </a:lnTo>
                <a:cubicBezTo>
                  <a:pt x="543683" y="6701681"/>
                  <a:pt x="534080" y="6707247"/>
                  <a:pt x="531450" y="6714032"/>
                </a:cubicBezTo>
                <a:cubicBezTo>
                  <a:pt x="528173" y="6722341"/>
                  <a:pt x="532822" y="6729432"/>
                  <a:pt x="539872" y="6733319"/>
                </a:cubicBezTo>
                <a:lnTo>
                  <a:pt x="545665" y="6736521"/>
                </a:lnTo>
                <a:cubicBezTo>
                  <a:pt x="546541" y="6737017"/>
                  <a:pt x="547456" y="6737360"/>
                  <a:pt x="548409" y="6737551"/>
                </a:cubicBezTo>
                <a:cubicBezTo>
                  <a:pt x="544293" y="6737894"/>
                  <a:pt x="540558" y="6740066"/>
                  <a:pt x="538119" y="6743497"/>
                </a:cubicBezTo>
                <a:lnTo>
                  <a:pt x="538119" y="6743497"/>
                </a:lnTo>
                <a:cubicBezTo>
                  <a:pt x="538119" y="6743497"/>
                  <a:pt x="538157" y="6743497"/>
                  <a:pt x="538157" y="6743497"/>
                </a:cubicBezTo>
                <a:cubicBezTo>
                  <a:pt x="561404" y="6753484"/>
                  <a:pt x="585413" y="6762289"/>
                  <a:pt x="609194" y="6771514"/>
                </a:cubicBezTo>
                <a:cubicBezTo>
                  <a:pt x="609194" y="6771514"/>
                  <a:pt x="609156" y="6771476"/>
                  <a:pt x="609156" y="6771476"/>
                </a:cubicBezTo>
                <a:cubicBezTo>
                  <a:pt x="607784" y="6768579"/>
                  <a:pt x="605764" y="6765987"/>
                  <a:pt x="602829" y="6764653"/>
                </a:cubicBezTo>
                <a:cubicBezTo>
                  <a:pt x="600543" y="6763662"/>
                  <a:pt x="598180" y="6763242"/>
                  <a:pt x="595894" y="6763281"/>
                </a:cubicBezTo>
                <a:close/>
                <a:moveTo>
                  <a:pt x="813310" y="6755847"/>
                </a:moveTo>
                <a:lnTo>
                  <a:pt x="806717" y="6756534"/>
                </a:lnTo>
                <a:cubicBezTo>
                  <a:pt x="801953" y="6757029"/>
                  <a:pt x="798104" y="6760079"/>
                  <a:pt x="795779" y="6764081"/>
                </a:cubicBezTo>
                <a:lnTo>
                  <a:pt x="793340" y="6755580"/>
                </a:lnTo>
                <a:cubicBezTo>
                  <a:pt x="791130" y="6747843"/>
                  <a:pt x="782593" y="6743192"/>
                  <a:pt x="774895" y="6745441"/>
                </a:cubicBezTo>
                <a:cubicBezTo>
                  <a:pt x="767121" y="6747690"/>
                  <a:pt x="762547" y="6756152"/>
                  <a:pt x="764758" y="6763890"/>
                </a:cubicBezTo>
                <a:lnTo>
                  <a:pt x="767311" y="6772886"/>
                </a:lnTo>
                <a:cubicBezTo>
                  <a:pt x="768454" y="6776850"/>
                  <a:pt x="771275" y="6779976"/>
                  <a:pt x="774781" y="6781768"/>
                </a:cubicBezTo>
                <a:cubicBezTo>
                  <a:pt x="773485" y="6783025"/>
                  <a:pt x="772342" y="6784474"/>
                  <a:pt x="771427" y="6786113"/>
                </a:cubicBezTo>
                <a:lnTo>
                  <a:pt x="768226" y="6791907"/>
                </a:lnTo>
                <a:cubicBezTo>
                  <a:pt x="764301" y="6798921"/>
                  <a:pt x="768874" y="6808488"/>
                  <a:pt x="775733" y="6811576"/>
                </a:cubicBezTo>
                <a:cubicBezTo>
                  <a:pt x="783622" y="6815083"/>
                  <a:pt x="791473" y="6811119"/>
                  <a:pt x="795398" y="6804067"/>
                </a:cubicBezTo>
                <a:lnTo>
                  <a:pt x="798599" y="6798273"/>
                </a:lnTo>
                <a:cubicBezTo>
                  <a:pt x="802334" y="6791526"/>
                  <a:pt x="798256" y="6782644"/>
                  <a:pt x="791854" y="6779176"/>
                </a:cubicBezTo>
                <a:cubicBezTo>
                  <a:pt x="792845" y="6778184"/>
                  <a:pt x="793835" y="6777156"/>
                  <a:pt x="794521" y="6775936"/>
                </a:cubicBezTo>
                <a:cubicBezTo>
                  <a:pt x="796732" y="6782378"/>
                  <a:pt x="803058" y="6786875"/>
                  <a:pt x="810032" y="6786151"/>
                </a:cubicBezTo>
                <a:lnTo>
                  <a:pt x="816625" y="6785465"/>
                </a:lnTo>
                <a:cubicBezTo>
                  <a:pt x="824628" y="6784665"/>
                  <a:pt x="830649" y="6776965"/>
                  <a:pt x="829773" y="6768998"/>
                </a:cubicBezTo>
                <a:cubicBezTo>
                  <a:pt x="828858" y="6760917"/>
                  <a:pt x="821313" y="6755009"/>
                  <a:pt x="813310" y="6755847"/>
                </a:cubicBezTo>
                <a:close/>
                <a:moveTo>
                  <a:pt x="1133774" y="6377372"/>
                </a:moveTo>
                <a:lnTo>
                  <a:pt x="1131412" y="6386444"/>
                </a:lnTo>
                <a:cubicBezTo>
                  <a:pt x="1131221" y="6387168"/>
                  <a:pt x="1131526" y="6387816"/>
                  <a:pt x="1131412" y="6388540"/>
                </a:cubicBezTo>
                <a:cubicBezTo>
                  <a:pt x="1126305" y="6392581"/>
                  <a:pt x="1123523" y="6399290"/>
                  <a:pt x="1127791" y="6406571"/>
                </a:cubicBezTo>
                <a:lnTo>
                  <a:pt x="1129887" y="6410116"/>
                </a:lnTo>
                <a:cubicBezTo>
                  <a:pt x="1134003" y="6417091"/>
                  <a:pt x="1140939" y="6418311"/>
                  <a:pt x="1146922" y="6416367"/>
                </a:cubicBezTo>
                <a:cubicBezTo>
                  <a:pt x="1150962" y="6418082"/>
                  <a:pt x="1155497" y="6418311"/>
                  <a:pt x="1159575" y="6415757"/>
                </a:cubicBezTo>
                <a:cubicBezTo>
                  <a:pt x="1164186" y="6412822"/>
                  <a:pt x="1167349" y="6407142"/>
                  <a:pt x="1167082" y="6401653"/>
                </a:cubicBezTo>
                <a:cubicBezTo>
                  <a:pt x="1169864" y="6397041"/>
                  <a:pt x="1170283" y="6390866"/>
                  <a:pt x="1167425" y="6386368"/>
                </a:cubicBezTo>
                <a:cubicBezTo>
                  <a:pt x="1166091" y="6384233"/>
                  <a:pt x="1164300" y="6382708"/>
                  <a:pt x="1162395" y="6381489"/>
                </a:cubicBezTo>
                <a:cubicBezTo>
                  <a:pt x="1162014" y="6375733"/>
                  <a:pt x="1158812" y="6370472"/>
                  <a:pt x="1152791" y="6368338"/>
                </a:cubicBezTo>
                <a:cubicBezTo>
                  <a:pt x="1145703" y="6365784"/>
                  <a:pt x="1135794" y="6369558"/>
                  <a:pt x="1133774" y="6377372"/>
                </a:cubicBezTo>
                <a:close/>
                <a:moveTo>
                  <a:pt x="1286518" y="6524432"/>
                </a:moveTo>
                <a:lnTo>
                  <a:pt x="1290062" y="6518714"/>
                </a:lnTo>
                <a:cubicBezTo>
                  <a:pt x="1294369" y="6511739"/>
                  <a:pt x="1291892" y="6502133"/>
                  <a:pt x="1284956" y="6497940"/>
                </a:cubicBezTo>
                <a:cubicBezTo>
                  <a:pt x="1277905" y="6493632"/>
                  <a:pt x="1268492" y="6496072"/>
                  <a:pt x="1264186" y="6503047"/>
                </a:cubicBezTo>
                <a:lnTo>
                  <a:pt x="1260642" y="6508765"/>
                </a:lnTo>
                <a:cubicBezTo>
                  <a:pt x="1257859" y="6513302"/>
                  <a:pt x="1258165" y="6518828"/>
                  <a:pt x="1260451" y="6523365"/>
                </a:cubicBezTo>
                <a:cubicBezTo>
                  <a:pt x="1259498" y="6522754"/>
                  <a:pt x="1259232" y="6521611"/>
                  <a:pt x="1258088" y="6521230"/>
                </a:cubicBezTo>
                <a:cubicBezTo>
                  <a:pt x="1256792" y="6520773"/>
                  <a:pt x="1255382" y="6520620"/>
                  <a:pt x="1253972" y="6520582"/>
                </a:cubicBezTo>
                <a:cubicBezTo>
                  <a:pt x="1253744" y="6520125"/>
                  <a:pt x="1253591" y="6519705"/>
                  <a:pt x="1253363" y="6519248"/>
                </a:cubicBezTo>
                <a:lnTo>
                  <a:pt x="1250009" y="6513568"/>
                </a:lnTo>
                <a:cubicBezTo>
                  <a:pt x="1246046" y="6506859"/>
                  <a:pt x="1235870" y="6504534"/>
                  <a:pt x="1229430" y="6509032"/>
                </a:cubicBezTo>
                <a:cubicBezTo>
                  <a:pt x="1222646" y="6513797"/>
                  <a:pt x="1220664" y="6522412"/>
                  <a:pt x="1224895" y="6529616"/>
                </a:cubicBezTo>
                <a:lnTo>
                  <a:pt x="1228248" y="6535296"/>
                </a:lnTo>
                <a:cubicBezTo>
                  <a:pt x="1230001" y="6538307"/>
                  <a:pt x="1233088" y="6540365"/>
                  <a:pt x="1236480" y="6541395"/>
                </a:cubicBezTo>
                <a:cubicBezTo>
                  <a:pt x="1235375" y="6548599"/>
                  <a:pt x="1238652" y="6555918"/>
                  <a:pt x="1246007" y="6558433"/>
                </a:cubicBezTo>
                <a:cubicBezTo>
                  <a:pt x="1253172" y="6560911"/>
                  <a:pt x="1262928" y="6557023"/>
                  <a:pt x="1264948" y="6549208"/>
                </a:cubicBezTo>
                <a:lnTo>
                  <a:pt x="1267273" y="6540137"/>
                </a:lnTo>
                <a:cubicBezTo>
                  <a:pt x="1268187" y="6536592"/>
                  <a:pt x="1267730" y="6533009"/>
                  <a:pt x="1266510" y="6529807"/>
                </a:cubicBezTo>
                <a:cubicBezTo>
                  <a:pt x="1273485" y="6533466"/>
                  <a:pt x="1282364" y="6531140"/>
                  <a:pt x="1286518" y="6524432"/>
                </a:cubicBezTo>
                <a:close/>
                <a:moveTo>
                  <a:pt x="1347151" y="6627770"/>
                </a:moveTo>
                <a:cubicBezTo>
                  <a:pt x="1353972" y="6622701"/>
                  <a:pt x="1355382" y="6614276"/>
                  <a:pt x="1351114" y="6607072"/>
                </a:cubicBezTo>
                <a:lnTo>
                  <a:pt x="1347760" y="6601392"/>
                </a:lnTo>
                <a:cubicBezTo>
                  <a:pt x="1343797" y="6594684"/>
                  <a:pt x="1333241" y="6592816"/>
                  <a:pt x="1327067" y="6597428"/>
                </a:cubicBezTo>
                <a:cubicBezTo>
                  <a:pt x="1320245" y="6602498"/>
                  <a:pt x="1318873" y="6610922"/>
                  <a:pt x="1323103" y="6618127"/>
                </a:cubicBezTo>
                <a:lnTo>
                  <a:pt x="1326457" y="6623806"/>
                </a:lnTo>
                <a:cubicBezTo>
                  <a:pt x="1330421" y="6630477"/>
                  <a:pt x="1341015" y="6632344"/>
                  <a:pt x="1347151" y="6627770"/>
                </a:cubicBezTo>
                <a:close/>
                <a:moveTo>
                  <a:pt x="1020169" y="6457649"/>
                </a:moveTo>
                <a:cubicBezTo>
                  <a:pt x="1013767" y="6452617"/>
                  <a:pt x="1002524" y="6452769"/>
                  <a:pt x="996770" y="6461042"/>
                </a:cubicBezTo>
                <a:cubicBezTo>
                  <a:pt x="997265" y="6454676"/>
                  <a:pt x="996389" y="6448348"/>
                  <a:pt x="993264" y="6442630"/>
                </a:cubicBezTo>
                <a:cubicBezTo>
                  <a:pt x="989529" y="6435807"/>
                  <a:pt x="979430" y="6433101"/>
                  <a:pt x="972875" y="6437408"/>
                </a:cubicBezTo>
                <a:cubicBezTo>
                  <a:pt x="965939" y="6441944"/>
                  <a:pt x="963614" y="6450482"/>
                  <a:pt x="967654" y="6457801"/>
                </a:cubicBezTo>
                <a:cubicBezTo>
                  <a:pt x="967768" y="6457992"/>
                  <a:pt x="967845" y="6458144"/>
                  <a:pt x="967921" y="6458297"/>
                </a:cubicBezTo>
                <a:cubicBezTo>
                  <a:pt x="967921" y="6458373"/>
                  <a:pt x="967959" y="6458411"/>
                  <a:pt x="967959" y="6458488"/>
                </a:cubicBezTo>
                <a:cubicBezTo>
                  <a:pt x="967959" y="6458564"/>
                  <a:pt x="967959" y="6458525"/>
                  <a:pt x="967921" y="6458678"/>
                </a:cubicBezTo>
                <a:cubicBezTo>
                  <a:pt x="967692" y="6459631"/>
                  <a:pt x="967387" y="6460546"/>
                  <a:pt x="967006" y="6461461"/>
                </a:cubicBezTo>
                <a:cubicBezTo>
                  <a:pt x="964224" y="6469008"/>
                  <a:pt x="970779" y="6477699"/>
                  <a:pt x="977944" y="6479453"/>
                </a:cubicBezTo>
                <a:cubicBezTo>
                  <a:pt x="985222" y="6481206"/>
                  <a:pt x="990939" y="6477394"/>
                  <a:pt x="994254" y="6471600"/>
                </a:cubicBezTo>
                <a:cubicBezTo>
                  <a:pt x="996008" y="6479490"/>
                  <a:pt x="1005916" y="6483722"/>
                  <a:pt x="1014224" y="6480939"/>
                </a:cubicBezTo>
                <a:cubicBezTo>
                  <a:pt x="1015024" y="6481892"/>
                  <a:pt x="1015825" y="6482807"/>
                  <a:pt x="1016854" y="6483531"/>
                </a:cubicBezTo>
                <a:cubicBezTo>
                  <a:pt x="1014720" y="6483417"/>
                  <a:pt x="1012509" y="6483569"/>
                  <a:pt x="1010261" y="6484598"/>
                </a:cubicBezTo>
                <a:cubicBezTo>
                  <a:pt x="1003515" y="6487610"/>
                  <a:pt x="998713" y="6497330"/>
                  <a:pt x="1002791" y="6504305"/>
                </a:cubicBezTo>
                <a:lnTo>
                  <a:pt x="1006145" y="6509985"/>
                </a:lnTo>
                <a:cubicBezTo>
                  <a:pt x="1006793" y="6511090"/>
                  <a:pt x="1007669" y="6511929"/>
                  <a:pt x="1008469" y="6512882"/>
                </a:cubicBezTo>
                <a:lnTo>
                  <a:pt x="1008203" y="6513950"/>
                </a:lnTo>
                <a:cubicBezTo>
                  <a:pt x="1006183" y="6521725"/>
                  <a:pt x="1008965" y="6530073"/>
                  <a:pt x="1017044" y="6533085"/>
                </a:cubicBezTo>
                <a:cubicBezTo>
                  <a:pt x="1024018" y="6535639"/>
                  <a:pt x="1034117" y="6532094"/>
                  <a:pt x="1036175" y="6524241"/>
                </a:cubicBezTo>
                <a:lnTo>
                  <a:pt x="1036480" y="6523060"/>
                </a:lnTo>
                <a:cubicBezTo>
                  <a:pt x="1041434" y="6531865"/>
                  <a:pt x="1057250" y="6534914"/>
                  <a:pt x="1063919" y="6522907"/>
                </a:cubicBezTo>
                <a:cubicBezTo>
                  <a:pt x="1064910" y="6521078"/>
                  <a:pt x="1065329" y="6519362"/>
                  <a:pt x="1065558" y="6517685"/>
                </a:cubicBezTo>
                <a:lnTo>
                  <a:pt x="1067921" y="6521687"/>
                </a:lnTo>
                <a:cubicBezTo>
                  <a:pt x="1071998" y="6528625"/>
                  <a:pt x="1080344" y="6532094"/>
                  <a:pt x="1087890" y="6528320"/>
                </a:cubicBezTo>
                <a:cubicBezTo>
                  <a:pt x="1094712" y="6524927"/>
                  <a:pt x="1098637" y="6515322"/>
                  <a:pt x="1094559" y="6508346"/>
                </a:cubicBezTo>
                <a:lnTo>
                  <a:pt x="1089262" y="6499388"/>
                </a:lnTo>
                <a:lnTo>
                  <a:pt x="1094026" y="6502362"/>
                </a:lnTo>
                <a:cubicBezTo>
                  <a:pt x="1100771" y="6506516"/>
                  <a:pt x="1110223" y="6502857"/>
                  <a:pt x="1113995" y="6496339"/>
                </a:cubicBezTo>
                <a:cubicBezTo>
                  <a:pt x="1117273" y="6502285"/>
                  <a:pt x="1123713" y="6505831"/>
                  <a:pt x="1131335" y="6501332"/>
                </a:cubicBezTo>
                <a:cubicBezTo>
                  <a:pt x="1133241" y="6500189"/>
                  <a:pt x="1134536" y="6498702"/>
                  <a:pt x="1135718" y="6497177"/>
                </a:cubicBezTo>
                <a:cubicBezTo>
                  <a:pt x="1136061" y="6497978"/>
                  <a:pt x="1136175" y="6498817"/>
                  <a:pt x="1136632" y="6499617"/>
                </a:cubicBezTo>
                <a:lnTo>
                  <a:pt x="1143340" y="6511014"/>
                </a:lnTo>
                <a:cubicBezTo>
                  <a:pt x="1147418" y="6517952"/>
                  <a:pt x="1157631" y="6519362"/>
                  <a:pt x="1163995" y="6515055"/>
                </a:cubicBezTo>
                <a:cubicBezTo>
                  <a:pt x="1164758" y="6514521"/>
                  <a:pt x="1165177" y="6513797"/>
                  <a:pt x="1165825" y="6513187"/>
                </a:cubicBezTo>
                <a:cubicBezTo>
                  <a:pt x="1169788" y="6518867"/>
                  <a:pt x="1176267" y="6520734"/>
                  <a:pt x="1183317" y="6519058"/>
                </a:cubicBezTo>
                <a:lnTo>
                  <a:pt x="1192578" y="6516885"/>
                </a:lnTo>
                <a:cubicBezTo>
                  <a:pt x="1197760" y="6515665"/>
                  <a:pt x="1201038" y="6510405"/>
                  <a:pt x="1201953" y="6504992"/>
                </a:cubicBezTo>
                <a:cubicBezTo>
                  <a:pt x="1205878" y="6511700"/>
                  <a:pt x="1214338" y="6516122"/>
                  <a:pt x="1222951" y="6511052"/>
                </a:cubicBezTo>
                <a:cubicBezTo>
                  <a:pt x="1227715" y="6508232"/>
                  <a:pt x="1229506" y="6504153"/>
                  <a:pt x="1229582" y="6500036"/>
                </a:cubicBezTo>
                <a:cubicBezTo>
                  <a:pt x="1234079" y="6493137"/>
                  <a:pt x="1234155" y="6482349"/>
                  <a:pt x="1225047" y="6476746"/>
                </a:cubicBezTo>
                <a:cubicBezTo>
                  <a:pt x="1214910" y="6470456"/>
                  <a:pt x="1206259" y="6478385"/>
                  <a:pt x="1204811" y="6487800"/>
                </a:cubicBezTo>
                <a:cubicBezTo>
                  <a:pt x="1202181" y="6489935"/>
                  <a:pt x="1200504" y="6492413"/>
                  <a:pt x="1200009" y="6495157"/>
                </a:cubicBezTo>
                <a:cubicBezTo>
                  <a:pt x="1196084" y="6488868"/>
                  <a:pt x="1189376" y="6486809"/>
                  <a:pt x="1182021" y="6488563"/>
                </a:cubicBezTo>
                <a:lnTo>
                  <a:pt x="1172761" y="6490735"/>
                </a:lnTo>
                <a:cubicBezTo>
                  <a:pt x="1170779" y="6491193"/>
                  <a:pt x="1169064" y="6492260"/>
                  <a:pt x="1167654" y="6493671"/>
                </a:cubicBezTo>
                <a:lnTo>
                  <a:pt x="1161366" y="6483036"/>
                </a:lnTo>
                <a:cubicBezTo>
                  <a:pt x="1160375" y="6481397"/>
                  <a:pt x="1159041" y="6480062"/>
                  <a:pt x="1157479" y="6479071"/>
                </a:cubicBezTo>
                <a:cubicBezTo>
                  <a:pt x="1159270" y="6481320"/>
                  <a:pt x="1161480" y="6483303"/>
                  <a:pt x="1164453" y="6484179"/>
                </a:cubicBezTo>
                <a:cubicBezTo>
                  <a:pt x="1171998" y="6486428"/>
                  <a:pt x="1180954" y="6481930"/>
                  <a:pt x="1182974" y="6474116"/>
                </a:cubicBezTo>
                <a:lnTo>
                  <a:pt x="1185299" y="6465044"/>
                </a:lnTo>
                <a:cubicBezTo>
                  <a:pt x="1186023" y="6462337"/>
                  <a:pt x="1185718" y="6459593"/>
                  <a:pt x="1184994" y="6457039"/>
                </a:cubicBezTo>
                <a:cubicBezTo>
                  <a:pt x="1187547" y="6451664"/>
                  <a:pt x="1186937" y="6445337"/>
                  <a:pt x="1180192" y="6441182"/>
                </a:cubicBezTo>
                <a:cubicBezTo>
                  <a:pt x="1166396" y="6432643"/>
                  <a:pt x="1150771" y="6447929"/>
                  <a:pt x="1156107" y="6459097"/>
                </a:cubicBezTo>
                <a:lnTo>
                  <a:pt x="1155192" y="6462566"/>
                </a:lnTo>
                <a:cubicBezTo>
                  <a:pt x="1155116" y="6452465"/>
                  <a:pt x="1146427" y="6442821"/>
                  <a:pt x="1135604" y="6449187"/>
                </a:cubicBezTo>
                <a:cubicBezTo>
                  <a:pt x="1126190" y="6454714"/>
                  <a:pt x="1126114" y="6466149"/>
                  <a:pt x="1130840" y="6473010"/>
                </a:cubicBezTo>
                <a:cubicBezTo>
                  <a:pt x="1127639" y="6471524"/>
                  <a:pt x="1123713" y="6471562"/>
                  <a:pt x="1119483" y="6474039"/>
                </a:cubicBezTo>
                <a:cubicBezTo>
                  <a:pt x="1116434" y="6475831"/>
                  <a:pt x="1114643" y="6478347"/>
                  <a:pt x="1113386" y="6481016"/>
                </a:cubicBezTo>
                <a:cubicBezTo>
                  <a:pt x="1111975" y="6478843"/>
                  <a:pt x="1110223" y="6476899"/>
                  <a:pt x="1107936" y="6475450"/>
                </a:cubicBezTo>
                <a:lnTo>
                  <a:pt x="1102219" y="6471905"/>
                </a:lnTo>
                <a:cubicBezTo>
                  <a:pt x="1095283" y="6467598"/>
                  <a:pt x="1085375" y="6471562"/>
                  <a:pt x="1081831" y="6478423"/>
                </a:cubicBezTo>
                <a:cubicBezTo>
                  <a:pt x="1081221" y="6479605"/>
                  <a:pt x="1081107" y="6480786"/>
                  <a:pt x="1080840" y="6481968"/>
                </a:cubicBezTo>
                <a:cubicBezTo>
                  <a:pt x="1077334" y="6471448"/>
                  <a:pt x="1058279" y="6468513"/>
                  <a:pt x="1051991" y="6482273"/>
                </a:cubicBezTo>
                <a:cubicBezTo>
                  <a:pt x="1051076" y="6484331"/>
                  <a:pt x="1050733" y="6486199"/>
                  <a:pt x="1050695" y="6487953"/>
                </a:cubicBezTo>
                <a:lnTo>
                  <a:pt x="1049971" y="6486733"/>
                </a:lnTo>
                <a:cubicBezTo>
                  <a:pt x="1047379" y="6482311"/>
                  <a:pt x="1042502" y="6479529"/>
                  <a:pt x="1037509" y="6479147"/>
                </a:cubicBezTo>
                <a:cubicBezTo>
                  <a:pt x="1043797" y="6468589"/>
                  <a:pt x="1033088" y="6453075"/>
                  <a:pt x="1020169" y="6457649"/>
                </a:cubicBezTo>
                <a:close/>
                <a:moveTo>
                  <a:pt x="1347494" y="6473963"/>
                </a:moveTo>
                <a:cubicBezTo>
                  <a:pt x="1364033" y="6464243"/>
                  <a:pt x="1349171" y="6438399"/>
                  <a:pt x="1332669" y="6448158"/>
                </a:cubicBezTo>
                <a:cubicBezTo>
                  <a:pt x="1316129" y="6457916"/>
                  <a:pt x="1330954" y="6483722"/>
                  <a:pt x="1347494" y="6473963"/>
                </a:cubicBezTo>
                <a:close/>
                <a:moveTo>
                  <a:pt x="757174" y="6641645"/>
                </a:moveTo>
                <a:cubicBezTo>
                  <a:pt x="752829" y="6635584"/>
                  <a:pt x="742502" y="6632917"/>
                  <a:pt x="736404" y="6638253"/>
                </a:cubicBezTo>
                <a:cubicBezTo>
                  <a:pt x="730459" y="6643437"/>
                  <a:pt x="725848" y="6649955"/>
                  <a:pt x="726496" y="6658226"/>
                </a:cubicBezTo>
                <a:cubicBezTo>
                  <a:pt x="727105" y="6665812"/>
                  <a:pt x="731297" y="6671530"/>
                  <a:pt x="736633" y="6676600"/>
                </a:cubicBezTo>
                <a:cubicBezTo>
                  <a:pt x="742464" y="6682165"/>
                  <a:pt x="752753" y="6680450"/>
                  <a:pt x="757593" y="6674579"/>
                </a:cubicBezTo>
                <a:cubicBezTo>
                  <a:pt x="762052" y="6669129"/>
                  <a:pt x="761557" y="6662305"/>
                  <a:pt x="758050" y="6656931"/>
                </a:cubicBezTo>
                <a:cubicBezTo>
                  <a:pt x="760528" y="6652166"/>
                  <a:pt x="760680" y="6646524"/>
                  <a:pt x="757174" y="6641645"/>
                </a:cubicBezTo>
                <a:close/>
                <a:moveTo>
                  <a:pt x="1397761" y="6581914"/>
                </a:moveTo>
                <a:lnTo>
                  <a:pt x="1394407" y="6576235"/>
                </a:lnTo>
                <a:cubicBezTo>
                  <a:pt x="1390329" y="6569297"/>
                  <a:pt x="1382021" y="6565752"/>
                  <a:pt x="1374437" y="6569488"/>
                </a:cubicBezTo>
                <a:cubicBezTo>
                  <a:pt x="1367616" y="6572842"/>
                  <a:pt x="1363614" y="6582486"/>
                  <a:pt x="1367692" y="6589423"/>
                </a:cubicBezTo>
                <a:lnTo>
                  <a:pt x="1371045" y="6595141"/>
                </a:lnTo>
                <a:cubicBezTo>
                  <a:pt x="1375123" y="6602079"/>
                  <a:pt x="1383393" y="6605624"/>
                  <a:pt x="1390977" y="6601888"/>
                </a:cubicBezTo>
                <a:cubicBezTo>
                  <a:pt x="1397837" y="6598496"/>
                  <a:pt x="1401876" y="6588889"/>
                  <a:pt x="1397761" y="6581914"/>
                </a:cubicBezTo>
                <a:close/>
                <a:moveTo>
                  <a:pt x="1301457" y="6551000"/>
                </a:moveTo>
                <a:cubicBezTo>
                  <a:pt x="1294750" y="6554964"/>
                  <a:pt x="1291244" y="6564151"/>
                  <a:pt x="1295512" y="6571203"/>
                </a:cubicBezTo>
                <a:cubicBezTo>
                  <a:pt x="1299552" y="6577912"/>
                  <a:pt x="1308546" y="6581418"/>
                  <a:pt x="1315710" y="6577188"/>
                </a:cubicBezTo>
                <a:lnTo>
                  <a:pt x="1321389" y="6573833"/>
                </a:lnTo>
                <a:cubicBezTo>
                  <a:pt x="1322570" y="6573109"/>
                  <a:pt x="1323484" y="6572118"/>
                  <a:pt x="1324437" y="6571127"/>
                </a:cubicBezTo>
                <a:cubicBezTo>
                  <a:pt x="1326914" y="6571393"/>
                  <a:pt x="1329468" y="6571051"/>
                  <a:pt x="1331831" y="6569793"/>
                </a:cubicBezTo>
                <a:cubicBezTo>
                  <a:pt x="1333431" y="6568954"/>
                  <a:pt x="1334841" y="6567773"/>
                  <a:pt x="1336061" y="6566476"/>
                </a:cubicBezTo>
                <a:cubicBezTo>
                  <a:pt x="1337433" y="6566095"/>
                  <a:pt x="1338805" y="6565637"/>
                  <a:pt x="1340177" y="6564799"/>
                </a:cubicBezTo>
                <a:cubicBezTo>
                  <a:pt x="1354658" y="6556261"/>
                  <a:pt x="1342273" y="6536973"/>
                  <a:pt x="1327943" y="6539069"/>
                </a:cubicBezTo>
                <a:cubicBezTo>
                  <a:pt x="1327296" y="6538765"/>
                  <a:pt x="1326724" y="6538421"/>
                  <a:pt x="1326038" y="6538193"/>
                </a:cubicBezTo>
                <a:cubicBezTo>
                  <a:pt x="1318873" y="6535867"/>
                  <a:pt x="1312471" y="6538802"/>
                  <a:pt x="1306640" y="6542728"/>
                </a:cubicBezTo>
                <a:cubicBezTo>
                  <a:pt x="1304010" y="6544482"/>
                  <a:pt x="1302677" y="6547493"/>
                  <a:pt x="1302067" y="6550657"/>
                </a:cubicBezTo>
                <a:lnTo>
                  <a:pt x="1301457" y="6551000"/>
                </a:lnTo>
                <a:close/>
                <a:moveTo>
                  <a:pt x="900733" y="6629638"/>
                </a:moveTo>
                <a:cubicBezTo>
                  <a:pt x="907555" y="6626207"/>
                  <a:pt x="911404" y="6616602"/>
                  <a:pt x="907326" y="6609626"/>
                </a:cubicBezTo>
                <a:lnTo>
                  <a:pt x="903973" y="6603946"/>
                </a:lnTo>
                <a:cubicBezTo>
                  <a:pt x="899895" y="6597009"/>
                  <a:pt x="891473" y="6593578"/>
                  <a:pt x="883965" y="6597352"/>
                </a:cubicBezTo>
                <a:cubicBezTo>
                  <a:pt x="877143" y="6600783"/>
                  <a:pt x="873256" y="6610389"/>
                  <a:pt x="877372" y="6617364"/>
                </a:cubicBezTo>
                <a:lnTo>
                  <a:pt x="880726" y="6623044"/>
                </a:lnTo>
                <a:cubicBezTo>
                  <a:pt x="884803" y="6629981"/>
                  <a:pt x="893188" y="6633412"/>
                  <a:pt x="900733" y="6629638"/>
                </a:cubicBezTo>
                <a:close/>
                <a:moveTo>
                  <a:pt x="842806" y="6598572"/>
                </a:moveTo>
                <a:cubicBezTo>
                  <a:pt x="841168" y="6599563"/>
                  <a:pt x="840063" y="6600744"/>
                  <a:pt x="839034" y="6601964"/>
                </a:cubicBezTo>
                <a:cubicBezTo>
                  <a:pt x="839034" y="6601888"/>
                  <a:pt x="839072" y="6601850"/>
                  <a:pt x="839072" y="6601774"/>
                </a:cubicBezTo>
                <a:cubicBezTo>
                  <a:pt x="838043" y="6591863"/>
                  <a:pt x="829659" y="6588280"/>
                  <a:pt x="822037" y="6589500"/>
                </a:cubicBezTo>
                <a:cubicBezTo>
                  <a:pt x="820893" y="6589042"/>
                  <a:pt x="819750" y="6588852"/>
                  <a:pt x="818531" y="6588623"/>
                </a:cubicBezTo>
                <a:cubicBezTo>
                  <a:pt x="821694" y="6585497"/>
                  <a:pt x="823637" y="6581266"/>
                  <a:pt x="823104" y="6576349"/>
                </a:cubicBezTo>
                <a:lnTo>
                  <a:pt x="822799" y="6573452"/>
                </a:lnTo>
                <a:cubicBezTo>
                  <a:pt x="823714" y="6571965"/>
                  <a:pt x="824514" y="6570364"/>
                  <a:pt x="824971" y="6568611"/>
                </a:cubicBezTo>
                <a:cubicBezTo>
                  <a:pt x="825771" y="6565600"/>
                  <a:pt x="826534" y="6562588"/>
                  <a:pt x="827334" y="6559577"/>
                </a:cubicBezTo>
                <a:cubicBezTo>
                  <a:pt x="829354" y="6551762"/>
                  <a:pt x="823180" y="6543567"/>
                  <a:pt x="815634" y="6542080"/>
                </a:cubicBezTo>
                <a:cubicBezTo>
                  <a:pt x="807555" y="6540480"/>
                  <a:pt x="800581" y="6545778"/>
                  <a:pt x="798371" y="6553287"/>
                </a:cubicBezTo>
                <a:cubicBezTo>
                  <a:pt x="794750" y="6550886"/>
                  <a:pt x="790520" y="6549285"/>
                  <a:pt x="785604" y="6548904"/>
                </a:cubicBezTo>
                <a:cubicBezTo>
                  <a:pt x="777868" y="6548294"/>
                  <a:pt x="771275" y="6551267"/>
                  <a:pt x="766244" y="6556108"/>
                </a:cubicBezTo>
                <a:cubicBezTo>
                  <a:pt x="764224" y="6555307"/>
                  <a:pt x="762052" y="6554888"/>
                  <a:pt x="759727" y="6555155"/>
                </a:cubicBezTo>
                <a:lnTo>
                  <a:pt x="753134" y="6555841"/>
                </a:lnTo>
                <a:cubicBezTo>
                  <a:pt x="751343" y="6556032"/>
                  <a:pt x="749590" y="6556603"/>
                  <a:pt x="747951" y="6557404"/>
                </a:cubicBezTo>
                <a:cubicBezTo>
                  <a:pt x="752105" y="6553745"/>
                  <a:pt x="754163" y="6547227"/>
                  <a:pt x="752944" y="6542233"/>
                </a:cubicBezTo>
                <a:cubicBezTo>
                  <a:pt x="752753" y="6541395"/>
                  <a:pt x="752258" y="6540823"/>
                  <a:pt x="751953" y="6540060"/>
                </a:cubicBezTo>
                <a:cubicBezTo>
                  <a:pt x="755611" y="6536744"/>
                  <a:pt x="757669" y="6532208"/>
                  <a:pt x="757288" y="6527519"/>
                </a:cubicBezTo>
                <a:cubicBezTo>
                  <a:pt x="759727" y="6523936"/>
                  <a:pt x="760680" y="6519515"/>
                  <a:pt x="758927" y="6514750"/>
                </a:cubicBezTo>
                <a:cubicBezTo>
                  <a:pt x="758203" y="6512806"/>
                  <a:pt x="756869" y="6511014"/>
                  <a:pt x="755230" y="6509413"/>
                </a:cubicBezTo>
                <a:cubicBezTo>
                  <a:pt x="755535" y="6508270"/>
                  <a:pt x="755993" y="6507126"/>
                  <a:pt x="755840" y="6505907"/>
                </a:cubicBezTo>
                <a:lnTo>
                  <a:pt x="755154" y="6499312"/>
                </a:lnTo>
                <a:cubicBezTo>
                  <a:pt x="754354" y="6491345"/>
                  <a:pt x="749400" y="6484255"/>
                  <a:pt x="740634" y="6484064"/>
                </a:cubicBezTo>
                <a:cubicBezTo>
                  <a:pt x="733393" y="6483874"/>
                  <a:pt x="724552" y="6490545"/>
                  <a:pt x="725390" y="6498588"/>
                </a:cubicBezTo>
                <a:lnTo>
                  <a:pt x="726076" y="6505182"/>
                </a:lnTo>
                <a:cubicBezTo>
                  <a:pt x="726419" y="6508537"/>
                  <a:pt x="727639" y="6511548"/>
                  <a:pt x="729392" y="6514140"/>
                </a:cubicBezTo>
                <a:cubicBezTo>
                  <a:pt x="728020" y="6516046"/>
                  <a:pt x="726839" y="6518143"/>
                  <a:pt x="726381" y="6520773"/>
                </a:cubicBezTo>
                <a:cubicBezTo>
                  <a:pt x="725657" y="6524775"/>
                  <a:pt x="726496" y="6528510"/>
                  <a:pt x="727906" y="6532094"/>
                </a:cubicBezTo>
                <a:cubicBezTo>
                  <a:pt x="720207" y="6533313"/>
                  <a:pt x="715711" y="6542958"/>
                  <a:pt x="717387" y="6549857"/>
                </a:cubicBezTo>
                <a:cubicBezTo>
                  <a:pt x="719445" y="6558548"/>
                  <a:pt x="727296" y="6561673"/>
                  <a:pt x="735337" y="6560873"/>
                </a:cubicBezTo>
                <a:lnTo>
                  <a:pt x="741930" y="6560187"/>
                </a:lnTo>
                <a:cubicBezTo>
                  <a:pt x="742921" y="6560111"/>
                  <a:pt x="743874" y="6559844"/>
                  <a:pt x="744788" y="6559463"/>
                </a:cubicBezTo>
                <a:cubicBezTo>
                  <a:pt x="741168" y="6562474"/>
                  <a:pt x="738881" y="6567010"/>
                  <a:pt x="739491" y="6571889"/>
                </a:cubicBezTo>
                <a:cubicBezTo>
                  <a:pt x="740444" y="6579475"/>
                  <a:pt x="746808" y="6585802"/>
                  <a:pt x="754659" y="6585497"/>
                </a:cubicBezTo>
                <a:cubicBezTo>
                  <a:pt x="754887" y="6586832"/>
                  <a:pt x="755345" y="6588128"/>
                  <a:pt x="755954" y="6589423"/>
                </a:cubicBezTo>
                <a:cubicBezTo>
                  <a:pt x="748599" y="6589347"/>
                  <a:pt x="741854" y="6593845"/>
                  <a:pt x="742807" y="6603222"/>
                </a:cubicBezTo>
                <a:cubicBezTo>
                  <a:pt x="743912" y="6614048"/>
                  <a:pt x="754087" y="6618698"/>
                  <a:pt x="762281" y="6617288"/>
                </a:cubicBezTo>
                <a:cubicBezTo>
                  <a:pt x="762281" y="6617326"/>
                  <a:pt x="762281" y="6617402"/>
                  <a:pt x="762281" y="6617440"/>
                </a:cubicBezTo>
                <a:lnTo>
                  <a:pt x="761175" y="6621671"/>
                </a:lnTo>
                <a:cubicBezTo>
                  <a:pt x="759156" y="6629448"/>
                  <a:pt x="765444" y="6637643"/>
                  <a:pt x="772989" y="6639130"/>
                </a:cubicBezTo>
                <a:cubicBezTo>
                  <a:pt x="773599" y="6639244"/>
                  <a:pt x="774171" y="6639244"/>
                  <a:pt x="774781" y="6639282"/>
                </a:cubicBezTo>
                <a:cubicBezTo>
                  <a:pt x="776419" y="6640692"/>
                  <a:pt x="778172" y="6642064"/>
                  <a:pt x="779964" y="6643323"/>
                </a:cubicBezTo>
                <a:cubicBezTo>
                  <a:pt x="782212" y="6644885"/>
                  <a:pt x="785032" y="6645686"/>
                  <a:pt x="787852" y="6645914"/>
                </a:cubicBezTo>
                <a:cubicBezTo>
                  <a:pt x="789262" y="6647325"/>
                  <a:pt x="790825" y="6648468"/>
                  <a:pt x="792578" y="6648926"/>
                </a:cubicBezTo>
                <a:cubicBezTo>
                  <a:pt x="798523" y="6650451"/>
                  <a:pt x="803858" y="6651556"/>
                  <a:pt x="809880" y="6649726"/>
                </a:cubicBezTo>
                <a:cubicBezTo>
                  <a:pt x="810413" y="6649574"/>
                  <a:pt x="810794" y="6649231"/>
                  <a:pt x="811290" y="6649040"/>
                </a:cubicBezTo>
                <a:cubicBezTo>
                  <a:pt x="817311" y="6656206"/>
                  <a:pt x="829620" y="6658265"/>
                  <a:pt x="835489" y="6647706"/>
                </a:cubicBezTo>
                <a:cubicBezTo>
                  <a:pt x="839453" y="6640578"/>
                  <a:pt x="836938" y="6633945"/>
                  <a:pt x="832212" y="6629752"/>
                </a:cubicBezTo>
                <a:cubicBezTo>
                  <a:pt x="831945" y="6626322"/>
                  <a:pt x="830726" y="6622777"/>
                  <a:pt x="828325" y="6620108"/>
                </a:cubicBezTo>
                <a:cubicBezTo>
                  <a:pt x="828515" y="6619041"/>
                  <a:pt x="828439" y="6617821"/>
                  <a:pt x="828477" y="6616716"/>
                </a:cubicBezTo>
                <a:cubicBezTo>
                  <a:pt x="831678" y="6615801"/>
                  <a:pt x="834499" y="6614200"/>
                  <a:pt x="836442" y="6611456"/>
                </a:cubicBezTo>
                <a:cubicBezTo>
                  <a:pt x="837967" y="6620757"/>
                  <a:pt x="849057" y="6629295"/>
                  <a:pt x="859994" y="6622853"/>
                </a:cubicBezTo>
                <a:cubicBezTo>
                  <a:pt x="876610" y="6613095"/>
                  <a:pt x="859232" y="6588889"/>
                  <a:pt x="842806" y="6598572"/>
                </a:cubicBezTo>
                <a:close/>
                <a:moveTo>
                  <a:pt x="717425" y="6562359"/>
                </a:moveTo>
                <a:cubicBezTo>
                  <a:pt x="707708" y="6545854"/>
                  <a:pt x="681755" y="6560454"/>
                  <a:pt x="691473" y="6576959"/>
                </a:cubicBezTo>
                <a:lnTo>
                  <a:pt x="693569" y="6580504"/>
                </a:lnTo>
                <a:cubicBezTo>
                  <a:pt x="703287" y="6597009"/>
                  <a:pt x="729239" y="6582409"/>
                  <a:pt x="719521" y="6565904"/>
                </a:cubicBezTo>
                <a:lnTo>
                  <a:pt x="717425" y="6562359"/>
                </a:lnTo>
                <a:close/>
                <a:moveTo>
                  <a:pt x="907098" y="6312304"/>
                </a:moveTo>
                <a:cubicBezTo>
                  <a:pt x="923561" y="6302622"/>
                  <a:pt x="909956" y="6276130"/>
                  <a:pt x="893416" y="6285888"/>
                </a:cubicBezTo>
                <a:cubicBezTo>
                  <a:pt x="876991" y="6295532"/>
                  <a:pt x="890558" y="6322062"/>
                  <a:pt x="907098" y="6312304"/>
                </a:cubicBezTo>
                <a:close/>
                <a:moveTo>
                  <a:pt x="736061" y="6433062"/>
                </a:moveTo>
                <a:cubicBezTo>
                  <a:pt x="729316" y="6439542"/>
                  <a:pt x="722113" y="6448158"/>
                  <a:pt x="721808" y="6457992"/>
                </a:cubicBezTo>
                <a:cubicBezTo>
                  <a:pt x="721465" y="6459212"/>
                  <a:pt x="721198" y="6460431"/>
                  <a:pt x="721122" y="6461727"/>
                </a:cubicBezTo>
                <a:cubicBezTo>
                  <a:pt x="720589" y="6467903"/>
                  <a:pt x="723523" y="6473811"/>
                  <a:pt x="729239" y="6476746"/>
                </a:cubicBezTo>
                <a:cubicBezTo>
                  <a:pt x="734918" y="6479643"/>
                  <a:pt x="739834" y="6477928"/>
                  <a:pt x="745169" y="6475526"/>
                </a:cubicBezTo>
                <a:cubicBezTo>
                  <a:pt x="740977" y="6477432"/>
                  <a:pt x="745665" y="6475450"/>
                  <a:pt x="746541" y="6475145"/>
                </a:cubicBezTo>
                <a:cubicBezTo>
                  <a:pt x="747685" y="6474764"/>
                  <a:pt x="748866" y="6474459"/>
                  <a:pt x="750009" y="6474116"/>
                </a:cubicBezTo>
                <a:cubicBezTo>
                  <a:pt x="750200" y="6474078"/>
                  <a:pt x="750314" y="6474078"/>
                  <a:pt x="750467" y="6474039"/>
                </a:cubicBezTo>
                <a:cubicBezTo>
                  <a:pt x="750848" y="6474002"/>
                  <a:pt x="751229" y="6473963"/>
                  <a:pt x="751648" y="6473963"/>
                </a:cubicBezTo>
                <a:cubicBezTo>
                  <a:pt x="758470" y="6476937"/>
                  <a:pt x="767121" y="6473658"/>
                  <a:pt x="770436" y="6467102"/>
                </a:cubicBezTo>
                <a:cubicBezTo>
                  <a:pt x="774247" y="6459669"/>
                  <a:pt x="770970" y="6451054"/>
                  <a:pt x="763957" y="6447052"/>
                </a:cubicBezTo>
                <a:cubicBezTo>
                  <a:pt x="763233" y="6446633"/>
                  <a:pt x="762433" y="6446442"/>
                  <a:pt x="761671" y="6446137"/>
                </a:cubicBezTo>
                <a:cubicBezTo>
                  <a:pt x="762471" y="6441525"/>
                  <a:pt x="761214" y="6436531"/>
                  <a:pt x="758089" y="6433215"/>
                </a:cubicBezTo>
                <a:cubicBezTo>
                  <a:pt x="761252" y="6434549"/>
                  <a:pt x="765063" y="6434435"/>
                  <a:pt x="769217" y="6431995"/>
                </a:cubicBezTo>
                <a:cubicBezTo>
                  <a:pt x="785528" y="6422389"/>
                  <a:pt x="773752" y="6395020"/>
                  <a:pt x="757250" y="6404741"/>
                </a:cubicBezTo>
                <a:cubicBezTo>
                  <a:pt x="746808" y="6410878"/>
                  <a:pt x="747913" y="6424257"/>
                  <a:pt x="754354" y="6430585"/>
                </a:cubicBezTo>
                <a:cubicBezTo>
                  <a:pt x="748218" y="6427193"/>
                  <a:pt x="741282" y="6428069"/>
                  <a:pt x="736061" y="6433062"/>
                </a:cubicBezTo>
                <a:close/>
                <a:moveTo>
                  <a:pt x="868188" y="6235306"/>
                </a:moveTo>
                <a:lnTo>
                  <a:pt x="873866" y="6231951"/>
                </a:lnTo>
                <a:cubicBezTo>
                  <a:pt x="880802" y="6227872"/>
                  <a:pt x="885146" y="6220478"/>
                  <a:pt x="881716" y="6212396"/>
                </a:cubicBezTo>
                <a:cubicBezTo>
                  <a:pt x="878858" y="6205726"/>
                  <a:pt x="869140" y="6200466"/>
                  <a:pt x="862166" y="6204544"/>
                </a:cubicBezTo>
                <a:lnTo>
                  <a:pt x="856488" y="6207898"/>
                </a:lnTo>
                <a:cubicBezTo>
                  <a:pt x="849552" y="6211977"/>
                  <a:pt x="845207" y="6219372"/>
                  <a:pt x="848637" y="6227453"/>
                </a:cubicBezTo>
                <a:cubicBezTo>
                  <a:pt x="851457" y="6234124"/>
                  <a:pt x="861214" y="6239384"/>
                  <a:pt x="868188" y="6235306"/>
                </a:cubicBezTo>
                <a:close/>
                <a:moveTo>
                  <a:pt x="1226724" y="6744526"/>
                </a:moveTo>
                <a:cubicBezTo>
                  <a:pt x="1227715" y="6740562"/>
                  <a:pt x="1227296" y="6736255"/>
                  <a:pt x="1224971" y="6732938"/>
                </a:cubicBezTo>
                <a:cubicBezTo>
                  <a:pt x="1223523" y="6730880"/>
                  <a:pt x="1221693" y="6729317"/>
                  <a:pt x="1219674" y="6728174"/>
                </a:cubicBezTo>
                <a:cubicBezTo>
                  <a:pt x="1220360" y="6723828"/>
                  <a:pt x="1220055" y="6719330"/>
                  <a:pt x="1218340" y="6714680"/>
                </a:cubicBezTo>
                <a:cubicBezTo>
                  <a:pt x="1217768" y="6713079"/>
                  <a:pt x="1216587" y="6712049"/>
                  <a:pt x="1215748" y="6710677"/>
                </a:cubicBezTo>
                <a:cubicBezTo>
                  <a:pt x="1221998" y="6711668"/>
                  <a:pt x="1228972" y="6708123"/>
                  <a:pt x="1231754" y="6702596"/>
                </a:cubicBezTo>
                <a:cubicBezTo>
                  <a:pt x="1235680" y="6694744"/>
                  <a:pt x="1231945" y="6686625"/>
                  <a:pt x="1224971" y="6682279"/>
                </a:cubicBezTo>
                <a:lnTo>
                  <a:pt x="1219254" y="6678734"/>
                </a:lnTo>
                <a:cubicBezTo>
                  <a:pt x="1217882" y="6677896"/>
                  <a:pt x="1216358" y="6677629"/>
                  <a:pt x="1214834" y="6677362"/>
                </a:cubicBezTo>
                <a:cubicBezTo>
                  <a:pt x="1217349" y="6672407"/>
                  <a:pt x="1216396" y="6666422"/>
                  <a:pt x="1213347" y="6661276"/>
                </a:cubicBezTo>
                <a:lnTo>
                  <a:pt x="1209994" y="6655596"/>
                </a:lnTo>
                <a:cubicBezTo>
                  <a:pt x="1205916" y="6648659"/>
                  <a:pt x="1194826" y="6648583"/>
                  <a:pt x="1189072" y="6653081"/>
                </a:cubicBezTo>
                <a:cubicBezTo>
                  <a:pt x="1182059" y="6658570"/>
                  <a:pt x="1182479" y="6667032"/>
                  <a:pt x="1186556" y="6673970"/>
                </a:cubicBezTo>
                <a:lnTo>
                  <a:pt x="1189910" y="6679687"/>
                </a:lnTo>
                <a:cubicBezTo>
                  <a:pt x="1190405" y="6680526"/>
                  <a:pt x="1191053" y="6681288"/>
                  <a:pt x="1191739" y="6681974"/>
                </a:cubicBezTo>
                <a:cubicBezTo>
                  <a:pt x="1187509" y="6679954"/>
                  <a:pt x="1182402" y="6679726"/>
                  <a:pt x="1178248" y="6682356"/>
                </a:cubicBezTo>
                <a:cubicBezTo>
                  <a:pt x="1171770" y="6686396"/>
                  <a:pt x="1168645" y="6694820"/>
                  <a:pt x="1172189" y="6701834"/>
                </a:cubicBezTo>
                <a:cubicBezTo>
                  <a:pt x="1171084" y="6702596"/>
                  <a:pt x="1170093" y="6703549"/>
                  <a:pt x="1169216" y="6704654"/>
                </a:cubicBezTo>
                <a:cubicBezTo>
                  <a:pt x="1166244" y="6697946"/>
                  <a:pt x="1159308" y="6693638"/>
                  <a:pt x="1151190" y="6698441"/>
                </a:cubicBezTo>
                <a:cubicBezTo>
                  <a:pt x="1139262" y="6705493"/>
                  <a:pt x="1142273" y="6721998"/>
                  <a:pt x="1151190" y="6726611"/>
                </a:cubicBezTo>
                <a:cubicBezTo>
                  <a:pt x="1148065" y="6731947"/>
                  <a:pt x="1146503" y="6737703"/>
                  <a:pt x="1146579" y="6743040"/>
                </a:cubicBezTo>
                <a:cubicBezTo>
                  <a:pt x="1146122" y="6742696"/>
                  <a:pt x="1145817" y="6742201"/>
                  <a:pt x="1145322" y="6741934"/>
                </a:cubicBezTo>
                <a:cubicBezTo>
                  <a:pt x="1138424" y="6738199"/>
                  <a:pt x="1128934" y="6739723"/>
                  <a:pt x="1124895" y="6747042"/>
                </a:cubicBezTo>
                <a:lnTo>
                  <a:pt x="1121694" y="6752798"/>
                </a:lnTo>
                <a:cubicBezTo>
                  <a:pt x="1117921" y="6759621"/>
                  <a:pt x="1119559" y="6769341"/>
                  <a:pt x="1126800" y="6773267"/>
                </a:cubicBezTo>
                <a:cubicBezTo>
                  <a:pt x="1133698" y="6777003"/>
                  <a:pt x="1143187" y="6775478"/>
                  <a:pt x="1147227" y="6768159"/>
                </a:cubicBezTo>
                <a:lnTo>
                  <a:pt x="1150428" y="6762403"/>
                </a:lnTo>
                <a:cubicBezTo>
                  <a:pt x="1151305" y="6760803"/>
                  <a:pt x="1151876" y="6759011"/>
                  <a:pt x="1152143" y="6757182"/>
                </a:cubicBezTo>
                <a:cubicBezTo>
                  <a:pt x="1156869" y="6763204"/>
                  <a:pt x="1163347" y="6768274"/>
                  <a:pt x="1170398" y="6769303"/>
                </a:cubicBezTo>
                <a:cubicBezTo>
                  <a:pt x="1170093" y="6771209"/>
                  <a:pt x="1170626" y="6773115"/>
                  <a:pt x="1171046" y="6774983"/>
                </a:cubicBezTo>
                <a:cubicBezTo>
                  <a:pt x="1169407" y="6776317"/>
                  <a:pt x="1168073" y="6777956"/>
                  <a:pt x="1167273" y="6779824"/>
                </a:cubicBezTo>
                <a:cubicBezTo>
                  <a:pt x="1163957" y="6787676"/>
                  <a:pt x="1167006" y="6795605"/>
                  <a:pt x="1174323" y="6799684"/>
                </a:cubicBezTo>
                <a:lnTo>
                  <a:pt x="1180116" y="6802885"/>
                </a:lnTo>
                <a:cubicBezTo>
                  <a:pt x="1186937" y="6806697"/>
                  <a:pt x="1196960" y="6802923"/>
                  <a:pt x="1199971" y="6795833"/>
                </a:cubicBezTo>
                <a:cubicBezTo>
                  <a:pt x="1202372" y="6790116"/>
                  <a:pt x="1201343" y="6784398"/>
                  <a:pt x="1197837" y="6780091"/>
                </a:cubicBezTo>
                <a:cubicBezTo>
                  <a:pt x="1201495" y="6773839"/>
                  <a:pt x="1199247" y="6765796"/>
                  <a:pt x="1194026" y="6761184"/>
                </a:cubicBezTo>
                <a:cubicBezTo>
                  <a:pt x="1194178" y="6761070"/>
                  <a:pt x="1194407" y="6760955"/>
                  <a:pt x="1194559" y="6760841"/>
                </a:cubicBezTo>
                <a:cubicBezTo>
                  <a:pt x="1199018" y="6763051"/>
                  <a:pt x="1204353" y="6763014"/>
                  <a:pt x="1209079" y="6760231"/>
                </a:cubicBezTo>
                <a:lnTo>
                  <a:pt x="1213576" y="6757563"/>
                </a:lnTo>
                <a:cubicBezTo>
                  <a:pt x="1217921" y="6757258"/>
                  <a:pt x="1222036" y="6755352"/>
                  <a:pt x="1224704" y="6751273"/>
                </a:cubicBezTo>
                <a:cubicBezTo>
                  <a:pt x="1225924" y="6749329"/>
                  <a:pt x="1226495" y="6746928"/>
                  <a:pt x="1226724" y="6744526"/>
                </a:cubicBezTo>
                <a:close/>
                <a:moveTo>
                  <a:pt x="768264" y="6520925"/>
                </a:moveTo>
                <a:cubicBezTo>
                  <a:pt x="761328" y="6525004"/>
                  <a:pt x="760489" y="6535600"/>
                  <a:pt x="764872" y="6541699"/>
                </a:cubicBezTo>
                <a:cubicBezTo>
                  <a:pt x="769903" y="6548713"/>
                  <a:pt x="778706" y="6549208"/>
                  <a:pt x="785642" y="6545092"/>
                </a:cubicBezTo>
                <a:lnTo>
                  <a:pt x="791358" y="6541737"/>
                </a:lnTo>
                <a:cubicBezTo>
                  <a:pt x="798294" y="6537659"/>
                  <a:pt x="799133" y="6527062"/>
                  <a:pt x="794750" y="6520963"/>
                </a:cubicBezTo>
                <a:cubicBezTo>
                  <a:pt x="789720" y="6513911"/>
                  <a:pt x="780916" y="6513454"/>
                  <a:pt x="773980" y="6517532"/>
                </a:cubicBezTo>
                <a:lnTo>
                  <a:pt x="768264" y="6520925"/>
                </a:lnTo>
                <a:close/>
                <a:moveTo>
                  <a:pt x="918226" y="6544482"/>
                </a:moveTo>
                <a:lnTo>
                  <a:pt x="924247" y="6547227"/>
                </a:lnTo>
                <a:cubicBezTo>
                  <a:pt x="931564" y="6550543"/>
                  <a:pt x="940710" y="6544406"/>
                  <a:pt x="942883" y="6537430"/>
                </a:cubicBezTo>
                <a:cubicBezTo>
                  <a:pt x="945017" y="6530569"/>
                  <a:pt x="941968" y="6524890"/>
                  <a:pt x="936899" y="6521154"/>
                </a:cubicBezTo>
                <a:cubicBezTo>
                  <a:pt x="941701" y="6513606"/>
                  <a:pt x="943531" y="6504572"/>
                  <a:pt x="940406" y="6495615"/>
                </a:cubicBezTo>
                <a:cubicBezTo>
                  <a:pt x="937852" y="6488296"/>
                  <a:pt x="930802" y="6482159"/>
                  <a:pt x="922494" y="6484522"/>
                </a:cubicBezTo>
                <a:cubicBezTo>
                  <a:pt x="915405" y="6486504"/>
                  <a:pt x="908660" y="6494547"/>
                  <a:pt x="911404" y="6502399"/>
                </a:cubicBezTo>
                <a:cubicBezTo>
                  <a:pt x="911709" y="6503277"/>
                  <a:pt x="911899" y="6504153"/>
                  <a:pt x="912128" y="6505030"/>
                </a:cubicBezTo>
                <a:cubicBezTo>
                  <a:pt x="912090" y="6505068"/>
                  <a:pt x="912090" y="6505068"/>
                  <a:pt x="912090" y="6505106"/>
                </a:cubicBezTo>
                <a:cubicBezTo>
                  <a:pt x="912052" y="6505182"/>
                  <a:pt x="911976" y="6505258"/>
                  <a:pt x="911937" y="6505335"/>
                </a:cubicBezTo>
                <a:cubicBezTo>
                  <a:pt x="911823" y="6505411"/>
                  <a:pt x="911518" y="6505716"/>
                  <a:pt x="910985" y="6506288"/>
                </a:cubicBezTo>
                <a:cubicBezTo>
                  <a:pt x="905992" y="6511243"/>
                  <a:pt x="905306" y="6519058"/>
                  <a:pt x="908965" y="6524927"/>
                </a:cubicBezTo>
                <a:cubicBezTo>
                  <a:pt x="908851" y="6525194"/>
                  <a:pt x="908584" y="6525461"/>
                  <a:pt x="908470" y="6525766"/>
                </a:cubicBezTo>
                <a:cubicBezTo>
                  <a:pt x="905802" y="6534305"/>
                  <a:pt x="910870" y="6541166"/>
                  <a:pt x="918226" y="6544482"/>
                </a:cubicBezTo>
                <a:close/>
                <a:moveTo>
                  <a:pt x="866053" y="6353319"/>
                </a:moveTo>
                <a:cubicBezTo>
                  <a:pt x="865253" y="6356331"/>
                  <a:pt x="864491" y="6359380"/>
                  <a:pt x="863691" y="6362392"/>
                </a:cubicBezTo>
                <a:cubicBezTo>
                  <a:pt x="861671" y="6370168"/>
                  <a:pt x="866930" y="6378478"/>
                  <a:pt x="874666" y="6380345"/>
                </a:cubicBezTo>
                <a:cubicBezTo>
                  <a:pt x="882593" y="6382251"/>
                  <a:pt x="890596" y="6377182"/>
                  <a:pt x="892616" y="6369329"/>
                </a:cubicBezTo>
                <a:lnTo>
                  <a:pt x="893569" y="6365708"/>
                </a:lnTo>
                <a:cubicBezTo>
                  <a:pt x="893912" y="6365898"/>
                  <a:pt x="894140" y="6366279"/>
                  <a:pt x="894521" y="6366470"/>
                </a:cubicBezTo>
                <a:lnTo>
                  <a:pt x="900543" y="6369214"/>
                </a:lnTo>
                <a:cubicBezTo>
                  <a:pt x="907860" y="6372569"/>
                  <a:pt x="916739" y="6370549"/>
                  <a:pt x="920703" y="6363154"/>
                </a:cubicBezTo>
                <a:cubicBezTo>
                  <a:pt x="924323" y="6356407"/>
                  <a:pt x="921998" y="6346344"/>
                  <a:pt x="914643" y="6342990"/>
                </a:cubicBezTo>
                <a:lnTo>
                  <a:pt x="908622" y="6340245"/>
                </a:lnTo>
                <a:cubicBezTo>
                  <a:pt x="901800" y="6337119"/>
                  <a:pt x="893759" y="6338834"/>
                  <a:pt x="889491" y="6345086"/>
                </a:cubicBezTo>
                <a:cubicBezTo>
                  <a:pt x="887890" y="6343828"/>
                  <a:pt x="886061" y="6342837"/>
                  <a:pt x="884003" y="6342342"/>
                </a:cubicBezTo>
                <a:cubicBezTo>
                  <a:pt x="876038" y="6340397"/>
                  <a:pt x="868073" y="6345505"/>
                  <a:pt x="866053" y="6353319"/>
                </a:cubicBezTo>
                <a:close/>
                <a:moveTo>
                  <a:pt x="888576" y="6560378"/>
                </a:moveTo>
                <a:cubicBezTo>
                  <a:pt x="889453" y="6563617"/>
                  <a:pt x="891435" y="6566667"/>
                  <a:pt x="895284" y="6568801"/>
                </a:cubicBezTo>
                <a:lnTo>
                  <a:pt x="898866" y="6570784"/>
                </a:lnTo>
                <a:cubicBezTo>
                  <a:pt x="915596" y="6580085"/>
                  <a:pt x="930611" y="6554355"/>
                  <a:pt x="913843" y="6545054"/>
                </a:cubicBezTo>
                <a:lnTo>
                  <a:pt x="910261" y="6543072"/>
                </a:lnTo>
                <a:cubicBezTo>
                  <a:pt x="901877" y="6538383"/>
                  <a:pt x="893950" y="6542538"/>
                  <a:pt x="890215" y="6548980"/>
                </a:cubicBezTo>
                <a:cubicBezTo>
                  <a:pt x="889224" y="6544863"/>
                  <a:pt x="886785" y="6541204"/>
                  <a:pt x="882593" y="6539298"/>
                </a:cubicBezTo>
                <a:lnTo>
                  <a:pt x="882364" y="6539184"/>
                </a:lnTo>
                <a:cubicBezTo>
                  <a:pt x="884232" y="6538879"/>
                  <a:pt x="886137" y="6538307"/>
                  <a:pt x="888043" y="6537202"/>
                </a:cubicBezTo>
                <a:cubicBezTo>
                  <a:pt x="904544" y="6527481"/>
                  <a:pt x="886023" y="6504115"/>
                  <a:pt x="869750" y="6513720"/>
                </a:cubicBezTo>
                <a:cubicBezTo>
                  <a:pt x="864377" y="6516885"/>
                  <a:pt x="862966" y="6521535"/>
                  <a:pt x="863767" y="6525995"/>
                </a:cubicBezTo>
                <a:cubicBezTo>
                  <a:pt x="861709" y="6524966"/>
                  <a:pt x="859537" y="6524317"/>
                  <a:pt x="857136" y="6524470"/>
                </a:cubicBezTo>
                <a:cubicBezTo>
                  <a:pt x="849171" y="6525042"/>
                  <a:pt x="842311" y="6531407"/>
                  <a:pt x="842654" y="6539756"/>
                </a:cubicBezTo>
                <a:cubicBezTo>
                  <a:pt x="842654" y="6540060"/>
                  <a:pt x="842692" y="6540365"/>
                  <a:pt x="842692" y="6540670"/>
                </a:cubicBezTo>
                <a:cubicBezTo>
                  <a:pt x="840291" y="6544215"/>
                  <a:pt x="839186" y="6548560"/>
                  <a:pt x="840939" y="6552754"/>
                </a:cubicBezTo>
                <a:cubicBezTo>
                  <a:pt x="843188" y="6558166"/>
                  <a:pt x="845779" y="6563008"/>
                  <a:pt x="851648" y="6565142"/>
                </a:cubicBezTo>
                <a:cubicBezTo>
                  <a:pt x="856183" y="6566819"/>
                  <a:pt x="860794" y="6566019"/>
                  <a:pt x="864567" y="6563770"/>
                </a:cubicBezTo>
                <a:lnTo>
                  <a:pt x="869598" y="6566095"/>
                </a:lnTo>
                <a:cubicBezTo>
                  <a:pt x="876191" y="6569068"/>
                  <a:pt x="884803" y="6566819"/>
                  <a:pt x="888576" y="6560378"/>
                </a:cubicBezTo>
                <a:close/>
                <a:moveTo>
                  <a:pt x="927944" y="6311809"/>
                </a:moveTo>
                <a:cubicBezTo>
                  <a:pt x="936175" y="6312456"/>
                  <a:pt x="943302" y="6307082"/>
                  <a:pt x="944560" y="6298848"/>
                </a:cubicBezTo>
                <a:cubicBezTo>
                  <a:pt x="944636" y="6298391"/>
                  <a:pt x="944636" y="6298353"/>
                  <a:pt x="944674" y="6298124"/>
                </a:cubicBezTo>
                <a:cubicBezTo>
                  <a:pt x="944712" y="6297972"/>
                  <a:pt x="944750" y="6297972"/>
                  <a:pt x="944788" y="6297857"/>
                </a:cubicBezTo>
                <a:cubicBezTo>
                  <a:pt x="944788" y="6297857"/>
                  <a:pt x="944788" y="6297857"/>
                  <a:pt x="944788" y="6297857"/>
                </a:cubicBezTo>
                <a:cubicBezTo>
                  <a:pt x="945512" y="6297248"/>
                  <a:pt x="946312" y="6296752"/>
                  <a:pt x="947113" y="6296257"/>
                </a:cubicBezTo>
                <a:cubicBezTo>
                  <a:pt x="948447" y="6295418"/>
                  <a:pt x="949323" y="6294160"/>
                  <a:pt x="950162" y="6292940"/>
                </a:cubicBezTo>
                <a:cubicBezTo>
                  <a:pt x="949437" y="6299077"/>
                  <a:pt x="952067" y="6305595"/>
                  <a:pt x="958012" y="6308187"/>
                </a:cubicBezTo>
                <a:cubicBezTo>
                  <a:pt x="965177" y="6311351"/>
                  <a:pt x="974514" y="6309064"/>
                  <a:pt x="977982" y="6301479"/>
                </a:cubicBezTo>
                <a:lnTo>
                  <a:pt x="980726" y="6295456"/>
                </a:lnTo>
                <a:cubicBezTo>
                  <a:pt x="983965" y="6288366"/>
                  <a:pt x="981526" y="6278837"/>
                  <a:pt x="974018" y="6275520"/>
                </a:cubicBezTo>
                <a:cubicBezTo>
                  <a:pt x="966854" y="6272357"/>
                  <a:pt x="957517" y="6274644"/>
                  <a:pt x="954087" y="6282229"/>
                </a:cubicBezTo>
                <a:lnTo>
                  <a:pt x="952524" y="6285660"/>
                </a:lnTo>
                <a:cubicBezTo>
                  <a:pt x="952639" y="6281924"/>
                  <a:pt x="951648" y="6278074"/>
                  <a:pt x="949476" y="6275368"/>
                </a:cubicBezTo>
                <a:cubicBezTo>
                  <a:pt x="943988" y="6268506"/>
                  <a:pt x="935375" y="6268735"/>
                  <a:pt x="928553" y="6273042"/>
                </a:cubicBezTo>
                <a:cubicBezTo>
                  <a:pt x="920703" y="6277998"/>
                  <a:pt x="916396" y="6286308"/>
                  <a:pt x="915024" y="6295266"/>
                </a:cubicBezTo>
                <a:cubicBezTo>
                  <a:pt x="913843" y="6302927"/>
                  <a:pt x="920093" y="6311199"/>
                  <a:pt x="927944" y="6311809"/>
                </a:cubicBezTo>
                <a:close/>
                <a:moveTo>
                  <a:pt x="1115558" y="6322520"/>
                </a:moveTo>
                <a:cubicBezTo>
                  <a:pt x="1123485" y="6305138"/>
                  <a:pt x="1097151" y="6291225"/>
                  <a:pt x="1089186" y="6308683"/>
                </a:cubicBezTo>
                <a:cubicBezTo>
                  <a:pt x="1081259" y="6326065"/>
                  <a:pt x="1107593" y="6339978"/>
                  <a:pt x="1115558" y="6322520"/>
                </a:cubicBezTo>
                <a:close/>
                <a:moveTo>
                  <a:pt x="938805" y="6401120"/>
                </a:moveTo>
                <a:lnTo>
                  <a:pt x="944521" y="6397765"/>
                </a:lnTo>
                <a:cubicBezTo>
                  <a:pt x="944941" y="6397537"/>
                  <a:pt x="945169" y="6397041"/>
                  <a:pt x="945550" y="6396736"/>
                </a:cubicBezTo>
                <a:cubicBezTo>
                  <a:pt x="946084" y="6397041"/>
                  <a:pt x="946465" y="6397537"/>
                  <a:pt x="947037" y="6397765"/>
                </a:cubicBezTo>
                <a:cubicBezTo>
                  <a:pt x="954659" y="6400700"/>
                  <a:pt x="963195" y="6397689"/>
                  <a:pt x="966663" y="6390103"/>
                </a:cubicBezTo>
                <a:lnTo>
                  <a:pt x="969407" y="6384081"/>
                </a:lnTo>
                <a:cubicBezTo>
                  <a:pt x="972646" y="6376991"/>
                  <a:pt x="969140" y="6367309"/>
                  <a:pt x="961747" y="6364450"/>
                </a:cubicBezTo>
                <a:cubicBezTo>
                  <a:pt x="954125" y="6361515"/>
                  <a:pt x="945588" y="6364526"/>
                  <a:pt x="942120" y="6372112"/>
                </a:cubicBezTo>
                <a:lnTo>
                  <a:pt x="941968" y="6372417"/>
                </a:lnTo>
                <a:cubicBezTo>
                  <a:pt x="937395" y="6370320"/>
                  <a:pt x="932098" y="6370625"/>
                  <a:pt x="927258" y="6373484"/>
                </a:cubicBezTo>
                <a:lnTo>
                  <a:pt x="921541" y="6376838"/>
                </a:lnTo>
                <a:cubicBezTo>
                  <a:pt x="914796" y="6380802"/>
                  <a:pt x="913386" y="6391628"/>
                  <a:pt x="918035" y="6397574"/>
                </a:cubicBezTo>
                <a:cubicBezTo>
                  <a:pt x="923371" y="6404436"/>
                  <a:pt x="931602" y="6405351"/>
                  <a:pt x="938805" y="6401120"/>
                </a:cubicBezTo>
                <a:close/>
                <a:moveTo>
                  <a:pt x="1019026" y="6286498"/>
                </a:moveTo>
                <a:cubicBezTo>
                  <a:pt x="1025200" y="6290348"/>
                  <a:pt x="1036175" y="6289090"/>
                  <a:pt x="1039529" y="6281733"/>
                </a:cubicBezTo>
                <a:lnTo>
                  <a:pt x="1042273" y="6275711"/>
                </a:lnTo>
                <a:cubicBezTo>
                  <a:pt x="1045588" y="6268392"/>
                  <a:pt x="1044940" y="6259815"/>
                  <a:pt x="1037471" y="6255203"/>
                </a:cubicBezTo>
                <a:cubicBezTo>
                  <a:pt x="1031335" y="6251353"/>
                  <a:pt x="1020322" y="6252611"/>
                  <a:pt x="1016968" y="6259968"/>
                </a:cubicBezTo>
                <a:lnTo>
                  <a:pt x="1014224" y="6265991"/>
                </a:lnTo>
                <a:cubicBezTo>
                  <a:pt x="1010908" y="6273309"/>
                  <a:pt x="1011594" y="6281848"/>
                  <a:pt x="1019026" y="6286498"/>
                </a:cubicBezTo>
                <a:close/>
                <a:moveTo>
                  <a:pt x="995969" y="6325417"/>
                </a:moveTo>
                <a:lnTo>
                  <a:pt x="1001991" y="6328161"/>
                </a:lnTo>
                <a:cubicBezTo>
                  <a:pt x="1009117" y="6331402"/>
                  <a:pt x="1018797" y="6326027"/>
                  <a:pt x="1020855" y="6318822"/>
                </a:cubicBezTo>
                <a:cubicBezTo>
                  <a:pt x="1023294" y="6310398"/>
                  <a:pt x="1019140" y="6303422"/>
                  <a:pt x="1011518" y="6299954"/>
                </a:cubicBezTo>
                <a:lnTo>
                  <a:pt x="1005497" y="6297209"/>
                </a:lnTo>
                <a:cubicBezTo>
                  <a:pt x="998370" y="6293969"/>
                  <a:pt x="988729" y="6299344"/>
                  <a:pt x="986633" y="6306548"/>
                </a:cubicBezTo>
                <a:cubicBezTo>
                  <a:pt x="984232" y="6314973"/>
                  <a:pt x="988386" y="6321986"/>
                  <a:pt x="995969" y="6325417"/>
                </a:cubicBezTo>
                <a:close/>
                <a:moveTo>
                  <a:pt x="857326" y="6294655"/>
                </a:moveTo>
                <a:cubicBezTo>
                  <a:pt x="865253" y="6277235"/>
                  <a:pt x="836709" y="6268697"/>
                  <a:pt x="828858" y="6285888"/>
                </a:cubicBezTo>
                <a:cubicBezTo>
                  <a:pt x="820932" y="6303308"/>
                  <a:pt x="849476" y="6311847"/>
                  <a:pt x="857326" y="6294655"/>
                </a:cubicBezTo>
                <a:close/>
                <a:moveTo>
                  <a:pt x="947380" y="6256957"/>
                </a:moveTo>
                <a:cubicBezTo>
                  <a:pt x="955344" y="6239537"/>
                  <a:pt x="927562" y="6228711"/>
                  <a:pt x="919636" y="6246131"/>
                </a:cubicBezTo>
                <a:cubicBezTo>
                  <a:pt x="911671" y="6263551"/>
                  <a:pt x="939415" y="6274377"/>
                  <a:pt x="947380" y="6256957"/>
                </a:cubicBezTo>
                <a:close/>
                <a:moveTo>
                  <a:pt x="728325" y="6385110"/>
                </a:moveTo>
                <a:cubicBezTo>
                  <a:pt x="735566" y="6387931"/>
                  <a:pt x="745017" y="6383852"/>
                  <a:pt x="747456" y="6376267"/>
                </a:cubicBezTo>
                <a:cubicBezTo>
                  <a:pt x="749133" y="6371006"/>
                  <a:pt x="747989" y="6365555"/>
                  <a:pt x="744750" y="6361591"/>
                </a:cubicBezTo>
                <a:cubicBezTo>
                  <a:pt x="744712" y="6357245"/>
                  <a:pt x="742921" y="6353091"/>
                  <a:pt x="738767" y="6350155"/>
                </a:cubicBezTo>
                <a:cubicBezTo>
                  <a:pt x="732822" y="6346001"/>
                  <a:pt x="721808" y="6346649"/>
                  <a:pt x="718035" y="6353777"/>
                </a:cubicBezTo>
                <a:cubicBezTo>
                  <a:pt x="714720" y="6360028"/>
                  <a:pt x="712395" y="6366813"/>
                  <a:pt x="715558" y="6373751"/>
                </a:cubicBezTo>
                <a:cubicBezTo>
                  <a:pt x="718111" y="6379316"/>
                  <a:pt x="722646" y="6382937"/>
                  <a:pt x="728325" y="6385110"/>
                </a:cubicBezTo>
                <a:close/>
                <a:moveTo>
                  <a:pt x="681945" y="6473468"/>
                </a:moveTo>
                <a:cubicBezTo>
                  <a:pt x="684765" y="6481016"/>
                  <a:pt x="694522" y="6484217"/>
                  <a:pt x="701572" y="6481092"/>
                </a:cubicBezTo>
                <a:cubicBezTo>
                  <a:pt x="709308" y="6477699"/>
                  <a:pt x="712014" y="6469008"/>
                  <a:pt x="709194" y="6461461"/>
                </a:cubicBezTo>
                <a:cubicBezTo>
                  <a:pt x="708089" y="6458525"/>
                  <a:pt x="707022" y="6455629"/>
                  <a:pt x="705916" y="6452693"/>
                </a:cubicBezTo>
                <a:cubicBezTo>
                  <a:pt x="703096" y="6445146"/>
                  <a:pt x="693340" y="6441944"/>
                  <a:pt x="686290" y="6445070"/>
                </a:cubicBezTo>
                <a:cubicBezTo>
                  <a:pt x="678554" y="6448462"/>
                  <a:pt x="675848" y="6457153"/>
                  <a:pt x="678668" y="6464701"/>
                </a:cubicBezTo>
                <a:lnTo>
                  <a:pt x="681945" y="6473468"/>
                </a:lnTo>
                <a:close/>
                <a:moveTo>
                  <a:pt x="800390" y="6432415"/>
                </a:moveTo>
                <a:lnTo>
                  <a:pt x="801915" y="6436494"/>
                </a:lnTo>
                <a:cubicBezTo>
                  <a:pt x="804735" y="6444041"/>
                  <a:pt x="814567" y="6447167"/>
                  <a:pt x="821579" y="6444041"/>
                </a:cubicBezTo>
                <a:cubicBezTo>
                  <a:pt x="822151" y="6443774"/>
                  <a:pt x="822608" y="6443431"/>
                  <a:pt x="823142" y="6443164"/>
                </a:cubicBezTo>
                <a:cubicBezTo>
                  <a:pt x="825314" y="6443355"/>
                  <a:pt x="827486" y="6443507"/>
                  <a:pt x="829697" y="6443507"/>
                </a:cubicBezTo>
                <a:cubicBezTo>
                  <a:pt x="832441" y="6443507"/>
                  <a:pt x="835223" y="6442554"/>
                  <a:pt x="837662" y="6441105"/>
                </a:cubicBezTo>
                <a:cubicBezTo>
                  <a:pt x="839643" y="6441448"/>
                  <a:pt x="841587" y="6441487"/>
                  <a:pt x="843264" y="6440877"/>
                </a:cubicBezTo>
                <a:cubicBezTo>
                  <a:pt x="849018" y="6438742"/>
                  <a:pt x="854011" y="6436570"/>
                  <a:pt x="857936" y="6431614"/>
                </a:cubicBezTo>
                <a:cubicBezTo>
                  <a:pt x="859651" y="6429441"/>
                  <a:pt x="860642" y="6427688"/>
                  <a:pt x="861633" y="6425020"/>
                </a:cubicBezTo>
                <a:cubicBezTo>
                  <a:pt x="859880" y="6435655"/>
                  <a:pt x="872570" y="6447929"/>
                  <a:pt x="884994" y="6440572"/>
                </a:cubicBezTo>
                <a:cubicBezTo>
                  <a:pt x="886328" y="6439772"/>
                  <a:pt x="887090" y="6438781"/>
                  <a:pt x="888005" y="6437827"/>
                </a:cubicBezTo>
                <a:cubicBezTo>
                  <a:pt x="892159" y="6448615"/>
                  <a:pt x="908508" y="6453723"/>
                  <a:pt x="914529" y="6440534"/>
                </a:cubicBezTo>
                <a:cubicBezTo>
                  <a:pt x="921998" y="6424181"/>
                  <a:pt x="899514" y="6410764"/>
                  <a:pt x="890215" y="6423724"/>
                </a:cubicBezTo>
                <a:cubicBezTo>
                  <a:pt x="886785" y="6416138"/>
                  <a:pt x="877486" y="6410497"/>
                  <a:pt x="868149" y="6415986"/>
                </a:cubicBezTo>
                <a:cubicBezTo>
                  <a:pt x="867311" y="6416481"/>
                  <a:pt x="866892" y="6417167"/>
                  <a:pt x="866206" y="6417739"/>
                </a:cubicBezTo>
                <a:cubicBezTo>
                  <a:pt x="868378" y="6413660"/>
                  <a:pt x="868988" y="6408895"/>
                  <a:pt x="866434" y="6404207"/>
                </a:cubicBezTo>
                <a:cubicBezTo>
                  <a:pt x="864453" y="6400548"/>
                  <a:pt x="860413" y="6397727"/>
                  <a:pt x="856069" y="6396736"/>
                </a:cubicBezTo>
                <a:cubicBezTo>
                  <a:pt x="855306" y="6395020"/>
                  <a:pt x="854239" y="6393534"/>
                  <a:pt x="852982" y="6391895"/>
                </a:cubicBezTo>
                <a:cubicBezTo>
                  <a:pt x="852601" y="6391285"/>
                  <a:pt x="852258" y="6390713"/>
                  <a:pt x="851915" y="6390065"/>
                </a:cubicBezTo>
                <a:cubicBezTo>
                  <a:pt x="850924" y="6387512"/>
                  <a:pt x="849590" y="6385034"/>
                  <a:pt x="848561" y="6382441"/>
                </a:cubicBezTo>
                <a:cubicBezTo>
                  <a:pt x="845589" y="6374856"/>
                  <a:pt x="837928" y="6373560"/>
                  <a:pt x="831374" y="6375924"/>
                </a:cubicBezTo>
                <a:cubicBezTo>
                  <a:pt x="827372" y="6370435"/>
                  <a:pt x="820360" y="6367309"/>
                  <a:pt x="812776" y="6371768"/>
                </a:cubicBezTo>
                <a:cubicBezTo>
                  <a:pt x="807631" y="6374818"/>
                  <a:pt x="805802" y="6379392"/>
                  <a:pt x="805840" y="6384004"/>
                </a:cubicBezTo>
                <a:cubicBezTo>
                  <a:pt x="799133" y="6384614"/>
                  <a:pt x="793188" y="6389074"/>
                  <a:pt x="793569" y="6397841"/>
                </a:cubicBezTo>
                <a:cubicBezTo>
                  <a:pt x="794026" y="6408095"/>
                  <a:pt x="792806" y="6419835"/>
                  <a:pt x="798066" y="6429099"/>
                </a:cubicBezTo>
                <a:cubicBezTo>
                  <a:pt x="798752" y="6430280"/>
                  <a:pt x="799552" y="6431386"/>
                  <a:pt x="800390" y="6432415"/>
                </a:cubicBezTo>
                <a:close/>
                <a:moveTo>
                  <a:pt x="991168" y="6527291"/>
                </a:moveTo>
                <a:cubicBezTo>
                  <a:pt x="999018" y="6510100"/>
                  <a:pt x="973828" y="6494128"/>
                  <a:pt x="965901" y="6511548"/>
                </a:cubicBezTo>
                <a:cubicBezTo>
                  <a:pt x="962204" y="6519629"/>
                  <a:pt x="965901" y="6527291"/>
                  <a:pt x="971579" y="6531484"/>
                </a:cubicBezTo>
                <a:cubicBezTo>
                  <a:pt x="970017" y="6531827"/>
                  <a:pt x="968454" y="6532208"/>
                  <a:pt x="966892" y="6533123"/>
                </a:cubicBezTo>
                <a:cubicBezTo>
                  <a:pt x="950390" y="6542843"/>
                  <a:pt x="966930" y="6567620"/>
                  <a:pt x="983431" y="6557900"/>
                </a:cubicBezTo>
                <a:cubicBezTo>
                  <a:pt x="993759" y="6551801"/>
                  <a:pt x="991130" y="6539870"/>
                  <a:pt x="983736" y="6534114"/>
                </a:cubicBezTo>
                <a:cubicBezTo>
                  <a:pt x="986671" y="6533237"/>
                  <a:pt x="989376" y="6531179"/>
                  <a:pt x="991168" y="6527291"/>
                </a:cubicBezTo>
                <a:close/>
                <a:moveTo>
                  <a:pt x="909803" y="6458792"/>
                </a:moveTo>
                <a:cubicBezTo>
                  <a:pt x="901838" y="6476251"/>
                  <a:pt x="928820" y="6488868"/>
                  <a:pt x="936785" y="6471410"/>
                </a:cubicBezTo>
                <a:cubicBezTo>
                  <a:pt x="944750" y="6453951"/>
                  <a:pt x="917768" y="6441334"/>
                  <a:pt x="909803" y="6458792"/>
                </a:cubicBezTo>
                <a:close/>
                <a:moveTo>
                  <a:pt x="629811" y="6519248"/>
                </a:moveTo>
                <a:cubicBezTo>
                  <a:pt x="637738" y="6501828"/>
                  <a:pt x="609689" y="6491841"/>
                  <a:pt x="601762" y="6509185"/>
                </a:cubicBezTo>
                <a:cubicBezTo>
                  <a:pt x="593836" y="6526605"/>
                  <a:pt x="621884" y="6536630"/>
                  <a:pt x="629811" y="6519248"/>
                </a:cubicBezTo>
                <a:close/>
                <a:moveTo>
                  <a:pt x="1132364" y="6310169"/>
                </a:moveTo>
                <a:cubicBezTo>
                  <a:pt x="1139491" y="6305976"/>
                  <a:pt x="1142235" y="6297514"/>
                  <a:pt x="1138576" y="6290043"/>
                </a:cubicBezTo>
                <a:cubicBezTo>
                  <a:pt x="1138386" y="6289624"/>
                  <a:pt x="1138347" y="6289586"/>
                  <a:pt x="1138233" y="6289357"/>
                </a:cubicBezTo>
                <a:cubicBezTo>
                  <a:pt x="1138195" y="6289204"/>
                  <a:pt x="1138195" y="6289167"/>
                  <a:pt x="1138157" y="6289052"/>
                </a:cubicBezTo>
                <a:lnTo>
                  <a:pt x="1138157" y="6289052"/>
                </a:lnTo>
                <a:cubicBezTo>
                  <a:pt x="1138424" y="6288175"/>
                  <a:pt x="1138729" y="6287261"/>
                  <a:pt x="1139148" y="6286422"/>
                </a:cubicBezTo>
                <a:cubicBezTo>
                  <a:pt x="1142273" y="6279027"/>
                  <a:pt x="1136175" y="6270031"/>
                  <a:pt x="1129049" y="6267934"/>
                </a:cubicBezTo>
                <a:cubicBezTo>
                  <a:pt x="1120626" y="6265457"/>
                  <a:pt x="1113691" y="6270565"/>
                  <a:pt x="1110565" y="6278036"/>
                </a:cubicBezTo>
                <a:cubicBezTo>
                  <a:pt x="1106983" y="6286574"/>
                  <a:pt x="1108203" y="6295875"/>
                  <a:pt x="1112204" y="6303994"/>
                </a:cubicBezTo>
                <a:cubicBezTo>
                  <a:pt x="1115672" y="6310970"/>
                  <a:pt x="1125581" y="6314172"/>
                  <a:pt x="1132364" y="6310169"/>
                </a:cubicBezTo>
                <a:close/>
                <a:moveTo>
                  <a:pt x="976915" y="6405656"/>
                </a:moveTo>
                <a:cubicBezTo>
                  <a:pt x="969979" y="6409734"/>
                  <a:pt x="969064" y="6420293"/>
                  <a:pt x="973447" y="6426430"/>
                </a:cubicBezTo>
                <a:cubicBezTo>
                  <a:pt x="978439" y="6433482"/>
                  <a:pt x="987280" y="6434016"/>
                  <a:pt x="994216" y="6429899"/>
                </a:cubicBezTo>
                <a:lnTo>
                  <a:pt x="999933" y="6426545"/>
                </a:lnTo>
                <a:cubicBezTo>
                  <a:pt x="1006564" y="6422618"/>
                  <a:pt x="1007555" y="6412898"/>
                  <a:pt x="1003782" y="6406685"/>
                </a:cubicBezTo>
                <a:cubicBezTo>
                  <a:pt x="1005154" y="6406342"/>
                  <a:pt x="1006526" y="6405960"/>
                  <a:pt x="1007745" y="6405236"/>
                </a:cubicBezTo>
                <a:cubicBezTo>
                  <a:pt x="1006373" y="6411907"/>
                  <a:pt x="1009575" y="6418997"/>
                  <a:pt x="1015939" y="6421932"/>
                </a:cubicBezTo>
                <a:lnTo>
                  <a:pt x="1017311" y="6422542"/>
                </a:lnTo>
                <a:cubicBezTo>
                  <a:pt x="1009041" y="6433901"/>
                  <a:pt x="1021960" y="6452922"/>
                  <a:pt x="1036480" y="6444383"/>
                </a:cubicBezTo>
                <a:cubicBezTo>
                  <a:pt x="1046312" y="6438590"/>
                  <a:pt x="1045017" y="6427116"/>
                  <a:pt x="1038995" y="6420789"/>
                </a:cubicBezTo>
                <a:cubicBezTo>
                  <a:pt x="1039986" y="6419683"/>
                  <a:pt x="1040977" y="6418540"/>
                  <a:pt x="1041625" y="6417167"/>
                </a:cubicBezTo>
                <a:cubicBezTo>
                  <a:pt x="1044940" y="6409734"/>
                  <a:pt x="1041434" y="6400853"/>
                  <a:pt x="1034079" y="6397498"/>
                </a:cubicBezTo>
                <a:lnTo>
                  <a:pt x="1028058" y="6394754"/>
                </a:lnTo>
                <a:cubicBezTo>
                  <a:pt x="1023675" y="6392772"/>
                  <a:pt x="1018797" y="6393458"/>
                  <a:pt x="1014796" y="6395707"/>
                </a:cubicBezTo>
                <a:lnTo>
                  <a:pt x="1017006" y="6387130"/>
                </a:lnTo>
                <a:cubicBezTo>
                  <a:pt x="1019026" y="6379354"/>
                  <a:pt x="1013995" y="6371006"/>
                  <a:pt x="1006259" y="6369024"/>
                </a:cubicBezTo>
                <a:cubicBezTo>
                  <a:pt x="998408" y="6367042"/>
                  <a:pt x="990177" y="6371998"/>
                  <a:pt x="988157" y="6379811"/>
                </a:cubicBezTo>
                <a:lnTo>
                  <a:pt x="985794" y="6388846"/>
                </a:lnTo>
                <a:cubicBezTo>
                  <a:pt x="984765" y="6392848"/>
                  <a:pt x="985642" y="6396965"/>
                  <a:pt x="987738" y="6400319"/>
                </a:cubicBezTo>
                <a:cubicBezTo>
                  <a:pt x="985985" y="6400739"/>
                  <a:pt x="984270" y="6401386"/>
                  <a:pt x="982631" y="6402339"/>
                </a:cubicBezTo>
                <a:lnTo>
                  <a:pt x="976915" y="6405656"/>
                </a:lnTo>
                <a:close/>
                <a:moveTo>
                  <a:pt x="1378134" y="6885296"/>
                </a:moveTo>
                <a:lnTo>
                  <a:pt x="1371731" y="6883276"/>
                </a:lnTo>
                <a:cubicBezTo>
                  <a:pt x="1367654" y="6881981"/>
                  <a:pt x="1363233" y="6883315"/>
                  <a:pt x="1359689" y="6885907"/>
                </a:cubicBezTo>
                <a:cubicBezTo>
                  <a:pt x="1353858" y="6878245"/>
                  <a:pt x="1340786" y="6875767"/>
                  <a:pt x="1334689" y="6886745"/>
                </a:cubicBezTo>
                <a:cubicBezTo>
                  <a:pt x="1326648" y="6901192"/>
                  <a:pt x="1344864" y="6913847"/>
                  <a:pt x="1356030" y="6906338"/>
                </a:cubicBezTo>
                <a:cubicBezTo>
                  <a:pt x="1358088" y="6909311"/>
                  <a:pt x="1361175" y="6911598"/>
                  <a:pt x="1365138" y="6912818"/>
                </a:cubicBezTo>
                <a:lnTo>
                  <a:pt x="1371541" y="6914838"/>
                </a:lnTo>
                <a:cubicBezTo>
                  <a:pt x="1379087" y="6917240"/>
                  <a:pt x="1388271" y="6910950"/>
                  <a:pt x="1389605" y="6903364"/>
                </a:cubicBezTo>
                <a:cubicBezTo>
                  <a:pt x="1391129" y="6894712"/>
                  <a:pt x="1386251" y="6887889"/>
                  <a:pt x="1378134" y="6885296"/>
                </a:cubicBezTo>
                <a:close/>
                <a:moveTo>
                  <a:pt x="1461823" y="6849618"/>
                </a:moveTo>
                <a:cubicBezTo>
                  <a:pt x="1453820" y="6846416"/>
                  <a:pt x="1446160" y="6849732"/>
                  <a:pt x="1442120" y="6857013"/>
                </a:cubicBezTo>
                <a:lnTo>
                  <a:pt x="1438919" y="6862807"/>
                </a:lnTo>
                <a:cubicBezTo>
                  <a:pt x="1435108" y="6869630"/>
                  <a:pt x="1439262" y="6879694"/>
                  <a:pt x="1446312" y="6882514"/>
                </a:cubicBezTo>
                <a:cubicBezTo>
                  <a:pt x="1454315" y="6885716"/>
                  <a:pt x="1461975" y="6882400"/>
                  <a:pt x="1466015" y="6875119"/>
                </a:cubicBezTo>
                <a:lnTo>
                  <a:pt x="1469216" y="6869325"/>
                </a:lnTo>
                <a:cubicBezTo>
                  <a:pt x="1473027" y="6862502"/>
                  <a:pt x="1468873" y="6852439"/>
                  <a:pt x="1461823" y="6849618"/>
                </a:cubicBezTo>
                <a:close/>
                <a:moveTo>
                  <a:pt x="1771693" y="6784017"/>
                </a:moveTo>
                <a:lnTo>
                  <a:pt x="1765291" y="6781997"/>
                </a:lnTo>
                <a:cubicBezTo>
                  <a:pt x="1757745" y="6779633"/>
                  <a:pt x="1748408" y="6784322"/>
                  <a:pt x="1746464" y="6792174"/>
                </a:cubicBezTo>
                <a:cubicBezTo>
                  <a:pt x="1744445" y="6800217"/>
                  <a:pt x="1748560" y="6808451"/>
                  <a:pt x="1756640" y="6811005"/>
                </a:cubicBezTo>
                <a:lnTo>
                  <a:pt x="1763042" y="6813025"/>
                </a:lnTo>
                <a:cubicBezTo>
                  <a:pt x="1770588" y="6815426"/>
                  <a:pt x="1779925" y="6810699"/>
                  <a:pt x="1781868" y="6802847"/>
                </a:cubicBezTo>
                <a:cubicBezTo>
                  <a:pt x="1783888" y="6794766"/>
                  <a:pt x="1779772" y="6786571"/>
                  <a:pt x="1771693" y="6784017"/>
                </a:cubicBezTo>
                <a:close/>
                <a:moveTo>
                  <a:pt x="2127066" y="6766101"/>
                </a:moveTo>
                <a:lnTo>
                  <a:pt x="2118644" y="6770485"/>
                </a:lnTo>
                <a:cubicBezTo>
                  <a:pt x="2112890" y="6773496"/>
                  <a:pt x="2109040" y="6779176"/>
                  <a:pt x="2109383" y="6785427"/>
                </a:cubicBezTo>
                <a:cubicBezTo>
                  <a:pt x="2108126" y="6787142"/>
                  <a:pt x="2107249" y="6789201"/>
                  <a:pt x="2106563" y="6791374"/>
                </a:cubicBezTo>
                <a:lnTo>
                  <a:pt x="2106563" y="6791374"/>
                </a:lnTo>
                <a:cubicBezTo>
                  <a:pt x="2106640" y="6791335"/>
                  <a:pt x="2106716" y="6791297"/>
                  <a:pt x="2106792" y="6791259"/>
                </a:cubicBezTo>
                <a:cubicBezTo>
                  <a:pt x="2120130" y="6786075"/>
                  <a:pt x="2133507" y="6780777"/>
                  <a:pt x="2146922" y="6775364"/>
                </a:cubicBezTo>
                <a:cubicBezTo>
                  <a:pt x="2146922" y="6775326"/>
                  <a:pt x="2146922" y="6775287"/>
                  <a:pt x="2146922" y="6775250"/>
                </a:cubicBezTo>
                <a:cubicBezTo>
                  <a:pt x="2146883" y="6774906"/>
                  <a:pt x="2146960" y="6774602"/>
                  <a:pt x="2146845" y="6774258"/>
                </a:cubicBezTo>
                <a:cubicBezTo>
                  <a:pt x="2143911" y="6767244"/>
                  <a:pt x="2134345" y="6762289"/>
                  <a:pt x="2127066" y="6766101"/>
                </a:cubicBezTo>
                <a:close/>
                <a:moveTo>
                  <a:pt x="1749513" y="6854573"/>
                </a:moveTo>
                <a:cubicBezTo>
                  <a:pt x="1741624" y="6852134"/>
                  <a:pt x="1733088" y="6856784"/>
                  <a:pt x="1730611" y="6864598"/>
                </a:cubicBezTo>
                <a:lnTo>
                  <a:pt x="1728591" y="6871002"/>
                </a:lnTo>
                <a:cubicBezTo>
                  <a:pt x="1726114" y="6878816"/>
                  <a:pt x="1730878" y="6887546"/>
                  <a:pt x="1738614" y="6889909"/>
                </a:cubicBezTo>
                <a:cubicBezTo>
                  <a:pt x="1746502" y="6892349"/>
                  <a:pt x="1755039" y="6887698"/>
                  <a:pt x="1757516" y="6879884"/>
                </a:cubicBezTo>
                <a:lnTo>
                  <a:pt x="1759536" y="6873480"/>
                </a:lnTo>
                <a:cubicBezTo>
                  <a:pt x="1761975" y="6865704"/>
                  <a:pt x="1757250" y="6856975"/>
                  <a:pt x="1749513" y="6854573"/>
                </a:cubicBezTo>
                <a:close/>
                <a:moveTo>
                  <a:pt x="1834079" y="6686206"/>
                </a:moveTo>
                <a:lnTo>
                  <a:pt x="1834003" y="6685939"/>
                </a:lnTo>
                <a:cubicBezTo>
                  <a:pt x="1835527" y="6687158"/>
                  <a:pt x="1837242" y="6688226"/>
                  <a:pt x="1839338" y="6688873"/>
                </a:cubicBezTo>
                <a:cubicBezTo>
                  <a:pt x="1857897" y="6694744"/>
                  <a:pt x="1862966" y="6664859"/>
                  <a:pt x="1844635" y="6659065"/>
                </a:cubicBezTo>
                <a:cubicBezTo>
                  <a:pt x="1838576" y="6657159"/>
                  <a:pt x="1834117" y="6659218"/>
                  <a:pt x="1831297" y="6662877"/>
                </a:cubicBezTo>
                <a:cubicBezTo>
                  <a:pt x="1830687" y="6660628"/>
                  <a:pt x="1829696" y="6658532"/>
                  <a:pt x="1827943" y="6656817"/>
                </a:cubicBezTo>
                <a:cubicBezTo>
                  <a:pt x="1822112" y="6651213"/>
                  <a:pt x="1812623" y="6650336"/>
                  <a:pt x="1806563" y="6656245"/>
                </a:cubicBezTo>
                <a:lnTo>
                  <a:pt x="1805916" y="6656893"/>
                </a:lnTo>
                <a:cubicBezTo>
                  <a:pt x="1801609" y="6657465"/>
                  <a:pt x="1797570" y="6659637"/>
                  <a:pt x="1795588" y="6663792"/>
                </a:cubicBezTo>
                <a:cubicBezTo>
                  <a:pt x="1793034" y="6669166"/>
                  <a:pt x="1791167" y="6674389"/>
                  <a:pt x="1793492" y="6680297"/>
                </a:cubicBezTo>
                <a:cubicBezTo>
                  <a:pt x="1795321" y="6684871"/>
                  <a:pt x="1799018" y="6687806"/>
                  <a:pt x="1803324" y="6689140"/>
                </a:cubicBezTo>
                <a:lnTo>
                  <a:pt x="1805001" y="6694515"/>
                </a:lnTo>
                <a:cubicBezTo>
                  <a:pt x="1807364" y="6702063"/>
                  <a:pt x="1815824" y="6707552"/>
                  <a:pt x="1823713" y="6704884"/>
                </a:cubicBezTo>
                <a:cubicBezTo>
                  <a:pt x="1831297" y="6702367"/>
                  <a:pt x="1836594" y="6694286"/>
                  <a:pt x="1834079" y="6686206"/>
                </a:cubicBezTo>
                <a:close/>
                <a:moveTo>
                  <a:pt x="2005458" y="6812605"/>
                </a:moveTo>
                <a:cubicBezTo>
                  <a:pt x="2006525" y="6809289"/>
                  <a:pt x="2006335" y="6805858"/>
                  <a:pt x="2005458" y="6802695"/>
                </a:cubicBezTo>
                <a:cubicBezTo>
                  <a:pt x="2022951" y="6796367"/>
                  <a:pt x="2010298" y="6769837"/>
                  <a:pt x="1992234" y="6775517"/>
                </a:cubicBezTo>
                <a:cubicBezTo>
                  <a:pt x="1990062" y="6776202"/>
                  <a:pt x="1988423" y="6777193"/>
                  <a:pt x="1987051" y="6778413"/>
                </a:cubicBezTo>
                <a:lnTo>
                  <a:pt x="1987470" y="6777041"/>
                </a:lnTo>
                <a:cubicBezTo>
                  <a:pt x="1989033" y="6772085"/>
                  <a:pt x="1987851" y="6766520"/>
                  <a:pt x="1984726" y="6762442"/>
                </a:cubicBezTo>
                <a:cubicBezTo>
                  <a:pt x="1996998" y="6760079"/>
                  <a:pt x="2001457" y="6741401"/>
                  <a:pt x="1989223" y="6734692"/>
                </a:cubicBezTo>
                <a:cubicBezTo>
                  <a:pt x="1988690" y="6726420"/>
                  <a:pt x="1980915" y="6718034"/>
                  <a:pt x="1970778" y="6719330"/>
                </a:cubicBezTo>
                <a:cubicBezTo>
                  <a:pt x="1975923" y="6715404"/>
                  <a:pt x="1980115" y="6710410"/>
                  <a:pt x="1982287" y="6704159"/>
                </a:cubicBezTo>
                <a:cubicBezTo>
                  <a:pt x="1984917" y="6696688"/>
                  <a:pt x="1980115" y="6687234"/>
                  <a:pt x="1972379" y="6685176"/>
                </a:cubicBezTo>
                <a:cubicBezTo>
                  <a:pt x="1964223" y="6683004"/>
                  <a:pt x="1956220" y="6687082"/>
                  <a:pt x="1953400" y="6695087"/>
                </a:cubicBezTo>
                <a:cubicBezTo>
                  <a:pt x="1953324" y="6695316"/>
                  <a:pt x="1953286" y="6695468"/>
                  <a:pt x="1953210" y="6695620"/>
                </a:cubicBezTo>
                <a:cubicBezTo>
                  <a:pt x="1953172" y="6695659"/>
                  <a:pt x="1953134" y="6695735"/>
                  <a:pt x="1953095" y="6695773"/>
                </a:cubicBezTo>
                <a:cubicBezTo>
                  <a:pt x="1953019" y="6695811"/>
                  <a:pt x="1953019" y="6695811"/>
                  <a:pt x="1952943" y="6695849"/>
                </a:cubicBezTo>
                <a:cubicBezTo>
                  <a:pt x="1952066" y="6696307"/>
                  <a:pt x="1951152" y="6696726"/>
                  <a:pt x="1950199" y="6697069"/>
                </a:cubicBezTo>
                <a:cubicBezTo>
                  <a:pt x="1942615" y="6700080"/>
                  <a:pt x="1940481" y="6710982"/>
                  <a:pt x="1944063" y="6717577"/>
                </a:cubicBezTo>
                <a:cubicBezTo>
                  <a:pt x="1947684" y="6724285"/>
                  <a:pt x="1954429" y="6726001"/>
                  <a:pt x="1961098" y="6724591"/>
                </a:cubicBezTo>
                <a:cubicBezTo>
                  <a:pt x="1956335" y="6731299"/>
                  <a:pt x="1959841" y="6741668"/>
                  <a:pt x="1967577" y="6746051"/>
                </a:cubicBezTo>
                <a:cubicBezTo>
                  <a:pt x="1967387" y="6747309"/>
                  <a:pt x="1967272" y="6748529"/>
                  <a:pt x="1967387" y="6749787"/>
                </a:cubicBezTo>
                <a:cubicBezTo>
                  <a:pt x="1966015" y="6748071"/>
                  <a:pt x="1964414" y="6746546"/>
                  <a:pt x="1962089" y="6745517"/>
                </a:cubicBezTo>
                <a:cubicBezTo>
                  <a:pt x="1955230" y="6742506"/>
                  <a:pt x="1944635" y="6745441"/>
                  <a:pt x="1942158" y="6753256"/>
                </a:cubicBezTo>
                <a:lnTo>
                  <a:pt x="1940138" y="6759659"/>
                </a:lnTo>
                <a:cubicBezTo>
                  <a:pt x="1939757" y="6760879"/>
                  <a:pt x="1939681" y="6762137"/>
                  <a:pt x="1939528" y="6763357"/>
                </a:cubicBezTo>
                <a:lnTo>
                  <a:pt x="1938537" y="6763890"/>
                </a:lnTo>
                <a:cubicBezTo>
                  <a:pt x="1931297" y="6767664"/>
                  <a:pt x="1926838" y="6775440"/>
                  <a:pt x="1930077" y="6783559"/>
                </a:cubicBezTo>
                <a:cubicBezTo>
                  <a:pt x="1932859" y="6790573"/>
                  <a:pt x="1942463" y="6795795"/>
                  <a:pt x="1949742" y="6792022"/>
                </a:cubicBezTo>
                <a:lnTo>
                  <a:pt x="1951342" y="6791221"/>
                </a:lnTo>
                <a:cubicBezTo>
                  <a:pt x="1953095" y="6793928"/>
                  <a:pt x="1955687" y="6796252"/>
                  <a:pt x="1959498" y="6797472"/>
                </a:cubicBezTo>
                <a:cubicBezTo>
                  <a:pt x="1966053" y="6799531"/>
                  <a:pt x="1971083" y="6797130"/>
                  <a:pt x="1974056" y="6792937"/>
                </a:cubicBezTo>
                <a:cubicBezTo>
                  <a:pt x="1978019" y="6792212"/>
                  <a:pt x="1981220" y="6789735"/>
                  <a:pt x="1983431" y="6786342"/>
                </a:cubicBezTo>
                <a:cubicBezTo>
                  <a:pt x="1983316" y="6788744"/>
                  <a:pt x="1983621" y="6791259"/>
                  <a:pt x="1984726" y="6793584"/>
                </a:cubicBezTo>
                <a:cubicBezTo>
                  <a:pt x="1981335" y="6795185"/>
                  <a:pt x="1978438" y="6797778"/>
                  <a:pt x="1977295" y="6801475"/>
                </a:cubicBezTo>
                <a:lnTo>
                  <a:pt x="1973255" y="6814283"/>
                </a:lnTo>
                <a:cubicBezTo>
                  <a:pt x="1970816" y="6822059"/>
                  <a:pt x="1973827" y="6830749"/>
                  <a:pt x="1981792" y="6833913"/>
                </a:cubicBezTo>
                <a:cubicBezTo>
                  <a:pt x="1982135" y="6834027"/>
                  <a:pt x="1982516" y="6834027"/>
                  <a:pt x="1982897" y="6834104"/>
                </a:cubicBezTo>
                <a:cubicBezTo>
                  <a:pt x="1983469" y="6834180"/>
                  <a:pt x="1984002" y="6834294"/>
                  <a:pt x="1984574" y="6834371"/>
                </a:cubicBezTo>
                <a:cubicBezTo>
                  <a:pt x="1989300" y="6832884"/>
                  <a:pt x="1993987" y="6831283"/>
                  <a:pt x="1998713" y="6829758"/>
                </a:cubicBezTo>
                <a:cubicBezTo>
                  <a:pt x="1998903" y="6829568"/>
                  <a:pt x="1998979" y="6829263"/>
                  <a:pt x="1999132" y="6829073"/>
                </a:cubicBezTo>
                <a:cubicBezTo>
                  <a:pt x="2000046" y="6827967"/>
                  <a:pt x="2000961" y="6826786"/>
                  <a:pt x="2001418" y="6825375"/>
                </a:cubicBezTo>
                <a:lnTo>
                  <a:pt x="2005458" y="6812605"/>
                </a:lnTo>
                <a:close/>
                <a:moveTo>
                  <a:pt x="1686213" y="6848780"/>
                </a:moveTo>
                <a:cubicBezTo>
                  <a:pt x="1667653" y="6842909"/>
                  <a:pt x="1662013" y="6872680"/>
                  <a:pt x="1680382" y="6878473"/>
                </a:cubicBezTo>
                <a:cubicBezTo>
                  <a:pt x="1698980" y="6884344"/>
                  <a:pt x="1704582" y="6854573"/>
                  <a:pt x="1686213" y="6848780"/>
                </a:cubicBezTo>
                <a:close/>
                <a:moveTo>
                  <a:pt x="1762433" y="6555613"/>
                </a:moveTo>
                <a:cubicBezTo>
                  <a:pt x="1755687" y="6553020"/>
                  <a:pt x="1748598" y="6551534"/>
                  <a:pt x="1742006" y="6555613"/>
                </a:cubicBezTo>
                <a:cubicBezTo>
                  <a:pt x="1736708" y="6558853"/>
                  <a:pt x="1733659" y="6563922"/>
                  <a:pt x="1732135" y="6569907"/>
                </a:cubicBezTo>
                <a:cubicBezTo>
                  <a:pt x="1730192" y="6577568"/>
                  <a:pt x="1735489" y="6586602"/>
                  <a:pt x="1743416" y="6588089"/>
                </a:cubicBezTo>
                <a:cubicBezTo>
                  <a:pt x="1748942" y="6589119"/>
                  <a:pt x="1754315" y="6587327"/>
                  <a:pt x="1757859" y="6583553"/>
                </a:cubicBezTo>
                <a:cubicBezTo>
                  <a:pt x="1762242" y="6582943"/>
                  <a:pt x="1766205" y="6580656"/>
                  <a:pt x="1768644" y="6576120"/>
                </a:cubicBezTo>
                <a:cubicBezTo>
                  <a:pt x="1772112" y="6569602"/>
                  <a:pt x="1770092" y="6558548"/>
                  <a:pt x="1762433" y="6555613"/>
                </a:cubicBezTo>
                <a:close/>
                <a:moveTo>
                  <a:pt x="1647379" y="6870736"/>
                </a:moveTo>
                <a:cubicBezTo>
                  <a:pt x="1644559" y="6872222"/>
                  <a:pt x="1641777" y="6873671"/>
                  <a:pt x="1638957" y="6875119"/>
                </a:cubicBezTo>
                <a:cubicBezTo>
                  <a:pt x="1631907" y="6878779"/>
                  <a:pt x="1630611" y="6890214"/>
                  <a:pt x="1635108" y="6896160"/>
                </a:cubicBezTo>
                <a:cubicBezTo>
                  <a:pt x="1640595" y="6903364"/>
                  <a:pt x="1648598" y="6903936"/>
                  <a:pt x="1656144" y="6900010"/>
                </a:cubicBezTo>
                <a:lnTo>
                  <a:pt x="1664605" y="6895627"/>
                </a:lnTo>
                <a:cubicBezTo>
                  <a:pt x="1671655" y="6891967"/>
                  <a:pt x="1672951" y="6880532"/>
                  <a:pt x="1668454" y="6874586"/>
                </a:cubicBezTo>
                <a:cubicBezTo>
                  <a:pt x="1662928" y="6867381"/>
                  <a:pt x="1654925" y="6866809"/>
                  <a:pt x="1647379" y="6870736"/>
                </a:cubicBezTo>
                <a:close/>
                <a:moveTo>
                  <a:pt x="1791091" y="6726687"/>
                </a:moveTo>
                <a:cubicBezTo>
                  <a:pt x="1783850" y="6723866"/>
                  <a:pt x="1773980" y="6727487"/>
                  <a:pt x="1771503" y="6735302"/>
                </a:cubicBezTo>
                <a:lnTo>
                  <a:pt x="1769483" y="6741705"/>
                </a:lnTo>
                <a:cubicBezTo>
                  <a:pt x="1767005" y="6749520"/>
                  <a:pt x="1770131" y="6758210"/>
                  <a:pt x="1778095" y="6761298"/>
                </a:cubicBezTo>
                <a:cubicBezTo>
                  <a:pt x="1785336" y="6764119"/>
                  <a:pt x="1795207" y="6760498"/>
                  <a:pt x="1797684" y="6752684"/>
                </a:cubicBezTo>
                <a:lnTo>
                  <a:pt x="1799704" y="6746280"/>
                </a:lnTo>
                <a:cubicBezTo>
                  <a:pt x="1802181" y="6738503"/>
                  <a:pt x="1799056" y="6729813"/>
                  <a:pt x="1791091" y="6726687"/>
                </a:cubicBezTo>
                <a:close/>
                <a:moveTo>
                  <a:pt x="1729963" y="6711592"/>
                </a:moveTo>
                <a:cubicBezTo>
                  <a:pt x="1733393" y="6709153"/>
                  <a:pt x="1735756" y="6704693"/>
                  <a:pt x="1736251" y="6700195"/>
                </a:cubicBezTo>
                <a:cubicBezTo>
                  <a:pt x="1737852" y="6699204"/>
                  <a:pt x="1739262" y="6697946"/>
                  <a:pt x="1740748" y="6696459"/>
                </a:cubicBezTo>
                <a:cubicBezTo>
                  <a:pt x="1741282" y="6696040"/>
                  <a:pt x="1741853" y="6695583"/>
                  <a:pt x="1742463" y="6695163"/>
                </a:cubicBezTo>
                <a:cubicBezTo>
                  <a:pt x="1744940" y="6693829"/>
                  <a:pt x="1747265" y="6692190"/>
                  <a:pt x="1749742" y="6690856"/>
                </a:cubicBezTo>
                <a:cubicBezTo>
                  <a:pt x="1758888" y="6685862"/>
                  <a:pt x="1757326" y="6674503"/>
                  <a:pt x="1751152" y="6668061"/>
                </a:cubicBezTo>
                <a:cubicBezTo>
                  <a:pt x="1748675" y="6664973"/>
                  <a:pt x="1745016" y="6662953"/>
                  <a:pt x="1740367" y="6663068"/>
                </a:cubicBezTo>
                <a:cubicBezTo>
                  <a:pt x="1739986" y="6662991"/>
                  <a:pt x="1739605" y="6662953"/>
                  <a:pt x="1739186" y="6662877"/>
                </a:cubicBezTo>
                <a:cubicBezTo>
                  <a:pt x="1747836" y="6653652"/>
                  <a:pt x="1742882" y="6634670"/>
                  <a:pt x="1727409" y="6637300"/>
                </a:cubicBezTo>
                <a:cubicBezTo>
                  <a:pt x="1717158" y="6639053"/>
                  <a:pt x="1705153" y="6639282"/>
                  <a:pt x="1696464" y="6645724"/>
                </a:cubicBezTo>
                <a:cubicBezTo>
                  <a:pt x="1695321" y="6646562"/>
                  <a:pt x="1694330" y="6647516"/>
                  <a:pt x="1693378" y="6648507"/>
                </a:cubicBezTo>
                <a:lnTo>
                  <a:pt x="1689452" y="6650527"/>
                </a:lnTo>
                <a:cubicBezTo>
                  <a:pt x="1682211" y="6654300"/>
                  <a:pt x="1680268" y="6664630"/>
                  <a:pt x="1684307" y="6671301"/>
                </a:cubicBezTo>
                <a:cubicBezTo>
                  <a:pt x="1684612" y="6671835"/>
                  <a:pt x="1685031" y="6672292"/>
                  <a:pt x="1685375" y="6672750"/>
                </a:cubicBezTo>
                <a:cubicBezTo>
                  <a:pt x="1685451" y="6674961"/>
                  <a:pt x="1685565" y="6677209"/>
                  <a:pt x="1685832" y="6679382"/>
                </a:cubicBezTo>
                <a:cubicBezTo>
                  <a:pt x="1686175" y="6682165"/>
                  <a:pt x="1687471" y="6684833"/>
                  <a:pt x="1689262" y="6687120"/>
                </a:cubicBezTo>
                <a:cubicBezTo>
                  <a:pt x="1689147" y="6689140"/>
                  <a:pt x="1689338" y="6691084"/>
                  <a:pt x="1690176" y="6692724"/>
                </a:cubicBezTo>
                <a:cubicBezTo>
                  <a:pt x="1693034" y="6698289"/>
                  <a:pt x="1695855" y="6703054"/>
                  <a:pt x="1701304" y="6706370"/>
                </a:cubicBezTo>
                <a:cubicBezTo>
                  <a:pt x="1703743" y="6707856"/>
                  <a:pt x="1705649" y="6708695"/>
                  <a:pt x="1708545" y="6709343"/>
                </a:cubicBezTo>
                <a:cubicBezTo>
                  <a:pt x="1712166" y="6710143"/>
                  <a:pt x="1712661" y="6712355"/>
                  <a:pt x="1708850" y="6708009"/>
                </a:cubicBezTo>
                <a:cubicBezTo>
                  <a:pt x="1714262" y="6714146"/>
                  <a:pt x="1722798" y="6716700"/>
                  <a:pt x="1729963" y="6711592"/>
                </a:cubicBezTo>
                <a:close/>
                <a:moveTo>
                  <a:pt x="1634003" y="6825223"/>
                </a:moveTo>
                <a:cubicBezTo>
                  <a:pt x="1615710" y="6819428"/>
                  <a:pt x="1602715" y="6846797"/>
                  <a:pt x="1621274" y="6852668"/>
                </a:cubicBezTo>
                <a:cubicBezTo>
                  <a:pt x="1639566" y="6858461"/>
                  <a:pt x="1652562" y="6831093"/>
                  <a:pt x="1634003" y="6825223"/>
                </a:cubicBezTo>
                <a:close/>
                <a:moveTo>
                  <a:pt x="1670893" y="6790916"/>
                </a:moveTo>
                <a:cubicBezTo>
                  <a:pt x="1689490" y="6796786"/>
                  <a:pt x="1698865" y="6768007"/>
                  <a:pt x="1680268" y="6762137"/>
                </a:cubicBezTo>
                <a:cubicBezTo>
                  <a:pt x="1661708" y="6756267"/>
                  <a:pt x="1652334" y="6785046"/>
                  <a:pt x="1670893" y="6790916"/>
                </a:cubicBezTo>
                <a:close/>
                <a:moveTo>
                  <a:pt x="1595741" y="6744602"/>
                </a:moveTo>
                <a:lnTo>
                  <a:pt x="1601838" y="6725391"/>
                </a:lnTo>
                <a:cubicBezTo>
                  <a:pt x="1604201" y="6717844"/>
                  <a:pt x="1600428" y="6708504"/>
                  <a:pt x="1592463" y="6706180"/>
                </a:cubicBezTo>
                <a:cubicBezTo>
                  <a:pt x="1589986" y="6705455"/>
                  <a:pt x="1587433" y="6705532"/>
                  <a:pt x="1584993" y="6705951"/>
                </a:cubicBezTo>
                <a:cubicBezTo>
                  <a:pt x="1583431" y="6704197"/>
                  <a:pt x="1581602" y="6702748"/>
                  <a:pt x="1579201" y="6701987"/>
                </a:cubicBezTo>
                <a:cubicBezTo>
                  <a:pt x="1571655" y="6699623"/>
                  <a:pt x="1562356" y="6702939"/>
                  <a:pt x="1559803" y="6711020"/>
                </a:cubicBezTo>
                <a:lnTo>
                  <a:pt x="1557783" y="6717424"/>
                </a:lnTo>
                <a:cubicBezTo>
                  <a:pt x="1555420" y="6724972"/>
                  <a:pt x="1558812" y="6734273"/>
                  <a:pt x="1566853" y="6736827"/>
                </a:cubicBezTo>
                <a:lnTo>
                  <a:pt x="1566929" y="6736827"/>
                </a:lnTo>
                <a:cubicBezTo>
                  <a:pt x="1565748" y="6743955"/>
                  <a:pt x="1569292" y="6751883"/>
                  <a:pt x="1576533" y="6754017"/>
                </a:cubicBezTo>
                <a:cubicBezTo>
                  <a:pt x="1584231" y="6756305"/>
                  <a:pt x="1593187" y="6752722"/>
                  <a:pt x="1595741" y="6744602"/>
                </a:cubicBezTo>
                <a:close/>
                <a:moveTo>
                  <a:pt x="1562547" y="6661467"/>
                </a:moveTo>
                <a:cubicBezTo>
                  <a:pt x="1544026" y="6655596"/>
                  <a:pt x="1537356" y="6685138"/>
                  <a:pt x="1555878" y="6690970"/>
                </a:cubicBezTo>
                <a:cubicBezTo>
                  <a:pt x="1574399" y="6696879"/>
                  <a:pt x="1581030" y="6667337"/>
                  <a:pt x="1562547" y="6661467"/>
                </a:cubicBezTo>
                <a:close/>
                <a:moveTo>
                  <a:pt x="1410718" y="6828539"/>
                </a:moveTo>
                <a:cubicBezTo>
                  <a:pt x="1429201" y="6834371"/>
                  <a:pt x="1440024" y="6806125"/>
                  <a:pt x="1421388" y="6800217"/>
                </a:cubicBezTo>
                <a:cubicBezTo>
                  <a:pt x="1402905" y="6794346"/>
                  <a:pt x="1392082" y="6822630"/>
                  <a:pt x="1410718" y="6828539"/>
                </a:cubicBezTo>
                <a:close/>
                <a:moveTo>
                  <a:pt x="1283622" y="6639739"/>
                </a:moveTo>
                <a:cubicBezTo>
                  <a:pt x="1283660" y="6638901"/>
                  <a:pt x="1283431" y="6638100"/>
                  <a:pt x="1283355" y="6637262"/>
                </a:cubicBezTo>
                <a:cubicBezTo>
                  <a:pt x="1287890" y="6635813"/>
                  <a:pt x="1291777" y="6632268"/>
                  <a:pt x="1293263" y="6627885"/>
                </a:cubicBezTo>
                <a:cubicBezTo>
                  <a:pt x="1293568" y="6631354"/>
                  <a:pt x="1295474" y="6634746"/>
                  <a:pt x="1299590" y="6637338"/>
                </a:cubicBezTo>
                <a:cubicBezTo>
                  <a:pt x="1315939" y="6647439"/>
                  <a:pt x="1334994" y="6623883"/>
                  <a:pt x="1318454" y="6613628"/>
                </a:cubicBezTo>
                <a:cubicBezTo>
                  <a:pt x="1307974" y="6607187"/>
                  <a:pt x="1296465" y="6614467"/>
                  <a:pt x="1293835" y="6623272"/>
                </a:cubicBezTo>
                <a:cubicBezTo>
                  <a:pt x="1293911" y="6616297"/>
                  <a:pt x="1289872" y="6610426"/>
                  <a:pt x="1282936" y="6608139"/>
                </a:cubicBezTo>
                <a:cubicBezTo>
                  <a:pt x="1282059" y="6607835"/>
                  <a:pt x="1281106" y="6607606"/>
                  <a:pt x="1280192" y="6607339"/>
                </a:cubicBezTo>
                <a:cubicBezTo>
                  <a:pt x="1280344" y="6605662"/>
                  <a:pt x="1280344" y="6603946"/>
                  <a:pt x="1279887" y="6602269"/>
                </a:cubicBezTo>
                <a:cubicBezTo>
                  <a:pt x="1277753" y="6594531"/>
                  <a:pt x="1269331" y="6589652"/>
                  <a:pt x="1261594" y="6591863"/>
                </a:cubicBezTo>
                <a:lnTo>
                  <a:pt x="1252600" y="6594455"/>
                </a:lnTo>
                <a:cubicBezTo>
                  <a:pt x="1248675" y="6595560"/>
                  <a:pt x="1245512" y="6598305"/>
                  <a:pt x="1243645" y="6601698"/>
                </a:cubicBezTo>
                <a:cubicBezTo>
                  <a:pt x="1241587" y="6602193"/>
                  <a:pt x="1239529" y="6602994"/>
                  <a:pt x="1237623" y="6604175"/>
                </a:cubicBezTo>
                <a:cubicBezTo>
                  <a:pt x="1229773" y="6609130"/>
                  <a:pt x="1225466" y="6617440"/>
                  <a:pt x="1224132" y="6626398"/>
                </a:cubicBezTo>
                <a:cubicBezTo>
                  <a:pt x="1222951" y="6634098"/>
                  <a:pt x="1229239" y="6642369"/>
                  <a:pt x="1237090" y="6643018"/>
                </a:cubicBezTo>
                <a:cubicBezTo>
                  <a:pt x="1242387" y="6643437"/>
                  <a:pt x="1247075" y="6641150"/>
                  <a:pt x="1250161" y="6637414"/>
                </a:cubicBezTo>
                <a:cubicBezTo>
                  <a:pt x="1250161" y="6637414"/>
                  <a:pt x="1250161" y="6637414"/>
                  <a:pt x="1250161" y="6637414"/>
                </a:cubicBezTo>
                <a:cubicBezTo>
                  <a:pt x="1251038" y="6638253"/>
                  <a:pt x="1251838" y="6639167"/>
                  <a:pt x="1252715" y="6640006"/>
                </a:cubicBezTo>
                <a:cubicBezTo>
                  <a:pt x="1252867" y="6640158"/>
                  <a:pt x="1252905" y="6640235"/>
                  <a:pt x="1253020" y="6640388"/>
                </a:cubicBezTo>
                <a:cubicBezTo>
                  <a:pt x="1253248" y="6640692"/>
                  <a:pt x="1253439" y="6641036"/>
                  <a:pt x="1253668" y="6641379"/>
                </a:cubicBezTo>
                <a:cubicBezTo>
                  <a:pt x="1254201" y="6648964"/>
                  <a:pt x="1261251" y="6655139"/>
                  <a:pt x="1268721" y="6655063"/>
                </a:cubicBezTo>
                <a:cubicBezTo>
                  <a:pt x="1277181" y="6654948"/>
                  <a:pt x="1283355" y="6647935"/>
                  <a:pt x="1283622" y="6639739"/>
                </a:cubicBezTo>
                <a:close/>
                <a:moveTo>
                  <a:pt x="1544940" y="6832198"/>
                </a:moveTo>
                <a:lnTo>
                  <a:pt x="1538538" y="6830178"/>
                </a:lnTo>
                <a:cubicBezTo>
                  <a:pt x="1530992" y="6827814"/>
                  <a:pt x="1521655" y="6831397"/>
                  <a:pt x="1519216" y="6839402"/>
                </a:cubicBezTo>
                <a:cubicBezTo>
                  <a:pt x="1516892" y="6847026"/>
                  <a:pt x="1520359" y="6856174"/>
                  <a:pt x="1528439" y="6858728"/>
                </a:cubicBezTo>
                <a:lnTo>
                  <a:pt x="1534841" y="6860748"/>
                </a:lnTo>
                <a:cubicBezTo>
                  <a:pt x="1542387" y="6863112"/>
                  <a:pt x="1551724" y="6859529"/>
                  <a:pt x="1554163" y="6851524"/>
                </a:cubicBezTo>
                <a:cubicBezTo>
                  <a:pt x="1556449" y="6843900"/>
                  <a:pt x="1553019" y="6834752"/>
                  <a:pt x="1544940" y="6832198"/>
                </a:cubicBezTo>
                <a:close/>
                <a:moveTo>
                  <a:pt x="1424209" y="6485780"/>
                </a:moveTo>
                <a:cubicBezTo>
                  <a:pt x="1428134" y="6478462"/>
                  <a:pt x="1426190" y="6469465"/>
                  <a:pt x="1418988" y="6465044"/>
                </a:cubicBezTo>
                <a:lnTo>
                  <a:pt x="1413271" y="6461499"/>
                </a:lnTo>
                <a:cubicBezTo>
                  <a:pt x="1406526" y="6457344"/>
                  <a:pt x="1396350" y="6459631"/>
                  <a:pt x="1392539" y="6466721"/>
                </a:cubicBezTo>
                <a:cubicBezTo>
                  <a:pt x="1388614" y="6474039"/>
                  <a:pt x="1390558" y="6483036"/>
                  <a:pt x="1397761" y="6487457"/>
                </a:cubicBezTo>
                <a:lnTo>
                  <a:pt x="1403477" y="6491002"/>
                </a:lnTo>
                <a:cubicBezTo>
                  <a:pt x="1410222" y="6495195"/>
                  <a:pt x="1420397" y="6492908"/>
                  <a:pt x="1424209" y="6485780"/>
                </a:cubicBezTo>
                <a:close/>
                <a:moveTo>
                  <a:pt x="1346731" y="6745555"/>
                </a:moveTo>
                <a:cubicBezTo>
                  <a:pt x="1351076" y="6748262"/>
                  <a:pt x="1355230" y="6748300"/>
                  <a:pt x="1358698" y="6746852"/>
                </a:cubicBezTo>
                <a:cubicBezTo>
                  <a:pt x="1359994" y="6749977"/>
                  <a:pt x="1362280" y="6752760"/>
                  <a:pt x="1365596" y="6754628"/>
                </a:cubicBezTo>
                <a:lnTo>
                  <a:pt x="1371389" y="6757830"/>
                </a:lnTo>
                <a:cubicBezTo>
                  <a:pt x="1378210" y="6761642"/>
                  <a:pt x="1388195" y="6758134"/>
                  <a:pt x="1391320" y="6751045"/>
                </a:cubicBezTo>
                <a:cubicBezTo>
                  <a:pt x="1394674" y="6743307"/>
                  <a:pt x="1391815" y="6735149"/>
                  <a:pt x="1384536" y="6731109"/>
                </a:cubicBezTo>
                <a:lnTo>
                  <a:pt x="1378744" y="6727907"/>
                </a:lnTo>
                <a:cubicBezTo>
                  <a:pt x="1375314" y="6726001"/>
                  <a:pt x="1371084" y="6725963"/>
                  <a:pt x="1367311" y="6727259"/>
                </a:cubicBezTo>
                <a:cubicBezTo>
                  <a:pt x="1366320" y="6724057"/>
                  <a:pt x="1364415" y="6721007"/>
                  <a:pt x="1360870" y="6718796"/>
                </a:cubicBezTo>
                <a:cubicBezTo>
                  <a:pt x="1344254" y="6708543"/>
                  <a:pt x="1330230" y="6735378"/>
                  <a:pt x="1346731" y="6745555"/>
                </a:cubicBezTo>
                <a:close/>
                <a:moveTo>
                  <a:pt x="1547379" y="6589804"/>
                </a:moveTo>
                <a:cubicBezTo>
                  <a:pt x="1541586" y="6592816"/>
                  <a:pt x="1537776" y="6598496"/>
                  <a:pt x="1538119" y="6604747"/>
                </a:cubicBezTo>
                <a:cubicBezTo>
                  <a:pt x="1536632" y="6606843"/>
                  <a:pt x="1535413" y="6609207"/>
                  <a:pt x="1534727" y="6611913"/>
                </a:cubicBezTo>
                <a:cubicBezTo>
                  <a:pt x="1532783" y="6619575"/>
                  <a:pt x="1536137" y="6628685"/>
                  <a:pt x="1544369" y="6631010"/>
                </a:cubicBezTo>
                <a:cubicBezTo>
                  <a:pt x="1549704" y="6632497"/>
                  <a:pt x="1556144" y="6631048"/>
                  <a:pt x="1560108" y="6627084"/>
                </a:cubicBezTo>
                <a:cubicBezTo>
                  <a:pt x="1565481" y="6626055"/>
                  <a:pt x="1570436" y="6622205"/>
                  <a:pt x="1571884" y="6616945"/>
                </a:cubicBezTo>
                <a:cubicBezTo>
                  <a:pt x="1572570" y="6614505"/>
                  <a:pt x="1572532" y="6612142"/>
                  <a:pt x="1572150" y="6609817"/>
                </a:cubicBezTo>
                <a:cubicBezTo>
                  <a:pt x="1576266" y="6605624"/>
                  <a:pt x="1578057" y="6599639"/>
                  <a:pt x="1575542" y="6593616"/>
                </a:cubicBezTo>
                <a:cubicBezTo>
                  <a:pt x="1572646" y="6586565"/>
                  <a:pt x="1563080" y="6581648"/>
                  <a:pt x="1555763" y="6585421"/>
                </a:cubicBezTo>
                <a:lnTo>
                  <a:pt x="1547379" y="6589804"/>
                </a:lnTo>
                <a:close/>
                <a:moveTo>
                  <a:pt x="1459193" y="6525308"/>
                </a:moveTo>
                <a:lnTo>
                  <a:pt x="1455649" y="6531026"/>
                </a:lnTo>
                <a:cubicBezTo>
                  <a:pt x="1451457" y="6537773"/>
                  <a:pt x="1455687" y="6548218"/>
                  <a:pt x="1462661" y="6551229"/>
                </a:cubicBezTo>
                <a:cubicBezTo>
                  <a:pt x="1470817" y="6554774"/>
                  <a:pt x="1478401" y="6551458"/>
                  <a:pt x="1482897" y="6544215"/>
                </a:cubicBezTo>
                <a:lnTo>
                  <a:pt x="1486442" y="6538498"/>
                </a:lnTo>
                <a:cubicBezTo>
                  <a:pt x="1490596" y="6531751"/>
                  <a:pt x="1486404" y="6521306"/>
                  <a:pt x="1479430" y="6518295"/>
                </a:cubicBezTo>
                <a:cubicBezTo>
                  <a:pt x="1471236" y="6514788"/>
                  <a:pt x="1463652" y="6518066"/>
                  <a:pt x="1459193" y="6525308"/>
                </a:cubicBezTo>
                <a:close/>
                <a:moveTo>
                  <a:pt x="1483888" y="6693562"/>
                </a:moveTo>
                <a:cubicBezTo>
                  <a:pt x="1481526" y="6692724"/>
                  <a:pt x="1479125" y="6692457"/>
                  <a:pt x="1476838" y="6692686"/>
                </a:cubicBezTo>
                <a:cubicBezTo>
                  <a:pt x="1474932" y="6688721"/>
                  <a:pt x="1472074" y="6685214"/>
                  <a:pt x="1467997" y="6682356"/>
                </a:cubicBezTo>
                <a:cubicBezTo>
                  <a:pt x="1461632" y="6677896"/>
                  <a:pt x="1454430" y="6677133"/>
                  <a:pt x="1447646" y="6678772"/>
                </a:cubicBezTo>
                <a:cubicBezTo>
                  <a:pt x="1446312" y="6677057"/>
                  <a:pt x="1444635" y="6675609"/>
                  <a:pt x="1442501" y="6674618"/>
                </a:cubicBezTo>
                <a:lnTo>
                  <a:pt x="1436480" y="6671873"/>
                </a:lnTo>
                <a:cubicBezTo>
                  <a:pt x="1434841" y="6671111"/>
                  <a:pt x="1433050" y="6670729"/>
                  <a:pt x="1431221" y="6670577"/>
                </a:cubicBezTo>
                <a:cubicBezTo>
                  <a:pt x="1436670" y="6669510"/>
                  <a:pt x="1441701" y="6664973"/>
                  <a:pt x="1443225" y="6660018"/>
                </a:cubicBezTo>
                <a:cubicBezTo>
                  <a:pt x="1444102" y="6657198"/>
                  <a:pt x="1443873" y="6654644"/>
                  <a:pt x="1443225" y="6652280"/>
                </a:cubicBezTo>
                <a:cubicBezTo>
                  <a:pt x="1446655" y="6652357"/>
                  <a:pt x="1450123" y="6651670"/>
                  <a:pt x="1452905" y="6649688"/>
                </a:cubicBezTo>
                <a:cubicBezTo>
                  <a:pt x="1449780" y="6656550"/>
                  <a:pt x="1451228" y="6664821"/>
                  <a:pt x="1460451" y="6667756"/>
                </a:cubicBezTo>
                <a:cubicBezTo>
                  <a:pt x="1461746" y="6668175"/>
                  <a:pt x="1462890" y="6667947"/>
                  <a:pt x="1464148" y="6668061"/>
                </a:cubicBezTo>
                <a:cubicBezTo>
                  <a:pt x="1464300" y="6669205"/>
                  <a:pt x="1464262" y="6670348"/>
                  <a:pt x="1464719" y="6671530"/>
                </a:cubicBezTo>
                <a:cubicBezTo>
                  <a:pt x="1467425" y="6678506"/>
                  <a:pt x="1476990" y="6683995"/>
                  <a:pt x="1484269" y="6680183"/>
                </a:cubicBezTo>
                <a:lnTo>
                  <a:pt x="1492692" y="6675799"/>
                </a:lnTo>
                <a:cubicBezTo>
                  <a:pt x="1493645" y="6675304"/>
                  <a:pt x="1494369" y="6674579"/>
                  <a:pt x="1495207" y="6674007"/>
                </a:cubicBezTo>
                <a:cubicBezTo>
                  <a:pt x="1495054" y="6676371"/>
                  <a:pt x="1494826" y="6678772"/>
                  <a:pt x="1495931" y="6681136"/>
                </a:cubicBezTo>
                <a:cubicBezTo>
                  <a:pt x="1499361" y="6688302"/>
                  <a:pt x="1508812" y="6692075"/>
                  <a:pt x="1516091" y="6688302"/>
                </a:cubicBezTo>
                <a:lnTo>
                  <a:pt x="1524513" y="6683919"/>
                </a:lnTo>
                <a:cubicBezTo>
                  <a:pt x="1531754" y="6680145"/>
                  <a:pt x="1535260" y="6671301"/>
                  <a:pt x="1531678" y="6663754"/>
                </a:cubicBezTo>
                <a:cubicBezTo>
                  <a:pt x="1528248" y="6656550"/>
                  <a:pt x="1518797" y="6652814"/>
                  <a:pt x="1511518" y="6656587"/>
                </a:cubicBezTo>
                <a:lnTo>
                  <a:pt x="1505954" y="6659485"/>
                </a:lnTo>
                <a:cubicBezTo>
                  <a:pt x="1513500" y="6652547"/>
                  <a:pt x="1514910" y="6639434"/>
                  <a:pt x="1502753" y="6635584"/>
                </a:cubicBezTo>
                <a:cubicBezTo>
                  <a:pt x="1492425" y="6632306"/>
                  <a:pt x="1483964" y="6639625"/>
                  <a:pt x="1481754" y="6647630"/>
                </a:cubicBezTo>
                <a:lnTo>
                  <a:pt x="1481335" y="6647859"/>
                </a:lnTo>
                <a:cubicBezTo>
                  <a:pt x="1480192" y="6644581"/>
                  <a:pt x="1477638" y="6641721"/>
                  <a:pt x="1473027" y="6640273"/>
                </a:cubicBezTo>
                <a:cubicBezTo>
                  <a:pt x="1466739" y="6638291"/>
                  <a:pt x="1461213" y="6640349"/>
                  <a:pt x="1457288" y="6643971"/>
                </a:cubicBezTo>
                <a:cubicBezTo>
                  <a:pt x="1458088" y="6642064"/>
                  <a:pt x="1458736" y="6640082"/>
                  <a:pt x="1458774" y="6638138"/>
                </a:cubicBezTo>
                <a:cubicBezTo>
                  <a:pt x="1463004" y="6636690"/>
                  <a:pt x="1466929" y="6634250"/>
                  <a:pt x="1470283" y="6630553"/>
                </a:cubicBezTo>
                <a:cubicBezTo>
                  <a:pt x="1475581" y="6624683"/>
                  <a:pt x="1477257" y="6617516"/>
                  <a:pt x="1476495" y="6610503"/>
                </a:cubicBezTo>
                <a:cubicBezTo>
                  <a:pt x="1478363" y="6609397"/>
                  <a:pt x="1480077" y="6607872"/>
                  <a:pt x="1481297" y="6605814"/>
                </a:cubicBezTo>
                <a:lnTo>
                  <a:pt x="1484841" y="6600096"/>
                </a:lnTo>
                <a:cubicBezTo>
                  <a:pt x="1485794" y="6598534"/>
                  <a:pt x="1486442" y="6596780"/>
                  <a:pt x="1486785" y="6594951"/>
                </a:cubicBezTo>
                <a:cubicBezTo>
                  <a:pt x="1487166" y="6600554"/>
                  <a:pt x="1491091" y="6606233"/>
                  <a:pt x="1495893" y="6608406"/>
                </a:cubicBezTo>
                <a:cubicBezTo>
                  <a:pt x="1504163" y="6612104"/>
                  <a:pt x="1511556" y="6607720"/>
                  <a:pt x="1515901" y="6600744"/>
                </a:cubicBezTo>
                <a:lnTo>
                  <a:pt x="1519445" y="6595027"/>
                </a:lnTo>
                <a:cubicBezTo>
                  <a:pt x="1523751" y="6588051"/>
                  <a:pt x="1518530" y="6578064"/>
                  <a:pt x="1511785" y="6575053"/>
                </a:cubicBezTo>
                <a:cubicBezTo>
                  <a:pt x="1503515" y="6571355"/>
                  <a:pt x="1496121" y="6575701"/>
                  <a:pt x="1491815" y="6582715"/>
                </a:cubicBezTo>
                <a:lnTo>
                  <a:pt x="1488271" y="6588432"/>
                </a:lnTo>
                <a:cubicBezTo>
                  <a:pt x="1487738" y="6589309"/>
                  <a:pt x="1487356" y="6590224"/>
                  <a:pt x="1487089" y="6591177"/>
                </a:cubicBezTo>
                <a:cubicBezTo>
                  <a:pt x="1486899" y="6586412"/>
                  <a:pt x="1484689" y="6581724"/>
                  <a:pt x="1480344" y="6579208"/>
                </a:cubicBezTo>
                <a:cubicBezTo>
                  <a:pt x="1473637" y="6575281"/>
                  <a:pt x="1464605" y="6576463"/>
                  <a:pt x="1459955" y="6582981"/>
                </a:cubicBezTo>
                <a:cubicBezTo>
                  <a:pt x="1458736" y="6582333"/>
                  <a:pt x="1457402" y="6581914"/>
                  <a:pt x="1455992" y="6581609"/>
                </a:cubicBezTo>
                <a:cubicBezTo>
                  <a:pt x="1460603" y="6575739"/>
                  <a:pt x="1461175" y="6567506"/>
                  <a:pt x="1453020" y="6562474"/>
                </a:cubicBezTo>
                <a:cubicBezTo>
                  <a:pt x="1441053" y="6555079"/>
                  <a:pt x="1427600" y="6565637"/>
                  <a:pt x="1427715" y="6575815"/>
                </a:cubicBezTo>
                <a:cubicBezTo>
                  <a:pt x="1419292" y="6575434"/>
                  <a:pt x="1410489" y="6576692"/>
                  <a:pt x="1405916" y="6582257"/>
                </a:cubicBezTo>
                <a:cubicBezTo>
                  <a:pt x="1399437" y="6590186"/>
                  <a:pt x="1394940" y="6603298"/>
                  <a:pt x="1398446" y="6613285"/>
                </a:cubicBezTo>
                <a:cubicBezTo>
                  <a:pt x="1387852" y="6616754"/>
                  <a:pt x="1382135" y="6633145"/>
                  <a:pt x="1394521" y="6640806"/>
                </a:cubicBezTo>
                <a:cubicBezTo>
                  <a:pt x="1401876" y="6645381"/>
                  <a:pt x="1409003" y="6642675"/>
                  <a:pt x="1413271" y="6637528"/>
                </a:cubicBezTo>
                <a:cubicBezTo>
                  <a:pt x="1413957" y="6637834"/>
                  <a:pt x="1414491" y="6638329"/>
                  <a:pt x="1415215" y="6638482"/>
                </a:cubicBezTo>
                <a:cubicBezTo>
                  <a:pt x="1416129" y="6638710"/>
                  <a:pt x="1417082" y="6638977"/>
                  <a:pt x="1418035" y="6639206"/>
                </a:cubicBezTo>
                <a:cubicBezTo>
                  <a:pt x="1413728" y="6640997"/>
                  <a:pt x="1409956" y="6644618"/>
                  <a:pt x="1408698" y="6648735"/>
                </a:cubicBezTo>
                <a:cubicBezTo>
                  <a:pt x="1406106" y="6657274"/>
                  <a:pt x="1411289" y="6663945"/>
                  <a:pt x="1418606" y="6667337"/>
                </a:cubicBezTo>
                <a:lnTo>
                  <a:pt x="1424628" y="6670081"/>
                </a:lnTo>
                <a:cubicBezTo>
                  <a:pt x="1425542" y="6670501"/>
                  <a:pt x="1426495" y="6670768"/>
                  <a:pt x="1427448" y="6670882"/>
                </a:cubicBezTo>
                <a:cubicBezTo>
                  <a:pt x="1422799" y="6671683"/>
                  <a:pt x="1418530" y="6674389"/>
                  <a:pt x="1416587" y="6678925"/>
                </a:cubicBezTo>
                <a:cubicBezTo>
                  <a:pt x="1415443" y="6681593"/>
                  <a:pt x="1415748" y="6684490"/>
                  <a:pt x="1416129" y="6687311"/>
                </a:cubicBezTo>
                <a:cubicBezTo>
                  <a:pt x="1413080" y="6688035"/>
                  <a:pt x="1409994" y="6688759"/>
                  <a:pt x="1406945" y="6689484"/>
                </a:cubicBezTo>
                <a:cubicBezTo>
                  <a:pt x="1398980" y="6691351"/>
                  <a:pt x="1394025" y="6700042"/>
                  <a:pt x="1396007" y="6707856"/>
                </a:cubicBezTo>
                <a:cubicBezTo>
                  <a:pt x="1396960" y="6711592"/>
                  <a:pt x="1399361" y="6714527"/>
                  <a:pt x="1402372" y="6716509"/>
                </a:cubicBezTo>
                <a:cubicBezTo>
                  <a:pt x="1403667" y="6725200"/>
                  <a:pt x="1412280" y="6731719"/>
                  <a:pt x="1419788" y="6730689"/>
                </a:cubicBezTo>
                <a:cubicBezTo>
                  <a:pt x="1420436" y="6738961"/>
                  <a:pt x="1422760" y="6747385"/>
                  <a:pt x="1428744" y="6751159"/>
                </a:cubicBezTo>
                <a:cubicBezTo>
                  <a:pt x="1437280" y="6756534"/>
                  <a:pt x="1450618" y="6759278"/>
                  <a:pt x="1459955" y="6754628"/>
                </a:cubicBezTo>
                <a:cubicBezTo>
                  <a:pt x="1464643" y="6764538"/>
                  <a:pt x="1481335" y="6768122"/>
                  <a:pt x="1487280" y="6755085"/>
                </a:cubicBezTo>
                <a:cubicBezTo>
                  <a:pt x="1492196" y="6744298"/>
                  <a:pt x="1483698" y="6735530"/>
                  <a:pt x="1474628" y="6734501"/>
                </a:cubicBezTo>
                <a:cubicBezTo>
                  <a:pt x="1474704" y="6734310"/>
                  <a:pt x="1474818" y="6734120"/>
                  <a:pt x="1474856" y="6733929"/>
                </a:cubicBezTo>
                <a:cubicBezTo>
                  <a:pt x="1479772" y="6733167"/>
                  <a:pt x="1484117" y="6730080"/>
                  <a:pt x="1486404" y="6725124"/>
                </a:cubicBezTo>
                <a:lnTo>
                  <a:pt x="1491891" y="6713079"/>
                </a:lnTo>
                <a:cubicBezTo>
                  <a:pt x="1495169" y="6705951"/>
                  <a:pt x="1491243" y="6696231"/>
                  <a:pt x="1483888" y="6693562"/>
                </a:cubicBezTo>
                <a:close/>
                <a:moveTo>
                  <a:pt x="1531564" y="6777117"/>
                </a:moveTo>
                <a:cubicBezTo>
                  <a:pt x="1531030" y="6775821"/>
                  <a:pt x="1530192" y="6774678"/>
                  <a:pt x="1529277" y="6773572"/>
                </a:cubicBezTo>
                <a:cubicBezTo>
                  <a:pt x="1529467" y="6773115"/>
                  <a:pt x="1529696" y="6772696"/>
                  <a:pt x="1529849" y="6772200"/>
                </a:cubicBezTo>
                <a:lnTo>
                  <a:pt x="1531869" y="6765796"/>
                </a:lnTo>
                <a:cubicBezTo>
                  <a:pt x="1534269" y="6758249"/>
                  <a:pt x="1529087" y="6748948"/>
                  <a:pt x="1521312" y="6747156"/>
                </a:cubicBezTo>
                <a:cubicBezTo>
                  <a:pt x="1513080" y="6745289"/>
                  <a:pt x="1505268" y="6749596"/>
                  <a:pt x="1502677" y="6757715"/>
                </a:cubicBezTo>
                <a:lnTo>
                  <a:pt x="1500657" y="6764119"/>
                </a:lnTo>
                <a:cubicBezTo>
                  <a:pt x="1499590" y="6767511"/>
                  <a:pt x="1500085" y="6771247"/>
                  <a:pt x="1501609" y="6774487"/>
                </a:cubicBezTo>
                <a:cubicBezTo>
                  <a:pt x="1495436" y="6778566"/>
                  <a:pt x="1492120" y="6785961"/>
                  <a:pt x="1495207" y="6793279"/>
                </a:cubicBezTo>
                <a:cubicBezTo>
                  <a:pt x="1498179" y="6800369"/>
                  <a:pt x="1507745" y="6805096"/>
                  <a:pt x="1515024" y="6801323"/>
                </a:cubicBezTo>
                <a:lnTo>
                  <a:pt x="1523484" y="6796939"/>
                </a:lnTo>
                <a:cubicBezTo>
                  <a:pt x="1530763" y="6793165"/>
                  <a:pt x="1534917" y="6785084"/>
                  <a:pt x="1531564" y="6777117"/>
                </a:cubicBezTo>
                <a:close/>
                <a:moveTo>
                  <a:pt x="1358164" y="6673626"/>
                </a:moveTo>
                <a:cubicBezTo>
                  <a:pt x="1374704" y="6683842"/>
                  <a:pt x="1391015" y="6658341"/>
                  <a:pt x="1374399" y="6648087"/>
                </a:cubicBezTo>
                <a:cubicBezTo>
                  <a:pt x="1357821" y="6637834"/>
                  <a:pt x="1341510" y="6663334"/>
                  <a:pt x="1358164" y="6673626"/>
                </a:cubicBezTo>
                <a:close/>
                <a:moveTo>
                  <a:pt x="1529925" y="6905804"/>
                </a:moveTo>
                <a:lnTo>
                  <a:pt x="1531945" y="6899401"/>
                </a:lnTo>
                <a:cubicBezTo>
                  <a:pt x="1534346" y="6891853"/>
                  <a:pt x="1528553" y="6882590"/>
                  <a:pt x="1520893" y="6881066"/>
                </a:cubicBezTo>
                <a:cubicBezTo>
                  <a:pt x="1512432" y="6879388"/>
                  <a:pt x="1505115" y="6884039"/>
                  <a:pt x="1502562" y="6892120"/>
                </a:cubicBezTo>
                <a:lnTo>
                  <a:pt x="1500542" y="6898523"/>
                </a:lnTo>
                <a:cubicBezTo>
                  <a:pt x="1498141" y="6906071"/>
                  <a:pt x="1503934" y="6915296"/>
                  <a:pt x="1511594" y="6916858"/>
                </a:cubicBezTo>
                <a:cubicBezTo>
                  <a:pt x="1513309" y="6917202"/>
                  <a:pt x="1514948" y="6917125"/>
                  <a:pt x="1516548" y="6916973"/>
                </a:cubicBezTo>
                <a:cubicBezTo>
                  <a:pt x="1517006" y="6916935"/>
                  <a:pt x="1517501" y="6916973"/>
                  <a:pt x="1517959" y="6916897"/>
                </a:cubicBezTo>
                <a:cubicBezTo>
                  <a:pt x="1523561" y="6915830"/>
                  <a:pt x="1528020" y="6911750"/>
                  <a:pt x="1529925" y="6905804"/>
                </a:cubicBezTo>
                <a:close/>
                <a:moveTo>
                  <a:pt x="1507860" y="6389379"/>
                </a:moveTo>
                <a:cubicBezTo>
                  <a:pt x="1524399" y="6399633"/>
                  <a:pt x="1536632" y="6371883"/>
                  <a:pt x="1520283" y="6361782"/>
                </a:cubicBezTo>
                <a:cubicBezTo>
                  <a:pt x="1503744" y="6351528"/>
                  <a:pt x="1491510" y="6379278"/>
                  <a:pt x="1507860" y="6389379"/>
                </a:cubicBezTo>
                <a:close/>
                <a:moveTo>
                  <a:pt x="1521693" y="6393267"/>
                </a:moveTo>
                <a:cubicBezTo>
                  <a:pt x="1521541" y="6393458"/>
                  <a:pt x="1521464" y="6393572"/>
                  <a:pt x="1521388" y="6393725"/>
                </a:cubicBezTo>
                <a:cubicBezTo>
                  <a:pt x="1521312" y="6393763"/>
                  <a:pt x="1521312" y="6393801"/>
                  <a:pt x="1521236" y="6393839"/>
                </a:cubicBezTo>
                <a:cubicBezTo>
                  <a:pt x="1521122" y="6393877"/>
                  <a:pt x="1521160" y="6393839"/>
                  <a:pt x="1521045" y="6393877"/>
                </a:cubicBezTo>
                <a:cubicBezTo>
                  <a:pt x="1520093" y="6394106"/>
                  <a:pt x="1519102" y="6394296"/>
                  <a:pt x="1518111" y="6394373"/>
                </a:cubicBezTo>
                <a:cubicBezTo>
                  <a:pt x="1509994" y="6395440"/>
                  <a:pt x="1505306" y="6405465"/>
                  <a:pt x="1507135" y="6412746"/>
                </a:cubicBezTo>
                <a:cubicBezTo>
                  <a:pt x="1509307" y="6421437"/>
                  <a:pt x="1517387" y="6424791"/>
                  <a:pt x="1525504" y="6423724"/>
                </a:cubicBezTo>
                <a:cubicBezTo>
                  <a:pt x="1534841" y="6422504"/>
                  <a:pt x="1542425" y="6416786"/>
                  <a:pt x="1547493" y="6409086"/>
                </a:cubicBezTo>
                <a:cubicBezTo>
                  <a:pt x="1551876" y="6402492"/>
                  <a:pt x="1549513" y="6392124"/>
                  <a:pt x="1542539" y="6388273"/>
                </a:cubicBezTo>
                <a:cubicBezTo>
                  <a:pt x="1535146" y="6384233"/>
                  <a:pt x="1526381" y="6386216"/>
                  <a:pt x="1521693" y="6393267"/>
                </a:cubicBezTo>
                <a:close/>
                <a:moveTo>
                  <a:pt x="1371350" y="6404017"/>
                </a:moveTo>
                <a:cubicBezTo>
                  <a:pt x="1354849" y="6393839"/>
                  <a:pt x="1336937" y="6418235"/>
                  <a:pt x="1353515" y="6428488"/>
                </a:cubicBezTo>
                <a:cubicBezTo>
                  <a:pt x="1370016" y="6438704"/>
                  <a:pt x="1387928" y="6414270"/>
                  <a:pt x="1371350" y="6404017"/>
                </a:cubicBezTo>
                <a:close/>
                <a:moveTo>
                  <a:pt x="1668949" y="6680983"/>
                </a:moveTo>
                <a:cubicBezTo>
                  <a:pt x="1650352" y="6675113"/>
                  <a:pt x="1642844" y="6704426"/>
                  <a:pt x="1661365" y="6710296"/>
                </a:cubicBezTo>
                <a:cubicBezTo>
                  <a:pt x="1679925" y="6716166"/>
                  <a:pt x="1687471" y="6686853"/>
                  <a:pt x="1668949" y="6680983"/>
                </a:cubicBezTo>
                <a:close/>
                <a:moveTo>
                  <a:pt x="1627981" y="6812644"/>
                </a:moveTo>
                <a:cubicBezTo>
                  <a:pt x="1646579" y="6818513"/>
                  <a:pt x="1655992" y="6789735"/>
                  <a:pt x="1637394" y="6783864"/>
                </a:cubicBezTo>
                <a:cubicBezTo>
                  <a:pt x="1632288" y="6782264"/>
                  <a:pt x="1627981" y="6783369"/>
                  <a:pt x="1624666" y="6785808"/>
                </a:cubicBezTo>
                <a:cubicBezTo>
                  <a:pt x="1626381" y="6778261"/>
                  <a:pt x="1619521" y="6770332"/>
                  <a:pt x="1612471" y="6769074"/>
                </a:cubicBezTo>
                <a:cubicBezTo>
                  <a:pt x="1603591" y="6767474"/>
                  <a:pt x="1597341" y="6773458"/>
                  <a:pt x="1594902" y="6781272"/>
                </a:cubicBezTo>
                <a:lnTo>
                  <a:pt x="1592882" y="6787676"/>
                </a:lnTo>
                <a:cubicBezTo>
                  <a:pt x="1590405" y="6795491"/>
                  <a:pt x="1597760" y="6803914"/>
                  <a:pt x="1605077" y="6805249"/>
                </a:cubicBezTo>
                <a:cubicBezTo>
                  <a:pt x="1610603" y="6806240"/>
                  <a:pt x="1614986" y="6804105"/>
                  <a:pt x="1618187" y="6800598"/>
                </a:cubicBezTo>
                <a:cubicBezTo>
                  <a:pt x="1618644" y="6805744"/>
                  <a:pt x="1621541" y="6810585"/>
                  <a:pt x="1627981" y="6812644"/>
                </a:cubicBezTo>
                <a:close/>
                <a:moveTo>
                  <a:pt x="1485642" y="6510176"/>
                </a:moveTo>
                <a:lnTo>
                  <a:pt x="1491358" y="6513720"/>
                </a:lnTo>
                <a:cubicBezTo>
                  <a:pt x="1498103" y="6517876"/>
                  <a:pt x="1508012" y="6516656"/>
                  <a:pt x="1512356" y="6509490"/>
                </a:cubicBezTo>
                <a:cubicBezTo>
                  <a:pt x="1514986" y="6505106"/>
                  <a:pt x="1515214" y="6499693"/>
                  <a:pt x="1513347" y="6495119"/>
                </a:cubicBezTo>
                <a:cubicBezTo>
                  <a:pt x="1514910" y="6494585"/>
                  <a:pt x="1516548" y="6494243"/>
                  <a:pt x="1517806" y="6493175"/>
                </a:cubicBezTo>
                <a:cubicBezTo>
                  <a:pt x="1522989" y="6493518"/>
                  <a:pt x="1528210" y="6491498"/>
                  <a:pt x="1531183" y="6486771"/>
                </a:cubicBezTo>
                <a:lnTo>
                  <a:pt x="1533088" y="6483684"/>
                </a:lnTo>
                <a:cubicBezTo>
                  <a:pt x="1533621" y="6484103"/>
                  <a:pt x="1533888" y="6484598"/>
                  <a:pt x="1534498" y="6484979"/>
                </a:cubicBezTo>
                <a:cubicBezTo>
                  <a:pt x="1551038" y="6495234"/>
                  <a:pt x="1565481" y="6468589"/>
                  <a:pt x="1548942" y="6458373"/>
                </a:cubicBezTo>
                <a:cubicBezTo>
                  <a:pt x="1542082" y="6454142"/>
                  <a:pt x="1535756" y="6456353"/>
                  <a:pt x="1531678" y="6460965"/>
                </a:cubicBezTo>
                <a:cubicBezTo>
                  <a:pt x="1531297" y="6460698"/>
                  <a:pt x="1531106" y="6460241"/>
                  <a:pt x="1530687" y="6460012"/>
                </a:cubicBezTo>
                <a:cubicBezTo>
                  <a:pt x="1528477" y="6458640"/>
                  <a:pt x="1525923" y="6457877"/>
                  <a:pt x="1523332" y="6457687"/>
                </a:cubicBezTo>
                <a:cubicBezTo>
                  <a:pt x="1523942" y="6452769"/>
                  <a:pt x="1522379" y="6447776"/>
                  <a:pt x="1517882" y="6444269"/>
                </a:cubicBezTo>
                <a:cubicBezTo>
                  <a:pt x="1511975" y="6439657"/>
                  <a:pt x="1500962" y="6439886"/>
                  <a:pt x="1496655" y="6446900"/>
                </a:cubicBezTo>
                <a:lnTo>
                  <a:pt x="1493111" y="6452617"/>
                </a:lnTo>
                <a:cubicBezTo>
                  <a:pt x="1488805" y="6459555"/>
                  <a:pt x="1488805" y="6468436"/>
                  <a:pt x="1495741" y="6473849"/>
                </a:cubicBezTo>
                <a:cubicBezTo>
                  <a:pt x="1495969" y="6474039"/>
                  <a:pt x="1496274" y="6474154"/>
                  <a:pt x="1496541" y="6474345"/>
                </a:cubicBezTo>
                <a:cubicBezTo>
                  <a:pt x="1495474" y="6477013"/>
                  <a:pt x="1495245" y="6479948"/>
                  <a:pt x="1495588" y="6482845"/>
                </a:cubicBezTo>
                <a:cubicBezTo>
                  <a:pt x="1490138" y="6482311"/>
                  <a:pt x="1484498" y="6484217"/>
                  <a:pt x="1481526" y="6489172"/>
                </a:cubicBezTo>
                <a:cubicBezTo>
                  <a:pt x="1477295" y="6496034"/>
                  <a:pt x="1478439" y="6505716"/>
                  <a:pt x="1485642" y="6510176"/>
                </a:cubicBezTo>
                <a:close/>
                <a:moveTo>
                  <a:pt x="1027715" y="6817752"/>
                </a:moveTo>
                <a:cubicBezTo>
                  <a:pt x="1029011" y="6812148"/>
                  <a:pt x="1027715" y="6806316"/>
                  <a:pt x="1022418" y="6802428"/>
                </a:cubicBezTo>
                <a:cubicBezTo>
                  <a:pt x="1016587" y="6798121"/>
                  <a:pt x="1005535" y="6798502"/>
                  <a:pt x="1001610" y="6805592"/>
                </a:cubicBezTo>
                <a:lnTo>
                  <a:pt x="998408" y="6811385"/>
                </a:lnTo>
                <a:cubicBezTo>
                  <a:pt x="996427" y="6814968"/>
                  <a:pt x="995474" y="6818971"/>
                  <a:pt x="995969" y="6822706"/>
                </a:cubicBezTo>
                <a:cubicBezTo>
                  <a:pt x="992921" y="6826633"/>
                  <a:pt x="991511" y="6831550"/>
                  <a:pt x="993569" y="6836848"/>
                </a:cubicBezTo>
                <a:cubicBezTo>
                  <a:pt x="996274" y="6843824"/>
                  <a:pt x="1005840" y="6849313"/>
                  <a:pt x="1013119" y="6845539"/>
                </a:cubicBezTo>
                <a:lnTo>
                  <a:pt x="1021541" y="6841156"/>
                </a:lnTo>
                <a:cubicBezTo>
                  <a:pt x="1028782" y="6837382"/>
                  <a:pt x="1033393" y="6829797"/>
                  <a:pt x="1030230" y="6821601"/>
                </a:cubicBezTo>
                <a:cubicBezTo>
                  <a:pt x="1029658" y="6820153"/>
                  <a:pt x="1028706" y="6818971"/>
                  <a:pt x="1027715" y="6817752"/>
                </a:cubicBezTo>
                <a:close/>
                <a:moveTo>
                  <a:pt x="1150733" y="6815083"/>
                </a:moveTo>
                <a:cubicBezTo>
                  <a:pt x="1147913" y="6816531"/>
                  <a:pt x="1145093" y="6818018"/>
                  <a:pt x="1142311" y="6819467"/>
                </a:cubicBezTo>
                <a:cubicBezTo>
                  <a:pt x="1135070" y="6823240"/>
                  <a:pt x="1130764" y="6831169"/>
                  <a:pt x="1134041" y="6839212"/>
                </a:cubicBezTo>
                <a:cubicBezTo>
                  <a:pt x="1136899" y="6846264"/>
                  <a:pt x="1146503" y="6851257"/>
                  <a:pt x="1153782" y="6847484"/>
                </a:cubicBezTo>
                <a:lnTo>
                  <a:pt x="1162204" y="6843100"/>
                </a:lnTo>
                <a:cubicBezTo>
                  <a:pt x="1169445" y="6839326"/>
                  <a:pt x="1173751" y="6831397"/>
                  <a:pt x="1170474" y="6823354"/>
                </a:cubicBezTo>
                <a:cubicBezTo>
                  <a:pt x="1167616" y="6816303"/>
                  <a:pt x="1158012" y="6811271"/>
                  <a:pt x="1150733" y="6815083"/>
                </a:cubicBezTo>
                <a:close/>
                <a:moveTo>
                  <a:pt x="1322570" y="6337157"/>
                </a:moveTo>
                <a:cubicBezTo>
                  <a:pt x="1329544" y="6338606"/>
                  <a:pt x="1335451" y="6334908"/>
                  <a:pt x="1338652" y="6329229"/>
                </a:cubicBezTo>
                <a:cubicBezTo>
                  <a:pt x="1344102" y="6329191"/>
                  <a:pt x="1349209" y="6326675"/>
                  <a:pt x="1351952" y="6321186"/>
                </a:cubicBezTo>
                <a:cubicBezTo>
                  <a:pt x="1355344" y="6314401"/>
                  <a:pt x="1352829" y="6303842"/>
                  <a:pt x="1345207" y="6300869"/>
                </a:cubicBezTo>
                <a:cubicBezTo>
                  <a:pt x="1337738" y="6297972"/>
                  <a:pt x="1329696" y="6296905"/>
                  <a:pt x="1322570" y="6301440"/>
                </a:cubicBezTo>
                <a:cubicBezTo>
                  <a:pt x="1316053" y="6305595"/>
                  <a:pt x="1312890" y="6312075"/>
                  <a:pt x="1310832" y="6319242"/>
                </a:cubicBezTo>
                <a:cubicBezTo>
                  <a:pt x="1308584" y="6327132"/>
                  <a:pt x="1314986" y="6335595"/>
                  <a:pt x="1322570" y="6337157"/>
                </a:cubicBezTo>
                <a:close/>
                <a:moveTo>
                  <a:pt x="1177258" y="6566476"/>
                </a:moveTo>
                <a:lnTo>
                  <a:pt x="1182974" y="6563122"/>
                </a:lnTo>
                <a:cubicBezTo>
                  <a:pt x="1184613" y="6562169"/>
                  <a:pt x="1186061" y="6560987"/>
                  <a:pt x="1187357" y="6559691"/>
                </a:cubicBezTo>
                <a:cubicBezTo>
                  <a:pt x="1203324" y="6568039"/>
                  <a:pt x="1214758" y="6541623"/>
                  <a:pt x="1198789" y="6531751"/>
                </a:cubicBezTo>
                <a:cubicBezTo>
                  <a:pt x="1191625" y="6527329"/>
                  <a:pt x="1185413" y="6530149"/>
                  <a:pt x="1181831" y="6535448"/>
                </a:cubicBezTo>
                <a:cubicBezTo>
                  <a:pt x="1178363" y="6534076"/>
                  <a:pt x="1174514" y="6533847"/>
                  <a:pt x="1171274" y="6535753"/>
                </a:cubicBezTo>
                <a:lnTo>
                  <a:pt x="1165558" y="6539107"/>
                </a:lnTo>
                <a:cubicBezTo>
                  <a:pt x="1158622" y="6543186"/>
                  <a:pt x="1154277" y="6550581"/>
                  <a:pt x="1157745" y="6558662"/>
                </a:cubicBezTo>
                <a:cubicBezTo>
                  <a:pt x="1160527" y="6565295"/>
                  <a:pt x="1170283" y="6570593"/>
                  <a:pt x="1177258" y="6566476"/>
                </a:cubicBezTo>
                <a:close/>
                <a:moveTo>
                  <a:pt x="1129430" y="6650718"/>
                </a:moveTo>
                <a:cubicBezTo>
                  <a:pt x="1145969" y="6660971"/>
                  <a:pt x="1158774" y="6633526"/>
                  <a:pt x="1142387" y="6623387"/>
                </a:cubicBezTo>
                <a:cubicBezTo>
                  <a:pt x="1125848" y="6613133"/>
                  <a:pt x="1113043" y="6640578"/>
                  <a:pt x="1129430" y="6650718"/>
                </a:cubicBezTo>
                <a:close/>
                <a:moveTo>
                  <a:pt x="1585070" y="6523936"/>
                </a:moveTo>
                <a:cubicBezTo>
                  <a:pt x="1603629" y="6529807"/>
                  <a:pt x="1613423" y="6501180"/>
                  <a:pt x="1594864" y="6495310"/>
                </a:cubicBezTo>
                <a:cubicBezTo>
                  <a:pt x="1576266" y="6489439"/>
                  <a:pt x="1566472" y="6518066"/>
                  <a:pt x="1585070" y="6523936"/>
                </a:cubicBezTo>
                <a:close/>
                <a:moveTo>
                  <a:pt x="1599399" y="6406342"/>
                </a:moveTo>
                <a:lnTo>
                  <a:pt x="1608660" y="6404169"/>
                </a:lnTo>
                <a:cubicBezTo>
                  <a:pt x="1616586" y="6402301"/>
                  <a:pt x="1621731" y="6393839"/>
                  <a:pt x="1619826" y="6385910"/>
                </a:cubicBezTo>
                <a:cubicBezTo>
                  <a:pt x="1617882" y="6377906"/>
                  <a:pt x="1609536" y="6372874"/>
                  <a:pt x="1601571" y="6374742"/>
                </a:cubicBezTo>
                <a:lnTo>
                  <a:pt x="1592311" y="6376952"/>
                </a:lnTo>
                <a:cubicBezTo>
                  <a:pt x="1584384" y="6378821"/>
                  <a:pt x="1579239" y="6387283"/>
                  <a:pt x="1581144" y="6395211"/>
                </a:cubicBezTo>
                <a:cubicBezTo>
                  <a:pt x="1583050" y="6403178"/>
                  <a:pt x="1591396" y="6408210"/>
                  <a:pt x="1599399" y="6406342"/>
                </a:cubicBezTo>
                <a:close/>
                <a:moveTo>
                  <a:pt x="1439490" y="6268164"/>
                </a:moveTo>
                <a:cubicBezTo>
                  <a:pt x="1444597" y="6270527"/>
                  <a:pt x="1450238" y="6270069"/>
                  <a:pt x="1454620" y="6267287"/>
                </a:cubicBezTo>
                <a:cubicBezTo>
                  <a:pt x="1459003" y="6267782"/>
                  <a:pt x="1463424" y="6266525"/>
                  <a:pt x="1466891" y="6262713"/>
                </a:cubicBezTo>
                <a:cubicBezTo>
                  <a:pt x="1471846" y="6257261"/>
                  <a:pt x="1472608" y="6246055"/>
                  <a:pt x="1465862" y="6241328"/>
                </a:cubicBezTo>
                <a:cubicBezTo>
                  <a:pt x="1459955" y="6237173"/>
                  <a:pt x="1453439" y="6233972"/>
                  <a:pt x="1446045" y="6236296"/>
                </a:cubicBezTo>
                <a:cubicBezTo>
                  <a:pt x="1440139" y="6238165"/>
                  <a:pt x="1435908" y="6242319"/>
                  <a:pt x="1432974" y="6247732"/>
                </a:cubicBezTo>
                <a:cubicBezTo>
                  <a:pt x="1429277" y="6254707"/>
                  <a:pt x="1432174" y="6264771"/>
                  <a:pt x="1439490" y="6268164"/>
                </a:cubicBezTo>
                <a:close/>
                <a:moveTo>
                  <a:pt x="1580230" y="6899896"/>
                </a:moveTo>
                <a:cubicBezTo>
                  <a:pt x="1581678" y="6898219"/>
                  <a:pt x="1583164" y="6896465"/>
                  <a:pt x="1583660" y="6894330"/>
                </a:cubicBezTo>
                <a:cubicBezTo>
                  <a:pt x="1585641" y="6885868"/>
                  <a:pt x="1580192" y="6878626"/>
                  <a:pt x="1572379" y="6876148"/>
                </a:cubicBezTo>
                <a:lnTo>
                  <a:pt x="1565977" y="6874128"/>
                </a:lnTo>
                <a:cubicBezTo>
                  <a:pt x="1558202" y="6871651"/>
                  <a:pt x="1549551" y="6877902"/>
                  <a:pt x="1547798" y="6885411"/>
                </a:cubicBezTo>
                <a:cubicBezTo>
                  <a:pt x="1546617" y="6890443"/>
                  <a:pt x="1548294" y="6894864"/>
                  <a:pt x="1551343" y="6898219"/>
                </a:cubicBezTo>
                <a:cubicBezTo>
                  <a:pt x="1550504" y="6899972"/>
                  <a:pt x="1549933" y="6901878"/>
                  <a:pt x="1549742" y="6903936"/>
                </a:cubicBezTo>
                <a:cubicBezTo>
                  <a:pt x="1549437" y="6907672"/>
                  <a:pt x="1550466" y="6911293"/>
                  <a:pt x="1551609" y="6914838"/>
                </a:cubicBezTo>
                <a:cubicBezTo>
                  <a:pt x="1551647" y="6914952"/>
                  <a:pt x="1551647" y="6915105"/>
                  <a:pt x="1551685" y="6915219"/>
                </a:cubicBezTo>
                <a:cubicBezTo>
                  <a:pt x="1558012" y="6914800"/>
                  <a:pt x="1564300" y="6914228"/>
                  <a:pt x="1570588" y="6913695"/>
                </a:cubicBezTo>
                <a:cubicBezTo>
                  <a:pt x="1574780" y="6913352"/>
                  <a:pt x="1578972" y="6913047"/>
                  <a:pt x="1583164" y="6912704"/>
                </a:cubicBezTo>
                <a:cubicBezTo>
                  <a:pt x="1583164" y="6912704"/>
                  <a:pt x="1583164" y="6912704"/>
                  <a:pt x="1583164" y="6912704"/>
                </a:cubicBezTo>
                <a:cubicBezTo>
                  <a:pt x="1583088" y="6910569"/>
                  <a:pt x="1582745" y="6908435"/>
                  <a:pt x="1581983" y="6906452"/>
                </a:cubicBezTo>
                <a:cubicBezTo>
                  <a:pt x="1582021" y="6904203"/>
                  <a:pt x="1581526" y="6901955"/>
                  <a:pt x="1580230" y="6899896"/>
                </a:cubicBezTo>
                <a:close/>
                <a:moveTo>
                  <a:pt x="1703133" y="6581000"/>
                </a:moveTo>
                <a:lnTo>
                  <a:pt x="1704391" y="6577035"/>
                </a:lnTo>
                <a:cubicBezTo>
                  <a:pt x="1708012" y="6565637"/>
                  <a:pt x="1698561" y="6557633"/>
                  <a:pt x="1689376" y="6557404"/>
                </a:cubicBezTo>
                <a:cubicBezTo>
                  <a:pt x="1687585" y="6555307"/>
                  <a:pt x="1685375" y="6553440"/>
                  <a:pt x="1682211" y="6552449"/>
                </a:cubicBezTo>
                <a:cubicBezTo>
                  <a:pt x="1664224" y="6546769"/>
                  <a:pt x="1658507" y="6574405"/>
                  <a:pt x="1674970" y="6581381"/>
                </a:cubicBezTo>
                <a:cubicBezTo>
                  <a:pt x="1679734" y="6592549"/>
                  <a:pt x="1698484" y="6595751"/>
                  <a:pt x="1703133" y="6581000"/>
                </a:cubicBezTo>
                <a:close/>
                <a:moveTo>
                  <a:pt x="1755649" y="6725963"/>
                </a:moveTo>
                <a:cubicBezTo>
                  <a:pt x="1774208" y="6731833"/>
                  <a:pt x="1780687" y="6702253"/>
                  <a:pt x="1762242" y="6696421"/>
                </a:cubicBezTo>
                <a:cubicBezTo>
                  <a:pt x="1743682" y="6690589"/>
                  <a:pt x="1737166" y="6720131"/>
                  <a:pt x="1755649" y="6725963"/>
                </a:cubicBezTo>
                <a:close/>
                <a:moveTo>
                  <a:pt x="1710946" y="6806621"/>
                </a:moveTo>
                <a:cubicBezTo>
                  <a:pt x="1707821" y="6799645"/>
                  <a:pt x="1701266" y="6796786"/>
                  <a:pt x="1694330" y="6795033"/>
                </a:cubicBezTo>
                <a:cubicBezTo>
                  <a:pt x="1686632" y="6793089"/>
                  <a:pt x="1678019" y="6800674"/>
                  <a:pt x="1677410" y="6808146"/>
                </a:cubicBezTo>
                <a:cubicBezTo>
                  <a:pt x="1676990" y="6813368"/>
                  <a:pt x="1678858" y="6817408"/>
                  <a:pt x="1682021" y="6820382"/>
                </a:cubicBezTo>
                <a:cubicBezTo>
                  <a:pt x="1682669" y="6825642"/>
                  <a:pt x="1685756" y="6830559"/>
                  <a:pt x="1690977" y="6832465"/>
                </a:cubicBezTo>
                <a:cubicBezTo>
                  <a:pt x="1692692" y="6833113"/>
                  <a:pt x="1694559" y="6833380"/>
                  <a:pt x="1696350" y="6833418"/>
                </a:cubicBezTo>
                <a:cubicBezTo>
                  <a:pt x="1697570" y="6834218"/>
                  <a:pt x="1698865" y="6834905"/>
                  <a:pt x="1700390" y="6835400"/>
                </a:cubicBezTo>
                <a:cubicBezTo>
                  <a:pt x="1716701" y="6840546"/>
                  <a:pt x="1722875" y="6818056"/>
                  <a:pt x="1711556" y="6808641"/>
                </a:cubicBezTo>
                <a:cubicBezTo>
                  <a:pt x="1711365" y="6808031"/>
                  <a:pt x="1711251" y="6807345"/>
                  <a:pt x="1710946" y="6806621"/>
                </a:cubicBezTo>
                <a:close/>
                <a:moveTo>
                  <a:pt x="1449742" y="6347640"/>
                </a:moveTo>
                <a:cubicBezTo>
                  <a:pt x="1452829" y="6346877"/>
                  <a:pt x="1455916" y="6346153"/>
                  <a:pt x="1459003" y="6345429"/>
                </a:cubicBezTo>
                <a:cubicBezTo>
                  <a:pt x="1466968" y="6343561"/>
                  <a:pt x="1471427" y="6334108"/>
                  <a:pt x="1469178" y="6326598"/>
                </a:cubicBezTo>
                <a:cubicBezTo>
                  <a:pt x="1466739" y="6318365"/>
                  <a:pt x="1458317" y="6314515"/>
                  <a:pt x="1450352" y="6316383"/>
                </a:cubicBezTo>
                <a:lnTo>
                  <a:pt x="1441091" y="6318594"/>
                </a:lnTo>
                <a:cubicBezTo>
                  <a:pt x="1433126" y="6320462"/>
                  <a:pt x="1428667" y="6329915"/>
                  <a:pt x="1430916" y="6337424"/>
                </a:cubicBezTo>
                <a:cubicBezTo>
                  <a:pt x="1433355" y="6345696"/>
                  <a:pt x="1441777" y="6349546"/>
                  <a:pt x="1449742" y="6347640"/>
                </a:cubicBezTo>
                <a:close/>
                <a:moveTo>
                  <a:pt x="1451838" y="6441029"/>
                </a:moveTo>
                <a:lnTo>
                  <a:pt x="1455382" y="6435312"/>
                </a:lnTo>
                <a:cubicBezTo>
                  <a:pt x="1459689" y="6428374"/>
                  <a:pt x="1458812" y="6419187"/>
                  <a:pt x="1451838" y="6414194"/>
                </a:cubicBezTo>
                <a:cubicBezTo>
                  <a:pt x="1445512" y="6409658"/>
                  <a:pt x="1435070" y="6410764"/>
                  <a:pt x="1430725" y="6417739"/>
                </a:cubicBezTo>
                <a:lnTo>
                  <a:pt x="1427181" y="6423457"/>
                </a:lnTo>
                <a:cubicBezTo>
                  <a:pt x="1422875" y="6430432"/>
                  <a:pt x="1423789" y="6439619"/>
                  <a:pt x="1430725" y="6444574"/>
                </a:cubicBezTo>
                <a:cubicBezTo>
                  <a:pt x="1437052" y="6449110"/>
                  <a:pt x="1447532" y="6448043"/>
                  <a:pt x="1451838" y="6441029"/>
                </a:cubicBezTo>
                <a:close/>
                <a:moveTo>
                  <a:pt x="1362509" y="6336014"/>
                </a:moveTo>
                <a:cubicBezTo>
                  <a:pt x="1362013" y="6338186"/>
                  <a:pt x="1361632" y="6340359"/>
                  <a:pt x="1361328" y="6342570"/>
                </a:cubicBezTo>
                <a:cubicBezTo>
                  <a:pt x="1360984" y="6345353"/>
                  <a:pt x="1361594" y="6348250"/>
                  <a:pt x="1362737" y="6350918"/>
                </a:cubicBezTo>
                <a:cubicBezTo>
                  <a:pt x="1362166" y="6352862"/>
                  <a:pt x="1361861" y="6354806"/>
                  <a:pt x="1362280" y="6356560"/>
                </a:cubicBezTo>
                <a:cubicBezTo>
                  <a:pt x="1363690" y="6362658"/>
                  <a:pt x="1365253" y="6367957"/>
                  <a:pt x="1369750" y="6372531"/>
                </a:cubicBezTo>
                <a:cubicBezTo>
                  <a:pt x="1371769" y="6374589"/>
                  <a:pt x="1373408" y="6375809"/>
                  <a:pt x="1376076" y="6377219"/>
                </a:cubicBezTo>
                <a:cubicBezTo>
                  <a:pt x="1379392" y="6378897"/>
                  <a:pt x="1379353" y="6381146"/>
                  <a:pt x="1376686" y="6376000"/>
                </a:cubicBezTo>
                <a:cubicBezTo>
                  <a:pt x="1380459" y="6383242"/>
                  <a:pt x="1388119" y="6387816"/>
                  <a:pt x="1396274" y="6384614"/>
                </a:cubicBezTo>
                <a:cubicBezTo>
                  <a:pt x="1400199" y="6383090"/>
                  <a:pt x="1403553" y="6379354"/>
                  <a:pt x="1405115" y="6375085"/>
                </a:cubicBezTo>
                <a:cubicBezTo>
                  <a:pt x="1406945" y="6374513"/>
                  <a:pt x="1408584" y="6373637"/>
                  <a:pt x="1410375" y="6372607"/>
                </a:cubicBezTo>
                <a:cubicBezTo>
                  <a:pt x="1411023" y="6372302"/>
                  <a:pt x="1411670" y="6372035"/>
                  <a:pt x="1412356" y="6371807"/>
                </a:cubicBezTo>
                <a:cubicBezTo>
                  <a:pt x="1415100" y="6371120"/>
                  <a:pt x="1417768" y="6370091"/>
                  <a:pt x="1420474" y="6369405"/>
                </a:cubicBezTo>
                <a:cubicBezTo>
                  <a:pt x="1430573" y="6366813"/>
                  <a:pt x="1431831" y="6355416"/>
                  <a:pt x="1427410" y="6347640"/>
                </a:cubicBezTo>
                <a:cubicBezTo>
                  <a:pt x="1425771" y="6344057"/>
                  <a:pt x="1422684" y="6341198"/>
                  <a:pt x="1418187" y="6340169"/>
                </a:cubicBezTo>
                <a:cubicBezTo>
                  <a:pt x="1417806" y="6340016"/>
                  <a:pt x="1417463" y="6339825"/>
                  <a:pt x="1417120" y="6339673"/>
                </a:cubicBezTo>
                <a:cubicBezTo>
                  <a:pt x="1427753" y="6332850"/>
                  <a:pt x="1427638" y="6313219"/>
                  <a:pt x="1411975" y="6311999"/>
                </a:cubicBezTo>
                <a:cubicBezTo>
                  <a:pt x="1401610" y="6311199"/>
                  <a:pt x="1389910" y="6308454"/>
                  <a:pt x="1379887" y="6312571"/>
                </a:cubicBezTo>
                <a:cubicBezTo>
                  <a:pt x="1378553" y="6313104"/>
                  <a:pt x="1377372" y="6313791"/>
                  <a:pt x="1376228" y="6314477"/>
                </a:cubicBezTo>
                <a:lnTo>
                  <a:pt x="1371922" y="6315468"/>
                </a:lnTo>
                <a:cubicBezTo>
                  <a:pt x="1363957" y="6317336"/>
                  <a:pt x="1359574" y="6326865"/>
                  <a:pt x="1361861" y="6334375"/>
                </a:cubicBezTo>
                <a:cubicBezTo>
                  <a:pt x="1361975" y="6334908"/>
                  <a:pt x="1362242" y="6335442"/>
                  <a:pt x="1362509" y="6336014"/>
                </a:cubicBezTo>
                <a:close/>
                <a:moveTo>
                  <a:pt x="1335680" y="6421437"/>
                </a:moveTo>
                <a:cubicBezTo>
                  <a:pt x="1319102" y="6411183"/>
                  <a:pt x="1302943" y="6436798"/>
                  <a:pt x="1319521" y="6447052"/>
                </a:cubicBezTo>
                <a:cubicBezTo>
                  <a:pt x="1336137" y="6457306"/>
                  <a:pt x="1352257" y="6431690"/>
                  <a:pt x="1335680" y="6421437"/>
                </a:cubicBezTo>
                <a:close/>
                <a:moveTo>
                  <a:pt x="1237509" y="6754475"/>
                </a:moveTo>
                <a:cubicBezTo>
                  <a:pt x="1237242" y="6754628"/>
                  <a:pt x="1236976" y="6754780"/>
                  <a:pt x="1236709" y="6754932"/>
                </a:cubicBezTo>
                <a:cubicBezTo>
                  <a:pt x="1232364" y="6754437"/>
                  <a:pt x="1227943" y="6755543"/>
                  <a:pt x="1225009" y="6759088"/>
                </a:cubicBezTo>
                <a:cubicBezTo>
                  <a:pt x="1221198" y="6763662"/>
                  <a:pt x="1218111" y="6768274"/>
                  <a:pt x="1218949" y="6774563"/>
                </a:cubicBezTo>
                <a:cubicBezTo>
                  <a:pt x="1220093" y="6783178"/>
                  <a:pt x="1227867" y="6788934"/>
                  <a:pt x="1236404" y="6787905"/>
                </a:cubicBezTo>
                <a:cubicBezTo>
                  <a:pt x="1242235" y="6787181"/>
                  <a:pt x="1247341" y="6783750"/>
                  <a:pt x="1252334" y="6780853"/>
                </a:cubicBezTo>
                <a:cubicBezTo>
                  <a:pt x="1259193" y="6776889"/>
                  <a:pt x="1262471" y="6767244"/>
                  <a:pt x="1258126" y="6760231"/>
                </a:cubicBezTo>
                <a:cubicBezTo>
                  <a:pt x="1253820" y="6753370"/>
                  <a:pt x="1244826" y="6750206"/>
                  <a:pt x="1237509" y="6754475"/>
                </a:cubicBezTo>
                <a:close/>
                <a:moveTo>
                  <a:pt x="1119216" y="6577568"/>
                </a:moveTo>
                <a:cubicBezTo>
                  <a:pt x="1123104" y="6569640"/>
                  <a:pt x="1119255" y="6561635"/>
                  <a:pt x="1112280" y="6557290"/>
                </a:cubicBezTo>
                <a:lnTo>
                  <a:pt x="1106564" y="6553745"/>
                </a:lnTo>
                <a:cubicBezTo>
                  <a:pt x="1099628" y="6549475"/>
                  <a:pt x="1089681" y="6553859"/>
                  <a:pt x="1086328" y="6560682"/>
                </a:cubicBezTo>
                <a:cubicBezTo>
                  <a:pt x="1082441" y="6568611"/>
                  <a:pt x="1086290" y="6576616"/>
                  <a:pt x="1093264" y="6580961"/>
                </a:cubicBezTo>
                <a:lnTo>
                  <a:pt x="1098980" y="6584506"/>
                </a:lnTo>
                <a:cubicBezTo>
                  <a:pt x="1105954" y="6588775"/>
                  <a:pt x="1115901" y="6584354"/>
                  <a:pt x="1119216" y="6577568"/>
                </a:cubicBezTo>
                <a:close/>
                <a:moveTo>
                  <a:pt x="1248218" y="6419035"/>
                </a:moveTo>
                <a:lnTo>
                  <a:pt x="1244674" y="6424753"/>
                </a:lnTo>
                <a:cubicBezTo>
                  <a:pt x="1242616" y="6428069"/>
                  <a:pt x="1242806" y="6432071"/>
                  <a:pt x="1244178" y="6435693"/>
                </a:cubicBezTo>
                <a:cubicBezTo>
                  <a:pt x="1240939" y="6434968"/>
                  <a:pt x="1237509" y="6435083"/>
                  <a:pt x="1234422" y="6436912"/>
                </a:cubicBezTo>
                <a:cubicBezTo>
                  <a:pt x="1227715" y="6440877"/>
                  <a:pt x="1224056" y="6449873"/>
                  <a:pt x="1228286" y="6457077"/>
                </a:cubicBezTo>
                <a:lnTo>
                  <a:pt x="1231640" y="6462757"/>
                </a:lnTo>
                <a:cubicBezTo>
                  <a:pt x="1235603" y="6469465"/>
                  <a:pt x="1244674" y="6473087"/>
                  <a:pt x="1251800" y="6468894"/>
                </a:cubicBezTo>
                <a:cubicBezTo>
                  <a:pt x="1258507" y="6464929"/>
                  <a:pt x="1262166" y="6455934"/>
                  <a:pt x="1257936" y="6448767"/>
                </a:cubicBezTo>
                <a:lnTo>
                  <a:pt x="1256145" y="6445718"/>
                </a:lnTo>
                <a:cubicBezTo>
                  <a:pt x="1262738" y="6446747"/>
                  <a:pt x="1268645" y="6443126"/>
                  <a:pt x="1272227" y="6437294"/>
                </a:cubicBezTo>
                <a:lnTo>
                  <a:pt x="1273294" y="6435579"/>
                </a:lnTo>
                <a:cubicBezTo>
                  <a:pt x="1270093" y="6446404"/>
                  <a:pt x="1283431" y="6460088"/>
                  <a:pt x="1296465" y="6452351"/>
                </a:cubicBezTo>
                <a:cubicBezTo>
                  <a:pt x="1312928" y="6442630"/>
                  <a:pt x="1295588" y="6418425"/>
                  <a:pt x="1279163" y="6428107"/>
                </a:cubicBezTo>
                <a:cubicBezTo>
                  <a:pt x="1277715" y="6428946"/>
                  <a:pt x="1276838" y="6430013"/>
                  <a:pt x="1275924" y="6431080"/>
                </a:cubicBezTo>
                <a:cubicBezTo>
                  <a:pt x="1279735" y="6424143"/>
                  <a:pt x="1274895" y="6414537"/>
                  <a:pt x="1268264" y="6411526"/>
                </a:cubicBezTo>
                <a:cubicBezTo>
                  <a:pt x="1260070" y="6407790"/>
                  <a:pt x="1252524" y="6412060"/>
                  <a:pt x="1248218" y="6419035"/>
                </a:cubicBezTo>
                <a:close/>
                <a:moveTo>
                  <a:pt x="1243302" y="6350041"/>
                </a:moveTo>
                <a:lnTo>
                  <a:pt x="1232707" y="6367194"/>
                </a:lnTo>
                <a:cubicBezTo>
                  <a:pt x="1228553" y="6373941"/>
                  <a:pt x="1229925" y="6383890"/>
                  <a:pt x="1237090" y="6388121"/>
                </a:cubicBezTo>
                <a:cubicBezTo>
                  <a:pt x="1243988" y="6392200"/>
                  <a:pt x="1253553" y="6390942"/>
                  <a:pt x="1258012" y="6383738"/>
                </a:cubicBezTo>
                <a:lnTo>
                  <a:pt x="1268607" y="6366585"/>
                </a:lnTo>
                <a:cubicBezTo>
                  <a:pt x="1272761" y="6359876"/>
                  <a:pt x="1271389" y="6349889"/>
                  <a:pt x="1264224" y="6345657"/>
                </a:cubicBezTo>
                <a:cubicBezTo>
                  <a:pt x="1257326" y="6341579"/>
                  <a:pt x="1247760" y="6342837"/>
                  <a:pt x="1243302" y="6350041"/>
                </a:cubicBezTo>
                <a:close/>
                <a:moveTo>
                  <a:pt x="1232440" y="6322024"/>
                </a:moveTo>
                <a:cubicBezTo>
                  <a:pt x="1248980" y="6332240"/>
                  <a:pt x="1262661" y="6305252"/>
                  <a:pt x="1246160" y="6295036"/>
                </a:cubicBezTo>
                <a:cubicBezTo>
                  <a:pt x="1229620" y="6284783"/>
                  <a:pt x="1215977" y="6311809"/>
                  <a:pt x="1232440" y="6322024"/>
                </a:cubicBezTo>
                <a:close/>
                <a:moveTo>
                  <a:pt x="1446922" y="6847293"/>
                </a:moveTo>
                <a:cubicBezTo>
                  <a:pt x="1447074" y="6847254"/>
                  <a:pt x="1447113" y="6847254"/>
                  <a:pt x="1447227" y="6847217"/>
                </a:cubicBezTo>
                <a:cubicBezTo>
                  <a:pt x="1447227" y="6847217"/>
                  <a:pt x="1447227" y="6847217"/>
                  <a:pt x="1447227" y="6847217"/>
                </a:cubicBezTo>
                <a:cubicBezTo>
                  <a:pt x="1448180" y="6847369"/>
                  <a:pt x="1449094" y="6847598"/>
                  <a:pt x="1450009" y="6847903"/>
                </a:cubicBezTo>
                <a:cubicBezTo>
                  <a:pt x="1457859" y="6850114"/>
                  <a:pt x="1466205" y="6842833"/>
                  <a:pt x="1467425" y="6835438"/>
                </a:cubicBezTo>
                <a:cubicBezTo>
                  <a:pt x="1468873" y="6826633"/>
                  <a:pt x="1462852" y="6820267"/>
                  <a:pt x="1454963" y="6818018"/>
                </a:cubicBezTo>
                <a:cubicBezTo>
                  <a:pt x="1445893" y="6815464"/>
                  <a:pt x="1436708" y="6817828"/>
                  <a:pt x="1428972" y="6822897"/>
                </a:cubicBezTo>
                <a:cubicBezTo>
                  <a:pt x="1422341" y="6827243"/>
                  <a:pt x="1420359" y="6837611"/>
                  <a:pt x="1425199" y="6843976"/>
                </a:cubicBezTo>
                <a:cubicBezTo>
                  <a:pt x="1430306" y="6850647"/>
                  <a:pt x="1439186" y="6852401"/>
                  <a:pt x="1446274" y="6847750"/>
                </a:cubicBezTo>
                <a:cubicBezTo>
                  <a:pt x="1446693" y="6847484"/>
                  <a:pt x="1446731" y="6847445"/>
                  <a:pt x="1446922" y="6847293"/>
                </a:cubicBezTo>
                <a:close/>
                <a:moveTo>
                  <a:pt x="1829086" y="6515283"/>
                </a:moveTo>
                <a:cubicBezTo>
                  <a:pt x="1827486" y="6508498"/>
                  <a:pt x="1822112" y="6503810"/>
                  <a:pt x="1814795" y="6503277"/>
                </a:cubicBezTo>
                <a:cubicBezTo>
                  <a:pt x="1805306" y="6502590"/>
                  <a:pt x="1793911" y="6503010"/>
                  <a:pt x="1786289" y="6509413"/>
                </a:cubicBezTo>
                <a:cubicBezTo>
                  <a:pt x="1785146" y="6509985"/>
                  <a:pt x="1784040" y="6510633"/>
                  <a:pt x="1783012" y="6511396"/>
                </a:cubicBezTo>
                <a:cubicBezTo>
                  <a:pt x="1777981" y="6515207"/>
                  <a:pt x="1775504" y="6521459"/>
                  <a:pt x="1777181" y="6527748"/>
                </a:cubicBezTo>
                <a:cubicBezTo>
                  <a:pt x="1778858" y="6534000"/>
                  <a:pt x="1783469" y="6536554"/>
                  <a:pt x="1788919" y="6538955"/>
                </a:cubicBezTo>
                <a:cubicBezTo>
                  <a:pt x="1784612" y="6537087"/>
                  <a:pt x="1789338" y="6539260"/>
                  <a:pt x="1790138" y="6539717"/>
                </a:cubicBezTo>
                <a:cubicBezTo>
                  <a:pt x="1791205" y="6540327"/>
                  <a:pt x="1792196" y="6541013"/>
                  <a:pt x="1793263" y="6541623"/>
                </a:cubicBezTo>
                <a:cubicBezTo>
                  <a:pt x="1793454" y="6541737"/>
                  <a:pt x="1793530" y="6541776"/>
                  <a:pt x="1793644" y="6541890"/>
                </a:cubicBezTo>
                <a:cubicBezTo>
                  <a:pt x="1793949" y="6542157"/>
                  <a:pt x="1794216" y="6542424"/>
                  <a:pt x="1794521" y="6542691"/>
                </a:cubicBezTo>
                <a:cubicBezTo>
                  <a:pt x="1796884" y="6549895"/>
                  <a:pt x="1805229" y="6554164"/>
                  <a:pt x="1812470" y="6552258"/>
                </a:cubicBezTo>
                <a:cubicBezTo>
                  <a:pt x="1820702" y="6550086"/>
                  <a:pt x="1824932" y="6541737"/>
                  <a:pt x="1823217" y="6533733"/>
                </a:cubicBezTo>
                <a:cubicBezTo>
                  <a:pt x="1823027" y="6532894"/>
                  <a:pt x="1822646" y="6532170"/>
                  <a:pt x="1822379" y="6531370"/>
                </a:cubicBezTo>
                <a:cubicBezTo>
                  <a:pt x="1826418" y="6528892"/>
                  <a:pt x="1829353" y="6524470"/>
                  <a:pt x="1829696" y="6519858"/>
                </a:cubicBezTo>
                <a:cubicBezTo>
                  <a:pt x="1830839" y="6523174"/>
                  <a:pt x="1833507" y="6525995"/>
                  <a:pt x="1838157" y="6527443"/>
                </a:cubicBezTo>
                <a:cubicBezTo>
                  <a:pt x="1856487" y="6533237"/>
                  <a:pt x="1869178" y="6505754"/>
                  <a:pt x="1850618" y="6499884"/>
                </a:cubicBezTo>
                <a:cubicBezTo>
                  <a:pt x="1838842" y="6496186"/>
                  <a:pt x="1829467" y="6506097"/>
                  <a:pt x="1829086" y="6515283"/>
                </a:cubicBezTo>
                <a:close/>
                <a:moveTo>
                  <a:pt x="1988156" y="6321033"/>
                </a:moveTo>
                <a:cubicBezTo>
                  <a:pt x="1988423" y="6321148"/>
                  <a:pt x="1988766" y="6321186"/>
                  <a:pt x="1989033" y="6321300"/>
                </a:cubicBezTo>
                <a:cubicBezTo>
                  <a:pt x="1988118" y="6328314"/>
                  <a:pt x="1991167" y="6336128"/>
                  <a:pt x="1999742" y="6338834"/>
                </a:cubicBezTo>
                <a:cubicBezTo>
                  <a:pt x="2006335" y="6340893"/>
                  <a:pt x="2011327" y="6338491"/>
                  <a:pt x="2014299" y="6334299"/>
                </a:cubicBezTo>
                <a:cubicBezTo>
                  <a:pt x="2019406" y="6333345"/>
                  <a:pt x="2024018" y="6330143"/>
                  <a:pt x="2025694" y="6324807"/>
                </a:cubicBezTo>
                <a:lnTo>
                  <a:pt x="2027714" y="6318403"/>
                </a:lnTo>
                <a:cubicBezTo>
                  <a:pt x="2030077" y="6310856"/>
                  <a:pt x="2026647" y="6301517"/>
                  <a:pt x="2018606" y="6299039"/>
                </a:cubicBezTo>
                <a:cubicBezTo>
                  <a:pt x="2016129" y="6298238"/>
                  <a:pt x="2013461" y="6298162"/>
                  <a:pt x="2010908" y="6298582"/>
                </a:cubicBezTo>
                <a:cubicBezTo>
                  <a:pt x="2010298" y="6293664"/>
                  <a:pt x="2007592" y="6289204"/>
                  <a:pt x="2002371" y="6286917"/>
                </a:cubicBezTo>
                <a:cubicBezTo>
                  <a:pt x="1995512" y="6283906"/>
                  <a:pt x="1984917" y="6286841"/>
                  <a:pt x="1982440" y="6294655"/>
                </a:cubicBezTo>
                <a:lnTo>
                  <a:pt x="1980420" y="6301059"/>
                </a:lnTo>
                <a:cubicBezTo>
                  <a:pt x="1977943" y="6308835"/>
                  <a:pt x="1980115" y="6317450"/>
                  <a:pt x="1988156" y="6321033"/>
                </a:cubicBezTo>
                <a:close/>
                <a:moveTo>
                  <a:pt x="1796884" y="6352290"/>
                </a:moveTo>
                <a:lnTo>
                  <a:pt x="1803286" y="6354311"/>
                </a:lnTo>
                <a:cubicBezTo>
                  <a:pt x="1810832" y="6356712"/>
                  <a:pt x="1820169" y="6351985"/>
                  <a:pt x="1822112" y="6344133"/>
                </a:cubicBezTo>
                <a:cubicBezTo>
                  <a:pt x="1824132" y="6336090"/>
                  <a:pt x="1820054" y="6327856"/>
                  <a:pt x="1811937" y="6325303"/>
                </a:cubicBezTo>
                <a:lnTo>
                  <a:pt x="1805534" y="6323282"/>
                </a:lnTo>
                <a:cubicBezTo>
                  <a:pt x="1797989" y="6320919"/>
                  <a:pt x="1788652" y="6325607"/>
                  <a:pt x="1786708" y="6333460"/>
                </a:cubicBezTo>
                <a:cubicBezTo>
                  <a:pt x="1784689" y="6341541"/>
                  <a:pt x="1788804" y="6349774"/>
                  <a:pt x="1796884" y="6352290"/>
                </a:cubicBezTo>
                <a:close/>
                <a:moveTo>
                  <a:pt x="2053972" y="6468780"/>
                </a:moveTo>
                <a:lnTo>
                  <a:pt x="2060374" y="6470800"/>
                </a:lnTo>
                <a:cubicBezTo>
                  <a:pt x="2068149" y="6473277"/>
                  <a:pt x="2076723" y="6471524"/>
                  <a:pt x="2080458" y="6463443"/>
                </a:cubicBezTo>
                <a:cubicBezTo>
                  <a:pt x="2083583" y="6456772"/>
                  <a:pt x="2080915" y="6445832"/>
                  <a:pt x="2073103" y="6443355"/>
                </a:cubicBezTo>
                <a:lnTo>
                  <a:pt x="2066700" y="6441334"/>
                </a:lnTo>
                <a:cubicBezTo>
                  <a:pt x="2058888" y="6438857"/>
                  <a:pt x="2050351" y="6440610"/>
                  <a:pt x="2046617" y="6448691"/>
                </a:cubicBezTo>
                <a:cubicBezTo>
                  <a:pt x="2043530" y="6455362"/>
                  <a:pt x="2046159" y="6466302"/>
                  <a:pt x="2053972" y="6468780"/>
                </a:cubicBezTo>
                <a:close/>
                <a:moveTo>
                  <a:pt x="1878400" y="6333498"/>
                </a:moveTo>
                <a:cubicBezTo>
                  <a:pt x="1876076" y="6341121"/>
                  <a:pt x="1879544" y="6350232"/>
                  <a:pt x="1887623" y="6352785"/>
                </a:cubicBezTo>
                <a:lnTo>
                  <a:pt x="1894025" y="6354806"/>
                </a:lnTo>
                <a:cubicBezTo>
                  <a:pt x="1901571" y="6357169"/>
                  <a:pt x="1910908" y="6353586"/>
                  <a:pt x="1913309" y="6345581"/>
                </a:cubicBezTo>
                <a:cubicBezTo>
                  <a:pt x="1915633" y="6337919"/>
                  <a:pt x="1912165" y="6328848"/>
                  <a:pt x="1904086" y="6326294"/>
                </a:cubicBezTo>
                <a:lnTo>
                  <a:pt x="1897684" y="6324274"/>
                </a:lnTo>
                <a:cubicBezTo>
                  <a:pt x="1890176" y="6321872"/>
                  <a:pt x="1880839" y="6325493"/>
                  <a:pt x="1878400" y="6333498"/>
                </a:cubicBezTo>
                <a:close/>
                <a:moveTo>
                  <a:pt x="1770855" y="6405960"/>
                </a:moveTo>
                <a:lnTo>
                  <a:pt x="1768835" y="6412364"/>
                </a:lnTo>
                <a:cubicBezTo>
                  <a:pt x="1766358" y="6420179"/>
                  <a:pt x="1771121" y="6428908"/>
                  <a:pt x="1778858" y="6431271"/>
                </a:cubicBezTo>
                <a:cubicBezTo>
                  <a:pt x="1786746" y="6433710"/>
                  <a:pt x="1795283" y="6429060"/>
                  <a:pt x="1797760" y="6421246"/>
                </a:cubicBezTo>
                <a:lnTo>
                  <a:pt x="1799780" y="6414842"/>
                </a:lnTo>
                <a:cubicBezTo>
                  <a:pt x="1802219" y="6407028"/>
                  <a:pt x="1797493" y="6398299"/>
                  <a:pt x="1789757" y="6395935"/>
                </a:cubicBezTo>
                <a:cubicBezTo>
                  <a:pt x="1781868" y="6393496"/>
                  <a:pt x="1773332" y="6398146"/>
                  <a:pt x="1770855" y="6405960"/>
                </a:cubicBezTo>
                <a:close/>
                <a:moveTo>
                  <a:pt x="2071960" y="6389836"/>
                </a:moveTo>
                <a:cubicBezTo>
                  <a:pt x="2082516" y="6393153"/>
                  <a:pt x="2091205" y="6385491"/>
                  <a:pt x="2093149" y="6377258"/>
                </a:cubicBezTo>
                <a:cubicBezTo>
                  <a:pt x="2094216" y="6380650"/>
                  <a:pt x="2096883" y="6383585"/>
                  <a:pt x="2101647" y="6385110"/>
                </a:cubicBezTo>
                <a:cubicBezTo>
                  <a:pt x="2105267" y="6386253"/>
                  <a:pt x="2108659" y="6386063"/>
                  <a:pt x="2111670" y="6385034"/>
                </a:cubicBezTo>
                <a:cubicBezTo>
                  <a:pt x="2106525" y="6389418"/>
                  <a:pt x="2104429" y="6396774"/>
                  <a:pt x="2107478" y="6403178"/>
                </a:cubicBezTo>
                <a:cubicBezTo>
                  <a:pt x="2110908" y="6410382"/>
                  <a:pt x="2120359" y="6414118"/>
                  <a:pt x="2127638" y="6410344"/>
                </a:cubicBezTo>
                <a:lnTo>
                  <a:pt x="2136060" y="6405960"/>
                </a:lnTo>
                <a:cubicBezTo>
                  <a:pt x="2139376" y="6404245"/>
                  <a:pt x="2141815" y="6401348"/>
                  <a:pt x="2143225" y="6398070"/>
                </a:cubicBezTo>
                <a:cubicBezTo>
                  <a:pt x="2149627" y="6399252"/>
                  <a:pt x="2156411" y="6396431"/>
                  <a:pt x="2159536" y="6390446"/>
                </a:cubicBezTo>
                <a:lnTo>
                  <a:pt x="2163918" y="6382023"/>
                </a:lnTo>
                <a:cubicBezTo>
                  <a:pt x="2167691" y="6374780"/>
                  <a:pt x="2164642" y="6365365"/>
                  <a:pt x="2157402" y="6361629"/>
                </a:cubicBezTo>
                <a:cubicBezTo>
                  <a:pt x="2150085" y="6357856"/>
                  <a:pt x="2140824" y="6360867"/>
                  <a:pt x="2137013" y="6368109"/>
                </a:cubicBezTo>
                <a:lnTo>
                  <a:pt x="2132668" y="6376533"/>
                </a:lnTo>
                <a:cubicBezTo>
                  <a:pt x="2132478" y="6376915"/>
                  <a:pt x="2132516" y="6377334"/>
                  <a:pt x="2132325" y="6377715"/>
                </a:cubicBezTo>
                <a:cubicBezTo>
                  <a:pt x="2129200" y="6377067"/>
                  <a:pt x="2125961" y="6377105"/>
                  <a:pt x="2123027" y="6378630"/>
                </a:cubicBezTo>
                <a:lnTo>
                  <a:pt x="2117463" y="6381489"/>
                </a:lnTo>
                <a:cubicBezTo>
                  <a:pt x="2125009" y="6374551"/>
                  <a:pt x="2126418" y="6361438"/>
                  <a:pt x="2114261" y="6357589"/>
                </a:cubicBezTo>
                <a:cubicBezTo>
                  <a:pt x="2103705" y="6354234"/>
                  <a:pt x="2095016" y="6361934"/>
                  <a:pt x="2093034" y="6370168"/>
                </a:cubicBezTo>
                <a:cubicBezTo>
                  <a:pt x="2091967" y="6366737"/>
                  <a:pt x="2089300" y="6363802"/>
                  <a:pt x="2084536" y="6362277"/>
                </a:cubicBezTo>
                <a:cubicBezTo>
                  <a:pt x="2066167" y="6356483"/>
                  <a:pt x="2053438" y="6383966"/>
                  <a:pt x="2071960" y="6389836"/>
                </a:cubicBezTo>
                <a:close/>
                <a:moveTo>
                  <a:pt x="1875428" y="6398222"/>
                </a:moveTo>
                <a:cubicBezTo>
                  <a:pt x="1884193" y="6399633"/>
                  <a:pt x="1890748" y="6394601"/>
                  <a:pt x="1893301" y="6386482"/>
                </a:cubicBezTo>
                <a:lnTo>
                  <a:pt x="1895321" y="6380078"/>
                </a:lnTo>
                <a:cubicBezTo>
                  <a:pt x="1897722" y="6372493"/>
                  <a:pt x="1891091" y="6363382"/>
                  <a:pt x="1883583" y="6362201"/>
                </a:cubicBezTo>
                <a:cubicBezTo>
                  <a:pt x="1874818" y="6360752"/>
                  <a:pt x="1868263" y="6365822"/>
                  <a:pt x="1865710" y="6373941"/>
                </a:cubicBezTo>
                <a:lnTo>
                  <a:pt x="1863690" y="6380345"/>
                </a:lnTo>
                <a:cubicBezTo>
                  <a:pt x="1861289" y="6387931"/>
                  <a:pt x="1867920" y="6397003"/>
                  <a:pt x="1875428" y="6398222"/>
                </a:cubicBezTo>
                <a:close/>
                <a:moveTo>
                  <a:pt x="1752257" y="6598877"/>
                </a:moveTo>
                <a:cubicBezTo>
                  <a:pt x="1750352" y="6607453"/>
                  <a:pt x="1755992" y="6614429"/>
                  <a:pt x="1763804" y="6616906"/>
                </a:cubicBezTo>
                <a:lnTo>
                  <a:pt x="1770207" y="6618927"/>
                </a:lnTo>
                <a:cubicBezTo>
                  <a:pt x="1778019" y="6621366"/>
                  <a:pt x="1786594" y="6614848"/>
                  <a:pt x="1788233" y="6607377"/>
                </a:cubicBezTo>
                <a:cubicBezTo>
                  <a:pt x="1790138" y="6598801"/>
                  <a:pt x="1784498" y="6591825"/>
                  <a:pt x="1776685" y="6589347"/>
                </a:cubicBezTo>
                <a:lnTo>
                  <a:pt x="1770283" y="6587327"/>
                </a:lnTo>
                <a:cubicBezTo>
                  <a:pt x="1762471" y="6584849"/>
                  <a:pt x="1753896" y="6591406"/>
                  <a:pt x="1752257" y="6598877"/>
                </a:cubicBezTo>
                <a:close/>
                <a:moveTo>
                  <a:pt x="1879582" y="6230198"/>
                </a:moveTo>
                <a:cubicBezTo>
                  <a:pt x="1898141" y="6236068"/>
                  <a:pt x="1903210" y="6206183"/>
                  <a:pt x="1884879" y="6200390"/>
                </a:cubicBezTo>
                <a:cubicBezTo>
                  <a:pt x="1866358" y="6194557"/>
                  <a:pt x="1861289" y="6224442"/>
                  <a:pt x="1879582" y="6230198"/>
                </a:cubicBezTo>
                <a:close/>
                <a:moveTo>
                  <a:pt x="2004849" y="6265152"/>
                </a:moveTo>
                <a:cubicBezTo>
                  <a:pt x="2013575" y="6261683"/>
                  <a:pt x="2019521" y="6254250"/>
                  <a:pt x="2022569" y="6245559"/>
                </a:cubicBezTo>
                <a:cubicBezTo>
                  <a:pt x="2025199" y="6238088"/>
                  <a:pt x="2020397" y="6228635"/>
                  <a:pt x="2012661" y="6226577"/>
                </a:cubicBezTo>
                <a:cubicBezTo>
                  <a:pt x="2004505" y="6224404"/>
                  <a:pt x="1996502" y="6228483"/>
                  <a:pt x="1993682" y="6236487"/>
                </a:cubicBezTo>
                <a:cubicBezTo>
                  <a:pt x="1993606" y="6236716"/>
                  <a:pt x="1993568" y="6236830"/>
                  <a:pt x="1993492" y="6237021"/>
                </a:cubicBezTo>
                <a:cubicBezTo>
                  <a:pt x="1993454" y="6237059"/>
                  <a:pt x="1993415" y="6237135"/>
                  <a:pt x="1993377" y="6237173"/>
                </a:cubicBezTo>
                <a:cubicBezTo>
                  <a:pt x="1993301" y="6237211"/>
                  <a:pt x="1993301" y="6237211"/>
                  <a:pt x="1993225" y="6237250"/>
                </a:cubicBezTo>
                <a:cubicBezTo>
                  <a:pt x="1992348" y="6237707"/>
                  <a:pt x="1991434" y="6238126"/>
                  <a:pt x="1990481" y="6238469"/>
                </a:cubicBezTo>
                <a:cubicBezTo>
                  <a:pt x="1982897" y="6241480"/>
                  <a:pt x="1980763" y="6252383"/>
                  <a:pt x="1984345" y="6258977"/>
                </a:cubicBezTo>
                <a:cubicBezTo>
                  <a:pt x="1988576" y="6266867"/>
                  <a:pt x="1997188" y="6268164"/>
                  <a:pt x="2004849" y="6265152"/>
                </a:cubicBezTo>
                <a:close/>
                <a:moveTo>
                  <a:pt x="1612623" y="6417511"/>
                </a:moveTo>
                <a:lnTo>
                  <a:pt x="1606220" y="6415490"/>
                </a:lnTo>
                <a:cubicBezTo>
                  <a:pt x="1598446" y="6413012"/>
                  <a:pt x="1589795" y="6419264"/>
                  <a:pt x="1588042" y="6426773"/>
                </a:cubicBezTo>
                <a:cubicBezTo>
                  <a:pt x="1586060" y="6435235"/>
                  <a:pt x="1591510" y="6442478"/>
                  <a:pt x="1599323" y="6444956"/>
                </a:cubicBezTo>
                <a:lnTo>
                  <a:pt x="1605725" y="6446976"/>
                </a:lnTo>
                <a:cubicBezTo>
                  <a:pt x="1613538" y="6449454"/>
                  <a:pt x="1622150" y="6443202"/>
                  <a:pt x="1623904" y="6435693"/>
                </a:cubicBezTo>
                <a:cubicBezTo>
                  <a:pt x="1625885" y="6427230"/>
                  <a:pt x="1620435" y="6419988"/>
                  <a:pt x="1612623" y="6417511"/>
                </a:cubicBezTo>
                <a:close/>
                <a:moveTo>
                  <a:pt x="1734041" y="6840317"/>
                </a:moveTo>
                <a:cubicBezTo>
                  <a:pt x="1752638" y="6846187"/>
                  <a:pt x="1761746" y="6817332"/>
                  <a:pt x="1743187" y="6811462"/>
                </a:cubicBezTo>
                <a:cubicBezTo>
                  <a:pt x="1724589" y="6805592"/>
                  <a:pt x="1715481" y="6834447"/>
                  <a:pt x="1734041" y="6840317"/>
                </a:cubicBezTo>
                <a:close/>
                <a:moveTo>
                  <a:pt x="1750847" y="6277846"/>
                </a:moveTo>
                <a:cubicBezTo>
                  <a:pt x="1732364" y="6272013"/>
                  <a:pt x="1720969" y="6300068"/>
                  <a:pt x="1739566" y="6305939"/>
                </a:cubicBezTo>
                <a:cubicBezTo>
                  <a:pt x="1758050" y="6311771"/>
                  <a:pt x="1769445" y="6283715"/>
                  <a:pt x="1750847" y="6277846"/>
                </a:cubicBezTo>
                <a:close/>
                <a:moveTo>
                  <a:pt x="1928781" y="6316421"/>
                </a:moveTo>
                <a:cubicBezTo>
                  <a:pt x="1947341" y="6322291"/>
                  <a:pt x="1954810" y="6292978"/>
                  <a:pt x="1936251" y="6287070"/>
                </a:cubicBezTo>
                <a:cubicBezTo>
                  <a:pt x="1917691" y="6281200"/>
                  <a:pt x="1910222" y="6310551"/>
                  <a:pt x="1928781" y="6316421"/>
                </a:cubicBezTo>
                <a:close/>
                <a:moveTo>
                  <a:pt x="1720664" y="6419798"/>
                </a:moveTo>
                <a:cubicBezTo>
                  <a:pt x="1739224" y="6425668"/>
                  <a:pt x="1744864" y="6395898"/>
                  <a:pt x="1726495" y="6390103"/>
                </a:cubicBezTo>
                <a:cubicBezTo>
                  <a:pt x="1707936" y="6384233"/>
                  <a:pt x="1702295" y="6414003"/>
                  <a:pt x="1720664" y="6419798"/>
                </a:cubicBezTo>
                <a:close/>
                <a:moveTo>
                  <a:pt x="1605192" y="6673931"/>
                </a:moveTo>
                <a:cubicBezTo>
                  <a:pt x="1608050" y="6680983"/>
                  <a:pt x="1617654" y="6685977"/>
                  <a:pt x="1624933" y="6682203"/>
                </a:cubicBezTo>
                <a:lnTo>
                  <a:pt x="1633355" y="6677819"/>
                </a:lnTo>
                <a:cubicBezTo>
                  <a:pt x="1633660" y="6677667"/>
                  <a:pt x="1633888" y="6677400"/>
                  <a:pt x="1634193" y="6677209"/>
                </a:cubicBezTo>
                <a:cubicBezTo>
                  <a:pt x="1637242" y="6681136"/>
                  <a:pt x="1642082" y="6683842"/>
                  <a:pt x="1646922" y="6683613"/>
                </a:cubicBezTo>
                <a:cubicBezTo>
                  <a:pt x="1654048" y="6683308"/>
                  <a:pt x="1658888" y="6678277"/>
                  <a:pt x="1660565" y="6671987"/>
                </a:cubicBezTo>
                <a:cubicBezTo>
                  <a:pt x="1665824" y="6670615"/>
                  <a:pt x="1670207" y="6666918"/>
                  <a:pt x="1671503" y="6660933"/>
                </a:cubicBezTo>
                <a:cubicBezTo>
                  <a:pt x="1673141" y="6653538"/>
                  <a:pt x="1668111" y="6643894"/>
                  <a:pt x="1659955" y="6642903"/>
                </a:cubicBezTo>
                <a:cubicBezTo>
                  <a:pt x="1652562" y="6641988"/>
                  <a:pt x="1645245" y="6643170"/>
                  <a:pt x="1639528" y="6648240"/>
                </a:cubicBezTo>
                <a:lnTo>
                  <a:pt x="1640672" y="6644657"/>
                </a:lnTo>
                <a:cubicBezTo>
                  <a:pt x="1643149" y="6636843"/>
                  <a:pt x="1637280" y="6628190"/>
                  <a:pt x="1629696" y="6626284"/>
                </a:cubicBezTo>
                <a:cubicBezTo>
                  <a:pt x="1621388" y="6624187"/>
                  <a:pt x="1613805" y="6629448"/>
                  <a:pt x="1611327" y="6637262"/>
                </a:cubicBezTo>
                <a:lnTo>
                  <a:pt x="1607288" y="6650070"/>
                </a:lnTo>
                <a:cubicBezTo>
                  <a:pt x="1606373" y="6653005"/>
                  <a:pt x="1606907" y="6655978"/>
                  <a:pt x="1607974" y="6658760"/>
                </a:cubicBezTo>
                <a:cubicBezTo>
                  <a:pt x="1604468" y="6662839"/>
                  <a:pt x="1602905" y="6668328"/>
                  <a:pt x="1605192" y="6673931"/>
                </a:cubicBezTo>
                <a:close/>
                <a:moveTo>
                  <a:pt x="1687204" y="6224975"/>
                </a:moveTo>
                <a:cubicBezTo>
                  <a:pt x="1694330" y="6224671"/>
                  <a:pt x="1699170" y="6219639"/>
                  <a:pt x="1700847" y="6213350"/>
                </a:cubicBezTo>
                <a:cubicBezTo>
                  <a:pt x="1706106" y="6211977"/>
                  <a:pt x="1710451" y="6208279"/>
                  <a:pt x="1711785" y="6202295"/>
                </a:cubicBezTo>
                <a:cubicBezTo>
                  <a:pt x="1713423" y="6194900"/>
                  <a:pt x="1708393" y="6185256"/>
                  <a:pt x="1700237" y="6184265"/>
                </a:cubicBezTo>
                <a:cubicBezTo>
                  <a:pt x="1692310" y="6183312"/>
                  <a:pt x="1684231" y="6184227"/>
                  <a:pt x="1678439" y="6190364"/>
                </a:cubicBezTo>
                <a:cubicBezTo>
                  <a:pt x="1673141" y="6195967"/>
                  <a:pt x="1671655" y="6203057"/>
                  <a:pt x="1671426" y="6210491"/>
                </a:cubicBezTo>
                <a:cubicBezTo>
                  <a:pt x="1671160" y="6218686"/>
                  <a:pt x="1679468" y="6225281"/>
                  <a:pt x="1687204" y="6224975"/>
                </a:cubicBezTo>
                <a:close/>
                <a:moveTo>
                  <a:pt x="1714452" y="6449797"/>
                </a:moveTo>
                <a:cubicBezTo>
                  <a:pt x="1695893" y="6443926"/>
                  <a:pt x="1690748" y="6473773"/>
                  <a:pt x="1709079" y="6479605"/>
                </a:cubicBezTo>
                <a:cubicBezTo>
                  <a:pt x="1727600" y="6485475"/>
                  <a:pt x="1732745" y="6455590"/>
                  <a:pt x="1714452" y="6449797"/>
                </a:cubicBezTo>
                <a:close/>
                <a:moveTo>
                  <a:pt x="2072188" y="6230122"/>
                </a:moveTo>
                <a:lnTo>
                  <a:pt x="2080611" y="6225738"/>
                </a:lnTo>
                <a:cubicBezTo>
                  <a:pt x="2087851" y="6221964"/>
                  <a:pt x="2090748" y="6212511"/>
                  <a:pt x="2086975" y="6205307"/>
                </a:cubicBezTo>
                <a:cubicBezTo>
                  <a:pt x="2083164" y="6198026"/>
                  <a:pt x="2073827" y="6195167"/>
                  <a:pt x="2066548" y="6198941"/>
                </a:cubicBezTo>
                <a:lnTo>
                  <a:pt x="2058126" y="6203324"/>
                </a:lnTo>
                <a:cubicBezTo>
                  <a:pt x="2050885" y="6207098"/>
                  <a:pt x="2047989" y="6216551"/>
                  <a:pt x="2051761" y="6223756"/>
                </a:cubicBezTo>
                <a:cubicBezTo>
                  <a:pt x="2055610" y="6231074"/>
                  <a:pt x="2064947" y="6233933"/>
                  <a:pt x="2072188" y="6230122"/>
                </a:cubicBezTo>
                <a:close/>
                <a:moveTo>
                  <a:pt x="1783660" y="6129413"/>
                </a:moveTo>
                <a:cubicBezTo>
                  <a:pt x="1789185" y="6130442"/>
                  <a:pt x="1794559" y="6128651"/>
                  <a:pt x="1798103" y="6124877"/>
                </a:cubicBezTo>
                <a:cubicBezTo>
                  <a:pt x="1802486" y="6124267"/>
                  <a:pt x="1806449" y="6121980"/>
                  <a:pt x="1808888" y="6117444"/>
                </a:cubicBezTo>
                <a:cubicBezTo>
                  <a:pt x="1812356" y="6110964"/>
                  <a:pt x="1810336" y="6099910"/>
                  <a:pt x="1802676" y="6096974"/>
                </a:cubicBezTo>
                <a:cubicBezTo>
                  <a:pt x="1795931" y="6094383"/>
                  <a:pt x="1788804" y="6092896"/>
                  <a:pt x="1782249" y="6096974"/>
                </a:cubicBezTo>
                <a:cubicBezTo>
                  <a:pt x="1776952" y="6100215"/>
                  <a:pt x="1773903" y="6105284"/>
                  <a:pt x="1772379" y="6111269"/>
                </a:cubicBezTo>
                <a:cubicBezTo>
                  <a:pt x="1770474" y="6118893"/>
                  <a:pt x="1775733" y="6127927"/>
                  <a:pt x="1783660" y="6129413"/>
                </a:cubicBezTo>
                <a:close/>
                <a:moveTo>
                  <a:pt x="1687623" y="6412060"/>
                </a:moveTo>
                <a:cubicBezTo>
                  <a:pt x="1684803" y="6413546"/>
                  <a:pt x="1681983" y="6414994"/>
                  <a:pt x="1679201" y="6416443"/>
                </a:cubicBezTo>
                <a:cubicBezTo>
                  <a:pt x="1672150" y="6420102"/>
                  <a:pt x="1670855" y="6431538"/>
                  <a:pt x="1675352" y="6437484"/>
                </a:cubicBezTo>
                <a:cubicBezTo>
                  <a:pt x="1680839" y="6444689"/>
                  <a:pt x="1688842" y="6445261"/>
                  <a:pt x="1696388" y="6441334"/>
                </a:cubicBezTo>
                <a:lnTo>
                  <a:pt x="1704811" y="6436951"/>
                </a:lnTo>
                <a:cubicBezTo>
                  <a:pt x="1711861" y="6433292"/>
                  <a:pt x="1713156" y="6421856"/>
                  <a:pt x="1708660" y="6415909"/>
                </a:cubicBezTo>
                <a:cubicBezTo>
                  <a:pt x="1703210" y="6408705"/>
                  <a:pt x="1695169" y="6408133"/>
                  <a:pt x="1687623" y="6412060"/>
                </a:cubicBezTo>
                <a:close/>
                <a:moveTo>
                  <a:pt x="1797608" y="6177976"/>
                </a:moveTo>
                <a:cubicBezTo>
                  <a:pt x="1790367" y="6181749"/>
                  <a:pt x="1788347" y="6192003"/>
                  <a:pt x="1792349" y="6198712"/>
                </a:cubicBezTo>
                <a:cubicBezTo>
                  <a:pt x="1796731" y="6206107"/>
                  <a:pt x="1805839" y="6207746"/>
                  <a:pt x="1813080" y="6203972"/>
                </a:cubicBezTo>
                <a:cubicBezTo>
                  <a:pt x="1815900" y="6202524"/>
                  <a:pt x="1818720" y="6201037"/>
                  <a:pt x="1821502" y="6199589"/>
                </a:cubicBezTo>
                <a:cubicBezTo>
                  <a:pt x="1828743" y="6195815"/>
                  <a:pt x="1830763" y="6185561"/>
                  <a:pt x="1826762" y="6178853"/>
                </a:cubicBezTo>
                <a:cubicBezTo>
                  <a:pt x="1822379" y="6171496"/>
                  <a:pt x="1813271" y="6169819"/>
                  <a:pt x="1806030" y="6173592"/>
                </a:cubicBezTo>
                <a:lnTo>
                  <a:pt x="1797608" y="6177976"/>
                </a:lnTo>
                <a:close/>
                <a:moveTo>
                  <a:pt x="1811785" y="6276664"/>
                </a:moveTo>
                <a:lnTo>
                  <a:pt x="1809765" y="6283068"/>
                </a:lnTo>
                <a:cubicBezTo>
                  <a:pt x="1807326" y="6290843"/>
                  <a:pt x="1810412" y="6299573"/>
                  <a:pt x="1818377" y="6302661"/>
                </a:cubicBezTo>
                <a:cubicBezTo>
                  <a:pt x="1825618" y="6305481"/>
                  <a:pt x="1835489" y="6301860"/>
                  <a:pt x="1837966" y="6294045"/>
                </a:cubicBezTo>
                <a:lnTo>
                  <a:pt x="1839986" y="6287642"/>
                </a:lnTo>
                <a:cubicBezTo>
                  <a:pt x="1842425" y="6279866"/>
                  <a:pt x="1839338" y="6271175"/>
                  <a:pt x="1831373" y="6268049"/>
                </a:cubicBezTo>
                <a:cubicBezTo>
                  <a:pt x="1824132" y="6265190"/>
                  <a:pt x="1814261" y="6268812"/>
                  <a:pt x="1811785" y="6276664"/>
                </a:cubicBezTo>
                <a:close/>
                <a:moveTo>
                  <a:pt x="1725618" y="6214074"/>
                </a:moveTo>
                <a:cubicBezTo>
                  <a:pt x="1725656" y="6216284"/>
                  <a:pt x="1725809" y="6218534"/>
                  <a:pt x="1726076" y="6220706"/>
                </a:cubicBezTo>
                <a:cubicBezTo>
                  <a:pt x="1726419" y="6223489"/>
                  <a:pt x="1727714" y="6226157"/>
                  <a:pt x="1729467" y="6228444"/>
                </a:cubicBezTo>
                <a:cubicBezTo>
                  <a:pt x="1729391" y="6230464"/>
                  <a:pt x="1729544" y="6232409"/>
                  <a:pt x="1730420" y="6234048"/>
                </a:cubicBezTo>
                <a:cubicBezTo>
                  <a:pt x="1733278" y="6239613"/>
                  <a:pt x="1736099" y="6244378"/>
                  <a:pt x="1741548" y="6247694"/>
                </a:cubicBezTo>
                <a:cubicBezTo>
                  <a:pt x="1743987" y="6249181"/>
                  <a:pt x="1745893" y="6250019"/>
                  <a:pt x="1748789" y="6250667"/>
                </a:cubicBezTo>
                <a:cubicBezTo>
                  <a:pt x="1752410" y="6251468"/>
                  <a:pt x="1752905" y="6253679"/>
                  <a:pt x="1749094" y="6249333"/>
                </a:cubicBezTo>
                <a:cubicBezTo>
                  <a:pt x="1754506" y="6255432"/>
                  <a:pt x="1763042" y="6257986"/>
                  <a:pt x="1770207" y="6252878"/>
                </a:cubicBezTo>
                <a:cubicBezTo>
                  <a:pt x="1773637" y="6250438"/>
                  <a:pt x="1775999" y="6245979"/>
                  <a:pt x="1776495" y="6241480"/>
                </a:cubicBezTo>
                <a:cubicBezTo>
                  <a:pt x="1778095" y="6240489"/>
                  <a:pt x="1779506" y="6239232"/>
                  <a:pt x="1780992" y="6237745"/>
                </a:cubicBezTo>
                <a:cubicBezTo>
                  <a:pt x="1781564" y="6237287"/>
                  <a:pt x="1782097" y="6236868"/>
                  <a:pt x="1782707" y="6236449"/>
                </a:cubicBezTo>
                <a:cubicBezTo>
                  <a:pt x="1785184" y="6235115"/>
                  <a:pt x="1787509" y="6233476"/>
                  <a:pt x="1789986" y="6232142"/>
                </a:cubicBezTo>
                <a:cubicBezTo>
                  <a:pt x="1799170" y="6227148"/>
                  <a:pt x="1797570" y="6215789"/>
                  <a:pt x="1791396" y="6209347"/>
                </a:cubicBezTo>
                <a:cubicBezTo>
                  <a:pt x="1788919" y="6206259"/>
                  <a:pt x="1785260" y="6204239"/>
                  <a:pt x="1780649" y="6204353"/>
                </a:cubicBezTo>
                <a:cubicBezTo>
                  <a:pt x="1780268" y="6204277"/>
                  <a:pt x="1779848" y="6204239"/>
                  <a:pt x="1779468" y="6204163"/>
                </a:cubicBezTo>
                <a:cubicBezTo>
                  <a:pt x="1788118" y="6194938"/>
                  <a:pt x="1783164" y="6175956"/>
                  <a:pt x="1767691" y="6178586"/>
                </a:cubicBezTo>
                <a:cubicBezTo>
                  <a:pt x="1757440" y="6180339"/>
                  <a:pt x="1745435" y="6180568"/>
                  <a:pt x="1736746" y="6187010"/>
                </a:cubicBezTo>
                <a:cubicBezTo>
                  <a:pt x="1735603" y="6187848"/>
                  <a:pt x="1734612" y="6188802"/>
                  <a:pt x="1733659" y="6189793"/>
                </a:cubicBezTo>
                <a:lnTo>
                  <a:pt x="1729734" y="6191813"/>
                </a:lnTo>
                <a:cubicBezTo>
                  <a:pt x="1722493" y="6195586"/>
                  <a:pt x="1720550" y="6205916"/>
                  <a:pt x="1724589" y="6212587"/>
                </a:cubicBezTo>
                <a:cubicBezTo>
                  <a:pt x="1724856" y="6213159"/>
                  <a:pt x="1725237" y="6213578"/>
                  <a:pt x="1725618" y="6214074"/>
                </a:cubicBezTo>
                <a:close/>
                <a:moveTo>
                  <a:pt x="1661518" y="6394029"/>
                </a:moveTo>
                <a:cubicBezTo>
                  <a:pt x="1679810" y="6399824"/>
                  <a:pt x="1692806" y="6372455"/>
                  <a:pt x="1674246" y="6366585"/>
                </a:cubicBezTo>
                <a:cubicBezTo>
                  <a:pt x="1655954" y="6360791"/>
                  <a:pt x="1642997" y="6388159"/>
                  <a:pt x="1661518" y="6394029"/>
                </a:cubicBezTo>
                <a:close/>
                <a:moveTo>
                  <a:pt x="1711137" y="6332278"/>
                </a:moveTo>
                <a:cubicBezTo>
                  <a:pt x="1729734" y="6338149"/>
                  <a:pt x="1739109" y="6309369"/>
                  <a:pt x="1720512" y="6303499"/>
                </a:cubicBezTo>
                <a:cubicBezTo>
                  <a:pt x="1701952" y="6297590"/>
                  <a:pt x="1692577" y="6326370"/>
                  <a:pt x="1711137" y="6332278"/>
                </a:cubicBezTo>
                <a:close/>
                <a:moveTo>
                  <a:pt x="1710603" y="6736521"/>
                </a:moveTo>
                <a:cubicBezTo>
                  <a:pt x="1708355" y="6735797"/>
                  <a:pt x="1706259" y="6735683"/>
                  <a:pt x="1704277" y="6735835"/>
                </a:cubicBezTo>
                <a:cubicBezTo>
                  <a:pt x="1705687" y="6734082"/>
                  <a:pt x="1706792" y="6732138"/>
                  <a:pt x="1707173" y="6730041"/>
                </a:cubicBezTo>
                <a:cubicBezTo>
                  <a:pt x="1708736" y="6721427"/>
                  <a:pt x="1703896" y="6714451"/>
                  <a:pt x="1695779" y="6711897"/>
                </a:cubicBezTo>
                <a:lnTo>
                  <a:pt x="1689376" y="6709877"/>
                </a:lnTo>
                <a:cubicBezTo>
                  <a:pt x="1681830" y="6707475"/>
                  <a:pt x="1672646" y="6713651"/>
                  <a:pt x="1671236" y="6721236"/>
                </a:cubicBezTo>
                <a:cubicBezTo>
                  <a:pt x="1669673" y="6729851"/>
                  <a:pt x="1674513" y="6736788"/>
                  <a:pt x="1682593" y="6739381"/>
                </a:cubicBezTo>
                <a:lnTo>
                  <a:pt x="1688995" y="6741401"/>
                </a:lnTo>
                <a:cubicBezTo>
                  <a:pt x="1690558" y="6741896"/>
                  <a:pt x="1692158" y="6741820"/>
                  <a:pt x="1693759" y="6741629"/>
                </a:cubicBezTo>
                <a:cubicBezTo>
                  <a:pt x="1687814" y="6748948"/>
                  <a:pt x="1687814" y="6760993"/>
                  <a:pt x="1699284" y="6764614"/>
                </a:cubicBezTo>
                <a:cubicBezTo>
                  <a:pt x="1717768" y="6770446"/>
                  <a:pt x="1729163" y="6742392"/>
                  <a:pt x="1710603" y="6736521"/>
                </a:cubicBezTo>
                <a:close/>
                <a:moveTo>
                  <a:pt x="1863842" y="6784970"/>
                </a:moveTo>
                <a:lnTo>
                  <a:pt x="1857440" y="6782949"/>
                </a:lnTo>
                <a:cubicBezTo>
                  <a:pt x="1849894" y="6780586"/>
                  <a:pt x="1840557" y="6784169"/>
                  <a:pt x="1838118" y="6792174"/>
                </a:cubicBezTo>
                <a:cubicBezTo>
                  <a:pt x="1837470" y="6794346"/>
                  <a:pt x="1837394" y="6796558"/>
                  <a:pt x="1837623" y="6798769"/>
                </a:cubicBezTo>
                <a:cubicBezTo>
                  <a:pt x="1837166" y="6799645"/>
                  <a:pt x="1836556" y="6800445"/>
                  <a:pt x="1836251" y="6801475"/>
                </a:cubicBezTo>
                <a:lnTo>
                  <a:pt x="1834231" y="6807879"/>
                </a:lnTo>
                <a:cubicBezTo>
                  <a:pt x="1832821" y="6812377"/>
                  <a:pt x="1834536" y="6817256"/>
                  <a:pt x="1837585" y="6820915"/>
                </a:cubicBezTo>
                <a:cubicBezTo>
                  <a:pt x="1831716" y="6822021"/>
                  <a:pt x="1827371" y="6826366"/>
                  <a:pt x="1825428" y="6832579"/>
                </a:cubicBezTo>
                <a:lnTo>
                  <a:pt x="1823408" y="6838983"/>
                </a:lnTo>
                <a:cubicBezTo>
                  <a:pt x="1821007" y="6846569"/>
                  <a:pt x="1827638" y="6855679"/>
                  <a:pt x="1835146" y="6856861"/>
                </a:cubicBezTo>
                <a:cubicBezTo>
                  <a:pt x="1843911" y="6858271"/>
                  <a:pt x="1850466" y="6853240"/>
                  <a:pt x="1853019" y="6845120"/>
                </a:cubicBezTo>
                <a:lnTo>
                  <a:pt x="1855039" y="6838716"/>
                </a:lnTo>
                <a:cubicBezTo>
                  <a:pt x="1856411" y="6834371"/>
                  <a:pt x="1854658" y="6829682"/>
                  <a:pt x="1851647" y="6826138"/>
                </a:cubicBezTo>
                <a:cubicBezTo>
                  <a:pt x="1857288" y="6825070"/>
                  <a:pt x="1861746" y="6820915"/>
                  <a:pt x="1863652" y="6814931"/>
                </a:cubicBezTo>
                <a:lnTo>
                  <a:pt x="1864262" y="6813025"/>
                </a:lnTo>
                <a:cubicBezTo>
                  <a:pt x="1868301" y="6811538"/>
                  <a:pt x="1871731" y="6808603"/>
                  <a:pt x="1873065" y="6804258"/>
                </a:cubicBezTo>
                <a:cubicBezTo>
                  <a:pt x="1875390" y="6796596"/>
                  <a:pt x="1871922" y="6787485"/>
                  <a:pt x="1863842" y="6784970"/>
                </a:cubicBezTo>
                <a:close/>
                <a:moveTo>
                  <a:pt x="1612547" y="6505411"/>
                </a:moveTo>
                <a:cubicBezTo>
                  <a:pt x="1610718" y="6514064"/>
                  <a:pt x="1616396" y="6520887"/>
                  <a:pt x="1624208" y="6523365"/>
                </a:cubicBezTo>
                <a:lnTo>
                  <a:pt x="1630611" y="6525385"/>
                </a:lnTo>
                <a:cubicBezTo>
                  <a:pt x="1638385" y="6527825"/>
                  <a:pt x="1646960" y="6521154"/>
                  <a:pt x="1648560" y="6513720"/>
                </a:cubicBezTo>
                <a:cubicBezTo>
                  <a:pt x="1650390" y="6505068"/>
                  <a:pt x="1644711" y="6498245"/>
                  <a:pt x="1636899" y="6495767"/>
                </a:cubicBezTo>
                <a:lnTo>
                  <a:pt x="1630496" y="6493747"/>
                </a:lnTo>
                <a:cubicBezTo>
                  <a:pt x="1622684" y="6491269"/>
                  <a:pt x="1614147" y="6497978"/>
                  <a:pt x="1612547" y="6505411"/>
                </a:cubicBezTo>
                <a:close/>
                <a:moveTo>
                  <a:pt x="1635146" y="6322558"/>
                </a:moveTo>
                <a:lnTo>
                  <a:pt x="1633126" y="6328962"/>
                </a:lnTo>
                <a:cubicBezTo>
                  <a:pt x="1630649" y="6336776"/>
                  <a:pt x="1638004" y="6345238"/>
                  <a:pt x="1645321" y="6346572"/>
                </a:cubicBezTo>
                <a:cubicBezTo>
                  <a:pt x="1654201" y="6348174"/>
                  <a:pt x="1660451" y="6342227"/>
                  <a:pt x="1662928" y="6334375"/>
                </a:cubicBezTo>
                <a:lnTo>
                  <a:pt x="1664948" y="6327971"/>
                </a:lnTo>
                <a:cubicBezTo>
                  <a:pt x="1667425" y="6320157"/>
                  <a:pt x="1660070" y="6311695"/>
                  <a:pt x="1652752" y="6310360"/>
                </a:cubicBezTo>
                <a:cubicBezTo>
                  <a:pt x="1643873" y="6308759"/>
                  <a:pt x="1637623" y="6314744"/>
                  <a:pt x="1635146" y="6322558"/>
                </a:cubicBezTo>
                <a:close/>
                <a:moveTo>
                  <a:pt x="1607402" y="6276130"/>
                </a:moveTo>
                <a:cubicBezTo>
                  <a:pt x="1605039" y="6283678"/>
                  <a:pt x="1608812" y="6293016"/>
                  <a:pt x="1616815" y="6295342"/>
                </a:cubicBezTo>
                <a:cubicBezTo>
                  <a:pt x="1624513" y="6297629"/>
                  <a:pt x="1633469" y="6294045"/>
                  <a:pt x="1636022" y="6285926"/>
                </a:cubicBezTo>
                <a:lnTo>
                  <a:pt x="1642120" y="6266715"/>
                </a:lnTo>
                <a:cubicBezTo>
                  <a:pt x="1644483" y="6259167"/>
                  <a:pt x="1640710" y="6249829"/>
                  <a:pt x="1632707" y="6247503"/>
                </a:cubicBezTo>
                <a:cubicBezTo>
                  <a:pt x="1625009" y="6245216"/>
                  <a:pt x="1616053" y="6248799"/>
                  <a:pt x="1613500" y="6256880"/>
                </a:cubicBezTo>
                <a:lnTo>
                  <a:pt x="1607402" y="6276130"/>
                </a:lnTo>
                <a:close/>
                <a:moveTo>
                  <a:pt x="1596121" y="6232332"/>
                </a:moveTo>
                <a:cubicBezTo>
                  <a:pt x="1614643" y="6238202"/>
                  <a:pt x="1621312" y="6208661"/>
                  <a:pt x="1602791" y="6202829"/>
                </a:cubicBezTo>
                <a:cubicBezTo>
                  <a:pt x="1584269" y="6196958"/>
                  <a:pt x="1577638" y="6226500"/>
                  <a:pt x="1596121" y="6232332"/>
                </a:cubicBezTo>
                <a:close/>
                <a:moveTo>
                  <a:pt x="2155115" y="6477623"/>
                </a:moveTo>
                <a:cubicBezTo>
                  <a:pt x="2152638" y="6478423"/>
                  <a:pt x="2150389" y="6479871"/>
                  <a:pt x="2148522" y="6481663"/>
                </a:cubicBezTo>
                <a:cubicBezTo>
                  <a:pt x="2145169" y="6477966"/>
                  <a:pt x="2140443" y="6475908"/>
                  <a:pt x="2134841" y="6476975"/>
                </a:cubicBezTo>
                <a:cubicBezTo>
                  <a:pt x="2133278" y="6477280"/>
                  <a:pt x="2131754" y="6478042"/>
                  <a:pt x="2130306" y="6478957"/>
                </a:cubicBezTo>
                <a:cubicBezTo>
                  <a:pt x="2114833" y="6473315"/>
                  <a:pt x="2099094" y="6494166"/>
                  <a:pt x="2114604" y="6503543"/>
                </a:cubicBezTo>
                <a:cubicBezTo>
                  <a:pt x="2118758" y="6506059"/>
                  <a:pt x="2123065" y="6506364"/>
                  <a:pt x="2126952" y="6505335"/>
                </a:cubicBezTo>
                <a:cubicBezTo>
                  <a:pt x="2130153" y="6510862"/>
                  <a:pt x="2135755" y="6514483"/>
                  <a:pt x="2142729" y="6513111"/>
                </a:cubicBezTo>
                <a:cubicBezTo>
                  <a:pt x="2143034" y="6513072"/>
                  <a:pt x="2143301" y="6512920"/>
                  <a:pt x="2143606" y="6512844"/>
                </a:cubicBezTo>
                <a:cubicBezTo>
                  <a:pt x="2146502" y="6518371"/>
                  <a:pt x="2152295" y="6522336"/>
                  <a:pt x="2159498" y="6521421"/>
                </a:cubicBezTo>
                <a:cubicBezTo>
                  <a:pt x="2156525" y="6528244"/>
                  <a:pt x="2157554" y="6537316"/>
                  <a:pt x="2165633" y="6542195"/>
                </a:cubicBezTo>
                <a:cubicBezTo>
                  <a:pt x="2182173" y="6552182"/>
                  <a:pt x="2194559" y="6524775"/>
                  <a:pt x="2178171" y="6514902"/>
                </a:cubicBezTo>
                <a:cubicBezTo>
                  <a:pt x="2175428" y="6513263"/>
                  <a:pt x="2172912" y="6512920"/>
                  <a:pt x="2170511" y="6513072"/>
                </a:cubicBezTo>
                <a:cubicBezTo>
                  <a:pt x="2170969" y="6511739"/>
                  <a:pt x="2171731" y="6510481"/>
                  <a:pt x="2171769" y="6509032"/>
                </a:cubicBezTo>
                <a:cubicBezTo>
                  <a:pt x="2175390" y="6505335"/>
                  <a:pt x="2177333" y="6500036"/>
                  <a:pt x="2175656" y="6494738"/>
                </a:cubicBezTo>
                <a:lnTo>
                  <a:pt x="2173636" y="6488334"/>
                </a:lnTo>
                <a:cubicBezTo>
                  <a:pt x="2171312" y="6480749"/>
                  <a:pt x="2163118" y="6475069"/>
                  <a:pt x="2155115" y="6477623"/>
                </a:cubicBezTo>
                <a:close/>
                <a:moveTo>
                  <a:pt x="1984574" y="6636919"/>
                </a:moveTo>
                <a:cubicBezTo>
                  <a:pt x="1984726" y="6637528"/>
                  <a:pt x="1984574" y="6638177"/>
                  <a:pt x="1984803" y="6638749"/>
                </a:cubicBezTo>
                <a:cubicBezTo>
                  <a:pt x="1987775" y="6646524"/>
                  <a:pt x="1995855" y="6650870"/>
                  <a:pt x="2003934" y="6648354"/>
                </a:cubicBezTo>
                <a:lnTo>
                  <a:pt x="2010336" y="6646334"/>
                </a:lnTo>
                <a:cubicBezTo>
                  <a:pt x="2017882" y="6643971"/>
                  <a:pt x="2022836" y="6634746"/>
                  <a:pt x="2019940" y="6627237"/>
                </a:cubicBezTo>
                <a:cubicBezTo>
                  <a:pt x="2016967" y="6619460"/>
                  <a:pt x="2008888" y="6615077"/>
                  <a:pt x="2000809" y="6617631"/>
                </a:cubicBezTo>
                <a:lnTo>
                  <a:pt x="2000504" y="6617707"/>
                </a:lnTo>
                <a:cubicBezTo>
                  <a:pt x="1998941" y="6612828"/>
                  <a:pt x="1995130" y="6609054"/>
                  <a:pt x="1989681" y="6607339"/>
                </a:cubicBezTo>
                <a:lnTo>
                  <a:pt x="1983278" y="6605318"/>
                </a:lnTo>
                <a:cubicBezTo>
                  <a:pt x="1975733" y="6602917"/>
                  <a:pt x="1966548" y="6609207"/>
                  <a:pt x="1965214" y="6616792"/>
                </a:cubicBezTo>
                <a:cubicBezTo>
                  <a:pt x="1963690" y="6625445"/>
                  <a:pt x="1968568" y="6632306"/>
                  <a:pt x="1976685" y="6634860"/>
                </a:cubicBezTo>
                <a:lnTo>
                  <a:pt x="1983088" y="6636880"/>
                </a:lnTo>
                <a:cubicBezTo>
                  <a:pt x="1983545" y="6637033"/>
                  <a:pt x="1984078" y="6636843"/>
                  <a:pt x="1984574" y="6636919"/>
                </a:cubicBezTo>
                <a:close/>
                <a:moveTo>
                  <a:pt x="2256868" y="6493251"/>
                </a:moveTo>
                <a:cubicBezTo>
                  <a:pt x="2254010" y="6491041"/>
                  <a:pt x="2250161" y="6490164"/>
                  <a:pt x="2245397" y="6491650"/>
                </a:cubicBezTo>
                <a:cubicBezTo>
                  <a:pt x="2227028" y="6497406"/>
                  <a:pt x="2232325" y="6527253"/>
                  <a:pt x="2250847" y="6521421"/>
                </a:cubicBezTo>
                <a:cubicBezTo>
                  <a:pt x="2261441" y="6518104"/>
                  <a:pt x="2264109" y="6506859"/>
                  <a:pt x="2261022" y="6499007"/>
                </a:cubicBezTo>
                <a:cubicBezTo>
                  <a:pt x="2263842" y="6501180"/>
                  <a:pt x="2267729" y="6502056"/>
                  <a:pt x="2272455" y="6500570"/>
                </a:cubicBezTo>
                <a:cubicBezTo>
                  <a:pt x="2276075" y="6499426"/>
                  <a:pt x="2278743" y="6497368"/>
                  <a:pt x="2280611" y="6494776"/>
                </a:cubicBezTo>
                <a:cubicBezTo>
                  <a:pt x="2278895" y="6501332"/>
                  <a:pt x="2281373" y="6508537"/>
                  <a:pt x="2287547" y="6512044"/>
                </a:cubicBezTo>
                <a:cubicBezTo>
                  <a:pt x="2294482" y="6516008"/>
                  <a:pt x="2304391" y="6513644"/>
                  <a:pt x="2308164" y="6506364"/>
                </a:cubicBezTo>
                <a:lnTo>
                  <a:pt x="2312546" y="6497940"/>
                </a:lnTo>
                <a:cubicBezTo>
                  <a:pt x="2316319" y="6490697"/>
                  <a:pt x="2314147" y="6481434"/>
                  <a:pt x="2306868" y="6477318"/>
                </a:cubicBezTo>
                <a:cubicBezTo>
                  <a:pt x="2302524" y="6474878"/>
                  <a:pt x="2297188" y="6475107"/>
                  <a:pt x="2292729" y="6477242"/>
                </a:cubicBezTo>
                <a:cubicBezTo>
                  <a:pt x="2295588" y="6471067"/>
                  <a:pt x="2294902" y="6463405"/>
                  <a:pt x="2287394" y="6458869"/>
                </a:cubicBezTo>
                <a:cubicBezTo>
                  <a:pt x="2275999" y="6451969"/>
                  <a:pt x="2265290" y="6461918"/>
                  <a:pt x="2264871" y="6472058"/>
                </a:cubicBezTo>
                <a:cubicBezTo>
                  <a:pt x="2256411" y="6476175"/>
                  <a:pt x="2254010" y="6486009"/>
                  <a:pt x="2256868" y="6493251"/>
                </a:cubicBezTo>
                <a:close/>
                <a:moveTo>
                  <a:pt x="2272226" y="6405884"/>
                </a:moveTo>
                <a:cubicBezTo>
                  <a:pt x="2253667" y="6411679"/>
                  <a:pt x="2266624" y="6439085"/>
                  <a:pt x="2284955" y="6433329"/>
                </a:cubicBezTo>
                <a:cubicBezTo>
                  <a:pt x="2303514" y="6427536"/>
                  <a:pt x="2290557" y="6400128"/>
                  <a:pt x="2272226" y="6405884"/>
                </a:cubicBezTo>
                <a:close/>
                <a:moveTo>
                  <a:pt x="2124399" y="6457763"/>
                </a:moveTo>
                <a:cubicBezTo>
                  <a:pt x="2129582" y="6449911"/>
                  <a:pt x="2130191" y="6440420"/>
                  <a:pt x="2127714" y="6431538"/>
                </a:cubicBezTo>
                <a:cubicBezTo>
                  <a:pt x="2125580" y="6423914"/>
                  <a:pt x="2116205" y="6418921"/>
                  <a:pt x="2108736" y="6421665"/>
                </a:cubicBezTo>
                <a:cubicBezTo>
                  <a:pt x="2100809" y="6424562"/>
                  <a:pt x="2096579" y="6432491"/>
                  <a:pt x="2098865" y="6440648"/>
                </a:cubicBezTo>
                <a:cubicBezTo>
                  <a:pt x="2098941" y="6440877"/>
                  <a:pt x="2098979" y="6441029"/>
                  <a:pt x="2099017" y="6441220"/>
                </a:cubicBezTo>
                <a:lnTo>
                  <a:pt x="2099017" y="6441411"/>
                </a:lnTo>
                <a:cubicBezTo>
                  <a:pt x="2098979" y="6441487"/>
                  <a:pt x="2098979" y="6441448"/>
                  <a:pt x="2098941" y="6441563"/>
                </a:cubicBezTo>
                <a:cubicBezTo>
                  <a:pt x="2098484" y="6442440"/>
                  <a:pt x="2097988" y="6443316"/>
                  <a:pt x="2097379" y="6444117"/>
                </a:cubicBezTo>
                <a:cubicBezTo>
                  <a:pt x="2092882" y="6450940"/>
                  <a:pt x="2097379" y="6461079"/>
                  <a:pt x="2104086" y="6464434"/>
                </a:cubicBezTo>
                <a:cubicBezTo>
                  <a:pt x="2112051" y="6468474"/>
                  <a:pt x="2119902" y="6464587"/>
                  <a:pt x="2124399" y="6457763"/>
                </a:cubicBezTo>
                <a:close/>
                <a:moveTo>
                  <a:pt x="1890252" y="6807421"/>
                </a:moveTo>
                <a:lnTo>
                  <a:pt x="1883850" y="6809442"/>
                </a:lnTo>
                <a:cubicBezTo>
                  <a:pt x="1876037" y="6811881"/>
                  <a:pt x="1872570" y="6821945"/>
                  <a:pt x="1875428" y="6829110"/>
                </a:cubicBezTo>
                <a:cubicBezTo>
                  <a:pt x="1878667" y="6837192"/>
                  <a:pt x="1887280" y="6840013"/>
                  <a:pt x="1895092" y="6837535"/>
                </a:cubicBezTo>
                <a:lnTo>
                  <a:pt x="1901495" y="6835514"/>
                </a:lnTo>
                <a:cubicBezTo>
                  <a:pt x="1909307" y="6833075"/>
                  <a:pt x="1912775" y="6823012"/>
                  <a:pt x="1909917" y="6815807"/>
                </a:cubicBezTo>
                <a:cubicBezTo>
                  <a:pt x="1906716" y="6807764"/>
                  <a:pt x="1898065" y="6804982"/>
                  <a:pt x="1890252" y="6807421"/>
                </a:cubicBezTo>
                <a:close/>
                <a:moveTo>
                  <a:pt x="2080763" y="6515055"/>
                </a:moveTo>
                <a:cubicBezTo>
                  <a:pt x="2062204" y="6520887"/>
                  <a:pt x="2072874" y="6549208"/>
                  <a:pt x="2091434" y="6543376"/>
                </a:cubicBezTo>
                <a:cubicBezTo>
                  <a:pt x="2109993" y="6537544"/>
                  <a:pt x="2099322" y="6509223"/>
                  <a:pt x="2080763" y="6515055"/>
                </a:cubicBezTo>
                <a:close/>
                <a:moveTo>
                  <a:pt x="1848217" y="6574214"/>
                </a:moveTo>
                <a:cubicBezTo>
                  <a:pt x="1845321" y="6567200"/>
                  <a:pt x="1835679" y="6562207"/>
                  <a:pt x="1828438" y="6566057"/>
                </a:cubicBezTo>
                <a:cubicBezTo>
                  <a:pt x="1821350" y="6569793"/>
                  <a:pt x="1815290" y="6575205"/>
                  <a:pt x="1814071" y="6583553"/>
                </a:cubicBezTo>
                <a:cubicBezTo>
                  <a:pt x="1812928" y="6591215"/>
                  <a:pt x="1815748" y="6597847"/>
                  <a:pt x="1819864" y="6604099"/>
                </a:cubicBezTo>
                <a:cubicBezTo>
                  <a:pt x="1824361" y="6610922"/>
                  <a:pt x="1834955" y="6611608"/>
                  <a:pt x="1841091" y="6606920"/>
                </a:cubicBezTo>
                <a:cubicBezTo>
                  <a:pt x="1846769" y="6602574"/>
                  <a:pt x="1847836" y="6595713"/>
                  <a:pt x="1845588" y="6589538"/>
                </a:cubicBezTo>
                <a:cubicBezTo>
                  <a:pt x="1849132" y="6585383"/>
                  <a:pt x="1850580" y="6579855"/>
                  <a:pt x="1848217" y="6574214"/>
                </a:cubicBezTo>
                <a:close/>
                <a:moveTo>
                  <a:pt x="1865405" y="6473277"/>
                </a:moveTo>
                <a:cubicBezTo>
                  <a:pt x="1870512" y="6470952"/>
                  <a:pt x="1873865" y="6466416"/>
                  <a:pt x="1874666" y="6461270"/>
                </a:cubicBezTo>
                <a:cubicBezTo>
                  <a:pt x="1877905" y="6458259"/>
                  <a:pt x="1879848" y="6454104"/>
                  <a:pt x="1879239" y="6448996"/>
                </a:cubicBezTo>
                <a:cubicBezTo>
                  <a:pt x="1878362" y="6441677"/>
                  <a:pt x="1870397" y="6433787"/>
                  <a:pt x="1862394" y="6435769"/>
                </a:cubicBezTo>
                <a:cubicBezTo>
                  <a:pt x="1855420" y="6437522"/>
                  <a:pt x="1848713" y="6440381"/>
                  <a:pt x="1845626" y="6447471"/>
                </a:cubicBezTo>
                <a:cubicBezTo>
                  <a:pt x="1843187" y="6453189"/>
                  <a:pt x="1843530" y="6459059"/>
                  <a:pt x="1845740" y="6464853"/>
                </a:cubicBezTo>
                <a:cubicBezTo>
                  <a:pt x="1848560" y="6472210"/>
                  <a:pt x="1858050" y="6476632"/>
                  <a:pt x="1865405" y="6473277"/>
                </a:cubicBezTo>
                <a:close/>
                <a:moveTo>
                  <a:pt x="1972684" y="6576577"/>
                </a:moveTo>
                <a:cubicBezTo>
                  <a:pt x="1972760" y="6576997"/>
                  <a:pt x="1972646" y="6577378"/>
                  <a:pt x="1972760" y="6577797"/>
                </a:cubicBezTo>
                <a:lnTo>
                  <a:pt x="1974780" y="6584201"/>
                </a:lnTo>
                <a:cubicBezTo>
                  <a:pt x="1977219" y="6592015"/>
                  <a:pt x="1984765" y="6597352"/>
                  <a:pt x="1993072" y="6595332"/>
                </a:cubicBezTo>
                <a:cubicBezTo>
                  <a:pt x="2000618" y="6593502"/>
                  <a:pt x="2006640" y="6584887"/>
                  <a:pt x="2004200" y="6577035"/>
                </a:cubicBezTo>
                <a:lnTo>
                  <a:pt x="2002181" y="6570631"/>
                </a:lnTo>
                <a:cubicBezTo>
                  <a:pt x="1999894" y="6563389"/>
                  <a:pt x="1993149" y="6558472"/>
                  <a:pt x="1985527" y="6559463"/>
                </a:cubicBezTo>
                <a:cubicBezTo>
                  <a:pt x="1985374" y="6557366"/>
                  <a:pt x="1984879" y="6555307"/>
                  <a:pt x="1983888" y="6553440"/>
                </a:cubicBezTo>
                <a:cubicBezTo>
                  <a:pt x="1979924" y="6546159"/>
                  <a:pt x="1970664" y="6543567"/>
                  <a:pt x="1963385" y="6547341"/>
                </a:cubicBezTo>
                <a:cubicBezTo>
                  <a:pt x="1960565" y="6548790"/>
                  <a:pt x="1957783" y="6550276"/>
                  <a:pt x="1954963" y="6551725"/>
                </a:cubicBezTo>
                <a:cubicBezTo>
                  <a:pt x="1947722" y="6555498"/>
                  <a:pt x="1945016" y="6565142"/>
                  <a:pt x="1948865" y="6572232"/>
                </a:cubicBezTo>
                <a:cubicBezTo>
                  <a:pt x="1952829" y="6579551"/>
                  <a:pt x="1962089" y="6582143"/>
                  <a:pt x="1969368" y="6578369"/>
                </a:cubicBezTo>
                <a:cubicBezTo>
                  <a:pt x="1970435" y="6577759"/>
                  <a:pt x="1971579" y="6577188"/>
                  <a:pt x="1972684" y="6576577"/>
                </a:cubicBezTo>
                <a:close/>
                <a:moveTo>
                  <a:pt x="1950771" y="6492451"/>
                </a:moveTo>
                <a:cubicBezTo>
                  <a:pt x="1952143" y="6497330"/>
                  <a:pt x="1955801" y="6501332"/>
                  <a:pt x="1961098" y="6503010"/>
                </a:cubicBezTo>
                <a:lnTo>
                  <a:pt x="1973903" y="6507050"/>
                </a:lnTo>
                <a:cubicBezTo>
                  <a:pt x="1981449" y="6509451"/>
                  <a:pt x="1990748" y="6504305"/>
                  <a:pt x="1992539" y="6496530"/>
                </a:cubicBezTo>
                <a:cubicBezTo>
                  <a:pt x="1993110" y="6494052"/>
                  <a:pt x="1993034" y="6491574"/>
                  <a:pt x="1992539" y="6489287"/>
                </a:cubicBezTo>
                <a:cubicBezTo>
                  <a:pt x="1996274" y="6486885"/>
                  <a:pt x="1999475" y="6483569"/>
                  <a:pt x="2001838" y="6479110"/>
                </a:cubicBezTo>
                <a:cubicBezTo>
                  <a:pt x="2005534" y="6472134"/>
                  <a:pt x="2005420" y="6464777"/>
                  <a:pt x="2002943" y="6458144"/>
                </a:cubicBezTo>
                <a:cubicBezTo>
                  <a:pt x="2004505" y="6456582"/>
                  <a:pt x="2005763" y="6454714"/>
                  <a:pt x="2006487" y="6452465"/>
                </a:cubicBezTo>
                <a:lnTo>
                  <a:pt x="2008507" y="6446061"/>
                </a:lnTo>
                <a:cubicBezTo>
                  <a:pt x="2009040" y="6444307"/>
                  <a:pt x="2009231" y="6442440"/>
                  <a:pt x="2009155" y="6440610"/>
                </a:cubicBezTo>
                <a:cubicBezTo>
                  <a:pt x="2010870" y="6445946"/>
                  <a:pt x="2016091" y="6450521"/>
                  <a:pt x="2021274" y="6451397"/>
                </a:cubicBezTo>
                <a:cubicBezTo>
                  <a:pt x="2030191" y="6452999"/>
                  <a:pt x="2036327" y="6446937"/>
                  <a:pt x="2038766" y="6439085"/>
                </a:cubicBezTo>
                <a:lnTo>
                  <a:pt x="2040786" y="6432681"/>
                </a:lnTo>
                <a:cubicBezTo>
                  <a:pt x="2043263" y="6424867"/>
                  <a:pt x="2035755" y="6416443"/>
                  <a:pt x="2028476" y="6415185"/>
                </a:cubicBezTo>
                <a:cubicBezTo>
                  <a:pt x="2019559" y="6413584"/>
                  <a:pt x="2013423" y="6419683"/>
                  <a:pt x="2010984" y="6427497"/>
                </a:cubicBezTo>
                <a:lnTo>
                  <a:pt x="2008964" y="6433901"/>
                </a:lnTo>
                <a:cubicBezTo>
                  <a:pt x="2008659" y="6434892"/>
                  <a:pt x="2008507" y="6435883"/>
                  <a:pt x="2008469" y="6436836"/>
                </a:cubicBezTo>
                <a:cubicBezTo>
                  <a:pt x="2007135" y="6432262"/>
                  <a:pt x="2003820" y="6428260"/>
                  <a:pt x="1999017" y="6426887"/>
                </a:cubicBezTo>
                <a:cubicBezTo>
                  <a:pt x="1991548" y="6424715"/>
                  <a:pt x="1983088" y="6428069"/>
                  <a:pt x="1980191" y="6435579"/>
                </a:cubicBezTo>
                <a:cubicBezTo>
                  <a:pt x="1978857" y="6435235"/>
                  <a:pt x="1977448" y="6435159"/>
                  <a:pt x="1976037" y="6435235"/>
                </a:cubicBezTo>
                <a:cubicBezTo>
                  <a:pt x="1979086" y="6428412"/>
                  <a:pt x="1977600" y="6420255"/>
                  <a:pt x="1968454" y="6417396"/>
                </a:cubicBezTo>
                <a:cubicBezTo>
                  <a:pt x="1955039" y="6413165"/>
                  <a:pt x="1944597" y="6426697"/>
                  <a:pt x="1947188" y="6436531"/>
                </a:cubicBezTo>
                <a:cubicBezTo>
                  <a:pt x="1938919" y="6438209"/>
                  <a:pt x="1930687" y="6441601"/>
                  <a:pt x="1927638" y="6448119"/>
                </a:cubicBezTo>
                <a:cubicBezTo>
                  <a:pt x="1923293" y="6457382"/>
                  <a:pt x="1922150" y="6471181"/>
                  <a:pt x="1927981" y="6480024"/>
                </a:cubicBezTo>
                <a:cubicBezTo>
                  <a:pt x="1925123" y="6481854"/>
                  <a:pt x="1923293" y="6484789"/>
                  <a:pt x="1922112" y="6488029"/>
                </a:cubicBezTo>
                <a:cubicBezTo>
                  <a:pt x="1916662" y="6488334"/>
                  <a:pt x="1911632" y="6491612"/>
                  <a:pt x="1908964" y="6496758"/>
                </a:cubicBezTo>
                <a:lnTo>
                  <a:pt x="1904544" y="6505182"/>
                </a:lnTo>
                <a:cubicBezTo>
                  <a:pt x="1902181" y="6509718"/>
                  <a:pt x="1903171" y="6515017"/>
                  <a:pt x="1905839" y="6519286"/>
                </a:cubicBezTo>
                <a:cubicBezTo>
                  <a:pt x="1903210" y="6519782"/>
                  <a:pt x="1901037" y="6521039"/>
                  <a:pt x="1899170" y="6522754"/>
                </a:cubicBezTo>
                <a:cubicBezTo>
                  <a:pt x="1894139" y="6518104"/>
                  <a:pt x="1886708" y="6516618"/>
                  <a:pt x="1880382" y="6522869"/>
                </a:cubicBezTo>
                <a:cubicBezTo>
                  <a:pt x="1872989" y="6530188"/>
                  <a:pt x="1863271" y="6537239"/>
                  <a:pt x="1859841" y="6547493"/>
                </a:cubicBezTo>
                <a:cubicBezTo>
                  <a:pt x="1859384" y="6548866"/>
                  <a:pt x="1859117" y="6550200"/>
                  <a:pt x="1858888" y="6551534"/>
                </a:cubicBezTo>
                <a:lnTo>
                  <a:pt x="1856830" y="6555460"/>
                </a:lnTo>
                <a:cubicBezTo>
                  <a:pt x="1853057" y="6562702"/>
                  <a:pt x="1857364" y="6572232"/>
                  <a:pt x="1864528" y="6575434"/>
                </a:cubicBezTo>
                <a:cubicBezTo>
                  <a:pt x="1865100" y="6575662"/>
                  <a:pt x="1865672" y="6575815"/>
                  <a:pt x="1866243" y="6576006"/>
                </a:cubicBezTo>
                <a:cubicBezTo>
                  <a:pt x="1867539" y="6577797"/>
                  <a:pt x="1868949" y="6579551"/>
                  <a:pt x="1870435" y="6581190"/>
                </a:cubicBezTo>
                <a:cubicBezTo>
                  <a:pt x="1872303" y="6583248"/>
                  <a:pt x="1874894" y="6584696"/>
                  <a:pt x="1877638" y="6585574"/>
                </a:cubicBezTo>
                <a:cubicBezTo>
                  <a:pt x="1878705" y="6587289"/>
                  <a:pt x="1880001" y="6588775"/>
                  <a:pt x="1881602" y="6589652"/>
                </a:cubicBezTo>
                <a:cubicBezTo>
                  <a:pt x="1887127" y="6592549"/>
                  <a:pt x="1892158" y="6594836"/>
                  <a:pt x="1898560" y="6594455"/>
                </a:cubicBezTo>
                <a:cubicBezTo>
                  <a:pt x="1901380" y="6594264"/>
                  <a:pt x="1903362" y="6593845"/>
                  <a:pt x="1906068" y="6592778"/>
                </a:cubicBezTo>
                <a:cubicBezTo>
                  <a:pt x="1896845" y="6598686"/>
                  <a:pt x="1896159" y="6616602"/>
                  <a:pt x="1910184" y="6621023"/>
                </a:cubicBezTo>
                <a:cubicBezTo>
                  <a:pt x="1911708" y="6621481"/>
                  <a:pt x="1912966" y="6621405"/>
                  <a:pt x="1914300" y="6621443"/>
                </a:cubicBezTo>
                <a:cubicBezTo>
                  <a:pt x="1909002" y="6631887"/>
                  <a:pt x="1916205" y="6647706"/>
                  <a:pt x="1930268" y="6643323"/>
                </a:cubicBezTo>
                <a:cubicBezTo>
                  <a:pt x="1947684" y="6637834"/>
                  <a:pt x="1942577" y="6611761"/>
                  <a:pt x="1926418" y="6613514"/>
                </a:cubicBezTo>
                <a:cubicBezTo>
                  <a:pt x="1929848" y="6605738"/>
                  <a:pt x="1927791" y="6594912"/>
                  <a:pt x="1917272" y="6591596"/>
                </a:cubicBezTo>
                <a:cubicBezTo>
                  <a:pt x="1916319" y="6591291"/>
                  <a:pt x="1915519" y="6591443"/>
                  <a:pt x="1914605" y="6591329"/>
                </a:cubicBezTo>
                <a:cubicBezTo>
                  <a:pt x="1919178" y="6590224"/>
                  <a:pt x="1923179" y="6587403"/>
                  <a:pt x="1924970" y="6582333"/>
                </a:cubicBezTo>
                <a:cubicBezTo>
                  <a:pt x="1926380" y="6578369"/>
                  <a:pt x="1925771" y="6573375"/>
                  <a:pt x="1923598" y="6569412"/>
                </a:cubicBezTo>
                <a:cubicBezTo>
                  <a:pt x="1924360" y="6567696"/>
                  <a:pt x="1924780" y="6565828"/>
                  <a:pt x="1925161" y="6563808"/>
                </a:cubicBezTo>
                <a:cubicBezTo>
                  <a:pt x="1925351" y="6563122"/>
                  <a:pt x="1925580" y="6562435"/>
                  <a:pt x="1925847" y="6561787"/>
                </a:cubicBezTo>
                <a:cubicBezTo>
                  <a:pt x="1927105" y="6559310"/>
                  <a:pt x="1928096" y="6556603"/>
                  <a:pt x="1929353" y="6554050"/>
                </a:cubicBezTo>
                <a:cubicBezTo>
                  <a:pt x="1933050" y="6546655"/>
                  <a:pt x="1928858" y="6539984"/>
                  <a:pt x="1922608" y="6536592"/>
                </a:cubicBezTo>
                <a:cubicBezTo>
                  <a:pt x="1923370" y="6532932"/>
                  <a:pt x="1922913" y="6529235"/>
                  <a:pt x="1921007" y="6525995"/>
                </a:cubicBezTo>
                <a:cubicBezTo>
                  <a:pt x="1925618" y="6525042"/>
                  <a:pt x="1929772" y="6522145"/>
                  <a:pt x="1932097" y="6517685"/>
                </a:cubicBezTo>
                <a:lnTo>
                  <a:pt x="1936517" y="6509261"/>
                </a:lnTo>
                <a:cubicBezTo>
                  <a:pt x="1936708" y="6508879"/>
                  <a:pt x="1936670" y="6508460"/>
                  <a:pt x="1936822" y="6508079"/>
                </a:cubicBezTo>
                <a:cubicBezTo>
                  <a:pt x="1944864" y="6507355"/>
                  <a:pt x="1950161" y="6499960"/>
                  <a:pt x="1950085" y="6492413"/>
                </a:cubicBezTo>
                <a:cubicBezTo>
                  <a:pt x="1950390" y="6492337"/>
                  <a:pt x="1950580" y="6492413"/>
                  <a:pt x="1950771" y="6492451"/>
                </a:cubicBezTo>
                <a:close/>
                <a:moveTo>
                  <a:pt x="1911594" y="6730347"/>
                </a:moveTo>
                <a:cubicBezTo>
                  <a:pt x="1902981" y="6733053"/>
                  <a:pt x="1899704" y="6741057"/>
                  <a:pt x="1900390" y="6748185"/>
                </a:cubicBezTo>
                <a:cubicBezTo>
                  <a:pt x="1899094" y="6747233"/>
                  <a:pt x="1897760" y="6746318"/>
                  <a:pt x="1895969" y="6745746"/>
                </a:cubicBezTo>
                <a:cubicBezTo>
                  <a:pt x="1877410" y="6739876"/>
                  <a:pt x="1869940" y="6769227"/>
                  <a:pt x="1888499" y="6775097"/>
                </a:cubicBezTo>
                <a:cubicBezTo>
                  <a:pt x="1900085" y="6778795"/>
                  <a:pt x="1907364" y="6768693"/>
                  <a:pt x="1906640" y="6759202"/>
                </a:cubicBezTo>
                <a:cubicBezTo>
                  <a:pt x="1909345" y="6760803"/>
                  <a:pt x="1912699" y="6761489"/>
                  <a:pt x="1916891" y="6760193"/>
                </a:cubicBezTo>
                <a:cubicBezTo>
                  <a:pt x="1935222" y="6754399"/>
                  <a:pt x="1930153" y="6724514"/>
                  <a:pt x="1911594" y="6730347"/>
                </a:cubicBezTo>
                <a:close/>
                <a:moveTo>
                  <a:pt x="1913385" y="6652128"/>
                </a:moveTo>
                <a:cubicBezTo>
                  <a:pt x="1894788" y="6657960"/>
                  <a:pt x="1903591" y="6686930"/>
                  <a:pt x="1922188" y="6681098"/>
                </a:cubicBezTo>
                <a:cubicBezTo>
                  <a:pt x="1940786" y="6675227"/>
                  <a:pt x="1931983" y="6646258"/>
                  <a:pt x="1913385" y="6652128"/>
                </a:cubicBezTo>
                <a:close/>
                <a:moveTo>
                  <a:pt x="1856335" y="6723104"/>
                </a:moveTo>
                <a:cubicBezTo>
                  <a:pt x="1858774" y="6730918"/>
                  <a:pt x="1869635" y="6733625"/>
                  <a:pt x="1876419" y="6730537"/>
                </a:cubicBezTo>
                <a:cubicBezTo>
                  <a:pt x="1883050" y="6727487"/>
                  <a:pt x="1885260" y="6721350"/>
                  <a:pt x="1884612" y="6714947"/>
                </a:cubicBezTo>
                <a:cubicBezTo>
                  <a:pt x="1893606" y="6713422"/>
                  <a:pt x="1901647" y="6708695"/>
                  <a:pt x="1906297" y="6700195"/>
                </a:cubicBezTo>
                <a:cubicBezTo>
                  <a:pt x="1910069" y="6693257"/>
                  <a:pt x="1909917" y="6683804"/>
                  <a:pt x="1902486" y="6679154"/>
                </a:cubicBezTo>
                <a:cubicBezTo>
                  <a:pt x="1896159" y="6675151"/>
                  <a:pt x="1885489" y="6675494"/>
                  <a:pt x="1881449" y="6682927"/>
                </a:cubicBezTo>
                <a:cubicBezTo>
                  <a:pt x="1880992" y="6683766"/>
                  <a:pt x="1880496" y="6684490"/>
                  <a:pt x="1879963" y="6685252"/>
                </a:cubicBezTo>
                <a:cubicBezTo>
                  <a:pt x="1879925" y="6685252"/>
                  <a:pt x="1879886" y="6685252"/>
                  <a:pt x="1879848" y="6685291"/>
                </a:cubicBezTo>
                <a:cubicBezTo>
                  <a:pt x="1879772" y="6685291"/>
                  <a:pt x="1879658" y="6685291"/>
                  <a:pt x="1879582" y="6685329"/>
                </a:cubicBezTo>
                <a:cubicBezTo>
                  <a:pt x="1879467" y="6685291"/>
                  <a:pt x="1879010" y="6685291"/>
                  <a:pt x="1878210" y="6685291"/>
                </a:cubicBezTo>
                <a:cubicBezTo>
                  <a:pt x="1871045" y="6684871"/>
                  <a:pt x="1864681" y="6689674"/>
                  <a:pt x="1862737" y="6696421"/>
                </a:cubicBezTo>
                <a:cubicBezTo>
                  <a:pt x="1862432" y="6696535"/>
                  <a:pt x="1862051" y="6696498"/>
                  <a:pt x="1861784" y="6696612"/>
                </a:cubicBezTo>
                <a:cubicBezTo>
                  <a:pt x="1853591" y="6700385"/>
                  <a:pt x="1851876" y="6708848"/>
                  <a:pt x="1854353" y="6716700"/>
                </a:cubicBezTo>
                <a:lnTo>
                  <a:pt x="1856335" y="6723104"/>
                </a:lnTo>
                <a:close/>
                <a:moveTo>
                  <a:pt x="1781220" y="6658265"/>
                </a:moveTo>
                <a:cubicBezTo>
                  <a:pt x="1788461" y="6654491"/>
                  <a:pt x="1790481" y="6644237"/>
                  <a:pt x="1786480" y="6637528"/>
                </a:cubicBezTo>
                <a:cubicBezTo>
                  <a:pt x="1782097" y="6630133"/>
                  <a:pt x="1772989" y="6628494"/>
                  <a:pt x="1765748" y="6632268"/>
                </a:cubicBezTo>
                <a:lnTo>
                  <a:pt x="1757326" y="6636652"/>
                </a:lnTo>
                <a:cubicBezTo>
                  <a:pt x="1754696" y="6638024"/>
                  <a:pt x="1753019" y="6640349"/>
                  <a:pt x="1751800" y="6642903"/>
                </a:cubicBezTo>
                <a:cubicBezTo>
                  <a:pt x="1750199" y="6645571"/>
                  <a:pt x="1749666" y="6648583"/>
                  <a:pt x="1750161" y="6651709"/>
                </a:cubicBezTo>
                <a:cubicBezTo>
                  <a:pt x="1750161" y="6651861"/>
                  <a:pt x="1750237" y="6652013"/>
                  <a:pt x="1750276" y="6652166"/>
                </a:cubicBezTo>
                <a:cubicBezTo>
                  <a:pt x="1750580" y="6653767"/>
                  <a:pt x="1751076" y="6655330"/>
                  <a:pt x="1751876" y="6656854"/>
                </a:cubicBezTo>
                <a:cubicBezTo>
                  <a:pt x="1751952" y="6657007"/>
                  <a:pt x="1751952" y="6657236"/>
                  <a:pt x="1752067" y="6657388"/>
                </a:cubicBezTo>
                <a:cubicBezTo>
                  <a:pt x="1752181" y="6657579"/>
                  <a:pt x="1752372" y="6657693"/>
                  <a:pt x="1752524" y="6657884"/>
                </a:cubicBezTo>
                <a:cubicBezTo>
                  <a:pt x="1755992" y="6663601"/>
                  <a:pt x="1762547" y="6667680"/>
                  <a:pt x="1770664" y="6665126"/>
                </a:cubicBezTo>
                <a:cubicBezTo>
                  <a:pt x="1773865" y="6664135"/>
                  <a:pt x="1775923" y="6662305"/>
                  <a:pt x="1777448" y="6660247"/>
                </a:cubicBezTo>
                <a:cubicBezTo>
                  <a:pt x="1778705" y="6659599"/>
                  <a:pt x="1779963" y="6658913"/>
                  <a:pt x="1781220" y="6658265"/>
                </a:cubicBezTo>
                <a:close/>
                <a:moveTo>
                  <a:pt x="2026304" y="6657617"/>
                </a:moveTo>
                <a:lnTo>
                  <a:pt x="2017882" y="6662001"/>
                </a:lnTo>
                <a:cubicBezTo>
                  <a:pt x="2014147" y="6663945"/>
                  <a:pt x="2011632" y="6667375"/>
                  <a:pt x="2010527" y="6671263"/>
                </a:cubicBezTo>
                <a:cubicBezTo>
                  <a:pt x="2009002" y="6670234"/>
                  <a:pt x="2007364" y="6669357"/>
                  <a:pt x="2005534" y="6668785"/>
                </a:cubicBezTo>
                <a:lnTo>
                  <a:pt x="1999132" y="6666765"/>
                </a:lnTo>
                <a:cubicBezTo>
                  <a:pt x="1991319" y="6664325"/>
                  <a:pt x="1982745" y="6670768"/>
                  <a:pt x="1981068" y="6678239"/>
                </a:cubicBezTo>
                <a:cubicBezTo>
                  <a:pt x="1979162" y="6686815"/>
                  <a:pt x="1984726" y="6693829"/>
                  <a:pt x="1992539" y="6696307"/>
                </a:cubicBezTo>
                <a:lnTo>
                  <a:pt x="1998941" y="6698327"/>
                </a:lnTo>
                <a:cubicBezTo>
                  <a:pt x="2006411" y="6700691"/>
                  <a:pt x="2014452" y="6694820"/>
                  <a:pt x="2016586" y="6687730"/>
                </a:cubicBezTo>
                <a:cubicBezTo>
                  <a:pt x="2017768" y="6688531"/>
                  <a:pt x="2018987" y="6689331"/>
                  <a:pt x="2020359" y="6689751"/>
                </a:cubicBezTo>
                <a:cubicBezTo>
                  <a:pt x="2014376" y="6693257"/>
                  <a:pt x="2011213" y="6700461"/>
                  <a:pt x="2013309" y="6707247"/>
                </a:cubicBezTo>
                <a:lnTo>
                  <a:pt x="2015328" y="6713651"/>
                </a:lnTo>
                <a:cubicBezTo>
                  <a:pt x="2017768" y="6721465"/>
                  <a:pt x="2026647" y="6725887"/>
                  <a:pt x="2034383" y="6723409"/>
                </a:cubicBezTo>
                <a:cubicBezTo>
                  <a:pt x="2042234" y="6720893"/>
                  <a:pt x="2046578" y="6712202"/>
                  <a:pt x="2044140" y="6704350"/>
                </a:cubicBezTo>
                <a:lnTo>
                  <a:pt x="2042120" y="6697946"/>
                </a:lnTo>
                <a:cubicBezTo>
                  <a:pt x="2040671" y="6693296"/>
                  <a:pt x="2036822" y="6690094"/>
                  <a:pt x="2032402" y="6688569"/>
                </a:cubicBezTo>
                <a:lnTo>
                  <a:pt x="2040367" y="6684414"/>
                </a:lnTo>
                <a:cubicBezTo>
                  <a:pt x="2047607" y="6680640"/>
                  <a:pt x="2050504" y="6671187"/>
                  <a:pt x="2046731" y="6663982"/>
                </a:cubicBezTo>
                <a:cubicBezTo>
                  <a:pt x="2042920" y="6656702"/>
                  <a:pt x="2033583" y="6653843"/>
                  <a:pt x="2026304" y="6657617"/>
                </a:cubicBezTo>
                <a:close/>
                <a:moveTo>
                  <a:pt x="2145626" y="6603870"/>
                </a:moveTo>
                <a:cubicBezTo>
                  <a:pt x="2139261" y="6599029"/>
                  <a:pt x="2131830" y="6595713"/>
                  <a:pt x="2123713" y="6598076"/>
                </a:cubicBezTo>
                <a:cubicBezTo>
                  <a:pt x="2116281" y="6600249"/>
                  <a:pt x="2111441" y="6605548"/>
                  <a:pt x="2107478" y="6611875"/>
                </a:cubicBezTo>
                <a:cubicBezTo>
                  <a:pt x="2103133" y="6618812"/>
                  <a:pt x="2106944" y="6628723"/>
                  <a:pt x="2113766" y="6632344"/>
                </a:cubicBezTo>
                <a:cubicBezTo>
                  <a:pt x="2120092" y="6635661"/>
                  <a:pt x="2126761" y="6633793"/>
                  <a:pt x="2131411" y="6629219"/>
                </a:cubicBezTo>
                <a:cubicBezTo>
                  <a:pt x="2136632" y="6630705"/>
                  <a:pt x="2142272" y="6629715"/>
                  <a:pt x="2146426" y="6625255"/>
                </a:cubicBezTo>
                <a:cubicBezTo>
                  <a:pt x="2151609" y="6619689"/>
                  <a:pt x="2152143" y="6608863"/>
                  <a:pt x="2145626" y="6603870"/>
                </a:cubicBezTo>
                <a:close/>
                <a:moveTo>
                  <a:pt x="2195016" y="6740028"/>
                </a:moveTo>
                <a:lnTo>
                  <a:pt x="2190023" y="6744526"/>
                </a:lnTo>
                <a:cubicBezTo>
                  <a:pt x="2185527" y="6748567"/>
                  <a:pt x="2183469" y="6754589"/>
                  <a:pt x="2184841" y="6760155"/>
                </a:cubicBezTo>
                <a:cubicBezTo>
                  <a:pt x="2195969" y="6755657"/>
                  <a:pt x="2207135" y="6751159"/>
                  <a:pt x="2218377" y="6746661"/>
                </a:cubicBezTo>
                <a:cubicBezTo>
                  <a:pt x="2217844" y="6745250"/>
                  <a:pt x="2217310" y="6743802"/>
                  <a:pt x="2216281" y="6742506"/>
                </a:cubicBezTo>
                <a:cubicBezTo>
                  <a:pt x="2211479" y="6736407"/>
                  <a:pt x="2201113" y="6734540"/>
                  <a:pt x="2195016" y="6740028"/>
                </a:cubicBezTo>
                <a:close/>
                <a:moveTo>
                  <a:pt x="2282440" y="6564647"/>
                </a:moveTo>
                <a:lnTo>
                  <a:pt x="2276037" y="6566667"/>
                </a:lnTo>
                <a:cubicBezTo>
                  <a:pt x="2272798" y="6567696"/>
                  <a:pt x="2270016" y="6569526"/>
                  <a:pt x="2267767" y="6571813"/>
                </a:cubicBezTo>
                <a:cubicBezTo>
                  <a:pt x="2265595" y="6570821"/>
                  <a:pt x="2263232" y="6570097"/>
                  <a:pt x="2260527" y="6570174"/>
                </a:cubicBezTo>
                <a:cubicBezTo>
                  <a:pt x="2256373" y="6570250"/>
                  <a:pt x="2252867" y="6571851"/>
                  <a:pt x="2249551" y="6574023"/>
                </a:cubicBezTo>
                <a:cubicBezTo>
                  <a:pt x="2247531" y="6568611"/>
                  <a:pt x="2241395" y="6565904"/>
                  <a:pt x="2235679" y="6565943"/>
                </a:cubicBezTo>
                <a:cubicBezTo>
                  <a:pt x="2237280" y="6564799"/>
                  <a:pt x="2238613" y="6563350"/>
                  <a:pt x="2239681" y="6561597"/>
                </a:cubicBezTo>
                <a:lnTo>
                  <a:pt x="2243149" y="6555879"/>
                </a:lnTo>
                <a:cubicBezTo>
                  <a:pt x="2247341" y="6548904"/>
                  <a:pt x="2244825" y="6539412"/>
                  <a:pt x="2237889" y="6535296"/>
                </a:cubicBezTo>
                <a:cubicBezTo>
                  <a:pt x="2230839" y="6531103"/>
                  <a:pt x="2221540" y="6533618"/>
                  <a:pt x="2217310" y="6540556"/>
                </a:cubicBezTo>
                <a:lnTo>
                  <a:pt x="2214490" y="6545282"/>
                </a:lnTo>
                <a:cubicBezTo>
                  <a:pt x="2209574" y="6542119"/>
                  <a:pt x="2203133" y="6541623"/>
                  <a:pt x="2197455" y="6546731"/>
                </a:cubicBezTo>
                <a:lnTo>
                  <a:pt x="2194368" y="6549514"/>
                </a:lnTo>
                <a:cubicBezTo>
                  <a:pt x="2179886" y="6562550"/>
                  <a:pt x="2199704" y="6585459"/>
                  <a:pt x="2214185" y="6572384"/>
                </a:cubicBezTo>
                <a:lnTo>
                  <a:pt x="2217272" y="6569602"/>
                </a:lnTo>
                <a:cubicBezTo>
                  <a:pt x="2218187" y="6568763"/>
                  <a:pt x="2218606" y="6567810"/>
                  <a:pt x="2219292" y="6566895"/>
                </a:cubicBezTo>
                <a:cubicBezTo>
                  <a:pt x="2221960" y="6568458"/>
                  <a:pt x="2224894" y="6568801"/>
                  <a:pt x="2227790" y="6568573"/>
                </a:cubicBezTo>
                <a:cubicBezTo>
                  <a:pt x="2221540" y="6572804"/>
                  <a:pt x="2220244" y="6580199"/>
                  <a:pt x="2222455" y="6587250"/>
                </a:cubicBezTo>
                <a:lnTo>
                  <a:pt x="2224475" y="6593654"/>
                </a:lnTo>
                <a:cubicBezTo>
                  <a:pt x="2224780" y="6594645"/>
                  <a:pt x="2225237" y="6595522"/>
                  <a:pt x="2225771" y="6596323"/>
                </a:cubicBezTo>
                <a:cubicBezTo>
                  <a:pt x="2222036" y="6593349"/>
                  <a:pt x="2217043" y="6591977"/>
                  <a:pt x="2212318" y="6593578"/>
                </a:cubicBezTo>
                <a:cubicBezTo>
                  <a:pt x="2204963" y="6596094"/>
                  <a:pt x="2199932" y="6603679"/>
                  <a:pt x="2201838" y="6611456"/>
                </a:cubicBezTo>
                <a:cubicBezTo>
                  <a:pt x="2200542" y="6611951"/>
                  <a:pt x="2199360" y="6612676"/>
                  <a:pt x="2198217" y="6613552"/>
                </a:cubicBezTo>
                <a:cubicBezTo>
                  <a:pt x="2196807" y="6606233"/>
                  <a:pt x="2190938" y="6600401"/>
                  <a:pt x="2181792" y="6603261"/>
                </a:cubicBezTo>
                <a:cubicBezTo>
                  <a:pt x="2171236" y="6606576"/>
                  <a:pt x="2168682" y="6617631"/>
                  <a:pt x="2171769" y="6625522"/>
                </a:cubicBezTo>
                <a:cubicBezTo>
                  <a:pt x="2171731" y="6625522"/>
                  <a:pt x="2171655" y="6625522"/>
                  <a:pt x="2171617" y="6625559"/>
                </a:cubicBezTo>
                <a:lnTo>
                  <a:pt x="2167196" y="6625331"/>
                </a:lnTo>
                <a:cubicBezTo>
                  <a:pt x="2159040" y="6624911"/>
                  <a:pt x="2152143" y="6632840"/>
                  <a:pt x="2152257" y="6640616"/>
                </a:cubicBezTo>
                <a:cubicBezTo>
                  <a:pt x="2152257" y="6641264"/>
                  <a:pt x="2152371" y="6641836"/>
                  <a:pt x="2152447" y="6642408"/>
                </a:cubicBezTo>
                <a:cubicBezTo>
                  <a:pt x="2151380" y="6644351"/>
                  <a:pt x="2150389" y="6646334"/>
                  <a:pt x="2149475" y="6648392"/>
                </a:cubicBezTo>
                <a:cubicBezTo>
                  <a:pt x="2148370" y="6650946"/>
                  <a:pt x="2148141" y="6653919"/>
                  <a:pt x="2148484" y="6656778"/>
                </a:cubicBezTo>
                <a:cubicBezTo>
                  <a:pt x="2147379" y="6658456"/>
                  <a:pt x="2146540" y="6660247"/>
                  <a:pt x="2146464" y="6662077"/>
                </a:cubicBezTo>
                <a:cubicBezTo>
                  <a:pt x="2146121" y="6668328"/>
                  <a:pt x="2146121" y="6673855"/>
                  <a:pt x="2149170" y="6679497"/>
                </a:cubicBezTo>
                <a:cubicBezTo>
                  <a:pt x="2149437" y="6680030"/>
                  <a:pt x="2149856" y="6680297"/>
                  <a:pt x="2150123" y="6680754"/>
                </a:cubicBezTo>
                <a:cubicBezTo>
                  <a:pt x="2144216" y="6688226"/>
                  <a:pt x="2144673" y="6700919"/>
                  <a:pt x="2156373" y="6704578"/>
                </a:cubicBezTo>
                <a:cubicBezTo>
                  <a:pt x="2164262" y="6707056"/>
                  <a:pt x="2170359" y="6703244"/>
                  <a:pt x="2173598" y="6697679"/>
                </a:cubicBezTo>
                <a:cubicBezTo>
                  <a:pt x="2176990" y="6696726"/>
                  <a:pt x="2180229" y="6694782"/>
                  <a:pt x="2182440" y="6691847"/>
                </a:cubicBezTo>
                <a:cubicBezTo>
                  <a:pt x="2183583" y="6691847"/>
                  <a:pt x="2184726" y="6691504"/>
                  <a:pt x="2185870" y="6691275"/>
                </a:cubicBezTo>
                <a:cubicBezTo>
                  <a:pt x="2187432" y="6694286"/>
                  <a:pt x="2189605" y="6696802"/>
                  <a:pt x="2192729" y="6698174"/>
                </a:cubicBezTo>
                <a:cubicBezTo>
                  <a:pt x="2183774" y="6701567"/>
                  <a:pt x="2177524" y="6714375"/>
                  <a:pt x="2186174" y="6723943"/>
                </a:cubicBezTo>
                <a:cubicBezTo>
                  <a:pt x="2199170" y="6738389"/>
                  <a:pt x="2219787" y="6716205"/>
                  <a:pt x="2206792" y="6701796"/>
                </a:cubicBezTo>
                <a:cubicBezTo>
                  <a:pt x="2205496" y="6700347"/>
                  <a:pt x="2204048" y="6699509"/>
                  <a:pt x="2202638" y="6698746"/>
                </a:cubicBezTo>
                <a:cubicBezTo>
                  <a:pt x="2202714" y="6698746"/>
                  <a:pt x="2202752" y="6698785"/>
                  <a:pt x="2202829" y="6698746"/>
                </a:cubicBezTo>
                <a:cubicBezTo>
                  <a:pt x="2209421" y="6696688"/>
                  <a:pt x="2212165" y="6691733"/>
                  <a:pt x="2212508" y="6686472"/>
                </a:cubicBezTo>
                <a:cubicBezTo>
                  <a:pt x="2215366" y="6689484"/>
                  <a:pt x="2219292" y="6691466"/>
                  <a:pt x="2223446" y="6691351"/>
                </a:cubicBezTo>
                <a:cubicBezTo>
                  <a:pt x="2231068" y="6691199"/>
                  <a:pt x="2236479" y="6685329"/>
                  <a:pt x="2237661" y="6678239"/>
                </a:cubicBezTo>
                <a:cubicBezTo>
                  <a:pt x="2239261" y="6678315"/>
                  <a:pt x="2240862" y="6678391"/>
                  <a:pt x="2242462" y="6678467"/>
                </a:cubicBezTo>
                <a:cubicBezTo>
                  <a:pt x="2246921" y="6678696"/>
                  <a:pt x="2250847" y="6676409"/>
                  <a:pt x="2253629" y="6673093"/>
                </a:cubicBezTo>
                <a:cubicBezTo>
                  <a:pt x="2253781" y="6673169"/>
                  <a:pt x="2253819" y="6673283"/>
                  <a:pt x="2253972" y="6673398"/>
                </a:cubicBezTo>
                <a:cubicBezTo>
                  <a:pt x="2270321" y="6683271"/>
                  <a:pt x="2288956" y="6659675"/>
                  <a:pt x="2272417" y="6649688"/>
                </a:cubicBezTo>
                <a:cubicBezTo>
                  <a:pt x="2265062" y="6645266"/>
                  <a:pt x="2257440" y="6647744"/>
                  <a:pt x="2252600" y="6652547"/>
                </a:cubicBezTo>
                <a:cubicBezTo>
                  <a:pt x="2249970" y="6650184"/>
                  <a:pt x="2246578" y="6648659"/>
                  <a:pt x="2242844" y="6648354"/>
                </a:cubicBezTo>
                <a:cubicBezTo>
                  <a:pt x="2244482" y="6644237"/>
                  <a:pt x="2245207" y="6639701"/>
                  <a:pt x="2244597" y="6634746"/>
                </a:cubicBezTo>
                <a:cubicBezTo>
                  <a:pt x="2243644" y="6626931"/>
                  <a:pt x="2239338" y="6620947"/>
                  <a:pt x="2233469" y="6616945"/>
                </a:cubicBezTo>
                <a:cubicBezTo>
                  <a:pt x="2233850" y="6614772"/>
                  <a:pt x="2233812" y="6612523"/>
                  <a:pt x="2233088" y="6610236"/>
                </a:cubicBezTo>
                <a:lnTo>
                  <a:pt x="2231068" y="6603832"/>
                </a:lnTo>
                <a:cubicBezTo>
                  <a:pt x="2230534" y="6602079"/>
                  <a:pt x="2229581" y="6600440"/>
                  <a:pt x="2228476" y="6598991"/>
                </a:cubicBezTo>
                <a:cubicBezTo>
                  <a:pt x="2232973" y="6602383"/>
                  <a:pt x="2239833" y="6603108"/>
                  <a:pt x="2244597" y="6600897"/>
                </a:cubicBezTo>
                <a:cubicBezTo>
                  <a:pt x="2245397" y="6600516"/>
                  <a:pt x="2245854" y="6599906"/>
                  <a:pt x="2246540" y="6599449"/>
                </a:cubicBezTo>
                <a:cubicBezTo>
                  <a:pt x="2250580" y="6602422"/>
                  <a:pt x="2255534" y="6603565"/>
                  <a:pt x="2260069" y="6602231"/>
                </a:cubicBezTo>
                <a:cubicBezTo>
                  <a:pt x="2264147" y="6603946"/>
                  <a:pt x="2268720" y="6603985"/>
                  <a:pt x="2273141" y="6601278"/>
                </a:cubicBezTo>
                <a:cubicBezTo>
                  <a:pt x="2274932" y="6600173"/>
                  <a:pt x="2276418" y="6598457"/>
                  <a:pt x="2277676" y="6596514"/>
                </a:cubicBezTo>
                <a:cubicBezTo>
                  <a:pt x="2278895" y="6596551"/>
                  <a:pt x="2280077" y="6596818"/>
                  <a:pt x="2281296" y="6596437"/>
                </a:cubicBezTo>
                <a:lnTo>
                  <a:pt x="2287699" y="6594417"/>
                </a:lnTo>
                <a:cubicBezTo>
                  <a:pt x="2295473" y="6591977"/>
                  <a:pt x="2301495" y="6585650"/>
                  <a:pt x="2299932" y="6576883"/>
                </a:cubicBezTo>
                <a:cubicBezTo>
                  <a:pt x="2298713" y="6569640"/>
                  <a:pt x="2290290" y="6562169"/>
                  <a:pt x="2282440" y="6564647"/>
                </a:cubicBezTo>
                <a:close/>
                <a:moveTo>
                  <a:pt x="2356068" y="6579475"/>
                </a:moveTo>
                <a:cubicBezTo>
                  <a:pt x="2358126" y="6572804"/>
                  <a:pt x="2355877" y="6566019"/>
                  <a:pt x="2349818" y="6561902"/>
                </a:cubicBezTo>
                <a:cubicBezTo>
                  <a:pt x="2341967" y="6556489"/>
                  <a:pt x="2331944" y="6551077"/>
                  <a:pt x="2322112" y="6552754"/>
                </a:cubicBezTo>
                <a:cubicBezTo>
                  <a:pt x="2320816" y="6552677"/>
                  <a:pt x="2319559" y="6552677"/>
                  <a:pt x="2318263" y="6552792"/>
                </a:cubicBezTo>
                <a:cubicBezTo>
                  <a:pt x="2311975" y="6553516"/>
                  <a:pt x="2306678" y="6557633"/>
                  <a:pt x="2304963" y="6563922"/>
                </a:cubicBezTo>
                <a:cubicBezTo>
                  <a:pt x="2303248" y="6570174"/>
                  <a:pt x="2305915" y="6574710"/>
                  <a:pt x="2309421" y="6579551"/>
                </a:cubicBezTo>
                <a:cubicBezTo>
                  <a:pt x="2306678" y="6575739"/>
                  <a:pt x="2309612" y="6580046"/>
                  <a:pt x="2310107" y="6580847"/>
                </a:cubicBezTo>
                <a:cubicBezTo>
                  <a:pt x="2310717" y="6581876"/>
                  <a:pt x="2311251" y="6583020"/>
                  <a:pt x="2311822" y="6584049"/>
                </a:cubicBezTo>
                <a:cubicBezTo>
                  <a:pt x="2311899" y="6584239"/>
                  <a:pt x="2311937" y="6584315"/>
                  <a:pt x="2312013" y="6584468"/>
                </a:cubicBezTo>
                <a:cubicBezTo>
                  <a:pt x="2312127" y="6584849"/>
                  <a:pt x="2312241" y="6585230"/>
                  <a:pt x="2312356" y="6585611"/>
                </a:cubicBezTo>
                <a:cubicBezTo>
                  <a:pt x="2310755" y="6593045"/>
                  <a:pt x="2315824" y="6600935"/>
                  <a:pt x="2322989" y="6602955"/>
                </a:cubicBezTo>
                <a:cubicBezTo>
                  <a:pt x="2331182" y="6605242"/>
                  <a:pt x="2339071" y="6600211"/>
                  <a:pt x="2341624" y="6592435"/>
                </a:cubicBezTo>
                <a:cubicBezTo>
                  <a:pt x="2341891" y="6591634"/>
                  <a:pt x="2341929" y="6590795"/>
                  <a:pt x="2342082" y="6589995"/>
                </a:cubicBezTo>
                <a:cubicBezTo>
                  <a:pt x="2346845" y="6589881"/>
                  <a:pt x="2351571" y="6587594"/>
                  <a:pt x="2354239" y="6583782"/>
                </a:cubicBezTo>
                <a:cubicBezTo>
                  <a:pt x="2353552" y="6587213"/>
                  <a:pt x="2354429" y="6590986"/>
                  <a:pt x="2357706" y="6594608"/>
                </a:cubicBezTo>
                <a:cubicBezTo>
                  <a:pt x="2370587" y="6608902"/>
                  <a:pt x="2395435" y="6591596"/>
                  <a:pt x="2382402" y="6577149"/>
                </a:cubicBezTo>
                <a:cubicBezTo>
                  <a:pt x="2374170" y="6567963"/>
                  <a:pt x="2361060" y="6571775"/>
                  <a:pt x="2356068" y="6579475"/>
                </a:cubicBezTo>
                <a:close/>
                <a:moveTo>
                  <a:pt x="2602942" y="6641073"/>
                </a:moveTo>
                <a:lnTo>
                  <a:pt x="2598446" y="6636080"/>
                </a:lnTo>
                <a:cubicBezTo>
                  <a:pt x="2592958" y="6630019"/>
                  <a:pt x="2584726" y="6627198"/>
                  <a:pt x="2577409" y="6632268"/>
                </a:cubicBezTo>
                <a:cubicBezTo>
                  <a:pt x="2571350" y="6636461"/>
                  <a:pt x="2568072" y="6647211"/>
                  <a:pt x="2573560" y="6653309"/>
                </a:cubicBezTo>
                <a:lnTo>
                  <a:pt x="2577142" y="6657274"/>
                </a:lnTo>
                <a:lnTo>
                  <a:pt x="2577142" y="6657274"/>
                </a:lnTo>
                <a:cubicBezTo>
                  <a:pt x="2585679" y="6657350"/>
                  <a:pt x="2594215" y="6657693"/>
                  <a:pt x="2602752" y="6658226"/>
                </a:cubicBezTo>
                <a:cubicBezTo>
                  <a:pt x="2606182" y="6653119"/>
                  <a:pt x="2607173" y="6645762"/>
                  <a:pt x="2602942" y="6641073"/>
                </a:cubicBezTo>
                <a:close/>
                <a:moveTo>
                  <a:pt x="2268911" y="6611799"/>
                </a:moveTo>
                <a:cubicBezTo>
                  <a:pt x="2263423" y="6605738"/>
                  <a:pt x="2252714" y="6607034"/>
                  <a:pt x="2247531" y="6612599"/>
                </a:cubicBezTo>
                <a:cubicBezTo>
                  <a:pt x="2241548" y="6619041"/>
                  <a:pt x="2242844" y="6627885"/>
                  <a:pt x="2248332" y="6633984"/>
                </a:cubicBezTo>
                <a:lnTo>
                  <a:pt x="2252828" y="6638977"/>
                </a:lnTo>
                <a:cubicBezTo>
                  <a:pt x="2258316" y="6645038"/>
                  <a:pt x="2269025" y="6643742"/>
                  <a:pt x="2274208" y="6638177"/>
                </a:cubicBezTo>
                <a:cubicBezTo>
                  <a:pt x="2280191" y="6631735"/>
                  <a:pt x="2278895" y="6622891"/>
                  <a:pt x="2273408" y="6616754"/>
                </a:cubicBezTo>
                <a:lnTo>
                  <a:pt x="2268911" y="6611799"/>
                </a:lnTo>
                <a:close/>
                <a:moveTo>
                  <a:pt x="2283240" y="6707895"/>
                </a:moveTo>
                <a:cubicBezTo>
                  <a:pt x="2283850" y="6705646"/>
                  <a:pt x="2284040" y="6703321"/>
                  <a:pt x="2283393" y="6700995"/>
                </a:cubicBezTo>
                <a:cubicBezTo>
                  <a:pt x="2281220" y="6693181"/>
                  <a:pt x="2273446" y="6687616"/>
                  <a:pt x="2265214" y="6689674"/>
                </a:cubicBezTo>
                <a:lnTo>
                  <a:pt x="2264338" y="6689903"/>
                </a:lnTo>
                <a:cubicBezTo>
                  <a:pt x="2260336" y="6688226"/>
                  <a:pt x="2255763" y="6688035"/>
                  <a:pt x="2251952" y="6690627"/>
                </a:cubicBezTo>
                <a:cubicBezTo>
                  <a:pt x="2247036" y="6693944"/>
                  <a:pt x="2242767" y="6697527"/>
                  <a:pt x="2241777" y="6703816"/>
                </a:cubicBezTo>
                <a:cubicBezTo>
                  <a:pt x="2241053" y="6708657"/>
                  <a:pt x="2242729" y="6713117"/>
                  <a:pt x="2245778" y="6716395"/>
                </a:cubicBezTo>
                <a:lnTo>
                  <a:pt x="2244520" y="6721884"/>
                </a:lnTo>
                <a:cubicBezTo>
                  <a:pt x="2243415" y="6726649"/>
                  <a:pt x="2245397" y="6731185"/>
                  <a:pt x="2248522" y="6734806"/>
                </a:cubicBezTo>
                <a:cubicBezTo>
                  <a:pt x="2265214" y="6728288"/>
                  <a:pt x="2281982" y="6721922"/>
                  <a:pt x="2298789" y="6715785"/>
                </a:cubicBezTo>
                <a:cubicBezTo>
                  <a:pt x="2298941" y="6715747"/>
                  <a:pt x="2299055" y="6715671"/>
                  <a:pt x="2299208" y="6715633"/>
                </a:cubicBezTo>
                <a:cubicBezTo>
                  <a:pt x="2298522" y="6714184"/>
                  <a:pt x="2297874" y="6712697"/>
                  <a:pt x="2296693" y="6711401"/>
                </a:cubicBezTo>
                <a:cubicBezTo>
                  <a:pt x="2292424" y="6706637"/>
                  <a:pt x="2287547" y="6706180"/>
                  <a:pt x="2283240" y="6707895"/>
                </a:cubicBezTo>
                <a:close/>
                <a:moveTo>
                  <a:pt x="2499398" y="6493289"/>
                </a:moveTo>
                <a:cubicBezTo>
                  <a:pt x="2492539" y="6489172"/>
                  <a:pt x="2486289" y="6491422"/>
                  <a:pt x="2482287" y="6496072"/>
                </a:cubicBezTo>
                <a:cubicBezTo>
                  <a:pt x="2481906" y="6495805"/>
                  <a:pt x="2481715" y="6495348"/>
                  <a:pt x="2481296" y="6495119"/>
                </a:cubicBezTo>
                <a:cubicBezTo>
                  <a:pt x="2479086" y="6493785"/>
                  <a:pt x="2476533" y="6493061"/>
                  <a:pt x="2473979" y="6492870"/>
                </a:cubicBezTo>
                <a:cubicBezTo>
                  <a:pt x="2474551" y="6487953"/>
                  <a:pt x="2472950" y="6483074"/>
                  <a:pt x="2468453" y="6479643"/>
                </a:cubicBezTo>
                <a:cubicBezTo>
                  <a:pt x="2462546" y="6475107"/>
                  <a:pt x="2451609" y="6475488"/>
                  <a:pt x="2447417" y="6482464"/>
                </a:cubicBezTo>
                <a:lnTo>
                  <a:pt x="2443987" y="6488181"/>
                </a:lnTo>
                <a:cubicBezTo>
                  <a:pt x="2439795" y="6495119"/>
                  <a:pt x="2439871" y="6503924"/>
                  <a:pt x="2446807" y="6509261"/>
                </a:cubicBezTo>
                <a:cubicBezTo>
                  <a:pt x="2447036" y="6509451"/>
                  <a:pt x="2447341" y="6509566"/>
                  <a:pt x="2447607" y="6509718"/>
                </a:cubicBezTo>
                <a:cubicBezTo>
                  <a:pt x="2446578" y="6512387"/>
                  <a:pt x="2446350" y="6515283"/>
                  <a:pt x="2446731" y="6518180"/>
                </a:cubicBezTo>
                <a:cubicBezTo>
                  <a:pt x="2441319" y="6517685"/>
                  <a:pt x="2435717" y="6519667"/>
                  <a:pt x="2432821" y="6524623"/>
                </a:cubicBezTo>
                <a:cubicBezTo>
                  <a:pt x="2431449" y="6526947"/>
                  <a:pt x="2430915" y="6529578"/>
                  <a:pt x="2430801" y="6532246"/>
                </a:cubicBezTo>
                <a:cubicBezTo>
                  <a:pt x="2429353" y="6530264"/>
                  <a:pt x="2427561" y="6528549"/>
                  <a:pt x="2425084" y="6527825"/>
                </a:cubicBezTo>
                <a:cubicBezTo>
                  <a:pt x="2418186" y="6525766"/>
                  <a:pt x="2410946" y="6524851"/>
                  <a:pt x="2404696" y="6529425"/>
                </a:cubicBezTo>
                <a:cubicBezTo>
                  <a:pt x="2399703" y="6533085"/>
                  <a:pt x="2397036" y="6538345"/>
                  <a:pt x="2396007" y="6544444"/>
                </a:cubicBezTo>
                <a:cubicBezTo>
                  <a:pt x="2394673" y="6552258"/>
                  <a:pt x="2400656" y="6560835"/>
                  <a:pt x="2408697" y="6561711"/>
                </a:cubicBezTo>
                <a:cubicBezTo>
                  <a:pt x="2409383" y="6561787"/>
                  <a:pt x="2409993" y="6561445"/>
                  <a:pt x="2410679" y="6561445"/>
                </a:cubicBezTo>
                <a:lnTo>
                  <a:pt x="2407706" y="6566400"/>
                </a:lnTo>
                <a:cubicBezTo>
                  <a:pt x="2403629" y="6573147"/>
                  <a:pt x="2407897" y="6583477"/>
                  <a:pt x="2414871" y="6586374"/>
                </a:cubicBezTo>
                <a:cubicBezTo>
                  <a:pt x="2423027" y="6589767"/>
                  <a:pt x="2430496" y="6586450"/>
                  <a:pt x="2434879" y="6579208"/>
                </a:cubicBezTo>
                <a:lnTo>
                  <a:pt x="2438347" y="6573490"/>
                </a:lnTo>
                <a:cubicBezTo>
                  <a:pt x="2442424" y="6566743"/>
                  <a:pt x="2438156" y="6556413"/>
                  <a:pt x="2431182" y="6553516"/>
                </a:cubicBezTo>
                <a:cubicBezTo>
                  <a:pt x="2430420" y="6553211"/>
                  <a:pt x="2429696" y="6553211"/>
                  <a:pt x="2428972" y="6553020"/>
                </a:cubicBezTo>
                <a:cubicBezTo>
                  <a:pt x="2430572" y="6551686"/>
                  <a:pt x="2432020" y="6550009"/>
                  <a:pt x="2432973" y="6547760"/>
                </a:cubicBezTo>
                <a:cubicBezTo>
                  <a:pt x="2433697" y="6546121"/>
                  <a:pt x="2434040" y="6544253"/>
                  <a:pt x="2434078" y="6542309"/>
                </a:cubicBezTo>
                <a:cubicBezTo>
                  <a:pt x="2434993" y="6543453"/>
                  <a:pt x="2435946" y="6544597"/>
                  <a:pt x="2437279" y="6545397"/>
                </a:cubicBezTo>
                <a:lnTo>
                  <a:pt x="2442996" y="6548827"/>
                </a:lnTo>
                <a:cubicBezTo>
                  <a:pt x="2449703" y="6552868"/>
                  <a:pt x="2459574" y="6551572"/>
                  <a:pt x="2463766" y="6544406"/>
                </a:cubicBezTo>
                <a:cubicBezTo>
                  <a:pt x="2466319" y="6540060"/>
                  <a:pt x="2466510" y="6534686"/>
                  <a:pt x="2464604" y="6530112"/>
                </a:cubicBezTo>
                <a:cubicBezTo>
                  <a:pt x="2466129" y="6529578"/>
                  <a:pt x="2467767" y="6529235"/>
                  <a:pt x="2468987" y="6528129"/>
                </a:cubicBezTo>
                <a:cubicBezTo>
                  <a:pt x="2474132" y="6528396"/>
                  <a:pt x="2479315" y="6526376"/>
                  <a:pt x="2482173" y="6521611"/>
                </a:cubicBezTo>
                <a:lnTo>
                  <a:pt x="2484040" y="6518524"/>
                </a:lnTo>
                <a:cubicBezTo>
                  <a:pt x="2484536" y="6518943"/>
                  <a:pt x="2484840" y="6519438"/>
                  <a:pt x="2485450" y="6519819"/>
                </a:cubicBezTo>
                <a:cubicBezTo>
                  <a:pt x="2501876" y="6529845"/>
                  <a:pt x="2515938" y="6503277"/>
                  <a:pt x="2499398" y="6493289"/>
                </a:cubicBezTo>
                <a:close/>
                <a:moveTo>
                  <a:pt x="2324132" y="6535829"/>
                </a:moveTo>
                <a:cubicBezTo>
                  <a:pt x="2331068" y="6531522"/>
                  <a:pt x="2332287" y="6521154"/>
                  <a:pt x="2327752" y="6514750"/>
                </a:cubicBezTo>
                <a:cubicBezTo>
                  <a:pt x="2322798" y="6507736"/>
                  <a:pt x="2313613" y="6506821"/>
                  <a:pt x="2306678" y="6511129"/>
                </a:cubicBezTo>
                <a:lnTo>
                  <a:pt x="2298598" y="6516160"/>
                </a:lnTo>
                <a:cubicBezTo>
                  <a:pt x="2291662" y="6520467"/>
                  <a:pt x="2290481" y="6530836"/>
                  <a:pt x="2294978" y="6537239"/>
                </a:cubicBezTo>
                <a:cubicBezTo>
                  <a:pt x="2299932" y="6544253"/>
                  <a:pt x="2309116" y="6545168"/>
                  <a:pt x="2316091" y="6540861"/>
                </a:cubicBezTo>
                <a:cubicBezTo>
                  <a:pt x="2318758" y="6539222"/>
                  <a:pt x="2321464" y="6537544"/>
                  <a:pt x="2324132" y="6535829"/>
                </a:cubicBezTo>
                <a:close/>
                <a:moveTo>
                  <a:pt x="2242424" y="6473544"/>
                </a:moveTo>
                <a:cubicBezTo>
                  <a:pt x="2261365" y="6477928"/>
                  <a:pt x="2265671" y="6447967"/>
                  <a:pt x="2246769" y="6443583"/>
                </a:cubicBezTo>
                <a:cubicBezTo>
                  <a:pt x="2227829" y="6439200"/>
                  <a:pt x="2223522" y="6469198"/>
                  <a:pt x="2242424" y="6473544"/>
                </a:cubicBezTo>
                <a:close/>
                <a:moveTo>
                  <a:pt x="1121312" y="6841613"/>
                </a:moveTo>
                <a:cubicBezTo>
                  <a:pt x="1125009" y="6834447"/>
                  <a:pt x="1119636" y="6825032"/>
                  <a:pt x="1112700" y="6822402"/>
                </a:cubicBezTo>
                <a:cubicBezTo>
                  <a:pt x="1107860" y="6820572"/>
                  <a:pt x="1103439" y="6821601"/>
                  <a:pt x="1099742" y="6824041"/>
                </a:cubicBezTo>
                <a:cubicBezTo>
                  <a:pt x="1099056" y="6823698"/>
                  <a:pt x="1098523" y="6823126"/>
                  <a:pt x="1097761" y="6822897"/>
                </a:cubicBezTo>
                <a:lnTo>
                  <a:pt x="1091358" y="6820877"/>
                </a:lnTo>
                <a:cubicBezTo>
                  <a:pt x="1083812" y="6818513"/>
                  <a:pt x="1074476" y="6822097"/>
                  <a:pt x="1072036" y="6830101"/>
                </a:cubicBezTo>
                <a:cubicBezTo>
                  <a:pt x="1069712" y="6837725"/>
                  <a:pt x="1073180" y="6846874"/>
                  <a:pt x="1081259" y="6849427"/>
                </a:cubicBezTo>
                <a:lnTo>
                  <a:pt x="1087661" y="6851448"/>
                </a:lnTo>
                <a:cubicBezTo>
                  <a:pt x="1089072" y="6851905"/>
                  <a:pt x="1090558" y="6851943"/>
                  <a:pt x="1092044" y="6851981"/>
                </a:cubicBezTo>
                <a:cubicBezTo>
                  <a:pt x="1092463" y="6853659"/>
                  <a:pt x="1092425" y="6855412"/>
                  <a:pt x="1093073" y="6857013"/>
                </a:cubicBezTo>
                <a:cubicBezTo>
                  <a:pt x="1095969" y="6864256"/>
                  <a:pt x="1105573" y="6868220"/>
                  <a:pt x="1112662" y="6864789"/>
                </a:cubicBezTo>
                <a:cubicBezTo>
                  <a:pt x="1120093" y="6861168"/>
                  <a:pt x="1123523" y="6852934"/>
                  <a:pt x="1120436" y="6845197"/>
                </a:cubicBezTo>
                <a:cubicBezTo>
                  <a:pt x="1120284" y="6844777"/>
                  <a:pt x="1120245" y="6844739"/>
                  <a:pt x="1120169" y="6844510"/>
                </a:cubicBezTo>
                <a:cubicBezTo>
                  <a:pt x="1120169" y="6844358"/>
                  <a:pt x="1120131" y="6844320"/>
                  <a:pt x="1120131" y="6844206"/>
                </a:cubicBezTo>
                <a:cubicBezTo>
                  <a:pt x="1120131" y="6844206"/>
                  <a:pt x="1120131" y="6844206"/>
                  <a:pt x="1120131" y="6844206"/>
                </a:cubicBezTo>
                <a:cubicBezTo>
                  <a:pt x="1120436" y="6843291"/>
                  <a:pt x="1120855" y="6842414"/>
                  <a:pt x="1121312" y="6841613"/>
                </a:cubicBezTo>
                <a:close/>
                <a:moveTo>
                  <a:pt x="3088956" y="6942893"/>
                </a:moveTo>
                <a:cubicBezTo>
                  <a:pt x="3096502" y="6945180"/>
                  <a:pt x="3105648" y="6941750"/>
                  <a:pt x="3108087" y="6933707"/>
                </a:cubicBezTo>
                <a:lnTo>
                  <a:pt x="3110031" y="6927341"/>
                </a:lnTo>
                <a:cubicBezTo>
                  <a:pt x="3112317" y="6919832"/>
                  <a:pt x="3108849" y="6910607"/>
                  <a:pt x="3100846" y="6908206"/>
                </a:cubicBezTo>
                <a:cubicBezTo>
                  <a:pt x="3093300" y="6905918"/>
                  <a:pt x="3084154" y="6909349"/>
                  <a:pt x="3081715" y="6917392"/>
                </a:cubicBezTo>
                <a:lnTo>
                  <a:pt x="3079771" y="6923758"/>
                </a:lnTo>
                <a:cubicBezTo>
                  <a:pt x="3077485" y="6931229"/>
                  <a:pt x="3080953" y="6940454"/>
                  <a:pt x="3088956" y="6942893"/>
                </a:cubicBezTo>
                <a:close/>
                <a:moveTo>
                  <a:pt x="2984345" y="6928599"/>
                </a:moveTo>
                <a:lnTo>
                  <a:pt x="2977942" y="6926655"/>
                </a:lnTo>
                <a:cubicBezTo>
                  <a:pt x="2977942" y="6926655"/>
                  <a:pt x="2977904" y="6926655"/>
                  <a:pt x="2977866" y="6926655"/>
                </a:cubicBezTo>
                <a:lnTo>
                  <a:pt x="2977866" y="6926693"/>
                </a:lnTo>
                <a:cubicBezTo>
                  <a:pt x="2981410" y="6935727"/>
                  <a:pt x="2984421" y="6944838"/>
                  <a:pt x="2987203" y="6954024"/>
                </a:cubicBezTo>
                <a:cubicBezTo>
                  <a:pt x="2989070" y="6952652"/>
                  <a:pt x="2990709" y="6950936"/>
                  <a:pt x="2991814" y="6948497"/>
                </a:cubicBezTo>
                <a:cubicBezTo>
                  <a:pt x="2994863" y="6941788"/>
                  <a:pt x="2992157" y="6930963"/>
                  <a:pt x="2984345" y="6928599"/>
                </a:cubicBezTo>
                <a:close/>
                <a:moveTo>
                  <a:pt x="2991776" y="7166952"/>
                </a:moveTo>
                <a:cubicBezTo>
                  <a:pt x="2991128" y="7169544"/>
                  <a:pt x="2990366" y="7172136"/>
                  <a:pt x="2989680" y="7174766"/>
                </a:cubicBezTo>
                <a:cubicBezTo>
                  <a:pt x="2988880" y="7177663"/>
                  <a:pt x="2988156" y="7180598"/>
                  <a:pt x="2987355" y="7183495"/>
                </a:cubicBezTo>
                <a:cubicBezTo>
                  <a:pt x="2991928" y="7179340"/>
                  <a:pt x="2994253" y="7173356"/>
                  <a:pt x="2991776" y="7166952"/>
                </a:cubicBezTo>
                <a:close/>
                <a:moveTo>
                  <a:pt x="2987317" y="7183457"/>
                </a:moveTo>
                <a:cubicBezTo>
                  <a:pt x="2987317" y="7183457"/>
                  <a:pt x="2987317" y="7183457"/>
                  <a:pt x="2987317" y="7183457"/>
                </a:cubicBezTo>
                <a:cubicBezTo>
                  <a:pt x="2987317" y="7183457"/>
                  <a:pt x="2987317" y="7183457"/>
                  <a:pt x="2987317" y="7183457"/>
                </a:cubicBezTo>
                <a:cubicBezTo>
                  <a:pt x="2987317" y="7183495"/>
                  <a:pt x="2987317" y="7183457"/>
                  <a:pt x="2987317" y="7183457"/>
                </a:cubicBezTo>
                <a:close/>
                <a:moveTo>
                  <a:pt x="3065556" y="6838068"/>
                </a:moveTo>
                <a:cubicBezTo>
                  <a:pt x="3070892" y="6839517"/>
                  <a:pt x="3077256" y="6837992"/>
                  <a:pt x="3081143" y="6834027"/>
                </a:cubicBezTo>
                <a:cubicBezTo>
                  <a:pt x="3086441" y="6832960"/>
                  <a:pt x="3091319" y="6829073"/>
                  <a:pt x="3092729" y="6823850"/>
                </a:cubicBezTo>
                <a:cubicBezTo>
                  <a:pt x="3093377" y="6821411"/>
                  <a:pt x="3093339" y="6819047"/>
                  <a:pt x="3092919" y="6816760"/>
                </a:cubicBezTo>
                <a:cubicBezTo>
                  <a:pt x="3096959" y="6812567"/>
                  <a:pt x="3098674" y="6806583"/>
                  <a:pt x="3096120" y="6800636"/>
                </a:cubicBezTo>
                <a:cubicBezTo>
                  <a:pt x="3093148" y="6793661"/>
                  <a:pt x="3083621" y="6788858"/>
                  <a:pt x="3076418" y="6792707"/>
                </a:cubicBezTo>
                <a:lnTo>
                  <a:pt x="3068072" y="6797167"/>
                </a:lnTo>
                <a:cubicBezTo>
                  <a:pt x="3062355" y="6800217"/>
                  <a:pt x="3058620" y="6805897"/>
                  <a:pt x="3059040" y="6812072"/>
                </a:cubicBezTo>
                <a:cubicBezTo>
                  <a:pt x="3057553" y="6814168"/>
                  <a:pt x="3056372" y="6816493"/>
                  <a:pt x="3055724" y="6819238"/>
                </a:cubicBezTo>
                <a:cubicBezTo>
                  <a:pt x="3053933" y="6826823"/>
                  <a:pt x="3057363" y="6835857"/>
                  <a:pt x="3065556" y="6838068"/>
                </a:cubicBezTo>
                <a:close/>
                <a:moveTo>
                  <a:pt x="3012050" y="6870469"/>
                </a:moveTo>
                <a:cubicBezTo>
                  <a:pt x="3015671" y="6871574"/>
                  <a:pt x="3019025" y="6871345"/>
                  <a:pt x="3021997" y="6870316"/>
                </a:cubicBezTo>
                <a:cubicBezTo>
                  <a:pt x="3016929" y="6874700"/>
                  <a:pt x="3014909" y="6882018"/>
                  <a:pt x="3018034" y="6888346"/>
                </a:cubicBezTo>
                <a:cubicBezTo>
                  <a:pt x="3021502" y="6895475"/>
                  <a:pt x="3030953" y="6899057"/>
                  <a:pt x="3038118" y="6895245"/>
                </a:cubicBezTo>
                <a:lnTo>
                  <a:pt x="3046463" y="6890824"/>
                </a:lnTo>
                <a:cubicBezTo>
                  <a:pt x="3053628" y="6887012"/>
                  <a:pt x="3056982" y="6878169"/>
                  <a:pt x="3053361" y="6870736"/>
                </a:cubicBezTo>
                <a:cubicBezTo>
                  <a:pt x="3049893" y="6863607"/>
                  <a:pt x="3040442" y="6860024"/>
                  <a:pt x="3033278" y="6863836"/>
                </a:cubicBezTo>
                <a:lnTo>
                  <a:pt x="3027790" y="6866771"/>
                </a:lnTo>
                <a:cubicBezTo>
                  <a:pt x="3035221" y="6859796"/>
                  <a:pt x="3036479" y="6846759"/>
                  <a:pt x="3024322" y="6843062"/>
                </a:cubicBezTo>
                <a:cubicBezTo>
                  <a:pt x="3013804" y="6839860"/>
                  <a:pt x="3005267" y="6847560"/>
                  <a:pt x="3003400" y="6855755"/>
                </a:cubicBezTo>
                <a:cubicBezTo>
                  <a:pt x="3002294" y="6852362"/>
                  <a:pt x="2999627" y="6849466"/>
                  <a:pt x="2994901" y="6848017"/>
                </a:cubicBezTo>
                <a:cubicBezTo>
                  <a:pt x="2976608" y="6842452"/>
                  <a:pt x="2964261" y="6869859"/>
                  <a:pt x="2982706" y="6875462"/>
                </a:cubicBezTo>
                <a:cubicBezTo>
                  <a:pt x="2993224" y="6878664"/>
                  <a:pt x="3001761" y="6870964"/>
                  <a:pt x="3003590" y="6862769"/>
                </a:cubicBezTo>
                <a:cubicBezTo>
                  <a:pt x="3004657" y="6866161"/>
                  <a:pt x="3007325" y="6869058"/>
                  <a:pt x="3012050" y="6870469"/>
                </a:cubicBezTo>
                <a:close/>
                <a:moveTo>
                  <a:pt x="3038270" y="7007428"/>
                </a:moveTo>
                <a:lnTo>
                  <a:pt x="3046616" y="7003006"/>
                </a:lnTo>
                <a:cubicBezTo>
                  <a:pt x="3053781" y="6999194"/>
                  <a:pt x="3057820" y="6991113"/>
                  <a:pt x="3054390" y="6983222"/>
                </a:cubicBezTo>
                <a:cubicBezTo>
                  <a:pt x="3053819" y="6981965"/>
                  <a:pt x="3053018" y="6980821"/>
                  <a:pt x="3052066" y="6979715"/>
                </a:cubicBezTo>
                <a:cubicBezTo>
                  <a:pt x="3052256" y="6979258"/>
                  <a:pt x="3052485" y="6978839"/>
                  <a:pt x="3052637" y="6978343"/>
                </a:cubicBezTo>
                <a:lnTo>
                  <a:pt x="3054581" y="6971977"/>
                </a:lnTo>
                <a:cubicBezTo>
                  <a:pt x="3056867" y="6964468"/>
                  <a:pt x="3051646" y="6955281"/>
                  <a:pt x="3043910" y="6953605"/>
                </a:cubicBezTo>
                <a:cubicBezTo>
                  <a:pt x="3035717" y="6951813"/>
                  <a:pt x="3028019" y="6956196"/>
                  <a:pt x="3025541" y="6964278"/>
                </a:cubicBezTo>
                <a:lnTo>
                  <a:pt x="3023598" y="6970643"/>
                </a:lnTo>
                <a:cubicBezTo>
                  <a:pt x="3022569" y="6974036"/>
                  <a:pt x="3023102" y="6977695"/>
                  <a:pt x="3024665" y="6980935"/>
                </a:cubicBezTo>
                <a:cubicBezTo>
                  <a:pt x="3018567" y="6985052"/>
                  <a:pt x="3015366" y="6992447"/>
                  <a:pt x="3018491" y="6999651"/>
                </a:cubicBezTo>
                <a:cubicBezTo>
                  <a:pt x="3021540" y="7006665"/>
                  <a:pt x="3031067" y="7011277"/>
                  <a:pt x="3038270" y="7007428"/>
                </a:cubicBezTo>
                <a:close/>
                <a:moveTo>
                  <a:pt x="2795054" y="6689445"/>
                </a:moveTo>
                <a:cubicBezTo>
                  <a:pt x="2788994" y="6687616"/>
                  <a:pt x="2784612" y="6689712"/>
                  <a:pt x="2781868" y="6693372"/>
                </a:cubicBezTo>
                <a:cubicBezTo>
                  <a:pt x="2781220" y="6691161"/>
                  <a:pt x="2780229" y="6689064"/>
                  <a:pt x="2778476" y="6687425"/>
                </a:cubicBezTo>
                <a:cubicBezTo>
                  <a:pt x="2772607" y="6681898"/>
                  <a:pt x="2763194" y="6681136"/>
                  <a:pt x="2757249" y="6687082"/>
                </a:cubicBezTo>
                <a:cubicBezTo>
                  <a:pt x="2757020" y="6687311"/>
                  <a:pt x="2756830" y="6687540"/>
                  <a:pt x="2756601" y="6687730"/>
                </a:cubicBezTo>
                <a:cubicBezTo>
                  <a:pt x="2752561" y="6688302"/>
                  <a:pt x="2748903" y="6690436"/>
                  <a:pt x="2746883" y="6694172"/>
                </a:cubicBezTo>
                <a:cubicBezTo>
                  <a:pt x="2756906" y="6698708"/>
                  <a:pt x="2766929" y="6702939"/>
                  <a:pt x="2776875" y="6708467"/>
                </a:cubicBezTo>
                <a:cubicBezTo>
                  <a:pt x="2783278" y="6712012"/>
                  <a:pt x="2789108" y="6715861"/>
                  <a:pt x="2795244" y="6719597"/>
                </a:cubicBezTo>
                <a:cubicBezTo>
                  <a:pt x="2809154" y="6718644"/>
                  <a:pt x="2811403" y="6694439"/>
                  <a:pt x="2795054" y="6689445"/>
                </a:cubicBezTo>
                <a:close/>
                <a:moveTo>
                  <a:pt x="2952333" y="6852896"/>
                </a:moveTo>
                <a:lnTo>
                  <a:pt x="2956220" y="6840127"/>
                </a:lnTo>
                <a:cubicBezTo>
                  <a:pt x="2957211" y="6836811"/>
                  <a:pt x="2957020" y="6833418"/>
                  <a:pt x="2956105" y="6830292"/>
                </a:cubicBezTo>
                <a:cubicBezTo>
                  <a:pt x="2973407" y="6823850"/>
                  <a:pt x="2960564" y="6797625"/>
                  <a:pt x="2942691" y="6803457"/>
                </a:cubicBezTo>
                <a:cubicBezTo>
                  <a:pt x="2940556" y="6804181"/>
                  <a:pt x="2938918" y="6805172"/>
                  <a:pt x="2937584" y="6806392"/>
                </a:cubicBezTo>
                <a:lnTo>
                  <a:pt x="2938003" y="6805058"/>
                </a:lnTo>
                <a:cubicBezTo>
                  <a:pt x="2939528" y="6800102"/>
                  <a:pt x="2938270" y="6794613"/>
                  <a:pt x="2935145" y="6790611"/>
                </a:cubicBezTo>
                <a:cubicBezTo>
                  <a:pt x="2947302" y="6788133"/>
                  <a:pt x="2951532" y="6769570"/>
                  <a:pt x="2939337" y="6763051"/>
                </a:cubicBezTo>
                <a:cubicBezTo>
                  <a:pt x="2938727" y="6754856"/>
                  <a:pt x="2930915" y="6746623"/>
                  <a:pt x="2920854" y="6747995"/>
                </a:cubicBezTo>
                <a:cubicBezTo>
                  <a:pt x="2925923" y="6744031"/>
                  <a:pt x="2930000" y="6739075"/>
                  <a:pt x="2932134" y="6732824"/>
                </a:cubicBezTo>
                <a:cubicBezTo>
                  <a:pt x="2934650" y="6725391"/>
                  <a:pt x="2929772" y="6716052"/>
                  <a:pt x="2922111" y="6714108"/>
                </a:cubicBezTo>
                <a:cubicBezTo>
                  <a:pt x="2913994" y="6712049"/>
                  <a:pt x="2906067" y="6716166"/>
                  <a:pt x="2903400" y="6724133"/>
                </a:cubicBezTo>
                <a:cubicBezTo>
                  <a:pt x="2903323" y="6724362"/>
                  <a:pt x="2903285" y="6724476"/>
                  <a:pt x="2903209" y="6724667"/>
                </a:cubicBezTo>
                <a:cubicBezTo>
                  <a:pt x="2903171" y="6724743"/>
                  <a:pt x="2903133" y="6724781"/>
                  <a:pt x="2903095" y="6724819"/>
                </a:cubicBezTo>
                <a:cubicBezTo>
                  <a:pt x="2903018" y="6724857"/>
                  <a:pt x="2903018" y="6724857"/>
                  <a:pt x="2902942" y="6724933"/>
                </a:cubicBezTo>
                <a:cubicBezTo>
                  <a:pt x="2902066" y="6725391"/>
                  <a:pt x="2901189" y="6725810"/>
                  <a:pt x="2900236" y="6726154"/>
                </a:cubicBezTo>
                <a:cubicBezTo>
                  <a:pt x="2892729" y="6729241"/>
                  <a:pt x="2890747" y="6740066"/>
                  <a:pt x="2894329" y="6746585"/>
                </a:cubicBezTo>
                <a:cubicBezTo>
                  <a:pt x="2897988" y="6753179"/>
                  <a:pt x="2904734" y="6754856"/>
                  <a:pt x="2911288" y="6753370"/>
                </a:cubicBezTo>
                <a:cubicBezTo>
                  <a:pt x="2906639" y="6760040"/>
                  <a:pt x="2910221" y="6770294"/>
                  <a:pt x="2917958" y="6774602"/>
                </a:cubicBezTo>
                <a:cubicBezTo>
                  <a:pt x="2917805" y="6775860"/>
                  <a:pt x="2917691" y="6777041"/>
                  <a:pt x="2917805" y="6778299"/>
                </a:cubicBezTo>
                <a:cubicBezTo>
                  <a:pt x="2916433" y="6776622"/>
                  <a:pt x="2914795" y="6775097"/>
                  <a:pt x="2912508" y="6774106"/>
                </a:cubicBezTo>
                <a:cubicBezTo>
                  <a:pt x="2905686" y="6771171"/>
                  <a:pt x="2895168" y="6774220"/>
                  <a:pt x="2892767" y="6782034"/>
                </a:cubicBezTo>
                <a:lnTo>
                  <a:pt x="2890823" y="6788400"/>
                </a:lnTo>
                <a:cubicBezTo>
                  <a:pt x="2890442" y="6789620"/>
                  <a:pt x="2890404" y="6790840"/>
                  <a:pt x="2890252" y="6792098"/>
                </a:cubicBezTo>
                <a:lnTo>
                  <a:pt x="2889261" y="6792631"/>
                </a:lnTo>
                <a:cubicBezTo>
                  <a:pt x="2889261" y="6792631"/>
                  <a:pt x="2889223" y="6792670"/>
                  <a:pt x="2889223" y="6792670"/>
                </a:cubicBezTo>
                <a:cubicBezTo>
                  <a:pt x="2899855" y="6803381"/>
                  <a:pt x="2909726" y="6814397"/>
                  <a:pt x="2918796" y="6825680"/>
                </a:cubicBezTo>
                <a:cubicBezTo>
                  <a:pt x="2921273" y="6824841"/>
                  <a:pt x="2923331" y="6823202"/>
                  <a:pt x="2924817" y="6821030"/>
                </a:cubicBezTo>
                <a:cubicBezTo>
                  <a:pt x="2928704" y="6820267"/>
                  <a:pt x="2931868" y="6817789"/>
                  <a:pt x="2934040" y="6814397"/>
                </a:cubicBezTo>
                <a:cubicBezTo>
                  <a:pt x="2933964" y="6816798"/>
                  <a:pt x="2934268" y="6819276"/>
                  <a:pt x="2935412" y="6821601"/>
                </a:cubicBezTo>
                <a:cubicBezTo>
                  <a:pt x="2932058" y="6823202"/>
                  <a:pt x="2929238" y="6825832"/>
                  <a:pt x="2928133" y="6829492"/>
                </a:cubicBezTo>
                <a:lnTo>
                  <a:pt x="2926456" y="6835057"/>
                </a:lnTo>
                <a:lnTo>
                  <a:pt x="2926456" y="6835057"/>
                </a:lnTo>
                <a:cubicBezTo>
                  <a:pt x="2932935" y="6843634"/>
                  <a:pt x="2938842" y="6852401"/>
                  <a:pt x="2944482" y="6861244"/>
                </a:cubicBezTo>
                <a:lnTo>
                  <a:pt x="2944482" y="6861244"/>
                </a:lnTo>
                <a:cubicBezTo>
                  <a:pt x="2948102" y="6859643"/>
                  <a:pt x="2951151" y="6856784"/>
                  <a:pt x="2952333" y="6852896"/>
                </a:cubicBezTo>
                <a:close/>
                <a:moveTo>
                  <a:pt x="3003209" y="7363375"/>
                </a:moveTo>
                <a:cubicBezTo>
                  <a:pt x="3010907" y="7365814"/>
                  <a:pt x="3019634" y="7361317"/>
                  <a:pt x="3022035" y="7353541"/>
                </a:cubicBezTo>
                <a:lnTo>
                  <a:pt x="3025922" y="7340771"/>
                </a:lnTo>
                <a:cubicBezTo>
                  <a:pt x="3028285" y="7332995"/>
                  <a:pt x="3023865" y="7324380"/>
                  <a:pt x="3016090" y="7321940"/>
                </a:cubicBezTo>
                <a:cubicBezTo>
                  <a:pt x="3008354" y="7319539"/>
                  <a:pt x="2999627" y="7323999"/>
                  <a:pt x="2997264" y="7331775"/>
                </a:cubicBezTo>
                <a:lnTo>
                  <a:pt x="2993377" y="7344544"/>
                </a:lnTo>
                <a:cubicBezTo>
                  <a:pt x="2991014" y="7352320"/>
                  <a:pt x="2995435" y="7360936"/>
                  <a:pt x="3003209" y="7363375"/>
                </a:cubicBezTo>
                <a:close/>
                <a:moveTo>
                  <a:pt x="3182477" y="6915563"/>
                </a:moveTo>
                <a:cubicBezTo>
                  <a:pt x="3200960" y="6921204"/>
                  <a:pt x="3208163" y="6892043"/>
                  <a:pt x="3189680" y="6886402"/>
                </a:cubicBezTo>
                <a:cubicBezTo>
                  <a:pt x="3171197" y="6880761"/>
                  <a:pt x="3164032" y="6909921"/>
                  <a:pt x="3182477" y="6915563"/>
                </a:cubicBezTo>
                <a:close/>
                <a:moveTo>
                  <a:pt x="3150427" y="7017490"/>
                </a:moveTo>
                <a:cubicBezTo>
                  <a:pt x="3168948" y="7023132"/>
                  <a:pt x="3177980" y="6994467"/>
                  <a:pt x="3159497" y="6988864"/>
                </a:cubicBezTo>
                <a:cubicBezTo>
                  <a:pt x="3141014" y="6983184"/>
                  <a:pt x="3131944" y="7011849"/>
                  <a:pt x="3150427" y="7017490"/>
                </a:cubicBezTo>
                <a:close/>
                <a:moveTo>
                  <a:pt x="2718758" y="6607872"/>
                </a:moveTo>
                <a:cubicBezTo>
                  <a:pt x="2722150" y="6601392"/>
                  <a:pt x="2720016" y="6590452"/>
                  <a:pt x="2712394" y="6587632"/>
                </a:cubicBezTo>
                <a:cubicBezTo>
                  <a:pt x="2705686" y="6585154"/>
                  <a:pt x="2698598" y="6583706"/>
                  <a:pt x="2692119" y="6587822"/>
                </a:cubicBezTo>
                <a:cubicBezTo>
                  <a:pt x="2686898" y="6591101"/>
                  <a:pt x="2683926" y="6596132"/>
                  <a:pt x="2682478" y="6602116"/>
                </a:cubicBezTo>
                <a:cubicBezTo>
                  <a:pt x="2680610" y="6609741"/>
                  <a:pt x="2685945" y="6618660"/>
                  <a:pt x="2693834" y="6620070"/>
                </a:cubicBezTo>
                <a:cubicBezTo>
                  <a:pt x="2699322" y="6621023"/>
                  <a:pt x="2704619" y="6619194"/>
                  <a:pt x="2708125" y="6615382"/>
                </a:cubicBezTo>
                <a:cubicBezTo>
                  <a:pt x="2712470" y="6614734"/>
                  <a:pt x="2716395" y="6612409"/>
                  <a:pt x="2718758" y="6607872"/>
                </a:cubicBezTo>
                <a:close/>
                <a:moveTo>
                  <a:pt x="3216090" y="6999385"/>
                </a:moveTo>
                <a:cubicBezTo>
                  <a:pt x="3208430" y="6997516"/>
                  <a:pt x="3199969" y="7005141"/>
                  <a:pt x="3199436" y="7012573"/>
                </a:cubicBezTo>
                <a:cubicBezTo>
                  <a:pt x="3199055" y="7017796"/>
                  <a:pt x="3200998" y="7021760"/>
                  <a:pt x="3204123" y="7024657"/>
                </a:cubicBezTo>
                <a:cubicBezTo>
                  <a:pt x="3204848" y="7029879"/>
                  <a:pt x="3207934" y="7034720"/>
                  <a:pt x="3213155" y="7036549"/>
                </a:cubicBezTo>
                <a:cubicBezTo>
                  <a:pt x="3214871" y="7037160"/>
                  <a:pt x="3216700" y="7037427"/>
                  <a:pt x="3218491" y="7037427"/>
                </a:cubicBezTo>
                <a:cubicBezTo>
                  <a:pt x="3219710" y="7038189"/>
                  <a:pt x="3221006" y="7038875"/>
                  <a:pt x="3222530" y="7039332"/>
                </a:cubicBezTo>
                <a:cubicBezTo>
                  <a:pt x="3238765" y="7044288"/>
                  <a:pt x="3244672" y="7021912"/>
                  <a:pt x="3233354" y="7012688"/>
                </a:cubicBezTo>
                <a:cubicBezTo>
                  <a:pt x="3233125" y="7012001"/>
                  <a:pt x="3233011" y="7011354"/>
                  <a:pt x="3232668" y="7010667"/>
                </a:cubicBezTo>
                <a:cubicBezTo>
                  <a:pt x="3229543" y="7003806"/>
                  <a:pt x="3222988" y="7001024"/>
                  <a:pt x="3216090" y="6999385"/>
                </a:cubicBezTo>
                <a:close/>
                <a:moveTo>
                  <a:pt x="3128209" y="6856365"/>
                </a:moveTo>
                <a:cubicBezTo>
                  <a:pt x="3125846" y="6864141"/>
                  <a:pt x="3131753" y="6872680"/>
                  <a:pt x="3139299" y="6874509"/>
                </a:cubicBezTo>
                <a:cubicBezTo>
                  <a:pt x="3147569" y="6876529"/>
                  <a:pt x="3155038" y="6871231"/>
                  <a:pt x="3157401" y="6863417"/>
                </a:cubicBezTo>
                <a:lnTo>
                  <a:pt x="3161288" y="6850647"/>
                </a:lnTo>
                <a:cubicBezTo>
                  <a:pt x="3163651" y="6842871"/>
                  <a:pt x="3157744" y="6834333"/>
                  <a:pt x="3150198" y="6832503"/>
                </a:cubicBezTo>
                <a:cubicBezTo>
                  <a:pt x="3141928" y="6830483"/>
                  <a:pt x="3134459" y="6835781"/>
                  <a:pt x="3132096" y="6843595"/>
                </a:cubicBezTo>
                <a:lnTo>
                  <a:pt x="3128209" y="6856365"/>
                </a:lnTo>
                <a:close/>
                <a:moveTo>
                  <a:pt x="2676342" y="6669319"/>
                </a:moveTo>
                <a:cubicBezTo>
                  <a:pt x="2680877" y="6670425"/>
                  <a:pt x="2685374" y="6671530"/>
                  <a:pt x="2689909" y="6672826"/>
                </a:cubicBezTo>
                <a:cubicBezTo>
                  <a:pt x="2689909" y="6672826"/>
                  <a:pt x="2689909" y="6672826"/>
                  <a:pt x="2689909" y="6672826"/>
                </a:cubicBezTo>
                <a:cubicBezTo>
                  <a:pt x="2687203" y="6670044"/>
                  <a:pt x="2683659" y="6668061"/>
                  <a:pt x="2678476" y="6669014"/>
                </a:cubicBezTo>
                <a:cubicBezTo>
                  <a:pt x="2677752" y="6669129"/>
                  <a:pt x="2677028" y="6669205"/>
                  <a:pt x="2676342" y="6669319"/>
                </a:cubicBezTo>
                <a:close/>
                <a:moveTo>
                  <a:pt x="3017424" y="7179302"/>
                </a:moveTo>
                <a:cubicBezTo>
                  <a:pt x="3035907" y="7184944"/>
                  <a:pt x="3044977" y="7156279"/>
                  <a:pt x="3026456" y="7150637"/>
                </a:cubicBezTo>
                <a:cubicBezTo>
                  <a:pt x="3007973" y="7144996"/>
                  <a:pt x="2998903" y="7173623"/>
                  <a:pt x="3017424" y="7179302"/>
                </a:cubicBezTo>
                <a:close/>
                <a:moveTo>
                  <a:pt x="3138880" y="7290531"/>
                </a:moveTo>
                <a:lnTo>
                  <a:pt x="3140823" y="7284165"/>
                </a:lnTo>
                <a:cubicBezTo>
                  <a:pt x="3143110" y="7276618"/>
                  <a:pt x="3137584" y="7267508"/>
                  <a:pt x="3129886" y="7265945"/>
                </a:cubicBezTo>
                <a:cubicBezTo>
                  <a:pt x="3121578" y="7264267"/>
                  <a:pt x="3114146" y="7268804"/>
                  <a:pt x="3111669" y="7276885"/>
                </a:cubicBezTo>
                <a:lnTo>
                  <a:pt x="3109726" y="7283250"/>
                </a:lnTo>
                <a:cubicBezTo>
                  <a:pt x="3107439" y="7290760"/>
                  <a:pt x="3112965" y="7299908"/>
                  <a:pt x="3120663" y="7301471"/>
                </a:cubicBezTo>
                <a:cubicBezTo>
                  <a:pt x="3129009" y="7303148"/>
                  <a:pt x="3136440" y="7298612"/>
                  <a:pt x="3138880" y="7290531"/>
                </a:cubicBezTo>
                <a:close/>
                <a:moveTo>
                  <a:pt x="3065747" y="7183572"/>
                </a:moveTo>
                <a:cubicBezTo>
                  <a:pt x="3058201" y="7181284"/>
                  <a:pt x="3049055" y="7184715"/>
                  <a:pt x="3046616" y="7192758"/>
                </a:cubicBezTo>
                <a:lnTo>
                  <a:pt x="3042729" y="7205527"/>
                </a:lnTo>
                <a:cubicBezTo>
                  <a:pt x="3040442" y="7213037"/>
                  <a:pt x="3043948" y="7222262"/>
                  <a:pt x="3051913" y="7224663"/>
                </a:cubicBezTo>
                <a:cubicBezTo>
                  <a:pt x="3059459" y="7226950"/>
                  <a:pt x="3068605" y="7223481"/>
                  <a:pt x="3071044" y="7215438"/>
                </a:cubicBezTo>
                <a:lnTo>
                  <a:pt x="3074931" y="7202669"/>
                </a:lnTo>
                <a:cubicBezTo>
                  <a:pt x="3077256" y="7195197"/>
                  <a:pt x="3073750" y="7185973"/>
                  <a:pt x="3065747" y="7183572"/>
                </a:cubicBezTo>
                <a:close/>
                <a:moveTo>
                  <a:pt x="2956791" y="7265487"/>
                </a:moveTo>
                <a:cubicBezTo>
                  <a:pt x="2964566" y="7267851"/>
                  <a:pt x="2973140" y="7262781"/>
                  <a:pt x="2975313" y="7255081"/>
                </a:cubicBezTo>
                <a:cubicBezTo>
                  <a:pt x="2977256" y="7248182"/>
                  <a:pt x="2973712" y="7241359"/>
                  <a:pt x="2967729" y="7238043"/>
                </a:cubicBezTo>
                <a:cubicBezTo>
                  <a:pt x="2963803" y="7247153"/>
                  <a:pt x="2959611" y="7256111"/>
                  <a:pt x="2955076" y="7264954"/>
                </a:cubicBezTo>
                <a:cubicBezTo>
                  <a:pt x="2955076" y="7264954"/>
                  <a:pt x="2955076" y="7264954"/>
                  <a:pt x="2955076" y="7264954"/>
                </a:cubicBezTo>
                <a:lnTo>
                  <a:pt x="2956791" y="7265487"/>
                </a:lnTo>
                <a:close/>
                <a:moveTo>
                  <a:pt x="2364871" y="6497787"/>
                </a:moveTo>
                <a:cubicBezTo>
                  <a:pt x="2358126" y="6493747"/>
                  <a:pt x="2348065" y="6496110"/>
                  <a:pt x="2344330" y="6503200"/>
                </a:cubicBezTo>
                <a:cubicBezTo>
                  <a:pt x="2340519" y="6510519"/>
                  <a:pt x="2342539" y="6519400"/>
                  <a:pt x="2349741" y="6523746"/>
                </a:cubicBezTo>
                <a:lnTo>
                  <a:pt x="2355458" y="6527177"/>
                </a:lnTo>
                <a:cubicBezTo>
                  <a:pt x="2362203" y="6531217"/>
                  <a:pt x="2372264" y="6528853"/>
                  <a:pt x="2375999" y="6521764"/>
                </a:cubicBezTo>
                <a:cubicBezTo>
                  <a:pt x="2379848" y="6514483"/>
                  <a:pt x="2377790" y="6505564"/>
                  <a:pt x="2370587" y="6501218"/>
                </a:cubicBezTo>
                <a:lnTo>
                  <a:pt x="2364871" y="6497787"/>
                </a:lnTo>
                <a:close/>
                <a:moveTo>
                  <a:pt x="2522378" y="6652814"/>
                </a:moveTo>
                <a:cubicBezTo>
                  <a:pt x="2526914" y="6649612"/>
                  <a:pt x="2528781" y="6643246"/>
                  <a:pt x="2527523" y="6637186"/>
                </a:cubicBezTo>
                <a:cubicBezTo>
                  <a:pt x="2528552" y="6634060"/>
                  <a:pt x="2528819" y="6630705"/>
                  <a:pt x="2527333" y="6627275"/>
                </a:cubicBezTo>
                <a:cubicBezTo>
                  <a:pt x="2524360" y="6620299"/>
                  <a:pt x="2514833" y="6615496"/>
                  <a:pt x="2507630" y="6619346"/>
                </a:cubicBezTo>
                <a:lnTo>
                  <a:pt x="2499284" y="6623768"/>
                </a:lnTo>
                <a:cubicBezTo>
                  <a:pt x="2493568" y="6626817"/>
                  <a:pt x="2489833" y="6632497"/>
                  <a:pt x="2490252" y="6638710"/>
                </a:cubicBezTo>
                <a:cubicBezTo>
                  <a:pt x="2488766" y="6640769"/>
                  <a:pt x="2487584" y="6643132"/>
                  <a:pt x="2486936" y="6645838"/>
                </a:cubicBezTo>
                <a:cubicBezTo>
                  <a:pt x="2485374" y="6652280"/>
                  <a:pt x="2487775" y="6659485"/>
                  <a:pt x="2493491" y="6662953"/>
                </a:cubicBezTo>
                <a:cubicBezTo>
                  <a:pt x="2493530" y="6662953"/>
                  <a:pt x="2493530" y="6662953"/>
                  <a:pt x="2493568" y="6662953"/>
                </a:cubicBezTo>
                <a:cubicBezTo>
                  <a:pt x="2499665" y="6662077"/>
                  <a:pt x="2505801" y="6661581"/>
                  <a:pt x="2511898" y="6660895"/>
                </a:cubicBezTo>
                <a:lnTo>
                  <a:pt x="2511898" y="6660895"/>
                </a:lnTo>
                <a:cubicBezTo>
                  <a:pt x="2512013" y="6660780"/>
                  <a:pt x="2512203" y="6660780"/>
                  <a:pt x="2512317" y="6660666"/>
                </a:cubicBezTo>
                <a:cubicBezTo>
                  <a:pt x="2516662" y="6659713"/>
                  <a:pt x="2520282" y="6656626"/>
                  <a:pt x="2522378" y="6652814"/>
                </a:cubicBezTo>
                <a:close/>
                <a:moveTo>
                  <a:pt x="2455458" y="6669624"/>
                </a:moveTo>
                <a:cubicBezTo>
                  <a:pt x="2449589" y="6667833"/>
                  <a:pt x="2444635" y="6669624"/>
                  <a:pt x="2440900" y="6672788"/>
                </a:cubicBezTo>
                <a:cubicBezTo>
                  <a:pt x="2445740" y="6671683"/>
                  <a:pt x="2450580" y="6670653"/>
                  <a:pt x="2455420" y="6669662"/>
                </a:cubicBezTo>
                <a:cubicBezTo>
                  <a:pt x="2455458" y="6669662"/>
                  <a:pt x="2455496" y="6669662"/>
                  <a:pt x="2455534" y="6669662"/>
                </a:cubicBezTo>
                <a:cubicBezTo>
                  <a:pt x="2455496" y="6669662"/>
                  <a:pt x="2455496" y="6669624"/>
                  <a:pt x="2455458" y="6669624"/>
                </a:cubicBezTo>
                <a:close/>
                <a:moveTo>
                  <a:pt x="2410412" y="6678430"/>
                </a:moveTo>
                <a:cubicBezTo>
                  <a:pt x="2411212" y="6676485"/>
                  <a:pt x="2411784" y="6674541"/>
                  <a:pt x="2411822" y="6672598"/>
                </a:cubicBezTo>
                <a:cubicBezTo>
                  <a:pt x="2416014" y="6671111"/>
                  <a:pt x="2419863" y="6668671"/>
                  <a:pt x="2423179" y="6664936"/>
                </a:cubicBezTo>
                <a:cubicBezTo>
                  <a:pt x="2424056" y="6663945"/>
                  <a:pt x="2424284" y="6662763"/>
                  <a:pt x="2424932" y="6661734"/>
                </a:cubicBezTo>
                <a:cubicBezTo>
                  <a:pt x="2426799" y="6659866"/>
                  <a:pt x="2428019" y="6657769"/>
                  <a:pt x="2428362" y="6655444"/>
                </a:cubicBezTo>
                <a:cubicBezTo>
                  <a:pt x="2428362" y="6655406"/>
                  <a:pt x="2428400" y="6655368"/>
                  <a:pt x="2428400" y="6655330"/>
                </a:cubicBezTo>
                <a:cubicBezTo>
                  <a:pt x="2428438" y="6655025"/>
                  <a:pt x="2428438" y="6654720"/>
                  <a:pt x="2428438" y="6654415"/>
                </a:cubicBezTo>
                <a:cubicBezTo>
                  <a:pt x="2429162" y="6651327"/>
                  <a:pt x="2429467" y="6648125"/>
                  <a:pt x="2429086" y="6644962"/>
                </a:cubicBezTo>
                <a:cubicBezTo>
                  <a:pt x="2430953" y="6643856"/>
                  <a:pt x="2432592" y="6642331"/>
                  <a:pt x="2433812" y="6640273"/>
                </a:cubicBezTo>
                <a:lnTo>
                  <a:pt x="2437279" y="6634556"/>
                </a:lnTo>
                <a:cubicBezTo>
                  <a:pt x="2438232" y="6632993"/>
                  <a:pt x="2438842" y="6631239"/>
                  <a:pt x="2439147" y="6629448"/>
                </a:cubicBezTo>
                <a:cubicBezTo>
                  <a:pt x="2439566" y="6635013"/>
                  <a:pt x="2443529" y="6640616"/>
                  <a:pt x="2448331" y="6642712"/>
                </a:cubicBezTo>
                <a:cubicBezTo>
                  <a:pt x="2456601" y="6646296"/>
                  <a:pt x="2463880" y="6641874"/>
                  <a:pt x="2468110" y="6634898"/>
                </a:cubicBezTo>
                <a:lnTo>
                  <a:pt x="2471578" y="6629181"/>
                </a:lnTo>
                <a:cubicBezTo>
                  <a:pt x="2475770" y="6622205"/>
                  <a:pt x="2470511" y="6612332"/>
                  <a:pt x="2463766" y="6609397"/>
                </a:cubicBezTo>
                <a:cubicBezTo>
                  <a:pt x="2455534" y="6605814"/>
                  <a:pt x="2448217" y="6610198"/>
                  <a:pt x="2444025" y="6617212"/>
                </a:cubicBezTo>
                <a:lnTo>
                  <a:pt x="2440557" y="6622929"/>
                </a:lnTo>
                <a:cubicBezTo>
                  <a:pt x="2440024" y="6623768"/>
                  <a:pt x="2439642" y="6624683"/>
                  <a:pt x="2439414" y="6625636"/>
                </a:cubicBezTo>
                <a:cubicBezTo>
                  <a:pt x="2439185" y="6620871"/>
                  <a:pt x="2436937" y="6616297"/>
                  <a:pt x="2432592" y="6613819"/>
                </a:cubicBezTo>
                <a:cubicBezTo>
                  <a:pt x="2425885" y="6610007"/>
                  <a:pt x="2416967" y="6611265"/>
                  <a:pt x="2412394" y="6617783"/>
                </a:cubicBezTo>
                <a:cubicBezTo>
                  <a:pt x="2411937" y="6617516"/>
                  <a:pt x="2411365" y="6617440"/>
                  <a:pt x="2410832" y="6617250"/>
                </a:cubicBezTo>
                <a:cubicBezTo>
                  <a:pt x="2410336" y="6616488"/>
                  <a:pt x="2409688" y="6615915"/>
                  <a:pt x="2409078" y="6615267"/>
                </a:cubicBezTo>
                <a:cubicBezTo>
                  <a:pt x="2412851" y="6609511"/>
                  <a:pt x="2412927" y="6602079"/>
                  <a:pt x="2405305" y="6597466"/>
                </a:cubicBezTo>
                <a:cubicBezTo>
                  <a:pt x="2393339" y="6590262"/>
                  <a:pt x="2380115" y="6600859"/>
                  <a:pt x="2380306" y="6610998"/>
                </a:cubicBezTo>
                <a:cubicBezTo>
                  <a:pt x="2371921" y="6610693"/>
                  <a:pt x="2363194" y="6612028"/>
                  <a:pt x="2358735" y="6617593"/>
                </a:cubicBezTo>
                <a:cubicBezTo>
                  <a:pt x="2352371" y="6625522"/>
                  <a:pt x="2348065" y="6638596"/>
                  <a:pt x="2351647" y="6648468"/>
                </a:cubicBezTo>
                <a:cubicBezTo>
                  <a:pt x="2350504" y="6648850"/>
                  <a:pt x="2349703" y="6649879"/>
                  <a:pt x="2348712" y="6650527"/>
                </a:cubicBezTo>
                <a:cubicBezTo>
                  <a:pt x="2346121" y="6648240"/>
                  <a:pt x="2343072" y="6646715"/>
                  <a:pt x="2339604" y="6646601"/>
                </a:cubicBezTo>
                <a:cubicBezTo>
                  <a:pt x="2341053" y="6644733"/>
                  <a:pt x="2342272" y="6642598"/>
                  <a:pt x="2342615" y="6639892"/>
                </a:cubicBezTo>
                <a:cubicBezTo>
                  <a:pt x="2343644" y="6632383"/>
                  <a:pt x="2337889" y="6623196"/>
                  <a:pt x="2329696" y="6622853"/>
                </a:cubicBezTo>
                <a:cubicBezTo>
                  <a:pt x="2321693" y="6622510"/>
                  <a:pt x="2313728" y="6624073"/>
                  <a:pt x="2308431" y="6630667"/>
                </a:cubicBezTo>
                <a:cubicBezTo>
                  <a:pt x="2303591" y="6636690"/>
                  <a:pt x="2302676" y="6643856"/>
                  <a:pt x="2303019" y="6651327"/>
                </a:cubicBezTo>
                <a:cubicBezTo>
                  <a:pt x="2303019" y="6651746"/>
                  <a:pt x="2303324" y="6652128"/>
                  <a:pt x="2303400" y="6652509"/>
                </a:cubicBezTo>
                <a:cubicBezTo>
                  <a:pt x="2300847" y="6651594"/>
                  <a:pt x="2297988" y="6651213"/>
                  <a:pt x="2294597" y="6652280"/>
                </a:cubicBezTo>
                <a:cubicBezTo>
                  <a:pt x="2276075" y="6658074"/>
                  <a:pt x="2283431" y="6687464"/>
                  <a:pt x="2302066" y="6681632"/>
                </a:cubicBezTo>
                <a:cubicBezTo>
                  <a:pt x="2311098" y="6678772"/>
                  <a:pt x="2313918" y="6670348"/>
                  <a:pt x="2312318" y="6663106"/>
                </a:cubicBezTo>
                <a:cubicBezTo>
                  <a:pt x="2313347" y="6663525"/>
                  <a:pt x="2314299" y="6663906"/>
                  <a:pt x="2315366" y="6664097"/>
                </a:cubicBezTo>
                <a:cubicBezTo>
                  <a:pt x="2314947" y="6664936"/>
                  <a:pt x="2314223" y="6665621"/>
                  <a:pt x="2313842" y="6666498"/>
                </a:cubicBezTo>
                <a:cubicBezTo>
                  <a:pt x="2311861" y="6671530"/>
                  <a:pt x="2313385" y="6677476"/>
                  <a:pt x="2316891" y="6681593"/>
                </a:cubicBezTo>
                <a:cubicBezTo>
                  <a:pt x="2305915" y="6684680"/>
                  <a:pt x="2299627" y="6701148"/>
                  <a:pt x="2312280" y="6708810"/>
                </a:cubicBezTo>
                <a:cubicBezTo>
                  <a:pt x="2313232" y="6709343"/>
                  <a:pt x="2314109" y="6709495"/>
                  <a:pt x="2315062" y="6709839"/>
                </a:cubicBezTo>
                <a:cubicBezTo>
                  <a:pt x="2315062" y="6709839"/>
                  <a:pt x="2315062" y="6709839"/>
                  <a:pt x="2315062" y="6709839"/>
                </a:cubicBezTo>
                <a:cubicBezTo>
                  <a:pt x="2318110" y="6708771"/>
                  <a:pt x="2321159" y="6707742"/>
                  <a:pt x="2324208" y="6706713"/>
                </a:cubicBezTo>
                <a:cubicBezTo>
                  <a:pt x="2326799" y="6705836"/>
                  <a:pt x="2329391" y="6704960"/>
                  <a:pt x="2332021" y="6704045"/>
                </a:cubicBezTo>
                <a:cubicBezTo>
                  <a:pt x="2335603" y="6698670"/>
                  <a:pt x="2336251" y="6691351"/>
                  <a:pt x="2331220" y="6686091"/>
                </a:cubicBezTo>
                <a:cubicBezTo>
                  <a:pt x="2336022" y="6685062"/>
                  <a:pt x="2340252" y="6681974"/>
                  <a:pt x="2342272" y="6676905"/>
                </a:cubicBezTo>
                <a:cubicBezTo>
                  <a:pt x="2342462" y="6676485"/>
                  <a:pt x="2342462" y="6676447"/>
                  <a:pt x="2342539" y="6676218"/>
                </a:cubicBezTo>
                <a:cubicBezTo>
                  <a:pt x="2342653" y="6676104"/>
                  <a:pt x="2342653" y="6676066"/>
                  <a:pt x="2342729" y="6675952"/>
                </a:cubicBezTo>
                <a:lnTo>
                  <a:pt x="2342729" y="6675952"/>
                </a:lnTo>
                <a:cubicBezTo>
                  <a:pt x="2343606" y="6675532"/>
                  <a:pt x="2344482" y="6675151"/>
                  <a:pt x="2345397" y="6674885"/>
                </a:cubicBezTo>
                <a:cubicBezTo>
                  <a:pt x="2345854" y="6674732"/>
                  <a:pt x="2346121" y="6674313"/>
                  <a:pt x="2346540" y="6674084"/>
                </a:cubicBezTo>
                <a:cubicBezTo>
                  <a:pt x="2347150" y="6674618"/>
                  <a:pt x="2347303" y="6675342"/>
                  <a:pt x="2348065" y="6675761"/>
                </a:cubicBezTo>
                <a:cubicBezTo>
                  <a:pt x="2355039" y="6679954"/>
                  <a:pt x="2361594" y="6677629"/>
                  <a:pt x="2365862" y="6672979"/>
                </a:cubicBezTo>
                <a:cubicBezTo>
                  <a:pt x="2368530" y="6676943"/>
                  <a:pt x="2371388" y="6680487"/>
                  <a:pt x="2375961" y="6682775"/>
                </a:cubicBezTo>
                <a:cubicBezTo>
                  <a:pt x="2378476" y="6684071"/>
                  <a:pt x="2380420" y="6684680"/>
                  <a:pt x="2383278" y="6685138"/>
                </a:cubicBezTo>
                <a:cubicBezTo>
                  <a:pt x="2379353" y="6685291"/>
                  <a:pt x="2375961" y="6687692"/>
                  <a:pt x="2373217" y="6690742"/>
                </a:cubicBezTo>
                <a:lnTo>
                  <a:pt x="2373217" y="6690742"/>
                </a:lnTo>
                <a:lnTo>
                  <a:pt x="2373293" y="6690703"/>
                </a:lnTo>
                <a:cubicBezTo>
                  <a:pt x="2391586" y="6685138"/>
                  <a:pt x="2409917" y="6680183"/>
                  <a:pt x="2428286" y="6675761"/>
                </a:cubicBezTo>
                <a:cubicBezTo>
                  <a:pt x="2427485" y="6675342"/>
                  <a:pt x="2426914" y="6674808"/>
                  <a:pt x="2425961" y="6674503"/>
                </a:cubicBezTo>
                <a:cubicBezTo>
                  <a:pt x="2419749" y="6672712"/>
                  <a:pt x="2414299" y="6674770"/>
                  <a:pt x="2410412" y="6678430"/>
                </a:cubicBezTo>
                <a:close/>
                <a:moveTo>
                  <a:pt x="2180229" y="6718835"/>
                </a:moveTo>
                <a:lnTo>
                  <a:pt x="2174513" y="6715366"/>
                </a:lnTo>
                <a:cubicBezTo>
                  <a:pt x="2167577" y="6711173"/>
                  <a:pt x="2157783" y="6715480"/>
                  <a:pt x="2154429" y="6722303"/>
                </a:cubicBezTo>
                <a:cubicBezTo>
                  <a:pt x="2150618" y="6730156"/>
                  <a:pt x="2154391" y="6738199"/>
                  <a:pt x="2161365" y="6742392"/>
                </a:cubicBezTo>
                <a:lnTo>
                  <a:pt x="2167082" y="6745822"/>
                </a:lnTo>
                <a:cubicBezTo>
                  <a:pt x="2174017" y="6750015"/>
                  <a:pt x="2183850" y="6745708"/>
                  <a:pt x="2187165" y="6738885"/>
                </a:cubicBezTo>
                <a:cubicBezTo>
                  <a:pt x="2191014" y="6731071"/>
                  <a:pt x="2187203" y="6723028"/>
                  <a:pt x="2180229" y="6718835"/>
                </a:cubicBezTo>
                <a:close/>
                <a:moveTo>
                  <a:pt x="2457973" y="6425248"/>
                </a:moveTo>
                <a:cubicBezTo>
                  <a:pt x="2474513" y="6435235"/>
                  <a:pt x="2486365" y="6407600"/>
                  <a:pt x="2470054" y="6397727"/>
                </a:cubicBezTo>
                <a:cubicBezTo>
                  <a:pt x="2453514" y="6387740"/>
                  <a:pt x="2441662" y="6415376"/>
                  <a:pt x="2457973" y="6425248"/>
                </a:cubicBezTo>
                <a:close/>
                <a:moveTo>
                  <a:pt x="2471464" y="6429403"/>
                </a:moveTo>
                <a:cubicBezTo>
                  <a:pt x="2471426" y="6429441"/>
                  <a:pt x="2471388" y="6429480"/>
                  <a:pt x="2471312" y="6429517"/>
                </a:cubicBezTo>
                <a:cubicBezTo>
                  <a:pt x="2471197" y="6429556"/>
                  <a:pt x="2471235" y="6429517"/>
                  <a:pt x="2471121" y="6429556"/>
                </a:cubicBezTo>
                <a:cubicBezTo>
                  <a:pt x="2470168" y="6429823"/>
                  <a:pt x="2469177" y="6429975"/>
                  <a:pt x="2468187" y="6430089"/>
                </a:cubicBezTo>
                <a:cubicBezTo>
                  <a:pt x="2460184" y="6431233"/>
                  <a:pt x="2455572" y="6441220"/>
                  <a:pt x="2457478" y="6448424"/>
                </a:cubicBezTo>
                <a:cubicBezTo>
                  <a:pt x="2459726" y="6457039"/>
                  <a:pt x="2467767" y="6460279"/>
                  <a:pt x="2475808" y="6459136"/>
                </a:cubicBezTo>
                <a:cubicBezTo>
                  <a:pt x="2485031" y="6457801"/>
                  <a:pt x="2492501" y="6452045"/>
                  <a:pt x="2497493" y="6444346"/>
                </a:cubicBezTo>
                <a:cubicBezTo>
                  <a:pt x="2501761" y="6437751"/>
                  <a:pt x="2499322" y="6427497"/>
                  <a:pt x="2492348" y="6423724"/>
                </a:cubicBezTo>
                <a:cubicBezTo>
                  <a:pt x="2484993" y="6419759"/>
                  <a:pt x="2476304" y="6421780"/>
                  <a:pt x="2471731" y="6428869"/>
                </a:cubicBezTo>
                <a:cubicBezTo>
                  <a:pt x="2471654" y="6429175"/>
                  <a:pt x="2471578" y="6429289"/>
                  <a:pt x="2471464" y="6429403"/>
                </a:cubicBezTo>
                <a:close/>
                <a:moveTo>
                  <a:pt x="2078591" y="6596742"/>
                </a:moveTo>
                <a:lnTo>
                  <a:pt x="2084993" y="6594722"/>
                </a:lnTo>
                <a:cubicBezTo>
                  <a:pt x="2092539" y="6592358"/>
                  <a:pt x="2098103" y="6584049"/>
                  <a:pt x="2095511" y="6576082"/>
                </a:cubicBezTo>
                <a:cubicBezTo>
                  <a:pt x="2093034" y="6568497"/>
                  <a:pt x="2084955" y="6563008"/>
                  <a:pt x="2076876" y="6565561"/>
                </a:cubicBezTo>
                <a:lnTo>
                  <a:pt x="2073255" y="6566705"/>
                </a:lnTo>
                <a:cubicBezTo>
                  <a:pt x="2076152" y="6564265"/>
                  <a:pt x="2078400" y="6560873"/>
                  <a:pt x="2078972" y="6557404"/>
                </a:cubicBezTo>
                <a:cubicBezTo>
                  <a:pt x="2080420" y="6548599"/>
                  <a:pt x="2074399" y="6542271"/>
                  <a:pt x="2066510" y="6539984"/>
                </a:cubicBezTo>
                <a:cubicBezTo>
                  <a:pt x="2065748" y="6539793"/>
                  <a:pt x="2064985" y="6540060"/>
                  <a:pt x="2064223" y="6539946"/>
                </a:cubicBezTo>
                <a:cubicBezTo>
                  <a:pt x="2066053" y="6538574"/>
                  <a:pt x="2067653" y="6536935"/>
                  <a:pt x="2068644" y="6534953"/>
                </a:cubicBezTo>
                <a:cubicBezTo>
                  <a:pt x="2072531" y="6527253"/>
                  <a:pt x="2068949" y="6518981"/>
                  <a:pt x="2061975" y="6514788"/>
                </a:cubicBezTo>
                <a:lnTo>
                  <a:pt x="2056258" y="6511319"/>
                </a:lnTo>
                <a:cubicBezTo>
                  <a:pt x="2049323" y="6507126"/>
                  <a:pt x="2039566" y="6511167"/>
                  <a:pt x="2036098" y="6517990"/>
                </a:cubicBezTo>
                <a:cubicBezTo>
                  <a:pt x="2035260" y="6519705"/>
                  <a:pt x="2034879" y="6521459"/>
                  <a:pt x="2034688" y="6523174"/>
                </a:cubicBezTo>
                <a:cubicBezTo>
                  <a:pt x="2034041" y="6522907"/>
                  <a:pt x="2033659" y="6522412"/>
                  <a:pt x="2032935" y="6522221"/>
                </a:cubicBezTo>
                <a:cubicBezTo>
                  <a:pt x="2014452" y="6516389"/>
                  <a:pt x="2003629" y="6544634"/>
                  <a:pt x="2022264" y="6550543"/>
                </a:cubicBezTo>
                <a:cubicBezTo>
                  <a:pt x="2032821" y="6553897"/>
                  <a:pt x="2040633" y="6546083"/>
                  <a:pt x="2042120" y="6537697"/>
                </a:cubicBezTo>
                <a:cubicBezTo>
                  <a:pt x="2042348" y="6537850"/>
                  <a:pt x="2042501" y="6538078"/>
                  <a:pt x="2042729" y="6538231"/>
                </a:cubicBezTo>
                <a:lnTo>
                  <a:pt x="2048332" y="6541623"/>
                </a:lnTo>
                <a:cubicBezTo>
                  <a:pt x="2045664" y="6542614"/>
                  <a:pt x="2042920" y="6543339"/>
                  <a:pt x="2040519" y="6544939"/>
                </a:cubicBezTo>
                <a:cubicBezTo>
                  <a:pt x="2033888" y="6549285"/>
                  <a:pt x="2031868" y="6559653"/>
                  <a:pt x="2036746" y="6566019"/>
                </a:cubicBezTo>
                <a:cubicBezTo>
                  <a:pt x="2041853" y="6572690"/>
                  <a:pt x="2050732" y="6574405"/>
                  <a:pt x="2057821" y="6569754"/>
                </a:cubicBezTo>
                <a:cubicBezTo>
                  <a:pt x="2058202" y="6569526"/>
                  <a:pt x="2058240" y="6569488"/>
                  <a:pt x="2058431" y="6569335"/>
                </a:cubicBezTo>
                <a:cubicBezTo>
                  <a:pt x="2058583" y="6569297"/>
                  <a:pt x="2058621" y="6569297"/>
                  <a:pt x="2058735" y="6569259"/>
                </a:cubicBezTo>
                <a:lnTo>
                  <a:pt x="2058735" y="6569259"/>
                </a:lnTo>
                <a:cubicBezTo>
                  <a:pt x="2059688" y="6569412"/>
                  <a:pt x="2060603" y="6569640"/>
                  <a:pt x="2061518" y="6569945"/>
                </a:cubicBezTo>
                <a:cubicBezTo>
                  <a:pt x="2063080" y="6570364"/>
                  <a:pt x="2064604" y="6570174"/>
                  <a:pt x="2066129" y="6569945"/>
                </a:cubicBezTo>
                <a:cubicBezTo>
                  <a:pt x="2061022" y="6573566"/>
                  <a:pt x="2057859" y="6579970"/>
                  <a:pt x="2059917" y="6586259"/>
                </a:cubicBezTo>
                <a:cubicBezTo>
                  <a:pt x="2062432" y="6593807"/>
                  <a:pt x="2070473" y="6599296"/>
                  <a:pt x="2078591" y="6596742"/>
                </a:cubicBezTo>
                <a:close/>
                <a:moveTo>
                  <a:pt x="2305267" y="6465654"/>
                </a:moveTo>
                <a:cubicBezTo>
                  <a:pt x="2321731" y="6475602"/>
                  <a:pt x="2339261" y="6451207"/>
                  <a:pt x="2322722" y="6441182"/>
                </a:cubicBezTo>
                <a:cubicBezTo>
                  <a:pt x="2306220" y="6431233"/>
                  <a:pt x="2288690" y="6455629"/>
                  <a:pt x="2305267" y="6465654"/>
                </a:cubicBezTo>
                <a:close/>
                <a:moveTo>
                  <a:pt x="2273598" y="6375313"/>
                </a:moveTo>
                <a:cubicBezTo>
                  <a:pt x="2280534" y="6376686"/>
                  <a:pt x="2286365" y="6372950"/>
                  <a:pt x="2289490" y="6367271"/>
                </a:cubicBezTo>
                <a:cubicBezTo>
                  <a:pt x="2294902" y="6367194"/>
                  <a:pt x="2299970" y="6364603"/>
                  <a:pt x="2302600" y="6359190"/>
                </a:cubicBezTo>
                <a:cubicBezTo>
                  <a:pt x="2305877" y="6352404"/>
                  <a:pt x="2303286" y="6341960"/>
                  <a:pt x="2295664" y="6339101"/>
                </a:cubicBezTo>
                <a:cubicBezTo>
                  <a:pt x="2288232" y="6336319"/>
                  <a:pt x="2280229" y="6335328"/>
                  <a:pt x="2273179" y="6339902"/>
                </a:cubicBezTo>
                <a:cubicBezTo>
                  <a:pt x="2266738" y="6344095"/>
                  <a:pt x="2263690" y="6350537"/>
                  <a:pt x="2261708" y="6357703"/>
                </a:cubicBezTo>
                <a:cubicBezTo>
                  <a:pt x="2259574" y="6365517"/>
                  <a:pt x="2266053" y="6373827"/>
                  <a:pt x="2273598" y="6375313"/>
                </a:cubicBezTo>
                <a:close/>
                <a:moveTo>
                  <a:pt x="2140557" y="6597162"/>
                </a:moveTo>
                <a:cubicBezTo>
                  <a:pt x="2157097" y="6607148"/>
                  <a:pt x="2169025" y="6579551"/>
                  <a:pt x="2152714" y="6569678"/>
                </a:cubicBezTo>
                <a:cubicBezTo>
                  <a:pt x="2136175" y="6559691"/>
                  <a:pt x="2124208" y="6587327"/>
                  <a:pt x="2140557" y="6597162"/>
                </a:cubicBezTo>
                <a:close/>
                <a:moveTo>
                  <a:pt x="2097722" y="6661200"/>
                </a:moveTo>
                <a:cubicBezTo>
                  <a:pt x="2081220" y="6651213"/>
                  <a:pt x="2068758" y="6678582"/>
                  <a:pt x="2085145" y="6688493"/>
                </a:cubicBezTo>
                <a:cubicBezTo>
                  <a:pt x="2101685" y="6698479"/>
                  <a:pt x="2114109" y="6671111"/>
                  <a:pt x="2097722" y="6661200"/>
                </a:cubicBezTo>
                <a:close/>
                <a:moveTo>
                  <a:pt x="2545435" y="6529464"/>
                </a:moveTo>
                <a:cubicBezTo>
                  <a:pt x="2526952" y="6523822"/>
                  <a:pt x="2517500" y="6552373"/>
                  <a:pt x="2536022" y="6558014"/>
                </a:cubicBezTo>
                <a:cubicBezTo>
                  <a:pt x="2554505" y="6563617"/>
                  <a:pt x="2563956" y="6535105"/>
                  <a:pt x="2545435" y="6529464"/>
                </a:cubicBezTo>
                <a:close/>
                <a:moveTo>
                  <a:pt x="2530801" y="6430204"/>
                </a:moveTo>
                <a:cubicBezTo>
                  <a:pt x="2532783" y="6438133"/>
                  <a:pt x="2541129" y="6443050"/>
                  <a:pt x="2549017" y="6441105"/>
                </a:cubicBezTo>
                <a:lnTo>
                  <a:pt x="2558164" y="6438818"/>
                </a:lnTo>
                <a:cubicBezTo>
                  <a:pt x="2566052" y="6436874"/>
                  <a:pt x="2571045" y="6428412"/>
                  <a:pt x="2569063" y="6420560"/>
                </a:cubicBezTo>
                <a:cubicBezTo>
                  <a:pt x="2567081" y="6412631"/>
                  <a:pt x="2558735" y="6407714"/>
                  <a:pt x="2550846" y="6409658"/>
                </a:cubicBezTo>
                <a:lnTo>
                  <a:pt x="2541700" y="6411907"/>
                </a:lnTo>
                <a:cubicBezTo>
                  <a:pt x="2533811" y="6413927"/>
                  <a:pt x="2528819" y="6422389"/>
                  <a:pt x="2530801" y="6430204"/>
                </a:cubicBezTo>
                <a:close/>
                <a:moveTo>
                  <a:pt x="2388918" y="6305633"/>
                </a:moveTo>
                <a:cubicBezTo>
                  <a:pt x="2393987" y="6307921"/>
                  <a:pt x="2399589" y="6307425"/>
                  <a:pt x="2403933" y="6304604"/>
                </a:cubicBezTo>
                <a:cubicBezTo>
                  <a:pt x="2408316" y="6305062"/>
                  <a:pt x="2412661" y="6303766"/>
                  <a:pt x="2416052" y="6299954"/>
                </a:cubicBezTo>
                <a:cubicBezTo>
                  <a:pt x="2420931" y="6294465"/>
                  <a:pt x="2421540" y="6283334"/>
                  <a:pt x="2414833" y="6278722"/>
                </a:cubicBezTo>
                <a:cubicBezTo>
                  <a:pt x="2408926" y="6274681"/>
                  <a:pt x="2402409" y="6271556"/>
                  <a:pt x="2395092" y="6273957"/>
                </a:cubicBezTo>
                <a:cubicBezTo>
                  <a:pt x="2389223" y="6275863"/>
                  <a:pt x="2385107" y="6280018"/>
                  <a:pt x="2382249" y="6285431"/>
                </a:cubicBezTo>
                <a:cubicBezTo>
                  <a:pt x="2378629" y="6292406"/>
                  <a:pt x="2381601" y="6302317"/>
                  <a:pt x="2388918" y="6305633"/>
                </a:cubicBezTo>
                <a:close/>
                <a:moveTo>
                  <a:pt x="2155039" y="6535677"/>
                </a:moveTo>
                <a:cubicBezTo>
                  <a:pt x="2151418" y="6527443"/>
                  <a:pt x="2143835" y="6525042"/>
                  <a:pt x="2135603" y="6527062"/>
                </a:cubicBezTo>
                <a:lnTo>
                  <a:pt x="2126456" y="6529311"/>
                </a:lnTo>
                <a:cubicBezTo>
                  <a:pt x="2118797" y="6531217"/>
                  <a:pt x="2114871" y="6541966"/>
                  <a:pt x="2117844" y="6548751"/>
                </a:cubicBezTo>
                <a:cubicBezTo>
                  <a:pt x="2121464" y="6556985"/>
                  <a:pt x="2129048" y="6559387"/>
                  <a:pt x="2137242" y="6557366"/>
                </a:cubicBezTo>
                <a:lnTo>
                  <a:pt x="2146388" y="6555079"/>
                </a:lnTo>
                <a:cubicBezTo>
                  <a:pt x="2154086" y="6553211"/>
                  <a:pt x="2158011" y="6542424"/>
                  <a:pt x="2155039" y="6535677"/>
                </a:cubicBezTo>
                <a:close/>
                <a:moveTo>
                  <a:pt x="2639909" y="6590148"/>
                </a:moveTo>
                <a:cubicBezTo>
                  <a:pt x="2638118" y="6588051"/>
                  <a:pt x="2635907" y="6586259"/>
                  <a:pt x="2632744" y="6585307"/>
                </a:cubicBezTo>
                <a:cubicBezTo>
                  <a:pt x="2614833" y="6579855"/>
                  <a:pt x="2609459" y="6607339"/>
                  <a:pt x="2625847" y="6614086"/>
                </a:cubicBezTo>
                <a:cubicBezTo>
                  <a:pt x="2630648" y="6625140"/>
                  <a:pt x="2649284" y="6628113"/>
                  <a:pt x="2653781" y="6613400"/>
                </a:cubicBezTo>
                <a:lnTo>
                  <a:pt x="2654962" y="6609435"/>
                </a:lnTo>
                <a:cubicBezTo>
                  <a:pt x="2658468" y="6598076"/>
                  <a:pt x="2649017" y="6590262"/>
                  <a:pt x="2639909" y="6590148"/>
                </a:cubicBezTo>
                <a:close/>
                <a:moveTo>
                  <a:pt x="2399894" y="6384424"/>
                </a:moveTo>
                <a:cubicBezTo>
                  <a:pt x="2402943" y="6383662"/>
                  <a:pt x="2405991" y="6382899"/>
                  <a:pt x="2409040" y="6382137"/>
                </a:cubicBezTo>
                <a:cubicBezTo>
                  <a:pt x="2416929" y="6380193"/>
                  <a:pt x="2421235" y="6370777"/>
                  <a:pt x="2418949" y="6363344"/>
                </a:cubicBezTo>
                <a:cubicBezTo>
                  <a:pt x="2416433" y="6355187"/>
                  <a:pt x="2408049" y="6351452"/>
                  <a:pt x="2400161" y="6353434"/>
                </a:cubicBezTo>
                <a:lnTo>
                  <a:pt x="2391014" y="6355721"/>
                </a:lnTo>
                <a:cubicBezTo>
                  <a:pt x="2383126" y="6357665"/>
                  <a:pt x="2378819" y="6367080"/>
                  <a:pt x="2381106" y="6374513"/>
                </a:cubicBezTo>
                <a:cubicBezTo>
                  <a:pt x="2383621" y="6382632"/>
                  <a:pt x="2392005" y="6386368"/>
                  <a:pt x="2399894" y="6384424"/>
                </a:cubicBezTo>
                <a:close/>
                <a:moveTo>
                  <a:pt x="2406372" y="6471371"/>
                </a:moveTo>
                <a:cubicBezTo>
                  <a:pt x="2410565" y="6464434"/>
                  <a:pt x="2409574" y="6455323"/>
                  <a:pt x="2402638" y="6450445"/>
                </a:cubicBezTo>
                <a:cubicBezTo>
                  <a:pt x="2396312" y="6446023"/>
                  <a:pt x="2385946" y="6447243"/>
                  <a:pt x="2381716" y="6454218"/>
                </a:cubicBezTo>
                <a:lnTo>
                  <a:pt x="2378248" y="6459936"/>
                </a:lnTo>
                <a:cubicBezTo>
                  <a:pt x="2374055" y="6466874"/>
                  <a:pt x="2375046" y="6475984"/>
                  <a:pt x="2381982" y="6480825"/>
                </a:cubicBezTo>
                <a:cubicBezTo>
                  <a:pt x="2388309" y="6485246"/>
                  <a:pt x="2398674" y="6484064"/>
                  <a:pt x="2402905" y="6477089"/>
                </a:cubicBezTo>
                <a:lnTo>
                  <a:pt x="2406372" y="6471371"/>
                </a:lnTo>
                <a:close/>
                <a:moveTo>
                  <a:pt x="2313194" y="6373751"/>
                </a:moveTo>
                <a:cubicBezTo>
                  <a:pt x="2312737" y="6375924"/>
                  <a:pt x="2312356" y="6378096"/>
                  <a:pt x="2312089" y="6380269"/>
                </a:cubicBezTo>
                <a:cubicBezTo>
                  <a:pt x="2311784" y="6383014"/>
                  <a:pt x="2312394" y="6385910"/>
                  <a:pt x="2313575" y="6388540"/>
                </a:cubicBezTo>
                <a:cubicBezTo>
                  <a:pt x="2313004" y="6390485"/>
                  <a:pt x="2312737" y="6392429"/>
                  <a:pt x="2313156" y="6394182"/>
                </a:cubicBezTo>
                <a:cubicBezTo>
                  <a:pt x="2314642" y="6400205"/>
                  <a:pt x="2316243" y="6405465"/>
                  <a:pt x="2320702" y="6409963"/>
                </a:cubicBezTo>
                <a:cubicBezTo>
                  <a:pt x="2322722" y="6411983"/>
                  <a:pt x="2324360" y="6413203"/>
                  <a:pt x="2327028" y="6414537"/>
                </a:cubicBezTo>
                <a:cubicBezTo>
                  <a:pt x="2330343" y="6416176"/>
                  <a:pt x="2330305" y="6418387"/>
                  <a:pt x="2327600" y="6413355"/>
                </a:cubicBezTo>
                <a:cubicBezTo>
                  <a:pt x="2331411" y="6420522"/>
                  <a:pt x="2339033" y="6424943"/>
                  <a:pt x="2347150" y="6421704"/>
                </a:cubicBezTo>
                <a:cubicBezTo>
                  <a:pt x="2351037" y="6420141"/>
                  <a:pt x="2354315" y="6416405"/>
                  <a:pt x="2355839" y="6412174"/>
                </a:cubicBezTo>
                <a:cubicBezTo>
                  <a:pt x="2357630" y="6411602"/>
                  <a:pt x="2359269" y="6410687"/>
                  <a:pt x="2361022" y="6409620"/>
                </a:cubicBezTo>
                <a:cubicBezTo>
                  <a:pt x="2361670" y="6409315"/>
                  <a:pt x="2362318" y="6409048"/>
                  <a:pt x="2362966" y="6408781"/>
                </a:cubicBezTo>
                <a:cubicBezTo>
                  <a:pt x="2365671" y="6408057"/>
                  <a:pt x="2368301" y="6407028"/>
                  <a:pt x="2371007" y="6406304"/>
                </a:cubicBezTo>
                <a:cubicBezTo>
                  <a:pt x="2380991" y="6403635"/>
                  <a:pt x="2382135" y="6392314"/>
                  <a:pt x="2377676" y="6384653"/>
                </a:cubicBezTo>
                <a:cubicBezTo>
                  <a:pt x="2376037" y="6381108"/>
                  <a:pt x="2372950" y="6378287"/>
                  <a:pt x="2368453" y="6377334"/>
                </a:cubicBezTo>
                <a:cubicBezTo>
                  <a:pt x="2368110" y="6377182"/>
                  <a:pt x="2367729" y="6377029"/>
                  <a:pt x="2367386" y="6376838"/>
                </a:cubicBezTo>
                <a:cubicBezTo>
                  <a:pt x="2377866" y="6369977"/>
                  <a:pt x="2377524" y="6350498"/>
                  <a:pt x="2361975" y="6349431"/>
                </a:cubicBezTo>
                <a:cubicBezTo>
                  <a:pt x="2351647" y="6348745"/>
                  <a:pt x="2340024" y="6346153"/>
                  <a:pt x="2330153" y="6350346"/>
                </a:cubicBezTo>
                <a:cubicBezTo>
                  <a:pt x="2328857" y="6350918"/>
                  <a:pt x="2327676" y="6351566"/>
                  <a:pt x="2326533" y="6352290"/>
                </a:cubicBezTo>
                <a:lnTo>
                  <a:pt x="2322264" y="6353358"/>
                </a:lnTo>
                <a:cubicBezTo>
                  <a:pt x="2314376" y="6355302"/>
                  <a:pt x="2310145" y="6364793"/>
                  <a:pt x="2312470" y="6372188"/>
                </a:cubicBezTo>
                <a:cubicBezTo>
                  <a:pt x="2312661" y="6372683"/>
                  <a:pt x="2312928" y="6373217"/>
                  <a:pt x="2313194" y="6373751"/>
                </a:cubicBezTo>
                <a:close/>
                <a:moveTo>
                  <a:pt x="2094597" y="6640997"/>
                </a:moveTo>
                <a:cubicBezTo>
                  <a:pt x="2102600" y="6637109"/>
                  <a:pt x="2105077" y="6629219"/>
                  <a:pt x="2102524" y="6621138"/>
                </a:cubicBezTo>
                <a:lnTo>
                  <a:pt x="2100504" y="6614734"/>
                </a:lnTo>
                <a:cubicBezTo>
                  <a:pt x="2098141" y="6607148"/>
                  <a:pt x="2087470" y="6603489"/>
                  <a:pt x="2080649" y="6606805"/>
                </a:cubicBezTo>
                <a:cubicBezTo>
                  <a:pt x="2077866" y="6608139"/>
                  <a:pt x="2076609" y="6610465"/>
                  <a:pt x="2075123" y="6612599"/>
                </a:cubicBezTo>
                <a:cubicBezTo>
                  <a:pt x="2076533" y="6605891"/>
                  <a:pt x="2073141" y="6599563"/>
                  <a:pt x="2067196" y="6595980"/>
                </a:cubicBezTo>
                <a:lnTo>
                  <a:pt x="2061480" y="6592549"/>
                </a:lnTo>
                <a:cubicBezTo>
                  <a:pt x="2054543" y="6588356"/>
                  <a:pt x="2044711" y="6592816"/>
                  <a:pt x="2041472" y="6599639"/>
                </a:cubicBezTo>
                <a:cubicBezTo>
                  <a:pt x="2037699" y="6607568"/>
                  <a:pt x="2041586" y="6615458"/>
                  <a:pt x="2048560" y="6619651"/>
                </a:cubicBezTo>
                <a:lnTo>
                  <a:pt x="2054277" y="6623120"/>
                </a:lnTo>
                <a:cubicBezTo>
                  <a:pt x="2060451" y="6626855"/>
                  <a:pt x="2068644" y="6623577"/>
                  <a:pt x="2072760" y="6618050"/>
                </a:cubicBezTo>
                <a:cubicBezTo>
                  <a:pt x="2072265" y="6620833"/>
                  <a:pt x="2071807" y="6623653"/>
                  <a:pt x="2072760" y="6626703"/>
                </a:cubicBezTo>
                <a:lnTo>
                  <a:pt x="2074780" y="6633107"/>
                </a:lnTo>
                <a:cubicBezTo>
                  <a:pt x="2077104" y="6640654"/>
                  <a:pt x="2087737" y="6644314"/>
                  <a:pt x="2094597" y="6640997"/>
                </a:cubicBezTo>
                <a:close/>
                <a:moveTo>
                  <a:pt x="2200618" y="6457344"/>
                </a:moveTo>
                <a:lnTo>
                  <a:pt x="2197150" y="6463062"/>
                </a:lnTo>
                <a:cubicBezTo>
                  <a:pt x="2192958" y="6469999"/>
                  <a:pt x="2198065" y="6479871"/>
                  <a:pt x="2204810" y="6482883"/>
                </a:cubicBezTo>
                <a:cubicBezTo>
                  <a:pt x="2213004" y="6486504"/>
                  <a:pt x="2220397" y="6482197"/>
                  <a:pt x="2224627" y="6475221"/>
                </a:cubicBezTo>
                <a:lnTo>
                  <a:pt x="2228095" y="6469504"/>
                </a:lnTo>
                <a:cubicBezTo>
                  <a:pt x="2232287" y="6462566"/>
                  <a:pt x="2227181" y="6452693"/>
                  <a:pt x="2220435" y="6449682"/>
                </a:cubicBezTo>
                <a:cubicBezTo>
                  <a:pt x="2212280" y="6446061"/>
                  <a:pt x="2204848" y="6450368"/>
                  <a:pt x="2200618" y="6457344"/>
                </a:cubicBezTo>
                <a:close/>
                <a:moveTo>
                  <a:pt x="2195016" y="6388922"/>
                </a:moveTo>
                <a:lnTo>
                  <a:pt x="2184688" y="6406075"/>
                </a:lnTo>
                <a:cubicBezTo>
                  <a:pt x="2180649" y="6412784"/>
                  <a:pt x="2182135" y="6422694"/>
                  <a:pt x="2189261" y="6426811"/>
                </a:cubicBezTo>
                <a:cubicBezTo>
                  <a:pt x="2196159" y="6430814"/>
                  <a:pt x="2205649" y="6429441"/>
                  <a:pt x="2209993" y="6422237"/>
                </a:cubicBezTo>
                <a:lnTo>
                  <a:pt x="2220321" y="6405084"/>
                </a:lnTo>
                <a:cubicBezTo>
                  <a:pt x="2224360" y="6398375"/>
                  <a:pt x="2222912" y="6388464"/>
                  <a:pt x="2215748" y="6384347"/>
                </a:cubicBezTo>
                <a:cubicBezTo>
                  <a:pt x="2208850" y="6380384"/>
                  <a:pt x="2199399" y="6381717"/>
                  <a:pt x="2195016" y="6388922"/>
                </a:cubicBezTo>
                <a:close/>
                <a:moveTo>
                  <a:pt x="2184002" y="6361210"/>
                </a:moveTo>
                <a:cubicBezTo>
                  <a:pt x="2200542" y="6371197"/>
                  <a:pt x="2213804" y="6344247"/>
                  <a:pt x="2197341" y="6334260"/>
                </a:cubicBezTo>
                <a:cubicBezTo>
                  <a:pt x="2180801" y="6324311"/>
                  <a:pt x="2167501" y="6351261"/>
                  <a:pt x="2184002" y="6361210"/>
                </a:cubicBezTo>
                <a:close/>
                <a:moveTo>
                  <a:pt x="2980496" y="6551648"/>
                </a:moveTo>
                <a:cubicBezTo>
                  <a:pt x="2962089" y="6546045"/>
                  <a:pt x="2951646" y="6574214"/>
                  <a:pt x="2970168" y="6579855"/>
                </a:cubicBezTo>
                <a:cubicBezTo>
                  <a:pt x="2988575" y="6585497"/>
                  <a:pt x="2999017" y="6557290"/>
                  <a:pt x="2980496" y="6551648"/>
                </a:cubicBezTo>
                <a:close/>
                <a:moveTo>
                  <a:pt x="2799284" y="6531407"/>
                </a:moveTo>
                <a:cubicBezTo>
                  <a:pt x="2787622" y="6527825"/>
                  <a:pt x="2778400" y="6537773"/>
                  <a:pt x="2778095" y="6546884"/>
                </a:cubicBezTo>
                <a:cubicBezTo>
                  <a:pt x="2776418" y="6540174"/>
                  <a:pt x="2771044" y="6535563"/>
                  <a:pt x="2763804" y="6535105"/>
                </a:cubicBezTo>
                <a:cubicBezTo>
                  <a:pt x="2754353" y="6534533"/>
                  <a:pt x="2743072" y="6535029"/>
                  <a:pt x="2735564" y="6541509"/>
                </a:cubicBezTo>
                <a:cubicBezTo>
                  <a:pt x="2734421" y="6542080"/>
                  <a:pt x="2733316" y="6542728"/>
                  <a:pt x="2732325" y="6543529"/>
                </a:cubicBezTo>
                <a:cubicBezTo>
                  <a:pt x="2727333" y="6547341"/>
                  <a:pt x="2724970" y="6553554"/>
                  <a:pt x="2726723" y="6559805"/>
                </a:cubicBezTo>
                <a:cubicBezTo>
                  <a:pt x="2728476" y="6566019"/>
                  <a:pt x="2733049" y="6568497"/>
                  <a:pt x="2738499" y="6570821"/>
                </a:cubicBezTo>
                <a:cubicBezTo>
                  <a:pt x="2734231" y="6568992"/>
                  <a:pt x="2738918" y="6571127"/>
                  <a:pt x="2739718" y="6571584"/>
                </a:cubicBezTo>
                <a:cubicBezTo>
                  <a:pt x="2740785" y="6572156"/>
                  <a:pt x="2741776" y="6572842"/>
                  <a:pt x="2742843" y="6573452"/>
                </a:cubicBezTo>
                <a:cubicBezTo>
                  <a:pt x="2743034" y="6573566"/>
                  <a:pt x="2743110" y="6573642"/>
                  <a:pt x="2743225" y="6573719"/>
                </a:cubicBezTo>
                <a:cubicBezTo>
                  <a:pt x="2743529" y="6573986"/>
                  <a:pt x="2743796" y="6574253"/>
                  <a:pt x="2744101" y="6574519"/>
                </a:cubicBezTo>
                <a:cubicBezTo>
                  <a:pt x="2746540" y="6581648"/>
                  <a:pt x="2754886" y="6585802"/>
                  <a:pt x="2762013" y="6583820"/>
                </a:cubicBezTo>
                <a:cubicBezTo>
                  <a:pt x="2770130" y="6581571"/>
                  <a:pt x="2774284" y="6573261"/>
                  <a:pt x="2772493" y="6565333"/>
                </a:cubicBezTo>
                <a:cubicBezTo>
                  <a:pt x="2772302" y="6564494"/>
                  <a:pt x="2771921" y="6563770"/>
                  <a:pt x="2771616" y="6563008"/>
                </a:cubicBezTo>
                <a:cubicBezTo>
                  <a:pt x="2775580" y="6560492"/>
                  <a:pt x="2778438" y="6556108"/>
                  <a:pt x="2778781" y="6551496"/>
                </a:cubicBezTo>
                <a:cubicBezTo>
                  <a:pt x="2779962" y="6554774"/>
                  <a:pt x="2782630" y="6557518"/>
                  <a:pt x="2787241" y="6558929"/>
                </a:cubicBezTo>
                <a:cubicBezTo>
                  <a:pt x="2805458" y="6564456"/>
                  <a:pt x="2817767" y="6537011"/>
                  <a:pt x="2799284" y="6531407"/>
                </a:cubicBezTo>
                <a:close/>
                <a:moveTo>
                  <a:pt x="2934002" y="6352443"/>
                </a:moveTo>
                <a:cubicBezTo>
                  <a:pt x="2934268" y="6352557"/>
                  <a:pt x="2934573" y="6352595"/>
                  <a:pt x="2934878" y="6352709"/>
                </a:cubicBezTo>
                <a:cubicBezTo>
                  <a:pt x="2934040" y="6359685"/>
                  <a:pt x="2937127" y="6367385"/>
                  <a:pt x="2945701" y="6370015"/>
                </a:cubicBezTo>
                <a:cubicBezTo>
                  <a:pt x="2952256" y="6371998"/>
                  <a:pt x="2957211" y="6369558"/>
                  <a:pt x="2960107" y="6365365"/>
                </a:cubicBezTo>
                <a:cubicBezTo>
                  <a:pt x="2965176" y="6364373"/>
                  <a:pt x="2969710" y="6361134"/>
                  <a:pt x="2971311" y="6355835"/>
                </a:cubicBezTo>
                <a:lnTo>
                  <a:pt x="2973255" y="6349470"/>
                </a:lnTo>
                <a:cubicBezTo>
                  <a:pt x="2975541" y="6341960"/>
                  <a:pt x="2972035" y="6332736"/>
                  <a:pt x="2964032" y="6330334"/>
                </a:cubicBezTo>
                <a:cubicBezTo>
                  <a:pt x="2961555" y="6329572"/>
                  <a:pt x="2958887" y="6329534"/>
                  <a:pt x="2956372" y="6329953"/>
                </a:cubicBezTo>
                <a:cubicBezTo>
                  <a:pt x="2955724" y="6325074"/>
                  <a:pt x="2952980" y="6320690"/>
                  <a:pt x="2947797" y="6318479"/>
                </a:cubicBezTo>
                <a:cubicBezTo>
                  <a:pt x="2940976" y="6315544"/>
                  <a:pt x="2930457" y="6318556"/>
                  <a:pt x="2928057" y="6326370"/>
                </a:cubicBezTo>
                <a:lnTo>
                  <a:pt x="2926113" y="6332697"/>
                </a:lnTo>
                <a:cubicBezTo>
                  <a:pt x="2923750" y="6340473"/>
                  <a:pt x="2925961" y="6349012"/>
                  <a:pt x="2934002" y="6352443"/>
                </a:cubicBezTo>
                <a:close/>
                <a:moveTo>
                  <a:pt x="2734192" y="6366890"/>
                </a:moveTo>
                <a:cubicBezTo>
                  <a:pt x="2732249" y="6374894"/>
                  <a:pt x="2736441" y="6383014"/>
                  <a:pt x="2744482" y="6385491"/>
                </a:cubicBezTo>
                <a:lnTo>
                  <a:pt x="2750846" y="6387435"/>
                </a:lnTo>
                <a:cubicBezTo>
                  <a:pt x="2758354" y="6389722"/>
                  <a:pt x="2767577" y="6384958"/>
                  <a:pt x="2769444" y="6377143"/>
                </a:cubicBezTo>
                <a:cubicBezTo>
                  <a:pt x="2771388" y="6369138"/>
                  <a:pt x="2767195" y="6361019"/>
                  <a:pt x="2759154" y="6358541"/>
                </a:cubicBezTo>
                <a:lnTo>
                  <a:pt x="2752790" y="6356598"/>
                </a:lnTo>
                <a:cubicBezTo>
                  <a:pt x="2745282" y="6354311"/>
                  <a:pt x="2736060" y="6359075"/>
                  <a:pt x="2734192" y="6366890"/>
                </a:cubicBezTo>
                <a:close/>
                <a:moveTo>
                  <a:pt x="2993339" y="6478538"/>
                </a:moveTo>
                <a:cubicBezTo>
                  <a:pt x="2990328" y="6485209"/>
                  <a:pt x="2993034" y="6496034"/>
                  <a:pt x="3000846" y="6498397"/>
                </a:cubicBezTo>
                <a:lnTo>
                  <a:pt x="3007210" y="6500341"/>
                </a:lnTo>
                <a:cubicBezTo>
                  <a:pt x="3014947" y="6502705"/>
                  <a:pt x="3023445" y="6500913"/>
                  <a:pt x="3027066" y="6492832"/>
                </a:cubicBezTo>
                <a:cubicBezTo>
                  <a:pt x="3030076" y="6486161"/>
                  <a:pt x="3027370" y="6475374"/>
                  <a:pt x="3019558" y="6472972"/>
                </a:cubicBezTo>
                <a:lnTo>
                  <a:pt x="3013194" y="6471028"/>
                </a:lnTo>
                <a:cubicBezTo>
                  <a:pt x="3005457" y="6468627"/>
                  <a:pt x="2996959" y="6470456"/>
                  <a:pt x="2993339" y="6478538"/>
                </a:cubicBezTo>
                <a:close/>
                <a:moveTo>
                  <a:pt x="2840938" y="6386940"/>
                </a:moveTo>
                <a:cubicBezTo>
                  <a:pt x="2848445" y="6389227"/>
                  <a:pt x="2857668" y="6385529"/>
                  <a:pt x="2859993" y="6377563"/>
                </a:cubicBezTo>
                <a:cubicBezTo>
                  <a:pt x="2862203" y="6369977"/>
                  <a:pt x="2858697" y="6360943"/>
                  <a:pt x="2850618" y="6358504"/>
                </a:cubicBezTo>
                <a:lnTo>
                  <a:pt x="2844253" y="6356560"/>
                </a:lnTo>
                <a:cubicBezTo>
                  <a:pt x="2836746" y="6354272"/>
                  <a:pt x="2827523" y="6357970"/>
                  <a:pt x="2825198" y="6365936"/>
                </a:cubicBezTo>
                <a:cubicBezTo>
                  <a:pt x="2822988" y="6373560"/>
                  <a:pt x="2826494" y="6382556"/>
                  <a:pt x="2834573" y="6384995"/>
                </a:cubicBezTo>
                <a:lnTo>
                  <a:pt x="2840938" y="6386940"/>
                </a:lnTo>
                <a:close/>
                <a:moveTo>
                  <a:pt x="2737851" y="6428793"/>
                </a:moveTo>
                <a:cubicBezTo>
                  <a:pt x="2730000" y="6426468"/>
                  <a:pt x="2721578" y="6431156"/>
                  <a:pt x="2719177" y="6438933"/>
                </a:cubicBezTo>
                <a:lnTo>
                  <a:pt x="2717233" y="6445337"/>
                </a:lnTo>
                <a:cubicBezTo>
                  <a:pt x="2714871" y="6453075"/>
                  <a:pt x="2719673" y="6461689"/>
                  <a:pt x="2727371" y="6463976"/>
                </a:cubicBezTo>
                <a:cubicBezTo>
                  <a:pt x="2735221" y="6466302"/>
                  <a:pt x="2743644" y="6461613"/>
                  <a:pt x="2746045" y="6453837"/>
                </a:cubicBezTo>
                <a:lnTo>
                  <a:pt x="2747988" y="6447471"/>
                </a:lnTo>
                <a:cubicBezTo>
                  <a:pt x="2750389" y="6439695"/>
                  <a:pt x="2745587" y="6431080"/>
                  <a:pt x="2737851" y="6428793"/>
                </a:cubicBezTo>
                <a:close/>
                <a:moveTo>
                  <a:pt x="3059535" y="6387435"/>
                </a:moveTo>
                <a:cubicBezTo>
                  <a:pt x="3049017" y="6384233"/>
                  <a:pt x="3040480" y="6391933"/>
                  <a:pt x="3038613" y="6400128"/>
                </a:cubicBezTo>
                <a:cubicBezTo>
                  <a:pt x="3037508" y="6396736"/>
                  <a:pt x="3034840" y="6393839"/>
                  <a:pt x="3030115" y="6392390"/>
                </a:cubicBezTo>
                <a:cubicBezTo>
                  <a:pt x="3011822" y="6386825"/>
                  <a:pt x="2999474" y="6414233"/>
                  <a:pt x="3017919" y="6419835"/>
                </a:cubicBezTo>
                <a:cubicBezTo>
                  <a:pt x="3028438" y="6423037"/>
                  <a:pt x="3036974" y="6415338"/>
                  <a:pt x="3038842" y="6407142"/>
                </a:cubicBezTo>
                <a:cubicBezTo>
                  <a:pt x="3039947" y="6410497"/>
                  <a:pt x="3042614" y="6413394"/>
                  <a:pt x="3047340" y="6414842"/>
                </a:cubicBezTo>
                <a:cubicBezTo>
                  <a:pt x="3050961" y="6415948"/>
                  <a:pt x="3054314" y="6415719"/>
                  <a:pt x="3057287" y="6414690"/>
                </a:cubicBezTo>
                <a:cubicBezTo>
                  <a:pt x="3052218" y="6419073"/>
                  <a:pt x="3050198" y="6426392"/>
                  <a:pt x="3053323" y="6432719"/>
                </a:cubicBezTo>
                <a:cubicBezTo>
                  <a:pt x="3056791" y="6439848"/>
                  <a:pt x="3066243" y="6443431"/>
                  <a:pt x="3073407" y="6439619"/>
                </a:cubicBezTo>
                <a:lnTo>
                  <a:pt x="3081753" y="6435159"/>
                </a:lnTo>
                <a:cubicBezTo>
                  <a:pt x="3085030" y="6433406"/>
                  <a:pt x="3087393" y="6430508"/>
                  <a:pt x="3088803" y="6427269"/>
                </a:cubicBezTo>
                <a:cubicBezTo>
                  <a:pt x="3095168" y="6428374"/>
                  <a:pt x="3101875" y="6425477"/>
                  <a:pt x="3104924" y="6419531"/>
                </a:cubicBezTo>
                <a:lnTo>
                  <a:pt x="3109192" y="6411107"/>
                </a:lnTo>
                <a:cubicBezTo>
                  <a:pt x="3112889" y="6403864"/>
                  <a:pt x="3109764" y="6394563"/>
                  <a:pt x="3102523" y="6390942"/>
                </a:cubicBezTo>
                <a:cubicBezTo>
                  <a:pt x="3095244" y="6387245"/>
                  <a:pt x="3086059" y="6390332"/>
                  <a:pt x="3082363" y="6397613"/>
                </a:cubicBezTo>
                <a:lnTo>
                  <a:pt x="3078056" y="6406037"/>
                </a:lnTo>
                <a:cubicBezTo>
                  <a:pt x="3077866" y="6406380"/>
                  <a:pt x="3077904" y="6406838"/>
                  <a:pt x="3077752" y="6407180"/>
                </a:cubicBezTo>
                <a:cubicBezTo>
                  <a:pt x="3074665" y="6406571"/>
                  <a:pt x="3071426" y="6406608"/>
                  <a:pt x="3068529" y="6408171"/>
                </a:cubicBezTo>
                <a:lnTo>
                  <a:pt x="3063041" y="6411107"/>
                </a:lnTo>
                <a:cubicBezTo>
                  <a:pt x="3070397" y="6404169"/>
                  <a:pt x="3071654" y="6391133"/>
                  <a:pt x="3059535" y="6387435"/>
                </a:cubicBezTo>
                <a:close/>
                <a:moveTo>
                  <a:pt x="2813003" y="6406227"/>
                </a:moveTo>
                <a:lnTo>
                  <a:pt x="2811060" y="6412593"/>
                </a:lnTo>
                <a:cubicBezTo>
                  <a:pt x="2808735" y="6420141"/>
                  <a:pt x="2815442" y="6429099"/>
                  <a:pt x="2822912" y="6430204"/>
                </a:cubicBezTo>
                <a:cubicBezTo>
                  <a:pt x="2831639" y="6431538"/>
                  <a:pt x="2838080" y="6426430"/>
                  <a:pt x="2840518" y="6418349"/>
                </a:cubicBezTo>
                <a:lnTo>
                  <a:pt x="2842462" y="6411983"/>
                </a:lnTo>
                <a:cubicBezTo>
                  <a:pt x="2844749" y="6404436"/>
                  <a:pt x="2838080" y="6395478"/>
                  <a:pt x="2830610" y="6394373"/>
                </a:cubicBezTo>
                <a:cubicBezTo>
                  <a:pt x="2821883" y="6393038"/>
                  <a:pt x="2815442" y="6398146"/>
                  <a:pt x="2813003" y="6406227"/>
                </a:cubicBezTo>
                <a:close/>
                <a:moveTo>
                  <a:pt x="2726875" y="6620909"/>
                </a:moveTo>
                <a:lnTo>
                  <a:pt x="2720511" y="6618965"/>
                </a:lnTo>
                <a:cubicBezTo>
                  <a:pt x="2712737" y="6616602"/>
                  <a:pt x="2704276" y="6623196"/>
                  <a:pt x="2702752" y="6630629"/>
                </a:cubicBezTo>
                <a:cubicBezTo>
                  <a:pt x="2700961" y="6639167"/>
                  <a:pt x="2706601" y="6646029"/>
                  <a:pt x="2714375" y="6648392"/>
                </a:cubicBezTo>
                <a:lnTo>
                  <a:pt x="2720740" y="6650336"/>
                </a:lnTo>
                <a:cubicBezTo>
                  <a:pt x="2728514" y="6652700"/>
                  <a:pt x="2736975" y="6646105"/>
                  <a:pt x="2738499" y="6638672"/>
                </a:cubicBezTo>
                <a:cubicBezTo>
                  <a:pt x="2740290" y="6630172"/>
                  <a:pt x="2734650" y="6623272"/>
                  <a:pt x="2726875" y="6620909"/>
                </a:cubicBezTo>
                <a:close/>
                <a:moveTo>
                  <a:pt x="2830267" y="6233819"/>
                </a:moveTo>
                <a:cubicBezTo>
                  <a:pt x="2823293" y="6231685"/>
                  <a:pt x="2818300" y="6234619"/>
                  <a:pt x="2815747" y="6239384"/>
                </a:cubicBezTo>
                <a:cubicBezTo>
                  <a:pt x="2811555" y="6247199"/>
                  <a:pt x="2813994" y="6260006"/>
                  <a:pt x="2825313" y="6263475"/>
                </a:cubicBezTo>
                <a:cubicBezTo>
                  <a:pt x="2836822" y="6266982"/>
                  <a:pt x="2843034" y="6256728"/>
                  <a:pt x="2841586" y="6247160"/>
                </a:cubicBezTo>
                <a:cubicBezTo>
                  <a:pt x="2840709" y="6241366"/>
                  <a:pt x="2837127" y="6235878"/>
                  <a:pt x="2830267" y="6233819"/>
                </a:cubicBezTo>
                <a:close/>
                <a:moveTo>
                  <a:pt x="2957325" y="6258443"/>
                </a:moveTo>
                <a:cubicBezTo>
                  <a:pt x="2950237" y="6256652"/>
                  <a:pt x="2943491" y="6259778"/>
                  <a:pt x="2940061" y="6265876"/>
                </a:cubicBezTo>
                <a:cubicBezTo>
                  <a:pt x="2939566" y="6266753"/>
                  <a:pt x="2938918" y="6267477"/>
                  <a:pt x="2938613" y="6268506"/>
                </a:cubicBezTo>
                <a:cubicBezTo>
                  <a:pt x="2938537" y="6268735"/>
                  <a:pt x="2938499" y="6268849"/>
                  <a:pt x="2938422" y="6269040"/>
                </a:cubicBezTo>
                <a:cubicBezTo>
                  <a:pt x="2938384" y="6269078"/>
                  <a:pt x="2938346" y="6269116"/>
                  <a:pt x="2938308" y="6269193"/>
                </a:cubicBezTo>
                <a:cubicBezTo>
                  <a:pt x="2938232" y="6269231"/>
                  <a:pt x="2938270" y="6269231"/>
                  <a:pt x="2938156" y="6269269"/>
                </a:cubicBezTo>
                <a:cubicBezTo>
                  <a:pt x="2937279" y="6269726"/>
                  <a:pt x="2936402" y="6270145"/>
                  <a:pt x="2935450" y="6270488"/>
                </a:cubicBezTo>
                <a:cubicBezTo>
                  <a:pt x="2927942" y="6273576"/>
                  <a:pt x="2925961" y="6284363"/>
                  <a:pt x="2929543" y="6290882"/>
                </a:cubicBezTo>
                <a:cubicBezTo>
                  <a:pt x="2933849" y="6298658"/>
                  <a:pt x="2942424" y="6299840"/>
                  <a:pt x="2949970" y="6296790"/>
                </a:cubicBezTo>
                <a:cubicBezTo>
                  <a:pt x="2958620" y="6293245"/>
                  <a:pt x="2964413" y="6285850"/>
                  <a:pt x="2967348" y="6277159"/>
                </a:cubicBezTo>
                <a:cubicBezTo>
                  <a:pt x="2968453" y="6273919"/>
                  <a:pt x="2967957" y="6270374"/>
                  <a:pt x="2966624" y="6267173"/>
                </a:cubicBezTo>
                <a:cubicBezTo>
                  <a:pt x="2964871" y="6263056"/>
                  <a:pt x="2961669" y="6259548"/>
                  <a:pt x="2957325" y="6258443"/>
                </a:cubicBezTo>
                <a:close/>
                <a:moveTo>
                  <a:pt x="2573674" y="6469999"/>
                </a:moveTo>
                <a:cubicBezTo>
                  <a:pt x="2575542" y="6461575"/>
                  <a:pt x="2570054" y="6454447"/>
                  <a:pt x="2562280" y="6452045"/>
                </a:cubicBezTo>
                <a:lnTo>
                  <a:pt x="2555915" y="6450102"/>
                </a:lnTo>
                <a:cubicBezTo>
                  <a:pt x="2548141" y="6447738"/>
                  <a:pt x="2539642" y="6454028"/>
                  <a:pt x="2538004" y="6461499"/>
                </a:cubicBezTo>
                <a:cubicBezTo>
                  <a:pt x="2536136" y="6469923"/>
                  <a:pt x="2541624" y="6477051"/>
                  <a:pt x="2549398" y="6479453"/>
                </a:cubicBezTo>
                <a:lnTo>
                  <a:pt x="2555763" y="6481397"/>
                </a:lnTo>
                <a:cubicBezTo>
                  <a:pt x="2563499" y="6483760"/>
                  <a:pt x="2571997" y="6477470"/>
                  <a:pt x="2573674" y="6469999"/>
                </a:cubicBezTo>
                <a:close/>
                <a:moveTo>
                  <a:pt x="2698026" y="6312037"/>
                </a:moveTo>
                <a:cubicBezTo>
                  <a:pt x="2679619" y="6306434"/>
                  <a:pt x="2668606" y="6334375"/>
                  <a:pt x="2687127" y="6340016"/>
                </a:cubicBezTo>
                <a:cubicBezTo>
                  <a:pt x="2705534" y="6345620"/>
                  <a:pt x="2716548" y="6317679"/>
                  <a:pt x="2698026" y="6312037"/>
                </a:cubicBezTo>
                <a:close/>
                <a:moveTo>
                  <a:pt x="2882134" y="6319280"/>
                </a:moveTo>
                <a:cubicBezTo>
                  <a:pt x="2863651" y="6313638"/>
                  <a:pt x="2856563" y="6342837"/>
                  <a:pt x="2875008" y="6348478"/>
                </a:cubicBezTo>
                <a:cubicBezTo>
                  <a:pt x="2893491" y="6354120"/>
                  <a:pt x="2900580" y="6324922"/>
                  <a:pt x="2882134" y="6319280"/>
                </a:cubicBezTo>
                <a:close/>
                <a:moveTo>
                  <a:pt x="2675008" y="6423724"/>
                </a:moveTo>
                <a:cubicBezTo>
                  <a:pt x="2656525" y="6418082"/>
                  <a:pt x="2651228" y="6447662"/>
                  <a:pt x="2669520" y="6453265"/>
                </a:cubicBezTo>
                <a:cubicBezTo>
                  <a:pt x="2688003" y="6458869"/>
                  <a:pt x="2693301" y="6429289"/>
                  <a:pt x="2675008" y="6423724"/>
                </a:cubicBezTo>
                <a:close/>
                <a:moveTo>
                  <a:pt x="2646807" y="6219677"/>
                </a:moveTo>
                <a:cubicBezTo>
                  <a:pt x="2638918" y="6218800"/>
                  <a:pt x="2630915" y="6219791"/>
                  <a:pt x="2625199" y="6225966"/>
                </a:cubicBezTo>
                <a:cubicBezTo>
                  <a:pt x="2620016" y="6231570"/>
                  <a:pt x="2618606" y="6238622"/>
                  <a:pt x="2618453" y="6246017"/>
                </a:cubicBezTo>
                <a:cubicBezTo>
                  <a:pt x="2618301" y="6254136"/>
                  <a:pt x="2626609" y="6260616"/>
                  <a:pt x="2634269" y="6260235"/>
                </a:cubicBezTo>
                <a:cubicBezTo>
                  <a:pt x="2641357" y="6259854"/>
                  <a:pt x="2646083" y="6254822"/>
                  <a:pt x="2647683" y="6248533"/>
                </a:cubicBezTo>
                <a:cubicBezTo>
                  <a:pt x="2652904" y="6247122"/>
                  <a:pt x="2657173" y="6243386"/>
                  <a:pt x="2658430" y="6237440"/>
                </a:cubicBezTo>
                <a:cubicBezTo>
                  <a:pt x="2659993" y="6230083"/>
                  <a:pt x="2654924" y="6220592"/>
                  <a:pt x="2646807" y="6219677"/>
                </a:cubicBezTo>
                <a:close/>
                <a:moveTo>
                  <a:pt x="2663651" y="6483074"/>
                </a:moveTo>
                <a:cubicBezTo>
                  <a:pt x="2645206" y="6477432"/>
                  <a:pt x="2640366" y="6507126"/>
                  <a:pt x="2658621" y="6512691"/>
                </a:cubicBezTo>
                <a:cubicBezTo>
                  <a:pt x="2677066" y="6518333"/>
                  <a:pt x="2681906" y="6488639"/>
                  <a:pt x="2663651" y="6483074"/>
                </a:cubicBezTo>
                <a:close/>
                <a:moveTo>
                  <a:pt x="3010526" y="6230464"/>
                </a:moveTo>
                <a:lnTo>
                  <a:pt x="3002180" y="6234924"/>
                </a:lnTo>
                <a:cubicBezTo>
                  <a:pt x="2995015" y="6238736"/>
                  <a:pt x="2992271" y="6248151"/>
                  <a:pt x="2996082" y="6255279"/>
                </a:cubicBezTo>
                <a:cubicBezTo>
                  <a:pt x="2999970" y="6262484"/>
                  <a:pt x="3009230" y="6265190"/>
                  <a:pt x="3016433" y="6261378"/>
                </a:cubicBezTo>
                <a:lnTo>
                  <a:pt x="3024779" y="6256918"/>
                </a:lnTo>
                <a:cubicBezTo>
                  <a:pt x="3031944" y="6253107"/>
                  <a:pt x="3034726" y="6243691"/>
                  <a:pt x="3030877" y="6236563"/>
                </a:cubicBezTo>
                <a:cubicBezTo>
                  <a:pt x="3027028" y="6229359"/>
                  <a:pt x="3017729" y="6226653"/>
                  <a:pt x="3010526" y="6230464"/>
                </a:cubicBezTo>
                <a:close/>
                <a:moveTo>
                  <a:pt x="2747607" y="6131967"/>
                </a:moveTo>
                <a:cubicBezTo>
                  <a:pt x="2740900" y="6129490"/>
                  <a:pt x="2733811" y="6128041"/>
                  <a:pt x="2727333" y="6132158"/>
                </a:cubicBezTo>
                <a:cubicBezTo>
                  <a:pt x="2722112" y="6135436"/>
                  <a:pt x="2719139" y="6140467"/>
                  <a:pt x="2717691" y="6146452"/>
                </a:cubicBezTo>
                <a:cubicBezTo>
                  <a:pt x="2715862" y="6154075"/>
                  <a:pt x="2721197" y="6162995"/>
                  <a:pt x="2729086" y="6164406"/>
                </a:cubicBezTo>
                <a:cubicBezTo>
                  <a:pt x="2734573" y="6165359"/>
                  <a:pt x="2739871" y="6163529"/>
                  <a:pt x="2743377" y="6159717"/>
                </a:cubicBezTo>
                <a:cubicBezTo>
                  <a:pt x="2747721" y="6159107"/>
                  <a:pt x="2751647" y="6156782"/>
                  <a:pt x="2754010" y="6152246"/>
                </a:cubicBezTo>
                <a:cubicBezTo>
                  <a:pt x="2757363" y="6145766"/>
                  <a:pt x="2755267" y="6134788"/>
                  <a:pt x="2747607" y="6131967"/>
                </a:cubicBezTo>
                <a:close/>
                <a:moveTo>
                  <a:pt x="2636670" y="6445908"/>
                </a:moveTo>
                <a:cubicBezTo>
                  <a:pt x="2633888" y="6447395"/>
                  <a:pt x="2631106" y="6448882"/>
                  <a:pt x="2628323" y="6450330"/>
                </a:cubicBezTo>
                <a:cubicBezTo>
                  <a:pt x="2621349" y="6454028"/>
                  <a:pt x="2620168" y="6465425"/>
                  <a:pt x="2624741" y="6471257"/>
                </a:cubicBezTo>
                <a:cubicBezTo>
                  <a:pt x="2630267" y="6478385"/>
                  <a:pt x="2638232" y="6478843"/>
                  <a:pt x="2645663" y="6474840"/>
                </a:cubicBezTo>
                <a:lnTo>
                  <a:pt x="2654010" y="6470419"/>
                </a:lnTo>
                <a:cubicBezTo>
                  <a:pt x="2660945" y="6466721"/>
                  <a:pt x="2662165" y="6455323"/>
                  <a:pt x="2657592" y="6449491"/>
                </a:cubicBezTo>
                <a:cubicBezTo>
                  <a:pt x="2652066" y="6442402"/>
                  <a:pt x="2644101" y="6441944"/>
                  <a:pt x="2636670" y="6445908"/>
                </a:cubicBezTo>
                <a:close/>
                <a:moveTo>
                  <a:pt x="2751723" y="6208013"/>
                </a:moveTo>
                <a:lnTo>
                  <a:pt x="2748445" y="6209728"/>
                </a:lnTo>
                <a:lnTo>
                  <a:pt x="2743377" y="6212435"/>
                </a:lnTo>
                <a:cubicBezTo>
                  <a:pt x="2736212" y="6216247"/>
                  <a:pt x="2734307" y="6226424"/>
                  <a:pt x="2738384" y="6233094"/>
                </a:cubicBezTo>
                <a:cubicBezTo>
                  <a:pt x="2742805" y="6240375"/>
                  <a:pt x="2751837" y="6241938"/>
                  <a:pt x="2759040" y="6238126"/>
                </a:cubicBezTo>
                <a:cubicBezTo>
                  <a:pt x="2761822" y="6236639"/>
                  <a:pt x="2764604" y="6235153"/>
                  <a:pt x="2767386" y="6233666"/>
                </a:cubicBezTo>
                <a:cubicBezTo>
                  <a:pt x="2771426" y="6231494"/>
                  <a:pt x="2773598" y="6227301"/>
                  <a:pt x="2774170" y="6222841"/>
                </a:cubicBezTo>
                <a:cubicBezTo>
                  <a:pt x="2774589" y="6219449"/>
                  <a:pt x="2774170" y="6215904"/>
                  <a:pt x="2772417" y="6213006"/>
                </a:cubicBezTo>
                <a:cubicBezTo>
                  <a:pt x="2767919" y="6205726"/>
                  <a:pt x="2758887" y="6204163"/>
                  <a:pt x="2751723" y="6208013"/>
                </a:cubicBezTo>
                <a:close/>
                <a:moveTo>
                  <a:pt x="2784612" y="6327209"/>
                </a:moveTo>
                <a:lnTo>
                  <a:pt x="2786555" y="6320843"/>
                </a:lnTo>
                <a:cubicBezTo>
                  <a:pt x="2788918" y="6313067"/>
                  <a:pt x="2785755" y="6304490"/>
                  <a:pt x="2777790" y="6301479"/>
                </a:cubicBezTo>
                <a:cubicBezTo>
                  <a:pt x="2770587" y="6298734"/>
                  <a:pt x="2760793" y="6302431"/>
                  <a:pt x="2758430" y="6310208"/>
                </a:cubicBezTo>
                <a:lnTo>
                  <a:pt x="2756487" y="6316573"/>
                </a:lnTo>
                <a:cubicBezTo>
                  <a:pt x="2754124" y="6324350"/>
                  <a:pt x="2757287" y="6332926"/>
                  <a:pt x="2765214" y="6335938"/>
                </a:cubicBezTo>
                <a:cubicBezTo>
                  <a:pt x="2772493" y="6338682"/>
                  <a:pt x="2782249" y="6334984"/>
                  <a:pt x="2784612" y="6327209"/>
                </a:cubicBezTo>
                <a:close/>
                <a:moveTo>
                  <a:pt x="2713689" y="6213387"/>
                </a:moveTo>
                <a:cubicBezTo>
                  <a:pt x="2703514" y="6215217"/>
                  <a:pt x="2691624" y="6215560"/>
                  <a:pt x="2683049" y="6222079"/>
                </a:cubicBezTo>
                <a:cubicBezTo>
                  <a:pt x="2681906" y="6222917"/>
                  <a:pt x="2680915" y="6223870"/>
                  <a:pt x="2680000" y="6224861"/>
                </a:cubicBezTo>
                <a:lnTo>
                  <a:pt x="2676113" y="6226920"/>
                </a:lnTo>
                <a:cubicBezTo>
                  <a:pt x="2668949" y="6230731"/>
                  <a:pt x="2667157" y="6240985"/>
                  <a:pt x="2671235" y="6247579"/>
                </a:cubicBezTo>
                <a:cubicBezTo>
                  <a:pt x="2671578" y="6248113"/>
                  <a:pt x="2671959" y="6248533"/>
                  <a:pt x="2672340" y="6249028"/>
                </a:cubicBezTo>
                <a:cubicBezTo>
                  <a:pt x="2672417" y="6251239"/>
                  <a:pt x="2672569" y="6253450"/>
                  <a:pt x="2672874" y="6255622"/>
                </a:cubicBezTo>
                <a:cubicBezTo>
                  <a:pt x="2673255" y="6258367"/>
                  <a:pt x="2674551" y="6260997"/>
                  <a:pt x="2676342" y="6263284"/>
                </a:cubicBezTo>
                <a:cubicBezTo>
                  <a:pt x="2676266" y="6265304"/>
                  <a:pt x="2676456" y="6267249"/>
                  <a:pt x="2677333" y="6268849"/>
                </a:cubicBezTo>
                <a:cubicBezTo>
                  <a:pt x="2680229" y="6274338"/>
                  <a:pt x="2683087" y="6279065"/>
                  <a:pt x="2688537" y="6282305"/>
                </a:cubicBezTo>
                <a:cubicBezTo>
                  <a:pt x="2690976" y="6283754"/>
                  <a:pt x="2692843" y="6284554"/>
                  <a:pt x="2695778" y="6285202"/>
                </a:cubicBezTo>
                <a:cubicBezTo>
                  <a:pt x="2699360" y="6286002"/>
                  <a:pt x="2699894" y="6288137"/>
                  <a:pt x="2696044" y="6283906"/>
                </a:cubicBezTo>
                <a:cubicBezTo>
                  <a:pt x="2701494" y="6289891"/>
                  <a:pt x="2709993" y="6292330"/>
                  <a:pt x="2717043" y="6287184"/>
                </a:cubicBezTo>
                <a:cubicBezTo>
                  <a:pt x="2720435" y="6284745"/>
                  <a:pt x="2722721" y="6280285"/>
                  <a:pt x="2723141" y="6275825"/>
                </a:cubicBezTo>
                <a:cubicBezTo>
                  <a:pt x="2724741" y="6274834"/>
                  <a:pt x="2726113" y="6273576"/>
                  <a:pt x="2727561" y="6272090"/>
                </a:cubicBezTo>
                <a:cubicBezTo>
                  <a:pt x="2728095" y="6271632"/>
                  <a:pt x="2728666" y="6271213"/>
                  <a:pt x="2729238" y="6270794"/>
                </a:cubicBezTo>
                <a:cubicBezTo>
                  <a:pt x="2731677" y="6269460"/>
                  <a:pt x="2733964" y="6267782"/>
                  <a:pt x="2736441" y="6266448"/>
                </a:cubicBezTo>
                <a:cubicBezTo>
                  <a:pt x="2745473" y="6261417"/>
                  <a:pt x="2743796" y="6250133"/>
                  <a:pt x="2737622" y="6243806"/>
                </a:cubicBezTo>
                <a:cubicBezTo>
                  <a:pt x="2735145" y="6240756"/>
                  <a:pt x="2731487" y="6238812"/>
                  <a:pt x="2726875" y="6238965"/>
                </a:cubicBezTo>
                <a:cubicBezTo>
                  <a:pt x="2726494" y="6238926"/>
                  <a:pt x="2726113" y="6238850"/>
                  <a:pt x="2725732" y="6238774"/>
                </a:cubicBezTo>
                <a:cubicBezTo>
                  <a:pt x="2734116" y="6229397"/>
                  <a:pt x="2729048" y="6210605"/>
                  <a:pt x="2713689" y="6213387"/>
                </a:cubicBezTo>
                <a:close/>
                <a:moveTo>
                  <a:pt x="2622950" y="6400891"/>
                </a:moveTo>
                <a:cubicBezTo>
                  <a:pt x="2604696" y="6395326"/>
                  <a:pt x="2592119" y="6422618"/>
                  <a:pt x="2610603" y="6428260"/>
                </a:cubicBezTo>
                <a:cubicBezTo>
                  <a:pt x="2628819" y="6433825"/>
                  <a:pt x="2641395" y="6406494"/>
                  <a:pt x="2622950" y="6400891"/>
                </a:cubicBezTo>
                <a:close/>
                <a:moveTo>
                  <a:pt x="2659193" y="6366470"/>
                </a:moveTo>
                <a:cubicBezTo>
                  <a:pt x="2677676" y="6372112"/>
                  <a:pt x="2686708" y="6343447"/>
                  <a:pt x="2668225" y="6337805"/>
                </a:cubicBezTo>
                <a:cubicBezTo>
                  <a:pt x="2649703" y="6332164"/>
                  <a:pt x="2640671" y="6360829"/>
                  <a:pt x="2659193" y="6366470"/>
                </a:cubicBezTo>
                <a:close/>
                <a:moveTo>
                  <a:pt x="2587203" y="6529501"/>
                </a:moveTo>
                <a:lnTo>
                  <a:pt x="2580801" y="6527558"/>
                </a:lnTo>
                <a:cubicBezTo>
                  <a:pt x="2573064" y="6525194"/>
                  <a:pt x="2564604" y="6531941"/>
                  <a:pt x="2563118" y="6539336"/>
                </a:cubicBezTo>
                <a:cubicBezTo>
                  <a:pt x="2561403" y="6547951"/>
                  <a:pt x="2567081" y="6554660"/>
                  <a:pt x="2574894" y="6557023"/>
                </a:cubicBezTo>
                <a:lnTo>
                  <a:pt x="2581258" y="6558967"/>
                </a:lnTo>
                <a:cubicBezTo>
                  <a:pt x="2589032" y="6561330"/>
                  <a:pt x="2597455" y="6554583"/>
                  <a:pt x="2598941" y="6547188"/>
                </a:cubicBezTo>
                <a:cubicBezTo>
                  <a:pt x="2600656" y="6538574"/>
                  <a:pt x="2594977" y="6531865"/>
                  <a:pt x="2587203" y="6529501"/>
                </a:cubicBezTo>
                <a:close/>
                <a:moveTo>
                  <a:pt x="2583659" y="6357627"/>
                </a:moveTo>
                <a:lnTo>
                  <a:pt x="2581715" y="6363992"/>
                </a:lnTo>
                <a:cubicBezTo>
                  <a:pt x="2579353" y="6371768"/>
                  <a:pt x="2586708" y="6380078"/>
                  <a:pt x="2593987" y="6381336"/>
                </a:cubicBezTo>
                <a:cubicBezTo>
                  <a:pt x="2602828" y="6382861"/>
                  <a:pt x="2608964" y="6376838"/>
                  <a:pt x="2611327" y="6369062"/>
                </a:cubicBezTo>
                <a:lnTo>
                  <a:pt x="2613270" y="6362697"/>
                </a:lnTo>
                <a:cubicBezTo>
                  <a:pt x="2615633" y="6354920"/>
                  <a:pt x="2608278" y="6346611"/>
                  <a:pt x="2600999" y="6345353"/>
                </a:cubicBezTo>
                <a:cubicBezTo>
                  <a:pt x="2592157" y="6343828"/>
                  <a:pt x="2586022" y="6349813"/>
                  <a:pt x="2583659" y="6357627"/>
                </a:cubicBezTo>
                <a:close/>
                <a:moveTo>
                  <a:pt x="2580458" y="6283144"/>
                </a:moveTo>
                <a:cubicBezTo>
                  <a:pt x="2572798" y="6280971"/>
                  <a:pt x="2563918" y="6284630"/>
                  <a:pt x="2561479" y="6292673"/>
                </a:cubicBezTo>
                <a:lnTo>
                  <a:pt x="2555648" y="6311847"/>
                </a:lnTo>
                <a:cubicBezTo>
                  <a:pt x="2553362" y="6319356"/>
                  <a:pt x="2557211" y="6328581"/>
                  <a:pt x="2565176" y="6330830"/>
                </a:cubicBezTo>
                <a:cubicBezTo>
                  <a:pt x="2572836" y="6333002"/>
                  <a:pt x="2581715" y="6329343"/>
                  <a:pt x="2584154" y="6321300"/>
                </a:cubicBezTo>
                <a:lnTo>
                  <a:pt x="2589985" y="6302127"/>
                </a:lnTo>
                <a:cubicBezTo>
                  <a:pt x="2592272" y="6294618"/>
                  <a:pt x="2588423" y="6285393"/>
                  <a:pt x="2580458" y="6283144"/>
                </a:cubicBezTo>
                <a:close/>
                <a:moveTo>
                  <a:pt x="2550313" y="6239079"/>
                </a:moveTo>
                <a:cubicBezTo>
                  <a:pt x="2531868" y="6233476"/>
                  <a:pt x="2525580" y="6262865"/>
                  <a:pt x="2543987" y="6268468"/>
                </a:cubicBezTo>
                <a:cubicBezTo>
                  <a:pt x="2562432" y="6274110"/>
                  <a:pt x="2568720" y="6244721"/>
                  <a:pt x="2550313" y="6239079"/>
                </a:cubicBezTo>
                <a:close/>
                <a:moveTo>
                  <a:pt x="2984764" y="6595027"/>
                </a:moveTo>
                <a:cubicBezTo>
                  <a:pt x="2989909" y="6601583"/>
                  <a:pt x="2998712" y="6603222"/>
                  <a:pt x="3005724" y="6598534"/>
                </a:cubicBezTo>
                <a:cubicBezTo>
                  <a:pt x="3006105" y="6598305"/>
                  <a:pt x="3006143" y="6598267"/>
                  <a:pt x="3006334" y="6598114"/>
                </a:cubicBezTo>
                <a:cubicBezTo>
                  <a:pt x="3006486" y="6598076"/>
                  <a:pt x="3006525" y="6598038"/>
                  <a:pt x="3006639" y="6598000"/>
                </a:cubicBezTo>
                <a:lnTo>
                  <a:pt x="3006639" y="6598000"/>
                </a:lnTo>
                <a:cubicBezTo>
                  <a:pt x="3007592" y="6598153"/>
                  <a:pt x="3008506" y="6598343"/>
                  <a:pt x="3009421" y="6598648"/>
                </a:cubicBezTo>
                <a:cubicBezTo>
                  <a:pt x="3010945" y="6599068"/>
                  <a:pt x="3012470" y="6598877"/>
                  <a:pt x="3013994" y="6598648"/>
                </a:cubicBezTo>
                <a:cubicBezTo>
                  <a:pt x="3008964" y="6602307"/>
                  <a:pt x="3005915" y="6608673"/>
                  <a:pt x="3008011" y="6614886"/>
                </a:cubicBezTo>
                <a:cubicBezTo>
                  <a:pt x="3010564" y="6622396"/>
                  <a:pt x="3018605" y="6627732"/>
                  <a:pt x="3026608" y="6625140"/>
                </a:cubicBezTo>
                <a:lnTo>
                  <a:pt x="3032973" y="6623082"/>
                </a:lnTo>
                <a:cubicBezTo>
                  <a:pt x="3040442" y="6620642"/>
                  <a:pt x="3045892" y="6612332"/>
                  <a:pt x="3043224" y="6604480"/>
                </a:cubicBezTo>
                <a:cubicBezTo>
                  <a:pt x="3040671" y="6596971"/>
                  <a:pt x="3032630" y="6591634"/>
                  <a:pt x="3024627" y="6594226"/>
                </a:cubicBezTo>
                <a:lnTo>
                  <a:pt x="3021044" y="6595408"/>
                </a:lnTo>
                <a:cubicBezTo>
                  <a:pt x="3023903" y="6592968"/>
                  <a:pt x="3026075" y="6589576"/>
                  <a:pt x="3026608" y="6586107"/>
                </a:cubicBezTo>
                <a:cubicBezTo>
                  <a:pt x="3027980" y="6577378"/>
                  <a:pt x="3021921" y="6571088"/>
                  <a:pt x="3014070" y="6568954"/>
                </a:cubicBezTo>
                <a:cubicBezTo>
                  <a:pt x="3005038" y="6566514"/>
                  <a:pt x="2995930" y="6568954"/>
                  <a:pt x="2988346" y="6574062"/>
                </a:cubicBezTo>
                <a:cubicBezTo>
                  <a:pt x="2981753" y="6578483"/>
                  <a:pt x="2979848" y="6588775"/>
                  <a:pt x="2984764" y="6595027"/>
                </a:cubicBezTo>
                <a:close/>
                <a:moveTo>
                  <a:pt x="3241661" y="6678086"/>
                </a:moveTo>
                <a:cubicBezTo>
                  <a:pt x="3223369" y="6684033"/>
                  <a:pt x="3230953" y="6713117"/>
                  <a:pt x="3249360" y="6707132"/>
                </a:cubicBezTo>
                <a:cubicBezTo>
                  <a:pt x="3258316" y="6704197"/>
                  <a:pt x="3260983" y="6695811"/>
                  <a:pt x="3259345" y="6688645"/>
                </a:cubicBezTo>
                <a:cubicBezTo>
                  <a:pt x="3260335" y="6689064"/>
                  <a:pt x="3261326" y="6689407"/>
                  <a:pt x="3262355" y="6689598"/>
                </a:cubicBezTo>
                <a:cubicBezTo>
                  <a:pt x="3261936" y="6690475"/>
                  <a:pt x="3261212" y="6691123"/>
                  <a:pt x="3260869" y="6691999"/>
                </a:cubicBezTo>
                <a:cubicBezTo>
                  <a:pt x="3258049" y="6699318"/>
                  <a:pt x="3262393" y="6708848"/>
                  <a:pt x="3270015" y="6711173"/>
                </a:cubicBezTo>
                <a:cubicBezTo>
                  <a:pt x="3277980" y="6713612"/>
                  <a:pt x="3286174" y="6709877"/>
                  <a:pt x="3289184" y="6702024"/>
                </a:cubicBezTo>
                <a:cubicBezTo>
                  <a:pt x="3289337" y="6701605"/>
                  <a:pt x="3289375" y="6701567"/>
                  <a:pt x="3289451" y="6701339"/>
                </a:cubicBezTo>
                <a:cubicBezTo>
                  <a:pt x="3289527" y="6701224"/>
                  <a:pt x="3289566" y="6701186"/>
                  <a:pt x="3289642" y="6701109"/>
                </a:cubicBezTo>
                <a:cubicBezTo>
                  <a:pt x="3289642" y="6701109"/>
                  <a:pt x="3289642" y="6701109"/>
                  <a:pt x="3289642" y="6701109"/>
                </a:cubicBezTo>
                <a:cubicBezTo>
                  <a:pt x="3290480" y="6700691"/>
                  <a:pt x="3291357" y="6700309"/>
                  <a:pt x="3292271" y="6700042"/>
                </a:cubicBezTo>
                <a:cubicBezTo>
                  <a:pt x="3299893" y="6697298"/>
                  <a:pt x="3302408" y="6686625"/>
                  <a:pt x="3299131" y="6679954"/>
                </a:cubicBezTo>
                <a:cubicBezTo>
                  <a:pt x="3296463" y="6674465"/>
                  <a:pt x="3291547" y="6672178"/>
                  <a:pt x="3286250" y="6672025"/>
                </a:cubicBezTo>
                <a:cubicBezTo>
                  <a:pt x="3287698" y="6670158"/>
                  <a:pt x="3288841" y="6668023"/>
                  <a:pt x="3289184" y="6665317"/>
                </a:cubicBezTo>
                <a:cubicBezTo>
                  <a:pt x="3290137" y="6657845"/>
                  <a:pt x="3284345" y="6648774"/>
                  <a:pt x="3276189" y="6648545"/>
                </a:cubicBezTo>
                <a:cubicBezTo>
                  <a:pt x="3268262" y="6648278"/>
                  <a:pt x="3260335" y="6649917"/>
                  <a:pt x="3255152" y="6656511"/>
                </a:cubicBezTo>
                <a:cubicBezTo>
                  <a:pt x="3250389" y="6662534"/>
                  <a:pt x="3249588" y="6669624"/>
                  <a:pt x="3250008" y="6677057"/>
                </a:cubicBezTo>
                <a:cubicBezTo>
                  <a:pt x="3250046" y="6677476"/>
                  <a:pt x="3250313" y="6677857"/>
                  <a:pt x="3250389" y="6678239"/>
                </a:cubicBezTo>
                <a:cubicBezTo>
                  <a:pt x="3247835" y="6677324"/>
                  <a:pt x="3245015" y="6676981"/>
                  <a:pt x="3241661" y="6678086"/>
                </a:cubicBezTo>
                <a:close/>
                <a:moveTo>
                  <a:pt x="3119825" y="6516504"/>
                </a:moveTo>
                <a:cubicBezTo>
                  <a:pt x="3117386" y="6509032"/>
                  <a:pt x="3109230" y="6503505"/>
                  <a:pt x="3101303" y="6506135"/>
                </a:cubicBezTo>
                <a:cubicBezTo>
                  <a:pt x="3098864" y="6506936"/>
                  <a:pt x="3096654" y="6508384"/>
                  <a:pt x="3094825" y="6510214"/>
                </a:cubicBezTo>
                <a:cubicBezTo>
                  <a:pt x="3091471" y="6506592"/>
                  <a:pt x="3086746" y="6504572"/>
                  <a:pt x="3081181" y="6505716"/>
                </a:cubicBezTo>
                <a:cubicBezTo>
                  <a:pt x="3073902" y="6507240"/>
                  <a:pt x="3067043" y="6515741"/>
                  <a:pt x="3069558" y="6523479"/>
                </a:cubicBezTo>
                <a:lnTo>
                  <a:pt x="3071616" y="6529845"/>
                </a:lnTo>
                <a:cubicBezTo>
                  <a:pt x="3074131" y="6537544"/>
                  <a:pt x="3080838" y="6543262"/>
                  <a:pt x="3089375" y="6541471"/>
                </a:cubicBezTo>
                <a:cubicBezTo>
                  <a:pt x="3089680" y="6541433"/>
                  <a:pt x="3089947" y="6541280"/>
                  <a:pt x="3090252" y="6541204"/>
                </a:cubicBezTo>
                <a:cubicBezTo>
                  <a:pt x="3093567" y="6547417"/>
                  <a:pt x="3100503" y="6551953"/>
                  <a:pt x="3109002" y="6549171"/>
                </a:cubicBezTo>
                <a:cubicBezTo>
                  <a:pt x="3115518" y="6547036"/>
                  <a:pt x="3118148" y="6542195"/>
                  <a:pt x="3118148" y="6537125"/>
                </a:cubicBezTo>
                <a:cubicBezTo>
                  <a:pt x="3121730" y="6533428"/>
                  <a:pt x="3123559" y="6528168"/>
                  <a:pt x="3121845" y="6522869"/>
                </a:cubicBezTo>
                <a:lnTo>
                  <a:pt x="3119825" y="6516504"/>
                </a:lnTo>
                <a:close/>
                <a:moveTo>
                  <a:pt x="2933659" y="6666003"/>
                </a:moveTo>
                <a:cubicBezTo>
                  <a:pt x="2933811" y="6666612"/>
                  <a:pt x="2933697" y="6667223"/>
                  <a:pt x="2933926" y="6667833"/>
                </a:cubicBezTo>
                <a:cubicBezTo>
                  <a:pt x="2936936" y="6675494"/>
                  <a:pt x="2945016" y="6679763"/>
                  <a:pt x="2952980" y="6677172"/>
                </a:cubicBezTo>
                <a:lnTo>
                  <a:pt x="2959345" y="6675113"/>
                </a:lnTo>
                <a:cubicBezTo>
                  <a:pt x="2966814" y="6672674"/>
                  <a:pt x="2971616" y="6663487"/>
                  <a:pt x="2968681" y="6656054"/>
                </a:cubicBezTo>
                <a:cubicBezTo>
                  <a:pt x="2965671" y="6648354"/>
                  <a:pt x="2957592" y="6644123"/>
                  <a:pt x="2949627" y="6646715"/>
                </a:cubicBezTo>
                <a:lnTo>
                  <a:pt x="2949322" y="6646791"/>
                </a:lnTo>
                <a:cubicBezTo>
                  <a:pt x="2947721" y="6641988"/>
                  <a:pt x="2943910" y="6638253"/>
                  <a:pt x="2938460" y="6636576"/>
                </a:cubicBezTo>
                <a:lnTo>
                  <a:pt x="2932096" y="6634632"/>
                </a:lnTo>
                <a:cubicBezTo>
                  <a:pt x="2924550" y="6632344"/>
                  <a:pt x="2915518" y="6638672"/>
                  <a:pt x="2914299" y="6646220"/>
                </a:cubicBezTo>
                <a:cubicBezTo>
                  <a:pt x="2912851" y="6654834"/>
                  <a:pt x="2917805" y="6661581"/>
                  <a:pt x="2925846" y="6664021"/>
                </a:cubicBezTo>
                <a:lnTo>
                  <a:pt x="2932211" y="6665965"/>
                </a:lnTo>
                <a:cubicBezTo>
                  <a:pt x="2932668" y="6666079"/>
                  <a:pt x="2933201" y="6665927"/>
                  <a:pt x="2933659" y="6666003"/>
                </a:cubicBezTo>
                <a:close/>
                <a:moveTo>
                  <a:pt x="3202447" y="6520620"/>
                </a:moveTo>
                <a:cubicBezTo>
                  <a:pt x="3199589" y="6518447"/>
                  <a:pt x="3195739" y="6517647"/>
                  <a:pt x="3191052" y="6519172"/>
                </a:cubicBezTo>
                <a:cubicBezTo>
                  <a:pt x="3172873" y="6525080"/>
                  <a:pt x="3178438" y="6554622"/>
                  <a:pt x="3196768" y="6548637"/>
                </a:cubicBezTo>
                <a:cubicBezTo>
                  <a:pt x="3207210" y="6545245"/>
                  <a:pt x="3209802" y="6534038"/>
                  <a:pt x="3206639" y="6526262"/>
                </a:cubicBezTo>
                <a:cubicBezTo>
                  <a:pt x="3209459" y="6528396"/>
                  <a:pt x="3213308" y="6529235"/>
                  <a:pt x="3217995" y="6527710"/>
                </a:cubicBezTo>
                <a:cubicBezTo>
                  <a:pt x="3221578" y="6526529"/>
                  <a:pt x="3224207" y="6524432"/>
                  <a:pt x="3226037" y="6521878"/>
                </a:cubicBezTo>
                <a:cubicBezTo>
                  <a:pt x="3224398" y="6528358"/>
                  <a:pt x="3226913" y="6535524"/>
                  <a:pt x="3233125" y="6538955"/>
                </a:cubicBezTo>
                <a:cubicBezTo>
                  <a:pt x="3240061" y="6542805"/>
                  <a:pt x="3249855" y="6540327"/>
                  <a:pt x="3253514" y="6533085"/>
                </a:cubicBezTo>
                <a:lnTo>
                  <a:pt x="3257782" y="6524660"/>
                </a:lnTo>
                <a:cubicBezTo>
                  <a:pt x="3261479" y="6517418"/>
                  <a:pt x="3259192" y="6508270"/>
                  <a:pt x="3251913" y="6504229"/>
                </a:cubicBezTo>
                <a:cubicBezTo>
                  <a:pt x="3244977" y="6500379"/>
                  <a:pt x="3235221" y="6502819"/>
                  <a:pt x="3231524" y="6510100"/>
                </a:cubicBezTo>
                <a:lnTo>
                  <a:pt x="3228704" y="6515626"/>
                </a:lnTo>
                <a:cubicBezTo>
                  <a:pt x="3230800" y="6505678"/>
                  <a:pt x="3224360" y="6494243"/>
                  <a:pt x="3212317" y="6498169"/>
                </a:cubicBezTo>
                <a:cubicBezTo>
                  <a:pt x="3201875" y="6501599"/>
                  <a:pt x="3199283" y="6512806"/>
                  <a:pt x="3202447" y="6520620"/>
                </a:cubicBezTo>
                <a:close/>
                <a:moveTo>
                  <a:pt x="3028704" y="6635089"/>
                </a:moveTo>
                <a:cubicBezTo>
                  <a:pt x="3020778" y="6639015"/>
                  <a:pt x="3018415" y="6646868"/>
                  <a:pt x="3021044" y="6654911"/>
                </a:cubicBezTo>
                <a:lnTo>
                  <a:pt x="3023102" y="6661276"/>
                </a:lnTo>
                <a:cubicBezTo>
                  <a:pt x="3025541" y="6668785"/>
                  <a:pt x="3036174" y="6672292"/>
                  <a:pt x="3042919" y="6668938"/>
                </a:cubicBezTo>
                <a:cubicBezTo>
                  <a:pt x="3050846" y="6665012"/>
                  <a:pt x="3053209" y="6657159"/>
                  <a:pt x="3050579" y="6649116"/>
                </a:cubicBezTo>
                <a:lnTo>
                  <a:pt x="3048521" y="6642751"/>
                </a:lnTo>
                <a:cubicBezTo>
                  <a:pt x="3046083" y="6635241"/>
                  <a:pt x="3035450" y="6631735"/>
                  <a:pt x="3028704" y="6635089"/>
                </a:cubicBezTo>
                <a:close/>
                <a:moveTo>
                  <a:pt x="3229695" y="6460851"/>
                </a:moveTo>
                <a:cubicBezTo>
                  <a:pt x="3248064" y="6454904"/>
                  <a:pt x="3234916" y="6427841"/>
                  <a:pt x="3216776" y="6433749"/>
                </a:cubicBezTo>
                <a:cubicBezTo>
                  <a:pt x="3198445" y="6439657"/>
                  <a:pt x="3211593" y="6466721"/>
                  <a:pt x="3229695" y="6460851"/>
                </a:cubicBezTo>
                <a:close/>
                <a:moveTo>
                  <a:pt x="3070625" y="6486733"/>
                </a:moveTo>
                <a:cubicBezTo>
                  <a:pt x="3075694" y="6478881"/>
                  <a:pt x="3076189" y="6469465"/>
                  <a:pt x="3073636" y="6460660"/>
                </a:cubicBezTo>
                <a:cubicBezTo>
                  <a:pt x="3071426" y="6453113"/>
                  <a:pt x="3062127" y="6448272"/>
                  <a:pt x="3054695" y="6451054"/>
                </a:cubicBezTo>
                <a:cubicBezTo>
                  <a:pt x="3046883" y="6454028"/>
                  <a:pt x="3042729" y="6461956"/>
                  <a:pt x="3045092" y="6469999"/>
                </a:cubicBezTo>
                <a:cubicBezTo>
                  <a:pt x="3045168" y="6470228"/>
                  <a:pt x="3045206" y="6470380"/>
                  <a:pt x="3045244" y="6470571"/>
                </a:cubicBezTo>
                <a:cubicBezTo>
                  <a:pt x="3045244" y="6470647"/>
                  <a:pt x="3045244" y="6470685"/>
                  <a:pt x="3045244" y="6470761"/>
                </a:cubicBezTo>
                <a:cubicBezTo>
                  <a:pt x="3045206" y="6470837"/>
                  <a:pt x="3045206" y="6470837"/>
                  <a:pt x="3045168" y="6470952"/>
                </a:cubicBezTo>
                <a:cubicBezTo>
                  <a:pt x="3044749" y="6471829"/>
                  <a:pt x="3044215" y="6472667"/>
                  <a:pt x="3043643" y="6473506"/>
                </a:cubicBezTo>
                <a:cubicBezTo>
                  <a:pt x="3039261" y="6480329"/>
                  <a:pt x="3043834" y="6490316"/>
                  <a:pt x="3050503" y="6493594"/>
                </a:cubicBezTo>
                <a:cubicBezTo>
                  <a:pt x="3058468" y="6497521"/>
                  <a:pt x="3066204" y="6493594"/>
                  <a:pt x="3070625" y="6486733"/>
                </a:cubicBezTo>
                <a:close/>
                <a:moveTo>
                  <a:pt x="3027904" y="6544025"/>
                </a:moveTo>
                <a:cubicBezTo>
                  <a:pt x="3009535" y="6550009"/>
                  <a:pt x="3020435" y="6577988"/>
                  <a:pt x="3038803" y="6572003"/>
                </a:cubicBezTo>
                <a:cubicBezTo>
                  <a:pt x="3057172" y="6566057"/>
                  <a:pt x="3046273" y="6538078"/>
                  <a:pt x="3027904" y="6544025"/>
                </a:cubicBezTo>
                <a:close/>
                <a:moveTo>
                  <a:pt x="2797721" y="6605166"/>
                </a:moveTo>
                <a:cubicBezTo>
                  <a:pt x="2794749" y="6598229"/>
                  <a:pt x="2785145" y="6593349"/>
                  <a:pt x="2778019" y="6597276"/>
                </a:cubicBezTo>
                <a:cubicBezTo>
                  <a:pt x="2771044" y="6601088"/>
                  <a:pt x="2765061" y="6606462"/>
                  <a:pt x="2763918" y="6614772"/>
                </a:cubicBezTo>
                <a:cubicBezTo>
                  <a:pt x="2762889" y="6622357"/>
                  <a:pt x="2765747" y="6628914"/>
                  <a:pt x="2769901" y="6635089"/>
                </a:cubicBezTo>
                <a:cubicBezTo>
                  <a:pt x="2774398" y="6641836"/>
                  <a:pt x="2784954" y="6642408"/>
                  <a:pt x="2790976" y="6637643"/>
                </a:cubicBezTo>
                <a:cubicBezTo>
                  <a:pt x="2796540" y="6633259"/>
                  <a:pt x="2797569" y="6626436"/>
                  <a:pt x="2795282" y="6620375"/>
                </a:cubicBezTo>
                <a:cubicBezTo>
                  <a:pt x="2798712" y="6616221"/>
                  <a:pt x="2800084" y="6610732"/>
                  <a:pt x="2797721" y="6605166"/>
                </a:cubicBezTo>
                <a:close/>
                <a:moveTo>
                  <a:pt x="2793834" y="6479414"/>
                </a:moveTo>
                <a:cubicBezTo>
                  <a:pt x="2791471" y="6485094"/>
                  <a:pt x="2791890" y="6490926"/>
                  <a:pt x="2794101" y="6496644"/>
                </a:cubicBezTo>
                <a:cubicBezTo>
                  <a:pt x="2796959" y="6503962"/>
                  <a:pt x="2806448" y="6508232"/>
                  <a:pt x="2813689" y="6504839"/>
                </a:cubicBezTo>
                <a:cubicBezTo>
                  <a:pt x="2818758" y="6502476"/>
                  <a:pt x="2822035" y="6497940"/>
                  <a:pt x="2822759" y="6492832"/>
                </a:cubicBezTo>
                <a:cubicBezTo>
                  <a:pt x="2825961" y="6489820"/>
                  <a:pt x="2827828" y="6485666"/>
                  <a:pt x="2827180" y="6480596"/>
                </a:cubicBezTo>
                <a:cubicBezTo>
                  <a:pt x="2826227" y="6473354"/>
                  <a:pt x="2818224" y="6465577"/>
                  <a:pt x="2810336" y="6467636"/>
                </a:cubicBezTo>
                <a:cubicBezTo>
                  <a:pt x="2803438" y="6469428"/>
                  <a:pt x="2796807" y="6472324"/>
                  <a:pt x="2793834" y="6479414"/>
                </a:cubicBezTo>
                <a:close/>
                <a:moveTo>
                  <a:pt x="2921273" y="6606233"/>
                </a:moveTo>
                <a:cubicBezTo>
                  <a:pt x="2921349" y="6606653"/>
                  <a:pt x="2921235" y="6607034"/>
                  <a:pt x="2921349" y="6607453"/>
                </a:cubicBezTo>
                <a:lnTo>
                  <a:pt x="2923407" y="6613819"/>
                </a:lnTo>
                <a:cubicBezTo>
                  <a:pt x="2925923" y="6621519"/>
                  <a:pt x="2933430" y="6626741"/>
                  <a:pt x="2941662" y="6624683"/>
                </a:cubicBezTo>
                <a:cubicBezTo>
                  <a:pt x="2949131" y="6622777"/>
                  <a:pt x="2955038" y="6614162"/>
                  <a:pt x="2952485" y="6606424"/>
                </a:cubicBezTo>
                <a:lnTo>
                  <a:pt x="2950427" y="6600059"/>
                </a:lnTo>
                <a:cubicBezTo>
                  <a:pt x="2948064" y="6592892"/>
                  <a:pt x="2941319" y="6588089"/>
                  <a:pt x="2933773" y="6589119"/>
                </a:cubicBezTo>
                <a:cubicBezTo>
                  <a:pt x="2933621" y="6587060"/>
                  <a:pt x="2933087" y="6585040"/>
                  <a:pt x="2932096" y="6583172"/>
                </a:cubicBezTo>
                <a:cubicBezTo>
                  <a:pt x="2928095" y="6575968"/>
                  <a:pt x="2918872" y="6573490"/>
                  <a:pt x="2911669" y="6577340"/>
                </a:cubicBezTo>
                <a:cubicBezTo>
                  <a:pt x="2908887" y="6578827"/>
                  <a:pt x="2906105" y="6580313"/>
                  <a:pt x="2903323" y="6581762"/>
                </a:cubicBezTo>
                <a:cubicBezTo>
                  <a:pt x="2896159" y="6585574"/>
                  <a:pt x="2893606" y="6595179"/>
                  <a:pt x="2897455" y="6602193"/>
                </a:cubicBezTo>
                <a:cubicBezTo>
                  <a:pt x="2901456" y="6609397"/>
                  <a:pt x="2910679" y="6611875"/>
                  <a:pt x="2917881" y="6608063"/>
                </a:cubicBezTo>
                <a:lnTo>
                  <a:pt x="2921273" y="6606233"/>
                </a:lnTo>
                <a:close/>
                <a:moveTo>
                  <a:pt x="2898674" y="6522945"/>
                </a:moveTo>
                <a:cubicBezTo>
                  <a:pt x="2900084" y="6527748"/>
                  <a:pt x="2903743" y="6531712"/>
                  <a:pt x="2909040" y="6533313"/>
                </a:cubicBezTo>
                <a:lnTo>
                  <a:pt x="2921807" y="6537202"/>
                </a:lnTo>
                <a:cubicBezTo>
                  <a:pt x="2929314" y="6539489"/>
                  <a:pt x="2938499" y="6534305"/>
                  <a:pt x="2940214" y="6526566"/>
                </a:cubicBezTo>
                <a:cubicBezTo>
                  <a:pt x="2940747" y="6524089"/>
                  <a:pt x="2940671" y="6521649"/>
                  <a:pt x="2940138" y="6519400"/>
                </a:cubicBezTo>
                <a:cubicBezTo>
                  <a:pt x="2943834" y="6516961"/>
                  <a:pt x="2946959" y="6513644"/>
                  <a:pt x="2949246" y="6509185"/>
                </a:cubicBezTo>
                <a:cubicBezTo>
                  <a:pt x="2952828" y="6502209"/>
                  <a:pt x="2952637" y="6494928"/>
                  <a:pt x="2950122" y="6488372"/>
                </a:cubicBezTo>
                <a:cubicBezTo>
                  <a:pt x="2951646" y="6486809"/>
                  <a:pt x="2952904" y="6484942"/>
                  <a:pt x="2953590" y="6482692"/>
                </a:cubicBezTo>
                <a:lnTo>
                  <a:pt x="2955534" y="6476327"/>
                </a:lnTo>
                <a:cubicBezTo>
                  <a:pt x="2956067" y="6474573"/>
                  <a:pt x="2956220" y="6472743"/>
                  <a:pt x="2956105" y="6470914"/>
                </a:cubicBezTo>
                <a:cubicBezTo>
                  <a:pt x="2957896" y="6476212"/>
                  <a:pt x="2963118" y="6480672"/>
                  <a:pt x="2968262" y="6481511"/>
                </a:cubicBezTo>
                <a:cubicBezTo>
                  <a:pt x="2977142" y="6482997"/>
                  <a:pt x="2983125" y="6476899"/>
                  <a:pt x="2985526" y="6469122"/>
                </a:cubicBezTo>
                <a:lnTo>
                  <a:pt x="2987470" y="6462757"/>
                </a:lnTo>
                <a:cubicBezTo>
                  <a:pt x="2989832" y="6454980"/>
                  <a:pt x="2982325" y="6446709"/>
                  <a:pt x="2975084" y="6445489"/>
                </a:cubicBezTo>
                <a:cubicBezTo>
                  <a:pt x="2966205" y="6444002"/>
                  <a:pt x="2960221" y="6450102"/>
                  <a:pt x="2957820" y="6457877"/>
                </a:cubicBezTo>
                <a:lnTo>
                  <a:pt x="2955877" y="6464243"/>
                </a:lnTo>
                <a:cubicBezTo>
                  <a:pt x="2955572" y="6465196"/>
                  <a:pt x="2955457" y="6466187"/>
                  <a:pt x="2955419" y="6467178"/>
                </a:cubicBezTo>
                <a:cubicBezTo>
                  <a:pt x="2954009" y="6462642"/>
                  <a:pt x="2950694" y="6458716"/>
                  <a:pt x="2945930" y="6457382"/>
                </a:cubicBezTo>
                <a:cubicBezTo>
                  <a:pt x="2938499" y="6455323"/>
                  <a:pt x="2930115" y="6458755"/>
                  <a:pt x="2927332" y="6466149"/>
                </a:cubicBezTo>
                <a:cubicBezTo>
                  <a:pt x="2925999" y="6465844"/>
                  <a:pt x="2924627" y="6465768"/>
                  <a:pt x="2923217" y="6465844"/>
                </a:cubicBezTo>
                <a:cubicBezTo>
                  <a:pt x="2926151" y="6459059"/>
                  <a:pt x="2924627" y="6450978"/>
                  <a:pt x="2915518" y="6448195"/>
                </a:cubicBezTo>
                <a:cubicBezTo>
                  <a:pt x="2902142" y="6444155"/>
                  <a:pt x="2891928" y="6457687"/>
                  <a:pt x="2894596" y="6467407"/>
                </a:cubicBezTo>
                <a:cubicBezTo>
                  <a:pt x="2886403" y="6469161"/>
                  <a:pt x="2878285" y="6472629"/>
                  <a:pt x="2875313" y="6479110"/>
                </a:cubicBezTo>
                <a:cubicBezTo>
                  <a:pt x="2871083" y="6488372"/>
                  <a:pt x="2870092" y="6502056"/>
                  <a:pt x="2875999" y="6510785"/>
                </a:cubicBezTo>
                <a:cubicBezTo>
                  <a:pt x="2873179" y="6512615"/>
                  <a:pt x="2871426" y="6515550"/>
                  <a:pt x="2870244" y="6518791"/>
                </a:cubicBezTo>
                <a:cubicBezTo>
                  <a:pt x="2864832" y="6519172"/>
                  <a:pt x="2859878" y="6522450"/>
                  <a:pt x="2857287" y="6527558"/>
                </a:cubicBezTo>
                <a:lnTo>
                  <a:pt x="2853019" y="6535981"/>
                </a:lnTo>
                <a:cubicBezTo>
                  <a:pt x="2850694" y="6540518"/>
                  <a:pt x="2851761" y="6545778"/>
                  <a:pt x="2854467" y="6549933"/>
                </a:cubicBezTo>
                <a:cubicBezTo>
                  <a:pt x="2851875" y="6550429"/>
                  <a:pt x="2849703" y="6551725"/>
                  <a:pt x="2847874" y="6553440"/>
                </a:cubicBezTo>
                <a:cubicBezTo>
                  <a:pt x="2842843" y="6548904"/>
                  <a:pt x="2835450" y="6547493"/>
                  <a:pt x="2829238" y="6553783"/>
                </a:cubicBezTo>
                <a:cubicBezTo>
                  <a:pt x="2821959" y="6561102"/>
                  <a:pt x="2812394" y="6568230"/>
                  <a:pt x="2809078" y="6578446"/>
                </a:cubicBezTo>
                <a:cubicBezTo>
                  <a:pt x="2808659" y="6579818"/>
                  <a:pt x="2808392" y="6581152"/>
                  <a:pt x="2808163" y="6582448"/>
                </a:cubicBezTo>
                <a:lnTo>
                  <a:pt x="2806182" y="6586374"/>
                </a:lnTo>
                <a:cubicBezTo>
                  <a:pt x="2802485" y="6593616"/>
                  <a:pt x="2806906" y="6603070"/>
                  <a:pt x="2814032" y="6606119"/>
                </a:cubicBezTo>
                <a:cubicBezTo>
                  <a:pt x="2814604" y="6606348"/>
                  <a:pt x="2815175" y="6606500"/>
                  <a:pt x="2815747" y="6606653"/>
                </a:cubicBezTo>
                <a:cubicBezTo>
                  <a:pt x="2817081" y="6608406"/>
                  <a:pt x="2818453" y="6610122"/>
                  <a:pt x="2819939" y="6611761"/>
                </a:cubicBezTo>
                <a:cubicBezTo>
                  <a:pt x="2821807" y="6613819"/>
                  <a:pt x="2824398" y="6615229"/>
                  <a:pt x="2827142" y="6616030"/>
                </a:cubicBezTo>
                <a:cubicBezTo>
                  <a:pt x="2828247" y="6617707"/>
                  <a:pt x="2829505" y="6619194"/>
                  <a:pt x="2831144" y="6620032"/>
                </a:cubicBezTo>
                <a:cubicBezTo>
                  <a:pt x="2836669" y="6622853"/>
                  <a:pt x="2841700" y="6625064"/>
                  <a:pt x="2848026" y="6624644"/>
                </a:cubicBezTo>
                <a:cubicBezTo>
                  <a:pt x="2850808" y="6624454"/>
                  <a:pt x="2852790" y="6623959"/>
                  <a:pt x="2855458" y="6622891"/>
                </a:cubicBezTo>
                <a:cubicBezTo>
                  <a:pt x="2846349" y="6628837"/>
                  <a:pt x="2845892" y="6646638"/>
                  <a:pt x="2859840" y="6650870"/>
                </a:cubicBezTo>
                <a:cubicBezTo>
                  <a:pt x="2861327" y="6651327"/>
                  <a:pt x="2862622" y="6651213"/>
                  <a:pt x="2863918" y="6651251"/>
                </a:cubicBezTo>
                <a:cubicBezTo>
                  <a:pt x="2858773" y="6661695"/>
                  <a:pt x="2866090" y="6677324"/>
                  <a:pt x="2880000" y="6672788"/>
                </a:cubicBezTo>
                <a:cubicBezTo>
                  <a:pt x="2897226" y="6667184"/>
                  <a:pt x="2891890" y="6641340"/>
                  <a:pt x="2875884" y="6643246"/>
                </a:cubicBezTo>
                <a:cubicBezTo>
                  <a:pt x="2879200" y="6635508"/>
                  <a:pt x="2877028" y="6624797"/>
                  <a:pt x="2866586" y="6621595"/>
                </a:cubicBezTo>
                <a:cubicBezTo>
                  <a:pt x="2865633" y="6621290"/>
                  <a:pt x="2864832" y="6621443"/>
                  <a:pt x="2863956" y="6621329"/>
                </a:cubicBezTo>
                <a:cubicBezTo>
                  <a:pt x="2868491" y="6620185"/>
                  <a:pt x="2872417" y="6617364"/>
                  <a:pt x="2874169" y="6612295"/>
                </a:cubicBezTo>
                <a:cubicBezTo>
                  <a:pt x="2875541" y="6608330"/>
                  <a:pt x="2874855" y="6603413"/>
                  <a:pt x="2872645" y="6599486"/>
                </a:cubicBezTo>
                <a:cubicBezTo>
                  <a:pt x="2873369" y="6597771"/>
                  <a:pt x="2873788" y="6595942"/>
                  <a:pt x="2874131" y="6593921"/>
                </a:cubicBezTo>
                <a:cubicBezTo>
                  <a:pt x="2874322" y="6593235"/>
                  <a:pt x="2874513" y="6592549"/>
                  <a:pt x="2874779" y="6591901"/>
                </a:cubicBezTo>
                <a:cubicBezTo>
                  <a:pt x="2875999" y="6589423"/>
                  <a:pt x="2876951" y="6586717"/>
                  <a:pt x="2878171" y="6584201"/>
                </a:cubicBezTo>
                <a:cubicBezTo>
                  <a:pt x="2881753" y="6576844"/>
                  <a:pt x="2877523" y="6570250"/>
                  <a:pt x="2871311" y="6566972"/>
                </a:cubicBezTo>
                <a:cubicBezTo>
                  <a:pt x="2872035" y="6563313"/>
                  <a:pt x="2871540" y="6559653"/>
                  <a:pt x="2869634" y="6556489"/>
                </a:cubicBezTo>
                <a:cubicBezTo>
                  <a:pt x="2874208" y="6555498"/>
                  <a:pt x="2878285" y="6552563"/>
                  <a:pt x="2880572" y="6548103"/>
                </a:cubicBezTo>
                <a:cubicBezTo>
                  <a:pt x="2882020" y="6545321"/>
                  <a:pt x="2883430" y="6542500"/>
                  <a:pt x="2884878" y="6539679"/>
                </a:cubicBezTo>
                <a:cubicBezTo>
                  <a:pt x="2885069" y="6539298"/>
                  <a:pt x="2884993" y="6538879"/>
                  <a:pt x="2885145" y="6538498"/>
                </a:cubicBezTo>
                <a:cubicBezTo>
                  <a:pt x="2893148" y="6537697"/>
                  <a:pt x="2898293" y="6530302"/>
                  <a:pt x="2898140" y="6522831"/>
                </a:cubicBezTo>
                <a:cubicBezTo>
                  <a:pt x="2898255" y="6522831"/>
                  <a:pt x="2898483" y="6522907"/>
                  <a:pt x="2898674" y="6522945"/>
                </a:cubicBezTo>
                <a:close/>
                <a:moveTo>
                  <a:pt x="2862241" y="6759469"/>
                </a:moveTo>
                <a:cubicBezTo>
                  <a:pt x="2859916" y="6760231"/>
                  <a:pt x="2858926" y="6762023"/>
                  <a:pt x="2857401" y="6763433"/>
                </a:cubicBezTo>
                <a:cubicBezTo>
                  <a:pt x="2859002" y="6764729"/>
                  <a:pt x="2860488" y="6766101"/>
                  <a:pt x="2862051" y="6767435"/>
                </a:cubicBezTo>
                <a:cubicBezTo>
                  <a:pt x="2867234" y="6771743"/>
                  <a:pt x="2872493" y="6776050"/>
                  <a:pt x="2877333" y="6780548"/>
                </a:cubicBezTo>
                <a:cubicBezTo>
                  <a:pt x="2882172" y="6770028"/>
                  <a:pt x="2875808" y="6755047"/>
                  <a:pt x="2862241" y="6759469"/>
                </a:cubicBezTo>
                <a:close/>
                <a:moveTo>
                  <a:pt x="2863194" y="6681822"/>
                </a:moveTo>
                <a:cubicBezTo>
                  <a:pt x="2844787" y="6687806"/>
                  <a:pt x="2853819" y="6716471"/>
                  <a:pt x="2872226" y="6710487"/>
                </a:cubicBezTo>
                <a:cubicBezTo>
                  <a:pt x="2890595" y="6704464"/>
                  <a:pt x="2881563" y="6675837"/>
                  <a:pt x="2863194" y="6681822"/>
                </a:cubicBezTo>
                <a:close/>
                <a:moveTo>
                  <a:pt x="2856677" y="6729622"/>
                </a:moveTo>
                <a:cubicBezTo>
                  <a:pt x="2860374" y="6722722"/>
                  <a:pt x="2860107" y="6713307"/>
                  <a:pt x="2852714" y="6708771"/>
                </a:cubicBezTo>
                <a:cubicBezTo>
                  <a:pt x="2846387" y="6704845"/>
                  <a:pt x="2835831" y="6705341"/>
                  <a:pt x="2831868" y="6712736"/>
                </a:cubicBezTo>
                <a:cubicBezTo>
                  <a:pt x="2831410" y="6713574"/>
                  <a:pt x="2830915" y="6714299"/>
                  <a:pt x="2830419" y="6715061"/>
                </a:cubicBezTo>
                <a:cubicBezTo>
                  <a:pt x="2830381" y="6715061"/>
                  <a:pt x="2830343" y="6715061"/>
                  <a:pt x="2830305" y="6715061"/>
                </a:cubicBezTo>
                <a:cubicBezTo>
                  <a:pt x="2830229" y="6715061"/>
                  <a:pt x="2830115" y="6715099"/>
                  <a:pt x="2830039" y="6715099"/>
                </a:cubicBezTo>
                <a:cubicBezTo>
                  <a:pt x="2829886" y="6715099"/>
                  <a:pt x="2829467" y="6715061"/>
                  <a:pt x="2828666" y="6715061"/>
                </a:cubicBezTo>
                <a:cubicBezTo>
                  <a:pt x="2821540" y="6714718"/>
                  <a:pt x="2815290" y="6719559"/>
                  <a:pt x="2813422" y="6726268"/>
                </a:cubicBezTo>
                <a:cubicBezTo>
                  <a:pt x="2813118" y="6726382"/>
                  <a:pt x="2812737" y="6726344"/>
                  <a:pt x="2812470" y="6726496"/>
                </a:cubicBezTo>
                <a:cubicBezTo>
                  <a:pt x="2811403" y="6726992"/>
                  <a:pt x="2810755" y="6727754"/>
                  <a:pt x="2809917" y="6728364"/>
                </a:cubicBezTo>
                <a:cubicBezTo>
                  <a:pt x="2809917" y="6728364"/>
                  <a:pt x="2809917" y="6728364"/>
                  <a:pt x="2809955" y="6728364"/>
                </a:cubicBezTo>
                <a:cubicBezTo>
                  <a:pt x="2818720" y="6734044"/>
                  <a:pt x="2826913" y="6739990"/>
                  <a:pt x="2835031" y="6745937"/>
                </a:cubicBezTo>
                <a:cubicBezTo>
                  <a:pt x="2835069" y="6745975"/>
                  <a:pt x="2835069" y="6745975"/>
                  <a:pt x="2835107" y="6746013"/>
                </a:cubicBezTo>
                <a:cubicBezTo>
                  <a:pt x="2835107" y="6745441"/>
                  <a:pt x="2835374" y="6744983"/>
                  <a:pt x="2835336" y="6744412"/>
                </a:cubicBezTo>
                <a:cubicBezTo>
                  <a:pt x="2844177" y="6742887"/>
                  <a:pt x="2852142" y="6738122"/>
                  <a:pt x="2856677" y="6729622"/>
                </a:cubicBezTo>
                <a:close/>
                <a:moveTo>
                  <a:pt x="2737127" y="6668633"/>
                </a:moveTo>
                <a:cubicBezTo>
                  <a:pt x="2732706" y="6661352"/>
                  <a:pt x="2723674" y="6659789"/>
                  <a:pt x="2716471" y="6663601"/>
                </a:cubicBezTo>
                <a:lnTo>
                  <a:pt x="2708125" y="6668061"/>
                </a:lnTo>
                <a:cubicBezTo>
                  <a:pt x="2705534" y="6669433"/>
                  <a:pt x="2703895" y="6671759"/>
                  <a:pt x="2702714" y="6674313"/>
                </a:cubicBezTo>
                <a:cubicBezTo>
                  <a:pt x="2702256" y="6675113"/>
                  <a:pt x="2702523" y="6676104"/>
                  <a:pt x="2702256" y="6676943"/>
                </a:cubicBezTo>
                <a:cubicBezTo>
                  <a:pt x="2712737" y="6680259"/>
                  <a:pt x="2723217" y="6683537"/>
                  <a:pt x="2733659" y="6687845"/>
                </a:cubicBezTo>
                <a:lnTo>
                  <a:pt x="2733659" y="6687845"/>
                </a:lnTo>
                <a:cubicBezTo>
                  <a:pt x="2739337" y="6683423"/>
                  <a:pt x="2740785" y="6674694"/>
                  <a:pt x="2737127" y="6668633"/>
                </a:cubicBezTo>
                <a:close/>
                <a:moveTo>
                  <a:pt x="2984002" y="6751311"/>
                </a:moveTo>
                <a:cubicBezTo>
                  <a:pt x="2991776" y="6748719"/>
                  <a:pt x="2996006" y="6740066"/>
                  <a:pt x="2993491" y="6732290"/>
                </a:cubicBezTo>
                <a:lnTo>
                  <a:pt x="2991433" y="6725924"/>
                </a:lnTo>
                <a:cubicBezTo>
                  <a:pt x="2989947" y="6721313"/>
                  <a:pt x="2986098" y="6718148"/>
                  <a:pt x="2981677" y="6716738"/>
                </a:cubicBezTo>
                <a:lnTo>
                  <a:pt x="2989566" y="6712545"/>
                </a:lnTo>
                <a:cubicBezTo>
                  <a:pt x="2996730" y="6708734"/>
                  <a:pt x="2999474" y="6699318"/>
                  <a:pt x="2995663" y="6692190"/>
                </a:cubicBezTo>
                <a:cubicBezTo>
                  <a:pt x="2991776" y="6684986"/>
                  <a:pt x="2982477" y="6682241"/>
                  <a:pt x="2975313" y="6686091"/>
                </a:cubicBezTo>
                <a:lnTo>
                  <a:pt x="2966967" y="6690551"/>
                </a:lnTo>
                <a:cubicBezTo>
                  <a:pt x="2963270" y="6692495"/>
                  <a:pt x="2960831" y="6695964"/>
                  <a:pt x="2959764" y="6699776"/>
                </a:cubicBezTo>
                <a:cubicBezTo>
                  <a:pt x="2958240" y="6698785"/>
                  <a:pt x="2956601" y="6697907"/>
                  <a:pt x="2954771" y="6697374"/>
                </a:cubicBezTo>
                <a:lnTo>
                  <a:pt x="2948407" y="6695430"/>
                </a:lnTo>
                <a:cubicBezTo>
                  <a:pt x="2940633" y="6693067"/>
                  <a:pt x="2932172" y="6699585"/>
                  <a:pt x="2930610" y="6707018"/>
                </a:cubicBezTo>
                <a:cubicBezTo>
                  <a:pt x="2928781" y="6715518"/>
                  <a:pt x="2934421" y="6722456"/>
                  <a:pt x="2942195" y="6724819"/>
                </a:cubicBezTo>
                <a:lnTo>
                  <a:pt x="2948560" y="6726763"/>
                </a:lnTo>
                <a:cubicBezTo>
                  <a:pt x="2955991" y="6729050"/>
                  <a:pt x="2963918" y="6723104"/>
                  <a:pt x="2965976" y="6716090"/>
                </a:cubicBezTo>
                <a:cubicBezTo>
                  <a:pt x="2967157" y="6716853"/>
                  <a:pt x="2968377" y="6717615"/>
                  <a:pt x="2969749" y="6718034"/>
                </a:cubicBezTo>
                <a:cubicBezTo>
                  <a:pt x="2963842" y="6721579"/>
                  <a:pt x="2960755" y="6728784"/>
                  <a:pt x="2962965" y="6735492"/>
                </a:cubicBezTo>
                <a:lnTo>
                  <a:pt x="2965023" y="6741858"/>
                </a:lnTo>
                <a:cubicBezTo>
                  <a:pt x="2967500" y="6749558"/>
                  <a:pt x="2976380" y="6753865"/>
                  <a:pt x="2984002" y="6751311"/>
                </a:cubicBezTo>
                <a:close/>
                <a:moveTo>
                  <a:pt x="3395358" y="7101350"/>
                </a:moveTo>
                <a:cubicBezTo>
                  <a:pt x="3401113" y="7096014"/>
                  <a:pt x="3402828" y="7086294"/>
                  <a:pt x="3397149" y="7080157"/>
                </a:cubicBezTo>
                <a:cubicBezTo>
                  <a:pt x="3391814" y="7074401"/>
                  <a:pt x="3382172" y="7072685"/>
                  <a:pt x="3375998" y="7078404"/>
                </a:cubicBezTo>
                <a:lnTo>
                  <a:pt x="3371082" y="7082940"/>
                </a:lnTo>
                <a:cubicBezTo>
                  <a:pt x="3365290" y="7088238"/>
                  <a:pt x="3363613" y="7097958"/>
                  <a:pt x="3369291" y="7104095"/>
                </a:cubicBezTo>
                <a:cubicBezTo>
                  <a:pt x="3374626" y="7109851"/>
                  <a:pt x="3384268" y="7111566"/>
                  <a:pt x="3390442" y="7105849"/>
                </a:cubicBezTo>
                <a:lnTo>
                  <a:pt x="3395358" y="7101350"/>
                </a:lnTo>
                <a:close/>
                <a:moveTo>
                  <a:pt x="3282782" y="7059688"/>
                </a:moveTo>
                <a:cubicBezTo>
                  <a:pt x="3288727" y="7055456"/>
                  <a:pt x="3291890" y="7044745"/>
                  <a:pt x="3286364" y="7038760"/>
                </a:cubicBezTo>
                <a:lnTo>
                  <a:pt x="3281829" y="7033843"/>
                </a:lnTo>
                <a:cubicBezTo>
                  <a:pt x="3276341" y="7027897"/>
                  <a:pt x="3268110" y="7025152"/>
                  <a:pt x="3260907" y="7030260"/>
                </a:cubicBezTo>
                <a:cubicBezTo>
                  <a:pt x="3254924" y="7034453"/>
                  <a:pt x="3251799" y="7045203"/>
                  <a:pt x="3257325" y="7051187"/>
                </a:cubicBezTo>
                <a:lnTo>
                  <a:pt x="3261822" y="7056104"/>
                </a:lnTo>
                <a:cubicBezTo>
                  <a:pt x="3267310" y="7062089"/>
                  <a:pt x="3275541" y="7064795"/>
                  <a:pt x="3282782" y="7059688"/>
                </a:cubicBezTo>
                <a:close/>
                <a:moveTo>
                  <a:pt x="3434573" y="6968280"/>
                </a:moveTo>
                <a:lnTo>
                  <a:pt x="3425122" y="6967899"/>
                </a:lnTo>
                <a:cubicBezTo>
                  <a:pt x="3424398" y="6967860"/>
                  <a:pt x="3423788" y="6968280"/>
                  <a:pt x="3423064" y="6968356"/>
                </a:cubicBezTo>
                <a:cubicBezTo>
                  <a:pt x="3417995" y="6964163"/>
                  <a:pt x="3410793" y="6962829"/>
                  <a:pt x="3404504" y="6968623"/>
                </a:cubicBezTo>
                <a:lnTo>
                  <a:pt x="3401456" y="6971406"/>
                </a:lnTo>
                <a:cubicBezTo>
                  <a:pt x="3395434" y="6976971"/>
                  <a:pt x="3395701" y="6984061"/>
                  <a:pt x="3398902" y="6989550"/>
                </a:cubicBezTo>
                <a:cubicBezTo>
                  <a:pt x="3398064" y="6993895"/>
                  <a:pt x="3398788" y="6998431"/>
                  <a:pt x="3402180" y="7001900"/>
                </a:cubicBezTo>
                <a:cubicBezTo>
                  <a:pt x="3406067" y="7005826"/>
                  <a:pt x="3412279" y="7007771"/>
                  <a:pt x="3417690" y="7006322"/>
                </a:cubicBezTo>
                <a:cubicBezTo>
                  <a:pt x="3422835" y="7008037"/>
                  <a:pt x="3429009" y="7007199"/>
                  <a:pt x="3432820" y="7003425"/>
                </a:cubicBezTo>
                <a:cubicBezTo>
                  <a:pt x="3434611" y="7001633"/>
                  <a:pt x="3435754" y="6999575"/>
                  <a:pt x="3436555" y="6997440"/>
                </a:cubicBezTo>
                <a:cubicBezTo>
                  <a:pt x="3442157" y="6995840"/>
                  <a:pt x="3446654" y="6991570"/>
                  <a:pt x="3447492" y="6985166"/>
                </a:cubicBezTo>
                <a:cubicBezTo>
                  <a:pt x="3448483" y="6977581"/>
                  <a:pt x="3442690" y="6968585"/>
                  <a:pt x="3434573" y="6968280"/>
                </a:cubicBezTo>
                <a:close/>
                <a:moveTo>
                  <a:pt x="3375122" y="7023818"/>
                </a:moveTo>
                <a:cubicBezTo>
                  <a:pt x="3375731" y="7015928"/>
                  <a:pt x="3369406" y="7008037"/>
                  <a:pt x="3361288" y="7007694"/>
                </a:cubicBezTo>
                <a:lnTo>
                  <a:pt x="3355076" y="7007428"/>
                </a:lnTo>
                <a:cubicBezTo>
                  <a:pt x="3365023" y="7005178"/>
                  <a:pt x="3372683" y="6994581"/>
                  <a:pt x="3364108" y="6985243"/>
                </a:cubicBezTo>
                <a:cubicBezTo>
                  <a:pt x="3356638" y="6977161"/>
                  <a:pt x="3345396" y="6979448"/>
                  <a:pt x="3339603" y="6985586"/>
                </a:cubicBezTo>
                <a:cubicBezTo>
                  <a:pt x="3340404" y="6982117"/>
                  <a:pt x="3339527" y="6978267"/>
                  <a:pt x="3336174" y="6974607"/>
                </a:cubicBezTo>
                <a:cubicBezTo>
                  <a:pt x="3323216" y="6960542"/>
                  <a:pt x="3298674" y="6977886"/>
                  <a:pt x="3311745" y="6992104"/>
                </a:cubicBezTo>
                <a:cubicBezTo>
                  <a:pt x="3313270" y="6993743"/>
                  <a:pt x="3314985" y="6994696"/>
                  <a:pt x="3316738" y="6995535"/>
                </a:cubicBezTo>
                <a:cubicBezTo>
                  <a:pt x="3316014" y="6996030"/>
                  <a:pt x="3315213" y="6996335"/>
                  <a:pt x="3314527" y="6996945"/>
                </a:cubicBezTo>
                <a:lnTo>
                  <a:pt x="3304695" y="7005979"/>
                </a:lnTo>
                <a:cubicBezTo>
                  <a:pt x="3298750" y="7011468"/>
                  <a:pt x="3299512" y="7021836"/>
                  <a:pt x="3305076" y="7027211"/>
                </a:cubicBezTo>
                <a:cubicBezTo>
                  <a:pt x="3311212" y="7033119"/>
                  <a:pt x="3320320" y="7032356"/>
                  <a:pt x="3326303" y="7026830"/>
                </a:cubicBezTo>
                <a:lnTo>
                  <a:pt x="3336136" y="7017796"/>
                </a:lnTo>
                <a:cubicBezTo>
                  <a:pt x="3337584" y="7016461"/>
                  <a:pt x="3338536" y="7014860"/>
                  <a:pt x="3339261" y="7013107"/>
                </a:cubicBezTo>
                <a:cubicBezTo>
                  <a:pt x="3337393" y="7015356"/>
                  <a:pt x="3335945" y="7017948"/>
                  <a:pt x="3335678" y="7021074"/>
                </a:cubicBezTo>
                <a:cubicBezTo>
                  <a:pt x="3335069" y="7028964"/>
                  <a:pt x="3341395" y="7036855"/>
                  <a:pt x="3349512" y="7037197"/>
                </a:cubicBezTo>
                <a:lnTo>
                  <a:pt x="3358963" y="7037579"/>
                </a:lnTo>
                <a:cubicBezTo>
                  <a:pt x="3367081" y="7037960"/>
                  <a:pt x="3374474" y="7032090"/>
                  <a:pt x="3375122" y="7023818"/>
                </a:cubicBezTo>
                <a:close/>
                <a:moveTo>
                  <a:pt x="3303781" y="7090411"/>
                </a:moveTo>
                <a:lnTo>
                  <a:pt x="3298864" y="7094946"/>
                </a:lnTo>
                <a:cubicBezTo>
                  <a:pt x="3296273" y="7097310"/>
                  <a:pt x="3294901" y="7100779"/>
                  <a:pt x="3294596" y="7104362"/>
                </a:cubicBezTo>
                <a:cubicBezTo>
                  <a:pt x="3287279" y="7104819"/>
                  <a:pt x="3280762" y="7109546"/>
                  <a:pt x="3279809" y="7117360"/>
                </a:cubicBezTo>
                <a:cubicBezTo>
                  <a:pt x="3278895" y="7124946"/>
                  <a:pt x="3284764" y="7133751"/>
                  <a:pt x="3292919" y="7134094"/>
                </a:cubicBezTo>
                <a:lnTo>
                  <a:pt x="3302332" y="7134475"/>
                </a:lnTo>
                <a:cubicBezTo>
                  <a:pt x="3310450" y="7134818"/>
                  <a:pt x="3318033" y="7129863"/>
                  <a:pt x="3319062" y="7121363"/>
                </a:cubicBezTo>
                <a:cubicBezTo>
                  <a:pt x="3319215" y="7119991"/>
                  <a:pt x="3319101" y="7118580"/>
                  <a:pt x="3318834" y="7117170"/>
                </a:cubicBezTo>
                <a:cubicBezTo>
                  <a:pt x="3319215" y="7116865"/>
                  <a:pt x="3319634" y="7116598"/>
                  <a:pt x="3320015" y="7116293"/>
                </a:cubicBezTo>
                <a:lnTo>
                  <a:pt x="3324931" y="7111757"/>
                </a:lnTo>
                <a:cubicBezTo>
                  <a:pt x="3330724" y="7106420"/>
                  <a:pt x="3330838" y="7095861"/>
                  <a:pt x="3325046" y="7090525"/>
                </a:cubicBezTo>
                <a:cubicBezTo>
                  <a:pt x="3318872" y="7084807"/>
                  <a:pt x="3309992" y="7084693"/>
                  <a:pt x="3303781" y="7090411"/>
                </a:cubicBezTo>
                <a:close/>
                <a:moveTo>
                  <a:pt x="3254124" y="7231333"/>
                </a:moveTo>
                <a:lnTo>
                  <a:pt x="3259040" y="7226797"/>
                </a:lnTo>
                <a:cubicBezTo>
                  <a:pt x="3264832" y="7221461"/>
                  <a:pt x="3264413" y="7210674"/>
                  <a:pt x="3258582" y="7205566"/>
                </a:cubicBezTo>
                <a:cubicBezTo>
                  <a:pt x="3252142" y="7199924"/>
                  <a:pt x="3243529" y="7200305"/>
                  <a:pt x="3237355" y="7206023"/>
                </a:cubicBezTo>
                <a:lnTo>
                  <a:pt x="3232439" y="7210559"/>
                </a:lnTo>
                <a:cubicBezTo>
                  <a:pt x="3226646" y="7215896"/>
                  <a:pt x="3227066" y="7226683"/>
                  <a:pt x="3232896" y="7231829"/>
                </a:cubicBezTo>
                <a:cubicBezTo>
                  <a:pt x="3239337" y="7237432"/>
                  <a:pt x="3247912" y="7237013"/>
                  <a:pt x="3254124" y="7231333"/>
                </a:cubicBezTo>
                <a:close/>
                <a:moveTo>
                  <a:pt x="3341280" y="6822249"/>
                </a:moveTo>
                <a:cubicBezTo>
                  <a:pt x="3335335" y="6816379"/>
                  <a:pt x="3326417" y="6815883"/>
                  <a:pt x="3320053" y="6821411"/>
                </a:cubicBezTo>
                <a:cubicBezTo>
                  <a:pt x="3319863" y="6821563"/>
                  <a:pt x="3319748" y="6821678"/>
                  <a:pt x="3319634" y="6821792"/>
                </a:cubicBezTo>
                <a:cubicBezTo>
                  <a:pt x="3319558" y="6821830"/>
                  <a:pt x="3319520" y="6821830"/>
                  <a:pt x="3319443" y="6821868"/>
                </a:cubicBezTo>
                <a:cubicBezTo>
                  <a:pt x="3319329" y="6821868"/>
                  <a:pt x="3319367" y="6821868"/>
                  <a:pt x="3319253" y="6821868"/>
                </a:cubicBezTo>
                <a:cubicBezTo>
                  <a:pt x="3318262" y="6821830"/>
                  <a:pt x="3317271" y="6821754"/>
                  <a:pt x="3316318" y="6821563"/>
                </a:cubicBezTo>
                <a:cubicBezTo>
                  <a:pt x="3308277" y="6820419"/>
                  <a:pt x="3301113" y="6828729"/>
                  <a:pt x="3300884" y="6836162"/>
                </a:cubicBezTo>
                <a:cubicBezTo>
                  <a:pt x="3300694" y="6843710"/>
                  <a:pt x="3305648" y="6848551"/>
                  <a:pt x="3312088" y="6850609"/>
                </a:cubicBezTo>
                <a:cubicBezTo>
                  <a:pt x="3304695" y="6854001"/>
                  <a:pt x="3302561" y="6864675"/>
                  <a:pt x="3307096" y="6872299"/>
                </a:cubicBezTo>
                <a:cubicBezTo>
                  <a:pt x="3306334" y="6873290"/>
                  <a:pt x="3305610" y="6874280"/>
                  <a:pt x="3305076" y="6875424"/>
                </a:cubicBezTo>
                <a:cubicBezTo>
                  <a:pt x="3304733" y="6873290"/>
                  <a:pt x="3304123" y="6871155"/>
                  <a:pt x="3302637" y="6869135"/>
                </a:cubicBezTo>
                <a:cubicBezTo>
                  <a:pt x="3298254" y="6863150"/>
                  <a:pt x="3287622" y="6860405"/>
                  <a:pt x="3281639" y="6865971"/>
                </a:cubicBezTo>
                <a:lnTo>
                  <a:pt x="3276722" y="6870507"/>
                </a:lnTo>
                <a:cubicBezTo>
                  <a:pt x="3275770" y="6871345"/>
                  <a:pt x="3275122" y="6872413"/>
                  <a:pt x="3274360" y="6873404"/>
                </a:cubicBezTo>
                <a:lnTo>
                  <a:pt x="3273255" y="6873366"/>
                </a:lnTo>
                <a:cubicBezTo>
                  <a:pt x="3265175" y="6873023"/>
                  <a:pt x="3257477" y="6877521"/>
                  <a:pt x="3256258" y="6886097"/>
                </a:cubicBezTo>
                <a:cubicBezTo>
                  <a:pt x="3255191" y="6893530"/>
                  <a:pt x="3260869" y="6902755"/>
                  <a:pt x="3269024" y="6903098"/>
                </a:cubicBezTo>
                <a:lnTo>
                  <a:pt x="3270244" y="6903136"/>
                </a:lnTo>
                <a:cubicBezTo>
                  <a:pt x="3262584" y="6909883"/>
                  <a:pt x="3262965" y="6926121"/>
                  <a:pt x="3276227" y="6930162"/>
                </a:cubicBezTo>
                <a:cubicBezTo>
                  <a:pt x="3278209" y="6930772"/>
                  <a:pt x="3280000" y="6930810"/>
                  <a:pt x="3281715" y="6930657"/>
                </a:cubicBezTo>
                <a:lnTo>
                  <a:pt x="3278247" y="6933821"/>
                </a:lnTo>
                <a:cubicBezTo>
                  <a:pt x="3272302" y="6939310"/>
                  <a:pt x="3270625" y="6948268"/>
                  <a:pt x="3275922" y="6954939"/>
                </a:cubicBezTo>
                <a:cubicBezTo>
                  <a:pt x="3280724" y="6960961"/>
                  <a:pt x="3291052" y="6962791"/>
                  <a:pt x="3297035" y="6957302"/>
                </a:cubicBezTo>
                <a:lnTo>
                  <a:pt x="3306867" y="6948268"/>
                </a:lnTo>
                <a:cubicBezTo>
                  <a:pt x="3309421" y="6945905"/>
                  <a:pt x="3310983" y="6942893"/>
                  <a:pt x="3311745" y="6939730"/>
                </a:cubicBezTo>
                <a:cubicBezTo>
                  <a:pt x="3329924" y="6942931"/>
                  <a:pt x="3332134" y="6913847"/>
                  <a:pt x="3313765" y="6909807"/>
                </a:cubicBezTo>
                <a:cubicBezTo>
                  <a:pt x="3311555" y="6909311"/>
                  <a:pt x="3309611" y="6909387"/>
                  <a:pt x="3307858" y="6909730"/>
                </a:cubicBezTo>
                <a:lnTo>
                  <a:pt x="3308887" y="6908778"/>
                </a:lnTo>
                <a:cubicBezTo>
                  <a:pt x="3312698" y="6905270"/>
                  <a:pt x="3314451" y="6899896"/>
                  <a:pt x="3313727" y="6894864"/>
                </a:cubicBezTo>
                <a:cubicBezTo>
                  <a:pt x="3325465" y="6898867"/>
                  <a:pt x="3338536" y="6885030"/>
                  <a:pt x="3331296" y="6873213"/>
                </a:cubicBezTo>
                <a:cubicBezTo>
                  <a:pt x="3334916" y="6865818"/>
                  <a:pt x="3332363" y="6854764"/>
                  <a:pt x="3322988" y="6850876"/>
                </a:cubicBezTo>
                <a:cubicBezTo>
                  <a:pt x="3329352" y="6850038"/>
                  <a:pt x="3335411" y="6847788"/>
                  <a:pt x="3340404" y="6843519"/>
                </a:cubicBezTo>
                <a:cubicBezTo>
                  <a:pt x="3346387" y="6838335"/>
                  <a:pt x="3346921" y="6827853"/>
                  <a:pt x="3341280" y="6822249"/>
                </a:cubicBezTo>
                <a:close/>
                <a:moveTo>
                  <a:pt x="3252523" y="7286986"/>
                </a:moveTo>
                <a:cubicBezTo>
                  <a:pt x="3244443" y="7286567"/>
                  <a:pt x="3237089" y="7293085"/>
                  <a:pt x="3236745" y="7301242"/>
                </a:cubicBezTo>
                <a:cubicBezTo>
                  <a:pt x="3236707" y="7302195"/>
                  <a:pt x="3236669" y="7303187"/>
                  <a:pt x="3236631" y="7304139"/>
                </a:cubicBezTo>
                <a:cubicBezTo>
                  <a:pt x="3233925" y="7300251"/>
                  <a:pt x="3229581" y="7297316"/>
                  <a:pt x="3225274" y="7296973"/>
                </a:cubicBezTo>
                <a:cubicBezTo>
                  <a:pt x="3216318" y="7296210"/>
                  <a:pt x="3210793" y="7302729"/>
                  <a:pt x="3209040" y="7310695"/>
                </a:cubicBezTo>
                <a:lnTo>
                  <a:pt x="3207592" y="7317214"/>
                </a:lnTo>
                <a:cubicBezTo>
                  <a:pt x="3207363" y="7318205"/>
                  <a:pt x="3207287" y="7319196"/>
                  <a:pt x="3207363" y="7320149"/>
                </a:cubicBezTo>
                <a:cubicBezTo>
                  <a:pt x="3205610" y="7315727"/>
                  <a:pt x="3201989" y="7312106"/>
                  <a:pt x="3197111" y="7311153"/>
                </a:cubicBezTo>
                <a:cubicBezTo>
                  <a:pt x="3189566" y="7309667"/>
                  <a:pt x="3181486" y="7313745"/>
                  <a:pt x="3179276" y="7321407"/>
                </a:cubicBezTo>
                <a:cubicBezTo>
                  <a:pt x="3177942" y="7321216"/>
                  <a:pt x="3176532" y="7321255"/>
                  <a:pt x="3175122" y="7321407"/>
                </a:cubicBezTo>
                <a:cubicBezTo>
                  <a:pt x="3177523" y="7314393"/>
                  <a:pt x="3175351" y="7306465"/>
                  <a:pt x="3166052" y="7304444"/>
                </a:cubicBezTo>
                <a:cubicBezTo>
                  <a:pt x="3152409" y="7301433"/>
                  <a:pt x="3143300" y="7315727"/>
                  <a:pt x="3146730" y="7325257"/>
                </a:cubicBezTo>
                <a:cubicBezTo>
                  <a:pt x="3138689" y="7327658"/>
                  <a:pt x="3130877" y="7331737"/>
                  <a:pt x="3128437" y="7338445"/>
                </a:cubicBezTo>
                <a:cubicBezTo>
                  <a:pt x="3124970" y="7347975"/>
                  <a:pt x="3125046" y="7361736"/>
                  <a:pt x="3131601" y="7369970"/>
                </a:cubicBezTo>
                <a:cubicBezTo>
                  <a:pt x="3122797" y="7376717"/>
                  <a:pt x="3122836" y="7393907"/>
                  <a:pt x="3136936" y="7397033"/>
                </a:cubicBezTo>
                <a:cubicBezTo>
                  <a:pt x="3148597" y="7399587"/>
                  <a:pt x="3155457" y="7389371"/>
                  <a:pt x="3154543" y="7380185"/>
                </a:cubicBezTo>
                <a:cubicBezTo>
                  <a:pt x="3154733" y="7380185"/>
                  <a:pt x="3154962" y="7380261"/>
                  <a:pt x="3155153" y="7380299"/>
                </a:cubicBezTo>
                <a:cubicBezTo>
                  <a:pt x="3156944" y="7384988"/>
                  <a:pt x="3160907" y="7388609"/>
                  <a:pt x="3166281" y="7389829"/>
                </a:cubicBezTo>
                <a:lnTo>
                  <a:pt x="3179314" y="7392688"/>
                </a:lnTo>
                <a:cubicBezTo>
                  <a:pt x="3186974" y="7394365"/>
                  <a:pt x="3195701" y="7388457"/>
                  <a:pt x="3196806" y="7380643"/>
                </a:cubicBezTo>
                <a:cubicBezTo>
                  <a:pt x="3197149" y="7378126"/>
                  <a:pt x="3196883" y="7375725"/>
                  <a:pt x="3196158" y="7373476"/>
                </a:cubicBezTo>
                <a:cubicBezTo>
                  <a:pt x="3199665" y="7370732"/>
                  <a:pt x="3202523" y="7367149"/>
                  <a:pt x="3204466" y="7362575"/>
                </a:cubicBezTo>
                <a:cubicBezTo>
                  <a:pt x="3207515" y="7355370"/>
                  <a:pt x="3206753" y="7348090"/>
                  <a:pt x="3203704" y="7341762"/>
                </a:cubicBezTo>
                <a:cubicBezTo>
                  <a:pt x="3205114" y="7340123"/>
                  <a:pt x="3206181" y="7338141"/>
                  <a:pt x="3206715" y="7335815"/>
                </a:cubicBezTo>
                <a:lnTo>
                  <a:pt x="3208163" y="7329297"/>
                </a:lnTo>
                <a:cubicBezTo>
                  <a:pt x="3208544" y="7327506"/>
                  <a:pt x="3208582" y="7325676"/>
                  <a:pt x="3208315" y="7323846"/>
                </a:cubicBezTo>
                <a:cubicBezTo>
                  <a:pt x="3210526" y="7328992"/>
                  <a:pt x="3216052" y="7333033"/>
                  <a:pt x="3221273" y="7333452"/>
                </a:cubicBezTo>
                <a:cubicBezTo>
                  <a:pt x="3230229" y="7334215"/>
                  <a:pt x="3235755" y="7327696"/>
                  <a:pt x="3237507" y="7319729"/>
                </a:cubicBezTo>
                <a:lnTo>
                  <a:pt x="3237965" y="7317671"/>
                </a:lnTo>
                <a:cubicBezTo>
                  <a:pt x="3240290" y="7322512"/>
                  <a:pt x="3244939" y="7326172"/>
                  <a:pt x="3250541" y="7326439"/>
                </a:cubicBezTo>
                <a:cubicBezTo>
                  <a:pt x="3258620" y="7326857"/>
                  <a:pt x="3265976" y="7320340"/>
                  <a:pt x="3266319" y="7312182"/>
                </a:cubicBezTo>
                <a:lnTo>
                  <a:pt x="3266700" y="7302729"/>
                </a:lnTo>
                <a:cubicBezTo>
                  <a:pt x="3267081" y="7294610"/>
                  <a:pt x="3260640" y="7287367"/>
                  <a:pt x="3252523" y="7286986"/>
                </a:cubicBezTo>
                <a:close/>
                <a:moveTo>
                  <a:pt x="3321578" y="7084540"/>
                </a:moveTo>
                <a:cubicBezTo>
                  <a:pt x="3334687" y="7098797"/>
                  <a:pt x="3355648" y="7077260"/>
                  <a:pt x="3342576" y="7063080"/>
                </a:cubicBezTo>
                <a:cubicBezTo>
                  <a:pt x="3329466" y="7048824"/>
                  <a:pt x="3308506" y="7070361"/>
                  <a:pt x="3321578" y="7084540"/>
                </a:cubicBezTo>
                <a:close/>
                <a:moveTo>
                  <a:pt x="3384535" y="7199543"/>
                </a:moveTo>
                <a:cubicBezTo>
                  <a:pt x="3397645" y="7213799"/>
                  <a:pt x="3419939" y="7193673"/>
                  <a:pt x="3406829" y="7179416"/>
                </a:cubicBezTo>
                <a:cubicBezTo>
                  <a:pt x="3393758" y="7165198"/>
                  <a:pt x="3371463" y="7185325"/>
                  <a:pt x="3384535" y="7199543"/>
                </a:cubicBezTo>
                <a:close/>
                <a:moveTo>
                  <a:pt x="3061860" y="6660132"/>
                </a:moveTo>
                <a:cubicBezTo>
                  <a:pt x="3068148" y="6663373"/>
                  <a:pt x="3074779" y="6661467"/>
                  <a:pt x="3079352" y="6656854"/>
                </a:cubicBezTo>
                <a:cubicBezTo>
                  <a:pt x="3084573" y="6658265"/>
                  <a:pt x="3090137" y="6657236"/>
                  <a:pt x="3094215" y="6652738"/>
                </a:cubicBezTo>
                <a:cubicBezTo>
                  <a:pt x="3099284" y="6647172"/>
                  <a:pt x="3099703" y="6636423"/>
                  <a:pt x="3093186" y="6631506"/>
                </a:cubicBezTo>
                <a:cubicBezTo>
                  <a:pt x="3086822" y="6626741"/>
                  <a:pt x="3079429" y="6623577"/>
                  <a:pt x="3071387" y="6625979"/>
                </a:cubicBezTo>
                <a:cubicBezTo>
                  <a:pt x="3064032" y="6628190"/>
                  <a:pt x="3059307" y="6633526"/>
                  <a:pt x="3055419" y="6639854"/>
                </a:cubicBezTo>
                <a:cubicBezTo>
                  <a:pt x="3051189" y="6646791"/>
                  <a:pt x="3055038" y="6656587"/>
                  <a:pt x="3061860" y="6660132"/>
                </a:cubicBezTo>
                <a:close/>
                <a:moveTo>
                  <a:pt x="3274969" y="7243951"/>
                </a:moveTo>
                <a:lnTo>
                  <a:pt x="3270053" y="7248486"/>
                </a:lnTo>
                <a:cubicBezTo>
                  <a:pt x="3264108" y="7253976"/>
                  <a:pt x="3262355" y="7262895"/>
                  <a:pt x="3267652" y="7269604"/>
                </a:cubicBezTo>
                <a:cubicBezTo>
                  <a:pt x="3272416" y="7275627"/>
                  <a:pt x="3282744" y="7277533"/>
                  <a:pt x="3288765" y="7272006"/>
                </a:cubicBezTo>
                <a:lnTo>
                  <a:pt x="3293681" y="7267469"/>
                </a:lnTo>
                <a:cubicBezTo>
                  <a:pt x="3299627" y="7261980"/>
                  <a:pt x="3301379" y="7253061"/>
                  <a:pt x="3296082" y="7246352"/>
                </a:cubicBezTo>
                <a:cubicBezTo>
                  <a:pt x="3291319" y="7240367"/>
                  <a:pt x="3280953" y="7238461"/>
                  <a:pt x="3274969" y="7243951"/>
                </a:cubicBezTo>
                <a:close/>
                <a:moveTo>
                  <a:pt x="3395053" y="7144653"/>
                </a:moveTo>
                <a:cubicBezTo>
                  <a:pt x="3408125" y="7158871"/>
                  <a:pt x="3428323" y="7136648"/>
                  <a:pt x="3415289" y="7122468"/>
                </a:cubicBezTo>
                <a:cubicBezTo>
                  <a:pt x="3402218" y="7108250"/>
                  <a:pt x="3382020" y="7130473"/>
                  <a:pt x="3395053" y="7144653"/>
                </a:cubicBezTo>
                <a:close/>
                <a:moveTo>
                  <a:pt x="3316700" y="7191996"/>
                </a:moveTo>
                <a:cubicBezTo>
                  <a:pt x="3317462" y="7184448"/>
                  <a:pt x="3313232" y="7178769"/>
                  <a:pt x="3308125" y="7173813"/>
                </a:cubicBezTo>
                <a:cubicBezTo>
                  <a:pt x="3305838" y="7171602"/>
                  <a:pt x="3302599" y="7170916"/>
                  <a:pt x="3299360" y="7170993"/>
                </a:cubicBezTo>
                <a:lnTo>
                  <a:pt x="3298864" y="7170459"/>
                </a:lnTo>
                <a:cubicBezTo>
                  <a:pt x="3293567" y="7164703"/>
                  <a:pt x="3283735" y="7163178"/>
                  <a:pt x="3277675" y="7168858"/>
                </a:cubicBezTo>
                <a:cubicBezTo>
                  <a:pt x="3271921" y="7174271"/>
                  <a:pt x="3270396" y="7183876"/>
                  <a:pt x="3276075" y="7190052"/>
                </a:cubicBezTo>
                <a:lnTo>
                  <a:pt x="3280610" y="7194969"/>
                </a:lnTo>
                <a:cubicBezTo>
                  <a:pt x="3281524" y="7195960"/>
                  <a:pt x="3282744" y="7196684"/>
                  <a:pt x="3283887" y="7197408"/>
                </a:cubicBezTo>
                <a:cubicBezTo>
                  <a:pt x="3284154" y="7199886"/>
                  <a:pt x="3285068" y="7202325"/>
                  <a:pt x="3286783" y="7204422"/>
                </a:cubicBezTo>
                <a:cubicBezTo>
                  <a:pt x="3287965" y="7205833"/>
                  <a:pt x="3289375" y="7206976"/>
                  <a:pt x="3290937" y="7207891"/>
                </a:cubicBezTo>
                <a:cubicBezTo>
                  <a:pt x="3291585" y="7209187"/>
                  <a:pt x="3292386" y="7210407"/>
                  <a:pt x="3293453" y="7211589"/>
                </a:cubicBezTo>
                <a:cubicBezTo>
                  <a:pt x="3304962" y="7224091"/>
                  <a:pt x="3321387" y="7207777"/>
                  <a:pt x="3316280" y="7194092"/>
                </a:cubicBezTo>
                <a:cubicBezTo>
                  <a:pt x="3316395" y="7193368"/>
                  <a:pt x="3316623" y="7192720"/>
                  <a:pt x="3316700" y="7191996"/>
                </a:cubicBezTo>
                <a:close/>
                <a:moveTo>
                  <a:pt x="3157553" y="6794042"/>
                </a:moveTo>
                <a:lnTo>
                  <a:pt x="3162470" y="6789505"/>
                </a:lnTo>
                <a:cubicBezTo>
                  <a:pt x="3168415" y="6784017"/>
                  <a:pt x="3170053" y="6774983"/>
                  <a:pt x="3164718" y="6768388"/>
                </a:cubicBezTo>
                <a:cubicBezTo>
                  <a:pt x="3159878" y="6762366"/>
                  <a:pt x="3149588" y="6760612"/>
                  <a:pt x="3143605" y="6766139"/>
                </a:cubicBezTo>
                <a:lnTo>
                  <a:pt x="3138689" y="6770676"/>
                </a:lnTo>
                <a:cubicBezTo>
                  <a:pt x="3132744" y="6776164"/>
                  <a:pt x="3131105" y="6785198"/>
                  <a:pt x="3136440" y="6791793"/>
                </a:cubicBezTo>
                <a:cubicBezTo>
                  <a:pt x="3141281" y="6797815"/>
                  <a:pt x="3151570" y="6799569"/>
                  <a:pt x="3157553" y="6794042"/>
                </a:cubicBezTo>
                <a:close/>
                <a:moveTo>
                  <a:pt x="3129086" y="6630553"/>
                </a:moveTo>
                <a:cubicBezTo>
                  <a:pt x="3118643" y="6633945"/>
                  <a:pt x="3116242" y="6644962"/>
                  <a:pt x="3119367" y="6652738"/>
                </a:cubicBezTo>
                <a:cubicBezTo>
                  <a:pt x="3119329" y="6652738"/>
                  <a:pt x="3119253" y="6652738"/>
                  <a:pt x="3119215" y="6652776"/>
                </a:cubicBezTo>
                <a:lnTo>
                  <a:pt x="3114833" y="6652585"/>
                </a:lnTo>
                <a:cubicBezTo>
                  <a:pt x="3106715" y="6652242"/>
                  <a:pt x="3099970" y="6660171"/>
                  <a:pt x="3100160" y="6667909"/>
                </a:cubicBezTo>
                <a:cubicBezTo>
                  <a:pt x="3100160" y="6668519"/>
                  <a:pt x="3100274" y="6669090"/>
                  <a:pt x="3100389" y="6669700"/>
                </a:cubicBezTo>
                <a:cubicBezTo>
                  <a:pt x="3099322" y="6671644"/>
                  <a:pt x="3098369" y="6673626"/>
                  <a:pt x="3097493" y="6675646"/>
                </a:cubicBezTo>
                <a:cubicBezTo>
                  <a:pt x="3096425" y="6678200"/>
                  <a:pt x="3096197" y="6681136"/>
                  <a:pt x="3096616" y="6683995"/>
                </a:cubicBezTo>
                <a:cubicBezTo>
                  <a:pt x="3095549" y="6685672"/>
                  <a:pt x="3094749" y="6687464"/>
                  <a:pt x="3094672" y="6689293"/>
                </a:cubicBezTo>
                <a:cubicBezTo>
                  <a:pt x="3094406" y="6695506"/>
                  <a:pt x="3094444" y="6700995"/>
                  <a:pt x="3097531" y="6706561"/>
                </a:cubicBezTo>
                <a:cubicBezTo>
                  <a:pt x="3097797" y="6707056"/>
                  <a:pt x="3098216" y="6707361"/>
                  <a:pt x="3098483" y="6707819"/>
                </a:cubicBezTo>
                <a:cubicBezTo>
                  <a:pt x="3092729" y="6715290"/>
                  <a:pt x="3093262" y="6727869"/>
                  <a:pt x="3104924" y="6731414"/>
                </a:cubicBezTo>
                <a:cubicBezTo>
                  <a:pt x="3112775" y="6733815"/>
                  <a:pt x="3118796" y="6729927"/>
                  <a:pt x="3121921" y="6724400"/>
                </a:cubicBezTo>
                <a:cubicBezTo>
                  <a:pt x="3125274" y="6723409"/>
                  <a:pt x="3128476" y="6721427"/>
                  <a:pt x="3130648" y="6718492"/>
                </a:cubicBezTo>
                <a:cubicBezTo>
                  <a:pt x="3131753" y="6718492"/>
                  <a:pt x="3132896" y="6718148"/>
                  <a:pt x="3134040" y="6717920"/>
                </a:cubicBezTo>
                <a:cubicBezTo>
                  <a:pt x="3135640" y="6720893"/>
                  <a:pt x="3137813" y="6723333"/>
                  <a:pt x="3140938" y="6724667"/>
                </a:cubicBezTo>
                <a:cubicBezTo>
                  <a:pt x="3132096" y="6728135"/>
                  <a:pt x="3125999" y="6740905"/>
                  <a:pt x="3134688" y="6750320"/>
                </a:cubicBezTo>
                <a:cubicBezTo>
                  <a:pt x="3147759" y="6764538"/>
                  <a:pt x="3167957" y="6742277"/>
                  <a:pt x="3154924" y="6728135"/>
                </a:cubicBezTo>
                <a:cubicBezTo>
                  <a:pt x="3153628" y="6726687"/>
                  <a:pt x="3152180" y="6725887"/>
                  <a:pt x="3150770" y="6725124"/>
                </a:cubicBezTo>
                <a:cubicBezTo>
                  <a:pt x="3150846" y="6725124"/>
                  <a:pt x="3150884" y="6725162"/>
                  <a:pt x="3150960" y="6725124"/>
                </a:cubicBezTo>
                <a:cubicBezTo>
                  <a:pt x="3160488" y="6722037"/>
                  <a:pt x="3162241" y="6713003"/>
                  <a:pt x="3159459" y="6705722"/>
                </a:cubicBezTo>
                <a:cubicBezTo>
                  <a:pt x="3159687" y="6704502"/>
                  <a:pt x="3159611" y="6703359"/>
                  <a:pt x="3159573" y="6702101"/>
                </a:cubicBezTo>
                <a:cubicBezTo>
                  <a:pt x="3163308" y="6704540"/>
                  <a:pt x="3167919" y="6705569"/>
                  <a:pt x="3172645" y="6704045"/>
                </a:cubicBezTo>
                <a:lnTo>
                  <a:pt x="3175427" y="6703130"/>
                </a:lnTo>
                <a:cubicBezTo>
                  <a:pt x="3177066" y="6703740"/>
                  <a:pt x="3178818" y="6704159"/>
                  <a:pt x="3180648" y="6704235"/>
                </a:cubicBezTo>
                <a:cubicBezTo>
                  <a:pt x="3183811" y="6704388"/>
                  <a:pt x="3186936" y="6704502"/>
                  <a:pt x="3190061" y="6704654"/>
                </a:cubicBezTo>
                <a:cubicBezTo>
                  <a:pt x="3198178" y="6704998"/>
                  <a:pt x="3204962" y="6697146"/>
                  <a:pt x="3204848" y="6689407"/>
                </a:cubicBezTo>
                <a:cubicBezTo>
                  <a:pt x="3204733" y="6681098"/>
                  <a:pt x="3198026" y="6675342"/>
                  <a:pt x="3190137" y="6674732"/>
                </a:cubicBezTo>
                <a:cubicBezTo>
                  <a:pt x="3191738" y="6670653"/>
                  <a:pt x="3192424" y="6666117"/>
                  <a:pt x="3191738" y="6661238"/>
                </a:cubicBezTo>
                <a:cubicBezTo>
                  <a:pt x="3190709" y="6653462"/>
                  <a:pt x="3186364" y="6647592"/>
                  <a:pt x="3180534" y="6643666"/>
                </a:cubicBezTo>
                <a:cubicBezTo>
                  <a:pt x="3180915" y="6641531"/>
                  <a:pt x="3180838" y="6639282"/>
                  <a:pt x="3180114" y="6637033"/>
                </a:cubicBezTo>
                <a:lnTo>
                  <a:pt x="3178056" y="6630667"/>
                </a:lnTo>
                <a:cubicBezTo>
                  <a:pt x="3177485" y="6628952"/>
                  <a:pt x="3176570" y="6627313"/>
                  <a:pt x="3175427" y="6625903"/>
                </a:cubicBezTo>
                <a:cubicBezTo>
                  <a:pt x="3179924" y="6629219"/>
                  <a:pt x="3186745" y="6629867"/>
                  <a:pt x="3191433" y="6627618"/>
                </a:cubicBezTo>
                <a:cubicBezTo>
                  <a:pt x="3192233" y="6627237"/>
                  <a:pt x="3192691" y="6626627"/>
                  <a:pt x="3193377" y="6626170"/>
                </a:cubicBezTo>
                <a:cubicBezTo>
                  <a:pt x="3197416" y="6629066"/>
                  <a:pt x="3202332" y="6630133"/>
                  <a:pt x="3206867" y="6628800"/>
                </a:cubicBezTo>
                <a:cubicBezTo>
                  <a:pt x="3210945" y="6630439"/>
                  <a:pt x="3215480" y="6630439"/>
                  <a:pt x="3219825" y="6627732"/>
                </a:cubicBezTo>
                <a:cubicBezTo>
                  <a:pt x="3221616" y="6626627"/>
                  <a:pt x="3223064" y="6624873"/>
                  <a:pt x="3224283" y="6622968"/>
                </a:cubicBezTo>
                <a:cubicBezTo>
                  <a:pt x="3225465" y="6623005"/>
                  <a:pt x="3226684" y="6623234"/>
                  <a:pt x="3227866" y="6622853"/>
                </a:cubicBezTo>
                <a:lnTo>
                  <a:pt x="3234230" y="6620795"/>
                </a:lnTo>
                <a:cubicBezTo>
                  <a:pt x="3241928" y="6618317"/>
                  <a:pt x="3247835" y="6611951"/>
                  <a:pt x="3246197" y="6603261"/>
                </a:cubicBezTo>
                <a:cubicBezTo>
                  <a:pt x="3244825" y="6596094"/>
                  <a:pt x="3236402" y="6588775"/>
                  <a:pt x="3228666" y="6591291"/>
                </a:cubicBezTo>
                <a:lnTo>
                  <a:pt x="3222302" y="6593349"/>
                </a:lnTo>
                <a:cubicBezTo>
                  <a:pt x="3219101" y="6594379"/>
                  <a:pt x="3216357" y="6596247"/>
                  <a:pt x="3214184" y="6598534"/>
                </a:cubicBezTo>
                <a:cubicBezTo>
                  <a:pt x="3212012" y="6597581"/>
                  <a:pt x="3209688" y="6596895"/>
                  <a:pt x="3206982" y="6596971"/>
                </a:cubicBezTo>
                <a:cubicBezTo>
                  <a:pt x="3202866" y="6597085"/>
                  <a:pt x="3199398" y="6598724"/>
                  <a:pt x="3196158" y="6600897"/>
                </a:cubicBezTo>
                <a:cubicBezTo>
                  <a:pt x="3193338" y="6593578"/>
                  <a:pt x="3182858" y="6591177"/>
                  <a:pt x="3176418" y="6594303"/>
                </a:cubicBezTo>
                <a:cubicBezTo>
                  <a:pt x="3168300" y="6598190"/>
                  <a:pt x="3166852" y="6606576"/>
                  <a:pt x="3169368" y="6614353"/>
                </a:cubicBezTo>
                <a:lnTo>
                  <a:pt x="3171425" y="6620718"/>
                </a:lnTo>
                <a:cubicBezTo>
                  <a:pt x="3171730" y="6621671"/>
                  <a:pt x="3172188" y="6622548"/>
                  <a:pt x="3172721" y="6623349"/>
                </a:cubicBezTo>
                <a:cubicBezTo>
                  <a:pt x="3168986" y="6620414"/>
                  <a:pt x="3164032" y="6619118"/>
                  <a:pt x="3159345" y="6620795"/>
                </a:cubicBezTo>
                <a:cubicBezTo>
                  <a:pt x="3152066" y="6623349"/>
                  <a:pt x="3147150" y="6630934"/>
                  <a:pt x="3149131" y="6638634"/>
                </a:cubicBezTo>
                <a:cubicBezTo>
                  <a:pt x="3147874" y="6639130"/>
                  <a:pt x="3146692" y="6639892"/>
                  <a:pt x="3145549" y="6640769"/>
                </a:cubicBezTo>
                <a:cubicBezTo>
                  <a:pt x="3144025" y="6633335"/>
                  <a:pt x="3138156" y="6627618"/>
                  <a:pt x="3129086" y="6630553"/>
                </a:cubicBezTo>
                <a:close/>
                <a:moveTo>
                  <a:pt x="3210793" y="7140040"/>
                </a:moveTo>
                <a:cubicBezTo>
                  <a:pt x="3211250" y="7140040"/>
                  <a:pt x="3211288" y="7140002"/>
                  <a:pt x="3211555" y="7140002"/>
                </a:cubicBezTo>
                <a:cubicBezTo>
                  <a:pt x="3211707" y="7140002"/>
                  <a:pt x="3211746" y="7140002"/>
                  <a:pt x="3211860" y="7140040"/>
                </a:cubicBezTo>
                <a:lnTo>
                  <a:pt x="3211860" y="7140040"/>
                </a:lnTo>
                <a:cubicBezTo>
                  <a:pt x="3212584" y="7140650"/>
                  <a:pt x="3213308" y="7141298"/>
                  <a:pt x="3213918" y="7141985"/>
                </a:cubicBezTo>
                <a:cubicBezTo>
                  <a:pt x="3215328" y="7143433"/>
                  <a:pt x="3217081" y="7144348"/>
                  <a:pt x="3218948" y="7144920"/>
                </a:cubicBezTo>
                <a:cubicBezTo>
                  <a:pt x="3219024" y="7145034"/>
                  <a:pt x="3218986" y="7145187"/>
                  <a:pt x="3219063" y="7145339"/>
                </a:cubicBezTo>
                <a:lnTo>
                  <a:pt x="3223483" y="7153649"/>
                </a:lnTo>
                <a:cubicBezTo>
                  <a:pt x="3227294" y="7160815"/>
                  <a:pt x="3236517" y="7163826"/>
                  <a:pt x="3243719" y="7160014"/>
                </a:cubicBezTo>
                <a:cubicBezTo>
                  <a:pt x="3250884" y="7156279"/>
                  <a:pt x="3253933" y="7146940"/>
                  <a:pt x="3250084" y="7139774"/>
                </a:cubicBezTo>
                <a:lnTo>
                  <a:pt x="3245663" y="7131426"/>
                </a:lnTo>
                <a:cubicBezTo>
                  <a:pt x="3243719" y="7127767"/>
                  <a:pt x="3240404" y="7125251"/>
                  <a:pt x="3236631" y="7124107"/>
                </a:cubicBezTo>
                <a:cubicBezTo>
                  <a:pt x="3235716" y="7122163"/>
                  <a:pt x="3234497" y="7120295"/>
                  <a:pt x="3232896" y="7118694"/>
                </a:cubicBezTo>
                <a:cubicBezTo>
                  <a:pt x="3226379" y="7111986"/>
                  <a:pt x="3217271" y="7109508"/>
                  <a:pt x="3208125" y="7110042"/>
                </a:cubicBezTo>
                <a:cubicBezTo>
                  <a:pt x="3200274" y="7110499"/>
                  <a:pt x="3193453" y="7118466"/>
                  <a:pt x="3194482" y="7126318"/>
                </a:cubicBezTo>
                <a:cubicBezTo>
                  <a:pt x="3195625" y="7134627"/>
                  <a:pt x="3202409" y="7140536"/>
                  <a:pt x="3210793" y="7140040"/>
                </a:cubicBezTo>
                <a:close/>
                <a:moveTo>
                  <a:pt x="3160907" y="6599525"/>
                </a:moveTo>
                <a:lnTo>
                  <a:pt x="3163956" y="6596742"/>
                </a:lnTo>
                <a:cubicBezTo>
                  <a:pt x="3178171" y="6583629"/>
                  <a:pt x="3158278" y="6561140"/>
                  <a:pt x="3144063" y="6574253"/>
                </a:cubicBezTo>
                <a:lnTo>
                  <a:pt x="3141014" y="6577035"/>
                </a:lnTo>
                <a:cubicBezTo>
                  <a:pt x="3126799" y="6590148"/>
                  <a:pt x="3146692" y="6612637"/>
                  <a:pt x="3160907" y="6599525"/>
                </a:cubicBezTo>
                <a:close/>
                <a:moveTo>
                  <a:pt x="3473902" y="6711821"/>
                </a:moveTo>
                <a:cubicBezTo>
                  <a:pt x="3460869" y="6697641"/>
                  <a:pt x="3437622" y="6716662"/>
                  <a:pt x="3450731" y="6730918"/>
                </a:cubicBezTo>
                <a:cubicBezTo>
                  <a:pt x="3463765" y="6745060"/>
                  <a:pt x="3487012" y="6726077"/>
                  <a:pt x="3473902" y="6711821"/>
                </a:cubicBezTo>
                <a:close/>
                <a:moveTo>
                  <a:pt x="3301799" y="6605128"/>
                </a:moveTo>
                <a:cubicBezTo>
                  <a:pt x="3303781" y="6598496"/>
                  <a:pt x="3301456" y="6591787"/>
                  <a:pt x="3295434" y="6587746"/>
                </a:cubicBezTo>
                <a:cubicBezTo>
                  <a:pt x="3287584" y="6582448"/>
                  <a:pt x="3277599" y="6577188"/>
                  <a:pt x="3267843" y="6578979"/>
                </a:cubicBezTo>
                <a:cubicBezTo>
                  <a:pt x="3266585" y="6578903"/>
                  <a:pt x="3265290" y="6578903"/>
                  <a:pt x="3264032" y="6579055"/>
                </a:cubicBezTo>
                <a:cubicBezTo>
                  <a:pt x="3257820" y="6579818"/>
                  <a:pt x="3252599" y="6583972"/>
                  <a:pt x="3250960" y="6590224"/>
                </a:cubicBezTo>
                <a:cubicBezTo>
                  <a:pt x="3249322" y="6596437"/>
                  <a:pt x="3252027" y="6600897"/>
                  <a:pt x="3255533" y="6605662"/>
                </a:cubicBezTo>
                <a:cubicBezTo>
                  <a:pt x="3252790" y="6601926"/>
                  <a:pt x="3255724" y="6606119"/>
                  <a:pt x="3256220" y="6606920"/>
                </a:cubicBezTo>
                <a:cubicBezTo>
                  <a:pt x="3256829" y="6607949"/>
                  <a:pt x="3257363" y="6609054"/>
                  <a:pt x="3257973" y="6610083"/>
                </a:cubicBezTo>
                <a:cubicBezTo>
                  <a:pt x="3258049" y="6610274"/>
                  <a:pt x="3258087" y="6610350"/>
                  <a:pt x="3258163" y="6610503"/>
                </a:cubicBezTo>
                <a:cubicBezTo>
                  <a:pt x="3258278" y="6610884"/>
                  <a:pt x="3258392" y="6611265"/>
                  <a:pt x="3258506" y="6611608"/>
                </a:cubicBezTo>
                <a:cubicBezTo>
                  <a:pt x="3257020" y="6619003"/>
                  <a:pt x="3262088" y="6626779"/>
                  <a:pt x="3269215" y="6628723"/>
                </a:cubicBezTo>
                <a:cubicBezTo>
                  <a:pt x="3277370" y="6630896"/>
                  <a:pt x="3285145" y="6625826"/>
                  <a:pt x="3287584" y="6618088"/>
                </a:cubicBezTo>
                <a:cubicBezTo>
                  <a:pt x="3287850" y="6617288"/>
                  <a:pt x="3287850" y="6616488"/>
                  <a:pt x="3288003" y="6615649"/>
                </a:cubicBezTo>
                <a:cubicBezTo>
                  <a:pt x="3292729" y="6615496"/>
                  <a:pt x="3297416" y="6613133"/>
                  <a:pt x="3299969" y="6609359"/>
                </a:cubicBezTo>
                <a:cubicBezTo>
                  <a:pt x="3299322" y="6612752"/>
                  <a:pt x="3300236" y="6616525"/>
                  <a:pt x="3303514" y="6620070"/>
                </a:cubicBezTo>
                <a:cubicBezTo>
                  <a:pt x="3316433" y="6634136"/>
                  <a:pt x="3340937" y="6616716"/>
                  <a:pt x="3327866" y="6602498"/>
                </a:cubicBezTo>
                <a:cubicBezTo>
                  <a:pt x="3319634" y="6593540"/>
                  <a:pt x="3306677" y="6597466"/>
                  <a:pt x="3301799" y="6605128"/>
                </a:cubicBezTo>
                <a:close/>
                <a:moveTo>
                  <a:pt x="3542919" y="6658837"/>
                </a:moveTo>
                <a:cubicBezTo>
                  <a:pt x="3537431" y="6652890"/>
                  <a:pt x="3529199" y="6650146"/>
                  <a:pt x="3521997" y="6655254"/>
                </a:cubicBezTo>
                <a:cubicBezTo>
                  <a:pt x="3516014" y="6659485"/>
                  <a:pt x="3512889" y="6670196"/>
                  <a:pt x="3518414" y="6676180"/>
                </a:cubicBezTo>
                <a:lnTo>
                  <a:pt x="3522911" y="6681098"/>
                </a:lnTo>
                <a:cubicBezTo>
                  <a:pt x="3528399" y="6687082"/>
                  <a:pt x="3536631" y="6689788"/>
                  <a:pt x="3543872" y="6684680"/>
                </a:cubicBezTo>
                <a:cubicBezTo>
                  <a:pt x="3549817" y="6680487"/>
                  <a:pt x="3552980" y="6669738"/>
                  <a:pt x="3547454" y="6663754"/>
                </a:cubicBezTo>
                <a:lnTo>
                  <a:pt x="3542919" y="6658837"/>
                </a:lnTo>
                <a:close/>
                <a:moveTo>
                  <a:pt x="3131181" y="7105582"/>
                </a:moveTo>
                <a:cubicBezTo>
                  <a:pt x="3133277" y="7105010"/>
                  <a:pt x="3135297" y="7104019"/>
                  <a:pt x="3137050" y="7102418"/>
                </a:cubicBezTo>
                <a:lnTo>
                  <a:pt x="3141967" y="7097882"/>
                </a:lnTo>
                <a:cubicBezTo>
                  <a:pt x="3143300" y="7096624"/>
                  <a:pt x="3144367" y="7095137"/>
                  <a:pt x="3145206" y="7093498"/>
                </a:cubicBezTo>
                <a:cubicBezTo>
                  <a:pt x="3144063" y="7098987"/>
                  <a:pt x="3146311" y="7105429"/>
                  <a:pt x="3150313" y="7108784"/>
                </a:cubicBezTo>
                <a:cubicBezTo>
                  <a:pt x="3157211" y="7114539"/>
                  <a:pt x="3165480" y="7112329"/>
                  <a:pt x="3171464" y="7106840"/>
                </a:cubicBezTo>
                <a:lnTo>
                  <a:pt x="3176380" y="7102304"/>
                </a:lnTo>
                <a:cubicBezTo>
                  <a:pt x="3182363" y="7096815"/>
                  <a:pt x="3180076" y="7085836"/>
                  <a:pt x="3174436" y="7081148"/>
                </a:cubicBezTo>
                <a:cubicBezTo>
                  <a:pt x="3167538" y="7075392"/>
                  <a:pt x="3159268" y="7077565"/>
                  <a:pt x="3153285" y="7083092"/>
                </a:cubicBezTo>
                <a:lnTo>
                  <a:pt x="3148369" y="7087628"/>
                </a:lnTo>
                <a:cubicBezTo>
                  <a:pt x="3147607" y="7088314"/>
                  <a:pt x="3146997" y="7089114"/>
                  <a:pt x="3146501" y="7089915"/>
                </a:cubicBezTo>
                <a:cubicBezTo>
                  <a:pt x="3147607" y="7085303"/>
                  <a:pt x="3146730" y="7080271"/>
                  <a:pt x="3143262" y="7076688"/>
                </a:cubicBezTo>
                <a:cubicBezTo>
                  <a:pt x="3137889" y="7071123"/>
                  <a:pt x="3128971" y="7069827"/>
                  <a:pt x="3122759" y="7074858"/>
                </a:cubicBezTo>
                <a:cubicBezTo>
                  <a:pt x="3121768" y="7073906"/>
                  <a:pt x="3120625" y="7073143"/>
                  <a:pt x="3119329" y="7072495"/>
                </a:cubicBezTo>
                <a:cubicBezTo>
                  <a:pt x="3125312" y="7068150"/>
                  <a:pt x="3128057" y="7060412"/>
                  <a:pt x="3121616" y="7053398"/>
                </a:cubicBezTo>
                <a:cubicBezTo>
                  <a:pt x="3112165" y="7043106"/>
                  <a:pt x="3096502" y="7049586"/>
                  <a:pt x="3093834" y="7059382"/>
                </a:cubicBezTo>
                <a:cubicBezTo>
                  <a:pt x="3087889" y="7057438"/>
                  <a:pt x="3081944" y="7057095"/>
                  <a:pt x="3076646" y="7058315"/>
                </a:cubicBezTo>
                <a:cubicBezTo>
                  <a:pt x="3076875" y="7057782"/>
                  <a:pt x="3077332" y="7057438"/>
                  <a:pt x="3077485" y="7056828"/>
                </a:cubicBezTo>
                <a:cubicBezTo>
                  <a:pt x="3079695" y="7049243"/>
                  <a:pt x="3076189" y="7040209"/>
                  <a:pt x="3068148" y="7037769"/>
                </a:cubicBezTo>
                <a:lnTo>
                  <a:pt x="3061745" y="7035825"/>
                </a:lnTo>
                <a:cubicBezTo>
                  <a:pt x="3054238" y="7033538"/>
                  <a:pt x="3045015" y="7037236"/>
                  <a:pt x="3042691" y="7045164"/>
                </a:cubicBezTo>
                <a:cubicBezTo>
                  <a:pt x="3040480" y="7052750"/>
                  <a:pt x="3043986" y="7061822"/>
                  <a:pt x="3052028" y="7064262"/>
                </a:cubicBezTo>
                <a:lnTo>
                  <a:pt x="3058392" y="7066205"/>
                </a:lnTo>
                <a:cubicBezTo>
                  <a:pt x="3060183" y="7066739"/>
                  <a:pt x="3062050" y="7066930"/>
                  <a:pt x="3063918" y="7066816"/>
                </a:cubicBezTo>
                <a:cubicBezTo>
                  <a:pt x="3059002" y="7072762"/>
                  <a:pt x="3055381" y="7080195"/>
                  <a:pt x="3055838" y="7087399"/>
                </a:cubicBezTo>
                <a:cubicBezTo>
                  <a:pt x="3053895" y="7087475"/>
                  <a:pt x="3052142" y="7088429"/>
                  <a:pt x="3050389" y="7089267"/>
                </a:cubicBezTo>
                <a:cubicBezTo>
                  <a:pt x="3048712" y="7087933"/>
                  <a:pt x="3046845" y="7086942"/>
                  <a:pt x="3044825" y="7086560"/>
                </a:cubicBezTo>
                <a:cubicBezTo>
                  <a:pt x="3036402" y="7084960"/>
                  <a:pt x="3029200" y="7089686"/>
                  <a:pt x="3026723" y="7097691"/>
                </a:cubicBezTo>
                <a:lnTo>
                  <a:pt x="3024779" y="7104057"/>
                </a:lnTo>
                <a:cubicBezTo>
                  <a:pt x="3022492" y="7111605"/>
                  <a:pt x="3028323" y="7120715"/>
                  <a:pt x="3035945" y="7122163"/>
                </a:cubicBezTo>
                <a:cubicBezTo>
                  <a:pt x="3042081" y="7123345"/>
                  <a:pt x="3047492" y="7121096"/>
                  <a:pt x="3050999" y="7116712"/>
                </a:cubicBezTo>
                <a:cubicBezTo>
                  <a:pt x="3057935" y="7118999"/>
                  <a:pt x="3065404" y="7115073"/>
                  <a:pt x="3068834" y="7108936"/>
                </a:cubicBezTo>
                <a:cubicBezTo>
                  <a:pt x="3068986" y="7109088"/>
                  <a:pt x="3069139" y="7109241"/>
                  <a:pt x="3069291" y="7109394"/>
                </a:cubicBezTo>
                <a:cubicBezTo>
                  <a:pt x="3068072" y="7114273"/>
                  <a:pt x="3069215" y="7119533"/>
                  <a:pt x="3072988" y="7123611"/>
                </a:cubicBezTo>
                <a:lnTo>
                  <a:pt x="3076570" y="7127500"/>
                </a:lnTo>
                <a:cubicBezTo>
                  <a:pt x="3077790" y="7131731"/>
                  <a:pt x="3080534" y="7135390"/>
                  <a:pt x="3085107" y="7137144"/>
                </a:cubicBezTo>
                <a:cubicBezTo>
                  <a:pt x="3087317" y="7137982"/>
                  <a:pt x="3089794" y="7138059"/>
                  <a:pt x="3092233" y="7137753"/>
                </a:cubicBezTo>
                <a:cubicBezTo>
                  <a:pt x="3096349" y="7137868"/>
                  <a:pt x="3100503" y="7136572"/>
                  <a:pt x="3103285" y="7133560"/>
                </a:cubicBezTo>
                <a:cubicBezTo>
                  <a:pt x="3105000" y="7131693"/>
                  <a:pt x="3106181" y="7129558"/>
                  <a:pt x="3106868" y="7127347"/>
                </a:cubicBezTo>
                <a:cubicBezTo>
                  <a:pt x="3111288" y="7127119"/>
                  <a:pt x="3115671" y="7125823"/>
                  <a:pt x="3119901" y="7123154"/>
                </a:cubicBezTo>
                <a:cubicBezTo>
                  <a:pt x="3126532" y="7118923"/>
                  <a:pt x="3130038" y="7112519"/>
                  <a:pt x="3131181" y="7105582"/>
                </a:cubicBezTo>
                <a:close/>
                <a:moveTo>
                  <a:pt x="3220130" y="6643018"/>
                </a:moveTo>
                <a:lnTo>
                  <a:pt x="3215595" y="6638100"/>
                </a:lnTo>
                <a:cubicBezTo>
                  <a:pt x="3210107" y="6632154"/>
                  <a:pt x="3199474" y="6633526"/>
                  <a:pt x="3194367" y="6639130"/>
                </a:cubicBezTo>
                <a:cubicBezTo>
                  <a:pt x="3188499" y="6645571"/>
                  <a:pt x="3189908" y="6654339"/>
                  <a:pt x="3195396" y="6660361"/>
                </a:cubicBezTo>
                <a:lnTo>
                  <a:pt x="3199931" y="6665279"/>
                </a:lnTo>
                <a:cubicBezTo>
                  <a:pt x="3205419" y="6671263"/>
                  <a:pt x="3216052" y="6669853"/>
                  <a:pt x="3221158" y="6664249"/>
                </a:cubicBezTo>
                <a:cubicBezTo>
                  <a:pt x="3227028" y="6657808"/>
                  <a:pt x="3225655" y="6649040"/>
                  <a:pt x="3220130" y="6643018"/>
                </a:cubicBezTo>
                <a:close/>
                <a:moveTo>
                  <a:pt x="3284116" y="6782530"/>
                </a:moveTo>
                <a:cubicBezTo>
                  <a:pt x="3280648" y="6775974"/>
                  <a:pt x="3271311" y="6770980"/>
                  <a:pt x="3264108" y="6775364"/>
                </a:cubicBezTo>
                <a:cubicBezTo>
                  <a:pt x="3263308" y="6775860"/>
                  <a:pt x="3262508" y="6776241"/>
                  <a:pt x="3261707" y="6776622"/>
                </a:cubicBezTo>
                <a:cubicBezTo>
                  <a:pt x="3261669" y="6776622"/>
                  <a:pt x="3261631" y="6776622"/>
                  <a:pt x="3261593" y="6776584"/>
                </a:cubicBezTo>
                <a:cubicBezTo>
                  <a:pt x="3261517" y="6776545"/>
                  <a:pt x="3261402" y="6776508"/>
                  <a:pt x="3261326" y="6776469"/>
                </a:cubicBezTo>
                <a:cubicBezTo>
                  <a:pt x="3261212" y="6776393"/>
                  <a:pt x="3260869" y="6776164"/>
                  <a:pt x="3260183" y="6775745"/>
                </a:cubicBezTo>
                <a:cubicBezTo>
                  <a:pt x="3254200" y="6771857"/>
                  <a:pt x="3246387" y="6772848"/>
                  <a:pt x="3241357" y="6777689"/>
                </a:cubicBezTo>
                <a:cubicBezTo>
                  <a:pt x="3241052" y="6777651"/>
                  <a:pt x="3240747" y="6777423"/>
                  <a:pt x="3240404" y="6777384"/>
                </a:cubicBezTo>
                <a:cubicBezTo>
                  <a:pt x="3231486" y="6776584"/>
                  <a:pt x="3225846" y="6783025"/>
                  <a:pt x="3224093" y="6790992"/>
                </a:cubicBezTo>
                <a:lnTo>
                  <a:pt x="3222645" y="6797511"/>
                </a:lnTo>
                <a:cubicBezTo>
                  <a:pt x="3220892" y="6805439"/>
                  <a:pt x="3228895" y="6813177"/>
                  <a:pt x="3236250" y="6813825"/>
                </a:cubicBezTo>
                <a:cubicBezTo>
                  <a:pt x="3243491" y="6814473"/>
                  <a:pt x="3248445" y="6810280"/>
                  <a:pt x="3251037" y="6804448"/>
                </a:cubicBezTo>
                <a:cubicBezTo>
                  <a:pt x="3259497" y="6807612"/>
                  <a:pt x="3268796" y="6807497"/>
                  <a:pt x="3276989" y="6802504"/>
                </a:cubicBezTo>
                <a:cubicBezTo>
                  <a:pt x="3283659" y="6798463"/>
                  <a:pt x="3288232" y="6790230"/>
                  <a:pt x="3284116" y="6782530"/>
                </a:cubicBezTo>
                <a:close/>
                <a:moveTo>
                  <a:pt x="3401570" y="6699089"/>
                </a:moveTo>
                <a:lnTo>
                  <a:pt x="3392119" y="6698708"/>
                </a:lnTo>
                <a:cubicBezTo>
                  <a:pt x="3384001" y="6698365"/>
                  <a:pt x="3376951" y="6705341"/>
                  <a:pt x="3376722" y="6713345"/>
                </a:cubicBezTo>
                <a:cubicBezTo>
                  <a:pt x="3376532" y="6721579"/>
                  <a:pt x="3383239" y="6728402"/>
                  <a:pt x="3391357" y="6728745"/>
                </a:cubicBezTo>
                <a:cubicBezTo>
                  <a:pt x="3392614" y="6728784"/>
                  <a:pt x="3393872" y="6728860"/>
                  <a:pt x="3395129" y="6728898"/>
                </a:cubicBezTo>
                <a:cubicBezTo>
                  <a:pt x="3395015" y="6729317"/>
                  <a:pt x="3394672" y="6729584"/>
                  <a:pt x="3394596" y="6730003"/>
                </a:cubicBezTo>
                <a:lnTo>
                  <a:pt x="3393148" y="6736521"/>
                </a:lnTo>
                <a:cubicBezTo>
                  <a:pt x="3391395" y="6744450"/>
                  <a:pt x="3395244" y="6752760"/>
                  <a:pt x="3403399" y="6755123"/>
                </a:cubicBezTo>
                <a:cubicBezTo>
                  <a:pt x="3410831" y="6757296"/>
                  <a:pt x="3420244" y="6752836"/>
                  <a:pt x="3421997" y="6744869"/>
                </a:cubicBezTo>
                <a:lnTo>
                  <a:pt x="3423445" y="6738351"/>
                </a:lnTo>
                <a:cubicBezTo>
                  <a:pt x="3425084" y="6730956"/>
                  <a:pt x="3421654" y="6723409"/>
                  <a:pt x="3414604" y="6720512"/>
                </a:cubicBezTo>
                <a:cubicBezTo>
                  <a:pt x="3415518" y="6718644"/>
                  <a:pt x="3416090" y="6716624"/>
                  <a:pt x="3416166" y="6714489"/>
                </a:cubicBezTo>
                <a:cubicBezTo>
                  <a:pt x="3416433" y="6706217"/>
                  <a:pt x="3409687" y="6699394"/>
                  <a:pt x="3401570" y="6699089"/>
                </a:cubicBezTo>
                <a:close/>
                <a:moveTo>
                  <a:pt x="3189680" y="6729660"/>
                </a:moveTo>
                <a:cubicBezTo>
                  <a:pt x="3188994" y="6734501"/>
                  <a:pt x="3190747" y="6738885"/>
                  <a:pt x="3193758" y="6742125"/>
                </a:cubicBezTo>
                <a:lnTo>
                  <a:pt x="3192538" y="6747576"/>
                </a:lnTo>
                <a:cubicBezTo>
                  <a:pt x="3190937" y="6754742"/>
                  <a:pt x="3195015" y="6762785"/>
                  <a:pt x="3202142" y="6765110"/>
                </a:cubicBezTo>
                <a:cubicBezTo>
                  <a:pt x="3199131" y="6766673"/>
                  <a:pt x="3196540" y="6769265"/>
                  <a:pt x="3195244" y="6773534"/>
                </a:cubicBezTo>
                <a:lnTo>
                  <a:pt x="3194062" y="6777499"/>
                </a:lnTo>
                <a:cubicBezTo>
                  <a:pt x="3188422" y="6795986"/>
                  <a:pt x="3216967" y="6805325"/>
                  <a:pt x="3222607" y="6786837"/>
                </a:cubicBezTo>
                <a:lnTo>
                  <a:pt x="3223788" y="6782873"/>
                </a:lnTo>
                <a:cubicBezTo>
                  <a:pt x="3226608" y="6773610"/>
                  <a:pt x="3220854" y="6766673"/>
                  <a:pt x="3213727" y="6764348"/>
                </a:cubicBezTo>
                <a:cubicBezTo>
                  <a:pt x="3217576" y="6762518"/>
                  <a:pt x="3220663" y="6759316"/>
                  <a:pt x="3221654" y="6754818"/>
                </a:cubicBezTo>
                <a:lnTo>
                  <a:pt x="3221730" y="6754551"/>
                </a:lnTo>
                <a:cubicBezTo>
                  <a:pt x="3222416" y="6756343"/>
                  <a:pt x="3223369" y="6758096"/>
                  <a:pt x="3224893" y="6759736"/>
                </a:cubicBezTo>
                <a:cubicBezTo>
                  <a:pt x="3237965" y="6773954"/>
                  <a:pt x="3257096" y="6750739"/>
                  <a:pt x="3244177" y="6736712"/>
                </a:cubicBezTo>
                <a:cubicBezTo>
                  <a:pt x="3239909" y="6732062"/>
                  <a:pt x="3235031" y="6731680"/>
                  <a:pt x="3230800" y="6733396"/>
                </a:cubicBezTo>
                <a:cubicBezTo>
                  <a:pt x="3231372" y="6731147"/>
                  <a:pt x="3231562" y="6728860"/>
                  <a:pt x="3230877" y="6726535"/>
                </a:cubicBezTo>
                <a:cubicBezTo>
                  <a:pt x="3228628" y="6718796"/>
                  <a:pt x="3220892" y="6713384"/>
                  <a:pt x="3212736" y="6715480"/>
                </a:cubicBezTo>
                <a:cubicBezTo>
                  <a:pt x="3212431" y="6715557"/>
                  <a:pt x="3212164" y="6715633"/>
                  <a:pt x="3211860" y="6715709"/>
                </a:cubicBezTo>
                <a:cubicBezTo>
                  <a:pt x="3207858" y="6714108"/>
                  <a:pt x="3203323" y="6713955"/>
                  <a:pt x="3199550" y="6716548"/>
                </a:cubicBezTo>
                <a:cubicBezTo>
                  <a:pt x="3194749" y="6719864"/>
                  <a:pt x="3190557" y="6723447"/>
                  <a:pt x="3189680" y="6729660"/>
                </a:cubicBezTo>
                <a:close/>
                <a:moveTo>
                  <a:pt x="3493986" y="6743726"/>
                </a:moveTo>
                <a:cubicBezTo>
                  <a:pt x="3487469" y="6737017"/>
                  <a:pt x="3478361" y="6734540"/>
                  <a:pt x="3469215" y="6735073"/>
                </a:cubicBezTo>
                <a:cubicBezTo>
                  <a:pt x="3461364" y="6735530"/>
                  <a:pt x="3454542" y="6743497"/>
                  <a:pt x="3455571" y="6751349"/>
                </a:cubicBezTo>
                <a:cubicBezTo>
                  <a:pt x="3456677" y="6759621"/>
                  <a:pt x="3463460" y="6765491"/>
                  <a:pt x="3471844" y="6764996"/>
                </a:cubicBezTo>
                <a:cubicBezTo>
                  <a:pt x="3472302" y="6764996"/>
                  <a:pt x="3472340" y="6764996"/>
                  <a:pt x="3472607" y="6764957"/>
                </a:cubicBezTo>
                <a:cubicBezTo>
                  <a:pt x="3472759" y="6764996"/>
                  <a:pt x="3472797" y="6764996"/>
                  <a:pt x="3472911" y="6764996"/>
                </a:cubicBezTo>
                <a:lnTo>
                  <a:pt x="3472911" y="6764996"/>
                </a:lnTo>
                <a:cubicBezTo>
                  <a:pt x="3473635" y="6765605"/>
                  <a:pt x="3474360" y="6766253"/>
                  <a:pt x="3474969" y="6766940"/>
                </a:cubicBezTo>
                <a:cubicBezTo>
                  <a:pt x="3476074" y="6768083"/>
                  <a:pt x="3477485" y="6768693"/>
                  <a:pt x="3478933" y="6769265"/>
                </a:cubicBezTo>
                <a:cubicBezTo>
                  <a:pt x="3472759" y="6769837"/>
                  <a:pt x="3466890" y="6773801"/>
                  <a:pt x="3465518" y="6780243"/>
                </a:cubicBezTo>
                <a:cubicBezTo>
                  <a:pt x="3463917" y="6788019"/>
                  <a:pt x="3468148" y="6796710"/>
                  <a:pt x="3476341" y="6798502"/>
                </a:cubicBezTo>
                <a:lnTo>
                  <a:pt x="3482858" y="6799950"/>
                </a:lnTo>
                <a:cubicBezTo>
                  <a:pt x="3490518" y="6801627"/>
                  <a:pt x="3499436" y="6797244"/>
                  <a:pt x="3501112" y="6789087"/>
                </a:cubicBezTo>
                <a:cubicBezTo>
                  <a:pt x="3502713" y="6781310"/>
                  <a:pt x="3498483" y="6772619"/>
                  <a:pt x="3490251" y="6770828"/>
                </a:cubicBezTo>
                <a:lnTo>
                  <a:pt x="3486555" y="6770028"/>
                </a:lnTo>
                <a:cubicBezTo>
                  <a:pt x="3490289" y="6769341"/>
                  <a:pt x="3493834" y="6767550"/>
                  <a:pt x="3496044" y="6764843"/>
                </a:cubicBezTo>
                <a:cubicBezTo>
                  <a:pt x="3501722" y="6757982"/>
                  <a:pt x="3499703" y="6749520"/>
                  <a:pt x="3493986" y="6743726"/>
                </a:cubicBezTo>
                <a:close/>
                <a:moveTo>
                  <a:pt x="3492843" y="6909769"/>
                </a:moveTo>
                <a:cubicBezTo>
                  <a:pt x="3474055" y="6905652"/>
                  <a:pt x="3465861" y="6934545"/>
                  <a:pt x="3484802" y="6938700"/>
                </a:cubicBezTo>
                <a:cubicBezTo>
                  <a:pt x="3503590" y="6942817"/>
                  <a:pt x="3511745" y="6913923"/>
                  <a:pt x="3492843" y="6909769"/>
                </a:cubicBezTo>
                <a:close/>
                <a:moveTo>
                  <a:pt x="3386631" y="6806087"/>
                </a:moveTo>
                <a:lnTo>
                  <a:pt x="3393148" y="6807536"/>
                </a:lnTo>
                <a:cubicBezTo>
                  <a:pt x="3400808" y="6809213"/>
                  <a:pt x="3409611" y="6803724"/>
                  <a:pt x="3410869" y="6795833"/>
                </a:cubicBezTo>
                <a:cubicBezTo>
                  <a:pt x="3412164" y="6787676"/>
                  <a:pt x="3407363" y="6779900"/>
                  <a:pt x="3399169" y="6778108"/>
                </a:cubicBezTo>
                <a:lnTo>
                  <a:pt x="3398826" y="6778032"/>
                </a:lnTo>
                <a:cubicBezTo>
                  <a:pt x="3399893" y="6773077"/>
                  <a:pt x="3398483" y="6767931"/>
                  <a:pt x="3394634" y="6763738"/>
                </a:cubicBezTo>
                <a:lnTo>
                  <a:pt x="3390137" y="6758821"/>
                </a:lnTo>
                <a:cubicBezTo>
                  <a:pt x="3384802" y="6753026"/>
                  <a:pt x="3373826" y="6753941"/>
                  <a:pt x="3368910" y="6759773"/>
                </a:cubicBezTo>
                <a:cubicBezTo>
                  <a:pt x="3363308" y="6766444"/>
                  <a:pt x="3364146" y="6774792"/>
                  <a:pt x="3369863" y="6781005"/>
                </a:cubicBezTo>
                <a:lnTo>
                  <a:pt x="3374398" y="6785885"/>
                </a:lnTo>
                <a:cubicBezTo>
                  <a:pt x="3374741" y="6786266"/>
                  <a:pt x="3375236" y="6786380"/>
                  <a:pt x="3375617" y="6786685"/>
                </a:cubicBezTo>
                <a:cubicBezTo>
                  <a:pt x="3375427" y="6787257"/>
                  <a:pt x="3375007" y="6787752"/>
                  <a:pt x="3374931" y="6788362"/>
                </a:cubicBezTo>
                <a:cubicBezTo>
                  <a:pt x="3373636" y="6796519"/>
                  <a:pt x="3378399" y="6804295"/>
                  <a:pt x="3386631" y="6806087"/>
                </a:cubicBezTo>
                <a:close/>
                <a:moveTo>
                  <a:pt x="3508925" y="6855031"/>
                </a:moveTo>
                <a:lnTo>
                  <a:pt x="3515442" y="6856479"/>
                </a:lnTo>
                <a:cubicBezTo>
                  <a:pt x="3523369" y="6858233"/>
                  <a:pt x="3531677" y="6855755"/>
                  <a:pt x="3534649" y="6847407"/>
                </a:cubicBezTo>
                <a:cubicBezTo>
                  <a:pt x="3537126" y="6840508"/>
                  <a:pt x="3533544" y="6829949"/>
                  <a:pt x="3525579" y="6828195"/>
                </a:cubicBezTo>
                <a:lnTo>
                  <a:pt x="3519062" y="6826747"/>
                </a:lnTo>
                <a:cubicBezTo>
                  <a:pt x="3511135" y="6824993"/>
                  <a:pt x="3502866" y="6827471"/>
                  <a:pt x="3499855" y="6835819"/>
                </a:cubicBezTo>
                <a:cubicBezTo>
                  <a:pt x="3497378" y="6842719"/>
                  <a:pt x="3500960" y="6853316"/>
                  <a:pt x="3508925" y="6855031"/>
                </a:cubicBezTo>
                <a:close/>
                <a:moveTo>
                  <a:pt x="3484954" y="6831321"/>
                </a:moveTo>
                <a:lnTo>
                  <a:pt x="3486402" y="6824803"/>
                </a:lnTo>
                <a:cubicBezTo>
                  <a:pt x="3488079" y="6817103"/>
                  <a:pt x="3480724" y="6808679"/>
                  <a:pt x="3473216" y="6808146"/>
                </a:cubicBezTo>
                <a:cubicBezTo>
                  <a:pt x="3464413" y="6807497"/>
                  <a:pt x="3458392" y="6813101"/>
                  <a:pt x="3456562" y="6821334"/>
                </a:cubicBezTo>
                <a:lnTo>
                  <a:pt x="3455114" y="6827853"/>
                </a:lnTo>
                <a:cubicBezTo>
                  <a:pt x="3453437" y="6835553"/>
                  <a:pt x="3460792" y="6843976"/>
                  <a:pt x="3468300" y="6844510"/>
                </a:cubicBezTo>
                <a:cubicBezTo>
                  <a:pt x="3477142" y="6845120"/>
                  <a:pt x="3483163" y="6839555"/>
                  <a:pt x="3484954" y="6831321"/>
                </a:cubicBezTo>
                <a:close/>
                <a:moveTo>
                  <a:pt x="3457591" y="6678048"/>
                </a:moveTo>
                <a:cubicBezTo>
                  <a:pt x="3476456" y="6682203"/>
                  <a:pt x="3478818" y="6652204"/>
                  <a:pt x="3460183" y="6648087"/>
                </a:cubicBezTo>
                <a:cubicBezTo>
                  <a:pt x="3441318" y="6643971"/>
                  <a:pt x="3438956" y="6673931"/>
                  <a:pt x="3457591" y="6678048"/>
                </a:cubicBezTo>
                <a:close/>
                <a:moveTo>
                  <a:pt x="3513841" y="6758897"/>
                </a:moveTo>
                <a:cubicBezTo>
                  <a:pt x="3532706" y="6763051"/>
                  <a:pt x="3537469" y="6733396"/>
                  <a:pt x="3518605" y="6729241"/>
                </a:cubicBezTo>
                <a:cubicBezTo>
                  <a:pt x="3499741" y="6725086"/>
                  <a:pt x="3494977" y="6754742"/>
                  <a:pt x="3513841" y="6758897"/>
                </a:cubicBezTo>
                <a:close/>
                <a:moveTo>
                  <a:pt x="3369710" y="6553173"/>
                </a:moveTo>
                <a:cubicBezTo>
                  <a:pt x="3362850" y="6551229"/>
                  <a:pt x="3355648" y="6550353"/>
                  <a:pt x="3349512" y="6554964"/>
                </a:cubicBezTo>
                <a:cubicBezTo>
                  <a:pt x="3344596" y="6558662"/>
                  <a:pt x="3342005" y="6563922"/>
                  <a:pt x="3341052" y="6569983"/>
                </a:cubicBezTo>
                <a:cubicBezTo>
                  <a:pt x="3339832" y="6577759"/>
                  <a:pt x="3345815" y="6586221"/>
                  <a:pt x="3353818" y="6586984"/>
                </a:cubicBezTo>
                <a:cubicBezTo>
                  <a:pt x="3359383" y="6587517"/>
                  <a:pt x="3364527" y="6585269"/>
                  <a:pt x="3367728" y="6581190"/>
                </a:cubicBezTo>
                <a:cubicBezTo>
                  <a:pt x="3371997" y="6580237"/>
                  <a:pt x="3375731" y="6577607"/>
                  <a:pt x="3377713" y="6572880"/>
                </a:cubicBezTo>
                <a:cubicBezTo>
                  <a:pt x="3380572" y="6566095"/>
                  <a:pt x="3377599" y="6555384"/>
                  <a:pt x="3369710" y="6553173"/>
                </a:cubicBezTo>
                <a:close/>
                <a:moveTo>
                  <a:pt x="3252066" y="6537850"/>
                </a:moveTo>
                <a:lnTo>
                  <a:pt x="3244101" y="6542919"/>
                </a:lnTo>
                <a:cubicBezTo>
                  <a:pt x="3237279" y="6547303"/>
                  <a:pt x="3236174" y="6557594"/>
                  <a:pt x="3240747" y="6563884"/>
                </a:cubicBezTo>
                <a:cubicBezTo>
                  <a:pt x="3245739" y="6570784"/>
                  <a:pt x="3254847" y="6571622"/>
                  <a:pt x="3261707" y="6567239"/>
                </a:cubicBezTo>
                <a:cubicBezTo>
                  <a:pt x="3264375" y="6565561"/>
                  <a:pt x="3267005" y="6563846"/>
                  <a:pt x="3269672" y="6562169"/>
                </a:cubicBezTo>
                <a:cubicBezTo>
                  <a:pt x="3276494" y="6557785"/>
                  <a:pt x="3277599" y="6547493"/>
                  <a:pt x="3273026" y="6541204"/>
                </a:cubicBezTo>
                <a:cubicBezTo>
                  <a:pt x="3268033" y="6534305"/>
                  <a:pt x="3258925" y="6533466"/>
                  <a:pt x="3252066" y="6537850"/>
                </a:cubicBezTo>
                <a:close/>
                <a:moveTo>
                  <a:pt x="3309688" y="6651061"/>
                </a:moveTo>
                <a:lnTo>
                  <a:pt x="3305991" y="6653424"/>
                </a:lnTo>
                <a:cubicBezTo>
                  <a:pt x="3299169" y="6657808"/>
                  <a:pt x="3298178" y="6668175"/>
                  <a:pt x="3302752" y="6674427"/>
                </a:cubicBezTo>
                <a:cubicBezTo>
                  <a:pt x="3303132" y="6674922"/>
                  <a:pt x="3303552" y="6675304"/>
                  <a:pt x="3303933" y="6675761"/>
                </a:cubicBezTo>
                <a:cubicBezTo>
                  <a:pt x="3304200" y="6677934"/>
                  <a:pt x="3304505" y="6680106"/>
                  <a:pt x="3305000" y="6682279"/>
                </a:cubicBezTo>
                <a:cubicBezTo>
                  <a:pt x="3305572" y="6684986"/>
                  <a:pt x="3307096" y="6687540"/>
                  <a:pt x="3309039" y="6689636"/>
                </a:cubicBezTo>
                <a:cubicBezTo>
                  <a:pt x="3309116" y="6691657"/>
                  <a:pt x="3309497" y="6693562"/>
                  <a:pt x="3310450" y="6695087"/>
                </a:cubicBezTo>
                <a:cubicBezTo>
                  <a:pt x="3313765" y="6700309"/>
                  <a:pt x="3316966" y="6704807"/>
                  <a:pt x="3322683" y="6707628"/>
                </a:cubicBezTo>
                <a:cubicBezTo>
                  <a:pt x="3325198" y="6708848"/>
                  <a:pt x="3327104" y="6709458"/>
                  <a:pt x="3329962" y="6709877"/>
                </a:cubicBezTo>
                <a:cubicBezTo>
                  <a:pt x="3319101" y="6710410"/>
                  <a:pt x="3309688" y="6725505"/>
                  <a:pt x="3319558" y="6736216"/>
                </a:cubicBezTo>
                <a:cubicBezTo>
                  <a:pt x="3320625" y="6737360"/>
                  <a:pt x="3321768" y="6737932"/>
                  <a:pt x="3322873" y="6738618"/>
                </a:cubicBezTo>
                <a:cubicBezTo>
                  <a:pt x="3313117" y="6744983"/>
                  <a:pt x="3311555" y="6762175"/>
                  <a:pt x="3325846" y="6765339"/>
                </a:cubicBezTo>
                <a:cubicBezTo>
                  <a:pt x="3343529" y="6769227"/>
                  <a:pt x="3352027" y="6744222"/>
                  <a:pt x="3337279" y="6737779"/>
                </a:cubicBezTo>
                <a:cubicBezTo>
                  <a:pt x="3344062" y="6732786"/>
                  <a:pt x="3347606" y="6722418"/>
                  <a:pt x="3340213" y="6714375"/>
                </a:cubicBezTo>
                <a:cubicBezTo>
                  <a:pt x="3339527" y="6713612"/>
                  <a:pt x="3338765" y="6713384"/>
                  <a:pt x="3338079" y="6712812"/>
                </a:cubicBezTo>
                <a:cubicBezTo>
                  <a:pt x="3342576" y="6714108"/>
                  <a:pt x="3347378" y="6713688"/>
                  <a:pt x="3351456" y="6710182"/>
                </a:cubicBezTo>
                <a:cubicBezTo>
                  <a:pt x="3354619" y="6707437"/>
                  <a:pt x="3356562" y="6702863"/>
                  <a:pt x="3356638" y="6698365"/>
                </a:cubicBezTo>
                <a:cubicBezTo>
                  <a:pt x="3358163" y="6697260"/>
                  <a:pt x="3359421" y="6695887"/>
                  <a:pt x="3360754" y="6694286"/>
                </a:cubicBezTo>
                <a:cubicBezTo>
                  <a:pt x="3361250" y="6693791"/>
                  <a:pt x="3361783" y="6693333"/>
                  <a:pt x="3362317" y="6692876"/>
                </a:cubicBezTo>
                <a:cubicBezTo>
                  <a:pt x="3364642" y="6691313"/>
                  <a:pt x="3366814" y="6689521"/>
                  <a:pt x="3369139" y="6687959"/>
                </a:cubicBezTo>
                <a:cubicBezTo>
                  <a:pt x="3375960" y="6683423"/>
                  <a:pt x="3375655" y="6675609"/>
                  <a:pt x="3371959" y="6669624"/>
                </a:cubicBezTo>
                <a:cubicBezTo>
                  <a:pt x="3376532" y="6664516"/>
                  <a:pt x="3378094" y="6656931"/>
                  <a:pt x="3372111" y="6650413"/>
                </a:cubicBezTo>
                <a:cubicBezTo>
                  <a:pt x="3368033" y="6645991"/>
                  <a:pt x="3363117" y="6645152"/>
                  <a:pt x="3358582" y="6646144"/>
                </a:cubicBezTo>
                <a:cubicBezTo>
                  <a:pt x="3356562" y="6639701"/>
                  <a:pt x="3350884" y="6634746"/>
                  <a:pt x="3342347" y="6636995"/>
                </a:cubicBezTo>
                <a:cubicBezTo>
                  <a:pt x="3332363" y="6639625"/>
                  <a:pt x="3320511" y="6640921"/>
                  <a:pt x="3312508" y="6648049"/>
                </a:cubicBezTo>
                <a:cubicBezTo>
                  <a:pt x="3311402" y="6649002"/>
                  <a:pt x="3310526" y="6650031"/>
                  <a:pt x="3309688" y="6651061"/>
                </a:cubicBezTo>
                <a:close/>
                <a:moveTo>
                  <a:pt x="3248217" y="6853430"/>
                </a:moveTo>
                <a:cubicBezTo>
                  <a:pt x="3249741" y="6856136"/>
                  <a:pt x="3252294" y="6858385"/>
                  <a:pt x="3256562" y="6859338"/>
                </a:cubicBezTo>
                <a:cubicBezTo>
                  <a:pt x="3275160" y="6863417"/>
                  <a:pt x="3285564" y="6835248"/>
                  <a:pt x="3266738" y="6831055"/>
                </a:cubicBezTo>
                <a:cubicBezTo>
                  <a:pt x="3258011" y="6829149"/>
                  <a:pt x="3251227" y="6834409"/>
                  <a:pt x="3248293" y="6840889"/>
                </a:cubicBezTo>
                <a:cubicBezTo>
                  <a:pt x="3247607" y="6839441"/>
                  <a:pt x="3246959" y="6837954"/>
                  <a:pt x="3245701" y="6836620"/>
                </a:cubicBezTo>
                <a:cubicBezTo>
                  <a:pt x="3232630" y="6822402"/>
                  <a:pt x="3211707" y="6843976"/>
                  <a:pt x="3224779" y="6858157"/>
                </a:cubicBezTo>
                <a:cubicBezTo>
                  <a:pt x="3232896" y="6867076"/>
                  <a:pt x="3244139" y="6861968"/>
                  <a:pt x="3248217" y="6853430"/>
                </a:cubicBezTo>
                <a:close/>
                <a:moveTo>
                  <a:pt x="3300122" y="6793851"/>
                </a:moveTo>
                <a:cubicBezTo>
                  <a:pt x="3319024" y="6798006"/>
                  <a:pt x="3325732" y="6768731"/>
                  <a:pt x="3306867" y="6764576"/>
                </a:cubicBezTo>
                <a:cubicBezTo>
                  <a:pt x="3288003" y="6760421"/>
                  <a:pt x="3281219" y="6789735"/>
                  <a:pt x="3300122" y="6793851"/>
                </a:cubicBezTo>
                <a:close/>
                <a:moveTo>
                  <a:pt x="3191890" y="6471410"/>
                </a:moveTo>
                <a:cubicBezTo>
                  <a:pt x="3173026" y="6467255"/>
                  <a:pt x="3169101" y="6497025"/>
                  <a:pt x="3187889" y="6501180"/>
                </a:cubicBezTo>
                <a:cubicBezTo>
                  <a:pt x="3206753" y="6505373"/>
                  <a:pt x="3210717" y="6475564"/>
                  <a:pt x="3191890" y="6471410"/>
                </a:cubicBezTo>
                <a:close/>
                <a:moveTo>
                  <a:pt x="3527599" y="6924368"/>
                </a:moveTo>
                <a:cubicBezTo>
                  <a:pt x="3518414" y="6922614"/>
                  <a:pt x="3509535" y="6925816"/>
                  <a:pt x="3502332" y="6931496"/>
                </a:cubicBezTo>
                <a:cubicBezTo>
                  <a:pt x="3496158" y="6936375"/>
                  <a:pt x="3495129" y="6946819"/>
                  <a:pt x="3500503" y="6952690"/>
                </a:cubicBezTo>
                <a:cubicBezTo>
                  <a:pt x="3506143" y="6958826"/>
                  <a:pt x="3515061" y="6959741"/>
                  <a:pt x="3521654" y="6954519"/>
                </a:cubicBezTo>
                <a:cubicBezTo>
                  <a:pt x="3522035" y="6954252"/>
                  <a:pt x="3522035" y="6954214"/>
                  <a:pt x="3522263" y="6954062"/>
                </a:cubicBezTo>
                <a:cubicBezTo>
                  <a:pt x="3522416" y="6953986"/>
                  <a:pt x="3522416" y="6953986"/>
                  <a:pt x="3522530" y="6953948"/>
                </a:cubicBezTo>
                <a:lnTo>
                  <a:pt x="3522530" y="6953948"/>
                </a:lnTo>
                <a:cubicBezTo>
                  <a:pt x="3523483" y="6954024"/>
                  <a:pt x="3524398" y="6954138"/>
                  <a:pt x="3525350" y="6954367"/>
                </a:cubicBezTo>
                <a:cubicBezTo>
                  <a:pt x="3533315" y="6955892"/>
                  <a:pt x="3540899" y="6947963"/>
                  <a:pt x="3541433" y="6940492"/>
                </a:cubicBezTo>
                <a:cubicBezTo>
                  <a:pt x="3542119" y="6931648"/>
                  <a:pt x="3535602" y="6925892"/>
                  <a:pt x="3527599" y="6924368"/>
                </a:cubicBezTo>
                <a:close/>
                <a:moveTo>
                  <a:pt x="3415785" y="6840660"/>
                </a:moveTo>
                <a:cubicBezTo>
                  <a:pt x="3416090" y="6832503"/>
                  <a:pt x="3409459" y="6825451"/>
                  <a:pt x="3401341" y="6825108"/>
                </a:cubicBezTo>
                <a:lnTo>
                  <a:pt x="3391890" y="6824727"/>
                </a:lnTo>
                <a:cubicBezTo>
                  <a:pt x="3387736" y="6824575"/>
                  <a:pt x="3383849" y="6826290"/>
                  <a:pt x="3380991" y="6829034"/>
                </a:cubicBezTo>
                <a:cubicBezTo>
                  <a:pt x="3380190" y="6827395"/>
                  <a:pt x="3379200" y="6825832"/>
                  <a:pt x="3377904" y="6824422"/>
                </a:cubicBezTo>
                <a:lnTo>
                  <a:pt x="3373369" y="6819505"/>
                </a:lnTo>
                <a:cubicBezTo>
                  <a:pt x="3367881" y="6813520"/>
                  <a:pt x="3357287" y="6814854"/>
                  <a:pt x="3352142" y="6820458"/>
                </a:cubicBezTo>
                <a:cubicBezTo>
                  <a:pt x="3346273" y="6826862"/>
                  <a:pt x="3347606" y="6835667"/>
                  <a:pt x="3353094" y="6841689"/>
                </a:cubicBezTo>
                <a:lnTo>
                  <a:pt x="3357629" y="6846607"/>
                </a:lnTo>
                <a:cubicBezTo>
                  <a:pt x="3362889" y="6852325"/>
                  <a:pt x="3372721" y="6851257"/>
                  <a:pt x="3378056" y="6846226"/>
                </a:cubicBezTo>
                <a:cubicBezTo>
                  <a:pt x="3378704" y="6847484"/>
                  <a:pt x="3379352" y="6848780"/>
                  <a:pt x="3380305" y="6849808"/>
                </a:cubicBezTo>
                <a:cubicBezTo>
                  <a:pt x="3373445" y="6849847"/>
                  <a:pt x="3367119" y="6854497"/>
                  <a:pt x="3365632" y="6861396"/>
                </a:cubicBezTo>
                <a:lnTo>
                  <a:pt x="3365290" y="6862883"/>
                </a:lnTo>
                <a:cubicBezTo>
                  <a:pt x="3352370" y="6857127"/>
                  <a:pt x="3336326" y="6873938"/>
                  <a:pt x="3347835" y="6886440"/>
                </a:cubicBezTo>
                <a:cubicBezTo>
                  <a:pt x="3355648" y="6894902"/>
                  <a:pt x="3366661" y="6891205"/>
                  <a:pt x="3371654" y="6883924"/>
                </a:cubicBezTo>
                <a:cubicBezTo>
                  <a:pt x="3372950" y="6884687"/>
                  <a:pt x="3374283" y="6885449"/>
                  <a:pt x="3375808" y="6885754"/>
                </a:cubicBezTo>
                <a:cubicBezTo>
                  <a:pt x="3383811" y="6887431"/>
                  <a:pt x="3391852" y="6882095"/>
                  <a:pt x="3393605" y="6874166"/>
                </a:cubicBezTo>
                <a:lnTo>
                  <a:pt x="3395053" y="6867648"/>
                </a:lnTo>
                <a:cubicBezTo>
                  <a:pt x="3396082" y="6862921"/>
                  <a:pt x="3394367" y="6858233"/>
                  <a:pt x="3391318" y="6854764"/>
                </a:cubicBezTo>
                <a:lnTo>
                  <a:pt x="3400236" y="6855145"/>
                </a:lnTo>
                <a:cubicBezTo>
                  <a:pt x="3408315" y="6855450"/>
                  <a:pt x="3415480" y="6848741"/>
                  <a:pt x="3415785" y="6840660"/>
                </a:cubicBezTo>
                <a:close/>
                <a:moveTo>
                  <a:pt x="2829962" y="7451580"/>
                </a:moveTo>
                <a:cubicBezTo>
                  <a:pt x="2811555" y="7445977"/>
                  <a:pt x="2801113" y="7474147"/>
                  <a:pt x="2819634" y="7479788"/>
                </a:cubicBezTo>
                <a:cubicBezTo>
                  <a:pt x="2838042" y="7485429"/>
                  <a:pt x="2848483" y="7457222"/>
                  <a:pt x="2829962" y="7451580"/>
                </a:cubicBezTo>
                <a:close/>
                <a:moveTo>
                  <a:pt x="2868072" y="7396843"/>
                </a:moveTo>
                <a:cubicBezTo>
                  <a:pt x="2875618" y="7399130"/>
                  <a:pt x="2884650" y="7392802"/>
                  <a:pt x="2885869" y="7385255"/>
                </a:cubicBezTo>
                <a:cubicBezTo>
                  <a:pt x="2886860" y="7379308"/>
                  <a:pt x="2884688" y="7374391"/>
                  <a:pt x="2880686" y="7371037"/>
                </a:cubicBezTo>
                <a:lnTo>
                  <a:pt x="2880534" y="7371189"/>
                </a:lnTo>
                <a:cubicBezTo>
                  <a:pt x="2873445" y="7378774"/>
                  <a:pt x="2866166" y="7386208"/>
                  <a:pt x="2858506" y="7393374"/>
                </a:cubicBezTo>
                <a:cubicBezTo>
                  <a:pt x="2858506" y="7393374"/>
                  <a:pt x="2858506" y="7393374"/>
                  <a:pt x="2858506" y="7393374"/>
                </a:cubicBezTo>
                <a:cubicBezTo>
                  <a:pt x="2859535" y="7393907"/>
                  <a:pt x="2860488" y="7394555"/>
                  <a:pt x="2861669" y="7394899"/>
                </a:cubicBezTo>
                <a:lnTo>
                  <a:pt x="2868072" y="7396843"/>
                </a:lnTo>
                <a:close/>
                <a:moveTo>
                  <a:pt x="2974855" y="7274331"/>
                </a:moveTo>
                <a:cubicBezTo>
                  <a:pt x="2956334" y="7268689"/>
                  <a:pt x="2947607" y="7297431"/>
                  <a:pt x="2966090" y="7303072"/>
                </a:cubicBezTo>
                <a:cubicBezTo>
                  <a:pt x="2984612" y="7308752"/>
                  <a:pt x="2993339" y="7279972"/>
                  <a:pt x="2974855" y="7274331"/>
                </a:cubicBezTo>
                <a:close/>
                <a:moveTo>
                  <a:pt x="2949550" y="7450056"/>
                </a:moveTo>
                <a:cubicBezTo>
                  <a:pt x="2937889" y="7446511"/>
                  <a:pt x="2925122" y="7448264"/>
                  <a:pt x="2916586" y="7457641"/>
                </a:cubicBezTo>
                <a:cubicBezTo>
                  <a:pt x="2911326" y="7463435"/>
                  <a:pt x="2909268" y="7472584"/>
                  <a:pt x="2915328" y="7478835"/>
                </a:cubicBezTo>
                <a:cubicBezTo>
                  <a:pt x="2920511" y="7484171"/>
                  <a:pt x="2930877" y="7486306"/>
                  <a:pt x="2936517" y="7480093"/>
                </a:cubicBezTo>
                <a:cubicBezTo>
                  <a:pt x="2937165" y="7479406"/>
                  <a:pt x="2937813" y="7478835"/>
                  <a:pt x="2938499" y="7478225"/>
                </a:cubicBezTo>
                <a:lnTo>
                  <a:pt x="2938613" y="7478225"/>
                </a:lnTo>
                <a:cubicBezTo>
                  <a:pt x="2938727" y="7478225"/>
                  <a:pt x="2938804" y="7478225"/>
                  <a:pt x="2938918" y="7478263"/>
                </a:cubicBezTo>
                <a:cubicBezTo>
                  <a:pt x="2939032" y="7478301"/>
                  <a:pt x="2939451" y="7478416"/>
                  <a:pt x="2940214" y="7478644"/>
                </a:cubicBezTo>
                <a:cubicBezTo>
                  <a:pt x="2947988" y="7481008"/>
                  <a:pt x="2956601" y="7476853"/>
                  <a:pt x="2959154" y="7469039"/>
                </a:cubicBezTo>
                <a:cubicBezTo>
                  <a:pt x="2961631" y="7461415"/>
                  <a:pt x="2957325" y="7452419"/>
                  <a:pt x="2949550" y="7450056"/>
                </a:cubicBezTo>
                <a:close/>
                <a:moveTo>
                  <a:pt x="3026913" y="7374010"/>
                </a:moveTo>
                <a:lnTo>
                  <a:pt x="3020549" y="7372066"/>
                </a:lnTo>
                <a:cubicBezTo>
                  <a:pt x="3013003" y="7369740"/>
                  <a:pt x="3003971" y="7375992"/>
                  <a:pt x="3002676" y="7383539"/>
                </a:cubicBezTo>
                <a:cubicBezTo>
                  <a:pt x="3001189" y="7392116"/>
                  <a:pt x="3006105" y="7398978"/>
                  <a:pt x="3014146" y="7401417"/>
                </a:cubicBezTo>
                <a:lnTo>
                  <a:pt x="3020549" y="7403361"/>
                </a:lnTo>
                <a:cubicBezTo>
                  <a:pt x="3028057" y="7405686"/>
                  <a:pt x="3037127" y="7399435"/>
                  <a:pt x="3038422" y="7391887"/>
                </a:cubicBezTo>
                <a:cubicBezTo>
                  <a:pt x="3039871" y="7383311"/>
                  <a:pt x="3034993" y="7376487"/>
                  <a:pt x="3026913" y="7374010"/>
                </a:cubicBezTo>
                <a:close/>
                <a:moveTo>
                  <a:pt x="3003361" y="7490118"/>
                </a:moveTo>
                <a:cubicBezTo>
                  <a:pt x="2997569" y="7490880"/>
                  <a:pt x="2992538" y="7494349"/>
                  <a:pt x="2987622" y="7497284"/>
                </a:cubicBezTo>
                <a:cubicBezTo>
                  <a:pt x="2980877" y="7501286"/>
                  <a:pt x="2977675" y="7510892"/>
                  <a:pt x="2982058" y="7517792"/>
                </a:cubicBezTo>
                <a:cubicBezTo>
                  <a:pt x="2986403" y="7524577"/>
                  <a:pt x="2995320" y="7527626"/>
                  <a:pt x="3002561" y="7523357"/>
                </a:cubicBezTo>
                <a:lnTo>
                  <a:pt x="3003361" y="7522862"/>
                </a:lnTo>
                <a:cubicBezTo>
                  <a:pt x="3007668" y="7523319"/>
                  <a:pt x="3012050" y="7522175"/>
                  <a:pt x="3014909" y="7518630"/>
                </a:cubicBezTo>
                <a:cubicBezTo>
                  <a:pt x="3018605" y="7514018"/>
                  <a:pt x="3021654" y="7509405"/>
                  <a:pt x="3020778" y="7503192"/>
                </a:cubicBezTo>
                <a:cubicBezTo>
                  <a:pt x="3019596" y="7494578"/>
                  <a:pt x="3011822" y="7488974"/>
                  <a:pt x="3003361" y="7490118"/>
                </a:cubicBezTo>
                <a:close/>
                <a:moveTo>
                  <a:pt x="2786136" y="7462482"/>
                </a:moveTo>
                <a:cubicBezTo>
                  <a:pt x="2795168" y="7464922"/>
                  <a:pt x="2804276" y="7462482"/>
                  <a:pt x="2811860" y="7457375"/>
                </a:cubicBezTo>
                <a:cubicBezTo>
                  <a:pt x="2818377" y="7452991"/>
                  <a:pt x="2820282" y="7442699"/>
                  <a:pt x="2815366" y="7436409"/>
                </a:cubicBezTo>
                <a:cubicBezTo>
                  <a:pt x="2814032" y="7434732"/>
                  <a:pt x="2812432" y="7433360"/>
                  <a:pt x="2810679" y="7432369"/>
                </a:cubicBezTo>
                <a:cubicBezTo>
                  <a:pt x="2799398" y="7440412"/>
                  <a:pt x="2787813" y="7448074"/>
                  <a:pt x="2775732" y="7455088"/>
                </a:cubicBezTo>
                <a:lnTo>
                  <a:pt x="2775732" y="7455088"/>
                </a:lnTo>
                <a:cubicBezTo>
                  <a:pt x="2778019" y="7458594"/>
                  <a:pt x="2781715" y="7461262"/>
                  <a:pt x="2786136" y="7462482"/>
                </a:cubicBezTo>
                <a:close/>
                <a:moveTo>
                  <a:pt x="11218790" y="3928508"/>
                </a:moveTo>
                <a:cubicBezTo>
                  <a:pt x="11218790" y="3928241"/>
                  <a:pt x="11218675" y="3927936"/>
                  <a:pt x="11218675" y="3927631"/>
                </a:cubicBezTo>
                <a:cubicBezTo>
                  <a:pt x="11225230" y="3925496"/>
                  <a:pt x="11230794" y="3919588"/>
                  <a:pt x="11229613" y="3910935"/>
                </a:cubicBezTo>
                <a:cubicBezTo>
                  <a:pt x="11228698" y="3904302"/>
                  <a:pt x="11224507" y="3900872"/>
                  <a:pt x="11219591" y="3900033"/>
                </a:cubicBezTo>
                <a:cubicBezTo>
                  <a:pt x="11216618" y="3895954"/>
                  <a:pt x="11211892" y="3893248"/>
                  <a:pt x="11206480" y="3893973"/>
                </a:cubicBezTo>
                <a:lnTo>
                  <a:pt x="11200002" y="3894849"/>
                </a:lnTo>
                <a:cubicBezTo>
                  <a:pt x="11192379" y="3895878"/>
                  <a:pt x="11185634" y="3902816"/>
                  <a:pt x="11186777" y="3910897"/>
                </a:cubicBezTo>
                <a:cubicBezTo>
                  <a:pt x="11187120" y="3913413"/>
                  <a:pt x="11188150" y="3915776"/>
                  <a:pt x="11189597" y="3917873"/>
                </a:cubicBezTo>
                <a:cubicBezTo>
                  <a:pt x="11185520" y="3920465"/>
                  <a:pt x="11182776" y="3924696"/>
                  <a:pt x="11182890" y="3930223"/>
                </a:cubicBezTo>
                <a:cubicBezTo>
                  <a:pt x="11183081" y="3937503"/>
                  <a:pt x="11190093" y="3945584"/>
                  <a:pt x="11198020" y="3944517"/>
                </a:cubicBezTo>
                <a:lnTo>
                  <a:pt x="11204499" y="3943640"/>
                </a:lnTo>
                <a:cubicBezTo>
                  <a:pt x="11212350" y="3942535"/>
                  <a:pt x="11219018" y="3937046"/>
                  <a:pt x="11218790" y="3928508"/>
                </a:cubicBezTo>
                <a:close/>
                <a:moveTo>
                  <a:pt x="11325726" y="4088261"/>
                </a:moveTo>
                <a:cubicBezTo>
                  <a:pt x="11326031" y="4086736"/>
                  <a:pt x="11326222" y="4085135"/>
                  <a:pt x="11325993" y="4083496"/>
                </a:cubicBezTo>
                <a:lnTo>
                  <a:pt x="11325116" y="4077016"/>
                </a:lnTo>
                <a:cubicBezTo>
                  <a:pt x="11324049" y="4069392"/>
                  <a:pt x="11316045" y="4063141"/>
                  <a:pt x="11308347" y="4064704"/>
                </a:cubicBezTo>
                <a:cubicBezTo>
                  <a:pt x="11300421" y="4066305"/>
                  <a:pt x="11294895" y="4073318"/>
                  <a:pt x="11296038" y="4081476"/>
                </a:cubicBezTo>
                <a:lnTo>
                  <a:pt x="11296915" y="4087956"/>
                </a:lnTo>
                <a:cubicBezTo>
                  <a:pt x="11297334" y="4091082"/>
                  <a:pt x="11299126" y="4093788"/>
                  <a:pt x="11301374" y="4095999"/>
                </a:cubicBezTo>
                <a:cubicBezTo>
                  <a:pt x="11301297" y="4097447"/>
                  <a:pt x="11301145" y="4098858"/>
                  <a:pt x="11301565" y="4100535"/>
                </a:cubicBezTo>
                <a:cubicBezTo>
                  <a:pt x="11304613" y="4112428"/>
                  <a:pt x="11317990" y="4115172"/>
                  <a:pt x="11325954" y="4110712"/>
                </a:cubicBezTo>
                <a:cubicBezTo>
                  <a:pt x="11325993" y="4110712"/>
                  <a:pt x="11326031" y="4110712"/>
                  <a:pt x="11326068" y="4110674"/>
                </a:cubicBezTo>
                <a:cubicBezTo>
                  <a:pt x="11326145" y="4108997"/>
                  <a:pt x="11326222" y="4107320"/>
                  <a:pt x="11326259" y="4105643"/>
                </a:cubicBezTo>
                <a:cubicBezTo>
                  <a:pt x="11326488" y="4100459"/>
                  <a:pt x="11326717" y="4095236"/>
                  <a:pt x="11326907" y="4090052"/>
                </a:cubicBezTo>
                <a:cubicBezTo>
                  <a:pt x="11326831" y="4089976"/>
                  <a:pt x="11326793" y="4089862"/>
                  <a:pt x="11326717" y="4089747"/>
                </a:cubicBezTo>
                <a:cubicBezTo>
                  <a:pt x="11326640" y="4089633"/>
                  <a:pt x="11326564" y="4089557"/>
                  <a:pt x="11326526" y="4089443"/>
                </a:cubicBezTo>
                <a:cubicBezTo>
                  <a:pt x="11326297" y="4089023"/>
                  <a:pt x="11326068" y="4088528"/>
                  <a:pt x="11325726" y="4088261"/>
                </a:cubicBezTo>
                <a:close/>
                <a:moveTo>
                  <a:pt x="11290779" y="3802870"/>
                </a:moveTo>
                <a:lnTo>
                  <a:pt x="11291656" y="3809350"/>
                </a:lnTo>
                <a:cubicBezTo>
                  <a:pt x="11292722" y="3817241"/>
                  <a:pt x="11297829" y="3824025"/>
                  <a:pt x="11306518" y="3823949"/>
                </a:cubicBezTo>
                <a:cubicBezTo>
                  <a:pt x="11313683" y="3823911"/>
                  <a:pt x="11322181" y="3817012"/>
                  <a:pt x="11321076" y="3809083"/>
                </a:cubicBezTo>
                <a:lnTo>
                  <a:pt x="11320200" y="3802603"/>
                </a:lnTo>
                <a:cubicBezTo>
                  <a:pt x="11319133" y="3794713"/>
                  <a:pt x="11314026" y="3787966"/>
                  <a:pt x="11305375" y="3788042"/>
                </a:cubicBezTo>
                <a:cubicBezTo>
                  <a:pt x="11298172" y="3788080"/>
                  <a:pt x="11289674" y="3794980"/>
                  <a:pt x="11290779" y="3802870"/>
                </a:cubicBezTo>
                <a:close/>
                <a:moveTo>
                  <a:pt x="11271533" y="3983970"/>
                </a:moveTo>
                <a:cubicBezTo>
                  <a:pt x="11263874" y="3985113"/>
                  <a:pt x="11257319" y="3991974"/>
                  <a:pt x="11258424" y="4000132"/>
                </a:cubicBezTo>
                <a:lnTo>
                  <a:pt x="11259301" y="4006612"/>
                </a:lnTo>
                <a:cubicBezTo>
                  <a:pt x="11260367" y="4014235"/>
                  <a:pt x="11267418" y="4020906"/>
                  <a:pt x="11275459" y="4019724"/>
                </a:cubicBezTo>
                <a:cubicBezTo>
                  <a:pt x="11283119" y="4018581"/>
                  <a:pt x="11289674" y="4011719"/>
                  <a:pt x="11288569" y="4003562"/>
                </a:cubicBezTo>
                <a:lnTo>
                  <a:pt x="11287692" y="3997082"/>
                </a:lnTo>
                <a:cubicBezTo>
                  <a:pt x="11286626" y="3989458"/>
                  <a:pt x="11279575" y="3982788"/>
                  <a:pt x="11271533" y="3983970"/>
                </a:cubicBezTo>
                <a:close/>
                <a:moveTo>
                  <a:pt x="11183881" y="3762846"/>
                </a:moveTo>
                <a:cubicBezTo>
                  <a:pt x="11183615" y="3770851"/>
                  <a:pt x="11190131" y="3777750"/>
                  <a:pt x="11198097" y="3778055"/>
                </a:cubicBezTo>
                <a:lnTo>
                  <a:pt x="11207318" y="3778398"/>
                </a:lnTo>
                <a:cubicBezTo>
                  <a:pt x="11207738" y="3778398"/>
                  <a:pt x="11208081" y="3778208"/>
                  <a:pt x="11208500" y="3778208"/>
                </a:cubicBezTo>
                <a:cubicBezTo>
                  <a:pt x="11209225" y="3781219"/>
                  <a:pt x="11210596" y="3784040"/>
                  <a:pt x="11213188" y="3785984"/>
                </a:cubicBezTo>
                <a:lnTo>
                  <a:pt x="11218027" y="3789643"/>
                </a:lnTo>
                <a:cubicBezTo>
                  <a:pt x="11208767" y="3785907"/>
                  <a:pt x="11196686" y="3790138"/>
                  <a:pt x="11198363" y="3802451"/>
                </a:cubicBezTo>
                <a:cubicBezTo>
                  <a:pt x="11199849" y="3813124"/>
                  <a:pt x="11210215" y="3817545"/>
                  <a:pt x="11218257" y="3815868"/>
                </a:cubicBezTo>
                <a:cubicBezTo>
                  <a:pt x="11215703" y="3818232"/>
                  <a:pt x="11214216" y="3821815"/>
                  <a:pt x="11214864" y="3826617"/>
                </a:cubicBezTo>
                <a:cubicBezTo>
                  <a:pt x="11217418" y="3845181"/>
                  <a:pt x="11246877" y="3844914"/>
                  <a:pt x="11244285" y="3826198"/>
                </a:cubicBezTo>
                <a:cubicBezTo>
                  <a:pt x="11242798" y="3815525"/>
                  <a:pt x="11232471" y="3811103"/>
                  <a:pt x="11224430" y="3812819"/>
                </a:cubicBezTo>
                <a:cubicBezTo>
                  <a:pt x="11226984" y="3810456"/>
                  <a:pt x="11228432" y="3806910"/>
                  <a:pt x="11227784" y="3802108"/>
                </a:cubicBezTo>
                <a:cubicBezTo>
                  <a:pt x="11227289" y="3798448"/>
                  <a:pt x="11225688" y="3795551"/>
                  <a:pt x="11223554" y="3793341"/>
                </a:cubicBezTo>
                <a:cubicBezTo>
                  <a:pt x="11229537" y="3796047"/>
                  <a:pt x="11236854" y="3794865"/>
                  <a:pt x="11241237" y="3789452"/>
                </a:cubicBezTo>
                <a:cubicBezTo>
                  <a:pt x="11246114" y="3783430"/>
                  <a:pt x="11245466" y="3773557"/>
                  <a:pt x="11239102" y="3768754"/>
                </a:cubicBezTo>
                <a:lnTo>
                  <a:pt x="11231748" y="3763189"/>
                </a:lnTo>
                <a:cubicBezTo>
                  <a:pt x="11228850" y="3760978"/>
                  <a:pt x="11225307" y="3760063"/>
                  <a:pt x="11221839" y="3760178"/>
                </a:cubicBezTo>
                <a:cubicBezTo>
                  <a:pt x="11220238" y="3754041"/>
                  <a:pt x="11214902" y="3749276"/>
                  <a:pt x="11208348" y="3749047"/>
                </a:cubicBezTo>
                <a:lnTo>
                  <a:pt x="11199125" y="3748666"/>
                </a:lnTo>
                <a:cubicBezTo>
                  <a:pt x="11191122" y="3748361"/>
                  <a:pt x="11184148" y="3754955"/>
                  <a:pt x="11183881" y="3762846"/>
                </a:cubicBezTo>
                <a:close/>
                <a:moveTo>
                  <a:pt x="11315817" y="3984541"/>
                </a:moveTo>
                <a:lnTo>
                  <a:pt x="11309338" y="3985418"/>
                </a:lnTo>
                <a:cubicBezTo>
                  <a:pt x="11301679" y="3986447"/>
                  <a:pt x="11296458" y="3996091"/>
                  <a:pt x="11298515" y="4003181"/>
                </a:cubicBezTo>
                <a:cubicBezTo>
                  <a:pt x="11299658" y="4007107"/>
                  <a:pt x="11301983" y="4009775"/>
                  <a:pt x="11304879" y="4011605"/>
                </a:cubicBezTo>
                <a:cubicBezTo>
                  <a:pt x="11308081" y="4013664"/>
                  <a:pt x="11311968" y="4014578"/>
                  <a:pt x="11316313" y="4013968"/>
                </a:cubicBezTo>
                <a:lnTo>
                  <a:pt x="11322791" y="4013092"/>
                </a:lnTo>
                <a:cubicBezTo>
                  <a:pt x="11325040" y="4012787"/>
                  <a:pt x="11326945" y="4011529"/>
                  <a:pt x="11328622" y="4010004"/>
                </a:cubicBezTo>
                <a:cubicBezTo>
                  <a:pt x="11328661" y="4009966"/>
                  <a:pt x="11328698" y="4009966"/>
                  <a:pt x="11328736" y="4009928"/>
                </a:cubicBezTo>
                <a:cubicBezTo>
                  <a:pt x="11328775" y="4009928"/>
                  <a:pt x="11328813" y="4009890"/>
                  <a:pt x="11328851" y="4009890"/>
                </a:cubicBezTo>
                <a:cubicBezTo>
                  <a:pt x="11328888" y="4007221"/>
                  <a:pt x="11328927" y="4004553"/>
                  <a:pt x="11328965" y="4001847"/>
                </a:cubicBezTo>
                <a:cubicBezTo>
                  <a:pt x="11329004" y="3997692"/>
                  <a:pt x="11329079" y="3993499"/>
                  <a:pt x="11329118" y="3989344"/>
                </a:cubicBezTo>
                <a:cubicBezTo>
                  <a:pt x="11329079" y="3989306"/>
                  <a:pt x="11329041" y="3989306"/>
                  <a:pt x="11329041" y="3989306"/>
                </a:cubicBezTo>
                <a:cubicBezTo>
                  <a:pt x="11325573" y="3985913"/>
                  <a:pt x="11321229" y="3983779"/>
                  <a:pt x="11315817" y="3984541"/>
                </a:cubicBezTo>
                <a:close/>
                <a:moveTo>
                  <a:pt x="11155908" y="4069469"/>
                </a:moveTo>
                <a:cubicBezTo>
                  <a:pt x="11158501" y="4088223"/>
                  <a:pt x="11186854" y="4080218"/>
                  <a:pt x="11184301" y="4061730"/>
                </a:cubicBezTo>
                <a:cubicBezTo>
                  <a:pt x="11181709" y="4042976"/>
                  <a:pt x="11153356" y="4050943"/>
                  <a:pt x="11155908" y="4069469"/>
                </a:cubicBezTo>
                <a:close/>
                <a:moveTo>
                  <a:pt x="11142265" y="3958888"/>
                </a:moveTo>
                <a:cubicBezTo>
                  <a:pt x="11142494" y="3958888"/>
                  <a:pt x="11142646" y="3958850"/>
                  <a:pt x="11142799" y="3958850"/>
                </a:cubicBezTo>
                <a:cubicBezTo>
                  <a:pt x="11142876" y="3958850"/>
                  <a:pt x="11142913" y="3958850"/>
                  <a:pt x="11142990" y="3958850"/>
                </a:cubicBezTo>
                <a:cubicBezTo>
                  <a:pt x="11143066" y="3958926"/>
                  <a:pt x="11143028" y="3958888"/>
                  <a:pt x="11143142" y="3958964"/>
                </a:cubicBezTo>
                <a:cubicBezTo>
                  <a:pt x="11143942" y="3959536"/>
                  <a:pt x="11144667" y="3960184"/>
                  <a:pt x="11145353" y="3960870"/>
                </a:cubicBezTo>
                <a:cubicBezTo>
                  <a:pt x="11151183" y="3966283"/>
                  <a:pt x="11161626" y="3963614"/>
                  <a:pt x="11165931" y="3957706"/>
                </a:cubicBezTo>
                <a:cubicBezTo>
                  <a:pt x="11171076" y="3950692"/>
                  <a:pt x="11168638" y="3942573"/>
                  <a:pt x="11162806" y="3937122"/>
                </a:cubicBezTo>
                <a:cubicBezTo>
                  <a:pt x="11156099" y="3930871"/>
                  <a:pt x="11147144" y="3928774"/>
                  <a:pt x="11138226" y="3929727"/>
                </a:cubicBezTo>
                <a:cubicBezTo>
                  <a:pt x="11130566" y="3930528"/>
                  <a:pt x="11124278" y="3938685"/>
                  <a:pt x="11125687" y="3946347"/>
                </a:cubicBezTo>
                <a:cubicBezTo>
                  <a:pt x="11127136" y="3954390"/>
                  <a:pt x="11134072" y="3959764"/>
                  <a:pt x="11142265" y="3958888"/>
                </a:cubicBezTo>
                <a:close/>
                <a:moveTo>
                  <a:pt x="11210634" y="3988239"/>
                </a:moveTo>
                <a:cubicBezTo>
                  <a:pt x="11213225" y="4006993"/>
                  <a:pt x="11242075" y="4001313"/>
                  <a:pt x="11239521" y="3982597"/>
                </a:cubicBezTo>
                <a:cubicBezTo>
                  <a:pt x="11236968" y="3963881"/>
                  <a:pt x="11208043" y="3969523"/>
                  <a:pt x="11210634" y="3988239"/>
                </a:cubicBezTo>
                <a:close/>
                <a:moveTo>
                  <a:pt x="11253775" y="4252817"/>
                </a:moveTo>
                <a:cubicBezTo>
                  <a:pt x="11261053" y="4249653"/>
                  <a:pt x="11263416" y="4239590"/>
                  <a:pt x="11259872" y="4232958"/>
                </a:cubicBezTo>
                <a:cubicBezTo>
                  <a:pt x="11256633" y="4226820"/>
                  <a:pt x="11250230" y="4224686"/>
                  <a:pt x="11243980" y="4225791"/>
                </a:cubicBezTo>
                <a:cubicBezTo>
                  <a:pt x="11240589" y="4221751"/>
                  <a:pt x="11235520" y="4219464"/>
                  <a:pt x="11229727" y="4220798"/>
                </a:cubicBezTo>
                <a:cubicBezTo>
                  <a:pt x="11222563" y="4222437"/>
                  <a:pt x="11216198" y="4230861"/>
                  <a:pt x="11218714" y="4238446"/>
                </a:cubicBezTo>
                <a:cubicBezTo>
                  <a:pt x="11221152" y="4245841"/>
                  <a:pt x="11225345" y="4252550"/>
                  <a:pt x="11233157" y="4255066"/>
                </a:cubicBezTo>
                <a:cubicBezTo>
                  <a:pt x="11240284" y="4257391"/>
                  <a:pt x="11247105" y="4255752"/>
                  <a:pt x="11253775" y="4252817"/>
                </a:cubicBezTo>
                <a:close/>
                <a:moveTo>
                  <a:pt x="11086282" y="3916081"/>
                </a:moveTo>
                <a:cubicBezTo>
                  <a:pt x="11092609" y="3920846"/>
                  <a:pt x="11102136" y="3919474"/>
                  <a:pt x="11106862" y="3913146"/>
                </a:cubicBezTo>
                <a:cubicBezTo>
                  <a:pt x="11111664" y="3906742"/>
                  <a:pt x="11110291" y="3897365"/>
                  <a:pt x="11103927" y="3892524"/>
                </a:cubicBezTo>
                <a:lnTo>
                  <a:pt x="11096572" y="3886959"/>
                </a:lnTo>
                <a:cubicBezTo>
                  <a:pt x="11090246" y="3882156"/>
                  <a:pt x="11080718" y="3883566"/>
                  <a:pt x="11075993" y="3889894"/>
                </a:cubicBezTo>
                <a:cubicBezTo>
                  <a:pt x="11071191" y="3896298"/>
                  <a:pt x="11072563" y="3905675"/>
                  <a:pt x="11078927" y="3910516"/>
                </a:cubicBezTo>
                <a:lnTo>
                  <a:pt x="11086282" y="3916081"/>
                </a:lnTo>
                <a:close/>
                <a:moveTo>
                  <a:pt x="11124507" y="4205474"/>
                </a:moveTo>
                <a:cubicBezTo>
                  <a:pt x="11132053" y="4203950"/>
                  <a:pt x="11137807" y="4195564"/>
                  <a:pt x="11135787" y="4187978"/>
                </a:cubicBezTo>
                <a:cubicBezTo>
                  <a:pt x="11134415" y="4182718"/>
                  <a:pt x="11130566" y="4178753"/>
                  <a:pt x="11125764" y="4177191"/>
                </a:cubicBezTo>
                <a:cubicBezTo>
                  <a:pt x="11123401" y="4173569"/>
                  <a:pt x="11119743" y="4171053"/>
                  <a:pt x="11114712" y="4170825"/>
                </a:cubicBezTo>
                <a:cubicBezTo>
                  <a:pt x="11107548" y="4170482"/>
                  <a:pt x="11098707" y="4176886"/>
                  <a:pt x="11099316" y="4184852"/>
                </a:cubicBezTo>
                <a:cubicBezTo>
                  <a:pt x="11099850" y="4191828"/>
                  <a:pt x="11101488" y="4198727"/>
                  <a:pt x="11107814" y="4202806"/>
                </a:cubicBezTo>
                <a:cubicBezTo>
                  <a:pt x="11112921" y="4206046"/>
                  <a:pt x="11118637" y="4206656"/>
                  <a:pt x="11124507" y="4205474"/>
                </a:cubicBezTo>
                <a:close/>
                <a:moveTo>
                  <a:pt x="11202898" y="4159427"/>
                </a:moveTo>
                <a:cubicBezTo>
                  <a:pt x="11203013" y="4159809"/>
                  <a:pt x="11203088" y="4160190"/>
                  <a:pt x="11203202" y="4160533"/>
                </a:cubicBezTo>
                <a:cubicBezTo>
                  <a:pt x="11191504" y="4156759"/>
                  <a:pt x="11176869" y="4169033"/>
                  <a:pt x="11185672" y="4181536"/>
                </a:cubicBezTo>
                <a:cubicBezTo>
                  <a:pt x="11191465" y="4189808"/>
                  <a:pt x="11196686" y="4200290"/>
                  <a:pt x="11205947" y="4205246"/>
                </a:cubicBezTo>
                <a:cubicBezTo>
                  <a:pt x="11207166" y="4205932"/>
                  <a:pt x="11208424" y="4206389"/>
                  <a:pt x="11209643" y="4206808"/>
                </a:cubicBezTo>
                <a:lnTo>
                  <a:pt x="11213073" y="4209400"/>
                </a:lnTo>
                <a:cubicBezTo>
                  <a:pt x="11219400" y="4214203"/>
                  <a:pt x="11229270" y="4211611"/>
                  <a:pt x="11233462" y="4205284"/>
                </a:cubicBezTo>
                <a:cubicBezTo>
                  <a:pt x="11233805" y="4204788"/>
                  <a:pt x="11234034" y="4204255"/>
                  <a:pt x="11234262" y="4203721"/>
                </a:cubicBezTo>
                <a:cubicBezTo>
                  <a:pt x="11236207" y="4202768"/>
                  <a:pt x="11238073" y="4201701"/>
                  <a:pt x="11239903" y="4200557"/>
                </a:cubicBezTo>
                <a:cubicBezTo>
                  <a:pt x="11242189" y="4199109"/>
                  <a:pt x="11244019" y="4196860"/>
                  <a:pt x="11245276" y="4194344"/>
                </a:cubicBezTo>
                <a:cubicBezTo>
                  <a:pt x="11247105" y="4193581"/>
                  <a:pt x="11248744" y="4192590"/>
                  <a:pt x="11249811" y="4191180"/>
                </a:cubicBezTo>
                <a:cubicBezTo>
                  <a:pt x="11251412" y="4189045"/>
                  <a:pt x="11252821" y="4186987"/>
                  <a:pt x="11254003" y="4184814"/>
                </a:cubicBezTo>
                <a:cubicBezTo>
                  <a:pt x="11254080" y="4185234"/>
                  <a:pt x="11253965" y="4185576"/>
                  <a:pt x="11254080" y="4185996"/>
                </a:cubicBezTo>
                <a:cubicBezTo>
                  <a:pt x="11258881" y="4204826"/>
                  <a:pt x="11286930" y="4193429"/>
                  <a:pt x="11282167" y="4174865"/>
                </a:cubicBezTo>
                <a:cubicBezTo>
                  <a:pt x="11278737" y="4161486"/>
                  <a:pt x="11263721" y="4163506"/>
                  <a:pt x="11256976" y="4172426"/>
                </a:cubicBezTo>
                <a:cubicBezTo>
                  <a:pt x="11256937" y="4171053"/>
                  <a:pt x="11257090" y="4169719"/>
                  <a:pt x="11256747" y="4168118"/>
                </a:cubicBezTo>
                <a:cubicBezTo>
                  <a:pt x="11255946" y="4164573"/>
                  <a:pt x="11257662" y="4163239"/>
                  <a:pt x="11255489" y="4168423"/>
                </a:cubicBezTo>
                <a:cubicBezTo>
                  <a:pt x="11258576" y="4161105"/>
                  <a:pt x="11257280" y="4152528"/>
                  <a:pt x="11249811" y="4148411"/>
                </a:cubicBezTo>
                <a:cubicBezTo>
                  <a:pt x="11246229" y="4146429"/>
                  <a:pt x="11241351" y="4146200"/>
                  <a:pt x="11237197" y="4147649"/>
                </a:cubicBezTo>
                <a:cubicBezTo>
                  <a:pt x="11235673" y="4146658"/>
                  <a:pt x="11233957" y="4145972"/>
                  <a:pt x="11232052" y="4145247"/>
                </a:cubicBezTo>
                <a:cubicBezTo>
                  <a:pt x="11231443" y="4144943"/>
                  <a:pt x="11230794" y="4144638"/>
                  <a:pt x="11230223" y="4144294"/>
                </a:cubicBezTo>
                <a:cubicBezTo>
                  <a:pt x="11228012" y="4142693"/>
                  <a:pt x="11225611" y="4141321"/>
                  <a:pt x="11223401" y="4139682"/>
                </a:cubicBezTo>
                <a:cubicBezTo>
                  <a:pt x="11215207" y="4133698"/>
                  <a:pt x="11205870" y="4139797"/>
                  <a:pt x="11202784" y="4147954"/>
                </a:cubicBezTo>
                <a:cubicBezTo>
                  <a:pt x="11201107" y="4151346"/>
                  <a:pt x="11200879" y="4155425"/>
                  <a:pt x="11202898" y="4159427"/>
                </a:cubicBezTo>
                <a:close/>
                <a:moveTo>
                  <a:pt x="11315360" y="4255142"/>
                </a:moveTo>
                <a:cubicBezTo>
                  <a:pt x="11307738" y="4256172"/>
                  <a:pt x="11301106" y="4263414"/>
                  <a:pt x="11302365" y="4271419"/>
                </a:cubicBezTo>
                <a:cubicBezTo>
                  <a:pt x="11303431" y="4278051"/>
                  <a:pt x="11308843" y="4283197"/>
                  <a:pt x="11315513" y="4283921"/>
                </a:cubicBezTo>
                <a:cubicBezTo>
                  <a:pt x="11315551" y="4283921"/>
                  <a:pt x="11315627" y="4283960"/>
                  <a:pt x="11315665" y="4283998"/>
                </a:cubicBezTo>
                <a:cubicBezTo>
                  <a:pt x="11315817" y="4284074"/>
                  <a:pt x="11315970" y="4284188"/>
                  <a:pt x="11316160" y="4284227"/>
                </a:cubicBezTo>
                <a:cubicBezTo>
                  <a:pt x="11316922" y="4274430"/>
                  <a:pt x="11317456" y="4264596"/>
                  <a:pt x="11318142" y="4254799"/>
                </a:cubicBezTo>
                <a:lnTo>
                  <a:pt x="11318142" y="4254799"/>
                </a:lnTo>
                <a:lnTo>
                  <a:pt x="11317913" y="4254837"/>
                </a:lnTo>
                <a:lnTo>
                  <a:pt x="11315360" y="4255142"/>
                </a:lnTo>
                <a:close/>
                <a:moveTo>
                  <a:pt x="11307319" y="3688820"/>
                </a:moveTo>
                <a:cubicBezTo>
                  <a:pt x="11302555" y="3687181"/>
                  <a:pt x="11297106" y="3687677"/>
                  <a:pt x="11293104" y="3691374"/>
                </a:cubicBezTo>
                <a:lnTo>
                  <a:pt x="11288302" y="3695834"/>
                </a:lnTo>
                <a:cubicBezTo>
                  <a:pt x="11282662" y="3701056"/>
                  <a:pt x="11281099" y="3710586"/>
                  <a:pt x="11286663" y="3716570"/>
                </a:cubicBezTo>
                <a:cubicBezTo>
                  <a:pt x="11288378" y="3718438"/>
                  <a:pt x="11290588" y="3719772"/>
                  <a:pt x="11292951" y="3720649"/>
                </a:cubicBezTo>
                <a:cubicBezTo>
                  <a:pt x="11291083" y="3725147"/>
                  <a:pt x="11291274" y="3730179"/>
                  <a:pt x="11294552" y="3734639"/>
                </a:cubicBezTo>
                <a:cubicBezTo>
                  <a:pt x="11298897" y="3740471"/>
                  <a:pt x="11309263" y="3743101"/>
                  <a:pt x="11315131" y="3737688"/>
                </a:cubicBezTo>
                <a:lnTo>
                  <a:pt x="11319933" y="3733228"/>
                </a:lnTo>
                <a:cubicBezTo>
                  <a:pt x="11321724" y="3731551"/>
                  <a:pt x="11323020" y="3729569"/>
                  <a:pt x="11324011" y="3727434"/>
                </a:cubicBezTo>
                <a:cubicBezTo>
                  <a:pt x="11324011" y="3727434"/>
                  <a:pt x="11324049" y="3727396"/>
                  <a:pt x="11324049" y="3727396"/>
                </a:cubicBezTo>
                <a:cubicBezTo>
                  <a:pt x="11323972" y="3725605"/>
                  <a:pt x="11323897" y="3723775"/>
                  <a:pt x="11323820" y="3721983"/>
                </a:cubicBezTo>
                <a:cubicBezTo>
                  <a:pt x="11323706" y="3719239"/>
                  <a:pt x="11323629" y="3716494"/>
                  <a:pt x="11323477" y="3713788"/>
                </a:cubicBezTo>
                <a:lnTo>
                  <a:pt x="11323477" y="3713788"/>
                </a:lnTo>
                <a:cubicBezTo>
                  <a:pt x="11323249" y="3713407"/>
                  <a:pt x="11323211" y="3713025"/>
                  <a:pt x="11322944" y="3712644"/>
                </a:cubicBezTo>
                <a:cubicBezTo>
                  <a:pt x="11322754" y="3712416"/>
                  <a:pt x="11322524" y="3712225"/>
                  <a:pt x="11322334" y="3711996"/>
                </a:cubicBezTo>
                <a:cubicBezTo>
                  <a:pt x="11322715" y="3711463"/>
                  <a:pt x="11322944" y="3710815"/>
                  <a:pt x="11323286" y="3710243"/>
                </a:cubicBezTo>
                <a:cubicBezTo>
                  <a:pt x="11323286" y="3710243"/>
                  <a:pt x="11323325" y="3710205"/>
                  <a:pt x="11323325" y="3710166"/>
                </a:cubicBezTo>
                <a:cubicBezTo>
                  <a:pt x="11323020" y="3704487"/>
                  <a:pt x="11322677" y="3698769"/>
                  <a:pt x="11322334" y="3693090"/>
                </a:cubicBezTo>
                <a:lnTo>
                  <a:pt x="11322334" y="3693013"/>
                </a:lnTo>
                <a:lnTo>
                  <a:pt x="11322334" y="3693013"/>
                </a:lnTo>
                <a:cubicBezTo>
                  <a:pt x="11322067" y="3692708"/>
                  <a:pt x="11321991" y="3692365"/>
                  <a:pt x="11321724" y="3692022"/>
                </a:cubicBezTo>
                <a:cubicBezTo>
                  <a:pt x="11317227" y="3687105"/>
                  <a:pt x="11311815" y="3686724"/>
                  <a:pt x="11307319" y="3688820"/>
                </a:cubicBezTo>
                <a:close/>
                <a:moveTo>
                  <a:pt x="11261321" y="3614604"/>
                </a:moveTo>
                <a:cubicBezTo>
                  <a:pt x="11262044" y="3611212"/>
                  <a:pt x="11261206" y="3607438"/>
                  <a:pt x="11257928" y="3603893"/>
                </a:cubicBezTo>
                <a:cubicBezTo>
                  <a:pt x="11255414" y="3601187"/>
                  <a:pt x="11252441" y="3599700"/>
                  <a:pt x="11249430" y="3599128"/>
                </a:cubicBezTo>
                <a:cubicBezTo>
                  <a:pt x="11255871" y="3597908"/>
                  <a:pt x="11261206" y="3592763"/>
                  <a:pt x="11261701" y="3585825"/>
                </a:cubicBezTo>
                <a:cubicBezTo>
                  <a:pt x="11262273" y="3578087"/>
                  <a:pt x="11256062" y="3570387"/>
                  <a:pt x="11248096" y="3570082"/>
                </a:cubicBezTo>
                <a:lnTo>
                  <a:pt x="11238873" y="3569739"/>
                </a:lnTo>
                <a:cubicBezTo>
                  <a:pt x="11230947" y="3569434"/>
                  <a:pt x="11223744" y="3575228"/>
                  <a:pt x="11223134" y="3583309"/>
                </a:cubicBezTo>
                <a:cubicBezTo>
                  <a:pt x="11222563" y="3591047"/>
                  <a:pt x="11228775" y="3598747"/>
                  <a:pt x="11236739" y="3599052"/>
                </a:cubicBezTo>
                <a:lnTo>
                  <a:pt x="11242798" y="3599281"/>
                </a:lnTo>
                <a:cubicBezTo>
                  <a:pt x="11233081" y="3601492"/>
                  <a:pt x="11225611" y="3611936"/>
                  <a:pt x="11234034" y="3621008"/>
                </a:cubicBezTo>
                <a:cubicBezTo>
                  <a:pt x="11241351" y="3628937"/>
                  <a:pt x="11252403" y="3626612"/>
                  <a:pt x="11258005" y="3620589"/>
                </a:cubicBezTo>
                <a:cubicBezTo>
                  <a:pt x="11257242" y="3623981"/>
                  <a:pt x="11258119" y="3627755"/>
                  <a:pt x="11261396" y="3631338"/>
                </a:cubicBezTo>
                <a:cubicBezTo>
                  <a:pt x="11274126" y="3645099"/>
                  <a:pt x="11298096" y="3628022"/>
                  <a:pt x="11285253" y="3614147"/>
                </a:cubicBezTo>
                <a:cubicBezTo>
                  <a:pt x="11277974" y="3606294"/>
                  <a:pt x="11266960" y="3608582"/>
                  <a:pt x="11261321" y="3614604"/>
                </a:cubicBezTo>
                <a:close/>
                <a:moveTo>
                  <a:pt x="11193713" y="3620970"/>
                </a:moveTo>
                <a:cubicBezTo>
                  <a:pt x="11180870" y="3607095"/>
                  <a:pt x="11162197" y="3629890"/>
                  <a:pt x="11174888" y="3643574"/>
                </a:cubicBezTo>
                <a:cubicBezTo>
                  <a:pt x="11187731" y="3657449"/>
                  <a:pt x="11206404" y="3634693"/>
                  <a:pt x="11193713" y="3620970"/>
                </a:cubicBezTo>
                <a:close/>
                <a:moveTo>
                  <a:pt x="11257662" y="3759873"/>
                </a:moveTo>
                <a:cubicBezTo>
                  <a:pt x="11251869" y="3764904"/>
                  <a:pt x="11251373" y="3775234"/>
                  <a:pt x="11256900" y="3780647"/>
                </a:cubicBezTo>
                <a:cubicBezTo>
                  <a:pt x="11262730" y="3786403"/>
                  <a:pt x="11271496" y="3786822"/>
                  <a:pt x="11277708" y="3781409"/>
                </a:cubicBezTo>
                <a:cubicBezTo>
                  <a:pt x="11277898" y="3781257"/>
                  <a:pt x="11278012" y="3781142"/>
                  <a:pt x="11278126" y="3781028"/>
                </a:cubicBezTo>
                <a:cubicBezTo>
                  <a:pt x="11278203" y="3780990"/>
                  <a:pt x="11278241" y="3780990"/>
                  <a:pt x="11278317" y="3780952"/>
                </a:cubicBezTo>
                <a:cubicBezTo>
                  <a:pt x="11278431" y="3780952"/>
                  <a:pt x="11278394" y="3780952"/>
                  <a:pt x="11278508" y="3780952"/>
                </a:cubicBezTo>
                <a:cubicBezTo>
                  <a:pt x="11279499" y="3780990"/>
                  <a:pt x="11280451" y="3781066"/>
                  <a:pt x="11281404" y="3781257"/>
                </a:cubicBezTo>
                <a:cubicBezTo>
                  <a:pt x="11289255" y="3782362"/>
                  <a:pt x="11296267" y="3774167"/>
                  <a:pt x="11296458" y="3766925"/>
                </a:cubicBezTo>
                <a:cubicBezTo>
                  <a:pt x="11296648" y="3758195"/>
                  <a:pt x="11289979" y="3752973"/>
                  <a:pt x="11282090" y="3751868"/>
                </a:cubicBezTo>
                <a:cubicBezTo>
                  <a:pt x="11273019" y="3750572"/>
                  <a:pt x="11264407" y="3753964"/>
                  <a:pt x="11257662" y="3759873"/>
                </a:cubicBezTo>
                <a:close/>
                <a:moveTo>
                  <a:pt x="11320047" y="3858485"/>
                </a:moveTo>
                <a:cubicBezTo>
                  <a:pt x="11318256" y="3858713"/>
                  <a:pt x="11316541" y="3859323"/>
                  <a:pt x="11314979" y="3860200"/>
                </a:cubicBezTo>
                <a:cubicBezTo>
                  <a:pt x="11318942" y="3856464"/>
                  <a:pt x="11320772" y="3849984"/>
                  <a:pt x="11319399" y="3845067"/>
                </a:cubicBezTo>
                <a:cubicBezTo>
                  <a:pt x="11317036" y="3836566"/>
                  <a:pt x="11309186" y="3833746"/>
                  <a:pt x="11301297" y="3834813"/>
                </a:cubicBezTo>
                <a:lnTo>
                  <a:pt x="11294819" y="3835690"/>
                </a:lnTo>
                <a:cubicBezTo>
                  <a:pt x="11286930" y="3836757"/>
                  <a:pt x="11282662" y="3846858"/>
                  <a:pt x="11284567" y="3853796"/>
                </a:cubicBezTo>
                <a:cubicBezTo>
                  <a:pt x="11286930" y="3862296"/>
                  <a:pt x="11294781" y="3865117"/>
                  <a:pt x="11302669" y="3864050"/>
                </a:cubicBezTo>
                <a:lnTo>
                  <a:pt x="11309147" y="3863173"/>
                </a:lnTo>
                <a:cubicBezTo>
                  <a:pt x="11310138" y="3863059"/>
                  <a:pt x="11311054" y="3862754"/>
                  <a:pt x="11311931" y="3862372"/>
                </a:cubicBezTo>
                <a:cubicBezTo>
                  <a:pt x="11308462" y="3865460"/>
                  <a:pt x="11306365" y="3870034"/>
                  <a:pt x="11307128" y="3874837"/>
                </a:cubicBezTo>
                <a:cubicBezTo>
                  <a:pt x="11308347" y="3882308"/>
                  <a:pt x="11314826" y="3888331"/>
                  <a:pt x="11322601" y="3887759"/>
                </a:cubicBezTo>
                <a:cubicBezTo>
                  <a:pt x="11322868" y="3889055"/>
                  <a:pt x="11323363" y="3890313"/>
                  <a:pt x="11324049" y="3891571"/>
                </a:cubicBezTo>
                <a:cubicBezTo>
                  <a:pt x="11316808" y="3891723"/>
                  <a:pt x="11310253" y="3896412"/>
                  <a:pt x="11311511" y="3905675"/>
                </a:cubicBezTo>
                <a:cubicBezTo>
                  <a:pt x="11312845" y="3915509"/>
                  <a:pt x="11321763" y="3919893"/>
                  <a:pt x="11329422" y="3919207"/>
                </a:cubicBezTo>
                <a:cubicBezTo>
                  <a:pt x="11329308" y="3898737"/>
                  <a:pt x="11328965" y="3878306"/>
                  <a:pt x="11328545" y="3857836"/>
                </a:cubicBezTo>
                <a:cubicBezTo>
                  <a:pt x="11327860" y="3857836"/>
                  <a:pt x="11327250" y="3857532"/>
                  <a:pt x="11326526" y="3857608"/>
                </a:cubicBezTo>
                <a:lnTo>
                  <a:pt x="11320047" y="3858485"/>
                </a:lnTo>
                <a:close/>
                <a:moveTo>
                  <a:pt x="11310024" y="3568443"/>
                </a:moveTo>
                <a:lnTo>
                  <a:pt x="11313606" y="3572293"/>
                </a:lnTo>
                <a:lnTo>
                  <a:pt x="11313683" y="3572407"/>
                </a:lnTo>
                <a:cubicBezTo>
                  <a:pt x="11313606" y="3571226"/>
                  <a:pt x="11313454" y="3570044"/>
                  <a:pt x="11313340" y="3568824"/>
                </a:cubicBezTo>
                <a:cubicBezTo>
                  <a:pt x="11312768" y="3562535"/>
                  <a:pt x="11312083" y="3556284"/>
                  <a:pt x="11311511" y="3550032"/>
                </a:cubicBezTo>
                <a:lnTo>
                  <a:pt x="11311511" y="3550032"/>
                </a:lnTo>
                <a:cubicBezTo>
                  <a:pt x="11307167" y="3554911"/>
                  <a:pt x="11305299" y="3563335"/>
                  <a:pt x="11310024" y="3568443"/>
                </a:cubicBezTo>
                <a:close/>
                <a:moveTo>
                  <a:pt x="11279346" y="3475435"/>
                </a:moveTo>
                <a:cubicBezTo>
                  <a:pt x="11274735" y="3486489"/>
                  <a:pt x="11283538" y="3496400"/>
                  <a:pt x="11292380" y="3497582"/>
                </a:cubicBezTo>
                <a:cubicBezTo>
                  <a:pt x="11285672" y="3498573"/>
                  <a:pt x="11280680" y="3503375"/>
                  <a:pt x="11279537" y="3510389"/>
                </a:cubicBezTo>
                <a:cubicBezTo>
                  <a:pt x="11278051" y="3519499"/>
                  <a:pt x="11277478" y="3530592"/>
                  <a:pt x="11283042" y="3538520"/>
                </a:cubicBezTo>
                <a:cubicBezTo>
                  <a:pt x="11283501" y="3539664"/>
                  <a:pt x="11284033" y="3540808"/>
                  <a:pt x="11284681" y="3541875"/>
                </a:cubicBezTo>
                <a:cubicBezTo>
                  <a:pt x="11287921" y="3547097"/>
                  <a:pt x="11293751" y="3550032"/>
                  <a:pt x="11300001" y="3548927"/>
                </a:cubicBezTo>
                <a:cubicBezTo>
                  <a:pt x="11305375" y="3547974"/>
                  <a:pt x="11308119" y="3544467"/>
                  <a:pt x="11310597" y="3540312"/>
                </a:cubicBezTo>
                <a:cubicBezTo>
                  <a:pt x="11309834" y="3532117"/>
                  <a:pt x="11309033" y="3523921"/>
                  <a:pt x="11308233" y="3515726"/>
                </a:cubicBezTo>
                <a:cubicBezTo>
                  <a:pt x="11307890" y="3512219"/>
                  <a:pt x="11307586" y="3508674"/>
                  <a:pt x="11307204" y="3505167"/>
                </a:cubicBezTo>
                <a:cubicBezTo>
                  <a:pt x="11305070" y="3501203"/>
                  <a:pt x="11301221" y="3498077"/>
                  <a:pt x="11296915" y="3497353"/>
                </a:cubicBezTo>
                <a:cubicBezTo>
                  <a:pt x="11300231" y="3496552"/>
                  <a:pt x="11303165" y="3494189"/>
                  <a:pt x="11304994" y="3489805"/>
                </a:cubicBezTo>
                <a:cubicBezTo>
                  <a:pt x="11305375" y="3488929"/>
                  <a:pt x="11305299" y="3488128"/>
                  <a:pt x="11305490" y="3487289"/>
                </a:cubicBezTo>
                <a:cubicBezTo>
                  <a:pt x="11305108" y="3483859"/>
                  <a:pt x="11304879" y="3480428"/>
                  <a:pt x="11304499" y="3476960"/>
                </a:cubicBezTo>
                <a:cubicBezTo>
                  <a:pt x="11299468" y="3467087"/>
                  <a:pt x="11284605" y="3462703"/>
                  <a:pt x="11279346" y="3475435"/>
                </a:cubicBezTo>
                <a:close/>
                <a:moveTo>
                  <a:pt x="11246496" y="3281185"/>
                </a:moveTo>
                <a:cubicBezTo>
                  <a:pt x="11252707" y="3284768"/>
                  <a:pt x="11263530" y="3283167"/>
                  <a:pt x="11266580" y="3275772"/>
                </a:cubicBezTo>
                <a:lnTo>
                  <a:pt x="11269094" y="3269749"/>
                </a:lnTo>
                <a:cubicBezTo>
                  <a:pt x="11272144" y="3262431"/>
                  <a:pt x="11271191" y="3253968"/>
                  <a:pt x="11263683" y="3249661"/>
                </a:cubicBezTo>
                <a:cubicBezTo>
                  <a:pt x="11257471" y="3246078"/>
                  <a:pt x="11246648" y="3247717"/>
                  <a:pt x="11243600" y="3255074"/>
                </a:cubicBezTo>
                <a:lnTo>
                  <a:pt x="11241084" y="3261134"/>
                </a:lnTo>
                <a:cubicBezTo>
                  <a:pt x="11238035" y="3268415"/>
                  <a:pt x="11238950" y="3276839"/>
                  <a:pt x="11246496" y="3281185"/>
                </a:cubicBezTo>
                <a:close/>
                <a:moveTo>
                  <a:pt x="11265551" y="3339048"/>
                </a:moveTo>
                <a:cubicBezTo>
                  <a:pt x="11268180" y="3351093"/>
                  <a:pt x="11280756" y="3350827"/>
                  <a:pt x="11288149" y="3344232"/>
                </a:cubicBezTo>
                <a:cubicBezTo>
                  <a:pt x="11287730" y="3341297"/>
                  <a:pt x="11287273" y="3338400"/>
                  <a:pt x="11286815" y="3335503"/>
                </a:cubicBezTo>
                <a:cubicBezTo>
                  <a:pt x="11286015" y="3330281"/>
                  <a:pt x="11285176" y="3325097"/>
                  <a:pt x="11284415" y="3319836"/>
                </a:cubicBezTo>
                <a:cubicBezTo>
                  <a:pt x="11284376" y="3319836"/>
                  <a:pt x="11284339" y="3319836"/>
                  <a:pt x="11284339" y="3319836"/>
                </a:cubicBezTo>
                <a:cubicBezTo>
                  <a:pt x="11275078" y="3317931"/>
                  <a:pt x="11262769" y="3326431"/>
                  <a:pt x="11265551" y="3339048"/>
                </a:cubicBezTo>
                <a:close/>
                <a:moveTo>
                  <a:pt x="11244971" y="3477150"/>
                </a:moveTo>
                <a:cubicBezTo>
                  <a:pt x="11252364" y="3475054"/>
                  <a:pt x="11257433" y="3466210"/>
                  <a:pt x="11254842" y="3458815"/>
                </a:cubicBezTo>
                <a:cubicBezTo>
                  <a:pt x="11253050" y="3453669"/>
                  <a:pt x="11248896" y="3450010"/>
                  <a:pt x="11243980" y="3448828"/>
                </a:cubicBezTo>
                <a:cubicBezTo>
                  <a:pt x="11241351" y="3445436"/>
                  <a:pt x="11237502" y="3443187"/>
                  <a:pt x="11232471" y="3443339"/>
                </a:cubicBezTo>
                <a:cubicBezTo>
                  <a:pt x="11225307" y="3443568"/>
                  <a:pt x="11216998" y="3450620"/>
                  <a:pt x="11218218" y="3458510"/>
                </a:cubicBezTo>
                <a:cubicBezTo>
                  <a:pt x="11219323" y="3465448"/>
                  <a:pt x="11221496" y="3472157"/>
                  <a:pt x="11228127" y="3475740"/>
                </a:cubicBezTo>
                <a:cubicBezTo>
                  <a:pt x="11233462" y="3478599"/>
                  <a:pt x="11239178" y="3478751"/>
                  <a:pt x="11244971" y="3477150"/>
                </a:cubicBezTo>
                <a:close/>
                <a:moveTo>
                  <a:pt x="11247334" y="3549422"/>
                </a:moveTo>
                <a:cubicBezTo>
                  <a:pt x="11243257" y="3556703"/>
                  <a:pt x="11246229" y="3565165"/>
                  <a:pt x="11252937" y="3569434"/>
                </a:cubicBezTo>
                <a:lnTo>
                  <a:pt x="11260710" y="3574428"/>
                </a:lnTo>
                <a:cubicBezTo>
                  <a:pt x="11267418" y="3578697"/>
                  <a:pt x="11276983" y="3575457"/>
                  <a:pt x="11280756" y="3568824"/>
                </a:cubicBezTo>
                <a:cubicBezTo>
                  <a:pt x="11284835" y="3561544"/>
                  <a:pt x="11281824" y="3553082"/>
                  <a:pt x="11275154" y="3548812"/>
                </a:cubicBezTo>
                <a:cubicBezTo>
                  <a:pt x="11272562" y="3547135"/>
                  <a:pt x="11269971" y="3545496"/>
                  <a:pt x="11267380" y="3543819"/>
                </a:cubicBezTo>
                <a:cubicBezTo>
                  <a:pt x="11260673" y="3539511"/>
                  <a:pt x="11251069" y="3542790"/>
                  <a:pt x="11247334" y="3549422"/>
                </a:cubicBezTo>
                <a:close/>
                <a:moveTo>
                  <a:pt x="11218637" y="3650245"/>
                </a:moveTo>
                <a:cubicBezTo>
                  <a:pt x="11222677" y="3668732"/>
                  <a:pt x="11250802" y="3660003"/>
                  <a:pt x="11246762" y="3641554"/>
                </a:cubicBezTo>
                <a:cubicBezTo>
                  <a:pt x="11242685" y="3623105"/>
                  <a:pt x="11214598" y="3631834"/>
                  <a:pt x="11218637" y="3650245"/>
                </a:cubicBezTo>
                <a:close/>
                <a:moveTo>
                  <a:pt x="11137844" y="4880433"/>
                </a:moveTo>
                <a:lnTo>
                  <a:pt x="11146953" y="4883101"/>
                </a:lnTo>
                <a:cubicBezTo>
                  <a:pt x="11154765" y="4885426"/>
                  <a:pt x="11163378" y="4882720"/>
                  <a:pt x="11166579" y="4874639"/>
                </a:cubicBezTo>
                <a:cubicBezTo>
                  <a:pt x="11169361" y="4867587"/>
                  <a:pt x="11165970" y="4857333"/>
                  <a:pt x="11158119" y="4855008"/>
                </a:cubicBezTo>
                <a:lnTo>
                  <a:pt x="11149011" y="4852301"/>
                </a:lnTo>
                <a:cubicBezTo>
                  <a:pt x="11141199" y="4849977"/>
                  <a:pt x="11132585" y="4852721"/>
                  <a:pt x="11129385" y="4860764"/>
                </a:cubicBezTo>
                <a:cubicBezTo>
                  <a:pt x="11126603" y="4867854"/>
                  <a:pt x="11129994" y="4878108"/>
                  <a:pt x="11137844" y="4880433"/>
                </a:cubicBezTo>
                <a:close/>
                <a:moveTo>
                  <a:pt x="11168294" y="4950875"/>
                </a:moveTo>
                <a:lnTo>
                  <a:pt x="11165093" y="4944967"/>
                </a:lnTo>
                <a:cubicBezTo>
                  <a:pt x="11161320" y="4937991"/>
                  <a:pt x="11150421" y="4936085"/>
                  <a:pt x="11144171" y="4940584"/>
                </a:cubicBezTo>
                <a:cubicBezTo>
                  <a:pt x="11137083" y="4945691"/>
                  <a:pt x="11135749" y="4954077"/>
                  <a:pt x="11139788" y="4961510"/>
                </a:cubicBezTo>
                <a:lnTo>
                  <a:pt x="11142990" y="4967419"/>
                </a:lnTo>
                <a:cubicBezTo>
                  <a:pt x="11146762" y="4974394"/>
                  <a:pt x="11157662" y="4976300"/>
                  <a:pt x="11163912" y="4971802"/>
                </a:cubicBezTo>
                <a:cubicBezTo>
                  <a:pt x="11171000" y="4966656"/>
                  <a:pt x="11172334" y="4958308"/>
                  <a:pt x="11168294" y="4950875"/>
                </a:cubicBezTo>
                <a:close/>
                <a:moveTo>
                  <a:pt x="11256405" y="4522236"/>
                </a:moveTo>
                <a:cubicBezTo>
                  <a:pt x="11247144" y="4505236"/>
                  <a:pt x="11219781" y="4518081"/>
                  <a:pt x="11229118" y="4535197"/>
                </a:cubicBezTo>
                <a:cubicBezTo>
                  <a:pt x="11238341" y="4552235"/>
                  <a:pt x="11265703" y="4539352"/>
                  <a:pt x="11256405" y="4522236"/>
                </a:cubicBezTo>
                <a:close/>
                <a:moveTo>
                  <a:pt x="11311587" y="4316741"/>
                </a:moveTo>
                <a:cubicBezTo>
                  <a:pt x="11310292" y="4311710"/>
                  <a:pt x="11306976" y="4308622"/>
                  <a:pt x="11303203" y="4306716"/>
                </a:cubicBezTo>
                <a:cubicBezTo>
                  <a:pt x="11301106" y="4301151"/>
                  <a:pt x="11296381" y="4298711"/>
                  <a:pt x="11291199" y="4298826"/>
                </a:cubicBezTo>
                <a:cubicBezTo>
                  <a:pt x="11291960" y="4295357"/>
                  <a:pt x="11291732" y="4291698"/>
                  <a:pt x="11289865" y="4288115"/>
                </a:cubicBezTo>
                <a:cubicBezTo>
                  <a:pt x="11285444" y="4279690"/>
                  <a:pt x="11279080" y="4270237"/>
                  <a:pt x="11269590" y="4267188"/>
                </a:cubicBezTo>
                <a:cubicBezTo>
                  <a:pt x="11268485" y="4266501"/>
                  <a:pt x="11267380" y="4265930"/>
                  <a:pt x="11266160" y="4265472"/>
                </a:cubicBezTo>
                <a:cubicBezTo>
                  <a:pt x="11260253" y="4263185"/>
                  <a:pt x="11253660" y="4264405"/>
                  <a:pt x="11249239" y="4269170"/>
                </a:cubicBezTo>
                <a:cubicBezTo>
                  <a:pt x="11244819" y="4273896"/>
                  <a:pt x="11245085" y="4279157"/>
                  <a:pt x="11245924" y="4285065"/>
                </a:cubicBezTo>
                <a:cubicBezTo>
                  <a:pt x="11245276" y="4280415"/>
                  <a:pt x="11245886" y="4285599"/>
                  <a:pt x="11245924" y="4286514"/>
                </a:cubicBezTo>
                <a:cubicBezTo>
                  <a:pt x="11246000" y="4287733"/>
                  <a:pt x="11245924" y="4288953"/>
                  <a:pt x="11245962" y="4290173"/>
                </a:cubicBezTo>
                <a:cubicBezTo>
                  <a:pt x="11245962" y="4290363"/>
                  <a:pt x="11245962" y="4290478"/>
                  <a:pt x="11245924" y="4290630"/>
                </a:cubicBezTo>
                <a:cubicBezTo>
                  <a:pt x="11245848" y="4291012"/>
                  <a:pt x="11245771" y="4291431"/>
                  <a:pt x="11245696" y="4291774"/>
                </a:cubicBezTo>
                <a:cubicBezTo>
                  <a:pt x="11240855" y="4297606"/>
                  <a:pt x="11241618" y="4306945"/>
                  <a:pt x="11247067" y="4312053"/>
                </a:cubicBezTo>
                <a:cubicBezTo>
                  <a:pt x="11253241" y="4317885"/>
                  <a:pt x="11262540" y="4317084"/>
                  <a:pt x="11268447" y="4311367"/>
                </a:cubicBezTo>
                <a:cubicBezTo>
                  <a:pt x="11269057" y="4310757"/>
                  <a:pt x="11269476" y="4310071"/>
                  <a:pt x="11270010" y="4309423"/>
                </a:cubicBezTo>
                <a:cubicBezTo>
                  <a:pt x="11271839" y="4310337"/>
                  <a:pt x="11273896" y="4310681"/>
                  <a:pt x="11275955" y="4310871"/>
                </a:cubicBezTo>
                <a:cubicBezTo>
                  <a:pt x="11275573" y="4312548"/>
                  <a:pt x="11275344" y="4314340"/>
                  <a:pt x="11275612" y="4316322"/>
                </a:cubicBezTo>
                <a:cubicBezTo>
                  <a:pt x="11276450" y="4322497"/>
                  <a:pt x="11280260" y="4325699"/>
                  <a:pt x="11284719" y="4326843"/>
                </a:cubicBezTo>
                <a:cubicBezTo>
                  <a:pt x="11293676" y="4338049"/>
                  <a:pt x="11315779" y="4333094"/>
                  <a:pt x="11311587" y="4316741"/>
                </a:cubicBezTo>
                <a:close/>
                <a:moveTo>
                  <a:pt x="11269209" y="4421757"/>
                </a:moveTo>
                <a:cubicBezTo>
                  <a:pt x="11264369" y="4402850"/>
                  <a:pt x="11235711" y="4412494"/>
                  <a:pt x="11240512" y="4431248"/>
                </a:cubicBezTo>
                <a:cubicBezTo>
                  <a:pt x="11245352" y="4450117"/>
                  <a:pt x="11274010" y="4440473"/>
                  <a:pt x="11269209" y="4421757"/>
                </a:cubicBezTo>
                <a:close/>
                <a:moveTo>
                  <a:pt x="11177174" y="4669525"/>
                </a:moveTo>
                <a:cubicBezTo>
                  <a:pt x="11177974" y="4667657"/>
                  <a:pt x="11178279" y="4665484"/>
                  <a:pt x="11178165" y="4663273"/>
                </a:cubicBezTo>
                <a:cubicBezTo>
                  <a:pt x="11180299" y="4663236"/>
                  <a:pt x="11182472" y="4662778"/>
                  <a:pt x="11184491" y="4661673"/>
                </a:cubicBezTo>
                <a:lnTo>
                  <a:pt x="11190398" y="4658471"/>
                </a:lnTo>
                <a:cubicBezTo>
                  <a:pt x="11197334" y="4654697"/>
                  <a:pt x="11201183" y="4645472"/>
                  <a:pt x="11197143" y="4638192"/>
                </a:cubicBezTo>
                <a:cubicBezTo>
                  <a:pt x="11193256" y="4631217"/>
                  <a:pt x="11184263" y="4627443"/>
                  <a:pt x="11176869" y="4631483"/>
                </a:cubicBezTo>
                <a:lnTo>
                  <a:pt x="11170962" y="4634685"/>
                </a:lnTo>
                <a:cubicBezTo>
                  <a:pt x="11166160" y="4637277"/>
                  <a:pt x="11162921" y="4642499"/>
                  <a:pt x="11162654" y="4647874"/>
                </a:cubicBezTo>
                <a:lnTo>
                  <a:pt x="11159949" y="4647074"/>
                </a:lnTo>
                <a:cubicBezTo>
                  <a:pt x="11152136" y="4644748"/>
                  <a:pt x="11143562" y="4647074"/>
                  <a:pt x="11140169" y="4655193"/>
                </a:cubicBezTo>
                <a:cubicBezTo>
                  <a:pt x="11137273" y="4662092"/>
                  <a:pt x="11140398" y="4672651"/>
                  <a:pt x="11148287" y="4674976"/>
                </a:cubicBezTo>
                <a:lnTo>
                  <a:pt x="11157395" y="4677682"/>
                </a:lnTo>
                <a:cubicBezTo>
                  <a:pt x="11158538" y="4678026"/>
                  <a:pt x="11159720" y="4678026"/>
                  <a:pt x="11160863" y="4678178"/>
                </a:cubicBezTo>
                <a:cubicBezTo>
                  <a:pt x="11159720" y="4678521"/>
                  <a:pt x="11158576" y="4678750"/>
                  <a:pt x="11157471" y="4679360"/>
                </a:cubicBezTo>
                <a:lnTo>
                  <a:pt x="11151564" y="4682562"/>
                </a:lnTo>
                <a:cubicBezTo>
                  <a:pt x="11144590" y="4686335"/>
                  <a:pt x="11142494" y="4697085"/>
                  <a:pt x="11146992" y="4703450"/>
                </a:cubicBezTo>
                <a:cubicBezTo>
                  <a:pt x="11151983" y="4710540"/>
                  <a:pt x="11160406" y="4712103"/>
                  <a:pt x="11167876" y="4708025"/>
                </a:cubicBezTo>
                <a:lnTo>
                  <a:pt x="11173783" y="4704823"/>
                </a:lnTo>
                <a:cubicBezTo>
                  <a:pt x="11180756" y="4701011"/>
                  <a:pt x="11182852" y="4690299"/>
                  <a:pt x="11178356" y="4683934"/>
                </a:cubicBezTo>
                <a:cubicBezTo>
                  <a:pt x="11175879" y="4680427"/>
                  <a:pt x="11172563" y="4678330"/>
                  <a:pt x="11168942" y="4677530"/>
                </a:cubicBezTo>
                <a:cubicBezTo>
                  <a:pt x="11172486" y="4676196"/>
                  <a:pt x="11175459" y="4673566"/>
                  <a:pt x="11177174" y="4669525"/>
                </a:cubicBezTo>
                <a:close/>
                <a:moveTo>
                  <a:pt x="11137921" y="4564281"/>
                </a:moveTo>
                <a:lnTo>
                  <a:pt x="11141122" y="4570189"/>
                </a:lnTo>
                <a:cubicBezTo>
                  <a:pt x="11144895" y="4577165"/>
                  <a:pt x="11155833" y="4578956"/>
                  <a:pt x="11162044" y="4574458"/>
                </a:cubicBezTo>
                <a:cubicBezTo>
                  <a:pt x="11169133" y="4569312"/>
                  <a:pt x="11170352" y="4560965"/>
                  <a:pt x="11166313" y="4553531"/>
                </a:cubicBezTo>
                <a:lnTo>
                  <a:pt x="11163112" y="4547623"/>
                </a:lnTo>
                <a:cubicBezTo>
                  <a:pt x="11159338" y="4540647"/>
                  <a:pt x="11148401" y="4538856"/>
                  <a:pt x="11142151" y="4543354"/>
                </a:cubicBezTo>
                <a:cubicBezTo>
                  <a:pt x="11135101" y="4548500"/>
                  <a:pt x="11133844" y="4556809"/>
                  <a:pt x="11137921" y="4564281"/>
                </a:cubicBezTo>
                <a:close/>
                <a:moveTo>
                  <a:pt x="11308119" y="4370297"/>
                </a:moveTo>
                <a:cubicBezTo>
                  <a:pt x="11301526" y="4372585"/>
                  <a:pt x="11296343" y="4378607"/>
                  <a:pt x="11298592" y="4387374"/>
                </a:cubicBezTo>
                <a:cubicBezTo>
                  <a:pt x="11299697" y="4391720"/>
                  <a:pt x="11302212" y="4394579"/>
                  <a:pt x="11305222" y="4396294"/>
                </a:cubicBezTo>
                <a:cubicBezTo>
                  <a:pt x="11305413" y="4396408"/>
                  <a:pt x="11305528" y="4396599"/>
                  <a:pt x="11305718" y="4396713"/>
                </a:cubicBezTo>
                <a:cubicBezTo>
                  <a:pt x="11306099" y="4393016"/>
                  <a:pt x="11306442" y="4389318"/>
                  <a:pt x="11306785" y="4385621"/>
                </a:cubicBezTo>
                <a:cubicBezTo>
                  <a:pt x="11307242" y="4380513"/>
                  <a:pt x="11307738" y="4375367"/>
                  <a:pt x="11308272" y="4370259"/>
                </a:cubicBezTo>
                <a:cubicBezTo>
                  <a:pt x="11308195" y="4370259"/>
                  <a:pt x="11308158" y="4370297"/>
                  <a:pt x="11308119" y="4370297"/>
                </a:cubicBezTo>
                <a:close/>
                <a:moveTo>
                  <a:pt x="11187616" y="4320591"/>
                </a:moveTo>
                <a:cubicBezTo>
                  <a:pt x="11195886" y="4317656"/>
                  <a:pt x="11198820" y="4309232"/>
                  <a:pt x="11196800" y="4301303"/>
                </a:cubicBezTo>
                <a:lnTo>
                  <a:pt x="11195124" y="4294785"/>
                </a:lnTo>
                <a:cubicBezTo>
                  <a:pt x="11193104" y="4286857"/>
                  <a:pt x="11183043" y="4283045"/>
                  <a:pt x="11175840" y="4285599"/>
                </a:cubicBezTo>
                <a:cubicBezTo>
                  <a:pt x="11167570" y="4288534"/>
                  <a:pt x="11164636" y="4296958"/>
                  <a:pt x="11166656" y="4304887"/>
                </a:cubicBezTo>
                <a:lnTo>
                  <a:pt x="11168333" y="4311405"/>
                </a:lnTo>
                <a:cubicBezTo>
                  <a:pt x="11170315" y="4319295"/>
                  <a:pt x="11180413" y="4323145"/>
                  <a:pt x="11187616" y="4320591"/>
                </a:cubicBezTo>
                <a:close/>
                <a:moveTo>
                  <a:pt x="11251107" y="4644596"/>
                </a:moveTo>
                <a:lnTo>
                  <a:pt x="11245200" y="4647798"/>
                </a:lnTo>
                <a:cubicBezTo>
                  <a:pt x="11238264" y="4651609"/>
                  <a:pt x="11236016" y="4662245"/>
                  <a:pt x="11240436" y="4668648"/>
                </a:cubicBezTo>
                <a:cubicBezTo>
                  <a:pt x="11245352" y="4675739"/>
                  <a:pt x="11253851" y="4677454"/>
                  <a:pt x="11261282" y="4673413"/>
                </a:cubicBezTo>
                <a:lnTo>
                  <a:pt x="11267189" y="4670211"/>
                </a:lnTo>
                <a:cubicBezTo>
                  <a:pt x="11267342" y="4670135"/>
                  <a:pt x="11267456" y="4669983"/>
                  <a:pt x="11267571" y="4669868"/>
                </a:cubicBezTo>
                <a:cubicBezTo>
                  <a:pt x="11267760" y="4669677"/>
                  <a:pt x="11267951" y="4669449"/>
                  <a:pt x="11268180" y="4669296"/>
                </a:cubicBezTo>
                <a:cubicBezTo>
                  <a:pt x="11268180" y="4669296"/>
                  <a:pt x="11268180" y="4669296"/>
                  <a:pt x="11268180" y="4669296"/>
                </a:cubicBezTo>
                <a:cubicBezTo>
                  <a:pt x="11269323" y="4662626"/>
                  <a:pt x="11270657" y="4655955"/>
                  <a:pt x="11271762" y="4649284"/>
                </a:cubicBezTo>
                <a:cubicBezTo>
                  <a:pt x="11271762" y="4649284"/>
                  <a:pt x="11271762" y="4649284"/>
                  <a:pt x="11271762" y="4649284"/>
                </a:cubicBezTo>
                <a:cubicBezTo>
                  <a:pt x="11271610" y="4649055"/>
                  <a:pt x="11271305" y="4649055"/>
                  <a:pt x="11271114" y="4648865"/>
                </a:cubicBezTo>
                <a:cubicBezTo>
                  <a:pt x="11266160" y="4642461"/>
                  <a:pt x="11258233" y="4640708"/>
                  <a:pt x="11251107" y="4644596"/>
                </a:cubicBezTo>
                <a:close/>
                <a:moveTo>
                  <a:pt x="11225993" y="4068744"/>
                </a:moveTo>
                <a:cubicBezTo>
                  <a:pt x="11225841" y="4070726"/>
                  <a:pt x="11225002" y="4072632"/>
                  <a:pt x="11225535" y="4074653"/>
                </a:cubicBezTo>
                <a:lnTo>
                  <a:pt x="11227212" y="4081171"/>
                </a:lnTo>
                <a:cubicBezTo>
                  <a:pt x="11228546" y="4086317"/>
                  <a:pt x="11233195" y="4089557"/>
                  <a:pt x="11238264" y="4090700"/>
                </a:cubicBezTo>
                <a:cubicBezTo>
                  <a:pt x="11239979" y="4097257"/>
                  <a:pt x="11246267" y="4102936"/>
                  <a:pt x="11253317" y="4101945"/>
                </a:cubicBezTo>
                <a:lnTo>
                  <a:pt x="11259796" y="4101069"/>
                </a:lnTo>
                <a:cubicBezTo>
                  <a:pt x="11267685" y="4099963"/>
                  <a:pt x="11274010" y="4093636"/>
                  <a:pt x="11273401" y="4085326"/>
                </a:cubicBezTo>
                <a:cubicBezTo>
                  <a:pt x="11272867" y="4077778"/>
                  <a:pt x="11265589" y="4070612"/>
                  <a:pt x="11257662" y="4071717"/>
                </a:cubicBezTo>
                <a:lnTo>
                  <a:pt x="11255757" y="4071984"/>
                </a:lnTo>
                <a:cubicBezTo>
                  <a:pt x="11255718" y="4071794"/>
                  <a:pt x="11255832" y="4071641"/>
                  <a:pt x="11255794" y="4071451"/>
                </a:cubicBezTo>
                <a:lnTo>
                  <a:pt x="11254117" y="4064971"/>
                </a:lnTo>
                <a:cubicBezTo>
                  <a:pt x="11252898" y="4060168"/>
                  <a:pt x="11248705" y="4057042"/>
                  <a:pt x="11244019" y="4055708"/>
                </a:cubicBezTo>
                <a:cubicBezTo>
                  <a:pt x="11241007" y="4054831"/>
                  <a:pt x="11237807" y="4054564"/>
                  <a:pt x="11234948" y="4055517"/>
                </a:cubicBezTo>
                <a:cubicBezTo>
                  <a:pt x="11228889" y="4057538"/>
                  <a:pt x="11226488" y="4062950"/>
                  <a:pt x="11225993" y="4068744"/>
                </a:cubicBezTo>
                <a:close/>
                <a:moveTo>
                  <a:pt x="11148667" y="4431515"/>
                </a:moveTo>
                <a:cubicBezTo>
                  <a:pt x="11141542" y="4435213"/>
                  <a:pt x="11138303" y="4444704"/>
                  <a:pt x="11142228" y="4451908"/>
                </a:cubicBezTo>
                <a:cubicBezTo>
                  <a:pt x="11148096" y="4462696"/>
                  <a:pt x="11158501" y="4470434"/>
                  <a:pt x="11171229" y="4469710"/>
                </a:cubicBezTo>
                <a:cubicBezTo>
                  <a:pt x="11179079" y="4469290"/>
                  <a:pt x="11187045" y="4464144"/>
                  <a:pt x="11187083" y="4455377"/>
                </a:cubicBezTo>
                <a:cubicBezTo>
                  <a:pt x="11187120" y="4447906"/>
                  <a:pt x="11181213" y="4439062"/>
                  <a:pt x="11172753" y="4439520"/>
                </a:cubicBezTo>
                <a:cubicBezTo>
                  <a:pt x="11171801" y="4439558"/>
                  <a:pt x="11170924" y="4439520"/>
                  <a:pt x="11170010" y="4439482"/>
                </a:cubicBezTo>
                <a:cubicBezTo>
                  <a:pt x="11169972" y="4439444"/>
                  <a:pt x="11169972" y="4439444"/>
                  <a:pt x="11169933" y="4439406"/>
                </a:cubicBezTo>
                <a:cubicBezTo>
                  <a:pt x="11169856" y="4439329"/>
                  <a:pt x="11169819" y="4439253"/>
                  <a:pt x="11169742" y="4439177"/>
                </a:cubicBezTo>
                <a:cubicBezTo>
                  <a:pt x="11169704" y="4439062"/>
                  <a:pt x="11169476" y="4438681"/>
                  <a:pt x="11169056" y="4437957"/>
                </a:cubicBezTo>
                <a:cubicBezTo>
                  <a:pt x="11165131" y="4430829"/>
                  <a:pt x="11156024" y="4427703"/>
                  <a:pt x="11148667" y="4431515"/>
                </a:cubicBezTo>
                <a:close/>
                <a:moveTo>
                  <a:pt x="10931329" y="4271876"/>
                </a:moveTo>
                <a:lnTo>
                  <a:pt x="10940436" y="4274583"/>
                </a:lnTo>
                <a:cubicBezTo>
                  <a:pt x="10948249" y="4276908"/>
                  <a:pt x="10956823" y="4274583"/>
                  <a:pt x="10960216" y="4266501"/>
                </a:cubicBezTo>
                <a:cubicBezTo>
                  <a:pt x="10963112" y="4259640"/>
                  <a:pt x="10960025" y="4249043"/>
                  <a:pt x="10952136" y="4246718"/>
                </a:cubicBezTo>
                <a:lnTo>
                  <a:pt x="10943027" y="4244012"/>
                </a:lnTo>
                <a:cubicBezTo>
                  <a:pt x="10935215" y="4241686"/>
                  <a:pt x="10926641" y="4243974"/>
                  <a:pt x="10923249" y="4252093"/>
                </a:cubicBezTo>
                <a:cubicBezTo>
                  <a:pt x="10920391" y="4258992"/>
                  <a:pt x="10923477" y="4269551"/>
                  <a:pt x="10931329" y="4271876"/>
                </a:cubicBezTo>
                <a:close/>
                <a:moveTo>
                  <a:pt x="11310901" y="4164306"/>
                </a:moveTo>
                <a:cubicBezTo>
                  <a:pt x="11311663" y="4167318"/>
                  <a:pt x="11313188" y="4169300"/>
                  <a:pt x="11314902" y="4170901"/>
                </a:cubicBezTo>
                <a:cubicBezTo>
                  <a:pt x="11314902" y="4170901"/>
                  <a:pt x="11314902" y="4170901"/>
                  <a:pt x="11314902" y="4170901"/>
                </a:cubicBezTo>
                <a:cubicBezTo>
                  <a:pt x="11315627" y="4176200"/>
                  <a:pt x="11318675" y="4179325"/>
                  <a:pt x="11322334" y="4181193"/>
                </a:cubicBezTo>
                <a:cubicBezTo>
                  <a:pt x="11322410" y="4181231"/>
                  <a:pt x="11322449" y="4181269"/>
                  <a:pt x="11322524" y="4181345"/>
                </a:cubicBezTo>
                <a:cubicBezTo>
                  <a:pt x="11322715" y="4181498"/>
                  <a:pt x="11322868" y="4181688"/>
                  <a:pt x="11323097" y="4181765"/>
                </a:cubicBezTo>
                <a:cubicBezTo>
                  <a:pt x="11323782" y="4169338"/>
                  <a:pt x="11324125" y="4156912"/>
                  <a:pt x="11324697" y="4144447"/>
                </a:cubicBezTo>
                <a:cubicBezTo>
                  <a:pt x="11324697" y="4144371"/>
                  <a:pt x="11324697" y="4144294"/>
                  <a:pt x="11324697" y="4144218"/>
                </a:cubicBezTo>
                <a:cubicBezTo>
                  <a:pt x="11324545" y="4144218"/>
                  <a:pt x="11324429" y="4144332"/>
                  <a:pt x="11324315" y="4144371"/>
                </a:cubicBezTo>
                <a:cubicBezTo>
                  <a:pt x="11316122" y="4145934"/>
                  <a:pt x="11308233" y="4153748"/>
                  <a:pt x="11310901" y="4164306"/>
                </a:cubicBezTo>
                <a:close/>
                <a:moveTo>
                  <a:pt x="11031176" y="4370793"/>
                </a:moveTo>
                <a:lnTo>
                  <a:pt x="11040284" y="4373499"/>
                </a:lnTo>
                <a:cubicBezTo>
                  <a:pt x="11048097" y="4375825"/>
                  <a:pt x="11056709" y="4373080"/>
                  <a:pt x="11059911" y="4365037"/>
                </a:cubicBezTo>
                <a:cubicBezTo>
                  <a:pt x="11062693" y="4357985"/>
                  <a:pt x="11059300" y="4347731"/>
                  <a:pt x="11051450" y="4345406"/>
                </a:cubicBezTo>
                <a:cubicBezTo>
                  <a:pt x="11048401" y="4344491"/>
                  <a:pt x="11045390" y="4343615"/>
                  <a:pt x="11042342" y="4342700"/>
                </a:cubicBezTo>
                <a:cubicBezTo>
                  <a:pt x="11034529" y="4340375"/>
                  <a:pt x="11025917" y="4343119"/>
                  <a:pt x="11022715" y="4351162"/>
                </a:cubicBezTo>
                <a:cubicBezTo>
                  <a:pt x="11019895" y="4358214"/>
                  <a:pt x="11023287" y="4368468"/>
                  <a:pt x="11031176" y="4370793"/>
                </a:cubicBezTo>
                <a:close/>
                <a:moveTo>
                  <a:pt x="11178203" y="4201701"/>
                </a:moveTo>
                <a:cubicBezTo>
                  <a:pt x="11173401" y="4182908"/>
                  <a:pt x="11145162" y="4193772"/>
                  <a:pt x="11149964" y="4212412"/>
                </a:cubicBezTo>
                <a:cubicBezTo>
                  <a:pt x="11154765" y="4231204"/>
                  <a:pt x="11182967" y="4220378"/>
                  <a:pt x="11178203" y="4201701"/>
                </a:cubicBezTo>
                <a:close/>
                <a:moveTo>
                  <a:pt x="11279803" y="4155044"/>
                </a:moveTo>
                <a:cubicBezTo>
                  <a:pt x="11282471" y="4173569"/>
                  <a:pt x="11311701" y="4171892"/>
                  <a:pt x="11309147" y="4153138"/>
                </a:cubicBezTo>
                <a:cubicBezTo>
                  <a:pt x="11308995" y="4152109"/>
                  <a:pt x="11308500" y="4151385"/>
                  <a:pt x="11308195" y="4150470"/>
                </a:cubicBezTo>
                <a:cubicBezTo>
                  <a:pt x="11310367" y="4142732"/>
                  <a:pt x="11306861" y="4136213"/>
                  <a:pt x="11300040" y="4132173"/>
                </a:cubicBezTo>
                <a:cubicBezTo>
                  <a:pt x="11297296" y="4130572"/>
                  <a:pt x="11294590" y="4128971"/>
                  <a:pt x="11291885" y="4127332"/>
                </a:cubicBezTo>
                <a:cubicBezTo>
                  <a:pt x="11285063" y="4123291"/>
                  <a:pt x="11274658" y="4128209"/>
                  <a:pt x="11271991" y="4135184"/>
                </a:cubicBezTo>
                <a:cubicBezTo>
                  <a:pt x="11268790" y="4143646"/>
                  <a:pt x="11272524" y="4150737"/>
                  <a:pt x="11279803" y="4155044"/>
                </a:cubicBezTo>
                <a:close/>
                <a:moveTo>
                  <a:pt x="11022906" y="4684620"/>
                </a:moveTo>
                <a:lnTo>
                  <a:pt x="11011092" y="4691024"/>
                </a:lnTo>
                <a:cubicBezTo>
                  <a:pt x="11003928" y="4694912"/>
                  <a:pt x="11000078" y="4703260"/>
                  <a:pt x="11003622" y="4711036"/>
                </a:cubicBezTo>
                <a:cubicBezTo>
                  <a:pt x="11006824" y="4718088"/>
                  <a:pt x="11016465" y="4722395"/>
                  <a:pt x="11023668" y="4718469"/>
                </a:cubicBezTo>
                <a:lnTo>
                  <a:pt x="11035481" y="4712065"/>
                </a:lnTo>
                <a:cubicBezTo>
                  <a:pt x="11042647" y="4708139"/>
                  <a:pt x="11046495" y="4699829"/>
                  <a:pt x="11042913" y="4692014"/>
                </a:cubicBezTo>
                <a:cubicBezTo>
                  <a:pt x="11039713" y="4685001"/>
                  <a:pt x="11030108" y="4680693"/>
                  <a:pt x="11022906" y="4684620"/>
                </a:cubicBezTo>
                <a:close/>
                <a:moveTo>
                  <a:pt x="11213493" y="4682371"/>
                </a:moveTo>
                <a:cubicBezTo>
                  <a:pt x="11204193" y="4665294"/>
                  <a:pt x="11177517" y="4679436"/>
                  <a:pt x="11186816" y="4696589"/>
                </a:cubicBezTo>
                <a:cubicBezTo>
                  <a:pt x="11196115" y="4713666"/>
                  <a:pt x="11222791" y="4699524"/>
                  <a:pt x="11213493" y="4682371"/>
                </a:cubicBezTo>
                <a:close/>
                <a:moveTo>
                  <a:pt x="11079727" y="4636134"/>
                </a:moveTo>
                <a:lnTo>
                  <a:pt x="11070620" y="4633427"/>
                </a:lnTo>
                <a:cubicBezTo>
                  <a:pt x="11063645" y="4631369"/>
                  <a:pt x="11056329" y="4633389"/>
                  <a:pt x="11052402" y="4639526"/>
                </a:cubicBezTo>
                <a:cubicBezTo>
                  <a:pt x="11048440" y="4643643"/>
                  <a:pt x="11046724" y="4649780"/>
                  <a:pt x="11050268" y="4656298"/>
                </a:cubicBezTo>
                <a:cubicBezTo>
                  <a:pt x="11053927" y="4663045"/>
                  <a:pt x="11060291" y="4664760"/>
                  <a:pt x="11066084" y="4663464"/>
                </a:cubicBezTo>
                <a:lnTo>
                  <a:pt x="11068332" y="4664112"/>
                </a:lnTo>
                <a:cubicBezTo>
                  <a:pt x="11076145" y="4666438"/>
                  <a:pt x="11084720" y="4663921"/>
                  <a:pt x="11088036" y="4655841"/>
                </a:cubicBezTo>
                <a:cubicBezTo>
                  <a:pt x="11090855" y="4648865"/>
                  <a:pt x="11087578" y="4638458"/>
                  <a:pt x="11079727" y="4636134"/>
                </a:cubicBezTo>
                <a:close/>
                <a:moveTo>
                  <a:pt x="11037463" y="4430943"/>
                </a:moveTo>
                <a:cubicBezTo>
                  <a:pt x="11030376" y="4436051"/>
                  <a:pt x="11029042" y="4444437"/>
                  <a:pt x="11033081" y="4451870"/>
                </a:cubicBezTo>
                <a:lnTo>
                  <a:pt x="11036283" y="4457779"/>
                </a:lnTo>
                <a:cubicBezTo>
                  <a:pt x="11040056" y="4464754"/>
                  <a:pt x="11050954" y="4466660"/>
                  <a:pt x="11057204" y="4462162"/>
                </a:cubicBezTo>
                <a:cubicBezTo>
                  <a:pt x="11064293" y="4457054"/>
                  <a:pt x="11065627" y="4448668"/>
                  <a:pt x="11061588" y="4441235"/>
                </a:cubicBezTo>
                <a:lnTo>
                  <a:pt x="11058386" y="4435327"/>
                </a:lnTo>
                <a:cubicBezTo>
                  <a:pt x="11054575" y="4428351"/>
                  <a:pt x="11043713" y="4426445"/>
                  <a:pt x="11037463" y="4430943"/>
                </a:cubicBezTo>
                <a:close/>
                <a:moveTo>
                  <a:pt x="11130909" y="4629615"/>
                </a:moveTo>
                <a:cubicBezTo>
                  <a:pt x="11138226" y="4624813"/>
                  <a:pt x="11139064" y="4615855"/>
                  <a:pt x="11135178" y="4608689"/>
                </a:cubicBezTo>
                <a:lnTo>
                  <a:pt x="11131976" y="4602780"/>
                </a:lnTo>
                <a:cubicBezTo>
                  <a:pt x="11128089" y="4595614"/>
                  <a:pt x="11117418" y="4594280"/>
                  <a:pt x="11111016" y="4598511"/>
                </a:cubicBezTo>
                <a:cubicBezTo>
                  <a:pt x="11109910" y="4599235"/>
                  <a:pt x="11109262" y="4600188"/>
                  <a:pt x="11108462" y="4601065"/>
                </a:cubicBezTo>
                <a:cubicBezTo>
                  <a:pt x="11105832" y="4601103"/>
                  <a:pt x="11103164" y="4601598"/>
                  <a:pt x="11100573" y="4603009"/>
                </a:cubicBezTo>
                <a:lnTo>
                  <a:pt x="11094666" y="4606211"/>
                </a:lnTo>
                <a:cubicBezTo>
                  <a:pt x="11087693" y="4609984"/>
                  <a:pt x="11085596" y="4620734"/>
                  <a:pt x="11090055" y="4627100"/>
                </a:cubicBezTo>
                <a:cubicBezTo>
                  <a:pt x="11095048" y="4634189"/>
                  <a:pt x="11103470" y="4635752"/>
                  <a:pt x="11110939" y="4631674"/>
                </a:cubicBezTo>
                <a:lnTo>
                  <a:pt x="11114407" y="4629806"/>
                </a:lnTo>
                <a:cubicBezTo>
                  <a:pt x="11119362" y="4632741"/>
                  <a:pt x="11126221" y="4632703"/>
                  <a:pt x="11130909" y="4629615"/>
                </a:cubicBezTo>
                <a:close/>
                <a:moveTo>
                  <a:pt x="11131823" y="4385201"/>
                </a:moveTo>
                <a:cubicBezTo>
                  <a:pt x="11136510" y="4388746"/>
                  <a:pt x="11142533" y="4389814"/>
                  <a:pt x="11148135" y="4391186"/>
                </a:cubicBezTo>
                <a:cubicBezTo>
                  <a:pt x="11155794" y="4393092"/>
                  <a:pt x="11164865" y="4388442"/>
                  <a:pt x="11166579" y="4380360"/>
                </a:cubicBezTo>
                <a:cubicBezTo>
                  <a:pt x="11168256" y="4372432"/>
                  <a:pt x="11163988" y="4363932"/>
                  <a:pt x="11155794" y="4361911"/>
                </a:cubicBezTo>
                <a:lnTo>
                  <a:pt x="11154917" y="4361683"/>
                </a:lnTo>
                <a:cubicBezTo>
                  <a:pt x="11152136" y="4358328"/>
                  <a:pt x="11148172" y="4356079"/>
                  <a:pt x="11143637" y="4356575"/>
                </a:cubicBezTo>
                <a:cubicBezTo>
                  <a:pt x="11137730" y="4357261"/>
                  <a:pt x="11132281" y="4358405"/>
                  <a:pt x="11128546" y="4363512"/>
                </a:cubicBezTo>
                <a:cubicBezTo>
                  <a:pt x="11123401" y="4370526"/>
                  <a:pt x="11125002" y="4380056"/>
                  <a:pt x="11131823" y="4385201"/>
                </a:cubicBezTo>
                <a:close/>
                <a:moveTo>
                  <a:pt x="11172601" y="4155539"/>
                </a:moveTo>
                <a:cubicBezTo>
                  <a:pt x="11178356" y="4159923"/>
                  <a:pt x="11186816" y="4158055"/>
                  <a:pt x="11191541" y="4152986"/>
                </a:cubicBezTo>
                <a:cubicBezTo>
                  <a:pt x="11192113" y="4152871"/>
                  <a:pt x="11192722" y="4152947"/>
                  <a:pt x="11193295" y="4152757"/>
                </a:cubicBezTo>
                <a:cubicBezTo>
                  <a:pt x="11201602" y="4149745"/>
                  <a:pt x="11204384" y="4141321"/>
                  <a:pt x="11202327" y="4133393"/>
                </a:cubicBezTo>
                <a:lnTo>
                  <a:pt x="11200650" y="4126875"/>
                </a:lnTo>
                <a:cubicBezTo>
                  <a:pt x="11198629" y="4118946"/>
                  <a:pt x="11188416" y="4115210"/>
                  <a:pt x="11181290" y="4117840"/>
                </a:cubicBezTo>
                <a:cubicBezTo>
                  <a:pt x="11178393" y="4118870"/>
                  <a:pt x="11177022" y="4121157"/>
                  <a:pt x="11175459" y="4123291"/>
                </a:cubicBezTo>
                <a:cubicBezTo>
                  <a:pt x="11170047" y="4122682"/>
                  <a:pt x="11164217" y="4125083"/>
                  <a:pt x="11161206" y="4129581"/>
                </a:cubicBezTo>
                <a:cubicBezTo>
                  <a:pt x="11156556" y="4136518"/>
                  <a:pt x="11158881" y="4145171"/>
                  <a:pt x="11165208" y="4149974"/>
                </a:cubicBezTo>
                <a:lnTo>
                  <a:pt x="11172601" y="4155539"/>
                </a:lnTo>
                <a:close/>
                <a:moveTo>
                  <a:pt x="11185634" y="4833128"/>
                </a:moveTo>
                <a:lnTo>
                  <a:pt x="11179727" y="4836330"/>
                </a:lnTo>
                <a:cubicBezTo>
                  <a:pt x="11172792" y="4840104"/>
                  <a:pt x="11170315" y="4850586"/>
                  <a:pt x="11174735" y="4857105"/>
                </a:cubicBezTo>
                <a:cubicBezTo>
                  <a:pt x="11179499" y="4864195"/>
                  <a:pt x="11188036" y="4866176"/>
                  <a:pt x="11195504" y="4862098"/>
                </a:cubicBezTo>
                <a:lnTo>
                  <a:pt x="11201411" y="4858896"/>
                </a:lnTo>
                <a:cubicBezTo>
                  <a:pt x="11208348" y="4855122"/>
                  <a:pt x="11210825" y="4844640"/>
                  <a:pt x="11206404" y="4838122"/>
                </a:cubicBezTo>
                <a:cubicBezTo>
                  <a:pt x="11201602" y="4831032"/>
                  <a:pt x="11193066" y="4829049"/>
                  <a:pt x="11185634" y="4833128"/>
                </a:cubicBezTo>
                <a:close/>
                <a:moveTo>
                  <a:pt x="11198249" y="4726855"/>
                </a:moveTo>
                <a:lnTo>
                  <a:pt x="11186435" y="4733258"/>
                </a:lnTo>
                <a:cubicBezTo>
                  <a:pt x="11179499" y="4737033"/>
                  <a:pt x="11175497" y="4746143"/>
                  <a:pt x="11179537" y="4753499"/>
                </a:cubicBezTo>
                <a:cubicBezTo>
                  <a:pt x="11183347" y="4760437"/>
                  <a:pt x="11192342" y="4764439"/>
                  <a:pt x="11199773" y="4760399"/>
                </a:cubicBezTo>
                <a:lnTo>
                  <a:pt x="11211587" y="4753995"/>
                </a:lnTo>
                <a:cubicBezTo>
                  <a:pt x="11218523" y="4750221"/>
                  <a:pt x="11222525" y="4741111"/>
                  <a:pt x="11218484" y="4733754"/>
                </a:cubicBezTo>
                <a:cubicBezTo>
                  <a:pt x="11214674" y="4726817"/>
                  <a:pt x="11205680" y="4722814"/>
                  <a:pt x="11198249" y="4726855"/>
                </a:cubicBezTo>
                <a:close/>
                <a:moveTo>
                  <a:pt x="11246114" y="4543812"/>
                </a:moveTo>
                <a:cubicBezTo>
                  <a:pt x="11238341" y="4542363"/>
                  <a:pt x="11229727" y="4548423"/>
                  <a:pt x="11228813" y="4556390"/>
                </a:cubicBezTo>
                <a:cubicBezTo>
                  <a:pt x="11227860" y="4564738"/>
                  <a:pt x="11233043" y="4572133"/>
                  <a:pt x="11241389" y="4573696"/>
                </a:cubicBezTo>
                <a:cubicBezTo>
                  <a:pt x="11241846" y="4573772"/>
                  <a:pt x="11241884" y="4573772"/>
                  <a:pt x="11242113" y="4573810"/>
                </a:cubicBezTo>
                <a:cubicBezTo>
                  <a:pt x="11242266" y="4573886"/>
                  <a:pt x="11242266" y="4573886"/>
                  <a:pt x="11242380" y="4573925"/>
                </a:cubicBezTo>
                <a:cubicBezTo>
                  <a:pt x="11242380" y="4573925"/>
                  <a:pt x="11242380" y="4573925"/>
                  <a:pt x="11242380" y="4573925"/>
                </a:cubicBezTo>
                <a:cubicBezTo>
                  <a:pt x="11242951" y="4574687"/>
                  <a:pt x="11243485" y="4575488"/>
                  <a:pt x="11243942" y="4576326"/>
                </a:cubicBezTo>
                <a:cubicBezTo>
                  <a:pt x="11248058" y="4583378"/>
                  <a:pt x="11259071" y="4583911"/>
                  <a:pt x="11265094" y="4579414"/>
                </a:cubicBezTo>
                <a:cubicBezTo>
                  <a:pt x="11272258" y="4574077"/>
                  <a:pt x="11272296" y="4565348"/>
                  <a:pt x="11268180" y="4558258"/>
                </a:cubicBezTo>
                <a:cubicBezTo>
                  <a:pt x="11263455" y="4550177"/>
                  <a:pt x="11255185" y="4545527"/>
                  <a:pt x="11246114" y="4543812"/>
                </a:cubicBezTo>
                <a:close/>
                <a:moveTo>
                  <a:pt x="11079309" y="4709701"/>
                </a:moveTo>
                <a:lnTo>
                  <a:pt x="11082509" y="4715610"/>
                </a:lnTo>
                <a:cubicBezTo>
                  <a:pt x="11086397" y="4722776"/>
                  <a:pt x="11096153" y="4725178"/>
                  <a:pt x="11103127" y="4721213"/>
                </a:cubicBezTo>
                <a:cubicBezTo>
                  <a:pt x="11110368" y="4717096"/>
                  <a:pt x="11112655" y="4707758"/>
                  <a:pt x="11108729" y="4700553"/>
                </a:cubicBezTo>
                <a:lnTo>
                  <a:pt x="11105528" y="4694645"/>
                </a:lnTo>
                <a:cubicBezTo>
                  <a:pt x="11101641" y="4687479"/>
                  <a:pt x="11091884" y="4685077"/>
                  <a:pt x="11084911" y="4689042"/>
                </a:cubicBezTo>
                <a:cubicBezTo>
                  <a:pt x="11077670" y="4693196"/>
                  <a:pt x="11075421" y="4702497"/>
                  <a:pt x="11079309" y="4709701"/>
                </a:cubicBezTo>
                <a:close/>
                <a:moveTo>
                  <a:pt x="10832967" y="4772597"/>
                </a:moveTo>
                <a:cubicBezTo>
                  <a:pt x="10842228" y="4789635"/>
                  <a:pt x="10869553" y="4776751"/>
                  <a:pt x="10860253" y="4759636"/>
                </a:cubicBezTo>
                <a:cubicBezTo>
                  <a:pt x="10850993" y="4742598"/>
                  <a:pt x="10823668" y="4755443"/>
                  <a:pt x="10832967" y="4772597"/>
                </a:cubicBezTo>
                <a:close/>
                <a:moveTo>
                  <a:pt x="10948668" y="4914968"/>
                </a:moveTo>
                <a:cubicBezTo>
                  <a:pt x="10954537" y="4925794"/>
                  <a:pt x="10968142" y="4925146"/>
                  <a:pt x="10974773" y="4918818"/>
                </a:cubicBezTo>
                <a:cubicBezTo>
                  <a:pt x="10971229" y="4924803"/>
                  <a:pt x="10971839" y="4931931"/>
                  <a:pt x="10976755" y="4937343"/>
                </a:cubicBezTo>
                <a:cubicBezTo>
                  <a:pt x="10983119" y="4944433"/>
                  <a:pt x="10991580" y="4952019"/>
                  <a:pt x="11001526" y="4952667"/>
                </a:cubicBezTo>
                <a:cubicBezTo>
                  <a:pt x="11002746" y="4953048"/>
                  <a:pt x="11004003" y="4953353"/>
                  <a:pt x="11005260" y="4953505"/>
                </a:cubicBezTo>
                <a:cubicBezTo>
                  <a:pt x="11011511" y="4954306"/>
                  <a:pt x="11017608" y="4951524"/>
                  <a:pt x="11020772" y="4945805"/>
                </a:cubicBezTo>
                <a:cubicBezTo>
                  <a:pt x="11023897" y="4940126"/>
                  <a:pt x="11022372" y="4935095"/>
                  <a:pt x="11020085" y="4929605"/>
                </a:cubicBezTo>
                <a:cubicBezTo>
                  <a:pt x="11021877" y="4933951"/>
                  <a:pt x="11020010" y="4929110"/>
                  <a:pt x="11019742" y="4928195"/>
                </a:cubicBezTo>
                <a:cubicBezTo>
                  <a:pt x="11019399" y="4927013"/>
                  <a:pt x="11019133" y="4925831"/>
                  <a:pt x="11018828" y="4924650"/>
                </a:cubicBezTo>
                <a:cubicBezTo>
                  <a:pt x="11018790" y="4924459"/>
                  <a:pt x="11018790" y="4924345"/>
                  <a:pt x="11018751" y="4924192"/>
                </a:cubicBezTo>
                <a:cubicBezTo>
                  <a:pt x="11018714" y="4923773"/>
                  <a:pt x="11018714" y="4923392"/>
                  <a:pt x="11018714" y="4923011"/>
                </a:cubicBezTo>
                <a:cubicBezTo>
                  <a:pt x="11021992" y="4916188"/>
                  <a:pt x="11018942" y="4907306"/>
                  <a:pt x="11012426" y="4903685"/>
                </a:cubicBezTo>
                <a:cubicBezTo>
                  <a:pt x="11004994" y="4899568"/>
                  <a:pt x="10996191" y="4902618"/>
                  <a:pt x="10991885" y="4909555"/>
                </a:cubicBezTo>
                <a:cubicBezTo>
                  <a:pt x="10991428" y="4910280"/>
                  <a:pt x="10991198" y="4911080"/>
                  <a:pt x="10990855" y="4911843"/>
                </a:cubicBezTo>
                <a:cubicBezTo>
                  <a:pt x="10986206" y="4910851"/>
                  <a:pt x="10981062" y="4911957"/>
                  <a:pt x="10977632" y="4915044"/>
                </a:cubicBezTo>
                <a:cubicBezTo>
                  <a:pt x="10979118" y="4911880"/>
                  <a:pt x="10979118" y="4907992"/>
                  <a:pt x="10976793" y="4903723"/>
                </a:cubicBezTo>
                <a:cubicBezTo>
                  <a:pt x="10967571" y="4886913"/>
                  <a:pt x="10939370" y="4897929"/>
                  <a:pt x="10948668" y="4914968"/>
                </a:cubicBezTo>
                <a:close/>
                <a:moveTo>
                  <a:pt x="10980871" y="4327834"/>
                </a:moveTo>
                <a:cubicBezTo>
                  <a:pt x="10984644" y="4334771"/>
                  <a:pt x="10993866" y="4338659"/>
                  <a:pt x="11001146" y="4334581"/>
                </a:cubicBezTo>
                <a:cubicBezTo>
                  <a:pt x="11008081" y="4330692"/>
                  <a:pt x="11011930" y="4321735"/>
                  <a:pt x="11007890" y="4314302"/>
                </a:cubicBezTo>
                <a:lnTo>
                  <a:pt x="11004689" y="4308393"/>
                </a:lnTo>
                <a:cubicBezTo>
                  <a:pt x="11000917" y="4301456"/>
                  <a:pt x="10991694" y="4297568"/>
                  <a:pt x="10984415" y="4301647"/>
                </a:cubicBezTo>
                <a:cubicBezTo>
                  <a:pt x="10977480" y="4305535"/>
                  <a:pt x="10973630" y="4314492"/>
                  <a:pt x="10977669" y="4321925"/>
                </a:cubicBezTo>
                <a:lnTo>
                  <a:pt x="10980871" y="4327834"/>
                </a:lnTo>
                <a:close/>
                <a:moveTo>
                  <a:pt x="10964026" y="4802825"/>
                </a:moveTo>
                <a:cubicBezTo>
                  <a:pt x="10973325" y="4819939"/>
                  <a:pt x="10998782" y="4803625"/>
                  <a:pt x="10989521" y="4786624"/>
                </a:cubicBezTo>
                <a:cubicBezTo>
                  <a:pt x="10980261" y="4769471"/>
                  <a:pt x="10954804" y="4785824"/>
                  <a:pt x="10964026" y="4802825"/>
                </a:cubicBezTo>
                <a:close/>
                <a:moveTo>
                  <a:pt x="10941084" y="4619895"/>
                </a:moveTo>
                <a:lnTo>
                  <a:pt x="10931976" y="4617189"/>
                </a:lnTo>
                <a:cubicBezTo>
                  <a:pt x="10924163" y="4614864"/>
                  <a:pt x="10915588" y="4617189"/>
                  <a:pt x="10912197" y="4625308"/>
                </a:cubicBezTo>
                <a:cubicBezTo>
                  <a:pt x="10911397" y="4627176"/>
                  <a:pt x="10911092" y="4629348"/>
                  <a:pt x="10911206" y="4631559"/>
                </a:cubicBezTo>
                <a:cubicBezTo>
                  <a:pt x="10909072" y="4631559"/>
                  <a:pt x="10906900" y="4632055"/>
                  <a:pt x="10904881" y="4633160"/>
                </a:cubicBezTo>
                <a:lnTo>
                  <a:pt x="10898974" y="4636362"/>
                </a:lnTo>
                <a:cubicBezTo>
                  <a:pt x="10892037" y="4640136"/>
                  <a:pt x="10888188" y="4649361"/>
                  <a:pt x="10892265" y="4656641"/>
                </a:cubicBezTo>
                <a:cubicBezTo>
                  <a:pt x="10896153" y="4663617"/>
                  <a:pt x="10905108" y="4667429"/>
                  <a:pt x="10912540" y="4663388"/>
                </a:cubicBezTo>
                <a:lnTo>
                  <a:pt x="10918447" y="4660186"/>
                </a:lnTo>
                <a:cubicBezTo>
                  <a:pt x="10923211" y="4657594"/>
                  <a:pt x="10926488" y="4652372"/>
                  <a:pt x="10926755" y="4646997"/>
                </a:cubicBezTo>
                <a:lnTo>
                  <a:pt x="10929423" y="4647798"/>
                </a:lnTo>
                <a:cubicBezTo>
                  <a:pt x="10937236" y="4650123"/>
                  <a:pt x="10945809" y="4647798"/>
                  <a:pt x="10949202" y="4639717"/>
                </a:cubicBezTo>
                <a:cubicBezTo>
                  <a:pt x="10952059" y="4632779"/>
                  <a:pt x="10948934" y="4622220"/>
                  <a:pt x="10941084" y="4619895"/>
                </a:cubicBezTo>
                <a:close/>
                <a:moveTo>
                  <a:pt x="10940932" y="5037823"/>
                </a:moveTo>
                <a:lnTo>
                  <a:pt x="10946839" y="5034621"/>
                </a:lnTo>
                <a:cubicBezTo>
                  <a:pt x="10954003" y="5030733"/>
                  <a:pt x="10956671" y="5021165"/>
                  <a:pt x="10952707" y="5014075"/>
                </a:cubicBezTo>
                <a:cubicBezTo>
                  <a:pt x="10948706" y="5006871"/>
                  <a:pt x="10939370" y="5004279"/>
                  <a:pt x="10932166" y="5008205"/>
                </a:cubicBezTo>
                <a:lnTo>
                  <a:pt x="10926259" y="5011407"/>
                </a:lnTo>
                <a:cubicBezTo>
                  <a:pt x="10919095" y="5015333"/>
                  <a:pt x="10916427" y="5024863"/>
                  <a:pt x="10920352" y="5031953"/>
                </a:cubicBezTo>
                <a:cubicBezTo>
                  <a:pt x="10924354" y="5039157"/>
                  <a:pt x="10933729" y="5041749"/>
                  <a:pt x="10940932" y="5037823"/>
                </a:cubicBezTo>
                <a:close/>
                <a:moveTo>
                  <a:pt x="10948211" y="4724644"/>
                </a:moveTo>
                <a:cubicBezTo>
                  <a:pt x="10944438" y="4717668"/>
                  <a:pt x="10933500" y="4715877"/>
                  <a:pt x="10927288" y="4720375"/>
                </a:cubicBezTo>
                <a:cubicBezTo>
                  <a:pt x="10920200" y="4725559"/>
                  <a:pt x="10918981" y="4733869"/>
                  <a:pt x="10923020" y="4741302"/>
                </a:cubicBezTo>
                <a:lnTo>
                  <a:pt x="10926222" y="4747210"/>
                </a:lnTo>
                <a:cubicBezTo>
                  <a:pt x="10929995" y="4754186"/>
                  <a:pt x="10940932" y="4755977"/>
                  <a:pt x="10947143" y="4751479"/>
                </a:cubicBezTo>
                <a:cubicBezTo>
                  <a:pt x="10954232" y="4746333"/>
                  <a:pt x="10955452" y="4737985"/>
                  <a:pt x="10951412" y="4730552"/>
                </a:cubicBezTo>
                <a:lnTo>
                  <a:pt x="10948211" y="4724644"/>
                </a:lnTo>
                <a:close/>
                <a:moveTo>
                  <a:pt x="10994476" y="4513927"/>
                </a:moveTo>
                <a:lnTo>
                  <a:pt x="11000383" y="4510725"/>
                </a:lnTo>
                <a:cubicBezTo>
                  <a:pt x="11001260" y="4510229"/>
                  <a:pt x="11002060" y="4509658"/>
                  <a:pt x="11002746" y="4508933"/>
                </a:cubicBezTo>
                <a:cubicBezTo>
                  <a:pt x="11000535" y="4513164"/>
                  <a:pt x="11000155" y="4518348"/>
                  <a:pt x="11002669" y="4522656"/>
                </a:cubicBezTo>
                <a:cubicBezTo>
                  <a:pt x="11006557" y="4529365"/>
                  <a:pt x="11014941" y="4532833"/>
                  <a:pt x="11022220" y="4529479"/>
                </a:cubicBezTo>
                <a:cubicBezTo>
                  <a:pt x="11022944" y="4530622"/>
                  <a:pt x="11023897" y="4531690"/>
                  <a:pt x="11024964" y="4532605"/>
                </a:cubicBezTo>
                <a:cubicBezTo>
                  <a:pt x="11021915" y="4533862"/>
                  <a:pt x="11019476" y="4535959"/>
                  <a:pt x="11017913" y="4538589"/>
                </a:cubicBezTo>
                <a:cubicBezTo>
                  <a:pt x="11006824" y="4535654"/>
                  <a:pt x="10993028" y="4547051"/>
                  <a:pt x="11000116" y="4560088"/>
                </a:cubicBezTo>
                <a:cubicBezTo>
                  <a:pt x="11007014" y="4572781"/>
                  <a:pt x="11023249" y="4568093"/>
                  <a:pt x="11027517" y="4557915"/>
                </a:cubicBezTo>
                <a:cubicBezTo>
                  <a:pt x="11034834" y="4560126"/>
                  <a:pt x="11043295" y="4557534"/>
                  <a:pt x="11046610" y="4551625"/>
                </a:cubicBezTo>
                <a:cubicBezTo>
                  <a:pt x="11053736" y="4556124"/>
                  <a:pt x="11061968" y="4559402"/>
                  <a:pt x="11068675" y="4556848"/>
                </a:cubicBezTo>
                <a:cubicBezTo>
                  <a:pt x="11078203" y="4553188"/>
                  <a:pt x="11088607" y="4544078"/>
                  <a:pt x="11090512" y="4533634"/>
                </a:cubicBezTo>
                <a:cubicBezTo>
                  <a:pt x="11101450" y="4535883"/>
                  <a:pt x="11114484" y="4524524"/>
                  <a:pt x="11107548" y="4511716"/>
                </a:cubicBezTo>
                <a:cubicBezTo>
                  <a:pt x="11101832" y="4501157"/>
                  <a:pt x="11089522" y="4502682"/>
                  <a:pt x="11083157" y="4509429"/>
                </a:cubicBezTo>
                <a:cubicBezTo>
                  <a:pt x="11083043" y="4509276"/>
                  <a:pt x="11082966" y="4509047"/>
                  <a:pt x="11082814" y="4508895"/>
                </a:cubicBezTo>
                <a:cubicBezTo>
                  <a:pt x="11085216" y="4504435"/>
                  <a:pt x="11085368" y="4499022"/>
                  <a:pt x="11082700" y="4494143"/>
                </a:cubicBezTo>
                <a:lnTo>
                  <a:pt x="11076298" y="4482327"/>
                </a:lnTo>
                <a:cubicBezTo>
                  <a:pt x="11072525" y="4475389"/>
                  <a:pt x="11062273" y="4472645"/>
                  <a:pt x="11055604" y="4476990"/>
                </a:cubicBezTo>
                <a:cubicBezTo>
                  <a:pt x="11053470" y="4478400"/>
                  <a:pt x="11051793" y="4480192"/>
                  <a:pt x="11050574" y="4482174"/>
                </a:cubicBezTo>
                <a:cubicBezTo>
                  <a:pt x="11048515" y="4481793"/>
                  <a:pt x="11046267" y="4482517"/>
                  <a:pt x="11044133" y="4482593"/>
                </a:cubicBezTo>
                <a:cubicBezTo>
                  <a:pt x="11044056" y="4480421"/>
                  <a:pt x="11043638" y="4478210"/>
                  <a:pt x="11042533" y="4476190"/>
                </a:cubicBezTo>
                <a:cubicBezTo>
                  <a:pt x="11038722" y="4469023"/>
                  <a:pt x="11029270" y="4466050"/>
                  <a:pt x="11022067" y="4469976"/>
                </a:cubicBezTo>
                <a:lnTo>
                  <a:pt x="11010253" y="4476380"/>
                </a:lnTo>
                <a:cubicBezTo>
                  <a:pt x="11005642" y="4478896"/>
                  <a:pt x="11003051" y="4483661"/>
                  <a:pt x="11002631" y="4488692"/>
                </a:cubicBezTo>
                <a:cubicBezTo>
                  <a:pt x="10997258" y="4482479"/>
                  <a:pt x="10989293" y="4482555"/>
                  <a:pt x="10982471" y="4486291"/>
                </a:cubicBezTo>
                <a:lnTo>
                  <a:pt x="10976564" y="4489493"/>
                </a:lnTo>
                <a:cubicBezTo>
                  <a:pt x="10969400" y="4493419"/>
                  <a:pt x="10968943" y="4504664"/>
                  <a:pt x="10973287" y="4510610"/>
                </a:cubicBezTo>
                <a:cubicBezTo>
                  <a:pt x="10978698" y="4517929"/>
                  <a:pt x="10987273" y="4517853"/>
                  <a:pt x="10994476" y="4513927"/>
                </a:cubicBezTo>
                <a:close/>
                <a:moveTo>
                  <a:pt x="10917265" y="4857448"/>
                </a:moveTo>
                <a:cubicBezTo>
                  <a:pt x="10926527" y="4874525"/>
                  <a:pt x="10953318" y="4860497"/>
                  <a:pt x="10943981" y="4843344"/>
                </a:cubicBezTo>
                <a:cubicBezTo>
                  <a:pt x="10934720" y="4826267"/>
                  <a:pt x="10907929" y="4840295"/>
                  <a:pt x="10917265" y="4857448"/>
                </a:cubicBezTo>
                <a:close/>
                <a:moveTo>
                  <a:pt x="10817380" y="4645472"/>
                </a:moveTo>
                <a:cubicBezTo>
                  <a:pt x="10822296" y="4652563"/>
                  <a:pt x="10830795" y="4654278"/>
                  <a:pt x="10838226" y="4650237"/>
                </a:cubicBezTo>
                <a:lnTo>
                  <a:pt x="10844133" y="4647035"/>
                </a:lnTo>
                <a:cubicBezTo>
                  <a:pt x="10851069" y="4643262"/>
                  <a:pt x="10853317" y="4632626"/>
                  <a:pt x="10848896" y="4626185"/>
                </a:cubicBezTo>
                <a:cubicBezTo>
                  <a:pt x="10843980" y="4619095"/>
                  <a:pt x="10835482" y="4617379"/>
                  <a:pt x="10828050" y="4621420"/>
                </a:cubicBezTo>
                <a:lnTo>
                  <a:pt x="10822144" y="4624622"/>
                </a:lnTo>
                <a:cubicBezTo>
                  <a:pt x="10815207" y="4628396"/>
                  <a:pt x="10812959" y="4639069"/>
                  <a:pt x="10817380" y="4645472"/>
                </a:cubicBezTo>
                <a:close/>
                <a:moveTo>
                  <a:pt x="11254460" y="4743474"/>
                </a:moveTo>
                <a:cubicBezTo>
                  <a:pt x="11244780" y="4744389"/>
                  <a:pt x="11235673" y="4754223"/>
                  <a:pt x="11241732" y="4765354"/>
                </a:cubicBezTo>
                <a:cubicBezTo>
                  <a:pt x="11243600" y="4768785"/>
                  <a:pt x="11246267" y="4770538"/>
                  <a:pt x="11249087" y="4771606"/>
                </a:cubicBezTo>
                <a:cubicBezTo>
                  <a:pt x="11249278" y="4771682"/>
                  <a:pt x="11249468" y="4771834"/>
                  <a:pt x="11249659" y="4771910"/>
                </a:cubicBezTo>
                <a:cubicBezTo>
                  <a:pt x="11249659" y="4771910"/>
                  <a:pt x="11249659" y="4771910"/>
                  <a:pt x="11249659" y="4771910"/>
                </a:cubicBezTo>
                <a:cubicBezTo>
                  <a:pt x="11251489" y="4762533"/>
                  <a:pt x="11253089" y="4753080"/>
                  <a:pt x="11254842" y="4743703"/>
                </a:cubicBezTo>
                <a:lnTo>
                  <a:pt x="11254880" y="4743474"/>
                </a:lnTo>
                <a:cubicBezTo>
                  <a:pt x="11254803" y="4743513"/>
                  <a:pt x="11254728" y="4743513"/>
                  <a:pt x="11254651" y="4743474"/>
                </a:cubicBezTo>
                <a:cubicBezTo>
                  <a:pt x="11254575" y="4743436"/>
                  <a:pt x="11254498" y="4743436"/>
                  <a:pt x="11254460" y="4743474"/>
                </a:cubicBezTo>
                <a:close/>
                <a:moveTo>
                  <a:pt x="11035481" y="4750069"/>
                </a:moveTo>
                <a:cubicBezTo>
                  <a:pt x="11035863" y="4751517"/>
                  <a:pt x="11036626" y="4752928"/>
                  <a:pt x="11037426" y="4754300"/>
                </a:cubicBezTo>
                <a:cubicBezTo>
                  <a:pt x="11034263" y="4755672"/>
                  <a:pt x="11031556" y="4758036"/>
                  <a:pt x="11029994" y="4761733"/>
                </a:cubicBezTo>
                <a:cubicBezTo>
                  <a:pt x="11027098" y="4768594"/>
                  <a:pt x="11030185" y="4779191"/>
                  <a:pt x="11038074" y="4781516"/>
                </a:cubicBezTo>
                <a:lnTo>
                  <a:pt x="11047181" y="4784223"/>
                </a:lnTo>
                <a:cubicBezTo>
                  <a:pt x="11054995" y="4786548"/>
                  <a:pt x="11063568" y="4784261"/>
                  <a:pt x="11066961" y="4776141"/>
                </a:cubicBezTo>
                <a:cubicBezTo>
                  <a:pt x="11068066" y="4773550"/>
                  <a:pt x="11068027" y="4770424"/>
                  <a:pt x="11067456" y="4767413"/>
                </a:cubicBezTo>
                <a:cubicBezTo>
                  <a:pt x="11071381" y="4767717"/>
                  <a:pt x="11075383" y="4766574"/>
                  <a:pt x="11078546" y="4763791"/>
                </a:cubicBezTo>
                <a:cubicBezTo>
                  <a:pt x="11084568" y="4758455"/>
                  <a:pt x="11085406" y="4748468"/>
                  <a:pt x="11079804" y="4742445"/>
                </a:cubicBezTo>
                <a:cubicBezTo>
                  <a:pt x="11071457" y="4733449"/>
                  <a:pt x="11059491" y="4728456"/>
                  <a:pt x="11047334" y="4732268"/>
                </a:cubicBezTo>
                <a:cubicBezTo>
                  <a:pt x="11039827" y="4734631"/>
                  <a:pt x="11033386" y="4741530"/>
                  <a:pt x="11035481" y="4750069"/>
                </a:cubicBezTo>
                <a:close/>
                <a:moveTo>
                  <a:pt x="11208500" y="4945996"/>
                </a:moveTo>
                <a:cubicBezTo>
                  <a:pt x="11207090" y="4949541"/>
                  <a:pt x="11207281" y="4953887"/>
                  <a:pt x="11208767" y="4957622"/>
                </a:cubicBezTo>
                <a:cubicBezTo>
                  <a:pt x="11208767" y="4957622"/>
                  <a:pt x="11208767" y="4957622"/>
                  <a:pt x="11208767" y="4957622"/>
                </a:cubicBezTo>
                <a:cubicBezTo>
                  <a:pt x="11208843" y="4957317"/>
                  <a:pt x="11208881" y="4957050"/>
                  <a:pt x="11208957" y="4956746"/>
                </a:cubicBezTo>
                <a:cubicBezTo>
                  <a:pt x="11210139" y="4951828"/>
                  <a:pt x="11211320" y="4946873"/>
                  <a:pt x="11212464" y="4941956"/>
                </a:cubicBezTo>
                <a:lnTo>
                  <a:pt x="11212464" y="4941956"/>
                </a:lnTo>
                <a:cubicBezTo>
                  <a:pt x="11212425" y="4941994"/>
                  <a:pt x="11212350" y="4942070"/>
                  <a:pt x="11212311" y="4942108"/>
                </a:cubicBezTo>
                <a:cubicBezTo>
                  <a:pt x="11211016" y="4943404"/>
                  <a:pt x="11209263" y="4944090"/>
                  <a:pt x="11208500" y="4945996"/>
                </a:cubicBezTo>
                <a:close/>
                <a:moveTo>
                  <a:pt x="11036397" y="5027684"/>
                </a:moveTo>
                <a:cubicBezTo>
                  <a:pt x="11027136" y="5010606"/>
                  <a:pt x="11002708" y="5028484"/>
                  <a:pt x="11011892" y="5045370"/>
                </a:cubicBezTo>
                <a:cubicBezTo>
                  <a:pt x="11021153" y="5062447"/>
                  <a:pt x="11045581" y="5044531"/>
                  <a:pt x="11036397" y="5027684"/>
                </a:cubicBezTo>
                <a:close/>
                <a:moveTo>
                  <a:pt x="11106137" y="4993835"/>
                </a:moveTo>
                <a:cubicBezTo>
                  <a:pt x="11115398" y="5010912"/>
                  <a:pt x="11140131" y="4993492"/>
                  <a:pt x="11130909" y="4976529"/>
                </a:cubicBezTo>
                <a:cubicBezTo>
                  <a:pt x="11121648" y="4959490"/>
                  <a:pt x="11096953" y="4976910"/>
                  <a:pt x="11106137" y="4993835"/>
                </a:cubicBezTo>
                <a:close/>
                <a:moveTo>
                  <a:pt x="10917609" y="4776294"/>
                </a:moveTo>
                <a:cubicBezTo>
                  <a:pt x="10914560" y="4775379"/>
                  <a:pt x="10911549" y="4774502"/>
                  <a:pt x="10908501" y="4773588"/>
                </a:cubicBezTo>
                <a:cubicBezTo>
                  <a:pt x="10900688" y="4771263"/>
                  <a:pt x="10892075" y="4776332"/>
                  <a:pt x="10889903" y="4784108"/>
                </a:cubicBezTo>
                <a:cubicBezTo>
                  <a:pt x="10887692" y="4792113"/>
                  <a:pt x="10892570" y="4800385"/>
                  <a:pt x="10900422" y="4802710"/>
                </a:cubicBezTo>
                <a:lnTo>
                  <a:pt x="10909529" y="4805378"/>
                </a:lnTo>
                <a:cubicBezTo>
                  <a:pt x="10917379" y="4807703"/>
                  <a:pt x="10925993" y="4802634"/>
                  <a:pt x="10928127" y="4794858"/>
                </a:cubicBezTo>
                <a:cubicBezTo>
                  <a:pt x="10930338" y="4786929"/>
                  <a:pt x="10925459" y="4778619"/>
                  <a:pt x="10917609" y="4776294"/>
                </a:cubicBezTo>
                <a:close/>
                <a:moveTo>
                  <a:pt x="11031481" y="5081316"/>
                </a:moveTo>
                <a:cubicBezTo>
                  <a:pt x="11032547" y="5072320"/>
                  <a:pt x="11027136" y="5066374"/>
                  <a:pt x="11018981" y="5063934"/>
                </a:cubicBezTo>
                <a:lnTo>
                  <a:pt x="11009872" y="5061266"/>
                </a:lnTo>
                <a:cubicBezTo>
                  <a:pt x="11002251" y="5059017"/>
                  <a:pt x="10993371" y="5066335"/>
                  <a:pt x="10992494" y="5073730"/>
                </a:cubicBezTo>
                <a:cubicBezTo>
                  <a:pt x="10991428" y="5082726"/>
                  <a:pt x="10996839" y="5088672"/>
                  <a:pt x="11004994" y="5091112"/>
                </a:cubicBezTo>
                <a:lnTo>
                  <a:pt x="11014103" y="5093780"/>
                </a:lnTo>
                <a:cubicBezTo>
                  <a:pt x="11021763" y="5096030"/>
                  <a:pt x="11030604" y="5088711"/>
                  <a:pt x="11031481" y="5081316"/>
                </a:cubicBezTo>
                <a:close/>
                <a:moveTo>
                  <a:pt x="11065665" y="4576326"/>
                </a:moveTo>
                <a:lnTo>
                  <a:pt x="11053851" y="4582730"/>
                </a:lnTo>
                <a:cubicBezTo>
                  <a:pt x="11046686" y="4586618"/>
                  <a:pt x="11042838" y="4594966"/>
                  <a:pt x="11046420" y="4602742"/>
                </a:cubicBezTo>
                <a:cubicBezTo>
                  <a:pt x="11049620" y="4609794"/>
                  <a:pt x="11059263" y="4614101"/>
                  <a:pt x="11066465" y="4610175"/>
                </a:cubicBezTo>
                <a:lnTo>
                  <a:pt x="11078279" y="4603771"/>
                </a:lnTo>
                <a:cubicBezTo>
                  <a:pt x="11085444" y="4599845"/>
                  <a:pt x="11089293" y="4591497"/>
                  <a:pt x="11085711" y="4583721"/>
                </a:cubicBezTo>
                <a:cubicBezTo>
                  <a:pt x="11082471" y="4576746"/>
                  <a:pt x="11072868" y="4572438"/>
                  <a:pt x="11065665" y="4576326"/>
                </a:cubicBezTo>
                <a:close/>
                <a:moveTo>
                  <a:pt x="10810749" y="4604000"/>
                </a:moveTo>
                <a:lnTo>
                  <a:pt x="10816656" y="4600798"/>
                </a:lnTo>
                <a:cubicBezTo>
                  <a:pt x="10823821" y="4596910"/>
                  <a:pt x="10827746" y="4588638"/>
                  <a:pt x="10824202" y="4580786"/>
                </a:cubicBezTo>
                <a:cubicBezTo>
                  <a:pt x="10821039" y="4573772"/>
                  <a:pt x="10811397" y="4569351"/>
                  <a:pt x="10804194" y="4573277"/>
                </a:cubicBezTo>
                <a:lnTo>
                  <a:pt x="10798287" y="4576479"/>
                </a:lnTo>
                <a:cubicBezTo>
                  <a:pt x="10791122" y="4580405"/>
                  <a:pt x="10787236" y="4588676"/>
                  <a:pt x="10790741" y="4596490"/>
                </a:cubicBezTo>
                <a:cubicBezTo>
                  <a:pt x="10793943" y="4603504"/>
                  <a:pt x="10803546" y="4607888"/>
                  <a:pt x="10810749" y="4604000"/>
                </a:cubicBezTo>
                <a:close/>
                <a:moveTo>
                  <a:pt x="11011321" y="5122178"/>
                </a:moveTo>
                <a:cubicBezTo>
                  <a:pt x="11002174" y="5105330"/>
                  <a:pt x="10973859" y="5116041"/>
                  <a:pt x="10983119" y="5133118"/>
                </a:cubicBezTo>
                <a:cubicBezTo>
                  <a:pt x="10992266" y="5149928"/>
                  <a:pt x="11020581" y="5139217"/>
                  <a:pt x="11011321" y="5122178"/>
                </a:cubicBezTo>
                <a:close/>
                <a:moveTo>
                  <a:pt x="10875840" y="4612424"/>
                </a:moveTo>
                <a:cubicBezTo>
                  <a:pt x="10885101" y="4629501"/>
                  <a:pt x="10911816" y="4615359"/>
                  <a:pt x="10902517" y="4598244"/>
                </a:cubicBezTo>
                <a:cubicBezTo>
                  <a:pt x="10893219" y="4581167"/>
                  <a:pt x="10866542" y="4595309"/>
                  <a:pt x="10875840" y="4612424"/>
                </a:cubicBezTo>
                <a:close/>
                <a:moveTo>
                  <a:pt x="11023287" y="4631407"/>
                </a:moveTo>
                <a:lnTo>
                  <a:pt x="11021038" y="4630721"/>
                </a:lnTo>
                <a:cubicBezTo>
                  <a:pt x="11013226" y="4628396"/>
                  <a:pt x="11004651" y="4630911"/>
                  <a:pt x="11001335" y="4638992"/>
                </a:cubicBezTo>
                <a:cubicBezTo>
                  <a:pt x="10998478" y="4645968"/>
                  <a:pt x="11001755" y="4656374"/>
                  <a:pt x="11009606" y="4658699"/>
                </a:cubicBezTo>
                <a:lnTo>
                  <a:pt x="11018714" y="4661406"/>
                </a:lnTo>
                <a:cubicBezTo>
                  <a:pt x="11025688" y="4663464"/>
                  <a:pt x="11033005" y="4661444"/>
                  <a:pt x="11036931" y="4655345"/>
                </a:cubicBezTo>
                <a:cubicBezTo>
                  <a:pt x="11040894" y="4651228"/>
                  <a:pt x="11042608" y="4645091"/>
                  <a:pt x="11039065" y="4638573"/>
                </a:cubicBezTo>
                <a:cubicBezTo>
                  <a:pt x="11035406" y="4631788"/>
                  <a:pt x="11029079" y="4630072"/>
                  <a:pt x="11023287" y="4631407"/>
                </a:cubicBezTo>
                <a:close/>
                <a:moveTo>
                  <a:pt x="11211206" y="4848871"/>
                </a:moveTo>
                <a:cubicBezTo>
                  <a:pt x="11204118" y="4853979"/>
                  <a:pt x="11202784" y="4862365"/>
                  <a:pt x="11206823" y="4869798"/>
                </a:cubicBezTo>
                <a:lnTo>
                  <a:pt x="11210025" y="4875706"/>
                </a:lnTo>
                <a:cubicBezTo>
                  <a:pt x="11212959" y="4881119"/>
                  <a:pt x="11220123" y="4883139"/>
                  <a:pt x="11226145" y="4881767"/>
                </a:cubicBezTo>
                <a:cubicBezTo>
                  <a:pt x="11226145" y="4881767"/>
                  <a:pt x="11226184" y="4881767"/>
                  <a:pt x="11226184" y="4881767"/>
                </a:cubicBezTo>
                <a:cubicBezTo>
                  <a:pt x="11226373" y="4881767"/>
                  <a:pt x="11226564" y="4881843"/>
                  <a:pt x="11226716" y="4881805"/>
                </a:cubicBezTo>
                <a:cubicBezTo>
                  <a:pt x="11228775" y="4872542"/>
                  <a:pt x="11230528" y="4863280"/>
                  <a:pt x="11232509" y="4854017"/>
                </a:cubicBezTo>
                <a:lnTo>
                  <a:pt x="11232471" y="4853979"/>
                </a:lnTo>
                <a:lnTo>
                  <a:pt x="11232091" y="4853255"/>
                </a:lnTo>
                <a:cubicBezTo>
                  <a:pt x="11228355" y="4846317"/>
                  <a:pt x="11217456" y="4844373"/>
                  <a:pt x="11211206" y="4848871"/>
                </a:cubicBezTo>
                <a:close/>
                <a:moveTo>
                  <a:pt x="11074354" y="4820969"/>
                </a:moveTo>
                <a:cubicBezTo>
                  <a:pt x="11075954" y="4827639"/>
                  <a:pt x="11081328" y="4833090"/>
                  <a:pt x="11088645" y="4833052"/>
                </a:cubicBezTo>
                <a:cubicBezTo>
                  <a:pt x="11088950" y="4833052"/>
                  <a:pt x="11089255" y="4833052"/>
                  <a:pt x="11089559" y="4833052"/>
                </a:cubicBezTo>
                <a:cubicBezTo>
                  <a:pt x="11093066" y="4835644"/>
                  <a:pt x="11097448" y="4836864"/>
                  <a:pt x="11101755" y="4835263"/>
                </a:cubicBezTo>
                <a:cubicBezTo>
                  <a:pt x="11107319" y="4833166"/>
                  <a:pt x="11112312" y="4830688"/>
                  <a:pt x="11114674" y="4824819"/>
                </a:cubicBezTo>
                <a:cubicBezTo>
                  <a:pt x="11117951" y="4816813"/>
                  <a:pt x="11114064" y="4807970"/>
                  <a:pt x="11106175" y="4804654"/>
                </a:cubicBezTo>
                <a:cubicBezTo>
                  <a:pt x="11100764" y="4802367"/>
                  <a:pt x="11094628" y="4802825"/>
                  <a:pt x="11088873" y="4802862"/>
                </a:cubicBezTo>
                <a:cubicBezTo>
                  <a:pt x="11088150" y="4802862"/>
                  <a:pt x="11087464" y="4803167"/>
                  <a:pt x="11086777" y="4803282"/>
                </a:cubicBezTo>
                <a:cubicBezTo>
                  <a:pt x="11086587" y="4801490"/>
                  <a:pt x="11086130" y="4799699"/>
                  <a:pt x="11085216" y="4798021"/>
                </a:cubicBezTo>
                <a:cubicBezTo>
                  <a:pt x="11081404" y="4790855"/>
                  <a:pt x="11071953" y="4787882"/>
                  <a:pt x="11064788" y="4791808"/>
                </a:cubicBezTo>
                <a:lnTo>
                  <a:pt x="11052974" y="4798212"/>
                </a:lnTo>
                <a:cubicBezTo>
                  <a:pt x="11045810" y="4802138"/>
                  <a:pt x="11042913" y="4811439"/>
                  <a:pt x="11046763" y="4818682"/>
                </a:cubicBezTo>
                <a:cubicBezTo>
                  <a:pt x="11050611" y="4825847"/>
                  <a:pt x="11060025" y="4828821"/>
                  <a:pt x="11067227" y="4824895"/>
                </a:cubicBezTo>
                <a:lnTo>
                  <a:pt x="11074354" y="4820969"/>
                </a:lnTo>
                <a:close/>
                <a:moveTo>
                  <a:pt x="10903737" y="4461743"/>
                </a:moveTo>
                <a:lnTo>
                  <a:pt x="10909644" y="4458541"/>
                </a:lnTo>
                <a:cubicBezTo>
                  <a:pt x="10916579" y="4454767"/>
                  <a:pt x="10919057" y="4444285"/>
                  <a:pt x="10914636" y="4437767"/>
                </a:cubicBezTo>
                <a:cubicBezTo>
                  <a:pt x="10909872" y="4430676"/>
                  <a:pt x="10901297" y="4428694"/>
                  <a:pt x="10893867" y="4432773"/>
                </a:cubicBezTo>
                <a:lnTo>
                  <a:pt x="10887960" y="4435975"/>
                </a:lnTo>
                <a:cubicBezTo>
                  <a:pt x="10880985" y="4439749"/>
                  <a:pt x="10878546" y="4450231"/>
                  <a:pt x="10882967" y="4456749"/>
                </a:cubicBezTo>
                <a:cubicBezTo>
                  <a:pt x="10887731" y="4463801"/>
                  <a:pt x="10896267" y="4465783"/>
                  <a:pt x="10903737" y="4461743"/>
                </a:cubicBezTo>
                <a:close/>
                <a:moveTo>
                  <a:pt x="10891085" y="4567978"/>
                </a:moveTo>
                <a:lnTo>
                  <a:pt x="10902899" y="4561574"/>
                </a:lnTo>
                <a:cubicBezTo>
                  <a:pt x="10909834" y="4557801"/>
                  <a:pt x="10913836" y="4548690"/>
                  <a:pt x="10909797" y="4541334"/>
                </a:cubicBezTo>
                <a:cubicBezTo>
                  <a:pt x="10905985" y="4534396"/>
                  <a:pt x="10896992" y="4530394"/>
                  <a:pt x="10889560" y="4534434"/>
                </a:cubicBezTo>
                <a:lnTo>
                  <a:pt x="10877746" y="4540838"/>
                </a:lnTo>
                <a:cubicBezTo>
                  <a:pt x="10870810" y="4544612"/>
                  <a:pt x="10866808" y="4553684"/>
                  <a:pt x="10870848" y="4561079"/>
                </a:cubicBezTo>
                <a:cubicBezTo>
                  <a:pt x="10874660" y="4568016"/>
                  <a:pt x="10883653" y="4572019"/>
                  <a:pt x="10891085" y="4567978"/>
                </a:cubicBezTo>
                <a:close/>
                <a:moveTo>
                  <a:pt x="10847220" y="4721022"/>
                </a:moveTo>
                <a:cubicBezTo>
                  <a:pt x="10847067" y="4720985"/>
                  <a:pt x="10847030" y="4720946"/>
                  <a:pt x="10846953" y="4720908"/>
                </a:cubicBezTo>
                <a:lnTo>
                  <a:pt x="10846953" y="4720908"/>
                </a:lnTo>
                <a:cubicBezTo>
                  <a:pt x="10846382" y="4720146"/>
                  <a:pt x="10845848" y="4719307"/>
                  <a:pt x="10845428" y="4718507"/>
                </a:cubicBezTo>
                <a:cubicBezTo>
                  <a:pt x="10841314" y="4711455"/>
                  <a:pt x="10830300" y="4710921"/>
                  <a:pt x="10824278" y="4715420"/>
                </a:cubicBezTo>
                <a:cubicBezTo>
                  <a:pt x="10817113" y="4720756"/>
                  <a:pt x="10817075" y="4729485"/>
                  <a:pt x="10821191" y="4736575"/>
                </a:cubicBezTo>
                <a:cubicBezTo>
                  <a:pt x="10825955" y="4744694"/>
                  <a:pt x="10834187" y="4749383"/>
                  <a:pt x="10843257" y="4751060"/>
                </a:cubicBezTo>
                <a:cubicBezTo>
                  <a:pt x="10851031" y="4752547"/>
                  <a:pt x="10859644" y="4746448"/>
                  <a:pt x="10860558" y="4738481"/>
                </a:cubicBezTo>
                <a:cubicBezTo>
                  <a:pt x="10861512" y="4730171"/>
                  <a:pt x="10856328" y="4722738"/>
                  <a:pt x="10848021" y="4721175"/>
                </a:cubicBezTo>
                <a:cubicBezTo>
                  <a:pt x="10847487" y="4721061"/>
                  <a:pt x="10847448" y="4721061"/>
                  <a:pt x="10847220" y="4721022"/>
                </a:cubicBezTo>
                <a:close/>
                <a:moveTo>
                  <a:pt x="10954194" y="4686182"/>
                </a:moveTo>
                <a:lnTo>
                  <a:pt x="10957395" y="4692091"/>
                </a:lnTo>
                <a:cubicBezTo>
                  <a:pt x="10961282" y="4699257"/>
                  <a:pt x="10971953" y="4700553"/>
                  <a:pt x="10978317" y="4696360"/>
                </a:cubicBezTo>
                <a:cubicBezTo>
                  <a:pt x="10985635" y="4691520"/>
                  <a:pt x="10986473" y="4682600"/>
                  <a:pt x="10982585" y="4675395"/>
                </a:cubicBezTo>
                <a:lnTo>
                  <a:pt x="10979385" y="4669487"/>
                </a:lnTo>
                <a:cubicBezTo>
                  <a:pt x="10975459" y="4662321"/>
                  <a:pt x="10964827" y="4660986"/>
                  <a:pt x="10958425" y="4665218"/>
                </a:cubicBezTo>
                <a:cubicBezTo>
                  <a:pt x="10951145" y="4670059"/>
                  <a:pt x="10950268" y="4678978"/>
                  <a:pt x="10954194" y="4686182"/>
                </a:cubicBezTo>
                <a:close/>
                <a:moveTo>
                  <a:pt x="11006824" y="4579223"/>
                </a:moveTo>
                <a:cubicBezTo>
                  <a:pt x="11002937" y="4572057"/>
                  <a:pt x="10993180" y="4569617"/>
                  <a:pt x="10986206" y="4573620"/>
                </a:cubicBezTo>
                <a:cubicBezTo>
                  <a:pt x="10978966" y="4577737"/>
                  <a:pt x="10976678" y="4587037"/>
                  <a:pt x="10980605" y="4594242"/>
                </a:cubicBezTo>
                <a:lnTo>
                  <a:pt x="10983805" y="4600150"/>
                </a:lnTo>
                <a:cubicBezTo>
                  <a:pt x="10987692" y="4607316"/>
                  <a:pt x="10997449" y="4609717"/>
                  <a:pt x="11004423" y="4605754"/>
                </a:cubicBezTo>
                <a:cubicBezTo>
                  <a:pt x="11011663" y="4601637"/>
                  <a:pt x="11013951" y="4592297"/>
                  <a:pt x="11010024" y="4585132"/>
                </a:cubicBezTo>
                <a:lnTo>
                  <a:pt x="11006824" y="4579223"/>
                </a:lnTo>
                <a:close/>
                <a:moveTo>
                  <a:pt x="11012349" y="4978206"/>
                </a:moveTo>
                <a:cubicBezTo>
                  <a:pt x="11004575" y="4975843"/>
                  <a:pt x="10995810" y="4980379"/>
                  <a:pt x="10993485" y="4988231"/>
                </a:cubicBezTo>
                <a:lnTo>
                  <a:pt x="10991771" y="4993987"/>
                </a:lnTo>
                <a:cubicBezTo>
                  <a:pt x="10991046" y="4993758"/>
                  <a:pt x="10990512" y="4993301"/>
                  <a:pt x="10989674" y="4993186"/>
                </a:cubicBezTo>
                <a:cubicBezTo>
                  <a:pt x="10970886" y="4990061"/>
                  <a:pt x="10967685" y="5019488"/>
                  <a:pt x="10986473" y="5022652"/>
                </a:cubicBezTo>
                <a:cubicBezTo>
                  <a:pt x="10993257" y="5023795"/>
                  <a:pt x="10997944" y="5020594"/>
                  <a:pt x="11000383" y="5015981"/>
                </a:cubicBezTo>
                <a:cubicBezTo>
                  <a:pt x="11000535" y="5016019"/>
                  <a:pt x="11000650" y="5016172"/>
                  <a:pt x="11000840" y="5016210"/>
                </a:cubicBezTo>
                <a:cubicBezTo>
                  <a:pt x="11008615" y="5018573"/>
                  <a:pt x="11017380" y="5014037"/>
                  <a:pt x="11019705" y="5006185"/>
                </a:cubicBezTo>
                <a:cubicBezTo>
                  <a:pt x="11020619" y="5003135"/>
                  <a:pt x="11021496" y="5000124"/>
                  <a:pt x="11022410" y="4997074"/>
                </a:cubicBezTo>
                <a:cubicBezTo>
                  <a:pt x="11024697" y="4989222"/>
                  <a:pt x="11020201" y="4980608"/>
                  <a:pt x="11012349" y="4978206"/>
                </a:cubicBezTo>
                <a:close/>
                <a:moveTo>
                  <a:pt x="11179613" y="4958575"/>
                </a:moveTo>
                <a:lnTo>
                  <a:pt x="11173706" y="4961777"/>
                </a:lnTo>
                <a:cubicBezTo>
                  <a:pt x="11166731" y="4965551"/>
                  <a:pt x="11164293" y="4976033"/>
                  <a:pt x="11168713" y="4982552"/>
                </a:cubicBezTo>
                <a:cubicBezTo>
                  <a:pt x="11173477" y="4989642"/>
                  <a:pt x="11182052" y="4991623"/>
                  <a:pt x="11189483" y="4987583"/>
                </a:cubicBezTo>
                <a:lnTo>
                  <a:pt x="11195390" y="4984381"/>
                </a:lnTo>
                <a:cubicBezTo>
                  <a:pt x="11202365" y="4980608"/>
                  <a:pt x="11204804" y="4970125"/>
                  <a:pt x="11200420" y="4963607"/>
                </a:cubicBezTo>
                <a:cubicBezTo>
                  <a:pt x="11195620" y="4956479"/>
                  <a:pt x="11187083" y="4954535"/>
                  <a:pt x="11179613" y="4958575"/>
                </a:cubicBezTo>
                <a:close/>
                <a:moveTo>
                  <a:pt x="11179004" y="5059245"/>
                </a:moveTo>
                <a:cubicBezTo>
                  <a:pt x="11178813" y="5059284"/>
                  <a:pt x="11178660" y="5059321"/>
                  <a:pt x="11178470" y="5059398"/>
                </a:cubicBezTo>
                <a:cubicBezTo>
                  <a:pt x="11184567" y="5051584"/>
                  <a:pt x="11184034" y="5039081"/>
                  <a:pt x="11171877" y="5037060"/>
                </a:cubicBezTo>
                <a:cubicBezTo>
                  <a:pt x="11161168" y="5035269"/>
                  <a:pt x="11153813" y="5043922"/>
                  <a:pt x="11153051" y="5052156"/>
                </a:cubicBezTo>
                <a:cubicBezTo>
                  <a:pt x="11151526" y="5048991"/>
                  <a:pt x="11148553" y="5046514"/>
                  <a:pt x="11143751" y="5045713"/>
                </a:cubicBezTo>
                <a:cubicBezTo>
                  <a:pt x="11137692" y="5044722"/>
                  <a:pt x="11132853" y="5047200"/>
                  <a:pt x="11129537" y="5050897"/>
                </a:cubicBezTo>
                <a:cubicBezTo>
                  <a:pt x="11127669" y="5049411"/>
                  <a:pt x="11125612" y="5048382"/>
                  <a:pt x="11123439" y="5048000"/>
                </a:cubicBezTo>
                <a:cubicBezTo>
                  <a:pt x="11118980" y="5042054"/>
                  <a:pt x="11109377" y="5041139"/>
                  <a:pt x="11103546" y="5045103"/>
                </a:cubicBezTo>
                <a:cubicBezTo>
                  <a:pt x="11096267" y="5050059"/>
                  <a:pt x="11095619" y="5058902"/>
                  <a:pt x="11099507" y="5066107"/>
                </a:cubicBezTo>
                <a:lnTo>
                  <a:pt x="11102707" y="5072015"/>
                </a:lnTo>
                <a:cubicBezTo>
                  <a:pt x="11106061" y="5078190"/>
                  <a:pt x="11114369" y="5079638"/>
                  <a:pt x="11120657" y="5077275"/>
                </a:cubicBezTo>
                <a:cubicBezTo>
                  <a:pt x="11124430" y="5076894"/>
                  <a:pt x="11127822" y="5074912"/>
                  <a:pt x="11130566" y="5072282"/>
                </a:cubicBezTo>
                <a:cubicBezTo>
                  <a:pt x="11131937" y="5073082"/>
                  <a:pt x="11133385" y="5073845"/>
                  <a:pt x="11135330" y="5074150"/>
                </a:cubicBezTo>
                <a:cubicBezTo>
                  <a:pt x="11146038" y="5075941"/>
                  <a:pt x="11153356" y="5067326"/>
                  <a:pt x="11154156" y="5059055"/>
                </a:cubicBezTo>
                <a:cubicBezTo>
                  <a:pt x="11155642" y="5062218"/>
                  <a:pt x="11158653" y="5064658"/>
                  <a:pt x="11163454" y="5065459"/>
                </a:cubicBezTo>
                <a:cubicBezTo>
                  <a:pt x="11164712" y="5065649"/>
                  <a:pt x="11165627" y="5065039"/>
                  <a:pt x="11166770" y="5064963"/>
                </a:cubicBezTo>
                <a:lnTo>
                  <a:pt x="11163569" y="5066716"/>
                </a:lnTo>
                <a:cubicBezTo>
                  <a:pt x="11156633" y="5070490"/>
                  <a:pt x="11152631" y="5079562"/>
                  <a:pt x="11156671" y="5086957"/>
                </a:cubicBezTo>
                <a:cubicBezTo>
                  <a:pt x="11159910" y="5092828"/>
                  <a:pt x="11166847" y="5096258"/>
                  <a:pt x="11173401" y="5094809"/>
                </a:cubicBezTo>
                <a:cubicBezTo>
                  <a:pt x="11173401" y="5094809"/>
                  <a:pt x="11173440" y="5094809"/>
                  <a:pt x="11173440" y="5094809"/>
                </a:cubicBezTo>
                <a:cubicBezTo>
                  <a:pt x="11173629" y="5094085"/>
                  <a:pt x="11173820" y="5093361"/>
                  <a:pt x="11174011" y="5092637"/>
                </a:cubicBezTo>
                <a:cubicBezTo>
                  <a:pt x="11175763" y="5086195"/>
                  <a:pt x="11177479" y="5079715"/>
                  <a:pt x="11179194" y="5073273"/>
                </a:cubicBezTo>
                <a:cubicBezTo>
                  <a:pt x="11180718" y="5067555"/>
                  <a:pt x="11182243" y="5061837"/>
                  <a:pt x="11183767" y="5056119"/>
                </a:cubicBezTo>
                <a:cubicBezTo>
                  <a:pt x="11183729" y="5056158"/>
                  <a:pt x="11183691" y="5056158"/>
                  <a:pt x="11183615" y="5056158"/>
                </a:cubicBezTo>
                <a:cubicBezTo>
                  <a:pt x="11183500" y="5056158"/>
                  <a:pt x="11183386" y="5056158"/>
                  <a:pt x="11183272" y="5056234"/>
                </a:cubicBezTo>
                <a:lnTo>
                  <a:pt x="11179004" y="5059245"/>
                </a:lnTo>
                <a:close/>
                <a:moveTo>
                  <a:pt x="10969514" y="5668793"/>
                </a:moveTo>
                <a:cubicBezTo>
                  <a:pt x="10968218" y="5665058"/>
                  <a:pt x="10965284" y="5662008"/>
                  <a:pt x="10959911" y="5661132"/>
                </a:cubicBezTo>
                <a:cubicBezTo>
                  <a:pt x="10948020" y="5659149"/>
                  <a:pt x="10940322" y="5670051"/>
                  <a:pt x="10941198" y="5678971"/>
                </a:cubicBezTo>
                <a:cubicBezTo>
                  <a:pt x="10938722" y="5672605"/>
                  <a:pt x="10932852" y="5668793"/>
                  <a:pt x="10925726" y="5669327"/>
                </a:cubicBezTo>
                <a:cubicBezTo>
                  <a:pt x="10916427" y="5669975"/>
                  <a:pt x="10905452" y="5671919"/>
                  <a:pt x="10898935" y="5679199"/>
                </a:cubicBezTo>
                <a:cubicBezTo>
                  <a:pt x="10897906" y="5679924"/>
                  <a:pt x="10896915" y="5680686"/>
                  <a:pt x="10896038" y="5681563"/>
                </a:cubicBezTo>
                <a:cubicBezTo>
                  <a:pt x="10891656" y="5685908"/>
                  <a:pt x="10890131" y="5692312"/>
                  <a:pt x="10892647" y="5698182"/>
                </a:cubicBezTo>
                <a:cubicBezTo>
                  <a:pt x="10895162" y="5704014"/>
                  <a:pt x="10899963" y="5705844"/>
                  <a:pt x="10905566" y="5707445"/>
                </a:cubicBezTo>
                <a:cubicBezTo>
                  <a:pt x="10901145" y="5706187"/>
                  <a:pt x="10906024" y="5707674"/>
                  <a:pt x="10906861" y="5708017"/>
                </a:cubicBezTo>
                <a:cubicBezTo>
                  <a:pt x="10907967" y="5708436"/>
                  <a:pt x="10909034" y="5708969"/>
                  <a:pt x="10910140" y="5709427"/>
                </a:cubicBezTo>
                <a:cubicBezTo>
                  <a:pt x="10910329" y="5709503"/>
                  <a:pt x="10910406" y="5709541"/>
                  <a:pt x="10910520" y="5709618"/>
                </a:cubicBezTo>
                <a:cubicBezTo>
                  <a:pt x="10910863" y="5709847"/>
                  <a:pt x="10911168" y="5710037"/>
                  <a:pt x="10911473" y="5710304"/>
                </a:cubicBezTo>
                <a:cubicBezTo>
                  <a:pt x="10914788" y="5716936"/>
                  <a:pt x="10923440" y="5719948"/>
                  <a:pt x="10930184" y="5717089"/>
                </a:cubicBezTo>
                <a:cubicBezTo>
                  <a:pt x="10937845" y="5713849"/>
                  <a:pt x="10940818" y="5705196"/>
                  <a:pt x="10938036" y="5697687"/>
                </a:cubicBezTo>
                <a:cubicBezTo>
                  <a:pt x="10937731" y="5696886"/>
                  <a:pt x="10937273" y="5696238"/>
                  <a:pt x="10936893" y="5695514"/>
                </a:cubicBezTo>
                <a:cubicBezTo>
                  <a:pt x="10940475" y="5692540"/>
                  <a:pt x="10942684" y="5687890"/>
                  <a:pt x="10942418" y="5683354"/>
                </a:cubicBezTo>
                <a:cubicBezTo>
                  <a:pt x="10943981" y="5686404"/>
                  <a:pt x="10946953" y="5688767"/>
                  <a:pt x="10951641" y="5689529"/>
                </a:cubicBezTo>
                <a:cubicBezTo>
                  <a:pt x="10955184" y="5690139"/>
                  <a:pt x="10958196" y="5689301"/>
                  <a:pt x="10960902" y="5688005"/>
                </a:cubicBezTo>
                <a:cubicBezTo>
                  <a:pt x="10960939" y="5687967"/>
                  <a:pt x="10961016" y="5687967"/>
                  <a:pt x="10961091" y="5687929"/>
                </a:cubicBezTo>
                <a:cubicBezTo>
                  <a:pt x="10961091" y="5687929"/>
                  <a:pt x="10961091" y="5687890"/>
                  <a:pt x="10961091" y="5687890"/>
                </a:cubicBezTo>
                <a:cubicBezTo>
                  <a:pt x="10962693" y="5684307"/>
                  <a:pt x="10964255" y="5680762"/>
                  <a:pt x="10965818" y="5677179"/>
                </a:cubicBezTo>
                <a:cubicBezTo>
                  <a:pt x="10967037" y="5674396"/>
                  <a:pt x="10968294" y="5671614"/>
                  <a:pt x="10969514" y="5668793"/>
                </a:cubicBezTo>
                <a:close/>
                <a:moveTo>
                  <a:pt x="10898515" y="5497299"/>
                </a:moveTo>
                <a:lnTo>
                  <a:pt x="10892037" y="5496194"/>
                </a:lnTo>
                <a:cubicBezTo>
                  <a:pt x="10884415" y="5494936"/>
                  <a:pt x="10876031" y="5500768"/>
                  <a:pt x="10875192" y="5508659"/>
                </a:cubicBezTo>
                <a:cubicBezTo>
                  <a:pt x="10874354" y="5516739"/>
                  <a:pt x="10879460" y="5524134"/>
                  <a:pt x="10887617" y="5525507"/>
                </a:cubicBezTo>
                <a:lnTo>
                  <a:pt x="10894095" y="5526574"/>
                </a:lnTo>
                <a:cubicBezTo>
                  <a:pt x="10901717" y="5527870"/>
                  <a:pt x="10910140" y="5522000"/>
                  <a:pt x="10910940" y="5514148"/>
                </a:cubicBezTo>
                <a:cubicBezTo>
                  <a:pt x="10911816" y="5506066"/>
                  <a:pt x="10906672" y="5498671"/>
                  <a:pt x="10898515" y="5497299"/>
                </a:cubicBezTo>
                <a:close/>
                <a:moveTo>
                  <a:pt x="10886701" y="5568733"/>
                </a:moveTo>
                <a:cubicBezTo>
                  <a:pt x="10878737" y="5567475"/>
                  <a:pt x="10871076" y="5573155"/>
                  <a:pt x="10869742" y="5581045"/>
                </a:cubicBezTo>
                <a:lnTo>
                  <a:pt x="10868637" y="5587525"/>
                </a:lnTo>
                <a:cubicBezTo>
                  <a:pt x="10867342" y="5595416"/>
                  <a:pt x="10873096" y="5603230"/>
                  <a:pt x="10880947" y="5604450"/>
                </a:cubicBezTo>
                <a:cubicBezTo>
                  <a:pt x="10888912" y="5605746"/>
                  <a:pt x="10896572" y="5600066"/>
                  <a:pt x="10897906" y="5592138"/>
                </a:cubicBezTo>
                <a:lnTo>
                  <a:pt x="10898974" y="5585657"/>
                </a:lnTo>
                <a:cubicBezTo>
                  <a:pt x="10900345" y="5577805"/>
                  <a:pt x="10894552" y="5569991"/>
                  <a:pt x="10886701" y="5568733"/>
                </a:cubicBezTo>
                <a:close/>
                <a:moveTo>
                  <a:pt x="10878242" y="5770530"/>
                </a:moveTo>
                <a:cubicBezTo>
                  <a:pt x="10877594" y="5779107"/>
                  <a:pt x="10883996" y="5785092"/>
                  <a:pt x="10891885" y="5786426"/>
                </a:cubicBezTo>
                <a:lnTo>
                  <a:pt x="10898363" y="5787493"/>
                </a:lnTo>
                <a:cubicBezTo>
                  <a:pt x="10906252" y="5788827"/>
                  <a:pt x="10913683" y="5781280"/>
                  <a:pt x="10914254" y="5773847"/>
                </a:cubicBezTo>
                <a:cubicBezTo>
                  <a:pt x="10914903" y="5765270"/>
                  <a:pt x="10908501" y="5759286"/>
                  <a:pt x="10900612" y="5757951"/>
                </a:cubicBezTo>
                <a:lnTo>
                  <a:pt x="10894133" y="5756884"/>
                </a:lnTo>
                <a:cubicBezTo>
                  <a:pt x="10886206" y="5755550"/>
                  <a:pt x="10878813" y="5763059"/>
                  <a:pt x="10878242" y="5770530"/>
                </a:cubicBezTo>
                <a:close/>
                <a:moveTo>
                  <a:pt x="10952022" y="5366211"/>
                </a:moveTo>
                <a:cubicBezTo>
                  <a:pt x="10945886" y="5365182"/>
                  <a:pt x="10941847" y="5367812"/>
                  <a:pt x="10939636" y="5371738"/>
                </a:cubicBezTo>
                <a:cubicBezTo>
                  <a:pt x="10938722" y="5369642"/>
                  <a:pt x="10937464" y="5367774"/>
                  <a:pt x="10935559" y="5366364"/>
                </a:cubicBezTo>
                <a:cubicBezTo>
                  <a:pt x="10929118" y="5361675"/>
                  <a:pt x="10919819" y="5362171"/>
                  <a:pt x="10914750" y="5368727"/>
                </a:cubicBezTo>
                <a:cubicBezTo>
                  <a:pt x="10914560" y="5368955"/>
                  <a:pt x="10914370" y="5369184"/>
                  <a:pt x="10914179" y="5369451"/>
                </a:cubicBezTo>
                <a:cubicBezTo>
                  <a:pt x="10910101" y="5370594"/>
                  <a:pt x="10906481" y="5373263"/>
                  <a:pt x="10905108" y="5377570"/>
                </a:cubicBezTo>
                <a:cubicBezTo>
                  <a:pt x="10903394" y="5383136"/>
                  <a:pt x="10902288" y="5388472"/>
                  <a:pt x="10905376" y="5393846"/>
                </a:cubicBezTo>
                <a:cubicBezTo>
                  <a:pt x="10907776" y="5398002"/>
                  <a:pt x="10911778" y="5400365"/>
                  <a:pt x="10916084" y="5401051"/>
                </a:cubicBezTo>
                <a:lnTo>
                  <a:pt x="10918447" y="5406006"/>
                </a:lnTo>
                <a:cubicBezTo>
                  <a:pt x="10921763" y="5413020"/>
                  <a:pt x="10930718" y="5417137"/>
                  <a:pt x="10937997" y="5413477"/>
                </a:cubicBezTo>
                <a:cubicBezTo>
                  <a:pt x="10945048" y="5409971"/>
                  <a:pt x="10949050" y="5401432"/>
                  <a:pt x="10945505" y="5393923"/>
                </a:cubicBezTo>
                <a:lnTo>
                  <a:pt x="10945391" y="5393694"/>
                </a:lnTo>
                <a:cubicBezTo>
                  <a:pt x="10947029" y="5394685"/>
                  <a:pt x="10948859" y="5395448"/>
                  <a:pt x="10950993" y="5395829"/>
                </a:cubicBezTo>
                <a:cubicBezTo>
                  <a:pt x="10969743" y="5398954"/>
                  <a:pt x="10970582" y="5369337"/>
                  <a:pt x="10952022" y="5366211"/>
                </a:cubicBezTo>
                <a:close/>
                <a:moveTo>
                  <a:pt x="11050536" y="5469740"/>
                </a:moveTo>
                <a:cubicBezTo>
                  <a:pt x="11050574" y="5470083"/>
                  <a:pt x="11050383" y="5470350"/>
                  <a:pt x="11050459" y="5470655"/>
                </a:cubicBezTo>
                <a:cubicBezTo>
                  <a:pt x="11052288" y="5465852"/>
                  <a:pt x="11054308" y="5461049"/>
                  <a:pt x="11056099" y="5456246"/>
                </a:cubicBezTo>
                <a:cubicBezTo>
                  <a:pt x="11055795" y="5456513"/>
                  <a:pt x="11055718" y="5456894"/>
                  <a:pt x="11055413" y="5457161"/>
                </a:cubicBezTo>
                <a:cubicBezTo>
                  <a:pt x="11051907" y="5460553"/>
                  <a:pt x="11050002" y="5465013"/>
                  <a:pt x="11050536" y="5469740"/>
                </a:cubicBezTo>
                <a:close/>
                <a:moveTo>
                  <a:pt x="11059491" y="5444124"/>
                </a:moveTo>
                <a:lnTo>
                  <a:pt x="11058767" y="5448584"/>
                </a:lnTo>
                <a:lnTo>
                  <a:pt x="11058652" y="5449156"/>
                </a:lnTo>
                <a:lnTo>
                  <a:pt x="11058652" y="5449156"/>
                </a:lnTo>
                <a:cubicBezTo>
                  <a:pt x="11059224" y="5447632"/>
                  <a:pt x="11059758" y="5446145"/>
                  <a:pt x="11060291" y="5444620"/>
                </a:cubicBezTo>
                <a:cubicBezTo>
                  <a:pt x="11061016" y="5442562"/>
                  <a:pt x="11061740" y="5440465"/>
                  <a:pt x="11062502" y="5438407"/>
                </a:cubicBezTo>
                <a:cubicBezTo>
                  <a:pt x="11061016" y="5440046"/>
                  <a:pt x="11059872" y="5441914"/>
                  <a:pt x="11059491" y="5444124"/>
                </a:cubicBezTo>
                <a:close/>
                <a:moveTo>
                  <a:pt x="11079423" y="5374025"/>
                </a:moveTo>
                <a:cubicBezTo>
                  <a:pt x="11071229" y="5373072"/>
                  <a:pt x="11064027" y="5378104"/>
                  <a:pt x="11062388" y="5386223"/>
                </a:cubicBezTo>
                <a:cubicBezTo>
                  <a:pt x="11062349" y="5386452"/>
                  <a:pt x="11062311" y="5386604"/>
                  <a:pt x="11062273" y="5386757"/>
                </a:cubicBezTo>
                <a:cubicBezTo>
                  <a:pt x="11062236" y="5386833"/>
                  <a:pt x="11062236" y="5386871"/>
                  <a:pt x="11062197" y="5386947"/>
                </a:cubicBezTo>
                <a:cubicBezTo>
                  <a:pt x="11062120" y="5386986"/>
                  <a:pt x="11062159" y="5386986"/>
                  <a:pt x="11062045" y="5387062"/>
                </a:cubicBezTo>
                <a:cubicBezTo>
                  <a:pt x="11061245" y="5387633"/>
                  <a:pt x="11060444" y="5388167"/>
                  <a:pt x="11059568" y="5388625"/>
                </a:cubicBezTo>
                <a:cubicBezTo>
                  <a:pt x="11052631" y="5392589"/>
                  <a:pt x="11052060" y="5403414"/>
                  <a:pt x="11056404" y="5409323"/>
                </a:cubicBezTo>
                <a:cubicBezTo>
                  <a:pt x="11060215" y="5414468"/>
                  <a:pt x="11065779" y="5415231"/>
                  <a:pt x="11071229" y="5414011"/>
                </a:cubicBezTo>
                <a:cubicBezTo>
                  <a:pt x="11071229" y="5414011"/>
                  <a:pt x="11071229" y="5414011"/>
                  <a:pt x="11071229" y="5414011"/>
                </a:cubicBezTo>
                <a:cubicBezTo>
                  <a:pt x="11072334" y="5411000"/>
                  <a:pt x="11073402" y="5407988"/>
                  <a:pt x="11074468" y="5404977"/>
                </a:cubicBezTo>
                <a:cubicBezTo>
                  <a:pt x="11077975" y="5395372"/>
                  <a:pt x="11081443" y="5385766"/>
                  <a:pt x="11084834" y="5376122"/>
                </a:cubicBezTo>
                <a:cubicBezTo>
                  <a:pt x="11084796" y="5376084"/>
                  <a:pt x="11084720" y="5376084"/>
                  <a:pt x="11084643" y="5376045"/>
                </a:cubicBezTo>
                <a:cubicBezTo>
                  <a:pt x="11083081" y="5375017"/>
                  <a:pt x="11081328" y="5374254"/>
                  <a:pt x="11079423" y="5374025"/>
                </a:cubicBezTo>
                <a:close/>
                <a:moveTo>
                  <a:pt x="10824582" y="5571782"/>
                </a:moveTo>
                <a:cubicBezTo>
                  <a:pt x="10805795" y="5568656"/>
                  <a:pt x="10804423" y="5598275"/>
                  <a:pt x="10823020" y="5601362"/>
                </a:cubicBezTo>
                <a:cubicBezTo>
                  <a:pt x="10841809" y="5604526"/>
                  <a:pt x="10843180" y="5574908"/>
                  <a:pt x="10824582" y="5571782"/>
                </a:cubicBezTo>
                <a:close/>
                <a:moveTo>
                  <a:pt x="10819971" y="5660903"/>
                </a:moveTo>
                <a:cubicBezTo>
                  <a:pt x="10838760" y="5664028"/>
                  <a:pt x="10839674" y="5634411"/>
                  <a:pt x="10821114" y="5631285"/>
                </a:cubicBezTo>
                <a:cubicBezTo>
                  <a:pt x="10802327" y="5628159"/>
                  <a:pt x="10801412" y="5657815"/>
                  <a:pt x="10819971" y="5660903"/>
                </a:cubicBezTo>
                <a:close/>
                <a:moveTo>
                  <a:pt x="10830757" y="5295273"/>
                </a:moveTo>
                <a:cubicBezTo>
                  <a:pt x="10829957" y="5302973"/>
                  <a:pt x="10836282" y="5311016"/>
                  <a:pt x="10844171" y="5311359"/>
                </a:cubicBezTo>
                <a:cubicBezTo>
                  <a:pt x="10849659" y="5311588"/>
                  <a:pt x="10854614" y="5309110"/>
                  <a:pt x="10857548" y="5304993"/>
                </a:cubicBezTo>
                <a:cubicBezTo>
                  <a:pt x="10861701" y="5303811"/>
                  <a:pt x="10865246" y="5301029"/>
                  <a:pt x="10866999" y="5296302"/>
                </a:cubicBezTo>
                <a:cubicBezTo>
                  <a:pt x="10869476" y="5289517"/>
                  <a:pt x="10866008" y="5279073"/>
                  <a:pt x="10858158" y="5277281"/>
                </a:cubicBezTo>
                <a:cubicBezTo>
                  <a:pt x="10851298" y="5275718"/>
                  <a:pt x="10844171" y="5275223"/>
                  <a:pt x="10838341" y="5280102"/>
                </a:cubicBezTo>
                <a:cubicBezTo>
                  <a:pt x="10833691" y="5283952"/>
                  <a:pt x="10831405" y="5289251"/>
                  <a:pt x="10830757" y="5295273"/>
                </a:cubicBezTo>
                <a:close/>
                <a:moveTo>
                  <a:pt x="10802479" y="5625605"/>
                </a:moveTo>
                <a:lnTo>
                  <a:pt x="10810063" y="5620192"/>
                </a:lnTo>
                <a:cubicBezTo>
                  <a:pt x="10816389" y="5615695"/>
                  <a:pt x="10816084" y="5604411"/>
                  <a:pt x="10810902" y="5599266"/>
                </a:cubicBezTo>
                <a:cubicBezTo>
                  <a:pt x="10804613" y="5593014"/>
                  <a:pt x="10796763" y="5593586"/>
                  <a:pt x="10789979" y="5598427"/>
                </a:cubicBezTo>
                <a:cubicBezTo>
                  <a:pt x="10787464" y="5600218"/>
                  <a:pt x="10784911" y="5602048"/>
                  <a:pt x="10782395" y="5603840"/>
                </a:cubicBezTo>
                <a:cubicBezTo>
                  <a:pt x="10776069" y="5608337"/>
                  <a:pt x="10776374" y="5619621"/>
                  <a:pt x="10781557" y="5624766"/>
                </a:cubicBezTo>
                <a:cubicBezTo>
                  <a:pt x="10787845" y="5631018"/>
                  <a:pt x="10795695" y="5630446"/>
                  <a:pt x="10802479" y="5625605"/>
                </a:cubicBezTo>
                <a:close/>
                <a:moveTo>
                  <a:pt x="10909454" y="5439093"/>
                </a:moveTo>
                <a:cubicBezTo>
                  <a:pt x="10902060" y="5437377"/>
                  <a:pt x="10892990" y="5442219"/>
                  <a:pt x="10891656" y="5450147"/>
                </a:cubicBezTo>
                <a:lnTo>
                  <a:pt x="10890589" y="5456627"/>
                </a:lnTo>
                <a:cubicBezTo>
                  <a:pt x="10889255" y="5464518"/>
                  <a:pt x="10893485" y="5472523"/>
                  <a:pt x="10901640" y="5474428"/>
                </a:cubicBezTo>
                <a:cubicBezTo>
                  <a:pt x="10909034" y="5476182"/>
                  <a:pt x="10918104" y="5471303"/>
                  <a:pt x="10919438" y="5463374"/>
                </a:cubicBezTo>
                <a:lnTo>
                  <a:pt x="10920543" y="5456894"/>
                </a:lnTo>
                <a:cubicBezTo>
                  <a:pt x="10921801" y="5449004"/>
                  <a:pt x="10917570" y="5440999"/>
                  <a:pt x="10909454" y="5439093"/>
                </a:cubicBezTo>
                <a:close/>
                <a:moveTo>
                  <a:pt x="10856480" y="5416755"/>
                </a:moveTo>
                <a:cubicBezTo>
                  <a:pt x="10856937" y="5416260"/>
                  <a:pt x="10857433" y="5415765"/>
                  <a:pt x="10857967" y="5415269"/>
                </a:cubicBezTo>
                <a:cubicBezTo>
                  <a:pt x="10860178" y="5413668"/>
                  <a:pt x="10862197" y="5411724"/>
                  <a:pt x="10864446" y="5410085"/>
                </a:cubicBezTo>
                <a:cubicBezTo>
                  <a:pt x="10872639" y="5403986"/>
                  <a:pt x="10869553" y="5393199"/>
                  <a:pt x="10862692" y="5387824"/>
                </a:cubicBezTo>
                <a:cubicBezTo>
                  <a:pt x="10859873" y="5385156"/>
                  <a:pt x="10856023" y="5383707"/>
                  <a:pt x="10851564" y="5384469"/>
                </a:cubicBezTo>
                <a:cubicBezTo>
                  <a:pt x="10851183" y="5384469"/>
                  <a:pt x="10850803" y="5384432"/>
                  <a:pt x="10850383" y="5384432"/>
                </a:cubicBezTo>
                <a:cubicBezTo>
                  <a:pt x="10857510" y="5374330"/>
                  <a:pt x="10850116" y="5356605"/>
                  <a:pt x="10835444" y="5361294"/>
                </a:cubicBezTo>
                <a:cubicBezTo>
                  <a:pt x="10825764" y="5364420"/>
                  <a:pt x="10814141" y="5366249"/>
                  <a:pt x="10806595" y="5373720"/>
                </a:cubicBezTo>
                <a:cubicBezTo>
                  <a:pt x="10805604" y="5374711"/>
                  <a:pt x="10804766" y="5375741"/>
                  <a:pt x="10803966" y="5376846"/>
                </a:cubicBezTo>
                <a:lnTo>
                  <a:pt x="10800421" y="5379362"/>
                </a:lnTo>
                <a:cubicBezTo>
                  <a:pt x="10793904" y="5384012"/>
                  <a:pt x="10793447" y="5394266"/>
                  <a:pt x="10798287" y="5400174"/>
                </a:cubicBezTo>
                <a:cubicBezTo>
                  <a:pt x="10798668" y="5400670"/>
                  <a:pt x="10799125" y="5401013"/>
                  <a:pt x="10799545" y="5401432"/>
                </a:cubicBezTo>
                <a:cubicBezTo>
                  <a:pt x="10799888" y="5403567"/>
                  <a:pt x="10800345" y="5405701"/>
                  <a:pt x="10800916" y="5407798"/>
                </a:cubicBezTo>
                <a:cubicBezTo>
                  <a:pt x="10801641" y="5410428"/>
                  <a:pt x="10803241" y="5412868"/>
                  <a:pt x="10805300" y="5414850"/>
                </a:cubicBezTo>
                <a:cubicBezTo>
                  <a:pt x="10805490" y="5416832"/>
                  <a:pt x="10805947" y="5418700"/>
                  <a:pt x="10806977" y="5420148"/>
                </a:cubicBezTo>
                <a:cubicBezTo>
                  <a:pt x="10810520" y="5425104"/>
                  <a:pt x="10813874" y="5429373"/>
                  <a:pt x="10819666" y="5431851"/>
                </a:cubicBezTo>
                <a:cubicBezTo>
                  <a:pt x="10822259" y="5432956"/>
                  <a:pt x="10824164" y="5433490"/>
                  <a:pt x="10827098" y="5433718"/>
                </a:cubicBezTo>
                <a:cubicBezTo>
                  <a:pt x="10830718" y="5434023"/>
                  <a:pt x="10831519" y="5436082"/>
                  <a:pt x="10827212" y="5432422"/>
                </a:cubicBezTo>
                <a:cubicBezTo>
                  <a:pt x="10833310" y="5437568"/>
                  <a:pt x="10841923" y="5438864"/>
                  <a:pt x="10848135" y="5432956"/>
                </a:cubicBezTo>
                <a:cubicBezTo>
                  <a:pt x="10851107" y="5430097"/>
                  <a:pt x="10852784" y="5425485"/>
                  <a:pt x="10852632" y="5421063"/>
                </a:cubicBezTo>
                <a:cubicBezTo>
                  <a:pt x="10854042" y="5419805"/>
                  <a:pt x="10855223" y="5418395"/>
                  <a:pt x="10856480" y="5416755"/>
                </a:cubicBezTo>
                <a:close/>
                <a:moveTo>
                  <a:pt x="10762197" y="5584514"/>
                </a:moveTo>
                <a:cubicBezTo>
                  <a:pt x="10780718" y="5587602"/>
                  <a:pt x="10789560" y="5559280"/>
                  <a:pt x="10770772" y="5556154"/>
                </a:cubicBezTo>
                <a:cubicBezTo>
                  <a:pt x="10752213" y="5553066"/>
                  <a:pt x="10743410" y="5581388"/>
                  <a:pt x="10762197" y="5584514"/>
                </a:cubicBezTo>
                <a:close/>
                <a:moveTo>
                  <a:pt x="10806938" y="5488685"/>
                </a:moveTo>
                <a:cubicBezTo>
                  <a:pt x="10788111" y="5485559"/>
                  <a:pt x="10783005" y="5514719"/>
                  <a:pt x="10801793" y="5517883"/>
                </a:cubicBezTo>
                <a:cubicBezTo>
                  <a:pt x="10820582" y="5521009"/>
                  <a:pt x="10825726" y="5491810"/>
                  <a:pt x="10806938" y="5488685"/>
                </a:cubicBezTo>
                <a:close/>
                <a:moveTo>
                  <a:pt x="10722601" y="5483348"/>
                </a:moveTo>
                <a:lnTo>
                  <a:pt x="10725840" y="5463870"/>
                </a:lnTo>
                <a:cubicBezTo>
                  <a:pt x="10727098" y="5456246"/>
                  <a:pt x="10722144" y="5447708"/>
                  <a:pt x="10714103" y="5446526"/>
                </a:cubicBezTo>
                <a:cubicBezTo>
                  <a:pt x="10711626" y="5446183"/>
                  <a:pt x="10709148" y="5446564"/>
                  <a:pt x="10706823" y="5447326"/>
                </a:cubicBezTo>
                <a:cubicBezTo>
                  <a:pt x="10705071" y="5445840"/>
                  <a:pt x="10703127" y="5444696"/>
                  <a:pt x="10700689" y="5444277"/>
                </a:cubicBezTo>
                <a:cubicBezTo>
                  <a:pt x="10693028" y="5443019"/>
                  <a:pt x="10684530" y="5447517"/>
                  <a:pt x="10683157" y="5455712"/>
                </a:cubicBezTo>
                <a:lnTo>
                  <a:pt x="10682091" y="5462192"/>
                </a:lnTo>
                <a:cubicBezTo>
                  <a:pt x="10680832" y="5469816"/>
                  <a:pt x="10685407" y="5478393"/>
                  <a:pt x="10693523" y="5479727"/>
                </a:cubicBezTo>
                <a:cubicBezTo>
                  <a:pt x="10693562" y="5479727"/>
                  <a:pt x="10693562" y="5479727"/>
                  <a:pt x="10693600" y="5479727"/>
                </a:cubicBezTo>
                <a:cubicBezTo>
                  <a:pt x="10693409" y="5486779"/>
                  <a:pt x="10697944" y="5493983"/>
                  <a:pt x="10705300" y="5495050"/>
                </a:cubicBezTo>
                <a:cubicBezTo>
                  <a:pt x="10713035" y="5496232"/>
                  <a:pt x="10721230" y="5491506"/>
                  <a:pt x="10722601" y="5483348"/>
                </a:cubicBezTo>
                <a:close/>
                <a:moveTo>
                  <a:pt x="10679004" y="5407303"/>
                </a:moveTo>
                <a:cubicBezTo>
                  <a:pt x="10660216" y="5404177"/>
                  <a:pt x="10657852" y="5433680"/>
                  <a:pt x="10676564" y="5436806"/>
                </a:cubicBezTo>
                <a:cubicBezTo>
                  <a:pt x="10695353" y="5439970"/>
                  <a:pt x="10697716" y="5410466"/>
                  <a:pt x="10679004" y="5407303"/>
                </a:cubicBezTo>
                <a:close/>
                <a:moveTo>
                  <a:pt x="10413416" y="5407226"/>
                </a:moveTo>
                <a:cubicBezTo>
                  <a:pt x="10412541" y="5400479"/>
                  <a:pt x="10407815" y="5395333"/>
                  <a:pt x="10400764" y="5394076"/>
                </a:cubicBezTo>
                <a:cubicBezTo>
                  <a:pt x="10391580" y="5392436"/>
                  <a:pt x="10380452" y="5391636"/>
                  <a:pt x="10372372" y="5397087"/>
                </a:cubicBezTo>
                <a:cubicBezTo>
                  <a:pt x="10371191" y="5397506"/>
                  <a:pt x="10370048" y="5398040"/>
                  <a:pt x="10368981" y="5398687"/>
                </a:cubicBezTo>
                <a:cubicBezTo>
                  <a:pt x="10363684" y="5401852"/>
                  <a:pt x="10360635" y="5407684"/>
                  <a:pt x="10361626" y="5413973"/>
                </a:cubicBezTo>
                <a:cubicBezTo>
                  <a:pt x="10362617" y="5420263"/>
                  <a:pt x="10366809" y="5423198"/>
                  <a:pt x="10371915" y="5426095"/>
                </a:cubicBezTo>
                <a:cubicBezTo>
                  <a:pt x="10367952" y="5423808"/>
                  <a:pt x="10372297" y="5426438"/>
                  <a:pt x="10373020" y="5426971"/>
                </a:cubicBezTo>
                <a:cubicBezTo>
                  <a:pt x="10374011" y="5427658"/>
                  <a:pt x="10374888" y="5428458"/>
                  <a:pt x="10375879" y="5429144"/>
                </a:cubicBezTo>
                <a:cubicBezTo>
                  <a:pt x="10376031" y="5429258"/>
                  <a:pt x="10376108" y="5429335"/>
                  <a:pt x="10376222" y="5429449"/>
                </a:cubicBezTo>
                <a:cubicBezTo>
                  <a:pt x="10376488" y="5429754"/>
                  <a:pt x="10376756" y="5430021"/>
                  <a:pt x="10376984" y="5430326"/>
                </a:cubicBezTo>
                <a:cubicBezTo>
                  <a:pt x="10378547" y="5437568"/>
                  <a:pt x="10386245" y="5442600"/>
                  <a:pt x="10393447" y="5441494"/>
                </a:cubicBezTo>
                <a:cubicBezTo>
                  <a:pt x="10401679" y="5440237"/>
                  <a:pt x="10406671" y="5432575"/>
                  <a:pt x="10405834" y="5424608"/>
                </a:cubicBezTo>
                <a:cubicBezTo>
                  <a:pt x="10405757" y="5423769"/>
                  <a:pt x="10405452" y="5423007"/>
                  <a:pt x="10405261" y="5422245"/>
                </a:cubicBezTo>
                <a:cubicBezTo>
                  <a:pt x="10409454" y="5420224"/>
                  <a:pt x="10412731" y="5416260"/>
                  <a:pt x="10413569" y="5411800"/>
                </a:cubicBezTo>
                <a:cubicBezTo>
                  <a:pt x="10414332" y="5415116"/>
                  <a:pt x="10416657" y="5418166"/>
                  <a:pt x="10421000" y="5420072"/>
                </a:cubicBezTo>
                <a:cubicBezTo>
                  <a:pt x="10438226" y="5427619"/>
                  <a:pt x="10453471" y="5402195"/>
                  <a:pt x="10436016" y="5394533"/>
                </a:cubicBezTo>
                <a:cubicBezTo>
                  <a:pt x="10424926" y="5389653"/>
                  <a:pt x="10414789" y="5398345"/>
                  <a:pt x="10413416" y="5407226"/>
                </a:cubicBezTo>
                <a:close/>
                <a:moveTo>
                  <a:pt x="10696991" y="5592633"/>
                </a:moveTo>
                <a:cubicBezTo>
                  <a:pt x="10698173" y="5584933"/>
                  <a:pt x="10693600" y="5576547"/>
                  <a:pt x="10685407" y="5575175"/>
                </a:cubicBezTo>
                <a:lnTo>
                  <a:pt x="10678927" y="5574108"/>
                </a:lnTo>
                <a:cubicBezTo>
                  <a:pt x="10671305" y="5572849"/>
                  <a:pt x="10662731" y="5577614"/>
                  <a:pt x="10661473" y="5585695"/>
                </a:cubicBezTo>
                <a:cubicBezTo>
                  <a:pt x="10660254" y="5593434"/>
                  <a:pt x="10664865" y="5601781"/>
                  <a:pt x="10673059" y="5603153"/>
                </a:cubicBezTo>
                <a:lnTo>
                  <a:pt x="10679537" y="5604259"/>
                </a:lnTo>
                <a:cubicBezTo>
                  <a:pt x="10687159" y="5605479"/>
                  <a:pt x="10695734" y="5600714"/>
                  <a:pt x="10696991" y="5592633"/>
                </a:cubicBezTo>
                <a:close/>
                <a:moveTo>
                  <a:pt x="10495429" y="5261386"/>
                </a:moveTo>
                <a:lnTo>
                  <a:pt x="10501450" y="5264016"/>
                </a:lnTo>
                <a:cubicBezTo>
                  <a:pt x="10508538" y="5267142"/>
                  <a:pt x="10518104" y="5263521"/>
                  <a:pt x="10520848" y="5256087"/>
                </a:cubicBezTo>
                <a:cubicBezTo>
                  <a:pt x="10523668" y="5248464"/>
                  <a:pt x="10520505" y="5240040"/>
                  <a:pt x="10512922" y="5236685"/>
                </a:cubicBezTo>
                <a:lnTo>
                  <a:pt x="10506900" y="5234055"/>
                </a:lnTo>
                <a:cubicBezTo>
                  <a:pt x="10499811" y="5230929"/>
                  <a:pt x="10490246" y="5234551"/>
                  <a:pt x="10487502" y="5241984"/>
                </a:cubicBezTo>
                <a:cubicBezTo>
                  <a:pt x="10484720" y="5249607"/>
                  <a:pt x="10487845" y="5258032"/>
                  <a:pt x="10495429" y="5261386"/>
                </a:cubicBezTo>
                <a:close/>
                <a:moveTo>
                  <a:pt x="10589408" y="5479193"/>
                </a:moveTo>
                <a:lnTo>
                  <a:pt x="10582928" y="5478126"/>
                </a:lnTo>
                <a:cubicBezTo>
                  <a:pt x="10575041" y="5476792"/>
                  <a:pt x="10566999" y="5479689"/>
                  <a:pt x="10564484" y="5488037"/>
                </a:cubicBezTo>
                <a:cubicBezTo>
                  <a:pt x="10562388" y="5494936"/>
                  <a:pt x="10566428" y="5505152"/>
                  <a:pt x="10574392" y="5506486"/>
                </a:cubicBezTo>
                <a:lnTo>
                  <a:pt x="10580871" y="5507553"/>
                </a:lnTo>
                <a:cubicBezTo>
                  <a:pt x="10588760" y="5508887"/>
                  <a:pt x="10596801" y="5505990"/>
                  <a:pt x="10599317" y="5497643"/>
                </a:cubicBezTo>
                <a:cubicBezTo>
                  <a:pt x="10601412" y="5490743"/>
                  <a:pt x="10597335" y="5480490"/>
                  <a:pt x="10589408" y="5479193"/>
                </a:cubicBezTo>
                <a:close/>
                <a:moveTo>
                  <a:pt x="10481442" y="5518455"/>
                </a:moveTo>
                <a:cubicBezTo>
                  <a:pt x="10498935" y="5526117"/>
                  <a:pt x="10508806" y="5498176"/>
                  <a:pt x="10491428" y="5490552"/>
                </a:cubicBezTo>
                <a:cubicBezTo>
                  <a:pt x="10473974" y="5482929"/>
                  <a:pt x="10464065" y="5510870"/>
                  <a:pt x="10481442" y="5518455"/>
                </a:cubicBezTo>
                <a:close/>
                <a:moveTo>
                  <a:pt x="10635140" y="5754978"/>
                </a:moveTo>
                <a:cubicBezTo>
                  <a:pt x="10643638" y="5755397"/>
                  <a:pt x="10649888" y="5749832"/>
                  <a:pt x="10651260" y="5741637"/>
                </a:cubicBezTo>
                <a:lnTo>
                  <a:pt x="10652327" y="5735157"/>
                </a:lnTo>
                <a:cubicBezTo>
                  <a:pt x="10653584" y="5727495"/>
                  <a:pt x="10646572" y="5719376"/>
                  <a:pt x="10638988" y="5719033"/>
                </a:cubicBezTo>
                <a:cubicBezTo>
                  <a:pt x="10634797" y="5718842"/>
                  <a:pt x="10631138" y="5720100"/>
                  <a:pt x="10628356" y="5722387"/>
                </a:cubicBezTo>
                <a:cubicBezTo>
                  <a:pt x="10629499" y="5718881"/>
                  <a:pt x="10629270" y="5714992"/>
                  <a:pt x="10627174" y="5711257"/>
                </a:cubicBezTo>
                <a:cubicBezTo>
                  <a:pt x="10626183" y="5709503"/>
                  <a:pt x="10624697" y="5707978"/>
                  <a:pt x="10622944" y="5706682"/>
                </a:cubicBezTo>
                <a:cubicBezTo>
                  <a:pt x="10624202" y="5705043"/>
                  <a:pt x="10625154" y="5703100"/>
                  <a:pt x="10625536" y="5700850"/>
                </a:cubicBezTo>
                <a:lnTo>
                  <a:pt x="10626603" y="5694370"/>
                </a:lnTo>
                <a:cubicBezTo>
                  <a:pt x="10626603" y="5694294"/>
                  <a:pt x="10626603" y="5694218"/>
                  <a:pt x="10626603" y="5694103"/>
                </a:cubicBezTo>
                <a:cubicBezTo>
                  <a:pt x="10629613" y="5693722"/>
                  <a:pt x="10632510" y="5692655"/>
                  <a:pt x="10634720" y="5690254"/>
                </a:cubicBezTo>
                <a:lnTo>
                  <a:pt x="10639256" y="5685413"/>
                </a:lnTo>
                <a:cubicBezTo>
                  <a:pt x="10640170" y="5684421"/>
                  <a:pt x="10640779" y="5683164"/>
                  <a:pt x="10641427" y="5681982"/>
                </a:cubicBezTo>
                <a:cubicBezTo>
                  <a:pt x="10643904" y="5681525"/>
                  <a:pt x="10646229" y="5680458"/>
                  <a:pt x="10648135" y="5678589"/>
                </a:cubicBezTo>
                <a:cubicBezTo>
                  <a:pt x="10649431" y="5677332"/>
                  <a:pt x="10650497" y="5675807"/>
                  <a:pt x="10651298" y="5674206"/>
                </a:cubicBezTo>
                <a:cubicBezTo>
                  <a:pt x="10652518" y="5673444"/>
                  <a:pt x="10653699" y="5672605"/>
                  <a:pt x="10654766" y="5671423"/>
                </a:cubicBezTo>
                <a:cubicBezTo>
                  <a:pt x="10658691" y="5667231"/>
                  <a:pt x="10659111" y="5662732"/>
                  <a:pt x="10657586" y="5658845"/>
                </a:cubicBezTo>
                <a:cubicBezTo>
                  <a:pt x="10659720" y="5660445"/>
                  <a:pt x="10662045" y="5661703"/>
                  <a:pt x="10664675" y="5661856"/>
                </a:cubicBezTo>
                <a:cubicBezTo>
                  <a:pt x="10673097" y="5662351"/>
                  <a:pt x="10679537" y="5656824"/>
                  <a:pt x="10680909" y="5648629"/>
                </a:cubicBezTo>
                <a:lnTo>
                  <a:pt x="10681977" y="5642149"/>
                </a:lnTo>
                <a:cubicBezTo>
                  <a:pt x="10683234" y="5634487"/>
                  <a:pt x="10676412" y="5626329"/>
                  <a:pt x="10668752" y="5625910"/>
                </a:cubicBezTo>
                <a:cubicBezTo>
                  <a:pt x="10660330" y="5625415"/>
                  <a:pt x="10653889" y="5630942"/>
                  <a:pt x="10652518" y="5639137"/>
                </a:cubicBezTo>
                <a:lnTo>
                  <a:pt x="10651450" y="5645617"/>
                </a:lnTo>
                <a:cubicBezTo>
                  <a:pt x="10651070" y="5647942"/>
                  <a:pt x="10651602" y="5650229"/>
                  <a:pt x="10652518" y="5652402"/>
                </a:cubicBezTo>
                <a:cubicBezTo>
                  <a:pt x="10647906" y="5649010"/>
                  <a:pt x="10641504" y="5647523"/>
                  <a:pt x="10635749" y="5650153"/>
                </a:cubicBezTo>
                <a:cubicBezTo>
                  <a:pt x="10635063" y="5650077"/>
                  <a:pt x="10634377" y="5649887"/>
                  <a:pt x="10633653" y="5649848"/>
                </a:cubicBezTo>
                <a:cubicBezTo>
                  <a:pt x="10626108" y="5649658"/>
                  <a:pt x="10620810" y="5654270"/>
                  <a:pt x="10616313" y="5659683"/>
                </a:cubicBezTo>
                <a:cubicBezTo>
                  <a:pt x="10614294" y="5662123"/>
                  <a:pt x="10613874" y="5665362"/>
                  <a:pt x="10614179" y="5668603"/>
                </a:cubicBezTo>
                <a:lnTo>
                  <a:pt x="10613683" y="5669136"/>
                </a:lnTo>
                <a:cubicBezTo>
                  <a:pt x="10611664" y="5671309"/>
                  <a:pt x="10610521" y="5674130"/>
                  <a:pt x="10609949" y="5677065"/>
                </a:cubicBezTo>
                <a:cubicBezTo>
                  <a:pt x="10604003" y="5678018"/>
                  <a:pt x="10598669" y="5682134"/>
                  <a:pt x="10597601" y="5688538"/>
                </a:cubicBezTo>
                <a:lnTo>
                  <a:pt x="10596535" y="5695018"/>
                </a:lnTo>
                <a:cubicBezTo>
                  <a:pt x="10595658" y="5700279"/>
                  <a:pt x="10597715" y="5705958"/>
                  <a:pt x="10601717" y="5709389"/>
                </a:cubicBezTo>
                <a:lnTo>
                  <a:pt x="10599469" y="5710990"/>
                </a:lnTo>
                <a:cubicBezTo>
                  <a:pt x="10596953" y="5712781"/>
                  <a:pt x="10595162" y="5715145"/>
                  <a:pt x="10593828" y="5717737"/>
                </a:cubicBezTo>
                <a:cubicBezTo>
                  <a:pt x="10591428" y="5717851"/>
                  <a:pt x="10589065" y="5718347"/>
                  <a:pt x="10586930" y="5719719"/>
                </a:cubicBezTo>
                <a:lnTo>
                  <a:pt x="10579003" y="5724713"/>
                </a:lnTo>
                <a:cubicBezTo>
                  <a:pt x="10575535" y="5726923"/>
                  <a:pt x="10573287" y="5730392"/>
                  <a:pt x="10572449" y="5734242"/>
                </a:cubicBezTo>
                <a:cubicBezTo>
                  <a:pt x="10570582" y="5735309"/>
                  <a:pt x="10568828" y="5736644"/>
                  <a:pt x="10567342" y="5738321"/>
                </a:cubicBezTo>
                <a:cubicBezTo>
                  <a:pt x="10561207" y="5745296"/>
                  <a:pt x="10559416" y="5754483"/>
                  <a:pt x="10560635" y="5763517"/>
                </a:cubicBezTo>
                <a:cubicBezTo>
                  <a:pt x="10561702" y="5771255"/>
                  <a:pt x="10570048" y="5777468"/>
                  <a:pt x="10577784" y="5775829"/>
                </a:cubicBezTo>
                <a:cubicBezTo>
                  <a:pt x="10585901" y="5774113"/>
                  <a:pt x="10591199" y="5766985"/>
                  <a:pt x="10590094" y="5758676"/>
                </a:cubicBezTo>
                <a:cubicBezTo>
                  <a:pt x="10590055" y="5758218"/>
                  <a:pt x="10590017" y="5758180"/>
                  <a:pt x="10590017" y="5757914"/>
                </a:cubicBezTo>
                <a:cubicBezTo>
                  <a:pt x="10590017" y="5757761"/>
                  <a:pt x="10590017" y="5757723"/>
                  <a:pt x="10590055" y="5757608"/>
                </a:cubicBezTo>
                <a:cubicBezTo>
                  <a:pt x="10590055" y="5757608"/>
                  <a:pt x="10590055" y="5757608"/>
                  <a:pt x="10590055" y="5757608"/>
                </a:cubicBezTo>
                <a:cubicBezTo>
                  <a:pt x="10590589" y="5756808"/>
                  <a:pt x="10591199" y="5756084"/>
                  <a:pt x="10591846" y="5755397"/>
                </a:cubicBezTo>
                <a:cubicBezTo>
                  <a:pt x="10593180" y="5753873"/>
                  <a:pt x="10593981" y="5752119"/>
                  <a:pt x="10594362" y="5750213"/>
                </a:cubicBezTo>
                <a:cubicBezTo>
                  <a:pt x="10594476" y="5750137"/>
                  <a:pt x="10594628" y="5750137"/>
                  <a:pt x="10594781" y="5750061"/>
                </a:cubicBezTo>
                <a:lnTo>
                  <a:pt x="10602708" y="5745029"/>
                </a:lnTo>
                <a:cubicBezTo>
                  <a:pt x="10605147" y="5743467"/>
                  <a:pt x="10606747" y="5741179"/>
                  <a:pt x="10607929" y="5738702"/>
                </a:cubicBezTo>
                <a:cubicBezTo>
                  <a:pt x="10610063" y="5738625"/>
                  <a:pt x="10612197" y="5738092"/>
                  <a:pt x="10613988" y="5736796"/>
                </a:cubicBezTo>
                <a:lnTo>
                  <a:pt x="10621572" y="5731383"/>
                </a:lnTo>
                <a:cubicBezTo>
                  <a:pt x="10622525" y="5730697"/>
                  <a:pt x="10623249" y="5729821"/>
                  <a:pt x="10624049" y="5729020"/>
                </a:cubicBezTo>
                <a:cubicBezTo>
                  <a:pt x="10623631" y="5730125"/>
                  <a:pt x="10623097" y="5731154"/>
                  <a:pt x="10622906" y="5732375"/>
                </a:cubicBezTo>
                <a:lnTo>
                  <a:pt x="10621840" y="5738855"/>
                </a:lnTo>
                <a:cubicBezTo>
                  <a:pt x="10620506" y="5746478"/>
                  <a:pt x="10627517" y="5754597"/>
                  <a:pt x="10635140" y="5754978"/>
                </a:cubicBezTo>
                <a:close/>
                <a:moveTo>
                  <a:pt x="10662045" y="5334535"/>
                </a:moveTo>
                <a:lnTo>
                  <a:pt x="10654461" y="5339947"/>
                </a:lnTo>
                <a:cubicBezTo>
                  <a:pt x="10649279" y="5343645"/>
                  <a:pt x="10646381" y="5349706"/>
                  <a:pt x="10647563" y="5355691"/>
                </a:cubicBezTo>
                <a:cubicBezTo>
                  <a:pt x="10646381" y="5357901"/>
                  <a:pt x="10645543" y="5360379"/>
                  <a:pt x="10645238" y="5363085"/>
                </a:cubicBezTo>
                <a:cubicBezTo>
                  <a:pt x="10644400" y="5370785"/>
                  <a:pt x="10648897" y="5379171"/>
                  <a:pt x="10657205" y="5380277"/>
                </a:cubicBezTo>
                <a:cubicBezTo>
                  <a:pt x="10662616" y="5381001"/>
                  <a:pt x="10668638" y="5378714"/>
                  <a:pt x="10671916" y="5374330"/>
                </a:cubicBezTo>
                <a:cubicBezTo>
                  <a:pt x="10676984" y="5372577"/>
                  <a:pt x="10681252" y="5368155"/>
                  <a:pt x="10681938" y="5362895"/>
                </a:cubicBezTo>
                <a:cubicBezTo>
                  <a:pt x="10682281" y="5360417"/>
                  <a:pt x="10681900" y="5358130"/>
                  <a:pt x="10681214" y="5355957"/>
                </a:cubicBezTo>
                <a:cubicBezTo>
                  <a:pt x="10684606" y="5351307"/>
                  <a:pt x="10685520" y="5345246"/>
                  <a:pt x="10682281" y="5339757"/>
                </a:cubicBezTo>
                <a:cubicBezTo>
                  <a:pt x="10678509" y="5333353"/>
                  <a:pt x="10668561" y="5329884"/>
                  <a:pt x="10662045" y="5334535"/>
                </a:cubicBezTo>
                <a:close/>
                <a:moveTo>
                  <a:pt x="10365513" y="5300800"/>
                </a:moveTo>
                <a:cubicBezTo>
                  <a:pt x="10362312" y="5308119"/>
                  <a:pt x="10366008" y="5317115"/>
                  <a:pt x="10373325" y="5320240"/>
                </a:cubicBezTo>
                <a:cubicBezTo>
                  <a:pt x="10380757" y="5323404"/>
                  <a:pt x="10389561" y="5319821"/>
                  <a:pt x="10392761" y="5312464"/>
                </a:cubicBezTo>
                <a:lnTo>
                  <a:pt x="10395391" y="5306442"/>
                </a:lnTo>
                <a:cubicBezTo>
                  <a:pt x="10398593" y="5299123"/>
                  <a:pt x="10394895" y="5290127"/>
                  <a:pt x="10387616" y="5287001"/>
                </a:cubicBezTo>
                <a:cubicBezTo>
                  <a:pt x="10380186" y="5283837"/>
                  <a:pt x="10371382" y="5287459"/>
                  <a:pt x="10368181" y="5294816"/>
                </a:cubicBezTo>
                <a:lnTo>
                  <a:pt x="10365513" y="5300800"/>
                </a:lnTo>
                <a:close/>
                <a:moveTo>
                  <a:pt x="10567075" y="5314256"/>
                </a:moveTo>
                <a:cubicBezTo>
                  <a:pt x="10575460" y="5316543"/>
                  <a:pt x="10582357" y="5312312"/>
                  <a:pt x="10585712" y="5304688"/>
                </a:cubicBezTo>
                <a:lnTo>
                  <a:pt x="10588341" y="5298666"/>
                </a:lnTo>
                <a:cubicBezTo>
                  <a:pt x="10591466" y="5291538"/>
                  <a:pt x="10585978" y="5281970"/>
                  <a:pt x="10578775" y="5280026"/>
                </a:cubicBezTo>
                <a:cubicBezTo>
                  <a:pt x="10570391" y="5277701"/>
                  <a:pt x="10563493" y="5281970"/>
                  <a:pt x="10560139" y="5289593"/>
                </a:cubicBezTo>
                <a:lnTo>
                  <a:pt x="10557510" y="5295616"/>
                </a:lnTo>
                <a:cubicBezTo>
                  <a:pt x="10554385" y="5302706"/>
                  <a:pt x="10559911" y="5312274"/>
                  <a:pt x="10567075" y="5314256"/>
                </a:cubicBezTo>
                <a:close/>
                <a:moveTo>
                  <a:pt x="10536625" y="5342807"/>
                </a:moveTo>
                <a:cubicBezTo>
                  <a:pt x="10528393" y="5343607"/>
                  <a:pt x="10520048" y="5346009"/>
                  <a:pt x="10516390" y="5352031"/>
                </a:cubicBezTo>
                <a:cubicBezTo>
                  <a:pt x="10511206" y="5360608"/>
                  <a:pt x="10508654" y="5373911"/>
                  <a:pt x="10513417" y="5383136"/>
                </a:cubicBezTo>
                <a:cubicBezTo>
                  <a:pt x="10503622" y="5387938"/>
                  <a:pt x="10500307" y="5404596"/>
                  <a:pt x="10513417" y="5410314"/>
                </a:cubicBezTo>
                <a:cubicBezTo>
                  <a:pt x="10524202" y="5415040"/>
                  <a:pt x="10532815" y="5406464"/>
                  <a:pt x="10533691" y="5397430"/>
                </a:cubicBezTo>
                <a:cubicBezTo>
                  <a:pt x="10533882" y="5397468"/>
                  <a:pt x="10534072" y="5397582"/>
                  <a:pt x="10534263" y="5397659"/>
                </a:cubicBezTo>
                <a:cubicBezTo>
                  <a:pt x="10535063" y="5402538"/>
                  <a:pt x="10538227" y="5406807"/>
                  <a:pt x="10543218" y="5409018"/>
                </a:cubicBezTo>
                <a:lnTo>
                  <a:pt x="10555261" y="5414316"/>
                </a:lnTo>
                <a:cubicBezTo>
                  <a:pt x="10560482" y="5416603"/>
                  <a:pt x="10567037" y="5414964"/>
                  <a:pt x="10571153" y="5411038"/>
                </a:cubicBezTo>
                <a:cubicBezTo>
                  <a:pt x="10569057" y="5418128"/>
                  <a:pt x="10571610" y="5425980"/>
                  <a:pt x="10580985" y="5427543"/>
                </a:cubicBezTo>
                <a:cubicBezTo>
                  <a:pt x="10582281" y="5427772"/>
                  <a:pt x="10583387" y="5427391"/>
                  <a:pt x="10584568" y="5427314"/>
                </a:cubicBezTo>
                <a:cubicBezTo>
                  <a:pt x="10584873" y="5428420"/>
                  <a:pt x="10584987" y="5429525"/>
                  <a:pt x="10585596" y="5430593"/>
                </a:cubicBezTo>
                <a:cubicBezTo>
                  <a:pt x="10589179" y="5436959"/>
                  <a:pt x="10599201" y="5440961"/>
                  <a:pt x="10605757" y="5436310"/>
                </a:cubicBezTo>
                <a:lnTo>
                  <a:pt x="10613340" y="5430897"/>
                </a:lnTo>
                <a:cubicBezTo>
                  <a:pt x="10614179" y="5430288"/>
                  <a:pt x="10614789" y="5429525"/>
                  <a:pt x="10615513" y="5428801"/>
                </a:cubicBezTo>
                <a:cubicBezTo>
                  <a:pt x="10615703" y="5431127"/>
                  <a:pt x="10615779" y="5433490"/>
                  <a:pt x="10617190" y="5435586"/>
                </a:cubicBezTo>
                <a:cubicBezTo>
                  <a:pt x="10621496" y="5442066"/>
                  <a:pt x="10631176" y="5444391"/>
                  <a:pt x="10637693" y="5439741"/>
                </a:cubicBezTo>
                <a:lnTo>
                  <a:pt x="10645277" y="5434328"/>
                </a:lnTo>
                <a:cubicBezTo>
                  <a:pt x="10651793" y="5429678"/>
                  <a:pt x="10653966" y="5420644"/>
                  <a:pt x="10649431" y="5413783"/>
                </a:cubicBezTo>
                <a:cubicBezTo>
                  <a:pt x="10645124" y="5407264"/>
                  <a:pt x="10635444" y="5404977"/>
                  <a:pt x="10628890" y="5409627"/>
                </a:cubicBezTo>
                <a:lnTo>
                  <a:pt x="10623935" y="5413173"/>
                </a:lnTo>
                <a:cubicBezTo>
                  <a:pt x="10630299" y="5405397"/>
                  <a:pt x="10629842" y="5392513"/>
                  <a:pt x="10617533" y="5390454"/>
                </a:cubicBezTo>
                <a:cubicBezTo>
                  <a:pt x="10607053" y="5388701"/>
                  <a:pt x="10599849" y="5396934"/>
                  <a:pt x="10598821" y="5405053"/>
                </a:cubicBezTo>
                <a:lnTo>
                  <a:pt x="10598440" y="5405320"/>
                </a:lnTo>
                <a:cubicBezTo>
                  <a:pt x="10596878" y="5402271"/>
                  <a:pt x="10594019" y="5399869"/>
                  <a:pt x="10589332" y="5399107"/>
                </a:cubicBezTo>
                <a:cubicBezTo>
                  <a:pt x="10582967" y="5398040"/>
                  <a:pt x="10577898" y="5400784"/>
                  <a:pt x="10574583" y="5404825"/>
                </a:cubicBezTo>
                <a:cubicBezTo>
                  <a:pt x="10575078" y="5402843"/>
                  <a:pt x="10575421" y="5400860"/>
                  <a:pt x="10575230" y="5398954"/>
                </a:cubicBezTo>
                <a:cubicBezTo>
                  <a:pt x="10579118" y="5396972"/>
                  <a:pt x="10582587" y="5394113"/>
                  <a:pt x="10585330" y="5389997"/>
                </a:cubicBezTo>
                <a:cubicBezTo>
                  <a:pt x="10589637" y="5383631"/>
                  <a:pt x="10590322" y="5376426"/>
                  <a:pt x="10588569" y="5369718"/>
                </a:cubicBezTo>
                <a:cubicBezTo>
                  <a:pt x="10590246" y="5368384"/>
                  <a:pt x="10591656" y="5366668"/>
                  <a:pt x="10592609" y="5364534"/>
                </a:cubicBezTo>
                <a:lnTo>
                  <a:pt x="10595239" y="5358511"/>
                </a:lnTo>
                <a:cubicBezTo>
                  <a:pt x="10595962" y="5356872"/>
                  <a:pt x="10596344" y="5355080"/>
                  <a:pt x="10596419" y="5353251"/>
                </a:cubicBezTo>
                <a:cubicBezTo>
                  <a:pt x="10597563" y="5358664"/>
                  <a:pt x="10602137" y="5363581"/>
                  <a:pt x="10607090" y="5365029"/>
                </a:cubicBezTo>
                <a:cubicBezTo>
                  <a:pt x="10615627" y="5367469"/>
                  <a:pt x="10622183" y="5362208"/>
                  <a:pt x="10625422" y="5354852"/>
                </a:cubicBezTo>
                <a:lnTo>
                  <a:pt x="10628051" y="5348829"/>
                </a:lnTo>
                <a:cubicBezTo>
                  <a:pt x="10631252" y="5341510"/>
                  <a:pt x="10624849" y="5332515"/>
                  <a:pt x="10617914" y="5330532"/>
                </a:cubicBezTo>
                <a:cubicBezTo>
                  <a:pt x="10609377" y="5328093"/>
                  <a:pt x="10602822" y="5333315"/>
                  <a:pt x="10599583" y="5340672"/>
                </a:cubicBezTo>
                <a:lnTo>
                  <a:pt x="10596953" y="5346694"/>
                </a:lnTo>
                <a:cubicBezTo>
                  <a:pt x="10596572" y="5347609"/>
                  <a:pt x="10596305" y="5348563"/>
                  <a:pt x="10596191" y="5349515"/>
                </a:cubicBezTo>
                <a:cubicBezTo>
                  <a:pt x="10595353" y="5344903"/>
                  <a:pt x="10592571" y="5340710"/>
                  <a:pt x="10588035" y="5338842"/>
                </a:cubicBezTo>
                <a:cubicBezTo>
                  <a:pt x="10580985" y="5335945"/>
                  <a:pt x="10572411" y="5338347"/>
                  <a:pt x="10568828" y="5345284"/>
                </a:cubicBezTo>
                <a:cubicBezTo>
                  <a:pt x="10567571" y="5344827"/>
                  <a:pt x="10566198" y="5344598"/>
                  <a:pt x="10564827" y="5344522"/>
                </a:cubicBezTo>
                <a:cubicBezTo>
                  <a:pt x="10568485" y="5338194"/>
                  <a:pt x="10567914" y="5330151"/>
                  <a:pt x="10559301" y="5326339"/>
                </a:cubicBezTo>
                <a:cubicBezTo>
                  <a:pt x="10546687" y="5320850"/>
                  <a:pt x="10535102" y="5332934"/>
                  <a:pt x="10536625" y="5342807"/>
                </a:cubicBezTo>
                <a:close/>
                <a:moveTo>
                  <a:pt x="10631938" y="5544299"/>
                </a:moveTo>
                <a:cubicBezTo>
                  <a:pt x="10635825" y="5550741"/>
                  <a:pt x="10645734" y="5554020"/>
                  <a:pt x="10652250" y="5549369"/>
                </a:cubicBezTo>
                <a:lnTo>
                  <a:pt x="10659834" y="5543956"/>
                </a:lnTo>
                <a:cubicBezTo>
                  <a:pt x="10666352" y="5539306"/>
                  <a:pt x="10669248" y="5530881"/>
                  <a:pt x="10664903" y="5523639"/>
                </a:cubicBezTo>
                <a:cubicBezTo>
                  <a:pt x="10664179" y="5522458"/>
                  <a:pt x="10663227" y="5521428"/>
                  <a:pt x="10662197" y="5520513"/>
                </a:cubicBezTo>
                <a:cubicBezTo>
                  <a:pt x="10662311" y="5520056"/>
                  <a:pt x="10662502" y="5519599"/>
                  <a:pt x="10662579" y="5519103"/>
                </a:cubicBezTo>
                <a:lnTo>
                  <a:pt x="10663684" y="5512623"/>
                </a:lnTo>
                <a:cubicBezTo>
                  <a:pt x="10664941" y="5504961"/>
                  <a:pt x="10658691" y="5496689"/>
                  <a:pt x="10650917" y="5496041"/>
                </a:cubicBezTo>
                <a:cubicBezTo>
                  <a:pt x="10642685" y="5495317"/>
                  <a:pt x="10635711" y="5500616"/>
                  <a:pt x="10634340" y="5508811"/>
                </a:cubicBezTo>
                <a:lnTo>
                  <a:pt x="10633234" y="5515291"/>
                </a:lnTo>
                <a:cubicBezTo>
                  <a:pt x="10632663" y="5518722"/>
                  <a:pt x="10633653" y="5522267"/>
                  <a:pt x="10635597" y="5525202"/>
                </a:cubicBezTo>
                <a:cubicBezTo>
                  <a:pt x="10630109" y="5530005"/>
                  <a:pt x="10627936" y="5537628"/>
                  <a:pt x="10631938" y="5544299"/>
                </a:cubicBezTo>
                <a:close/>
                <a:moveTo>
                  <a:pt x="10482624" y="5447174"/>
                </a:moveTo>
                <a:cubicBezTo>
                  <a:pt x="10500040" y="5454797"/>
                  <a:pt x="10512350" y="5427848"/>
                  <a:pt x="10494819" y="5420187"/>
                </a:cubicBezTo>
                <a:cubicBezTo>
                  <a:pt x="10477403" y="5412525"/>
                  <a:pt x="10465094" y="5439474"/>
                  <a:pt x="10482624" y="5447174"/>
                </a:cubicBezTo>
                <a:close/>
                <a:moveTo>
                  <a:pt x="10329956" y="5480566"/>
                </a:moveTo>
                <a:cubicBezTo>
                  <a:pt x="10327213" y="5488723"/>
                  <a:pt x="10331938" y="5496080"/>
                  <a:pt x="10339294" y="5499319"/>
                </a:cubicBezTo>
                <a:lnTo>
                  <a:pt x="10341237" y="5500158"/>
                </a:lnTo>
                <a:cubicBezTo>
                  <a:pt x="10342876" y="5515787"/>
                  <a:pt x="10367761" y="5519675"/>
                  <a:pt x="10370277" y="5502064"/>
                </a:cubicBezTo>
                <a:cubicBezTo>
                  <a:pt x="10371154" y="5495889"/>
                  <a:pt x="10368486" y="5491277"/>
                  <a:pt x="10364599" y="5488304"/>
                </a:cubicBezTo>
                <a:cubicBezTo>
                  <a:pt x="10364599" y="5487922"/>
                  <a:pt x="10364751" y="5487541"/>
                  <a:pt x="10364713" y="5487198"/>
                </a:cubicBezTo>
                <a:cubicBezTo>
                  <a:pt x="10370315" y="5490667"/>
                  <a:pt x="10378356" y="5490362"/>
                  <a:pt x="10382929" y="5485483"/>
                </a:cubicBezTo>
                <a:cubicBezTo>
                  <a:pt x="10388570" y="5479422"/>
                  <a:pt x="10388836" y="5470502"/>
                  <a:pt x="10383195" y="5464365"/>
                </a:cubicBezTo>
                <a:cubicBezTo>
                  <a:pt x="10382891" y="5464022"/>
                  <a:pt x="10382852" y="5463984"/>
                  <a:pt x="10382700" y="5463794"/>
                </a:cubicBezTo>
                <a:cubicBezTo>
                  <a:pt x="10382624" y="5463679"/>
                  <a:pt x="10382624" y="5463641"/>
                  <a:pt x="10382548" y="5463527"/>
                </a:cubicBezTo>
                <a:cubicBezTo>
                  <a:pt x="10382548" y="5463527"/>
                  <a:pt x="10382548" y="5463527"/>
                  <a:pt x="10382548" y="5463527"/>
                </a:cubicBezTo>
                <a:cubicBezTo>
                  <a:pt x="10382548" y="5462574"/>
                  <a:pt x="10382624" y="5461659"/>
                  <a:pt x="10382738" y="5460706"/>
                </a:cubicBezTo>
                <a:cubicBezTo>
                  <a:pt x="10383654" y="5452701"/>
                  <a:pt x="10375231" y="5445763"/>
                  <a:pt x="10367799" y="5445763"/>
                </a:cubicBezTo>
                <a:cubicBezTo>
                  <a:pt x="10358997" y="5445763"/>
                  <a:pt x="10353775" y="5452663"/>
                  <a:pt x="10352899" y="5460706"/>
                </a:cubicBezTo>
                <a:cubicBezTo>
                  <a:pt x="10352403" y="5465280"/>
                  <a:pt x="10353090" y="5469702"/>
                  <a:pt x="10354652" y="5473819"/>
                </a:cubicBezTo>
                <a:lnTo>
                  <a:pt x="10348669" y="5471189"/>
                </a:lnTo>
                <a:cubicBezTo>
                  <a:pt x="10341390" y="5467987"/>
                  <a:pt x="10332358" y="5473476"/>
                  <a:pt x="10329956" y="5480566"/>
                </a:cubicBezTo>
                <a:close/>
                <a:moveTo>
                  <a:pt x="10588646" y="5151186"/>
                </a:moveTo>
                <a:cubicBezTo>
                  <a:pt x="10606062" y="5158810"/>
                  <a:pt x="10614140" y="5130260"/>
                  <a:pt x="10596915" y="5122712"/>
                </a:cubicBezTo>
                <a:cubicBezTo>
                  <a:pt x="10579462" y="5115089"/>
                  <a:pt x="10571420" y="5143639"/>
                  <a:pt x="10588646" y="5151186"/>
                </a:cubicBezTo>
                <a:close/>
                <a:moveTo>
                  <a:pt x="10602594" y="5153054"/>
                </a:moveTo>
                <a:cubicBezTo>
                  <a:pt x="10602479" y="5153283"/>
                  <a:pt x="10602442" y="5153397"/>
                  <a:pt x="10602365" y="5153549"/>
                </a:cubicBezTo>
                <a:cubicBezTo>
                  <a:pt x="10602326" y="5153588"/>
                  <a:pt x="10602289" y="5153626"/>
                  <a:pt x="10602251" y="5153702"/>
                </a:cubicBezTo>
                <a:cubicBezTo>
                  <a:pt x="10602174" y="5153740"/>
                  <a:pt x="10602174" y="5153740"/>
                  <a:pt x="10602098" y="5153779"/>
                </a:cubicBezTo>
                <a:cubicBezTo>
                  <a:pt x="10601183" y="5154160"/>
                  <a:pt x="10600269" y="5154464"/>
                  <a:pt x="10599317" y="5154655"/>
                </a:cubicBezTo>
                <a:cubicBezTo>
                  <a:pt x="10591619" y="5156790"/>
                  <a:pt x="10588417" y="5167196"/>
                  <a:pt x="10591199" y="5173981"/>
                </a:cubicBezTo>
                <a:cubicBezTo>
                  <a:pt x="10594514" y="5182062"/>
                  <a:pt x="10602746" y="5184235"/>
                  <a:pt x="10610521" y="5182100"/>
                </a:cubicBezTo>
                <a:cubicBezTo>
                  <a:pt x="10619399" y="5179623"/>
                  <a:pt x="10625955" y="5173028"/>
                  <a:pt x="10629804" y="5164871"/>
                </a:cubicBezTo>
                <a:cubicBezTo>
                  <a:pt x="10633120" y="5157857"/>
                  <a:pt x="10629422" y="5148175"/>
                  <a:pt x="10622144" y="5145354"/>
                </a:cubicBezTo>
                <a:cubicBezTo>
                  <a:pt x="10614408" y="5142419"/>
                  <a:pt x="10606138" y="5145545"/>
                  <a:pt x="10602594" y="5153054"/>
                </a:cubicBezTo>
                <a:close/>
                <a:moveTo>
                  <a:pt x="10197144" y="5314904"/>
                </a:moveTo>
                <a:lnTo>
                  <a:pt x="10203165" y="5317534"/>
                </a:lnTo>
                <a:cubicBezTo>
                  <a:pt x="10210483" y="5320736"/>
                  <a:pt x="10219553" y="5315552"/>
                  <a:pt x="10222030" y="5308424"/>
                </a:cubicBezTo>
                <a:cubicBezTo>
                  <a:pt x="10224850" y="5300381"/>
                  <a:pt x="10220277" y="5292757"/>
                  <a:pt x="10212922" y="5289555"/>
                </a:cubicBezTo>
                <a:lnTo>
                  <a:pt x="10206901" y="5286925"/>
                </a:lnTo>
                <a:cubicBezTo>
                  <a:pt x="10199583" y="5283723"/>
                  <a:pt x="10190513" y="5288908"/>
                  <a:pt x="10188035" y="5296035"/>
                </a:cubicBezTo>
                <a:cubicBezTo>
                  <a:pt x="10185216" y="5304041"/>
                  <a:pt x="10189789" y="5311664"/>
                  <a:pt x="10197144" y="5314904"/>
                </a:cubicBezTo>
                <a:close/>
                <a:moveTo>
                  <a:pt x="10876335" y="5651564"/>
                </a:moveTo>
                <a:lnTo>
                  <a:pt x="10870924" y="5643978"/>
                </a:lnTo>
                <a:cubicBezTo>
                  <a:pt x="10866275" y="5637498"/>
                  <a:pt x="10856900" y="5635745"/>
                  <a:pt x="10850307" y="5640357"/>
                </a:cubicBezTo>
                <a:cubicBezTo>
                  <a:pt x="10843790" y="5644931"/>
                  <a:pt x="10841999" y="5654461"/>
                  <a:pt x="10846687" y="5660979"/>
                </a:cubicBezTo>
                <a:cubicBezTo>
                  <a:pt x="10848478" y="5663495"/>
                  <a:pt x="10850269" y="5666010"/>
                  <a:pt x="10852098" y="5668564"/>
                </a:cubicBezTo>
                <a:cubicBezTo>
                  <a:pt x="10856748" y="5675083"/>
                  <a:pt x="10866122" y="5676836"/>
                  <a:pt x="10872715" y="5672224"/>
                </a:cubicBezTo>
                <a:cubicBezTo>
                  <a:pt x="10879233" y="5667649"/>
                  <a:pt x="10880985" y="5658120"/>
                  <a:pt x="10876335" y="5651564"/>
                </a:cubicBezTo>
                <a:close/>
                <a:moveTo>
                  <a:pt x="10444476" y="5210270"/>
                </a:moveTo>
                <a:cubicBezTo>
                  <a:pt x="10461855" y="5217893"/>
                  <a:pt x="10475879" y="5191782"/>
                  <a:pt x="10458387" y="5184120"/>
                </a:cubicBezTo>
                <a:cubicBezTo>
                  <a:pt x="10441008" y="5176497"/>
                  <a:pt x="10427023" y="5202608"/>
                  <a:pt x="10444476" y="5210270"/>
                </a:cubicBezTo>
                <a:close/>
                <a:moveTo>
                  <a:pt x="10784797" y="5411610"/>
                </a:moveTo>
                <a:cubicBezTo>
                  <a:pt x="10765970" y="5408484"/>
                  <a:pt x="10762731" y="5437911"/>
                  <a:pt x="10781481" y="5441037"/>
                </a:cubicBezTo>
                <a:cubicBezTo>
                  <a:pt x="10800268" y="5444163"/>
                  <a:pt x="10803546" y="5414735"/>
                  <a:pt x="10784797" y="5411610"/>
                </a:cubicBezTo>
                <a:close/>
                <a:moveTo>
                  <a:pt x="10752022" y="5534465"/>
                </a:moveTo>
                <a:cubicBezTo>
                  <a:pt x="10753203" y="5539382"/>
                  <a:pt x="10756672" y="5543689"/>
                  <a:pt x="10763188" y="5544795"/>
                </a:cubicBezTo>
                <a:cubicBezTo>
                  <a:pt x="10782015" y="5547920"/>
                  <a:pt x="10787159" y="5518760"/>
                  <a:pt x="10768371" y="5515596"/>
                </a:cubicBezTo>
                <a:cubicBezTo>
                  <a:pt x="10763226" y="5514758"/>
                  <a:pt x="10759186" y="5516397"/>
                  <a:pt x="10756290" y="5519217"/>
                </a:cubicBezTo>
                <a:cubicBezTo>
                  <a:pt x="10756899" y="5511670"/>
                  <a:pt x="10749163" y="5504923"/>
                  <a:pt x="10742151" y="5504656"/>
                </a:cubicBezTo>
                <a:cubicBezTo>
                  <a:pt x="10733348" y="5504313"/>
                  <a:pt x="10728089" y="5510984"/>
                  <a:pt x="10726794" y="5518912"/>
                </a:cubicBezTo>
                <a:lnTo>
                  <a:pt x="10725726" y="5525392"/>
                </a:lnTo>
                <a:cubicBezTo>
                  <a:pt x="10724392" y="5533321"/>
                  <a:pt x="10732662" y="5540487"/>
                  <a:pt x="10739942" y="5540792"/>
                </a:cubicBezTo>
                <a:cubicBezTo>
                  <a:pt x="10745467" y="5540983"/>
                  <a:pt x="10749392" y="5538315"/>
                  <a:pt x="10752022" y="5534465"/>
                </a:cubicBezTo>
                <a:close/>
                <a:moveTo>
                  <a:pt x="10583691" y="5271297"/>
                </a:moveTo>
                <a:lnTo>
                  <a:pt x="10589712" y="5273927"/>
                </a:lnTo>
                <a:cubicBezTo>
                  <a:pt x="10596801" y="5277053"/>
                  <a:pt x="10606252" y="5274499"/>
                  <a:pt x="10609453" y="5266951"/>
                </a:cubicBezTo>
                <a:cubicBezTo>
                  <a:pt x="10611397" y="5262339"/>
                  <a:pt x="10610863" y="5257079"/>
                  <a:pt x="10608424" y="5252886"/>
                </a:cubicBezTo>
                <a:cubicBezTo>
                  <a:pt x="10609835" y="5252161"/>
                  <a:pt x="10611397" y="5251590"/>
                  <a:pt x="10612464" y="5250370"/>
                </a:cubicBezTo>
                <a:cubicBezTo>
                  <a:pt x="10617533" y="5249988"/>
                  <a:pt x="10622335" y="5247320"/>
                  <a:pt x="10624545" y="5242327"/>
                </a:cubicBezTo>
                <a:lnTo>
                  <a:pt x="10625955" y="5239125"/>
                </a:lnTo>
                <a:cubicBezTo>
                  <a:pt x="10626526" y="5239430"/>
                  <a:pt x="10626831" y="5239926"/>
                  <a:pt x="10627479" y="5240192"/>
                </a:cubicBezTo>
                <a:cubicBezTo>
                  <a:pt x="10644934" y="5247854"/>
                  <a:pt x="10655261" y="5220066"/>
                  <a:pt x="10637807" y="5212404"/>
                </a:cubicBezTo>
                <a:cubicBezTo>
                  <a:pt x="10630604" y="5209240"/>
                  <a:pt x="10624735" y="5212290"/>
                  <a:pt x="10621420" y="5217284"/>
                </a:cubicBezTo>
                <a:cubicBezTo>
                  <a:pt x="10621038" y="5217054"/>
                  <a:pt x="10620772" y="5216673"/>
                  <a:pt x="10620353" y="5216483"/>
                </a:cubicBezTo>
                <a:cubicBezTo>
                  <a:pt x="10618028" y="5215492"/>
                  <a:pt x="10615437" y="5215111"/>
                  <a:pt x="10612883" y="5215263"/>
                </a:cubicBezTo>
                <a:cubicBezTo>
                  <a:pt x="10612808" y="5210384"/>
                  <a:pt x="10610635" y="5205810"/>
                  <a:pt x="10605795" y="5203027"/>
                </a:cubicBezTo>
                <a:cubicBezTo>
                  <a:pt x="10599430" y="5199368"/>
                  <a:pt x="10588798" y="5201121"/>
                  <a:pt x="10585558" y="5208516"/>
                </a:cubicBezTo>
                <a:lnTo>
                  <a:pt x="10582928" y="5214539"/>
                </a:lnTo>
                <a:cubicBezTo>
                  <a:pt x="10579728" y="5221858"/>
                  <a:pt x="10580909" y="5230434"/>
                  <a:pt x="10588378" y="5234741"/>
                </a:cubicBezTo>
                <a:cubicBezTo>
                  <a:pt x="10588646" y="5234894"/>
                  <a:pt x="10588951" y="5234970"/>
                  <a:pt x="10589217" y="5235122"/>
                </a:cubicBezTo>
                <a:cubicBezTo>
                  <a:pt x="10588569" y="5237867"/>
                  <a:pt x="10588721" y="5240726"/>
                  <a:pt x="10589446" y="5243508"/>
                </a:cubicBezTo>
                <a:cubicBezTo>
                  <a:pt x="10584110" y="5243738"/>
                  <a:pt x="10578889" y="5246368"/>
                  <a:pt x="10576680" y="5251551"/>
                </a:cubicBezTo>
                <a:cubicBezTo>
                  <a:pt x="10573669" y="5258756"/>
                  <a:pt x="10576107" y="5267980"/>
                  <a:pt x="10583691" y="5271297"/>
                </a:cubicBezTo>
                <a:close/>
                <a:moveTo>
                  <a:pt x="10326603" y="5274727"/>
                </a:moveTo>
                <a:cubicBezTo>
                  <a:pt x="10309149" y="5267066"/>
                  <a:pt x="10300574" y="5295464"/>
                  <a:pt x="10317837" y="5303011"/>
                </a:cubicBezTo>
                <a:cubicBezTo>
                  <a:pt x="10335292" y="5310673"/>
                  <a:pt x="10343867" y="5282313"/>
                  <a:pt x="10326603" y="5274727"/>
                </a:cubicBezTo>
                <a:close/>
                <a:moveTo>
                  <a:pt x="10401946" y="5126028"/>
                </a:moveTo>
                <a:cubicBezTo>
                  <a:pt x="10408920" y="5126486"/>
                  <a:pt x="10414141" y="5122102"/>
                  <a:pt x="10416428" y="5116156"/>
                </a:cubicBezTo>
                <a:cubicBezTo>
                  <a:pt x="10421687" y="5115355"/>
                  <a:pt x="10426336" y="5112192"/>
                  <a:pt x="10428241" y="5106550"/>
                </a:cubicBezTo>
                <a:cubicBezTo>
                  <a:pt x="10430605" y="5099498"/>
                  <a:pt x="10426717" y="5089626"/>
                  <a:pt x="10418905" y="5087796"/>
                </a:cubicBezTo>
                <a:cubicBezTo>
                  <a:pt x="10411282" y="5086042"/>
                  <a:pt x="10403318" y="5086081"/>
                  <a:pt x="10397030" y="5091455"/>
                </a:cubicBezTo>
                <a:cubicBezTo>
                  <a:pt x="10391275" y="5096372"/>
                  <a:pt x="10389102" y="5103081"/>
                  <a:pt x="10388112" y="5110324"/>
                </a:cubicBezTo>
                <a:cubicBezTo>
                  <a:pt x="10387007" y="5118252"/>
                  <a:pt x="10394362" y="5125571"/>
                  <a:pt x="10401946" y="5126028"/>
                </a:cubicBezTo>
                <a:close/>
                <a:moveTo>
                  <a:pt x="10300346" y="5359998"/>
                </a:moveTo>
                <a:cubicBezTo>
                  <a:pt x="10317800" y="5367622"/>
                  <a:pt x="10325917" y="5339109"/>
                  <a:pt x="10308691" y="5331561"/>
                </a:cubicBezTo>
                <a:cubicBezTo>
                  <a:pt x="10291237" y="5323938"/>
                  <a:pt x="10283082" y="5352450"/>
                  <a:pt x="10300346" y="5359998"/>
                </a:cubicBezTo>
                <a:close/>
                <a:moveTo>
                  <a:pt x="10257891" y="5456399"/>
                </a:moveTo>
                <a:cubicBezTo>
                  <a:pt x="10275307" y="5464022"/>
                  <a:pt x="10283959" y="5435701"/>
                  <a:pt x="10266657" y="5428115"/>
                </a:cubicBezTo>
                <a:cubicBezTo>
                  <a:pt x="10249240" y="5420491"/>
                  <a:pt x="10240590" y="5448813"/>
                  <a:pt x="10257891" y="5456399"/>
                </a:cubicBezTo>
                <a:close/>
                <a:moveTo>
                  <a:pt x="10681938" y="5270954"/>
                </a:moveTo>
                <a:cubicBezTo>
                  <a:pt x="10700726" y="5274079"/>
                  <a:pt x="10706290" y="5244995"/>
                  <a:pt x="10687464" y="5241832"/>
                </a:cubicBezTo>
                <a:cubicBezTo>
                  <a:pt x="10668675" y="5238744"/>
                  <a:pt x="10663111" y="5267828"/>
                  <a:pt x="10681938" y="5270954"/>
                </a:cubicBezTo>
                <a:close/>
                <a:moveTo>
                  <a:pt x="10660445" y="5146726"/>
                </a:moveTo>
                <a:cubicBezTo>
                  <a:pt x="10663416" y="5154236"/>
                  <a:pt x="10672182" y="5157972"/>
                  <a:pt x="10679652" y="5155036"/>
                </a:cubicBezTo>
                <a:lnTo>
                  <a:pt x="10688302" y="5151644"/>
                </a:lnTo>
                <a:cubicBezTo>
                  <a:pt x="10695772" y="5148747"/>
                  <a:pt x="10699545" y="5139827"/>
                  <a:pt x="10696610" y="5132432"/>
                </a:cubicBezTo>
                <a:cubicBezTo>
                  <a:pt x="10693638" y="5124923"/>
                  <a:pt x="10684873" y="5121187"/>
                  <a:pt x="10677365" y="5124123"/>
                </a:cubicBezTo>
                <a:lnTo>
                  <a:pt x="10668714" y="5127515"/>
                </a:lnTo>
                <a:cubicBezTo>
                  <a:pt x="10661320" y="5130412"/>
                  <a:pt x="10657509" y="5139294"/>
                  <a:pt x="10660445" y="5146726"/>
                </a:cubicBezTo>
                <a:close/>
                <a:moveTo>
                  <a:pt x="10505756" y="5043122"/>
                </a:moveTo>
                <a:cubicBezTo>
                  <a:pt x="10511016" y="5044722"/>
                  <a:pt x="10516427" y="5043503"/>
                  <a:pt x="10520315" y="5040186"/>
                </a:cubicBezTo>
                <a:cubicBezTo>
                  <a:pt x="10524659" y="5040072"/>
                  <a:pt x="10528737" y="5038242"/>
                  <a:pt x="10531595" y="5034049"/>
                </a:cubicBezTo>
                <a:cubicBezTo>
                  <a:pt x="10535634" y="5028065"/>
                  <a:pt x="10534834" y="5017125"/>
                  <a:pt x="10527670" y="5013466"/>
                </a:cubicBezTo>
                <a:cubicBezTo>
                  <a:pt x="10521382" y="5010264"/>
                  <a:pt x="10514598" y="5008015"/>
                  <a:pt x="10507777" y="5011331"/>
                </a:cubicBezTo>
                <a:cubicBezTo>
                  <a:pt x="10502288" y="5013961"/>
                  <a:pt x="10498783" y="5018535"/>
                  <a:pt x="10496686" y="5024176"/>
                </a:cubicBezTo>
                <a:cubicBezTo>
                  <a:pt x="10493981" y="5031495"/>
                  <a:pt x="10498172" y="5040834"/>
                  <a:pt x="10505756" y="5043122"/>
                </a:cubicBezTo>
                <a:close/>
                <a:moveTo>
                  <a:pt x="10540741" y="5452396"/>
                </a:moveTo>
                <a:cubicBezTo>
                  <a:pt x="10537845" y="5453540"/>
                  <a:pt x="10534949" y="5454645"/>
                  <a:pt x="10532052" y="5455789"/>
                </a:cubicBezTo>
                <a:cubicBezTo>
                  <a:pt x="10524621" y="5458686"/>
                  <a:pt x="10520963" y="5467796"/>
                  <a:pt x="10523973" y="5475115"/>
                </a:cubicBezTo>
                <a:cubicBezTo>
                  <a:pt x="10527061" y="5482624"/>
                  <a:pt x="10535825" y="5486131"/>
                  <a:pt x="10543295" y="5483196"/>
                </a:cubicBezTo>
                <a:cubicBezTo>
                  <a:pt x="10546191" y="5482052"/>
                  <a:pt x="10549050" y="5480947"/>
                  <a:pt x="10551946" y="5479803"/>
                </a:cubicBezTo>
                <a:cubicBezTo>
                  <a:pt x="10559416" y="5476906"/>
                  <a:pt x="10563036" y="5467796"/>
                  <a:pt x="10560025" y="5460477"/>
                </a:cubicBezTo>
                <a:cubicBezTo>
                  <a:pt x="10556976" y="5452968"/>
                  <a:pt x="10548211" y="5449461"/>
                  <a:pt x="10540741" y="5452396"/>
                </a:cubicBezTo>
                <a:close/>
                <a:moveTo>
                  <a:pt x="10271916" y="5315552"/>
                </a:moveTo>
                <a:cubicBezTo>
                  <a:pt x="10276489" y="5323137"/>
                  <a:pt x="10284263" y="5324510"/>
                  <a:pt x="10292000" y="5321460"/>
                </a:cubicBezTo>
                <a:lnTo>
                  <a:pt x="10300689" y="5318068"/>
                </a:lnTo>
                <a:cubicBezTo>
                  <a:pt x="10307930" y="5315247"/>
                  <a:pt x="10310407" y="5304231"/>
                  <a:pt x="10306633" y="5297979"/>
                </a:cubicBezTo>
                <a:cubicBezTo>
                  <a:pt x="10302060" y="5290394"/>
                  <a:pt x="10294286" y="5289022"/>
                  <a:pt x="10286550" y="5292033"/>
                </a:cubicBezTo>
                <a:cubicBezTo>
                  <a:pt x="10283653" y="5293177"/>
                  <a:pt x="10280757" y="5294282"/>
                  <a:pt x="10277861" y="5295425"/>
                </a:cubicBezTo>
                <a:cubicBezTo>
                  <a:pt x="10270620" y="5298285"/>
                  <a:pt x="10268143" y="5309300"/>
                  <a:pt x="10271916" y="5315552"/>
                </a:cubicBezTo>
                <a:close/>
                <a:moveTo>
                  <a:pt x="10732548" y="5659187"/>
                </a:moveTo>
                <a:lnTo>
                  <a:pt x="10733615" y="5652707"/>
                </a:lnTo>
                <a:cubicBezTo>
                  <a:pt x="10734606" y="5646875"/>
                  <a:pt x="10732585" y="5640967"/>
                  <a:pt x="10728165" y="5637498"/>
                </a:cubicBezTo>
                <a:cubicBezTo>
                  <a:pt x="10729842" y="5635249"/>
                  <a:pt x="10731176" y="5632771"/>
                  <a:pt x="10731405" y="5630065"/>
                </a:cubicBezTo>
                <a:cubicBezTo>
                  <a:pt x="10732167" y="5621603"/>
                  <a:pt x="10725878" y="5615313"/>
                  <a:pt x="10717952" y="5614017"/>
                </a:cubicBezTo>
                <a:lnTo>
                  <a:pt x="10711473" y="5612950"/>
                </a:lnTo>
                <a:cubicBezTo>
                  <a:pt x="10703584" y="5611616"/>
                  <a:pt x="10696077" y="5618858"/>
                  <a:pt x="10695429" y="5626405"/>
                </a:cubicBezTo>
                <a:cubicBezTo>
                  <a:pt x="10694743" y="5633991"/>
                  <a:pt x="10699850" y="5639632"/>
                  <a:pt x="10706596" y="5641691"/>
                </a:cubicBezTo>
                <a:cubicBezTo>
                  <a:pt x="10705833" y="5642949"/>
                  <a:pt x="10705071" y="5644245"/>
                  <a:pt x="10704804" y="5645731"/>
                </a:cubicBezTo>
                <a:lnTo>
                  <a:pt x="10703737" y="5652212"/>
                </a:lnTo>
                <a:cubicBezTo>
                  <a:pt x="10702937" y="5656862"/>
                  <a:pt x="10704232" y="5661398"/>
                  <a:pt x="10706939" y="5664867"/>
                </a:cubicBezTo>
                <a:cubicBezTo>
                  <a:pt x="10701298" y="5661512"/>
                  <a:pt x="10694248" y="5661322"/>
                  <a:pt x="10689027" y="5666163"/>
                </a:cubicBezTo>
                <a:cubicBezTo>
                  <a:pt x="10683425" y="5671347"/>
                  <a:pt x="10682281" y="5681715"/>
                  <a:pt x="10688188" y="5687242"/>
                </a:cubicBezTo>
                <a:lnTo>
                  <a:pt x="10693028" y="5691779"/>
                </a:lnTo>
                <a:cubicBezTo>
                  <a:pt x="10698897" y="5697267"/>
                  <a:pt x="10707891" y="5698335"/>
                  <a:pt x="10714103" y="5692579"/>
                </a:cubicBezTo>
                <a:cubicBezTo>
                  <a:pt x="10719705" y="5687395"/>
                  <a:pt x="10720848" y="5677026"/>
                  <a:pt x="10714903" y="5671500"/>
                </a:cubicBezTo>
                <a:lnTo>
                  <a:pt x="10712159" y="5668946"/>
                </a:lnTo>
                <a:cubicBezTo>
                  <a:pt x="10712960" y="5669327"/>
                  <a:pt x="10713646" y="5669860"/>
                  <a:pt x="10714560" y="5670089"/>
                </a:cubicBezTo>
                <a:cubicBezTo>
                  <a:pt x="10722030" y="5671881"/>
                  <a:pt x="10731214" y="5667116"/>
                  <a:pt x="10732548" y="5659187"/>
                </a:cubicBezTo>
                <a:close/>
                <a:moveTo>
                  <a:pt x="10776984" y="5314256"/>
                </a:moveTo>
                <a:cubicBezTo>
                  <a:pt x="10783081" y="5324433"/>
                  <a:pt x="10801717" y="5324967"/>
                  <a:pt x="10804194" y="5310025"/>
                </a:cubicBezTo>
                <a:lnTo>
                  <a:pt x="10804880" y="5306022"/>
                </a:lnTo>
                <a:cubicBezTo>
                  <a:pt x="10806823" y="5294473"/>
                  <a:pt x="10796572" y="5288030"/>
                  <a:pt x="10787654" y="5289098"/>
                </a:cubicBezTo>
                <a:cubicBezTo>
                  <a:pt x="10785634" y="5287306"/>
                  <a:pt x="10783234" y="5285820"/>
                  <a:pt x="10780033" y="5285248"/>
                </a:cubicBezTo>
                <a:cubicBezTo>
                  <a:pt x="10761816" y="5282198"/>
                  <a:pt x="10760063" y="5309758"/>
                  <a:pt x="10776984" y="5314256"/>
                </a:cubicBezTo>
                <a:close/>
                <a:moveTo>
                  <a:pt x="10877326" y="5413744"/>
                </a:moveTo>
                <a:cubicBezTo>
                  <a:pt x="10858576" y="5410619"/>
                  <a:pt x="10856290" y="5440161"/>
                  <a:pt x="10875001" y="5443286"/>
                </a:cubicBezTo>
                <a:cubicBezTo>
                  <a:pt x="10893790" y="5446411"/>
                  <a:pt x="10896038" y="5416870"/>
                  <a:pt x="10877326" y="5413744"/>
                </a:cubicBezTo>
                <a:close/>
                <a:moveTo>
                  <a:pt x="10843637" y="5529471"/>
                </a:moveTo>
                <a:cubicBezTo>
                  <a:pt x="10843333" y="5528823"/>
                  <a:pt x="10843105" y="5528213"/>
                  <a:pt x="10842723" y="5527565"/>
                </a:cubicBezTo>
                <a:cubicBezTo>
                  <a:pt x="10838760" y="5521238"/>
                  <a:pt x="10832014" y="5519370"/>
                  <a:pt x="10825041" y="5518645"/>
                </a:cubicBezTo>
                <a:cubicBezTo>
                  <a:pt x="10817304" y="5517807"/>
                  <a:pt x="10810025" y="5526345"/>
                  <a:pt x="10810444" y="5533664"/>
                </a:cubicBezTo>
                <a:cubicBezTo>
                  <a:pt x="10810749" y="5538810"/>
                  <a:pt x="10813112" y="5542432"/>
                  <a:pt x="10816580" y="5544871"/>
                </a:cubicBezTo>
                <a:cubicBezTo>
                  <a:pt x="10817952" y="5549864"/>
                  <a:pt x="10821610" y="5554210"/>
                  <a:pt x="10826946" y="5555315"/>
                </a:cubicBezTo>
                <a:cubicBezTo>
                  <a:pt x="10828698" y="5555696"/>
                  <a:pt x="10830528" y="5555735"/>
                  <a:pt x="10832282" y="5555506"/>
                </a:cubicBezTo>
                <a:cubicBezTo>
                  <a:pt x="10833577" y="5556116"/>
                  <a:pt x="10834910" y="5556611"/>
                  <a:pt x="10836473" y="5556878"/>
                </a:cubicBezTo>
                <a:cubicBezTo>
                  <a:pt x="10853012" y="5559699"/>
                  <a:pt x="10855909" y="5537019"/>
                  <a:pt x="10843637" y="5529471"/>
                </a:cubicBezTo>
                <a:close/>
                <a:moveTo>
                  <a:pt x="10514256" y="5091798"/>
                </a:moveTo>
                <a:cubicBezTo>
                  <a:pt x="10506824" y="5094733"/>
                  <a:pt x="10503775" y="5104492"/>
                  <a:pt x="10506976" y="5111429"/>
                </a:cubicBezTo>
                <a:cubicBezTo>
                  <a:pt x="10510483" y="5119091"/>
                  <a:pt x="10519134" y="5121645"/>
                  <a:pt x="10526602" y="5118709"/>
                </a:cubicBezTo>
                <a:lnTo>
                  <a:pt x="10535254" y="5115317"/>
                </a:lnTo>
                <a:cubicBezTo>
                  <a:pt x="10542723" y="5112420"/>
                  <a:pt x="10545734" y="5102662"/>
                  <a:pt x="10542532" y="5095686"/>
                </a:cubicBezTo>
                <a:cubicBezTo>
                  <a:pt x="10539027" y="5088063"/>
                  <a:pt x="10530375" y="5085471"/>
                  <a:pt x="10522906" y="5088406"/>
                </a:cubicBezTo>
                <a:lnTo>
                  <a:pt x="10514256" y="5091798"/>
                </a:lnTo>
                <a:close/>
                <a:moveTo>
                  <a:pt x="10517800" y="5189304"/>
                </a:moveTo>
                <a:lnTo>
                  <a:pt x="10515170" y="5195327"/>
                </a:lnTo>
                <a:cubicBezTo>
                  <a:pt x="10511968" y="5202646"/>
                  <a:pt x="10514102" y="5211413"/>
                  <a:pt x="10521534" y="5215263"/>
                </a:cubicBezTo>
                <a:cubicBezTo>
                  <a:pt x="10528279" y="5218770"/>
                  <a:pt x="10538264" y="5216292"/>
                  <a:pt x="10541504" y="5208897"/>
                </a:cubicBezTo>
                <a:lnTo>
                  <a:pt x="10544134" y="5202875"/>
                </a:lnTo>
                <a:cubicBezTo>
                  <a:pt x="10547334" y="5195556"/>
                  <a:pt x="10545239" y="5186789"/>
                  <a:pt x="10537769" y="5182939"/>
                </a:cubicBezTo>
                <a:cubicBezTo>
                  <a:pt x="10530986" y="5179432"/>
                  <a:pt x="10521000" y="5181910"/>
                  <a:pt x="10517800" y="5189304"/>
                </a:cubicBezTo>
                <a:close/>
                <a:moveTo>
                  <a:pt x="10440475" y="5119434"/>
                </a:moveTo>
                <a:cubicBezTo>
                  <a:pt x="10440284" y="5121607"/>
                  <a:pt x="10440208" y="5123780"/>
                  <a:pt x="10440246" y="5125952"/>
                </a:cubicBezTo>
                <a:cubicBezTo>
                  <a:pt x="10440284" y="5128697"/>
                  <a:pt x="10441275" y="5131441"/>
                  <a:pt x="10442762" y="5133842"/>
                </a:cubicBezTo>
                <a:cubicBezTo>
                  <a:pt x="10442457" y="5135787"/>
                  <a:pt x="10442457" y="5137731"/>
                  <a:pt x="10443105" y="5139408"/>
                </a:cubicBezTo>
                <a:cubicBezTo>
                  <a:pt x="10445315" y="5145087"/>
                  <a:pt x="10447564" y="5150043"/>
                  <a:pt x="10452517" y="5153855"/>
                </a:cubicBezTo>
                <a:cubicBezTo>
                  <a:pt x="10454728" y="5155532"/>
                  <a:pt x="10456481" y="5156523"/>
                  <a:pt x="10459263" y="5157514"/>
                </a:cubicBezTo>
                <a:cubicBezTo>
                  <a:pt x="10462692" y="5158696"/>
                  <a:pt x="10462960" y="5160868"/>
                  <a:pt x="10459682" y="5156256"/>
                </a:cubicBezTo>
                <a:cubicBezTo>
                  <a:pt x="10464331" y="5162736"/>
                  <a:pt x="10472373" y="5166129"/>
                  <a:pt x="10479842" y="5161898"/>
                </a:cubicBezTo>
                <a:cubicBezTo>
                  <a:pt x="10483424" y="5159877"/>
                  <a:pt x="10486206" y="5155799"/>
                  <a:pt x="10487121" y="5151453"/>
                </a:cubicBezTo>
                <a:cubicBezTo>
                  <a:pt x="10488799" y="5150653"/>
                  <a:pt x="10490284" y="5149586"/>
                  <a:pt x="10491885" y="5148289"/>
                </a:cubicBezTo>
                <a:cubicBezTo>
                  <a:pt x="10492456" y="5147908"/>
                  <a:pt x="10493067" y="5147565"/>
                  <a:pt x="10493676" y="5147222"/>
                </a:cubicBezTo>
                <a:cubicBezTo>
                  <a:pt x="10496229" y="5146193"/>
                  <a:pt x="10498668" y="5144821"/>
                  <a:pt x="10501222" y="5143754"/>
                </a:cubicBezTo>
                <a:cubicBezTo>
                  <a:pt x="10510673" y="5139865"/>
                  <a:pt x="10510329" y="5128658"/>
                  <a:pt x="10504956" y="5121721"/>
                </a:cubicBezTo>
                <a:cubicBezTo>
                  <a:pt x="10502899" y="5118481"/>
                  <a:pt x="10499506" y="5116118"/>
                  <a:pt x="10495010" y="5115737"/>
                </a:cubicBezTo>
                <a:cubicBezTo>
                  <a:pt x="10494629" y="5115622"/>
                  <a:pt x="10494247" y="5115546"/>
                  <a:pt x="10493904" y="5115431"/>
                </a:cubicBezTo>
                <a:cubicBezTo>
                  <a:pt x="10503279" y="5107388"/>
                  <a:pt x="10500460" y="5088368"/>
                  <a:pt x="10485101" y="5089320"/>
                </a:cubicBezTo>
                <a:cubicBezTo>
                  <a:pt x="10474926" y="5089968"/>
                  <a:pt x="10463226" y="5088939"/>
                  <a:pt x="10454119" y="5094276"/>
                </a:cubicBezTo>
                <a:cubicBezTo>
                  <a:pt x="10452899" y="5095000"/>
                  <a:pt x="10451832" y="5095800"/>
                  <a:pt x="10450803" y="5096639"/>
                </a:cubicBezTo>
                <a:lnTo>
                  <a:pt x="10446762" y="5098240"/>
                </a:lnTo>
                <a:cubicBezTo>
                  <a:pt x="10439294" y="5101175"/>
                  <a:pt x="10436359" y="5110972"/>
                  <a:pt x="10439598" y="5117909"/>
                </a:cubicBezTo>
                <a:cubicBezTo>
                  <a:pt x="10439827" y="5118443"/>
                  <a:pt x="10440170" y="5118939"/>
                  <a:pt x="10440475" y="5119434"/>
                </a:cubicBezTo>
                <a:close/>
                <a:moveTo>
                  <a:pt x="10262998" y="5271792"/>
                </a:moveTo>
                <a:cubicBezTo>
                  <a:pt x="10280223" y="5279340"/>
                  <a:pt x="10295696" y="5254067"/>
                  <a:pt x="10278241" y="5246406"/>
                </a:cubicBezTo>
                <a:cubicBezTo>
                  <a:pt x="10261016" y="5238858"/>
                  <a:pt x="10245543" y="5264169"/>
                  <a:pt x="10262998" y="5271792"/>
                </a:cubicBezTo>
                <a:close/>
                <a:moveTo>
                  <a:pt x="10414103" y="5232950"/>
                </a:moveTo>
                <a:cubicBezTo>
                  <a:pt x="10431557" y="5240612"/>
                  <a:pt x="10443714" y="5213586"/>
                  <a:pt x="10426221" y="5205924"/>
                </a:cubicBezTo>
                <a:cubicBezTo>
                  <a:pt x="10408768" y="5198262"/>
                  <a:pt x="10396611" y="5225288"/>
                  <a:pt x="10414103" y="5232950"/>
                </a:cubicBezTo>
                <a:close/>
                <a:moveTo>
                  <a:pt x="10658311" y="5731917"/>
                </a:moveTo>
                <a:cubicBezTo>
                  <a:pt x="10664027" y="5737253"/>
                  <a:pt x="10674697" y="5736034"/>
                  <a:pt x="10679309" y="5729858"/>
                </a:cubicBezTo>
                <a:cubicBezTo>
                  <a:pt x="10684416" y="5723035"/>
                  <a:pt x="10683386" y="5714573"/>
                  <a:pt x="10677289" y="5708855"/>
                </a:cubicBezTo>
                <a:lnTo>
                  <a:pt x="10672449" y="5704319"/>
                </a:lnTo>
                <a:cubicBezTo>
                  <a:pt x="10671954" y="5703862"/>
                  <a:pt x="10671229" y="5703709"/>
                  <a:pt x="10670657" y="5703328"/>
                </a:cubicBezTo>
                <a:cubicBezTo>
                  <a:pt x="10670124" y="5697534"/>
                  <a:pt x="10666580" y="5692160"/>
                  <a:pt x="10659072" y="5690864"/>
                </a:cubicBezTo>
                <a:cubicBezTo>
                  <a:pt x="10642418" y="5688081"/>
                  <a:pt x="10636549" y="5710571"/>
                  <a:pt x="10648477" y="5717927"/>
                </a:cubicBezTo>
                <a:cubicBezTo>
                  <a:pt x="10649011" y="5721358"/>
                  <a:pt x="10650650" y="5724674"/>
                  <a:pt x="10653508" y="5727343"/>
                </a:cubicBezTo>
                <a:lnTo>
                  <a:pt x="10658311" y="5731917"/>
                </a:lnTo>
                <a:close/>
                <a:moveTo>
                  <a:pt x="10394705" y="5678742"/>
                </a:moveTo>
                <a:cubicBezTo>
                  <a:pt x="10395048" y="5670165"/>
                  <a:pt x="10389408" y="5664105"/>
                  <a:pt x="10381214" y="5662732"/>
                </a:cubicBezTo>
                <a:lnTo>
                  <a:pt x="10379385" y="5662427"/>
                </a:lnTo>
                <a:cubicBezTo>
                  <a:pt x="10371458" y="5656900"/>
                  <a:pt x="10356290" y="5660484"/>
                  <a:pt x="10354424" y="5673672"/>
                </a:cubicBezTo>
                <a:cubicBezTo>
                  <a:pt x="10354118" y="5675883"/>
                  <a:pt x="10354308" y="5677789"/>
                  <a:pt x="10354804" y="5679504"/>
                </a:cubicBezTo>
                <a:lnTo>
                  <a:pt x="10353775" y="5678552"/>
                </a:lnTo>
                <a:cubicBezTo>
                  <a:pt x="10350040" y="5675044"/>
                  <a:pt x="10344590" y="5673711"/>
                  <a:pt x="10339637" y="5674778"/>
                </a:cubicBezTo>
                <a:cubicBezTo>
                  <a:pt x="10342724" y="5662847"/>
                  <a:pt x="10328051" y="5650954"/>
                  <a:pt x="10316885" y="5658959"/>
                </a:cubicBezTo>
                <a:cubicBezTo>
                  <a:pt x="10309301" y="5655909"/>
                  <a:pt x="10298555" y="5659263"/>
                  <a:pt x="10295391" y="5668870"/>
                </a:cubicBezTo>
                <a:cubicBezTo>
                  <a:pt x="10294057" y="5662618"/>
                  <a:pt x="10291428" y="5656786"/>
                  <a:pt x="10286778" y="5652174"/>
                </a:cubicBezTo>
                <a:cubicBezTo>
                  <a:pt x="10281252" y="5646646"/>
                  <a:pt x="10270811" y="5646913"/>
                  <a:pt x="10265704" y="5652936"/>
                </a:cubicBezTo>
                <a:cubicBezTo>
                  <a:pt x="10260330" y="5659263"/>
                  <a:pt x="10260520" y="5668145"/>
                  <a:pt x="10266466" y="5674015"/>
                </a:cubicBezTo>
                <a:cubicBezTo>
                  <a:pt x="10266618" y="5674168"/>
                  <a:pt x="10266732" y="5674282"/>
                  <a:pt x="10266847" y="5674396"/>
                </a:cubicBezTo>
                <a:lnTo>
                  <a:pt x="10266923" y="5674587"/>
                </a:lnTo>
                <a:cubicBezTo>
                  <a:pt x="10266923" y="5674663"/>
                  <a:pt x="10266923" y="5674625"/>
                  <a:pt x="10266923" y="5674778"/>
                </a:cubicBezTo>
                <a:cubicBezTo>
                  <a:pt x="10266961" y="5675769"/>
                  <a:pt x="10266923" y="5676722"/>
                  <a:pt x="10266847" y="5677713"/>
                </a:cubicBezTo>
                <a:cubicBezTo>
                  <a:pt x="10266313" y="5685756"/>
                  <a:pt x="10275079" y="5692236"/>
                  <a:pt x="10282472" y="5691893"/>
                </a:cubicBezTo>
                <a:cubicBezTo>
                  <a:pt x="10289980" y="5691549"/>
                  <a:pt x="10294400" y="5686251"/>
                  <a:pt x="10295925" y="5679733"/>
                </a:cubicBezTo>
                <a:cubicBezTo>
                  <a:pt x="10299850" y="5686823"/>
                  <a:pt x="10310559" y="5688081"/>
                  <a:pt x="10317762" y="5683049"/>
                </a:cubicBezTo>
                <a:cubicBezTo>
                  <a:pt x="10318790" y="5683773"/>
                  <a:pt x="10319819" y="5684384"/>
                  <a:pt x="10321001" y="5684803"/>
                </a:cubicBezTo>
                <a:cubicBezTo>
                  <a:pt x="10318905" y="5685299"/>
                  <a:pt x="10316847" y="5686060"/>
                  <a:pt x="10314980" y="5687700"/>
                </a:cubicBezTo>
                <a:cubicBezTo>
                  <a:pt x="10309378" y="5692503"/>
                  <a:pt x="10307471" y="5703214"/>
                  <a:pt x="10313378" y="5708741"/>
                </a:cubicBezTo>
                <a:lnTo>
                  <a:pt x="10318219" y="5713277"/>
                </a:lnTo>
                <a:cubicBezTo>
                  <a:pt x="10319133" y="5714116"/>
                  <a:pt x="10320239" y="5714725"/>
                  <a:pt x="10321267" y="5715373"/>
                </a:cubicBezTo>
                <a:lnTo>
                  <a:pt x="10321306" y="5716479"/>
                </a:lnTo>
                <a:cubicBezTo>
                  <a:pt x="10321573" y="5724522"/>
                  <a:pt x="10326565" y="5731764"/>
                  <a:pt x="10335215" y="5732375"/>
                </a:cubicBezTo>
                <a:cubicBezTo>
                  <a:pt x="10342647" y="5732870"/>
                  <a:pt x="10351374" y="5726580"/>
                  <a:pt x="10351108" y="5718461"/>
                </a:cubicBezTo>
                <a:lnTo>
                  <a:pt x="10351069" y="5717241"/>
                </a:lnTo>
                <a:cubicBezTo>
                  <a:pt x="10358310" y="5724331"/>
                  <a:pt x="10374393" y="5722768"/>
                  <a:pt x="10377404" y="5709313"/>
                </a:cubicBezTo>
                <a:cubicBezTo>
                  <a:pt x="10377861" y="5707293"/>
                  <a:pt x="10377747" y="5705501"/>
                  <a:pt x="10377479" y="5703824"/>
                </a:cubicBezTo>
                <a:lnTo>
                  <a:pt x="10380872" y="5706988"/>
                </a:lnTo>
                <a:cubicBezTo>
                  <a:pt x="10380909" y="5707026"/>
                  <a:pt x="10380947" y="5707026"/>
                  <a:pt x="10380986" y="5707064"/>
                </a:cubicBezTo>
                <a:cubicBezTo>
                  <a:pt x="10380452" y="5708169"/>
                  <a:pt x="10379842" y="5709275"/>
                  <a:pt x="10379613" y="5710494"/>
                </a:cubicBezTo>
                <a:lnTo>
                  <a:pt x="10377441" y="5723493"/>
                </a:lnTo>
                <a:cubicBezTo>
                  <a:pt x="10376603" y="5728562"/>
                  <a:pt x="10378738" y="5733442"/>
                  <a:pt x="10382357" y="5736796"/>
                </a:cubicBezTo>
                <a:cubicBezTo>
                  <a:pt x="10374354" y="5737215"/>
                  <a:pt x="10369591" y="5743429"/>
                  <a:pt x="10368333" y="5750938"/>
                </a:cubicBezTo>
                <a:lnTo>
                  <a:pt x="10367266" y="5757418"/>
                </a:lnTo>
                <a:cubicBezTo>
                  <a:pt x="10365932" y="5765309"/>
                  <a:pt x="10374354" y="5772474"/>
                  <a:pt x="10381595" y="5772703"/>
                </a:cubicBezTo>
                <a:cubicBezTo>
                  <a:pt x="10390436" y="5772970"/>
                  <a:pt x="10395543" y="5766300"/>
                  <a:pt x="10396877" y="5758371"/>
                </a:cubicBezTo>
                <a:lnTo>
                  <a:pt x="10397945" y="5751891"/>
                </a:lnTo>
                <a:cubicBezTo>
                  <a:pt x="10398097" y="5750900"/>
                  <a:pt x="10398134" y="5749909"/>
                  <a:pt x="10397982" y="5748956"/>
                </a:cubicBezTo>
                <a:cubicBezTo>
                  <a:pt x="10399927" y="5753225"/>
                  <a:pt x="10403661" y="5756617"/>
                  <a:pt x="10408539" y="5757303"/>
                </a:cubicBezTo>
                <a:cubicBezTo>
                  <a:pt x="10416084" y="5758371"/>
                  <a:pt x="10423821" y="5753949"/>
                  <a:pt x="10425612" y="5746326"/>
                </a:cubicBezTo>
                <a:cubicBezTo>
                  <a:pt x="10426946" y="5746478"/>
                  <a:pt x="10428318" y="5746363"/>
                  <a:pt x="10429689" y="5746096"/>
                </a:cubicBezTo>
                <a:cubicBezTo>
                  <a:pt x="10428814" y="5749222"/>
                  <a:pt x="10428966" y="5752386"/>
                  <a:pt x="10430071" y="5755169"/>
                </a:cubicBezTo>
                <a:cubicBezTo>
                  <a:pt x="10421116" y="5761954"/>
                  <a:pt x="10421573" y="5779488"/>
                  <a:pt x="10435939" y="5781890"/>
                </a:cubicBezTo>
                <a:cubicBezTo>
                  <a:pt x="10444934" y="5783377"/>
                  <a:pt x="10450231" y="5777392"/>
                  <a:pt x="10451794" y="5770530"/>
                </a:cubicBezTo>
                <a:cubicBezTo>
                  <a:pt x="10454233" y="5775410"/>
                  <a:pt x="10459567" y="5779260"/>
                  <a:pt x="10464712" y="5779260"/>
                </a:cubicBezTo>
                <a:cubicBezTo>
                  <a:pt x="10469896" y="5779260"/>
                  <a:pt x="10473706" y="5777049"/>
                  <a:pt x="10476336" y="5773695"/>
                </a:cubicBezTo>
                <a:cubicBezTo>
                  <a:pt x="10481367" y="5772627"/>
                  <a:pt x="10485863" y="5769235"/>
                  <a:pt x="10487349" y="5764012"/>
                </a:cubicBezTo>
                <a:cubicBezTo>
                  <a:pt x="10489140" y="5767786"/>
                  <a:pt x="10492304" y="5770797"/>
                  <a:pt x="10496801" y="5771865"/>
                </a:cubicBezTo>
                <a:cubicBezTo>
                  <a:pt x="10504195" y="5773618"/>
                  <a:pt x="10513302" y="5768815"/>
                  <a:pt x="10514636" y="5760886"/>
                </a:cubicBezTo>
                <a:lnTo>
                  <a:pt x="10516809" y="5747926"/>
                </a:lnTo>
                <a:cubicBezTo>
                  <a:pt x="10518104" y="5740036"/>
                  <a:pt x="10513988" y="5732031"/>
                  <a:pt x="10505833" y="5730087"/>
                </a:cubicBezTo>
                <a:cubicBezTo>
                  <a:pt x="10498440" y="5728334"/>
                  <a:pt x="10489294" y="5733136"/>
                  <a:pt x="10487997" y="5741065"/>
                </a:cubicBezTo>
                <a:lnTo>
                  <a:pt x="10487540" y="5743962"/>
                </a:lnTo>
                <a:cubicBezTo>
                  <a:pt x="10482053" y="5736949"/>
                  <a:pt x="10468410" y="5736949"/>
                  <a:pt x="10462350" y="5745678"/>
                </a:cubicBezTo>
                <a:cubicBezTo>
                  <a:pt x="10461701" y="5745944"/>
                  <a:pt x="10461054" y="5746135"/>
                  <a:pt x="10460369" y="5746478"/>
                </a:cubicBezTo>
                <a:cubicBezTo>
                  <a:pt x="10458958" y="5747241"/>
                  <a:pt x="10458424" y="5748613"/>
                  <a:pt x="10457396" y="5749642"/>
                </a:cubicBezTo>
                <a:cubicBezTo>
                  <a:pt x="10458234" y="5746669"/>
                  <a:pt x="10458576" y="5743581"/>
                  <a:pt x="10457433" y="5740913"/>
                </a:cubicBezTo>
                <a:cubicBezTo>
                  <a:pt x="10465208" y="5738130"/>
                  <a:pt x="10472715" y="5733747"/>
                  <a:pt x="10474812" y="5727000"/>
                </a:cubicBezTo>
                <a:cubicBezTo>
                  <a:pt x="10475993" y="5723188"/>
                  <a:pt x="10476336" y="5718728"/>
                  <a:pt x="10476183" y="5714306"/>
                </a:cubicBezTo>
                <a:cubicBezTo>
                  <a:pt x="10476679" y="5715259"/>
                  <a:pt x="10476946" y="5716212"/>
                  <a:pt x="10477670" y="5717127"/>
                </a:cubicBezTo>
                <a:cubicBezTo>
                  <a:pt x="10482281" y="5722730"/>
                  <a:pt x="10493142" y="5725056"/>
                  <a:pt x="10498668" y="5719109"/>
                </a:cubicBezTo>
                <a:lnTo>
                  <a:pt x="10503204" y="5714268"/>
                </a:lnTo>
                <a:cubicBezTo>
                  <a:pt x="10508729" y="5708398"/>
                  <a:pt x="10510788" y="5700012"/>
                  <a:pt x="10505185" y="5693265"/>
                </a:cubicBezTo>
                <a:cubicBezTo>
                  <a:pt x="10500574" y="5687662"/>
                  <a:pt x="10489713" y="5685336"/>
                  <a:pt x="10484187" y="5691283"/>
                </a:cubicBezTo>
                <a:lnTo>
                  <a:pt x="10479651" y="5696124"/>
                </a:lnTo>
                <a:cubicBezTo>
                  <a:pt x="10477099" y="5698830"/>
                  <a:pt x="10475422" y="5702108"/>
                  <a:pt x="10474774" y="5705463"/>
                </a:cubicBezTo>
                <a:cubicBezTo>
                  <a:pt x="10473744" y="5701994"/>
                  <a:pt x="10472373" y="5698716"/>
                  <a:pt x="10470086" y="5696124"/>
                </a:cubicBezTo>
                <a:cubicBezTo>
                  <a:pt x="10476412" y="5690711"/>
                  <a:pt x="10477327" y="5679695"/>
                  <a:pt x="10471192" y="5673672"/>
                </a:cubicBezTo>
                <a:cubicBezTo>
                  <a:pt x="10471267" y="5673596"/>
                  <a:pt x="10471344" y="5673558"/>
                  <a:pt x="10471420" y="5673481"/>
                </a:cubicBezTo>
                <a:cubicBezTo>
                  <a:pt x="10476831" y="5667001"/>
                  <a:pt x="10475383" y="5658006"/>
                  <a:pt x="10469476" y="5652478"/>
                </a:cubicBezTo>
                <a:lnTo>
                  <a:pt x="10459796" y="5643444"/>
                </a:lnTo>
                <a:cubicBezTo>
                  <a:pt x="10458387" y="5642110"/>
                  <a:pt x="10456710" y="5641234"/>
                  <a:pt x="10454957" y="5640700"/>
                </a:cubicBezTo>
                <a:cubicBezTo>
                  <a:pt x="10457319" y="5642339"/>
                  <a:pt x="10459987" y="5643635"/>
                  <a:pt x="10463112" y="5643635"/>
                </a:cubicBezTo>
                <a:cubicBezTo>
                  <a:pt x="10470963" y="5643635"/>
                  <a:pt x="10478317" y="5636812"/>
                  <a:pt x="10478051" y="5628731"/>
                </a:cubicBezTo>
                <a:lnTo>
                  <a:pt x="10477746" y="5619354"/>
                </a:lnTo>
                <a:cubicBezTo>
                  <a:pt x="10477479" y="5611311"/>
                  <a:pt x="10471076" y="5604411"/>
                  <a:pt x="10462846" y="5604411"/>
                </a:cubicBezTo>
                <a:cubicBezTo>
                  <a:pt x="10454994" y="5604411"/>
                  <a:pt x="10447639" y="5611235"/>
                  <a:pt x="10447906" y="5619316"/>
                </a:cubicBezTo>
                <a:lnTo>
                  <a:pt x="10448096" y="5625491"/>
                </a:lnTo>
                <a:cubicBezTo>
                  <a:pt x="10445162" y="5615809"/>
                  <a:pt x="10434073" y="5608986"/>
                  <a:pt x="10425459" y="5618210"/>
                </a:cubicBezTo>
                <a:cubicBezTo>
                  <a:pt x="10417991" y="5626177"/>
                  <a:pt x="10421116" y="5637193"/>
                  <a:pt x="10427632" y="5642453"/>
                </a:cubicBezTo>
                <a:cubicBezTo>
                  <a:pt x="10424126" y="5641958"/>
                  <a:pt x="10420391" y="5643064"/>
                  <a:pt x="10417000" y="5646646"/>
                </a:cubicBezTo>
                <a:cubicBezTo>
                  <a:pt x="10404004" y="5660521"/>
                  <a:pt x="10423059" y="5683545"/>
                  <a:pt x="10436130" y="5669555"/>
                </a:cubicBezTo>
                <a:cubicBezTo>
                  <a:pt x="10437655" y="5667916"/>
                  <a:pt x="10438455" y="5666125"/>
                  <a:pt x="10439141" y="5664333"/>
                </a:cubicBezTo>
                <a:cubicBezTo>
                  <a:pt x="10439675" y="5665019"/>
                  <a:pt x="10440055" y="5665820"/>
                  <a:pt x="10440703" y="5666430"/>
                </a:cubicBezTo>
                <a:lnTo>
                  <a:pt x="10449964" y="5675120"/>
                </a:lnTo>
                <a:cubicBezTo>
                  <a:pt x="10447449" y="5678552"/>
                  <a:pt x="10446267" y="5683049"/>
                  <a:pt x="10446915" y="5687280"/>
                </a:cubicBezTo>
                <a:cubicBezTo>
                  <a:pt x="10446725" y="5687280"/>
                  <a:pt x="10446496" y="5687242"/>
                  <a:pt x="10446305" y="5687204"/>
                </a:cubicBezTo>
                <a:cubicBezTo>
                  <a:pt x="10444324" y="5682668"/>
                  <a:pt x="10440246" y="5679276"/>
                  <a:pt x="10434835" y="5678399"/>
                </a:cubicBezTo>
                <a:lnTo>
                  <a:pt x="10421839" y="5676226"/>
                </a:lnTo>
                <a:cubicBezTo>
                  <a:pt x="10414218" y="5674968"/>
                  <a:pt x="10405909" y="5681220"/>
                  <a:pt x="10405223" y="5688996"/>
                </a:cubicBezTo>
                <a:cubicBezTo>
                  <a:pt x="10405147" y="5689758"/>
                  <a:pt x="10405490" y="5690444"/>
                  <a:pt x="10405528" y="5691168"/>
                </a:cubicBezTo>
                <a:cubicBezTo>
                  <a:pt x="10404880" y="5689568"/>
                  <a:pt x="10404004" y="5688005"/>
                  <a:pt x="10402670" y="5686747"/>
                </a:cubicBezTo>
                <a:lnTo>
                  <a:pt x="10394591" y="5679161"/>
                </a:lnTo>
                <a:cubicBezTo>
                  <a:pt x="10394591" y="5678971"/>
                  <a:pt x="10394705" y="5678856"/>
                  <a:pt x="10394705" y="5678742"/>
                </a:cubicBezTo>
                <a:close/>
                <a:moveTo>
                  <a:pt x="10528547" y="5736720"/>
                </a:moveTo>
                <a:cubicBezTo>
                  <a:pt x="10527289" y="5744381"/>
                  <a:pt x="10534302" y="5752501"/>
                  <a:pt x="10541884" y="5752843"/>
                </a:cubicBezTo>
                <a:cubicBezTo>
                  <a:pt x="10550384" y="5753263"/>
                  <a:pt x="10556671" y="5747698"/>
                  <a:pt x="10558005" y="5739464"/>
                </a:cubicBezTo>
                <a:lnTo>
                  <a:pt x="10558653" y="5735653"/>
                </a:lnTo>
                <a:cubicBezTo>
                  <a:pt x="10563912" y="5733632"/>
                  <a:pt x="10568028" y="5728258"/>
                  <a:pt x="10568448" y="5722807"/>
                </a:cubicBezTo>
                <a:cubicBezTo>
                  <a:pt x="10569133" y="5714268"/>
                  <a:pt x="10562769" y="5708207"/>
                  <a:pt x="10554842" y="5706873"/>
                </a:cubicBezTo>
                <a:lnTo>
                  <a:pt x="10548364" y="5705806"/>
                </a:lnTo>
                <a:cubicBezTo>
                  <a:pt x="10540475" y="5704472"/>
                  <a:pt x="10533043" y="5711943"/>
                  <a:pt x="10532434" y="5719414"/>
                </a:cubicBezTo>
                <a:cubicBezTo>
                  <a:pt x="10532357" y="5720710"/>
                  <a:pt x="10532662" y="5721778"/>
                  <a:pt x="10532852" y="5722959"/>
                </a:cubicBezTo>
                <a:cubicBezTo>
                  <a:pt x="10531329" y="5725017"/>
                  <a:pt x="10530071" y="5727381"/>
                  <a:pt x="10529613" y="5730202"/>
                </a:cubicBezTo>
                <a:lnTo>
                  <a:pt x="10528547" y="5736720"/>
                </a:lnTo>
                <a:close/>
                <a:moveTo>
                  <a:pt x="10376831" y="5542088"/>
                </a:moveTo>
                <a:lnTo>
                  <a:pt x="10376108" y="5542660"/>
                </a:lnTo>
                <a:cubicBezTo>
                  <a:pt x="10371840" y="5542774"/>
                  <a:pt x="10367724" y="5544452"/>
                  <a:pt x="10365361" y="5548301"/>
                </a:cubicBezTo>
                <a:cubicBezTo>
                  <a:pt x="10362312" y="5553257"/>
                  <a:pt x="10359949" y="5558174"/>
                  <a:pt x="10361626" y="5564159"/>
                </a:cubicBezTo>
                <a:cubicBezTo>
                  <a:pt x="10363913" y="5572354"/>
                  <a:pt x="10372220" y="5576852"/>
                  <a:pt x="10380338" y="5574641"/>
                </a:cubicBezTo>
                <a:cubicBezTo>
                  <a:pt x="10385902" y="5573155"/>
                  <a:pt x="10390361" y="5569114"/>
                  <a:pt x="10394820" y="5565645"/>
                </a:cubicBezTo>
                <a:cubicBezTo>
                  <a:pt x="10400918" y="5560881"/>
                  <a:pt x="10402784" y="5551084"/>
                  <a:pt x="10397602" y="5544871"/>
                </a:cubicBezTo>
                <a:cubicBezTo>
                  <a:pt x="10392495" y="5538772"/>
                  <a:pt x="10383348" y="5536980"/>
                  <a:pt x="10376831" y="5542088"/>
                </a:cubicBezTo>
                <a:close/>
                <a:moveTo>
                  <a:pt x="10203737" y="5375093"/>
                </a:moveTo>
                <a:cubicBezTo>
                  <a:pt x="10201069" y="5383326"/>
                  <a:pt x="10205871" y="5390568"/>
                  <a:pt x="10213226" y="5393770"/>
                </a:cubicBezTo>
                <a:lnTo>
                  <a:pt x="10219247" y="5396400"/>
                </a:lnTo>
                <a:cubicBezTo>
                  <a:pt x="10226565" y="5399602"/>
                  <a:pt x="10235597" y="5393999"/>
                  <a:pt x="10237922" y="5386909"/>
                </a:cubicBezTo>
                <a:cubicBezTo>
                  <a:pt x="10240590" y="5378676"/>
                  <a:pt x="10235788" y="5371433"/>
                  <a:pt x="10228433" y="5368231"/>
                </a:cubicBezTo>
                <a:lnTo>
                  <a:pt x="10222411" y="5365601"/>
                </a:lnTo>
                <a:cubicBezTo>
                  <a:pt x="10215094" y="5362399"/>
                  <a:pt x="10206062" y="5368003"/>
                  <a:pt x="10203737" y="5375093"/>
                </a:cubicBezTo>
                <a:close/>
                <a:moveTo>
                  <a:pt x="10701717" y="5718042"/>
                </a:moveTo>
                <a:cubicBezTo>
                  <a:pt x="10694057" y="5716784"/>
                  <a:pt x="10685559" y="5721320"/>
                  <a:pt x="10684186" y="5729477"/>
                </a:cubicBezTo>
                <a:lnTo>
                  <a:pt x="10682014" y="5742476"/>
                </a:lnTo>
                <a:cubicBezTo>
                  <a:pt x="10680757" y="5750099"/>
                  <a:pt x="10685368" y="5758676"/>
                  <a:pt x="10693485" y="5760010"/>
                </a:cubicBezTo>
                <a:cubicBezTo>
                  <a:pt x="10701146" y="5761268"/>
                  <a:pt x="10709644" y="5756732"/>
                  <a:pt x="10711016" y="5748574"/>
                </a:cubicBezTo>
                <a:lnTo>
                  <a:pt x="10713189" y="5735576"/>
                </a:lnTo>
                <a:cubicBezTo>
                  <a:pt x="10714446" y="5727952"/>
                  <a:pt x="10709796" y="5719376"/>
                  <a:pt x="10701717" y="5718042"/>
                </a:cubicBezTo>
                <a:close/>
                <a:moveTo>
                  <a:pt x="10341123" y="5215606"/>
                </a:moveTo>
                <a:lnTo>
                  <a:pt x="10338494" y="5221629"/>
                </a:lnTo>
                <a:cubicBezTo>
                  <a:pt x="10335292" y="5228948"/>
                  <a:pt x="10341542" y="5237982"/>
                  <a:pt x="10348517" y="5240040"/>
                </a:cubicBezTo>
                <a:cubicBezTo>
                  <a:pt x="10356976" y="5242517"/>
                  <a:pt x="10363684" y="5237372"/>
                  <a:pt x="10366923" y="5230015"/>
                </a:cubicBezTo>
                <a:lnTo>
                  <a:pt x="10369552" y="5223992"/>
                </a:lnTo>
                <a:cubicBezTo>
                  <a:pt x="10372754" y="5216673"/>
                  <a:pt x="10366504" y="5207639"/>
                  <a:pt x="10359529" y="5205619"/>
                </a:cubicBezTo>
                <a:cubicBezTo>
                  <a:pt x="10351069" y="5203065"/>
                  <a:pt x="10344362" y="5208250"/>
                  <a:pt x="10341123" y="5215606"/>
                </a:cubicBezTo>
                <a:close/>
                <a:moveTo>
                  <a:pt x="10318981" y="5167501"/>
                </a:moveTo>
                <a:cubicBezTo>
                  <a:pt x="10315856" y="5174591"/>
                  <a:pt x="10318600" y="5184083"/>
                  <a:pt x="10326108" y="5187208"/>
                </a:cubicBezTo>
                <a:cubicBezTo>
                  <a:pt x="10333387" y="5190219"/>
                  <a:pt x="10342456" y="5187665"/>
                  <a:pt x="10345810" y="5180080"/>
                </a:cubicBezTo>
                <a:lnTo>
                  <a:pt x="10353737" y="5161974"/>
                </a:lnTo>
                <a:cubicBezTo>
                  <a:pt x="10356862" y="5154884"/>
                  <a:pt x="10354118" y="5145393"/>
                  <a:pt x="10346610" y="5142267"/>
                </a:cubicBezTo>
                <a:cubicBezTo>
                  <a:pt x="10339331" y="5139255"/>
                  <a:pt x="10330262" y="5141809"/>
                  <a:pt x="10326908" y="5149395"/>
                </a:cubicBezTo>
                <a:lnTo>
                  <a:pt x="10318981" y="5167501"/>
                </a:lnTo>
                <a:close/>
                <a:moveTo>
                  <a:pt x="10312541" y="5123741"/>
                </a:moveTo>
                <a:cubicBezTo>
                  <a:pt x="10329994" y="5131365"/>
                  <a:pt x="10339522" y="5103310"/>
                  <a:pt x="10322106" y="5095724"/>
                </a:cubicBezTo>
                <a:cubicBezTo>
                  <a:pt x="10304690" y="5088063"/>
                  <a:pt x="10295162" y="5116118"/>
                  <a:pt x="10312541" y="5123741"/>
                </a:cubicBezTo>
                <a:close/>
                <a:moveTo>
                  <a:pt x="10596267" y="5573803"/>
                </a:moveTo>
                <a:cubicBezTo>
                  <a:pt x="10587121" y="5572545"/>
                  <a:pt x="10578546" y="5576128"/>
                  <a:pt x="10571762" y="5582074"/>
                </a:cubicBezTo>
                <a:cubicBezTo>
                  <a:pt x="10565971" y="5587182"/>
                  <a:pt x="10565437" y="5597512"/>
                  <a:pt x="10571039" y="5603001"/>
                </a:cubicBezTo>
                <a:cubicBezTo>
                  <a:pt x="10576908" y="5608757"/>
                  <a:pt x="10585749" y="5609215"/>
                  <a:pt x="10591960" y="5603763"/>
                </a:cubicBezTo>
                <a:cubicBezTo>
                  <a:pt x="10592304" y="5603459"/>
                  <a:pt x="10592342" y="5603459"/>
                  <a:pt x="10592533" y="5603268"/>
                </a:cubicBezTo>
                <a:cubicBezTo>
                  <a:pt x="10592685" y="5603192"/>
                  <a:pt x="10592685" y="5603192"/>
                  <a:pt x="10592799" y="5603116"/>
                </a:cubicBezTo>
                <a:lnTo>
                  <a:pt x="10592799" y="5603116"/>
                </a:lnTo>
                <a:cubicBezTo>
                  <a:pt x="10593753" y="5603116"/>
                  <a:pt x="10594667" y="5603230"/>
                  <a:pt x="10595581" y="5603382"/>
                </a:cubicBezTo>
                <a:cubicBezTo>
                  <a:pt x="10603508" y="5604450"/>
                  <a:pt x="10610558" y="5596254"/>
                  <a:pt x="10610711" y="5588897"/>
                </a:cubicBezTo>
                <a:cubicBezTo>
                  <a:pt x="10610940" y="5580207"/>
                  <a:pt x="10604233" y="5574870"/>
                  <a:pt x="10596267" y="5573803"/>
                </a:cubicBezTo>
                <a:close/>
                <a:moveTo>
                  <a:pt x="11115665" y="5207754"/>
                </a:moveTo>
                <a:cubicBezTo>
                  <a:pt x="11096953" y="5204628"/>
                  <a:pt x="11090360" y="5233522"/>
                  <a:pt x="11109225" y="5236647"/>
                </a:cubicBezTo>
                <a:cubicBezTo>
                  <a:pt x="11127937" y="5239773"/>
                  <a:pt x="11134530" y="5210880"/>
                  <a:pt x="11115665" y="5207754"/>
                </a:cubicBezTo>
                <a:close/>
                <a:moveTo>
                  <a:pt x="10935939" y="5211184"/>
                </a:moveTo>
                <a:cubicBezTo>
                  <a:pt x="10924049" y="5209202"/>
                  <a:pt x="10916351" y="5220066"/>
                  <a:pt x="10917227" y="5229024"/>
                </a:cubicBezTo>
                <a:cubicBezTo>
                  <a:pt x="10914750" y="5222696"/>
                  <a:pt x="10908881" y="5218884"/>
                  <a:pt x="10901756" y="5219380"/>
                </a:cubicBezTo>
                <a:cubicBezTo>
                  <a:pt x="10892456" y="5220028"/>
                  <a:pt x="10881481" y="5221972"/>
                  <a:pt x="10874964" y="5229252"/>
                </a:cubicBezTo>
                <a:cubicBezTo>
                  <a:pt x="10873935" y="5229977"/>
                  <a:pt x="10872944" y="5230739"/>
                  <a:pt x="10872067" y="5231616"/>
                </a:cubicBezTo>
                <a:cubicBezTo>
                  <a:pt x="10867685" y="5235999"/>
                  <a:pt x="10866160" y="5242365"/>
                  <a:pt x="10868676" y="5248235"/>
                </a:cubicBezTo>
                <a:cubicBezTo>
                  <a:pt x="10871191" y="5254067"/>
                  <a:pt x="10875992" y="5255897"/>
                  <a:pt x="10881595" y="5257498"/>
                </a:cubicBezTo>
                <a:cubicBezTo>
                  <a:pt x="10877174" y="5256240"/>
                  <a:pt x="10882053" y="5257727"/>
                  <a:pt x="10882890" y="5258070"/>
                </a:cubicBezTo>
                <a:cubicBezTo>
                  <a:pt x="10883996" y="5258489"/>
                  <a:pt x="10885063" y="5259022"/>
                  <a:pt x="10886168" y="5259480"/>
                </a:cubicBezTo>
                <a:cubicBezTo>
                  <a:pt x="10886358" y="5259556"/>
                  <a:pt x="10886435" y="5259595"/>
                  <a:pt x="10886587" y="5259671"/>
                </a:cubicBezTo>
                <a:cubicBezTo>
                  <a:pt x="10886931" y="5259900"/>
                  <a:pt x="10887235" y="5260128"/>
                  <a:pt x="10887540" y="5260357"/>
                </a:cubicBezTo>
                <a:cubicBezTo>
                  <a:pt x="10890856" y="5266990"/>
                  <a:pt x="10899506" y="5270001"/>
                  <a:pt x="10906252" y="5267142"/>
                </a:cubicBezTo>
                <a:cubicBezTo>
                  <a:pt x="10913913" y="5263902"/>
                  <a:pt x="10916922" y="5255249"/>
                  <a:pt x="10914102" y="5247740"/>
                </a:cubicBezTo>
                <a:cubicBezTo>
                  <a:pt x="10913797" y="5246939"/>
                  <a:pt x="10913340" y="5246291"/>
                  <a:pt x="10912959" y="5245567"/>
                </a:cubicBezTo>
                <a:cubicBezTo>
                  <a:pt x="10916504" y="5242593"/>
                  <a:pt x="10918752" y="5237943"/>
                  <a:pt x="10918485" y="5233407"/>
                </a:cubicBezTo>
                <a:cubicBezTo>
                  <a:pt x="10920047" y="5236457"/>
                  <a:pt x="10923020" y="5238820"/>
                  <a:pt x="10927708" y="5239582"/>
                </a:cubicBezTo>
                <a:cubicBezTo>
                  <a:pt x="10946191" y="5242708"/>
                  <a:pt x="10954727" y="5214310"/>
                  <a:pt x="10935939" y="5211184"/>
                </a:cubicBezTo>
                <a:close/>
                <a:moveTo>
                  <a:pt x="11045543" y="5019069"/>
                </a:moveTo>
                <a:cubicBezTo>
                  <a:pt x="11045619" y="5026006"/>
                  <a:pt x="11049620" y="5033134"/>
                  <a:pt x="11058348" y="5034583"/>
                </a:cubicBezTo>
                <a:cubicBezTo>
                  <a:pt x="11065017" y="5035688"/>
                  <a:pt x="11069514" y="5032677"/>
                  <a:pt x="11071839" y="5028217"/>
                </a:cubicBezTo>
                <a:cubicBezTo>
                  <a:pt x="11076641" y="5026616"/>
                  <a:pt x="11080680" y="5022842"/>
                  <a:pt x="11081557" y="5017468"/>
                </a:cubicBezTo>
                <a:lnTo>
                  <a:pt x="11082662" y="5010988"/>
                </a:lnTo>
                <a:cubicBezTo>
                  <a:pt x="11083920" y="5003364"/>
                  <a:pt x="11079309" y="4994787"/>
                  <a:pt x="11071191" y="4993492"/>
                </a:cubicBezTo>
                <a:cubicBezTo>
                  <a:pt x="11068675" y="4993072"/>
                  <a:pt x="11066084" y="4993339"/>
                  <a:pt x="11063645" y="4994101"/>
                </a:cubicBezTo>
                <a:cubicBezTo>
                  <a:pt x="11062388" y="4989375"/>
                  <a:pt x="11059148" y="4985487"/>
                  <a:pt x="11053775" y="4983962"/>
                </a:cubicBezTo>
                <a:cubicBezTo>
                  <a:pt x="11046724" y="4981980"/>
                  <a:pt x="11036815" y="4986287"/>
                  <a:pt x="11035520" y="4994216"/>
                </a:cubicBezTo>
                <a:lnTo>
                  <a:pt x="11034453" y="5000696"/>
                </a:lnTo>
                <a:cubicBezTo>
                  <a:pt x="11033119" y="5008586"/>
                  <a:pt x="11036397" y="5016629"/>
                  <a:pt x="11044704" y="5018955"/>
                </a:cubicBezTo>
                <a:cubicBezTo>
                  <a:pt x="11044933" y="5018992"/>
                  <a:pt x="11045276" y="5019031"/>
                  <a:pt x="11045543" y="5019069"/>
                </a:cubicBezTo>
                <a:close/>
                <a:moveTo>
                  <a:pt x="10851183" y="5058673"/>
                </a:moveTo>
                <a:cubicBezTo>
                  <a:pt x="10850346" y="5066755"/>
                  <a:pt x="10855451" y="5074150"/>
                  <a:pt x="10863607" y="5075522"/>
                </a:cubicBezTo>
                <a:lnTo>
                  <a:pt x="10870085" y="5076589"/>
                </a:lnTo>
                <a:cubicBezTo>
                  <a:pt x="10877708" y="5077847"/>
                  <a:pt x="10886130" y="5072015"/>
                  <a:pt x="10886931" y="5064162"/>
                </a:cubicBezTo>
                <a:cubicBezTo>
                  <a:pt x="10887769" y="5056082"/>
                  <a:pt x="10882662" y="5048648"/>
                  <a:pt x="10874506" y="5047315"/>
                </a:cubicBezTo>
                <a:lnTo>
                  <a:pt x="10868028" y="5046247"/>
                </a:lnTo>
                <a:cubicBezTo>
                  <a:pt x="10860406" y="5044989"/>
                  <a:pt x="10852021" y="5050821"/>
                  <a:pt x="10851183" y="5058673"/>
                </a:cubicBezTo>
                <a:close/>
                <a:moveTo>
                  <a:pt x="11107891" y="5150462"/>
                </a:moveTo>
                <a:cubicBezTo>
                  <a:pt x="11100955" y="5154236"/>
                  <a:pt x="11098707" y="5164871"/>
                  <a:pt x="11103127" y="5171275"/>
                </a:cubicBezTo>
                <a:cubicBezTo>
                  <a:pt x="11108043" y="5178364"/>
                  <a:pt x="11116503" y="5180080"/>
                  <a:pt x="11123973" y="5176040"/>
                </a:cubicBezTo>
                <a:lnTo>
                  <a:pt x="11129880" y="5172838"/>
                </a:lnTo>
                <a:cubicBezTo>
                  <a:pt x="11136168" y="5169407"/>
                  <a:pt x="11138303" y="5160525"/>
                  <a:pt x="11135444" y="5154083"/>
                </a:cubicBezTo>
                <a:cubicBezTo>
                  <a:pt x="11143256" y="5155303"/>
                  <a:pt x="11151183" y="5152482"/>
                  <a:pt x="11153699" y="5144211"/>
                </a:cubicBezTo>
                <a:cubicBezTo>
                  <a:pt x="11155794" y="5137311"/>
                  <a:pt x="11151717" y="5127058"/>
                  <a:pt x="11143790" y="5125762"/>
                </a:cubicBezTo>
                <a:lnTo>
                  <a:pt x="11137312" y="5124694"/>
                </a:lnTo>
                <a:cubicBezTo>
                  <a:pt x="11129423" y="5123360"/>
                  <a:pt x="11121382" y="5126257"/>
                  <a:pt x="11118866" y="5134605"/>
                </a:cubicBezTo>
                <a:cubicBezTo>
                  <a:pt x="11117799" y="5138188"/>
                  <a:pt x="11118409" y="5142572"/>
                  <a:pt x="11120314" y="5146231"/>
                </a:cubicBezTo>
                <a:cubicBezTo>
                  <a:pt x="11118142" y="5146460"/>
                  <a:pt x="11115969" y="5146117"/>
                  <a:pt x="11113835" y="5147260"/>
                </a:cubicBezTo>
                <a:lnTo>
                  <a:pt x="11107891" y="5150462"/>
                </a:lnTo>
                <a:close/>
                <a:moveTo>
                  <a:pt x="10986625" y="5062638"/>
                </a:moveTo>
                <a:cubicBezTo>
                  <a:pt x="10983614" y="5057073"/>
                  <a:pt x="10978927" y="5055434"/>
                  <a:pt x="10974354" y="5056005"/>
                </a:cubicBezTo>
                <a:cubicBezTo>
                  <a:pt x="10974773" y="5055052"/>
                  <a:pt x="10975383" y="5054137"/>
                  <a:pt x="10975535" y="5053032"/>
                </a:cubicBezTo>
                <a:cubicBezTo>
                  <a:pt x="10976717" y="5045294"/>
                  <a:pt x="10972105" y="5036984"/>
                  <a:pt x="10963950" y="5035574"/>
                </a:cubicBezTo>
                <a:lnTo>
                  <a:pt x="10957471" y="5034506"/>
                </a:lnTo>
                <a:cubicBezTo>
                  <a:pt x="10949850" y="5033249"/>
                  <a:pt x="10941275" y="5038014"/>
                  <a:pt x="10940018" y="5046094"/>
                </a:cubicBezTo>
                <a:cubicBezTo>
                  <a:pt x="10938836" y="5053832"/>
                  <a:pt x="10943447" y="5062181"/>
                  <a:pt x="10951641" y="5063553"/>
                </a:cubicBezTo>
                <a:lnTo>
                  <a:pt x="10958119" y="5064620"/>
                </a:lnTo>
                <a:cubicBezTo>
                  <a:pt x="10959453" y="5064849"/>
                  <a:pt x="10960863" y="5064658"/>
                  <a:pt x="10962197" y="5064544"/>
                </a:cubicBezTo>
                <a:cubicBezTo>
                  <a:pt x="10959682" y="5068965"/>
                  <a:pt x="10958843" y="5074454"/>
                  <a:pt x="10961854" y="5079982"/>
                </a:cubicBezTo>
                <a:cubicBezTo>
                  <a:pt x="10971153" y="5097059"/>
                  <a:pt x="10995810" y="5079524"/>
                  <a:pt x="10986625" y="5062638"/>
                </a:cubicBezTo>
                <a:close/>
                <a:moveTo>
                  <a:pt x="10844705" y="5137578"/>
                </a:moveTo>
                <a:cubicBezTo>
                  <a:pt x="10843371" y="5145469"/>
                  <a:pt x="10849164" y="5153283"/>
                  <a:pt x="10857014" y="5154541"/>
                </a:cubicBezTo>
                <a:cubicBezTo>
                  <a:pt x="10864979" y="5155799"/>
                  <a:pt x="10872639" y="5150119"/>
                  <a:pt x="10873935" y="5142228"/>
                </a:cubicBezTo>
                <a:lnTo>
                  <a:pt x="10875040" y="5135748"/>
                </a:lnTo>
                <a:cubicBezTo>
                  <a:pt x="10876335" y="5127858"/>
                  <a:pt x="10870581" y="5120044"/>
                  <a:pt x="10862730" y="5118824"/>
                </a:cubicBezTo>
                <a:cubicBezTo>
                  <a:pt x="10854766" y="5117528"/>
                  <a:pt x="10847105" y="5123208"/>
                  <a:pt x="10845771" y="5131136"/>
                </a:cubicBezTo>
                <a:lnTo>
                  <a:pt x="10844705" y="5137578"/>
                </a:lnTo>
                <a:close/>
                <a:moveTo>
                  <a:pt x="10962807" y="5088901"/>
                </a:moveTo>
                <a:cubicBezTo>
                  <a:pt x="10964102" y="5081240"/>
                  <a:pt x="10956404" y="5073311"/>
                  <a:pt x="10948973" y="5073158"/>
                </a:cubicBezTo>
                <a:cubicBezTo>
                  <a:pt x="10940246" y="5073006"/>
                  <a:pt x="10934643" y="5078762"/>
                  <a:pt x="10933234" y="5086996"/>
                </a:cubicBezTo>
                <a:lnTo>
                  <a:pt x="10932166" y="5093476"/>
                </a:lnTo>
                <a:cubicBezTo>
                  <a:pt x="10930870" y="5101137"/>
                  <a:pt x="10938568" y="5109066"/>
                  <a:pt x="10946000" y="5109218"/>
                </a:cubicBezTo>
                <a:cubicBezTo>
                  <a:pt x="10954727" y="5109371"/>
                  <a:pt x="10960330" y="5103615"/>
                  <a:pt x="10961739" y="5095381"/>
                </a:cubicBezTo>
                <a:lnTo>
                  <a:pt x="10962807" y="5088901"/>
                </a:lnTo>
                <a:close/>
                <a:moveTo>
                  <a:pt x="10854232" y="5320583"/>
                </a:moveTo>
                <a:cubicBezTo>
                  <a:pt x="10853585" y="5329160"/>
                  <a:pt x="10859987" y="5335145"/>
                  <a:pt x="10867914" y="5336479"/>
                </a:cubicBezTo>
                <a:lnTo>
                  <a:pt x="10874392" y="5337584"/>
                </a:lnTo>
                <a:cubicBezTo>
                  <a:pt x="10882281" y="5338880"/>
                  <a:pt x="10889712" y="5331371"/>
                  <a:pt x="10890284" y="5323938"/>
                </a:cubicBezTo>
                <a:cubicBezTo>
                  <a:pt x="10890931" y="5315362"/>
                  <a:pt x="10884529" y="5309377"/>
                  <a:pt x="10876640" y="5308043"/>
                </a:cubicBezTo>
                <a:lnTo>
                  <a:pt x="10870162" y="5306975"/>
                </a:lnTo>
                <a:cubicBezTo>
                  <a:pt x="10862235" y="5305603"/>
                  <a:pt x="10854803" y="5313112"/>
                  <a:pt x="10854232" y="5320583"/>
                </a:cubicBezTo>
                <a:close/>
                <a:moveTo>
                  <a:pt x="10926984" y="4945882"/>
                </a:moveTo>
                <a:cubicBezTo>
                  <a:pt x="10945772" y="4949046"/>
                  <a:pt x="10946572" y="4919390"/>
                  <a:pt x="10928050" y="4916264"/>
                </a:cubicBezTo>
                <a:cubicBezTo>
                  <a:pt x="10909263" y="4913138"/>
                  <a:pt x="10908463" y="4942756"/>
                  <a:pt x="10926984" y="4945882"/>
                </a:cubicBezTo>
                <a:close/>
                <a:moveTo>
                  <a:pt x="11055413" y="4924040"/>
                </a:moveTo>
                <a:cubicBezTo>
                  <a:pt x="11047220" y="4923087"/>
                  <a:pt x="11040017" y="4928118"/>
                  <a:pt x="11038379" y="4936238"/>
                </a:cubicBezTo>
                <a:cubicBezTo>
                  <a:pt x="11038340" y="4936467"/>
                  <a:pt x="11038302" y="4936619"/>
                  <a:pt x="11038265" y="4936772"/>
                </a:cubicBezTo>
                <a:cubicBezTo>
                  <a:pt x="11038226" y="4936848"/>
                  <a:pt x="11038226" y="4936886"/>
                  <a:pt x="11038188" y="4936962"/>
                </a:cubicBezTo>
                <a:cubicBezTo>
                  <a:pt x="11038111" y="4937000"/>
                  <a:pt x="11038149" y="4937000"/>
                  <a:pt x="11038035" y="4937076"/>
                </a:cubicBezTo>
                <a:cubicBezTo>
                  <a:pt x="11037235" y="4937648"/>
                  <a:pt x="11036435" y="4938182"/>
                  <a:pt x="11035558" y="4938639"/>
                </a:cubicBezTo>
                <a:cubicBezTo>
                  <a:pt x="11028622" y="4942604"/>
                  <a:pt x="11028051" y="4953429"/>
                  <a:pt x="11032395" y="4959337"/>
                </a:cubicBezTo>
                <a:cubicBezTo>
                  <a:pt x="11037578" y="4966390"/>
                  <a:pt x="11046115" y="4966466"/>
                  <a:pt x="11053088" y="4962501"/>
                </a:cubicBezTo>
                <a:cubicBezTo>
                  <a:pt x="11061092" y="4957927"/>
                  <a:pt x="11065818" y="4949922"/>
                  <a:pt x="11067570" y="4941079"/>
                </a:cubicBezTo>
                <a:cubicBezTo>
                  <a:pt x="11069133" y="4933456"/>
                  <a:pt x="11063188" y="4924993"/>
                  <a:pt x="11055413" y="4924040"/>
                </a:cubicBezTo>
                <a:close/>
                <a:moveTo>
                  <a:pt x="10694019" y="5164032"/>
                </a:moveTo>
                <a:lnTo>
                  <a:pt x="10687541" y="5162965"/>
                </a:lnTo>
                <a:cubicBezTo>
                  <a:pt x="10679652" y="5161631"/>
                  <a:pt x="10672143" y="5168873"/>
                  <a:pt x="10671496" y="5176421"/>
                </a:cubicBezTo>
                <a:cubicBezTo>
                  <a:pt x="10670734" y="5184883"/>
                  <a:pt x="10677022" y="5191172"/>
                  <a:pt x="10684948" y="5192469"/>
                </a:cubicBezTo>
                <a:lnTo>
                  <a:pt x="10691427" y="5193536"/>
                </a:lnTo>
                <a:cubicBezTo>
                  <a:pt x="10699316" y="5194870"/>
                  <a:pt x="10706823" y="5187628"/>
                  <a:pt x="10707471" y="5180080"/>
                </a:cubicBezTo>
                <a:cubicBezTo>
                  <a:pt x="10708196" y="5171617"/>
                  <a:pt x="10701907" y="5165367"/>
                  <a:pt x="10694019" y="5164032"/>
                </a:cubicBezTo>
                <a:close/>
                <a:moveTo>
                  <a:pt x="10869742" y="5557031"/>
                </a:moveTo>
                <a:cubicBezTo>
                  <a:pt x="10888569" y="5560194"/>
                  <a:pt x="10893447" y="5530958"/>
                  <a:pt x="10874621" y="5527794"/>
                </a:cubicBezTo>
                <a:cubicBezTo>
                  <a:pt x="10855833" y="5524668"/>
                  <a:pt x="10850955" y="5553905"/>
                  <a:pt x="10869742" y="5557031"/>
                </a:cubicBezTo>
                <a:close/>
                <a:moveTo>
                  <a:pt x="10808805" y="5009692"/>
                </a:moveTo>
                <a:cubicBezTo>
                  <a:pt x="10790093" y="5006566"/>
                  <a:pt x="10782929" y="5035307"/>
                  <a:pt x="10801717" y="5038471"/>
                </a:cubicBezTo>
                <a:cubicBezTo>
                  <a:pt x="10820429" y="5041597"/>
                  <a:pt x="10827593" y="5012855"/>
                  <a:pt x="10808805" y="5009692"/>
                </a:cubicBezTo>
                <a:close/>
                <a:moveTo>
                  <a:pt x="10799050" y="5151415"/>
                </a:moveTo>
                <a:cubicBezTo>
                  <a:pt x="10817837" y="5154579"/>
                  <a:pt x="10819209" y="5124923"/>
                  <a:pt x="10800611" y="5121835"/>
                </a:cubicBezTo>
                <a:cubicBezTo>
                  <a:pt x="10781786" y="5118709"/>
                  <a:pt x="10780452" y="5148328"/>
                  <a:pt x="10799050" y="5151415"/>
                </a:cubicBezTo>
                <a:close/>
                <a:moveTo>
                  <a:pt x="10739255" y="5363962"/>
                </a:moveTo>
                <a:cubicBezTo>
                  <a:pt x="10730910" y="5363085"/>
                  <a:pt x="10724278" y="5369222"/>
                  <a:pt x="10722982" y="5377113"/>
                </a:cubicBezTo>
                <a:lnTo>
                  <a:pt x="10720810" y="5390111"/>
                </a:lnTo>
                <a:cubicBezTo>
                  <a:pt x="10720314" y="5393085"/>
                  <a:pt x="10721230" y="5395867"/>
                  <a:pt x="10722639" y="5398421"/>
                </a:cubicBezTo>
                <a:cubicBezTo>
                  <a:pt x="10719819" y="5402919"/>
                  <a:pt x="10719057" y="5408408"/>
                  <a:pt x="10722067" y="5413516"/>
                </a:cubicBezTo>
                <a:cubicBezTo>
                  <a:pt x="10725840" y="5419920"/>
                  <a:pt x="10735787" y="5423465"/>
                  <a:pt x="10742304" y="5418814"/>
                </a:cubicBezTo>
                <a:lnTo>
                  <a:pt x="10749888" y="5413401"/>
                </a:lnTo>
                <a:cubicBezTo>
                  <a:pt x="10750154" y="5413211"/>
                  <a:pt x="10750345" y="5412906"/>
                  <a:pt x="10750612" y="5412677"/>
                </a:cubicBezTo>
                <a:cubicBezTo>
                  <a:pt x="10754118" y="5416070"/>
                  <a:pt x="10759149" y="5418014"/>
                  <a:pt x="10763836" y="5417137"/>
                </a:cubicBezTo>
                <a:cubicBezTo>
                  <a:pt x="10770695" y="5415841"/>
                  <a:pt x="10774697" y="5410352"/>
                  <a:pt x="10775459" y="5403986"/>
                </a:cubicBezTo>
                <a:cubicBezTo>
                  <a:pt x="10780375" y="5401928"/>
                  <a:pt x="10784111" y="5397735"/>
                  <a:pt x="10784529" y="5391788"/>
                </a:cubicBezTo>
                <a:cubicBezTo>
                  <a:pt x="10785101" y="5384393"/>
                  <a:pt x="10778927" y="5375779"/>
                  <a:pt x="10770886" y="5375893"/>
                </a:cubicBezTo>
                <a:cubicBezTo>
                  <a:pt x="10763608" y="5376007"/>
                  <a:pt x="10756633" y="5378142"/>
                  <a:pt x="10751831" y="5383821"/>
                </a:cubicBezTo>
                <a:lnTo>
                  <a:pt x="10752442" y="5380200"/>
                </a:lnTo>
                <a:cubicBezTo>
                  <a:pt x="10753737" y="5372386"/>
                  <a:pt x="10746877" y="5364801"/>
                  <a:pt x="10739255" y="5363962"/>
                </a:cubicBezTo>
                <a:close/>
                <a:moveTo>
                  <a:pt x="10739826" y="4967228"/>
                </a:moveTo>
                <a:cubicBezTo>
                  <a:pt x="10746687" y="4965932"/>
                  <a:pt x="10750688" y="4960443"/>
                  <a:pt x="10751451" y="4954077"/>
                </a:cubicBezTo>
                <a:cubicBezTo>
                  <a:pt x="10756367" y="4952019"/>
                  <a:pt x="10760063" y="4947826"/>
                  <a:pt x="10760520" y="4941879"/>
                </a:cubicBezTo>
                <a:cubicBezTo>
                  <a:pt x="10761092" y="4934485"/>
                  <a:pt x="10754918" y="4925870"/>
                  <a:pt x="10746877" y="4925984"/>
                </a:cubicBezTo>
                <a:cubicBezTo>
                  <a:pt x="10739065" y="4926137"/>
                  <a:pt x="10731367" y="4928157"/>
                  <a:pt x="10726564" y="4934904"/>
                </a:cubicBezTo>
                <a:cubicBezTo>
                  <a:pt x="10722182" y="4941079"/>
                  <a:pt x="10721725" y="4948131"/>
                  <a:pt x="10722563" y="4955373"/>
                </a:cubicBezTo>
                <a:cubicBezTo>
                  <a:pt x="10723439" y="4963340"/>
                  <a:pt x="10732396" y="4968600"/>
                  <a:pt x="10739826" y="4967228"/>
                </a:cubicBezTo>
                <a:close/>
                <a:moveTo>
                  <a:pt x="10796000" y="5210956"/>
                </a:moveTo>
                <a:cubicBezTo>
                  <a:pt x="10814789" y="5214119"/>
                  <a:pt x="10815703" y="5184463"/>
                  <a:pt x="10797143" y="5181376"/>
                </a:cubicBezTo>
                <a:cubicBezTo>
                  <a:pt x="10778356" y="5178212"/>
                  <a:pt x="10777441" y="5207868"/>
                  <a:pt x="10796000" y="5210956"/>
                </a:cubicBezTo>
                <a:close/>
                <a:moveTo>
                  <a:pt x="11121191" y="4913901"/>
                </a:moveTo>
                <a:cubicBezTo>
                  <a:pt x="11127708" y="4909250"/>
                  <a:pt x="11129194" y="4899683"/>
                  <a:pt x="11124544" y="4893241"/>
                </a:cubicBezTo>
                <a:cubicBezTo>
                  <a:pt x="11119819" y="4886722"/>
                  <a:pt x="11110405" y="4885236"/>
                  <a:pt x="11103889" y="4889886"/>
                </a:cubicBezTo>
                <a:lnTo>
                  <a:pt x="11096305" y="4895299"/>
                </a:lnTo>
                <a:cubicBezTo>
                  <a:pt x="11095429" y="4895947"/>
                  <a:pt x="11094857" y="4896823"/>
                  <a:pt x="11094171" y="4897624"/>
                </a:cubicBezTo>
                <a:cubicBezTo>
                  <a:pt x="11093866" y="4895337"/>
                  <a:pt x="11093295" y="4893088"/>
                  <a:pt x="11092151" y="4890991"/>
                </a:cubicBezTo>
                <a:lnTo>
                  <a:pt x="11088950" y="4885083"/>
                </a:lnTo>
                <a:cubicBezTo>
                  <a:pt x="11085063" y="4877917"/>
                  <a:pt x="11074354" y="4876659"/>
                  <a:pt x="11067990" y="4880890"/>
                </a:cubicBezTo>
                <a:cubicBezTo>
                  <a:pt x="11060672" y="4885731"/>
                  <a:pt x="11059911" y="4894651"/>
                  <a:pt x="11063797" y="4901855"/>
                </a:cubicBezTo>
                <a:lnTo>
                  <a:pt x="11066999" y="4907764"/>
                </a:lnTo>
                <a:cubicBezTo>
                  <a:pt x="11070886" y="4914930"/>
                  <a:pt x="11081595" y="4916188"/>
                  <a:pt x="11087959" y="4911957"/>
                </a:cubicBezTo>
                <a:cubicBezTo>
                  <a:pt x="11089064" y="4911194"/>
                  <a:pt x="11089750" y="4910241"/>
                  <a:pt x="11090589" y="4909326"/>
                </a:cubicBezTo>
                <a:cubicBezTo>
                  <a:pt x="11090893" y="4911690"/>
                  <a:pt x="11091541" y="4913977"/>
                  <a:pt x="11092989" y="4915959"/>
                </a:cubicBezTo>
                <a:cubicBezTo>
                  <a:pt x="11097716" y="4922477"/>
                  <a:pt x="11107128" y="4923964"/>
                  <a:pt x="11113646" y="4919314"/>
                </a:cubicBezTo>
                <a:lnTo>
                  <a:pt x="11121191" y="4913901"/>
                </a:lnTo>
                <a:close/>
                <a:moveTo>
                  <a:pt x="10834187" y="4827296"/>
                </a:moveTo>
                <a:cubicBezTo>
                  <a:pt x="10827327" y="4825733"/>
                  <a:pt x="10820200" y="4825238"/>
                  <a:pt x="10814370" y="4830117"/>
                </a:cubicBezTo>
                <a:cubicBezTo>
                  <a:pt x="10809682" y="4834005"/>
                  <a:pt x="10807434" y="4839304"/>
                  <a:pt x="10806786" y="4845288"/>
                </a:cubicBezTo>
                <a:cubicBezTo>
                  <a:pt x="10805986" y="4852988"/>
                  <a:pt x="10812311" y="4861031"/>
                  <a:pt x="10820200" y="4861374"/>
                </a:cubicBezTo>
                <a:cubicBezTo>
                  <a:pt x="10825688" y="4861641"/>
                  <a:pt x="10830642" y="4859125"/>
                  <a:pt x="10833577" y="4855008"/>
                </a:cubicBezTo>
                <a:cubicBezTo>
                  <a:pt x="10837730" y="4853827"/>
                  <a:pt x="10841275" y="4851044"/>
                  <a:pt x="10843028" y="4846317"/>
                </a:cubicBezTo>
                <a:cubicBezTo>
                  <a:pt x="10845505" y="4839532"/>
                  <a:pt x="10841999" y="4829126"/>
                  <a:pt x="10834187" y="4827296"/>
                </a:cubicBezTo>
                <a:close/>
                <a:moveTo>
                  <a:pt x="10757547" y="5174782"/>
                </a:moveTo>
                <a:cubicBezTo>
                  <a:pt x="10763836" y="5181033"/>
                  <a:pt x="10771686" y="5180461"/>
                  <a:pt x="10778470" y="5175620"/>
                </a:cubicBezTo>
                <a:lnTo>
                  <a:pt x="10786054" y="5170208"/>
                </a:lnTo>
                <a:cubicBezTo>
                  <a:pt x="10792380" y="5165671"/>
                  <a:pt x="10792075" y="5154388"/>
                  <a:pt x="10786892" y="5149280"/>
                </a:cubicBezTo>
                <a:cubicBezTo>
                  <a:pt x="10780566" y="5143029"/>
                  <a:pt x="10772715" y="5143601"/>
                  <a:pt x="10765970" y="5148442"/>
                </a:cubicBezTo>
                <a:cubicBezTo>
                  <a:pt x="10763454" y="5150234"/>
                  <a:pt x="10760940" y="5152063"/>
                  <a:pt x="10758424" y="5153855"/>
                </a:cubicBezTo>
                <a:cubicBezTo>
                  <a:pt x="10752060" y="5158390"/>
                  <a:pt x="10752365" y="5169674"/>
                  <a:pt x="10757547" y="5174782"/>
                </a:cubicBezTo>
                <a:close/>
                <a:moveTo>
                  <a:pt x="10847944" y="4901131"/>
                </a:moveTo>
                <a:lnTo>
                  <a:pt x="10840360" y="4906544"/>
                </a:lnTo>
                <a:cubicBezTo>
                  <a:pt x="10833843" y="4911194"/>
                  <a:pt x="10833310" y="4921410"/>
                  <a:pt x="10838112" y="4927357"/>
                </a:cubicBezTo>
                <a:cubicBezTo>
                  <a:pt x="10843371" y="4933913"/>
                  <a:pt x="10852403" y="4934256"/>
                  <a:pt x="10858919" y="4929605"/>
                </a:cubicBezTo>
                <a:cubicBezTo>
                  <a:pt x="10861435" y="4927814"/>
                  <a:pt x="10863950" y="4925984"/>
                  <a:pt x="10866503" y="4924192"/>
                </a:cubicBezTo>
                <a:cubicBezTo>
                  <a:pt x="10873020" y="4919542"/>
                  <a:pt x="10873554" y="4909326"/>
                  <a:pt x="10868751" y="4903380"/>
                </a:cubicBezTo>
                <a:cubicBezTo>
                  <a:pt x="10863492" y="4896823"/>
                  <a:pt x="10854460" y="4896443"/>
                  <a:pt x="10847944" y="4901131"/>
                </a:cubicBezTo>
                <a:close/>
                <a:moveTo>
                  <a:pt x="10867647" y="5000162"/>
                </a:moveTo>
                <a:lnTo>
                  <a:pt x="10866580" y="5006642"/>
                </a:lnTo>
                <a:cubicBezTo>
                  <a:pt x="10865246" y="5014533"/>
                  <a:pt x="10869476" y="5022537"/>
                  <a:pt x="10877631" y="5024443"/>
                </a:cubicBezTo>
                <a:cubicBezTo>
                  <a:pt x="10885024" y="5026197"/>
                  <a:pt x="10894095" y="5021318"/>
                  <a:pt x="10895429" y="5013389"/>
                </a:cubicBezTo>
                <a:lnTo>
                  <a:pt x="10896496" y="5006909"/>
                </a:lnTo>
                <a:cubicBezTo>
                  <a:pt x="10897829" y="4999018"/>
                  <a:pt x="10893599" y="4991014"/>
                  <a:pt x="10885444" y="4989108"/>
                </a:cubicBezTo>
                <a:cubicBezTo>
                  <a:pt x="10878051" y="4987393"/>
                  <a:pt x="10868981" y="4992234"/>
                  <a:pt x="10867647" y="5000162"/>
                </a:cubicBezTo>
                <a:close/>
                <a:moveTo>
                  <a:pt x="10775574" y="4951371"/>
                </a:moveTo>
                <a:cubicBezTo>
                  <a:pt x="10775954" y="4953505"/>
                  <a:pt x="10776374" y="4955640"/>
                  <a:pt x="10776945" y="4957737"/>
                </a:cubicBezTo>
                <a:cubicBezTo>
                  <a:pt x="10777670" y="4960367"/>
                  <a:pt x="10779270" y="4962768"/>
                  <a:pt x="10781290" y="4964751"/>
                </a:cubicBezTo>
                <a:cubicBezTo>
                  <a:pt x="10781481" y="4966732"/>
                  <a:pt x="10781938" y="4968600"/>
                  <a:pt x="10782967" y="4970049"/>
                </a:cubicBezTo>
                <a:cubicBezTo>
                  <a:pt x="10786511" y="4975004"/>
                  <a:pt x="10789865" y="4979273"/>
                  <a:pt x="10795657" y="4981751"/>
                </a:cubicBezTo>
                <a:cubicBezTo>
                  <a:pt x="10798249" y="4982856"/>
                  <a:pt x="10800154" y="4983390"/>
                  <a:pt x="10803089" y="4983619"/>
                </a:cubicBezTo>
                <a:cubicBezTo>
                  <a:pt x="10806709" y="4983924"/>
                  <a:pt x="10807509" y="4985982"/>
                  <a:pt x="10803204" y="4982323"/>
                </a:cubicBezTo>
                <a:cubicBezTo>
                  <a:pt x="10809300" y="4987469"/>
                  <a:pt x="10817914" y="4988765"/>
                  <a:pt x="10824164" y="4982856"/>
                </a:cubicBezTo>
                <a:cubicBezTo>
                  <a:pt x="10827136" y="4980036"/>
                  <a:pt x="10828813" y="4975385"/>
                  <a:pt x="10828661" y="4970964"/>
                </a:cubicBezTo>
                <a:cubicBezTo>
                  <a:pt x="10830109" y="4969782"/>
                  <a:pt x="10831252" y="4968371"/>
                  <a:pt x="10832509" y="4966771"/>
                </a:cubicBezTo>
                <a:cubicBezTo>
                  <a:pt x="10832967" y="4966237"/>
                  <a:pt x="10833462" y="4965780"/>
                  <a:pt x="10833996" y="4965284"/>
                </a:cubicBezTo>
                <a:cubicBezTo>
                  <a:pt x="10836207" y="4963683"/>
                  <a:pt x="10838226" y="4961739"/>
                  <a:pt x="10840475" y="4960100"/>
                </a:cubicBezTo>
                <a:cubicBezTo>
                  <a:pt x="10848668" y="4954001"/>
                  <a:pt x="10845582" y="4943214"/>
                  <a:pt x="10838721" y="4937839"/>
                </a:cubicBezTo>
                <a:cubicBezTo>
                  <a:pt x="10835901" y="4935171"/>
                  <a:pt x="10832052" y="4933760"/>
                  <a:pt x="10827593" y="4934485"/>
                </a:cubicBezTo>
                <a:cubicBezTo>
                  <a:pt x="10827212" y="4934485"/>
                  <a:pt x="10826832" y="4934446"/>
                  <a:pt x="10826412" y="4934446"/>
                </a:cubicBezTo>
                <a:cubicBezTo>
                  <a:pt x="10833539" y="4924307"/>
                  <a:pt x="10826145" y="4906582"/>
                  <a:pt x="10811473" y="4911271"/>
                </a:cubicBezTo>
                <a:cubicBezTo>
                  <a:pt x="10801755" y="4914397"/>
                  <a:pt x="10790170" y="4916264"/>
                  <a:pt x="10782624" y="4923697"/>
                </a:cubicBezTo>
                <a:cubicBezTo>
                  <a:pt x="10781633" y="4924688"/>
                  <a:pt x="10780795" y="4925755"/>
                  <a:pt x="10779995" y="4926823"/>
                </a:cubicBezTo>
                <a:lnTo>
                  <a:pt x="10776450" y="4929339"/>
                </a:lnTo>
                <a:cubicBezTo>
                  <a:pt x="10769933" y="4933989"/>
                  <a:pt x="10769476" y="4944243"/>
                  <a:pt x="10774316" y="4950151"/>
                </a:cubicBezTo>
                <a:cubicBezTo>
                  <a:pt x="10774697" y="4950609"/>
                  <a:pt x="10775154" y="4950952"/>
                  <a:pt x="10775574" y="4951371"/>
                </a:cubicBezTo>
                <a:close/>
                <a:moveTo>
                  <a:pt x="10746763" y="5106207"/>
                </a:moveTo>
                <a:cubicBezTo>
                  <a:pt x="10728203" y="5103119"/>
                  <a:pt x="10719400" y="5131441"/>
                  <a:pt x="10738188" y="5134567"/>
                </a:cubicBezTo>
                <a:cubicBezTo>
                  <a:pt x="10756747" y="5137654"/>
                  <a:pt x="10765551" y="5109333"/>
                  <a:pt x="10746763" y="5106207"/>
                </a:cubicBezTo>
                <a:close/>
                <a:moveTo>
                  <a:pt x="10777784" y="5067898"/>
                </a:moveTo>
                <a:cubicBezTo>
                  <a:pt x="10796611" y="5071062"/>
                  <a:pt x="10801717" y="5041863"/>
                  <a:pt x="10782929" y="5038738"/>
                </a:cubicBezTo>
                <a:cubicBezTo>
                  <a:pt x="10764103" y="5035574"/>
                  <a:pt x="10758996" y="5064734"/>
                  <a:pt x="10777784" y="5067898"/>
                </a:cubicBezTo>
                <a:close/>
                <a:moveTo>
                  <a:pt x="10815055" y="5437835"/>
                </a:moveTo>
                <a:lnTo>
                  <a:pt x="10808577" y="5436729"/>
                </a:lnTo>
                <a:cubicBezTo>
                  <a:pt x="10800916" y="5435472"/>
                  <a:pt x="10792875" y="5442714"/>
                  <a:pt x="10792570" y="5450262"/>
                </a:cubicBezTo>
                <a:cubicBezTo>
                  <a:pt x="10792227" y="5458838"/>
                  <a:pt x="10797868" y="5464899"/>
                  <a:pt x="10806061" y="5466271"/>
                </a:cubicBezTo>
                <a:lnTo>
                  <a:pt x="10812540" y="5467339"/>
                </a:lnTo>
                <a:cubicBezTo>
                  <a:pt x="10814102" y="5467605"/>
                  <a:pt x="10815666" y="5467300"/>
                  <a:pt x="10817189" y="5466919"/>
                </a:cubicBezTo>
                <a:cubicBezTo>
                  <a:pt x="10812425" y="5474848"/>
                  <a:pt x="10814102" y="5486512"/>
                  <a:pt x="10825688" y="5488418"/>
                </a:cubicBezTo>
                <a:cubicBezTo>
                  <a:pt x="10844400" y="5491544"/>
                  <a:pt x="10851564" y="5462803"/>
                  <a:pt x="10832776" y="5459638"/>
                </a:cubicBezTo>
                <a:cubicBezTo>
                  <a:pt x="10830528" y="5459257"/>
                  <a:pt x="10828432" y="5459410"/>
                  <a:pt x="10826527" y="5459829"/>
                </a:cubicBezTo>
                <a:cubicBezTo>
                  <a:pt x="10827670" y="5457962"/>
                  <a:pt x="10828470" y="5455903"/>
                  <a:pt x="10828508" y="5453806"/>
                </a:cubicBezTo>
                <a:cubicBezTo>
                  <a:pt x="10828889" y="5445268"/>
                  <a:pt x="10823248" y="5439207"/>
                  <a:pt x="10815055" y="5437835"/>
                </a:cubicBezTo>
                <a:close/>
                <a:moveTo>
                  <a:pt x="10987921" y="5485559"/>
                </a:moveTo>
                <a:lnTo>
                  <a:pt x="10981442" y="5484492"/>
                </a:lnTo>
                <a:cubicBezTo>
                  <a:pt x="10973821" y="5483196"/>
                  <a:pt x="10965246" y="5487998"/>
                  <a:pt x="10963989" y="5496080"/>
                </a:cubicBezTo>
                <a:cubicBezTo>
                  <a:pt x="10963645" y="5498252"/>
                  <a:pt x="10963873" y="5500464"/>
                  <a:pt x="10964407" y="5502560"/>
                </a:cubicBezTo>
                <a:cubicBezTo>
                  <a:pt x="10964102" y="5503475"/>
                  <a:pt x="10963607" y="5504351"/>
                  <a:pt x="10963455" y="5505381"/>
                </a:cubicBezTo>
                <a:lnTo>
                  <a:pt x="10962387" y="5511861"/>
                </a:lnTo>
                <a:cubicBezTo>
                  <a:pt x="10961625" y="5516397"/>
                  <a:pt x="10963950" y="5520895"/>
                  <a:pt x="10967418" y="5524058"/>
                </a:cubicBezTo>
                <a:cubicBezTo>
                  <a:pt x="10961892" y="5525926"/>
                  <a:pt x="10958272" y="5530729"/>
                  <a:pt x="10957243" y="5537019"/>
                </a:cubicBezTo>
                <a:lnTo>
                  <a:pt x="10956175" y="5543499"/>
                </a:lnTo>
                <a:cubicBezTo>
                  <a:pt x="10954880" y="5551160"/>
                  <a:pt x="10962578" y="5559089"/>
                  <a:pt x="10970009" y="5559241"/>
                </a:cubicBezTo>
                <a:cubicBezTo>
                  <a:pt x="10978698" y="5559394"/>
                  <a:pt x="10984339" y="5553638"/>
                  <a:pt x="10985710" y="5545404"/>
                </a:cubicBezTo>
                <a:lnTo>
                  <a:pt x="10986816" y="5538924"/>
                </a:lnTo>
                <a:cubicBezTo>
                  <a:pt x="10987540" y="5534541"/>
                  <a:pt x="10985215" y="5530233"/>
                  <a:pt x="10981785" y="5527184"/>
                </a:cubicBezTo>
                <a:cubicBezTo>
                  <a:pt x="10987121" y="5525392"/>
                  <a:pt x="10990855" y="5520780"/>
                  <a:pt x="10991885" y="5514643"/>
                </a:cubicBezTo>
                <a:lnTo>
                  <a:pt x="10992189" y="5512737"/>
                </a:lnTo>
                <a:cubicBezTo>
                  <a:pt x="10995887" y="5510755"/>
                  <a:pt x="10998821" y="5507439"/>
                  <a:pt x="10999506" y="5503017"/>
                </a:cubicBezTo>
                <a:cubicBezTo>
                  <a:pt x="11000726" y="5495279"/>
                  <a:pt x="10996115" y="5486931"/>
                  <a:pt x="10987921" y="5485559"/>
                </a:cubicBezTo>
                <a:close/>
                <a:moveTo>
                  <a:pt x="10706023" y="5249226"/>
                </a:moveTo>
                <a:cubicBezTo>
                  <a:pt x="10705452" y="5257841"/>
                  <a:pt x="10711892" y="5263673"/>
                  <a:pt x="10719781" y="5265007"/>
                </a:cubicBezTo>
                <a:lnTo>
                  <a:pt x="10726260" y="5266075"/>
                </a:lnTo>
                <a:cubicBezTo>
                  <a:pt x="10734149" y="5267408"/>
                  <a:pt x="10741542" y="5259709"/>
                  <a:pt x="10742037" y="5252314"/>
                </a:cubicBezTo>
                <a:cubicBezTo>
                  <a:pt x="10742608" y="5243699"/>
                  <a:pt x="10736169" y="5237867"/>
                  <a:pt x="10728280" y="5236533"/>
                </a:cubicBezTo>
                <a:lnTo>
                  <a:pt x="10721801" y="5235466"/>
                </a:lnTo>
                <a:cubicBezTo>
                  <a:pt x="10713912" y="5234131"/>
                  <a:pt x="10706557" y="5241793"/>
                  <a:pt x="10706023" y="5249226"/>
                </a:cubicBezTo>
                <a:close/>
                <a:moveTo>
                  <a:pt x="10715971" y="5090807"/>
                </a:moveTo>
                <a:cubicBezTo>
                  <a:pt x="10724773" y="5091150"/>
                  <a:pt x="10730033" y="5084479"/>
                  <a:pt x="10731328" y="5076551"/>
                </a:cubicBezTo>
                <a:lnTo>
                  <a:pt x="10732396" y="5070071"/>
                </a:lnTo>
                <a:cubicBezTo>
                  <a:pt x="10733729" y="5062142"/>
                  <a:pt x="10725460" y="5054976"/>
                  <a:pt x="10718180" y="5054671"/>
                </a:cubicBezTo>
                <a:cubicBezTo>
                  <a:pt x="10709377" y="5054328"/>
                  <a:pt x="10704118" y="5060999"/>
                  <a:pt x="10702823" y="5068927"/>
                </a:cubicBezTo>
                <a:lnTo>
                  <a:pt x="10701717" y="5075408"/>
                </a:lnTo>
                <a:cubicBezTo>
                  <a:pt x="10700421" y="5083336"/>
                  <a:pt x="10708691" y="5090502"/>
                  <a:pt x="10715971" y="5090807"/>
                </a:cubicBezTo>
                <a:close/>
                <a:moveTo>
                  <a:pt x="10681291" y="5045103"/>
                </a:moveTo>
                <a:cubicBezTo>
                  <a:pt x="10689064" y="5046247"/>
                  <a:pt x="10697258" y="5041559"/>
                  <a:pt x="10698630" y="5033363"/>
                </a:cubicBezTo>
                <a:lnTo>
                  <a:pt x="10701869" y="5013884"/>
                </a:lnTo>
                <a:cubicBezTo>
                  <a:pt x="10703166" y="5006261"/>
                  <a:pt x="10698211" y="4997722"/>
                  <a:pt x="10690132" y="4996541"/>
                </a:cubicBezTo>
                <a:cubicBezTo>
                  <a:pt x="10682357" y="4995398"/>
                  <a:pt x="10674164" y="5000124"/>
                  <a:pt x="10672791" y="5008281"/>
                </a:cubicBezTo>
                <a:lnTo>
                  <a:pt x="10669552" y="5027760"/>
                </a:lnTo>
                <a:cubicBezTo>
                  <a:pt x="10668257" y="5035383"/>
                  <a:pt x="10673249" y="5043922"/>
                  <a:pt x="10681291" y="5045103"/>
                </a:cubicBezTo>
                <a:close/>
                <a:moveTo>
                  <a:pt x="10652593" y="4986897"/>
                </a:moveTo>
                <a:cubicBezTo>
                  <a:pt x="10671382" y="4990023"/>
                  <a:pt x="10673745" y="4960481"/>
                  <a:pt x="10655033" y="4957356"/>
                </a:cubicBezTo>
                <a:cubicBezTo>
                  <a:pt x="10636245" y="4954230"/>
                  <a:pt x="10633881" y="4983771"/>
                  <a:pt x="10652593" y="4986897"/>
                </a:cubicBezTo>
                <a:close/>
                <a:moveTo>
                  <a:pt x="11126146" y="5228642"/>
                </a:moveTo>
                <a:cubicBezTo>
                  <a:pt x="11123363" y="5231082"/>
                  <a:pt x="11121877" y="5234780"/>
                  <a:pt x="11121610" y="5238515"/>
                </a:cubicBezTo>
                <a:cubicBezTo>
                  <a:pt x="11117494" y="5237943"/>
                  <a:pt x="11113112" y="5238896"/>
                  <a:pt x="11109987" y="5241184"/>
                </a:cubicBezTo>
                <a:cubicBezTo>
                  <a:pt x="11102860" y="5246520"/>
                  <a:pt x="11102784" y="5255249"/>
                  <a:pt x="11106900" y="5262339"/>
                </a:cubicBezTo>
                <a:cubicBezTo>
                  <a:pt x="11109873" y="5267408"/>
                  <a:pt x="11114446" y="5270687"/>
                  <a:pt x="11119476" y="5273164"/>
                </a:cubicBezTo>
                <a:cubicBezTo>
                  <a:pt x="11119514" y="5273203"/>
                  <a:pt x="11119590" y="5273241"/>
                  <a:pt x="11119628" y="5273241"/>
                </a:cubicBezTo>
                <a:cubicBezTo>
                  <a:pt x="11125078" y="5256393"/>
                  <a:pt x="11130756" y="5239582"/>
                  <a:pt x="11135978" y="5222696"/>
                </a:cubicBezTo>
                <a:cubicBezTo>
                  <a:pt x="11135863" y="5222734"/>
                  <a:pt x="11135787" y="5222810"/>
                  <a:pt x="11135673" y="5222886"/>
                </a:cubicBezTo>
                <a:cubicBezTo>
                  <a:pt x="11135673" y="5222886"/>
                  <a:pt x="11135635" y="5222886"/>
                  <a:pt x="11135635" y="5222886"/>
                </a:cubicBezTo>
                <a:cubicBezTo>
                  <a:pt x="11132281" y="5224411"/>
                  <a:pt x="11129003" y="5226165"/>
                  <a:pt x="11126146" y="5228642"/>
                </a:cubicBezTo>
                <a:close/>
                <a:moveTo>
                  <a:pt x="11161168" y="5136816"/>
                </a:moveTo>
                <a:cubicBezTo>
                  <a:pt x="11161168" y="5136816"/>
                  <a:pt x="11161168" y="5136854"/>
                  <a:pt x="11161168" y="5136854"/>
                </a:cubicBezTo>
                <a:cubicBezTo>
                  <a:pt x="11161244" y="5137044"/>
                  <a:pt x="11161206" y="5137235"/>
                  <a:pt x="11161320" y="5137464"/>
                </a:cubicBezTo>
                <a:cubicBezTo>
                  <a:pt x="11163074" y="5131403"/>
                  <a:pt x="11164979" y="5125380"/>
                  <a:pt x="11166694" y="5119320"/>
                </a:cubicBezTo>
                <a:cubicBezTo>
                  <a:pt x="11166465" y="5119472"/>
                  <a:pt x="11166313" y="5119700"/>
                  <a:pt x="11166084" y="5119853"/>
                </a:cubicBezTo>
                <a:cubicBezTo>
                  <a:pt x="11166084" y="5119853"/>
                  <a:pt x="11166046" y="5119891"/>
                  <a:pt x="11166046" y="5119891"/>
                </a:cubicBezTo>
                <a:cubicBezTo>
                  <a:pt x="11161015" y="5123589"/>
                  <a:pt x="11158158" y="5129764"/>
                  <a:pt x="11161168" y="5136816"/>
                </a:cubicBezTo>
                <a:close/>
                <a:moveTo>
                  <a:pt x="11097677" y="5304612"/>
                </a:moveTo>
                <a:lnTo>
                  <a:pt x="11097373" y="5304726"/>
                </a:lnTo>
                <a:cubicBezTo>
                  <a:pt x="11095200" y="5300228"/>
                  <a:pt x="11091007" y="5297064"/>
                  <a:pt x="11085444" y="5296150"/>
                </a:cubicBezTo>
                <a:lnTo>
                  <a:pt x="11078966" y="5295083"/>
                </a:lnTo>
                <a:cubicBezTo>
                  <a:pt x="11071305" y="5293786"/>
                  <a:pt x="11063302" y="5301143"/>
                  <a:pt x="11063036" y="5308652"/>
                </a:cubicBezTo>
                <a:cubicBezTo>
                  <a:pt x="11062731" y="5317267"/>
                  <a:pt x="11068409" y="5323214"/>
                  <a:pt x="11076641" y="5324586"/>
                </a:cubicBezTo>
                <a:lnTo>
                  <a:pt x="11083119" y="5325691"/>
                </a:lnTo>
                <a:cubicBezTo>
                  <a:pt x="11083614" y="5325768"/>
                  <a:pt x="11084072" y="5325539"/>
                  <a:pt x="11084568" y="5325539"/>
                </a:cubicBezTo>
                <a:cubicBezTo>
                  <a:pt x="11084796" y="5326111"/>
                  <a:pt x="11084758" y="5326759"/>
                  <a:pt x="11085063" y="5327292"/>
                </a:cubicBezTo>
                <a:cubicBezTo>
                  <a:pt x="11087997" y="5332591"/>
                  <a:pt x="11093447" y="5335640"/>
                  <a:pt x="11099125" y="5335373"/>
                </a:cubicBezTo>
                <a:cubicBezTo>
                  <a:pt x="11099202" y="5335373"/>
                  <a:pt x="11099239" y="5335412"/>
                  <a:pt x="11099278" y="5335412"/>
                </a:cubicBezTo>
                <a:cubicBezTo>
                  <a:pt x="11100078" y="5333124"/>
                  <a:pt x="11100764" y="5330837"/>
                  <a:pt x="11101526" y="5328512"/>
                </a:cubicBezTo>
                <a:cubicBezTo>
                  <a:pt x="11104194" y="5320469"/>
                  <a:pt x="11106785" y="5312388"/>
                  <a:pt x="11109453" y="5304345"/>
                </a:cubicBezTo>
                <a:cubicBezTo>
                  <a:pt x="11109453" y="5304307"/>
                  <a:pt x="11109453" y="5304269"/>
                  <a:pt x="11109491" y="5304231"/>
                </a:cubicBezTo>
                <a:cubicBezTo>
                  <a:pt x="11105832" y="5302782"/>
                  <a:pt x="11101641" y="5302706"/>
                  <a:pt x="11097677" y="5304612"/>
                </a:cubicBezTo>
                <a:close/>
                <a:moveTo>
                  <a:pt x="11016617" y="5503703"/>
                </a:moveTo>
                <a:lnTo>
                  <a:pt x="11010673" y="5506524"/>
                </a:lnTo>
                <a:cubicBezTo>
                  <a:pt x="11003469" y="5509955"/>
                  <a:pt x="11001450" y="5520171"/>
                  <a:pt x="11005223" y="5526765"/>
                </a:cubicBezTo>
                <a:cubicBezTo>
                  <a:pt x="11009453" y="5534122"/>
                  <a:pt x="11018219" y="5535646"/>
                  <a:pt x="11025459" y="5532216"/>
                </a:cubicBezTo>
                <a:lnTo>
                  <a:pt x="11026603" y="5531682"/>
                </a:lnTo>
                <a:lnTo>
                  <a:pt x="11026603" y="5531682"/>
                </a:lnTo>
                <a:cubicBezTo>
                  <a:pt x="11029728" y="5523792"/>
                  <a:pt x="11032776" y="5515901"/>
                  <a:pt x="11035863" y="5508011"/>
                </a:cubicBezTo>
                <a:cubicBezTo>
                  <a:pt x="11035863" y="5507972"/>
                  <a:pt x="11035787" y="5507972"/>
                  <a:pt x="11035787" y="5507972"/>
                </a:cubicBezTo>
                <a:cubicBezTo>
                  <a:pt x="11031252" y="5501836"/>
                  <a:pt x="11023363" y="5500501"/>
                  <a:pt x="11016617" y="5503703"/>
                </a:cubicBezTo>
                <a:close/>
                <a:moveTo>
                  <a:pt x="10943828" y="5283495"/>
                </a:moveTo>
                <a:cubicBezTo>
                  <a:pt x="10940055" y="5277129"/>
                  <a:pt x="10930032" y="5273584"/>
                  <a:pt x="10923554" y="5278311"/>
                </a:cubicBezTo>
                <a:cubicBezTo>
                  <a:pt x="10917227" y="5282923"/>
                  <a:pt x="10912083" y="5288984"/>
                  <a:pt x="10912045" y="5297255"/>
                </a:cubicBezTo>
                <a:cubicBezTo>
                  <a:pt x="10912006" y="5304802"/>
                  <a:pt x="10915627" y="5310863"/>
                  <a:pt x="10920467" y="5316353"/>
                </a:cubicBezTo>
                <a:cubicBezTo>
                  <a:pt x="10925726" y="5322337"/>
                  <a:pt x="10936092" y="5321575"/>
                  <a:pt x="10941389" y="5316162"/>
                </a:cubicBezTo>
                <a:cubicBezTo>
                  <a:pt x="10946268" y="5311169"/>
                  <a:pt x="10946382" y="5304345"/>
                  <a:pt x="10943371" y="5298703"/>
                </a:cubicBezTo>
                <a:cubicBezTo>
                  <a:pt x="10946229" y="5294206"/>
                  <a:pt x="10946877" y="5288641"/>
                  <a:pt x="10943828" y="5283495"/>
                </a:cubicBezTo>
                <a:close/>
                <a:moveTo>
                  <a:pt x="10953927" y="5170436"/>
                </a:moveTo>
                <a:cubicBezTo>
                  <a:pt x="10956671" y="5167082"/>
                  <a:pt x="10957966" y="5162774"/>
                  <a:pt x="10956671" y="5157895"/>
                </a:cubicBezTo>
                <a:cubicBezTo>
                  <a:pt x="10954804" y="5150919"/>
                  <a:pt x="10946000" y="5144363"/>
                  <a:pt x="10938531" y="5147413"/>
                </a:cubicBezTo>
                <a:cubicBezTo>
                  <a:pt x="10932014" y="5150043"/>
                  <a:pt x="10925879" y="5153740"/>
                  <a:pt x="10923897" y="5161059"/>
                </a:cubicBezTo>
                <a:cubicBezTo>
                  <a:pt x="10922297" y="5166929"/>
                  <a:pt x="10923477" y="5172571"/>
                  <a:pt x="10926374" y="5177869"/>
                </a:cubicBezTo>
                <a:cubicBezTo>
                  <a:pt x="10930109" y="5184654"/>
                  <a:pt x="10939902" y="5187589"/>
                  <a:pt x="10946572" y="5183358"/>
                </a:cubicBezTo>
                <a:cubicBezTo>
                  <a:pt x="10951259" y="5180385"/>
                  <a:pt x="10953889" y="5175506"/>
                  <a:pt x="10953927" y="5170436"/>
                </a:cubicBezTo>
                <a:close/>
                <a:moveTo>
                  <a:pt x="11092532" y="5258908"/>
                </a:moveTo>
                <a:cubicBezTo>
                  <a:pt x="11089331" y="5252161"/>
                  <a:pt x="11082129" y="5248349"/>
                  <a:pt x="11074850" y="5250370"/>
                </a:cubicBezTo>
                <a:cubicBezTo>
                  <a:pt x="11074430" y="5248349"/>
                  <a:pt x="11073668" y="5246444"/>
                  <a:pt x="11072411" y="5244766"/>
                </a:cubicBezTo>
                <a:cubicBezTo>
                  <a:pt x="11067570" y="5238210"/>
                  <a:pt x="11058234" y="5236991"/>
                  <a:pt x="11051717" y="5241641"/>
                </a:cubicBezTo>
                <a:cubicBezTo>
                  <a:pt x="11049202" y="5243432"/>
                  <a:pt x="11046686" y="5245262"/>
                  <a:pt x="11044133" y="5247053"/>
                </a:cubicBezTo>
                <a:cubicBezTo>
                  <a:pt x="11037616" y="5251704"/>
                  <a:pt x="11036320" y="5261424"/>
                  <a:pt x="11041047" y="5267752"/>
                </a:cubicBezTo>
                <a:cubicBezTo>
                  <a:pt x="11045886" y="5274308"/>
                  <a:pt x="11055223" y="5275528"/>
                  <a:pt x="11061740" y="5270877"/>
                </a:cubicBezTo>
                <a:lnTo>
                  <a:pt x="11064788" y="5268705"/>
                </a:lnTo>
                <a:cubicBezTo>
                  <a:pt x="11064902" y="5269086"/>
                  <a:pt x="11064827" y="5269505"/>
                  <a:pt x="11065017" y="5269886"/>
                </a:cubicBezTo>
                <a:lnTo>
                  <a:pt x="11067838" y="5275833"/>
                </a:lnTo>
                <a:cubicBezTo>
                  <a:pt x="11071268" y="5283037"/>
                  <a:pt x="11079309" y="5287192"/>
                  <a:pt x="11087082" y="5284104"/>
                </a:cubicBezTo>
                <a:cubicBezTo>
                  <a:pt x="11094171" y="5281284"/>
                  <a:pt x="11098821" y="5272135"/>
                  <a:pt x="11095352" y="5264854"/>
                </a:cubicBezTo>
                <a:lnTo>
                  <a:pt x="11092532" y="5258908"/>
                </a:lnTo>
                <a:close/>
                <a:moveTo>
                  <a:pt x="11089941" y="5099079"/>
                </a:moveTo>
                <a:lnTo>
                  <a:pt x="11084034" y="5102280"/>
                </a:lnTo>
                <a:cubicBezTo>
                  <a:pt x="11078736" y="5105178"/>
                  <a:pt x="11075268" y="5110476"/>
                  <a:pt x="11075231" y="5116194"/>
                </a:cubicBezTo>
                <a:cubicBezTo>
                  <a:pt x="11072372" y="5116232"/>
                  <a:pt x="11069552" y="5116766"/>
                  <a:pt x="11067227" y="5118252"/>
                </a:cubicBezTo>
                <a:cubicBezTo>
                  <a:pt x="11066427" y="5118748"/>
                  <a:pt x="11066008" y="5119510"/>
                  <a:pt x="11065322" y="5120120"/>
                </a:cubicBezTo>
                <a:cubicBezTo>
                  <a:pt x="11059415" y="5120921"/>
                  <a:pt x="11054118" y="5124808"/>
                  <a:pt x="11052670" y="5130946"/>
                </a:cubicBezTo>
                <a:cubicBezTo>
                  <a:pt x="11051336" y="5130831"/>
                  <a:pt x="11049963" y="5130907"/>
                  <a:pt x="11048592" y="5131174"/>
                </a:cubicBezTo>
                <a:cubicBezTo>
                  <a:pt x="11050611" y="5124160"/>
                  <a:pt x="11048058" y="5116461"/>
                  <a:pt x="11038797" y="5114898"/>
                </a:cubicBezTo>
                <a:cubicBezTo>
                  <a:pt x="11025192" y="5112611"/>
                  <a:pt x="11016960" y="5127172"/>
                  <a:pt x="11020810" y="5136359"/>
                </a:cubicBezTo>
                <a:cubicBezTo>
                  <a:pt x="11013035" y="5139141"/>
                  <a:pt x="11005528" y="5143524"/>
                  <a:pt x="11003469" y="5150271"/>
                </a:cubicBezTo>
                <a:cubicBezTo>
                  <a:pt x="11000535" y="5159839"/>
                  <a:pt x="11001335" y="5173409"/>
                  <a:pt x="11008196" y="5181185"/>
                </a:cubicBezTo>
                <a:cubicBezTo>
                  <a:pt x="11005680" y="5183358"/>
                  <a:pt x="11004308" y="5186446"/>
                  <a:pt x="11003622" y="5189762"/>
                </a:cubicBezTo>
                <a:cubicBezTo>
                  <a:pt x="10998363" y="5190830"/>
                  <a:pt x="10993980" y="5194679"/>
                  <a:pt x="10992075" y="5200016"/>
                </a:cubicBezTo>
                <a:lnTo>
                  <a:pt x="10988950" y="5208783"/>
                </a:lnTo>
                <a:cubicBezTo>
                  <a:pt x="10987273" y="5213510"/>
                  <a:pt x="10988950" y="5218503"/>
                  <a:pt x="10992151" y="5222238"/>
                </a:cubicBezTo>
                <a:cubicBezTo>
                  <a:pt x="10989674" y="5223077"/>
                  <a:pt x="10987730" y="5224602"/>
                  <a:pt x="10986168" y="5226508"/>
                </a:cubicBezTo>
                <a:cubicBezTo>
                  <a:pt x="10980680" y="5222696"/>
                  <a:pt x="10973248" y="5222277"/>
                  <a:pt x="10967989" y="5229214"/>
                </a:cubicBezTo>
                <a:cubicBezTo>
                  <a:pt x="10961816" y="5237295"/>
                  <a:pt x="10953355" y="5245491"/>
                  <a:pt x="10951450" y="5255897"/>
                </a:cubicBezTo>
                <a:cubicBezTo>
                  <a:pt x="10951184" y="5257307"/>
                  <a:pt x="10951107" y="5258641"/>
                  <a:pt x="10951069" y="5259937"/>
                </a:cubicBezTo>
                <a:lnTo>
                  <a:pt x="10949621" y="5264016"/>
                </a:lnTo>
                <a:cubicBezTo>
                  <a:pt x="10946953" y="5271564"/>
                  <a:pt x="10952441" y="5280217"/>
                  <a:pt x="10959796" y="5282313"/>
                </a:cubicBezTo>
                <a:cubicBezTo>
                  <a:pt x="10960406" y="5282465"/>
                  <a:pt x="10960977" y="5282541"/>
                  <a:pt x="10961550" y="5282618"/>
                </a:cubicBezTo>
                <a:cubicBezTo>
                  <a:pt x="10963073" y="5284181"/>
                  <a:pt x="10964675" y="5285667"/>
                  <a:pt x="10966313" y="5287078"/>
                </a:cubicBezTo>
                <a:cubicBezTo>
                  <a:pt x="10968409" y="5288831"/>
                  <a:pt x="10971114" y="5289860"/>
                  <a:pt x="10973896" y="5290318"/>
                </a:cubicBezTo>
                <a:cubicBezTo>
                  <a:pt x="10975193" y="5291842"/>
                  <a:pt x="10976641" y="5293101"/>
                  <a:pt x="10978317" y="5293710"/>
                </a:cubicBezTo>
                <a:cubicBezTo>
                  <a:pt x="10984071" y="5295768"/>
                  <a:pt x="10989293" y="5297294"/>
                  <a:pt x="10995391" y="5296035"/>
                </a:cubicBezTo>
                <a:cubicBezTo>
                  <a:pt x="10998096" y="5295464"/>
                  <a:pt x="10999964" y="5294777"/>
                  <a:pt x="11002441" y="5293367"/>
                </a:cubicBezTo>
                <a:cubicBezTo>
                  <a:pt x="10994323" y="5300343"/>
                  <a:pt x="10996115" y="5317801"/>
                  <a:pt x="11010292" y="5320164"/>
                </a:cubicBezTo>
                <a:cubicBezTo>
                  <a:pt x="11011816" y="5320393"/>
                  <a:pt x="11013035" y="5320164"/>
                  <a:pt x="11014331" y="5320012"/>
                </a:cubicBezTo>
                <a:cubicBezTo>
                  <a:pt x="11010635" y="5330876"/>
                  <a:pt x="11019819" y="5345208"/>
                  <a:pt x="11032815" y="5338995"/>
                </a:cubicBezTo>
                <a:cubicBezTo>
                  <a:pt x="11048935" y="5331295"/>
                  <a:pt x="11040399" y="5306709"/>
                  <a:pt x="11025002" y="5310635"/>
                </a:cubicBezTo>
                <a:cubicBezTo>
                  <a:pt x="11027251" y="5302668"/>
                  <a:pt x="11023744" y="5292414"/>
                  <a:pt x="11013112" y="5290661"/>
                </a:cubicBezTo>
                <a:cubicBezTo>
                  <a:pt x="11012121" y="5290508"/>
                  <a:pt x="11011397" y="5290737"/>
                  <a:pt x="11010482" y="5290737"/>
                </a:cubicBezTo>
                <a:cubicBezTo>
                  <a:pt x="11014788" y="5289022"/>
                  <a:pt x="11018256" y="5285782"/>
                  <a:pt x="11019285" y="5280559"/>
                </a:cubicBezTo>
                <a:cubicBezTo>
                  <a:pt x="11020085" y="5276519"/>
                  <a:pt x="11018828" y="5271754"/>
                  <a:pt x="11016160" y="5268209"/>
                </a:cubicBezTo>
                <a:cubicBezTo>
                  <a:pt x="11016656" y="5266417"/>
                  <a:pt x="11016808" y="5264588"/>
                  <a:pt x="11016885" y="5262567"/>
                </a:cubicBezTo>
                <a:cubicBezTo>
                  <a:pt x="11016999" y="5261882"/>
                  <a:pt x="11017113" y="5261195"/>
                  <a:pt x="11017265" y="5260509"/>
                </a:cubicBezTo>
                <a:cubicBezTo>
                  <a:pt x="11018142" y="5257917"/>
                  <a:pt x="11018714" y="5255173"/>
                  <a:pt x="11019590" y="5252581"/>
                </a:cubicBezTo>
                <a:cubicBezTo>
                  <a:pt x="11022144" y="5244881"/>
                  <a:pt x="11017151" y="5239011"/>
                  <a:pt x="11010673" y="5236609"/>
                </a:cubicBezTo>
                <a:cubicBezTo>
                  <a:pt x="11010940" y="5232950"/>
                  <a:pt x="11009949" y="5229443"/>
                  <a:pt x="11007662" y="5226584"/>
                </a:cubicBezTo>
                <a:cubicBezTo>
                  <a:pt x="11012006" y="5225021"/>
                  <a:pt x="11015626" y="5221629"/>
                  <a:pt x="11017265" y="5216978"/>
                </a:cubicBezTo>
                <a:cubicBezTo>
                  <a:pt x="11018294" y="5214043"/>
                  <a:pt x="11019324" y="5211146"/>
                  <a:pt x="11020390" y="5208211"/>
                </a:cubicBezTo>
                <a:cubicBezTo>
                  <a:pt x="11020543" y="5207830"/>
                  <a:pt x="11020429" y="5207411"/>
                  <a:pt x="11020505" y="5207029"/>
                </a:cubicBezTo>
                <a:cubicBezTo>
                  <a:pt x="11028242" y="5205200"/>
                  <a:pt x="11032319" y="5197347"/>
                  <a:pt x="11031213" y="5190029"/>
                </a:cubicBezTo>
                <a:cubicBezTo>
                  <a:pt x="11031404" y="5190029"/>
                  <a:pt x="11031633" y="5190105"/>
                  <a:pt x="11031824" y="5190105"/>
                </a:cubicBezTo>
                <a:cubicBezTo>
                  <a:pt x="11033806" y="5194641"/>
                  <a:pt x="11037883" y="5198034"/>
                  <a:pt x="11043295" y="5198910"/>
                </a:cubicBezTo>
                <a:lnTo>
                  <a:pt x="11056290" y="5201083"/>
                </a:lnTo>
                <a:cubicBezTo>
                  <a:pt x="11057509" y="5201273"/>
                  <a:pt x="11058767" y="5201007"/>
                  <a:pt x="11059986" y="5200855"/>
                </a:cubicBezTo>
                <a:cubicBezTo>
                  <a:pt x="11064445" y="5204018"/>
                  <a:pt x="11070314" y="5205200"/>
                  <a:pt x="11075345" y="5202379"/>
                </a:cubicBezTo>
                <a:cubicBezTo>
                  <a:pt x="11082281" y="5198491"/>
                  <a:pt x="11086130" y="5189533"/>
                  <a:pt x="11082091" y="5182100"/>
                </a:cubicBezTo>
                <a:lnTo>
                  <a:pt x="11078889" y="5176192"/>
                </a:lnTo>
                <a:cubicBezTo>
                  <a:pt x="11078432" y="5175315"/>
                  <a:pt x="11077632" y="5174629"/>
                  <a:pt x="11076984" y="5173867"/>
                </a:cubicBezTo>
                <a:cubicBezTo>
                  <a:pt x="11077746" y="5172532"/>
                  <a:pt x="11078966" y="5171694"/>
                  <a:pt x="11079499" y="5170169"/>
                </a:cubicBezTo>
                <a:cubicBezTo>
                  <a:pt x="11081861" y="5163575"/>
                  <a:pt x="11080909" y="5157209"/>
                  <a:pt x="11078279" y="5151529"/>
                </a:cubicBezTo>
                <a:cubicBezTo>
                  <a:pt x="11081290" y="5151529"/>
                  <a:pt x="11084263" y="5151034"/>
                  <a:pt x="11086702" y="5149471"/>
                </a:cubicBezTo>
                <a:cubicBezTo>
                  <a:pt x="11090322" y="5147108"/>
                  <a:pt x="11092037" y="5143715"/>
                  <a:pt x="11092684" y="5139980"/>
                </a:cubicBezTo>
                <a:cubicBezTo>
                  <a:pt x="11093332" y="5140094"/>
                  <a:pt x="11093904" y="5140589"/>
                  <a:pt x="11094514" y="5140589"/>
                </a:cubicBezTo>
                <a:cubicBezTo>
                  <a:pt x="11103355" y="5140894"/>
                  <a:pt x="11108462" y="5134186"/>
                  <a:pt x="11109796" y="5126257"/>
                </a:cubicBezTo>
                <a:lnTo>
                  <a:pt x="11110864" y="5119777"/>
                </a:lnTo>
                <a:cubicBezTo>
                  <a:pt x="11111092" y="5118443"/>
                  <a:pt x="11110711" y="5117223"/>
                  <a:pt x="11110405" y="5115927"/>
                </a:cubicBezTo>
                <a:cubicBezTo>
                  <a:pt x="11111168" y="5112916"/>
                  <a:pt x="11111205" y="5109714"/>
                  <a:pt x="11109758" y="5106512"/>
                </a:cubicBezTo>
                <a:cubicBezTo>
                  <a:pt x="11106748" y="5099574"/>
                  <a:pt x="11097143" y="5095191"/>
                  <a:pt x="11089941" y="5099079"/>
                </a:cubicBezTo>
                <a:close/>
                <a:moveTo>
                  <a:pt x="11026717" y="5426056"/>
                </a:moveTo>
                <a:cubicBezTo>
                  <a:pt x="11018751" y="5429868"/>
                  <a:pt x="11016656" y="5438064"/>
                  <a:pt x="11018333" y="5444887"/>
                </a:cubicBezTo>
                <a:cubicBezTo>
                  <a:pt x="11016922" y="5444163"/>
                  <a:pt x="11015512" y="5443439"/>
                  <a:pt x="11013721" y="5443133"/>
                </a:cubicBezTo>
                <a:cubicBezTo>
                  <a:pt x="10994933" y="5440008"/>
                  <a:pt x="10991732" y="5469435"/>
                  <a:pt x="11010520" y="5472561"/>
                </a:cubicBezTo>
                <a:cubicBezTo>
                  <a:pt x="11022258" y="5474543"/>
                  <a:pt x="11027936" y="5463755"/>
                  <a:pt x="11025917" y="5454645"/>
                </a:cubicBezTo>
                <a:cubicBezTo>
                  <a:pt x="11028737" y="5455827"/>
                  <a:pt x="11032090" y="5456056"/>
                  <a:pt x="11035977" y="5454188"/>
                </a:cubicBezTo>
                <a:cubicBezTo>
                  <a:pt x="11052898" y="5446145"/>
                  <a:pt x="11043904" y="5417861"/>
                  <a:pt x="11026717" y="5426056"/>
                </a:cubicBezTo>
                <a:close/>
                <a:moveTo>
                  <a:pt x="11030185" y="5376884"/>
                </a:moveTo>
                <a:cubicBezTo>
                  <a:pt x="11047411" y="5368689"/>
                  <a:pt x="11034910" y="5341816"/>
                  <a:pt x="11017685" y="5350011"/>
                </a:cubicBezTo>
                <a:cubicBezTo>
                  <a:pt x="11000460" y="5358244"/>
                  <a:pt x="11012960" y="5385079"/>
                  <a:pt x="11030185" y="5376884"/>
                </a:cubicBezTo>
                <a:close/>
                <a:moveTo>
                  <a:pt x="10991008" y="5384279"/>
                </a:moveTo>
                <a:cubicBezTo>
                  <a:pt x="10990665" y="5385156"/>
                  <a:pt x="10990284" y="5385918"/>
                  <a:pt x="10989903" y="5386719"/>
                </a:cubicBezTo>
                <a:cubicBezTo>
                  <a:pt x="10989864" y="5386719"/>
                  <a:pt x="10989826" y="5386719"/>
                  <a:pt x="10989789" y="5386757"/>
                </a:cubicBezTo>
                <a:cubicBezTo>
                  <a:pt x="10989712" y="5386795"/>
                  <a:pt x="10989598" y="5386795"/>
                  <a:pt x="10989521" y="5386833"/>
                </a:cubicBezTo>
                <a:cubicBezTo>
                  <a:pt x="10989369" y="5386833"/>
                  <a:pt x="10988989" y="5386871"/>
                  <a:pt x="10988187" y="5386947"/>
                </a:cubicBezTo>
                <a:cubicBezTo>
                  <a:pt x="10981176" y="5387557"/>
                  <a:pt x="10975687" y="5393046"/>
                  <a:pt x="10974735" y="5399869"/>
                </a:cubicBezTo>
                <a:cubicBezTo>
                  <a:pt x="10974468" y="5400022"/>
                  <a:pt x="10974087" y="5400022"/>
                  <a:pt x="10973821" y="5400213"/>
                </a:cubicBezTo>
                <a:cubicBezTo>
                  <a:pt x="10966389" y="5404977"/>
                  <a:pt x="10965932" y="5413440"/>
                  <a:pt x="10969362" y="5420682"/>
                </a:cubicBezTo>
                <a:lnTo>
                  <a:pt x="10972182" y="5426628"/>
                </a:lnTo>
                <a:cubicBezTo>
                  <a:pt x="10975612" y="5433871"/>
                  <a:pt x="10986512" y="5435014"/>
                  <a:pt x="10992646" y="5431088"/>
                </a:cubicBezTo>
                <a:cubicBezTo>
                  <a:pt x="10998669" y="5427200"/>
                  <a:pt x="10999964" y="5420948"/>
                  <a:pt x="10998478" y="5414850"/>
                </a:cubicBezTo>
                <a:cubicBezTo>
                  <a:pt x="11006976" y="5412181"/>
                  <a:pt x="11014140" y="5406464"/>
                  <a:pt x="11017494" y="5397582"/>
                </a:cubicBezTo>
                <a:cubicBezTo>
                  <a:pt x="11020238" y="5390378"/>
                  <a:pt x="11018751" y="5381230"/>
                  <a:pt x="11010940" y="5377723"/>
                </a:cubicBezTo>
                <a:cubicBezTo>
                  <a:pt x="11004194" y="5374750"/>
                  <a:pt x="10993942" y="5376541"/>
                  <a:pt x="10991008" y="5384279"/>
                </a:cubicBezTo>
                <a:close/>
                <a:moveTo>
                  <a:pt x="10892724" y="5353327"/>
                </a:moveTo>
                <a:cubicBezTo>
                  <a:pt x="10887464" y="5346809"/>
                  <a:pt x="10878432" y="5346428"/>
                  <a:pt x="10871915" y="5351078"/>
                </a:cubicBezTo>
                <a:lnTo>
                  <a:pt x="10864331" y="5356491"/>
                </a:lnTo>
                <a:cubicBezTo>
                  <a:pt x="10861969" y="5358168"/>
                  <a:pt x="10860673" y="5360645"/>
                  <a:pt x="10859835" y="5363314"/>
                </a:cubicBezTo>
                <a:cubicBezTo>
                  <a:pt x="10858653" y="5366135"/>
                  <a:pt x="10858539" y="5369108"/>
                  <a:pt x="10859453" y="5372081"/>
                </a:cubicBezTo>
                <a:cubicBezTo>
                  <a:pt x="10859491" y="5372233"/>
                  <a:pt x="10859567" y="5372348"/>
                  <a:pt x="10859605" y="5372500"/>
                </a:cubicBezTo>
                <a:cubicBezTo>
                  <a:pt x="10860139" y="5374025"/>
                  <a:pt x="10860825" y="5375474"/>
                  <a:pt x="10861778" y="5376808"/>
                </a:cubicBezTo>
                <a:cubicBezTo>
                  <a:pt x="10861892" y="5376960"/>
                  <a:pt x="10861930" y="5377151"/>
                  <a:pt x="10862044" y="5377304"/>
                </a:cubicBezTo>
                <a:cubicBezTo>
                  <a:pt x="10862197" y="5377494"/>
                  <a:pt x="10862387" y="5377532"/>
                  <a:pt x="10862540" y="5377723"/>
                </a:cubicBezTo>
                <a:cubicBezTo>
                  <a:pt x="10866694" y="5382792"/>
                  <a:pt x="10873630" y="5385842"/>
                  <a:pt x="10881099" y="5382259"/>
                </a:cubicBezTo>
                <a:cubicBezTo>
                  <a:pt x="10884072" y="5380849"/>
                  <a:pt x="10885826" y="5378828"/>
                  <a:pt x="10887006" y="5376617"/>
                </a:cubicBezTo>
                <a:cubicBezTo>
                  <a:pt x="10888149" y="5375817"/>
                  <a:pt x="10889293" y="5375017"/>
                  <a:pt x="10890436" y="5374178"/>
                </a:cubicBezTo>
                <a:cubicBezTo>
                  <a:pt x="10896992" y="5369527"/>
                  <a:pt x="10897524" y="5359312"/>
                  <a:pt x="10892724" y="5353327"/>
                </a:cubicBezTo>
                <a:close/>
                <a:moveTo>
                  <a:pt x="11086816" y="5366020"/>
                </a:moveTo>
                <a:cubicBezTo>
                  <a:pt x="11086739" y="5367088"/>
                  <a:pt x="11087007" y="5368040"/>
                  <a:pt x="11087197" y="5368994"/>
                </a:cubicBezTo>
                <a:cubicBezTo>
                  <a:pt x="11087235" y="5369184"/>
                  <a:pt x="11087235" y="5369337"/>
                  <a:pt x="11087273" y="5369527"/>
                </a:cubicBezTo>
                <a:cubicBezTo>
                  <a:pt x="11088150" y="5367050"/>
                  <a:pt x="11089027" y="5364572"/>
                  <a:pt x="11089941" y="5362132"/>
                </a:cubicBezTo>
                <a:cubicBezTo>
                  <a:pt x="11090703" y="5360036"/>
                  <a:pt x="11091466" y="5357939"/>
                  <a:pt x="11092189" y="5355843"/>
                </a:cubicBezTo>
                <a:cubicBezTo>
                  <a:pt x="11092151" y="5355881"/>
                  <a:pt x="11092113" y="5355919"/>
                  <a:pt x="11092075" y="5355995"/>
                </a:cubicBezTo>
                <a:cubicBezTo>
                  <a:pt x="11091923" y="5356186"/>
                  <a:pt x="11091770" y="5356415"/>
                  <a:pt x="11091580" y="5356605"/>
                </a:cubicBezTo>
                <a:cubicBezTo>
                  <a:pt x="11088988" y="5359159"/>
                  <a:pt x="11087121" y="5362552"/>
                  <a:pt x="11086816" y="5366020"/>
                </a:cubicBezTo>
                <a:close/>
                <a:moveTo>
                  <a:pt x="10609872" y="5782766"/>
                </a:moveTo>
                <a:lnTo>
                  <a:pt x="10603394" y="5781699"/>
                </a:lnTo>
                <a:cubicBezTo>
                  <a:pt x="10595505" y="5780365"/>
                  <a:pt x="10587769" y="5786464"/>
                  <a:pt x="10586626" y="5794240"/>
                </a:cubicBezTo>
                <a:cubicBezTo>
                  <a:pt x="10585444" y="5802321"/>
                  <a:pt x="10591237" y="5809678"/>
                  <a:pt x="10599164" y="5811012"/>
                </a:cubicBezTo>
                <a:lnTo>
                  <a:pt x="10605642" y="5812118"/>
                </a:lnTo>
                <a:cubicBezTo>
                  <a:pt x="10613531" y="5813413"/>
                  <a:pt x="10621267" y="5807353"/>
                  <a:pt x="10622411" y="5799538"/>
                </a:cubicBezTo>
                <a:cubicBezTo>
                  <a:pt x="10623592" y="5791457"/>
                  <a:pt x="10617799" y="5784101"/>
                  <a:pt x="10609872" y="5782766"/>
                </a:cubicBezTo>
                <a:close/>
                <a:moveTo>
                  <a:pt x="10507090" y="6038234"/>
                </a:moveTo>
                <a:cubicBezTo>
                  <a:pt x="10512083" y="6036214"/>
                  <a:pt x="10515436" y="6031678"/>
                  <a:pt x="10516427" y="6026646"/>
                </a:cubicBezTo>
                <a:cubicBezTo>
                  <a:pt x="10518104" y="6026075"/>
                  <a:pt x="10519705" y="6025313"/>
                  <a:pt x="10521000" y="6024131"/>
                </a:cubicBezTo>
                <a:cubicBezTo>
                  <a:pt x="10527136" y="6018566"/>
                  <a:pt x="10528089" y="6009684"/>
                  <a:pt x="10522906" y="6003128"/>
                </a:cubicBezTo>
                <a:cubicBezTo>
                  <a:pt x="10522640" y="6002746"/>
                  <a:pt x="10522602" y="6002746"/>
                  <a:pt x="10522449" y="6002518"/>
                </a:cubicBezTo>
                <a:cubicBezTo>
                  <a:pt x="10522411" y="6002404"/>
                  <a:pt x="10522373" y="6002365"/>
                  <a:pt x="10522334" y="6002251"/>
                </a:cubicBezTo>
                <a:cubicBezTo>
                  <a:pt x="10522334" y="6002251"/>
                  <a:pt x="10522334" y="6002251"/>
                  <a:pt x="10522334" y="6002251"/>
                </a:cubicBezTo>
                <a:cubicBezTo>
                  <a:pt x="10522411" y="6001298"/>
                  <a:pt x="10522525" y="6000383"/>
                  <a:pt x="10522754" y="5999430"/>
                </a:cubicBezTo>
                <a:cubicBezTo>
                  <a:pt x="10524279" y="5991501"/>
                  <a:pt x="10516427" y="5983993"/>
                  <a:pt x="10509034" y="5983382"/>
                </a:cubicBezTo>
                <a:cubicBezTo>
                  <a:pt x="10500269" y="5982696"/>
                  <a:pt x="10494515" y="5989138"/>
                  <a:pt x="10492990" y="5997105"/>
                </a:cubicBezTo>
                <a:cubicBezTo>
                  <a:pt x="10491961" y="6002556"/>
                  <a:pt x="10492990" y="6007702"/>
                  <a:pt x="10494895" y="6012657"/>
                </a:cubicBezTo>
                <a:cubicBezTo>
                  <a:pt x="10491808" y="6014754"/>
                  <a:pt x="10489674" y="6017918"/>
                  <a:pt x="10488608" y="6021424"/>
                </a:cubicBezTo>
                <a:cubicBezTo>
                  <a:pt x="10483881" y="6022301"/>
                  <a:pt x="10479728" y="6025313"/>
                  <a:pt x="10478317" y="6031564"/>
                </a:cubicBezTo>
                <a:cubicBezTo>
                  <a:pt x="10474126" y="6050242"/>
                  <a:pt x="10502822" y="6058475"/>
                  <a:pt x="10507015" y="6039683"/>
                </a:cubicBezTo>
                <a:cubicBezTo>
                  <a:pt x="10507167" y="6039149"/>
                  <a:pt x="10507015" y="6038730"/>
                  <a:pt x="10507090" y="6038234"/>
                </a:cubicBezTo>
                <a:close/>
                <a:moveTo>
                  <a:pt x="10733233" y="5989481"/>
                </a:moveTo>
                <a:cubicBezTo>
                  <a:pt x="10737655" y="5990701"/>
                  <a:pt x="10732776" y="5989214"/>
                  <a:pt x="10731938" y="5988910"/>
                </a:cubicBezTo>
                <a:cubicBezTo>
                  <a:pt x="10730833" y="5988490"/>
                  <a:pt x="10729766" y="5987956"/>
                  <a:pt x="10728699" y="5987499"/>
                </a:cubicBezTo>
                <a:cubicBezTo>
                  <a:pt x="10727937" y="5986775"/>
                  <a:pt x="10727289" y="5986013"/>
                  <a:pt x="10726412" y="5985479"/>
                </a:cubicBezTo>
                <a:cubicBezTo>
                  <a:pt x="10722678" y="5979761"/>
                  <a:pt x="10714903" y="5977169"/>
                  <a:pt x="10708614" y="5979837"/>
                </a:cubicBezTo>
                <a:cubicBezTo>
                  <a:pt x="10700955" y="5983078"/>
                  <a:pt x="10697944" y="5991730"/>
                  <a:pt x="10700764" y="5999240"/>
                </a:cubicBezTo>
                <a:cubicBezTo>
                  <a:pt x="10701069" y="6000040"/>
                  <a:pt x="10701526" y="6000688"/>
                  <a:pt x="10701907" y="6001413"/>
                </a:cubicBezTo>
                <a:cubicBezTo>
                  <a:pt x="10698364" y="6004424"/>
                  <a:pt x="10696114" y="6009074"/>
                  <a:pt x="10696382" y="6013572"/>
                </a:cubicBezTo>
                <a:cubicBezTo>
                  <a:pt x="10694819" y="6010523"/>
                  <a:pt x="10691846" y="6008159"/>
                  <a:pt x="10687159" y="6007359"/>
                </a:cubicBezTo>
                <a:cubicBezTo>
                  <a:pt x="10668600" y="6004271"/>
                  <a:pt x="10660063" y="6032669"/>
                  <a:pt x="10678852" y="6035795"/>
                </a:cubicBezTo>
                <a:cubicBezTo>
                  <a:pt x="10690741" y="6037777"/>
                  <a:pt x="10698439" y="6026875"/>
                  <a:pt x="10697564" y="6017955"/>
                </a:cubicBezTo>
                <a:cubicBezTo>
                  <a:pt x="10700041" y="6024322"/>
                  <a:pt x="10705909" y="6028133"/>
                  <a:pt x="10713035" y="6027600"/>
                </a:cubicBezTo>
                <a:cubicBezTo>
                  <a:pt x="10722335" y="6026952"/>
                  <a:pt x="10733310" y="6025007"/>
                  <a:pt x="10739826" y="6017727"/>
                </a:cubicBezTo>
                <a:cubicBezTo>
                  <a:pt x="10740856" y="6017003"/>
                  <a:pt x="10741847" y="6016240"/>
                  <a:pt x="10742723" y="6015364"/>
                </a:cubicBezTo>
                <a:cubicBezTo>
                  <a:pt x="10747106" y="6010980"/>
                  <a:pt x="10748630" y="6004576"/>
                  <a:pt x="10746115" y="5998706"/>
                </a:cubicBezTo>
                <a:cubicBezTo>
                  <a:pt x="10743638" y="5992874"/>
                  <a:pt x="10738835" y="5991044"/>
                  <a:pt x="10733233" y="5989481"/>
                </a:cubicBezTo>
                <a:close/>
                <a:moveTo>
                  <a:pt x="10615322" y="5949496"/>
                </a:moveTo>
                <a:cubicBezTo>
                  <a:pt x="10620390" y="5960664"/>
                  <a:pt x="10639903" y="5962493"/>
                  <a:pt x="10643333" y="5947246"/>
                </a:cubicBezTo>
                <a:cubicBezTo>
                  <a:pt x="10647220" y="5930017"/>
                  <a:pt x="10623172" y="5923118"/>
                  <a:pt x="10615970" y="5936687"/>
                </a:cubicBezTo>
                <a:cubicBezTo>
                  <a:pt x="10614331" y="5931923"/>
                  <a:pt x="10610673" y="5927806"/>
                  <a:pt x="10604385" y="5926739"/>
                </a:cubicBezTo>
                <a:cubicBezTo>
                  <a:pt x="10585558" y="5923575"/>
                  <a:pt x="10582814" y="5953079"/>
                  <a:pt x="10601526" y="5956204"/>
                </a:cubicBezTo>
                <a:cubicBezTo>
                  <a:pt x="10608349" y="5957348"/>
                  <a:pt x="10612997" y="5954146"/>
                  <a:pt x="10615322" y="5949496"/>
                </a:cubicBezTo>
                <a:close/>
                <a:moveTo>
                  <a:pt x="10466580" y="5869256"/>
                </a:moveTo>
                <a:cubicBezTo>
                  <a:pt x="10462998" y="5862891"/>
                  <a:pt x="10452975" y="5858927"/>
                  <a:pt x="10446421" y="5863615"/>
                </a:cubicBezTo>
                <a:lnTo>
                  <a:pt x="10438837" y="5869028"/>
                </a:lnTo>
                <a:cubicBezTo>
                  <a:pt x="10432319" y="5873678"/>
                  <a:pt x="10428966" y="5881683"/>
                  <a:pt x="10433157" y="5889193"/>
                </a:cubicBezTo>
                <a:cubicBezTo>
                  <a:pt x="10434148" y="5890946"/>
                  <a:pt x="10435635" y="5892471"/>
                  <a:pt x="10437387" y="5893767"/>
                </a:cubicBezTo>
                <a:cubicBezTo>
                  <a:pt x="10436130" y="5895406"/>
                  <a:pt x="10435178" y="5897388"/>
                  <a:pt x="10434796" y="5899599"/>
                </a:cubicBezTo>
                <a:lnTo>
                  <a:pt x="10433691" y="5906079"/>
                </a:lnTo>
                <a:cubicBezTo>
                  <a:pt x="10432434" y="5913702"/>
                  <a:pt x="10437235" y="5922279"/>
                  <a:pt x="10445315" y="5923537"/>
                </a:cubicBezTo>
                <a:cubicBezTo>
                  <a:pt x="10453013" y="5924718"/>
                  <a:pt x="10461397" y="5920106"/>
                  <a:pt x="10462731" y="5911911"/>
                </a:cubicBezTo>
                <a:lnTo>
                  <a:pt x="10463836" y="5905431"/>
                </a:lnTo>
                <a:cubicBezTo>
                  <a:pt x="10464712" y="5900170"/>
                  <a:pt x="10462655" y="5894491"/>
                  <a:pt x="10458653" y="5891060"/>
                </a:cubicBezTo>
                <a:lnTo>
                  <a:pt x="10460901" y="5889459"/>
                </a:lnTo>
                <a:cubicBezTo>
                  <a:pt x="10467419" y="5884770"/>
                  <a:pt x="10470772" y="5876766"/>
                  <a:pt x="10466580" y="5869256"/>
                </a:cubicBezTo>
                <a:close/>
                <a:moveTo>
                  <a:pt x="10738150" y="5938975"/>
                </a:moveTo>
                <a:lnTo>
                  <a:pt x="10744628" y="5940042"/>
                </a:lnTo>
                <a:cubicBezTo>
                  <a:pt x="10752517" y="5941376"/>
                  <a:pt x="10759949" y="5933829"/>
                  <a:pt x="10760520" y="5926396"/>
                </a:cubicBezTo>
                <a:cubicBezTo>
                  <a:pt x="10761168" y="5917819"/>
                  <a:pt x="10754765" y="5911835"/>
                  <a:pt x="10746839" y="5910500"/>
                </a:cubicBezTo>
                <a:lnTo>
                  <a:pt x="10740360" y="5909433"/>
                </a:lnTo>
                <a:cubicBezTo>
                  <a:pt x="10732471" y="5908099"/>
                  <a:pt x="10725040" y="5915647"/>
                  <a:pt x="10724469" y="5923079"/>
                </a:cubicBezTo>
                <a:cubicBezTo>
                  <a:pt x="10723821" y="5931656"/>
                  <a:pt x="10730223" y="5937641"/>
                  <a:pt x="10738150" y="5938975"/>
                </a:cubicBezTo>
                <a:close/>
                <a:moveTo>
                  <a:pt x="10391542" y="5974539"/>
                </a:moveTo>
                <a:cubicBezTo>
                  <a:pt x="10399964" y="5975035"/>
                  <a:pt x="10406405" y="5969507"/>
                  <a:pt x="10407777" y="5961312"/>
                </a:cubicBezTo>
                <a:lnTo>
                  <a:pt x="10408843" y="5954832"/>
                </a:lnTo>
                <a:cubicBezTo>
                  <a:pt x="10410102" y="5947170"/>
                  <a:pt x="10403280" y="5939013"/>
                  <a:pt x="10395620" y="5938593"/>
                </a:cubicBezTo>
                <a:cubicBezTo>
                  <a:pt x="10387197" y="5938098"/>
                  <a:pt x="10380757" y="5943625"/>
                  <a:pt x="10379385" y="5951820"/>
                </a:cubicBezTo>
                <a:lnTo>
                  <a:pt x="10378318" y="5958300"/>
                </a:lnTo>
                <a:cubicBezTo>
                  <a:pt x="10377061" y="5965962"/>
                  <a:pt x="10383920" y="5974120"/>
                  <a:pt x="10391542" y="5974539"/>
                </a:cubicBezTo>
                <a:close/>
                <a:moveTo>
                  <a:pt x="10609567" y="5880540"/>
                </a:moveTo>
                <a:cubicBezTo>
                  <a:pt x="10613151" y="5886905"/>
                  <a:pt x="10623172" y="5890908"/>
                  <a:pt x="10629728" y="5886257"/>
                </a:cubicBezTo>
                <a:lnTo>
                  <a:pt x="10637311" y="5880844"/>
                </a:lnTo>
                <a:cubicBezTo>
                  <a:pt x="10643829" y="5876194"/>
                  <a:pt x="10647220" y="5868189"/>
                  <a:pt x="10643029" y="5860680"/>
                </a:cubicBezTo>
                <a:cubicBezTo>
                  <a:pt x="10641695" y="5858279"/>
                  <a:pt x="10639256" y="5856411"/>
                  <a:pt x="10636588" y="5855038"/>
                </a:cubicBezTo>
                <a:cubicBezTo>
                  <a:pt x="10639179" y="5852180"/>
                  <a:pt x="10640742" y="5848406"/>
                  <a:pt x="10640475" y="5844289"/>
                </a:cubicBezTo>
                <a:cubicBezTo>
                  <a:pt x="10639979" y="5836437"/>
                  <a:pt x="10632777" y="5829766"/>
                  <a:pt x="10624774" y="5830453"/>
                </a:cubicBezTo>
                <a:cubicBezTo>
                  <a:pt x="10612808" y="5831444"/>
                  <a:pt x="10601755" y="5837695"/>
                  <a:pt x="10597335" y="5849397"/>
                </a:cubicBezTo>
                <a:cubicBezTo>
                  <a:pt x="10594628" y="5856601"/>
                  <a:pt x="10596076" y="5865788"/>
                  <a:pt x="10603890" y="5869295"/>
                </a:cubicBezTo>
                <a:cubicBezTo>
                  <a:pt x="10605223" y="5869904"/>
                  <a:pt x="10606785" y="5870134"/>
                  <a:pt x="10608310" y="5870362"/>
                </a:cubicBezTo>
                <a:cubicBezTo>
                  <a:pt x="10607472" y="5873564"/>
                  <a:pt x="10607662" y="5877071"/>
                  <a:pt x="10609567" y="5880540"/>
                </a:cubicBezTo>
                <a:close/>
                <a:moveTo>
                  <a:pt x="10892685" y="5833425"/>
                </a:moveTo>
                <a:cubicBezTo>
                  <a:pt x="10888912" y="5827021"/>
                  <a:pt x="10878965" y="5823477"/>
                  <a:pt x="10872449" y="5828127"/>
                </a:cubicBezTo>
                <a:lnTo>
                  <a:pt x="10864865" y="5833540"/>
                </a:lnTo>
                <a:cubicBezTo>
                  <a:pt x="10858348" y="5838190"/>
                  <a:pt x="10855262" y="5846462"/>
                  <a:pt x="10859567" y="5853819"/>
                </a:cubicBezTo>
                <a:cubicBezTo>
                  <a:pt x="10863340" y="5860222"/>
                  <a:pt x="10873287" y="5863806"/>
                  <a:pt x="10879842" y="5859117"/>
                </a:cubicBezTo>
                <a:cubicBezTo>
                  <a:pt x="10879956" y="5859041"/>
                  <a:pt x="10880033" y="5858965"/>
                  <a:pt x="10880147" y="5858889"/>
                </a:cubicBezTo>
                <a:cubicBezTo>
                  <a:pt x="10880147" y="5858889"/>
                  <a:pt x="10880185" y="5858850"/>
                  <a:pt x="10880223" y="5858812"/>
                </a:cubicBezTo>
                <a:cubicBezTo>
                  <a:pt x="10880223" y="5858812"/>
                  <a:pt x="10880223" y="5858812"/>
                  <a:pt x="10880223" y="5858812"/>
                </a:cubicBezTo>
                <a:cubicBezTo>
                  <a:pt x="10884415" y="5850388"/>
                  <a:pt x="10888569" y="5841964"/>
                  <a:pt x="10892724" y="5833502"/>
                </a:cubicBezTo>
                <a:cubicBezTo>
                  <a:pt x="10892724" y="5833502"/>
                  <a:pt x="10892724" y="5833464"/>
                  <a:pt x="10892685" y="5833425"/>
                </a:cubicBezTo>
                <a:cubicBezTo>
                  <a:pt x="10892685" y="5833425"/>
                  <a:pt x="10892685" y="5833425"/>
                  <a:pt x="10892685" y="5833425"/>
                </a:cubicBezTo>
                <a:cubicBezTo>
                  <a:pt x="10892685" y="5833425"/>
                  <a:pt x="10892685" y="5833425"/>
                  <a:pt x="10892685" y="5833425"/>
                </a:cubicBezTo>
                <a:close/>
                <a:moveTo>
                  <a:pt x="10570619" y="5999888"/>
                </a:moveTo>
                <a:cubicBezTo>
                  <a:pt x="10577137" y="5995237"/>
                  <a:pt x="10578432" y="5985555"/>
                  <a:pt x="10573707" y="5979189"/>
                </a:cubicBezTo>
                <a:cubicBezTo>
                  <a:pt x="10568866" y="5972671"/>
                  <a:pt x="10559530" y="5971413"/>
                  <a:pt x="10553013" y="5976102"/>
                </a:cubicBezTo>
                <a:cubicBezTo>
                  <a:pt x="10550498" y="5977893"/>
                  <a:pt x="10547944" y="5979685"/>
                  <a:pt x="10545429" y="5981515"/>
                </a:cubicBezTo>
                <a:cubicBezTo>
                  <a:pt x="10538912" y="5986165"/>
                  <a:pt x="10537616" y="5995847"/>
                  <a:pt x="10542343" y="6002213"/>
                </a:cubicBezTo>
                <a:cubicBezTo>
                  <a:pt x="10547182" y="6008731"/>
                  <a:pt x="10556519" y="6009989"/>
                  <a:pt x="10563036" y="6005339"/>
                </a:cubicBezTo>
                <a:cubicBezTo>
                  <a:pt x="10565589" y="6003509"/>
                  <a:pt x="10568105" y="6001717"/>
                  <a:pt x="10570619" y="5999888"/>
                </a:cubicBezTo>
                <a:close/>
                <a:moveTo>
                  <a:pt x="10327822" y="5941147"/>
                </a:moveTo>
                <a:lnTo>
                  <a:pt x="10326717" y="5947627"/>
                </a:lnTo>
                <a:cubicBezTo>
                  <a:pt x="10326146" y="5951020"/>
                  <a:pt x="10326755" y="5954337"/>
                  <a:pt x="10328089" y="5957272"/>
                </a:cubicBezTo>
                <a:cubicBezTo>
                  <a:pt x="10320810" y="5953993"/>
                  <a:pt x="10312046" y="5955480"/>
                  <a:pt x="10309796" y="5965391"/>
                </a:cubicBezTo>
                <a:cubicBezTo>
                  <a:pt x="10307396" y="5976064"/>
                  <a:pt x="10315665" y="5983954"/>
                  <a:pt x="10323935" y="5985212"/>
                </a:cubicBezTo>
                <a:cubicBezTo>
                  <a:pt x="10320658" y="5986547"/>
                  <a:pt x="10317990" y="5989405"/>
                  <a:pt x="10316923" y="5994208"/>
                </a:cubicBezTo>
                <a:cubicBezTo>
                  <a:pt x="10312769" y="6012771"/>
                  <a:pt x="10340817" y="6022949"/>
                  <a:pt x="10345010" y="6004271"/>
                </a:cubicBezTo>
                <a:cubicBezTo>
                  <a:pt x="10347411" y="5993636"/>
                  <a:pt x="10339142" y="5985746"/>
                  <a:pt x="10330871" y="5984488"/>
                </a:cubicBezTo>
                <a:cubicBezTo>
                  <a:pt x="10334149" y="5983154"/>
                  <a:pt x="10336778" y="5980295"/>
                  <a:pt x="10337845" y="5975492"/>
                </a:cubicBezTo>
                <a:cubicBezTo>
                  <a:pt x="10338683" y="5971833"/>
                  <a:pt x="10338188" y="5968516"/>
                  <a:pt x="10336931" y="5965658"/>
                </a:cubicBezTo>
                <a:cubicBezTo>
                  <a:pt x="10341656" y="5970346"/>
                  <a:pt x="10349049" y="5971833"/>
                  <a:pt x="10355109" y="5968249"/>
                </a:cubicBezTo>
                <a:cubicBezTo>
                  <a:pt x="10361892" y="5964285"/>
                  <a:pt x="10364751" y="5954679"/>
                  <a:pt x="10360445" y="5947818"/>
                </a:cubicBezTo>
                <a:lnTo>
                  <a:pt x="10356100" y="5940957"/>
                </a:lnTo>
                <a:cubicBezTo>
                  <a:pt x="10354804" y="5935849"/>
                  <a:pt x="10351299" y="5931542"/>
                  <a:pt x="10345658" y="5930170"/>
                </a:cubicBezTo>
                <a:cubicBezTo>
                  <a:pt x="10338340" y="5928454"/>
                  <a:pt x="10329156" y="5933257"/>
                  <a:pt x="10327822" y="5941147"/>
                </a:cubicBezTo>
                <a:close/>
                <a:moveTo>
                  <a:pt x="10379118" y="5903029"/>
                </a:moveTo>
                <a:lnTo>
                  <a:pt x="10385597" y="5904478"/>
                </a:lnTo>
                <a:cubicBezTo>
                  <a:pt x="10387922" y="5905011"/>
                  <a:pt x="10390322" y="5904821"/>
                  <a:pt x="10392609" y="5904287"/>
                </a:cubicBezTo>
                <a:cubicBezTo>
                  <a:pt x="10394552" y="5906765"/>
                  <a:pt x="10397259" y="5908785"/>
                  <a:pt x="10401298" y="5909471"/>
                </a:cubicBezTo>
                <a:cubicBezTo>
                  <a:pt x="10420086" y="5912597"/>
                  <a:pt x="10425269" y="5883437"/>
                  <a:pt x="10406443" y="5880311"/>
                </a:cubicBezTo>
                <a:cubicBezTo>
                  <a:pt x="10404270" y="5879929"/>
                  <a:pt x="10402327" y="5880120"/>
                  <a:pt x="10400536" y="5880501"/>
                </a:cubicBezTo>
                <a:cubicBezTo>
                  <a:pt x="10398707" y="5878214"/>
                  <a:pt x="10396420" y="5876347"/>
                  <a:pt x="10393333" y="5875660"/>
                </a:cubicBezTo>
                <a:lnTo>
                  <a:pt x="10386854" y="5874212"/>
                </a:lnTo>
                <a:cubicBezTo>
                  <a:pt x="10379270" y="5872497"/>
                  <a:pt x="10370353" y="5876614"/>
                  <a:pt x="10368561" y="5884733"/>
                </a:cubicBezTo>
                <a:cubicBezTo>
                  <a:pt x="10366923" y="5892395"/>
                  <a:pt x="10370963" y="5901199"/>
                  <a:pt x="10379118" y="5903029"/>
                </a:cubicBezTo>
                <a:close/>
                <a:moveTo>
                  <a:pt x="10504918" y="5807048"/>
                </a:moveTo>
                <a:lnTo>
                  <a:pt x="10503051" y="5808382"/>
                </a:lnTo>
                <a:cubicBezTo>
                  <a:pt x="10496534" y="5813032"/>
                  <a:pt x="10493295" y="5821152"/>
                  <a:pt x="10497563" y="5828584"/>
                </a:cubicBezTo>
                <a:cubicBezTo>
                  <a:pt x="10501222" y="5834988"/>
                  <a:pt x="10511245" y="5838762"/>
                  <a:pt x="10517761" y="5834074"/>
                </a:cubicBezTo>
                <a:lnTo>
                  <a:pt x="10525345" y="5828660"/>
                </a:lnTo>
                <a:cubicBezTo>
                  <a:pt x="10531138" y="5824544"/>
                  <a:pt x="10534034" y="5817645"/>
                  <a:pt x="10531672" y="5810936"/>
                </a:cubicBezTo>
                <a:cubicBezTo>
                  <a:pt x="10530871" y="5805371"/>
                  <a:pt x="10527213" y="5800377"/>
                  <a:pt x="10519972" y="5799158"/>
                </a:cubicBezTo>
                <a:cubicBezTo>
                  <a:pt x="10512540" y="5797937"/>
                  <a:pt x="10507395" y="5801788"/>
                  <a:pt x="10504918" y="5807048"/>
                </a:cubicBezTo>
                <a:close/>
                <a:moveTo>
                  <a:pt x="10273440" y="5787112"/>
                </a:moveTo>
                <a:lnTo>
                  <a:pt x="10272373" y="5793592"/>
                </a:lnTo>
                <a:cubicBezTo>
                  <a:pt x="10271077" y="5801254"/>
                  <a:pt x="10277670" y="5809487"/>
                  <a:pt x="10285407" y="5810021"/>
                </a:cubicBezTo>
                <a:cubicBezTo>
                  <a:pt x="10293753" y="5810593"/>
                  <a:pt x="10300460" y="5805180"/>
                  <a:pt x="10301794" y="5796985"/>
                </a:cubicBezTo>
                <a:lnTo>
                  <a:pt x="10302860" y="5790504"/>
                </a:lnTo>
                <a:cubicBezTo>
                  <a:pt x="10304157" y="5782843"/>
                  <a:pt x="10297564" y="5774647"/>
                  <a:pt x="10289827" y="5774113"/>
                </a:cubicBezTo>
                <a:cubicBezTo>
                  <a:pt x="10281519" y="5773504"/>
                  <a:pt x="10274812" y="5778955"/>
                  <a:pt x="10273440" y="5787112"/>
                </a:cubicBezTo>
                <a:close/>
                <a:moveTo>
                  <a:pt x="10349392" y="5851799"/>
                </a:moveTo>
                <a:lnTo>
                  <a:pt x="10347220" y="5864797"/>
                </a:lnTo>
                <a:cubicBezTo>
                  <a:pt x="10345963" y="5872421"/>
                  <a:pt x="10350574" y="5880997"/>
                  <a:pt x="10358692" y="5882331"/>
                </a:cubicBezTo>
                <a:cubicBezTo>
                  <a:pt x="10366351" y="5883589"/>
                  <a:pt x="10374850" y="5879053"/>
                  <a:pt x="10376222" y="5870895"/>
                </a:cubicBezTo>
                <a:lnTo>
                  <a:pt x="10378395" y="5857898"/>
                </a:lnTo>
                <a:cubicBezTo>
                  <a:pt x="10379690" y="5850274"/>
                  <a:pt x="10375079" y="5841697"/>
                  <a:pt x="10366923" y="5840363"/>
                </a:cubicBezTo>
                <a:cubicBezTo>
                  <a:pt x="10359263" y="5839105"/>
                  <a:pt x="10350726" y="5843641"/>
                  <a:pt x="10349392" y="5851799"/>
                </a:cubicBezTo>
                <a:close/>
                <a:moveTo>
                  <a:pt x="10489331" y="5997334"/>
                </a:moveTo>
                <a:cubicBezTo>
                  <a:pt x="10483463" y="5991578"/>
                  <a:pt x="10474621" y="5991120"/>
                  <a:pt x="10468410" y="5996572"/>
                </a:cubicBezTo>
                <a:cubicBezTo>
                  <a:pt x="10468067" y="5996876"/>
                  <a:pt x="10468028" y="5996914"/>
                  <a:pt x="10467837" y="5997067"/>
                </a:cubicBezTo>
                <a:cubicBezTo>
                  <a:pt x="10467685" y="5997143"/>
                  <a:pt x="10467685" y="5997143"/>
                  <a:pt x="10467571" y="5997220"/>
                </a:cubicBezTo>
                <a:lnTo>
                  <a:pt x="10467571" y="5997220"/>
                </a:lnTo>
                <a:cubicBezTo>
                  <a:pt x="10466619" y="5997220"/>
                  <a:pt x="10465703" y="5997105"/>
                  <a:pt x="10464789" y="5996953"/>
                </a:cubicBezTo>
                <a:cubicBezTo>
                  <a:pt x="10456862" y="5995885"/>
                  <a:pt x="10449812" y="6004081"/>
                  <a:pt x="10449660" y="6011438"/>
                </a:cubicBezTo>
                <a:cubicBezTo>
                  <a:pt x="10449469" y="6020166"/>
                  <a:pt x="10456176" y="6025503"/>
                  <a:pt x="10464141" y="6026570"/>
                </a:cubicBezTo>
                <a:cubicBezTo>
                  <a:pt x="10473287" y="6027790"/>
                  <a:pt x="10481862" y="6024207"/>
                  <a:pt x="10488645" y="6018261"/>
                </a:cubicBezTo>
                <a:cubicBezTo>
                  <a:pt x="10494438" y="6013191"/>
                  <a:pt x="10494933" y="6002861"/>
                  <a:pt x="10489331" y="5997334"/>
                </a:cubicBezTo>
                <a:close/>
                <a:moveTo>
                  <a:pt x="10583996" y="5896358"/>
                </a:moveTo>
                <a:lnTo>
                  <a:pt x="10587578" y="5892509"/>
                </a:lnTo>
                <a:cubicBezTo>
                  <a:pt x="10591656" y="5890984"/>
                  <a:pt x="10595124" y="5888011"/>
                  <a:pt x="10596535" y="5883322"/>
                </a:cubicBezTo>
                <a:cubicBezTo>
                  <a:pt x="10597220" y="5881035"/>
                  <a:pt x="10597106" y="5878596"/>
                  <a:pt x="10596610" y="5876194"/>
                </a:cubicBezTo>
                <a:cubicBezTo>
                  <a:pt x="10596458" y="5872116"/>
                  <a:pt x="10594819" y="5868113"/>
                  <a:pt x="10591619" y="5865559"/>
                </a:cubicBezTo>
                <a:cubicBezTo>
                  <a:pt x="10589637" y="5863958"/>
                  <a:pt x="10587426" y="5863005"/>
                  <a:pt x="10585178" y="5862472"/>
                </a:cubicBezTo>
                <a:cubicBezTo>
                  <a:pt x="10584606" y="5858126"/>
                  <a:pt x="10583005" y="5853857"/>
                  <a:pt x="10580071" y="5849854"/>
                </a:cubicBezTo>
                <a:cubicBezTo>
                  <a:pt x="10578508" y="5847758"/>
                  <a:pt x="10576489" y="5846538"/>
                  <a:pt x="10574583" y="5845128"/>
                </a:cubicBezTo>
                <a:cubicBezTo>
                  <a:pt x="10575346" y="5837618"/>
                  <a:pt x="10571382" y="5830262"/>
                  <a:pt x="10563607" y="5828432"/>
                </a:cubicBezTo>
                <a:cubicBezTo>
                  <a:pt x="10560291" y="5827632"/>
                  <a:pt x="10556671" y="5828356"/>
                  <a:pt x="10553509" y="5829881"/>
                </a:cubicBezTo>
                <a:lnTo>
                  <a:pt x="10553509" y="5829881"/>
                </a:lnTo>
                <a:cubicBezTo>
                  <a:pt x="10552175" y="5828623"/>
                  <a:pt x="10550612" y="5827670"/>
                  <a:pt x="10548935" y="5826984"/>
                </a:cubicBezTo>
                <a:cubicBezTo>
                  <a:pt x="10554423" y="5827708"/>
                  <a:pt x="10560673" y="5825001"/>
                  <a:pt x="10563684" y="5820771"/>
                </a:cubicBezTo>
                <a:cubicBezTo>
                  <a:pt x="10568866" y="5813490"/>
                  <a:pt x="10566084" y="5805485"/>
                  <a:pt x="10560178" y="5799958"/>
                </a:cubicBezTo>
                <a:lnTo>
                  <a:pt x="10555337" y="5795422"/>
                </a:lnTo>
                <a:cubicBezTo>
                  <a:pt x="10554995" y="5795117"/>
                  <a:pt x="10554500" y="5795078"/>
                  <a:pt x="10554118" y="5794812"/>
                </a:cubicBezTo>
                <a:cubicBezTo>
                  <a:pt x="10554500" y="5794240"/>
                  <a:pt x="10555185" y="5793935"/>
                  <a:pt x="10555491" y="5793249"/>
                </a:cubicBezTo>
                <a:lnTo>
                  <a:pt x="10557357" y="5791915"/>
                </a:lnTo>
                <a:cubicBezTo>
                  <a:pt x="10563874" y="5787264"/>
                  <a:pt x="10567114" y="5779145"/>
                  <a:pt x="10562845" y="5771712"/>
                </a:cubicBezTo>
                <a:cubicBezTo>
                  <a:pt x="10559187" y="5765309"/>
                  <a:pt x="10549164" y="5761535"/>
                  <a:pt x="10542647" y="5766223"/>
                </a:cubicBezTo>
                <a:lnTo>
                  <a:pt x="10535063" y="5771636"/>
                </a:lnTo>
                <a:cubicBezTo>
                  <a:pt x="10529270" y="5775791"/>
                  <a:pt x="10526374" y="5782690"/>
                  <a:pt x="10528737" y="5789361"/>
                </a:cubicBezTo>
                <a:cubicBezTo>
                  <a:pt x="10529270" y="5793135"/>
                  <a:pt x="10531709" y="5796146"/>
                  <a:pt x="10535102" y="5798395"/>
                </a:cubicBezTo>
                <a:cubicBezTo>
                  <a:pt x="10534949" y="5798586"/>
                  <a:pt x="10534682" y="5798700"/>
                  <a:pt x="10534530" y="5798928"/>
                </a:cubicBezTo>
                <a:cubicBezTo>
                  <a:pt x="10529347" y="5806209"/>
                  <a:pt x="10532129" y="5814214"/>
                  <a:pt x="10538036" y="5819741"/>
                </a:cubicBezTo>
                <a:lnTo>
                  <a:pt x="10542875" y="5824277"/>
                </a:lnTo>
                <a:cubicBezTo>
                  <a:pt x="10543638" y="5824963"/>
                  <a:pt x="10544438" y="5825535"/>
                  <a:pt x="10545277" y="5825954"/>
                </a:cubicBezTo>
                <a:cubicBezTo>
                  <a:pt x="10540627" y="5825192"/>
                  <a:pt x="10535673" y="5826450"/>
                  <a:pt x="10532395" y="5830147"/>
                </a:cubicBezTo>
                <a:cubicBezTo>
                  <a:pt x="10527289" y="5835865"/>
                  <a:pt x="10526679" y="5844823"/>
                  <a:pt x="10532091" y="5850579"/>
                </a:cubicBezTo>
                <a:cubicBezTo>
                  <a:pt x="10531214" y="5851608"/>
                  <a:pt x="10530566" y="5852828"/>
                  <a:pt x="10530032" y="5854124"/>
                </a:cubicBezTo>
                <a:cubicBezTo>
                  <a:pt x="10525268" y="5848520"/>
                  <a:pt x="10517381" y="5846347"/>
                  <a:pt x="10510940" y="5853285"/>
                </a:cubicBezTo>
                <a:cubicBezTo>
                  <a:pt x="10507891" y="5856563"/>
                  <a:pt x="10507052" y="5860261"/>
                  <a:pt x="10507052" y="5863958"/>
                </a:cubicBezTo>
                <a:cubicBezTo>
                  <a:pt x="10499469" y="5863272"/>
                  <a:pt x="10492533" y="5870286"/>
                  <a:pt x="10491961" y="5877490"/>
                </a:cubicBezTo>
                <a:cubicBezTo>
                  <a:pt x="10491275" y="5886067"/>
                  <a:pt x="10497640" y="5892089"/>
                  <a:pt x="10505566" y="5893423"/>
                </a:cubicBezTo>
                <a:lnTo>
                  <a:pt x="10512045" y="5894491"/>
                </a:lnTo>
                <a:cubicBezTo>
                  <a:pt x="10514331" y="5894872"/>
                  <a:pt x="10516504" y="5894377"/>
                  <a:pt x="10518561" y="5893500"/>
                </a:cubicBezTo>
                <a:cubicBezTo>
                  <a:pt x="10518790" y="5894834"/>
                  <a:pt x="10518790" y="5896206"/>
                  <a:pt x="10519172" y="5897464"/>
                </a:cubicBezTo>
                <a:cubicBezTo>
                  <a:pt x="10518638" y="5897273"/>
                  <a:pt x="10518218" y="5896854"/>
                  <a:pt x="10517647" y="5896740"/>
                </a:cubicBezTo>
                <a:cubicBezTo>
                  <a:pt x="10509988" y="5895101"/>
                  <a:pt x="10501297" y="5899256"/>
                  <a:pt x="10499431" y="5907413"/>
                </a:cubicBezTo>
                <a:lnTo>
                  <a:pt x="10497983" y="5913893"/>
                </a:lnTo>
                <a:cubicBezTo>
                  <a:pt x="10496267" y="5921479"/>
                  <a:pt x="10500574" y="5930398"/>
                  <a:pt x="10508654" y="5932113"/>
                </a:cubicBezTo>
                <a:cubicBezTo>
                  <a:pt x="10511320" y="5932685"/>
                  <a:pt x="10514065" y="5932304"/>
                  <a:pt x="10516656" y="5931542"/>
                </a:cubicBezTo>
                <a:cubicBezTo>
                  <a:pt x="10516275" y="5932647"/>
                  <a:pt x="10515779" y="5933715"/>
                  <a:pt x="10515741" y="5934858"/>
                </a:cubicBezTo>
                <a:cubicBezTo>
                  <a:pt x="10515436" y="5943473"/>
                  <a:pt x="10521154" y="5949419"/>
                  <a:pt x="10529347" y="5950753"/>
                </a:cubicBezTo>
                <a:lnTo>
                  <a:pt x="10535825" y="5951859"/>
                </a:lnTo>
                <a:cubicBezTo>
                  <a:pt x="10543486" y="5953117"/>
                  <a:pt x="10551489" y="5945760"/>
                  <a:pt x="10551755" y="5938250"/>
                </a:cubicBezTo>
                <a:cubicBezTo>
                  <a:pt x="10551793" y="5937565"/>
                  <a:pt x="10551527" y="5937069"/>
                  <a:pt x="10551489" y="5936421"/>
                </a:cubicBezTo>
                <a:cubicBezTo>
                  <a:pt x="10553623" y="5940118"/>
                  <a:pt x="10557129" y="5942939"/>
                  <a:pt x="10561816" y="5944006"/>
                </a:cubicBezTo>
                <a:lnTo>
                  <a:pt x="10568295" y="5945455"/>
                </a:lnTo>
                <a:cubicBezTo>
                  <a:pt x="10575917" y="5947170"/>
                  <a:pt x="10584492" y="5940690"/>
                  <a:pt x="10585368" y="5933067"/>
                </a:cubicBezTo>
                <a:cubicBezTo>
                  <a:pt x="10586053" y="5926891"/>
                  <a:pt x="10583424" y="5921669"/>
                  <a:pt x="10578851" y="5918582"/>
                </a:cubicBezTo>
                <a:cubicBezTo>
                  <a:pt x="10580605" y="5911530"/>
                  <a:pt x="10576146" y="5904402"/>
                  <a:pt x="10569819" y="5901466"/>
                </a:cubicBezTo>
                <a:cubicBezTo>
                  <a:pt x="10569934" y="5901314"/>
                  <a:pt x="10570124" y="5901162"/>
                  <a:pt x="10570239" y="5901009"/>
                </a:cubicBezTo>
                <a:cubicBezTo>
                  <a:pt x="10575116" y="5901924"/>
                  <a:pt x="10580223" y="5900361"/>
                  <a:pt x="10583996" y="5896358"/>
                </a:cubicBezTo>
                <a:close/>
                <a:moveTo>
                  <a:pt x="10461206" y="5789361"/>
                </a:moveTo>
                <a:lnTo>
                  <a:pt x="10454728" y="5788294"/>
                </a:lnTo>
                <a:cubicBezTo>
                  <a:pt x="10446839" y="5786959"/>
                  <a:pt x="10439064" y="5793058"/>
                  <a:pt x="10437960" y="5800834"/>
                </a:cubicBezTo>
                <a:cubicBezTo>
                  <a:pt x="10437007" y="5807314"/>
                  <a:pt x="10440703" y="5813223"/>
                  <a:pt x="10446267" y="5816006"/>
                </a:cubicBezTo>
                <a:cubicBezTo>
                  <a:pt x="10445430" y="5817378"/>
                  <a:pt x="10444591" y="5818788"/>
                  <a:pt x="10444171" y="5820656"/>
                </a:cubicBezTo>
                <a:cubicBezTo>
                  <a:pt x="10439941" y="5839410"/>
                  <a:pt x="10469019" y="5846233"/>
                  <a:pt x="10473211" y="5827517"/>
                </a:cubicBezTo>
                <a:cubicBezTo>
                  <a:pt x="10474469" y="5821838"/>
                  <a:pt x="10472526" y="5817416"/>
                  <a:pt x="10469324" y="5814290"/>
                </a:cubicBezTo>
                <a:cubicBezTo>
                  <a:pt x="10471572" y="5812079"/>
                  <a:pt x="10473326" y="5809335"/>
                  <a:pt x="10473783" y="5806133"/>
                </a:cubicBezTo>
                <a:cubicBezTo>
                  <a:pt x="10474926" y="5798052"/>
                  <a:pt x="10469133" y="5790695"/>
                  <a:pt x="10461206" y="5789361"/>
                </a:cubicBezTo>
                <a:close/>
                <a:moveTo>
                  <a:pt x="10868219" y="5870667"/>
                </a:moveTo>
                <a:cubicBezTo>
                  <a:pt x="10859873" y="5870095"/>
                  <a:pt x="10853165" y="5875470"/>
                  <a:pt x="10851831" y="5883703"/>
                </a:cubicBezTo>
                <a:lnTo>
                  <a:pt x="10850764" y="5890184"/>
                </a:lnTo>
                <a:cubicBezTo>
                  <a:pt x="10849850" y="5895558"/>
                  <a:pt x="10852975" y="5901085"/>
                  <a:pt x="10857510" y="5904135"/>
                </a:cubicBezTo>
                <a:cubicBezTo>
                  <a:pt x="10857548" y="5904135"/>
                  <a:pt x="10857548" y="5904173"/>
                  <a:pt x="10857548" y="5904211"/>
                </a:cubicBezTo>
                <a:cubicBezTo>
                  <a:pt x="10857548" y="5904211"/>
                  <a:pt x="10857548" y="5904211"/>
                  <a:pt x="10857548" y="5904211"/>
                </a:cubicBezTo>
                <a:cubicBezTo>
                  <a:pt x="10858958" y="5901505"/>
                  <a:pt x="10860406" y="5898836"/>
                  <a:pt x="10861816" y="5896130"/>
                </a:cubicBezTo>
                <a:cubicBezTo>
                  <a:pt x="10865856" y="5888239"/>
                  <a:pt x="10869590" y="5880235"/>
                  <a:pt x="10873554" y="5872344"/>
                </a:cubicBezTo>
                <a:cubicBezTo>
                  <a:pt x="10873554" y="5872344"/>
                  <a:pt x="10873515" y="5872344"/>
                  <a:pt x="10873515" y="5872344"/>
                </a:cubicBezTo>
                <a:cubicBezTo>
                  <a:pt x="10871876" y="5871429"/>
                  <a:pt x="10870085" y="5870781"/>
                  <a:pt x="10868219" y="5870667"/>
                </a:cubicBezTo>
                <a:close/>
                <a:moveTo>
                  <a:pt x="10507320" y="6236678"/>
                </a:moveTo>
                <a:cubicBezTo>
                  <a:pt x="10506519" y="6236906"/>
                  <a:pt x="10505833" y="6237364"/>
                  <a:pt x="10505070" y="6237707"/>
                </a:cubicBezTo>
                <a:cubicBezTo>
                  <a:pt x="10502251" y="6233972"/>
                  <a:pt x="10497715" y="6231455"/>
                  <a:pt x="10493142" y="6231494"/>
                </a:cubicBezTo>
                <a:cubicBezTo>
                  <a:pt x="10496306" y="6230083"/>
                  <a:pt x="10498821" y="6227225"/>
                  <a:pt x="10499888" y="6222536"/>
                </a:cubicBezTo>
                <a:cubicBezTo>
                  <a:pt x="10504042" y="6204049"/>
                  <a:pt x="10475955" y="6193871"/>
                  <a:pt x="10471763" y="6212587"/>
                </a:cubicBezTo>
                <a:cubicBezTo>
                  <a:pt x="10469095" y="6224442"/>
                  <a:pt x="10479613" y="6232828"/>
                  <a:pt x="10488683" y="6232446"/>
                </a:cubicBezTo>
                <a:cubicBezTo>
                  <a:pt x="10482167" y="6234581"/>
                  <a:pt x="10478013" y="6240261"/>
                  <a:pt x="10478089" y="6247503"/>
                </a:cubicBezTo>
                <a:cubicBezTo>
                  <a:pt x="10478203" y="6256880"/>
                  <a:pt x="10479576" y="6268087"/>
                  <a:pt x="10486511" y="6275025"/>
                </a:cubicBezTo>
                <a:cubicBezTo>
                  <a:pt x="10487159" y="6276092"/>
                  <a:pt x="10487922" y="6277121"/>
                  <a:pt x="10488760" y="6278074"/>
                </a:cubicBezTo>
                <a:cubicBezTo>
                  <a:pt x="10492913" y="6282724"/>
                  <a:pt x="10499240" y="6284630"/>
                  <a:pt x="10505299" y="6282420"/>
                </a:cubicBezTo>
                <a:cubicBezTo>
                  <a:pt x="10511283" y="6280209"/>
                  <a:pt x="10513417" y="6275482"/>
                  <a:pt x="10515322" y="6269917"/>
                </a:cubicBezTo>
                <a:cubicBezTo>
                  <a:pt x="10513836" y="6274300"/>
                  <a:pt x="10515589" y="6269497"/>
                  <a:pt x="10515970" y="6268659"/>
                </a:cubicBezTo>
                <a:cubicBezTo>
                  <a:pt x="10516466" y="6267553"/>
                  <a:pt x="10517075" y="6266525"/>
                  <a:pt x="10517570" y="6265419"/>
                </a:cubicBezTo>
                <a:cubicBezTo>
                  <a:pt x="10517686" y="6265266"/>
                  <a:pt x="10517723" y="6265152"/>
                  <a:pt x="10517800" y="6265038"/>
                </a:cubicBezTo>
                <a:cubicBezTo>
                  <a:pt x="10518029" y="6264733"/>
                  <a:pt x="10518295" y="6264428"/>
                  <a:pt x="10518524" y="6264123"/>
                </a:cubicBezTo>
                <a:cubicBezTo>
                  <a:pt x="10525384" y="6261150"/>
                  <a:pt x="10528889" y="6252611"/>
                  <a:pt x="10526413" y="6245673"/>
                </a:cubicBezTo>
                <a:cubicBezTo>
                  <a:pt x="10523554" y="6237783"/>
                  <a:pt x="10515018" y="6234276"/>
                  <a:pt x="10507320" y="6236678"/>
                </a:cubicBezTo>
                <a:close/>
                <a:moveTo>
                  <a:pt x="10331290" y="6277769"/>
                </a:moveTo>
                <a:lnTo>
                  <a:pt x="10332739" y="6271289"/>
                </a:lnTo>
                <a:cubicBezTo>
                  <a:pt x="10334453" y="6263665"/>
                  <a:pt x="10329042" y="6254898"/>
                  <a:pt x="10321192" y="6253640"/>
                </a:cubicBezTo>
                <a:cubicBezTo>
                  <a:pt x="10313112" y="6252306"/>
                  <a:pt x="10305376" y="6257033"/>
                  <a:pt x="10303546" y="6265190"/>
                </a:cubicBezTo>
                <a:lnTo>
                  <a:pt x="10302098" y="6271670"/>
                </a:lnTo>
                <a:cubicBezTo>
                  <a:pt x="10300384" y="6279294"/>
                  <a:pt x="10305796" y="6288061"/>
                  <a:pt x="10313646" y="6289319"/>
                </a:cubicBezTo>
                <a:cubicBezTo>
                  <a:pt x="10321725" y="6290653"/>
                  <a:pt x="10329499" y="6285926"/>
                  <a:pt x="10331290" y="6277769"/>
                </a:cubicBezTo>
                <a:close/>
                <a:moveTo>
                  <a:pt x="10404957" y="6024283"/>
                </a:moveTo>
                <a:cubicBezTo>
                  <a:pt x="10411778" y="6026761"/>
                  <a:pt x="10422296" y="6023292"/>
                  <a:pt x="10424087" y="6015364"/>
                </a:cubicBezTo>
                <a:lnTo>
                  <a:pt x="10425536" y="6008884"/>
                </a:lnTo>
                <a:cubicBezTo>
                  <a:pt x="10427289" y="6001031"/>
                  <a:pt x="10424888" y="5992760"/>
                  <a:pt x="10416618" y="5989748"/>
                </a:cubicBezTo>
                <a:cubicBezTo>
                  <a:pt x="10409796" y="5987271"/>
                  <a:pt x="10399278" y="5990777"/>
                  <a:pt x="10397487" y="5998668"/>
                </a:cubicBezTo>
                <a:lnTo>
                  <a:pt x="10396039" y="6005148"/>
                </a:lnTo>
                <a:cubicBezTo>
                  <a:pt x="10394286" y="6013001"/>
                  <a:pt x="10396686" y="6021272"/>
                  <a:pt x="10404957" y="6024283"/>
                </a:cubicBezTo>
                <a:close/>
                <a:moveTo>
                  <a:pt x="10585596" y="6143784"/>
                </a:moveTo>
                <a:cubicBezTo>
                  <a:pt x="10589826" y="6125030"/>
                  <a:pt x="10560291" y="6120608"/>
                  <a:pt x="10556100" y="6139248"/>
                </a:cubicBezTo>
                <a:cubicBezTo>
                  <a:pt x="10551870" y="6158002"/>
                  <a:pt x="10581405" y="6162424"/>
                  <a:pt x="10585596" y="6143784"/>
                </a:cubicBezTo>
                <a:close/>
                <a:moveTo>
                  <a:pt x="10628165" y="6000078"/>
                </a:moveTo>
                <a:cubicBezTo>
                  <a:pt x="10628622" y="5999697"/>
                  <a:pt x="10629233" y="5999583"/>
                  <a:pt x="10629651" y="5999202"/>
                </a:cubicBezTo>
                <a:lnTo>
                  <a:pt x="10631138" y="6001565"/>
                </a:lnTo>
                <a:cubicBezTo>
                  <a:pt x="10635444" y="6008350"/>
                  <a:pt x="10643333" y="6012200"/>
                  <a:pt x="10651107" y="6008388"/>
                </a:cubicBezTo>
                <a:cubicBezTo>
                  <a:pt x="10657738" y="6005148"/>
                  <a:pt x="10662273" y="5995275"/>
                  <a:pt x="10657929" y="5988414"/>
                </a:cubicBezTo>
                <a:lnTo>
                  <a:pt x="10652899" y="5980485"/>
                </a:lnTo>
                <a:cubicBezTo>
                  <a:pt x="10648592" y="5973662"/>
                  <a:pt x="10640704" y="5969851"/>
                  <a:pt x="10632929" y="5973624"/>
                </a:cubicBezTo>
                <a:cubicBezTo>
                  <a:pt x="10631099" y="5974501"/>
                  <a:pt x="10629499" y="5975950"/>
                  <a:pt x="10628127" y="5977627"/>
                </a:cubicBezTo>
                <a:cubicBezTo>
                  <a:pt x="10626526" y="5976254"/>
                  <a:pt x="10624621" y="5975225"/>
                  <a:pt x="10622372" y="5974692"/>
                </a:cubicBezTo>
                <a:lnTo>
                  <a:pt x="10615894" y="5973243"/>
                </a:lnTo>
                <a:cubicBezTo>
                  <a:pt x="10608310" y="5971527"/>
                  <a:pt x="10599430" y="5975873"/>
                  <a:pt x="10597715" y="5983954"/>
                </a:cubicBezTo>
                <a:cubicBezTo>
                  <a:pt x="10596191" y="5991197"/>
                  <a:pt x="10599926" y="5999049"/>
                  <a:pt x="10607129" y="6001527"/>
                </a:cubicBezTo>
                <a:cubicBezTo>
                  <a:pt x="10601183" y="6009417"/>
                  <a:pt x="10602708" y="6023178"/>
                  <a:pt x="10615437" y="6025313"/>
                </a:cubicBezTo>
                <a:cubicBezTo>
                  <a:pt x="10630909" y="6027904"/>
                  <a:pt x="10637006" y="6008693"/>
                  <a:pt x="10628165" y="6000078"/>
                </a:cubicBezTo>
                <a:close/>
                <a:moveTo>
                  <a:pt x="10262502" y="5897388"/>
                </a:moveTo>
                <a:cubicBezTo>
                  <a:pt x="10255834" y="5900857"/>
                  <a:pt x="10251756" y="5910653"/>
                  <a:pt x="10256100" y="5917514"/>
                </a:cubicBezTo>
                <a:lnTo>
                  <a:pt x="10261130" y="5925443"/>
                </a:lnTo>
                <a:cubicBezTo>
                  <a:pt x="10264561" y="5930894"/>
                  <a:pt x="10270468" y="5934172"/>
                  <a:pt x="10276565" y="5933295"/>
                </a:cubicBezTo>
                <a:cubicBezTo>
                  <a:pt x="10278737" y="5934591"/>
                  <a:pt x="10281138" y="5935582"/>
                  <a:pt x="10283882" y="5936039"/>
                </a:cubicBezTo>
                <a:cubicBezTo>
                  <a:pt x="10291580" y="5937298"/>
                  <a:pt x="10300269" y="5933257"/>
                  <a:pt x="10301832" y="5924947"/>
                </a:cubicBezTo>
                <a:cubicBezTo>
                  <a:pt x="10302860" y="5919534"/>
                  <a:pt x="10300879" y="5913359"/>
                  <a:pt x="10296648" y="5909815"/>
                </a:cubicBezTo>
                <a:cubicBezTo>
                  <a:pt x="10295162" y="5904630"/>
                  <a:pt x="10290971" y="5900094"/>
                  <a:pt x="10285711" y="5899103"/>
                </a:cubicBezTo>
                <a:cubicBezTo>
                  <a:pt x="10283234" y="5898608"/>
                  <a:pt x="10280909" y="5898875"/>
                  <a:pt x="10278700" y="5899446"/>
                </a:cubicBezTo>
                <a:cubicBezTo>
                  <a:pt x="10274241" y="5895710"/>
                  <a:pt x="10268181" y="5894453"/>
                  <a:pt x="10262502" y="5897388"/>
                </a:cubicBezTo>
                <a:close/>
                <a:moveTo>
                  <a:pt x="10410368" y="6288823"/>
                </a:moveTo>
                <a:cubicBezTo>
                  <a:pt x="10412084" y="6280857"/>
                  <a:pt x="10406824" y="6272852"/>
                  <a:pt x="10398936" y="6271099"/>
                </a:cubicBezTo>
                <a:lnTo>
                  <a:pt x="10392457" y="6269650"/>
                </a:lnTo>
                <a:cubicBezTo>
                  <a:pt x="10384606" y="6267897"/>
                  <a:pt x="10376413" y="6273271"/>
                  <a:pt x="10374736" y="6281085"/>
                </a:cubicBezTo>
                <a:cubicBezTo>
                  <a:pt x="10373020" y="6289014"/>
                  <a:pt x="10378279" y="6297019"/>
                  <a:pt x="10386168" y="6298810"/>
                </a:cubicBezTo>
                <a:lnTo>
                  <a:pt x="10392647" y="6300259"/>
                </a:lnTo>
                <a:cubicBezTo>
                  <a:pt x="10400498" y="6302050"/>
                  <a:pt x="10408653" y="6296675"/>
                  <a:pt x="10410368" y="6288823"/>
                </a:cubicBezTo>
                <a:close/>
                <a:moveTo>
                  <a:pt x="10593676" y="6077382"/>
                </a:moveTo>
                <a:lnTo>
                  <a:pt x="10595124" y="6070902"/>
                </a:lnTo>
                <a:cubicBezTo>
                  <a:pt x="10596839" y="6063278"/>
                  <a:pt x="10589903" y="6054816"/>
                  <a:pt x="10582357" y="6054130"/>
                </a:cubicBezTo>
                <a:cubicBezTo>
                  <a:pt x="10573707" y="6053367"/>
                  <a:pt x="10567418" y="6058742"/>
                  <a:pt x="10565589" y="6066899"/>
                </a:cubicBezTo>
                <a:lnTo>
                  <a:pt x="10564141" y="6073380"/>
                </a:lnTo>
                <a:cubicBezTo>
                  <a:pt x="10562426" y="6081003"/>
                  <a:pt x="10569362" y="6089465"/>
                  <a:pt x="10576908" y="6090151"/>
                </a:cubicBezTo>
                <a:cubicBezTo>
                  <a:pt x="10585521" y="6090914"/>
                  <a:pt x="10591846" y="6085539"/>
                  <a:pt x="10593676" y="6077382"/>
                </a:cubicBezTo>
                <a:close/>
                <a:moveTo>
                  <a:pt x="10472526" y="6132958"/>
                </a:moveTo>
                <a:cubicBezTo>
                  <a:pt x="10475117" y="6121370"/>
                  <a:pt x="10464980" y="6114509"/>
                  <a:pt x="10455871" y="6115386"/>
                </a:cubicBezTo>
                <a:cubicBezTo>
                  <a:pt x="10455910" y="6115195"/>
                  <a:pt x="10455948" y="6114966"/>
                  <a:pt x="10455985" y="6114776"/>
                </a:cubicBezTo>
                <a:cubicBezTo>
                  <a:pt x="10460673" y="6113022"/>
                  <a:pt x="10464294" y="6109134"/>
                  <a:pt x="10465513" y="6103721"/>
                </a:cubicBezTo>
                <a:lnTo>
                  <a:pt x="10468410" y="6090800"/>
                </a:lnTo>
                <a:cubicBezTo>
                  <a:pt x="10470124" y="6083176"/>
                  <a:pt x="10464294" y="6074485"/>
                  <a:pt x="10456519" y="6073380"/>
                </a:cubicBezTo>
                <a:cubicBezTo>
                  <a:pt x="10454003" y="6073037"/>
                  <a:pt x="10451641" y="6073304"/>
                  <a:pt x="10449392" y="6073989"/>
                </a:cubicBezTo>
                <a:cubicBezTo>
                  <a:pt x="10446687" y="6070520"/>
                  <a:pt x="10443180" y="6067624"/>
                  <a:pt x="10438607" y="6065718"/>
                </a:cubicBezTo>
                <a:cubicBezTo>
                  <a:pt x="10431443" y="6062668"/>
                  <a:pt x="10424241" y="6063392"/>
                  <a:pt x="10417914" y="6066404"/>
                </a:cubicBezTo>
                <a:cubicBezTo>
                  <a:pt x="10416275" y="6064994"/>
                  <a:pt x="10414332" y="6063926"/>
                  <a:pt x="10412007" y="6063392"/>
                </a:cubicBezTo>
                <a:lnTo>
                  <a:pt x="10405528" y="6061944"/>
                </a:lnTo>
                <a:cubicBezTo>
                  <a:pt x="10403737" y="6061563"/>
                  <a:pt x="10401907" y="6061525"/>
                  <a:pt x="10400116" y="6061792"/>
                </a:cubicBezTo>
                <a:cubicBezTo>
                  <a:pt x="10405223" y="6059657"/>
                  <a:pt x="10409263" y="6054130"/>
                  <a:pt x="10409682" y="6048984"/>
                </a:cubicBezTo>
                <a:cubicBezTo>
                  <a:pt x="10410482" y="6040102"/>
                  <a:pt x="10404004" y="6034613"/>
                  <a:pt x="10396115" y="6032822"/>
                </a:cubicBezTo>
                <a:lnTo>
                  <a:pt x="10389636" y="6031373"/>
                </a:lnTo>
                <a:cubicBezTo>
                  <a:pt x="10381748" y="6029620"/>
                  <a:pt x="10374126" y="6037663"/>
                  <a:pt x="10373478" y="6044905"/>
                </a:cubicBezTo>
                <a:cubicBezTo>
                  <a:pt x="10372677" y="6053787"/>
                  <a:pt x="10379156" y="6059314"/>
                  <a:pt x="10387045" y="6061067"/>
                </a:cubicBezTo>
                <a:lnTo>
                  <a:pt x="10393524" y="6062516"/>
                </a:lnTo>
                <a:cubicBezTo>
                  <a:pt x="10394514" y="6062744"/>
                  <a:pt x="10395505" y="6062821"/>
                  <a:pt x="10396459" y="6062744"/>
                </a:cubicBezTo>
                <a:cubicBezTo>
                  <a:pt x="10392075" y="6064460"/>
                  <a:pt x="10388417" y="6068043"/>
                  <a:pt x="10387464" y="6072884"/>
                </a:cubicBezTo>
                <a:cubicBezTo>
                  <a:pt x="10385977" y="6080393"/>
                  <a:pt x="10389979" y="6088436"/>
                  <a:pt x="10397563" y="6090647"/>
                </a:cubicBezTo>
                <a:cubicBezTo>
                  <a:pt x="10397334" y="6091981"/>
                  <a:pt x="10397373" y="6093392"/>
                  <a:pt x="10397563" y="6094764"/>
                </a:cubicBezTo>
                <a:cubicBezTo>
                  <a:pt x="10390627" y="6092324"/>
                  <a:pt x="10382738" y="6094459"/>
                  <a:pt x="10380643" y="6103684"/>
                </a:cubicBezTo>
                <a:cubicBezTo>
                  <a:pt x="10377593" y="6117215"/>
                  <a:pt x="10391770" y="6126364"/>
                  <a:pt x="10401259" y="6122971"/>
                </a:cubicBezTo>
                <a:cubicBezTo>
                  <a:pt x="10403623" y="6130938"/>
                  <a:pt x="10407625" y="6138752"/>
                  <a:pt x="10414293" y="6141230"/>
                </a:cubicBezTo>
                <a:cubicBezTo>
                  <a:pt x="10423782" y="6144737"/>
                  <a:pt x="10437426" y="6144698"/>
                  <a:pt x="10445619" y="6138180"/>
                </a:cubicBezTo>
                <a:cubicBezTo>
                  <a:pt x="10452289" y="6146910"/>
                  <a:pt x="10469401" y="6146986"/>
                  <a:pt x="10472526" y="6132958"/>
                </a:cubicBezTo>
                <a:close/>
                <a:moveTo>
                  <a:pt x="10436244" y="5956661"/>
                </a:moveTo>
                <a:cubicBezTo>
                  <a:pt x="10439675" y="5957424"/>
                  <a:pt x="10443296" y="5956624"/>
                  <a:pt x="10446344" y="5954832"/>
                </a:cubicBezTo>
                <a:cubicBezTo>
                  <a:pt x="10450878" y="5960550"/>
                  <a:pt x="10458424" y="5963218"/>
                  <a:pt x="10465360" y="5959559"/>
                </a:cubicBezTo>
                <a:cubicBezTo>
                  <a:pt x="10472067" y="5956052"/>
                  <a:pt x="10475917" y="5946255"/>
                  <a:pt x="10471610" y="5939432"/>
                </a:cubicBezTo>
                <a:lnTo>
                  <a:pt x="10466580" y="5931504"/>
                </a:lnTo>
                <a:cubicBezTo>
                  <a:pt x="10462274" y="5924681"/>
                  <a:pt x="10453966" y="5921288"/>
                  <a:pt x="10446421" y="5925252"/>
                </a:cubicBezTo>
                <a:cubicBezTo>
                  <a:pt x="10445201" y="5925900"/>
                  <a:pt x="10444133" y="5926815"/>
                  <a:pt x="10443142" y="5927806"/>
                </a:cubicBezTo>
                <a:cubicBezTo>
                  <a:pt x="10442685" y="5927653"/>
                  <a:pt x="10442228" y="5927463"/>
                  <a:pt x="10441732" y="5927349"/>
                </a:cubicBezTo>
                <a:lnTo>
                  <a:pt x="10435253" y="5925900"/>
                </a:lnTo>
                <a:cubicBezTo>
                  <a:pt x="10427632" y="5924185"/>
                  <a:pt x="10418943" y="5930055"/>
                  <a:pt x="10417838" y="5937831"/>
                </a:cubicBezTo>
                <a:cubicBezTo>
                  <a:pt x="10416657" y="5946065"/>
                  <a:pt x="10421611" y="5953383"/>
                  <a:pt x="10429766" y="5955252"/>
                </a:cubicBezTo>
                <a:lnTo>
                  <a:pt x="10436244" y="5956661"/>
                </a:lnTo>
                <a:close/>
                <a:moveTo>
                  <a:pt x="10485826" y="6149425"/>
                </a:moveTo>
                <a:cubicBezTo>
                  <a:pt x="10481633" y="6168141"/>
                  <a:pt x="10510635" y="6175117"/>
                  <a:pt x="10514865" y="6156325"/>
                </a:cubicBezTo>
                <a:cubicBezTo>
                  <a:pt x="10519057" y="6137609"/>
                  <a:pt x="10490056" y="6130633"/>
                  <a:pt x="10485826" y="6149425"/>
                </a:cubicBezTo>
                <a:close/>
                <a:moveTo>
                  <a:pt x="10582548" y="6264847"/>
                </a:moveTo>
                <a:cubicBezTo>
                  <a:pt x="10573973" y="6263704"/>
                  <a:pt x="10567571" y="6269803"/>
                  <a:pt x="10565818" y="6277693"/>
                </a:cubicBezTo>
                <a:lnTo>
                  <a:pt x="10564369" y="6284173"/>
                </a:lnTo>
                <a:cubicBezTo>
                  <a:pt x="10562616" y="6292025"/>
                  <a:pt x="10569743" y="6299916"/>
                  <a:pt x="10577212" y="6300907"/>
                </a:cubicBezTo>
                <a:cubicBezTo>
                  <a:pt x="10585787" y="6302050"/>
                  <a:pt x="10592190" y="6295951"/>
                  <a:pt x="10593942" y="6288061"/>
                </a:cubicBezTo>
                <a:lnTo>
                  <a:pt x="10595391" y="6281619"/>
                </a:lnTo>
                <a:cubicBezTo>
                  <a:pt x="10597144" y="6273690"/>
                  <a:pt x="10590017" y="6265800"/>
                  <a:pt x="10582548" y="6264847"/>
                </a:cubicBezTo>
                <a:close/>
                <a:moveTo>
                  <a:pt x="10175155" y="6241710"/>
                </a:moveTo>
                <a:cubicBezTo>
                  <a:pt x="10175383" y="6241900"/>
                  <a:pt x="10175612" y="6242091"/>
                  <a:pt x="10175841" y="6242319"/>
                </a:cubicBezTo>
                <a:cubicBezTo>
                  <a:pt x="10176755" y="6246512"/>
                  <a:pt x="10179233" y="6250286"/>
                  <a:pt x="10183462" y="6251887"/>
                </a:cubicBezTo>
                <a:cubicBezTo>
                  <a:pt x="10188989" y="6253946"/>
                  <a:pt x="10194248" y="6255355"/>
                  <a:pt x="10199851" y="6252535"/>
                </a:cubicBezTo>
                <a:cubicBezTo>
                  <a:pt x="10204194" y="6250362"/>
                  <a:pt x="10206748" y="6246474"/>
                  <a:pt x="10207701" y="6242167"/>
                </a:cubicBezTo>
                <a:lnTo>
                  <a:pt x="10212845" y="6240071"/>
                </a:lnTo>
                <a:cubicBezTo>
                  <a:pt x="10220049" y="6237097"/>
                  <a:pt x="10224736" y="6228330"/>
                  <a:pt x="10221458" y="6220821"/>
                </a:cubicBezTo>
                <a:cubicBezTo>
                  <a:pt x="10218295" y="6213578"/>
                  <a:pt x="10209949" y="6209042"/>
                  <a:pt x="10202213" y="6212206"/>
                </a:cubicBezTo>
                <a:lnTo>
                  <a:pt x="10201946" y="6212320"/>
                </a:lnTo>
                <a:cubicBezTo>
                  <a:pt x="10203013" y="6210719"/>
                  <a:pt x="10203928" y="6208966"/>
                  <a:pt x="10204385" y="6206793"/>
                </a:cubicBezTo>
                <a:cubicBezTo>
                  <a:pt x="10208577" y="6188077"/>
                  <a:pt x="10178814" y="6185600"/>
                  <a:pt x="10174660" y="6204087"/>
                </a:cubicBezTo>
                <a:cubicBezTo>
                  <a:pt x="10173287" y="6210224"/>
                  <a:pt x="10175726" y="6214417"/>
                  <a:pt x="10179499" y="6216856"/>
                </a:cubicBezTo>
                <a:cubicBezTo>
                  <a:pt x="10177365" y="6217657"/>
                  <a:pt x="10175383" y="6218800"/>
                  <a:pt x="10173859" y="6220668"/>
                </a:cubicBezTo>
                <a:cubicBezTo>
                  <a:pt x="10168905" y="6226844"/>
                  <a:pt x="10168867" y="6236220"/>
                  <a:pt x="10175155" y="6241710"/>
                </a:cubicBezTo>
                <a:close/>
                <a:moveTo>
                  <a:pt x="10296534" y="6089579"/>
                </a:moveTo>
                <a:lnTo>
                  <a:pt x="10295582" y="6088093"/>
                </a:lnTo>
                <a:cubicBezTo>
                  <a:pt x="10298096" y="6086149"/>
                  <a:pt x="10300155" y="6083405"/>
                  <a:pt x="10301032" y="6079554"/>
                </a:cubicBezTo>
                <a:cubicBezTo>
                  <a:pt x="10302518" y="6072922"/>
                  <a:pt x="10299735" y="6068196"/>
                  <a:pt x="10295353" y="6065642"/>
                </a:cubicBezTo>
                <a:cubicBezTo>
                  <a:pt x="10294324" y="6061830"/>
                  <a:pt x="10291580" y="6058895"/>
                  <a:pt x="10288112" y="6056989"/>
                </a:cubicBezTo>
                <a:cubicBezTo>
                  <a:pt x="10290514" y="6056912"/>
                  <a:pt x="10292914" y="6056379"/>
                  <a:pt x="10295125" y="6055121"/>
                </a:cubicBezTo>
                <a:cubicBezTo>
                  <a:pt x="10296953" y="6058323"/>
                  <a:pt x="10299773" y="6060915"/>
                  <a:pt x="10303471" y="6061753"/>
                </a:cubicBezTo>
                <a:lnTo>
                  <a:pt x="10316428" y="6064650"/>
                </a:lnTo>
                <a:cubicBezTo>
                  <a:pt x="10324278" y="6066404"/>
                  <a:pt x="10332586" y="6062707"/>
                  <a:pt x="10334987" y="6054625"/>
                </a:cubicBezTo>
                <a:cubicBezTo>
                  <a:pt x="10337160" y="6047307"/>
                  <a:pt x="10332815" y="6037853"/>
                  <a:pt x="10324926" y="6036062"/>
                </a:cubicBezTo>
                <a:lnTo>
                  <a:pt x="10312007" y="6033165"/>
                </a:lnTo>
                <a:cubicBezTo>
                  <a:pt x="10308653" y="6032402"/>
                  <a:pt x="10305300" y="6032860"/>
                  <a:pt x="10302251" y="6034003"/>
                </a:cubicBezTo>
                <a:cubicBezTo>
                  <a:pt x="10294591" y="6017346"/>
                  <a:pt x="10269591" y="6031983"/>
                  <a:pt x="10276679" y="6049289"/>
                </a:cubicBezTo>
                <a:cubicBezTo>
                  <a:pt x="10277518" y="6051385"/>
                  <a:pt x="10278661" y="6052910"/>
                  <a:pt x="10279957" y="6054130"/>
                </a:cubicBezTo>
                <a:lnTo>
                  <a:pt x="10278584" y="6053825"/>
                </a:lnTo>
                <a:cubicBezTo>
                  <a:pt x="10273593" y="6052719"/>
                  <a:pt x="10268218" y="6054321"/>
                  <a:pt x="10264484" y="6057751"/>
                </a:cubicBezTo>
                <a:cubicBezTo>
                  <a:pt x="10261093" y="6045858"/>
                  <a:pt x="10242418" y="6043075"/>
                  <a:pt x="10236893" y="6055654"/>
                </a:cubicBezTo>
                <a:cubicBezTo>
                  <a:pt x="10228813" y="6056875"/>
                  <a:pt x="10221229" y="6065222"/>
                  <a:pt x="10223363" y="6075095"/>
                </a:cubicBezTo>
                <a:cubicBezTo>
                  <a:pt x="10219058" y="6070368"/>
                  <a:pt x="10213836" y="6066671"/>
                  <a:pt x="10207510" y="6065031"/>
                </a:cubicBezTo>
                <a:cubicBezTo>
                  <a:pt x="10199965" y="6063088"/>
                  <a:pt x="10191085" y="6068615"/>
                  <a:pt x="10189713" y="6076352"/>
                </a:cubicBezTo>
                <a:cubicBezTo>
                  <a:pt x="10188265" y="6084548"/>
                  <a:pt x="10192953" y="6092096"/>
                  <a:pt x="10201031" y="6094154"/>
                </a:cubicBezTo>
                <a:cubicBezTo>
                  <a:pt x="10201260" y="6094192"/>
                  <a:pt x="10201412" y="6094230"/>
                  <a:pt x="10201565" y="6094268"/>
                </a:cubicBezTo>
                <a:cubicBezTo>
                  <a:pt x="10201642" y="6094306"/>
                  <a:pt x="10201679" y="6094344"/>
                  <a:pt x="10201717" y="6094383"/>
                </a:cubicBezTo>
                <a:cubicBezTo>
                  <a:pt x="10201794" y="6094459"/>
                  <a:pt x="10201756" y="6094420"/>
                  <a:pt x="10201831" y="6094535"/>
                </a:cubicBezTo>
                <a:cubicBezTo>
                  <a:pt x="10202365" y="6095335"/>
                  <a:pt x="10202822" y="6096212"/>
                  <a:pt x="10203242" y="6097127"/>
                </a:cubicBezTo>
                <a:cubicBezTo>
                  <a:pt x="10206824" y="6104332"/>
                  <a:pt x="10217724" y="6105475"/>
                  <a:pt x="10223897" y="6101434"/>
                </a:cubicBezTo>
                <a:cubicBezTo>
                  <a:pt x="10230186" y="6097318"/>
                  <a:pt x="10231290" y="6090494"/>
                  <a:pt x="10229347" y="6084091"/>
                </a:cubicBezTo>
                <a:cubicBezTo>
                  <a:pt x="10236322" y="6088207"/>
                  <a:pt x="10246229" y="6083900"/>
                  <a:pt x="10249888" y="6075895"/>
                </a:cubicBezTo>
                <a:cubicBezTo>
                  <a:pt x="10251145" y="6075971"/>
                  <a:pt x="10252365" y="6075971"/>
                  <a:pt x="10253584" y="6075781"/>
                </a:cubicBezTo>
                <a:cubicBezTo>
                  <a:pt x="10252022" y="6077267"/>
                  <a:pt x="10250650" y="6078983"/>
                  <a:pt x="10249850" y="6081346"/>
                </a:cubicBezTo>
                <a:cubicBezTo>
                  <a:pt x="10247449" y="6088322"/>
                  <a:pt x="10251222" y="6098499"/>
                  <a:pt x="10259149" y="6100291"/>
                </a:cubicBezTo>
                <a:lnTo>
                  <a:pt x="10265627" y="6101739"/>
                </a:lnTo>
                <a:cubicBezTo>
                  <a:pt x="10266847" y="6102006"/>
                  <a:pt x="10268105" y="6101968"/>
                  <a:pt x="10269325" y="6102006"/>
                </a:cubicBezTo>
                <a:lnTo>
                  <a:pt x="10269934" y="6102959"/>
                </a:lnTo>
                <a:cubicBezTo>
                  <a:pt x="10274241" y="6109744"/>
                  <a:pt x="10282243" y="6113480"/>
                  <a:pt x="10289980" y="6109592"/>
                </a:cubicBezTo>
                <a:cubicBezTo>
                  <a:pt x="10296534" y="6106275"/>
                  <a:pt x="10300879" y="6096441"/>
                  <a:pt x="10296534" y="6089579"/>
                </a:cubicBezTo>
                <a:close/>
                <a:moveTo>
                  <a:pt x="10663836" y="6141001"/>
                </a:moveTo>
                <a:cubicBezTo>
                  <a:pt x="10656709" y="6137837"/>
                  <a:pt x="10647449" y="6138790"/>
                  <a:pt x="10643447" y="6146490"/>
                </a:cubicBezTo>
                <a:cubicBezTo>
                  <a:pt x="10642761" y="6147824"/>
                  <a:pt x="10642418" y="6149349"/>
                  <a:pt x="10642113" y="6150912"/>
                </a:cubicBezTo>
                <a:cubicBezTo>
                  <a:pt x="10638874" y="6149882"/>
                  <a:pt x="10635329" y="6149882"/>
                  <a:pt x="10631747" y="6151636"/>
                </a:cubicBezTo>
                <a:cubicBezTo>
                  <a:pt x="10625117" y="6154838"/>
                  <a:pt x="10620543" y="6164749"/>
                  <a:pt x="10624888" y="6171572"/>
                </a:cubicBezTo>
                <a:lnTo>
                  <a:pt x="10629918" y="6179501"/>
                </a:lnTo>
                <a:cubicBezTo>
                  <a:pt x="10634224" y="6186285"/>
                  <a:pt x="10642075" y="6190174"/>
                  <a:pt x="10649850" y="6186362"/>
                </a:cubicBezTo>
                <a:cubicBezTo>
                  <a:pt x="10652365" y="6185142"/>
                  <a:pt x="10654347" y="6182817"/>
                  <a:pt x="10655909" y="6180186"/>
                </a:cubicBezTo>
                <a:cubicBezTo>
                  <a:pt x="10658615" y="6182969"/>
                  <a:pt x="10662350" y="6184723"/>
                  <a:pt x="10666504" y="6184685"/>
                </a:cubicBezTo>
                <a:cubicBezTo>
                  <a:pt x="10674430" y="6184646"/>
                  <a:pt x="10681557" y="6177747"/>
                  <a:pt x="10681328" y="6169666"/>
                </a:cubicBezTo>
                <a:cubicBezTo>
                  <a:pt x="10680986" y="6157583"/>
                  <a:pt x="10675345" y="6146071"/>
                  <a:pt x="10663836" y="6141001"/>
                </a:cubicBezTo>
                <a:close/>
                <a:moveTo>
                  <a:pt x="10340474" y="5798319"/>
                </a:moveTo>
                <a:cubicBezTo>
                  <a:pt x="10336283" y="5817073"/>
                  <a:pt x="10365704" y="5821990"/>
                  <a:pt x="10369895" y="5803312"/>
                </a:cubicBezTo>
                <a:cubicBezTo>
                  <a:pt x="10374088" y="5784558"/>
                  <a:pt x="10344667" y="5779641"/>
                  <a:pt x="10340474" y="5798319"/>
                </a:cubicBezTo>
                <a:close/>
                <a:moveTo>
                  <a:pt x="10404004" y="6346992"/>
                </a:moveTo>
                <a:cubicBezTo>
                  <a:pt x="10408196" y="6328237"/>
                  <a:pt x="10378509" y="6325226"/>
                  <a:pt x="10374316" y="6343751"/>
                </a:cubicBezTo>
                <a:cubicBezTo>
                  <a:pt x="10370124" y="6362506"/>
                  <a:pt x="10399850" y="6365517"/>
                  <a:pt x="10404004" y="6346992"/>
                </a:cubicBezTo>
                <a:close/>
                <a:moveTo>
                  <a:pt x="10463683" y="6353358"/>
                </a:moveTo>
                <a:cubicBezTo>
                  <a:pt x="10467876" y="6334641"/>
                  <a:pt x="10438112" y="6332087"/>
                  <a:pt x="10433958" y="6350575"/>
                </a:cubicBezTo>
                <a:cubicBezTo>
                  <a:pt x="10429766" y="6369291"/>
                  <a:pt x="10459530" y="6371883"/>
                  <a:pt x="10463683" y="6353358"/>
                </a:cubicBezTo>
                <a:close/>
                <a:moveTo>
                  <a:pt x="10537502" y="6373598"/>
                </a:moveTo>
                <a:cubicBezTo>
                  <a:pt x="10533311" y="6392314"/>
                  <a:pt x="10562998" y="6395402"/>
                  <a:pt x="10567152" y="6376838"/>
                </a:cubicBezTo>
                <a:cubicBezTo>
                  <a:pt x="10571382" y="6358160"/>
                  <a:pt x="10541695" y="6355035"/>
                  <a:pt x="10537502" y="6373598"/>
                </a:cubicBezTo>
                <a:close/>
                <a:moveTo>
                  <a:pt x="10096572" y="6322101"/>
                </a:moveTo>
                <a:cubicBezTo>
                  <a:pt x="10104270" y="6323359"/>
                  <a:pt x="10112693" y="6317412"/>
                  <a:pt x="10113493" y="6309484"/>
                </a:cubicBezTo>
                <a:cubicBezTo>
                  <a:pt x="10114027" y="6303956"/>
                  <a:pt x="10111816" y="6298848"/>
                  <a:pt x="10107815" y="6295685"/>
                </a:cubicBezTo>
                <a:cubicBezTo>
                  <a:pt x="10106863" y="6291416"/>
                  <a:pt x="10104270" y="6287718"/>
                  <a:pt x="10099583" y="6285698"/>
                </a:cubicBezTo>
                <a:cubicBezTo>
                  <a:pt x="10092915" y="6282839"/>
                  <a:pt x="10082243" y="6285736"/>
                  <a:pt x="10079995" y="6293512"/>
                </a:cubicBezTo>
                <a:cubicBezTo>
                  <a:pt x="10078013" y="6300335"/>
                  <a:pt x="10077137" y="6307463"/>
                  <a:pt x="10081710" y="6313600"/>
                </a:cubicBezTo>
                <a:cubicBezTo>
                  <a:pt x="10085368" y="6318518"/>
                  <a:pt x="10090551" y="6321109"/>
                  <a:pt x="10096572" y="6322101"/>
                </a:cubicBezTo>
                <a:close/>
                <a:moveTo>
                  <a:pt x="10538836" y="6089351"/>
                </a:moveTo>
                <a:lnTo>
                  <a:pt x="10533806" y="6081423"/>
                </a:lnTo>
                <a:cubicBezTo>
                  <a:pt x="10529499" y="6074599"/>
                  <a:pt x="10519820" y="6072770"/>
                  <a:pt x="10513150" y="6077153"/>
                </a:cubicBezTo>
                <a:cubicBezTo>
                  <a:pt x="10506290" y="6081651"/>
                  <a:pt x="10504538" y="6090990"/>
                  <a:pt x="10508882" y="6097813"/>
                </a:cubicBezTo>
                <a:lnTo>
                  <a:pt x="10513913" y="6105742"/>
                </a:lnTo>
                <a:cubicBezTo>
                  <a:pt x="10518218" y="6112565"/>
                  <a:pt x="10527898" y="6114394"/>
                  <a:pt x="10534568" y="6110011"/>
                </a:cubicBezTo>
                <a:cubicBezTo>
                  <a:pt x="10541389" y="6105513"/>
                  <a:pt x="10543143" y="6096174"/>
                  <a:pt x="10538836" y="6089351"/>
                </a:cubicBezTo>
                <a:close/>
                <a:moveTo>
                  <a:pt x="10425193" y="6390027"/>
                </a:moveTo>
                <a:cubicBezTo>
                  <a:pt x="10431824" y="6384043"/>
                  <a:pt x="10431671" y="6376114"/>
                  <a:pt x="10427212" y="6369024"/>
                </a:cubicBezTo>
                <a:lnTo>
                  <a:pt x="10422182" y="6361095"/>
                </a:lnTo>
                <a:cubicBezTo>
                  <a:pt x="10417991" y="6354501"/>
                  <a:pt x="10406634" y="6354158"/>
                  <a:pt x="10401184" y="6359075"/>
                </a:cubicBezTo>
                <a:cubicBezTo>
                  <a:pt x="10394552" y="6365060"/>
                  <a:pt x="10394705" y="6372989"/>
                  <a:pt x="10399164" y="6380078"/>
                </a:cubicBezTo>
                <a:cubicBezTo>
                  <a:pt x="10400841" y="6382708"/>
                  <a:pt x="10402518" y="6385377"/>
                  <a:pt x="10404195" y="6388007"/>
                </a:cubicBezTo>
                <a:cubicBezTo>
                  <a:pt x="10408386" y="6394639"/>
                  <a:pt x="10419743" y="6394983"/>
                  <a:pt x="10425193" y="6390027"/>
                </a:cubicBezTo>
                <a:close/>
                <a:moveTo>
                  <a:pt x="10766047" y="6024741"/>
                </a:moveTo>
                <a:cubicBezTo>
                  <a:pt x="10762922" y="6026913"/>
                  <a:pt x="10760978" y="6030268"/>
                  <a:pt x="10760215" y="6033851"/>
                </a:cubicBezTo>
                <a:cubicBezTo>
                  <a:pt x="10754385" y="6034461"/>
                  <a:pt x="10749163" y="6038044"/>
                  <a:pt x="10747296" y="6044181"/>
                </a:cubicBezTo>
                <a:cubicBezTo>
                  <a:pt x="10745124" y="6051500"/>
                  <a:pt x="10749469" y="6060953"/>
                  <a:pt x="10757358" y="6062744"/>
                </a:cubicBezTo>
                <a:lnTo>
                  <a:pt x="10769629" y="6065489"/>
                </a:lnTo>
                <a:lnTo>
                  <a:pt x="10769933" y="6065565"/>
                </a:lnTo>
                <a:lnTo>
                  <a:pt x="10769933" y="6065565"/>
                </a:lnTo>
                <a:cubicBezTo>
                  <a:pt x="10770390" y="6064764"/>
                  <a:pt x="10770848" y="6063926"/>
                  <a:pt x="10771306" y="6063125"/>
                </a:cubicBezTo>
                <a:cubicBezTo>
                  <a:pt x="10774126" y="6058170"/>
                  <a:pt x="10776870" y="6053215"/>
                  <a:pt x="10779652" y="6048259"/>
                </a:cubicBezTo>
                <a:cubicBezTo>
                  <a:pt x="10782738" y="6042694"/>
                  <a:pt x="10785863" y="6037205"/>
                  <a:pt x="10788988" y="6031640"/>
                </a:cubicBezTo>
                <a:lnTo>
                  <a:pt x="10786663" y="6028400"/>
                </a:lnTo>
                <a:cubicBezTo>
                  <a:pt x="10782015" y="6021844"/>
                  <a:pt x="10772640" y="6020128"/>
                  <a:pt x="10766047" y="6024741"/>
                </a:cubicBezTo>
                <a:close/>
                <a:moveTo>
                  <a:pt x="10320087" y="5832053"/>
                </a:moveTo>
                <a:lnTo>
                  <a:pt x="10307128" y="5829156"/>
                </a:lnTo>
                <a:cubicBezTo>
                  <a:pt x="10299278" y="5827403"/>
                  <a:pt x="10291237" y="5833883"/>
                  <a:pt x="10290018" y="5841469"/>
                </a:cubicBezTo>
                <a:cubicBezTo>
                  <a:pt x="10288646" y="5849816"/>
                  <a:pt x="10294439" y="5856830"/>
                  <a:pt x="10302327" y="5858583"/>
                </a:cubicBezTo>
                <a:lnTo>
                  <a:pt x="10315285" y="5861519"/>
                </a:lnTo>
                <a:cubicBezTo>
                  <a:pt x="10323135" y="5863272"/>
                  <a:pt x="10331176" y="5856792"/>
                  <a:pt x="10332396" y="5849168"/>
                </a:cubicBezTo>
                <a:cubicBezTo>
                  <a:pt x="10333767" y="5840820"/>
                  <a:pt x="10327937" y="5833807"/>
                  <a:pt x="10320087" y="5832053"/>
                </a:cubicBezTo>
                <a:close/>
                <a:moveTo>
                  <a:pt x="10255718" y="6269497"/>
                </a:moveTo>
                <a:lnTo>
                  <a:pt x="10262198" y="6270946"/>
                </a:lnTo>
                <a:cubicBezTo>
                  <a:pt x="10270048" y="6272699"/>
                  <a:pt x="10278356" y="6268926"/>
                  <a:pt x="10280719" y="6260845"/>
                </a:cubicBezTo>
                <a:cubicBezTo>
                  <a:pt x="10282891" y="6253488"/>
                  <a:pt x="10278509" y="6244111"/>
                  <a:pt x="10270620" y="6242319"/>
                </a:cubicBezTo>
                <a:lnTo>
                  <a:pt x="10264141" y="6240871"/>
                </a:lnTo>
                <a:cubicBezTo>
                  <a:pt x="10256291" y="6239117"/>
                  <a:pt x="10247983" y="6242891"/>
                  <a:pt x="10245620" y="6250972"/>
                </a:cubicBezTo>
                <a:cubicBezTo>
                  <a:pt x="10243447" y="6258329"/>
                  <a:pt x="10247830" y="6267706"/>
                  <a:pt x="10255718" y="6269497"/>
                </a:cubicBezTo>
                <a:close/>
                <a:moveTo>
                  <a:pt x="10235902" y="6312304"/>
                </a:moveTo>
                <a:cubicBezTo>
                  <a:pt x="10233197" y="6309141"/>
                  <a:pt x="10228661" y="6307196"/>
                  <a:pt x="10224202" y="6307120"/>
                </a:cubicBezTo>
                <a:cubicBezTo>
                  <a:pt x="10223097" y="6305595"/>
                  <a:pt x="10221763" y="6304337"/>
                  <a:pt x="10220163" y="6303003"/>
                </a:cubicBezTo>
                <a:cubicBezTo>
                  <a:pt x="10219667" y="6302508"/>
                  <a:pt x="10219210" y="6301974"/>
                  <a:pt x="10218752" y="6301440"/>
                </a:cubicBezTo>
                <a:cubicBezTo>
                  <a:pt x="10217228" y="6299115"/>
                  <a:pt x="10215437" y="6296981"/>
                  <a:pt x="10213874" y="6294655"/>
                </a:cubicBezTo>
                <a:cubicBezTo>
                  <a:pt x="10208196" y="6286079"/>
                  <a:pt x="10197183" y="6288556"/>
                  <a:pt x="10191351" y="6295189"/>
                </a:cubicBezTo>
                <a:cubicBezTo>
                  <a:pt x="10188531" y="6297896"/>
                  <a:pt x="10186855" y="6301669"/>
                  <a:pt x="10187350" y="6306205"/>
                </a:cubicBezTo>
                <a:cubicBezTo>
                  <a:pt x="10187312" y="6306587"/>
                  <a:pt x="10187274" y="6306968"/>
                  <a:pt x="10187235" y="6307349"/>
                </a:cubicBezTo>
                <a:cubicBezTo>
                  <a:pt x="10177480" y="6299649"/>
                  <a:pt x="10159225" y="6306053"/>
                  <a:pt x="10163112" y="6321072"/>
                </a:cubicBezTo>
                <a:cubicBezTo>
                  <a:pt x="10165703" y="6331020"/>
                  <a:pt x="10166923" y="6342799"/>
                  <a:pt x="10173973" y="6350804"/>
                </a:cubicBezTo>
                <a:cubicBezTo>
                  <a:pt x="10174926" y="6351871"/>
                  <a:pt x="10175917" y="6352748"/>
                  <a:pt x="10176946" y="6353624"/>
                </a:cubicBezTo>
                <a:lnTo>
                  <a:pt x="10179271" y="6357322"/>
                </a:lnTo>
                <a:cubicBezTo>
                  <a:pt x="10183578" y="6364145"/>
                  <a:pt x="10193867" y="6365174"/>
                  <a:pt x="10200117" y="6360638"/>
                </a:cubicBezTo>
                <a:cubicBezTo>
                  <a:pt x="10200612" y="6360295"/>
                  <a:pt x="10200994" y="6359838"/>
                  <a:pt x="10201451" y="6359456"/>
                </a:cubicBezTo>
                <a:cubicBezTo>
                  <a:pt x="10203623" y="6359228"/>
                  <a:pt x="10205795" y="6358885"/>
                  <a:pt x="10207929" y="6358465"/>
                </a:cubicBezTo>
                <a:cubicBezTo>
                  <a:pt x="10210635" y="6357893"/>
                  <a:pt x="10213151" y="6356407"/>
                  <a:pt x="10215247" y="6354463"/>
                </a:cubicBezTo>
                <a:cubicBezTo>
                  <a:pt x="10217228" y="6354387"/>
                  <a:pt x="10219172" y="6354044"/>
                  <a:pt x="10220696" y="6353052"/>
                </a:cubicBezTo>
                <a:cubicBezTo>
                  <a:pt x="10225879" y="6349774"/>
                  <a:pt x="10230376" y="6346611"/>
                  <a:pt x="10233158" y="6340969"/>
                </a:cubicBezTo>
                <a:cubicBezTo>
                  <a:pt x="10234415" y="6338453"/>
                  <a:pt x="10235063" y="6336509"/>
                  <a:pt x="10235483" y="6333574"/>
                </a:cubicBezTo>
                <a:cubicBezTo>
                  <a:pt x="10235978" y="6329953"/>
                  <a:pt x="10238074" y="6329267"/>
                  <a:pt x="10234149" y="6333422"/>
                </a:cubicBezTo>
                <a:cubicBezTo>
                  <a:pt x="10239751" y="6327513"/>
                  <a:pt x="10241542" y="6318937"/>
                  <a:pt x="10235902" y="6312304"/>
                </a:cubicBezTo>
                <a:close/>
                <a:moveTo>
                  <a:pt x="10355604" y="6397041"/>
                </a:moveTo>
                <a:cubicBezTo>
                  <a:pt x="10351451" y="6415528"/>
                  <a:pt x="10379423" y="6425973"/>
                  <a:pt x="10383654" y="6407256"/>
                </a:cubicBezTo>
                <a:cubicBezTo>
                  <a:pt x="10387807" y="6388769"/>
                  <a:pt x="10359797" y="6378325"/>
                  <a:pt x="10355604" y="6397041"/>
                </a:cubicBezTo>
                <a:close/>
                <a:moveTo>
                  <a:pt x="10289751" y="6356902"/>
                </a:moveTo>
                <a:cubicBezTo>
                  <a:pt x="10285559" y="6375657"/>
                  <a:pt x="10314598" y="6382441"/>
                  <a:pt x="10318790" y="6363688"/>
                </a:cubicBezTo>
                <a:cubicBezTo>
                  <a:pt x="10323021" y="6344933"/>
                  <a:pt x="10293982" y="6338110"/>
                  <a:pt x="10289751" y="6356902"/>
                </a:cubicBezTo>
                <a:close/>
                <a:moveTo>
                  <a:pt x="10711549" y="6050394"/>
                </a:moveTo>
                <a:lnTo>
                  <a:pt x="10710330" y="6048450"/>
                </a:lnTo>
                <a:cubicBezTo>
                  <a:pt x="10706023" y="6041665"/>
                  <a:pt x="10698021" y="6037930"/>
                  <a:pt x="10690323" y="6041818"/>
                </a:cubicBezTo>
                <a:cubicBezTo>
                  <a:pt x="10683653" y="6045134"/>
                  <a:pt x="10679347" y="6055006"/>
                  <a:pt x="10683653" y="6061830"/>
                </a:cubicBezTo>
                <a:lnTo>
                  <a:pt x="10688684" y="6069758"/>
                </a:lnTo>
                <a:cubicBezTo>
                  <a:pt x="10692532" y="6075819"/>
                  <a:pt x="10699278" y="6079097"/>
                  <a:pt x="10706176" y="6077115"/>
                </a:cubicBezTo>
                <a:cubicBezTo>
                  <a:pt x="10711816" y="6076619"/>
                  <a:pt x="10717037" y="6073189"/>
                  <a:pt x="10718676" y="6065985"/>
                </a:cubicBezTo>
                <a:cubicBezTo>
                  <a:pt x="10720276" y="6058590"/>
                  <a:pt x="10716694" y="6053177"/>
                  <a:pt x="10711549" y="6050394"/>
                </a:cubicBezTo>
                <a:close/>
                <a:moveTo>
                  <a:pt x="10758920" y="5837809"/>
                </a:moveTo>
                <a:cubicBezTo>
                  <a:pt x="10757547" y="5838762"/>
                  <a:pt x="10756214" y="5839753"/>
                  <a:pt x="10754842" y="5840744"/>
                </a:cubicBezTo>
                <a:cubicBezTo>
                  <a:pt x="10755756" y="5839220"/>
                  <a:pt x="10756442" y="5837580"/>
                  <a:pt x="10756672" y="5835865"/>
                </a:cubicBezTo>
                <a:cubicBezTo>
                  <a:pt x="10757738" y="5827479"/>
                  <a:pt x="10752670" y="5820465"/>
                  <a:pt x="10744476" y="5818636"/>
                </a:cubicBezTo>
                <a:lnTo>
                  <a:pt x="10737997" y="5817187"/>
                </a:lnTo>
                <a:cubicBezTo>
                  <a:pt x="10730376" y="5815472"/>
                  <a:pt x="10721725" y="5821647"/>
                  <a:pt x="10720772" y="5829385"/>
                </a:cubicBezTo>
                <a:cubicBezTo>
                  <a:pt x="10719743" y="5837733"/>
                  <a:pt x="10724773" y="5844785"/>
                  <a:pt x="10732967" y="5846614"/>
                </a:cubicBezTo>
                <a:lnTo>
                  <a:pt x="10739446" y="5848063"/>
                </a:lnTo>
                <a:cubicBezTo>
                  <a:pt x="10742228" y="5848711"/>
                  <a:pt x="10745048" y="5848025"/>
                  <a:pt x="10747715" y="5846843"/>
                </a:cubicBezTo>
                <a:cubicBezTo>
                  <a:pt x="10743942" y="5851532"/>
                  <a:pt x="10742723" y="5857783"/>
                  <a:pt x="10746076" y="5863539"/>
                </a:cubicBezTo>
                <a:cubicBezTo>
                  <a:pt x="10749849" y="5869981"/>
                  <a:pt x="10759797" y="5873526"/>
                  <a:pt x="10766351" y="5868837"/>
                </a:cubicBezTo>
                <a:lnTo>
                  <a:pt x="10773935" y="5863424"/>
                </a:lnTo>
                <a:cubicBezTo>
                  <a:pt x="10780452" y="5858774"/>
                  <a:pt x="10783538" y="5850503"/>
                  <a:pt x="10779232" y="5843146"/>
                </a:cubicBezTo>
                <a:cubicBezTo>
                  <a:pt x="10775422" y="5836704"/>
                  <a:pt x="10765474" y="5833159"/>
                  <a:pt x="10758920" y="5837809"/>
                </a:cubicBezTo>
                <a:close/>
                <a:moveTo>
                  <a:pt x="10682052" y="5881950"/>
                </a:moveTo>
                <a:cubicBezTo>
                  <a:pt x="10688188" y="5884770"/>
                  <a:pt x="10695619" y="5883856"/>
                  <a:pt x="10700002" y="5878214"/>
                </a:cubicBezTo>
                <a:cubicBezTo>
                  <a:pt x="10700193" y="5877986"/>
                  <a:pt x="10700383" y="5877719"/>
                  <a:pt x="10700536" y="5877490"/>
                </a:cubicBezTo>
                <a:cubicBezTo>
                  <a:pt x="10704651" y="5876347"/>
                  <a:pt x="10708234" y="5873678"/>
                  <a:pt x="10709605" y="5869409"/>
                </a:cubicBezTo>
                <a:cubicBezTo>
                  <a:pt x="10711359" y="5863844"/>
                  <a:pt x="10712464" y="5858507"/>
                  <a:pt x="10709377" y="5853133"/>
                </a:cubicBezTo>
                <a:cubicBezTo>
                  <a:pt x="10705146" y="5845738"/>
                  <a:pt x="10696000" y="5843413"/>
                  <a:pt x="10688646" y="5847529"/>
                </a:cubicBezTo>
                <a:cubicBezTo>
                  <a:pt x="10683615" y="5850350"/>
                  <a:pt x="10680300" y="5855344"/>
                  <a:pt x="10676832" y="5859803"/>
                </a:cubicBezTo>
                <a:cubicBezTo>
                  <a:pt x="10676412" y="5860375"/>
                  <a:pt x="10676222" y="5861061"/>
                  <a:pt x="10675879" y="5861709"/>
                </a:cubicBezTo>
                <a:cubicBezTo>
                  <a:pt x="10674354" y="5860756"/>
                  <a:pt x="10672716" y="5860032"/>
                  <a:pt x="10670886" y="5859689"/>
                </a:cubicBezTo>
                <a:cubicBezTo>
                  <a:pt x="10663036" y="5858316"/>
                  <a:pt x="10655070" y="5863806"/>
                  <a:pt x="10653736" y="5871734"/>
                </a:cubicBezTo>
                <a:lnTo>
                  <a:pt x="10651565" y="5884733"/>
                </a:lnTo>
                <a:cubicBezTo>
                  <a:pt x="10651260" y="5886448"/>
                  <a:pt x="10651450" y="5888202"/>
                  <a:pt x="10651755" y="5889841"/>
                </a:cubicBezTo>
                <a:cubicBezTo>
                  <a:pt x="10647982" y="5891632"/>
                  <a:pt x="10644934" y="5894719"/>
                  <a:pt x="10643981" y="5899065"/>
                </a:cubicBezTo>
                <a:cubicBezTo>
                  <a:pt x="10642304" y="5906689"/>
                  <a:pt x="10646381" y="5915532"/>
                  <a:pt x="10654538" y="5917324"/>
                </a:cubicBezTo>
                <a:lnTo>
                  <a:pt x="10667457" y="5920221"/>
                </a:lnTo>
                <a:cubicBezTo>
                  <a:pt x="10675041" y="5921936"/>
                  <a:pt x="10683957" y="5917781"/>
                  <a:pt x="10685750" y="5909662"/>
                </a:cubicBezTo>
                <a:cubicBezTo>
                  <a:pt x="10687082" y="5903525"/>
                  <a:pt x="10684568" y="5896816"/>
                  <a:pt x="10679347" y="5893386"/>
                </a:cubicBezTo>
                <a:cubicBezTo>
                  <a:pt x="10679918" y="5892242"/>
                  <a:pt x="10680528" y="5891098"/>
                  <a:pt x="10680757" y="5889802"/>
                </a:cubicBezTo>
                <a:lnTo>
                  <a:pt x="10682052" y="5881950"/>
                </a:lnTo>
                <a:close/>
                <a:moveTo>
                  <a:pt x="10249659" y="6479567"/>
                </a:moveTo>
                <a:lnTo>
                  <a:pt x="10256138" y="6481016"/>
                </a:lnTo>
                <a:cubicBezTo>
                  <a:pt x="10263722" y="6482731"/>
                  <a:pt x="10272639" y="6478614"/>
                  <a:pt x="10274431" y="6470495"/>
                </a:cubicBezTo>
                <a:cubicBezTo>
                  <a:pt x="10274431" y="6470495"/>
                  <a:pt x="10274431" y="6470456"/>
                  <a:pt x="10274431" y="6470419"/>
                </a:cubicBezTo>
                <a:cubicBezTo>
                  <a:pt x="10281519" y="6470990"/>
                  <a:pt x="10288989" y="6466874"/>
                  <a:pt x="10290475" y="6459516"/>
                </a:cubicBezTo>
                <a:cubicBezTo>
                  <a:pt x="10292075" y="6451741"/>
                  <a:pt x="10287807" y="6443240"/>
                  <a:pt x="10279652" y="6441411"/>
                </a:cubicBezTo>
                <a:lnTo>
                  <a:pt x="10260254" y="6437065"/>
                </a:lnTo>
                <a:cubicBezTo>
                  <a:pt x="10252670" y="6435349"/>
                  <a:pt x="10243790" y="6439848"/>
                  <a:pt x="10242152" y="6447891"/>
                </a:cubicBezTo>
                <a:cubicBezTo>
                  <a:pt x="10241656" y="6450368"/>
                  <a:pt x="10241923" y="6452884"/>
                  <a:pt x="10242570" y="6455247"/>
                </a:cubicBezTo>
                <a:cubicBezTo>
                  <a:pt x="10241009" y="6456925"/>
                  <a:pt x="10239713" y="6458831"/>
                  <a:pt x="10239179" y="6461270"/>
                </a:cubicBezTo>
                <a:cubicBezTo>
                  <a:pt x="10237465" y="6468894"/>
                  <a:pt x="10241504" y="6477737"/>
                  <a:pt x="10249659" y="6479567"/>
                </a:cubicBezTo>
                <a:close/>
                <a:moveTo>
                  <a:pt x="10230338" y="6485132"/>
                </a:moveTo>
                <a:cubicBezTo>
                  <a:pt x="10234529" y="6466416"/>
                  <a:pt x="10204956" y="6462375"/>
                  <a:pt x="10200765" y="6481053"/>
                </a:cubicBezTo>
                <a:cubicBezTo>
                  <a:pt x="10196572" y="6499731"/>
                  <a:pt x="10226145" y="6503772"/>
                  <a:pt x="10230338" y="6485132"/>
                </a:cubicBezTo>
                <a:close/>
                <a:moveTo>
                  <a:pt x="10635940" y="6069415"/>
                </a:moveTo>
                <a:cubicBezTo>
                  <a:pt x="10644515" y="6070597"/>
                  <a:pt x="10650954" y="6064536"/>
                  <a:pt x="10652708" y="6056645"/>
                </a:cubicBezTo>
                <a:lnTo>
                  <a:pt x="10654156" y="6050165"/>
                </a:lnTo>
                <a:cubicBezTo>
                  <a:pt x="10655909" y="6042313"/>
                  <a:pt x="10648859" y="6034384"/>
                  <a:pt x="10641351" y="6033393"/>
                </a:cubicBezTo>
                <a:cubicBezTo>
                  <a:pt x="10632777" y="6032212"/>
                  <a:pt x="10626336" y="6038273"/>
                  <a:pt x="10624583" y="6046163"/>
                </a:cubicBezTo>
                <a:lnTo>
                  <a:pt x="10623135" y="6052643"/>
                </a:lnTo>
                <a:cubicBezTo>
                  <a:pt x="10621344" y="6060495"/>
                  <a:pt x="10628431" y="6068424"/>
                  <a:pt x="10635940" y="6069415"/>
                </a:cubicBezTo>
                <a:close/>
                <a:moveTo>
                  <a:pt x="10348897" y="6608063"/>
                </a:moveTo>
                <a:cubicBezTo>
                  <a:pt x="10344705" y="6626741"/>
                  <a:pt x="10373402" y="6634974"/>
                  <a:pt x="10377593" y="6616182"/>
                </a:cubicBezTo>
                <a:cubicBezTo>
                  <a:pt x="10381786" y="6597542"/>
                  <a:pt x="10353090" y="6589271"/>
                  <a:pt x="10348897" y="6608063"/>
                </a:cubicBezTo>
                <a:close/>
                <a:moveTo>
                  <a:pt x="10210444" y="6758592"/>
                </a:moveTo>
                <a:cubicBezTo>
                  <a:pt x="10211359" y="6754247"/>
                  <a:pt x="10210597" y="6749520"/>
                  <a:pt x="10206595" y="6745517"/>
                </a:cubicBezTo>
                <a:cubicBezTo>
                  <a:pt x="10204119" y="6743040"/>
                  <a:pt x="10201412" y="6742125"/>
                  <a:pt x="10198745" y="6741858"/>
                </a:cubicBezTo>
                <a:cubicBezTo>
                  <a:pt x="10198860" y="6741668"/>
                  <a:pt x="10199012" y="6741591"/>
                  <a:pt x="10199126" y="6741401"/>
                </a:cubicBezTo>
                <a:cubicBezTo>
                  <a:pt x="10207701" y="6724476"/>
                  <a:pt x="10182930" y="6707742"/>
                  <a:pt x="10174278" y="6724857"/>
                </a:cubicBezTo>
                <a:cubicBezTo>
                  <a:pt x="10168791" y="6735683"/>
                  <a:pt x="10176946" y="6746394"/>
                  <a:pt x="10185787" y="6748224"/>
                </a:cubicBezTo>
                <a:cubicBezTo>
                  <a:pt x="10178928" y="6748719"/>
                  <a:pt x="10173516" y="6753179"/>
                  <a:pt x="10171839" y="6760231"/>
                </a:cubicBezTo>
                <a:cubicBezTo>
                  <a:pt x="10169667" y="6769341"/>
                  <a:pt x="10168219" y="6780510"/>
                  <a:pt x="10173287" y="6788972"/>
                </a:cubicBezTo>
                <a:cubicBezTo>
                  <a:pt x="10173669" y="6790192"/>
                  <a:pt x="10174126" y="6791335"/>
                  <a:pt x="10174698" y="6792479"/>
                </a:cubicBezTo>
                <a:cubicBezTo>
                  <a:pt x="10177594" y="6798006"/>
                  <a:pt x="10183272" y="6801399"/>
                  <a:pt x="10189674" y="6800751"/>
                </a:cubicBezTo>
                <a:cubicBezTo>
                  <a:pt x="10196039" y="6800102"/>
                  <a:pt x="10199240" y="6796024"/>
                  <a:pt x="10202442" y="6791107"/>
                </a:cubicBezTo>
                <a:cubicBezTo>
                  <a:pt x="10199926" y="6794995"/>
                  <a:pt x="10202822" y="6790764"/>
                  <a:pt x="10203394" y="6790039"/>
                </a:cubicBezTo>
                <a:cubicBezTo>
                  <a:pt x="10204156" y="6789124"/>
                  <a:pt x="10204995" y="6788248"/>
                  <a:pt x="10205758" y="6787295"/>
                </a:cubicBezTo>
                <a:cubicBezTo>
                  <a:pt x="10205910" y="6787142"/>
                  <a:pt x="10205985" y="6787104"/>
                  <a:pt x="10206099" y="6786990"/>
                </a:cubicBezTo>
                <a:cubicBezTo>
                  <a:pt x="10206405" y="6786761"/>
                  <a:pt x="10206710" y="6786494"/>
                  <a:pt x="10207015" y="6786266"/>
                </a:cubicBezTo>
                <a:cubicBezTo>
                  <a:pt x="10214408" y="6785084"/>
                  <a:pt x="10219896" y="6777651"/>
                  <a:pt x="10219172" y="6770332"/>
                </a:cubicBezTo>
                <a:cubicBezTo>
                  <a:pt x="10218638" y="6764767"/>
                  <a:pt x="10215056" y="6760688"/>
                  <a:pt x="10210444" y="6758592"/>
                </a:cubicBezTo>
                <a:close/>
                <a:moveTo>
                  <a:pt x="10388150" y="6473315"/>
                </a:moveTo>
                <a:cubicBezTo>
                  <a:pt x="10380452" y="6471676"/>
                  <a:pt x="10371763" y="6475831"/>
                  <a:pt x="10369934" y="6483988"/>
                </a:cubicBezTo>
                <a:lnTo>
                  <a:pt x="10368486" y="6490469"/>
                </a:lnTo>
                <a:cubicBezTo>
                  <a:pt x="10366770" y="6498054"/>
                  <a:pt x="10371115" y="6506974"/>
                  <a:pt x="10379156" y="6508689"/>
                </a:cubicBezTo>
                <a:cubicBezTo>
                  <a:pt x="10386854" y="6510328"/>
                  <a:pt x="10395543" y="6506173"/>
                  <a:pt x="10397373" y="6498016"/>
                </a:cubicBezTo>
                <a:lnTo>
                  <a:pt x="10398821" y="6491574"/>
                </a:lnTo>
                <a:cubicBezTo>
                  <a:pt x="10400536" y="6483912"/>
                  <a:pt x="10396191" y="6475030"/>
                  <a:pt x="10388150" y="6473315"/>
                </a:cubicBezTo>
                <a:close/>
                <a:moveTo>
                  <a:pt x="10045887" y="6653348"/>
                </a:moveTo>
                <a:lnTo>
                  <a:pt x="10046725" y="6651670"/>
                </a:lnTo>
                <a:cubicBezTo>
                  <a:pt x="10050231" y="6644695"/>
                  <a:pt x="10047144" y="6634898"/>
                  <a:pt x="10039828" y="6631735"/>
                </a:cubicBezTo>
                <a:cubicBezTo>
                  <a:pt x="10032319" y="6628494"/>
                  <a:pt x="10023630" y="6631163"/>
                  <a:pt x="10019896" y="6638634"/>
                </a:cubicBezTo>
                <a:lnTo>
                  <a:pt x="10016885" y="6644542"/>
                </a:lnTo>
                <a:cubicBezTo>
                  <a:pt x="10013379" y="6651518"/>
                  <a:pt x="10016466" y="6661314"/>
                  <a:pt x="10023783" y="6664478"/>
                </a:cubicBezTo>
                <a:cubicBezTo>
                  <a:pt x="10025307" y="6665164"/>
                  <a:pt x="10026908" y="6665393"/>
                  <a:pt x="10028471" y="6665584"/>
                </a:cubicBezTo>
                <a:cubicBezTo>
                  <a:pt x="10027975" y="6669052"/>
                  <a:pt x="10028966" y="6672750"/>
                  <a:pt x="10032358" y="6676104"/>
                </a:cubicBezTo>
                <a:cubicBezTo>
                  <a:pt x="10045430" y="6689064"/>
                  <a:pt x="10067228" y="6670310"/>
                  <a:pt x="10054080" y="6657274"/>
                </a:cubicBezTo>
                <a:cubicBezTo>
                  <a:pt x="10051565" y="6654796"/>
                  <a:pt x="10048707" y="6653767"/>
                  <a:pt x="10045887" y="6653348"/>
                </a:cubicBezTo>
                <a:close/>
                <a:moveTo>
                  <a:pt x="10294629" y="6591863"/>
                </a:moveTo>
                <a:lnTo>
                  <a:pt x="10296077" y="6585383"/>
                </a:lnTo>
                <a:cubicBezTo>
                  <a:pt x="10297830" y="6577531"/>
                  <a:pt x="10295430" y="6569259"/>
                  <a:pt x="10287159" y="6566286"/>
                </a:cubicBezTo>
                <a:cubicBezTo>
                  <a:pt x="10280338" y="6563808"/>
                  <a:pt x="10269820" y="6567277"/>
                  <a:pt x="10268028" y="6575205"/>
                </a:cubicBezTo>
                <a:lnTo>
                  <a:pt x="10266580" y="6581685"/>
                </a:lnTo>
                <a:cubicBezTo>
                  <a:pt x="10264827" y="6589538"/>
                  <a:pt x="10267228" y="6597771"/>
                  <a:pt x="10275498" y="6600783"/>
                </a:cubicBezTo>
                <a:cubicBezTo>
                  <a:pt x="10282319" y="6603261"/>
                  <a:pt x="10292837" y="6599792"/>
                  <a:pt x="10294629" y="6591863"/>
                </a:cubicBezTo>
                <a:close/>
                <a:moveTo>
                  <a:pt x="10274011" y="6674389"/>
                </a:moveTo>
                <a:cubicBezTo>
                  <a:pt x="10265323" y="6691580"/>
                  <a:pt x="10292876" y="6703054"/>
                  <a:pt x="10301489" y="6686015"/>
                </a:cubicBezTo>
                <a:cubicBezTo>
                  <a:pt x="10310178" y="6668862"/>
                  <a:pt x="10282625" y="6657350"/>
                  <a:pt x="10274011" y="6674389"/>
                </a:cubicBezTo>
                <a:close/>
                <a:moveTo>
                  <a:pt x="10131634" y="6501942"/>
                </a:moveTo>
                <a:cubicBezTo>
                  <a:pt x="10135064" y="6507393"/>
                  <a:pt x="10140971" y="6510671"/>
                  <a:pt x="10147107" y="6509794"/>
                </a:cubicBezTo>
                <a:cubicBezTo>
                  <a:pt x="10149278" y="6511090"/>
                  <a:pt x="10151680" y="6512081"/>
                  <a:pt x="10154423" y="6512539"/>
                </a:cubicBezTo>
                <a:cubicBezTo>
                  <a:pt x="10162121" y="6513797"/>
                  <a:pt x="10170810" y="6509757"/>
                  <a:pt x="10172373" y="6501447"/>
                </a:cubicBezTo>
                <a:cubicBezTo>
                  <a:pt x="10173402" y="6496034"/>
                  <a:pt x="10171458" y="6489859"/>
                  <a:pt x="10167228" y="6486314"/>
                </a:cubicBezTo>
                <a:cubicBezTo>
                  <a:pt x="10165742" y="6481130"/>
                  <a:pt x="10161550" y="6476593"/>
                  <a:pt x="10156291" y="6475602"/>
                </a:cubicBezTo>
                <a:cubicBezTo>
                  <a:pt x="10153814" y="6475145"/>
                  <a:pt x="10151489" y="6475374"/>
                  <a:pt x="10149278" y="6475945"/>
                </a:cubicBezTo>
                <a:cubicBezTo>
                  <a:pt x="10144820" y="6472248"/>
                  <a:pt x="10138760" y="6471028"/>
                  <a:pt x="10133082" y="6473963"/>
                </a:cubicBezTo>
                <a:cubicBezTo>
                  <a:pt x="10126413" y="6477432"/>
                  <a:pt x="10122334" y="6487229"/>
                  <a:pt x="10126679" y="6494090"/>
                </a:cubicBezTo>
                <a:lnTo>
                  <a:pt x="10131634" y="6501942"/>
                </a:lnTo>
                <a:close/>
                <a:moveTo>
                  <a:pt x="10089331" y="6763738"/>
                </a:moveTo>
                <a:lnTo>
                  <a:pt x="10083424" y="6760727"/>
                </a:lnTo>
                <a:cubicBezTo>
                  <a:pt x="10076222" y="6757067"/>
                  <a:pt x="10066999" y="6760307"/>
                  <a:pt x="10063417" y="6767474"/>
                </a:cubicBezTo>
                <a:cubicBezTo>
                  <a:pt x="10059797" y="6774754"/>
                  <a:pt x="10062960" y="6783826"/>
                  <a:pt x="10070163" y="6787447"/>
                </a:cubicBezTo>
                <a:lnTo>
                  <a:pt x="10076070" y="6790459"/>
                </a:lnTo>
                <a:cubicBezTo>
                  <a:pt x="10083234" y="6794080"/>
                  <a:pt x="10092495" y="6790878"/>
                  <a:pt x="10096040" y="6783712"/>
                </a:cubicBezTo>
                <a:cubicBezTo>
                  <a:pt x="10099697" y="6776431"/>
                  <a:pt x="10096572" y="6767397"/>
                  <a:pt x="10089331" y="6763738"/>
                </a:cubicBezTo>
                <a:close/>
                <a:moveTo>
                  <a:pt x="10226031" y="6516504"/>
                </a:moveTo>
                <a:cubicBezTo>
                  <a:pt x="10221725" y="6509718"/>
                  <a:pt x="10212731" y="6507012"/>
                  <a:pt x="10205605" y="6511167"/>
                </a:cubicBezTo>
                <a:cubicBezTo>
                  <a:pt x="10198821" y="6515131"/>
                  <a:pt x="10195963" y="6524737"/>
                  <a:pt x="10200269" y="6531598"/>
                </a:cubicBezTo>
                <a:lnTo>
                  <a:pt x="10203547" y="6536782"/>
                </a:lnTo>
                <a:cubicBezTo>
                  <a:pt x="10196078" y="6529959"/>
                  <a:pt x="10183082" y="6529654"/>
                  <a:pt x="10180337" y="6541966"/>
                </a:cubicBezTo>
                <a:cubicBezTo>
                  <a:pt x="10177975" y="6552411"/>
                  <a:pt x="10185901" y="6560111"/>
                  <a:pt x="10193944" y="6561597"/>
                </a:cubicBezTo>
                <a:lnTo>
                  <a:pt x="10194172" y="6561978"/>
                </a:lnTo>
                <a:cubicBezTo>
                  <a:pt x="10191047" y="6563389"/>
                  <a:pt x="10188455" y="6566133"/>
                  <a:pt x="10187426" y="6570784"/>
                </a:cubicBezTo>
                <a:cubicBezTo>
                  <a:pt x="10185978" y="6577149"/>
                  <a:pt x="10188494" y="6582372"/>
                  <a:pt x="10192380" y="6585917"/>
                </a:cubicBezTo>
                <a:cubicBezTo>
                  <a:pt x="10190399" y="6585269"/>
                  <a:pt x="10188417" y="6584849"/>
                  <a:pt x="10186512" y="6584963"/>
                </a:cubicBezTo>
                <a:cubicBezTo>
                  <a:pt x="10184758" y="6580961"/>
                  <a:pt x="10182015" y="6577302"/>
                  <a:pt x="10178089" y="6574290"/>
                </a:cubicBezTo>
                <a:cubicBezTo>
                  <a:pt x="10171878" y="6569564"/>
                  <a:pt x="10164712" y="6568534"/>
                  <a:pt x="10157853" y="6569869"/>
                </a:cubicBezTo>
                <a:cubicBezTo>
                  <a:pt x="10156596" y="6568115"/>
                  <a:pt x="10154957" y="6566591"/>
                  <a:pt x="10152861" y="6565523"/>
                </a:cubicBezTo>
                <a:lnTo>
                  <a:pt x="10146954" y="6562512"/>
                </a:lnTo>
                <a:cubicBezTo>
                  <a:pt x="10145316" y="6561711"/>
                  <a:pt x="10143562" y="6561216"/>
                  <a:pt x="10141732" y="6561026"/>
                </a:cubicBezTo>
                <a:cubicBezTo>
                  <a:pt x="10147221" y="6560187"/>
                  <a:pt x="10152441" y="6555841"/>
                  <a:pt x="10154157" y="6550924"/>
                </a:cubicBezTo>
                <a:cubicBezTo>
                  <a:pt x="10154385" y="6550276"/>
                  <a:pt x="10154271" y="6549704"/>
                  <a:pt x="10154423" y="6549094"/>
                </a:cubicBezTo>
                <a:cubicBezTo>
                  <a:pt x="10156405" y="6549208"/>
                  <a:pt x="10158387" y="6549247"/>
                  <a:pt x="10160254" y="6548599"/>
                </a:cubicBezTo>
                <a:cubicBezTo>
                  <a:pt x="10164217" y="6550009"/>
                  <a:pt x="10168562" y="6549781"/>
                  <a:pt x="10172564" y="6546998"/>
                </a:cubicBezTo>
                <a:cubicBezTo>
                  <a:pt x="10178318" y="6543034"/>
                  <a:pt x="10181405" y="6532818"/>
                  <a:pt x="10176184" y="6527024"/>
                </a:cubicBezTo>
                <a:cubicBezTo>
                  <a:pt x="10171610" y="6521916"/>
                  <a:pt x="10166275" y="6517532"/>
                  <a:pt x="10158921" y="6518143"/>
                </a:cubicBezTo>
                <a:cubicBezTo>
                  <a:pt x="10153051" y="6518600"/>
                  <a:pt x="10148287" y="6521535"/>
                  <a:pt x="10144400" y="6525957"/>
                </a:cubicBezTo>
                <a:cubicBezTo>
                  <a:pt x="10143219" y="6527291"/>
                  <a:pt x="10143371" y="6529235"/>
                  <a:pt x="10142800" y="6530912"/>
                </a:cubicBezTo>
                <a:lnTo>
                  <a:pt x="10138989" y="6528968"/>
                </a:lnTo>
                <a:cubicBezTo>
                  <a:pt x="10131786" y="6525347"/>
                  <a:pt x="10122373" y="6531293"/>
                  <a:pt x="10119972" y="6538154"/>
                </a:cubicBezTo>
                <a:cubicBezTo>
                  <a:pt x="10117038" y="6546617"/>
                  <a:pt x="10121954" y="6553516"/>
                  <a:pt x="10129157" y="6557176"/>
                </a:cubicBezTo>
                <a:lnTo>
                  <a:pt x="10135064" y="6560187"/>
                </a:lnTo>
                <a:cubicBezTo>
                  <a:pt x="10135978" y="6560644"/>
                  <a:pt x="10136893" y="6560949"/>
                  <a:pt x="10137845" y="6561102"/>
                </a:cubicBezTo>
                <a:cubicBezTo>
                  <a:pt x="10133159" y="6561711"/>
                  <a:pt x="10128775" y="6564265"/>
                  <a:pt x="10126641" y="6568725"/>
                </a:cubicBezTo>
                <a:cubicBezTo>
                  <a:pt x="10123364" y="6575662"/>
                  <a:pt x="10125270" y="6584430"/>
                  <a:pt x="10132091" y="6588432"/>
                </a:cubicBezTo>
                <a:cubicBezTo>
                  <a:pt x="10131557" y="6589690"/>
                  <a:pt x="10131252" y="6591024"/>
                  <a:pt x="10131100" y="6592435"/>
                </a:cubicBezTo>
                <a:cubicBezTo>
                  <a:pt x="10127480" y="6590071"/>
                  <a:pt x="10123250" y="6589385"/>
                  <a:pt x="10119438" y="6590758"/>
                </a:cubicBezTo>
                <a:cubicBezTo>
                  <a:pt x="10118791" y="6586488"/>
                  <a:pt x="10116656" y="6582524"/>
                  <a:pt x="10111131" y="6580770"/>
                </a:cubicBezTo>
                <a:cubicBezTo>
                  <a:pt x="10107624" y="6579665"/>
                  <a:pt x="10103966" y="6578331"/>
                  <a:pt x="10100308" y="6577111"/>
                </a:cubicBezTo>
                <a:cubicBezTo>
                  <a:pt x="10098745" y="6573795"/>
                  <a:pt x="10095925" y="6571051"/>
                  <a:pt x="10092152" y="6569145"/>
                </a:cubicBezTo>
                <a:lnTo>
                  <a:pt x="10086245" y="6566133"/>
                </a:lnTo>
                <a:cubicBezTo>
                  <a:pt x="10079271" y="6562588"/>
                  <a:pt x="10069324" y="6567620"/>
                  <a:pt x="10066962" y="6574710"/>
                </a:cubicBezTo>
                <a:cubicBezTo>
                  <a:pt x="10066580" y="6575815"/>
                  <a:pt x="10066619" y="6576883"/>
                  <a:pt x="10066504" y="6577912"/>
                </a:cubicBezTo>
                <a:cubicBezTo>
                  <a:pt x="10062388" y="6580809"/>
                  <a:pt x="10059644" y="6585764"/>
                  <a:pt x="10059987" y="6590719"/>
                </a:cubicBezTo>
                <a:cubicBezTo>
                  <a:pt x="10060026" y="6591329"/>
                  <a:pt x="10060178" y="6591863"/>
                  <a:pt x="10060292" y="6592397"/>
                </a:cubicBezTo>
                <a:cubicBezTo>
                  <a:pt x="10059378" y="6594303"/>
                  <a:pt x="10058539" y="6596247"/>
                  <a:pt x="10057815" y="6598229"/>
                </a:cubicBezTo>
                <a:cubicBezTo>
                  <a:pt x="10056901" y="6600707"/>
                  <a:pt x="10056824" y="6603527"/>
                  <a:pt x="10057319" y="6606233"/>
                </a:cubicBezTo>
                <a:cubicBezTo>
                  <a:pt x="10056367" y="6607872"/>
                  <a:pt x="10055681" y="6609626"/>
                  <a:pt x="10055681" y="6611380"/>
                </a:cubicBezTo>
                <a:cubicBezTo>
                  <a:pt x="10055681" y="6617288"/>
                  <a:pt x="10055985" y="6622548"/>
                  <a:pt x="10059149" y="6627732"/>
                </a:cubicBezTo>
                <a:cubicBezTo>
                  <a:pt x="10060560" y="6630057"/>
                  <a:pt x="10061817" y="6631582"/>
                  <a:pt x="10063989" y="6633374"/>
                </a:cubicBezTo>
                <a:cubicBezTo>
                  <a:pt x="10066694" y="6635661"/>
                  <a:pt x="10066161" y="6637719"/>
                  <a:pt x="10064789" y="6632421"/>
                </a:cubicBezTo>
                <a:cubicBezTo>
                  <a:pt x="10066733" y="6639930"/>
                  <a:pt x="10072831" y="6645762"/>
                  <a:pt x="10081062" y="6644542"/>
                </a:cubicBezTo>
                <a:cubicBezTo>
                  <a:pt x="10085026" y="6643971"/>
                  <a:pt x="10088951" y="6641264"/>
                  <a:pt x="10091313" y="6637643"/>
                </a:cubicBezTo>
                <a:cubicBezTo>
                  <a:pt x="10093104" y="6637528"/>
                  <a:pt x="10094820" y="6637033"/>
                  <a:pt x="10096725" y="6636461"/>
                </a:cubicBezTo>
                <a:cubicBezTo>
                  <a:pt x="10097411" y="6636347"/>
                  <a:pt x="10098059" y="6636195"/>
                  <a:pt x="10098706" y="6636118"/>
                </a:cubicBezTo>
                <a:cubicBezTo>
                  <a:pt x="10101374" y="6636080"/>
                  <a:pt x="10104042" y="6635699"/>
                  <a:pt x="10106748" y="6635623"/>
                </a:cubicBezTo>
                <a:cubicBezTo>
                  <a:pt x="10116656" y="6635394"/>
                  <a:pt x="10120239" y="6625140"/>
                  <a:pt x="10117838" y="6616983"/>
                </a:cubicBezTo>
                <a:cubicBezTo>
                  <a:pt x="10117838" y="6616983"/>
                  <a:pt x="10117800" y="6616945"/>
                  <a:pt x="10117800" y="6616945"/>
                </a:cubicBezTo>
                <a:cubicBezTo>
                  <a:pt x="10120848" y="6619308"/>
                  <a:pt x="10124279" y="6620947"/>
                  <a:pt x="10127784" y="6620642"/>
                </a:cubicBezTo>
                <a:cubicBezTo>
                  <a:pt x="10128127" y="6628952"/>
                  <a:pt x="10130109" y="6637490"/>
                  <a:pt x="10135940" y="6641493"/>
                </a:cubicBezTo>
                <a:cubicBezTo>
                  <a:pt x="10144248" y="6647172"/>
                  <a:pt x="10157510" y="6650527"/>
                  <a:pt x="10167037" y="6646220"/>
                </a:cubicBezTo>
                <a:cubicBezTo>
                  <a:pt x="10169210" y="6651365"/>
                  <a:pt x="10174583" y="6654948"/>
                  <a:pt x="10180147" y="6655558"/>
                </a:cubicBezTo>
                <a:cubicBezTo>
                  <a:pt x="10177860" y="6661010"/>
                  <a:pt x="10178089" y="6667680"/>
                  <a:pt x="10183272" y="6672864"/>
                </a:cubicBezTo>
                <a:cubicBezTo>
                  <a:pt x="10190285" y="6679802"/>
                  <a:pt x="10198364" y="6676333"/>
                  <a:pt x="10202480" y="6669738"/>
                </a:cubicBezTo>
                <a:cubicBezTo>
                  <a:pt x="10197830" y="6685481"/>
                  <a:pt x="10221497" y="6696993"/>
                  <a:pt x="10229690" y="6680793"/>
                </a:cubicBezTo>
                <a:cubicBezTo>
                  <a:pt x="10237997" y="6664325"/>
                  <a:pt x="10214065" y="6651175"/>
                  <a:pt x="10204461" y="6665431"/>
                </a:cubicBezTo>
                <a:cubicBezTo>
                  <a:pt x="10205947" y="6660399"/>
                  <a:pt x="10205262" y="6654567"/>
                  <a:pt x="10200651" y="6650031"/>
                </a:cubicBezTo>
                <a:cubicBezTo>
                  <a:pt x="10198669" y="6648087"/>
                  <a:pt x="10196649" y="6647134"/>
                  <a:pt x="10194591" y="6646677"/>
                </a:cubicBezTo>
                <a:cubicBezTo>
                  <a:pt x="10198783" y="6636576"/>
                  <a:pt x="10191199" y="6628037"/>
                  <a:pt x="10182510" y="6626703"/>
                </a:cubicBezTo>
                <a:cubicBezTo>
                  <a:pt x="10182587" y="6626512"/>
                  <a:pt x="10182701" y="6626322"/>
                  <a:pt x="10182776" y="6626131"/>
                </a:cubicBezTo>
                <a:cubicBezTo>
                  <a:pt x="10187731" y="6625559"/>
                  <a:pt x="10192228" y="6622662"/>
                  <a:pt x="10194705" y="6617745"/>
                </a:cubicBezTo>
                <a:lnTo>
                  <a:pt x="10200688" y="6605891"/>
                </a:lnTo>
                <a:cubicBezTo>
                  <a:pt x="10203280" y="6600744"/>
                  <a:pt x="10202022" y="6594074"/>
                  <a:pt x="10198287" y="6589728"/>
                </a:cubicBezTo>
                <a:cubicBezTo>
                  <a:pt x="10205299" y="6592206"/>
                  <a:pt x="10213303" y="6590071"/>
                  <a:pt x="10215399" y="6580770"/>
                </a:cubicBezTo>
                <a:cubicBezTo>
                  <a:pt x="10215704" y="6579475"/>
                  <a:pt x="10215399" y="6578369"/>
                  <a:pt x="10215399" y="6577149"/>
                </a:cubicBezTo>
                <a:cubicBezTo>
                  <a:pt x="10216504" y="6576883"/>
                  <a:pt x="10217609" y="6576844"/>
                  <a:pt x="10218752" y="6576273"/>
                </a:cubicBezTo>
                <a:cubicBezTo>
                  <a:pt x="10225383" y="6573071"/>
                  <a:pt x="10229956" y="6563160"/>
                  <a:pt x="10225613" y="6556337"/>
                </a:cubicBezTo>
                <a:lnTo>
                  <a:pt x="10220581" y="6548408"/>
                </a:lnTo>
                <a:cubicBezTo>
                  <a:pt x="10220010" y="6547532"/>
                  <a:pt x="10219247" y="6546845"/>
                  <a:pt x="10218600" y="6546083"/>
                </a:cubicBezTo>
                <a:cubicBezTo>
                  <a:pt x="10220963" y="6546045"/>
                  <a:pt x="10223326" y="6546083"/>
                  <a:pt x="10225497" y="6544787"/>
                </a:cubicBezTo>
                <a:cubicBezTo>
                  <a:pt x="10232281" y="6540823"/>
                  <a:pt x="10235140" y="6531217"/>
                  <a:pt x="10230833" y="6524356"/>
                </a:cubicBezTo>
                <a:lnTo>
                  <a:pt x="10226031" y="6516504"/>
                </a:lnTo>
                <a:close/>
                <a:moveTo>
                  <a:pt x="10337121" y="6507965"/>
                </a:moveTo>
                <a:cubicBezTo>
                  <a:pt x="10332815" y="6501142"/>
                  <a:pt x="10324469" y="6497749"/>
                  <a:pt x="10316962" y="6501714"/>
                </a:cubicBezTo>
                <a:cubicBezTo>
                  <a:pt x="10315742" y="6502362"/>
                  <a:pt x="10314675" y="6503277"/>
                  <a:pt x="10313646" y="6504268"/>
                </a:cubicBezTo>
                <a:cubicBezTo>
                  <a:pt x="10313189" y="6504115"/>
                  <a:pt x="10312731" y="6503924"/>
                  <a:pt x="10312235" y="6503810"/>
                </a:cubicBezTo>
                <a:lnTo>
                  <a:pt x="10305757" y="6502362"/>
                </a:lnTo>
                <a:cubicBezTo>
                  <a:pt x="10298135" y="6500646"/>
                  <a:pt x="10289446" y="6506516"/>
                  <a:pt x="10288341" y="6514293"/>
                </a:cubicBezTo>
                <a:cubicBezTo>
                  <a:pt x="10287159" y="6522526"/>
                  <a:pt x="10292114" y="6529845"/>
                  <a:pt x="10300269" y="6531712"/>
                </a:cubicBezTo>
                <a:lnTo>
                  <a:pt x="10306748" y="6533161"/>
                </a:lnTo>
                <a:cubicBezTo>
                  <a:pt x="10310178" y="6533924"/>
                  <a:pt x="10313760" y="6533123"/>
                  <a:pt x="10316847" y="6531331"/>
                </a:cubicBezTo>
                <a:cubicBezTo>
                  <a:pt x="10321382" y="6537049"/>
                  <a:pt x="10328928" y="6539717"/>
                  <a:pt x="10335864" y="6536058"/>
                </a:cubicBezTo>
                <a:cubicBezTo>
                  <a:pt x="10342571" y="6532551"/>
                  <a:pt x="10346420" y="6522754"/>
                  <a:pt x="10342113" y="6515932"/>
                </a:cubicBezTo>
                <a:lnTo>
                  <a:pt x="10337121" y="6507965"/>
                </a:lnTo>
                <a:close/>
                <a:moveTo>
                  <a:pt x="10242304" y="6771933"/>
                </a:moveTo>
                <a:lnTo>
                  <a:pt x="10237807" y="6776469"/>
                </a:lnTo>
                <a:cubicBezTo>
                  <a:pt x="10232358" y="6781997"/>
                  <a:pt x="10230413" y="6790192"/>
                  <a:pt x="10235673" y="6796672"/>
                </a:cubicBezTo>
                <a:cubicBezTo>
                  <a:pt x="10235863" y="6796900"/>
                  <a:pt x="10236092" y="6797053"/>
                  <a:pt x="10236322" y="6797282"/>
                </a:cubicBezTo>
                <a:cubicBezTo>
                  <a:pt x="10233197" y="6801780"/>
                  <a:pt x="10232510" y="6807764"/>
                  <a:pt x="10235483" y="6813101"/>
                </a:cubicBezTo>
                <a:cubicBezTo>
                  <a:pt x="10235559" y="6813253"/>
                  <a:pt x="10235483" y="6813444"/>
                  <a:pt x="10235597" y="6813596"/>
                </a:cubicBezTo>
                <a:cubicBezTo>
                  <a:pt x="10242990" y="6805172"/>
                  <a:pt x="10250345" y="6796710"/>
                  <a:pt x="10257663" y="6788210"/>
                </a:cubicBezTo>
                <a:cubicBezTo>
                  <a:pt x="10259606" y="6785961"/>
                  <a:pt x="10261588" y="6783750"/>
                  <a:pt x="10263532" y="6781501"/>
                </a:cubicBezTo>
                <a:cubicBezTo>
                  <a:pt x="10264027" y="6780929"/>
                  <a:pt x="10264561" y="6780357"/>
                  <a:pt x="10265056" y="6779786"/>
                </a:cubicBezTo>
                <a:lnTo>
                  <a:pt x="10265018" y="6779747"/>
                </a:lnTo>
                <a:cubicBezTo>
                  <a:pt x="10264598" y="6777804"/>
                  <a:pt x="10263950" y="6775821"/>
                  <a:pt x="10262502" y="6774068"/>
                </a:cubicBezTo>
                <a:cubicBezTo>
                  <a:pt x="10258043" y="6768541"/>
                  <a:pt x="10247792" y="6766406"/>
                  <a:pt x="10242304" y="6771933"/>
                </a:cubicBezTo>
                <a:close/>
                <a:moveTo>
                  <a:pt x="10443485" y="6492565"/>
                </a:moveTo>
                <a:lnTo>
                  <a:pt x="10437007" y="6491117"/>
                </a:lnTo>
                <a:cubicBezTo>
                  <a:pt x="10429385" y="6489401"/>
                  <a:pt x="10420810" y="6495843"/>
                  <a:pt x="10419934" y="6503505"/>
                </a:cubicBezTo>
                <a:cubicBezTo>
                  <a:pt x="10418981" y="6511967"/>
                  <a:pt x="10424164" y="6518752"/>
                  <a:pt x="10432319" y="6520582"/>
                </a:cubicBezTo>
                <a:lnTo>
                  <a:pt x="10438798" y="6522030"/>
                </a:lnTo>
                <a:cubicBezTo>
                  <a:pt x="10446421" y="6523746"/>
                  <a:pt x="10455033" y="6517265"/>
                  <a:pt x="10455871" y="6509642"/>
                </a:cubicBezTo>
                <a:cubicBezTo>
                  <a:pt x="10456824" y="6501180"/>
                  <a:pt x="10451641" y="6494395"/>
                  <a:pt x="10443485" y="6492565"/>
                </a:cubicBezTo>
                <a:close/>
                <a:moveTo>
                  <a:pt x="9909949" y="6547722"/>
                </a:moveTo>
                <a:cubicBezTo>
                  <a:pt x="9901298" y="6564837"/>
                  <a:pt x="9929538" y="6574557"/>
                  <a:pt x="9938112" y="6557633"/>
                </a:cubicBezTo>
                <a:cubicBezTo>
                  <a:pt x="9946763" y="6540518"/>
                  <a:pt x="9918524" y="6530836"/>
                  <a:pt x="9909949" y="6547722"/>
                </a:cubicBezTo>
                <a:close/>
                <a:moveTo>
                  <a:pt x="9954195" y="6517037"/>
                </a:moveTo>
                <a:cubicBezTo>
                  <a:pt x="9947335" y="6513302"/>
                  <a:pt x="9937388" y="6516465"/>
                  <a:pt x="9934149" y="6523632"/>
                </a:cubicBezTo>
                <a:cubicBezTo>
                  <a:pt x="9931101" y="6530455"/>
                  <a:pt x="9933158" y="6537773"/>
                  <a:pt x="9938874" y="6542119"/>
                </a:cubicBezTo>
                <a:cubicBezTo>
                  <a:pt x="9939065" y="6545435"/>
                  <a:pt x="9940208" y="6548790"/>
                  <a:pt x="9943143" y="6551686"/>
                </a:cubicBezTo>
                <a:cubicBezTo>
                  <a:pt x="9945049" y="6553554"/>
                  <a:pt x="9947031" y="6554546"/>
                  <a:pt x="9949050" y="6555079"/>
                </a:cubicBezTo>
                <a:cubicBezTo>
                  <a:pt x="9952861" y="6557023"/>
                  <a:pt x="9957434" y="6557633"/>
                  <a:pt x="9961207" y="6556337"/>
                </a:cubicBezTo>
                <a:cubicBezTo>
                  <a:pt x="9969553" y="6553478"/>
                  <a:pt x="9972183" y="6545282"/>
                  <a:pt x="9970429" y="6537354"/>
                </a:cubicBezTo>
                <a:cubicBezTo>
                  <a:pt x="9968447" y="6528358"/>
                  <a:pt x="9962197" y="6521382"/>
                  <a:pt x="9954195" y="6517037"/>
                </a:cubicBezTo>
                <a:close/>
                <a:moveTo>
                  <a:pt x="10457472" y="6296142"/>
                </a:moveTo>
                <a:lnTo>
                  <a:pt x="10449544" y="6301135"/>
                </a:lnTo>
                <a:cubicBezTo>
                  <a:pt x="10442723" y="6305443"/>
                  <a:pt x="10440437" y="6314782"/>
                  <a:pt x="10444743" y="6321681"/>
                </a:cubicBezTo>
                <a:cubicBezTo>
                  <a:pt x="10448973" y="6328504"/>
                  <a:pt x="10458462" y="6330830"/>
                  <a:pt x="10465285" y="6326484"/>
                </a:cubicBezTo>
                <a:cubicBezTo>
                  <a:pt x="10467914" y="6324807"/>
                  <a:pt x="10470581" y="6323130"/>
                  <a:pt x="10473211" y="6321453"/>
                </a:cubicBezTo>
                <a:cubicBezTo>
                  <a:pt x="10480033" y="6317145"/>
                  <a:pt x="10482319" y="6307806"/>
                  <a:pt x="10478013" y="6300907"/>
                </a:cubicBezTo>
                <a:cubicBezTo>
                  <a:pt x="10473783" y="6294160"/>
                  <a:pt x="10464294" y="6291835"/>
                  <a:pt x="10457472" y="6296142"/>
                </a:cubicBezTo>
                <a:close/>
                <a:moveTo>
                  <a:pt x="9989484" y="6705951"/>
                </a:moveTo>
                <a:cubicBezTo>
                  <a:pt x="9998097" y="6688912"/>
                  <a:pt x="9972640" y="6673359"/>
                  <a:pt x="9963951" y="6690513"/>
                </a:cubicBezTo>
                <a:cubicBezTo>
                  <a:pt x="9955338" y="6707552"/>
                  <a:pt x="9980834" y="6723142"/>
                  <a:pt x="9989484" y="6705951"/>
                </a:cubicBezTo>
                <a:close/>
                <a:moveTo>
                  <a:pt x="10240399" y="6379850"/>
                </a:moveTo>
                <a:cubicBezTo>
                  <a:pt x="10244629" y="6361095"/>
                  <a:pt x="10215170" y="6356140"/>
                  <a:pt x="10210978" y="6374856"/>
                </a:cubicBezTo>
                <a:cubicBezTo>
                  <a:pt x="10206786" y="6393611"/>
                  <a:pt x="10236206" y="6398528"/>
                  <a:pt x="10240399" y="6379850"/>
                </a:cubicBezTo>
                <a:close/>
                <a:moveTo>
                  <a:pt x="10343753" y="6404017"/>
                </a:moveTo>
                <a:cubicBezTo>
                  <a:pt x="10347944" y="6385262"/>
                  <a:pt x="10318905" y="6378439"/>
                  <a:pt x="10314712" y="6397155"/>
                </a:cubicBezTo>
                <a:cubicBezTo>
                  <a:pt x="10313531" y="6402301"/>
                  <a:pt x="10315017" y="6406456"/>
                  <a:pt x="10317685" y="6409506"/>
                </a:cubicBezTo>
                <a:cubicBezTo>
                  <a:pt x="10310139" y="6408477"/>
                  <a:pt x="10302937" y="6415872"/>
                  <a:pt x="10302251" y="6422923"/>
                </a:cubicBezTo>
                <a:cubicBezTo>
                  <a:pt x="10301412" y="6431767"/>
                  <a:pt x="10307815" y="6437408"/>
                  <a:pt x="10315703" y="6439161"/>
                </a:cubicBezTo>
                <a:lnTo>
                  <a:pt x="10322182" y="6440648"/>
                </a:lnTo>
                <a:cubicBezTo>
                  <a:pt x="10330071" y="6442402"/>
                  <a:pt x="10337731" y="6434473"/>
                  <a:pt x="10338455" y="6427193"/>
                </a:cubicBezTo>
                <a:cubicBezTo>
                  <a:pt x="10338989" y="6421665"/>
                  <a:pt x="10336512" y="6417548"/>
                  <a:pt x="10332776" y="6414690"/>
                </a:cubicBezTo>
                <a:cubicBezTo>
                  <a:pt x="10337769" y="6413775"/>
                  <a:pt x="10342267" y="6410535"/>
                  <a:pt x="10343753" y="6404017"/>
                </a:cubicBezTo>
                <a:close/>
                <a:moveTo>
                  <a:pt x="10058653" y="6569297"/>
                </a:moveTo>
                <a:lnTo>
                  <a:pt x="10061664" y="6563389"/>
                </a:lnTo>
                <a:cubicBezTo>
                  <a:pt x="10065170" y="6556413"/>
                  <a:pt x="10063151" y="6546769"/>
                  <a:pt x="10055757" y="6543148"/>
                </a:cubicBezTo>
                <a:cubicBezTo>
                  <a:pt x="10051260" y="6540937"/>
                  <a:pt x="10045887" y="6541166"/>
                  <a:pt x="10041542" y="6543376"/>
                </a:cubicBezTo>
                <a:cubicBezTo>
                  <a:pt x="10040894" y="6541890"/>
                  <a:pt x="10040399" y="6540289"/>
                  <a:pt x="10039255" y="6539184"/>
                </a:cubicBezTo>
                <a:cubicBezTo>
                  <a:pt x="10039141" y="6534076"/>
                  <a:pt x="10036741" y="6529082"/>
                  <a:pt x="10031824" y="6526566"/>
                </a:cubicBezTo>
                <a:lnTo>
                  <a:pt x="10028661" y="6524966"/>
                </a:lnTo>
                <a:cubicBezTo>
                  <a:pt x="10029042" y="6524432"/>
                  <a:pt x="10029500" y="6524127"/>
                  <a:pt x="10029842" y="6523479"/>
                </a:cubicBezTo>
                <a:cubicBezTo>
                  <a:pt x="10038494" y="6506364"/>
                  <a:pt x="10011130" y="6494433"/>
                  <a:pt x="10002480" y="6511548"/>
                </a:cubicBezTo>
                <a:cubicBezTo>
                  <a:pt x="9998898" y="6518638"/>
                  <a:pt x="10001603" y="6524699"/>
                  <a:pt x="10006482" y="6528282"/>
                </a:cubicBezTo>
                <a:cubicBezTo>
                  <a:pt x="10006214" y="6528663"/>
                  <a:pt x="10005834" y="6528892"/>
                  <a:pt x="10005605" y="6529311"/>
                </a:cubicBezTo>
                <a:cubicBezTo>
                  <a:pt x="10004461" y="6531598"/>
                  <a:pt x="10003928" y="6534190"/>
                  <a:pt x="10003966" y="6536744"/>
                </a:cubicBezTo>
                <a:cubicBezTo>
                  <a:pt x="9999050" y="6536554"/>
                  <a:pt x="9994325" y="6538498"/>
                  <a:pt x="9991275" y="6543186"/>
                </a:cubicBezTo>
                <a:cubicBezTo>
                  <a:pt x="9987236" y="6549361"/>
                  <a:pt x="9988418" y="6560187"/>
                  <a:pt x="9995620" y="6563846"/>
                </a:cubicBezTo>
                <a:lnTo>
                  <a:pt x="10001566" y="6566858"/>
                </a:lnTo>
                <a:cubicBezTo>
                  <a:pt x="10006214" y="6569221"/>
                  <a:pt x="10011398" y="6569488"/>
                  <a:pt x="10015818" y="6567620"/>
                </a:cubicBezTo>
                <a:cubicBezTo>
                  <a:pt x="10013455" y="6574176"/>
                  <a:pt x="10017152" y="6582181"/>
                  <a:pt x="10023326" y="6585002"/>
                </a:cubicBezTo>
                <a:cubicBezTo>
                  <a:pt x="10029500" y="6587822"/>
                  <a:pt x="10035712" y="6585688"/>
                  <a:pt x="10039903" y="6581076"/>
                </a:cubicBezTo>
                <a:cubicBezTo>
                  <a:pt x="10044934" y="6582219"/>
                  <a:pt x="10050231" y="6580961"/>
                  <a:pt x="10053928" y="6576501"/>
                </a:cubicBezTo>
                <a:cubicBezTo>
                  <a:pt x="10055185" y="6574938"/>
                  <a:pt x="10056024" y="6573032"/>
                  <a:pt x="10056519" y="6571012"/>
                </a:cubicBezTo>
                <a:cubicBezTo>
                  <a:pt x="10057053" y="6570288"/>
                  <a:pt x="10058158" y="6570212"/>
                  <a:pt x="10058653" y="6569297"/>
                </a:cubicBezTo>
                <a:close/>
                <a:moveTo>
                  <a:pt x="10089865" y="6856708"/>
                </a:moveTo>
                <a:cubicBezTo>
                  <a:pt x="10089636" y="6855946"/>
                  <a:pt x="10088988" y="6855488"/>
                  <a:pt x="10088608" y="6854840"/>
                </a:cubicBezTo>
                <a:cubicBezTo>
                  <a:pt x="10089522" y="6848475"/>
                  <a:pt x="10086435" y="6840584"/>
                  <a:pt x="10079767" y="6839021"/>
                </a:cubicBezTo>
                <a:cubicBezTo>
                  <a:pt x="10078394" y="6838716"/>
                  <a:pt x="10077060" y="6838792"/>
                  <a:pt x="10075688" y="6838602"/>
                </a:cubicBezTo>
                <a:cubicBezTo>
                  <a:pt x="10075688" y="6838602"/>
                  <a:pt x="10075688" y="6838602"/>
                  <a:pt x="10075688" y="6838602"/>
                </a:cubicBezTo>
                <a:cubicBezTo>
                  <a:pt x="10084340" y="6821449"/>
                  <a:pt x="10056290" y="6811233"/>
                  <a:pt x="10047716" y="6828195"/>
                </a:cubicBezTo>
                <a:cubicBezTo>
                  <a:pt x="10043105" y="6837344"/>
                  <a:pt x="10048974" y="6844320"/>
                  <a:pt x="10056710" y="6846454"/>
                </a:cubicBezTo>
                <a:cubicBezTo>
                  <a:pt x="10054842" y="6849427"/>
                  <a:pt x="10053471" y="6852668"/>
                  <a:pt x="10053089" y="6856327"/>
                </a:cubicBezTo>
                <a:cubicBezTo>
                  <a:pt x="10052328" y="6862921"/>
                  <a:pt x="10057129" y="6869478"/>
                  <a:pt x="10063494" y="6871269"/>
                </a:cubicBezTo>
                <a:cubicBezTo>
                  <a:pt x="10064256" y="6873632"/>
                  <a:pt x="10065056" y="6876034"/>
                  <a:pt x="10065818" y="6878435"/>
                </a:cubicBezTo>
                <a:cubicBezTo>
                  <a:pt x="10068258" y="6885868"/>
                  <a:pt x="10079195" y="6888956"/>
                  <a:pt x="10085674" y="6885526"/>
                </a:cubicBezTo>
                <a:cubicBezTo>
                  <a:pt x="10093562" y="6881333"/>
                  <a:pt x="10095391" y="6873632"/>
                  <a:pt x="10092761" y="6865666"/>
                </a:cubicBezTo>
                <a:lnTo>
                  <a:pt x="10089865" y="6856708"/>
                </a:lnTo>
                <a:close/>
                <a:moveTo>
                  <a:pt x="10103890" y="6849427"/>
                </a:moveTo>
                <a:cubicBezTo>
                  <a:pt x="10095238" y="6866543"/>
                  <a:pt x="10123440" y="6876339"/>
                  <a:pt x="10132015" y="6859414"/>
                </a:cubicBezTo>
                <a:cubicBezTo>
                  <a:pt x="10140666" y="6842261"/>
                  <a:pt x="10112427" y="6832503"/>
                  <a:pt x="10103890" y="6849427"/>
                </a:cubicBezTo>
                <a:close/>
                <a:moveTo>
                  <a:pt x="10034835" y="6463252"/>
                </a:moveTo>
                <a:cubicBezTo>
                  <a:pt x="10030643" y="6482007"/>
                  <a:pt x="10059569" y="6489211"/>
                  <a:pt x="10063799" y="6470456"/>
                </a:cubicBezTo>
                <a:cubicBezTo>
                  <a:pt x="10068028" y="6451702"/>
                  <a:pt x="10039065" y="6444460"/>
                  <a:pt x="10034835" y="6463252"/>
                </a:cubicBezTo>
                <a:close/>
                <a:moveTo>
                  <a:pt x="9925308" y="6447891"/>
                </a:moveTo>
                <a:cubicBezTo>
                  <a:pt x="9917610" y="6450445"/>
                  <a:pt x="9913341" y="6459097"/>
                  <a:pt x="9915856" y="6466759"/>
                </a:cubicBezTo>
                <a:lnTo>
                  <a:pt x="9918791" y="6475679"/>
                </a:lnTo>
                <a:cubicBezTo>
                  <a:pt x="9921306" y="6483340"/>
                  <a:pt x="9930033" y="6487648"/>
                  <a:pt x="9937655" y="6485132"/>
                </a:cubicBezTo>
                <a:cubicBezTo>
                  <a:pt x="9945353" y="6482578"/>
                  <a:pt x="9949622" y="6473963"/>
                  <a:pt x="9947106" y="6466263"/>
                </a:cubicBezTo>
                <a:lnTo>
                  <a:pt x="9944172" y="6457344"/>
                </a:lnTo>
                <a:cubicBezTo>
                  <a:pt x="9941656" y="6449682"/>
                  <a:pt x="9932892" y="6445375"/>
                  <a:pt x="9925308" y="6447891"/>
                </a:cubicBezTo>
                <a:close/>
                <a:moveTo>
                  <a:pt x="9796230" y="6611265"/>
                </a:moveTo>
                <a:cubicBezTo>
                  <a:pt x="9792647" y="6617402"/>
                  <a:pt x="9790056" y="6624111"/>
                  <a:pt x="9792953" y="6631163"/>
                </a:cubicBezTo>
                <a:cubicBezTo>
                  <a:pt x="9794210" y="6634212"/>
                  <a:pt x="9796115" y="6636614"/>
                  <a:pt x="9798440" y="6638672"/>
                </a:cubicBezTo>
                <a:cubicBezTo>
                  <a:pt x="9798517" y="6641073"/>
                  <a:pt x="9799012" y="6643551"/>
                  <a:pt x="9800499" y="6645991"/>
                </a:cubicBezTo>
                <a:cubicBezTo>
                  <a:pt x="9808920" y="6659980"/>
                  <a:pt x="9827290" y="6647439"/>
                  <a:pt x="9824927" y="6633526"/>
                </a:cubicBezTo>
                <a:cubicBezTo>
                  <a:pt x="9826184" y="6628761"/>
                  <a:pt x="9825498" y="6623844"/>
                  <a:pt x="9822640" y="6620147"/>
                </a:cubicBezTo>
                <a:cubicBezTo>
                  <a:pt x="9822754" y="6615801"/>
                  <a:pt x="9821154" y="6611570"/>
                  <a:pt x="9817115" y="6608444"/>
                </a:cubicBezTo>
                <a:cubicBezTo>
                  <a:pt x="9811397" y="6604061"/>
                  <a:pt x="9800308" y="6604289"/>
                  <a:pt x="9796230" y="6611265"/>
                </a:cubicBezTo>
                <a:close/>
                <a:moveTo>
                  <a:pt x="10266580" y="6612866"/>
                </a:moveTo>
                <a:cubicBezTo>
                  <a:pt x="10264065" y="6605204"/>
                  <a:pt x="10255109" y="6601049"/>
                  <a:pt x="10247602" y="6603642"/>
                </a:cubicBezTo>
                <a:cubicBezTo>
                  <a:pt x="10239865" y="6606310"/>
                  <a:pt x="10235863" y="6614963"/>
                  <a:pt x="10238417" y="6622624"/>
                </a:cubicBezTo>
                <a:cubicBezTo>
                  <a:pt x="10239408" y="6625598"/>
                  <a:pt x="10240361" y="6628571"/>
                  <a:pt x="10241352" y="6631544"/>
                </a:cubicBezTo>
                <a:cubicBezTo>
                  <a:pt x="10243867" y="6639206"/>
                  <a:pt x="10252822" y="6643360"/>
                  <a:pt x="10260330" y="6640769"/>
                </a:cubicBezTo>
                <a:cubicBezTo>
                  <a:pt x="10268066" y="6638062"/>
                  <a:pt x="10272068" y="6629448"/>
                  <a:pt x="10269552" y="6621786"/>
                </a:cubicBezTo>
                <a:cubicBezTo>
                  <a:pt x="10268523" y="6618812"/>
                  <a:pt x="10267533" y="6615839"/>
                  <a:pt x="10266580" y="6612866"/>
                </a:cubicBezTo>
                <a:close/>
                <a:moveTo>
                  <a:pt x="10457091" y="6441258"/>
                </a:moveTo>
                <a:lnTo>
                  <a:pt x="10450612" y="6439809"/>
                </a:lnTo>
                <a:cubicBezTo>
                  <a:pt x="10444781" y="6438514"/>
                  <a:pt x="10438760" y="6440191"/>
                  <a:pt x="10435025" y="6444422"/>
                </a:cubicBezTo>
                <a:cubicBezTo>
                  <a:pt x="10432891" y="6442592"/>
                  <a:pt x="10430414" y="6441144"/>
                  <a:pt x="10427746" y="6440763"/>
                </a:cubicBezTo>
                <a:cubicBezTo>
                  <a:pt x="10419248" y="6439505"/>
                  <a:pt x="10412616" y="6445489"/>
                  <a:pt x="10410825" y="6453380"/>
                </a:cubicBezTo>
                <a:lnTo>
                  <a:pt x="10409377" y="6459860"/>
                </a:lnTo>
                <a:cubicBezTo>
                  <a:pt x="10407625" y="6467712"/>
                  <a:pt x="10414484" y="6475679"/>
                  <a:pt x="10421991" y="6476746"/>
                </a:cubicBezTo>
                <a:cubicBezTo>
                  <a:pt x="10429614" y="6477851"/>
                  <a:pt x="10435521" y="6473049"/>
                  <a:pt x="10437998" y="6466378"/>
                </a:cubicBezTo>
                <a:cubicBezTo>
                  <a:pt x="10439217" y="6467217"/>
                  <a:pt x="10440475" y="6468055"/>
                  <a:pt x="10441962" y="6468398"/>
                </a:cubicBezTo>
                <a:lnTo>
                  <a:pt x="10448440" y="6469885"/>
                </a:lnTo>
                <a:cubicBezTo>
                  <a:pt x="10456290" y="6471638"/>
                  <a:pt x="10464598" y="6468017"/>
                  <a:pt x="10467037" y="6459898"/>
                </a:cubicBezTo>
                <a:cubicBezTo>
                  <a:pt x="10469248" y="6452541"/>
                  <a:pt x="10464980" y="6443011"/>
                  <a:pt x="10457091" y="6441258"/>
                </a:cubicBezTo>
                <a:close/>
                <a:moveTo>
                  <a:pt x="10112655" y="6377258"/>
                </a:moveTo>
                <a:cubicBezTo>
                  <a:pt x="10123211" y="6371692"/>
                  <a:pt x="10124774" y="6352976"/>
                  <a:pt x="10109911" y="6349622"/>
                </a:cubicBezTo>
                <a:lnTo>
                  <a:pt x="10105909" y="6348745"/>
                </a:lnTo>
                <a:cubicBezTo>
                  <a:pt x="10094400" y="6346153"/>
                  <a:pt x="10087350" y="6356102"/>
                  <a:pt x="10087883" y="6365136"/>
                </a:cubicBezTo>
                <a:cubicBezTo>
                  <a:pt x="10085978" y="6367080"/>
                  <a:pt x="10084340" y="6369405"/>
                  <a:pt x="10083615" y="6372569"/>
                </a:cubicBezTo>
                <a:cubicBezTo>
                  <a:pt x="10079576" y="6390713"/>
                  <a:pt x="10107206" y="6393992"/>
                  <a:pt x="10112655" y="6377258"/>
                </a:cubicBezTo>
                <a:close/>
                <a:moveTo>
                  <a:pt x="10247906" y="6285850"/>
                </a:moveTo>
                <a:cubicBezTo>
                  <a:pt x="10252098" y="6267134"/>
                  <a:pt x="10222526" y="6263208"/>
                  <a:pt x="10218333" y="6281886"/>
                </a:cubicBezTo>
                <a:cubicBezTo>
                  <a:pt x="10214103" y="6300564"/>
                  <a:pt x="10243715" y="6304490"/>
                  <a:pt x="10247906" y="6285850"/>
                </a:cubicBezTo>
                <a:close/>
                <a:moveTo>
                  <a:pt x="10357929" y="6340436"/>
                </a:moveTo>
                <a:cubicBezTo>
                  <a:pt x="10358386" y="6338682"/>
                  <a:pt x="10358538" y="6336852"/>
                  <a:pt x="10358424" y="6335061"/>
                </a:cubicBezTo>
                <a:cubicBezTo>
                  <a:pt x="10359111" y="6333803"/>
                  <a:pt x="10359683" y="6332469"/>
                  <a:pt x="10360025" y="6330906"/>
                </a:cubicBezTo>
                <a:cubicBezTo>
                  <a:pt x="10363722" y="6314439"/>
                  <a:pt x="10341123" y="6310246"/>
                  <a:pt x="10332815" y="6322177"/>
                </a:cubicBezTo>
                <a:cubicBezTo>
                  <a:pt x="10332167" y="6322444"/>
                  <a:pt x="10331481" y="6322634"/>
                  <a:pt x="10330833" y="6322977"/>
                </a:cubicBezTo>
                <a:cubicBezTo>
                  <a:pt x="10324240" y="6326598"/>
                  <a:pt x="10321992" y="6333308"/>
                  <a:pt x="10320848" y="6340245"/>
                </a:cubicBezTo>
                <a:cubicBezTo>
                  <a:pt x="10319591" y="6347983"/>
                  <a:pt x="10327746" y="6355797"/>
                  <a:pt x="10335140" y="6355759"/>
                </a:cubicBezTo>
                <a:cubicBezTo>
                  <a:pt x="10340322" y="6355759"/>
                  <a:pt x="10344133" y="6353548"/>
                  <a:pt x="10346763" y="6350194"/>
                </a:cubicBezTo>
                <a:cubicBezTo>
                  <a:pt x="10351946" y="6349165"/>
                  <a:pt x="10356481" y="6345734"/>
                  <a:pt x="10357929" y="6340436"/>
                </a:cubicBezTo>
                <a:close/>
                <a:moveTo>
                  <a:pt x="9879728" y="6600897"/>
                </a:moveTo>
                <a:cubicBezTo>
                  <a:pt x="9871839" y="6603985"/>
                  <a:pt x="9868791" y="6612561"/>
                  <a:pt x="9871306" y="6620223"/>
                </a:cubicBezTo>
                <a:lnTo>
                  <a:pt x="9874241" y="6629142"/>
                </a:lnTo>
                <a:cubicBezTo>
                  <a:pt x="9876755" y="6636804"/>
                  <a:pt x="9886398" y="6640388"/>
                  <a:pt x="9893600" y="6637567"/>
                </a:cubicBezTo>
                <a:cubicBezTo>
                  <a:pt x="9901489" y="6634441"/>
                  <a:pt x="9904537" y="6625903"/>
                  <a:pt x="9902023" y="6618203"/>
                </a:cubicBezTo>
                <a:cubicBezTo>
                  <a:pt x="9901069" y="6615229"/>
                  <a:pt x="9900078" y="6612256"/>
                  <a:pt x="9899087" y="6609283"/>
                </a:cubicBezTo>
                <a:cubicBezTo>
                  <a:pt x="9896573" y="6601659"/>
                  <a:pt x="9886930" y="6598076"/>
                  <a:pt x="9879728" y="6600897"/>
                </a:cubicBezTo>
                <a:close/>
                <a:moveTo>
                  <a:pt x="9993562" y="6608330"/>
                </a:moveTo>
                <a:lnTo>
                  <a:pt x="9987655" y="6605318"/>
                </a:lnTo>
                <a:cubicBezTo>
                  <a:pt x="9980452" y="6601698"/>
                  <a:pt x="9971497" y="6603337"/>
                  <a:pt x="9967229" y="6610579"/>
                </a:cubicBezTo>
                <a:cubicBezTo>
                  <a:pt x="9963341" y="6617173"/>
                  <a:pt x="9965285" y="6627351"/>
                  <a:pt x="9972488" y="6631010"/>
                </a:cubicBezTo>
                <a:lnTo>
                  <a:pt x="9978395" y="6634022"/>
                </a:lnTo>
                <a:cubicBezTo>
                  <a:pt x="9985559" y="6637643"/>
                  <a:pt x="9994553" y="6636004"/>
                  <a:pt x="9998821" y="6628761"/>
                </a:cubicBezTo>
                <a:cubicBezTo>
                  <a:pt x="10002746" y="6622167"/>
                  <a:pt x="10000803" y="6611989"/>
                  <a:pt x="9993562" y="6608330"/>
                </a:cubicBezTo>
                <a:close/>
                <a:moveTo>
                  <a:pt x="9957129" y="6642179"/>
                </a:moveTo>
                <a:cubicBezTo>
                  <a:pt x="9950345" y="6636957"/>
                  <a:pt x="9942456" y="6639282"/>
                  <a:pt x="9936969" y="6644847"/>
                </a:cubicBezTo>
                <a:lnTo>
                  <a:pt x="9932472" y="6649383"/>
                </a:lnTo>
                <a:cubicBezTo>
                  <a:pt x="9930986" y="6650908"/>
                  <a:pt x="9930185" y="6652776"/>
                  <a:pt x="9929767" y="6654834"/>
                </a:cubicBezTo>
                <a:cubicBezTo>
                  <a:pt x="9929424" y="6654224"/>
                  <a:pt x="9929081" y="6653615"/>
                  <a:pt x="9928814" y="6653005"/>
                </a:cubicBezTo>
                <a:cubicBezTo>
                  <a:pt x="9927899" y="6650374"/>
                  <a:pt x="9926680" y="6647859"/>
                  <a:pt x="9925765" y="6645229"/>
                </a:cubicBezTo>
                <a:cubicBezTo>
                  <a:pt x="9922373" y="6635508"/>
                  <a:pt x="9911092" y="6635241"/>
                  <a:pt x="9903814" y="6640235"/>
                </a:cubicBezTo>
                <a:cubicBezTo>
                  <a:pt x="9900421" y="6642141"/>
                  <a:pt x="9897869" y="6645419"/>
                  <a:pt x="9897221" y="6649917"/>
                </a:cubicBezTo>
                <a:cubicBezTo>
                  <a:pt x="9897107" y="6650260"/>
                  <a:pt x="9896953" y="6650641"/>
                  <a:pt x="9896839" y="6651022"/>
                </a:cubicBezTo>
                <a:cubicBezTo>
                  <a:pt x="9889255" y="6641150"/>
                  <a:pt x="9869973" y="6642942"/>
                  <a:pt x="9870086" y="6658417"/>
                </a:cubicBezTo>
                <a:cubicBezTo>
                  <a:pt x="9870125" y="6662991"/>
                  <a:pt x="9869857" y="6667833"/>
                  <a:pt x="9869934" y="6672635"/>
                </a:cubicBezTo>
                <a:cubicBezTo>
                  <a:pt x="9865170" y="6674084"/>
                  <a:pt x="9861093" y="6677743"/>
                  <a:pt x="9859873" y="6682775"/>
                </a:cubicBezTo>
                <a:cubicBezTo>
                  <a:pt x="9858006" y="6690360"/>
                  <a:pt x="9862884" y="6698251"/>
                  <a:pt x="9870430" y="6700119"/>
                </a:cubicBezTo>
                <a:lnTo>
                  <a:pt x="9879195" y="6702291"/>
                </a:lnTo>
                <a:cubicBezTo>
                  <a:pt x="9879423" y="6702330"/>
                  <a:pt x="9879652" y="6702291"/>
                  <a:pt x="9879919" y="6702291"/>
                </a:cubicBezTo>
                <a:cubicBezTo>
                  <a:pt x="9884035" y="6706446"/>
                  <a:pt x="9890894" y="6707971"/>
                  <a:pt x="9896306" y="6705798"/>
                </a:cubicBezTo>
                <a:cubicBezTo>
                  <a:pt x="9896878" y="6705569"/>
                  <a:pt x="9897373" y="6705265"/>
                  <a:pt x="9897907" y="6704998"/>
                </a:cubicBezTo>
                <a:cubicBezTo>
                  <a:pt x="9900078" y="6705302"/>
                  <a:pt x="9902251" y="6705532"/>
                  <a:pt x="9904462" y="6705608"/>
                </a:cubicBezTo>
                <a:cubicBezTo>
                  <a:pt x="9907205" y="6705722"/>
                  <a:pt x="9910026" y="6704884"/>
                  <a:pt x="9912541" y="6703511"/>
                </a:cubicBezTo>
                <a:cubicBezTo>
                  <a:pt x="9914485" y="6703930"/>
                  <a:pt x="9916428" y="6704083"/>
                  <a:pt x="9918142" y="6703511"/>
                </a:cubicBezTo>
                <a:cubicBezTo>
                  <a:pt x="9923974" y="6701605"/>
                  <a:pt x="9929081" y="6699623"/>
                  <a:pt x="9933196" y="6694859"/>
                </a:cubicBezTo>
                <a:cubicBezTo>
                  <a:pt x="9935026" y="6692686"/>
                  <a:pt x="9936131" y="6691008"/>
                  <a:pt x="9937236" y="6688264"/>
                </a:cubicBezTo>
                <a:cubicBezTo>
                  <a:pt x="9938608" y="6684871"/>
                  <a:pt x="9940818" y="6684719"/>
                  <a:pt x="9936017" y="6687768"/>
                </a:cubicBezTo>
                <a:cubicBezTo>
                  <a:pt x="9941504" y="6684300"/>
                  <a:pt x="9944820" y="6678467"/>
                  <a:pt x="9943981" y="6672254"/>
                </a:cubicBezTo>
                <a:cubicBezTo>
                  <a:pt x="9948097" y="6672064"/>
                  <a:pt x="9952099" y="6670158"/>
                  <a:pt x="9955300" y="6666956"/>
                </a:cubicBezTo>
                <a:lnTo>
                  <a:pt x="9959797" y="6662419"/>
                </a:lnTo>
                <a:cubicBezTo>
                  <a:pt x="9965247" y="6656817"/>
                  <a:pt x="9962693" y="6646486"/>
                  <a:pt x="9957129" y="6642179"/>
                </a:cubicBezTo>
                <a:close/>
                <a:moveTo>
                  <a:pt x="9984073" y="6724095"/>
                </a:moveTo>
                <a:cubicBezTo>
                  <a:pt x="9975384" y="6741248"/>
                  <a:pt x="10001909" y="6754971"/>
                  <a:pt x="10010598" y="6737779"/>
                </a:cubicBezTo>
                <a:cubicBezTo>
                  <a:pt x="10019248" y="6720664"/>
                  <a:pt x="9992761" y="6706941"/>
                  <a:pt x="9984073" y="6724095"/>
                </a:cubicBezTo>
                <a:close/>
                <a:moveTo>
                  <a:pt x="9989065" y="6810242"/>
                </a:moveTo>
                <a:lnTo>
                  <a:pt x="9994972" y="6813253"/>
                </a:lnTo>
                <a:cubicBezTo>
                  <a:pt x="10002175" y="6816874"/>
                  <a:pt x="10011588" y="6811081"/>
                  <a:pt x="10014027" y="6804181"/>
                </a:cubicBezTo>
                <a:cubicBezTo>
                  <a:pt x="10014523" y="6802809"/>
                  <a:pt x="10014484" y="6801589"/>
                  <a:pt x="10014598" y="6800293"/>
                </a:cubicBezTo>
                <a:cubicBezTo>
                  <a:pt x="10020125" y="6803266"/>
                  <a:pt x="10026946" y="6803304"/>
                  <a:pt x="10031482" y="6798692"/>
                </a:cubicBezTo>
                <a:lnTo>
                  <a:pt x="10035978" y="6794156"/>
                </a:lnTo>
                <a:cubicBezTo>
                  <a:pt x="10041428" y="6788629"/>
                  <a:pt x="10041237" y="6779214"/>
                  <a:pt x="10035712" y="6773839"/>
                </a:cubicBezTo>
                <a:cubicBezTo>
                  <a:pt x="10030109" y="6768350"/>
                  <a:pt x="10020887" y="6768579"/>
                  <a:pt x="10015398" y="6774106"/>
                </a:cubicBezTo>
                <a:lnTo>
                  <a:pt x="10010902" y="6778642"/>
                </a:lnTo>
                <a:cubicBezTo>
                  <a:pt x="10008691" y="6780891"/>
                  <a:pt x="10008044" y="6783940"/>
                  <a:pt x="10007663" y="6786952"/>
                </a:cubicBezTo>
                <a:cubicBezTo>
                  <a:pt x="10006786" y="6786304"/>
                  <a:pt x="10005948" y="6785618"/>
                  <a:pt x="10004957" y="6785122"/>
                </a:cubicBezTo>
                <a:lnTo>
                  <a:pt x="9999050" y="6782111"/>
                </a:lnTo>
                <a:cubicBezTo>
                  <a:pt x="9991847" y="6778451"/>
                  <a:pt x="9982434" y="6784284"/>
                  <a:pt x="9979995" y="6791183"/>
                </a:cubicBezTo>
                <a:cubicBezTo>
                  <a:pt x="9977022" y="6799569"/>
                  <a:pt x="9981863" y="6806583"/>
                  <a:pt x="9989065" y="6810242"/>
                </a:cubicBezTo>
                <a:close/>
                <a:moveTo>
                  <a:pt x="9959683" y="6823774"/>
                </a:moveTo>
                <a:cubicBezTo>
                  <a:pt x="9963113" y="6816646"/>
                  <a:pt x="9961054" y="6807345"/>
                  <a:pt x="9953585" y="6803571"/>
                </a:cubicBezTo>
                <a:lnTo>
                  <a:pt x="9952365" y="6802923"/>
                </a:lnTo>
                <a:cubicBezTo>
                  <a:pt x="9954195" y="6797701"/>
                  <a:pt x="9953585" y="6791450"/>
                  <a:pt x="9948745" y="6786647"/>
                </a:cubicBezTo>
                <a:cubicBezTo>
                  <a:pt x="9940551" y="6778528"/>
                  <a:pt x="9930681" y="6784474"/>
                  <a:pt x="9927633" y="6793241"/>
                </a:cubicBezTo>
                <a:cubicBezTo>
                  <a:pt x="9922678" y="6793584"/>
                  <a:pt x="9917914" y="6795948"/>
                  <a:pt x="9915666" y="6800636"/>
                </a:cubicBezTo>
                <a:cubicBezTo>
                  <a:pt x="9912235" y="6807803"/>
                  <a:pt x="9914294" y="6817065"/>
                  <a:pt x="9921726" y="6820839"/>
                </a:cubicBezTo>
                <a:lnTo>
                  <a:pt x="9939485" y="6829797"/>
                </a:lnTo>
                <a:cubicBezTo>
                  <a:pt x="9946420" y="6833380"/>
                  <a:pt x="9956100" y="6831169"/>
                  <a:pt x="9959683" y="6823774"/>
                </a:cubicBezTo>
                <a:close/>
                <a:moveTo>
                  <a:pt x="9895087" y="6833875"/>
                </a:moveTo>
                <a:cubicBezTo>
                  <a:pt x="9903737" y="6816760"/>
                  <a:pt x="9876070" y="6805592"/>
                  <a:pt x="9867419" y="6822669"/>
                </a:cubicBezTo>
                <a:cubicBezTo>
                  <a:pt x="9858768" y="6839822"/>
                  <a:pt x="9886473" y="6850952"/>
                  <a:pt x="9895087" y="6833875"/>
                </a:cubicBezTo>
                <a:close/>
                <a:moveTo>
                  <a:pt x="10392990" y="6579017"/>
                </a:moveTo>
                <a:cubicBezTo>
                  <a:pt x="10392914" y="6578864"/>
                  <a:pt x="10392914" y="6578827"/>
                  <a:pt x="10392875" y="6578750"/>
                </a:cubicBezTo>
                <a:cubicBezTo>
                  <a:pt x="10392875" y="6578750"/>
                  <a:pt x="10392875" y="6578750"/>
                  <a:pt x="10392875" y="6578750"/>
                </a:cubicBezTo>
                <a:cubicBezTo>
                  <a:pt x="10392952" y="6577797"/>
                  <a:pt x="10393066" y="6576883"/>
                  <a:pt x="10393295" y="6575968"/>
                </a:cubicBezTo>
                <a:cubicBezTo>
                  <a:pt x="10394820" y="6568039"/>
                  <a:pt x="10386968" y="6560492"/>
                  <a:pt x="10379575" y="6559920"/>
                </a:cubicBezTo>
                <a:cubicBezTo>
                  <a:pt x="10370811" y="6559234"/>
                  <a:pt x="10365056" y="6565676"/>
                  <a:pt x="10363531" y="6573605"/>
                </a:cubicBezTo>
                <a:cubicBezTo>
                  <a:pt x="10361779" y="6582715"/>
                  <a:pt x="10364904" y="6591558"/>
                  <a:pt x="10370506" y="6598724"/>
                </a:cubicBezTo>
                <a:cubicBezTo>
                  <a:pt x="10375345" y="6604861"/>
                  <a:pt x="10385673" y="6605967"/>
                  <a:pt x="10391542" y="6600630"/>
                </a:cubicBezTo>
                <a:cubicBezTo>
                  <a:pt x="10397677" y="6595065"/>
                  <a:pt x="10398630" y="6586183"/>
                  <a:pt x="10393447" y="6579627"/>
                </a:cubicBezTo>
                <a:cubicBezTo>
                  <a:pt x="10393181" y="6579246"/>
                  <a:pt x="10393143" y="6579208"/>
                  <a:pt x="10392990" y="6579017"/>
                </a:cubicBezTo>
                <a:close/>
                <a:moveTo>
                  <a:pt x="10024469" y="6030535"/>
                </a:moveTo>
                <a:cubicBezTo>
                  <a:pt x="10020277" y="6049213"/>
                  <a:pt x="10048974" y="6057446"/>
                  <a:pt x="10053166" y="6038654"/>
                </a:cubicBezTo>
                <a:cubicBezTo>
                  <a:pt x="10057358" y="6019976"/>
                  <a:pt x="10028699" y="6011742"/>
                  <a:pt x="10024469" y="6030535"/>
                </a:cubicBezTo>
                <a:close/>
                <a:moveTo>
                  <a:pt x="10072526" y="6244645"/>
                </a:moveTo>
                <a:cubicBezTo>
                  <a:pt x="10069706" y="6236754"/>
                  <a:pt x="10061169" y="6233247"/>
                  <a:pt x="10053433" y="6235648"/>
                </a:cubicBezTo>
                <a:cubicBezTo>
                  <a:pt x="10052632" y="6235915"/>
                  <a:pt x="10051946" y="6236373"/>
                  <a:pt x="10051184" y="6236678"/>
                </a:cubicBezTo>
                <a:cubicBezTo>
                  <a:pt x="10048403" y="6232942"/>
                  <a:pt x="10043828" y="6230426"/>
                  <a:pt x="10039255" y="6230426"/>
                </a:cubicBezTo>
                <a:cubicBezTo>
                  <a:pt x="10042419" y="6229016"/>
                  <a:pt x="10044934" y="6226157"/>
                  <a:pt x="10046001" y="6221506"/>
                </a:cubicBezTo>
                <a:cubicBezTo>
                  <a:pt x="10050155" y="6203020"/>
                  <a:pt x="10022068" y="6192842"/>
                  <a:pt x="10017876" y="6211558"/>
                </a:cubicBezTo>
                <a:cubicBezTo>
                  <a:pt x="10015209" y="6223412"/>
                  <a:pt x="10025727" y="6231761"/>
                  <a:pt x="10034759" y="6231418"/>
                </a:cubicBezTo>
                <a:cubicBezTo>
                  <a:pt x="10028242" y="6233590"/>
                  <a:pt x="10024089" y="6239270"/>
                  <a:pt x="10024164" y="6246474"/>
                </a:cubicBezTo>
                <a:cubicBezTo>
                  <a:pt x="10024278" y="6255851"/>
                  <a:pt x="10025650" y="6267020"/>
                  <a:pt x="10032587" y="6273957"/>
                </a:cubicBezTo>
                <a:cubicBezTo>
                  <a:pt x="10033234" y="6275063"/>
                  <a:pt x="10033958" y="6276092"/>
                  <a:pt x="10034835" y="6277045"/>
                </a:cubicBezTo>
                <a:cubicBezTo>
                  <a:pt x="10038989" y="6281695"/>
                  <a:pt x="10045315" y="6283601"/>
                  <a:pt x="10051374" y="6281391"/>
                </a:cubicBezTo>
                <a:cubicBezTo>
                  <a:pt x="10057396" y="6279218"/>
                  <a:pt x="10059492" y="6274491"/>
                  <a:pt x="10061397" y="6268926"/>
                </a:cubicBezTo>
                <a:cubicBezTo>
                  <a:pt x="10059911" y="6273309"/>
                  <a:pt x="10061664" y="6268468"/>
                  <a:pt x="10062045" y="6267668"/>
                </a:cubicBezTo>
                <a:cubicBezTo>
                  <a:pt x="10062540" y="6266562"/>
                  <a:pt x="10063151" y="6265495"/>
                  <a:pt x="10063646" y="6264428"/>
                </a:cubicBezTo>
                <a:cubicBezTo>
                  <a:pt x="10063760" y="6264237"/>
                  <a:pt x="10063799" y="6264161"/>
                  <a:pt x="10063874" y="6264047"/>
                </a:cubicBezTo>
                <a:cubicBezTo>
                  <a:pt x="10064103" y="6263741"/>
                  <a:pt x="10064332" y="6263399"/>
                  <a:pt x="10064599" y="6263132"/>
                </a:cubicBezTo>
                <a:cubicBezTo>
                  <a:pt x="10071497" y="6260120"/>
                  <a:pt x="10075003" y="6251544"/>
                  <a:pt x="10072526" y="6244645"/>
                </a:cubicBezTo>
                <a:close/>
                <a:moveTo>
                  <a:pt x="9805224" y="6099224"/>
                </a:moveTo>
                <a:lnTo>
                  <a:pt x="9811702" y="6100672"/>
                </a:lnTo>
                <a:cubicBezTo>
                  <a:pt x="9819553" y="6102426"/>
                  <a:pt x="9827822" y="6099605"/>
                  <a:pt x="9830643" y="6091371"/>
                </a:cubicBezTo>
                <a:cubicBezTo>
                  <a:pt x="9830720" y="6091105"/>
                  <a:pt x="9830757" y="6090761"/>
                  <a:pt x="9830834" y="6090494"/>
                </a:cubicBezTo>
                <a:cubicBezTo>
                  <a:pt x="9837808" y="6090800"/>
                  <a:pt x="9845201" y="6087178"/>
                  <a:pt x="9847145" y="6078487"/>
                </a:cubicBezTo>
                <a:cubicBezTo>
                  <a:pt x="9848631" y="6071855"/>
                  <a:pt x="9845849" y="6067128"/>
                  <a:pt x="9841466" y="6064574"/>
                </a:cubicBezTo>
                <a:cubicBezTo>
                  <a:pt x="9840132" y="6059657"/>
                  <a:pt x="9836550" y="6055388"/>
                  <a:pt x="9831177" y="6054206"/>
                </a:cubicBezTo>
                <a:lnTo>
                  <a:pt x="9824697" y="6052758"/>
                </a:lnTo>
                <a:cubicBezTo>
                  <a:pt x="9817076" y="6051042"/>
                  <a:pt x="9808197" y="6055197"/>
                  <a:pt x="9806443" y="6063316"/>
                </a:cubicBezTo>
                <a:cubicBezTo>
                  <a:pt x="9805910" y="6065832"/>
                  <a:pt x="9806024" y="6068462"/>
                  <a:pt x="9806672" y="6070940"/>
                </a:cubicBezTo>
                <a:cubicBezTo>
                  <a:pt x="9801870" y="6071969"/>
                  <a:pt x="9797754" y="6074980"/>
                  <a:pt x="9795926" y="6080317"/>
                </a:cubicBezTo>
                <a:cubicBezTo>
                  <a:pt x="9793524" y="6087292"/>
                  <a:pt x="9797297" y="6097470"/>
                  <a:pt x="9805224" y="6099224"/>
                </a:cubicBezTo>
                <a:close/>
                <a:moveTo>
                  <a:pt x="9867343" y="6252611"/>
                </a:moveTo>
                <a:cubicBezTo>
                  <a:pt x="9859263" y="6251315"/>
                  <a:pt x="9851527" y="6256042"/>
                  <a:pt x="9849698" y="6264199"/>
                </a:cubicBezTo>
                <a:lnTo>
                  <a:pt x="9848250" y="6270641"/>
                </a:lnTo>
                <a:cubicBezTo>
                  <a:pt x="9846534" y="6278265"/>
                  <a:pt x="9851946" y="6287032"/>
                  <a:pt x="9859797" y="6288290"/>
                </a:cubicBezTo>
                <a:cubicBezTo>
                  <a:pt x="9867876" y="6289586"/>
                  <a:pt x="9875612" y="6284859"/>
                  <a:pt x="9877441" y="6276740"/>
                </a:cubicBezTo>
                <a:lnTo>
                  <a:pt x="9878889" y="6270260"/>
                </a:lnTo>
                <a:cubicBezTo>
                  <a:pt x="9880605" y="6262636"/>
                  <a:pt x="9875193" y="6253869"/>
                  <a:pt x="9867343" y="6252611"/>
                </a:cubicBezTo>
                <a:close/>
                <a:moveTo>
                  <a:pt x="9962731" y="5988719"/>
                </a:moveTo>
                <a:cubicBezTo>
                  <a:pt x="9955910" y="5986241"/>
                  <a:pt x="9945392" y="5989748"/>
                  <a:pt x="9943601" y="5997639"/>
                </a:cubicBezTo>
                <a:lnTo>
                  <a:pt x="9942152" y="6004081"/>
                </a:lnTo>
                <a:cubicBezTo>
                  <a:pt x="9940399" y="6011933"/>
                  <a:pt x="9942838" y="6020205"/>
                  <a:pt x="9951070" y="6023216"/>
                </a:cubicBezTo>
                <a:cubicBezTo>
                  <a:pt x="9957892" y="6025694"/>
                  <a:pt x="9968409" y="6022187"/>
                  <a:pt x="9970163" y="6014296"/>
                </a:cubicBezTo>
                <a:lnTo>
                  <a:pt x="9971611" y="6007854"/>
                </a:lnTo>
                <a:cubicBezTo>
                  <a:pt x="9973440" y="6000002"/>
                  <a:pt x="9971001" y="5991730"/>
                  <a:pt x="9962731" y="5988719"/>
                </a:cubicBezTo>
                <a:close/>
                <a:moveTo>
                  <a:pt x="9861055" y="6162843"/>
                </a:moveTo>
                <a:cubicBezTo>
                  <a:pt x="9853356" y="6161204"/>
                  <a:pt x="9844706" y="6165359"/>
                  <a:pt x="9842877" y="6173554"/>
                </a:cubicBezTo>
                <a:lnTo>
                  <a:pt x="9841429" y="6179996"/>
                </a:lnTo>
                <a:cubicBezTo>
                  <a:pt x="9839713" y="6187620"/>
                  <a:pt x="9844057" y="6196463"/>
                  <a:pt x="9852136" y="6198217"/>
                </a:cubicBezTo>
                <a:cubicBezTo>
                  <a:pt x="9859834" y="6199818"/>
                  <a:pt x="9868486" y="6195663"/>
                  <a:pt x="9870316" y="6187505"/>
                </a:cubicBezTo>
                <a:lnTo>
                  <a:pt x="9871764" y="6181025"/>
                </a:lnTo>
                <a:cubicBezTo>
                  <a:pt x="9873441" y="6173440"/>
                  <a:pt x="9869096" y="6164558"/>
                  <a:pt x="9861055" y="6162843"/>
                </a:cubicBezTo>
                <a:close/>
                <a:moveTo>
                  <a:pt x="9945049" y="6270069"/>
                </a:moveTo>
                <a:lnTo>
                  <a:pt x="9938570" y="6268621"/>
                </a:lnTo>
                <a:cubicBezTo>
                  <a:pt x="9930719" y="6266867"/>
                  <a:pt x="9922526" y="6272242"/>
                  <a:pt x="9920849" y="6280056"/>
                </a:cubicBezTo>
                <a:cubicBezTo>
                  <a:pt x="9919133" y="6288023"/>
                  <a:pt x="9924392" y="6296028"/>
                  <a:pt x="9932281" y="6297781"/>
                </a:cubicBezTo>
                <a:lnTo>
                  <a:pt x="9938760" y="6299229"/>
                </a:lnTo>
                <a:cubicBezTo>
                  <a:pt x="9946611" y="6300983"/>
                  <a:pt x="9954804" y="6295608"/>
                  <a:pt x="9956481" y="6287794"/>
                </a:cubicBezTo>
                <a:cubicBezTo>
                  <a:pt x="9958197" y="6279866"/>
                  <a:pt x="9952937" y="6271861"/>
                  <a:pt x="9945049" y="6270069"/>
                </a:cubicBezTo>
                <a:close/>
                <a:moveTo>
                  <a:pt x="9864370" y="5941110"/>
                </a:moveTo>
                <a:lnTo>
                  <a:pt x="9873021" y="5944731"/>
                </a:lnTo>
                <a:cubicBezTo>
                  <a:pt x="9873402" y="5944883"/>
                  <a:pt x="9873821" y="5944807"/>
                  <a:pt x="9874202" y="5944959"/>
                </a:cubicBezTo>
                <a:cubicBezTo>
                  <a:pt x="9873821" y="5948085"/>
                  <a:pt x="9874126" y="5951249"/>
                  <a:pt x="9875879" y="5953993"/>
                </a:cubicBezTo>
                <a:lnTo>
                  <a:pt x="9879157" y="5959215"/>
                </a:lnTo>
                <a:cubicBezTo>
                  <a:pt x="9871725" y="5952354"/>
                  <a:pt x="9858691" y="5952087"/>
                  <a:pt x="9855948" y="5964399"/>
                </a:cubicBezTo>
                <a:cubicBezTo>
                  <a:pt x="9853547" y="5975073"/>
                  <a:pt x="9861816" y="5982963"/>
                  <a:pt x="9870086" y="5984221"/>
                </a:cubicBezTo>
                <a:cubicBezTo>
                  <a:pt x="9866809" y="5985555"/>
                  <a:pt x="9864141" y="5988414"/>
                  <a:pt x="9863075" y="5993217"/>
                </a:cubicBezTo>
                <a:cubicBezTo>
                  <a:pt x="9858920" y="6011742"/>
                  <a:pt x="9886969" y="6021958"/>
                  <a:pt x="9891162" y="6003280"/>
                </a:cubicBezTo>
                <a:cubicBezTo>
                  <a:pt x="9893562" y="5992607"/>
                  <a:pt x="9885292" y="5984754"/>
                  <a:pt x="9877061" y="5983497"/>
                </a:cubicBezTo>
                <a:cubicBezTo>
                  <a:pt x="9880300" y="5982163"/>
                  <a:pt x="9882968" y="5979304"/>
                  <a:pt x="9884035" y="5974501"/>
                </a:cubicBezTo>
                <a:cubicBezTo>
                  <a:pt x="9884873" y="5970842"/>
                  <a:pt x="9884416" y="5967525"/>
                  <a:pt x="9883120" y="5964666"/>
                </a:cubicBezTo>
                <a:cubicBezTo>
                  <a:pt x="9887846" y="5969355"/>
                  <a:pt x="9895239" y="5970803"/>
                  <a:pt x="9901298" y="5967258"/>
                </a:cubicBezTo>
                <a:cubicBezTo>
                  <a:pt x="9908082" y="5963294"/>
                  <a:pt x="9910940" y="5953689"/>
                  <a:pt x="9906634" y="5946865"/>
                </a:cubicBezTo>
                <a:lnTo>
                  <a:pt x="9901603" y="5938937"/>
                </a:lnTo>
                <a:cubicBezTo>
                  <a:pt x="9899621" y="5935811"/>
                  <a:pt x="9896611" y="5933676"/>
                  <a:pt x="9893257" y="5932571"/>
                </a:cubicBezTo>
                <a:cubicBezTo>
                  <a:pt x="9893905" y="5926205"/>
                  <a:pt x="9890514" y="5919725"/>
                  <a:pt x="9884378" y="5917171"/>
                </a:cubicBezTo>
                <a:lnTo>
                  <a:pt x="9875727" y="5913550"/>
                </a:lnTo>
                <a:cubicBezTo>
                  <a:pt x="9868295" y="5910424"/>
                  <a:pt x="9859302" y="5914236"/>
                  <a:pt x="9856252" y="5921631"/>
                </a:cubicBezTo>
                <a:cubicBezTo>
                  <a:pt x="9853166" y="5929140"/>
                  <a:pt x="9856939" y="5938022"/>
                  <a:pt x="9864370" y="5941110"/>
                </a:cubicBezTo>
                <a:close/>
                <a:moveTo>
                  <a:pt x="9902899" y="6179119"/>
                </a:moveTo>
                <a:lnTo>
                  <a:pt x="9896421" y="6177671"/>
                </a:lnTo>
                <a:cubicBezTo>
                  <a:pt x="9888798" y="6175956"/>
                  <a:pt x="9880376" y="6183236"/>
                  <a:pt x="9879843" y="6190707"/>
                </a:cubicBezTo>
                <a:cubicBezTo>
                  <a:pt x="9879195" y="6199436"/>
                  <a:pt x="9884682" y="6205459"/>
                  <a:pt x="9892876" y="6207289"/>
                </a:cubicBezTo>
                <a:lnTo>
                  <a:pt x="9899355" y="6208737"/>
                </a:lnTo>
                <a:cubicBezTo>
                  <a:pt x="9906976" y="6210452"/>
                  <a:pt x="9915360" y="6203172"/>
                  <a:pt x="9915933" y="6195701"/>
                </a:cubicBezTo>
                <a:cubicBezTo>
                  <a:pt x="9916580" y="6186972"/>
                  <a:pt x="9911092" y="6180949"/>
                  <a:pt x="9902899" y="6179119"/>
                </a:cubicBezTo>
                <a:close/>
                <a:moveTo>
                  <a:pt x="10140056" y="6287032"/>
                </a:moveTo>
                <a:lnTo>
                  <a:pt x="10141504" y="6280552"/>
                </a:lnTo>
                <a:cubicBezTo>
                  <a:pt x="10143257" y="6272699"/>
                  <a:pt x="10136130" y="6264809"/>
                  <a:pt x="10128661" y="6263818"/>
                </a:cubicBezTo>
                <a:cubicBezTo>
                  <a:pt x="10120086" y="6262674"/>
                  <a:pt x="10113684" y="6268773"/>
                  <a:pt x="10111931" y="6276664"/>
                </a:cubicBezTo>
                <a:lnTo>
                  <a:pt x="10110483" y="6283106"/>
                </a:lnTo>
                <a:cubicBezTo>
                  <a:pt x="10108729" y="6290996"/>
                  <a:pt x="10115856" y="6298887"/>
                  <a:pt x="10123325" y="6299840"/>
                </a:cubicBezTo>
                <a:cubicBezTo>
                  <a:pt x="10131900" y="6301021"/>
                  <a:pt x="10138303" y="6294922"/>
                  <a:pt x="10140056" y="6287032"/>
                </a:cubicBezTo>
                <a:close/>
                <a:moveTo>
                  <a:pt x="9750575" y="6205726"/>
                </a:moveTo>
                <a:cubicBezTo>
                  <a:pt x="9754766" y="6187010"/>
                  <a:pt x="9725002" y="6184532"/>
                  <a:pt x="9720849" y="6203020"/>
                </a:cubicBezTo>
                <a:cubicBezTo>
                  <a:pt x="9716657" y="6221697"/>
                  <a:pt x="9746421" y="6224175"/>
                  <a:pt x="9750575" y="6205726"/>
                </a:cubicBezTo>
                <a:close/>
                <a:moveTo>
                  <a:pt x="9747144" y="6093087"/>
                </a:moveTo>
                <a:cubicBezTo>
                  <a:pt x="9747373" y="6093163"/>
                  <a:pt x="9747525" y="6093201"/>
                  <a:pt x="9747678" y="6093239"/>
                </a:cubicBezTo>
                <a:cubicBezTo>
                  <a:pt x="9747755" y="6093277"/>
                  <a:pt x="9747793" y="6093277"/>
                  <a:pt x="9747869" y="6093315"/>
                </a:cubicBezTo>
                <a:cubicBezTo>
                  <a:pt x="9747907" y="6093392"/>
                  <a:pt x="9747907" y="6093353"/>
                  <a:pt x="9747983" y="6093468"/>
                </a:cubicBezTo>
                <a:cubicBezTo>
                  <a:pt x="9748516" y="6094306"/>
                  <a:pt x="9749012" y="6095145"/>
                  <a:pt x="9749393" y="6096060"/>
                </a:cubicBezTo>
                <a:cubicBezTo>
                  <a:pt x="9752975" y="6103264"/>
                  <a:pt x="9763875" y="6104446"/>
                  <a:pt x="9770048" y="6100367"/>
                </a:cubicBezTo>
                <a:cubicBezTo>
                  <a:pt x="9777442" y="6095565"/>
                  <a:pt x="9777976" y="6086949"/>
                  <a:pt x="9774355" y="6079707"/>
                </a:cubicBezTo>
                <a:cubicBezTo>
                  <a:pt x="9770239" y="6071397"/>
                  <a:pt x="9762464" y="6066213"/>
                  <a:pt x="9753623" y="6063926"/>
                </a:cubicBezTo>
                <a:cubicBezTo>
                  <a:pt x="9746078" y="6061982"/>
                  <a:pt x="9737198" y="6067509"/>
                  <a:pt x="9735826" y="6075247"/>
                </a:cubicBezTo>
                <a:cubicBezTo>
                  <a:pt x="9734378" y="6083443"/>
                  <a:pt x="9739027" y="6091028"/>
                  <a:pt x="9747144" y="6093087"/>
                </a:cubicBezTo>
                <a:close/>
                <a:moveTo>
                  <a:pt x="9985025" y="6463062"/>
                </a:moveTo>
                <a:lnTo>
                  <a:pt x="9986474" y="6456620"/>
                </a:lnTo>
                <a:cubicBezTo>
                  <a:pt x="9988227" y="6448729"/>
                  <a:pt x="9981367" y="6440801"/>
                  <a:pt x="9973822" y="6439695"/>
                </a:cubicBezTo>
                <a:cubicBezTo>
                  <a:pt x="9965322" y="6438475"/>
                  <a:pt x="9958692" y="6444460"/>
                  <a:pt x="9956938" y="6452351"/>
                </a:cubicBezTo>
                <a:lnTo>
                  <a:pt x="9955490" y="6458792"/>
                </a:lnTo>
                <a:cubicBezTo>
                  <a:pt x="9953738" y="6466683"/>
                  <a:pt x="9960597" y="6474612"/>
                  <a:pt x="9968104" y="6475717"/>
                </a:cubicBezTo>
                <a:cubicBezTo>
                  <a:pt x="9976604" y="6476937"/>
                  <a:pt x="9983272" y="6470952"/>
                  <a:pt x="9985025" y="6463062"/>
                </a:cubicBezTo>
                <a:close/>
                <a:moveTo>
                  <a:pt x="10362006" y="6297476"/>
                </a:moveTo>
                <a:cubicBezTo>
                  <a:pt x="10366238" y="6278722"/>
                  <a:pt x="10337121" y="6272166"/>
                  <a:pt x="10332892" y="6290920"/>
                </a:cubicBezTo>
                <a:cubicBezTo>
                  <a:pt x="10328699" y="6309712"/>
                  <a:pt x="10357815" y="6316230"/>
                  <a:pt x="10362006" y="6297476"/>
                </a:cubicBezTo>
                <a:close/>
                <a:moveTo>
                  <a:pt x="9808158" y="6328200"/>
                </a:moveTo>
                <a:cubicBezTo>
                  <a:pt x="9803967" y="6346839"/>
                  <a:pt x="9832472" y="6355683"/>
                  <a:pt x="9836702" y="6336928"/>
                </a:cubicBezTo>
                <a:cubicBezTo>
                  <a:pt x="9840895" y="6318289"/>
                  <a:pt x="9812388" y="6309445"/>
                  <a:pt x="9808158" y="6328200"/>
                </a:cubicBezTo>
                <a:close/>
                <a:moveTo>
                  <a:pt x="9801642" y="6145270"/>
                </a:moveTo>
                <a:cubicBezTo>
                  <a:pt x="9797449" y="6164024"/>
                  <a:pt x="9826870" y="6168904"/>
                  <a:pt x="9831063" y="6150149"/>
                </a:cubicBezTo>
                <a:cubicBezTo>
                  <a:pt x="9835254" y="6131395"/>
                  <a:pt x="9805872" y="6126554"/>
                  <a:pt x="9801642" y="6145270"/>
                </a:cubicBezTo>
                <a:close/>
                <a:moveTo>
                  <a:pt x="9950117" y="6345963"/>
                </a:moveTo>
                <a:cubicBezTo>
                  <a:pt x="9954309" y="6327209"/>
                  <a:pt x="9924622" y="6324197"/>
                  <a:pt x="9920467" y="6342723"/>
                </a:cubicBezTo>
                <a:cubicBezTo>
                  <a:pt x="9916237" y="6361477"/>
                  <a:pt x="9945963" y="6364488"/>
                  <a:pt x="9950117" y="6345963"/>
                </a:cubicBezTo>
                <a:close/>
                <a:moveTo>
                  <a:pt x="10185787" y="6438018"/>
                </a:moveTo>
                <a:cubicBezTo>
                  <a:pt x="10188760" y="6438666"/>
                  <a:pt x="10191619" y="6437903"/>
                  <a:pt x="10194248" y="6436608"/>
                </a:cubicBezTo>
                <a:cubicBezTo>
                  <a:pt x="10198592" y="6439733"/>
                  <a:pt x="10204080" y="6440763"/>
                  <a:pt x="10209415" y="6438056"/>
                </a:cubicBezTo>
                <a:cubicBezTo>
                  <a:pt x="10216085" y="6434664"/>
                  <a:pt x="10220201" y="6424829"/>
                  <a:pt x="10215894" y="6417968"/>
                </a:cubicBezTo>
                <a:lnTo>
                  <a:pt x="10210863" y="6410040"/>
                </a:lnTo>
                <a:cubicBezTo>
                  <a:pt x="10210674" y="6409773"/>
                  <a:pt x="10210406" y="6409582"/>
                  <a:pt x="10210178" y="6409277"/>
                </a:cubicBezTo>
                <a:cubicBezTo>
                  <a:pt x="10213760" y="6405960"/>
                  <a:pt x="10216047" y="6401006"/>
                  <a:pt x="10215399" y="6396241"/>
                </a:cubicBezTo>
                <a:cubicBezTo>
                  <a:pt x="10214484" y="6389227"/>
                  <a:pt x="10209149" y="6384919"/>
                  <a:pt x="10202822" y="6383814"/>
                </a:cubicBezTo>
                <a:cubicBezTo>
                  <a:pt x="10201031" y="6378744"/>
                  <a:pt x="10197030" y="6374780"/>
                  <a:pt x="10191047" y="6373979"/>
                </a:cubicBezTo>
                <a:cubicBezTo>
                  <a:pt x="10183615" y="6372989"/>
                  <a:pt x="10174621" y="6378744"/>
                  <a:pt x="10174317" y="6386825"/>
                </a:cubicBezTo>
                <a:cubicBezTo>
                  <a:pt x="10174050" y="6394182"/>
                  <a:pt x="10175803" y="6401272"/>
                  <a:pt x="10181253" y="6406456"/>
                </a:cubicBezTo>
                <a:lnTo>
                  <a:pt x="10177632" y="6405656"/>
                </a:lnTo>
                <a:cubicBezTo>
                  <a:pt x="10169782" y="6403902"/>
                  <a:pt x="10161741" y="6410382"/>
                  <a:pt x="10160521" y="6417968"/>
                </a:cubicBezTo>
                <a:cubicBezTo>
                  <a:pt x="10159148" y="6426315"/>
                  <a:pt x="10164941" y="6433329"/>
                  <a:pt x="10172830" y="6435121"/>
                </a:cubicBezTo>
                <a:lnTo>
                  <a:pt x="10185787" y="6438018"/>
                </a:lnTo>
                <a:close/>
                <a:moveTo>
                  <a:pt x="9749012" y="6382785"/>
                </a:moveTo>
                <a:cubicBezTo>
                  <a:pt x="9747221" y="6377753"/>
                  <a:pt x="9743219" y="6373751"/>
                  <a:pt x="9737236" y="6372989"/>
                </a:cubicBezTo>
                <a:cubicBezTo>
                  <a:pt x="9729805" y="6371998"/>
                  <a:pt x="9720811" y="6377753"/>
                  <a:pt x="9720506" y="6385834"/>
                </a:cubicBezTo>
                <a:cubicBezTo>
                  <a:pt x="9720200" y="6393725"/>
                  <a:pt x="9721802" y="6401577"/>
                  <a:pt x="9728318" y="6406761"/>
                </a:cubicBezTo>
                <a:cubicBezTo>
                  <a:pt x="9734264" y="6411526"/>
                  <a:pt x="9741352" y="6412364"/>
                  <a:pt x="9748707" y="6411983"/>
                </a:cubicBezTo>
                <a:cubicBezTo>
                  <a:pt x="9756748" y="6411526"/>
                  <a:pt x="9762580" y="6402835"/>
                  <a:pt x="9761589" y="6395250"/>
                </a:cubicBezTo>
                <a:cubicBezTo>
                  <a:pt x="9760673" y="6388236"/>
                  <a:pt x="9755339" y="6383928"/>
                  <a:pt x="9749012" y="6382785"/>
                </a:cubicBezTo>
                <a:close/>
                <a:moveTo>
                  <a:pt x="10009835" y="6352328"/>
                </a:moveTo>
                <a:cubicBezTo>
                  <a:pt x="10014027" y="6333612"/>
                  <a:pt x="9984263" y="6331020"/>
                  <a:pt x="9980109" y="6349546"/>
                </a:cubicBezTo>
                <a:cubicBezTo>
                  <a:pt x="9975918" y="6368262"/>
                  <a:pt x="10005681" y="6370816"/>
                  <a:pt x="10009835" y="6352328"/>
                </a:cubicBezTo>
                <a:close/>
                <a:moveTo>
                  <a:pt x="9709149" y="6032555"/>
                </a:moveTo>
                <a:cubicBezTo>
                  <a:pt x="9713456" y="6039378"/>
                  <a:pt x="9722983" y="6041398"/>
                  <a:pt x="9729766" y="6037091"/>
                </a:cubicBezTo>
                <a:cubicBezTo>
                  <a:pt x="9736588" y="6032708"/>
                  <a:pt x="9738607" y="6023330"/>
                  <a:pt x="9734302" y="6016469"/>
                </a:cubicBezTo>
                <a:lnTo>
                  <a:pt x="9729309" y="6008541"/>
                </a:lnTo>
                <a:cubicBezTo>
                  <a:pt x="9725002" y="6001717"/>
                  <a:pt x="9715475" y="5999697"/>
                  <a:pt x="9708692" y="6004004"/>
                </a:cubicBezTo>
                <a:cubicBezTo>
                  <a:pt x="9701870" y="6008388"/>
                  <a:pt x="9699850" y="6017765"/>
                  <a:pt x="9704157" y="6024626"/>
                </a:cubicBezTo>
                <a:lnTo>
                  <a:pt x="9709149" y="6032555"/>
                </a:lnTo>
                <a:close/>
                <a:moveTo>
                  <a:pt x="9642724" y="6321033"/>
                </a:moveTo>
                <a:cubicBezTo>
                  <a:pt x="9650422" y="6322291"/>
                  <a:pt x="9658844" y="6316345"/>
                  <a:pt x="9659644" y="6308416"/>
                </a:cubicBezTo>
                <a:cubicBezTo>
                  <a:pt x="9660217" y="6302889"/>
                  <a:pt x="9657967" y="6297781"/>
                  <a:pt x="9653967" y="6294579"/>
                </a:cubicBezTo>
                <a:cubicBezTo>
                  <a:pt x="9653014" y="6290348"/>
                  <a:pt x="9650422" y="6286613"/>
                  <a:pt x="9645735" y="6284593"/>
                </a:cubicBezTo>
                <a:cubicBezTo>
                  <a:pt x="9639065" y="6281733"/>
                  <a:pt x="9628357" y="6284630"/>
                  <a:pt x="9626146" y="6292445"/>
                </a:cubicBezTo>
                <a:cubicBezTo>
                  <a:pt x="9624164" y="6299268"/>
                  <a:pt x="9623287" y="6306396"/>
                  <a:pt x="9627862" y="6312533"/>
                </a:cubicBezTo>
                <a:cubicBezTo>
                  <a:pt x="9631482" y="6317450"/>
                  <a:pt x="9636703" y="6320081"/>
                  <a:pt x="9642724" y="6321033"/>
                </a:cubicBezTo>
                <a:close/>
                <a:moveTo>
                  <a:pt x="9968333" y="6360066"/>
                </a:moveTo>
                <a:cubicBezTo>
                  <a:pt x="9964141" y="6353434"/>
                  <a:pt x="9952785" y="6353091"/>
                  <a:pt x="9947335" y="6358046"/>
                </a:cubicBezTo>
                <a:cubicBezTo>
                  <a:pt x="9940704" y="6364031"/>
                  <a:pt x="9940856" y="6371959"/>
                  <a:pt x="9945315" y="6379049"/>
                </a:cubicBezTo>
                <a:lnTo>
                  <a:pt x="9950345" y="6386978"/>
                </a:lnTo>
                <a:cubicBezTo>
                  <a:pt x="9954538" y="6393572"/>
                  <a:pt x="9965895" y="6393915"/>
                  <a:pt x="9971345" y="6388998"/>
                </a:cubicBezTo>
                <a:cubicBezTo>
                  <a:pt x="9977975" y="6383014"/>
                  <a:pt x="9977823" y="6375085"/>
                  <a:pt x="9973364" y="6367995"/>
                </a:cubicBezTo>
                <a:lnTo>
                  <a:pt x="9968333" y="6360066"/>
                </a:lnTo>
                <a:close/>
                <a:moveTo>
                  <a:pt x="9706138" y="6290691"/>
                </a:moveTo>
                <a:cubicBezTo>
                  <a:pt x="9710445" y="6297514"/>
                  <a:pt x="9720696" y="6298620"/>
                  <a:pt x="9726946" y="6294122"/>
                </a:cubicBezTo>
                <a:cubicBezTo>
                  <a:pt x="9733844" y="6289204"/>
                  <a:pt x="9734721" y="6280133"/>
                  <a:pt x="9730377" y="6273309"/>
                </a:cubicBezTo>
                <a:cubicBezTo>
                  <a:pt x="9728700" y="6270679"/>
                  <a:pt x="9727023" y="6268011"/>
                  <a:pt x="9725346" y="6265380"/>
                </a:cubicBezTo>
                <a:cubicBezTo>
                  <a:pt x="9721039" y="6258557"/>
                  <a:pt x="9710788" y="6257452"/>
                  <a:pt x="9704538" y="6261950"/>
                </a:cubicBezTo>
                <a:cubicBezTo>
                  <a:pt x="9697679" y="6266867"/>
                  <a:pt x="9696802" y="6275940"/>
                  <a:pt x="9701108" y="6282763"/>
                </a:cubicBezTo>
                <a:lnTo>
                  <a:pt x="9706138" y="6290691"/>
                </a:lnTo>
                <a:close/>
                <a:moveTo>
                  <a:pt x="9801870" y="6268468"/>
                </a:moveTo>
                <a:lnTo>
                  <a:pt x="9808349" y="6269917"/>
                </a:lnTo>
                <a:cubicBezTo>
                  <a:pt x="9816199" y="6271670"/>
                  <a:pt x="9824469" y="6267897"/>
                  <a:pt x="9826870" y="6259815"/>
                </a:cubicBezTo>
                <a:cubicBezTo>
                  <a:pt x="9829042" y="6252459"/>
                  <a:pt x="9824660" y="6243082"/>
                  <a:pt x="9816771" y="6241290"/>
                </a:cubicBezTo>
                <a:lnTo>
                  <a:pt x="9810292" y="6239841"/>
                </a:lnTo>
                <a:cubicBezTo>
                  <a:pt x="9802442" y="6238088"/>
                  <a:pt x="9794172" y="6241862"/>
                  <a:pt x="9791771" y="6249943"/>
                </a:cubicBezTo>
                <a:cubicBezTo>
                  <a:pt x="9789599" y="6257300"/>
                  <a:pt x="9793981" y="6266677"/>
                  <a:pt x="9801870" y="6268468"/>
                </a:cubicBezTo>
                <a:close/>
                <a:moveTo>
                  <a:pt x="9766314" y="6301974"/>
                </a:moveTo>
                <a:cubicBezTo>
                  <a:pt x="9765819" y="6301479"/>
                  <a:pt x="9765361" y="6300945"/>
                  <a:pt x="9764903" y="6300411"/>
                </a:cubicBezTo>
                <a:cubicBezTo>
                  <a:pt x="9763380" y="6298086"/>
                  <a:pt x="9761589" y="6295951"/>
                  <a:pt x="9760064" y="6293627"/>
                </a:cubicBezTo>
                <a:cubicBezTo>
                  <a:pt x="9754385" y="6285011"/>
                  <a:pt x="9743371" y="6287527"/>
                  <a:pt x="9737541" y="6294160"/>
                </a:cubicBezTo>
                <a:cubicBezTo>
                  <a:pt x="9734721" y="6296828"/>
                  <a:pt x="9733044" y="6300602"/>
                  <a:pt x="9733539" y="6305176"/>
                </a:cubicBezTo>
                <a:cubicBezTo>
                  <a:pt x="9733502" y="6305557"/>
                  <a:pt x="9733463" y="6305976"/>
                  <a:pt x="9733425" y="6306358"/>
                </a:cubicBezTo>
                <a:cubicBezTo>
                  <a:pt x="9723631" y="6298620"/>
                  <a:pt x="9705415" y="6305062"/>
                  <a:pt x="9709302" y="6320081"/>
                </a:cubicBezTo>
                <a:cubicBezTo>
                  <a:pt x="9711893" y="6330029"/>
                  <a:pt x="9713113" y="6341808"/>
                  <a:pt x="9720163" y="6349813"/>
                </a:cubicBezTo>
                <a:cubicBezTo>
                  <a:pt x="9721116" y="6350880"/>
                  <a:pt x="9722107" y="6351757"/>
                  <a:pt x="9723136" y="6352633"/>
                </a:cubicBezTo>
                <a:lnTo>
                  <a:pt x="9725460" y="6356331"/>
                </a:lnTo>
                <a:cubicBezTo>
                  <a:pt x="9729766" y="6363154"/>
                  <a:pt x="9740057" y="6364183"/>
                  <a:pt x="9746307" y="6359647"/>
                </a:cubicBezTo>
                <a:cubicBezTo>
                  <a:pt x="9746802" y="6359266"/>
                  <a:pt x="9747221" y="6358847"/>
                  <a:pt x="9747639" y="6358465"/>
                </a:cubicBezTo>
                <a:cubicBezTo>
                  <a:pt x="9749812" y="6358237"/>
                  <a:pt x="9751984" y="6357893"/>
                  <a:pt x="9754119" y="6357436"/>
                </a:cubicBezTo>
                <a:cubicBezTo>
                  <a:pt x="9756825" y="6356864"/>
                  <a:pt x="9759339" y="6355378"/>
                  <a:pt x="9761435" y="6353472"/>
                </a:cubicBezTo>
                <a:cubicBezTo>
                  <a:pt x="9763417" y="6353396"/>
                  <a:pt x="9765361" y="6353052"/>
                  <a:pt x="9766848" y="6352061"/>
                </a:cubicBezTo>
                <a:cubicBezTo>
                  <a:pt x="9772030" y="6348783"/>
                  <a:pt x="9776528" y="6345620"/>
                  <a:pt x="9779347" y="6339978"/>
                </a:cubicBezTo>
                <a:cubicBezTo>
                  <a:pt x="9780605" y="6337462"/>
                  <a:pt x="9781253" y="6335518"/>
                  <a:pt x="9781672" y="6332621"/>
                </a:cubicBezTo>
                <a:cubicBezTo>
                  <a:pt x="9782167" y="6329000"/>
                  <a:pt x="9784264" y="6328314"/>
                  <a:pt x="9780376" y="6332430"/>
                </a:cubicBezTo>
                <a:cubicBezTo>
                  <a:pt x="9785903" y="6326598"/>
                  <a:pt x="9787694" y="6318022"/>
                  <a:pt x="9782091" y="6311389"/>
                </a:cubicBezTo>
                <a:cubicBezTo>
                  <a:pt x="9779385" y="6308226"/>
                  <a:pt x="9774851" y="6306282"/>
                  <a:pt x="9770392" y="6306167"/>
                </a:cubicBezTo>
                <a:cubicBezTo>
                  <a:pt x="9769248" y="6304566"/>
                  <a:pt x="9767876" y="6303308"/>
                  <a:pt x="9766314" y="6301974"/>
                </a:cubicBezTo>
                <a:close/>
                <a:moveTo>
                  <a:pt x="9901717" y="6396012"/>
                </a:moveTo>
                <a:cubicBezTo>
                  <a:pt x="9897564" y="6414499"/>
                  <a:pt x="9925536" y="6424943"/>
                  <a:pt x="9929767" y="6406227"/>
                </a:cubicBezTo>
                <a:cubicBezTo>
                  <a:pt x="9933920" y="6387740"/>
                  <a:pt x="9905948" y="6377296"/>
                  <a:pt x="9901717" y="6396012"/>
                </a:cubicBezTo>
                <a:close/>
                <a:moveTo>
                  <a:pt x="9864941" y="6362658"/>
                </a:moveTo>
                <a:cubicBezTo>
                  <a:pt x="9869172" y="6343904"/>
                  <a:pt x="9840095" y="6337119"/>
                  <a:pt x="9835902" y="6355835"/>
                </a:cubicBezTo>
                <a:cubicBezTo>
                  <a:pt x="9831672" y="6374589"/>
                  <a:pt x="9860711" y="6381412"/>
                  <a:pt x="9864941" y="6362658"/>
                </a:cubicBezTo>
                <a:close/>
                <a:moveTo>
                  <a:pt x="10290551" y="6337996"/>
                </a:moveTo>
                <a:cubicBezTo>
                  <a:pt x="10294743" y="6319356"/>
                  <a:pt x="10266237" y="6310513"/>
                  <a:pt x="10262007" y="6329267"/>
                </a:cubicBezTo>
                <a:cubicBezTo>
                  <a:pt x="10261511" y="6331516"/>
                  <a:pt x="10261511" y="6333612"/>
                  <a:pt x="10261854" y="6335556"/>
                </a:cubicBezTo>
                <a:cubicBezTo>
                  <a:pt x="10260025" y="6334299"/>
                  <a:pt x="10258006" y="6333384"/>
                  <a:pt x="10255909" y="6333193"/>
                </a:cubicBezTo>
                <a:cubicBezTo>
                  <a:pt x="10247297" y="6332393"/>
                  <a:pt x="10240895" y="6337729"/>
                  <a:pt x="10239065" y="6345886"/>
                </a:cubicBezTo>
                <a:lnTo>
                  <a:pt x="10237617" y="6352328"/>
                </a:lnTo>
                <a:cubicBezTo>
                  <a:pt x="10235902" y="6359952"/>
                  <a:pt x="10242761" y="6368452"/>
                  <a:pt x="10250307" y="6369177"/>
                </a:cubicBezTo>
                <a:cubicBezTo>
                  <a:pt x="10258920" y="6369977"/>
                  <a:pt x="10265323" y="6364640"/>
                  <a:pt x="10267152" y="6356483"/>
                </a:cubicBezTo>
                <a:lnTo>
                  <a:pt x="10268600" y="6350003"/>
                </a:lnTo>
                <a:cubicBezTo>
                  <a:pt x="10268943" y="6348440"/>
                  <a:pt x="10268752" y="6346839"/>
                  <a:pt x="10268448" y="6345277"/>
                </a:cubicBezTo>
                <a:cubicBezTo>
                  <a:pt x="10276184" y="6350575"/>
                  <a:pt x="10287960" y="6349546"/>
                  <a:pt x="10290551" y="6337996"/>
                </a:cubicBezTo>
                <a:close/>
                <a:moveTo>
                  <a:pt x="10305985" y="6199245"/>
                </a:moveTo>
                <a:cubicBezTo>
                  <a:pt x="10308158" y="6199703"/>
                  <a:pt x="10310369" y="6199589"/>
                  <a:pt x="10312503" y="6199169"/>
                </a:cubicBezTo>
                <a:cubicBezTo>
                  <a:pt x="10313417" y="6199551"/>
                  <a:pt x="10314255" y="6200046"/>
                  <a:pt x="10315285" y="6200275"/>
                </a:cubicBezTo>
                <a:lnTo>
                  <a:pt x="10321763" y="6201723"/>
                </a:lnTo>
                <a:cubicBezTo>
                  <a:pt x="10326298" y="6202753"/>
                  <a:pt x="10330947" y="6200656"/>
                  <a:pt x="10334301" y="6197340"/>
                </a:cubicBezTo>
                <a:cubicBezTo>
                  <a:pt x="10335864" y="6202981"/>
                  <a:pt x="10340513" y="6206907"/>
                  <a:pt x="10346763" y="6208318"/>
                </a:cubicBezTo>
                <a:lnTo>
                  <a:pt x="10353242" y="6209766"/>
                </a:lnTo>
                <a:cubicBezTo>
                  <a:pt x="10360863" y="6211482"/>
                  <a:pt x="10369286" y="6204201"/>
                  <a:pt x="10369820" y="6196730"/>
                </a:cubicBezTo>
                <a:cubicBezTo>
                  <a:pt x="10370467" y="6188001"/>
                  <a:pt x="10364979" y="6181978"/>
                  <a:pt x="10356786" y="6180110"/>
                </a:cubicBezTo>
                <a:lnTo>
                  <a:pt x="10350308" y="6178662"/>
                </a:lnTo>
                <a:cubicBezTo>
                  <a:pt x="10345924" y="6177709"/>
                  <a:pt x="10341465" y="6179805"/>
                  <a:pt x="10338226" y="6183046"/>
                </a:cubicBezTo>
                <a:cubicBezTo>
                  <a:pt x="10336702" y="6177556"/>
                  <a:pt x="10332281" y="6173554"/>
                  <a:pt x="10326183" y="6172182"/>
                </a:cubicBezTo>
                <a:lnTo>
                  <a:pt x="10324278" y="6171762"/>
                </a:lnTo>
                <a:cubicBezTo>
                  <a:pt x="10322487" y="6167913"/>
                  <a:pt x="10319324" y="6164787"/>
                  <a:pt x="10314903" y="6163834"/>
                </a:cubicBezTo>
                <a:cubicBezTo>
                  <a:pt x="10307205" y="6162233"/>
                  <a:pt x="10298555" y="6166388"/>
                  <a:pt x="10296725" y="6174545"/>
                </a:cubicBezTo>
                <a:lnTo>
                  <a:pt x="10295277" y="6181025"/>
                </a:lnTo>
                <a:cubicBezTo>
                  <a:pt x="10293562" y="6188649"/>
                  <a:pt x="10297907" y="6197530"/>
                  <a:pt x="10305985" y="6199245"/>
                </a:cubicBezTo>
                <a:close/>
                <a:moveTo>
                  <a:pt x="10043296" y="6444994"/>
                </a:moveTo>
                <a:cubicBezTo>
                  <a:pt x="10051946" y="6446061"/>
                  <a:pt x="10058158" y="6439886"/>
                  <a:pt x="10059949" y="6431995"/>
                </a:cubicBezTo>
                <a:lnTo>
                  <a:pt x="10061397" y="6425554"/>
                </a:lnTo>
                <a:cubicBezTo>
                  <a:pt x="10063151" y="6417663"/>
                  <a:pt x="10055871" y="6409810"/>
                  <a:pt x="10048440" y="6408895"/>
                </a:cubicBezTo>
                <a:cubicBezTo>
                  <a:pt x="10039789" y="6407828"/>
                  <a:pt x="10033578" y="6413966"/>
                  <a:pt x="10031787" y="6421856"/>
                </a:cubicBezTo>
                <a:lnTo>
                  <a:pt x="10030337" y="6428298"/>
                </a:lnTo>
                <a:cubicBezTo>
                  <a:pt x="10028546" y="6436227"/>
                  <a:pt x="10035864" y="6444079"/>
                  <a:pt x="10043296" y="6444994"/>
                </a:cubicBezTo>
                <a:close/>
                <a:moveTo>
                  <a:pt x="9864637" y="6408438"/>
                </a:moveTo>
                <a:cubicBezTo>
                  <a:pt x="9856748" y="6406685"/>
                  <a:pt x="9849088" y="6414575"/>
                  <a:pt x="9848364" y="6421894"/>
                </a:cubicBezTo>
                <a:cubicBezTo>
                  <a:pt x="9847525" y="6430738"/>
                  <a:pt x="9853928" y="6436379"/>
                  <a:pt x="9861816" y="6438170"/>
                </a:cubicBezTo>
                <a:lnTo>
                  <a:pt x="9868295" y="6439619"/>
                </a:lnTo>
                <a:cubicBezTo>
                  <a:pt x="9876146" y="6441372"/>
                  <a:pt x="9883844" y="6433482"/>
                  <a:pt x="9884568" y="6426163"/>
                </a:cubicBezTo>
                <a:cubicBezTo>
                  <a:pt x="9885407" y="6417320"/>
                  <a:pt x="9879005" y="6411679"/>
                  <a:pt x="9871116" y="6409887"/>
                </a:cubicBezTo>
                <a:lnTo>
                  <a:pt x="9864637" y="6408438"/>
                </a:lnTo>
                <a:close/>
                <a:moveTo>
                  <a:pt x="9799126" y="6464968"/>
                </a:moveTo>
                <a:lnTo>
                  <a:pt x="9818524" y="6469313"/>
                </a:lnTo>
                <a:cubicBezTo>
                  <a:pt x="9826147" y="6471028"/>
                  <a:pt x="9834988" y="6466492"/>
                  <a:pt x="9836627" y="6458449"/>
                </a:cubicBezTo>
                <a:cubicBezTo>
                  <a:pt x="9838227" y="6450673"/>
                  <a:pt x="9833920" y="6442173"/>
                  <a:pt x="9825803" y="6440343"/>
                </a:cubicBezTo>
                <a:lnTo>
                  <a:pt x="9806406" y="6435960"/>
                </a:lnTo>
                <a:cubicBezTo>
                  <a:pt x="9798783" y="6434282"/>
                  <a:pt x="9789942" y="6438781"/>
                  <a:pt x="9788303" y="6446823"/>
                </a:cubicBezTo>
                <a:cubicBezTo>
                  <a:pt x="9786703" y="6454638"/>
                  <a:pt x="9790971" y="6463138"/>
                  <a:pt x="9799126" y="6464968"/>
                </a:cubicBezTo>
                <a:close/>
                <a:moveTo>
                  <a:pt x="9746916" y="6479986"/>
                </a:moveTo>
                <a:cubicBezTo>
                  <a:pt x="9742723" y="6498702"/>
                  <a:pt x="9772297" y="6502743"/>
                  <a:pt x="9776489" y="6484064"/>
                </a:cubicBezTo>
                <a:cubicBezTo>
                  <a:pt x="9780681" y="6465387"/>
                  <a:pt x="9751108" y="6461346"/>
                  <a:pt x="9746916" y="6479986"/>
                </a:cubicBezTo>
                <a:close/>
                <a:moveTo>
                  <a:pt x="10039141" y="5996038"/>
                </a:moveTo>
                <a:cubicBezTo>
                  <a:pt x="10037389" y="6005186"/>
                  <a:pt x="10040475" y="6013992"/>
                  <a:pt x="10046115" y="6021157"/>
                </a:cubicBezTo>
                <a:cubicBezTo>
                  <a:pt x="10050917" y="6027295"/>
                  <a:pt x="10061283" y="6028400"/>
                  <a:pt x="10067152" y="6023063"/>
                </a:cubicBezTo>
                <a:cubicBezTo>
                  <a:pt x="10073249" y="6017498"/>
                  <a:pt x="10074240" y="6008617"/>
                  <a:pt x="10069058" y="6002061"/>
                </a:cubicBezTo>
                <a:cubicBezTo>
                  <a:pt x="10068790" y="6001679"/>
                  <a:pt x="10068753" y="6001679"/>
                  <a:pt x="10068601" y="6001450"/>
                </a:cubicBezTo>
                <a:cubicBezTo>
                  <a:pt x="10068524" y="6001298"/>
                  <a:pt x="10068524" y="6001298"/>
                  <a:pt x="10068485" y="6001183"/>
                </a:cubicBezTo>
                <a:cubicBezTo>
                  <a:pt x="10068485" y="6001183"/>
                  <a:pt x="10068485" y="6001183"/>
                  <a:pt x="10068485" y="6001183"/>
                </a:cubicBezTo>
                <a:cubicBezTo>
                  <a:pt x="10068562" y="6000269"/>
                  <a:pt x="10068715" y="5999316"/>
                  <a:pt x="10068905" y="5998401"/>
                </a:cubicBezTo>
                <a:cubicBezTo>
                  <a:pt x="10069210" y="5996838"/>
                  <a:pt x="10068905" y="5995351"/>
                  <a:pt x="10068562" y="5993903"/>
                </a:cubicBezTo>
                <a:cubicBezTo>
                  <a:pt x="10072526" y="5998629"/>
                  <a:pt x="10079081" y="6001183"/>
                  <a:pt x="10085102" y="5998629"/>
                </a:cubicBezTo>
                <a:cubicBezTo>
                  <a:pt x="10092342" y="5995542"/>
                  <a:pt x="10097068" y="5987194"/>
                  <a:pt x="10093867" y="5979456"/>
                </a:cubicBezTo>
                <a:lnTo>
                  <a:pt x="10091352" y="5973319"/>
                </a:lnTo>
                <a:cubicBezTo>
                  <a:pt x="10088379" y="5966115"/>
                  <a:pt x="10079767" y="5961312"/>
                  <a:pt x="10072183" y="5964552"/>
                </a:cubicBezTo>
                <a:cubicBezTo>
                  <a:pt x="10064942" y="5967640"/>
                  <a:pt x="10060254" y="5976026"/>
                  <a:pt x="10063417" y="5983726"/>
                </a:cubicBezTo>
                <a:lnTo>
                  <a:pt x="10064828" y="5987194"/>
                </a:lnTo>
                <a:cubicBezTo>
                  <a:pt x="10062160" y="5984526"/>
                  <a:pt x="10058692" y="5982658"/>
                  <a:pt x="10055224" y="5982391"/>
                </a:cubicBezTo>
                <a:cubicBezTo>
                  <a:pt x="10046421" y="5981629"/>
                  <a:pt x="10040666" y="5988109"/>
                  <a:pt x="10039141" y="5996038"/>
                </a:cubicBezTo>
                <a:close/>
                <a:moveTo>
                  <a:pt x="10142648" y="5742285"/>
                </a:moveTo>
                <a:cubicBezTo>
                  <a:pt x="10150116" y="5744572"/>
                  <a:pt x="10159225" y="5739502"/>
                  <a:pt x="10160978" y="5731802"/>
                </a:cubicBezTo>
                <a:cubicBezTo>
                  <a:pt x="10162807" y="5723721"/>
                  <a:pt x="10158501" y="5715907"/>
                  <a:pt x="10150498" y="5713506"/>
                </a:cubicBezTo>
                <a:cubicBezTo>
                  <a:pt x="10150079" y="5713353"/>
                  <a:pt x="10150041" y="5713353"/>
                  <a:pt x="10149773" y="5713277"/>
                </a:cubicBezTo>
                <a:cubicBezTo>
                  <a:pt x="10149659" y="5713201"/>
                  <a:pt x="10149621" y="5713201"/>
                  <a:pt x="10149507" y="5713125"/>
                </a:cubicBezTo>
                <a:cubicBezTo>
                  <a:pt x="10149507" y="5713125"/>
                  <a:pt x="10149507" y="5713125"/>
                  <a:pt x="10149507" y="5713125"/>
                </a:cubicBezTo>
                <a:cubicBezTo>
                  <a:pt x="10149012" y="5712324"/>
                  <a:pt x="10148593" y="5711486"/>
                  <a:pt x="10148250" y="5710608"/>
                </a:cubicBezTo>
                <a:cubicBezTo>
                  <a:pt x="10144972" y="5703252"/>
                  <a:pt x="10134225" y="5701537"/>
                  <a:pt x="10127823" y="5705310"/>
                </a:cubicBezTo>
                <a:cubicBezTo>
                  <a:pt x="10122602" y="5708398"/>
                  <a:pt x="10120696" y="5713429"/>
                  <a:pt x="10120963" y="5718652"/>
                </a:cubicBezTo>
                <a:cubicBezTo>
                  <a:pt x="10119020" y="5717355"/>
                  <a:pt x="10116809" y="5716364"/>
                  <a:pt x="10114141" y="5716250"/>
                </a:cubicBezTo>
                <a:cubicBezTo>
                  <a:pt x="10106672" y="5715869"/>
                  <a:pt x="10098135" y="5722311"/>
                  <a:pt x="10098479" y="5730392"/>
                </a:cubicBezTo>
                <a:cubicBezTo>
                  <a:pt x="10098822" y="5738283"/>
                  <a:pt x="10101031" y="5745982"/>
                  <a:pt x="10107929" y="5750633"/>
                </a:cubicBezTo>
                <a:cubicBezTo>
                  <a:pt x="10114256" y="5754864"/>
                  <a:pt x="10121343" y="5755207"/>
                  <a:pt x="10128661" y="5754216"/>
                </a:cubicBezTo>
                <a:cubicBezTo>
                  <a:pt x="10129080" y="5754178"/>
                  <a:pt x="10129386" y="5753835"/>
                  <a:pt x="10129804" y="5753758"/>
                </a:cubicBezTo>
                <a:cubicBezTo>
                  <a:pt x="10129118" y="5756351"/>
                  <a:pt x="10128966" y="5759210"/>
                  <a:pt x="10130300" y="5762449"/>
                </a:cubicBezTo>
                <a:cubicBezTo>
                  <a:pt x="10137541" y="5780136"/>
                  <a:pt x="10165780" y="5770454"/>
                  <a:pt x="10158501" y="5752653"/>
                </a:cubicBezTo>
                <a:cubicBezTo>
                  <a:pt x="10154957" y="5744000"/>
                  <a:pt x="10146420" y="5741980"/>
                  <a:pt x="10139446" y="5744153"/>
                </a:cubicBezTo>
                <a:cubicBezTo>
                  <a:pt x="10139789" y="5743124"/>
                  <a:pt x="10140056" y="5742170"/>
                  <a:pt x="10140170" y="5741103"/>
                </a:cubicBezTo>
                <a:cubicBezTo>
                  <a:pt x="10141009" y="5741332"/>
                  <a:pt x="10141732" y="5742018"/>
                  <a:pt x="10142648" y="5742285"/>
                </a:cubicBezTo>
                <a:close/>
                <a:moveTo>
                  <a:pt x="9999812" y="5895177"/>
                </a:moveTo>
                <a:cubicBezTo>
                  <a:pt x="9995887" y="5891937"/>
                  <a:pt x="9990513" y="5890450"/>
                  <a:pt x="9985445" y="5892585"/>
                </a:cubicBezTo>
                <a:lnTo>
                  <a:pt x="9979309" y="5895101"/>
                </a:lnTo>
                <a:cubicBezTo>
                  <a:pt x="9972106" y="5898074"/>
                  <a:pt x="9967229" y="5906574"/>
                  <a:pt x="9970391" y="5914198"/>
                </a:cubicBezTo>
                <a:cubicBezTo>
                  <a:pt x="9971382" y="5916561"/>
                  <a:pt x="9972983" y="5918658"/>
                  <a:pt x="9974927" y="5920335"/>
                </a:cubicBezTo>
                <a:cubicBezTo>
                  <a:pt x="9971572" y="5923918"/>
                  <a:pt x="9969934" y="5928759"/>
                  <a:pt x="9971497" y="5934172"/>
                </a:cubicBezTo>
                <a:cubicBezTo>
                  <a:pt x="9973516" y="5941300"/>
                  <a:pt x="9982472" y="5947475"/>
                  <a:pt x="9989980" y="5944388"/>
                </a:cubicBezTo>
                <a:lnTo>
                  <a:pt x="9996116" y="5941872"/>
                </a:lnTo>
                <a:cubicBezTo>
                  <a:pt x="10003585" y="5938823"/>
                  <a:pt x="10008730" y="5931732"/>
                  <a:pt x="10006329" y="5923423"/>
                </a:cubicBezTo>
                <a:cubicBezTo>
                  <a:pt x="10006252" y="5923156"/>
                  <a:pt x="10006100" y="5922851"/>
                  <a:pt x="10005986" y="5922584"/>
                </a:cubicBezTo>
                <a:cubicBezTo>
                  <a:pt x="10011893" y="5918849"/>
                  <a:pt x="10015857" y="5911606"/>
                  <a:pt x="10012464" y="5903411"/>
                </a:cubicBezTo>
                <a:cubicBezTo>
                  <a:pt x="10009873" y="5897045"/>
                  <a:pt x="10004880" y="5894796"/>
                  <a:pt x="9999812" y="5895177"/>
                </a:cubicBezTo>
                <a:close/>
                <a:moveTo>
                  <a:pt x="10150841" y="6048412"/>
                </a:moveTo>
                <a:lnTo>
                  <a:pt x="10148325" y="6042275"/>
                </a:lnTo>
                <a:cubicBezTo>
                  <a:pt x="10145353" y="6035071"/>
                  <a:pt x="10135902" y="6030992"/>
                  <a:pt x="10128737" y="6034423"/>
                </a:cubicBezTo>
                <a:cubicBezTo>
                  <a:pt x="10121382" y="6037968"/>
                  <a:pt x="10117724" y="6046277"/>
                  <a:pt x="10120886" y="6054015"/>
                </a:cubicBezTo>
                <a:lnTo>
                  <a:pt x="10121002" y="6054321"/>
                </a:lnTo>
                <a:cubicBezTo>
                  <a:pt x="10116352" y="6056264"/>
                  <a:pt x="10112960" y="6060305"/>
                  <a:pt x="10111702" y="6065832"/>
                </a:cubicBezTo>
                <a:lnTo>
                  <a:pt x="10110254" y="6072274"/>
                </a:lnTo>
                <a:cubicBezTo>
                  <a:pt x="10108539" y="6079936"/>
                  <a:pt x="10115475" y="6088398"/>
                  <a:pt x="10123021" y="6089046"/>
                </a:cubicBezTo>
                <a:cubicBezTo>
                  <a:pt x="10131672" y="6089846"/>
                  <a:pt x="10137959" y="6084434"/>
                  <a:pt x="10139789" y="6076276"/>
                </a:cubicBezTo>
                <a:lnTo>
                  <a:pt x="10141237" y="6069835"/>
                </a:lnTo>
                <a:cubicBezTo>
                  <a:pt x="10141352" y="6069339"/>
                  <a:pt x="10141161" y="6068881"/>
                  <a:pt x="10141200" y="6068386"/>
                </a:cubicBezTo>
                <a:cubicBezTo>
                  <a:pt x="10141771" y="6068196"/>
                  <a:pt x="10142418" y="6068272"/>
                  <a:pt x="10142952" y="6068005"/>
                </a:cubicBezTo>
                <a:cubicBezTo>
                  <a:pt x="10150384" y="6064460"/>
                  <a:pt x="10154004" y="6056150"/>
                  <a:pt x="10150841" y="6048412"/>
                </a:cubicBezTo>
                <a:close/>
                <a:moveTo>
                  <a:pt x="9954271" y="5804760"/>
                </a:moveTo>
                <a:cubicBezTo>
                  <a:pt x="9958425" y="5814900"/>
                  <a:pt x="9969743" y="5816615"/>
                  <a:pt x="9977213" y="5812880"/>
                </a:cubicBezTo>
                <a:cubicBezTo>
                  <a:pt x="9975270" y="5815853"/>
                  <a:pt x="9974774" y="5819741"/>
                  <a:pt x="9976641" y="5824277"/>
                </a:cubicBezTo>
                <a:cubicBezTo>
                  <a:pt x="9983845" y="5841850"/>
                  <a:pt x="10012693" y="5834150"/>
                  <a:pt x="10005414" y="5816387"/>
                </a:cubicBezTo>
                <a:cubicBezTo>
                  <a:pt x="10001260" y="5806285"/>
                  <a:pt x="9989980" y="5804570"/>
                  <a:pt x="9982511" y="5808268"/>
                </a:cubicBezTo>
                <a:cubicBezTo>
                  <a:pt x="9984416" y="5805294"/>
                  <a:pt x="9984950" y="5801445"/>
                  <a:pt x="9983082" y="5796908"/>
                </a:cubicBezTo>
                <a:cubicBezTo>
                  <a:pt x="9981672" y="5793439"/>
                  <a:pt x="9979386" y="5791000"/>
                  <a:pt x="9976718" y="5789361"/>
                </a:cubicBezTo>
                <a:cubicBezTo>
                  <a:pt x="9983272" y="5790504"/>
                  <a:pt x="9990170" y="5787455"/>
                  <a:pt x="9993105" y="5781090"/>
                </a:cubicBezTo>
                <a:cubicBezTo>
                  <a:pt x="9996382" y="5773961"/>
                  <a:pt x="9993219" y="5764431"/>
                  <a:pt x="9985788" y="5761306"/>
                </a:cubicBezTo>
                <a:lnTo>
                  <a:pt x="9977136" y="5757684"/>
                </a:lnTo>
                <a:cubicBezTo>
                  <a:pt x="9969706" y="5754559"/>
                  <a:pt x="9960788" y="5757532"/>
                  <a:pt x="9957358" y="5765003"/>
                </a:cubicBezTo>
                <a:cubicBezTo>
                  <a:pt x="9954081" y="5772170"/>
                  <a:pt x="9957243" y="5781661"/>
                  <a:pt x="9964675" y="5784787"/>
                </a:cubicBezTo>
                <a:lnTo>
                  <a:pt x="9970354" y="5787150"/>
                </a:lnTo>
                <a:cubicBezTo>
                  <a:pt x="9960331" y="5785892"/>
                  <a:pt x="9949508" y="5793135"/>
                  <a:pt x="9954271" y="5804760"/>
                </a:cubicBezTo>
                <a:close/>
                <a:moveTo>
                  <a:pt x="10123707" y="5982658"/>
                </a:moveTo>
                <a:lnTo>
                  <a:pt x="10129843" y="5980143"/>
                </a:lnTo>
                <a:cubicBezTo>
                  <a:pt x="10137084" y="5977169"/>
                  <a:pt x="10139789" y="5966382"/>
                  <a:pt x="10135978" y="5959940"/>
                </a:cubicBezTo>
                <a:cubicBezTo>
                  <a:pt x="10131520" y="5952392"/>
                  <a:pt x="10123554" y="5950639"/>
                  <a:pt x="10115780" y="5953803"/>
                </a:cubicBezTo>
                <a:lnTo>
                  <a:pt x="10109645" y="5956319"/>
                </a:lnTo>
                <a:cubicBezTo>
                  <a:pt x="10102404" y="5959292"/>
                  <a:pt x="10099697" y="5970079"/>
                  <a:pt x="10103509" y="5976521"/>
                </a:cubicBezTo>
                <a:cubicBezTo>
                  <a:pt x="10108006" y="5984069"/>
                  <a:pt x="10115932" y="5985860"/>
                  <a:pt x="10123707" y="5982658"/>
                </a:cubicBezTo>
                <a:close/>
                <a:moveTo>
                  <a:pt x="9916008" y="5790352"/>
                </a:moveTo>
                <a:cubicBezTo>
                  <a:pt x="9908730" y="5772627"/>
                  <a:pt x="9882930" y="5787646"/>
                  <a:pt x="9890094" y="5805142"/>
                </a:cubicBezTo>
                <a:cubicBezTo>
                  <a:pt x="9897373" y="5822905"/>
                  <a:pt x="9923174" y="5807848"/>
                  <a:pt x="9916008" y="5790352"/>
                </a:cubicBezTo>
                <a:close/>
                <a:moveTo>
                  <a:pt x="9938837" y="5972595"/>
                </a:moveTo>
                <a:cubicBezTo>
                  <a:pt x="9939065" y="5972519"/>
                  <a:pt x="9939179" y="5972481"/>
                  <a:pt x="9939370" y="5972405"/>
                </a:cubicBezTo>
                <a:cubicBezTo>
                  <a:pt x="9939446" y="5972405"/>
                  <a:pt x="9939485" y="5972405"/>
                  <a:pt x="9939560" y="5972405"/>
                </a:cubicBezTo>
                <a:cubicBezTo>
                  <a:pt x="9939637" y="5972405"/>
                  <a:pt x="9939637" y="5972405"/>
                  <a:pt x="9939751" y="5972442"/>
                </a:cubicBezTo>
                <a:cubicBezTo>
                  <a:pt x="9940665" y="5972824"/>
                  <a:pt x="9941542" y="5973243"/>
                  <a:pt x="9942381" y="5973738"/>
                </a:cubicBezTo>
                <a:cubicBezTo>
                  <a:pt x="9949469" y="5977589"/>
                  <a:pt x="9959035" y="5972290"/>
                  <a:pt x="9961779" y="5965429"/>
                </a:cubicBezTo>
                <a:cubicBezTo>
                  <a:pt x="9965056" y="5957233"/>
                  <a:pt x="9960597" y="5949877"/>
                  <a:pt x="9953470" y="5946027"/>
                </a:cubicBezTo>
                <a:cubicBezTo>
                  <a:pt x="9945315" y="5941605"/>
                  <a:pt x="9935978" y="5941795"/>
                  <a:pt x="9927442" y="5944997"/>
                </a:cubicBezTo>
                <a:cubicBezTo>
                  <a:pt x="9920124" y="5947742"/>
                  <a:pt x="9916008" y="5957348"/>
                  <a:pt x="9919362" y="5964476"/>
                </a:cubicBezTo>
                <a:cubicBezTo>
                  <a:pt x="9922869" y="5972023"/>
                  <a:pt x="9930986" y="5975530"/>
                  <a:pt x="9938837" y="5972595"/>
                </a:cubicBezTo>
                <a:close/>
                <a:moveTo>
                  <a:pt x="10323212" y="6126707"/>
                </a:moveTo>
                <a:cubicBezTo>
                  <a:pt x="10315551" y="6130557"/>
                  <a:pt x="10313531" y="6139286"/>
                  <a:pt x="10316580" y="6146757"/>
                </a:cubicBezTo>
                <a:lnTo>
                  <a:pt x="10319096" y="6152894"/>
                </a:lnTo>
                <a:cubicBezTo>
                  <a:pt x="10322144" y="6160365"/>
                  <a:pt x="10332319" y="6162957"/>
                  <a:pt x="10339142" y="6159527"/>
                </a:cubicBezTo>
                <a:cubicBezTo>
                  <a:pt x="10346801" y="6155677"/>
                  <a:pt x="10348821" y="6146948"/>
                  <a:pt x="10345772" y="6139476"/>
                </a:cubicBezTo>
                <a:lnTo>
                  <a:pt x="10343257" y="6133340"/>
                </a:lnTo>
                <a:cubicBezTo>
                  <a:pt x="10340208" y="6125868"/>
                  <a:pt x="10330033" y="6123276"/>
                  <a:pt x="10323212" y="6126707"/>
                </a:cubicBezTo>
                <a:close/>
                <a:moveTo>
                  <a:pt x="10013417" y="5984107"/>
                </a:moveTo>
                <a:cubicBezTo>
                  <a:pt x="10020696" y="6001870"/>
                  <a:pt x="10047601" y="5988986"/>
                  <a:pt x="10040323" y="5971223"/>
                </a:cubicBezTo>
                <a:cubicBezTo>
                  <a:pt x="10033044" y="5953498"/>
                  <a:pt x="10006139" y="5966344"/>
                  <a:pt x="10013417" y="5984107"/>
                </a:cubicBezTo>
                <a:close/>
                <a:moveTo>
                  <a:pt x="10106329" y="6208966"/>
                </a:moveTo>
                <a:cubicBezTo>
                  <a:pt x="10101947" y="6205840"/>
                  <a:pt x="10096420" y="6204887"/>
                  <a:pt x="10091047" y="6207631"/>
                </a:cubicBezTo>
                <a:cubicBezTo>
                  <a:pt x="10084415" y="6211063"/>
                  <a:pt x="10080299" y="6220973"/>
                  <a:pt x="10084683" y="6227758"/>
                </a:cubicBezTo>
                <a:cubicBezTo>
                  <a:pt x="10088951" y="6234391"/>
                  <a:pt x="10094743" y="6239918"/>
                  <a:pt x="10103090" y="6240413"/>
                </a:cubicBezTo>
                <a:cubicBezTo>
                  <a:pt x="10110673" y="6240871"/>
                  <a:pt x="10116961" y="6237554"/>
                  <a:pt x="10122754" y="6232980"/>
                </a:cubicBezTo>
                <a:cubicBezTo>
                  <a:pt x="10129080" y="6228025"/>
                  <a:pt x="10128852" y="6217543"/>
                  <a:pt x="10123707" y="6211901"/>
                </a:cubicBezTo>
                <a:cubicBezTo>
                  <a:pt x="10119020" y="6206717"/>
                  <a:pt x="10112159" y="6206222"/>
                  <a:pt x="10106329" y="6208966"/>
                </a:cubicBezTo>
                <a:close/>
                <a:moveTo>
                  <a:pt x="9977899" y="6191165"/>
                </a:moveTo>
                <a:cubicBezTo>
                  <a:pt x="9974698" y="6188230"/>
                  <a:pt x="9970429" y="6186667"/>
                  <a:pt x="9965475" y="6187696"/>
                </a:cubicBezTo>
                <a:cubicBezTo>
                  <a:pt x="9958349" y="6189183"/>
                  <a:pt x="9951260" y="6197683"/>
                  <a:pt x="9953890" y="6205344"/>
                </a:cubicBezTo>
                <a:cubicBezTo>
                  <a:pt x="9956215" y="6212054"/>
                  <a:pt x="9959531" y="6218419"/>
                  <a:pt x="9966809" y="6220821"/>
                </a:cubicBezTo>
                <a:cubicBezTo>
                  <a:pt x="9972602" y="6222765"/>
                  <a:pt x="9978356" y="6221888"/>
                  <a:pt x="9983845" y="6219258"/>
                </a:cubicBezTo>
                <a:cubicBezTo>
                  <a:pt x="9990856" y="6215904"/>
                  <a:pt x="9994362" y="6206183"/>
                  <a:pt x="9990475" y="6199245"/>
                </a:cubicBezTo>
                <a:cubicBezTo>
                  <a:pt x="9987807" y="6194404"/>
                  <a:pt x="9983043" y="6191470"/>
                  <a:pt x="9977899" y="6191165"/>
                </a:cubicBezTo>
                <a:close/>
                <a:moveTo>
                  <a:pt x="10090285" y="6082452"/>
                </a:moveTo>
                <a:cubicBezTo>
                  <a:pt x="10097754" y="6079364"/>
                  <a:pt x="10102365" y="6071550"/>
                  <a:pt x="10099659" y="6063545"/>
                </a:cubicBezTo>
                <a:cubicBezTo>
                  <a:pt x="10097220" y="6056302"/>
                  <a:pt x="10088265" y="6051080"/>
                  <a:pt x="10080758" y="6054168"/>
                </a:cubicBezTo>
                <a:lnTo>
                  <a:pt x="10074622" y="6056684"/>
                </a:lnTo>
                <a:cubicBezTo>
                  <a:pt x="10067685" y="6059543"/>
                  <a:pt x="10063455" y="6066594"/>
                  <a:pt x="10065056" y="6073989"/>
                </a:cubicBezTo>
                <a:cubicBezTo>
                  <a:pt x="10063036" y="6074294"/>
                  <a:pt x="10061054" y="6074943"/>
                  <a:pt x="10059301" y="6076124"/>
                </a:cubicBezTo>
                <a:cubicBezTo>
                  <a:pt x="10052442" y="6080622"/>
                  <a:pt x="10050689" y="6089961"/>
                  <a:pt x="10055033" y="6096784"/>
                </a:cubicBezTo>
                <a:lnTo>
                  <a:pt x="10060064" y="6104713"/>
                </a:lnTo>
                <a:cubicBezTo>
                  <a:pt x="10064370" y="6111498"/>
                  <a:pt x="10074049" y="6113366"/>
                  <a:pt x="10080719" y="6108982"/>
                </a:cubicBezTo>
                <a:cubicBezTo>
                  <a:pt x="10087579" y="6104484"/>
                  <a:pt x="10089331" y="6095145"/>
                  <a:pt x="10084988" y="6088322"/>
                </a:cubicBezTo>
                <a:cubicBezTo>
                  <a:pt x="10084301" y="6087255"/>
                  <a:pt x="10083654" y="6086187"/>
                  <a:pt x="10082967" y="6085158"/>
                </a:cubicBezTo>
                <a:cubicBezTo>
                  <a:pt x="10083349" y="6085044"/>
                  <a:pt x="10083768" y="6085158"/>
                  <a:pt x="10084187" y="6085005"/>
                </a:cubicBezTo>
                <a:lnTo>
                  <a:pt x="10090285" y="6082452"/>
                </a:lnTo>
                <a:close/>
                <a:moveTo>
                  <a:pt x="10090818" y="6191470"/>
                </a:moveTo>
                <a:cubicBezTo>
                  <a:pt x="10091008" y="6190898"/>
                  <a:pt x="10091085" y="6190326"/>
                  <a:pt x="10091238" y="6189754"/>
                </a:cubicBezTo>
                <a:cubicBezTo>
                  <a:pt x="10092876" y="6188306"/>
                  <a:pt x="10094477" y="6186781"/>
                  <a:pt x="10095963" y="6185180"/>
                </a:cubicBezTo>
                <a:cubicBezTo>
                  <a:pt x="10097868" y="6183160"/>
                  <a:pt x="10099050" y="6180492"/>
                  <a:pt x="10099659" y="6177709"/>
                </a:cubicBezTo>
                <a:cubicBezTo>
                  <a:pt x="10101260" y="6176489"/>
                  <a:pt x="10102632" y="6175117"/>
                  <a:pt x="10103318" y="6173478"/>
                </a:cubicBezTo>
                <a:cubicBezTo>
                  <a:pt x="10105681" y="6167798"/>
                  <a:pt x="10107548" y="6162652"/>
                  <a:pt x="10106595" y="6156401"/>
                </a:cubicBezTo>
                <a:cubicBezTo>
                  <a:pt x="10106177" y="6153656"/>
                  <a:pt x="10105604" y="6151712"/>
                  <a:pt x="10104309" y="6149158"/>
                </a:cubicBezTo>
                <a:cubicBezTo>
                  <a:pt x="10110863" y="6157735"/>
                  <a:pt x="10128547" y="6156896"/>
                  <a:pt x="10131709" y="6142754"/>
                </a:cubicBezTo>
                <a:cubicBezTo>
                  <a:pt x="10132052" y="6141230"/>
                  <a:pt x="10131862" y="6139972"/>
                  <a:pt x="10131786" y="6138676"/>
                </a:cubicBezTo>
                <a:cubicBezTo>
                  <a:pt x="10142532" y="6143021"/>
                  <a:pt x="10157434" y="6134597"/>
                  <a:pt x="10151908" y="6121141"/>
                </a:cubicBezTo>
                <a:cubicBezTo>
                  <a:pt x="10145086" y="6104484"/>
                  <a:pt x="10119858" y="6111688"/>
                  <a:pt x="10122945" y="6127393"/>
                </a:cubicBezTo>
                <a:cubicBezTo>
                  <a:pt x="10115056" y="6124687"/>
                  <a:pt x="10104576" y="6127621"/>
                  <a:pt x="10102175" y="6138218"/>
                </a:cubicBezTo>
                <a:cubicBezTo>
                  <a:pt x="10101947" y="6139209"/>
                  <a:pt x="10102175" y="6139972"/>
                  <a:pt x="10102136" y="6140848"/>
                </a:cubicBezTo>
                <a:cubicBezTo>
                  <a:pt x="10100650" y="6136427"/>
                  <a:pt x="10097563" y="6132768"/>
                  <a:pt x="10092419" y="6131395"/>
                </a:cubicBezTo>
                <a:cubicBezTo>
                  <a:pt x="10088417" y="6130328"/>
                  <a:pt x="10083540" y="6131357"/>
                  <a:pt x="10079842" y="6133835"/>
                </a:cubicBezTo>
                <a:cubicBezTo>
                  <a:pt x="10078090" y="6133225"/>
                  <a:pt x="10076260" y="6132996"/>
                  <a:pt x="10074202" y="6132806"/>
                </a:cubicBezTo>
                <a:cubicBezTo>
                  <a:pt x="10073517" y="6132653"/>
                  <a:pt x="10072831" y="6132501"/>
                  <a:pt x="10072144" y="6132310"/>
                </a:cubicBezTo>
                <a:cubicBezTo>
                  <a:pt x="10069592" y="6131281"/>
                  <a:pt x="10066847" y="6130557"/>
                  <a:pt x="10064256" y="6129527"/>
                </a:cubicBezTo>
                <a:cubicBezTo>
                  <a:pt x="10056672" y="6126516"/>
                  <a:pt x="10050498" y="6131205"/>
                  <a:pt x="10047678" y="6137609"/>
                </a:cubicBezTo>
                <a:cubicBezTo>
                  <a:pt x="10044019" y="6137151"/>
                  <a:pt x="10040399" y="6137914"/>
                  <a:pt x="10037389" y="6140048"/>
                </a:cubicBezTo>
                <a:cubicBezTo>
                  <a:pt x="10036055" y="6135588"/>
                  <a:pt x="10032853" y="6131777"/>
                  <a:pt x="10028280" y="6129832"/>
                </a:cubicBezTo>
                <a:cubicBezTo>
                  <a:pt x="10025384" y="6128651"/>
                  <a:pt x="10022525" y="6127431"/>
                  <a:pt x="10019629" y="6126211"/>
                </a:cubicBezTo>
                <a:cubicBezTo>
                  <a:pt x="10019248" y="6126059"/>
                  <a:pt x="10018829" y="6126135"/>
                  <a:pt x="10018448" y="6126021"/>
                </a:cubicBezTo>
                <a:cubicBezTo>
                  <a:pt x="10017076" y="6118130"/>
                  <a:pt x="10009378" y="6113594"/>
                  <a:pt x="10001984" y="6114280"/>
                </a:cubicBezTo>
                <a:cubicBezTo>
                  <a:pt x="10002023" y="6114090"/>
                  <a:pt x="10002061" y="6113861"/>
                  <a:pt x="10002098" y="6113670"/>
                </a:cubicBezTo>
                <a:cubicBezTo>
                  <a:pt x="10006786" y="6111917"/>
                  <a:pt x="10010407" y="6107991"/>
                  <a:pt x="10011588" y="6102616"/>
                </a:cubicBezTo>
                <a:lnTo>
                  <a:pt x="10014484" y="6089656"/>
                </a:lnTo>
                <a:cubicBezTo>
                  <a:pt x="10016200" y="6082032"/>
                  <a:pt x="10010368" y="6073341"/>
                  <a:pt x="10002594" y="6072236"/>
                </a:cubicBezTo>
                <a:cubicBezTo>
                  <a:pt x="10000079" y="6071893"/>
                  <a:pt x="9997678" y="6072159"/>
                  <a:pt x="9995468" y="6072846"/>
                </a:cubicBezTo>
                <a:cubicBezTo>
                  <a:pt x="9992761" y="6069377"/>
                  <a:pt x="9989256" y="6066518"/>
                  <a:pt x="9984682" y="6064574"/>
                </a:cubicBezTo>
                <a:cubicBezTo>
                  <a:pt x="9977518" y="6061525"/>
                  <a:pt x="9970315" y="6062249"/>
                  <a:pt x="9963988" y="6065260"/>
                </a:cubicBezTo>
                <a:cubicBezTo>
                  <a:pt x="9962350" y="6063850"/>
                  <a:pt x="9960406" y="6062783"/>
                  <a:pt x="9958081" y="6062249"/>
                </a:cubicBezTo>
                <a:lnTo>
                  <a:pt x="9951603" y="6060801"/>
                </a:lnTo>
                <a:cubicBezTo>
                  <a:pt x="9949850" y="6060419"/>
                  <a:pt x="9947983" y="6060381"/>
                  <a:pt x="9946192" y="6060648"/>
                </a:cubicBezTo>
                <a:cubicBezTo>
                  <a:pt x="9951299" y="6058475"/>
                  <a:pt x="9955338" y="6052986"/>
                  <a:pt x="9955795" y="6047840"/>
                </a:cubicBezTo>
                <a:cubicBezTo>
                  <a:pt x="9956595" y="6038959"/>
                  <a:pt x="9950117" y="6033432"/>
                  <a:pt x="9942228" y="6031678"/>
                </a:cubicBezTo>
                <a:lnTo>
                  <a:pt x="9935749" y="6030230"/>
                </a:lnTo>
                <a:cubicBezTo>
                  <a:pt x="9927861" y="6028476"/>
                  <a:pt x="9920239" y="6036557"/>
                  <a:pt x="9919591" y="6043800"/>
                </a:cubicBezTo>
                <a:cubicBezTo>
                  <a:pt x="9918791" y="6052682"/>
                  <a:pt x="9925269" y="6058170"/>
                  <a:pt x="9933158" y="6059962"/>
                </a:cubicBezTo>
                <a:lnTo>
                  <a:pt x="9939637" y="6061410"/>
                </a:lnTo>
                <a:cubicBezTo>
                  <a:pt x="9940628" y="6061639"/>
                  <a:pt x="9941619" y="6061677"/>
                  <a:pt x="9942572" y="6061639"/>
                </a:cubicBezTo>
                <a:cubicBezTo>
                  <a:pt x="9938188" y="6063355"/>
                  <a:pt x="9934530" y="6066937"/>
                  <a:pt x="9933578" y="6071778"/>
                </a:cubicBezTo>
                <a:cubicBezTo>
                  <a:pt x="9932092" y="6079288"/>
                  <a:pt x="9936092" y="6087331"/>
                  <a:pt x="9943676" y="6089542"/>
                </a:cubicBezTo>
                <a:cubicBezTo>
                  <a:pt x="9943447" y="6090876"/>
                  <a:pt x="9943486" y="6092248"/>
                  <a:pt x="9943676" y="6093658"/>
                </a:cubicBezTo>
                <a:cubicBezTo>
                  <a:pt x="9936740" y="6091257"/>
                  <a:pt x="9928851" y="6093353"/>
                  <a:pt x="9926756" y="6102578"/>
                </a:cubicBezTo>
                <a:cubicBezTo>
                  <a:pt x="9923707" y="6116110"/>
                  <a:pt x="9937883" y="6125258"/>
                  <a:pt x="9947374" y="6121866"/>
                </a:cubicBezTo>
                <a:cubicBezTo>
                  <a:pt x="9949736" y="6129832"/>
                  <a:pt x="9953738" y="6137647"/>
                  <a:pt x="9960406" y="6140124"/>
                </a:cubicBezTo>
                <a:cubicBezTo>
                  <a:pt x="9969895" y="6143593"/>
                  <a:pt x="9983539" y="6143593"/>
                  <a:pt x="9991732" y="6137075"/>
                </a:cubicBezTo>
                <a:cubicBezTo>
                  <a:pt x="9993752" y="6139743"/>
                  <a:pt x="9996802" y="6141268"/>
                  <a:pt x="10000079" y="6142183"/>
                </a:cubicBezTo>
                <a:cubicBezTo>
                  <a:pt x="10000841" y="6147519"/>
                  <a:pt x="10004461" y="6152170"/>
                  <a:pt x="10009759" y="6154381"/>
                </a:cubicBezTo>
                <a:lnTo>
                  <a:pt x="10018409" y="6158002"/>
                </a:lnTo>
                <a:cubicBezTo>
                  <a:pt x="10023098" y="6159946"/>
                  <a:pt x="10028203" y="6158535"/>
                  <a:pt x="10032130" y="6155562"/>
                </a:cubicBezTo>
                <a:cubicBezTo>
                  <a:pt x="10032815" y="6158078"/>
                  <a:pt x="10034264" y="6160137"/>
                  <a:pt x="10036092" y="6161852"/>
                </a:cubicBezTo>
                <a:cubicBezTo>
                  <a:pt x="10031977" y="6167150"/>
                  <a:pt x="10031139" y="6174583"/>
                  <a:pt x="10037807" y="6180263"/>
                </a:cubicBezTo>
                <a:cubicBezTo>
                  <a:pt x="10045619" y="6186933"/>
                  <a:pt x="10053356" y="6195891"/>
                  <a:pt x="10063722" y="6198407"/>
                </a:cubicBezTo>
                <a:cubicBezTo>
                  <a:pt x="10065094" y="6198750"/>
                  <a:pt x="10066428" y="6198903"/>
                  <a:pt x="10067762" y="6199017"/>
                </a:cubicBezTo>
                <a:lnTo>
                  <a:pt x="10071763" y="6200694"/>
                </a:lnTo>
                <a:cubicBezTo>
                  <a:pt x="10079271" y="6203782"/>
                  <a:pt x="10088303" y="6198750"/>
                  <a:pt x="10090818" y="6191470"/>
                </a:cubicBezTo>
                <a:close/>
                <a:moveTo>
                  <a:pt x="10267914" y="6124534"/>
                </a:moveTo>
                <a:cubicBezTo>
                  <a:pt x="10260711" y="6107000"/>
                  <a:pt x="10231786" y="6114471"/>
                  <a:pt x="10239104" y="6132234"/>
                </a:cubicBezTo>
                <a:cubicBezTo>
                  <a:pt x="10242457" y="6140467"/>
                  <a:pt x="10250613" y="6143021"/>
                  <a:pt x="10257586" y="6141763"/>
                </a:cubicBezTo>
                <a:cubicBezTo>
                  <a:pt x="10256786" y="6143135"/>
                  <a:pt x="10255986" y="6144508"/>
                  <a:pt x="10255566" y="6146300"/>
                </a:cubicBezTo>
                <a:cubicBezTo>
                  <a:pt x="10251375" y="6165015"/>
                  <a:pt x="10280795" y="6169895"/>
                  <a:pt x="10284987" y="6151179"/>
                </a:cubicBezTo>
                <a:cubicBezTo>
                  <a:pt x="10287616" y="6139476"/>
                  <a:pt x="10277098" y="6133187"/>
                  <a:pt x="10267800" y="6134673"/>
                </a:cubicBezTo>
                <a:cubicBezTo>
                  <a:pt x="10269134" y="6131891"/>
                  <a:pt x="10269552" y="6128536"/>
                  <a:pt x="10267914" y="6124534"/>
                </a:cubicBezTo>
                <a:close/>
                <a:moveTo>
                  <a:pt x="10162083" y="6137075"/>
                </a:moveTo>
                <a:cubicBezTo>
                  <a:pt x="10169362" y="6154876"/>
                  <a:pt x="10197067" y="6143784"/>
                  <a:pt x="10189789" y="6125982"/>
                </a:cubicBezTo>
                <a:cubicBezTo>
                  <a:pt x="10182510" y="6108219"/>
                  <a:pt x="10154805" y="6119312"/>
                  <a:pt x="10162083" y="6137075"/>
                </a:cubicBezTo>
                <a:close/>
                <a:moveTo>
                  <a:pt x="10209949" y="6139972"/>
                </a:moveTo>
                <a:cubicBezTo>
                  <a:pt x="10202822" y="6136808"/>
                  <a:pt x="10193562" y="6137761"/>
                  <a:pt x="10189560" y="6145461"/>
                </a:cubicBezTo>
                <a:cubicBezTo>
                  <a:pt x="10186169" y="6152017"/>
                  <a:pt x="10187426" y="6162462"/>
                  <a:pt x="10195048" y="6165816"/>
                </a:cubicBezTo>
                <a:cubicBezTo>
                  <a:pt x="10195887" y="6166197"/>
                  <a:pt x="10196649" y="6166655"/>
                  <a:pt x="10197449" y="6167074"/>
                </a:cubicBezTo>
                <a:cubicBezTo>
                  <a:pt x="10197449" y="6167112"/>
                  <a:pt x="10197449" y="6167150"/>
                  <a:pt x="10197487" y="6167188"/>
                </a:cubicBezTo>
                <a:cubicBezTo>
                  <a:pt x="10197487" y="6167265"/>
                  <a:pt x="10197526" y="6167341"/>
                  <a:pt x="10197563" y="6167455"/>
                </a:cubicBezTo>
                <a:cubicBezTo>
                  <a:pt x="10197563" y="6167608"/>
                  <a:pt x="10197563" y="6168027"/>
                  <a:pt x="10197601" y="6168828"/>
                </a:cubicBezTo>
                <a:cubicBezTo>
                  <a:pt x="10197792" y="6175917"/>
                  <a:pt x="10203051" y="6181749"/>
                  <a:pt x="10209835" y="6183083"/>
                </a:cubicBezTo>
                <a:cubicBezTo>
                  <a:pt x="10209949" y="6183388"/>
                  <a:pt x="10209949" y="6183770"/>
                  <a:pt x="10210140" y="6184037"/>
                </a:cubicBezTo>
                <a:cubicBezTo>
                  <a:pt x="10214522" y="6191774"/>
                  <a:pt x="10222983" y="6192728"/>
                  <a:pt x="10230490" y="6189640"/>
                </a:cubicBezTo>
                <a:lnTo>
                  <a:pt x="10236626" y="6187124"/>
                </a:lnTo>
                <a:cubicBezTo>
                  <a:pt x="10244095" y="6184037"/>
                  <a:pt x="10245849" y="6173135"/>
                  <a:pt x="10242229" y="6166769"/>
                </a:cubicBezTo>
                <a:cubicBezTo>
                  <a:pt x="10238684" y="6160479"/>
                  <a:pt x="10232434" y="6158840"/>
                  <a:pt x="10226222" y="6159984"/>
                </a:cubicBezTo>
                <a:cubicBezTo>
                  <a:pt x="10224011" y="6151369"/>
                  <a:pt x="10218676" y="6143822"/>
                  <a:pt x="10209949" y="6139972"/>
                </a:cubicBezTo>
                <a:close/>
                <a:moveTo>
                  <a:pt x="10154995" y="6283792"/>
                </a:moveTo>
                <a:lnTo>
                  <a:pt x="10160025" y="6291721"/>
                </a:lnTo>
                <a:cubicBezTo>
                  <a:pt x="10161587" y="6294160"/>
                  <a:pt x="10163989" y="6295647"/>
                  <a:pt x="10166657" y="6296599"/>
                </a:cubicBezTo>
                <a:cubicBezTo>
                  <a:pt x="10169400" y="6297972"/>
                  <a:pt x="10172411" y="6298201"/>
                  <a:pt x="10175421" y="6297476"/>
                </a:cubicBezTo>
                <a:cubicBezTo>
                  <a:pt x="10175574" y="6297438"/>
                  <a:pt x="10175726" y="6297362"/>
                  <a:pt x="10175878" y="6297324"/>
                </a:cubicBezTo>
                <a:cubicBezTo>
                  <a:pt x="10177442" y="6296905"/>
                  <a:pt x="10178928" y="6296257"/>
                  <a:pt x="10180337" y="6295380"/>
                </a:cubicBezTo>
                <a:cubicBezTo>
                  <a:pt x="10180490" y="6295303"/>
                  <a:pt x="10180719" y="6295266"/>
                  <a:pt x="10180871" y="6295151"/>
                </a:cubicBezTo>
                <a:cubicBezTo>
                  <a:pt x="10181062" y="6295036"/>
                  <a:pt x="10181138" y="6294808"/>
                  <a:pt x="10181328" y="6294655"/>
                </a:cubicBezTo>
                <a:cubicBezTo>
                  <a:pt x="10186664" y="6290729"/>
                  <a:pt x="10190094" y="6283982"/>
                  <a:pt x="10186892" y="6276207"/>
                </a:cubicBezTo>
                <a:cubicBezTo>
                  <a:pt x="10185635" y="6273119"/>
                  <a:pt x="10183692" y="6271289"/>
                  <a:pt x="10181557" y="6269955"/>
                </a:cubicBezTo>
                <a:cubicBezTo>
                  <a:pt x="10180796" y="6268773"/>
                  <a:pt x="10180033" y="6267592"/>
                  <a:pt x="10179309" y="6266372"/>
                </a:cubicBezTo>
                <a:cubicBezTo>
                  <a:pt x="10175003" y="6259548"/>
                  <a:pt x="10164751" y="6258443"/>
                  <a:pt x="10158501" y="6262941"/>
                </a:cubicBezTo>
                <a:cubicBezTo>
                  <a:pt x="10151564" y="6267897"/>
                  <a:pt x="10150689" y="6276968"/>
                  <a:pt x="10154995" y="6283792"/>
                </a:cubicBezTo>
                <a:close/>
                <a:moveTo>
                  <a:pt x="10202442" y="6004195"/>
                </a:moveTo>
                <a:lnTo>
                  <a:pt x="10196306" y="6006711"/>
                </a:lnTo>
                <a:cubicBezTo>
                  <a:pt x="10191847" y="6008541"/>
                  <a:pt x="10189026" y="6012581"/>
                  <a:pt x="10187921" y="6017041"/>
                </a:cubicBezTo>
                <a:lnTo>
                  <a:pt x="10183158" y="6009569"/>
                </a:lnTo>
                <a:cubicBezTo>
                  <a:pt x="10178851" y="6002746"/>
                  <a:pt x="10169324" y="6000726"/>
                  <a:pt x="10162541" y="6005034"/>
                </a:cubicBezTo>
                <a:cubicBezTo>
                  <a:pt x="10155719" y="6009417"/>
                  <a:pt x="10153699" y="6018833"/>
                  <a:pt x="10158005" y="6025656"/>
                </a:cubicBezTo>
                <a:lnTo>
                  <a:pt x="10163036" y="6033584"/>
                </a:lnTo>
                <a:cubicBezTo>
                  <a:pt x="10165246" y="6037091"/>
                  <a:pt x="10168828" y="6039264"/>
                  <a:pt x="10172716" y="6040026"/>
                </a:cubicBezTo>
                <a:cubicBezTo>
                  <a:pt x="10171839" y="6041589"/>
                  <a:pt x="10171115" y="6043304"/>
                  <a:pt x="10170696" y="6045134"/>
                </a:cubicBezTo>
                <a:lnTo>
                  <a:pt x="10169248" y="6051576"/>
                </a:lnTo>
                <a:cubicBezTo>
                  <a:pt x="10167495" y="6059466"/>
                  <a:pt x="10174546" y="6067357"/>
                  <a:pt x="10182053" y="6068348"/>
                </a:cubicBezTo>
                <a:cubicBezTo>
                  <a:pt x="10190628" y="6069491"/>
                  <a:pt x="10197067" y="6063431"/>
                  <a:pt x="10198821" y="6055578"/>
                </a:cubicBezTo>
                <a:lnTo>
                  <a:pt x="10200269" y="6049098"/>
                </a:lnTo>
                <a:cubicBezTo>
                  <a:pt x="10201946" y="6041551"/>
                  <a:pt x="10195506" y="6034156"/>
                  <a:pt x="10188379" y="6032631"/>
                </a:cubicBezTo>
                <a:cubicBezTo>
                  <a:pt x="10189065" y="6031373"/>
                  <a:pt x="10189713" y="6030154"/>
                  <a:pt x="10190017" y="6028743"/>
                </a:cubicBezTo>
                <a:cubicBezTo>
                  <a:pt x="10193944" y="6034308"/>
                  <a:pt x="10201299" y="6036824"/>
                  <a:pt x="10207815" y="6034194"/>
                </a:cubicBezTo>
                <a:lnTo>
                  <a:pt x="10213951" y="6031678"/>
                </a:lnTo>
                <a:cubicBezTo>
                  <a:pt x="10221420" y="6028591"/>
                  <a:pt x="10225040" y="6019518"/>
                  <a:pt x="10221915" y="6012123"/>
                </a:cubicBezTo>
                <a:cubicBezTo>
                  <a:pt x="10218790" y="6004652"/>
                  <a:pt x="10209911" y="6001146"/>
                  <a:pt x="10202442" y="6004195"/>
                </a:cubicBezTo>
                <a:close/>
                <a:moveTo>
                  <a:pt x="10516770" y="5599456"/>
                </a:moveTo>
                <a:lnTo>
                  <a:pt x="10521611" y="5603992"/>
                </a:lnTo>
                <a:cubicBezTo>
                  <a:pt x="10527289" y="5609329"/>
                  <a:pt x="10537045" y="5610243"/>
                  <a:pt x="10542723" y="5604183"/>
                </a:cubicBezTo>
                <a:cubicBezTo>
                  <a:pt x="10548059" y="5598465"/>
                  <a:pt x="10549011" y="5588783"/>
                  <a:pt x="10542914" y="5583065"/>
                </a:cubicBezTo>
                <a:lnTo>
                  <a:pt x="10538074" y="5578529"/>
                </a:lnTo>
                <a:cubicBezTo>
                  <a:pt x="10532395" y="5573193"/>
                  <a:pt x="10522640" y="5572240"/>
                  <a:pt x="10516999" y="5578339"/>
                </a:cubicBezTo>
                <a:cubicBezTo>
                  <a:pt x="10511626" y="5584094"/>
                  <a:pt x="10510635" y="5593777"/>
                  <a:pt x="10516770" y="5599456"/>
                </a:cubicBezTo>
                <a:close/>
                <a:moveTo>
                  <a:pt x="10405871" y="5579368"/>
                </a:moveTo>
                <a:lnTo>
                  <a:pt x="10408882" y="5582189"/>
                </a:lnTo>
                <a:cubicBezTo>
                  <a:pt x="10414827" y="5587754"/>
                  <a:pt x="10421839" y="5586954"/>
                  <a:pt x="10427060" y="5583370"/>
                </a:cubicBezTo>
                <a:cubicBezTo>
                  <a:pt x="10427898" y="5583446"/>
                  <a:pt x="10428698" y="5583180"/>
                  <a:pt x="10429537" y="5583180"/>
                </a:cubicBezTo>
                <a:cubicBezTo>
                  <a:pt x="10428013" y="5585009"/>
                  <a:pt x="10426755" y="5587106"/>
                  <a:pt x="10426260" y="5589584"/>
                </a:cubicBezTo>
                <a:cubicBezTo>
                  <a:pt x="10424812" y="5597360"/>
                  <a:pt x="10430185" y="5605555"/>
                  <a:pt x="10438112" y="5606889"/>
                </a:cubicBezTo>
                <a:cubicBezTo>
                  <a:pt x="10450003" y="5608833"/>
                  <a:pt x="10462235" y="5605517"/>
                  <a:pt x="10469362" y="5595263"/>
                </a:cubicBezTo>
                <a:cubicBezTo>
                  <a:pt x="10473783" y="5588897"/>
                  <a:pt x="10474583" y="5579673"/>
                  <a:pt x="10467876" y="5574374"/>
                </a:cubicBezTo>
                <a:cubicBezTo>
                  <a:pt x="10462121" y="5569838"/>
                  <a:pt x="10451717" y="5569038"/>
                  <a:pt x="10446992" y="5575861"/>
                </a:cubicBezTo>
                <a:cubicBezTo>
                  <a:pt x="10446458" y="5576623"/>
                  <a:pt x="10445887" y="5577309"/>
                  <a:pt x="10445315" y="5577957"/>
                </a:cubicBezTo>
                <a:cubicBezTo>
                  <a:pt x="10445276" y="5577957"/>
                  <a:pt x="10445239" y="5577957"/>
                  <a:pt x="10445201" y="5577957"/>
                </a:cubicBezTo>
                <a:lnTo>
                  <a:pt x="10444934" y="5577957"/>
                </a:lnTo>
                <a:cubicBezTo>
                  <a:pt x="10444819" y="5577920"/>
                  <a:pt x="10444400" y="5577881"/>
                  <a:pt x="10443600" y="5577767"/>
                </a:cubicBezTo>
                <a:cubicBezTo>
                  <a:pt x="10442266" y="5577576"/>
                  <a:pt x="10441008" y="5577767"/>
                  <a:pt x="10439675" y="5577881"/>
                </a:cubicBezTo>
                <a:cubicBezTo>
                  <a:pt x="10442609" y="5573803"/>
                  <a:pt x="10443943" y="5568275"/>
                  <a:pt x="10442266" y="5563511"/>
                </a:cubicBezTo>
                <a:cubicBezTo>
                  <a:pt x="10443600" y="5558327"/>
                  <a:pt x="10442305" y="5552266"/>
                  <a:pt x="10438264" y="5548721"/>
                </a:cubicBezTo>
                <a:cubicBezTo>
                  <a:pt x="10436359" y="5547082"/>
                  <a:pt x="10434225" y="5546091"/>
                  <a:pt x="10432053" y="5545481"/>
                </a:cubicBezTo>
                <a:cubicBezTo>
                  <a:pt x="10430071" y="5540030"/>
                  <a:pt x="10425498" y="5535913"/>
                  <a:pt x="10419095" y="5535570"/>
                </a:cubicBezTo>
                <a:cubicBezTo>
                  <a:pt x="10411588" y="5535151"/>
                  <a:pt x="10403127" y="5541554"/>
                  <a:pt x="10403394" y="5549674"/>
                </a:cubicBezTo>
                <a:lnTo>
                  <a:pt x="10403699" y="5559051"/>
                </a:lnTo>
                <a:cubicBezTo>
                  <a:pt x="10403699" y="5559775"/>
                  <a:pt x="10404195" y="5560347"/>
                  <a:pt x="10404309" y="5561071"/>
                </a:cubicBezTo>
                <a:cubicBezTo>
                  <a:pt x="10400459" y="5566332"/>
                  <a:pt x="10399698" y="5573612"/>
                  <a:pt x="10405871" y="5579368"/>
                </a:cubicBezTo>
                <a:close/>
                <a:moveTo>
                  <a:pt x="10832052" y="5796374"/>
                </a:moveTo>
                <a:cubicBezTo>
                  <a:pt x="10832052" y="5796184"/>
                  <a:pt x="10832091" y="5795956"/>
                  <a:pt x="10832128" y="5795765"/>
                </a:cubicBezTo>
                <a:cubicBezTo>
                  <a:pt x="10836664" y="5793630"/>
                  <a:pt x="10839941" y="5789437"/>
                  <a:pt x="10840741" y="5783986"/>
                </a:cubicBezTo>
                <a:lnTo>
                  <a:pt x="10842609" y="5770835"/>
                </a:lnTo>
                <a:cubicBezTo>
                  <a:pt x="10843714" y="5763098"/>
                  <a:pt x="10837198" y="5754902"/>
                  <a:pt x="10829346" y="5754406"/>
                </a:cubicBezTo>
                <a:cubicBezTo>
                  <a:pt x="10826832" y="5754254"/>
                  <a:pt x="10824468" y="5754712"/>
                  <a:pt x="10822296" y="5755550"/>
                </a:cubicBezTo>
                <a:cubicBezTo>
                  <a:pt x="10820962" y="5754102"/>
                  <a:pt x="10818866" y="5753377"/>
                  <a:pt x="10817189" y="5752234"/>
                </a:cubicBezTo>
                <a:cubicBezTo>
                  <a:pt x="10817571" y="5744839"/>
                  <a:pt x="10813264" y="5736720"/>
                  <a:pt x="10803966" y="5735157"/>
                </a:cubicBezTo>
                <a:cubicBezTo>
                  <a:pt x="10793523" y="5733442"/>
                  <a:pt x="10788684" y="5741789"/>
                  <a:pt x="10789408" y="5750099"/>
                </a:cubicBezTo>
                <a:cubicBezTo>
                  <a:pt x="10787845" y="5749108"/>
                  <a:pt x="10786168" y="5748232"/>
                  <a:pt x="10784186" y="5747926"/>
                </a:cubicBezTo>
                <a:lnTo>
                  <a:pt x="10777631" y="5747011"/>
                </a:lnTo>
                <a:cubicBezTo>
                  <a:pt x="10775840" y="5746745"/>
                  <a:pt x="10774011" y="5746859"/>
                  <a:pt x="10772220" y="5747278"/>
                </a:cubicBezTo>
                <a:cubicBezTo>
                  <a:pt x="10777136" y="5744724"/>
                  <a:pt x="10780718" y="5738931"/>
                  <a:pt x="10780756" y="5733747"/>
                </a:cubicBezTo>
                <a:cubicBezTo>
                  <a:pt x="10780833" y="5724827"/>
                  <a:pt x="10773973" y="5719833"/>
                  <a:pt x="10765970" y="5718690"/>
                </a:cubicBezTo>
                <a:lnTo>
                  <a:pt x="10763912" y="5718385"/>
                </a:lnTo>
                <a:cubicBezTo>
                  <a:pt x="10768524" y="5715716"/>
                  <a:pt x="10771801" y="5710838"/>
                  <a:pt x="10771649" y="5705234"/>
                </a:cubicBezTo>
                <a:cubicBezTo>
                  <a:pt x="10771496" y="5699402"/>
                  <a:pt x="10767685" y="5694256"/>
                  <a:pt x="10762540" y="5691969"/>
                </a:cubicBezTo>
                <a:cubicBezTo>
                  <a:pt x="10759987" y="5689072"/>
                  <a:pt x="10756328" y="5687128"/>
                  <a:pt x="10752213" y="5686442"/>
                </a:cubicBezTo>
                <a:lnTo>
                  <a:pt x="10745733" y="5685375"/>
                </a:lnTo>
                <a:cubicBezTo>
                  <a:pt x="10738951" y="5684231"/>
                  <a:pt x="10732815" y="5689796"/>
                  <a:pt x="10730833" y="5696048"/>
                </a:cubicBezTo>
                <a:cubicBezTo>
                  <a:pt x="10725726" y="5704052"/>
                  <a:pt x="10727822" y="5717051"/>
                  <a:pt x="10740017" y="5719071"/>
                </a:cubicBezTo>
                <a:cubicBezTo>
                  <a:pt x="10740322" y="5719109"/>
                  <a:pt x="10740513" y="5718995"/>
                  <a:pt x="10740780" y="5719033"/>
                </a:cubicBezTo>
                <a:cubicBezTo>
                  <a:pt x="10742914" y="5720100"/>
                  <a:pt x="10745201" y="5720863"/>
                  <a:pt x="10747678" y="5720787"/>
                </a:cubicBezTo>
                <a:cubicBezTo>
                  <a:pt x="10748630" y="5720748"/>
                  <a:pt x="10749621" y="5720710"/>
                  <a:pt x="10750574" y="5720710"/>
                </a:cubicBezTo>
                <a:cubicBezTo>
                  <a:pt x="10746915" y="5723683"/>
                  <a:pt x="10744324" y="5728181"/>
                  <a:pt x="10744285" y="5732489"/>
                </a:cubicBezTo>
                <a:cubicBezTo>
                  <a:pt x="10744210" y="5741408"/>
                  <a:pt x="10751069" y="5746402"/>
                  <a:pt x="10759072" y="5747545"/>
                </a:cubicBezTo>
                <a:lnTo>
                  <a:pt x="10765627" y="5748460"/>
                </a:lnTo>
                <a:cubicBezTo>
                  <a:pt x="10766618" y="5748613"/>
                  <a:pt x="10767609" y="5748574"/>
                  <a:pt x="10768561" y="5748460"/>
                </a:cubicBezTo>
                <a:cubicBezTo>
                  <a:pt x="10764331" y="5750519"/>
                  <a:pt x="10760978" y="5754369"/>
                  <a:pt x="10760406" y="5759286"/>
                </a:cubicBezTo>
                <a:cubicBezTo>
                  <a:pt x="10759529" y="5766871"/>
                  <a:pt x="10764140" y="5774571"/>
                  <a:pt x="10771877" y="5776172"/>
                </a:cubicBezTo>
                <a:cubicBezTo>
                  <a:pt x="10771763" y="5777544"/>
                  <a:pt x="10771915" y="5778917"/>
                  <a:pt x="10772220" y="5780289"/>
                </a:cubicBezTo>
                <a:cubicBezTo>
                  <a:pt x="10765094" y="5778421"/>
                  <a:pt x="10757433" y="5781166"/>
                  <a:pt x="10756062" y="5790542"/>
                </a:cubicBezTo>
                <a:cubicBezTo>
                  <a:pt x="10755413" y="5795002"/>
                  <a:pt x="10756899" y="5798547"/>
                  <a:pt x="10759072" y="5801597"/>
                </a:cubicBezTo>
                <a:cubicBezTo>
                  <a:pt x="10758920" y="5802169"/>
                  <a:pt x="10758577" y="5802664"/>
                  <a:pt x="10758463" y="5803274"/>
                </a:cubicBezTo>
                <a:lnTo>
                  <a:pt x="10757358" y="5809754"/>
                </a:lnTo>
                <a:cubicBezTo>
                  <a:pt x="10756099" y="5817416"/>
                  <a:pt x="10762692" y="5825649"/>
                  <a:pt x="10770390" y="5826145"/>
                </a:cubicBezTo>
                <a:cubicBezTo>
                  <a:pt x="10776374" y="5826564"/>
                  <a:pt x="10781443" y="5823820"/>
                  <a:pt x="10784377" y="5819246"/>
                </a:cubicBezTo>
                <a:cubicBezTo>
                  <a:pt x="10786663" y="5822066"/>
                  <a:pt x="10789331" y="5824353"/>
                  <a:pt x="10792532" y="5825268"/>
                </a:cubicBezTo>
                <a:cubicBezTo>
                  <a:pt x="10802250" y="5827975"/>
                  <a:pt x="10815855" y="5826869"/>
                  <a:pt x="10823516" y="5819741"/>
                </a:cubicBezTo>
                <a:cubicBezTo>
                  <a:pt x="10830832" y="5827936"/>
                  <a:pt x="10847868" y="5826679"/>
                  <a:pt x="10849926" y="5812461"/>
                </a:cubicBezTo>
                <a:cubicBezTo>
                  <a:pt x="10851717" y="5800834"/>
                  <a:pt x="10841084" y="5794812"/>
                  <a:pt x="10832052" y="5796374"/>
                </a:cubicBezTo>
                <a:close/>
                <a:moveTo>
                  <a:pt x="10510215" y="5656557"/>
                </a:moveTo>
                <a:cubicBezTo>
                  <a:pt x="10509301" y="5658273"/>
                  <a:pt x="10508729" y="5660178"/>
                  <a:pt x="10508654" y="5662084"/>
                </a:cubicBezTo>
                <a:cubicBezTo>
                  <a:pt x="10508349" y="5670699"/>
                  <a:pt x="10514065" y="5676646"/>
                  <a:pt x="10522259" y="5678018"/>
                </a:cubicBezTo>
                <a:lnTo>
                  <a:pt x="10528737" y="5679085"/>
                </a:lnTo>
                <a:cubicBezTo>
                  <a:pt x="10532777" y="5679771"/>
                  <a:pt x="10536854" y="5677941"/>
                  <a:pt x="10539903" y="5675044"/>
                </a:cubicBezTo>
                <a:cubicBezTo>
                  <a:pt x="10542343" y="5676912"/>
                  <a:pt x="10545314" y="5678170"/>
                  <a:pt x="10548478" y="5678208"/>
                </a:cubicBezTo>
                <a:cubicBezTo>
                  <a:pt x="10549468" y="5685451"/>
                  <a:pt x="10554652" y="5691549"/>
                  <a:pt x="10562464" y="5691893"/>
                </a:cubicBezTo>
                <a:cubicBezTo>
                  <a:pt x="10570010" y="5692236"/>
                  <a:pt x="10578318" y="5685756"/>
                  <a:pt x="10578051" y="5677674"/>
                </a:cubicBezTo>
                <a:lnTo>
                  <a:pt x="10577746" y="5668298"/>
                </a:lnTo>
                <a:cubicBezTo>
                  <a:pt x="10577480" y="5660254"/>
                  <a:pt x="10572030" y="5653089"/>
                  <a:pt x="10563532" y="5652707"/>
                </a:cubicBezTo>
                <a:cubicBezTo>
                  <a:pt x="10562159" y="5652669"/>
                  <a:pt x="10560750" y="5652859"/>
                  <a:pt x="10559416" y="5653241"/>
                </a:cubicBezTo>
                <a:cubicBezTo>
                  <a:pt x="10559073" y="5652859"/>
                  <a:pt x="10558805" y="5652478"/>
                  <a:pt x="10558425" y="5652135"/>
                </a:cubicBezTo>
                <a:lnTo>
                  <a:pt x="10553584" y="5647599"/>
                </a:lnTo>
                <a:cubicBezTo>
                  <a:pt x="10547868" y="5642263"/>
                  <a:pt x="10537425" y="5642911"/>
                  <a:pt x="10532548" y="5649086"/>
                </a:cubicBezTo>
                <a:cubicBezTo>
                  <a:pt x="10532357" y="5649353"/>
                  <a:pt x="10532472" y="5649696"/>
                  <a:pt x="10532281" y="5649963"/>
                </a:cubicBezTo>
                <a:cubicBezTo>
                  <a:pt x="10531862" y="5649887"/>
                  <a:pt x="10531518" y="5649658"/>
                  <a:pt x="10531100" y="5649581"/>
                </a:cubicBezTo>
                <a:lnTo>
                  <a:pt x="10529195" y="5649277"/>
                </a:lnTo>
                <a:cubicBezTo>
                  <a:pt x="10535902" y="5635897"/>
                  <a:pt x="10516084" y="5620955"/>
                  <a:pt x="10504079" y="5633763"/>
                </a:cubicBezTo>
                <a:cubicBezTo>
                  <a:pt x="10495963" y="5642416"/>
                  <a:pt x="10501641" y="5653012"/>
                  <a:pt x="10510215" y="5656557"/>
                </a:cubicBezTo>
                <a:close/>
                <a:moveTo>
                  <a:pt x="10614522" y="5561376"/>
                </a:moveTo>
                <a:cubicBezTo>
                  <a:pt x="10601412" y="5575403"/>
                  <a:pt x="10622983" y="5596025"/>
                  <a:pt x="10636092" y="5581998"/>
                </a:cubicBezTo>
                <a:cubicBezTo>
                  <a:pt x="10649240" y="5567932"/>
                  <a:pt x="10627631" y="5547349"/>
                  <a:pt x="10614522" y="5561376"/>
                </a:cubicBezTo>
                <a:close/>
                <a:moveTo>
                  <a:pt x="10125879" y="5941834"/>
                </a:moveTo>
                <a:cubicBezTo>
                  <a:pt x="10128623" y="5935354"/>
                  <a:pt x="10126222" y="5928950"/>
                  <a:pt x="10121343" y="5924757"/>
                </a:cubicBezTo>
                <a:cubicBezTo>
                  <a:pt x="10122373" y="5919497"/>
                  <a:pt x="10120925" y="5914045"/>
                  <a:pt x="10116199" y="5910348"/>
                </a:cubicBezTo>
                <a:cubicBezTo>
                  <a:pt x="10110292" y="5905736"/>
                  <a:pt x="10099622" y="5906117"/>
                  <a:pt x="10095238" y="5912940"/>
                </a:cubicBezTo>
                <a:cubicBezTo>
                  <a:pt x="10091008" y="5919611"/>
                  <a:pt x="10088379" y="5927196"/>
                  <a:pt x="10091390" y="5934972"/>
                </a:cubicBezTo>
                <a:cubicBezTo>
                  <a:pt x="10094134" y="5942101"/>
                  <a:pt x="10099774" y="5946408"/>
                  <a:pt x="10106329" y="5949762"/>
                </a:cubicBezTo>
                <a:cubicBezTo>
                  <a:pt x="10113455" y="5953422"/>
                  <a:pt x="10122868" y="5948847"/>
                  <a:pt x="10125879" y="5941834"/>
                </a:cubicBezTo>
                <a:close/>
                <a:moveTo>
                  <a:pt x="10554957" y="5561338"/>
                </a:moveTo>
                <a:cubicBezTo>
                  <a:pt x="10541313" y="5564730"/>
                  <a:pt x="10538264" y="5587258"/>
                  <a:pt x="10554804" y="5590041"/>
                </a:cubicBezTo>
                <a:cubicBezTo>
                  <a:pt x="10563036" y="5591413"/>
                  <a:pt x="10568714" y="5586496"/>
                  <a:pt x="10571115" y="5580397"/>
                </a:cubicBezTo>
                <a:cubicBezTo>
                  <a:pt x="10574545" y="5580092"/>
                  <a:pt x="10578012" y="5578796"/>
                  <a:pt x="10580909" y="5575670"/>
                </a:cubicBezTo>
                <a:cubicBezTo>
                  <a:pt x="10594019" y="5561643"/>
                  <a:pt x="10570467" y="5543270"/>
                  <a:pt x="10557434" y="5557259"/>
                </a:cubicBezTo>
                <a:cubicBezTo>
                  <a:pt x="10556214" y="5558594"/>
                  <a:pt x="10555605" y="5559966"/>
                  <a:pt x="10554957" y="5561338"/>
                </a:cubicBezTo>
                <a:close/>
                <a:moveTo>
                  <a:pt x="10225460" y="5831862"/>
                </a:moveTo>
                <a:cubicBezTo>
                  <a:pt x="10219858" y="5837085"/>
                  <a:pt x="10218867" y="5847415"/>
                  <a:pt x="10224812" y="5852942"/>
                </a:cubicBezTo>
                <a:lnTo>
                  <a:pt x="10229652" y="5857478"/>
                </a:lnTo>
                <a:cubicBezTo>
                  <a:pt x="10235520" y="5863005"/>
                  <a:pt x="10244591" y="5863920"/>
                  <a:pt x="10250727" y="5858164"/>
                </a:cubicBezTo>
                <a:cubicBezTo>
                  <a:pt x="10256329" y="5852942"/>
                  <a:pt x="10257320" y="5842612"/>
                  <a:pt x="10251375" y="5837085"/>
                </a:cubicBezTo>
                <a:lnTo>
                  <a:pt x="10246534" y="5832549"/>
                </a:lnTo>
                <a:cubicBezTo>
                  <a:pt x="10240665" y="5827021"/>
                  <a:pt x="10231595" y="5826069"/>
                  <a:pt x="10225460" y="5831862"/>
                </a:cubicBezTo>
                <a:close/>
                <a:moveTo>
                  <a:pt x="10081976" y="5787798"/>
                </a:moveTo>
                <a:cubicBezTo>
                  <a:pt x="10080758" y="5786121"/>
                  <a:pt x="10078928" y="5784787"/>
                  <a:pt x="10076908" y="5783758"/>
                </a:cubicBezTo>
                <a:cubicBezTo>
                  <a:pt x="10076870" y="5782576"/>
                  <a:pt x="10076985" y="5781356"/>
                  <a:pt x="10076527" y="5780212"/>
                </a:cubicBezTo>
                <a:lnTo>
                  <a:pt x="10074012" y="5774076"/>
                </a:lnTo>
                <a:cubicBezTo>
                  <a:pt x="10070963" y="5766642"/>
                  <a:pt x="10064217" y="5761268"/>
                  <a:pt x="10055757" y="5763517"/>
                </a:cubicBezTo>
                <a:cubicBezTo>
                  <a:pt x="10048744" y="5765385"/>
                  <a:pt x="10042114" y="5774304"/>
                  <a:pt x="10045201" y="5781775"/>
                </a:cubicBezTo>
                <a:lnTo>
                  <a:pt x="10047716" y="5787912"/>
                </a:lnTo>
                <a:cubicBezTo>
                  <a:pt x="10048974" y="5791038"/>
                  <a:pt x="10051032" y="5793592"/>
                  <a:pt x="10053433" y="5795574"/>
                </a:cubicBezTo>
                <a:cubicBezTo>
                  <a:pt x="10052632" y="5797823"/>
                  <a:pt x="10052137" y="5800149"/>
                  <a:pt x="10052442" y="5802817"/>
                </a:cubicBezTo>
                <a:cubicBezTo>
                  <a:pt x="10052860" y="5806857"/>
                  <a:pt x="10054728" y="5810212"/>
                  <a:pt x="10057129" y="5813261"/>
                </a:cubicBezTo>
                <a:cubicBezTo>
                  <a:pt x="10050078" y="5816578"/>
                  <a:pt x="10048478" y="5827174"/>
                  <a:pt x="10052060" y="5833349"/>
                </a:cubicBezTo>
                <a:cubicBezTo>
                  <a:pt x="10056519" y="5841087"/>
                  <a:pt x="10064942" y="5841887"/>
                  <a:pt x="10072449" y="5838839"/>
                </a:cubicBezTo>
                <a:lnTo>
                  <a:pt x="10078585" y="5836322"/>
                </a:lnTo>
                <a:cubicBezTo>
                  <a:pt x="10079499" y="5835941"/>
                  <a:pt x="10080376" y="5835446"/>
                  <a:pt x="10081100" y="5834836"/>
                </a:cubicBezTo>
                <a:cubicBezTo>
                  <a:pt x="10078508" y="5838762"/>
                  <a:pt x="10077556" y="5843756"/>
                  <a:pt x="10079538" y="5848292"/>
                </a:cubicBezTo>
                <a:cubicBezTo>
                  <a:pt x="10082624" y="5855305"/>
                  <a:pt x="10090513" y="5859575"/>
                  <a:pt x="10097983" y="5857059"/>
                </a:cubicBezTo>
                <a:cubicBezTo>
                  <a:pt x="10098593" y="5858279"/>
                  <a:pt x="10099393" y="5859422"/>
                  <a:pt x="10100345" y="5860413"/>
                </a:cubicBezTo>
                <a:cubicBezTo>
                  <a:pt x="10093257" y="5862433"/>
                  <a:pt x="10088036" y="5868685"/>
                  <a:pt x="10091618" y="5877414"/>
                </a:cubicBezTo>
                <a:cubicBezTo>
                  <a:pt x="10095734" y="5887515"/>
                  <a:pt x="10106863" y="5889078"/>
                  <a:pt x="10114332" y="5885419"/>
                </a:cubicBezTo>
                <a:cubicBezTo>
                  <a:pt x="10114332" y="5885457"/>
                  <a:pt x="10114332" y="5885533"/>
                  <a:pt x="10114370" y="5885571"/>
                </a:cubicBezTo>
                <a:lnTo>
                  <a:pt x="10114522" y="5889955"/>
                </a:lnTo>
                <a:cubicBezTo>
                  <a:pt x="10114789" y="5897997"/>
                  <a:pt x="10123136" y="5904097"/>
                  <a:pt x="10130795" y="5903372"/>
                </a:cubicBezTo>
                <a:cubicBezTo>
                  <a:pt x="10131405" y="5903296"/>
                  <a:pt x="10131977" y="5903144"/>
                  <a:pt x="10132548" y="5903029"/>
                </a:cubicBezTo>
                <a:cubicBezTo>
                  <a:pt x="10134530" y="5903906"/>
                  <a:pt x="10136588" y="5904744"/>
                  <a:pt x="10138646" y="5905431"/>
                </a:cubicBezTo>
                <a:cubicBezTo>
                  <a:pt x="10141237" y="5906307"/>
                  <a:pt x="10144171" y="5906270"/>
                  <a:pt x="10146954" y="5905698"/>
                </a:cubicBezTo>
                <a:cubicBezTo>
                  <a:pt x="10148707" y="5906650"/>
                  <a:pt x="10150536" y="5907298"/>
                  <a:pt x="10152366" y="5907261"/>
                </a:cubicBezTo>
                <a:cubicBezTo>
                  <a:pt x="10158501" y="5907070"/>
                  <a:pt x="10163951" y="5906574"/>
                  <a:pt x="10169248" y="5903144"/>
                </a:cubicBezTo>
                <a:cubicBezTo>
                  <a:pt x="10169744" y="5902839"/>
                  <a:pt x="10170010" y="5902381"/>
                  <a:pt x="10170430" y="5902076"/>
                </a:cubicBezTo>
                <a:cubicBezTo>
                  <a:pt x="10178242" y="5907222"/>
                  <a:pt x="10190665" y="5905736"/>
                  <a:pt x="10193333" y="5893957"/>
                </a:cubicBezTo>
                <a:cubicBezTo>
                  <a:pt x="10195124" y="5886029"/>
                  <a:pt x="10190856" y="5880349"/>
                  <a:pt x="10185101" y="5877642"/>
                </a:cubicBezTo>
                <a:cubicBezTo>
                  <a:pt x="10183882" y="5874403"/>
                  <a:pt x="10181710" y="5871353"/>
                  <a:pt x="10178623" y="5869447"/>
                </a:cubicBezTo>
                <a:cubicBezTo>
                  <a:pt x="10178508" y="5868342"/>
                  <a:pt x="10178128" y="5867236"/>
                  <a:pt x="10177785" y="5866131"/>
                </a:cubicBezTo>
                <a:cubicBezTo>
                  <a:pt x="10180605" y="5864339"/>
                  <a:pt x="10182853" y="5861976"/>
                  <a:pt x="10183958" y="5858812"/>
                </a:cubicBezTo>
                <a:cubicBezTo>
                  <a:pt x="10188074" y="5867313"/>
                  <a:pt x="10201146" y="5872382"/>
                  <a:pt x="10209797" y="5863120"/>
                </a:cubicBezTo>
                <a:cubicBezTo>
                  <a:pt x="10222906" y="5849130"/>
                  <a:pt x="10199355" y="5830757"/>
                  <a:pt x="10186321" y="5844708"/>
                </a:cubicBezTo>
                <a:cubicBezTo>
                  <a:pt x="10184987" y="5846119"/>
                  <a:pt x="10184301" y="5847606"/>
                  <a:pt x="10183692" y="5849054"/>
                </a:cubicBezTo>
                <a:cubicBezTo>
                  <a:pt x="10183653" y="5848978"/>
                  <a:pt x="10183692" y="5848940"/>
                  <a:pt x="10183692" y="5848864"/>
                </a:cubicBezTo>
                <a:cubicBezTo>
                  <a:pt x="10179919" y="5839639"/>
                  <a:pt x="10170848" y="5838572"/>
                  <a:pt x="10163837" y="5841887"/>
                </a:cubicBezTo>
                <a:cubicBezTo>
                  <a:pt x="10162617" y="5841773"/>
                  <a:pt x="10161473" y="5841887"/>
                  <a:pt x="10160254" y="5842040"/>
                </a:cubicBezTo>
                <a:cubicBezTo>
                  <a:pt x="10162389" y="5838114"/>
                  <a:pt x="10163074" y="5833502"/>
                  <a:pt x="10161207" y="5828927"/>
                </a:cubicBezTo>
                <a:lnTo>
                  <a:pt x="10160102" y="5826221"/>
                </a:lnTo>
                <a:cubicBezTo>
                  <a:pt x="10160559" y="5824544"/>
                  <a:pt x="10160902" y="5822791"/>
                  <a:pt x="10160826" y="5820961"/>
                </a:cubicBezTo>
                <a:cubicBezTo>
                  <a:pt x="10160712" y="5817835"/>
                  <a:pt x="10160635" y="5814709"/>
                  <a:pt x="10160521" y="5811584"/>
                </a:cubicBezTo>
                <a:cubicBezTo>
                  <a:pt x="10160254" y="5803541"/>
                  <a:pt x="10151984" y="5797365"/>
                  <a:pt x="10144325" y="5798090"/>
                </a:cubicBezTo>
                <a:cubicBezTo>
                  <a:pt x="10136093" y="5798852"/>
                  <a:pt x="10130871" y="5805904"/>
                  <a:pt x="10130909" y="5813757"/>
                </a:cubicBezTo>
                <a:cubicBezTo>
                  <a:pt x="10126718" y="5812499"/>
                  <a:pt x="10122220" y="5812155"/>
                  <a:pt x="10117418" y="5813185"/>
                </a:cubicBezTo>
                <a:cubicBezTo>
                  <a:pt x="10109835" y="5814786"/>
                  <a:pt x="10104309" y="5819512"/>
                  <a:pt x="10100841" y="5825612"/>
                </a:cubicBezTo>
                <a:cubicBezTo>
                  <a:pt x="10098706" y="5825421"/>
                  <a:pt x="10096458" y="5825612"/>
                  <a:pt x="10094286" y="5826526"/>
                </a:cubicBezTo>
                <a:lnTo>
                  <a:pt x="10088151" y="5829042"/>
                </a:lnTo>
                <a:cubicBezTo>
                  <a:pt x="10086474" y="5829766"/>
                  <a:pt x="10084949" y="5830757"/>
                  <a:pt x="10083615" y="5832015"/>
                </a:cubicBezTo>
                <a:cubicBezTo>
                  <a:pt x="10086588" y="5827327"/>
                  <a:pt x="10086702" y="5820504"/>
                  <a:pt x="10084149" y="5816006"/>
                </a:cubicBezTo>
                <a:cubicBezTo>
                  <a:pt x="10083692" y="5815243"/>
                  <a:pt x="10083081" y="5814824"/>
                  <a:pt x="10082549" y="5814214"/>
                </a:cubicBezTo>
                <a:cubicBezTo>
                  <a:pt x="10085140" y="5809983"/>
                  <a:pt x="10085826" y="5805027"/>
                  <a:pt x="10084149" y="5800682"/>
                </a:cubicBezTo>
                <a:cubicBezTo>
                  <a:pt x="10085331" y="5796413"/>
                  <a:pt x="10084988" y="5791915"/>
                  <a:pt x="10081976" y="5787798"/>
                </a:cubicBezTo>
                <a:close/>
                <a:moveTo>
                  <a:pt x="10034682" y="5866779"/>
                </a:moveTo>
                <a:lnTo>
                  <a:pt x="10037693" y="5869562"/>
                </a:lnTo>
                <a:cubicBezTo>
                  <a:pt x="10051717" y="5882674"/>
                  <a:pt x="10072526" y="5861290"/>
                  <a:pt x="10058501" y="5848177"/>
                </a:cubicBezTo>
                <a:lnTo>
                  <a:pt x="10055490" y="5845356"/>
                </a:lnTo>
                <a:cubicBezTo>
                  <a:pt x="10041466" y="5832244"/>
                  <a:pt x="10020658" y="5853628"/>
                  <a:pt x="10034682" y="5866779"/>
                </a:cubicBezTo>
                <a:close/>
                <a:moveTo>
                  <a:pt x="10167037" y="5551275"/>
                </a:moveTo>
                <a:cubicBezTo>
                  <a:pt x="10180110" y="5537285"/>
                  <a:pt x="10159530" y="5515672"/>
                  <a:pt x="10146382" y="5529738"/>
                </a:cubicBezTo>
                <a:cubicBezTo>
                  <a:pt x="10133348" y="5543727"/>
                  <a:pt x="10153889" y="5565341"/>
                  <a:pt x="10167037" y="5551275"/>
                </a:cubicBezTo>
                <a:close/>
                <a:moveTo>
                  <a:pt x="10030148" y="5743772"/>
                </a:moveTo>
                <a:cubicBezTo>
                  <a:pt x="10030148" y="5745029"/>
                  <a:pt x="10030262" y="5746287"/>
                  <a:pt x="10030528" y="5747545"/>
                </a:cubicBezTo>
                <a:cubicBezTo>
                  <a:pt x="10031748" y="5753682"/>
                  <a:pt x="10036246" y="5758523"/>
                  <a:pt x="10042571" y="5759667"/>
                </a:cubicBezTo>
                <a:cubicBezTo>
                  <a:pt x="10048860" y="5760810"/>
                  <a:pt x="10053089" y="5757799"/>
                  <a:pt x="10057548" y="5753987"/>
                </a:cubicBezTo>
                <a:cubicBezTo>
                  <a:pt x="10054042" y="5756999"/>
                  <a:pt x="10058006" y="5753758"/>
                  <a:pt x="10058730" y="5753225"/>
                </a:cubicBezTo>
                <a:cubicBezTo>
                  <a:pt x="10059721" y="5752539"/>
                  <a:pt x="10060749" y="5751929"/>
                  <a:pt x="10061740" y="5751243"/>
                </a:cubicBezTo>
                <a:cubicBezTo>
                  <a:pt x="10061931" y="5751167"/>
                  <a:pt x="10062007" y="5751090"/>
                  <a:pt x="10062121" y="5751014"/>
                </a:cubicBezTo>
                <a:cubicBezTo>
                  <a:pt x="10062503" y="5750861"/>
                  <a:pt x="10062846" y="5750709"/>
                  <a:pt x="10063226" y="5750595"/>
                </a:cubicBezTo>
                <a:cubicBezTo>
                  <a:pt x="10070658" y="5751510"/>
                  <a:pt x="10077975" y="5745906"/>
                  <a:pt x="10079347" y="5738702"/>
                </a:cubicBezTo>
                <a:cubicBezTo>
                  <a:pt x="10080910" y="5730468"/>
                  <a:pt x="10075308" y="5723111"/>
                  <a:pt x="10067457" y="5721282"/>
                </a:cubicBezTo>
                <a:cubicBezTo>
                  <a:pt x="10066656" y="5721091"/>
                  <a:pt x="10065818" y="5721129"/>
                  <a:pt x="10065017" y="5721015"/>
                </a:cubicBezTo>
                <a:cubicBezTo>
                  <a:pt x="10064485" y="5716364"/>
                  <a:pt x="10061855" y="5711905"/>
                  <a:pt x="10057892" y="5709618"/>
                </a:cubicBezTo>
                <a:cubicBezTo>
                  <a:pt x="10061321" y="5709999"/>
                  <a:pt x="10064942" y="5708817"/>
                  <a:pt x="10068219" y="5705310"/>
                </a:cubicBezTo>
                <a:cubicBezTo>
                  <a:pt x="10081176" y="5691473"/>
                  <a:pt x="10062121" y="5668488"/>
                  <a:pt x="10049012" y="5682478"/>
                </a:cubicBezTo>
                <a:cubicBezTo>
                  <a:pt x="10040703" y="5691321"/>
                  <a:pt x="10045544" y="5703900"/>
                  <a:pt x="10053547" y="5708131"/>
                </a:cubicBezTo>
                <a:cubicBezTo>
                  <a:pt x="10046839" y="5706682"/>
                  <a:pt x="10040399" y="5709465"/>
                  <a:pt x="10036817" y="5715755"/>
                </a:cubicBezTo>
                <a:cubicBezTo>
                  <a:pt x="10032167" y="5723950"/>
                  <a:pt x="10027671" y="5734280"/>
                  <a:pt x="10030148" y="5743772"/>
                </a:cubicBezTo>
                <a:close/>
                <a:moveTo>
                  <a:pt x="10107815" y="5488304"/>
                </a:moveTo>
                <a:lnTo>
                  <a:pt x="10112350" y="5483462"/>
                </a:lnTo>
                <a:cubicBezTo>
                  <a:pt x="10117876" y="5477592"/>
                  <a:pt x="10119934" y="5469245"/>
                  <a:pt x="10114332" y="5462459"/>
                </a:cubicBezTo>
                <a:cubicBezTo>
                  <a:pt x="10109720" y="5456856"/>
                  <a:pt x="10098859" y="5454531"/>
                  <a:pt x="10093333" y="5460477"/>
                </a:cubicBezTo>
                <a:lnTo>
                  <a:pt x="10088799" y="5465318"/>
                </a:lnTo>
                <a:cubicBezTo>
                  <a:pt x="10083310" y="5471189"/>
                  <a:pt x="10081215" y="5479536"/>
                  <a:pt x="10086817" y="5486322"/>
                </a:cubicBezTo>
                <a:cubicBezTo>
                  <a:pt x="10091428" y="5491887"/>
                  <a:pt x="10102289" y="5494212"/>
                  <a:pt x="10107815" y="5488304"/>
                </a:cubicBezTo>
                <a:close/>
                <a:moveTo>
                  <a:pt x="10092647" y="5791115"/>
                </a:moveTo>
                <a:cubicBezTo>
                  <a:pt x="10087160" y="5796985"/>
                  <a:pt x="10089331" y="5807429"/>
                  <a:pt x="10095238" y="5812041"/>
                </a:cubicBezTo>
                <a:cubicBezTo>
                  <a:pt x="10102061" y="5817378"/>
                  <a:pt x="10110673" y="5815319"/>
                  <a:pt x="10116199" y="5809449"/>
                </a:cubicBezTo>
                <a:lnTo>
                  <a:pt x="10120734" y="5804608"/>
                </a:lnTo>
                <a:cubicBezTo>
                  <a:pt x="10126261" y="5798700"/>
                  <a:pt x="10124050" y="5788294"/>
                  <a:pt x="10118143" y="5783643"/>
                </a:cubicBezTo>
                <a:cubicBezTo>
                  <a:pt x="10111321" y="5778306"/>
                  <a:pt x="10102708" y="5780365"/>
                  <a:pt x="10097183" y="5786235"/>
                </a:cubicBezTo>
                <a:lnTo>
                  <a:pt x="10092647" y="5791115"/>
                </a:lnTo>
                <a:close/>
                <a:moveTo>
                  <a:pt x="10243447" y="5771331"/>
                </a:moveTo>
                <a:lnTo>
                  <a:pt x="10250002" y="5772284"/>
                </a:lnTo>
                <a:cubicBezTo>
                  <a:pt x="10257968" y="5773428"/>
                  <a:pt x="10265056" y="5764927"/>
                  <a:pt x="10265132" y="5757570"/>
                </a:cubicBezTo>
                <a:cubicBezTo>
                  <a:pt x="10265246" y="5750366"/>
                  <a:pt x="10260711" y="5745792"/>
                  <a:pt x="10254766" y="5743619"/>
                </a:cubicBezTo>
                <a:cubicBezTo>
                  <a:pt x="10257243" y="5735005"/>
                  <a:pt x="10256443" y="5725818"/>
                  <a:pt x="10250879" y="5718080"/>
                </a:cubicBezTo>
                <a:cubicBezTo>
                  <a:pt x="10246344" y="5711753"/>
                  <a:pt x="10237845" y="5707864"/>
                  <a:pt x="10230529" y="5712515"/>
                </a:cubicBezTo>
                <a:cubicBezTo>
                  <a:pt x="10224279" y="5716479"/>
                  <a:pt x="10220086" y="5726085"/>
                  <a:pt x="10224965" y="5732870"/>
                </a:cubicBezTo>
                <a:cubicBezTo>
                  <a:pt x="10225497" y="5733632"/>
                  <a:pt x="10225956" y="5734432"/>
                  <a:pt x="10226413" y="5735195"/>
                </a:cubicBezTo>
                <a:cubicBezTo>
                  <a:pt x="10226413" y="5735233"/>
                  <a:pt x="10226413" y="5735271"/>
                  <a:pt x="10226374" y="5735309"/>
                </a:cubicBezTo>
                <a:cubicBezTo>
                  <a:pt x="10226336" y="5735386"/>
                  <a:pt x="10226299" y="5735462"/>
                  <a:pt x="10226299" y="5735576"/>
                </a:cubicBezTo>
                <a:cubicBezTo>
                  <a:pt x="10226222" y="5735690"/>
                  <a:pt x="10226031" y="5736072"/>
                  <a:pt x="10225650" y="5736796"/>
                </a:cubicBezTo>
                <a:cubicBezTo>
                  <a:pt x="10222258" y="5743009"/>
                  <a:pt x="10223821" y="5750671"/>
                  <a:pt x="10228966" y="5755283"/>
                </a:cubicBezTo>
                <a:cubicBezTo>
                  <a:pt x="10228928" y="5755588"/>
                  <a:pt x="10228738" y="5755931"/>
                  <a:pt x="10228738" y="5756236"/>
                </a:cubicBezTo>
                <a:cubicBezTo>
                  <a:pt x="10228622" y="5765079"/>
                  <a:pt x="10235445" y="5770187"/>
                  <a:pt x="10243447" y="5771331"/>
                </a:cubicBezTo>
                <a:close/>
                <a:moveTo>
                  <a:pt x="10155148" y="5625872"/>
                </a:moveTo>
                <a:cubicBezTo>
                  <a:pt x="10163341" y="5625453"/>
                  <a:pt x="10169553" y="5618286"/>
                  <a:pt x="10169286" y="5610206"/>
                </a:cubicBezTo>
                <a:cubicBezTo>
                  <a:pt x="10169248" y="5608948"/>
                  <a:pt x="10169210" y="5607690"/>
                  <a:pt x="10169171" y="5606432"/>
                </a:cubicBezTo>
                <a:cubicBezTo>
                  <a:pt x="10169553" y="5606508"/>
                  <a:pt x="10169896" y="5606813"/>
                  <a:pt x="10170315" y="5606889"/>
                </a:cubicBezTo>
                <a:lnTo>
                  <a:pt x="10176869" y="5607842"/>
                </a:lnTo>
                <a:cubicBezTo>
                  <a:pt x="10184835" y="5608986"/>
                  <a:pt x="10192799" y="5604564"/>
                  <a:pt x="10194553" y="5596292"/>
                </a:cubicBezTo>
                <a:cubicBezTo>
                  <a:pt x="10196153" y="5588783"/>
                  <a:pt x="10191008" y="5579749"/>
                  <a:pt x="10183005" y="5578605"/>
                </a:cubicBezTo>
                <a:lnTo>
                  <a:pt x="10176451" y="5577690"/>
                </a:lnTo>
                <a:cubicBezTo>
                  <a:pt x="10169019" y="5576623"/>
                  <a:pt x="10161778" y="5580550"/>
                  <a:pt x="10159416" y="5587754"/>
                </a:cubicBezTo>
                <a:cubicBezTo>
                  <a:pt x="10157510" y="5586991"/>
                  <a:pt x="10155452" y="5586572"/>
                  <a:pt x="10153357" y="5586687"/>
                </a:cubicBezTo>
                <a:cubicBezTo>
                  <a:pt x="10145162" y="5587106"/>
                  <a:pt x="10138950" y="5594272"/>
                  <a:pt x="10139218" y="5602353"/>
                </a:cubicBezTo>
                <a:cubicBezTo>
                  <a:pt x="10139332" y="5605479"/>
                  <a:pt x="10139407" y="5608604"/>
                  <a:pt x="10139523" y="5611730"/>
                </a:cubicBezTo>
                <a:cubicBezTo>
                  <a:pt x="10139751" y="5619773"/>
                  <a:pt x="10147182" y="5626253"/>
                  <a:pt x="10155148" y="5625872"/>
                </a:cubicBezTo>
                <a:close/>
                <a:moveTo>
                  <a:pt x="10169400" y="5788179"/>
                </a:moveTo>
                <a:cubicBezTo>
                  <a:pt x="10169514" y="5788446"/>
                  <a:pt x="10169591" y="5788751"/>
                  <a:pt x="10169705" y="5789018"/>
                </a:cubicBezTo>
                <a:cubicBezTo>
                  <a:pt x="10168371" y="5793096"/>
                  <a:pt x="10168600" y="5797595"/>
                  <a:pt x="10171458" y="5801139"/>
                </a:cubicBezTo>
                <a:cubicBezTo>
                  <a:pt x="10175155" y="5805714"/>
                  <a:pt x="10179003" y="5809601"/>
                  <a:pt x="10185254" y="5810021"/>
                </a:cubicBezTo>
                <a:cubicBezTo>
                  <a:pt x="10190094" y="5810326"/>
                  <a:pt x="10194286" y="5808306"/>
                  <a:pt x="10197258" y="5805027"/>
                </a:cubicBezTo>
                <a:lnTo>
                  <a:pt x="10202746" y="5805828"/>
                </a:lnTo>
                <a:cubicBezTo>
                  <a:pt x="10209949" y="5806857"/>
                  <a:pt x="10217609" y="5802245"/>
                  <a:pt x="10219438" y="5795002"/>
                </a:cubicBezTo>
                <a:cubicBezTo>
                  <a:pt x="10221192" y="5797861"/>
                  <a:pt x="10223974" y="5800225"/>
                  <a:pt x="10228279" y="5801216"/>
                </a:cubicBezTo>
                <a:lnTo>
                  <a:pt x="10232281" y="5802092"/>
                </a:lnTo>
                <a:cubicBezTo>
                  <a:pt x="10251031" y="5806285"/>
                  <a:pt x="10258158" y="5777315"/>
                  <a:pt x="10239408" y="5773123"/>
                </a:cubicBezTo>
                <a:lnTo>
                  <a:pt x="10235406" y="5772208"/>
                </a:lnTo>
                <a:cubicBezTo>
                  <a:pt x="10226031" y="5770111"/>
                  <a:pt x="10219553" y="5776325"/>
                  <a:pt x="10217799" y="5783567"/>
                </a:cubicBezTo>
                <a:cubicBezTo>
                  <a:pt x="10215704" y="5779908"/>
                  <a:pt x="10212312" y="5777087"/>
                  <a:pt x="10207739" y="5776401"/>
                </a:cubicBezTo>
                <a:lnTo>
                  <a:pt x="10207472" y="5776363"/>
                </a:lnTo>
                <a:cubicBezTo>
                  <a:pt x="10209187" y="5775524"/>
                  <a:pt x="10210863" y="5774457"/>
                  <a:pt x="10212349" y="5772856"/>
                </a:cubicBezTo>
                <a:cubicBezTo>
                  <a:pt x="10225460" y="5758866"/>
                  <a:pt x="10201031" y="5741637"/>
                  <a:pt x="10188112" y="5755436"/>
                </a:cubicBezTo>
                <a:cubicBezTo>
                  <a:pt x="10183806" y="5760048"/>
                  <a:pt x="10183806" y="5764889"/>
                  <a:pt x="10185826" y="5768930"/>
                </a:cubicBezTo>
                <a:cubicBezTo>
                  <a:pt x="10183578" y="5768548"/>
                  <a:pt x="10181253" y="5768510"/>
                  <a:pt x="10179042" y="5769349"/>
                </a:cubicBezTo>
                <a:cubicBezTo>
                  <a:pt x="10171496" y="5772170"/>
                  <a:pt x="10166732" y="5780251"/>
                  <a:pt x="10169400" y="5788179"/>
                </a:cubicBezTo>
                <a:close/>
                <a:moveTo>
                  <a:pt x="10199202" y="5526727"/>
                </a:moveTo>
                <a:cubicBezTo>
                  <a:pt x="10199735" y="5525926"/>
                  <a:pt x="10200346" y="5525202"/>
                  <a:pt x="10200994" y="5524516"/>
                </a:cubicBezTo>
                <a:cubicBezTo>
                  <a:pt x="10202022" y="5523334"/>
                  <a:pt x="10202517" y="5521886"/>
                  <a:pt x="10202976" y="5520437"/>
                </a:cubicBezTo>
                <a:cubicBezTo>
                  <a:pt x="10204004" y="5526536"/>
                  <a:pt x="10208387" y="5532063"/>
                  <a:pt x="10214865" y="5532902"/>
                </a:cubicBezTo>
                <a:cubicBezTo>
                  <a:pt x="10222678" y="5533931"/>
                  <a:pt x="10230947" y="5529090"/>
                  <a:pt x="10232129" y="5520818"/>
                </a:cubicBezTo>
                <a:lnTo>
                  <a:pt x="10233081" y="5514262"/>
                </a:lnTo>
                <a:cubicBezTo>
                  <a:pt x="10234187" y="5506524"/>
                  <a:pt x="10229156" y="5498024"/>
                  <a:pt x="10221001" y="5496956"/>
                </a:cubicBezTo>
                <a:cubicBezTo>
                  <a:pt x="10213188" y="5495927"/>
                  <a:pt x="10204881" y="5500768"/>
                  <a:pt x="10203699" y="5509040"/>
                </a:cubicBezTo>
                <a:lnTo>
                  <a:pt x="10203165" y="5512776"/>
                </a:lnTo>
                <a:cubicBezTo>
                  <a:pt x="10202213" y="5509154"/>
                  <a:pt x="10200192" y="5505723"/>
                  <a:pt x="10197335" y="5503742"/>
                </a:cubicBezTo>
                <a:cubicBezTo>
                  <a:pt x="10190132" y="5498710"/>
                  <a:pt x="10181901" y="5501378"/>
                  <a:pt x="10176565" y="5507439"/>
                </a:cubicBezTo>
                <a:cubicBezTo>
                  <a:pt x="10170430" y="5514415"/>
                  <a:pt x="10168639" y="5523601"/>
                  <a:pt x="10169858" y="5532635"/>
                </a:cubicBezTo>
                <a:cubicBezTo>
                  <a:pt x="10170887" y="5540373"/>
                  <a:pt x="10179271" y="5546586"/>
                  <a:pt x="10187007" y="5544947"/>
                </a:cubicBezTo>
                <a:cubicBezTo>
                  <a:pt x="10195124" y="5543232"/>
                  <a:pt x="10200422" y="5536066"/>
                  <a:pt x="10199317" y="5527794"/>
                </a:cubicBezTo>
                <a:cubicBezTo>
                  <a:pt x="10199278" y="5527336"/>
                  <a:pt x="10199240" y="5527299"/>
                  <a:pt x="10199240" y="5527032"/>
                </a:cubicBezTo>
                <a:cubicBezTo>
                  <a:pt x="10199164" y="5526879"/>
                  <a:pt x="10199164" y="5526841"/>
                  <a:pt x="10199202" y="5526727"/>
                </a:cubicBezTo>
                <a:cubicBezTo>
                  <a:pt x="10199202" y="5526727"/>
                  <a:pt x="10199202" y="5526727"/>
                  <a:pt x="10199202" y="5526727"/>
                </a:cubicBezTo>
                <a:close/>
                <a:moveTo>
                  <a:pt x="10222640" y="5627664"/>
                </a:moveTo>
                <a:lnTo>
                  <a:pt x="10227174" y="5622823"/>
                </a:lnTo>
                <a:cubicBezTo>
                  <a:pt x="10227518" y="5622442"/>
                  <a:pt x="10227556" y="5621946"/>
                  <a:pt x="10227861" y="5621527"/>
                </a:cubicBezTo>
                <a:cubicBezTo>
                  <a:pt x="10228470" y="5621641"/>
                  <a:pt x="10228966" y="5622022"/>
                  <a:pt x="10229576" y="5622098"/>
                </a:cubicBezTo>
                <a:cubicBezTo>
                  <a:pt x="10237731" y="5622785"/>
                  <a:pt x="10245048" y="5617448"/>
                  <a:pt x="10246268" y="5609176"/>
                </a:cubicBezTo>
                <a:lnTo>
                  <a:pt x="10247220" y="5602620"/>
                </a:lnTo>
                <a:cubicBezTo>
                  <a:pt x="10248325" y="5594882"/>
                  <a:pt x="10242229" y="5586572"/>
                  <a:pt x="10234301" y="5585924"/>
                </a:cubicBezTo>
                <a:cubicBezTo>
                  <a:pt x="10226145" y="5585276"/>
                  <a:pt x="10218790" y="5590575"/>
                  <a:pt x="10217609" y="5598846"/>
                </a:cubicBezTo>
                <a:lnTo>
                  <a:pt x="10217571" y="5599151"/>
                </a:lnTo>
                <a:cubicBezTo>
                  <a:pt x="10212579" y="5598465"/>
                  <a:pt x="10207586" y="5600218"/>
                  <a:pt x="10203699" y="5604374"/>
                </a:cubicBezTo>
                <a:lnTo>
                  <a:pt x="10199164" y="5609215"/>
                </a:lnTo>
                <a:cubicBezTo>
                  <a:pt x="10193828" y="5614932"/>
                  <a:pt x="10195506" y="5625757"/>
                  <a:pt x="10201679" y="5630141"/>
                </a:cubicBezTo>
                <a:cubicBezTo>
                  <a:pt x="10208767" y="5635211"/>
                  <a:pt x="10216924" y="5633800"/>
                  <a:pt x="10222640" y="5627664"/>
                </a:cubicBezTo>
                <a:close/>
                <a:moveTo>
                  <a:pt x="10286626" y="5477821"/>
                </a:moveTo>
                <a:cubicBezTo>
                  <a:pt x="10287769" y="5469854"/>
                  <a:pt x="10284682" y="5461811"/>
                  <a:pt x="10276222" y="5459486"/>
                </a:cubicBezTo>
                <a:cubicBezTo>
                  <a:pt x="10269209" y="5457542"/>
                  <a:pt x="10259034" y="5461850"/>
                  <a:pt x="10257853" y="5469893"/>
                </a:cubicBezTo>
                <a:lnTo>
                  <a:pt x="10256938" y="5476449"/>
                </a:lnTo>
                <a:cubicBezTo>
                  <a:pt x="10255795" y="5484416"/>
                  <a:pt x="10258882" y="5492458"/>
                  <a:pt x="10267343" y="5494822"/>
                </a:cubicBezTo>
                <a:cubicBezTo>
                  <a:pt x="10274355" y="5496766"/>
                  <a:pt x="10284568" y="5492420"/>
                  <a:pt x="10285711" y="5484416"/>
                </a:cubicBezTo>
                <a:lnTo>
                  <a:pt x="10286626" y="5477821"/>
                </a:lnTo>
                <a:close/>
                <a:moveTo>
                  <a:pt x="10256177" y="5538734"/>
                </a:moveTo>
                <a:lnTo>
                  <a:pt x="10262731" y="5539649"/>
                </a:lnTo>
                <a:cubicBezTo>
                  <a:pt x="10270468" y="5540754"/>
                  <a:pt x="10278280" y="5532826"/>
                  <a:pt x="10278241" y="5525355"/>
                </a:cubicBezTo>
                <a:cubicBezTo>
                  <a:pt x="10278204" y="5516587"/>
                  <a:pt x="10272259" y="5511022"/>
                  <a:pt x="10263950" y="5509840"/>
                </a:cubicBezTo>
                <a:lnTo>
                  <a:pt x="10257395" y="5508926"/>
                </a:lnTo>
                <a:cubicBezTo>
                  <a:pt x="10249659" y="5507820"/>
                  <a:pt x="10241847" y="5515748"/>
                  <a:pt x="10241885" y="5523220"/>
                </a:cubicBezTo>
                <a:cubicBezTo>
                  <a:pt x="10241923" y="5531987"/>
                  <a:pt x="10247868" y="5537552"/>
                  <a:pt x="10256177" y="5538734"/>
                </a:cubicBezTo>
                <a:close/>
                <a:moveTo>
                  <a:pt x="10084340" y="5548034"/>
                </a:moveTo>
                <a:cubicBezTo>
                  <a:pt x="10081633" y="5567017"/>
                  <a:pt x="10111511" y="5567132"/>
                  <a:pt x="10114179" y="5548378"/>
                </a:cubicBezTo>
                <a:cubicBezTo>
                  <a:pt x="10116886" y="5529433"/>
                  <a:pt x="10087045" y="5529319"/>
                  <a:pt x="10084340" y="5548034"/>
                </a:cubicBezTo>
                <a:close/>
                <a:moveTo>
                  <a:pt x="10190094" y="5486664"/>
                </a:moveTo>
                <a:cubicBezTo>
                  <a:pt x="10192799" y="5467643"/>
                  <a:pt x="10163074" y="5465128"/>
                  <a:pt x="10160368" y="5484111"/>
                </a:cubicBezTo>
                <a:cubicBezTo>
                  <a:pt x="10157625" y="5503131"/>
                  <a:pt x="10187350" y="5505647"/>
                  <a:pt x="10190094" y="5486664"/>
                </a:cubicBezTo>
                <a:close/>
                <a:moveTo>
                  <a:pt x="10015780" y="5671919"/>
                </a:moveTo>
                <a:cubicBezTo>
                  <a:pt x="10023555" y="5672567"/>
                  <a:pt x="10031482" y="5665972"/>
                  <a:pt x="10031671" y="5658006"/>
                </a:cubicBezTo>
                <a:cubicBezTo>
                  <a:pt x="10031787" y="5652441"/>
                  <a:pt x="10029157" y="5647523"/>
                  <a:pt x="10024926" y="5644664"/>
                </a:cubicBezTo>
                <a:cubicBezTo>
                  <a:pt x="10023669" y="5640510"/>
                  <a:pt x="10020773" y="5637002"/>
                  <a:pt x="10015971" y="5635363"/>
                </a:cubicBezTo>
                <a:cubicBezTo>
                  <a:pt x="10009073" y="5633038"/>
                  <a:pt x="9998668" y="5636774"/>
                  <a:pt x="9997068" y="5644740"/>
                </a:cubicBezTo>
                <a:cubicBezTo>
                  <a:pt x="9995659" y="5651716"/>
                  <a:pt x="9995315" y="5658882"/>
                  <a:pt x="10000346" y="5664600"/>
                </a:cubicBezTo>
                <a:cubicBezTo>
                  <a:pt x="10004347" y="5669251"/>
                  <a:pt x="10009721" y="5671423"/>
                  <a:pt x="10015780" y="5671919"/>
                </a:cubicBezTo>
                <a:close/>
                <a:moveTo>
                  <a:pt x="9996230" y="5769959"/>
                </a:moveTo>
                <a:cubicBezTo>
                  <a:pt x="10001070" y="5776401"/>
                  <a:pt x="10011359" y="5776706"/>
                  <a:pt x="10017266" y="5771750"/>
                </a:cubicBezTo>
                <a:cubicBezTo>
                  <a:pt x="10023745" y="5766261"/>
                  <a:pt x="10023898" y="5757189"/>
                  <a:pt x="10019057" y="5750709"/>
                </a:cubicBezTo>
                <a:cubicBezTo>
                  <a:pt x="10017191" y="5748193"/>
                  <a:pt x="10015323" y="5745716"/>
                  <a:pt x="10013417" y="5743200"/>
                </a:cubicBezTo>
                <a:cubicBezTo>
                  <a:pt x="10008577" y="5736758"/>
                  <a:pt x="9998288" y="5736453"/>
                  <a:pt x="9992381" y="5741408"/>
                </a:cubicBezTo>
                <a:cubicBezTo>
                  <a:pt x="9985902" y="5746897"/>
                  <a:pt x="9985750" y="5755969"/>
                  <a:pt x="9990627" y="5762449"/>
                </a:cubicBezTo>
                <a:lnTo>
                  <a:pt x="9996230" y="5769959"/>
                </a:lnTo>
                <a:close/>
                <a:moveTo>
                  <a:pt x="10095277" y="5694409"/>
                </a:moveTo>
                <a:cubicBezTo>
                  <a:pt x="10096306" y="5695400"/>
                  <a:pt x="10097373" y="5696200"/>
                  <a:pt x="10098440" y="5696963"/>
                </a:cubicBezTo>
                <a:lnTo>
                  <a:pt x="10101070" y="5700469"/>
                </a:lnTo>
                <a:cubicBezTo>
                  <a:pt x="10105909" y="5706911"/>
                  <a:pt x="10116238" y="5707102"/>
                  <a:pt x="10122106" y="5702108"/>
                </a:cubicBezTo>
                <a:cubicBezTo>
                  <a:pt x="10122563" y="5701689"/>
                  <a:pt x="10122945" y="5701270"/>
                  <a:pt x="10123325" y="5700813"/>
                </a:cubicBezTo>
                <a:cubicBezTo>
                  <a:pt x="10125459" y="5700393"/>
                  <a:pt x="10127632" y="5699935"/>
                  <a:pt x="10129728" y="5699287"/>
                </a:cubicBezTo>
                <a:cubicBezTo>
                  <a:pt x="10132357" y="5698526"/>
                  <a:pt x="10134759" y="5696848"/>
                  <a:pt x="10136702" y="5694713"/>
                </a:cubicBezTo>
                <a:cubicBezTo>
                  <a:pt x="10138684" y="5694485"/>
                  <a:pt x="10140552" y="5693989"/>
                  <a:pt x="10142000" y="5692922"/>
                </a:cubicBezTo>
                <a:cubicBezTo>
                  <a:pt x="10146916" y="5689225"/>
                  <a:pt x="10151146" y="5685756"/>
                  <a:pt x="10153509" y="5679885"/>
                </a:cubicBezTo>
                <a:cubicBezTo>
                  <a:pt x="10154537" y="5677332"/>
                  <a:pt x="10154995" y="5675350"/>
                  <a:pt x="10155185" y="5672490"/>
                </a:cubicBezTo>
                <a:cubicBezTo>
                  <a:pt x="10156519" y="5683202"/>
                  <a:pt x="10172182" y="5691435"/>
                  <a:pt x="10182053" y="5680839"/>
                </a:cubicBezTo>
                <a:cubicBezTo>
                  <a:pt x="10183119" y="5679695"/>
                  <a:pt x="10183578" y="5678513"/>
                  <a:pt x="10184187" y="5677332"/>
                </a:cubicBezTo>
                <a:cubicBezTo>
                  <a:pt x="10191237" y="5686518"/>
                  <a:pt x="10208387" y="5686823"/>
                  <a:pt x="10210444" y="5672414"/>
                </a:cubicBezTo>
                <a:cubicBezTo>
                  <a:pt x="10212998" y="5654613"/>
                  <a:pt x="10187578" y="5648018"/>
                  <a:pt x="10182319" y="5663152"/>
                </a:cubicBezTo>
                <a:cubicBezTo>
                  <a:pt x="10180528" y="5661055"/>
                  <a:pt x="10178089" y="5659606"/>
                  <a:pt x="10175498" y="5658539"/>
                </a:cubicBezTo>
                <a:lnTo>
                  <a:pt x="10179462" y="5655680"/>
                </a:lnTo>
                <a:cubicBezTo>
                  <a:pt x="10185978" y="5651030"/>
                  <a:pt x="10189369" y="5643064"/>
                  <a:pt x="10185178" y="5635516"/>
                </a:cubicBezTo>
                <a:cubicBezTo>
                  <a:pt x="10181596" y="5629150"/>
                  <a:pt x="10171573" y="5625148"/>
                  <a:pt x="10165018" y="5629837"/>
                </a:cubicBezTo>
                <a:lnTo>
                  <a:pt x="10157434" y="5635249"/>
                </a:lnTo>
                <a:cubicBezTo>
                  <a:pt x="10152823" y="5638527"/>
                  <a:pt x="10149964" y="5643521"/>
                  <a:pt x="10150041" y="5648781"/>
                </a:cubicBezTo>
                <a:cubicBezTo>
                  <a:pt x="10147487" y="5647523"/>
                  <a:pt x="10144705" y="5646723"/>
                  <a:pt x="10141809" y="5646875"/>
                </a:cubicBezTo>
                <a:cubicBezTo>
                  <a:pt x="10140589" y="5645465"/>
                  <a:pt x="10139141" y="5644321"/>
                  <a:pt x="10137464" y="5643101"/>
                </a:cubicBezTo>
                <a:cubicBezTo>
                  <a:pt x="10136931" y="5642606"/>
                  <a:pt x="10136436" y="5642149"/>
                  <a:pt x="10135940" y="5641653"/>
                </a:cubicBezTo>
                <a:cubicBezTo>
                  <a:pt x="10134263" y="5639442"/>
                  <a:pt x="10132282" y="5637460"/>
                  <a:pt x="10130566" y="5635249"/>
                </a:cubicBezTo>
                <a:cubicBezTo>
                  <a:pt x="10125574" y="5628845"/>
                  <a:pt x="10117838" y="5629722"/>
                  <a:pt x="10112197" y="5633839"/>
                </a:cubicBezTo>
                <a:cubicBezTo>
                  <a:pt x="10106786" y="5629722"/>
                  <a:pt x="10099164" y="5628693"/>
                  <a:pt x="10093143" y="5635135"/>
                </a:cubicBezTo>
                <a:cubicBezTo>
                  <a:pt x="10089065" y="5639480"/>
                  <a:pt x="10088608" y="5644436"/>
                  <a:pt x="10089942" y="5648857"/>
                </a:cubicBezTo>
                <a:cubicBezTo>
                  <a:pt x="10083692" y="5651335"/>
                  <a:pt x="10079195" y="5657358"/>
                  <a:pt x="10082090" y="5665629"/>
                </a:cubicBezTo>
                <a:cubicBezTo>
                  <a:pt x="10085445" y="5675350"/>
                  <a:pt x="10087579" y="5686975"/>
                  <a:pt x="10095277" y="5694409"/>
                </a:cubicBezTo>
                <a:close/>
                <a:moveTo>
                  <a:pt x="10279918" y="5726161"/>
                </a:moveTo>
                <a:cubicBezTo>
                  <a:pt x="10278661" y="5734966"/>
                  <a:pt x="10284377" y="5741294"/>
                  <a:pt x="10291046" y="5743695"/>
                </a:cubicBezTo>
                <a:cubicBezTo>
                  <a:pt x="10289637" y="5744496"/>
                  <a:pt x="10288264" y="5745258"/>
                  <a:pt x="10287007" y="5746592"/>
                </a:cubicBezTo>
                <a:cubicBezTo>
                  <a:pt x="10273897" y="5760620"/>
                  <a:pt x="10296801" y="5779717"/>
                  <a:pt x="10309911" y="5765690"/>
                </a:cubicBezTo>
                <a:cubicBezTo>
                  <a:pt x="10318105" y="5756923"/>
                  <a:pt x="10312235" y="5746173"/>
                  <a:pt x="10303471" y="5742742"/>
                </a:cubicBezTo>
                <a:cubicBezTo>
                  <a:pt x="10306062" y="5741065"/>
                  <a:pt x="10308082" y="5738321"/>
                  <a:pt x="10308691" y="5734051"/>
                </a:cubicBezTo>
                <a:cubicBezTo>
                  <a:pt x="10311359" y="5715373"/>
                  <a:pt x="10282625" y="5707178"/>
                  <a:pt x="10279918" y="5726161"/>
                </a:cubicBezTo>
                <a:close/>
                <a:moveTo>
                  <a:pt x="10240590" y="5695819"/>
                </a:moveTo>
                <a:cubicBezTo>
                  <a:pt x="10243295" y="5676760"/>
                  <a:pt x="10213799" y="5672300"/>
                  <a:pt x="10211092" y="5691321"/>
                </a:cubicBezTo>
                <a:cubicBezTo>
                  <a:pt x="10208387" y="5710380"/>
                  <a:pt x="10237884" y="5714840"/>
                  <a:pt x="10240590" y="5695819"/>
                </a:cubicBezTo>
                <a:close/>
                <a:moveTo>
                  <a:pt x="9959072" y="5828737"/>
                </a:moveTo>
                <a:cubicBezTo>
                  <a:pt x="9961779" y="5809754"/>
                  <a:pt x="9931976" y="5808077"/>
                  <a:pt x="9929271" y="5827021"/>
                </a:cubicBezTo>
                <a:cubicBezTo>
                  <a:pt x="9926565" y="5846004"/>
                  <a:pt x="9956367" y="5847682"/>
                  <a:pt x="9959072" y="5828737"/>
                </a:cubicBezTo>
                <a:close/>
                <a:moveTo>
                  <a:pt x="10260559" y="5621260"/>
                </a:moveTo>
                <a:cubicBezTo>
                  <a:pt x="10258043" y="5623928"/>
                  <a:pt x="10257281" y="5627587"/>
                  <a:pt x="10257586" y="5631170"/>
                </a:cubicBezTo>
                <a:cubicBezTo>
                  <a:pt x="10255718" y="5629455"/>
                  <a:pt x="10253584" y="5628007"/>
                  <a:pt x="10250841" y="5627587"/>
                </a:cubicBezTo>
                <a:lnTo>
                  <a:pt x="10244363" y="5626482"/>
                </a:lnTo>
                <a:cubicBezTo>
                  <a:pt x="10236740" y="5625224"/>
                  <a:pt x="10228165" y="5629989"/>
                  <a:pt x="10226908" y="5638070"/>
                </a:cubicBezTo>
                <a:cubicBezTo>
                  <a:pt x="10225727" y="5645770"/>
                  <a:pt x="10230299" y="5654156"/>
                  <a:pt x="10238493" y="5655528"/>
                </a:cubicBezTo>
                <a:lnTo>
                  <a:pt x="10244972" y="5656595"/>
                </a:lnTo>
                <a:cubicBezTo>
                  <a:pt x="10252593" y="5657853"/>
                  <a:pt x="10261168" y="5653089"/>
                  <a:pt x="10262427" y="5645007"/>
                </a:cubicBezTo>
                <a:cubicBezTo>
                  <a:pt x="10262616" y="5643788"/>
                  <a:pt x="10262427" y="5642530"/>
                  <a:pt x="10262312" y="5641272"/>
                </a:cubicBezTo>
                <a:cubicBezTo>
                  <a:pt x="10262616" y="5641538"/>
                  <a:pt x="10262770" y="5641958"/>
                  <a:pt x="10263074" y="5642186"/>
                </a:cubicBezTo>
                <a:cubicBezTo>
                  <a:pt x="10269857" y="5647523"/>
                  <a:pt x="10278509" y="5645541"/>
                  <a:pt x="10284034" y="5639671"/>
                </a:cubicBezTo>
                <a:lnTo>
                  <a:pt x="10287426" y="5636050"/>
                </a:lnTo>
                <a:cubicBezTo>
                  <a:pt x="10287732" y="5636850"/>
                  <a:pt x="10287769" y="5637651"/>
                  <a:pt x="10288227" y="5638413"/>
                </a:cubicBezTo>
                <a:cubicBezTo>
                  <a:pt x="10291961" y="5644817"/>
                  <a:pt x="10301946" y="5648362"/>
                  <a:pt x="10308462" y="5643711"/>
                </a:cubicBezTo>
                <a:lnTo>
                  <a:pt x="10309682" y="5642834"/>
                </a:lnTo>
                <a:cubicBezTo>
                  <a:pt x="10315017" y="5647066"/>
                  <a:pt x="10322716" y="5648057"/>
                  <a:pt x="10328737" y="5641615"/>
                </a:cubicBezTo>
                <a:cubicBezTo>
                  <a:pt x="10336549" y="5633267"/>
                  <a:pt x="10332053" y="5622632"/>
                  <a:pt x="10324469" y="5618210"/>
                </a:cubicBezTo>
                <a:cubicBezTo>
                  <a:pt x="10325117" y="5616876"/>
                  <a:pt x="10325765" y="5615504"/>
                  <a:pt x="10325994" y="5613979"/>
                </a:cubicBezTo>
                <a:cubicBezTo>
                  <a:pt x="10327060" y="5605898"/>
                  <a:pt x="10321192" y="5598351"/>
                  <a:pt x="10313189" y="5597207"/>
                </a:cubicBezTo>
                <a:lnTo>
                  <a:pt x="10306633" y="5596292"/>
                </a:lnTo>
                <a:cubicBezTo>
                  <a:pt x="10301869" y="5595606"/>
                  <a:pt x="10297373" y="5597664"/>
                  <a:pt x="10294171" y="5600981"/>
                </a:cubicBezTo>
                <a:lnTo>
                  <a:pt x="10293866" y="5592138"/>
                </a:lnTo>
                <a:cubicBezTo>
                  <a:pt x="10293600" y="5584094"/>
                  <a:pt x="10286398" y="5577500"/>
                  <a:pt x="10278394" y="5577805"/>
                </a:cubicBezTo>
                <a:cubicBezTo>
                  <a:pt x="10270277" y="5578110"/>
                  <a:pt x="10263759" y="5585200"/>
                  <a:pt x="10264065" y="5593281"/>
                </a:cubicBezTo>
                <a:lnTo>
                  <a:pt x="10264370" y="5602658"/>
                </a:lnTo>
                <a:cubicBezTo>
                  <a:pt x="10264522" y="5606775"/>
                  <a:pt x="10266504" y="5610510"/>
                  <a:pt x="10269477" y="5613141"/>
                </a:cubicBezTo>
                <a:cubicBezTo>
                  <a:pt x="10267914" y="5614017"/>
                  <a:pt x="10266427" y="5615161"/>
                  <a:pt x="10265132" y="5616533"/>
                </a:cubicBezTo>
                <a:lnTo>
                  <a:pt x="10260559" y="5621260"/>
                </a:lnTo>
                <a:close/>
                <a:moveTo>
                  <a:pt x="10502288" y="6409925"/>
                </a:moveTo>
                <a:cubicBezTo>
                  <a:pt x="10493638" y="6408858"/>
                  <a:pt x="10487426" y="6414994"/>
                  <a:pt x="10485635" y="6422885"/>
                </a:cubicBezTo>
                <a:lnTo>
                  <a:pt x="10484187" y="6429365"/>
                </a:lnTo>
                <a:cubicBezTo>
                  <a:pt x="10482662" y="6436112"/>
                  <a:pt x="10487883" y="6442592"/>
                  <a:pt x="10494095" y="6444956"/>
                </a:cubicBezTo>
                <a:cubicBezTo>
                  <a:pt x="10501908" y="6450521"/>
                  <a:pt x="10515056" y="6449148"/>
                  <a:pt x="10517761" y="6436989"/>
                </a:cubicBezTo>
                <a:cubicBezTo>
                  <a:pt x="10518866" y="6432071"/>
                  <a:pt x="10517609" y="6428031"/>
                  <a:pt x="10515170" y="6425020"/>
                </a:cubicBezTo>
                <a:cubicBezTo>
                  <a:pt x="10515741" y="6417739"/>
                  <a:pt x="10509225" y="6410801"/>
                  <a:pt x="10502288" y="6409925"/>
                </a:cubicBezTo>
                <a:close/>
                <a:moveTo>
                  <a:pt x="10740665" y="5982353"/>
                </a:moveTo>
                <a:cubicBezTo>
                  <a:pt x="10736435" y="6001107"/>
                  <a:pt x="10765590" y="6007664"/>
                  <a:pt x="10769781" y="5988910"/>
                </a:cubicBezTo>
                <a:cubicBezTo>
                  <a:pt x="10773973" y="5970155"/>
                  <a:pt x="10744858" y="5963637"/>
                  <a:pt x="10740665" y="5982353"/>
                </a:cubicBezTo>
                <a:close/>
                <a:moveTo>
                  <a:pt x="10660559" y="6233018"/>
                </a:moveTo>
                <a:cubicBezTo>
                  <a:pt x="10658005" y="6227796"/>
                  <a:pt x="10653165" y="6224175"/>
                  <a:pt x="10648859" y="6220439"/>
                </a:cubicBezTo>
                <a:cubicBezTo>
                  <a:pt x="10648325" y="6219982"/>
                  <a:pt x="10647601" y="6219791"/>
                  <a:pt x="10646991" y="6219410"/>
                </a:cubicBezTo>
                <a:cubicBezTo>
                  <a:pt x="10648020" y="6217924"/>
                  <a:pt x="10648859" y="6216284"/>
                  <a:pt x="10649279" y="6214493"/>
                </a:cubicBezTo>
                <a:cubicBezTo>
                  <a:pt x="10651107" y="6206679"/>
                  <a:pt x="10646001" y="6198369"/>
                  <a:pt x="10638112" y="6196577"/>
                </a:cubicBezTo>
                <a:lnTo>
                  <a:pt x="10625192" y="6193680"/>
                </a:lnTo>
                <a:cubicBezTo>
                  <a:pt x="10617342" y="6191927"/>
                  <a:pt x="10609110" y="6196921"/>
                  <a:pt x="10607281" y="6204811"/>
                </a:cubicBezTo>
                <a:cubicBezTo>
                  <a:pt x="10605451" y="6212625"/>
                  <a:pt x="10610521" y="6220935"/>
                  <a:pt x="10618409" y="6222727"/>
                </a:cubicBezTo>
                <a:lnTo>
                  <a:pt x="10626222" y="6224480"/>
                </a:lnTo>
                <a:cubicBezTo>
                  <a:pt x="10623058" y="6230464"/>
                  <a:pt x="10623515" y="6238012"/>
                  <a:pt x="10629004" y="6242739"/>
                </a:cubicBezTo>
                <a:cubicBezTo>
                  <a:pt x="10629233" y="6242929"/>
                  <a:pt x="10629461" y="6243158"/>
                  <a:pt x="10629690" y="6243349"/>
                </a:cubicBezTo>
                <a:cubicBezTo>
                  <a:pt x="10630604" y="6247542"/>
                  <a:pt x="10633081" y="6251315"/>
                  <a:pt x="10637349" y="6252916"/>
                </a:cubicBezTo>
                <a:cubicBezTo>
                  <a:pt x="10642838" y="6254974"/>
                  <a:pt x="10648135" y="6256385"/>
                  <a:pt x="10653736" y="6253602"/>
                </a:cubicBezTo>
                <a:cubicBezTo>
                  <a:pt x="10655643" y="6252649"/>
                  <a:pt x="10657205" y="6251353"/>
                  <a:pt x="10658500" y="6249905"/>
                </a:cubicBezTo>
                <a:cubicBezTo>
                  <a:pt x="10658577" y="6249790"/>
                  <a:pt x="10658652" y="6249676"/>
                  <a:pt x="10658729" y="6249523"/>
                </a:cubicBezTo>
                <a:cubicBezTo>
                  <a:pt x="10658768" y="6249447"/>
                  <a:pt x="10658806" y="6249371"/>
                  <a:pt x="10658843" y="6249295"/>
                </a:cubicBezTo>
                <a:cubicBezTo>
                  <a:pt x="10662388" y="6244759"/>
                  <a:pt x="10663264" y="6238508"/>
                  <a:pt x="10660559" y="6233018"/>
                </a:cubicBezTo>
                <a:close/>
                <a:moveTo>
                  <a:pt x="10676641" y="6089694"/>
                </a:moveTo>
                <a:lnTo>
                  <a:pt x="10663722" y="6086797"/>
                </a:lnTo>
                <a:cubicBezTo>
                  <a:pt x="10655871" y="6085044"/>
                  <a:pt x="10647563" y="6088741"/>
                  <a:pt x="10645163" y="6096822"/>
                </a:cubicBezTo>
                <a:cubicBezTo>
                  <a:pt x="10642952" y="6104141"/>
                  <a:pt x="10647297" y="6113594"/>
                  <a:pt x="10655186" y="6115386"/>
                </a:cubicBezTo>
                <a:lnTo>
                  <a:pt x="10668143" y="6118283"/>
                </a:lnTo>
                <a:cubicBezTo>
                  <a:pt x="10675993" y="6120036"/>
                  <a:pt x="10684263" y="6116339"/>
                  <a:pt x="10686702" y="6108219"/>
                </a:cubicBezTo>
                <a:cubicBezTo>
                  <a:pt x="10688875" y="6100901"/>
                  <a:pt x="10684568" y="6091448"/>
                  <a:pt x="10676641" y="6089694"/>
                </a:cubicBezTo>
                <a:close/>
                <a:moveTo>
                  <a:pt x="10852365" y="5910691"/>
                </a:moveTo>
                <a:cubicBezTo>
                  <a:pt x="10851412" y="5910615"/>
                  <a:pt x="10850612" y="5910844"/>
                  <a:pt x="10849735" y="5910882"/>
                </a:cubicBezTo>
                <a:cubicBezTo>
                  <a:pt x="10851298" y="5908709"/>
                  <a:pt x="10852480" y="5906346"/>
                  <a:pt x="10852555" y="5903792"/>
                </a:cubicBezTo>
                <a:cubicBezTo>
                  <a:pt x="10852898" y="5895215"/>
                  <a:pt x="10847220" y="5889154"/>
                  <a:pt x="10839026" y="5887782"/>
                </a:cubicBezTo>
                <a:lnTo>
                  <a:pt x="10832548" y="5886715"/>
                </a:lnTo>
                <a:cubicBezTo>
                  <a:pt x="10824888" y="5885457"/>
                  <a:pt x="10816846" y="5892699"/>
                  <a:pt x="10816541" y="5900209"/>
                </a:cubicBezTo>
                <a:cubicBezTo>
                  <a:pt x="10816198" y="5908785"/>
                  <a:pt x="10821839" y="5914846"/>
                  <a:pt x="10830032" y="5916218"/>
                </a:cubicBezTo>
                <a:lnTo>
                  <a:pt x="10836511" y="5917324"/>
                </a:lnTo>
                <a:cubicBezTo>
                  <a:pt x="10837082" y="5917400"/>
                  <a:pt x="10837655" y="5917171"/>
                  <a:pt x="10838226" y="5917171"/>
                </a:cubicBezTo>
                <a:cubicBezTo>
                  <a:pt x="10837007" y="5919001"/>
                  <a:pt x="10835978" y="5921021"/>
                  <a:pt x="10835444" y="5923384"/>
                </a:cubicBezTo>
                <a:lnTo>
                  <a:pt x="10833996" y="5929865"/>
                </a:lnTo>
                <a:cubicBezTo>
                  <a:pt x="10833805" y="5930665"/>
                  <a:pt x="10834073" y="5931465"/>
                  <a:pt x="10834073" y="5932266"/>
                </a:cubicBezTo>
                <a:cubicBezTo>
                  <a:pt x="10829880" y="5932190"/>
                  <a:pt x="10826717" y="5933715"/>
                  <a:pt x="10824621" y="5936306"/>
                </a:cubicBezTo>
                <a:cubicBezTo>
                  <a:pt x="10822601" y="5933105"/>
                  <a:pt x="10819400" y="5930627"/>
                  <a:pt x="10815513" y="5929750"/>
                </a:cubicBezTo>
                <a:lnTo>
                  <a:pt x="10802632" y="5926815"/>
                </a:lnTo>
                <a:cubicBezTo>
                  <a:pt x="10794781" y="5925062"/>
                  <a:pt x="10786549" y="5930055"/>
                  <a:pt x="10784720" y="5937945"/>
                </a:cubicBezTo>
                <a:cubicBezTo>
                  <a:pt x="10782891" y="5945798"/>
                  <a:pt x="10787997" y="5954070"/>
                  <a:pt x="10795886" y="5955861"/>
                </a:cubicBezTo>
                <a:lnTo>
                  <a:pt x="10808843" y="5958758"/>
                </a:lnTo>
                <a:cubicBezTo>
                  <a:pt x="10814446" y="5960016"/>
                  <a:pt x="10820162" y="5957729"/>
                  <a:pt x="10823668" y="5953459"/>
                </a:cubicBezTo>
                <a:cubicBezTo>
                  <a:pt x="10824735" y="5955518"/>
                  <a:pt x="10826373" y="5957233"/>
                  <a:pt x="10828318" y="5958682"/>
                </a:cubicBezTo>
                <a:cubicBezTo>
                  <a:pt x="10828432" y="5958758"/>
                  <a:pt x="10828470" y="5958911"/>
                  <a:pt x="10828623" y="5959025"/>
                </a:cubicBezTo>
                <a:cubicBezTo>
                  <a:pt x="10837121" y="5943092"/>
                  <a:pt x="10845619" y="5927196"/>
                  <a:pt x="10853928" y="5911148"/>
                </a:cubicBezTo>
                <a:cubicBezTo>
                  <a:pt x="10853889" y="5911148"/>
                  <a:pt x="10853851" y="5911110"/>
                  <a:pt x="10853812" y="5911110"/>
                </a:cubicBezTo>
                <a:cubicBezTo>
                  <a:pt x="10853280" y="5910996"/>
                  <a:pt x="10852822" y="5910729"/>
                  <a:pt x="10852365" y="5910691"/>
                </a:cubicBezTo>
                <a:close/>
                <a:moveTo>
                  <a:pt x="10751145" y="6093087"/>
                </a:moveTo>
                <a:cubicBezTo>
                  <a:pt x="10750879" y="6092286"/>
                  <a:pt x="10750840" y="6091371"/>
                  <a:pt x="10750383" y="6090647"/>
                </a:cubicBezTo>
                <a:lnTo>
                  <a:pt x="10745353" y="6082718"/>
                </a:lnTo>
                <a:cubicBezTo>
                  <a:pt x="10741503" y="6076658"/>
                  <a:pt x="10734758" y="6073380"/>
                  <a:pt x="10727898" y="6075400"/>
                </a:cubicBezTo>
                <a:cubicBezTo>
                  <a:pt x="10722258" y="6075895"/>
                  <a:pt x="10716999" y="6079326"/>
                  <a:pt x="10715398" y="6086492"/>
                </a:cubicBezTo>
                <a:cubicBezTo>
                  <a:pt x="10713760" y="6093887"/>
                  <a:pt x="10717342" y="6099262"/>
                  <a:pt x="10722487" y="6102082"/>
                </a:cubicBezTo>
                <a:lnTo>
                  <a:pt x="10723706" y="6104027"/>
                </a:lnTo>
                <a:cubicBezTo>
                  <a:pt x="10727289" y="6109668"/>
                  <a:pt x="10733387" y="6112870"/>
                  <a:pt x="10739751" y="6111764"/>
                </a:cubicBezTo>
                <a:cubicBezTo>
                  <a:pt x="10739560" y="6113366"/>
                  <a:pt x="10739751" y="6114928"/>
                  <a:pt x="10740094" y="6116415"/>
                </a:cubicBezTo>
                <a:cubicBezTo>
                  <a:pt x="10740131" y="6116644"/>
                  <a:pt x="10740094" y="6116872"/>
                  <a:pt x="10740131" y="6117101"/>
                </a:cubicBezTo>
                <a:lnTo>
                  <a:pt x="10740131" y="6117101"/>
                </a:lnTo>
                <a:cubicBezTo>
                  <a:pt x="10744895" y="6108982"/>
                  <a:pt x="10749849" y="6100977"/>
                  <a:pt x="10754537" y="6092820"/>
                </a:cubicBezTo>
                <a:cubicBezTo>
                  <a:pt x="10754270" y="6092820"/>
                  <a:pt x="10754004" y="6092858"/>
                  <a:pt x="10753737" y="6092896"/>
                </a:cubicBezTo>
                <a:cubicBezTo>
                  <a:pt x="10752899" y="6092858"/>
                  <a:pt x="10751983" y="6092820"/>
                  <a:pt x="10751145" y="6093087"/>
                </a:cubicBezTo>
                <a:close/>
                <a:moveTo>
                  <a:pt x="10727517" y="6138028"/>
                </a:moveTo>
                <a:cubicBezTo>
                  <a:pt x="10725421" y="6135779"/>
                  <a:pt x="10722906" y="6133949"/>
                  <a:pt x="10719857" y="6133340"/>
                </a:cubicBezTo>
                <a:cubicBezTo>
                  <a:pt x="10711778" y="6131700"/>
                  <a:pt x="10704042" y="6137151"/>
                  <a:pt x="10702289" y="6145041"/>
                </a:cubicBezTo>
                <a:lnTo>
                  <a:pt x="10700841" y="6151484"/>
                </a:lnTo>
                <a:cubicBezTo>
                  <a:pt x="10699278" y="6158421"/>
                  <a:pt x="10703623" y="6165244"/>
                  <a:pt x="10709948" y="6167950"/>
                </a:cubicBezTo>
                <a:cubicBezTo>
                  <a:pt x="10709948" y="6167950"/>
                  <a:pt x="10709948" y="6167950"/>
                  <a:pt x="10709948" y="6167950"/>
                </a:cubicBezTo>
                <a:cubicBezTo>
                  <a:pt x="10713303" y="6162385"/>
                  <a:pt x="10716618" y="6156782"/>
                  <a:pt x="10719896" y="6151179"/>
                </a:cubicBezTo>
                <a:cubicBezTo>
                  <a:pt x="10720544" y="6150073"/>
                  <a:pt x="10721191" y="6149006"/>
                  <a:pt x="10721839" y="6147939"/>
                </a:cubicBezTo>
                <a:cubicBezTo>
                  <a:pt x="10723783" y="6144661"/>
                  <a:pt x="10725726" y="6141420"/>
                  <a:pt x="10727669" y="6138142"/>
                </a:cubicBezTo>
                <a:cubicBezTo>
                  <a:pt x="10727594" y="6138066"/>
                  <a:pt x="10727517" y="6138066"/>
                  <a:pt x="10727517" y="6138028"/>
                </a:cubicBezTo>
                <a:close/>
                <a:moveTo>
                  <a:pt x="9784226" y="7261523"/>
                </a:moveTo>
                <a:cubicBezTo>
                  <a:pt x="9785788" y="7255119"/>
                  <a:pt x="9783310" y="7248830"/>
                  <a:pt x="9777365" y="7245208"/>
                </a:cubicBezTo>
                <a:cubicBezTo>
                  <a:pt x="9769630" y="7240482"/>
                  <a:pt x="9759835" y="7235870"/>
                  <a:pt x="9750612" y="7238043"/>
                </a:cubicBezTo>
                <a:cubicBezTo>
                  <a:pt x="9749393" y="7238043"/>
                  <a:pt x="9748173" y="7238080"/>
                  <a:pt x="9746992" y="7238271"/>
                </a:cubicBezTo>
                <a:cubicBezTo>
                  <a:pt x="9741085" y="7239300"/>
                  <a:pt x="9736284" y="7243493"/>
                  <a:pt x="9734987" y="7249554"/>
                </a:cubicBezTo>
                <a:cubicBezTo>
                  <a:pt x="9733691" y="7255577"/>
                  <a:pt x="9736473" y="7259732"/>
                  <a:pt x="9740057" y="7264115"/>
                </a:cubicBezTo>
                <a:cubicBezTo>
                  <a:pt x="9737236" y="7260685"/>
                  <a:pt x="9740285" y="7264573"/>
                  <a:pt x="9740742" y="7265297"/>
                </a:cubicBezTo>
                <a:cubicBezTo>
                  <a:pt x="9741391" y="7266250"/>
                  <a:pt x="9741923" y="7267279"/>
                  <a:pt x="9742571" y="7268270"/>
                </a:cubicBezTo>
                <a:cubicBezTo>
                  <a:pt x="9742648" y="7268423"/>
                  <a:pt x="9742723" y="7268537"/>
                  <a:pt x="9742762" y="7268651"/>
                </a:cubicBezTo>
                <a:cubicBezTo>
                  <a:pt x="9742876" y="7268994"/>
                  <a:pt x="9743029" y="7269375"/>
                  <a:pt x="9743143" y="7269719"/>
                </a:cubicBezTo>
                <a:cubicBezTo>
                  <a:pt x="9742038" y="7276847"/>
                  <a:pt x="9747221" y="7284051"/>
                  <a:pt x="9754157" y="7285576"/>
                </a:cubicBezTo>
                <a:cubicBezTo>
                  <a:pt x="9755300" y="7285843"/>
                  <a:pt x="9756330" y="7285690"/>
                  <a:pt x="9757434" y="7285614"/>
                </a:cubicBezTo>
                <a:cubicBezTo>
                  <a:pt x="9757701" y="7285614"/>
                  <a:pt x="9757968" y="7285652"/>
                  <a:pt x="9758235" y="7285614"/>
                </a:cubicBezTo>
                <a:lnTo>
                  <a:pt x="9758235" y="7285614"/>
                </a:lnTo>
                <a:cubicBezTo>
                  <a:pt x="9759721" y="7284318"/>
                  <a:pt x="9761246" y="7283022"/>
                  <a:pt x="9762732" y="7281764"/>
                </a:cubicBezTo>
                <a:cubicBezTo>
                  <a:pt x="9765589" y="7279324"/>
                  <a:pt x="9768410" y="7276923"/>
                  <a:pt x="9771268" y="7274445"/>
                </a:cubicBezTo>
                <a:lnTo>
                  <a:pt x="9771268" y="7274407"/>
                </a:lnTo>
                <a:cubicBezTo>
                  <a:pt x="9771344" y="7274102"/>
                  <a:pt x="9771344" y="7273759"/>
                  <a:pt x="9771382" y="7273492"/>
                </a:cubicBezTo>
                <a:cubicBezTo>
                  <a:pt x="9771421" y="7273073"/>
                  <a:pt x="9771496" y="7272654"/>
                  <a:pt x="9771535" y="7272234"/>
                </a:cubicBezTo>
                <a:cubicBezTo>
                  <a:pt x="9772259" y="7272158"/>
                  <a:pt x="9772907" y="7271853"/>
                  <a:pt x="9773555" y="7271586"/>
                </a:cubicBezTo>
                <a:cubicBezTo>
                  <a:pt x="9774050" y="7271396"/>
                  <a:pt x="9774583" y="7271281"/>
                  <a:pt x="9775079" y="7271091"/>
                </a:cubicBezTo>
                <a:cubicBezTo>
                  <a:pt x="9775117" y="7271091"/>
                  <a:pt x="9775155" y="7271091"/>
                  <a:pt x="9775155" y="7271053"/>
                </a:cubicBezTo>
                <a:cubicBezTo>
                  <a:pt x="9781787" y="7265297"/>
                  <a:pt x="9788456" y="7259617"/>
                  <a:pt x="9795049" y="7253861"/>
                </a:cubicBezTo>
                <a:cubicBezTo>
                  <a:pt x="9795087" y="7253823"/>
                  <a:pt x="9795124" y="7253785"/>
                  <a:pt x="9795163" y="7253785"/>
                </a:cubicBezTo>
                <a:cubicBezTo>
                  <a:pt x="9795163" y="7253785"/>
                  <a:pt x="9795163" y="7253785"/>
                  <a:pt x="9795163" y="7253785"/>
                </a:cubicBezTo>
                <a:cubicBezTo>
                  <a:pt x="9794324" y="7253938"/>
                  <a:pt x="9793676" y="7254472"/>
                  <a:pt x="9792876" y="7254776"/>
                </a:cubicBezTo>
                <a:cubicBezTo>
                  <a:pt x="9789294" y="7256111"/>
                  <a:pt x="9786017" y="7258398"/>
                  <a:pt x="9784226" y="7261523"/>
                </a:cubicBezTo>
                <a:close/>
                <a:moveTo>
                  <a:pt x="9847640" y="7089229"/>
                </a:moveTo>
                <a:cubicBezTo>
                  <a:pt x="9842304" y="7083930"/>
                  <a:pt x="9832395" y="7083854"/>
                  <a:pt x="9827327" y="7089648"/>
                </a:cubicBezTo>
                <a:cubicBezTo>
                  <a:pt x="9822106" y="7095595"/>
                  <a:pt x="9822031" y="7104286"/>
                  <a:pt x="9827747" y="7109965"/>
                </a:cubicBezTo>
                <a:lnTo>
                  <a:pt x="9832281" y="7114463"/>
                </a:lnTo>
                <a:cubicBezTo>
                  <a:pt x="9837617" y="7119761"/>
                  <a:pt x="9847525" y="7119838"/>
                  <a:pt x="9852595" y="7114044"/>
                </a:cubicBezTo>
                <a:cubicBezTo>
                  <a:pt x="9857777" y="7108136"/>
                  <a:pt x="9857891" y="7099406"/>
                  <a:pt x="9852175" y="7093727"/>
                </a:cubicBezTo>
                <a:lnTo>
                  <a:pt x="9847640" y="7089229"/>
                </a:lnTo>
                <a:close/>
                <a:moveTo>
                  <a:pt x="9782510" y="7143928"/>
                </a:moveTo>
                <a:lnTo>
                  <a:pt x="9778014" y="7148465"/>
                </a:lnTo>
                <a:cubicBezTo>
                  <a:pt x="9772564" y="7153992"/>
                  <a:pt x="9772755" y="7163407"/>
                  <a:pt x="9778280" y="7168782"/>
                </a:cubicBezTo>
                <a:cubicBezTo>
                  <a:pt x="9783883" y="7174271"/>
                  <a:pt x="9793105" y="7174042"/>
                  <a:pt x="9798592" y="7168515"/>
                </a:cubicBezTo>
                <a:lnTo>
                  <a:pt x="9803090" y="7163979"/>
                </a:lnTo>
                <a:cubicBezTo>
                  <a:pt x="9808540" y="7158451"/>
                  <a:pt x="9808349" y="7149036"/>
                  <a:pt x="9802823" y="7143661"/>
                </a:cubicBezTo>
                <a:cubicBezTo>
                  <a:pt x="9797183" y="7138211"/>
                  <a:pt x="9787998" y="7138401"/>
                  <a:pt x="9782510" y="7143928"/>
                </a:cubicBezTo>
                <a:close/>
                <a:moveTo>
                  <a:pt x="9703356" y="7296821"/>
                </a:moveTo>
                <a:cubicBezTo>
                  <a:pt x="9697831" y="7291369"/>
                  <a:pt x="9687770" y="7293161"/>
                  <a:pt x="9683120" y="7298764"/>
                </a:cubicBezTo>
                <a:cubicBezTo>
                  <a:pt x="9677785" y="7305168"/>
                  <a:pt x="9679499" y="7313516"/>
                  <a:pt x="9685063" y="7319005"/>
                </a:cubicBezTo>
                <a:lnTo>
                  <a:pt x="9689599" y="7323503"/>
                </a:lnTo>
                <a:cubicBezTo>
                  <a:pt x="9695125" y="7328992"/>
                  <a:pt x="9705186" y="7327163"/>
                  <a:pt x="9709836" y="7321597"/>
                </a:cubicBezTo>
                <a:cubicBezTo>
                  <a:pt x="9715132" y="7315155"/>
                  <a:pt x="9713418" y="7306846"/>
                  <a:pt x="9707891" y="7301357"/>
                </a:cubicBezTo>
                <a:lnTo>
                  <a:pt x="9703356" y="7296821"/>
                </a:lnTo>
                <a:close/>
                <a:moveTo>
                  <a:pt x="9955033" y="7017300"/>
                </a:moveTo>
                <a:cubicBezTo>
                  <a:pt x="9955452" y="7015166"/>
                  <a:pt x="9955567" y="7012954"/>
                  <a:pt x="9954804" y="7010743"/>
                </a:cubicBezTo>
                <a:cubicBezTo>
                  <a:pt x="9952327" y="7003463"/>
                  <a:pt x="9944667" y="6998622"/>
                  <a:pt x="9937008" y="7000985"/>
                </a:cubicBezTo>
                <a:cubicBezTo>
                  <a:pt x="9936740" y="7001061"/>
                  <a:pt x="9936435" y="7001176"/>
                  <a:pt x="9936169" y="7001252"/>
                </a:cubicBezTo>
                <a:cubicBezTo>
                  <a:pt x="9932281" y="6999880"/>
                  <a:pt x="9927937" y="6999956"/>
                  <a:pt x="9924469" y="7002624"/>
                </a:cubicBezTo>
                <a:cubicBezTo>
                  <a:pt x="9919972" y="7006055"/>
                  <a:pt x="9916123" y="7009676"/>
                  <a:pt x="9915551" y="7015661"/>
                </a:cubicBezTo>
                <a:cubicBezTo>
                  <a:pt x="9915132" y="7020311"/>
                  <a:pt x="9916962" y="7024390"/>
                  <a:pt x="9920010" y="7027402"/>
                </a:cubicBezTo>
                <a:lnTo>
                  <a:pt x="9919096" y="7032662"/>
                </a:lnTo>
                <a:cubicBezTo>
                  <a:pt x="9917838" y="7040057"/>
                  <a:pt x="9922601" y="7048366"/>
                  <a:pt x="9930376" y="7049548"/>
                </a:cubicBezTo>
                <a:cubicBezTo>
                  <a:pt x="9937922" y="7050691"/>
                  <a:pt x="9945887" y="7046194"/>
                  <a:pt x="9947258" y="7038227"/>
                </a:cubicBezTo>
                <a:lnTo>
                  <a:pt x="9947297" y="7037998"/>
                </a:lnTo>
                <a:cubicBezTo>
                  <a:pt x="9948059" y="7039675"/>
                  <a:pt x="9949050" y="7041314"/>
                  <a:pt x="9950536" y="7042801"/>
                </a:cubicBezTo>
                <a:cubicBezTo>
                  <a:pt x="9963645" y="7055799"/>
                  <a:pt x="9980909" y="7032776"/>
                  <a:pt x="9967952" y="7019930"/>
                </a:cubicBezTo>
                <a:cubicBezTo>
                  <a:pt x="9963645" y="7015623"/>
                  <a:pt x="9958997" y="7015470"/>
                  <a:pt x="9955033" y="7017300"/>
                </a:cubicBezTo>
                <a:close/>
                <a:moveTo>
                  <a:pt x="9545583" y="7453906"/>
                </a:moveTo>
                <a:cubicBezTo>
                  <a:pt x="9543181" y="7455735"/>
                  <a:pt x="9541924" y="7458594"/>
                  <a:pt x="9540819" y="7461377"/>
                </a:cubicBezTo>
                <a:cubicBezTo>
                  <a:pt x="9540476" y="7462177"/>
                  <a:pt x="9539637" y="7462711"/>
                  <a:pt x="9539447" y="7463550"/>
                </a:cubicBezTo>
                <a:cubicBezTo>
                  <a:pt x="9548174" y="7456879"/>
                  <a:pt x="9556672" y="7450017"/>
                  <a:pt x="9565361" y="7443270"/>
                </a:cubicBezTo>
                <a:cubicBezTo>
                  <a:pt x="9565018" y="7443270"/>
                  <a:pt x="9564713" y="7443347"/>
                  <a:pt x="9564409" y="7443347"/>
                </a:cubicBezTo>
                <a:cubicBezTo>
                  <a:pt x="9561665" y="7443347"/>
                  <a:pt x="9558920" y="7443881"/>
                  <a:pt x="9556520" y="7445672"/>
                </a:cubicBezTo>
                <a:lnTo>
                  <a:pt x="9545583" y="7453906"/>
                </a:lnTo>
                <a:close/>
                <a:moveTo>
                  <a:pt x="9734073" y="7133866"/>
                </a:moveTo>
                <a:cubicBezTo>
                  <a:pt x="9747221" y="7146863"/>
                  <a:pt x="9764866" y="7124184"/>
                  <a:pt x="9751871" y="7111299"/>
                </a:cubicBezTo>
                <a:cubicBezTo>
                  <a:pt x="9738761" y="7098301"/>
                  <a:pt x="9721116" y="7120981"/>
                  <a:pt x="9734073" y="7133866"/>
                </a:cubicBezTo>
                <a:close/>
                <a:moveTo>
                  <a:pt x="9539485" y="7313897"/>
                </a:moveTo>
                <a:lnTo>
                  <a:pt x="9548517" y="7313860"/>
                </a:lnTo>
                <a:cubicBezTo>
                  <a:pt x="9556253" y="7313821"/>
                  <a:pt x="9563341" y="7309019"/>
                  <a:pt x="9564065" y="7300785"/>
                </a:cubicBezTo>
                <a:cubicBezTo>
                  <a:pt x="9564675" y="7293619"/>
                  <a:pt x="9558768" y="7285195"/>
                  <a:pt x="9550994" y="7285233"/>
                </a:cubicBezTo>
                <a:cubicBezTo>
                  <a:pt x="9547983" y="7285233"/>
                  <a:pt x="9544972" y="7285271"/>
                  <a:pt x="9541962" y="7285271"/>
                </a:cubicBezTo>
                <a:cubicBezTo>
                  <a:pt x="9534226" y="7285309"/>
                  <a:pt x="9527137" y="7290150"/>
                  <a:pt x="9526413" y="7298345"/>
                </a:cubicBezTo>
                <a:cubicBezTo>
                  <a:pt x="9525765" y="7305511"/>
                  <a:pt x="9531672" y="7313936"/>
                  <a:pt x="9539485" y="7313897"/>
                </a:cubicBezTo>
                <a:close/>
                <a:moveTo>
                  <a:pt x="9715818" y="7156508"/>
                </a:moveTo>
                <a:cubicBezTo>
                  <a:pt x="9702709" y="7143509"/>
                  <a:pt x="9685369" y="7166456"/>
                  <a:pt x="9698364" y="7179302"/>
                </a:cubicBezTo>
                <a:cubicBezTo>
                  <a:pt x="9711474" y="7192300"/>
                  <a:pt x="9728775" y="7169315"/>
                  <a:pt x="9715818" y="7156508"/>
                </a:cubicBezTo>
                <a:close/>
                <a:moveTo>
                  <a:pt x="9644134" y="7229199"/>
                </a:moveTo>
                <a:cubicBezTo>
                  <a:pt x="9631024" y="7216200"/>
                  <a:pt x="9613303" y="7238843"/>
                  <a:pt x="9626298" y="7251727"/>
                </a:cubicBezTo>
                <a:cubicBezTo>
                  <a:pt x="9639408" y="7264725"/>
                  <a:pt x="9657129" y="7242083"/>
                  <a:pt x="9644134" y="7229199"/>
                </a:cubicBezTo>
                <a:close/>
                <a:moveTo>
                  <a:pt x="9927403" y="6918460"/>
                </a:moveTo>
                <a:cubicBezTo>
                  <a:pt x="9931367" y="6919870"/>
                  <a:pt x="9935712" y="6919641"/>
                  <a:pt x="9939751" y="6916858"/>
                </a:cubicBezTo>
                <a:cubicBezTo>
                  <a:pt x="9945506" y="6912894"/>
                  <a:pt x="9948592" y="6902679"/>
                  <a:pt x="9943372" y="6896884"/>
                </a:cubicBezTo>
                <a:cubicBezTo>
                  <a:pt x="9938799" y="6891777"/>
                  <a:pt x="9933463" y="6887431"/>
                  <a:pt x="9926108" y="6888003"/>
                </a:cubicBezTo>
                <a:cubicBezTo>
                  <a:pt x="9920239" y="6888461"/>
                  <a:pt x="9915476" y="6891396"/>
                  <a:pt x="9911588" y="6895779"/>
                </a:cubicBezTo>
                <a:cubicBezTo>
                  <a:pt x="9906634" y="6901421"/>
                  <a:pt x="9907167" y="6911331"/>
                  <a:pt x="9913226" y="6916020"/>
                </a:cubicBezTo>
                <a:cubicBezTo>
                  <a:pt x="9917419" y="6919298"/>
                  <a:pt x="9922754" y="6920099"/>
                  <a:pt x="9927403" y="6918460"/>
                </a:cubicBezTo>
                <a:close/>
                <a:moveTo>
                  <a:pt x="9688151" y="7129139"/>
                </a:moveTo>
                <a:cubicBezTo>
                  <a:pt x="9689675" y="7137601"/>
                  <a:pt x="9696192" y="7141565"/>
                  <a:pt x="9704271" y="7141527"/>
                </a:cubicBezTo>
                <a:lnTo>
                  <a:pt x="9713303" y="7141489"/>
                </a:lnTo>
                <a:cubicBezTo>
                  <a:pt x="9720849" y="7141451"/>
                  <a:pt x="9726909" y="7132341"/>
                  <a:pt x="9725689" y="7125365"/>
                </a:cubicBezTo>
                <a:cubicBezTo>
                  <a:pt x="9724202" y="7116903"/>
                  <a:pt x="9717648" y="7112938"/>
                  <a:pt x="9709568" y="7112977"/>
                </a:cubicBezTo>
                <a:cubicBezTo>
                  <a:pt x="9706558" y="7112977"/>
                  <a:pt x="9703547" y="7112977"/>
                  <a:pt x="9700536" y="7113014"/>
                </a:cubicBezTo>
                <a:cubicBezTo>
                  <a:pt x="9692990" y="7113091"/>
                  <a:pt x="9686931" y="7122163"/>
                  <a:pt x="9688151" y="7129139"/>
                </a:cubicBezTo>
                <a:close/>
                <a:moveTo>
                  <a:pt x="9873098" y="7052521"/>
                </a:moveTo>
                <a:lnTo>
                  <a:pt x="9868600" y="7057057"/>
                </a:lnTo>
                <a:cubicBezTo>
                  <a:pt x="9863150" y="7062584"/>
                  <a:pt x="9862007" y="7071276"/>
                  <a:pt x="9867381" y="7077336"/>
                </a:cubicBezTo>
                <a:cubicBezTo>
                  <a:pt x="9872259" y="7082863"/>
                  <a:pt x="9882167" y="7084083"/>
                  <a:pt x="9887655" y="7078556"/>
                </a:cubicBezTo>
                <a:lnTo>
                  <a:pt x="9892152" y="7074020"/>
                </a:lnTo>
                <a:cubicBezTo>
                  <a:pt x="9897602" y="7068492"/>
                  <a:pt x="9898746" y="7059802"/>
                  <a:pt x="9893371" y="7053741"/>
                </a:cubicBezTo>
                <a:cubicBezTo>
                  <a:pt x="9888494" y="7048176"/>
                  <a:pt x="9878585" y="7046956"/>
                  <a:pt x="9873098" y="7052521"/>
                </a:cubicBezTo>
                <a:close/>
                <a:moveTo>
                  <a:pt x="9865932" y="7006017"/>
                </a:moveTo>
                <a:cubicBezTo>
                  <a:pt x="9868600" y="7005979"/>
                  <a:pt x="9871268" y="7005598"/>
                  <a:pt x="9873936" y="7005521"/>
                </a:cubicBezTo>
                <a:cubicBezTo>
                  <a:pt x="9883844" y="7005293"/>
                  <a:pt x="9887426" y="6995039"/>
                  <a:pt x="9885025" y="6986882"/>
                </a:cubicBezTo>
                <a:cubicBezTo>
                  <a:pt x="9884264" y="6983184"/>
                  <a:pt x="9882053" y="6979906"/>
                  <a:pt x="9878089" y="6978000"/>
                </a:cubicBezTo>
                <a:cubicBezTo>
                  <a:pt x="9877784" y="6977772"/>
                  <a:pt x="9877480" y="6977543"/>
                  <a:pt x="9877175" y="6977314"/>
                </a:cubicBezTo>
                <a:cubicBezTo>
                  <a:pt x="9888455" y="6973312"/>
                  <a:pt x="9892533" y="6955091"/>
                  <a:pt x="9878318" y="6950631"/>
                </a:cubicBezTo>
                <a:cubicBezTo>
                  <a:pt x="9868905" y="6947658"/>
                  <a:pt x="9858654" y="6942627"/>
                  <a:pt x="9848516" y="6944304"/>
                </a:cubicBezTo>
                <a:cubicBezTo>
                  <a:pt x="9847182" y="6944532"/>
                  <a:pt x="9845925" y="6944875"/>
                  <a:pt x="9844706" y="6945295"/>
                </a:cubicBezTo>
                <a:lnTo>
                  <a:pt x="9840513" y="6945295"/>
                </a:lnTo>
                <a:cubicBezTo>
                  <a:pt x="9832739" y="6945333"/>
                  <a:pt x="9826642" y="6953224"/>
                  <a:pt x="9827137" y="6960580"/>
                </a:cubicBezTo>
                <a:cubicBezTo>
                  <a:pt x="9827175" y="6961190"/>
                  <a:pt x="9827327" y="6961724"/>
                  <a:pt x="9827442" y="6962258"/>
                </a:cubicBezTo>
                <a:cubicBezTo>
                  <a:pt x="9826527" y="6964163"/>
                  <a:pt x="9825688" y="6966107"/>
                  <a:pt x="9824965" y="6968090"/>
                </a:cubicBezTo>
                <a:cubicBezTo>
                  <a:pt x="9824050" y="6970567"/>
                  <a:pt x="9823974" y="6973388"/>
                  <a:pt x="9824469" y="6976094"/>
                </a:cubicBezTo>
                <a:cubicBezTo>
                  <a:pt x="9823517" y="6977772"/>
                  <a:pt x="9822831" y="6979487"/>
                  <a:pt x="9822831" y="6981240"/>
                </a:cubicBezTo>
                <a:cubicBezTo>
                  <a:pt x="9822868" y="6987187"/>
                  <a:pt x="9823136" y="6992409"/>
                  <a:pt x="9826336" y="6997631"/>
                </a:cubicBezTo>
                <a:cubicBezTo>
                  <a:pt x="9827747" y="6999956"/>
                  <a:pt x="9829004" y="7001443"/>
                  <a:pt x="9831177" y="7003272"/>
                </a:cubicBezTo>
                <a:cubicBezTo>
                  <a:pt x="9833882" y="7005559"/>
                  <a:pt x="9833349" y="7007580"/>
                  <a:pt x="9831977" y="7002281"/>
                </a:cubicBezTo>
                <a:cubicBezTo>
                  <a:pt x="9833920" y="7009791"/>
                  <a:pt x="9840018" y="7015661"/>
                  <a:pt x="9848250" y="7014441"/>
                </a:cubicBezTo>
                <a:cubicBezTo>
                  <a:pt x="9852213" y="7013869"/>
                  <a:pt x="9856138" y="7011125"/>
                  <a:pt x="9858502" y="7007542"/>
                </a:cubicBezTo>
                <a:cubicBezTo>
                  <a:pt x="9860293" y="7007428"/>
                  <a:pt x="9862007" y="7006932"/>
                  <a:pt x="9863913" y="7006360"/>
                </a:cubicBezTo>
                <a:cubicBezTo>
                  <a:pt x="9864598" y="7006208"/>
                  <a:pt x="9865284" y="7006093"/>
                  <a:pt x="9865932" y="7006017"/>
                </a:cubicBezTo>
                <a:close/>
                <a:moveTo>
                  <a:pt x="9718029" y="7068759"/>
                </a:moveTo>
                <a:cubicBezTo>
                  <a:pt x="9705072" y="7055952"/>
                  <a:pt x="9682244" y="7073410"/>
                  <a:pt x="9695354" y="7086408"/>
                </a:cubicBezTo>
                <a:cubicBezTo>
                  <a:pt x="9708311" y="7099254"/>
                  <a:pt x="9731139" y="7081796"/>
                  <a:pt x="9718029" y="7068759"/>
                </a:cubicBezTo>
                <a:close/>
                <a:moveTo>
                  <a:pt x="9764028" y="7055799"/>
                </a:moveTo>
                <a:cubicBezTo>
                  <a:pt x="9777175" y="7068836"/>
                  <a:pt x="9797564" y="7048595"/>
                  <a:pt x="9784454" y="7035597"/>
                </a:cubicBezTo>
                <a:cubicBezTo>
                  <a:pt x="9771306" y="7022561"/>
                  <a:pt x="9750880" y="7042801"/>
                  <a:pt x="9764028" y="7055799"/>
                </a:cubicBezTo>
                <a:close/>
                <a:moveTo>
                  <a:pt x="9618905" y="7356895"/>
                </a:moveTo>
                <a:cubicBezTo>
                  <a:pt x="9612923" y="7350529"/>
                  <a:pt x="9604157" y="7350033"/>
                  <a:pt x="9597259" y="7355218"/>
                </a:cubicBezTo>
                <a:lnTo>
                  <a:pt x="9591809" y="7359334"/>
                </a:lnTo>
                <a:cubicBezTo>
                  <a:pt x="9588570" y="7361736"/>
                  <a:pt x="9586816" y="7365738"/>
                  <a:pt x="9586550" y="7369855"/>
                </a:cubicBezTo>
                <a:cubicBezTo>
                  <a:pt x="9586512" y="7369817"/>
                  <a:pt x="9586474" y="7369703"/>
                  <a:pt x="9586398" y="7369664"/>
                </a:cubicBezTo>
                <a:lnTo>
                  <a:pt x="9581863" y="7365166"/>
                </a:lnTo>
                <a:cubicBezTo>
                  <a:pt x="9576527" y="7359868"/>
                  <a:pt x="9566086" y="7361126"/>
                  <a:pt x="9561627" y="7366920"/>
                </a:cubicBezTo>
                <a:cubicBezTo>
                  <a:pt x="9556558" y="7373514"/>
                  <a:pt x="9557625" y="7381481"/>
                  <a:pt x="9563379" y="7387160"/>
                </a:cubicBezTo>
                <a:lnTo>
                  <a:pt x="9567915" y="7391659"/>
                </a:lnTo>
                <a:cubicBezTo>
                  <a:pt x="9573250" y="7396957"/>
                  <a:pt x="9583692" y="7395737"/>
                  <a:pt x="9588150" y="7389905"/>
                </a:cubicBezTo>
                <a:cubicBezTo>
                  <a:pt x="9590132" y="7387313"/>
                  <a:pt x="9590932" y="7384492"/>
                  <a:pt x="9591123" y="7381672"/>
                </a:cubicBezTo>
                <a:cubicBezTo>
                  <a:pt x="9591352" y="7381900"/>
                  <a:pt x="9591618" y="7382015"/>
                  <a:pt x="9591886" y="7382243"/>
                </a:cubicBezTo>
                <a:cubicBezTo>
                  <a:pt x="9589713" y="7387694"/>
                  <a:pt x="9590971" y="7394708"/>
                  <a:pt x="9595506" y="7398405"/>
                </a:cubicBezTo>
                <a:cubicBezTo>
                  <a:pt x="9601794" y="7403552"/>
                  <a:pt x="9610102" y="7403018"/>
                  <a:pt x="9615780" y="7397262"/>
                </a:cubicBezTo>
                <a:lnTo>
                  <a:pt x="9620277" y="7392726"/>
                </a:lnTo>
                <a:cubicBezTo>
                  <a:pt x="9625003" y="7387961"/>
                  <a:pt x="9624774" y="7379537"/>
                  <a:pt x="9620621" y="7374391"/>
                </a:cubicBezTo>
                <a:cubicBezTo>
                  <a:pt x="9623555" y="7368940"/>
                  <a:pt x="9623135" y="7361393"/>
                  <a:pt x="9618905" y="7356895"/>
                </a:cubicBezTo>
                <a:close/>
                <a:moveTo>
                  <a:pt x="9728357" y="6946781"/>
                </a:moveTo>
                <a:cubicBezTo>
                  <a:pt x="9727823" y="6944647"/>
                  <a:pt x="9726909" y="6942588"/>
                  <a:pt x="9725193" y="6940911"/>
                </a:cubicBezTo>
                <a:cubicBezTo>
                  <a:pt x="9719820" y="6935651"/>
                  <a:pt x="9710559" y="6934431"/>
                  <a:pt x="9704881" y="6940149"/>
                </a:cubicBezTo>
                <a:lnTo>
                  <a:pt x="9700384" y="6944685"/>
                </a:lnTo>
                <a:cubicBezTo>
                  <a:pt x="9695086" y="6950022"/>
                  <a:pt x="9693943" y="6959360"/>
                  <a:pt x="9699622" y="6965002"/>
                </a:cubicBezTo>
                <a:cubicBezTo>
                  <a:pt x="9699622" y="6965002"/>
                  <a:pt x="9699660" y="6965002"/>
                  <a:pt x="9699660" y="6965040"/>
                </a:cubicBezTo>
                <a:cubicBezTo>
                  <a:pt x="9695582" y="6970529"/>
                  <a:pt x="9695125" y="6978724"/>
                  <a:pt x="9700345" y="6983718"/>
                </a:cubicBezTo>
                <a:cubicBezTo>
                  <a:pt x="9705872" y="6988978"/>
                  <a:pt x="9714980" y="6989855"/>
                  <a:pt x="9720659" y="6984137"/>
                </a:cubicBezTo>
                <a:lnTo>
                  <a:pt x="9734150" y="6970529"/>
                </a:lnTo>
                <a:cubicBezTo>
                  <a:pt x="9739446" y="6965192"/>
                  <a:pt x="9740285" y="6955663"/>
                  <a:pt x="9734568" y="6950212"/>
                </a:cubicBezTo>
                <a:cubicBezTo>
                  <a:pt x="9732777" y="6948535"/>
                  <a:pt x="9730605" y="6947468"/>
                  <a:pt x="9728357" y="6946781"/>
                </a:cubicBezTo>
                <a:close/>
                <a:moveTo>
                  <a:pt x="9710216" y="6921547"/>
                </a:moveTo>
                <a:cubicBezTo>
                  <a:pt x="9723325" y="6934545"/>
                  <a:pt x="9741732" y="6912475"/>
                  <a:pt x="9728661" y="6899515"/>
                </a:cubicBezTo>
                <a:cubicBezTo>
                  <a:pt x="9715552" y="6886517"/>
                  <a:pt x="9697145" y="6908549"/>
                  <a:pt x="9710216" y="6921547"/>
                </a:cubicBezTo>
                <a:close/>
                <a:moveTo>
                  <a:pt x="9528051" y="6974684"/>
                </a:moveTo>
                <a:cubicBezTo>
                  <a:pt x="9541124" y="6987644"/>
                  <a:pt x="9562503" y="6968432"/>
                  <a:pt x="9549356" y="6955396"/>
                </a:cubicBezTo>
                <a:cubicBezTo>
                  <a:pt x="9536245" y="6942436"/>
                  <a:pt x="9514866" y="6961609"/>
                  <a:pt x="9528051" y="6974684"/>
                </a:cubicBezTo>
                <a:close/>
                <a:moveTo>
                  <a:pt x="9515742" y="6733167"/>
                </a:moveTo>
                <a:cubicBezTo>
                  <a:pt x="9509416" y="6726725"/>
                  <a:pt x="9501032" y="6719826"/>
                  <a:pt x="9491580" y="6719635"/>
                </a:cubicBezTo>
                <a:cubicBezTo>
                  <a:pt x="9490399" y="6719330"/>
                  <a:pt x="9489218" y="6719101"/>
                  <a:pt x="9487998" y="6718987"/>
                </a:cubicBezTo>
                <a:cubicBezTo>
                  <a:pt x="9482015" y="6718529"/>
                  <a:pt x="9476337" y="6721427"/>
                  <a:pt x="9473632" y="6726954"/>
                </a:cubicBezTo>
                <a:cubicBezTo>
                  <a:pt x="9470887" y="6732481"/>
                  <a:pt x="9472564" y="6737169"/>
                  <a:pt x="9474964" y="6742315"/>
                </a:cubicBezTo>
                <a:cubicBezTo>
                  <a:pt x="9473098" y="6738275"/>
                  <a:pt x="9475041" y="6742811"/>
                  <a:pt x="9475346" y="6743650"/>
                </a:cubicBezTo>
                <a:cubicBezTo>
                  <a:pt x="9475727" y="6744755"/>
                  <a:pt x="9475994" y="6745861"/>
                  <a:pt x="9476375" y="6746966"/>
                </a:cubicBezTo>
                <a:cubicBezTo>
                  <a:pt x="9476414" y="6747156"/>
                  <a:pt x="9476451" y="6747233"/>
                  <a:pt x="9476489" y="6747385"/>
                </a:cubicBezTo>
                <a:cubicBezTo>
                  <a:pt x="9476527" y="6747767"/>
                  <a:pt x="9476566" y="6748148"/>
                  <a:pt x="9476603" y="6748491"/>
                </a:cubicBezTo>
                <a:cubicBezTo>
                  <a:pt x="9473784" y="6755123"/>
                  <a:pt x="9477061" y="6763433"/>
                  <a:pt x="9483387" y="6766597"/>
                </a:cubicBezTo>
                <a:cubicBezTo>
                  <a:pt x="9490590" y="6770180"/>
                  <a:pt x="9498860" y="6766940"/>
                  <a:pt x="9502633" y="6760155"/>
                </a:cubicBezTo>
                <a:cubicBezTo>
                  <a:pt x="9503014" y="6759431"/>
                  <a:pt x="9503205" y="6758668"/>
                  <a:pt x="9503509" y="6757944"/>
                </a:cubicBezTo>
                <a:cubicBezTo>
                  <a:pt x="9507968" y="6758706"/>
                  <a:pt x="9512808" y="6757410"/>
                  <a:pt x="9515933" y="6754323"/>
                </a:cubicBezTo>
                <a:cubicBezTo>
                  <a:pt x="9514676" y="6757410"/>
                  <a:pt x="9514828" y="6761070"/>
                  <a:pt x="9517190" y="6765034"/>
                </a:cubicBezTo>
                <a:cubicBezTo>
                  <a:pt x="9526603" y="6780701"/>
                  <a:pt x="9552899" y="6769036"/>
                  <a:pt x="9543372" y="6753217"/>
                </a:cubicBezTo>
                <a:cubicBezTo>
                  <a:pt x="9537351" y="6743230"/>
                  <a:pt x="9524431" y="6744412"/>
                  <a:pt x="9518410" y="6750663"/>
                </a:cubicBezTo>
                <a:cubicBezTo>
                  <a:pt x="9521497" y="6744831"/>
                  <a:pt x="9520620" y="6738122"/>
                  <a:pt x="9515742" y="6733167"/>
                </a:cubicBezTo>
                <a:close/>
                <a:moveTo>
                  <a:pt x="9618867" y="7055723"/>
                </a:moveTo>
                <a:cubicBezTo>
                  <a:pt x="9624203" y="7061021"/>
                  <a:pt x="9633653" y="7062051"/>
                  <a:pt x="9639180" y="7056333"/>
                </a:cubicBezTo>
                <a:cubicBezTo>
                  <a:pt x="9644439" y="7050920"/>
                  <a:pt x="9645506" y="7041696"/>
                  <a:pt x="9639789" y="7036016"/>
                </a:cubicBezTo>
                <a:lnTo>
                  <a:pt x="9635255" y="7031518"/>
                </a:lnTo>
                <a:cubicBezTo>
                  <a:pt x="9629919" y="7026220"/>
                  <a:pt x="9620468" y="7025191"/>
                  <a:pt x="9614942" y="7030908"/>
                </a:cubicBezTo>
                <a:cubicBezTo>
                  <a:pt x="9609682" y="7036359"/>
                  <a:pt x="9608616" y="7045583"/>
                  <a:pt x="9614332" y="7051225"/>
                </a:cubicBezTo>
                <a:lnTo>
                  <a:pt x="9618867" y="7055723"/>
                </a:lnTo>
                <a:close/>
                <a:moveTo>
                  <a:pt x="9668295" y="6686586"/>
                </a:moveTo>
                <a:cubicBezTo>
                  <a:pt x="9672183" y="6692990"/>
                  <a:pt x="9681786" y="6695506"/>
                  <a:pt x="9688074" y="6691161"/>
                </a:cubicBezTo>
                <a:cubicBezTo>
                  <a:pt x="9694554" y="6686663"/>
                  <a:pt x="9696802" y="6678239"/>
                  <a:pt x="9692647" y="6671339"/>
                </a:cubicBezTo>
                <a:lnTo>
                  <a:pt x="9689370" y="6665851"/>
                </a:lnTo>
                <a:cubicBezTo>
                  <a:pt x="9685483" y="6659447"/>
                  <a:pt x="9675879" y="6656931"/>
                  <a:pt x="9669592" y="6661276"/>
                </a:cubicBezTo>
                <a:cubicBezTo>
                  <a:pt x="9663074" y="6665774"/>
                  <a:pt x="9660864" y="6674198"/>
                  <a:pt x="9665018" y="6681098"/>
                </a:cubicBezTo>
                <a:lnTo>
                  <a:pt x="9668295" y="6686586"/>
                </a:lnTo>
                <a:close/>
                <a:moveTo>
                  <a:pt x="9612960" y="6901725"/>
                </a:moveTo>
                <a:cubicBezTo>
                  <a:pt x="9607473" y="6896275"/>
                  <a:pt x="9599469" y="6894026"/>
                  <a:pt x="9592800" y="6899248"/>
                </a:cubicBezTo>
                <a:cubicBezTo>
                  <a:pt x="9587275" y="6903555"/>
                  <a:pt x="9584759" y="6913923"/>
                  <a:pt x="9590284" y="6919412"/>
                </a:cubicBezTo>
                <a:lnTo>
                  <a:pt x="9594820" y="6923910"/>
                </a:lnTo>
                <a:cubicBezTo>
                  <a:pt x="9600346" y="6929361"/>
                  <a:pt x="9608311" y="6931611"/>
                  <a:pt x="9614980" y="6926388"/>
                </a:cubicBezTo>
                <a:cubicBezTo>
                  <a:pt x="9620505" y="6922081"/>
                  <a:pt x="9623021" y="6911713"/>
                  <a:pt x="9617457" y="6906224"/>
                </a:cubicBezTo>
                <a:lnTo>
                  <a:pt x="9612960" y="6901725"/>
                </a:lnTo>
                <a:close/>
                <a:moveTo>
                  <a:pt x="9509987" y="6876873"/>
                </a:moveTo>
                <a:cubicBezTo>
                  <a:pt x="9519553" y="6892768"/>
                  <a:pt x="9543029" y="6876148"/>
                  <a:pt x="9533501" y="6860405"/>
                </a:cubicBezTo>
                <a:cubicBezTo>
                  <a:pt x="9523974" y="6844510"/>
                  <a:pt x="9500498" y="6861130"/>
                  <a:pt x="9509987" y="6876873"/>
                </a:cubicBezTo>
                <a:close/>
                <a:moveTo>
                  <a:pt x="9519553" y="7148732"/>
                </a:moveTo>
                <a:lnTo>
                  <a:pt x="9524051" y="7144195"/>
                </a:lnTo>
                <a:cubicBezTo>
                  <a:pt x="9529347" y="7138859"/>
                  <a:pt x="9528319" y="7128491"/>
                  <a:pt x="9522488" y="7123954"/>
                </a:cubicBezTo>
                <a:cubicBezTo>
                  <a:pt x="9519287" y="7121439"/>
                  <a:pt x="9515704" y="7120409"/>
                  <a:pt x="9512160" y="7120676"/>
                </a:cubicBezTo>
                <a:cubicBezTo>
                  <a:pt x="9515019" y="7118504"/>
                  <a:pt x="9517038" y="7115340"/>
                  <a:pt x="9517496" y="7111185"/>
                </a:cubicBezTo>
                <a:cubicBezTo>
                  <a:pt x="9517685" y="7109241"/>
                  <a:pt x="9517381" y="7107221"/>
                  <a:pt x="9516695" y="7105201"/>
                </a:cubicBezTo>
                <a:cubicBezTo>
                  <a:pt x="9518639" y="7104591"/>
                  <a:pt x="9520467" y="7103599"/>
                  <a:pt x="9522031" y="7102037"/>
                </a:cubicBezTo>
                <a:lnTo>
                  <a:pt x="9526528" y="7097500"/>
                </a:lnTo>
                <a:cubicBezTo>
                  <a:pt x="9531787" y="7092164"/>
                  <a:pt x="9532815" y="7082711"/>
                  <a:pt x="9527099" y="7077184"/>
                </a:cubicBezTo>
                <a:cubicBezTo>
                  <a:pt x="9521649" y="7071924"/>
                  <a:pt x="9512426" y="7070894"/>
                  <a:pt x="9506787" y="7076612"/>
                </a:cubicBezTo>
                <a:lnTo>
                  <a:pt x="9502289" y="7081148"/>
                </a:lnTo>
                <a:cubicBezTo>
                  <a:pt x="9498669" y="7084845"/>
                  <a:pt x="9497107" y="7090487"/>
                  <a:pt x="9498364" y="7095442"/>
                </a:cubicBezTo>
                <a:lnTo>
                  <a:pt x="9495696" y="7095442"/>
                </a:lnTo>
                <a:cubicBezTo>
                  <a:pt x="9487960" y="7095480"/>
                  <a:pt x="9480796" y="7099940"/>
                  <a:pt x="9479919" y="7108212"/>
                </a:cubicBezTo>
                <a:cubicBezTo>
                  <a:pt x="9479157" y="7115302"/>
                  <a:pt x="9484912" y="7124031"/>
                  <a:pt x="9492724" y="7123993"/>
                </a:cubicBezTo>
                <a:lnTo>
                  <a:pt x="9501756" y="7123954"/>
                </a:lnTo>
                <a:cubicBezTo>
                  <a:pt x="9502899" y="7123954"/>
                  <a:pt x="9503967" y="7123650"/>
                  <a:pt x="9505033" y="7123459"/>
                </a:cubicBezTo>
                <a:cubicBezTo>
                  <a:pt x="9504081" y="7124107"/>
                  <a:pt x="9503090" y="7124641"/>
                  <a:pt x="9502251" y="7125480"/>
                </a:cubicBezTo>
                <a:lnTo>
                  <a:pt x="9497755" y="7130016"/>
                </a:lnTo>
                <a:cubicBezTo>
                  <a:pt x="9492457" y="7135390"/>
                  <a:pt x="9493487" y="7145720"/>
                  <a:pt x="9499278" y="7150294"/>
                </a:cubicBezTo>
                <a:cubicBezTo>
                  <a:pt x="9505796" y="7155326"/>
                  <a:pt x="9513875" y="7154449"/>
                  <a:pt x="9519553" y="7148732"/>
                </a:cubicBezTo>
                <a:close/>
                <a:moveTo>
                  <a:pt x="9769096" y="6847865"/>
                </a:moveTo>
                <a:cubicBezTo>
                  <a:pt x="9769705" y="6840660"/>
                  <a:pt x="9763760" y="6832312"/>
                  <a:pt x="9755986" y="6832351"/>
                </a:cubicBezTo>
                <a:lnTo>
                  <a:pt x="9746954" y="6832388"/>
                </a:lnTo>
                <a:cubicBezTo>
                  <a:pt x="9740780" y="6832388"/>
                  <a:pt x="9735064" y="6835553"/>
                  <a:pt x="9732663" y="6840965"/>
                </a:cubicBezTo>
                <a:cubicBezTo>
                  <a:pt x="9730491" y="6842071"/>
                  <a:pt x="9728471" y="6843557"/>
                  <a:pt x="9726680" y="6845539"/>
                </a:cubicBezTo>
                <a:cubicBezTo>
                  <a:pt x="9721725" y="6851143"/>
                  <a:pt x="9720582" y="6860329"/>
                  <a:pt x="9726566" y="6865856"/>
                </a:cubicBezTo>
                <a:cubicBezTo>
                  <a:pt x="9730452" y="6869439"/>
                  <a:pt x="9736473" y="6871002"/>
                  <a:pt x="9741580" y="6869401"/>
                </a:cubicBezTo>
                <a:cubicBezTo>
                  <a:pt x="9746573" y="6870850"/>
                  <a:pt x="9752403" y="6869745"/>
                  <a:pt x="9755910" y="6865971"/>
                </a:cubicBezTo>
                <a:cubicBezTo>
                  <a:pt x="9757548" y="6864179"/>
                  <a:pt x="9758539" y="6862159"/>
                  <a:pt x="9759225" y="6860101"/>
                </a:cubicBezTo>
                <a:cubicBezTo>
                  <a:pt x="9764485" y="6858271"/>
                  <a:pt x="9768600" y="6854001"/>
                  <a:pt x="9769096" y="6847865"/>
                </a:cubicBezTo>
                <a:close/>
                <a:moveTo>
                  <a:pt x="9555072" y="6664021"/>
                </a:moveTo>
                <a:lnTo>
                  <a:pt x="9560559" y="6660743"/>
                </a:lnTo>
                <a:cubicBezTo>
                  <a:pt x="9567190" y="6656740"/>
                  <a:pt x="9569286" y="6647553"/>
                  <a:pt x="9565285" y="6640959"/>
                </a:cubicBezTo>
                <a:cubicBezTo>
                  <a:pt x="9561207" y="6634289"/>
                  <a:pt x="9552175" y="6632230"/>
                  <a:pt x="9545544" y="6636232"/>
                </a:cubicBezTo>
                <a:lnTo>
                  <a:pt x="9540056" y="6639511"/>
                </a:lnTo>
                <a:cubicBezTo>
                  <a:pt x="9533426" y="6643513"/>
                  <a:pt x="9531329" y="6652700"/>
                  <a:pt x="9535331" y="6659294"/>
                </a:cubicBezTo>
                <a:cubicBezTo>
                  <a:pt x="9539408" y="6665965"/>
                  <a:pt x="9548402" y="6668023"/>
                  <a:pt x="9555072" y="6664021"/>
                </a:cubicBezTo>
                <a:close/>
                <a:moveTo>
                  <a:pt x="9475918" y="7008495"/>
                </a:moveTo>
                <a:lnTo>
                  <a:pt x="9471382" y="7003996"/>
                </a:lnTo>
                <a:cubicBezTo>
                  <a:pt x="9466048" y="6998698"/>
                  <a:pt x="9455568" y="7000033"/>
                  <a:pt x="9451146" y="7005826"/>
                </a:cubicBezTo>
                <a:cubicBezTo>
                  <a:pt x="9446077" y="7012459"/>
                  <a:pt x="9447259" y="7020388"/>
                  <a:pt x="9452975" y="7026067"/>
                </a:cubicBezTo>
                <a:lnTo>
                  <a:pt x="9457511" y="7030565"/>
                </a:lnTo>
                <a:cubicBezTo>
                  <a:pt x="9462846" y="7035864"/>
                  <a:pt x="9473326" y="7034529"/>
                  <a:pt x="9477746" y="7028697"/>
                </a:cubicBezTo>
                <a:cubicBezTo>
                  <a:pt x="9482816" y="7022065"/>
                  <a:pt x="9481634" y="7014174"/>
                  <a:pt x="9475918" y="7008495"/>
                </a:cubicBezTo>
                <a:close/>
                <a:moveTo>
                  <a:pt x="9712274" y="6765949"/>
                </a:moveTo>
                <a:lnTo>
                  <a:pt x="9717724" y="6762670"/>
                </a:lnTo>
                <a:cubicBezTo>
                  <a:pt x="9724164" y="6758782"/>
                  <a:pt x="9725155" y="6748148"/>
                  <a:pt x="9720582" y="6742544"/>
                </a:cubicBezTo>
                <a:cubicBezTo>
                  <a:pt x="9715209" y="6736026"/>
                  <a:pt x="9707396" y="6735530"/>
                  <a:pt x="9700461" y="6739685"/>
                </a:cubicBezTo>
                <a:lnTo>
                  <a:pt x="9695011" y="6742963"/>
                </a:lnTo>
                <a:cubicBezTo>
                  <a:pt x="9688570" y="6746852"/>
                  <a:pt x="9687579" y="6757486"/>
                  <a:pt x="9692152" y="6763090"/>
                </a:cubicBezTo>
                <a:cubicBezTo>
                  <a:pt x="9697526" y="6769608"/>
                  <a:pt x="9705338" y="6770104"/>
                  <a:pt x="9712274" y="6765949"/>
                </a:cubicBezTo>
                <a:close/>
                <a:moveTo>
                  <a:pt x="9701641" y="6888041"/>
                </a:moveTo>
                <a:cubicBezTo>
                  <a:pt x="9701870" y="6880494"/>
                  <a:pt x="9695506" y="6873213"/>
                  <a:pt x="9687731" y="6873251"/>
                </a:cubicBezTo>
                <a:lnTo>
                  <a:pt x="9681786" y="6873251"/>
                </a:lnTo>
                <a:cubicBezTo>
                  <a:pt x="9691161" y="6870697"/>
                  <a:pt x="9698022" y="6860215"/>
                  <a:pt x="9689447" y="6851677"/>
                </a:cubicBezTo>
                <a:cubicBezTo>
                  <a:pt x="9682129" y="6844434"/>
                  <a:pt x="9671801" y="6846912"/>
                  <a:pt x="9666467" y="6852782"/>
                </a:cubicBezTo>
                <a:lnTo>
                  <a:pt x="9666047" y="6852782"/>
                </a:lnTo>
                <a:cubicBezTo>
                  <a:pt x="9666504" y="6849504"/>
                  <a:pt x="9665590" y="6845997"/>
                  <a:pt x="9662312" y="6842757"/>
                </a:cubicBezTo>
                <a:cubicBezTo>
                  <a:pt x="9657853" y="6838335"/>
                  <a:pt x="9652328" y="6837687"/>
                  <a:pt x="9647412" y="6839021"/>
                </a:cubicBezTo>
                <a:cubicBezTo>
                  <a:pt x="9648935" y="6837725"/>
                  <a:pt x="9650308" y="6836353"/>
                  <a:pt x="9651185" y="6834714"/>
                </a:cubicBezTo>
                <a:cubicBezTo>
                  <a:pt x="9655376" y="6835324"/>
                  <a:pt x="9659721" y="6834981"/>
                  <a:pt x="9664217" y="6833303"/>
                </a:cubicBezTo>
                <a:cubicBezTo>
                  <a:pt x="9671230" y="6830635"/>
                  <a:pt x="9675765" y="6825337"/>
                  <a:pt x="9678165" y="6819047"/>
                </a:cubicBezTo>
                <a:cubicBezTo>
                  <a:pt x="9680224" y="6818933"/>
                  <a:pt x="9682320" y="6818361"/>
                  <a:pt x="9684263" y="6817218"/>
                </a:cubicBezTo>
                <a:lnTo>
                  <a:pt x="9689751" y="6813939"/>
                </a:lnTo>
                <a:cubicBezTo>
                  <a:pt x="9691238" y="6813025"/>
                  <a:pt x="9692533" y="6811805"/>
                  <a:pt x="9693638" y="6810433"/>
                </a:cubicBezTo>
                <a:cubicBezTo>
                  <a:pt x="9691504" y="6815350"/>
                  <a:pt x="9692381" y="6821830"/>
                  <a:pt x="9695506" y="6825756"/>
                </a:cubicBezTo>
                <a:cubicBezTo>
                  <a:pt x="9700879" y="6832465"/>
                  <a:pt x="9709034" y="6832007"/>
                  <a:pt x="9715704" y="6827967"/>
                </a:cubicBezTo>
                <a:lnTo>
                  <a:pt x="9721154" y="6824689"/>
                </a:lnTo>
                <a:cubicBezTo>
                  <a:pt x="9727823" y="6820686"/>
                  <a:pt x="9727747" y="6809975"/>
                  <a:pt x="9723364" y="6804486"/>
                </a:cubicBezTo>
                <a:cubicBezTo>
                  <a:pt x="9717991" y="6797778"/>
                  <a:pt x="9709836" y="6798235"/>
                  <a:pt x="9703166" y="6802275"/>
                </a:cubicBezTo>
                <a:lnTo>
                  <a:pt x="9697716" y="6805553"/>
                </a:lnTo>
                <a:cubicBezTo>
                  <a:pt x="9696877" y="6806049"/>
                  <a:pt x="9696154" y="6806659"/>
                  <a:pt x="9695544" y="6807345"/>
                </a:cubicBezTo>
                <a:cubicBezTo>
                  <a:pt x="9697449" y="6803228"/>
                  <a:pt x="9697602" y="6798311"/>
                  <a:pt x="9695049" y="6794309"/>
                </a:cubicBezTo>
                <a:cubicBezTo>
                  <a:pt x="9691085" y="6788057"/>
                  <a:pt x="9682968" y="6785160"/>
                  <a:pt x="9676184" y="6788667"/>
                </a:cubicBezTo>
                <a:cubicBezTo>
                  <a:pt x="9675460" y="6787600"/>
                  <a:pt x="9674508" y="6786647"/>
                  <a:pt x="9673440" y="6785808"/>
                </a:cubicBezTo>
                <a:cubicBezTo>
                  <a:pt x="9679881" y="6782873"/>
                  <a:pt x="9683958" y="6776164"/>
                  <a:pt x="9679233" y="6768350"/>
                </a:cubicBezTo>
                <a:cubicBezTo>
                  <a:pt x="9672335" y="6756915"/>
                  <a:pt x="9656405" y="6760002"/>
                  <a:pt x="9652060" y="6768655"/>
                </a:cubicBezTo>
                <a:cubicBezTo>
                  <a:pt x="9645125" y="6764690"/>
                  <a:pt x="9637121" y="6761908"/>
                  <a:pt x="9630871" y="6764653"/>
                </a:cubicBezTo>
                <a:cubicBezTo>
                  <a:pt x="9621955" y="6768541"/>
                  <a:pt x="9612464" y="6777651"/>
                  <a:pt x="9611093" y="6787638"/>
                </a:cubicBezTo>
                <a:cubicBezTo>
                  <a:pt x="9600650" y="6785961"/>
                  <a:pt x="9588723" y="6797282"/>
                  <a:pt x="9595849" y="6809136"/>
                </a:cubicBezTo>
                <a:cubicBezTo>
                  <a:pt x="9601756" y="6818933"/>
                  <a:pt x="9613341" y="6816951"/>
                  <a:pt x="9619134" y="6810280"/>
                </a:cubicBezTo>
                <a:cubicBezTo>
                  <a:pt x="9619248" y="6810433"/>
                  <a:pt x="9619362" y="6810623"/>
                  <a:pt x="9619477" y="6810776"/>
                </a:cubicBezTo>
                <a:cubicBezTo>
                  <a:pt x="9617380" y="6815121"/>
                  <a:pt x="9617496" y="6820267"/>
                  <a:pt x="9620239" y="6824803"/>
                </a:cubicBezTo>
                <a:lnTo>
                  <a:pt x="9626832" y="6835743"/>
                </a:lnTo>
                <a:cubicBezTo>
                  <a:pt x="9629690" y="6840508"/>
                  <a:pt x="9635787" y="6842871"/>
                  <a:pt x="9641237" y="6842071"/>
                </a:cubicBezTo>
                <a:cubicBezTo>
                  <a:pt x="9635635" y="6846493"/>
                  <a:pt x="9633273" y="6854154"/>
                  <a:pt x="9639789" y="6860634"/>
                </a:cubicBezTo>
                <a:cubicBezTo>
                  <a:pt x="9640704" y="6861511"/>
                  <a:pt x="9641771" y="6861854"/>
                  <a:pt x="9642762" y="6862464"/>
                </a:cubicBezTo>
                <a:cubicBezTo>
                  <a:pt x="9642381" y="6863493"/>
                  <a:pt x="9641885" y="6864446"/>
                  <a:pt x="9641733" y="6865628"/>
                </a:cubicBezTo>
                <a:cubicBezTo>
                  <a:pt x="9640971" y="6872680"/>
                  <a:pt x="9646687" y="6881485"/>
                  <a:pt x="9654499" y="6881447"/>
                </a:cubicBezTo>
                <a:lnTo>
                  <a:pt x="9663531" y="6881409"/>
                </a:lnTo>
                <a:cubicBezTo>
                  <a:pt x="9664522" y="6881409"/>
                  <a:pt x="9665476" y="6881103"/>
                  <a:pt x="9666428" y="6880951"/>
                </a:cubicBezTo>
                <a:cubicBezTo>
                  <a:pt x="9665285" y="6882895"/>
                  <a:pt x="9664027" y="6884839"/>
                  <a:pt x="9663951" y="6887279"/>
                </a:cubicBezTo>
                <a:cubicBezTo>
                  <a:pt x="9663722" y="6894864"/>
                  <a:pt x="9670087" y="6902107"/>
                  <a:pt x="9677861" y="6902069"/>
                </a:cubicBezTo>
                <a:lnTo>
                  <a:pt x="9686893" y="6902031"/>
                </a:lnTo>
                <a:cubicBezTo>
                  <a:pt x="9694591" y="6901916"/>
                  <a:pt x="9701413" y="6895970"/>
                  <a:pt x="9701641" y="6888041"/>
                </a:cubicBezTo>
                <a:close/>
                <a:moveTo>
                  <a:pt x="9657587" y="6974264"/>
                </a:moveTo>
                <a:cubicBezTo>
                  <a:pt x="9662883" y="6968928"/>
                  <a:pt x="9662542" y="6958865"/>
                  <a:pt x="9656749" y="6953986"/>
                </a:cubicBezTo>
                <a:cubicBezTo>
                  <a:pt x="9650612" y="6948801"/>
                  <a:pt x="9642114" y="6949107"/>
                  <a:pt x="9636474" y="6954824"/>
                </a:cubicBezTo>
                <a:lnTo>
                  <a:pt x="9631977" y="6959360"/>
                </a:lnTo>
                <a:cubicBezTo>
                  <a:pt x="9629614" y="6961762"/>
                  <a:pt x="9628433" y="6965116"/>
                  <a:pt x="9628319" y="6968547"/>
                </a:cubicBezTo>
                <a:cubicBezTo>
                  <a:pt x="9621344" y="6969309"/>
                  <a:pt x="9615323" y="6974112"/>
                  <a:pt x="9614751" y="6981621"/>
                </a:cubicBezTo>
                <a:cubicBezTo>
                  <a:pt x="9614218" y="6988902"/>
                  <a:pt x="9620201" y="6997059"/>
                  <a:pt x="9628014" y="6997021"/>
                </a:cubicBezTo>
                <a:lnTo>
                  <a:pt x="9637046" y="6996983"/>
                </a:lnTo>
                <a:cubicBezTo>
                  <a:pt x="9644782" y="6996983"/>
                  <a:pt x="9651832" y="6991913"/>
                  <a:pt x="9652442" y="6983718"/>
                </a:cubicBezTo>
                <a:cubicBezTo>
                  <a:pt x="9652556" y="6982384"/>
                  <a:pt x="9652365" y="6981050"/>
                  <a:pt x="9652060" y="6979754"/>
                </a:cubicBezTo>
                <a:cubicBezTo>
                  <a:pt x="9652442" y="6979448"/>
                  <a:pt x="9652823" y="6979182"/>
                  <a:pt x="9653166" y="6978839"/>
                </a:cubicBezTo>
                <a:lnTo>
                  <a:pt x="9657587" y="6974264"/>
                </a:lnTo>
                <a:close/>
                <a:moveTo>
                  <a:pt x="9575613" y="6806545"/>
                </a:moveTo>
                <a:cubicBezTo>
                  <a:pt x="9566086" y="6790726"/>
                  <a:pt x="9541238" y="6805172"/>
                  <a:pt x="9550842" y="6821067"/>
                </a:cubicBezTo>
                <a:cubicBezTo>
                  <a:pt x="9560369" y="6836848"/>
                  <a:pt x="9585216" y="6822402"/>
                  <a:pt x="9575613" y="6806545"/>
                </a:cubicBezTo>
                <a:close/>
                <a:moveTo>
                  <a:pt x="9411245" y="6762023"/>
                </a:moveTo>
                <a:cubicBezTo>
                  <a:pt x="9404538" y="6766940"/>
                  <a:pt x="9404156" y="6775440"/>
                  <a:pt x="9408158" y="6782111"/>
                </a:cubicBezTo>
                <a:lnTo>
                  <a:pt x="9411474" y="6787562"/>
                </a:lnTo>
                <a:cubicBezTo>
                  <a:pt x="9415476" y="6794194"/>
                  <a:pt x="9425689" y="6794919"/>
                  <a:pt x="9431558" y="6790650"/>
                </a:cubicBezTo>
                <a:cubicBezTo>
                  <a:pt x="9438304" y="6785732"/>
                  <a:pt x="9438647" y="6777232"/>
                  <a:pt x="9434645" y="6770561"/>
                </a:cubicBezTo>
                <a:lnTo>
                  <a:pt x="9431368" y="6765072"/>
                </a:lnTo>
                <a:cubicBezTo>
                  <a:pt x="9427327" y="6758440"/>
                  <a:pt x="9417115" y="6757715"/>
                  <a:pt x="9411245" y="6762023"/>
                </a:cubicBezTo>
                <a:close/>
                <a:moveTo>
                  <a:pt x="9578013" y="7068226"/>
                </a:moveTo>
                <a:lnTo>
                  <a:pt x="9573516" y="7072762"/>
                </a:lnTo>
                <a:cubicBezTo>
                  <a:pt x="9568220" y="7078137"/>
                  <a:pt x="9569095" y="7088429"/>
                  <a:pt x="9574888" y="7093041"/>
                </a:cubicBezTo>
                <a:cubicBezTo>
                  <a:pt x="9581291" y="7098148"/>
                  <a:pt x="9589484" y="7097386"/>
                  <a:pt x="9595163" y="7091668"/>
                </a:cubicBezTo>
                <a:lnTo>
                  <a:pt x="9599660" y="7087133"/>
                </a:lnTo>
                <a:cubicBezTo>
                  <a:pt x="9604957" y="7081796"/>
                  <a:pt x="9604080" y="7071466"/>
                  <a:pt x="9598288" y="7066853"/>
                </a:cubicBezTo>
                <a:cubicBezTo>
                  <a:pt x="9591886" y="7061746"/>
                  <a:pt x="9583692" y="7062470"/>
                  <a:pt x="9578013" y="7068226"/>
                </a:cubicBezTo>
                <a:close/>
                <a:moveTo>
                  <a:pt x="9830261" y="6660171"/>
                </a:moveTo>
                <a:cubicBezTo>
                  <a:pt x="9825803" y="6653538"/>
                  <a:pt x="9817533" y="6651403"/>
                  <a:pt x="9810521" y="6655330"/>
                </a:cubicBezTo>
                <a:cubicBezTo>
                  <a:pt x="9810331" y="6655444"/>
                  <a:pt x="9810217" y="6655482"/>
                  <a:pt x="9810063" y="6655596"/>
                </a:cubicBezTo>
                <a:cubicBezTo>
                  <a:pt x="9809988" y="6655596"/>
                  <a:pt x="9809949" y="6655596"/>
                  <a:pt x="9809874" y="6655635"/>
                </a:cubicBezTo>
                <a:cubicBezTo>
                  <a:pt x="9809797" y="6655635"/>
                  <a:pt x="9809797" y="6655635"/>
                  <a:pt x="9809683" y="6655596"/>
                </a:cubicBezTo>
                <a:cubicBezTo>
                  <a:pt x="9808768" y="6655406"/>
                  <a:pt x="9807853" y="6655101"/>
                  <a:pt x="9806977" y="6654758"/>
                </a:cubicBezTo>
                <a:cubicBezTo>
                  <a:pt x="9799660" y="6652166"/>
                  <a:pt x="9791351" y="6658570"/>
                  <a:pt x="9789751" y="6665507"/>
                </a:cubicBezTo>
                <a:cubicBezTo>
                  <a:pt x="9787846" y="6673779"/>
                  <a:pt x="9793142" y="6680106"/>
                  <a:pt x="9800499" y="6682737"/>
                </a:cubicBezTo>
                <a:cubicBezTo>
                  <a:pt x="9808920" y="6685748"/>
                  <a:pt x="9817800" y="6684223"/>
                  <a:pt x="9825422" y="6679916"/>
                </a:cubicBezTo>
                <a:cubicBezTo>
                  <a:pt x="9831977" y="6676218"/>
                  <a:pt x="9834454" y="6666460"/>
                  <a:pt x="9830261" y="6660171"/>
                </a:cubicBezTo>
                <a:close/>
                <a:moveTo>
                  <a:pt x="9402099" y="6561902"/>
                </a:moveTo>
                <a:cubicBezTo>
                  <a:pt x="9406101" y="6568534"/>
                  <a:pt x="9416161" y="6569488"/>
                  <a:pt x="9422145" y="6565256"/>
                </a:cubicBezTo>
                <a:cubicBezTo>
                  <a:pt x="9428890" y="6560454"/>
                  <a:pt x="9429500" y="6551877"/>
                  <a:pt x="9425499" y="6545206"/>
                </a:cubicBezTo>
                <a:lnTo>
                  <a:pt x="9422222" y="6539717"/>
                </a:lnTo>
                <a:cubicBezTo>
                  <a:pt x="9418220" y="6533085"/>
                  <a:pt x="9408158" y="6532132"/>
                  <a:pt x="9402176" y="6536363"/>
                </a:cubicBezTo>
                <a:cubicBezTo>
                  <a:pt x="9395468" y="6541128"/>
                  <a:pt x="9394820" y="6549742"/>
                  <a:pt x="9398822" y="6556413"/>
                </a:cubicBezTo>
                <a:lnTo>
                  <a:pt x="9402099" y="6561902"/>
                </a:lnTo>
                <a:close/>
                <a:moveTo>
                  <a:pt x="9426451" y="6902297"/>
                </a:moveTo>
                <a:cubicBezTo>
                  <a:pt x="9420963" y="6907634"/>
                  <a:pt x="9420582" y="6917125"/>
                  <a:pt x="9426147" y="6922614"/>
                </a:cubicBezTo>
                <a:cubicBezTo>
                  <a:pt x="9434454" y="6930810"/>
                  <a:pt x="9446002" y="6935041"/>
                  <a:pt x="9457396" y="6930886"/>
                </a:cubicBezTo>
                <a:cubicBezTo>
                  <a:pt x="9464446" y="6928332"/>
                  <a:pt x="9470277" y="6921509"/>
                  <a:pt x="9467914" y="6913504"/>
                </a:cubicBezTo>
                <a:cubicBezTo>
                  <a:pt x="9465932" y="6906681"/>
                  <a:pt x="9458120" y="6900239"/>
                  <a:pt x="9450536" y="6902983"/>
                </a:cubicBezTo>
                <a:cubicBezTo>
                  <a:pt x="9449698" y="6903288"/>
                  <a:pt x="9448859" y="6903479"/>
                  <a:pt x="9448021" y="6903708"/>
                </a:cubicBezTo>
                <a:cubicBezTo>
                  <a:pt x="9447984" y="6903708"/>
                  <a:pt x="9447945" y="6903670"/>
                  <a:pt x="9447907" y="6903670"/>
                </a:cubicBezTo>
                <a:cubicBezTo>
                  <a:pt x="9447831" y="6903631"/>
                  <a:pt x="9447754" y="6903594"/>
                  <a:pt x="9447679" y="6903517"/>
                </a:cubicBezTo>
                <a:cubicBezTo>
                  <a:pt x="9447602" y="6903403"/>
                  <a:pt x="9447297" y="6903136"/>
                  <a:pt x="9446725" y="6902603"/>
                </a:cubicBezTo>
                <a:cubicBezTo>
                  <a:pt x="9441276" y="6897151"/>
                  <a:pt x="9432129" y="6896808"/>
                  <a:pt x="9426451" y="6902297"/>
                </a:cubicBezTo>
                <a:close/>
                <a:moveTo>
                  <a:pt x="9733882" y="7179988"/>
                </a:moveTo>
                <a:cubicBezTo>
                  <a:pt x="9726146" y="7179988"/>
                  <a:pt x="9719400" y="7186507"/>
                  <a:pt x="9719439" y="7194283"/>
                </a:cubicBezTo>
                <a:cubicBezTo>
                  <a:pt x="9719439" y="7197294"/>
                  <a:pt x="9719477" y="7200305"/>
                  <a:pt x="9719477" y="7203317"/>
                </a:cubicBezTo>
                <a:cubicBezTo>
                  <a:pt x="9719515" y="7211093"/>
                  <a:pt x="9725955" y="7217687"/>
                  <a:pt x="9733768" y="7217725"/>
                </a:cubicBezTo>
                <a:cubicBezTo>
                  <a:pt x="9741505" y="7217763"/>
                  <a:pt x="9748212" y="7211207"/>
                  <a:pt x="9748173" y="7203431"/>
                </a:cubicBezTo>
                <a:lnTo>
                  <a:pt x="9748135" y="7194397"/>
                </a:lnTo>
                <a:cubicBezTo>
                  <a:pt x="9748135" y="7186697"/>
                  <a:pt x="9741695" y="7180027"/>
                  <a:pt x="9733882" y="7179988"/>
                </a:cubicBezTo>
                <a:close/>
                <a:moveTo>
                  <a:pt x="9678928" y="6599182"/>
                </a:moveTo>
                <a:cubicBezTo>
                  <a:pt x="9669401" y="6583401"/>
                  <a:pt x="9643715" y="6596247"/>
                  <a:pt x="9653280" y="6612104"/>
                </a:cubicBezTo>
                <a:cubicBezTo>
                  <a:pt x="9662769" y="6627846"/>
                  <a:pt x="9688456" y="6615001"/>
                  <a:pt x="9678928" y="6599182"/>
                </a:cubicBezTo>
                <a:close/>
                <a:moveTo>
                  <a:pt x="9810063" y="6962143"/>
                </a:moveTo>
                <a:cubicBezTo>
                  <a:pt x="9796915" y="6949107"/>
                  <a:pt x="9777860" y="6970605"/>
                  <a:pt x="9790971" y="6983565"/>
                </a:cubicBezTo>
                <a:cubicBezTo>
                  <a:pt x="9804081" y="6996602"/>
                  <a:pt x="9823174" y="6975103"/>
                  <a:pt x="9810063" y="6962143"/>
                </a:cubicBezTo>
                <a:close/>
                <a:moveTo>
                  <a:pt x="9738837" y="7035330"/>
                </a:moveTo>
                <a:cubicBezTo>
                  <a:pt x="9735216" y="7031747"/>
                  <a:pt x="9731100" y="7030832"/>
                  <a:pt x="9727252" y="7031404"/>
                </a:cubicBezTo>
                <a:cubicBezTo>
                  <a:pt x="9731977" y="7025762"/>
                  <a:pt x="9729614" y="7016118"/>
                  <a:pt x="9724202" y="7011964"/>
                </a:cubicBezTo>
                <a:cubicBezTo>
                  <a:pt x="9717418" y="7006741"/>
                  <a:pt x="9709530" y="7009104"/>
                  <a:pt x="9704043" y="7014632"/>
                </a:cubicBezTo>
                <a:lnTo>
                  <a:pt x="9699545" y="7019168"/>
                </a:lnTo>
                <a:cubicBezTo>
                  <a:pt x="9694058" y="7024695"/>
                  <a:pt x="9696611" y="7035025"/>
                  <a:pt x="9702213" y="7039294"/>
                </a:cubicBezTo>
                <a:cubicBezTo>
                  <a:pt x="9706443" y="7042534"/>
                  <a:pt x="9711054" y="7042610"/>
                  <a:pt x="9715323" y="7041047"/>
                </a:cubicBezTo>
                <a:cubicBezTo>
                  <a:pt x="9713493" y="7045622"/>
                  <a:pt x="9713836" y="7050958"/>
                  <a:pt x="9718409" y="7055456"/>
                </a:cubicBezTo>
                <a:cubicBezTo>
                  <a:pt x="9731557" y="7068569"/>
                  <a:pt x="9751984" y="7048328"/>
                  <a:pt x="9738837" y="7035330"/>
                </a:cubicBezTo>
                <a:close/>
                <a:moveTo>
                  <a:pt x="9732663" y="6743840"/>
                </a:moveTo>
                <a:cubicBezTo>
                  <a:pt x="9736550" y="6750282"/>
                  <a:pt x="9745430" y="6753560"/>
                  <a:pt x="9752214" y="6749406"/>
                </a:cubicBezTo>
                <a:cubicBezTo>
                  <a:pt x="9756330" y="6746852"/>
                  <a:pt x="9758882" y="6742353"/>
                  <a:pt x="9759264" y="6737665"/>
                </a:cubicBezTo>
                <a:cubicBezTo>
                  <a:pt x="9760787" y="6737894"/>
                  <a:pt x="9762350" y="6738313"/>
                  <a:pt x="9763875" y="6737932"/>
                </a:cubicBezTo>
                <a:cubicBezTo>
                  <a:pt x="9768105" y="6740486"/>
                  <a:pt x="9773403" y="6741057"/>
                  <a:pt x="9777937" y="6738313"/>
                </a:cubicBezTo>
                <a:lnTo>
                  <a:pt x="9780871" y="6736560"/>
                </a:lnTo>
                <a:cubicBezTo>
                  <a:pt x="9781139" y="6737131"/>
                  <a:pt x="9781139" y="6737703"/>
                  <a:pt x="9781481" y="6738275"/>
                </a:cubicBezTo>
                <a:cubicBezTo>
                  <a:pt x="9791008" y="6754094"/>
                  <a:pt x="9814751" y="6737894"/>
                  <a:pt x="9805224" y="6722075"/>
                </a:cubicBezTo>
                <a:cubicBezTo>
                  <a:pt x="9801260" y="6715518"/>
                  <a:pt x="9794935" y="6714642"/>
                  <a:pt x="9789522" y="6716776"/>
                </a:cubicBezTo>
                <a:cubicBezTo>
                  <a:pt x="9789332" y="6716357"/>
                  <a:pt x="9789370" y="6715938"/>
                  <a:pt x="9789103" y="6715557"/>
                </a:cubicBezTo>
                <a:cubicBezTo>
                  <a:pt x="9787808" y="6713422"/>
                  <a:pt x="9785978" y="6711706"/>
                  <a:pt x="9783883" y="6710410"/>
                </a:cubicBezTo>
                <a:cubicBezTo>
                  <a:pt x="9786550" y="6706484"/>
                  <a:pt x="9787388" y="6701643"/>
                  <a:pt x="9785101" y="6696726"/>
                </a:cubicBezTo>
                <a:cubicBezTo>
                  <a:pt x="9782129" y="6690284"/>
                  <a:pt x="9772716" y="6685710"/>
                  <a:pt x="9766047" y="6689712"/>
                </a:cubicBezTo>
                <a:lnTo>
                  <a:pt x="9760559" y="6693029"/>
                </a:lnTo>
                <a:cubicBezTo>
                  <a:pt x="9753928" y="6697031"/>
                  <a:pt x="9750041" y="6704502"/>
                  <a:pt x="9753585" y="6712088"/>
                </a:cubicBezTo>
                <a:cubicBezTo>
                  <a:pt x="9753700" y="6712355"/>
                  <a:pt x="9753890" y="6712583"/>
                  <a:pt x="9754042" y="6712850"/>
                </a:cubicBezTo>
                <a:cubicBezTo>
                  <a:pt x="9751984" y="6714642"/>
                  <a:pt x="9750498" y="6717005"/>
                  <a:pt x="9749546" y="6719597"/>
                </a:cubicBezTo>
                <a:cubicBezTo>
                  <a:pt x="9745201" y="6716776"/>
                  <a:pt x="9739598" y="6715938"/>
                  <a:pt x="9734911" y="6718835"/>
                </a:cubicBezTo>
                <a:cubicBezTo>
                  <a:pt x="9728471" y="6722837"/>
                  <a:pt x="9725232" y="6731490"/>
                  <a:pt x="9729386" y="6738389"/>
                </a:cubicBezTo>
                <a:lnTo>
                  <a:pt x="9732663" y="6743840"/>
                </a:lnTo>
                <a:close/>
                <a:moveTo>
                  <a:pt x="9184950" y="6816493"/>
                </a:moveTo>
                <a:lnTo>
                  <a:pt x="9193982" y="6816455"/>
                </a:lnTo>
                <a:cubicBezTo>
                  <a:pt x="9201718" y="6816417"/>
                  <a:pt x="9208882" y="6811996"/>
                  <a:pt x="9209798" y="6803686"/>
                </a:cubicBezTo>
                <a:cubicBezTo>
                  <a:pt x="9210560" y="6796634"/>
                  <a:pt x="9204843" y="6787829"/>
                  <a:pt x="9197030" y="6787866"/>
                </a:cubicBezTo>
                <a:lnTo>
                  <a:pt x="9187998" y="6787905"/>
                </a:lnTo>
                <a:cubicBezTo>
                  <a:pt x="9180225" y="6787943"/>
                  <a:pt x="9173059" y="6792365"/>
                  <a:pt x="9172183" y="6800674"/>
                </a:cubicBezTo>
                <a:cubicBezTo>
                  <a:pt x="9171421" y="6807726"/>
                  <a:pt x="9177137" y="6816531"/>
                  <a:pt x="9184950" y="6816493"/>
                </a:cubicBezTo>
                <a:close/>
                <a:moveTo>
                  <a:pt x="9501032" y="6614619"/>
                </a:moveTo>
                <a:cubicBezTo>
                  <a:pt x="9510560" y="6630439"/>
                  <a:pt x="9533272" y="6612752"/>
                  <a:pt x="9523822" y="6597123"/>
                </a:cubicBezTo>
                <a:cubicBezTo>
                  <a:pt x="9514256" y="6581266"/>
                  <a:pt x="9491580" y="6598953"/>
                  <a:pt x="9501032" y="6614619"/>
                </a:cubicBezTo>
                <a:close/>
                <a:moveTo>
                  <a:pt x="9302861" y="6879198"/>
                </a:moveTo>
                <a:lnTo>
                  <a:pt x="9311893" y="6879160"/>
                </a:lnTo>
                <a:cubicBezTo>
                  <a:pt x="9319630" y="6879122"/>
                  <a:pt x="9326718" y="6874319"/>
                  <a:pt x="9327442" y="6866085"/>
                </a:cubicBezTo>
                <a:cubicBezTo>
                  <a:pt x="9328052" y="6858881"/>
                  <a:pt x="9322145" y="6850495"/>
                  <a:pt x="9314370" y="6850533"/>
                </a:cubicBezTo>
                <a:cubicBezTo>
                  <a:pt x="9311359" y="6850533"/>
                  <a:pt x="9308349" y="6850571"/>
                  <a:pt x="9305338" y="6850571"/>
                </a:cubicBezTo>
                <a:cubicBezTo>
                  <a:pt x="9297602" y="6850609"/>
                  <a:pt x="9290513" y="6855450"/>
                  <a:pt x="9289790" y="6863646"/>
                </a:cubicBezTo>
                <a:cubicBezTo>
                  <a:pt x="9289179" y="6870812"/>
                  <a:pt x="9295086" y="6879198"/>
                  <a:pt x="9302861" y="6879198"/>
                </a:cubicBezTo>
                <a:close/>
                <a:moveTo>
                  <a:pt x="9683731" y="6521802"/>
                </a:moveTo>
                <a:cubicBezTo>
                  <a:pt x="9688341" y="6524127"/>
                  <a:pt x="9693753" y="6524203"/>
                  <a:pt x="9698440" y="6520811"/>
                </a:cubicBezTo>
                <a:cubicBezTo>
                  <a:pt x="9704271" y="6516541"/>
                  <a:pt x="9706711" y="6506555"/>
                  <a:pt x="9701527" y="6500723"/>
                </a:cubicBezTo>
                <a:cubicBezTo>
                  <a:pt x="9696497" y="6495043"/>
                  <a:pt x="9690133" y="6490621"/>
                  <a:pt x="9682167" y="6491383"/>
                </a:cubicBezTo>
                <a:cubicBezTo>
                  <a:pt x="9674851" y="6492070"/>
                  <a:pt x="9669401" y="6496148"/>
                  <a:pt x="9664522" y="6501332"/>
                </a:cubicBezTo>
                <a:cubicBezTo>
                  <a:pt x="9659226" y="6506974"/>
                  <a:pt x="9660978" y="6516922"/>
                  <a:pt x="9666695" y="6521535"/>
                </a:cubicBezTo>
                <a:cubicBezTo>
                  <a:pt x="9671992" y="6525766"/>
                  <a:pt x="9678585" y="6525232"/>
                  <a:pt x="9683731" y="6521802"/>
                </a:cubicBezTo>
                <a:close/>
                <a:moveTo>
                  <a:pt x="9477785" y="6632078"/>
                </a:moveTo>
                <a:cubicBezTo>
                  <a:pt x="9468257" y="6616258"/>
                  <a:pt x="9445849" y="6634289"/>
                  <a:pt x="9455262" y="6649917"/>
                </a:cubicBezTo>
                <a:cubicBezTo>
                  <a:pt x="9464789" y="6665736"/>
                  <a:pt x="9487198" y="6647706"/>
                  <a:pt x="9477785" y="6632078"/>
                </a:cubicBezTo>
                <a:close/>
                <a:moveTo>
                  <a:pt x="9390476" y="6685024"/>
                </a:moveTo>
                <a:cubicBezTo>
                  <a:pt x="9380948" y="6669205"/>
                  <a:pt x="9358235" y="6686815"/>
                  <a:pt x="9367685" y="6702482"/>
                </a:cubicBezTo>
                <a:cubicBezTo>
                  <a:pt x="9377176" y="6718301"/>
                  <a:pt x="9399927" y="6700691"/>
                  <a:pt x="9390476" y="6685024"/>
                </a:cubicBezTo>
                <a:close/>
                <a:moveTo>
                  <a:pt x="9828052" y="6773191"/>
                </a:moveTo>
                <a:cubicBezTo>
                  <a:pt x="9814904" y="6760155"/>
                  <a:pt x="9794210" y="6780091"/>
                  <a:pt x="9807358" y="6793127"/>
                </a:cubicBezTo>
                <a:cubicBezTo>
                  <a:pt x="9820468" y="6806164"/>
                  <a:pt x="9841199" y="6786227"/>
                  <a:pt x="9828052" y="6773191"/>
                </a:cubicBezTo>
                <a:close/>
                <a:moveTo>
                  <a:pt x="9829309" y="6502819"/>
                </a:moveTo>
                <a:cubicBezTo>
                  <a:pt x="9826147" y="6496758"/>
                  <a:pt x="9821992" y="6491231"/>
                  <a:pt x="9814751" y="6489973"/>
                </a:cubicBezTo>
                <a:cubicBezTo>
                  <a:pt x="9808958" y="6488982"/>
                  <a:pt x="9803585" y="6490659"/>
                  <a:pt x="9798783" y="6493976"/>
                </a:cubicBezTo>
                <a:cubicBezTo>
                  <a:pt x="9792610" y="6498206"/>
                  <a:pt x="9790666" y="6507965"/>
                  <a:pt x="9795392" y="6513987"/>
                </a:cubicBezTo>
                <a:cubicBezTo>
                  <a:pt x="9798669" y="6518180"/>
                  <a:pt x="9803624" y="6520277"/>
                  <a:pt x="9808540" y="6519819"/>
                </a:cubicBezTo>
                <a:cubicBezTo>
                  <a:pt x="9812045" y="6522145"/>
                  <a:pt x="9816276" y="6522984"/>
                  <a:pt x="9820887" y="6521306"/>
                </a:cubicBezTo>
                <a:cubicBezTo>
                  <a:pt x="9827442" y="6518867"/>
                  <a:pt x="9832929" y="6509718"/>
                  <a:pt x="9829309" y="6502819"/>
                </a:cubicBezTo>
                <a:close/>
                <a:moveTo>
                  <a:pt x="9593943" y="6857775"/>
                </a:moveTo>
                <a:lnTo>
                  <a:pt x="9585178" y="6855603"/>
                </a:lnTo>
                <a:cubicBezTo>
                  <a:pt x="9577632" y="6853735"/>
                  <a:pt x="9569668" y="6858919"/>
                  <a:pt x="9567952" y="6866390"/>
                </a:cubicBezTo>
                <a:cubicBezTo>
                  <a:pt x="9566200" y="6874090"/>
                  <a:pt x="9571154" y="6881752"/>
                  <a:pt x="9578738" y="6883620"/>
                </a:cubicBezTo>
                <a:lnTo>
                  <a:pt x="9587503" y="6885792"/>
                </a:lnTo>
                <a:cubicBezTo>
                  <a:pt x="9595048" y="6887660"/>
                  <a:pt x="9602975" y="6882476"/>
                  <a:pt x="9604728" y="6875005"/>
                </a:cubicBezTo>
                <a:cubicBezTo>
                  <a:pt x="9606482" y="6867305"/>
                  <a:pt x="9601489" y="6859643"/>
                  <a:pt x="9593943" y="6857775"/>
                </a:cubicBezTo>
                <a:close/>
                <a:moveTo>
                  <a:pt x="9470239" y="6614772"/>
                </a:moveTo>
                <a:lnTo>
                  <a:pt x="9479005" y="6616945"/>
                </a:lnTo>
                <a:cubicBezTo>
                  <a:pt x="9486321" y="6618775"/>
                  <a:pt x="9494439" y="6611417"/>
                  <a:pt x="9494935" y="6604366"/>
                </a:cubicBezTo>
                <a:cubicBezTo>
                  <a:pt x="9495544" y="6595789"/>
                  <a:pt x="9490171" y="6590338"/>
                  <a:pt x="9482320" y="6588432"/>
                </a:cubicBezTo>
                <a:cubicBezTo>
                  <a:pt x="9479386" y="6587708"/>
                  <a:pt x="9476489" y="6586984"/>
                  <a:pt x="9473555" y="6586259"/>
                </a:cubicBezTo>
                <a:cubicBezTo>
                  <a:pt x="9466238" y="6584468"/>
                  <a:pt x="9458120" y="6591787"/>
                  <a:pt x="9457625" y="6598877"/>
                </a:cubicBezTo>
                <a:cubicBezTo>
                  <a:pt x="9457016" y="6607377"/>
                  <a:pt x="9462389" y="6612790"/>
                  <a:pt x="9470239" y="6614772"/>
                </a:cubicBezTo>
                <a:close/>
                <a:moveTo>
                  <a:pt x="9643867" y="7085036"/>
                </a:moveTo>
                <a:lnTo>
                  <a:pt x="9639332" y="7080538"/>
                </a:lnTo>
                <a:cubicBezTo>
                  <a:pt x="9633806" y="7075087"/>
                  <a:pt x="9623821" y="7076612"/>
                  <a:pt x="9619096" y="7082177"/>
                </a:cubicBezTo>
                <a:cubicBezTo>
                  <a:pt x="9614294" y="7087818"/>
                  <a:pt x="9615209" y="7095137"/>
                  <a:pt x="9619401" y="7100550"/>
                </a:cubicBezTo>
                <a:cubicBezTo>
                  <a:pt x="9618105" y="7101122"/>
                  <a:pt x="9616771" y="7101732"/>
                  <a:pt x="9615742" y="7102761"/>
                </a:cubicBezTo>
                <a:lnTo>
                  <a:pt x="9611246" y="7107297"/>
                </a:lnTo>
                <a:cubicBezTo>
                  <a:pt x="9605796" y="7112824"/>
                  <a:pt x="9604500" y="7121439"/>
                  <a:pt x="9609873" y="7127576"/>
                </a:cubicBezTo>
                <a:cubicBezTo>
                  <a:pt x="9614675" y="7133141"/>
                  <a:pt x="9624660" y="7134513"/>
                  <a:pt x="9630148" y="7128948"/>
                </a:cubicBezTo>
                <a:lnTo>
                  <a:pt x="9634644" y="7124412"/>
                </a:lnTo>
                <a:cubicBezTo>
                  <a:pt x="9638685" y="7120333"/>
                  <a:pt x="9640399" y="7114539"/>
                  <a:pt x="9638837" y="7109317"/>
                </a:cubicBezTo>
                <a:cubicBezTo>
                  <a:pt x="9641428" y="7108517"/>
                  <a:pt x="9643867" y="7107259"/>
                  <a:pt x="9645544" y="7105277"/>
                </a:cubicBezTo>
                <a:cubicBezTo>
                  <a:pt x="9650842" y="7098987"/>
                  <a:pt x="9649394" y="7090525"/>
                  <a:pt x="9643867" y="7085036"/>
                </a:cubicBezTo>
                <a:close/>
                <a:moveTo>
                  <a:pt x="9882320" y="6892539"/>
                </a:moveTo>
                <a:lnTo>
                  <a:pt x="9885102" y="6889719"/>
                </a:lnTo>
                <a:cubicBezTo>
                  <a:pt x="9893105" y="6881675"/>
                  <a:pt x="9888608" y="6870812"/>
                  <a:pt x="9880948" y="6866657"/>
                </a:cubicBezTo>
                <a:cubicBezTo>
                  <a:pt x="9880338" y="6864103"/>
                  <a:pt x="9879271" y="6861587"/>
                  <a:pt x="9877061" y="6859338"/>
                </a:cubicBezTo>
                <a:cubicBezTo>
                  <a:pt x="9864332" y="6846721"/>
                  <a:pt x="9847525" y="6867610"/>
                  <a:pt x="9858387" y="6880646"/>
                </a:cubicBezTo>
                <a:cubicBezTo>
                  <a:pt x="9857511" y="6892158"/>
                  <a:pt x="9871992" y="6902983"/>
                  <a:pt x="9882320" y="6892539"/>
                </a:cubicBezTo>
                <a:close/>
                <a:moveTo>
                  <a:pt x="9882167" y="7015661"/>
                </a:moveTo>
                <a:cubicBezTo>
                  <a:pt x="9869057" y="7002663"/>
                  <a:pt x="9850727" y="7024809"/>
                  <a:pt x="9863798" y="7037769"/>
                </a:cubicBezTo>
                <a:cubicBezTo>
                  <a:pt x="9876909" y="7050730"/>
                  <a:pt x="9895201" y="7028621"/>
                  <a:pt x="9882167" y="7015661"/>
                </a:cubicBezTo>
                <a:close/>
                <a:moveTo>
                  <a:pt x="9790704" y="7088466"/>
                </a:moveTo>
                <a:cubicBezTo>
                  <a:pt x="9790819" y="7087781"/>
                  <a:pt x="9791008" y="7087171"/>
                  <a:pt x="9791047" y="7086446"/>
                </a:cubicBezTo>
                <a:cubicBezTo>
                  <a:pt x="9791428" y="7079204"/>
                  <a:pt x="9787122" y="7073944"/>
                  <a:pt x="9782053" y="7069484"/>
                </a:cubicBezTo>
                <a:cubicBezTo>
                  <a:pt x="9776375" y="7064490"/>
                  <a:pt x="9765819" y="7067159"/>
                  <a:pt x="9762084" y="7073219"/>
                </a:cubicBezTo>
                <a:cubicBezTo>
                  <a:pt x="9759455" y="7077450"/>
                  <a:pt x="9759301" y="7081682"/>
                  <a:pt x="9760635" y="7085570"/>
                </a:cubicBezTo>
                <a:cubicBezTo>
                  <a:pt x="9758921" y="7090296"/>
                  <a:pt x="9759378" y="7095785"/>
                  <a:pt x="9762960" y="7099673"/>
                </a:cubicBezTo>
                <a:cubicBezTo>
                  <a:pt x="9764141" y="7100969"/>
                  <a:pt x="9765551" y="7101999"/>
                  <a:pt x="9767076" y="7102837"/>
                </a:cubicBezTo>
                <a:cubicBezTo>
                  <a:pt x="9767762" y="7104019"/>
                  <a:pt x="9768562" y="7105201"/>
                  <a:pt x="9769630" y="7106230"/>
                </a:cubicBezTo>
                <a:cubicBezTo>
                  <a:pt x="9781215" y="7117627"/>
                  <a:pt x="9796192" y="7101312"/>
                  <a:pt x="9790704" y="7088466"/>
                </a:cubicBezTo>
                <a:close/>
                <a:moveTo>
                  <a:pt x="9783615" y="6559501"/>
                </a:moveTo>
                <a:lnTo>
                  <a:pt x="9774851" y="6557328"/>
                </a:lnTo>
                <a:cubicBezTo>
                  <a:pt x="9767305" y="6555460"/>
                  <a:pt x="9759455" y="6561483"/>
                  <a:pt x="9758082" y="6568801"/>
                </a:cubicBezTo>
                <a:cubicBezTo>
                  <a:pt x="9756596" y="6576807"/>
                  <a:pt x="9762007" y="6583706"/>
                  <a:pt x="9769553" y="6585574"/>
                </a:cubicBezTo>
                <a:cubicBezTo>
                  <a:pt x="9772487" y="6586298"/>
                  <a:pt x="9775384" y="6587022"/>
                  <a:pt x="9778319" y="6587746"/>
                </a:cubicBezTo>
                <a:cubicBezTo>
                  <a:pt x="9785864" y="6589614"/>
                  <a:pt x="9793715" y="6583591"/>
                  <a:pt x="9795087" y="6576273"/>
                </a:cubicBezTo>
                <a:cubicBezTo>
                  <a:pt x="9796573" y="6568268"/>
                  <a:pt x="9791162" y="6561368"/>
                  <a:pt x="9783615" y="6559501"/>
                </a:cubicBezTo>
                <a:close/>
                <a:moveTo>
                  <a:pt x="9730795" y="6665317"/>
                </a:moveTo>
                <a:lnTo>
                  <a:pt x="9736284" y="6662038"/>
                </a:lnTo>
                <a:cubicBezTo>
                  <a:pt x="9742914" y="6658036"/>
                  <a:pt x="9746154" y="6649879"/>
                  <a:pt x="9742419" y="6642675"/>
                </a:cubicBezTo>
                <a:cubicBezTo>
                  <a:pt x="9739027" y="6636118"/>
                  <a:pt x="9729728" y="6632497"/>
                  <a:pt x="9723059" y="6636499"/>
                </a:cubicBezTo>
                <a:lnTo>
                  <a:pt x="9717609" y="6639777"/>
                </a:lnTo>
                <a:cubicBezTo>
                  <a:pt x="9710979" y="6643780"/>
                  <a:pt x="9707739" y="6651937"/>
                  <a:pt x="9711436" y="6659141"/>
                </a:cubicBezTo>
                <a:cubicBezTo>
                  <a:pt x="9714827" y="6665736"/>
                  <a:pt x="9724127" y="6669357"/>
                  <a:pt x="9730795" y="6665317"/>
                </a:cubicBezTo>
                <a:close/>
                <a:moveTo>
                  <a:pt x="9701070" y="6536172"/>
                </a:moveTo>
                <a:cubicBezTo>
                  <a:pt x="9700956" y="6536744"/>
                  <a:pt x="9700993" y="6537316"/>
                  <a:pt x="9700956" y="6537887"/>
                </a:cubicBezTo>
                <a:cubicBezTo>
                  <a:pt x="9699622" y="6539489"/>
                  <a:pt x="9698326" y="6541166"/>
                  <a:pt x="9697106" y="6542919"/>
                </a:cubicBezTo>
                <a:cubicBezTo>
                  <a:pt x="9695620" y="6545130"/>
                  <a:pt x="9694858" y="6547836"/>
                  <a:pt x="9694706" y="6550581"/>
                </a:cubicBezTo>
                <a:cubicBezTo>
                  <a:pt x="9693372" y="6551953"/>
                  <a:pt x="9692267" y="6553478"/>
                  <a:pt x="9691847" y="6555155"/>
                </a:cubicBezTo>
                <a:cubicBezTo>
                  <a:pt x="9690438" y="6560911"/>
                  <a:pt x="9689408" y="6566095"/>
                  <a:pt x="9691199" y="6571889"/>
                </a:cubicBezTo>
                <a:cubicBezTo>
                  <a:pt x="9692000" y="6574481"/>
                  <a:pt x="9692838" y="6576235"/>
                  <a:pt x="9694515" y="6578560"/>
                </a:cubicBezTo>
                <a:cubicBezTo>
                  <a:pt x="9696573" y="6581418"/>
                  <a:pt x="9695582" y="6583287"/>
                  <a:pt x="9695544" y="6577797"/>
                </a:cubicBezTo>
                <a:cubicBezTo>
                  <a:pt x="9695582" y="6585535"/>
                  <a:pt x="9700041" y="6592702"/>
                  <a:pt x="9708349" y="6593578"/>
                </a:cubicBezTo>
                <a:cubicBezTo>
                  <a:pt x="9712313" y="6593997"/>
                  <a:pt x="9716771" y="6592282"/>
                  <a:pt x="9719972" y="6589385"/>
                </a:cubicBezTo>
                <a:cubicBezTo>
                  <a:pt x="9721725" y="6589690"/>
                  <a:pt x="9723516" y="6589690"/>
                  <a:pt x="9725498" y="6589538"/>
                </a:cubicBezTo>
                <a:cubicBezTo>
                  <a:pt x="9726184" y="6589576"/>
                  <a:pt x="9726832" y="6589614"/>
                  <a:pt x="9727518" y="6589690"/>
                </a:cubicBezTo>
                <a:cubicBezTo>
                  <a:pt x="9730109" y="6590300"/>
                  <a:pt x="9732816" y="6590567"/>
                  <a:pt x="9735445" y="6591177"/>
                </a:cubicBezTo>
                <a:cubicBezTo>
                  <a:pt x="9745087" y="6593388"/>
                  <a:pt x="9751108" y="6584278"/>
                  <a:pt x="9750764" y="6575815"/>
                </a:cubicBezTo>
                <a:cubicBezTo>
                  <a:pt x="9750955" y="6572042"/>
                  <a:pt x="9749584" y="6568306"/>
                  <a:pt x="9746230" y="6565485"/>
                </a:cubicBezTo>
                <a:cubicBezTo>
                  <a:pt x="9746001" y="6565180"/>
                  <a:pt x="9745773" y="6564913"/>
                  <a:pt x="9745544" y="6564608"/>
                </a:cubicBezTo>
                <a:cubicBezTo>
                  <a:pt x="9757473" y="6563465"/>
                  <a:pt x="9765894" y="6546845"/>
                  <a:pt x="9753166" y="6538993"/>
                </a:cubicBezTo>
                <a:cubicBezTo>
                  <a:pt x="9744782" y="6533809"/>
                  <a:pt x="9736055" y="6526414"/>
                  <a:pt x="9725841" y="6525538"/>
                </a:cubicBezTo>
                <a:cubicBezTo>
                  <a:pt x="9724470" y="6525423"/>
                  <a:pt x="9723173" y="6525499"/>
                  <a:pt x="9721916" y="6525575"/>
                </a:cubicBezTo>
                <a:lnTo>
                  <a:pt x="9717838" y="6524546"/>
                </a:lnTo>
                <a:cubicBezTo>
                  <a:pt x="9710216" y="6522717"/>
                  <a:pt x="9702404" y="6528853"/>
                  <a:pt x="9701070" y="6536172"/>
                </a:cubicBezTo>
                <a:close/>
                <a:moveTo>
                  <a:pt x="9501375" y="6547608"/>
                </a:moveTo>
                <a:cubicBezTo>
                  <a:pt x="9491962" y="6531979"/>
                  <a:pt x="9465552" y="6543339"/>
                  <a:pt x="9475080" y="6559157"/>
                </a:cubicBezTo>
                <a:cubicBezTo>
                  <a:pt x="9484492" y="6574748"/>
                  <a:pt x="9510903" y="6563389"/>
                  <a:pt x="9501375" y="6547608"/>
                </a:cubicBezTo>
                <a:close/>
                <a:moveTo>
                  <a:pt x="9616505" y="6613019"/>
                </a:moveTo>
                <a:cubicBezTo>
                  <a:pt x="9626070" y="6628876"/>
                  <a:pt x="9650803" y="6614238"/>
                  <a:pt x="9641237" y="6598419"/>
                </a:cubicBezTo>
                <a:cubicBezTo>
                  <a:pt x="9631672" y="6582562"/>
                  <a:pt x="9606939" y="6597162"/>
                  <a:pt x="9616505" y="6613019"/>
                </a:cubicBezTo>
                <a:close/>
                <a:moveTo>
                  <a:pt x="9554119" y="7112900"/>
                </a:moveTo>
                <a:cubicBezTo>
                  <a:pt x="9541009" y="7099902"/>
                  <a:pt x="9520544" y="7120067"/>
                  <a:pt x="9533730" y="7133103"/>
                </a:cubicBezTo>
                <a:cubicBezTo>
                  <a:pt x="9546840" y="7146139"/>
                  <a:pt x="9567267" y="7125937"/>
                  <a:pt x="9554119" y="7112900"/>
                </a:cubicBezTo>
                <a:close/>
                <a:moveTo>
                  <a:pt x="9395735" y="7117970"/>
                </a:moveTo>
                <a:cubicBezTo>
                  <a:pt x="9393258" y="7122811"/>
                  <a:pt x="9393372" y="7128834"/>
                  <a:pt x="9398403" y="7133827"/>
                </a:cubicBezTo>
                <a:cubicBezTo>
                  <a:pt x="9403585" y="7138973"/>
                  <a:pt x="9409835" y="7138783"/>
                  <a:pt x="9414713" y="7136038"/>
                </a:cubicBezTo>
                <a:lnTo>
                  <a:pt x="9416924" y="7136038"/>
                </a:lnTo>
                <a:cubicBezTo>
                  <a:pt x="9424698" y="7136000"/>
                  <a:pt x="9431786" y="7131349"/>
                  <a:pt x="9432586" y="7123116"/>
                </a:cubicBezTo>
                <a:cubicBezTo>
                  <a:pt x="9433273" y="7115988"/>
                  <a:pt x="9427442" y="7107412"/>
                  <a:pt x="9419668" y="7107449"/>
                </a:cubicBezTo>
                <a:lnTo>
                  <a:pt x="9410636" y="7107488"/>
                </a:lnTo>
                <a:cubicBezTo>
                  <a:pt x="9403738" y="7107488"/>
                  <a:pt x="9397640" y="7111338"/>
                  <a:pt x="9395735" y="7117970"/>
                </a:cubicBezTo>
                <a:close/>
                <a:moveTo>
                  <a:pt x="9326794" y="6952461"/>
                </a:moveTo>
                <a:lnTo>
                  <a:pt x="9331330" y="6956959"/>
                </a:lnTo>
                <a:cubicBezTo>
                  <a:pt x="9336664" y="6962258"/>
                  <a:pt x="9347107" y="6961037"/>
                  <a:pt x="9351566" y="6955244"/>
                </a:cubicBezTo>
                <a:cubicBezTo>
                  <a:pt x="9356634" y="6948649"/>
                  <a:pt x="9355530" y="6940682"/>
                  <a:pt x="9349812" y="6935003"/>
                </a:cubicBezTo>
                <a:lnTo>
                  <a:pt x="9345278" y="6930505"/>
                </a:lnTo>
                <a:cubicBezTo>
                  <a:pt x="9339942" y="6925207"/>
                  <a:pt x="9329500" y="6926464"/>
                  <a:pt x="9325041" y="6932258"/>
                </a:cubicBezTo>
                <a:cubicBezTo>
                  <a:pt x="9320011" y="6938815"/>
                  <a:pt x="9321078" y="6946781"/>
                  <a:pt x="9326794" y="6952461"/>
                </a:cubicBezTo>
                <a:close/>
                <a:moveTo>
                  <a:pt x="9437884" y="7064605"/>
                </a:moveTo>
                <a:cubicBezTo>
                  <a:pt x="9437084" y="7065557"/>
                  <a:pt x="9436741" y="7066625"/>
                  <a:pt x="9436245" y="7067654"/>
                </a:cubicBezTo>
                <a:cubicBezTo>
                  <a:pt x="9433883" y="7068455"/>
                  <a:pt x="9431558" y="7069598"/>
                  <a:pt x="9429614" y="7071618"/>
                </a:cubicBezTo>
                <a:lnTo>
                  <a:pt x="9425117" y="7076154"/>
                </a:lnTo>
                <a:cubicBezTo>
                  <a:pt x="9419820" y="7081529"/>
                  <a:pt x="9420849" y="7091859"/>
                  <a:pt x="9426642" y="7096433"/>
                </a:cubicBezTo>
                <a:cubicBezTo>
                  <a:pt x="9427899" y="7097386"/>
                  <a:pt x="9429233" y="7097958"/>
                  <a:pt x="9430567" y="7098492"/>
                </a:cubicBezTo>
                <a:cubicBezTo>
                  <a:pt x="9430491" y="7104210"/>
                  <a:pt x="9433388" y="7109736"/>
                  <a:pt x="9438799" y="7112672"/>
                </a:cubicBezTo>
                <a:cubicBezTo>
                  <a:pt x="9444020" y="7115531"/>
                  <a:pt x="9450270" y="7115683"/>
                  <a:pt x="9456100" y="7116216"/>
                </a:cubicBezTo>
                <a:cubicBezTo>
                  <a:pt x="9464066" y="7116979"/>
                  <a:pt x="9472487" y="7110957"/>
                  <a:pt x="9472983" y="7102608"/>
                </a:cubicBezTo>
                <a:cubicBezTo>
                  <a:pt x="9473402" y="7096243"/>
                  <a:pt x="9470048" y="7090182"/>
                  <a:pt x="9464600" y="7087361"/>
                </a:cubicBezTo>
                <a:cubicBezTo>
                  <a:pt x="9469744" y="7080995"/>
                  <a:pt x="9468143" y="7072724"/>
                  <a:pt x="9462655" y="7067273"/>
                </a:cubicBezTo>
                <a:lnTo>
                  <a:pt x="9458120" y="7062775"/>
                </a:lnTo>
                <a:cubicBezTo>
                  <a:pt x="9452595" y="7057286"/>
                  <a:pt x="9442534" y="7059001"/>
                  <a:pt x="9437884" y="7064605"/>
                </a:cubicBezTo>
                <a:close/>
                <a:moveTo>
                  <a:pt x="9398479" y="6864751"/>
                </a:moveTo>
                <a:cubicBezTo>
                  <a:pt x="9403699" y="6866695"/>
                  <a:pt x="9409492" y="6865971"/>
                  <a:pt x="9414981" y="6865704"/>
                </a:cubicBezTo>
                <a:cubicBezTo>
                  <a:pt x="9422488" y="6865323"/>
                  <a:pt x="9429461" y="6858614"/>
                  <a:pt x="9428814" y="6850800"/>
                </a:cubicBezTo>
                <a:cubicBezTo>
                  <a:pt x="9428204" y="6843100"/>
                  <a:pt x="9421954" y="6836544"/>
                  <a:pt x="9413951" y="6836963"/>
                </a:cubicBezTo>
                <a:cubicBezTo>
                  <a:pt x="9413647" y="6836963"/>
                  <a:pt x="9413379" y="6836963"/>
                  <a:pt x="9413074" y="6837001"/>
                </a:cubicBezTo>
                <a:cubicBezTo>
                  <a:pt x="9409645" y="6834714"/>
                  <a:pt x="9405415" y="6833723"/>
                  <a:pt x="9401375" y="6835438"/>
                </a:cubicBezTo>
                <a:cubicBezTo>
                  <a:pt x="9396192" y="6837687"/>
                  <a:pt x="9391542" y="6840203"/>
                  <a:pt x="9389523" y="6845882"/>
                </a:cubicBezTo>
                <a:cubicBezTo>
                  <a:pt x="9386740" y="6853697"/>
                  <a:pt x="9390819" y="6861930"/>
                  <a:pt x="9398479" y="6864751"/>
                </a:cubicBezTo>
                <a:close/>
                <a:moveTo>
                  <a:pt x="9370658" y="6633374"/>
                </a:moveTo>
                <a:cubicBezTo>
                  <a:pt x="9374660" y="6640006"/>
                  <a:pt x="9384988" y="6640616"/>
                  <a:pt x="9390781" y="6636309"/>
                </a:cubicBezTo>
                <a:cubicBezTo>
                  <a:pt x="9397488" y="6631315"/>
                  <a:pt x="9397717" y="6622853"/>
                  <a:pt x="9393715" y="6616221"/>
                </a:cubicBezTo>
                <a:lnTo>
                  <a:pt x="9390438" y="6610732"/>
                </a:lnTo>
                <a:cubicBezTo>
                  <a:pt x="9386436" y="6604099"/>
                  <a:pt x="9376146" y="6603489"/>
                  <a:pt x="9370353" y="6607796"/>
                </a:cubicBezTo>
                <a:cubicBezTo>
                  <a:pt x="9363646" y="6612790"/>
                  <a:pt x="9363380" y="6621252"/>
                  <a:pt x="9367419" y="6627885"/>
                </a:cubicBezTo>
                <a:lnTo>
                  <a:pt x="9370658" y="6633374"/>
                </a:lnTo>
                <a:close/>
                <a:moveTo>
                  <a:pt x="9570697" y="7283937"/>
                </a:moveTo>
                <a:cubicBezTo>
                  <a:pt x="9571077" y="7284089"/>
                  <a:pt x="9571497" y="7284204"/>
                  <a:pt x="9571916" y="7284356"/>
                </a:cubicBezTo>
                <a:cubicBezTo>
                  <a:pt x="9573974" y="7285042"/>
                  <a:pt x="9575879" y="7285919"/>
                  <a:pt x="9577975" y="7285614"/>
                </a:cubicBezTo>
                <a:lnTo>
                  <a:pt x="9578013" y="7285614"/>
                </a:lnTo>
                <a:cubicBezTo>
                  <a:pt x="9578013" y="7285614"/>
                  <a:pt x="9578013" y="7285614"/>
                  <a:pt x="9578013" y="7285614"/>
                </a:cubicBezTo>
                <a:cubicBezTo>
                  <a:pt x="9578700" y="7286300"/>
                  <a:pt x="9579347" y="7287024"/>
                  <a:pt x="9579918" y="7287787"/>
                </a:cubicBezTo>
                <a:cubicBezTo>
                  <a:pt x="9585102" y="7294267"/>
                  <a:pt x="9596230" y="7293161"/>
                  <a:pt x="9601603" y="7287748"/>
                </a:cubicBezTo>
                <a:cubicBezTo>
                  <a:pt x="9601641" y="7287748"/>
                  <a:pt x="9601641" y="7287672"/>
                  <a:pt x="9601680" y="7287672"/>
                </a:cubicBezTo>
                <a:lnTo>
                  <a:pt x="9603891" y="7289845"/>
                </a:lnTo>
                <a:cubicBezTo>
                  <a:pt x="9609225" y="7295143"/>
                  <a:pt x="9619668" y="7293923"/>
                  <a:pt x="9624126" y="7288130"/>
                </a:cubicBezTo>
                <a:cubicBezTo>
                  <a:pt x="9629196" y="7281535"/>
                  <a:pt x="9628089" y="7273568"/>
                  <a:pt x="9622373" y="7267889"/>
                </a:cubicBezTo>
                <a:lnTo>
                  <a:pt x="9617839" y="7263391"/>
                </a:lnTo>
                <a:cubicBezTo>
                  <a:pt x="9612884" y="7258474"/>
                  <a:pt x="9603775" y="7259350"/>
                  <a:pt x="9598898" y="7264077"/>
                </a:cubicBezTo>
                <a:cubicBezTo>
                  <a:pt x="9596725" y="7261980"/>
                  <a:pt x="9594477" y="7260037"/>
                  <a:pt x="9591848" y="7258702"/>
                </a:cubicBezTo>
                <a:cubicBezTo>
                  <a:pt x="9591314" y="7258016"/>
                  <a:pt x="9590932" y="7257178"/>
                  <a:pt x="9590247" y="7256644"/>
                </a:cubicBezTo>
                <a:cubicBezTo>
                  <a:pt x="9585750" y="7252946"/>
                  <a:pt x="9580414" y="7253175"/>
                  <a:pt x="9575536" y="7255157"/>
                </a:cubicBezTo>
                <a:cubicBezTo>
                  <a:pt x="9568181" y="7255844"/>
                  <a:pt x="9561436" y="7262476"/>
                  <a:pt x="9561702" y="7270023"/>
                </a:cubicBezTo>
                <a:cubicBezTo>
                  <a:pt x="9561702" y="7270557"/>
                  <a:pt x="9561970" y="7270938"/>
                  <a:pt x="9562008" y="7271472"/>
                </a:cubicBezTo>
                <a:cubicBezTo>
                  <a:pt x="9561931" y="7275703"/>
                  <a:pt x="9563379" y="7279972"/>
                  <a:pt x="9566581" y="7282602"/>
                </a:cubicBezTo>
                <a:cubicBezTo>
                  <a:pt x="9567877" y="7283556"/>
                  <a:pt x="9569325" y="7283365"/>
                  <a:pt x="9570697" y="7283937"/>
                </a:cubicBezTo>
                <a:close/>
                <a:moveTo>
                  <a:pt x="9562961" y="7187688"/>
                </a:moveTo>
                <a:lnTo>
                  <a:pt x="9571954" y="7178616"/>
                </a:lnTo>
                <a:cubicBezTo>
                  <a:pt x="9577213" y="7173280"/>
                  <a:pt x="9578395" y="7163902"/>
                  <a:pt x="9572716" y="7158299"/>
                </a:cubicBezTo>
                <a:cubicBezTo>
                  <a:pt x="9567343" y="7153001"/>
                  <a:pt x="9558082" y="7151857"/>
                  <a:pt x="9552404" y="7157537"/>
                </a:cubicBezTo>
                <a:lnTo>
                  <a:pt x="9543410" y="7166609"/>
                </a:lnTo>
                <a:cubicBezTo>
                  <a:pt x="9538151" y="7171945"/>
                  <a:pt x="9536969" y="7181323"/>
                  <a:pt x="9542647" y="7186926"/>
                </a:cubicBezTo>
                <a:cubicBezTo>
                  <a:pt x="9548022" y="7192186"/>
                  <a:pt x="9557320" y="7193368"/>
                  <a:pt x="9562961" y="7187688"/>
                </a:cubicBezTo>
                <a:close/>
                <a:moveTo>
                  <a:pt x="9580795" y="6584239"/>
                </a:moveTo>
                <a:lnTo>
                  <a:pt x="9586284" y="6580961"/>
                </a:lnTo>
                <a:cubicBezTo>
                  <a:pt x="9592914" y="6576959"/>
                  <a:pt x="9593029" y="6566324"/>
                  <a:pt x="9588646" y="6560759"/>
                </a:cubicBezTo>
                <a:cubicBezTo>
                  <a:pt x="9583349" y="6554050"/>
                  <a:pt x="9575155" y="6554393"/>
                  <a:pt x="9568448" y="6558395"/>
                </a:cubicBezTo>
                <a:lnTo>
                  <a:pt x="9562998" y="6561673"/>
                </a:lnTo>
                <a:cubicBezTo>
                  <a:pt x="9556329" y="6565676"/>
                  <a:pt x="9556253" y="6576311"/>
                  <a:pt x="9560636" y="6581838"/>
                </a:cubicBezTo>
                <a:cubicBezTo>
                  <a:pt x="9565895" y="6588623"/>
                  <a:pt x="9574127" y="6588280"/>
                  <a:pt x="9580795" y="6584239"/>
                </a:cubicBezTo>
                <a:close/>
                <a:moveTo>
                  <a:pt x="9592000" y="6532894"/>
                </a:moveTo>
                <a:lnTo>
                  <a:pt x="9608387" y="6522984"/>
                </a:lnTo>
                <a:cubicBezTo>
                  <a:pt x="9614828" y="6519095"/>
                  <a:pt x="9617953" y="6510100"/>
                  <a:pt x="9613760" y="6503391"/>
                </a:cubicBezTo>
                <a:cubicBezTo>
                  <a:pt x="9609682" y="6496949"/>
                  <a:pt x="9601070" y="6493861"/>
                  <a:pt x="9594172" y="6498016"/>
                </a:cubicBezTo>
                <a:lnTo>
                  <a:pt x="9577784" y="6507927"/>
                </a:lnTo>
                <a:cubicBezTo>
                  <a:pt x="9571345" y="6511815"/>
                  <a:pt x="9568220" y="6520811"/>
                  <a:pt x="9572411" y="6527519"/>
                </a:cubicBezTo>
                <a:cubicBezTo>
                  <a:pt x="9576489" y="6533961"/>
                  <a:pt x="9585102" y="6537049"/>
                  <a:pt x="9592000" y="6532894"/>
                </a:cubicBezTo>
                <a:close/>
                <a:moveTo>
                  <a:pt x="9620468" y="6452808"/>
                </a:moveTo>
                <a:cubicBezTo>
                  <a:pt x="9610941" y="6436989"/>
                  <a:pt x="9587693" y="6453875"/>
                  <a:pt x="9597182" y="6469656"/>
                </a:cubicBezTo>
                <a:cubicBezTo>
                  <a:pt x="9606748" y="6485475"/>
                  <a:pt x="9629996" y="6468589"/>
                  <a:pt x="9620468" y="6452808"/>
                </a:cubicBezTo>
                <a:close/>
                <a:moveTo>
                  <a:pt x="9545925" y="6977848"/>
                </a:moveTo>
                <a:cubicBezTo>
                  <a:pt x="9538456" y="6978648"/>
                  <a:pt x="9532244" y="6986539"/>
                  <a:pt x="9533615" y="6994010"/>
                </a:cubicBezTo>
                <a:cubicBezTo>
                  <a:pt x="9535026" y="7001862"/>
                  <a:pt x="9541772" y="7007161"/>
                  <a:pt x="9549774" y="7006322"/>
                </a:cubicBezTo>
                <a:cubicBezTo>
                  <a:pt x="9550193" y="7006284"/>
                  <a:pt x="9550231" y="7006284"/>
                  <a:pt x="9550499" y="7006246"/>
                </a:cubicBezTo>
                <a:cubicBezTo>
                  <a:pt x="9550651" y="7006284"/>
                  <a:pt x="9550688" y="7006284"/>
                  <a:pt x="9550804" y="7006284"/>
                </a:cubicBezTo>
                <a:lnTo>
                  <a:pt x="9550804" y="7006284"/>
                </a:lnTo>
                <a:cubicBezTo>
                  <a:pt x="9551527" y="7006817"/>
                  <a:pt x="9552213" y="7007428"/>
                  <a:pt x="9552861" y="7008037"/>
                </a:cubicBezTo>
                <a:cubicBezTo>
                  <a:pt x="9558540" y="7013336"/>
                  <a:pt x="9568715" y="7010782"/>
                  <a:pt x="9572945" y="7005064"/>
                </a:cubicBezTo>
                <a:cubicBezTo>
                  <a:pt x="9577975" y="6998279"/>
                  <a:pt x="9575650" y="6990274"/>
                  <a:pt x="9569972" y="6984976"/>
                </a:cubicBezTo>
                <a:cubicBezTo>
                  <a:pt x="9563418" y="6978877"/>
                  <a:pt x="9554615" y="6976894"/>
                  <a:pt x="9545925" y="6977848"/>
                </a:cubicBezTo>
                <a:close/>
                <a:moveTo>
                  <a:pt x="10016542" y="6875271"/>
                </a:moveTo>
                <a:cubicBezTo>
                  <a:pt x="10015628" y="6877101"/>
                  <a:pt x="10015209" y="6878931"/>
                  <a:pt x="10015018" y="6880761"/>
                </a:cubicBezTo>
                <a:cubicBezTo>
                  <a:pt x="10013798" y="6878779"/>
                  <a:pt x="10012541" y="6876758"/>
                  <a:pt x="10010293" y="6875386"/>
                </a:cubicBezTo>
                <a:cubicBezTo>
                  <a:pt x="10002594" y="6870697"/>
                  <a:pt x="9992761" y="6866085"/>
                  <a:pt x="9983539" y="6868220"/>
                </a:cubicBezTo>
                <a:cubicBezTo>
                  <a:pt x="9982320" y="6868220"/>
                  <a:pt x="9981100" y="6868258"/>
                  <a:pt x="9979918" y="6868487"/>
                </a:cubicBezTo>
                <a:cubicBezTo>
                  <a:pt x="9974011" y="6869515"/>
                  <a:pt x="9969210" y="6873709"/>
                  <a:pt x="9967914" y="6879731"/>
                </a:cubicBezTo>
                <a:cubicBezTo>
                  <a:pt x="9966618" y="6885754"/>
                  <a:pt x="9969400" y="6889909"/>
                  <a:pt x="9972983" y="6894293"/>
                </a:cubicBezTo>
                <a:cubicBezTo>
                  <a:pt x="9970163" y="6890824"/>
                  <a:pt x="9973211" y="6894750"/>
                  <a:pt x="9973707" y="6895475"/>
                </a:cubicBezTo>
                <a:cubicBezTo>
                  <a:pt x="9974354" y="6896427"/>
                  <a:pt x="9974888" y="6897456"/>
                  <a:pt x="9975498" y="6898447"/>
                </a:cubicBezTo>
                <a:cubicBezTo>
                  <a:pt x="9975574" y="6898638"/>
                  <a:pt x="9975650" y="6898714"/>
                  <a:pt x="9975688" y="6898867"/>
                </a:cubicBezTo>
                <a:cubicBezTo>
                  <a:pt x="9975841" y="6899210"/>
                  <a:pt x="9975956" y="6899553"/>
                  <a:pt x="9976070" y="6899934"/>
                </a:cubicBezTo>
                <a:cubicBezTo>
                  <a:pt x="9974965" y="6907062"/>
                  <a:pt x="9980147" y="6914267"/>
                  <a:pt x="9987084" y="6915791"/>
                </a:cubicBezTo>
                <a:cubicBezTo>
                  <a:pt x="9994972" y="6917506"/>
                  <a:pt x="10002175" y="6912322"/>
                  <a:pt x="10004195" y="6904813"/>
                </a:cubicBezTo>
                <a:cubicBezTo>
                  <a:pt x="10004385" y="6904013"/>
                  <a:pt x="10004385" y="6903250"/>
                  <a:pt x="10004500" y="6902450"/>
                </a:cubicBezTo>
                <a:cubicBezTo>
                  <a:pt x="10008996" y="6902069"/>
                  <a:pt x="10013341" y="6899629"/>
                  <a:pt x="10015666" y="6895893"/>
                </a:cubicBezTo>
                <a:cubicBezTo>
                  <a:pt x="10015209" y="6899171"/>
                  <a:pt x="10016237" y="6902717"/>
                  <a:pt x="10019514" y="6905957"/>
                </a:cubicBezTo>
                <a:cubicBezTo>
                  <a:pt x="10032358" y="6918688"/>
                  <a:pt x="10054614" y="6901421"/>
                  <a:pt x="10042228" y="6888461"/>
                </a:cubicBezTo>
                <a:cubicBezTo>
                  <a:pt x="10045963" y="6872870"/>
                  <a:pt x="10024546" y="6859376"/>
                  <a:pt x="10016542" y="6875271"/>
                </a:cubicBezTo>
                <a:close/>
                <a:moveTo>
                  <a:pt x="10065170" y="6744602"/>
                </a:moveTo>
                <a:cubicBezTo>
                  <a:pt x="10070506" y="6749901"/>
                  <a:pt x="10080415" y="6749977"/>
                  <a:pt x="10085483" y="6744183"/>
                </a:cubicBezTo>
                <a:cubicBezTo>
                  <a:pt x="10090665" y="6738237"/>
                  <a:pt x="10090781" y="6729546"/>
                  <a:pt x="10085063" y="6723866"/>
                </a:cubicBezTo>
                <a:lnTo>
                  <a:pt x="10080529" y="6719368"/>
                </a:lnTo>
                <a:cubicBezTo>
                  <a:pt x="10075193" y="6714070"/>
                  <a:pt x="10065285" y="6713994"/>
                  <a:pt x="10060216" y="6719788"/>
                </a:cubicBezTo>
                <a:cubicBezTo>
                  <a:pt x="10055033" y="6725734"/>
                  <a:pt x="10054919" y="6734425"/>
                  <a:pt x="10060597" y="6740105"/>
                </a:cubicBezTo>
                <a:lnTo>
                  <a:pt x="10065170" y="6744602"/>
                </a:lnTo>
                <a:close/>
                <a:moveTo>
                  <a:pt x="10157930" y="6760193"/>
                </a:moveTo>
                <a:cubicBezTo>
                  <a:pt x="10152594" y="6754895"/>
                  <a:pt x="10143143" y="6753903"/>
                  <a:pt x="10137616" y="6759621"/>
                </a:cubicBezTo>
                <a:cubicBezTo>
                  <a:pt x="10132357" y="6765072"/>
                  <a:pt x="10131329" y="6774258"/>
                  <a:pt x="10137045" y="6779938"/>
                </a:cubicBezTo>
                <a:lnTo>
                  <a:pt x="10141580" y="6784436"/>
                </a:lnTo>
                <a:cubicBezTo>
                  <a:pt x="10146916" y="6789735"/>
                  <a:pt x="10156367" y="6790726"/>
                  <a:pt x="10161893" y="6785008"/>
                </a:cubicBezTo>
                <a:cubicBezTo>
                  <a:pt x="10167152" y="6779557"/>
                  <a:pt x="10168180" y="6770370"/>
                  <a:pt x="10162464" y="6764690"/>
                </a:cubicBezTo>
                <a:lnTo>
                  <a:pt x="10157930" y="6760193"/>
                </a:lnTo>
                <a:close/>
                <a:moveTo>
                  <a:pt x="10109377" y="6788248"/>
                </a:moveTo>
                <a:lnTo>
                  <a:pt x="10104881" y="6792784"/>
                </a:lnTo>
                <a:cubicBezTo>
                  <a:pt x="10099583" y="6798121"/>
                  <a:pt x="10101222" y="6808679"/>
                  <a:pt x="10107015" y="6812987"/>
                </a:cubicBezTo>
                <a:cubicBezTo>
                  <a:pt x="10113798" y="6817980"/>
                  <a:pt x="10121534" y="6816570"/>
                  <a:pt x="10127213" y="6810814"/>
                </a:cubicBezTo>
                <a:lnTo>
                  <a:pt x="10131709" y="6806278"/>
                </a:lnTo>
                <a:cubicBezTo>
                  <a:pt x="10137007" y="6800903"/>
                  <a:pt x="10135368" y="6790344"/>
                  <a:pt x="10129538" y="6786075"/>
                </a:cubicBezTo>
                <a:cubicBezTo>
                  <a:pt x="10122754" y="6781082"/>
                  <a:pt x="10115056" y="6782492"/>
                  <a:pt x="10109377" y="6788248"/>
                </a:cubicBezTo>
                <a:close/>
                <a:moveTo>
                  <a:pt x="9922487" y="6953642"/>
                </a:moveTo>
                <a:cubicBezTo>
                  <a:pt x="9928013" y="6959132"/>
                  <a:pt x="9938074" y="6957302"/>
                  <a:pt x="9942724" y="6951737"/>
                </a:cubicBezTo>
                <a:cubicBezTo>
                  <a:pt x="9948021" y="6945295"/>
                  <a:pt x="9946306" y="6936985"/>
                  <a:pt x="9940780" y="6931496"/>
                </a:cubicBezTo>
                <a:lnTo>
                  <a:pt x="9936245" y="6926998"/>
                </a:lnTo>
                <a:cubicBezTo>
                  <a:pt x="9930719" y="6921547"/>
                  <a:pt x="9920658" y="6923338"/>
                  <a:pt x="9916008" y="6928942"/>
                </a:cubicBezTo>
                <a:cubicBezTo>
                  <a:pt x="9910712" y="6935346"/>
                  <a:pt x="9912426" y="6943694"/>
                  <a:pt x="9917953" y="6949183"/>
                </a:cubicBezTo>
                <a:lnTo>
                  <a:pt x="9922487" y="6953642"/>
                </a:lnTo>
                <a:close/>
                <a:moveTo>
                  <a:pt x="10297373" y="6727563"/>
                </a:moveTo>
                <a:cubicBezTo>
                  <a:pt x="10291428" y="6722189"/>
                  <a:pt x="10282891" y="6722151"/>
                  <a:pt x="10277061" y="6727678"/>
                </a:cubicBezTo>
                <a:cubicBezTo>
                  <a:pt x="10276907" y="6727830"/>
                  <a:pt x="10276793" y="6727945"/>
                  <a:pt x="10276679" y="6728059"/>
                </a:cubicBezTo>
                <a:cubicBezTo>
                  <a:pt x="10276603" y="6728097"/>
                  <a:pt x="10276565" y="6728097"/>
                  <a:pt x="10276527" y="6728135"/>
                </a:cubicBezTo>
                <a:cubicBezTo>
                  <a:pt x="10276412" y="6728135"/>
                  <a:pt x="10276450" y="6728135"/>
                  <a:pt x="10276336" y="6728135"/>
                </a:cubicBezTo>
                <a:cubicBezTo>
                  <a:pt x="10275384" y="6728135"/>
                  <a:pt x="10274469" y="6728097"/>
                  <a:pt x="10273516" y="6727983"/>
                </a:cubicBezTo>
                <a:cubicBezTo>
                  <a:pt x="10265780" y="6727221"/>
                  <a:pt x="10259302" y="6735492"/>
                  <a:pt x="10259454" y="6742620"/>
                </a:cubicBezTo>
                <a:cubicBezTo>
                  <a:pt x="10259606" y="6751121"/>
                  <a:pt x="10266352" y="6755962"/>
                  <a:pt x="10274088" y="6756724"/>
                </a:cubicBezTo>
                <a:cubicBezTo>
                  <a:pt x="10278166" y="6757105"/>
                  <a:pt x="10282053" y="6756343"/>
                  <a:pt x="10285750" y="6755047"/>
                </a:cubicBezTo>
                <a:cubicBezTo>
                  <a:pt x="10285902" y="6755009"/>
                  <a:pt x="10286055" y="6755047"/>
                  <a:pt x="10286207" y="6755009"/>
                </a:cubicBezTo>
                <a:cubicBezTo>
                  <a:pt x="10291275" y="6749062"/>
                  <a:pt x="10296344" y="6743116"/>
                  <a:pt x="10301374" y="6737131"/>
                </a:cubicBezTo>
                <a:cubicBezTo>
                  <a:pt x="10301374" y="6736941"/>
                  <a:pt x="10301260" y="6736750"/>
                  <a:pt x="10301260" y="6736521"/>
                </a:cubicBezTo>
                <a:cubicBezTo>
                  <a:pt x="10300955" y="6733129"/>
                  <a:pt x="10299850" y="6729813"/>
                  <a:pt x="10297373" y="6727563"/>
                </a:cubicBezTo>
                <a:close/>
                <a:moveTo>
                  <a:pt x="9902403" y="6744069"/>
                </a:moveTo>
                <a:cubicBezTo>
                  <a:pt x="9903242" y="6737093"/>
                  <a:pt x="9899126" y="6731604"/>
                  <a:pt x="9893257" y="6728974"/>
                </a:cubicBezTo>
                <a:cubicBezTo>
                  <a:pt x="9892762" y="6723600"/>
                  <a:pt x="9889866" y="6718796"/>
                  <a:pt x="9884264" y="6716548"/>
                </a:cubicBezTo>
                <a:cubicBezTo>
                  <a:pt x="9882130" y="6715709"/>
                  <a:pt x="9879691" y="6715633"/>
                  <a:pt x="9877251" y="6715861"/>
                </a:cubicBezTo>
                <a:cubicBezTo>
                  <a:pt x="9877061" y="6715671"/>
                  <a:pt x="9876984" y="6715404"/>
                  <a:pt x="9876794" y="6715214"/>
                </a:cubicBezTo>
                <a:lnTo>
                  <a:pt x="9872259" y="6710716"/>
                </a:lnTo>
                <a:cubicBezTo>
                  <a:pt x="9866732" y="6705265"/>
                  <a:pt x="9856786" y="6706789"/>
                  <a:pt x="9852023" y="6712355"/>
                </a:cubicBezTo>
                <a:cubicBezTo>
                  <a:pt x="9846687" y="6718644"/>
                  <a:pt x="9848136" y="6727145"/>
                  <a:pt x="9853661" y="6732595"/>
                </a:cubicBezTo>
                <a:lnTo>
                  <a:pt x="9858196" y="6737093"/>
                </a:lnTo>
                <a:cubicBezTo>
                  <a:pt x="9860025" y="6738885"/>
                  <a:pt x="9862350" y="6739685"/>
                  <a:pt x="9864789" y="6740066"/>
                </a:cubicBezTo>
                <a:cubicBezTo>
                  <a:pt x="9865400" y="6742429"/>
                  <a:pt x="9865704" y="6744907"/>
                  <a:pt x="9867381" y="6747042"/>
                </a:cubicBezTo>
                <a:cubicBezTo>
                  <a:pt x="9871992" y="6753103"/>
                  <a:pt x="9878623" y="6755657"/>
                  <a:pt x="9885864" y="6757067"/>
                </a:cubicBezTo>
                <a:cubicBezTo>
                  <a:pt x="9893714" y="6758668"/>
                  <a:pt x="9901489" y="6751654"/>
                  <a:pt x="9902403" y="6744069"/>
                </a:cubicBezTo>
                <a:close/>
                <a:moveTo>
                  <a:pt x="9795963" y="7124908"/>
                </a:moveTo>
                <a:cubicBezTo>
                  <a:pt x="9809111" y="7137944"/>
                  <a:pt x="9829309" y="7117513"/>
                  <a:pt x="9816199" y="7104514"/>
                </a:cubicBezTo>
                <a:cubicBezTo>
                  <a:pt x="9803013" y="7091478"/>
                  <a:pt x="9782815" y="7111909"/>
                  <a:pt x="9795963" y="7124908"/>
                </a:cubicBezTo>
                <a:close/>
                <a:moveTo>
                  <a:pt x="9984797" y="6741477"/>
                </a:moveTo>
                <a:cubicBezTo>
                  <a:pt x="9971688" y="6728478"/>
                  <a:pt x="9954004" y="6751159"/>
                  <a:pt x="9967000" y="6764043"/>
                </a:cubicBezTo>
                <a:cubicBezTo>
                  <a:pt x="9980147" y="6777079"/>
                  <a:pt x="9997793" y="6754361"/>
                  <a:pt x="9984797" y="6741477"/>
                </a:cubicBezTo>
                <a:close/>
                <a:moveTo>
                  <a:pt x="9772373" y="6944075"/>
                </a:moveTo>
                <a:lnTo>
                  <a:pt x="9781405" y="6944037"/>
                </a:lnTo>
                <a:cubicBezTo>
                  <a:pt x="9781748" y="6944037"/>
                  <a:pt x="9782015" y="6943923"/>
                  <a:pt x="9782358" y="6943884"/>
                </a:cubicBezTo>
                <a:cubicBezTo>
                  <a:pt x="9783235" y="6948535"/>
                  <a:pt x="9786131" y="6952880"/>
                  <a:pt x="9790323" y="6954824"/>
                </a:cubicBezTo>
                <a:cubicBezTo>
                  <a:pt x="9796497" y="6957645"/>
                  <a:pt x="9802708" y="6955511"/>
                  <a:pt x="9806901" y="6950936"/>
                </a:cubicBezTo>
                <a:cubicBezTo>
                  <a:pt x="9811931" y="6952042"/>
                  <a:pt x="9817229" y="6950822"/>
                  <a:pt x="9820925" y="6946362"/>
                </a:cubicBezTo>
                <a:cubicBezTo>
                  <a:pt x="9825536" y="6940797"/>
                  <a:pt x="9825460" y="6930505"/>
                  <a:pt x="9819020" y="6926121"/>
                </a:cubicBezTo>
                <a:cubicBezTo>
                  <a:pt x="9813188" y="6922157"/>
                  <a:pt x="9806481" y="6919946"/>
                  <a:pt x="9799469" y="6921738"/>
                </a:cubicBezTo>
                <a:lnTo>
                  <a:pt x="9801985" y="6919184"/>
                </a:lnTo>
                <a:cubicBezTo>
                  <a:pt x="9807434" y="6913657"/>
                  <a:pt x="9806253" y="6903822"/>
                  <a:pt x="9800689" y="6898905"/>
                </a:cubicBezTo>
                <a:cubicBezTo>
                  <a:pt x="9794592" y="6893492"/>
                  <a:pt x="9785903" y="6894674"/>
                  <a:pt x="9780414" y="6900201"/>
                </a:cubicBezTo>
                <a:lnTo>
                  <a:pt x="9771421" y="6909273"/>
                </a:lnTo>
                <a:cubicBezTo>
                  <a:pt x="9769362" y="6911331"/>
                  <a:pt x="9768524" y="6914076"/>
                  <a:pt x="9768219" y="6916897"/>
                </a:cubicBezTo>
                <a:cubicBezTo>
                  <a:pt x="9763455" y="6918841"/>
                  <a:pt x="9759796" y="6922805"/>
                  <a:pt x="9759301" y="6928523"/>
                </a:cubicBezTo>
                <a:cubicBezTo>
                  <a:pt x="9758692" y="6935727"/>
                  <a:pt x="9764599" y="6944113"/>
                  <a:pt x="9772373" y="6944075"/>
                </a:cubicBezTo>
                <a:close/>
                <a:moveTo>
                  <a:pt x="9921078" y="6759354"/>
                </a:moveTo>
                <a:cubicBezTo>
                  <a:pt x="9922564" y="6767816"/>
                  <a:pt x="9929119" y="6771781"/>
                  <a:pt x="9937197" y="6771743"/>
                </a:cubicBezTo>
                <a:lnTo>
                  <a:pt x="9946230" y="6771704"/>
                </a:lnTo>
                <a:cubicBezTo>
                  <a:pt x="9953776" y="6771667"/>
                  <a:pt x="9959835" y="6762556"/>
                  <a:pt x="9958615" y="6755580"/>
                </a:cubicBezTo>
                <a:cubicBezTo>
                  <a:pt x="9957129" y="6747118"/>
                  <a:pt x="9950574" y="6743154"/>
                  <a:pt x="9942495" y="6743192"/>
                </a:cubicBezTo>
                <a:cubicBezTo>
                  <a:pt x="9939485" y="6743192"/>
                  <a:pt x="9936474" y="6743192"/>
                  <a:pt x="9933463" y="6743230"/>
                </a:cubicBezTo>
                <a:cubicBezTo>
                  <a:pt x="9925917" y="6743268"/>
                  <a:pt x="9919819" y="6752378"/>
                  <a:pt x="9921078" y="6759354"/>
                </a:cubicBezTo>
                <a:close/>
                <a:moveTo>
                  <a:pt x="10120582" y="6708734"/>
                </a:moveTo>
                <a:lnTo>
                  <a:pt x="10125079" y="6704197"/>
                </a:lnTo>
                <a:cubicBezTo>
                  <a:pt x="10130529" y="6698670"/>
                  <a:pt x="10131672" y="6689979"/>
                  <a:pt x="10126298" y="6683919"/>
                </a:cubicBezTo>
                <a:cubicBezTo>
                  <a:pt x="10121420" y="6678391"/>
                  <a:pt x="10111511" y="6677172"/>
                  <a:pt x="10106024" y="6682699"/>
                </a:cubicBezTo>
                <a:lnTo>
                  <a:pt x="10101527" y="6687234"/>
                </a:lnTo>
                <a:cubicBezTo>
                  <a:pt x="10096077" y="6692762"/>
                  <a:pt x="10094934" y="6701453"/>
                  <a:pt x="10100308" y="6707513"/>
                </a:cubicBezTo>
                <a:cubicBezTo>
                  <a:pt x="10105186" y="6713041"/>
                  <a:pt x="10115095" y="6714260"/>
                  <a:pt x="10120582" y="6708734"/>
                </a:cubicBezTo>
                <a:close/>
                <a:moveTo>
                  <a:pt x="9950917" y="6698975"/>
                </a:moveTo>
                <a:cubicBezTo>
                  <a:pt x="9937960" y="6686129"/>
                  <a:pt x="9915132" y="6703626"/>
                  <a:pt x="9928280" y="6716624"/>
                </a:cubicBezTo>
                <a:cubicBezTo>
                  <a:pt x="9941199" y="6729469"/>
                  <a:pt x="9964027" y="6711973"/>
                  <a:pt x="9950917" y="6698975"/>
                </a:cubicBezTo>
                <a:close/>
                <a:moveTo>
                  <a:pt x="10017343" y="6665774"/>
                </a:moveTo>
                <a:cubicBezTo>
                  <a:pt x="10004195" y="6652738"/>
                  <a:pt x="9983806" y="6672979"/>
                  <a:pt x="9996954" y="6686015"/>
                </a:cubicBezTo>
                <a:cubicBezTo>
                  <a:pt x="10010102" y="6699051"/>
                  <a:pt x="10030491" y="6678772"/>
                  <a:pt x="10017343" y="6665774"/>
                </a:cubicBezTo>
                <a:close/>
                <a:moveTo>
                  <a:pt x="9819363" y="6999842"/>
                </a:moveTo>
                <a:lnTo>
                  <a:pt x="9814827" y="6995344"/>
                </a:lnTo>
                <a:cubicBezTo>
                  <a:pt x="9809492" y="6990045"/>
                  <a:pt x="9799049" y="6991265"/>
                  <a:pt x="9794592" y="6997097"/>
                </a:cubicBezTo>
                <a:cubicBezTo>
                  <a:pt x="9789522" y="7003692"/>
                  <a:pt x="9790628" y="7011658"/>
                  <a:pt x="9796344" y="7017338"/>
                </a:cubicBezTo>
                <a:lnTo>
                  <a:pt x="9800879" y="7021836"/>
                </a:lnTo>
                <a:cubicBezTo>
                  <a:pt x="9801985" y="7022903"/>
                  <a:pt x="9803356" y="7023551"/>
                  <a:pt x="9804804" y="7024123"/>
                </a:cubicBezTo>
                <a:cubicBezTo>
                  <a:pt x="9796573" y="7027744"/>
                  <a:pt x="9791390" y="7037884"/>
                  <a:pt x="9799469" y="7045889"/>
                </a:cubicBezTo>
                <a:cubicBezTo>
                  <a:pt x="9812540" y="7058849"/>
                  <a:pt x="9834340" y="7040095"/>
                  <a:pt x="9821192" y="7027096"/>
                </a:cubicBezTo>
                <a:cubicBezTo>
                  <a:pt x="9819629" y="7025533"/>
                  <a:pt x="9817915" y="7024466"/>
                  <a:pt x="9816161" y="7023780"/>
                </a:cubicBezTo>
                <a:cubicBezTo>
                  <a:pt x="9818104" y="7022903"/>
                  <a:pt x="9819858" y="7021760"/>
                  <a:pt x="9821115" y="7020121"/>
                </a:cubicBezTo>
                <a:cubicBezTo>
                  <a:pt x="9826147" y="7013526"/>
                  <a:pt x="9825079" y="7005521"/>
                  <a:pt x="9819363" y="6999842"/>
                </a:cubicBezTo>
                <a:close/>
                <a:moveTo>
                  <a:pt x="9925040" y="7129977"/>
                </a:moveTo>
                <a:cubicBezTo>
                  <a:pt x="9919705" y="7124679"/>
                  <a:pt x="9910255" y="7123688"/>
                  <a:pt x="9904728" y="7129406"/>
                </a:cubicBezTo>
                <a:cubicBezTo>
                  <a:pt x="9903242" y="7130968"/>
                  <a:pt x="9902212" y="7132798"/>
                  <a:pt x="9901451" y="7134780"/>
                </a:cubicBezTo>
                <a:cubicBezTo>
                  <a:pt x="9900651" y="7135352"/>
                  <a:pt x="9899850" y="7135771"/>
                  <a:pt x="9899126" y="7136457"/>
                </a:cubicBezTo>
                <a:lnTo>
                  <a:pt x="9894630" y="7140994"/>
                </a:lnTo>
                <a:cubicBezTo>
                  <a:pt x="9891466" y="7144157"/>
                  <a:pt x="9890780" y="7149036"/>
                  <a:pt x="9891771" y="7153458"/>
                </a:cubicBezTo>
                <a:cubicBezTo>
                  <a:pt x="9886359" y="7151857"/>
                  <a:pt x="9880796" y="7153610"/>
                  <a:pt x="9876451" y="7158032"/>
                </a:cubicBezTo>
                <a:lnTo>
                  <a:pt x="9871954" y="7162568"/>
                </a:lnTo>
                <a:cubicBezTo>
                  <a:pt x="9866809" y="7167791"/>
                  <a:pt x="9868295" y="7177777"/>
                  <a:pt x="9873707" y="7182275"/>
                </a:cubicBezTo>
                <a:cubicBezTo>
                  <a:pt x="9873821" y="7182351"/>
                  <a:pt x="9873898" y="7182504"/>
                  <a:pt x="9873973" y="7182618"/>
                </a:cubicBezTo>
                <a:cubicBezTo>
                  <a:pt x="9874012" y="7182657"/>
                  <a:pt x="9874050" y="7182733"/>
                  <a:pt x="9874088" y="7182771"/>
                </a:cubicBezTo>
                <a:cubicBezTo>
                  <a:pt x="9874126" y="7182809"/>
                  <a:pt x="9874202" y="7182809"/>
                  <a:pt x="9874241" y="7182847"/>
                </a:cubicBezTo>
                <a:cubicBezTo>
                  <a:pt x="9880109" y="7177473"/>
                  <a:pt x="9885864" y="7171945"/>
                  <a:pt x="9891694" y="7166533"/>
                </a:cubicBezTo>
                <a:cubicBezTo>
                  <a:pt x="9903737" y="7155288"/>
                  <a:pt x="9915780" y="7144043"/>
                  <a:pt x="9927785" y="7132760"/>
                </a:cubicBezTo>
                <a:lnTo>
                  <a:pt x="9927556" y="7132569"/>
                </a:lnTo>
                <a:lnTo>
                  <a:pt x="9925040" y="7129977"/>
                </a:lnTo>
                <a:close/>
                <a:moveTo>
                  <a:pt x="9840666" y="6809632"/>
                </a:moveTo>
                <a:lnTo>
                  <a:pt x="9845201" y="6814130"/>
                </a:lnTo>
                <a:cubicBezTo>
                  <a:pt x="9850727" y="6819581"/>
                  <a:pt x="9860864" y="6817637"/>
                  <a:pt x="9865400" y="6812033"/>
                </a:cubicBezTo>
                <a:cubicBezTo>
                  <a:pt x="9870696" y="6805553"/>
                  <a:pt x="9868866" y="6797320"/>
                  <a:pt x="9863341" y="6791831"/>
                </a:cubicBezTo>
                <a:lnTo>
                  <a:pt x="9858806" y="6787333"/>
                </a:lnTo>
                <a:cubicBezTo>
                  <a:pt x="9853280" y="6781844"/>
                  <a:pt x="9843143" y="6783788"/>
                  <a:pt x="9838608" y="6789391"/>
                </a:cubicBezTo>
                <a:cubicBezTo>
                  <a:pt x="9833311" y="6795909"/>
                  <a:pt x="9835140" y="6804143"/>
                  <a:pt x="9840666" y="6809632"/>
                </a:cubicBezTo>
                <a:close/>
                <a:moveTo>
                  <a:pt x="9953585" y="6614315"/>
                </a:moveTo>
                <a:lnTo>
                  <a:pt x="9967076" y="6600707"/>
                </a:lnTo>
                <a:cubicBezTo>
                  <a:pt x="9972373" y="6595370"/>
                  <a:pt x="9973211" y="6585841"/>
                  <a:pt x="9967495" y="6580389"/>
                </a:cubicBezTo>
                <a:cubicBezTo>
                  <a:pt x="9961969" y="6575129"/>
                  <a:pt x="9952861" y="6574253"/>
                  <a:pt x="9947183" y="6579970"/>
                </a:cubicBezTo>
                <a:lnTo>
                  <a:pt x="9933692" y="6593578"/>
                </a:lnTo>
                <a:cubicBezTo>
                  <a:pt x="9928394" y="6598915"/>
                  <a:pt x="9927556" y="6608444"/>
                  <a:pt x="9933272" y="6613895"/>
                </a:cubicBezTo>
                <a:cubicBezTo>
                  <a:pt x="9938799" y="6619156"/>
                  <a:pt x="9947906" y="6619994"/>
                  <a:pt x="9953585" y="6614315"/>
                </a:cubicBezTo>
                <a:close/>
                <a:moveTo>
                  <a:pt x="9994591" y="6934278"/>
                </a:moveTo>
                <a:cubicBezTo>
                  <a:pt x="9987007" y="6934393"/>
                  <a:pt x="9979538" y="6936299"/>
                  <a:pt x="9974850" y="6942817"/>
                </a:cubicBezTo>
                <a:cubicBezTo>
                  <a:pt x="9970582" y="6948764"/>
                  <a:pt x="9970086" y="6955587"/>
                  <a:pt x="9970849" y="6962676"/>
                </a:cubicBezTo>
                <a:cubicBezTo>
                  <a:pt x="9971649" y="6970414"/>
                  <a:pt x="9980338" y="6975561"/>
                  <a:pt x="9987541" y="6974264"/>
                </a:cubicBezTo>
                <a:cubicBezTo>
                  <a:pt x="9994209" y="6973045"/>
                  <a:pt x="9998097" y="6967746"/>
                  <a:pt x="9998898" y="6961571"/>
                </a:cubicBezTo>
                <a:cubicBezTo>
                  <a:pt x="10003661" y="6959589"/>
                  <a:pt x="10007282" y="6955548"/>
                  <a:pt x="10007777" y="6949792"/>
                </a:cubicBezTo>
                <a:cubicBezTo>
                  <a:pt x="10008348" y="6942588"/>
                  <a:pt x="10002366" y="6934202"/>
                  <a:pt x="9994591" y="6934278"/>
                </a:cubicBezTo>
                <a:close/>
                <a:moveTo>
                  <a:pt x="10177365" y="6869439"/>
                </a:moveTo>
                <a:cubicBezTo>
                  <a:pt x="10167876" y="6860024"/>
                  <a:pt x="10153204" y="6866924"/>
                  <a:pt x="10151107" y="6876377"/>
                </a:cubicBezTo>
                <a:cubicBezTo>
                  <a:pt x="10143409" y="6874204"/>
                  <a:pt x="10134987" y="6873480"/>
                  <a:pt x="10129575" y="6877673"/>
                </a:cubicBezTo>
                <a:cubicBezTo>
                  <a:pt x="10121877" y="6883620"/>
                  <a:pt x="10114941" y="6894788"/>
                  <a:pt x="10116047" y="6904775"/>
                </a:cubicBezTo>
                <a:cubicBezTo>
                  <a:pt x="10112845" y="6905080"/>
                  <a:pt x="10110025" y="6906796"/>
                  <a:pt x="10107624" y="6909006"/>
                </a:cubicBezTo>
                <a:cubicBezTo>
                  <a:pt x="10102861" y="6906910"/>
                  <a:pt x="10097220" y="6907481"/>
                  <a:pt x="10092724" y="6910645"/>
                </a:cubicBezTo>
                <a:lnTo>
                  <a:pt x="10085331" y="6915867"/>
                </a:lnTo>
                <a:cubicBezTo>
                  <a:pt x="10081367" y="6918688"/>
                  <a:pt x="10079919" y="6923605"/>
                  <a:pt x="10080338" y="6928332"/>
                </a:cubicBezTo>
                <a:cubicBezTo>
                  <a:pt x="10077937" y="6927608"/>
                  <a:pt x="10075536" y="6927722"/>
                  <a:pt x="10073211" y="6928370"/>
                </a:cubicBezTo>
                <a:cubicBezTo>
                  <a:pt x="10071001" y="6922271"/>
                  <a:pt x="10065360" y="6917812"/>
                  <a:pt x="10057281" y="6920327"/>
                </a:cubicBezTo>
                <a:cubicBezTo>
                  <a:pt x="10047869" y="6923301"/>
                  <a:pt x="10036587" y="6925054"/>
                  <a:pt x="10029233" y="6932220"/>
                </a:cubicBezTo>
                <a:cubicBezTo>
                  <a:pt x="10028242" y="6933173"/>
                  <a:pt x="10027441" y="6934164"/>
                  <a:pt x="10026680" y="6935232"/>
                </a:cubicBezTo>
                <a:lnTo>
                  <a:pt x="10023250" y="6937633"/>
                </a:lnTo>
                <a:cubicBezTo>
                  <a:pt x="10016923" y="6942093"/>
                  <a:pt x="10016428" y="6952042"/>
                  <a:pt x="10021077" y="6957835"/>
                </a:cubicBezTo>
                <a:cubicBezTo>
                  <a:pt x="10021459" y="6958293"/>
                  <a:pt x="10021878" y="6958636"/>
                  <a:pt x="10022296" y="6959056"/>
                </a:cubicBezTo>
                <a:cubicBezTo>
                  <a:pt x="10022639" y="6961152"/>
                  <a:pt x="10023059" y="6963210"/>
                  <a:pt x="10023593" y="6965269"/>
                </a:cubicBezTo>
                <a:cubicBezTo>
                  <a:pt x="10024278" y="6967823"/>
                  <a:pt x="10025841" y="6970186"/>
                  <a:pt x="10027785" y="6972092"/>
                </a:cubicBezTo>
                <a:cubicBezTo>
                  <a:pt x="10027937" y="6973998"/>
                  <a:pt x="10028394" y="6975827"/>
                  <a:pt x="10029385" y="6977238"/>
                </a:cubicBezTo>
                <a:cubicBezTo>
                  <a:pt x="10032815" y="6982079"/>
                  <a:pt x="10036055" y="6986234"/>
                  <a:pt x="10041619" y="6988635"/>
                </a:cubicBezTo>
                <a:cubicBezTo>
                  <a:pt x="10044057" y="6989702"/>
                  <a:pt x="10045963" y="6990236"/>
                  <a:pt x="10048669" y="6990465"/>
                </a:cubicBezTo>
                <a:cubicBezTo>
                  <a:pt x="10038341" y="6991418"/>
                  <a:pt x="10029995" y="7006284"/>
                  <a:pt x="10039903" y="7016080"/>
                </a:cubicBezTo>
                <a:cubicBezTo>
                  <a:pt x="10040971" y="7017109"/>
                  <a:pt x="10042076" y="7017605"/>
                  <a:pt x="10043181" y="7018215"/>
                </a:cubicBezTo>
                <a:cubicBezTo>
                  <a:pt x="10041390" y="7019511"/>
                  <a:pt x="10040437" y="7021493"/>
                  <a:pt x="10039369" y="7023399"/>
                </a:cubicBezTo>
                <a:cubicBezTo>
                  <a:pt x="10038989" y="7024123"/>
                  <a:pt x="10038226" y="7024618"/>
                  <a:pt x="10037921" y="7025381"/>
                </a:cubicBezTo>
                <a:cubicBezTo>
                  <a:pt x="10037921" y="7025381"/>
                  <a:pt x="10037921" y="7025381"/>
                  <a:pt x="10037921" y="7025381"/>
                </a:cubicBezTo>
                <a:cubicBezTo>
                  <a:pt x="10042610" y="7020655"/>
                  <a:pt x="10047221" y="7015890"/>
                  <a:pt x="10051832" y="7011125"/>
                </a:cubicBezTo>
                <a:cubicBezTo>
                  <a:pt x="10053585" y="7009334"/>
                  <a:pt x="10055376" y="7007542"/>
                  <a:pt x="10057091" y="7005712"/>
                </a:cubicBezTo>
                <a:cubicBezTo>
                  <a:pt x="10058844" y="7003882"/>
                  <a:pt x="10060635" y="7002091"/>
                  <a:pt x="10062426" y="7000261"/>
                </a:cubicBezTo>
                <a:lnTo>
                  <a:pt x="10062426" y="7000261"/>
                </a:lnTo>
                <a:cubicBezTo>
                  <a:pt x="10062426" y="7000223"/>
                  <a:pt x="10062388" y="7000223"/>
                  <a:pt x="10062388" y="7000185"/>
                </a:cubicBezTo>
                <a:cubicBezTo>
                  <a:pt x="10061703" y="6998127"/>
                  <a:pt x="10060560" y="6996144"/>
                  <a:pt x="10058692" y="6994277"/>
                </a:cubicBezTo>
                <a:cubicBezTo>
                  <a:pt x="10058006" y="6993590"/>
                  <a:pt x="10057281" y="6993400"/>
                  <a:pt x="10056558" y="6992866"/>
                </a:cubicBezTo>
                <a:cubicBezTo>
                  <a:pt x="10060940" y="6993895"/>
                  <a:pt x="10065476" y="6993286"/>
                  <a:pt x="10069248" y="6989740"/>
                </a:cubicBezTo>
                <a:cubicBezTo>
                  <a:pt x="10072144" y="6986996"/>
                  <a:pt x="10073821" y="6982536"/>
                  <a:pt x="10073669" y="6978229"/>
                </a:cubicBezTo>
                <a:cubicBezTo>
                  <a:pt x="10075079" y="6977085"/>
                  <a:pt x="10076222" y="6975751"/>
                  <a:pt x="10077404" y="6974150"/>
                </a:cubicBezTo>
                <a:cubicBezTo>
                  <a:pt x="10077861" y="6973655"/>
                  <a:pt x="10078356" y="6973197"/>
                  <a:pt x="10078851" y="6972740"/>
                </a:cubicBezTo>
                <a:cubicBezTo>
                  <a:pt x="10081024" y="6971139"/>
                  <a:pt x="10083006" y="6969309"/>
                  <a:pt x="10085140" y="6967746"/>
                </a:cubicBezTo>
                <a:cubicBezTo>
                  <a:pt x="10091466" y="6963096"/>
                  <a:pt x="10090818" y="6955663"/>
                  <a:pt x="10087007" y="6950098"/>
                </a:cubicBezTo>
                <a:cubicBezTo>
                  <a:pt x="10089256" y="6947315"/>
                  <a:pt x="10090475" y="6943999"/>
                  <a:pt x="10090247" y="6940454"/>
                </a:cubicBezTo>
                <a:cubicBezTo>
                  <a:pt x="10094553" y="6941636"/>
                  <a:pt x="10099317" y="6940987"/>
                  <a:pt x="10103242" y="6938243"/>
                </a:cubicBezTo>
                <a:cubicBezTo>
                  <a:pt x="10105681" y="6936528"/>
                  <a:pt x="10108158" y="6934774"/>
                  <a:pt x="10110597" y="6933020"/>
                </a:cubicBezTo>
                <a:cubicBezTo>
                  <a:pt x="10110940" y="6932792"/>
                  <a:pt x="10111054" y="6932411"/>
                  <a:pt x="10111359" y="6932144"/>
                </a:cubicBezTo>
                <a:cubicBezTo>
                  <a:pt x="10118486" y="6935041"/>
                  <a:pt x="10126146" y="6931077"/>
                  <a:pt x="10129347" y="6924673"/>
                </a:cubicBezTo>
                <a:cubicBezTo>
                  <a:pt x="10129500" y="6924787"/>
                  <a:pt x="10129652" y="6924978"/>
                  <a:pt x="10129766" y="6925092"/>
                </a:cubicBezTo>
                <a:cubicBezTo>
                  <a:pt x="10129500" y="6926464"/>
                  <a:pt x="10129728" y="6927798"/>
                  <a:pt x="10129918" y="6929133"/>
                </a:cubicBezTo>
                <a:lnTo>
                  <a:pt x="10129918" y="6929171"/>
                </a:lnTo>
                <a:cubicBezTo>
                  <a:pt x="10129918" y="6929361"/>
                  <a:pt x="10129918" y="6929514"/>
                  <a:pt x="10129957" y="6929704"/>
                </a:cubicBezTo>
                <a:cubicBezTo>
                  <a:pt x="10137922" y="6921204"/>
                  <a:pt x="10145811" y="6912628"/>
                  <a:pt x="10153737" y="6904127"/>
                </a:cubicBezTo>
                <a:cubicBezTo>
                  <a:pt x="10153775" y="6904089"/>
                  <a:pt x="10153814" y="6904051"/>
                  <a:pt x="10153852" y="6904013"/>
                </a:cubicBezTo>
                <a:cubicBezTo>
                  <a:pt x="10156710" y="6900963"/>
                  <a:pt x="10159530" y="6897914"/>
                  <a:pt x="10162389" y="6894864"/>
                </a:cubicBezTo>
                <a:cubicBezTo>
                  <a:pt x="10162426" y="6894826"/>
                  <a:pt x="10162464" y="6894788"/>
                  <a:pt x="10162503" y="6894712"/>
                </a:cubicBezTo>
                <a:cubicBezTo>
                  <a:pt x="10168562" y="6888194"/>
                  <a:pt x="10174735" y="6881714"/>
                  <a:pt x="10180719" y="6875119"/>
                </a:cubicBezTo>
                <a:cubicBezTo>
                  <a:pt x="10180681" y="6875005"/>
                  <a:pt x="10180567" y="6874853"/>
                  <a:pt x="10180490" y="6874700"/>
                </a:cubicBezTo>
                <a:cubicBezTo>
                  <a:pt x="10180490" y="6874662"/>
                  <a:pt x="10180453" y="6874662"/>
                  <a:pt x="10180453" y="6874623"/>
                </a:cubicBezTo>
                <a:cubicBezTo>
                  <a:pt x="10179919" y="6872984"/>
                  <a:pt x="10179119" y="6871193"/>
                  <a:pt x="10177365" y="6869439"/>
                </a:cubicBezTo>
                <a:close/>
                <a:moveTo>
                  <a:pt x="9988684" y="7055990"/>
                </a:moveTo>
                <a:cubicBezTo>
                  <a:pt x="9987922" y="7056486"/>
                  <a:pt x="9987159" y="7056867"/>
                  <a:pt x="9986436" y="7057324"/>
                </a:cubicBezTo>
                <a:cubicBezTo>
                  <a:pt x="9986397" y="7057324"/>
                  <a:pt x="9986359" y="7057324"/>
                  <a:pt x="9986321" y="7057286"/>
                </a:cubicBezTo>
                <a:cubicBezTo>
                  <a:pt x="9986245" y="7057248"/>
                  <a:pt x="9986168" y="7057248"/>
                  <a:pt x="9986054" y="7057210"/>
                </a:cubicBezTo>
                <a:cubicBezTo>
                  <a:pt x="9985940" y="7057134"/>
                  <a:pt x="9985597" y="7056943"/>
                  <a:pt x="9984911" y="7056562"/>
                </a:cubicBezTo>
                <a:cubicBezTo>
                  <a:pt x="9979043" y="7053131"/>
                  <a:pt x="9971611" y="7054389"/>
                  <a:pt x="9967038" y="7059268"/>
                </a:cubicBezTo>
                <a:cubicBezTo>
                  <a:pt x="9966733" y="7059230"/>
                  <a:pt x="9966428" y="7059039"/>
                  <a:pt x="9966123" y="7059039"/>
                </a:cubicBezTo>
                <a:cubicBezTo>
                  <a:pt x="9957586" y="7058658"/>
                  <a:pt x="9952442" y="7065100"/>
                  <a:pt x="9951146" y="7072762"/>
                </a:cubicBezTo>
                <a:lnTo>
                  <a:pt x="9950079" y="7079051"/>
                </a:lnTo>
                <a:cubicBezTo>
                  <a:pt x="9948745" y="7086713"/>
                  <a:pt x="9956748" y="7093727"/>
                  <a:pt x="9963799" y="7094032"/>
                </a:cubicBezTo>
                <a:cubicBezTo>
                  <a:pt x="9966085" y="7094146"/>
                  <a:pt x="9967800" y="7093231"/>
                  <a:pt x="9969515" y="7092355"/>
                </a:cubicBezTo>
                <a:cubicBezTo>
                  <a:pt x="9969781" y="7092202"/>
                  <a:pt x="9970163" y="7092240"/>
                  <a:pt x="9970429" y="7092088"/>
                </a:cubicBezTo>
                <a:cubicBezTo>
                  <a:pt x="9970886" y="7091631"/>
                  <a:pt x="9971345" y="7091173"/>
                  <a:pt x="9971840" y="7090716"/>
                </a:cubicBezTo>
                <a:cubicBezTo>
                  <a:pt x="9973173" y="7089420"/>
                  <a:pt x="9974470" y="7088123"/>
                  <a:pt x="9975802" y="7086827"/>
                </a:cubicBezTo>
                <a:cubicBezTo>
                  <a:pt x="9975841" y="7086790"/>
                  <a:pt x="9975879" y="7086751"/>
                  <a:pt x="9975879" y="7086713"/>
                </a:cubicBezTo>
                <a:cubicBezTo>
                  <a:pt x="9976375" y="7085951"/>
                  <a:pt x="9977022" y="7085417"/>
                  <a:pt x="9977404" y="7084579"/>
                </a:cubicBezTo>
                <a:cubicBezTo>
                  <a:pt x="9977441" y="7084540"/>
                  <a:pt x="9977479" y="7084503"/>
                  <a:pt x="9977518" y="7084426"/>
                </a:cubicBezTo>
                <a:lnTo>
                  <a:pt x="9977556" y="7084426"/>
                </a:lnTo>
                <a:cubicBezTo>
                  <a:pt x="9977747" y="7084464"/>
                  <a:pt x="9977937" y="7084426"/>
                  <a:pt x="9978127" y="7084464"/>
                </a:cubicBezTo>
                <a:lnTo>
                  <a:pt x="9978166" y="7084464"/>
                </a:lnTo>
                <a:cubicBezTo>
                  <a:pt x="9987122" y="7075735"/>
                  <a:pt x="9996039" y="7067006"/>
                  <a:pt x="10004918" y="7058239"/>
                </a:cubicBezTo>
                <a:cubicBezTo>
                  <a:pt x="10004880" y="7058201"/>
                  <a:pt x="10004843" y="7058201"/>
                  <a:pt x="10004766" y="7058163"/>
                </a:cubicBezTo>
                <a:cubicBezTo>
                  <a:pt x="10004652" y="7058086"/>
                  <a:pt x="10004500" y="7058049"/>
                  <a:pt x="10004385" y="7057972"/>
                </a:cubicBezTo>
                <a:cubicBezTo>
                  <a:pt x="9999927" y="7054389"/>
                  <a:pt x="9993677" y="7052635"/>
                  <a:pt x="9988684" y="7055990"/>
                </a:cubicBezTo>
                <a:close/>
                <a:moveTo>
                  <a:pt x="9928165" y="6976437"/>
                </a:moveTo>
                <a:cubicBezTo>
                  <a:pt x="9927670" y="6968318"/>
                  <a:pt x="9920735" y="6962943"/>
                  <a:pt x="9912960" y="6962982"/>
                </a:cubicBezTo>
                <a:lnTo>
                  <a:pt x="9903928" y="6963019"/>
                </a:lnTo>
                <a:cubicBezTo>
                  <a:pt x="9901146" y="6963019"/>
                  <a:pt x="9898707" y="6964278"/>
                  <a:pt x="9896573" y="6965917"/>
                </a:cubicBezTo>
                <a:cubicBezTo>
                  <a:pt x="9894057" y="6967479"/>
                  <a:pt x="9892305" y="6969766"/>
                  <a:pt x="9891389" y="6972625"/>
                </a:cubicBezTo>
                <a:cubicBezTo>
                  <a:pt x="9891352" y="6972778"/>
                  <a:pt x="9891314" y="6972892"/>
                  <a:pt x="9891275" y="6973045"/>
                </a:cubicBezTo>
                <a:cubicBezTo>
                  <a:pt x="9890818" y="6974570"/>
                  <a:pt x="9890589" y="6976094"/>
                  <a:pt x="9890589" y="6977695"/>
                </a:cubicBezTo>
                <a:cubicBezTo>
                  <a:pt x="9890589" y="6977886"/>
                  <a:pt x="9890514" y="6978076"/>
                  <a:pt x="9890514" y="6978267"/>
                </a:cubicBezTo>
                <a:cubicBezTo>
                  <a:pt x="9890514" y="6978496"/>
                  <a:pt x="9890666" y="6978648"/>
                  <a:pt x="9890666" y="6978877"/>
                </a:cubicBezTo>
                <a:cubicBezTo>
                  <a:pt x="9891123" y="6985243"/>
                  <a:pt x="9894896" y="6991494"/>
                  <a:pt x="9902861" y="6992866"/>
                </a:cubicBezTo>
                <a:cubicBezTo>
                  <a:pt x="9906024" y="6993400"/>
                  <a:pt x="9908501" y="6992752"/>
                  <a:pt x="9910712" y="6991684"/>
                </a:cubicBezTo>
                <a:cubicBezTo>
                  <a:pt x="9912083" y="6991684"/>
                  <a:pt x="9913417" y="6991684"/>
                  <a:pt x="9914789" y="6991684"/>
                </a:cubicBezTo>
                <a:cubicBezTo>
                  <a:pt x="9922487" y="6991647"/>
                  <a:pt x="9928623" y="6983870"/>
                  <a:pt x="9928165" y="6976437"/>
                </a:cubicBezTo>
                <a:close/>
                <a:moveTo>
                  <a:pt x="9253699" y="7279896"/>
                </a:moveTo>
                <a:cubicBezTo>
                  <a:pt x="9241353" y="7267660"/>
                  <a:pt x="9221916" y="7284051"/>
                  <a:pt x="9230910" y="7296935"/>
                </a:cubicBezTo>
                <a:cubicBezTo>
                  <a:pt x="9226566" y="7295486"/>
                  <a:pt x="9221764" y="7295677"/>
                  <a:pt x="9217839" y="7298650"/>
                </a:cubicBezTo>
                <a:lnTo>
                  <a:pt x="9206939" y="7306846"/>
                </a:lnTo>
                <a:cubicBezTo>
                  <a:pt x="9200537" y="7311649"/>
                  <a:pt x="9197869" y="7321407"/>
                  <a:pt x="9203014" y="7328192"/>
                </a:cubicBezTo>
                <a:cubicBezTo>
                  <a:pt x="9207854" y="7334596"/>
                  <a:pt x="9217496" y="7337264"/>
                  <a:pt x="9224355" y="7332118"/>
                </a:cubicBezTo>
                <a:lnTo>
                  <a:pt x="9235255" y="7323923"/>
                </a:lnTo>
                <a:cubicBezTo>
                  <a:pt x="9241542" y="7319158"/>
                  <a:pt x="9244135" y="7309667"/>
                  <a:pt x="9239294" y="7302881"/>
                </a:cubicBezTo>
                <a:cubicBezTo>
                  <a:pt x="9251565" y="7305778"/>
                  <a:pt x="9264713" y="7290836"/>
                  <a:pt x="9253699" y="7279896"/>
                </a:cubicBezTo>
                <a:close/>
                <a:moveTo>
                  <a:pt x="9245354" y="6853849"/>
                </a:moveTo>
                <a:cubicBezTo>
                  <a:pt x="9250689" y="6859148"/>
                  <a:pt x="9260140" y="6860139"/>
                  <a:pt x="9265667" y="6854459"/>
                </a:cubicBezTo>
                <a:cubicBezTo>
                  <a:pt x="9270926" y="6849008"/>
                  <a:pt x="9271992" y="6839822"/>
                  <a:pt x="9266276" y="6834142"/>
                </a:cubicBezTo>
                <a:lnTo>
                  <a:pt x="9261740" y="6829644"/>
                </a:lnTo>
                <a:cubicBezTo>
                  <a:pt x="9256406" y="6824346"/>
                  <a:pt x="9246954" y="6823317"/>
                  <a:pt x="9241428" y="6829034"/>
                </a:cubicBezTo>
                <a:cubicBezTo>
                  <a:pt x="9236169" y="6834485"/>
                  <a:pt x="9235103" y="6843710"/>
                  <a:pt x="9240819" y="6849351"/>
                </a:cubicBezTo>
                <a:lnTo>
                  <a:pt x="9245354" y="6853849"/>
                </a:lnTo>
                <a:close/>
                <a:moveTo>
                  <a:pt x="9378776" y="7269071"/>
                </a:moveTo>
                <a:cubicBezTo>
                  <a:pt x="9365628" y="7256034"/>
                  <a:pt x="9346916" y="7277876"/>
                  <a:pt x="9359987" y="7290836"/>
                </a:cubicBezTo>
                <a:cubicBezTo>
                  <a:pt x="9373174" y="7303872"/>
                  <a:pt x="9391847" y="7282031"/>
                  <a:pt x="9378776" y="7269071"/>
                </a:cubicBezTo>
                <a:close/>
                <a:moveTo>
                  <a:pt x="9264218" y="7143433"/>
                </a:moveTo>
                <a:cubicBezTo>
                  <a:pt x="9264028" y="7145377"/>
                  <a:pt x="9264333" y="7147397"/>
                  <a:pt x="9265019" y="7149417"/>
                </a:cubicBezTo>
                <a:cubicBezTo>
                  <a:pt x="9263074" y="7150028"/>
                  <a:pt x="9261245" y="7151019"/>
                  <a:pt x="9259683" y="7152581"/>
                </a:cubicBezTo>
                <a:lnTo>
                  <a:pt x="9255186" y="7157118"/>
                </a:lnTo>
                <a:cubicBezTo>
                  <a:pt x="9249889" y="7162454"/>
                  <a:pt x="9248898" y="7171908"/>
                  <a:pt x="9254615" y="7177434"/>
                </a:cubicBezTo>
                <a:cubicBezTo>
                  <a:pt x="9260065" y="7182695"/>
                  <a:pt x="9269287" y="7183724"/>
                  <a:pt x="9274927" y="7178006"/>
                </a:cubicBezTo>
                <a:lnTo>
                  <a:pt x="9279424" y="7173470"/>
                </a:lnTo>
                <a:cubicBezTo>
                  <a:pt x="9283083" y="7169773"/>
                  <a:pt x="9284606" y="7164131"/>
                  <a:pt x="9283388" y="7159176"/>
                </a:cubicBezTo>
                <a:lnTo>
                  <a:pt x="9286054" y="7159176"/>
                </a:lnTo>
                <a:cubicBezTo>
                  <a:pt x="9293791" y="7159138"/>
                  <a:pt x="9300956" y="7154678"/>
                  <a:pt x="9301832" y="7146406"/>
                </a:cubicBezTo>
                <a:cubicBezTo>
                  <a:pt x="9302595" y="7139316"/>
                  <a:pt x="9296840" y="7130587"/>
                  <a:pt x="9289065" y="7130625"/>
                </a:cubicBezTo>
                <a:lnTo>
                  <a:pt x="9280033" y="7130664"/>
                </a:lnTo>
                <a:cubicBezTo>
                  <a:pt x="9272259" y="7130664"/>
                  <a:pt x="9265095" y="7135123"/>
                  <a:pt x="9264218" y="7143433"/>
                </a:cubicBezTo>
                <a:close/>
                <a:moveTo>
                  <a:pt x="9305834" y="7246085"/>
                </a:moveTo>
                <a:lnTo>
                  <a:pt x="9310368" y="7250583"/>
                </a:lnTo>
                <a:cubicBezTo>
                  <a:pt x="9315704" y="7255881"/>
                  <a:pt x="9326184" y="7254548"/>
                  <a:pt x="9330605" y="7248753"/>
                </a:cubicBezTo>
                <a:cubicBezTo>
                  <a:pt x="9330948" y="7248334"/>
                  <a:pt x="9330986" y="7247877"/>
                  <a:pt x="9331291" y="7247458"/>
                </a:cubicBezTo>
                <a:cubicBezTo>
                  <a:pt x="9336512" y="7250774"/>
                  <a:pt x="9343562" y="7250926"/>
                  <a:pt x="9348707" y="7247038"/>
                </a:cubicBezTo>
                <a:lnTo>
                  <a:pt x="9359607" y="7238843"/>
                </a:lnTo>
                <a:cubicBezTo>
                  <a:pt x="9366237" y="7233850"/>
                  <a:pt x="9367762" y="7224053"/>
                  <a:pt x="9362808" y="7217382"/>
                </a:cubicBezTo>
                <a:cubicBezTo>
                  <a:pt x="9357892" y="7210750"/>
                  <a:pt x="9347983" y="7209187"/>
                  <a:pt x="9341352" y="7214219"/>
                </a:cubicBezTo>
                <a:lnTo>
                  <a:pt x="9330453" y="7222414"/>
                </a:lnTo>
                <a:cubicBezTo>
                  <a:pt x="9328928" y="7223558"/>
                  <a:pt x="9327747" y="7225006"/>
                  <a:pt x="9326794" y="7226569"/>
                </a:cubicBezTo>
                <a:lnTo>
                  <a:pt x="9324279" y="7224053"/>
                </a:lnTo>
                <a:cubicBezTo>
                  <a:pt x="9318943" y="7218754"/>
                  <a:pt x="9308463" y="7220089"/>
                  <a:pt x="9304043" y="7225921"/>
                </a:cubicBezTo>
                <a:cubicBezTo>
                  <a:pt x="9298936" y="7232515"/>
                  <a:pt x="9300118" y="7240406"/>
                  <a:pt x="9305834" y="7246085"/>
                </a:cubicBezTo>
                <a:close/>
                <a:moveTo>
                  <a:pt x="9308654" y="7019511"/>
                </a:moveTo>
                <a:lnTo>
                  <a:pt x="9313150" y="7014975"/>
                </a:lnTo>
                <a:cubicBezTo>
                  <a:pt x="9313837" y="7014288"/>
                  <a:pt x="9314370" y="7013488"/>
                  <a:pt x="9314827" y="7012688"/>
                </a:cubicBezTo>
                <a:cubicBezTo>
                  <a:pt x="9313989" y="7017147"/>
                  <a:pt x="9315057" y="7021950"/>
                  <a:pt x="9318486" y="7025229"/>
                </a:cubicBezTo>
                <a:cubicBezTo>
                  <a:pt x="9323859" y="7030298"/>
                  <a:pt x="9332473" y="7031137"/>
                  <a:pt x="9338151" y="7026067"/>
                </a:cubicBezTo>
                <a:cubicBezTo>
                  <a:pt x="9339141" y="7026906"/>
                  <a:pt x="9340285" y="7027630"/>
                  <a:pt x="9341505" y="7028163"/>
                </a:cubicBezTo>
                <a:cubicBezTo>
                  <a:pt x="9339066" y="7030146"/>
                  <a:pt x="9337427" y="7032738"/>
                  <a:pt x="9336741" y="7035558"/>
                </a:cubicBezTo>
                <a:cubicBezTo>
                  <a:pt x="9325841" y="7035902"/>
                  <a:pt x="9316391" y="7050082"/>
                  <a:pt x="9326452" y="7060030"/>
                </a:cubicBezTo>
                <a:cubicBezTo>
                  <a:pt x="9336169" y="7069674"/>
                  <a:pt x="9349698" y="7060983"/>
                  <a:pt x="9350803" y="7050539"/>
                </a:cubicBezTo>
                <a:cubicBezTo>
                  <a:pt x="9358082" y="7050539"/>
                  <a:pt x="9365057" y="7045850"/>
                  <a:pt x="9366467" y="7039599"/>
                </a:cubicBezTo>
                <a:cubicBezTo>
                  <a:pt x="9374203" y="7041772"/>
                  <a:pt x="9382587" y="7042496"/>
                  <a:pt x="9387999" y="7038303"/>
                </a:cubicBezTo>
                <a:cubicBezTo>
                  <a:pt x="9395697" y="7032356"/>
                  <a:pt x="9402633" y="7021188"/>
                  <a:pt x="9401527" y="7011201"/>
                </a:cubicBezTo>
                <a:cubicBezTo>
                  <a:pt x="9412084" y="7010248"/>
                  <a:pt x="9420888" y="6996335"/>
                  <a:pt x="9411054" y="6986577"/>
                </a:cubicBezTo>
                <a:cubicBezTo>
                  <a:pt x="9402938" y="6978534"/>
                  <a:pt x="9392153" y="6983298"/>
                  <a:pt x="9388227" y="6991189"/>
                </a:cubicBezTo>
                <a:cubicBezTo>
                  <a:pt x="9388074" y="6991075"/>
                  <a:pt x="9387922" y="6990922"/>
                  <a:pt x="9387770" y="6990770"/>
                </a:cubicBezTo>
                <a:cubicBezTo>
                  <a:pt x="9388722" y="6986043"/>
                  <a:pt x="9387389" y="6981126"/>
                  <a:pt x="9383616" y="6977352"/>
                </a:cubicBezTo>
                <a:lnTo>
                  <a:pt x="9374546" y="6968356"/>
                </a:lnTo>
                <a:cubicBezTo>
                  <a:pt x="9369210" y="6963058"/>
                  <a:pt x="9359112" y="6963363"/>
                  <a:pt x="9354233" y="6969157"/>
                </a:cubicBezTo>
                <a:cubicBezTo>
                  <a:pt x="9352671" y="6971025"/>
                  <a:pt x="9351642" y="6973121"/>
                  <a:pt x="9351071" y="6975255"/>
                </a:cubicBezTo>
                <a:cubicBezTo>
                  <a:pt x="9349089" y="6975446"/>
                  <a:pt x="9347259" y="6976742"/>
                  <a:pt x="9345316" y="6977390"/>
                </a:cubicBezTo>
                <a:cubicBezTo>
                  <a:pt x="9344668" y="6975408"/>
                  <a:pt x="9343677" y="6973540"/>
                  <a:pt x="9342114" y="6971977"/>
                </a:cubicBezTo>
                <a:cubicBezTo>
                  <a:pt x="9336664" y="6966488"/>
                  <a:pt x="9327289" y="6966412"/>
                  <a:pt x="9321802" y="6971939"/>
                </a:cubicBezTo>
                <a:lnTo>
                  <a:pt x="9312808" y="6981011"/>
                </a:lnTo>
                <a:cubicBezTo>
                  <a:pt x="9309302" y="6984556"/>
                  <a:pt x="9308234" y="6989626"/>
                  <a:pt x="9309225" y="6994314"/>
                </a:cubicBezTo>
                <a:cubicBezTo>
                  <a:pt x="9302633" y="6990121"/>
                  <a:pt x="9295392" y="6992409"/>
                  <a:pt x="9290209" y="6997631"/>
                </a:cubicBezTo>
                <a:lnTo>
                  <a:pt x="9285713" y="7002167"/>
                </a:lnTo>
                <a:cubicBezTo>
                  <a:pt x="9280224" y="7007694"/>
                  <a:pt x="9282929" y="7018062"/>
                  <a:pt x="9288494" y="7022294"/>
                </a:cubicBezTo>
                <a:cubicBezTo>
                  <a:pt x="9295392" y="7027516"/>
                  <a:pt x="9303166" y="7025038"/>
                  <a:pt x="9308654" y="7019511"/>
                </a:cubicBezTo>
                <a:close/>
                <a:moveTo>
                  <a:pt x="9457816" y="7360821"/>
                </a:moveTo>
                <a:cubicBezTo>
                  <a:pt x="9463189" y="7363032"/>
                  <a:pt x="9470125" y="7361964"/>
                  <a:pt x="9474355" y="7358152"/>
                </a:cubicBezTo>
                <a:cubicBezTo>
                  <a:pt x="9475880" y="7356780"/>
                  <a:pt x="9476946" y="7355180"/>
                  <a:pt x="9477785" y="7353541"/>
                </a:cubicBezTo>
                <a:cubicBezTo>
                  <a:pt x="9477823" y="7353578"/>
                  <a:pt x="9477861" y="7353655"/>
                  <a:pt x="9477900" y="7353693"/>
                </a:cubicBezTo>
                <a:lnTo>
                  <a:pt x="9482434" y="7358191"/>
                </a:lnTo>
                <a:cubicBezTo>
                  <a:pt x="9487960" y="7363680"/>
                  <a:pt x="9498021" y="7361850"/>
                  <a:pt x="9502671" y="7356285"/>
                </a:cubicBezTo>
                <a:cubicBezTo>
                  <a:pt x="9508006" y="7349843"/>
                  <a:pt x="9506253" y="7341533"/>
                  <a:pt x="9500728" y="7336044"/>
                </a:cubicBezTo>
                <a:lnTo>
                  <a:pt x="9496192" y="7331546"/>
                </a:lnTo>
                <a:cubicBezTo>
                  <a:pt x="9490666" y="7326096"/>
                  <a:pt x="9480605" y="7327887"/>
                  <a:pt x="9475955" y="7333490"/>
                </a:cubicBezTo>
                <a:cubicBezTo>
                  <a:pt x="9475384" y="7334176"/>
                  <a:pt x="9475232" y="7334901"/>
                  <a:pt x="9474812" y="7335625"/>
                </a:cubicBezTo>
                <a:lnTo>
                  <a:pt x="9471382" y="7331089"/>
                </a:lnTo>
                <a:cubicBezTo>
                  <a:pt x="9466391" y="7324456"/>
                  <a:pt x="9455491" y="7324723"/>
                  <a:pt x="9449736" y="7329945"/>
                </a:cubicBezTo>
                <a:cubicBezTo>
                  <a:pt x="9448745" y="7330822"/>
                  <a:pt x="9448212" y="7331889"/>
                  <a:pt x="9447525" y="7332919"/>
                </a:cubicBezTo>
                <a:cubicBezTo>
                  <a:pt x="9444896" y="7333376"/>
                  <a:pt x="9442305" y="7334252"/>
                  <a:pt x="9439904" y="7336082"/>
                </a:cubicBezTo>
                <a:lnTo>
                  <a:pt x="9434454" y="7340161"/>
                </a:lnTo>
                <a:cubicBezTo>
                  <a:pt x="9428052" y="7345002"/>
                  <a:pt x="9427518" y="7356095"/>
                  <a:pt x="9432968" y="7361812"/>
                </a:cubicBezTo>
                <a:cubicBezTo>
                  <a:pt x="9439027" y="7368178"/>
                  <a:pt x="9447716" y="7368483"/>
                  <a:pt x="9454614" y="7363299"/>
                </a:cubicBezTo>
                <a:lnTo>
                  <a:pt x="9457816" y="7360821"/>
                </a:lnTo>
                <a:close/>
                <a:moveTo>
                  <a:pt x="9602518" y="7180675"/>
                </a:moveTo>
                <a:cubicBezTo>
                  <a:pt x="9605986" y="7184105"/>
                  <a:pt x="9609873" y="7185135"/>
                  <a:pt x="9613608" y="7184639"/>
                </a:cubicBezTo>
                <a:cubicBezTo>
                  <a:pt x="9619287" y="7188832"/>
                  <a:pt x="9628280" y="7187040"/>
                  <a:pt x="9632548" y="7181818"/>
                </a:cubicBezTo>
                <a:cubicBezTo>
                  <a:pt x="9637846" y="7175338"/>
                  <a:pt x="9636017" y="7167104"/>
                  <a:pt x="9630453" y="7161615"/>
                </a:cubicBezTo>
                <a:lnTo>
                  <a:pt x="9625917" y="7157118"/>
                </a:lnTo>
                <a:cubicBezTo>
                  <a:pt x="9621192" y="7152429"/>
                  <a:pt x="9613227" y="7153382"/>
                  <a:pt x="9608120" y="7157232"/>
                </a:cubicBezTo>
                <a:cubicBezTo>
                  <a:pt x="9599584" y="7160777"/>
                  <a:pt x="9593982" y="7172212"/>
                  <a:pt x="9602518" y="7180675"/>
                </a:cubicBezTo>
                <a:close/>
                <a:moveTo>
                  <a:pt x="9446382" y="7238385"/>
                </a:moveTo>
                <a:cubicBezTo>
                  <a:pt x="9446688" y="7235717"/>
                  <a:pt x="9445811" y="7232896"/>
                  <a:pt x="9444477" y="7230305"/>
                </a:cubicBezTo>
                <a:cubicBezTo>
                  <a:pt x="9448136" y="7229504"/>
                  <a:pt x="9451489" y="7227369"/>
                  <a:pt x="9453586" y="7223977"/>
                </a:cubicBezTo>
                <a:cubicBezTo>
                  <a:pt x="9457587" y="7217458"/>
                  <a:pt x="9455605" y="7208157"/>
                  <a:pt x="9448898" y="7204194"/>
                </a:cubicBezTo>
                <a:cubicBezTo>
                  <a:pt x="9438836" y="7198285"/>
                  <a:pt x="9426604" y="7197027"/>
                  <a:pt x="9416543" y="7203812"/>
                </a:cubicBezTo>
                <a:cubicBezTo>
                  <a:pt x="9410331" y="7208005"/>
                  <a:pt x="9406367" y="7216086"/>
                  <a:pt x="9410597" y="7223253"/>
                </a:cubicBezTo>
                <a:cubicBezTo>
                  <a:pt x="9411322" y="7224472"/>
                  <a:pt x="9412388" y="7225578"/>
                  <a:pt x="9413532" y="7226569"/>
                </a:cubicBezTo>
                <a:cubicBezTo>
                  <a:pt x="9411054" y="7228703"/>
                  <a:pt x="9409226" y="7231562"/>
                  <a:pt x="9408806" y="7235374"/>
                </a:cubicBezTo>
                <a:cubicBezTo>
                  <a:pt x="9408044" y="7242426"/>
                  <a:pt x="9413761" y="7251231"/>
                  <a:pt x="9421573" y="7251193"/>
                </a:cubicBezTo>
                <a:lnTo>
                  <a:pt x="9430605" y="7251155"/>
                </a:lnTo>
                <a:cubicBezTo>
                  <a:pt x="9438304" y="7251117"/>
                  <a:pt x="9445468" y="7246695"/>
                  <a:pt x="9446382" y="7238385"/>
                </a:cubicBezTo>
                <a:close/>
                <a:moveTo>
                  <a:pt x="9469934" y="7498504"/>
                </a:moveTo>
                <a:cubicBezTo>
                  <a:pt x="9483044" y="7511502"/>
                  <a:pt x="9500384" y="7488517"/>
                  <a:pt x="9487389" y="7475671"/>
                </a:cubicBezTo>
                <a:cubicBezTo>
                  <a:pt x="9474279" y="7462711"/>
                  <a:pt x="9456977" y="7485658"/>
                  <a:pt x="9469934" y="7498504"/>
                </a:cubicBezTo>
                <a:close/>
                <a:moveTo>
                  <a:pt x="9537770" y="7411327"/>
                </a:moveTo>
                <a:cubicBezTo>
                  <a:pt x="9536551" y="7416131"/>
                  <a:pt x="9537274" y="7421505"/>
                  <a:pt x="9541619" y="7425813"/>
                </a:cubicBezTo>
                <a:cubicBezTo>
                  <a:pt x="9550193" y="7434313"/>
                  <a:pt x="9560597" y="7427489"/>
                  <a:pt x="9563189" y="7418227"/>
                </a:cubicBezTo>
                <a:cubicBezTo>
                  <a:pt x="9568220" y="7413462"/>
                  <a:pt x="9570506" y="7405953"/>
                  <a:pt x="9565133" y="7398787"/>
                </a:cubicBezTo>
                <a:cubicBezTo>
                  <a:pt x="9554690" y="7384912"/>
                  <a:pt x="9534378" y="7397376"/>
                  <a:pt x="9537770" y="7411327"/>
                </a:cubicBezTo>
                <a:close/>
                <a:moveTo>
                  <a:pt x="9287388" y="7294114"/>
                </a:moveTo>
                <a:cubicBezTo>
                  <a:pt x="9287541" y="7302005"/>
                  <a:pt x="9294286" y="7308218"/>
                  <a:pt x="9302061" y="7308180"/>
                </a:cubicBezTo>
                <a:cubicBezTo>
                  <a:pt x="9305072" y="7308180"/>
                  <a:pt x="9308082" y="7308142"/>
                  <a:pt x="9311093" y="7308142"/>
                </a:cubicBezTo>
                <a:cubicBezTo>
                  <a:pt x="9318868" y="7308104"/>
                  <a:pt x="9325307" y="7301128"/>
                  <a:pt x="9325155" y="7293466"/>
                </a:cubicBezTo>
                <a:cubicBezTo>
                  <a:pt x="9324965" y="7285576"/>
                  <a:pt x="9318257" y="7279363"/>
                  <a:pt x="9310484" y="7279401"/>
                </a:cubicBezTo>
                <a:cubicBezTo>
                  <a:pt x="9307473" y="7279401"/>
                  <a:pt x="9304461" y="7279439"/>
                  <a:pt x="9301452" y="7279439"/>
                </a:cubicBezTo>
                <a:cubicBezTo>
                  <a:pt x="9293677" y="7279477"/>
                  <a:pt x="9287236" y="7286452"/>
                  <a:pt x="9287388" y="7294114"/>
                </a:cubicBezTo>
                <a:close/>
                <a:moveTo>
                  <a:pt x="9472450" y="7513522"/>
                </a:moveTo>
                <a:cubicBezTo>
                  <a:pt x="9468143" y="7513561"/>
                  <a:pt x="9464675" y="7516800"/>
                  <a:pt x="9462465" y="7520689"/>
                </a:cubicBezTo>
                <a:cubicBezTo>
                  <a:pt x="9462275" y="7521032"/>
                  <a:pt x="9461970" y="7521299"/>
                  <a:pt x="9461741" y="7521641"/>
                </a:cubicBezTo>
                <a:cubicBezTo>
                  <a:pt x="9461703" y="7521718"/>
                  <a:pt x="9461589" y="7521794"/>
                  <a:pt x="9461550" y="7521908"/>
                </a:cubicBezTo>
                <a:cubicBezTo>
                  <a:pt x="9462465" y="7521222"/>
                  <a:pt x="9463380" y="7520536"/>
                  <a:pt x="9464332" y="7519850"/>
                </a:cubicBezTo>
                <a:cubicBezTo>
                  <a:pt x="9467114" y="7517754"/>
                  <a:pt x="9469934" y="7515619"/>
                  <a:pt x="9472716" y="7513561"/>
                </a:cubicBezTo>
                <a:lnTo>
                  <a:pt x="9472450" y="7513522"/>
                </a:lnTo>
                <a:cubicBezTo>
                  <a:pt x="9472450" y="7513522"/>
                  <a:pt x="9472450" y="7513522"/>
                  <a:pt x="9472450" y="7513522"/>
                </a:cubicBezTo>
                <a:close/>
                <a:moveTo>
                  <a:pt x="9451680" y="7521146"/>
                </a:moveTo>
                <a:cubicBezTo>
                  <a:pt x="9441809" y="7511350"/>
                  <a:pt x="9429424" y="7521756"/>
                  <a:pt x="9429347" y="7532963"/>
                </a:cubicBezTo>
                <a:lnTo>
                  <a:pt x="9421306" y="7539024"/>
                </a:lnTo>
                <a:cubicBezTo>
                  <a:pt x="9416543" y="7542606"/>
                  <a:pt x="9414638" y="7548667"/>
                  <a:pt x="9415666" y="7554271"/>
                </a:cubicBezTo>
                <a:cubicBezTo>
                  <a:pt x="9415704" y="7554538"/>
                  <a:pt x="9415552" y="7554805"/>
                  <a:pt x="9415628" y="7555071"/>
                </a:cubicBezTo>
                <a:cubicBezTo>
                  <a:pt x="9428700" y="7545694"/>
                  <a:pt x="9441847" y="7536470"/>
                  <a:pt x="9454805" y="7526940"/>
                </a:cubicBezTo>
                <a:cubicBezTo>
                  <a:pt x="9454766" y="7526826"/>
                  <a:pt x="9454729" y="7526749"/>
                  <a:pt x="9454652" y="7526635"/>
                </a:cubicBezTo>
                <a:cubicBezTo>
                  <a:pt x="9454614" y="7526559"/>
                  <a:pt x="9454538" y="7526482"/>
                  <a:pt x="9454538" y="7526368"/>
                </a:cubicBezTo>
                <a:cubicBezTo>
                  <a:pt x="9453852" y="7524577"/>
                  <a:pt x="9453280" y="7522747"/>
                  <a:pt x="9451680" y="7521146"/>
                </a:cubicBezTo>
                <a:close/>
                <a:moveTo>
                  <a:pt x="9390514" y="7056828"/>
                </a:moveTo>
                <a:lnTo>
                  <a:pt x="9381519" y="7065901"/>
                </a:lnTo>
                <a:cubicBezTo>
                  <a:pt x="9376070" y="7071428"/>
                  <a:pt x="9374851" y="7080080"/>
                  <a:pt x="9380224" y="7086179"/>
                </a:cubicBezTo>
                <a:cubicBezTo>
                  <a:pt x="9385102" y="7091745"/>
                  <a:pt x="9395010" y="7093041"/>
                  <a:pt x="9400499" y="7087475"/>
                </a:cubicBezTo>
                <a:lnTo>
                  <a:pt x="9409492" y="7078404"/>
                </a:lnTo>
                <a:cubicBezTo>
                  <a:pt x="9414942" y="7072876"/>
                  <a:pt x="9416161" y="7064223"/>
                  <a:pt x="9410788" y="7058125"/>
                </a:cubicBezTo>
                <a:cubicBezTo>
                  <a:pt x="9405949" y="7052597"/>
                  <a:pt x="9396001" y="7051302"/>
                  <a:pt x="9390514" y="7056828"/>
                </a:cubicBezTo>
                <a:close/>
                <a:moveTo>
                  <a:pt x="9367000" y="7118580"/>
                </a:moveTo>
                <a:lnTo>
                  <a:pt x="9364789" y="7118580"/>
                </a:lnTo>
                <a:cubicBezTo>
                  <a:pt x="9357053" y="7118618"/>
                  <a:pt x="9349927" y="7123269"/>
                  <a:pt x="9349126" y="7131502"/>
                </a:cubicBezTo>
                <a:cubicBezTo>
                  <a:pt x="9348441" y="7138630"/>
                  <a:pt x="9354271" y="7147207"/>
                  <a:pt x="9362046" y="7147169"/>
                </a:cubicBezTo>
                <a:lnTo>
                  <a:pt x="9371078" y="7147130"/>
                </a:lnTo>
                <a:cubicBezTo>
                  <a:pt x="9377976" y="7147093"/>
                  <a:pt x="9384112" y="7143243"/>
                  <a:pt x="9386017" y="7136610"/>
                </a:cubicBezTo>
                <a:cubicBezTo>
                  <a:pt x="9388494" y="7131769"/>
                  <a:pt x="9388380" y="7125746"/>
                  <a:pt x="9383349" y="7120753"/>
                </a:cubicBezTo>
                <a:cubicBezTo>
                  <a:pt x="9378167" y="7115607"/>
                  <a:pt x="9371916" y="7115798"/>
                  <a:pt x="9367000" y="7118580"/>
                </a:cubicBezTo>
                <a:close/>
                <a:moveTo>
                  <a:pt x="9489903" y="7253518"/>
                </a:moveTo>
                <a:cubicBezTo>
                  <a:pt x="9484339" y="7252909"/>
                  <a:pt x="9478891" y="7255043"/>
                  <a:pt x="9473669" y="7256644"/>
                </a:cubicBezTo>
                <a:cubicBezTo>
                  <a:pt x="9473021" y="7256835"/>
                  <a:pt x="9472487" y="7257330"/>
                  <a:pt x="9471878" y="7257635"/>
                </a:cubicBezTo>
                <a:cubicBezTo>
                  <a:pt x="9471192" y="7256034"/>
                  <a:pt x="9470316" y="7254509"/>
                  <a:pt x="9469020" y="7253251"/>
                </a:cubicBezTo>
                <a:cubicBezTo>
                  <a:pt x="9463570" y="7247762"/>
                  <a:pt x="9454195" y="7247686"/>
                  <a:pt x="9448707" y="7253213"/>
                </a:cubicBezTo>
                <a:lnTo>
                  <a:pt x="9439713" y="7262285"/>
                </a:lnTo>
                <a:cubicBezTo>
                  <a:pt x="9434263" y="7267813"/>
                  <a:pt x="9434149" y="7277075"/>
                  <a:pt x="9439637" y="7282602"/>
                </a:cubicBezTo>
                <a:cubicBezTo>
                  <a:pt x="9445086" y="7288091"/>
                  <a:pt x="9454462" y="7288168"/>
                  <a:pt x="9459950" y="7282641"/>
                </a:cubicBezTo>
                <a:lnTo>
                  <a:pt x="9465400" y="7277151"/>
                </a:lnTo>
                <a:cubicBezTo>
                  <a:pt x="9466048" y="7278257"/>
                  <a:pt x="9467229" y="7278753"/>
                  <a:pt x="9468105" y="7279667"/>
                </a:cubicBezTo>
                <a:cubicBezTo>
                  <a:pt x="9467723" y="7283708"/>
                  <a:pt x="9468905" y="7287825"/>
                  <a:pt x="9471687" y="7291560"/>
                </a:cubicBezTo>
                <a:lnTo>
                  <a:pt x="9475766" y="7297011"/>
                </a:lnTo>
                <a:cubicBezTo>
                  <a:pt x="9480605" y="7303453"/>
                  <a:pt x="9491885" y="7303644"/>
                  <a:pt x="9497412" y="7298155"/>
                </a:cubicBezTo>
                <a:cubicBezTo>
                  <a:pt x="9503357" y="7292323"/>
                  <a:pt x="9503547" y="7284546"/>
                  <a:pt x="9499317" y="7277914"/>
                </a:cubicBezTo>
                <a:cubicBezTo>
                  <a:pt x="9501299" y="7275627"/>
                  <a:pt x="9502862" y="7273073"/>
                  <a:pt x="9503166" y="7269604"/>
                </a:cubicBezTo>
                <a:cubicBezTo>
                  <a:pt x="9503928" y="7261371"/>
                  <a:pt x="9497983" y="7254395"/>
                  <a:pt x="9489903" y="7253518"/>
                </a:cubicBezTo>
                <a:close/>
                <a:moveTo>
                  <a:pt x="9194859" y="6973159"/>
                </a:moveTo>
                <a:lnTo>
                  <a:pt x="9190361" y="6977695"/>
                </a:lnTo>
                <a:cubicBezTo>
                  <a:pt x="9185064" y="6983032"/>
                  <a:pt x="9185674" y="6993247"/>
                  <a:pt x="9191505" y="6997974"/>
                </a:cubicBezTo>
                <a:cubicBezTo>
                  <a:pt x="9197793" y="7003120"/>
                  <a:pt x="9206101" y="7002587"/>
                  <a:pt x="9211780" y="6996868"/>
                </a:cubicBezTo>
                <a:lnTo>
                  <a:pt x="9216276" y="6992332"/>
                </a:lnTo>
                <a:cubicBezTo>
                  <a:pt x="9221573" y="6986996"/>
                  <a:pt x="9220964" y="6976780"/>
                  <a:pt x="9215133" y="6972053"/>
                </a:cubicBezTo>
                <a:cubicBezTo>
                  <a:pt x="9208844" y="6966908"/>
                  <a:pt x="9200498" y="6967441"/>
                  <a:pt x="9194859" y="6973159"/>
                </a:cubicBezTo>
                <a:close/>
                <a:moveTo>
                  <a:pt x="9231978" y="7248258"/>
                </a:moveTo>
                <a:cubicBezTo>
                  <a:pt x="9231558" y="7248296"/>
                  <a:pt x="9231519" y="7248296"/>
                  <a:pt x="9231253" y="7248334"/>
                </a:cubicBezTo>
                <a:cubicBezTo>
                  <a:pt x="9231101" y="7248296"/>
                  <a:pt x="9231062" y="7248296"/>
                  <a:pt x="9230948" y="7248296"/>
                </a:cubicBezTo>
                <a:cubicBezTo>
                  <a:pt x="9230948" y="7248296"/>
                  <a:pt x="9230948" y="7248296"/>
                  <a:pt x="9230948" y="7248296"/>
                </a:cubicBezTo>
                <a:cubicBezTo>
                  <a:pt x="9230224" y="7247762"/>
                  <a:pt x="9229538" y="7247153"/>
                  <a:pt x="9228890" y="7246543"/>
                </a:cubicBezTo>
                <a:cubicBezTo>
                  <a:pt x="9223212" y="7241245"/>
                  <a:pt x="9213037" y="7243798"/>
                  <a:pt x="9208807" y="7249516"/>
                </a:cubicBezTo>
                <a:cubicBezTo>
                  <a:pt x="9203776" y="7256301"/>
                  <a:pt x="9206101" y="7264306"/>
                  <a:pt x="9211780" y="7269604"/>
                </a:cubicBezTo>
                <a:cubicBezTo>
                  <a:pt x="9218334" y="7275703"/>
                  <a:pt x="9227137" y="7277685"/>
                  <a:pt x="9235826" y="7276770"/>
                </a:cubicBezTo>
                <a:cubicBezTo>
                  <a:pt x="9243296" y="7275970"/>
                  <a:pt x="9249508" y="7268080"/>
                  <a:pt x="9248135" y="7260608"/>
                </a:cubicBezTo>
                <a:cubicBezTo>
                  <a:pt x="9246726" y="7252756"/>
                  <a:pt x="9239980" y="7247419"/>
                  <a:pt x="9231978" y="7248258"/>
                </a:cubicBezTo>
                <a:close/>
                <a:moveTo>
                  <a:pt x="9342039" y="7169735"/>
                </a:moveTo>
                <a:lnTo>
                  <a:pt x="9337503" y="7165237"/>
                </a:lnTo>
                <a:cubicBezTo>
                  <a:pt x="9331977" y="7159748"/>
                  <a:pt x="9321916" y="7161501"/>
                  <a:pt x="9317266" y="7167067"/>
                </a:cubicBezTo>
                <a:cubicBezTo>
                  <a:pt x="9311932" y="7173470"/>
                  <a:pt x="9313609" y="7181818"/>
                  <a:pt x="9319134" y="7187307"/>
                </a:cubicBezTo>
                <a:lnTo>
                  <a:pt x="9323669" y="7191805"/>
                </a:lnTo>
                <a:cubicBezTo>
                  <a:pt x="9329195" y="7197294"/>
                  <a:pt x="9339257" y="7195541"/>
                  <a:pt x="9343905" y="7189937"/>
                </a:cubicBezTo>
                <a:cubicBezTo>
                  <a:pt x="9345048" y="7188565"/>
                  <a:pt x="9345735" y="7187078"/>
                  <a:pt x="9346268" y="7185553"/>
                </a:cubicBezTo>
                <a:cubicBezTo>
                  <a:pt x="9346612" y="7188565"/>
                  <a:pt x="9347564" y="7191538"/>
                  <a:pt x="9349621" y="7194283"/>
                </a:cubicBezTo>
                <a:lnTo>
                  <a:pt x="9353700" y="7199734"/>
                </a:lnTo>
                <a:cubicBezTo>
                  <a:pt x="9358539" y="7206137"/>
                  <a:pt x="9369744" y="7206481"/>
                  <a:pt x="9375346" y="7200992"/>
                </a:cubicBezTo>
                <a:cubicBezTo>
                  <a:pt x="9375689" y="7200686"/>
                  <a:pt x="9375803" y="7200267"/>
                  <a:pt x="9376108" y="7199924"/>
                </a:cubicBezTo>
                <a:cubicBezTo>
                  <a:pt x="9381101" y="7202021"/>
                  <a:pt x="9387274" y="7201677"/>
                  <a:pt x="9391238" y="7197713"/>
                </a:cubicBezTo>
                <a:lnTo>
                  <a:pt x="9400231" y="7188641"/>
                </a:lnTo>
                <a:cubicBezTo>
                  <a:pt x="9405681" y="7183114"/>
                  <a:pt x="9406901" y="7174461"/>
                  <a:pt x="9401527" y="7168362"/>
                </a:cubicBezTo>
                <a:cubicBezTo>
                  <a:pt x="9396688" y="7162835"/>
                  <a:pt x="9386740" y="7161539"/>
                  <a:pt x="9381253" y="7167067"/>
                </a:cubicBezTo>
                <a:lnTo>
                  <a:pt x="9373403" y="7174995"/>
                </a:lnTo>
                <a:lnTo>
                  <a:pt x="9372564" y="7173889"/>
                </a:lnTo>
                <a:cubicBezTo>
                  <a:pt x="9367724" y="7167485"/>
                  <a:pt x="9356519" y="7167181"/>
                  <a:pt x="9350918" y="7172632"/>
                </a:cubicBezTo>
                <a:cubicBezTo>
                  <a:pt x="9348936" y="7174576"/>
                  <a:pt x="9347755" y="7176786"/>
                  <a:pt x="9346955" y="7179112"/>
                </a:cubicBezTo>
                <a:cubicBezTo>
                  <a:pt x="9346382" y="7175719"/>
                  <a:pt x="9344668" y="7172403"/>
                  <a:pt x="9342039" y="7169735"/>
                </a:cubicBezTo>
                <a:close/>
                <a:moveTo>
                  <a:pt x="9337770" y="7075583"/>
                </a:moveTo>
                <a:cubicBezTo>
                  <a:pt x="9332244" y="7070094"/>
                  <a:pt x="9322716" y="7070589"/>
                  <a:pt x="9317457" y="7076117"/>
                </a:cubicBezTo>
                <a:cubicBezTo>
                  <a:pt x="9312007" y="7081872"/>
                  <a:pt x="9312465" y="7090944"/>
                  <a:pt x="9317991" y="7096433"/>
                </a:cubicBezTo>
                <a:lnTo>
                  <a:pt x="9322525" y="7100932"/>
                </a:lnTo>
                <a:cubicBezTo>
                  <a:pt x="9328052" y="7106382"/>
                  <a:pt x="9337580" y="7105925"/>
                  <a:pt x="9342839" y="7100398"/>
                </a:cubicBezTo>
                <a:cubicBezTo>
                  <a:pt x="9348289" y="7094642"/>
                  <a:pt x="9347830" y="7085570"/>
                  <a:pt x="9342305" y="7080080"/>
                </a:cubicBezTo>
                <a:lnTo>
                  <a:pt x="9337770" y="7075583"/>
                </a:lnTo>
                <a:close/>
                <a:moveTo>
                  <a:pt x="9222030" y="7529113"/>
                </a:moveTo>
                <a:cubicBezTo>
                  <a:pt x="9210216" y="7513408"/>
                  <a:pt x="9184645" y="7530409"/>
                  <a:pt x="9196573" y="7546228"/>
                </a:cubicBezTo>
                <a:cubicBezTo>
                  <a:pt x="9208387" y="7561933"/>
                  <a:pt x="9233959" y="7544932"/>
                  <a:pt x="9222030" y="7529113"/>
                </a:cubicBezTo>
                <a:close/>
                <a:moveTo>
                  <a:pt x="9017877" y="7509062"/>
                </a:moveTo>
                <a:lnTo>
                  <a:pt x="9012427" y="7513141"/>
                </a:lnTo>
                <a:cubicBezTo>
                  <a:pt x="9006024" y="7517944"/>
                  <a:pt x="9003356" y="7527664"/>
                  <a:pt x="9008502" y="7534487"/>
                </a:cubicBezTo>
                <a:cubicBezTo>
                  <a:pt x="9013342" y="7540891"/>
                  <a:pt x="9022984" y="7543560"/>
                  <a:pt x="9029843" y="7538413"/>
                </a:cubicBezTo>
                <a:lnTo>
                  <a:pt x="9035293" y="7534297"/>
                </a:lnTo>
                <a:cubicBezTo>
                  <a:pt x="9041695" y="7529494"/>
                  <a:pt x="9044363" y="7519774"/>
                  <a:pt x="9039218" y="7512951"/>
                </a:cubicBezTo>
                <a:cubicBezTo>
                  <a:pt x="9034379" y="7506585"/>
                  <a:pt x="9024775" y="7503879"/>
                  <a:pt x="9017877" y="7509062"/>
                </a:cubicBezTo>
                <a:close/>
                <a:moveTo>
                  <a:pt x="9142038" y="7598869"/>
                </a:moveTo>
                <a:cubicBezTo>
                  <a:pt x="9148517" y="7595171"/>
                  <a:pt x="9152786" y="7584613"/>
                  <a:pt x="9147754" y="7577942"/>
                </a:cubicBezTo>
                <a:lnTo>
                  <a:pt x="9143638" y="7572491"/>
                </a:lnTo>
                <a:cubicBezTo>
                  <a:pt x="9138647" y="7565897"/>
                  <a:pt x="9130567" y="7562276"/>
                  <a:pt x="9122717" y="7566774"/>
                </a:cubicBezTo>
                <a:cubicBezTo>
                  <a:pt x="9116238" y="7570471"/>
                  <a:pt x="9111969" y="7581029"/>
                  <a:pt x="9116962" y="7587700"/>
                </a:cubicBezTo>
                <a:lnTo>
                  <a:pt x="9121078" y="7593151"/>
                </a:lnTo>
                <a:cubicBezTo>
                  <a:pt x="9126070" y="7599746"/>
                  <a:pt x="9134149" y="7603329"/>
                  <a:pt x="9142038" y="7598869"/>
                </a:cubicBezTo>
                <a:close/>
                <a:moveTo>
                  <a:pt x="9332701" y="7556977"/>
                </a:moveTo>
                <a:cubicBezTo>
                  <a:pt x="9344591" y="7572796"/>
                  <a:pt x="9367685" y="7552555"/>
                  <a:pt x="9355871" y="7536889"/>
                </a:cubicBezTo>
                <a:cubicBezTo>
                  <a:pt x="9343982" y="7521070"/>
                  <a:pt x="9320887" y="7541272"/>
                  <a:pt x="9332701" y="7556977"/>
                </a:cubicBezTo>
                <a:close/>
                <a:moveTo>
                  <a:pt x="9260140" y="7424669"/>
                </a:moveTo>
                <a:lnTo>
                  <a:pt x="9265590" y="7420590"/>
                </a:lnTo>
                <a:cubicBezTo>
                  <a:pt x="9270011" y="7417274"/>
                  <a:pt x="9272488" y="7411518"/>
                  <a:pt x="9271954" y="7406106"/>
                </a:cubicBezTo>
                <a:lnTo>
                  <a:pt x="9274774" y="7406486"/>
                </a:lnTo>
                <a:cubicBezTo>
                  <a:pt x="9282968" y="7407630"/>
                  <a:pt x="9291200" y="7404047"/>
                  <a:pt x="9293411" y="7395394"/>
                </a:cubicBezTo>
                <a:cubicBezTo>
                  <a:pt x="9295277" y="7388038"/>
                  <a:pt x="9290552" y="7377898"/>
                  <a:pt x="9282320" y="7376754"/>
                </a:cubicBezTo>
                <a:lnTo>
                  <a:pt x="9272793" y="7375420"/>
                </a:lnTo>
                <a:cubicBezTo>
                  <a:pt x="9264599" y="7374277"/>
                  <a:pt x="9256367" y="7377860"/>
                  <a:pt x="9254158" y="7386512"/>
                </a:cubicBezTo>
                <a:cubicBezTo>
                  <a:pt x="9253662" y="7388533"/>
                  <a:pt x="9253662" y="7390744"/>
                  <a:pt x="9254081" y="7392916"/>
                </a:cubicBezTo>
                <a:cubicBezTo>
                  <a:pt x="9251947" y="7393259"/>
                  <a:pt x="9249851" y="7394060"/>
                  <a:pt x="9247983" y="7395470"/>
                </a:cubicBezTo>
                <a:lnTo>
                  <a:pt x="9242533" y="7399549"/>
                </a:lnTo>
                <a:cubicBezTo>
                  <a:pt x="9236131" y="7404352"/>
                  <a:pt x="9233654" y="7414225"/>
                  <a:pt x="9238799" y="7420933"/>
                </a:cubicBezTo>
                <a:cubicBezTo>
                  <a:pt x="9243715" y="7427375"/>
                  <a:pt x="9253281" y="7429853"/>
                  <a:pt x="9260140" y="7424669"/>
                </a:cubicBezTo>
                <a:close/>
                <a:moveTo>
                  <a:pt x="8959303" y="7644458"/>
                </a:moveTo>
                <a:lnTo>
                  <a:pt x="8968830" y="7645792"/>
                </a:lnTo>
                <a:cubicBezTo>
                  <a:pt x="8975346" y="7646707"/>
                  <a:pt x="8981863" y="7644268"/>
                  <a:pt x="8985255" y="7638893"/>
                </a:cubicBezTo>
                <a:cubicBezTo>
                  <a:pt x="8987733" y="7638093"/>
                  <a:pt x="8990095" y="7636835"/>
                  <a:pt x="8992267" y="7634967"/>
                </a:cubicBezTo>
                <a:cubicBezTo>
                  <a:pt x="8992686" y="7634586"/>
                  <a:pt x="8992953" y="7634090"/>
                  <a:pt x="8993334" y="7633671"/>
                </a:cubicBezTo>
                <a:cubicBezTo>
                  <a:pt x="8998517" y="7628335"/>
                  <a:pt x="9000575" y="7619796"/>
                  <a:pt x="8995506" y="7613506"/>
                </a:cubicBezTo>
                <a:cubicBezTo>
                  <a:pt x="8991962" y="7609123"/>
                  <a:pt x="8985826" y="7606531"/>
                  <a:pt x="8980186" y="7607483"/>
                </a:cubicBezTo>
                <a:cubicBezTo>
                  <a:pt x="8975156" y="7605196"/>
                  <a:pt x="8968792" y="7605463"/>
                  <a:pt x="8964523" y="7608932"/>
                </a:cubicBezTo>
                <a:cubicBezTo>
                  <a:pt x="8962503" y="7610533"/>
                  <a:pt x="8961131" y="7612554"/>
                  <a:pt x="8960141" y="7614650"/>
                </a:cubicBezTo>
                <a:cubicBezTo>
                  <a:pt x="8956178" y="7615374"/>
                  <a:pt x="8953090" y="7617814"/>
                  <a:pt x="8950728" y="7621016"/>
                </a:cubicBezTo>
                <a:cubicBezTo>
                  <a:pt x="8949584" y="7622540"/>
                  <a:pt x="8948250" y="7623912"/>
                  <a:pt x="8947793" y="7626009"/>
                </a:cubicBezTo>
                <a:cubicBezTo>
                  <a:pt x="8946078" y="7633595"/>
                  <a:pt x="8951032" y="7643315"/>
                  <a:pt x="8959303" y="7644458"/>
                </a:cubicBezTo>
                <a:close/>
                <a:moveTo>
                  <a:pt x="9086474" y="7632528"/>
                </a:moveTo>
                <a:cubicBezTo>
                  <a:pt x="9079728" y="7623570"/>
                  <a:pt x="9068067" y="7624790"/>
                  <a:pt x="9061589" y="7630431"/>
                </a:cubicBezTo>
                <a:cubicBezTo>
                  <a:pt x="9062732" y="7627000"/>
                  <a:pt x="9062237" y="7622998"/>
                  <a:pt x="9059188" y="7618995"/>
                </a:cubicBezTo>
                <a:cubicBezTo>
                  <a:pt x="9056863" y="7615908"/>
                  <a:pt x="9053966" y="7614078"/>
                  <a:pt x="9050880" y="7613163"/>
                </a:cubicBezTo>
                <a:cubicBezTo>
                  <a:pt x="9057702" y="7612591"/>
                  <a:pt x="9063761" y="7607789"/>
                  <a:pt x="9065018" y="7600661"/>
                </a:cubicBezTo>
                <a:cubicBezTo>
                  <a:pt x="9066428" y="7592694"/>
                  <a:pt x="9060789" y="7584041"/>
                  <a:pt x="9052557" y="7582898"/>
                </a:cubicBezTo>
                <a:lnTo>
                  <a:pt x="9043029" y="7581563"/>
                </a:lnTo>
                <a:cubicBezTo>
                  <a:pt x="9034836" y="7580420"/>
                  <a:pt x="9026756" y="7585642"/>
                  <a:pt x="9025270" y="7593990"/>
                </a:cubicBezTo>
                <a:cubicBezTo>
                  <a:pt x="9023860" y="7601957"/>
                  <a:pt x="9029500" y="7610609"/>
                  <a:pt x="9037693" y="7611753"/>
                </a:cubicBezTo>
                <a:lnTo>
                  <a:pt x="9043982" y="7612630"/>
                </a:lnTo>
                <a:cubicBezTo>
                  <a:pt x="9033654" y="7613926"/>
                  <a:pt x="9024813" y="7623912"/>
                  <a:pt x="9032587" y="7634281"/>
                </a:cubicBezTo>
                <a:cubicBezTo>
                  <a:pt x="9039332" y="7643238"/>
                  <a:pt x="9051032" y="7642019"/>
                  <a:pt x="9057511" y="7636377"/>
                </a:cubicBezTo>
                <a:cubicBezTo>
                  <a:pt x="9056368" y="7639808"/>
                  <a:pt x="9056863" y="7643810"/>
                  <a:pt x="9059873" y="7647889"/>
                </a:cubicBezTo>
                <a:cubicBezTo>
                  <a:pt x="9061169" y="7649604"/>
                  <a:pt x="9062694" y="7650786"/>
                  <a:pt x="9064257" y="7651815"/>
                </a:cubicBezTo>
                <a:cubicBezTo>
                  <a:pt x="9067153" y="7653683"/>
                  <a:pt x="9070354" y="7654293"/>
                  <a:pt x="9073517" y="7654178"/>
                </a:cubicBezTo>
                <a:cubicBezTo>
                  <a:pt x="9084492" y="7653721"/>
                  <a:pt x="9094668" y="7643391"/>
                  <a:pt x="9086474" y="7632528"/>
                </a:cubicBezTo>
                <a:close/>
                <a:moveTo>
                  <a:pt x="9286436" y="7506851"/>
                </a:moveTo>
                <a:cubicBezTo>
                  <a:pt x="9291276" y="7513255"/>
                  <a:pt x="9302556" y="7513446"/>
                  <a:pt x="9308082" y="7507995"/>
                </a:cubicBezTo>
                <a:cubicBezTo>
                  <a:pt x="9314447" y="7501744"/>
                  <a:pt x="9314409" y="7493206"/>
                  <a:pt x="9309225" y="7486344"/>
                </a:cubicBezTo>
                <a:lnTo>
                  <a:pt x="9305109" y="7480893"/>
                </a:lnTo>
                <a:cubicBezTo>
                  <a:pt x="9300270" y="7474489"/>
                  <a:pt x="9289027" y="7474261"/>
                  <a:pt x="9283463" y="7479750"/>
                </a:cubicBezTo>
                <a:cubicBezTo>
                  <a:pt x="9277099" y="7486001"/>
                  <a:pt x="9277099" y="7494539"/>
                  <a:pt x="9282282" y="7501401"/>
                </a:cubicBezTo>
                <a:lnTo>
                  <a:pt x="9286436" y="7506851"/>
                </a:lnTo>
                <a:close/>
                <a:moveTo>
                  <a:pt x="9247297" y="7619605"/>
                </a:moveTo>
                <a:cubicBezTo>
                  <a:pt x="9247145" y="7619453"/>
                  <a:pt x="9247031" y="7619262"/>
                  <a:pt x="9246917" y="7619110"/>
                </a:cubicBezTo>
                <a:cubicBezTo>
                  <a:pt x="9248669" y="7614269"/>
                  <a:pt x="9247983" y="7608818"/>
                  <a:pt x="9244592" y="7604320"/>
                </a:cubicBezTo>
                <a:lnTo>
                  <a:pt x="9236398" y="7593418"/>
                </a:lnTo>
                <a:cubicBezTo>
                  <a:pt x="9231596" y="7587014"/>
                  <a:pt x="9220887" y="7585794"/>
                  <a:pt x="9214828" y="7591131"/>
                </a:cubicBezTo>
                <a:cubicBezTo>
                  <a:pt x="9212884" y="7592847"/>
                  <a:pt x="9211512" y="7594905"/>
                  <a:pt x="9210560" y="7597116"/>
                </a:cubicBezTo>
                <a:cubicBezTo>
                  <a:pt x="9206062" y="7596925"/>
                  <a:pt x="9201451" y="7597764"/>
                  <a:pt x="9196878" y="7600051"/>
                </a:cubicBezTo>
                <a:cubicBezTo>
                  <a:pt x="9189714" y="7603634"/>
                  <a:pt x="9185484" y="7609771"/>
                  <a:pt x="9183654" y="7616747"/>
                </a:cubicBezTo>
                <a:cubicBezTo>
                  <a:pt x="9181443" y="7617090"/>
                  <a:pt x="9179309" y="7617890"/>
                  <a:pt x="9177366" y="7619338"/>
                </a:cubicBezTo>
                <a:lnTo>
                  <a:pt x="9171916" y="7623455"/>
                </a:lnTo>
                <a:cubicBezTo>
                  <a:pt x="9170430" y="7624561"/>
                  <a:pt x="9169172" y="7626009"/>
                  <a:pt x="9168182" y="7627572"/>
                </a:cubicBezTo>
                <a:cubicBezTo>
                  <a:pt x="9169897" y="7622121"/>
                  <a:pt x="9168258" y="7615298"/>
                  <a:pt x="9164523" y="7611524"/>
                </a:cubicBezTo>
                <a:cubicBezTo>
                  <a:pt x="9158082" y="7604968"/>
                  <a:pt x="9149470" y="7606378"/>
                  <a:pt x="9142838" y="7611372"/>
                </a:cubicBezTo>
                <a:lnTo>
                  <a:pt x="9137388" y="7615450"/>
                </a:lnTo>
                <a:cubicBezTo>
                  <a:pt x="9130758" y="7620444"/>
                  <a:pt x="9131977" y="7631803"/>
                  <a:pt x="9137236" y="7637139"/>
                </a:cubicBezTo>
                <a:cubicBezTo>
                  <a:pt x="9143677" y="7643696"/>
                  <a:pt x="9152290" y="7642286"/>
                  <a:pt x="9158920" y="7637292"/>
                </a:cubicBezTo>
                <a:lnTo>
                  <a:pt x="9164370" y="7633176"/>
                </a:lnTo>
                <a:cubicBezTo>
                  <a:pt x="9165209" y="7632565"/>
                  <a:pt x="9165933" y="7631841"/>
                  <a:pt x="9166504" y="7631041"/>
                </a:cubicBezTo>
                <a:cubicBezTo>
                  <a:pt x="9164904" y="7635615"/>
                  <a:pt x="9165323" y="7640837"/>
                  <a:pt x="9168448" y="7644840"/>
                </a:cubicBezTo>
                <a:cubicBezTo>
                  <a:pt x="9173327" y="7651015"/>
                  <a:pt x="9182320" y="7653226"/>
                  <a:pt x="9189066" y="7648766"/>
                </a:cubicBezTo>
                <a:cubicBezTo>
                  <a:pt x="9189980" y="7649833"/>
                  <a:pt x="9191086" y="7650748"/>
                  <a:pt x="9192305" y="7651511"/>
                </a:cubicBezTo>
                <a:cubicBezTo>
                  <a:pt x="9185788" y="7655360"/>
                  <a:pt x="9182206" y="7662945"/>
                  <a:pt x="9188075" y="7670722"/>
                </a:cubicBezTo>
                <a:cubicBezTo>
                  <a:pt x="9196650" y="7682119"/>
                  <a:pt x="9213227" y="7677087"/>
                  <a:pt x="9216886" y="7667405"/>
                </a:cubicBezTo>
                <a:cubicBezTo>
                  <a:pt x="9224698" y="7670874"/>
                  <a:pt x="9233501" y="7672933"/>
                  <a:pt x="9239828" y="7669349"/>
                </a:cubicBezTo>
                <a:cubicBezTo>
                  <a:pt x="9248860" y="7664242"/>
                  <a:pt x="9257930" y="7653531"/>
                  <a:pt x="9258311" y="7642781"/>
                </a:cubicBezTo>
                <a:cubicBezTo>
                  <a:pt x="9269592" y="7643391"/>
                  <a:pt x="9281024" y="7630050"/>
                  <a:pt x="9272145" y="7618233"/>
                </a:cubicBezTo>
                <a:cubicBezTo>
                  <a:pt x="9264790" y="7608513"/>
                  <a:pt x="9252671" y="7611906"/>
                  <a:pt x="9247297" y="7619605"/>
                </a:cubicBezTo>
                <a:close/>
                <a:moveTo>
                  <a:pt x="9131520" y="7508491"/>
                </a:moveTo>
                <a:cubicBezTo>
                  <a:pt x="9133197" y="7500867"/>
                  <a:pt x="9128128" y="7491337"/>
                  <a:pt x="9119897" y="7490194"/>
                </a:cubicBezTo>
                <a:lnTo>
                  <a:pt x="9110369" y="7488860"/>
                </a:lnTo>
                <a:cubicBezTo>
                  <a:pt x="9102176" y="7487716"/>
                  <a:pt x="9093982" y="7491948"/>
                  <a:pt x="9092076" y="7500486"/>
                </a:cubicBezTo>
                <a:cubicBezTo>
                  <a:pt x="9091771" y="7501858"/>
                  <a:pt x="9091771" y="7503307"/>
                  <a:pt x="9091885" y="7504755"/>
                </a:cubicBezTo>
                <a:cubicBezTo>
                  <a:pt x="9091467" y="7505022"/>
                  <a:pt x="9091010" y="7505251"/>
                  <a:pt x="9090590" y="7505556"/>
                </a:cubicBezTo>
                <a:lnTo>
                  <a:pt x="9085141" y="7509635"/>
                </a:lnTo>
                <a:cubicBezTo>
                  <a:pt x="9078739" y="7514476"/>
                  <a:pt x="9077557" y="7525186"/>
                  <a:pt x="9082892" y="7531209"/>
                </a:cubicBezTo>
                <a:cubicBezTo>
                  <a:pt x="9088571" y="7537613"/>
                  <a:pt x="9097603" y="7538604"/>
                  <a:pt x="9104462" y="7533458"/>
                </a:cubicBezTo>
                <a:lnTo>
                  <a:pt x="9109912" y="7529342"/>
                </a:lnTo>
                <a:cubicBezTo>
                  <a:pt x="9112770" y="7527169"/>
                  <a:pt x="9114561" y="7523814"/>
                  <a:pt x="9115208" y="7520231"/>
                </a:cubicBezTo>
                <a:cubicBezTo>
                  <a:pt x="9122679" y="7520498"/>
                  <a:pt x="9129767" y="7516343"/>
                  <a:pt x="9131520" y="7508491"/>
                </a:cubicBezTo>
                <a:close/>
                <a:moveTo>
                  <a:pt x="9293868" y="7618805"/>
                </a:moveTo>
                <a:cubicBezTo>
                  <a:pt x="9305720" y="7634548"/>
                  <a:pt x="9330529" y="7616480"/>
                  <a:pt x="9318600" y="7600622"/>
                </a:cubicBezTo>
                <a:cubicBezTo>
                  <a:pt x="9306748" y="7584918"/>
                  <a:pt x="9281977" y="7602986"/>
                  <a:pt x="9293868" y="7618805"/>
                </a:cubicBezTo>
                <a:close/>
                <a:moveTo>
                  <a:pt x="9121001" y="7727328"/>
                </a:moveTo>
                <a:lnTo>
                  <a:pt x="9119210" y="7727061"/>
                </a:lnTo>
                <a:cubicBezTo>
                  <a:pt x="9119363" y="7723782"/>
                  <a:pt x="9118601" y="7720390"/>
                  <a:pt x="9116124" y="7717112"/>
                </a:cubicBezTo>
                <a:cubicBezTo>
                  <a:pt x="9111931" y="7711547"/>
                  <a:pt x="9106367" y="7710555"/>
                  <a:pt x="9101451" y="7712271"/>
                </a:cubicBezTo>
                <a:cubicBezTo>
                  <a:pt x="9097755" y="7710555"/>
                  <a:pt x="9093639" y="7710708"/>
                  <a:pt x="9089828" y="7712194"/>
                </a:cubicBezTo>
                <a:cubicBezTo>
                  <a:pt x="9091353" y="7710251"/>
                  <a:pt x="9092572" y="7708039"/>
                  <a:pt x="9093030" y="7705447"/>
                </a:cubicBezTo>
                <a:cubicBezTo>
                  <a:pt x="9096764" y="7706134"/>
                  <a:pt x="9100689" y="7705638"/>
                  <a:pt x="9103776" y="7703313"/>
                </a:cubicBezTo>
                <a:lnTo>
                  <a:pt x="9114676" y="7695118"/>
                </a:lnTo>
                <a:cubicBezTo>
                  <a:pt x="9121306" y="7690162"/>
                  <a:pt x="9123899" y="7681166"/>
                  <a:pt x="9119172" y="7673886"/>
                </a:cubicBezTo>
                <a:cubicBezTo>
                  <a:pt x="9114904" y="7667291"/>
                  <a:pt x="9104576" y="7664394"/>
                  <a:pt x="9097946" y="7669426"/>
                </a:cubicBezTo>
                <a:lnTo>
                  <a:pt x="9087046" y="7677621"/>
                </a:lnTo>
                <a:cubicBezTo>
                  <a:pt x="9084226" y="7679756"/>
                  <a:pt x="9082321" y="7682691"/>
                  <a:pt x="9081215" y="7685817"/>
                </a:cubicBezTo>
                <a:cubicBezTo>
                  <a:pt x="9063075" y="7680747"/>
                  <a:pt x="9057892" y="7710098"/>
                  <a:pt x="9076185" y="7716044"/>
                </a:cubicBezTo>
                <a:cubicBezTo>
                  <a:pt x="9078357" y="7716768"/>
                  <a:pt x="9080339" y="7716883"/>
                  <a:pt x="9082168" y="7716731"/>
                </a:cubicBezTo>
                <a:lnTo>
                  <a:pt x="9081025" y="7717569"/>
                </a:lnTo>
                <a:cubicBezTo>
                  <a:pt x="9076832" y="7720733"/>
                  <a:pt x="9074508" y="7726031"/>
                  <a:pt x="9074698" y="7731215"/>
                </a:cubicBezTo>
                <a:cubicBezTo>
                  <a:pt x="9063151" y="7725955"/>
                  <a:pt x="9048479" y="7738725"/>
                  <a:pt x="9054691" y="7751456"/>
                </a:cubicBezTo>
                <a:cubicBezTo>
                  <a:pt x="9050270" y="7758622"/>
                  <a:pt x="9051757" y="7770096"/>
                  <a:pt x="9060903" y="7774975"/>
                </a:cubicBezTo>
                <a:cubicBezTo>
                  <a:pt x="9054348" y="7775204"/>
                  <a:pt x="9047984" y="7776843"/>
                  <a:pt x="9042495" y="7780731"/>
                </a:cubicBezTo>
                <a:cubicBezTo>
                  <a:pt x="9036398" y="7785038"/>
                  <a:pt x="9034950" y="7794377"/>
                  <a:pt x="9038837" y="7800667"/>
                </a:cubicBezTo>
                <a:cubicBezTo>
                  <a:pt x="9038875" y="7800743"/>
                  <a:pt x="9038837" y="7800858"/>
                  <a:pt x="9038875" y="7800972"/>
                </a:cubicBezTo>
                <a:cubicBezTo>
                  <a:pt x="9046878" y="7796245"/>
                  <a:pt x="9054920" y="7791480"/>
                  <a:pt x="9062923" y="7786716"/>
                </a:cubicBezTo>
                <a:cubicBezTo>
                  <a:pt x="9067153" y="7784199"/>
                  <a:pt x="9071421" y="7781722"/>
                  <a:pt x="9075651" y="7779168"/>
                </a:cubicBezTo>
                <a:lnTo>
                  <a:pt x="9075651" y="7779168"/>
                </a:lnTo>
                <a:cubicBezTo>
                  <a:pt x="9074394" y="7778215"/>
                  <a:pt x="9073479" y="7776957"/>
                  <a:pt x="9071993" y="7776309"/>
                </a:cubicBezTo>
                <a:cubicBezTo>
                  <a:pt x="9079843" y="7773603"/>
                  <a:pt x="9083044" y="7762968"/>
                  <a:pt x="9079234" y="7754773"/>
                </a:cubicBezTo>
                <a:cubicBezTo>
                  <a:pt x="9080110" y="7753858"/>
                  <a:pt x="9080948" y="7752904"/>
                  <a:pt x="9081596" y="7751799"/>
                </a:cubicBezTo>
                <a:cubicBezTo>
                  <a:pt x="9081710" y="7754010"/>
                  <a:pt x="9082130" y="7756259"/>
                  <a:pt x="9083464" y="7758432"/>
                </a:cubicBezTo>
                <a:cubicBezTo>
                  <a:pt x="9086132" y="7762968"/>
                  <a:pt x="9091962" y="7765903"/>
                  <a:pt x="9097526" y="7765788"/>
                </a:cubicBezTo>
                <a:cubicBezTo>
                  <a:pt x="9097603" y="7765788"/>
                  <a:pt x="9097678" y="7765827"/>
                  <a:pt x="9097755" y="7765827"/>
                </a:cubicBezTo>
                <a:cubicBezTo>
                  <a:pt x="9104424" y="7761786"/>
                  <a:pt x="9111017" y="7757593"/>
                  <a:pt x="9117610" y="7753476"/>
                </a:cubicBezTo>
                <a:cubicBezTo>
                  <a:pt x="9122526" y="7750389"/>
                  <a:pt x="9127442" y="7747378"/>
                  <a:pt x="9132320" y="7744328"/>
                </a:cubicBezTo>
                <a:lnTo>
                  <a:pt x="9132320" y="7744328"/>
                </a:lnTo>
                <a:cubicBezTo>
                  <a:pt x="9133197" y="7737162"/>
                  <a:pt x="9128699" y="7728433"/>
                  <a:pt x="9121001" y="7727328"/>
                </a:cubicBezTo>
                <a:close/>
                <a:moveTo>
                  <a:pt x="9405795" y="7473727"/>
                </a:moveTo>
                <a:cubicBezTo>
                  <a:pt x="9401985" y="7475557"/>
                  <a:pt x="9398822" y="7478644"/>
                  <a:pt x="9397031" y="7482342"/>
                </a:cubicBezTo>
                <a:cubicBezTo>
                  <a:pt x="9393449" y="7482456"/>
                  <a:pt x="9389865" y="7483790"/>
                  <a:pt x="9387199" y="7486497"/>
                </a:cubicBezTo>
                <a:lnTo>
                  <a:pt x="9382701" y="7491033"/>
                </a:lnTo>
                <a:cubicBezTo>
                  <a:pt x="9377251" y="7496560"/>
                  <a:pt x="9377442" y="7505975"/>
                  <a:pt x="9382967" y="7511350"/>
                </a:cubicBezTo>
                <a:cubicBezTo>
                  <a:pt x="9385903" y="7514209"/>
                  <a:pt x="9389790" y="7515314"/>
                  <a:pt x="9393677" y="7515124"/>
                </a:cubicBezTo>
                <a:cubicBezTo>
                  <a:pt x="9395392" y="7519812"/>
                  <a:pt x="9398822" y="7523852"/>
                  <a:pt x="9403815" y="7524577"/>
                </a:cubicBezTo>
                <a:lnTo>
                  <a:pt x="9413342" y="7525949"/>
                </a:lnTo>
                <a:cubicBezTo>
                  <a:pt x="9421535" y="7527092"/>
                  <a:pt x="9429804" y="7523547"/>
                  <a:pt x="9432015" y="7514857"/>
                </a:cubicBezTo>
                <a:cubicBezTo>
                  <a:pt x="9432739" y="7512074"/>
                  <a:pt x="9432243" y="7508948"/>
                  <a:pt x="9431215" y="7506013"/>
                </a:cubicBezTo>
                <a:cubicBezTo>
                  <a:pt x="9435179" y="7505746"/>
                  <a:pt x="9439066" y="7503993"/>
                  <a:pt x="9441809" y="7500715"/>
                </a:cubicBezTo>
                <a:cubicBezTo>
                  <a:pt x="9447068" y="7494463"/>
                  <a:pt x="9446382" y="7484324"/>
                  <a:pt x="9439904" y="7479102"/>
                </a:cubicBezTo>
                <a:cubicBezTo>
                  <a:pt x="9430186" y="7471287"/>
                  <a:pt x="9417419" y="7468085"/>
                  <a:pt x="9405795" y="7473727"/>
                </a:cubicBezTo>
                <a:close/>
                <a:moveTo>
                  <a:pt x="8922069" y="7499038"/>
                </a:moveTo>
                <a:cubicBezTo>
                  <a:pt x="8933959" y="7514818"/>
                  <a:pt x="8957396" y="7495035"/>
                  <a:pt x="8945544" y="7479292"/>
                </a:cubicBezTo>
                <a:cubicBezTo>
                  <a:pt x="8933693" y="7463511"/>
                  <a:pt x="8910255" y="7483257"/>
                  <a:pt x="8922069" y="7499038"/>
                </a:cubicBezTo>
                <a:close/>
                <a:moveTo>
                  <a:pt x="9033311" y="7414415"/>
                </a:moveTo>
                <a:cubicBezTo>
                  <a:pt x="9021420" y="7398634"/>
                  <a:pt x="8996726" y="7416855"/>
                  <a:pt x="9008616" y="7432636"/>
                </a:cubicBezTo>
                <a:cubicBezTo>
                  <a:pt x="9020468" y="7448417"/>
                  <a:pt x="9045163" y="7430196"/>
                  <a:pt x="9033311" y="7414415"/>
                </a:cubicBezTo>
                <a:close/>
                <a:moveTo>
                  <a:pt x="9282092" y="7537270"/>
                </a:moveTo>
                <a:lnTo>
                  <a:pt x="9272565" y="7535936"/>
                </a:lnTo>
                <a:cubicBezTo>
                  <a:pt x="9264370" y="7534792"/>
                  <a:pt x="9256481" y="7541158"/>
                  <a:pt x="9255453" y="7549277"/>
                </a:cubicBezTo>
                <a:cubicBezTo>
                  <a:pt x="9254424" y="7557625"/>
                  <a:pt x="9260560" y="7565211"/>
                  <a:pt x="9268792" y="7566393"/>
                </a:cubicBezTo>
                <a:lnTo>
                  <a:pt x="9278319" y="7567726"/>
                </a:lnTo>
                <a:cubicBezTo>
                  <a:pt x="9286513" y="7568870"/>
                  <a:pt x="9294439" y="7562504"/>
                  <a:pt x="9295430" y="7554385"/>
                </a:cubicBezTo>
                <a:cubicBezTo>
                  <a:pt x="9296497" y="7546037"/>
                  <a:pt x="9290323" y="7538452"/>
                  <a:pt x="9282092" y="7537270"/>
                </a:cubicBezTo>
                <a:close/>
                <a:moveTo>
                  <a:pt x="9400879" y="7314393"/>
                </a:moveTo>
                <a:lnTo>
                  <a:pt x="9389980" y="7322588"/>
                </a:lnTo>
                <a:cubicBezTo>
                  <a:pt x="9383349" y="7327582"/>
                  <a:pt x="9380758" y="7336540"/>
                  <a:pt x="9385483" y="7343820"/>
                </a:cubicBezTo>
                <a:cubicBezTo>
                  <a:pt x="9389751" y="7350415"/>
                  <a:pt x="9400079" y="7353311"/>
                  <a:pt x="9406710" y="7348318"/>
                </a:cubicBezTo>
                <a:lnTo>
                  <a:pt x="9417610" y="7340123"/>
                </a:lnTo>
                <a:cubicBezTo>
                  <a:pt x="9424202" y="7335129"/>
                  <a:pt x="9426832" y="7326172"/>
                  <a:pt x="9422106" y="7318891"/>
                </a:cubicBezTo>
                <a:cubicBezTo>
                  <a:pt x="9417838" y="7312297"/>
                  <a:pt x="9407549" y="7309400"/>
                  <a:pt x="9400879" y="7314393"/>
                </a:cubicBezTo>
                <a:close/>
                <a:moveTo>
                  <a:pt x="8989065" y="7357009"/>
                </a:moveTo>
                <a:cubicBezTo>
                  <a:pt x="8988533" y="7355637"/>
                  <a:pt x="8987885" y="7354303"/>
                  <a:pt x="8986894" y="7353007"/>
                </a:cubicBezTo>
                <a:cubicBezTo>
                  <a:pt x="8976490" y="7339170"/>
                  <a:pt x="8958121" y="7354074"/>
                  <a:pt x="8961969" y="7368521"/>
                </a:cubicBezTo>
                <a:cubicBezTo>
                  <a:pt x="8961741" y="7369207"/>
                  <a:pt x="8961437" y="7369855"/>
                  <a:pt x="8961284" y="7370579"/>
                </a:cubicBezTo>
                <a:cubicBezTo>
                  <a:pt x="8959760" y="7378165"/>
                  <a:pt x="8963494" y="7384378"/>
                  <a:pt x="8968182" y="7389905"/>
                </a:cubicBezTo>
                <a:cubicBezTo>
                  <a:pt x="8973403" y="7396042"/>
                  <a:pt x="8984949" y="7394861"/>
                  <a:pt x="8989867" y="7389066"/>
                </a:cubicBezTo>
                <a:cubicBezTo>
                  <a:pt x="8993296" y="7384988"/>
                  <a:pt x="8994097" y="7380566"/>
                  <a:pt x="8993258" y="7376259"/>
                </a:cubicBezTo>
                <a:cubicBezTo>
                  <a:pt x="8995811" y="7371532"/>
                  <a:pt x="8996154" y="7365700"/>
                  <a:pt x="8992953" y="7361012"/>
                </a:cubicBezTo>
                <a:cubicBezTo>
                  <a:pt x="8991886" y="7359411"/>
                  <a:pt x="8990552" y="7358115"/>
                  <a:pt x="8989065" y="7357009"/>
                </a:cubicBezTo>
                <a:close/>
                <a:moveTo>
                  <a:pt x="8934912" y="7537422"/>
                </a:moveTo>
                <a:lnTo>
                  <a:pt x="8924012" y="7545618"/>
                </a:lnTo>
                <a:cubicBezTo>
                  <a:pt x="8917382" y="7550612"/>
                  <a:pt x="8917114" y="7561208"/>
                  <a:pt x="8922259" y="7567231"/>
                </a:cubicBezTo>
                <a:cubicBezTo>
                  <a:pt x="8927900" y="7573864"/>
                  <a:pt x="8937237" y="7573978"/>
                  <a:pt x="8943868" y="7568984"/>
                </a:cubicBezTo>
                <a:lnTo>
                  <a:pt x="8954767" y="7560789"/>
                </a:lnTo>
                <a:cubicBezTo>
                  <a:pt x="8961398" y="7555796"/>
                  <a:pt x="8961665" y="7545199"/>
                  <a:pt x="8956521" y="7539176"/>
                </a:cubicBezTo>
                <a:cubicBezTo>
                  <a:pt x="8950918" y="7532544"/>
                  <a:pt x="8941581" y="7532429"/>
                  <a:pt x="8934912" y="7537422"/>
                </a:cubicBezTo>
                <a:close/>
                <a:moveTo>
                  <a:pt x="9240362" y="7360783"/>
                </a:moveTo>
                <a:cubicBezTo>
                  <a:pt x="9228471" y="7345040"/>
                  <a:pt x="9203814" y="7363223"/>
                  <a:pt x="9215705" y="7379041"/>
                </a:cubicBezTo>
                <a:cubicBezTo>
                  <a:pt x="9227557" y="7394785"/>
                  <a:pt x="9252290" y="7376602"/>
                  <a:pt x="9240362" y="7360783"/>
                </a:cubicBezTo>
                <a:close/>
                <a:moveTo>
                  <a:pt x="9356939" y="7405495"/>
                </a:moveTo>
                <a:lnTo>
                  <a:pt x="9366467" y="7406830"/>
                </a:lnTo>
                <a:cubicBezTo>
                  <a:pt x="9372717" y="7407706"/>
                  <a:pt x="9378280" y="7405000"/>
                  <a:pt x="9381787" y="7400121"/>
                </a:cubicBezTo>
                <a:cubicBezTo>
                  <a:pt x="9387542" y="7402484"/>
                  <a:pt x="9393639" y="7400998"/>
                  <a:pt x="9397945" y="7397376"/>
                </a:cubicBezTo>
                <a:cubicBezTo>
                  <a:pt x="9399126" y="7398825"/>
                  <a:pt x="9400574" y="7399282"/>
                  <a:pt x="9401947" y="7400121"/>
                </a:cubicBezTo>
                <a:cubicBezTo>
                  <a:pt x="9402747" y="7403971"/>
                  <a:pt x="9404538" y="7407516"/>
                  <a:pt x="9408349" y="7409841"/>
                </a:cubicBezTo>
                <a:cubicBezTo>
                  <a:pt x="9416086" y="7414529"/>
                  <a:pt x="9425879" y="7419142"/>
                  <a:pt x="9435102" y="7417007"/>
                </a:cubicBezTo>
                <a:cubicBezTo>
                  <a:pt x="9436322" y="7417007"/>
                  <a:pt x="9437541" y="7416969"/>
                  <a:pt x="9438722" y="7416740"/>
                </a:cubicBezTo>
                <a:cubicBezTo>
                  <a:pt x="9444629" y="7415749"/>
                  <a:pt x="9449432" y="7411518"/>
                  <a:pt x="9450727" y="7405495"/>
                </a:cubicBezTo>
                <a:cubicBezTo>
                  <a:pt x="9452023" y="7399473"/>
                  <a:pt x="9449241" y="7395318"/>
                  <a:pt x="9445659" y="7390934"/>
                </a:cubicBezTo>
                <a:cubicBezTo>
                  <a:pt x="9448479" y="7394403"/>
                  <a:pt x="9445430" y="7390515"/>
                  <a:pt x="9444973" y="7389753"/>
                </a:cubicBezTo>
                <a:cubicBezTo>
                  <a:pt x="9444325" y="7388799"/>
                  <a:pt x="9443791" y="7387771"/>
                  <a:pt x="9443143" y="7386779"/>
                </a:cubicBezTo>
                <a:cubicBezTo>
                  <a:pt x="9443067" y="7386589"/>
                  <a:pt x="9442991" y="7386512"/>
                  <a:pt x="9442952" y="7386398"/>
                </a:cubicBezTo>
                <a:cubicBezTo>
                  <a:pt x="9442800" y="7386055"/>
                  <a:pt x="9442686" y="7385674"/>
                  <a:pt x="9442572" y="7385331"/>
                </a:cubicBezTo>
                <a:cubicBezTo>
                  <a:pt x="9443677" y="7378203"/>
                  <a:pt x="9438493" y="7370998"/>
                  <a:pt x="9431558" y="7369474"/>
                </a:cubicBezTo>
                <a:cubicBezTo>
                  <a:pt x="9427442" y="7368559"/>
                  <a:pt x="9423554" y="7369626"/>
                  <a:pt x="9420429" y="7371837"/>
                </a:cubicBezTo>
                <a:lnTo>
                  <a:pt x="9414333" y="7370998"/>
                </a:lnTo>
                <a:cubicBezTo>
                  <a:pt x="9407625" y="7370084"/>
                  <a:pt x="9401490" y="7372981"/>
                  <a:pt x="9398097" y="7378622"/>
                </a:cubicBezTo>
                <a:cubicBezTo>
                  <a:pt x="9392076" y="7373514"/>
                  <a:pt x="9384492" y="7374277"/>
                  <a:pt x="9379119" y="7377936"/>
                </a:cubicBezTo>
                <a:cubicBezTo>
                  <a:pt x="9375079" y="7375344"/>
                  <a:pt x="9370621" y="7374429"/>
                  <a:pt x="9366467" y="7376030"/>
                </a:cubicBezTo>
                <a:lnTo>
                  <a:pt x="9364103" y="7375687"/>
                </a:lnTo>
                <a:cubicBezTo>
                  <a:pt x="9355910" y="7374544"/>
                  <a:pt x="9347678" y="7378317"/>
                  <a:pt x="9345582" y="7386970"/>
                </a:cubicBezTo>
                <a:cubicBezTo>
                  <a:pt x="9343867" y="7394365"/>
                  <a:pt x="9348669" y="7404352"/>
                  <a:pt x="9356939" y="7405495"/>
                </a:cubicBezTo>
                <a:close/>
                <a:moveTo>
                  <a:pt x="9206939" y="7195884"/>
                </a:moveTo>
                <a:lnTo>
                  <a:pt x="9201489" y="7200001"/>
                </a:lnTo>
                <a:cubicBezTo>
                  <a:pt x="9195087" y="7204842"/>
                  <a:pt x="9194173" y="7215705"/>
                  <a:pt x="9199546" y="7221614"/>
                </a:cubicBezTo>
                <a:cubicBezTo>
                  <a:pt x="9205414" y="7227979"/>
                  <a:pt x="9214257" y="7228742"/>
                  <a:pt x="9221155" y="7223519"/>
                </a:cubicBezTo>
                <a:lnTo>
                  <a:pt x="9226603" y="7219441"/>
                </a:lnTo>
                <a:cubicBezTo>
                  <a:pt x="9233006" y="7214600"/>
                  <a:pt x="9233921" y="7203736"/>
                  <a:pt x="9228510" y="7197828"/>
                </a:cubicBezTo>
                <a:cubicBezTo>
                  <a:pt x="9222717" y="7191424"/>
                  <a:pt x="9213837" y="7190737"/>
                  <a:pt x="9206939" y="7195884"/>
                </a:cubicBezTo>
                <a:close/>
                <a:moveTo>
                  <a:pt x="9179272" y="7490080"/>
                </a:moveTo>
                <a:cubicBezTo>
                  <a:pt x="9172907" y="7496484"/>
                  <a:pt x="9174127" y="7505289"/>
                  <a:pt x="9179309" y="7511769"/>
                </a:cubicBezTo>
                <a:cubicBezTo>
                  <a:pt x="9185293" y="7519202"/>
                  <a:pt x="9194287" y="7522671"/>
                  <a:pt x="9203623" y="7523014"/>
                </a:cubicBezTo>
                <a:cubicBezTo>
                  <a:pt x="9211627" y="7523319"/>
                  <a:pt x="9219401" y="7515924"/>
                  <a:pt x="9219096" y="7507805"/>
                </a:cubicBezTo>
                <a:cubicBezTo>
                  <a:pt x="9218791" y="7499304"/>
                  <a:pt x="9212503" y="7492672"/>
                  <a:pt x="9203928" y="7492329"/>
                </a:cubicBezTo>
                <a:cubicBezTo>
                  <a:pt x="9203471" y="7492329"/>
                  <a:pt x="9203433" y="7492329"/>
                  <a:pt x="9203166" y="7492291"/>
                </a:cubicBezTo>
                <a:cubicBezTo>
                  <a:pt x="9203014" y="7492252"/>
                  <a:pt x="9202976" y="7492252"/>
                  <a:pt x="9202862" y="7492215"/>
                </a:cubicBezTo>
                <a:lnTo>
                  <a:pt x="9202862" y="7492215"/>
                </a:lnTo>
                <a:cubicBezTo>
                  <a:pt x="9202175" y="7491528"/>
                  <a:pt x="9201528" y="7490804"/>
                  <a:pt x="9200955" y="7490003"/>
                </a:cubicBezTo>
                <a:cubicBezTo>
                  <a:pt x="9195773" y="7483562"/>
                  <a:pt x="9184645" y="7484667"/>
                  <a:pt x="9179272" y="7490080"/>
                </a:cubicBezTo>
                <a:close/>
                <a:moveTo>
                  <a:pt x="9331139" y="7447959"/>
                </a:moveTo>
                <a:cubicBezTo>
                  <a:pt x="9337770" y="7442013"/>
                  <a:pt x="9337275" y="7432903"/>
                  <a:pt x="9332282" y="7426270"/>
                </a:cubicBezTo>
                <a:lnTo>
                  <a:pt x="9328204" y="7420819"/>
                </a:lnTo>
                <a:cubicBezTo>
                  <a:pt x="9323212" y="7414186"/>
                  <a:pt x="9312313" y="7414453"/>
                  <a:pt x="9306520" y="7419676"/>
                </a:cubicBezTo>
                <a:cubicBezTo>
                  <a:pt x="9299927" y="7425622"/>
                  <a:pt x="9300384" y="7434732"/>
                  <a:pt x="9305377" y="7441327"/>
                </a:cubicBezTo>
                <a:lnTo>
                  <a:pt x="9309493" y="7446778"/>
                </a:lnTo>
                <a:cubicBezTo>
                  <a:pt x="9314447" y="7453410"/>
                  <a:pt x="9325346" y="7453105"/>
                  <a:pt x="9331139" y="7447959"/>
                </a:cubicBezTo>
                <a:close/>
                <a:moveTo>
                  <a:pt x="9352862" y="7333185"/>
                </a:moveTo>
                <a:cubicBezTo>
                  <a:pt x="9350346" y="7330708"/>
                  <a:pt x="9347526" y="7329717"/>
                  <a:pt x="9344744" y="7329374"/>
                </a:cubicBezTo>
                <a:lnTo>
                  <a:pt x="9342305" y="7326133"/>
                </a:lnTo>
                <a:cubicBezTo>
                  <a:pt x="9337312" y="7319501"/>
                  <a:pt x="9327175" y="7318548"/>
                  <a:pt x="9320773" y="7323579"/>
                </a:cubicBezTo>
                <a:cubicBezTo>
                  <a:pt x="9314141" y="7328802"/>
                  <a:pt x="9313227" y="7338484"/>
                  <a:pt x="9318220" y="7345116"/>
                </a:cubicBezTo>
                <a:lnTo>
                  <a:pt x="9322336" y="7350567"/>
                </a:lnTo>
                <a:cubicBezTo>
                  <a:pt x="9325613" y="7354951"/>
                  <a:pt x="9331139" y="7356590"/>
                  <a:pt x="9336360" y="7355942"/>
                </a:cubicBezTo>
                <a:cubicBezTo>
                  <a:pt x="9349089" y="7362345"/>
                  <a:pt x="9364789" y="7345002"/>
                  <a:pt x="9352862" y="7333185"/>
                </a:cubicBezTo>
                <a:close/>
                <a:moveTo>
                  <a:pt x="9337655" y="8467811"/>
                </a:moveTo>
                <a:cubicBezTo>
                  <a:pt x="9330872" y="8471394"/>
                  <a:pt x="9326718" y="8481610"/>
                  <a:pt x="9331291" y="8488547"/>
                </a:cubicBezTo>
                <a:cubicBezTo>
                  <a:pt x="9335750" y="8495332"/>
                  <a:pt x="9341771" y="8500936"/>
                  <a:pt x="9350346" y="8501393"/>
                </a:cubicBezTo>
                <a:cubicBezTo>
                  <a:pt x="9350384" y="8501393"/>
                  <a:pt x="9350384" y="8501393"/>
                  <a:pt x="9350423" y="8501393"/>
                </a:cubicBezTo>
                <a:lnTo>
                  <a:pt x="9349280" y="8502879"/>
                </a:lnTo>
                <a:cubicBezTo>
                  <a:pt x="9344439" y="8509093"/>
                  <a:pt x="9344325" y="8517974"/>
                  <a:pt x="9350460" y="8523464"/>
                </a:cubicBezTo>
                <a:cubicBezTo>
                  <a:pt x="9356024" y="8528457"/>
                  <a:pt x="9366162" y="8528495"/>
                  <a:pt x="9371001" y="8522282"/>
                </a:cubicBezTo>
                <a:lnTo>
                  <a:pt x="9374965" y="8517174"/>
                </a:lnTo>
                <a:cubicBezTo>
                  <a:pt x="9379805" y="8510999"/>
                  <a:pt x="9379919" y="8502079"/>
                  <a:pt x="9373783" y="8496628"/>
                </a:cubicBezTo>
                <a:cubicBezTo>
                  <a:pt x="9372564" y="8495561"/>
                  <a:pt x="9371078" y="8494798"/>
                  <a:pt x="9369553" y="8494189"/>
                </a:cubicBezTo>
                <a:cubicBezTo>
                  <a:pt x="9369858" y="8493960"/>
                  <a:pt x="9370163" y="8493845"/>
                  <a:pt x="9370469" y="8493617"/>
                </a:cubicBezTo>
                <a:cubicBezTo>
                  <a:pt x="9376947" y="8488433"/>
                  <a:pt x="9376603" y="8477684"/>
                  <a:pt x="9371269" y="8471965"/>
                </a:cubicBezTo>
                <a:cubicBezTo>
                  <a:pt x="9366353" y="8466667"/>
                  <a:pt x="9359302" y="8466210"/>
                  <a:pt x="9353319" y="8469031"/>
                </a:cubicBezTo>
                <a:cubicBezTo>
                  <a:pt x="9348860" y="8465829"/>
                  <a:pt x="9343143" y="8464876"/>
                  <a:pt x="9337655" y="8467811"/>
                </a:cubicBezTo>
                <a:close/>
                <a:moveTo>
                  <a:pt x="9196611" y="8466705"/>
                </a:moveTo>
                <a:cubicBezTo>
                  <a:pt x="9199050" y="8473605"/>
                  <a:pt x="9202557" y="8480085"/>
                  <a:pt x="9210026" y="8482524"/>
                </a:cubicBezTo>
                <a:cubicBezTo>
                  <a:pt x="9216009" y="8484468"/>
                  <a:pt x="9221916" y="8483516"/>
                  <a:pt x="9227519" y="8480771"/>
                </a:cubicBezTo>
                <a:cubicBezTo>
                  <a:pt x="9234721" y="8477226"/>
                  <a:pt x="9238228" y="8467239"/>
                  <a:pt x="9234149" y="8460111"/>
                </a:cubicBezTo>
                <a:cubicBezTo>
                  <a:pt x="9231330" y="8455156"/>
                  <a:pt x="9226414" y="8452182"/>
                  <a:pt x="9221155" y="8451915"/>
                </a:cubicBezTo>
                <a:cubicBezTo>
                  <a:pt x="9217839" y="8448904"/>
                  <a:pt x="9213455" y="8447341"/>
                  <a:pt x="9208311" y="8448485"/>
                </a:cubicBezTo>
                <a:cubicBezTo>
                  <a:pt x="9201070" y="8450048"/>
                  <a:pt x="9193868" y="8458853"/>
                  <a:pt x="9196611" y="8466705"/>
                </a:cubicBezTo>
                <a:close/>
                <a:moveTo>
                  <a:pt x="9294706" y="8414255"/>
                </a:moveTo>
                <a:cubicBezTo>
                  <a:pt x="9281939" y="8413607"/>
                  <a:pt x="9270506" y="8429921"/>
                  <a:pt x="9282701" y="8440137"/>
                </a:cubicBezTo>
                <a:cubicBezTo>
                  <a:pt x="9290781" y="8446922"/>
                  <a:pt x="9298859" y="8456032"/>
                  <a:pt x="9309531" y="8458510"/>
                </a:cubicBezTo>
                <a:cubicBezTo>
                  <a:pt x="9309911" y="8458586"/>
                  <a:pt x="9310216" y="8458586"/>
                  <a:pt x="9310598" y="8458662"/>
                </a:cubicBezTo>
                <a:cubicBezTo>
                  <a:pt x="9314027" y="8461940"/>
                  <a:pt x="9318563" y="8463770"/>
                  <a:pt x="9323822" y="8462360"/>
                </a:cubicBezTo>
                <a:cubicBezTo>
                  <a:pt x="9324812" y="8462093"/>
                  <a:pt x="9325689" y="8461369"/>
                  <a:pt x="9326604" y="8460797"/>
                </a:cubicBezTo>
                <a:cubicBezTo>
                  <a:pt x="9330605" y="8459616"/>
                  <a:pt x="9334035" y="8456871"/>
                  <a:pt x="9336016" y="8453250"/>
                </a:cubicBezTo>
                <a:cubicBezTo>
                  <a:pt x="9336855" y="8452945"/>
                  <a:pt x="9337694" y="8452754"/>
                  <a:pt x="9338570" y="8452373"/>
                </a:cubicBezTo>
                <a:cubicBezTo>
                  <a:pt x="9339218" y="8452182"/>
                  <a:pt x="9339866" y="8451954"/>
                  <a:pt x="9340552" y="8451801"/>
                </a:cubicBezTo>
                <a:cubicBezTo>
                  <a:pt x="9343219" y="8451420"/>
                  <a:pt x="9345887" y="8450734"/>
                  <a:pt x="9348555" y="8450352"/>
                </a:cubicBezTo>
                <a:cubicBezTo>
                  <a:pt x="9358501" y="8448943"/>
                  <a:pt x="9360903" y="8438193"/>
                  <a:pt x="9357510" y="8430303"/>
                </a:cubicBezTo>
                <a:cubicBezTo>
                  <a:pt x="9356710" y="8427825"/>
                  <a:pt x="9354957" y="8425843"/>
                  <a:pt x="9352746" y="8424242"/>
                </a:cubicBezTo>
                <a:cubicBezTo>
                  <a:pt x="9353280" y="8421993"/>
                  <a:pt x="9353242" y="8419629"/>
                  <a:pt x="9353090" y="8417190"/>
                </a:cubicBezTo>
                <a:cubicBezTo>
                  <a:pt x="9359187" y="8409604"/>
                  <a:pt x="9358692" y="8396911"/>
                  <a:pt x="9346496" y="8394586"/>
                </a:cubicBezTo>
                <a:cubicBezTo>
                  <a:pt x="9346307" y="8394548"/>
                  <a:pt x="9346116" y="8394509"/>
                  <a:pt x="9345887" y="8394472"/>
                </a:cubicBezTo>
                <a:cubicBezTo>
                  <a:pt x="9344020" y="8392185"/>
                  <a:pt x="9341695" y="8390279"/>
                  <a:pt x="9338380" y="8389440"/>
                </a:cubicBezTo>
                <a:cubicBezTo>
                  <a:pt x="9334988" y="8388601"/>
                  <a:pt x="9331177" y="8389440"/>
                  <a:pt x="9327785" y="8391117"/>
                </a:cubicBezTo>
                <a:cubicBezTo>
                  <a:pt x="9325270" y="8390850"/>
                  <a:pt x="9322755" y="8390888"/>
                  <a:pt x="9320277" y="8391155"/>
                </a:cubicBezTo>
                <a:cubicBezTo>
                  <a:pt x="9320048" y="8391155"/>
                  <a:pt x="9319896" y="8391079"/>
                  <a:pt x="9319668" y="8391079"/>
                </a:cubicBezTo>
                <a:cubicBezTo>
                  <a:pt x="9318943" y="8390927"/>
                  <a:pt x="9318257" y="8390774"/>
                  <a:pt x="9317572" y="8390583"/>
                </a:cubicBezTo>
                <a:cubicBezTo>
                  <a:pt x="9314943" y="8389554"/>
                  <a:pt x="9312122" y="8388830"/>
                  <a:pt x="9309454" y="8387801"/>
                </a:cubicBezTo>
                <a:cubicBezTo>
                  <a:pt x="9299584" y="8383989"/>
                  <a:pt x="9291847" y="8392642"/>
                  <a:pt x="9290933" y="8401676"/>
                </a:cubicBezTo>
                <a:cubicBezTo>
                  <a:pt x="9290170" y="8405602"/>
                  <a:pt x="9291009" y="8409757"/>
                  <a:pt x="9294134" y="8413264"/>
                </a:cubicBezTo>
                <a:cubicBezTo>
                  <a:pt x="9294286" y="8413568"/>
                  <a:pt x="9294515" y="8413912"/>
                  <a:pt x="9294706" y="8414255"/>
                </a:cubicBezTo>
                <a:close/>
                <a:moveTo>
                  <a:pt x="9436779" y="8537415"/>
                </a:moveTo>
                <a:cubicBezTo>
                  <a:pt x="9429119" y="8519232"/>
                  <a:pt x="9401947" y="8533488"/>
                  <a:pt x="9409569" y="8551633"/>
                </a:cubicBezTo>
                <a:cubicBezTo>
                  <a:pt x="9417229" y="8569815"/>
                  <a:pt x="9444400" y="8555559"/>
                  <a:pt x="9436779" y="8537415"/>
                </a:cubicBezTo>
                <a:close/>
                <a:moveTo>
                  <a:pt x="8819630" y="7921921"/>
                </a:moveTo>
                <a:cubicBezTo>
                  <a:pt x="8815553" y="7922759"/>
                  <a:pt x="8812008" y="7925504"/>
                  <a:pt x="8809683" y="7928935"/>
                </a:cubicBezTo>
                <a:cubicBezTo>
                  <a:pt x="8809683" y="7928935"/>
                  <a:pt x="8809683" y="7928935"/>
                  <a:pt x="8809683" y="7928935"/>
                </a:cubicBezTo>
                <a:cubicBezTo>
                  <a:pt x="8815323" y="7925961"/>
                  <a:pt x="8820849" y="7922873"/>
                  <a:pt x="8826451" y="7919938"/>
                </a:cubicBezTo>
                <a:cubicBezTo>
                  <a:pt x="8824241" y="7920015"/>
                  <a:pt x="8822031" y="7920510"/>
                  <a:pt x="8819782" y="7921768"/>
                </a:cubicBezTo>
                <a:cubicBezTo>
                  <a:pt x="8819744" y="7921806"/>
                  <a:pt x="8819706" y="7921882"/>
                  <a:pt x="8819630" y="7921921"/>
                </a:cubicBezTo>
                <a:close/>
                <a:moveTo>
                  <a:pt x="8749622" y="7937892"/>
                </a:moveTo>
                <a:lnTo>
                  <a:pt x="8740095" y="7936558"/>
                </a:lnTo>
                <a:cubicBezTo>
                  <a:pt x="8736322" y="7936024"/>
                  <a:pt x="8732626" y="7936977"/>
                  <a:pt x="8729538" y="7938845"/>
                </a:cubicBezTo>
                <a:cubicBezTo>
                  <a:pt x="8724965" y="7934080"/>
                  <a:pt x="8717649" y="7932479"/>
                  <a:pt x="8711589" y="7935567"/>
                </a:cubicBezTo>
                <a:lnTo>
                  <a:pt x="8703014" y="7939950"/>
                </a:lnTo>
                <a:cubicBezTo>
                  <a:pt x="8695621" y="7943724"/>
                  <a:pt x="8692610" y="7953292"/>
                  <a:pt x="8696383" y="7960611"/>
                </a:cubicBezTo>
                <a:cubicBezTo>
                  <a:pt x="8698974" y="7965680"/>
                  <a:pt x="8704233" y="7968463"/>
                  <a:pt x="8709645" y="7968616"/>
                </a:cubicBezTo>
                <a:cubicBezTo>
                  <a:pt x="8710179" y="7970102"/>
                  <a:pt x="8709912" y="7971703"/>
                  <a:pt x="8710903" y="7972999"/>
                </a:cubicBezTo>
                <a:lnTo>
                  <a:pt x="8713913" y="7976887"/>
                </a:lnTo>
                <a:lnTo>
                  <a:pt x="8714485" y="7977611"/>
                </a:lnTo>
                <a:cubicBezTo>
                  <a:pt x="8730415" y="7969683"/>
                  <a:pt x="8746231" y="7961487"/>
                  <a:pt x="8762084" y="7953368"/>
                </a:cubicBezTo>
                <a:cubicBezTo>
                  <a:pt x="8762084" y="7953330"/>
                  <a:pt x="8762084" y="7953292"/>
                  <a:pt x="8762084" y="7953216"/>
                </a:cubicBezTo>
                <a:cubicBezTo>
                  <a:pt x="8762008" y="7946011"/>
                  <a:pt x="8757016" y="7938921"/>
                  <a:pt x="8749622" y="7937892"/>
                </a:cubicBezTo>
                <a:close/>
                <a:moveTo>
                  <a:pt x="8851070" y="8246345"/>
                </a:moveTo>
                <a:cubicBezTo>
                  <a:pt x="8851108" y="8246230"/>
                  <a:pt x="8851185" y="8246154"/>
                  <a:pt x="8851223" y="8246040"/>
                </a:cubicBezTo>
                <a:cubicBezTo>
                  <a:pt x="8841962" y="8245010"/>
                  <a:pt x="8832740" y="8243981"/>
                  <a:pt x="8823441" y="8243028"/>
                </a:cubicBezTo>
                <a:cubicBezTo>
                  <a:pt x="8823441" y="8243143"/>
                  <a:pt x="8823479" y="8243295"/>
                  <a:pt x="8823479" y="8243410"/>
                </a:cubicBezTo>
                <a:cubicBezTo>
                  <a:pt x="8823289" y="8246916"/>
                  <a:pt x="8824012" y="8250575"/>
                  <a:pt x="8826566" y="8253930"/>
                </a:cubicBezTo>
                <a:cubicBezTo>
                  <a:pt x="8835026" y="8265175"/>
                  <a:pt x="8848251" y="8257361"/>
                  <a:pt x="8851070" y="8246345"/>
                </a:cubicBezTo>
                <a:close/>
                <a:moveTo>
                  <a:pt x="8970658" y="8354295"/>
                </a:moveTo>
                <a:cubicBezTo>
                  <a:pt x="8964942" y="8359479"/>
                  <a:pt x="8963456" y="8370343"/>
                  <a:pt x="8969592" y="8375984"/>
                </a:cubicBezTo>
                <a:cubicBezTo>
                  <a:pt x="8971803" y="8378005"/>
                  <a:pt x="8974356" y="8379415"/>
                  <a:pt x="8976871" y="8380825"/>
                </a:cubicBezTo>
                <a:cubicBezTo>
                  <a:pt x="8978776" y="8384447"/>
                  <a:pt x="8981901" y="8387343"/>
                  <a:pt x="8986017" y="8387877"/>
                </a:cubicBezTo>
                <a:lnTo>
                  <a:pt x="8995011" y="8389020"/>
                </a:lnTo>
                <a:cubicBezTo>
                  <a:pt x="9001870" y="8389897"/>
                  <a:pt x="9008502" y="8386925"/>
                  <a:pt x="9011284" y="8380558"/>
                </a:cubicBezTo>
                <a:cubicBezTo>
                  <a:pt x="9014181" y="8376365"/>
                  <a:pt x="9014599" y="8370838"/>
                  <a:pt x="9011170" y="8365540"/>
                </a:cubicBezTo>
                <a:cubicBezTo>
                  <a:pt x="9012047" y="8359708"/>
                  <a:pt x="9009188" y="8353190"/>
                  <a:pt x="9004310" y="8350026"/>
                </a:cubicBezTo>
                <a:cubicBezTo>
                  <a:pt x="8998212" y="8346062"/>
                  <a:pt x="8991315" y="8347396"/>
                  <a:pt x="8986208" y="8351589"/>
                </a:cubicBezTo>
                <a:cubicBezTo>
                  <a:pt x="8981024" y="8349644"/>
                  <a:pt x="8975232" y="8350140"/>
                  <a:pt x="8970658" y="8354295"/>
                </a:cubicBezTo>
                <a:close/>
                <a:moveTo>
                  <a:pt x="8840553" y="8367179"/>
                </a:moveTo>
                <a:cubicBezTo>
                  <a:pt x="8837999" y="8368475"/>
                  <a:pt x="8835903" y="8370914"/>
                  <a:pt x="8834340" y="8373621"/>
                </a:cubicBezTo>
                <a:cubicBezTo>
                  <a:pt x="8829272" y="8369352"/>
                  <a:pt x="8821840" y="8368132"/>
                  <a:pt x="8816239" y="8372477"/>
                </a:cubicBezTo>
                <a:lnTo>
                  <a:pt x="8800918" y="8384371"/>
                </a:lnTo>
                <a:cubicBezTo>
                  <a:pt x="8794896" y="8389059"/>
                  <a:pt x="8792800" y="8398512"/>
                  <a:pt x="8797832" y="8404725"/>
                </a:cubicBezTo>
                <a:cubicBezTo>
                  <a:pt x="8802671" y="8410748"/>
                  <a:pt x="8811741" y="8412807"/>
                  <a:pt x="8818182" y="8407813"/>
                </a:cubicBezTo>
                <a:lnTo>
                  <a:pt x="8819364" y="8406898"/>
                </a:lnTo>
                <a:cubicBezTo>
                  <a:pt x="8820621" y="8406326"/>
                  <a:pt x="8822031" y="8406555"/>
                  <a:pt x="8823212" y="8405640"/>
                </a:cubicBezTo>
                <a:lnTo>
                  <a:pt x="8828281" y="8401714"/>
                </a:lnTo>
                <a:cubicBezTo>
                  <a:pt x="8829119" y="8401028"/>
                  <a:pt x="8829044" y="8399732"/>
                  <a:pt x="8829691" y="8398855"/>
                </a:cubicBezTo>
                <a:lnTo>
                  <a:pt x="8833540" y="8395882"/>
                </a:lnTo>
                <a:cubicBezTo>
                  <a:pt x="8834988" y="8394738"/>
                  <a:pt x="8836208" y="8393328"/>
                  <a:pt x="8837160" y="8391727"/>
                </a:cubicBezTo>
                <a:cubicBezTo>
                  <a:pt x="8840628" y="8395844"/>
                  <a:pt x="8844668" y="8399350"/>
                  <a:pt x="8850537" y="8399732"/>
                </a:cubicBezTo>
                <a:cubicBezTo>
                  <a:pt x="8856825" y="8400151"/>
                  <a:pt x="8862313" y="8397788"/>
                  <a:pt x="8867077" y="8393747"/>
                </a:cubicBezTo>
                <a:cubicBezTo>
                  <a:pt x="8873174" y="8388525"/>
                  <a:pt x="8874127" y="8377967"/>
                  <a:pt x="8868449" y="8372096"/>
                </a:cubicBezTo>
                <a:cubicBezTo>
                  <a:pt x="8867343" y="8370953"/>
                  <a:pt x="8865933" y="8370457"/>
                  <a:pt x="8864599" y="8369695"/>
                </a:cubicBezTo>
                <a:cubicBezTo>
                  <a:pt x="8874699" y="8369009"/>
                  <a:pt x="8884036" y="8357421"/>
                  <a:pt x="8875956" y="8346977"/>
                </a:cubicBezTo>
                <a:cubicBezTo>
                  <a:pt x="8864638" y="8332263"/>
                  <a:pt x="8841619" y="8349644"/>
                  <a:pt x="8852938" y="8364397"/>
                </a:cubicBezTo>
                <a:cubicBezTo>
                  <a:pt x="8854043" y="8365807"/>
                  <a:pt x="8855301" y="8366684"/>
                  <a:pt x="8856558" y="8367560"/>
                </a:cubicBezTo>
                <a:cubicBezTo>
                  <a:pt x="8855644" y="8367560"/>
                  <a:pt x="8854729" y="8367217"/>
                  <a:pt x="8853776" y="8367408"/>
                </a:cubicBezTo>
                <a:cubicBezTo>
                  <a:pt x="8849889" y="8365311"/>
                  <a:pt x="8845240" y="8364854"/>
                  <a:pt x="8840553" y="8367179"/>
                </a:cubicBezTo>
                <a:close/>
                <a:moveTo>
                  <a:pt x="8903434" y="8330319"/>
                </a:moveTo>
                <a:cubicBezTo>
                  <a:pt x="8899584" y="8329861"/>
                  <a:pt x="8895659" y="8330738"/>
                  <a:pt x="8892191" y="8333406"/>
                </a:cubicBezTo>
                <a:lnTo>
                  <a:pt x="8887122" y="8337332"/>
                </a:lnTo>
                <a:cubicBezTo>
                  <a:pt x="8881139" y="8341945"/>
                  <a:pt x="8880758" y="8352389"/>
                  <a:pt x="8885941" y="8357687"/>
                </a:cubicBezTo>
                <a:cubicBezTo>
                  <a:pt x="8888113" y="8359937"/>
                  <a:pt x="8890781" y="8360584"/>
                  <a:pt x="8893411" y="8361232"/>
                </a:cubicBezTo>
                <a:cubicBezTo>
                  <a:pt x="8891277" y="8363101"/>
                  <a:pt x="8889256" y="8365159"/>
                  <a:pt x="8887504" y="8367560"/>
                </a:cubicBezTo>
                <a:cubicBezTo>
                  <a:pt x="8885141" y="8370762"/>
                  <a:pt x="8884759" y="8374841"/>
                  <a:pt x="8885750" y="8378652"/>
                </a:cubicBezTo>
                <a:cubicBezTo>
                  <a:pt x="8884988" y="8378996"/>
                  <a:pt x="8884188" y="8379072"/>
                  <a:pt x="8883463" y="8379606"/>
                </a:cubicBezTo>
                <a:lnTo>
                  <a:pt x="8878395" y="8383532"/>
                </a:lnTo>
                <a:cubicBezTo>
                  <a:pt x="8872450" y="8388144"/>
                  <a:pt x="8870163" y="8397407"/>
                  <a:pt x="8875118" y="8403658"/>
                </a:cubicBezTo>
                <a:cubicBezTo>
                  <a:pt x="8879843" y="8409642"/>
                  <a:pt x="8888838" y="8411853"/>
                  <a:pt x="8895240" y="8406936"/>
                </a:cubicBezTo>
                <a:lnTo>
                  <a:pt x="8900309" y="8403010"/>
                </a:lnTo>
                <a:cubicBezTo>
                  <a:pt x="8904424" y="8399846"/>
                  <a:pt x="8906711" y="8394433"/>
                  <a:pt x="8906139" y="8389325"/>
                </a:cubicBezTo>
                <a:lnTo>
                  <a:pt x="8908807" y="8389668"/>
                </a:lnTo>
                <a:cubicBezTo>
                  <a:pt x="8914447" y="8390393"/>
                  <a:pt x="8919287" y="8387877"/>
                  <a:pt x="8922716" y="8383760"/>
                </a:cubicBezTo>
                <a:cubicBezTo>
                  <a:pt x="8923098" y="8383456"/>
                  <a:pt x="8923555" y="8383493"/>
                  <a:pt x="8923936" y="8383112"/>
                </a:cubicBezTo>
                <a:cubicBezTo>
                  <a:pt x="8929271" y="8378157"/>
                  <a:pt x="8930568" y="8367789"/>
                  <a:pt x="8924660" y="8362529"/>
                </a:cubicBezTo>
                <a:cubicBezTo>
                  <a:pt x="8920468" y="8358793"/>
                  <a:pt x="8915438" y="8356620"/>
                  <a:pt x="8910064" y="8355972"/>
                </a:cubicBezTo>
                <a:lnTo>
                  <a:pt x="8911360" y="8354981"/>
                </a:lnTo>
                <a:cubicBezTo>
                  <a:pt x="8914714" y="8352389"/>
                  <a:pt x="8916123" y="8348044"/>
                  <a:pt x="8915971" y="8343736"/>
                </a:cubicBezTo>
                <a:cubicBezTo>
                  <a:pt x="8923898" y="8347891"/>
                  <a:pt x="8932207" y="8352427"/>
                  <a:pt x="8941123" y="8352237"/>
                </a:cubicBezTo>
                <a:cubicBezTo>
                  <a:pt x="8942571" y="8352237"/>
                  <a:pt x="8943944" y="8352046"/>
                  <a:pt x="8945316" y="8351779"/>
                </a:cubicBezTo>
                <a:lnTo>
                  <a:pt x="8949775" y="8352389"/>
                </a:lnTo>
                <a:cubicBezTo>
                  <a:pt x="8957016" y="8353418"/>
                  <a:pt x="8963532" y="8347701"/>
                  <a:pt x="8965438" y="8340954"/>
                </a:cubicBezTo>
                <a:cubicBezTo>
                  <a:pt x="8968182" y="8340687"/>
                  <a:pt x="8971001" y="8340496"/>
                  <a:pt x="8973174" y="8338743"/>
                </a:cubicBezTo>
                <a:cubicBezTo>
                  <a:pt x="8979348" y="8333749"/>
                  <a:pt x="8980110" y="8324639"/>
                  <a:pt x="8975346" y="8318464"/>
                </a:cubicBezTo>
                <a:lnTo>
                  <a:pt x="8974012" y="8316710"/>
                </a:lnTo>
                <a:cubicBezTo>
                  <a:pt x="8974851" y="8310612"/>
                  <a:pt x="8975308" y="8305122"/>
                  <a:pt x="8972831" y="8299253"/>
                </a:cubicBezTo>
                <a:cubicBezTo>
                  <a:pt x="8971688" y="8296584"/>
                  <a:pt x="8970621" y="8294793"/>
                  <a:pt x="8968601" y="8292543"/>
                </a:cubicBezTo>
                <a:cubicBezTo>
                  <a:pt x="8966085" y="8289723"/>
                  <a:pt x="8966962" y="8287626"/>
                  <a:pt x="8967572" y="8293458"/>
                </a:cubicBezTo>
                <a:cubicBezTo>
                  <a:pt x="8966696" y="8285225"/>
                  <a:pt x="8961131" y="8278097"/>
                  <a:pt x="8952214" y="8278135"/>
                </a:cubicBezTo>
                <a:cubicBezTo>
                  <a:pt x="8947946" y="8278135"/>
                  <a:pt x="8943410" y="8280422"/>
                  <a:pt x="8940323" y="8283853"/>
                </a:cubicBezTo>
                <a:cubicBezTo>
                  <a:pt x="8938418" y="8283700"/>
                  <a:pt x="8936512" y="8283929"/>
                  <a:pt x="8934416" y="8284272"/>
                </a:cubicBezTo>
                <a:cubicBezTo>
                  <a:pt x="8933693" y="8284310"/>
                  <a:pt x="8932968" y="8284348"/>
                  <a:pt x="8932244" y="8284310"/>
                </a:cubicBezTo>
                <a:cubicBezTo>
                  <a:pt x="8929424" y="8283967"/>
                  <a:pt x="8926528" y="8283929"/>
                  <a:pt x="8923670" y="8283586"/>
                </a:cubicBezTo>
                <a:cubicBezTo>
                  <a:pt x="8913189" y="8282328"/>
                  <a:pt x="8907777" y="8292620"/>
                  <a:pt x="8909111" y="8301577"/>
                </a:cubicBezTo>
                <a:cubicBezTo>
                  <a:pt x="8909341" y="8305580"/>
                  <a:pt x="8911170" y="8309430"/>
                  <a:pt x="8915057" y="8312022"/>
                </a:cubicBezTo>
                <a:cubicBezTo>
                  <a:pt x="8915323" y="8312327"/>
                  <a:pt x="8915628" y="8312594"/>
                  <a:pt x="8915895" y="8312899"/>
                </a:cubicBezTo>
                <a:cubicBezTo>
                  <a:pt x="8907816" y="8314538"/>
                  <a:pt x="8902709" y="8322771"/>
                  <a:pt x="8903434" y="8330319"/>
                </a:cubicBezTo>
                <a:close/>
                <a:moveTo>
                  <a:pt x="9104653" y="8300053"/>
                </a:moveTo>
                <a:lnTo>
                  <a:pt x="9110103" y="8295974"/>
                </a:lnTo>
                <a:cubicBezTo>
                  <a:pt x="9111131" y="8295174"/>
                  <a:pt x="9111742" y="8294145"/>
                  <a:pt x="9112351" y="8293077"/>
                </a:cubicBezTo>
                <a:cubicBezTo>
                  <a:pt x="9112351" y="8293077"/>
                  <a:pt x="9112351" y="8293077"/>
                  <a:pt x="9112351" y="8293077"/>
                </a:cubicBezTo>
                <a:cubicBezTo>
                  <a:pt x="9101376" y="8290142"/>
                  <a:pt x="9090437" y="8287131"/>
                  <a:pt x="9079386" y="8284463"/>
                </a:cubicBezTo>
                <a:cubicBezTo>
                  <a:pt x="9079348" y="8284653"/>
                  <a:pt x="9079424" y="8284844"/>
                  <a:pt x="9079386" y="8284996"/>
                </a:cubicBezTo>
                <a:cubicBezTo>
                  <a:pt x="9078205" y="8290180"/>
                  <a:pt x="9079500" y="8296203"/>
                  <a:pt x="9082968" y="8299748"/>
                </a:cubicBezTo>
                <a:cubicBezTo>
                  <a:pt x="9089332" y="8306342"/>
                  <a:pt x="9098021" y="8305046"/>
                  <a:pt x="9104653" y="8300053"/>
                </a:cubicBezTo>
                <a:close/>
                <a:moveTo>
                  <a:pt x="9083921" y="8367027"/>
                </a:moveTo>
                <a:lnTo>
                  <a:pt x="9100232" y="8354715"/>
                </a:lnTo>
                <a:cubicBezTo>
                  <a:pt x="9106635" y="8349911"/>
                  <a:pt x="9108997" y="8339963"/>
                  <a:pt x="9103814" y="8333330"/>
                </a:cubicBezTo>
                <a:cubicBezTo>
                  <a:pt x="9102785" y="8331996"/>
                  <a:pt x="9101451" y="8330967"/>
                  <a:pt x="9100080" y="8330052"/>
                </a:cubicBezTo>
                <a:cubicBezTo>
                  <a:pt x="9099698" y="8327117"/>
                  <a:pt x="9098669" y="8324258"/>
                  <a:pt x="9096764" y="8321781"/>
                </a:cubicBezTo>
                <a:lnTo>
                  <a:pt x="9092839" y="8316710"/>
                </a:lnTo>
                <a:cubicBezTo>
                  <a:pt x="9088075" y="8310535"/>
                  <a:pt x="9077823" y="8310917"/>
                  <a:pt x="9072450" y="8315872"/>
                </a:cubicBezTo>
                <a:cubicBezTo>
                  <a:pt x="9066276" y="8321514"/>
                  <a:pt x="9066810" y="8330052"/>
                  <a:pt x="9071612" y="8336265"/>
                </a:cubicBezTo>
                <a:lnTo>
                  <a:pt x="9072412" y="8337332"/>
                </a:lnTo>
                <a:lnTo>
                  <a:pt x="9066048" y="8342136"/>
                </a:lnTo>
                <a:cubicBezTo>
                  <a:pt x="9059645" y="8346938"/>
                  <a:pt x="9057282" y="8356887"/>
                  <a:pt x="9062503" y="8363519"/>
                </a:cubicBezTo>
                <a:cubicBezTo>
                  <a:pt x="9067534" y="8369885"/>
                  <a:pt x="9077062" y="8372211"/>
                  <a:pt x="9083921" y="8367027"/>
                </a:cubicBezTo>
                <a:close/>
                <a:moveTo>
                  <a:pt x="9059378" y="8425385"/>
                </a:moveTo>
                <a:lnTo>
                  <a:pt x="9063303" y="8430455"/>
                </a:lnTo>
                <a:cubicBezTo>
                  <a:pt x="9068067" y="8436630"/>
                  <a:pt x="9077594" y="8437431"/>
                  <a:pt x="9083578" y="8432628"/>
                </a:cubicBezTo>
                <a:cubicBezTo>
                  <a:pt x="9089714" y="8427710"/>
                  <a:pt x="9090400" y="8418753"/>
                  <a:pt x="9085826" y="8412577"/>
                </a:cubicBezTo>
                <a:cubicBezTo>
                  <a:pt x="9087617" y="8407927"/>
                  <a:pt x="9087617" y="8402514"/>
                  <a:pt x="9083844" y="8397483"/>
                </a:cubicBezTo>
                <a:cubicBezTo>
                  <a:pt x="9073517" y="8383799"/>
                  <a:pt x="9054957" y="8397483"/>
                  <a:pt x="9058044" y="8411662"/>
                </a:cubicBezTo>
                <a:cubicBezTo>
                  <a:pt x="9056368" y="8416275"/>
                  <a:pt x="9056216" y="8421307"/>
                  <a:pt x="9059378" y="8425385"/>
                </a:cubicBezTo>
                <a:close/>
                <a:moveTo>
                  <a:pt x="8924813" y="7856853"/>
                </a:moveTo>
                <a:cubicBezTo>
                  <a:pt x="8921498" y="7852545"/>
                  <a:pt x="8915743" y="7850258"/>
                  <a:pt x="8910445" y="7851135"/>
                </a:cubicBezTo>
                <a:cubicBezTo>
                  <a:pt x="8907893" y="7849001"/>
                  <a:pt x="8904729" y="7847476"/>
                  <a:pt x="8901032" y="7847323"/>
                </a:cubicBezTo>
                <a:cubicBezTo>
                  <a:pt x="8900575" y="7847323"/>
                  <a:pt x="8900537" y="7847323"/>
                  <a:pt x="8900270" y="7847323"/>
                </a:cubicBezTo>
                <a:cubicBezTo>
                  <a:pt x="8900118" y="7847285"/>
                  <a:pt x="8900079" y="7847285"/>
                  <a:pt x="8899965" y="7847247"/>
                </a:cubicBezTo>
                <a:cubicBezTo>
                  <a:pt x="8899965" y="7847247"/>
                  <a:pt x="8899965" y="7847247"/>
                  <a:pt x="8899965" y="7847247"/>
                </a:cubicBezTo>
                <a:cubicBezTo>
                  <a:pt x="8899279" y="7846561"/>
                  <a:pt x="8898632" y="7845837"/>
                  <a:pt x="8898059" y="7845036"/>
                </a:cubicBezTo>
                <a:cubicBezTo>
                  <a:pt x="8897031" y="7843778"/>
                  <a:pt x="8895659" y="7843016"/>
                  <a:pt x="8894286" y="7842330"/>
                </a:cubicBezTo>
                <a:cubicBezTo>
                  <a:pt x="8900652" y="7842330"/>
                  <a:pt x="8906977" y="7838937"/>
                  <a:pt x="8908997" y="7832533"/>
                </a:cubicBezTo>
                <a:cubicBezTo>
                  <a:pt x="8911398" y="7824795"/>
                  <a:pt x="8907968" y="7815533"/>
                  <a:pt x="8899813" y="7812864"/>
                </a:cubicBezTo>
                <a:lnTo>
                  <a:pt x="8893334" y="7810768"/>
                </a:lnTo>
                <a:cubicBezTo>
                  <a:pt x="8885713" y="7808290"/>
                  <a:pt x="8876222" y="7811835"/>
                  <a:pt x="8873670" y="7819954"/>
                </a:cubicBezTo>
                <a:cubicBezTo>
                  <a:pt x="8871269" y="7827693"/>
                  <a:pt x="8874699" y="7836955"/>
                  <a:pt x="8882854" y="7839624"/>
                </a:cubicBezTo>
                <a:lnTo>
                  <a:pt x="8886550" y="7840843"/>
                </a:lnTo>
                <a:cubicBezTo>
                  <a:pt x="8882702" y="7841148"/>
                  <a:pt x="8878890" y="7842596"/>
                  <a:pt x="8876375" y="7845150"/>
                </a:cubicBezTo>
                <a:cubicBezTo>
                  <a:pt x="8870011" y="7851554"/>
                  <a:pt x="8871231" y="7860360"/>
                  <a:pt x="8876413" y="7866840"/>
                </a:cubicBezTo>
                <a:cubicBezTo>
                  <a:pt x="8882397" y="7874311"/>
                  <a:pt x="8891391" y="7877742"/>
                  <a:pt x="8900727" y="7878085"/>
                </a:cubicBezTo>
                <a:cubicBezTo>
                  <a:pt x="8901909" y="7878123"/>
                  <a:pt x="8903091" y="7877703"/>
                  <a:pt x="8904234" y="7877399"/>
                </a:cubicBezTo>
                <a:lnTo>
                  <a:pt x="8904462" y="7877703"/>
                </a:lnTo>
                <a:lnTo>
                  <a:pt x="8904652" y="7877932"/>
                </a:lnTo>
                <a:cubicBezTo>
                  <a:pt x="8910064" y="7874959"/>
                  <a:pt x="8915400" y="7871910"/>
                  <a:pt x="8920735" y="7868860"/>
                </a:cubicBezTo>
                <a:cubicBezTo>
                  <a:pt x="8923670" y="7867183"/>
                  <a:pt x="8926642" y="7865506"/>
                  <a:pt x="8929614" y="7863867"/>
                </a:cubicBezTo>
                <a:lnTo>
                  <a:pt x="8929614" y="7863867"/>
                </a:lnTo>
                <a:cubicBezTo>
                  <a:pt x="8929271" y="7863218"/>
                  <a:pt x="8929196" y="7862570"/>
                  <a:pt x="8928739" y="7861961"/>
                </a:cubicBezTo>
                <a:lnTo>
                  <a:pt x="8924813" y="7856853"/>
                </a:lnTo>
                <a:close/>
                <a:moveTo>
                  <a:pt x="8711474" y="7659210"/>
                </a:moveTo>
                <a:cubicBezTo>
                  <a:pt x="8716429" y="7661840"/>
                  <a:pt x="8722260" y="7661917"/>
                  <a:pt x="8727747" y="7662374"/>
                </a:cubicBezTo>
                <a:cubicBezTo>
                  <a:pt x="8735256" y="7662984"/>
                  <a:pt x="8743106" y="7657266"/>
                  <a:pt x="8743486" y="7649414"/>
                </a:cubicBezTo>
                <a:cubicBezTo>
                  <a:pt x="8743639" y="7646593"/>
                  <a:pt x="8742801" y="7643925"/>
                  <a:pt x="8741543" y="7641523"/>
                </a:cubicBezTo>
                <a:cubicBezTo>
                  <a:pt x="8743258" y="7639656"/>
                  <a:pt x="8744973" y="7637826"/>
                  <a:pt x="8746422" y="7635615"/>
                </a:cubicBezTo>
                <a:cubicBezTo>
                  <a:pt x="8746650" y="7635234"/>
                  <a:pt x="8746611" y="7634815"/>
                  <a:pt x="8746802" y="7634395"/>
                </a:cubicBezTo>
                <a:cubicBezTo>
                  <a:pt x="8748365" y="7636682"/>
                  <a:pt x="8750499" y="7638664"/>
                  <a:pt x="8753929" y="7639770"/>
                </a:cubicBezTo>
                <a:cubicBezTo>
                  <a:pt x="8772602" y="7645869"/>
                  <a:pt x="8783807" y="7617318"/>
                  <a:pt x="8765018" y="7611181"/>
                </a:cubicBezTo>
                <a:cubicBezTo>
                  <a:pt x="8755872" y="7608208"/>
                  <a:pt x="8748593" y="7613545"/>
                  <a:pt x="8745659" y="7620444"/>
                </a:cubicBezTo>
                <a:cubicBezTo>
                  <a:pt x="8745088" y="7619491"/>
                  <a:pt x="8744477" y="7618652"/>
                  <a:pt x="8743754" y="7617852"/>
                </a:cubicBezTo>
                <a:cubicBezTo>
                  <a:pt x="8744629" y="7617356"/>
                  <a:pt x="8745620" y="7617280"/>
                  <a:pt x="8746459" y="7616747"/>
                </a:cubicBezTo>
                <a:cubicBezTo>
                  <a:pt x="8753204" y="7612401"/>
                  <a:pt x="8755339" y="7601918"/>
                  <a:pt x="8750461" y="7595401"/>
                </a:cubicBezTo>
                <a:cubicBezTo>
                  <a:pt x="8745354" y="7588577"/>
                  <a:pt x="8736360" y="7586748"/>
                  <a:pt x="8729120" y="7591398"/>
                </a:cubicBezTo>
                <a:cubicBezTo>
                  <a:pt x="8728738" y="7591665"/>
                  <a:pt x="8728700" y="7591665"/>
                  <a:pt x="8728472" y="7591817"/>
                </a:cubicBezTo>
                <a:cubicBezTo>
                  <a:pt x="8728319" y="7591855"/>
                  <a:pt x="8728281" y="7591893"/>
                  <a:pt x="8728167" y="7591932"/>
                </a:cubicBezTo>
                <a:lnTo>
                  <a:pt x="8728167" y="7591932"/>
                </a:lnTo>
                <a:cubicBezTo>
                  <a:pt x="8727213" y="7591779"/>
                  <a:pt x="8726261" y="7591550"/>
                  <a:pt x="8725347" y="7591208"/>
                </a:cubicBezTo>
                <a:cubicBezTo>
                  <a:pt x="8717420" y="7588882"/>
                  <a:pt x="8708921" y="7596162"/>
                  <a:pt x="8707587" y="7603672"/>
                </a:cubicBezTo>
                <a:cubicBezTo>
                  <a:pt x="8706520" y="7609809"/>
                  <a:pt x="8709188" y="7614688"/>
                  <a:pt x="8713456" y="7617966"/>
                </a:cubicBezTo>
                <a:cubicBezTo>
                  <a:pt x="8711131" y="7618652"/>
                  <a:pt x="8708883" y="7619720"/>
                  <a:pt x="8707015" y="7621702"/>
                </a:cubicBezTo>
                <a:cubicBezTo>
                  <a:pt x="8702747" y="7626238"/>
                  <a:pt x="8701756" y="7634128"/>
                  <a:pt x="8704881" y="7639770"/>
                </a:cubicBezTo>
                <a:cubicBezTo>
                  <a:pt x="8701490" y="7647051"/>
                  <a:pt x="8704386" y="7655474"/>
                  <a:pt x="8711474" y="7659210"/>
                </a:cubicBezTo>
                <a:close/>
                <a:moveTo>
                  <a:pt x="8991772" y="7814122"/>
                </a:moveTo>
                <a:lnTo>
                  <a:pt x="8985293" y="7812026"/>
                </a:lnTo>
                <a:cubicBezTo>
                  <a:pt x="8977671" y="7809548"/>
                  <a:pt x="8968182" y="7814237"/>
                  <a:pt x="8966124" y="7822165"/>
                </a:cubicBezTo>
                <a:cubicBezTo>
                  <a:pt x="8964409" y="7828836"/>
                  <a:pt x="8967115" y="7835354"/>
                  <a:pt x="8972526" y="7839052"/>
                </a:cubicBezTo>
                <a:cubicBezTo>
                  <a:pt x="8972678" y="7839166"/>
                  <a:pt x="8972717" y="7839394"/>
                  <a:pt x="8972869" y="7839471"/>
                </a:cubicBezTo>
                <a:cubicBezTo>
                  <a:pt x="8982320" y="7834096"/>
                  <a:pt x="8991810" y="7828798"/>
                  <a:pt x="9001185" y="7823347"/>
                </a:cubicBezTo>
                <a:cubicBezTo>
                  <a:pt x="9001108" y="7823119"/>
                  <a:pt x="9000879" y="7822966"/>
                  <a:pt x="9000804" y="7822699"/>
                </a:cubicBezTo>
                <a:cubicBezTo>
                  <a:pt x="8999088" y="7818811"/>
                  <a:pt x="8996192" y="7815533"/>
                  <a:pt x="8991772" y="7814122"/>
                </a:cubicBezTo>
                <a:close/>
                <a:moveTo>
                  <a:pt x="8912580" y="7766856"/>
                </a:moveTo>
                <a:cubicBezTo>
                  <a:pt x="8903700" y="7765331"/>
                  <a:pt x="8897031" y="7770401"/>
                  <a:pt x="8894325" y="7778596"/>
                </a:cubicBezTo>
                <a:lnTo>
                  <a:pt x="8892229" y="7785077"/>
                </a:lnTo>
                <a:cubicBezTo>
                  <a:pt x="8889752" y="7792738"/>
                  <a:pt x="8896383" y="7802001"/>
                  <a:pt x="8903966" y="7803335"/>
                </a:cubicBezTo>
                <a:cubicBezTo>
                  <a:pt x="8912846" y="7804860"/>
                  <a:pt x="8919516" y="7799790"/>
                  <a:pt x="8922221" y="7791557"/>
                </a:cubicBezTo>
                <a:lnTo>
                  <a:pt x="8924318" y="7785077"/>
                </a:lnTo>
                <a:cubicBezTo>
                  <a:pt x="8926795" y="7777452"/>
                  <a:pt x="8920164" y="7768190"/>
                  <a:pt x="8912580" y="7766856"/>
                </a:cubicBezTo>
                <a:close/>
                <a:moveTo>
                  <a:pt x="8636551" y="7826282"/>
                </a:moveTo>
                <a:cubicBezTo>
                  <a:pt x="8625194" y="7811568"/>
                  <a:pt x="8602366" y="7829179"/>
                  <a:pt x="8613685" y="7843893"/>
                </a:cubicBezTo>
                <a:cubicBezTo>
                  <a:pt x="8614904" y="7845494"/>
                  <a:pt x="8616314" y="7846561"/>
                  <a:pt x="8617763" y="7847438"/>
                </a:cubicBezTo>
                <a:cubicBezTo>
                  <a:pt x="8619478" y="7851402"/>
                  <a:pt x="8622603" y="7854871"/>
                  <a:pt x="8627595" y="7856510"/>
                </a:cubicBezTo>
                <a:cubicBezTo>
                  <a:pt x="8644516" y="7862037"/>
                  <a:pt x="8650384" y="7838099"/>
                  <a:pt x="8637809" y="7828874"/>
                </a:cubicBezTo>
                <a:cubicBezTo>
                  <a:pt x="8637389" y="7828036"/>
                  <a:pt x="8637199" y="7827159"/>
                  <a:pt x="8636551" y="7826282"/>
                </a:cubicBezTo>
                <a:close/>
                <a:moveTo>
                  <a:pt x="8857740" y="7849343"/>
                </a:moveTo>
                <a:cubicBezTo>
                  <a:pt x="8838990" y="7843207"/>
                  <a:pt x="8831139" y="7872901"/>
                  <a:pt x="8849889" y="7878999"/>
                </a:cubicBezTo>
                <a:cubicBezTo>
                  <a:pt x="8868677" y="7885098"/>
                  <a:pt x="8876490" y="7855442"/>
                  <a:pt x="8857740" y="7849343"/>
                </a:cubicBezTo>
                <a:close/>
                <a:moveTo>
                  <a:pt x="9025232" y="7775813"/>
                </a:moveTo>
                <a:cubicBezTo>
                  <a:pt x="9020468" y="7769448"/>
                  <a:pt x="9010369" y="7769600"/>
                  <a:pt x="9004424" y="7774174"/>
                </a:cubicBezTo>
                <a:cubicBezTo>
                  <a:pt x="9003890" y="7772802"/>
                  <a:pt x="9003356" y="7771468"/>
                  <a:pt x="9002481" y="7770287"/>
                </a:cubicBezTo>
                <a:cubicBezTo>
                  <a:pt x="9009493" y="7770896"/>
                  <a:pt x="9016352" y="7766818"/>
                  <a:pt x="9018563" y="7759956"/>
                </a:cubicBezTo>
                <a:lnTo>
                  <a:pt x="9020697" y="7753476"/>
                </a:lnTo>
                <a:cubicBezTo>
                  <a:pt x="9023250" y="7745586"/>
                  <a:pt x="9018525" y="7736704"/>
                  <a:pt x="9010713" y="7734227"/>
                </a:cubicBezTo>
                <a:cubicBezTo>
                  <a:pt x="9002747" y="7731711"/>
                  <a:pt x="8994020" y="7736323"/>
                  <a:pt x="8991467" y="7744252"/>
                </a:cubicBezTo>
                <a:lnTo>
                  <a:pt x="8989333" y="7750732"/>
                </a:lnTo>
                <a:cubicBezTo>
                  <a:pt x="8987808" y="7755458"/>
                  <a:pt x="8989065" y="7760338"/>
                  <a:pt x="8991847" y="7764188"/>
                </a:cubicBezTo>
                <a:lnTo>
                  <a:pt x="8982815" y="7762930"/>
                </a:lnTo>
                <a:cubicBezTo>
                  <a:pt x="8974622" y="7761786"/>
                  <a:pt x="8966658" y="7767885"/>
                  <a:pt x="8965553" y="7776043"/>
                </a:cubicBezTo>
                <a:cubicBezTo>
                  <a:pt x="8964409" y="7784314"/>
                  <a:pt x="8970469" y="7792166"/>
                  <a:pt x="8978701" y="7793310"/>
                </a:cubicBezTo>
                <a:lnTo>
                  <a:pt x="8988228" y="7794644"/>
                </a:lnTo>
                <a:cubicBezTo>
                  <a:pt x="8992458" y="7795254"/>
                  <a:pt x="8996535" y="7793881"/>
                  <a:pt x="8999736" y="7791366"/>
                </a:cubicBezTo>
                <a:cubicBezTo>
                  <a:pt x="9000385" y="7793081"/>
                  <a:pt x="9001222" y="7794796"/>
                  <a:pt x="9002404" y="7796359"/>
                </a:cubicBezTo>
                <a:lnTo>
                  <a:pt x="9006520" y="7801810"/>
                </a:lnTo>
                <a:cubicBezTo>
                  <a:pt x="9011513" y="7808443"/>
                  <a:pt x="9022411" y="7808176"/>
                  <a:pt x="9028204" y="7802954"/>
                </a:cubicBezTo>
                <a:cubicBezTo>
                  <a:pt x="9034797" y="7797007"/>
                  <a:pt x="9034340" y="7787897"/>
                  <a:pt x="9029348" y="7781303"/>
                </a:cubicBezTo>
                <a:lnTo>
                  <a:pt x="9025232" y="7775813"/>
                </a:lnTo>
                <a:close/>
                <a:moveTo>
                  <a:pt x="8883693" y="7228475"/>
                </a:moveTo>
                <a:lnTo>
                  <a:pt x="8890476" y="7227674"/>
                </a:lnTo>
                <a:cubicBezTo>
                  <a:pt x="8898441" y="7226759"/>
                  <a:pt x="8905643" y="7219745"/>
                  <a:pt x="8904652" y="7211283"/>
                </a:cubicBezTo>
                <a:cubicBezTo>
                  <a:pt x="8903700" y="7203317"/>
                  <a:pt x="8896764" y="7196112"/>
                  <a:pt x="8888266" y="7197065"/>
                </a:cubicBezTo>
                <a:lnTo>
                  <a:pt x="8881482" y="7197866"/>
                </a:lnTo>
                <a:cubicBezTo>
                  <a:pt x="8873517" y="7198780"/>
                  <a:pt x="8866315" y="7205794"/>
                  <a:pt x="8867306" y="7214295"/>
                </a:cubicBezTo>
                <a:cubicBezTo>
                  <a:pt x="8868220" y="7222262"/>
                  <a:pt x="8875156" y="7229466"/>
                  <a:pt x="8883693" y="7228475"/>
                </a:cubicBezTo>
                <a:close/>
                <a:moveTo>
                  <a:pt x="8964562" y="7315536"/>
                </a:moveTo>
                <a:cubicBezTo>
                  <a:pt x="8963608" y="7307303"/>
                  <a:pt x="8958464" y="7300099"/>
                  <a:pt x="8949432" y="7299985"/>
                </a:cubicBezTo>
                <a:cubicBezTo>
                  <a:pt x="8941962" y="7299908"/>
                  <a:pt x="8932930" y="7306846"/>
                  <a:pt x="8933883" y="7315117"/>
                </a:cubicBezTo>
                <a:lnTo>
                  <a:pt x="8934645" y="7321902"/>
                </a:lnTo>
                <a:cubicBezTo>
                  <a:pt x="8935598" y="7330136"/>
                  <a:pt x="8940743" y="7337302"/>
                  <a:pt x="8949775" y="7337454"/>
                </a:cubicBezTo>
                <a:cubicBezTo>
                  <a:pt x="8957244" y="7337569"/>
                  <a:pt x="8966276" y="7330593"/>
                  <a:pt x="8965324" y="7322322"/>
                </a:cubicBezTo>
                <a:lnTo>
                  <a:pt x="8964562" y="7315536"/>
                </a:lnTo>
                <a:close/>
                <a:moveTo>
                  <a:pt x="8776680" y="7290188"/>
                </a:moveTo>
                <a:cubicBezTo>
                  <a:pt x="8777290" y="7290645"/>
                  <a:pt x="8778014" y="7290684"/>
                  <a:pt x="8778662" y="7291065"/>
                </a:cubicBezTo>
                <a:cubicBezTo>
                  <a:pt x="8780339" y="7297545"/>
                  <a:pt x="8785484" y="7302996"/>
                  <a:pt x="8794134" y="7302005"/>
                </a:cubicBezTo>
                <a:lnTo>
                  <a:pt x="8798327" y="7301509"/>
                </a:lnTo>
                <a:cubicBezTo>
                  <a:pt x="8806635" y="7300556"/>
                  <a:pt x="8810674" y="7294534"/>
                  <a:pt x="8811360" y="7288091"/>
                </a:cubicBezTo>
                <a:cubicBezTo>
                  <a:pt x="8814676" y="7285004"/>
                  <a:pt x="8816771" y="7280811"/>
                  <a:pt x="8816048" y="7275932"/>
                </a:cubicBezTo>
                <a:cubicBezTo>
                  <a:pt x="8815209" y="7270367"/>
                  <a:pt x="8811208" y="7264992"/>
                  <a:pt x="8805910" y="7262972"/>
                </a:cubicBezTo>
                <a:cubicBezTo>
                  <a:pt x="8802748" y="7258435"/>
                  <a:pt x="8797107" y="7255462"/>
                  <a:pt x="8791657" y="7256263"/>
                </a:cubicBezTo>
                <a:cubicBezTo>
                  <a:pt x="8789104" y="7256644"/>
                  <a:pt x="8786932" y="7257673"/>
                  <a:pt x="8784988" y="7258969"/>
                </a:cubicBezTo>
                <a:cubicBezTo>
                  <a:pt x="8779386" y="7256911"/>
                  <a:pt x="8773098" y="7257750"/>
                  <a:pt x="8768563" y="7262552"/>
                </a:cubicBezTo>
                <a:cubicBezTo>
                  <a:pt x="8763266" y="7268156"/>
                  <a:pt x="8762618" y="7279057"/>
                  <a:pt x="8769134" y="7284241"/>
                </a:cubicBezTo>
                <a:lnTo>
                  <a:pt x="8776680" y="7290188"/>
                </a:lnTo>
                <a:close/>
                <a:moveTo>
                  <a:pt x="8893677" y="7300861"/>
                </a:moveTo>
                <a:lnTo>
                  <a:pt x="8880148" y="7302424"/>
                </a:lnTo>
                <a:cubicBezTo>
                  <a:pt x="8878167" y="7302653"/>
                  <a:pt x="8876375" y="7303377"/>
                  <a:pt x="8874775" y="7304406"/>
                </a:cubicBezTo>
                <a:cubicBezTo>
                  <a:pt x="8877633" y="7303682"/>
                  <a:pt x="8880415" y="7302424"/>
                  <a:pt x="8882511" y="7299985"/>
                </a:cubicBezTo>
                <a:cubicBezTo>
                  <a:pt x="8887732" y="7293809"/>
                  <a:pt x="8887275" y="7283517"/>
                  <a:pt x="8880797" y="7278372"/>
                </a:cubicBezTo>
                <a:lnTo>
                  <a:pt x="8873250" y="7272387"/>
                </a:lnTo>
                <a:cubicBezTo>
                  <a:pt x="8866772" y="7267241"/>
                  <a:pt x="8857130" y="7267660"/>
                  <a:pt x="8851642" y="7274102"/>
                </a:cubicBezTo>
                <a:cubicBezTo>
                  <a:pt x="8846421" y="7280277"/>
                  <a:pt x="8846878" y="7290569"/>
                  <a:pt x="8853358" y="7295715"/>
                </a:cubicBezTo>
                <a:lnTo>
                  <a:pt x="8858311" y="7299641"/>
                </a:lnTo>
                <a:cubicBezTo>
                  <a:pt x="8848783" y="7295525"/>
                  <a:pt x="8836055" y="7299679"/>
                  <a:pt x="8837542" y="7312525"/>
                </a:cubicBezTo>
                <a:cubicBezTo>
                  <a:pt x="8838837" y="7323694"/>
                  <a:pt x="8849546" y="7328573"/>
                  <a:pt x="8857968" y="7326972"/>
                </a:cubicBezTo>
                <a:cubicBezTo>
                  <a:pt x="8855224" y="7329374"/>
                  <a:pt x="8853624" y="7333071"/>
                  <a:pt x="8854195" y="7338103"/>
                </a:cubicBezTo>
                <a:cubicBezTo>
                  <a:pt x="8856444" y="7357504"/>
                  <a:pt x="8887122" y="7357924"/>
                  <a:pt x="8884874" y="7338331"/>
                </a:cubicBezTo>
                <a:cubicBezTo>
                  <a:pt x="8884607" y="7336044"/>
                  <a:pt x="8883731" y="7334252"/>
                  <a:pt x="8882816" y="7332499"/>
                </a:cubicBezTo>
                <a:cubicBezTo>
                  <a:pt x="8883731" y="7332537"/>
                  <a:pt x="8884569" y="7332766"/>
                  <a:pt x="8885484" y="7332652"/>
                </a:cubicBezTo>
                <a:lnTo>
                  <a:pt x="8899013" y="7331089"/>
                </a:lnTo>
                <a:cubicBezTo>
                  <a:pt x="8907245" y="7330174"/>
                  <a:pt x="8912846" y="7321140"/>
                  <a:pt x="8911475" y="7313326"/>
                </a:cubicBezTo>
                <a:cubicBezTo>
                  <a:pt x="8909950" y="7304749"/>
                  <a:pt x="8901947" y="7299908"/>
                  <a:pt x="8893677" y="7300861"/>
                </a:cubicBezTo>
                <a:close/>
                <a:moveTo>
                  <a:pt x="8933044" y="7249135"/>
                </a:moveTo>
                <a:cubicBezTo>
                  <a:pt x="8934721" y="7257520"/>
                  <a:pt x="8941962" y="7262972"/>
                  <a:pt x="8950499" y="7261980"/>
                </a:cubicBezTo>
                <a:lnTo>
                  <a:pt x="8957282" y="7261180"/>
                </a:lnTo>
                <a:cubicBezTo>
                  <a:pt x="8960865" y="7260761"/>
                  <a:pt x="8964104" y="7258779"/>
                  <a:pt x="8966467" y="7255996"/>
                </a:cubicBezTo>
                <a:cubicBezTo>
                  <a:pt x="8972792" y="7260037"/>
                  <a:pt x="8981024" y="7260037"/>
                  <a:pt x="8986513" y="7254128"/>
                </a:cubicBezTo>
                <a:cubicBezTo>
                  <a:pt x="8991810" y="7248449"/>
                  <a:pt x="8992267" y="7237623"/>
                  <a:pt x="8985751" y="7232477"/>
                </a:cubicBezTo>
                <a:lnTo>
                  <a:pt x="8978205" y="7226492"/>
                </a:lnTo>
                <a:cubicBezTo>
                  <a:pt x="8971726" y="7221347"/>
                  <a:pt x="8962503" y="7220851"/>
                  <a:pt x="8956521" y="7227255"/>
                </a:cubicBezTo>
                <a:cubicBezTo>
                  <a:pt x="8955567" y="7228284"/>
                  <a:pt x="8954805" y="7229542"/>
                  <a:pt x="8954196" y="7230838"/>
                </a:cubicBezTo>
                <a:cubicBezTo>
                  <a:pt x="8953700" y="7230838"/>
                  <a:pt x="8953205" y="7230838"/>
                  <a:pt x="8952671" y="7230876"/>
                </a:cubicBezTo>
                <a:lnTo>
                  <a:pt x="8945926" y="7231677"/>
                </a:lnTo>
                <a:cubicBezTo>
                  <a:pt x="8937923" y="7232553"/>
                  <a:pt x="8931444" y="7241206"/>
                  <a:pt x="8933044" y="7249135"/>
                </a:cubicBezTo>
                <a:close/>
                <a:moveTo>
                  <a:pt x="9076223" y="7175490"/>
                </a:moveTo>
                <a:lnTo>
                  <a:pt x="9069439" y="7176291"/>
                </a:lnTo>
                <a:cubicBezTo>
                  <a:pt x="9061475" y="7177206"/>
                  <a:pt x="9055300" y="7186392"/>
                  <a:pt x="9057054" y="7194092"/>
                </a:cubicBezTo>
                <a:cubicBezTo>
                  <a:pt x="9058998" y="7202631"/>
                  <a:pt x="9066314" y="7207472"/>
                  <a:pt x="9074851" y="7206481"/>
                </a:cubicBezTo>
                <a:lnTo>
                  <a:pt x="9081634" y="7205680"/>
                </a:lnTo>
                <a:cubicBezTo>
                  <a:pt x="9089599" y="7204765"/>
                  <a:pt x="9095773" y="7195578"/>
                  <a:pt x="9094019" y="7187879"/>
                </a:cubicBezTo>
                <a:cubicBezTo>
                  <a:pt x="9092114" y="7179340"/>
                  <a:pt x="9084798" y="7174499"/>
                  <a:pt x="9076223" y="7175490"/>
                </a:cubicBezTo>
                <a:close/>
                <a:moveTo>
                  <a:pt x="8876070" y="7375916"/>
                </a:moveTo>
                <a:lnTo>
                  <a:pt x="8862542" y="7377479"/>
                </a:lnTo>
                <a:cubicBezTo>
                  <a:pt x="8859035" y="7377860"/>
                  <a:pt x="8855910" y="7379423"/>
                  <a:pt x="8853395" y="7381595"/>
                </a:cubicBezTo>
                <a:cubicBezTo>
                  <a:pt x="8840324" y="7368025"/>
                  <a:pt x="8821002" y="7390706"/>
                  <a:pt x="8833731" y="7405114"/>
                </a:cubicBezTo>
                <a:cubicBezTo>
                  <a:pt x="8835255" y="7406830"/>
                  <a:pt x="8836894" y="7407935"/>
                  <a:pt x="8838533" y="7408697"/>
                </a:cubicBezTo>
                <a:lnTo>
                  <a:pt x="8837122" y="7408850"/>
                </a:lnTo>
                <a:cubicBezTo>
                  <a:pt x="8831901" y="7409460"/>
                  <a:pt x="8827214" y="7412814"/>
                  <a:pt x="8824737" y="7417427"/>
                </a:cubicBezTo>
                <a:cubicBezTo>
                  <a:pt x="8817458" y="7407058"/>
                  <a:pt x="8798327" y="7410642"/>
                  <a:pt x="8797221" y="7424745"/>
                </a:cubicBezTo>
                <a:cubicBezTo>
                  <a:pt x="8789791" y="7428671"/>
                  <a:pt x="8785255" y="7439307"/>
                  <a:pt x="8790666" y="7448188"/>
                </a:cubicBezTo>
                <a:cubicBezTo>
                  <a:pt x="8784912" y="7445062"/>
                  <a:pt x="8778548" y="7443233"/>
                  <a:pt x="8771879" y="7443804"/>
                </a:cubicBezTo>
                <a:cubicBezTo>
                  <a:pt x="8763875" y="7444491"/>
                  <a:pt x="8757130" y="7452838"/>
                  <a:pt x="8758425" y="7460805"/>
                </a:cubicBezTo>
                <a:cubicBezTo>
                  <a:pt x="8759798" y="7469229"/>
                  <a:pt x="8766886" y="7474985"/>
                  <a:pt x="8775461" y="7474261"/>
                </a:cubicBezTo>
                <a:cubicBezTo>
                  <a:pt x="8775727" y="7474261"/>
                  <a:pt x="8775841" y="7474261"/>
                  <a:pt x="8776032" y="7474223"/>
                </a:cubicBezTo>
                <a:cubicBezTo>
                  <a:pt x="8776109" y="7474223"/>
                  <a:pt x="8776147" y="7474223"/>
                  <a:pt x="8776223" y="7474261"/>
                </a:cubicBezTo>
                <a:cubicBezTo>
                  <a:pt x="8776300" y="7474299"/>
                  <a:pt x="8776300" y="7474299"/>
                  <a:pt x="8776375" y="7474375"/>
                </a:cubicBezTo>
                <a:cubicBezTo>
                  <a:pt x="8777175" y="7474985"/>
                  <a:pt x="8777938" y="7475671"/>
                  <a:pt x="8778624" y="7476395"/>
                </a:cubicBezTo>
                <a:cubicBezTo>
                  <a:pt x="8784569" y="7482189"/>
                  <a:pt x="8795507" y="7479597"/>
                  <a:pt x="8800118" y="7473613"/>
                </a:cubicBezTo>
                <a:cubicBezTo>
                  <a:pt x="8804844" y="7467476"/>
                  <a:pt x="8803624" y="7460500"/>
                  <a:pt x="8799546" y="7454935"/>
                </a:cubicBezTo>
                <a:cubicBezTo>
                  <a:pt x="8807702" y="7456574"/>
                  <a:pt x="8815857" y="7449026"/>
                  <a:pt x="8816696" y="7440031"/>
                </a:cubicBezTo>
                <a:cubicBezTo>
                  <a:pt x="8817915" y="7439688"/>
                  <a:pt x="8819096" y="7439268"/>
                  <a:pt x="8820240" y="7438659"/>
                </a:cubicBezTo>
                <a:cubicBezTo>
                  <a:pt x="8819210" y="7440640"/>
                  <a:pt x="8818448" y="7442775"/>
                  <a:pt x="8818487" y="7445329"/>
                </a:cubicBezTo>
                <a:cubicBezTo>
                  <a:pt x="8818525" y="7452915"/>
                  <a:pt x="8825651" y="7461529"/>
                  <a:pt x="8833921" y="7460576"/>
                </a:cubicBezTo>
                <a:lnTo>
                  <a:pt x="8840705" y="7459776"/>
                </a:lnTo>
                <a:cubicBezTo>
                  <a:pt x="8842001" y="7459662"/>
                  <a:pt x="8843182" y="7459166"/>
                  <a:pt x="8844401" y="7458823"/>
                </a:cubicBezTo>
                <a:lnTo>
                  <a:pt x="8845316" y="7459547"/>
                </a:lnTo>
                <a:cubicBezTo>
                  <a:pt x="8851794" y="7464693"/>
                  <a:pt x="8860826" y="7465570"/>
                  <a:pt x="8867001" y="7459204"/>
                </a:cubicBezTo>
                <a:cubicBezTo>
                  <a:pt x="8872336" y="7453715"/>
                  <a:pt x="8873213" y="7442699"/>
                  <a:pt x="8866695" y="7437515"/>
                </a:cubicBezTo>
                <a:lnTo>
                  <a:pt x="8865704" y="7436714"/>
                </a:lnTo>
                <a:cubicBezTo>
                  <a:pt x="8876070" y="7435761"/>
                  <a:pt x="8885560" y="7422115"/>
                  <a:pt x="8877023" y="7410794"/>
                </a:cubicBezTo>
                <a:cubicBezTo>
                  <a:pt x="8875727" y="7409079"/>
                  <a:pt x="8874279" y="7407973"/>
                  <a:pt x="8872793" y="7407097"/>
                </a:cubicBezTo>
                <a:lnTo>
                  <a:pt x="8877556" y="7406525"/>
                </a:lnTo>
                <a:cubicBezTo>
                  <a:pt x="8885788" y="7405572"/>
                  <a:pt x="8892572" y="7399168"/>
                  <a:pt x="8892191" y="7390515"/>
                </a:cubicBezTo>
                <a:cubicBezTo>
                  <a:pt x="8891734" y="7382701"/>
                  <a:pt x="8884340" y="7375001"/>
                  <a:pt x="8876070" y="7375916"/>
                </a:cubicBezTo>
                <a:close/>
                <a:moveTo>
                  <a:pt x="9132587" y="7128262"/>
                </a:moveTo>
                <a:cubicBezTo>
                  <a:pt x="9133197" y="7127462"/>
                  <a:pt x="9133806" y="7126699"/>
                  <a:pt x="9134454" y="7125899"/>
                </a:cubicBezTo>
                <a:cubicBezTo>
                  <a:pt x="9134340" y="7130701"/>
                  <a:pt x="9136170" y="7135771"/>
                  <a:pt x="9139522" y="7138668"/>
                </a:cubicBezTo>
                <a:cubicBezTo>
                  <a:pt x="9140476" y="7139507"/>
                  <a:pt x="9141504" y="7139812"/>
                  <a:pt x="9142495" y="7140346"/>
                </a:cubicBezTo>
                <a:cubicBezTo>
                  <a:pt x="9142267" y="7143852"/>
                  <a:pt x="9143220" y="7147397"/>
                  <a:pt x="9145849" y="7150408"/>
                </a:cubicBezTo>
                <a:cubicBezTo>
                  <a:pt x="9150651" y="7155936"/>
                  <a:pt x="9160636" y="7157308"/>
                  <a:pt x="9166124" y="7151781"/>
                </a:cubicBezTo>
                <a:lnTo>
                  <a:pt x="9170620" y="7147245"/>
                </a:lnTo>
                <a:cubicBezTo>
                  <a:pt x="9171383" y="7146482"/>
                  <a:pt x="9171802" y="7145568"/>
                  <a:pt x="9172411" y="7144729"/>
                </a:cubicBezTo>
                <a:cubicBezTo>
                  <a:pt x="9177861" y="7149647"/>
                  <a:pt x="9186132" y="7150828"/>
                  <a:pt x="9192152" y="7146178"/>
                </a:cubicBezTo>
                <a:cubicBezTo>
                  <a:pt x="9193143" y="7147130"/>
                  <a:pt x="9194325" y="7147969"/>
                  <a:pt x="9195582" y="7148617"/>
                </a:cubicBezTo>
                <a:cubicBezTo>
                  <a:pt x="9191466" y="7151514"/>
                  <a:pt x="9189066" y="7155974"/>
                  <a:pt x="9189637" y="7160777"/>
                </a:cubicBezTo>
                <a:cubicBezTo>
                  <a:pt x="9188609" y="7161463"/>
                  <a:pt x="9187541" y="7161996"/>
                  <a:pt x="9186627" y="7162950"/>
                </a:cubicBezTo>
                <a:lnTo>
                  <a:pt x="9182130" y="7167485"/>
                </a:lnTo>
                <a:cubicBezTo>
                  <a:pt x="9176832" y="7172822"/>
                  <a:pt x="9177709" y="7183152"/>
                  <a:pt x="9183502" y="7187765"/>
                </a:cubicBezTo>
                <a:cubicBezTo>
                  <a:pt x="9189904" y="7192872"/>
                  <a:pt x="9198098" y="7192110"/>
                  <a:pt x="9203776" y="7186392"/>
                </a:cubicBezTo>
                <a:lnTo>
                  <a:pt x="9208273" y="7181856"/>
                </a:lnTo>
                <a:cubicBezTo>
                  <a:pt x="9210789" y="7179302"/>
                  <a:pt x="9211855" y="7175605"/>
                  <a:pt x="9211703" y="7171945"/>
                </a:cubicBezTo>
                <a:cubicBezTo>
                  <a:pt x="9216237" y="7170078"/>
                  <a:pt x="9220125" y="7166800"/>
                  <a:pt x="9221344" y="7162530"/>
                </a:cubicBezTo>
                <a:cubicBezTo>
                  <a:pt x="9229424" y="7165389"/>
                  <a:pt x="9238342" y="7166723"/>
                  <a:pt x="9244363" y="7162644"/>
                </a:cubicBezTo>
                <a:cubicBezTo>
                  <a:pt x="9252976" y="7156851"/>
                  <a:pt x="9261169" y="7145415"/>
                  <a:pt x="9260674" y="7134704"/>
                </a:cubicBezTo>
                <a:cubicBezTo>
                  <a:pt x="9271992" y="7134437"/>
                  <a:pt x="9282320" y="7120219"/>
                  <a:pt x="9272526" y="7109165"/>
                </a:cubicBezTo>
                <a:cubicBezTo>
                  <a:pt x="9264447" y="7100017"/>
                  <a:pt x="9252633" y="7104362"/>
                  <a:pt x="9247869" y="7112481"/>
                </a:cubicBezTo>
                <a:cubicBezTo>
                  <a:pt x="9247717" y="7112329"/>
                  <a:pt x="9247564" y="7112176"/>
                  <a:pt x="9247412" y="7112024"/>
                </a:cubicBezTo>
                <a:cubicBezTo>
                  <a:pt x="9248783" y="7107068"/>
                  <a:pt x="9247678" y="7101693"/>
                  <a:pt x="9243944" y="7097463"/>
                </a:cubicBezTo>
                <a:lnTo>
                  <a:pt x="9236894" y="7089534"/>
                </a:lnTo>
                <a:lnTo>
                  <a:pt x="9238380" y="7088009"/>
                </a:lnTo>
                <a:cubicBezTo>
                  <a:pt x="9243639" y="7082673"/>
                  <a:pt x="9244820" y="7073296"/>
                  <a:pt x="9239142" y="7067692"/>
                </a:cubicBezTo>
                <a:cubicBezTo>
                  <a:pt x="9233769" y="7062432"/>
                  <a:pt x="9224508" y="7061250"/>
                  <a:pt x="9218830" y="7066930"/>
                </a:cubicBezTo>
                <a:lnTo>
                  <a:pt x="9209835" y="7076002"/>
                </a:lnTo>
                <a:cubicBezTo>
                  <a:pt x="9205300" y="7080576"/>
                  <a:pt x="9204119" y="7088009"/>
                  <a:pt x="9207359" y="7093574"/>
                </a:cubicBezTo>
                <a:cubicBezTo>
                  <a:pt x="9203548" y="7093994"/>
                  <a:pt x="9199737" y="7094718"/>
                  <a:pt x="9196039" y="7096967"/>
                </a:cubicBezTo>
                <a:cubicBezTo>
                  <a:pt x="9189180" y="7101084"/>
                  <a:pt x="9185445" y="7107564"/>
                  <a:pt x="9184150" y="7114616"/>
                </a:cubicBezTo>
                <a:cubicBezTo>
                  <a:pt x="9181977" y="7115149"/>
                  <a:pt x="9179920" y="7116140"/>
                  <a:pt x="9178090" y="7117741"/>
                </a:cubicBezTo>
                <a:lnTo>
                  <a:pt x="9172984" y="7122278"/>
                </a:lnTo>
                <a:cubicBezTo>
                  <a:pt x="9171879" y="7123230"/>
                  <a:pt x="9171077" y="7124526"/>
                  <a:pt x="9170277" y="7125784"/>
                </a:cubicBezTo>
                <a:cubicBezTo>
                  <a:pt x="9170011" y="7125556"/>
                  <a:pt x="9169745" y="7125365"/>
                  <a:pt x="9169477" y="7125174"/>
                </a:cubicBezTo>
                <a:cubicBezTo>
                  <a:pt x="9170087" y="7119952"/>
                  <a:pt x="9168296" y="7114159"/>
                  <a:pt x="9164638" y="7110994"/>
                </a:cubicBezTo>
                <a:cubicBezTo>
                  <a:pt x="9157702" y="7104972"/>
                  <a:pt x="9149241" y="7107030"/>
                  <a:pt x="9142991" y="7112596"/>
                </a:cubicBezTo>
                <a:lnTo>
                  <a:pt x="9141390" y="7114006"/>
                </a:lnTo>
                <a:cubicBezTo>
                  <a:pt x="9142381" y="7108593"/>
                  <a:pt x="9140742" y="7102837"/>
                  <a:pt x="9136283" y="7099178"/>
                </a:cubicBezTo>
                <a:cubicBezTo>
                  <a:pt x="9129881" y="7093994"/>
                  <a:pt x="9119897" y="7094946"/>
                  <a:pt x="9114714" y="7101465"/>
                </a:cubicBezTo>
                <a:lnTo>
                  <a:pt x="9108730" y="7109012"/>
                </a:lnTo>
                <a:cubicBezTo>
                  <a:pt x="9103585" y="7115492"/>
                  <a:pt x="9104538" y="7125365"/>
                  <a:pt x="9111017" y="7130587"/>
                </a:cubicBezTo>
                <a:cubicBezTo>
                  <a:pt x="9117419" y="7135733"/>
                  <a:pt x="9127404" y="7134780"/>
                  <a:pt x="9132587" y="7128262"/>
                </a:cubicBezTo>
                <a:close/>
                <a:moveTo>
                  <a:pt x="8932321" y="7256111"/>
                </a:moveTo>
                <a:cubicBezTo>
                  <a:pt x="8930072" y="7236480"/>
                  <a:pt x="8899813" y="7241663"/>
                  <a:pt x="8902061" y="7261218"/>
                </a:cubicBezTo>
                <a:cubicBezTo>
                  <a:pt x="8904309" y="7280849"/>
                  <a:pt x="8934569" y="7275703"/>
                  <a:pt x="8932321" y="7256111"/>
                </a:cubicBezTo>
                <a:close/>
                <a:moveTo>
                  <a:pt x="8949432" y="7123307"/>
                </a:moveTo>
                <a:cubicBezTo>
                  <a:pt x="8947183" y="7103676"/>
                  <a:pt x="8916657" y="7106878"/>
                  <a:pt x="8918906" y="7126471"/>
                </a:cubicBezTo>
                <a:cubicBezTo>
                  <a:pt x="8921193" y="7146139"/>
                  <a:pt x="8951680" y="7142937"/>
                  <a:pt x="8949432" y="7123307"/>
                </a:cubicBezTo>
                <a:close/>
                <a:moveTo>
                  <a:pt x="8891620" y="7762701"/>
                </a:moveTo>
                <a:cubicBezTo>
                  <a:pt x="8888380" y="7756221"/>
                  <a:pt x="8881749" y="7753858"/>
                  <a:pt x="8875232" y="7754887"/>
                </a:cubicBezTo>
                <a:cubicBezTo>
                  <a:pt x="8871765" y="7750580"/>
                  <a:pt x="8866543" y="7748102"/>
                  <a:pt x="8860483" y="7749322"/>
                </a:cubicBezTo>
                <a:cubicBezTo>
                  <a:pt x="8852938" y="7750884"/>
                  <a:pt x="8846154" y="7759499"/>
                  <a:pt x="8848594" y="7767466"/>
                </a:cubicBezTo>
                <a:cubicBezTo>
                  <a:pt x="8850956" y="7775204"/>
                  <a:pt x="8855186" y="7782294"/>
                  <a:pt x="8863265" y="7785114"/>
                </a:cubicBezTo>
                <a:cubicBezTo>
                  <a:pt x="8870659" y="7787707"/>
                  <a:pt x="8877786" y="7786144"/>
                  <a:pt x="8884797" y="7783247"/>
                </a:cubicBezTo>
                <a:cubicBezTo>
                  <a:pt x="8892458" y="7780159"/>
                  <a:pt x="8895163" y="7769753"/>
                  <a:pt x="8891620" y="7762701"/>
                </a:cubicBezTo>
                <a:close/>
                <a:moveTo>
                  <a:pt x="9066619" y="7152543"/>
                </a:moveTo>
                <a:lnTo>
                  <a:pt x="9073364" y="7151743"/>
                </a:lnTo>
                <a:cubicBezTo>
                  <a:pt x="9081596" y="7150790"/>
                  <a:pt x="9088418" y="7144500"/>
                  <a:pt x="9088037" y="7135771"/>
                </a:cubicBezTo>
                <a:cubicBezTo>
                  <a:pt x="9087732" y="7127919"/>
                  <a:pt x="9080339" y="7120143"/>
                  <a:pt x="9072069" y="7121096"/>
                </a:cubicBezTo>
                <a:lnTo>
                  <a:pt x="9065323" y="7121896"/>
                </a:lnTo>
                <a:cubicBezTo>
                  <a:pt x="9057091" y="7122811"/>
                  <a:pt x="9050270" y="7129139"/>
                  <a:pt x="9050652" y="7137868"/>
                </a:cubicBezTo>
                <a:cubicBezTo>
                  <a:pt x="9050956" y="7145682"/>
                  <a:pt x="9058350" y="7153496"/>
                  <a:pt x="9066619" y="7152543"/>
                </a:cubicBezTo>
                <a:close/>
                <a:moveTo>
                  <a:pt x="8907777" y="7162340"/>
                </a:moveTo>
                <a:cubicBezTo>
                  <a:pt x="8905529" y="7142747"/>
                  <a:pt x="8875461" y="7148960"/>
                  <a:pt x="8877709" y="7168476"/>
                </a:cubicBezTo>
                <a:cubicBezTo>
                  <a:pt x="8879958" y="7188069"/>
                  <a:pt x="8910027" y="7181856"/>
                  <a:pt x="8907777" y="7162340"/>
                </a:cubicBezTo>
                <a:close/>
                <a:moveTo>
                  <a:pt x="9019249" y="7212922"/>
                </a:moveTo>
                <a:cubicBezTo>
                  <a:pt x="9027252" y="7211931"/>
                  <a:pt x="9034302" y="7204918"/>
                  <a:pt x="9033311" y="7196379"/>
                </a:cubicBezTo>
                <a:lnTo>
                  <a:pt x="9032511" y="7189594"/>
                </a:lnTo>
                <a:cubicBezTo>
                  <a:pt x="9032359" y="7188183"/>
                  <a:pt x="9031786" y="7186926"/>
                  <a:pt x="9031254" y="7185630"/>
                </a:cubicBezTo>
                <a:cubicBezTo>
                  <a:pt x="9032511" y="7183381"/>
                  <a:pt x="9033236" y="7180865"/>
                  <a:pt x="9033045" y="7178121"/>
                </a:cubicBezTo>
                <a:cubicBezTo>
                  <a:pt x="9032930" y="7176253"/>
                  <a:pt x="9032434" y="7174423"/>
                  <a:pt x="9031711" y="7172746"/>
                </a:cubicBezTo>
                <a:cubicBezTo>
                  <a:pt x="9031939" y="7171297"/>
                  <a:pt x="9032054" y="7169773"/>
                  <a:pt x="9031863" y="7168172"/>
                </a:cubicBezTo>
                <a:cubicBezTo>
                  <a:pt x="9029881" y="7150942"/>
                  <a:pt x="9006520" y="7154525"/>
                  <a:pt x="9002519" y="7168934"/>
                </a:cubicBezTo>
                <a:cubicBezTo>
                  <a:pt x="9001985" y="7169430"/>
                  <a:pt x="9001375" y="7169811"/>
                  <a:pt x="9000879" y="7170382"/>
                </a:cubicBezTo>
                <a:cubicBezTo>
                  <a:pt x="8995735" y="7176138"/>
                  <a:pt x="8995774" y="7183419"/>
                  <a:pt x="8997031" y="7190547"/>
                </a:cubicBezTo>
                <a:cubicBezTo>
                  <a:pt x="8997602" y="7193749"/>
                  <a:pt x="8999851" y="7196227"/>
                  <a:pt x="9002595" y="7198171"/>
                </a:cubicBezTo>
                <a:lnTo>
                  <a:pt x="9002671" y="7198933"/>
                </a:lnTo>
                <a:cubicBezTo>
                  <a:pt x="9003624" y="7206785"/>
                  <a:pt x="9010827" y="7213952"/>
                  <a:pt x="9019249" y="7212922"/>
                </a:cubicBezTo>
                <a:close/>
                <a:moveTo>
                  <a:pt x="8887847" y="7626009"/>
                </a:moveTo>
                <a:lnTo>
                  <a:pt x="8894630" y="7625247"/>
                </a:lnTo>
                <a:cubicBezTo>
                  <a:pt x="8902861" y="7624294"/>
                  <a:pt x="8909607" y="7617814"/>
                  <a:pt x="8909188" y="7609161"/>
                </a:cubicBezTo>
                <a:cubicBezTo>
                  <a:pt x="8909188" y="7608742"/>
                  <a:pt x="8908921" y="7608398"/>
                  <a:pt x="8908883" y="7607979"/>
                </a:cubicBezTo>
                <a:cubicBezTo>
                  <a:pt x="8907854" y="7600546"/>
                  <a:pt x="8900956" y="7593685"/>
                  <a:pt x="8893106" y="7594562"/>
                </a:cubicBezTo>
                <a:lnTo>
                  <a:pt x="8886322" y="7595362"/>
                </a:lnTo>
                <a:cubicBezTo>
                  <a:pt x="8883616" y="7595667"/>
                  <a:pt x="8881215" y="7596734"/>
                  <a:pt x="8879043" y="7598145"/>
                </a:cubicBezTo>
                <a:cubicBezTo>
                  <a:pt x="8874584" y="7600966"/>
                  <a:pt x="8871497" y="7605654"/>
                  <a:pt x="8871765" y="7611448"/>
                </a:cubicBezTo>
                <a:cubicBezTo>
                  <a:pt x="8872183" y="7619338"/>
                  <a:pt x="8879615" y="7626962"/>
                  <a:pt x="8887847" y="7626009"/>
                </a:cubicBezTo>
                <a:close/>
                <a:moveTo>
                  <a:pt x="8839751" y="7734227"/>
                </a:moveTo>
                <a:cubicBezTo>
                  <a:pt x="8839790" y="7734227"/>
                  <a:pt x="8839867" y="7734265"/>
                  <a:pt x="8839904" y="7734303"/>
                </a:cubicBezTo>
                <a:lnTo>
                  <a:pt x="8843410" y="7737086"/>
                </a:lnTo>
                <a:cubicBezTo>
                  <a:pt x="8849889" y="7742231"/>
                  <a:pt x="8860217" y="7739754"/>
                  <a:pt x="8864752" y="7733236"/>
                </a:cubicBezTo>
                <a:cubicBezTo>
                  <a:pt x="8865133" y="7732702"/>
                  <a:pt x="8865361" y="7732168"/>
                  <a:pt x="8865629" y="7731635"/>
                </a:cubicBezTo>
                <a:cubicBezTo>
                  <a:pt x="8867649" y="7730682"/>
                  <a:pt x="8869668" y="7729614"/>
                  <a:pt x="8871574" y="7728471"/>
                </a:cubicBezTo>
                <a:cubicBezTo>
                  <a:pt x="8874013" y="7726984"/>
                  <a:pt x="8875956" y="7724697"/>
                  <a:pt x="8877329" y="7722105"/>
                </a:cubicBezTo>
                <a:cubicBezTo>
                  <a:pt x="8879234" y="7721342"/>
                  <a:pt x="8880986" y="7720390"/>
                  <a:pt x="8882129" y="7718941"/>
                </a:cubicBezTo>
                <a:cubicBezTo>
                  <a:pt x="8886056" y="7713986"/>
                  <a:pt x="8889333" y="7709412"/>
                  <a:pt x="8890133" y="7702970"/>
                </a:cubicBezTo>
                <a:cubicBezTo>
                  <a:pt x="8890209" y="7702398"/>
                  <a:pt x="8890057" y="7701902"/>
                  <a:pt x="8890095" y="7701369"/>
                </a:cubicBezTo>
                <a:cubicBezTo>
                  <a:pt x="8899356" y="7698700"/>
                  <a:pt x="8906443" y="7687951"/>
                  <a:pt x="8898975" y="7678041"/>
                </a:cubicBezTo>
                <a:cubicBezTo>
                  <a:pt x="8893943" y="7671332"/>
                  <a:pt x="8886627" y="7670912"/>
                  <a:pt x="8880720" y="7673619"/>
                </a:cubicBezTo>
                <a:cubicBezTo>
                  <a:pt x="8877366" y="7672437"/>
                  <a:pt x="8873517" y="7672094"/>
                  <a:pt x="8870011" y="7673238"/>
                </a:cubicBezTo>
                <a:cubicBezTo>
                  <a:pt x="8869058" y="7672590"/>
                  <a:pt x="8867915" y="7672170"/>
                  <a:pt x="8866847" y="7671675"/>
                </a:cubicBezTo>
                <a:cubicBezTo>
                  <a:pt x="8867343" y="7668282"/>
                  <a:pt x="8867001" y="7664928"/>
                  <a:pt x="8865247" y="7661954"/>
                </a:cubicBezTo>
                <a:cubicBezTo>
                  <a:pt x="8874661" y="7664394"/>
                  <a:pt x="8887313" y="7657533"/>
                  <a:pt x="8885827" y="7644534"/>
                </a:cubicBezTo>
                <a:cubicBezTo>
                  <a:pt x="8883579" y="7624942"/>
                  <a:pt x="8853510" y="7631155"/>
                  <a:pt x="8855758" y="7650672"/>
                </a:cubicBezTo>
                <a:cubicBezTo>
                  <a:pt x="8855987" y="7652654"/>
                  <a:pt x="8856672" y="7654178"/>
                  <a:pt x="8857397" y="7655627"/>
                </a:cubicBezTo>
                <a:cubicBezTo>
                  <a:pt x="8857320" y="7655627"/>
                  <a:pt x="8857320" y="7655551"/>
                  <a:pt x="8857244" y="7655513"/>
                </a:cubicBezTo>
                <a:cubicBezTo>
                  <a:pt x="8847526" y="7652349"/>
                  <a:pt x="8840628" y="7658752"/>
                  <a:pt x="8838571" y="7666414"/>
                </a:cubicBezTo>
                <a:cubicBezTo>
                  <a:pt x="8837656" y="7667291"/>
                  <a:pt x="8837008" y="7668282"/>
                  <a:pt x="8836285" y="7669349"/>
                </a:cubicBezTo>
                <a:cubicBezTo>
                  <a:pt x="8834683" y="7665080"/>
                  <a:pt x="8831482" y="7661459"/>
                  <a:pt x="8826642" y="7659858"/>
                </a:cubicBezTo>
                <a:lnTo>
                  <a:pt x="8823784" y="7658943"/>
                </a:lnTo>
                <a:cubicBezTo>
                  <a:pt x="8822794" y="7657457"/>
                  <a:pt x="8821612" y="7656046"/>
                  <a:pt x="8820164" y="7654865"/>
                </a:cubicBezTo>
                <a:cubicBezTo>
                  <a:pt x="8817648" y="7652883"/>
                  <a:pt x="8815133" y="7650900"/>
                  <a:pt x="8812618" y="7648880"/>
                </a:cubicBezTo>
                <a:cubicBezTo>
                  <a:pt x="8806139" y="7643734"/>
                  <a:pt x="8795812" y="7646097"/>
                  <a:pt x="8791239" y="7652616"/>
                </a:cubicBezTo>
                <a:cubicBezTo>
                  <a:pt x="8786360" y="7659553"/>
                  <a:pt x="8788418" y="7668358"/>
                  <a:pt x="8794592" y="7673581"/>
                </a:cubicBezTo>
                <a:cubicBezTo>
                  <a:pt x="8790819" y="7675982"/>
                  <a:pt x="8787541" y="7679298"/>
                  <a:pt x="8785141" y="7683758"/>
                </a:cubicBezTo>
                <a:cubicBezTo>
                  <a:pt x="8781330" y="7690810"/>
                  <a:pt x="8781368" y="7698243"/>
                  <a:pt x="8783845" y="7704990"/>
                </a:cubicBezTo>
                <a:cubicBezTo>
                  <a:pt x="8782244" y="7706553"/>
                  <a:pt x="8780948" y="7708459"/>
                  <a:pt x="8780225" y="7710746"/>
                </a:cubicBezTo>
                <a:lnTo>
                  <a:pt x="8778129" y="7717226"/>
                </a:lnTo>
                <a:cubicBezTo>
                  <a:pt x="8777557" y="7719018"/>
                  <a:pt x="8777328" y="7720885"/>
                  <a:pt x="8777443" y="7722753"/>
                </a:cubicBezTo>
                <a:cubicBezTo>
                  <a:pt x="8776871" y="7720885"/>
                  <a:pt x="8775423" y="7719361"/>
                  <a:pt x="8774127" y="7717798"/>
                </a:cubicBezTo>
                <a:cubicBezTo>
                  <a:pt x="8774089" y="7717531"/>
                  <a:pt x="8774203" y="7717340"/>
                  <a:pt x="8774165" y="7717035"/>
                </a:cubicBezTo>
                <a:cubicBezTo>
                  <a:pt x="8773059" y="7709984"/>
                  <a:pt x="8766162" y="7702550"/>
                  <a:pt x="8758273" y="7704266"/>
                </a:cubicBezTo>
                <a:cubicBezTo>
                  <a:pt x="8758007" y="7704304"/>
                  <a:pt x="8757777" y="7704342"/>
                  <a:pt x="8757549" y="7704380"/>
                </a:cubicBezTo>
                <a:cubicBezTo>
                  <a:pt x="8756215" y="7703237"/>
                  <a:pt x="8754881" y="7702093"/>
                  <a:pt x="8753204" y="7701483"/>
                </a:cubicBezTo>
                <a:cubicBezTo>
                  <a:pt x="8750842" y="7697672"/>
                  <a:pt x="8747070" y="7694965"/>
                  <a:pt x="8741848" y="7694584"/>
                </a:cubicBezTo>
                <a:cubicBezTo>
                  <a:pt x="8739713" y="7694431"/>
                  <a:pt x="8737465" y="7694965"/>
                  <a:pt x="8735293" y="7695842"/>
                </a:cubicBezTo>
                <a:cubicBezTo>
                  <a:pt x="8734340" y="7695079"/>
                  <a:pt x="8733463" y="7694203"/>
                  <a:pt x="8732245" y="7693783"/>
                </a:cubicBezTo>
                <a:lnTo>
                  <a:pt x="8725765" y="7691687"/>
                </a:lnTo>
                <a:cubicBezTo>
                  <a:pt x="8717877" y="7689133"/>
                  <a:pt x="8709226" y="7690810"/>
                  <a:pt x="8705339" y="7698967"/>
                </a:cubicBezTo>
                <a:cubicBezTo>
                  <a:pt x="8702138" y="7705714"/>
                  <a:pt x="8704692" y="7716845"/>
                  <a:pt x="8712617" y="7719399"/>
                </a:cubicBezTo>
                <a:lnTo>
                  <a:pt x="8719097" y="7721533"/>
                </a:lnTo>
                <a:cubicBezTo>
                  <a:pt x="8722374" y="7722601"/>
                  <a:pt x="8725765" y="7722715"/>
                  <a:pt x="8728929" y="7722143"/>
                </a:cubicBezTo>
                <a:cubicBezTo>
                  <a:pt x="8730149" y="7724240"/>
                  <a:pt x="8731672" y="7726222"/>
                  <a:pt x="8733922" y="7727747"/>
                </a:cubicBezTo>
                <a:cubicBezTo>
                  <a:pt x="8737047" y="7729881"/>
                  <a:pt x="8740515" y="7730606"/>
                  <a:pt x="8744097" y="7730872"/>
                </a:cubicBezTo>
                <a:cubicBezTo>
                  <a:pt x="8744477" y="7731025"/>
                  <a:pt x="8744859" y="7731177"/>
                  <a:pt x="8745202" y="7731368"/>
                </a:cubicBezTo>
                <a:cubicBezTo>
                  <a:pt x="8743411" y="7738992"/>
                  <a:pt x="8750422" y="7747072"/>
                  <a:pt x="8757549" y="7748369"/>
                </a:cubicBezTo>
                <a:cubicBezTo>
                  <a:pt x="8766581" y="7750046"/>
                  <a:pt x="8772831" y="7743947"/>
                  <a:pt x="8775423" y="7736056"/>
                </a:cubicBezTo>
                <a:lnTo>
                  <a:pt x="8777518" y="7729576"/>
                </a:lnTo>
                <a:cubicBezTo>
                  <a:pt x="8777823" y="7728585"/>
                  <a:pt x="8778014" y="7727594"/>
                  <a:pt x="8778014" y="7726603"/>
                </a:cubicBezTo>
                <a:cubicBezTo>
                  <a:pt x="8779348" y="7731291"/>
                  <a:pt x="8782664" y="7735332"/>
                  <a:pt x="8787503" y="7736781"/>
                </a:cubicBezTo>
                <a:cubicBezTo>
                  <a:pt x="8795050" y="7739029"/>
                  <a:pt x="8803662" y="7735714"/>
                  <a:pt x="8806673" y="7728166"/>
                </a:cubicBezTo>
                <a:cubicBezTo>
                  <a:pt x="8808007" y="7728509"/>
                  <a:pt x="8809455" y="7728623"/>
                  <a:pt x="8810903" y="7728547"/>
                </a:cubicBezTo>
                <a:cubicBezTo>
                  <a:pt x="8807739" y="7735447"/>
                  <a:pt x="8809187" y="7743718"/>
                  <a:pt x="8818410" y="7746729"/>
                </a:cubicBezTo>
                <a:cubicBezTo>
                  <a:pt x="8829005" y="7750198"/>
                  <a:pt x="8837656" y="7742536"/>
                  <a:pt x="8839751" y="7734227"/>
                </a:cubicBezTo>
                <a:close/>
                <a:moveTo>
                  <a:pt x="9062351" y="7298002"/>
                </a:moveTo>
                <a:cubicBezTo>
                  <a:pt x="9066391" y="7290493"/>
                  <a:pt x="9064332" y="7281573"/>
                  <a:pt x="9057091" y="7276961"/>
                </a:cubicBezTo>
                <a:cubicBezTo>
                  <a:pt x="9056711" y="7276694"/>
                  <a:pt x="9056673" y="7276694"/>
                  <a:pt x="9056444" y="7276542"/>
                </a:cubicBezTo>
                <a:cubicBezTo>
                  <a:pt x="9056330" y="7276427"/>
                  <a:pt x="9056330" y="7276427"/>
                  <a:pt x="9056216" y="7276313"/>
                </a:cubicBezTo>
                <a:cubicBezTo>
                  <a:pt x="9056216" y="7276313"/>
                  <a:pt x="9056216" y="7276313"/>
                  <a:pt x="9056216" y="7276313"/>
                </a:cubicBezTo>
                <a:cubicBezTo>
                  <a:pt x="9055948" y="7275398"/>
                  <a:pt x="9055796" y="7274445"/>
                  <a:pt x="9055682" y="7273454"/>
                </a:cubicBezTo>
                <a:cubicBezTo>
                  <a:pt x="9055377" y="7271396"/>
                  <a:pt x="9054539" y="7269566"/>
                  <a:pt x="9053319" y="7268041"/>
                </a:cubicBezTo>
                <a:cubicBezTo>
                  <a:pt x="9053357" y="7267889"/>
                  <a:pt x="9053471" y="7267775"/>
                  <a:pt x="9053471" y="7267622"/>
                </a:cubicBezTo>
                <a:lnTo>
                  <a:pt x="9054805" y="7258092"/>
                </a:lnTo>
                <a:cubicBezTo>
                  <a:pt x="9055986" y="7249897"/>
                  <a:pt x="9050156" y="7241892"/>
                  <a:pt x="9041924" y="7240634"/>
                </a:cubicBezTo>
                <a:cubicBezTo>
                  <a:pt x="9033768" y="7239415"/>
                  <a:pt x="9025652" y="7245323"/>
                  <a:pt x="9024470" y="7253518"/>
                </a:cubicBezTo>
                <a:lnTo>
                  <a:pt x="9023136" y="7263048"/>
                </a:lnTo>
                <a:cubicBezTo>
                  <a:pt x="9022564" y="7267203"/>
                  <a:pt x="9023784" y="7271319"/>
                  <a:pt x="9026223" y="7274521"/>
                </a:cubicBezTo>
                <a:cubicBezTo>
                  <a:pt x="9025842" y="7276694"/>
                  <a:pt x="9025689" y="7278943"/>
                  <a:pt x="9026032" y="7281230"/>
                </a:cubicBezTo>
                <a:cubicBezTo>
                  <a:pt x="9027404" y="7290684"/>
                  <a:pt x="9033425" y="7298193"/>
                  <a:pt x="9041277" y="7303263"/>
                </a:cubicBezTo>
                <a:cubicBezTo>
                  <a:pt x="9048059" y="7307570"/>
                  <a:pt x="9058502" y="7305168"/>
                  <a:pt x="9062351" y="7298002"/>
                </a:cubicBezTo>
                <a:close/>
                <a:moveTo>
                  <a:pt x="8776337" y="7783742"/>
                </a:moveTo>
                <a:cubicBezTo>
                  <a:pt x="8795964" y="7781455"/>
                  <a:pt x="8793068" y="7750922"/>
                  <a:pt x="8773441" y="7753171"/>
                </a:cubicBezTo>
                <a:lnTo>
                  <a:pt x="8769249" y="7753667"/>
                </a:lnTo>
                <a:cubicBezTo>
                  <a:pt x="8749622" y="7755916"/>
                  <a:pt x="8752518" y="7786487"/>
                  <a:pt x="8772145" y="7784238"/>
                </a:cubicBezTo>
                <a:lnTo>
                  <a:pt x="8776337" y="7783742"/>
                </a:lnTo>
                <a:close/>
                <a:moveTo>
                  <a:pt x="8609798" y="7481503"/>
                </a:moveTo>
                <a:cubicBezTo>
                  <a:pt x="8612237" y="7478911"/>
                  <a:pt x="8613685" y="7475252"/>
                  <a:pt x="8613113" y="7470487"/>
                </a:cubicBezTo>
                <a:cubicBezTo>
                  <a:pt x="8611131" y="7453105"/>
                  <a:pt x="8586817" y="7452610"/>
                  <a:pt x="8583007" y="7466523"/>
                </a:cubicBezTo>
                <a:cubicBezTo>
                  <a:pt x="8582549" y="7468276"/>
                  <a:pt x="8582244" y="7470144"/>
                  <a:pt x="8582511" y="7472317"/>
                </a:cubicBezTo>
                <a:cubicBezTo>
                  <a:pt x="8584226" y="7487107"/>
                  <a:pt x="8602176" y="7489661"/>
                  <a:pt x="8609798" y="7481503"/>
                </a:cubicBezTo>
                <a:close/>
                <a:moveTo>
                  <a:pt x="8660483" y="7663860"/>
                </a:moveTo>
                <a:cubicBezTo>
                  <a:pt x="8654882" y="7668130"/>
                  <a:pt x="8652748" y="7675067"/>
                  <a:pt x="8655301" y="7682043"/>
                </a:cubicBezTo>
                <a:cubicBezTo>
                  <a:pt x="8658578" y="7691115"/>
                  <a:pt x="8663685" y="7701483"/>
                  <a:pt x="8672793" y="7705867"/>
                </a:cubicBezTo>
                <a:cubicBezTo>
                  <a:pt x="8673784" y="7706706"/>
                  <a:pt x="8674851" y="7707467"/>
                  <a:pt x="8675994" y="7708078"/>
                </a:cubicBezTo>
                <a:cubicBezTo>
                  <a:pt x="8681596" y="7711203"/>
                  <a:pt x="8688419" y="7710899"/>
                  <a:pt x="8693525" y="7706706"/>
                </a:cubicBezTo>
                <a:cubicBezTo>
                  <a:pt x="8698631" y="7702550"/>
                  <a:pt x="8699089" y="7697252"/>
                  <a:pt x="8699051" y="7691192"/>
                </a:cubicBezTo>
                <a:cubicBezTo>
                  <a:pt x="8699089" y="7695956"/>
                  <a:pt x="8699165" y="7690658"/>
                  <a:pt x="8699242" y="7689743"/>
                </a:cubicBezTo>
                <a:cubicBezTo>
                  <a:pt x="8699356" y="7688485"/>
                  <a:pt x="8699585" y="7687303"/>
                  <a:pt x="8699699" y="7686045"/>
                </a:cubicBezTo>
                <a:cubicBezTo>
                  <a:pt x="8699737" y="7685854"/>
                  <a:pt x="8699737" y="7685740"/>
                  <a:pt x="8699775" y="7685588"/>
                </a:cubicBezTo>
                <a:cubicBezTo>
                  <a:pt x="8699889" y="7685206"/>
                  <a:pt x="8700042" y="7684826"/>
                  <a:pt x="8700156" y="7684445"/>
                </a:cubicBezTo>
                <a:cubicBezTo>
                  <a:pt x="8705835" y="7679260"/>
                  <a:pt x="8706330" y="7669769"/>
                  <a:pt x="8701566" y="7663860"/>
                </a:cubicBezTo>
                <a:cubicBezTo>
                  <a:pt x="8696155" y="7657152"/>
                  <a:pt x="8686665" y="7656656"/>
                  <a:pt x="8679996" y="7661573"/>
                </a:cubicBezTo>
                <a:cubicBezTo>
                  <a:pt x="8679310" y="7662069"/>
                  <a:pt x="8678776" y="7662755"/>
                  <a:pt x="8678167" y="7663327"/>
                </a:cubicBezTo>
                <a:cubicBezTo>
                  <a:pt x="8674165" y="7660658"/>
                  <a:pt x="8668905" y="7659744"/>
                  <a:pt x="8664485" y="7661306"/>
                </a:cubicBezTo>
                <a:cubicBezTo>
                  <a:pt x="8667077" y="7658905"/>
                  <a:pt x="8668564" y="7655246"/>
                  <a:pt x="8667991" y="7650366"/>
                </a:cubicBezTo>
                <a:cubicBezTo>
                  <a:pt x="8665781" y="7630965"/>
                  <a:pt x="8635065" y="7630622"/>
                  <a:pt x="8637313" y="7650252"/>
                </a:cubicBezTo>
                <a:cubicBezTo>
                  <a:pt x="8638761" y="7662679"/>
                  <a:pt x="8651833" y="7667253"/>
                  <a:pt x="8660483" y="7663860"/>
                </a:cubicBezTo>
                <a:close/>
                <a:moveTo>
                  <a:pt x="8508807" y="7490080"/>
                </a:moveTo>
                <a:cubicBezTo>
                  <a:pt x="8516276" y="7490156"/>
                  <a:pt x="8525308" y="7483218"/>
                  <a:pt x="8524356" y="7474947"/>
                </a:cubicBezTo>
                <a:lnTo>
                  <a:pt x="8523556" y="7468162"/>
                </a:lnTo>
                <a:cubicBezTo>
                  <a:pt x="8522603" y="7459928"/>
                  <a:pt x="8517458" y="7452762"/>
                  <a:pt x="8508426" y="7452610"/>
                </a:cubicBezTo>
                <a:cubicBezTo>
                  <a:pt x="8500957" y="7452495"/>
                  <a:pt x="8491925" y="7459471"/>
                  <a:pt x="8492877" y="7467742"/>
                </a:cubicBezTo>
                <a:lnTo>
                  <a:pt x="8493677" y="7474528"/>
                </a:lnTo>
                <a:cubicBezTo>
                  <a:pt x="8494630" y="7482761"/>
                  <a:pt x="8499775" y="7489965"/>
                  <a:pt x="8508807" y="7490080"/>
                </a:cubicBezTo>
                <a:close/>
                <a:moveTo>
                  <a:pt x="9078623" y="7402065"/>
                </a:moveTo>
                <a:cubicBezTo>
                  <a:pt x="9080262" y="7416245"/>
                  <a:pt x="9097107" y="7420324"/>
                  <a:pt x="9105148" y="7413805"/>
                </a:cubicBezTo>
                <a:cubicBezTo>
                  <a:pt x="9108844" y="7418989"/>
                  <a:pt x="9113608" y="7422878"/>
                  <a:pt x="9118677" y="7425012"/>
                </a:cubicBezTo>
                <a:cubicBezTo>
                  <a:pt x="9118181" y="7425317"/>
                  <a:pt x="9117572" y="7425355"/>
                  <a:pt x="9117115" y="7425736"/>
                </a:cubicBezTo>
                <a:cubicBezTo>
                  <a:pt x="9110712" y="7430654"/>
                  <a:pt x="9108197" y="7440259"/>
                  <a:pt x="9113380" y="7447120"/>
                </a:cubicBezTo>
                <a:lnTo>
                  <a:pt x="9117496" y="7452571"/>
                </a:lnTo>
                <a:cubicBezTo>
                  <a:pt x="9122297" y="7458975"/>
                  <a:pt x="9132129" y="7461491"/>
                  <a:pt x="9138875" y="7456345"/>
                </a:cubicBezTo>
                <a:cubicBezTo>
                  <a:pt x="9145277" y="7451428"/>
                  <a:pt x="9147793" y="7441822"/>
                  <a:pt x="9142648" y="7434961"/>
                </a:cubicBezTo>
                <a:lnTo>
                  <a:pt x="9138533" y="7429510"/>
                </a:lnTo>
                <a:cubicBezTo>
                  <a:pt x="9137388" y="7427985"/>
                  <a:pt x="9135940" y="7426727"/>
                  <a:pt x="9134340" y="7425698"/>
                </a:cubicBezTo>
                <a:cubicBezTo>
                  <a:pt x="9141962" y="7423754"/>
                  <a:pt x="9149431" y="7419790"/>
                  <a:pt x="9153395" y="7413577"/>
                </a:cubicBezTo>
                <a:cubicBezTo>
                  <a:pt x="9155034" y="7414682"/>
                  <a:pt x="9157054" y="7414949"/>
                  <a:pt x="9158997" y="7415330"/>
                </a:cubicBezTo>
                <a:cubicBezTo>
                  <a:pt x="9159568" y="7417427"/>
                  <a:pt x="9160522" y="7419370"/>
                  <a:pt x="9161970" y="7420933"/>
                </a:cubicBezTo>
                <a:cubicBezTo>
                  <a:pt x="9167952" y="7427299"/>
                  <a:pt x="9176718" y="7427756"/>
                  <a:pt x="9183616" y="7422572"/>
                </a:cubicBezTo>
                <a:lnTo>
                  <a:pt x="9189066" y="7418494"/>
                </a:lnTo>
                <a:cubicBezTo>
                  <a:pt x="9195468" y="7413653"/>
                  <a:pt x="9196154" y="7402637"/>
                  <a:pt x="9190743" y="7396843"/>
                </a:cubicBezTo>
                <a:cubicBezTo>
                  <a:pt x="9186359" y="7392192"/>
                  <a:pt x="9180529" y="7390782"/>
                  <a:pt x="9175041" y="7392307"/>
                </a:cubicBezTo>
                <a:cubicBezTo>
                  <a:pt x="9170697" y="7386246"/>
                  <a:pt x="9162161" y="7385026"/>
                  <a:pt x="9155643" y="7387999"/>
                </a:cubicBezTo>
                <a:cubicBezTo>
                  <a:pt x="9155606" y="7387771"/>
                  <a:pt x="9155606" y="7387542"/>
                  <a:pt x="9155567" y="7387351"/>
                </a:cubicBezTo>
                <a:cubicBezTo>
                  <a:pt x="9159531" y="7384073"/>
                  <a:pt x="9161702" y="7379041"/>
                  <a:pt x="9161055" y="7373400"/>
                </a:cubicBezTo>
                <a:lnTo>
                  <a:pt x="9160445" y="7368025"/>
                </a:lnTo>
                <a:cubicBezTo>
                  <a:pt x="9161970" y="7363794"/>
                  <a:pt x="9161931" y="7359144"/>
                  <a:pt x="9159226" y="7354913"/>
                </a:cubicBezTo>
                <a:cubicBezTo>
                  <a:pt x="9157892" y="7352854"/>
                  <a:pt x="9155911" y="7351330"/>
                  <a:pt x="9153700" y="7350148"/>
                </a:cubicBezTo>
                <a:cubicBezTo>
                  <a:pt x="9150384" y="7347556"/>
                  <a:pt x="9146154" y="7346184"/>
                  <a:pt x="9142076" y="7346984"/>
                </a:cubicBezTo>
                <a:cubicBezTo>
                  <a:pt x="9139522" y="7347479"/>
                  <a:pt x="9137274" y="7348585"/>
                  <a:pt x="9135369" y="7349996"/>
                </a:cubicBezTo>
                <a:cubicBezTo>
                  <a:pt x="9131558" y="7347556"/>
                  <a:pt x="9127176" y="7345955"/>
                  <a:pt x="9122107" y="7345612"/>
                </a:cubicBezTo>
                <a:cubicBezTo>
                  <a:pt x="9114142" y="7345078"/>
                  <a:pt x="9107358" y="7348242"/>
                  <a:pt x="9102251" y="7353274"/>
                </a:cubicBezTo>
                <a:cubicBezTo>
                  <a:pt x="9100194" y="7352473"/>
                  <a:pt x="9097907" y="7352092"/>
                  <a:pt x="9095506" y="7352359"/>
                </a:cubicBezTo>
                <a:lnTo>
                  <a:pt x="9088723" y="7353159"/>
                </a:lnTo>
                <a:cubicBezTo>
                  <a:pt x="9086855" y="7353350"/>
                  <a:pt x="9085064" y="7353960"/>
                  <a:pt x="9083426" y="7354798"/>
                </a:cubicBezTo>
                <a:cubicBezTo>
                  <a:pt x="9087655" y="7350987"/>
                  <a:pt x="9089714" y="7344277"/>
                  <a:pt x="9088380" y="7339093"/>
                </a:cubicBezTo>
                <a:cubicBezTo>
                  <a:pt x="9086132" y="7330174"/>
                  <a:pt x="9078014" y="7327048"/>
                  <a:pt x="9069744" y="7327963"/>
                </a:cubicBezTo>
                <a:lnTo>
                  <a:pt x="9062961" y="7328763"/>
                </a:lnTo>
                <a:cubicBezTo>
                  <a:pt x="9054729" y="7329717"/>
                  <a:pt x="9050003" y="7340123"/>
                  <a:pt x="9051832" y="7347403"/>
                </a:cubicBezTo>
                <a:cubicBezTo>
                  <a:pt x="9054081" y="7356285"/>
                  <a:pt x="9062198" y="7359449"/>
                  <a:pt x="9070468" y="7358496"/>
                </a:cubicBezTo>
                <a:lnTo>
                  <a:pt x="9077214" y="7357734"/>
                </a:lnTo>
                <a:cubicBezTo>
                  <a:pt x="9078243" y="7357619"/>
                  <a:pt x="9079234" y="7357352"/>
                  <a:pt x="9080148" y="7356933"/>
                </a:cubicBezTo>
                <a:cubicBezTo>
                  <a:pt x="9076451" y="7360097"/>
                  <a:pt x="9074164" y="7364785"/>
                  <a:pt x="9074851" y="7369817"/>
                </a:cubicBezTo>
                <a:cubicBezTo>
                  <a:pt x="9075955" y="7377631"/>
                  <a:pt x="9082549" y="7384073"/>
                  <a:pt x="9090666" y="7383654"/>
                </a:cubicBezTo>
                <a:cubicBezTo>
                  <a:pt x="9090896" y="7385026"/>
                  <a:pt x="9091390" y="7386360"/>
                  <a:pt x="9092076" y="7387656"/>
                </a:cubicBezTo>
                <a:cubicBezTo>
                  <a:pt x="9084455" y="7387656"/>
                  <a:pt x="9077519" y="7392383"/>
                  <a:pt x="9078623" y="7402065"/>
                </a:cubicBezTo>
                <a:close/>
                <a:moveTo>
                  <a:pt x="8750690" y="7681662"/>
                </a:moveTo>
                <a:lnTo>
                  <a:pt x="8751490" y="7688447"/>
                </a:lnTo>
                <a:cubicBezTo>
                  <a:pt x="8752443" y="7696680"/>
                  <a:pt x="8762046" y="7701941"/>
                  <a:pt x="8769630" y="7700340"/>
                </a:cubicBezTo>
                <a:cubicBezTo>
                  <a:pt x="8778357" y="7698548"/>
                  <a:pt x="8782473" y="7690467"/>
                  <a:pt x="8781520" y="7682195"/>
                </a:cubicBezTo>
                <a:lnTo>
                  <a:pt x="8780720" y="7675411"/>
                </a:lnTo>
                <a:cubicBezTo>
                  <a:pt x="8779768" y="7667177"/>
                  <a:pt x="8770164" y="7661954"/>
                  <a:pt x="8762579" y="7663517"/>
                </a:cubicBezTo>
                <a:cubicBezTo>
                  <a:pt x="8753891" y="7665309"/>
                  <a:pt x="8749736" y="7673390"/>
                  <a:pt x="8750690" y="7681662"/>
                </a:cubicBezTo>
                <a:close/>
                <a:moveTo>
                  <a:pt x="8822221" y="7529761"/>
                </a:moveTo>
                <a:cubicBezTo>
                  <a:pt x="8817115" y="7522099"/>
                  <a:pt x="8809378" y="7516572"/>
                  <a:pt x="8799623" y="7515809"/>
                </a:cubicBezTo>
                <a:cubicBezTo>
                  <a:pt x="8791657" y="7515161"/>
                  <a:pt x="8782968" y="7519202"/>
                  <a:pt x="8781711" y="7528007"/>
                </a:cubicBezTo>
                <a:cubicBezTo>
                  <a:pt x="8780643" y="7535516"/>
                  <a:pt x="8785369" y="7545237"/>
                  <a:pt x="8793944" y="7545923"/>
                </a:cubicBezTo>
                <a:cubicBezTo>
                  <a:pt x="8794896" y="7545999"/>
                  <a:pt x="8795812" y="7546190"/>
                  <a:pt x="8796726" y="7546342"/>
                </a:cubicBezTo>
                <a:cubicBezTo>
                  <a:pt x="8796764" y="7546380"/>
                  <a:pt x="8796764" y="7546419"/>
                  <a:pt x="8796802" y="7546456"/>
                </a:cubicBezTo>
                <a:cubicBezTo>
                  <a:pt x="8796841" y="7546533"/>
                  <a:pt x="8796916" y="7546609"/>
                  <a:pt x="8796955" y="7546686"/>
                </a:cubicBezTo>
                <a:cubicBezTo>
                  <a:pt x="8796993" y="7546838"/>
                  <a:pt x="8797146" y="7547219"/>
                  <a:pt x="8797450" y="7547981"/>
                </a:cubicBezTo>
                <a:cubicBezTo>
                  <a:pt x="8800041" y="7554805"/>
                  <a:pt x="8807092" y="7558692"/>
                  <a:pt x="8814142" y="7557663"/>
                </a:cubicBezTo>
                <a:cubicBezTo>
                  <a:pt x="8814371" y="7557892"/>
                  <a:pt x="8814485" y="7558273"/>
                  <a:pt x="8814752" y="7558464"/>
                </a:cubicBezTo>
                <a:cubicBezTo>
                  <a:pt x="8821612" y="7564487"/>
                  <a:pt x="8830187" y="7562543"/>
                  <a:pt x="8836398" y="7557015"/>
                </a:cubicBezTo>
                <a:lnTo>
                  <a:pt x="8841505" y="7552479"/>
                </a:lnTo>
                <a:cubicBezTo>
                  <a:pt x="8847717" y="7546990"/>
                  <a:pt x="8845735" y="7535783"/>
                  <a:pt x="8840095" y="7530828"/>
                </a:cubicBezTo>
                <a:cubicBezTo>
                  <a:pt x="8834455" y="7526025"/>
                  <a:pt x="8827862" y="7526521"/>
                  <a:pt x="8822221" y="7529761"/>
                </a:cubicBezTo>
                <a:close/>
                <a:moveTo>
                  <a:pt x="8631711" y="7504793"/>
                </a:moveTo>
                <a:cubicBezTo>
                  <a:pt x="8626604" y="7511464"/>
                  <a:pt x="8628052" y="7521146"/>
                  <a:pt x="8634569" y="7526292"/>
                </a:cubicBezTo>
                <a:cubicBezTo>
                  <a:pt x="8637084" y="7528312"/>
                  <a:pt x="8639600" y="7530294"/>
                  <a:pt x="8642115" y="7532314"/>
                </a:cubicBezTo>
                <a:cubicBezTo>
                  <a:pt x="8648593" y="7537461"/>
                  <a:pt x="8658655" y="7535974"/>
                  <a:pt x="8663609" y="7529456"/>
                </a:cubicBezTo>
                <a:cubicBezTo>
                  <a:pt x="8668753" y="7522785"/>
                  <a:pt x="8667267" y="7513103"/>
                  <a:pt x="8660789" y="7507957"/>
                </a:cubicBezTo>
                <a:cubicBezTo>
                  <a:pt x="8659950" y="7507271"/>
                  <a:pt x="8659074" y="7506585"/>
                  <a:pt x="8658235" y="7505899"/>
                </a:cubicBezTo>
                <a:cubicBezTo>
                  <a:pt x="8658083" y="7505784"/>
                  <a:pt x="8657931" y="7505632"/>
                  <a:pt x="8657778" y="7505518"/>
                </a:cubicBezTo>
                <a:cubicBezTo>
                  <a:pt x="8658121" y="7505289"/>
                  <a:pt x="8658578" y="7505212"/>
                  <a:pt x="8658883" y="7504946"/>
                </a:cubicBezTo>
                <a:lnTo>
                  <a:pt x="8663990" y="7500410"/>
                </a:lnTo>
                <a:cubicBezTo>
                  <a:pt x="8670202" y="7494921"/>
                  <a:pt x="8672031" y="7485734"/>
                  <a:pt x="8666696" y="7478911"/>
                </a:cubicBezTo>
                <a:cubicBezTo>
                  <a:pt x="8661856" y="7472660"/>
                  <a:pt x="8651414" y="7470678"/>
                  <a:pt x="8645164" y="7476167"/>
                </a:cubicBezTo>
                <a:lnTo>
                  <a:pt x="8640057" y="7480703"/>
                </a:lnTo>
                <a:cubicBezTo>
                  <a:pt x="8636017" y="7484248"/>
                  <a:pt x="8634150" y="7489355"/>
                  <a:pt x="8634607" y="7494349"/>
                </a:cubicBezTo>
                <a:cubicBezTo>
                  <a:pt x="8634836" y="7496560"/>
                  <a:pt x="8635369" y="7498732"/>
                  <a:pt x="8636589" y="7500753"/>
                </a:cubicBezTo>
                <a:cubicBezTo>
                  <a:pt x="8634760" y="7501744"/>
                  <a:pt x="8633045" y="7503040"/>
                  <a:pt x="8631711" y="7504793"/>
                </a:cubicBezTo>
                <a:close/>
                <a:moveTo>
                  <a:pt x="8787084" y="7589873"/>
                </a:moveTo>
                <a:cubicBezTo>
                  <a:pt x="8787809" y="7596277"/>
                  <a:pt x="8791582" y="7599517"/>
                  <a:pt x="8796155" y="7600661"/>
                </a:cubicBezTo>
                <a:cubicBezTo>
                  <a:pt x="8794325" y="7602147"/>
                  <a:pt x="8792800" y="7603939"/>
                  <a:pt x="8791962" y="7606264"/>
                </a:cubicBezTo>
                <a:cubicBezTo>
                  <a:pt x="8789180" y="7614002"/>
                  <a:pt x="8792305" y="7623112"/>
                  <a:pt x="8800309" y="7626276"/>
                </a:cubicBezTo>
                <a:lnTo>
                  <a:pt x="8801185" y="7626619"/>
                </a:lnTo>
                <a:cubicBezTo>
                  <a:pt x="8803510" y="7630393"/>
                  <a:pt x="8807168" y="7633213"/>
                  <a:pt x="8811855" y="7633328"/>
                </a:cubicBezTo>
                <a:cubicBezTo>
                  <a:pt x="8817877" y="7633480"/>
                  <a:pt x="8823517" y="7633061"/>
                  <a:pt x="8828014" y="7628411"/>
                </a:cubicBezTo>
                <a:cubicBezTo>
                  <a:pt x="8831482" y="7624827"/>
                  <a:pt x="8832664" y="7620177"/>
                  <a:pt x="8832130" y="7615679"/>
                </a:cubicBezTo>
                <a:lnTo>
                  <a:pt x="8836398" y="7611906"/>
                </a:lnTo>
                <a:cubicBezTo>
                  <a:pt x="8842001" y="7606950"/>
                  <a:pt x="8843487" y="7597878"/>
                  <a:pt x="8839028" y="7591626"/>
                </a:cubicBezTo>
                <a:cubicBezTo>
                  <a:pt x="8842458" y="7592160"/>
                  <a:pt x="8846154" y="7591550"/>
                  <a:pt x="8849774" y="7588806"/>
                </a:cubicBezTo>
                <a:lnTo>
                  <a:pt x="8851108" y="7587815"/>
                </a:lnTo>
                <a:lnTo>
                  <a:pt x="8853167" y="7586290"/>
                </a:lnTo>
                <a:cubicBezTo>
                  <a:pt x="8868944" y="7574397"/>
                  <a:pt x="8850994" y="7549544"/>
                  <a:pt x="8835217" y="7561437"/>
                </a:cubicBezTo>
                <a:lnTo>
                  <a:pt x="8831825" y="7563953"/>
                </a:lnTo>
                <a:cubicBezTo>
                  <a:pt x="8826414" y="7568032"/>
                  <a:pt x="8825194" y="7573597"/>
                  <a:pt x="8826262" y="7578705"/>
                </a:cubicBezTo>
                <a:cubicBezTo>
                  <a:pt x="8826757" y="7581068"/>
                  <a:pt x="8827594" y="7583355"/>
                  <a:pt x="8829005" y="7585337"/>
                </a:cubicBezTo>
                <a:cubicBezTo>
                  <a:pt x="8824737" y="7584537"/>
                  <a:pt x="8820240" y="7585299"/>
                  <a:pt x="8816696" y="7588463"/>
                </a:cubicBezTo>
                <a:lnTo>
                  <a:pt x="8816505" y="7588654"/>
                </a:lnTo>
                <a:cubicBezTo>
                  <a:pt x="8817001" y="7586748"/>
                  <a:pt x="8817267" y="7584727"/>
                  <a:pt x="8817001" y="7582478"/>
                </a:cubicBezTo>
                <a:cubicBezTo>
                  <a:pt x="8816505" y="7578133"/>
                  <a:pt x="8814523" y="7575312"/>
                  <a:pt x="8811970" y="7573482"/>
                </a:cubicBezTo>
                <a:cubicBezTo>
                  <a:pt x="8810103" y="7572148"/>
                  <a:pt x="8807969" y="7571271"/>
                  <a:pt x="8805567" y="7571119"/>
                </a:cubicBezTo>
                <a:cubicBezTo>
                  <a:pt x="8796421" y="7570547"/>
                  <a:pt x="8785712" y="7577981"/>
                  <a:pt x="8787084" y="7589873"/>
                </a:cubicBezTo>
                <a:close/>
                <a:moveTo>
                  <a:pt x="8628052" y="7394098"/>
                </a:moveTo>
                <a:cubicBezTo>
                  <a:pt x="8622755" y="7388114"/>
                  <a:pt x="8612732" y="7386360"/>
                  <a:pt x="8606444" y="7392078"/>
                </a:cubicBezTo>
                <a:cubicBezTo>
                  <a:pt x="8600461" y="7397529"/>
                  <a:pt x="8598708" y="7407211"/>
                  <a:pt x="8604424" y="7413653"/>
                </a:cubicBezTo>
                <a:lnTo>
                  <a:pt x="8606978" y="7416550"/>
                </a:lnTo>
                <a:cubicBezTo>
                  <a:pt x="8603510" y="7414873"/>
                  <a:pt x="8599470" y="7414225"/>
                  <a:pt x="8596002" y="7415140"/>
                </a:cubicBezTo>
                <a:cubicBezTo>
                  <a:pt x="8587275" y="7417427"/>
                  <a:pt x="8583883" y="7425622"/>
                  <a:pt x="8585065" y="7433855"/>
                </a:cubicBezTo>
                <a:cubicBezTo>
                  <a:pt x="8586437" y="7443309"/>
                  <a:pt x="8592458" y="7450856"/>
                  <a:pt x="8600347" y="7455888"/>
                </a:cubicBezTo>
                <a:cubicBezTo>
                  <a:pt x="8607092" y="7460233"/>
                  <a:pt x="8617534" y="7457794"/>
                  <a:pt x="8621383" y="7450628"/>
                </a:cubicBezTo>
                <a:cubicBezTo>
                  <a:pt x="8625423" y="7443156"/>
                  <a:pt x="8623365" y="7434199"/>
                  <a:pt x="8616124" y="7429586"/>
                </a:cubicBezTo>
                <a:cubicBezTo>
                  <a:pt x="8615743" y="7429319"/>
                  <a:pt x="8615705" y="7429319"/>
                  <a:pt x="8615476" y="7429167"/>
                </a:cubicBezTo>
                <a:cubicBezTo>
                  <a:pt x="8615362" y="7429052"/>
                  <a:pt x="8615362" y="7429014"/>
                  <a:pt x="8615247" y="7428938"/>
                </a:cubicBezTo>
                <a:cubicBezTo>
                  <a:pt x="8615247" y="7428938"/>
                  <a:pt x="8615247" y="7428938"/>
                  <a:pt x="8615247" y="7428938"/>
                </a:cubicBezTo>
                <a:cubicBezTo>
                  <a:pt x="8614980" y="7427985"/>
                  <a:pt x="8614828" y="7427032"/>
                  <a:pt x="8614714" y="7426080"/>
                </a:cubicBezTo>
                <a:cubicBezTo>
                  <a:pt x="8614485" y="7424478"/>
                  <a:pt x="8613685" y="7423144"/>
                  <a:pt x="8612846" y="7421810"/>
                </a:cubicBezTo>
                <a:cubicBezTo>
                  <a:pt x="8618335" y="7425050"/>
                  <a:pt x="8625537" y="7425317"/>
                  <a:pt x="8630492" y="7420819"/>
                </a:cubicBezTo>
                <a:cubicBezTo>
                  <a:pt x="8636475" y="7415368"/>
                  <a:pt x="8638227" y="7405648"/>
                  <a:pt x="8632511" y="7399244"/>
                </a:cubicBezTo>
                <a:lnTo>
                  <a:pt x="8628052" y="7394098"/>
                </a:lnTo>
                <a:close/>
                <a:moveTo>
                  <a:pt x="8685826" y="7297468"/>
                </a:moveTo>
                <a:cubicBezTo>
                  <a:pt x="8698860" y="7312182"/>
                  <a:pt x="8722983" y="7293238"/>
                  <a:pt x="8709874" y="7278409"/>
                </a:cubicBezTo>
                <a:cubicBezTo>
                  <a:pt x="8696840" y="7263696"/>
                  <a:pt x="8672717" y="7282641"/>
                  <a:pt x="8685826" y="7297468"/>
                </a:cubicBezTo>
                <a:close/>
                <a:moveTo>
                  <a:pt x="8706710" y="7441822"/>
                </a:moveTo>
                <a:cubicBezTo>
                  <a:pt x="8701376" y="7435838"/>
                  <a:pt x="8690819" y="7435037"/>
                  <a:pt x="8685026" y="7440869"/>
                </a:cubicBezTo>
                <a:cubicBezTo>
                  <a:pt x="8679082" y="7446815"/>
                  <a:pt x="8678357" y="7456116"/>
                  <a:pt x="8684035" y="7462520"/>
                </a:cubicBezTo>
                <a:lnTo>
                  <a:pt x="8684264" y="7462787"/>
                </a:lnTo>
                <a:cubicBezTo>
                  <a:pt x="8680415" y="7466256"/>
                  <a:pt x="8678471" y="7471326"/>
                  <a:pt x="8679119" y="7477119"/>
                </a:cubicBezTo>
                <a:lnTo>
                  <a:pt x="8679882" y="7483905"/>
                </a:lnTo>
                <a:cubicBezTo>
                  <a:pt x="8680796" y="7491871"/>
                  <a:pt x="8690400" y="7497780"/>
                  <a:pt x="8697983" y="7495874"/>
                </a:cubicBezTo>
                <a:cubicBezTo>
                  <a:pt x="8706635" y="7493701"/>
                  <a:pt x="8710942" y="7486344"/>
                  <a:pt x="8709951" y="7477767"/>
                </a:cubicBezTo>
                <a:lnTo>
                  <a:pt x="8709149" y="7470983"/>
                </a:lnTo>
                <a:cubicBezTo>
                  <a:pt x="8709112" y="7470487"/>
                  <a:pt x="8708731" y="7470068"/>
                  <a:pt x="8708617" y="7469572"/>
                </a:cubicBezTo>
                <a:cubicBezTo>
                  <a:pt x="8709112" y="7469191"/>
                  <a:pt x="8709760" y="7469039"/>
                  <a:pt x="8710217" y="7468581"/>
                </a:cubicBezTo>
                <a:cubicBezTo>
                  <a:pt x="8716162" y="7462635"/>
                  <a:pt x="8716886" y="7453334"/>
                  <a:pt x="8711208" y="7446930"/>
                </a:cubicBezTo>
                <a:lnTo>
                  <a:pt x="8706710" y="7441822"/>
                </a:lnTo>
                <a:close/>
                <a:moveTo>
                  <a:pt x="8614295" y="7350224"/>
                </a:moveTo>
                <a:cubicBezTo>
                  <a:pt x="8619783" y="7356437"/>
                  <a:pt x="8628128" y="7359373"/>
                  <a:pt x="8635598" y="7354265"/>
                </a:cubicBezTo>
                <a:cubicBezTo>
                  <a:pt x="8641772" y="7350072"/>
                  <a:pt x="8645164" y="7339208"/>
                  <a:pt x="8639638" y="7332956"/>
                </a:cubicBezTo>
                <a:lnTo>
                  <a:pt x="8635141" y="7327849"/>
                </a:lnTo>
                <a:cubicBezTo>
                  <a:pt x="8629653" y="7321636"/>
                  <a:pt x="8621307" y="7318701"/>
                  <a:pt x="8613837" y="7323809"/>
                </a:cubicBezTo>
                <a:cubicBezTo>
                  <a:pt x="8607664" y="7328001"/>
                  <a:pt x="8604272" y="7338865"/>
                  <a:pt x="8609798" y="7345116"/>
                </a:cubicBezTo>
                <a:lnTo>
                  <a:pt x="8614295" y="7350224"/>
                </a:lnTo>
                <a:close/>
                <a:moveTo>
                  <a:pt x="8645202" y="7366958"/>
                </a:moveTo>
                <a:lnTo>
                  <a:pt x="8640095" y="7371494"/>
                </a:lnTo>
                <a:cubicBezTo>
                  <a:pt x="8634074" y="7376831"/>
                  <a:pt x="8635065" y="7388190"/>
                  <a:pt x="8640972" y="7393183"/>
                </a:cubicBezTo>
                <a:cubicBezTo>
                  <a:pt x="8647869" y="7398978"/>
                  <a:pt x="8656177" y="7397986"/>
                  <a:pt x="8662656" y="7392307"/>
                </a:cubicBezTo>
                <a:lnTo>
                  <a:pt x="8667763" y="7387771"/>
                </a:lnTo>
                <a:cubicBezTo>
                  <a:pt x="8673784" y="7382434"/>
                  <a:pt x="8672755" y="7371075"/>
                  <a:pt x="8666886" y="7366119"/>
                </a:cubicBezTo>
                <a:cubicBezTo>
                  <a:pt x="8659950" y="7360249"/>
                  <a:pt x="8651642" y="7361240"/>
                  <a:pt x="8645202" y="7366958"/>
                </a:cubicBezTo>
                <a:close/>
                <a:moveTo>
                  <a:pt x="8575690" y="7509977"/>
                </a:moveTo>
                <a:cubicBezTo>
                  <a:pt x="8562618" y="7495226"/>
                  <a:pt x="8542648" y="7518554"/>
                  <a:pt x="8555529" y="7533115"/>
                </a:cubicBezTo>
                <a:cubicBezTo>
                  <a:pt x="8568601" y="7547867"/>
                  <a:pt x="8588609" y="7524539"/>
                  <a:pt x="8575690" y="7509977"/>
                </a:cubicBezTo>
                <a:close/>
                <a:moveTo>
                  <a:pt x="8556063" y="7430997"/>
                </a:moveTo>
                <a:cubicBezTo>
                  <a:pt x="8569135" y="7445787"/>
                  <a:pt x="8590933" y="7424135"/>
                  <a:pt x="8577862" y="7409384"/>
                </a:cubicBezTo>
                <a:cubicBezTo>
                  <a:pt x="8564752" y="7394632"/>
                  <a:pt x="8542991" y="7416245"/>
                  <a:pt x="8556063" y="7430997"/>
                </a:cubicBezTo>
                <a:close/>
                <a:moveTo>
                  <a:pt x="8573136" y="7665919"/>
                </a:moveTo>
                <a:cubicBezTo>
                  <a:pt x="8577633" y="7671675"/>
                  <a:pt x="8583045" y="7676706"/>
                  <a:pt x="8590896" y="7676592"/>
                </a:cubicBezTo>
                <a:cubicBezTo>
                  <a:pt x="8597183" y="7676516"/>
                  <a:pt x="8602481" y="7673733"/>
                  <a:pt x="8606902" y="7669312"/>
                </a:cubicBezTo>
                <a:cubicBezTo>
                  <a:pt x="8612580" y="7663670"/>
                  <a:pt x="8612694" y="7653035"/>
                  <a:pt x="8606558" y="7647622"/>
                </a:cubicBezTo>
                <a:cubicBezTo>
                  <a:pt x="8602290" y="7643849"/>
                  <a:pt x="8596688" y="7642629"/>
                  <a:pt x="8591620" y="7644039"/>
                </a:cubicBezTo>
                <a:cubicBezTo>
                  <a:pt x="8587504" y="7642286"/>
                  <a:pt x="8582854" y="7642210"/>
                  <a:pt x="8578357" y="7644878"/>
                </a:cubicBezTo>
                <a:cubicBezTo>
                  <a:pt x="8571993" y="7648727"/>
                  <a:pt x="8567992" y="7659363"/>
                  <a:pt x="8573136" y="7665919"/>
                </a:cubicBezTo>
                <a:close/>
                <a:moveTo>
                  <a:pt x="8694440" y="7550535"/>
                </a:moveTo>
                <a:cubicBezTo>
                  <a:pt x="8694553" y="7551564"/>
                  <a:pt x="8695012" y="7552212"/>
                  <a:pt x="8695278" y="7553127"/>
                </a:cubicBezTo>
                <a:cubicBezTo>
                  <a:pt x="8692344" y="7549353"/>
                  <a:pt x="8688114" y="7546800"/>
                  <a:pt x="8682626" y="7547257"/>
                </a:cubicBezTo>
                <a:cubicBezTo>
                  <a:pt x="8678357" y="7547600"/>
                  <a:pt x="8674012" y="7550230"/>
                  <a:pt x="8671230" y="7553890"/>
                </a:cubicBezTo>
                <a:cubicBezTo>
                  <a:pt x="8669325" y="7553890"/>
                  <a:pt x="8667458" y="7554271"/>
                  <a:pt x="8665400" y="7554766"/>
                </a:cubicBezTo>
                <a:cubicBezTo>
                  <a:pt x="8664676" y="7554881"/>
                  <a:pt x="8663952" y="7554957"/>
                  <a:pt x="8663266" y="7554995"/>
                </a:cubicBezTo>
                <a:cubicBezTo>
                  <a:pt x="8660407" y="7554881"/>
                  <a:pt x="8657549" y="7555071"/>
                  <a:pt x="8654653" y="7554957"/>
                </a:cubicBezTo>
                <a:cubicBezTo>
                  <a:pt x="8646307" y="7554614"/>
                  <a:pt x="8641848" y="7561246"/>
                  <a:pt x="8641315" y="7568413"/>
                </a:cubicBezTo>
                <a:cubicBezTo>
                  <a:pt x="8634493" y="7569899"/>
                  <a:pt x="8628624" y="7575197"/>
                  <a:pt x="8629653" y="7584194"/>
                </a:cubicBezTo>
                <a:cubicBezTo>
                  <a:pt x="8630339" y="7590293"/>
                  <a:pt x="8633921" y="7593952"/>
                  <a:pt x="8638266" y="7595858"/>
                </a:cubicBezTo>
                <a:cubicBezTo>
                  <a:pt x="8636055" y="7602414"/>
                  <a:pt x="8637770" y="7609923"/>
                  <a:pt x="8646155" y="7613163"/>
                </a:cubicBezTo>
                <a:cubicBezTo>
                  <a:pt x="8655987" y="7617013"/>
                  <a:pt x="8666543" y="7623074"/>
                  <a:pt x="8677480" y="7621969"/>
                </a:cubicBezTo>
                <a:cubicBezTo>
                  <a:pt x="8678928" y="7621816"/>
                  <a:pt x="8680301" y="7621511"/>
                  <a:pt x="8681596" y="7621168"/>
                </a:cubicBezTo>
                <a:lnTo>
                  <a:pt x="8686055" y="7621435"/>
                </a:lnTo>
                <a:cubicBezTo>
                  <a:pt x="8694326" y="7621931"/>
                  <a:pt x="8701376" y="7614002"/>
                  <a:pt x="8701376" y="7606074"/>
                </a:cubicBezTo>
                <a:cubicBezTo>
                  <a:pt x="8701376" y="7605426"/>
                  <a:pt x="8701261" y="7604853"/>
                  <a:pt x="8701185" y="7604244"/>
                </a:cubicBezTo>
                <a:cubicBezTo>
                  <a:pt x="8702290" y="7602300"/>
                  <a:pt x="8703319" y="7600279"/>
                  <a:pt x="8704233" y="7598221"/>
                </a:cubicBezTo>
                <a:cubicBezTo>
                  <a:pt x="8705377" y="7595629"/>
                  <a:pt x="8705644" y="7592617"/>
                  <a:pt x="8705301" y="7589721"/>
                </a:cubicBezTo>
                <a:cubicBezTo>
                  <a:pt x="8706444" y="7588006"/>
                  <a:pt x="8707283" y="7586214"/>
                  <a:pt x="8707397" y="7584346"/>
                </a:cubicBezTo>
                <a:cubicBezTo>
                  <a:pt x="8707778" y="7578018"/>
                  <a:pt x="8707854" y="7572415"/>
                  <a:pt x="8704805" y="7566659"/>
                </a:cubicBezTo>
                <a:cubicBezTo>
                  <a:pt x="8703471" y="7564143"/>
                  <a:pt x="8702251" y="7562466"/>
                  <a:pt x="8700156" y="7560407"/>
                </a:cubicBezTo>
                <a:cubicBezTo>
                  <a:pt x="8709417" y="7566507"/>
                  <a:pt x="8726299" y="7559683"/>
                  <a:pt x="8724584" y="7544893"/>
                </a:cubicBezTo>
                <a:cubicBezTo>
                  <a:pt x="8724394" y="7543293"/>
                  <a:pt x="8723784" y="7542187"/>
                  <a:pt x="8723288" y="7540930"/>
                </a:cubicBezTo>
                <a:cubicBezTo>
                  <a:pt x="8725575" y="7541044"/>
                  <a:pt x="8727747" y="7540243"/>
                  <a:pt x="8729843" y="7539443"/>
                </a:cubicBezTo>
                <a:cubicBezTo>
                  <a:pt x="8738723" y="7536089"/>
                  <a:pt x="8744897" y="7526101"/>
                  <a:pt x="8736894" y="7517067"/>
                </a:cubicBezTo>
                <a:cubicBezTo>
                  <a:pt x="8725156" y="7503803"/>
                  <a:pt x="8704729" y="7517487"/>
                  <a:pt x="8710293" y="7531133"/>
                </a:cubicBezTo>
                <a:cubicBezTo>
                  <a:pt x="8710522" y="7531743"/>
                  <a:pt x="8710522" y="7532353"/>
                  <a:pt x="8710903" y="7532963"/>
                </a:cubicBezTo>
                <a:cubicBezTo>
                  <a:pt x="8702328" y="7533039"/>
                  <a:pt x="8693144" y="7539443"/>
                  <a:pt x="8694440" y="7550535"/>
                </a:cubicBezTo>
                <a:close/>
                <a:moveTo>
                  <a:pt x="8853967" y="7491071"/>
                </a:moveTo>
                <a:cubicBezTo>
                  <a:pt x="8854348" y="7487907"/>
                  <a:pt x="8853586" y="7484514"/>
                  <a:pt x="8850651" y="7481198"/>
                </a:cubicBezTo>
                <a:cubicBezTo>
                  <a:pt x="8837732" y="7466637"/>
                  <a:pt x="8812198" y="7483676"/>
                  <a:pt x="8825271" y="7498428"/>
                </a:cubicBezTo>
                <a:cubicBezTo>
                  <a:pt x="8831330" y="7505289"/>
                  <a:pt x="8840095" y="7504984"/>
                  <a:pt x="8846421" y="7501401"/>
                </a:cubicBezTo>
                <a:cubicBezTo>
                  <a:pt x="8846078" y="7503002"/>
                  <a:pt x="8845774" y="7504603"/>
                  <a:pt x="8846002" y="7506509"/>
                </a:cubicBezTo>
                <a:cubicBezTo>
                  <a:pt x="8848251" y="7526101"/>
                  <a:pt x="8878472" y="7520879"/>
                  <a:pt x="8876222" y="7501286"/>
                </a:cubicBezTo>
                <a:cubicBezTo>
                  <a:pt x="8874813" y="7489013"/>
                  <a:pt x="8862465" y="7486459"/>
                  <a:pt x="8853967" y="7491071"/>
                </a:cubicBezTo>
                <a:close/>
                <a:moveTo>
                  <a:pt x="8752176" y="7529189"/>
                </a:moveTo>
                <a:cubicBezTo>
                  <a:pt x="8765286" y="7543979"/>
                  <a:pt x="8788418" y="7523852"/>
                  <a:pt x="8775309" y="7509062"/>
                </a:cubicBezTo>
                <a:cubicBezTo>
                  <a:pt x="8762199" y="7494273"/>
                  <a:pt x="8739066" y="7514361"/>
                  <a:pt x="8752176" y="7529189"/>
                </a:cubicBezTo>
                <a:close/>
                <a:moveTo>
                  <a:pt x="8692039" y="7818163"/>
                </a:moveTo>
                <a:cubicBezTo>
                  <a:pt x="8678967" y="7803411"/>
                  <a:pt x="8657816" y="7825634"/>
                  <a:pt x="8670850" y="7840348"/>
                </a:cubicBezTo>
                <a:cubicBezTo>
                  <a:pt x="8683921" y="7855099"/>
                  <a:pt x="8705072" y="7832877"/>
                  <a:pt x="8692039" y="7818163"/>
                </a:cubicBezTo>
                <a:close/>
                <a:moveTo>
                  <a:pt x="8691048" y="7273797"/>
                </a:moveTo>
                <a:cubicBezTo>
                  <a:pt x="8699051" y="7273454"/>
                  <a:pt x="8706215" y="7265487"/>
                  <a:pt x="8705301" y="7257444"/>
                </a:cubicBezTo>
                <a:cubicBezTo>
                  <a:pt x="8704348" y="7248982"/>
                  <a:pt x="8697526" y="7242845"/>
                  <a:pt x="8688951" y="7243188"/>
                </a:cubicBezTo>
                <a:cubicBezTo>
                  <a:pt x="8688494" y="7243188"/>
                  <a:pt x="8688456" y="7243188"/>
                  <a:pt x="8688189" y="7243226"/>
                </a:cubicBezTo>
                <a:cubicBezTo>
                  <a:pt x="8688037" y="7243188"/>
                  <a:pt x="8687999" y="7243188"/>
                  <a:pt x="8687885" y="7243150"/>
                </a:cubicBezTo>
                <a:lnTo>
                  <a:pt x="8687885" y="7243150"/>
                </a:lnTo>
                <a:cubicBezTo>
                  <a:pt x="8687160" y="7242502"/>
                  <a:pt x="8686437" y="7241854"/>
                  <a:pt x="8685826" y="7241092"/>
                </a:cubicBezTo>
                <a:cubicBezTo>
                  <a:pt x="8680148" y="7235069"/>
                  <a:pt x="8669135" y="7237051"/>
                  <a:pt x="8664219" y="7242884"/>
                </a:cubicBezTo>
                <a:cubicBezTo>
                  <a:pt x="8658349" y="7249783"/>
                  <a:pt x="8660293" y="7258435"/>
                  <a:pt x="8665972" y="7264497"/>
                </a:cubicBezTo>
                <a:cubicBezTo>
                  <a:pt x="8672489" y="7271434"/>
                  <a:pt x="8681710" y="7274179"/>
                  <a:pt x="8691048" y="7273797"/>
                </a:cubicBezTo>
                <a:close/>
                <a:moveTo>
                  <a:pt x="8760255" y="7437629"/>
                </a:moveTo>
                <a:lnTo>
                  <a:pt x="8759454" y="7430844"/>
                </a:lnTo>
                <a:cubicBezTo>
                  <a:pt x="8758540" y="7422954"/>
                  <a:pt x="8749775" y="7417960"/>
                  <a:pt x="8742343" y="7418913"/>
                </a:cubicBezTo>
                <a:cubicBezTo>
                  <a:pt x="8742572" y="7417464"/>
                  <a:pt x="8742801" y="7416016"/>
                  <a:pt x="8742649" y="7414606"/>
                </a:cubicBezTo>
                <a:cubicBezTo>
                  <a:pt x="8748365" y="7418685"/>
                  <a:pt x="8756329" y="7418646"/>
                  <a:pt x="8761741" y="7413844"/>
                </a:cubicBezTo>
                <a:lnTo>
                  <a:pt x="8762923" y="7412814"/>
                </a:lnTo>
                <a:cubicBezTo>
                  <a:pt x="8770164" y="7425355"/>
                  <a:pt x="8793487" y="7421124"/>
                  <a:pt x="8791466" y="7403895"/>
                </a:cubicBezTo>
                <a:cubicBezTo>
                  <a:pt x="8790133" y="7392192"/>
                  <a:pt x="8778814" y="7388647"/>
                  <a:pt x="8770316" y="7391659"/>
                </a:cubicBezTo>
                <a:cubicBezTo>
                  <a:pt x="8769706" y="7390248"/>
                  <a:pt x="8769059" y="7388838"/>
                  <a:pt x="8767991" y="7387694"/>
                </a:cubicBezTo>
                <a:cubicBezTo>
                  <a:pt x="8762389" y="7381443"/>
                  <a:pt x="8752557" y="7381062"/>
                  <a:pt x="8746307" y="7386551"/>
                </a:cubicBezTo>
                <a:lnTo>
                  <a:pt x="8741200" y="7391087"/>
                </a:lnTo>
                <a:cubicBezTo>
                  <a:pt x="8737504" y="7394365"/>
                  <a:pt x="8736131" y="7399244"/>
                  <a:pt x="8736551" y="7403971"/>
                </a:cubicBezTo>
                <a:lnTo>
                  <a:pt x="8729386" y="7398291"/>
                </a:lnTo>
                <a:cubicBezTo>
                  <a:pt x="8722908" y="7393145"/>
                  <a:pt x="8712961" y="7394365"/>
                  <a:pt x="8707854" y="7400883"/>
                </a:cubicBezTo>
                <a:cubicBezTo>
                  <a:pt x="8702710" y="7407440"/>
                  <a:pt x="8703929" y="7417274"/>
                  <a:pt x="8710446" y="7422420"/>
                </a:cubicBezTo>
                <a:lnTo>
                  <a:pt x="8717992" y="7428404"/>
                </a:lnTo>
                <a:cubicBezTo>
                  <a:pt x="8721306" y="7431035"/>
                  <a:pt x="8725537" y="7431949"/>
                  <a:pt x="8729577" y="7431378"/>
                </a:cubicBezTo>
                <a:cubicBezTo>
                  <a:pt x="8729233" y="7433207"/>
                  <a:pt x="8729120" y="7435114"/>
                  <a:pt x="8729347" y="7437019"/>
                </a:cubicBezTo>
                <a:lnTo>
                  <a:pt x="8730149" y="7443804"/>
                </a:lnTo>
                <a:cubicBezTo>
                  <a:pt x="8731101" y="7452038"/>
                  <a:pt x="8740629" y="7457298"/>
                  <a:pt x="8748250" y="7455773"/>
                </a:cubicBezTo>
                <a:cubicBezTo>
                  <a:pt x="8757016" y="7453943"/>
                  <a:pt x="8761208" y="7445901"/>
                  <a:pt x="8760255" y="7437629"/>
                </a:cubicBezTo>
                <a:close/>
                <a:moveTo>
                  <a:pt x="9638494" y="7376335"/>
                </a:moveTo>
                <a:cubicBezTo>
                  <a:pt x="9634835" y="7379537"/>
                  <a:pt x="9634112" y="7383692"/>
                  <a:pt x="9634454" y="7387923"/>
                </a:cubicBezTo>
                <a:cubicBezTo>
                  <a:pt x="9634454" y="7388038"/>
                  <a:pt x="9634454" y="7388152"/>
                  <a:pt x="9634454" y="7388266"/>
                </a:cubicBezTo>
                <a:cubicBezTo>
                  <a:pt x="9634416" y="7388457"/>
                  <a:pt x="9634416" y="7388647"/>
                  <a:pt x="9634416" y="7388838"/>
                </a:cubicBezTo>
                <a:cubicBezTo>
                  <a:pt x="9638417" y="7385636"/>
                  <a:pt x="9642342" y="7382358"/>
                  <a:pt x="9646306" y="7379080"/>
                </a:cubicBezTo>
                <a:cubicBezTo>
                  <a:pt x="9648631" y="7377174"/>
                  <a:pt x="9650917" y="7375306"/>
                  <a:pt x="9653242" y="7373400"/>
                </a:cubicBezTo>
                <a:cubicBezTo>
                  <a:pt x="9652937" y="7373324"/>
                  <a:pt x="9652633" y="7373400"/>
                  <a:pt x="9652328" y="7373362"/>
                </a:cubicBezTo>
                <a:cubicBezTo>
                  <a:pt x="9647487" y="7372333"/>
                  <a:pt x="9642114" y="7373171"/>
                  <a:pt x="9638494" y="7376335"/>
                </a:cubicBezTo>
                <a:close/>
                <a:moveTo>
                  <a:pt x="9584302" y="7231600"/>
                </a:moveTo>
                <a:cubicBezTo>
                  <a:pt x="9572488" y="7215896"/>
                  <a:pt x="9546916" y="7232896"/>
                  <a:pt x="9558845" y="7248677"/>
                </a:cubicBezTo>
                <a:cubicBezTo>
                  <a:pt x="9570659" y="7264420"/>
                  <a:pt x="9596191" y="7247419"/>
                  <a:pt x="9584302" y="7231600"/>
                </a:cubicBezTo>
                <a:close/>
                <a:moveTo>
                  <a:pt x="9663379" y="7325257"/>
                </a:moveTo>
                <a:cubicBezTo>
                  <a:pt x="9658578" y="7318853"/>
                  <a:pt x="9648707" y="7316337"/>
                  <a:pt x="9642000" y="7321483"/>
                </a:cubicBezTo>
                <a:cubicBezTo>
                  <a:pt x="9636093" y="7326019"/>
                  <a:pt x="9633806" y="7334443"/>
                  <a:pt x="9637465" y="7341114"/>
                </a:cubicBezTo>
                <a:lnTo>
                  <a:pt x="9637237" y="7341114"/>
                </a:lnTo>
                <a:cubicBezTo>
                  <a:pt x="9629500" y="7341152"/>
                  <a:pt x="9622412" y="7345993"/>
                  <a:pt x="9621687" y="7354189"/>
                </a:cubicBezTo>
                <a:cubicBezTo>
                  <a:pt x="9621078" y="7361354"/>
                  <a:pt x="9626985" y="7369779"/>
                  <a:pt x="9634759" y="7369740"/>
                </a:cubicBezTo>
                <a:cubicBezTo>
                  <a:pt x="9637769" y="7369740"/>
                  <a:pt x="9640780" y="7369703"/>
                  <a:pt x="9643791" y="7369703"/>
                </a:cubicBezTo>
                <a:cubicBezTo>
                  <a:pt x="9651528" y="7369664"/>
                  <a:pt x="9658615" y="7364862"/>
                  <a:pt x="9659340" y="7356628"/>
                </a:cubicBezTo>
                <a:cubicBezTo>
                  <a:pt x="9659416" y="7355828"/>
                  <a:pt x="9659111" y="7354989"/>
                  <a:pt x="9659035" y="7354189"/>
                </a:cubicBezTo>
                <a:cubicBezTo>
                  <a:pt x="9660674" y="7353731"/>
                  <a:pt x="9662274" y="7353159"/>
                  <a:pt x="9663722" y="7352054"/>
                </a:cubicBezTo>
                <a:cubicBezTo>
                  <a:pt x="9670124" y="7347137"/>
                  <a:pt x="9672640" y="7337530"/>
                  <a:pt x="9667495" y="7330670"/>
                </a:cubicBezTo>
                <a:lnTo>
                  <a:pt x="9663379" y="7325257"/>
                </a:lnTo>
                <a:close/>
                <a:moveTo>
                  <a:pt x="9519667" y="7400540"/>
                </a:moveTo>
                <a:cubicBezTo>
                  <a:pt x="9523021" y="7398711"/>
                  <a:pt x="9525651" y="7395661"/>
                  <a:pt x="9526756" y="7391316"/>
                </a:cubicBezTo>
                <a:cubicBezTo>
                  <a:pt x="9527251" y="7389295"/>
                  <a:pt x="9527251" y="7387084"/>
                  <a:pt x="9526833" y="7384912"/>
                </a:cubicBezTo>
                <a:cubicBezTo>
                  <a:pt x="9528967" y="7384569"/>
                  <a:pt x="9531062" y="7383768"/>
                  <a:pt x="9532930" y="7382358"/>
                </a:cubicBezTo>
                <a:lnTo>
                  <a:pt x="9538379" y="7378241"/>
                </a:lnTo>
                <a:cubicBezTo>
                  <a:pt x="9544781" y="7373438"/>
                  <a:pt x="9547297" y="7363566"/>
                  <a:pt x="9542115" y="7356857"/>
                </a:cubicBezTo>
                <a:cubicBezTo>
                  <a:pt x="9537160" y="7350453"/>
                  <a:pt x="9527594" y="7347975"/>
                  <a:pt x="9520735" y="7353121"/>
                </a:cubicBezTo>
                <a:lnTo>
                  <a:pt x="9515285" y="7357238"/>
                </a:lnTo>
                <a:cubicBezTo>
                  <a:pt x="9510864" y="7360554"/>
                  <a:pt x="9508387" y="7366272"/>
                  <a:pt x="9508921" y="7371723"/>
                </a:cubicBezTo>
                <a:lnTo>
                  <a:pt x="9506101" y="7371342"/>
                </a:lnTo>
                <a:cubicBezTo>
                  <a:pt x="9497907" y="7370198"/>
                  <a:pt x="9489637" y="7373781"/>
                  <a:pt x="9487464" y="7382434"/>
                </a:cubicBezTo>
                <a:cubicBezTo>
                  <a:pt x="9485598" y="7389791"/>
                  <a:pt x="9490323" y="7399892"/>
                  <a:pt x="9498555" y="7401074"/>
                </a:cubicBezTo>
                <a:lnTo>
                  <a:pt x="9508082" y="7402408"/>
                </a:lnTo>
                <a:cubicBezTo>
                  <a:pt x="9509301" y="7402560"/>
                  <a:pt x="9510445" y="7402408"/>
                  <a:pt x="9511665" y="7402408"/>
                </a:cubicBezTo>
                <a:cubicBezTo>
                  <a:pt x="9510560" y="7402941"/>
                  <a:pt x="9509454" y="7403323"/>
                  <a:pt x="9508426" y="7404085"/>
                </a:cubicBezTo>
                <a:lnTo>
                  <a:pt x="9502976" y="7408202"/>
                </a:lnTo>
                <a:cubicBezTo>
                  <a:pt x="9496535" y="7413043"/>
                  <a:pt x="9496039" y="7424135"/>
                  <a:pt x="9501489" y="7429853"/>
                </a:cubicBezTo>
                <a:cubicBezTo>
                  <a:pt x="9507549" y="7436219"/>
                  <a:pt x="9516238" y="7436523"/>
                  <a:pt x="9523135" y="7431340"/>
                </a:cubicBezTo>
                <a:lnTo>
                  <a:pt x="9528585" y="7427261"/>
                </a:lnTo>
                <a:cubicBezTo>
                  <a:pt x="9534988" y="7422420"/>
                  <a:pt x="9535521" y="7411327"/>
                  <a:pt x="9530072" y="7405610"/>
                </a:cubicBezTo>
                <a:cubicBezTo>
                  <a:pt x="9527061" y="7402446"/>
                  <a:pt x="9523440" y="7400807"/>
                  <a:pt x="9519667" y="7400540"/>
                </a:cubicBezTo>
                <a:close/>
                <a:moveTo>
                  <a:pt x="9332663" y="7307913"/>
                </a:moveTo>
                <a:cubicBezTo>
                  <a:pt x="9344553" y="7323732"/>
                  <a:pt x="9369058" y="7305245"/>
                  <a:pt x="9357168" y="7289464"/>
                </a:cubicBezTo>
                <a:cubicBezTo>
                  <a:pt x="9345278" y="7273645"/>
                  <a:pt x="9320773" y="7292132"/>
                  <a:pt x="9332663" y="7307913"/>
                </a:cubicBezTo>
                <a:close/>
                <a:moveTo>
                  <a:pt x="9487960" y="7161082"/>
                </a:moveTo>
                <a:cubicBezTo>
                  <a:pt x="9487007" y="7161272"/>
                  <a:pt x="9486093" y="7161348"/>
                  <a:pt x="9485178" y="7161463"/>
                </a:cubicBezTo>
                <a:cubicBezTo>
                  <a:pt x="9485140" y="7161425"/>
                  <a:pt x="9485140" y="7161425"/>
                  <a:pt x="9485064" y="7161387"/>
                </a:cubicBezTo>
                <a:lnTo>
                  <a:pt x="9484835" y="7161196"/>
                </a:lnTo>
                <a:cubicBezTo>
                  <a:pt x="9484759" y="7161082"/>
                  <a:pt x="9484492" y="7160739"/>
                  <a:pt x="9483996" y="7160090"/>
                </a:cubicBezTo>
                <a:cubicBezTo>
                  <a:pt x="9479005" y="7153496"/>
                  <a:pt x="9469401" y="7151704"/>
                  <a:pt x="9462579" y="7156660"/>
                </a:cubicBezTo>
                <a:cubicBezTo>
                  <a:pt x="9462503" y="7156698"/>
                  <a:pt x="9462465" y="7156812"/>
                  <a:pt x="9462389" y="7156851"/>
                </a:cubicBezTo>
                <a:lnTo>
                  <a:pt x="9459187" y="7153687"/>
                </a:lnTo>
                <a:cubicBezTo>
                  <a:pt x="9453661" y="7148236"/>
                  <a:pt x="9444134" y="7148693"/>
                  <a:pt x="9438875" y="7154221"/>
                </a:cubicBezTo>
                <a:cubicBezTo>
                  <a:pt x="9433425" y="7159976"/>
                  <a:pt x="9433883" y="7169048"/>
                  <a:pt x="9439409" y="7174538"/>
                </a:cubicBezTo>
                <a:lnTo>
                  <a:pt x="9443943" y="7179036"/>
                </a:lnTo>
                <a:cubicBezTo>
                  <a:pt x="9448593" y="7183648"/>
                  <a:pt x="9455986" y="7183800"/>
                  <a:pt x="9461398" y="7180484"/>
                </a:cubicBezTo>
                <a:cubicBezTo>
                  <a:pt x="9468905" y="7188908"/>
                  <a:pt x="9479348" y="7194016"/>
                  <a:pt x="9490894" y="7191652"/>
                </a:cubicBezTo>
                <a:cubicBezTo>
                  <a:pt x="9498746" y="7190052"/>
                  <a:pt x="9505948" y="7183724"/>
                  <a:pt x="9504690" y="7174919"/>
                </a:cubicBezTo>
                <a:cubicBezTo>
                  <a:pt x="9503662" y="7167333"/>
                  <a:pt x="9496383" y="7159328"/>
                  <a:pt x="9487960" y="7161082"/>
                </a:cubicBezTo>
                <a:close/>
                <a:moveTo>
                  <a:pt x="9390856" y="7455202"/>
                </a:moveTo>
                <a:cubicBezTo>
                  <a:pt x="9397488" y="7450246"/>
                  <a:pt x="9400079" y="7441250"/>
                  <a:pt x="9395315" y="7433970"/>
                </a:cubicBezTo>
                <a:cubicBezTo>
                  <a:pt x="9391047" y="7427375"/>
                  <a:pt x="9380758" y="7424478"/>
                  <a:pt x="9374089" y="7429472"/>
                </a:cubicBezTo>
                <a:lnTo>
                  <a:pt x="9363189" y="7437667"/>
                </a:lnTo>
                <a:cubicBezTo>
                  <a:pt x="9356558" y="7442622"/>
                  <a:pt x="9353966" y="7451619"/>
                  <a:pt x="9358692" y="7458899"/>
                </a:cubicBezTo>
                <a:cubicBezTo>
                  <a:pt x="9362998" y="7465494"/>
                  <a:pt x="9373288" y="7468391"/>
                  <a:pt x="9379919" y="7463397"/>
                </a:cubicBezTo>
                <a:lnTo>
                  <a:pt x="9390856" y="7455202"/>
                </a:lnTo>
                <a:close/>
                <a:moveTo>
                  <a:pt x="9466275" y="7451656"/>
                </a:moveTo>
                <a:cubicBezTo>
                  <a:pt x="9466275" y="7449713"/>
                  <a:pt x="9465857" y="7447883"/>
                  <a:pt x="9465132" y="7446168"/>
                </a:cubicBezTo>
                <a:cubicBezTo>
                  <a:pt x="9466314" y="7441631"/>
                  <a:pt x="9465704" y="7436676"/>
                  <a:pt x="9462732" y="7432712"/>
                </a:cubicBezTo>
                <a:lnTo>
                  <a:pt x="9458616" y="7427261"/>
                </a:lnTo>
                <a:cubicBezTo>
                  <a:pt x="9453623" y="7420628"/>
                  <a:pt x="9443486" y="7419676"/>
                  <a:pt x="9437084" y="7424707"/>
                </a:cubicBezTo>
                <a:cubicBezTo>
                  <a:pt x="9430452" y="7429929"/>
                  <a:pt x="9429538" y="7439611"/>
                  <a:pt x="9434531" y="7446244"/>
                </a:cubicBezTo>
                <a:lnTo>
                  <a:pt x="9437770" y="7450551"/>
                </a:lnTo>
                <a:cubicBezTo>
                  <a:pt x="9437732" y="7450895"/>
                  <a:pt x="9437579" y="7451161"/>
                  <a:pt x="9437579" y="7451504"/>
                </a:cubicBezTo>
                <a:lnTo>
                  <a:pt x="9437618" y="7460538"/>
                </a:lnTo>
                <a:cubicBezTo>
                  <a:pt x="9437656" y="7468315"/>
                  <a:pt x="9444096" y="7474909"/>
                  <a:pt x="9451909" y="7474947"/>
                </a:cubicBezTo>
                <a:cubicBezTo>
                  <a:pt x="9459645" y="7474985"/>
                  <a:pt x="9466391" y="7468429"/>
                  <a:pt x="9466352" y="7460653"/>
                </a:cubicBezTo>
                <a:cubicBezTo>
                  <a:pt x="9466314" y="7457679"/>
                  <a:pt x="9466275" y="7454668"/>
                  <a:pt x="9466275" y="7451656"/>
                </a:cubicBezTo>
                <a:close/>
                <a:moveTo>
                  <a:pt x="8488190" y="8069324"/>
                </a:moveTo>
                <a:cubicBezTo>
                  <a:pt x="8499470" y="8083999"/>
                  <a:pt x="8523327" y="8067723"/>
                  <a:pt x="8511970" y="8053009"/>
                </a:cubicBezTo>
                <a:cubicBezTo>
                  <a:pt x="8500651" y="8038334"/>
                  <a:pt x="8476833" y="8054610"/>
                  <a:pt x="8488190" y="8069324"/>
                </a:cubicBezTo>
                <a:close/>
                <a:moveTo>
                  <a:pt x="8319821" y="8036237"/>
                </a:moveTo>
                <a:lnTo>
                  <a:pt x="8314753" y="8040163"/>
                </a:lnTo>
                <a:cubicBezTo>
                  <a:pt x="8308807" y="8044775"/>
                  <a:pt x="8306368" y="8053924"/>
                  <a:pt x="8311285" y="8060251"/>
                </a:cubicBezTo>
                <a:cubicBezTo>
                  <a:pt x="8315896" y="8066198"/>
                  <a:pt x="8324966" y="8068637"/>
                  <a:pt x="8331369" y="8063720"/>
                </a:cubicBezTo>
                <a:lnTo>
                  <a:pt x="8336437" y="8059794"/>
                </a:lnTo>
                <a:cubicBezTo>
                  <a:pt x="8342420" y="8055182"/>
                  <a:pt x="8344821" y="8046033"/>
                  <a:pt x="8339905" y="8039706"/>
                </a:cubicBezTo>
                <a:cubicBezTo>
                  <a:pt x="8335294" y="8033721"/>
                  <a:pt x="8326223" y="8031282"/>
                  <a:pt x="8319821" y="8036237"/>
                </a:cubicBezTo>
                <a:close/>
                <a:moveTo>
                  <a:pt x="8557740" y="8348730"/>
                </a:moveTo>
                <a:cubicBezTo>
                  <a:pt x="8562351" y="8354715"/>
                  <a:pt x="8572184" y="8356087"/>
                  <a:pt x="8578015" y="8351055"/>
                </a:cubicBezTo>
                <a:cubicBezTo>
                  <a:pt x="8583998" y="8345833"/>
                  <a:pt x="8585255" y="8337180"/>
                  <a:pt x="8580339" y="8330776"/>
                </a:cubicBezTo>
                <a:lnTo>
                  <a:pt x="8576414" y="8325707"/>
                </a:lnTo>
                <a:cubicBezTo>
                  <a:pt x="8571802" y="8319722"/>
                  <a:pt x="8561970" y="8318349"/>
                  <a:pt x="8556139" y="8323381"/>
                </a:cubicBezTo>
                <a:cubicBezTo>
                  <a:pt x="8550156" y="8328603"/>
                  <a:pt x="8548898" y="8337256"/>
                  <a:pt x="8553815" y="8343660"/>
                </a:cubicBezTo>
                <a:lnTo>
                  <a:pt x="8557740" y="8348730"/>
                </a:lnTo>
                <a:close/>
                <a:moveTo>
                  <a:pt x="8438685" y="8094596"/>
                </a:moveTo>
                <a:cubicBezTo>
                  <a:pt x="8433921" y="8088421"/>
                  <a:pt x="8426300" y="8085105"/>
                  <a:pt x="8418944" y="8089412"/>
                </a:cubicBezTo>
                <a:cubicBezTo>
                  <a:pt x="8412885" y="8092957"/>
                  <a:pt x="8408997" y="8102944"/>
                  <a:pt x="8413761" y="8109157"/>
                </a:cubicBezTo>
                <a:lnTo>
                  <a:pt x="8417305" y="8113770"/>
                </a:lnTo>
                <a:cubicBezTo>
                  <a:pt x="8426109" y="8110072"/>
                  <a:pt x="8434874" y="8106146"/>
                  <a:pt x="8443640" y="8102410"/>
                </a:cubicBezTo>
                <a:cubicBezTo>
                  <a:pt x="8443640" y="8102410"/>
                  <a:pt x="8443640" y="8102410"/>
                  <a:pt x="8443640" y="8102410"/>
                </a:cubicBezTo>
                <a:cubicBezTo>
                  <a:pt x="8443297" y="8101495"/>
                  <a:pt x="8443182" y="8100504"/>
                  <a:pt x="8442573" y="8099666"/>
                </a:cubicBezTo>
                <a:lnTo>
                  <a:pt x="8438685" y="8094596"/>
                </a:lnTo>
                <a:close/>
                <a:moveTo>
                  <a:pt x="8577671" y="7926571"/>
                </a:moveTo>
                <a:cubicBezTo>
                  <a:pt x="8579348" y="7919634"/>
                  <a:pt x="8574813" y="7910142"/>
                  <a:pt x="8567039" y="7909151"/>
                </a:cubicBezTo>
                <a:lnTo>
                  <a:pt x="8558045" y="7907969"/>
                </a:lnTo>
                <a:cubicBezTo>
                  <a:pt x="8550309" y="7906978"/>
                  <a:pt x="8542611" y="7910447"/>
                  <a:pt x="8540629" y="7918604"/>
                </a:cubicBezTo>
                <a:cubicBezTo>
                  <a:pt x="8540171" y="7920510"/>
                  <a:pt x="8540210" y="7922569"/>
                  <a:pt x="8540629" y="7924627"/>
                </a:cubicBezTo>
                <a:cubicBezTo>
                  <a:pt x="8538609" y="7924970"/>
                  <a:pt x="8536665" y="7925733"/>
                  <a:pt x="8534912" y="7927105"/>
                </a:cubicBezTo>
                <a:lnTo>
                  <a:pt x="8529844" y="7931031"/>
                </a:lnTo>
                <a:cubicBezTo>
                  <a:pt x="8523898" y="7935643"/>
                  <a:pt x="8521612" y="7944906"/>
                  <a:pt x="8526566" y="7951157"/>
                </a:cubicBezTo>
                <a:cubicBezTo>
                  <a:pt x="8531292" y="7957104"/>
                  <a:pt x="8540324" y="7959352"/>
                  <a:pt x="8546688" y="7954435"/>
                </a:cubicBezTo>
                <a:lnTo>
                  <a:pt x="8551757" y="7950509"/>
                </a:lnTo>
                <a:cubicBezTo>
                  <a:pt x="8555872" y="7947345"/>
                  <a:pt x="8558159" y="7941932"/>
                  <a:pt x="8557587" y="7936825"/>
                </a:cubicBezTo>
                <a:lnTo>
                  <a:pt x="8560255" y="7937168"/>
                </a:lnTo>
                <a:cubicBezTo>
                  <a:pt x="8567992" y="7938159"/>
                  <a:pt x="8575690" y="7934690"/>
                  <a:pt x="8577671" y="7926571"/>
                </a:cubicBezTo>
                <a:close/>
                <a:moveTo>
                  <a:pt x="8290476" y="8158673"/>
                </a:moveTo>
                <a:cubicBezTo>
                  <a:pt x="8292801" y="8157872"/>
                  <a:pt x="8295012" y="8156690"/>
                  <a:pt x="8297032" y="8154937"/>
                </a:cubicBezTo>
                <a:cubicBezTo>
                  <a:pt x="8302710" y="8150020"/>
                  <a:pt x="8305073" y="8141024"/>
                  <a:pt x="8299851" y="8134734"/>
                </a:cubicBezTo>
                <a:cubicBezTo>
                  <a:pt x="8296460" y="8130656"/>
                  <a:pt x="8290667" y="8128293"/>
                  <a:pt x="8285408" y="8129207"/>
                </a:cubicBezTo>
                <a:cubicBezTo>
                  <a:pt x="8280644" y="8127073"/>
                  <a:pt x="8274661" y="8127415"/>
                  <a:pt x="8270698" y="8130694"/>
                </a:cubicBezTo>
                <a:cubicBezTo>
                  <a:pt x="8268830" y="8132257"/>
                  <a:pt x="8267573" y="8134125"/>
                  <a:pt x="8266620" y="8136145"/>
                </a:cubicBezTo>
                <a:cubicBezTo>
                  <a:pt x="8261132" y="8137174"/>
                  <a:pt x="8256445" y="8140909"/>
                  <a:pt x="8255111" y="8146970"/>
                </a:cubicBezTo>
                <a:cubicBezTo>
                  <a:pt x="8253548" y="8154099"/>
                  <a:pt x="8258350" y="8163133"/>
                  <a:pt x="8266086" y="8164162"/>
                </a:cubicBezTo>
                <a:lnTo>
                  <a:pt x="8275080" y="8165343"/>
                </a:lnTo>
                <a:cubicBezTo>
                  <a:pt x="8281254" y="8166106"/>
                  <a:pt x="8287351" y="8163742"/>
                  <a:pt x="8290476" y="8158673"/>
                </a:cubicBezTo>
                <a:close/>
                <a:moveTo>
                  <a:pt x="8629882" y="8302988"/>
                </a:moveTo>
                <a:lnTo>
                  <a:pt x="8634950" y="8299062"/>
                </a:lnTo>
                <a:cubicBezTo>
                  <a:pt x="8641124" y="8294297"/>
                  <a:pt x="8642153" y="8284920"/>
                  <a:pt x="8637389" y="8278821"/>
                </a:cubicBezTo>
                <a:cubicBezTo>
                  <a:pt x="8632550" y="8272608"/>
                  <a:pt x="8623327" y="8271617"/>
                  <a:pt x="8617153" y="8276381"/>
                </a:cubicBezTo>
                <a:lnTo>
                  <a:pt x="8612085" y="8280307"/>
                </a:lnTo>
                <a:cubicBezTo>
                  <a:pt x="8605911" y="8285072"/>
                  <a:pt x="8604881" y="8294449"/>
                  <a:pt x="8609645" y="8300548"/>
                </a:cubicBezTo>
                <a:cubicBezTo>
                  <a:pt x="8614485" y="8306762"/>
                  <a:pt x="8623670" y="8307791"/>
                  <a:pt x="8629882" y="8302988"/>
                </a:cubicBezTo>
                <a:close/>
                <a:moveTo>
                  <a:pt x="8365096" y="8121850"/>
                </a:moveTo>
                <a:cubicBezTo>
                  <a:pt x="8366315" y="8114341"/>
                  <a:pt x="8360980" y="8106260"/>
                  <a:pt x="8353205" y="8105269"/>
                </a:cubicBezTo>
                <a:lnTo>
                  <a:pt x="8344211" y="8104087"/>
                </a:lnTo>
                <a:cubicBezTo>
                  <a:pt x="8336475" y="8103097"/>
                  <a:pt x="8328929" y="8108090"/>
                  <a:pt x="8327634" y="8115980"/>
                </a:cubicBezTo>
                <a:cubicBezTo>
                  <a:pt x="8326414" y="8123489"/>
                  <a:pt x="8331750" y="8131532"/>
                  <a:pt x="8339524" y="8132562"/>
                </a:cubicBezTo>
                <a:lnTo>
                  <a:pt x="8345431" y="8133362"/>
                </a:lnTo>
                <a:cubicBezTo>
                  <a:pt x="8337618" y="8134429"/>
                  <a:pt x="8331216" y="8140833"/>
                  <a:pt x="8332702" y="8148304"/>
                </a:cubicBezTo>
                <a:cubicBezTo>
                  <a:pt x="8333998" y="8147771"/>
                  <a:pt x="8335294" y="8147237"/>
                  <a:pt x="8336589" y="8146704"/>
                </a:cubicBezTo>
                <a:cubicBezTo>
                  <a:pt x="8343754" y="8143807"/>
                  <a:pt x="8350919" y="8140872"/>
                  <a:pt x="8358083" y="8137974"/>
                </a:cubicBezTo>
                <a:cubicBezTo>
                  <a:pt x="8358083" y="8137974"/>
                  <a:pt x="8358045" y="8137974"/>
                  <a:pt x="8358045" y="8137936"/>
                </a:cubicBezTo>
                <a:cubicBezTo>
                  <a:pt x="8356178" y="8136068"/>
                  <a:pt x="8354196" y="8134392"/>
                  <a:pt x="8351948" y="8133743"/>
                </a:cubicBezTo>
                <a:cubicBezTo>
                  <a:pt x="8358312" y="8133133"/>
                  <a:pt x="8363990" y="8128559"/>
                  <a:pt x="8365096" y="8121850"/>
                </a:cubicBezTo>
                <a:close/>
                <a:moveTo>
                  <a:pt x="8589562" y="8006810"/>
                </a:moveTo>
                <a:cubicBezTo>
                  <a:pt x="8584950" y="8000825"/>
                  <a:pt x="8574356" y="8000749"/>
                  <a:pt x="8569211" y="8005933"/>
                </a:cubicBezTo>
                <a:cubicBezTo>
                  <a:pt x="8563304" y="8011880"/>
                  <a:pt x="8563380" y="8019884"/>
                  <a:pt x="8568334" y="8026326"/>
                </a:cubicBezTo>
                <a:lnTo>
                  <a:pt x="8572260" y="8031396"/>
                </a:lnTo>
                <a:cubicBezTo>
                  <a:pt x="8576871" y="8037380"/>
                  <a:pt x="8587465" y="8037457"/>
                  <a:pt x="8592648" y="8032235"/>
                </a:cubicBezTo>
                <a:cubicBezTo>
                  <a:pt x="8598555" y="8026288"/>
                  <a:pt x="8598441" y="8018283"/>
                  <a:pt x="8593525" y="8011880"/>
                </a:cubicBezTo>
                <a:lnTo>
                  <a:pt x="8589562" y="8006810"/>
                </a:lnTo>
                <a:close/>
                <a:moveTo>
                  <a:pt x="8415514" y="8017407"/>
                </a:moveTo>
                <a:lnTo>
                  <a:pt x="8406521" y="8016263"/>
                </a:lnTo>
                <a:cubicBezTo>
                  <a:pt x="8398784" y="8015272"/>
                  <a:pt x="8391124" y="8019351"/>
                  <a:pt x="8389409" y="8027394"/>
                </a:cubicBezTo>
                <a:cubicBezTo>
                  <a:pt x="8389142" y="8028689"/>
                  <a:pt x="8389142" y="8030062"/>
                  <a:pt x="8389257" y="8031396"/>
                </a:cubicBezTo>
                <a:cubicBezTo>
                  <a:pt x="8388876" y="8031663"/>
                  <a:pt x="8388456" y="8031854"/>
                  <a:pt x="8388076" y="8032158"/>
                </a:cubicBezTo>
                <a:lnTo>
                  <a:pt x="8383007" y="8036084"/>
                </a:lnTo>
                <a:cubicBezTo>
                  <a:pt x="8377024" y="8040697"/>
                  <a:pt x="8376033" y="8050760"/>
                  <a:pt x="8381140" y="8056402"/>
                </a:cubicBezTo>
                <a:cubicBezTo>
                  <a:pt x="8386551" y="8062386"/>
                  <a:pt x="8395049" y="8063225"/>
                  <a:pt x="8401452" y="8058269"/>
                </a:cubicBezTo>
                <a:lnTo>
                  <a:pt x="8406521" y="8054343"/>
                </a:lnTo>
                <a:cubicBezTo>
                  <a:pt x="8409227" y="8052285"/>
                  <a:pt x="8410827" y="8049083"/>
                  <a:pt x="8411398" y="8045690"/>
                </a:cubicBezTo>
                <a:cubicBezTo>
                  <a:pt x="8418449" y="8045881"/>
                  <a:pt x="8425080" y="8041879"/>
                  <a:pt x="8426643" y="8034484"/>
                </a:cubicBezTo>
                <a:cubicBezTo>
                  <a:pt x="8428128" y="8027355"/>
                  <a:pt x="8423251" y="8018436"/>
                  <a:pt x="8415514" y="8017407"/>
                </a:cubicBezTo>
                <a:close/>
                <a:moveTo>
                  <a:pt x="8470126" y="8377242"/>
                </a:moveTo>
                <a:cubicBezTo>
                  <a:pt x="8462771" y="8375070"/>
                  <a:pt x="8454234" y="8378500"/>
                  <a:pt x="8451833" y="8386238"/>
                </a:cubicBezTo>
                <a:lnTo>
                  <a:pt x="8451757" y="8386467"/>
                </a:lnTo>
                <a:cubicBezTo>
                  <a:pt x="8451261" y="8384713"/>
                  <a:pt x="8450461" y="8382922"/>
                  <a:pt x="8449165" y="8381245"/>
                </a:cubicBezTo>
                <a:cubicBezTo>
                  <a:pt x="8437847" y="8366569"/>
                  <a:pt x="8417611" y="8387153"/>
                  <a:pt x="8428777" y="8401676"/>
                </a:cubicBezTo>
                <a:cubicBezTo>
                  <a:pt x="8432474" y="8406479"/>
                  <a:pt x="8437084" y="8407241"/>
                  <a:pt x="8441276" y="8405945"/>
                </a:cubicBezTo>
                <a:cubicBezTo>
                  <a:pt x="8440552" y="8408042"/>
                  <a:pt x="8440172" y="8410214"/>
                  <a:pt x="8440629" y="8412501"/>
                </a:cubicBezTo>
                <a:cubicBezTo>
                  <a:pt x="8442115" y="8420087"/>
                  <a:pt x="8449089" y="8425919"/>
                  <a:pt x="8457054" y="8424623"/>
                </a:cubicBezTo>
                <a:cubicBezTo>
                  <a:pt x="8457359" y="8424585"/>
                  <a:pt x="8457625" y="8424547"/>
                  <a:pt x="8457931" y="8424471"/>
                </a:cubicBezTo>
                <a:cubicBezTo>
                  <a:pt x="8461627" y="8426376"/>
                  <a:pt x="8465933" y="8426872"/>
                  <a:pt x="8469745" y="8424699"/>
                </a:cubicBezTo>
                <a:cubicBezTo>
                  <a:pt x="8474661" y="8421878"/>
                  <a:pt x="8479005" y="8418791"/>
                  <a:pt x="8480377" y="8412921"/>
                </a:cubicBezTo>
                <a:cubicBezTo>
                  <a:pt x="8481444" y="8408347"/>
                  <a:pt x="8480148" y="8404039"/>
                  <a:pt x="8477519" y="8400685"/>
                </a:cubicBezTo>
                <a:lnTo>
                  <a:pt x="8479120" y="8395539"/>
                </a:lnTo>
                <a:cubicBezTo>
                  <a:pt x="8481368" y="8388334"/>
                  <a:pt x="8477747" y="8379453"/>
                  <a:pt x="8470126" y="8377242"/>
                </a:cubicBezTo>
                <a:close/>
                <a:moveTo>
                  <a:pt x="8381178" y="8201746"/>
                </a:moveTo>
                <a:cubicBezTo>
                  <a:pt x="8364066" y="8197134"/>
                  <a:pt x="8359493" y="8224808"/>
                  <a:pt x="8376757" y="8230220"/>
                </a:cubicBezTo>
                <a:cubicBezTo>
                  <a:pt x="8378815" y="8230868"/>
                  <a:pt x="8380682" y="8230983"/>
                  <a:pt x="8382359" y="8230792"/>
                </a:cubicBezTo>
                <a:lnTo>
                  <a:pt x="8381292" y="8231631"/>
                </a:lnTo>
                <a:cubicBezTo>
                  <a:pt x="8377367" y="8234642"/>
                  <a:pt x="8375271" y="8239635"/>
                  <a:pt x="8375499" y="8244515"/>
                </a:cubicBezTo>
                <a:cubicBezTo>
                  <a:pt x="8364600" y="8239712"/>
                  <a:pt x="8350957" y="8251833"/>
                  <a:pt x="8356864" y="8263765"/>
                </a:cubicBezTo>
                <a:cubicBezTo>
                  <a:pt x="8352786" y="8270512"/>
                  <a:pt x="8354310" y="8281299"/>
                  <a:pt x="8362923" y="8285835"/>
                </a:cubicBezTo>
                <a:cubicBezTo>
                  <a:pt x="8356750" y="8286102"/>
                  <a:pt x="8350766" y="8287741"/>
                  <a:pt x="8345660" y="8291400"/>
                </a:cubicBezTo>
                <a:cubicBezTo>
                  <a:pt x="8339562" y="8295822"/>
                  <a:pt x="8338152" y="8305847"/>
                  <a:pt x="8343068" y="8311641"/>
                </a:cubicBezTo>
                <a:cubicBezTo>
                  <a:pt x="8348251" y="8317778"/>
                  <a:pt x="8356750" y="8318960"/>
                  <a:pt x="8363305" y="8314195"/>
                </a:cubicBezTo>
                <a:cubicBezTo>
                  <a:pt x="8363495" y="8314080"/>
                  <a:pt x="8363609" y="8314004"/>
                  <a:pt x="8363762" y="8313890"/>
                </a:cubicBezTo>
                <a:cubicBezTo>
                  <a:pt x="8363838" y="8313890"/>
                  <a:pt x="8363876" y="8313852"/>
                  <a:pt x="8363952" y="8313852"/>
                </a:cubicBezTo>
                <a:cubicBezTo>
                  <a:pt x="8364066" y="8313852"/>
                  <a:pt x="8364028" y="8313852"/>
                  <a:pt x="8364143" y="8313852"/>
                </a:cubicBezTo>
                <a:cubicBezTo>
                  <a:pt x="8365096" y="8313928"/>
                  <a:pt x="8366010" y="8314119"/>
                  <a:pt x="8366925" y="8314386"/>
                </a:cubicBezTo>
                <a:cubicBezTo>
                  <a:pt x="8374508" y="8316139"/>
                  <a:pt x="8382092" y="8308782"/>
                  <a:pt x="8382893" y="8301692"/>
                </a:cubicBezTo>
                <a:cubicBezTo>
                  <a:pt x="8383731" y="8294488"/>
                  <a:pt x="8379348" y="8289456"/>
                  <a:pt x="8373365" y="8286940"/>
                </a:cubicBezTo>
                <a:cubicBezTo>
                  <a:pt x="8380721" y="8284310"/>
                  <a:pt x="8383655" y="8274247"/>
                  <a:pt x="8379958" y="8266623"/>
                </a:cubicBezTo>
                <a:cubicBezTo>
                  <a:pt x="8380797" y="8265747"/>
                  <a:pt x="8381559" y="8264870"/>
                  <a:pt x="8382130" y="8263802"/>
                </a:cubicBezTo>
                <a:cubicBezTo>
                  <a:pt x="8382283" y="8265899"/>
                  <a:pt x="8382702" y="8267995"/>
                  <a:pt x="8383922" y="8270054"/>
                </a:cubicBezTo>
                <a:cubicBezTo>
                  <a:pt x="8387656" y="8276153"/>
                  <a:pt x="8397527" y="8279622"/>
                  <a:pt x="8403738" y="8274857"/>
                </a:cubicBezTo>
                <a:lnTo>
                  <a:pt x="8408807" y="8270931"/>
                </a:lnTo>
                <a:cubicBezTo>
                  <a:pt x="8409760" y="8270168"/>
                  <a:pt x="8410484" y="8269253"/>
                  <a:pt x="8411285" y="8268339"/>
                </a:cubicBezTo>
                <a:lnTo>
                  <a:pt x="8412352" y="8268491"/>
                </a:lnTo>
                <a:cubicBezTo>
                  <a:pt x="8420050" y="8269482"/>
                  <a:pt x="8427786" y="8265823"/>
                  <a:pt x="8429653" y="8257704"/>
                </a:cubicBezTo>
                <a:cubicBezTo>
                  <a:pt x="8431292" y="8250690"/>
                  <a:pt x="8426643" y="8241389"/>
                  <a:pt x="8418868" y="8240360"/>
                </a:cubicBezTo>
                <a:lnTo>
                  <a:pt x="8417191" y="8240131"/>
                </a:lnTo>
                <a:cubicBezTo>
                  <a:pt x="8417268" y="8237044"/>
                  <a:pt x="8416544" y="8233842"/>
                  <a:pt x="8414180" y="8230792"/>
                </a:cubicBezTo>
                <a:cubicBezTo>
                  <a:pt x="8410179" y="8225608"/>
                  <a:pt x="8404920" y="8224769"/>
                  <a:pt x="8400347" y="8226408"/>
                </a:cubicBezTo>
                <a:cubicBezTo>
                  <a:pt x="8396879" y="8224808"/>
                  <a:pt x="8392991" y="8225036"/>
                  <a:pt x="8389409" y="8226447"/>
                </a:cubicBezTo>
                <a:cubicBezTo>
                  <a:pt x="8390819" y="8224617"/>
                  <a:pt x="8391924" y="8222482"/>
                  <a:pt x="8392344" y="8220081"/>
                </a:cubicBezTo>
                <a:cubicBezTo>
                  <a:pt x="8395850" y="8220691"/>
                  <a:pt x="8399546" y="8220195"/>
                  <a:pt x="8402443" y="8217946"/>
                </a:cubicBezTo>
                <a:lnTo>
                  <a:pt x="8412580" y="8210132"/>
                </a:lnTo>
                <a:cubicBezTo>
                  <a:pt x="8413571" y="8209370"/>
                  <a:pt x="8414295" y="8208379"/>
                  <a:pt x="8415095" y="8207426"/>
                </a:cubicBezTo>
                <a:cubicBezTo>
                  <a:pt x="8404463" y="8204948"/>
                  <a:pt x="8394058" y="8201860"/>
                  <a:pt x="8383807" y="8198354"/>
                </a:cubicBezTo>
                <a:cubicBezTo>
                  <a:pt x="8383693" y="8198315"/>
                  <a:pt x="8383579" y="8198315"/>
                  <a:pt x="8383464" y="8198277"/>
                </a:cubicBezTo>
                <a:cubicBezTo>
                  <a:pt x="8382816" y="8199459"/>
                  <a:pt x="8381635" y="8200412"/>
                  <a:pt x="8381178" y="8201746"/>
                </a:cubicBezTo>
                <a:close/>
                <a:moveTo>
                  <a:pt x="8607930" y="7783704"/>
                </a:moveTo>
                <a:cubicBezTo>
                  <a:pt x="8612618" y="7789917"/>
                  <a:pt x="8621955" y="7791252"/>
                  <a:pt x="8628128" y="7786487"/>
                </a:cubicBezTo>
                <a:lnTo>
                  <a:pt x="8638304" y="7778673"/>
                </a:lnTo>
                <a:cubicBezTo>
                  <a:pt x="8639294" y="7777872"/>
                  <a:pt x="8639981" y="7776843"/>
                  <a:pt x="8640705" y="7775890"/>
                </a:cubicBezTo>
                <a:cubicBezTo>
                  <a:pt x="8640857" y="7776309"/>
                  <a:pt x="8640819" y="7776728"/>
                  <a:pt x="8641010" y="7777148"/>
                </a:cubicBezTo>
                <a:cubicBezTo>
                  <a:pt x="8644440" y="7784466"/>
                  <a:pt x="8653967" y="7788316"/>
                  <a:pt x="8661398" y="7784581"/>
                </a:cubicBezTo>
                <a:lnTo>
                  <a:pt x="8667039" y="7781722"/>
                </a:lnTo>
                <a:cubicBezTo>
                  <a:pt x="8659302" y="7788698"/>
                  <a:pt x="8657778" y="7801963"/>
                  <a:pt x="8670087" y="7805965"/>
                </a:cubicBezTo>
                <a:cubicBezTo>
                  <a:pt x="8680796" y="7809434"/>
                  <a:pt x="8689637" y="7801734"/>
                  <a:pt x="8691733" y="7793386"/>
                </a:cubicBezTo>
                <a:cubicBezTo>
                  <a:pt x="8692801" y="7796893"/>
                  <a:pt x="8695469" y="7799866"/>
                  <a:pt x="8700271" y="7801467"/>
                </a:cubicBezTo>
                <a:cubicBezTo>
                  <a:pt x="8718830" y="7807528"/>
                  <a:pt x="8732015" y="7779778"/>
                  <a:pt x="8713265" y="7773679"/>
                </a:cubicBezTo>
                <a:cubicBezTo>
                  <a:pt x="8702595" y="7770210"/>
                  <a:pt x="8693753" y="7777910"/>
                  <a:pt x="8691658" y="7786220"/>
                </a:cubicBezTo>
                <a:cubicBezTo>
                  <a:pt x="8690590" y="7782751"/>
                  <a:pt x="8687923" y="7779778"/>
                  <a:pt x="8683121" y="7778215"/>
                </a:cubicBezTo>
                <a:cubicBezTo>
                  <a:pt x="8679462" y="7777034"/>
                  <a:pt x="8675994" y="7777186"/>
                  <a:pt x="8672984" y="7778215"/>
                </a:cubicBezTo>
                <a:cubicBezTo>
                  <a:pt x="8678243" y="7773832"/>
                  <a:pt x="8680453" y="7766398"/>
                  <a:pt x="8677405" y="7759880"/>
                </a:cubicBezTo>
                <a:cubicBezTo>
                  <a:pt x="8674012" y="7752561"/>
                  <a:pt x="8664447" y="7748674"/>
                  <a:pt x="8657016" y="7752447"/>
                </a:cubicBezTo>
                <a:lnTo>
                  <a:pt x="8648441" y="7756830"/>
                </a:lnTo>
                <a:cubicBezTo>
                  <a:pt x="8646040" y="7758051"/>
                  <a:pt x="8644211" y="7759956"/>
                  <a:pt x="8642725" y="7762053"/>
                </a:cubicBezTo>
                <a:cubicBezTo>
                  <a:pt x="8642267" y="7760833"/>
                  <a:pt x="8641886" y="7759614"/>
                  <a:pt x="8641086" y="7758546"/>
                </a:cubicBezTo>
                <a:cubicBezTo>
                  <a:pt x="8636399" y="7752333"/>
                  <a:pt x="8627061" y="7750998"/>
                  <a:pt x="8620888" y="7755763"/>
                </a:cubicBezTo>
                <a:lnTo>
                  <a:pt x="8610751" y="7763577"/>
                </a:lnTo>
                <a:cubicBezTo>
                  <a:pt x="8604539" y="7768228"/>
                  <a:pt x="8603205" y="7777491"/>
                  <a:pt x="8607930" y="7783704"/>
                </a:cubicBezTo>
                <a:close/>
                <a:moveTo>
                  <a:pt x="8229654" y="8027775"/>
                </a:moveTo>
                <a:cubicBezTo>
                  <a:pt x="8240972" y="8042488"/>
                  <a:pt x="8262847" y="8023658"/>
                  <a:pt x="8251529" y="8008982"/>
                </a:cubicBezTo>
                <a:cubicBezTo>
                  <a:pt x="8240172" y="7994269"/>
                  <a:pt x="8218335" y="8013099"/>
                  <a:pt x="8229654" y="8027775"/>
                </a:cubicBezTo>
                <a:close/>
                <a:moveTo>
                  <a:pt x="8310294" y="7964460"/>
                </a:moveTo>
                <a:cubicBezTo>
                  <a:pt x="8321612" y="7979174"/>
                  <a:pt x="8344669" y="7961830"/>
                  <a:pt x="8333312" y="7947079"/>
                </a:cubicBezTo>
                <a:cubicBezTo>
                  <a:pt x="8321994" y="7932365"/>
                  <a:pt x="8298975" y="7949747"/>
                  <a:pt x="8310294" y="7964460"/>
                </a:cubicBezTo>
                <a:close/>
                <a:moveTo>
                  <a:pt x="8700156" y="7903548"/>
                </a:moveTo>
                <a:lnTo>
                  <a:pt x="8691162" y="7902366"/>
                </a:lnTo>
                <a:cubicBezTo>
                  <a:pt x="8684303" y="7901489"/>
                  <a:pt x="8677671" y="7904462"/>
                  <a:pt x="8674889" y="7910828"/>
                </a:cubicBezTo>
                <a:cubicBezTo>
                  <a:pt x="8671764" y="7915326"/>
                  <a:pt x="8671078" y="7921311"/>
                  <a:pt x="8675423" y="7926952"/>
                </a:cubicBezTo>
                <a:cubicBezTo>
                  <a:pt x="8679882" y="7932746"/>
                  <a:pt x="8686132" y="7933432"/>
                  <a:pt x="8691391" y="7931336"/>
                </a:cubicBezTo>
                <a:lnTo>
                  <a:pt x="8693601" y="7931603"/>
                </a:lnTo>
                <a:cubicBezTo>
                  <a:pt x="8701299" y="7932594"/>
                  <a:pt x="8709035" y="7928972"/>
                  <a:pt x="8710903" y="7920815"/>
                </a:cubicBezTo>
                <a:cubicBezTo>
                  <a:pt x="8712580" y="7913839"/>
                  <a:pt x="8707931" y="7904538"/>
                  <a:pt x="8700156" y="7903548"/>
                </a:cubicBezTo>
                <a:close/>
                <a:moveTo>
                  <a:pt x="8676680" y="8319493"/>
                </a:moveTo>
                <a:cubicBezTo>
                  <a:pt x="8665362" y="8304779"/>
                  <a:pt x="8644744" y="8325020"/>
                  <a:pt x="8655949" y="8339543"/>
                </a:cubicBezTo>
                <a:cubicBezTo>
                  <a:pt x="8667305" y="8354295"/>
                  <a:pt x="8687885" y="8334054"/>
                  <a:pt x="8676680" y="8319493"/>
                </a:cubicBezTo>
                <a:close/>
                <a:moveTo>
                  <a:pt x="8697908" y="8299443"/>
                </a:moveTo>
                <a:cubicBezTo>
                  <a:pt x="8709226" y="8314119"/>
                  <a:pt x="8729538" y="8293611"/>
                  <a:pt x="8718335" y="8279088"/>
                </a:cubicBezTo>
                <a:cubicBezTo>
                  <a:pt x="8707015" y="8264374"/>
                  <a:pt x="8686703" y="8284920"/>
                  <a:pt x="8697908" y="8299443"/>
                </a:cubicBezTo>
                <a:close/>
                <a:moveTo>
                  <a:pt x="8793639" y="8240284"/>
                </a:moveTo>
                <a:cubicBezTo>
                  <a:pt x="8793791" y="8240208"/>
                  <a:pt x="8793944" y="8240284"/>
                  <a:pt x="8794096" y="8240208"/>
                </a:cubicBezTo>
                <a:cubicBezTo>
                  <a:pt x="8789943" y="8239826"/>
                  <a:pt x="8785789" y="8239369"/>
                  <a:pt x="8781634" y="8238987"/>
                </a:cubicBezTo>
                <a:cubicBezTo>
                  <a:pt x="8781673" y="8239026"/>
                  <a:pt x="8781711" y="8238987"/>
                  <a:pt x="8781748" y="8239026"/>
                </a:cubicBezTo>
                <a:cubicBezTo>
                  <a:pt x="8785560" y="8241961"/>
                  <a:pt x="8789866" y="8242113"/>
                  <a:pt x="8793639" y="8240284"/>
                </a:cubicBezTo>
                <a:close/>
                <a:moveTo>
                  <a:pt x="8436780" y="8527390"/>
                </a:moveTo>
                <a:cubicBezTo>
                  <a:pt x="8440629" y="8533069"/>
                  <a:pt x="8445392" y="8538139"/>
                  <a:pt x="8452748" y="8538520"/>
                </a:cubicBezTo>
                <a:cubicBezTo>
                  <a:pt x="8458655" y="8538863"/>
                  <a:pt x="8463799" y="8536576"/>
                  <a:pt x="8468220" y="8532726"/>
                </a:cubicBezTo>
                <a:cubicBezTo>
                  <a:pt x="8473898" y="8527809"/>
                  <a:pt x="8474699" y="8517860"/>
                  <a:pt x="8469325" y="8512371"/>
                </a:cubicBezTo>
                <a:cubicBezTo>
                  <a:pt x="8465590" y="8508559"/>
                  <a:pt x="8460407" y="8507035"/>
                  <a:pt x="8455530" y="8508064"/>
                </a:cubicBezTo>
                <a:cubicBezTo>
                  <a:pt x="8451795" y="8506120"/>
                  <a:pt x="8447412" y="8505777"/>
                  <a:pt x="8443030" y="8508025"/>
                </a:cubicBezTo>
                <a:cubicBezTo>
                  <a:pt x="8436818" y="8511151"/>
                  <a:pt x="8432359" y="8520910"/>
                  <a:pt x="8436780" y="8527390"/>
                </a:cubicBezTo>
                <a:close/>
                <a:moveTo>
                  <a:pt x="8707397" y="8315872"/>
                </a:moveTo>
                <a:lnTo>
                  <a:pt x="8698403" y="8314690"/>
                </a:lnTo>
                <a:cubicBezTo>
                  <a:pt x="8690896" y="8313737"/>
                  <a:pt x="8683655" y="8321971"/>
                  <a:pt x="8683921" y="8329061"/>
                </a:cubicBezTo>
                <a:cubicBezTo>
                  <a:pt x="8684264" y="8337676"/>
                  <a:pt x="8690248" y="8342479"/>
                  <a:pt x="8698289" y="8343508"/>
                </a:cubicBezTo>
                <a:lnTo>
                  <a:pt x="8707283" y="8344690"/>
                </a:lnTo>
                <a:cubicBezTo>
                  <a:pt x="8714790" y="8345642"/>
                  <a:pt x="8722031" y="8337447"/>
                  <a:pt x="8721765" y="8330319"/>
                </a:cubicBezTo>
                <a:cubicBezTo>
                  <a:pt x="8721421" y="8321704"/>
                  <a:pt x="8715438" y="8316901"/>
                  <a:pt x="8707397" y="8315872"/>
                </a:cubicBezTo>
                <a:close/>
                <a:moveTo>
                  <a:pt x="8663761" y="7877132"/>
                </a:moveTo>
                <a:cubicBezTo>
                  <a:pt x="8667839" y="7883269"/>
                  <a:pt x="8677557" y="7885899"/>
                  <a:pt x="8683769" y="7881134"/>
                </a:cubicBezTo>
                <a:lnTo>
                  <a:pt x="8693906" y="7873282"/>
                </a:lnTo>
                <a:cubicBezTo>
                  <a:pt x="8700080" y="7868517"/>
                  <a:pt x="8702442" y="7860093"/>
                  <a:pt x="8697908" y="7853270"/>
                </a:cubicBezTo>
                <a:cubicBezTo>
                  <a:pt x="8693830" y="7847133"/>
                  <a:pt x="8684112" y="7844502"/>
                  <a:pt x="8677900" y="7849306"/>
                </a:cubicBezTo>
                <a:lnTo>
                  <a:pt x="8667763" y="7857120"/>
                </a:lnTo>
                <a:cubicBezTo>
                  <a:pt x="8661589" y="7861885"/>
                  <a:pt x="8659226" y="7870347"/>
                  <a:pt x="8663761" y="7877132"/>
                </a:cubicBezTo>
                <a:close/>
                <a:moveTo>
                  <a:pt x="8289067" y="7889825"/>
                </a:moveTo>
                <a:cubicBezTo>
                  <a:pt x="8279120" y="7876903"/>
                  <a:pt x="8262047" y="7891121"/>
                  <a:pt x="8265781" y="7904653"/>
                </a:cubicBezTo>
                <a:cubicBezTo>
                  <a:pt x="8265591" y="7905301"/>
                  <a:pt x="8265324" y="7905911"/>
                  <a:pt x="8265172" y="7906597"/>
                </a:cubicBezTo>
                <a:cubicBezTo>
                  <a:pt x="8263800" y="7913763"/>
                  <a:pt x="8267382" y="7919557"/>
                  <a:pt x="8271841" y="7924703"/>
                </a:cubicBezTo>
                <a:cubicBezTo>
                  <a:pt x="8276795" y="7930421"/>
                  <a:pt x="8287657" y="7929163"/>
                  <a:pt x="8292192" y="7923674"/>
                </a:cubicBezTo>
                <a:cubicBezTo>
                  <a:pt x="8295393" y="7919786"/>
                  <a:pt x="8296079" y="7915631"/>
                  <a:pt x="8295278" y="7911591"/>
                </a:cubicBezTo>
                <a:cubicBezTo>
                  <a:pt x="8297603" y="7907131"/>
                  <a:pt x="8297908" y="7901603"/>
                  <a:pt x="8294821" y="7897258"/>
                </a:cubicBezTo>
                <a:cubicBezTo>
                  <a:pt x="8293792" y="7895810"/>
                  <a:pt x="8292534" y="7894590"/>
                  <a:pt x="8291125" y="7893561"/>
                </a:cubicBezTo>
                <a:cubicBezTo>
                  <a:pt x="8290667" y="7892303"/>
                  <a:pt x="8290019" y="7891045"/>
                  <a:pt x="8289067" y="7889825"/>
                </a:cubicBezTo>
                <a:close/>
                <a:moveTo>
                  <a:pt x="8250881" y="8093338"/>
                </a:moveTo>
                <a:lnTo>
                  <a:pt x="8261018" y="8085524"/>
                </a:lnTo>
                <a:cubicBezTo>
                  <a:pt x="8267192" y="8080759"/>
                  <a:pt x="8267344" y="8070810"/>
                  <a:pt x="8262428" y="8065169"/>
                </a:cubicBezTo>
                <a:cubicBezTo>
                  <a:pt x="8258121" y="8060214"/>
                  <a:pt x="8251605" y="8059375"/>
                  <a:pt x="8246003" y="8061700"/>
                </a:cubicBezTo>
                <a:cubicBezTo>
                  <a:pt x="8246003" y="8061700"/>
                  <a:pt x="8246003" y="8061700"/>
                  <a:pt x="8246003" y="8061700"/>
                </a:cubicBezTo>
                <a:cubicBezTo>
                  <a:pt x="8244478" y="8065969"/>
                  <a:pt x="8242611" y="8070620"/>
                  <a:pt x="8240210" y="8075728"/>
                </a:cubicBezTo>
                <a:cubicBezTo>
                  <a:pt x="8239066" y="8073631"/>
                  <a:pt x="8237618" y="8071001"/>
                  <a:pt x="8236132" y="8068371"/>
                </a:cubicBezTo>
                <a:lnTo>
                  <a:pt x="8231940" y="8071572"/>
                </a:lnTo>
                <a:cubicBezTo>
                  <a:pt x="8225766" y="8076337"/>
                  <a:pt x="8225614" y="8086286"/>
                  <a:pt x="8230530" y="8091927"/>
                </a:cubicBezTo>
                <a:cubicBezTo>
                  <a:pt x="8235904" y="8098103"/>
                  <a:pt x="8244707" y="8098103"/>
                  <a:pt x="8250881" y="8093338"/>
                </a:cubicBezTo>
                <a:close/>
                <a:moveTo>
                  <a:pt x="8536513" y="8357954"/>
                </a:moveTo>
                <a:cubicBezTo>
                  <a:pt x="8532397" y="8351779"/>
                  <a:pt x="8522679" y="8349225"/>
                  <a:pt x="8516505" y="8354028"/>
                </a:cubicBezTo>
                <a:lnTo>
                  <a:pt x="8511437" y="8357954"/>
                </a:lnTo>
                <a:cubicBezTo>
                  <a:pt x="8505263" y="8362719"/>
                  <a:pt x="8502976" y="8371220"/>
                  <a:pt x="8507511" y="8377967"/>
                </a:cubicBezTo>
                <a:cubicBezTo>
                  <a:pt x="8511627" y="8384104"/>
                  <a:pt x="8521345" y="8386658"/>
                  <a:pt x="8527519" y="8381893"/>
                </a:cubicBezTo>
                <a:lnTo>
                  <a:pt x="8532588" y="8377967"/>
                </a:lnTo>
                <a:cubicBezTo>
                  <a:pt x="8538723" y="8373202"/>
                  <a:pt x="8541048" y="8364701"/>
                  <a:pt x="8536513" y="8357954"/>
                </a:cubicBezTo>
                <a:close/>
                <a:moveTo>
                  <a:pt x="8508616" y="8482562"/>
                </a:moveTo>
                <a:cubicBezTo>
                  <a:pt x="8517610" y="8486794"/>
                  <a:pt x="8527099" y="8493159"/>
                  <a:pt x="8537428" y="8492854"/>
                </a:cubicBezTo>
                <a:cubicBezTo>
                  <a:pt x="8538799" y="8492817"/>
                  <a:pt x="8540095" y="8492626"/>
                  <a:pt x="8541353" y="8492397"/>
                </a:cubicBezTo>
                <a:lnTo>
                  <a:pt x="8545545" y="8492931"/>
                </a:lnTo>
                <a:cubicBezTo>
                  <a:pt x="8553281" y="8493922"/>
                  <a:pt x="8560408" y="8486908"/>
                  <a:pt x="8560865" y="8479475"/>
                </a:cubicBezTo>
                <a:cubicBezTo>
                  <a:pt x="8560903" y="8478865"/>
                  <a:pt x="8560827" y="8478331"/>
                  <a:pt x="8560827" y="8477760"/>
                </a:cubicBezTo>
                <a:cubicBezTo>
                  <a:pt x="8561970" y="8476006"/>
                  <a:pt x="8563075" y="8474176"/>
                  <a:pt x="8564066" y="8472309"/>
                </a:cubicBezTo>
                <a:cubicBezTo>
                  <a:pt x="8565286" y="8469945"/>
                  <a:pt x="8565743" y="8467163"/>
                  <a:pt x="8565628" y="8464380"/>
                </a:cubicBezTo>
                <a:cubicBezTo>
                  <a:pt x="8566810" y="8462855"/>
                  <a:pt x="8567725" y="8461216"/>
                  <a:pt x="8567953" y="8459501"/>
                </a:cubicBezTo>
                <a:cubicBezTo>
                  <a:pt x="8568716" y="8453593"/>
                  <a:pt x="8569135" y="8448332"/>
                  <a:pt x="8566658" y="8442767"/>
                </a:cubicBezTo>
                <a:cubicBezTo>
                  <a:pt x="8565552" y="8440289"/>
                  <a:pt x="8564524" y="8438612"/>
                  <a:pt x="8562618" y="8436477"/>
                </a:cubicBezTo>
                <a:cubicBezTo>
                  <a:pt x="8560217" y="8433847"/>
                  <a:pt x="8561017" y="8431866"/>
                  <a:pt x="8561665" y="8437316"/>
                </a:cubicBezTo>
                <a:cubicBezTo>
                  <a:pt x="8560751" y="8429578"/>
                  <a:pt x="8555453" y="8422946"/>
                  <a:pt x="8547107" y="8423060"/>
                </a:cubicBezTo>
                <a:cubicBezTo>
                  <a:pt x="8543106" y="8423098"/>
                  <a:pt x="8538838" y="8425309"/>
                  <a:pt x="8535979" y="8428549"/>
                </a:cubicBezTo>
                <a:cubicBezTo>
                  <a:pt x="8534188" y="8428435"/>
                  <a:pt x="8532397" y="8428663"/>
                  <a:pt x="8530454" y="8429006"/>
                </a:cubicBezTo>
                <a:cubicBezTo>
                  <a:pt x="8529767" y="8429045"/>
                  <a:pt x="8529120" y="8429082"/>
                  <a:pt x="8528433" y="8429082"/>
                </a:cubicBezTo>
                <a:cubicBezTo>
                  <a:pt x="8525766" y="8428778"/>
                  <a:pt x="8523060" y="8428778"/>
                  <a:pt x="8520392" y="8428473"/>
                </a:cubicBezTo>
                <a:cubicBezTo>
                  <a:pt x="8510522" y="8427367"/>
                  <a:pt x="8505568" y="8437125"/>
                  <a:pt x="8506864" y="8445550"/>
                </a:cubicBezTo>
                <a:cubicBezTo>
                  <a:pt x="8507130" y="8449323"/>
                  <a:pt x="8508883" y="8452869"/>
                  <a:pt x="8512580" y="8455346"/>
                </a:cubicBezTo>
                <a:cubicBezTo>
                  <a:pt x="8512847" y="8455613"/>
                  <a:pt x="8513114" y="8455880"/>
                  <a:pt x="8513380" y="8456147"/>
                </a:cubicBezTo>
                <a:cubicBezTo>
                  <a:pt x="8501566" y="8458662"/>
                  <a:pt x="8495087" y="8476197"/>
                  <a:pt x="8508616" y="8482562"/>
                </a:cubicBezTo>
                <a:close/>
                <a:moveTo>
                  <a:pt x="8708921" y="8371868"/>
                </a:moveTo>
                <a:cubicBezTo>
                  <a:pt x="8697755" y="8357345"/>
                  <a:pt x="8672717" y="8371715"/>
                  <a:pt x="8684035" y="8386391"/>
                </a:cubicBezTo>
                <a:cubicBezTo>
                  <a:pt x="8695164" y="8400913"/>
                  <a:pt x="8720201" y="8386581"/>
                  <a:pt x="8708921" y="8371868"/>
                </a:cubicBezTo>
                <a:close/>
                <a:moveTo>
                  <a:pt x="8636475" y="8393175"/>
                </a:moveTo>
                <a:cubicBezTo>
                  <a:pt x="8625156" y="8378462"/>
                  <a:pt x="8602138" y="8395882"/>
                  <a:pt x="8613456" y="8410595"/>
                </a:cubicBezTo>
                <a:cubicBezTo>
                  <a:pt x="8624813" y="8425271"/>
                  <a:pt x="8647793" y="8407889"/>
                  <a:pt x="8636475" y="8393175"/>
                </a:cubicBezTo>
                <a:close/>
                <a:moveTo>
                  <a:pt x="8527481" y="7894552"/>
                </a:moveTo>
                <a:cubicBezTo>
                  <a:pt x="8516162" y="7879838"/>
                  <a:pt x="8493144" y="7897220"/>
                  <a:pt x="8504462" y="7911933"/>
                </a:cubicBezTo>
                <a:cubicBezTo>
                  <a:pt x="8515781" y="7926647"/>
                  <a:pt x="8538799" y="7909303"/>
                  <a:pt x="8527481" y="7894552"/>
                </a:cubicBezTo>
                <a:close/>
                <a:moveTo>
                  <a:pt x="8662732" y="7928096"/>
                </a:moveTo>
                <a:cubicBezTo>
                  <a:pt x="8665857" y="7923598"/>
                  <a:pt x="8666543" y="7917613"/>
                  <a:pt x="8662199" y="7911972"/>
                </a:cubicBezTo>
                <a:cubicBezTo>
                  <a:pt x="8657740" y="7906178"/>
                  <a:pt x="8651490" y="7905530"/>
                  <a:pt x="8646231" y="7907588"/>
                </a:cubicBezTo>
                <a:lnTo>
                  <a:pt x="8644020" y="7907322"/>
                </a:lnTo>
                <a:cubicBezTo>
                  <a:pt x="8636284" y="7906330"/>
                  <a:pt x="8628586" y="7909952"/>
                  <a:pt x="8626680" y="7918109"/>
                </a:cubicBezTo>
                <a:cubicBezTo>
                  <a:pt x="8625042" y="7925123"/>
                  <a:pt x="8629691" y="7934424"/>
                  <a:pt x="8637466" y="7935452"/>
                </a:cubicBezTo>
                <a:lnTo>
                  <a:pt x="8646459" y="7936596"/>
                </a:lnTo>
                <a:cubicBezTo>
                  <a:pt x="8653357" y="7937435"/>
                  <a:pt x="8659988" y="7934461"/>
                  <a:pt x="8662732" y="7928096"/>
                </a:cubicBezTo>
                <a:close/>
                <a:moveTo>
                  <a:pt x="8508045" y="7765712"/>
                </a:moveTo>
                <a:lnTo>
                  <a:pt x="8513114" y="7761786"/>
                </a:lnTo>
                <a:cubicBezTo>
                  <a:pt x="8519097" y="7757174"/>
                  <a:pt x="8519859" y="7746958"/>
                  <a:pt x="8514714" y="7741469"/>
                </a:cubicBezTo>
                <a:cubicBezTo>
                  <a:pt x="8509150" y="7735523"/>
                  <a:pt x="8500804" y="7734951"/>
                  <a:pt x="8494402" y="7739868"/>
                </a:cubicBezTo>
                <a:lnTo>
                  <a:pt x="8489333" y="7743794"/>
                </a:lnTo>
                <a:cubicBezTo>
                  <a:pt x="8483350" y="7748407"/>
                  <a:pt x="8482587" y="7758622"/>
                  <a:pt x="8487732" y="7764111"/>
                </a:cubicBezTo>
                <a:cubicBezTo>
                  <a:pt x="8493258" y="7770096"/>
                  <a:pt x="8501642" y="7770668"/>
                  <a:pt x="8508045" y="7765712"/>
                </a:cubicBezTo>
                <a:close/>
                <a:moveTo>
                  <a:pt x="8512123" y="7867755"/>
                </a:moveTo>
                <a:lnTo>
                  <a:pt x="8522298" y="7859902"/>
                </a:lnTo>
                <a:cubicBezTo>
                  <a:pt x="8528243" y="7855328"/>
                  <a:pt x="8530644" y="7846141"/>
                  <a:pt x="8525766" y="7839814"/>
                </a:cubicBezTo>
                <a:cubicBezTo>
                  <a:pt x="8521116" y="7833868"/>
                  <a:pt x="8512047" y="7831428"/>
                  <a:pt x="8505644" y="7836346"/>
                </a:cubicBezTo>
                <a:lnTo>
                  <a:pt x="8495507" y="7844198"/>
                </a:lnTo>
                <a:cubicBezTo>
                  <a:pt x="8489561" y="7848810"/>
                  <a:pt x="8487161" y="7857959"/>
                  <a:pt x="8492039" y="7864286"/>
                </a:cubicBezTo>
                <a:cubicBezTo>
                  <a:pt x="8496650" y="7870271"/>
                  <a:pt x="8505758" y="7872672"/>
                  <a:pt x="8512123" y="7867755"/>
                </a:cubicBezTo>
                <a:close/>
                <a:moveTo>
                  <a:pt x="8650766" y="8553424"/>
                </a:moveTo>
                <a:cubicBezTo>
                  <a:pt x="8662084" y="8568100"/>
                  <a:pt x="8683350" y="8548621"/>
                  <a:pt x="8672069" y="8533984"/>
                </a:cubicBezTo>
                <a:cubicBezTo>
                  <a:pt x="8660750" y="8519308"/>
                  <a:pt x="8639485" y="8538787"/>
                  <a:pt x="8650766" y="8553424"/>
                </a:cubicBezTo>
                <a:close/>
                <a:moveTo>
                  <a:pt x="8508998" y="8032997"/>
                </a:moveTo>
                <a:cubicBezTo>
                  <a:pt x="8508616" y="8025030"/>
                  <a:pt x="8502633" y="8018817"/>
                  <a:pt x="8494554" y="8018588"/>
                </a:cubicBezTo>
                <a:cubicBezTo>
                  <a:pt x="8494097" y="8018588"/>
                  <a:pt x="8494097" y="8018588"/>
                  <a:pt x="8493830" y="8018588"/>
                </a:cubicBezTo>
                <a:cubicBezTo>
                  <a:pt x="8493677" y="8018550"/>
                  <a:pt x="8493639" y="8018550"/>
                  <a:pt x="8493525" y="8018512"/>
                </a:cubicBezTo>
                <a:cubicBezTo>
                  <a:pt x="8493525" y="8018512"/>
                  <a:pt x="8493525" y="8018512"/>
                  <a:pt x="8493525" y="8018512"/>
                </a:cubicBezTo>
                <a:cubicBezTo>
                  <a:pt x="8492877" y="8017864"/>
                  <a:pt x="8492268" y="8017178"/>
                  <a:pt x="8491695" y="8016454"/>
                </a:cubicBezTo>
                <a:cubicBezTo>
                  <a:pt x="8486742" y="8010431"/>
                  <a:pt x="8476299" y="8011613"/>
                  <a:pt x="8471307" y="8016721"/>
                </a:cubicBezTo>
                <a:cubicBezTo>
                  <a:pt x="8465362" y="8022820"/>
                  <a:pt x="8466620" y="8031053"/>
                  <a:pt x="8471574" y="8037114"/>
                </a:cubicBezTo>
                <a:cubicBezTo>
                  <a:pt x="8477252" y="8044051"/>
                  <a:pt x="8485751" y="8047215"/>
                  <a:pt x="8494554" y="8047444"/>
                </a:cubicBezTo>
                <a:cubicBezTo>
                  <a:pt x="8502138" y="8047672"/>
                  <a:pt x="8509341" y="8040621"/>
                  <a:pt x="8508998" y="8032997"/>
                </a:cubicBezTo>
                <a:close/>
                <a:moveTo>
                  <a:pt x="8610636" y="7950090"/>
                </a:moveTo>
                <a:cubicBezTo>
                  <a:pt x="8605872" y="7943915"/>
                  <a:pt x="8595621" y="7944296"/>
                  <a:pt x="8590248" y="7949251"/>
                </a:cubicBezTo>
                <a:cubicBezTo>
                  <a:pt x="8584112" y="7954893"/>
                  <a:pt x="8584607" y="7963432"/>
                  <a:pt x="8589409" y="7969645"/>
                </a:cubicBezTo>
                <a:lnTo>
                  <a:pt x="8593334" y="7974714"/>
                </a:lnTo>
                <a:cubicBezTo>
                  <a:pt x="8598098" y="7980889"/>
                  <a:pt x="8608350" y="7980508"/>
                  <a:pt x="8613723" y="7975553"/>
                </a:cubicBezTo>
                <a:cubicBezTo>
                  <a:pt x="8619897" y="7969912"/>
                  <a:pt x="8619363" y="7961335"/>
                  <a:pt x="8614562" y="7955159"/>
                </a:cubicBezTo>
                <a:lnTo>
                  <a:pt x="8610636" y="7950090"/>
                </a:lnTo>
                <a:close/>
                <a:moveTo>
                  <a:pt x="8626795" y="7866001"/>
                </a:moveTo>
                <a:lnTo>
                  <a:pt x="8622869" y="7860931"/>
                </a:lnTo>
                <a:cubicBezTo>
                  <a:pt x="8618105" y="7854756"/>
                  <a:pt x="8608578" y="7853956"/>
                  <a:pt x="8602595" y="7858759"/>
                </a:cubicBezTo>
                <a:cubicBezTo>
                  <a:pt x="8596421" y="7863752"/>
                  <a:pt x="8595659" y="7872862"/>
                  <a:pt x="8600423" y="7879038"/>
                </a:cubicBezTo>
                <a:lnTo>
                  <a:pt x="8604348" y="7884107"/>
                </a:lnTo>
                <a:cubicBezTo>
                  <a:pt x="8609112" y="7890282"/>
                  <a:pt x="8618639" y="7891083"/>
                  <a:pt x="8624622" y="7886280"/>
                </a:cubicBezTo>
                <a:cubicBezTo>
                  <a:pt x="8630834" y="7881287"/>
                  <a:pt x="8631596" y="7872176"/>
                  <a:pt x="8626795" y="7866001"/>
                </a:cubicBezTo>
                <a:close/>
                <a:moveTo>
                  <a:pt x="8836703" y="8521786"/>
                </a:moveTo>
                <a:cubicBezTo>
                  <a:pt x="8847983" y="8536424"/>
                  <a:pt x="8871840" y="8520185"/>
                  <a:pt x="8860483" y="8505433"/>
                </a:cubicBezTo>
                <a:cubicBezTo>
                  <a:pt x="8849165" y="8490834"/>
                  <a:pt x="8825346" y="8507035"/>
                  <a:pt x="8836703" y="8521786"/>
                </a:cubicBezTo>
                <a:close/>
                <a:moveTo>
                  <a:pt x="8761398" y="8434534"/>
                </a:moveTo>
                <a:cubicBezTo>
                  <a:pt x="8766009" y="8440480"/>
                  <a:pt x="8775270" y="8442767"/>
                  <a:pt x="8781520" y="8437850"/>
                </a:cubicBezTo>
                <a:cubicBezTo>
                  <a:pt x="8787466" y="8433123"/>
                  <a:pt x="8789752" y="8424089"/>
                  <a:pt x="8784836" y="8417724"/>
                </a:cubicBezTo>
                <a:lnTo>
                  <a:pt x="8780911" y="8412654"/>
                </a:lnTo>
                <a:cubicBezTo>
                  <a:pt x="8776300" y="8406707"/>
                  <a:pt x="8767038" y="8404420"/>
                  <a:pt x="8760788" y="8409338"/>
                </a:cubicBezTo>
                <a:cubicBezTo>
                  <a:pt x="8754843" y="8414064"/>
                  <a:pt x="8752557" y="8423060"/>
                  <a:pt x="8757473" y="8429464"/>
                </a:cubicBezTo>
                <a:lnTo>
                  <a:pt x="8761398" y="8434534"/>
                </a:lnTo>
                <a:close/>
                <a:moveTo>
                  <a:pt x="8762313" y="8561582"/>
                </a:moveTo>
                <a:lnTo>
                  <a:pt x="8766238" y="8566651"/>
                </a:lnTo>
                <a:cubicBezTo>
                  <a:pt x="8771002" y="8572827"/>
                  <a:pt x="8778624" y="8576105"/>
                  <a:pt x="8785979" y="8571835"/>
                </a:cubicBezTo>
                <a:cubicBezTo>
                  <a:pt x="8792039" y="8568290"/>
                  <a:pt x="8795926" y="8558341"/>
                  <a:pt x="8791162" y="8552090"/>
                </a:cubicBezTo>
                <a:lnTo>
                  <a:pt x="8787275" y="8547021"/>
                </a:lnTo>
                <a:cubicBezTo>
                  <a:pt x="8790552" y="8547058"/>
                  <a:pt x="8793868" y="8546258"/>
                  <a:pt x="8796612" y="8544162"/>
                </a:cubicBezTo>
                <a:lnTo>
                  <a:pt x="8801718" y="8540197"/>
                </a:lnTo>
                <a:cubicBezTo>
                  <a:pt x="8807930" y="8535356"/>
                  <a:pt x="8808959" y="8525865"/>
                  <a:pt x="8804119" y="8519728"/>
                </a:cubicBezTo>
                <a:cubicBezTo>
                  <a:pt x="8799203" y="8513476"/>
                  <a:pt x="8789905" y="8512485"/>
                  <a:pt x="8783655" y="8517326"/>
                </a:cubicBezTo>
                <a:lnTo>
                  <a:pt x="8778548" y="8521291"/>
                </a:lnTo>
                <a:cubicBezTo>
                  <a:pt x="8772793" y="8525751"/>
                  <a:pt x="8771727" y="8534060"/>
                  <a:pt x="8775346" y="8540159"/>
                </a:cubicBezTo>
                <a:cubicBezTo>
                  <a:pt x="8772793" y="8539969"/>
                  <a:pt x="8770164" y="8540235"/>
                  <a:pt x="8767496" y="8541798"/>
                </a:cubicBezTo>
                <a:cubicBezTo>
                  <a:pt x="8761436" y="8545419"/>
                  <a:pt x="8757511" y="8555368"/>
                  <a:pt x="8762313" y="8561582"/>
                </a:cubicBezTo>
                <a:close/>
                <a:moveTo>
                  <a:pt x="8839751" y="8618454"/>
                </a:moveTo>
                <a:cubicBezTo>
                  <a:pt x="8847145" y="8635531"/>
                  <a:pt x="8872717" y="8622151"/>
                  <a:pt x="8865361" y="8605189"/>
                </a:cubicBezTo>
                <a:cubicBezTo>
                  <a:pt x="8857968" y="8588112"/>
                  <a:pt x="8832397" y="8601491"/>
                  <a:pt x="8839751" y="8618454"/>
                </a:cubicBezTo>
                <a:close/>
                <a:moveTo>
                  <a:pt x="8792039" y="8810951"/>
                </a:moveTo>
                <a:lnTo>
                  <a:pt x="8786170" y="8813505"/>
                </a:lnTo>
                <a:cubicBezTo>
                  <a:pt x="8779005" y="8816592"/>
                  <a:pt x="8775727" y="8825436"/>
                  <a:pt x="8778852" y="8832525"/>
                </a:cubicBezTo>
                <a:cubicBezTo>
                  <a:pt x="8782016" y="8839730"/>
                  <a:pt x="8790705" y="8842970"/>
                  <a:pt x="8797869" y="8839844"/>
                </a:cubicBezTo>
                <a:lnTo>
                  <a:pt x="8803739" y="8837290"/>
                </a:lnTo>
                <a:cubicBezTo>
                  <a:pt x="8810903" y="8834203"/>
                  <a:pt x="8814219" y="8825360"/>
                  <a:pt x="8811055" y="8818231"/>
                </a:cubicBezTo>
                <a:cubicBezTo>
                  <a:pt x="8807892" y="8811103"/>
                  <a:pt x="8799203" y="8807863"/>
                  <a:pt x="8792039" y="8810951"/>
                </a:cubicBezTo>
                <a:close/>
                <a:moveTo>
                  <a:pt x="8913952" y="8465181"/>
                </a:moveTo>
                <a:cubicBezTo>
                  <a:pt x="8913761" y="8464876"/>
                  <a:pt x="8913761" y="8464571"/>
                  <a:pt x="8913532" y="8464304"/>
                </a:cubicBezTo>
                <a:cubicBezTo>
                  <a:pt x="8902100" y="8449552"/>
                  <a:pt x="8877747" y="8465524"/>
                  <a:pt x="8889218" y="8480351"/>
                </a:cubicBezTo>
                <a:cubicBezTo>
                  <a:pt x="8897411" y="8490872"/>
                  <a:pt x="8912009" y="8485650"/>
                  <a:pt x="8915552" y="8476388"/>
                </a:cubicBezTo>
                <a:cubicBezTo>
                  <a:pt x="8916009" y="8477188"/>
                  <a:pt x="8916277" y="8478027"/>
                  <a:pt x="8916848" y="8478751"/>
                </a:cubicBezTo>
                <a:lnTo>
                  <a:pt x="8920773" y="8483820"/>
                </a:lnTo>
                <a:cubicBezTo>
                  <a:pt x="8925384" y="8489805"/>
                  <a:pt x="8935979" y="8489881"/>
                  <a:pt x="8941162" y="8484697"/>
                </a:cubicBezTo>
                <a:cubicBezTo>
                  <a:pt x="8947069" y="8478751"/>
                  <a:pt x="8946993" y="8470746"/>
                  <a:pt x="8942039" y="8464304"/>
                </a:cubicBezTo>
                <a:lnTo>
                  <a:pt x="8938114" y="8459234"/>
                </a:lnTo>
                <a:cubicBezTo>
                  <a:pt x="8933502" y="8453250"/>
                  <a:pt x="8922907" y="8453173"/>
                  <a:pt x="8917725" y="8458396"/>
                </a:cubicBezTo>
                <a:cubicBezTo>
                  <a:pt x="8915666" y="8460454"/>
                  <a:pt x="8914600" y="8462779"/>
                  <a:pt x="8913952" y="8465181"/>
                </a:cubicBezTo>
                <a:close/>
                <a:moveTo>
                  <a:pt x="8657473" y="8716265"/>
                </a:moveTo>
                <a:lnTo>
                  <a:pt x="8663342" y="8713711"/>
                </a:lnTo>
                <a:cubicBezTo>
                  <a:pt x="8670278" y="8710700"/>
                  <a:pt x="8672678" y="8700217"/>
                  <a:pt x="8668868" y="8694081"/>
                </a:cubicBezTo>
                <a:cubicBezTo>
                  <a:pt x="8664409" y="8686876"/>
                  <a:pt x="8656673" y="8685351"/>
                  <a:pt x="8649241" y="8688553"/>
                </a:cubicBezTo>
                <a:lnTo>
                  <a:pt x="8643373" y="8691107"/>
                </a:lnTo>
                <a:cubicBezTo>
                  <a:pt x="8636436" y="8694118"/>
                  <a:pt x="8633998" y="8704601"/>
                  <a:pt x="8637847" y="8710738"/>
                </a:cubicBezTo>
                <a:cubicBezTo>
                  <a:pt x="8642306" y="8717942"/>
                  <a:pt x="8650042" y="8719467"/>
                  <a:pt x="8657473" y="8716265"/>
                </a:cubicBezTo>
                <a:close/>
                <a:moveTo>
                  <a:pt x="8674012" y="8631261"/>
                </a:moveTo>
                <a:cubicBezTo>
                  <a:pt x="8669554" y="8623866"/>
                  <a:pt x="8661398" y="8623257"/>
                  <a:pt x="8654196" y="8626344"/>
                </a:cubicBezTo>
                <a:lnTo>
                  <a:pt x="8648326" y="8628898"/>
                </a:lnTo>
                <a:cubicBezTo>
                  <a:pt x="8641162" y="8632024"/>
                  <a:pt x="8639790" y="8642659"/>
                  <a:pt x="8643410" y="8648720"/>
                </a:cubicBezTo>
                <a:cubicBezTo>
                  <a:pt x="8647869" y="8656115"/>
                  <a:pt x="8656025" y="8656724"/>
                  <a:pt x="8663228" y="8653637"/>
                </a:cubicBezTo>
                <a:lnTo>
                  <a:pt x="8669096" y="8651083"/>
                </a:lnTo>
                <a:cubicBezTo>
                  <a:pt x="8669973" y="8650702"/>
                  <a:pt x="8670812" y="8650206"/>
                  <a:pt x="8671498" y="8649596"/>
                </a:cubicBezTo>
                <a:cubicBezTo>
                  <a:pt x="8670087" y="8651769"/>
                  <a:pt x="8669478" y="8654285"/>
                  <a:pt x="8669325" y="8656800"/>
                </a:cubicBezTo>
                <a:cubicBezTo>
                  <a:pt x="8667077" y="8657449"/>
                  <a:pt x="8664981" y="8658363"/>
                  <a:pt x="8663380" y="8659888"/>
                </a:cubicBezTo>
                <a:cubicBezTo>
                  <a:pt x="8657206" y="8665644"/>
                  <a:pt x="8657816" y="8674221"/>
                  <a:pt x="8662656" y="8680472"/>
                </a:cubicBezTo>
                <a:lnTo>
                  <a:pt x="8666620" y="8685580"/>
                </a:lnTo>
                <a:cubicBezTo>
                  <a:pt x="8670202" y="8690192"/>
                  <a:pt x="8676794" y="8691069"/>
                  <a:pt x="8682169" y="8689201"/>
                </a:cubicBezTo>
                <a:cubicBezTo>
                  <a:pt x="8682321" y="8689697"/>
                  <a:pt x="8682244" y="8690078"/>
                  <a:pt x="8682473" y="8690573"/>
                </a:cubicBezTo>
                <a:cubicBezTo>
                  <a:pt x="8687808" y="8702885"/>
                  <a:pt x="8704081" y="8701933"/>
                  <a:pt x="8709531" y="8693890"/>
                </a:cubicBezTo>
                <a:cubicBezTo>
                  <a:pt x="8715933" y="8698769"/>
                  <a:pt x="8723479" y="8702581"/>
                  <a:pt x="8730072" y="8700713"/>
                </a:cubicBezTo>
                <a:cubicBezTo>
                  <a:pt x="8739447" y="8698044"/>
                  <a:pt x="8750118" y="8690231"/>
                  <a:pt x="8752824" y="8680510"/>
                </a:cubicBezTo>
                <a:cubicBezTo>
                  <a:pt x="8762999" y="8683560"/>
                  <a:pt x="8776375" y="8673878"/>
                  <a:pt x="8770850" y="8661108"/>
                </a:cubicBezTo>
                <a:cubicBezTo>
                  <a:pt x="8766277" y="8650587"/>
                  <a:pt x="8754463" y="8651007"/>
                  <a:pt x="8747831" y="8656877"/>
                </a:cubicBezTo>
                <a:cubicBezTo>
                  <a:pt x="8747755" y="8656724"/>
                  <a:pt x="8747679" y="8656496"/>
                  <a:pt x="8747565" y="8656343"/>
                </a:cubicBezTo>
                <a:cubicBezTo>
                  <a:pt x="8747870" y="8655924"/>
                  <a:pt x="8747831" y="8655391"/>
                  <a:pt x="8748060" y="8654933"/>
                </a:cubicBezTo>
                <a:cubicBezTo>
                  <a:pt x="8751109" y="8653256"/>
                  <a:pt x="8753661" y="8650587"/>
                  <a:pt x="8755072" y="8647157"/>
                </a:cubicBezTo>
                <a:cubicBezTo>
                  <a:pt x="8755377" y="8646394"/>
                  <a:pt x="8755491" y="8645594"/>
                  <a:pt x="8755682" y="8644832"/>
                </a:cubicBezTo>
                <a:cubicBezTo>
                  <a:pt x="8760255" y="8645060"/>
                  <a:pt x="8764943" y="8643192"/>
                  <a:pt x="8767763" y="8639724"/>
                </a:cubicBezTo>
                <a:cubicBezTo>
                  <a:pt x="8766848" y="8642964"/>
                  <a:pt x="8767420" y="8646661"/>
                  <a:pt x="8770316" y="8650359"/>
                </a:cubicBezTo>
                <a:cubicBezTo>
                  <a:pt x="8776147" y="8657868"/>
                  <a:pt x="8785522" y="8657525"/>
                  <a:pt x="8791771" y="8653522"/>
                </a:cubicBezTo>
                <a:cubicBezTo>
                  <a:pt x="8789371" y="8656953"/>
                  <a:pt x="8788418" y="8661375"/>
                  <a:pt x="8790591" y="8666407"/>
                </a:cubicBezTo>
                <a:cubicBezTo>
                  <a:pt x="8797946" y="8683407"/>
                  <a:pt x="8824622" y="8672353"/>
                  <a:pt x="8817191" y="8655276"/>
                </a:cubicBezTo>
                <a:cubicBezTo>
                  <a:pt x="8812999" y="8645632"/>
                  <a:pt x="8802709" y="8645213"/>
                  <a:pt x="8795850" y="8649635"/>
                </a:cubicBezTo>
                <a:cubicBezTo>
                  <a:pt x="8798669" y="8645708"/>
                  <a:pt x="8799280" y="8640601"/>
                  <a:pt x="8795239" y="8635378"/>
                </a:cubicBezTo>
                <a:cubicBezTo>
                  <a:pt x="8787998" y="8626001"/>
                  <a:pt x="8775156" y="8628746"/>
                  <a:pt x="8769820" y="8635760"/>
                </a:cubicBezTo>
                <a:cubicBezTo>
                  <a:pt x="8772259" y="8629508"/>
                  <a:pt x="8770582" y="8622875"/>
                  <a:pt x="8765057" y="8618454"/>
                </a:cubicBezTo>
                <a:cubicBezTo>
                  <a:pt x="8757930" y="8612736"/>
                  <a:pt x="8748670" y="8606790"/>
                  <a:pt x="8739142" y="8607704"/>
                </a:cubicBezTo>
                <a:cubicBezTo>
                  <a:pt x="8737999" y="8607552"/>
                  <a:pt x="8736818" y="8607476"/>
                  <a:pt x="8735674" y="8607514"/>
                </a:cubicBezTo>
                <a:cubicBezTo>
                  <a:pt x="8735217" y="8606370"/>
                  <a:pt x="8734912" y="8605227"/>
                  <a:pt x="8734036" y="8604083"/>
                </a:cubicBezTo>
                <a:cubicBezTo>
                  <a:pt x="8733235" y="8603054"/>
                  <a:pt x="8732206" y="8602597"/>
                  <a:pt x="8731292" y="8601835"/>
                </a:cubicBezTo>
                <a:cubicBezTo>
                  <a:pt x="8731787" y="8600843"/>
                  <a:pt x="8732435" y="8600005"/>
                  <a:pt x="8732740" y="8598785"/>
                </a:cubicBezTo>
                <a:cubicBezTo>
                  <a:pt x="8734417" y="8591886"/>
                  <a:pt x="8729920" y="8582356"/>
                  <a:pt x="8722145" y="8581365"/>
                </a:cubicBezTo>
                <a:lnTo>
                  <a:pt x="8713151" y="8580183"/>
                </a:lnTo>
                <a:cubicBezTo>
                  <a:pt x="8712160" y="8580069"/>
                  <a:pt x="8711170" y="8580183"/>
                  <a:pt x="8710217" y="8580222"/>
                </a:cubicBezTo>
                <a:cubicBezTo>
                  <a:pt x="8711627" y="8578429"/>
                  <a:pt x="8713113" y="8576676"/>
                  <a:pt x="8713533" y="8574275"/>
                </a:cubicBezTo>
                <a:cubicBezTo>
                  <a:pt x="8714752" y="8566765"/>
                  <a:pt x="8709417" y="8558685"/>
                  <a:pt x="8701642" y="8557694"/>
                </a:cubicBezTo>
                <a:lnTo>
                  <a:pt x="8692648" y="8556550"/>
                </a:lnTo>
                <a:cubicBezTo>
                  <a:pt x="8684912" y="8555559"/>
                  <a:pt x="8677366" y="8560552"/>
                  <a:pt x="8676071" y="8568443"/>
                </a:cubicBezTo>
                <a:cubicBezTo>
                  <a:pt x="8674851" y="8575952"/>
                  <a:pt x="8680187" y="8584033"/>
                  <a:pt x="8687960" y="8585024"/>
                </a:cubicBezTo>
                <a:lnTo>
                  <a:pt x="8693867" y="8585787"/>
                </a:lnTo>
                <a:cubicBezTo>
                  <a:pt x="8684188" y="8587083"/>
                  <a:pt x="8675957" y="8596612"/>
                  <a:pt x="8683387" y="8606256"/>
                </a:cubicBezTo>
                <a:cubicBezTo>
                  <a:pt x="8689714" y="8614451"/>
                  <a:pt x="8700308" y="8613346"/>
                  <a:pt x="8706406" y="8608238"/>
                </a:cubicBezTo>
                <a:lnTo>
                  <a:pt x="8706826" y="8608276"/>
                </a:lnTo>
                <a:cubicBezTo>
                  <a:pt x="8705910" y="8611478"/>
                  <a:pt x="8706406" y="8615099"/>
                  <a:pt x="8709188" y="8618721"/>
                </a:cubicBezTo>
                <a:cubicBezTo>
                  <a:pt x="8712542" y="8623104"/>
                  <a:pt x="8717153" y="8624362"/>
                  <a:pt x="8721649" y="8624248"/>
                </a:cubicBezTo>
                <a:cubicBezTo>
                  <a:pt x="8721765" y="8624744"/>
                  <a:pt x="8721726" y="8625315"/>
                  <a:pt x="8721917" y="8625849"/>
                </a:cubicBezTo>
                <a:cubicBezTo>
                  <a:pt x="8720964" y="8626611"/>
                  <a:pt x="8719897" y="8627259"/>
                  <a:pt x="8719172" y="8628212"/>
                </a:cubicBezTo>
                <a:cubicBezTo>
                  <a:pt x="8715095" y="8627031"/>
                  <a:pt x="8710712" y="8626802"/>
                  <a:pt x="8706024" y="8627869"/>
                </a:cubicBezTo>
                <a:cubicBezTo>
                  <a:pt x="8698708" y="8629546"/>
                  <a:pt x="8693487" y="8634235"/>
                  <a:pt x="8690248" y="8640181"/>
                </a:cubicBezTo>
                <a:cubicBezTo>
                  <a:pt x="8688151" y="8640029"/>
                  <a:pt x="8686017" y="8640295"/>
                  <a:pt x="8683921" y="8641210"/>
                </a:cubicBezTo>
                <a:lnTo>
                  <a:pt x="8678053" y="8643764"/>
                </a:lnTo>
                <a:cubicBezTo>
                  <a:pt x="8676452" y="8644451"/>
                  <a:pt x="8675003" y="8645479"/>
                  <a:pt x="8673708" y="8646738"/>
                </a:cubicBezTo>
                <a:cubicBezTo>
                  <a:pt x="8676566" y="8642164"/>
                  <a:pt x="8676566" y="8635531"/>
                  <a:pt x="8674012" y="8631261"/>
                </a:cubicBezTo>
                <a:close/>
                <a:moveTo>
                  <a:pt x="8545430" y="8796085"/>
                </a:moveTo>
                <a:cubicBezTo>
                  <a:pt x="8538075" y="8779084"/>
                  <a:pt x="8513380" y="8794102"/>
                  <a:pt x="8520659" y="8810874"/>
                </a:cubicBezTo>
                <a:cubicBezTo>
                  <a:pt x="8528014" y="8827875"/>
                  <a:pt x="8552710" y="8812857"/>
                  <a:pt x="8545430" y="8796085"/>
                </a:cubicBezTo>
                <a:close/>
                <a:moveTo>
                  <a:pt x="8912084" y="8574313"/>
                </a:moveTo>
                <a:cubicBezTo>
                  <a:pt x="8913152" y="8581365"/>
                  <a:pt x="8920087" y="8588798"/>
                  <a:pt x="8927976" y="8587083"/>
                </a:cubicBezTo>
                <a:cubicBezTo>
                  <a:pt x="8928852" y="8586892"/>
                  <a:pt x="8929691" y="8586816"/>
                  <a:pt x="8930568" y="8586702"/>
                </a:cubicBezTo>
                <a:cubicBezTo>
                  <a:pt x="8930605" y="8586739"/>
                  <a:pt x="8930605" y="8586739"/>
                  <a:pt x="8930644" y="8586778"/>
                </a:cubicBezTo>
                <a:cubicBezTo>
                  <a:pt x="8930720" y="8586816"/>
                  <a:pt x="8930796" y="8586892"/>
                  <a:pt x="8930834" y="8586930"/>
                </a:cubicBezTo>
                <a:cubicBezTo>
                  <a:pt x="8930910" y="8587045"/>
                  <a:pt x="8931139" y="8587387"/>
                  <a:pt x="8931634" y="8587959"/>
                </a:cubicBezTo>
                <a:cubicBezTo>
                  <a:pt x="8936398" y="8594134"/>
                  <a:pt x="8945469" y="8595697"/>
                  <a:pt x="8951794" y="8590971"/>
                </a:cubicBezTo>
                <a:cubicBezTo>
                  <a:pt x="8957969" y="8586396"/>
                  <a:pt x="8959607" y="8576981"/>
                  <a:pt x="8954805" y="8570806"/>
                </a:cubicBezTo>
                <a:cubicBezTo>
                  <a:pt x="8948478" y="8562611"/>
                  <a:pt x="8939142" y="8557541"/>
                  <a:pt x="8928852" y="8558151"/>
                </a:cubicBezTo>
                <a:cubicBezTo>
                  <a:pt x="8930530" y="8557655"/>
                  <a:pt x="8932168" y="8556855"/>
                  <a:pt x="8933539" y="8555673"/>
                </a:cubicBezTo>
                <a:cubicBezTo>
                  <a:pt x="8939523" y="8550413"/>
                  <a:pt x="8940780" y="8541646"/>
                  <a:pt x="8935789" y="8535204"/>
                </a:cubicBezTo>
                <a:lnTo>
                  <a:pt x="8931825" y="8530096"/>
                </a:lnTo>
                <a:cubicBezTo>
                  <a:pt x="8927175" y="8524073"/>
                  <a:pt x="8917191" y="8522701"/>
                  <a:pt x="8911360" y="8527847"/>
                </a:cubicBezTo>
                <a:cubicBezTo>
                  <a:pt x="8905339" y="8533107"/>
                  <a:pt x="8904120" y="8541874"/>
                  <a:pt x="8909111" y="8548316"/>
                </a:cubicBezTo>
                <a:lnTo>
                  <a:pt x="8913075" y="8553424"/>
                </a:lnTo>
                <a:cubicBezTo>
                  <a:pt x="8915666" y="8556740"/>
                  <a:pt x="8919821" y="8558494"/>
                  <a:pt x="8924089" y="8558646"/>
                </a:cubicBezTo>
                <a:cubicBezTo>
                  <a:pt x="8917114" y="8560552"/>
                  <a:pt x="8910864" y="8566347"/>
                  <a:pt x="8912084" y="8574313"/>
                </a:cubicBezTo>
                <a:close/>
                <a:moveTo>
                  <a:pt x="8683083" y="8273599"/>
                </a:moveTo>
                <a:cubicBezTo>
                  <a:pt x="8690781" y="8274666"/>
                  <a:pt x="8698326" y="8269025"/>
                  <a:pt x="8699356" y="8261287"/>
                </a:cubicBezTo>
                <a:lnTo>
                  <a:pt x="8700537" y="8252291"/>
                </a:lnTo>
                <a:cubicBezTo>
                  <a:pt x="8701528" y="8244553"/>
                  <a:pt x="8696001" y="8237120"/>
                  <a:pt x="8688228" y="8236015"/>
                </a:cubicBezTo>
                <a:cubicBezTo>
                  <a:pt x="8680530" y="8234947"/>
                  <a:pt x="8672984" y="8240550"/>
                  <a:pt x="8671955" y="8248327"/>
                </a:cubicBezTo>
                <a:lnTo>
                  <a:pt x="8670773" y="8257322"/>
                </a:lnTo>
                <a:cubicBezTo>
                  <a:pt x="8669782" y="8265060"/>
                  <a:pt x="8675308" y="8272532"/>
                  <a:pt x="8683083" y="8273599"/>
                </a:cubicBezTo>
                <a:close/>
                <a:moveTo>
                  <a:pt x="8660141" y="8858942"/>
                </a:moveTo>
                <a:cubicBezTo>
                  <a:pt x="8667496" y="8875904"/>
                  <a:pt x="8694783" y="8866565"/>
                  <a:pt x="8687389" y="8849526"/>
                </a:cubicBezTo>
                <a:cubicBezTo>
                  <a:pt x="8680072" y="8832564"/>
                  <a:pt x="8652748" y="8841902"/>
                  <a:pt x="8660141" y="8858942"/>
                </a:cubicBezTo>
                <a:close/>
                <a:moveTo>
                  <a:pt x="8600042" y="8461445"/>
                </a:moveTo>
                <a:cubicBezTo>
                  <a:pt x="8588723" y="8446732"/>
                  <a:pt x="8566848" y="8465562"/>
                  <a:pt x="8578167" y="8480237"/>
                </a:cubicBezTo>
                <a:cubicBezTo>
                  <a:pt x="8589485" y="8494913"/>
                  <a:pt x="8611361" y="8476121"/>
                  <a:pt x="8600042" y="8461445"/>
                </a:cubicBezTo>
                <a:close/>
                <a:moveTo>
                  <a:pt x="8658807" y="8416923"/>
                </a:moveTo>
                <a:cubicBezTo>
                  <a:pt x="8661932" y="8420963"/>
                  <a:pt x="8665896" y="8422412"/>
                  <a:pt x="8669821" y="8422336"/>
                </a:cubicBezTo>
                <a:cubicBezTo>
                  <a:pt x="8664371" y="8427329"/>
                  <a:pt x="8665438" y="8437240"/>
                  <a:pt x="8670239" y="8442081"/>
                </a:cubicBezTo>
                <a:cubicBezTo>
                  <a:pt x="8676299" y="8448180"/>
                  <a:pt x="8684455" y="8446884"/>
                  <a:pt x="8690628" y="8442119"/>
                </a:cubicBezTo>
                <a:lnTo>
                  <a:pt x="8695697" y="8438193"/>
                </a:lnTo>
                <a:cubicBezTo>
                  <a:pt x="8701871" y="8433428"/>
                  <a:pt x="8700728" y="8422793"/>
                  <a:pt x="8695735" y="8417762"/>
                </a:cubicBezTo>
                <a:cubicBezTo>
                  <a:pt x="8691962" y="8413950"/>
                  <a:pt x="8687389" y="8413264"/>
                  <a:pt x="8682930" y="8414255"/>
                </a:cubicBezTo>
                <a:cubicBezTo>
                  <a:pt x="8685369" y="8409947"/>
                  <a:pt x="8685712" y="8404611"/>
                  <a:pt x="8681787" y="8399465"/>
                </a:cubicBezTo>
                <a:cubicBezTo>
                  <a:pt x="8670507" y="8384828"/>
                  <a:pt x="8647489" y="8402210"/>
                  <a:pt x="8658807" y="8416923"/>
                </a:cubicBezTo>
                <a:close/>
                <a:moveTo>
                  <a:pt x="8620469" y="8732351"/>
                </a:moveTo>
                <a:cubicBezTo>
                  <a:pt x="8627404" y="8729225"/>
                  <a:pt x="8631787" y="8721068"/>
                  <a:pt x="8628586" y="8713635"/>
                </a:cubicBezTo>
                <a:lnTo>
                  <a:pt x="8626033" y="8707765"/>
                </a:lnTo>
                <a:cubicBezTo>
                  <a:pt x="8623022" y="8700865"/>
                  <a:pt x="8614600" y="8696405"/>
                  <a:pt x="8607321" y="8699646"/>
                </a:cubicBezTo>
                <a:cubicBezTo>
                  <a:pt x="8602900" y="8701628"/>
                  <a:pt x="8599775" y="8705745"/>
                  <a:pt x="8598746" y="8710357"/>
                </a:cubicBezTo>
                <a:cubicBezTo>
                  <a:pt x="8597260" y="8709938"/>
                  <a:pt x="8595773" y="8709328"/>
                  <a:pt x="8594211" y="8709480"/>
                </a:cubicBezTo>
                <a:cubicBezTo>
                  <a:pt x="8590324" y="8706393"/>
                  <a:pt x="8585141" y="8705097"/>
                  <a:pt x="8580263" y="8707231"/>
                </a:cubicBezTo>
                <a:lnTo>
                  <a:pt x="8577100" y="8708603"/>
                </a:lnTo>
                <a:cubicBezTo>
                  <a:pt x="8576909" y="8707993"/>
                  <a:pt x="8576985" y="8707460"/>
                  <a:pt x="8576718" y="8706850"/>
                </a:cubicBezTo>
                <a:cubicBezTo>
                  <a:pt x="8569325" y="8689811"/>
                  <a:pt x="8543563" y="8702809"/>
                  <a:pt x="8550956" y="8719810"/>
                </a:cubicBezTo>
                <a:cubicBezTo>
                  <a:pt x="8554005" y="8726862"/>
                  <a:pt x="8560179" y="8728577"/>
                  <a:pt x="8565895" y="8727167"/>
                </a:cubicBezTo>
                <a:cubicBezTo>
                  <a:pt x="8566010" y="8727586"/>
                  <a:pt x="8565934" y="8728006"/>
                  <a:pt x="8566124" y="8728463"/>
                </a:cubicBezTo>
                <a:cubicBezTo>
                  <a:pt x="8567115" y="8730750"/>
                  <a:pt x="8568716" y="8732694"/>
                  <a:pt x="8570621" y="8734295"/>
                </a:cubicBezTo>
                <a:cubicBezTo>
                  <a:pt x="8567458" y="8737840"/>
                  <a:pt x="8565972" y="8742529"/>
                  <a:pt x="8567572" y="8747751"/>
                </a:cubicBezTo>
                <a:cubicBezTo>
                  <a:pt x="8569668" y="8754574"/>
                  <a:pt x="8578433" y="8760368"/>
                  <a:pt x="8585636" y="8757280"/>
                </a:cubicBezTo>
                <a:lnTo>
                  <a:pt x="8591505" y="8754726"/>
                </a:lnTo>
                <a:cubicBezTo>
                  <a:pt x="8598632" y="8751639"/>
                  <a:pt x="8603472" y="8744701"/>
                  <a:pt x="8601032" y="8736658"/>
                </a:cubicBezTo>
                <a:cubicBezTo>
                  <a:pt x="8600956" y="8736392"/>
                  <a:pt x="8600804" y="8736125"/>
                  <a:pt x="8600689" y="8735858"/>
                </a:cubicBezTo>
                <a:cubicBezTo>
                  <a:pt x="8602976" y="8734333"/>
                  <a:pt x="8604767" y="8732160"/>
                  <a:pt x="8606063" y="8729721"/>
                </a:cubicBezTo>
                <a:cubicBezTo>
                  <a:pt x="8609950" y="8733037"/>
                  <a:pt x="8615400" y="8734638"/>
                  <a:pt x="8620469" y="8732351"/>
                </a:cubicBezTo>
                <a:close/>
                <a:moveTo>
                  <a:pt x="8889486" y="8838320"/>
                </a:moveTo>
                <a:cubicBezTo>
                  <a:pt x="8882129" y="8821319"/>
                  <a:pt x="8857397" y="8836261"/>
                  <a:pt x="8864676" y="8853071"/>
                </a:cubicBezTo>
                <a:cubicBezTo>
                  <a:pt x="8872069" y="8870072"/>
                  <a:pt x="8896764" y="8855129"/>
                  <a:pt x="8889486" y="8838320"/>
                </a:cubicBezTo>
                <a:close/>
                <a:moveTo>
                  <a:pt x="8958655" y="8812056"/>
                </a:moveTo>
                <a:cubicBezTo>
                  <a:pt x="8961626" y="8818917"/>
                  <a:pt x="8967419" y="8820480"/>
                  <a:pt x="8972831" y="8819032"/>
                </a:cubicBezTo>
                <a:cubicBezTo>
                  <a:pt x="8972755" y="8823149"/>
                  <a:pt x="8974165" y="8827265"/>
                  <a:pt x="8977671" y="8829972"/>
                </a:cubicBezTo>
                <a:cubicBezTo>
                  <a:pt x="8977671" y="8829972"/>
                  <a:pt x="8977710" y="8829972"/>
                  <a:pt x="8977747" y="8830010"/>
                </a:cubicBezTo>
                <a:cubicBezTo>
                  <a:pt x="8974279" y="8835994"/>
                  <a:pt x="8974813" y="8844342"/>
                  <a:pt x="8980644" y="8848726"/>
                </a:cubicBezTo>
                <a:cubicBezTo>
                  <a:pt x="8986817" y="8853376"/>
                  <a:pt x="8996116" y="8853186"/>
                  <a:pt x="9001108" y="8846743"/>
                </a:cubicBezTo>
                <a:lnTo>
                  <a:pt x="9013075" y="8831458"/>
                </a:lnTo>
                <a:cubicBezTo>
                  <a:pt x="9017763" y="8825474"/>
                  <a:pt x="9017495" y="8815754"/>
                  <a:pt x="9011093" y="8810951"/>
                </a:cubicBezTo>
                <a:cubicBezTo>
                  <a:pt x="9009111" y="8809464"/>
                  <a:pt x="9006787" y="8808664"/>
                  <a:pt x="9004424" y="8808244"/>
                </a:cubicBezTo>
                <a:cubicBezTo>
                  <a:pt x="9003624" y="8806148"/>
                  <a:pt x="9002442" y="8804242"/>
                  <a:pt x="9000537" y="8802717"/>
                </a:cubicBezTo>
                <a:cubicBezTo>
                  <a:pt x="8996002" y="8799172"/>
                  <a:pt x="8989447" y="8798258"/>
                  <a:pt x="8984378" y="8800849"/>
                </a:cubicBezTo>
                <a:cubicBezTo>
                  <a:pt x="8984149" y="8799820"/>
                  <a:pt x="8984149" y="8798791"/>
                  <a:pt x="8983692" y="8797686"/>
                </a:cubicBezTo>
                <a:cubicBezTo>
                  <a:pt x="8976299" y="8780723"/>
                  <a:pt x="8951337" y="8795208"/>
                  <a:pt x="8958655" y="8812056"/>
                </a:cubicBezTo>
                <a:close/>
                <a:moveTo>
                  <a:pt x="8558274" y="8648758"/>
                </a:moveTo>
                <a:cubicBezTo>
                  <a:pt x="8546955" y="8634044"/>
                  <a:pt x="8523708" y="8651121"/>
                  <a:pt x="8535027" y="8665834"/>
                </a:cubicBezTo>
                <a:cubicBezTo>
                  <a:pt x="8546345" y="8680548"/>
                  <a:pt x="8569630" y="8663471"/>
                  <a:pt x="8558274" y="8648758"/>
                </a:cubicBezTo>
                <a:close/>
                <a:moveTo>
                  <a:pt x="8497641" y="8934720"/>
                </a:moveTo>
                <a:cubicBezTo>
                  <a:pt x="8500003" y="8941162"/>
                  <a:pt x="8503358" y="8947223"/>
                  <a:pt x="8510408" y="8949434"/>
                </a:cubicBezTo>
                <a:cubicBezTo>
                  <a:pt x="8516048" y="8951187"/>
                  <a:pt x="8521574" y="8950235"/>
                  <a:pt x="8526833" y="8947605"/>
                </a:cubicBezTo>
                <a:cubicBezTo>
                  <a:pt x="8533579" y="8944212"/>
                  <a:pt x="8536741" y="8934759"/>
                  <a:pt x="8532854" y="8928126"/>
                </a:cubicBezTo>
                <a:cubicBezTo>
                  <a:pt x="8530148" y="8923514"/>
                  <a:pt x="8525499" y="8920769"/>
                  <a:pt x="8520545" y="8920540"/>
                </a:cubicBezTo>
                <a:cubicBezTo>
                  <a:pt x="8517382" y="8917758"/>
                  <a:pt x="8513266" y="8916347"/>
                  <a:pt x="8508464" y="8917415"/>
                </a:cubicBezTo>
                <a:cubicBezTo>
                  <a:pt x="8501642" y="8918978"/>
                  <a:pt x="8494973" y="8927364"/>
                  <a:pt x="8497641" y="8934720"/>
                </a:cubicBezTo>
                <a:close/>
                <a:moveTo>
                  <a:pt x="8797832" y="8589332"/>
                </a:moveTo>
                <a:cubicBezTo>
                  <a:pt x="8795011" y="8588226"/>
                  <a:pt x="8792229" y="8587083"/>
                  <a:pt x="8789409" y="8586015"/>
                </a:cubicBezTo>
                <a:cubicBezTo>
                  <a:pt x="8782168" y="8583156"/>
                  <a:pt x="8773555" y="8587235"/>
                  <a:pt x="8770850" y="8594440"/>
                </a:cubicBezTo>
                <a:cubicBezTo>
                  <a:pt x="8768068" y="8601872"/>
                  <a:pt x="8772031" y="8610144"/>
                  <a:pt x="8779272" y="8613003"/>
                </a:cubicBezTo>
                <a:cubicBezTo>
                  <a:pt x="8782091" y="8614108"/>
                  <a:pt x="8784873" y="8615252"/>
                  <a:pt x="8787694" y="8616319"/>
                </a:cubicBezTo>
                <a:cubicBezTo>
                  <a:pt x="8794935" y="8619178"/>
                  <a:pt x="8803548" y="8615099"/>
                  <a:pt x="8806253" y="8607895"/>
                </a:cubicBezTo>
                <a:cubicBezTo>
                  <a:pt x="8809035" y="8600462"/>
                  <a:pt x="8805110" y="8592190"/>
                  <a:pt x="8797832" y="8589332"/>
                </a:cubicBezTo>
                <a:close/>
                <a:moveTo>
                  <a:pt x="8831710" y="8889360"/>
                </a:moveTo>
                <a:cubicBezTo>
                  <a:pt x="8832130" y="8889245"/>
                  <a:pt x="8832169" y="8889245"/>
                  <a:pt x="8832435" y="8889207"/>
                </a:cubicBezTo>
                <a:lnTo>
                  <a:pt x="8832740" y="8889207"/>
                </a:lnTo>
                <a:cubicBezTo>
                  <a:pt x="8832740" y="8889207"/>
                  <a:pt x="8832740" y="8889207"/>
                  <a:pt x="8832740" y="8889207"/>
                </a:cubicBezTo>
                <a:cubicBezTo>
                  <a:pt x="8833540" y="8889665"/>
                  <a:pt x="8834303" y="8890160"/>
                  <a:pt x="8835026" y="8890770"/>
                </a:cubicBezTo>
                <a:cubicBezTo>
                  <a:pt x="8838685" y="8893438"/>
                  <a:pt x="8843449" y="8893134"/>
                  <a:pt x="8847603" y="8891380"/>
                </a:cubicBezTo>
                <a:cubicBezTo>
                  <a:pt x="8849394" y="8893248"/>
                  <a:pt x="8851565" y="8894887"/>
                  <a:pt x="8854310" y="8895992"/>
                </a:cubicBezTo>
                <a:cubicBezTo>
                  <a:pt x="8857130" y="8897098"/>
                  <a:pt x="8859912" y="8898241"/>
                  <a:pt x="8862732" y="8899308"/>
                </a:cubicBezTo>
                <a:cubicBezTo>
                  <a:pt x="8869783" y="8902091"/>
                  <a:pt x="8878815" y="8895878"/>
                  <a:pt x="8880301" y="8888941"/>
                </a:cubicBezTo>
                <a:cubicBezTo>
                  <a:pt x="8882054" y="8880478"/>
                  <a:pt x="8877443" y="8874379"/>
                  <a:pt x="8869897" y="8871406"/>
                </a:cubicBezTo>
                <a:lnTo>
                  <a:pt x="8861474" y="8868090"/>
                </a:lnTo>
                <a:cubicBezTo>
                  <a:pt x="8858692" y="8866984"/>
                  <a:pt x="8855644" y="8867556"/>
                  <a:pt x="8852785" y="8868776"/>
                </a:cubicBezTo>
                <a:cubicBezTo>
                  <a:pt x="8851794" y="8867632"/>
                  <a:pt x="8850765" y="8866489"/>
                  <a:pt x="8849508" y="8865574"/>
                </a:cubicBezTo>
                <a:cubicBezTo>
                  <a:pt x="8844478" y="8861876"/>
                  <a:pt x="8838608" y="8860848"/>
                  <a:pt x="8832626" y="8860848"/>
                </a:cubicBezTo>
                <a:cubicBezTo>
                  <a:pt x="8822717" y="8856883"/>
                  <a:pt x="8808464" y="8868471"/>
                  <a:pt x="8814219" y="8881774"/>
                </a:cubicBezTo>
                <a:cubicBezTo>
                  <a:pt x="8816505" y="8886996"/>
                  <a:pt x="8820430" y="8888978"/>
                  <a:pt x="8824585" y="8889093"/>
                </a:cubicBezTo>
                <a:cubicBezTo>
                  <a:pt x="8826833" y="8889626"/>
                  <a:pt x="8829233" y="8889893"/>
                  <a:pt x="8831710" y="8889360"/>
                </a:cubicBezTo>
                <a:close/>
                <a:moveTo>
                  <a:pt x="9032245" y="8333597"/>
                </a:moveTo>
                <a:lnTo>
                  <a:pt x="9042420" y="8325783"/>
                </a:lnTo>
                <a:cubicBezTo>
                  <a:pt x="9048593" y="8321018"/>
                  <a:pt x="9050956" y="8312556"/>
                  <a:pt x="9046421" y="8305770"/>
                </a:cubicBezTo>
                <a:cubicBezTo>
                  <a:pt x="9042305" y="8299596"/>
                  <a:pt x="9032625" y="8297003"/>
                  <a:pt x="9026413" y="8301768"/>
                </a:cubicBezTo>
                <a:lnTo>
                  <a:pt x="9016238" y="8309582"/>
                </a:lnTo>
                <a:cubicBezTo>
                  <a:pt x="9010065" y="8314347"/>
                  <a:pt x="9007702" y="8322809"/>
                  <a:pt x="9012236" y="8329594"/>
                </a:cubicBezTo>
                <a:cubicBezTo>
                  <a:pt x="9016352" y="8335770"/>
                  <a:pt x="9026070" y="8338400"/>
                  <a:pt x="9032245" y="8333597"/>
                </a:cubicBezTo>
                <a:close/>
                <a:moveTo>
                  <a:pt x="8763875" y="8385247"/>
                </a:moveTo>
                <a:cubicBezTo>
                  <a:pt x="8768639" y="8391422"/>
                  <a:pt x="8778777" y="8391231"/>
                  <a:pt x="8784264" y="8386314"/>
                </a:cubicBezTo>
                <a:cubicBezTo>
                  <a:pt x="8789791" y="8381321"/>
                  <a:pt x="8789866" y="8373964"/>
                  <a:pt x="8786436" y="8368018"/>
                </a:cubicBezTo>
                <a:cubicBezTo>
                  <a:pt x="8787809" y="8367598"/>
                  <a:pt x="8789218" y="8367217"/>
                  <a:pt x="8790400" y="8366303"/>
                </a:cubicBezTo>
                <a:lnTo>
                  <a:pt x="8795468" y="8362376"/>
                </a:lnTo>
                <a:cubicBezTo>
                  <a:pt x="8801642" y="8357611"/>
                  <a:pt x="8804082" y="8349225"/>
                  <a:pt x="8799546" y="8342403"/>
                </a:cubicBezTo>
                <a:cubicBezTo>
                  <a:pt x="8795507" y="8336265"/>
                  <a:pt x="8785750" y="8333559"/>
                  <a:pt x="8779577" y="8338323"/>
                </a:cubicBezTo>
                <a:lnTo>
                  <a:pt x="8774509" y="8342250"/>
                </a:lnTo>
                <a:cubicBezTo>
                  <a:pt x="8769934" y="8345757"/>
                  <a:pt x="8767457" y="8351284"/>
                  <a:pt x="8768296" y="8356697"/>
                </a:cubicBezTo>
                <a:cubicBezTo>
                  <a:pt x="8765629" y="8357192"/>
                  <a:pt x="8763037" y="8358107"/>
                  <a:pt x="8761055" y="8359860"/>
                </a:cubicBezTo>
                <a:cubicBezTo>
                  <a:pt x="8754881" y="8365425"/>
                  <a:pt x="8755225" y="8374040"/>
                  <a:pt x="8759988" y="8380254"/>
                </a:cubicBezTo>
                <a:lnTo>
                  <a:pt x="8763875" y="8385247"/>
                </a:lnTo>
                <a:close/>
                <a:moveTo>
                  <a:pt x="8493830" y="8542217"/>
                </a:moveTo>
                <a:cubicBezTo>
                  <a:pt x="8484798" y="8549193"/>
                  <a:pt x="8487809" y="8560552"/>
                  <a:pt x="8494859" y="8565736"/>
                </a:cubicBezTo>
                <a:cubicBezTo>
                  <a:pt x="8495126" y="8568367"/>
                  <a:pt x="8495850" y="8571035"/>
                  <a:pt x="8497755" y="8573551"/>
                </a:cubicBezTo>
                <a:cubicBezTo>
                  <a:pt x="8508731" y="8587807"/>
                  <a:pt x="8528243" y="8569282"/>
                  <a:pt x="8519173" y="8554835"/>
                </a:cubicBezTo>
                <a:cubicBezTo>
                  <a:pt x="8521536" y="8543552"/>
                  <a:pt x="8508616" y="8530820"/>
                  <a:pt x="8496955" y="8539816"/>
                </a:cubicBezTo>
                <a:lnTo>
                  <a:pt x="8493830" y="8542217"/>
                </a:lnTo>
                <a:close/>
                <a:moveTo>
                  <a:pt x="8513571" y="8417342"/>
                </a:moveTo>
                <a:cubicBezTo>
                  <a:pt x="8524889" y="8432018"/>
                  <a:pt x="8546078" y="8412463"/>
                  <a:pt x="8534798" y="8397788"/>
                </a:cubicBezTo>
                <a:cubicBezTo>
                  <a:pt x="8523480" y="8383112"/>
                  <a:pt x="8502291" y="8402705"/>
                  <a:pt x="8513571" y="8417342"/>
                </a:cubicBezTo>
                <a:close/>
                <a:moveTo>
                  <a:pt x="8637580" y="8342288"/>
                </a:moveTo>
                <a:cubicBezTo>
                  <a:pt x="8627633" y="8329404"/>
                  <a:pt x="8610560" y="8343584"/>
                  <a:pt x="8614295" y="8357116"/>
                </a:cubicBezTo>
                <a:cubicBezTo>
                  <a:pt x="8614104" y="8357764"/>
                  <a:pt x="8613837" y="8358374"/>
                  <a:pt x="8613685" y="8359060"/>
                </a:cubicBezTo>
                <a:cubicBezTo>
                  <a:pt x="8612313" y="8366226"/>
                  <a:pt x="8615895" y="8372020"/>
                  <a:pt x="8620393" y="8377166"/>
                </a:cubicBezTo>
                <a:cubicBezTo>
                  <a:pt x="8625346" y="8382884"/>
                  <a:pt x="8636208" y="8381626"/>
                  <a:pt x="8640743" y="8376137"/>
                </a:cubicBezTo>
                <a:cubicBezTo>
                  <a:pt x="8643944" y="8372287"/>
                  <a:pt x="8644630" y="8368094"/>
                  <a:pt x="8643830" y="8364053"/>
                </a:cubicBezTo>
                <a:cubicBezTo>
                  <a:pt x="8646155" y="8359593"/>
                  <a:pt x="8646421" y="8354067"/>
                  <a:pt x="8643373" y="8349721"/>
                </a:cubicBezTo>
                <a:cubicBezTo>
                  <a:pt x="8642343" y="8348272"/>
                  <a:pt x="8641086" y="8347053"/>
                  <a:pt x="8639676" y="8346062"/>
                </a:cubicBezTo>
                <a:cubicBezTo>
                  <a:pt x="8639181" y="8344766"/>
                  <a:pt x="8638533" y="8343470"/>
                  <a:pt x="8637580" y="8342288"/>
                </a:cubicBezTo>
                <a:close/>
                <a:moveTo>
                  <a:pt x="8559112" y="8887759"/>
                </a:moveTo>
                <a:cubicBezTo>
                  <a:pt x="8566353" y="8890617"/>
                  <a:pt x="8575004" y="8885663"/>
                  <a:pt x="8577328" y="8878572"/>
                </a:cubicBezTo>
                <a:cubicBezTo>
                  <a:pt x="8579882" y="8870796"/>
                  <a:pt x="8575423" y="8863211"/>
                  <a:pt x="8568144" y="8860352"/>
                </a:cubicBezTo>
                <a:lnTo>
                  <a:pt x="8559721" y="8857035"/>
                </a:lnTo>
                <a:cubicBezTo>
                  <a:pt x="8552481" y="8854177"/>
                  <a:pt x="8543830" y="8859132"/>
                  <a:pt x="8541505" y="8866222"/>
                </a:cubicBezTo>
                <a:cubicBezTo>
                  <a:pt x="8538952" y="8873998"/>
                  <a:pt x="8543411" y="8881583"/>
                  <a:pt x="8550689" y="8884442"/>
                </a:cubicBezTo>
                <a:lnTo>
                  <a:pt x="8559112" y="8887759"/>
                </a:lnTo>
                <a:close/>
                <a:moveTo>
                  <a:pt x="8621231" y="8815868"/>
                </a:moveTo>
                <a:lnTo>
                  <a:pt x="8627100" y="8813314"/>
                </a:lnTo>
                <a:cubicBezTo>
                  <a:pt x="8634226" y="8810188"/>
                  <a:pt x="8638571" y="8802527"/>
                  <a:pt x="8635827" y="8794865"/>
                </a:cubicBezTo>
                <a:cubicBezTo>
                  <a:pt x="8633350" y="8787889"/>
                  <a:pt x="8624546" y="8783010"/>
                  <a:pt x="8617382" y="8786136"/>
                </a:cubicBezTo>
                <a:lnTo>
                  <a:pt x="8611513" y="8788690"/>
                </a:lnTo>
                <a:cubicBezTo>
                  <a:pt x="8604348" y="8791777"/>
                  <a:pt x="8600042" y="8799439"/>
                  <a:pt x="8602786" y="8807139"/>
                </a:cubicBezTo>
                <a:cubicBezTo>
                  <a:pt x="8605263" y="8814115"/>
                  <a:pt x="8614028" y="8818956"/>
                  <a:pt x="8621231" y="8815868"/>
                </a:cubicBezTo>
                <a:close/>
                <a:moveTo>
                  <a:pt x="8829919" y="8933996"/>
                </a:moveTo>
                <a:cubicBezTo>
                  <a:pt x="8837199" y="8950806"/>
                  <a:pt x="8865019" y="8943030"/>
                  <a:pt x="8857626" y="8926029"/>
                </a:cubicBezTo>
                <a:cubicBezTo>
                  <a:pt x="8850347" y="8909219"/>
                  <a:pt x="8822564" y="8916995"/>
                  <a:pt x="8829919" y="8933996"/>
                </a:cubicBezTo>
                <a:close/>
                <a:moveTo>
                  <a:pt x="8724127" y="8853490"/>
                </a:moveTo>
                <a:cubicBezTo>
                  <a:pt x="8716733" y="8836452"/>
                  <a:pt x="8690171" y="8847697"/>
                  <a:pt x="8697565" y="8864735"/>
                </a:cubicBezTo>
                <a:cubicBezTo>
                  <a:pt x="8704958" y="8881774"/>
                  <a:pt x="8731520" y="8870529"/>
                  <a:pt x="8724127" y="8853490"/>
                </a:cubicBezTo>
                <a:close/>
                <a:moveTo>
                  <a:pt x="8942648" y="8641973"/>
                </a:moveTo>
                <a:cubicBezTo>
                  <a:pt x="8942267" y="8649673"/>
                  <a:pt x="8947564" y="8657067"/>
                  <a:pt x="8955605" y="8657715"/>
                </a:cubicBezTo>
                <a:lnTo>
                  <a:pt x="8956482" y="8657792"/>
                </a:lnTo>
                <a:cubicBezTo>
                  <a:pt x="8959607" y="8660536"/>
                  <a:pt x="8963646" y="8662061"/>
                  <a:pt x="8967915" y="8660917"/>
                </a:cubicBezTo>
                <a:cubicBezTo>
                  <a:pt x="8973365" y="8659393"/>
                  <a:pt x="8978319" y="8657487"/>
                  <a:pt x="8981101" y="8652112"/>
                </a:cubicBezTo>
                <a:cubicBezTo>
                  <a:pt x="8984874" y="8644755"/>
                  <a:pt x="8981940" y="8636026"/>
                  <a:pt x="8974699" y="8632215"/>
                </a:cubicBezTo>
                <a:cubicBezTo>
                  <a:pt x="8971535" y="8630537"/>
                  <a:pt x="8967953" y="8629965"/>
                  <a:pt x="8964371" y="8629622"/>
                </a:cubicBezTo>
                <a:cubicBezTo>
                  <a:pt x="8965171" y="8629127"/>
                  <a:pt x="8966048" y="8628822"/>
                  <a:pt x="8966810" y="8628212"/>
                </a:cubicBezTo>
                <a:lnTo>
                  <a:pt x="8971917" y="8624248"/>
                </a:lnTo>
                <a:cubicBezTo>
                  <a:pt x="8977938" y="8619559"/>
                  <a:pt x="8977671" y="8608734"/>
                  <a:pt x="8972412" y="8603664"/>
                </a:cubicBezTo>
                <a:cubicBezTo>
                  <a:pt x="8966238" y="8597756"/>
                  <a:pt x="8958312" y="8598137"/>
                  <a:pt x="8951833" y="8603168"/>
                </a:cubicBezTo>
                <a:lnTo>
                  <a:pt x="8946726" y="8607133"/>
                </a:lnTo>
                <a:cubicBezTo>
                  <a:pt x="8940705" y="8611821"/>
                  <a:pt x="8940971" y="8622647"/>
                  <a:pt x="8946230" y="8627716"/>
                </a:cubicBezTo>
                <a:cubicBezTo>
                  <a:pt x="8947678" y="8629089"/>
                  <a:pt x="8949241" y="8630080"/>
                  <a:pt x="8950803" y="8630804"/>
                </a:cubicBezTo>
                <a:cubicBezTo>
                  <a:pt x="8946421" y="8632900"/>
                  <a:pt x="8942915" y="8636865"/>
                  <a:pt x="8942648" y="8641973"/>
                </a:cubicBezTo>
                <a:close/>
                <a:moveTo>
                  <a:pt x="8951833" y="8860504"/>
                </a:moveTo>
                <a:cubicBezTo>
                  <a:pt x="8944478" y="8864583"/>
                  <a:pt x="8943105" y="8872931"/>
                  <a:pt x="8946230" y="8880135"/>
                </a:cubicBezTo>
                <a:lnTo>
                  <a:pt x="8948784" y="8886005"/>
                </a:lnTo>
                <a:cubicBezTo>
                  <a:pt x="8951871" y="8893171"/>
                  <a:pt x="8962046" y="8895154"/>
                  <a:pt x="8968372" y="8891609"/>
                </a:cubicBezTo>
                <a:cubicBezTo>
                  <a:pt x="8975728" y="8887530"/>
                  <a:pt x="8977099" y="8879182"/>
                  <a:pt x="8973974" y="8871978"/>
                </a:cubicBezTo>
                <a:lnTo>
                  <a:pt x="8971421" y="8866108"/>
                </a:lnTo>
                <a:cubicBezTo>
                  <a:pt x="8968335" y="8858979"/>
                  <a:pt x="8958159" y="8856998"/>
                  <a:pt x="8951833" y="8860504"/>
                </a:cubicBezTo>
                <a:close/>
                <a:moveTo>
                  <a:pt x="8860674" y="8320218"/>
                </a:moveTo>
                <a:lnTo>
                  <a:pt x="8865361" y="8316596"/>
                </a:lnTo>
                <a:cubicBezTo>
                  <a:pt x="8867953" y="8319760"/>
                  <a:pt x="8871688" y="8321933"/>
                  <a:pt x="8875995" y="8322505"/>
                </a:cubicBezTo>
                <a:lnTo>
                  <a:pt x="8885522" y="8323877"/>
                </a:lnTo>
                <a:cubicBezTo>
                  <a:pt x="8893715" y="8325020"/>
                  <a:pt x="8901413" y="8317740"/>
                  <a:pt x="8902061" y="8309849"/>
                </a:cubicBezTo>
                <a:cubicBezTo>
                  <a:pt x="8902786" y="8301159"/>
                  <a:pt x="8896268" y="8294449"/>
                  <a:pt x="8888036" y="8293306"/>
                </a:cubicBezTo>
                <a:lnTo>
                  <a:pt x="8878509" y="8291972"/>
                </a:lnTo>
                <a:cubicBezTo>
                  <a:pt x="8877061" y="8291781"/>
                  <a:pt x="8875690" y="8292086"/>
                  <a:pt x="8874317" y="8292391"/>
                </a:cubicBezTo>
                <a:cubicBezTo>
                  <a:pt x="8874317" y="8292391"/>
                  <a:pt x="8874317" y="8292353"/>
                  <a:pt x="8874279" y="8292315"/>
                </a:cubicBezTo>
                <a:cubicBezTo>
                  <a:pt x="8869631" y="8286330"/>
                  <a:pt x="8860560" y="8283929"/>
                  <a:pt x="8854158" y="8288846"/>
                </a:cubicBezTo>
                <a:lnTo>
                  <a:pt x="8844020" y="8296660"/>
                </a:lnTo>
                <a:cubicBezTo>
                  <a:pt x="8838076" y="8301273"/>
                  <a:pt x="8835674" y="8310459"/>
                  <a:pt x="8840553" y="8316749"/>
                </a:cubicBezTo>
                <a:cubicBezTo>
                  <a:pt x="8845201" y="8322733"/>
                  <a:pt x="8854272" y="8325135"/>
                  <a:pt x="8860674" y="8320218"/>
                </a:cubicBezTo>
                <a:close/>
                <a:moveTo>
                  <a:pt x="8755834" y="8886882"/>
                </a:moveTo>
                <a:lnTo>
                  <a:pt x="8749965" y="8889436"/>
                </a:lnTo>
                <a:cubicBezTo>
                  <a:pt x="8747755" y="8890389"/>
                  <a:pt x="8746307" y="8892143"/>
                  <a:pt x="8745163" y="8894163"/>
                </a:cubicBezTo>
                <a:cubicBezTo>
                  <a:pt x="8740133" y="8894163"/>
                  <a:pt x="8734912" y="8896412"/>
                  <a:pt x="8732472" y="8900566"/>
                </a:cubicBezTo>
                <a:cubicBezTo>
                  <a:pt x="8728167" y="8907847"/>
                  <a:pt x="8730301" y="8915661"/>
                  <a:pt x="8736741" y="8920693"/>
                </a:cubicBezTo>
                <a:lnTo>
                  <a:pt x="8741848" y="8924657"/>
                </a:lnTo>
                <a:cubicBezTo>
                  <a:pt x="8747870" y="8929384"/>
                  <a:pt x="8758236" y="8926792"/>
                  <a:pt x="8761970" y="8920426"/>
                </a:cubicBezTo>
                <a:cubicBezTo>
                  <a:pt x="8763152" y="8918444"/>
                  <a:pt x="8763761" y="8916462"/>
                  <a:pt x="8763990" y="8914441"/>
                </a:cubicBezTo>
                <a:cubicBezTo>
                  <a:pt x="8764218" y="8914365"/>
                  <a:pt x="8764447" y="8914365"/>
                  <a:pt x="8764714" y="8914251"/>
                </a:cubicBezTo>
                <a:lnTo>
                  <a:pt x="8770582" y="8911697"/>
                </a:lnTo>
                <a:cubicBezTo>
                  <a:pt x="8777748" y="8908609"/>
                  <a:pt x="8779234" y="8898012"/>
                  <a:pt x="8775613" y="8891914"/>
                </a:cubicBezTo>
                <a:cubicBezTo>
                  <a:pt x="8771193" y="8884557"/>
                  <a:pt x="8762999" y="8883794"/>
                  <a:pt x="8755834" y="8886882"/>
                </a:cubicBezTo>
                <a:close/>
                <a:moveTo>
                  <a:pt x="8850042" y="8473224"/>
                </a:moveTo>
                <a:cubicBezTo>
                  <a:pt x="8847983" y="8472042"/>
                  <a:pt x="8845697" y="8471127"/>
                  <a:pt x="8843067" y="8471051"/>
                </a:cubicBezTo>
                <a:cubicBezTo>
                  <a:pt x="8842649" y="8471051"/>
                  <a:pt x="8842610" y="8471051"/>
                  <a:pt x="8842344" y="8471051"/>
                </a:cubicBezTo>
                <a:cubicBezTo>
                  <a:pt x="8842191" y="8471013"/>
                  <a:pt x="8842191" y="8471013"/>
                  <a:pt x="8842076" y="8470974"/>
                </a:cubicBezTo>
                <a:lnTo>
                  <a:pt x="8842076" y="8470974"/>
                </a:lnTo>
                <a:cubicBezTo>
                  <a:pt x="8841429" y="8470326"/>
                  <a:pt x="8840819" y="8469641"/>
                  <a:pt x="8840247" y="8468917"/>
                </a:cubicBezTo>
                <a:cubicBezTo>
                  <a:pt x="8835331" y="8462894"/>
                  <a:pt x="8824851" y="8464075"/>
                  <a:pt x="8819858" y="8469183"/>
                </a:cubicBezTo>
                <a:cubicBezTo>
                  <a:pt x="8813914" y="8475282"/>
                  <a:pt x="8815171" y="8483516"/>
                  <a:pt x="8820126" y="8489576"/>
                </a:cubicBezTo>
                <a:cubicBezTo>
                  <a:pt x="8825803" y="8496514"/>
                  <a:pt x="8834303" y="8499678"/>
                  <a:pt x="8843106" y="8499906"/>
                </a:cubicBezTo>
                <a:cubicBezTo>
                  <a:pt x="8849279" y="8500059"/>
                  <a:pt x="8855033" y="8495294"/>
                  <a:pt x="8856787" y="8489424"/>
                </a:cubicBezTo>
                <a:cubicBezTo>
                  <a:pt x="8868792" y="8496285"/>
                  <a:pt x="8885674" y="8481076"/>
                  <a:pt x="8875499" y="8467963"/>
                </a:cubicBezTo>
                <a:cubicBezTo>
                  <a:pt x="8867267" y="8457329"/>
                  <a:pt x="8853204" y="8463465"/>
                  <a:pt x="8850042" y="8473224"/>
                </a:cubicBezTo>
                <a:close/>
                <a:moveTo>
                  <a:pt x="8230759" y="8389859"/>
                </a:moveTo>
                <a:cubicBezTo>
                  <a:pt x="8219478" y="8375222"/>
                  <a:pt x="8195660" y="8391460"/>
                  <a:pt x="8206978" y="8406212"/>
                </a:cubicBezTo>
                <a:cubicBezTo>
                  <a:pt x="8218297" y="8420849"/>
                  <a:pt x="8242115" y="8404573"/>
                  <a:pt x="8230759" y="8389859"/>
                </a:cubicBezTo>
                <a:close/>
                <a:moveTo>
                  <a:pt x="8367306" y="8539816"/>
                </a:moveTo>
                <a:cubicBezTo>
                  <a:pt x="8374356" y="8545495"/>
                  <a:pt x="8383503" y="8551442"/>
                  <a:pt x="8392954" y="8550527"/>
                </a:cubicBezTo>
                <a:cubicBezTo>
                  <a:pt x="8394173" y="8550718"/>
                  <a:pt x="8395392" y="8550794"/>
                  <a:pt x="8396612" y="8550756"/>
                </a:cubicBezTo>
                <a:cubicBezTo>
                  <a:pt x="8402633" y="8550566"/>
                  <a:pt x="8407969" y="8547021"/>
                  <a:pt x="8410065" y="8541150"/>
                </a:cubicBezTo>
                <a:cubicBezTo>
                  <a:pt x="8412161" y="8535356"/>
                  <a:pt x="8409951" y="8530820"/>
                  <a:pt x="8406978" y="8525979"/>
                </a:cubicBezTo>
                <a:cubicBezTo>
                  <a:pt x="8409303" y="8529791"/>
                  <a:pt x="8406825" y="8525521"/>
                  <a:pt x="8406444" y="8524721"/>
                </a:cubicBezTo>
                <a:cubicBezTo>
                  <a:pt x="8405949" y="8523692"/>
                  <a:pt x="8405530" y="8522587"/>
                  <a:pt x="8405034" y="8521558"/>
                </a:cubicBezTo>
                <a:cubicBezTo>
                  <a:pt x="8404958" y="8521367"/>
                  <a:pt x="8404920" y="8521291"/>
                  <a:pt x="8404882" y="8521138"/>
                </a:cubicBezTo>
                <a:cubicBezTo>
                  <a:pt x="8404805" y="8520795"/>
                  <a:pt x="8404729" y="8520414"/>
                  <a:pt x="8404653" y="8520033"/>
                </a:cubicBezTo>
                <a:cubicBezTo>
                  <a:pt x="8406711" y="8513095"/>
                  <a:pt x="8402481" y="8505205"/>
                  <a:pt x="8395812" y="8502765"/>
                </a:cubicBezTo>
                <a:cubicBezTo>
                  <a:pt x="8388190" y="8499982"/>
                  <a:pt x="8380339" y="8504175"/>
                  <a:pt x="8377329" y="8511418"/>
                </a:cubicBezTo>
                <a:cubicBezTo>
                  <a:pt x="8377024" y="8512180"/>
                  <a:pt x="8376948" y="8512943"/>
                  <a:pt x="8376719" y="8513705"/>
                </a:cubicBezTo>
                <a:cubicBezTo>
                  <a:pt x="8372184" y="8513476"/>
                  <a:pt x="8367534" y="8515306"/>
                  <a:pt x="8364715" y="8518737"/>
                </a:cubicBezTo>
                <a:cubicBezTo>
                  <a:pt x="8365629" y="8515535"/>
                  <a:pt x="8365057" y="8511876"/>
                  <a:pt x="8362237" y="8508216"/>
                </a:cubicBezTo>
                <a:cubicBezTo>
                  <a:pt x="8351071" y="8493693"/>
                  <a:pt x="8326147" y="8508292"/>
                  <a:pt x="8337466" y="8523006"/>
                </a:cubicBezTo>
                <a:cubicBezTo>
                  <a:pt x="8344631" y="8532307"/>
                  <a:pt x="8357359" y="8529638"/>
                  <a:pt x="8362657" y="8522701"/>
                </a:cubicBezTo>
                <a:cubicBezTo>
                  <a:pt x="8360256" y="8528800"/>
                  <a:pt x="8361894" y="8535394"/>
                  <a:pt x="8367306" y="8539816"/>
                </a:cubicBezTo>
                <a:close/>
                <a:moveTo>
                  <a:pt x="8133121" y="8567719"/>
                </a:moveTo>
                <a:cubicBezTo>
                  <a:pt x="8129120" y="8562496"/>
                  <a:pt x="8123861" y="8561658"/>
                  <a:pt x="8119250" y="8563335"/>
                </a:cubicBezTo>
                <a:cubicBezTo>
                  <a:pt x="8114753" y="8561276"/>
                  <a:pt x="8109379" y="8561315"/>
                  <a:pt x="8105187" y="8564555"/>
                </a:cubicBezTo>
                <a:lnTo>
                  <a:pt x="8100118" y="8568481"/>
                </a:lnTo>
                <a:cubicBezTo>
                  <a:pt x="8094135" y="8573093"/>
                  <a:pt x="8091773" y="8582242"/>
                  <a:pt x="8096689" y="8588569"/>
                </a:cubicBezTo>
                <a:cubicBezTo>
                  <a:pt x="8098213" y="8590551"/>
                  <a:pt x="8100233" y="8592076"/>
                  <a:pt x="8102481" y="8593143"/>
                </a:cubicBezTo>
                <a:cubicBezTo>
                  <a:pt x="8100271" y="8597336"/>
                  <a:pt x="8100004" y="8602253"/>
                  <a:pt x="8102824" y="8606904"/>
                </a:cubicBezTo>
                <a:cubicBezTo>
                  <a:pt x="8106521" y="8613003"/>
                  <a:pt x="8116430" y="8616471"/>
                  <a:pt x="8122641" y="8611707"/>
                </a:cubicBezTo>
                <a:lnTo>
                  <a:pt x="8127710" y="8607781"/>
                </a:lnTo>
                <a:cubicBezTo>
                  <a:pt x="8133884" y="8603016"/>
                  <a:pt x="8136856" y="8595125"/>
                  <a:pt x="8132512" y="8587921"/>
                </a:cubicBezTo>
                <a:cubicBezTo>
                  <a:pt x="8132360" y="8587693"/>
                  <a:pt x="8132131" y="8587463"/>
                  <a:pt x="8131978" y="8587235"/>
                </a:cubicBezTo>
                <a:cubicBezTo>
                  <a:pt x="8136513" y="8582242"/>
                  <a:pt x="8138343" y="8574503"/>
                  <a:pt x="8133121" y="8567719"/>
                </a:cubicBezTo>
                <a:close/>
                <a:moveTo>
                  <a:pt x="8295240" y="8662556"/>
                </a:moveTo>
                <a:cubicBezTo>
                  <a:pt x="8290629" y="8656572"/>
                  <a:pt x="8280797" y="8655200"/>
                  <a:pt x="8274966" y="8660232"/>
                </a:cubicBezTo>
                <a:cubicBezTo>
                  <a:pt x="8268983" y="8665453"/>
                  <a:pt x="8267725" y="8674106"/>
                  <a:pt x="8272642" y="8680510"/>
                </a:cubicBezTo>
                <a:lnTo>
                  <a:pt x="8276567" y="8685580"/>
                </a:lnTo>
                <a:cubicBezTo>
                  <a:pt x="8281178" y="8691564"/>
                  <a:pt x="8291010" y="8692937"/>
                  <a:pt x="8296841" y="8687905"/>
                </a:cubicBezTo>
                <a:cubicBezTo>
                  <a:pt x="8302824" y="8682721"/>
                  <a:pt x="8304082" y="8674030"/>
                  <a:pt x="8299166" y="8667626"/>
                </a:cubicBezTo>
                <a:lnTo>
                  <a:pt x="8295240" y="8662556"/>
                </a:lnTo>
                <a:close/>
                <a:moveTo>
                  <a:pt x="8156254" y="8456261"/>
                </a:moveTo>
                <a:cubicBezTo>
                  <a:pt x="8162314" y="8452716"/>
                  <a:pt x="8166201" y="8442729"/>
                  <a:pt x="8161437" y="8436516"/>
                </a:cubicBezTo>
                <a:lnTo>
                  <a:pt x="8157512" y="8431446"/>
                </a:lnTo>
                <a:cubicBezTo>
                  <a:pt x="8152748" y="8425271"/>
                  <a:pt x="8145126" y="8421993"/>
                  <a:pt x="8137771" y="8426262"/>
                </a:cubicBezTo>
                <a:cubicBezTo>
                  <a:pt x="8131711" y="8429807"/>
                  <a:pt x="8127824" y="8439756"/>
                  <a:pt x="8132588" y="8446007"/>
                </a:cubicBezTo>
                <a:lnTo>
                  <a:pt x="8136513" y="8451077"/>
                </a:lnTo>
                <a:cubicBezTo>
                  <a:pt x="8141277" y="8457252"/>
                  <a:pt x="8148899" y="8460530"/>
                  <a:pt x="8156254" y="8456261"/>
                </a:cubicBezTo>
                <a:close/>
                <a:moveTo>
                  <a:pt x="8224509" y="8612774"/>
                </a:moveTo>
                <a:cubicBezTo>
                  <a:pt x="8219898" y="8606790"/>
                  <a:pt x="8210636" y="8604541"/>
                  <a:pt x="8204387" y="8609496"/>
                </a:cubicBezTo>
                <a:cubicBezTo>
                  <a:pt x="8198442" y="8614223"/>
                  <a:pt x="8196155" y="8623218"/>
                  <a:pt x="8201109" y="8629622"/>
                </a:cubicBezTo>
                <a:lnTo>
                  <a:pt x="8205035" y="8634692"/>
                </a:lnTo>
                <a:cubicBezTo>
                  <a:pt x="8209646" y="8640677"/>
                  <a:pt x="8218907" y="8642926"/>
                  <a:pt x="8225157" y="8637971"/>
                </a:cubicBezTo>
                <a:cubicBezTo>
                  <a:pt x="8231101" y="8633244"/>
                  <a:pt x="8233388" y="8624248"/>
                  <a:pt x="8228434" y="8617844"/>
                </a:cubicBezTo>
                <a:lnTo>
                  <a:pt x="8224509" y="8612774"/>
                </a:lnTo>
                <a:close/>
                <a:moveTo>
                  <a:pt x="8335979" y="8613232"/>
                </a:moveTo>
                <a:lnTo>
                  <a:pt x="8330911" y="8617158"/>
                </a:lnTo>
                <a:cubicBezTo>
                  <a:pt x="8324737" y="8621923"/>
                  <a:pt x="8323708" y="8631338"/>
                  <a:pt x="8328472" y="8637399"/>
                </a:cubicBezTo>
                <a:cubicBezTo>
                  <a:pt x="8333312" y="8643612"/>
                  <a:pt x="8342535" y="8644603"/>
                  <a:pt x="8348708" y="8639838"/>
                </a:cubicBezTo>
                <a:lnTo>
                  <a:pt x="8353777" y="8635912"/>
                </a:lnTo>
                <a:cubicBezTo>
                  <a:pt x="8359951" y="8631147"/>
                  <a:pt x="8360980" y="8621732"/>
                  <a:pt x="8356216" y="8615633"/>
                </a:cubicBezTo>
                <a:cubicBezTo>
                  <a:pt x="8351376" y="8609496"/>
                  <a:pt x="8342153" y="8608467"/>
                  <a:pt x="8335979" y="8613232"/>
                </a:cubicBezTo>
                <a:close/>
                <a:moveTo>
                  <a:pt x="8053739" y="8490644"/>
                </a:moveTo>
                <a:cubicBezTo>
                  <a:pt x="8060179" y="8499030"/>
                  <a:pt x="8071155" y="8497734"/>
                  <a:pt x="8077176" y="8492359"/>
                </a:cubicBezTo>
                <a:cubicBezTo>
                  <a:pt x="8076148" y="8495599"/>
                  <a:pt x="8076643" y="8499373"/>
                  <a:pt x="8079539" y="8503146"/>
                </a:cubicBezTo>
                <a:cubicBezTo>
                  <a:pt x="8090743" y="8517708"/>
                  <a:pt x="8115667" y="8503146"/>
                  <a:pt x="8104387" y="8488471"/>
                </a:cubicBezTo>
                <a:cubicBezTo>
                  <a:pt x="8097947" y="8480123"/>
                  <a:pt x="8086971" y="8481381"/>
                  <a:pt x="8080949" y="8486755"/>
                </a:cubicBezTo>
                <a:cubicBezTo>
                  <a:pt x="8081978" y="8483516"/>
                  <a:pt x="8081483" y="8479742"/>
                  <a:pt x="8078586" y="8476006"/>
                </a:cubicBezTo>
                <a:cubicBezTo>
                  <a:pt x="8076376" y="8473109"/>
                  <a:pt x="8073633" y="8471432"/>
                  <a:pt x="8070698" y="8470593"/>
                </a:cubicBezTo>
                <a:cubicBezTo>
                  <a:pt x="8077100" y="8469984"/>
                  <a:pt x="8082741" y="8465409"/>
                  <a:pt x="8083846" y="8458701"/>
                </a:cubicBezTo>
                <a:cubicBezTo>
                  <a:pt x="8085103" y="8451191"/>
                  <a:pt x="8079730" y="8443110"/>
                  <a:pt x="8071955" y="8442119"/>
                </a:cubicBezTo>
                <a:lnTo>
                  <a:pt x="8062961" y="8440976"/>
                </a:lnTo>
                <a:cubicBezTo>
                  <a:pt x="8059418" y="8440518"/>
                  <a:pt x="8055949" y="8441433"/>
                  <a:pt x="8053053" y="8443224"/>
                </a:cubicBezTo>
                <a:cubicBezTo>
                  <a:pt x="8048709" y="8438803"/>
                  <a:pt x="8041811" y="8437355"/>
                  <a:pt x="8036132" y="8440328"/>
                </a:cubicBezTo>
                <a:lnTo>
                  <a:pt x="8028091" y="8444520"/>
                </a:lnTo>
                <a:cubicBezTo>
                  <a:pt x="8021193" y="8448142"/>
                  <a:pt x="8018449" y="8457176"/>
                  <a:pt x="8022070" y="8463999"/>
                </a:cubicBezTo>
                <a:cubicBezTo>
                  <a:pt x="8025728" y="8470937"/>
                  <a:pt x="8034646" y="8473643"/>
                  <a:pt x="8041544" y="8470022"/>
                </a:cubicBezTo>
                <a:lnTo>
                  <a:pt x="8049585" y="8465829"/>
                </a:lnTo>
                <a:cubicBezTo>
                  <a:pt x="8049928" y="8465638"/>
                  <a:pt x="8050156" y="8465295"/>
                  <a:pt x="8050462" y="8465104"/>
                </a:cubicBezTo>
                <a:cubicBezTo>
                  <a:pt x="8052520" y="8467315"/>
                  <a:pt x="8055111" y="8469069"/>
                  <a:pt x="8058236" y="8469450"/>
                </a:cubicBezTo>
                <a:lnTo>
                  <a:pt x="8064143" y="8470212"/>
                </a:lnTo>
                <a:cubicBezTo>
                  <a:pt x="8054539" y="8471508"/>
                  <a:pt x="8046307" y="8480999"/>
                  <a:pt x="8053739" y="8490644"/>
                </a:cubicBezTo>
                <a:close/>
                <a:moveTo>
                  <a:pt x="8257093" y="8613232"/>
                </a:moveTo>
                <a:lnTo>
                  <a:pt x="8262161" y="8609306"/>
                </a:lnTo>
                <a:cubicBezTo>
                  <a:pt x="8268144" y="8604693"/>
                  <a:pt x="8267916" y="8593944"/>
                  <a:pt x="8262695" y="8588912"/>
                </a:cubicBezTo>
                <a:cubicBezTo>
                  <a:pt x="8256597" y="8583004"/>
                  <a:pt x="8248746" y="8583385"/>
                  <a:pt x="8242306" y="8588341"/>
                </a:cubicBezTo>
                <a:lnTo>
                  <a:pt x="8237238" y="8592267"/>
                </a:lnTo>
                <a:cubicBezTo>
                  <a:pt x="8231254" y="8596879"/>
                  <a:pt x="8231483" y="8607628"/>
                  <a:pt x="8236666" y="8612660"/>
                </a:cubicBezTo>
                <a:cubicBezTo>
                  <a:pt x="8242801" y="8618606"/>
                  <a:pt x="8250652" y="8618187"/>
                  <a:pt x="8257093" y="8613232"/>
                </a:cubicBezTo>
                <a:close/>
                <a:moveTo>
                  <a:pt x="8447870" y="8498305"/>
                </a:moveTo>
                <a:cubicBezTo>
                  <a:pt x="8452633" y="8504481"/>
                  <a:pt x="8462923" y="8504023"/>
                  <a:pt x="8468258" y="8499106"/>
                </a:cubicBezTo>
                <a:cubicBezTo>
                  <a:pt x="8474394" y="8493426"/>
                  <a:pt x="8473822" y="8484926"/>
                  <a:pt x="8469059" y="8478712"/>
                </a:cubicBezTo>
                <a:lnTo>
                  <a:pt x="8465133" y="8473643"/>
                </a:lnTo>
                <a:cubicBezTo>
                  <a:pt x="8460370" y="8467468"/>
                  <a:pt x="8450080" y="8467925"/>
                  <a:pt x="8444744" y="8472843"/>
                </a:cubicBezTo>
                <a:cubicBezTo>
                  <a:pt x="8438609" y="8478522"/>
                  <a:pt x="8439181" y="8487061"/>
                  <a:pt x="8443944" y="8493235"/>
                </a:cubicBezTo>
                <a:lnTo>
                  <a:pt x="8447870" y="8498305"/>
                </a:lnTo>
                <a:close/>
                <a:moveTo>
                  <a:pt x="8147603" y="8738526"/>
                </a:moveTo>
                <a:cubicBezTo>
                  <a:pt x="8158922" y="8753202"/>
                  <a:pt x="8179158" y="8732618"/>
                  <a:pt x="8167992" y="8718095"/>
                </a:cubicBezTo>
                <a:cubicBezTo>
                  <a:pt x="8156674" y="8703419"/>
                  <a:pt x="8136437" y="8724003"/>
                  <a:pt x="8147603" y="8738526"/>
                </a:cubicBezTo>
                <a:close/>
                <a:moveTo>
                  <a:pt x="8082169" y="8651083"/>
                </a:moveTo>
                <a:cubicBezTo>
                  <a:pt x="8082359" y="8650931"/>
                  <a:pt x="8082474" y="8650854"/>
                  <a:pt x="8082626" y="8650778"/>
                </a:cubicBezTo>
                <a:cubicBezTo>
                  <a:pt x="8082702" y="8650740"/>
                  <a:pt x="8082741" y="8650740"/>
                  <a:pt x="8082817" y="8650702"/>
                </a:cubicBezTo>
                <a:cubicBezTo>
                  <a:pt x="8082893" y="8650702"/>
                  <a:pt x="8082893" y="8650702"/>
                  <a:pt x="8083007" y="8650702"/>
                </a:cubicBezTo>
                <a:cubicBezTo>
                  <a:pt x="8083960" y="8650816"/>
                  <a:pt x="8084875" y="8650968"/>
                  <a:pt x="8085790" y="8651235"/>
                </a:cubicBezTo>
                <a:cubicBezTo>
                  <a:pt x="8093373" y="8653027"/>
                  <a:pt x="8100957" y="8645670"/>
                  <a:pt x="8101757" y="8638542"/>
                </a:cubicBezTo>
                <a:cubicBezTo>
                  <a:pt x="8102710" y="8630080"/>
                  <a:pt x="8096689" y="8624362"/>
                  <a:pt x="8089067" y="8622571"/>
                </a:cubicBezTo>
                <a:cubicBezTo>
                  <a:pt x="8080340" y="8620512"/>
                  <a:pt x="8071651" y="8623104"/>
                  <a:pt x="8064524" y="8628250"/>
                </a:cubicBezTo>
                <a:cubicBezTo>
                  <a:pt x="8058427" y="8632672"/>
                  <a:pt x="8057017" y="8642659"/>
                  <a:pt x="8061933" y="8648491"/>
                </a:cubicBezTo>
                <a:cubicBezTo>
                  <a:pt x="8067116" y="8654590"/>
                  <a:pt x="8075614" y="8655810"/>
                  <a:pt x="8082169" y="8651083"/>
                </a:cubicBezTo>
                <a:close/>
                <a:moveTo>
                  <a:pt x="8479844" y="8696634"/>
                </a:moveTo>
                <a:cubicBezTo>
                  <a:pt x="8473670" y="8702200"/>
                  <a:pt x="8474013" y="8710814"/>
                  <a:pt x="8478777" y="8716989"/>
                </a:cubicBezTo>
                <a:lnTo>
                  <a:pt x="8482702" y="8722059"/>
                </a:lnTo>
                <a:cubicBezTo>
                  <a:pt x="8487466" y="8728234"/>
                  <a:pt x="8497603" y="8728043"/>
                  <a:pt x="8503091" y="8723126"/>
                </a:cubicBezTo>
                <a:cubicBezTo>
                  <a:pt x="8509265" y="8717561"/>
                  <a:pt x="8508921" y="8708947"/>
                  <a:pt x="8504158" y="8702733"/>
                </a:cubicBezTo>
                <a:lnTo>
                  <a:pt x="8500233" y="8697663"/>
                </a:lnTo>
                <a:cubicBezTo>
                  <a:pt x="8495469" y="8691527"/>
                  <a:pt x="8485331" y="8691717"/>
                  <a:pt x="8479844" y="8696634"/>
                </a:cubicBezTo>
                <a:close/>
                <a:moveTo>
                  <a:pt x="8613952" y="8320142"/>
                </a:moveTo>
                <a:cubicBezTo>
                  <a:pt x="8602595" y="8305428"/>
                  <a:pt x="8579767" y="8323038"/>
                  <a:pt x="8591086" y="8337752"/>
                </a:cubicBezTo>
                <a:cubicBezTo>
                  <a:pt x="8602443" y="8352465"/>
                  <a:pt x="8625270" y="8334855"/>
                  <a:pt x="8613952" y="8320142"/>
                </a:cubicBezTo>
                <a:close/>
                <a:moveTo>
                  <a:pt x="8294592" y="8750952"/>
                </a:moveTo>
                <a:cubicBezTo>
                  <a:pt x="8305873" y="8765590"/>
                  <a:pt x="8330035" y="8749847"/>
                  <a:pt x="8318716" y="8735134"/>
                </a:cubicBezTo>
                <a:cubicBezTo>
                  <a:pt x="8307473" y="8720496"/>
                  <a:pt x="8283274" y="8736239"/>
                  <a:pt x="8294592" y="8750952"/>
                </a:cubicBezTo>
                <a:close/>
                <a:moveTo>
                  <a:pt x="8154616" y="8642773"/>
                </a:moveTo>
                <a:cubicBezTo>
                  <a:pt x="8165934" y="8657487"/>
                  <a:pt x="8187771" y="8638580"/>
                  <a:pt x="8176453" y="8623905"/>
                </a:cubicBezTo>
                <a:cubicBezTo>
                  <a:pt x="8165134" y="8609191"/>
                  <a:pt x="8143297" y="8628098"/>
                  <a:pt x="8154616" y="8642773"/>
                </a:cubicBezTo>
                <a:close/>
                <a:moveTo>
                  <a:pt x="8374775" y="8676431"/>
                </a:moveTo>
                <a:cubicBezTo>
                  <a:pt x="8386094" y="8691145"/>
                  <a:pt x="8406711" y="8670905"/>
                  <a:pt x="8395507" y="8656382"/>
                </a:cubicBezTo>
                <a:cubicBezTo>
                  <a:pt x="8384188" y="8641668"/>
                  <a:pt x="8363571" y="8661871"/>
                  <a:pt x="8374775" y="8676431"/>
                </a:cubicBezTo>
                <a:close/>
                <a:moveTo>
                  <a:pt x="8565248" y="8494493"/>
                </a:moveTo>
                <a:cubicBezTo>
                  <a:pt x="8559950" y="8499411"/>
                  <a:pt x="8558617" y="8509664"/>
                  <a:pt x="8564447" y="8514887"/>
                </a:cubicBezTo>
                <a:cubicBezTo>
                  <a:pt x="8569744" y="8519613"/>
                  <a:pt x="8576109" y="8522701"/>
                  <a:pt x="8583312" y="8521862"/>
                </a:cubicBezTo>
                <a:lnTo>
                  <a:pt x="8580491" y="8524073"/>
                </a:lnTo>
                <a:cubicBezTo>
                  <a:pt x="8574318" y="8528838"/>
                  <a:pt x="8574165" y="8538787"/>
                  <a:pt x="8579082" y="8544428"/>
                </a:cubicBezTo>
                <a:cubicBezTo>
                  <a:pt x="8584455" y="8550603"/>
                  <a:pt x="8593258" y="8550642"/>
                  <a:pt x="8599432" y="8545839"/>
                </a:cubicBezTo>
                <a:lnTo>
                  <a:pt x="8609569" y="8538024"/>
                </a:lnTo>
                <a:cubicBezTo>
                  <a:pt x="8609836" y="8537834"/>
                  <a:pt x="8609798" y="8537453"/>
                  <a:pt x="8610027" y="8537224"/>
                </a:cubicBezTo>
                <a:cubicBezTo>
                  <a:pt x="8615362" y="8540845"/>
                  <a:pt x="8623403" y="8540083"/>
                  <a:pt x="8627938" y="8535776"/>
                </a:cubicBezTo>
                <a:cubicBezTo>
                  <a:pt x="8634112" y="8529944"/>
                  <a:pt x="8633350" y="8521443"/>
                  <a:pt x="8628510" y="8515192"/>
                </a:cubicBezTo>
                <a:lnTo>
                  <a:pt x="8624546" y="8510084"/>
                </a:lnTo>
                <a:cubicBezTo>
                  <a:pt x="8623251" y="8508407"/>
                  <a:pt x="8621460" y="8507301"/>
                  <a:pt x="8619516" y="8506577"/>
                </a:cubicBezTo>
                <a:cubicBezTo>
                  <a:pt x="8617763" y="8504899"/>
                  <a:pt x="8615743" y="8503566"/>
                  <a:pt x="8613228" y="8503260"/>
                </a:cubicBezTo>
                <a:lnTo>
                  <a:pt x="8604234" y="8502079"/>
                </a:lnTo>
                <a:cubicBezTo>
                  <a:pt x="8603891" y="8502041"/>
                  <a:pt x="8603586" y="8502117"/>
                  <a:pt x="8603243" y="8502117"/>
                </a:cubicBezTo>
                <a:cubicBezTo>
                  <a:pt x="8603014" y="8497391"/>
                  <a:pt x="8600689" y="8492626"/>
                  <a:pt x="8596764" y="8490186"/>
                </a:cubicBezTo>
                <a:cubicBezTo>
                  <a:pt x="8591010" y="8486527"/>
                  <a:pt x="8584531" y="8487823"/>
                  <a:pt x="8579767" y="8491825"/>
                </a:cubicBezTo>
                <a:cubicBezTo>
                  <a:pt x="8574927" y="8490033"/>
                  <a:pt x="8569516" y="8490529"/>
                  <a:pt x="8565248" y="8494493"/>
                </a:cubicBezTo>
                <a:close/>
                <a:moveTo>
                  <a:pt x="8315629" y="8826999"/>
                </a:moveTo>
                <a:cubicBezTo>
                  <a:pt x="8309874" y="8823377"/>
                  <a:pt x="8303358" y="8824635"/>
                  <a:pt x="8298632" y="8828675"/>
                </a:cubicBezTo>
                <a:cubicBezTo>
                  <a:pt x="8293754" y="8826884"/>
                  <a:pt x="8288342" y="8827380"/>
                  <a:pt x="8284074" y="8831344"/>
                </a:cubicBezTo>
                <a:cubicBezTo>
                  <a:pt x="8278777" y="8836223"/>
                  <a:pt x="8277443" y="8846477"/>
                  <a:pt x="8283274" y="8851737"/>
                </a:cubicBezTo>
                <a:cubicBezTo>
                  <a:pt x="8288952" y="8856807"/>
                  <a:pt x="8295774" y="8860466"/>
                  <a:pt x="8303663" y="8858865"/>
                </a:cubicBezTo>
                <a:cubicBezTo>
                  <a:pt x="8310865" y="8857340"/>
                  <a:pt x="8315857" y="8852652"/>
                  <a:pt x="8320126" y="8846934"/>
                </a:cubicBezTo>
                <a:cubicBezTo>
                  <a:pt x="8324737" y="8840645"/>
                  <a:pt x="8321879" y="8830925"/>
                  <a:pt x="8315629" y="8826999"/>
                </a:cubicBezTo>
                <a:close/>
                <a:moveTo>
                  <a:pt x="8416734" y="8636255"/>
                </a:moveTo>
                <a:cubicBezTo>
                  <a:pt x="8428052" y="8650931"/>
                  <a:pt x="8448327" y="8630423"/>
                  <a:pt x="8437160" y="8615900"/>
                </a:cubicBezTo>
                <a:cubicBezTo>
                  <a:pt x="8425842" y="8601224"/>
                  <a:pt x="8405530" y="8621770"/>
                  <a:pt x="8416734" y="8636255"/>
                </a:cubicBezTo>
                <a:close/>
                <a:moveTo>
                  <a:pt x="8004730" y="8640715"/>
                </a:moveTo>
                <a:lnTo>
                  <a:pt x="8013724" y="8641897"/>
                </a:lnTo>
                <a:cubicBezTo>
                  <a:pt x="8021460" y="8642888"/>
                  <a:pt x="8028853" y="8637093"/>
                  <a:pt x="8029806" y="8629356"/>
                </a:cubicBezTo>
                <a:cubicBezTo>
                  <a:pt x="8030797" y="8621579"/>
                  <a:pt x="8025042" y="8614261"/>
                  <a:pt x="8017268" y="8613270"/>
                </a:cubicBezTo>
                <a:lnTo>
                  <a:pt x="8008274" y="8612088"/>
                </a:lnTo>
                <a:cubicBezTo>
                  <a:pt x="8000538" y="8611097"/>
                  <a:pt x="7993145" y="8616929"/>
                  <a:pt x="7992192" y="8624629"/>
                </a:cubicBezTo>
                <a:cubicBezTo>
                  <a:pt x="7991201" y="8632405"/>
                  <a:pt x="7996955" y="8639724"/>
                  <a:pt x="8004730" y="8640715"/>
                </a:cubicBezTo>
                <a:close/>
                <a:moveTo>
                  <a:pt x="8161894" y="8844800"/>
                </a:moveTo>
                <a:cubicBezTo>
                  <a:pt x="8155644" y="8848002"/>
                  <a:pt x="8151185" y="8857722"/>
                  <a:pt x="8155607" y="8864202"/>
                </a:cubicBezTo>
                <a:cubicBezTo>
                  <a:pt x="8159456" y="8869882"/>
                  <a:pt x="8164219" y="8874951"/>
                  <a:pt x="8171574" y="8875332"/>
                </a:cubicBezTo>
                <a:cubicBezTo>
                  <a:pt x="8177481" y="8875637"/>
                  <a:pt x="8182626" y="8873388"/>
                  <a:pt x="8187047" y="8869538"/>
                </a:cubicBezTo>
                <a:cubicBezTo>
                  <a:pt x="8192725" y="8864583"/>
                  <a:pt x="8193526" y="8854634"/>
                  <a:pt x="8188152" y="8849145"/>
                </a:cubicBezTo>
                <a:cubicBezTo>
                  <a:pt x="8184417" y="8845334"/>
                  <a:pt x="8179234" y="8843808"/>
                  <a:pt x="8174356" y="8844838"/>
                </a:cubicBezTo>
                <a:cubicBezTo>
                  <a:pt x="8170622" y="8842932"/>
                  <a:pt x="8166277" y="8842589"/>
                  <a:pt x="8161894" y="8844800"/>
                </a:cubicBezTo>
                <a:close/>
                <a:moveTo>
                  <a:pt x="8402786" y="8665911"/>
                </a:moveTo>
                <a:cubicBezTo>
                  <a:pt x="8403129" y="8674564"/>
                  <a:pt x="8409112" y="8679367"/>
                  <a:pt x="8417153" y="8680396"/>
                </a:cubicBezTo>
                <a:cubicBezTo>
                  <a:pt x="8420164" y="8680777"/>
                  <a:pt x="8423136" y="8681158"/>
                  <a:pt x="8426147" y="8681539"/>
                </a:cubicBezTo>
                <a:cubicBezTo>
                  <a:pt x="8433655" y="8682493"/>
                  <a:pt x="8440895" y="8674297"/>
                  <a:pt x="8440629" y="8667169"/>
                </a:cubicBezTo>
                <a:cubicBezTo>
                  <a:pt x="8440248" y="8658516"/>
                  <a:pt x="8434302" y="8653713"/>
                  <a:pt x="8426261" y="8652684"/>
                </a:cubicBezTo>
                <a:lnTo>
                  <a:pt x="8417268" y="8651502"/>
                </a:lnTo>
                <a:cubicBezTo>
                  <a:pt x="8409722" y="8650550"/>
                  <a:pt x="8402481" y="8658821"/>
                  <a:pt x="8402786" y="8665911"/>
                </a:cubicBezTo>
                <a:close/>
                <a:moveTo>
                  <a:pt x="8181369" y="8787051"/>
                </a:moveTo>
                <a:cubicBezTo>
                  <a:pt x="8180797" y="8795208"/>
                  <a:pt x="8186971" y="8801459"/>
                  <a:pt x="8194745" y="8802451"/>
                </a:cubicBezTo>
                <a:lnTo>
                  <a:pt x="8203739" y="8803594"/>
                </a:lnTo>
                <a:cubicBezTo>
                  <a:pt x="8211475" y="8804585"/>
                  <a:pt x="8218602" y="8797686"/>
                  <a:pt x="8219135" y="8790252"/>
                </a:cubicBezTo>
                <a:cubicBezTo>
                  <a:pt x="8219707" y="8782095"/>
                  <a:pt x="8213533" y="8775844"/>
                  <a:pt x="8205797" y="8774815"/>
                </a:cubicBezTo>
                <a:lnTo>
                  <a:pt x="8196803" y="8773671"/>
                </a:lnTo>
                <a:cubicBezTo>
                  <a:pt x="8189029" y="8772680"/>
                  <a:pt x="8181864" y="8779579"/>
                  <a:pt x="8181369" y="8787051"/>
                </a:cubicBezTo>
                <a:close/>
                <a:moveTo>
                  <a:pt x="8226300" y="8714816"/>
                </a:moveTo>
                <a:cubicBezTo>
                  <a:pt x="8230416" y="8720954"/>
                  <a:pt x="8240133" y="8723546"/>
                  <a:pt x="8246307" y="8718743"/>
                </a:cubicBezTo>
                <a:lnTo>
                  <a:pt x="8251376" y="8714816"/>
                </a:lnTo>
                <a:cubicBezTo>
                  <a:pt x="8257550" y="8710052"/>
                  <a:pt x="8259836" y="8701552"/>
                  <a:pt x="8255302" y="8694805"/>
                </a:cubicBezTo>
                <a:cubicBezTo>
                  <a:pt x="8251186" y="8688629"/>
                  <a:pt x="8241506" y="8686075"/>
                  <a:pt x="8235294" y="8690879"/>
                </a:cubicBezTo>
                <a:lnTo>
                  <a:pt x="8230225" y="8694805"/>
                </a:lnTo>
                <a:cubicBezTo>
                  <a:pt x="8224051" y="8699531"/>
                  <a:pt x="8221765" y="8708032"/>
                  <a:pt x="8226300" y="8714816"/>
                </a:cubicBezTo>
                <a:close/>
                <a:moveTo>
                  <a:pt x="8279616" y="8814610"/>
                </a:moveTo>
                <a:cubicBezTo>
                  <a:pt x="8280797" y="8812857"/>
                  <a:pt x="8281902" y="8811027"/>
                  <a:pt x="8282855" y="8809159"/>
                </a:cubicBezTo>
                <a:cubicBezTo>
                  <a:pt x="8284112" y="8806796"/>
                  <a:pt x="8284532" y="8804013"/>
                  <a:pt x="8284417" y="8801230"/>
                </a:cubicBezTo>
                <a:cubicBezTo>
                  <a:pt x="8285599" y="8799706"/>
                  <a:pt x="8286513" y="8798067"/>
                  <a:pt x="8286742" y="8796352"/>
                </a:cubicBezTo>
                <a:cubicBezTo>
                  <a:pt x="8287504" y="8790443"/>
                  <a:pt x="8287924" y="8785183"/>
                  <a:pt x="8285484" y="8779617"/>
                </a:cubicBezTo>
                <a:cubicBezTo>
                  <a:pt x="8284379" y="8777140"/>
                  <a:pt x="8283350" y="8775463"/>
                  <a:pt x="8281407" y="8773328"/>
                </a:cubicBezTo>
                <a:cubicBezTo>
                  <a:pt x="8279044" y="8770698"/>
                  <a:pt x="8279806" y="8768716"/>
                  <a:pt x="8280454" y="8774205"/>
                </a:cubicBezTo>
                <a:cubicBezTo>
                  <a:pt x="8279539" y="8766467"/>
                  <a:pt x="8274242" y="8759834"/>
                  <a:pt x="8265858" y="8759910"/>
                </a:cubicBezTo>
                <a:cubicBezTo>
                  <a:pt x="8261856" y="8759949"/>
                  <a:pt x="8257588" y="8762159"/>
                  <a:pt x="8254768" y="8765400"/>
                </a:cubicBezTo>
                <a:cubicBezTo>
                  <a:pt x="8252977" y="8765285"/>
                  <a:pt x="8251186" y="8765514"/>
                  <a:pt x="8249242" y="8765857"/>
                </a:cubicBezTo>
                <a:cubicBezTo>
                  <a:pt x="8248556" y="8765895"/>
                  <a:pt x="8247870" y="8765933"/>
                  <a:pt x="8247222" y="8765933"/>
                </a:cubicBezTo>
                <a:cubicBezTo>
                  <a:pt x="8244555" y="8765628"/>
                  <a:pt x="8241848" y="8765666"/>
                  <a:pt x="8239181" y="8765361"/>
                </a:cubicBezTo>
                <a:cubicBezTo>
                  <a:pt x="8229310" y="8764256"/>
                  <a:pt x="8224318" y="8774014"/>
                  <a:pt x="8225652" y="8782400"/>
                </a:cubicBezTo>
                <a:cubicBezTo>
                  <a:pt x="8225919" y="8786174"/>
                  <a:pt x="8227672" y="8789757"/>
                  <a:pt x="8231368" y="8792196"/>
                </a:cubicBezTo>
                <a:cubicBezTo>
                  <a:pt x="8231635" y="8792463"/>
                  <a:pt x="8231902" y="8792730"/>
                  <a:pt x="8232169" y="8792997"/>
                </a:cubicBezTo>
                <a:cubicBezTo>
                  <a:pt x="8220393" y="8795474"/>
                  <a:pt x="8213914" y="8813047"/>
                  <a:pt x="8227443" y="8819413"/>
                </a:cubicBezTo>
                <a:cubicBezTo>
                  <a:pt x="8236399" y="8823644"/>
                  <a:pt x="8245926" y="8830010"/>
                  <a:pt x="8256254" y="8829705"/>
                </a:cubicBezTo>
                <a:cubicBezTo>
                  <a:pt x="8257626" y="8829667"/>
                  <a:pt x="8258922" y="8829476"/>
                  <a:pt x="8260179" y="8829247"/>
                </a:cubicBezTo>
                <a:lnTo>
                  <a:pt x="8264371" y="8829781"/>
                </a:lnTo>
                <a:cubicBezTo>
                  <a:pt x="8272108" y="8830772"/>
                  <a:pt x="8279196" y="8823758"/>
                  <a:pt x="8279692" y="8816326"/>
                </a:cubicBezTo>
                <a:cubicBezTo>
                  <a:pt x="8279730" y="8815715"/>
                  <a:pt x="8279653" y="8815182"/>
                  <a:pt x="8279616" y="8814610"/>
                </a:cubicBezTo>
                <a:close/>
                <a:moveTo>
                  <a:pt x="8451185" y="8740394"/>
                </a:moveTo>
                <a:cubicBezTo>
                  <a:pt x="8452786" y="8740203"/>
                  <a:pt x="8454272" y="8739708"/>
                  <a:pt x="8455720" y="8739136"/>
                </a:cubicBezTo>
                <a:cubicBezTo>
                  <a:pt x="8453776" y="8746150"/>
                  <a:pt x="8457321" y="8753773"/>
                  <a:pt x="8464142" y="8756480"/>
                </a:cubicBezTo>
                <a:lnTo>
                  <a:pt x="8472564" y="8759796"/>
                </a:lnTo>
                <a:cubicBezTo>
                  <a:pt x="8479805" y="8762655"/>
                  <a:pt x="8488418" y="8758843"/>
                  <a:pt x="8491238" y="8751600"/>
                </a:cubicBezTo>
                <a:cubicBezTo>
                  <a:pt x="8494097" y="8744282"/>
                  <a:pt x="8490324" y="8735782"/>
                  <a:pt x="8483045" y="8732923"/>
                </a:cubicBezTo>
                <a:lnTo>
                  <a:pt x="8474622" y="8729606"/>
                </a:lnTo>
                <a:cubicBezTo>
                  <a:pt x="8471383" y="8728310"/>
                  <a:pt x="8467915" y="8728539"/>
                  <a:pt x="8464790" y="8729645"/>
                </a:cubicBezTo>
                <a:cubicBezTo>
                  <a:pt x="8465171" y="8728387"/>
                  <a:pt x="8465590" y="8727129"/>
                  <a:pt x="8465553" y="8725680"/>
                </a:cubicBezTo>
                <a:cubicBezTo>
                  <a:pt x="8465476" y="8718514"/>
                  <a:pt x="8458693" y="8710319"/>
                  <a:pt x="8450842" y="8711271"/>
                </a:cubicBezTo>
                <a:lnTo>
                  <a:pt x="8441772" y="8712377"/>
                </a:lnTo>
                <a:cubicBezTo>
                  <a:pt x="8437008" y="8712949"/>
                  <a:pt x="8432854" y="8715350"/>
                  <a:pt x="8430186" y="8718933"/>
                </a:cubicBezTo>
                <a:cubicBezTo>
                  <a:pt x="8430987" y="8715808"/>
                  <a:pt x="8430492" y="8712301"/>
                  <a:pt x="8427748" y="8708717"/>
                </a:cubicBezTo>
                <a:cubicBezTo>
                  <a:pt x="8416581" y="8694233"/>
                  <a:pt x="8391505" y="8708565"/>
                  <a:pt x="8402824" y="8723241"/>
                </a:cubicBezTo>
                <a:cubicBezTo>
                  <a:pt x="8410065" y="8732656"/>
                  <a:pt x="8422984" y="8729835"/>
                  <a:pt x="8428205" y="8722783"/>
                </a:cubicBezTo>
                <a:cubicBezTo>
                  <a:pt x="8427786" y="8724117"/>
                  <a:pt x="8427367" y="8725489"/>
                  <a:pt x="8427367" y="8727091"/>
                </a:cubicBezTo>
                <a:cubicBezTo>
                  <a:pt x="8427443" y="8734257"/>
                  <a:pt x="8434226" y="8742452"/>
                  <a:pt x="8442077" y="8741461"/>
                </a:cubicBezTo>
                <a:lnTo>
                  <a:pt x="8451185" y="8740394"/>
                </a:lnTo>
                <a:close/>
                <a:moveTo>
                  <a:pt x="8332283" y="8747408"/>
                </a:moveTo>
                <a:cubicBezTo>
                  <a:pt x="8343640" y="8762121"/>
                  <a:pt x="8366620" y="8744701"/>
                  <a:pt x="8355301" y="8729988"/>
                </a:cubicBezTo>
                <a:cubicBezTo>
                  <a:pt x="8343944" y="8715312"/>
                  <a:pt x="8320964" y="8732694"/>
                  <a:pt x="8332283" y="8747408"/>
                </a:cubicBezTo>
                <a:close/>
                <a:moveTo>
                  <a:pt x="8575804" y="8414102"/>
                </a:moveTo>
                <a:cubicBezTo>
                  <a:pt x="8577176" y="8415855"/>
                  <a:pt x="8578739" y="8417152"/>
                  <a:pt x="8580377" y="8418066"/>
                </a:cubicBezTo>
                <a:cubicBezTo>
                  <a:pt x="8578319" y="8418676"/>
                  <a:pt x="8576414" y="8419591"/>
                  <a:pt x="8574927" y="8421040"/>
                </a:cubicBezTo>
                <a:cubicBezTo>
                  <a:pt x="8569020" y="8426948"/>
                  <a:pt x="8569020" y="8435029"/>
                  <a:pt x="8573975" y="8441433"/>
                </a:cubicBezTo>
                <a:lnTo>
                  <a:pt x="8577900" y="8446503"/>
                </a:lnTo>
                <a:cubicBezTo>
                  <a:pt x="8582511" y="8452487"/>
                  <a:pt x="8593067" y="8452678"/>
                  <a:pt x="8598289" y="8447456"/>
                </a:cubicBezTo>
                <a:cubicBezTo>
                  <a:pt x="8604196" y="8441585"/>
                  <a:pt x="8604196" y="8433505"/>
                  <a:pt x="8599280" y="8427101"/>
                </a:cubicBezTo>
                <a:lnTo>
                  <a:pt x="8595354" y="8422031"/>
                </a:lnTo>
                <a:cubicBezTo>
                  <a:pt x="8594401" y="8420811"/>
                  <a:pt x="8593106" y="8419972"/>
                  <a:pt x="8591772" y="8419248"/>
                </a:cubicBezTo>
                <a:cubicBezTo>
                  <a:pt x="8600423" y="8416770"/>
                  <a:pt x="8606939" y="8407355"/>
                  <a:pt x="8599965" y="8398283"/>
                </a:cubicBezTo>
                <a:cubicBezTo>
                  <a:pt x="8588647" y="8383646"/>
                  <a:pt x="8564447" y="8399389"/>
                  <a:pt x="8575804" y="8414102"/>
                </a:cubicBezTo>
                <a:close/>
                <a:moveTo>
                  <a:pt x="8485560" y="8272608"/>
                </a:moveTo>
                <a:cubicBezTo>
                  <a:pt x="8479577" y="8277335"/>
                  <a:pt x="8477328" y="8286330"/>
                  <a:pt x="8482283" y="8292734"/>
                </a:cubicBezTo>
                <a:lnTo>
                  <a:pt x="8486208" y="8297804"/>
                </a:lnTo>
                <a:cubicBezTo>
                  <a:pt x="8490819" y="8303789"/>
                  <a:pt x="8500080" y="8306037"/>
                  <a:pt x="8506330" y="8301082"/>
                </a:cubicBezTo>
                <a:cubicBezTo>
                  <a:pt x="8508007" y="8299748"/>
                  <a:pt x="8509302" y="8298033"/>
                  <a:pt x="8510293" y="8296165"/>
                </a:cubicBezTo>
                <a:cubicBezTo>
                  <a:pt x="8511132" y="8295708"/>
                  <a:pt x="8512047" y="8295403"/>
                  <a:pt x="8512847" y="8294793"/>
                </a:cubicBezTo>
                <a:lnTo>
                  <a:pt x="8517915" y="8290867"/>
                </a:lnTo>
                <a:cubicBezTo>
                  <a:pt x="8521459" y="8288122"/>
                  <a:pt x="8522793" y="8283395"/>
                  <a:pt x="8522412" y="8278859"/>
                </a:cubicBezTo>
                <a:cubicBezTo>
                  <a:pt x="8527595" y="8281222"/>
                  <a:pt x="8533349" y="8280155"/>
                  <a:pt x="8538266" y="8276381"/>
                </a:cubicBezTo>
                <a:lnTo>
                  <a:pt x="8543335" y="8272455"/>
                </a:lnTo>
                <a:cubicBezTo>
                  <a:pt x="8549318" y="8267843"/>
                  <a:pt x="8549089" y="8257094"/>
                  <a:pt x="8543906" y="8252062"/>
                </a:cubicBezTo>
                <a:cubicBezTo>
                  <a:pt x="8537809" y="8246192"/>
                  <a:pt x="8529958" y="8246573"/>
                  <a:pt x="8523517" y="8251529"/>
                </a:cubicBezTo>
                <a:lnTo>
                  <a:pt x="8518449" y="8255455"/>
                </a:lnTo>
                <a:cubicBezTo>
                  <a:pt x="8515019" y="8258085"/>
                  <a:pt x="8513838" y="8262697"/>
                  <a:pt x="8514257" y="8267157"/>
                </a:cubicBezTo>
                <a:cubicBezTo>
                  <a:pt x="8509265" y="8264908"/>
                  <a:pt x="8503510" y="8265708"/>
                  <a:pt x="8498746" y="8269406"/>
                </a:cubicBezTo>
                <a:lnTo>
                  <a:pt x="8497222" y="8270588"/>
                </a:lnTo>
                <a:cubicBezTo>
                  <a:pt x="8493258" y="8269520"/>
                  <a:pt x="8488990" y="8269940"/>
                  <a:pt x="8485560" y="8272608"/>
                </a:cubicBezTo>
                <a:close/>
                <a:moveTo>
                  <a:pt x="8506292" y="8647614"/>
                </a:moveTo>
                <a:cubicBezTo>
                  <a:pt x="8511056" y="8653789"/>
                  <a:pt x="8521383" y="8653218"/>
                  <a:pt x="8526681" y="8648262"/>
                </a:cubicBezTo>
                <a:cubicBezTo>
                  <a:pt x="8532816" y="8642506"/>
                  <a:pt x="8532092" y="8634082"/>
                  <a:pt x="8527329" y="8627869"/>
                </a:cubicBezTo>
                <a:lnTo>
                  <a:pt x="8523403" y="8622799"/>
                </a:lnTo>
                <a:cubicBezTo>
                  <a:pt x="8518639" y="8616624"/>
                  <a:pt x="8508311" y="8617196"/>
                  <a:pt x="8503015" y="8622151"/>
                </a:cubicBezTo>
                <a:cubicBezTo>
                  <a:pt x="8496878" y="8627907"/>
                  <a:pt x="8497603" y="8636369"/>
                  <a:pt x="8502367" y="8642545"/>
                </a:cubicBezTo>
                <a:lnTo>
                  <a:pt x="8506292" y="8647614"/>
                </a:lnTo>
                <a:close/>
                <a:moveTo>
                  <a:pt x="8394211" y="8754612"/>
                </a:moveTo>
                <a:lnTo>
                  <a:pt x="8389142" y="8758538"/>
                </a:lnTo>
                <a:cubicBezTo>
                  <a:pt x="8382969" y="8763303"/>
                  <a:pt x="8384112" y="8773900"/>
                  <a:pt x="8389105" y="8778931"/>
                </a:cubicBezTo>
                <a:cubicBezTo>
                  <a:pt x="8395164" y="8785031"/>
                  <a:pt x="8403320" y="8783772"/>
                  <a:pt x="8409493" y="8778969"/>
                </a:cubicBezTo>
                <a:lnTo>
                  <a:pt x="8414562" y="8775043"/>
                </a:lnTo>
                <a:cubicBezTo>
                  <a:pt x="8420735" y="8770278"/>
                  <a:pt x="8419592" y="8759682"/>
                  <a:pt x="8414600" y="8754650"/>
                </a:cubicBezTo>
                <a:cubicBezTo>
                  <a:pt x="8408540" y="8748589"/>
                  <a:pt x="8400385" y="8749847"/>
                  <a:pt x="8394211" y="8754612"/>
                </a:cubicBezTo>
                <a:close/>
                <a:moveTo>
                  <a:pt x="8388876" y="8807139"/>
                </a:moveTo>
                <a:lnTo>
                  <a:pt x="8373670" y="8818880"/>
                </a:lnTo>
                <a:cubicBezTo>
                  <a:pt x="8367687" y="8823491"/>
                  <a:pt x="8365591" y="8832868"/>
                  <a:pt x="8370545" y="8839044"/>
                </a:cubicBezTo>
                <a:cubicBezTo>
                  <a:pt x="8375347" y="8844990"/>
                  <a:pt x="8384303" y="8847087"/>
                  <a:pt x="8390705" y="8842169"/>
                </a:cubicBezTo>
                <a:lnTo>
                  <a:pt x="8405911" y="8830429"/>
                </a:lnTo>
                <a:cubicBezTo>
                  <a:pt x="8411894" y="8825817"/>
                  <a:pt x="8413990" y="8816440"/>
                  <a:pt x="8409036" y="8810264"/>
                </a:cubicBezTo>
                <a:cubicBezTo>
                  <a:pt x="8404234" y="8804318"/>
                  <a:pt x="8395278" y="8802221"/>
                  <a:pt x="8388876" y="8807139"/>
                </a:cubicBezTo>
                <a:close/>
                <a:moveTo>
                  <a:pt x="8369592" y="8890274"/>
                </a:moveTo>
                <a:cubicBezTo>
                  <a:pt x="8380911" y="8904988"/>
                  <a:pt x="8402176" y="8885472"/>
                  <a:pt x="8390896" y="8870834"/>
                </a:cubicBezTo>
                <a:cubicBezTo>
                  <a:pt x="8379577" y="8856159"/>
                  <a:pt x="8358312" y="8875637"/>
                  <a:pt x="8369592" y="8890274"/>
                </a:cubicBezTo>
                <a:close/>
                <a:moveTo>
                  <a:pt x="8190438" y="8373964"/>
                </a:moveTo>
                <a:cubicBezTo>
                  <a:pt x="8196117" y="8380939"/>
                  <a:pt x="8204616" y="8384065"/>
                  <a:pt x="8213419" y="8384294"/>
                </a:cubicBezTo>
                <a:cubicBezTo>
                  <a:pt x="8220965" y="8384485"/>
                  <a:pt x="8228167" y="8377471"/>
                  <a:pt x="8227824" y="8369847"/>
                </a:cubicBezTo>
                <a:cubicBezTo>
                  <a:pt x="8227443" y="8361843"/>
                  <a:pt x="8221460" y="8355630"/>
                  <a:pt x="8213381" y="8355439"/>
                </a:cubicBezTo>
                <a:cubicBezTo>
                  <a:pt x="8212924" y="8355439"/>
                  <a:pt x="8212885" y="8355439"/>
                  <a:pt x="8212657" y="8355439"/>
                </a:cubicBezTo>
                <a:cubicBezTo>
                  <a:pt x="8212504" y="8355400"/>
                  <a:pt x="8212504" y="8355400"/>
                  <a:pt x="8212390" y="8355363"/>
                </a:cubicBezTo>
                <a:cubicBezTo>
                  <a:pt x="8212390" y="8355363"/>
                  <a:pt x="8212390" y="8355363"/>
                  <a:pt x="8212390" y="8355363"/>
                </a:cubicBezTo>
                <a:cubicBezTo>
                  <a:pt x="8211742" y="8354715"/>
                  <a:pt x="8211132" y="8354067"/>
                  <a:pt x="8210599" y="8353342"/>
                </a:cubicBezTo>
                <a:cubicBezTo>
                  <a:pt x="8209646" y="8352161"/>
                  <a:pt x="8208312" y="8351474"/>
                  <a:pt x="8207017" y="8350826"/>
                </a:cubicBezTo>
                <a:cubicBezTo>
                  <a:pt x="8213000" y="8350788"/>
                  <a:pt x="8218944" y="8347510"/>
                  <a:pt x="8220736" y="8341449"/>
                </a:cubicBezTo>
                <a:cubicBezTo>
                  <a:pt x="8222908" y="8334169"/>
                  <a:pt x="8219592" y="8325516"/>
                  <a:pt x="8211894" y="8323076"/>
                </a:cubicBezTo>
                <a:lnTo>
                  <a:pt x="8205797" y="8321170"/>
                </a:lnTo>
                <a:cubicBezTo>
                  <a:pt x="8198594" y="8318883"/>
                  <a:pt x="8189714" y="8322352"/>
                  <a:pt x="8187428" y="8329976"/>
                </a:cubicBezTo>
                <a:cubicBezTo>
                  <a:pt x="8185218" y="8337256"/>
                  <a:pt x="8188571" y="8345947"/>
                  <a:pt x="8196269" y="8348349"/>
                </a:cubicBezTo>
                <a:lnTo>
                  <a:pt x="8199737" y="8349454"/>
                </a:lnTo>
                <a:cubicBezTo>
                  <a:pt x="8196117" y="8349759"/>
                  <a:pt x="8192573" y="8351207"/>
                  <a:pt x="8190210" y="8353609"/>
                </a:cubicBezTo>
                <a:cubicBezTo>
                  <a:pt x="8184227" y="8359670"/>
                  <a:pt x="8185484" y="8367942"/>
                  <a:pt x="8190438" y="8373964"/>
                </a:cubicBezTo>
                <a:close/>
                <a:moveTo>
                  <a:pt x="8049242" y="8116628"/>
                </a:moveTo>
                <a:cubicBezTo>
                  <a:pt x="8048861" y="8116857"/>
                  <a:pt x="8048861" y="8116895"/>
                  <a:pt x="8048632" y="8117009"/>
                </a:cubicBezTo>
                <a:cubicBezTo>
                  <a:pt x="8048480" y="8117048"/>
                  <a:pt x="8048442" y="8117048"/>
                  <a:pt x="8048365" y="8117086"/>
                </a:cubicBezTo>
                <a:lnTo>
                  <a:pt x="8048365" y="8117086"/>
                </a:lnTo>
                <a:cubicBezTo>
                  <a:pt x="8047451" y="8116933"/>
                  <a:pt x="8046574" y="8116742"/>
                  <a:pt x="8045698" y="8116438"/>
                </a:cubicBezTo>
                <a:cubicBezTo>
                  <a:pt x="8038190" y="8114341"/>
                  <a:pt x="8030301" y="8121279"/>
                  <a:pt x="8029158" y="8128330"/>
                </a:cubicBezTo>
                <a:cubicBezTo>
                  <a:pt x="8028206" y="8134086"/>
                  <a:pt x="8030759" y="8138661"/>
                  <a:pt x="8034837" y="8141672"/>
                </a:cubicBezTo>
                <a:cubicBezTo>
                  <a:pt x="8032664" y="8142358"/>
                  <a:pt x="8030568" y="8143349"/>
                  <a:pt x="8028815" y="8145293"/>
                </a:cubicBezTo>
                <a:cubicBezTo>
                  <a:pt x="8023899" y="8150591"/>
                  <a:pt x="8023404" y="8160922"/>
                  <a:pt x="8029615" y="8165687"/>
                </a:cubicBezTo>
                <a:cubicBezTo>
                  <a:pt x="8035675" y="8170298"/>
                  <a:pt x="8042763" y="8173424"/>
                  <a:pt x="8050500" y="8171175"/>
                </a:cubicBezTo>
                <a:cubicBezTo>
                  <a:pt x="8057588" y="8169117"/>
                  <a:pt x="8062161" y="8164009"/>
                  <a:pt x="8065972" y="8157986"/>
                </a:cubicBezTo>
                <a:cubicBezTo>
                  <a:pt x="8066201" y="8157644"/>
                  <a:pt x="8066163" y="8157186"/>
                  <a:pt x="8066353" y="8156843"/>
                </a:cubicBezTo>
                <a:cubicBezTo>
                  <a:pt x="8067878" y="8158940"/>
                  <a:pt x="8069898" y="8160807"/>
                  <a:pt x="8073137" y="8161836"/>
                </a:cubicBezTo>
                <a:cubicBezTo>
                  <a:pt x="8090782" y="8167363"/>
                  <a:pt x="8100995" y="8140414"/>
                  <a:pt x="8083274" y="8134849"/>
                </a:cubicBezTo>
                <a:cubicBezTo>
                  <a:pt x="8074661" y="8132142"/>
                  <a:pt x="8067878" y="8137212"/>
                  <a:pt x="8065172" y="8143768"/>
                </a:cubicBezTo>
                <a:cubicBezTo>
                  <a:pt x="8064601" y="8142892"/>
                  <a:pt x="8064067" y="8142091"/>
                  <a:pt x="8063343" y="8141329"/>
                </a:cubicBezTo>
                <a:cubicBezTo>
                  <a:pt x="8064143" y="8140872"/>
                  <a:pt x="8065058" y="8140757"/>
                  <a:pt x="8065858" y="8140261"/>
                </a:cubicBezTo>
                <a:cubicBezTo>
                  <a:pt x="8072146" y="8136107"/>
                  <a:pt x="8074051" y="8126234"/>
                  <a:pt x="8069402" y="8120173"/>
                </a:cubicBezTo>
                <a:cubicBezTo>
                  <a:pt x="8064410" y="8113807"/>
                  <a:pt x="8055987" y="8112168"/>
                  <a:pt x="8049242" y="8116628"/>
                </a:cubicBezTo>
                <a:close/>
                <a:moveTo>
                  <a:pt x="8123556" y="8372516"/>
                </a:moveTo>
                <a:cubicBezTo>
                  <a:pt x="8125880" y="8365082"/>
                  <a:pt x="8123823" y="8356887"/>
                  <a:pt x="8116125" y="8353495"/>
                </a:cubicBezTo>
                <a:cubicBezTo>
                  <a:pt x="8115858" y="8353380"/>
                  <a:pt x="8115553" y="8353342"/>
                  <a:pt x="8115286" y="8353228"/>
                </a:cubicBezTo>
                <a:cubicBezTo>
                  <a:pt x="8116163" y="8346557"/>
                  <a:pt x="8113228" y="8339124"/>
                  <a:pt x="8105035" y="8336532"/>
                </a:cubicBezTo>
                <a:cubicBezTo>
                  <a:pt x="8098785" y="8334550"/>
                  <a:pt x="8093983" y="8336875"/>
                  <a:pt x="8091163" y="8340877"/>
                </a:cubicBezTo>
                <a:cubicBezTo>
                  <a:pt x="8086285" y="8341792"/>
                  <a:pt x="8081902" y="8344880"/>
                  <a:pt x="8080340" y="8349950"/>
                </a:cubicBezTo>
                <a:lnTo>
                  <a:pt x="8078434" y="8356048"/>
                </a:lnTo>
                <a:cubicBezTo>
                  <a:pt x="8076185" y="8363253"/>
                  <a:pt x="8079463" y="8372135"/>
                  <a:pt x="8087123" y="8374498"/>
                </a:cubicBezTo>
                <a:cubicBezTo>
                  <a:pt x="8089486" y="8375260"/>
                  <a:pt x="8092039" y="8375298"/>
                  <a:pt x="8094478" y="8374917"/>
                </a:cubicBezTo>
                <a:cubicBezTo>
                  <a:pt x="8095088" y="8379644"/>
                  <a:pt x="8097641" y="8383837"/>
                  <a:pt x="8102634" y="8386047"/>
                </a:cubicBezTo>
                <a:cubicBezTo>
                  <a:pt x="8109150" y="8388906"/>
                  <a:pt x="8119288" y="8386086"/>
                  <a:pt x="8121612" y="8378615"/>
                </a:cubicBezTo>
                <a:lnTo>
                  <a:pt x="8123556" y="8372516"/>
                </a:lnTo>
                <a:close/>
                <a:moveTo>
                  <a:pt x="8298365" y="8323305"/>
                </a:moveTo>
                <a:lnTo>
                  <a:pt x="8292268" y="8321399"/>
                </a:lnTo>
                <a:cubicBezTo>
                  <a:pt x="8285065" y="8319150"/>
                  <a:pt x="8276185" y="8323648"/>
                  <a:pt x="8274356" y="8331119"/>
                </a:cubicBezTo>
                <a:cubicBezTo>
                  <a:pt x="8272451" y="8338819"/>
                  <a:pt x="8276376" y="8346633"/>
                  <a:pt x="8284074" y="8349073"/>
                </a:cubicBezTo>
                <a:lnTo>
                  <a:pt x="8284379" y="8349187"/>
                </a:lnTo>
                <a:cubicBezTo>
                  <a:pt x="8282931" y="8353837"/>
                  <a:pt x="8283845" y="8358869"/>
                  <a:pt x="8287199" y="8363215"/>
                </a:cubicBezTo>
                <a:lnTo>
                  <a:pt x="8291125" y="8368284"/>
                </a:lnTo>
                <a:cubicBezTo>
                  <a:pt x="8295736" y="8374269"/>
                  <a:pt x="8306330" y="8374345"/>
                  <a:pt x="8311475" y="8369123"/>
                </a:cubicBezTo>
                <a:cubicBezTo>
                  <a:pt x="8317382" y="8363177"/>
                  <a:pt x="8317306" y="8355172"/>
                  <a:pt x="8312352" y="8348768"/>
                </a:cubicBezTo>
                <a:lnTo>
                  <a:pt x="8308426" y="8343698"/>
                </a:lnTo>
                <a:cubicBezTo>
                  <a:pt x="8308122" y="8343317"/>
                  <a:pt x="8307626" y="8343164"/>
                  <a:pt x="8307321" y="8342860"/>
                </a:cubicBezTo>
                <a:cubicBezTo>
                  <a:pt x="8307550" y="8342326"/>
                  <a:pt x="8307969" y="8341869"/>
                  <a:pt x="8308122" y="8341297"/>
                </a:cubicBezTo>
                <a:cubicBezTo>
                  <a:pt x="8309989" y="8333559"/>
                  <a:pt x="8306064" y="8325707"/>
                  <a:pt x="8298365" y="8323305"/>
                </a:cubicBezTo>
                <a:close/>
                <a:moveTo>
                  <a:pt x="7995851" y="8318883"/>
                </a:moveTo>
                <a:cubicBezTo>
                  <a:pt x="8005950" y="8322047"/>
                  <a:pt x="8014181" y="8314728"/>
                  <a:pt x="8016049" y="8306876"/>
                </a:cubicBezTo>
                <a:cubicBezTo>
                  <a:pt x="8017077" y="8310116"/>
                  <a:pt x="8019631" y="8312937"/>
                  <a:pt x="8024166" y="8314386"/>
                </a:cubicBezTo>
                <a:cubicBezTo>
                  <a:pt x="8041696" y="8319875"/>
                  <a:pt x="8053777" y="8293649"/>
                  <a:pt x="8036094" y="8288122"/>
                </a:cubicBezTo>
                <a:cubicBezTo>
                  <a:pt x="8026033" y="8284958"/>
                  <a:pt x="8017801" y="8292277"/>
                  <a:pt x="8015934" y="8300129"/>
                </a:cubicBezTo>
                <a:cubicBezTo>
                  <a:pt x="8014905" y="8296889"/>
                  <a:pt x="8012352" y="8294106"/>
                  <a:pt x="8007855" y="8292696"/>
                </a:cubicBezTo>
                <a:cubicBezTo>
                  <a:pt x="8004387" y="8291591"/>
                  <a:pt x="8001148" y="8291781"/>
                  <a:pt x="7998327" y="8292773"/>
                </a:cubicBezTo>
                <a:cubicBezTo>
                  <a:pt x="8003244" y="8288580"/>
                  <a:pt x="8005225" y="8281604"/>
                  <a:pt x="8002291" y="8275467"/>
                </a:cubicBezTo>
                <a:cubicBezTo>
                  <a:pt x="7999013" y="8268606"/>
                  <a:pt x="7989981" y="8265060"/>
                  <a:pt x="7983046" y="8268682"/>
                </a:cubicBezTo>
                <a:lnTo>
                  <a:pt x="7975004" y="8272875"/>
                </a:lnTo>
                <a:cubicBezTo>
                  <a:pt x="7968106" y="8276496"/>
                  <a:pt x="7964791" y="8284920"/>
                  <a:pt x="7968221" y="8292125"/>
                </a:cubicBezTo>
                <a:cubicBezTo>
                  <a:pt x="7971498" y="8298986"/>
                  <a:pt x="7980530" y="8302492"/>
                  <a:pt x="7987466" y="8298909"/>
                </a:cubicBezTo>
                <a:lnTo>
                  <a:pt x="7992726" y="8296165"/>
                </a:lnTo>
                <a:cubicBezTo>
                  <a:pt x="7985522" y="8302759"/>
                  <a:pt x="7984227" y="8315262"/>
                  <a:pt x="7995851" y="8318883"/>
                </a:cubicBezTo>
                <a:close/>
                <a:moveTo>
                  <a:pt x="8223442" y="8279698"/>
                </a:moveTo>
                <a:cubicBezTo>
                  <a:pt x="8215058" y="8278364"/>
                  <a:pt x="8208845" y="8283167"/>
                  <a:pt x="8206407" y="8290904"/>
                </a:cubicBezTo>
                <a:lnTo>
                  <a:pt x="8204501" y="8297042"/>
                </a:lnTo>
                <a:cubicBezTo>
                  <a:pt x="8202214" y="8304246"/>
                  <a:pt x="8208579" y="8312937"/>
                  <a:pt x="8215705" y="8314042"/>
                </a:cubicBezTo>
                <a:cubicBezTo>
                  <a:pt x="8224090" y="8315377"/>
                  <a:pt x="8230301" y="8310574"/>
                  <a:pt x="8232740" y="8302835"/>
                </a:cubicBezTo>
                <a:lnTo>
                  <a:pt x="8234646" y="8296736"/>
                </a:lnTo>
                <a:cubicBezTo>
                  <a:pt x="8236932" y="8289494"/>
                  <a:pt x="8230606" y="8280841"/>
                  <a:pt x="8223442" y="8279698"/>
                </a:cubicBezTo>
                <a:close/>
                <a:moveTo>
                  <a:pt x="7956483" y="8366874"/>
                </a:moveTo>
                <a:cubicBezTo>
                  <a:pt x="7974166" y="8372439"/>
                  <a:pt x="7978968" y="8343927"/>
                  <a:pt x="7961475" y="8338476"/>
                </a:cubicBezTo>
                <a:cubicBezTo>
                  <a:pt x="7943792" y="8332911"/>
                  <a:pt x="7938991" y="8361385"/>
                  <a:pt x="7956483" y="8366874"/>
                </a:cubicBezTo>
                <a:close/>
                <a:moveTo>
                  <a:pt x="8100347" y="8406784"/>
                </a:moveTo>
                <a:cubicBezTo>
                  <a:pt x="8092001" y="8410100"/>
                  <a:pt x="8086361" y="8417152"/>
                  <a:pt x="8083465" y="8425500"/>
                </a:cubicBezTo>
                <a:cubicBezTo>
                  <a:pt x="8080987" y="8432628"/>
                  <a:pt x="8085599" y="8441624"/>
                  <a:pt x="8092954" y="8443568"/>
                </a:cubicBezTo>
                <a:cubicBezTo>
                  <a:pt x="8100728" y="8445626"/>
                  <a:pt x="8108350" y="8441738"/>
                  <a:pt x="8111018" y="8434076"/>
                </a:cubicBezTo>
                <a:cubicBezTo>
                  <a:pt x="8111094" y="8433847"/>
                  <a:pt x="8111132" y="8433733"/>
                  <a:pt x="8111208" y="8433542"/>
                </a:cubicBezTo>
                <a:cubicBezTo>
                  <a:pt x="8111247" y="8433505"/>
                  <a:pt x="8111285" y="8433466"/>
                  <a:pt x="8111323" y="8433390"/>
                </a:cubicBezTo>
                <a:cubicBezTo>
                  <a:pt x="8111399" y="8433352"/>
                  <a:pt x="8111361" y="8433352"/>
                  <a:pt x="8111475" y="8433314"/>
                </a:cubicBezTo>
                <a:cubicBezTo>
                  <a:pt x="8112314" y="8432856"/>
                  <a:pt x="8113190" y="8432475"/>
                  <a:pt x="8114067" y="8432170"/>
                </a:cubicBezTo>
                <a:cubicBezTo>
                  <a:pt x="8121307" y="8429273"/>
                  <a:pt x="8123289" y="8418905"/>
                  <a:pt x="8119897" y="8412616"/>
                </a:cubicBezTo>
                <a:cubicBezTo>
                  <a:pt x="8115858" y="8405106"/>
                  <a:pt x="8107626" y="8403887"/>
                  <a:pt x="8100347" y="8406784"/>
                </a:cubicBezTo>
                <a:close/>
                <a:moveTo>
                  <a:pt x="8473861" y="8260791"/>
                </a:moveTo>
                <a:lnTo>
                  <a:pt x="8479996" y="8262697"/>
                </a:lnTo>
                <a:cubicBezTo>
                  <a:pt x="8487427" y="8265022"/>
                  <a:pt x="8495621" y="8259038"/>
                  <a:pt x="8497298" y="8251872"/>
                </a:cubicBezTo>
                <a:cubicBezTo>
                  <a:pt x="8499166" y="8243791"/>
                  <a:pt x="8493944" y="8236891"/>
                  <a:pt x="8486513" y="8234566"/>
                </a:cubicBezTo>
                <a:lnTo>
                  <a:pt x="8480377" y="8232622"/>
                </a:lnTo>
                <a:cubicBezTo>
                  <a:pt x="8472946" y="8230297"/>
                  <a:pt x="8464752" y="8236281"/>
                  <a:pt x="8463075" y="8243447"/>
                </a:cubicBezTo>
                <a:cubicBezTo>
                  <a:pt x="8461208" y="8251566"/>
                  <a:pt x="8466429" y="8258428"/>
                  <a:pt x="8473861" y="8260791"/>
                </a:cubicBezTo>
                <a:close/>
                <a:moveTo>
                  <a:pt x="8172756" y="8357764"/>
                </a:moveTo>
                <a:cubicBezTo>
                  <a:pt x="8155073" y="8352198"/>
                  <a:pt x="8147984" y="8380178"/>
                  <a:pt x="8165667" y="8385743"/>
                </a:cubicBezTo>
                <a:cubicBezTo>
                  <a:pt x="8183388" y="8391307"/>
                  <a:pt x="8190438" y="8363329"/>
                  <a:pt x="8172756" y="8357764"/>
                </a:cubicBezTo>
                <a:close/>
                <a:moveTo>
                  <a:pt x="8379768" y="8466096"/>
                </a:moveTo>
                <a:cubicBezTo>
                  <a:pt x="8378243" y="8473186"/>
                  <a:pt x="8383045" y="8482334"/>
                  <a:pt x="8390819" y="8483249"/>
                </a:cubicBezTo>
                <a:cubicBezTo>
                  <a:pt x="8398403" y="8484164"/>
                  <a:pt x="8406063" y="8483249"/>
                  <a:pt x="8411589" y="8477379"/>
                </a:cubicBezTo>
                <a:cubicBezTo>
                  <a:pt x="8416620" y="8472004"/>
                  <a:pt x="8418029" y="8465295"/>
                  <a:pt x="8418220" y="8458167"/>
                </a:cubicBezTo>
                <a:cubicBezTo>
                  <a:pt x="8418449" y="8450391"/>
                  <a:pt x="8410522" y="8444063"/>
                  <a:pt x="8403167" y="8444444"/>
                </a:cubicBezTo>
                <a:cubicBezTo>
                  <a:pt x="8396383" y="8444749"/>
                  <a:pt x="8391772" y="8449552"/>
                  <a:pt x="8390172" y="8455575"/>
                </a:cubicBezTo>
                <a:cubicBezTo>
                  <a:pt x="8385179" y="8456871"/>
                  <a:pt x="8381025" y="8460416"/>
                  <a:pt x="8379768" y="8466096"/>
                </a:cubicBezTo>
                <a:close/>
                <a:moveTo>
                  <a:pt x="8311399" y="8535700"/>
                </a:moveTo>
                <a:cubicBezTo>
                  <a:pt x="8306140" y="8534746"/>
                  <a:pt x="8301033" y="8536461"/>
                  <a:pt x="8297641" y="8540083"/>
                </a:cubicBezTo>
                <a:cubicBezTo>
                  <a:pt x="8293449" y="8540654"/>
                  <a:pt x="8289676" y="8542827"/>
                  <a:pt x="8287351" y="8547211"/>
                </a:cubicBezTo>
                <a:cubicBezTo>
                  <a:pt x="8284074" y="8553424"/>
                  <a:pt x="8286018" y="8563907"/>
                  <a:pt x="8293335" y="8566728"/>
                </a:cubicBezTo>
                <a:cubicBezTo>
                  <a:pt x="8299738" y="8569167"/>
                  <a:pt x="8306521" y="8570616"/>
                  <a:pt x="8312809" y="8566689"/>
                </a:cubicBezTo>
                <a:cubicBezTo>
                  <a:pt x="8317839" y="8563563"/>
                  <a:pt x="8320736" y="8558761"/>
                  <a:pt x="8322184" y="8553081"/>
                </a:cubicBezTo>
                <a:cubicBezTo>
                  <a:pt x="8324013" y="8545686"/>
                  <a:pt x="8318983" y="8537109"/>
                  <a:pt x="8311399" y="8535700"/>
                </a:cubicBezTo>
                <a:close/>
                <a:moveTo>
                  <a:pt x="8259341" y="8378919"/>
                </a:moveTo>
                <a:lnTo>
                  <a:pt x="8257436" y="8385056"/>
                </a:lnTo>
                <a:cubicBezTo>
                  <a:pt x="8255263" y="8391994"/>
                  <a:pt x="8257893" y="8399465"/>
                  <a:pt x="8264371" y="8402858"/>
                </a:cubicBezTo>
                <a:cubicBezTo>
                  <a:pt x="8263343" y="8404573"/>
                  <a:pt x="8262619" y="8406441"/>
                  <a:pt x="8262390" y="8408461"/>
                </a:cubicBezTo>
                <a:cubicBezTo>
                  <a:pt x="8261513" y="8416351"/>
                  <a:pt x="8267344" y="8423403"/>
                  <a:pt x="8275080" y="8424394"/>
                </a:cubicBezTo>
                <a:lnTo>
                  <a:pt x="8284074" y="8425538"/>
                </a:lnTo>
                <a:cubicBezTo>
                  <a:pt x="8291810" y="8426529"/>
                  <a:pt x="8299166" y="8420468"/>
                  <a:pt x="8300004" y="8412844"/>
                </a:cubicBezTo>
                <a:cubicBezTo>
                  <a:pt x="8300881" y="8404954"/>
                  <a:pt x="8295050" y="8397902"/>
                  <a:pt x="8287275" y="8396911"/>
                </a:cubicBezTo>
                <a:cubicBezTo>
                  <a:pt x="8286094" y="8396759"/>
                  <a:pt x="8284875" y="8396606"/>
                  <a:pt x="8283655" y="8396454"/>
                </a:cubicBezTo>
                <a:cubicBezTo>
                  <a:pt x="8283808" y="8396072"/>
                  <a:pt x="8284150" y="8395844"/>
                  <a:pt x="8284265" y="8395463"/>
                </a:cubicBezTo>
                <a:lnTo>
                  <a:pt x="8286170" y="8389364"/>
                </a:lnTo>
                <a:cubicBezTo>
                  <a:pt x="8288495" y="8381931"/>
                  <a:pt x="8285523" y="8373621"/>
                  <a:pt x="8277939" y="8370686"/>
                </a:cubicBezTo>
                <a:cubicBezTo>
                  <a:pt x="8271079" y="8367979"/>
                  <a:pt x="8261704" y="8371448"/>
                  <a:pt x="8259341" y="8378919"/>
                </a:cubicBezTo>
                <a:close/>
                <a:moveTo>
                  <a:pt x="8339867" y="8392756"/>
                </a:moveTo>
                <a:cubicBezTo>
                  <a:pt x="8332969" y="8396949"/>
                  <a:pt x="8328662" y="8406593"/>
                  <a:pt x="8335103" y="8414903"/>
                </a:cubicBezTo>
                <a:cubicBezTo>
                  <a:pt x="8335675" y="8415665"/>
                  <a:pt x="8336399" y="8415970"/>
                  <a:pt x="8337046" y="8416542"/>
                </a:cubicBezTo>
                <a:cubicBezTo>
                  <a:pt x="8332854" y="8414941"/>
                  <a:pt x="8328205" y="8414941"/>
                  <a:pt x="8324013" y="8417952"/>
                </a:cubicBezTo>
                <a:cubicBezTo>
                  <a:pt x="8320736" y="8420315"/>
                  <a:pt x="8318525" y="8424547"/>
                  <a:pt x="8318068" y="8428816"/>
                </a:cubicBezTo>
                <a:cubicBezTo>
                  <a:pt x="8316506" y="8429769"/>
                  <a:pt x="8315210" y="8430989"/>
                  <a:pt x="8313800" y="8432361"/>
                </a:cubicBezTo>
                <a:cubicBezTo>
                  <a:pt x="8313266" y="8432780"/>
                  <a:pt x="8312732" y="8433199"/>
                  <a:pt x="8312199" y="8433581"/>
                </a:cubicBezTo>
                <a:cubicBezTo>
                  <a:pt x="8309837" y="8434838"/>
                  <a:pt x="8307626" y="8436440"/>
                  <a:pt x="8305263" y="8437698"/>
                </a:cubicBezTo>
                <a:cubicBezTo>
                  <a:pt x="8298365" y="8441471"/>
                  <a:pt x="8298023" y="8448980"/>
                  <a:pt x="8301033" y="8455003"/>
                </a:cubicBezTo>
                <a:cubicBezTo>
                  <a:pt x="8298441" y="8457443"/>
                  <a:pt x="8296765" y="8460607"/>
                  <a:pt x="8296536" y="8464152"/>
                </a:cubicBezTo>
                <a:cubicBezTo>
                  <a:pt x="8292420" y="8462398"/>
                  <a:pt x="8287580" y="8462398"/>
                  <a:pt x="8283312" y="8464609"/>
                </a:cubicBezTo>
                <a:cubicBezTo>
                  <a:pt x="8280644" y="8466019"/>
                  <a:pt x="8277977" y="8467391"/>
                  <a:pt x="8275271" y="8468802"/>
                </a:cubicBezTo>
                <a:cubicBezTo>
                  <a:pt x="8274890" y="8468993"/>
                  <a:pt x="8274737" y="8469374"/>
                  <a:pt x="8274394" y="8469564"/>
                </a:cubicBezTo>
                <a:cubicBezTo>
                  <a:pt x="8267687" y="8465752"/>
                  <a:pt x="8259531" y="8468650"/>
                  <a:pt x="8255492" y="8474596"/>
                </a:cubicBezTo>
                <a:cubicBezTo>
                  <a:pt x="8255378" y="8474443"/>
                  <a:pt x="8255225" y="8474253"/>
                  <a:pt x="8255111" y="8474138"/>
                </a:cubicBezTo>
                <a:cubicBezTo>
                  <a:pt x="8256712" y="8469564"/>
                  <a:pt x="8256026" y="8464457"/>
                  <a:pt x="8252786" y="8460263"/>
                </a:cubicBezTo>
                <a:lnTo>
                  <a:pt x="8244973" y="8450086"/>
                </a:lnTo>
                <a:cubicBezTo>
                  <a:pt x="8240363" y="8444102"/>
                  <a:pt x="8230301" y="8443072"/>
                  <a:pt x="8224661" y="8448180"/>
                </a:cubicBezTo>
                <a:cubicBezTo>
                  <a:pt x="8222832" y="8449819"/>
                  <a:pt x="8221574" y="8451763"/>
                  <a:pt x="8220698" y="8453821"/>
                </a:cubicBezTo>
                <a:cubicBezTo>
                  <a:pt x="8216468" y="8453669"/>
                  <a:pt x="8212123" y="8454545"/>
                  <a:pt x="8207855" y="8456718"/>
                </a:cubicBezTo>
                <a:cubicBezTo>
                  <a:pt x="8201186" y="8460149"/>
                  <a:pt x="8197260" y="8465981"/>
                  <a:pt x="8195584" y="8472537"/>
                </a:cubicBezTo>
                <a:cubicBezTo>
                  <a:pt x="8193526" y="8472880"/>
                  <a:pt x="8191505" y="8473681"/>
                  <a:pt x="8189714" y="8475053"/>
                </a:cubicBezTo>
                <a:lnTo>
                  <a:pt x="8184646" y="8478979"/>
                </a:lnTo>
                <a:cubicBezTo>
                  <a:pt x="8183236" y="8480047"/>
                  <a:pt x="8182093" y="8481381"/>
                  <a:pt x="8181178" y="8482905"/>
                </a:cubicBezTo>
                <a:cubicBezTo>
                  <a:pt x="8182740" y="8477798"/>
                  <a:pt x="8181140" y="8471394"/>
                  <a:pt x="8177596" y="8467849"/>
                </a:cubicBezTo>
                <a:cubicBezTo>
                  <a:pt x="8171460" y="8461750"/>
                  <a:pt x="8163381" y="8463161"/>
                  <a:pt x="8157207" y="8467925"/>
                </a:cubicBezTo>
                <a:lnTo>
                  <a:pt x="8152138" y="8471851"/>
                </a:lnTo>
                <a:cubicBezTo>
                  <a:pt x="8145965" y="8476616"/>
                  <a:pt x="8147222" y="8487289"/>
                  <a:pt x="8152215" y="8492283"/>
                </a:cubicBezTo>
                <a:cubicBezTo>
                  <a:pt x="8158350" y="8498343"/>
                  <a:pt x="8166430" y="8496971"/>
                  <a:pt x="8172604" y="8492168"/>
                </a:cubicBezTo>
                <a:lnTo>
                  <a:pt x="8177672" y="8488242"/>
                </a:lnTo>
                <a:cubicBezTo>
                  <a:pt x="8178434" y="8487632"/>
                  <a:pt x="8179120" y="8486946"/>
                  <a:pt x="8179654" y="8486222"/>
                </a:cubicBezTo>
                <a:cubicBezTo>
                  <a:pt x="8178205" y="8490529"/>
                  <a:pt x="8178624" y="8495447"/>
                  <a:pt x="8181635" y="8499144"/>
                </a:cubicBezTo>
                <a:cubicBezTo>
                  <a:pt x="8186323" y="8504899"/>
                  <a:pt x="8194745" y="8506882"/>
                  <a:pt x="8201071" y="8502612"/>
                </a:cubicBezTo>
                <a:cubicBezTo>
                  <a:pt x="8201910" y="8503604"/>
                  <a:pt x="8202977" y="8504442"/>
                  <a:pt x="8204120" y="8505129"/>
                </a:cubicBezTo>
                <a:cubicBezTo>
                  <a:pt x="8198022" y="8508788"/>
                  <a:pt x="8194745" y="8515992"/>
                  <a:pt x="8200309" y="8523234"/>
                </a:cubicBezTo>
                <a:cubicBezTo>
                  <a:pt x="8208502" y="8533870"/>
                  <a:pt x="8224013" y="8528953"/>
                  <a:pt x="8227367" y="8519842"/>
                </a:cubicBezTo>
                <a:cubicBezTo>
                  <a:pt x="8234760" y="8523006"/>
                  <a:pt x="8243030" y="8524874"/>
                  <a:pt x="8248975" y="8521443"/>
                </a:cubicBezTo>
                <a:cubicBezTo>
                  <a:pt x="8257397" y="8516564"/>
                  <a:pt x="8265820" y="8506386"/>
                  <a:pt x="8266086" y="8496285"/>
                </a:cubicBezTo>
                <a:cubicBezTo>
                  <a:pt x="8269326" y="8496438"/>
                  <a:pt x="8272336" y="8495104"/>
                  <a:pt x="8275042" y="8493235"/>
                </a:cubicBezTo>
                <a:cubicBezTo>
                  <a:pt x="8279501" y="8495942"/>
                  <a:pt x="8285179" y="8496132"/>
                  <a:pt x="8290096" y="8493579"/>
                </a:cubicBezTo>
                <a:lnTo>
                  <a:pt x="8298137" y="8489385"/>
                </a:lnTo>
                <a:cubicBezTo>
                  <a:pt x="8302481" y="8487098"/>
                  <a:pt x="8304577" y="8482410"/>
                  <a:pt x="8304768" y="8477645"/>
                </a:cubicBezTo>
                <a:cubicBezTo>
                  <a:pt x="8307092" y="8478675"/>
                  <a:pt x="8309493" y="8478903"/>
                  <a:pt x="8311895" y="8478560"/>
                </a:cubicBezTo>
                <a:cubicBezTo>
                  <a:pt x="8313304" y="8484926"/>
                  <a:pt x="8318297" y="8490148"/>
                  <a:pt x="8326643" y="8488700"/>
                </a:cubicBezTo>
                <a:cubicBezTo>
                  <a:pt x="8336437" y="8487022"/>
                  <a:pt x="8347870" y="8486755"/>
                  <a:pt x="8356140" y="8480618"/>
                </a:cubicBezTo>
                <a:cubicBezTo>
                  <a:pt x="8357245" y="8479818"/>
                  <a:pt x="8358198" y="8478903"/>
                  <a:pt x="8359074" y="8477988"/>
                </a:cubicBezTo>
                <a:lnTo>
                  <a:pt x="8362809" y="8476044"/>
                </a:lnTo>
                <a:cubicBezTo>
                  <a:pt x="8369707" y="8472423"/>
                  <a:pt x="8371536" y="8462589"/>
                  <a:pt x="8367687" y="8456223"/>
                </a:cubicBezTo>
                <a:cubicBezTo>
                  <a:pt x="8367382" y="8455727"/>
                  <a:pt x="8367001" y="8455308"/>
                  <a:pt x="8366658" y="8454851"/>
                </a:cubicBezTo>
                <a:cubicBezTo>
                  <a:pt x="8366620" y="8452754"/>
                  <a:pt x="8366467" y="8450619"/>
                  <a:pt x="8366200" y="8448523"/>
                </a:cubicBezTo>
                <a:cubicBezTo>
                  <a:pt x="8365858" y="8445893"/>
                  <a:pt x="8364638" y="8443339"/>
                  <a:pt x="8362923" y="8441166"/>
                </a:cubicBezTo>
                <a:cubicBezTo>
                  <a:pt x="8362999" y="8439222"/>
                  <a:pt x="8362847" y="8437355"/>
                  <a:pt x="8362047" y="8435829"/>
                </a:cubicBezTo>
                <a:cubicBezTo>
                  <a:pt x="8359303" y="8430569"/>
                  <a:pt x="8356597" y="8425995"/>
                  <a:pt x="8351414" y="8422831"/>
                </a:cubicBezTo>
                <a:cubicBezTo>
                  <a:pt x="8349127" y="8421421"/>
                  <a:pt x="8347336" y="8420696"/>
                  <a:pt x="8344631" y="8420049"/>
                </a:cubicBezTo>
                <a:cubicBezTo>
                  <a:pt x="8355034" y="8420468"/>
                  <a:pt x="8365324" y="8406821"/>
                  <a:pt x="8356788" y="8395729"/>
                </a:cubicBezTo>
                <a:cubicBezTo>
                  <a:pt x="8355873" y="8394548"/>
                  <a:pt x="8354806" y="8393938"/>
                  <a:pt x="8353777" y="8393137"/>
                </a:cubicBezTo>
                <a:cubicBezTo>
                  <a:pt x="8363648" y="8387839"/>
                  <a:pt x="8366582" y="8371525"/>
                  <a:pt x="8353167" y="8367331"/>
                </a:cubicBezTo>
                <a:cubicBezTo>
                  <a:pt x="8336513" y="8362186"/>
                  <a:pt x="8326262" y="8385362"/>
                  <a:pt x="8339867" y="8392756"/>
                </a:cubicBezTo>
                <a:close/>
                <a:moveTo>
                  <a:pt x="8415210" y="8309468"/>
                </a:moveTo>
                <a:cubicBezTo>
                  <a:pt x="8423403" y="8312022"/>
                  <a:pt x="8430339" y="8307562"/>
                  <a:pt x="8433693" y="8301616"/>
                </a:cubicBezTo>
                <a:cubicBezTo>
                  <a:pt x="8434188" y="8303064"/>
                  <a:pt x="8434722" y="8304513"/>
                  <a:pt x="8435827" y="8305923"/>
                </a:cubicBezTo>
                <a:cubicBezTo>
                  <a:pt x="8447146" y="8320599"/>
                  <a:pt x="8468945" y="8301730"/>
                  <a:pt x="8457625" y="8287054"/>
                </a:cubicBezTo>
                <a:cubicBezTo>
                  <a:pt x="8450537" y="8277868"/>
                  <a:pt x="8439371" y="8281794"/>
                  <a:pt x="8434760" y="8289608"/>
                </a:cubicBezTo>
                <a:cubicBezTo>
                  <a:pt x="8433541" y="8286864"/>
                  <a:pt x="8431253" y="8284501"/>
                  <a:pt x="8427291" y="8283243"/>
                </a:cubicBezTo>
                <a:cubicBezTo>
                  <a:pt x="8409798" y="8277792"/>
                  <a:pt x="8397527" y="8303903"/>
                  <a:pt x="8415210" y="8309468"/>
                </a:cubicBezTo>
                <a:close/>
                <a:moveTo>
                  <a:pt x="8371231" y="8369695"/>
                </a:moveTo>
                <a:cubicBezTo>
                  <a:pt x="8388952" y="8375260"/>
                  <a:pt x="8397831" y="8347815"/>
                  <a:pt x="8380111" y="8342250"/>
                </a:cubicBezTo>
                <a:cubicBezTo>
                  <a:pt x="8362390" y="8336684"/>
                  <a:pt x="8353510" y="8364130"/>
                  <a:pt x="8371231" y="8369695"/>
                </a:cubicBezTo>
                <a:close/>
                <a:moveTo>
                  <a:pt x="8412961" y="8362948"/>
                </a:moveTo>
                <a:cubicBezTo>
                  <a:pt x="8413761" y="8362567"/>
                  <a:pt x="8414562" y="8362262"/>
                  <a:pt x="8415362" y="8361957"/>
                </a:cubicBezTo>
                <a:cubicBezTo>
                  <a:pt x="8415400" y="8361957"/>
                  <a:pt x="8415438" y="8361957"/>
                  <a:pt x="8415476" y="8361995"/>
                </a:cubicBezTo>
                <a:cubicBezTo>
                  <a:pt x="8415553" y="8362033"/>
                  <a:pt x="8415629" y="8362071"/>
                  <a:pt x="8415705" y="8362110"/>
                </a:cubicBezTo>
                <a:cubicBezTo>
                  <a:pt x="8415781" y="8362224"/>
                  <a:pt x="8416124" y="8362452"/>
                  <a:pt x="8416734" y="8362910"/>
                </a:cubicBezTo>
                <a:cubicBezTo>
                  <a:pt x="8422108" y="8367141"/>
                  <a:pt x="8429691" y="8366874"/>
                  <a:pt x="8434912" y="8362643"/>
                </a:cubicBezTo>
                <a:cubicBezTo>
                  <a:pt x="8435217" y="8362719"/>
                  <a:pt x="8435484" y="8362948"/>
                  <a:pt x="8435789" y="8362986"/>
                </a:cubicBezTo>
                <a:cubicBezTo>
                  <a:pt x="8444249" y="8364511"/>
                  <a:pt x="8450194" y="8358793"/>
                  <a:pt x="8452519" y="8351322"/>
                </a:cubicBezTo>
                <a:lnTo>
                  <a:pt x="8454424" y="8345223"/>
                </a:lnTo>
                <a:cubicBezTo>
                  <a:pt x="8456749" y="8337790"/>
                  <a:pt x="8449737" y="8329709"/>
                  <a:pt x="8442763" y="8328489"/>
                </a:cubicBezTo>
                <a:cubicBezTo>
                  <a:pt x="8435903" y="8327231"/>
                  <a:pt x="8430835" y="8330852"/>
                  <a:pt x="8427862" y="8336227"/>
                </a:cubicBezTo>
                <a:cubicBezTo>
                  <a:pt x="8420011" y="8332530"/>
                  <a:pt x="8411132" y="8331843"/>
                  <a:pt x="8402862" y="8335922"/>
                </a:cubicBezTo>
                <a:cubicBezTo>
                  <a:pt x="8396116" y="8339277"/>
                  <a:pt x="8391086" y="8346748"/>
                  <a:pt x="8394364" y="8354448"/>
                </a:cubicBezTo>
                <a:cubicBezTo>
                  <a:pt x="8397222" y="8361004"/>
                  <a:pt x="8405758" y="8366531"/>
                  <a:pt x="8412961" y="8362948"/>
                </a:cubicBezTo>
                <a:close/>
                <a:moveTo>
                  <a:pt x="8489943" y="8437240"/>
                </a:moveTo>
                <a:cubicBezTo>
                  <a:pt x="8486856" y="8436287"/>
                  <a:pt x="8484303" y="8436592"/>
                  <a:pt x="8481978" y="8437355"/>
                </a:cubicBezTo>
                <a:cubicBezTo>
                  <a:pt x="8480644" y="8437164"/>
                  <a:pt x="8479272" y="8437011"/>
                  <a:pt x="8477938" y="8436821"/>
                </a:cubicBezTo>
                <a:cubicBezTo>
                  <a:pt x="8470202" y="8435829"/>
                  <a:pt x="8463075" y="8442729"/>
                  <a:pt x="8462504" y="8450162"/>
                </a:cubicBezTo>
                <a:cubicBezTo>
                  <a:pt x="8461932" y="8458320"/>
                  <a:pt x="8468106" y="8464571"/>
                  <a:pt x="8475880" y="8465600"/>
                </a:cubicBezTo>
                <a:lnTo>
                  <a:pt x="8484874" y="8466744"/>
                </a:lnTo>
                <a:cubicBezTo>
                  <a:pt x="8487656" y="8467124"/>
                  <a:pt x="8490248" y="8466210"/>
                  <a:pt x="8492572" y="8464837"/>
                </a:cubicBezTo>
                <a:cubicBezTo>
                  <a:pt x="8495278" y="8463656"/>
                  <a:pt x="8497336" y="8461559"/>
                  <a:pt x="8498632" y="8458853"/>
                </a:cubicBezTo>
                <a:cubicBezTo>
                  <a:pt x="8498708" y="8458738"/>
                  <a:pt x="8498746" y="8458586"/>
                  <a:pt x="8498784" y="8458434"/>
                </a:cubicBezTo>
                <a:cubicBezTo>
                  <a:pt x="8499432" y="8456985"/>
                  <a:pt x="8499890" y="8455499"/>
                  <a:pt x="8500080" y="8453897"/>
                </a:cubicBezTo>
                <a:cubicBezTo>
                  <a:pt x="8500080" y="8453707"/>
                  <a:pt x="8500233" y="8453555"/>
                  <a:pt x="8500233" y="8453364"/>
                </a:cubicBezTo>
                <a:cubicBezTo>
                  <a:pt x="8500233" y="8453136"/>
                  <a:pt x="8500156" y="8452945"/>
                  <a:pt x="8500156" y="8452716"/>
                </a:cubicBezTo>
                <a:cubicBezTo>
                  <a:pt x="8500613" y="8446426"/>
                  <a:pt x="8497679" y="8439679"/>
                  <a:pt x="8489943" y="8437240"/>
                </a:cubicBezTo>
                <a:close/>
                <a:moveTo>
                  <a:pt x="8297374" y="8257589"/>
                </a:moveTo>
                <a:lnTo>
                  <a:pt x="8295469" y="8263726"/>
                </a:lnTo>
                <a:cubicBezTo>
                  <a:pt x="8294059" y="8268186"/>
                  <a:pt x="8295316" y="8272760"/>
                  <a:pt x="8297984" y="8276344"/>
                </a:cubicBezTo>
                <a:lnTo>
                  <a:pt x="8289486" y="8275238"/>
                </a:lnTo>
                <a:cubicBezTo>
                  <a:pt x="8281750" y="8274247"/>
                  <a:pt x="8274356" y="8280041"/>
                  <a:pt x="8273366" y="8287779"/>
                </a:cubicBezTo>
                <a:cubicBezTo>
                  <a:pt x="8272375" y="8295593"/>
                  <a:pt x="8278129" y="8302874"/>
                  <a:pt x="8285903" y="8303865"/>
                </a:cubicBezTo>
                <a:lnTo>
                  <a:pt x="8294898" y="8305046"/>
                </a:lnTo>
                <a:cubicBezTo>
                  <a:pt x="8298861" y="8305542"/>
                  <a:pt x="8302710" y="8304246"/>
                  <a:pt x="8305682" y="8301844"/>
                </a:cubicBezTo>
                <a:cubicBezTo>
                  <a:pt x="8306292" y="8303446"/>
                  <a:pt x="8307131" y="8305046"/>
                  <a:pt x="8308236" y="8306495"/>
                </a:cubicBezTo>
                <a:lnTo>
                  <a:pt x="8312161" y="8311565"/>
                </a:lnTo>
                <a:cubicBezTo>
                  <a:pt x="8316925" y="8317740"/>
                  <a:pt x="8327177" y="8317358"/>
                  <a:pt x="8332550" y="8312403"/>
                </a:cubicBezTo>
                <a:cubicBezTo>
                  <a:pt x="8338685" y="8306762"/>
                  <a:pt x="8338190" y="8298185"/>
                  <a:pt x="8333426" y="8292010"/>
                </a:cubicBezTo>
                <a:lnTo>
                  <a:pt x="8329501" y="8286940"/>
                </a:lnTo>
                <a:cubicBezTo>
                  <a:pt x="8324966" y="8281032"/>
                  <a:pt x="8315477" y="8281261"/>
                  <a:pt x="8309951" y="8285606"/>
                </a:cubicBezTo>
                <a:cubicBezTo>
                  <a:pt x="8309455" y="8284348"/>
                  <a:pt x="8308922" y="8283091"/>
                  <a:pt x="8308083" y="8281985"/>
                </a:cubicBezTo>
                <a:cubicBezTo>
                  <a:pt x="8314676" y="8282480"/>
                  <a:pt x="8321079" y="8278592"/>
                  <a:pt x="8323137" y="8272112"/>
                </a:cubicBezTo>
                <a:lnTo>
                  <a:pt x="8325042" y="8266013"/>
                </a:lnTo>
                <a:cubicBezTo>
                  <a:pt x="8327367" y="8258580"/>
                  <a:pt x="8322832" y="8250271"/>
                  <a:pt x="8315438" y="8248021"/>
                </a:cubicBezTo>
                <a:cubicBezTo>
                  <a:pt x="8307855" y="8245697"/>
                  <a:pt x="8299738" y="8250156"/>
                  <a:pt x="8297374" y="8257589"/>
                </a:cubicBezTo>
                <a:close/>
                <a:moveTo>
                  <a:pt x="8190781" y="7773832"/>
                </a:moveTo>
                <a:lnTo>
                  <a:pt x="8197146" y="7773031"/>
                </a:lnTo>
                <a:cubicBezTo>
                  <a:pt x="8204616" y="7772078"/>
                  <a:pt x="8211361" y="7765407"/>
                  <a:pt x="8210294" y="7757441"/>
                </a:cubicBezTo>
                <a:cubicBezTo>
                  <a:pt x="8209341" y="7749969"/>
                  <a:pt x="8202748" y="7743261"/>
                  <a:pt x="8194745" y="7744252"/>
                </a:cubicBezTo>
                <a:lnTo>
                  <a:pt x="8188380" y="7745052"/>
                </a:lnTo>
                <a:cubicBezTo>
                  <a:pt x="8180911" y="7745967"/>
                  <a:pt x="8174166" y="7752638"/>
                  <a:pt x="8175195" y="7760605"/>
                </a:cubicBezTo>
                <a:cubicBezTo>
                  <a:pt x="8176186" y="7768152"/>
                  <a:pt x="8182779" y="7774822"/>
                  <a:pt x="8190781" y="7773832"/>
                </a:cubicBezTo>
                <a:close/>
                <a:moveTo>
                  <a:pt x="8254044" y="7875569"/>
                </a:moveTo>
                <a:cubicBezTo>
                  <a:pt x="8261056" y="7875569"/>
                  <a:pt x="8269478" y="7868974"/>
                  <a:pt x="8268487" y="7861198"/>
                </a:cubicBezTo>
                <a:lnTo>
                  <a:pt x="8267687" y="7854833"/>
                </a:lnTo>
                <a:cubicBezTo>
                  <a:pt x="8266696" y="7847095"/>
                  <a:pt x="8261780" y="7840424"/>
                  <a:pt x="8253281" y="7840386"/>
                </a:cubicBezTo>
                <a:cubicBezTo>
                  <a:pt x="8246270" y="7840386"/>
                  <a:pt x="8237847" y="7846980"/>
                  <a:pt x="8238838" y="7854756"/>
                </a:cubicBezTo>
                <a:lnTo>
                  <a:pt x="8239638" y="7861122"/>
                </a:lnTo>
                <a:cubicBezTo>
                  <a:pt x="8240629" y="7868860"/>
                  <a:pt x="8245545" y="7875569"/>
                  <a:pt x="8254044" y="7875569"/>
                </a:cubicBezTo>
                <a:close/>
                <a:moveTo>
                  <a:pt x="8090820" y="7832953"/>
                </a:moveTo>
                <a:cubicBezTo>
                  <a:pt x="8091391" y="7833372"/>
                  <a:pt x="8092077" y="7833372"/>
                  <a:pt x="8092687" y="7833753"/>
                </a:cubicBezTo>
                <a:cubicBezTo>
                  <a:pt x="8094326" y="7839852"/>
                  <a:pt x="8099242" y="7844884"/>
                  <a:pt x="8107359" y="7843893"/>
                </a:cubicBezTo>
                <a:lnTo>
                  <a:pt x="8111285" y="7843397"/>
                </a:lnTo>
                <a:cubicBezTo>
                  <a:pt x="8119059" y="7842444"/>
                  <a:pt x="8122832" y="7836726"/>
                  <a:pt x="8123404" y="7830666"/>
                </a:cubicBezTo>
                <a:cubicBezTo>
                  <a:pt x="8126490" y="7827730"/>
                  <a:pt x="8128434" y="7823766"/>
                  <a:pt x="8127672" y="7819154"/>
                </a:cubicBezTo>
                <a:cubicBezTo>
                  <a:pt x="8126834" y="7813932"/>
                  <a:pt x="8123022" y="7808938"/>
                  <a:pt x="8117992" y="7807108"/>
                </a:cubicBezTo>
                <a:cubicBezTo>
                  <a:pt x="8114943" y="7802878"/>
                  <a:pt x="8109646" y="7800095"/>
                  <a:pt x="8104539" y="7800934"/>
                </a:cubicBezTo>
                <a:cubicBezTo>
                  <a:pt x="8102139" y="7801315"/>
                  <a:pt x="8100118" y="7802306"/>
                  <a:pt x="8098289" y="7803564"/>
                </a:cubicBezTo>
                <a:cubicBezTo>
                  <a:pt x="8092992" y="7801696"/>
                  <a:pt x="8087123" y="7802534"/>
                  <a:pt x="8082893" y="7807071"/>
                </a:cubicBezTo>
                <a:cubicBezTo>
                  <a:pt x="8077939" y="7812407"/>
                  <a:pt x="8077482" y="7822661"/>
                  <a:pt x="8083655" y="7827464"/>
                </a:cubicBezTo>
                <a:lnTo>
                  <a:pt x="8090820" y="7832953"/>
                </a:lnTo>
                <a:close/>
                <a:moveTo>
                  <a:pt x="8167573" y="7866687"/>
                </a:moveTo>
                <a:cubicBezTo>
                  <a:pt x="8165057" y="7868974"/>
                  <a:pt x="8163572" y="7872443"/>
                  <a:pt x="8164143" y="7877170"/>
                </a:cubicBezTo>
                <a:cubicBezTo>
                  <a:pt x="8166430" y="7895390"/>
                  <a:pt x="8195317" y="7895467"/>
                  <a:pt x="8192992" y="7877094"/>
                </a:cubicBezTo>
                <a:cubicBezTo>
                  <a:pt x="8192725" y="7874959"/>
                  <a:pt x="8191887" y="7873243"/>
                  <a:pt x="8191010" y="7871604"/>
                </a:cubicBezTo>
                <a:cubicBezTo>
                  <a:pt x="8191849" y="7871604"/>
                  <a:pt x="8192649" y="7871834"/>
                  <a:pt x="8193526" y="7871719"/>
                </a:cubicBezTo>
                <a:lnTo>
                  <a:pt x="8206254" y="7870118"/>
                </a:lnTo>
                <a:cubicBezTo>
                  <a:pt x="8213991" y="7869165"/>
                  <a:pt x="8219135" y="7860627"/>
                  <a:pt x="8217763" y="7853308"/>
                </a:cubicBezTo>
                <a:cubicBezTo>
                  <a:pt x="8216277" y="7845265"/>
                  <a:pt x="8208693" y="7840805"/>
                  <a:pt x="8200957" y="7841758"/>
                </a:cubicBezTo>
                <a:lnTo>
                  <a:pt x="8188228" y="7843359"/>
                </a:lnTo>
                <a:cubicBezTo>
                  <a:pt x="8186361" y="7843587"/>
                  <a:pt x="8184684" y="7844312"/>
                  <a:pt x="8183198" y="7845303"/>
                </a:cubicBezTo>
                <a:cubicBezTo>
                  <a:pt x="8185904" y="7844579"/>
                  <a:pt x="8188495" y="7843359"/>
                  <a:pt x="8190438" y="7841034"/>
                </a:cubicBezTo>
                <a:cubicBezTo>
                  <a:pt x="8195317" y="7835202"/>
                  <a:pt x="8194783" y="7825520"/>
                  <a:pt x="8188610" y="7820717"/>
                </a:cubicBezTo>
                <a:lnTo>
                  <a:pt x="8181445" y="7815152"/>
                </a:lnTo>
                <a:cubicBezTo>
                  <a:pt x="8175309" y="7810387"/>
                  <a:pt x="8166239" y="7810883"/>
                  <a:pt x="8161132" y="7816981"/>
                </a:cubicBezTo>
                <a:cubicBezTo>
                  <a:pt x="8156254" y="7822813"/>
                  <a:pt x="8156788" y="7832495"/>
                  <a:pt x="8162962" y="7837298"/>
                </a:cubicBezTo>
                <a:lnTo>
                  <a:pt x="8167687" y="7840957"/>
                </a:lnTo>
                <a:cubicBezTo>
                  <a:pt x="8158655" y="7837184"/>
                  <a:pt x="8146765" y="7841224"/>
                  <a:pt x="8148289" y="7853270"/>
                </a:cubicBezTo>
                <a:cubicBezTo>
                  <a:pt x="8149547" y="7863791"/>
                  <a:pt x="8159646" y="7868288"/>
                  <a:pt x="8167573" y="7866687"/>
                </a:cubicBezTo>
                <a:close/>
                <a:moveTo>
                  <a:pt x="8237390" y="7792738"/>
                </a:moveTo>
                <a:cubicBezTo>
                  <a:pt x="8239029" y="7800628"/>
                  <a:pt x="8245926" y="7805660"/>
                  <a:pt x="8253929" y="7804631"/>
                </a:cubicBezTo>
                <a:lnTo>
                  <a:pt x="8260294" y="7803830"/>
                </a:lnTo>
                <a:cubicBezTo>
                  <a:pt x="8263647" y="7803411"/>
                  <a:pt x="8266658" y="7801467"/>
                  <a:pt x="8268869" y="7798875"/>
                </a:cubicBezTo>
                <a:cubicBezTo>
                  <a:pt x="8274852" y="7802611"/>
                  <a:pt x="8282588" y="7802497"/>
                  <a:pt x="8287694" y="7796931"/>
                </a:cubicBezTo>
                <a:cubicBezTo>
                  <a:pt x="8292611" y="7791518"/>
                  <a:pt x="8292916" y="7781341"/>
                  <a:pt x="8286742" y="7776576"/>
                </a:cubicBezTo>
                <a:lnTo>
                  <a:pt x="8279577" y="7771011"/>
                </a:lnTo>
                <a:cubicBezTo>
                  <a:pt x="8273442" y="7766246"/>
                  <a:pt x="8264753" y="7765865"/>
                  <a:pt x="8259227" y="7771926"/>
                </a:cubicBezTo>
                <a:cubicBezTo>
                  <a:pt x="8258312" y="7772917"/>
                  <a:pt x="8257626" y="7774098"/>
                  <a:pt x="8257054" y="7775318"/>
                </a:cubicBezTo>
                <a:cubicBezTo>
                  <a:pt x="8256597" y="7775318"/>
                  <a:pt x="8256102" y="7775318"/>
                  <a:pt x="8255645" y="7775356"/>
                </a:cubicBezTo>
                <a:lnTo>
                  <a:pt x="8249280" y="7776157"/>
                </a:lnTo>
                <a:cubicBezTo>
                  <a:pt x="8241811" y="7777110"/>
                  <a:pt x="8235827" y="7785305"/>
                  <a:pt x="8237390" y="7792738"/>
                </a:cubicBezTo>
                <a:close/>
                <a:moveTo>
                  <a:pt x="8364905" y="7722868"/>
                </a:moveTo>
                <a:cubicBezTo>
                  <a:pt x="8357398" y="7723782"/>
                  <a:pt x="8351719" y="7732473"/>
                  <a:pt x="8353434" y="7739716"/>
                </a:cubicBezTo>
                <a:cubicBezTo>
                  <a:pt x="8355340" y="7747720"/>
                  <a:pt x="8362275" y="7752219"/>
                  <a:pt x="8370279" y="7751189"/>
                </a:cubicBezTo>
                <a:lnTo>
                  <a:pt x="8376643" y="7750389"/>
                </a:lnTo>
                <a:cubicBezTo>
                  <a:pt x="8384150" y="7749474"/>
                  <a:pt x="8389829" y="7740783"/>
                  <a:pt x="8388114" y="7733541"/>
                </a:cubicBezTo>
                <a:cubicBezTo>
                  <a:pt x="8386208" y="7725535"/>
                  <a:pt x="8379272" y="7721038"/>
                  <a:pt x="8371231" y="7722067"/>
                </a:cubicBezTo>
                <a:lnTo>
                  <a:pt x="8364905" y="7722868"/>
                </a:lnTo>
                <a:close/>
                <a:moveTo>
                  <a:pt x="8137276" y="7952072"/>
                </a:moveTo>
                <a:cubicBezTo>
                  <a:pt x="8130302" y="7942390"/>
                  <a:pt x="8112390" y="7945973"/>
                  <a:pt x="8111475" y="7959238"/>
                </a:cubicBezTo>
                <a:cubicBezTo>
                  <a:pt x="8104539" y="7963012"/>
                  <a:pt x="8100385" y="7973075"/>
                  <a:pt x="8105530" y="7981347"/>
                </a:cubicBezTo>
                <a:cubicBezTo>
                  <a:pt x="8100081" y="7978488"/>
                  <a:pt x="8094097" y="7976811"/>
                  <a:pt x="8087809" y="7977420"/>
                </a:cubicBezTo>
                <a:cubicBezTo>
                  <a:pt x="8080301" y="7978145"/>
                  <a:pt x="8074013" y="7986073"/>
                  <a:pt x="8075347" y="7993545"/>
                </a:cubicBezTo>
                <a:cubicBezTo>
                  <a:pt x="8076719" y="8001474"/>
                  <a:pt x="8083465" y="8006772"/>
                  <a:pt x="8091506" y="8006009"/>
                </a:cubicBezTo>
                <a:cubicBezTo>
                  <a:pt x="8091734" y="8006009"/>
                  <a:pt x="8091887" y="8005971"/>
                  <a:pt x="8092039" y="8005971"/>
                </a:cubicBezTo>
                <a:cubicBezTo>
                  <a:pt x="8092116" y="8005971"/>
                  <a:pt x="8092154" y="8006009"/>
                  <a:pt x="8092230" y="8006009"/>
                </a:cubicBezTo>
                <a:cubicBezTo>
                  <a:pt x="8092306" y="8006047"/>
                  <a:pt x="8092306" y="8006047"/>
                  <a:pt x="8092382" y="8006124"/>
                </a:cubicBezTo>
                <a:cubicBezTo>
                  <a:pt x="8093144" y="8006695"/>
                  <a:pt x="8093831" y="8007306"/>
                  <a:pt x="8094516" y="8007991"/>
                </a:cubicBezTo>
                <a:cubicBezTo>
                  <a:pt x="8100157" y="8013366"/>
                  <a:pt x="8110408" y="8010850"/>
                  <a:pt x="8114714" y="8005133"/>
                </a:cubicBezTo>
                <a:cubicBezTo>
                  <a:pt x="8119097" y="7999339"/>
                  <a:pt x="8117878" y="7992782"/>
                  <a:pt x="8113990" y="7987598"/>
                </a:cubicBezTo>
                <a:cubicBezTo>
                  <a:pt x="8121688" y="7989047"/>
                  <a:pt x="8129272" y="7981880"/>
                  <a:pt x="8129959" y="7973418"/>
                </a:cubicBezTo>
                <a:cubicBezTo>
                  <a:pt x="8131102" y="7973075"/>
                  <a:pt x="8132207" y="7972694"/>
                  <a:pt x="8133274" y="7972084"/>
                </a:cubicBezTo>
                <a:cubicBezTo>
                  <a:pt x="8132360" y="7973914"/>
                  <a:pt x="8131635" y="7975972"/>
                  <a:pt x="8131673" y="7978374"/>
                </a:cubicBezTo>
                <a:cubicBezTo>
                  <a:pt x="8131788" y="7985540"/>
                  <a:pt x="8138571" y="7993545"/>
                  <a:pt x="8146345" y="7992554"/>
                </a:cubicBezTo>
                <a:lnTo>
                  <a:pt x="8152710" y="7991753"/>
                </a:lnTo>
                <a:cubicBezTo>
                  <a:pt x="8153930" y="7991601"/>
                  <a:pt x="8155034" y="7991143"/>
                  <a:pt x="8156140" y="7990800"/>
                </a:cubicBezTo>
                <a:lnTo>
                  <a:pt x="8156978" y="7991448"/>
                </a:lnTo>
                <a:cubicBezTo>
                  <a:pt x="8163114" y="7996213"/>
                  <a:pt x="8171613" y="7996975"/>
                  <a:pt x="8177367" y="7990914"/>
                </a:cubicBezTo>
                <a:cubicBezTo>
                  <a:pt x="8182321" y="7985693"/>
                  <a:pt x="8183007" y="7975324"/>
                  <a:pt x="8176833" y="7970521"/>
                </a:cubicBezTo>
                <a:lnTo>
                  <a:pt x="8175881" y="7969759"/>
                </a:lnTo>
                <a:cubicBezTo>
                  <a:pt x="8185637" y="7968768"/>
                  <a:pt x="8194402" y="7955846"/>
                  <a:pt x="8186246" y="7945287"/>
                </a:cubicBezTo>
                <a:cubicBezTo>
                  <a:pt x="8185027" y="7943686"/>
                  <a:pt x="8183655" y="7942695"/>
                  <a:pt x="8182245" y="7941856"/>
                </a:cubicBezTo>
                <a:lnTo>
                  <a:pt x="8186704" y="7941285"/>
                </a:lnTo>
                <a:cubicBezTo>
                  <a:pt x="8194440" y="7940293"/>
                  <a:pt x="8200728" y="7934195"/>
                  <a:pt x="8200271" y="7926075"/>
                </a:cubicBezTo>
                <a:cubicBezTo>
                  <a:pt x="8199852" y="7918680"/>
                  <a:pt x="8192802" y="7911515"/>
                  <a:pt x="8185065" y="7912506"/>
                </a:cubicBezTo>
                <a:lnTo>
                  <a:pt x="8172374" y="7914106"/>
                </a:lnTo>
                <a:cubicBezTo>
                  <a:pt x="8169059" y="7914526"/>
                  <a:pt x="8166163" y="7916012"/>
                  <a:pt x="8163800" y="7918071"/>
                </a:cubicBezTo>
                <a:cubicBezTo>
                  <a:pt x="8151376" y="7905453"/>
                  <a:pt x="8133427" y="7926952"/>
                  <a:pt x="8145545" y="7940370"/>
                </a:cubicBezTo>
                <a:cubicBezTo>
                  <a:pt x="8146993" y="7941971"/>
                  <a:pt x="8148556" y="7943000"/>
                  <a:pt x="8150118" y="7943686"/>
                </a:cubicBezTo>
                <a:lnTo>
                  <a:pt x="8148785" y="7943838"/>
                </a:lnTo>
                <a:cubicBezTo>
                  <a:pt x="8143907" y="7944525"/>
                  <a:pt x="8139524" y="7947727"/>
                  <a:pt x="8137276" y="7952072"/>
                </a:cubicBezTo>
                <a:close/>
                <a:moveTo>
                  <a:pt x="8423746" y="7677050"/>
                </a:moveTo>
                <a:cubicBezTo>
                  <a:pt x="8424318" y="7676325"/>
                  <a:pt x="8424889" y="7675563"/>
                  <a:pt x="8425461" y="7674839"/>
                </a:cubicBezTo>
                <a:cubicBezTo>
                  <a:pt x="8425423" y="7679374"/>
                  <a:pt x="8427176" y="7684101"/>
                  <a:pt x="8430339" y="7686769"/>
                </a:cubicBezTo>
                <a:cubicBezTo>
                  <a:pt x="8436932" y="7692335"/>
                  <a:pt x="8444859" y="7690314"/>
                  <a:pt x="8450651" y="7685092"/>
                </a:cubicBezTo>
                <a:lnTo>
                  <a:pt x="8455415" y="7680785"/>
                </a:lnTo>
                <a:cubicBezTo>
                  <a:pt x="8456139" y="7680137"/>
                  <a:pt x="8456749" y="7679374"/>
                  <a:pt x="8457206" y="7678574"/>
                </a:cubicBezTo>
                <a:cubicBezTo>
                  <a:pt x="8456101" y="7682996"/>
                  <a:pt x="8456902" y="7687875"/>
                  <a:pt x="8460217" y="7691306"/>
                </a:cubicBezTo>
                <a:cubicBezTo>
                  <a:pt x="8465324" y="7696680"/>
                  <a:pt x="8473898" y="7697976"/>
                  <a:pt x="8479882" y="7693249"/>
                </a:cubicBezTo>
                <a:cubicBezTo>
                  <a:pt x="8480835" y="7694164"/>
                  <a:pt x="8481940" y="7694888"/>
                  <a:pt x="8483121" y="7695537"/>
                </a:cubicBezTo>
                <a:cubicBezTo>
                  <a:pt x="8477328" y="7699653"/>
                  <a:pt x="8474622" y="7707087"/>
                  <a:pt x="8480758" y="7713871"/>
                </a:cubicBezTo>
                <a:cubicBezTo>
                  <a:pt x="8489752" y="7723820"/>
                  <a:pt x="8504843" y="7717722"/>
                  <a:pt x="8507473" y="7708345"/>
                </a:cubicBezTo>
                <a:cubicBezTo>
                  <a:pt x="8515095" y="7710936"/>
                  <a:pt x="8523480" y="7712118"/>
                  <a:pt x="8529120" y="7708230"/>
                </a:cubicBezTo>
                <a:cubicBezTo>
                  <a:pt x="8537161" y="7702703"/>
                  <a:pt x="8544745" y="7691877"/>
                  <a:pt x="8544173" y="7681814"/>
                </a:cubicBezTo>
                <a:cubicBezTo>
                  <a:pt x="8554805" y="7681433"/>
                  <a:pt x="8564371" y="7667977"/>
                  <a:pt x="8555034" y="7657647"/>
                </a:cubicBezTo>
                <a:cubicBezTo>
                  <a:pt x="8547336" y="7649147"/>
                  <a:pt x="8536284" y="7653340"/>
                  <a:pt x="8531863" y="7661002"/>
                </a:cubicBezTo>
                <a:cubicBezTo>
                  <a:pt x="8531711" y="7660887"/>
                  <a:pt x="8531597" y="7660697"/>
                  <a:pt x="8531444" y="7660582"/>
                </a:cubicBezTo>
                <a:cubicBezTo>
                  <a:pt x="8532664" y="7655894"/>
                  <a:pt x="8531597" y="7650862"/>
                  <a:pt x="8528014" y="7646936"/>
                </a:cubicBezTo>
                <a:lnTo>
                  <a:pt x="8519401" y="7637406"/>
                </a:lnTo>
                <a:cubicBezTo>
                  <a:pt x="8514333" y="7631803"/>
                  <a:pt x="8504234" y="7631574"/>
                  <a:pt x="8499013" y="7637102"/>
                </a:cubicBezTo>
                <a:cubicBezTo>
                  <a:pt x="8497336" y="7638855"/>
                  <a:pt x="8496231" y="7640914"/>
                  <a:pt x="8495507" y="7643048"/>
                </a:cubicBezTo>
                <a:cubicBezTo>
                  <a:pt x="8491277" y="7643238"/>
                  <a:pt x="8487046" y="7644458"/>
                  <a:pt x="8482969" y="7646974"/>
                </a:cubicBezTo>
                <a:cubicBezTo>
                  <a:pt x="8476566" y="7650938"/>
                  <a:pt x="8473136" y="7657076"/>
                  <a:pt x="8471993" y="7663708"/>
                </a:cubicBezTo>
                <a:cubicBezTo>
                  <a:pt x="8469973" y="7664242"/>
                  <a:pt x="8468030" y="7665156"/>
                  <a:pt x="8466353" y="7666681"/>
                </a:cubicBezTo>
                <a:lnTo>
                  <a:pt x="8461589" y="7670988"/>
                </a:lnTo>
                <a:cubicBezTo>
                  <a:pt x="8460293" y="7672170"/>
                  <a:pt x="8459226" y="7673619"/>
                  <a:pt x="8458426" y="7675181"/>
                </a:cubicBezTo>
                <a:cubicBezTo>
                  <a:pt x="8459569" y="7669959"/>
                  <a:pt x="8457473" y="7663708"/>
                  <a:pt x="8453663" y="7660468"/>
                </a:cubicBezTo>
                <a:cubicBezTo>
                  <a:pt x="8447069" y="7654903"/>
                  <a:pt x="8439142" y="7656923"/>
                  <a:pt x="8433350" y="7662184"/>
                </a:cubicBezTo>
                <a:lnTo>
                  <a:pt x="8431864" y="7663556"/>
                </a:lnTo>
                <a:cubicBezTo>
                  <a:pt x="8432740" y="7658486"/>
                  <a:pt x="8431140" y="7653035"/>
                  <a:pt x="8426909" y="7649681"/>
                </a:cubicBezTo>
                <a:cubicBezTo>
                  <a:pt x="8420812" y="7644878"/>
                  <a:pt x="8411437" y="7645869"/>
                  <a:pt x="8406673" y="7652044"/>
                </a:cubicBezTo>
                <a:lnTo>
                  <a:pt x="8401109" y="7659210"/>
                </a:lnTo>
                <a:cubicBezTo>
                  <a:pt x="8396345" y="7665385"/>
                  <a:pt x="8397336" y="7674610"/>
                  <a:pt x="8403472" y="7679451"/>
                </a:cubicBezTo>
                <a:cubicBezTo>
                  <a:pt x="8409569" y="7684215"/>
                  <a:pt x="8418944" y="7683224"/>
                  <a:pt x="8423746" y="7677050"/>
                </a:cubicBezTo>
                <a:close/>
                <a:moveTo>
                  <a:pt x="8208388" y="7804440"/>
                </a:moveTo>
                <a:cubicBezTo>
                  <a:pt x="8210713" y="7822852"/>
                  <a:pt x="8239066" y="7817705"/>
                  <a:pt x="8236780" y="7799332"/>
                </a:cubicBezTo>
                <a:cubicBezTo>
                  <a:pt x="8234455" y="7780883"/>
                  <a:pt x="8206063" y="7786029"/>
                  <a:pt x="8208388" y="7804440"/>
                </a:cubicBezTo>
                <a:close/>
                <a:moveTo>
                  <a:pt x="8251529" y="7674267"/>
                </a:moveTo>
                <a:cubicBezTo>
                  <a:pt x="8249204" y="7655818"/>
                  <a:pt x="8220545" y="7659172"/>
                  <a:pt x="8222870" y="7677583"/>
                </a:cubicBezTo>
                <a:cubicBezTo>
                  <a:pt x="8225195" y="7695994"/>
                  <a:pt x="8253853" y="7692716"/>
                  <a:pt x="8251529" y="7674267"/>
                </a:cubicBezTo>
                <a:close/>
                <a:moveTo>
                  <a:pt x="8197489" y="8295441"/>
                </a:moveTo>
                <a:cubicBezTo>
                  <a:pt x="8204653" y="8292391"/>
                  <a:pt x="8207093" y="8282595"/>
                  <a:pt x="8203701" y="8276000"/>
                </a:cubicBezTo>
                <a:cubicBezTo>
                  <a:pt x="8200576" y="8269940"/>
                  <a:pt x="8194326" y="8267767"/>
                  <a:pt x="8188190" y="8268834"/>
                </a:cubicBezTo>
                <a:cubicBezTo>
                  <a:pt x="8184913" y="8264832"/>
                  <a:pt x="8179958" y="8262506"/>
                  <a:pt x="8174280" y="8263765"/>
                </a:cubicBezTo>
                <a:cubicBezTo>
                  <a:pt x="8167230" y="8265327"/>
                  <a:pt x="8160904" y="8273484"/>
                  <a:pt x="8163266" y="8280955"/>
                </a:cubicBezTo>
                <a:cubicBezTo>
                  <a:pt x="8165591" y="8288198"/>
                  <a:pt x="8169631" y="8294831"/>
                  <a:pt x="8177253" y="8297423"/>
                </a:cubicBezTo>
                <a:cubicBezTo>
                  <a:pt x="8184227" y="8299748"/>
                  <a:pt x="8190934" y="8298223"/>
                  <a:pt x="8197489" y="8295441"/>
                </a:cubicBezTo>
                <a:close/>
                <a:moveTo>
                  <a:pt x="8361971" y="7700568"/>
                </a:moveTo>
                <a:lnTo>
                  <a:pt x="8368335" y="7699768"/>
                </a:lnTo>
                <a:cubicBezTo>
                  <a:pt x="8376071" y="7698777"/>
                  <a:pt x="8382397" y="7692754"/>
                  <a:pt x="8381978" y="7684597"/>
                </a:cubicBezTo>
                <a:cubicBezTo>
                  <a:pt x="8381597" y="7677240"/>
                  <a:pt x="8374585" y="7669997"/>
                  <a:pt x="8366810" y="7670988"/>
                </a:cubicBezTo>
                <a:lnTo>
                  <a:pt x="8360446" y="7671789"/>
                </a:lnTo>
                <a:cubicBezTo>
                  <a:pt x="8352710" y="7672742"/>
                  <a:pt x="8346384" y="7678765"/>
                  <a:pt x="8346803" y="7686960"/>
                </a:cubicBezTo>
                <a:cubicBezTo>
                  <a:pt x="8347184" y="7694279"/>
                  <a:pt x="8354196" y="7701521"/>
                  <a:pt x="8361971" y="7700568"/>
                </a:cubicBezTo>
                <a:close/>
                <a:moveTo>
                  <a:pt x="8212771" y="7711394"/>
                </a:moveTo>
                <a:cubicBezTo>
                  <a:pt x="8210446" y="7693021"/>
                  <a:pt x="8182245" y="7699158"/>
                  <a:pt x="8184570" y="7717493"/>
                </a:cubicBezTo>
                <a:cubicBezTo>
                  <a:pt x="8186856" y="7735866"/>
                  <a:pt x="8215058" y="7729729"/>
                  <a:pt x="8212771" y="7711394"/>
                </a:cubicBezTo>
                <a:close/>
                <a:moveTo>
                  <a:pt x="8302291" y="7744061"/>
                </a:moveTo>
                <a:lnTo>
                  <a:pt x="8302367" y="7744748"/>
                </a:lnTo>
                <a:cubicBezTo>
                  <a:pt x="8303282" y="7752219"/>
                  <a:pt x="8310141" y="7758889"/>
                  <a:pt x="8318030" y="7757784"/>
                </a:cubicBezTo>
                <a:cubicBezTo>
                  <a:pt x="8325576" y="7756754"/>
                  <a:pt x="8332093" y="7750122"/>
                  <a:pt x="8331102" y="7742117"/>
                </a:cubicBezTo>
                <a:lnTo>
                  <a:pt x="8330302" y="7735751"/>
                </a:lnTo>
                <a:cubicBezTo>
                  <a:pt x="8330149" y="7734455"/>
                  <a:pt x="8329577" y="7733236"/>
                  <a:pt x="8329082" y="7732016"/>
                </a:cubicBezTo>
                <a:cubicBezTo>
                  <a:pt x="8330263" y="7729919"/>
                  <a:pt x="8330911" y="7727518"/>
                  <a:pt x="8330720" y="7724926"/>
                </a:cubicBezTo>
                <a:cubicBezTo>
                  <a:pt x="8330568" y="7723172"/>
                  <a:pt x="8330111" y="7721495"/>
                  <a:pt x="8329425" y="7719894"/>
                </a:cubicBezTo>
                <a:cubicBezTo>
                  <a:pt x="8329615" y="7718522"/>
                  <a:pt x="8329692" y="7717112"/>
                  <a:pt x="8329501" y="7715625"/>
                </a:cubicBezTo>
                <a:cubicBezTo>
                  <a:pt x="8327481" y="7699463"/>
                  <a:pt x="8305530" y="7703046"/>
                  <a:pt x="8301909" y="7716616"/>
                </a:cubicBezTo>
                <a:cubicBezTo>
                  <a:pt x="8301414" y="7717073"/>
                  <a:pt x="8300881" y="7717455"/>
                  <a:pt x="8300385" y="7717988"/>
                </a:cubicBezTo>
                <a:cubicBezTo>
                  <a:pt x="8295583" y="7723477"/>
                  <a:pt x="8295736" y="7730262"/>
                  <a:pt x="8296993" y="7736971"/>
                </a:cubicBezTo>
                <a:cubicBezTo>
                  <a:pt x="8297565" y="7739944"/>
                  <a:pt x="8299699" y="7742270"/>
                  <a:pt x="8302291" y="7744061"/>
                </a:cubicBezTo>
                <a:close/>
                <a:moveTo>
                  <a:pt x="8218678" y="8131456"/>
                </a:moveTo>
                <a:cubicBezTo>
                  <a:pt x="8218221" y="8124061"/>
                  <a:pt x="8211170" y="8116972"/>
                  <a:pt x="8203396" y="8117924"/>
                </a:cubicBezTo>
                <a:lnTo>
                  <a:pt x="8197032" y="8118725"/>
                </a:lnTo>
                <a:cubicBezTo>
                  <a:pt x="8189295" y="8119716"/>
                  <a:pt x="8183007" y="8125891"/>
                  <a:pt x="8183503" y="8134010"/>
                </a:cubicBezTo>
                <a:cubicBezTo>
                  <a:pt x="8183922" y="8141405"/>
                  <a:pt x="8191010" y="8148495"/>
                  <a:pt x="8198785" y="8147542"/>
                </a:cubicBezTo>
                <a:lnTo>
                  <a:pt x="8205149" y="8146741"/>
                </a:lnTo>
                <a:cubicBezTo>
                  <a:pt x="8212847" y="8145750"/>
                  <a:pt x="8219135" y="8139575"/>
                  <a:pt x="8218678" y="8131456"/>
                </a:cubicBezTo>
                <a:close/>
                <a:moveTo>
                  <a:pt x="8209760" y="8196295"/>
                </a:moveTo>
                <a:cubicBezTo>
                  <a:pt x="8204959" y="8190044"/>
                  <a:pt x="8198099" y="8189701"/>
                  <a:pt x="8192535" y="8192331"/>
                </a:cubicBezTo>
                <a:cubicBezTo>
                  <a:pt x="8189371" y="8191263"/>
                  <a:pt x="8185751" y="8190997"/>
                  <a:pt x="8182473" y="8192102"/>
                </a:cubicBezTo>
                <a:cubicBezTo>
                  <a:pt x="8181597" y="8191493"/>
                  <a:pt x="8180492" y="8191111"/>
                  <a:pt x="8179501" y="8190654"/>
                </a:cubicBezTo>
                <a:cubicBezTo>
                  <a:pt x="8179920" y="8187452"/>
                  <a:pt x="8179539" y="8184326"/>
                  <a:pt x="8177863" y="8181544"/>
                </a:cubicBezTo>
                <a:cubicBezTo>
                  <a:pt x="8186704" y="8183755"/>
                  <a:pt x="8198556" y="8177160"/>
                  <a:pt x="8197032" y="8164962"/>
                </a:cubicBezTo>
                <a:cubicBezTo>
                  <a:pt x="8194707" y="8146589"/>
                  <a:pt x="8166506" y="8152726"/>
                  <a:pt x="8168831" y="8171061"/>
                </a:cubicBezTo>
                <a:cubicBezTo>
                  <a:pt x="8169059" y="8172891"/>
                  <a:pt x="8169707" y="8174339"/>
                  <a:pt x="8170431" y="8175712"/>
                </a:cubicBezTo>
                <a:cubicBezTo>
                  <a:pt x="8170355" y="8175712"/>
                  <a:pt x="8170355" y="8175635"/>
                  <a:pt x="8170279" y="8175597"/>
                </a:cubicBezTo>
                <a:cubicBezTo>
                  <a:pt x="8161094" y="8172700"/>
                  <a:pt x="8154692" y="8178799"/>
                  <a:pt x="8152824" y="8186042"/>
                </a:cubicBezTo>
                <a:cubicBezTo>
                  <a:pt x="8151986" y="8186842"/>
                  <a:pt x="8151376" y="8187795"/>
                  <a:pt x="8150728" y="8188824"/>
                </a:cubicBezTo>
                <a:cubicBezTo>
                  <a:pt x="8149166" y="8184822"/>
                  <a:pt x="8146117" y="8181468"/>
                  <a:pt x="8141582" y="8180019"/>
                </a:cubicBezTo>
                <a:lnTo>
                  <a:pt x="8138876" y="8179180"/>
                </a:lnTo>
                <a:cubicBezTo>
                  <a:pt x="8137924" y="8177770"/>
                  <a:pt x="8136818" y="8176474"/>
                  <a:pt x="8135408" y="8175406"/>
                </a:cubicBezTo>
                <a:cubicBezTo>
                  <a:pt x="8133045" y="8173539"/>
                  <a:pt x="8130644" y="8171709"/>
                  <a:pt x="8128244" y="8169841"/>
                </a:cubicBezTo>
                <a:cubicBezTo>
                  <a:pt x="8122108" y="8165076"/>
                  <a:pt x="8112428" y="8167402"/>
                  <a:pt x="8108198" y="8173577"/>
                </a:cubicBezTo>
                <a:cubicBezTo>
                  <a:pt x="8103663" y="8180133"/>
                  <a:pt x="8105721" y="8188405"/>
                  <a:pt x="8111552" y="8193246"/>
                </a:cubicBezTo>
                <a:cubicBezTo>
                  <a:pt x="8108007" y="8195571"/>
                  <a:pt x="8104997" y="8198697"/>
                  <a:pt x="8102786" y="8202928"/>
                </a:cubicBezTo>
                <a:cubicBezTo>
                  <a:pt x="8099280" y="8209561"/>
                  <a:pt x="8099395" y="8216574"/>
                  <a:pt x="8101796" y="8222902"/>
                </a:cubicBezTo>
                <a:cubicBezTo>
                  <a:pt x="8100309" y="8224388"/>
                  <a:pt x="8099128" y="8226142"/>
                  <a:pt x="8098442" y="8228353"/>
                </a:cubicBezTo>
                <a:lnTo>
                  <a:pt x="8096536" y="8234452"/>
                </a:lnTo>
                <a:cubicBezTo>
                  <a:pt x="8096003" y="8236129"/>
                  <a:pt x="8095850" y="8237920"/>
                  <a:pt x="8095926" y="8239674"/>
                </a:cubicBezTo>
                <a:cubicBezTo>
                  <a:pt x="8094250" y="8234604"/>
                  <a:pt x="8089295" y="8230259"/>
                  <a:pt x="8084341" y="8229382"/>
                </a:cubicBezTo>
                <a:cubicBezTo>
                  <a:pt x="8083502" y="8229268"/>
                  <a:pt x="8082817" y="8229458"/>
                  <a:pt x="8082016" y="8229458"/>
                </a:cubicBezTo>
                <a:cubicBezTo>
                  <a:pt x="8080454" y="8224922"/>
                  <a:pt x="8077215" y="8221339"/>
                  <a:pt x="8072908" y="8219891"/>
                </a:cubicBezTo>
                <a:cubicBezTo>
                  <a:pt x="8070660" y="8216345"/>
                  <a:pt x="8067077" y="8213791"/>
                  <a:pt x="8062161" y="8213524"/>
                </a:cubicBezTo>
                <a:cubicBezTo>
                  <a:pt x="8060142" y="8213410"/>
                  <a:pt x="8058045" y="8213944"/>
                  <a:pt x="8056026" y="8214783"/>
                </a:cubicBezTo>
                <a:cubicBezTo>
                  <a:pt x="8055111" y="8214058"/>
                  <a:pt x="8054272" y="8213220"/>
                  <a:pt x="8053129" y="8212877"/>
                </a:cubicBezTo>
                <a:lnTo>
                  <a:pt x="8047031" y="8210971"/>
                </a:lnTo>
                <a:cubicBezTo>
                  <a:pt x="8039600" y="8208607"/>
                  <a:pt x="8031445" y="8210323"/>
                  <a:pt x="8027900" y="8218023"/>
                </a:cubicBezTo>
                <a:cubicBezTo>
                  <a:pt x="8024966" y="8224388"/>
                  <a:pt x="8027481" y="8234794"/>
                  <a:pt x="8034951" y="8237158"/>
                </a:cubicBezTo>
                <a:lnTo>
                  <a:pt x="8041048" y="8239102"/>
                </a:lnTo>
                <a:cubicBezTo>
                  <a:pt x="8044173" y="8240055"/>
                  <a:pt x="8047337" y="8240131"/>
                  <a:pt x="8050309" y="8239559"/>
                </a:cubicBezTo>
                <a:cubicBezTo>
                  <a:pt x="8051490" y="8241541"/>
                  <a:pt x="8052901" y="8243371"/>
                  <a:pt x="8055073" y="8244782"/>
                </a:cubicBezTo>
                <a:cubicBezTo>
                  <a:pt x="8058350" y="8246954"/>
                  <a:pt x="8061971" y="8247640"/>
                  <a:pt x="8065744" y="8247755"/>
                </a:cubicBezTo>
                <a:cubicBezTo>
                  <a:pt x="8063876" y="8255035"/>
                  <a:pt x="8070736" y="8262773"/>
                  <a:pt x="8077519" y="8263955"/>
                </a:cubicBezTo>
                <a:cubicBezTo>
                  <a:pt x="8086018" y="8265441"/>
                  <a:pt x="8091849" y="8259648"/>
                  <a:pt x="8094173" y="8252177"/>
                </a:cubicBezTo>
                <a:lnTo>
                  <a:pt x="8096079" y="8246078"/>
                </a:lnTo>
                <a:cubicBezTo>
                  <a:pt x="8096384" y="8245163"/>
                  <a:pt x="8096498" y="8244210"/>
                  <a:pt x="8096536" y="8243257"/>
                </a:cubicBezTo>
                <a:cubicBezTo>
                  <a:pt x="8097832" y="8247640"/>
                  <a:pt x="8100995" y="8251414"/>
                  <a:pt x="8105568" y="8252748"/>
                </a:cubicBezTo>
                <a:cubicBezTo>
                  <a:pt x="8112695" y="8254807"/>
                  <a:pt x="8120736" y="8251566"/>
                  <a:pt x="8123480" y="8244477"/>
                </a:cubicBezTo>
                <a:cubicBezTo>
                  <a:pt x="8124737" y="8244782"/>
                  <a:pt x="8126110" y="8244858"/>
                  <a:pt x="8127443" y="8244782"/>
                </a:cubicBezTo>
                <a:cubicBezTo>
                  <a:pt x="8124547" y="8251262"/>
                  <a:pt x="8125957" y="8259038"/>
                  <a:pt x="8134684" y="8261782"/>
                </a:cubicBezTo>
                <a:cubicBezTo>
                  <a:pt x="8144745" y="8264946"/>
                  <a:pt x="8152748" y="8257666"/>
                  <a:pt x="8154654" y="8249851"/>
                </a:cubicBezTo>
                <a:lnTo>
                  <a:pt x="8154806" y="8249890"/>
                </a:lnTo>
                <a:lnTo>
                  <a:pt x="8158122" y="8252481"/>
                </a:lnTo>
                <a:cubicBezTo>
                  <a:pt x="8164295" y="8257246"/>
                  <a:pt x="8173975" y="8254845"/>
                  <a:pt x="8178167" y="8248670"/>
                </a:cubicBezTo>
                <a:cubicBezTo>
                  <a:pt x="8178510" y="8248174"/>
                  <a:pt x="8178739" y="8247679"/>
                  <a:pt x="8178968" y="8247145"/>
                </a:cubicBezTo>
                <a:cubicBezTo>
                  <a:pt x="8180873" y="8246230"/>
                  <a:pt x="8182740" y="8245201"/>
                  <a:pt x="8184531" y="8244095"/>
                </a:cubicBezTo>
                <a:cubicBezTo>
                  <a:pt x="8186780" y="8242685"/>
                  <a:pt x="8188571" y="8240512"/>
                  <a:pt x="8189867" y="8238072"/>
                </a:cubicBezTo>
                <a:cubicBezTo>
                  <a:pt x="8191658" y="8237348"/>
                  <a:pt x="8193297" y="8236396"/>
                  <a:pt x="8194364" y="8235024"/>
                </a:cubicBezTo>
                <a:cubicBezTo>
                  <a:pt x="8198022" y="8230335"/>
                  <a:pt x="8201033" y="8225990"/>
                  <a:pt x="8201757" y="8219928"/>
                </a:cubicBezTo>
                <a:cubicBezTo>
                  <a:pt x="8201834" y="8219357"/>
                  <a:pt x="8201681" y="8218899"/>
                  <a:pt x="8201681" y="8218404"/>
                </a:cubicBezTo>
                <a:cubicBezTo>
                  <a:pt x="8210332" y="8215697"/>
                  <a:pt x="8216887" y="8205558"/>
                  <a:pt x="8209760" y="8196295"/>
                </a:cubicBezTo>
                <a:close/>
                <a:moveTo>
                  <a:pt x="8359493" y="7837337"/>
                </a:moveTo>
                <a:cubicBezTo>
                  <a:pt x="8363228" y="7830246"/>
                  <a:pt x="8361208" y="7821860"/>
                  <a:pt x="8354349" y="7817591"/>
                </a:cubicBezTo>
                <a:cubicBezTo>
                  <a:pt x="8353967" y="7817363"/>
                  <a:pt x="8353929" y="7817363"/>
                  <a:pt x="8353739" y="7817210"/>
                </a:cubicBezTo>
                <a:cubicBezTo>
                  <a:pt x="8353625" y="7817096"/>
                  <a:pt x="8353625" y="7817096"/>
                  <a:pt x="8353548" y="7816981"/>
                </a:cubicBezTo>
                <a:cubicBezTo>
                  <a:pt x="8353548" y="7816981"/>
                  <a:pt x="8353548" y="7816981"/>
                  <a:pt x="8353548" y="7816981"/>
                </a:cubicBezTo>
                <a:cubicBezTo>
                  <a:pt x="8353319" y="7816105"/>
                  <a:pt x="8353129" y="7815190"/>
                  <a:pt x="8353015" y="7814313"/>
                </a:cubicBezTo>
                <a:cubicBezTo>
                  <a:pt x="8352710" y="7812407"/>
                  <a:pt x="8351871" y="7810692"/>
                  <a:pt x="8350728" y="7809243"/>
                </a:cubicBezTo>
                <a:cubicBezTo>
                  <a:pt x="8350766" y="7809129"/>
                  <a:pt x="8350842" y="7808977"/>
                  <a:pt x="8350881" y="7808862"/>
                </a:cubicBezTo>
                <a:cubicBezTo>
                  <a:pt x="8351261" y="7805851"/>
                  <a:pt x="8351681" y="7802878"/>
                  <a:pt x="8352062" y="7799866"/>
                </a:cubicBezTo>
                <a:cubicBezTo>
                  <a:pt x="8353053" y="7792166"/>
                  <a:pt x="8347527" y="7784695"/>
                  <a:pt x="8339752" y="7783590"/>
                </a:cubicBezTo>
                <a:cubicBezTo>
                  <a:pt x="8332054" y="7782523"/>
                  <a:pt x="8324509" y="7788164"/>
                  <a:pt x="8323480" y="7795902"/>
                </a:cubicBezTo>
                <a:lnTo>
                  <a:pt x="8322298" y="7804898"/>
                </a:lnTo>
                <a:cubicBezTo>
                  <a:pt x="8321803" y="7808824"/>
                  <a:pt x="8323022" y="7812674"/>
                  <a:pt x="8325309" y="7815647"/>
                </a:cubicBezTo>
                <a:cubicBezTo>
                  <a:pt x="8324966" y="7817705"/>
                  <a:pt x="8324889" y="7819802"/>
                  <a:pt x="8325195" y="7821975"/>
                </a:cubicBezTo>
                <a:cubicBezTo>
                  <a:pt x="8326605" y="7830856"/>
                  <a:pt x="8332321" y="7837870"/>
                  <a:pt x="8339791" y="7842520"/>
                </a:cubicBezTo>
                <a:cubicBezTo>
                  <a:pt x="8346155" y="7846485"/>
                  <a:pt x="8355911" y="7844121"/>
                  <a:pt x="8359493" y="7837337"/>
                </a:cubicBezTo>
                <a:close/>
                <a:moveTo>
                  <a:pt x="8092497" y="8268224"/>
                </a:moveTo>
                <a:lnTo>
                  <a:pt x="8088571" y="8268720"/>
                </a:lnTo>
                <a:cubicBezTo>
                  <a:pt x="8070164" y="8271045"/>
                  <a:pt x="8073175" y="8299710"/>
                  <a:pt x="8091620" y="8297385"/>
                </a:cubicBezTo>
                <a:lnTo>
                  <a:pt x="8095546" y="8296889"/>
                </a:lnTo>
                <a:cubicBezTo>
                  <a:pt x="8113953" y="8294602"/>
                  <a:pt x="8110904" y="8265899"/>
                  <a:pt x="8092497" y="8268224"/>
                </a:cubicBezTo>
                <a:close/>
                <a:moveTo>
                  <a:pt x="7938876" y="8004104"/>
                </a:moveTo>
                <a:cubicBezTo>
                  <a:pt x="7936552" y="7985769"/>
                  <a:pt x="7907779" y="7987675"/>
                  <a:pt x="7910104" y="8006161"/>
                </a:cubicBezTo>
                <a:cubicBezTo>
                  <a:pt x="7912428" y="8024459"/>
                  <a:pt x="7941239" y="8022553"/>
                  <a:pt x="7938876" y="8004104"/>
                </a:cubicBezTo>
                <a:close/>
                <a:moveTo>
                  <a:pt x="7963495" y="8172929"/>
                </a:moveTo>
                <a:cubicBezTo>
                  <a:pt x="7964981" y="8184555"/>
                  <a:pt x="7977291" y="8188710"/>
                  <a:pt x="7985370" y="8185431"/>
                </a:cubicBezTo>
                <a:cubicBezTo>
                  <a:pt x="7980149" y="8189510"/>
                  <a:pt x="7978205" y="8196028"/>
                  <a:pt x="7980683" y="8202584"/>
                </a:cubicBezTo>
                <a:cubicBezTo>
                  <a:pt x="7983884" y="8211085"/>
                  <a:pt x="7988762" y="8220805"/>
                  <a:pt x="7997375" y="8224846"/>
                </a:cubicBezTo>
                <a:cubicBezTo>
                  <a:pt x="7998327" y="8225608"/>
                  <a:pt x="7999318" y="8226294"/>
                  <a:pt x="8000424" y="8226904"/>
                </a:cubicBezTo>
                <a:cubicBezTo>
                  <a:pt x="8005721" y="8229763"/>
                  <a:pt x="8012123" y="8229420"/>
                  <a:pt x="8016887" y="8225418"/>
                </a:cubicBezTo>
                <a:cubicBezTo>
                  <a:pt x="8021650" y="8221453"/>
                  <a:pt x="8021993" y="8216460"/>
                  <a:pt x="8021917" y="8210780"/>
                </a:cubicBezTo>
                <a:cubicBezTo>
                  <a:pt x="8021993" y="8215240"/>
                  <a:pt x="8022032" y="8210285"/>
                  <a:pt x="8022108" y="8209408"/>
                </a:cubicBezTo>
                <a:cubicBezTo>
                  <a:pt x="8022184" y="8208264"/>
                  <a:pt x="8022413" y="8207083"/>
                  <a:pt x="8022489" y="8205939"/>
                </a:cubicBezTo>
                <a:cubicBezTo>
                  <a:pt x="8022527" y="8205749"/>
                  <a:pt x="8022527" y="8205672"/>
                  <a:pt x="8022565" y="8205520"/>
                </a:cubicBezTo>
                <a:cubicBezTo>
                  <a:pt x="8022680" y="8205177"/>
                  <a:pt x="8022794" y="8204796"/>
                  <a:pt x="8022947" y="8204453"/>
                </a:cubicBezTo>
                <a:cubicBezTo>
                  <a:pt x="8028206" y="8199536"/>
                  <a:pt x="8028587" y="8190578"/>
                  <a:pt x="8024051" y="8185127"/>
                </a:cubicBezTo>
                <a:cubicBezTo>
                  <a:pt x="8018907" y="8178875"/>
                  <a:pt x="8009989" y="8178494"/>
                  <a:pt x="8003739" y="8183221"/>
                </a:cubicBezTo>
                <a:cubicBezTo>
                  <a:pt x="8003091" y="8183716"/>
                  <a:pt x="8002634" y="8184326"/>
                  <a:pt x="8002062" y="8184860"/>
                </a:cubicBezTo>
                <a:cubicBezTo>
                  <a:pt x="7998289" y="8182382"/>
                  <a:pt x="7993335" y="8181620"/>
                  <a:pt x="7989181" y="8183107"/>
                </a:cubicBezTo>
                <a:cubicBezTo>
                  <a:pt x="7991582" y="8180819"/>
                  <a:pt x="7992954" y="8177389"/>
                  <a:pt x="7992382" y="8172776"/>
                </a:cubicBezTo>
                <a:cubicBezTo>
                  <a:pt x="7990058" y="8154518"/>
                  <a:pt x="7961171" y="8154480"/>
                  <a:pt x="7963495" y="8172929"/>
                </a:cubicBezTo>
                <a:close/>
                <a:moveTo>
                  <a:pt x="7840287" y="7988360"/>
                </a:moveTo>
                <a:cubicBezTo>
                  <a:pt x="7833274" y="7988360"/>
                  <a:pt x="7824852" y="7994955"/>
                  <a:pt x="7825843" y="8002731"/>
                </a:cubicBezTo>
                <a:lnTo>
                  <a:pt x="7826643" y="8009097"/>
                </a:lnTo>
                <a:cubicBezTo>
                  <a:pt x="7827596" y="8016835"/>
                  <a:pt x="7832512" y="8023544"/>
                  <a:pt x="7841011" y="8023544"/>
                </a:cubicBezTo>
                <a:cubicBezTo>
                  <a:pt x="7848022" y="8023544"/>
                  <a:pt x="7856445" y="8016949"/>
                  <a:pt x="7855454" y="8009173"/>
                </a:cubicBezTo>
                <a:lnTo>
                  <a:pt x="7854654" y="8002807"/>
                </a:lnTo>
                <a:cubicBezTo>
                  <a:pt x="7853701" y="7995107"/>
                  <a:pt x="7848785" y="7988399"/>
                  <a:pt x="7840287" y="7988360"/>
                </a:cubicBezTo>
                <a:close/>
                <a:moveTo>
                  <a:pt x="8479768" y="7949327"/>
                </a:moveTo>
                <a:cubicBezTo>
                  <a:pt x="8485751" y="7944715"/>
                  <a:pt x="8486284" y="7934347"/>
                  <a:pt x="8481101" y="7928972"/>
                </a:cubicBezTo>
                <a:cubicBezTo>
                  <a:pt x="8476947" y="7924627"/>
                  <a:pt x="8471460" y="7923369"/>
                  <a:pt x="8466277" y="7924856"/>
                </a:cubicBezTo>
                <a:cubicBezTo>
                  <a:pt x="8462123" y="7919214"/>
                  <a:pt x="8454081" y="7918109"/>
                  <a:pt x="8448022" y="7921006"/>
                </a:cubicBezTo>
                <a:cubicBezTo>
                  <a:pt x="8447984" y="7920815"/>
                  <a:pt x="8447984" y="7920586"/>
                  <a:pt x="8447908" y="7920396"/>
                </a:cubicBezTo>
                <a:cubicBezTo>
                  <a:pt x="8451566" y="7917270"/>
                  <a:pt x="8453586" y="7912506"/>
                  <a:pt x="8452938" y="7907245"/>
                </a:cubicBezTo>
                <a:lnTo>
                  <a:pt x="8452290" y="7902214"/>
                </a:lnTo>
                <a:cubicBezTo>
                  <a:pt x="8453700" y="7898249"/>
                  <a:pt x="8453586" y="7893828"/>
                  <a:pt x="8450995" y="7889902"/>
                </a:cubicBezTo>
                <a:cubicBezTo>
                  <a:pt x="8449737" y="7887995"/>
                  <a:pt x="8447832" y="7886585"/>
                  <a:pt x="8445774" y="7885442"/>
                </a:cubicBezTo>
                <a:cubicBezTo>
                  <a:pt x="8442649" y="7883040"/>
                  <a:pt x="8438647" y="7881782"/>
                  <a:pt x="8434798" y="7882583"/>
                </a:cubicBezTo>
                <a:cubicBezTo>
                  <a:pt x="8432397" y="7883078"/>
                  <a:pt x="8430301" y="7884107"/>
                  <a:pt x="8428548" y="7885479"/>
                </a:cubicBezTo>
                <a:cubicBezTo>
                  <a:pt x="8424966" y="7883192"/>
                  <a:pt x="8420812" y="7881744"/>
                  <a:pt x="8416010" y="7881477"/>
                </a:cubicBezTo>
                <a:cubicBezTo>
                  <a:pt x="8408502" y="7881058"/>
                  <a:pt x="8402176" y="7884107"/>
                  <a:pt x="8397412" y="7888910"/>
                </a:cubicBezTo>
                <a:cubicBezTo>
                  <a:pt x="8395469" y="7888148"/>
                  <a:pt x="8393335" y="7887843"/>
                  <a:pt x="8391048" y="7888109"/>
                </a:cubicBezTo>
                <a:lnTo>
                  <a:pt x="8384684" y="7888910"/>
                </a:lnTo>
                <a:cubicBezTo>
                  <a:pt x="8382931" y="7889139"/>
                  <a:pt x="8381254" y="7889711"/>
                  <a:pt x="8379691" y="7890511"/>
                </a:cubicBezTo>
                <a:cubicBezTo>
                  <a:pt x="8383617" y="7886890"/>
                  <a:pt x="8385484" y="7880562"/>
                  <a:pt x="8384188" y="7875721"/>
                </a:cubicBezTo>
                <a:cubicBezTo>
                  <a:pt x="8381978" y="7867374"/>
                  <a:pt x="8374318" y="7864476"/>
                  <a:pt x="8366544" y="7865468"/>
                </a:cubicBezTo>
                <a:lnTo>
                  <a:pt x="8360179" y="7866268"/>
                </a:lnTo>
                <a:cubicBezTo>
                  <a:pt x="8352443" y="7867221"/>
                  <a:pt x="8348136" y="7877094"/>
                  <a:pt x="8349928" y="7883917"/>
                </a:cubicBezTo>
                <a:cubicBezTo>
                  <a:pt x="8352138" y="7892265"/>
                  <a:pt x="8359798" y="7895123"/>
                  <a:pt x="8367573" y="7894171"/>
                </a:cubicBezTo>
                <a:lnTo>
                  <a:pt x="8373937" y="7893370"/>
                </a:lnTo>
                <a:cubicBezTo>
                  <a:pt x="8374928" y="7893256"/>
                  <a:pt x="8375842" y="7892989"/>
                  <a:pt x="8376681" y="7892608"/>
                </a:cubicBezTo>
                <a:cubicBezTo>
                  <a:pt x="8373251" y="7895619"/>
                  <a:pt x="8371117" y="7900041"/>
                  <a:pt x="8371841" y="7904768"/>
                </a:cubicBezTo>
                <a:cubicBezTo>
                  <a:pt x="8372946" y="7912086"/>
                  <a:pt x="8379234" y="7918109"/>
                  <a:pt x="8386856" y="7917613"/>
                </a:cubicBezTo>
                <a:cubicBezTo>
                  <a:pt x="8387085" y="7918910"/>
                  <a:pt x="8387580" y="7920167"/>
                  <a:pt x="8388228" y="7921387"/>
                </a:cubicBezTo>
                <a:cubicBezTo>
                  <a:pt x="8381102" y="7921463"/>
                  <a:pt x="8374661" y="7925961"/>
                  <a:pt x="8375805" y="7935033"/>
                </a:cubicBezTo>
                <a:cubicBezTo>
                  <a:pt x="8377481" y="7948375"/>
                  <a:pt x="8393335" y="7951996"/>
                  <a:pt x="8400842" y="7945821"/>
                </a:cubicBezTo>
                <a:cubicBezTo>
                  <a:pt x="8404387" y="7950662"/>
                  <a:pt x="8408883" y="7954245"/>
                  <a:pt x="8413685" y="7956227"/>
                </a:cubicBezTo>
                <a:cubicBezTo>
                  <a:pt x="8413228" y="7956494"/>
                  <a:pt x="8412656" y="7956570"/>
                  <a:pt x="8412199" y="7956913"/>
                </a:cubicBezTo>
                <a:cubicBezTo>
                  <a:pt x="8406254" y="7961602"/>
                  <a:pt x="8403967" y="7970636"/>
                  <a:pt x="8408883" y="7977040"/>
                </a:cubicBezTo>
                <a:lnTo>
                  <a:pt x="8412809" y="7982109"/>
                </a:lnTo>
                <a:cubicBezTo>
                  <a:pt x="8417420" y="7988094"/>
                  <a:pt x="8426681" y="7990343"/>
                  <a:pt x="8432931" y="7985426"/>
                </a:cubicBezTo>
                <a:cubicBezTo>
                  <a:pt x="8438876" y="7980699"/>
                  <a:pt x="8441162" y="7971703"/>
                  <a:pt x="8436246" y="7965299"/>
                </a:cubicBezTo>
                <a:lnTo>
                  <a:pt x="8432321" y="7960230"/>
                </a:lnTo>
                <a:cubicBezTo>
                  <a:pt x="8431216" y="7958819"/>
                  <a:pt x="8429844" y="7957637"/>
                  <a:pt x="8428319" y="7956685"/>
                </a:cubicBezTo>
                <a:cubicBezTo>
                  <a:pt x="8435484" y="7954778"/>
                  <a:pt x="8442458" y="7950966"/>
                  <a:pt x="8446116" y="7945097"/>
                </a:cubicBezTo>
                <a:cubicBezTo>
                  <a:pt x="8447679" y="7946125"/>
                  <a:pt x="8449584" y="7946354"/>
                  <a:pt x="8451414" y="7946697"/>
                </a:cubicBezTo>
                <a:cubicBezTo>
                  <a:pt x="8451985" y="7948642"/>
                  <a:pt x="8452900" y="7950471"/>
                  <a:pt x="8454272" y="7951920"/>
                </a:cubicBezTo>
                <a:cubicBezTo>
                  <a:pt x="8459989" y="7957866"/>
                  <a:pt x="8468220" y="7958209"/>
                  <a:pt x="8474622" y="7953254"/>
                </a:cubicBezTo>
                <a:lnTo>
                  <a:pt x="8479768" y="7949327"/>
                </a:lnTo>
                <a:close/>
                <a:moveTo>
                  <a:pt x="8081368" y="8184059"/>
                </a:moveTo>
                <a:cubicBezTo>
                  <a:pt x="8073175" y="8185851"/>
                  <a:pt x="8069402" y="8193513"/>
                  <a:pt x="8070355" y="8201251"/>
                </a:cubicBezTo>
                <a:lnTo>
                  <a:pt x="8071155" y="8207616"/>
                </a:lnTo>
                <a:cubicBezTo>
                  <a:pt x="8072146" y="8215354"/>
                  <a:pt x="8081216" y="8220195"/>
                  <a:pt x="8088342" y="8218632"/>
                </a:cubicBezTo>
                <a:cubicBezTo>
                  <a:pt x="8096536" y="8216841"/>
                  <a:pt x="8100309" y="8209217"/>
                  <a:pt x="8099356" y="8201441"/>
                </a:cubicBezTo>
                <a:lnTo>
                  <a:pt x="8098556" y="8195076"/>
                </a:lnTo>
                <a:cubicBezTo>
                  <a:pt x="8097603" y="8187337"/>
                  <a:pt x="8088495" y="8182496"/>
                  <a:pt x="8081368" y="8184059"/>
                </a:cubicBezTo>
                <a:close/>
                <a:moveTo>
                  <a:pt x="8097947" y="8056478"/>
                </a:moveTo>
                <a:cubicBezTo>
                  <a:pt x="8096993" y="8063568"/>
                  <a:pt x="8101566" y="8072640"/>
                  <a:pt x="8109608" y="8073211"/>
                </a:cubicBezTo>
                <a:cubicBezTo>
                  <a:pt x="8110522" y="8073250"/>
                  <a:pt x="8111361" y="8073402"/>
                  <a:pt x="8112199" y="8073555"/>
                </a:cubicBezTo>
                <a:cubicBezTo>
                  <a:pt x="8112238" y="8073593"/>
                  <a:pt x="8112238" y="8073593"/>
                  <a:pt x="8112276" y="8073631"/>
                </a:cubicBezTo>
                <a:lnTo>
                  <a:pt x="8112428" y="8073859"/>
                </a:lnTo>
                <a:cubicBezTo>
                  <a:pt x="8112466" y="8073974"/>
                  <a:pt x="8112619" y="8074355"/>
                  <a:pt x="8112923" y="8075080"/>
                </a:cubicBezTo>
                <a:cubicBezTo>
                  <a:pt x="8115439" y="8081445"/>
                  <a:pt x="8122108" y="8085028"/>
                  <a:pt x="8128739" y="8084037"/>
                </a:cubicBezTo>
                <a:cubicBezTo>
                  <a:pt x="8128968" y="8084228"/>
                  <a:pt x="8129082" y="8084571"/>
                  <a:pt x="8129311" y="8084799"/>
                </a:cubicBezTo>
                <a:cubicBezTo>
                  <a:pt x="8135827" y="8090403"/>
                  <a:pt x="8143830" y="8088497"/>
                  <a:pt x="8149661" y="8083237"/>
                </a:cubicBezTo>
                <a:lnTo>
                  <a:pt x="8154425" y="8078930"/>
                </a:lnTo>
                <a:cubicBezTo>
                  <a:pt x="8160217" y="8073707"/>
                  <a:pt x="8158236" y="8063186"/>
                  <a:pt x="8152862" y="8058574"/>
                </a:cubicBezTo>
                <a:cubicBezTo>
                  <a:pt x="8147565" y="8054038"/>
                  <a:pt x="8141353" y="8054572"/>
                  <a:pt x="8136094" y="8057697"/>
                </a:cubicBezTo>
                <a:cubicBezTo>
                  <a:pt x="8131216" y="8050531"/>
                  <a:pt x="8123899" y="8045424"/>
                  <a:pt x="8114714" y="8044814"/>
                </a:cubicBezTo>
                <a:cubicBezTo>
                  <a:pt x="8107169" y="8044242"/>
                  <a:pt x="8099051" y="8048168"/>
                  <a:pt x="8097947" y="8056478"/>
                </a:cubicBezTo>
                <a:close/>
                <a:moveTo>
                  <a:pt x="7959608" y="8056363"/>
                </a:moveTo>
                <a:cubicBezTo>
                  <a:pt x="7962009" y="8058231"/>
                  <a:pt x="7964372" y="8060061"/>
                  <a:pt x="7966773" y="8061929"/>
                </a:cubicBezTo>
                <a:cubicBezTo>
                  <a:pt x="7972946" y="8066694"/>
                  <a:pt x="7982360" y="8065207"/>
                  <a:pt x="7986971" y="8059032"/>
                </a:cubicBezTo>
                <a:cubicBezTo>
                  <a:pt x="7991735" y="8052666"/>
                  <a:pt x="7990248" y="8043632"/>
                  <a:pt x="7984074" y="8038829"/>
                </a:cubicBezTo>
                <a:cubicBezTo>
                  <a:pt x="7983122" y="8038067"/>
                  <a:pt x="7982169" y="8037342"/>
                  <a:pt x="7981178" y="8036580"/>
                </a:cubicBezTo>
                <a:cubicBezTo>
                  <a:pt x="7981521" y="8036351"/>
                  <a:pt x="7981940" y="8036313"/>
                  <a:pt x="7982207" y="8036008"/>
                </a:cubicBezTo>
                <a:lnTo>
                  <a:pt x="7986971" y="8031701"/>
                </a:lnTo>
                <a:cubicBezTo>
                  <a:pt x="7992726" y="8026479"/>
                  <a:pt x="7994364" y="8017826"/>
                  <a:pt x="7989295" y="8011422"/>
                </a:cubicBezTo>
                <a:cubicBezTo>
                  <a:pt x="7984684" y="8005628"/>
                  <a:pt x="7974852" y="8003837"/>
                  <a:pt x="7969021" y="8009097"/>
                </a:cubicBezTo>
                <a:lnTo>
                  <a:pt x="7964257" y="8013404"/>
                </a:lnTo>
                <a:cubicBezTo>
                  <a:pt x="7958884" y="8018283"/>
                  <a:pt x="7957322" y="8026059"/>
                  <a:pt x="7961208" y="8032311"/>
                </a:cubicBezTo>
                <a:cubicBezTo>
                  <a:pt x="7959456" y="8033264"/>
                  <a:pt x="7957893" y="8034522"/>
                  <a:pt x="7956635" y="8036161"/>
                </a:cubicBezTo>
                <a:cubicBezTo>
                  <a:pt x="7951986" y="8042488"/>
                  <a:pt x="7953434" y="8051561"/>
                  <a:pt x="7959608" y="8056363"/>
                </a:cubicBezTo>
                <a:close/>
                <a:moveTo>
                  <a:pt x="8103624" y="8114570"/>
                </a:moveTo>
                <a:cubicBezTo>
                  <a:pt x="8104387" y="8120593"/>
                  <a:pt x="8107969" y="8123604"/>
                  <a:pt x="8112238" y="8124595"/>
                </a:cubicBezTo>
                <a:cubicBezTo>
                  <a:pt x="8110561" y="8126043"/>
                  <a:pt x="8109113" y="8127721"/>
                  <a:pt x="8108350" y="8129932"/>
                </a:cubicBezTo>
                <a:cubicBezTo>
                  <a:pt x="8105797" y="8137212"/>
                  <a:pt x="8108846" y="8145789"/>
                  <a:pt x="8116391" y="8148686"/>
                </a:cubicBezTo>
                <a:cubicBezTo>
                  <a:pt x="8116658" y="8148800"/>
                  <a:pt x="8116925" y="8148914"/>
                  <a:pt x="8117230" y="8148991"/>
                </a:cubicBezTo>
                <a:cubicBezTo>
                  <a:pt x="8119440" y="8152497"/>
                  <a:pt x="8122908" y="8155128"/>
                  <a:pt x="8127329" y="8155204"/>
                </a:cubicBezTo>
                <a:cubicBezTo>
                  <a:pt x="8133007" y="8155242"/>
                  <a:pt x="8138267" y="8154823"/>
                  <a:pt x="8142459" y="8150439"/>
                </a:cubicBezTo>
                <a:cubicBezTo>
                  <a:pt x="8145698" y="8147047"/>
                  <a:pt x="8146765" y="8142625"/>
                  <a:pt x="8146193" y="8138432"/>
                </a:cubicBezTo>
                <a:lnTo>
                  <a:pt x="8150157" y="8134849"/>
                </a:lnTo>
                <a:cubicBezTo>
                  <a:pt x="8155377" y="8130084"/>
                  <a:pt x="8156674" y="8121583"/>
                  <a:pt x="8152405" y="8115751"/>
                </a:cubicBezTo>
                <a:cubicBezTo>
                  <a:pt x="8155607" y="8116247"/>
                  <a:pt x="8159113" y="8115599"/>
                  <a:pt x="8162466" y="8113007"/>
                </a:cubicBezTo>
                <a:lnTo>
                  <a:pt x="8165629" y="8110606"/>
                </a:lnTo>
                <a:cubicBezTo>
                  <a:pt x="8180339" y="8099285"/>
                  <a:pt x="8163190" y="8076070"/>
                  <a:pt x="8148480" y="8087392"/>
                </a:cubicBezTo>
                <a:lnTo>
                  <a:pt x="8145317" y="8089793"/>
                </a:lnTo>
                <a:cubicBezTo>
                  <a:pt x="8137961" y="8095472"/>
                  <a:pt x="8138571" y="8104125"/>
                  <a:pt x="8142877" y="8109919"/>
                </a:cubicBezTo>
                <a:cubicBezTo>
                  <a:pt x="8138838" y="8109195"/>
                  <a:pt x="8134646" y="8109958"/>
                  <a:pt x="8131330" y="8112969"/>
                </a:cubicBezTo>
                <a:lnTo>
                  <a:pt x="8131140" y="8113121"/>
                </a:lnTo>
                <a:cubicBezTo>
                  <a:pt x="8131597" y="8111330"/>
                  <a:pt x="8131826" y="8109424"/>
                  <a:pt x="8131559" y="8107327"/>
                </a:cubicBezTo>
                <a:cubicBezTo>
                  <a:pt x="8129235" y="8088916"/>
                  <a:pt x="8101338" y="8096426"/>
                  <a:pt x="8103624" y="8114570"/>
                </a:cubicBezTo>
                <a:close/>
                <a:moveTo>
                  <a:pt x="7926719" y="7990533"/>
                </a:moveTo>
                <a:cubicBezTo>
                  <a:pt x="7933122" y="7994497"/>
                  <a:pt x="7942916" y="7992134"/>
                  <a:pt x="7946460" y="7985387"/>
                </a:cubicBezTo>
                <a:cubicBezTo>
                  <a:pt x="7950195" y="7978298"/>
                  <a:pt x="7948175" y="7969912"/>
                  <a:pt x="7941316" y="7965642"/>
                </a:cubicBezTo>
                <a:cubicBezTo>
                  <a:pt x="7940934" y="7965413"/>
                  <a:pt x="7940896" y="7965413"/>
                  <a:pt x="7940706" y="7965261"/>
                </a:cubicBezTo>
                <a:cubicBezTo>
                  <a:pt x="7940591" y="7965147"/>
                  <a:pt x="7940591" y="7965147"/>
                  <a:pt x="7940515" y="7965032"/>
                </a:cubicBezTo>
                <a:lnTo>
                  <a:pt x="7940515" y="7965032"/>
                </a:lnTo>
                <a:cubicBezTo>
                  <a:pt x="7940286" y="7964156"/>
                  <a:pt x="7940096" y="7963241"/>
                  <a:pt x="7939982" y="7962364"/>
                </a:cubicBezTo>
                <a:cubicBezTo>
                  <a:pt x="7939753" y="7960839"/>
                  <a:pt x="7938952" y="7959581"/>
                  <a:pt x="7938191" y="7958361"/>
                </a:cubicBezTo>
                <a:cubicBezTo>
                  <a:pt x="7943335" y="7961373"/>
                  <a:pt x="7950157" y="7961525"/>
                  <a:pt x="7954768" y="7957256"/>
                </a:cubicBezTo>
                <a:cubicBezTo>
                  <a:pt x="7960332" y="7952072"/>
                  <a:pt x="7961895" y="7942924"/>
                  <a:pt x="7956445" y="7936901"/>
                </a:cubicBezTo>
                <a:lnTo>
                  <a:pt x="7952139" y="7932137"/>
                </a:lnTo>
                <a:cubicBezTo>
                  <a:pt x="7947070" y="7926571"/>
                  <a:pt x="7937657" y="7925008"/>
                  <a:pt x="7931826" y="7930459"/>
                </a:cubicBezTo>
                <a:cubicBezTo>
                  <a:pt x="7926262" y="7935605"/>
                  <a:pt x="7924700" y="7944792"/>
                  <a:pt x="7930149" y="7950776"/>
                </a:cubicBezTo>
                <a:lnTo>
                  <a:pt x="7932588" y="7953483"/>
                </a:lnTo>
                <a:cubicBezTo>
                  <a:pt x="7929311" y="7951920"/>
                  <a:pt x="7925500" y="7951348"/>
                  <a:pt x="7922261" y="7952225"/>
                </a:cubicBezTo>
                <a:cubicBezTo>
                  <a:pt x="7914067" y="7954474"/>
                  <a:pt x="7910942" y="7962250"/>
                  <a:pt x="7912162" y="7969949"/>
                </a:cubicBezTo>
                <a:cubicBezTo>
                  <a:pt x="7913533" y="7978831"/>
                  <a:pt x="7919288" y="7985845"/>
                  <a:pt x="7926719" y="7990533"/>
                </a:cubicBezTo>
                <a:close/>
                <a:moveTo>
                  <a:pt x="8005492" y="7840691"/>
                </a:moveTo>
                <a:cubicBezTo>
                  <a:pt x="8017878" y="7854375"/>
                  <a:pt x="8040400" y="7836307"/>
                  <a:pt x="8027900" y="7822508"/>
                </a:cubicBezTo>
                <a:cubicBezTo>
                  <a:pt x="8015477" y="7808824"/>
                  <a:pt x="7992992" y="7826930"/>
                  <a:pt x="8005492" y="7840691"/>
                </a:cubicBezTo>
                <a:close/>
                <a:moveTo>
                  <a:pt x="8001834" y="8015996"/>
                </a:moveTo>
                <a:cubicBezTo>
                  <a:pt x="8002786" y="8023505"/>
                  <a:pt x="8011857" y="8028918"/>
                  <a:pt x="8018945" y="8027089"/>
                </a:cubicBezTo>
                <a:cubicBezTo>
                  <a:pt x="8027062" y="8024954"/>
                  <a:pt x="8031025" y="8017979"/>
                  <a:pt x="8029997" y="8009936"/>
                </a:cubicBezTo>
                <a:lnTo>
                  <a:pt x="8029197" y="8003570"/>
                </a:lnTo>
                <a:cubicBezTo>
                  <a:pt x="8029158" y="8003074"/>
                  <a:pt x="8028815" y="8002731"/>
                  <a:pt x="8028663" y="8002274"/>
                </a:cubicBezTo>
                <a:cubicBezTo>
                  <a:pt x="8029120" y="8001892"/>
                  <a:pt x="8029730" y="8001740"/>
                  <a:pt x="8030149" y="8001321"/>
                </a:cubicBezTo>
                <a:cubicBezTo>
                  <a:pt x="8035675" y="7995679"/>
                  <a:pt x="8036285" y="7986912"/>
                  <a:pt x="8030835" y="7980928"/>
                </a:cubicBezTo>
                <a:lnTo>
                  <a:pt x="8026529" y="7976163"/>
                </a:lnTo>
                <a:cubicBezTo>
                  <a:pt x="8021460" y="7970597"/>
                  <a:pt x="8011513" y="7969949"/>
                  <a:pt x="8006140" y="7975477"/>
                </a:cubicBezTo>
                <a:cubicBezTo>
                  <a:pt x="8000576" y="7981118"/>
                  <a:pt x="8000004" y="7989847"/>
                  <a:pt x="8005416" y="7995870"/>
                </a:cubicBezTo>
                <a:lnTo>
                  <a:pt x="8005644" y="7996099"/>
                </a:lnTo>
                <a:cubicBezTo>
                  <a:pt x="8002062" y="7999377"/>
                  <a:pt x="8000271" y="8004180"/>
                  <a:pt x="8000957" y="8009593"/>
                </a:cubicBezTo>
                <a:lnTo>
                  <a:pt x="8001834" y="8015996"/>
                </a:lnTo>
                <a:close/>
                <a:moveTo>
                  <a:pt x="7938800" y="7891007"/>
                </a:moveTo>
                <a:cubicBezTo>
                  <a:pt x="7944021" y="7896763"/>
                  <a:pt x="7951910" y="7899469"/>
                  <a:pt x="7958884" y="7894628"/>
                </a:cubicBezTo>
                <a:cubicBezTo>
                  <a:pt x="7964639" y="7890626"/>
                  <a:pt x="7967764" y="7880334"/>
                  <a:pt x="7962466" y="7874540"/>
                </a:cubicBezTo>
                <a:lnTo>
                  <a:pt x="7958160" y="7869775"/>
                </a:lnTo>
                <a:cubicBezTo>
                  <a:pt x="7952939" y="7864019"/>
                  <a:pt x="7945050" y="7861313"/>
                  <a:pt x="7938076" y="7866154"/>
                </a:cubicBezTo>
                <a:cubicBezTo>
                  <a:pt x="7932321" y="7870156"/>
                  <a:pt x="7929235" y="7880448"/>
                  <a:pt x="7934494" y="7886242"/>
                </a:cubicBezTo>
                <a:lnTo>
                  <a:pt x="7938800" y="7891007"/>
                </a:lnTo>
                <a:close/>
                <a:moveTo>
                  <a:pt x="7964296" y="7931107"/>
                </a:moveTo>
                <a:cubicBezTo>
                  <a:pt x="7970850" y="7936520"/>
                  <a:pt x="7978663" y="7935491"/>
                  <a:pt x="7984646" y="7930078"/>
                </a:cubicBezTo>
                <a:lnTo>
                  <a:pt x="7989410" y="7925771"/>
                </a:lnTo>
                <a:cubicBezTo>
                  <a:pt x="7995012" y="7920701"/>
                  <a:pt x="7993945" y="7910028"/>
                  <a:pt x="7988343" y="7905416"/>
                </a:cubicBezTo>
                <a:cubicBezTo>
                  <a:pt x="7981788" y="7900041"/>
                  <a:pt x="7973975" y="7901032"/>
                  <a:pt x="7967992" y="7906483"/>
                </a:cubicBezTo>
                <a:lnTo>
                  <a:pt x="7963229" y="7910790"/>
                </a:lnTo>
                <a:cubicBezTo>
                  <a:pt x="7957626" y="7915822"/>
                  <a:pt x="7958693" y="7926495"/>
                  <a:pt x="7964296" y="7931107"/>
                </a:cubicBezTo>
                <a:close/>
                <a:moveTo>
                  <a:pt x="7904082" y="8041612"/>
                </a:moveTo>
                <a:cubicBezTo>
                  <a:pt x="7891658" y="8027889"/>
                  <a:pt x="7873099" y="8049998"/>
                  <a:pt x="7885370" y="8063568"/>
                </a:cubicBezTo>
                <a:cubicBezTo>
                  <a:pt x="7897832" y="8077328"/>
                  <a:pt x="7916392" y="8055182"/>
                  <a:pt x="7904082" y="8041612"/>
                </a:cubicBezTo>
                <a:close/>
                <a:moveTo>
                  <a:pt x="7905111" y="7947040"/>
                </a:moveTo>
                <a:cubicBezTo>
                  <a:pt x="7892649" y="7933280"/>
                  <a:pt x="7872413" y="7953826"/>
                  <a:pt x="7884837" y="7967586"/>
                </a:cubicBezTo>
                <a:cubicBezTo>
                  <a:pt x="7897260" y="7981347"/>
                  <a:pt x="7917535" y="7960801"/>
                  <a:pt x="7905111" y="7947040"/>
                </a:cubicBezTo>
                <a:close/>
                <a:moveTo>
                  <a:pt x="7920127" y="8198087"/>
                </a:moveTo>
                <a:cubicBezTo>
                  <a:pt x="7926034" y="8197934"/>
                  <a:pt x="7930987" y="8195266"/>
                  <a:pt x="7935103" y="8191073"/>
                </a:cubicBezTo>
                <a:cubicBezTo>
                  <a:pt x="7940362" y="8185698"/>
                  <a:pt x="7940401" y="8175712"/>
                  <a:pt x="7934570" y="8170680"/>
                </a:cubicBezTo>
                <a:cubicBezTo>
                  <a:pt x="7930530" y="8167173"/>
                  <a:pt x="7925233" y="8166068"/>
                  <a:pt x="7920507" y="8167478"/>
                </a:cubicBezTo>
                <a:cubicBezTo>
                  <a:pt x="7916620" y="8165877"/>
                  <a:pt x="7912238" y="8165839"/>
                  <a:pt x="7908046" y="8168393"/>
                </a:cubicBezTo>
                <a:cubicBezTo>
                  <a:pt x="7902063" y="8172090"/>
                  <a:pt x="7898404" y="8182115"/>
                  <a:pt x="7903320" y="8188252"/>
                </a:cubicBezTo>
                <a:cubicBezTo>
                  <a:pt x="7907588" y="8193627"/>
                  <a:pt x="7912733" y="8198277"/>
                  <a:pt x="7920127" y="8198087"/>
                </a:cubicBezTo>
                <a:close/>
                <a:moveTo>
                  <a:pt x="7995660" y="8237348"/>
                </a:moveTo>
                <a:lnTo>
                  <a:pt x="7986628" y="8236891"/>
                </a:lnTo>
                <a:cubicBezTo>
                  <a:pt x="7978854" y="8236510"/>
                  <a:pt x="7972261" y="8243981"/>
                  <a:pt x="7972337" y="8251414"/>
                </a:cubicBezTo>
                <a:cubicBezTo>
                  <a:pt x="7972374" y="8259609"/>
                  <a:pt x="7979082" y="8265327"/>
                  <a:pt x="7986856" y="8265708"/>
                </a:cubicBezTo>
                <a:lnTo>
                  <a:pt x="7995927" y="8266166"/>
                </a:lnTo>
                <a:cubicBezTo>
                  <a:pt x="8003701" y="8266547"/>
                  <a:pt x="8010294" y="8259114"/>
                  <a:pt x="8010218" y="8251643"/>
                </a:cubicBezTo>
                <a:cubicBezTo>
                  <a:pt x="8010142" y="8243486"/>
                  <a:pt x="8003472" y="8237730"/>
                  <a:pt x="7995660" y="8237348"/>
                </a:cubicBezTo>
                <a:close/>
                <a:moveTo>
                  <a:pt x="7988914" y="8082817"/>
                </a:moveTo>
                <a:cubicBezTo>
                  <a:pt x="7988228" y="8082893"/>
                  <a:pt x="7987580" y="8083008"/>
                  <a:pt x="7986895" y="8083046"/>
                </a:cubicBezTo>
                <a:cubicBezTo>
                  <a:pt x="7984227" y="8082932"/>
                  <a:pt x="7981521" y="8083160"/>
                  <a:pt x="7978815" y="8083084"/>
                </a:cubicBezTo>
                <a:cubicBezTo>
                  <a:pt x="7970927" y="8082856"/>
                  <a:pt x="7966849" y="8089145"/>
                  <a:pt x="7966391" y="8095892"/>
                </a:cubicBezTo>
                <a:cubicBezTo>
                  <a:pt x="7959989" y="8097341"/>
                  <a:pt x="7954501" y="8102372"/>
                  <a:pt x="7955568" y="8110834"/>
                </a:cubicBezTo>
                <a:cubicBezTo>
                  <a:pt x="7956292" y="8116552"/>
                  <a:pt x="7959684" y="8119983"/>
                  <a:pt x="7963762" y="8121698"/>
                </a:cubicBezTo>
                <a:cubicBezTo>
                  <a:pt x="7961742" y="8127873"/>
                  <a:pt x="7963419" y="8134925"/>
                  <a:pt x="7971346" y="8137898"/>
                </a:cubicBezTo>
                <a:cubicBezTo>
                  <a:pt x="7980606" y="8141367"/>
                  <a:pt x="7990629" y="8146970"/>
                  <a:pt x="8000881" y="8145865"/>
                </a:cubicBezTo>
                <a:cubicBezTo>
                  <a:pt x="8002253" y="8145713"/>
                  <a:pt x="8003510" y="8145407"/>
                  <a:pt x="8004768" y="8145065"/>
                </a:cubicBezTo>
                <a:lnTo>
                  <a:pt x="8008998" y="8145255"/>
                </a:lnTo>
                <a:cubicBezTo>
                  <a:pt x="8016773" y="8145636"/>
                  <a:pt x="8023327" y="8138089"/>
                  <a:pt x="8023213" y="8130656"/>
                </a:cubicBezTo>
                <a:cubicBezTo>
                  <a:pt x="8023213" y="8130046"/>
                  <a:pt x="8023099" y="8129512"/>
                  <a:pt x="8023023" y="8128940"/>
                </a:cubicBezTo>
                <a:cubicBezTo>
                  <a:pt x="8024051" y="8127073"/>
                  <a:pt x="8025004" y="8125167"/>
                  <a:pt x="8025842" y="8123261"/>
                </a:cubicBezTo>
                <a:cubicBezTo>
                  <a:pt x="8026910" y="8120821"/>
                  <a:pt x="8027100" y="8118000"/>
                  <a:pt x="8026757" y="8115256"/>
                </a:cubicBezTo>
                <a:cubicBezTo>
                  <a:pt x="8027824" y="8113655"/>
                  <a:pt x="8028587" y="8111940"/>
                  <a:pt x="8028701" y="8110186"/>
                </a:cubicBezTo>
                <a:cubicBezTo>
                  <a:pt x="8029006" y="8104240"/>
                  <a:pt x="8029006" y="8098941"/>
                  <a:pt x="8026109" y="8093567"/>
                </a:cubicBezTo>
                <a:cubicBezTo>
                  <a:pt x="8024852" y="8091203"/>
                  <a:pt x="8023671" y="8089640"/>
                  <a:pt x="8021650" y="8087735"/>
                </a:cubicBezTo>
                <a:cubicBezTo>
                  <a:pt x="8030416" y="8093376"/>
                  <a:pt x="8046193" y="8086820"/>
                  <a:pt x="8044440" y="8072907"/>
                </a:cubicBezTo>
                <a:cubicBezTo>
                  <a:pt x="8044250" y="8071420"/>
                  <a:pt x="8043640" y="8070353"/>
                  <a:pt x="8043182" y="8069171"/>
                </a:cubicBezTo>
                <a:cubicBezTo>
                  <a:pt x="8054349" y="8069590"/>
                  <a:pt x="8065172" y="8057050"/>
                  <a:pt x="8055759" y="8046605"/>
                </a:cubicBezTo>
                <a:cubicBezTo>
                  <a:pt x="8044097" y="8033721"/>
                  <a:pt x="8023518" y="8048511"/>
                  <a:pt x="8031483" y="8061776"/>
                </a:cubicBezTo>
                <a:cubicBezTo>
                  <a:pt x="8023404" y="8061890"/>
                  <a:pt x="8014829" y="8068027"/>
                  <a:pt x="8016163" y="8078434"/>
                </a:cubicBezTo>
                <a:cubicBezTo>
                  <a:pt x="8016277" y="8079387"/>
                  <a:pt x="8016734" y="8080035"/>
                  <a:pt x="8017001" y="8080835"/>
                </a:cubicBezTo>
                <a:cubicBezTo>
                  <a:pt x="8014219" y="8077328"/>
                  <a:pt x="8010218" y="8074965"/>
                  <a:pt x="8005073" y="8075422"/>
                </a:cubicBezTo>
                <a:cubicBezTo>
                  <a:pt x="8001071" y="8075804"/>
                  <a:pt x="7996994" y="8078319"/>
                  <a:pt x="7994440" y="8081788"/>
                </a:cubicBezTo>
                <a:cubicBezTo>
                  <a:pt x="7992573" y="8081941"/>
                  <a:pt x="7990820" y="8082322"/>
                  <a:pt x="7988914" y="8082817"/>
                </a:cubicBezTo>
                <a:close/>
                <a:moveTo>
                  <a:pt x="8165515" y="8020990"/>
                </a:moveTo>
                <a:cubicBezTo>
                  <a:pt x="8165858" y="8018016"/>
                  <a:pt x="8165096" y="8014815"/>
                  <a:pt x="8162275" y="8011727"/>
                </a:cubicBezTo>
                <a:cubicBezTo>
                  <a:pt x="8150004" y="7998157"/>
                  <a:pt x="8126147" y="8014434"/>
                  <a:pt x="8138609" y="8028194"/>
                </a:cubicBezTo>
                <a:cubicBezTo>
                  <a:pt x="8144364" y="8034560"/>
                  <a:pt x="8152596" y="8034217"/>
                  <a:pt x="8158541" y="8030786"/>
                </a:cubicBezTo>
                <a:cubicBezTo>
                  <a:pt x="8158236" y="8032311"/>
                  <a:pt x="8157969" y="8033836"/>
                  <a:pt x="8158198" y="8035551"/>
                </a:cubicBezTo>
                <a:cubicBezTo>
                  <a:pt x="8160523" y="8053962"/>
                  <a:pt x="8188876" y="8048740"/>
                  <a:pt x="8186552" y="8030329"/>
                </a:cubicBezTo>
                <a:cubicBezTo>
                  <a:pt x="8185103" y="8018855"/>
                  <a:pt x="8173480" y="8016606"/>
                  <a:pt x="8165515" y="8020990"/>
                </a:cubicBezTo>
                <a:close/>
                <a:moveTo>
                  <a:pt x="8091773" y="8038677"/>
                </a:moveTo>
                <a:cubicBezTo>
                  <a:pt x="8079310" y="8024916"/>
                  <a:pt x="8057740" y="8044089"/>
                  <a:pt x="8070202" y="8057850"/>
                </a:cubicBezTo>
                <a:cubicBezTo>
                  <a:pt x="8082665" y="8071611"/>
                  <a:pt x="8104234" y="8052476"/>
                  <a:pt x="8091773" y="8038677"/>
                </a:cubicBezTo>
                <a:close/>
                <a:moveTo>
                  <a:pt x="7996918" y="8351207"/>
                </a:moveTo>
                <a:cubicBezTo>
                  <a:pt x="8009341" y="8364968"/>
                  <a:pt x="8029006" y="8343851"/>
                  <a:pt x="8016620" y="8330128"/>
                </a:cubicBezTo>
                <a:cubicBezTo>
                  <a:pt x="8004196" y="8316406"/>
                  <a:pt x="7984532" y="8337523"/>
                  <a:pt x="7996918" y="8351207"/>
                </a:cubicBezTo>
                <a:close/>
                <a:moveTo>
                  <a:pt x="8010142" y="7818392"/>
                </a:moveTo>
                <a:cubicBezTo>
                  <a:pt x="8017687" y="7818011"/>
                  <a:pt x="8024318" y="7810425"/>
                  <a:pt x="8023366" y="7802839"/>
                </a:cubicBezTo>
                <a:cubicBezTo>
                  <a:pt x="8022375" y="7794911"/>
                  <a:pt x="8015896" y="7789193"/>
                  <a:pt x="8007855" y="7789612"/>
                </a:cubicBezTo>
                <a:cubicBezTo>
                  <a:pt x="8007436" y="7789612"/>
                  <a:pt x="8007398" y="7789612"/>
                  <a:pt x="8007131" y="7789651"/>
                </a:cubicBezTo>
                <a:cubicBezTo>
                  <a:pt x="8006978" y="7789612"/>
                  <a:pt x="8006941" y="7789612"/>
                  <a:pt x="8006826" y="7789612"/>
                </a:cubicBezTo>
                <a:cubicBezTo>
                  <a:pt x="8006826" y="7789612"/>
                  <a:pt x="8006826" y="7789612"/>
                  <a:pt x="8006826" y="7789612"/>
                </a:cubicBezTo>
                <a:cubicBezTo>
                  <a:pt x="8006140" y="7789040"/>
                  <a:pt x="8005454" y="7788392"/>
                  <a:pt x="8004844" y="7787744"/>
                </a:cubicBezTo>
                <a:cubicBezTo>
                  <a:pt x="7999433" y="7782141"/>
                  <a:pt x="7989105" y="7784123"/>
                  <a:pt x="7984532" y="7789612"/>
                </a:cubicBezTo>
                <a:cubicBezTo>
                  <a:pt x="7979120" y="7796131"/>
                  <a:pt x="7980988" y="7804288"/>
                  <a:pt x="7986437" y="7809929"/>
                </a:cubicBezTo>
                <a:cubicBezTo>
                  <a:pt x="7992649" y="7816372"/>
                  <a:pt x="8001376" y="7818849"/>
                  <a:pt x="8010142" y="7818392"/>
                </a:cubicBezTo>
                <a:close/>
                <a:moveTo>
                  <a:pt x="8029958" y="7957904"/>
                </a:moveTo>
                <a:lnTo>
                  <a:pt x="8037123" y="7963469"/>
                </a:lnTo>
                <a:cubicBezTo>
                  <a:pt x="8040287" y="7965909"/>
                  <a:pt x="8044288" y="7966710"/>
                  <a:pt x="8048061" y="7966138"/>
                </a:cubicBezTo>
                <a:cubicBezTo>
                  <a:pt x="8047756" y="7967853"/>
                  <a:pt x="8047680" y="7969645"/>
                  <a:pt x="8047908" y="7971474"/>
                </a:cubicBezTo>
                <a:lnTo>
                  <a:pt x="8048709" y="7977840"/>
                </a:lnTo>
                <a:cubicBezTo>
                  <a:pt x="8049699" y="7985578"/>
                  <a:pt x="8058693" y="7990457"/>
                  <a:pt x="8065858" y="7988932"/>
                </a:cubicBezTo>
                <a:cubicBezTo>
                  <a:pt x="8074013" y="7987179"/>
                  <a:pt x="8077901" y="7979555"/>
                  <a:pt x="8076910" y="7971779"/>
                </a:cubicBezTo>
                <a:lnTo>
                  <a:pt x="8076109" y="7965413"/>
                </a:lnTo>
                <a:cubicBezTo>
                  <a:pt x="8075157" y="7958019"/>
                  <a:pt x="8066887" y="7953406"/>
                  <a:pt x="8059913" y="7954359"/>
                </a:cubicBezTo>
                <a:cubicBezTo>
                  <a:pt x="8060103" y="7952987"/>
                  <a:pt x="8060294" y="7951653"/>
                  <a:pt x="8060142" y="7950319"/>
                </a:cubicBezTo>
                <a:cubicBezTo>
                  <a:pt x="8065553" y="7954092"/>
                  <a:pt x="8073061" y="7953978"/>
                  <a:pt x="8078091" y="7949404"/>
                </a:cubicBezTo>
                <a:lnTo>
                  <a:pt x="8079196" y="7948451"/>
                </a:lnTo>
                <a:cubicBezTo>
                  <a:pt x="8086132" y="7960153"/>
                  <a:pt x="8108007" y="7955960"/>
                  <a:pt x="8105949" y="7939760"/>
                </a:cubicBezTo>
                <a:cubicBezTo>
                  <a:pt x="8104578" y="7928782"/>
                  <a:pt x="8093868" y="7925542"/>
                  <a:pt x="8085904" y="7928477"/>
                </a:cubicBezTo>
                <a:cubicBezTo>
                  <a:pt x="8085294" y="7927143"/>
                  <a:pt x="8084684" y="7925847"/>
                  <a:pt x="8083693" y="7924742"/>
                </a:cubicBezTo>
                <a:cubicBezTo>
                  <a:pt x="8078358" y="7918947"/>
                  <a:pt x="8069097" y="7918643"/>
                  <a:pt x="8063304" y="7923903"/>
                </a:cubicBezTo>
                <a:lnTo>
                  <a:pt x="8058541" y="7928210"/>
                </a:lnTo>
                <a:cubicBezTo>
                  <a:pt x="8055073" y="7931336"/>
                  <a:pt x="8053853" y="7935948"/>
                  <a:pt x="8054311" y="7940370"/>
                </a:cubicBezTo>
                <a:lnTo>
                  <a:pt x="8047527" y="7935109"/>
                </a:lnTo>
                <a:cubicBezTo>
                  <a:pt x="8041391" y="7930344"/>
                  <a:pt x="8032055" y="7931603"/>
                  <a:pt x="8027291" y="7937739"/>
                </a:cubicBezTo>
                <a:cubicBezTo>
                  <a:pt x="8022527" y="7943877"/>
                  <a:pt x="8023784" y="7953101"/>
                  <a:pt x="8029958" y="7957904"/>
                </a:cubicBezTo>
                <a:close/>
                <a:moveTo>
                  <a:pt x="9119135" y="8382236"/>
                </a:moveTo>
                <a:lnTo>
                  <a:pt x="9128128" y="8383417"/>
                </a:lnTo>
                <a:cubicBezTo>
                  <a:pt x="9135865" y="8384408"/>
                  <a:pt x="9143563" y="8380939"/>
                  <a:pt x="9145545" y="8372783"/>
                </a:cubicBezTo>
                <a:cubicBezTo>
                  <a:pt x="9146002" y="8370877"/>
                  <a:pt x="9145963" y="8368818"/>
                  <a:pt x="9145545" y="8366721"/>
                </a:cubicBezTo>
                <a:cubicBezTo>
                  <a:pt x="9147565" y="8366379"/>
                  <a:pt x="9149508" y="8365616"/>
                  <a:pt x="9151261" y="8364282"/>
                </a:cubicBezTo>
                <a:lnTo>
                  <a:pt x="9156329" y="8360356"/>
                </a:lnTo>
                <a:cubicBezTo>
                  <a:pt x="9162275" y="8355744"/>
                  <a:pt x="9164561" y="8346481"/>
                  <a:pt x="9159607" y="8340230"/>
                </a:cubicBezTo>
                <a:cubicBezTo>
                  <a:pt x="9154881" y="8334245"/>
                  <a:pt x="9145888" y="8332034"/>
                  <a:pt x="9139485" y="8336951"/>
                </a:cubicBezTo>
                <a:lnTo>
                  <a:pt x="9134417" y="8340877"/>
                </a:lnTo>
                <a:cubicBezTo>
                  <a:pt x="9130301" y="8344042"/>
                  <a:pt x="9128014" y="8349454"/>
                  <a:pt x="9128585" y="8354562"/>
                </a:cubicBezTo>
                <a:lnTo>
                  <a:pt x="9125918" y="8354219"/>
                </a:lnTo>
                <a:cubicBezTo>
                  <a:pt x="9118220" y="8353228"/>
                  <a:pt x="9110483" y="8356697"/>
                  <a:pt x="9108501" y="8364854"/>
                </a:cubicBezTo>
                <a:cubicBezTo>
                  <a:pt x="9106825" y="8371753"/>
                  <a:pt x="9111360" y="8381245"/>
                  <a:pt x="9119135" y="8382236"/>
                </a:cubicBezTo>
                <a:close/>
                <a:moveTo>
                  <a:pt x="9046993" y="8453669"/>
                </a:moveTo>
                <a:cubicBezTo>
                  <a:pt x="9039752" y="8452716"/>
                  <a:pt x="9032168" y="8456414"/>
                  <a:pt x="9029957" y="8462436"/>
                </a:cubicBezTo>
                <a:cubicBezTo>
                  <a:pt x="9022564" y="8459272"/>
                  <a:pt x="9014295" y="8457443"/>
                  <a:pt x="9008349" y="8460835"/>
                </a:cubicBezTo>
                <a:cubicBezTo>
                  <a:pt x="8999890" y="8465714"/>
                  <a:pt x="8991505" y="8475892"/>
                  <a:pt x="8991238" y="8485993"/>
                </a:cubicBezTo>
                <a:cubicBezTo>
                  <a:pt x="8984988" y="8485726"/>
                  <a:pt x="8979272" y="8490148"/>
                  <a:pt x="8976908" y="8495942"/>
                </a:cubicBezTo>
                <a:cubicBezTo>
                  <a:pt x="8972297" y="8493617"/>
                  <a:pt x="8966581" y="8493350"/>
                  <a:pt x="8962351" y="8496628"/>
                </a:cubicBezTo>
                <a:lnTo>
                  <a:pt x="8957244" y="8500592"/>
                </a:lnTo>
                <a:cubicBezTo>
                  <a:pt x="8951032" y="8505395"/>
                  <a:pt x="8948746" y="8514010"/>
                  <a:pt x="8953357" y="8520795"/>
                </a:cubicBezTo>
                <a:cubicBezTo>
                  <a:pt x="8957549" y="8527008"/>
                  <a:pt x="8967344" y="8529524"/>
                  <a:pt x="8973555" y="8524721"/>
                </a:cubicBezTo>
                <a:lnTo>
                  <a:pt x="8978662" y="8520757"/>
                </a:lnTo>
                <a:cubicBezTo>
                  <a:pt x="8981139" y="8518813"/>
                  <a:pt x="8982778" y="8516183"/>
                  <a:pt x="8983806" y="8513439"/>
                </a:cubicBezTo>
                <a:cubicBezTo>
                  <a:pt x="8990324" y="8516487"/>
                  <a:pt x="8997983" y="8513400"/>
                  <a:pt x="9001833" y="8507720"/>
                </a:cubicBezTo>
                <a:cubicBezTo>
                  <a:pt x="9001947" y="8507873"/>
                  <a:pt x="9002099" y="8508064"/>
                  <a:pt x="9002213" y="8508178"/>
                </a:cubicBezTo>
                <a:cubicBezTo>
                  <a:pt x="9000613" y="8512752"/>
                  <a:pt x="9001299" y="8517860"/>
                  <a:pt x="9004538" y="8522091"/>
                </a:cubicBezTo>
                <a:lnTo>
                  <a:pt x="9012351" y="8532231"/>
                </a:lnTo>
                <a:cubicBezTo>
                  <a:pt x="9016963" y="8538215"/>
                  <a:pt x="9027023" y="8539244"/>
                  <a:pt x="9032663" y="8534137"/>
                </a:cubicBezTo>
                <a:cubicBezTo>
                  <a:pt x="9034379" y="8532574"/>
                  <a:pt x="9035559" y="8530706"/>
                  <a:pt x="9036436" y="8528762"/>
                </a:cubicBezTo>
                <a:cubicBezTo>
                  <a:pt x="9038799" y="8531277"/>
                  <a:pt x="9042038" y="8533107"/>
                  <a:pt x="9045734" y="8533946"/>
                </a:cubicBezTo>
                <a:cubicBezTo>
                  <a:pt x="9045925" y="8533984"/>
                  <a:pt x="9046078" y="8533907"/>
                  <a:pt x="9046268" y="8533946"/>
                </a:cubicBezTo>
                <a:cubicBezTo>
                  <a:pt x="9051184" y="8539092"/>
                  <a:pt x="9059530" y="8540159"/>
                  <a:pt x="9065323" y="8535700"/>
                </a:cubicBezTo>
                <a:lnTo>
                  <a:pt x="9075460" y="8527885"/>
                </a:lnTo>
                <a:cubicBezTo>
                  <a:pt x="9079424" y="8524797"/>
                  <a:pt x="9081139" y="8519919"/>
                  <a:pt x="9080796" y="8515154"/>
                </a:cubicBezTo>
                <a:cubicBezTo>
                  <a:pt x="9086780" y="8520185"/>
                  <a:pt x="9094287" y="8518927"/>
                  <a:pt x="9100156" y="8514391"/>
                </a:cubicBezTo>
                <a:lnTo>
                  <a:pt x="9105224" y="8510465"/>
                </a:lnTo>
                <a:cubicBezTo>
                  <a:pt x="9111398" y="8505700"/>
                  <a:pt x="9110140" y="8495027"/>
                  <a:pt x="9105148" y="8490072"/>
                </a:cubicBezTo>
                <a:cubicBezTo>
                  <a:pt x="9099012" y="8483973"/>
                  <a:pt x="9090933" y="8485383"/>
                  <a:pt x="9084760" y="8490148"/>
                </a:cubicBezTo>
                <a:lnTo>
                  <a:pt x="9079691" y="8494074"/>
                </a:lnTo>
                <a:cubicBezTo>
                  <a:pt x="9078928" y="8494684"/>
                  <a:pt x="9078243" y="8495370"/>
                  <a:pt x="9077709" y="8496095"/>
                </a:cubicBezTo>
                <a:cubicBezTo>
                  <a:pt x="9079157" y="8491787"/>
                  <a:pt x="9078739" y="8486870"/>
                  <a:pt x="9075728" y="8483172"/>
                </a:cubicBezTo>
                <a:cubicBezTo>
                  <a:pt x="9072489" y="8479208"/>
                  <a:pt x="9067457" y="8477188"/>
                  <a:pt x="9062580" y="8477645"/>
                </a:cubicBezTo>
                <a:cubicBezTo>
                  <a:pt x="9062313" y="8477226"/>
                  <a:pt x="9062237" y="8476769"/>
                  <a:pt x="9061932" y="8476349"/>
                </a:cubicBezTo>
                <a:cubicBezTo>
                  <a:pt x="9060484" y="8474519"/>
                  <a:pt x="9058921" y="8473224"/>
                  <a:pt x="9057282" y="8472385"/>
                </a:cubicBezTo>
                <a:cubicBezTo>
                  <a:pt x="9057739" y="8471661"/>
                  <a:pt x="9058616" y="8471241"/>
                  <a:pt x="9058959" y="8470441"/>
                </a:cubicBezTo>
                <a:cubicBezTo>
                  <a:pt x="9069821" y="8471546"/>
                  <a:pt x="9081139" y="8458701"/>
                  <a:pt x="9072489" y="8447456"/>
                </a:cubicBezTo>
                <a:cubicBezTo>
                  <a:pt x="9064104" y="8436592"/>
                  <a:pt x="9049470" y="8443415"/>
                  <a:pt x="9046993" y="8453669"/>
                </a:cubicBezTo>
                <a:close/>
                <a:moveTo>
                  <a:pt x="9211474" y="8338171"/>
                </a:moveTo>
                <a:lnTo>
                  <a:pt x="9206405" y="8342097"/>
                </a:lnTo>
                <a:cubicBezTo>
                  <a:pt x="9200423" y="8346710"/>
                  <a:pt x="9199927" y="8357078"/>
                  <a:pt x="9205071" y="8362452"/>
                </a:cubicBezTo>
                <a:cubicBezTo>
                  <a:pt x="9210750" y="8368399"/>
                  <a:pt x="9219020" y="8368742"/>
                  <a:pt x="9225423" y="8363786"/>
                </a:cubicBezTo>
                <a:lnTo>
                  <a:pt x="9230491" y="8359860"/>
                </a:lnTo>
                <a:cubicBezTo>
                  <a:pt x="9235446" y="8356010"/>
                  <a:pt x="9235712" y="8348692"/>
                  <a:pt x="9233006" y="8343050"/>
                </a:cubicBezTo>
                <a:cubicBezTo>
                  <a:pt x="9237503" y="8343317"/>
                  <a:pt x="9242190" y="8340916"/>
                  <a:pt x="9245583" y="8337256"/>
                </a:cubicBezTo>
                <a:cubicBezTo>
                  <a:pt x="9245583" y="8337256"/>
                  <a:pt x="9245583" y="8337256"/>
                  <a:pt x="9245583" y="8337256"/>
                </a:cubicBezTo>
                <a:cubicBezTo>
                  <a:pt x="9240476" y="8335198"/>
                  <a:pt x="9235369" y="8333254"/>
                  <a:pt x="9230262" y="8331272"/>
                </a:cubicBezTo>
                <a:cubicBezTo>
                  <a:pt x="9227290" y="8330128"/>
                  <a:pt x="9224355" y="8328909"/>
                  <a:pt x="9221383" y="8327803"/>
                </a:cubicBezTo>
                <a:cubicBezTo>
                  <a:pt x="9221383" y="8327917"/>
                  <a:pt x="9221421" y="8328031"/>
                  <a:pt x="9221421" y="8328146"/>
                </a:cubicBezTo>
                <a:cubicBezTo>
                  <a:pt x="9221307" y="8330357"/>
                  <a:pt x="9221497" y="8332644"/>
                  <a:pt x="9222450" y="8335045"/>
                </a:cubicBezTo>
                <a:cubicBezTo>
                  <a:pt x="9218715" y="8334626"/>
                  <a:pt x="9214866" y="8335541"/>
                  <a:pt x="9211474" y="8338171"/>
                </a:cubicBezTo>
                <a:close/>
                <a:moveTo>
                  <a:pt x="8787466" y="8310764"/>
                </a:moveTo>
                <a:cubicBezTo>
                  <a:pt x="8791543" y="8316062"/>
                  <a:pt x="8799584" y="8316177"/>
                  <a:pt x="8805187" y="8313013"/>
                </a:cubicBezTo>
                <a:cubicBezTo>
                  <a:pt x="8814142" y="8310650"/>
                  <a:pt x="8821269" y="8300053"/>
                  <a:pt x="8813914" y="8290485"/>
                </a:cubicBezTo>
                <a:cubicBezTo>
                  <a:pt x="8810941" y="8286597"/>
                  <a:pt x="8807168" y="8285072"/>
                  <a:pt x="8803433" y="8285034"/>
                </a:cubicBezTo>
                <a:cubicBezTo>
                  <a:pt x="8798364" y="8280117"/>
                  <a:pt x="8789142" y="8280689"/>
                  <a:pt x="8784226" y="8285301"/>
                </a:cubicBezTo>
                <a:cubicBezTo>
                  <a:pt x="8778091" y="8291057"/>
                  <a:pt x="8778814" y="8299481"/>
                  <a:pt x="8783578" y="8305694"/>
                </a:cubicBezTo>
                <a:lnTo>
                  <a:pt x="8787466" y="8310764"/>
                </a:lnTo>
                <a:close/>
                <a:moveTo>
                  <a:pt x="8969897" y="8287626"/>
                </a:moveTo>
                <a:cubicBezTo>
                  <a:pt x="8979119" y="8294869"/>
                  <a:pt x="8991124" y="8297766"/>
                  <a:pt x="9002024" y="8292353"/>
                </a:cubicBezTo>
                <a:cubicBezTo>
                  <a:pt x="9008768" y="8288999"/>
                  <a:pt x="9013799" y="8281528"/>
                  <a:pt x="9010522" y="8273827"/>
                </a:cubicBezTo>
                <a:cubicBezTo>
                  <a:pt x="9009950" y="8272494"/>
                  <a:pt x="9009036" y="8271274"/>
                  <a:pt x="9008083" y="8270092"/>
                </a:cubicBezTo>
                <a:cubicBezTo>
                  <a:pt x="9008235" y="8270016"/>
                  <a:pt x="9008311" y="8269825"/>
                  <a:pt x="9008426" y="8269634"/>
                </a:cubicBezTo>
                <a:cubicBezTo>
                  <a:pt x="9008463" y="8269558"/>
                  <a:pt x="9008502" y="8269444"/>
                  <a:pt x="9008616" y="8269406"/>
                </a:cubicBezTo>
                <a:cubicBezTo>
                  <a:pt x="9003509" y="8268453"/>
                  <a:pt x="8998403" y="8267538"/>
                  <a:pt x="8993296" y="8266623"/>
                </a:cubicBezTo>
                <a:cubicBezTo>
                  <a:pt x="8987389" y="8265556"/>
                  <a:pt x="8981520" y="8264413"/>
                  <a:pt x="8975613" y="8263421"/>
                </a:cubicBezTo>
                <a:cubicBezTo>
                  <a:pt x="8975613" y="8263421"/>
                  <a:pt x="8975613" y="8263421"/>
                  <a:pt x="8975613" y="8263421"/>
                </a:cubicBezTo>
                <a:cubicBezTo>
                  <a:pt x="8972792" y="8264146"/>
                  <a:pt x="8969897" y="8264984"/>
                  <a:pt x="8967953" y="8267386"/>
                </a:cubicBezTo>
                <a:cubicBezTo>
                  <a:pt x="8963037" y="8273294"/>
                  <a:pt x="8963760" y="8282824"/>
                  <a:pt x="8969897" y="8287626"/>
                </a:cubicBezTo>
                <a:close/>
                <a:moveTo>
                  <a:pt x="9022411" y="8414255"/>
                </a:moveTo>
                <a:cubicBezTo>
                  <a:pt x="9018334" y="8408080"/>
                  <a:pt x="9008616" y="8405488"/>
                  <a:pt x="9002404" y="8410253"/>
                </a:cubicBezTo>
                <a:lnTo>
                  <a:pt x="9001108" y="8411244"/>
                </a:lnTo>
                <a:cubicBezTo>
                  <a:pt x="8996688" y="8412196"/>
                  <a:pt x="8992877" y="8415322"/>
                  <a:pt x="8990972" y="8419477"/>
                </a:cubicBezTo>
                <a:cubicBezTo>
                  <a:pt x="8985940" y="8424356"/>
                  <a:pt x="8984149" y="8431866"/>
                  <a:pt x="8988265" y="8438079"/>
                </a:cubicBezTo>
                <a:cubicBezTo>
                  <a:pt x="8992343" y="8444254"/>
                  <a:pt x="9002061" y="8446846"/>
                  <a:pt x="9008273" y="8442081"/>
                </a:cubicBezTo>
                <a:lnTo>
                  <a:pt x="9010026" y="8440747"/>
                </a:lnTo>
                <a:cubicBezTo>
                  <a:pt x="9010750" y="8440823"/>
                  <a:pt x="9011474" y="8440937"/>
                  <a:pt x="9012199" y="8441014"/>
                </a:cubicBezTo>
                <a:cubicBezTo>
                  <a:pt x="9020011" y="8441967"/>
                  <a:pt x="9027213" y="8434991"/>
                  <a:pt x="9027709" y="8427482"/>
                </a:cubicBezTo>
                <a:cubicBezTo>
                  <a:pt x="9028014" y="8422984"/>
                  <a:pt x="9026184" y="8419210"/>
                  <a:pt x="9023288" y="8416389"/>
                </a:cubicBezTo>
                <a:cubicBezTo>
                  <a:pt x="9022984" y="8415665"/>
                  <a:pt x="9022870" y="8414941"/>
                  <a:pt x="9022411" y="8414255"/>
                </a:cubicBezTo>
                <a:close/>
                <a:moveTo>
                  <a:pt x="9171497" y="8549918"/>
                </a:moveTo>
                <a:cubicBezTo>
                  <a:pt x="9174393" y="8553005"/>
                  <a:pt x="9178052" y="8554492"/>
                  <a:pt x="9181787" y="8554682"/>
                </a:cubicBezTo>
                <a:cubicBezTo>
                  <a:pt x="9194706" y="8560514"/>
                  <a:pt x="9209530" y="8546220"/>
                  <a:pt x="9201642" y="8535509"/>
                </a:cubicBezTo>
                <a:cubicBezTo>
                  <a:pt x="9201414" y="8532459"/>
                  <a:pt x="9200575" y="8529486"/>
                  <a:pt x="9198516" y="8527313"/>
                </a:cubicBezTo>
                <a:cubicBezTo>
                  <a:pt x="9192953" y="8521367"/>
                  <a:pt x="9184607" y="8520795"/>
                  <a:pt x="9178204" y="8525712"/>
                </a:cubicBezTo>
                <a:lnTo>
                  <a:pt x="9173136" y="8529638"/>
                </a:lnTo>
                <a:cubicBezTo>
                  <a:pt x="9167077" y="8534174"/>
                  <a:pt x="9166352" y="8544428"/>
                  <a:pt x="9171497" y="8549918"/>
                </a:cubicBezTo>
                <a:close/>
                <a:moveTo>
                  <a:pt x="8849508" y="7769600"/>
                </a:moveTo>
                <a:cubicBezTo>
                  <a:pt x="8838228" y="7754963"/>
                  <a:pt x="8814371" y="7771202"/>
                  <a:pt x="8825728" y="7785915"/>
                </a:cubicBezTo>
                <a:cubicBezTo>
                  <a:pt x="8837008" y="7800591"/>
                  <a:pt x="8860826" y="7784352"/>
                  <a:pt x="8849508" y="7769600"/>
                </a:cubicBezTo>
                <a:close/>
                <a:moveTo>
                  <a:pt x="8791353" y="7929506"/>
                </a:moveTo>
                <a:cubicBezTo>
                  <a:pt x="8791391" y="7929430"/>
                  <a:pt x="8791429" y="7929316"/>
                  <a:pt x="8791429" y="7929239"/>
                </a:cubicBezTo>
                <a:cubicBezTo>
                  <a:pt x="8791466" y="7929163"/>
                  <a:pt x="8791505" y="7929125"/>
                  <a:pt x="8791543" y="7929087"/>
                </a:cubicBezTo>
                <a:cubicBezTo>
                  <a:pt x="8791619" y="7929049"/>
                  <a:pt x="8791619" y="7929049"/>
                  <a:pt x="8791696" y="7929011"/>
                </a:cubicBezTo>
                <a:cubicBezTo>
                  <a:pt x="8792573" y="7928515"/>
                  <a:pt x="8793525" y="7928134"/>
                  <a:pt x="8794478" y="7927791"/>
                </a:cubicBezTo>
                <a:cubicBezTo>
                  <a:pt x="8800498" y="7925466"/>
                  <a:pt x="8803091" y="7918299"/>
                  <a:pt x="8802290" y="7912048"/>
                </a:cubicBezTo>
                <a:cubicBezTo>
                  <a:pt x="8802443" y="7911972"/>
                  <a:pt x="8802595" y="7911972"/>
                  <a:pt x="8802748" y="7911857"/>
                </a:cubicBezTo>
                <a:lnTo>
                  <a:pt x="8807816" y="7907931"/>
                </a:lnTo>
                <a:cubicBezTo>
                  <a:pt x="8813762" y="7903357"/>
                  <a:pt x="8816048" y="7894056"/>
                  <a:pt x="8811094" y="7887805"/>
                </a:cubicBezTo>
                <a:cubicBezTo>
                  <a:pt x="8806368" y="7881820"/>
                  <a:pt x="8797373" y="7879609"/>
                  <a:pt x="8790971" y="7884527"/>
                </a:cubicBezTo>
                <a:lnTo>
                  <a:pt x="8785903" y="7888453"/>
                </a:lnTo>
                <a:cubicBezTo>
                  <a:pt x="8782207" y="7891312"/>
                  <a:pt x="8780300" y="7896038"/>
                  <a:pt x="8780300" y="7900651"/>
                </a:cubicBezTo>
                <a:cubicBezTo>
                  <a:pt x="8780263" y="7900651"/>
                  <a:pt x="8780225" y="7900651"/>
                  <a:pt x="8780186" y="7900651"/>
                </a:cubicBezTo>
                <a:cubicBezTo>
                  <a:pt x="8779462" y="7900918"/>
                  <a:pt x="8779082" y="7901566"/>
                  <a:pt x="8778395" y="7901909"/>
                </a:cubicBezTo>
                <a:lnTo>
                  <a:pt x="8777404" y="7901794"/>
                </a:lnTo>
                <a:cubicBezTo>
                  <a:pt x="8769706" y="7900803"/>
                  <a:pt x="8761970" y="7904272"/>
                  <a:pt x="8759988" y="7912429"/>
                </a:cubicBezTo>
                <a:cubicBezTo>
                  <a:pt x="8759150" y="7915822"/>
                  <a:pt x="8759874" y="7919862"/>
                  <a:pt x="8761704" y="7923179"/>
                </a:cubicBezTo>
                <a:cubicBezTo>
                  <a:pt x="8760827" y="7930154"/>
                  <a:pt x="8765018" y="7937816"/>
                  <a:pt x="8771916" y="7939684"/>
                </a:cubicBezTo>
                <a:cubicBezTo>
                  <a:pt x="8772031" y="7939722"/>
                  <a:pt x="8772184" y="7939684"/>
                  <a:pt x="8772298" y="7939722"/>
                </a:cubicBezTo>
                <a:cubicBezTo>
                  <a:pt x="8770621" y="7942466"/>
                  <a:pt x="8770050" y="7945821"/>
                  <a:pt x="8770393" y="7949099"/>
                </a:cubicBezTo>
                <a:cubicBezTo>
                  <a:pt x="8770393" y="7949099"/>
                  <a:pt x="8770393" y="7949099"/>
                  <a:pt x="8770393" y="7949099"/>
                </a:cubicBezTo>
                <a:cubicBezTo>
                  <a:pt x="8779348" y="7944486"/>
                  <a:pt x="8788341" y="7940027"/>
                  <a:pt x="8797259" y="7935415"/>
                </a:cubicBezTo>
                <a:cubicBezTo>
                  <a:pt x="8798289" y="7934881"/>
                  <a:pt x="8799280" y="7934385"/>
                  <a:pt x="8800309" y="7933852"/>
                </a:cubicBezTo>
                <a:cubicBezTo>
                  <a:pt x="8800309" y="7933852"/>
                  <a:pt x="8800309" y="7933852"/>
                  <a:pt x="8800309" y="7933813"/>
                </a:cubicBezTo>
                <a:cubicBezTo>
                  <a:pt x="8800309" y="7933776"/>
                  <a:pt x="8800271" y="7933776"/>
                  <a:pt x="8800271" y="7933737"/>
                </a:cubicBezTo>
                <a:cubicBezTo>
                  <a:pt x="8797679" y="7931031"/>
                  <a:pt x="8794516" y="7929887"/>
                  <a:pt x="8791353" y="7929506"/>
                </a:cubicBezTo>
                <a:close/>
                <a:moveTo>
                  <a:pt x="8797564" y="7844121"/>
                </a:moveTo>
                <a:cubicBezTo>
                  <a:pt x="8797298" y="7844007"/>
                  <a:pt x="8796955" y="7843969"/>
                  <a:pt x="8796688" y="7843854"/>
                </a:cubicBezTo>
                <a:cubicBezTo>
                  <a:pt x="8797679" y="7836726"/>
                  <a:pt x="8794668" y="7828798"/>
                  <a:pt x="8785979" y="7825977"/>
                </a:cubicBezTo>
                <a:cubicBezTo>
                  <a:pt x="8779348" y="7823804"/>
                  <a:pt x="8774241" y="7826206"/>
                  <a:pt x="8771193" y="7830437"/>
                </a:cubicBezTo>
                <a:cubicBezTo>
                  <a:pt x="8770697" y="7830513"/>
                  <a:pt x="8770316" y="7830894"/>
                  <a:pt x="8769820" y="7831047"/>
                </a:cubicBezTo>
                <a:cubicBezTo>
                  <a:pt x="8774013" y="7825367"/>
                  <a:pt x="8773746" y="7818392"/>
                  <a:pt x="8769325" y="7812636"/>
                </a:cubicBezTo>
                <a:lnTo>
                  <a:pt x="8765400" y="7807566"/>
                </a:lnTo>
                <a:cubicBezTo>
                  <a:pt x="8760788" y="7801582"/>
                  <a:pt x="8750195" y="7801505"/>
                  <a:pt x="8745011" y="7806727"/>
                </a:cubicBezTo>
                <a:cubicBezTo>
                  <a:pt x="8739104" y="7812674"/>
                  <a:pt x="8739218" y="7820679"/>
                  <a:pt x="8744134" y="7827121"/>
                </a:cubicBezTo>
                <a:lnTo>
                  <a:pt x="8748060" y="7832190"/>
                </a:lnTo>
                <a:cubicBezTo>
                  <a:pt x="8751223" y="7836269"/>
                  <a:pt x="8757130" y="7837413"/>
                  <a:pt x="8762236" y="7836155"/>
                </a:cubicBezTo>
                <a:cubicBezTo>
                  <a:pt x="8761246" y="7837374"/>
                  <a:pt x="8760065" y="7838404"/>
                  <a:pt x="8759531" y="7840005"/>
                </a:cubicBezTo>
                <a:lnTo>
                  <a:pt x="8757435" y="7846485"/>
                </a:lnTo>
                <a:cubicBezTo>
                  <a:pt x="8754958" y="7854108"/>
                  <a:pt x="8758350" y="7863600"/>
                  <a:pt x="8766467" y="7866192"/>
                </a:cubicBezTo>
                <a:cubicBezTo>
                  <a:pt x="8768982" y="7866993"/>
                  <a:pt x="8771688" y="7867107"/>
                  <a:pt x="8774279" y="7866726"/>
                </a:cubicBezTo>
                <a:cubicBezTo>
                  <a:pt x="8774850" y="7871719"/>
                  <a:pt x="8777557" y="7876255"/>
                  <a:pt x="8782816" y="7878618"/>
                </a:cubicBezTo>
                <a:cubicBezTo>
                  <a:pt x="8789752" y="7881744"/>
                  <a:pt x="8800537" y="7878847"/>
                  <a:pt x="8803091" y="7870919"/>
                </a:cubicBezTo>
                <a:lnTo>
                  <a:pt x="8805187" y="7864439"/>
                </a:lnTo>
                <a:cubicBezTo>
                  <a:pt x="8807816" y="7856548"/>
                  <a:pt x="8805720" y="7847819"/>
                  <a:pt x="8797564" y="7844121"/>
                </a:cubicBezTo>
                <a:close/>
                <a:moveTo>
                  <a:pt x="8862961" y="7885708"/>
                </a:moveTo>
                <a:lnTo>
                  <a:pt x="8857892" y="7889635"/>
                </a:lnTo>
                <a:cubicBezTo>
                  <a:pt x="8853395" y="7893103"/>
                  <a:pt x="8852061" y="7899736"/>
                  <a:pt x="8853815" y="7905149"/>
                </a:cubicBezTo>
                <a:cubicBezTo>
                  <a:pt x="8853815" y="7905187"/>
                  <a:pt x="8853815" y="7905263"/>
                  <a:pt x="8853815" y="7905301"/>
                </a:cubicBezTo>
                <a:cubicBezTo>
                  <a:pt x="8864028" y="7899850"/>
                  <a:pt x="8874241" y="7894437"/>
                  <a:pt x="8884416" y="7888910"/>
                </a:cubicBezTo>
                <a:cubicBezTo>
                  <a:pt x="8884379" y="7888834"/>
                  <a:pt x="8884302" y="7888758"/>
                  <a:pt x="8884264" y="7888643"/>
                </a:cubicBezTo>
                <a:cubicBezTo>
                  <a:pt x="8883959" y="7888109"/>
                  <a:pt x="8883768" y="7887500"/>
                  <a:pt x="8883349" y="7887042"/>
                </a:cubicBezTo>
                <a:cubicBezTo>
                  <a:pt x="8877633" y="7881096"/>
                  <a:pt x="8869363" y="7880753"/>
                  <a:pt x="8862961" y="7885708"/>
                </a:cubicBezTo>
                <a:close/>
                <a:moveTo>
                  <a:pt x="8653929" y="7957790"/>
                </a:moveTo>
                <a:lnTo>
                  <a:pt x="8643754" y="7965604"/>
                </a:lnTo>
                <a:cubicBezTo>
                  <a:pt x="8637580" y="7970369"/>
                  <a:pt x="8635217" y="7978831"/>
                  <a:pt x="8639752" y="7985616"/>
                </a:cubicBezTo>
                <a:cubicBezTo>
                  <a:pt x="8643830" y="7991791"/>
                  <a:pt x="8653548" y="7994383"/>
                  <a:pt x="8659760" y="7989619"/>
                </a:cubicBezTo>
                <a:lnTo>
                  <a:pt x="8669935" y="7981766"/>
                </a:lnTo>
                <a:cubicBezTo>
                  <a:pt x="8676109" y="7977001"/>
                  <a:pt x="8678471" y="7968577"/>
                  <a:pt x="8673937" y="7961754"/>
                </a:cubicBezTo>
                <a:cubicBezTo>
                  <a:pt x="8669821" y="7955655"/>
                  <a:pt x="8660103" y="7953025"/>
                  <a:pt x="8653929" y="7957790"/>
                </a:cubicBezTo>
                <a:close/>
                <a:moveTo>
                  <a:pt x="8632359" y="7742003"/>
                </a:moveTo>
                <a:cubicBezTo>
                  <a:pt x="8636360" y="7747187"/>
                  <a:pt x="8644630" y="7747759"/>
                  <a:pt x="8650232" y="7744518"/>
                </a:cubicBezTo>
                <a:cubicBezTo>
                  <a:pt x="8653014" y="7747301"/>
                  <a:pt x="8656901" y="7749055"/>
                  <a:pt x="8661132" y="7749322"/>
                </a:cubicBezTo>
                <a:lnTo>
                  <a:pt x="8670735" y="7749931"/>
                </a:lnTo>
                <a:cubicBezTo>
                  <a:pt x="8679005" y="7750427"/>
                  <a:pt x="8686094" y="7742575"/>
                  <a:pt x="8686132" y="7734646"/>
                </a:cubicBezTo>
                <a:cubicBezTo>
                  <a:pt x="8686169" y="7725917"/>
                  <a:pt x="8679119" y="7719742"/>
                  <a:pt x="8670850" y="7719246"/>
                </a:cubicBezTo>
                <a:cubicBezTo>
                  <a:pt x="8667648" y="7719055"/>
                  <a:pt x="8664447" y="7718865"/>
                  <a:pt x="8661246" y="7718636"/>
                </a:cubicBezTo>
                <a:cubicBezTo>
                  <a:pt x="8658121" y="7718446"/>
                  <a:pt x="8655339" y="7719703"/>
                  <a:pt x="8652862" y="7721457"/>
                </a:cubicBezTo>
                <a:lnTo>
                  <a:pt x="8649851" y="7717531"/>
                </a:lnTo>
                <a:cubicBezTo>
                  <a:pt x="8645240" y="7711547"/>
                  <a:pt x="8634684" y="7711356"/>
                  <a:pt x="8629462" y="7716540"/>
                </a:cubicBezTo>
                <a:cubicBezTo>
                  <a:pt x="8623555" y="7722448"/>
                  <a:pt x="8623555" y="7730529"/>
                  <a:pt x="8628510" y="7736933"/>
                </a:cubicBezTo>
                <a:lnTo>
                  <a:pt x="8632359" y="7742003"/>
                </a:lnTo>
                <a:close/>
                <a:moveTo>
                  <a:pt x="8744363" y="7864209"/>
                </a:moveTo>
                <a:cubicBezTo>
                  <a:pt x="8739599" y="7858035"/>
                  <a:pt x="8729347" y="7858416"/>
                  <a:pt x="8723974" y="7863371"/>
                </a:cubicBezTo>
                <a:cubicBezTo>
                  <a:pt x="8723060" y="7864209"/>
                  <a:pt x="8722565" y="7865239"/>
                  <a:pt x="8721955" y="7866192"/>
                </a:cubicBezTo>
                <a:cubicBezTo>
                  <a:pt x="8719478" y="7866649"/>
                  <a:pt x="8717038" y="7867488"/>
                  <a:pt x="8714828" y="7869203"/>
                </a:cubicBezTo>
                <a:lnTo>
                  <a:pt x="8709760" y="7873129"/>
                </a:lnTo>
                <a:cubicBezTo>
                  <a:pt x="8703776" y="7877742"/>
                  <a:pt x="8703395" y="7888186"/>
                  <a:pt x="8708578" y="7893484"/>
                </a:cubicBezTo>
                <a:cubicBezTo>
                  <a:pt x="8714371" y="7899431"/>
                  <a:pt x="8722526" y="7899621"/>
                  <a:pt x="8728929" y="7894666"/>
                </a:cubicBezTo>
                <a:lnTo>
                  <a:pt x="8731901" y="7892341"/>
                </a:lnTo>
                <a:cubicBezTo>
                  <a:pt x="8737008" y="7894361"/>
                  <a:pt x="8743486" y="7893256"/>
                  <a:pt x="8747413" y="7889672"/>
                </a:cubicBezTo>
                <a:cubicBezTo>
                  <a:pt x="8753586" y="7884031"/>
                  <a:pt x="8753052" y="7875493"/>
                  <a:pt x="8748250" y="7869280"/>
                </a:cubicBezTo>
                <a:lnTo>
                  <a:pt x="8744363" y="7864209"/>
                </a:lnTo>
                <a:close/>
                <a:moveTo>
                  <a:pt x="8843067" y="7791480"/>
                </a:moveTo>
                <a:cubicBezTo>
                  <a:pt x="8835522" y="7791290"/>
                  <a:pt x="8828319" y="7798304"/>
                  <a:pt x="8828662" y="7805927"/>
                </a:cubicBezTo>
                <a:cubicBezTo>
                  <a:pt x="8829044" y="7813932"/>
                  <a:pt x="8835026" y="7820107"/>
                  <a:pt x="8843106" y="7820335"/>
                </a:cubicBezTo>
                <a:cubicBezTo>
                  <a:pt x="8843524" y="7820335"/>
                  <a:pt x="8843563" y="7820335"/>
                  <a:pt x="8843830" y="7820335"/>
                </a:cubicBezTo>
                <a:cubicBezTo>
                  <a:pt x="8843983" y="7820374"/>
                  <a:pt x="8844020" y="7820374"/>
                  <a:pt x="8844096" y="7820412"/>
                </a:cubicBezTo>
                <a:lnTo>
                  <a:pt x="8844096" y="7820412"/>
                </a:lnTo>
                <a:cubicBezTo>
                  <a:pt x="8844744" y="7821060"/>
                  <a:pt x="8845354" y="7821746"/>
                  <a:pt x="8845926" y="7822470"/>
                </a:cubicBezTo>
                <a:cubicBezTo>
                  <a:pt x="8850842" y="7828493"/>
                  <a:pt x="8861322" y="7827312"/>
                  <a:pt x="8866315" y="7822204"/>
                </a:cubicBezTo>
                <a:cubicBezTo>
                  <a:pt x="8872259" y="7816105"/>
                  <a:pt x="8871002" y="7807871"/>
                  <a:pt x="8866047" y="7801810"/>
                </a:cubicBezTo>
                <a:cubicBezTo>
                  <a:pt x="8860369" y="7794872"/>
                  <a:pt x="8851871" y="7791709"/>
                  <a:pt x="8843067" y="7791480"/>
                </a:cubicBezTo>
                <a:close/>
              </a:path>
            </a:pathLst>
          </a:custGeom>
          <a:solidFill>
            <a:srgbClr val="B21E46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039" name="Google Shape;1039;p31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6951789" y="-1496856"/>
            <a:ext cx="14225692" cy="11809621"/>
          </a:xfrm>
          <a:prstGeom prst="rect">
            <a:avLst/>
          </a:prstGeom>
          <a:noFill/>
          <a:ln>
            <a:noFill/>
          </a:ln>
        </p:spPr>
      </p:pic>
      <p:sp>
        <p:nvSpPr>
          <p:cNvPr id="1040" name="Google Shape;1040;p31"/>
          <p:cNvSpPr/>
          <p:nvPr/>
        </p:nvSpPr>
        <p:spPr>
          <a:xfrm>
            <a:off x="1389258" y="7657705"/>
            <a:ext cx="273036" cy="273495"/>
          </a:xfrm>
          <a:custGeom>
            <a:rect b="b" l="l" r="r" t="t"/>
            <a:pathLst>
              <a:path extrusionOk="0" h="273495" w="273036">
                <a:moveTo>
                  <a:pt x="185167" y="185239"/>
                </a:moveTo>
                <a:lnTo>
                  <a:pt x="250857" y="185239"/>
                </a:lnTo>
                <a:cubicBezTo>
                  <a:pt x="234422" y="224192"/>
                  <a:pt x="199299" y="252068"/>
                  <a:pt x="157679" y="259291"/>
                </a:cubicBezTo>
                <a:cubicBezTo>
                  <a:pt x="170745" y="236239"/>
                  <a:pt x="180004" y="211224"/>
                  <a:pt x="185167" y="185239"/>
                </a:cubicBezTo>
                <a:close/>
                <a:moveTo>
                  <a:pt x="100547" y="185239"/>
                </a:moveTo>
                <a:lnTo>
                  <a:pt x="172490" y="185239"/>
                </a:lnTo>
                <a:cubicBezTo>
                  <a:pt x="167860" y="207394"/>
                  <a:pt x="160055" y="228749"/>
                  <a:pt x="149365" y="248674"/>
                </a:cubicBezTo>
                <a:cubicBezTo>
                  <a:pt x="145560" y="255752"/>
                  <a:pt x="136712" y="258419"/>
                  <a:pt x="129610" y="254613"/>
                </a:cubicBezTo>
                <a:cubicBezTo>
                  <a:pt x="127089" y="253255"/>
                  <a:pt x="125029" y="251195"/>
                  <a:pt x="123671" y="248674"/>
                </a:cubicBezTo>
                <a:cubicBezTo>
                  <a:pt x="112982" y="228749"/>
                  <a:pt x="105176" y="207394"/>
                  <a:pt x="100547" y="185239"/>
                </a:cubicBezTo>
                <a:close/>
                <a:moveTo>
                  <a:pt x="22180" y="185239"/>
                </a:moveTo>
                <a:lnTo>
                  <a:pt x="87869" y="185239"/>
                </a:lnTo>
                <a:cubicBezTo>
                  <a:pt x="93032" y="211224"/>
                  <a:pt x="102316" y="236239"/>
                  <a:pt x="115357" y="259291"/>
                </a:cubicBezTo>
                <a:cubicBezTo>
                  <a:pt x="73713" y="252068"/>
                  <a:pt x="38614" y="224192"/>
                  <a:pt x="22180" y="185239"/>
                </a:cubicBezTo>
                <a:close/>
                <a:moveTo>
                  <a:pt x="187276" y="101128"/>
                </a:moveTo>
                <a:lnTo>
                  <a:pt x="255341" y="101128"/>
                </a:lnTo>
                <a:cubicBezTo>
                  <a:pt x="262370" y="124519"/>
                  <a:pt x="262370" y="149461"/>
                  <a:pt x="255341" y="172828"/>
                </a:cubicBezTo>
                <a:lnTo>
                  <a:pt x="187276" y="172828"/>
                </a:lnTo>
                <a:cubicBezTo>
                  <a:pt x="190767" y="149074"/>
                  <a:pt x="190767" y="124907"/>
                  <a:pt x="187276" y="101128"/>
                </a:cubicBezTo>
                <a:close/>
                <a:moveTo>
                  <a:pt x="98317" y="101128"/>
                </a:moveTo>
                <a:lnTo>
                  <a:pt x="174744" y="101128"/>
                </a:lnTo>
                <a:cubicBezTo>
                  <a:pt x="178404" y="124882"/>
                  <a:pt x="178404" y="149074"/>
                  <a:pt x="174744" y="172828"/>
                </a:cubicBezTo>
                <a:lnTo>
                  <a:pt x="98317" y="172828"/>
                </a:lnTo>
                <a:cubicBezTo>
                  <a:pt x="94656" y="149074"/>
                  <a:pt x="94656" y="124882"/>
                  <a:pt x="98317" y="101128"/>
                </a:cubicBezTo>
                <a:close/>
                <a:moveTo>
                  <a:pt x="17720" y="101128"/>
                </a:moveTo>
                <a:lnTo>
                  <a:pt x="85760" y="101128"/>
                </a:lnTo>
                <a:cubicBezTo>
                  <a:pt x="82270" y="124907"/>
                  <a:pt x="82270" y="149074"/>
                  <a:pt x="85760" y="172828"/>
                </a:cubicBezTo>
                <a:lnTo>
                  <a:pt x="17720" y="172828"/>
                </a:lnTo>
                <a:cubicBezTo>
                  <a:pt x="10642" y="149461"/>
                  <a:pt x="10642" y="124519"/>
                  <a:pt x="17720" y="101128"/>
                </a:cubicBezTo>
                <a:close/>
                <a:moveTo>
                  <a:pt x="136203" y="17622"/>
                </a:moveTo>
                <a:cubicBezTo>
                  <a:pt x="141681" y="17501"/>
                  <a:pt x="146747" y="20458"/>
                  <a:pt x="149365" y="25306"/>
                </a:cubicBezTo>
                <a:cubicBezTo>
                  <a:pt x="160055" y="45207"/>
                  <a:pt x="167860" y="66586"/>
                  <a:pt x="172490" y="88717"/>
                </a:cubicBezTo>
                <a:lnTo>
                  <a:pt x="100547" y="88717"/>
                </a:lnTo>
                <a:cubicBezTo>
                  <a:pt x="105176" y="66586"/>
                  <a:pt x="112982" y="45207"/>
                  <a:pt x="123671" y="25306"/>
                </a:cubicBezTo>
                <a:cubicBezTo>
                  <a:pt x="126168" y="20676"/>
                  <a:pt x="130943" y="17743"/>
                  <a:pt x="136203" y="17622"/>
                </a:cubicBezTo>
                <a:close/>
                <a:moveTo>
                  <a:pt x="157679" y="14689"/>
                </a:moveTo>
                <a:cubicBezTo>
                  <a:pt x="199299" y="21888"/>
                  <a:pt x="234422" y="49788"/>
                  <a:pt x="250857" y="88717"/>
                </a:cubicBezTo>
                <a:lnTo>
                  <a:pt x="185167" y="88717"/>
                </a:lnTo>
                <a:cubicBezTo>
                  <a:pt x="180004" y="62732"/>
                  <a:pt x="170745" y="37741"/>
                  <a:pt x="157679" y="14689"/>
                </a:cubicBezTo>
                <a:close/>
                <a:moveTo>
                  <a:pt x="115357" y="14689"/>
                </a:moveTo>
                <a:cubicBezTo>
                  <a:pt x="102316" y="37741"/>
                  <a:pt x="93032" y="62732"/>
                  <a:pt x="87869" y="88717"/>
                </a:cubicBezTo>
                <a:lnTo>
                  <a:pt x="22180" y="88717"/>
                </a:lnTo>
                <a:cubicBezTo>
                  <a:pt x="38614" y="49788"/>
                  <a:pt x="73713" y="21888"/>
                  <a:pt x="115357" y="14689"/>
                </a:cubicBezTo>
                <a:close/>
                <a:moveTo>
                  <a:pt x="132979" y="48"/>
                </a:moveTo>
                <a:cubicBezTo>
                  <a:pt x="58806" y="1963"/>
                  <a:pt x="-242" y="62781"/>
                  <a:pt x="1" y="136978"/>
                </a:cubicBezTo>
                <a:cubicBezTo>
                  <a:pt x="1" y="212387"/>
                  <a:pt x="61133" y="273496"/>
                  <a:pt x="136518" y="273496"/>
                </a:cubicBezTo>
                <a:cubicBezTo>
                  <a:pt x="211928" y="273496"/>
                  <a:pt x="273036" y="212387"/>
                  <a:pt x="273036" y="136978"/>
                </a:cubicBezTo>
                <a:cubicBezTo>
                  <a:pt x="273302" y="61593"/>
                  <a:pt x="212388" y="267"/>
                  <a:pt x="136979" y="0"/>
                </a:cubicBezTo>
                <a:cubicBezTo>
                  <a:pt x="135646" y="0"/>
                  <a:pt x="134337" y="24"/>
                  <a:pt x="132979" y="48"/>
                </a:cubicBezTo>
              </a:path>
            </a:pathLst>
          </a:custGeom>
          <a:solidFill>
            <a:srgbClr val="000000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41" name="Google Shape;1041;p31"/>
          <p:cNvSpPr/>
          <p:nvPr/>
        </p:nvSpPr>
        <p:spPr>
          <a:xfrm>
            <a:off x="1422845" y="4992759"/>
            <a:ext cx="263367" cy="263367"/>
          </a:xfrm>
          <a:custGeom>
            <a:rect b="b" l="l" r="r" t="t"/>
            <a:pathLst>
              <a:path extrusionOk="0" h="263367" w="263367">
                <a:moveTo>
                  <a:pt x="205508" y="191471"/>
                </a:moveTo>
                <a:cubicBezTo>
                  <a:pt x="198628" y="202719"/>
                  <a:pt x="188113" y="211188"/>
                  <a:pt x="178712" y="213897"/>
                </a:cubicBezTo>
                <a:cubicBezTo>
                  <a:pt x="176811" y="214805"/>
                  <a:pt x="167308" y="219189"/>
                  <a:pt x="162886" y="218298"/>
                </a:cubicBezTo>
                <a:cubicBezTo>
                  <a:pt x="162886" y="218298"/>
                  <a:pt x="84209" y="187285"/>
                  <a:pt x="56707" y="81716"/>
                </a:cubicBezTo>
                <a:cubicBezTo>
                  <a:pt x="56707" y="81716"/>
                  <a:pt x="59775" y="72047"/>
                  <a:pt x="63858" y="67268"/>
                </a:cubicBezTo>
                <a:cubicBezTo>
                  <a:pt x="63858" y="67268"/>
                  <a:pt x="63855" y="67304"/>
                  <a:pt x="63849" y="67363"/>
                </a:cubicBezTo>
                <a:cubicBezTo>
                  <a:pt x="66010" y="58900"/>
                  <a:pt x="71779" y="50932"/>
                  <a:pt x="80245" y="45962"/>
                </a:cubicBezTo>
                <a:cubicBezTo>
                  <a:pt x="95555" y="36977"/>
                  <a:pt x="124299" y="90544"/>
                  <a:pt x="108994" y="99529"/>
                </a:cubicBezTo>
                <a:cubicBezTo>
                  <a:pt x="104523" y="102156"/>
                  <a:pt x="99535" y="103111"/>
                  <a:pt x="94559" y="102931"/>
                </a:cubicBezTo>
                <a:cubicBezTo>
                  <a:pt x="91918" y="104753"/>
                  <a:pt x="86282" y="109478"/>
                  <a:pt x="90129" y="114595"/>
                </a:cubicBezTo>
                <a:cubicBezTo>
                  <a:pt x="95043" y="121133"/>
                  <a:pt x="130171" y="167405"/>
                  <a:pt x="138743" y="177675"/>
                </a:cubicBezTo>
                <a:cubicBezTo>
                  <a:pt x="138743" y="177675"/>
                  <a:pt x="144067" y="184201"/>
                  <a:pt x="149075" y="181106"/>
                </a:cubicBezTo>
                <a:cubicBezTo>
                  <a:pt x="149488" y="176531"/>
                  <a:pt x="150726" y="171832"/>
                  <a:pt x="152793" y="167119"/>
                </a:cubicBezTo>
                <a:cubicBezTo>
                  <a:pt x="160354" y="149883"/>
                  <a:pt x="215212" y="175600"/>
                  <a:pt x="205508" y="191471"/>
                </a:cubicBezTo>
                <a:close/>
                <a:moveTo>
                  <a:pt x="131684" y="0"/>
                </a:moveTo>
                <a:cubicBezTo>
                  <a:pt x="58956" y="0"/>
                  <a:pt x="0" y="58959"/>
                  <a:pt x="0" y="131684"/>
                </a:cubicBezTo>
                <a:cubicBezTo>
                  <a:pt x="0" y="204411"/>
                  <a:pt x="58956" y="263367"/>
                  <a:pt x="131684" y="263367"/>
                </a:cubicBezTo>
                <a:cubicBezTo>
                  <a:pt x="204408" y="263367"/>
                  <a:pt x="263367" y="204411"/>
                  <a:pt x="263367" y="131684"/>
                </a:cubicBezTo>
                <a:cubicBezTo>
                  <a:pt x="263367" y="58959"/>
                  <a:pt x="204408" y="0"/>
                  <a:pt x="131684" y="0"/>
                </a:cubicBezTo>
              </a:path>
            </a:pathLst>
          </a:custGeom>
          <a:solidFill>
            <a:srgbClr val="000000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42" name="Google Shape;1042;p31"/>
          <p:cNvSpPr/>
          <p:nvPr/>
        </p:nvSpPr>
        <p:spPr>
          <a:xfrm>
            <a:off x="1495759" y="4042457"/>
            <a:ext cx="210121" cy="300173"/>
          </a:xfrm>
          <a:custGeom>
            <a:rect b="b" l="l" r="r" t="t"/>
            <a:pathLst>
              <a:path extrusionOk="0" h="300173" w="210121">
                <a:moveTo>
                  <a:pt x="105061" y="0"/>
                </a:moveTo>
                <a:cubicBezTo>
                  <a:pt x="47052" y="0"/>
                  <a:pt x="0" y="47052"/>
                  <a:pt x="0" y="105061"/>
                </a:cubicBezTo>
                <a:cubicBezTo>
                  <a:pt x="0" y="183856"/>
                  <a:pt x="105061" y="300173"/>
                  <a:pt x="105061" y="300173"/>
                </a:cubicBezTo>
                <a:cubicBezTo>
                  <a:pt x="105061" y="300173"/>
                  <a:pt x="210121" y="183856"/>
                  <a:pt x="210121" y="105061"/>
                </a:cubicBezTo>
                <a:cubicBezTo>
                  <a:pt x="210121" y="47052"/>
                  <a:pt x="163069" y="0"/>
                  <a:pt x="105061" y="0"/>
                </a:cubicBezTo>
                <a:close/>
                <a:moveTo>
                  <a:pt x="105061" y="142582"/>
                </a:moveTo>
                <a:cubicBezTo>
                  <a:pt x="84349" y="142582"/>
                  <a:pt x="67539" y="125772"/>
                  <a:pt x="67539" y="105061"/>
                </a:cubicBezTo>
                <a:cubicBezTo>
                  <a:pt x="67539" y="84349"/>
                  <a:pt x="84349" y="67539"/>
                  <a:pt x="105061" y="67539"/>
                </a:cubicBezTo>
                <a:cubicBezTo>
                  <a:pt x="125772" y="67539"/>
                  <a:pt x="142582" y="84349"/>
                  <a:pt x="142582" y="105061"/>
                </a:cubicBezTo>
                <a:cubicBezTo>
                  <a:pt x="142582" y="125772"/>
                  <a:pt x="125772" y="142582"/>
                  <a:pt x="105061" y="14258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FFFCF3"/>
        </a:solidFill>
      </p:bgPr>
    </p:bg>
    <p:spTree>
      <p:nvGrpSpPr>
        <p:cNvPr id="1046" name="Shape 10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7" name="Google Shape;1047;p32"/>
          <p:cNvSpPr txBox="1"/>
          <p:nvPr/>
        </p:nvSpPr>
        <p:spPr>
          <a:xfrm>
            <a:off x="1028700" y="962025"/>
            <a:ext cx="3981270" cy="112395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l">
              <a:lnSpc>
                <a:spcPct val="120002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6999">
                <a:solidFill>
                  <a:srgbClr val="B35EFF"/>
                </a:solidFill>
                <a:latin typeface="Arial"/>
                <a:ea typeface="Arial"/>
                <a:cs typeface="Arial"/>
                <a:sym typeface="Arial"/>
              </a:rPr>
              <a:t>Credits</a:t>
            </a:r>
            <a:endParaRPr/>
          </a:p>
        </p:txBody>
      </p:sp>
      <p:sp>
        <p:nvSpPr>
          <p:cNvPr id="1048" name="Google Shape;1048;p32"/>
          <p:cNvSpPr txBox="1"/>
          <p:nvPr/>
        </p:nvSpPr>
        <p:spPr>
          <a:xfrm>
            <a:off x="1028700" y="3134896"/>
            <a:ext cx="6325975" cy="171767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l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500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This presentation template is free for everyone to use thanks to the following:</a:t>
            </a:r>
            <a:endParaRPr/>
          </a:p>
        </p:txBody>
      </p:sp>
      <p:sp>
        <p:nvSpPr>
          <p:cNvPr id="1049" name="Google Shape;1049;p32"/>
          <p:cNvSpPr/>
          <p:nvPr/>
        </p:nvSpPr>
        <p:spPr>
          <a:xfrm rot="-3801261">
            <a:off x="13364039" y="20342"/>
            <a:ext cx="12416928" cy="12721437"/>
          </a:xfrm>
          <a:custGeom>
            <a:rect b="b" l="l" r="r" t="t"/>
            <a:pathLst>
              <a:path extrusionOk="0" h="12721437" w="12416928">
                <a:moveTo>
                  <a:pt x="7895564" y="757663"/>
                </a:moveTo>
                <a:cubicBezTo>
                  <a:pt x="7871174" y="620056"/>
                  <a:pt x="7870031" y="489311"/>
                  <a:pt x="7892515" y="346749"/>
                </a:cubicBezTo>
                <a:cubicBezTo>
                  <a:pt x="7925290" y="140148"/>
                  <a:pt x="8128796" y="6735"/>
                  <a:pt x="8328110" y="255"/>
                </a:cubicBezTo>
                <a:cubicBezTo>
                  <a:pt x="8376890" y="-1270"/>
                  <a:pt x="8425289" y="4066"/>
                  <a:pt x="8472164" y="15883"/>
                </a:cubicBezTo>
                <a:cubicBezTo>
                  <a:pt x="8631463" y="54764"/>
                  <a:pt x="8772850" y="164163"/>
                  <a:pt x="8841066" y="304438"/>
                </a:cubicBezTo>
                <a:cubicBezTo>
                  <a:pt x="8878414" y="357422"/>
                  <a:pt x="8899374" y="419936"/>
                  <a:pt x="8894039" y="483974"/>
                </a:cubicBezTo>
                <a:cubicBezTo>
                  <a:pt x="8882377" y="626384"/>
                  <a:pt x="8837446" y="751030"/>
                  <a:pt x="8751470" y="855093"/>
                </a:cubicBezTo>
                <a:lnTo>
                  <a:pt x="8752157" y="855588"/>
                </a:lnTo>
                <a:cubicBezTo>
                  <a:pt x="8749298" y="859057"/>
                  <a:pt x="8746097" y="862374"/>
                  <a:pt x="8743010" y="865766"/>
                </a:cubicBezTo>
                <a:cubicBezTo>
                  <a:pt x="8739313" y="869807"/>
                  <a:pt x="8735769" y="873923"/>
                  <a:pt x="8732035" y="877964"/>
                </a:cubicBezTo>
                <a:lnTo>
                  <a:pt x="8732035" y="877964"/>
                </a:lnTo>
                <a:cubicBezTo>
                  <a:pt x="8726242" y="884291"/>
                  <a:pt x="8721021" y="890886"/>
                  <a:pt x="8714885" y="897061"/>
                </a:cubicBezTo>
                <a:cubicBezTo>
                  <a:pt x="8710579" y="901368"/>
                  <a:pt x="8705739" y="905409"/>
                  <a:pt x="8701280" y="909640"/>
                </a:cubicBezTo>
                <a:cubicBezTo>
                  <a:pt x="8701280" y="909526"/>
                  <a:pt x="8701280" y="909449"/>
                  <a:pt x="8701318" y="909335"/>
                </a:cubicBezTo>
                <a:cubicBezTo>
                  <a:pt x="8688551" y="921533"/>
                  <a:pt x="8675785" y="933769"/>
                  <a:pt x="8661570" y="945242"/>
                </a:cubicBezTo>
                <a:cubicBezTo>
                  <a:pt x="8626356" y="973640"/>
                  <a:pt x="8590152" y="996397"/>
                  <a:pt x="8553148" y="1015189"/>
                </a:cubicBezTo>
                <a:cubicBezTo>
                  <a:pt x="8553300" y="1015266"/>
                  <a:pt x="8553452" y="1015266"/>
                  <a:pt x="8553605" y="1015342"/>
                </a:cubicBezTo>
                <a:cubicBezTo>
                  <a:pt x="8546364" y="1019077"/>
                  <a:pt x="8539009" y="1022508"/>
                  <a:pt x="8531692" y="1025862"/>
                </a:cubicBezTo>
                <a:lnTo>
                  <a:pt x="8531653" y="1025901"/>
                </a:lnTo>
                <a:lnTo>
                  <a:pt x="8531653" y="1025901"/>
                </a:lnTo>
                <a:cubicBezTo>
                  <a:pt x="8528033" y="1027578"/>
                  <a:pt x="8524298" y="1028950"/>
                  <a:pt x="8520640" y="1030551"/>
                </a:cubicBezTo>
                <a:cubicBezTo>
                  <a:pt x="8510464" y="1034973"/>
                  <a:pt x="8500327" y="1039585"/>
                  <a:pt x="8490038" y="1043473"/>
                </a:cubicBezTo>
                <a:cubicBezTo>
                  <a:pt x="8489314" y="1043740"/>
                  <a:pt x="8488666" y="1044083"/>
                  <a:pt x="8487942" y="1044350"/>
                </a:cubicBezTo>
                <a:cubicBezTo>
                  <a:pt x="8487942" y="1044273"/>
                  <a:pt x="8487980" y="1044197"/>
                  <a:pt x="8487980" y="1044121"/>
                </a:cubicBezTo>
                <a:cubicBezTo>
                  <a:pt x="8440609" y="1061389"/>
                  <a:pt x="8391562" y="1071642"/>
                  <a:pt x="8341029" y="1076750"/>
                </a:cubicBezTo>
                <a:cubicBezTo>
                  <a:pt x="8341258" y="1076865"/>
                  <a:pt x="8341563" y="1076941"/>
                  <a:pt x="8341791" y="1077055"/>
                </a:cubicBezTo>
                <a:cubicBezTo>
                  <a:pt x="8338438" y="1077398"/>
                  <a:pt x="8335046" y="1077627"/>
                  <a:pt x="8331654" y="1077856"/>
                </a:cubicBezTo>
                <a:cubicBezTo>
                  <a:pt x="8329482" y="1078008"/>
                  <a:pt x="8327309" y="1078199"/>
                  <a:pt x="8325137" y="1078351"/>
                </a:cubicBezTo>
                <a:cubicBezTo>
                  <a:pt x="8303186" y="1080066"/>
                  <a:pt x="8280930" y="1080829"/>
                  <a:pt x="8258331" y="1080562"/>
                </a:cubicBezTo>
                <a:cubicBezTo>
                  <a:pt x="8257950" y="1080562"/>
                  <a:pt x="8257607" y="1080562"/>
                  <a:pt x="8257226" y="1080562"/>
                </a:cubicBezTo>
                <a:cubicBezTo>
                  <a:pt x="8254977" y="1080562"/>
                  <a:pt x="8252767" y="1080524"/>
                  <a:pt x="8250518" y="1080486"/>
                </a:cubicBezTo>
                <a:cubicBezTo>
                  <a:pt x="8250404" y="1080448"/>
                  <a:pt x="8250328" y="1080371"/>
                  <a:pt x="8250213" y="1080333"/>
                </a:cubicBezTo>
                <a:cubicBezTo>
                  <a:pt x="8218315" y="1079762"/>
                  <a:pt x="8186036" y="1077970"/>
                  <a:pt x="8152767" y="1073777"/>
                </a:cubicBezTo>
                <a:cubicBezTo>
                  <a:pt x="8115076" y="1069050"/>
                  <a:pt x="8077843" y="1052012"/>
                  <a:pt x="8044078" y="1027730"/>
                </a:cubicBezTo>
                <a:cubicBezTo>
                  <a:pt x="8044078" y="1027730"/>
                  <a:pt x="8044078" y="1027730"/>
                  <a:pt x="8044078" y="1027730"/>
                </a:cubicBezTo>
                <a:cubicBezTo>
                  <a:pt x="8034779" y="1021060"/>
                  <a:pt x="8025671" y="1013970"/>
                  <a:pt x="8017020" y="1006270"/>
                </a:cubicBezTo>
                <a:lnTo>
                  <a:pt x="8017096" y="1006041"/>
                </a:lnTo>
                <a:cubicBezTo>
                  <a:pt x="7999147" y="990108"/>
                  <a:pt x="7982683" y="972230"/>
                  <a:pt x="7968239" y="953171"/>
                </a:cubicBezTo>
                <a:cubicBezTo>
                  <a:pt x="7968202" y="953209"/>
                  <a:pt x="7968239" y="953247"/>
                  <a:pt x="7968202" y="953324"/>
                </a:cubicBezTo>
                <a:cubicBezTo>
                  <a:pt x="7967973" y="953019"/>
                  <a:pt x="7967782" y="952637"/>
                  <a:pt x="7967515" y="952332"/>
                </a:cubicBezTo>
                <a:cubicBezTo>
                  <a:pt x="7960313" y="942765"/>
                  <a:pt x="7953644" y="932968"/>
                  <a:pt x="7947546" y="922981"/>
                </a:cubicBezTo>
                <a:cubicBezTo>
                  <a:pt x="7947546" y="922981"/>
                  <a:pt x="7947546" y="922981"/>
                  <a:pt x="7947546" y="922943"/>
                </a:cubicBezTo>
                <a:cubicBezTo>
                  <a:pt x="7946593" y="921342"/>
                  <a:pt x="7945526" y="919818"/>
                  <a:pt x="7944573" y="918255"/>
                </a:cubicBezTo>
                <a:lnTo>
                  <a:pt x="7944573" y="918255"/>
                </a:lnTo>
                <a:cubicBezTo>
                  <a:pt x="7944535" y="918217"/>
                  <a:pt x="7944535" y="918140"/>
                  <a:pt x="7944497" y="918102"/>
                </a:cubicBezTo>
                <a:cubicBezTo>
                  <a:pt x="7939962" y="910364"/>
                  <a:pt x="7935923" y="902550"/>
                  <a:pt x="7932111" y="894698"/>
                </a:cubicBezTo>
                <a:cubicBezTo>
                  <a:pt x="7923346" y="876515"/>
                  <a:pt x="7916486" y="858104"/>
                  <a:pt x="7912333" y="840113"/>
                </a:cubicBezTo>
                <a:cubicBezTo>
                  <a:pt x="7905854" y="812172"/>
                  <a:pt x="7900137" y="784727"/>
                  <a:pt x="7895564" y="757663"/>
                </a:cubicBezTo>
                <a:close/>
                <a:moveTo>
                  <a:pt x="12416902" y="4257141"/>
                </a:moveTo>
                <a:cubicBezTo>
                  <a:pt x="12416788" y="4236671"/>
                  <a:pt x="12416445" y="4216240"/>
                  <a:pt x="12416025" y="4195770"/>
                </a:cubicBezTo>
                <a:cubicBezTo>
                  <a:pt x="12415188" y="4152316"/>
                  <a:pt x="12413702" y="4108823"/>
                  <a:pt x="12411529" y="4065406"/>
                </a:cubicBezTo>
                <a:cubicBezTo>
                  <a:pt x="12411529" y="4065406"/>
                  <a:pt x="12411567" y="4065368"/>
                  <a:pt x="12411567" y="4065368"/>
                </a:cubicBezTo>
                <a:cubicBezTo>
                  <a:pt x="12411491" y="4063577"/>
                  <a:pt x="12411414" y="4061747"/>
                  <a:pt x="12411338" y="4059955"/>
                </a:cubicBezTo>
                <a:cubicBezTo>
                  <a:pt x="12411224" y="4057211"/>
                  <a:pt x="12411148" y="4054466"/>
                  <a:pt x="12410995" y="4051760"/>
                </a:cubicBezTo>
                <a:lnTo>
                  <a:pt x="12410995" y="4051760"/>
                </a:lnTo>
                <a:lnTo>
                  <a:pt x="12410805" y="4048253"/>
                </a:lnTo>
                <a:cubicBezTo>
                  <a:pt x="12410805" y="4048253"/>
                  <a:pt x="12410843" y="4048215"/>
                  <a:pt x="12410843" y="4048177"/>
                </a:cubicBezTo>
                <a:cubicBezTo>
                  <a:pt x="12410538" y="4042497"/>
                  <a:pt x="12410195" y="4036779"/>
                  <a:pt x="12409852" y="4031100"/>
                </a:cubicBezTo>
                <a:lnTo>
                  <a:pt x="12409852" y="4031024"/>
                </a:lnTo>
                <a:lnTo>
                  <a:pt x="12409852" y="4031024"/>
                </a:lnTo>
                <a:cubicBezTo>
                  <a:pt x="12407527" y="3990771"/>
                  <a:pt x="12404516" y="3950518"/>
                  <a:pt x="12401086" y="3910303"/>
                </a:cubicBezTo>
                <a:lnTo>
                  <a:pt x="12401163" y="3910418"/>
                </a:lnTo>
                <a:cubicBezTo>
                  <a:pt x="12401086" y="3909236"/>
                  <a:pt x="12400934" y="3908054"/>
                  <a:pt x="12400820" y="3906834"/>
                </a:cubicBezTo>
                <a:cubicBezTo>
                  <a:pt x="12400248" y="3900545"/>
                  <a:pt x="12399563" y="3894294"/>
                  <a:pt x="12398991" y="3888042"/>
                </a:cubicBezTo>
                <a:lnTo>
                  <a:pt x="12398991" y="3888042"/>
                </a:lnTo>
                <a:cubicBezTo>
                  <a:pt x="12398686" y="3884802"/>
                  <a:pt x="12398343" y="3881562"/>
                  <a:pt x="12398038" y="3878360"/>
                </a:cubicBezTo>
                <a:cubicBezTo>
                  <a:pt x="12397276" y="3870165"/>
                  <a:pt x="12396475" y="3861970"/>
                  <a:pt x="12395675" y="3853774"/>
                </a:cubicBezTo>
                <a:cubicBezTo>
                  <a:pt x="12395332" y="3850267"/>
                  <a:pt x="12395027" y="3846722"/>
                  <a:pt x="12394647" y="3843215"/>
                </a:cubicBezTo>
                <a:cubicBezTo>
                  <a:pt x="12394036" y="3837269"/>
                  <a:pt x="12393541" y="3831322"/>
                  <a:pt x="12392931" y="3825338"/>
                </a:cubicBezTo>
                <a:cubicBezTo>
                  <a:pt x="12392550" y="3821907"/>
                  <a:pt x="12392322" y="3818477"/>
                  <a:pt x="12391940" y="3815008"/>
                </a:cubicBezTo>
                <a:cubicBezTo>
                  <a:pt x="12387138" y="3770676"/>
                  <a:pt x="12381765" y="3726383"/>
                  <a:pt x="12375592" y="3682204"/>
                </a:cubicBezTo>
                <a:cubicBezTo>
                  <a:pt x="12375172" y="3679269"/>
                  <a:pt x="12374715" y="3676372"/>
                  <a:pt x="12374258" y="3673475"/>
                </a:cubicBezTo>
                <a:cubicBezTo>
                  <a:pt x="12373458" y="3668253"/>
                  <a:pt x="12372619" y="3663069"/>
                  <a:pt x="12371856" y="3657808"/>
                </a:cubicBezTo>
                <a:cubicBezTo>
                  <a:pt x="12371819" y="3657808"/>
                  <a:pt x="12371781" y="3657808"/>
                  <a:pt x="12371781" y="3657808"/>
                </a:cubicBezTo>
                <a:cubicBezTo>
                  <a:pt x="12316026" y="3274340"/>
                  <a:pt x="12208785" y="2897008"/>
                  <a:pt x="12049144" y="2537782"/>
                </a:cubicBezTo>
                <a:cubicBezTo>
                  <a:pt x="11806765" y="1991930"/>
                  <a:pt x="11398992" y="1337441"/>
                  <a:pt x="10831537" y="1086623"/>
                </a:cubicBezTo>
                <a:cubicBezTo>
                  <a:pt x="10159663" y="789301"/>
                  <a:pt x="9403947" y="1226135"/>
                  <a:pt x="8947774" y="1719003"/>
                </a:cubicBezTo>
                <a:cubicBezTo>
                  <a:pt x="8788894" y="1890764"/>
                  <a:pt x="8652728" y="2083985"/>
                  <a:pt x="8545068" y="2291729"/>
                </a:cubicBezTo>
                <a:cubicBezTo>
                  <a:pt x="8545068" y="2291729"/>
                  <a:pt x="8545068" y="2291767"/>
                  <a:pt x="8545030" y="2291767"/>
                </a:cubicBezTo>
                <a:cubicBezTo>
                  <a:pt x="8540876" y="2299772"/>
                  <a:pt x="8537179" y="2308006"/>
                  <a:pt x="8533140" y="2316048"/>
                </a:cubicBezTo>
                <a:cubicBezTo>
                  <a:pt x="8533140" y="2316048"/>
                  <a:pt x="8533140" y="2316048"/>
                  <a:pt x="8533140" y="2316048"/>
                </a:cubicBezTo>
                <a:cubicBezTo>
                  <a:pt x="8502042" y="2377647"/>
                  <a:pt x="8472965" y="2440314"/>
                  <a:pt x="8447012" y="2504200"/>
                </a:cubicBezTo>
                <a:cubicBezTo>
                  <a:pt x="8311722" y="2835447"/>
                  <a:pt x="8269040" y="3169743"/>
                  <a:pt x="8238933" y="3524624"/>
                </a:cubicBezTo>
                <a:cubicBezTo>
                  <a:pt x="8218354" y="3762100"/>
                  <a:pt x="8194344" y="4119648"/>
                  <a:pt x="7954254" y="4251156"/>
                </a:cubicBezTo>
                <a:cubicBezTo>
                  <a:pt x="7951967" y="4252414"/>
                  <a:pt x="7949832" y="4253215"/>
                  <a:pt x="7947584" y="4254358"/>
                </a:cubicBezTo>
                <a:cubicBezTo>
                  <a:pt x="7928262" y="4264345"/>
                  <a:pt x="7909855" y="4271359"/>
                  <a:pt x="7892363" y="4275514"/>
                </a:cubicBezTo>
                <a:cubicBezTo>
                  <a:pt x="7882493" y="4277839"/>
                  <a:pt x="7872965" y="4279249"/>
                  <a:pt x="7863628" y="4279935"/>
                </a:cubicBezTo>
                <a:cubicBezTo>
                  <a:pt x="7852729" y="4280736"/>
                  <a:pt x="7842173" y="4280393"/>
                  <a:pt x="7831883" y="4279059"/>
                </a:cubicBezTo>
                <a:cubicBezTo>
                  <a:pt x="7822927" y="4277915"/>
                  <a:pt x="7814162" y="4276085"/>
                  <a:pt x="7805664" y="4273493"/>
                </a:cubicBezTo>
                <a:cubicBezTo>
                  <a:pt x="7751205" y="4256759"/>
                  <a:pt x="7705626" y="4211551"/>
                  <a:pt x="7664353" y="4153917"/>
                </a:cubicBezTo>
                <a:lnTo>
                  <a:pt x="7664353" y="4153917"/>
                </a:lnTo>
                <a:cubicBezTo>
                  <a:pt x="7658293" y="4145454"/>
                  <a:pt x="7652272" y="4136763"/>
                  <a:pt x="7646365" y="4127806"/>
                </a:cubicBezTo>
                <a:cubicBezTo>
                  <a:pt x="7640191" y="4118428"/>
                  <a:pt x="7634055" y="4108823"/>
                  <a:pt x="7628034" y="4099103"/>
                </a:cubicBezTo>
                <a:cubicBezTo>
                  <a:pt x="7623042" y="4091060"/>
                  <a:pt x="7618087" y="4082902"/>
                  <a:pt x="7613171" y="4074631"/>
                </a:cubicBezTo>
                <a:cubicBezTo>
                  <a:pt x="7609437" y="4068303"/>
                  <a:pt x="7606235" y="4061747"/>
                  <a:pt x="7602577" y="4055381"/>
                </a:cubicBezTo>
                <a:cubicBezTo>
                  <a:pt x="7594764" y="4041735"/>
                  <a:pt x="7587257" y="4027974"/>
                  <a:pt x="7579901" y="4014099"/>
                </a:cubicBezTo>
                <a:cubicBezTo>
                  <a:pt x="7578987" y="4012384"/>
                  <a:pt x="7578034" y="4010630"/>
                  <a:pt x="7577043" y="4008915"/>
                </a:cubicBezTo>
                <a:cubicBezTo>
                  <a:pt x="7574909" y="4005065"/>
                  <a:pt x="7572699" y="4001253"/>
                  <a:pt x="7570679" y="3997365"/>
                </a:cubicBezTo>
                <a:cubicBezTo>
                  <a:pt x="7559018" y="3974609"/>
                  <a:pt x="7548232" y="3951509"/>
                  <a:pt x="7537638" y="3928295"/>
                </a:cubicBezTo>
                <a:cubicBezTo>
                  <a:pt x="7529330" y="3910037"/>
                  <a:pt x="7521365" y="3891702"/>
                  <a:pt x="7513667" y="3873214"/>
                </a:cubicBezTo>
                <a:cubicBezTo>
                  <a:pt x="7513667" y="3873214"/>
                  <a:pt x="7513667" y="3873214"/>
                  <a:pt x="7513667" y="3873176"/>
                </a:cubicBezTo>
                <a:cubicBezTo>
                  <a:pt x="7502043" y="3845388"/>
                  <a:pt x="7490877" y="3817409"/>
                  <a:pt x="7480245" y="3789164"/>
                </a:cubicBezTo>
                <a:cubicBezTo>
                  <a:pt x="7479139" y="3786191"/>
                  <a:pt x="7478034" y="3783217"/>
                  <a:pt x="7476929" y="3780206"/>
                </a:cubicBezTo>
                <a:cubicBezTo>
                  <a:pt x="7471708" y="3766217"/>
                  <a:pt x="7466297" y="3752265"/>
                  <a:pt x="7461266" y="3738200"/>
                </a:cubicBezTo>
                <a:cubicBezTo>
                  <a:pt x="7461266" y="3738162"/>
                  <a:pt x="7461266" y="3738162"/>
                  <a:pt x="7461228" y="3738124"/>
                </a:cubicBezTo>
                <a:cubicBezTo>
                  <a:pt x="7457912" y="3728861"/>
                  <a:pt x="7454787" y="3719522"/>
                  <a:pt x="7451548" y="3710221"/>
                </a:cubicBezTo>
                <a:cubicBezTo>
                  <a:pt x="7433141" y="3657465"/>
                  <a:pt x="7415534" y="3604367"/>
                  <a:pt x="7398080" y="3551230"/>
                </a:cubicBezTo>
                <a:cubicBezTo>
                  <a:pt x="7395298" y="3542730"/>
                  <a:pt x="7392478" y="3534268"/>
                  <a:pt x="7389696" y="3525767"/>
                </a:cubicBezTo>
                <a:lnTo>
                  <a:pt x="7389696" y="3525767"/>
                </a:lnTo>
                <a:cubicBezTo>
                  <a:pt x="7387714" y="3519744"/>
                  <a:pt x="7385732" y="3513760"/>
                  <a:pt x="7383751" y="3507737"/>
                </a:cubicBezTo>
                <a:cubicBezTo>
                  <a:pt x="7383751" y="3507737"/>
                  <a:pt x="7383751" y="3507737"/>
                  <a:pt x="7383751" y="3507737"/>
                </a:cubicBezTo>
                <a:cubicBezTo>
                  <a:pt x="7383522" y="3506975"/>
                  <a:pt x="7383255" y="3506251"/>
                  <a:pt x="7383026" y="3505526"/>
                </a:cubicBezTo>
                <a:cubicBezTo>
                  <a:pt x="7380168" y="3496797"/>
                  <a:pt x="7377310" y="3488068"/>
                  <a:pt x="7374414" y="3479377"/>
                </a:cubicBezTo>
                <a:cubicBezTo>
                  <a:pt x="7372279" y="3472935"/>
                  <a:pt x="7369993" y="3466531"/>
                  <a:pt x="7367821" y="3460051"/>
                </a:cubicBezTo>
                <a:cubicBezTo>
                  <a:pt x="7367821" y="3460013"/>
                  <a:pt x="7367859" y="3460013"/>
                  <a:pt x="7367897" y="3459975"/>
                </a:cubicBezTo>
                <a:cubicBezTo>
                  <a:pt x="7363019" y="3445376"/>
                  <a:pt x="7357951" y="3430853"/>
                  <a:pt x="7352958" y="3416330"/>
                </a:cubicBezTo>
                <a:cubicBezTo>
                  <a:pt x="7352958" y="3416330"/>
                  <a:pt x="7352920" y="3416330"/>
                  <a:pt x="7352920" y="3416330"/>
                </a:cubicBezTo>
                <a:cubicBezTo>
                  <a:pt x="7348956" y="3404780"/>
                  <a:pt x="7345146" y="3393116"/>
                  <a:pt x="7341068" y="3381604"/>
                </a:cubicBezTo>
                <a:cubicBezTo>
                  <a:pt x="7338019" y="3372989"/>
                  <a:pt x="7334665" y="3364489"/>
                  <a:pt x="7331540" y="3355913"/>
                </a:cubicBezTo>
                <a:cubicBezTo>
                  <a:pt x="7329940" y="3351681"/>
                  <a:pt x="7328377" y="3347450"/>
                  <a:pt x="7326853" y="3343219"/>
                </a:cubicBezTo>
                <a:cubicBezTo>
                  <a:pt x="7325976" y="3340779"/>
                  <a:pt x="7325024" y="3338340"/>
                  <a:pt x="7324109" y="3335862"/>
                </a:cubicBezTo>
                <a:cubicBezTo>
                  <a:pt x="7321670" y="3329230"/>
                  <a:pt x="7319231" y="3322635"/>
                  <a:pt x="7316792" y="3316041"/>
                </a:cubicBezTo>
                <a:cubicBezTo>
                  <a:pt x="7316182" y="3314478"/>
                  <a:pt x="7315610" y="3312877"/>
                  <a:pt x="7315039" y="3311314"/>
                </a:cubicBezTo>
                <a:cubicBezTo>
                  <a:pt x="7315001" y="3311314"/>
                  <a:pt x="7314963" y="3311314"/>
                  <a:pt x="7314963" y="3311314"/>
                </a:cubicBezTo>
                <a:cubicBezTo>
                  <a:pt x="7310466" y="3299345"/>
                  <a:pt x="7305664" y="3287490"/>
                  <a:pt x="7301052" y="3275597"/>
                </a:cubicBezTo>
                <a:cubicBezTo>
                  <a:pt x="7300824" y="3273005"/>
                  <a:pt x="7300176" y="3270528"/>
                  <a:pt x="7298576" y="3268469"/>
                </a:cubicBezTo>
                <a:cubicBezTo>
                  <a:pt x="7298423" y="3268317"/>
                  <a:pt x="7298233" y="3268202"/>
                  <a:pt x="7298118" y="3268050"/>
                </a:cubicBezTo>
                <a:cubicBezTo>
                  <a:pt x="7292249" y="3253032"/>
                  <a:pt x="7286609" y="3237937"/>
                  <a:pt x="7280549" y="3222994"/>
                </a:cubicBezTo>
                <a:cubicBezTo>
                  <a:pt x="7278568" y="3218077"/>
                  <a:pt x="7276586" y="3213160"/>
                  <a:pt x="7274566" y="3208205"/>
                </a:cubicBezTo>
                <a:lnTo>
                  <a:pt x="7274566" y="3208205"/>
                </a:lnTo>
                <a:cubicBezTo>
                  <a:pt x="7267897" y="3191966"/>
                  <a:pt x="7261342" y="3175651"/>
                  <a:pt x="7254444" y="3159490"/>
                </a:cubicBezTo>
                <a:cubicBezTo>
                  <a:pt x="7245984" y="3139630"/>
                  <a:pt x="7237143" y="3119961"/>
                  <a:pt x="7228339" y="3100254"/>
                </a:cubicBezTo>
                <a:cubicBezTo>
                  <a:pt x="7221441" y="3084854"/>
                  <a:pt x="7214620" y="3069416"/>
                  <a:pt x="7207493" y="3054093"/>
                </a:cubicBezTo>
                <a:cubicBezTo>
                  <a:pt x="7203149" y="3044716"/>
                  <a:pt x="7198538" y="3035453"/>
                  <a:pt x="7194116" y="3026152"/>
                </a:cubicBezTo>
                <a:cubicBezTo>
                  <a:pt x="7164391" y="2963524"/>
                  <a:pt x="7132913" y="2901772"/>
                  <a:pt x="7099528" y="2841088"/>
                </a:cubicBezTo>
                <a:cubicBezTo>
                  <a:pt x="7095527" y="2833846"/>
                  <a:pt x="7091411" y="2826642"/>
                  <a:pt x="7087333" y="2819399"/>
                </a:cubicBezTo>
                <a:cubicBezTo>
                  <a:pt x="7084818" y="2814939"/>
                  <a:pt x="7082036" y="2810632"/>
                  <a:pt x="7079521" y="2806172"/>
                </a:cubicBezTo>
                <a:cubicBezTo>
                  <a:pt x="7079482" y="2805981"/>
                  <a:pt x="7079597" y="2805791"/>
                  <a:pt x="7079559" y="2805600"/>
                </a:cubicBezTo>
                <a:cubicBezTo>
                  <a:pt x="7078720" y="2804076"/>
                  <a:pt x="7077882" y="2802589"/>
                  <a:pt x="7077005" y="2801064"/>
                </a:cubicBezTo>
                <a:cubicBezTo>
                  <a:pt x="7076739" y="2800759"/>
                  <a:pt x="7076281" y="2800531"/>
                  <a:pt x="7075977" y="2800226"/>
                </a:cubicBezTo>
                <a:cubicBezTo>
                  <a:pt x="7052501" y="2758791"/>
                  <a:pt x="7028683" y="2717547"/>
                  <a:pt x="7003415" y="2677256"/>
                </a:cubicBezTo>
                <a:cubicBezTo>
                  <a:pt x="7003378" y="2677218"/>
                  <a:pt x="7003339" y="2677142"/>
                  <a:pt x="7003339" y="2677104"/>
                </a:cubicBezTo>
                <a:cubicBezTo>
                  <a:pt x="7000596" y="2672720"/>
                  <a:pt x="6997852" y="2668375"/>
                  <a:pt x="6995107" y="2663991"/>
                </a:cubicBezTo>
                <a:cubicBezTo>
                  <a:pt x="6995107" y="2663991"/>
                  <a:pt x="6995107" y="2663991"/>
                  <a:pt x="6995070" y="2663991"/>
                </a:cubicBezTo>
                <a:cubicBezTo>
                  <a:pt x="6994917" y="2663763"/>
                  <a:pt x="6994765" y="2663496"/>
                  <a:pt x="6994613" y="2663267"/>
                </a:cubicBezTo>
                <a:cubicBezTo>
                  <a:pt x="6994613" y="2663267"/>
                  <a:pt x="6994613" y="2663267"/>
                  <a:pt x="6994613" y="2663267"/>
                </a:cubicBezTo>
                <a:cubicBezTo>
                  <a:pt x="6993964" y="2662238"/>
                  <a:pt x="6993279" y="2661247"/>
                  <a:pt x="6992631" y="2660218"/>
                </a:cubicBezTo>
                <a:cubicBezTo>
                  <a:pt x="6975519" y="2633344"/>
                  <a:pt x="6958065" y="2606700"/>
                  <a:pt x="6940230" y="2580360"/>
                </a:cubicBezTo>
                <a:lnTo>
                  <a:pt x="6940230" y="2580360"/>
                </a:lnTo>
                <a:cubicBezTo>
                  <a:pt x="6939048" y="2578645"/>
                  <a:pt x="6937943" y="2576815"/>
                  <a:pt x="6936762" y="2575062"/>
                </a:cubicBezTo>
                <a:cubicBezTo>
                  <a:pt x="6927882" y="2562063"/>
                  <a:pt x="6918583" y="2549332"/>
                  <a:pt x="6909513" y="2536410"/>
                </a:cubicBezTo>
                <a:cubicBezTo>
                  <a:pt x="6892630" y="2512357"/>
                  <a:pt x="6875596" y="2488457"/>
                  <a:pt x="6858141" y="2464824"/>
                </a:cubicBezTo>
                <a:cubicBezTo>
                  <a:pt x="6855779" y="2461622"/>
                  <a:pt x="6853378" y="2458458"/>
                  <a:pt x="6850976" y="2455294"/>
                </a:cubicBezTo>
                <a:cubicBezTo>
                  <a:pt x="6849148" y="2452855"/>
                  <a:pt x="6847318" y="2450453"/>
                  <a:pt x="6845527" y="2448014"/>
                </a:cubicBezTo>
                <a:lnTo>
                  <a:pt x="6845451" y="2448014"/>
                </a:lnTo>
                <a:cubicBezTo>
                  <a:pt x="6844993" y="2447366"/>
                  <a:pt x="6844498" y="2446756"/>
                  <a:pt x="6844002" y="2446108"/>
                </a:cubicBezTo>
                <a:cubicBezTo>
                  <a:pt x="6844002" y="2446108"/>
                  <a:pt x="6844002" y="2446108"/>
                  <a:pt x="6844041" y="2446070"/>
                </a:cubicBezTo>
                <a:cubicBezTo>
                  <a:pt x="6835161" y="2434139"/>
                  <a:pt x="6826320" y="2422208"/>
                  <a:pt x="6817326" y="2410429"/>
                </a:cubicBezTo>
                <a:cubicBezTo>
                  <a:pt x="6817326" y="2410429"/>
                  <a:pt x="6817288" y="2410467"/>
                  <a:pt x="6817288" y="2410505"/>
                </a:cubicBezTo>
                <a:cubicBezTo>
                  <a:pt x="6817326" y="2410467"/>
                  <a:pt x="6817288" y="2410467"/>
                  <a:pt x="6817326" y="2410429"/>
                </a:cubicBezTo>
                <a:lnTo>
                  <a:pt x="6817250" y="2410315"/>
                </a:lnTo>
                <a:cubicBezTo>
                  <a:pt x="6817211" y="2410429"/>
                  <a:pt x="6817173" y="2410467"/>
                  <a:pt x="6817135" y="2410582"/>
                </a:cubicBezTo>
                <a:cubicBezTo>
                  <a:pt x="6811190" y="2402767"/>
                  <a:pt x="6805359" y="2394839"/>
                  <a:pt x="6799338" y="2387063"/>
                </a:cubicBezTo>
                <a:cubicBezTo>
                  <a:pt x="6799338" y="2387063"/>
                  <a:pt x="6799376" y="2387025"/>
                  <a:pt x="6799376" y="2387025"/>
                </a:cubicBezTo>
                <a:cubicBezTo>
                  <a:pt x="6798766" y="2386224"/>
                  <a:pt x="6798156" y="2385500"/>
                  <a:pt x="6797547" y="2384738"/>
                </a:cubicBezTo>
                <a:cubicBezTo>
                  <a:pt x="6790840" y="2376199"/>
                  <a:pt x="6783980" y="2367775"/>
                  <a:pt x="6777234" y="2359236"/>
                </a:cubicBezTo>
                <a:cubicBezTo>
                  <a:pt x="6754940" y="2331067"/>
                  <a:pt x="6732265" y="2303241"/>
                  <a:pt x="6709208" y="2275758"/>
                </a:cubicBezTo>
                <a:cubicBezTo>
                  <a:pt x="6700062" y="2264818"/>
                  <a:pt x="6690916" y="2253916"/>
                  <a:pt x="6681617" y="2243090"/>
                </a:cubicBezTo>
                <a:cubicBezTo>
                  <a:pt x="6635314" y="2189115"/>
                  <a:pt x="6587105" y="2136817"/>
                  <a:pt x="6537944" y="2085433"/>
                </a:cubicBezTo>
                <a:cubicBezTo>
                  <a:pt x="6538134" y="2085395"/>
                  <a:pt x="6538324" y="2085433"/>
                  <a:pt x="6538515" y="2085395"/>
                </a:cubicBezTo>
                <a:cubicBezTo>
                  <a:pt x="6532303" y="2078915"/>
                  <a:pt x="6526206" y="2072283"/>
                  <a:pt x="6519956" y="2065841"/>
                </a:cubicBezTo>
                <a:cubicBezTo>
                  <a:pt x="6519841" y="2066146"/>
                  <a:pt x="6519689" y="2066451"/>
                  <a:pt x="6519537" y="2066718"/>
                </a:cubicBezTo>
                <a:cubicBezTo>
                  <a:pt x="6492326" y="2038663"/>
                  <a:pt x="6465345" y="2010341"/>
                  <a:pt x="6437258" y="1983124"/>
                </a:cubicBezTo>
                <a:cubicBezTo>
                  <a:pt x="6437258" y="1983124"/>
                  <a:pt x="6437258" y="1983124"/>
                  <a:pt x="6437258" y="1983124"/>
                </a:cubicBezTo>
                <a:cubicBezTo>
                  <a:pt x="6437219" y="1983086"/>
                  <a:pt x="6437219" y="1983086"/>
                  <a:pt x="6437181" y="1983048"/>
                </a:cubicBezTo>
                <a:cubicBezTo>
                  <a:pt x="6414506" y="1961092"/>
                  <a:pt x="6391449" y="1939517"/>
                  <a:pt x="6368279" y="1918133"/>
                </a:cubicBezTo>
                <a:cubicBezTo>
                  <a:pt x="6368317" y="1918590"/>
                  <a:pt x="6368622" y="1918933"/>
                  <a:pt x="6368698" y="1919391"/>
                </a:cubicBezTo>
                <a:cubicBezTo>
                  <a:pt x="6323690" y="1877918"/>
                  <a:pt x="6277883" y="1837322"/>
                  <a:pt x="6231008" y="1797946"/>
                </a:cubicBezTo>
                <a:cubicBezTo>
                  <a:pt x="6231046" y="1797832"/>
                  <a:pt x="6231160" y="1797794"/>
                  <a:pt x="6231198" y="1797641"/>
                </a:cubicBezTo>
                <a:cubicBezTo>
                  <a:pt x="6224376" y="1791923"/>
                  <a:pt x="6217593" y="1786168"/>
                  <a:pt x="6210733" y="1780488"/>
                </a:cubicBezTo>
                <a:cubicBezTo>
                  <a:pt x="6210733" y="1780488"/>
                  <a:pt x="6210695" y="1780488"/>
                  <a:pt x="6210695" y="1780526"/>
                </a:cubicBezTo>
                <a:cubicBezTo>
                  <a:pt x="6209437" y="1779497"/>
                  <a:pt x="6208218" y="1778392"/>
                  <a:pt x="6206960" y="1777324"/>
                </a:cubicBezTo>
                <a:cubicBezTo>
                  <a:pt x="6206846" y="1777248"/>
                  <a:pt x="6206770" y="1777172"/>
                  <a:pt x="6206655" y="1777057"/>
                </a:cubicBezTo>
                <a:cubicBezTo>
                  <a:pt x="6198729" y="1770539"/>
                  <a:pt x="6190954" y="1763868"/>
                  <a:pt x="6182989" y="1757388"/>
                </a:cubicBezTo>
                <a:lnTo>
                  <a:pt x="6182951" y="1757350"/>
                </a:lnTo>
                <a:cubicBezTo>
                  <a:pt x="6162067" y="1740350"/>
                  <a:pt x="6140878" y="1723768"/>
                  <a:pt x="6119613" y="1707225"/>
                </a:cubicBezTo>
                <a:cubicBezTo>
                  <a:pt x="6119613" y="1707225"/>
                  <a:pt x="6119613" y="1707225"/>
                  <a:pt x="6119613" y="1707225"/>
                </a:cubicBezTo>
                <a:cubicBezTo>
                  <a:pt x="6116145" y="1704518"/>
                  <a:pt x="6112753" y="1701698"/>
                  <a:pt x="6109247" y="1699030"/>
                </a:cubicBezTo>
                <a:cubicBezTo>
                  <a:pt x="6067555" y="1666743"/>
                  <a:pt x="6025101" y="1635486"/>
                  <a:pt x="5982151" y="1604916"/>
                </a:cubicBezTo>
                <a:lnTo>
                  <a:pt x="5982151" y="1604916"/>
                </a:lnTo>
                <a:cubicBezTo>
                  <a:pt x="5979179" y="1602781"/>
                  <a:pt x="5976168" y="1600685"/>
                  <a:pt x="5973157" y="1598588"/>
                </a:cubicBezTo>
                <a:cubicBezTo>
                  <a:pt x="5968736" y="1595462"/>
                  <a:pt x="5964316" y="1592375"/>
                  <a:pt x="5959895" y="1589249"/>
                </a:cubicBezTo>
                <a:cubicBezTo>
                  <a:pt x="5959857" y="1589287"/>
                  <a:pt x="5959819" y="1589363"/>
                  <a:pt x="5959781" y="1589363"/>
                </a:cubicBezTo>
                <a:cubicBezTo>
                  <a:pt x="5940954" y="1576136"/>
                  <a:pt x="5921976" y="1563138"/>
                  <a:pt x="5902921" y="1550292"/>
                </a:cubicBezTo>
                <a:cubicBezTo>
                  <a:pt x="5902921" y="1550140"/>
                  <a:pt x="5902997" y="1550026"/>
                  <a:pt x="5902997" y="1549873"/>
                </a:cubicBezTo>
                <a:cubicBezTo>
                  <a:pt x="5896595" y="1545566"/>
                  <a:pt x="5890154" y="1541335"/>
                  <a:pt x="5883714" y="1537104"/>
                </a:cubicBezTo>
                <a:cubicBezTo>
                  <a:pt x="5881846" y="1535884"/>
                  <a:pt x="5879941" y="1534626"/>
                  <a:pt x="5878074" y="1533368"/>
                </a:cubicBezTo>
                <a:cubicBezTo>
                  <a:pt x="5877540" y="1533025"/>
                  <a:pt x="5877006" y="1532682"/>
                  <a:pt x="5876511" y="1532339"/>
                </a:cubicBezTo>
                <a:lnTo>
                  <a:pt x="5876511" y="1532339"/>
                </a:lnTo>
                <a:cubicBezTo>
                  <a:pt x="5872586" y="1529747"/>
                  <a:pt x="5868698" y="1527155"/>
                  <a:pt x="5864811" y="1524601"/>
                </a:cubicBezTo>
                <a:lnTo>
                  <a:pt x="5864811" y="1524601"/>
                </a:lnTo>
                <a:cubicBezTo>
                  <a:pt x="5797281" y="1480117"/>
                  <a:pt x="5728302" y="1437806"/>
                  <a:pt x="5658142" y="1397553"/>
                </a:cubicBezTo>
                <a:cubicBezTo>
                  <a:pt x="5658180" y="1397553"/>
                  <a:pt x="5658219" y="1397515"/>
                  <a:pt x="5658256" y="1397515"/>
                </a:cubicBezTo>
                <a:cubicBezTo>
                  <a:pt x="5650939" y="1393322"/>
                  <a:pt x="5643775" y="1388900"/>
                  <a:pt x="5636420" y="1384783"/>
                </a:cubicBezTo>
                <a:cubicBezTo>
                  <a:pt x="5634629" y="1383754"/>
                  <a:pt x="5632761" y="1382839"/>
                  <a:pt x="5630970" y="1381810"/>
                </a:cubicBezTo>
                <a:lnTo>
                  <a:pt x="5630970" y="1381810"/>
                </a:lnTo>
                <a:cubicBezTo>
                  <a:pt x="5592060" y="1359968"/>
                  <a:pt x="5552845" y="1339003"/>
                  <a:pt x="5513363" y="1318724"/>
                </a:cubicBezTo>
                <a:cubicBezTo>
                  <a:pt x="5513363" y="1318724"/>
                  <a:pt x="5513363" y="1318686"/>
                  <a:pt x="5513363" y="1318686"/>
                </a:cubicBezTo>
                <a:cubicBezTo>
                  <a:pt x="5508752" y="1316323"/>
                  <a:pt x="5504141" y="1314036"/>
                  <a:pt x="5499530" y="1311673"/>
                </a:cubicBezTo>
                <a:cubicBezTo>
                  <a:pt x="5499453" y="1311673"/>
                  <a:pt x="5499415" y="1311749"/>
                  <a:pt x="5499339" y="1311749"/>
                </a:cubicBezTo>
                <a:cubicBezTo>
                  <a:pt x="5477998" y="1300885"/>
                  <a:pt x="5456542" y="1290212"/>
                  <a:pt x="5435048" y="1279768"/>
                </a:cubicBezTo>
                <a:cubicBezTo>
                  <a:pt x="5435086" y="1279577"/>
                  <a:pt x="5435162" y="1279386"/>
                  <a:pt x="5435162" y="1279196"/>
                </a:cubicBezTo>
                <a:cubicBezTo>
                  <a:pt x="5426931" y="1275193"/>
                  <a:pt x="5418623" y="1271420"/>
                  <a:pt x="5410391" y="1267494"/>
                </a:cubicBezTo>
                <a:cubicBezTo>
                  <a:pt x="5410048" y="1267341"/>
                  <a:pt x="5409705" y="1267189"/>
                  <a:pt x="5409362" y="1267036"/>
                </a:cubicBezTo>
                <a:cubicBezTo>
                  <a:pt x="4383410" y="776684"/>
                  <a:pt x="3194196" y="778475"/>
                  <a:pt x="2176780" y="1316170"/>
                </a:cubicBezTo>
                <a:cubicBezTo>
                  <a:pt x="2092405" y="1360769"/>
                  <a:pt x="2009898" y="1409103"/>
                  <a:pt x="1929067" y="1460295"/>
                </a:cubicBezTo>
                <a:cubicBezTo>
                  <a:pt x="1929067" y="1460295"/>
                  <a:pt x="1929029" y="1460295"/>
                  <a:pt x="1929029" y="1460295"/>
                </a:cubicBezTo>
                <a:cubicBezTo>
                  <a:pt x="1928190" y="1460829"/>
                  <a:pt x="1927390" y="1461401"/>
                  <a:pt x="1926552" y="1461934"/>
                </a:cubicBezTo>
                <a:cubicBezTo>
                  <a:pt x="1899418" y="1479164"/>
                  <a:pt x="1872512" y="1496736"/>
                  <a:pt x="1845797" y="1514652"/>
                </a:cubicBezTo>
                <a:cubicBezTo>
                  <a:pt x="1843701" y="1516062"/>
                  <a:pt x="1841605" y="1517473"/>
                  <a:pt x="1839509" y="1518883"/>
                </a:cubicBezTo>
                <a:cubicBezTo>
                  <a:pt x="1812718" y="1536913"/>
                  <a:pt x="1786155" y="1555324"/>
                  <a:pt x="1759822" y="1574040"/>
                </a:cubicBezTo>
                <a:cubicBezTo>
                  <a:pt x="1758221" y="1575184"/>
                  <a:pt x="1756658" y="1576289"/>
                  <a:pt x="1755096" y="1577432"/>
                </a:cubicBezTo>
                <a:cubicBezTo>
                  <a:pt x="1728114" y="1596682"/>
                  <a:pt x="1701399" y="1616275"/>
                  <a:pt x="1674913" y="1636211"/>
                </a:cubicBezTo>
                <a:cubicBezTo>
                  <a:pt x="1674684" y="1636401"/>
                  <a:pt x="1674456" y="1636592"/>
                  <a:pt x="1674189" y="1636744"/>
                </a:cubicBezTo>
                <a:cubicBezTo>
                  <a:pt x="1483374" y="1780717"/>
                  <a:pt x="1305592" y="1942833"/>
                  <a:pt x="1143778" y="2119892"/>
                </a:cubicBezTo>
                <a:cubicBezTo>
                  <a:pt x="1142215" y="2121570"/>
                  <a:pt x="1140653" y="2123247"/>
                  <a:pt x="1139128" y="2124924"/>
                </a:cubicBezTo>
                <a:cubicBezTo>
                  <a:pt x="1119159" y="2146842"/>
                  <a:pt x="1099532" y="2169065"/>
                  <a:pt x="1080058" y="2191440"/>
                </a:cubicBezTo>
                <a:cubicBezTo>
                  <a:pt x="1075904" y="2196243"/>
                  <a:pt x="1071674" y="2200970"/>
                  <a:pt x="1067520" y="2205811"/>
                </a:cubicBezTo>
                <a:cubicBezTo>
                  <a:pt x="1049647" y="2226509"/>
                  <a:pt x="1032116" y="2247474"/>
                  <a:pt x="1014700" y="2268553"/>
                </a:cubicBezTo>
                <a:cubicBezTo>
                  <a:pt x="1009174" y="2275262"/>
                  <a:pt x="1003610" y="2281933"/>
                  <a:pt x="998122" y="2288680"/>
                </a:cubicBezTo>
                <a:cubicBezTo>
                  <a:pt x="981773" y="2308730"/>
                  <a:pt x="965653" y="2328971"/>
                  <a:pt x="949685" y="2349364"/>
                </a:cubicBezTo>
                <a:cubicBezTo>
                  <a:pt x="943435" y="2357292"/>
                  <a:pt x="937223" y="2365297"/>
                  <a:pt x="931049" y="2373302"/>
                </a:cubicBezTo>
                <a:cubicBezTo>
                  <a:pt x="915844" y="2393047"/>
                  <a:pt x="900828" y="2412907"/>
                  <a:pt x="885965" y="2432919"/>
                </a:cubicBezTo>
                <a:cubicBezTo>
                  <a:pt x="879372" y="2441800"/>
                  <a:pt x="872856" y="2450758"/>
                  <a:pt x="866339" y="2459716"/>
                </a:cubicBezTo>
                <a:cubicBezTo>
                  <a:pt x="852086" y="2479271"/>
                  <a:pt x="837985" y="2498940"/>
                  <a:pt x="824113" y="2518761"/>
                </a:cubicBezTo>
                <a:cubicBezTo>
                  <a:pt x="817368" y="2528405"/>
                  <a:pt x="810737" y="2538125"/>
                  <a:pt x="804068" y="2547807"/>
                </a:cubicBezTo>
                <a:cubicBezTo>
                  <a:pt x="790653" y="2567285"/>
                  <a:pt x="777353" y="2586840"/>
                  <a:pt x="764319" y="2606585"/>
                </a:cubicBezTo>
                <a:cubicBezTo>
                  <a:pt x="757574" y="2616839"/>
                  <a:pt x="750981" y="2627169"/>
                  <a:pt x="744312" y="2637461"/>
                </a:cubicBezTo>
                <a:cubicBezTo>
                  <a:pt x="731621" y="2657054"/>
                  <a:pt x="718969" y="2676647"/>
                  <a:pt x="706659" y="2696468"/>
                </a:cubicBezTo>
                <a:cubicBezTo>
                  <a:pt x="700181" y="2706836"/>
                  <a:pt x="693969" y="2717395"/>
                  <a:pt x="687604" y="2727839"/>
                </a:cubicBezTo>
                <a:cubicBezTo>
                  <a:pt x="675447" y="2747813"/>
                  <a:pt x="663214" y="2767825"/>
                  <a:pt x="651438" y="2788028"/>
                </a:cubicBezTo>
                <a:cubicBezTo>
                  <a:pt x="645722" y="2797824"/>
                  <a:pt x="640272" y="2807735"/>
                  <a:pt x="634670" y="2817569"/>
                </a:cubicBezTo>
                <a:cubicBezTo>
                  <a:pt x="596370" y="2884505"/>
                  <a:pt x="560165" y="2952584"/>
                  <a:pt x="526057" y="3021654"/>
                </a:cubicBezTo>
                <a:cubicBezTo>
                  <a:pt x="518283" y="3037359"/>
                  <a:pt x="510394" y="3053025"/>
                  <a:pt x="502848" y="3068845"/>
                </a:cubicBezTo>
                <a:cubicBezTo>
                  <a:pt x="495341" y="3084549"/>
                  <a:pt x="488214" y="3100444"/>
                  <a:pt x="480973" y="3116263"/>
                </a:cubicBezTo>
                <a:cubicBezTo>
                  <a:pt x="473161" y="3133302"/>
                  <a:pt x="465234" y="3150265"/>
                  <a:pt x="457688" y="3167380"/>
                </a:cubicBezTo>
                <a:cubicBezTo>
                  <a:pt x="450867" y="3182818"/>
                  <a:pt x="444388" y="3198370"/>
                  <a:pt x="437795" y="3213884"/>
                </a:cubicBezTo>
                <a:cubicBezTo>
                  <a:pt x="430211" y="3231685"/>
                  <a:pt x="422627" y="3249525"/>
                  <a:pt x="415348" y="3267440"/>
                </a:cubicBezTo>
                <a:cubicBezTo>
                  <a:pt x="409175" y="3282611"/>
                  <a:pt x="403230" y="3297935"/>
                  <a:pt x="397284" y="3313182"/>
                </a:cubicBezTo>
                <a:cubicBezTo>
                  <a:pt x="390082" y="3331631"/>
                  <a:pt x="382917" y="3350080"/>
                  <a:pt x="375981" y="3368644"/>
                </a:cubicBezTo>
                <a:cubicBezTo>
                  <a:pt x="370379" y="3383701"/>
                  <a:pt x="364967" y="3398834"/>
                  <a:pt x="359556" y="3413967"/>
                </a:cubicBezTo>
                <a:cubicBezTo>
                  <a:pt x="352772" y="3432987"/>
                  <a:pt x="346103" y="3452008"/>
                  <a:pt x="339624" y="3471105"/>
                </a:cubicBezTo>
                <a:cubicBezTo>
                  <a:pt x="334594" y="3486010"/>
                  <a:pt x="329678" y="3500952"/>
                  <a:pt x="324838" y="3515894"/>
                </a:cubicBezTo>
                <a:cubicBezTo>
                  <a:pt x="318512" y="3535487"/>
                  <a:pt x="312338" y="3555156"/>
                  <a:pt x="306355" y="3574863"/>
                </a:cubicBezTo>
                <a:cubicBezTo>
                  <a:pt x="301896" y="3589539"/>
                  <a:pt x="297475" y="3604214"/>
                  <a:pt x="293207" y="3618928"/>
                </a:cubicBezTo>
                <a:cubicBezTo>
                  <a:pt x="287338" y="3639207"/>
                  <a:pt x="281698" y="3659562"/>
                  <a:pt x="276172" y="3679955"/>
                </a:cubicBezTo>
                <a:cubicBezTo>
                  <a:pt x="272285" y="3694249"/>
                  <a:pt x="268397" y="3708506"/>
                  <a:pt x="264739" y="3722838"/>
                </a:cubicBezTo>
                <a:cubicBezTo>
                  <a:pt x="259251" y="3744146"/>
                  <a:pt x="254144" y="3765492"/>
                  <a:pt x="249076" y="3786915"/>
                </a:cubicBezTo>
                <a:cubicBezTo>
                  <a:pt x="245874" y="3800485"/>
                  <a:pt x="242559" y="3814017"/>
                  <a:pt x="239510" y="3827625"/>
                </a:cubicBezTo>
                <a:cubicBezTo>
                  <a:pt x="234403" y="3850420"/>
                  <a:pt x="229716" y="3873329"/>
                  <a:pt x="225105" y="3896199"/>
                </a:cubicBezTo>
                <a:cubicBezTo>
                  <a:pt x="222589" y="3908588"/>
                  <a:pt x="219922" y="3920900"/>
                  <a:pt x="217559" y="3933327"/>
                </a:cubicBezTo>
                <a:cubicBezTo>
                  <a:pt x="212567" y="3959552"/>
                  <a:pt x="208070" y="3985854"/>
                  <a:pt x="203687" y="4012193"/>
                </a:cubicBezTo>
                <a:cubicBezTo>
                  <a:pt x="202163" y="4021342"/>
                  <a:pt x="200448" y="4030414"/>
                  <a:pt x="199000" y="4039562"/>
                </a:cubicBezTo>
                <a:cubicBezTo>
                  <a:pt x="193359" y="4075393"/>
                  <a:pt x="188214" y="4111301"/>
                  <a:pt x="183756" y="4147360"/>
                </a:cubicBezTo>
                <a:cubicBezTo>
                  <a:pt x="179144" y="4184602"/>
                  <a:pt x="175410" y="4222034"/>
                  <a:pt x="172132" y="4259542"/>
                </a:cubicBezTo>
                <a:cubicBezTo>
                  <a:pt x="171256" y="4269796"/>
                  <a:pt x="170493" y="4280050"/>
                  <a:pt x="169693" y="4290265"/>
                </a:cubicBezTo>
                <a:cubicBezTo>
                  <a:pt x="167445" y="4318968"/>
                  <a:pt x="165615" y="4347786"/>
                  <a:pt x="164167" y="4376603"/>
                </a:cubicBezTo>
                <a:cubicBezTo>
                  <a:pt x="163634" y="4386857"/>
                  <a:pt x="163024" y="4397072"/>
                  <a:pt x="162605" y="4407326"/>
                </a:cubicBezTo>
                <a:cubicBezTo>
                  <a:pt x="161118" y="4443767"/>
                  <a:pt x="160128" y="4480247"/>
                  <a:pt x="159861" y="4516764"/>
                </a:cubicBezTo>
                <a:cubicBezTo>
                  <a:pt x="159785" y="4526979"/>
                  <a:pt x="160013" y="4537195"/>
                  <a:pt x="160051" y="4547372"/>
                </a:cubicBezTo>
                <a:cubicBezTo>
                  <a:pt x="160128" y="4574017"/>
                  <a:pt x="160432" y="4600700"/>
                  <a:pt x="161157" y="4627344"/>
                </a:cubicBezTo>
                <a:cubicBezTo>
                  <a:pt x="161576" y="4642821"/>
                  <a:pt x="162109" y="4658296"/>
                  <a:pt x="162719" y="4673772"/>
                </a:cubicBezTo>
                <a:cubicBezTo>
                  <a:pt x="163634" y="4695881"/>
                  <a:pt x="164815" y="4717952"/>
                  <a:pt x="166187" y="4740022"/>
                </a:cubicBezTo>
                <a:cubicBezTo>
                  <a:pt x="167178" y="4756032"/>
                  <a:pt x="167940" y="4772079"/>
                  <a:pt x="169160" y="4788089"/>
                </a:cubicBezTo>
                <a:cubicBezTo>
                  <a:pt x="171599" y="4820146"/>
                  <a:pt x="174495" y="4852204"/>
                  <a:pt x="177849" y="4884223"/>
                </a:cubicBezTo>
                <a:cubicBezTo>
                  <a:pt x="180021" y="4905074"/>
                  <a:pt x="182650" y="4925848"/>
                  <a:pt x="185204" y="4946622"/>
                </a:cubicBezTo>
                <a:cubicBezTo>
                  <a:pt x="186995" y="4961145"/>
                  <a:pt x="188824" y="4975630"/>
                  <a:pt x="190806" y="4990115"/>
                </a:cubicBezTo>
                <a:cubicBezTo>
                  <a:pt x="193931" y="5012719"/>
                  <a:pt x="197170" y="5035324"/>
                  <a:pt x="200714" y="5057889"/>
                </a:cubicBezTo>
                <a:cubicBezTo>
                  <a:pt x="202239" y="5067495"/>
                  <a:pt x="203954" y="5077025"/>
                  <a:pt x="205554" y="5086630"/>
                </a:cubicBezTo>
                <a:cubicBezTo>
                  <a:pt x="214472" y="5139843"/>
                  <a:pt x="224495" y="5192866"/>
                  <a:pt x="236004" y="5245545"/>
                </a:cubicBezTo>
                <a:cubicBezTo>
                  <a:pt x="236080" y="5245926"/>
                  <a:pt x="236156" y="5246270"/>
                  <a:pt x="236233" y="5246650"/>
                </a:cubicBezTo>
                <a:cubicBezTo>
                  <a:pt x="242216" y="5273905"/>
                  <a:pt x="248618" y="5301045"/>
                  <a:pt x="255288" y="5328109"/>
                </a:cubicBezTo>
                <a:cubicBezTo>
                  <a:pt x="256698" y="5333788"/>
                  <a:pt x="258108" y="5339468"/>
                  <a:pt x="259556" y="5345148"/>
                </a:cubicBezTo>
                <a:cubicBezTo>
                  <a:pt x="281278" y="5431486"/>
                  <a:pt x="306469" y="5516718"/>
                  <a:pt x="335280" y="5600502"/>
                </a:cubicBezTo>
                <a:cubicBezTo>
                  <a:pt x="335394" y="5600845"/>
                  <a:pt x="335509" y="5601226"/>
                  <a:pt x="335623" y="5601569"/>
                </a:cubicBezTo>
                <a:cubicBezTo>
                  <a:pt x="489662" y="6049458"/>
                  <a:pt x="743892" y="6455073"/>
                  <a:pt x="1095760" y="6752776"/>
                </a:cubicBezTo>
                <a:cubicBezTo>
                  <a:pt x="1095760" y="6752776"/>
                  <a:pt x="1095760" y="6752776"/>
                  <a:pt x="1095760" y="6752776"/>
                </a:cubicBezTo>
                <a:cubicBezTo>
                  <a:pt x="1101247" y="6757427"/>
                  <a:pt x="1106888" y="6761887"/>
                  <a:pt x="1112414" y="6766461"/>
                </a:cubicBezTo>
                <a:cubicBezTo>
                  <a:pt x="1112337" y="6766270"/>
                  <a:pt x="1112299" y="6766080"/>
                  <a:pt x="1112223" y="6765927"/>
                </a:cubicBezTo>
                <a:cubicBezTo>
                  <a:pt x="1144273" y="6792534"/>
                  <a:pt x="1177086" y="6818263"/>
                  <a:pt x="1210699" y="6843078"/>
                </a:cubicBezTo>
                <a:lnTo>
                  <a:pt x="1210584" y="6843192"/>
                </a:lnTo>
                <a:cubicBezTo>
                  <a:pt x="1218511" y="6849025"/>
                  <a:pt x="1226743" y="6854476"/>
                  <a:pt x="1234746" y="6860231"/>
                </a:cubicBezTo>
                <a:lnTo>
                  <a:pt x="1234860" y="6860117"/>
                </a:lnTo>
                <a:cubicBezTo>
                  <a:pt x="1249075" y="6870294"/>
                  <a:pt x="1263252" y="6880510"/>
                  <a:pt x="1277733" y="6890345"/>
                </a:cubicBezTo>
                <a:cubicBezTo>
                  <a:pt x="1277695" y="6890383"/>
                  <a:pt x="1277619" y="6890345"/>
                  <a:pt x="1277581" y="6890383"/>
                </a:cubicBezTo>
                <a:cubicBezTo>
                  <a:pt x="1284822" y="6895300"/>
                  <a:pt x="1291758" y="6900560"/>
                  <a:pt x="1299037" y="6905363"/>
                </a:cubicBezTo>
                <a:cubicBezTo>
                  <a:pt x="1299037" y="6905363"/>
                  <a:pt x="1299037" y="6905363"/>
                  <a:pt x="1299037" y="6905363"/>
                </a:cubicBezTo>
                <a:cubicBezTo>
                  <a:pt x="1338214" y="6931245"/>
                  <a:pt x="1378610" y="6955527"/>
                  <a:pt x="1419730" y="6978893"/>
                </a:cubicBezTo>
                <a:cubicBezTo>
                  <a:pt x="1426933" y="6983010"/>
                  <a:pt x="1434441" y="6986784"/>
                  <a:pt x="1441720" y="6990786"/>
                </a:cubicBezTo>
                <a:cubicBezTo>
                  <a:pt x="1442291" y="6991091"/>
                  <a:pt x="1442901" y="6991396"/>
                  <a:pt x="1443473" y="6991739"/>
                </a:cubicBezTo>
                <a:lnTo>
                  <a:pt x="1443473" y="6991739"/>
                </a:lnTo>
                <a:cubicBezTo>
                  <a:pt x="1451704" y="6996275"/>
                  <a:pt x="1460012" y="7000735"/>
                  <a:pt x="1468282" y="7005156"/>
                </a:cubicBezTo>
                <a:cubicBezTo>
                  <a:pt x="1486346" y="7014800"/>
                  <a:pt x="1504410" y="7024368"/>
                  <a:pt x="1522779" y="7033555"/>
                </a:cubicBezTo>
                <a:cubicBezTo>
                  <a:pt x="1522436" y="7033555"/>
                  <a:pt x="1522169" y="7033516"/>
                  <a:pt x="1521826" y="7033402"/>
                </a:cubicBezTo>
                <a:cubicBezTo>
                  <a:pt x="1523884" y="7034431"/>
                  <a:pt x="1525980" y="7035384"/>
                  <a:pt x="1528076" y="7036299"/>
                </a:cubicBezTo>
                <a:cubicBezTo>
                  <a:pt x="1529563" y="7036985"/>
                  <a:pt x="1531049" y="7037633"/>
                  <a:pt x="1532497" y="7038357"/>
                </a:cubicBezTo>
                <a:lnTo>
                  <a:pt x="1532497" y="7038357"/>
                </a:lnTo>
                <a:cubicBezTo>
                  <a:pt x="1563137" y="7053338"/>
                  <a:pt x="1593968" y="7068089"/>
                  <a:pt x="1625599" y="7081660"/>
                </a:cubicBezTo>
                <a:lnTo>
                  <a:pt x="1625599" y="7081660"/>
                </a:lnTo>
                <a:cubicBezTo>
                  <a:pt x="1625599" y="7081660"/>
                  <a:pt x="1625637" y="7081660"/>
                  <a:pt x="1625637" y="7081660"/>
                </a:cubicBezTo>
                <a:cubicBezTo>
                  <a:pt x="1648884" y="7091647"/>
                  <a:pt x="1672893" y="7100452"/>
                  <a:pt x="1696674" y="7109677"/>
                </a:cubicBezTo>
                <a:cubicBezTo>
                  <a:pt x="1696674" y="7109677"/>
                  <a:pt x="1696636" y="7109639"/>
                  <a:pt x="1696636" y="7109639"/>
                </a:cubicBezTo>
                <a:cubicBezTo>
                  <a:pt x="1710431" y="7114937"/>
                  <a:pt x="1723846" y="7120807"/>
                  <a:pt x="1737832" y="7125877"/>
                </a:cubicBezTo>
                <a:lnTo>
                  <a:pt x="1737870" y="7125915"/>
                </a:lnTo>
                <a:cubicBezTo>
                  <a:pt x="1748846" y="7129879"/>
                  <a:pt x="1760126" y="7133424"/>
                  <a:pt x="1771216" y="7137274"/>
                </a:cubicBezTo>
                <a:lnTo>
                  <a:pt x="1771369" y="7137274"/>
                </a:lnTo>
                <a:cubicBezTo>
                  <a:pt x="1771445" y="7137274"/>
                  <a:pt x="1771521" y="7137236"/>
                  <a:pt x="1771598" y="7137198"/>
                </a:cubicBezTo>
                <a:cubicBezTo>
                  <a:pt x="1778610" y="7139561"/>
                  <a:pt x="1785850" y="7141582"/>
                  <a:pt x="1792901" y="7143869"/>
                </a:cubicBezTo>
                <a:cubicBezTo>
                  <a:pt x="1792939" y="7144021"/>
                  <a:pt x="1792939" y="7144173"/>
                  <a:pt x="1792977" y="7144326"/>
                </a:cubicBezTo>
                <a:cubicBezTo>
                  <a:pt x="1800218" y="7146727"/>
                  <a:pt x="1807497" y="7149053"/>
                  <a:pt x="1814814" y="7151416"/>
                </a:cubicBezTo>
                <a:cubicBezTo>
                  <a:pt x="1815005" y="7151301"/>
                  <a:pt x="1815119" y="7151035"/>
                  <a:pt x="1815309" y="7150883"/>
                </a:cubicBezTo>
                <a:cubicBezTo>
                  <a:pt x="1832535" y="7156333"/>
                  <a:pt x="1849570" y="7162051"/>
                  <a:pt x="1867100" y="7167082"/>
                </a:cubicBezTo>
                <a:cubicBezTo>
                  <a:pt x="1867100" y="7167464"/>
                  <a:pt x="1866872" y="7167883"/>
                  <a:pt x="1866910" y="7168264"/>
                </a:cubicBezTo>
                <a:cubicBezTo>
                  <a:pt x="1883145" y="7172991"/>
                  <a:pt x="1899951" y="7176803"/>
                  <a:pt x="1916453" y="7181186"/>
                </a:cubicBezTo>
                <a:cubicBezTo>
                  <a:pt x="1916491" y="7181186"/>
                  <a:pt x="1916567" y="7181224"/>
                  <a:pt x="1916605" y="7181224"/>
                </a:cubicBezTo>
                <a:cubicBezTo>
                  <a:pt x="1918930" y="7181834"/>
                  <a:pt x="1921292" y="7182406"/>
                  <a:pt x="1923655" y="7183016"/>
                </a:cubicBezTo>
                <a:cubicBezTo>
                  <a:pt x="1932649" y="7185380"/>
                  <a:pt x="1941681" y="7187667"/>
                  <a:pt x="1950675" y="7189991"/>
                </a:cubicBezTo>
                <a:cubicBezTo>
                  <a:pt x="1957802" y="7191860"/>
                  <a:pt x="1964890" y="7193803"/>
                  <a:pt x="1972093" y="7195519"/>
                </a:cubicBezTo>
                <a:cubicBezTo>
                  <a:pt x="1972245" y="7195328"/>
                  <a:pt x="1972398" y="7195214"/>
                  <a:pt x="1972588" y="7195099"/>
                </a:cubicBezTo>
                <a:cubicBezTo>
                  <a:pt x="2023846" y="7207488"/>
                  <a:pt x="2075713" y="7218885"/>
                  <a:pt x="2129181" y="7227614"/>
                </a:cubicBezTo>
                <a:cubicBezTo>
                  <a:pt x="2185088" y="7236725"/>
                  <a:pt x="2241071" y="7243738"/>
                  <a:pt x="2297016" y="7248846"/>
                </a:cubicBezTo>
                <a:cubicBezTo>
                  <a:pt x="2297016" y="7248846"/>
                  <a:pt x="2297016" y="7248846"/>
                  <a:pt x="2297016" y="7248846"/>
                </a:cubicBezTo>
                <a:cubicBezTo>
                  <a:pt x="2297550" y="7248884"/>
                  <a:pt x="2298083" y="7248922"/>
                  <a:pt x="2298617" y="7248998"/>
                </a:cubicBezTo>
                <a:cubicBezTo>
                  <a:pt x="2305210" y="7249609"/>
                  <a:pt x="2311841" y="7250333"/>
                  <a:pt x="2318434" y="7250866"/>
                </a:cubicBezTo>
                <a:lnTo>
                  <a:pt x="2318510" y="7250866"/>
                </a:lnTo>
                <a:cubicBezTo>
                  <a:pt x="2323236" y="7251248"/>
                  <a:pt x="2328000" y="7251476"/>
                  <a:pt x="2332725" y="7251857"/>
                </a:cubicBezTo>
                <a:lnTo>
                  <a:pt x="2332725" y="7251857"/>
                </a:lnTo>
                <a:cubicBezTo>
                  <a:pt x="2332801" y="7251857"/>
                  <a:pt x="2332840" y="7251857"/>
                  <a:pt x="2332916" y="7251857"/>
                </a:cubicBezTo>
                <a:cubicBezTo>
                  <a:pt x="2356010" y="7253611"/>
                  <a:pt x="2379105" y="7254983"/>
                  <a:pt x="2402199" y="7256012"/>
                </a:cubicBezTo>
                <a:cubicBezTo>
                  <a:pt x="2402199" y="7255974"/>
                  <a:pt x="2402199" y="7255898"/>
                  <a:pt x="2402237" y="7255860"/>
                </a:cubicBezTo>
                <a:cubicBezTo>
                  <a:pt x="2469692" y="7258871"/>
                  <a:pt x="2536993" y="7258566"/>
                  <a:pt x="2604105" y="7255059"/>
                </a:cubicBezTo>
                <a:cubicBezTo>
                  <a:pt x="2604562" y="7255021"/>
                  <a:pt x="2605057" y="7255059"/>
                  <a:pt x="2605515" y="7254983"/>
                </a:cubicBezTo>
                <a:cubicBezTo>
                  <a:pt x="2616719" y="7254411"/>
                  <a:pt x="2627923" y="7253802"/>
                  <a:pt x="2639165" y="7253001"/>
                </a:cubicBezTo>
                <a:cubicBezTo>
                  <a:pt x="2639204" y="7253115"/>
                  <a:pt x="2639204" y="7253268"/>
                  <a:pt x="2639242" y="7253382"/>
                </a:cubicBezTo>
                <a:cubicBezTo>
                  <a:pt x="2645568" y="7252963"/>
                  <a:pt x="2651856" y="7252391"/>
                  <a:pt x="2658144" y="7251857"/>
                </a:cubicBezTo>
                <a:cubicBezTo>
                  <a:pt x="2662336" y="7251515"/>
                  <a:pt x="2666528" y="7251209"/>
                  <a:pt x="2670720" y="7250866"/>
                </a:cubicBezTo>
                <a:cubicBezTo>
                  <a:pt x="2670720" y="7250866"/>
                  <a:pt x="2670720" y="7250866"/>
                  <a:pt x="2670720" y="7250866"/>
                </a:cubicBezTo>
                <a:cubicBezTo>
                  <a:pt x="2805515" y="7239393"/>
                  <a:pt x="2939051" y="7213282"/>
                  <a:pt x="3070491" y="7172229"/>
                </a:cubicBezTo>
                <a:cubicBezTo>
                  <a:pt x="3071063" y="7172305"/>
                  <a:pt x="3071597" y="7172419"/>
                  <a:pt x="3072168" y="7172495"/>
                </a:cubicBezTo>
                <a:cubicBezTo>
                  <a:pt x="3076894" y="7171009"/>
                  <a:pt x="3081581" y="7169408"/>
                  <a:pt x="3086307" y="7167883"/>
                </a:cubicBezTo>
                <a:cubicBezTo>
                  <a:pt x="3086497" y="7167693"/>
                  <a:pt x="3086574" y="7167388"/>
                  <a:pt x="3086726" y="7167197"/>
                </a:cubicBezTo>
                <a:cubicBezTo>
                  <a:pt x="3098121" y="7163537"/>
                  <a:pt x="3109554" y="7160526"/>
                  <a:pt x="3120911" y="7156638"/>
                </a:cubicBezTo>
                <a:cubicBezTo>
                  <a:pt x="3145034" y="7148329"/>
                  <a:pt x="3169500" y="7139065"/>
                  <a:pt x="3194158" y="7129422"/>
                </a:cubicBezTo>
                <a:lnTo>
                  <a:pt x="3194158" y="7129422"/>
                </a:lnTo>
                <a:cubicBezTo>
                  <a:pt x="3194234" y="7129384"/>
                  <a:pt x="3194310" y="7129346"/>
                  <a:pt x="3194386" y="7129307"/>
                </a:cubicBezTo>
                <a:cubicBezTo>
                  <a:pt x="3207725" y="7124123"/>
                  <a:pt x="3221101" y="7118825"/>
                  <a:pt x="3234516" y="7113412"/>
                </a:cubicBezTo>
                <a:cubicBezTo>
                  <a:pt x="3234516" y="7113374"/>
                  <a:pt x="3234516" y="7113336"/>
                  <a:pt x="3234516" y="7113298"/>
                </a:cubicBezTo>
                <a:cubicBezTo>
                  <a:pt x="3247168" y="7108228"/>
                  <a:pt x="3259668" y="7103349"/>
                  <a:pt x="3272435" y="7098165"/>
                </a:cubicBezTo>
                <a:cubicBezTo>
                  <a:pt x="3283563" y="7093667"/>
                  <a:pt x="3294729" y="7089169"/>
                  <a:pt x="3305971" y="7084671"/>
                </a:cubicBezTo>
                <a:cubicBezTo>
                  <a:pt x="3315994" y="7080669"/>
                  <a:pt x="3326055" y="7076742"/>
                  <a:pt x="3336154" y="7072778"/>
                </a:cubicBezTo>
                <a:cubicBezTo>
                  <a:pt x="3352847" y="7066260"/>
                  <a:pt x="3369615" y="7059894"/>
                  <a:pt x="3386421" y="7053757"/>
                </a:cubicBezTo>
                <a:cubicBezTo>
                  <a:pt x="3386573" y="7053719"/>
                  <a:pt x="3386688" y="7053643"/>
                  <a:pt x="3386840" y="7053605"/>
                </a:cubicBezTo>
                <a:cubicBezTo>
                  <a:pt x="3392138" y="7051661"/>
                  <a:pt x="3397435" y="7049793"/>
                  <a:pt x="3402732" y="7047887"/>
                </a:cubicBezTo>
                <a:cubicBezTo>
                  <a:pt x="3402732" y="7047887"/>
                  <a:pt x="3402732" y="7047887"/>
                  <a:pt x="3402732" y="7047887"/>
                </a:cubicBezTo>
                <a:cubicBezTo>
                  <a:pt x="3405781" y="7046820"/>
                  <a:pt x="3408829" y="7045791"/>
                  <a:pt x="3411878" y="7044761"/>
                </a:cubicBezTo>
                <a:cubicBezTo>
                  <a:pt x="3428189" y="7039081"/>
                  <a:pt x="3444538" y="7033783"/>
                  <a:pt x="3460926" y="7028828"/>
                </a:cubicBezTo>
                <a:lnTo>
                  <a:pt x="3460926" y="7028828"/>
                </a:lnTo>
                <a:lnTo>
                  <a:pt x="3461002" y="7028790"/>
                </a:lnTo>
                <a:cubicBezTo>
                  <a:pt x="3479295" y="7023224"/>
                  <a:pt x="3497625" y="7018269"/>
                  <a:pt x="3515994" y="7013848"/>
                </a:cubicBezTo>
                <a:cubicBezTo>
                  <a:pt x="3520186" y="7012857"/>
                  <a:pt x="3524378" y="7011713"/>
                  <a:pt x="3528570" y="7010798"/>
                </a:cubicBezTo>
                <a:cubicBezTo>
                  <a:pt x="3533410" y="7009692"/>
                  <a:pt x="3538250" y="7008664"/>
                  <a:pt x="3543090" y="7007672"/>
                </a:cubicBezTo>
                <a:cubicBezTo>
                  <a:pt x="3555781" y="7005080"/>
                  <a:pt x="3568509" y="7002755"/>
                  <a:pt x="3581238" y="7000887"/>
                </a:cubicBezTo>
                <a:cubicBezTo>
                  <a:pt x="3587336" y="7000011"/>
                  <a:pt x="3593471" y="6999515"/>
                  <a:pt x="3599569" y="6998829"/>
                </a:cubicBezTo>
                <a:lnTo>
                  <a:pt x="3599569" y="6998829"/>
                </a:lnTo>
                <a:cubicBezTo>
                  <a:pt x="3621368" y="6996313"/>
                  <a:pt x="3643128" y="6995093"/>
                  <a:pt x="3664813" y="6995246"/>
                </a:cubicBezTo>
                <a:cubicBezTo>
                  <a:pt x="3673349" y="6995322"/>
                  <a:pt x="3681886" y="6995665"/>
                  <a:pt x="3690422" y="6996199"/>
                </a:cubicBezTo>
                <a:cubicBezTo>
                  <a:pt x="3715041" y="6997800"/>
                  <a:pt x="3739584" y="7001306"/>
                  <a:pt x="3763974" y="7007329"/>
                </a:cubicBezTo>
                <a:cubicBezTo>
                  <a:pt x="3768509" y="7008434"/>
                  <a:pt x="3773006" y="7009540"/>
                  <a:pt x="3777541" y="7010836"/>
                </a:cubicBezTo>
                <a:cubicBezTo>
                  <a:pt x="3777541" y="7010836"/>
                  <a:pt x="3777541" y="7010836"/>
                  <a:pt x="3777541" y="7010836"/>
                </a:cubicBezTo>
                <a:cubicBezTo>
                  <a:pt x="3781695" y="7012018"/>
                  <a:pt x="3785811" y="7013657"/>
                  <a:pt x="3789927" y="7014991"/>
                </a:cubicBezTo>
                <a:cubicBezTo>
                  <a:pt x="3800407" y="7018307"/>
                  <a:pt x="3810887" y="7021585"/>
                  <a:pt x="3821329" y="7025893"/>
                </a:cubicBezTo>
                <a:cubicBezTo>
                  <a:pt x="3835773" y="7031839"/>
                  <a:pt x="3850178" y="7038548"/>
                  <a:pt x="3864508" y="7046476"/>
                </a:cubicBezTo>
                <a:cubicBezTo>
                  <a:pt x="3870910" y="7050021"/>
                  <a:pt x="3876741" y="7053871"/>
                  <a:pt x="3882877" y="7057607"/>
                </a:cubicBezTo>
                <a:cubicBezTo>
                  <a:pt x="3887793" y="7060581"/>
                  <a:pt x="3892861" y="7063439"/>
                  <a:pt x="3897587" y="7066489"/>
                </a:cubicBezTo>
                <a:cubicBezTo>
                  <a:pt x="3906352" y="7072168"/>
                  <a:pt x="3914546" y="7078115"/>
                  <a:pt x="3922663" y="7084061"/>
                </a:cubicBezTo>
                <a:cubicBezTo>
                  <a:pt x="3922701" y="7084099"/>
                  <a:pt x="3922701" y="7084099"/>
                  <a:pt x="3922739" y="7084137"/>
                </a:cubicBezTo>
                <a:cubicBezTo>
                  <a:pt x="3930438" y="7089817"/>
                  <a:pt x="3937907" y="7095573"/>
                  <a:pt x="3945034" y="7101519"/>
                </a:cubicBezTo>
                <a:cubicBezTo>
                  <a:pt x="3946634" y="7102816"/>
                  <a:pt x="3948120" y="7104188"/>
                  <a:pt x="3949683" y="7105522"/>
                </a:cubicBezTo>
                <a:cubicBezTo>
                  <a:pt x="3959248" y="7113679"/>
                  <a:pt x="3968357" y="7122065"/>
                  <a:pt x="3976893" y="7130679"/>
                </a:cubicBezTo>
                <a:cubicBezTo>
                  <a:pt x="3987526" y="7141391"/>
                  <a:pt x="3997396" y="7152407"/>
                  <a:pt x="4006467" y="7163690"/>
                </a:cubicBezTo>
                <a:cubicBezTo>
                  <a:pt x="4008982" y="7166854"/>
                  <a:pt x="4011726" y="7169903"/>
                  <a:pt x="4014126" y="7173105"/>
                </a:cubicBezTo>
                <a:cubicBezTo>
                  <a:pt x="4020605" y="7181682"/>
                  <a:pt x="4026512" y="7190449"/>
                  <a:pt x="4032152" y="7199292"/>
                </a:cubicBezTo>
                <a:lnTo>
                  <a:pt x="4032152" y="7199292"/>
                </a:lnTo>
                <a:cubicBezTo>
                  <a:pt x="4045605" y="7220486"/>
                  <a:pt x="4056771" y="7242328"/>
                  <a:pt x="4065536" y="7264742"/>
                </a:cubicBezTo>
                <a:cubicBezTo>
                  <a:pt x="4069081" y="7273776"/>
                  <a:pt x="4072091" y="7282886"/>
                  <a:pt x="4074873" y="7292072"/>
                </a:cubicBezTo>
                <a:cubicBezTo>
                  <a:pt x="4096977" y="7364420"/>
                  <a:pt x="4096444" y="7440619"/>
                  <a:pt x="4077274" y="7512852"/>
                </a:cubicBezTo>
                <a:cubicBezTo>
                  <a:pt x="4076474" y="7515749"/>
                  <a:pt x="4075750" y="7518684"/>
                  <a:pt x="4074950" y="7521582"/>
                </a:cubicBezTo>
                <a:cubicBezTo>
                  <a:pt x="4074950" y="7521582"/>
                  <a:pt x="4074950" y="7521582"/>
                  <a:pt x="4074950" y="7521582"/>
                </a:cubicBezTo>
                <a:cubicBezTo>
                  <a:pt x="4069614" y="7540107"/>
                  <a:pt x="4063059" y="7558328"/>
                  <a:pt x="4055323" y="7576129"/>
                </a:cubicBezTo>
                <a:cubicBezTo>
                  <a:pt x="4051398" y="7585239"/>
                  <a:pt x="4047206" y="7594197"/>
                  <a:pt x="4042671" y="7603040"/>
                </a:cubicBezTo>
                <a:cubicBezTo>
                  <a:pt x="4023044" y="7641387"/>
                  <a:pt x="3998044" y="7677295"/>
                  <a:pt x="3968166" y="7709314"/>
                </a:cubicBezTo>
                <a:cubicBezTo>
                  <a:pt x="3961078" y="7716899"/>
                  <a:pt x="3953799" y="7724332"/>
                  <a:pt x="3946139" y="7731499"/>
                </a:cubicBezTo>
                <a:cubicBezTo>
                  <a:pt x="3946139" y="7731499"/>
                  <a:pt x="3946139" y="7731499"/>
                  <a:pt x="3946139" y="7731499"/>
                </a:cubicBezTo>
                <a:cubicBezTo>
                  <a:pt x="3931200" y="7745488"/>
                  <a:pt x="3915194" y="7758486"/>
                  <a:pt x="3898311" y="7770493"/>
                </a:cubicBezTo>
                <a:cubicBezTo>
                  <a:pt x="3887031" y="7778536"/>
                  <a:pt x="3875445" y="7786198"/>
                  <a:pt x="3863364" y="7793212"/>
                </a:cubicBezTo>
                <a:lnTo>
                  <a:pt x="3863364" y="7793212"/>
                </a:lnTo>
                <a:cubicBezTo>
                  <a:pt x="3844538" y="7804190"/>
                  <a:pt x="3824683" y="7813758"/>
                  <a:pt x="3804027" y="7821991"/>
                </a:cubicBezTo>
                <a:cubicBezTo>
                  <a:pt x="3804027" y="7821991"/>
                  <a:pt x="3803989" y="7821953"/>
                  <a:pt x="3803989" y="7821953"/>
                </a:cubicBezTo>
                <a:cubicBezTo>
                  <a:pt x="3758105" y="7840250"/>
                  <a:pt x="3707991" y="7851609"/>
                  <a:pt x="3654447" y="7853858"/>
                </a:cubicBezTo>
                <a:cubicBezTo>
                  <a:pt x="3114813" y="7877110"/>
                  <a:pt x="2425789" y="7712439"/>
                  <a:pt x="2143015" y="8325761"/>
                </a:cubicBezTo>
                <a:cubicBezTo>
                  <a:pt x="2105286" y="8407715"/>
                  <a:pt x="2082420" y="8491575"/>
                  <a:pt x="2060698" y="8578484"/>
                </a:cubicBezTo>
                <a:cubicBezTo>
                  <a:pt x="2052695" y="8609360"/>
                  <a:pt x="2043549" y="8640998"/>
                  <a:pt x="2036308" y="8672255"/>
                </a:cubicBezTo>
                <a:cubicBezTo>
                  <a:pt x="1990957" y="8673780"/>
                  <a:pt x="1907116" y="8652815"/>
                  <a:pt x="1849570" y="8626513"/>
                </a:cubicBezTo>
                <a:cubicBezTo>
                  <a:pt x="1828114" y="8616679"/>
                  <a:pt x="1806697" y="8606501"/>
                  <a:pt x="1785317" y="8596133"/>
                </a:cubicBezTo>
                <a:cubicBezTo>
                  <a:pt x="1782992" y="8594989"/>
                  <a:pt x="1780668" y="8593846"/>
                  <a:pt x="1778343" y="8592702"/>
                </a:cubicBezTo>
                <a:cubicBezTo>
                  <a:pt x="1758907" y="8583211"/>
                  <a:pt x="1739509" y="8573605"/>
                  <a:pt x="1720111" y="8563885"/>
                </a:cubicBezTo>
                <a:cubicBezTo>
                  <a:pt x="1718777" y="8563237"/>
                  <a:pt x="1717482" y="8562551"/>
                  <a:pt x="1716148" y="8561903"/>
                </a:cubicBezTo>
                <a:cubicBezTo>
                  <a:pt x="1690995" y="8549248"/>
                  <a:pt x="1665805" y="8536592"/>
                  <a:pt x="1640653" y="8523937"/>
                </a:cubicBezTo>
                <a:cubicBezTo>
                  <a:pt x="1629639" y="8518410"/>
                  <a:pt x="1618587" y="8512883"/>
                  <a:pt x="1607573" y="8507432"/>
                </a:cubicBezTo>
                <a:cubicBezTo>
                  <a:pt x="1597931" y="8502629"/>
                  <a:pt x="1588252" y="8497902"/>
                  <a:pt x="1578572" y="8493176"/>
                </a:cubicBezTo>
                <a:cubicBezTo>
                  <a:pt x="1566720" y="8487382"/>
                  <a:pt x="1554868" y="8481740"/>
                  <a:pt x="1543015" y="8476099"/>
                </a:cubicBezTo>
                <a:cubicBezTo>
                  <a:pt x="1534060" y="8471868"/>
                  <a:pt x="1525104" y="8467636"/>
                  <a:pt x="1516110" y="8463482"/>
                </a:cubicBezTo>
                <a:cubicBezTo>
                  <a:pt x="1503686" y="8457764"/>
                  <a:pt x="1491224" y="8452237"/>
                  <a:pt x="1478762" y="8446747"/>
                </a:cubicBezTo>
                <a:cubicBezTo>
                  <a:pt x="1470340" y="8443050"/>
                  <a:pt x="1461918" y="8439276"/>
                  <a:pt x="1453496" y="8435693"/>
                </a:cubicBezTo>
                <a:cubicBezTo>
                  <a:pt x="1439852" y="8429899"/>
                  <a:pt x="1426133" y="8424486"/>
                  <a:pt x="1412413" y="8419112"/>
                </a:cubicBezTo>
                <a:cubicBezTo>
                  <a:pt x="1405096" y="8416253"/>
                  <a:pt x="1397817" y="8413204"/>
                  <a:pt x="1390500" y="8410459"/>
                </a:cubicBezTo>
                <a:cubicBezTo>
                  <a:pt x="1371865" y="8403484"/>
                  <a:pt x="1353115" y="8397004"/>
                  <a:pt x="1334250" y="8390943"/>
                </a:cubicBezTo>
                <a:cubicBezTo>
                  <a:pt x="1331964" y="8390218"/>
                  <a:pt x="1329753" y="8389304"/>
                  <a:pt x="1327467" y="8388579"/>
                </a:cubicBezTo>
                <a:cubicBezTo>
                  <a:pt x="1327467" y="8388579"/>
                  <a:pt x="1327467" y="8388579"/>
                  <a:pt x="1327505" y="8388618"/>
                </a:cubicBezTo>
                <a:cubicBezTo>
                  <a:pt x="1187604" y="8344553"/>
                  <a:pt x="1041949" y="8328429"/>
                  <a:pt x="883869" y="8373142"/>
                </a:cubicBezTo>
                <a:cubicBezTo>
                  <a:pt x="576324" y="8460432"/>
                  <a:pt x="296217" y="8741363"/>
                  <a:pt x="342330" y="9081377"/>
                </a:cubicBezTo>
                <a:cubicBezTo>
                  <a:pt x="344998" y="9101580"/>
                  <a:pt x="349190" y="9121401"/>
                  <a:pt x="354144" y="9140841"/>
                </a:cubicBezTo>
                <a:cubicBezTo>
                  <a:pt x="101096" y="9472470"/>
                  <a:pt x="-87548" y="9889864"/>
                  <a:pt x="42026" y="10254274"/>
                </a:cubicBezTo>
                <a:cubicBezTo>
                  <a:pt x="151400" y="10562268"/>
                  <a:pt x="492101" y="10694920"/>
                  <a:pt x="786690" y="10568367"/>
                </a:cubicBezTo>
                <a:cubicBezTo>
                  <a:pt x="912452" y="10514620"/>
                  <a:pt x="1014586" y="10426949"/>
                  <a:pt x="1115577" y="10335847"/>
                </a:cubicBezTo>
                <a:cubicBezTo>
                  <a:pt x="1185699" y="10272571"/>
                  <a:pt x="1256583" y="10186042"/>
                  <a:pt x="1352619" y="10162027"/>
                </a:cubicBezTo>
                <a:cubicBezTo>
                  <a:pt x="1601857" y="10100276"/>
                  <a:pt x="1827847" y="10356050"/>
                  <a:pt x="1944844" y="10535968"/>
                </a:cubicBezTo>
                <a:cubicBezTo>
                  <a:pt x="1952581" y="10547821"/>
                  <a:pt x="1959821" y="10559981"/>
                  <a:pt x="1967367" y="10571950"/>
                </a:cubicBezTo>
                <a:cubicBezTo>
                  <a:pt x="2095797" y="10775539"/>
                  <a:pt x="2199608" y="10993575"/>
                  <a:pt x="2321407" y="11201129"/>
                </a:cubicBezTo>
                <a:cubicBezTo>
                  <a:pt x="2324570" y="11206466"/>
                  <a:pt x="2327580" y="11211916"/>
                  <a:pt x="2330743" y="11217253"/>
                </a:cubicBezTo>
                <a:cubicBezTo>
                  <a:pt x="2349493" y="11248854"/>
                  <a:pt x="2368663" y="11280225"/>
                  <a:pt x="2388442" y="11311214"/>
                </a:cubicBezTo>
                <a:lnTo>
                  <a:pt x="2388442" y="11311214"/>
                </a:lnTo>
                <a:cubicBezTo>
                  <a:pt x="2388442" y="11311214"/>
                  <a:pt x="2388442" y="11311214"/>
                  <a:pt x="2388442" y="11311253"/>
                </a:cubicBezTo>
                <a:cubicBezTo>
                  <a:pt x="2395683" y="11322574"/>
                  <a:pt x="2403381" y="11333781"/>
                  <a:pt x="2410774" y="11345063"/>
                </a:cubicBezTo>
                <a:cubicBezTo>
                  <a:pt x="2421330" y="11361263"/>
                  <a:pt x="2431925" y="11377426"/>
                  <a:pt x="2442748" y="11393511"/>
                </a:cubicBezTo>
                <a:cubicBezTo>
                  <a:pt x="2442748" y="11393627"/>
                  <a:pt x="2442634" y="11393741"/>
                  <a:pt x="2442634" y="11393893"/>
                </a:cubicBezTo>
                <a:cubicBezTo>
                  <a:pt x="2447397" y="11401059"/>
                  <a:pt x="2452275" y="11408149"/>
                  <a:pt x="2457115" y="11415278"/>
                </a:cubicBezTo>
                <a:cubicBezTo>
                  <a:pt x="2457230" y="11415430"/>
                  <a:pt x="2457344" y="11415582"/>
                  <a:pt x="2457458" y="11415735"/>
                </a:cubicBezTo>
                <a:cubicBezTo>
                  <a:pt x="2457496" y="11415810"/>
                  <a:pt x="2457573" y="11415887"/>
                  <a:pt x="2457611" y="11415964"/>
                </a:cubicBezTo>
                <a:cubicBezTo>
                  <a:pt x="2457611" y="11415964"/>
                  <a:pt x="2457611" y="11415964"/>
                  <a:pt x="2457611" y="11415964"/>
                </a:cubicBezTo>
                <a:cubicBezTo>
                  <a:pt x="2501856" y="11481298"/>
                  <a:pt x="2548197" y="11545793"/>
                  <a:pt x="2596368" y="11609108"/>
                </a:cubicBezTo>
                <a:lnTo>
                  <a:pt x="2596368" y="11609108"/>
                </a:lnTo>
                <a:cubicBezTo>
                  <a:pt x="2602047" y="11616541"/>
                  <a:pt x="2607763" y="11623975"/>
                  <a:pt x="2613480" y="11631370"/>
                </a:cubicBezTo>
                <a:lnTo>
                  <a:pt x="2613480" y="11631370"/>
                </a:lnTo>
                <a:cubicBezTo>
                  <a:pt x="2623693" y="11644596"/>
                  <a:pt x="2633792" y="11657938"/>
                  <a:pt x="2644196" y="11671050"/>
                </a:cubicBezTo>
                <a:cubicBezTo>
                  <a:pt x="2644196" y="11671050"/>
                  <a:pt x="2644196" y="11671050"/>
                  <a:pt x="2644196" y="11671050"/>
                </a:cubicBezTo>
                <a:cubicBezTo>
                  <a:pt x="2648350" y="11676272"/>
                  <a:pt x="2652580" y="11681380"/>
                  <a:pt x="2656810" y="11686526"/>
                </a:cubicBezTo>
                <a:cubicBezTo>
                  <a:pt x="2659097" y="11689309"/>
                  <a:pt x="2661345" y="11692091"/>
                  <a:pt x="2663594" y="11694874"/>
                </a:cubicBezTo>
                <a:lnTo>
                  <a:pt x="2663594" y="11694874"/>
                </a:lnTo>
                <a:cubicBezTo>
                  <a:pt x="2697169" y="11736575"/>
                  <a:pt x="2731582" y="11777628"/>
                  <a:pt x="2766986" y="11817844"/>
                </a:cubicBezTo>
                <a:lnTo>
                  <a:pt x="2766986" y="11817844"/>
                </a:lnTo>
                <a:cubicBezTo>
                  <a:pt x="2767138" y="11817996"/>
                  <a:pt x="2767290" y="11818149"/>
                  <a:pt x="2767405" y="11818301"/>
                </a:cubicBezTo>
                <a:cubicBezTo>
                  <a:pt x="2770758" y="11822075"/>
                  <a:pt x="2774188" y="11825771"/>
                  <a:pt x="2777580" y="11829508"/>
                </a:cubicBezTo>
                <a:cubicBezTo>
                  <a:pt x="2779981" y="11832175"/>
                  <a:pt x="2782382" y="11834805"/>
                  <a:pt x="2784783" y="11837474"/>
                </a:cubicBezTo>
                <a:cubicBezTo>
                  <a:pt x="2795454" y="11849291"/>
                  <a:pt x="2806086" y="11861184"/>
                  <a:pt x="2816871" y="11872886"/>
                </a:cubicBezTo>
                <a:cubicBezTo>
                  <a:pt x="2817329" y="11873419"/>
                  <a:pt x="2817786" y="11873915"/>
                  <a:pt x="2818281" y="11874449"/>
                </a:cubicBezTo>
                <a:cubicBezTo>
                  <a:pt x="2818281" y="11874449"/>
                  <a:pt x="2818281" y="11874449"/>
                  <a:pt x="2818281" y="11874449"/>
                </a:cubicBezTo>
                <a:cubicBezTo>
                  <a:pt x="2845149" y="11903610"/>
                  <a:pt x="2872549" y="11932236"/>
                  <a:pt x="2900446" y="11960367"/>
                </a:cubicBezTo>
                <a:cubicBezTo>
                  <a:pt x="2900446" y="11960367"/>
                  <a:pt x="2900446" y="11960367"/>
                  <a:pt x="2900408" y="11960367"/>
                </a:cubicBezTo>
                <a:cubicBezTo>
                  <a:pt x="2904104" y="11964102"/>
                  <a:pt x="2907801" y="11967839"/>
                  <a:pt x="2911498" y="11971574"/>
                </a:cubicBezTo>
                <a:cubicBezTo>
                  <a:pt x="2914661" y="11974852"/>
                  <a:pt x="2917862" y="11978130"/>
                  <a:pt x="2921101" y="11981333"/>
                </a:cubicBezTo>
                <a:lnTo>
                  <a:pt x="2921101" y="11981333"/>
                </a:lnTo>
                <a:cubicBezTo>
                  <a:pt x="2935850" y="11995932"/>
                  <a:pt x="2950979" y="12010149"/>
                  <a:pt x="2966033" y="12024444"/>
                </a:cubicBezTo>
                <a:cubicBezTo>
                  <a:pt x="2968929" y="12027188"/>
                  <a:pt x="2971864" y="12029895"/>
                  <a:pt x="2974760" y="12032677"/>
                </a:cubicBezTo>
                <a:cubicBezTo>
                  <a:pt x="2981696" y="12039272"/>
                  <a:pt x="2988594" y="12045867"/>
                  <a:pt x="2995606" y="12052346"/>
                </a:cubicBezTo>
                <a:cubicBezTo>
                  <a:pt x="2995606" y="12052346"/>
                  <a:pt x="2995606" y="12052346"/>
                  <a:pt x="2995606" y="12052346"/>
                </a:cubicBezTo>
                <a:cubicBezTo>
                  <a:pt x="3003533" y="12059665"/>
                  <a:pt x="3011802" y="12066526"/>
                  <a:pt x="3019767" y="12073769"/>
                </a:cubicBezTo>
                <a:cubicBezTo>
                  <a:pt x="3027999" y="12081202"/>
                  <a:pt x="3036345" y="12088482"/>
                  <a:pt x="3044691" y="12095801"/>
                </a:cubicBezTo>
                <a:cubicBezTo>
                  <a:pt x="3044882" y="12095954"/>
                  <a:pt x="3045072" y="12096183"/>
                  <a:pt x="3045263" y="12096297"/>
                </a:cubicBezTo>
                <a:cubicBezTo>
                  <a:pt x="3050674" y="12101100"/>
                  <a:pt x="3056048" y="12105940"/>
                  <a:pt x="3061536" y="12110705"/>
                </a:cubicBezTo>
                <a:cubicBezTo>
                  <a:pt x="3070377" y="12118405"/>
                  <a:pt x="3078952" y="12126486"/>
                  <a:pt x="3087908" y="12134033"/>
                </a:cubicBezTo>
                <a:cubicBezTo>
                  <a:pt x="3087908" y="12134033"/>
                  <a:pt x="3087908" y="12134033"/>
                  <a:pt x="3087908" y="12134033"/>
                </a:cubicBezTo>
                <a:cubicBezTo>
                  <a:pt x="3088060" y="12134147"/>
                  <a:pt x="3088213" y="12134263"/>
                  <a:pt x="3088365" y="12134377"/>
                </a:cubicBezTo>
                <a:cubicBezTo>
                  <a:pt x="3095301" y="12140246"/>
                  <a:pt x="3102428" y="12145812"/>
                  <a:pt x="3109440" y="12151606"/>
                </a:cubicBezTo>
                <a:cubicBezTo>
                  <a:pt x="3110431" y="12152406"/>
                  <a:pt x="3111421" y="12153207"/>
                  <a:pt x="3112412" y="12154008"/>
                </a:cubicBezTo>
                <a:cubicBezTo>
                  <a:pt x="3112565" y="12154122"/>
                  <a:pt x="3112717" y="12154236"/>
                  <a:pt x="3112869" y="12154388"/>
                </a:cubicBezTo>
                <a:lnTo>
                  <a:pt x="3112869" y="12154388"/>
                </a:lnTo>
                <a:cubicBezTo>
                  <a:pt x="3115232" y="12156332"/>
                  <a:pt x="3117633" y="12158162"/>
                  <a:pt x="3119958" y="12160069"/>
                </a:cubicBezTo>
                <a:cubicBezTo>
                  <a:pt x="3134249" y="12171770"/>
                  <a:pt x="3148540" y="12183397"/>
                  <a:pt x="3163060" y="12194756"/>
                </a:cubicBezTo>
                <a:cubicBezTo>
                  <a:pt x="3163060" y="12194756"/>
                  <a:pt x="3163060" y="12194756"/>
                  <a:pt x="3163060" y="12194794"/>
                </a:cubicBezTo>
                <a:cubicBezTo>
                  <a:pt x="3163365" y="12195023"/>
                  <a:pt x="3163632" y="12195252"/>
                  <a:pt x="3163937" y="12195480"/>
                </a:cubicBezTo>
                <a:cubicBezTo>
                  <a:pt x="3166452" y="12197424"/>
                  <a:pt x="3168967" y="12199330"/>
                  <a:pt x="3171482" y="12201274"/>
                </a:cubicBezTo>
                <a:cubicBezTo>
                  <a:pt x="3172625" y="12202151"/>
                  <a:pt x="3173769" y="12203027"/>
                  <a:pt x="3174874" y="12203866"/>
                </a:cubicBezTo>
                <a:cubicBezTo>
                  <a:pt x="3180933" y="12208555"/>
                  <a:pt x="3186993" y="12213243"/>
                  <a:pt x="3193090" y="12217856"/>
                </a:cubicBezTo>
                <a:cubicBezTo>
                  <a:pt x="3193472" y="12218122"/>
                  <a:pt x="3193814" y="12218389"/>
                  <a:pt x="3194158" y="12218656"/>
                </a:cubicBezTo>
                <a:lnTo>
                  <a:pt x="3194158" y="12218617"/>
                </a:lnTo>
                <a:cubicBezTo>
                  <a:pt x="3199302" y="12222506"/>
                  <a:pt x="3204523" y="12226203"/>
                  <a:pt x="3209706" y="12230054"/>
                </a:cubicBezTo>
                <a:cubicBezTo>
                  <a:pt x="3221559" y="12238858"/>
                  <a:pt x="3233372" y="12247702"/>
                  <a:pt x="3245339" y="12256278"/>
                </a:cubicBezTo>
                <a:cubicBezTo>
                  <a:pt x="3246558" y="12257156"/>
                  <a:pt x="3247778" y="12258108"/>
                  <a:pt x="3249036" y="12259023"/>
                </a:cubicBezTo>
                <a:cubicBezTo>
                  <a:pt x="3249036" y="12259023"/>
                  <a:pt x="3248998" y="12259023"/>
                  <a:pt x="3248998" y="12259023"/>
                </a:cubicBezTo>
                <a:cubicBezTo>
                  <a:pt x="3253418" y="12262187"/>
                  <a:pt x="3257725" y="12265580"/>
                  <a:pt x="3262183" y="12268705"/>
                </a:cubicBezTo>
                <a:cubicBezTo>
                  <a:pt x="3262183" y="12268667"/>
                  <a:pt x="3262145" y="12268667"/>
                  <a:pt x="3262145" y="12268629"/>
                </a:cubicBezTo>
                <a:cubicBezTo>
                  <a:pt x="3267557" y="12272441"/>
                  <a:pt x="3273121" y="12275985"/>
                  <a:pt x="3278609" y="12279684"/>
                </a:cubicBezTo>
                <a:cubicBezTo>
                  <a:pt x="3290309" y="12287574"/>
                  <a:pt x="3302008" y="12295465"/>
                  <a:pt x="3313746" y="12303278"/>
                </a:cubicBezTo>
                <a:cubicBezTo>
                  <a:pt x="3313746" y="12303278"/>
                  <a:pt x="3313746" y="12303278"/>
                  <a:pt x="3313746" y="12303317"/>
                </a:cubicBezTo>
                <a:cubicBezTo>
                  <a:pt x="3315308" y="12304346"/>
                  <a:pt x="3316909" y="12305374"/>
                  <a:pt x="3318472" y="12306442"/>
                </a:cubicBezTo>
                <a:cubicBezTo>
                  <a:pt x="3331543" y="12315095"/>
                  <a:pt x="3344424" y="12323938"/>
                  <a:pt x="3357648" y="12332362"/>
                </a:cubicBezTo>
                <a:cubicBezTo>
                  <a:pt x="3358106" y="12332667"/>
                  <a:pt x="3358563" y="12332972"/>
                  <a:pt x="3359020" y="12333240"/>
                </a:cubicBezTo>
                <a:cubicBezTo>
                  <a:pt x="3359249" y="12333392"/>
                  <a:pt x="3359477" y="12333544"/>
                  <a:pt x="3359744" y="12333697"/>
                </a:cubicBezTo>
                <a:lnTo>
                  <a:pt x="3359859" y="12333772"/>
                </a:lnTo>
                <a:cubicBezTo>
                  <a:pt x="3359859" y="12333772"/>
                  <a:pt x="3359859" y="12333772"/>
                  <a:pt x="3359859" y="12333772"/>
                </a:cubicBezTo>
                <a:cubicBezTo>
                  <a:pt x="3366071" y="12337700"/>
                  <a:pt x="3372435" y="12341396"/>
                  <a:pt x="3378761" y="12345132"/>
                </a:cubicBezTo>
                <a:cubicBezTo>
                  <a:pt x="3383753" y="12348220"/>
                  <a:pt x="3388784" y="12351192"/>
                  <a:pt x="3393814" y="12354204"/>
                </a:cubicBezTo>
                <a:cubicBezTo>
                  <a:pt x="3395605" y="12355272"/>
                  <a:pt x="3397359" y="12356339"/>
                  <a:pt x="3399150" y="12357407"/>
                </a:cubicBezTo>
                <a:cubicBezTo>
                  <a:pt x="3399150" y="12357407"/>
                  <a:pt x="3399150" y="12357407"/>
                  <a:pt x="3399150" y="12357407"/>
                </a:cubicBezTo>
                <a:cubicBezTo>
                  <a:pt x="3399874" y="12357825"/>
                  <a:pt x="3400636" y="12358245"/>
                  <a:pt x="3401360" y="12358702"/>
                </a:cubicBezTo>
                <a:cubicBezTo>
                  <a:pt x="3417785" y="12368651"/>
                  <a:pt x="3434096" y="12378790"/>
                  <a:pt x="3450789" y="12388244"/>
                </a:cubicBezTo>
                <a:cubicBezTo>
                  <a:pt x="3450789" y="12388244"/>
                  <a:pt x="3450827" y="12388282"/>
                  <a:pt x="3450827" y="12388319"/>
                </a:cubicBezTo>
                <a:lnTo>
                  <a:pt x="3450827" y="12388319"/>
                </a:lnTo>
                <a:cubicBezTo>
                  <a:pt x="3454561" y="12390454"/>
                  <a:pt x="3458487" y="12392322"/>
                  <a:pt x="3462221" y="12394418"/>
                </a:cubicBezTo>
                <a:cubicBezTo>
                  <a:pt x="3462221" y="12394418"/>
                  <a:pt x="3462259" y="12394418"/>
                  <a:pt x="3462259" y="12394418"/>
                </a:cubicBezTo>
                <a:cubicBezTo>
                  <a:pt x="3464965" y="12395944"/>
                  <a:pt x="3467785" y="12397316"/>
                  <a:pt x="3470491" y="12398840"/>
                </a:cubicBezTo>
                <a:cubicBezTo>
                  <a:pt x="3478570" y="12403300"/>
                  <a:pt x="3486764" y="12407569"/>
                  <a:pt x="3494919" y="12411915"/>
                </a:cubicBezTo>
                <a:cubicBezTo>
                  <a:pt x="3503990" y="12416718"/>
                  <a:pt x="3512945" y="12421711"/>
                  <a:pt x="3522054" y="12426438"/>
                </a:cubicBezTo>
                <a:cubicBezTo>
                  <a:pt x="3522054" y="12426438"/>
                  <a:pt x="3522015" y="12426438"/>
                  <a:pt x="3522015" y="12426438"/>
                </a:cubicBezTo>
                <a:cubicBezTo>
                  <a:pt x="3522740" y="12426819"/>
                  <a:pt x="3523464" y="12427201"/>
                  <a:pt x="3524188" y="12427544"/>
                </a:cubicBezTo>
                <a:cubicBezTo>
                  <a:pt x="3533105" y="12432156"/>
                  <a:pt x="3541909" y="12436883"/>
                  <a:pt x="3550903" y="12441381"/>
                </a:cubicBezTo>
                <a:cubicBezTo>
                  <a:pt x="3551207" y="12441533"/>
                  <a:pt x="3551512" y="12441723"/>
                  <a:pt x="3551856" y="12441877"/>
                </a:cubicBezTo>
                <a:cubicBezTo>
                  <a:pt x="3551894" y="12441877"/>
                  <a:pt x="3551894" y="12441914"/>
                  <a:pt x="3551932" y="12441914"/>
                </a:cubicBezTo>
                <a:cubicBezTo>
                  <a:pt x="3551932" y="12441914"/>
                  <a:pt x="3551932" y="12441914"/>
                  <a:pt x="3551932" y="12441914"/>
                </a:cubicBezTo>
                <a:cubicBezTo>
                  <a:pt x="3581733" y="12456704"/>
                  <a:pt x="3611802" y="12471036"/>
                  <a:pt x="3642404" y="12484416"/>
                </a:cubicBezTo>
                <a:cubicBezTo>
                  <a:pt x="3644081" y="12485140"/>
                  <a:pt x="3645834" y="12485749"/>
                  <a:pt x="3647511" y="12486474"/>
                </a:cubicBezTo>
                <a:cubicBezTo>
                  <a:pt x="3664775" y="12493983"/>
                  <a:pt x="3682267" y="12500578"/>
                  <a:pt x="3699645" y="12507554"/>
                </a:cubicBezTo>
                <a:lnTo>
                  <a:pt x="3699645" y="12507554"/>
                </a:lnTo>
                <a:cubicBezTo>
                  <a:pt x="3708867" y="12511289"/>
                  <a:pt x="3718090" y="12515140"/>
                  <a:pt x="3727389" y="12518761"/>
                </a:cubicBezTo>
                <a:cubicBezTo>
                  <a:pt x="3727389" y="12518761"/>
                  <a:pt x="3727389" y="12518761"/>
                  <a:pt x="3727389" y="12518761"/>
                </a:cubicBezTo>
                <a:cubicBezTo>
                  <a:pt x="3730247" y="12519866"/>
                  <a:pt x="3733105" y="12521123"/>
                  <a:pt x="3735964" y="12522229"/>
                </a:cubicBezTo>
                <a:cubicBezTo>
                  <a:pt x="3735964" y="12522229"/>
                  <a:pt x="3735964" y="12522229"/>
                  <a:pt x="3735964" y="12522229"/>
                </a:cubicBezTo>
                <a:cubicBezTo>
                  <a:pt x="3736611" y="12522496"/>
                  <a:pt x="3737297" y="12522763"/>
                  <a:pt x="3737945" y="12523030"/>
                </a:cubicBezTo>
                <a:cubicBezTo>
                  <a:pt x="3741184" y="12524249"/>
                  <a:pt x="3744386" y="12525736"/>
                  <a:pt x="3747625" y="12526956"/>
                </a:cubicBezTo>
                <a:cubicBezTo>
                  <a:pt x="3753303" y="12529128"/>
                  <a:pt x="3758944" y="12531530"/>
                  <a:pt x="3764660" y="12533665"/>
                </a:cubicBezTo>
                <a:lnTo>
                  <a:pt x="3764660" y="12533665"/>
                </a:lnTo>
                <a:cubicBezTo>
                  <a:pt x="3770224" y="12535723"/>
                  <a:pt x="3775864" y="12537400"/>
                  <a:pt x="3781428" y="12539421"/>
                </a:cubicBezTo>
                <a:cubicBezTo>
                  <a:pt x="3807762" y="12548950"/>
                  <a:pt x="3834210" y="12558023"/>
                  <a:pt x="3860773" y="12566637"/>
                </a:cubicBezTo>
                <a:cubicBezTo>
                  <a:pt x="3870986" y="12569953"/>
                  <a:pt x="3881200" y="12573422"/>
                  <a:pt x="3891451" y="12576623"/>
                </a:cubicBezTo>
                <a:cubicBezTo>
                  <a:pt x="3916108" y="12584247"/>
                  <a:pt x="3940956" y="12591070"/>
                  <a:pt x="3965803" y="12597969"/>
                </a:cubicBezTo>
                <a:cubicBezTo>
                  <a:pt x="3975902" y="12600790"/>
                  <a:pt x="3985925" y="12603916"/>
                  <a:pt x="3996062" y="12606661"/>
                </a:cubicBezTo>
                <a:cubicBezTo>
                  <a:pt x="3996977" y="12606928"/>
                  <a:pt x="3997930" y="12607194"/>
                  <a:pt x="3998844" y="12607462"/>
                </a:cubicBezTo>
                <a:cubicBezTo>
                  <a:pt x="3998844" y="12607423"/>
                  <a:pt x="3998806" y="12607385"/>
                  <a:pt x="3998806" y="12607347"/>
                </a:cubicBezTo>
                <a:cubicBezTo>
                  <a:pt x="4008372" y="12609863"/>
                  <a:pt x="4018014" y="12612111"/>
                  <a:pt x="4027617" y="12614514"/>
                </a:cubicBezTo>
                <a:cubicBezTo>
                  <a:pt x="4053608" y="12621031"/>
                  <a:pt x="4079637" y="12627244"/>
                  <a:pt x="4105780" y="12633039"/>
                </a:cubicBezTo>
                <a:cubicBezTo>
                  <a:pt x="4119309" y="12636050"/>
                  <a:pt x="4132876" y="12638985"/>
                  <a:pt x="4146443" y="12641806"/>
                </a:cubicBezTo>
                <a:cubicBezTo>
                  <a:pt x="4162259" y="12645084"/>
                  <a:pt x="4178189" y="12647943"/>
                  <a:pt x="4194042" y="12650954"/>
                </a:cubicBezTo>
                <a:cubicBezTo>
                  <a:pt x="4195072" y="12651145"/>
                  <a:pt x="4196101" y="12651336"/>
                  <a:pt x="4197130" y="12651527"/>
                </a:cubicBezTo>
                <a:cubicBezTo>
                  <a:pt x="4206733" y="12653318"/>
                  <a:pt x="4216299" y="12655337"/>
                  <a:pt x="4225902" y="12657053"/>
                </a:cubicBezTo>
                <a:cubicBezTo>
                  <a:pt x="4235277" y="12658731"/>
                  <a:pt x="4244614" y="12660713"/>
                  <a:pt x="4254027" y="12662314"/>
                </a:cubicBezTo>
                <a:cubicBezTo>
                  <a:pt x="4254065" y="12662314"/>
                  <a:pt x="4254142" y="12662314"/>
                  <a:pt x="4254180" y="12662352"/>
                </a:cubicBezTo>
                <a:cubicBezTo>
                  <a:pt x="4254180" y="12662352"/>
                  <a:pt x="4254180" y="12662352"/>
                  <a:pt x="4254180" y="12662352"/>
                </a:cubicBezTo>
                <a:cubicBezTo>
                  <a:pt x="4257076" y="12662848"/>
                  <a:pt x="4260011" y="12663191"/>
                  <a:pt x="4262907" y="12663685"/>
                </a:cubicBezTo>
                <a:cubicBezTo>
                  <a:pt x="4294805" y="12669022"/>
                  <a:pt x="4326817" y="12673825"/>
                  <a:pt x="4358905" y="12678285"/>
                </a:cubicBezTo>
                <a:cubicBezTo>
                  <a:pt x="4375369" y="12680572"/>
                  <a:pt x="4391832" y="12682592"/>
                  <a:pt x="4408334" y="12684651"/>
                </a:cubicBezTo>
                <a:cubicBezTo>
                  <a:pt x="4428456" y="12687167"/>
                  <a:pt x="4448616" y="12689530"/>
                  <a:pt x="4468814" y="12691703"/>
                </a:cubicBezTo>
                <a:cubicBezTo>
                  <a:pt x="4486573" y="12693646"/>
                  <a:pt x="4504370" y="12695629"/>
                  <a:pt x="4522167" y="12697306"/>
                </a:cubicBezTo>
                <a:cubicBezTo>
                  <a:pt x="4542785" y="12699288"/>
                  <a:pt x="4563478" y="12700927"/>
                  <a:pt x="4584172" y="12702605"/>
                </a:cubicBezTo>
                <a:cubicBezTo>
                  <a:pt x="4617251" y="12705311"/>
                  <a:pt x="4650368" y="12707674"/>
                  <a:pt x="4683524" y="12709694"/>
                </a:cubicBezTo>
                <a:cubicBezTo>
                  <a:pt x="4686344" y="12709847"/>
                  <a:pt x="4689164" y="12710037"/>
                  <a:pt x="4691984" y="12710189"/>
                </a:cubicBezTo>
                <a:cubicBezTo>
                  <a:pt x="4700940" y="12710723"/>
                  <a:pt x="4709896" y="12711296"/>
                  <a:pt x="4718890" y="12711791"/>
                </a:cubicBezTo>
                <a:lnTo>
                  <a:pt x="4718890" y="12711791"/>
                </a:lnTo>
                <a:cubicBezTo>
                  <a:pt x="4720262" y="12711867"/>
                  <a:pt x="4721634" y="12711944"/>
                  <a:pt x="4723006" y="12712019"/>
                </a:cubicBezTo>
                <a:cubicBezTo>
                  <a:pt x="4725978" y="12712172"/>
                  <a:pt x="4728913" y="12712401"/>
                  <a:pt x="4731885" y="12712553"/>
                </a:cubicBezTo>
                <a:cubicBezTo>
                  <a:pt x="4732190" y="12712553"/>
                  <a:pt x="4732533" y="12712592"/>
                  <a:pt x="4732838" y="12712592"/>
                </a:cubicBezTo>
                <a:cubicBezTo>
                  <a:pt x="4740917" y="12713010"/>
                  <a:pt x="4748996" y="12713621"/>
                  <a:pt x="4757076" y="12714001"/>
                </a:cubicBezTo>
                <a:lnTo>
                  <a:pt x="4757457" y="12714040"/>
                </a:lnTo>
                <a:cubicBezTo>
                  <a:pt x="4757457" y="12714040"/>
                  <a:pt x="4757457" y="12714040"/>
                  <a:pt x="4757457" y="12714040"/>
                </a:cubicBezTo>
                <a:cubicBezTo>
                  <a:pt x="4770109" y="12714612"/>
                  <a:pt x="4782762" y="12714917"/>
                  <a:pt x="4795414" y="12715412"/>
                </a:cubicBezTo>
                <a:cubicBezTo>
                  <a:pt x="4803646" y="12715756"/>
                  <a:pt x="4811839" y="12716022"/>
                  <a:pt x="4820071" y="12716327"/>
                </a:cubicBezTo>
                <a:cubicBezTo>
                  <a:pt x="4856999" y="12717661"/>
                  <a:pt x="4893966" y="12718766"/>
                  <a:pt x="4930970" y="12719529"/>
                </a:cubicBezTo>
                <a:cubicBezTo>
                  <a:pt x="4930970" y="12719529"/>
                  <a:pt x="4930970" y="12719529"/>
                  <a:pt x="4930970" y="12719529"/>
                </a:cubicBezTo>
                <a:cubicBezTo>
                  <a:pt x="4938440" y="12719682"/>
                  <a:pt x="4945909" y="12719796"/>
                  <a:pt x="4953379" y="12719948"/>
                </a:cubicBezTo>
                <a:cubicBezTo>
                  <a:pt x="4953379" y="12719948"/>
                  <a:pt x="4953379" y="12719948"/>
                  <a:pt x="4953379" y="12719948"/>
                </a:cubicBezTo>
                <a:cubicBezTo>
                  <a:pt x="4963173" y="12720100"/>
                  <a:pt x="4972967" y="12720062"/>
                  <a:pt x="4982762" y="12720214"/>
                </a:cubicBezTo>
                <a:cubicBezTo>
                  <a:pt x="5002464" y="12720482"/>
                  <a:pt x="5022129" y="12720787"/>
                  <a:pt x="5041794" y="12720939"/>
                </a:cubicBezTo>
                <a:cubicBezTo>
                  <a:pt x="5041794" y="12721016"/>
                  <a:pt x="5041794" y="12721053"/>
                  <a:pt x="5041794" y="12721130"/>
                </a:cubicBezTo>
                <a:cubicBezTo>
                  <a:pt x="5053874" y="12721206"/>
                  <a:pt x="5065955" y="12721206"/>
                  <a:pt x="5078036" y="12721244"/>
                </a:cubicBezTo>
                <a:cubicBezTo>
                  <a:pt x="5078036" y="12721244"/>
                  <a:pt x="5078036" y="12721206"/>
                  <a:pt x="5078036" y="12721206"/>
                </a:cubicBezTo>
                <a:cubicBezTo>
                  <a:pt x="5078493" y="12721206"/>
                  <a:pt x="5078950" y="12721206"/>
                  <a:pt x="5079408" y="12721206"/>
                </a:cubicBezTo>
                <a:cubicBezTo>
                  <a:pt x="5079484" y="12721130"/>
                  <a:pt x="5079560" y="12721092"/>
                  <a:pt x="5079636" y="12721016"/>
                </a:cubicBezTo>
                <a:cubicBezTo>
                  <a:pt x="5096252" y="12721092"/>
                  <a:pt x="5112868" y="12721473"/>
                  <a:pt x="5129446" y="12721435"/>
                </a:cubicBezTo>
                <a:cubicBezTo>
                  <a:pt x="5129446" y="12721435"/>
                  <a:pt x="5129446" y="12721435"/>
                  <a:pt x="5129446" y="12721435"/>
                </a:cubicBezTo>
                <a:cubicBezTo>
                  <a:pt x="5129789" y="12721435"/>
                  <a:pt x="5130094" y="12721435"/>
                  <a:pt x="5130399" y="12721435"/>
                </a:cubicBezTo>
                <a:cubicBezTo>
                  <a:pt x="5171824" y="12721358"/>
                  <a:pt x="5213211" y="12721092"/>
                  <a:pt x="5254598" y="12720634"/>
                </a:cubicBezTo>
                <a:cubicBezTo>
                  <a:pt x="5256504" y="12720634"/>
                  <a:pt x="5258409" y="12720634"/>
                  <a:pt x="5260277" y="12720596"/>
                </a:cubicBezTo>
                <a:cubicBezTo>
                  <a:pt x="5260277" y="12720596"/>
                  <a:pt x="5260277" y="12720596"/>
                  <a:pt x="5260277" y="12720596"/>
                </a:cubicBezTo>
                <a:cubicBezTo>
                  <a:pt x="5280132" y="12720368"/>
                  <a:pt x="5299911" y="12720100"/>
                  <a:pt x="5319766" y="12719796"/>
                </a:cubicBezTo>
                <a:lnTo>
                  <a:pt x="5319766" y="12719796"/>
                </a:lnTo>
                <a:cubicBezTo>
                  <a:pt x="5323234" y="12719757"/>
                  <a:pt x="5326740" y="12719682"/>
                  <a:pt x="5330208" y="12719643"/>
                </a:cubicBezTo>
                <a:cubicBezTo>
                  <a:pt x="5336077" y="12719567"/>
                  <a:pt x="5341908" y="12719491"/>
                  <a:pt x="5347776" y="12719414"/>
                </a:cubicBezTo>
                <a:cubicBezTo>
                  <a:pt x="5349149" y="12719414"/>
                  <a:pt x="5350520" y="12719377"/>
                  <a:pt x="5351854" y="12719377"/>
                </a:cubicBezTo>
                <a:cubicBezTo>
                  <a:pt x="5357685" y="12719300"/>
                  <a:pt x="5363554" y="12719223"/>
                  <a:pt x="5369347" y="12719148"/>
                </a:cubicBezTo>
                <a:cubicBezTo>
                  <a:pt x="5370871" y="12719109"/>
                  <a:pt x="5372396" y="12719109"/>
                  <a:pt x="5373920" y="12719071"/>
                </a:cubicBezTo>
                <a:lnTo>
                  <a:pt x="5373920" y="12719071"/>
                </a:lnTo>
                <a:cubicBezTo>
                  <a:pt x="5374796" y="12719071"/>
                  <a:pt x="5375711" y="12719034"/>
                  <a:pt x="5376588" y="12719034"/>
                </a:cubicBezTo>
                <a:cubicBezTo>
                  <a:pt x="5401969" y="12718652"/>
                  <a:pt x="5427273" y="12718233"/>
                  <a:pt x="5452578" y="12717813"/>
                </a:cubicBezTo>
                <a:lnTo>
                  <a:pt x="5461648" y="12717661"/>
                </a:lnTo>
                <a:cubicBezTo>
                  <a:pt x="5461648" y="12717661"/>
                  <a:pt x="5461648" y="12717661"/>
                  <a:pt x="5461648" y="12717661"/>
                </a:cubicBezTo>
                <a:cubicBezTo>
                  <a:pt x="5486572" y="12717242"/>
                  <a:pt x="5511496" y="12716822"/>
                  <a:pt x="5536343" y="12716441"/>
                </a:cubicBezTo>
                <a:cubicBezTo>
                  <a:pt x="5537753" y="12716404"/>
                  <a:pt x="5539164" y="12716404"/>
                  <a:pt x="5540574" y="12716365"/>
                </a:cubicBezTo>
                <a:cubicBezTo>
                  <a:pt x="5549225" y="12716213"/>
                  <a:pt x="5557837" y="12716098"/>
                  <a:pt x="5566488" y="12715945"/>
                </a:cubicBezTo>
                <a:cubicBezTo>
                  <a:pt x="5593470" y="12715488"/>
                  <a:pt x="5620490" y="12715031"/>
                  <a:pt x="5647357" y="12714649"/>
                </a:cubicBezTo>
                <a:cubicBezTo>
                  <a:pt x="5659667" y="12714459"/>
                  <a:pt x="5671976" y="12714231"/>
                  <a:pt x="5684285" y="12714040"/>
                </a:cubicBezTo>
                <a:cubicBezTo>
                  <a:pt x="5690383" y="12713926"/>
                  <a:pt x="5696518" y="12713849"/>
                  <a:pt x="5702616" y="12713735"/>
                </a:cubicBezTo>
                <a:lnTo>
                  <a:pt x="5702616" y="12713735"/>
                </a:lnTo>
                <a:cubicBezTo>
                  <a:pt x="5710467" y="12713621"/>
                  <a:pt x="5718317" y="12713469"/>
                  <a:pt x="5726168" y="12713353"/>
                </a:cubicBezTo>
                <a:cubicBezTo>
                  <a:pt x="5732037" y="12713278"/>
                  <a:pt x="5737944" y="12713163"/>
                  <a:pt x="5743813" y="12713087"/>
                </a:cubicBezTo>
                <a:cubicBezTo>
                  <a:pt x="5743813" y="12713087"/>
                  <a:pt x="5743813" y="12713087"/>
                  <a:pt x="5743813" y="12713087"/>
                </a:cubicBezTo>
                <a:cubicBezTo>
                  <a:pt x="5764201" y="12712744"/>
                  <a:pt x="5784629" y="12712324"/>
                  <a:pt x="5805017" y="12711944"/>
                </a:cubicBezTo>
                <a:cubicBezTo>
                  <a:pt x="5805017" y="12711944"/>
                  <a:pt x="5805017" y="12711944"/>
                  <a:pt x="5805017" y="12711944"/>
                </a:cubicBezTo>
                <a:cubicBezTo>
                  <a:pt x="5812144" y="12711791"/>
                  <a:pt x="5819270" y="12711639"/>
                  <a:pt x="5826397" y="12711486"/>
                </a:cubicBezTo>
                <a:cubicBezTo>
                  <a:pt x="5830513" y="12711410"/>
                  <a:pt x="5834666" y="12711296"/>
                  <a:pt x="5838782" y="12711219"/>
                </a:cubicBezTo>
                <a:cubicBezTo>
                  <a:pt x="5838744" y="12711219"/>
                  <a:pt x="5838744" y="12711219"/>
                  <a:pt x="5838706" y="12711219"/>
                </a:cubicBezTo>
                <a:cubicBezTo>
                  <a:pt x="5856046" y="12710838"/>
                  <a:pt x="5873386" y="12710419"/>
                  <a:pt x="5890726" y="12710000"/>
                </a:cubicBezTo>
                <a:cubicBezTo>
                  <a:pt x="5890726" y="12710037"/>
                  <a:pt x="5890726" y="12710075"/>
                  <a:pt x="5890726" y="12710114"/>
                </a:cubicBezTo>
                <a:cubicBezTo>
                  <a:pt x="5901778" y="12709847"/>
                  <a:pt x="5912830" y="12709541"/>
                  <a:pt x="5923843" y="12709275"/>
                </a:cubicBezTo>
                <a:cubicBezTo>
                  <a:pt x="5923843" y="12709275"/>
                  <a:pt x="5923843" y="12709237"/>
                  <a:pt x="5923843" y="12709198"/>
                </a:cubicBezTo>
                <a:cubicBezTo>
                  <a:pt x="5929026" y="12709084"/>
                  <a:pt x="5934209" y="12708970"/>
                  <a:pt x="5939392" y="12708818"/>
                </a:cubicBezTo>
                <a:lnTo>
                  <a:pt x="5939392" y="12708818"/>
                </a:lnTo>
                <a:cubicBezTo>
                  <a:pt x="5945756" y="12708665"/>
                  <a:pt x="5952120" y="12708475"/>
                  <a:pt x="5958447" y="12708284"/>
                </a:cubicBezTo>
                <a:cubicBezTo>
                  <a:pt x="5958447" y="12708284"/>
                  <a:pt x="5958447" y="12708284"/>
                  <a:pt x="5958447" y="12708284"/>
                </a:cubicBezTo>
                <a:cubicBezTo>
                  <a:pt x="5993813" y="12707331"/>
                  <a:pt x="6029140" y="12706226"/>
                  <a:pt x="6064506" y="12705083"/>
                </a:cubicBezTo>
                <a:lnTo>
                  <a:pt x="6064887" y="12705083"/>
                </a:lnTo>
                <a:cubicBezTo>
                  <a:pt x="6067936" y="12705006"/>
                  <a:pt x="6070946" y="12704929"/>
                  <a:pt x="6073995" y="12704815"/>
                </a:cubicBezTo>
                <a:cubicBezTo>
                  <a:pt x="6073995" y="12704815"/>
                  <a:pt x="6073995" y="12704815"/>
                  <a:pt x="6073995" y="12704815"/>
                </a:cubicBezTo>
                <a:cubicBezTo>
                  <a:pt x="6084361" y="12704472"/>
                  <a:pt x="6094765" y="12704091"/>
                  <a:pt x="6105169" y="12703748"/>
                </a:cubicBezTo>
                <a:lnTo>
                  <a:pt x="6105169" y="12703748"/>
                </a:lnTo>
                <a:cubicBezTo>
                  <a:pt x="6113897" y="12703444"/>
                  <a:pt x="6122623" y="12702910"/>
                  <a:pt x="6131351" y="12702605"/>
                </a:cubicBezTo>
                <a:cubicBezTo>
                  <a:pt x="6139506" y="12702299"/>
                  <a:pt x="6147661" y="12701994"/>
                  <a:pt x="6155817" y="12701689"/>
                </a:cubicBezTo>
                <a:cubicBezTo>
                  <a:pt x="6155855" y="12701766"/>
                  <a:pt x="6155893" y="12701842"/>
                  <a:pt x="6155969" y="12701918"/>
                </a:cubicBezTo>
                <a:lnTo>
                  <a:pt x="6156046" y="12701994"/>
                </a:lnTo>
                <a:cubicBezTo>
                  <a:pt x="6165688" y="12701651"/>
                  <a:pt x="6175367" y="12701194"/>
                  <a:pt x="6185009" y="12700775"/>
                </a:cubicBezTo>
                <a:cubicBezTo>
                  <a:pt x="6185009" y="12700698"/>
                  <a:pt x="6185009" y="12700660"/>
                  <a:pt x="6185009" y="12700584"/>
                </a:cubicBezTo>
                <a:cubicBezTo>
                  <a:pt x="6201358" y="12699936"/>
                  <a:pt x="6217669" y="12698831"/>
                  <a:pt x="6234018" y="12698106"/>
                </a:cubicBezTo>
                <a:cubicBezTo>
                  <a:pt x="6307113" y="12694942"/>
                  <a:pt x="6380169" y="12691359"/>
                  <a:pt x="6453149" y="12687052"/>
                </a:cubicBezTo>
                <a:cubicBezTo>
                  <a:pt x="6463210" y="12686442"/>
                  <a:pt x="6473310" y="12686137"/>
                  <a:pt x="6483370" y="12685528"/>
                </a:cubicBezTo>
                <a:cubicBezTo>
                  <a:pt x="6483446" y="12685565"/>
                  <a:pt x="6483485" y="12685680"/>
                  <a:pt x="6483561" y="12685756"/>
                </a:cubicBezTo>
                <a:cubicBezTo>
                  <a:pt x="6494384" y="12685108"/>
                  <a:pt x="6505207" y="12684498"/>
                  <a:pt x="6515992" y="12683774"/>
                </a:cubicBezTo>
                <a:cubicBezTo>
                  <a:pt x="6515992" y="12683698"/>
                  <a:pt x="6515992" y="12683621"/>
                  <a:pt x="6515992" y="12683583"/>
                </a:cubicBezTo>
                <a:cubicBezTo>
                  <a:pt x="6543545" y="12681830"/>
                  <a:pt x="6571060" y="12679772"/>
                  <a:pt x="6598614" y="12677790"/>
                </a:cubicBezTo>
                <a:cubicBezTo>
                  <a:pt x="6616754" y="12676494"/>
                  <a:pt x="6634894" y="12675692"/>
                  <a:pt x="6652997" y="12674321"/>
                </a:cubicBezTo>
                <a:cubicBezTo>
                  <a:pt x="6652997" y="12674321"/>
                  <a:pt x="6652997" y="12674321"/>
                  <a:pt x="6652997" y="12674321"/>
                </a:cubicBezTo>
                <a:cubicBezTo>
                  <a:pt x="6653340" y="12674283"/>
                  <a:pt x="6653682" y="12674283"/>
                  <a:pt x="6654064" y="12674244"/>
                </a:cubicBezTo>
                <a:cubicBezTo>
                  <a:pt x="6663972" y="12673482"/>
                  <a:pt x="6673919" y="12672720"/>
                  <a:pt x="6683827" y="12671957"/>
                </a:cubicBezTo>
                <a:lnTo>
                  <a:pt x="6684666" y="12671919"/>
                </a:lnTo>
                <a:cubicBezTo>
                  <a:pt x="6684666" y="12671919"/>
                  <a:pt x="6684666" y="12671919"/>
                  <a:pt x="6684666" y="12671919"/>
                </a:cubicBezTo>
                <a:cubicBezTo>
                  <a:pt x="6719727" y="12669175"/>
                  <a:pt x="6754750" y="12665973"/>
                  <a:pt x="6789773" y="12662885"/>
                </a:cubicBezTo>
                <a:cubicBezTo>
                  <a:pt x="6789773" y="12663000"/>
                  <a:pt x="6789734" y="12663114"/>
                  <a:pt x="6789734" y="12663266"/>
                </a:cubicBezTo>
                <a:cubicBezTo>
                  <a:pt x="6799376" y="12662428"/>
                  <a:pt x="6809018" y="12661513"/>
                  <a:pt x="6818660" y="12660636"/>
                </a:cubicBezTo>
                <a:cubicBezTo>
                  <a:pt x="6818621" y="12660561"/>
                  <a:pt x="6818584" y="12660484"/>
                  <a:pt x="6818545" y="12660407"/>
                </a:cubicBezTo>
                <a:cubicBezTo>
                  <a:pt x="6827501" y="12659607"/>
                  <a:pt x="6836495" y="12658920"/>
                  <a:pt x="6845451" y="12658083"/>
                </a:cubicBezTo>
                <a:cubicBezTo>
                  <a:pt x="6854368" y="12657244"/>
                  <a:pt x="6863286" y="12656405"/>
                  <a:pt x="6872204" y="12655567"/>
                </a:cubicBezTo>
                <a:cubicBezTo>
                  <a:pt x="6887181" y="12654118"/>
                  <a:pt x="6902158" y="12652822"/>
                  <a:pt x="6917097" y="12651297"/>
                </a:cubicBezTo>
                <a:cubicBezTo>
                  <a:pt x="6917097" y="12651297"/>
                  <a:pt x="6917097" y="12651297"/>
                  <a:pt x="6917097" y="12651297"/>
                </a:cubicBezTo>
                <a:cubicBezTo>
                  <a:pt x="6917326" y="12651259"/>
                  <a:pt x="6917555" y="12651259"/>
                  <a:pt x="6917783" y="12651221"/>
                </a:cubicBezTo>
                <a:cubicBezTo>
                  <a:pt x="6932036" y="12649772"/>
                  <a:pt x="6946327" y="12648210"/>
                  <a:pt x="6960580" y="12646685"/>
                </a:cubicBezTo>
                <a:cubicBezTo>
                  <a:pt x="6960618" y="12646608"/>
                  <a:pt x="6960618" y="12646494"/>
                  <a:pt x="6960618" y="12646419"/>
                </a:cubicBezTo>
                <a:cubicBezTo>
                  <a:pt x="7012524" y="12640929"/>
                  <a:pt x="7064429" y="12635326"/>
                  <a:pt x="7116258" y="12628999"/>
                </a:cubicBezTo>
                <a:cubicBezTo>
                  <a:pt x="7116258" y="12628999"/>
                  <a:pt x="7116258" y="12628999"/>
                  <a:pt x="7116258" y="12628999"/>
                </a:cubicBezTo>
                <a:cubicBezTo>
                  <a:pt x="7125900" y="12627817"/>
                  <a:pt x="7135580" y="12626635"/>
                  <a:pt x="7145222" y="12625453"/>
                </a:cubicBezTo>
                <a:cubicBezTo>
                  <a:pt x="7146441" y="12625301"/>
                  <a:pt x="7147661" y="12625148"/>
                  <a:pt x="7148880" y="12624996"/>
                </a:cubicBezTo>
                <a:cubicBezTo>
                  <a:pt x="7148880" y="12624996"/>
                  <a:pt x="7148880" y="12624996"/>
                  <a:pt x="7148880" y="12624957"/>
                </a:cubicBezTo>
                <a:cubicBezTo>
                  <a:pt x="7169421" y="12622366"/>
                  <a:pt x="7189925" y="12619735"/>
                  <a:pt x="7210428" y="12617029"/>
                </a:cubicBezTo>
                <a:lnTo>
                  <a:pt x="7210428" y="12617029"/>
                </a:lnTo>
                <a:cubicBezTo>
                  <a:pt x="7211304" y="12616915"/>
                  <a:pt x="7212219" y="12616762"/>
                  <a:pt x="7213095" y="12616648"/>
                </a:cubicBezTo>
                <a:cubicBezTo>
                  <a:pt x="7221975" y="12615466"/>
                  <a:pt x="7230854" y="12614209"/>
                  <a:pt x="7239734" y="12612988"/>
                </a:cubicBezTo>
                <a:cubicBezTo>
                  <a:pt x="7239734" y="12612988"/>
                  <a:pt x="7239734" y="12612988"/>
                  <a:pt x="7239696" y="12612988"/>
                </a:cubicBezTo>
                <a:cubicBezTo>
                  <a:pt x="7252463" y="12611235"/>
                  <a:pt x="7265267" y="12609558"/>
                  <a:pt x="7278072" y="12607728"/>
                </a:cubicBezTo>
                <a:cubicBezTo>
                  <a:pt x="7278072" y="12607728"/>
                  <a:pt x="7278072" y="12607728"/>
                  <a:pt x="7278072" y="12607728"/>
                </a:cubicBezTo>
                <a:cubicBezTo>
                  <a:pt x="7279749" y="12607499"/>
                  <a:pt x="7281464" y="12607271"/>
                  <a:pt x="7283141" y="12607003"/>
                </a:cubicBezTo>
                <a:lnTo>
                  <a:pt x="7283141" y="12607003"/>
                </a:lnTo>
                <a:cubicBezTo>
                  <a:pt x="7292059" y="12605746"/>
                  <a:pt x="7301014" y="12604564"/>
                  <a:pt x="7309894" y="12603268"/>
                </a:cubicBezTo>
                <a:cubicBezTo>
                  <a:pt x="7310123" y="12603230"/>
                  <a:pt x="7310390" y="12603193"/>
                  <a:pt x="7310656" y="12603154"/>
                </a:cubicBezTo>
                <a:lnTo>
                  <a:pt x="7310656" y="12603154"/>
                </a:lnTo>
                <a:cubicBezTo>
                  <a:pt x="7315420" y="12602468"/>
                  <a:pt x="7320146" y="12601667"/>
                  <a:pt x="7324871" y="12600981"/>
                </a:cubicBezTo>
                <a:lnTo>
                  <a:pt x="7324871" y="12600981"/>
                </a:lnTo>
                <a:cubicBezTo>
                  <a:pt x="7334970" y="12599494"/>
                  <a:pt x="7345031" y="12597855"/>
                  <a:pt x="7355130" y="12596369"/>
                </a:cubicBezTo>
                <a:cubicBezTo>
                  <a:pt x="7355130" y="12596369"/>
                  <a:pt x="7355130" y="12596369"/>
                  <a:pt x="7355130" y="12596369"/>
                </a:cubicBezTo>
                <a:cubicBezTo>
                  <a:pt x="7373233" y="12593625"/>
                  <a:pt x="7391334" y="12590918"/>
                  <a:pt x="7409437" y="12588059"/>
                </a:cubicBezTo>
                <a:cubicBezTo>
                  <a:pt x="7409437" y="12588059"/>
                  <a:pt x="7409437" y="12588059"/>
                  <a:pt x="7409398" y="12588059"/>
                </a:cubicBezTo>
                <a:cubicBezTo>
                  <a:pt x="7409932" y="12587983"/>
                  <a:pt x="7410465" y="12587907"/>
                  <a:pt x="7410999" y="12587792"/>
                </a:cubicBezTo>
                <a:cubicBezTo>
                  <a:pt x="7420984" y="12586191"/>
                  <a:pt x="7430969" y="12584666"/>
                  <a:pt x="7440953" y="12583066"/>
                </a:cubicBezTo>
                <a:cubicBezTo>
                  <a:pt x="7440992" y="12583027"/>
                  <a:pt x="7440992" y="12582913"/>
                  <a:pt x="7441029" y="12582875"/>
                </a:cubicBezTo>
                <a:cubicBezTo>
                  <a:pt x="7443431" y="12582494"/>
                  <a:pt x="7445869" y="12582074"/>
                  <a:pt x="7448309" y="12581694"/>
                </a:cubicBezTo>
                <a:cubicBezTo>
                  <a:pt x="7448233" y="12581731"/>
                  <a:pt x="7448194" y="12581808"/>
                  <a:pt x="7448118" y="12581884"/>
                </a:cubicBezTo>
                <a:cubicBezTo>
                  <a:pt x="7456883" y="12580435"/>
                  <a:pt x="7465610" y="12578873"/>
                  <a:pt x="7474375" y="12577425"/>
                </a:cubicBezTo>
                <a:lnTo>
                  <a:pt x="7474375" y="12577386"/>
                </a:lnTo>
                <a:cubicBezTo>
                  <a:pt x="7475786" y="12577157"/>
                  <a:pt x="7477157" y="12576929"/>
                  <a:pt x="7478568" y="12576700"/>
                </a:cubicBezTo>
                <a:cubicBezTo>
                  <a:pt x="7478568" y="12576700"/>
                  <a:pt x="7478568" y="12576700"/>
                  <a:pt x="7478568" y="12576700"/>
                </a:cubicBezTo>
                <a:cubicBezTo>
                  <a:pt x="7490801" y="12574641"/>
                  <a:pt x="7503072" y="12572583"/>
                  <a:pt x="7515306" y="12570449"/>
                </a:cubicBezTo>
                <a:cubicBezTo>
                  <a:pt x="7563210" y="12562177"/>
                  <a:pt x="7610999" y="12553410"/>
                  <a:pt x="7658789" y="12544224"/>
                </a:cubicBezTo>
                <a:cubicBezTo>
                  <a:pt x="7658826" y="12544224"/>
                  <a:pt x="7658826" y="12544261"/>
                  <a:pt x="7658865" y="12544299"/>
                </a:cubicBezTo>
                <a:cubicBezTo>
                  <a:pt x="7662714" y="12543576"/>
                  <a:pt x="7666563" y="12542890"/>
                  <a:pt x="7670412" y="12542126"/>
                </a:cubicBezTo>
                <a:cubicBezTo>
                  <a:pt x="7670412" y="12542126"/>
                  <a:pt x="7670450" y="12542089"/>
                  <a:pt x="7670450" y="12542089"/>
                </a:cubicBezTo>
                <a:cubicBezTo>
                  <a:pt x="7672813" y="12541631"/>
                  <a:pt x="7675176" y="12541250"/>
                  <a:pt x="7677500" y="12540792"/>
                </a:cubicBezTo>
                <a:lnTo>
                  <a:pt x="7677500" y="12540792"/>
                </a:lnTo>
                <a:cubicBezTo>
                  <a:pt x="7679635" y="12540373"/>
                  <a:pt x="7681807" y="12539992"/>
                  <a:pt x="7683941" y="12539573"/>
                </a:cubicBezTo>
                <a:cubicBezTo>
                  <a:pt x="7689886" y="12538391"/>
                  <a:pt x="7695869" y="12537057"/>
                  <a:pt x="7701853" y="12535875"/>
                </a:cubicBezTo>
                <a:lnTo>
                  <a:pt x="7701853" y="12535875"/>
                </a:lnTo>
                <a:cubicBezTo>
                  <a:pt x="7727386" y="12530767"/>
                  <a:pt x="7752881" y="12525507"/>
                  <a:pt x="7778377" y="12520018"/>
                </a:cubicBezTo>
                <a:cubicBezTo>
                  <a:pt x="7778377" y="12520018"/>
                  <a:pt x="7778377" y="12520018"/>
                  <a:pt x="7778377" y="12520018"/>
                </a:cubicBezTo>
                <a:lnTo>
                  <a:pt x="7778986" y="12519866"/>
                </a:lnTo>
                <a:cubicBezTo>
                  <a:pt x="7788133" y="12517884"/>
                  <a:pt x="7797317" y="12515863"/>
                  <a:pt x="7806464" y="12513843"/>
                </a:cubicBezTo>
                <a:lnTo>
                  <a:pt x="7806616" y="12513805"/>
                </a:lnTo>
                <a:lnTo>
                  <a:pt x="7806616" y="12513805"/>
                </a:lnTo>
                <a:cubicBezTo>
                  <a:pt x="7828872" y="12508888"/>
                  <a:pt x="7851128" y="12503703"/>
                  <a:pt x="7873347" y="12498520"/>
                </a:cubicBezTo>
                <a:lnTo>
                  <a:pt x="7873347" y="12498596"/>
                </a:lnTo>
                <a:cubicBezTo>
                  <a:pt x="7882607" y="12496424"/>
                  <a:pt x="7891906" y="12494365"/>
                  <a:pt x="7901167" y="12492153"/>
                </a:cubicBezTo>
                <a:cubicBezTo>
                  <a:pt x="7901167" y="12492153"/>
                  <a:pt x="7901167" y="12492153"/>
                  <a:pt x="7901167" y="12492153"/>
                </a:cubicBezTo>
                <a:cubicBezTo>
                  <a:pt x="7928072" y="12485712"/>
                  <a:pt x="7954863" y="12478736"/>
                  <a:pt x="7981692" y="12471837"/>
                </a:cubicBezTo>
                <a:lnTo>
                  <a:pt x="7982302" y="12471951"/>
                </a:lnTo>
                <a:cubicBezTo>
                  <a:pt x="7994726" y="12468788"/>
                  <a:pt x="8007188" y="12465547"/>
                  <a:pt x="8019612" y="12462269"/>
                </a:cubicBezTo>
                <a:cubicBezTo>
                  <a:pt x="8019726" y="12462232"/>
                  <a:pt x="8019840" y="12462232"/>
                  <a:pt x="8019955" y="12462193"/>
                </a:cubicBezTo>
                <a:lnTo>
                  <a:pt x="8019955" y="12462193"/>
                </a:lnTo>
                <a:cubicBezTo>
                  <a:pt x="8027805" y="12460134"/>
                  <a:pt x="8035618" y="12457924"/>
                  <a:pt x="8043468" y="12455828"/>
                </a:cubicBezTo>
                <a:lnTo>
                  <a:pt x="8043468" y="12455828"/>
                </a:lnTo>
                <a:cubicBezTo>
                  <a:pt x="8046479" y="12455026"/>
                  <a:pt x="8049490" y="12454189"/>
                  <a:pt x="8052538" y="12453387"/>
                </a:cubicBezTo>
                <a:lnTo>
                  <a:pt x="8052538" y="12453387"/>
                </a:lnTo>
                <a:cubicBezTo>
                  <a:pt x="8067363" y="12449386"/>
                  <a:pt x="8082188" y="12445497"/>
                  <a:pt x="8096974" y="12441343"/>
                </a:cubicBezTo>
                <a:cubicBezTo>
                  <a:pt x="8096974" y="12441343"/>
                  <a:pt x="8096974" y="12441343"/>
                  <a:pt x="8096974" y="12441343"/>
                </a:cubicBezTo>
                <a:lnTo>
                  <a:pt x="8097546" y="12441190"/>
                </a:lnTo>
                <a:cubicBezTo>
                  <a:pt x="8104177" y="12439322"/>
                  <a:pt x="8110808" y="12437454"/>
                  <a:pt x="8117439" y="12435548"/>
                </a:cubicBezTo>
                <a:cubicBezTo>
                  <a:pt x="8117706" y="12435472"/>
                  <a:pt x="8117935" y="12435396"/>
                  <a:pt x="8118201" y="12435319"/>
                </a:cubicBezTo>
                <a:cubicBezTo>
                  <a:pt x="8118201" y="12435319"/>
                  <a:pt x="8118201" y="12435319"/>
                  <a:pt x="8118201" y="12435319"/>
                </a:cubicBezTo>
                <a:cubicBezTo>
                  <a:pt x="8129673" y="12432041"/>
                  <a:pt x="8141143" y="12428572"/>
                  <a:pt x="8152576" y="12425257"/>
                </a:cubicBezTo>
                <a:lnTo>
                  <a:pt x="8152576" y="12425257"/>
                </a:lnTo>
                <a:cubicBezTo>
                  <a:pt x="8161761" y="12422588"/>
                  <a:pt x="8170983" y="12419881"/>
                  <a:pt x="8180168" y="12417176"/>
                </a:cubicBezTo>
                <a:cubicBezTo>
                  <a:pt x="8180168" y="12417176"/>
                  <a:pt x="8180168" y="12417176"/>
                  <a:pt x="8180168" y="12417176"/>
                </a:cubicBezTo>
                <a:cubicBezTo>
                  <a:pt x="8189047" y="12414545"/>
                  <a:pt x="8198003" y="12412029"/>
                  <a:pt x="8206883" y="12409361"/>
                </a:cubicBezTo>
                <a:cubicBezTo>
                  <a:pt x="8206883" y="12409361"/>
                  <a:pt x="8206883" y="12409361"/>
                  <a:pt x="8206883" y="12409361"/>
                </a:cubicBezTo>
                <a:cubicBezTo>
                  <a:pt x="8206997" y="12409324"/>
                  <a:pt x="8207111" y="12409285"/>
                  <a:pt x="8207225" y="12409247"/>
                </a:cubicBezTo>
                <a:cubicBezTo>
                  <a:pt x="8216944" y="12406312"/>
                  <a:pt x="8226586" y="12403148"/>
                  <a:pt x="8236265" y="12400174"/>
                </a:cubicBezTo>
                <a:cubicBezTo>
                  <a:pt x="8236227" y="12400137"/>
                  <a:pt x="8236227" y="12400060"/>
                  <a:pt x="8236189" y="12399984"/>
                </a:cubicBezTo>
                <a:cubicBezTo>
                  <a:pt x="8251661" y="12395182"/>
                  <a:pt x="8267058" y="12390112"/>
                  <a:pt x="8282492" y="12385156"/>
                </a:cubicBezTo>
                <a:cubicBezTo>
                  <a:pt x="8282264" y="12385423"/>
                  <a:pt x="8281883" y="12385537"/>
                  <a:pt x="8281654" y="12385843"/>
                </a:cubicBezTo>
                <a:cubicBezTo>
                  <a:pt x="8301395" y="12379515"/>
                  <a:pt x="8321098" y="12373149"/>
                  <a:pt x="8340762" y="12366593"/>
                </a:cubicBezTo>
                <a:cubicBezTo>
                  <a:pt x="8340762" y="12366593"/>
                  <a:pt x="8340762" y="12366555"/>
                  <a:pt x="8340762" y="12366555"/>
                </a:cubicBezTo>
                <a:cubicBezTo>
                  <a:pt x="8391334" y="12349630"/>
                  <a:pt x="8441715" y="12332058"/>
                  <a:pt x="8491791" y="12313647"/>
                </a:cubicBezTo>
                <a:cubicBezTo>
                  <a:pt x="8491791" y="12313647"/>
                  <a:pt x="8491791" y="12313647"/>
                  <a:pt x="8491753" y="12313647"/>
                </a:cubicBezTo>
                <a:cubicBezTo>
                  <a:pt x="8495259" y="12312351"/>
                  <a:pt x="8498803" y="12311130"/>
                  <a:pt x="8502309" y="12309796"/>
                </a:cubicBezTo>
                <a:cubicBezTo>
                  <a:pt x="8515457" y="12304917"/>
                  <a:pt x="8528376" y="12299543"/>
                  <a:pt x="8541448" y="12294549"/>
                </a:cubicBezTo>
                <a:cubicBezTo>
                  <a:pt x="8541676" y="12294626"/>
                  <a:pt x="8541867" y="12294740"/>
                  <a:pt x="8542095" y="12294817"/>
                </a:cubicBezTo>
                <a:cubicBezTo>
                  <a:pt x="8557683" y="12288870"/>
                  <a:pt x="8573193" y="12282809"/>
                  <a:pt x="8588742" y="12276710"/>
                </a:cubicBezTo>
                <a:cubicBezTo>
                  <a:pt x="8588666" y="12276558"/>
                  <a:pt x="8588513" y="12276405"/>
                  <a:pt x="8588437" y="12276253"/>
                </a:cubicBezTo>
                <a:cubicBezTo>
                  <a:pt x="8599146" y="12272059"/>
                  <a:pt x="8609969" y="12267981"/>
                  <a:pt x="8620640" y="12263712"/>
                </a:cubicBezTo>
                <a:cubicBezTo>
                  <a:pt x="8620678" y="12263903"/>
                  <a:pt x="8620601" y="12264131"/>
                  <a:pt x="8620640" y="12264321"/>
                </a:cubicBezTo>
                <a:cubicBezTo>
                  <a:pt x="8629748" y="12260700"/>
                  <a:pt x="8638780" y="12256812"/>
                  <a:pt x="8647850" y="12253114"/>
                </a:cubicBezTo>
                <a:cubicBezTo>
                  <a:pt x="8647888" y="12253114"/>
                  <a:pt x="8647888" y="12253077"/>
                  <a:pt x="8647926" y="12253077"/>
                </a:cubicBezTo>
                <a:cubicBezTo>
                  <a:pt x="8657072" y="12249341"/>
                  <a:pt x="8666181" y="12245530"/>
                  <a:pt x="8675327" y="12241718"/>
                </a:cubicBezTo>
                <a:lnTo>
                  <a:pt x="8675327" y="12241718"/>
                </a:lnTo>
                <a:cubicBezTo>
                  <a:pt x="8678414" y="12240422"/>
                  <a:pt x="8681463" y="12239202"/>
                  <a:pt x="8684550" y="12237906"/>
                </a:cubicBezTo>
                <a:cubicBezTo>
                  <a:pt x="8684550" y="12237906"/>
                  <a:pt x="8684550" y="12237906"/>
                  <a:pt x="8684550" y="12237906"/>
                </a:cubicBezTo>
                <a:cubicBezTo>
                  <a:pt x="8743963" y="12213129"/>
                  <a:pt x="8802880" y="12187171"/>
                  <a:pt x="8861188" y="12160069"/>
                </a:cubicBezTo>
                <a:cubicBezTo>
                  <a:pt x="8866790" y="12157439"/>
                  <a:pt x="8872431" y="12154808"/>
                  <a:pt x="8878033" y="12152178"/>
                </a:cubicBezTo>
                <a:lnTo>
                  <a:pt x="8878033" y="12152178"/>
                </a:lnTo>
                <a:cubicBezTo>
                  <a:pt x="8881920" y="12150348"/>
                  <a:pt x="8885769" y="12148519"/>
                  <a:pt x="8889618" y="12146689"/>
                </a:cubicBezTo>
                <a:cubicBezTo>
                  <a:pt x="8889618" y="12146689"/>
                  <a:pt x="8889618" y="12146727"/>
                  <a:pt x="8889618" y="12146727"/>
                </a:cubicBezTo>
                <a:cubicBezTo>
                  <a:pt x="8903338" y="12140246"/>
                  <a:pt x="8917133" y="12133843"/>
                  <a:pt x="8930777" y="12127211"/>
                </a:cubicBezTo>
                <a:cubicBezTo>
                  <a:pt x="8930777" y="12127211"/>
                  <a:pt x="8930777" y="12127211"/>
                  <a:pt x="8930815" y="12127211"/>
                </a:cubicBezTo>
                <a:cubicBezTo>
                  <a:pt x="8941257" y="12122141"/>
                  <a:pt x="8951356" y="12116499"/>
                  <a:pt x="8961760" y="12111353"/>
                </a:cubicBezTo>
                <a:cubicBezTo>
                  <a:pt x="8961836" y="12111467"/>
                  <a:pt x="8961836" y="12111621"/>
                  <a:pt x="8961912" y="12111735"/>
                </a:cubicBezTo>
                <a:cubicBezTo>
                  <a:pt x="8971859" y="12106817"/>
                  <a:pt x="8981806" y="12101900"/>
                  <a:pt x="8991714" y="12096906"/>
                </a:cubicBezTo>
                <a:cubicBezTo>
                  <a:pt x="8991562" y="12096677"/>
                  <a:pt x="8991295" y="12096525"/>
                  <a:pt x="8991104" y="12096335"/>
                </a:cubicBezTo>
                <a:cubicBezTo>
                  <a:pt x="9034740" y="12074303"/>
                  <a:pt x="9078185" y="12052041"/>
                  <a:pt x="9121021" y="12028637"/>
                </a:cubicBezTo>
                <a:cubicBezTo>
                  <a:pt x="9121211" y="12028751"/>
                  <a:pt x="9121325" y="12028942"/>
                  <a:pt x="9121478" y="12029094"/>
                </a:cubicBezTo>
                <a:cubicBezTo>
                  <a:pt x="9128566" y="12025206"/>
                  <a:pt x="9135578" y="12021166"/>
                  <a:pt x="9142629" y="12017240"/>
                </a:cubicBezTo>
                <a:cubicBezTo>
                  <a:pt x="9142591" y="12016973"/>
                  <a:pt x="9142553" y="12016706"/>
                  <a:pt x="9142553" y="12016439"/>
                </a:cubicBezTo>
                <a:cubicBezTo>
                  <a:pt x="9163208" y="12005003"/>
                  <a:pt x="9183673" y="11993225"/>
                  <a:pt x="9204138" y="11981485"/>
                </a:cubicBezTo>
                <a:cubicBezTo>
                  <a:pt x="9204100" y="11981981"/>
                  <a:pt x="9203909" y="11982476"/>
                  <a:pt x="9203871" y="11982972"/>
                </a:cubicBezTo>
                <a:cubicBezTo>
                  <a:pt x="9224526" y="11971117"/>
                  <a:pt x="9244915" y="11958919"/>
                  <a:pt x="9265380" y="11946721"/>
                </a:cubicBezTo>
                <a:lnTo>
                  <a:pt x="9265761" y="11946493"/>
                </a:lnTo>
                <a:cubicBezTo>
                  <a:pt x="9267972" y="11945158"/>
                  <a:pt x="9270220" y="11943862"/>
                  <a:pt x="9272430" y="11942528"/>
                </a:cubicBezTo>
                <a:lnTo>
                  <a:pt x="9272430" y="11942528"/>
                </a:lnTo>
                <a:cubicBezTo>
                  <a:pt x="9272469" y="11942528"/>
                  <a:pt x="9272469" y="11942490"/>
                  <a:pt x="9272507" y="11942451"/>
                </a:cubicBezTo>
                <a:cubicBezTo>
                  <a:pt x="9293772" y="11929721"/>
                  <a:pt x="9314923" y="11916798"/>
                  <a:pt x="9335960" y="11903685"/>
                </a:cubicBezTo>
                <a:lnTo>
                  <a:pt x="9336112" y="11903610"/>
                </a:lnTo>
                <a:lnTo>
                  <a:pt x="9336112" y="11903610"/>
                </a:lnTo>
                <a:cubicBezTo>
                  <a:pt x="9340571" y="11900827"/>
                  <a:pt x="9344877" y="11897891"/>
                  <a:pt x="9349336" y="11895071"/>
                </a:cubicBezTo>
                <a:cubicBezTo>
                  <a:pt x="9349374" y="11895108"/>
                  <a:pt x="9349450" y="11895147"/>
                  <a:pt x="9349450" y="11895185"/>
                </a:cubicBezTo>
                <a:cubicBezTo>
                  <a:pt x="9379633" y="11876202"/>
                  <a:pt x="9409587" y="11856838"/>
                  <a:pt x="9439237" y="11837131"/>
                </a:cubicBezTo>
                <a:cubicBezTo>
                  <a:pt x="9439313" y="11837055"/>
                  <a:pt x="9439427" y="11837017"/>
                  <a:pt x="9439503" y="11836940"/>
                </a:cubicBezTo>
                <a:cubicBezTo>
                  <a:pt x="9439503" y="11836940"/>
                  <a:pt x="9439503" y="11836940"/>
                  <a:pt x="9439503" y="11836940"/>
                </a:cubicBezTo>
                <a:cubicBezTo>
                  <a:pt x="9466104" y="11819254"/>
                  <a:pt x="9491904" y="11800461"/>
                  <a:pt x="9518086" y="11782165"/>
                </a:cubicBezTo>
                <a:cubicBezTo>
                  <a:pt x="9518162" y="11782545"/>
                  <a:pt x="9518200" y="11782889"/>
                  <a:pt x="9518238" y="11783270"/>
                </a:cubicBezTo>
                <a:cubicBezTo>
                  <a:pt x="9535807" y="11770958"/>
                  <a:pt x="9553070" y="11758264"/>
                  <a:pt x="9570449" y="11745686"/>
                </a:cubicBezTo>
                <a:cubicBezTo>
                  <a:pt x="9577804" y="11740349"/>
                  <a:pt x="9585235" y="11735127"/>
                  <a:pt x="9592552" y="11729790"/>
                </a:cubicBezTo>
                <a:cubicBezTo>
                  <a:pt x="9596935" y="11726550"/>
                  <a:pt x="9601432" y="11723463"/>
                  <a:pt x="9605814" y="11720223"/>
                </a:cubicBezTo>
                <a:cubicBezTo>
                  <a:pt x="9605624" y="11720108"/>
                  <a:pt x="9605395" y="11720185"/>
                  <a:pt x="9605205" y="11720108"/>
                </a:cubicBezTo>
                <a:cubicBezTo>
                  <a:pt x="9616866" y="11711455"/>
                  <a:pt x="9628185" y="11702383"/>
                  <a:pt x="9639770" y="11693617"/>
                </a:cubicBezTo>
                <a:cubicBezTo>
                  <a:pt x="9640037" y="11693807"/>
                  <a:pt x="9640304" y="11693997"/>
                  <a:pt x="9640570" y="11694188"/>
                </a:cubicBezTo>
                <a:cubicBezTo>
                  <a:pt x="9655852" y="11682600"/>
                  <a:pt x="9670639" y="11670441"/>
                  <a:pt x="9685616" y="11658472"/>
                </a:cubicBezTo>
                <a:cubicBezTo>
                  <a:pt x="9698954" y="11648027"/>
                  <a:pt x="9712750" y="11638192"/>
                  <a:pt x="9725936" y="11627558"/>
                </a:cubicBezTo>
                <a:lnTo>
                  <a:pt x="9725936" y="11627558"/>
                </a:lnTo>
                <a:cubicBezTo>
                  <a:pt x="9730814" y="11623593"/>
                  <a:pt x="9735845" y="11619820"/>
                  <a:pt x="9740723" y="11615855"/>
                </a:cubicBezTo>
                <a:cubicBezTo>
                  <a:pt x="9765228" y="11595957"/>
                  <a:pt x="9789008" y="11575298"/>
                  <a:pt x="9812941" y="11554713"/>
                </a:cubicBezTo>
                <a:cubicBezTo>
                  <a:pt x="9812559" y="11555209"/>
                  <a:pt x="9812179" y="11555666"/>
                  <a:pt x="9811988" y="11556238"/>
                </a:cubicBezTo>
                <a:cubicBezTo>
                  <a:pt x="9815799" y="11552999"/>
                  <a:pt x="9819724" y="11549835"/>
                  <a:pt x="9823536" y="11546518"/>
                </a:cubicBezTo>
                <a:cubicBezTo>
                  <a:pt x="9822735" y="11546632"/>
                  <a:pt x="9822202" y="11547052"/>
                  <a:pt x="9821591" y="11547357"/>
                </a:cubicBezTo>
                <a:cubicBezTo>
                  <a:pt x="9828375" y="11541524"/>
                  <a:pt x="9835350" y="11535921"/>
                  <a:pt x="9842095" y="11530012"/>
                </a:cubicBezTo>
                <a:cubicBezTo>
                  <a:pt x="9842095" y="11530089"/>
                  <a:pt x="9842095" y="11530165"/>
                  <a:pt x="9842132" y="11530242"/>
                </a:cubicBezTo>
                <a:cubicBezTo>
                  <a:pt x="9844152" y="11528489"/>
                  <a:pt x="9846096" y="11526697"/>
                  <a:pt x="9848116" y="11524905"/>
                </a:cubicBezTo>
                <a:cubicBezTo>
                  <a:pt x="9852956" y="11520560"/>
                  <a:pt x="9857834" y="11516214"/>
                  <a:pt x="9862712" y="11511907"/>
                </a:cubicBezTo>
                <a:lnTo>
                  <a:pt x="9862712" y="11511907"/>
                </a:lnTo>
                <a:cubicBezTo>
                  <a:pt x="9882301" y="11494524"/>
                  <a:pt x="9901660" y="11476915"/>
                  <a:pt x="9920906" y="11459113"/>
                </a:cubicBezTo>
                <a:lnTo>
                  <a:pt x="9921324" y="11459075"/>
                </a:lnTo>
                <a:cubicBezTo>
                  <a:pt x="9924145" y="11456445"/>
                  <a:pt x="9926965" y="11453776"/>
                  <a:pt x="9929747" y="11451109"/>
                </a:cubicBezTo>
                <a:cubicBezTo>
                  <a:pt x="9933253" y="11447792"/>
                  <a:pt x="9936759" y="11444437"/>
                  <a:pt x="9940265" y="11441159"/>
                </a:cubicBezTo>
                <a:cubicBezTo>
                  <a:pt x="9940265" y="11441159"/>
                  <a:pt x="9940265" y="11441159"/>
                  <a:pt x="9940265" y="11441159"/>
                </a:cubicBezTo>
                <a:cubicBezTo>
                  <a:pt x="9943847" y="11437805"/>
                  <a:pt x="9947354" y="11434451"/>
                  <a:pt x="9950898" y="11431096"/>
                </a:cubicBezTo>
                <a:cubicBezTo>
                  <a:pt x="9950898" y="11431096"/>
                  <a:pt x="9950898" y="11431096"/>
                  <a:pt x="9950898" y="11431096"/>
                </a:cubicBezTo>
                <a:cubicBezTo>
                  <a:pt x="9956538" y="11425760"/>
                  <a:pt x="9962216" y="11420461"/>
                  <a:pt x="9967818" y="11415087"/>
                </a:cubicBezTo>
                <a:lnTo>
                  <a:pt x="9967818" y="11415087"/>
                </a:lnTo>
                <a:cubicBezTo>
                  <a:pt x="9976965" y="11406281"/>
                  <a:pt x="9986225" y="11397628"/>
                  <a:pt x="9995296" y="11388708"/>
                </a:cubicBezTo>
                <a:cubicBezTo>
                  <a:pt x="9995296" y="11388708"/>
                  <a:pt x="9995296" y="11388708"/>
                  <a:pt x="9995296" y="11388708"/>
                </a:cubicBezTo>
                <a:cubicBezTo>
                  <a:pt x="9997392" y="11386650"/>
                  <a:pt x="9999450" y="11384516"/>
                  <a:pt x="10001507" y="11382420"/>
                </a:cubicBezTo>
                <a:cubicBezTo>
                  <a:pt x="10004823" y="11379065"/>
                  <a:pt x="10008139" y="11375711"/>
                  <a:pt x="10011492" y="11372395"/>
                </a:cubicBezTo>
                <a:cubicBezTo>
                  <a:pt x="10011759" y="11372127"/>
                  <a:pt x="10012064" y="11371822"/>
                  <a:pt x="10012330" y="11371556"/>
                </a:cubicBezTo>
                <a:cubicBezTo>
                  <a:pt x="10015228" y="11368658"/>
                  <a:pt x="10018085" y="11365762"/>
                  <a:pt x="10020982" y="11362827"/>
                </a:cubicBezTo>
                <a:cubicBezTo>
                  <a:pt x="10027422" y="11356346"/>
                  <a:pt x="10033787" y="11349753"/>
                  <a:pt x="10040228" y="11343272"/>
                </a:cubicBezTo>
                <a:cubicBezTo>
                  <a:pt x="10040265" y="11343272"/>
                  <a:pt x="10040303" y="11343310"/>
                  <a:pt x="10040342" y="11343349"/>
                </a:cubicBezTo>
                <a:cubicBezTo>
                  <a:pt x="10051774" y="11331722"/>
                  <a:pt x="10063245" y="11320173"/>
                  <a:pt x="10074488" y="11308394"/>
                </a:cubicBezTo>
                <a:lnTo>
                  <a:pt x="10074488" y="11308394"/>
                </a:lnTo>
                <a:cubicBezTo>
                  <a:pt x="10080090" y="11302524"/>
                  <a:pt x="10085577" y="11296463"/>
                  <a:pt x="10091142" y="11290555"/>
                </a:cubicBezTo>
                <a:cubicBezTo>
                  <a:pt x="10091142" y="11290555"/>
                  <a:pt x="10091142" y="11290555"/>
                  <a:pt x="10091142" y="11290555"/>
                </a:cubicBezTo>
                <a:cubicBezTo>
                  <a:pt x="10104290" y="11276604"/>
                  <a:pt x="10117475" y="11262690"/>
                  <a:pt x="10130395" y="11248472"/>
                </a:cubicBezTo>
                <a:cubicBezTo>
                  <a:pt x="10130471" y="11248395"/>
                  <a:pt x="10130548" y="11248281"/>
                  <a:pt x="10130623" y="11248206"/>
                </a:cubicBezTo>
                <a:cubicBezTo>
                  <a:pt x="10146287" y="11231014"/>
                  <a:pt x="10161607" y="11213441"/>
                  <a:pt x="10176965" y="11195907"/>
                </a:cubicBezTo>
                <a:cubicBezTo>
                  <a:pt x="10177003" y="11195830"/>
                  <a:pt x="10177079" y="11195793"/>
                  <a:pt x="10177117" y="11195716"/>
                </a:cubicBezTo>
                <a:cubicBezTo>
                  <a:pt x="10177117" y="11195716"/>
                  <a:pt x="10177117" y="11195716"/>
                  <a:pt x="10177117" y="11195716"/>
                </a:cubicBezTo>
                <a:cubicBezTo>
                  <a:pt x="10190608" y="11180317"/>
                  <a:pt x="10203794" y="11164650"/>
                  <a:pt x="10216980" y="11148983"/>
                </a:cubicBezTo>
                <a:cubicBezTo>
                  <a:pt x="10217133" y="11149021"/>
                  <a:pt x="10217323" y="11149060"/>
                  <a:pt x="10217475" y="11149137"/>
                </a:cubicBezTo>
                <a:cubicBezTo>
                  <a:pt x="10222582" y="11143038"/>
                  <a:pt x="10227575" y="11136823"/>
                  <a:pt x="10232605" y="11130649"/>
                </a:cubicBezTo>
                <a:cubicBezTo>
                  <a:pt x="10232643" y="11130610"/>
                  <a:pt x="10232643" y="11130573"/>
                  <a:pt x="10232681" y="11130535"/>
                </a:cubicBezTo>
                <a:cubicBezTo>
                  <a:pt x="10233291" y="11129772"/>
                  <a:pt x="10233900" y="11129048"/>
                  <a:pt x="10234511" y="11128285"/>
                </a:cubicBezTo>
                <a:cubicBezTo>
                  <a:pt x="10235120" y="11127561"/>
                  <a:pt x="10235692" y="11126837"/>
                  <a:pt x="10236302" y="11126113"/>
                </a:cubicBezTo>
                <a:lnTo>
                  <a:pt x="10236302" y="11126113"/>
                </a:lnTo>
                <a:cubicBezTo>
                  <a:pt x="10240189" y="11121348"/>
                  <a:pt x="10244114" y="11116621"/>
                  <a:pt x="10248002" y="11111856"/>
                </a:cubicBezTo>
                <a:cubicBezTo>
                  <a:pt x="10259359" y="11097982"/>
                  <a:pt x="10270867" y="11084297"/>
                  <a:pt x="10281996" y="11070232"/>
                </a:cubicBezTo>
                <a:cubicBezTo>
                  <a:pt x="10281996" y="11070232"/>
                  <a:pt x="10281996" y="11070232"/>
                  <a:pt x="10281996" y="11070232"/>
                </a:cubicBezTo>
                <a:cubicBezTo>
                  <a:pt x="10288664" y="11061807"/>
                  <a:pt x="10295028" y="11053116"/>
                  <a:pt x="10301622" y="11044616"/>
                </a:cubicBezTo>
                <a:cubicBezTo>
                  <a:pt x="10310158" y="11033639"/>
                  <a:pt x="10318619" y="11022584"/>
                  <a:pt x="10327003" y="11011491"/>
                </a:cubicBezTo>
                <a:cubicBezTo>
                  <a:pt x="10327765" y="11010463"/>
                  <a:pt x="10328565" y="11009433"/>
                  <a:pt x="10329365" y="11008442"/>
                </a:cubicBezTo>
                <a:cubicBezTo>
                  <a:pt x="10330395" y="11007108"/>
                  <a:pt x="10331424" y="11005812"/>
                  <a:pt x="10332415" y="11004478"/>
                </a:cubicBezTo>
                <a:cubicBezTo>
                  <a:pt x="10332415" y="11004478"/>
                  <a:pt x="10332415" y="11004478"/>
                  <a:pt x="10332415" y="11004439"/>
                </a:cubicBezTo>
                <a:cubicBezTo>
                  <a:pt x="10335387" y="11000475"/>
                  <a:pt x="10338512" y="10996625"/>
                  <a:pt x="10341447" y="10992623"/>
                </a:cubicBezTo>
                <a:cubicBezTo>
                  <a:pt x="10341942" y="10991975"/>
                  <a:pt x="10342438" y="10991365"/>
                  <a:pt x="10342933" y="10990679"/>
                </a:cubicBezTo>
                <a:cubicBezTo>
                  <a:pt x="10355242" y="10974098"/>
                  <a:pt x="10367170" y="10957135"/>
                  <a:pt x="10379175" y="10940287"/>
                </a:cubicBezTo>
                <a:cubicBezTo>
                  <a:pt x="10379175" y="10940287"/>
                  <a:pt x="10379175" y="10940287"/>
                  <a:pt x="10379175" y="10940287"/>
                </a:cubicBezTo>
                <a:cubicBezTo>
                  <a:pt x="10380395" y="10938571"/>
                  <a:pt x="10381614" y="10936856"/>
                  <a:pt x="10382834" y="10935179"/>
                </a:cubicBezTo>
                <a:cubicBezTo>
                  <a:pt x="10385082" y="10932015"/>
                  <a:pt x="10387330" y="10928889"/>
                  <a:pt x="10389579" y="10925725"/>
                </a:cubicBezTo>
                <a:cubicBezTo>
                  <a:pt x="10391561" y="10922981"/>
                  <a:pt x="10393543" y="10920237"/>
                  <a:pt x="10395448" y="10917491"/>
                </a:cubicBezTo>
                <a:lnTo>
                  <a:pt x="10395448" y="10917491"/>
                </a:lnTo>
                <a:cubicBezTo>
                  <a:pt x="10395677" y="10917149"/>
                  <a:pt x="10395905" y="10916843"/>
                  <a:pt x="10396134" y="10916500"/>
                </a:cubicBezTo>
                <a:cubicBezTo>
                  <a:pt x="10401316" y="10909144"/>
                  <a:pt x="10406652" y="10901940"/>
                  <a:pt x="10411759" y="10894545"/>
                </a:cubicBezTo>
                <a:cubicBezTo>
                  <a:pt x="10412483" y="10893478"/>
                  <a:pt x="10413169" y="10892372"/>
                  <a:pt x="10413893" y="10891305"/>
                </a:cubicBezTo>
                <a:lnTo>
                  <a:pt x="10413893" y="10891305"/>
                </a:lnTo>
                <a:cubicBezTo>
                  <a:pt x="10419533" y="10883033"/>
                  <a:pt x="10425021" y="10874608"/>
                  <a:pt x="10430547" y="10866261"/>
                </a:cubicBezTo>
                <a:cubicBezTo>
                  <a:pt x="10436454" y="10857494"/>
                  <a:pt x="10442323" y="10848613"/>
                  <a:pt x="10448153" y="10839768"/>
                </a:cubicBezTo>
                <a:cubicBezTo>
                  <a:pt x="10476050" y="10797458"/>
                  <a:pt x="10503336" y="10754613"/>
                  <a:pt x="10529366" y="10710739"/>
                </a:cubicBezTo>
                <a:cubicBezTo>
                  <a:pt x="10529670" y="10710244"/>
                  <a:pt x="10529937" y="10709748"/>
                  <a:pt x="10530242" y="10709252"/>
                </a:cubicBezTo>
                <a:lnTo>
                  <a:pt x="10530242" y="10709252"/>
                </a:lnTo>
                <a:cubicBezTo>
                  <a:pt x="10535044" y="10701171"/>
                  <a:pt x="10539769" y="10692785"/>
                  <a:pt x="10544533" y="10684551"/>
                </a:cubicBezTo>
                <a:lnTo>
                  <a:pt x="10544533" y="10684551"/>
                </a:lnTo>
                <a:cubicBezTo>
                  <a:pt x="10552269" y="10671173"/>
                  <a:pt x="10559967" y="10657640"/>
                  <a:pt x="10567666" y="10643880"/>
                </a:cubicBezTo>
                <a:cubicBezTo>
                  <a:pt x="10569457" y="10640677"/>
                  <a:pt x="10571248" y="10637438"/>
                  <a:pt x="10573039" y="10634198"/>
                </a:cubicBezTo>
                <a:cubicBezTo>
                  <a:pt x="10584892" y="10612737"/>
                  <a:pt x="10596667" y="10590857"/>
                  <a:pt x="10608253" y="10568558"/>
                </a:cubicBezTo>
                <a:cubicBezTo>
                  <a:pt x="10608253" y="10568558"/>
                  <a:pt x="10608290" y="10568558"/>
                  <a:pt x="10608290" y="10568596"/>
                </a:cubicBezTo>
                <a:cubicBezTo>
                  <a:pt x="10608863" y="10567528"/>
                  <a:pt x="10609396" y="10566423"/>
                  <a:pt x="10609967" y="10565357"/>
                </a:cubicBezTo>
                <a:cubicBezTo>
                  <a:pt x="10610197" y="10564898"/>
                  <a:pt x="10610463" y="10564403"/>
                  <a:pt x="10610729" y="10563907"/>
                </a:cubicBezTo>
                <a:cubicBezTo>
                  <a:pt x="10614503" y="10556627"/>
                  <a:pt x="10618276" y="10549346"/>
                  <a:pt x="10622011" y="10541990"/>
                </a:cubicBezTo>
                <a:cubicBezTo>
                  <a:pt x="10622049" y="10541876"/>
                  <a:pt x="10622124" y="10541761"/>
                  <a:pt x="10622201" y="10541647"/>
                </a:cubicBezTo>
                <a:lnTo>
                  <a:pt x="10622201" y="10541647"/>
                </a:lnTo>
                <a:cubicBezTo>
                  <a:pt x="10644266" y="10498268"/>
                  <a:pt x="10665646" y="10453441"/>
                  <a:pt x="10686149" y="10407585"/>
                </a:cubicBezTo>
                <a:cubicBezTo>
                  <a:pt x="10686264" y="10407356"/>
                  <a:pt x="10686378" y="10407165"/>
                  <a:pt x="10686453" y="10406937"/>
                </a:cubicBezTo>
                <a:cubicBezTo>
                  <a:pt x="10686453" y="10406937"/>
                  <a:pt x="10686453" y="10406937"/>
                  <a:pt x="10686416" y="10406937"/>
                </a:cubicBezTo>
                <a:cubicBezTo>
                  <a:pt x="10705471" y="10364282"/>
                  <a:pt x="10723878" y="10320790"/>
                  <a:pt x="10741065" y="10276459"/>
                </a:cubicBezTo>
                <a:lnTo>
                  <a:pt x="10741103" y="10276306"/>
                </a:lnTo>
                <a:cubicBezTo>
                  <a:pt x="10744456" y="10267654"/>
                  <a:pt x="10747697" y="10258924"/>
                  <a:pt x="10750974" y="10250234"/>
                </a:cubicBezTo>
                <a:cubicBezTo>
                  <a:pt x="10750897" y="10250157"/>
                  <a:pt x="10750745" y="10250157"/>
                  <a:pt x="10750669" y="10250081"/>
                </a:cubicBezTo>
                <a:cubicBezTo>
                  <a:pt x="10759815" y="10225762"/>
                  <a:pt x="10768923" y="10201404"/>
                  <a:pt x="10777384" y="10176703"/>
                </a:cubicBezTo>
                <a:cubicBezTo>
                  <a:pt x="10777384" y="10176627"/>
                  <a:pt x="10777422" y="10176589"/>
                  <a:pt x="10777459" y="10176512"/>
                </a:cubicBezTo>
                <a:cubicBezTo>
                  <a:pt x="10778184" y="10174416"/>
                  <a:pt x="10778908" y="10172281"/>
                  <a:pt x="10779632" y="10170185"/>
                </a:cubicBezTo>
                <a:cubicBezTo>
                  <a:pt x="10782338" y="10162333"/>
                  <a:pt x="10785082" y="10154557"/>
                  <a:pt x="10787673" y="10146666"/>
                </a:cubicBezTo>
                <a:cubicBezTo>
                  <a:pt x="10787368" y="10146742"/>
                  <a:pt x="10787216" y="10147048"/>
                  <a:pt x="10786911" y="10147123"/>
                </a:cubicBezTo>
                <a:cubicBezTo>
                  <a:pt x="10795524" y="10120822"/>
                  <a:pt x="10804137" y="10094483"/>
                  <a:pt x="10811873" y="10067875"/>
                </a:cubicBezTo>
                <a:lnTo>
                  <a:pt x="10811911" y="10067686"/>
                </a:lnTo>
                <a:cubicBezTo>
                  <a:pt x="10817055" y="10049998"/>
                  <a:pt x="10822010" y="10032273"/>
                  <a:pt x="10826698" y="10014510"/>
                </a:cubicBezTo>
                <a:cubicBezTo>
                  <a:pt x="10826393" y="10014396"/>
                  <a:pt x="10826203" y="10014205"/>
                  <a:pt x="10825898" y="10014053"/>
                </a:cubicBezTo>
                <a:cubicBezTo>
                  <a:pt x="10830318" y="9997281"/>
                  <a:pt x="10835005" y="9980585"/>
                  <a:pt x="10839046" y="9963737"/>
                </a:cubicBezTo>
                <a:cubicBezTo>
                  <a:pt x="10839235" y="9963813"/>
                  <a:pt x="10839274" y="9964080"/>
                  <a:pt x="10839464" y="9964157"/>
                </a:cubicBezTo>
                <a:cubicBezTo>
                  <a:pt x="10840532" y="9959620"/>
                  <a:pt x="10841485" y="9955046"/>
                  <a:pt x="10842513" y="9950510"/>
                </a:cubicBezTo>
                <a:cubicBezTo>
                  <a:pt x="10842780" y="9949328"/>
                  <a:pt x="10843046" y="9948185"/>
                  <a:pt x="10843276" y="9947003"/>
                </a:cubicBezTo>
                <a:cubicBezTo>
                  <a:pt x="10845105" y="9938808"/>
                  <a:pt x="10846972" y="9930612"/>
                  <a:pt x="10848763" y="9922379"/>
                </a:cubicBezTo>
                <a:cubicBezTo>
                  <a:pt x="10848535" y="9922379"/>
                  <a:pt x="10848382" y="9922569"/>
                  <a:pt x="10848153" y="9922569"/>
                </a:cubicBezTo>
                <a:cubicBezTo>
                  <a:pt x="10854860" y="9891655"/>
                  <a:pt x="10861492" y="9860780"/>
                  <a:pt x="10866599" y="9829790"/>
                </a:cubicBezTo>
                <a:cubicBezTo>
                  <a:pt x="10867856" y="9822280"/>
                  <a:pt x="10868924" y="9814810"/>
                  <a:pt x="10869990" y="9807299"/>
                </a:cubicBezTo>
                <a:cubicBezTo>
                  <a:pt x="10870486" y="9804021"/>
                  <a:pt x="10871019" y="9800743"/>
                  <a:pt x="10871476" y="9797465"/>
                </a:cubicBezTo>
                <a:cubicBezTo>
                  <a:pt x="10871438" y="9797428"/>
                  <a:pt x="10871362" y="9797465"/>
                  <a:pt x="10871286" y="9797428"/>
                </a:cubicBezTo>
                <a:cubicBezTo>
                  <a:pt x="10877765" y="9753439"/>
                  <a:pt x="10882719" y="9709488"/>
                  <a:pt x="10885577" y="9665729"/>
                </a:cubicBezTo>
                <a:cubicBezTo>
                  <a:pt x="10885577" y="9665729"/>
                  <a:pt x="10885577" y="9665691"/>
                  <a:pt x="10885577" y="9665691"/>
                </a:cubicBezTo>
                <a:cubicBezTo>
                  <a:pt x="10886301" y="9654408"/>
                  <a:pt x="10886949" y="9643163"/>
                  <a:pt x="10887406" y="9631956"/>
                </a:cubicBezTo>
                <a:lnTo>
                  <a:pt x="10887406" y="9631956"/>
                </a:lnTo>
                <a:cubicBezTo>
                  <a:pt x="10889808" y="9575541"/>
                  <a:pt x="10889159" y="9519546"/>
                  <a:pt x="10884586" y="9464389"/>
                </a:cubicBezTo>
                <a:cubicBezTo>
                  <a:pt x="10884586" y="9464389"/>
                  <a:pt x="10884586" y="9464389"/>
                  <a:pt x="10884586" y="9464389"/>
                </a:cubicBezTo>
                <a:cubicBezTo>
                  <a:pt x="10883215" y="9447960"/>
                  <a:pt x="10881309" y="9431683"/>
                  <a:pt x="10879251" y="9415407"/>
                </a:cubicBezTo>
                <a:cubicBezTo>
                  <a:pt x="10878946" y="9413005"/>
                  <a:pt x="10878794" y="9410566"/>
                  <a:pt x="10878451" y="9408164"/>
                </a:cubicBezTo>
                <a:cubicBezTo>
                  <a:pt x="10878374" y="9408126"/>
                  <a:pt x="10878260" y="9408164"/>
                  <a:pt x="10878184" y="9408126"/>
                </a:cubicBezTo>
                <a:cubicBezTo>
                  <a:pt x="10876583" y="9396386"/>
                  <a:pt x="10874945" y="9384646"/>
                  <a:pt x="10873040" y="9372943"/>
                </a:cubicBezTo>
                <a:cubicBezTo>
                  <a:pt x="10871781" y="9365320"/>
                  <a:pt x="10870676" y="9357696"/>
                  <a:pt x="10869267" y="9350110"/>
                </a:cubicBezTo>
                <a:cubicBezTo>
                  <a:pt x="10837483" y="9178922"/>
                  <a:pt x="10764617" y="9018940"/>
                  <a:pt x="10636911" y="8882439"/>
                </a:cubicBezTo>
                <a:cubicBezTo>
                  <a:pt x="10630395" y="8875463"/>
                  <a:pt x="10624031" y="8868411"/>
                  <a:pt x="10617208" y="8861588"/>
                </a:cubicBezTo>
                <a:cubicBezTo>
                  <a:pt x="10615417" y="8859796"/>
                  <a:pt x="10613854" y="8857891"/>
                  <a:pt x="10612026" y="8856099"/>
                </a:cubicBezTo>
                <a:cubicBezTo>
                  <a:pt x="10572810" y="8817256"/>
                  <a:pt x="10530814" y="8784513"/>
                  <a:pt x="10487063" y="8755810"/>
                </a:cubicBezTo>
                <a:cubicBezTo>
                  <a:pt x="10479899" y="8751121"/>
                  <a:pt x="10472849" y="8746204"/>
                  <a:pt x="10465570" y="8741706"/>
                </a:cubicBezTo>
                <a:cubicBezTo>
                  <a:pt x="10423078" y="8715672"/>
                  <a:pt x="10378718" y="8693982"/>
                  <a:pt x="10333101" y="8675457"/>
                </a:cubicBezTo>
                <a:cubicBezTo>
                  <a:pt x="10333101" y="8675457"/>
                  <a:pt x="10333101" y="8675457"/>
                  <a:pt x="10333101" y="8675457"/>
                </a:cubicBezTo>
                <a:cubicBezTo>
                  <a:pt x="10327994" y="8673398"/>
                  <a:pt x="10322887" y="8671454"/>
                  <a:pt x="10317780" y="8669472"/>
                </a:cubicBezTo>
                <a:cubicBezTo>
                  <a:pt x="10314808" y="8668329"/>
                  <a:pt x="10311874" y="8667109"/>
                  <a:pt x="10308901" y="8666003"/>
                </a:cubicBezTo>
                <a:cubicBezTo>
                  <a:pt x="10308901" y="8666118"/>
                  <a:pt x="10308939" y="8666232"/>
                  <a:pt x="10308939" y="8666346"/>
                </a:cubicBezTo>
                <a:cubicBezTo>
                  <a:pt x="10273230" y="8652891"/>
                  <a:pt x="10236873" y="8641189"/>
                  <a:pt x="10199831" y="8631278"/>
                </a:cubicBezTo>
                <a:cubicBezTo>
                  <a:pt x="10199831" y="8631278"/>
                  <a:pt x="10199831" y="8631278"/>
                  <a:pt x="10199831" y="8631278"/>
                </a:cubicBezTo>
                <a:cubicBezTo>
                  <a:pt x="10188855" y="8628343"/>
                  <a:pt x="10177917" y="8625332"/>
                  <a:pt x="10166866" y="8622663"/>
                </a:cubicBezTo>
                <a:cubicBezTo>
                  <a:pt x="10166828" y="8622854"/>
                  <a:pt x="10166904" y="8623044"/>
                  <a:pt x="10166866" y="8623197"/>
                </a:cubicBezTo>
                <a:cubicBezTo>
                  <a:pt x="10143390" y="8617555"/>
                  <a:pt x="10119762" y="8612371"/>
                  <a:pt x="10095906" y="8607835"/>
                </a:cubicBezTo>
                <a:cubicBezTo>
                  <a:pt x="10095943" y="8607759"/>
                  <a:pt x="10095982" y="8607645"/>
                  <a:pt x="10096096" y="8607606"/>
                </a:cubicBezTo>
                <a:cubicBezTo>
                  <a:pt x="10090989" y="8606654"/>
                  <a:pt x="10085883" y="8605739"/>
                  <a:pt x="10080776" y="8604824"/>
                </a:cubicBezTo>
                <a:cubicBezTo>
                  <a:pt x="10074869" y="8603756"/>
                  <a:pt x="10069000" y="8602613"/>
                  <a:pt x="10063093" y="8601622"/>
                </a:cubicBezTo>
                <a:cubicBezTo>
                  <a:pt x="10063093" y="8601622"/>
                  <a:pt x="10063093" y="8601622"/>
                  <a:pt x="10063093" y="8601622"/>
                </a:cubicBezTo>
                <a:cubicBezTo>
                  <a:pt x="10021935" y="8594608"/>
                  <a:pt x="9980318" y="8589310"/>
                  <a:pt x="9938588" y="8584583"/>
                </a:cubicBezTo>
                <a:cubicBezTo>
                  <a:pt x="9938627" y="8584469"/>
                  <a:pt x="9938703" y="8584393"/>
                  <a:pt x="9938741" y="8584278"/>
                </a:cubicBezTo>
                <a:cubicBezTo>
                  <a:pt x="9929481" y="8583249"/>
                  <a:pt x="9920258" y="8582220"/>
                  <a:pt x="9910958" y="8581267"/>
                </a:cubicBezTo>
                <a:cubicBezTo>
                  <a:pt x="9910958" y="8581381"/>
                  <a:pt x="9910997" y="8581534"/>
                  <a:pt x="9910997" y="8581648"/>
                </a:cubicBezTo>
                <a:cubicBezTo>
                  <a:pt x="9901051" y="8580619"/>
                  <a:pt x="9891103" y="8579437"/>
                  <a:pt x="9881157" y="8578484"/>
                </a:cubicBezTo>
                <a:cubicBezTo>
                  <a:pt x="9881310" y="8578408"/>
                  <a:pt x="9881462" y="8578484"/>
                  <a:pt x="9881614" y="8578408"/>
                </a:cubicBezTo>
                <a:cubicBezTo>
                  <a:pt x="9877460" y="8578027"/>
                  <a:pt x="9873307" y="8577569"/>
                  <a:pt x="9869153" y="8577188"/>
                </a:cubicBezTo>
                <a:cubicBezTo>
                  <a:pt x="9869191" y="8577226"/>
                  <a:pt x="9869228" y="8577188"/>
                  <a:pt x="9869267" y="8577226"/>
                </a:cubicBezTo>
                <a:cubicBezTo>
                  <a:pt x="9803756" y="8571280"/>
                  <a:pt x="9738207" y="8567049"/>
                  <a:pt x="9673421" y="8562970"/>
                </a:cubicBezTo>
                <a:cubicBezTo>
                  <a:pt x="9616371" y="8559273"/>
                  <a:pt x="9557453" y="8558472"/>
                  <a:pt x="9502766" y="8545664"/>
                </a:cubicBezTo>
                <a:cubicBezTo>
                  <a:pt x="9492133" y="8543186"/>
                  <a:pt x="9481729" y="8540099"/>
                  <a:pt x="9471478" y="8536592"/>
                </a:cubicBezTo>
                <a:cubicBezTo>
                  <a:pt x="9447431" y="8528320"/>
                  <a:pt x="9424412" y="8517228"/>
                  <a:pt x="9403223" y="8501218"/>
                </a:cubicBezTo>
                <a:cubicBezTo>
                  <a:pt x="9401318" y="8499694"/>
                  <a:pt x="9399031" y="8497788"/>
                  <a:pt x="9397125" y="8495882"/>
                </a:cubicBezTo>
                <a:cubicBezTo>
                  <a:pt x="9404862" y="8492832"/>
                  <a:pt x="9412522" y="8489593"/>
                  <a:pt x="9420220" y="8486505"/>
                </a:cubicBezTo>
                <a:cubicBezTo>
                  <a:pt x="9421516" y="8485971"/>
                  <a:pt x="9422811" y="8485437"/>
                  <a:pt x="9424107" y="8484904"/>
                </a:cubicBezTo>
                <a:cubicBezTo>
                  <a:pt x="9431272" y="8482007"/>
                  <a:pt x="9438436" y="8479072"/>
                  <a:pt x="9445601" y="8476175"/>
                </a:cubicBezTo>
                <a:cubicBezTo>
                  <a:pt x="9445601" y="8476175"/>
                  <a:pt x="9445563" y="8476175"/>
                  <a:pt x="9445563" y="8476137"/>
                </a:cubicBezTo>
                <a:cubicBezTo>
                  <a:pt x="9465380" y="8468170"/>
                  <a:pt x="9485197" y="8460204"/>
                  <a:pt x="9504862" y="8451932"/>
                </a:cubicBezTo>
                <a:cubicBezTo>
                  <a:pt x="9513665" y="8448234"/>
                  <a:pt x="9522430" y="8444308"/>
                  <a:pt x="9531196" y="8440573"/>
                </a:cubicBezTo>
                <a:cubicBezTo>
                  <a:pt x="9531196" y="8440573"/>
                  <a:pt x="9531196" y="8440573"/>
                  <a:pt x="9531196" y="8440573"/>
                </a:cubicBezTo>
                <a:cubicBezTo>
                  <a:pt x="9622544" y="8401578"/>
                  <a:pt x="9712407" y="8359267"/>
                  <a:pt x="9801356" y="8315012"/>
                </a:cubicBezTo>
                <a:lnTo>
                  <a:pt x="9801927" y="8315736"/>
                </a:lnTo>
                <a:cubicBezTo>
                  <a:pt x="9817857" y="8307807"/>
                  <a:pt x="9833672" y="8299612"/>
                  <a:pt x="9849526" y="8291492"/>
                </a:cubicBezTo>
                <a:cubicBezTo>
                  <a:pt x="9849526" y="8291455"/>
                  <a:pt x="9849526" y="8291416"/>
                  <a:pt x="9849526" y="8291340"/>
                </a:cubicBezTo>
                <a:cubicBezTo>
                  <a:pt x="9852309" y="8289930"/>
                  <a:pt x="9855166" y="8288634"/>
                  <a:pt x="9857948" y="8287223"/>
                </a:cubicBezTo>
                <a:cubicBezTo>
                  <a:pt x="9857948" y="8287223"/>
                  <a:pt x="9857948" y="8287223"/>
                  <a:pt x="9857948" y="8287223"/>
                </a:cubicBezTo>
                <a:cubicBezTo>
                  <a:pt x="9866905" y="8282611"/>
                  <a:pt x="9875898" y="8278151"/>
                  <a:pt x="9884816" y="8273539"/>
                </a:cubicBezTo>
                <a:cubicBezTo>
                  <a:pt x="9885844" y="8273005"/>
                  <a:pt x="9886835" y="8272510"/>
                  <a:pt x="9887864" y="8271976"/>
                </a:cubicBezTo>
                <a:cubicBezTo>
                  <a:pt x="9887864" y="8271976"/>
                  <a:pt x="9887864" y="8271976"/>
                  <a:pt x="9887864" y="8271938"/>
                </a:cubicBezTo>
                <a:cubicBezTo>
                  <a:pt x="9890989" y="8270337"/>
                  <a:pt x="9894114" y="8268698"/>
                  <a:pt x="9897239" y="8267059"/>
                </a:cubicBezTo>
                <a:cubicBezTo>
                  <a:pt x="9897239" y="8267059"/>
                  <a:pt x="9897239" y="8267059"/>
                  <a:pt x="9897239" y="8267059"/>
                </a:cubicBezTo>
                <a:cubicBezTo>
                  <a:pt x="9902880" y="8264086"/>
                  <a:pt x="9908406" y="8260998"/>
                  <a:pt x="9914008" y="8258063"/>
                </a:cubicBezTo>
                <a:cubicBezTo>
                  <a:pt x="9923154" y="8253222"/>
                  <a:pt x="9932224" y="8248152"/>
                  <a:pt x="9941333" y="8243235"/>
                </a:cubicBezTo>
                <a:cubicBezTo>
                  <a:pt x="9941333" y="8243273"/>
                  <a:pt x="9941333" y="8243349"/>
                  <a:pt x="9941333" y="8243388"/>
                </a:cubicBezTo>
                <a:cubicBezTo>
                  <a:pt x="9951545" y="8237936"/>
                  <a:pt x="9961759" y="8232524"/>
                  <a:pt x="9971934" y="8226996"/>
                </a:cubicBezTo>
                <a:cubicBezTo>
                  <a:pt x="9971896" y="8226920"/>
                  <a:pt x="9971820" y="8226844"/>
                  <a:pt x="9971782" y="8226730"/>
                </a:cubicBezTo>
                <a:cubicBezTo>
                  <a:pt x="9978527" y="8223070"/>
                  <a:pt x="9985273" y="8219488"/>
                  <a:pt x="9991980" y="8215790"/>
                </a:cubicBezTo>
                <a:lnTo>
                  <a:pt x="9992171" y="8216019"/>
                </a:lnTo>
                <a:cubicBezTo>
                  <a:pt x="9997582" y="8213045"/>
                  <a:pt x="10002918" y="8209996"/>
                  <a:pt x="10008253" y="8206946"/>
                </a:cubicBezTo>
                <a:cubicBezTo>
                  <a:pt x="10011187" y="8205269"/>
                  <a:pt x="10014160" y="8203592"/>
                  <a:pt x="10017133" y="8201953"/>
                </a:cubicBezTo>
                <a:lnTo>
                  <a:pt x="10017133" y="8201953"/>
                </a:lnTo>
                <a:cubicBezTo>
                  <a:pt x="10031576" y="8193910"/>
                  <a:pt x="10045715" y="8185333"/>
                  <a:pt x="10060044" y="8177138"/>
                </a:cubicBezTo>
                <a:cubicBezTo>
                  <a:pt x="10060197" y="8177253"/>
                  <a:pt x="10060235" y="8177481"/>
                  <a:pt x="10060387" y="8177557"/>
                </a:cubicBezTo>
                <a:cubicBezTo>
                  <a:pt x="10069838" y="8172183"/>
                  <a:pt x="10079327" y="8166884"/>
                  <a:pt x="10088702" y="8161433"/>
                </a:cubicBezTo>
                <a:cubicBezTo>
                  <a:pt x="10088627" y="8161205"/>
                  <a:pt x="10088398" y="8161052"/>
                  <a:pt x="10088322" y="8160785"/>
                </a:cubicBezTo>
                <a:cubicBezTo>
                  <a:pt x="10100974" y="8153429"/>
                  <a:pt x="10113741" y="8146262"/>
                  <a:pt x="10126355" y="8138791"/>
                </a:cubicBezTo>
                <a:cubicBezTo>
                  <a:pt x="10126393" y="8138867"/>
                  <a:pt x="10126355" y="8138982"/>
                  <a:pt x="10126393" y="8139096"/>
                </a:cubicBezTo>
                <a:cubicBezTo>
                  <a:pt x="10134396" y="8134370"/>
                  <a:pt x="10142437" y="8129605"/>
                  <a:pt x="10150441" y="8124840"/>
                </a:cubicBezTo>
                <a:cubicBezTo>
                  <a:pt x="10154671" y="8122324"/>
                  <a:pt x="10158939" y="8119847"/>
                  <a:pt x="10163169" y="8117293"/>
                </a:cubicBezTo>
                <a:lnTo>
                  <a:pt x="10163169" y="8117293"/>
                </a:lnTo>
                <a:cubicBezTo>
                  <a:pt x="10170487" y="8112909"/>
                  <a:pt x="10177727" y="8108373"/>
                  <a:pt x="10185006" y="8103913"/>
                </a:cubicBezTo>
                <a:cubicBezTo>
                  <a:pt x="10185083" y="8103913"/>
                  <a:pt x="10185158" y="8103951"/>
                  <a:pt x="10185235" y="8103951"/>
                </a:cubicBezTo>
                <a:cubicBezTo>
                  <a:pt x="10191904" y="8099910"/>
                  <a:pt x="10198497" y="8095717"/>
                  <a:pt x="10205090" y="8091601"/>
                </a:cubicBezTo>
                <a:cubicBezTo>
                  <a:pt x="10210006" y="8088513"/>
                  <a:pt x="10214922" y="8085502"/>
                  <a:pt x="10219800" y="8082453"/>
                </a:cubicBezTo>
                <a:lnTo>
                  <a:pt x="10219800" y="8082453"/>
                </a:lnTo>
                <a:cubicBezTo>
                  <a:pt x="10250402" y="8063470"/>
                  <a:pt x="10280242" y="8043343"/>
                  <a:pt x="10310463" y="8023712"/>
                </a:cubicBezTo>
                <a:cubicBezTo>
                  <a:pt x="10310883" y="8023789"/>
                  <a:pt x="10311301" y="8023903"/>
                  <a:pt x="10311760" y="8023979"/>
                </a:cubicBezTo>
                <a:cubicBezTo>
                  <a:pt x="10327574" y="8013687"/>
                  <a:pt x="10343124" y="8002938"/>
                  <a:pt x="10358786" y="7992418"/>
                </a:cubicBezTo>
                <a:cubicBezTo>
                  <a:pt x="10375059" y="7981516"/>
                  <a:pt x="10391446" y="7970804"/>
                  <a:pt x="10407567" y="7959674"/>
                </a:cubicBezTo>
                <a:cubicBezTo>
                  <a:pt x="10439655" y="7937527"/>
                  <a:pt x="10471515" y="7915075"/>
                  <a:pt x="10503184" y="7892319"/>
                </a:cubicBezTo>
                <a:cubicBezTo>
                  <a:pt x="10503222" y="7892586"/>
                  <a:pt x="10503070" y="7892853"/>
                  <a:pt x="10503146" y="7893120"/>
                </a:cubicBezTo>
                <a:cubicBezTo>
                  <a:pt x="10516218" y="7883743"/>
                  <a:pt x="10529366" y="7874518"/>
                  <a:pt x="10542323" y="7864988"/>
                </a:cubicBezTo>
                <a:cubicBezTo>
                  <a:pt x="10542285" y="7864874"/>
                  <a:pt x="10542246" y="7864798"/>
                  <a:pt x="10542171" y="7864684"/>
                </a:cubicBezTo>
                <a:cubicBezTo>
                  <a:pt x="10544533" y="7862968"/>
                  <a:pt x="10546934" y="7861367"/>
                  <a:pt x="10549296" y="7859652"/>
                </a:cubicBezTo>
                <a:cubicBezTo>
                  <a:pt x="10549259" y="7859728"/>
                  <a:pt x="10549144" y="7859804"/>
                  <a:pt x="10549107" y="7859919"/>
                </a:cubicBezTo>
                <a:cubicBezTo>
                  <a:pt x="10550021" y="7859232"/>
                  <a:pt x="10550935" y="7858546"/>
                  <a:pt x="10551889" y="7857860"/>
                </a:cubicBezTo>
                <a:cubicBezTo>
                  <a:pt x="10554671" y="7855764"/>
                  <a:pt x="10557491" y="7853629"/>
                  <a:pt x="10560273" y="7851571"/>
                </a:cubicBezTo>
                <a:lnTo>
                  <a:pt x="10560273" y="7851571"/>
                </a:lnTo>
                <a:cubicBezTo>
                  <a:pt x="10566446" y="7846997"/>
                  <a:pt x="10572353" y="7842041"/>
                  <a:pt x="10578528" y="7837429"/>
                </a:cubicBezTo>
                <a:cubicBezTo>
                  <a:pt x="10595181" y="7824812"/>
                  <a:pt x="10611797" y="7812156"/>
                  <a:pt x="10628375" y="7799425"/>
                </a:cubicBezTo>
                <a:cubicBezTo>
                  <a:pt x="10628031" y="7800225"/>
                  <a:pt x="10627193" y="7800759"/>
                  <a:pt x="10627002" y="7801598"/>
                </a:cubicBezTo>
                <a:cubicBezTo>
                  <a:pt x="10635729" y="7794927"/>
                  <a:pt x="10644229" y="7788066"/>
                  <a:pt x="10652918" y="7781319"/>
                </a:cubicBezTo>
                <a:cubicBezTo>
                  <a:pt x="10652575" y="7781319"/>
                  <a:pt x="10652270" y="7781395"/>
                  <a:pt x="10651964" y="7781395"/>
                </a:cubicBezTo>
                <a:cubicBezTo>
                  <a:pt x="10668657" y="7768435"/>
                  <a:pt x="10685120" y="7755246"/>
                  <a:pt x="10701621" y="7742095"/>
                </a:cubicBezTo>
                <a:cubicBezTo>
                  <a:pt x="10708328" y="7736720"/>
                  <a:pt x="10715303" y="7731689"/>
                  <a:pt x="10722010" y="7726314"/>
                </a:cubicBezTo>
                <a:cubicBezTo>
                  <a:pt x="10721972" y="7726505"/>
                  <a:pt x="10721972" y="7726695"/>
                  <a:pt x="10721972" y="7726886"/>
                </a:cubicBezTo>
                <a:cubicBezTo>
                  <a:pt x="10725974" y="7723684"/>
                  <a:pt x="10729899" y="7720406"/>
                  <a:pt x="10733862" y="7717128"/>
                </a:cubicBezTo>
                <a:cubicBezTo>
                  <a:pt x="10736187" y="7715222"/>
                  <a:pt x="10738474" y="7713354"/>
                  <a:pt x="10740799" y="7711448"/>
                </a:cubicBezTo>
                <a:cubicBezTo>
                  <a:pt x="10776202" y="7682631"/>
                  <a:pt x="10811187" y="7653356"/>
                  <a:pt x="10845790" y="7623586"/>
                </a:cubicBezTo>
                <a:lnTo>
                  <a:pt x="10845790" y="7623586"/>
                </a:lnTo>
                <a:cubicBezTo>
                  <a:pt x="10847276" y="7622290"/>
                  <a:pt x="10848801" y="7620994"/>
                  <a:pt x="10850287" y="7619736"/>
                </a:cubicBezTo>
                <a:cubicBezTo>
                  <a:pt x="10853146" y="7617296"/>
                  <a:pt x="10855966" y="7614895"/>
                  <a:pt x="10858824" y="7612417"/>
                </a:cubicBezTo>
                <a:lnTo>
                  <a:pt x="10858824" y="7612379"/>
                </a:lnTo>
                <a:cubicBezTo>
                  <a:pt x="10860120" y="7611274"/>
                  <a:pt x="10861378" y="7610168"/>
                  <a:pt x="10862674" y="7609063"/>
                </a:cubicBezTo>
                <a:cubicBezTo>
                  <a:pt x="10862711" y="7609063"/>
                  <a:pt x="10862749" y="7609063"/>
                  <a:pt x="10862749" y="7609025"/>
                </a:cubicBezTo>
                <a:cubicBezTo>
                  <a:pt x="10869381" y="7603269"/>
                  <a:pt x="10876049" y="7597589"/>
                  <a:pt x="10882643" y="7591833"/>
                </a:cubicBezTo>
                <a:cubicBezTo>
                  <a:pt x="10882681" y="7591795"/>
                  <a:pt x="10882719" y="7591757"/>
                  <a:pt x="10882757" y="7591757"/>
                </a:cubicBezTo>
                <a:cubicBezTo>
                  <a:pt x="10882757" y="7591757"/>
                  <a:pt x="10882757" y="7591757"/>
                  <a:pt x="10882757" y="7591757"/>
                </a:cubicBezTo>
                <a:cubicBezTo>
                  <a:pt x="10894609" y="7581351"/>
                  <a:pt x="10906270" y="7570716"/>
                  <a:pt x="10918009" y="7560157"/>
                </a:cubicBezTo>
                <a:cubicBezTo>
                  <a:pt x="10919190" y="7559128"/>
                  <a:pt x="10920334" y="7558061"/>
                  <a:pt x="10921515" y="7557032"/>
                </a:cubicBezTo>
                <a:cubicBezTo>
                  <a:pt x="10934929" y="7544986"/>
                  <a:pt x="10948230" y="7532789"/>
                  <a:pt x="10961530" y="7520629"/>
                </a:cubicBezTo>
                <a:cubicBezTo>
                  <a:pt x="10961568" y="7520667"/>
                  <a:pt x="10961606" y="7520743"/>
                  <a:pt x="10961644" y="7520781"/>
                </a:cubicBezTo>
                <a:cubicBezTo>
                  <a:pt x="10961682" y="7520819"/>
                  <a:pt x="10961759" y="7520819"/>
                  <a:pt x="10961796" y="7520857"/>
                </a:cubicBezTo>
                <a:cubicBezTo>
                  <a:pt x="10967666" y="7515483"/>
                  <a:pt x="10973421" y="7509956"/>
                  <a:pt x="10979251" y="7504543"/>
                </a:cubicBezTo>
                <a:cubicBezTo>
                  <a:pt x="10991294" y="7493298"/>
                  <a:pt x="11003336" y="7482053"/>
                  <a:pt x="11015340" y="7470770"/>
                </a:cubicBezTo>
                <a:cubicBezTo>
                  <a:pt x="11029632" y="7457276"/>
                  <a:pt x="11043809" y="7443745"/>
                  <a:pt x="11057909" y="7430098"/>
                </a:cubicBezTo>
                <a:cubicBezTo>
                  <a:pt x="11058366" y="7429640"/>
                  <a:pt x="11058824" y="7429183"/>
                  <a:pt x="11059320" y="7428725"/>
                </a:cubicBezTo>
                <a:cubicBezTo>
                  <a:pt x="11060653" y="7427430"/>
                  <a:pt x="11061949" y="7426134"/>
                  <a:pt x="11063282" y="7424838"/>
                </a:cubicBezTo>
                <a:cubicBezTo>
                  <a:pt x="11063321" y="7424799"/>
                  <a:pt x="11063359" y="7424762"/>
                  <a:pt x="11063359" y="7424723"/>
                </a:cubicBezTo>
                <a:cubicBezTo>
                  <a:pt x="11064121" y="7423999"/>
                  <a:pt x="11064845" y="7423237"/>
                  <a:pt x="11065607" y="7422512"/>
                </a:cubicBezTo>
                <a:lnTo>
                  <a:pt x="11065646" y="7422512"/>
                </a:lnTo>
                <a:cubicBezTo>
                  <a:pt x="11074602" y="7413783"/>
                  <a:pt x="11083519" y="7405055"/>
                  <a:pt x="11092398" y="7396287"/>
                </a:cubicBezTo>
                <a:cubicBezTo>
                  <a:pt x="11092360" y="7396249"/>
                  <a:pt x="11092323" y="7396249"/>
                  <a:pt x="11092246" y="7396211"/>
                </a:cubicBezTo>
                <a:cubicBezTo>
                  <a:pt x="11103337" y="7385309"/>
                  <a:pt x="11114503" y="7374522"/>
                  <a:pt x="11125440" y="7363468"/>
                </a:cubicBezTo>
                <a:cubicBezTo>
                  <a:pt x="11125440" y="7363468"/>
                  <a:pt x="11125440" y="7363468"/>
                  <a:pt x="11125440" y="7363468"/>
                </a:cubicBezTo>
                <a:cubicBezTo>
                  <a:pt x="11130128" y="7358741"/>
                  <a:pt x="11134738" y="7353976"/>
                  <a:pt x="11139349" y="7349211"/>
                </a:cubicBezTo>
                <a:cubicBezTo>
                  <a:pt x="11141103" y="7347420"/>
                  <a:pt x="11142894" y="7345628"/>
                  <a:pt x="11144609" y="7343798"/>
                </a:cubicBezTo>
                <a:cubicBezTo>
                  <a:pt x="11146362" y="7341968"/>
                  <a:pt x="11148153" y="7340177"/>
                  <a:pt x="11149944" y="7338348"/>
                </a:cubicBezTo>
                <a:lnTo>
                  <a:pt x="11149944" y="7338348"/>
                </a:lnTo>
                <a:cubicBezTo>
                  <a:pt x="11172811" y="7314981"/>
                  <a:pt x="11195143" y="7291119"/>
                  <a:pt x="11217513" y="7267295"/>
                </a:cubicBezTo>
                <a:cubicBezTo>
                  <a:pt x="11217513" y="7267486"/>
                  <a:pt x="11217513" y="7267638"/>
                  <a:pt x="11217551" y="7267829"/>
                </a:cubicBezTo>
                <a:cubicBezTo>
                  <a:pt x="11225516" y="7259328"/>
                  <a:pt x="11233405" y="7250752"/>
                  <a:pt x="11241332" y="7242251"/>
                </a:cubicBezTo>
                <a:cubicBezTo>
                  <a:pt x="11241980" y="7241566"/>
                  <a:pt x="11242665" y="7240879"/>
                  <a:pt x="11243314" y="7240193"/>
                </a:cubicBezTo>
                <a:cubicBezTo>
                  <a:pt x="11245142" y="7238249"/>
                  <a:pt x="11246933" y="7236305"/>
                  <a:pt x="11248763" y="7234361"/>
                </a:cubicBezTo>
                <a:cubicBezTo>
                  <a:pt x="11249221" y="7233865"/>
                  <a:pt x="11249639" y="7233370"/>
                  <a:pt x="11250096" y="7232874"/>
                </a:cubicBezTo>
                <a:cubicBezTo>
                  <a:pt x="11256156" y="7226356"/>
                  <a:pt x="11262330" y="7219876"/>
                  <a:pt x="11268313" y="7213282"/>
                </a:cubicBezTo>
                <a:cubicBezTo>
                  <a:pt x="11268276" y="7213167"/>
                  <a:pt x="11268160" y="7213015"/>
                  <a:pt x="11268085" y="7212862"/>
                </a:cubicBezTo>
                <a:cubicBezTo>
                  <a:pt x="11286568" y="7192545"/>
                  <a:pt x="11305051" y="7172267"/>
                  <a:pt x="11323191" y="7151607"/>
                </a:cubicBezTo>
                <a:cubicBezTo>
                  <a:pt x="11330584" y="7143182"/>
                  <a:pt x="11337939" y="7134720"/>
                  <a:pt x="11345257" y="7126220"/>
                </a:cubicBezTo>
                <a:cubicBezTo>
                  <a:pt x="11347200" y="7123971"/>
                  <a:pt x="11349182" y="7121760"/>
                  <a:pt x="11351125" y="7119511"/>
                </a:cubicBezTo>
                <a:cubicBezTo>
                  <a:pt x="11351621" y="7118939"/>
                  <a:pt x="11352155" y="7118367"/>
                  <a:pt x="11352650" y="7117796"/>
                </a:cubicBezTo>
                <a:lnTo>
                  <a:pt x="11352612" y="7117758"/>
                </a:lnTo>
                <a:cubicBezTo>
                  <a:pt x="11355166" y="7114784"/>
                  <a:pt x="11357643" y="7111773"/>
                  <a:pt x="11360119" y="7108762"/>
                </a:cubicBezTo>
                <a:cubicBezTo>
                  <a:pt x="11364616" y="7103501"/>
                  <a:pt x="11369228" y="7098279"/>
                  <a:pt x="11373725" y="7092981"/>
                </a:cubicBezTo>
                <a:cubicBezTo>
                  <a:pt x="11378794" y="7087035"/>
                  <a:pt x="11383862" y="7081088"/>
                  <a:pt x="11388892" y="7075103"/>
                </a:cubicBezTo>
                <a:cubicBezTo>
                  <a:pt x="11405928" y="7054862"/>
                  <a:pt x="11422695" y="7034431"/>
                  <a:pt x="11439388" y="7013924"/>
                </a:cubicBezTo>
                <a:cubicBezTo>
                  <a:pt x="11444152" y="7008092"/>
                  <a:pt x="11448915" y="7002221"/>
                  <a:pt x="11453641" y="6996351"/>
                </a:cubicBezTo>
                <a:cubicBezTo>
                  <a:pt x="11513130" y="6922364"/>
                  <a:pt x="11570333" y="6846547"/>
                  <a:pt x="11625173" y="6768900"/>
                </a:cubicBezTo>
                <a:cubicBezTo>
                  <a:pt x="11630394" y="6761505"/>
                  <a:pt x="11635500" y="6754072"/>
                  <a:pt x="11640683" y="6746677"/>
                </a:cubicBezTo>
                <a:cubicBezTo>
                  <a:pt x="11663816" y="6713514"/>
                  <a:pt x="11686492" y="6680008"/>
                  <a:pt x="11708747" y="6646198"/>
                </a:cubicBezTo>
                <a:cubicBezTo>
                  <a:pt x="11712940" y="6639832"/>
                  <a:pt x="11717208" y="6633504"/>
                  <a:pt x="11721361" y="6627139"/>
                </a:cubicBezTo>
                <a:cubicBezTo>
                  <a:pt x="11729784" y="6614179"/>
                  <a:pt x="11737749" y="6600913"/>
                  <a:pt x="11746057" y="6587877"/>
                </a:cubicBezTo>
                <a:cubicBezTo>
                  <a:pt x="11746132" y="6587762"/>
                  <a:pt x="11746209" y="6587648"/>
                  <a:pt x="11746286" y="6587495"/>
                </a:cubicBezTo>
                <a:cubicBezTo>
                  <a:pt x="11763053" y="6561156"/>
                  <a:pt x="11779937" y="6534893"/>
                  <a:pt x="11796171" y="6508133"/>
                </a:cubicBezTo>
                <a:cubicBezTo>
                  <a:pt x="11796590" y="6507409"/>
                  <a:pt x="11797010" y="6506685"/>
                  <a:pt x="11797467" y="6505961"/>
                </a:cubicBezTo>
                <a:cubicBezTo>
                  <a:pt x="11797467" y="6505961"/>
                  <a:pt x="11797467" y="6505961"/>
                  <a:pt x="11797467" y="6505961"/>
                </a:cubicBezTo>
                <a:cubicBezTo>
                  <a:pt x="11800821" y="6500396"/>
                  <a:pt x="11804136" y="6494792"/>
                  <a:pt x="11807413" y="6489189"/>
                </a:cubicBezTo>
                <a:cubicBezTo>
                  <a:pt x="11808061" y="6488084"/>
                  <a:pt x="11808710" y="6487016"/>
                  <a:pt x="11809357" y="6485949"/>
                </a:cubicBezTo>
                <a:cubicBezTo>
                  <a:pt x="11815492" y="6475695"/>
                  <a:pt x="11821628" y="6465403"/>
                  <a:pt x="11827688" y="6455073"/>
                </a:cubicBezTo>
                <a:lnTo>
                  <a:pt x="11827688" y="6455073"/>
                </a:lnTo>
                <a:cubicBezTo>
                  <a:pt x="11832451" y="6446954"/>
                  <a:pt x="11837406" y="6438949"/>
                  <a:pt x="11842093" y="6430792"/>
                </a:cubicBezTo>
                <a:cubicBezTo>
                  <a:pt x="11847315" y="6421796"/>
                  <a:pt x="11852345" y="6412648"/>
                  <a:pt x="11857490" y="6403614"/>
                </a:cubicBezTo>
                <a:lnTo>
                  <a:pt x="11857490" y="6403614"/>
                </a:lnTo>
                <a:cubicBezTo>
                  <a:pt x="11857947" y="6402813"/>
                  <a:pt x="11858404" y="6401975"/>
                  <a:pt x="11858861" y="6401174"/>
                </a:cubicBezTo>
                <a:cubicBezTo>
                  <a:pt x="11861682" y="6396219"/>
                  <a:pt x="11864425" y="6391263"/>
                  <a:pt x="11867207" y="6386308"/>
                </a:cubicBezTo>
                <a:cubicBezTo>
                  <a:pt x="11870295" y="6380743"/>
                  <a:pt x="11873420" y="6375254"/>
                  <a:pt x="11876545" y="6369689"/>
                </a:cubicBezTo>
                <a:cubicBezTo>
                  <a:pt x="11878831" y="6365572"/>
                  <a:pt x="11881156" y="6361493"/>
                  <a:pt x="11883443" y="6357376"/>
                </a:cubicBezTo>
                <a:cubicBezTo>
                  <a:pt x="11894494" y="6337402"/>
                  <a:pt x="11905355" y="6317314"/>
                  <a:pt x="11916103" y="6297150"/>
                </a:cubicBezTo>
                <a:cubicBezTo>
                  <a:pt x="11924601" y="6281216"/>
                  <a:pt x="11933099" y="6265321"/>
                  <a:pt x="11941408" y="6249273"/>
                </a:cubicBezTo>
                <a:cubicBezTo>
                  <a:pt x="11942626" y="6246948"/>
                  <a:pt x="11943846" y="6244623"/>
                  <a:pt x="11945065" y="6242297"/>
                </a:cubicBezTo>
                <a:cubicBezTo>
                  <a:pt x="11945065" y="6242297"/>
                  <a:pt x="11945065" y="6242297"/>
                  <a:pt x="11945065" y="6242297"/>
                </a:cubicBezTo>
                <a:cubicBezTo>
                  <a:pt x="11946476" y="6239591"/>
                  <a:pt x="11947924" y="6236923"/>
                  <a:pt x="11949333" y="6234216"/>
                </a:cubicBezTo>
                <a:cubicBezTo>
                  <a:pt x="11953374" y="6226326"/>
                  <a:pt x="11957108" y="6218321"/>
                  <a:pt x="11961072" y="6210430"/>
                </a:cubicBezTo>
                <a:cubicBezTo>
                  <a:pt x="11963358" y="6205933"/>
                  <a:pt x="11965492" y="6201396"/>
                  <a:pt x="11967741" y="6196899"/>
                </a:cubicBezTo>
                <a:cubicBezTo>
                  <a:pt x="11967741" y="6196899"/>
                  <a:pt x="11967741" y="6196899"/>
                  <a:pt x="11967741" y="6196899"/>
                </a:cubicBezTo>
                <a:cubicBezTo>
                  <a:pt x="11971933" y="6188475"/>
                  <a:pt x="11976088" y="6180050"/>
                  <a:pt x="11980241" y="6171588"/>
                </a:cubicBezTo>
                <a:cubicBezTo>
                  <a:pt x="11980241" y="6171588"/>
                  <a:pt x="11980241" y="6171550"/>
                  <a:pt x="11980241" y="6171550"/>
                </a:cubicBezTo>
                <a:cubicBezTo>
                  <a:pt x="11988282" y="6155312"/>
                  <a:pt x="11996514" y="6139111"/>
                  <a:pt x="12004288" y="6122721"/>
                </a:cubicBezTo>
                <a:cubicBezTo>
                  <a:pt x="12005850" y="6119443"/>
                  <a:pt x="12007261" y="6116126"/>
                  <a:pt x="12008786" y="6112848"/>
                </a:cubicBezTo>
                <a:cubicBezTo>
                  <a:pt x="12022391" y="6084031"/>
                  <a:pt x="12035691" y="6055099"/>
                  <a:pt x="12048610" y="6026053"/>
                </a:cubicBezTo>
                <a:cubicBezTo>
                  <a:pt x="12048610" y="6026053"/>
                  <a:pt x="12048610" y="6026015"/>
                  <a:pt x="12048610" y="6026015"/>
                </a:cubicBezTo>
                <a:cubicBezTo>
                  <a:pt x="12050858" y="6020945"/>
                  <a:pt x="12053146" y="6015913"/>
                  <a:pt x="12055394" y="6010844"/>
                </a:cubicBezTo>
                <a:cubicBezTo>
                  <a:pt x="12058594" y="6003601"/>
                  <a:pt x="12061529" y="5996245"/>
                  <a:pt x="12064692" y="5989002"/>
                </a:cubicBezTo>
                <a:cubicBezTo>
                  <a:pt x="12077840" y="5958622"/>
                  <a:pt x="12090835" y="5928165"/>
                  <a:pt x="12103259" y="5897518"/>
                </a:cubicBezTo>
                <a:cubicBezTo>
                  <a:pt x="12106690" y="5889056"/>
                  <a:pt x="12109852" y="5880518"/>
                  <a:pt x="12113206" y="5872055"/>
                </a:cubicBezTo>
                <a:cubicBezTo>
                  <a:pt x="12113511" y="5871293"/>
                  <a:pt x="12113777" y="5870531"/>
                  <a:pt x="12114083" y="5869807"/>
                </a:cubicBezTo>
                <a:lnTo>
                  <a:pt x="12114083" y="5869807"/>
                </a:lnTo>
                <a:cubicBezTo>
                  <a:pt x="12117208" y="5861916"/>
                  <a:pt x="12120256" y="5854026"/>
                  <a:pt x="12123343" y="5846135"/>
                </a:cubicBezTo>
                <a:cubicBezTo>
                  <a:pt x="12128259" y="5833671"/>
                  <a:pt x="12133252" y="5821244"/>
                  <a:pt x="12137977" y="5808780"/>
                </a:cubicBezTo>
                <a:cubicBezTo>
                  <a:pt x="12139807" y="5803976"/>
                  <a:pt x="12141827" y="5799173"/>
                  <a:pt x="12143618" y="5794371"/>
                </a:cubicBezTo>
                <a:cubicBezTo>
                  <a:pt x="12144493" y="5792008"/>
                  <a:pt x="12145295" y="5789644"/>
                  <a:pt x="12146171" y="5787281"/>
                </a:cubicBezTo>
                <a:lnTo>
                  <a:pt x="12146171" y="5787281"/>
                </a:lnTo>
                <a:cubicBezTo>
                  <a:pt x="12146743" y="5785756"/>
                  <a:pt x="12147275" y="5784269"/>
                  <a:pt x="12147809" y="5782744"/>
                </a:cubicBezTo>
                <a:cubicBezTo>
                  <a:pt x="12150973" y="5774244"/>
                  <a:pt x="12153907" y="5765668"/>
                  <a:pt x="12156994" y="5757129"/>
                </a:cubicBezTo>
                <a:cubicBezTo>
                  <a:pt x="12158709" y="5752441"/>
                  <a:pt x="12160348" y="5747752"/>
                  <a:pt x="12162062" y="5743063"/>
                </a:cubicBezTo>
                <a:cubicBezTo>
                  <a:pt x="12165569" y="5733458"/>
                  <a:pt x="12169037" y="5723852"/>
                  <a:pt x="12172428" y="5714208"/>
                </a:cubicBezTo>
                <a:cubicBezTo>
                  <a:pt x="12173191" y="5711998"/>
                  <a:pt x="12174029" y="5709825"/>
                  <a:pt x="12174791" y="5707652"/>
                </a:cubicBezTo>
                <a:cubicBezTo>
                  <a:pt x="12175668" y="5705174"/>
                  <a:pt x="12176544" y="5702697"/>
                  <a:pt x="12177459" y="5700257"/>
                </a:cubicBezTo>
                <a:cubicBezTo>
                  <a:pt x="12178221" y="5698160"/>
                  <a:pt x="12178983" y="5696064"/>
                  <a:pt x="12179707" y="5693967"/>
                </a:cubicBezTo>
                <a:cubicBezTo>
                  <a:pt x="12179669" y="5694006"/>
                  <a:pt x="12179631" y="5694044"/>
                  <a:pt x="12179593" y="5694120"/>
                </a:cubicBezTo>
                <a:cubicBezTo>
                  <a:pt x="12181994" y="5687259"/>
                  <a:pt x="12184433" y="5680436"/>
                  <a:pt x="12186796" y="5673536"/>
                </a:cubicBezTo>
                <a:cubicBezTo>
                  <a:pt x="12187596" y="5671249"/>
                  <a:pt x="12188282" y="5668962"/>
                  <a:pt x="12189044" y="5666637"/>
                </a:cubicBezTo>
                <a:cubicBezTo>
                  <a:pt x="12191712" y="5658594"/>
                  <a:pt x="12194303" y="5650513"/>
                  <a:pt x="12196971" y="5642470"/>
                </a:cubicBezTo>
                <a:cubicBezTo>
                  <a:pt x="12196971" y="5642431"/>
                  <a:pt x="12196971" y="5642394"/>
                  <a:pt x="12197009" y="5642355"/>
                </a:cubicBezTo>
                <a:cubicBezTo>
                  <a:pt x="12200439" y="5632025"/>
                  <a:pt x="12203792" y="5621733"/>
                  <a:pt x="12207185" y="5611403"/>
                </a:cubicBezTo>
                <a:cubicBezTo>
                  <a:pt x="12212635" y="5594555"/>
                  <a:pt x="12218312" y="5577745"/>
                  <a:pt x="12223533" y="5560858"/>
                </a:cubicBezTo>
                <a:cubicBezTo>
                  <a:pt x="12223419" y="5560897"/>
                  <a:pt x="12223343" y="5560973"/>
                  <a:pt x="12223229" y="5561049"/>
                </a:cubicBezTo>
                <a:cubicBezTo>
                  <a:pt x="12224449" y="5557123"/>
                  <a:pt x="12225744" y="5553235"/>
                  <a:pt x="12226963" y="5549309"/>
                </a:cubicBezTo>
                <a:cubicBezTo>
                  <a:pt x="12229212" y="5542029"/>
                  <a:pt x="12231308" y="5534671"/>
                  <a:pt x="12233481" y="5527353"/>
                </a:cubicBezTo>
                <a:cubicBezTo>
                  <a:pt x="12238740" y="5509933"/>
                  <a:pt x="12243656" y="5492436"/>
                  <a:pt x="12248686" y="5474979"/>
                </a:cubicBezTo>
                <a:cubicBezTo>
                  <a:pt x="12248763" y="5475169"/>
                  <a:pt x="12248724" y="5475360"/>
                  <a:pt x="12248838" y="5475588"/>
                </a:cubicBezTo>
                <a:cubicBezTo>
                  <a:pt x="12250592" y="5469527"/>
                  <a:pt x="12252497" y="5463505"/>
                  <a:pt x="12254211" y="5457444"/>
                </a:cubicBezTo>
                <a:cubicBezTo>
                  <a:pt x="12253983" y="5457596"/>
                  <a:pt x="12253831" y="5457826"/>
                  <a:pt x="12253602" y="5457978"/>
                </a:cubicBezTo>
                <a:cubicBezTo>
                  <a:pt x="12256004" y="5449630"/>
                  <a:pt x="12258595" y="5441282"/>
                  <a:pt x="12260881" y="5432896"/>
                </a:cubicBezTo>
                <a:cubicBezTo>
                  <a:pt x="12261072" y="5432172"/>
                  <a:pt x="12261263" y="5431448"/>
                  <a:pt x="12261452" y="5430723"/>
                </a:cubicBezTo>
                <a:cubicBezTo>
                  <a:pt x="12263206" y="5424281"/>
                  <a:pt x="12264920" y="5417801"/>
                  <a:pt x="12266636" y="5411359"/>
                </a:cubicBezTo>
                <a:cubicBezTo>
                  <a:pt x="12268161" y="5405642"/>
                  <a:pt x="12269684" y="5399924"/>
                  <a:pt x="12271209" y="5394206"/>
                </a:cubicBezTo>
                <a:cubicBezTo>
                  <a:pt x="12271170" y="5394244"/>
                  <a:pt x="12271132" y="5394244"/>
                  <a:pt x="12271056" y="5394244"/>
                </a:cubicBezTo>
                <a:cubicBezTo>
                  <a:pt x="12278411" y="5366609"/>
                  <a:pt x="12285766" y="5338935"/>
                  <a:pt x="12292589" y="5311185"/>
                </a:cubicBezTo>
                <a:cubicBezTo>
                  <a:pt x="12293846" y="5306039"/>
                  <a:pt x="12295027" y="5300931"/>
                  <a:pt x="12296247" y="5295785"/>
                </a:cubicBezTo>
                <a:cubicBezTo>
                  <a:pt x="12296247" y="5295785"/>
                  <a:pt x="12296247" y="5295785"/>
                  <a:pt x="12296247" y="5295785"/>
                </a:cubicBezTo>
                <a:cubicBezTo>
                  <a:pt x="12296323" y="5295480"/>
                  <a:pt x="12296361" y="5295213"/>
                  <a:pt x="12296437" y="5294908"/>
                </a:cubicBezTo>
                <a:cubicBezTo>
                  <a:pt x="12297619" y="5289991"/>
                  <a:pt x="12298800" y="5285036"/>
                  <a:pt x="12299943" y="5280118"/>
                </a:cubicBezTo>
                <a:lnTo>
                  <a:pt x="12299943" y="5280118"/>
                </a:lnTo>
                <a:cubicBezTo>
                  <a:pt x="12304707" y="5260068"/>
                  <a:pt x="12309128" y="5239980"/>
                  <a:pt x="12313625" y="5219892"/>
                </a:cubicBezTo>
                <a:cubicBezTo>
                  <a:pt x="12313816" y="5219892"/>
                  <a:pt x="12314005" y="5219968"/>
                  <a:pt x="12314159" y="5219929"/>
                </a:cubicBezTo>
                <a:cubicBezTo>
                  <a:pt x="12316216" y="5210667"/>
                  <a:pt x="12317969" y="5201404"/>
                  <a:pt x="12319951" y="5192142"/>
                </a:cubicBezTo>
                <a:lnTo>
                  <a:pt x="12319914" y="5192103"/>
                </a:lnTo>
                <a:lnTo>
                  <a:pt x="12319914" y="5192103"/>
                </a:lnTo>
                <a:cubicBezTo>
                  <a:pt x="12320028" y="5191570"/>
                  <a:pt x="12320142" y="5191074"/>
                  <a:pt x="12320256" y="5190541"/>
                </a:cubicBezTo>
                <a:cubicBezTo>
                  <a:pt x="12321171" y="5186157"/>
                  <a:pt x="12322048" y="5181811"/>
                  <a:pt x="12323000" y="5177428"/>
                </a:cubicBezTo>
                <a:cubicBezTo>
                  <a:pt x="12327764" y="5154976"/>
                  <a:pt x="12332642" y="5132563"/>
                  <a:pt x="12337062" y="5110035"/>
                </a:cubicBezTo>
                <a:cubicBezTo>
                  <a:pt x="12337062" y="5110035"/>
                  <a:pt x="12337062" y="5110035"/>
                  <a:pt x="12337062" y="5110035"/>
                </a:cubicBezTo>
                <a:cubicBezTo>
                  <a:pt x="12338892" y="5100658"/>
                  <a:pt x="12340492" y="5091204"/>
                  <a:pt x="12342246" y="5081827"/>
                </a:cubicBezTo>
                <a:lnTo>
                  <a:pt x="12342283" y="5081599"/>
                </a:lnTo>
                <a:cubicBezTo>
                  <a:pt x="12343083" y="5077444"/>
                  <a:pt x="12343769" y="5073289"/>
                  <a:pt x="12344532" y="5069096"/>
                </a:cubicBezTo>
                <a:cubicBezTo>
                  <a:pt x="12345142" y="5065780"/>
                  <a:pt x="12345713" y="5062463"/>
                  <a:pt x="12346323" y="5059185"/>
                </a:cubicBezTo>
                <a:cubicBezTo>
                  <a:pt x="12349486" y="5041956"/>
                  <a:pt x="12352573" y="5024688"/>
                  <a:pt x="12355583" y="5007459"/>
                </a:cubicBezTo>
                <a:cubicBezTo>
                  <a:pt x="12355583" y="5007459"/>
                  <a:pt x="12355583" y="5007459"/>
                  <a:pt x="12355583" y="5007459"/>
                </a:cubicBezTo>
                <a:cubicBezTo>
                  <a:pt x="12356727" y="5000788"/>
                  <a:pt x="12358061" y="4994118"/>
                  <a:pt x="12359167" y="4987447"/>
                </a:cubicBezTo>
                <a:cubicBezTo>
                  <a:pt x="12359167" y="4987447"/>
                  <a:pt x="12359167" y="4987447"/>
                  <a:pt x="12359167" y="4987447"/>
                </a:cubicBezTo>
                <a:cubicBezTo>
                  <a:pt x="12361376" y="4973991"/>
                  <a:pt x="12363206" y="4960459"/>
                  <a:pt x="12365301" y="4946965"/>
                </a:cubicBezTo>
                <a:cubicBezTo>
                  <a:pt x="12365645" y="4944678"/>
                  <a:pt x="12365988" y="4942391"/>
                  <a:pt x="12366331" y="4940066"/>
                </a:cubicBezTo>
                <a:cubicBezTo>
                  <a:pt x="12372238" y="4901528"/>
                  <a:pt x="12377688" y="4862915"/>
                  <a:pt x="12382565" y="4824225"/>
                </a:cubicBezTo>
                <a:cubicBezTo>
                  <a:pt x="12382756" y="4822853"/>
                  <a:pt x="12382908" y="4821480"/>
                  <a:pt x="12383061" y="4820108"/>
                </a:cubicBezTo>
                <a:cubicBezTo>
                  <a:pt x="12386606" y="4791710"/>
                  <a:pt x="12390073" y="4763312"/>
                  <a:pt x="12393084" y="4734876"/>
                </a:cubicBezTo>
                <a:cubicBezTo>
                  <a:pt x="12393465" y="4731179"/>
                  <a:pt x="12393808" y="4727481"/>
                  <a:pt x="12394151" y="4723784"/>
                </a:cubicBezTo>
                <a:cubicBezTo>
                  <a:pt x="12394951" y="4716198"/>
                  <a:pt x="12395599" y="4708574"/>
                  <a:pt x="12396323" y="4700989"/>
                </a:cubicBezTo>
                <a:cubicBezTo>
                  <a:pt x="12396361" y="4700493"/>
                  <a:pt x="12396399" y="4699998"/>
                  <a:pt x="12396475" y="4699502"/>
                </a:cubicBezTo>
                <a:cubicBezTo>
                  <a:pt x="12398991" y="4673734"/>
                  <a:pt x="12400972" y="4647928"/>
                  <a:pt x="12403031" y="4622122"/>
                </a:cubicBezTo>
                <a:cubicBezTo>
                  <a:pt x="12403183" y="4622199"/>
                  <a:pt x="12403336" y="4622313"/>
                  <a:pt x="12403525" y="4622351"/>
                </a:cubicBezTo>
                <a:cubicBezTo>
                  <a:pt x="12404288" y="4612555"/>
                  <a:pt x="12404822" y="4602720"/>
                  <a:pt x="12405507" y="4592924"/>
                </a:cubicBezTo>
                <a:lnTo>
                  <a:pt x="12405507" y="4592924"/>
                </a:lnTo>
                <a:cubicBezTo>
                  <a:pt x="12407299" y="4568452"/>
                  <a:pt x="12408556" y="4543980"/>
                  <a:pt x="12409890" y="4519508"/>
                </a:cubicBezTo>
                <a:cubicBezTo>
                  <a:pt x="12410081" y="4519661"/>
                  <a:pt x="12410233" y="4519851"/>
                  <a:pt x="12410461" y="4519928"/>
                </a:cubicBezTo>
                <a:cubicBezTo>
                  <a:pt x="12411148" y="4507501"/>
                  <a:pt x="12411491" y="4495075"/>
                  <a:pt x="12412063" y="4482610"/>
                </a:cubicBezTo>
                <a:cubicBezTo>
                  <a:pt x="12412063" y="4482534"/>
                  <a:pt x="12412063" y="4482457"/>
                  <a:pt x="12412063" y="4482381"/>
                </a:cubicBezTo>
                <a:cubicBezTo>
                  <a:pt x="12412558" y="4471213"/>
                  <a:pt x="12412977" y="4460044"/>
                  <a:pt x="12413396" y="4448875"/>
                </a:cubicBezTo>
                <a:cubicBezTo>
                  <a:pt x="12413472" y="4447198"/>
                  <a:pt x="12413548" y="4445521"/>
                  <a:pt x="12413586" y="4443844"/>
                </a:cubicBezTo>
                <a:cubicBezTo>
                  <a:pt x="12413816" y="4438659"/>
                  <a:pt x="12414044" y="4433437"/>
                  <a:pt x="12414234" y="4428253"/>
                </a:cubicBezTo>
                <a:cubicBezTo>
                  <a:pt x="12414159" y="4428177"/>
                  <a:pt x="12414120" y="4428063"/>
                  <a:pt x="12414044" y="4427948"/>
                </a:cubicBezTo>
                <a:cubicBezTo>
                  <a:pt x="12414959" y="4401342"/>
                  <a:pt x="12415607" y="4374773"/>
                  <a:pt x="12416025" y="4348167"/>
                </a:cubicBezTo>
                <a:cubicBezTo>
                  <a:pt x="12416064" y="4348167"/>
                  <a:pt x="12416102" y="4348129"/>
                  <a:pt x="12416140" y="4348129"/>
                </a:cubicBezTo>
                <a:cubicBezTo>
                  <a:pt x="12416178" y="4345461"/>
                  <a:pt x="12416216" y="4342792"/>
                  <a:pt x="12416254" y="4340086"/>
                </a:cubicBezTo>
                <a:cubicBezTo>
                  <a:pt x="12416293" y="4335931"/>
                  <a:pt x="12416368" y="4331738"/>
                  <a:pt x="12416407" y="4327583"/>
                </a:cubicBezTo>
                <a:cubicBezTo>
                  <a:pt x="12416368" y="4327545"/>
                  <a:pt x="12416331" y="4327545"/>
                  <a:pt x="12416331" y="4327545"/>
                </a:cubicBezTo>
                <a:cubicBezTo>
                  <a:pt x="12416750" y="4303912"/>
                  <a:pt x="12417016" y="4280545"/>
                  <a:pt x="12416902" y="4257141"/>
                </a:cubicBezTo>
                <a:close/>
              </a:path>
            </a:pathLst>
          </a:custGeom>
          <a:solidFill>
            <a:srgbClr val="B21E46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0" name="Google Shape;1050;p32"/>
          <p:cNvSpPr/>
          <p:nvPr/>
        </p:nvSpPr>
        <p:spPr>
          <a:xfrm rot="-3801261">
            <a:off x="13371188" y="31974"/>
            <a:ext cx="12416929" cy="12705516"/>
          </a:xfrm>
          <a:custGeom>
            <a:rect b="b" l="l" r="r" t="t"/>
            <a:pathLst>
              <a:path extrusionOk="0" h="12705516" w="12416929">
                <a:moveTo>
                  <a:pt x="8473384" y="288440"/>
                </a:moveTo>
                <a:cubicBezTo>
                  <a:pt x="8441067" y="402071"/>
                  <a:pt x="8362599" y="508382"/>
                  <a:pt x="8261342" y="578977"/>
                </a:cubicBezTo>
                <a:cubicBezTo>
                  <a:pt x="8261380" y="585381"/>
                  <a:pt x="8256540" y="591823"/>
                  <a:pt x="8250671" y="593653"/>
                </a:cubicBezTo>
                <a:cubicBezTo>
                  <a:pt x="8247241" y="594720"/>
                  <a:pt x="8244078" y="594262"/>
                  <a:pt x="8241181" y="593119"/>
                </a:cubicBezTo>
                <a:cubicBezTo>
                  <a:pt x="8225747" y="602839"/>
                  <a:pt x="8209931" y="611759"/>
                  <a:pt x="8193620" y="619687"/>
                </a:cubicBezTo>
                <a:cubicBezTo>
                  <a:pt x="8188742" y="623804"/>
                  <a:pt x="8183598" y="627463"/>
                  <a:pt x="8178605" y="631351"/>
                </a:cubicBezTo>
                <a:cubicBezTo>
                  <a:pt x="8183636" y="635087"/>
                  <a:pt x="8186685" y="642139"/>
                  <a:pt x="8184398" y="647971"/>
                </a:cubicBezTo>
                <a:lnTo>
                  <a:pt x="8181921" y="654299"/>
                </a:lnTo>
                <a:cubicBezTo>
                  <a:pt x="8178796" y="662227"/>
                  <a:pt x="8171593" y="666687"/>
                  <a:pt x="8162980" y="664552"/>
                </a:cubicBezTo>
                <a:cubicBezTo>
                  <a:pt x="8157188" y="663104"/>
                  <a:pt x="8152614" y="657043"/>
                  <a:pt x="8152081" y="650982"/>
                </a:cubicBezTo>
                <a:cubicBezTo>
                  <a:pt x="8143239" y="657043"/>
                  <a:pt x="8134322" y="663066"/>
                  <a:pt x="8125137" y="668555"/>
                </a:cubicBezTo>
                <a:cubicBezTo>
                  <a:pt x="8123918" y="672557"/>
                  <a:pt x="8121212" y="676102"/>
                  <a:pt x="8117134" y="677970"/>
                </a:cubicBezTo>
                <a:cubicBezTo>
                  <a:pt x="8113895" y="679457"/>
                  <a:pt x="8110275" y="679418"/>
                  <a:pt x="8106921" y="678504"/>
                </a:cubicBezTo>
                <a:cubicBezTo>
                  <a:pt x="8041067" y="714335"/>
                  <a:pt x="7968849" y="735681"/>
                  <a:pt x="7895603" y="741704"/>
                </a:cubicBezTo>
                <a:cubicBezTo>
                  <a:pt x="7900176" y="768767"/>
                  <a:pt x="7905892" y="796213"/>
                  <a:pt x="7912370" y="824039"/>
                </a:cubicBezTo>
                <a:cubicBezTo>
                  <a:pt x="7916563" y="842031"/>
                  <a:pt x="7923384" y="860404"/>
                  <a:pt x="7932150" y="878624"/>
                </a:cubicBezTo>
                <a:cubicBezTo>
                  <a:pt x="7942211" y="877442"/>
                  <a:pt x="7952957" y="884723"/>
                  <a:pt x="7948308" y="896540"/>
                </a:cubicBezTo>
                <a:cubicBezTo>
                  <a:pt x="7947394" y="898827"/>
                  <a:pt x="7946136" y="900694"/>
                  <a:pt x="7944612" y="902181"/>
                </a:cubicBezTo>
                <a:cubicBezTo>
                  <a:pt x="7945526" y="903782"/>
                  <a:pt x="7946593" y="905307"/>
                  <a:pt x="7947584" y="906870"/>
                </a:cubicBezTo>
                <a:cubicBezTo>
                  <a:pt x="7953872" y="905345"/>
                  <a:pt x="7961837" y="907632"/>
                  <a:pt x="7964429" y="913617"/>
                </a:cubicBezTo>
                <a:lnTo>
                  <a:pt x="7968239" y="922384"/>
                </a:lnTo>
                <a:cubicBezTo>
                  <a:pt x="7970488" y="927530"/>
                  <a:pt x="7970488" y="932714"/>
                  <a:pt x="7968278" y="937097"/>
                </a:cubicBezTo>
                <a:cubicBezTo>
                  <a:pt x="7982721" y="956156"/>
                  <a:pt x="7999223" y="974034"/>
                  <a:pt x="8017134" y="989967"/>
                </a:cubicBezTo>
                <a:lnTo>
                  <a:pt x="8018735" y="985927"/>
                </a:lnTo>
                <a:cubicBezTo>
                  <a:pt x="8021746" y="978227"/>
                  <a:pt x="8029025" y="973005"/>
                  <a:pt x="8037561" y="975444"/>
                </a:cubicBezTo>
                <a:cubicBezTo>
                  <a:pt x="8044421" y="977388"/>
                  <a:pt x="8049909" y="985431"/>
                  <a:pt x="8048232" y="992712"/>
                </a:cubicBezTo>
                <a:cubicBezTo>
                  <a:pt x="8050214" y="996142"/>
                  <a:pt x="8050861" y="1000374"/>
                  <a:pt x="8048994" y="1005176"/>
                </a:cubicBezTo>
                <a:cubicBezTo>
                  <a:pt x="8047851" y="1008073"/>
                  <a:pt x="8046136" y="1010208"/>
                  <a:pt x="8044192" y="1011695"/>
                </a:cubicBezTo>
                <a:cubicBezTo>
                  <a:pt x="8077920" y="1035976"/>
                  <a:pt x="8115191" y="1053015"/>
                  <a:pt x="8152881" y="1057741"/>
                </a:cubicBezTo>
                <a:cubicBezTo>
                  <a:pt x="8186151" y="1061934"/>
                  <a:pt x="8218430" y="1063726"/>
                  <a:pt x="8250328" y="1064298"/>
                </a:cubicBezTo>
                <a:cubicBezTo>
                  <a:pt x="8243163" y="1061896"/>
                  <a:pt x="8237523" y="1053167"/>
                  <a:pt x="8240457" y="1045696"/>
                </a:cubicBezTo>
                <a:lnTo>
                  <a:pt x="8242935" y="1039368"/>
                </a:lnTo>
                <a:cubicBezTo>
                  <a:pt x="8245945" y="1031707"/>
                  <a:pt x="8253338" y="1026561"/>
                  <a:pt x="8261837" y="1029038"/>
                </a:cubicBezTo>
                <a:cubicBezTo>
                  <a:pt x="8269230" y="1031211"/>
                  <a:pt x="8275175" y="1040283"/>
                  <a:pt x="8272165" y="1047945"/>
                </a:cubicBezTo>
                <a:lnTo>
                  <a:pt x="8269688" y="1054273"/>
                </a:lnTo>
                <a:cubicBezTo>
                  <a:pt x="8267630" y="1059495"/>
                  <a:pt x="8263476" y="1063307"/>
                  <a:pt x="8258407" y="1064603"/>
                </a:cubicBezTo>
                <a:cubicBezTo>
                  <a:pt x="8281006" y="1064870"/>
                  <a:pt x="8303262" y="1064107"/>
                  <a:pt x="8325213" y="1062392"/>
                </a:cubicBezTo>
                <a:cubicBezTo>
                  <a:pt x="8326928" y="1060867"/>
                  <a:pt x="8328758" y="1059533"/>
                  <a:pt x="8331501" y="1058999"/>
                </a:cubicBezTo>
                <a:cubicBezTo>
                  <a:pt x="8335008" y="1058313"/>
                  <a:pt x="8338209" y="1059228"/>
                  <a:pt x="8341105" y="1060791"/>
                </a:cubicBezTo>
                <a:cubicBezTo>
                  <a:pt x="8391638" y="1055683"/>
                  <a:pt x="8440686" y="1045429"/>
                  <a:pt x="8488056" y="1028162"/>
                </a:cubicBezTo>
                <a:cubicBezTo>
                  <a:pt x="8488247" y="1026599"/>
                  <a:pt x="8488551" y="1024998"/>
                  <a:pt x="8489199" y="1023549"/>
                </a:cubicBezTo>
                <a:cubicBezTo>
                  <a:pt x="8491486" y="1018442"/>
                  <a:pt x="8496631" y="1015659"/>
                  <a:pt x="8501928" y="1015392"/>
                </a:cubicBezTo>
                <a:cubicBezTo>
                  <a:pt x="8505129" y="1012457"/>
                  <a:pt x="8509283" y="1010818"/>
                  <a:pt x="8514542" y="1011618"/>
                </a:cubicBezTo>
                <a:cubicBezTo>
                  <a:pt x="8516753" y="1011923"/>
                  <a:pt x="8518772" y="1013067"/>
                  <a:pt x="8520678" y="1014553"/>
                </a:cubicBezTo>
                <a:cubicBezTo>
                  <a:pt x="8524336" y="1012953"/>
                  <a:pt x="8528033" y="1011580"/>
                  <a:pt x="8531692" y="1009903"/>
                </a:cubicBezTo>
                <a:cubicBezTo>
                  <a:pt x="8531882" y="1008683"/>
                  <a:pt x="8531844" y="1007540"/>
                  <a:pt x="8532340" y="1006244"/>
                </a:cubicBezTo>
                <a:cubicBezTo>
                  <a:pt x="8536189" y="996447"/>
                  <a:pt x="8545983" y="995456"/>
                  <a:pt x="8553224" y="999230"/>
                </a:cubicBezTo>
                <a:cubicBezTo>
                  <a:pt x="8590228" y="980438"/>
                  <a:pt x="8626432" y="957719"/>
                  <a:pt x="8661646" y="929283"/>
                </a:cubicBezTo>
                <a:cubicBezTo>
                  <a:pt x="8675899" y="917810"/>
                  <a:pt x="8688627" y="905574"/>
                  <a:pt x="8701394" y="893376"/>
                </a:cubicBezTo>
                <a:cubicBezTo>
                  <a:pt x="8701471" y="892309"/>
                  <a:pt x="8701318" y="891241"/>
                  <a:pt x="8701661" y="890250"/>
                </a:cubicBezTo>
                <a:cubicBezTo>
                  <a:pt x="8703757" y="884342"/>
                  <a:pt x="8709283" y="881407"/>
                  <a:pt x="8714999" y="881102"/>
                </a:cubicBezTo>
                <a:cubicBezTo>
                  <a:pt x="8721135" y="874927"/>
                  <a:pt x="8726356" y="868332"/>
                  <a:pt x="8732149" y="862005"/>
                </a:cubicBezTo>
                <a:cubicBezTo>
                  <a:pt x="8726737" y="857164"/>
                  <a:pt x="8723879" y="850340"/>
                  <a:pt x="8727690" y="843136"/>
                </a:cubicBezTo>
                <a:cubicBezTo>
                  <a:pt x="8730167" y="838448"/>
                  <a:pt x="8736151" y="834903"/>
                  <a:pt x="8741828" y="834903"/>
                </a:cubicBezTo>
                <a:cubicBezTo>
                  <a:pt x="8740037" y="834445"/>
                  <a:pt x="8738323" y="833683"/>
                  <a:pt x="8736798" y="832577"/>
                </a:cubicBezTo>
                <a:lnTo>
                  <a:pt x="8731310" y="828613"/>
                </a:lnTo>
                <a:cubicBezTo>
                  <a:pt x="8729367" y="827203"/>
                  <a:pt x="8727957" y="825411"/>
                  <a:pt x="8726966" y="823429"/>
                </a:cubicBezTo>
                <a:cubicBezTo>
                  <a:pt x="8719839" y="823734"/>
                  <a:pt x="8712751" y="821523"/>
                  <a:pt x="8707263" y="815805"/>
                </a:cubicBezTo>
                <a:cubicBezTo>
                  <a:pt x="8703757" y="812146"/>
                  <a:pt x="8701585" y="808029"/>
                  <a:pt x="8700441" y="803722"/>
                </a:cubicBezTo>
                <a:cubicBezTo>
                  <a:pt x="8698498" y="803531"/>
                  <a:pt x="8696555" y="802769"/>
                  <a:pt x="8694687" y="801816"/>
                </a:cubicBezTo>
                <a:cubicBezTo>
                  <a:pt x="8698041" y="806047"/>
                  <a:pt x="8699717" y="811727"/>
                  <a:pt x="8697279" y="817902"/>
                </a:cubicBezTo>
                <a:cubicBezTo>
                  <a:pt x="8695487" y="822438"/>
                  <a:pt x="8692476" y="824839"/>
                  <a:pt x="8689085" y="825754"/>
                </a:cubicBezTo>
                <a:lnTo>
                  <a:pt x="8689275" y="826173"/>
                </a:lnTo>
                <a:cubicBezTo>
                  <a:pt x="8697202" y="828956"/>
                  <a:pt x="8703948" y="837952"/>
                  <a:pt x="8699946" y="848130"/>
                </a:cubicBezTo>
                <a:cubicBezTo>
                  <a:pt x="8695221" y="860061"/>
                  <a:pt x="8682149" y="857773"/>
                  <a:pt x="8675746" y="849730"/>
                </a:cubicBezTo>
                <a:lnTo>
                  <a:pt x="8678261" y="855486"/>
                </a:lnTo>
                <a:cubicBezTo>
                  <a:pt x="8681539" y="863072"/>
                  <a:pt x="8677157" y="872296"/>
                  <a:pt x="8669687" y="875270"/>
                </a:cubicBezTo>
                <a:cubicBezTo>
                  <a:pt x="8661836" y="878357"/>
                  <a:pt x="8653223" y="874240"/>
                  <a:pt x="8649946" y="866693"/>
                </a:cubicBezTo>
                <a:lnTo>
                  <a:pt x="8646135" y="857926"/>
                </a:lnTo>
                <a:cubicBezTo>
                  <a:pt x="8642857" y="850379"/>
                  <a:pt x="8647240" y="841116"/>
                  <a:pt x="8654710" y="838181"/>
                </a:cubicBezTo>
                <a:cubicBezTo>
                  <a:pt x="8657111" y="837228"/>
                  <a:pt x="8659512" y="837647"/>
                  <a:pt x="8661875" y="837952"/>
                </a:cubicBezTo>
                <a:cubicBezTo>
                  <a:pt x="8661341" y="837075"/>
                  <a:pt x="8660655" y="836275"/>
                  <a:pt x="8660236" y="835322"/>
                </a:cubicBezTo>
                <a:lnTo>
                  <a:pt x="8656425" y="826555"/>
                </a:lnTo>
                <a:cubicBezTo>
                  <a:pt x="8653109" y="818969"/>
                  <a:pt x="8659283" y="809745"/>
                  <a:pt x="8666486" y="807496"/>
                </a:cubicBezTo>
                <a:cubicBezTo>
                  <a:pt x="8667705" y="807114"/>
                  <a:pt x="8668849" y="807229"/>
                  <a:pt x="8669992" y="807152"/>
                </a:cubicBezTo>
                <a:cubicBezTo>
                  <a:pt x="8670183" y="805933"/>
                  <a:pt x="8670030" y="804751"/>
                  <a:pt x="8670563" y="803493"/>
                </a:cubicBezTo>
                <a:cubicBezTo>
                  <a:pt x="8674146" y="794421"/>
                  <a:pt x="8682568" y="793506"/>
                  <a:pt x="8689237" y="797127"/>
                </a:cubicBezTo>
                <a:cubicBezTo>
                  <a:pt x="8686150" y="792134"/>
                  <a:pt x="8685922" y="785196"/>
                  <a:pt x="8689351" y="780432"/>
                </a:cubicBezTo>
                <a:lnTo>
                  <a:pt x="8697240" y="769415"/>
                </a:lnTo>
                <a:cubicBezTo>
                  <a:pt x="8700518" y="764841"/>
                  <a:pt x="8705472" y="762630"/>
                  <a:pt x="8710579" y="762859"/>
                </a:cubicBezTo>
                <a:cubicBezTo>
                  <a:pt x="8710655" y="762669"/>
                  <a:pt x="8710807" y="762516"/>
                  <a:pt x="8710922" y="762326"/>
                </a:cubicBezTo>
                <a:cubicBezTo>
                  <a:pt x="8702004" y="759505"/>
                  <a:pt x="8695221" y="749022"/>
                  <a:pt x="8702271" y="739188"/>
                </a:cubicBezTo>
                <a:cubicBezTo>
                  <a:pt x="8710846" y="727257"/>
                  <a:pt x="8726852" y="734156"/>
                  <a:pt x="8729634" y="745020"/>
                </a:cubicBezTo>
                <a:cubicBezTo>
                  <a:pt x="8739923" y="742199"/>
                  <a:pt x="8752766" y="747612"/>
                  <a:pt x="8760274" y="754664"/>
                </a:cubicBezTo>
                <a:cubicBezTo>
                  <a:pt x="8765533" y="759619"/>
                  <a:pt x="8766219" y="768539"/>
                  <a:pt x="8765228" y="777001"/>
                </a:cubicBezTo>
                <a:cubicBezTo>
                  <a:pt x="8775480" y="777611"/>
                  <a:pt x="8785160" y="791829"/>
                  <a:pt x="8776890" y="803341"/>
                </a:cubicBezTo>
                <a:cubicBezTo>
                  <a:pt x="8771249" y="811193"/>
                  <a:pt x="8763017" y="810049"/>
                  <a:pt x="8757454" y="804980"/>
                </a:cubicBezTo>
                <a:cubicBezTo>
                  <a:pt x="8757073" y="806352"/>
                  <a:pt x="8756539" y="807686"/>
                  <a:pt x="8755815" y="808868"/>
                </a:cubicBezTo>
                <a:cubicBezTo>
                  <a:pt x="8762065" y="813976"/>
                  <a:pt x="8762599" y="823124"/>
                  <a:pt x="8758216" y="829566"/>
                </a:cubicBezTo>
                <a:cubicBezTo>
                  <a:pt x="8755396" y="833721"/>
                  <a:pt x="8750556" y="835627"/>
                  <a:pt x="8745716" y="835512"/>
                </a:cubicBezTo>
                <a:cubicBezTo>
                  <a:pt x="8746669" y="835817"/>
                  <a:pt x="8747545" y="836313"/>
                  <a:pt x="8748384" y="836885"/>
                </a:cubicBezTo>
                <a:lnTo>
                  <a:pt x="8751623" y="839210"/>
                </a:lnTo>
                <a:cubicBezTo>
                  <a:pt x="8837560" y="735147"/>
                  <a:pt x="8882492" y="610501"/>
                  <a:pt x="8894191" y="468091"/>
                </a:cubicBezTo>
                <a:cubicBezTo>
                  <a:pt x="8899527" y="404053"/>
                  <a:pt x="8878567" y="341539"/>
                  <a:pt x="8841219" y="288555"/>
                </a:cubicBezTo>
                <a:cubicBezTo>
                  <a:pt x="8773003" y="148280"/>
                  <a:pt x="8631615" y="38881"/>
                  <a:pt x="8472317" y="0"/>
                </a:cubicBezTo>
                <a:cubicBezTo>
                  <a:pt x="8498917" y="93275"/>
                  <a:pt x="8500441" y="193907"/>
                  <a:pt x="8473384" y="288440"/>
                </a:cubicBezTo>
                <a:close/>
                <a:moveTo>
                  <a:pt x="7963857" y="838829"/>
                </a:moveTo>
                <a:cubicBezTo>
                  <a:pt x="7960922" y="846452"/>
                  <a:pt x="7951814" y="850607"/>
                  <a:pt x="7944192" y="847596"/>
                </a:cubicBezTo>
                <a:lnTo>
                  <a:pt x="7937905" y="845118"/>
                </a:lnTo>
                <a:cubicBezTo>
                  <a:pt x="7930244" y="842069"/>
                  <a:pt x="7926166" y="833187"/>
                  <a:pt x="7929139" y="825411"/>
                </a:cubicBezTo>
                <a:cubicBezTo>
                  <a:pt x="7932074" y="817787"/>
                  <a:pt x="7941144" y="813633"/>
                  <a:pt x="7948804" y="816644"/>
                </a:cubicBezTo>
                <a:lnTo>
                  <a:pt x="7955092" y="819122"/>
                </a:lnTo>
                <a:cubicBezTo>
                  <a:pt x="7962790" y="822171"/>
                  <a:pt x="7966868" y="831053"/>
                  <a:pt x="7963857" y="838829"/>
                </a:cubicBezTo>
                <a:close/>
                <a:moveTo>
                  <a:pt x="8007569" y="912282"/>
                </a:moveTo>
                <a:cubicBezTo>
                  <a:pt x="8000481" y="930274"/>
                  <a:pt x="7970869" y="923032"/>
                  <a:pt x="7978034" y="904811"/>
                </a:cubicBezTo>
                <a:cubicBezTo>
                  <a:pt x="7985122" y="886819"/>
                  <a:pt x="8014733" y="894062"/>
                  <a:pt x="8007569" y="912282"/>
                </a:cubicBezTo>
                <a:close/>
                <a:moveTo>
                  <a:pt x="8022127" y="881635"/>
                </a:moveTo>
                <a:cubicBezTo>
                  <a:pt x="8019192" y="882893"/>
                  <a:pt x="8016258" y="884151"/>
                  <a:pt x="8013362" y="885447"/>
                </a:cubicBezTo>
                <a:cubicBezTo>
                  <a:pt x="8005778" y="888725"/>
                  <a:pt x="7996593" y="884914"/>
                  <a:pt x="7993392" y="877366"/>
                </a:cubicBezTo>
                <a:cubicBezTo>
                  <a:pt x="7990152" y="869743"/>
                  <a:pt x="7993925" y="860670"/>
                  <a:pt x="8001472" y="857392"/>
                </a:cubicBezTo>
                <a:lnTo>
                  <a:pt x="8010237" y="853580"/>
                </a:lnTo>
                <a:cubicBezTo>
                  <a:pt x="8017782" y="850302"/>
                  <a:pt x="8027005" y="854114"/>
                  <a:pt x="8030206" y="861661"/>
                </a:cubicBezTo>
                <a:cubicBezTo>
                  <a:pt x="8033445" y="869285"/>
                  <a:pt x="8029672" y="878357"/>
                  <a:pt x="8022127" y="881635"/>
                </a:cubicBezTo>
                <a:close/>
                <a:moveTo>
                  <a:pt x="8061837" y="710027"/>
                </a:moveTo>
                <a:cubicBezTo>
                  <a:pt x="8069040" y="691731"/>
                  <a:pt x="8097203" y="703319"/>
                  <a:pt x="8090038" y="721539"/>
                </a:cubicBezTo>
                <a:cubicBezTo>
                  <a:pt x="8082836" y="739836"/>
                  <a:pt x="8054673" y="728210"/>
                  <a:pt x="8061837" y="710027"/>
                </a:cubicBezTo>
                <a:close/>
                <a:moveTo>
                  <a:pt x="8075976" y="831663"/>
                </a:moveTo>
                <a:cubicBezTo>
                  <a:pt x="8075862" y="831777"/>
                  <a:pt x="8075823" y="831853"/>
                  <a:pt x="8075671" y="832006"/>
                </a:cubicBezTo>
                <a:cubicBezTo>
                  <a:pt x="8074985" y="833035"/>
                  <a:pt x="8074223" y="833988"/>
                  <a:pt x="8073537" y="835017"/>
                </a:cubicBezTo>
                <a:cubicBezTo>
                  <a:pt x="8073041" y="835817"/>
                  <a:pt x="8070488" y="840353"/>
                  <a:pt x="8072698" y="836199"/>
                </a:cubicBezTo>
                <a:cubicBezTo>
                  <a:pt x="8069916" y="841535"/>
                  <a:pt x="8067020" y="845957"/>
                  <a:pt x="8060617" y="847215"/>
                </a:cubicBezTo>
                <a:cubicBezTo>
                  <a:pt x="8054177" y="848511"/>
                  <a:pt x="8048079" y="845576"/>
                  <a:pt x="8044611" y="840239"/>
                </a:cubicBezTo>
                <a:cubicBezTo>
                  <a:pt x="8043887" y="839172"/>
                  <a:pt x="8043316" y="837990"/>
                  <a:pt x="8042859" y="836808"/>
                </a:cubicBezTo>
                <a:cubicBezTo>
                  <a:pt x="8036913" y="828689"/>
                  <a:pt x="8037294" y="817216"/>
                  <a:pt x="8038667" y="807724"/>
                </a:cubicBezTo>
                <a:cubicBezTo>
                  <a:pt x="8039695" y="800444"/>
                  <a:pt x="8044802" y="795336"/>
                  <a:pt x="8051700" y="794230"/>
                </a:cubicBezTo>
                <a:cubicBezTo>
                  <a:pt x="8042516" y="793163"/>
                  <a:pt x="8033217" y="783100"/>
                  <a:pt x="8037752" y="771550"/>
                </a:cubicBezTo>
                <a:cubicBezTo>
                  <a:pt x="8044917" y="753291"/>
                  <a:pt x="8071669" y="767967"/>
                  <a:pt x="8064581" y="785959"/>
                </a:cubicBezTo>
                <a:cubicBezTo>
                  <a:pt x="8062790" y="790533"/>
                  <a:pt x="8059779" y="793011"/>
                  <a:pt x="8056387" y="793925"/>
                </a:cubicBezTo>
                <a:cubicBezTo>
                  <a:pt x="8060999" y="794612"/>
                  <a:pt x="8065191" y="797852"/>
                  <a:pt x="8067439" y="802083"/>
                </a:cubicBezTo>
                <a:cubicBezTo>
                  <a:pt x="8068240" y="801854"/>
                  <a:pt x="8069001" y="801511"/>
                  <a:pt x="8069840" y="801397"/>
                </a:cubicBezTo>
                <a:cubicBezTo>
                  <a:pt x="8077996" y="800215"/>
                  <a:pt x="8086075" y="805056"/>
                  <a:pt x="8087675" y="813442"/>
                </a:cubicBezTo>
                <a:cubicBezTo>
                  <a:pt x="8089086" y="820799"/>
                  <a:pt x="8084246" y="828918"/>
                  <a:pt x="8076852" y="830824"/>
                </a:cubicBezTo>
                <a:cubicBezTo>
                  <a:pt x="8076547" y="831091"/>
                  <a:pt x="8076242" y="831358"/>
                  <a:pt x="8075976" y="831663"/>
                </a:cubicBezTo>
                <a:close/>
                <a:moveTo>
                  <a:pt x="8108254" y="952230"/>
                </a:moveTo>
                <a:cubicBezTo>
                  <a:pt x="8101128" y="970298"/>
                  <a:pt x="8071707" y="962484"/>
                  <a:pt x="8078872" y="944302"/>
                </a:cubicBezTo>
                <a:cubicBezTo>
                  <a:pt x="8085961" y="926196"/>
                  <a:pt x="8115419" y="934010"/>
                  <a:pt x="8108254" y="952230"/>
                </a:cubicBezTo>
                <a:close/>
                <a:moveTo>
                  <a:pt x="8119954" y="858269"/>
                </a:moveTo>
                <a:lnTo>
                  <a:pt x="8122432" y="851941"/>
                </a:lnTo>
                <a:cubicBezTo>
                  <a:pt x="8125442" y="844242"/>
                  <a:pt x="8132835" y="839134"/>
                  <a:pt x="8141334" y="841611"/>
                </a:cubicBezTo>
                <a:cubicBezTo>
                  <a:pt x="8148727" y="843784"/>
                  <a:pt x="8154672" y="852818"/>
                  <a:pt x="8151662" y="860518"/>
                </a:cubicBezTo>
                <a:lnTo>
                  <a:pt x="8149185" y="866807"/>
                </a:lnTo>
                <a:cubicBezTo>
                  <a:pt x="8146136" y="874507"/>
                  <a:pt x="8138781" y="879653"/>
                  <a:pt x="8130282" y="877137"/>
                </a:cubicBezTo>
                <a:cubicBezTo>
                  <a:pt x="8122889" y="875003"/>
                  <a:pt x="8116944" y="865931"/>
                  <a:pt x="8119954" y="858269"/>
                </a:cubicBezTo>
                <a:close/>
                <a:moveTo>
                  <a:pt x="8123117" y="955585"/>
                </a:moveTo>
                <a:lnTo>
                  <a:pt x="8125594" y="949295"/>
                </a:lnTo>
                <a:cubicBezTo>
                  <a:pt x="8128719" y="941367"/>
                  <a:pt x="8136037" y="936945"/>
                  <a:pt x="8144612" y="939118"/>
                </a:cubicBezTo>
                <a:cubicBezTo>
                  <a:pt x="8152157" y="941024"/>
                  <a:pt x="8157721" y="950667"/>
                  <a:pt x="8154787" y="958100"/>
                </a:cubicBezTo>
                <a:lnTo>
                  <a:pt x="8152310" y="964428"/>
                </a:lnTo>
                <a:cubicBezTo>
                  <a:pt x="8149185" y="972357"/>
                  <a:pt x="8141867" y="976778"/>
                  <a:pt x="8133331" y="974606"/>
                </a:cubicBezTo>
                <a:cubicBezTo>
                  <a:pt x="8125747" y="972662"/>
                  <a:pt x="8120183" y="963018"/>
                  <a:pt x="8123117" y="955585"/>
                </a:cubicBezTo>
                <a:close/>
                <a:moveTo>
                  <a:pt x="8163247" y="997477"/>
                </a:moveTo>
                <a:cubicBezTo>
                  <a:pt x="8161075" y="1005100"/>
                  <a:pt x="8151395" y="1009979"/>
                  <a:pt x="8143964" y="1007044"/>
                </a:cubicBezTo>
                <a:lnTo>
                  <a:pt x="8137675" y="1004567"/>
                </a:lnTo>
                <a:cubicBezTo>
                  <a:pt x="8129749" y="1001403"/>
                  <a:pt x="8125709" y="993550"/>
                  <a:pt x="8128110" y="985279"/>
                </a:cubicBezTo>
                <a:cubicBezTo>
                  <a:pt x="8130320" y="977655"/>
                  <a:pt x="8139962" y="972776"/>
                  <a:pt x="8147393" y="975711"/>
                </a:cubicBezTo>
                <a:lnTo>
                  <a:pt x="8153681" y="978189"/>
                </a:lnTo>
                <a:cubicBezTo>
                  <a:pt x="8161608" y="981314"/>
                  <a:pt x="8165610" y="989167"/>
                  <a:pt x="8163247" y="997477"/>
                </a:cubicBezTo>
                <a:close/>
                <a:moveTo>
                  <a:pt x="8163361" y="719976"/>
                </a:moveTo>
                <a:cubicBezTo>
                  <a:pt x="8156197" y="738159"/>
                  <a:pt x="8127119" y="729048"/>
                  <a:pt x="8134322" y="710790"/>
                </a:cubicBezTo>
                <a:cubicBezTo>
                  <a:pt x="8141487" y="692645"/>
                  <a:pt x="8170564" y="701679"/>
                  <a:pt x="8163361" y="719976"/>
                </a:cubicBezTo>
                <a:close/>
                <a:moveTo>
                  <a:pt x="8215533" y="633944"/>
                </a:moveTo>
                <a:lnTo>
                  <a:pt x="8218011" y="627654"/>
                </a:lnTo>
                <a:cubicBezTo>
                  <a:pt x="8221021" y="619954"/>
                  <a:pt x="8228491" y="614846"/>
                  <a:pt x="8236952" y="617362"/>
                </a:cubicBezTo>
                <a:cubicBezTo>
                  <a:pt x="8244344" y="619573"/>
                  <a:pt x="8250252" y="628607"/>
                  <a:pt x="8247241" y="636307"/>
                </a:cubicBezTo>
                <a:lnTo>
                  <a:pt x="8244764" y="642596"/>
                </a:lnTo>
                <a:cubicBezTo>
                  <a:pt x="8241753" y="650296"/>
                  <a:pt x="8234284" y="655404"/>
                  <a:pt x="8225823" y="652888"/>
                </a:cubicBezTo>
                <a:cubicBezTo>
                  <a:pt x="8218392" y="650677"/>
                  <a:pt x="8212523" y="641605"/>
                  <a:pt x="8215533" y="633944"/>
                </a:cubicBezTo>
                <a:close/>
                <a:moveTo>
                  <a:pt x="8208712" y="735109"/>
                </a:moveTo>
                <a:cubicBezTo>
                  <a:pt x="8212599" y="733927"/>
                  <a:pt x="8216181" y="734499"/>
                  <a:pt x="8219268" y="736024"/>
                </a:cubicBezTo>
                <a:cubicBezTo>
                  <a:pt x="8219802" y="734499"/>
                  <a:pt x="8220412" y="733013"/>
                  <a:pt x="8221288" y="731793"/>
                </a:cubicBezTo>
                <a:cubicBezTo>
                  <a:pt x="8226509" y="724665"/>
                  <a:pt x="8235998" y="725160"/>
                  <a:pt x="8242706" y="729430"/>
                </a:cubicBezTo>
                <a:cubicBezTo>
                  <a:pt x="8253529" y="736367"/>
                  <a:pt x="8257416" y="748832"/>
                  <a:pt x="8255892" y="761106"/>
                </a:cubicBezTo>
                <a:cubicBezTo>
                  <a:pt x="8254863" y="769301"/>
                  <a:pt x="8246593" y="775133"/>
                  <a:pt x="8238590" y="773913"/>
                </a:cubicBezTo>
                <a:cubicBezTo>
                  <a:pt x="8234398" y="773304"/>
                  <a:pt x="8230930" y="770940"/>
                  <a:pt x="8228605" y="767700"/>
                </a:cubicBezTo>
                <a:cubicBezTo>
                  <a:pt x="8226623" y="770102"/>
                  <a:pt x="8224261" y="772122"/>
                  <a:pt x="8221517" y="772960"/>
                </a:cubicBezTo>
                <a:cubicBezTo>
                  <a:pt x="8213056" y="775591"/>
                  <a:pt x="8205740" y="770445"/>
                  <a:pt x="8202462" y="762897"/>
                </a:cubicBezTo>
                <a:lnTo>
                  <a:pt x="8198651" y="754130"/>
                </a:lnTo>
                <a:cubicBezTo>
                  <a:pt x="8195374" y="746583"/>
                  <a:pt x="8201548" y="737358"/>
                  <a:pt x="8208712" y="735109"/>
                </a:cubicBezTo>
                <a:close/>
                <a:moveTo>
                  <a:pt x="8195488" y="1030068"/>
                </a:moveTo>
                <a:cubicBezTo>
                  <a:pt x="8187180" y="1032812"/>
                  <a:pt x="8179520" y="1027933"/>
                  <a:pt x="8176243" y="1020424"/>
                </a:cubicBezTo>
                <a:lnTo>
                  <a:pt x="8172431" y="1011656"/>
                </a:lnTo>
                <a:cubicBezTo>
                  <a:pt x="8169154" y="1004071"/>
                  <a:pt x="8174833" y="994808"/>
                  <a:pt x="8182111" y="992407"/>
                </a:cubicBezTo>
                <a:cubicBezTo>
                  <a:pt x="8190419" y="989662"/>
                  <a:pt x="8198079" y="994541"/>
                  <a:pt x="8201357" y="1002051"/>
                </a:cubicBezTo>
                <a:lnTo>
                  <a:pt x="8205167" y="1010818"/>
                </a:lnTo>
                <a:cubicBezTo>
                  <a:pt x="8208445" y="1018403"/>
                  <a:pt x="8202729" y="1027666"/>
                  <a:pt x="8195488" y="1030068"/>
                </a:cubicBezTo>
                <a:close/>
                <a:moveTo>
                  <a:pt x="8210008" y="913769"/>
                </a:moveTo>
                <a:cubicBezTo>
                  <a:pt x="8201700" y="916514"/>
                  <a:pt x="8194040" y="911634"/>
                  <a:pt x="8190762" y="904087"/>
                </a:cubicBezTo>
                <a:lnTo>
                  <a:pt x="8186951" y="895320"/>
                </a:lnTo>
                <a:cubicBezTo>
                  <a:pt x="8183674" y="887734"/>
                  <a:pt x="8189352" y="878472"/>
                  <a:pt x="8196631" y="876070"/>
                </a:cubicBezTo>
                <a:cubicBezTo>
                  <a:pt x="8204939" y="873326"/>
                  <a:pt x="8212599" y="878205"/>
                  <a:pt x="8215877" y="885752"/>
                </a:cubicBezTo>
                <a:lnTo>
                  <a:pt x="8219688" y="894519"/>
                </a:lnTo>
                <a:cubicBezTo>
                  <a:pt x="8222965" y="902105"/>
                  <a:pt x="8217287" y="911368"/>
                  <a:pt x="8210008" y="913769"/>
                </a:cubicBezTo>
                <a:close/>
                <a:moveTo>
                  <a:pt x="8214962" y="841421"/>
                </a:moveTo>
                <a:cubicBezTo>
                  <a:pt x="8208864" y="843365"/>
                  <a:pt x="8203758" y="841116"/>
                  <a:pt x="8198537" y="838181"/>
                </a:cubicBezTo>
                <a:cubicBezTo>
                  <a:pt x="8194497" y="835894"/>
                  <a:pt x="8192592" y="831701"/>
                  <a:pt x="8192325" y="827317"/>
                </a:cubicBezTo>
                <a:cubicBezTo>
                  <a:pt x="8192134" y="827088"/>
                  <a:pt x="8191906" y="826860"/>
                  <a:pt x="8191715" y="826593"/>
                </a:cubicBezTo>
                <a:cubicBezTo>
                  <a:pt x="8186951" y="820989"/>
                  <a:pt x="8187675" y="813290"/>
                  <a:pt x="8191791" y="807724"/>
                </a:cubicBezTo>
                <a:lnTo>
                  <a:pt x="8184169" y="804713"/>
                </a:lnTo>
                <a:cubicBezTo>
                  <a:pt x="8176509" y="801702"/>
                  <a:pt x="8172660" y="792515"/>
                  <a:pt x="8175747" y="784891"/>
                </a:cubicBezTo>
                <a:cubicBezTo>
                  <a:pt x="8178834" y="777230"/>
                  <a:pt x="8187904" y="773456"/>
                  <a:pt x="8195564" y="776467"/>
                </a:cubicBezTo>
                <a:lnTo>
                  <a:pt x="8208179" y="781423"/>
                </a:lnTo>
                <a:cubicBezTo>
                  <a:pt x="8215839" y="784472"/>
                  <a:pt x="8219688" y="793659"/>
                  <a:pt x="8216601" y="801244"/>
                </a:cubicBezTo>
                <a:cubicBezTo>
                  <a:pt x="8215877" y="803036"/>
                  <a:pt x="8214772" y="804522"/>
                  <a:pt x="8213514" y="805856"/>
                </a:cubicBezTo>
                <a:cubicBezTo>
                  <a:pt x="8214047" y="806352"/>
                  <a:pt x="8214733" y="806657"/>
                  <a:pt x="8215229" y="807191"/>
                </a:cubicBezTo>
                <a:cubicBezTo>
                  <a:pt x="8219002" y="811650"/>
                  <a:pt x="8223308" y="816072"/>
                  <a:pt x="8225061" y="821714"/>
                </a:cubicBezTo>
                <a:cubicBezTo>
                  <a:pt x="8227576" y="829985"/>
                  <a:pt x="8223270" y="838714"/>
                  <a:pt x="8214962" y="841421"/>
                </a:cubicBezTo>
                <a:close/>
                <a:moveTo>
                  <a:pt x="8228834" y="908661"/>
                </a:moveTo>
                <a:cubicBezTo>
                  <a:pt x="8231044" y="901038"/>
                  <a:pt x="8240686" y="896158"/>
                  <a:pt x="8248118" y="899094"/>
                </a:cubicBezTo>
                <a:lnTo>
                  <a:pt x="8254406" y="901571"/>
                </a:lnTo>
                <a:cubicBezTo>
                  <a:pt x="8262370" y="904697"/>
                  <a:pt x="8266372" y="912587"/>
                  <a:pt x="8263971" y="920859"/>
                </a:cubicBezTo>
                <a:cubicBezTo>
                  <a:pt x="8261799" y="928483"/>
                  <a:pt x="8252119" y="933362"/>
                  <a:pt x="8244687" y="930427"/>
                </a:cubicBezTo>
                <a:lnTo>
                  <a:pt x="8238361" y="927949"/>
                </a:lnTo>
                <a:cubicBezTo>
                  <a:pt x="8230472" y="924823"/>
                  <a:pt x="8226471" y="916933"/>
                  <a:pt x="8228834" y="908661"/>
                </a:cubicBezTo>
                <a:close/>
                <a:moveTo>
                  <a:pt x="8269001" y="950515"/>
                </a:moveTo>
                <a:lnTo>
                  <a:pt x="8266524" y="956843"/>
                </a:lnTo>
                <a:cubicBezTo>
                  <a:pt x="8263399" y="964771"/>
                  <a:pt x="8256083" y="969193"/>
                  <a:pt x="8247508" y="967020"/>
                </a:cubicBezTo>
                <a:cubicBezTo>
                  <a:pt x="8240000" y="965114"/>
                  <a:pt x="8234436" y="955432"/>
                  <a:pt x="8237332" y="947999"/>
                </a:cubicBezTo>
                <a:lnTo>
                  <a:pt x="8239810" y="941710"/>
                </a:lnTo>
                <a:cubicBezTo>
                  <a:pt x="8242935" y="933781"/>
                  <a:pt x="8250252" y="929359"/>
                  <a:pt x="8258826" y="931532"/>
                </a:cubicBezTo>
                <a:cubicBezTo>
                  <a:pt x="8266334" y="933476"/>
                  <a:pt x="8271898" y="943082"/>
                  <a:pt x="8269001" y="950515"/>
                </a:cubicBezTo>
                <a:close/>
                <a:moveTo>
                  <a:pt x="8270945" y="700002"/>
                </a:moveTo>
                <a:cubicBezTo>
                  <a:pt x="8267249" y="707817"/>
                  <a:pt x="8258293" y="710256"/>
                  <a:pt x="8250671" y="707207"/>
                </a:cubicBezTo>
                <a:lnTo>
                  <a:pt x="8238056" y="702251"/>
                </a:lnTo>
                <a:cubicBezTo>
                  <a:pt x="8230358" y="699202"/>
                  <a:pt x="8227462" y="688986"/>
                  <a:pt x="8230854" y="681934"/>
                </a:cubicBezTo>
                <a:cubicBezTo>
                  <a:pt x="8234551" y="674158"/>
                  <a:pt x="8243506" y="671680"/>
                  <a:pt x="8251128" y="674730"/>
                </a:cubicBezTo>
                <a:lnTo>
                  <a:pt x="8263704" y="679685"/>
                </a:lnTo>
                <a:cubicBezTo>
                  <a:pt x="8271402" y="682697"/>
                  <a:pt x="8274299" y="692912"/>
                  <a:pt x="8270945" y="700002"/>
                </a:cubicBezTo>
                <a:close/>
                <a:moveTo>
                  <a:pt x="8876127" y="582446"/>
                </a:moveTo>
                <a:cubicBezTo>
                  <a:pt x="8863894" y="593653"/>
                  <a:pt x="8841295" y="580159"/>
                  <a:pt x="8852004" y="565255"/>
                </a:cubicBezTo>
                <a:cubicBezTo>
                  <a:pt x="8859740" y="554467"/>
                  <a:pt x="8874489" y="558088"/>
                  <a:pt x="8879443" y="566474"/>
                </a:cubicBezTo>
                <a:cubicBezTo>
                  <a:pt x="8878338" y="571811"/>
                  <a:pt x="8877309" y="577147"/>
                  <a:pt x="8876127" y="582446"/>
                </a:cubicBezTo>
                <a:close/>
                <a:moveTo>
                  <a:pt x="8861988" y="446745"/>
                </a:moveTo>
                <a:lnTo>
                  <a:pt x="8865952" y="441218"/>
                </a:lnTo>
                <a:cubicBezTo>
                  <a:pt x="8870754" y="434509"/>
                  <a:pt x="8879405" y="431574"/>
                  <a:pt x="8886874" y="436110"/>
                </a:cubicBezTo>
                <a:cubicBezTo>
                  <a:pt x="8893506" y="440151"/>
                  <a:pt x="8896783" y="450366"/>
                  <a:pt x="8891981" y="457037"/>
                </a:cubicBezTo>
                <a:lnTo>
                  <a:pt x="8888018" y="462526"/>
                </a:lnTo>
                <a:cubicBezTo>
                  <a:pt x="8883216" y="469235"/>
                  <a:pt x="8874565" y="472208"/>
                  <a:pt x="8867095" y="467634"/>
                </a:cubicBezTo>
                <a:cubicBezTo>
                  <a:pt x="8860464" y="463631"/>
                  <a:pt x="8857187" y="453454"/>
                  <a:pt x="8861988" y="446745"/>
                </a:cubicBezTo>
                <a:close/>
                <a:moveTo>
                  <a:pt x="8849260" y="516349"/>
                </a:moveTo>
                <a:cubicBezTo>
                  <a:pt x="8856387" y="513909"/>
                  <a:pt x="8866905" y="518750"/>
                  <a:pt x="8868201" y="526641"/>
                </a:cubicBezTo>
                <a:cubicBezTo>
                  <a:pt x="8868696" y="529805"/>
                  <a:pt x="8869229" y="532968"/>
                  <a:pt x="8869763" y="536094"/>
                </a:cubicBezTo>
                <a:cubicBezTo>
                  <a:pt x="8871173" y="544518"/>
                  <a:pt x="8868125" y="552028"/>
                  <a:pt x="8859512" y="555039"/>
                </a:cubicBezTo>
                <a:cubicBezTo>
                  <a:pt x="8852423" y="557517"/>
                  <a:pt x="8841866" y="552676"/>
                  <a:pt x="8840571" y="544785"/>
                </a:cubicBezTo>
                <a:lnTo>
                  <a:pt x="8839008" y="535332"/>
                </a:lnTo>
                <a:cubicBezTo>
                  <a:pt x="8837598" y="526831"/>
                  <a:pt x="8840647" y="519322"/>
                  <a:pt x="8849260" y="516349"/>
                </a:cubicBezTo>
                <a:close/>
                <a:moveTo>
                  <a:pt x="8844039" y="613665"/>
                </a:moveTo>
                <a:lnTo>
                  <a:pt x="8849527" y="617629"/>
                </a:lnTo>
                <a:cubicBezTo>
                  <a:pt x="8856234" y="622432"/>
                  <a:pt x="8857987" y="632076"/>
                  <a:pt x="8853223" y="638861"/>
                </a:cubicBezTo>
                <a:cubicBezTo>
                  <a:pt x="8848498" y="645531"/>
                  <a:pt x="8838665" y="647361"/>
                  <a:pt x="8831997" y="642558"/>
                </a:cubicBezTo>
                <a:lnTo>
                  <a:pt x="8826508" y="638594"/>
                </a:lnTo>
                <a:cubicBezTo>
                  <a:pt x="8819801" y="633791"/>
                  <a:pt x="8818048" y="624147"/>
                  <a:pt x="8822850" y="617362"/>
                </a:cubicBezTo>
                <a:cubicBezTo>
                  <a:pt x="8827538" y="610653"/>
                  <a:pt x="8837370" y="608862"/>
                  <a:pt x="8844039" y="613665"/>
                </a:cubicBezTo>
                <a:close/>
                <a:moveTo>
                  <a:pt x="8825251" y="549893"/>
                </a:moveTo>
                <a:cubicBezTo>
                  <a:pt x="8813970" y="565636"/>
                  <a:pt x="8787027" y="551341"/>
                  <a:pt x="8798460" y="535408"/>
                </a:cubicBezTo>
                <a:cubicBezTo>
                  <a:pt x="8809740" y="519703"/>
                  <a:pt x="8836684" y="533998"/>
                  <a:pt x="8825251" y="549893"/>
                </a:cubicBezTo>
                <a:close/>
                <a:moveTo>
                  <a:pt x="8779214" y="446059"/>
                </a:moveTo>
                <a:lnTo>
                  <a:pt x="8783178" y="440570"/>
                </a:lnTo>
                <a:cubicBezTo>
                  <a:pt x="8787980" y="433861"/>
                  <a:pt x="8796287" y="430545"/>
                  <a:pt x="8803986" y="435005"/>
                </a:cubicBezTo>
                <a:cubicBezTo>
                  <a:pt x="8810617" y="438855"/>
                  <a:pt x="8814313" y="449147"/>
                  <a:pt x="8809550" y="455817"/>
                </a:cubicBezTo>
                <a:lnTo>
                  <a:pt x="8805586" y="461306"/>
                </a:lnTo>
                <a:cubicBezTo>
                  <a:pt x="8800785" y="468015"/>
                  <a:pt x="8792477" y="471331"/>
                  <a:pt x="8784779" y="466871"/>
                </a:cubicBezTo>
                <a:cubicBezTo>
                  <a:pt x="8778147" y="463060"/>
                  <a:pt x="8774413" y="452730"/>
                  <a:pt x="8779214" y="446059"/>
                </a:cubicBezTo>
                <a:close/>
                <a:moveTo>
                  <a:pt x="8447545" y="543146"/>
                </a:moveTo>
                <a:lnTo>
                  <a:pt x="8450022" y="536818"/>
                </a:lnTo>
                <a:cubicBezTo>
                  <a:pt x="8453147" y="528890"/>
                  <a:pt x="8460465" y="524468"/>
                  <a:pt x="8469001" y="526641"/>
                </a:cubicBezTo>
                <a:cubicBezTo>
                  <a:pt x="8476547" y="528547"/>
                  <a:pt x="8482111" y="538229"/>
                  <a:pt x="8479176" y="545662"/>
                </a:cubicBezTo>
                <a:lnTo>
                  <a:pt x="8476699" y="551951"/>
                </a:lnTo>
                <a:cubicBezTo>
                  <a:pt x="8473575" y="559880"/>
                  <a:pt x="8466257" y="564302"/>
                  <a:pt x="8457721" y="562129"/>
                </a:cubicBezTo>
                <a:cubicBezTo>
                  <a:pt x="8450175" y="560223"/>
                  <a:pt x="8444611" y="550579"/>
                  <a:pt x="8447545" y="543146"/>
                </a:cubicBezTo>
                <a:close/>
                <a:moveTo>
                  <a:pt x="8438895" y="715859"/>
                </a:moveTo>
                <a:cubicBezTo>
                  <a:pt x="8431387" y="713992"/>
                  <a:pt x="8425708" y="704348"/>
                  <a:pt x="8428643" y="696915"/>
                </a:cubicBezTo>
                <a:lnTo>
                  <a:pt x="8431120" y="690625"/>
                </a:lnTo>
                <a:cubicBezTo>
                  <a:pt x="8434245" y="682659"/>
                  <a:pt x="8441448" y="678199"/>
                  <a:pt x="8450061" y="680333"/>
                </a:cubicBezTo>
                <a:cubicBezTo>
                  <a:pt x="8457568" y="682201"/>
                  <a:pt x="8463246" y="691845"/>
                  <a:pt x="8460312" y="699278"/>
                </a:cubicBezTo>
                <a:lnTo>
                  <a:pt x="8457835" y="705568"/>
                </a:lnTo>
                <a:cubicBezTo>
                  <a:pt x="8454710" y="713534"/>
                  <a:pt x="8447507" y="717994"/>
                  <a:pt x="8438895" y="715859"/>
                </a:cubicBezTo>
                <a:close/>
                <a:moveTo>
                  <a:pt x="8452233" y="849273"/>
                </a:moveTo>
                <a:cubicBezTo>
                  <a:pt x="8450175" y="856859"/>
                  <a:pt x="8440457" y="862005"/>
                  <a:pt x="8433064" y="859069"/>
                </a:cubicBezTo>
                <a:lnTo>
                  <a:pt x="8426775" y="856592"/>
                </a:lnTo>
                <a:cubicBezTo>
                  <a:pt x="8418849" y="853466"/>
                  <a:pt x="8414657" y="845804"/>
                  <a:pt x="8416943" y="837418"/>
                </a:cubicBezTo>
                <a:cubicBezTo>
                  <a:pt x="8419001" y="829833"/>
                  <a:pt x="8428681" y="824687"/>
                  <a:pt x="8436113" y="827584"/>
                </a:cubicBezTo>
                <a:lnTo>
                  <a:pt x="8442401" y="830061"/>
                </a:lnTo>
                <a:cubicBezTo>
                  <a:pt x="8450328" y="833225"/>
                  <a:pt x="8454520" y="840887"/>
                  <a:pt x="8452233" y="849273"/>
                </a:cubicBezTo>
                <a:close/>
                <a:moveTo>
                  <a:pt x="8345107" y="581493"/>
                </a:moveTo>
                <a:cubicBezTo>
                  <a:pt x="8350595" y="567542"/>
                  <a:pt x="8368354" y="570820"/>
                  <a:pt x="8373232" y="581302"/>
                </a:cubicBezTo>
                <a:cubicBezTo>
                  <a:pt x="8376243" y="580807"/>
                  <a:pt x="8379482" y="581302"/>
                  <a:pt x="8382416" y="582865"/>
                </a:cubicBezTo>
                <a:cubicBezTo>
                  <a:pt x="8382454" y="581417"/>
                  <a:pt x="8382645" y="580006"/>
                  <a:pt x="8383064" y="578710"/>
                </a:cubicBezTo>
                <a:cubicBezTo>
                  <a:pt x="8375785" y="575280"/>
                  <a:pt x="8373003" y="566551"/>
                  <a:pt x="8375671" y="559194"/>
                </a:cubicBezTo>
                <a:cubicBezTo>
                  <a:pt x="8377386" y="554467"/>
                  <a:pt x="8381616" y="551418"/>
                  <a:pt x="8386342" y="550388"/>
                </a:cubicBezTo>
                <a:cubicBezTo>
                  <a:pt x="8385351" y="550312"/>
                  <a:pt x="8384398" y="550083"/>
                  <a:pt x="8383407" y="549702"/>
                </a:cubicBezTo>
                <a:lnTo>
                  <a:pt x="8377119" y="547225"/>
                </a:lnTo>
                <a:cubicBezTo>
                  <a:pt x="8369421" y="544175"/>
                  <a:pt x="8363780" y="537657"/>
                  <a:pt x="8365991" y="528775"/>
                </a:cubicBezTo>
                <a:cubicBezTo>
                  <a:pt x="8367782" y="521571"/>
                  <a:pt x="8376776" y="514595"/>
                  <a:pt x="8384436" y="517645"/>
                </a:cubicBezTo>
                <a:lnTo>
                  <a:pt x="8390724" y="520123"/>
                </a:lnTo>
                <a:cubicBezTo>
                  <a:pt x="8398003" y="522981"/>
                  <a:pt x="8403224" y="529080"/>
                  <a:pt x="8401928" y="537276"/>
                </a:cubicBezTo>
                <a:cubicBezTo>
                  <a:pt x="8406044" y="534341"/>
                  <a:pt x="8411417" y="533235"/>
                  <a:pt x="8416333" y="535179"/>
                </a:cubicBezTo>
                <a:lnTo>
                  <a:pt x="8428948" y="540135"/>
                </a:lnTo>
                <a:cubicBezTo>
                  <a:pt x="8436608" y="543184"/>
                  <a:pt x="8440457" y="552332"/>
                  <a:pt x="8437370" y="559956"/>
                </a:cubicBezTo>
                <a:cubicBezTo>
                  <a:pt x="8436494" y="562129"/>
                  <a:pt x="8435083" y="563882"/>
                  <a:pt x="8433445" y="565331"/>
                </a:cubicBezTo>
                <a:cubicBezTo>
                  <a:pt x="8434893" y="566932"/>
                  <a:pt x="8436913" y="568190"/>
                  <a:pt x="8437942" y="570057"/>
                </a:cubicBezTo>
                <a:cubicBezTo>
                  <a:pt x="8440305" y="569714"/>
                  <a:pt x="8442744" y="569829"/>
                  <a:pt x="8445221" y="570553"/>
                </a:cubicBezTo>
                <a:cubicBezTo>
                  <a:pt x="8452880" y="572878"/>
                  <a:pt x="8457416" y="582560"/>
                  <a:pt x="8454481" y="589993"/>
                </a:cubicBezTo>
                <a:lnTo>
                  <a:pt x="8449527" y="602610"/>
                </a:lnTo>
                <a:cubicBezTo>
                  <a:pt x="8447469" y="607832"/>
                  <a:pt x="8443201" y="611225"/>
                  <a:pt x="8438208" y="612254"/>
                </a:cubicBezTo>
                <a:cubicBezTo>
                  <a:pt x="8438171" y="612445"/>
                  <a:pt x="8438056" y="612674"/>
                  <a:pt x="8438018" y="612864"/>
                </a:cubicBezTo>
                <a:cubicBezTo>
                  <a:pt x="8447355" y="613436"/>
                  <a:pt x="8456501" y="621936"/>
                  <a:pt x="8452043" y="633219"/>
                </a:cubicBezTo>
                <a:cubicBezTo>
                  <a:pt x="8446669" y="646866"/>
                  <a:pt x="8429443" y="644121"/>
                  <a:pt x="8424108" y="634248"/>
                </a:cubicBezTo>
                <a:cubicBezTo>
                  <a:pt x="8414809" y="639509"/>
                  <a:pt x="8401052" y="637412"/>
                  <a:pt x="8392019" y="632381"/>
                </a:cubicBezTo>
                <a:cubicBezTo>
                  <a:pt x="8385694" y="628874"/>
                  <a:pt x="8382874" y="620373"/>
                  <a:pt x="8381730" y="611949"/>
                </a:cubicBezTo>
                <a:cubicBezTo>
                  <a:pt x="8375023" y="613207"/>
                  <a:pt x="8367553" y="608366"/>
                  <a:pt x="8364504" y="601276"/>
                </a:cubicBezTo>
                <a:cubicBezTo>
                  <a:pt x="8353910" y="604554"/>
                  <a:pt x="8339772" y="594987"/>
                  <a:pt x="8345107" y="581493"/>
                </a:cubicBezTo>
                <a:close/>
                <a:moveTo>
                  <a:pt x="8386075" y="789694"/>
                </a:moveTo>
                <a:cubicBezTo>
                  <a:pt x="8383902" y="788856"/>
                  <a:pt x="8382150" y="787484"/>
                  <a:pt x="8380739" y="785844"/>
                </a:cubicBezTo>
                <a:cubicBezTo>
                  <a:pt x="8379101" y="787331"/>
                  <a:pt x="8377233" y="788513"/>
                  <a:pt x="8375252" y="789123"/>
                </a:cubicBezTo>
                <a:cubicBezTo>
                  <a:pt x="8371021" y="790419"/>
                  <a:pt x="8367058" y="789809"/>
                  <a:pt x="8363780" y="787903"/>
                </a:cubicBezTo>
                <a:cubicBezTo>
                  <a:pt x="8365495" y="791219"/>
                  <a:pt x="8366029" y="795145"/>
                  <a:pt x="8364924" y="799338"/>
                </a:cubicBezTo>
                <a:cubicBezTo>
                  <a:pt x="8362904" y="806886"/>
                  <a:pt x="8353262" y="812222"/>
                  <a:pt x="8345831" y="809287"/>
                </a:cubicBezTo>
                <a:lnTo>
                  <a:pt x="8339542" y="806809"/>
                </a:lnTo>
                <a:cubicBezTo>
                  <a:pt x="8331578" y="803684"/>
                  <a:pt x="8327309" y="796174"/>
                  <a:pt x="8329558" y="787712"/>
                </a:cubicBezTo>
                <a:cubicBezTo>
                  <a:pt x="8331540" y="780165"/>
                  <a:pt x="8341219" y="774828"/>
                  <a:pt x="8348651" y="777763"/>
                </a:cubicBezTo>
                <a:lnTo>
                  <a:pt x="8354939" y="780241"/>
                </a:lnTo>
                <a:cubicBezTo>
                  <a:pt x="8356121" y="780698"/>
                  <a:pt x="8357035" y="781461"/>
                  <a:pt x="8358064" y="782109"/>
                </a:cubicBezTo>
                <a:cubicBezTo>
                  <a:pt x="8357416" y="781118"/>
                  <a:pt x="8356654" y="780203"/>
                  <a:pt x="8356197" y="779097"/>
                </a:cubicBezTo>
                <a:lnTo>
                  <a:pt x="8352386" y="770330"/>
                </a:lnTo>
                <a:cubicBezTo>
                  <a:pt x="8349108" y="762745"/>
                  <a:pt x="8355206" y="753482"/>
                  <a:pt x="8362408" y="751271"/>
                </a:cubicBezTo>
                <a:cubicBezTo>
                  <a:pt x="8370869" y="748641"/>
                  <a:pt x="8378186" y="753749"/>
                  <a:pt x="8381463" y="761296"/>
                </a:cubicBezTo>
                <a:lnTo>
                  <a:pt x="8382607" y="763888"/>
                </a:lnTo>
                <a:cubicBezTo>
                  <a:pt x="8386913" y="760610"/>
                  <a:pt x="8393048" y="759733"/>
                  <a:pt x="8398155" y="761754"/>
                </a:cubicBezTo>
                <a:lnTo>
                  <a:pt x="8404443" y="764231"/>
                </a:lnTo>
                <a:cubicBezTo>
                  <a:pt x="8412370" y="767357"/>
                  <a:pt x="8415228" y="776734"/>
                  <a:pt x="8412370" y="784243"/>
                </a:cubicBezTo>
                <a:cubicBezTo>
                  <a:pt x="8409398" y="792096"/>
                  <a:pt x="8399756" y="795107"/>
                  <a:pt x="8392325" y="792172"/>
                </a:cubicBezTo>
                <a:lnTo>
                  <a:pt x="8386075" y="789694"/>
                </a:lnTo>
                <a:close/>
                <a:moveTo>
                  <a:pt x="8388856" y="825487"/>
                </a:moveTo>
                <a:cubicBezTo>
                  <a:pt x="8381654" y="843746"/>
                  <a:pt x="8353453" y="832310"/>
                  <a:pt x="8360617" y="814090"/>
                </a:cubicBezTo>
                <a:cubicBezTo>
                  <a:pt x="8367820" y="795793"/>
                  <a:pt x="8396021" y="807267"/>
                  <a:pt x="8388856" y="825487"/>
                </a:cubicBezTo>
                <a:close/>
                <a:moveTo>
                  <a:pt x="8351623" y="694361"/>
                </a:moveTo>
                <a:cubicBezTo>
                  <a:pt x="8353643" y="686813"/>
                  <a:pt x="8363285" y="681477"/>
                  <a:pt x="8370717" y="684412"/>
                </a:cubicBezTo>
                <a:lnTo>
                  <a:pt x="8377004" y="686890"/>
                </a:lnTo>
                <a:cubicBezTo>
                  <a:pt x="8379786" y="687957"/>
                  <a:pt x="8381844" y="689710"/>
                  <a:pt x="8383636" y="691693"/>
                </a:cubicBezTo>
                <a:cubicBezTo>
                  <a:pt x="8384817" y="691731"/>
                  <a:pt x="8385999" y="691654"/>
                  <a:pt x="8387294" y="691997"/>
                </a:cubicBezTo>
                <a:cubicBezTo>
                  <a:pt x="8394687" y="694208"/>
                  <a:pt x="8400594" y="703280"/>
                  <a:pt x="8397584" y="710942"/>
                </a:cubicBezTo>
                <a:lnTo>
                  <a:pt x="8395106" y="717270"/>
                </a:lnTo>
                <a:cubicBezTo>
                  <a:pt x="8392096" y="724932"/>
                  <a:pt x="8384627" y="730039"/>
                  <a:pt x="8376166" y="727562"/>
                </a:cubicBezTo>
                <a:cubicBezTo>
                  <a:pt x="8370754" y="725961"/>
                  <a:pt x="8366257" y="720662"/>
                  <a:pt x="8365343" y="714945"/>
                </a:cubicBezTo>
                <a:lnTo>
                  <a:pt x="8361646" y="713458"/>
                </a:lnTo>
                <a:cubicBezTo>
                  <a:pt x="8353643" y="710332"/>
                  <a:pt x="8349375" y="702823"/>
                  <a:pt x="8351623" y="694361"/>
                </a:cubicBezTo>
                <a:close/>
                <a:moveTo>
                  <a:pt x="8342134" y="644883"/>
                </a:moveTo>
                <a:cubicBezTo>
                  <a:pt x="8345831" y="637107"/>
                  <a:pt x="8354787" y="634630"/>
                  <a:pt x="8362408" y="637679"/>
                </a:cubicBezTo>
                <a:lnTo>
                  <a:pt x="8375023" y="642634"/>
                </a:lnTo>
                <a:cubicBezTo>
                  <a:pt x="8382721" y="645646"/>
                  <a:pt x="8385617" y="655861"/>
                  <a:pt x="8382226" y="662913"/>
                </a:cubicBezTo>
                <a:cubicBezTo>
                  <a:pt x="8378529" y="670728"/>
                  <a:pt x="8369573" y="673167"/>
                  <a:pt x="8361951" y="670118"/>
                </a:cubicBezTo>
                <a:lnTo>
                  <a:pt x="8349375" y="665162"/>
                </a:lnTo>
                <a:cubicBezTo>
                  <a:pt x="8341677" y="662151"/>
                  <a:pt x="8338781" y="651935"/>
                  <a:pt x="8342134" y="644883"/>
                </a:cubicBezTo>
                <a:close/>
                <a:moveTo>
                  <a:pt x="8328110" y="711362"/>
                </a:moveTo>
                <a:cubicBezTo>
                  <a:pt x="8319726" y="714030"/>
                  <a:pt x="8312218" y="709036"/>
                  <a:pt x="8308941" y="701489"/>
                </a:cubicBezTo>
                <a:lnTo>
                  <a:pt x="8308026" y="699354"/>
                </a:lnTo>
                <a:cubicBezTo>
                  <a:pt x="8303262" y="695695"/>
                  <a:pt x="8300480" y="689710"/>
                  <a:pt x="8303338" y="682506"/>
                </a:cubicBezTo>
                <a:cubicBezTo>
                  <a:pt x="8306082" y="675492"/>
                  <a:pt x="8311913" y="672900"/>
                  <a:pt x="8317668" y="673281"/>
                </a:cubicBezTo>
                <a:cubicBezTo>
                  <a:pt x="8324909" y="672329"/>
                  <a:pt x="8331235" y="676712"/>
                  <a:pt x="8334169" y="683421"/>
                </a:cubicBezTo>
                <a:lnTo>
                  <a:pt x="8337980" y="692188"/>
                </a:lnTo>
                <a:cubicBezTo>
                  <a:pt x="8341258" y="699774"/>
                  <a:pt x="8335350" y="709036"/>
                  <a:pt x="8328110" y="711362"/>
                </a:cubicBezTo>
                <a:close/>
                <a:moveTo>
                  <a:pt x="8303605" y="594796"/>
                </a:moveTo>
                <a:lnTo>
                  <a:pt x="8306082" y="588507"/>
                </a:lnTo>
                <a:cubicBezTo>
                  <a:pt x="8309131" y="580807"/>
                  <a:pt x="8317782" y="576576"/>
                  <a:pt x="8325633" y="579473"/>
                </a:cubicBezTo>
                <a:cubicBezTo>
                  <a:pt x="8333216" y="582255"/>
                  <a:pt x="8337675" y="591365"/>
                  <a:pt x="8334665" y="599027"/>
                </a:cubicBezTo>
                <a:lnTo>
                  <a:pt x="8332188" y="605317"/>
                </a:lnTo>
                <a:cubicBezTo>
                  <a:pt x="8329177" y="613017"/>
                  <a:pt x="8320526" y="617248"/>
                  <a:pt x="8312637" y="614351"/>
                </a:cubicBezTo>
                <a:cubicBezTo>
                  <a:pt x="8305053" y="611568"/>
                  <a:pt x="8300595" y="602458"/>
                  <a:pt x="8303605" y="594796"/>
                </a:cubicBezTo>
                <a:close/>
                <a:moveTo>
                  <a:pt x="8284970" y="633524"/>
                </a:moveTo>
                <a:cubicBezTo>
                  <a:pt x="8293354" y="630818"/>
                  <a:pt x="8300861" y="635849"/>
                  <a:pt x="8304138" y="643359"/>
                </a:cubicBezTo>
                <a:lnTo>
                  <a:pt x="8305053" y="645531"/>
                </a:lnTo>
                <a:cubicBezTo>
                  <a:pt x="8309817" y="649153"/>
                  <a:pt x="8312599" y="655175"/>
                  <a:pt x="8309741" y="662380"/>
                </a:cubicBezTo>
                <a:cubicBezTo>
                  <a:pt x="8306997" y="669355"/>
                  <a:pt x="8301166" y="671985"/>
                  <a:pt x="8295412" y="671604"/>
                </a:cubicBezTo>
                <a:cubicBezTo>
                  <a:pt x="8288132" y="672519"/>
                  <a:pt x="8281845" y="668174"/>
                  <a:pt x="8278910" y="661465"/>
                </a:cubicBezTo>
                <a:lnTo>
                  <a:pt x="8275099" y="652698"/>
                </a:lnTo>
                <a:cubicBezTo>
                  <a:pt x="8271822" y="645112"/>
                  <a:pt x="8277729" y="635811"/>
                  <a:pt x="8284970" y="633524"/>
                </a:cubicBezTo>
                <a:close/>
                <a:moveTo>
                  <a:pt x="8278376" y="745820"/>
                </a:moveTo>
                <a:lnTo>
                  <a:pt x="8280854" y="739493"/>
                </a:lnTo>
                <a:cubicBezTo>
                  <a:pt x="8283864" y="731831"/>
                  <a:pt x="8292515" y="727562"/>
                  <a:pt x="8300404" y="730459"/>
                </a:cubicBezTo>
                <a:cubicBezTo>
                  <a:pt x="8307988" y="733279"/>
                  <a:pt x="8312446" y="742352"/>
                  <a:pt x="8309436" y="750013"/>
                </a:cubicBezTo>
                <a:lnTo>
                  <a:pt x="8306959" y="756341"/>
                </a:lnTo>
                <a:cubicBezTo>
                  <a:pt x="8303910" y="764003"/>
                  <a:pt x="8295259" y="768272"/>
                  <a:pt x="8287408" y="765375"/>
                </a:cubicBezTo>
                <a:cubicBezTo>
                  <a:pt x="8279825" y="762592"/>
                  <a:pt x="8275366" y="753482"/>
                  <a:pt x="8278376" y="745820"/>
                </a:cubicBezTo>
                <a:close/>
                <a:moveTo>
                  <a:pt x="8313247" y="961874"/>
                </a:moveTo>
                <a:cubicBezTo>
                  <a:pt x="8306120" y="979942"/>
                  <a:pt x="8276662" y="972166"/>
                  <a:pt x="8283864" y="953946"/>
                </a:cubicBezTo>
                <a:cubicBezTo>
                  <a:pt x="8290953" y="935839"/>
                  <a:pt x="8320411" y="943654"/>
                  <a:pt x="8313247" y="961874"/>
                </a:cubicBezTo>
                <a:close/>
                <a:moveTo>
                  <a:pt x="8332340" y="870352"/>
                </a:moveTo>
                <a:lnTo>
                  <a:pt x="8319726" y="865397"/>
                </a:lnTo>
                <a:cubicBezTo>
                  <a:pt x="8311799" y="862271"/>
                  <a:pt x="8309055" y="852704"/>
                  <a:pt x="8311951" y="845309"/>
                </a:cubicBezTo>
                <a:cubicBezTo>
                  <a:pt x="8315038" y="837418"/>
                  <a:pt x="8324642" y="834636"/>
                  <a:pt x="8332035" y="837533"/>
                </a:cubicBezTo>
                <a:lnTo>
                  <a:pt x="8344611" y="842488"/>
                </a:lnTo>
                <a:cubicBezTo>
                  <a:pt x="8352538" y="845614"/>
                  <a:pt x="8355282" y="855181"/>
                  <a:pt x="8352386" y="862576"/>
                </a:cubicBezTo>
                <a:cubicBezTo>
                  <a:pt x="8349337" y="870467"/>
                  <a:pt x="8339733" y="873288"/>
                  <a:pt x="8332340" y="870352"/>
                </a:cubicBezTo>
                <a:close/>
                <a:moveTo>
                  <a:pt x="8354482" y="930732"/>
                </a:moveTo>
                <a:cubicBezTo>
                  <a:pt x="8347622" y="928788"/>
                  <a:pt x="8342134" y="920745"/>
                  <a:pt x="8343811" y="913464"/>
                </a:cubicBezTo>
                <a:cubicBezTo>
                  <a:pt x="8341829" y="910072"/>
                  <a:pt x="8341181" y="905802"/>
                  <a:pt x="8343049" y="900999"/>
                </a:cubicBezTo>
                <a:cubicBezTo>
                  <a:pt x="8347736" y="889107"/>
                  <a:pt x="8361227" y="889793"/>
                  <a:pt x="8368201" y="896654"/>
                </a:cubicBezTo>
                <a:cubicBezTo>
                  <a:pt x="8374108" y="900008"/>
                  <a:pt x="8378338" y="907365"/>
                  <a:pt x="8375747" y="913922"/>
                </a:cubicBezTo>
                <a:lnTo>
                  <a:pt x="8373270" y="920249"/>
                </a:lnTo>
                <a:cubicBezTo>
                  <a:pt x="8370259" y="927949"/>
                  <a:pt x="8363018" y="933171"/>
                  <a:pt x="8354482" y="930732"/>
                </a:cubicBezTo>
                <a:close/>
                <a:moveTo>
                  <a:pt x="8390647" y="1048707"/>
                </a:moveTo>
                <a:lnTo>
                  <a:pt x="8381883" y="1052519"/>
                </a:lnTo>
                <a:cubicBezTo>
                  <a:pt x="8374337" y="1055797"/>
                  <a:pt x="8365114" y="1051986"/>
                  <a:pt x="8361913" y="1044438"/>
                </a:cubicBezTo>
                <a:cubicBezTo>
                  <a:pt x="8358673" y="1036815"/>
                  <a:pt x="8362447" y="1027742"/>
                  <a:pt x="8369993" y="1024464"/>
                </a:cubicBezTo>
                <a:cubicBezTo>
                  <a:pt x="8372927" y="1023206"/>
                  <a:pt x="8375861" y="1021910"/>
                  <a:pt x="8378758" y="1020652"/>
                </a:cubicBezTo>
                <a:cubicBezTo>
                  <a:pt x="8386303" y="1017374"/>
                  <a:pt x="8395526" y="1021186"/>
                  <a:pt x="8398727" y="1028733"/>
                </a:cubicBezTo>
                <a:cubicBezTo>
                  <a:pt x="8401966" y="1036357"/>
                  <a:pt x="8398193" y="1045429"/>
                  <a:pt x="8390647" y="1048707"/>
                </a:cubicBezTo>
                <a:close/>
                <a:moveTo>
                  <a:pt x="8414085" y="1001326"/>
                </a:moveTo>
                <a:cubicBezTo>
                  <a:pt x="8406997" y="1019318"/>
                  <a:pt x="8377386" y="1012076"/>
                  <a:pt x="8384550" y="993855"/>
                </a:cubicBezTo>
                <a:cubicBezTo>
                  <a:pt x="8391638" y="975825"/>
                  <a:pt x="8421250" y="983106"/>
                  <a:pt x="8414085" y="1001326"/>
                </a:cubicBezTo>
                <a:close/>
                <a:moveTo>
                  <a:pt x="8411303" y="908737"/>
                </a:moveTo>
                <a:lnTo>
                  <a:pt x="8405015" y="906260"/>
                </a:lnTo>
                <a:cubicBezTo>
                  <a:pt x="8397317" y="903248"/>
                  <a:pt x="8394496" y="892957"/>
                  <a:pt x="8397888" y="885943"/>
                </a:cubicBezTo>
                <a:cubicBezTo>
                  <a:pt x="8401623" y="878129"/>
                  <a:pt x="8410579" y="875803"/>
                  <a:pt x="8418201" y="878777"/>
                </a:cubicBezTo>
                <a:lnTo>
                  <a:pt x="8424489" y="881254"/>
                </a:lnTo>
                <a:cubicBezTo>
                  <a:pt x="8425975" y="881826"/>
                  <a:pt x="8427081" y="882855"/>
                  <a:pt x="8428186" y="883884"/>
                </a:cubicBezTo>
                <a:cubicBezTo>
                  <a:pt x="8431730" y="877519"/>
                  <a:pt x="8438437" y="873592"/>
                  <a:pt x="8445983" y="875918"/>
                </a:cubicBezTo>
                <a:cubicBezTo>
                  <a:pt x="8453414" y="878205"/>
                  <a:pt x="8459093" y="887315"/>
                  <a:pt x="8456082" y="894977"/>
                </a:cubicBezTo>
                <a:lnTo>
                  <a:pt x="8453605" y="901304"/>
                </a:lnTo>
                <a:cubicBezTo>
                  <a:pt x="8450594" y="908966"/>
                  <a:pt x="8442934" y="913960"/>
                  <a:pt x="8434550" y="911406"/>
                </a:cubicBezTo>
                <a:cubicBezTo>
                  <a:pt x="8431882" y="910605"/>
                  <a:pt x="8429672" y="908737"/>
                  <a:pt x="8427766" y="906565"/>
                </a:cubicBezTo>
                <a:cubicBezTo>
                  <a:pt x="8423308" y="910186"/>
                  <a:pt x="8416943" y="910948"/>
                  <a:pt x="8411303" y="908737"/>
                </a:cubicBezTo>
                <a:close/>
                <a:moveTo>
                  <a:pt x="8427614" y="992559"/>
                </a:moveTo>
                <a:lnTo>
                  <a:pt x="8423803" y="983792"/>
                </a:lnTo>
                <a:cubicBezTo>
                  <a:pt x="8420373" y="975940"/>
                  <a:pt x="8421478" y="967897"/>
                  <a:pt x="8429139" y="962903"/>
                </a:cubicBezTo>
                <a:cubicBezTo>
                  <a:pt x="8435426" y="958787"/>
                  <a:pt x="8446821" y="960883"/>
                  <a:pt x="8450022" y="968240"/>
                </a:cubicBezTo>
                <a:cubicBezTo>
                  <a:pt x="8451280" y="971175"/>
                  <a:pt x="8452576" y="974072"/>
                  <a:pt x="8453834" y="977007"/>
                </a:cubicBezTo>
                <a:cubicBezTo>
                  <a:pt x="8457226" y="984859"/>
                  <a:pt x="8456120" y="992864"/>
                  <a:pt x="8448498" y="997858"/>
                </a:cubicBezTo>
                <a:cubicBezTo>
                  <a:pt x="8442210" y="1002013"/>
                  <a:pt x="8430815" y="999878"/>
                  <a:pt x="8427614" y="992559"/>
                </a:cubicBezTo>
                <a:close/>
                <a:moveTo>
                  <a:pt x="8473155" y="1017565"/>
                </a:moveTo>
                <a:cubicBezTo>
                  <a:pt x="8466067" y="1035633"/>
                  <a:pt x="8436570" y="1027895"/>
                  <a:pt x="8443735" y="1009636"/>
                </a:cubicBezTo>
                <a:cubicBezTo>
                  <a:pt x="8450861" y="991606"/>
                  <a:pt x="8480358" y="999306"/>
                  <a:pt x="8473155" y="1017565"/>
                </a:cubicBezTo>
                <a:close/>
                <a:moveTo>
                  <a:pt x="8500441" y="966753"/>
                </a:moveTo>
                <a:cubicBezTo>
                  <a:pt x="8493277" y="984974"/>
                  <a:pt x="8466677" y="970031"/>
                  <a:pt x="8473765" y="952078"/>
                </a:cubicBezTo>
                <a:cubicBezTo>
                  <a:pt x="8480930" y="933819"/>
                  <a:pt x="8507492" y="948762"/>
                  <a:pt x="8500441" y="966753"/>
                </a:cubicBezTo>
                <a:close/>
                <a:moveTo>
                  <a:pt x="8502080" y="870505"/>
                </a:moveTo>
                <a:lnTo>
                  <a:pt x="8499604" y="876833"/>
                </a:lnTo>
                <a:cubicBezTo>
                  <a:pt x="8496478" y="884761"/>
                  <a:pt x="8487065" y="887582"/>
                  <a:pt x="8479558" y="884761"/>
                </a:cubicBezTo>
                <a:cubicBezTo>
                  <a:pt x="8471707" y="881750"/>
                  <a:pt x="8468734" y="872106"/>
                  <a:pt x="8471631" y="864711"/>
                </a:cubicBezTo>
                <a:lnTo>
                  <a:pt x="8474108" y="858421"/>
                </a:lnTo>
                <a:cubicBezTo>
                  <a:pt x="8477233" y="850493"/>
                  <a:pt x="8486646" y="847634"/>
                  <a:pt x="8494154" y="850493"/>
                </a:cubicBezTo>
                <a:cubicBezTo>
                  <a:pt x="8502004" y="853466"/>
                  <a:pt x="8504977" y="863110"/>
                  <a:pt x="8502080" y="870505"/>
                </a:cubicBezTo>
                <a:close/>
                <a:moveTo>
                  <a:pt x="8558331" y="949028"/>
                </a:moveTo>
                <a:cubicBezTo>
                  <a:pt x="8556539" y="956004"/>
                  <a:pt x="8548155" y="962370"/>
                  <a:pt x="8540685" y="960121"/>
                </a:cubicBezTo>
                <a:cubicBezTo>
                  <a:pt x="8542896" y="963628"/>
                  <a:pt x="8543696" y="968049"/>
                  <a:pt x="8541752" y="973043"/>
                </a:cubicBezTo>
                <a:cubicBezTo>
                  <a:pt x="8534588" y="991301"/>
                  <a:pt x="8506348" y="979866"/>
                  <a:pt x="8513513" y="961607"/>
                </a:cubicBezTo>
                <a:cubicBezTo>
                  <a:pt x="8515990" y="955242"/>
                  <a:pt x="8521059" y="952688"/>
                  <a:pt x="8526280" y="952535"/>
                </a:cubicBezTo>
                <a:cubicBezTo>
                  <a:pt x="8522964" y="949066"/>
                  <a:pt x="8521135" y="944569"/>
                  <a:pt x="8522507" y="939041"/>
                </a:cubicBezTo>
                <a:cubicBezTo>
                  <a:pt x="8524336" y="931799"/>
                  <a:pt x="8533369" y="925014"/>
                  <a:pt x="8541028" y="928025"/>
                </a:cubicBezTo>
                <a:lnTo>
                  <a:pt x="8547317" y="930503"/>
                </a:lnTo>
                <a:cubicBezTo>
                  <a:pt x="8554976" y="933514"/>
                  <a:pt x="8560579" y="940223"/>
                  <a:pt x="8558331" y="949028"/>
                </a:cubicBezTo>
                <a:close/>
                <a:moveTo>
                  <a:pt x="8549984" y="636726"/>
                </a:moveTo>
                <a:cubicBezTo>
                  <a:pt x="8555815" y="642977"/>
                  <a:pt x="8552805" y="653269"/>
                  <a:pt x="8547012" y="658072"/>
                </a:cubicBezTo>
                <a:cubicBezTo>
                  <a:pt x="8540228" y="663714"/>
                  <a:pt x="8531120" y="660893"/>
                  <a:pt x="8525670" y="655099"/>
                </a:cubicBezTo>
                <a:cubicBezTo>
                  <a:pt x="8516905" y="645722"/>
                  <a:pt x="8516143" y="632686"/>
                  <a:pt x="8520640" y="621174"/>
                </a:cubicBezTo>
                <a:cubicBezTo>
                  <a:pt x="8523651" y="613474"/>
                  <a:pt x="8533063" y="609853"/>
                  <a:pt x="8540571" y="612978"/>
                </a:cubicBezTo>
                <a:cubicBezTo>
                  <a:pt x="8548269" y="616180"/>
                  <a:pt x="8551775" y="625253"/>
                  <a:pt x="8548765" y="632876"/>
                </a:cubicBezTo>
                <a:cubicBezTo>
                  <a:pt x="8548498" y="633677"/>
                  <a:pt x="8548346" y="634058"/>
                  <a:pt x="8548269" y="634172"/>
                </a:cubicBezTo>
                <a:lnTo>
                  <a:pt x="8548232" y="634439"/>
                </a:lnTo>
                <a:cubicBezTo>
                  <a:pt x="8548232" y="634477"/>
                  <a:pt x="8548232" y="634515"/>
                  <a:pt x="8548232" y="634553"/>
                </a:cubicBezTo>
                <a:cubicBezTo>
                  <a:pt x="8548803" y="635316"/>
                  <a:pt x="8549336" y="636040"/>
                  <a:pt x="8549984" y="636726"/>
                </a:cubicBezTo>
                <a:close/>
                <a:moveTo>
                  <a:pt x="8540267" y="754931"/>
                </a:moveTo>
                <a:cubicBezTo>
                  <a:pt x="8533063" y="773189"/>
                  <a:pt x="8505434" y="760420"/>
                  <a:pt x="8512561" y="742237"/>
                </a:cubicBezTo>
                <a:cubicBezTo>
                  <a:pt x="8519802" y="723941"/>
                  <a:pt x="8547431" y="736748"/>
                  <a:pt x="8540267" y="754931"/>
                </a:cubicBezTo>
                <a:close/>
                <a:moveTo>
                  <a:pt x="8627957" y="920211"/>
                </a:moveTo>
                <a:cubicBezTo>
                  <a:pt x="8627042" y="922574"/>
                  <a:pt x="8625441" y="924290"/>
                  <a:pt x="8623574" y="925738"/>
                </a:cubicBezTo>
                <a:cubicBezTo>
                  <a:pt x="8623841" y="928254"/>
                  <a:pt x="8623726" y="930808"/>
                  <a:pt x="8622812" y="933209"/>
                </a:cubicBezTo>
                <a:cubicBezTo>
                  <a:pt x="8619916" y="941062"/>
                  <a:pt x="8610274" y="944225"/>
                  <a:pt x="8602843" y="941290"/>
                </a:cubicBezTo>
                <a:lnTo>
                  <a:pt x="8583940" y="933857"/>
                </a:lnTo>
                <a:cubicBezTo>
                  <a:pt x="8576013" y="930732"/>
                  <a:pt x="8573040" y="921469"/>
                  <a:pt x="8575861" y="913883"/>
                </a:cubicBezTo>
                <a:cubicBezTo>
                  <a:pt x="8578529" y="906717"/>
                  <a:pt x="8586722" y="903706"/>
                  <a:pt x="8593772" y="905421"/>
                </a:cubicBezTo>
                <a:cubicBezTo>
                  <a:pt x="8593772" y="905421"/>
                  <a:pt x="8593772" y="905383"/>
                  <a:pt x="8593772" y="905345"/>
                </a:cubicBezTo>
                <a:cubicBezTo>
                  <a:pt x="8596859" y="897454"/>
                  <a:pt x="8606463" y="894672"/>
                  <a:pt x="8613857" y="897569"/>
                </a:cubicBezTo>
                <a:lnTo>
                  <a:pt x="8620144" y="900046"/>
                </a:lnTo>
                <a:cubicBezTo>
                  <a:pt x="8628148" y="903248"/>
                  <a:pt x="8630853" y="912778"/>
                  <a:pt x="8627957" y="920211"/>
                </a:cubicBezTo>
                <a:close/>
                <a:moveTo>
                  <a:pt x="8590000" y="786073"/>
                </a:moveTo>
                <a:lnTo>
                  <a:pt x="8592477" y="779784"/>
                </a:lnTo>
                <a:cubicBezTo>
                  <a:pt x="8595526" y="772084"/>
                  <a:pt x="8606653" y="770216"/>
                  <a:pt x="8613170" y="773761"/>
                </a:cubicBezTo>
                <a:cubicBezTo>
                  <a:pt x="8621059" y="778106"/>
                  <a:pt x="8622202" y="786797"/>
                  <a:pt x="8619192" y="794459"/>
                </a:cubicBezTo>
                <a:lnTo>
                  <a:pt x="8616715" y="800749"/>
                </a:lnTo>
                <a:cubicBezTo>
                  <a:pt x="8613666" y="808448"/>
                  <a:pt x="8602537" y="810316"/>
                  <a:pt x="8596021" y="806771"/>
                </a:cubicBezTo>
                <a:cubicBezTo>
                  <a:pt x="8588132" y="802426"/>
                  <a:pt x="8586989" y="793735"/>
                  <a:pt x="8590000" y="786073"/>
                </a:cubicBezTo>
                <a:close/>
                <a:moveTo>
                  <a:pt x="8669763" y="906298"/>
                </a:moveTo>
                <a:cubicBezTo>
                  <a:pt x="8662599" y="924480"/>
                  <a:pt x="8633407" y="915751"/>
                  <a:pt x="8640571" y="897531"/>
                </a:cubicBezTo>
                <a:cubicBezTo>
                  <a:pt x="8647736" y="879386"/>
                  <a:pt x="8676966" y="888077"/>
                  <a:pt x="8669763" y="906298"/>
                </a:cubicBezTo>
                <a:close/>
                <a:moveTo>
                  <a:pt x="8710579" y="472056"/>
                </a:moveTo>
                <a:cubicBezTo>
                  <a:pt x="8721897" y="456275"/>
                  <a:pt x="8748574" y="471064"/>
                  <a:pt x="8737142" y="486960"/>
                </a:cubicBezTo>
                <a:cubicBezTo>
                  <a:pt x="8725861" y="502741"/>
                  <a:pt x="8699184" y="487951"/>
                  <a:pt x="8710579" y="472056"/>
                </a:cubicBezTo>
                <a:close/>
                <a:moveTo>
                  <a:pt x="8711341" y="597426"/>
                </a:moveTo>
                <a:cubicBezTo>
                  <a:pt x="8711684" y="597236"/>
                  <a:pt x="8712027" y="597045"/>
                  <a:pt x="8712370" y="596854"/>
                </a:cubicBezTo>
                <a:cubicBezTo>
                  <a:pt x="8712484" y="596778"/>
                  <a:pt x="8712561" y="596702"/>
                  <a:pt x="8712751" y="596588"/>
                </a:cubicBezTo>
                <a:cubicBezTo>
                  <a:pt x="8713665" y="595787"/>
                  <a:pt x="8714656" y="595025"/>
                  <a:pt x="8715533" y="594224"/>
                </a:cubicBezTo>
                <a:cubicBezTo>
                  <a:pt x="8716219" y="593576"/>
                  <a:pt x="8719802" y="589765"/>
                  <a:pt x="8716638" y="593309"/>
                </a:cubicBezTo>
                <a:cubicBezTo>
                  <a:pt x="8720639" y="588812"/>
                  <a:pt x="8724527" y="585228"/>
                  <a:pt x="8731044" y="585571"/>
                </a:cubicBezTo>
                <a:cubicBezTo>
                  <a:pt x="8737599" y="585915"/>
                  <a:pt x="8742782" y="590260"/>
                  <a:pt x="8744840" y="596245"/>
                </a:cubicBezTo>
                <a:cubicBezTo>
                  <a:pt x="8745259" y="597464"/>
                  <a:pt x="8745525" y="598722"/>
                  <a:pt x="8745716" y="600018"/>
                </a:cubicBezTo>
                <a:cubicBezTo>
                  <a:pt x="8749489" y="609319"/>
                  <a:pt x="8746287" y="620373"/>
                  <a:pt x="8742667" y="629217"/>
                </a:cubicBezTo>
                <a:cubicBezTo>
                  <a:pt x="8739885" y="636040"/>
                  <a:pt x="8733711" y="639699"/>
                  <a:pt x="8726737" y="639128"/>
                </a:cubicBezTo>
                <a:cubicBezTo>
                  <a:pt x="8735388" y="642368"/>
                  <a:pt x="8741905" y="654451"/>
                  <a:pt x="8734702" y="664514"/>
                </a:cubicBezTo>
                <a:cubicBezTo>
                  <a:pt x="8723269" y="680410"/>
                  <a:pt x="8700937" y="659673"/>
                  <a:pt x="8712217" y="643930"/>
                </a:cubicBezTo>
                <a:cubicBezTo>
                  <a:pt x="8715076" y="639966"/>
                  <a:pt x="8718582" y="638289"/>
                  <a:pt x="8722126" y="638213"/>
                </a:cubicBezTo>
                <a:cubicBezTo>
                  <a:pt x="8717820" y="636421"/>
                  <a:pt x="8714542" y="632266"/>
                  <a:pt x="8713399" y="627616"/>
                </a:cubicBezTo>
                <a:cubicBezTo>
                  <a:pt x="8712561" y="627616"/>
                  <a:pt x="8711760" y="627768"/>
                  <a:pt x="8710883" y="627692"/>
                </a:cubicBezTo>
                <a:cubicBezTo>
                  <a:pt x="8702690" y="626853"/>
                  <a:pt x="8696059" y="620145"/>
                  <a:pt x="8696555" y="611606"/>
                </a:cubicBezTo>
                <a:cubicBezTo>
                  <a:pt x="8697012" y="604097"/>
                  <a:pt x="8703681" y="597464"/>
                  <a:pt x="8711341" y="597426"/>
                </a:cubicBezTo>
                <a:close/>
                <a:moveTo>
                  <a:pt x="8696288" y="718261"/>
                </a:moveTo>
                <a:cubicBezTo>
                  <a:pt x="8684817" y="734232"/>
                  <a:pt x="8660350" y="716088"/>
                  <a:pt x="8671745" y="700193"/>
                </a:cubicBezTo>
                <a:cubicBezTo>
                  <a:pt x="8683216" y="684183"/>
                  <a:pt x="8707682" y="702366"/>
                  <a:pt x="8696288" y="718261"/>
                </a:cubicBezTo>
                <a:close/>
                <a:moveTo>
                  <a:pt x="8646059" y="550312"/>
                </a:moveTo>
                <a:lnTo>
                  <a:pt x="8650022" y="544823"/>
                </a:lnTo>
                <a:cubicBezTo>
                  <a:pt x="8654824" y="538114"/>
                  <a:pt x="8663246" y="534912"/>
                  <a:pt x="8670868" y="539410"/>
                </a:cubicBezTo>
                <a:cubicBezTo>
                  <a:pt x="8677500" y="543337"/>
                  <a:pt x="8681082" y="553590"/>
                  <a:pt x="8676280" y="560261"/>
                </a:cubicBezTo>
                <a:lnTo>
                  <a:pt x="8672317" y="565788"/>
                </a:lnTo>
                <a:cubicBezTo>
                  <a:pt x="8667515" y="572497"/>
                  <a:pt x="8659093" y="575661"/>
                  <a:pt x="8651471" y="571201"/>
                </a:cubicBezTo>
                <a:cubicBezTo>
                  <a:pt x="8644839" y="567275"/>
                  <a:pt x="8641257" y="557021"/>
                  <a:pt x="8646059" y="550312"/>
                </a:cubicBezTo>
                <a:close/>
                <a:moveTo>
                  <a:pt x="8652499" y="748107"/>
                </a:moveTo>
                <a:lnTo>
                  <a:pt x="8654062" y="757561"/>
                </a:lnTo>
                <a:cubicBezTo>
                  <a:pt x="8655396" y="765718"/>
                  <a:pt x="8650022" y="773761"/>
                  <a:pt x="8641790" y="775286"/>
                </a:cubicBezTo>
                <a:cubicBezTo>
                  <a:pt x="8633788" y="776734"/>
                  <a:pt x="8625404" y="771131"/>
                  <a:pt x="8624070" y="763012"/>
                </a:cubicBezTo>
                <a:cubicBezTo>
                  <a:pt x="8623536" y="759848"/>
                  <a:pt x="8623041" y="756684"/>
                  <a:pt x="8622507" y="753558"/>
                </a:cubicBezTo>
                <a:cubicBezTo>
                  <a:pt x="8621173" y="745439"/>
                  <a:pt x="8626547" y="737358"/>
                  <a:pt x="8634779" y="735872"/>
                </a:cubicBezTo>
                <a:cubicBezTo>
                  <a:pt x="8642781" y="734385"/>
                  <a:pt x="8651166" y="739950"/>
                  <a:pt x="8652499" y="748107"/>
                </a:cubicBezTo>
                <a:close/>
                <a:moveTo>
                  <a:pt x="8626204" y="699774"/>
                </a:moveTo>
                <a:cubicBezTo>
                  <a:pt x="8614847" y="715631"/>
                  <a:pt x="8588856" y="699697"/>
                  <a:pt x="8600289" y="683726"/>
                </a:cubicBezTo>
                <a:cubicBezTo>
                  <a:pt x="8611684" y="667869"/>
                  <a:pt x="8637675" y="683802"/>
                  <a:pt x="8626204" y="699774"/>
                </a:cubicBezTo>
                <a:close/>
                <a:moveTo>
                  <a:pt x="8580015" y="553362"/>
                </a:moveTo>
                <a:cubicBezTo>
                  <a:pt x="8586379" y="552942"/>
                  <a:pt x="8590800" y="556411"/>
                  <a:pt x="8595144" y="560528"/>
                </a:cubicBezTo>
                <a:cubicBezTo>
                  <a:pt x="8598498" y="563730"/>
                  <a:pt x="8599298" y="568266"/>
                  <a:pt x="8598498" y="572535"/>
                </a:cubicBezTo>
                <a:cubicBezTo>
                  <a:pt x="8598651" y="572802"/>
                  <a:pt x="8598765" y="573107"/>
                  <a:pt x="8598917" y="573374"/>
                </a:cubicBezTo>
                <a:cubicBezTo>
                  <a:pt x="8602690" y="581035"/>
                  <a:pt x="8598879" y="589841"/>
                  <a:pt x="8591677" y="593653"/>
                </a:cubicBezTo>
                <a:cubicBezTo>
                  <a:pt x="8584360" y="597541"/>
                  <a:pt x="8574908" y="593576"/>
                  <a:pt x="8571402" y="586410"/>
                </a:cubicBezTo>
                <a:cubicBezTo>
                  <a:pt x="8568849" y="581188"/>
                  <a:pt x="8565762" y="575851"/>
                  <a:pt x="8565457" y="569905"/>
                </a:cubicBezTo>
                <a:cubicBezTo>
                  <a:pt x="8564999" y="561328"/>
                  <a:pt x="8571288" y="553933"/>
                  <a:pt x="8580015" y="553362"/>
                </a:cubicBezTo>
                <a:close/>
                <a:moveTo>
                  <a:pt x="8560541" y="837342"/>
                </a:moveTo>
                <a:cubicBezTo>
                  <a:pt x="8563932" y="836046"/>
                  <a:pt x="8567705" y="835779"/>
                  <a:pt x="8571021" y="837113"/>
                </a:cubicBezTo>
                <a:lnTo>
                  <a:pt x="8577309" y="839591"/>
                </a:lnTo>
                <a:cubicBezTo>
                  <a:pt x="8585274" y="842717"/>
                  <a:pt x="8589085" y="850874"/>
                  <a:pt x="8586608" y="859031"/>
                </a:cubicBezTo>
                <a:cubicBezTo>
                  <a:pt x="8584283" y="866731"/>
                  <a:pt x="8574603" y="871267"/>
                  <a:pt x="8567172" y="868332"/>
                </a:cubicBezTo>
                <a:lnTo>
                  <a:pt x="8560884" y="865854"/>
                </a:lnTo>
                <a:cubicBezTo>
                  <a:pt x="8560426" y="865664"/>
                  <a:pt x="8560007" y="865397"/>
                  <a:pt x="8559550" y="865168"/>
                </a:cubicBezTo>
                <a:cubicBezTo>
                  <a:pt x="8558368" y="866007"/>
                  <a:pt x="8557149" y="866769"/>
                  <a:pt x="8555815" y="867227"/>
                </a:cubicBezTo>
                <a:cubicBezTo>
                  <a:pt x="8547583" y="870048"/>
                  <a:pt x="8539733" y="865321"/>
                  <a:pt x="8536455" y="857735"/>
                </a:cubicBezTo>
                <a:lnTo>
                  <a:pt x="8532644" y="848968"/>
                </a:lnTo>
                <a:cubicBezTo>
                  <a:pt x="8529367" y="841383"/>
                  <a:pt x="8534778" y="832120"/>
                  <a:pt x="8542095" y="829604"/>
                </a:cubicBezTo>
                <a:cubicBezTo>
                  <a:pt x="8549680" y="827012"/>
                  <a:pt x="8556882" y="830862"/>
                  <a:pt x="8560541" y="837342"/>
                </a:cubicBezTo>
                <a:close/>
                <a:moveTo>
                  <a:pt x="8533178" y="322670"/>
                </a:moveTo>
                <a:cubicBezTo>
                  <a:pt x="8541638" y="320040"/>
                  <a:pt x="8548956" y="325186"/>
                  <a:pt x="8552233" y="332734"/>
                </a:cubicBezTo>
                <a:lnTo>
                  <a:pt x="8556044" y="341501"/>
                </a:lnTo>
                <a:cubicBezTo>
                  <a:pt x="8559359" y="349086"/>
                  <a:pt x="8553185" y="358311"/>
                  <a:pt x="8545983" y="360560"/>
                </a:cubicBezTo>
                <a:cubicBezTo>
                  <a:pt x="8537522" y="363190"/>
                  <a:pt x="8530205" y="358044"/>
                  <a:pt x="8526928" y="350497"/>
                </a:cubicBezTo>
                <a:lnTo>
                  <a:pt x="8523117" y="341730"/>
                </a:lnTo>
                <a:cubicBezTo>
                  <a:pt x="8519802" y="334106"/>
                  <a:pt x="8525975" y="324881"/>
                  <a:pt x="8533178" y="322670"/>
                </a:cubicBezTo>
                <a:close/>
                <a:moveTo>
                  <a:pt x="8511989" y="416212"/>
                </a:moveTo>
                <a:lnTo>
                  <a:pt x="8514466" y="409923"/>
                </a:lnTo>
                <a:cubicBezTo>
                  <a:pt x="8517591" y="401994"/>
                  <a:pt x="8527004" y="399135"/>
                  <a:pt x="8534512" y="401994"/>
                </a:cubicBezTo>
                <a:cubicBezTo>
                  <a:pt x="8542362" y="405006"/>
                  <a:pt x="8545335" y="414650"/>
                  <a:pt x="8542439" y="422006"/>
                </a:cubicBezTo>
                <a:lnTo>
                  <a:pt x="8539961" y="428334"/>
                </a:lnTo>
                <a:cubicBezTo>
                  <a:pt x="8536836" y="436263"/>
                  <a:pt x="8527423" y="439121"/>
                  <a:pt x="8519916" y="436263"/>
                </a:cubicBezTo>
                <a:cubicBezTo>
                  <a:pt x="8512027" y="433251"/>
                  <a:pt x="8509055" y="423607"/>
                  <a:pt x="8511989" y="416212"/>
                </a:cubicBezTo>
                <a:close/>
                <a:moveTo>
                  <a:pt x="8521059" y="463593"/>
                </a:moveTo>
                <a:cubicBezTo>
                  <a:pt x="8529367" y="460849"/>
                  <a:pt x="8537027" y="465728"/>
                  <a:pt x="8540304" y="473237"/>
                </a:cubicBezTo>
                <a:cubicBezTo>
                  <a:pt x="8541562" y="476172"/>
                  <a:pt x="8542858" y="479107"/>
                  <a:pt x="8544116" y="482004"/>
                </a:cubicBezTo>
                <a:cubicBezTo>
                  <a:pt x="8547393" y="489590"/>
                  <a:pt x="8541715" y="498853"/>
                  <a:pt x="8534436" y="501254"/>
                </a:cubicBezTo>
                <a:cubicBezTo>
                  <a:pt x="8526128" y="503999"/>
                  <a:pt x="8518468" y="499119"/>
                  <a:pt x="8515190" y="491610"/>
                </a:cubicBezTo>
                <a:lnTo>
                  <a:pt x="8511379" y="482843"/>
                </a:lnTo>
                <a:cubicBezTo>
                  <a:pt x="8508102" y="475296"/>
                  <a:pt x="8513780" y="465995"/>
                  <a:pt x="8521059" y="463593"/>
                </a:cubicBezTo>
                <a:close/>
                <a:moveTo>
                  <a:pt x="8516981" y="760991"/>
                </a:moveTo>
                <a:cubicBezTo>
                  <a:pt x="8521516" y="769072"/>
                  <a:pt x="8523269" y="778488"/>
                  <a:pt x="8520068" y="787407"/>
                </a:cubicBezTo>
                <a:cubicBezTo>
                  <a:pt x="8517286" y="795183"/>
                  <a:pt x="8510464" y="800787"/>
                  <a:pt x="8501738" y="798690"/>
                </a:cubicBezTo>
                <a:cubicBezTo>
                  <a:pt x="8494382" y="796975"/>
                  <a:pt x="8487637" y="788093"/>
                  <a:pt x="8490419" y="780355"/>
                </a:cubicBezTo>
                <a:cubicBezTo>
                  <a:pt x="8490800" y="779479"/>
                  <a:pt x="8491067" y="778564"/>
                  <a:pt x="8491295" y="777611"/>
                </a:cubicBezTo>
                <a:cubicBezTo>
                  <a:pt x="8491257" y="777497"/>
                  <a:pt x="8491257" y="777458"/>
                  <a:pt x="8491219" y="777306"/>
                </a:cubicBezTo>
                <a:cubicBezTo>
                  <a:pt x="8491105" y="777077"/>
                  <a:pt x="8491067" y="777077"/>
                  <a:pt x="8490838" y="776658"/>
                </a:cubicBezTo>
                <a:cubicBezTo>
                  <a:pt x="8486646" y="769225"/>
                  <a:pt x="8489009" y="760420"/>
                  <a:pt x="8496059" y="755769"/>
                </a:cubicBezTo>
                <a:cubicBezTo>
                  <a:pt x="8502805" y="751309"/>
                  <a:pt x="8513094" y="754054"/>
                  <a:pt x="8516981" y="760991"/>
                </a:cubicBezTo>
                <a:close/>
                <a:moveTo>
                  <a:pt x="12413549" y="4432687"/>
                </a:moveTo>
                <a:cubicBezTo>
                  <a:pt x="12413587" y="4432687"/>
                  <a:pt x="12413624" y="4432687"/>
                  <a:pt x="12413663" y="4432649"/>
                </a:cubicBezTo>
                <a:cubicBezTo>
                  <a:pt x="12413244" y="4443818"/>
                  <a:pt x="12412824" y="4454986"/>
                  <a:pt x="12412329" y="4466155"/>
                </a:cubicBezTo>
                <a:cubicBezTo>
                  <a:pt x="12412176" y="4466155"/>
                  <a:pt x="12412062" y="4466269"/>
                  <a:pt x="12411948" y="4466307"/>
                </a:cubicBezTo>
                <a:cubicBezTo>
                  <a:pt x="12412405" y="4455101"/>
                  <a:pt x="12413092" y="4443894"/>
                  <a:pt x="12413549" y="4432687"/>
                </a:cubicBezTo>
                <a:close/>
                <a:moveTo>
                  <a:pt x="12409890" y="4503168"/>
                </a:moveTo>
                <a:cubicBezTo>
                  <a:pt x="12409967" y="4503206"/>
                  <a:pt x="12410005" y="4503244"/>
                  <a:pt x="12410081" y="4503320"/>
                </a:cubicBezTo>
                <a:cubicBezTo>
                  <a:pt x="12408747" y="4527792"/>
                  <a:pt x="12407451" y="4552264"/>
                  <a:pt x="12405698" y="4576736"/>
                </a:cubicBezTo>
                <a:lnTo>
                  <a:pt x="12405469" y="4576774"/>
                </a:lnTo>
                <a:cubicBezTo>
                  <a:pt x="12407222" y="4552226"/>
                  <a:pt x="12408556" y="4527716"/>
                  <a:pt x="12409890" y="4503168"/>
                </a:cubicBezTo>
                <a:close/>
                <a:moveTo>
                  <a:pt x="12403069" y="4605858"/>
                </a:moveTo>
                <a:cubicBezTo>
                  <a:pt x="12403107" y="4605858"/>
                  <a:pt x="12403183" y="4605896"/>
                  <a:pt x="12403221" y="4605934"/>
                </a:cubicBezTo>
                <a:cubicBezTo>
                  <a:pt x="12401163" y="4631740"/>
                  <a:pt x="12399181" y="4657546"/>
                  <a:pt x="12396666" y="4683314"/>
                </a:cubicBezTo>
                <a:cubicBezTo>
                  <a:pt x="12399144" y="4657546"/>
                  <a:pt x="12401010" y="4631702"/>
                  <a:pt x="12403069" y="4605858"/>
                </a:cubicBezTo>
                <a:close/>
                <a:moveTo>
                  <a:pt x="6995107" y="2648032"/>
                </a:moveTo>
                <a:cubicBezTo>
                  <a:pt x="6995031" y="2647765"/>
                  <a:pt x="6994803" y="2647613"/>
                  <a:pt x="6994689" y="2647346"/>
                </a:cubicBezTo>
                <a:cubicBezTo>
                  <a:pt x="6994841" y="2647574"/>
                  <a:pt x="6994993" y="2647841"/>
                  <a:pt x="6995146" y="2648070"/>
                </a:cubicBezTo>
                <a:cubicBezTo>
                  <a:pt x="6995107" y="2648032"/>
                  <a:pt x="6995107" y="2648032"/>
                  <a:pt x="6995107" y="2648032"/>
                </a:cubicBezTo>
                <a:close/>
                <a:moveTo>
                  <a:pt x="5877426" y="1517485"/>
                </a:moveTo>
                <a:cubicBezTo>
                  <a:pt x="5877197" y="1517066"/>
                  <a:pt x="5876854" y="1516722"/>
                  <a:pt x="5876587" y="1516303"/>
                </a:cubicBezTo>
                <a:cubicBezTo>
                  <a:pt x="5877120" y="1516646"/>
                  <a:pt x="5877616" y="1516989"/>
                  <a:pt x="5878150" y="1517332"/>
                </a:cubicBezTo>
                <a:cubicBezTo>
                  <a:pt x="5877921" y="1517409"/>
                  <a:pt x="5877654" y="1517409"/>
                  <a:pt x="5877426" y="1517485"/>
                </a:cubicBezTo>
                <a:close/>
                <a:moveTo>
                  <a:pt x="7207188" y="3038172"/>
                </a:moveTo>
                <a:cubicBezTo>
                  <a:pt x="7207303" y="3038172"/>
                  <a:pt x="7207417" y="3038172"/>
                  <a:pt x="7207570" y="3038210"/>
                </a:cubicBezTo>
                <a:cubicBezTo>
                  <a:pt x="7214696" y="3053533"/>
                  <a:pt x="7221518" y="3068971"/>
                  <a:pt x="7228416" y="3084371"/>
                </a:cubicBezTo>
                <a:cubicBezTo>
                  <a:pt x="7227082" y="3087916"/>
                  <a:pt x="7226319" y="3091651"/>
                  <a:pt x="7226053" y="3095615"/>
                </a:cubicBezTo>
                <a:cubicBezTo>
                  <a:pt x="7226014" y="3096035"/>
                  <a:pt x="7226281" y="3096416"/>
                  <a:pt x="7226281" y="3096835"/>
                </a:cubicBezTo>
                <a:cubicBezTo>
                  <a:pt x="7223842" y="3095615"/>
                  <a:pt x="7221060" y="3094891"/>
                  <a:pt x="7217554" y="3095577"/>
                </a:cubicBezTo>
                <a:cubicBezTo>
                  <a:pt x="7198499" y="3099161"/>
                  <a:pt x="7202348" y="3129198"/>
                  <a:pt x="7221518" y="3125615"/>
                </a:cubicBezTo>
                <a:cubicBezTo>
                  <a:pt x="7230854" y="3123861"/>
                  <a:pt x="7234627" y="3115780"/>
                  <a:pt x="7233865" y="3108385"/>
                </a:cubicBezTo>
                <a:cubicBezTo>
                  <a:pt x="7234818" y="3108957"/>
                  <a:pt x="7235733" y="3109414"/>
                  <a:pt x="7236761" y="3109757"/>
                </a:cubicBezTo>
                <a:cubicBezTo>
                  <a:pt x="7236228" y="3110558"/>
                  <a:pt x="7235427" y="3111130"/>
                  <a:pt x="7234970" y="3112006"/>
                </a:cubicBezTo>
                <a:cubicBezTo>
                  <a:pt x="7231388" y="3118601"/>
                  <a:pt x="7234170" y="3127863"/>
                  <a:pt x="7240687" y="3131637"/>
                </a:cubicBezTo>
                <a:cubicBezTo>
                  <a:pt x="7241716" y="3133696"/>
                  <a:pt x="7243050" y="3135678"/>
                  <a:pt x="7244955" y="3137241"/>
                </a:cubicBezTo>
                <a:lnTo>
                  <a:pt x="7249909" y="3141396"/>
                </a:lnTo>
                <a:cubicBezTo>
                  <a:pt x="7251281" y="3142539"/>
                  <a:pt x="7252882" y="3143225"/>
                  <a:pt x="7254558" y="3143644"/>
                </a:cubicBezTo>
                <a:cubicBezTo>
                  <a:pt x="7261457" y="3159807"/>
                  <a:pt x="7268012" y="3176121"/>
                  <a:pt x="7274681" y="3192360"/>
                </a:cubicBezTo>
                <a:cubicBezTo>
                  <a:pt x="7273690" y="3191712"/>
                  <a:pt x="7272889" y="3190987"/>
                  <a:pt x="7271670" y="3190530"/>
                </a:cubicBezTo>
                <a:cubicBezTo>
                  <a:pt x="7265534" y="3188319"/>
                  <a:pt x="7260428" y="3190187"/>
                  <a:pt x="7256845" y="3193694"/>
                </a:cubicBezTo>
                <a:lnTo>
                  <a:pt x="7254788" y="3191978"/>
                </a:lnTo>
                <a:cubicBezTo>
                  <a:pt x="7248918" y="3187061"/>
                  <a:pt x="7239277" y="3189653"/>
                  <a:pt x="7234970" y="3195409"/>
                </a:cubicBezTo>
                <a:cubicBezTo>
                  <a:pt x="7232531" y="3194837"/>
                  <a:pt x="7230054" y="3194723"/>
                  <a:pt x="7227577" y="3195828"/>
                </a:cubicBezTo>
                <a:cubicBezTo>
                  <a:pt x="7227082" y="3196057"/>
                  <a:pt x="7226624" y="3196171"/>
                  <a:pt x="7226129" y="3196362"/>
                </a:cubicBezTo>
                <a:cubicBezTo>
                  <a:pt x="7228530" y="3191254"/>
                  <a:pt x="7228187" y="3185041"/>
                  <a:pt x="7222546" y="3180314"/>
                </a:cubicBezTo>
                <a:cubicBezTo>
                  <a:pt x="7217402" y="3176007"/>
                  <a:pt x="7211685" y="3176159"/>
                  <a:pt x="7207074" y="3178561"/>
                </a:cubicBezTo>
                <a:cubicBezTo>
                  <a:pt x="7214315" y="3174139"/>
                  <a:pt x="7219040" y="3163618"/>
                  <a:pt x="7212638" y="3154584"/>
                </a:cubicBezTo>
                <a:cubicBezTo>
                  <a:pt x="7208941" y="3149400"/>
                  <a:pt x="7204139" y="3148371"/>
                  <a:pt x="7199681" y="3149553"/>
                </a:cubicBezTo>
                <a:cubicBezTo>
                  <a:pt x="7200519" y="3147380"/>
                  <a:pt x="7201014" y="3145093"/>
                  <a:pt x="7200633" y="3142691"/>
                </a:cubicBezTo>
                <a:cubicBezTo>
                  <a:pt x="7200214" y="3140023"/>
                  <a:pt x="7198995" y="3137698"/>
                  <a:pt x="7197471" y="3135602"/>
                </a:cubicBezTo>
                <a:cubicBezTo>
                  <a:pt x="7197013" y="3133963"/>
                  <a:pt x="7196404" y="3132285"/>
                  <a:pt x="7195222" y="3130684"/>
                </a:cubicBezTo>
                <a:cubicBezTo>
                  <a:pt x="7190687" y="3124395"/>
                  <a:pt x="7184246" y="3124052"/>
                  <a:pt x="7178949" y="3126682"/>
                </a:cubicBezTo>
                <a:cubicBezTo>
                  <a:pt x="7178720" y="3126301"/>
                  <a:pt x="7178720" y="3125843"/>
                  <a:pt x="7178454" y="3125462"/>
                </a:cubicBezTo>
                <a:cubicBezTo>
                  <a:pt x="7176967" y="3123442"/>
                  <a:pt x="7174985" y="3121841"/>
                  <a:pt x="7172775" y="3120697"/>
                </a:cubicBezTo>
                <a:cubicBezTo>
                  <a:pt x="7174338" y="3117953"/>
                  <a:pt x="7174604" y="3114865"/>
                  <a:pt x="7174147" y="3111740"/>
                </a:cubicBezTo>
                <a:cubicBezTo>
                  <a:pt x="7176891" y="3109224"/>
                  <a:pt x="7178911" y="3105869"/>
                  <a:pt x="7179292" y="3102210"/>
                </a:cubicBezTo>
                <a:cubicBezTo>
                  <a:pt x="7180245" y="3093862"/>
                  <a:pt x="7174261" y="3087268"/>
                  <a:pt x="7166487" y="3085667"/>
                </a:cubicBezTo>
                <a:cubicBezTo>
                  <a:pt x="7168621" y="3081779"/>
                  <a:pt x="7169879" y="3077357"/>
                  <a:pt x="7169841" y="3072364"/>
                </a:cubicBezTo>
                <a:cubicBezTo>
                  <a:pt x="7169802" y="3064473"/>
                  <a:pt x="7166220" y="3058031"/>
                  <a:pt x="7160885" y="3053343"/>
                </a:cubicBezTo>
                <a:cubicBezTo>
                  <a:pt x="7161533" y="3051246"/>
                  <a:pt x="7161724" y="3048997"/>
                  <a:pt x="7161304" y="3046634"/>
                </a:cubicBezTo>
                <a:lnTo>
                  <a:pt x="7160046" y="3040039"/>
                </a:lnTo>
                <a:cubicBezTo>
                  <a:pt x="7159703" y="3038210"/>
                  <a:pt x="7158979" y="3036494"/>
                  <a:pt x="7158027" y="3034932"/>
                </a:cubicBezTo>
                <a:cubicBezTo>
                  <a:pt x="7162067" y="3038819"/>
                  <a:pt x="7168812" y="3040382"/>
                  <a:pt x="7173842" y="3038705"/>
                </a:cubicBezTo>
                <a:cubicBezTo>
                  <a:pt x="7174681" y="3038438"/>
                  <a:pt x="7175215" y="3037905"/>
                  <a:pt x="7175938" y="3037485"/>
                </a:cubicBezTo>
                <a:cubicBezTo>
                  <a:pt x="7177730" y="3039163"/>
                  <a:pt x="7179787" y="3040382"/>
                  <a:pt x="7181959" y="3041145"/>
                </a:cubicBezTo>
                <a:cubicBezTo>
                  <a:pt x="7181350" y="3043279"/>
                  <a:pt x="7181121" y="3045490"/>
                  <a:pt x="7181502" y="3047777"/>
                </a:cubicBezTo>
                <a:cubicBezTo>
                  <a:pt x="7179216" y="3048349"/>
                  <a:pt x="7177082" y="3049226"/>
                  <a:pt x="7175367" y="3050674"/>
                </a:cubicBezTo>
                <a:cubicBezTo>
                  <a:pt x="7168659" y="3056354"/>
                  <a:pt x="7168926" y="3065312"/>
                  <a:pt x="7173690" y="3072020"/>
                </a:cubicBezTo>
                <a:lnTo>
                  <a:pt x="7175252" y="3074231"/>
                </a:lnTo>
                <a:cubicBezTo>
                  <a:pt x="7175215" y="3074460"/>
                  <a:pt x="7175024" y="3074689"/>
                  <a:pt x="7174985" y="3074955"/>
                </a:cubicBezTo>
                <a:cubicBezTo>
                  <a:pt x="7173766" y="3083456"/>
                  <a:pt x="7179673" y="3089402"/>
                  <a:pt x="7187257" y="3091423"/>
                </a:cubicBezTo>
                <a:cubicBezTo>
                  <a:pt x="7195984" y="3093748"/>
                  <a:pt x="7204787" y="3091423"/>
                  <a:pt x="7212143" y="3086467"/>
                </a:cubicBezTo>
                <a:cubicBezTo>
                  <a:pt x="7218430" y="3082198"/>
                  <a:pt x="7220145" y="3072173"/>
                  <a:pt x="7215382" y="3066188"/>
                </a:cubicBezTo>
                <a:cubicBezTo>
                  <a:pt x="7211990" y="3061919"/>
                  <a:pt x="7206960" y="3060051"/>
                  <a:pt x="7202005" y="3060623"/>
                </a:cubicBezTo>
                <a:cubicBezTo>
                  <a:pt x="7201548" y="3059708"/>
                  <a:pt x="7201243" y="3058755"/>
                  <a:pt x="7200633" y="3057879"/>
                </a:cubicBezTo>
                <a:lnTo>
                  <a:pt x="7200366" y="3057497"/>
                </a:lnTo>
                <a:cubicBezTo>
                  <a:pt x="7206197" y="3053762"/>
                  <a:pt x="7209932" y="3045986"/>
                  <a:pt x="7207150" y="3038400"/>
                </a:cubicBezTo>
                <a:cubicBezTo>
                  <a:pt x="7207074" y="3038248"/>
                  <a:pt x="7207112" y="3038210"/>
                  <a:pt x="7207188" y="3038172"/>
                </a:cubicBezTo>
                <a:close/>
                <a:moveTo>
                  <a:pt x="1924494" y="7165037"/>
                </a:moveTo>
                <a:cubicBezTo>
                  <a:pt x="1924113" y="7165570"/>
                  <a:pt x="1923998" y="7166294"/>
                  <a:pt x="1923693" y="7166904"/>
                </a:cubicBezTo>
                <a:cubicBezTo>
                  <a:pt x="1921369" y="7166294"/>
                  <a:pt x="1919006" y="7165722"/>
                  <a:pt x="1916643" y="7165113"/>
                </a:cubicBezTo>
                <a:cubicBezTo>
                  <a:pt x="1920149" y="7164350"/>
                  <a:pt x="1923579" y="7162749"/>
                  <a:pt x="1926056" y="7159890"/>
                </a:cubicBezTo>
                <a:cubicBezTo>
                  <a:pt x="1927238" y="7160310"/>
                  <a:pt x="1928381" y="7160691"/>
                  <a:pt x="1929638" y="7160805"/>
                </a:cubicBezTo>
                <a:cubicBezTo>
                  <a:pt x="1927733" y="7161758"/>
                  <a:pt x="1925904" y="7163016"/>
                  <a:pt x="1924494" y="7165037"/>
                </a:cubicBezTo>
                <a:close/>
                <a:moveTo>
                  <a:pt x="1143854" y="2103781"/>
                </a:moveTo>
                <a:cubicBezTo>
                  <a:pt x="1305668" y="1926722"/>
                  <a:pt x="1483450" y="1764605"/>
                  <a:pt x="1674265" y="1620633"/>
                </a:cubicBezTo>
                <a:cubicBezTo>
                  <a:pt x="1483450" y="1764567"/>
                  <a:pt x="1305668" y="1926760"/>
                  <a:pt x="1143854" y="2103781"/>
                </a:cubicBezTo>
                <a:close/>
                <a:moveTo>
                  <a:pt x="12392512" y="3811856"/>
                </a:moveTo>
                <a:cubicBezTo>
                  <a:pt x="12392894" y="3810980"/>
                  <a:pt x="12392817" y="3810179"/>
                  <a:pt x="12393007" y="3809341"/>
                </a:cubicBezTo>
                <a:cubicBezTo>
                  <a:pt x="12393655" y="3815287"/>
                  <a:pt x="12394151" y="3821233"/>
                  <a:pt x="12394723" y="3827218"/>
                </a:cubicBezTo>
                <a:cubicBezTo>
                  <a:pt x="12392589" y="3823254"/>
                  <a:pt x="12388739" y="3820128"/>
                  <a:pt x="12384433" y="3819404"/>
                </a:cubicBezTo>
                <a:cubicBezTo>
                  <a:pt x="12387748" y="3818565"/>
                  <a:pt x="12390721" y="3816202"/>
                  <a:pt x="12392512" y="3811856"/>
                </a:cubicBezTo>
                <a:close/>
                <a:moveTo>
                  <a:pt x="9904404" y="7904453"/>
                </a:moveTo>
                <a:cubicBezTo>
                  <a:pt x="9903909" y="7900107"/>
                  <a:pt x="9901927" y="7897287"/>
                  <a:pt x="9899373" y="7895457"/>
                </a:cubicBezTo>
                <a:cubicBezTo>
                  <a:pt x="9904100" y="7897287"/>
                  <a:pt x="9908901" y="7898888"/>
                  <a:pt x="9913664" y="7900679"/>
                </a:cubicBezTo>
                <a:cubicBezTo>
                  <a:pt x="9914160" y="7903042"/>
                  <a:pt x="9914998" y="7905329"/>
                  <a:pt x="9916409" y="7907312"/>
                </a:cubicBezTo>
                <a:cubicBezTo>
                  <a:pt x="9912141" y="7906511"/>
                  <a:pt x="9907643" y="7907273"/>
                  <a:pt x="9904100" y="7910437"/>
                </a:cubicBezTo>
                <a:lnTo>
                  <a:pt x="9903909" y="7910628"/>
                </a:lnTo>
                <a:cubicBezTo>
                  <a:pt x="9904404" y="7908722"/>
                  <a:pt x="9904632" y="7906702"/>
                  <a:pt x="9904404" y="7904453"/>
                </a:cubicBezTo>
                <a:close/>
                <a:moveTo>
                  <a:pt x="12409967" y="4033971"/>
                </a:moveTo>
                <a:cubicBezTo>
                  <a:pt x="12410347" y="4033437"/>
                  <a:pt x="12410576" y="4032789"/>
                  <a:pt x="12410919" y="4032218"/>
                </a:cubicBezTo>
                <a:lnTo>
                  <a:pt x="12411110" y="4035724"/>
                </a:lnTo>
                <a:cubicBezTo>
                  <a:pt x="12410881" y="4035343"/>
                  <a:pt x="12410842" y="4034962"/>
                  <a:pt x="12410576" y="4034581"/>
                </a:cubicBezTo>
                <a:cubicBezTo>
                  <a:pt x="12410385" y="4034390"/>
                  <a:pt x="12410157" y="4034199"/>
                  <a:pt x="12409967" y="4033971"/>
                </a:cubicBezTo>
                <a:close/>
                <a:moveTo>
                  <a:pt x="259594" y="5328960"/>
                </a:moveTo>
                <a:cubicBezTo>
                  <a:pt x="281355" y="5415259"/>
                  <a:pt x="306545" y="5500530"/>
                  <a:pt x="335318" y="5584313"/>
                </a:cubicBezTo>
                <a:cubicBezTo>
                  <a:pt x="306507" y="5500530"/>
                  <a:pt x="281317" y="5415259"/>
                  <a:pt x="259594" y="5328960"/>
                </a:cubicBezTo>
                <a:close/>
                <a:moveTo>
                  <a:pt x="10039846" y="11326970"/>
                </a:moveTo>
                <a:cubicBezTo>
                  <a:pt x="10039961" y="11327008"/>
                  <a:pt x="10040036" y="11327084"/>
                  <a:pt x="10040150" y="11327198"/>
                </a:cubicBezTo>
                <a:cubicBezTo>
                  <a:pt x="10033711" y="11333678"/>
                  <a:pt x="10027384" y="11340311"/>
                  <a:pt x="10020906" y="11346752"/>
                </a:cubicBezTo>
                <a:cubicBezTo>
                  <a:pt x="10027384" y="11340273"/>
                  <a:pt x="10033443" y="11333449"/>
                  <a:pt x="10039846" y="11326970"/>
                </a:cubicBezTo>
                <a:close/>
                <a:moveTo>
                  <a:pt x="7211152" y="12600498"/>
                </a:moveTo>
                <a:lnTo>
                  <a:pt x="7210237" y="12600917"/>
                </a:lnTo>
                <a:cubicBezTo>
                  <a:pt x="7189734" y="12603661"/>
                  <a:pt x="7169231" y="12606291"/>
                  <a:pt x="7148690" y="12608846"/>
                </a:cubicBezTo>
                <a:cubicBezTo>
                  <a:pt x="7148652" y="12608769"/>
                  <a:pt x="7148613" y="12608694"/>
                  <a:pt x="7148576" y="12608580"/>
                </a:cubicBezTo>
                <a:cubicBezTo>
                  <a:pt x="7169460" y="12605949"/>
                  <a:pt x="7190306" y="12603242"/>
                  <a:pt x="7211152" y="12600498"/>
                </a:cubicBezTo>
                <a:close/>
                <a:moveTo>
                  <a:pt x="7240916" y="12596343"/>
                </a:moveTo>
                <a:cubicBezTo>
                  <a:pt x="7240496" y="12596572"/>
                  <a:pt x="7239963" y="12596609"/>
                  <a:pt x="7239543" y="12596877"/>
                </a:cubicBezTo>
                <a:cubicBezTo>
                  <a:pt x="7230664" y="12598096"/>
                  <a:pt x="7221785" y="12599316"/>
                  <a:pt x="7212905" y="12600535"/>
                </a:cubicBezTo>
                <a:cubicBezTo>
                  <a:pt x="7215115" y="12600231"/>
                  <a:pt x="7217326" y="12599926"/>
                  <a:pt x="7219536" y="12599621"/>
                </a:cubicBezTo>
                <a:cubicBezTo>
                  <a:pt x="7218393" y="12599355"/>
                  <a:pt x="7217287" y="12599774"/>
                  <a:pt x="7216144" y="12599774"/>
                </a:cubicBezTo>
                <a:cubicBezTo>
                  <a:pt x="7224376" y="12598668"/>
                  <a:pt x="7232645" y="12597487"/>
                  <a:pt x="7240916" y="12596343"/>
                </a:cubicBezTo>
                <a:close/>
                <a:moveTo>
                  <a:pt x="6916983" y="12634652"/>
                </a:moveTo>
                <a:cubicBezTo>
                  <a:pt x="6916983" y="12634804"/>
                  <a:pt x="6916907" y="12634957"/>
                  <a:pt x="6916907" y="12635148"/>
                </a:cubicBezTo>
                <a:cubicBezTo>
                  <a:pt x="6901967" y="12636634"/>
                  <a:pt x="6886990" y="12637969"/>
                  <a:pt x="6872013" y="12639417"/>
                </a:cubicBezTo>
                <a:lnTo>
                  <a:pt x="6871975" y="12639340"/>
                </a:lnTo>
                <a:cubicBezTo>
                  <a:pt x="6886990" y="12637853"/>
                  <a:pt x="6901967" y="12636177"/>
                  <a:pt x="6916983" y="12634652"/>
                </a:cubicBezTo>
                <a:close/>
                <a:moveTo>
                  <a:pt x="6789620" y="12646621"/>
                </a:moveTo>
                <a:cubicBezTo>
                  <a:pt x="6789620" y="12646659"/>
                  <a:pt x="6789620" y="12646659"/>
                  <a:pt x="6789620" y="12646698"/>
                </a:cubicBezTo>
                <a:cubicBezTo>
                  <a:pt x="6754597" y="12649785"/>
                  <a:pt x="6719574" y="12653025"/>
                  <a:pt x="6684513" y="12655732"/>
                </a:cubicBezTo>
                <a:cubicBezTo>
                  <a:pt x="6684437" y="12655655"/>
                  <a:pt x="6684323" y="12655617"/>
                  <a:pt x="6684246" y="12655503"/>
                </a:cubicBezTo>
                <a:cubicBezTo>
                  <a:pt x="6719422" y="12652796"/>
                  <a:pt x="6754521" y="12649708"/>
                  <a:pt x="6789620" y="12646621"/>
                </a:cubicBezTo>
                <a:close/>
                <a:moveTo>
                  <a:pt x="6845336" y="12641779"/>
                </a:moveTo>
                <a:cubicBezTo>
                  <a:pt x="6845336" y="12641818"/>
                  <a:pt x="6845298" y="12641856"/>
                  <a:pt x="6845260" y="12641933"/>
                </a:cubicBezTo>
                <a:cubicBezTo>
                  <a:pt x="6836304" y="12642771"/>
                  <a:pt x="6827310" y="12643418"/>
                  <a:pt x="6818354" y="12644257"/>
                </a:cubicBezTo>
                <a:cubicBezTo>
                  <a:pt x="6818317" y="12644220"/>
                  <a:pt x="6818317" y="12644182"/>
                  <a:pt x="6818278" y="12644143"/>
                </a:cubicBezTo>
                <a:cubicBezTo>
                  <a:pt x="6827310" y="12643304"/>
                  <a:pt x="6836342" y="12642618"/>
                  <a:pt x="6845336" y="12641779"/>
                </a:cubicBezTo>
                <a:close/>
                <a:moveTo>
                  <a:pt x="7116030" y="12612506"/>
                </a:moveTo>
                <a:cubicBezTo>
                  <a:pt x="7116068" y="12612620"/>
                  <a:pt x="7116068" y="12612734"/>
                  <a:pt x="7116106" y="12612849"/>
                </a:cubicBezTo>
                <a:cubicBezTo>
                  <a:pt x="7064277" y="12619176"/>
                  <a:pt x="7012371" y="12624779"/>
                  <a:pt x="6960466" y="12630269"/>
                </a:cubicBezTo>
                <a:cubicBezTo>
                  <a:pt x="6960466" y="12630230"/>
                  <a:pt x="6960466" y="12630192"/>
                  <a:pt x="6960466" y="12630154"/>
                </a:cubicBezTo>
                <a:cubicBezTo>
                  <a:pt x="7012371" y="12624703"/>
                  <a:pt x="7064200" y="12618833"/>
                  <a:pt x="7116030" y="12612506"/>
                </a:cubicBezTo>
                <a:close/>
                <a:moveTo>
                  <a:pt x="9920448" y="11443116"/>
                </a:moveTo>
                <a:lnTo>
                  <a:pt x="9920868" y="11443077"/>
                </a:lnTo>
                <a:cubicBezTo>
                  <a:pt x="9901622" y="11460879"/>
                  <a:pt x="9882263" y="11478490"/>
                  <a:pt x="9862674" y="11495871"/>
                </a:cubicBezTo>
                <a:cubicBezTo>
                  <a:pt x="9862483" y="11495719"/>
                  <a:pt x="9862140" y="11495833"/>
                  <a:pt x="9861912" y="11495681"/>
                </a:cubicBezTo>
                <a:cubicBezTo>
                  <a:pt x="9881500" y="11478337"/>
                  <a:pt x="9900975" y="11460841"/>
                  <a:pt x="9920182" y="11443077"/>
                </a:cubicBezTo>
                <a:cubicBezTo>
                  <a:pt x="9920257" y="11443077"/>
                  <a:pt x="9920334" y="11443116"/>
                  <a:pt x="9920448" y="11443116"/>
                </a:cubicBezTo>
                <a:close/>
                <a:moveTo>
                  <a:pt x="9813474" y="11537686"/>
                </a:moveTo>
                <a:cubicBezTo>
                  <a:pt x="9813284" y="11538030"/>
                  <a:pt x="9813094" y="11538334"/>
                  <a:pt x="9812903" y="11538602"/>
                </a:cubicBezTo>
                <a:cubicBezTo>
                  <a:pt x="9788970" y="11559148"/>
                  <a:pt x="9765152" y="11579846"/>
                  <a:pt x="9740685" y="11599744"/>
                </a:cubicBezTo>
                <a:cubicBezTo>
                  <a:pt x="9740304" y="11599744"/>
                  <a:pt x="9739961" y="11599553"/>
                  <a:pt x="9739579" y="11599553"/>
                </a:cubicBezTo>
                <a:cubicBezTo>
                  <a:pt x="9739579" y="11599553"/>
                  <a:pt x="9739541" y="11599553"/>
                  <a:pt x="9739503" y="11599553"/>
                </a:cubicBezTo>
                <a:cubicBezTo>
                  <a:pt x="9764427" y="11579312"/>
                  <a:pt x="9789046" y="11558614"/>
                  <a:pt x="9813474" y="11537686"/>
                </a:cubicBezTo>
                <a:close/>
                <a:moveTo>
                  <a:pt x="9841867" y="11513024"/>
                </a:moveTo>
                <a:cubicBezTo>
                  <a:pt x="9841942" y="11513330"/>
                  <a:pt x="9841942" y="11513635"/>
                  <a:pt x="9842019" y="11513978"/>
                </a:cubicBezTo>
                <a:cubicBezTo>
                  <a:pt x="9835273" y="11519848"/>
                  <a:pt x="9828299" y="11525451"/>
                  <a:pt x="9821515" y="11531321"/>
                </a:cubicBezTo>
                <a:cubicBezTo>
                  <a:pt x="9821058" y="11531587"/>
                  <a:pt x="9820562" y="11531778"/>
                  <a:pt x="9820029" y="11531969"/>
                </a:cubicBezTo>
                <a:cubicBezTo>
                  <a:pt x="9827385" y="11525679"/>
                  <a:pt x="9834663" y="11519352"/>
                  <a:pt x="9841867" y="11513024"/>
                </a:cubicBezTo>
                <a:close/>
                <a:moveTo>
                  <a:pt x="9444610" y="11468693"/>
                </a:moveTo>
                <a:cubicBezTo>
                  <a:pt x="9445601" y="11466292"/>
                  <a:pt x="9445258" y="11463585"/>
                  <a:pt x="9444953" y="11460993"/>
                </a:cubicBezTo>
                <a:cubicBezTo>
                  <a:pt x="9445754" y="11462556"/>
                  <a:pt x="9446592" y="11464080"/>
                  <a:pt x="9447430" y="11465644"/>
                </a:cubicBezTo>
                <a:cubicBezTo>
                  <a:pt x="9447049" y="11466330"/>
                  <a:pt x="9446363" y="11466826"/>
                  <a:pt x="9446058" y="11467549"/>
                </a:cubicBezTo>
                <a:cubicBezTo>
                  <a:pt x="9445449" y="11467892"/>
                  <a:pt x="9445106" y="11468349"/>
                  <a:pt x="9444610" y="11468693"/>
                </a:cubicBezTo>
                <a:close/>
                <a:moveTo>
                  <a:pt x="7324605" y="12584717"/>
                </a:moveTo>
                <a:cubicBezTo>
                  <a:pt x="7324642" y="12584793"/>
                  <a:pt x="7324605" y="12584870"/>
                  <a:pt x="7324681" y="12584945"/>
                </a:cubicBezTo>
                <a:cubicBezTo>
                  <a:pt x="7319955" y="12585632"/>
                  <a:pt x="7315229" y="12586432"/>
                  <a:pt x="7310466" y="12587118"/>
                </a:cubicBezTo>
                <a:lnTo>
                  <a:pt x="7310275" y="12586737"/>
                </a:lnTo>
                <a:cubicBezTo>
                  <a:pt x="7315077" y="12586013"/>
                  <a:pt x="7319841" y="12585404"/>
                  <a:pt x="7324605" y="12584717"/>
                </a:cubicBezTo>
                <a:close/>
                <a:moveTo>
                  <a:pt x="8043278" y="12439868"/>
                </a:moveTo>
                <a:cubicBezTo>
                  <a:pt x="8035427" y="12441965"/>
                  <a:pt x="8027614" y="12444175"/>
                  <a:pt x="8019764" y="12446234"/>
                </a:cubicBezTo>
                <a:cubicBezTo>
                  <a:pt x="8019840" y="12443909"/>
                  <a:pt x="8019573" y="12441545"/>
                  <a:pt x="8018430" y="12439106"/>
                </a:cubicBezTo>
                <a:cubicBezTo>
                  <a:pt x="8017515" y="12437085"/>
                  <a:pt x="8016334" y="12435598"/>
                  <a:pt x="8015000" y="12434455"/>
                </a:cubicBezTo>
                <a:lnTo>
                  <a:pt x="8016372" y="12434684"/>
                </a:lnTo>
                <a:cubicBezTo>
                  <a:pt x="8021364" y="12435598"/>
                  <a:pt x="8026623" y="12433807"/>
                  <a:pt x="8030168" y="12430301"/>
                </a:cubicBezTo>
                <a:cubicBezTo>
                  <a:pt x="8032073" y="12436057"/>
                  <a:pt x="8037599" y="12439410"/>
                  <a:pt x="8043278" y="12439868"/>
                </a:cubicBezTo>
                <a:close/>
                <a:moveTo>
                  <a:pt x="7283065" y="12590473"/>
                </a:moveTo>
                <a:cubicBezTo>
                  <a:pt x="7283065" y="12590626"/>
                  <a:pt x="7282951" y="12590778"/>
                  <a:pt x="7282951" y="12590930"/>
                </a:cubicBezTo>
                <a:cubicBezTo>
                  <a:pt x="7281273" y="12591160"/>
                  <a:pt x="7279559" y="12591388"/>
                  <a:pt x="7277882" y="12591655"/>
                </a:cubicBezTo>
                <a:cubicBezTo>
                  <a:pt x="7277958" y="12591502"/>
                  <a:pt x="7277958" y="12591312"/>
                  <a:pt x="7278072" y="12591197"/>
                </a:cubicBezTo>
                <a:cubicBezTo>
                  <a:pt x="7279711" y="12590930"/>
                  <a:pt x="7281388" y="12590740"/>
                  <a:pt x="7283065" y="12590473"/>
                </a:cubicBezTo>
                <a:close/>
                <a:moveTo>
                  <a:pt x="4236383" y="12642923"/>
                </a:moveTo>
                <a:cubicBezTo>
                  <a:pt x="4242213" y="12644029"/>
                  <a:pt x="4248006" y="12645248"/>
                  <a:pt x="4253837" y="12646239"/>
                </a:cubicBezTo>
                <a:cubicBezTo>
                  <a:pt x="4244424" y="12644639"/>
                  <a:pt x="4235125" y="12642657"/>
                  <a:pt x="4225712" y="12640979"/>
                </a:cubicBezTo>
                <a:cubicBezTo>
                  <a:pt x="4229294" y="12641590"/>
                  <a:pt x="4232838" y="12642275"/>
                  <a:pt x="4236383" y="12642923"/>
                </a:cubicBezTo>
                <a:close/>
                <a:moveTo>
                  <a:pt x="3764165" y="12517058"/>
                </a:moveTo>
                <a:cubicBezTo>
                  <a:pt x="3769843" y="12519154"/>
                  <a:pt x="3775521" y="12521289"/>
                  <a:pt x="3781238" y="12523346"/>
                </a:cubicBezTo>
                <a:cubicBezTo>
                  <a:pt x="3775674" y="12521327"/>
                  <a:pt x="3770034" y="12519650"/>
                  <a:pt x="3764470" y="12517591"/>
                </a:cubicBezTo>
                <a:cubicBezTo>
                  <a:pt x="3764393" y="12517400"/>
                  <a:pt x="3764241" y="12517247"/>
                  <a:pt x="3764165" y="12517058"/>
                </a:cubicBezTo>
                <a:close/>
                <a:moveTo>
                  <a:pt x="4253951" y="12646164"/>
                </a:moveTo>
                <a:cubicBezTo>
                  <a:pt x="4256886" y="12646659"/>
                  <a:pt x="4259782" y="12647116"/>
                  <a:pt x="4262716" y="12647612"/>
                </a:cubicBezTo>
                <a:cubicBezTo>
                  <a:pt x="4259820" y="12647116"/>
                  <a:pt x="4256886" y="12646773"/>
                  <a:pt x="4253989" y="12646278"/>
                </a:cubicBezTo>
                <a:cubicBezTo>
                  <a:pt x="4253989" y="12646239"/>
                  <a:pt x="4253951" y="12646202"/>
                  <a:pt x="4253951" y="12646164"/>
                </a:cubicBezTo>
                <a:close/>
                <a:moveTo>
                  <a:pt x="3750216" y="12511950"/>
                </a:moveTo>
                <a:cubicBezTo>
                  <a:pt x="3754942" y="12513894"/>
                  <a:pt x="3759706" y="12515837"/>
                  <a:pt x="3764470" y="12517591"/>
                </a:cubicBezTo>
                <a:cubicBezTo>
                  <a:pt x="3758753" y="12515494"/>
                  <a:pt x="3753113" y="12513055"/>
                  <a:pt x="3747435" y="12510882"/>
                </a:cubicBezTo>
                <a:cubicBezTo>
                  <a:pt x="3748349" y="12511263"/>
                  <a:pt x="3749302" y="12511568"/>
                  <a:pt x="3750216" y="12511950"/>
                </a:cubicBezTo>
                <a:close/>
                <a:moveTo>
                  <a:pt x="5371176" y="12701930"/>
                </a:moveTo>
                <a:cubicBezTo>
                  <a:pt x="5372014" y="12702350"/>
                  <a:pt x="5372853" y="12702693"/>
                  <a:pt x="5373729" y="12702998"/>
                </a:cubicBezTo>
                <a:cubicBezTo>
                  <a:pt x="5372205" y="12703036"/>
                  <a:pt x="5370680" y="12703036"/>
                  <a:pt x="5369156" y="12703073"/>
                </a:cubicBezTo>
                <a:cubicBezTo>
                  <a:pt x="5369842" y="12702655"/>
                  <a:pt x="5370566" y="12702464"/>
                  <a:pt x="5371176" y="12701930"/>
                </a:cubicBezTo>
                <a:close/>
                <a:moveTo>
                  <a:pt x="5348653" y="12700749"/>
                </a:moveTo>
                <a:cubicBezTo>
                  <a:pt x="5349453" y="12701893"/>
                  <a:pt x="5350597" y="12702541"/>
                  <a:pt x="5351664" y="12703303"/>
                </a:cubicBezTo>
                <a:cubicBezTo>
                  <a:pt x="5350292" y="12703303"/>
                  <a:pt x="5348920" y="12703341"/>
                  <a:pt x="5347586" y="12703341"/>
                </a:cubicBezTo>
                <a:cubicBezTo>
                  <a:pt x="5347815" y="12702426"/>
                  <a:pt x="5348500" y="12701702"/>
                  <a:pt x="5348653" y="12700749"/>
                </a:cubicBezTo>
                <a:close/>
                <a:moveTo>
                  <a:pt x="4930933" y="12703303"/>
                </a:moveTo>
                <a:cubicBezTo>
                  <a:pt x="4930856" y="12703341"/>
                  <a:pt x="4930780" y="12703341"/>
                  <a:pt x="4930742" y="12703417"/>
                </a:cubicBezTo>
                <a:cubicBezTo>
                  <a:pt x="4893737" y="12702655"/>
                  <a:pt x="4856771" y="12701550"/>
                  <a:pt x="4819842" y="12700215"/>
                </a:cubicBezTo>
                <a:cubicBezTo>
                  <a:pt x="4856847" y="12701587"/>
                  <a:pt x="4893890" y="12702578"/>
                  <a:pt x="4930933" y="12703303"/>
                </a:cubicBezTo>
                <a:close/>
                <a:moveTo>
                  <a:pt x="6653111" y="12657828"/>
                </a:moveTo>
                <a:cubicBezTo>
                  <a:pt x="6653073" y="12657942"/>
                  <a:pt x="6652958" y="12658056"/>
                  <a:pt x="6652882" y="12658208"/>
                </a:cubicBezTo>
                <a:cubicBezTo>
                  <a:pt x="6634780" y="12659581"/>
                  <a:pt x="6616602" y="12660381"/>
                  <a:pt x="6598500" y="12661677"/>
                </a:cubicBezTo>
                <a:cubicBezTo>
                  <a:pt x="6616678" y="12660343"/>
                  <a:pt x="6634894" y="12659199"/>
                  <a:pt x="6653111" y="12657828"/>
                </a:cubicBezTo>
                <a:close/>
                <a:moveTo>
                  <a:pt x="6104941" y="12687446"/>
                </a:moveTo>
                <a:cubicBezTo>
                  <a:pt x="6113706" y="12687140"/>
                  <a:pt x="6122433" y="12686797"/>
                  <a:pt x="6131198" y="12686455"/>
                </a:cubicBezTo>
                <a:cubicBezTo>
                  <a:pt x="6122471" y="12686760"/>
                  <a:pt x="6113744" y="12687293"/>
                  <a:pt x="6105017" y="12687598"/>
                </a:cubicBezTo>
                <a:cubicBezTo>
                  <a:pt x="6105017" y="12687560"/>
                  <a:pt x="6104941" y="12687522"/>
                  <a:pt x="6104941" y="12687446"/>
                </a:cubicBezTo>
                <a:close/>
                <a:moveTo>
                  <a:pt x="4731580" y="12696365"/>
                </a:moveTo>
                <a:lnTo>
                  <a:pt x="4731618" y="12696480"/>
                </a:lnTo>
                <a:cubicBezTo>
                  <a:pt x="4728646" y="12696326"/>
                  <a:pt x="4725711" y="12696098"/>
                  <a:pt x="4722739" y="12695946"/>
                </a:cubicBezTo>
                <a:cubicBezTo>
                  <a:pt x="4725711" y="12696098"/>
                  <a:pt x="4728646" y="12696212"/>
                  <a:pt x="4731580" y="12696365"/>
                </a:cubicBezTo>
                <a:close/>
                <a:moveTo>
                  <a:pt x="4757342" y="12697585"/>
                </a:moveTo>
                <a:cubicBezTo>
                  <a:pt x="4769957" y="12698156"/>
                  <a:pt x="4782571" y="12698843"/>
                  <a:pt x="4795186" y="12699338"/>
                </a:cubicBezTo>
                <a:cubicBezTo>
                  <a:pt x="4782533" y="12698843"/>
                  <a:pt x="4769843" y="12698538"/>
                  <a:pt x="4757228" y="12697966"/>
                </a:cubicBezTo>
                <a:cubicBezTo>
                  <a:pt x="4757304" y="12697813"/>
                  <a:pt x="4757266" y="12697699"/>
                  <a:pt x="4757342" y="12697585"/>
                </a:cubicBezTo>
                <a:close/>
                <a:moveTo>
                  <a:pt x="10332986" y="10987375"/>
                </a:moveTo>
                <a:cubicBezTo>
                  <a:pt x="10335768" y="10983677"/>
                  <a:pt x="10338741" y="10980208"/>
                  <a:pt x="10341485" y="10976511"/>
                </a:cubicBezTo>
                <a:cubicBezTo>
                  <a:pt x="10338512" y="10980476"/>
                  <a:pt x="10335425" y="10984363"/>
                  <a:pt x="10332453" y="10988328"/>
                </a:cubicBezTo>
                <a:cubicBezTo>
                  <a:pt x="10332605" y="10987985"/>
                  <a:pt x="10332757" y="10987680"/>
                  <a:pt x="10332986" y="10987375"/>
                </a:cubicBezTo>
                <a:close/>
                <a:moveTo>
                  <a:pt x="10395143" y="10900541"/>
                </a:moveTo>
                <a:cubicBezTo>
                  <a:pt x="10395295" y="10900809"/>
                  <a:pt x="10395333" y="10901189"/>
                  <a:pt x="10395524" y="10901418"/>
                </a:cubicBezTo>
                <a:cubicBezTo>
                  <a:pt x="10393581" y="10904201"/>
                  <a:pt x="10391599" y="10906907"/>
                  <a:pt x="10389656" y="10909652"/>
                </a:cubicBezTo>
                <a:cubicBezTo>
                  <a:pt x="10389351" y="10909728"/>
                  <a:pt x="10389008" y="10909652"/>
                  <a:pt x="10388740" y="10909728"/>
                </a:cubicBezTo>
                <a:cubicBezTo>
                  <a:pt x="10388703" y="10909728"/>
                  <a:pt x="10388703" y="10909766"/>
                  <a:pt x="10388665" y="10909804"/>
                </a:cubicBezTo>
                <a:cubicBezTo>
                  <a:pt x="10390799" y="10906754"/>
                  <a:pt x="10392971" y="10903667"/>
                  <a:pt x="10395143" y="10900541"/>
                </a:cubicBezTo>
                <a:close/>
                <a:moveTo>
                  <a:pt x="12158824" y="5735986"/>
                </a:moveTo>
                <a:cubicBezTo>
                  <a:pt x="12159928" y="5732975"/>
                  <a:pt x="12160995" y="5729963"/>
                  <a:pt x="12162063" y="5726952"/>
                </a:cubicBezTo>
                <a:cubicBezTo>
                  <a:pt x="12160386" y="5731640"/>
                  <a:pt x="12158708" y="5736329"/>
                  <a:pt x="12156994" y="5741018"/>
                </a:cubicBezTo>
                <a:cubicBezTo>
                  <a:pt x="12157642" y="5739340"/>
                  <a:pt x="12158213" y="5737663"/>
                  <a:pt x="12158824" y="5735986"/>
                </a:cubicBezTo>
                <a:cubicBezTo>
                  <a:pt x="12158824" y="5735986"/>
                  <a:pt x="12158824" y="5735986"/>
                  <a:pt x="12158824" y="5735986"/>
                </a:cubicBezTo>
                <a:close/>
                <a:moveTo>
                  <a:pt x="10844991" y="7607550"/>
                </a:moveTo>
                <a:cubicBezTo>
                  <a:pt x="10845257" y="7607550"/>
                  <a:pt x="10845524" y="7607588"/>
                  <a:pt x="10845791" y="7607550"/>
                </a:cubicBezTo>
                <a:cubicBezTo>
                  <a:pt x="10811187" y="7637321"/>
                  <a:pt x="10776203" y="7666595"/>
                  <a:pt x="10740798" y="7695412"/>
                </a:cubicBezTo>
                <a:cubicBezTo>
                  <a:pt x="10740493" y="7695336"/>
                  <a:pt x="10740189" y="7695412"/>
                  <a:pt x="10739884" y="7695375"/>
                </a:cubicBezTo>
                <a:cubicBezTo>
                  <a:pt x="10775326" y="7666557"/>
                  <a:pt x="10810349" y="7637321"/>
                  <a:pt x="10844991" y="7607550"/>
                </a:cubicBezTo>
                <a:close/>
                <a:moveTo>
                  <a:pt x="3642175" y="12468267"/>
                </a:moveTo>
                <a:cubicBezTo>
                  <a:pt x="3643890" y="12469028"/>
                  <a:pt x="3645605" y="12469638"/>
                  <a:pt x="3647320" y="12470401"/>
                </a:cubicBezTo>
                <a:cubicBezTo>
                  <a:pt x="3645644" y="12469676"/>
                  <a:pt x="3643890" y="12469067"/>
                  <a:pt x="3642214" y="12468342"/>
                </a:cubicBezTo>
                <a:cubicBezTo>
                  <a:pt x="3611611" y="12454962"/>
                  <a:pt x="3581543" y="12440631"/>
                  <a:pt x="3551741" y="12425841"/>
                </a:cubicBezTo>
                <a:cubicBezTo>
                  <a:pt x="3551741" y="12425841"/>
                  <a:pt x="3551741" y="12425802"/>
                  <a:pt x="3551741" y="12425802"/>
                </a:cubicBezTo>
                <a:cubicBezTo>
                  <a:pt x="3559058" y="12429424"/>
                  <a:pt x="3566604" y="12432663"/>
                  <a:pt x="3573959" y="12436209"/>
                </a:cubicBezTo>
                <a:lnTo>
                  <a:pt x="3573959" y="12436246"/>
                </a:lnTo>
                <a:cubicBezTo>
                  <a:pt x="3587069" y="12442574"/>
                  <a:pt x="3600217" y="12448749"/>
                  <a:pt x="3613441" y="12454810"/>
                </a:cubicBezTo>
                <a:cubicBezTo>
                  <a:pt x="3613441" y="12454810"/>
                  <a:pt x="3613441" y="12454773"/>
                  <a:pt x="3613441" y="12454773"/>
                </a:cubicBezTo>
                <a:cubicBezTo>
                  <a:pt x="3623044" y="12459156"/>
                  <a:pt x="3632458" y="12464035"/>
                  <a:pt x="3642175" y="12468267"/>
                </a:cubicBezTo>
                <a:close/>
                <a:moveTo>
                  <a:pt x="10550022" y="7842663"/>
                </a:moveTo>
                <a:cubicBezTo>
                  <a:pt x="10549831" y="7843006"/>
                  <a:pt x="10549526" y="7843273"/>
                  <a:pt x="10549297" y="7843616"/>
                </a:cubicBezTo>
                <a:cubicBezTo>
                  <a:pt x="10546972" y="7845331"/>
                  <a:pt x="10544533" y="7846932"/>
                  <a:pt x="10542170" y="7848648"/>
                </a:cubicBezTo>
                <a:cubicBezTo>
                  <a:pt x="10542133" y="7848572"/>
                  <a:pt x="10542056" y="7848495"/>
                  <a:pt x="10542056" y="7848381"/>
                </a:cubicBezTo>
                <a:cubicBezTo>
                  <a:pt x="10544686" y="7846437"/>
                  <a:pt x="10547392" y="7844607"/>
                  <a:pt x="10550022" y="7842663"/>
                </a:cubicBezTo>
                <a:close/>
                <a:moveTo>
                  <a:pt x="9727118" y="11609387"/>
                </a:moveTo>
                <a:cubicBezTo>
                  <a:pt x="9726813" y="11610149"/>
                  <a:pt x="9726050" y="11610645"/>
                  <a:pt x="9725898" y="11611445"/>
                </a:cubicBezTo>
                <a:cubicBezTo>
                  <a:pt x="9712712" y="11622042"/>
                  <a:pt x="9698917" y="11631915"/>
                  <a:pt x="9685578" y="11642359"/>
                </a:cubicBezTo>
                <a:cubicBezTo>
                  <a:pt x="9699374" y="11631306"/>
                  <a:pt x="9713322" y="11620479"/>
                  <a:pt x="9727118" y="11609387"/>
                </a:cubicBezTo>
                <a:close/>
                <a:moveTo>
                  <a:pt x="7673575" y="12523080"/>
                </a:moveTo>
                <a:cubicBezTo>
                  <a:pt x="7674642" y="12523919"/>
                  <a:pt x="7675976" y="12524299"/>
                  <a:pt x="7677272" y="12524795"/>
                </a:cubicBezTo>
                <a:cubicBezTo>
                  <a:pt x="7674909" y="12525253"/>
                  <a:pt x="7672546" y="12525633"/>
                  <a:pt x="7670222" y="12526092"/>
                </a:cubicBezTo>
                <a:cubicBezTo>
                  <a:pt x="7671441" y="12525253"/>
                  <a:pt x="7672661" y="12524376"/>
                  <a:pt x="7673575" y="12523080"/>
                </a:cubicBezTo>
                <a:close/>
                <a:moveTo>
                  <a:pt x="9636111" y="11674951"/>
                </a:moveTo>
                <a:cubicBezTo>
                  <a:pt x="9637331" y="11675789"/>
                  <a:pt x="9638513" y="11676665"/>
                  <a:pt x="9639732" y="11677504"/>
                </a:cubicBezTo>
                <a:cubicBezTo>
                  <a:pt x="9628185" y="11686272"/>
                  <a:pt x="9616828" y="11695344"/>
                  <a:pt x="9605167" y="11703996"/>
                </a:cubicBezTo>
                <a:cubicBezTo>
                  <a:pt x="9600022" y="11701557"/>
                  <a:pt x="9594534" y="11702052"/>
                  <a:pt x="9589999" y="11705369"/>
                </a:cubicBezTo>
                <a:cubicBezTo>
                  <a:pt x="9591599" y="11697479"/>
                  <a:pt x="9584321" y="11689550"/>
                  <a:pt x="9575632" y="11688711"/>
                </a:cubicBezTo>
                <a:cubicBezTo>
                  <a:pt x="9575289" y="11687529"/>
                  <a:pt x="9574907" y="11686386"/>
                  <a:pt x="9574298" y="11685280"/>
                </a:cubicBezTo>
                <a:cubicBezTo>
                  <a:pt x="9576203" y="11686272"/>
                  <a:pt x="9578261" y="11686996"/>
                  <a:pt x="9580738" y="11686996"/>
                </a:cubicBezTo>
                <a:cubicBezTo>
                  <a:pt x="9588093" y="11686996"/>
                  <a:pt x="9596439" y="11680097"/>
                  <a:pt x="9595563" y="11672091"/>
                </a:cubicBezTo>
                <a:lnTo>
                  <a:pt x="9594839" y="11665535"/>
                </a:lnTo>
                <a:cubicBezTo>
                  <a:pt x="9594687" y="11664277"/>
                  <a:pt x="9594267" y="11663172"/>
                  <a:pt x="9593886" y="11661990"/>
                </a:cubicBezTo>
                <a:lnTo>
                  <a:pt x="9594572" y="11661113"/>
                </a:lnTo>
                <a:cubicBezTo>
                  <a:pt x="9597964" y="11656883"/>
                  <a:pt x="9599221" y="11651545"/>
                  <a:pt x="9597926" y="11646628"/>
                </a:cubicBezTo>
                <a:cubicBezTo>
                  <a:pt x="9603032" y="11650707"/>
                  <a:pt x="9608063" y="11654900"/>
                  <a:pt x="9613284" y="11658788"/>
                </a:cubicBezTo>
                <a:cubicBezTo>
                  <a:pt x="9603947" y="11671748"/>
                  <a:pt x="9618771" y="11692257"/>
                  <a:pt x="9632110" y="11680516"/>
                </a:cubicBezTo>
                <a:cubicBezTo>
                  <a:pt x="9634054" y="11678838"/>
                  <a:pt x="9635235" y="11676933"/>
                  <a:pt x="9636111" y="11674951"/>
                </a:cubicBezTo>
                <a:close/>
                <a:moveTo>
                  <a:pt x="12416140" y="4332017"/>
                </a:moveTo>
                <a:cubicBezTo>
                  <a:pt x="12416178" y="4331979"/>
                  <a:pt x="12416217" y="4331979"/>
                  <a:pt x="12416254" y="4331941"/>
                </a:cubicBezTo>
                <a:cubicBezTo>
                  <a:pt x="12415835" y="4358547"/>
                  <a:pt x="12415187" y="4385116"/>
                  <a:pt x="12414273" y="4411722"/>
                </a:cubicBezTo>
                <a:cubicBezTo>
                  <a:pt x="12414196" y="4411608"/>
                  <a:pt x="12414120" y="4411532"/>
                  <a:pt x="12414083" y="4411417"/>
                </a:cubicBezTo>
                <a:cubicBezTo>
                  <a:pt x="12414997" y="4384963"/>
                  <a:pt x="12415721" y="4358509"/>
                  <a:pt x="12416140" y="4332017"/>
                </a:cubicBezTo>
                <a:close/>
                <a:moveTo>
                  <a:pt x="10622010" y="10525344"/>
                </a:moveTo>
                <a:cubicBezTo>
                  <a:pt x="10644076" y="10481928"/>
                  <a:pt x="10665646" y="10437367"/>
                  <a:pt x="10686149" y="10391511"/>
                </a:cubicBezTo>
                <a:cubicBezTo>
                  <a:pt x="10665608" y="10437367"/>
                  <a:pt x="10644267" y="10482194"/>
                  <a:pt x="10622201" y="10525572"/>
                </a:cubicBezTo>
                <a:lnTo>
                  <a:pt x="10622010" y="10525344"/>
                </a:lnTo>
                <a:close/>
                <a:moveTo>
                  <a:pt x="10151850" y="7973751"/>
                </a:moveTo>
                <a:cubicBezTo>
                  <a:pt x="10128147" y="7967996"/>
                  <a:pt x="10104404" y="7962278"/>
                  <a:pt x="10080928" y="7955684"/>
                </a:cubicBezTo>
                <a:cubicBezTo>
                  <a:pt x="10080548" y="7956065"/>
                  <a:pt x="10080280" y="7956598"/>
                  <a:pt x="10079862" y="7956979"/>
                </a:cubicBezTo>
                <a:cubicBezTo>
                  <a:pt x="10077689" y="7958809"/>
                  <a:pt x="10075289" y="7960067"/>
                  <a:pt x="10072849" y="7960906"/>
                </a:cubicBezTo>
                <a:cubicBezTo>
                  <a:pt x="10069457" y="7966280"/>
                  <a:pt x="10062941" y="7968720"/>
                  <a:pt x="10056423" y="7967805"/>
                </a:cubicBezTo>
                <a:lnTo>
                  <a:pt x="10046896" y="7966471"/>
                </a:lnTo>
                <a:cubicBezTo>
                  <a:pt x="10038664" y="7965328"/>
                  <a:pt x="10033672" y="7955607"/>
                  <a:pt x="10035425" y="7948060"/>
                </a:cubicBezTo>
                <a:cubicBezTo>
                  <a:pt x="10035882" y="7945964"/>
                  <a:pt x="10037216" y="7944591"/>
                  <a:pt x="10038359" y="7943067"/>
                </a:cubicBezTo>
                <a:cubicBezTo>
                  <a:pt x="10024373" y="7938797"/>
                  <a:pt x="10010388" y="7934528"/>
                  <a:pt x="9996515" y="7929992"/>
                </a:cubicBezTo>
                <a:cubicBezTo>
                  <a:pt x="9996554" y="7930373"/>
                  <a:pt x="9996820" y="7930755"/>
                  <a:pt x="9996820" y="7931174"/>
                </a:cubicBezTo>
                <a:cubicBezTo>
                  <a:pt x="9997240" y="7939826"/>
                  <a:pt x="9990456" y="7946306"/>
                  <a:pt x="9982262" y="7947260"/>
                </a:cubicBezTo>
                <a:lnTo>
                  <a:pt x="9975479" y="7948022"/>
                </a:lnTo>
                <a:cubicBezTo>
                  <a:pt x="9967208" y="7948975"/>
                  <a:pt x="9959778" y="7941351"/>
                  <a:pt x="9959396" y="7933461"/>
                </a:cubicBezTo>
                <a:cubicBezTo>
                  <a:pt x="9959130" y="7927629"/>
                  <a:pt x="9962217" y="7922978"/>
                  <a:pt x="9966676" y="7920158"/>
                </a:cubicBezTo>
                <a:cubicBezTo>
                  <a:pt x="9957224" y="7916917"/>
                  <a:pt x="9947964" y="7913258"/>
                  <a:pt x="9938589" y="7909866"/>
                </a:cubicBezTo>
                <a:lnTo>
                  <a:pt x="9937255" y="7910857"/>
                </a:lnTo>
                <a:cubicBezTo>
                  <a:pt x="9933634" y="7913601"/>
                  <a:pt x="9929937" y="7914211"/>
                  <a:pt x="9926507" y="7913678"/>
                </a:cubicBezTo>
                <a:cubicBezTo>
                  <a:pt x="9931005" y="7919929"/>
                  <a:pt x="9929518" y="7928963"/>
                  <a:pt x="9923878" y="7933956"/>
                </a:cubicBezTo>
                <a:lnTo>
                  <a:pt x="9919610" y="7937730"/>
                </a:lnTo>
                <a:cubicBezTo>
                  <a:pt x="9920143" y="7942228"/>
                  <a:pt x="9918962" y="7946878"/>
                  <a:pt x="9915494" y="7950462"/>
                </a:cubicBezTo>
                <a:cubicBezTo>
                  <a:pt x="9910997" y="7955112"/>
                  <a:pt x="9905395" y="7955531"/>
                  <a:pt x="9899336" y="7955379"/>
                </a:cubicBezTo>
                <a:cubicBezTo>
                  <a:pt x="9894648" y="7955264"/>
                  <a:pt x="9890989" y="7952444"/>
                  <a:pt x="9888665" y="7948670"/>
                </a:cubicBezTo>
                <a:lnTo>
                  <a:pt x="9887788" y="7948327"/>
                </a:lnTo>
                <a:cubicBezTo>
                  <a:pt x="9879823" y="7945163"/>
                  <a:pt x="9876661" y="7936015"/>
                  <a:pt x="9879442" y="7928315"/>
                </a:cubicBezTo>
                <a:cubicBezTo>
                  <a:pt x="9880281" y="7925990"/>
                  <a:pt x="9881805" y="7924198"/>
                  <a:pt x="9883634" y="7922712"/>
                </a:cubicBezTo>
                <a:cubicBezTo>
                  <a:pt x="9879099" y="7921606"/>
                  <a:pt x="9875327" y="7918366"/>
                  <a:pt x="9874564" y="7911924"/>
                </a:cubicBezTo>
                <a:cubicBezTo>
                  <a:pt x="9873192" y="7900031"/>
                  <a:pt x="9883939" y="7892598"/>
                  <a:pt x="9892895" y="7893170"/>
                </a:cubicBezTo>
                <a:cubicBezTo>
                  <a:pt x="9867399" y="7883221"/>
                  <a:pt x="9842285" y="7872510"/>
                  <a:pt x="9817323" y="7861532"/>
                </a:cubicBezTo>
                <a:cubicBezTo>
                  <a:pt x="9815189" y="7862332"/>
                  <a:pt x="9813055" y="7863133"/>
                  <a:pt x="9810769" y="7863018"/>
                </a:cubicBezTo>
                <a:cubicBezTo>
                  <a:pt x="9811264" y="7864276"/>
                  <a:pt x="9811912" y="7865420"/>
                  <a:pt x="9812064" y="7866983"/>
                </a:cubicBezTo>
                <a:cubicBezTo>
                  <a:pt x="9813780" y="7881773"/>
                  <a:pt x="9796935" y="7888557"/>
                  <a:pt x="9787636" y="7882497"/>
                </a:cubicBezTo>
                <a:cubicBezTo>
                  <a:pt x="9789732" y="7884555"/>
                  <a:pt x="9790989" y="7886233"/>
                  <a:pt x="9792285" y="7888748"/>
                </a:cubicBezTo>
                <a:cubicBezTo>
                  <a:pt x="9795296" y="7894466"/>
                  <a:pt x="9795258" y="7900107"/>
                  <a:pt x="9794877" y="7906435"/>
                </a:cubicBezTo>
                <a:cubicBezTo>
                  <a:pt x="9794762" y="7908264"/>
                  <a:pt x="9793924" y="7910094"/>
                  <a:pt x="9792780" y="7911809"/>
                </a:cubicBezTo>
                <a:cubicBezTo>
                  <a:pt x="9793123" y="7914707"/>
                  <a:pt x="9792857" y="7917718"/>
                  <a:pt x="9791714" y="7920310"/>
                </a:cubicBezTo>
                <a:cubicBezTo>
                  <a:pt x="9790799" y="7922368"/>
                  <a:pt x="9789770" y="7924351"/>
                  <a:pt x="9788664" y="7926332"/>
                </a:cubicBezTo>
                <a:cubicBezTo>
                  <a:pt x="9788741" y="7926942"/>
                  <a:pt x="9788855" y="7927514"/>
                  <a:pt x="9788855" y="7928162"/>
                </a:cubicBezTo>
                <a:cubicBezTo>
                  <a:pt x="9788855" y="7936091"/>
                  <a:pt x="9781843" y="7944058"/>
                  <a:pt x="9773536" y="7943524"/>
                </a:cubicBezTo>
                <a:lnTo>
                  <a:pt x="9769077" y="7943257"/>
                </a:lnTo>
                <a:cubicBezTo>
                  <a:pt x="9767743" y="7943600"/>
                  <a:pt x="9766409" y="7943905"/>
                  <a:pt x="9764961" y="7944058"/>
                </a:cubicBezTo>
                <a:cubicBezTo>
                  <a:pt x="9754061" y="7945125"/>
                  <a:pt x="9743505" y="7939064"/>
                  <a:pt x="9733634" y="7935252"/>
                </a:cubicBezTo>
                <a:cubicBezTo>
                  <a:pt x="9725250" y="7932012"/>
                  <a:pt x="9723535" y="7924503"/>
                  <a:pt x="9725746" y="7917947"/>
                </a:cubicBezTo>
                <a:cubicBezTo>
                  <a:pt x="9721401" y="7916041"/>
                  <a:pt x="9717857" y="7912381"/>
                  <a:pt x="9717133" y="7906283"/>
                </a:cubicBezTo>
                <a:cubicBezTo>
                  <a:pt x="9716104" y="7897287"/>
                  <a:pt x="9721973" y="7891988"/>
                  <a:pt x="9728795" y="7890502"/>
                </a:cubicBezTo>
                <a:cubicBezTo>
                  <a:pt x="9729328" y="7883335"/>
                  <a:pt x="9733787" y="7876703"/>
                  <a:pt x="9742133" y="7877046"/>
                </a:cubicBezTo>
                <a:cubicBezTo>
                  <a:pt x="9744991" y="7877160"/>
                  <a:pt x="9747887" y="7876969"/>
                  <a:pt x="9750745" y="7877084"/>
                </a:cubicBezTo>
                <a:cubicBezTo>
                  <a:pt x="9751470" y="7877046"/>
                  <a:pt x="9752194" y="7876969"/>
                  <a:pt x="9752880" y="7876855"/>
                </a:cubicBezTo>
                <a:cubicBezTo>
                  <a:pt x="9754937" y="7876360"/>
                  <a:pt x="9756805" y="7875978"/>
                  <a:pt x="9758711" y="7875978"/>
                </a:cubicBezTo>
                <a:cubicBezTo>
                  <a:pt x="9761493" y="7872319"/>
                  <a:pt x="9765837" y="7869651"/>
                  <a:pt x="9770105" y="7869346"/>
                </a:cubicBezTo>
                <a:cubicBezTo>
                  <a:pt x="9775593" y="7868927"/>
                  <a:pt x="9779823" y="7871443"/>
                  <a:pt x="9782757" y="7875216"/>
                </a:cubicBezTo>
                <a:cubicBezTo>
                  <a:pt x="9782491" y="7874339"/>
                  <a:pt x="9782034" y="7873653"/>
                  <a:pt x="9781919" y="7872624"/>
                </a:cubicBezTo>
                <a:cubicBezTo>
                  <a:pt x="9780623" y="7861532"/>
                  <a:pt x="9789808" y="7855128"/>
                  <a:pt x="9798421" y="7855090"/>
                </a:cubicBezTo>
                <a:cubicBezTo>
                  <a:pt x="9798078" y="7854480"/>
                  <a:pt x="9798078" y="7853870"/>
                  <a:pt x="9797812" y="7853260"/>
                </a:cubicBezTo>
                <a:cubicBezTo>
                  <a:pt x="9780205" y="7845255"/>
                  <a:pt x="9763018" y="7836526"/>
                  <a:pt x="9745715" y="7827988"/>
                </a:cubicBezTo>
                <a:cubicBezTo>
                  <a:pt x="9746554" y="7828674"/>
                  <a:pt x="9747430" y="7829322"/>
                  <a:pt x="9748269" y="7830046"/>
                </a:cubicBezTo>
                <a:cubicBezTo>
                  <a:pt x="9754785" y="7835192"/>
                  <a:pt x="9756234" y="7844874"/>
                  <a:pt x="9751088" y="7851545"/>
                </a:cubicBezTo>
                <a:cubicBezTo>
                  <a:pt x="9746096" y="7858025"/>
                  <a:pt x="9736073" y="7859512"/>
                  <a:pt x="9729595" y="7854404"/>
                </a:cubicBezTo>
                <a:cubicBezTo>
                  <a:pt x="9727080" y="7852384"/>
                  <a:pt x="9724564" y="7850401"/>
                  <a:pt x="9722049" y="7848381"/>
                </a:cubicBezTo>
                <a:cubicBezTo>
                  <a:pt x="9715532" y="7843235"/>
                  <a:pt x="9714084" y="7833553"/>
                  <a:pt x="9719191" y="7826882"/>
                </a:cubicBezTo>
                <a:cubicBezTo>
                  <a:pt x="9720524" y="7825167"/>
                  <a:pt x="9722201" y="7823833"/>
                  <a:pt x="9724069" y="7822880"/>
                </a:cubicBezTo>
                <a:cubicBezTo>
                  <a:pt x="9722811" y="7820859"/>
                  <a:pt x="9722278" y="7818687"/>
                  <a:pt x="9722087" y="7816476"/>
                </a:cubicBezTo>
                <a:cubicBezTo>
                  <a:pt x="9713779" y="7812245"/>
                  <a:pt x="9705471" y="7807976"/>
                  <a:pt x="9697277" y="7803592"/>
                </a:cubicBezTo>
                <a:cubicBezTo>
                  <a:pt x="9689656" y="7811749"/>
                  <a:pt x="9671706" y="7809195"/>
                  <a:pt x="9669991" y="7794405"/>
                </a:cubicBezTo>
                <a:cubicBezTo>
                  <a:pt x="9669762" y="7792233"/>
                  <a:pt x="9670029" y="7790365"/>
                  <a:pt x="9670487" y="7788612"/>
                </a:cubicBezTo>
                <a:cubicBezTo>
                  <a:pt x="9345792" y="7608427"/>
                  <a:pt x="9089161" y="7328944"/>
                  <a:pt x="9000441" y="6945132"/>
                </a:cubicBezTo>
                <a:cubicBezTo>
                  <a:pt x="8864694" y="6357922"/>
                  <a:pt x="9114275" y="5809020"/>
                  <a:pt x="9458635" y="5347409"/>
                </a:cubicBezTo>
                <a:cubicBezTo>
                  <a:pt x="9621897" y="5128573"/>
                  <a:pt x="9794305" y="4888543"/>
                  <a:pt x="10018390" y="4727913"/>
                </a:cubicBezTo>
                <a:cubicBezTo>
                  <a:pt x="10267018" y="4549672"/>
                  <a:pt x="10553527" y="4545936"/>
                  <a:pt x="10836720" y="4633265"/>
                </a:cubicBezTo>
                <a:cubicBezTo>
                  <a:pt x="11074258" y="4706490"/>
                  <a:pt x="11289007" y="4750936"/>
                  <a:pt x="11539616" y="4714609"/>
                </a:cubicBezTo>
                <a:cubicBezTo>
                  <a:pt x="11771056" y="4681065"/>
                  <a:pt x="11994189" y="4589429"/>
                  <a:pt x="12193122" y="4469090"/>
                </a:cubicBezTo>
                <a:cubicBezTo>
                  <a:pt x="12234128" y="4444275"/>
                  <a:pt x="12274144" y="4418050"/>
                  <a:pt x="12313511" y="4390871"/>
                </a:cubicBezTo>
                <a:cubicBezTo>
                  <a:pt x="12314006" y="4385078"/>
                  <a:pt x="12316407" y="4379703"/>
                  <a:pt x="12322504" y="4377606"/>
                </a:cubicBezTo>
                <a:cubicBezTo>
                  <a:pt x="12325363" y="4376615"/>
                  <a:pt x="12328564" y="4376920"/>
                  <a:pt x="12331575" y="4377797"/>
                </a:cubicBezTo>
                <a:cubicBezTo>
                  <a:pt x="12352039" y="4363388"/>
                  <a:pt x="12372314" y="4348751"/>
                  <a:pt x="12392360" y="4333770"/>
                </a:cubicBezTo>
                <a:cubicBezTo>
                  <a:pt x="12389501" y="4331941"/>
                  <a:pt x="12387176" y="4329235"/>
                  <a:pt x="12385996" y="4325346"/>
                </a:cubicBezTo>
                <a:cubicBezTo>
                  <a:pt x="12383937" y="4318218"/>
                  <a:pt x="12389158" y="4308613"/>
                  <a:pt x="12396819" y="4307583"/>
                </a:cubicBezTo>
                <a:lnTo>
                  <a:pt x="12403297" y="4306707"/>
                </a:lnTo>
                <a:cubicBezTo>
                  <a:pt x="12408708" y="4305944"/>
                  <a:pt x="12413053" y="4308079"/>
                  <a:pt x="12416483" y="4311471"/>
                </a:cubicBezTo>
                <a:cubicBezTo>
                  <a:pt x="12416749" y="4288067"/>
                  <a:pt x="12417017" y="4264700"/>
                  <a:pt x="12416903" y="4241334"/>
                </a:cubicBezTo>
                <a:cubicBezTo>
                  <a:pt x="12409242" y="4242020"/>
                  <a:pt x="12400324" y="4237598"/>
                  <a:pt x="12398991" y="4227802"/>
                </a:cubicBezTo>
                <a:cubicBezTo>
                  <a:pt x="12397733" y="4218577"/>
                  <a:pt x="12404250" y="4213889"/>
                  <a:pt x="12411529" y="4213698"/>
                </a:cubicBezTo>
                <a:cubicBezTo>
                  <a:pt x="12410842" y="4212478"/>
                  <a:pt x="12410347" y="4211221"/>
                  <a:pt x="12410081" y="4209886"/>
                </a:cubicBezTo>
                <a:cubicBezTo>
                  <a:pt x="12402306" y="4210458"/>
                  <a:pt x="12395828" y="4204397"/>
                  <a:pt x="12394608" y="4196964"/>
                </a:cubicBezTo>
                <a:cubicBezTo>
                  <a:pt x="12393808" y="4192161"/>
                  <a:pt x="12395942" y="4187587"/>
                  <a:pt x="12399410" y="4184499"/>
                </a:cubicBezTo>
                <a:cubicBezTo>
                  <a:pt x="12398533" y="4184881"/>
                  <a:pt x="12397619" y="4185186"/>
                  <a:pt x="12396628" y="4185300"/>
                </a:cubicBezTo>
                <a:lnTo>
                  <a:pt x="12390149" y="4186177"/>
                </a:lnTo>
                <a:cubicBezTo>
                  <a:pt x="12382260" y="4187244"/>
                  <a:pt x="12374371" y="4184423"/>
                  <a:pt x="12372048" y="4175923"/>
                </a:cubicBezTo>
                <a:cubicBezTo>
                  <a:pt x="12370141" y="4168985"/>
                  <a:pt x="12374410" y="4158884"/>
                  <a:pt x="12382298" y="4157817"/>
                </a:cubicBezTo>
                <a:lnTo>
                  <a:pt x="12388778" y="4156940"/>
                </a:lnTo>
                <a:cubicBezTo>
                  <a:pt x="12396704" y="4155873"/>
                  <a:pt x="12404555" y="4158693"/>
                  <a:pt x="12406880" y="4167194"/>
                </a:cubicBezTo>
                <a:cubicBezTo>
                  <a:pt x="12408251" y="4172111"/>
                  <a:pt x="12406422" y="4178591"/>
                  <a:pt x="12402458" y="4182327"/>
                </a:cubicBezTo>
                <a:cubicBezTo>
                  <a:pt x="12404021" y="4181488"/>
                  <a:pt x="12405737" y="4180840"/>
                  <a:pt x="12407528" y="4180612"/>
                </a:cubicBezTo>
                <a:lnTo>
                  <a:pt x="12414006" y="4179735"/>
                </a:lnTo>
                <a:cubicBezTo>
                  <a:pt x="12414730" y="4179659"/>
                  <a:pt x="12415340" y="4179925"/>
                  <a:pt x="12416026" y="4179964"/>
                </a:cubicBezTo>
                <a:cubicBezTo>
                  <a:pt x="12415187" y="4136509"/>
                  <a:pt x="12413701" y="4093016"/>
                  <a:pt x="12411529" y="4049599"/>
                </a:cubicBezTo>
                <a:cubicBezTo>
                  <a:pt x="12410538" y="4051696"/>
                  <a:pt x="12409242" y="4053716"/>
                  <a:pt x="12407451" y="4055393"/>
                </a:cubicBezTo>
                <a:lnTo>
                  <a:pt x="12402649" y="4059853"/>
                </a:lnTo>
                <a:cubicBezTo>
                  <a:pt x="12396780" y="4065266"/>
                  <a:pt x="12386414" y="4062636"/>
                  <a:pt x="12382070" y="4056804"/>
                </a:cubicBezTo>
                <a:cubicBezTo>
                  <a:pt x="12378793" y="4052344"/>
                  <a:pt x="12378602" y="4047312"/>
                  <a:pt x="12380469" y="4042814"/>
                </a:cubicBezTo>
                <a:cubicBezTo>
                  <a:pt x="12378107" y="4041976"/>
                  <a:pt x="12375896" y="4040603"/>
                  <a:pt x="12374182" y="4038736"/>
                </a:cubicBezTo>
                <a:cubicBezTo>
                  <a:pt x="12368617" y="4032751"/>
                  <a:pt x="12370180" y="4023222"/>
                  <a:pt x="12375820" y="4017999"/>
                </a:cubicBezTo>
                <a:lnTo>
                  <a:pt x="12380621" y="4013539"/>
                </a:lnTo>
                <a:cubicBezTo>
                  <a:pt x="12384623" y="4009842"/>
                  <a:pt x="12390073" y="4009346"/>
                  <a:pt x="12394837" y="4010985"/>
                </a:cubicBezTo>
                <a:cubicBezTo>
                  <a:pt x="12399333" y="4008889"/>
                  <a:pt x="12404746" y="4009270"/>
                  <a:pt x="12409280" y="4014149"/>
                </a:cubicBezTo>
                <a:cubicBezTo>
                  <a:pt x="12409585" y="4014454"/>
                  <a:pt x="12409662" y="4014798"/>
                  <a:pt x="12409890" y="4015140"/>
                </a:cubicBezTo>
                <a:cubicBezTo>
                  <a:pt x="12407565" y="3974888"/>
                  <a:pt x="12404555" y="3934635"/>
                  <a:pt x="12401125" y="3894420"/>
                </a:cubicBezTo>
                <a:lnTo>
                  <a:pt x="12397542" y="3890570"/>
                </a:lnTo>
                <a:cubicBezTo>
                  <a:pt x="12392817" y="3885462"/>
                  <a:pt x="12394685" y="3877077"/>
                  <a:pt x="12399067" y="3872159"/>
                </a:cubicBezTo>
                <a:cubicBezTo>
                  <a:pt x="12398762" y="3868919"/>
                  <a:pt x="12398419" y="3865679"/>
                  <a:pt x="12398114" y="3862477"/>
                </a:cubicBezTo>
                <a:cubicBezTo>
                  <a:pt x="12395637" y="3866632"/>
                  <a:pt x="12392894" y="3870139"/>
                  <a:pt x="12387519" y="3871092"/>
                </a:cubicBezTo>
                <a:cubicBezTo>
                  <a:pt x="12381269" y="3872197"/>
                  <a:pt x="12375439" y="3869262"/>
                  <a:pt x="12372200" y="3864040"/>
                </a:cubicBezTo>
                <a:cubicBezTo>
                  <a:pt x="12371552" y="3862973"/>
                  <a:pt x="12371018" y="3861829"/>
                  <a:pt x="12370561" y="3860686"/>
                </a:cubicBezTo>
                <a:cubicBezTo>
                  <a:pt x="12364997" y="3852757"/>
                  <a:pt x="12365568" y="3841665"/>
                  <a:pt x="12367055" y="3832554"/>
                </a:cubicBezTo>
                <a:cubicBezTo>
                  <a:pt x="12368198" y="3825502"/>
                  <a:pt x="12373191" y="3820700"/>
                  <a:pt x="12379898" y="3819747"/>
                </a:cubicBezTo>
                <a:cubicBezTo>
                  <a:pt x="12371057" y="3818565"/>
                  <a:pt x="12362253" y="3808654"/>
                  <a:pt x="12366864" y="3797600"/>
                </a:cubicBezTo>
                <a:cubicBezTo>
                  <a:pt x="12372162" y="3784868"/>
                  <a:pt x="12387024" y="3789252"/>
                  <a:pt x="12392017" y="3799201"/>
                </a:cubicBezTo>
                <a:cubicBezTo>
                  <a:pt x="12387215" y="3754870"/>
                  <a:pt x="12381841" y="3710576"/>
                  <a:pt x="12375668" y="3666397"/>
                </a:cubicBezTo>
                <a:cubicBezTo>
                  <a:pt x="12368275" y="3672992"/>
                  <a:pt x="12355736" y="3673259"/>
                  <a:pt x="12353068" y="3661213"/>
                </a:cubicBezTo>
                <a:cubicBezTo>
                  <a:pt x="12350286" y="3648596"/>
                  <a:pt x="12362596" y="3640096"/>
                  <a:pt x="12371818" y="3642001"/>
                </a:cubicBezTo>
                <a:cubicBezTo>
                  <a:pt x="12316063" y="3258533"/>
                  <a:pt x="12208823" y="2881201"/>
                  <a:pt x="12049181" y="2521975"/>
                </a:cubicBezTo>
                <a:cubicBezTo>
                  <a:pt x="11806804" y="1976123"/>
                  <a:pt x="11399030" y="1321634"/>
                  <a:pt x="10831575" y="1070816"/>
                </a:cubicBezTo>
                <a:cubicBezTo>
                  <a:pt x="10159702" y="773494"/>
                  <a:pt x="9403985" y="1210329"/>
                  <a:pt x="8947812" y="1703197"/>
                </a:cubicBezTo>
                <a:cubicBezTo>
                  <a:pt x="8788932" y="1874957"/>
                  <a:pt x="8652766" y="2068178"/>
                  <a:pt x="8545107" y="2275922"/>
                </a:cubicBezTo>
                <a:cubicBezTo>
                  <a:pt x="8549070" y="2281259"/>
                  <a:pt x="8550518" y="2288882"/>
                  <a:pt x="8545525" y="2295515"/>
                </a:cubicBezTo>
                <a:cubicBezTo>
                  <a:pt x="8541943" y="2300318"/>
                  <a:pt x="8537408" y="2301309"/>
                  <a:pt x="8533178" y="2300280"/>
                </a:cubicBezTo>
                <a:cubicBezTo>
                  <a:pt x="8502080" y="2361879"/>
                  <a:pt x="8473002" y="2424545"/>
                  <a:pt x="8447050" y="2488431"/>
                </a:cubicBezTo>
                <a:cubicBezTo>
                  <a:pt x="8311761" y="2819678"/>
                  <a:pt x="8269078" y="3153975"/>
                  <a:pt x="8238971" y="3508855"/>
                </a:cubicBezTo>
                <a:cubicBezTo>
                  <a:pt x="8218392" y="3746331"/>
                  <a:pt x="8194383" y="4103880"/>
                  <a:pt x="7954291" y="4235387"/>
                </a:cubicBezTo>
                <a:cubicBezTo>
                  <a:pt x="7956159" y="4234358"/>
                  <a:pt x="7957721" y="4233062"/>
                  <a:pt x="7959588" y="4232033"/>
                </a:cubicBezTo>
                <a:cubicBezTo>
                  <a:pt x="7967859" y="4232185"/>
                  <a:pt x="7976281" y="4238437"/>
                  <a:pt x="7974109" y="4248919"/>
                </a:cubicBezTo>
                <a:cubicBezTo>
                  <a:pt x="7970336" y="4267140"/>
                  <a:pt x="7942096" y="4261041"/>
                  <a:pt x="7945869" y="4242820"/>
                </a:cubicBezTo>
                <a:cubicBezTo>
                  <a:pt x="7946212" y="4241143"/>
                  <a:pt x="7946937" y="4239885"/>
                  <a:pt x="7947660" y="4238627"/>
                </a:cubicBezTo>
                <a:cubicBezTo>
                  <a:pt x="7928339" y="4248614"/>
                  <a:pt x="7909932" y="4255628"/>
                  <a:pt x="7892439" y="4259783"/>
                </a:cubicBezTo>
                <a:cubicBezTo>
                  <a:pt x="7892478" y="4260850"/>
                  <a:pt x="7892706" y="4261841"/>
                  <a:pt x="7892439" y="4263061"/>
                </a:cubicBezTo>
                <a:cubicBezTo>
                  <a:pt x="7889010" y="4279681"/>
                  <a:pt x="7864543" y="4278728"/>
                  <a:pt x="7863666" y="4264205"/>
                </a:cubicBezTo>
                <a:cubicBezTo>
                  <a:pt x="7863666" y="4264205"/>
                  <a:pt x="7863666" y="4264205"/>
                  <a:pt x="7863705" y="4264205"/>
                </a:cubicBezTo>
                <a:cubicBezTo>
                  <a:pt x="7852805" y="4265005"/>
                  <a:pt x="7842249" y="4264662"/>
                  <a:pt x="7831959" y="4263328"/>
                </a:cubicBezTo>
                <a:cubicBezTo>
                  <a:pt x="7831959" y="4263328"/>
                  <a:pt x="7831997" y="4263328"/>
                  <a:pt x="7831997" y="4263328"/>
                </a:cubicBezTo>
                <a:cubicBezTo>
                  <a:pt x="7824452" y="4273963"/>
                  <a:pt x="7805321" y="4271257"/>
                  <a:pt x="7805740" y="4257763"/>
                </a:cubicBezTo>
                <a:cubicBezTo>
                  <a:pt x="7751281" y="4241029"/>
                  <a:pt x="7705702" y="4195821"/>
                  <a:pt x="7664429" y="4138186"/>
                </a:cubicBezTo>
                <a:cubicBezTo>
                  <a:pt x="7663552" y="4138186"/>
                  <a:pt x="7662790" y="4138491"/>
                  <a:pt x="7661875" y="4138338"/>
                </a:cubicBezTo>
                <a:cubicBezTo>
                  <a:pt x="7656769" y="4137462"/>
                  <a:pt x="7652615" y="4133116"/>
                  <a:pt x="7651128" y="4128123"/>
                </a:cubicBezTo>
                <a:cubicBezTo>
                  <a:pt x="7646975" y="4124730"/>
                  <a:pt x="7644955" y="4118784"/>
                  <a:pt x="7645869" y="4113523"/>
                </a:cubicBezTo>
                <a:cubicBezTo>
                  <a:pt x="7645945" y="4112952"/>
                  <a:pt x="7646327" y="4112570"/>
                  <a:pt x="7646479" y="4112037"/>
                </a:cubicBezTo>
                <a:cubicBezTo>
                  <a:pt x="7640305" y="4102660"/>
                  <a:pt x="7634170" y="4093054"/>
                  <a:pt x="7628148" y="4083334"/>
                </a:cubicBezTo>
                <a:cubicBezTo>
                  <a:pt x="7623766" y="4084325"/>
                  <a:pt x="7618812" y="4083181"/>
                  <a:pt x="7615039" y="4079827"/>
                </a:cubicBezTo>
                <a:lnTo>
                  <a:pt x="7618316" y="4084782"/>
                </a:lnTo>
                <a:cubicBezTo>
                  <a:pt x="7621365" y="4089433"/>
                  <a:pt x="7620793" y="4095379"/>
                  <a:pt x="7618011" y="4099915"/>
                </a:cubicBezTo>
                <a:cubicBezTo>
                  <a:pt x="7618583" y="4100868"/>
                  <a:pt x="7619269" y="4101821"/>
                  <a:pt x="7619536" y="4102889"/>
                </a:cubicBezTo>
                <a:cubicBezTo>
                  <a:pt x="7621517" y="4110055"/>
                  <a:pt x="7617554" y="4116459"/>
                  <a:pt x="7611418" y="4119661"/>
                </a:cubicBezTo>
                <a:cubicBezTo>
                  <a:pt x="7616525" y="4121795"/>
                  <a:pt x="7620183" y="4126598"/>
                  <a:pt x="7618697" y="4133764"/>
                </a:cubicBezTo>
                <a:cubicBezTo>
                  <a:pt x="7614962" y="4151909"/>
                  <a:pt x="7586227" y="4148516"/>
                  <a:pt x="7590000" y="4130296"/>
                </a:cubicBezTo>
                <a:cubicBezTo>
                  <a:pt x="7590725" y="4126789"/>
                  <a:pt x="7592554" y="4124311"/>
                  <a:pt x="7594726" y="4122367"/>
                </a:cubicBezTo>
                <a:cubicBezTo>
                  <a:pt x="7590382" y="4120690"/>
                  <a:pt x="7586685" y="4117145"/>
                  <a:pt x="7585466" y="4112761"/>
                </a:cubicBezTo>
                <a:cubicBezTo>
                  <a:pt x="7583674" y="4106319"/>
                  <a:pt x="7586685" y="4100449"/>
                  <a:pt x="7591792" y="4096980"/>
                </a:cubicBezTo>
                <a:lnTo>
                  <a:pt x="7588667" y="4092215"/>
                </a:lnTo>
                <a:cubicBezTo>
                  <a:pt x="7584360" y="4085659"/>
                  <a:pt x="7586990" y="4076320"/>
                  <a:pt x="7593468" y="4072356"/>
                </a:cubicBezTo>
                <a:cubicBezTo>
                  <a:pt x="7595565" y="4071060"/>
                  <a:pt x="7597851" y="4071060"/>
                  <a:pt x="7600138" y="4070984"/>
                </a:cubicBezTo>
                <a:cubicBezTo>
                  <a:pt x="7599490" y="4070259"/>
                  <a:pt x="7598728" y="4069611"/>
                  <a:pt x="7598194" y="4068773"/>
                </a:cubicBezTo>
                <a:lnTo>
                  <a:pt x="7598118" y="4068620"/>
                </a:lnTo>
                <a:cubicBezTo>
                  <a:pt x="7596898" y="4069802"/>
                  <a:pt x="7595565" y="4070831"/>
                  <a:pt x="7593964" y="4071365"/>
                </a:cubicBezTo>
                <a:lnTo>
                  <a:pt x="7587905" y="4073538"/>
                </a:lnTo>
                <a:cubicBezTo>
                  <a:pt x="7580244" y="4076244"/>
                  <a:pt x="7572432" y="4073385"/>
                  <a:pt x="7568811" y="4065914"/>
                </a:cubicBezTo>
                <a:cubicBezTo>
                  <a:pt x="7565534" y="4059167"/>
                  <a:pt x="7569269" y="4049371"/>
                  <a:pt x="7576434" y="4046817"/>
                </a:cubicBezTo>
                <a:lnTo>
                  <a:pt x="7582531" y="4044644"/>
                </a:lnTo>
                <a:cubicBezTo>
                  <a:pt x="7586990" y="4043043"/>
                  <a:pt x="7591182" y="4043844"/>
                  <a:pt x="7594879" y="4045864"/>
                </a:cubicBezTo>
                <a:cubicBezTo>
                  <a:pt x="7596174" y="4044110"/>
                  <a:pt x="7597737" y="4042624"/>
                  <a:pt x="7599528" y="4041709"/>
                </a:cubicBezTo>
                <a:cubicBezTo>
                  <a:pt x="7600595" y="4041175"/>
                  <a:pt x="7601662" y="4041061"/>
                  <a:pt x="7602767" y="4040832"/>
                </a:cubicBezTo>
                <a:cubicBezTo>
                  <a:pt x="7602767" y="4040413"/>
                  <a:pt x="7602767" y="4039955"/>
                  <a:pt x="7602729" y="4039536"/>
                </a:cubicBezTo>
                <a:cubicBezTo>
                  <a:pt x="7594917" y="4025890"/>
                  <a:pt x="7587409" y="4012129"/>
                  <a:pt x="7580054" y="3998254"/>
                </a:cubicBezTo>
                <a:cubicBezTo>
                  <a:pt x="7581921" y="4005382"/>
                  <a:pt x="7578377" y="4013082"/>
                  <a:pt x="7571289" y="4015674"/>
                </a:cubicBezTo>
                <a:cubicBezTo>
                  <a:pt x="7564048" y="4018342"/>
                  <a:pt x="7555321" y="4014454"/>
                  <a:pt x="7552767" y="4007059"/>
                </a:cubicBezTo>
                <a:cubicBezTo>
                  <a:pt x="7551777" y="4004201"/>
                  <a:pt x="7550786" y="4001342"/>
                  <a:pt x="7549795" y="3998483"/>
                </a:cubicBezTo>
                <a:cubicBezTo>
                  <a:pt x="7547241" y="3991088"/>
                  <a:pt x="7550938" y="3982664"/>
                  <a:pt x="7558408" y="3979957"/>
                </a:cubicBezTo>
                <a:cubicBezTo>
                  <a:pt x="7562600" y="3978395"/>
                  <a:pt x="7567173" y="3979271"/>
                  <a:pt x="7570869" y="3981520"/>
                </a:cubicBezTo>
                <a:cubicBezTo>
                  <a:pt x="7559208" y="3958764"/>
                  <a:pt x="7548423" y="3935664"/>
                  <a:pt x="7537829" y="3912450"/>
                </a:cubicBezTo>
                <a:cubicBezTo>
                  <a:pt x="7537829" y="3912450"/>
                  <a:pt x="7537829" y="3912488"/>
                  <a:pt x="7537829" y="3912488"/>
                </a:cubicBezTo>
                <a:lnTo>
                  <a:pt x="7532416" y="3914394"/>
                </a:lnTo>
                <a:cubicBezTo>
                  <a:pt x="7530245" y="3915156"/>
                  <a:pt x="7528072" y="3915271"/>
                  <a:pt x="7526014" y="3915004"/>
                </a:cubicBezTo>
                <a:cubicBezTo>
                  <a:pt x="7522394" y="3920760"/>
                  <a:pt x="7516792" y="3925105"/>
                  <a:pt x="7509322" y="3926325"/>
                </a:cubicBezTo>
                <a:cubicBezTo>
                  <a:pt x="7504559" y="3927087"/>
                  <a:pt x="7500138" y="3926554"/>
                  <a:pt x="7496136" y="3925105"/>
                </a:cubicBezTo>
                <a:cubicBezTo>
                  <a:pt x="7494688" y="3926821"/>
                  <a:pt x="7492859" y="3928269"/>
                  <a:pt x="7490572" y="3929260"/>
                </a:cubicBezTo>
                <a:cubicBezTo>
                  <a:pt x="7486952" y="3930899"/>
                  <a:pt x="7482760" y="3930518"/>
                  <a:pt x="7479178" y="3928841"/>
                </a:cubicBezTo>
                <a:cubicBezTo>
                  <a:pt x="7476891" y="3928193"/>
                  <a:pt x="7474719" y="3927202"/>
                  <a:pt x="7473042" y="3925601"/>
                </a:cubicBezTo>
                <a:cubicBezTo>
                  <a:pt x="7469650" y="3922285"/>
                  <a:pt x="7468583" y="3917977"/>
                  <a:pt x="7469079" y="3913746"/>
                </a:cubicBezTo>
                <a:lnTo>
                  <a:pt x="7467364" y="3908943"/>
                </a:lnTo>
                <a:cubicBezTo>
                  <a:pt x="7465572" y="3903873"/>
                  <a:pt x="7466525" y="3898766"/>
                  <a:pt x="7469459" y="3894916"/>
                </a:cubicBezTo>
                <a:cubicBezTo>
                  <a:pt x="7469383" y="3894725"/>
                  <a:pt x="7469307" y="3894534"/>
                  <a:pt x="7469231" y="3894344"/>
                </a:cubicBezTo>
                <a:cubicBezTo>
                  <a:pt x="7466944" y="3896097"/>
                  <a:pt x="7464086" y="3896822"/>
                  <a:pt x="7461228" y="3897203"/>
                </a:cubicBezTo>
                <a:cubicBezTo>
                  <a:pt x="7461190" y="3897355"/>
                  <a:pt x="7461266" y="3897470"/>
                  <a:pt x="7461228" y="3897622"/>
                </a:cubicBezTo>
                <a:cubicBezTo>
                  <a:pt x="7461114" y="3898423"/>
                  <a:pt x="7461037" y="3898804"/>
                  <a:pt x="7460961" y="3898918"/>
                </a:cubicBezTo>
                <a:cubicBezTo>
                  <a:pt x="7460961" y="3898994"/>
                  <a:pt x="7460961" y="3899071"/>
                  <a:pt x="7460961" y="3899185"/>
                </a:cubicBezTo>
                <a:cubicBezTo>
                  <a:pt x="7460961" y="3899223"/>
                  <a:pt x="7460961" y="3899261"/>
                  <a:pt x="7460961" y="3899299"/>
                </a:cubicBezTo>
                <a:cubicBezTo>
                  <a:pt x="7461609" y="3899871"/>
                  <a:pt x="7462219" y="3900481"/>
                  <a:pt x="7462942" y="3901015"/>
                </a:cubicBezTo>
                <a:cubicBezTo>
                  <a:pt x="7469421" y="3905894"/>
                  <a:pt x="7468278" y="3916033"/>
                  <a:pt x="7463629" y="3921446"/>
                </a:cubicBezTo>
                <a:cubicBezTo>
                  <a:pt x="7458179" y="3927812"/>
                  <a:pt x="7449223" y="3926668"/>
                  <a:pt x="7443202" y="3922132"/>
                </a:cubicBezTo>
                <a:cubicBezTo>
                  <a:pt x="7433560" y="3914890"/>
                  <a:pt x="7430778" y="3902959"/>
                  <a:pt x="7432988" y="3891561"/>
                </a:cubicBezTo>
                <a:cubicBezTo>
                  <a:pt x="7428568" y="3886720"/>
                  <a:pt x="7427577" y="3878411"/>
                  <a:pt x="7431845" y="3873341"/>
                </a:cubicBezTo>
                <a:lnTo>
                  <a:pt x="7435999" y="3868385"/>
                </a:lnTo>
                <a:cubicBezTo>
                  <a:pt x="7441220" y="3862134"/>
                  <a:pt x="7449414" y="3860686"/>
                  <a:pt x="7456312" y="3865298"/>
                </a:cubicBezTo>
                <a:cubicBezTo>
                  <a:pt x="7457989" y="3866403"/>
                  <a:pt x="7459284" y="3868004"/>
                  <a:pt x="7460275" y="3869834"/>
                </a:cubicBezTo>
                <a:cubicBezTo>
                  <a:pt x="7462181" y="3869796"/>
                  <a:pt x="7464086" y="3869605"/>
                  <a:pt x="7465839" y="3870253"/>
                </a:cubicBezTo>
                <a:cubicBezTo>
                  <a:pt x="7468164" y="3863697"/>
                  <a:pt x="7474185" y="3858437"/>
                  <a:pt x="7480778" y="3855044"/>
                </a:cubicBezTo>
                <a:cubicBezTo>
                  <a:pt x="7479787" y="3854587"/>
                  <a:pt x="7478872" y="3854091"/>
                  <a:pt x="7477996" y="3853405"/>
                </a:cubicBezTo>
                <a:cubicBezTo>
                  <a:pt x="7477386" y="3853062"/>
                  <a:pt x="7476700" y="3852833"/>
                  <a:pt x="7476129" y="3852376"/>
                </a:cubicBezTo>
                <a:lnTo>
                  <a:pt x="7471174" y="3848221"/>
                </a:lnTo>
                <a:cubicBezTo>
                  <a:pt x="7467554" y="3845171"/>
                  <a:pt x="7466334" y="3840750"/>
                  <a:pt x="7466754" y="3836404"/>
                </a:cubicBezTo>
                <a:cubicBezTo>
                  <a:pt x="7466715" y="3836290"/>
                  <a:pt x="7466639" y="3836214"/>
                  <a:pt x="7466601" y="3836099"/>
                </a:cubicBezTo>
                <a:cubicBezTo>
                  <a:pt x="7464772" y="3828133"/>
                  <a:pt x="7469459" y="3820166"/>
                  <a:pt x="7477539" y="3818222"/>
                </a:cubicBezTo>
                <a:cubicBezTo>
                  <a:pt x="7483446" y="3816812"/>
                  <a:pt x="7488133" y="3819327"/>
                  <a:pt x="7492859" y="3822453"/>
                </a:cubicBezTo>
                <a:cubicBezTo>
                  <a:pt x="7496518" y="3824893"/>
                  <a:pt x="7498003" y="3829009"/>
                  <a:pt x="7497966" y="3833164"/>
                </a:cubicBezTo>
                <a:lnTo>
                  <a:pt x="7498499" y="3833889"/>
                </a:lnTo>
                <a:cubicBezTo>
                  <a:pt x="7502844" y="3839873"/>
                  <a:pt x="7501281" y="3847649"/>
                  <a:pt x="7496289" y="3852566"/>
                </a:cubicBezTo>
                <a:cubicBezTo>
                  <a:pt x="7501128" y="3853596"/>
                  <a:pt x="7506007" y="3855959"/>
                  <a:pt x="7510237" y="3859695"/>
                </a:cubicBezTo>
                <a:cubicBezTo>
                  <a:pt x="7511113" y="3858589"/>
                  <a:pt x="7512524" y="3858056"/>
                  <a:pt x="7513743" y="3857293"/>
                </a:cubicBezTo>
                <a:cubicBezTo>
                  <a:pt x="7502119" y="3829505"/>
                  <a:pt x="7490953" y="3801526"/>
                  <a:pt x="7480321" y="3773280"/>
                </a:cubicBezTo>
                <a:cubicBezTo>
                  <a:pt x="7482607" y="3779456"/>
                  <a:pt x="7484856" y="3785631"/>
                  <a:pt x="7487219" y="3791806"/>
                </a:cubicBezTo>
                <a:lnTo>
                  <a:pt x="7480359" y="3792416"/>
                </a:lnTo>
                <a:cubicBezTo>
                  <a:pt x="7472508" y="3793102"/>
                  <a:pt x="7465763" y="3785364"/>
                  <a:pt x="7465724" y="3778007"/>
                </a:cubicBezTo>
                <a:cubicBezTo>
                  <a:pt x="7465687" y="3770917"/>
                  <a:pt x="7470717" y="3766114"/>
                  <a:pt x="7477005" y="3764361"/>
                </a:cubicBezTo>
                <a:cubicBezTo>
                  <a:pt x="7471784" y="3750372"/>
                  <a:pt x="7466373" y="3736420"/>
                  <a:pt x="7461342" y="3722355"/>
                </a:cubicBezTo>
                <a:cubicBezTo>
                  <a:pt x="7455054" y="3728149"/>
                  <a:pt x="7446822" y="3726548"/>
                  <a:pt x="7440839" y="3721516"/>
                </a:cubicBezTo>
                <a:lnTo>
                  <a:pt x="7435885" y="3717361"/>
                </a:lnTo>
                <a:cubicBezTo>
                  <a:pt x="7429826" y="3712291"/>
                  <a:pt x="7431502" y="3701618"/>
                  <a:pt x="7436685" y="3696816"/>
                </a:cubicBezTo>
                <a:cubicBezTo>
                  <a:pt x="7441182" y="3692661"/>
                  <a:pt x="7446632" y="3692394"/>
                  <a:pt x="7451624" y="3694376"/>
                </a:cubicBezTo>
                <a:cubicBezTo>
                  <a:pt x="7433217" y="3641620"/>
                  <a:pt x="7415611" y="3588522"/>
                  <a:pt x="7398156" y="3535385"/>
                </a:cubicBezTo>
                <a:cubicBezTo>
                  <a:pt x="7393621" y="3539807"/>
                  <a:pt x="7386875" y="3541560"/>
                  <a:pt x="7380550" y="3536262"/>
                </a:cubicBezTo>
                <a:cubicBezTo>
                  <a:pt x="7368964" y="3526542"/>
                  <a:pt x="7378225" y="3509655"/>
                  <a:pt x="7389734" y="3509922"/>
                </a:cubicBezTo>
                <a:cubicBezTo>
                  <a:pt x="7387752" y="3503900"/>
                  <a:pt x="7385771" y="3497915"/>
                  <a:pt x="7383789" y="3491892"/>
                </a:cubicBezTo>
                <a:cubicBezTo>
                  <a:pt x="7377272" y="3490901"/>
                  <a:pt x="7370412" y="3485336"/>
                  <a:pt x="7371060" y="3478360"/>
                </a:cubicBezTo>
                <a:lnTo>
                  <a:pt x="7371632" y="3471956"/>
                </a:lnTo>
                <a:cubicBezTo>
                  <a:pt x="7371899" y="3468831"/>
                  <a:pt x="7372966" y="3466048"/>
                  <a:pt x="7374452" y="3463570"/>
                </a:cubicBezTo>
                <a:cubicBezTo>
                  <a:pt x="7372318" y="3457128"/>
                  <a:pt x="7370031" y="3450725"/>
                  <a:pt x="7367859" y="3444244"/>
                </a:cubicBezTo>
                <a:cubicBezTo>
                  <a:pt x="7367554" y="3444664"/>
                  <a:pt x="7367326" y="3445121"/>
                  <a:pt x="7366830" y="3445464"/>
                </a:cubicBezTo>
                <a:cubicBezTo>
                  <a:pt x="7364315" y="3447408"/>
                  <a:pt x="7361113" y="3447904"/>
                  <a:pt x="7357912" y="3447790"/>
                </a:cubicBezTo>
                <a:cubicBezTo>
                  <a:pt x="7355169" y="3449429"/>
                  <a:pt x="7352005" y="3450458"/>
                  <a:pt x="7348728" y="3450229"/>
                </a:cubicBezTo>
                <a:cubicBezTo>
                  <a:pt x="7342973" y="3449848"/>
                  <a:pt x="7338590" y="3445540"/>
                  <a:pt x="7336799" y="3440357"/>
                </a:cubicBezTo>
                <a:cubicBezTo>
                  <a:pt x="7336685" y="3440242"/>
                  <a:pt x="7336495" y="3440166"/>
                  <a:pt x="7336380" y="3440051"/>
                </a:cubicBezTo>
                <a:cubicBezTo>
                  <a:pt x="7333407" y="3436164"/>
                  <a:pt x="7333255" y="3431513"/>
                  <a:pt x="7334665" y="3427282"/>
                </a:cubicBezTo>
                <a:cubicBezTo>
                  <a:pt x="7334551" y="3426977"/>
                  <a:pt x="7334513" y="3426672"/>
                  <a:pt x="7334398" y="3426367"/>
                </a:cubicBezTo>
                <a:cubicBezTo>
                  <a:pt x="7332340" y="3423851"/>
                  <a:pt x="7330816" y="3420916"/>
                  <a:pt x="7330855" y="3417371"/>
                </a:cubicBezTo>
                <a:cubicBezTo>
                  <a:pt x="7330931" y="3411272"/>
                  <a:pt x="7334513" y="3407308"/>
                  <a:pt x="7338781" y="3403458"/>
                </a:cubicBezTo>
                <a:cubicBezTo>
                  <a:pt x="7342059" y="3400485"/>
                  <a:pt x="7346403" y="3400065"/>
                  <a:pt x="7350443" y="3401133"/>
                </a:cubicBezTo>
                <a:cubicBezTo>
                  <a:pt x="7350710" y="3401018"/>
                  <a:pt x="7350977" y="3400904"/>
                  <a:pt x="7351281" y="3400790"/>
                </a:cubicBezTo>
                <a:cubicBezTo>
                  <a:pt x="7351815" y="3400561"/>
                  <a:pt x="7352348" y="3400637"/>
                  <a:pt x="7352882" y="3400523"/>
                </a:cubicBezTo>
                <a:cubicBezTo>
                  <a:pt x="7348919" y="3388973"/>
                  <a:pt x="7345107" y="3377309"/>
                  <a:pt x="7341030" y="3365797"/>
                </a:cubicBezTo>
                <a:cubicBezTo>
                  <a:pt x="7337981" y="3357182"/>
                  <a:pt x="7334627" y="3348682"/>
                  <a:pt x="7331502" y="3340106"/>
                </a:cubicBezTo>
                <a:cubicBezTo>
                  <a:pt x="7333560" y="3345595"/>
                  <a:pt x="7335656" y="3351084"/>
                  <a:pt x="7337600" y="3356611"/>
                </a:cubicBezTo>
                <a:cubicBezTo>
                  <a:pt x="7335847" y="3356230"/>
                  <a:pt x="7334132" y="3355505"/>
                  <a:pt x="7332683" y="3354286"/>
                </a:cubicBezTo>
                <a:lnTo>
                  <a:pt x="7327730" y="3350131"/>
                </a:lnTo>
                <a:cubicBezTo>
                  <a:pt x="7321708" y="3345061"/>
                  <a:pt x="7319269" y="3336827"/>
                  <a:pt x="7324071" y="3329890"/>
                </a:cubicBezTo>
                <a:cubicBezTo>
                  <a:pt x="7324757" y="3328899"/>
                  <a:pt x="7325786" y="3328175"/>
                  <a:pt x="7326777" y="3327374"/>
                </a:cubicBezTo>
                <a:cubicBezTo>
                  <a:pt x="7325900" y="3324935"/>
                  <a:pt x="7324947" y="3322495"/>
                  <a:pt x="7324033" y="3320017"/>
                </a:cubicBezTo>
                <a:cubicBezTo>
                  <a:pt x="7322927" y="3319484"/>
                  <a:pt x="7321899" y="3318874"/>
                  <a:pt x="7320908" y="3318150"/>
                </a:cubicBezTo>
                <a:cubicBezTo>
                  <a:pt x="7314963" y="3324820"/>
                  <a:pt x="7303492" y="3327069"/>
                  <a:pt x="7296784" y="3317616"/>
                </a:cubicBezTo>
                <a:cubicBezTo>
                  <a:pt x="7287524" y="3304503"/>
                  <a:pt x="7302844" y="3291010"/>
                  <a:pt x="7314848" y="3295431"/>
                </a:cubicBezTo>
                <a:cubicBezTo>
                  <a:pt x="7310351" y="3283462"/>
                  <a:pt x="7305550" y="3271607"/>
                  <a:pt x="7300938" y="3259714"/>
                </a:cubicBezTo>
                <a:cubicBezTo>
                  <a:pt x="7301395" y="3265051"/>
                  <a:pt x="7299337" y="3270730"/>
                  <a:pt x="7294917" y="3273704"/>
                </a:cubicBezTo>
                <a:cubicBezTo>
                  <a:pt x="7293393" y="3274695"/>
                  <a:pt x="7291716" y="3275190"/>
                  <a:pt x="7290115" y="3275877"/>
                </a:cubicBezTo>
                <a:cubicBezTo>
                  <a:pt x="7293507" y="3280679"/>
                  <a:pt x="7294536" y="3287121"/>
                  <a:pt x="7289658" y="3292991"/>
                </a:cubicBezTo>
                <a:lnTo>
                  <a:pt x="7287104" y="3296079"/>
                </a:lnTo>
                <a:cubicBezTo>
                  <a:pt x="7286076" y="3297299"/>
                  <a:pt x="7284818" y="3297413"/>
                  <a:pt x="7283675" y="3298176"/>
                </a:cubicBezTo>
                <a:cubicBezTo>
                  <a:pt x="7283255" y="3299624"/>
                  <a:pt x="7282836" y="3301073"/>
                  <a:pt x="7282036" y="3302292"/>
                </a:cubicBezTo>
                <a:cubicBezTo>
                  <a:pt x="7287752" y="3315024"/>
                  <a:pt x="7272928" y="3327184"/>
                  <a:pt x="7261685" y="3321656"/>
                </a:cubicBezTo>
                <a:cubicBezTo>
                  <a:pt x="7261723" y="3326764"/>
                  <a:pt x="7259284" y="3331948"/>
                  <a:pt x="7255054" y="3334960"/>
                </a:cubicBezTo>
                <a:lnTo>
                  <a:pt x="7253873" y="3335760"/>
                </a:lnTo>
                <a:cubicBezTo>
                  <a:pt x="7255664" y="3335646"/>
                  <a:pt x="7257607" y="3335798"/>
                  <a:pt x="7259741" y="3336561"/>
                </a:cubicBezTo>
                <a:cubicBezTo>
                  <a:pt x="7266678" y="3339038"/>
                  <a:pt x="7269955" y="3344947"/>
                  <a:pt x="7270374" y="3350855"/>
                </a:cubicBezTo>
                <a:cubicBezTo>
                  <a:pt x="7276357" y="3351770"/>
                  <a:pt x="7282303" y="3353600"/>
                  <a:pt x="7287943" y="3354857"/>
                </a:cubicBezTo>
                <a:cubicBezTo>
                  <a:pt x="7302653" y="3358174"/>
                  <a:pt x="7300061" y="3376852"/>
                  <a:pt x="7289010" y="3381845"/>
                </a:cubicBezTo>
                <a:cubicBezTo>
                  <a:pt x="7289353" y="3382035"/>
                  <a:pt x="7289658" y="3382264"/>
                  <a:pt x="7289962" y="3382455"/>
                </a:cubicBezTo>
                <a:cubicBezTo>
                  <a:pt x="7294117" y="3384056"/>
                  <a:pt x="7296632" y="3387220"/>
                  <a:pt x="7297699" y="3390841"/>
                </a:cubicBezTo>
                <a:cubicBezTo>
                  <a:pt x="7300824" y="3398846"/>
                  <a:pt x="7298042" y="3409519"/>
                  <a:pt x="7288095" y="3410548"/>
                </a:cubicBezTo>
                <a:cubicBezTo>
                  <a:pt x="7285389" y="3410853"/>
                  <a:pt x="7282722" y="3411463"/>
                  <a:pt x="7280054" y="3411730"/>
                </a:cubicBezTo>
                <a:cubicBezTo>
                  <a:pt x="7279368" y="3411882"/>
                  <a:pt x="7278720" y="3412073"/>
                  <a:pt x="7278072" y="3412263"/>
                </a:cubicBezTo>
                <a:cubicBezTo>
                  <a:pt x="7277387" y="3412530"/>
                  <a:pt x="7276738" y="3412644"/>
                  <a:pt x="7276090" y="3412873"/>
                </a:cubicBezTo>
                <a:cubicBezTo>
                  <a:pt x="7276014" y="3413788"/>
                  <a:pt x="7276129" y="3414779"/>
                  <a:pt x="7275824" y="3415656"/>
                </a:cubicBezTo>
                <a:cubicBezTo>
                  <a:pt x="7282379" y="3410281"/>
                  <a:pt x="7293926" y="3409404"/>
                  <a:pt x="7300367" y="3418477"/>
                </a:cubicBezTo>
                <a:cubicBezTo>
                  <a:pt x="7302996" y="3422212"/>
                  <a:pt x="7303034" y="3425643"/>
                  <a:pt x="7302196" y="3428807"/>
                </a:cubicBezTo>
                <a:cubicBezTo>
                  <a:pt x="7303072" y="3433648"/>
                  <a:pt x="7301548" y="3438565"/>
                  <a:pt x="7298499" y="3442148"/>
                </a:cubicBezTo>
                <a:cubicBezTo>
                  <a:pt x="7303072" y="3444588"/>
                  <a:pt x="7306007" y="3449314"/>
                  <a:pt x="7306388" y="3454498"/>
                </a:cubicBezTo>
                <a:cubicBezTo>
                  <a:pt x="7308369" y="3455146"/>
                  <a:pt x="7310275" y="3456099"/>
                  <a:pt x="7311761" y="3457548"/>
                </a:cubicBezTo>
                <a:cubicBezTo>
                  <a:pt x="7317707" y="3463227"/>
                  <a:pt x="7317249" y="3472071"/>
                  <a:pt x="7312218" y="3478093"/>
                </a:cubicBezTo>
                <a:lnTo>
                  <a:pt x="7308065" y="3483049"/>
                </a:lnTo>
                <a:cubicBezTo>
                  <a:pt x="7302996" y="3489072"/>
                  <a:pt x="7292897" y="3488652"/>
                  <a:pt x="7287524" y="3483506"/>
                </a:cubicBezTo>
                <a:cubicBezTo>
                  <a:pt x="7283484" y="3479618"/>
                  <a:pt x="7282569" y="3474320"/>
                  <a:pt x="7283903" y="3469402"/>
                </a:cubicBezTo>
                <a:lnTo>
                  <a:pt x="7279139" y="3468602"/>
                </a:lnTo>
                <a:cubicBezTo>
                  <a:pt x="7271060" y="3467230"/>
                  <a:pt x="7265763" y="3458539"/>
                  <a:pt x="7267402" y="3450725"/>
                </a:cubicBezTo>
                <a:cubicBezTo>
                  <a:pt x="7268049" y="3447599"/>
                  <a:pt x="7269840" y="3445198"/>
                  <a:pt x="7272013" y="3443215"/>
                </a:cubicBezTo>
                <a:cubicBezTo>
                  <a:pt x="7271098" y="3444854"/>
                  <a:pt x="7269917" y="3446379"/>
                  <a:pt x="7268316" y="3447485"/>
                </a:cubicBezTo>
                <a:lnTo>
                  <a:pt x="7257341" y="3455261"/>
                </a:lnTo>
                <a:cubicBezTo>
                  <a:pt x="7251434" y="3459416"/>
                  <a:pt x="7243774" y="3459339"/>
                  <a:pt x="7238286" y="3454765"/>
                </a:cubicBezTo>
                <a:cubicBezTo>
                  <a:pt x="7233446" y="3460826"/>
                  <a:pt x="7224109" y="3463990"/>
                  <a:pt x="7216411" y="3457548"/>
                </a:cubicBezTo>
                <a:cubicBezTo>
                  <a:pt x="7207570" y="3450115"/>
                  <a:pt x="7211952" y="3439442"/>
                  <a:pt x="7219955" y="3435134"/>
                </a:cubicBezTo>
                <a:cubicBezTo>
                  <a:pt x="7218469" y="3434677"/>
                  <a:pt x="7217021" y="3434181"/>
                  <a:pt x="7215801" y="3433152"/>
                </a:cubicBezTo>
                <a:lnTo>
                  <a:pt x="7210847" y="3428997"/>
                </a:lnTo>
                <a:cubicBezTo>
                  <a:pt x="7204597" y="3423775"/>
                  <a:pt x="7202844" y="3415808"/>
                  <a:pt x="7207379" y="3408756"/>
                </a:cubicBezTo>
                <a:cubicBezTo>
                  <a:pt x="7211380" y="3402505"/>
                  <a:pt x="7221822" y="3400409"/>
                  <a:pt x="7227653" y="3405288"/>
                </a:cubicBezTo>
                <a:lnTo>
                  <a:pt x="7232608" y="3409443"/>
                </a:lnTo>
                <a:cubicBezTo>
                  <a:pt x="7238858" y="3414703"/>
                  <a:pt x="7240610" y="3422631"/>
                  <a:pt x="7236076" y="3429722"/>
                </a:cubicBezTo>
                <a:cubicBezTo>
                  <a:pt x="7234970" y="3431475"/>
                  <a:pt x="7233255" y="3432809"/>
                  <a:pt x="7231388" y="3433800"/>
                </a:cubicBezTo>
                <a:cubicBezTo>
                  <a:pt x="7232569" y="3434181"/>
                  <a:pt x="7233712" y="3434982"/>
                  <a:pt x="7234856" y="3435706"/>
                </a:cubicBezTo>
                <a:cubicBezTo>
                  <a:pt x="7235733" y="3434105"/>
                  <a:pt x="7236876" y="3432657"/>
                  <a:pt x="7238438" y="3431589"/>
                </a:cubicBezTo>
                <a:lnTo>
                  <a:pt x="7249414" y="3423813"/>
                </a:lnTo>
                <a:cubicBezTo>
                  <a:pt x="7250138" y="3423279"/>
                  <a:pt x="7251015" y="3423051"/>
                  <a:pt x="7251776" y="3422670"/>
                </a:cubicBezTo>
                <a:cubicBezTo>
                  <a:pt x="7250138" y="3421602"/>
                  <a:pt x="7248537" y="3420421"/>
                  <a:pt x="7247203" y="3418591"/>
                </a:cubicBezTo>
                <a:cubicBezTo>
                  <a:pt x="7245526" y="3416228"/>
                  <a:pt x="7244917" y="3413903"/>
                  <a:pt x="7244726" y="3411730"/>
                </a:cubicBezTo>
                <a:cubicBezTo>
                  <a:pt x="7242478" y="3410129"/>
                  <a:pt x="7241106" y="3408756"/>
                  <a:pt x="7239543" y="3406584"/>
                </a:cubicBezTo>
                <a:cubicBezTo>
                  <a:pt x="7235923" y="3401628"/>
                  <a:pt x="7235161" y="3396330"/>
                  <a:pt x="7234666" y="3390383"/>
                </a:cubicBezTo>
                <a:cubicBezTo>
                  <a:pt x="7234513" y="3388630"/>
                  <a:pt x="7235046" y="3386839"/>
                  <a:pt x="7235885" y="3385047"/>
                </a:cubicBezTo>
                <a:cubicBezTo>
                  <a:pt x="7235656" y="3384170"/>
                  <a:pt x="7235923" y="3383255"/>
                  <a:pt x="7235847" y="3382302"/>
                </a:cubicBezTo>
                <a:cubicBezTo>
                  <a:pt x="7232608" y="3384132"/>
                  <a:pt x="7228873" y="3384513"/>
                  <a:pt x="7225328" y="3383484"/>
                </a:cubicBezTo>
                <a:cubicBezTo>
                  <a:pt x="7225062" y="3394157"/>
                  <a:pt x="7213133" y="3404144"/>
                  <a:pt x="7202691" y="3395377"/>
                </a:cubicBezTo>
                <a:cubicBezTo>
                  <a:pt x="7190344" y="3385009"/>
                  <a:pt x="7201700" y="3366255"/>
                  <a:pt x="7214277" y="3369190"/>
                </a:cubicBezTo>
                <a:cubicBezTo>
                  <a:pt x="7214277" y="3366293"/>
                  <a:pt x="7215039" y="3363510"/>
                  <a:pt x="7216602" y="3361033"/>
                </a:cubicBezTo>
                <a:cubicBezTo>
                  <a:pt x="7216411" y="3361033"/>
                  <a:pt x="7216220" y="3361109"/>
                  <a:pt x="7216030" y="3361071"/>
                </a:cubicBezTo>
                <a:cubicBezTo>
                  <a:pt x="7212219" y="3366064"/>
                  <a:pt x="7206121" y="3368732"/>
                  <a:pt x="7199681" y="3366407"/>
                </a:cubicBezTo>
                <a:cubicBezTo>
                  <a:pt x="7195298" y="3364806"/>
                  <a:pt x="7191982" y="3360651"/>
                  <a:pt x="7190725" y="3356077"/>
                </a:cubicBezTo>
                <a:cubicBezTo>
                  <a:pt x="7190382" y="3356115"/>
                  <a:pt x="7190115" y="3356268"/>
                  <a:pt x="7189772" y="3356306"/>
                </a:cubicBezTo>
                <a:lnTo>
                  <a:pt x="7180664" y="3357106"/>
                </a:lnTo>
                <a:cubicBezTo>
                  <a:pt x="7172813" y="3357793"/>
                  <a:pt x="7166144" y="3349826"/>
                  <a:pt x="7166183" y="3342545"/>
                </a:cubicBezTo>
                <a:cubicBezTo>
                  <a:pt x="7166183" y="3336751"/>
                  <a:pt x="7169574" y="3332444"/>
                  <a:pt x="7174185" y="3330080"/>
                </a:cubicBezTo>
                <a:cubicBezTo>
                  <a:pt x="7174261" y="3327222"/>
                  <a:pt x="7174871" y="3324401"/>
                  <a:pt x="7176777" y="3322152"/>
                </a:cubicBezTo>
                <a:lnTo>
                  <a:pt x="7185084" y="3312279"/>
                </a:lnTo>
                <a:cubicBezTo>
                  <a:pt x="7190077" y="3306295"/>
                  <a:pt x="7198614" y="3304427"/>
                  <a:pt x="7205206" y="3309154"/>
                </a:cubicBezTo>
                <a:cubicBezTo>
                  <a:pt x="7205206" y="3307896"/>
                  <a:pt x="7205092" y="3306638"/>
                  <a:pt x="7205435" y="3305456"/>
                </a:cubicBezTo>
                <a:cubicBezTo>
                  <a:pt x="7207760" y="3296994"/>
                  <a:pt x="7215992" y="3293525"/>
                  <a:pt x="7224071" y="3294897"/>
                </a:cubicBezTo>
                <a:lnTo>
                  <a:pt x="7225176" y="3295088"/>
                </a:lnTo>
                <a:cubicBezTo>
                  <a:pt x="7226053" y="3294211"/>
                  <a:pt x="7226853" y="3293258"/>
                  <a:pt x="7227920" y="3292496"/>
                </a:cubicBezTo>
                <a:lnTo>
                  <a:pt x="7233408" y="3288608"/>
                </a:lnTo>
                <a:cubicBezTo>
                  <a:pt x="7240115" y="3283843"/>
                  <a:pt x="7250367" y="3287922"/>
                  <a:pt x="7253987" y="3294478"/>
                </a:cubicBezTo>
                <a:cubicBezTo>
                  <a:pt x="7255207" y="3296689"/>
                  <a:pt x="7255549" y="3298900"/>
                  <a:pt x="7255626" y="3301073"/>
                </a:cubicBezTo>
                <a:cubicBezTo>
                  <a:pt x="7256312" y="3300005"/>
                  <a:pt x="7257150" y="3299091"/>
                  <a:pt x="7258027" y="3298214"/>
                </a:cubicBezTo>
                <a:cubicBezTo>
                  <a:pt x="7255702" y="3292839"/>
                  <a:pt x="7256655" y="3286702"/>
                  <a:pt x="7259627" y="3282318"/>
                </a:cubicBezTo>
                <a:cubicBezTo>
                  <a:pt x="7257722" y="3278697"/>
                  <a:pt x="7257417" y="3274695"/>
                  <a:pt x="7258446" y="3271036"/>
                </a:cubicBezTo>
                <a:cubicBezTo>
                  <a:pt x="7256731" y="3268367"/>
                  <a:pt x="7255892" y="3265127"/>
                  <a:pt x="7256502" y="3261353"/>
                </a:cubicBezTo>
                <a:cubicBezTo>
                  <a:pt x="7257646" y="3253920"/>
                  <a:pt x="7265915" y="3246525"/>
                  <a:pt x="7273804" y="3248698"/>
                </a:cubicBezTo>
                <a:cubicBezTo>
                  <a:pt x="7274757" y="3249003"/>
                  <a:pt x="7275710" y="3249232"/>
                  <a:pt x="7276700" y="3249384"/>
                </a:cubicBezTo>
                <a:cubicBezTo>
                  <a:pt x="7276815" y="3249384"/>
                  <a:pt x="7276777" y="3249384"/>
                  <a:pt x="7276891" y="3249384"/>
                </a:cubicBezTo>
                <a:cubicBezTo>
                  <a:pt x="7276967" y="3249384"/>
                  <a:pt x="7277005" y="3249346"/>
                  <a:pt x="7277081" y="3249346"/>
                </a:cubicBezTo>
                <a:cubicBezTo>
                  <a:pt x="7277234" y="3249232"/>
                  <a:pt x="7277348" y="3249156"/>
                  <a:pt x="7277577" y="3249041"/>
                </a:cubicBezTo>
                <a:cubicBezTo>
                  <a:pt x="7284475" y="3244467"/>
                  <a:pt x="7292973" y="3245992"/>
                  <a:pt x="7298233" y="3252205"/>
                </a:cubicBezTo>
                <a:cubicBezTo>
                  <a:pt x="7292363" y="3237187"/>
                  <a:pt x="7286723" y="3222092"/>
                  <a:pt x="7280664" y="3207149"/>
                </a:cubicBezTo>
                <a:cubicBezTo>
                  <a:pt x="7278949" y="3215383"/>
                  <a:pt x="7271403" y="3222625"/>
                  <a:pt x="7261152" y="3218966"/>
                </a:cubicBezTo>
                <a:cubicBezTo>
                  <a:pt x="7261038" y="3218928"/>
                  <a:pt x="7260999" y="3218852"/>
                  <a:pt x="7260885" y="3218814"/>
                </a:cubicBezTo>
                <a:cubicBezTo>
                  <a:pt x="7256045" y="3222892"/>
                  <a:pt x="7248309" y="3224379"/>
                  <a:pt x="7243278" y="3220148"/>
                </a:cubicBezTo>
                <a:lnTo>
                  <a:pt x="7243126" y="3220033"/>
                </a:lnTo>
                <a:cubicBezTo>
                  <a:pt x="7241335" y="3221939"/>
                  <a:pt x="7239315" y="3223616"/>
                  <a:pt x="7236914" y="3224684"/>
                </a:cubicBezTo>
                <a:cubicBezTo>
                  <a:pt x="7228072" y="3228648"/>
                  <a:pt x="7218774" y="3227543"/>
                  <a:pt x="7210732" y="3223312"/>
                </a:cubicBezTo>
                <a:cubicBezTo>
                  <a:pt x="7207379" y="3228801"/>
                  <a:pt x="7201891" y="3232346"/>
                  <a:pt x="7194765" y="3230783"/>
                </a:cubicBezTo>
                <a:cubicBezTo>
                  <a:pt x="7187524" y="3229182"/>
                  <a:pt x="7180474" y="3220414"/>
                  <a:pt x="7183256" y="3212715"/>
                </a:cubicBezTo>
                <a:lnTo>
                  <a:pt x="7185542" y="3206387"/>
                </a:lnTo>
                <a:cubicBezTo>
                  <a:pt x="7187790" y="3200136"/>
                  <a:pt x="7192554" y="3195409"/>
                  <a:pt x="7198919" y="3194799"/>
                </a:cubicBezTo>
                <a:cubicBezTo>
                  <a:pt x="7197585" y="3189043"/>
                  <a:pt x="7200443" y="3183173"/>
                  <a:pt x="7205245" y="3179780"/>
                </a:cubicBezTo>
                <a:cubicBezTo>
                  <a:pt x="7200329" y="3181915"/>
                  <a:pt x="7194574" y="3181077"/>
                  <a:pt x="7190382" y="3175130"/>
                </a:cubicBezTo>
                <a:cubicBezTo>
                  <a:pt x="7189086" y="3173339"/>
                  <a:pt x="7188362" y="3171433"/>
                  <a:pt x="7187905" y="3169565"/>
                </a:cubicBezTo>
                <a:lnTo>
                  <a:pt x="7187829" y="3169794"/>
                </a:lnTo>
                <a:cubicBezTo>
                  <a:pt x="7186228" y="3174215"/>
                  <a:pt x="7182722" y="3176998"/>
                  <a:pt x="7178644" y="3178332"/>
                </a:cubicBezTo>
                <a:cubicBezTo>
                  <a:pt x="7185504" y="3181572"/>
                  <a:pt x="7190344" y="3189272"/>
                  <a:pt x="7186342" y="3198153"/>
                </a:cubicBezTo>
                <a:lnTo>
                  <a:pt x="7184627" y="3201965"/>
                </a:lnTo>
                <a:cubicBezTo>
                  <a:pt x="7176624" y="3219728"/>
                  <a:pt x="7149262" y="3206730"/>
                  <a:pt x="7157265" y="3188967"/>
                </a:cubicBezTo>
                <a:lnTo>
                  <a:pt x="7158979" y="3185155"/>
                </a:lnTo>
                <a:cubicBezTo>
                  <a:pt x="7160809" y="3181077"/>
                  <a:pt x="7163743" y="3178790"/>
                  <a:pt x="7166944" y="3177646"/>
                </a:cubicBezTo>
                <a:cubicBezTo>
                  <a:pt x="7160085" y="3174368"/>
                  <a:pt x="7157074" y="3165829"/>
                  <a:pt x="7159589" y="3158854"/>
                </a:cubicBezTo>
                <a:lnTo>
                  <a:pt x="7161495" y="3153555"/>
                </a:lnTo>
                <a:cubicBezTo>
                  <a:pt x="7161037" y="3152907"/>
                  <a:pt x="7160885" y="3152107"/>
                  <a:pt x="7160542" y="3151421"/>
                </a:cubicBezTo>
                <a:cubicBezTo>
                  <a:pt x="7158636" y="3151268"/>
                  <a:pt x="7156693" y="3151001"/>
                  <a:pt x="7154940" y="3150163"/>
                </a:cubicBezTo>
                <a:cubicBezTo>
                  <a:pt x="7153416" y="3150658"/>
                  <a:pt x="7151853" y="3150353"/>
                  <a:pt x="7150252" y="3150277"/>
                </a:cubicBezTo>
                <a:cubicBezTo>
                  <a:pt x="7150252" y="3155042"/>
                  <a:pt x="7148042" y="3159769"/>
                  <a:pt x="7144117" y="3162665"/>
                </a:cubicBezTo>
                <a:cubicBezTo>
                  <a:pt x="7137676" y="3167430"/>
                  <a:pt x="7128415" y="3164876"/>
                  <a:pt x="7123957" y="3158701"/>
                </a:cubicBezTo>
                <a:lnTo>
                  <a:pt x="7121708" y="3155614"/>
                </a:lnTo>
                <a:cubicBezTo>
                  <a:pt x="7119079" y="3158053"/>
                  <a:pt x="7115801" y="3159502"/>
                  <a:pt x="7112448" y="3159731"/>
                </a:cubicBezTo>
                <a:cubicBezTo>
                  <a:pt x="7114353" y="3162322"/>
                  <a:pt x="7115420" y="3165639"/>
                  <a:pt x="7115230" y="3169031"/>
                </a:cubicBezTo>
                <a:cubicBezTo>
                  <a:pt x="7120641" y="3168879"/>
                  <a:pt x="7126243" y="3171509"/>
                  <a:pt x="7129063" y="3176083"/>
                </a:cubicBezTo>
                <a:cubicBezTo>
                  <a:pt x="7133522" y="3183364"/>
                  <a:pt x="7130740" y="3192207"/>
                  <a:pt x="7124071" y="3196934"/>
                </a:cubicBezTo>
                <a:lnTo>
                  <a:pt x="7118583" y="3200822"/>
                </a:lnTo>
                <a:cubicBezTo>
                  <a:pt x="7111876" y="3205587"/>
                  <a:pt x="7101815" y="3202499"/>
                  <a:pt x="7097737" y="3195866"/>
                </a:cubicBezTo>
                <a:cubicBezTo>
                  <a:pt x="7095794" y="3192703"/>
                  <a:pt x="7095451" y="3189310"/>
                  <a:pt x="7095946" y="3186032"/>
                </a:cubicBezTo>
                <a:cubicBezTo>
                  <a:pt x="7091944" y="3186223"/>
                  <a:pt x="7088019" y="3184965"/>
                  <a:pt x="7084666" y="3181534"/>
                </a:cubicBezTo>
                <a:cubicBezTo>
                  <a:pt x="7079559" y="3176312"/>
                  <a:pt x="7079673" y="3165486"/>
                  <a:pt x="7085847" y="3161026"/>
                </a:cubicBezTo>
                <a:lnTo>
                  <a:pt x="7091068" y="3157253"/>
                </a:lnTo>
                <a:cubicBezTo>
                  <a:pt x="7094231" y="3154966"/>
                  <a:pt x="7097661" y="3153822"/>
                  <a:pt x="7101052" y="3153822"/>
                </a:cubicBezTo>
                <a:cubicBezTo>
                  <a:pt x="7093964" y="3143378"/>
                  <a:pt x="7101510" y="3131599"/>
                  <a:pt x="7110733" y="3129312"/>
                </a:cubicBezTo>
                <a:cubicBezTo>
                  <a:pt x="7107798" y="3127597"/>
                  <a:pt x="7105931" y="3124852"/>
                  <a:pt x="7104711" y="3121689"/>
                </a:cubicBezTo>
                <a:cubicBezTo>
                  <a:pt x="7103568" y="3121765"/>
                  <a:pt x="7102349" y="3121955"/>
                  <a:pt x="7101243" y="3121841"/>
                </a:cubicBezTo>
                <a:cubicBezTo>
                  <a:pt x="7098728" y="3124509"/>
                  <a:pt x="7095260" y="3126034"/>
                  <a:pt x="7091792" y="3126606"/>
                </a:cubicBezTo>
                <a:cubicBezTo>
                  <a:pt x="7087943" y="3131752"/>
                  <a:pt x="7081426" y="3134839"/>
                  <a:pt x="7073880" y="3131447"/>
                </a:cubicBezTo>
                <a:cubicBezTo>
                  <a:pt x="7065001" y="3127444"/>
                  <a:pt x="7064010" y="3118753"/>
                  <a:pt x="7067288" y="3111930"/>
                </a:cubicBezTo>
                <a:cubicBezTo>
                  <a:pt x="7062333" y="3112349"/>
                  <a:pt x="7057112" y="3110443"/>
                  <a:pt x="7054178" y="3106403"/>
                </a:cubicBezTo>
                <a:lnTo>
                  <a:pt x="7050405" y="3101181"/>
                </a:lnTo>
                <a:cubicBezTo>
                  <a:pt x="7045641" y="3094586"/>
                  <a:pt x="7047204" y="3085895"/>
                  <a:pt x="7053377" y="3080826"/>
                </a:cubicBezTo>
                <a:cubicBezTo>
                  <a:pt x="7058713" y="3076442"/>
                  <a:pt x="7066982" y="3077548"/>
                  <a:pt x="7071899" y="3082160"/>
                </a:cubicBezTo>
                <a:cubicBezTo>
                  <a:pt x="7071975" y="3079568"/>
                  <a:pt x="7072394" y="3076938"/>
                  <a:pt x="7073652" y="3074765"/>
                </a:cubicBezTo>
                <a:cubicBezTo>
                  <a:pt x="7074757" y="3072821"/>
                  <a:pt x="7076014" y="3070991"/>
                  <a:pt x="7077311" y="3069200"/>
                </a:cubicBezTo>
                <a:cubicBezTo>
                  <a:pt x="7077311" y="3068590"/>
                  <a:pt x="7077272" y="3068018"/>
                  <a:pt x="7077311" y="3067370"/>
                </a:cubicBezTo>
                <a:cubicBezTo>
                  <a:pt x="7078149" y="3059594"/>
                  <a:pt x="7085923" y="3052542"/>
                  <a:pt x="7093964" y="3053914"/>
                </a:cubicBezTo>
                <a:lnTo>
                  <a:pt x="7098347" y="3054677"/>
                </a:lnTo>
                <a:cubicBezTo>
                  <a:pt x="7098385" y="3054677"/>
                  <a:pt x="7098461" y="3054677"/>
                  <a:pt x="7098500" y="3054677"/>
                </a:cubicBezTo>
                <a:cubicBezTo>
                  <a:pt x="7096365" y="3046519"/>
                  <a:pt x="7100214" y="3035808"/>
                  <a:pt x="7111075" y="3033750"/>
                </a:cubicBezTo>
                <a:cubicBezTo>
                  <a:pt x="7120527" y="3031996"/>
                  <a:pt x="7125672" y="3038477"/>
                  <a:pt x="7126205" y="3045910"/>
                </a:cubicBezTo>
                <a:cubicBezTo>
                  <a:pt x="7127424" y="3045147"/>
                  <a:pt x="7128682" y="3044575"/>
                  <a:pt x="7130016" y="3044270"/>
                </a:cubicBezTo>
                <a:cubicBezTo>
                  <a:pt x="7129025" y="3036342"/>
                  <a:pt x="7134932" y="3029366"/>
                  <a:pt x="7142516" y="3027727"/>
                </a:cubicBezTo>
                <a:cubicBezTo>
                  <a:pt x="7147432" y="3026660"/>
                  <a:pt x="7152196" y="3028604"/>
                  <a:pt x="7155588" y="3032034"/>
                </a:cubicBezTo>
                <a:cubicBezTo>
                  <a:pt x="7155130" y="3031158"/>
                  <a:pt x="7154787" y="3030243"/>
                  <a:pt x="7154597" y="3029214"/>
                </a:cubicBezTo>
                <a:lnTo>
                  <a:pt x="7153339" y="3022619"/>
                </a:lnTo>
                <a:cubicBezTo>
                  <a:pt x="7151815" y="3014576"/>
                  <a:pt x="7154330" y="3006343"/>
                  <a:pt x="7162943" y="3003484"/>
                </a:cubicBezTo>
                <a:cubicBezTo>
                  <a:pt x="7169802" y="3001197"/>
                  <a:pt x="7179978" y="3004971"/>
                  <a:pt x="7181845" y="3012632"/>
                </a:cubicBezTo>
                <a:cubicBezTo>
                  <a:pt x="7185351" y="3010879"/>
                  <a:pt x="7189048" y="3009735"/>
                  <a:pt x="7193202" y="3010117"/>
                </a:cubicBezTo>
                <a:cubicBezTo>
                  <a:pt x="7193583" y="3010155"/>
                  <a:pt x="7193774" y="3010383"/>
                  <a:pt x="7194116" y="3010460"/>
                </a:cubicBezTo>
                <a:cubicBezTo>
                  <a:pt x="7164391" y="2947831"/>
                  <a:pt x="7132913" y="2886080"/>
                  <a:pt x="7099528" y="2825396"/>
                </a:cubicBezTo>
                <a:cubicBezTo>
                  <a:pt x="7098614" y="2825282"/>
                  <a:pt x="7097699" y="2825701"/>
                  <a:pt x="7096784" y="2825396"/>
                </a:cubicBezTo>
                <a:cubicBezTo>
                  <a:pt x="7094993" y="2828483"/>
                  <a:pt x="7092250" y="2831037"/>
                  <a:pt x="7088743" y="2832371"/>
                </a:cubicBezTo>
                <a:lnTo>
                  <a:pt x="7079863" y="2835726"/>
                </a:lnTo>
                <a:cubicBezTo>
                  <a:pt x="7072204" y="2838623"/>
                  <a:pt x="7063210" y="2833820"/>
                  <a:pt x="7060656" y="2826273"/>
                </a:cubicBezTo>
                <a:cubicBezTo>
                  <a:pt x="7058370" y="2819526"/>
                  <a:pt x="7061304" y="2812474"/>
                  <a:pt x="7066945" y="2808738"/>
                </a:cubicBezTo>
                <a:cubicBezTo>
                  <a:pt x="7063857" y="2809424"/>
                  <a:pt x="7060466" y="2809195"/>
                  <a:pt x="7056998" y="2807633"/>
                </a:cubicBezTo>
                <a:cubicBezTo>
                  <a:pt x="7052463" y="2805575"/>
                  <a:pt x="7050138" y="2802373"/>
                  <a:pt x="7049490" y="2798866"/>
                </a:cubicBezTo>
                <a:cubicBezTo>
                  <a:pt x="7046556" y="2806794"/>
                  <a:pt x="7037067" y="2813427"/>
                  <a:pt x="7026968" y="2808853"/>
                </a:cubicBezTo>
                <a:cubicBezTo>
                  <a:pt x="7009246" y="2800886"/>
                  <a:pt x="7025138" y="2775042"/>
                  <a:pt x="7042707" y="2782970"/>
                </a:cubicBezTo>
                <a:cubicBezTo>
                  <a:pt x="7047280" y="2785029"/>
                  <a:pt x="7049566" y="2788269"/>
                  <a:pt x="7050252" y="2791776"/>
                </a:cubicBezTo>
                <a:cubicBezTo>
                  <a:pt x="7053187" y="2783809"/>
                  <a:pt x="7062714" y="2777214"/>
                  <a:pt x="7072813" y="2781751"/>
                </a:cubicBezTo>
                <a:cubicBezTo>
                  <a:pt x="7074376" y="2782437"/>
                  <a:pt x="7075176" y="2783504"/>
                  <a:pt x="7076091" y="2784495"/>
                </a:cubicBezTo>
                <a:cubicBezTo>
                  <a:pt x="7052615" y="2743061"/>
                  <a:pt x="7028797" y="2701817"/>
                  <a:pt x="7003530" y="2661526"/>
                </a:cubicBezTo>
                <a:cubicBezTo>
                  <a:pt x="7003568" y="2662860"/>
                  <a:pt x="7003606" y="2664194"/>
                  <a:pt x="7003263" y="2665642"/>
                </a:cubicBezTo>
                <a:cubicBezTo>
                  <a:pt x="7002120" y="2670293"/>
                  <a:pt x="6999490" y="2672999"/>
                  <a:pt x="6996289" y="2674219"/>
                </a:cubicBezTo>
                <a:cubicBezTo>
                  <a:pt x="7004254" y="2675591"/>
                  <a:pt x="7012067" y="2683406"/>
                  <a:pt x="7009513" y="2693697"/>
                </a:cubicBezTo>
                <a:cubicBezTo>
                  <a:pt x="7006579" y="2705514"/>
                  <a:pt x="6994003" y="2704981"/>
                  <a:pt x="6986952" y="2698196"/>
                </a:cubicBezTo>
                <a:lnTo>
                  <a:pt x="6990039" y="2703303"/>
                </a:lnTo>
                <a:cubicBezTo>
                  <a:pt x="6991678" y="2706010"/>
                  <a:pt x="6991906" y="2709097"/>
                  <a:pt x="6991487" y="2712070"/>
                </a:cubicBezTo>
                <a:cubicBezTo>
                  <a:pt x="6991868" y="2712185"/>
                  <a:pt x="6992249" y="2712147"/>
                  <a:pt x="6992592" y="2712299"/>
                </a:cubicBezTo>
                <a:lnTo>
                  <a:pt x="7000900" y="2715997"/>
                </a:lnTo>
                <a:cubicBezTo>
                  <a:pt x="7008065" y="2719160"/>
                  <a:pt x="7011457" y="2727851"/>
                  <a:pt x="7008332" y="2735018"/>
                </a:cubicBezTo>
                <a:cubicBezTo>
                  <a:pt x="7005206" y="2742146"/>
                  <a:pt x="6996441" y="2745614"/>
                  <a:pt x="6989315" y="2742451"/>
                </a:cubicBezTo>
                <a:lnTo>
                  <a:pt x="6986571" y="2741231"/>
                </a:lnTo>
                <a:cubicBezTo>
                  <a:pt x="6983980" y="2744471"/>
                  <a:pt x="6980359" y="2746682"/>
                  <a:pt x="6976282" y="2746911"/>
                </a:cubicBezTo>
                <a:cubicBezTo>
                  <a:pt x="6972851" y="2750722"/>
                  <a:pt x="6967554" y="2752514"/>
                  <a:pt x="6961304" y="2749693"/>
                </a:cubicBezTo>
                <a:cubicBezTo>
                  <a:pt x="6953073" y="2745958"/>
                  <a:pt x="6950977" y="2737877"/>
                  <a:pt x="6952692" y="2731015"/>
                </a:cubicBezTo>
                <a:cubicBezTo>
                  <a:pt x="6952425" y="2730901"/>
                  <a:pt x="6952120" y="2730786"/>
                  <a:pt x="6951853" y="2730634"/>
                </a:cubicBezTo>
                <a:cubicBezTo>
                  <a:pt x="6944269" y="2726136"/>
                  <a:pt x="6943126" y="2717331"/>
                  <a:pt x="6946479" y="2709898"/>
                </a:cubicBezTo>
                <a:lnTo>
                  <a:pt x="6949262" y="2703761"/>
                </a:lnTo>
                <a:cubicBezTo>
                  <a:pt x="6951167" y="2699568"/>
                  <a:pt x="6955397" y="2697395"/>
                  <a:pt x="6959894" y="2696785"/>
                </a:cubicBezTo>
                <a:cubicBezTo>
                  <a:pt x="6961152" y="2693964"/>
                  <a:pt x="6963058" y="2691410"/>
                  <a:pt x="6965763" y="2689924"/>
                </a:cubicBezTo>
                <a:cubicBezTo>
                  <a:pt x="6971708" y="2686608"/>
                  <a:pt x="6978797" y="2688170"/>
                  <a:pt x="6983293" y="2692821"/>
                </a:cubicBezTo>
                <a:cubicBezTo>
                  <a:pt x="6982112" y="2690038"/>
                  <a:pt x="6981769" y="2686798"/>
                  <a:pt x="6982646" y="2683291"/>
                </a:cubicBezTo>
                <a:cubicBezTo>
                  <a:pt x="6983789" y="2678679"/>
                  <a:pt x="6986419" y="2675973"/>
                  <a:pt x="6989582" y="2674753"/>
                </a:cubicBezTo>
                <a:cubicBezTo>
                  <a:pt x="6987486" y="2674410"/>
                  <a:pt x="6985466" y="2673533"/>
                  <a:pt x="6983560" y="2672389"/>
                </a:cubicBezTo>
                <a:cubicBezTo>
                  <a:pt x="6980892" y="2674257"/>
                  <a:pt x="6978263" y="2676201"/>
                  <a:pt x="6974948" y="2677116"/>
                </a:cubicBezTo>
                <a:cubicBezTo>
                  <a:pt x="6967021" y="2679213"/>
                  <a:pt x="6958599" y="2676926"/>
                  <a:pt x="6955283" y="2668578"/>
                </a:cubicBezTo>
                <a:cubicBezTo>
                  <a:pt x="6952539" y="2661602"/>
                  <a:pt x="6955893" y="2651043"/>
                  <a:pt x="6963819" y="2648909"/>
                </a:cubicBezTo>
                <a:cubicBezTo>
                  <a:pt x="6964772" y="2648680"/>
                  <a:pt x="6965763" y="2648413"/>
                  <a:pt x="6966678" y="2648032"/>
                </a:cubicBezTo>
                <a:cubicBezTo>
                  <a:pt x="6966792" y="2647994"/>
                  <a:pt x="6966754" y="2647994"/>
                  <a:pt x="6966830" y="2647956"/>
                </a:cubicBezTo>
                <a:cubicBezTo>
                  <a:pt x="6966868" y="2647918"/>
                  <a:pt x="6966907" y="2647880"/>
                  <a:pt x="6966944" y="2647803"/>
                </a:cubicBezTo>
                <a:cubicBezTo>
                  <a:pt x="6967021" y="2647651"/>
                  <a:pt x="6967097" y="2647498"/>
                  <a:pt x="6967211" y="2647270"/>
                </a:cubicBezTo>
                <a:cubicBezTo>
                  <a:pt x="6970946" y="2639646"/>
                  <a:pt x="6979407" y="2636558"/>
                  <a:pt x="6987219" y="2639646"/>
                </a:cubicBezTo>
                <a:cubicBezTo>
                  <a:pt x="6988896" y="2640332"/>
                  <a:pt x="6990306" y="2641438"/>
                  <a:pt x="6991564" y="2642734"/>
                </a:cubicBezTo>
                <a:cubicBezTo>
                  <a:pt x="6991945" y="2643305"/>
                  <a:pt x="6992325" y="2643915"/>
                  <a:pt x="6992707" y="2644487"/>
                </a:cubicBezTo>
                <a:cubicBezTo>
                  <a:pt x="6975595" y="2617614"/>
                  <a:pt x="6958141" y="2590969"/>
                  <a:pt x="6940306" y="2564629"/>
                </a:cubicBezTo>
                <a:cubicBezTo>
                  <a:pt x="6936876" y="2567870"/>
                  <a:pt x="6931960" y="2568441"/>
                  <a:pt x="6927425" y="2566726"/>
                </a:cubicBezTo>
                <a:cubicBezTo>
                  <a:pt x="6927577" y="2568098"/>
                  <a:pt x="6927577" y="2569432"/>
                  <a:pt x="6927348" y="2570690"/>
                </a:cubicBezTo>
                <a:cubicBezTo>
                  <a:pt x="6934628" y="2573015"/>
                  <a:pt x="6938324" y="2580868"/>
                  <a:pt x="6936723" y="2588110"/>
                </a:cubicBezTo>
                <a:cubicBezTo>
                  <a:pt x="6935695" y="2592799"/>
                  <a:pt x="6932112" y="2596153"/>
                  <a:pt x="6927806" y="2597716"/>
                </a:cubicBezTo>
                <a:cubicBezTo>
                  <a:pt x="6928758" y="2597678"/>
                  <a:pt x="6929673" y="2597754"/>
                  <a:pt x="6930626" y="2597983"/>
                </a:cubicBezTo>
                <a:lnTo>
                  <a:pt x="6936838" y="2599545"/>
                </a:lnTo>
                <a:cubicBezTo>
                  <a:pt x="6944422" y="2601413"/>
                  <a:pt x="6950557" y="2606864"/>
                  <a:pt x="6949604" y="2615479"/>
                </a:cubicBezTo>
                <a:cubicBezTo>
                  <a:pt x="6948804" y="2622493"/>
                  <a:pt x="6941259" y="2630116"/>
                  <a:pt x="6933675" y="2628249"/>
                </a:cubicBezTo>
                <a:lnTo>
                  <a:pt x="6927463" y="2626686"/>
                </a:lnTo>
                <a:cubicBezTo>
                  <a:pt x="6919879" y="2624818"/>
                  <a:pt x="6913743" y="2619367"/>
                  <a:pt x="6914696" y="2610752"/>
                </a:cubicBezTo>
                <a:cubicBezTo>
                  <a:pt x="6915230" y="2605759"/>
                  <a:pt x="6919269" y="2600537"/>
                  <a:pt x="6924262" y="2598555"/>
                </a:cubicBezTo>
                <a:cubicBezTo>
                  <a:pt x="6922508" y="2598745"/>
                  <a:pt x="6920717" y="2598707"/>
                  <a:pt x="6919041" y="2598288"/>
                </a:cubicBezTo>
                <a:lnTo>
                  <a:pt x="6912829" y="2596725"/>
                </a:lnTo>
                <a:cubicBezTo>
                  <a:pt x="6910618" y="2596153"/>
                  <a:pt x="6908751" y="2595086"/>
                  <a:pt x="6907189" y="2593675"/>
                </a:cubicBezTo>
                <a:cubicBezTo>
                  <a:pt x="6901015" y="2596458"/>
                  <a:pt x="6894041" y="2596992"/>
                  <a:pt x="6887181" y="2593904"/>
                </a:cubicBezTo>
                <a:cubicBezTo>
                  <a:pt x="6882798" y="2591922"/>
                  <a:pt x="6879445" y="2589063"/>
                  <a:pt x="6876929" y="2585671"/>
                </a:cubicBezTo>
                <a:cubicBezTo>
                  <a:pt x="6874795" y="2586280"/>
                  <a:pt x="6872471" y="2586471"/>
                  <a:pt x="6870031" y="2586090"/>
                </a:cubicBezTo>
                <a:cubicBezTo>
                  <a:pt x="6862524" y="2584832"/>
                  <a:pt x="6857074" y="2576294"/>
                  <a:pt x="6858904" y="2568975"/>
                </a:cubicBezTo>
                <a:lnTo>
                  <a:pt x="6861990" y="2556510"/>
                </a:lnTo>
                <a:cubicBezTo>
                  <a:pt x="6863286" y="2551364"/>
                  <a:pt x="6866869" y="2547629"/>
                  <a:pt x="6871404" y="2546066"/>
                </a:cubicBezTo>
                <a:cubicBezTo>
                  <a:pt x="6871442" y="2545875"/>
                  <a:pt x="6871480" y="2545647"/>
                  <a:pt x="6871518" y="2545456"/>
                </a:cubicBezTo>
                <a:cubicBezTo>
                  <a:pt x="6864353" y="2545990"/>
                  <a:pt x="6856998" y="2541416"/>
                  <a:pt x="6855816" y="2533754"/>
                </a:cubicBezTo>
                <a:cubicBezTo>
                  <a:pt x="6855436" y="2533639"/>
                  <a:pt x="6855016" y="2533716"/>
                  <a:pt x="6854673" y="2533525"/>
                </a:cubicBezTo>
                <a:cubicBezTo>
                  <a:pt x="6851891" y="2532305"/>
                  <a:pt x="6849148" y="2531085"/>
                  <a:pt x="6846404" y="2529828"/>
                </a:cubicBezTo>
                <a:cubicBezTo>
                  <a:pt x="6842021" y="2527883"/>
                  <a:pt x="6839010" y="2524110"/>
                  <a:pt x="6837791" y="2519764"/>
                </a:cubicBezTo>
                <a:cubicBezTo>
                  <a:pt x="6834857" y="2521785"/>
                  <a:pt x="6831350" y="2522433"/>
                  <a:pt x="6827806" y="2521937"/>
                </a:cubicBezTo>
                <a:cubicBezTo>
                  <a:pt x="6824986" y="2528074"/>
                  <a:pt x="6818888" y="2532458"/>
                  <a:pt x="6811610" y="2529408"/>
                </a:cubicBezTo>
                <a:cubicBezTo>
                  <a:pt x="6809132" y="2528379"/>
                  <a:pt x="6806503" y="2527617"/>
                  <a:pt x="6804063" y="2526549"/>
                </a:cubicBezTo>
                <a:cubicBezTo>
                  <a:pt x="6803416" y="2526359"/>
                  <a:pt x="6802768" y="2526206"/>
                  <a:pt x="6802082" y="2526054"/>
                </a:cubicBezTo>
                <a:cubicBezTo>
                  <a:pt x="6800100" y="2525825"/>
                  <a:pt x="6798347" y="2525520"/>
                  <a:pt x="6796632" y="2524910"/>
                </a:cubicBezTo>
                <a:cubicBezTo>
                  <a:pt x="6792973" y="2527235"/>
                  <a:pt x="6788286" y="2528112"/>
                  <a:pt x="6784399" y="2527007"/>
                </a:cubicBezTo>
                <a:cubicBezTo>
                  <a:pt x="6779445" y="2525596"/>
                  <a:pt x="6776548" y="2521975"/>
                  <a:pt x="6775176" y="2517668"/>
                </a:cubicBezTo>
                <a:cubicBezTo>
                  <a:pt x="6775100" y="2518544"/>
                  <a:pt x="6775291" y="2519269"/>
                  <a:pt x="6775062" y="2520222"/>
                </a:cubicBezTo>
                <a:cubicBezTo>
                  <a:pt x="6772547" y="2530437"/>
                  <a:pt x="6762334" y="2533029"/>
                  <a:pt x="6754750" y="2530247"/>
                </a:cubicBezTo>
                <a:cubicBezTo>
                  <a:pt x="6757417" y="2545494"/>
                  <a:pt x="6732875" y="2551936"/>
                  <a:pt x="6726624" y="2535698"/>
                </a:cubicBezTo>
                <a:cubicBezTo>
                  <a:pt x="6721594" y="2522547"/>
                  <a:pt x="6736190" y="2514733"/>
                  <a:pt x="6746480" y="2519155"/>
                </a:cubicBezTo>
                <a:cubicBezTo>
                  <a:pt x="6746442" y="2517858"/>
                  <a:pt x="6746289" y="2516639"/>
                  <a:pt x="6746632" y="2515190"/>
                </a:cubicBezTo>
                <a:cubicBezTo>
                  <a:pt x="6748614" y="2507300"/>
                  <a:pt x="6755131" y="2504250"/>
                  <a:pt x="6761533" y="2504403"/>
                </a:cubicBezTo>
                <a:cubicBezTo>
                  <a:pt x="6761076" y="2501849"/>
                  <a:pt x="6761038" y="2499257"/>
                  <a:pt x="6761952" y="2496817"/>
                </a:cubicBezTo>
                <a:cubicBezTo>
                  <a:pt x="6764163" y="2491061"/>
                  <a:pt x="6767783" y="2486411"/>
                  <a:pt x="6773423" y="2483781"/>
                </a:cubicBezTo>
                <a:cubicBezTo>
                  <a:pt x="6774719" y="2483171"/>
                  <a:pt x="6775976" y="2483552"/>
                  <a:pt x="6777273" y="2483285"/>
                </a:cubicBezTo>
                <a:cubicBezTo>
                  <a:pt x="6777692" y="2482904"/>
                  <a:pt x="6777920" y="2482408"/>
                  <a:pt x="6778416" y="2482027"/>
                </a:cubicBezTo>
                <a:cubicBezTo>
                  <a:pt x="6779064" y="2479359"/>
                  <a:pt x="6780283" y="2476805"/>
                  <a:pt x="6782150" y="2474899"/>
                </a:cubicBezTo>
                <a:cubicBezTo>
                  <a:pt x="6783637" y="2473374"/>
                  <a:pt x="6785199" y="2471964"/>
                  <a:pt x="6786838" y="2470592"/>
                </a:cubicBezTo>
                <a:cubicBezTo>
                  <a:pt x="6786952" y="2470020"/>
                  <a:pt x="6787066" y="2469486"/>
                  <a:pt x="6787257" y="2468915"/>
                </a:cubicBezTo>
                <a:cubicBezTo>
                  <a:pt x="6789849" y="2461901"/>
                  <a:pt x="6798690" y="2457212"/>
                  <a:pt x="6805817" y="2460376"/>
                </a:cubicBezTo>
                <a:lnTo>
                  <a:pt x="6809666" y="2462092"/>
                </a:lnTo>
                <a:cubicBezTo>
                  <a:pt x="6810923" y="2462206"/>
                  <a:pt x="6812257" y="2462396"/>
                  <a:pt x="6813553" y="2462739"/>
                </a:cubicBezTo>
                <a:cubicBezTo>
                  <a:pt x="6823537" y="2465408"/>
                  <a:pt x="6830817" y="2474213"/>
                  <a:pt x="6838248" y="2480846"/>
                </a:cubicBezTo>
                <a:cubicBezTo>
                  <a:pt x="6844574" y="2486487"/>
                  <a:pt x="6843622" y="2493653"/>
                  <a:pt x="6839506" y="2498723"/>
                </a:cubicBezTo>
                <a:cubicBezTo>
                  <a:pt x="6841259" y="2500400"/>
                  <a:pt x="6842592" y="2502421"/>
                  <a:pt x="6843202" y="2504898"/>
                </a:cubicBezTo>
                <a:cubicBezTo>
                  <a:pt x="6847051" y="2502077"/>
                  <a:pt x="6852044" y="2500820"/>
                  <a:pt x="6856541" y="2502802"/>
                </a:cubicBezTo>
                <a:lnTo>
                  <a:pt x="6864811" y="2506499"/>
                </a:lnTo>
                <a:cubicBezTo>
                  <a:pt x="6869879" y="2508748"/>
                  <a:pt x="6873271" y="2513322"/>
                  <a:pt x="6873919" y="2518506"/>
                </a:cubicBezTo>
                <a:cubicBezTo>
                  <a:pt x="6877082" y="2519459"/>
                  <a:pt x="6879978" y="2520984"/>
                  <a:pt x="6881884" y="2523614"/>
                </a:cubicBezTo>
                <a:cubicBezTo>
                  <a:pt x="6889239" y="2518049"/>
                  <a:pt x="6900710" y="2517935"/>
                  <a:pt x="6909590" y="2520641"/>
                </a:cubicBezTo>
                <a:cubicBezTo>
                  <a:pt x="6892707" y="2496588"/>
                  <a:pt x="6875672" y="2472688"/>
                  <a:pt x="6858217" y="2449055"/>
                </a:cubicBezTo>
                <a:cubicBezTo>
                  <a:pt x="6858141" y="2449779"/>
                  <a:pt x="6858408" y="2450351"/>
                  <a:pt x="6858217" y="2451075"/>
                </a:cubicBezTo>
                <a:cubicBezTo>
                  <a:pt x="6853758" y="2469105"/>
                  <a:pt x="6826815" y="2458661"/>
                  <a:pt x="6831236" y="2440860"/>
                </a:cubicBezTo>
                <a:cubicBezTo>
                  <a:pt x="6832341" y="2436362"/>
                  <a:pt x="6834857" y="2433655"/>
                  <a:pt x="6837943" y="2432359"/>
                </a:cubicBezTo>
                <a:cubicBezTo>
                  <a:pt x="6833523" y="2432321"/>
                  <a:pt x="6829178" y="2429767"/>
                  <a:pt x="6826549" y="2426070"/>
                </a:cubicBezTo>
                <a:cubicBezTo>
                  <a:pt x="6825786" y="2426375"/>
                  <a:pt x="6825138" y="2426794"/>
                  <a:pt x="6824338" y="2427023"/>
                </a:cubicBezTo>
                <a:cubicBezTo>
                  <a:pt x="6816830" y="2429157"/>
                  <a:pt x="6808637" y="2425612"/>
                  <a:pt x="6806083" y="2417913"/>
                </a:cubicBezTo>
                <a:cubicBezTo>
                  <a:pt x="6803835" y="2411166"/>
                  <a:pt x="6807379" y="2402932"/>
                  <a:pt x="6814125" y="2400264"/>
                </a:cubicBezTo>
                <a:cubicBezTo>
                  <a:pt x="6814353" y="2399959"/>
                  <a:pt x="6814620" y="2399692"/>
                  <a:pt x="6814849" y="2399387"/>
                </a:cubicBezTo>
                <a:cubicBezTo>
                  <a:pt x="6814925" y="2399273"/>
                  <a:pt x="6814963" y="2399196"/>
                  <a:pt x="6815077" y="2399006"/>
                </a:cubicBezTo>
                <a:cubicBezTo>
                  <a:pt x="6815611" y="2397977"/>
                  <a:pt x="6816220" y="2396986"/>
                  <a:pt x="6816716" y="2395918"/>
                </a:cubicBezTo>
                <a:cubicBezTo>
                  <a:pt x="6816830" y="2395728"/>
                  <a:pt x="6817021" y="2395232"/>
                  <a:pt x="6817211" y="2394775"/>
                </a:cubicBezTo>
                <a:cubicBezTo>
                  <a:pt x="6811266" y="2386961"/>
                  <a:pt x="6805436" y="2379032"/>
                  <a:pt x="6799414" y="2371256"/>
                </a:cubicBezTo>
                <a:cubicBezTo>
                  <a:pt x="6796556" y="2378041"/>
                  <a:pt x="6786952" y="2380442"/>
                  <a:pt x="6780779" y="2377660"/>
                </a:cubicBezTo>
                <a:cubicBezTo>
                  <a:pt x="6776282" y="2375601"/>
                  <a:pt x="6773881" y="2371980"/>
                  <a:pt x="6773042" y="2367825"/>
                </a:cubicBezTo>
                <a:cubicBezTo>
                  <a:pt x="6769232" y="2364661"/>
                  <a:pt x="6767211" y="2359630"/>
                  <a:pt x="6767859" y="2354331"/>
                </a:cubicBezTo>
                <a:cubicBezTo>
                  <a:pt x="6768507" y="2349185"/>
                  <a:pt x="6772547" y="2345183"/>
                  <a:pt x="6777310" y="2343391"/>
                </a:cubicBezTo>
                <a:cubicBezTo>
                  <a:pt x="6755017" y="2315222"/>
                  <a:pt x="6732341" y="2287396"/>
                  <a:pt x="6709284" y="2259913"/>
                </a:cubicBezTo>
                <a:cubicBezTo>
                  <a:pt x="6708827" y="2259875"/>
                  <a:pt x="6708370" y="2260027"/>
                  <a:pt x="6707875" y="2259913"/>
                </a:cubicBezTo>
                <a:lnTo>
                  <a:pt x="6704368" y="2259036"/>
                </a:lnTo>
                <a:cubicBezTo>
                  <a:pt x="6709514" y="2264144"/>
                  <a:pt x="6711076" y="2271081"/>
                  <a:pt x="6710657" y="2278171"/>
                </a:cubicBezTo>
                <a:cubicBezTo>
                  <a:pt x="6710199" y="2285985"/>
                  <a:pt x="6701358" y="2291360"/>
                  <a:pt x="6694193" y="2290217"/>
                </a:cubicBezTo>
                <a:cubicBezTo>
                  <a:pt x="6688439" y="2289340"/>
                  <a:pt x="6684666" y="2285414"/>
                  <a:pt x="6683027" y="2280458"/>
                </a:cubicBezTo>
                <a:cubicBezTo>
                  <a:pt x="6676929" y="2279239"/>
                  <a:pt x="6671861" y="2274931"/>
                  <a:pt x="6671137" y="2268184"/>
                </a:cubicBezTo>
                <a:cubicBezTo>
                  <a:pt x="6670641" y="2263572"/>
                  <a:pt x="6672928" y="2258807"/>
                  <a:pt x="6676472" y="2255682"/>
                </a:cubicBezTo>
                <a:cubicBezTo>
                  <a:pt x="6676282" y="2255415"/>
                  <a:pt x="6676015" y="2255224"/>
                  <a:pt x="6675824" y="2254919"/>
                </a:cubicBezTo>
                <a:lnTo>
                  <a:pt x="6671137" y="2247143"/>
                </a:lnTo>
                <a:cubicBezTo>
                  <a:pt x="6667097" y="2240434"/>
                  <a:pt x="6671289" y="2231019"/>
                  <a:pt x="6677844" y="2227855"/>
                </a:cubicBezTo>
                <a:cubicBezTo>
                  <a:pt x="6679140" y="2227207"/>
                  <a:pt x="6680360" y="2227436"/>
                  <a:pt x="6681655" y="2227207"/>
                </a:cubicBezTo>
                <a:cubicBezTo>
                  <a:pt x="6635352" y="2173232"/>
                  <a:pt x="6587143" y="2120934"/>
                  <a:pt x="6537981" y="2069550"/>
                </a:cubicBezTo>
                <a:cubicBezTo>
                  <a:pt x="6528606" y="2072257"/>
                  <a:pt x="6515916" y="2064595"/>
                  <a:pt x="6519041" y="2051940"/>
                </a:cubicBezTo>
                <a:cubicBezTo>
                  <a:pt x="6519155" y="2051521"/>
                  <a:pt x="6519384" y="2051177"/>
                  <a:pt x="6519574" y="2050872"/>
                </a:cubicBezTo>
                <a:cubicBezTo>
                  <a:pt x="6492364" y="2022817"/>
                  <a:pt x="6465382" y="1994496"/>
                  <a:pt x="6437296" y="1967279"/>
                </a:cubicBezTo>
                <a:cubicBezTo>
                  <a:pt x="6431770" y="1968080"/>
                  <a:pt x="6425710" y="1966021"/>
                  <a:pt x="6422433" y="1961485"/>
                </a:cubicBezTo>
                <a:cubicBezTo>
                  <a:pt x="6415383" y="1966822"/>
                  <a:pt x="6404560" y="1967127"/>
                  <a:pt x="6395832" y="1964764"/>
                </a:cubicBezTo>
                <a:cubicBezTo>
                  <a:pt x="6384933" y="1973111"/>
                  <a:pt x="6365383" y="1965068"/>
                  <a:pt x="6372014" y="1950164"/>
                </a:cubicBezTo>
                <a:cubicBezTo>
                  <a:pt x="6372852" y="1948258"/>
                  <a:pt x="6374033" y="1946772"/>
                  <a:pt x="6375329" y="1945438"/>
                </a:cubicBezTo>
                <a:cubicBezTo>
                  <a:pt x="6370337" y="1945095"/>
                  <a:pt x="6365230" y="1942769"/>
                  <a:pt x="6362372" y="1937966"/>
                </a:cubicBezTo>
                <a:cubicBezTo>
                  <a:pt x="6352806" y="1942388"/>
                  <a:pt x="6338363" y="1935184"/>
                  <a:pt x="6341678" y="1921804"/>
                </a:cubicBezTo>
                <a:cubicBezTo>
                  <a:pt x="6345108" y="1908044"/>
                  <a:pt x="6362182" y="1908920"/>
                  <a:pt x="6368089" y="1918107"/>
                </a:cubicBezTo>
                <a:cubicBezTo>
                  <a:pt x="6370870" y="1917268"/>
                  <a:pt x="6373957" y="1917306"/>
                  <a:pt x="6376891" y="1918450"/>
                </a:cubicBezTo>
                <a:cubicBezTo>
                  <a:pt x="6376739" y="1917078"/>
                  <a:pt x="6376739" y="1915744"/>
                  <a:pt x="6376968" y="1914486"/>
                </a:cubicBezTo>
                <a:cubicBezTo>
                  <a:pt x="6371938" y="1912885"/>
                  <a:pt x="6369613" y="1908387"/>
                  <a:pt x="6368698" y="1903508"/>
                </a:cubicBezTo>
                <a:cubicBezTo>
                  <a:pt x="6323690" y="1862035"/>
                  <a:pt x="6277883" y="1821439"/>
                  <a:pt x="6231008" y="1782063"/>
                </a:cubicBezTo>
                <a:cubicBezTo>
                  <a:pt x="6222890" y="1798759"/>
                  <a:pt x="6194956" y="1790030"/>
                  <a:pt x="6202730" y="1772572"/>
                </a:cubicBezTo>
                <a:cubicBezTo>
                  <a:pt x="6204521" y="1768569"/>
                  <a:pt x="6207456" y="1766092"/>
                  <a:pt x="6210733" y="1764643"/>
                </a:cubicBezTo>
                <a:cubicBezTo>
                  <a:pt x="6209476" y="1763614"/>
                  <a:pt x="6208256" y="1762508"/>
                  <a:pt x="6206999" y="1761441"/>
                </a:cubicBezTo>
                <a:cubicBezTo>
                  <a:pt x="6200558" y="1764605"/>
                  <a:pt x="6190269" y="1762127"/>
                  <a:pt x="6187524" y="1755075"/>
                </a:cubicBezTo>
                <a:lnTo>
                  <a:pt x="6184132" y="1746270"/>
                </a:lnTo>
                <a:cubicBezTo>
                  <a:pt x="6183523" y="1744669"/>
                  <a:pt x="6183218" y="1743068"/>
                  <a:pt x="6182989" y="1741467"/>
                </a:cubicBezTo>
                <a:cubicBezTo>
                  <a:pt x="6162105" y="1724467"/>
                  <a:pt x="6140916" y="1707885"/>
                  <a:pt x="6119651" y="1691342"/>
                </a:cubicBezTo>
                <a:cubicBezTo>
                  <a:pt x="6119155" y="1691227"/>
                  <a:pt x="6118660" y="1691342"/>
                  <a:pt x="6118127" y="1691151"/>
                </a:cubicBezTo>
                <a:cubicBezTo>
                  <a:pt x="6114430" y="1689932"/>
                  <a:pt x="6111190" y="1686844"/>
                  <a:pt x="6109323" y="1683146"/>
                </a:cubicBezTo>
                <a:cubicBezTo>
                  <a:pt x="6067631" y="1650860"/>
                  <a:pt x="6025177" y="1619603"/>
                  <a:pt x="5982228" y="1589033"/>
                </a:cubicBezTo>
                <a:cubicBezTo>
                  <a:pt x="5982075" y="1589414"/>
                  <a:pt x="5982151" y="1589719"/>
                  <a:pt x="5981998" y="1590100"/>
                </a:cubicBezTo>
                <a:cubicBezTo>
                  <a:pt x="5974186" y="1607672"/>
                  <a:pt x="5945833" y="1597876"/>
                  <a:pt x="5953645" y="1580265"/>
                </a:cubicBezTo>
                <a:cubicBezTo>
                  <a:pt x="5955093" y="1577025"/>
                  <a:pt x="5957342" y="1575005"/>
                  <a:pt x="5959857" y="1573519"/>
                </a:cubicBezTo>
                <a:cubicBezTo>
                  <a:pt x="5941031" y="1560292"/>
                  <a:pt x="5922052" y="1547293"/>
                  <a:pt x="5902997" y="1534447"/>
                </a:cubicBezTo>
                <a:cubicBezTo>
                  <a:pt x="5902997" y="1536277"/>
                  <a:pt x="5902807" y="1538183"/>
                  <a:pt x="5902158" y="1540051"/>
                </a:cubicBezTo>
                <a:cubicBezTo>
                  <a:pt x="5899567" y="1547522"/>
                  <a:pt x="5889849" y="1551601"/>
                  <a:pt x="5882647" y="1548399"/>
                </a:cubicBezTo>
                <a:lnTo>
                  <a:pt x="5876549" y="1545692"/>
                </a:lnTo>
                <a:cubicBezTo>
                  <a:pt x="5876092" y="1545502"/>
                  <a:pt x="5875710" y="1545197"/>
                  <a:pt x="5875253" y="1544968"/>
                </a:cubicBezTo>
                <a:cubicBezTo>
                  <a:pt x="5874072" y="1545768"/>
                  <a:pt x="5872814" y="1546455"/>
                  <a:pt x="5871480" y="1546836"/>
                </a:cubicBezTo>
                <a:cubicBezTo>
                  <a:pt x="5863287" y="1549237"/>
                  <a:pt x="5855741" y="1544282"/>
                  <a:pt x="5852806" y="1536696"/>
                </a:cubicBezTo>
                <a:lnTo>
                  <a:pt x="5849415" y="1527891"/>
                </a:lnTo>
                <a:cubicBezTo>
                  <a:pt x="5846480" y="1520306"/>
                  <a:pt x="5852235" y="1511386"/>
                  <a:pt x="5859514" y="1509251"/>
                </a:cubicBezTo>
                <a:cubicBezTo>
                  <a:pt x="5861343" y="1508718"/>
                  <a:pt x="5863096" y="1508565"/>
                  <a:pt x="5864773" y="1508718"/>
                </a:cubicBezTo>
                <a:cubicBezTo>
                  <a:pt x="5797243" y="1464234"/>
                  <a:pt x="5728264" y="1421923"/>
                  <a:pt x="5658104" y="1381670"/>
                </a:cubicBezTo>
                <a:cubicBezTo>
                  <a:pt x="5656732" y="1382623"/>
                  <a:pt x="5655322" y="1383499"/>
                  <a:pt x="5653797" y="1383919"/>
                </a:cubicBezTo>
                <a:cubicBezTo>
                  <a:pt x="5645413" y="1386206"/>
                  <a:pt x="5638249" y="1380984"/>
                  <a:pt x="5635353" y="1373436"/>
                </a:cubicBezTo>
                <a:lnTo>
                  <a:pt x="5634514" y="1371263"/>
                </a:lnTo>
                <a:cubicBezTo>
                  <a:pt x="5632838" y="1369853"/>
                  <a:pt x="5631884" y="1367909"/>
                  <a:pt x="5630970" y="1365965"/>
                </a:cubicBezTo>
                <a:cubicBezTo>
                  <a:pt x="5592060" y="1344123"/>
                  <a:pt x="5552845" y="1323158"/>
                  <a:pt x="5513363" y="1302879"/>
                </a:cubicBezTo>
                <a:cubicBezTo>
                  <a:pt x="5515764" y="1306729"/>
                  <a:pt x="5516831" y="1311456"/>
                  <a:pt x="5515002" y="1315535"/>
                </a:cubicBezTo>
                <a:lnTo>
                  <a:pt x="5512296" y="1321634"/>
                </a:lnTo>
                <a:cubicBezTo>
                  <a:pt x="5508866" y="1329333"/>
                  <a:pt x="5501588" y="1333412"/>
                  <a:pt x="5493241" y="1330973"/>
                </a:cubicBezTo>
                <a:cubicBezTo>
                  <a:pt x="5485924" y="1328800"/>
                  <a:pt x="5480741" y="1319080"/>
                  <a:pt x="5483942" y="1311914"/>
                </a:cubicBezTo>
                <a:lnTo>
                  <a:pt x="5486648" y="1305814"/>
                </a:lnTo>
                <a:cubicBezTo>
                  <a:pt x="5489164" y="1300173"/>
                  <a:pt x="5493775" y="1296552"/>
                  <a:pt x="5499339" y="1295980"/>
                </a:cubicBezTo>
                <a:cubicBezTo>
                  <a:pt x="5477998" y="1285116"/>
                  <a:pt x="5456542" y="1274443"/>
                  <a:pt x="5435048" y="1263999"/>
                </a:cubicBezTo>
                <a:cubicBezTo>
                  <a:pt x="5434896" y="1265142"/>
                  <a:pt x="5434819" y="1266286"/>
                  <a:pt x="5434286" y="1267468"/>
                </a:cubicBezTo>
                <a:cubicBezTo>
                  <a:pt x="5426435" y="1285154"/>
                  <a:pt x="5399758" y="1271394"/>
                  <a:pt x="5407571" y="1253821"/>
                </a:cubicBezTo>
                <a:cubicBezTo>
                  <a:pt x="5408066" y="1252716"/>
                  <a:pt x="5408790" y="1252106"/>
                  <a:pt x="5409400" y="1251229"/>
                </a:cubicBezTo>
                <a:cubicBezTo>
                  <a:pt x="4383448" y="760877"/>
                  <a:pt x="3194234" y="762669"/>
                  <a:pt x="2176818" y="1300364"/>
                </a:cubicBezTo>
                <a:cubicBezTo>
                  <a:pt x="2092443" y="1344962"/>
                  <a:pt x="2009936" y="1393296"/>
                  <a:pt x="1929105" y="1444488"/>
                </a:cubicBezTo>
                <a:cubicBezTo>
                  <a:pt x="2146331" y="1504639"/>
                  <a:pt x="2351590" y="1606643"/>
                  <a:pt x="2528914" y="1752064"/>
                </a:cubicBezTo>
                <a:cubicBezTo>
                  <a:pt x="2982420" y="2123983"/>
                  <a:pt x="3162946" y="2791318"/>
                  <a:pt x="2932572" y="3332558"/>
                </a:cubicBezTo>
                <a:cubicBezTo>
                  <a:pt x="2819844" y="3597365"/>
                  <a:pt x="2615385" y="3811742"/>
                  <a:pt x="2373769" y="3964672"/>
                </a:cubicBezTo>
                <a:cubicBezTo>
                  <a:pt x="2250294" y="4042814"/>
                  <a:pt x="2112375" y="4103384"/>
                  <a:pt x="1974913" y="4151947"/>
                </a:cubicBezTo>
                <a:cubicBezTo>
                  <a:pt x="1967177" y="4154691"/>
                  <a:pt x="1959250" y="4156940"/>
                  <a:pt x="1951475" y="4159570"/>
                </a:cubicBezTo>
                <a:cubicBezTo>
                  <a:pt x="1979067" y="4256886"/>
                  <a:pt x="1992100" y="4361635"/>
                  <a:pt x="1987489" y="4462381"/>
                </a:cubicBezTo>
                <a:cubicBezTo>
                  <a:pt x="1977733" y="4674852"/>
                  <a:pt x="1903572" y="4877450"/>
                  <a:pt x="1780553" y="5049706"/>
                </a:cubicBezTo>
                <a:cubicBezTo>
                  <a:pt x="1535698" y="5392465"/>
                  <a:pt x="1137642" y="5547186"/>
                  <a:pt x="730821" y="5590794"/>
                </a:cubicBezTo>
                <a:cubicBezTo>
                  <a:pt x="593511" y="5605546"/>
                  <a:pt x="461804" y="5604021"/>
                  <a:pt x="335623" y="5585648"/>
                </a:cubicBezTo>
                <a:cubicBezTo>
                  <a:pt x="489662" y="6033536"/>
                  <a:pt x="743892" y="6439152"/>
                  <a:pt x="1095760" y="6736855"/>
                </a:cubicBezTo>
                <a:cubicBezTo>
                  <a:pt x="1103115" y="6736169"/>
                  <a:pt x="1109250" y="6740972"/>
                  <a:pt x="1111537" y="6747947"/>
                </a:cubicBezTo>
                <a:cubicBezTo>
                  <a:pt x="1111766" y="6748633"/>
                  <a:pt x="1111994" y="6749320"/>
                  <a:pt x="1112223" y="6750044"/>
                </a:cubicBezTo>
                <a:cubicBezTo>
                  <a:pt x="1144273" y="6776650"/>
                  <a:pt x="1177086" y="6802380"/>
                  <a:pt x="1210699" y="6827195"/>
                </a:cubicBezTo>
                <a:lnTo>
                  <a:pt x="1211194" y="6826623"/>
                </a:lnTo>
                <a:cubicBezTo>
                  <a:pt x="1216415" y="6820563"/>
                  <a:pt x="1224837" y="6818237"/>
                  <a:pt x="1231811" y="6823231"/>
                </a:cubicBezTo>
                <a:cubicBezTo>
                  <a:pt x="1237871" y="6827576"/>
                  <a:pt x="1240424" y="6837792"/>
                  <a:pt x="1235203" y="6843852"/>
                </a:cubicBezTo>
                <a:lnTo>
                  <a:pt x="1234860" y="6844234"/>
                </a:lnTo>
                <a:cubicBezTo>
                  <a:pt x="1249075" y="6854412"/>
                  <a:pt x="1263252" y="6864627"/>
                  <a:pt x="1277734" y="6874462"/>
                </a:cubicBezTo>
                <a:cubicBezTo>
                  <a:pt x="1280134" y="6873241"/>
                  <a:pt x="1282726" y="6872480"/>
                  <a:pt x="1285965" y="6872937"/>
                </a:cubicBezTo>
                <a:cubicBezTo>
                  <a:pt x="1292253" y="6873852"/>
                  <a:pt x="1296903" y="6878464"/>
                  <a:pt x="1298351" y="6884448"/>
                </a:cubicBezTo>
                <a:cubicBezTo>
                  <a:pt x="1298656" y="6885668"/>
                  <a:pt x="1298808" y="6886926"/>
                  <a:pt x="1298884" y="6888184"/>
                </a:cubicBezTo>
                <a:cubicBezTo>
                  <a:pt x="1298999" y="6888603"/>
                  <a:pt x="1298961" y="6889061"/>
                  <a:pt x="1299037" y="6889480"/>
                </a:cubicBezTo>
                <a:cubicBezTo>
                  <a:pt x="1338214" y="6915362"/>
                  <a:pt x="1378610" y="6939643"/>
                  <a:pt x="1419730" y="6963010"/>
                </a:cubicBezTo>
                <a:lnTo>
                  <a:pt x="1418054" y="6957140"/>
                </a:lnTo>
                <a:cubicBezTo>
                  <a:pt x="1415843" y="6949364"/>
                  <a:pt x="1420416" y="6940939"/>
                  <a:pt x="1428191" y="6938691"/>
                </a:cubicBezTo>
                <a:cubicBezTo>
                  <a:pt x="1435889" y="6936480"/>
                  <a:pt x="1444425" y="6941092"/>
                  <a:pt x="1446636" y="6948868"/>
                </a:cubicBezTo>
                <a:lnTo>
                  <a:pt x="1449189" y="6957864"/>
                </a:lnTo>
                <a:cubicBezTo>
                  <a:pt x="1451133" y="6964649"/>
                  <a:pt x="1447703" y="6971663"/>
                  <a:pt x="1441682" y="6974941"/>
                </a:cubicBezTo>
                <a:cubicBezTo>
                  <a:pt x="1442253" y="6975246"/>
                  <a:pt x="1442863" y="6975551"/>
                  <a:pt x="1443435" y="6975894"/>
                </a:cubicBezTo>
                <a:cubicBezTo>
                  <a:pt x="1454105" y="6964535"/>
                  <a:pt x="1471026" y="6976657"/>
                  <a:pt x="1468244" y="6989312"/>
                </a:cubicBezTo>
                <a:cubicBezTo>
                  <a:pt x="1486308" y="6998955"/>
                  <a:pt x="1504372" y="7008523"/>
                  <a:pt x="1522741" y="7017710"/>
                </a:cubicBezTo>
                <a:cubicBezTo>
                  <a:pt x="1523694" y="7017747"/>
                  <a:pt x="1524685" y="7017671"/>
                  <a:pt x="1525523" y="7018129"/>
                </a:cubicBezTo>
                <a:lnTo>
                  <a:pt x="1531316" y="7021331"/>
                </a:lnTo>
                <a:cubicBezTo>
                  <a:pt x="1531849" y="7021636"/>
                  <a:pt x="1532040" y="7022170"/>
                  <a:pt x="1532497" y="7022512"/>
                </a:cubicBezTo>
                <a:cubicBezTo>
                  <a:pt x="1563137" y="7037493"/>
                  <a:pt x="1593968" y="7052244"/>
                  <a:pt x="1625599" y="7065815"/>
                </a:cubicBezTo>
                <a:cubicBezTo>
                  <a:pt x="1628038" y="7062384"/>
                  <a:pt x="1631773" y="7060212"/>
                  <a:pt x="1635889" y="7059868"/>
                </a:cubicBezTo>
                <a:cubicBezTo>
                  <a:pt x="1634936" y="7059678"/>
                  <a:pt x="1634021" y="7059297"/>
                  <a:pt x="1633145" y="7058839"/>
                </a:cubicBezTo>
                <a:lnTo>
                  <a:pt x="1627352" y="7055637"/>
                </a:lnTo>
                <a:cubicBezTo>
                  <a:pt x="1620302" y="7051711"/>
                  <a:pt x="1615653" y="7044621"/>
                  <a:pt x="1618930" y="7036349"/>
                </a:cubicBezTo>
                <a:cubicBezTo>
                  <a:pt x="1621598" y="7029602"/>
                  <a:pt x="1631201" y="7023999"/>
                  <a:pt x="1638213" y="7027926"/>
                </a:cubicBezTo>
                <a:lnTo>
                  <a:pt x="1644006" y="7031127"/>
                </a:lnTo>
                <a:cubicBezTo>
                  <a:pt x="1651056" y="7035054"/>
                  <a:pt x="1655706" y="7042143"/>
                  <a:pt x="1652428" y="7050453"/>
                </a:cubicBezTo>
                <a:cubicBezTo>
                  <a:pt x="1650523" y="7055256"/>
                  <a:pt x="1645111" y="7059373"/>
                  <a:pt x="1639624" y="7060021"/>
                </a:cubicBezTo>
                <a:cubicBezTo>
                  <a:pt x="1641415" y="7060288"/>
                  <a:pt x="1643168" y="7060821"/>
                  <a:pt x="1644768" y="7061698"/>
                </a:cubicBezTo>
                <a:lnTo>
                  <a:pt x="1650561" y="7064900"/>
                </a:lnTo>
                <a:cubicBezTo>
                  <a:pt x="1652619" y="7066044"/>
                  <a:pt x="1654181" y="7067644"/>
                  <a:pt x="1655363" y="7069436"/>
                </a:cubicBezTo>
                <a:cubicBezTo>
                  <a:pt x="1662261" y="7068331"/>
                  <a:pt x="1669349" y="7069664"/>
                  <a:pt x="1675370" y="7074620"/>
                </a:cubicBezTo>
                <a:cubicBezTo>
                  <a:pt x="1679181" y="7077784"/>
                  <a:pt x="1681773" y="7081519"/>
                  <a:pt x="1683374" y="7085598"/>
                </a:cubicBezTo>
                <a:cubicBezTo>
                  <a:pt x="1685698" y="7085560"/>
                  <a:pt x="1688061" y="7085979"/>
                  <a:pt x="1690348" y="7087047"/>
                </a:cubicBezTo>
                <a:cubicBezTo>
                  <a:pt x="1693282" y="7088381"/>
                  <a:pt x="1695264" y="7090973"/>
                  <a:pt x="1696674" y="7093870"/>
                </a:cubicBezTo>
                <a:cubicBezTo>
                  <a:pt x="1710469" y="7099168"/>
                  <a:pt x="1723884" y="7105038"/>
                  <a:pt x="1737870" y="7110108"/>
                </a:cubicBezTo>
                <a:cubicBezTo>
                  <a:pt x="1739471" y="7108584"/>
                  <a:pt x="1741300" y="7107364"/>
                  <a:pt x="1743549" y="7106677"/>
                </a:cubicBezTo>
                <a:cubicBezTo>
                  <a:pt x="1745569" y="7106067"/>
                  <a:pt x="1747627" y="7105991"/>
                  <a:pt x="1749684" y="7106258"/>
                </a:cubicBezTo>
                <a:cubicBezTo>
                  <a:pt x="1750256" y="7098711"/>
                  <a:pt x="1756277" y="7093146"/>
                  <a:pt x="1763747" y="7092383"/>
                </a:cubicBezTo>
                <a:lnTo>
                  <a:pt x="1770340" y="7091697"/>
                </a:lnTo>
                <a:cubicBezTo>
                  <a:pt x="1778381" y="7090897"/>
                  <a:pt x="1785508" y="7098368"/>
                  <a:pt x="1785774" y="7106030"/>
                </a:cubicBezTo>
                <a:cubicBezTo>
                  <a:pt x="1786079" y="7114377"/>
                  <a:pt x="1779562" y="7120476"/>
                  <a:pt x="1771674" y="7121391"/>
                </a:cubicBezTo>
                <a:cubicBezTo>
                  <a:pt x="1778686" y="7123754"/>
                  <a:pt x="1785927" y="7125774"/>
                  <a:pt x="1792977" y="7128062"/>
                </a:cubicBezTo>
                <a:cubicBezTo>
                  <a:pt x="1791757" y="7124517"/>
                  <a:pt x="1791643" y="7120591"/>
                  <a:pt x="1793396" y="7117427"/>
                </a:cubicBezTo>
                <a:lnTo>
                  <a:pt x="1796598" y="7111633"/>
                </a:lnTo>
                <a:cubicBezTo>
                  <a:pt x="1799341" y="7106715"/>
                  <a:pt x="1803762" y="7103780"/>
                  <a:pt x="1808755" y="7103247"/>
                </a:cubicBezTo>
                <a:lnTo>
                  <a:pt x="1808716" y="7102904"/>
                </a:lnTo>
                <a:cubicBezTo>
                  <a:pt x="1807878" y="7094632"/>
                  <a:pt x="1813671" y="7087695"/>
                  <a:pt x="1821750" y="7086360"/>
                </a:cubicBezTo>
                <a:cubicBezTo>
                  <a:pt x="1829600" y="7085064"/>
                  <a:pt x="1837489" y="7091659"/>
                  <a:pt x="1838289" y="7099397"/>
                </a:cubicBezTo>
                <a:lnTo>
                  <a:pt x="1838976" y="7105991"/>
                </a:lnTo>
                <a:cubicBezTo>
                  <a:pt x="1839814" y="7114301"/>
                  <a:pt x="1834021" y="7121200"/>
                  <a:pt x="1825942" y="7122535"/>
                </a:cubicBezTo>
                <a:cubicBezTo>
                  <a:pt x="1825332" y="7122649"/>
                  <a:pt x="1824761" y="7122420"/>
                  <a:pt x="1824151" y="7122420"/>
                </a:cubicBezTo>
                <a:cubicBezTo>
                  <a:pt x="1823960" y="7122878"/>
                  <a:pt x="1824036" y="7123373"/>
                  <a:pt x="1823770" y="7123831"/>
                </a:cubicBezTo>
                <a:lnTo>
                  <a:pt x="1820568" y="7129625"/>
                </a:lnTo>
                <a:cubicBezTo>
                  <a:pt x="1819235" y="7132026"/>
                  <a:pt x="1817367" y="7133665"/>
                  <a:pt x="1815348" y="7135114"/>
                </a:cubicBezTo>
                <a:cubicBezTo>
                  <a:pt x="1832573" y="7140564"/>
                  <a:pt x="1849608" y="7146282"/>
                  <a:pt x="1867139" y="7151314"/>
                </a:cubicBezTo>
                <a:cubicBezTo>
                  <a:pt x="1866986" y="7148760"/>
                  <a:pt x="1867100" y="7146168"/>
                  <a:pt x="1868320" y="7143652"/>
                </a:cubicBezTo>
                <a:cubicBezTo>
                  <a:pt x="1871826" y="7136600"/>
                  <a:pt x="1881849" y="7133856"/>
                  <a:pt x="1888556" y="7137820"/>
                </a:cubicBezTo>
                <a:cubicBezTo>
                  <a:pt x="1894120" y="7141136"/>
                  <a:pt x="1898122" y="7146168"/>
                  <a:pt x="1900904" y="7151924"/>
                </a:cubicBezTo>
                <a:cubicBezTo>
                  <a:pt x="1901666" y="7141899"/>
                  <a:pt x="1911232" y="7136029"/>
                  <a:pt x="1919349" y="7137134"/>
                </a:cubicBezTo>
                <a:cubicBezTo>
                  <a:pt x="1928190" y="7126651"/>
                  <a:pt x="1945302" y="7134618"/>
                  <a:pt x="1945187" y="7146930"/>
                </a:cubicBezTo>
                <a:cubicBezTo>
                  <a:pt x="1949722" y="7144719"/>
                  <a:pt x="1955324" y="7144681"/>
                  <a:pt x="1959783" y="7147159"/>
                </a:cubicBezTo>
                <a:lnTo>
                  <a:pt x="1961003" y="7147845"/>
                </a:lnTo>
                <a:cubicBezTo>
                  <a:pt x="1960126" y="7146282"/>
                  <a:pt x="1959478" y="7144491"/>
                  <a:pt x="1959250" y="7142280"/>
                </a:cubicBezTo>
                <a:cubicBezTo>
                  <a:pt x="1957344" y="7123716"/>
                  <a:pt x="1985431" y="7116740"/>
                  <a:pt x="1988061" y="7134847"/>
                </a:cubicBezTo>
                <a:cubicBezTo>
                  <a:pt x="1991262" y="7134580"/>
                  <a:pt x="1994616" y="7135114"/>
                  <a:pt x="1997588" y="7136791"/>
                </a:cubicBezTo>
                <a:lnTo>
                  <a:pt x="2009135" y="7143194"/>
                </a:lnTo>
                <a:cubicBezTo>
                  <a:pt x="2016186" y="7147121"/>
                  <a:pt x="2017672" y="7157413"/>
                  <a:pt x="2013518" y="7163816"/>
                </a:cubicBezTo>
                <a:cubicBezTo>
                  <a:pt x="2008907" y="7170907"/>
                  <a:pt x="1999951" y="7172126"/>
                  <a:pt x="1992939" y="7168200"/>
                </a:cubicBezTo>
                <a:lnTo>
                  <a:pt x="1981392" y="7161758"/>
                </a:lnTo>
                <a:cubicBezTo>
                  <a:pt x="1978076" y="7159929"/>
                  <a:pt x="1976094" y="7156651"/>
                  <a:pt x="1975256" y="7153029"/>
                </a:cubicBezTo>
                <a:cubicBezTo>
                  <a:pt x="1972779" y="7153639"/>
                  <a:pt x="1970302" y="7153449"/>
                  <a:pt x="1968015" y="7152877"/>
                </a:cubicBezTo>
                <a:cubicBezTo>
                  <a:pt x="1970835" y="7155697"/>
                  <a:pt x="1972588" y="7159242"/>
                  <a:pt x="1972512" y="7163207"/>
                </a:cubicBezTo>
                <a:cubicBezTo>
                  <a:pt x="1975980" y="7166904"/>
                  <a:pt x="1977314" y="7172202"/>
                  <a:pt x="1973998" y="7178149"/>
                </a:cubicBezTo>
                <a:cubicBezTo>
                  <a:pt x="1973655" y="7178759"/>
                  <a:pt x="1973122" y="7178988"/>
                  <a:pt x="1972626" y="7179331"/>
                </a:cubicBezTo>
                <a:cubicBezTo>
                  <a:pt x="2023884" y="7191719"/>
                  <a:pt x="2075751" y="7203116"/>
                  <a:pt x="2129219" y="7211846"/>
                </a:cubicBezTo>
                <a:cubicBezTo>
                  <a:pt x="2185126" y="7220956"/>
                  <a:pt x="2241109" y="7227969"/>
                  <a:pt x="2297055" y="7233077"/>
                </a:cubicBezTo>
                <a:cubicBezTo>
                  <a:pt x="2299455" y="7230943"/>
                  <a:pt x="2302199" y="7229342"/>
                  <a:pt x="2305324" y="7228960"/>
                </a:cubicBezTo>
                <a:lnTo>
                  <a:pt x="2298998" y="7226940"/>
                </a:lnTo>
                <a:cubicBezTo>
                  <a:pt x="2290919" y="7224386"/>
                  <a:pt x="2286079" y="7217411"/>
                  <a:pt x="2287641" y="7208796"/>
                </a:cubicBezTo>
                <a:cubicBezTo>
                  <a:pt x="2289013" y="7201210"/>
                  <a:pt x="2298198" y="7195035"/>
                  <a:pt x="2305782" y="7197437"/>
                </a:cubicBezTo>
                <a:lnTo>
                  <a:pt x="2312184" y="7199457"/>
                </a:lnTo>
                <a:cubicBezTo>
                  <a:pt x="2312756" y="7199648"/>
                  <a:pt x="2313137" y="7199991"/>
                  <a:pt x="2313670" y="7200219"/>
                </a:cubicBezTo>
                <a:cubicBezTo>
                  <a:pt x="2313061" y="7199038"/>
                  <a:pt x="2312375" y="7197856"/>
                  <a:pt x="2312032" y="7196522"/>
                </a:cubicBezTo>
                <a:lnTo>
                  <a:pt x="2311269" y="7193892"/>
                </a:lnTo>
                <a:cubicBezTo>
                  <a:pt x="2306658" y="7196522"/>
                  <a:pt x="2300599" y="7196560"/>
                  <a:pt x="2295911" y="7193930"/>
                </a:cubicBezTo>
                <a:lnTo>
                  <a:pt x="2290119" y="7190728"/>
                </a:lnTo>
                <a:cubicBezTo>
                  <a:pt x="2282840" y="7186688"/>
                  <a:pt x="2281277" y="7177234"/>
                  <a:pt x="2285012" y="7170296"/>
                </a:cubicBezTo>
                <a:cubicBezTo>
                  <a:pt x="2288937" y="7163054"/>
                  <a:pt x="2298655" y="7161415"/>
                  <a:pt x="2305439" y="7165189"/>
                </a:cubicBezTo>
                <a:lnTo>
                  <a:pt x="2311231" y="7168391"/>
                </a:lnTo>
                <a:cubicBezTo>
                  <a:pt x="2313213" y="7169496"/>
                  <a:pt x="2314776" y="7171059"/>
                  <a:pt x="2315919" y="7172813"/>
                </a:cubicBezTo>
                <a:cubicBezTo>
                  <a:pt x="2317710" y="7171593"/>
                  <a:pt x="2319654" y="7170678"/>
                  <a:pt x="2321635" y="7170373"/>
                </a:cubicBezTo>
                <a:cubicBezTo>
                  <a:pt x="2330172" y="7168924"/>
                  <a:pt x="2336612" y="7174795"/>
                  <a:pt x="2338823" y="7182533"/>
                </a:cubicBezTo>
                <a:lnTo>
                  <a:pt x="2341376" y="7191528"/>
                </a:lnTo>
                <a:cubicBezTo>
                  <a:pt x="2343587" y="7199304"/>
                  <a:pt x="2336460" y="7207462"/>
                  <a:pt x="2329219" y="7208720"/>
                </a:cubicBezTo>
                <a:cubicBezTo>
                  <a:pt x="2326628" y="7209139"/>
                  <a:pt x="2324341" y="7208758"/>
                  <a:pt x="2322207" y="7207996"/>
                </a:cubicBezTo>
                <a:cubicBezTo>
                  <a:pt x="2323541" y="7210816"/>
                  <a:pt x="2324227" y="7214018"/>
                  <a:pt x="2323579" y="7217602"/>
                </a:cubicBezTo>
                <a:cubicBezTo>
                  <a:pt x="2322436" y="7223853"/>
                  <a:pt x="2316033" y="7228846"/>
                  <a:pt x="2309593" y="7229189"/>
                </a:cubicBezTo>
                <a:cubicBezTo>
                  <a:pt x="2310698" y="7229380"/>
                  <a:pt x="2311765" y="7229418"/>
                  <a:pt x="2312870" y="7229914"/>
                </a:cubicBezTo>
                <a:cubicBezTo>
                  <a:pt x="2315195" y="7230943"/>
                  <a:pt x="2317024" y="7232887"/>
                  <a:pt x="2318548" y="7235098"/>
                </a:cubicBezTo>
                <a:cubicBezTo>
                  <a:pt x="2323274" y="7235479"/>
                  <a:pt x="2328038" y="7235707"/>
                  <a:pt x="2332763" y="7236089"/>
                </a:cubicBezTo>
                <a:cubicBezTo>
                  <a:pt x="2332382" y="7233954"/>
                  <a:pt x="2332230" y="7231705"/>
                  <a:pt x="2332763" y="7229418"/>
                </a:cubicBezTo>
                <a:cubicBezTo>
                  <a:pt x="2334554" y="7221642"/>
                  <a:pt x="2343853" y="7216496"/>
                  <a:pt x="2351399" y="7218897"/>
                </a:cubicBezTo>
                <a:lnTo>
                  <a:pt x="2364204" y="7222938"/>
                </a:lnTo>
                <a:cubicBezTo>
                  <a:pt x="2369539" y="7224615"/>
                  <a:pt x="2373198" y="7228618"/>
                  <a:pt x="2374532" y="7233497"/>
                </a:cubicBezTo>
                <a:cubicBezTo>
                  <a:pt x="2374722" y="7233535"/>
                  <a:pt x="2374951" y="7233611"/>
                  <a:pt x="2375141" y="7233649"/>
                </a:cubicBezTo>
                <a:cubicBezTo>
                  <a:pt x="2375103" y="7229914"/>
                  <a:pt x="2376628" y="7226406"/>
                  <a:pt x="2378838" y="7223434"/>
                </a:cubicBezTo>
                <a:cubicBezTo>
                  <a:pt x="2378838" y="7221070"/>
                  <a:pt x="2379181" y="7218745"/>
                  <a:pt x="2380362" y="7216610"/>
                </a:cubicBezTo>
                <a:lnTo>
                  <a:pt x="2383564" y="7210816"/>
                </a:lnTo>
                <a:cubicBezTo>
                  <a:pt x="2387489" y="7203764"/>
                  <a:pt x="2396407" y="7200753"/>
                  <a:pt x="2403686" y="7204603"/>
                </a:cubicBezTo>
                <a:cubicBezTo>
                  <a:pt x="2410698" y="7208301"/>
                  <a:pt x="2413823" y="7217678"/>
                  <a:pt x="2409897" y="7224729"/>
                </a:cubicBezTo>
                <a:lnTo>
                  <a:pt x="2406696" y="7230523"/>
                </a:lnTo>
                <a:cubicBezTo>
                  <a:pt x="2406010" y="7231705"/>
                  <a:pt x="2405058" y="7232620"/>
                  <a:pt x="2404105" y="7233573"/>
                </a:cubicBezTo>
                <a:cubicBezTo>
                  <a:pt x="2403876" y="7235822"/>
                  <a:pt x="2403190" y="7237994"/>
                  <a:pt x="2402237" y="7240053"/>
                </a:cubicBezTo>
                <a:cubicBezTo>
                  <a:pt x="2469692" y="7243064"/>
                  <a:pt x="2536993" y="7242759"/>
                  <a:pt x="2604105" y="7239252"/>
                </a:cubicBezTo>
                <a:cubicBezTo>
                  <a:pt x="2602504" y="7239405"/>
                  <a:pt x="2600865" y="7239481"/>
                  <a:pt x="2599150" y="7239138"/>
                </a:cubicBezTo>
                <a:cubicBezTo>
                  <a:pt x="2591490" y="7237576"/>
                  <a:pt x="2585736" y="7228351"/>
                  <a:pt x="2588099" y="7220803"/>
                </a:cubicBezTo>
                <a:lnTo>
                  <a:pt x="2590118" y="7214400"/>
                </a:lnTo>
                <a:cubicBezTo>
                  <a:pt x="2592672" y="7206318"/>
                  <a:pt x="2599989" y="7201668"/>
                  <a:pt x="2608449" y="7203345"/>
                </a:cubicBezTo>
                <a:cubicBezTo>
                  <a:pt x="2616109" y="7204908"/>
                  <a:pt x="2621864" y="7214133"/>
                  <a:pt x="2619501" y="7221680"/>
                </a:cubicBezTo>
                <a:lnTo>
                  <a:pt x="2617481" y="7228084"/>
                </a:lnTo>
                <a:cubicBezTo>
                  <a:pt x="2615614" y="7234030"/>
                  <a:pt x="2611117" y="7238109"/>
                  <a:pt x="2605515" y="7239176"/>
                </a:cubicBezTo>
                <a:cubicBezTo>
                  <a:pt x="2616719" y="7238604"/>
                  <a:pt x="2627923" y="7237994"/>
                  <a:pt x="2639165" y="7237194"/>
                </a:cubicBezTo>
                <a:cubicBezTo>
                  <a:pt x="2638022" y="7233611"/>
                  <a:pt x="2636993" y="7230028"/>
                  <a:pt x="2637298" y="7226292"/>
                </a:cubicBezTo>
                <a:cubicBezTo>
                  <a:pt x="2637451" y="7224234"/>
                  <a:pt x="2638022" y="7222328"/>
                  <a:pt x="2638899" y="7220574"/>
                </a:cubicBezTo>
                <a:cubicBezTo>
                  <a:pt x="2635850" y="7217220"/>
                  <a:pt x="2634173" y="7212798"/>
                  <a:pt x="2635355" y="7207767"/>
                </a:cubicBezTo>
                <a:cubicBezTo>
                  <a:pt x="2637108" y="7200258"/>
                  <a:pt x="2645721" y="7194006"/>
                  <a:pt x="2653533" y="7196484"/>
                </a:cubicBezTo>
                <a:lnTo>
                  <a:pt x="2659935" y="7198504"/>
                </a:lnTo>
                <a:cubicBezTo>
                  <a:pt x="2667748" y="7200982"/>
                  <a:pt x="2673236" y="7208224"/>
                  <a:pt x="2671216" y="7216687"/>
                </a:cubicBezTo>
                <a:cubicBezTo>
                  <a:pt x="2670720" y="7218821"/>
                  <a:pt x="2669272" y="7220536"/>
                  <a:pt x="2667786" y="7222252"/>
                </a:cubicBezTo>
                <a:cubicBezTo>
                  <a:pt x="2669082" y="7224310"/>
                  <a:pt x="2669577" y="7226559"/>
                  <a:pt x="2669501" y="7228884"/>
                </a:cubicBezTo>
                <a:cubicBezTo>
                  <a:pt x="2670263" y="7230905"/>
                  <a:pt x="2670644" y="7233001"/>
                  <a:pt x="2670682" y="7235136"/>
                </a:cubicBezTo>
                <a:cubicBezTo>
                  <a:pt x="2805476" y="7223662"/>
                  <a:pt x="2939013" y="7197551"/>
                  <a:pt x="3070453" y="7156498"/>
                </a:cubicBezTo>
                <a:cubicBezTo>
                  <a:pt x="3070072" y="7156460"/>
                  <a:pt x="3069691" y="7156460"/>
                  <a:pt x="3069348" y="7156307"/>
                </a:cubicBezTo>
                <a:cubicBezTo>
                  <a:pt x="3061383" y="7153143"/>
                  <a:pt x="3058334" y="7144453"/>
                  <a:pt x="3060812" y="7136677"/>
                </a:cubicBezTo>
                <a:lnTo>
                  <a:pt x="3064851" y="7123869"/>
                </a:lnTo>
                <a:cubicBezTo>
                  <a:pt x="3066033" y="7120171"/>
                  <a:pt x="3068891" y="7117541"/>
                  <a:pt x="3072282" y="7115978"/>
                </a:cubicBezTo>
                <a:cubicBezTo>
                  <a:pt x="3071177" y="7113615"/>
                  <a:pt x="3070873" y="7111137"/>
                  <a:pt x="3070987" y="7108736"/>
                </a:cubicBezTo>
                <a:cubicBezTo>
                  <a:pt x="3068738" y="7112090"/>
                  <a:pt x="3065537" y="7114606"/>
                  <a:pt x="3061612" y="7115331"/>
                </a:cubicBezTo>
                <a:cubicBezTo>
                  <a:pt x="3058639" y="7119524"/>
                  <a:pt x="3053647" y="7121925"/>
                  <a:pt x="3047054" y="7119866"/>
                </a:cubicBezTo>
                <a:cubicBezTo>
                  <a:pt x="3043205" y="7118646"/>
                  <a:pt x="3040652" y="7116359"/>
                  <a:pt x="3038898" y="7113615"/>
                </a:cubicBezTo>
                <a:lnTo>
                  <a:pt x="3037298" y="7114416"/>
                </a:lnTo>
                <a:cubicBezTo>
                  <a:pt x="3030019" y="7118227"/>
                  <a:pt x="3020415" y="7112967"/>
                  <a:pt x="3017633" y="7105953"/>
                </a:cubicBezTo>
                <a:cubicBezTo>
                  <a:pt x="3014394" y="7097834"/>
                  <a:pt x="3018853" y="7090058"/>
                  <a:pt x="3026094" y="7086284"/>
                </a:cubicBezTo>
                <a:lnTo>
                  <a:pt x="3027084" y="7085751"/>
                </a:lnTo>
                <a:cubicBezTo>
                  <a:pt x="3027237" y="7084530"/>
                  <a:pt x="3027313" y="7083273"/>
                  <a:pt x="3027694" y="7082053"/>
                </a:cubicBezTo>
                <a:lnTo>
                  <a:pt x="3029714" y="7075649"/>
                </a:lnTo>
                <a:cubicBezTo>
                  <a:pt x="3032191" y="7067797"/>
                  <a:pt x="3042824" y="7064900"/>
                  <a:pt x="3049646" y="7067911"/>
                </a:cubicBezTo>
                <a:cubicBezTo>
                  <a:pt x="3051932" y="7068940"/>
                  <a:pt x="3053571" y="7070465"/>
                  <a:pt x="3054943" y="7072181"/>
                </a:cubicBezTo>
                <a:cubicBezTo>
                  <a:pt x="3054828" y="7070923"/>
                  <a:pt x="3054943" y="7069703"/>
                  <a:pt x="3055133" y="7068445"/>
                </a:cubicBezTo>
                <a:cubicBezTo>
                  <a:pt x="3047397" y="7064062"/>
                  <a:pt x="3043891" y="7053693"/>
                  <a:pt x="3048655" y="7046985"/>
                </a:cubicBezTo>
                <a:cubicBezTo>
                  <a:pt x="3042023" y="7048433"/>
                  <a:pt x="3035240" y="7046718"/>
                  <a:pt x="3031620" y="7039971"/>
                </a:cubicBezTo>
                <a:cubicBezTo>
                  <a:pt x="3028075" y="7033376"/>
                  <a:pt x="3030171" y="7022512"/>
                  <a:pt x="3037755" y="7019463"/>
                </a:cubicBezTo>
                <a:cubicBezTo>
                  <a:pt x="3038708" y="7019120"/>
                  <a:pt x="3039623" y="7018701"/>
                  <a:pt x="3040499" y="7018243"/>
                </a:cubicBezTo>
                <a:cubicBezTo>
                  <a:pt x="3040614" y="7018205"/>
                  <a:pt x="3040575" y="7018205"/>
                  <a:pt x="3040652" y="7018167"/>
                </a:cubicBezTo>
                <a:cubicBezTo>
                  <a:pt x="3040690" y="7018129"/>
                  <a:pt x="3040728" y="7018053"/>
                  <a:pt x="3040766" y="7018014"/>
                </a:cubicBezTo>
                <a:cubicBezTo>
                  <a:pt x="3040804" y="7017862"/>
                  <a:pt x="3040880" y="7017710"/>
                  <a:pt x="3040956" y="7017481"/>
                </a:cubicBezTo>
                <a:cubicBezTo>
                  <a:pt x="3043777" y="7009476"/>
                  <a:pt x="3051780" y="7005435"/>
                  <a:pt x="3059935" y="7007570"/>
                </a:cubicBezTo>
                <a:cubicBezTo>
                  <a:pt x="3067633" y="7009628"/>
                  <a:pt x="3072435" y="7019082"/>
                  <a:pt x="3069844" y="7026553"/>
                </a:cubicBezTo>
                <a:cubicBezTo>
                  <a:pt x="3067671" y="7032804"/>
                  <a:pt x="3063479" y="7037798"/>
                  <a:pt x="3058334" y="7041724"/>
                </a:cubicBezTo>
                <a:cubicBezTo>
                  <a:pt x="3068472" y="7040428"/>
                  <a:pt x="3076246" y="7048814"/>
                  <a:pt x="3076780" y="7057086"/>
                </a:cubicBezTo>
                <a:cubicBezTo>
                  <a:pt x="3089013" y="7063756"/>
                  <a:pt x="3084554" y="7082434"/>
                  <a:pt x="3072282" y="7084836"/>
                </a:cubicBezTo>
                <a:cubicBezTo>
                  <a:pt x="3075407" y="7088876"/>
                  <a:pt x="3076589" y="7094479"/>
                  <a:pt x="3075027" y="7099435"/>
                </a:cubicBezTo>
                <a:lnTo>
                  <a:pt x="3074607" y="7100807"/>
                </a:lnTo>
                <a:cubicBezTo>
                  <a:pt x="3075941" y="7099626"/>
                  <a:pt x="3077618" y="7098596"/>
                  <a:pt x="3079790" y="7097910"/>
                </a:cubicBezTo>
                <a:cubicBezTo>
                  <a:pt x="3097892" y="7092231"/>
                  <a:pt x="3110507" y="7118761"/>
                  <a:pt x="3093014" y="7125089"/>
                </a:cubicBezTo>
                <a:cubicBezTo>
                  <a:pt x="3093929" y="7128252"/>
                  <a:pt x="3094081" y="7131645"/>
                  <a:pt x="3093014" y="7134999"/>
                </a:cubicBezTo>
                <a:lnTo>
                  <a:pt x="3088975" y="7147807"/>
                </a:lnTo>
                <a:cubicBezTo>
                  <a:pt x="3088517" y="7149256"/>
                  <a:pt x="3087603" y="7150399"/>
                  <a:pt x="3086688" y="7151504"/>
                </a:cubicBezTo>
                <a:cubicBezTo>
                  <a:pt x="3098083" y="7147845"/>
                  <a:pt x="3109516" y="7144833"/>
                  <a:pt x="3120872" y="7140946"/>
                </a:cubicBezTo>
                <a:cubicBezTo>
                  <a:pt x="3144996" y="7132636"/>
                  <a:pt x="3169462" y="7123373"/>
                  <a:pt x="3194120" y="7113729"/>
                </a:cubicBezTo>
                <a:cubicBezTo>
                  <a:pt x="3194843" y="7111556"/>
                  <a:pt x="3195720" y="7109498"/>
                  <a:pt x="3196940" y="7107783"/>
                </a:cubicBezTo>
                <a:cubicBezTo>
                  <a:pt x="3196596" y="7101532"/>
                  <a:pt x="3200446" y="7095852"/>
                  <a:pt x="3206200" y="7092840"/>
                </a:cubicBezTo>
                <a:lnTo>
                  <a:pt x="3214622" y="7088457"/>
                </a:lnTo>
                <a:cubicBezTo>
                  <a:pt x="3221901" y="7084645"/>
                  <a:pt x="3231467" y="7089601"/>
                  <a:pt x="3234401" y="7096652"/>
                </a:cubicBezTo>
                <a:cubicBezTo>
                  <a:pt x="3234554" y="7096996"/>
                  <a:pt x="3234440" y="7097300"/>
                  <a:pt x="3234478" y="7097644"/>
                </a:cubicBezTo>
                <a:cubicBezTo>
                  <a:pt x="3247130" y="7092574"/>
                  <a:pt x="3259630" y="7087695"/>
                  <a:pt x="3272397" y="7082510"/>
                </a:cubicBezTo>
                <a:cubicBezTo>
                  <a:pt x="3271063" y="7076945"/>
                  <a:pt x="3273121" y="7070923"/>
                  <a:pt x="3277580" y="7066882"/>
                </a:cubicBezTo>
                <a:lnTo>
                  <a:pt x="3282572" y="7062384"/>
                </a:lnTo>
                <a:cubicBezTo>
                  <a:pt x="3288670" y="7056895"/>
                  <a:pt x="3298997" y="7058763"/>
                  <a:pt x="3303837" y="7064862"/>
                </a:cubicBezTo>
                <a:cubicBezTo>
                  <a:pt x="3304866" y="7066158"/>
                  <a:pt x="3305400" y="7067606"/>
                  <a:pt x="3305933" y="7069016"/>
                </a:cubicBezTo>
                <a:cubicBezTo>
                  <a:pt x="3315956" y="7065014"/>
                  <a:pt x="3326017" y="7061088"/>
                  <a:pt x="3336116" y="7057124"/>
                </a:cubicBezTo>
                <a:cubicBezTo>
                  <a:pt x="3332991" y="7053465"/>
                  <a:pt x="3331009" y="7048928"/>
                  <a:pt x="3332115" y="7044202"/>
                </a:cubicBezTo>
                <a:lnTo>
                  <a:pt x="3333372" y="7038713"/>
                </a:lnTo>
                <a:cubicBezTo>
                  <a:pt x="3330362" y="7035434"/>
                  <a:pt x="3328647" y="7030974"/>
                  <a:pt x="3329371" y="7026134"/>
                </a:cubicBezTo>
                <a:cubicBezTo>
                  <a:pt x="3330324" y="7019844"/>
                  <a:pt x="3334592" y="7016299"/>
                  <a:pt x="3339546" y="7012945"/>
                </a:cubicBezTo>
                <a:cubicBezTo>
                  <a:pt x="3343357" y="7010353"/>
                  <a:pt x="3347930" y="7010543"/>
                  <a:pt x="3351932" y="7012221"/>
                </a:cubicBezTo>
                <a:lnTo>
                  <a:pt x="3352808" y="7011992"/>
                </a:lnTo>
                <a:cubicBezTo>
                  <a:pt x="3361040" y="7009972"/>
                  <a:pt x="3368776" y="7015499"/>
                  <a:pt x="3370987" y="7023313"/>
                </a:cubicBezTo>
                <a:cubicBezTo>
                  <a:pt x="3371635" y="7025676"/>
                  <a:pt x="3371406" y="7028002"/>
                  <a:pt x="3370834" y="7030213"/>
                </a:cubicBezTo>
                <a:cubicBezTo>
                  <a:pt x="3375141" y="7028535"/>
                  <a:pt x="3380019" y="7028954"/>
                  <a:pt x="3384287" y="7033681"/>
                </a:cubicBezTo>
                <a:cubicBezTo>
                  <a:pt x="3385468" y="7035015"/>
                  <a:pt x="3386154" y="7036464"/>
                  <a:pt x="3386802" y="7037912"/>
                </a:cubicBezTo>
                <a:cubicBezTo>
                  <a:pt x="3392100" y="7035968"/>
                  <a:pt x="3397397" y="7034100"/>
                  <a:pt x="3402694" y="7032195"/>
                </a:cubicBezTo>
                <a:cubicBezTo>
                  <a:pt x="3401779" y="7031852"/>
                  <a:pt x="3400865" y="7031699"/>
                  <a:pt x="3399912" y="7031165"/>
                </a:cubicBezTo>
                <a:cubicBezTo>
                  <a:pt x="3387260" y="7023503"/>
                  <a:pt x="3393547" y="7007037"/>
                  <a:pt x="3404523" y="7003949"/>
                </a:cubicBezTo>
                <a:cubicBezTo>
                  <a:pt x="3401017" y="6999832"/>
                  <a:pt x="3399493" y="6993886"/>
                  <a:pt x="3401474" y="6988854"/>
                </a:cubicBezTo>
                <a:cubicBezTo>
                  <a:pt x="3401856" y="6987939"/>
                  <a:pt x="3402580" y="6987291"/>
                  <a:pt x="3402999" y="6986452"/>
                </a:cubicBezTo>
                <a:cubicBezTo>
                  <a:pt x="3401932" y="6986224"/>
                  <a:pt x="3400979" y="6985881"/>
                  <a:pt x="3399950" y="6985461"/>
                </a:cubicBezTo>
                <a:cubicBezTo>
                  <a:pt x="3401551" y="6992666"/>
                  <a:pt x="3398769" y="7001128"/>
                  <a:pt x="3389698" y="7003987"/>
                </a:cubicBezTo>
                <a:cubicBezTo>
                  <a:pt x="3371063" y="7009819"/>
                  <a:pt x="3363746" y="6980468"/>
                  <a:pt x="3382229" y="6974636"/>
                </a:cubicBezTo>
                <a:cubicBezTo>
                  <a:pt x="3385621" y="6973569"/>
                  <a:pt x="3388479" y="6973950"/>
                  <a:pt x="3391032" y="6974865"/>
                </a:cubicBezTo>
                <a:cubicBezTo>
                  <a:pt x="3390956" y="6974446"/>
                  <a:pt x="3390689" y="6974103"/>
                  <a:pt x="3390651" y="6973683"/>
                </a:cubicBezTo>
                <a:cubicBezTo>
                  <a:pt x="3390270" y="6966212"/>
                  <a:pt x="3391185" y="6959046"/>
                  <a:pt x="3396063" y="6953023"/>
                </a:cubicBezTo>
                <a:cubicBezTo>
                  <a:pt x="3401360" y="6946429"/>
                  <a:pt x="3409325" y="6944866"/>
                  <a:pt x="3417328" y="6945209"/>
                </a:cubicBezTo>
                <a:cubicBezTo>
                  <a:pt x="3425522" y="6945552"/>
                  <a:pt x="3431276" y="6954738"/>
                  <a:pt x="3430247" y="6962248"/>
                </a:cubicBezTo>
                <a:cubicBezTo>
                  <a:pt x="3429866" y="6964954"/>
                  <a:pt x="3428685" y="6967089"/>
                  <a:pt x="3427237" y="6968956"/>
                </a:cubicBezTo>
                <a:cubicBezTo>
                  <a:pt x="3430705" y="6969071"/>
                  <a:pt x="3433715" y="6970595"/>
                  <a:pt x="3436345" y="6972883"/>
                </a:cubicBezTo>
                <a:cubicBezTo>
                  <a:pt x="3437336" y="6972197"/>
                  <a:pt x="3438136" y="6971205"/>
                  <a:pt x="3439279" y="6970824"/>
                </a:cubicBezTo>
                <a:cubicBezTo>
                  <a:pt x="3435697" y="6960952"/>
                  <a:pt x="3440003" y="6947877"/>
                  <a:pt x="3446368" y="6939948"/>
                </a:cubicBezTo>
                <a:cubicBezTo>
                  <a:pt x="3450827" y="6934383"/>
                  <a:pt x="3459554" y="6933049"/>
                  <a:pt x="3467938" y="6933354"/>
                </a:cubicBezTo>
                <a:cubicBezTo>
                  <a:pt x="3467747" y="6923215"/>
                  <a:pt x="3480971" y="6912618"/>
                  <a:pt x="3492938" y="6919822"/>
                </a:cubicBezTo>
                <a:cubicBezTo>
                  <a:pt x="3500598" y="6924434"/>
                  <a:pt x="3500483" y="6931868"/>
                  <a:pt x="3496711" y="6937623"/>
                </a:cubicBezTo>
                <a:cubicBezTo>
                  <a:pt x="3497321" y="6938271"/>
                  <a:pt x="3497968" y="6938843"/>
                  <a:pt x="3498464" y="6939606"/>
                </a:cubicBezTo>
                <a:cubicBezTo>
                  <a:pt x="3498959" y="6939796"/>
                  <a:pt x="3499531" y="6939872"/>
                  <a:pt x="3500026" y="6940139"/>
                </a:cubicBezTo>
                <a:cubicBezTo>
                  <a:pt x="3504561" y="6933621"/>
                  <a:pt x="3513517" y="6932325"/>
                  <a:pt x="3520224" y="6936175"/>
                </a:cubicBezTo>
                <a:cubicBezTo>
                  <a:pt x="3524531" y="6938652"/>
                  <a:pt x="3526779" y="6943265"/>
                  <a:pt x="3527046" y="6947992"/>
                </a:cubicBezTo>
                <a:cubicBezTo>
                  <a:pt x="3527275" y="6947038"/>
                  <a:pt x="3527656" y="6946124"/>
                  <a:pt x="3528189" y="6945285"/>
                </a:cubicBezTo>
                <a:lnTo>
                  <a:pt x="3531657" y="6939567"/>
                </a:lnTo>
                <a:cubicBezTo>
                  <a:pt x="3535849" y="6932592"/>
                  <a:pt x="3543166" y="6928170"/>
                  <a:pt x="3551398" y="6931753"/>
                </a:cubicBezTo>
                <a:cubicBezTo>
                  <a:pt x="3558143" y="6934688"/>
                  <a:pt x="3563403" y="6944561"/>
                  <a:pt x="3559210" y="6951536"/>
                </a:cubicBezTo>
                <a:lnTo>
                  <a:pt x="3555743" y="6957254"/>
                </a:lnTo>
                <a:cubicBezTo>
                  <a:pt x="3551551" y="6964230"/>
                  <a:pt x="3544233" y="6968651"/>
                  <a:pt x="3535964" y="6965069"/>
                </a:cubicBezTo>
                <a:cubicBezTo>
                  <a:pt x="3531200" y="6962972"/>
                  <a:pt x="3527198" y="6957368"/>
                  <a:pt x="3526779" y="6951803"/>
                </a:cubicBezTo>
                <a:cubicBezTo>
                  <a:pt x="3526436" y="6953595"/>
                  <a:pt x="3525826" y="6955348"/>
                  <a:pt x="3524912" y="6956911"/>
                </a:cubicBezTo>
                <a:lnTo>
                  <a:pt x="3521444" y="6962629"/>
                </a:lnTo>
                <a:cubicBezTo>
                  <a:pt x="3520224" y="6964649"/>
                  <a:pt x="3518586" y="6966174"/>
                  <a:pt x="3516718" y="6967317"/>
                </a:cubicBezTo>
                <a:cubicBezTo>
                  <a:pt x="3517099" y="6970481"/>
                  <a:pt x="3516794" y="6973683"/>
                  <a:pt x="3516070" y="6976771"/>
                </a:cubicBezTo>
                <a:cubicBezTo>
                  <a:pt x="3516070" y="6977075"/>
                  <a:pt x="3516070" y="6977381"/>
                  <a:pt x="3516032" y="6977685"/>
                </a:cubicBezTo>
                <a:cubicBezTo>
                  <a:pt x="3516032" y="6977724"/>
                  <a:pt x="3515994" y="6977762"/>
                  <a:pt x="3515994" y="6977800"/>
                </a:cubicBezTo>
                <a:cubicBezTo>
                  <a:pt x="3515651" y="6980125"/>
                  <a:pt x="3514432" y="6982222"/>
                  <a:pt x="3512564" y="6984089"/>
                </a:cubicBezTo>
                <a:cubicBezTo>
                  <a:pt x="3511878" y="6985119"/>
                  <a:pt x="3511688" y="6986338"/>
                  <a:pt x="3510811" y="6987291"/>
                </a:cubicBezTo>
                <a:cubicBezTo>
                  <a:pt x="3507496" y="6991027"/>
                  <a:pt x="3503646" y="6993505"/>
                  <a:pt x="3499455" y="6994953"/>
                </a:cubicBezTo>
                <a:cubicBezTo>
                  <a:pt x="3499416" y="6996897"/>
                  <a:pt x="3498807" y="6998841"/>
                  <a:pt x="3498045" y="7000785"/>
                </a:cubicBezTo>
                <a:cubicBezTo>
                  <a:pt x="3501932" y="6997126"/>
                  <a:pt x="3507382" y="6995067"/>
                  <a:pt x="3513631" y="6996935"/>
                </a:cubicBezTo>
                <a:cubicBezTo>
                  <a:pt x="3514622" y="6997240"/>
                  <a:pt x="3515194" y="6997774"/>
                  <a:pt x="3515956" y="6998193"/>
                </a:cubicBezTo>
                <a:cubicBezTo>
                  <a:pt x="3520148" y="6997202"/>
                  <a:pt x="3524340" y="6996058"/>
                  <a:pt x="3528532" y="6995144"/>
                </a:cubicBezTo>
                <a:cubicBezTo>
                  <a:pt x="3532267" y="6991942"/>
                  <a:pt x="3537259" y="6990188"/>
                  <a:pt x="3543090" y="6991980"/>
                </a:cubicBezTo>
                <a:cubicBezTo>
                  <a:pt x="3543128" y="6991980"/>
                  <a:pt x="3543128" y="6992018"/>
                  <a:pt x="3543128" y="6992018"/>
                </a:cubicBezTo>
                <a:cubicBezTo>
                  <a:pt x="3543090" y="6992018"/>
                  <a:pt x="3543052" y="6992018"/>
                  <a:pt x="3543014" y="6992018"/>
                </a:cubicBezTo>
                <a:cubicBezTo>
                  <a:pt x="3555705" y="6989426"/>
                  <a:pt x="3568433" y="6987100"/>
                  <a:pt x="3581162" y="6985233"/>
                </a:cubicBezTo>
                <a:cubicBezTo>
                  <a:pt x="3581124" y="6985233"/>
                  <a:pt x="3581124" y="6985233"/>
                  <a:pt x="3581086" y="6985233"/>
                </a:cubicBezTo>
                <a:cubicBezTo>
                  <a:pt x="3575407" y="6981764"/>
                  <a:pt x="3573006" y="6974560"/>
                  <a:pt x="3574531" y="6968118"/>
                </a:cubicBezTo>
                <a:cubicBezTo>
                  <a:pt x="3575179" y="6965411"/>
                  <a:pt x="3576360" y="6963048"/>
                  <a:pt x="3577846" y="6960990"/>
                </a:cubicBezTo>
                <a:cubicBezTo>
                  <a:pt x="3577465" y="6954777"/>
                  <a:pt x="3581162" y="6949097"/>
                  <a:pt x="3586878" y="6946047"/>
                </a:cubicBezTo>
                <a:lnTo>
                  <a:pt x="3595224" y="6941626"/>
                </a:lnTo>
                <a:cubicBezTo>
                  <a:pt x="3602427" y="6937776"/>
                  <a:pt x="3611954" y="6942578"/>
                  <a:pt x="3614927" y="6949554"/>
                </a:cubicBezTo>
                <a:cubicBezTo>
                  <a:pt x="3616413" y="6952985"/>
                  <a:pt x="3616147" y="6956339"/>
                  <a:pt x="3615118" y="6959465"/>
                </a:cubicBezTo>
                <a:cubicBezTo>
                  <a:pt x="3616413" y="6965526"/>
                  <a:pt x="3614508" y="6971892"/>
                  <a:pt x="3609973" y="6975094"/>
                </a:cubicBezTo>
                <a:cubicBezTo>
                  <a:pt x="3607877" y="6978944"/>
                  <a:pt x="3604295" y="6981993"/>
                  <a:pt x="3599950" y="6982907"/>
                </a:cubicBezTo>
                <a:cubicBezTo>
                  <a:pt x="3599836" y="6983022"/>
                  <a:pt x="3599645" y="6983022"/>
                  <a:pt x="3599531" y="6983137"/>
                </a:cubicBezTo>
                <a:cubicBezTo>
                  <a:pt x="3621330" y="6980620"/>
                  <a:pt x="3643090" y="6979401"/>
                  <a:pt x="3664775" y="6979553"/>
                </a:cubicBezTo>
                <a:lnTo>
                  <a:pt x="3664775" y="6979553"/>
                </a:lnTo>
                <a:lnTo>
                  <a:pt x="3661192" y="6975589"/>
                </a:lnTo>
                <a:cubicBezTo>
                  <a:pt x="3655705" y="6969490"/>
                  <a:pt x="3658944" y="6958741"/>
                  <a:pt x="3665041" y="6954548"/>
                </a:cubicBezTo>
                <a:cubicBezTo>
                  <a:pt x="3672358" y="6949478"/>
                  <a:pt x="3680628" y="6952299"/>
                  <a:pt x="3686078" y="6958359"/>
                </a:cubicBezTo>
                <a:lnTo>
                  <a:pt x="3690575" y="6963353"/>
                </a:lnTo>
                <a:cubicBezTo>
                  <a:pt x="3694805" y="6968041"/>
                  <a:pt x="3693814" y="6975398"/>
                  <a:pt x="3690422" y="6980506"/>
                </a:cubicBezTo>
                <a:cubicBezTo>
                  <a:pt x="3715041" y="6982107"/>
                  <a:pt x="3739584" y="6985614"/>
                  <a:pt x="3763974" y="6991637"/>
                </a:cubicBezTo>
                <a:cubicBezTo>
                  <a:pt x="3764698" y="6991523"/>
                  <a:pt x="3765422" y="6991446"/>
                  <a:pt x="3766108" y="6991293"/>
                </a:cubicBezTo>
                <a:cubicBezTo>
                  <a:pt x="3771291" y="6990379"/>
                  <a:pt x="3774836" y="6992323"/>
                  <a:pt x="3777541" y="6995106"/>
                </a:cubicBezTo>
                <a:cubicBezTo>
                  <a:pt x="3781695" y="6996287"/>
                  <a:pt x="3785811" y="6997926"/>
                  <a:pt x="3789927" y="6999260"/>
                </a:cubicBezTo>
                <a:cubicBezTo>
                  <a:pt x="3790194" y="6998422"/>
                  <a:pt x="3789927" y="6997431"/>
                  <a:pt x="3790384" y="6996630"/>
                </a:cubicBezTo>
                <a:cubicBezTo>
                  <a:pt x="3791566" y="6994077"/>
                  <a:pt x="3793204" y="6991751"/>
                  <a:pt x="3795796" y="6990379"/>
                </a:cubicBezTo>
                <a:lnTo>
                  <a:pt x="3804142" y="6985919"/>
                </a:lnTo>
                <a:cubicBezTo>
                  <a:pt x="3811307" y="6982107"/>
                  <a:pt x="3820339" y="6983632"/>
                  <a:pt x="3824797" y="6990951"/>
                </a:cubicBezTo>
                <a:cubicBezTo>
                  <a:pt x="3828456" y="6996973"/>
                  <a:pt x="3827008" y="7005702"/>
                  <a:pt x="3821368" y="7010162"/>
                </a:cubicBezTo>
                <a:lnTo>
                  <a:pt x="3821368" y="7010162"/>
                </a:lnTo>
                <a:cubicBezTo>
                  <a:pt x="3835811" y="7016108"/>
                  <a:pt x="3850216" y="7022818"/>
                  <a:pt x="3864546" y="7030746"/>
                </a:cubicBezTo>
                <a:cubicBezTo>
                  <a:pt x="3854599" y="7025219"/>
                  <a:pt x="3844576" y="7020988"/>
                  <a:pt x="3834554" y="7016452"/>
                </a:cubicBezTo>
                <a:cubicBezTo>
                  <a:pt x="3836573" y="7012716"/>
                  <a:pt x="3840232" y="7010582"/>
                  <a:pt x="3844271" y="7010010"/>
                </a:cubicBezTo>
                <a:cubicBezTo>
                  <a:pt x="3844500" y="7009819"/>
                  <a:pt x="3844691" y="7009591"/>
                  <a:pt x="3844919" y="7009361"/>
                </a:cubicBezTo>
                <a:cubicBezTo>
                  <a:pt x="3850864" y="7003453"/>
                  <a:pt x="3860315" y="7004178"/>
                  <a:pt x="3866146" y="7009705"/>
                </a:cubicBezTo>
                <a:cubicBezTo>
                  <a:pt x="3867900" y="7011344"/>
                  <a:pt x="3868929" y="7013440"/>
                  <a:pt x="3869538" y="7015651"/>
                </a:cubicBezTo>
                <a:cubicBezTo>
                  <a:pt x="3872320" y="7012030"/>
                  <a:pt x="3876703" y="7009895"/>
                  <a:pt x="3882724" y="7011725"/>
                </a:cubicBezTo>
                <a:cubicBezTo>
                  <a:pt x="3899073" y="7016719"/>
                  <a:pt x="3896825" y="7040923"/>
                  <a:pt x="3882877" y="7041838"/>
                </a:cubicBezTo>
                <a:cubicBezTo>
                  <a:pt x="3887793" y="7044812"/>
                  <a:pt x="3892861" y="7047670"/>
                  <a:pt x="3897587" y="7050720"/>
                </a:cubicBezTo>
                <a:cubicBezTo>
                  <a:pt x="3897587" y="7050720"/>
                  <a:pt x="3897587" y="7050720"/>
                  <a:pt x="3897549" y="7050720"/>
                </a:cubicBezTo>
                <a:cubicBezTo>
                  <a:pt x="3898387" y="7050072"/>
                  <a:pt x="3899035" y="7049348"/>
                  <a:pt x="3900102" y="7048852"/>
                </a:cubicBezTo>
                <a:cubicBezTo>
                  <a:pt x="3900369" y="7048738"/>
                  <a:pt x="3900750" y="7048738"/>
                  <a:pt x="3901055" y="7048624"/>
                </a:cubicBezTo>
                <a:cubicBezTo>
                  <a:pt x="3902922" y="7041915"/>
                  <a:pt x="3909172" y="7037074"/>
                  <a:pt x="3916299" y="7037417"/>
                </a:cubicBezTo>
                <a:cubicBezTo>
                  <a:pt x="3917099" y="7037417"/>
                  <a:pt x="3917518" y="7037417"/>
                  <a:pt x="3917671" y="7037455"/>
                </a:cubicBezTo>
                <a:cubicBezTo>
                  <a:pt x="3917747" y="7037455"/>
                  <a:pt x="3917861" y="7037455"/>
                  <a:pt x="3917937" y="7037417"/>
                </a:cubicBezTo>
                <a:cubicBezTo>
                  <a:pt x="3917976" y="7037417"/>
                  <a:pt x="3918014" y="7037417"/>
                  <a:pt x="3918052" y="7037417"/>
                </a:cubicBezTo>
                <a:cubicBezTo>
                  <a:pt x="3918547" y="7036654"/>
                  <a:pt x="3919043" y="7035930"/>
                  <a:pt x="3919500" y="7035091"/>
                </a:cubicBezTo>
                <a:cubicBezTo>
                  <a:pt x="3923464" y="7027696"/>
                  <a:pt x="3934020" y="7027201"/>
                  <a:pt x="3940346" y="7031127"/>
                </a:cubicBezTo>
                <a:cubicBezTo>
                  <a:pt x="3947778" y="7035701"/>
                  <a:pt x="3948006" y="7045079"/>
                  <a:pt x="3944309" y="7051978"/>
                </a:cubicBezTo>
                <a:cubicBezTo>
                  <a:pt x="3939774" y="7060440"/>
                  <a:pt x="3931809" y="7065243"/>
                  <a:pt x="3922930" y="7066806"/>
                </a:cubicBezTo>
                <a:cubicBezTo>
                  <a:pt x="3922968" y="7067377"/>
                  <a:pt x="3922701" y="7067835"/>
                  <a:pt x="3922701" y="7068407"/>
                </a:cubicBezTo>
                <a:cubicBezTo>
                  <a:pt x="3930399" y="7074087"/>
                  <a:pt x="3937869" y="7079842"/>
                  <a:pt x="3944995" y="7085789"/>
                </a:cubicBezTo>
                <a:cubicBezTo>
                  <a:pt x="3946558" y="7084378"/>
                  <a:pt x="3947549" y="7082587"/>
                  <a:pt x="3949835" y="7081824"/>
                </a:cubicBezTo>
                <a:cubicBezTo>
                  <a:pt x="3963402" y="7077403"/>
                  <a:pt x="3969767" y="7092383"/>
                  <a:pt x="3964927" y="7102904"/>
                </a:cubicBezTo>
                <a:cubicBezTo>
                  <a:pt x="3960125" y="7098406"/>
                  <a:pt x="3954866" y="7094137"/>
                  <a:pt x="3949645" y="7089791"/>
                </a:cubicBezTo>
                <a:cubicBezTo>
                  <a:pt x="3959210" y="7097948"/>
                  <a:pt x="3968318" y="7106334"/>
                  <a:pt x="3976855" y="7114949"/>
                </a:cubicBezTo>
                <a:cubicBezTo>
                  <a:pt x="3976855" y="7114949"/>
                  <a:pt x="3976893" y="7114949"/>
                  <a:pt x="3976893" y="7114911"/>
                </a:cubicBezTo>
                <a:lnTo>
                  <a:pt x="3977884" y="7114377"/>
                </a:lnTo>
                <a:cubicBezTo>
                  <a:pt x="3978037" y="7113158"/>
                  <a:pt x="3978075" y="7111899"/>
                  <a:pt x="3978456" y="7110680"/>
                </a:cubicBezTo>
                <a:lnTo>
                  <a:pt x="3980399" y="7104314"/>
                </a:lnTo>
                <a:cubicBezTo>
                  <a:pt x="3982762" y="7096500"/>
                  <a:pt x="3993281" y="7093488"/>
                  <a:pt x="4000140" y="7096385"/>
                </a:cubicBezTo>
                <a:cubicBezTo>
                  <a:pt x="4002427" y="7097377"/>
                  <a:pt x="4004066" y="7098902"/>
                  <a:pt x="4005437" y="7100578"/>
                </a:cubicBezTo>
                <a:cubicBezTo>
                  <a:pt x="4005323" y="7099320"/>
                  <a:pt x="4005437" y="7098139"/>
                  <a:pt x="4005590" y="7096881"/>
                </a:cubicBezTo>
                <a:cubicBezTo>
                  <a:pt x="3997854" y="7092612"/>
                  <a:pt x="3994271" y="7082358"/>
                  <a:pt x="3998921" y="7075649"/>
                </a:cubicBezTo>
                <a:cubicBezTo>
                  <a:pt x="3992328" y="7077136"/>
                  <a:pt x="3985582" y="7075496"/>
                  <a:pt x="3981962" y="7068864"/>
                </a:cubicBezTo>
                <a:cubicBezTo>
                  <a:pt x="3978379" y="7062346"/>
                  <a:pt x="3980361" y="7051520"/>
                  <a:pt x="3987869" y="7048433"/>
                </a:cubicBezTo>
                <a:cubicBezTo>
                  <a:pt x="3988783" y="7048090"/>
                  <a:pt x="3989698" y="7047670"/>
                  <a:pt x="3990575" y="7047213"/>
                </a:cubicBezTo>
                <a:cubicBezTo>
                  <a:pt x="3990689" y="7047137"/>
                  <a:pt x="3990651" y="7047175"/>
                  <a:pt x="3990727" y="7047099"/>
                </a:cubicBezTo>
                <a:cubicBezTo>
                  <a:pt x="3990765" y="7047061"/>
                  <a:pt x="3990803" y="7047022"/>
                  <a:pt x="3990841" y="7046946"/>
                </a:cubicBezTo>
                <a:cubicBezTo>
                  <a:pt x="3990918" y="7046794"/>
                  <a:pt x="3990956" y="7046641"/>
                  <a:pt x="3991032" y="7046412"/>
                </a:cubicBezTo>
                <a:cubicBezTo>
                  <a:pt x="3993738" y="7038446"/>
                  <a:pt x="4001664" y="7034329"/>
                  <a:pt x="4009744" y="7036388"/>
                </a:cubicBezTo>
                <a:cubicBezTo>
                  <a:pt x="4017404" y="7038332"/>
                  <a:pt x="4022282" y="7047670"/>
                  <a:pt x="4019767" y="7055104"/>
                </a:cubicBezTo>
                <a:cubicBezTo>
                  <a:pt x="4017671" y="7061355"/>
                  <a:pt x="4013555" y="7066310"/>
                  <a:pt x="4008486" y="7070275"/>
                </a:cubicBezTo>
                <a:cubicBezTo>
                  <a:pt x="4018547" y="7068902"/>
                  <a:pt x="4026360" y="7077136"/>
                  <a:pt x="4026969" y="7085331"/>
                </a:cubicBezTo>
                <a:cubicBezTo>
                  <a:pt x="4039164" y="7091849"/>
                  <a:pt x="4034934" y="7110413"/>
                  <a:pt x="4022777" y="7112891"/>
                </a:cubicBezTo>
                <a:cubicBezTo>
                  <a:pt x="4025902" y="7116893"/>
                  <a:pt x="4027160" y="7122420"/>
                  <a:pt x="4025636" y="7127337"/>
                </a:cubicBezTo>
                <a:lnTo>
                  <a:pt x="4025216" y="7128672"/>
                </a:lnTo>
                <a:cubicBezTo>
                  <a:pt x="4026550" y="7127490"/>
                  <a:pt x="4028189" y="7126461"/>
                  <a:pt x="4030323" y="7125737"/>
                </a:cubicBezTo>
                <a:cubicBezTo>
                  <a:pt x="4048235" y="7119905"/>
                  <a:pt x="4061040" y="7146130"/>
                  <a:pt x="4043738" y="7152572"/>
                </a:cubicBezTo>
                <a:cubicBezTo>
                  <a:pt x="4044691" y="7155697"/>
                  <a:pt x="4044881" y="7159090"/>
                  <a:pt x="4043852" y="7162406"/>
                </a:cubicBezTo>
                <a:lnTo>
                  <a:pt x="4039965" y="7175176"/>
                </a:lnTo>
                <a:cubicBezTo>
                  <a:pt x="4038783" y="7179064"/>
                  <a:pt x="4035735" y="7181923"/>
                  <a:pt x="4032114" y="7183447"/>
                </a:cubicBezTo>
                <a:cubicBezTo>
                  <a:pt x="4045567" y="7204641"/>
                  <a:pt x="4056733" y="7226483"/>
                  <a:pt x="4065498" y="7248897"/>
                </a:cubicBezTo>
                <a:lnTo>
                  <a:pt x="4065498" y="7248858"/>
                </a:lnTo>
                <a:cubicBezTo>
                  <a:pt x="4065498" y="7248858"/>
                  <a:pt x="4065536" y="7248858"/>
                  <a:pt x="4065575" y="7248858"/>
                </a:cubicBezTo>
                <a:lnTo>
                  <a:pt x="4071977" y="7250803"/>
                </a:lnTo>
                <a:cubicBezTo>
                  <a:pt x="4079790" y="7253166"/>
                  <a:pt x="4082495" y="7263991"/>
                  <a:pt x="4079485" y="7270662"/>
                </a:cubicBezTo>
                <a:cubicBezTo>
                  <a:pt x="4078379" y="7273101"/>
                  <a:pt x="4076703" y="7274817"/>
                  <a:pt x="4074873" y="7276189"/>
                </a:cubicBezTo>
                <a:cubicBezTo>
                  <a:pt x="4096977" y="7348537"/>
                  <a:pt x="4096443" y="7424735"/>
                  <a:pt x="4077274" y="7496969"/>
                </a:cubicBezTo>
                <a:cubicBezTo>
                  <a:pt x="4077960" y="7494378"/>
                  <a:pt x="4078722" y="7491785"/>
                  <a:pt x="4079370" y="7489155"/>
                </a:cubicBezTo>
                <a:cubicBezTo>
                  <a:pt x="4081886" y="7495559"/>
                  <a:pt x="4079523" y="7501543"/>
                  <a:pt x="4074950" y="7505660"/>
                </a:cubicBezTo>
                <a:cubicBezTo>
                  <a:pt x="4074950" y="7505660"/>
                  <a:pt x="4074950" y="7505660"/>
                  <a:pt x="4074950" y="7505660"/>
                </a:cubicBezTo>
                <a:cubicBezTo>
                  <a:pt x="4074950" y="7505660"/>
                  <a:pt x="4074950" y="7505660"/>
                  <a:pt x="4074950" y="7505660"/>
                </a:cubicBezTo>
                <a:cubicBezTo>
                  <a:pt x="4069614" y="7524186"/>
                  <a:pt x="4063059" y="7542406"/>
                  <a:pt x="4055323" y="7560207"/>
                </a:cubicBezTo>
                <a:cubicBezTo>
                  <a:pt x="4061306" y="7563524"/>
                  <a:pt x="4064851" y="7570347"/>
                  <a:pt x="4062907" y="7577246"/>
                </a:cubicBezTo>
                <a:cubicBezTo>
                  <a:pt x="4060735" y="7584946"/>
                  <a:pt x="4052160" y="7590016"/>
                  <a:pt x="4044386" y="7587653"/>
                </a:cubicBezTo>
                <a:lnTo>
                  <a:pt x="4042633" y="7587119"/>
                </a:lnTo>
                <a:cubicBezTo>
                  <a:pt x="4042633" y="7587119"/>
                  <a:pt x="4042633" y="7587119"/>
                  <a:pt x="4042633" y="7587119"/>
                </a:cubicBezTo>
                <a:cubicBezTo>
                  <a:pt x="4023006" y="7625466"/>
                  <a:pt x="3998006" y="7661373"/>
                  <a:pt x="3968128" y="7693392"/>
                </a:cubicBezTo>
                <a:lnTo>
                  <a:pt x="3968280" y="7693240"/>
                </a:lnTo>
                <a:cubicBezTo>
                  <a:pt x="3972282" y="7696594"/>
                  <a:pt x="3974454" y="7701512"/>
                  <a:pt x="3973463" y="7707458"/>
                </a:cubicBezTo>
                <a:cubicBezTo>
                  <a:pt x="3972206" y="7714967"/>
                  <a:pt x="3963174" y="7721333"/>
                  <a:pt x="3955666" y="7719046"/>
                </a:cubicBezTo>
                <a:lnTo>
                  <a:pt x="3949302" y="7717102"/>
                </a:lnTo>
                <a:cubicBezTo>
                  <a:pt x="3948120" y="7716759"/>
                  <a:pt x="3947168" y="7716111"/>
                  <a:pt x="3946139" y="7715577"/>
                </a:cubicBezTo>
                <a:cubicBezTo>
                  <a:pt x="3931200" y="7729567"/>
                  <a:pt x="3915194" y="7742565"/>
                  <a:pt x="3898311" y="7754572"/>
                </a:cubicBezTo>
                <a:cubicBezTo>
                  <a:pt x="3900064" y="7755601"/>
                  <a:pt x="3901665" y="7756936"/>
                  <a:pt x="3902998" y="7758613"/>
                </a:cubicBezTo>
                <a:cubicBezTo>
                  <a:pt x="3907876" y="7764902"/>
                  <a:pt x="3906009" y="7775194"/>
                  <a:pt x="3899492" y="7779578"/>
                </a:cubicBezTo>
                <a:cubicBezTo>
                  <a:pt x="3891909" y="7784686"/>
                  <a:pt x="3882800" y="7787125"/>
                  <a:pt x="3873768" y="7784686"/>
                </a:cubicBezTo>
                <a:cubicBezTo>
                  <a:pt x="3869309" y="7783466"/>
                  <a:pt x="3865651" y="7780797"/>
                  <a:pt x="3863364" y="7777252"/>
                </a:cubicBezTo>
                <a:cubicBezTo>
                  <a:pt x="3844538" y="7788231"/>
                  <a:pt x="3824683" y="7797798"/>
                  <a:pt x="3804028" y="7806032"/>
                </a:cubicBezTo>
                <a:cubicBezTo>
                  <a:pt x="3983448" y="8027460"/>
                  <a:pt x="4097510" y="8306638"/>
                  <a:pt x="4096634" y="8590771"/>
                </a:cubicBezTo>
                <a:cubicBezTo>
                  <a:pt x="4095338" y="9009804"/>
                  <a:pt x="3803037" y="9357022"/>
                  <a:pt x="3395263" y="9442445"/>
                </a:cubicBezTo>
                <a:cubicBezTo>
                  <a:pt x="3052351" y="9514298"/>
                  <a:pt x="2682763" y="9454719"/>
                  <a:pt x="2337489" y="9427579"/>
                </a:cubicBezTo>
                <a:cubicBezTo>
                  <a:pt x="1958754" y="9397846"/>
                  <a:pt x="1601971" y="9282959"/>
                  <a:pt x="1459364" y="8894000"/>
                </a:cubicBezTo>
                <a:cubicBezTo>
                  <a:pt x="1405401" y="8746902"/>
                  <a:pt x="1393473" y="8606056"/>
                  <a:pt x="1413366" y="8475272"/>
                </a:cubicBezTo>
                <a:cubicBezTo>
                  <a:pt x="1376971" y="8445769"/>
                  <a:pt x="1348732" y="8410777"/>
                  <a:pt x="1327505" y="8372582"/>
                </a:cubicBezTo>
                <a:cubicBezTo>
                  <a:pt x="1187604" y="8328518"/>
                  <a:pt x="1041949" y="8312394"/>
                  <a:pt x="883869" y="8357106"/>
                </a:cubicBezTo>
                <a:cubicBezTo>
                  <a:pt x="576324" y="8444396"/>
                  <a:pt x="296217" y="8725328"/>
                  <a:pt x="342330" y="9065342"/>
                </a:cubicBezTo>
                <a:cubicBezTo>
                  <a:pt x="344998" y="9085544"/>
                  <a:pt x="349190" y="9105366"/>
                  <a:pt x="354144" y="9124806"/>
                </a:cubicBezTo>
                <a:cubicBezTo>
                  <a:pt x="101096" y="9456434"/>
                  <a:pt x="-87548" y="9873828"/>
                  <a:pt x="42026" y="10238238"/>
                </a:cubicBezTo>
                <a:cubicBezTo>
                  <a:pt x="151400" y="10546233"/>
                  <a:pt x="492101" y="10678884"/>
                  <a:pt x="786690" y="10552332"/>
                </a:cubicBezTo>
                <a:cubicBezTo>
                  <a:pt x="912452" y="10498586"/>
                  <a:pt x="1014586" y="10410913"/>
                  <a:pt x="1115577" y="10319811"/>
                </a:cubicBezTo>
                <a:cubicBezTo>
                  <a:pt x="1185699" y="10256535"/>
                  <a:pt x="1256583" y="10170006"/>
                  <a:pt x="1352619" y="10145993"/>
                </a:cubicBezTo>
                <a:cubicBezTo>
                  <a:pt x="1601857" y="10084240"/>
                  <a:pt x="1827847" y="10340014"/>
                  <a:pt x="1944844" y="10519932"/>
                </a:cubicBezTo>
                <a:cubicBezTo>
                  <a:pt x="1952581" y="10531787"/>
                  <a:pt x="1959821" y="10543946"/>
                  <a:pt x="1967367" y="10555915"/>
                </a:cubicBezTo>
                <a:lnTo>
                  <a:pt x="1967215" y="10555686"/>
                </a:lnTo>
                <a:cubicBezTo>
                  <a:pt x="2056391" y="10372071"/>
                  <a:pt x="2144882" y="10190438"/>
                  <a:pt x="2304524" y="10051154"/>
                </a:cubicBezTo>
                <a:cubicBezTo>
                  <a:pt x="2606544" y="9787605"/>
                  <a:pt x="3038746" y="9783679"/>
                  <a:pt x="3419881" y="9788101"/>
                </a:cubicBezTo>
                <a:cubicBezTo>
                  <a:pt x="3804104" y="9792561"/>
                  <a:pt x="4198997" y="9836967"/>
                  <a:pt x="4571558" y="9932721"/>
                </a:cubicBezTo>
                <a:cubicBezTo>
                  <a:pt x="4871557" y="10009834"/>
                  <a:pt x="5183333" y="10138864"/>
                  <a:pt x="5402731" y="10365057"/>
                </a:cubicBezTo>
                <a:cubicBezTo>
                  <a:pt x="5668165" y="10638746"/>
                  <a:pt x="5783638" y="11021681"/>
                  <a:pt x="5750253" y="11398899"/>
                </a:cubicBezTo>
                <a:cubicBezTo>
                  <a:pt x="5714773" y="11799901"/>
                  <a:pt x="5550673" y="12176586"/>
                  <a:pt x="5297053" y="12480807"/>
                </a:cubicBezTo>
                <a:cubicBezTo>
                  <a:pt x="5300101" y="12479358"/>
                  <a:pt x="5303417" y="12478520"/>
                  <a:pt x="5306428" y="12479054"/>
                </a:cubicBezTo>
                <a:cubicBezTo>
                  <a:pt x="5315269" y="12480579"/>
                  <a:pt x="5319194" y="12488469"/>
                  <a:pt x="5318851" y="12496664"/>
                </a:cubicBezTo>
                <a:lnTo>
                  <a:pt x="5318546" y="12503449"/>
                </a:lnTo>
                <a:cubicBezTo>
                  <a:pt x="5318203" y="12511721"/>
                  <a:pt x="5308256" y="12517133"/>
                  <a:pt x="5300940" y="12515876"/>
                </a:cubicBezTo>
                <a:cubicBezTo>
                  <a:pt x="5292098" y="12514312"/>
                  <a:pt x="5288173" y="12506460"/>
                  <a:pt x="5288516" y="12498265"/>
                </a:cubicBezTo>
                <a:lnTo>
                  <a:pt x="5288821" y="12491480"/>
                </a:lnTo>
                <a:cubicBezTo>
                  <a:pt x="5288821" y="12491099"/>
                  <a:pt x="5289125" y="12490793"/>
                  <a:pt x="5289164" y="12490413"/>
                </a:cubicBezTo>
                <a:cubicBezTo>
                  <a:pt x="5279522" y="12501848"/>
                  <a:pt x="5269690" y="12513093"/>
                  <a:pt x="5259819" y="12524299"/>
                </a:cubicBezTo>
                <a:cubicBezTo>
                  <a:pt x="5265041" y="12527083"/>
                  <a:pt x="5268318" y="12533105"/>
                  <a:pt x="5268089" y="12539089"/>
                </a:cubicBezTo>
                <a:lnTo>
                  <a:pt x="5267784" y="12545874"/>
                </a:lnTo>
                <a:cubicBezTo>
                  <a:pt x="5267403" y="12554413"/>
                  <a:pt x="5259476" y="12560169"/>
                  <a:pt x="5251435" y="12559902"/>
                </a:cubicBezTo>
                <a:cubicBezTo>
                  <a:pt x="5244766" y="12559712"/>
                  <a:pt x="5239812" y="12554528"/>
                  <a:pt x="5238135" y="12548429"/>
                </a:cubicBezTo>
                <a:cubicBezTo>
                  <a:pt x="5237830" y="12549953"/>
                  <a:pt x="5237487" y="12551478"/>
                  <a:pt x="5236534" y="12552774"/>
                </a:cubicBezTo>
                <a:cubicBezTo>
                  <a:pt x="5235924" y="12553537"/>
                  <a:pt x="5235429" y="12554374"/>
                  <a:pt x="5234934" y="12555176"/>
                </a:cubicBezTo>
                <a:cubicBezTo>
                  <a:pt x="5234934" y="12555176"/>
                  <a:pt x="5234934" y="12555176"/>
                  <a:pt x="5234934" y="12555176"/>
                </a:cubicBezTo>
                <a:lnTo>
                  <a:pt x="5234934" y="12555481"/>
                </a:lnTo>
                <a:cubicBezTo>
                  <a:pt x="5234972" y="12555747"/>
                  <a:pt x="5235010" y="12555785"/>
                  <a:pt x="5235086" y="12556243"/>
                </a:cubicBezTo>
                <a:cubicBezTo>
                  <a:pt x="5237068" y="12564552"/>
                  <a:pt x="5232380" y="12572367"/>
                  <a:pt x="5224339" y="12574920"/>
                </a:cubicBezTo>
                <a:cubicBezTo>
                  <a:pt x="5221214" y="12575911"/>
                  <a:pt x="5217937" y="12575340"/>
                  <a:pt x="5214926" y="12574120"/>
                </a:cubicBezTo>
                <a:cubicBezTo>
                  <a:pt x="5171862" y="12619785"/>
                  <a:pt x="5126664" y="12663507"/>
                  <a:pt x="5079446" y="12705094"/>
                </a:cubicBezTo>
                <a:cubicBezTo>
                  <a:pt x="5096062" y="12705171"/>
                  <a:pt x="5112678" y="12705551"/>
                  <a:pt x="5129255" y="12705514"/>
                </a:cubicBezTo>
                <a:cubicBezTo>
                  <a:pt x="5127464" y="12698690"/>
                  <a:pt x="5130856" y="12693164"/>
                  <a:pt x="5136229" y="12690381"/>
                </a:cubicBezTo>
                <a:cubicBezTo>
                  <a:pt x="5134438" y="12686035"/>
                  <a:pt x="5134400" y="12680927"/>
                  <a:pt x="5138135" y="12676087"/>
                </a:cubicBezTo>
                <a:cubicBezTo>
                  <a:pt x="5143584" y="12668920"/>
                  <a:pt x="5151473" y="12669187"/>
                  <a:pt x="5157342" y="12672884"/>
                </a:cubicBezTo>
                <a:cubicBezTo>
                  <a:pt x="5162678" y="12668119"/>
                  <a:pt x="5170414" y="12666442"/>
                  <a:pt x="5176169" y="12672465"/>
                </a:cubicBezTo>
                <a:cubicBezTo>
                  <a:pt x="5178112" y="12674523"/>
                  <a:pt x="5180322" y="12676353"/>
                  <a:pt x="5182266" y="12678412"/>
                </a:cubicBezTo>
                <a:cubicBezTo>
                  <a:pt x="5182800" y="12678869"/>
                  <a:pt x="5183371" y="12679288"/>
                  <a:pt x="5183943" y="12679708"/>
                </a:cubicBezTo>
                <a:cubicBezTo>
                  <a:pt x="5185772" y="12680775"/>
                  <a:pt x="5187335" y="12681804"/>
                  <a:pt x="5188745" y="12683100"/>
                </a:cubicBezTo>
                <a:cubicBezTo>
                  <a:pt x="5193242" y="12682375"/>
                  <a:pt x="5198196" y="12683519"/>
                  <a:pt x="5201435" y="12686226"/>
                </a:cubicBezTo>
                <a:cubicBezTo>
                  <a:pt x="5205666" y="12689695"/>
                  <a:pt x="5206923" y="12694421"/>
                  <a:pt x="5206427" y="12699147"/>
                </a:cubicBezTo>
                <a:cubicBezTo>
                  <a:pt x="5206847" y="12698347"/>
                  <a:pt x="5206999" y="12697547"/>
                  <a:pt x="5207609" y="12696746"/>
                </a:cubicBezTo>
                <a:cubicBezTo>
                  <a:pt x="5214355" y="12687942"/>
                  <a:pt x="5225330" y="12689656"/>
                  <a:pt x="5231504" y="12695565"/>
                </a:cubicBezTo>
                <a:cubicBezTo>
                  <a:pt x="5235353" y="12679670"/>
                  <a:pt x="5261801" y="12683786"/>
                  <a:pt x="5261039" y="12702121"/>
                </a:cubicBezTo>
                <a:cubicBezTo>
                  <a:pt x="5261001" y="12703226"/>
                  <a:pt x="5260315" y="12703721"/>
                  <a:pt x="5260086" y="12704675"/>
                </a:cubicBezTo>
                <a:cubicBezTo>
                  <a:pt x="5279941" y="12704446"/>
                  <a:pt x="5299720" y="12704180"/>
                  <a:pt x="5319576" y="12703875"/>
                </a:cubicBezTo>
                <a:cubicBezTo>
                  <a:pt x="5319385" y="12703150"/>
                  <a:pt x="5318928" y="12702541"/>
                  <a:pt x="5318928" y="12701778"/>
                </a:cubicBezTo>
                <a:cubicBezTo>
                  <a:pt x="5318928" y="12700786"/>
                  <a:pt x="5318851" y="12699758"/>
                  <a:pt x="5318737" y="12698767"/>
                </a:cubicBezTo>
                <a:cubicBezTo>
                  <a:pt x="5318699" y="12698652"/>
                  <a:pt x="5318737" y="12698690"/>
                  <a:pt x="5318699" y="12698576"/>
                </a:cubicBezTo>
                <a:cubicBezTo>
                  <a:pt x="5318661" y="12698538"/>
                  <a:pt x="5318622" y="12698499"/>
                  <a:pt x="5318585" y="12698424"/>
                </a:cubicBezTo>
                <a:cubicBezTo>
                  <a:pt x="5318432" y="12698309"/>
                  <a:pt x="5318318" y="12698233"/>
                  <a:pt x="5318165" y="12698042"/>
                </a:cubicBezTo>
                <a:cubicBezTo>
                  <a:pt x="5311534" y="12692668"/>
                  <a:pt x="5310429" y="12683671"/>
                  <a:pt x="5315269" y="12676696"/>
                </a:cubicBezTo>
                <a:cubicBezTo>
                  <a:pt x="5319842" y="12670063"/>
                  <a:pt x="5330436" y="12668767"/>
                  <a:pt x="5336610" y="12673800"/>
                </a:cubicBezTo>
                <a:cubicBezTo>
                  <a:pt x="5341793" y="12678031"/>
                  <a:pt x="5345071" y="12683710"/>
                  <a:pt x="5347015" y="12689885"/>
                </a:cubicBezTo>
                <a:cubicBezTo>
                  <a:pt x="5349263" y="12679822"/>
                  <a:pt x="5359857" y="12675362"/>
                  <a:pt x="5367861" y="12677649"/>
                </a:cubicBezTo>
                <a:cubicBezTo>
                  <a:pt x="5378379" y="12668349"/>
                  <a:pt x="5394499" y="12678983"/>
                  <a:pt x="5392555" y="12691409"/>
                </a:cubicBezTo>
                <a:cubicBezTo>
                  <a:pt x="5397471" y="12689809"/>
                  <a:pt x="5403150" y="12690609"/>
                  <a:pt x="5407304" y="12693811"/>
                </a:cubicBezTo>
                <a:lnTo>
                  <a:pt x="5408447" y="12694687"/>
                </a:lnTo>
                <a:cubicBezTo>
                  <a:pt x="5407799" y="12693011"/>
                  <a:pt x="5407380" y="12691066"/>
                  <a:pt x="5407494" y="12688779"/>
                </a:cubicBezTo>
                <a:cubicBezTo>
                  <a:pt x="5408295" y="12669720"/>
                  <a:pt x="5437754" y="12666824"/>
                  <a:pt x="5437754" y="12685539"/>
                </a:cubicBezTo>
                <a:cubicBezTo>
                  <a:pt x="5441031" y="12685769"/>
                  <a:pt x="5444346" y="12686797"/>
                  <a:pt x="5447129" y="12688932"/>
                </a:cubicBezTo>
                <a:lnTo>
                  <a:pt x="5457876" y="12697165"/>
                </a:lnTo>
                <a:cubicBezTo>
                  <a:pt x="5459476" y="12698385"/>
                  <a:pt x="5460658" y="12699948"/>
                  <a:pt x="5461458" y="12701702"/>
                </a:cubicBezTo>
                <a:cubicBezTo>
                  <a:pt x="5486382" y="12701282"/>
                  <a:pt x="5511305" y="12700863"/>
                  <a:pt x="5536153" y="12700482"/>
                </a:cubicBezTo>
                <a:cubicBezTo>
                  <a:pt x="5536496" y="12699986"/>
                  <a:pt x="5536649" y="12699452"/>
                  <a:pt x="5537029" y="12698957"/>
                </a:cubicBezTo>
                <a:lnTo>
                  <a:pt x="5541145" y="12693582"/>
                </a:lnTo>
                <a:cubicBezTo>
                  <a:pt x="5546176" y="12686988"/>
                  <a:pt x="5557418" y="12688246"/>
                  <a:pt x="5562677" y="12693507"/>
                </a:cubicBezTo>
                <a:cubicBezTo>
                  <a:pt x="5564659" y="12695489"/>
                  <a:pt x="5565688" y="12697699"/>
                  <a:pt x="5566298" y="12699986"/>
                </a:cubicBezTo>
                <a:cubicBezTo>
                  <a:pt x="5593279" y="12699529"/>
                  <a:pt x="5620299" y="12699072"/>
                  <a:pt x="5647167" y="12698690"/>
                </a:cubicBezTo>
                <a:cubicBezTo>
                  <a:pt x="5659476" y="12698499"/>
                  <a:pt x="5671785" y="12698271"/>
                  <a:pt x="5684095" y="12698081"/>
                </a:cubicBezTo>
                <a:cubicBezTo>
                  <a:pt x="5680856" y="12698119"/>
                  <a:pt x="5677578" y="12698195"/>
                  <a:pt x="5674301" y="12698233"/>
                </a:cubicBezTo>
                <a:cubicBezTo>
                  <a:pt x="5673577" y="12696708"/>
                  <a:pt x="5672891" y="12695183"/>
                  <a:pt x="5672700" y="12693316"/>
                </a:cubicBezTo>
                <a:cubicBezTo>
                  <a:pt x="5672091" y="12688399"/>
                  <a:pt x="5673653" y="12684739"/>
                  <a:pt x="5676320" y="12682375"/>
                </a:cubicBezTo>
                <a:cubicBezTo>
                  <a:pt x="5668051" y="12683977"/>
                  <a:pt x="5657532" y="12679288"/>
                  <a:pt x="5656198" y="12668310"/>
                </a:cubicBezTo>
                <a:cubicBezTo>
                  <a:pt x="5654979" y="12658133"/>
                  <a:pt x="5662829" y="12653749"/>
                  <a:pt x="5670871" y="12654435"/>
                </a:cubicBezTo>
                <a:cubicBezTo>
                  <a:pt x="5670833" y="12653254"/>
                  <a:pt x="5670985" y="12652148"/>
                  <a:pt x="5671252" y="12651081"/>
                </a:cubicBezTo>
                <a:cubicBezTo>
                  <a:pt x="5669042" y="12649060"/>
                  <a:pt x="5667632" y="12646507"/>
                  <a:pt x="5666984" y="12643686"/>
                </a:cubicBezTo>
                <a:cubicBezTo>
                  <a:pt x="5666564" y="12643686"/>
                  <a:pt x="5666221" y="12643877"/>
                  <a:pt x="5665802" y="12643877"/>
                </a:cubicBezTo>
                <a:lnTo>
                  <a:pt x="5656351" y="12643343"/>
                </a:lnTo>
                <a:cubicBezTo>
                  <a:pt x="5648196" y="12642886"/>
                  <a:pt x="5641640" y="12635719"/>
                  <a:pt x="5642060" y="12627562"/>
                </a:cubicBezTo>
                <a:cubicBezTo>
                  <a:pt x="5642479" y="12619481"/>
                  <a:pt x="5649720" y="12612810"/>
                  <a:pt x="5657837" y="12613268"/>
                </a:cubicBezTo>
                <a:lnTo>
                  <a:pt x="5667288" y="12613763"/>
                </a:lnTo>
                <a:cubicBezTo>
                  <a:pt x="5673996" y="12614145"/>
                  <a:pt x="5679369" y="12619137"/>
                  <a:pt x="5680932" y="12625427"/>
                </a:cubicBezTo>
                <a:cubicBezTo>
                  <a:pt x="5684476" y="12625389"/>
                  <a:pt x="5688058" y="12626380"/>
                  <a:pt x="5690992" y="12628667"/>
                </a:cubicBezTo>
                <a:lnTo>
                  <a:pt x="5698386" y="12634461"/>
                </a:lnTo>
                <a:cubicBezTo>
                  <a:pt x="5704407" y="12634195"/>
                  <a:pt x="5710314" y="12636977"/>
                  <a:pt x="5713401" y="12641513"/>
                </a:cubicBezTo>
                <a:cubicBezTo>
                  <a:pt x="5711763" y="12635986"/>
                  <a:pt x="5713211" y="12629430"/>
                  <a:pt x="5717594" y="12625694"/>
                </a:cubicBezTo>
                <a:cubicBezTo>
                  <a:pt x="5724605" y="12619785"/>
                  <a:pt x="5733447" y="12616432"/>
                  <a:pt x="5742708" y="12617880"/>
                </a:cubicBezTo>
                <a:cubicBezTo>
                  <a:pt x="5750787" y="12619176"/>
                  <a:pt x="5757494" y="12624627"/>
                  <a:pt x="5757151" y="12633547"/>
                </a:cubicBezTo>
                <a:cubicBezTo>
                  <a:pt x="5756999" y="12637091"/>
                  <a:pt x="5755208" y="12640751"/>
                  <a:pt x="5752578" y="12643572"/>
                </a:cubicBezTo>
                <a:cubicBezTo>
                  <a:pt x="5757723" y="12641551"/>
                  <a:pt x="5763744" y="12642543"/>
                  <a:pt x="5768394" y="12646087"/>
                </a:cubicBezTo>
                <a:lnTo>
                  <a:pt x="5773767" y="12650204"/>
                </a:lnTo>
                <a:cubicBezTo>
                  <a:pt x="5777730" y="12653254"/>
                  <a:pt x="5779026" y="12658323"/>
                  <a:pt x="5778455" y="12663202"/>
                </a:cubicBezTo>
                <a:cubicBezTo>
                  <a:pt x="5779636" y="12665451"/>
                  <a:pt x="5780589" y="12667853"/>
                  <a:pt x="5780931" y="12670483"/>
                </a:cubicBezTo>
                <a:lnTo>
                  <a:pt x="5781732" y="12677115"/>
                </a:lnTo>
                <a:cubicBezTo>
                  <a:pt x="5782723" y="12685235"/>
                  <a:pt x="5773881" y="12692134"/>
                  <a:pt x="5766564" y="12692096"/>
                </a:cubicBezTo>
                <a:cubicBezTo>
                  <a:pt x="5757684" y="12692020"/>
                  <a:pt x="5752616" y="12684968"/>
                  <a:pt x="5751625" y="12676925"/>
                </a:cubicBezTo>
                <a:lnTo>
                  <a:pt x="5750901" y="12670979"/>
                </a:lnTo>
                <a:lnTo>
                  <a:pt x="5748195" y="12668920"/>
                </a:lnTo>
                <a:cubicBezTo>
                  <a:pt x="5741641" y="12663889"/>
                  <a:pt x="5741717" y="12653216"/>
                  <a:pt x="5746900" y="12647421"/>
                </a:cubicBezTo>
                <a:cubicBezTo>
                  <a:pt x="5746900" y="12647421"/>
                  <a:pt x="5746900" y="12647421"/>
                  <a:pt x="5746938" y="12647383"/>
                </a:cubicBezTo>
                <a:cubicBezTo>
                  <a:pt x="5745223" y="12647994"/>
                  <a:pt x="5743393" y="12648298"/>
                  <a:pt x="5741526" y="12648031"/>
                </a:cubicBezTo>
                <a:cubicBezTo>
                  <a:pt x="5740535" y="12647841"/>
                  <a:pt x="5739583" y="12647726"/>
                  <a:pt x="5738592" y="12647688"/>
                </a:cubicBezTo>
                <a:cubicBezTo>
                  <a:pt x="5738477" y="12647688"/>
                  <a:pt x="5738516" y="12647688"/>
                  <a:pt x="5738401" y="12647688"/>
                </a:cubicBezTo>
                <a:cubicBezTo>
                  <a:pt x="5738325" y="12647688"/>
                  <a:pt x="5738287" y="12647726"/>
                  <a:pt x="5738211" y="12647764"/>
                </a:cubicBezTo>
                <a:cubicBezTo>
                  <a:pt x="5738058" y="12647878"/>
                  <a:pt x="5737982" y="12647955"/>
                  <a:pt x="5737792" y="12648146"/>
                </a:cubicBezTo>
                <a:cubicBezTo>
                  <a:pt x="5731351" y="12653597"/>
                  <a:pt x="5722395" y="12652986"/>
                  <a:pt x="5716526" y="12647040"/>
                </a:cubicBezTo>
                <a:cubicBezTo>
                  <a:pt x="5715536" y="12646049"/>
                  <a:pt x="5714964" y="12644753"/>
                  <a:pt x="5714392" y="12643495"/>
                </a:cubicBezTo>
                <a:cubicBezTo>
                  <a:pt x="5716107" y="12647230"/>
                  <a:pt x="5716069" y="12651652"/>
                  <a:pt x="5712601" y="12656189"/>
                </a:cubicBezTo>
                <a:cubicBezTo>
                  <a:pt x="5711610" y="12657485"/>
                  <a:pt x="5710505" y="12658476"/>
                  <a:pt x="5709362" y="12659353"/>
                </a:cubicBezTo>
                <a:cubicBezTo>
                  <a:pt x="5708714" y="12661068"/>
                  <a:pt x="5707799" y="12662707"/>
                  <a:pt x="5706618" y="12664118"/>
                </a:cubicBezTo>
                <a:cubicBezTo>
                  <a:pt x="5704865" y="12666214"/>
                  <a:pt x="5702578" y="12667548"/>
                  <a:pt x="5700139" y="12668233"/>
                </a:cubicBezTo>
                <a:cubicBezTo>
                  <a:pt x="5699606" y="12669530"/>
                  <a:pt x="5699110" y="12670826"/>
                  <a:pt x="5698272" y="12671970"/>
                </a:cubicBezTo>
                <a:lnTo>
                  <a:pt x="5694156" y="12677344"/>
                </a:lnTo>
                <a:cubicBezTo>
                  <a:pt x="5693241" y="12678526"/>
                  <a:pt x="5692060" y="12679250"/>
                  <a:pt x="5690916" y="12680051"/>
                </a:cubicBezTo>
                <a:cubicBezTo>
                  <a:pt x="5696709" y="12681690"/>
                  <a:pt x="5701968" y="12685997"/>
                  <a:pt x="5702845" y="12693430"/>
                </a:cubicBezTo>
                <a:cubicBezTo>
                  <a:pt x="5703035" y="12695107"/>
                  <a:pt x="5702731" y="12696442"/>
                  <a:pt x="5702464" y="12697852"/>
                </a:cubicBezTo>
                <a:cubicBezTo>
                  <a:pt x="5710314" y="12697738"/>
                  <a:pt x="5718165" y="12697585"/>
                  <a:pt x="5726016" y="12697471"/>
                </a:cubicBezTo>
                <a:lnTo>
                  <a:pt x="5710543" y="12697738"/>
                </a:lnTo>
                <a:cubicBezTo>
                  <a:pt x="5710886" y="12695869"/>
                  <a:pt x="5711610" y="12693964"/>
                  <a:pt x="5712715" y="12692134"/>
                </a:cubicBezTo>
                <a:cubicBezTo>
                  <a:pt x="5716793" y="12685425"/>
                  <a:pt x="5727502" y="12683100"/>
                  <a:pt x="5733866" y="12687942"/>
                </a:cubicBezTo>
                <a:lnTo>
                  <a:pt x="5739240" y="12692057"/>
                </a:lnTo>
                <a:cubicBezTo>
                  <a:pt x="5741145" y="12693507"/>
                  <a:pt x="5742555" y="12695298"/>
                  <a:pt x="5743660" y="12697165"/>
                </a:cubicBezTo>
                <a:cubicBezTo>
                  <a:pt x="5764049" y="12696822"/>
                  <a:pt x="5784476" y="12696403"/>
                  <a:pt x="5804865" y="12696022"/>
                </a:cubicBezTo>
                <a:cubicBezTo>
                  <a:pt x="5799796" y="12694002"/>
                  <a:pt x="5795794" y="12689504"/>
                  <a:pt x="5795109" y="12683900"/>
                </a:cubicBezTo>
                <a:cubicBezTo>
                  <a:pt x="5794079" y="12675667"/>
                  <a:pt x="5800215" y="12668005"/>
                  <a:pt x="5808370" y="12666900"/>
                </a:cubicBezTo>
                <a:lnTo>
                  <a:pt x="5817860" y="12665642"/>
                </a:lnTo>
                <a:cubicBezTo>
                  <a:pt x="5826054" y="12664537"/>
                  <a:pt x="5833828" y="12670750"/>
                  <a:pt x="5834857" y="12678906"/>
                </a:cubicBezTo>
                <a:cubicBezTo>
                  <a:pt x="5835581" y="12684587"/>
                  <a:pt x="5832723" y="12689847"/>
                  <a:pt x="5828302" y="12693048"/>
                </a:cubicBezTo>
                <a:lnTo>
                  <a:pt x="5830436" y="12693125"/>
                </a:lnTo>
                <a:cubicBezTo>
                  <a:pt x="5833409" y="12693239"/>
                  <a:pt x="5836115" y="12694116"/>
                  <a:pt x="5838630" y="12695298"/>
                </a:cubicBezTo>
                <a:cubicBezTo>
                  <a:pt x="5855970" y="12694917"/>
                  <a:pt x="5873310" y="12694498"/>
                  <a:pt x="5890650" y="12694078"/>
                </a:cubicBezTo>
                <a:cubicBezTo>
                  <a:pt x="5890650" y="12689695"/>
                  <a:pt x="5891831" y="12685349"/>
                  <a:pt x="5895375" y="12682186"/>
                </a:cubicBezTo>
                <a:lnTo>
                  <a:pt x="5900367" y="12677726"/>
                </a:lnTo>
                <a:cubicBezTo>
                  <a:pt x="5906427" y="12672275"/>
                  <a:pt x="5916717" y="12674180"/>
                  <a:pt x="5921519" y="12680241"/>
                </a:cubicBezTo>
                <a:cubicBezTo>
                  <a:pt x="5924644" y="12684205"/>
                  <a:pt x="5925025" y="12688932"/>
                  <a:pt x="5923805" y="12693278"/>
                </a:cubicBezTo>
                <a:cubicBezTo>
                  <a:pt x="5928988" y="12693164"/>
                  <a:pt x="5934171" y="12693048"/>
                  <a:pt x="5939354" y="12692896"/>
                </a:cubicBezTo>
                <a:cubicBezTo>
                  <a:pt x="5936915" y="12690761"/>
                  <a:pt x="5934933" y="12688170"/>
                  <a:pt x="5934552" y="12685006"/>
                </a:cubicBezTo>
                <a:lnTo>
                  <a:pt x="5933752" y="12678374"/>
                </a:lnTo>
                <a:cubicBezTo>
                  <a:pt x="5933066" y="12672693"/>
                  <a:pt x="5934933" y="12667701"/>
                  <a:pt x="5938706" y="12664270"/>
                </a:cubicBezTo>
                <a:lnTo>
                  <a:pt x="5938477" y="12664003"/>
                </a:lnTo>
                <a:cubicBezTo>
                  <a:pt x="5932875" y="12657713"/>
                  <a:pt x="5933485" y="12648603"/>
                  <a:pt x="5939316" y="12642733"/>
                </a:cubicBezTo>
                <a:cubicBezTo>
                  <a:pt x="5944956" y="12637015"/>
                  <a:pt x="5955322" y="12637701"/>
                  <a:pt x="5960581" y="12643534"/>
                </a:cubicBezTo>
                <a:lnTo>
                  <a:pt x="5965040" y="12648526"/>
                </a:lnTo>
                <a:cubicBezTo>
                  <a:pt x="5970680" y="12654816"/>
                  <a:pt x="5970032" y="12663927"/>
                  <a:pt x="5964240" y="12669835"/>
                </a:cubicBezTo>
                <a:cubicBezTo>
                  <a:pt x="5963782" y="12670292"/>
                  <a:pt x="5963173" y="12670445"/>
                  <a:pt x="5962677" y="12670788"/>
                </a:cubicBezTo>
                <a:cubicBezTo>
                  <a:pt x="5962791" y="12671245"/>
                  <a:pt x="5963173" y="12671627"/>
                  <a:pt x="5963210" y="12672161"/>
                </a:cubicBezTo>
                <a:lnTo>
                  <a:pt x="5964011" y="12678792"/>
                </a:lnTo>
                <a:cubicBezTo>
                  <a:pt x="5964697" y="12684473"/>
                  <a:pt x="5962220" y="12688932"/>
                  <a:pt x="5958447" y="12692363"/>
                </a:cubicBezTo>
                <a:cubicBezTo>
                  <a:pt x="5993813" y="12691409"/>
                  <a:pt x="6029140" y="12690304"/>
                  <a:pt x="6064506" y="12689161"/>
                </a:cubicBezTo>
                <a:cubicBezTo>
                  <a:pt x="6066297" y="12675896"/>
                  <a:pt x="6068775" y="12662593"/>
                  <a:pt x="6070947" y="12649328"/>
                </a:cubicBezTo>
                <a:cubicBezTo>
                  <a:pt x="6070680" y="12648337"/>
                  <a:pt x="6070261" y="12647346"/>
                  <a:pt x="6070261" y="12646316"/>
                </a:cubicBezTo>
                <a:cubicBezTo>
                  <a:pt x="6070223" y="12643838"/>
                  <a:pt x="6070985" y="12641704"/>
                  <a:pt x="6071937" y="12639760"/>
                </a:cubicBezTo>
                <a:cubicBezTo>
                  <a:pt x="6070833" y="12640408"/>
                  <a:pt x="6069689" y="12640788"/>
                  <a:pt x="6068470" y="12641131"/>
                </a:cubicBezTo>
                <a:cubicBezTo>
                  <a:pt x="6067669" y="12649937"/>
                  <a:pt x="6059743" y="12657408"/>
                  <a:pt x="6051739" y="12655846"/>
                </a:cubicBezTo>
                <a:cubicBezTo>
                  <a:pt x="6055779" y="12661297"/>
                  <a:pt x="6056998" y="12668119"/>
                  <a:pt x="6052425" y="12674142"/>
                </a:cubicBezTo>
                <a:cubicBezTo>
                  <a:pt x="6047929" y="12680088"/>
                  <a:pt x="6037182" y="12682643"/>
                  <a:pt x="6031351" y="12677039"/>
                </a:cubicBezTo>
                <a:cubicBezTo>
                  <a:pt x="6030665" y="12676315"/>
                  <a:pt x="6029902" y="12675667"/>
                  <a:pt x="6029140" y="12675057"/>
                </a:cubicBezTo>
                <a:cubicBezTo>
                  <a:pt x="6029064" y="12675019"/>
                  <a:pt x="6029064" y="12675019"/>
                  <a:pt x="6028988" y="12674943"/>
                </a:cubicBezTo>
                <a:cubicBezTo>
                  <a:pt x="6028912" y="12674943"/>
                  <a:pt x="6028874" y="12674943"/>
                  <a:pt x="6028798" y="12674943"/>
                </a:cubicBezTo>
                <a:cubicBezTo>
                  <a:pt x="6028607" y="12674943"/>
                  <a:pt x="6028455" y="12674943"/>
                  <a:pt x="6028226" y="12674980"/>
                </a:cubicBezTo>
                <a:cubicBezTo>
                  <a:pt x="6019842" y="12675744"/>
                  <a:pt x="6012829" y="12670140"/>
                  <a:pt x="6011419" y="12661868"/>
                </a:cubicBezTo>
                <a:cubicBezTo>
                  <a:pt x="6010085" y="12654016"/>
                  <a:pt x="6016678" y="12645782"/>
                  <a:pt x="6024529" y="12645096"/>
                </a:cubicBezTo>
                <a:cubicBezTo>
                  <a:pt x="6031084" y="12644486"/>
                  <a:pt x="6037334" y="12646239"/>
                  <a:pt x="6043013" y="12649289"/>
                </a:cubicBezTo>
                <a:cubicBezTo>
                  <a:pt x="6037677" y="12640636"/>
                  <a:pt x="6042059" y="12630154"/>
                  <a:pt x="6049300" y="12626228"/>
                </a:cubicBezTo>
                <a:cubicBezTo>
                  <a:pt x="6050291" y="12612581"/>
                  <a:pt x="6068508" y="12608960"/>
                  <a:pt x="6075901" y="12618642"/>
                </a:cubicBezTo>
                <a:cubicBezTo>
                  <a:pt x="6077349" y="12610942"/>
                  <a:pt x="6079331" y="12603242"/>
                  <a:pt x="6080893" y="12595543"/>
                </a:cubicBezTo>
                <a:cubicBezTo>
                  <a:pt x="6080969" y="12593522"/>
                  <a:pt x="6081389" y="12591540"/>
                  <a:pt x="6082151" y="12589673"/>
                </a:cubicBezTo>
                <a:cubicBezTo>
                  <a:pt x="6086419" y="12568936"/>
                  <a:pt x="6090573" y="12548200"/>
                  <a:pt x="6095566" y="12527502"/>
                </a:cubicBezTo>
                <a:cubicBezTo>
                  <a:pt x="6091793" y="12525138"/>
                  <a:pt x="6088820" y="12521250"/>
                  <a:pt x="6088173" y="12515837"/>
                </a:cubicBezTo>
                <a:cubicBezTo>
                  <a:pt x="6086991" y="12506003"/>
                  <a:pt x="6094270" y="12501466"/>
                  <a:pt x="6102044" y="12501772"/>
                </a:cubicBezTo>
                <a:cubicBezTo>
                  <a:pt x="6102349" y="12500629"/>
                  <a:pt x="6102616" y="12499485"/>
                  <a:pt x="6102883" y="12498341"/>
                </a:cubicBezTo>
                <a:cubicBezTo>
                  <a:pt x="6097318" y="12493119"/>
                  <a:pt x="6096899" y="12483780"/>
                  <a:pt x="6101777" y="12478024"/>
                </a:cubicBezTo>
                <a:cubicBezTo>
                  <a:pt x="6103759" y="12475661"/>
                  <a:pt x="6106389" y="12474364"/>
                  <a:pt x="6109132" y="12473602"/>
                </a:cubicBezTo>
                <a:cubicBezTo>
                  <a:pt x="6113134" y="12458699"/>
                  <a:pt x="6117555" y="12443909"/>
                  <a:pt x="6121862" y="12429119"/>
                </a:cubicBezTo>
                <a:cubicBezTo>
                  <a:pt x="6119155" y="12426527"/>
                  <a:pt x="6117288" y="12423020"/>
                  <a:pt x="6116831" y="12419246"/>
                </a:cubicBezTo>
                <a:cubicBezTo>
                  <a:pt x="6115878" y="12411431"/>
                  <a:pt x="6122052" y="12405066"/>
                  <a:pt x="6129254" y="12403504"/>
                </a:cubicBezTo>
                <a:cubicBezTo>
                  <a:pt x="6141183" y="12364089"/>
                  <a:pt x="6154102" y="12325285"/>
                  <a:pt x="6167479" y="12287052"/>
                </a:cubicBezTo>
                <a:cubicBezTo>
                  <a:pt x="6161305" y="12286710"/>
                  <a:pt x="6154788" y="12282668"/>
                  <a:pt x="6153683" y="12276608"/>
                </a:cubicBezTo>
                <a:cubicBezTo>
                  <a:pt x="6152425" y="12269594"/>
                  <a:pt x="6152311" y="12262466"/>
                  <a:pt x="6157303" y="12256787"/>
                </a:cubicBezTo>
                <a:cubicBezTo>
                  <a:pt x="6157799" y="12256214"/>
                  <a:pt x="6158370" y="12255833"/>
                  <a:pt x="6158904" y="12255337"/>
                </a:cubicBezTo>
                <a:cubicBezTo>
                  <a:pt x="6161724" y="12244970"/>
                  <a:pt x="6174681" y="12240472"/>
                  <a:pt x="6182265" y="12245312"/>
                </a:cubicBezTo>
                <a:cubicBezTo>
                  <a:pt x="6192440" y="12217334"/>
                  <a:pt x="6202768" y="12189889"/>
                  <a:pt x="6213210" y="12162863"/>
                </a:cubicBezTo>
                <a:cubicBezTo>
                  <a:pt x="6211305" y="12162901"/>
                  <a:pt x="6209437" y="12162672"/>
                  <a:pt x="6207685" y="12161910"/>
                </a:cubicBezTo>
                <a:lnTo>
                  <a:pt x="6201549" y="12159241"/>
                </a:lnTo>
                <a:cubicBezTo>
                  <a:pt x="6193812" y="12155888"/>
                  <a:pt x="6190306" y="12147692"/>
                  <a:pt x="6193050" y="12139725"/>
                </a:cubicBezTo>
                <a:cubicBezTo>
                  <a:pt x="6195604" y="12132216"/>
                  <a:pt x="6205321" y="12128061"/>
                  <a:pt x="6212562" y="12131187"/>
                </a:cubicBezTo>
                <a:lnTo>
                  <a:pt x="6218698" y="12133855"/>
                </a:lnTo>
                <a:cubicBezTo>
                  <a:pt x="6219156" y="12134046"/>
                  <a:pt x="6219575" y="12134313"/>
                  <a:pt x="6219994" y="12134579"/>
                </a:cubicBezTo>
                <a:cubicBezTo>
                  <a:pt x="6221175" y="12133779"/>
                  <a:pt x="6222395" y="12133092"/>
                  <a:pt x="6223729" y="12132673"/>
                </a:cubicBezTo>
                <a:cubicBezTo>
                  <a:pt x="6224110" y="12132559"/>
                  <a:pt x="6224529" y="12132635"/>
                  <a:pt x="6224910" y="12132559"/>
                </a:cubicBezTo>
                <a:cubicBezTo>
                  <a:pt x="6225863" y="12130120"/>
                  <a:pt x="6226816" y="12127566"/>
                  <a:pt x="6227768" y="12125126"/>
                </a:cubicBezTo>
                <a:cubicBezTo>
                  <a:pt x="6237600" y="12100234"/>
                  <a:pt x="6247852" y="12074771"/>
                  <a:pt x="6258370" y="12049119"/>
                </a:cubicBezTo>
                <a:cubicBezTo>
                  <a:pt x="6248043" y="12050795"/>
                  <a:pt x="6235848" y="12041190"/>
                  <a:pt x="6241335" y="12028573"/>
                </a:cubicBezTo>
                <a:cubicBezTo>
                  <a:pt x="6246709" y="12016184"/>
                  <a:pt x="6261534" y="12018548"/>
                  <a:pt x="6267479" y="12027048"/>
                </a:cubicBezTo>
                <a:cubicBezTo>
                  <a:pt x="6357341" y="11811451"/>
                  <a:pt x="6474110" y="11578359"/>
                  <a:pt x="6636724" y="11419063"/>
                </a:cubicBezTo>
                <a:cubicBezTo>
                  <a:pt x="6882684" y="11178157"/>
                  <a:pt x="7295031" y="11215550"/>
                  <a:pt x="7421898" y="11562273"/>
                </a:cubicBezTo>
                <a:cubicBezTo>
                  <a:pt x="7445298" y="11626235"/>
                  <a:pt x="7461609" y="11697326"/>
                  <a:pt x="7471555" y="11772342"/>
                </a:cubicBezTo>
                <a:cubicBezTo>
                  <a:pt x="7473804" y="11770932"/>
                  <a:pt x="7476357" y="11769903"/>
                  <a:pt x="7479482" y="11770055"/>
                </a:cubicBezTo>
                <a:cubicBezTo>
                  <a:pt x="7486799" y="11770360"/>
                  <a:pt x="7494841" y="11777527"/>
                  <a:pt x="7493659" y="11785417"/>
                </a:cubicBezTo>
                <a:cubicBezTo>
                  <a:pt x="7493469" y="11786332"/>
                  <a:pt x="7493354" y="11787246"/>
                  <a:pt x="7493354" y="11788200"/>
                </a:cubicBezTo>
                <a:cubicBezTo>
                  <a:pt x="7493354" y="11788200"/>
                  <a:pt x="7493354" y="11788200"/>
                  <a:pt x="7493354" y="11788200"/>
                </a:cubicBezTo>
                <a:cubicBezTo>
                  <a:pt x="7493393" y="11788314"/>
                  <a:pt x="7493430" y="11788314"/>
                  <a:pt x="7493469" y="11788466"/>
                </a:cubicBezTo>
                <a:cubicBezTo>
                  <a:pt x="7493621" y="11788657"/>
                  <a:pt x="7493659" y="11788657"/>
                  <a:pt x="7493926" y="11789039"/>
                </a:cubicBezTo>
                <a:cubicBezTo>
                  <a:pt x="7499261" y="11795366"/>
                  <a:pt x="7498652" y="11804133"/>
                  <a:pt x="7492821" y="11809889"/>
                </a:cubicBezTo>
                <a:cubicBezTo>
                  <a:pt x="7488553" y="11814082"/>
                  <a:pt x="7481540" y="11814616"/>
                  <a:pt x="7476243" y="11811985"/>
                </a:cubicBezTo>
                <a:cubicBezTo>
                  <a:pt x="7476281" y="11812519"/>
                  <a:pt x="7476319" y="11813052"/>
                  <a:pt x="7476396" y="11813586"/>
                </a:cubicBezTo>
                <a:cubicBezTo>
                  <a:pt x="7479063" y="11816636"/>
                  <a:pt x="7480588" y="11820753"/>
                  <a:pt x="7479635" y="11825784"/>
                </a:cubicBezTo>
                <a:cubicBezTo>
                  <a:pt x="7479292" y="11827576"/>
                  <a:pt x="7478568" y="11828910"/>
                  <a:pt x="7477844" y="11830244"/>
                </a:cubicBezTo>
                <a:cubicBezTo>
                  <a:pt x="7480511" y="11861425"/>
                  <a:pt x="7482417" y="11892987"/>
                  <a:pt x="7482874" y="11925120"/>
                </a:cubicBezTo>
                <a:cubicBezTo>
                  <a:pt x="7488705" y="11927483"/>
                  <a:pt x="7493202" y="11932896"/>
                  <a:pt x="7491754" y="11940862"/>
                </a:cubicBezTo>
                <a:cubicBezTo>
                  <a:pt x="7490648" y="11946733"/>
                  <a:pt x="7486990" y="11949973"/>
                  <a:pt x="7482684" y="11951346"/>
                </a:cubicBezTo>
                <a:cubicBezTo>
                  <a:pt x="7482607" y="11973568"/>
                  <a:pt x="7481997" y="11995868"/>
                  <a:pt x="7480854" y="12018319"/>
                </a:cubicBezTo>
                <a:cubicBezTo>
                  <a:pt x="7482417" y="12019272"/>
                  <a:pt x="7483979" y="12020263"/>
                  <a:pt x="7485122" y="12021674"/>
                </a:cubicBezTo>
                <a:cubicBezTo>
                  <a:pt x="7485846" y="12021292"/>
                  <a:pt x="7486495" y="12020835"/>
                  <a:pt x="7487295" y="12020568"/>
                </a:cubicBezTo>
                <a:cubicBezTo>
                  <a:pt x="7494841" y="12017900"/>
                  <a:pt x="7503415" y="12021063"/>
                  <a:pt x="7506502" y="12028726"/>
                </a:cubicBezTo>
                <a:cubicBezTo>
                  <a:pt x="7509208" y="12035473"/>
                  <a:pt x="7506083" y="12044087"/>
                  <a:pt x="7499414" y="12047251"/>
                </a:cubicBezTo>
                <a:cubicBezTo>
                  <a:pt x="7499185" y="12047556"/>
                  <a:pt x="7498956" y="12047860"/>
                  <a:pt x="7498728" y="12048165"/>
                </a:cubicBezTo>
                <a:cubicBezTo>
                  <a:pt x="7498652" y="12048280"/>
                  <a:pt x="7498613" y="12048394"/>
                  <a:pt x="7498499" y="12048547"/>
                </a:cubicBezTo>
                <a:cubicBezTo>
                  <a:pt x="7498042" y="12049652"/>
                  <a:pt x="7497470" y="12050720"/>
                  <a:pt x="7497013" y="12051786"/>
                </a:cubicBezTo>
                <a:cubicBezTo>
                  <a:pt x="7496670" y="12052625"/>
                  <a:pt x="7495107" y="12057428"/>
                  <a:pt x="7496403" y="12053082"/>
                </a:cubicBezTo>
                <a:cubicBezTo>
                  <a:pt x="7494726" y="12058648"/>
                  <a:pt x="7492821" y="12063413"/>
                  <a:pt x="7486952" y="12065814"/>
                </a:cubicBezTo>
                <a:cubicBezTo>
                  <a:pt x="7483903" y="12067035"/>
                  <a:pt x="7480778" y="12067149"/>
                  <a:pt x="7477844" y="12066385"/>
                </a:cubicBezTo>
                <a:cubicBezTo>
                  <a:pt x="7477081" y="12075458"/>
                  <a:pt x="7476014" y="12084607"/>
                  <a:pt x="7475100" y="12093678"/>
                </a:cubicBezTo>
                <a:cubicBezTo>
                  <a:pt x="7476090" y="12093717"/>
                  <a:pt x="7477081" y="12093793"/>
                  <a:pt x="7478148" y="12093984"/>
                </a:cubicBezTo>
                <a:cubicBezTo>
                  <a:pt x="7488210" y="12095965"/>
                  <a:pt x="7496060" y="12104237"/>
                  <a:pt x="7503834" y="12110336"/>
                </a:cubicBezTo>
                <a:cubicBezTo>
                  <a:pt x="7515572" y="12119523"/>
                  <a:pt x="7505435" y="12135113"/>
                  <a:pt x="7493430" y="12134922"/>
                </a:cubicBezTo>
                <a:cubicBezTo>
                  <a:pt x="7493621" y="12135228"/>
                  <a:pt x="7493812" y="12135570"/>
                  <a:pt x="7494040" y="12135876"/>
                </a:cubicBezTo>
                <a:cubicBezTo>
                  <a:pt x="7497051" y="12139077"/>
                  <a:pt x="7498003" y="12142928"/>
                  <a:pt x="7497394" y="12146625"/>
                </a:cubicBezTo>
                <a:cubicBezTo>
                  <a:pt x="7496822" y="12155087"/>
                  <a:pt x="7489848" y="12163435"/>
                  <a:pt x="7480511" y="12160195"/>
                </a:cubicBezTo>
                <a:cubicBezTo>
                  <a:pt x="7477996" y="12159318"/>
                  <a:pt x="7475329" y="12158709"/>
                  <a:pt x="7472813" y="12157832"/>
                </a:cubicBezTo>
                <a:cubicBezTo>
                  <a:pt x="7472165" y="12157679"/>
                  <a:pt x="7471479" y="12157565"/>
                  <a:pt x="7470831" y="12157450"/>
                </a:cubicBezTo>
                <a:cubicBezTo>
                  <a:pt x="7469612" y="12157374"/>
                  <a:pt x="7468545" y="12157145"/>
                  <a:pt x="7467401" y="12156954"/>
                </a:cubicBezTo>
                <a:cubicBezTo>
                  <a:pt x="7465077" y="12173117"/>
                  <a:pt x="7462714" y="12189280"/>
                  <a:pt x="7459856" y="12205403"/>
                </a:cubicBezTo>
                <a:lnTo>
                  <a:pt x="7463248" y="12203840"/>
                </a:lnTo>
                <a:cubicBezTo>
                  <a:pt x="7466487" y="12202354"/>
                  <a:pt x="7470069" y="12202658"/>
                  <a:pt x="7473271" y="12203916"/>
                </a:cubicBezTo>
                <a:cubicBezTo>
                  <a:pt x="7475176" y="12196788"/>
                  <a:pt x="7480740" y="12191261"/>
                  <a:pt x="7488743" y="12191947"/>
                </a:cubicBezTo>
                <a:cubicBezTo>
                  <a:pt x="7495641" y="12192558"/>
                  <a:pt x="7502348" y="12199151"/>
                  <a:pt x="7502081" y="12206394"/>
                </a:cubicBezTo>
                <a:cubicBezTo>
                  <a:pt x="7504597" y="12209291"/>
                  <a:pt x="7506007" y="12213179"/>
                  <a:pt x="7505092" y="12218135"/>
                </a:cubicBezTo>
                <a:cubicBezTo>
                  <a:pt x="7502844" y="12230294"/>
                  <a:pt x="7489886" y="12232163"/>
                  <a:pt x="7481997" y="12226902"/>
                </a:cubicBezTo>
                <a:cubicBezTo>
                  <a:pt x="7481121" y="12226596"/>
                  <a:pt x="7480359" y="12226101"/>
                  <a:pt x="7479559" y="12225644"/>
                </a:cubicBezTo>
                <a:cubicBezTo>
                  <a:pt x="7477996" y="12227703"/>
                  <a:pt x="7476090" y="12229532"/>
                  <a:pt x="7473613" y="12230637"/>
                </a:cubicBezTo>
                <a:lnTo>
                  <a:pt x="7467821" y="12233306"/>
                </a:lnTo>
                <a:cubicBezTo>
                  <a:pt x="7463476" y="12235288"/>
                  <a:pt x="7458750" y="12233954"/>
                  <a:pt x="7454940" y="12231285"/>
                </a:cubicBezTo>
                <a:cubicBezTo>
                  <a:pt x="7454825" y="12231933"/>
                  <a:pt x="7454711" y="12232543"/>
                  <a:pt x="7454558" y="12233191"/>
                </a:cubicBezTo>
                <a:cubicBezTo>
                  <a:pt x="7455892" y="12236241"/>
                  <a:pt x="7456616" y="12239519"/>
                  <a:pt x="7455778" y="12242606"/>
                </a:cubicBezTo>
                <a:cubicBezTo>
                  <a:pt x="7455016" y="12245466"/>
                  <a:pt x="7453415" y="12247562"/>
                  <a:pt x="7451433" y="12249315"/>
                </a:cubicBezTo>
                <a:cubicBezTo>
                  <a:pt x="7449147" y="12260484"/>
                  <a:pt x="7446632" y="12271577"/>
                  <a:pt x="7444078" y="12282707"/>
                </a:cubicBezTo>
                <a:cubicBezTo>
                  <a:pt x="7445832" y="12285413"/>
                  <a:pt x="7446860" y="12288577"/>
                  <a:pt x="7446593" y="12292236"/>
                </a:cubicBezTo>
                <a:cubicBezTo>
                  <a:pt x="7446289" y="12296276"/>
                  <a:pt x="7443774" y="12299974"/>
                  <a:pt x="7440382" y="12302414"/>
                </a:cubicBezTo>
                <a:cubicBezTo>
                  <a:pt x="7443811" y="12303214"/>
                  <a:pt x="7446860" y="12305310"/>
                  <a:pt x="7449185" y="12308818"/>
                </a:cubicBezTo>
                <a:cubicBezTo>
                  <a:pt x="7453149" y="12314878"/>
                  <a:pt x="7450976" y="12325323"/>
                  <a:pt x="7444155" y="12328486"/>
                </a:cubicBezTo>
                <a:lnTo>
                  <a:pt x="7438362" y="12331155"/>
                </a:lnTo>
                <a:cubicBezTo>
                  <a:pt x="7436266" y="12332108"/>
                  <a:pt x="7434246" y="12331764"/>
                  <a:pt x="7432188" y="12331955"/>
                </a:cubicBezTo>
                <a:cubicBezTo>
                  <a:pt x="7426434" y="12353530"/>
                  <a:pt x="7420260" y="12374991"/>
                  <a:pt x="7413553" y="12396184"/>
                </a:cubicBezTo>
                <a:cubicBezTo>
                  <a:pt x="7414772" y="12395650"/>
                  <a:pt x="7415992" y="12394965"/>
                  <a:pt x="7417211" y="12394584"/>
                </a:cubicBezTo>
                <a:cubicBezTo>
                  <a:pt x="7423728" y="12392563"/>
                  <a:pt x="7431350" y="12396184"/>
                  <a:pt x="7437828" y="12400911"/>
                </a:cubicBezTo>
                <a:cubicBezTo>
                  <a:pt x="7443087" y="12392792"/>
                  <a:pt x="7459246" y="12391458"/>
                  <a:pt x="7464848" y="12403579"/>
                </a:cubicBezTo>
                <a:cubicBezTo>
                  <a:pt x="7468240" y="12410898"/>
                  <a:pt x="7464734" y="12416425"/>
                  <a:pt x="7459284" y="12419208"/>
                </a:cubicBezTo>
                <a:cubicBezTo>
                  <a:pt x="7460084" y="12420504"/>
                  <a:pt x="7460771" y="12421762"/>
                  <a:pt x="7461151" y="12423172"/>
                </a:cubicBezTo>
                <a:cubicBezTo>
                  <a:pt x="7467782" y="12421495"/>
                  <a:pt x="7474680" y="12424964"/>
                  <a:pt x="7477691" y="12431101"/>
                </a:cubicBezTo>
                <a:cubicBezTo>
                  <a:pt x="7479787" y="12435370"/>
                  <a:pt x="7479101" y="12440211"/>
                  <a:pt x="7476738" y="12444100"/>
                </a:cubicBezTo>
                <a:cubicBezTo>
                  <a:pt x="7477424" y="12443489"/>
                  <a:pt x="7478225" y="12442956"/>
                  <a:pt x="7479101" y="12442536"/>
                </a:cubicBezTo>
                <a:lnTo>
                  <a:pt x="7484894" y="12439868"/>
                </a:lnTo>
                <a:cubicBezTo>
                  <a:pt x="7491944" y="12436628"/>
                  <a:pt x="7500100" y="12437009"/>
                  <a:pt x="7504711" y="12444289"/>
                </a:cubicBezTo>
                <a:cubicBezTo>
                  <a:pt x="7508446" y="12450236"/>
                  <a:pt x="7507341" y="12460872"/>
                  <a:pt x="7500290" y="12464111"/>
                </a:cubicBezTo>
                <a:lnTo>
                  <a:pt x="7494497" y="12466780"/>
                </a:lnTo>
                <a:cubicBezTo>
                  <a:pt x="7487409" y="12470058"/>
                  <a:pt x="7479292" y="12469638"/>
                  <a:pt x="7474680" y="12462357"/>
                </a:cubicBezTo>
                <a:cubicBezTo>
                  <a:pt x="7472013" y="12458165"/>
                  <a:pt x="7471860" y="12451570"/>
                  <a:pt x="7474490" y="12446958"/>
                </a:cubicBezTo>
                <a:cubicBezTo>
                  <a:pt x="7473271" y="12448216"/>
                  <a:pt x="7471822" y="12449283"/>
                  <a:pt x="7470260" y="12450008"/>
                </a:cubicBezTo>
                <a:lnTo>
                  <a:pt x="7464467" y="12452675"/>
                </a:lnTo>
                <a:cubicBezTo>
                  <a:pt x="7462409" y="12453629"/>
                  <a:pt x="7460275" y="12453934"/>
                  <a:pt x="7458217" y="12453857"/>
                </a:cubicBezTo>
                <a:cubicBezTo>
                  <a:pt x="7455168" y="12459842"/>
                  <a:pt x="7450061" y="12464607"/>
                  <a:pt x="7442821" y="12466474"/>
                </a:cubicBezTo>
                <a:cubicBezTo>
                  <a:pt x="7438209" y="12467656"/>
                  <a:pt x="7433827" y="12467542"/>
                  <a:pt x="7429711" y="12466474"/>
                </a:cubicBezTo>
                <a:cubicBezTo>
                  <a:pt x="7428415" y="12468304"/>
                  <a:pt x="7426738" y="12469906"/>
                  <a:pt x="7424643" y="12471086"/>
                </a:cubicBezTo>
                <a:cubicBezTo>
                  <a:pt x="7418049" y="12474823"/>
                  <a:pt x="7408484" y="12471582"/>
                  <a:pt x="7405359" y="12464759"/>
                </a:cubicBezTo>
                <a:lnTo>
                  <a:pt x="7400023" y="12453171"/>
                </a:lnTo>
                <a:cubicBezTo>
                  <a:pt x="7397813" y="12448369"/>
                  <a:pt x="7398271" y="12443261"/>
                  <a:pt x="7400824" y="12439182"/>
                </a:cubicBezTo>
                <a:cubicBezTo>
                  <a:pt x="7400709" y="12439029"/>
                  <a:pt x="7400633" y="12438839"/>
                  <a:pt x="7400557" y="12438648"/>
                </a:cubicBezTo>
                <a:cubicBezTo>
                  <a:pt x="7399985" y="12439182"/>
                  <a:pt x="7399262" y="12439487"/>
                  <a:pt x="7398614" y="12439906"/>
                </a:cubicBezTo>
                <a:cubicBezTo>
                  <a:pt x="7392745" y="12456487"/>
                  <a:pt x="7386533" y="12472802"/>
                  <a:pt x="7380092" y="12489040"/>
                </a:cubicBezTo>
                <a:cubicBezTo>
                  <a:pt x="7387409" y="12496435"/>
                  <a:pt x="7389848" y="12506917"/>
                  <a:pt x="7387981" y="12517210"/>
                </a:cubicBezTo>
                <a:cubicBezTo>
                  <a:pt x="7386952" y="12522851"/>
                  <a:pt x="7382341" y="12527006"/>
                  <a:pt x="7377005" y="12528379"/>
                </a:cubicBezTo>
                <a:lnTo>
                  <a:pt x="7375633" y="12530704"/>
                </a:lnTo>
                <a:cubicBezTo>
                  <a:pt x="7372584" y="12535963"/>
                  <a:pt x="7365916" y="12537793"/>
                  <a:pt x="7360237" y="12536422"/>
                </a:cubicBezTo>
                <a:cubicBezTo>
                  <a:pt x="7356807" y="12544121"/>
                  <a:pt x="7353225" y="12551707"/>
                  <a:pt x="7349643" y="12559330"/>
                </a:cubicBezTo>
                <a:cubicBezTo>
                  <a:pt x="7350786" y="12561580"/>
                  <a:pt x="7351319" y="12564095"/>
                  <a:pt x="7351319" y="12566763"/>
                </a:cubicBezTo>
                <a:cubicBezTo>
                  <a:pt x="7352844" y="12569089"/>
                  <a:pt x="7354139" y="12571528"/>
                  <a:pt x="7354826" y="12574235"/>
                </a:cubicBezTo>
                <a:cubicBezTo>
                  <a:pt x="7355321" y="12576216"/>
                  <a:pt x="7355397" y="12578237"/>
                  <a:pt x="7355130" y="12580181"/>
                </a:cubicBezTo>
                <a:cubicBezTo>
                  <a:pt x="7373233" y="12577436"/>
                  <a:pt x="7391334" y="12574731"/>
                  <a:pt x="7409437" y="12571871"/>
                </a:cubicBezTo>
                <a:cubicBezTo>
                  <a:pt x="7412676" y="12569851"/>
                  <a:pt x="7416449" y="12568746"/>
                  <a:pt x="7420260" y="12569584"/>
                </a:cubicBezTo>
                <a:cubicBezTo>
                  <a:pt x="7419117" y="12568669"/>
                  <a:pt x="7418011" y="12567716"/>
                  <a:pt x="7417363" y="12566345"/>
                </a:cubicBezTo>
                <a:cubicBezTo>
                  <a:pt x="7416982" y="12565506"/>
                  <a:pt x="7416563" y="12564743"/>
                  <a:pt x="7416068" y="12563981"/>
                </a:cubicBezTo>
                <a:lnTo>
                  <a:pt x="7416068" y="12563981"/>
                </a:lnTo>
                <a:cubicBezTo>
                  <a:pt x="7415992" y="12563942"/>
                  <a:pt x="7415953" y="12563904"/>
                  <a:pt x="7415801" y="12563828"/>
                </a:cubicBezTo>
                <a:cubicBezTo>
                  <a:pt x="7415572" y="12563790"/>
                  <a:pt x="7415534" y="12563790"/>
                  <a:pt x="7415115" y="12563676"/>
                </a:cubicBezTo>
                <a:cubicBezTo>
                  <a:pt x="7407340" y="12561655"/>
                  <a:pt x="7402882" y="12554337"/>
                  <a:pt x="7404292" y="12546484"/>
                </a:cubicBezTo>
                <a:cubicBezTo>
                  <a:pt x="7405626" y="12539013"/>
                  <a:pt x="7414200" y="12533791"/>
                  <a:pt x="7421479" y="12535659"/>
                </a:cubicBezTo>
                <a:cubicBezTo>
                  <a:pt x="7429940" y="12537832"/>
                  <a:pt x="7437485" y="12542787"/>
                  <a:pt x="7441487" y="12550753"/>
                </a:cubicBezTo>
                <a:cubicBezTo>
                  <a:pt x="7444155" y="12556090"/>
                  <a:pt x="7444269" y="12562113"/>
                  <a:pt x="7441068" y="12566725"/>
                </a:cubicBezTo>
                <a:cubicBezTo>
                  <a:pt x="7443468" y="12566345"/>
                  <a:pt x="7445908" y="12565925"/>
                  <a:pt x="7448347" y="12565543"/>
                </a:cubicBezTo>
                <a:cubicBezTo>
                  <a:pt x="7448728" y="12565124"/>
                  <a:pt x="7449071" y="12564667"/>
                  <a:pt x="7449566" y="12564324"/>
                </a:cubicBezTo>
                <a:cubicBezTo>
                  <a:pt x="7444002" y="12553231"/>
                  <a:pt x="7454940" y="12537108"/>
                  <a:pt x="7468125" y="12544808"/>
                </a:cubicBezTo>
                <a:cubicBezTo>
                  <a:pt x="7474833" y="12548734"/>
                  <a:pt x="7476053" y="12555404"/>
                  <a:pt x="7474414" y="12561237"/>
                </a:cubicBezTo>
                <a:cubicBezTo>
                  <a:pt x="7475824" y="12561007"/>
                  <a:pt x="7477196" y="12560778"/>
                  <a:pt x="7478606" y="12560550"/>
                </a:cubicBezTo>
                <a:cubicBezTo>
                  <a:pt x="7478606" y="12560398"/>
                  <a:pt x="7478568" y="12560207"/>
                  <a:pt x="7478606" y="12560055"/>
                </a:cubicBezTo>
                <a:cubicBezTo>
                  <a:pt x="7480130" y="12552164"/>
                  <a:pt x="7488057" y="12546904"/>
                  <a:pt x="7495908" y="12548352"/>
                </a:cubicBezTo>
                <a:lnTo>
                  <a:pt x="7508789" y="12550716"/>
                </a:lnTo>
                <a:cubicBezTo>
                  <a:pt x="7511380" y="12551211"/>
                  <a:pt x="7513515" y="12552621"/>
                  <a:pt x="7515343" y="12554299"/>
                </a:cubicBezTo>
                <a:cubicBezTo>
                  <a:pt x="7563247" y="12546027"/>
                  <a:pt x="7611037" y="12537260"/>
                  <a:pt x="7658826" y="12528074"/>
                </a:cubicBezTo>
                <a:cubicBezTo>
                  <a:pt x="7655054" y="12527006"/>
                  <a:pt x="7651662" y="12524528"/>
                  <a:pt x="7649261" y="12521059"/>
                </a:cubicBezTo>
                <a:lnTo>
                  <a:pt x="7644002" y="12513398"/>
                </a:lnTo>
                <a:cubicBezTo>
                  <a:pt x="7639467" y="12506803"/>
                  <a:pt x="7643583" y="12496855"/>
                  <a:pt x="7649985" y="12493424"/>
                </a:cubicBezTo>
                <a:cubicBezTo>
                  <a:pt x="7657531" y="12489345"/>
                  <a:pt x="7665458" y="12492852"/>
                  <a:pt x="7669993" y="12499409"/>
                </a:cubicBezTo>
                <a:lnTo>
                  <a:pt x="7671555" y="12501696"/>
                </a:lnTo>
                <a:cubicBezTo>
                  <a:pt x="7675062" y="12497769"/>
                  <a:pt x="7680740" y="12495826"/>
                  <a:pt x="7685961" y="12496778"/>
                </a:cubicBezTo>
                <a:lnTo>
                  <a:pt x="7692402" y="12497960"/>
                </a:lnTo>
                <a:cubicBezTo>
                  <a:pt x="7700519" y="12499485"/>
                  <a:pt x="7704977" y="12507870"/>
                  <a:pt x="7703644" y="12515533"/>
                </a:cubicBezTo>
                <a:cubicBezTo>
                  <a:pt x="7703377" y="12517133"/>
                  <a:pt x="7702653" y="12518429"/>
                  <a:pt x="7701853" y="12519725"/>
                </a:cubicBezTo>
                <a:cubicBezTo>
                  <a:pt x="7727386" y="12514617"/>
                  <a:pt x="7752881" y="12509357"/>
                  <a:pt x="7778377" y="12503869"/>
                </a:cubicBezTo>
                <a:cubicBezTo>
                  <a:pt x="7777424" y="12501848"/>
                  <a:pt x="7776815" y="12499675"/>
                  <a:pt x="7777195" y="12497388"/>
                </a:cubicBezTo>
                <a:cubicBezTo>
                  <a:pt x="7777386" y="12496474"/>
                  <a:pt x="7777500" y="12495558"/>
                  <a:pt x="7777538" y="12494605"/>
                </a:cubicBezTo>
                <a:cubicBezTo>
                  <a:pt x="7777538" y="12494605"/>
                  <a:pt x="7777538" y="12494605"/>
                  <a:pt x="7777538" y="12494605"/>
                </a:cubicBezTo>
                <a:cubicBezTo>
                  <a:pt x="7777500" y="12494491"/>
                  <a:pt x="7777462" y="12494491"/>
                  <a:pt x="7777424" y="12494339"/>
                </a:cubicBezTo>
                <a:cubicBezTo>
                  <a:pt x="7777272" y="12494148"/>
                  <a:pt x="7777234" y="12494110"/>
                  <a:pt x="7776967" y="12493767"/>
                </a:cubicBezTo>
                <a:cubicBezTo>
                  <a:pt x="7771632" y="12487478"/>
                  <a:pt x="7772242" y="12478672"/>
                  <a:pt x="7778072" y="12472916"/>
                </a:cubicBezTo>
                <a:cubicBezTo>
                  <a:pt x="7783636" y="12467428"/>
                  <a:pt x="7793926" y="12468151"/>
                  <a:pt x="7798918" y="12474021"/>
                </a:cubicBezTo>
                <a:cubicBezTo>
                  <a:pt x="7804520" y="12480654"/>
                  <a:pt x="7807683" y="12488926"/>
                  <a:pt x="7806655" y="12497655"/>
                </a:cubicBezTo>
                <a:cubicBezTo>
                  <a:pt x="7828911" y="12492738"/>
                  <a:pt x="7851167" y="12487554"/>
                  <a:pt x="7873384" y="12482370"/>
                </a:cubicBezTo>
                <a:lnTo>
                  <a:pt x="7874185" y="12477948"/>
                </a:lnTo>
                <a:cubicBezTo>
                  <a:pt x="7875633" y="12470058"/>
                  <a:pt x="7885922" y="12466208"/>
                  <a:pt x="7892744" y="12468419"/>
                </a:cubicBezTo>
                <a:cubicBezTo>
                  <a:pt x="7896974" y="12469790"/>
                  <a:pt x="7899680" y="12472573"/>
                  <a:pt x="7901204" y="12476042"/>
                </a:cubicBezTo>
                <a:cubicBezTo>
                  <a:pt x="7928110" y="12469600"/>
                  <a:pt x="7954901" y="12462625"/>
                  <a:pt x="7981730" y="12455725"/>
                </a:cubicBezTo>
                <a:lnTo>
                  <a:pt x="7971479" y="12453819"/>
                </a:lnTo>
                <a:cubicBezTo>
                  <a:pt x="7963590" y="12452332"/>
                  <a:pt x="7958941" y="12443146"/>
                  <a:pt x="7960846" y="12435827"/>
                </a:cubicBezTo>
                <a:cubicBezTo>
                  <a:pt x="7962943" y="12427746"/>
                  <a:pt x="7970984" y="12423743"/>
                  <a:pt x="7978834" y="12425193"/>
                </a:cubicBezTo>
                <a:lnTo>
                  <a:pt x="7991753" y="12427555"/>
                </a:lnTo>
                <a:cubicBezTo>
                  <a:pt x="7995450" y="12428242"/>
                  <a:pt x="7998346" y="12430720"/>
                  <a:pt x="8000252" y="12433807"/>
                </a:cubicBezTo>
                <a:cubicBezTo>
                  <a:pt x="8002424" y="12432435"/>
                  <a:pt x="8004787" y="12431863"/>
                  <a:pt x="8007149" y="12431672"/>
                </a:cubicBezTo>
                <a:cubicBezTo>
                  <a:pt x="8003606" y="12429919"/>
                  <a:pt x="8000823" y="12427098"/>
                  <a:pt x="7999642" y="12423363"/>
                </a:cubicBezTo>
                <a:cubicBezTo>
                  <a:pt x="7995221" y="12420999"/>
                  <a:pt x="7992287" y="12416425"/>
                  <a:pt x="7993507" y="12409831"/>
                </a:cubicBezTo>
                <a:cubicBezTo>
                  <a:pt x="7994231" y="12405943"/>
                  <a:pt x="7996136" y="12403199"/>
                  <a:pt x="7998575" y="12401178"/>
                </a:cubicBezTo>
                <a:lnTo>
                  <a:pt x="7997584" y="12399730"/>
                </a:lnTo>
                <a:cubicBezTo>
                  <a:pt x="7993049" y="12393135"/>
                  <a:pt x="7996974" y="12383186"/>
                  <a:pt x="8003415" y="12379680"/>
                </a:cubicBezTo>
                <a:cubicBezTo>
                  <a:pt x="8010922" y="12375563"/>
                  <a:pt x="8018964" y="12378917"/>
                  <a:pt x="8023461" y="12385511"/>
                </a:cubicBezTo>
                <a:lnTo>
                  <a:pt x="8024108" y="12386427"/>
                </a:lnTo>
                <a:cubicBezTo>
                  <a:pt x="8025328" y="12386427"/>
                  <a:pt x="8026547" y="12386350"/>
                  <a:pt x="8027767" y="12386579"/>
                </a:cubicBezTo>
                <a:lnTo>
                  <a:pt x="8034208" y="12387761"/>
                </a:lnTo>
                <a:cubicBezTo>
                  <a:pt x="8042096" y="12389209"/>
                  <a:pt x="8046212" y="12399158"/>
                  <a:pt x="8044116" y="12406134"/>
                </a:cubicBezTo>
                <a:cubicBezTo>
                  <a:pt x="8043392" y="12408496"/>
                  <a:pt x="8042096" y="12410251"/>
                  <a:pt x="8040610" y="12411774"/>
                </a:cubicBezTo>
                <a:cubicBezTo>
                  <a:pt x="8041792" y="12411508"/>
                  <a:pt x="8043011" y="12411470"/>
                  <a:pt x="8044230" y="12411508"/>
                </a:cubicBezTo>
                <a:cubicBezTo>
                  <a:pt x="8047546" y="12403504"/>
                  <a:pt x="8057188" y="12398853"/>
                  <a:pt x="8064238" y="12402665"/>
                </a:cubicBezTo>
                <a:cubicBezTo>
                  <a:pt x="8062027" y="12396413"/>
                  <a:pt x="8062904" y="12389628"/>
                  <a:pt x="8068964" y="12385320"/>
                </a:cubicBezTo>
                <a:cubicBezTo>
                  <a:pt x="8074908" y="12381090"/>
                  <a:pt x="8085732" y="12381814"/>
                  <a:pt x="8089543" y="12388828"/>
                </a:cubicBezTo>
                <a:cubicBezTo>
                  <a:pt x="8089962" y="12389705"/>
                  <a:pt x="8090457" y="12390505"/>
                  <a:pt x="8091029" y="12391305"/>
                </a:cubicBezTo>
                <a:cubicBezTo>
                  <a:pt x="8091105" y="12391381"/>
                  <a:pt x="8091067" y="12391381"/>
                  <a:pt x="8091144" y="12391458"/>
                </a:cubicBezTo>
                <a:lnTo>
                  <a:pt x="8091296" y="12391535"/>
                </a:lnTo>
                <a:cubicBezTo>
                  <a:pt x="8091487" y="12391572"/>
                  <a:pt x="8091601" y="12391610"/>
                  <a:pt x="8091829" y="12391649"/>
                </a:cubicBezTo>
                <a:cubicBezTo>
                  <a:pt x="8099909" y="12393402"/>
                  <a:pt x="8104825" y="12400683"/>
                  <a:pt x="8103720" y="12408839"/>
                </a:cubicBezTo>
                <a:cubicBezTo>
                  <a:pt x="8102653" y="12416578"/>
                  <a:pt x="8094078" y="12422333"/>
                  <a:pt x="8086532" y="12420694"/>
                </a:cubicBezTo>
                <a:cubicBezTo>
                  <a:pt x="8080206" y="12419322"/>
                  <a:pt x="8074908" y="12415891"/>
                  <a:pt x="8070488" y="12411356"/>
                </a:cubicBezTo>
                <a:cubicBezTo>
                  <a:pt x="8072965" y="12420999"/>
                  <a:pt x="8065762" y="12429576"/>
                  <a:pt x="8057835" y="12431063"/>
                </a:cubicBezTo>
                <a:cubicBezTo>
                  <a:pt x="8056731" y="12433884"/>
                  <a:pt x="8054749" y="12435713"/>
                  <a:pt x="8052615" y="12437123"/>
                </a:cubicBezTo>
                <a:cubicBezTo>
                  <a:pt x="8067439" y="12433121"/>
                  <a:pt x="8082264" y="12429233"/>
                  <a:pt x="8097051" y="12425078"/>
                </a:cubicBezTo>
                <a:cubicBezTo>
                  <a:pt x="8099680" y="12419551"/>
                  <a:pt x="8104825" y="12415663"/>
                  <a:pt x="8111570" y="12416311"/>
                </a:cubicBezTo>
                <a:cubicBezTo>
                  <a:pt x="8113933" y="12416539"/>
                  <a:pt x="8116219" y="12417645"/>
                  <a:pt x="8118277" y="12419094"/>
                </a:cubicBezTo>
                <a:cubicBezTo>
                  <a:pt x="8129749" y="12415816"/>
                  <a:pt x="8141220" y="12412347"/>
                  <a:pt x="8152653" y="12409030"/>
                </a:cubicBezTo>
                <a:lnTo>
                  <a:pt x="8153034" y="12406934"/>
                </a:lnTo>
                <a:cubicBezTo>
                  <a:pt x="8154558" y="12398776"/>
                  <a:pt x="8160579" y="12393211"/>
                  <a:pt x="8169154" y="12393669"/>
                </a:cubicBezTo>
                <a:cubicBezTo>
                  <a:pt x="8173613" y="12393897"/>
                  <a:pt x="8177729" y="12396985"/>
                  <a:pt x="8180244" y="12400987"/>
                </a:cubicBezTo>
                <a:cubicBezTo>
                  <a:pt x="8189124" y="12398357"/>
                  <a:pt x="8198079" y="12395841"/>
                  <a:pt x="8206959" y="12393174"/>
                </a:cubicBezTo>
                <a:cubicBezTo>
                  <a:pt x="8206921" y="12393135"/>
                  <a:pt x="8206883" y="12393097"/>
                  <a:pt x="8206883" y="12393020"/>
                </a:cubicBezTo>
                <a:cubicBezTo>
                  <a:pt x="8202348" y="12386427"/>
                  <a:pt x="8203720" y="12377125"/>
                  <a:pt x="8210350" y="12372437"/>
                </a:cubicBezTo>
                <a:cubicBezTo>
                  <a:pt x="8216753" y="12367863"/>
                  <a:pt x="8226433" y="12369311"/>
                  <a:pt x="8230930" y="12375906"/>
                </a:cubicBezTo>
                <a:cubicBezTo>
                  <a:pt x="8232683" y="12378459"/>
                  <a:pt x="8234436" y="12381014"/>
                  <a:pt x="8236189" y="12383567"/>
                </a:cubicBezTo>
                <a:cubicBezTo>
                  <a:pt x="8236227" y="12383644"/>
                  <a:pt x="8236265" y="12383720"/>
                  <a:pt x="8236303" y="12383797"/>
                </a:cubicBezTo>
                <a:cubicBezTo>
                  <a:pt x="8251776" y="12378993"/>
                  <a:pt x="8267173" y="12373924"/>
                  <a:pt x="8282607" y="12368968"/>
                </a:cubicBezTo>
                <a:cubicBezTo>
                  <a:pt x="8284093" y="12367252"/>
                  <a:pt x="8285732" y="12365652"/>
                  <a:pt x="8287828" y="12364775"/>
                </a:cubicBezTo>
                <a:cubicBezTo>
                  <a:pt x="8287828" y="12364585"/>
                  <a:pt x="8287904" y="12364356"/>
                  <a:pt x="8287904" y="12364165"/>
                </a:cubicBezTo>
                <a:cubicBezTo>
                  <a:pt x="8280625" y="12365118"/>
                  <a:pt x="8272813" y="12360925"/>
                  <a:pt x="8271174" y="12353187"/>
                </a:cubicBezTo>
                <a:cubicBezTo>
                  <a:pt x="8270792" y="12353073"/>
                  <a:pt x="8270374" y="12353187"/>
                  <a:pt x="8269992" y="12353035"/>
                </a:cubicBezTo>
                <a:cubicBezTo>
                  <a:pt x="8267096" y="12351967"/>
                  <a:pt x="8264200" y="12350862"/>
                  <a:pt x="8261303" y="12349795"/>
                </a:cubicBezTo>
                <a:cubicBezTo>
                  <a:pt x="8256692" y="12348079"/>
                  <a:pt x="8253377" y="12344382"/>
                  <a:pt x="8251891" y="12340036"/>
                </a:cubicBezTo>
                <a:cubicBezTo>
                  <a:pt x="8249032" y="12342285"/>
                  <a:pt x="8245488" y="12343162"/>
                  <a:pt x="8241829" y="12342857"/>
                </a:cubicBezTo>
                <a:cubicBezTo>
                  <a:pt x="8239314" y="12349300"/>
                  <a:pt x="8233369" y="12354178"/>
                  <a:pt x="8225747" y="12351471"/>
                </a:cubicBezTo>
                <a:cubicBezTo>
                  <a:pt x="8223155" y="12350557"/>
                  <a:pt x="8220450" y="12349948"/>
                  <a:pt x="8217858" y="12349032"/>
                </a:cubicBezTo>
                <a:cubicBezTo>
                  <a:pt x="8217172" y="12348880"/>
                  <a:pt x="8216487" y="12348766"/>
                  <a:pt x="8215800" y="12348652"/>
                </a:cubicBezTo>
                <a:cubicBezTo>
                  <a:pt x="8213781" y="12348536"/>
                  <a:pt x="8211951" y="12348346"/>
                  <a:pt x="8210198" y="12347813"/>
                </a:cubicBezTo>
                <a:cubicBezTo>
                  <a:pt x="8206616" y="12350405"/>
                  <a:pt x="8201852" y="12351624"/>
                  <a:pt x="8197851" y="12350709"/>
                </a:cubicBezTo>
                <a:cubicBezTo>
                  <a:pt x="8192706" y="12349566"/>
                  <a:pt x="8189505" y="12346059"/>
                  <a:pt x="8187866" y="12341752"/>
                </a:cubicBezTo>
                <a:cubicBezTo>
                  <a:pt x="8187866" y="12342628"/>
                  <a:pt x="8188094" y="12343391"/>
                  <a:pt x="8187904" y="12344344"/>
                </a:cubicBezTo>
                <a:cubicBezTo>
                  <a:pt x="8185922" y="12354902"/>
                  <a:pt x="8175671" y="12358218"/>
                  <a:pt x="8167782" y="12355856"/>
                </a:cubicBezTo>
                <a:cubicBezTo>
                  <a:pt x="8171441" y="12371255"/>
                  <a:pt x="8146783" y="12379337"/>
                  <a:pt x="8139390" y="12363136"/>
                </a:cubicBezTo>
                <a:cubicBezTo>
                  <a:pt x="8133445" y="12350023"/>
                  <a:pt x="8147851" y="12341142"/>
                  <a:pt x="8158636" y="12345030"/>
                </a:cubicBezTo>
                <a:cubicBezTo>
                  <a:pt x="8158521" y="12343733"/>
                  <a:pt x="8158293" y="12342514"/>
                  <a:pt x="8158560" y="12340989"/>
                </a:cubicBezTo>
                <a:cubicBezTo>
                  <a:pt x="8161151" y="12326924"/>
                  <a:pt x="8178605" y="12325399"/>
                  <a:pt x="8185427" y="12333633"/>
                </a:cubicBezTo>
                <a:cubicBezTo>
                  <a:pt x="8184055" y="12331155"/>
                  <a:pt x="8183407" y="12329249"/>
                  <a:pt x="8182874" y="12326542"/>
                </a:cubicBezTo>
                <a:cubicBezTo>
                  <a:pt x="8181730" y="12320405"/>
                  <a:pt x="8183369" y="12315260"/>
                  <a:pt x="8185503" y="12309542"/>
                </a:cubicBezTo>
                <a:cubicBezTo>
                  <a:pt x="8186113" y="12307865"/>
                  <a:pt x="8187409" y="12306454"/>
                  <a:pt x="8188971" y="12305196"/>
                </a:cubicBezTo>
                <a:cubicBezTo>
                  <a:pt x="8189467" y="12302414"/>
                  <a:pt x="8190572" y="12299707"/>
                  <a:pt x="8192363" y="12297649"/>
                </a:cubicBezTo>
                <a:cubicBezTo>
                  <a:pt x="8193811" y="12296010"/>
                  <a:pt x="8195298" y="12294485"/>
                  <a:pt x="8196898" y="12292960"/>
                </a:cubicBezTo>
                <a:cubicBezTo>
                  <a:pt x="8197012" y="12292389"/>
                  <a:pt x="8197050" y="12291816"/>
                  <a:pt x="8197241" y="12291245"/>
                </a:cubicBezTo>
                <a:cubicBezTo>
                  <a:pt x="8199451" y="12283964"/>
                  <a:pt x="8208179" y="12278590"/>
                  <a:pt x="8215648" y="12281411"/>
                </a:cubicBezTo>
                <a:lnTo>
                  <a:pt x="8219688" y="12282936"/>
                </a:lnTo>
                <a:cubicBezTo>
                  <a:pt x="8221021" y="12282973"/>
                  <a:pt x="8222355" y="12283088"/>
                  <a:pt x="8223727" y="12283393"/>
                </a:cubicBezTo>
                <a:cubicBezTo>
                  <a:pt x="8234055" y="12285489"/>
                  <a:pt x="8242096" y="12294028"/>
                  <a:pt x="8250061" y="12300318"/>
                </a:cubicBezTo>
                <a:cubicBezTo>
                  <a:pt x="8256883" y="12305692"/>
                  <a:pt x="8256311" y="12313087"/>
                  <a:pt x="8252424" y="12318500"/>
                </a:cubicBezTo>
                <a:cubicBezTo>
                  <a:pt x="8254291" y="12320100"/>
                  <a:pt x="8255777" y="12322044"/>
                  <a:pt x="8256578" y="12324522"/>
                </a:cubicBezTo>
                <a:cubicBezTo>
                  <a:pt x="8260351" y="12321435"/>
                  <a:pt x="8265381" y="12319834"/>
                  <a:pt x="8270068" y="12321587"/>
                </a:cubicBezTo>
                <a:lnTo>
                  <a:pt x="8278757" y="12324828"/>
                </a:lnTo>
                <a:cubicBezTo>
                  <a:pt x="8284055" y="12326809"/>
                  <a:pt x="8287828" y="12331269"/>
                  <a:pt x="8288780" y="12336529"/>
                </a:cubicBezTo>
                <a:cubicBezTo>
                  <a:pt x="8292058" y="12337292"/>
                  <a:pt x="8295145" y="12338702"/>
                  <a:pt x="8297241" y="12341257"/>
                </a:cubicBezTo>
                <a:cubicBezTo>
                  <a:pt x="8299565" y="12339236"/>
                  <a:pt x="8302462" y="12337940"/>
                  <a:pt x="8305549" y="12336988"/>
                </a:cubicBezTo>
                <a:cubicBezTo>
                  <a:pt x="8306616" y="12333175"/>
                  <a:pt x="8308597" y="12329630"/>
                  <a:pt x="8311036" y="12326313"/>
                </a:cubicBezTo>
                <a:cubicBezTo>
                  <a:pt x="8315991" y="12319605"/>
                  <a:pt x="8326967" y="12319948"/>
                  <a:pt x="8332721" y="12325094"/>
                </a:cubicBezTo>
                <a:cubicBezTo>
                  <a:pt x="8337332" y="12329211"/>
                  <a:pt x="8338438" y="12334929"/>
                  <a:pt x="8337027" y="12340266"/>
                </a:cubicBezTo>
                <a:cubicBezTo>
                  <a:pt x="8339809" y="12343010"/>
                  <a:pt x="8340762" y="12346593"/>
                  <a:pt x="8340915" y="12350328"/>
                </a:cubicBezTo>
                <a:cubicBezTo>
                  <a:pt x="8391486" y="12333403"/>
                  <a:pt x="8441867" y="12315831"/>
                  <a:pt x="8491943" y="12297420"/>
                </a:cubicBezTo>
                <a:cubicBezTo>
                  <a:pt x="8495030" y="12294753"/>
                  <a:pt x="8498727" y="12293455"/>
                  <a:pt x="8502462" y="12293609"/>
                </a:cubicBezTo>
                <a:cubicBezTo>
                  <a:pt x="8515610" y="12288729"/>
                  <a:pt x="8528528" y="12283355"/>
                  <a:pt x="8541600" y="12278361"/>
                </a:cubicBezTo>
                <a:cubicBezTo>
                  <a:pt x="8535960" y="12276760"/>
                  <a:pt x="8531768" y="12272109"/>
                  <a:pt x="8533178" y="12264410"/>
                </a:cubicBezTo>
                <a:cubicBezTo>
                  <a:pt x="8535579" y="12251297"/>
                  <a:pt x="8551127" y="12248362"/>
                  <a:pt x="8558711" y="12254385"/>
                </a:cubicBezTo>
                <a:cubicBezTo>
                  <a:pt x="8559055" y="12253813"/>
                  <a:pt x="8559169" y="12253241"/>
                  <a:pt x="8559626" y="12252745"/>
                </a:cubicBezTo>
                <a:cubicBezTo>
                  <a:pt x="8564428" y="12246685"/>
                  <a:pt x="8575785" y="12245389"/>
                  <a:pt x="8581272" y="12251259"/>
                </a:cubicBezTo>
                <a:lnTo>
                  <a:pt x="8585922" y="12256253"/>
                </a:lnTo>
                <a:cubicBezTo>
                  <a:pt x="8587027" y="12257435"/>
                  <a:pt x="8587827" y="12258769"/>
                  <a:pt x="8588589" y="12260065"/>
                </a:cubicBezTo>
                <a:cubicBezTo>
                  <a:pt x="8599298" y="12255871"/>
                  <a:pt x="8610121" y="12251793"/>
                  <a:pt x="8620792" y="12247524"/>
                </a:cubicBezTo>
                <a:cubicBezTo>
                  <a:pt x="8620144" y="12243712"/>
                  <a:pt x="8620792" y="12239747"/>
                  <a:pt x="8623765" y="12236126"/>
                </a:cubicBezTo>
                <a:cubicBezTo>
                  <a:pt x="8628529" y="12230333"/>
                  <a:pt x="8639695" y="12227893"/>
                  <a:pt x="8645373" y="12233954"/>
                </a:cubicBezTo>
                <a:lnTo>
                  <a:pt x="8648117" y="12236889"/>
                </a:lnTo>
                <a:cubicBezTo>
                  <a:pt x="8657263" y="12233152"/>
                  <a:pt x="8666371" y="12229342"/>
                  <a:pt x="8675518" y="12225530"/>
                </a:cubicBezTo>
                <a:cubicBezTo>
                  <a:pt x="8672241" y="12225644"/>
                  <a:pt x="8668887" y="12225110"/>
                  <a:pt x="8665990" y="12223471"/>
                </a:cubicBezTo>
                <a:cubicBezTo>
                  <a:pt x="8663513" y="12222061"/>
                  <a:pt x="8661531" y="12220269"/>
                  <a:pt x="8659893" y="12218249"/>
                </a:cubicBezTo>
                <a:cubicBezTo>
                  <a:pt x="8653681" y="12216914"/>
                  <a:pt x="8649146" y="12211654"/>
                  <a:pt x="8647736" y="12205213"/>
                </a:cubicBezTo>
                <a:lnTo>
                  <a:pt x="8645678" y="12195797"/>
                </a:lnTo>
                <a:cubicBezTo>
                  <a:pt x="8643887" y="12187641"/>
                  <a:pt x="8651280" y="12179596"/>
                  <a:pt x="8658978" y="12178605"/>
                </a:cubicBezTo>
                <a:cubicBezTo>
                  <a:pt x="8665533" y="12177768"/>
                  <a:pt x="8670907" y="12181122"/>
                  <a:pt x="8673955" y="12186268"/>
                </a:cubicBezTo>
                <a:cubicBezTo>
                  <a:pt x="8676280" y="12186496"/>
                  <a:pt x="8678605" y="12187068"/>
                  <a:pt x="8680853" y="12188441"/>
                </a:cubicBezTo>
                <a:cubicBezTo>
                  <a:pt x="8685579" y="12191261"/>
                  <a:pt x="8688018" y="12197170"/>
                  <a:pt x="8687637" y="12202658"/>
                </a:cubicBezTo>
                <a:cubicBezTo>
                  <a:pt x="8690457" y="12207614"/>
                  <a:pt x="8690152" y="12214284"/>
                  <a:pt x="8687256" y="12219126"/>
                </a:cubicBezTo>
                <a:cubicBezTo>
                  <a:pt x="8686608" y="12220269"/>
                  <a:pt x="8685617" y="12220917"/>
                  <a:pt x="8684741" y="12221756"/>
                </a:cubicBezTo>
                <a:cubicBezTo>
                  <a:pt x="8744153" y="12196979"/>
                  <a:pt x="8803071" y="12171021"/>
                  <a:pt x="8861379" y="12143919"/>
                </a:cubicBezTo>
                <a:cubicBezTo>
                  <a:pt x="8852423" y="12141326"/>
                  <a:pt x="8845297" y="12131111"/>
                  <a:pt x="8851852" y="12120895"/>
                </a:cubicBezTo>
                <a:cubicBezTo>
                  <a:pt x="8862179" y="12104885"/>
                  <a:pt x="8886112" y="12119980"/>
                  <a:pt x="8878224" y="12135990"/>
                </a:cubicBezTo>
                <a:cubicBezTo>
                  <a:pt x="8882110" y="12134160"/>
                  <a:pt x="8885960" y="12132330"/>
                  <a:pt x="8889809" y="12130500"/>
                </a:cubicBezTo>
                <a:cubicBezTo>
                  <a:pt x="8886722" y="12126156"/>
                  <a:pt x="8885274" y="12120400"/>
                  <a:pt x="8887827" y="12115863"/>
                </a:cubicBezTo>
                <a:cubicBezTo>
                  <a:pt x="8891371" y="12109536"/>
                  <a:pt x="8895906" y="12103894"/>
                  <a:pt x="8903566" y="12102675"/>
                </a:cubicBezTo>
                <a:cubicBezTo>
                  <a:pt x="8904329" y="12102560"/>
                  <a:pt x="8905015" y="12102637"/>
                  <a:pt x="8905739" y="12102598"/>
                </a:cubicBezTo>
                <a:cubicBezTo>
                  <a:pt x="8915075" y="12096042"/>
                  <a:pt x="8929062" y="12101569"/>
                  <a:pt x="8931005" y="12110984"/>
                </a:cubicBezTo>
                <a:cubicBezTo>
                  <a:pt x="8941447" y="12105915"/>
                  <a:pt x="8951547" y="12100273"/>
                  <a:pt x="8961950" y="12095128"/>
                </a:cubicBezTo>
                <a:cubicBezTo>
                  <a:pt x="8958140" y="12090172"/>
                  <a:pt x="8957225" y="12083234"/>
                  <a:pt x="8960769" y="12077669"/>
                </a:cubicBezTo>
                <a:cubicBezTo>
                  <a:pt x="8965190" y="12070693"/>
                  <a:pt x="8974984" y="12068406"/>
                  <a:pt x="8981958" y="12072904"/>
                </a:cubicBezTo>
                <a:lnTo>
                  <a:pt x="8987713" y="12076601"/>
                </a:lnTo>
                <a:cubicBezTo>
                  <a:pt x="8989161" y="12077555"/>
                  <a:pt x="8990304" y="12078813"/>
                  <a:pt x="8991333" y="12080109"/>
                </a:cubicBezTo>
                <a:cubicBezTo>
                  <a:pt x="9034969" y="12058076"/>
                  <a:pt x="9078414" y="12035816"/>
                  <a:pt x="9121249" y="12012411"/>
                </a:cubicBezTo>
                <a:cubicBezTo>
                  <a:pt x="9119420" y="12011115"/>
                  <a:pt x="9117629" y="12009742"/>
                  <a:pt x="9116486" y="12007837"/>
                </a:cubicBezTo>
                <a:cubicBezTo>
                  <a:pt x="9112217" y="12003224"/>
                  <a:pt x="9110388" y="11996516"/>
                  <a:pt x="9114732" y="11989692"/>
                </a:cubicBezTo>
                <a:cubicBezTo>
                  <a:pt x="9123955" y="11975322"/>
                  <a:pt x="9144077" y="11985957"/>
                  <a:pt x="9142705" y="11999794"/>
                </a:cubicBezTo>
                <a:cubicBezTo>
                  <a:pt x="9142743" y="11999908"/>
                  <a:pt x="9142743" y="12000022"/>
                  <a:pt x="9142743" y="12000137"/>
                </a:cubicBezTo>
                <a:cubicBezTo>
                  <a:pt x="9163399" y="11988701"/>
                  <a:pt x="9183863" y="11976923"/>
                  <a:pt x="9204328" y="11965182"/>
                </a:cubicBezTo>
                <a:cubicBezTo>
                  <a:pt x="9204443" y="11964001"/>
                  <a:pt x="9204557" y="11962781"/>
                  <a:pt x="9204938" y="11961599"/>
                </a:cubicBezTo>
                <a:cubicBezTo>
                  <a:pt x="9199222" y="11957634"/>
                  <a:pt x="9195868" y="11950621"/>
                  <a:pt x="9200289" y="11943836"/>
                </a:cubicBezTo>
                <a:cubicBezTo>
                  <a:pt x="9201813" y="11941511"/>
                  <a:pt x="9203033" y="11938995"/>
                  <a:pt x="9204557" y="11936670"/>
                </a:cubicBezTo>
                <a:cubicBezTo>
                  <a:pt x="9204862" y="11936060"/>
                  <a:pt x="9205167" y="11935412"/>
                  <a:pt x="9205434" y="11934764"/>
                </a:cubicBezTo>
                <a:cubicBezTo>
                  <a:pt x="9206005" y="11932819"/>
                  <a:pt x="9206615" y="11931066"/>
                  <a:pt x="9207568" y="11929466"/>
                </a:cubicBezTo>
                <a:cubicBezTo>
                  <a:pt x="9205891" y="11925349"/>
                  <a:pt x="9205815" y="11920432"/>
                  <a:pt x="9207644" y="11916696"/>
                </a:cubicBezTo>
                <a:cubicBezTo>
                  <a:pt x="9209969" y="11911932"/>
                  <a:pt x="9214161" y="11909643"/>
                  <a:pt x="9218772" y="11909072"/>
                </a:cubicBezTo>
                <a:cubicBezTo>
                  <a:pt x="9217895" y="11908843"/>
                  <a:pt x="9217133" y="11908920"/>
                  <a:pt x="9216219" y="11908500"/>
                </a:cubicBezTo>
                <a:cubicBezTo>
                  <a:pt x="9206348" y="11904078"/>
                  <a:pt x="9205548" y="11893291"/>
                  <a:pt x="9209740" y="11886126"/>
                </a:cubicBezTo>
                <a:cubicBezTo>
                  <a:pt x="9203833" y="11886087"/>
                  <a:pt x="9199831" y="11882466"/>
                  <a:pt x="9198040" y="11877777"/>
                </a:cubicBezTo>
                <a:cubicBezTo>
                  <a:pt x="9196630" y="11879074"/>
                  <a:pt x="9194953" y="11880179"/>
                  <a:pt x="9193048" y="11880941"/>
                </a:cubicBezTo>
                <a:cubicBezTo>
                  <a:pt x="9185540" y="11884028"/>
                  <a:pt x="9175898" y="11879302"/>
                  <a:pt x="9173422" y="11871640"/>
                </a:cubicBezTo>
                <a:cubicBezTo>
                  <a:pt x="9170525" y="11862759"/>
                  <a:pt x="9170640" y="11853115"/>
                  <a:pt x="9175556" y="11844919"/>
                </a:cubicBezTo>
                <a:cubicBezTo>
                  <a:pt x="9179862" y="11837753"/>
                  <a:pt x="9187674" y="11833561"/>
                  <a:pt x="9195906" y="11837334"/>
                </a:cubicBezTo>
                <a:cubicBezTo>
                  <a:pt x="9202842" y="11840497"/>
                  <a:pt x="9207759" y="11850599"/>
                  <a:pt x="9203490" y="11857689"/>
                </a:cubicBezTo>
                <a:cubicBezTo>
                  <a:pt x="9202956" y="11858490"/>
                  <a:pt x="9202499" y="11859366"/>
                  <a:pt x="9202080" y="11860243"/>
                </a:cubicBezTo>
                <a:cubicBezTo>
                  <a:pt x="9202080" y="11860243"/>
                  <a:pt x="9202080" y="11860243"/>
                  <a:pt x="9202080" y="11860243"/>
                </a:cubicBezTo>
                <a:lnTo>
                  <a:pt x="9202080" y="11860319"/>
                </a:lnTo>
                <a:cubicBezTo>
                  <a:pt x="9203986" y="11858604"/>
                  <a:pt x="9206234" y="11857155"/>
                  <a:pt x="9209321" y="11856583"/>
                </a:cubicBezTo>
                <a:cubicBezTo>
                  <a:pt x="9223535" y="11853839"/>
                  <a:pt x="9228833" y="11870077"/>
                  <a:pt x="9222468" y="11879683"/>
                </a:cubicBezTo>
                <a:cubicBezTo>
                  <a:pt x="9223765" y="11879874"/>
                  <a:pt x="9225022" y="11879911"/>
                  <a:pt x="9226432" y="11880559"/>
                </a:cubicBezTo>
                <a:cubicBezTo>
                  <a:pt x="9239580" y="11886430"/>
                  <a:pt x="9236950" y="11903812"/>
                  <a:pt x="9227309" y="11908538"/>
                </a:cubicBezTo>
                <a:cubicBezTo>
                  <a:pt x="9230052" y="11907776"/>
                  <a:pt x="9232073" y="11907586"/>
                  <a:pt x="9234816" y="11907738"/>
                </a:cubicBezTo>
                <a:cubicBezTo>
                  <a:pt x="9241105" y="11908043"/>
                  <a:pt x="9245754" y="11910902"/>
                  <a:pt x="9250822" y="11914294"/>
                </a:cubicBezTo>
                <a:cubicBezTo>
                  <a:pt x="9252308" y="11915285"/>
                  <a:pt x="9253376" y="11916886"/>
                  <a:pt x="9254252" y="11918716"/>
                </a:cubicBezTo>
                <a:cubicBezTo>
                  <a:pt x="9256844" y="11919859"/>
                  <a:pt x="9259206" y="11921575"/>
                  <a:pt x="9260807" y="11923785"/>
                </a:cubicBezTo>
                <a:cubicBezTo>
                  <a:pt x="9262064" y="11925540"/>
                  <a:pt x="9263208" y="11927407"/>
                  <a:pt x="9264313" y="11929313"/>
                </a:cubicBezTo>
                <a:cubicBezTo>
                  <a:pt x="9264846" y="11929541"/>
                  <a:pt x="9265419" y="11929732"/>
                  <a:pt x="9265914" y="11930075"/>
                </a:cubicBezTo>
                <a:lnTo>
                  <a:pt x="9265952" y="11930114"/>
                </a:lnTo>
                <a:cubicBezTo>
                  <a:pt x="9268162" y="11928779"/>
                  <a:pt x="9270411" y="11927483"/>
                  <a:pt x="9272621" y="11926149"/>
                </a:cubicBezTo>
                <a:cubicBezTo>
                  <a:pt x="9270678" y="11925654"/>
                  <a:pt x="9268772" y="11925120"/>
                  <a:pt x="9266981" y="11923633"/>
                </a:cubicBezTo>
                <a:cubicBezTo>
                  <a:pt x="9261379" y="11918868"/>
                  <a:pt x="9259473" y="11908195"/>
                  <a:pt x="9265342" y="11902707"/>
                </a:cubicBezTo>
                <a:cubicBezTo>
                  <a:pt x="9266066" y="11902096"/>
                  <a:pt x="9266714" y="11901411"/>
                  <a:pt x="9267324" y="11900686"/>
                </a:cubicBezTo>
                <a:cubicBezTo>
                  <a:pt x="9267324" y="11900686"/>
                  <a:pt x="9267324" y="11900686"/>
                  <a:pt x="9267324" y="11900686"/>
                </a:cubicBezTo>
                <a:cubicBezTo>
                  <a:pt x="9267324" y="11900572"/>
                  <a:pt x="9267324" y="11900572"/>
                  <a:pt x="9267362" y="11900381"/>
                </a:cubicBezTo>
                <a:cubicBezTo>
                  <a:pt x="9267362" y="11900152"/>
                  <a:pt x="9267362" y="11900114"/>
                  <a:pt x="9267362" y="11899657"/>
                </a:cubicBezTo>
                <a:cubicBezTo>
                  <a:pt x="9267057" y="11891691"/>
                  <a:pt x="9272583" y="11885439"/>
                  <a:pt x="9280243" y="11884143"/>
                </a:cubicBezTo>
                <a:cubicBezTo>
                  <a:pt x="9278300" y="11879379"/>
                  <a:pt x="9278604" y="11873775"/>
                  <a:pt x="9281386" y="11869277"/>
                </a:cubicBezTo>
                <a:cubicBezTo>
                  <a:pt x="9285883" y="11862111"/>
                  <a:pt x="9296020" y="11861043"/>
                  <a:pt x="9302766" y="11865351"/>
                </a:cubicBezTo>
                <a:lnTo>
                  <a:pt x="9308521" y="11869049"/>
                </a:lnTo>
                <a:cubicBezTo>
                  <a:pt x="9310502" y="11870345"/>
                  <a:pt x="9311989" y="11872021"/>
                  <a:pt x="9313017" y="11873889"/>
                </a:cubicBezTo>
                <a:cubicBezTo>
                  <a:pt x="9314923" y="11872746"/>
                  <a:pt x="9317019" y="11871945"/>
                  <a:pt x="9319077" y="11871754"/>
                </a:cubicBezTo>
                <a:cubicBezTo>
                  <a:pt x="9327956" y="11870840"/>
                  <a:pt x="9334206" y="11877320"/>
                  <a:pt x="9335960" y="11885401"/>
                </a:cubicBezTo>
                <a:lnTo>
                  <a:pt x="9336340" y="11887231"/>
                </a:lnTo>
                <a:cubicBezTo>
                  <a:pt x="9340799" y="11884448"/>
                  <a:pt x="9345106" y="11881513"/>
                  <a:pt x="9349565" y="11878692"/>
                </a:cubicBezTo>
                <a:cubicBezTo>
                  <a:pt x="9349374" y="11878463"/>
                  <a:pt x="9349069" y="11878387"/>
                  <a:pt x="9348917" y="11878083"/>
                </a:cubicBezTo>
                <a:cubicBezTo>
                  <a:pt x="9345753" y="11871068"/>
                  <a:pt x="9348841" y="11861311"/>
                  <a:pt x="9356348" y="11858451"/>
                </a:cubicBezTo>
                <a:cubicBezTo>
                  <a:pt x="9359244" y="11857346"/>
                  <a:pt x="9362141" y="11856203"/>
                  <a:pt x="9365075" y="11855096"/>
                </a:cubicBezTo>
                <a:cubicBezTo>
                  <a:pt x="9366752" y="11854448"/>
                  <a:pt x="9368505" y="11854182"/>
                  <a:pt x="9370258" y="11854068"/>
                </a:cubicBezTo>
                <a:lnTo>
                  <a:pt x="9372431" y="11852161"/>
                </a:lnTo>
                <a:cubicBezTo>
                  <a:pt x="9376127" y="11848922"/>
                  <a:pt x="9380700" y="11848045"/>
                  <a:pt x="9385083" y="11848808"/>
                </a:cubicBezTo>
                <a:cubicBezTo>
                  <a:pt x="9384549" y="11847701"/>
                  <a:pt x="9384054" y="11846635"/>
                  <a:pt x="9383787" y="11845453"/>
                </a:cubicBezTo>
                <a:cubicBezTo>
                  <a:pt x="9380929" y="11842518"/>
                  <a:pt x="9379176" y="11838667"/>
                  <a:pt x="9379138" y="11834666"/>
                </a:cubicBezTo>
                <a:cubicBezTo>
                  <a:pt x="9376394" y="11834475"/>
                  <a:pt x="9373650" y="11833827"/>
                  <a:pt x="9371325" y="11832340"/>
                </a:cubicBezTo>
                <a:lnTo>
                  <a:pt x="9359854" y="11824945"/>
                </a:lnTo>
                <a:cubicBezTo>
                  <a:pt x="9352613" y="11820295"/>
                  <a:pt x="9351813" y="11810308"/>
                  <a:pt x="9356119" y="11803523"/>
                </a:cubicBezTo>
                <a:cubicBezTo>
                  <a:pt x="9359968" y="11797500"/>
                  <a:pt x="9367552" y="11796128"/>
                  <a:pt x="9373917" y="11798339"/>
                </a:cubicBezTo>
                <a:cubicBezTo>
                  <a:pt x="9377271" y="11794413"/>
                  <a:pt x="9382491" y="11792431"/>
                  <a:pt x="9388818" y="11795252"/>
                </a:cubicBezTo>
                <a:cubicBezTo>
                  <a:pt x="9398840" y="11799712"/>
                  <a:pt x="9399450" y="11810574"/>
                  <a:pt x="9395182" y="11817741"/>
                </a:cubicBezTo>
                <a:cubicBezTo>
                  <a:pt x="9395334" y="11819037"/>
                  <a:pt x="9395220" y="11820371"/>
                  <a:pt x="9395029" y="11821706"/>
                </a:cubicBezTo>
                <a:cubicBezTo>
                  <a:pt x="9397545" y="11822125"/>
                  <a:pt x="9400022" y="11822772"/>
                  <a:pt x="9402080" y="11824412"/>
                </a:cubicBezTo>
                <a:cubicBezTo>
                  <a:pt x="9402994" y="11823764"/>
                  <a:pt x="9403909" y="11823002"/>
                  <a:pt x="9404938" y="11822544"/>
                </a:cubicBezTo>
                <a:cubicBezTo>
                  <a:pt x="9405738" y="11819037"/>
                  <a:pt x="9407872" y="11815988"/>
                  <a:pt x="9410540" y="11813815"/>
                </a:cubicBezTo>
                <a:cubicBezTo>
                  <a:pt x="9411226" y="11807525"/>
                  <a:pt x="9415151" y="11801656"/>
                  <a:pt x="9423231" y="11800740"/>
                </a:cubicBezTo>
                <a:cubicBezTo>
                  <a:pt x="9435197" y="11799406"/>
                  <a:pt x="9440647" y="11810613"/>
                  <a:pt x="9438322" y="11819647"/>
                </a:cubicBezTo>
                <a:cubicBezTo>
                  <a:pt x="9438741" y="11819952"/>
                  <a:pt x="9439237" y="11820028"/>
                  <a:pt x="9439694" y="11820410"/>
                </a:cubicBezTo>
                <a:cubicBezTo>
                  <a:pt x="9439770" y="11820447"/>
                  <a:pt x="9439770" y="11820524"/>
                  <a:pt x="9439847" y="11820562"/>
                </a:cubicBezTo>
                <a:cubicBezTo>
                  <a:pt x="9466447" y="11802875"/>
                  <a:pt x="9492247" y="11784083"/>
                  <a:pt x="9518429" y="11765786"/>
                </a:cubicBezTo>
                <a:cubicBezTo>
                  <a:pt x="9518276" y="11764947"/>
                  <a:pt x="9518086" y="11764147"/>
                  <a:pt x="9518048" y="11763270"/>
                </a:cubicBezTo>
                <a:cubicBezTo>
                  <a:pt x="9507720" y="11764033"/>
                  <a:pt x="9496211" y="11751073"/>
                  <a:pt x="9502956" y="11738455"/>
                </a:cubicBezTo>
                <a:cubicBezTo>
                  <a:pt x="9507567" y="11729879"/>
                  <a:pt x="9515952" y="11729955"/>
                  <a:pt x="9522164" y="11734262"/>
                </a:cubicBezTo>
                <a:cubicBezTo>
                  <a:pt x="9522354" y="11732814"/>
                  <a:pt x="9522697" y="11731441"/>
                  <a:pt x="9523307" y="11730184"/>
                </a:cubicBezTo>
                <a:cubicBezTo>
                  <a:pt x="9516409" y="11725876"/>
                  <a:pt x="9514656" y="11716804"/>
                  <a:pt x="9518200" y="11709791"/>
                </a:cubicBezTo>
                <a:cubicBezTo>
                  <a:pt x="9520487" y="11705254"/>
                  <a:pt x="9525060" y="11702700"/>
                  <a:pt x="9529900" y="11702205"/>
                </a:cubicBezTo>
                <a:cubicBezTo>
                  <a:pt x="9528909" y="11702014"/>
                  <a:pt x="9527956" y="11701671"/>
                  <a:pt x="9527080" y="11701175"/>
                </a:cubicBezTo>
                <a:lnTo>
                  <a:pt x="9521058" y="11697936"/>
                </a:lnTo>
                <a:cubicBezTo>
                  <a:pt x="9513741" y="11694010"/>
                  <a:pt x="9508825" y="11686767"/>
                  <a:pt x="9512065" y="11678152"/>
                </a:cubicBezTo>
                <a:cubicBezTo>
                  <a:pt x="9513284" y="11674874"/>
                  <a:pt x="9516333" y="11672320"/>
                  <a:pt x="9519724" y="11670452"/>
                </a:cubicBezTo>
                <a:cubicBezTo>
                  <a:pt x="9518543" y="11669233"/>
                  <a:pt x="9517552" y="11667937"/>
                  <a:pt x="9516866" y="11666488"/>
                </a:cubicBezTo>
                <a:cubicBezTo>
                  <a:pt x="9510769" y="11662905"/>
                  <a:pt x="9507530" y="11655396"/>
                  <a:pt x="9509854" y="11648535"/>
                </a:cubicBezTo>
                <a:cubicBezTo>
                  <a:pt x="9510845" y="11645562"/>
                  <a:pt x="9512903" y="11643312"/>
                  <a:pt x="9515304" y="11641520"/>
                </a:cubicBezTo>
                <a:lnTo>
                  <a:pt x="9514084" y="11630657"/>
                </a:lnTo>
                <a:cubicBezTo>
                  <a:pt x="9513208" y="11622652"/>
                  <a:pt x="9520677" y="11615525"/>
                  <a:pt x="9528299" y="11615181"/>
                </a:cubicBezTo>
                <a:cubicBezTo>
                  <a:pt x="9536683" y="11614838"/>
                  <a:pt x="9542895" y="11621433"/>
                  <a:pt x="9543771" y="11629399"/>
                </a:cubicBezTo>
                <a:lnTo>
                  <a:pt x="9545258" y="11642511"/>
                </a:lnTo>
                <a:cubicBezTo>
                  <a:pt x="9545411" y="11643846"/>
                  <a:pt x="9545068" y="11645104"/>
                  <a:pt x="9544762" y="11646362"/>
                </a:cubicBezTo>
                <a:cubicBezTo>
                  <a:pt x="9546706" y="11648572"/>
                  <a:pt x="9548002" y="11651165"/>
                  <a:pt x="9548497" y="11654062"/>
                </a:cubicBezTo>
                <a:cubicBezTo>
                  <a:pt x="9549488" y="11652270"/>
                  <a:pt x="9549869" y="11650097"/>
                  <a:pt x="9551584" y="11648915"/>
                </a:cubicBezTo>
                <a:cubicBezTo>
                  <a:pt x="9552575" y="11643998"/>
                  <a:pt x="9556119" y="11639806"/>
                  <a:pt x="9562826" y="11639081"/>
                </a:cubicBezTo>
                <a:cubicBezTo>
                  <a:pt x="9566752" y="11638624"/>
                  <a:pt x="9569991" y="11639692"/>
                  <a:pt x="9572621" y="11641406"/>
                </a:cubicBezTo>
                <a:lnTo>
                  <a:pt x="9573726" y="11640034"/>
                </a:lnTo>
                <a:cubicBezTo>
                  <a:pt x="9576508" y="11636528"/>
                  <a:pt x="9580967" y="11635421"/>
                  <a:pt x="9585311" y="11635841"/>
                </a:cubicBezTo>
                <a:cubicBezTo>
                  <a:pt x="9560731" y="11615066"/>
                  <a:pt x="9537827" y="11592310"/>
                  <a:pt x="9516828" y="11567571"/>
                </a:cubicBezTo>
                <a:cubicBezTo>
                  <a:pt x="9516523" y="11574166"/>
                  <a:pt x="9513856" y="11580265"/>
                  <a:pt x="9506576" y="11582094"/>
                </a:cubicBezTo>
                <a:cubicBezTo>
                  <a:pt x="9499526" y="11583848"/>
                  <a:pt x="9489466" y="11579274"/>
                  <a:pt x="9488589" y="11571269"/>
                </a:cubicBezTo>
                <a:lnTo>
                  <a:pt x="9487865" y="11564713"/>
                </a:lnTo>
                <a:cubicBezTo>
                  <a:pt x="9486988" y="11556708"/>
                  <a:pt x="9490037" y="11548855"/>
                  <a:pt x="9498650" y="11546683"/>
                </a:cubicBezTo>
                <a:cubicBezTo>
                  <a:pt x="9499107" y="11546568"/>
                  <a:pt x="9499679" y="11546797"/>
                  <a:pt x="9500174" y="11546759"/>
                </a:cubicBezTo>
                <a:cubicBezTo>
                  <a:pt x="9486836" y="11529491"/>
                  <a:pt x="9474450" y="11511309"/>
                  <a:pt x="9462979" y="11492289"/>
                </a:cubicBezTo>
                <a:cubicBezTo>
                  <a:pt x="9462179" y="11492936"/>
                  <a:pt x="9461683" y="11493737"/>
                  <a:pt x="9460654" y="11494271"/>
                </a:cubicBezTo>
                <a:cubicBezTo>
                  <a:pt x="9447164" y="11501093"/>
                  <a:pt x="9436188" y="11486608"/>
                  <a:pt x="9439580" y="11475440"/>
                </a:cubicBezTo>
                <a:cubicBezTo>
                  <a:pt x="9435045" y="11480281"/>
                  <a:pt x="9429671" y="11484207"/>
                  <a:pt x="9422850" y="11485198"/>
                </a:cubicBezTo>
                <a:cubicBezTo>
                  <a:pt x="9414885" y="11486342"/>
                  <a:pt x="9406958" y="11483025"/>
                  <a:pt x="9404747" y="11474564"/>
                </a:cubicBezTo>
                <a:cubicBezTo>
                  <a:pt x="9404366" y="11473153"/>
                  <a:pt x="9404443" y="11471590"/>
                  <a:pt x="9404557" y="11470065"/>
                </a:cubicBezTo>
                <a:cubicBezTo>
                  <a:pt x="9389198" y="11472391"/>
                  <a:pt x="9377461" y="11450586"/>
                  <a:pt x="9393390" y="11442543"/>
                </a:cubicBezTo>
                <a:cubicBezTo>
                  <a:pt x="9405167" y="11436598"/>
                  <a:pt x="9416142" y="11446394"/>
                  <a:pt x="9416867" y="11456153"/>
                </a:cubicBezTo>
                <a:cubicBezTo>
                  <a:pt x="9417285" y="11456076"/>
                  <a:pt x="9417743" y="11456037"/>
                  <a:pt x="9418162" y="11455923"/>
                </a:cubicBezTo>
                <a:lnTo>
                  <a:pt x="9418162" y="11455923"/>
                </a:lnTo>
                <a:cubicBezTo>
                  <a:pt x="9418238" y="11455847"/>
                  <a:pt x="9418276" y="11455847"/>
                  <a:pt x="9418391" y="11455733"/>
                </a:cubicBezTo>
                <a:cubicBezTo>
                  <a:pt x="9418543" y="11455542"/>
                  <a:pt x="9418543" y="11455505"/>
                  <a:pt x="9418810" y="11455085"/>
                </a:cubicBezTo>
                <a:cubicBezTo>
                  <a:pt x="9423307" y="11448110"/>
                  <a:pt x="9431958" y="11446127"/>
                  <a:pt x="9439199" y="11450091"/>
                </a:cubicBezTo>
                <a:cubicBezTo>
                  <a:pt x="9439961" y="11450511"/>
                  <a:pt x="9440075" y="11451502"/>
                  <a:pt x="9440723" y="11452073"/>
                </a:cubicBezTo>
                <a:cubicBezTo>
                  <a:pt x="9408406" y="11387044"/>
                  <a:pt x="9386760" y="11312903"/>
                  <a:pt x="9378604" y="11229615"/>
                </a:cubicBezTo>
                <a:cubicBezTo>
                  <a:pt x="9373345" y="11227519"/>
                  <a:pt x="9369763" y="11222373"/>
                  <a:pt x="9369076" y="11216427"/>
                </a:cubicBezTo>
                <a:lnTo>
                  <a:pt x="9367591" y="11203314"/>
                </a:lnTo>
                <a:cubicBezTo>
                  <a:pt x="9366942" y="11197521"/>
                  <a:pt x="9370716" y="11192260"/>
                  <a:pt x="9375708" y="11189630"/>
                </a:cubicBezTo>
                <a:cubicBezTo>
                  <a:pt x="9374831" y="11169923"/>
                  <a:pt x="9374946" y="11150559"/>
                  <a:pt x="9375670" y="11131462"/>
                </a:cubicBezTo>
                <a:cubicBezTo>
                  <a:pt x="9371097" y="11129823"/>
                  <a:pt x="9367248" y="11126925"/>
                  <a:pt x="9365875" y="11121437"/>
                </a:cubicBezTo>
                <a:cubicBezTo>
                  <a:pt x="9364084" y="11114232"/>
                  <a:pt x="9369648" y="11105160"/>
                  <a:pt x="9377194" y="11104055"/>
                </a:cubicBezTo>
                <a:cubicBezTo>
                  <a:pt x="9378871" y="11081870"/>
                  <a:pt x="9381539" y="11060104"/>
                  <a:pt x="9385273" y="11038796"/>
                </a:cubicBezTo>
                <a:cubicBezTo>
                  <a:pt x="9371630" y="11035251"/>
                  <a:pt x="9372049" y="11011542"/>
                  <a:pt x="9388932" y="11009635"/>
                </a:cubicBezTo>
                <a:cubicBezTo>
                  <a:pt x="9389732" y="11009560"/>
                  <a:pt x="9390304" y="11009788"/>
                  <a:pt x="9391066" y="11009826"/>
                </a:cubicBezTo>
                <a:cubicBezTo>
                  <a:pt x="9432149" y="10824457"/>
                  <a:pt x="9549145" y="10674844"/>
                  <a:pt x="9703414" y="10576194"/>
                </a:cubicBezTo>
                <a:cubicBezTo>
                  <a:pt x="9729023" y="10452577"/>
                  <a:pt x="9768277" y="10367230"/>
                  <a:pt x="9871363" y="10301819"/>
                </a:cubicBezTo>
                <a:cubicBezTo>
                  <a:pt x="9863741" y="10301934"/>
                  <a:pt x="9856233" y="10300332"/>
                  <a:pt x="9850326" y="10295149"/>
                </a:cubicBezTo>
                <a:cubicBezTo>
                  <a:pt x="9844115" y="10289659"/>
                  <a:pt x="9841408" y="10281236"/>
                  <a:pt x="9846554" y="10273841"/>
                </a:cubicBezTo>
                <a:cubicBezTo>
                  <a:pt x="9848611" y="10270905"/>
                  <a:pt x="9852079" y="10268809"/>
                  <a:pt x="9855815" y="10267856"/>
                </a:cubicBezTo>
                <a:lnTo>
                  <a:pt x="9852003" y="10267322"/>
                </a:lnTo>
                <a:cubicBezTo>
                  <a:pt x="9843542" y="10266103"/>
                  <a:pt x="9838551" y="10257602"/>
                  <a:pt x="9839617" y="10249597"/>
                </a:cubicBezTo>
                <a:cubicBezTo>
                  <a:pt x="9840722" y="10241211"/>
                  <a:pt x="9849412" y="10236065"/>
                  <a:pt x="9857338" y="10237208"/>
                </a:cubicBezTo>
                <a:lnTo>
                  <a:pt x="9864084" y="10238162"/>
                </a:lnTo>
                <a:cubicBezTo>
                  <a:pt x="9872545" y="10239381"/>
                  <a:pt x="9877536" y="10247883"/>
                  <a:pt x="9876470" y="10255887"/>
                </a:cubicBezTo>
                <a:cubicBezTo>
                  <a:pt x="9875593" y="10262519"/>
                  <a:pt x="9869953" y="10266979"/>
                  <a:pt x="9863703" y="10268047"/>
                </a:cubicBezTo>
                <a:cubicBezTo>
                  <a:pt x="9865190" y="10268504"/>
                  <a:pt x="9866676" y="10268999"/>
                  <a:pt x="9867895" y="10270066"/>
                </a:cubicBezTo>
                <a:cubicBezTo>
                  <a:pt x="9868581" y="10270753"/>
                  <a:pt x="9869343" y="10271325"/>
                  <a:pt x="9870143" y="10271896"/>
                </a:cubicBezTo>
                <a:lnTo>
                  <a:pt x="9870143" y="10271896"/>
                </a:lnTo>
                <a:cubicBezTo>
                  <a:pt x="9870258" y="10271896"/>
                  <a:pt x="9870295" y="10271896"/>
                  <a:pt x="9870449" y="10271934"/>
                </a:cubicBezTo>
                <a:cubicBezTo>
                  <a:pt x="9870715" y="10271896"/>
                  <a:pt x="9870754" y="10271896"/>
                  <a:pt x="9871211" y="10271859"/>
                </a:cubicBezTo>
                <a:cubicBezTo>
                  <a:pt x="9879709" y="10270715"/>
                  <a:pt x="9887027" y="10276165"/>
                  <a:pt x="9888779" y="10284476"/>
                </a:cubicBezTo>
                <a:cubicBezTo>
                  <a:pt x="9889313" y="10286953"/>
                  <a:pt x="9888818" y="10289468"/>
                  <a:pt x="9887979" y="10291832"/>
                </a:cubicBezTo>
                <a:cubicBezTo>
                  <a:pt x="9900822" y="10284437"/>
                  <a:pt x="9914313" y="10277195"/>
                  <a:pt x="9929061" y="10270295"/>
                </a:cubicBezTo>
                <a:cubicBezTo>
                  <a:pt x="9934853" y="10267551"/>
                  <a:pt x="9940723" y="10265187"/>
                  <a:pt x="9946592" y="10262634"/>
                </a:cubicBezTo>
                <a:cubicBezTo>
                  <a:pt x="9944953" y="10259622"/>
                  <a:pt x="9943924" y="10256421"/>
                  <a:pt x="9944419" y="10253105"/>
                </a:cubicBezTo>
                <a:lnTo>
                  <a:pt x="9944076" y="10253066"/>
                </a:lnTo>
                <a:cubicBezTo>
                  <a:pt x="9935616" y="10251846"/>
                  <a:pt x="9930166" y="10244337"/>
                  <a:pt x="9930852" y="10235951"/>
                </a:cubicBezTo>
                <a:cubicBezTo>
                  <a:pt x="9931500" y="10227794"/>
                  <a:pt x="9940037" y="10221581"/>
                  <a:pt x="9947926" y="10222686"/>
                </a:cubicBezTo>
                <a:lnTo>
                  <a:pt x="9954671" y="10223639"/>
                </a:lnTo>
                <a:cubicBezTo>
                  <a:pt x="9963131" y="10224859"/>
                  <a:pt x="9968581" y="10232368"/>
                  <a:pt x="9967895" y="10240754"/>
                </a:cubicBezTo>
                <a:cubicBezTo>
                  <a:pt x="9967857" y="10241402"/>
                  <a:pt x="9967476" y="10241898"/>
                  <a:pt x="9967323" y="10242507"/>
                </a:cubicBezTo>
                <a:cubicBezTo>
                  <a:pt x="9967742" y="10242812"/>
                  <a:pt x="9968276" y="10242850"/>
                  <a:pt x="9968657" y="10243232"/>
                </a:cubicBezTo>
                <a:lnTo>
                  <a:pt x="9973612" y="10247883"/>
                </a:lnTo>
                <a:cubicBezTo>
                  <a:pt x="9974488" y="10248720"/>
                  <a:pt x="9975060" y="10249711"/>
                  <a:pt x="9975746" y="10250627"/>
                </a:cubicBezTo>
                <a:cubicBezTo>
                  <a:pt x="9995410" y="10243079"/>
                  <a:pt x="10015189" y="10236371"/>
                  <a:pt x="10035197" y="10230767"/>
                </a:cubicBezTo>
                <a:cubicBezTo>
                  <a:pt x="10036188" y="10230309"/>
                  <a:pt x="10037255" y="10230004"/>
                  <a:pt x="10038398" y="10229776"/>
                </a:cubicBezTo>
                <a:cubicBezTo>
                  <a:pt x="10045982" y="10227717"/>
                  <a:pt x="10053680" y="10226040"/>
                  <a:pt x="10061339" y="10224211"/>
                </a:cubicBezTo>
                <a:cubicBezTo>
                  <a:pt x="10062673" y="10222190"/>
                  <a:pt x="10064275" y="10220322"/>
                  <a:pt x="10066218" y="10218912"/>
                </a:cubicBezTo>
                <a:cubicBezTo>
                  <a:pt x="10074144" y="10213232"/>
                  <a:pt x="10083558" y="10212432"/>
                  <a:pt x="10092399" y="10214948"/>
                </a:cubicBezTo>
                <a:cubicBezTo>
                  <a:pt x="10094610" y="10208849"/>
                  <a:pt x="10099297" y="10204198"/>
                  <a:pt x="10106690" y="10204313"/>
                </a:cubicBezTo>
                <a:cubicBezTo>
                  <a:pt x="10112026" y="10204389"/>
                  <a:pt x="10117781" y="10208124"/>
                  <a:pt x="10120372" y="10213156"/>
                </a:cubicBezTo>
                <a:cubicBezTo>
                  <a:pt x="10156233" y="10208239"/>
                  <a:pt x="10192818" y="10206180"/>
                  <a:pt x="10230280" y="10207362"/>
                </a:cubicBezTo>
                <a:cubicBezTo>
                  <a:pt x="10237407" y="10207591"/>
                  <a:pt x="10244458" y="10208582"/>
                  <a:pt x="10251583" y="10209040"/>
                </a:cubicBezTo>
                <a:cubicBezTo>
                  <a:pt x="10251051" y="10208353"/>
                  <a:pt x="10250365" y="10207819"/>
                  <a:pt x="10249983" y="10207057"/>
                </a:cubicBezTo>
                <a:cubicBezTo>
                  <a:pt x="10246972" y="10201225"/>
                  <a:pt x="10248230" y="10195050"/>
                  <a:pt x="10252003" y="10190438"/>
                </a:cubicBezTo>
                <a:cubicBezTo>
                  <a:pt x="10251431" y="10188189"/>
                  <a:pt x="10251165" y="10185787"/>
                  <a:pt x="10251660" y="10183272"/>
                </a:cubicBezTo>
                <a:cubicBezTo>
                  <a:pt x="10252689" y="10177896"/>
                  <a:pt x="10257338" y="10173590"/>
                  <a:pt x="10262636" y="10172065"/>
                </a:cubicBezTo>
                <a:cubicBezTo>
                  <a:pt x="10266294" y="10167719"/>
                  <a:pt x="10272620" y="10165700"/>
                  <a:pt x="10278147" y="10166766"/>
                </a:cubicBezTo>
                <a:cubicBezTo>
                  <a:pt x="10286645" y="10168367"/>
                  <a:pt x="10290799" y="10177287"/>
                  <a:pt x="10289502" y="10185139"/>
                </a:cubicBezTo>
                <a:cubicBezTo>
                  <a:pt x="10289045" y="10187922"/>
                  <a:pt x="10288017" y="10190438"/>
                  <a:pt x="10286683" y="10192649"/>
                </a:cubicBezTo>
                <a:cubicBezTo>
                  <a:pt x="10287559" y="10198901"/>
                  <a:pt x="10284206" y="10204961"/>
                  <a:pt x="10278642" y="10208506"/>
                </a:cubicBezTo>
                <a:lnTo>
                  <a:pt x="10274907" y="10210869"/>
                </a:lnTo>
                <a:cubicBezTo>
                  <a:pt x="10322048" y="10215557"/>
                  <a:pt x="10368694" y="10224630"/>
                  <a:pt x="10414008" y="10238733"/>
                </a:cubicBezTo>
                <a:cubicBezTo>
                  <a:pt x="10413054" y="10237019"/>
                  <a:pt x="10412292" y="10235189"/>
                  <a:pt x="10411988" y="10233359"/>
                </a:cubicBezTo>
                <a:cubicBezTo>
                  <a:pt x="10399106" y="10227679"/>
                  <a:pt x="10402003" y="10208506"/>
                  <a:pt x="10414122" y="10205037"/>
                </a:cubicBezTo>
                <a:cubicBezTo>
                  <a:pt x="10410615" y="10201225"/>
                  <a:pt x="10408977" y="10195698"/>
                  <a:pt x="10410120" y="10190590"/>
                </a:cubicBezTo>
                <a:lnTo>
                  <a:pt x="10410425" y="10189180"/>
                </a:lnTo>
                <a:cubicBezTo>
                  <a:pt x="10409167" y="10190515"/>
                  <a:pt x="10407604" y="10191658"/>
                  <a:pt x="10405470" y="10192534"/>
                </a:cubicBezTo>
                <a:cubicBezTo>
                  <a:pt x="10387749" y="10199777"/>
                  <a:pt x="10372735" y="10174161"/>
                  <a:pt x="10389808" y="10166309"/>
                </a:cubicBezTo>
                <a:cubicBezTo>
                  <a:pt x="10388626" y="10163222"/>
                  <a:pt x="10388169" y="10159791"/>
                  <a:pt x="10388931" y="10156322"/>
                </a:cubicBezTo>
                <a:lnTo>
                  <a:pt x="10391904" y="10143058"/>
                </a:lnTo>
                <a:cubicBezTo>
                  <a:pt x="10393733" y="10134976"/>
                  <a:pt x="10403413" y="10130516"/>
                  <a:pt x="10410920" y="10132727"/>
                </a:cubicBezTo>
                <a:cubicBezTo>
                  <a:pt x="10419229" y="10135204"/>
                  <a:pt x="10423002" y="10143706"/>
                  <a:pt x="10421211" y="10151786"/>
                </a:cubicBezTo>
                <a:lnTo>
                  <a:pt x="10418238" y="10165052"/>
                </a:lnTo>
                <a:cubicBezTo>
                  <a:pt x="10417399" y="10168862"/>
                  <a:pt x="10414731" y="10171760"/>
                  <a:pt x="10411454" y="10173627"/>
                </a:cubicBezTo>
                <a:cubicBezTo>
                  <a:pt x="10412750" y="10175915"/>
                  <a:pt x="10413322" y="10178392"/>
                  <a:pt x="10413397" y="10180833"/>
                </a:cubicBezTo>
                <a:cubicBezTo>
                  <a:pt x="10415341" y="10177249"/>
                  <a:pt x="10418352" y="10174466"/>
                  <a:pt x="10422277" y="10173399"/>
                </a:cubicBezTo>
                <a:cubicBezTo>
                  <a:pt x="10424907" y="10168939"/>
                  <a:pt x="10429747" y="10166080"/>
                  <a:pt x="10436530" y="10167605"/>
                </a:cubicBezTo>
                <a:cubicBezTo>
                  <a:pt x="10440493" y="10168482"/>
                  <a:pt x="10443275" y="10170617"/>
                  <a:pt x="10445295" y="10173170"/>
                </a:cubicBezTo>
                <a:lnTo>
                  <a:pt x="10446820" y="10172217"/>
                </a:lnTo>
                <a:cubicBezTo>
                  <a:pt x="10453832" y="10167757"/>
                  <a:pt x="10463932" y="10172217"/>
                  <a:pt x="10467323" y="10179041"/>
                </a:cubicBezTo>
                <a:cubicBezTo>
                  <a:pt x="10471287" y="10186969"/>
                  <a:pt x="10467475" y="10195164"/>
                  <a:pt x="10460501" y="10199586"/>
                </a:cubicBezTo>
                <a:lnTo>
                  <a:pt x="10459548" y="10200196"/>
                </a:lnTo>
                <a:cubicBezTo>
                  <a:pt x="10459511" y="10201454"/>
                  <a:pt x="10459548" y="10202711"/>
                  <a:pt x="10459243" y="10203970"/>
                </a:cubicBezTo>
                <a:lnTo>
                  <a:pt x="10457757" y="10210602"/>
                </a:lnTo>
                <a:cubicBezTo>
                  <a:pt x="10455928" y="10218683"/>
                  <a:pt x="10445486" y="10222572"/>
                  <a:pt x="10438322" y="10220131"/>
                </a:cubicBezTo>
                <a:cubicBezTo>
                  <a:pt x="10435920" y="10219331"/>
                  <a:pt x="10434168" y="10217883"/>
                  <a:pt x="10432643" y="10216282"/>
                </a:cubicBezTo>
                <a:cubicBezTo>
                  <a:pt x="10432872" y="10217540"/>
                  <a:pt x="10432872" y="10218760"/>
                  <a:pt x="10432795" y="10220056"/>
                </a:cubicBezTo>
                <a:cubicBezTo>
                  <a:pt x="10440950" y="10223830"/>
                  <a:pt x="10445409" y="10233969"/>
                  <a:pt x="10441180" y="10241097"/>
                </a:cubicBezTo>
                <a:cubicBezTo>
                  <a:pt x="10447734" y="10239077"/>
                  <a:pt x="10454709" y="10240220"/>
                  <a:pt x="10458939" y="10246662"/>
                </a:cubicBezTo>
                <a:cubicBezTo>
                  <a:pt x="10460539" y="10249140"/>
                  <a:pt x="10461111" y="10252341"/>
                  <a:pt x="10461035" y="10255582"/>
                </a:cubicBezTo>
                <a:cubicBezTo>
                  <a:pt x="10473192" y="10260270"/>
                  <a:pt x="10485121" y="10265455"/>
                  <a:pt x="10497010" y="10270753"/>
                </a:cubicBezTo>
                <a:cubicBezTo>
                  <a:pt x="10496667" y="10267474"/>
                  <a:pt x="10497087" y="10264044"/>
                  <a:pt x="10498421" y="10260957"/>
                </a:cubicBezTo>
                <a:cubicBezTo>
                  <a:pt x="10502384" y="10252037"/>
                  <a:pt x="10510082" y="10246548"/>
                  <a:pt x="10518999" y="10244261"/>
                </a:cubicBezTo>
                <a:cubicBezTo>
                  <a:pt x="10517819" y="10237895"/>
                  <a:pt x="10519495" y="10231491"/>
                  <a:pt x="10525936" y="10227832"/>
                </a:cubicBezTo>
                <a:cubicBezTo>
                  <a:pt x="10532452" y="10224134"/>
                  <a:pt x="10543656" y="10225964"/>
                  <a:pt x="10546781" y="10233588"/>
                </a:cubicBezTo>
                <a:lnTo>
                  <a:pt x="10549373" y="10239877"/>
                </a:lnTo>
                <a:cubicBezTo>
                  <a:pt x="10552536" y="10247539"/>
                  <a:pt x="10551545" y="10256230"/>
                  <a:pt x="10543618" y="10260727"/>
                </a:cubicBezTo>
                <a:cubicBezTo>
                  <a:pt x="10543352" y="10260880"/>
                  <a:pt x="10542970" y="10260880"/>
                  <a:pt x="10542665" y="10261032"/>
                </a:cubicBezTo>
                <a:cubicBezTo>
                  <a:pt x="10541294" y="10268008"/>
                  <a:pt x="10535311" y="10273383"/>
                  <a:pt x="10528031" y="10273573"/>
                </a:cubicBezTo>
                <a:cubicBezTo>
                  <a:pt x="10527231" y="10273612"/>
                  <a:pt x="10526774" y="10273650"/>
                  <a:pt x="10526660" y="10273612"/>
                </a:cubicBezTo>
                <a:cubicBezTo>
                  <a:pt x="10526583" y="10273612"/>
                  <a:pt x="10526469" y="10273650"/>
                  <a:pt x="10526355" y="10273650"/>
                </a:cubicBezTo>
                <a:cubicBezTo>
                  <a:pt x="10526317" y="10273650"/>
                  <a:pt x="10526279" y="10273650"/>
                  <a:pt x="10526240" y="10273687"/>
                </a:cubicBezTo>
                <a:cubicBezTo>
                  <a:pt x="10525783" y="10274489"/>
                  <a:pt x="10525326" y="10275289"/>
                  <a:pt x="10524945" y="10276128"/>
                </a:cubicBezTo>
                <a:cubicBezTo>
                  <a:pt x="10523915" y="10278452"/>
                  <a:pt x="10522163" y="10280016"/>
                  <a:pt x="10520181" y="10281236"/>
                </a:cubicBezTo>
                <a:cubicBezTo>
                  <a:pt x="10556919" y="10299150"/>
                  <a:pt x="10592132" y="10320002"/>
                  <a:pt x="10625592" y="10343406"/>
                </a:cubicBezTo>
                <a:cubicBezTo>
                  <a:pt x="10627041" y="10336049"/>
                  <a:pt x="10634701" y="10329264"/>
                  <a:pt x="10642476" y="10331018"/>
                </a:cubicBezTo>
                <a:lnTo>
                  <a:pt x="10649106" y="10332504"/>
                </a:lnTo>
                <a:cubicBezTo>
                  <a:pt x="10657185" y="10334334"/>
                  <a:pt x="10663435" y="10340853"/>
                  <a:pt x="10662254" y="10349657"/>
                </a:cubicBezTo>
                <a:cubicBezTo>
                  <a:pt x="10661530" y="10355223"/>
                  <a:pt x="10656995" y="10360560"/>
                  <a:pt x="10651469" y="10362389"/>
                </a:cubicBezTo>
                <a:cubicBezTo>
                  <a:pt x="10653108" y="10363647"/>
                  <a:pt x="10654708" y="10364981"/>
                  <a:pt x="10656385" y="10366277"/>
                </a:cubicBezTo>
                <a:cubicBezTo>
                  <a:pt x="10656919" y="10366086"/>
                  <a:pt x="10657376" y="10365668"/>
                  <a:pt x="10657947" y="10365552"/>
                </a:cubicBezTo>
                <a:cubicBezTo>
                  <a:pt x="10661226" y="10361436"/>
                  <a:pt x="10666485" y="10359187"/>
                  <a:pt x="10672124" y="10359759"/>
                </a:cubicBezTo>
                <a:cubicBezTo>
                  <a:pt x="10680242" y="10360560"/>
                  <a:pt x="10686340" y="10369212"/>
                  <a:pt x="10685044" y="10377103"/>
                </a:cubicBezTo>
                <a:cubicBezTo>
                  <a:pt x="10684510" y="10380457"/>
                  <a:pt x="10683329" y="10383506"/>
                  <a:pt x="10681652" y="10386251"/>
                </a:cubicBezTo>
                <a:cubicBezTo>
                  <a:pt x="10683329" y="10387662"/>
                  <a:pt x="10685158" y="10388919"/>
                  <a:pt x="10686835" y="10390367"/>
                </a:cubicBezTo>
                <a:cubicBezTo>
                  <a:pt x="10705890" y="10347714"/>
                  <a:pt x="10724297" y="10304221"/>
                  <a:pt x="10741484" y="10259889"/>
                </a:cubicBezTo>
                <a:cubicBezTo>
                  <a:pt x="10740684" y="10259813"/>
                  <a:pt x="10739960" y="10260042"/>
                  <a:pt x="10739121" y="10259851"/>
                </a:cubicBezTo>
                <a:cubicBezTo>
                  <a:pt x="10719952" y="10255544"/>
                  <a:pt x="10725021" y="10225392"/>
                  <a:pt x="10744228" y="10229699"/>
                </a:cubicBezTo>
                <a:cubicBezTo>
                  <a:pt x="10747162" y="10230347"/>
                  <a:pt x="10749259" y="10231834"/>
                  <a:pt x="10751087" y="10233511"/>
                </a:cubicBezTo>
                <a:cubicBezTo>
                  <a:pt x="10760235" y="10209192"/>
                  <a:pt x="10769342" y="10184834"/>
                  <a:pt x="10777803" y="10160134"/>
                </a:cubicBezTo>
                <a:cubicBezTo>
                  <a:pt x="10775592" y="10157389"/>
                  <a:pt x="10774183" y="10154035"/>
                  <a:pt x="10774640" y="10150567"/>
                </a:cubicBezTo>
                <a:cubicBezTo>
                  <a:pt x="10771476" y="10153272"/>
                  <a:pt x="10767246" y="10154797"/>
                  <a:pt x="10761987" y="10153615"/>
                </a:cubicBezTo>
                <a:cubicBezTo>
                  <a:pt x="10742780" y="10149308"/>
                  <a:pt x="10749792" y="10119500"/>
                  <a:pt x="10768999" y="10123845"/>
                </a:cubicBezTo>
                <a:cubicBezTo>
                  <a:pt x="10775669" y="10125332"/>
                  <a:pt x="10778985" y="10129944"/>
                  <a:pt x="10779937" y="10135090"/>
                </a:cubicBezTo>
                <a:cubicBezTo>
                  <a:pt x="10781767" y="10132727"/>
                  <a:pt x="10784396" y="10131469"/>
                  <a:pt x="10787292" y="10130555"/>
                </a:cubicBezTo>
                <a:cubicBezTo>
                  <a:pt x="10795905" y="10104253"/>
                  <a:pt x="10804518" y="10077913"/>
                  <a:pt x="10812254" y="10051307"/>
                </a:cubicBezTo>
                <a:cubicBezTo>
                  <a:pt x="10808290" y="10048104"/>
                  <a:pt x="10805813" y="10043378"/>
                  <a:pt x="10806652" y="10037737"/>
                </a:cubicBezTo>
                <a:cubicBezTo>
                  <a:pt x="10807072" y="10034992"/>
                  <a:pt x="10808558" y="10032477"/>
                  <a:pt x="10810424" y="10030265"/>
                </a:cubicBezTo>
                <a:cubicBezTo>
                  <a:pt x="10806081" y="10026415"/>
                  <a:pt x="10804365" y="10020240"/>
                  <a:pt x="10805699" y="10014294"/>
                </a:cubicBezTo>
                <a:lnTo>
                  <a:pt x="10807185" y="10007662"/>
                </a:lnTo>
                <a:cubicBezTo>
                  <a:pt x="10809015" y="9999580"/>
                  <a:pt x="10818770" y="9995159"/>
                  <a:pt x="10826240" y="9997446"/>
                </a:cubicBezTo>
                <a:cubicBezTo>
                  <a:pt x="10826279" y="9997446"/>
                  <a:pt x="10826279" y="9997484"/>
                  <a:pt x="10826317" y="9997484"/>
                </a:cubicBezTo>
                <a:cubicBezTo>
                  <a:pt x="10830738" y="9980712"/>
                  <a:pt x="10835425" y="9964016"/>
                  <a:pt x="10839464" y="9947168"/>
                </a:cubicBezTo>
                <a:cubicBezTo>
                  <a:pt x="10833329" y="9944004"/>
                  <a:pt x="10830052" y="9936761"/>
                  <a:pt x="10831575" y="9930053"/>
                </a:cubicBezTo>
                <a:lnTo>
                  <a:pt x="10834548" y="9916788"/>
                </a:lnTo>
                <a:cubicBezTo>
                  <a:pt x="10836034" y="9910116"/>
                  <a:pt x="10842170" y="9906495"/>
                  <a:pt x="10848573" y="9906038"/>
                </a:cubicBezTo>
                <a:cubicBezTo>
                  <a:pt x="10855280" y="9875124"/>
                  <a:pt x="10861911" y="9844248"/>
                  <a:pt x="10867018" y="9813259"/>
                </a:cubicBezTo>
                <a:cubicBezTo>
                  <a:pt x="10865798" y="9814211"/>
                  <a:pt x="10864693" y="9815393"/>
                  <a:pt x="10863245" y="9816080"/>
                </a:cubicBezTo>
                <a:cubicBezTo>
                  <a:pt x="10855432" y="9819891"/>
                  <a:pt x="10846134" y="9816956"/>
                  <a:pt x="10842209" y="9809104"/>
                </a:cubicBezTo>
                <a:cubicBezTo>
                  <a:pt x="10839350" y="9803386"/>
                  <a:pt x="10840798" y="9797935"/>
                  <a:pt x="10842895" y="9792293"/>
                </a:cubicBezTo>
                <a:cubicBezTo>
                  <a:pt x="10844533" y="9787948"/>
                  <a:pt x="10848382" y="9785432"/>
                  <a:pt x="10852689" y="9784441"/>
                </a:cubicBezTo>
                <a:cubicBezTo>
                  <a:pt x="10852879" y="9784213"/>
                  <a:pt x="10853107" y="9783984"/>
                  <a:pt x="10853298" y="9783717"/>
                </a:cubicBezTo>
                <a:cubicBezTo>
                  <a:pt x="10858062" y="9778228"/>
                  <a:pt x="10865607" y="9777771"/>
                  <a:pt x="10871705" y="9780820"/>
                </a:cubicBezTo>
                <a:cubicBezTo>
                  <a:pt x="10878184" y="9736832"/>
                  <a:pt x="10883139" y="9692881"/>
                  <a:pt x="10885996" y="9649122"/>
                </a:cubicBezTo>
                <a:cubicBezTo>
                  <a:pt x="10882719" y="9651294"/>
                  <a:pt x="10878718" y="9652400"/>
                  <a:pt x="10873991" y="9651333"/>
                </a:cubicBezTo>
                <a:cubicBezTo>
                  <a:pt x="10869191" y="9650265"/>
                  <a:pt x="10866255" y="9647635"/>
                  <a:pt x="10864846" y="9644395"/>
                </a:cubicBezTo>
                <a:cubicBezTo>
                  <a:pt x="10864884" y="9649084"/>
                  <a:pt x="10862293" y="9653772"/>
                  <a:pt x="10858481" y="9656631"/>
                </a:cubicBezTo>
                <a:cubicBezTo>
                  <a:pt x="10858825" y="9657393"/>
                  <a:pt x="10859282" y="9658118"/>
                  <a:pt x="10859548" y="9658918"/>
                </a:cubicBezTo>
                <a:cubicBezTo>
                  <a:pt x="10861987" y="9666847"/>
                  <a:pt x="10858405" y="9675614"/>
                  <a:pt x="10850325" y="9678472"/>
                </a:cubicBezTo>
                <a:cubicBezTo>
                  <a:pt x="10843238" y="9681026"/>
                  <a:pt x="10834472" y="9677444"/>
                  <a:pt x="10831423" y="9670392"/>
                </a:cubicBezTo>
                <a:cubicBezTo>
                  <a:pt x="10831118" y="9670125"/>
                  <a:pt x="10830813" y="9669896"/>
                  <a:pt x="10830470" y="9669629"/>
                </a:cubicBezTo>
                <a:cubicBezTo>
                  <a:pt x="10830318" y="9669553"/>
                  <a:pt x="10830242" y="9669515"/>
                  <a:pt x="10830090" y="9669401"/>
                </a:cubicBezTo>
                <a:cubicBezTo>
                  <a:pt x="10829861" y="9669286"/>
                  <a:pt x="10829632" y="9669172"/>
                  <a:pt x="10829441" y="9669058"/>
                </a:cubicBezTo>
                <a:cubicBezTo>
                  <a:pt x="10829327" y="9669286"/>
                  <a:pt x="10829327" y="9669591"/>
                  <a:pt x="10829213" y="9669858"/>
                </a:cubicBezTo>
                <a:cubicBezTo>
                  <a:pt x="10826240" y="9675347"/>
                  <a:pt x="10820676" y="9677672"/>
                  <a:pt x="10815036" y="9677139"/>
                </a:cubicBezTo>
                <a:cubicBezTo>
                  <a:pt x="10813550" y="9678778"/>
                  <a:pt x="10811835" y="9680264"/>
                  <a:pt x="10809586" y="9681255"/>
                </a:cubicBezTo>
                <a:cubicBezTo>
                  <a:pt x="10804785" y="9683313"/>
                  <a:pt x="10798915" y="9681980"/>
                  <a:pt x="10794876" y="9678587"/>
                </a:cubicBezTo>
                <a:cubicBezTo>
                  <a:pt x="10789503" y="9678015"/>
                  <a:pt x="10784549" y="9674127"/>
                  <a:pt x="10782414" y="9669210"/>
                </a:cubicBezTo>
                <a:cubicBezTo>
                  <a:pt x="10780547" y="9664902"/>
                  <a:pt x="10781462" y="9660519"/>
                  <a:pt x="10783748" y="9656898"/>
                </a:cubicBezTo>
                <a:cubicBezTo>
                  <a:pt x="10782795" y="9650837"/>
                  <a:pt x="10785006" y="9644319"/>
                  <a:pt x="10792399" y="9641384"/>
                </a:cubicBezTo>
                <a:lnTo>
                  <a:pt x="10796133" y="9639897"/>
                </a:lnTo>
                <a:cubicBezTo>
                  <a:pt x="10803794" y="9636848"/>
                  <a:pt x="10809892" y="9640583"/>
                  <a:pt x="10813016" y="9646149"/>
                </a:cubicBezTo>
                <a:cubicBezTo>
                  <a:pt x="10813092" y="9646149"/>
                  <a:pt x="10813169" y="9646149"/>
                  <a:pt x="10813245" y="9646186"/>
                </a:cubicBezTo>
                <a:cubicBezTo>
                  <a:pt x="10814160" y="9643862"/>
                  <a:pt x="10815265" y="9641574"/>
                  <a:pt x="10817208" y="9639859"/>
                </a:cubicBezTo>
                <a:cubicBezTo>
                  <a:pt x="10818161" y="9639021"/>
                  <a:pt x="10819229" y="9638258"/>
                  <a:pt x="10820372" y="9637572"/>
                </a:cubicBezTo>
                <a:cubicBezTo>
                  <a:pt x="10827498" y="9630444"/>
                  <a:pt x="10838931" y="9629072"/>
                  <a:pt x="10848534" y="9628919"/>
                </a:cubicBezTo>
                <a:cubicBezTo>
                  <a:pt x="10855928" y="9628843"/>
                  <a:pt x="10861759" y="9633074"/>
                  <a:pt x="10863969" y="9639783"/>
                </a:cubicBezTo>
                <a:cubicBezTo>
                  <a:pt x="10863702" y="9633074"/>
                  <a:pt x="10868200" y="9625717"/>
                  <a:pt x="10875287" y="9623125"/>
                </a:cubicBezTo>
                <a:cubicBezTo>
                  <a:pt x="10877879" y="9618665"/>
                  <a:pt x="10882643" y="9615539"/>
                  <a:pt x="10887978" y="9615273"/>
                </a:cubicBezTo>
                <a:cubicBezTo>
                  <a:pt x="10890380" y="9558858"/>
                  <a:pt x="10889731" y="9502862"/>
                  <a:pt x="10885158" y="9447705"/>
                </a:cubicBezTo>
                <a:cubicBezTo>
                  <a:pt x="10880280" y="9450107"/>
                  <a:pt x="10873916" y="9449687"/>
                  <a:pt x="10869609" y="9446409"/>
                </a:cubicBezTo>
                <a:cubicBezTo>
                  <a:pt x="10863054" y="9441454"/>
                  <a:pt x="10862482" y="9432573"/>
                  <a:pt x="10866827" y="9426016"/>
                </a:cubicBezTo>
                <a:lnTo>
                  <a:pt x="10870409" y="9420603"/>
                </a:lnTo>
                <a:cubicBezTo>
                  <a:pt x="10870639" y="9420260"/>
                  <a:pt x="10871019" y="9420107"/>
                  <a:pt x="10871286" y="9419803"/>
                </a:cubicBezTo>
                <a:cubicBezTo>
                  <a:pt x="10870143" y="9419307"/>
                  <a:pt x="10869037" y="9418850"/>
                  <a:pt x="10867894" y="9418316"/>
                </a:cubicBezTo>
                <a:cubicBezTo>
                  <a:pt x="10860653" y="9415190"/>
                  <a:pt x="10856957" y="9406690"/>
                  <a:pt x="10860005" y="9399295"/>
                </a:cubicBezTo>
                <a:cubicBezTo>
                  <a:pt x="10862941" y="9392205"/>
                  <a:pt x="10871553" y="9388431"/>
                  <a:pt x="10878755" y="9391366"/>
                </a:cubicBezTo>
                <a:cubicBezTo>
                  <a:pt x="10877155" y="9379626"/>
                  <a:pt x="10875516" y="9367886"/>
                  <a:pt x="10873611" y="9356183"/>
                </a:cubicBezTo>
                <a:cubicBezTo>
                  <a:pt x="10872734" y="9356908"/>
                  <a:pt x="10871896" y="9357632"/>
                  <a:pt x="10870905" y="9358128"/>
                </a:cubicBezTo>
                <a:cubicBezTo>
                  <a:pt x="10872162" y="9364836"/>
                  <a:pt x="10869723" y="9372003"/>
                  <a:pt x="10861987" y="9373718"/>
                </a:cubicBezTo>
                <a:cubicBezTo>
                  <a:pt x="10859320" y="9374328"/>
                  <a:pt x="10856728" y="9375242"/>
                  <a:pt x="10854098" y="9375814"/>
                </a:cubicBezTo>
                <a:cubicBezTo>
                  <a:pt x="10853450" y="9376043"/>
                  <a:pt x="10852802" y="9376272"/>
                  <a:pt x="10852193" y="9376539"/>
                </a:cubicBezTo>
                <a:cubicBezTo>
                  <a:pt x="10850440" y="9377491"/>
                  <a:pt x="10848802" y="9378292"/>
                  <a:pt x="10847048" y="9378787"/>
                </a:cubicBezTo>
                <a:cubicBezTo>
                  <a:pt x="10845409" y="9382828"/>
                  <a:pt x="10842056" y="9386297"/>
                  <a:pt x="10838245" y="9387669"/>
                </a:cubicBezTo>
                <a:cubicBezTo>
                  <a:pt x="10833329" y="9389423"/>
                  <a:pt x="10828832" y="9388127"/>
                  <a:pt x="10825211" y="9385382"/>
                </a:cubicBezTo>
                <a:cubicBezTo>
                  <a:pt x="10825668" y="9386145"/>
                  <a:pt x="10826279" y="9386640"/>
                  <a:pt x="10826622" y="9387555"/>
                </a:cubicBezTo>
                <a:cubicBezTo>
                  <a:pt x="10830509" y="9397427"/>
                  <a:pt x="10823688" y="9405547"/>
                  <a:pt x="10815799" y="9407681"/>
                </a:cubicBezTo>
                <a:cubicBezTo>
                  <a:pt x="10826927" y="9418659"/>
                  <a:pt x="10810501" y="9438290"/>
                  <a:pt x="10795867" y="9428608"/>
                </a:cubicBezTo>
                <a:cubicBezTo>
                  <a:pt x="10784053" y="9420794"/>
                  <a:pt x="10791446" y="9405813"/>
                  <a:pt x="10802499" y="9403412"/>
                </a:cubicBezTo>
                <a:cubicBezTo>
                  <a:pt x="10801736" y="9402383"/>
                  <a:pt x="10800859" y="9401468"/>
                  <a:pt x="10800326" y="9400096"/>
                </a:cubicBezTo>
                <a:cubicBezTo>
                  <a:pt x="10795142" y="9386945"/>
                  <a:pt x="10808901" y="9376577"/>
                  <a:pt x="10818924" y="9379893"/>
                </a:cubicBezTo>
                <a:cubicBezTo>
                  <a:pt x="10816484" y="9378520"/>
                  <a:pt x="10814960" y="9377301"/>
                  <a:pt x="10813131" y="9375318"/>
                </a:cubicBezTo>
                <a:cubicBezTo>
                  <a:pt x="10808977" y="9370783"/>
                  <a:pt x="10807643" y="9365637"/>
                  <a:pt x="10806424" y="9359728"/>
                </a:cubicBezTo>
                <a:cubicBezTo>
                  <a:pt x="10806081" y="9358013"/>
                  <a:pt x="10806424" y="9356145"/>
                  <a:pt x="10807033" y="9354278"/>
                </a:cubicBezTo>
                <a:cubicBezTo>
                  <a:pt x="10806004" y="9351685"/>
                  <a:pt x="10805508" y="9348864"/>
                  <a:pt x="10805928" y="9346234"/>
                </a:cubicBezTo>
                <a:cubicBezTo>
                  <a:pt x="10806271" y="9344100"/>
                  <a:pt x="10806728" y="9342042"/>
                  <a:pt x="10807262" y="9339945"/>
                </a:cubicBezTo>
                <a:cubicBezTo>
                  <a:pt x="10807033" y="9339412"/>
                  <a:pt x="10806804" y="9338878"/>
                  <a:pt x="10806652" y="9338306"/>
                </a:cubicBezTo>
                <a:cubicBezTo>
                  <a:pt x="10804708" y="9331063"/>
                  <a:pt x="10809206" y="9322029"/>
                  <a:pt x="10816904" y="9320467"/>
                </a:cubicBezTo>
                <a:lnTo>
                  <a:pt x="10821058" y="9319628"/>
                </a:lnTo>
                <a:cubicBezTo>
                  <a:pt x="10822201" y="9318980"/>
                  <a:pt x="10823382" y="9318370"/>
                  <a:pt x="10824640" y="9317913"/>
                </a:cubicBezTo>
                <a:cubicBezTo>
                  <a:pt x="10834395" y="9314254"/>
                  <a:pt x="10845562" y="9317227"/>
                  <a:pt x="10855509" y="9318332"/>
                </a:cubicBezTo>
                <a:cubicBezTo>
                  <a:pt x="10864007" y="9319247"/>
                  <a:pt x="10867398" y="9325727"/>
                  <a:pt x="10866980" y="9332283"/>
                </a:cubicBezTo>
                <a:cubicBezTo>
                  <a:pt x="10867971" y="9332436"/>
                  <a:pt x="10868847" y="9333084"/>
                  <a:pt x="10869800" y="9333427"/>
                </a:cubicBezTo>
                <a:cubicBezTo>
                  <a:pt x="10838016" y="9162238"/>
                  <a:pt x="10765151" y="9002256"/>
                  <a:pt x="10637444" y="8865755"/>
                </a:cubicBezTo>
                <a:cubicBezTo>
                  <a:pt x="10632262" y="8870329"/>
                  <a:pt x="10626278" y="8873721"/>
                  <a:pt x="10619152" y="8873874"/>
                </a:cubicBezTo>
                <a:cubicBezTo>
                  <a:pt x="10611264" y="8874027"/>
                  <a:pt x="10603908" y="8869948"/>
                  <a:pt x="10602764" y="8861409"/>
                </a:cubicBezTo>
                <a:cubicBezTo>
                  <a:pt x="10601773" y="8854243"/>
                  <a:pt x="10607339" y="8845171"/>
                  <a:pt x="10615189" y="8845019"/>
                </a:cubicBezTo>
                <a:cubicBezTo>
                  <a:pt x="10616027" y="8845019"/>
                  <a:pt x="10616903" y="8844980"/>
                  <a:pt x="10617742" y="8844866"/>
                </a:cubicBezTo>
                <a:cubicBezTo>
                  <a:pt x="10615951" y="8843074"/>
                  <a:pt x="10614389" y="8841168"/>
                  <a:pt x="10612559" y="8839377"/>
                </a:cubicBezTo>
                <a:cubicBezTo>
                  <a:pt x="10573345" y="8800535"/>
                  <a:pt x="10531347" y="8767791"/>
                  <a:pt x="10487598" y="8739088"/>
                </a:cubicBezTo>
                <a:cubicBezTo>
                  <a:pt x="10487330" y="8745683"/>
                  <a:pt x="10482757" y="8752239"/>
                  <a:pt x="10475973" y="8753078"/>
                </a:cubicBezTo>
                <a:cubicBezTo>
                  <a:pt x="10472964" y="8753421"/>
                  <a:pt x="10469914" y="8753802"/>
                  <a:pt x="10466904" y="8754183"/>
                </a:cubicBezTo>
                <a:cubicBezTo>
                  <a:pt x="10459091" y="8755136"/>
                  <a:pt x="10451469" y="8750600"/>
                  <a:pt x="10449984" y="8742442"/>
                </a:cubicBezTo>
                <a:cubicBezTo>
                  <a:pt x="10448650" y="8735048"/>
                  <a:pt x="10453909" y="8726471"/>
                  <a:pt x="10461721" y="8725518"/>
                </a:cubicBezTo>
                <a:lnTo>
                  <a:pt x="10466141" y="8724985"/>
                </a:lnTo>
                <a:cubicBezTo>
                  <a:pt x="10423649" y="8698950"/>
                  <a:pt x="10379290" y="8677261"/>
                  <a:pt x="10333673" y="8658735"/>
                </a:cubicBezTo>
                <a:cubicBezTo>
                  <a:pt x="10330242" y="8662395"/>
                  <a:pt x="10325593" y="8664796"/>
                  <a:pt x="10321096" y="8664529"/>
                </a:cubicBezTo>
                <a:cubicBezTo>
                  <a:pt x="10323764" y="8670132"/>
                  <a:pt x="10323535" y="8677489"/>
                  <a:pt x="10318580" y="8681339"/>
                </a:cubicBezTo>
                <a:lnTo>
                  <a:pt x="10313512" y="8685265"/>
                </a:lnTo>
                <a:cubicBezTo>
                  <a:pt x="10307109" y="8690182"/>
                  <a:pt x="10298840" y="8689878"/>
                  <a:pt x="10293161" y="8683931"/>
                </a:cubicBezTo>
                <a:cubicBezTo>
                  <a:pt x="10288017" y="8678557"/>
                  <a:pt x="10288511" y="8668188"/>
                  <a:pt x="10294495" y="8663576"/>
                </a:cubicBezTo>
                <a:lnTo>
                  <a:pt x="10299564" y="8659650"/>
                </a:lnTo>
                <a:cubicBezTo>
                  <a:pt x="10302956" y="8657058"/>
                  <a:pt x="10306805" y="8656143"/>
                  <a:pt x="10310577" y="8656524"/>
                </a:cubicBezTo>
                <a:cubicBezTo>
                  <a:pt x="10309625" y="8654161"/>
                  <a:pt x="10309434" y="8651836"/>
                  <a:pt x="10309548" y="8649625"/>
                </a:cubicBezTo>
                <a:cubicBezTo>
                  <a:pt x="10273840" y="8636169"/>
                  <a:pt x="10237483" y="8624467"/>
                  <a:pt x="10200441" y="8614556"/>
                </a:cubicBezTo>
                <a:cubicBezTo>
                  <a:pt x="10199830" y="8615623"/>
                  <a:pt x="10199221" y="8616652"/>
                  <a:pt x="10198192" y="8617453"/>
                </a:cubicBezTo>
                <a:lnTo>
                  <a:pt x="10192743" y="8621532"/>
                </a:lnTo>
                <a:cubicBezTo>
                  <a:pt x="10186111" y="8626525"/>
                  <a:pt x="10177422" y="8627822"/>
                  <a:pt x="10171058" y="8621265"/>
                </a:cubicBezTo>
                <a:cubicBezTo>
                  <a:pt x="10167590" y="8617682"/>
                  <a:pt x="10166295" y="8611659"/>
                  <a:pt x="10167475" y="8606513"/>
                </a:cubicBezTo>
                <a:cubicBezTo>
                  <a:pt x="10144000" y="8600872"/>
                  <a:pt x="10120372" y="8595688"/>
                  <a:pt x="10096515" y="8591152"/>
                </a:cubicBezTo>
                <a:cubicBezTo>
                  <a:pt x="10096439" y="8591304"/>
                  <a:pt x="10096324" y="8591495"/>
                  <a:pt x="10096172" y="8591609"/>
                </a:cubicBezTo>
                <a:cubicBezTo>
                  <a:pt x="10097125" y="8592791"/>
                  <a:pt x="10098078" y="8594010"/>
                  <a:pt x="10098612" y="8595345"/>
                </a:cubicBezTo>
                <a:cubicBezTo>
                  <a:pt x="10101851" y="8603044"/>
                  <a:pt x="10096820" y="8610516"/>
                  <a:pt x="10090112" y="8613870"/>
                </a:cubicBezTo>
                <a:cubicBezTo>
                  <a:pt x="10079214" y="8619283"/>
                  <a:pt x="10067209" y="8616386"/>
                  <a:pt x="10057986" y="8609143"/>
                </a:cubicBezTo>
                <a:cubicBezTo>
                  <a:pt x="10051850" y="8604340"/>
                  <a:pt x="10051127" y="8594811"/>
                  <a:pt x="10055966" y="8588865"/>
                </a:cubicBezTo>
                <a:cubicBezTo>
                  <a:pt x="10057948" y="8586463"/>
                  <a:pt x="10060807" y="8585624"/>
                  <a:pt x="10063627" y="8584900"/>
                </a:cubicBezTo>
                <a:cubicBezTo>
                  <a:pt x="10022468" y="8577886"/>
                  <a:pt x="9980852" y="8572588"/>
                  <a:pt x="9939122" y="8567861"/>
                </a:cubicBezTo>
                <a:cubicBezTo>
                  <a:pt x="9936302" y="8578877"/>
                  <a:pt x="9923078" y="8586654"/>
                  <a:pt x="9914655" y="8575485"/>
                </a:cubicBezTo>
                <a:cubicBezTo>
                  <a:pt x="9912102" y="8572130"/>
                  <a:pt x="9911378" y="8568471"/>
                  <a:pt x="9911568" y="8564965"/>
                </a:cubicBezTo>
                <a:cubicBezTo>
                  <a:pt x="9901622" y="8563935"/>
                  <a:pt x="9891675" y="8562754"/>
                  <a:pt x="9881729" y="8561800"/>
                </a:cubicBezTo>
                <a:cubicBezTo>
                  <a:pt x="9877918" y="8563630"/>
                  <a:pt x="9873649" y="8563478"/>
                  <a:pt x="9869838" y="8560542"/>
                </a:cubicBezTo>
                <a:cubicBezTo>
                  <a:pt x="9804328" y="8554596"/>
                  <a:pt x="9738779" y="8550365"/>
                  <a:pt x="9673993" y="8546286"/>
                </a:cubicBezTo>
                <a:cubicBezTo>
                  <a:pt x="9616943" y="8542589"/>
                  <a:pt x="9558025" y="8541789"/>
                  <a:pt x="9503337" y="8528981"/>
                </a:cubicBezTo>
                <a:cubicBezTo>
                  <a:pt x="9502537" y="8529934"/>
                  <a:pt x="9501813" y="8530925"/>
                  <a:pt x="9500822" y="8531687"/>
                </a:cubicBezTo>
                <a:lnTo>
                  <a:pt x="9490685" y="8539502"/>
                </a:lnTo>
                <a:cubicBezTo>
                  <a:pt x="9487788" y="8541750"/>
                  <a:pt x="9484092" y="8542246"/>
                  <a:pt x="9480586" y="8541636"/>
                </a:cubicBezTo>
                <a:cubicBezTo>
                  <a:pt x="9480167" y="8544076"/>
                  <a:pt x="9479061" y="8546210"/>
                  <a:pt x="9477652" y="8548002"/>
                </a:cubicBezTo>
                <a:cubicBezTo>
                  <a:pt x="9481234" y="8546591"/>
                  <a:pt x="9485083" y="8546401"/>
                  <a:pt x="9488589" y="8547964"/>
                </a:cubicBezTo>
                <a:cubicBezTo>
                  <a:pt x="9493200" y="8546325"/>
                  <a:pt x="9498421" y="8547163"/>
                  <a:pt x="9502423" y="8552347"/>
                </a:cubicBezTo>
                <a:cubicBezTo>
                  <a:pt x="9504748" y="8555397"/>
                  <a:pt x="9505509" y="8558599"/>
                  <a:pt x="9505433" y="8561686"/>
                </a:cubicBezTo>
                <a:lnTo>
                  <a:pt x="9507110" y="8561915"/>
                </a:lnTo>
                <a:cubicBezTo>
                  <a:pt x="9514884" y="8562906"/>
                  <a:pt x="9519534" y="8572245"/>
                  <a:pt x="9517895" y="8579259"/>
                </a:cubicBezTo>
                <a:cubicBezTo>
                  <a:pt x="9515990" y="8587378"/>
                  <a:pt x="9508291" y="8591037"/>
                  <a:pt x="9500593" y="8590046"/>
                </a:cubicBezTo>
                <a:lnTo>
                  <a:pt x="9499526" y="8589894"/>
                </a:lnTo>
                <a:cubicBezTo>
                  <a:pt x="9498726" y="8590771"/>
                  <a:pt x="9498002" y="8591723"/>
                  <a:pt x="9497049" y="8592486"/>
                </a:cubicBezTo>
                <a:lnTo>
                  <a:pt x="9491981" y="8596412"/>
                </a:lnTo>
                <a:cubicBezTo>
                  <a:pt x="9485769" y="8601177"/>
                  <a:pt x="9475860" y="8597708"/>
                  <a:pt x="9472163" y="8591609"/>
                </a:cubicBezTo>
                <a:cubicBezTo>
                  <a:pt x="9470906" y="8589550"/>
                  <a:pt x="9470487" y="8587454"/>
                  <a:pt x="9470372" y="8585357"/>
                </a:cubicBezTo>
                <a:cubicBezTo>
                  <a:pt x="9469763" y="8586425"/>
                  <a:pt x="9469038" y="8587302"/>
                  <a:pt x="9468200" y="8588178"/>
                </a:cubicBezTo>
                <a:cubicBezTo>
                  <a:pt x="9471859" y="8595840"/>
                  <a:pt x="9468962" y="8605865"/>
                  <a:pt x="9461607" y="8608495"/>
                </a:cubicBezTo>
                <a:cubicBezTo>
                  <a:pt x="9467590" y="8610973"/>
                  <a:pt x="9471935" y="8616043"/>
                  <a:pt x="9471135" y="8623247"/>
                </a:cubicBezTo>
                <a:cubicBezTo>
                  <a:pt x="9470335" y="8630337"/>
                  <a:pt x="9462750" y="8637694"/>
                  <a:pt x="9455166" y="8635941"/>
                </a:cubicBezTo>
                <a:cubicBezTo>
                  <a:pt x="9454252" y="8635674"/>
                  <a:pt x="9453338" y="8635483"/>
                  <a:pt x="9452385" y="8635407"/>
                </a:cubicBezTo>
                <a:cubicBezTo>
                  <a:pt x="9452271" y="8635407"/>
                  <a:pt x="9452308" y="8635407"/>
                  <a:pt x="9452194" y="8635407"/>
                </a:cubicBezTo>
                <a:cubicBezTo>
                  <a:pt x="9452118" y="8635407"/>
                  <a:pt x="9452080" y="8635445"/>
                  <a:pt x="9452004" y="8635445"/>
                </a:cubicBezTo>
                <a:cubicBezTo>
                  <a:pt x="9451851" y="8635559"/>
                  <a:pt x="9451737" y="8635635"/>
                  <a:pt x="9451546" y="8635750"/>
                </a:cubicBezTo>
                <a:cubicBezTo>
                  <a:pt x="9444991" y="8640515"/>
                  <a:pt x="9436493" y="8639295"/>
                  <a:pt x="9431310" y="8633196"/>
                </a:cubicBezTo>
                <a:cubicBezTo>
                  <a:pt x="9426394" y="8627402"/>
                  <a:pt x="9427766" y="8617377"/>
                  <a:pt x="9433901" y="8612955"/>
                </a:cubicBezTo>
                <a:cubicBezTo>
                  <a:pt x="9439008" y="8609257"/>
                  <a:pt x="9444991" y="8607657"/>
                  <a:pt x="9451165" y="8607390"/>
                </a:cubicBezTo>
                <a:cubicBezTo>
                  <a:pt x="9442514" y="8602854"/>
                  <a:pt x="9441028" y="8592104"/>
                  <a:pt x="9445106" y="8585320"/>
                </a:cubicBezTo>
                <a:cubicBezTo>
                  <a:pt x="9439160" y="8573427"/>
                  <a:pt x="9452804" y="8561267"/>
                  <a:pt x="9463741" y="8566070"/>
                </a:cubicBezTo>
                <a:cubicBezTo>
                  <a:pt x="9463513" y="8561191"/>
                  <a:pt x="9465609" y="8556197"/>
                  <a:pt x="9469534" y="8553186"/>
                </a:cubicBezTo>
                <a:lnTo>
                  <a:pt x="9470601" y="8552347"/>
                </a:lnTo>
                <a:cubicBezTo>
                  <a:pt x="9468924" y="8552538"/>
                  <a:pt x="9467057" y="8552423"/>
                  <a:pt x="9464999" y="8551775"/>
                </a:cubicBezTo>
                <a:cubicBezTo>
                  <a:pt x="9447773" y="8546363"/>
                  <a:pt x="9452308" y="8518727"/>
                  <a:pt x="9469420" y="8523301"/>
                </a:cubicBezTo>
                <a:cubicBezTo>
                  <a:pt x="9469877" y="8521967"/>
                  <a:pt x="9471058" y="8521014"/>
                  <a:pt x="9471821" y="8519832"/>
                </a:cubicBezTo>
                <a:cubicBezTo>
                  <a:pt x="9471935" y="8519871"/>
                  <a:pt x="9472049" y="8519871"/>
                  <a:pt x="9472163" y="8519909"/>
                </a:cubicBezTo>
                <a:cubicBezTo>
                  <a:pt x="9448116" y="8511637"/>
                  <a:pt x="9425098" y="8500545"/>
                  <a:pt x="9403909" y="8484535"/>
                </a:cubicBezTo>
                <a:cubicBezTo>
                  <a:pt x="9402004" y="8483010"/>
                  <a:pt x="9399717" y="8481104"/>
                  <a:pt x="9397812" y="8479199"/>
                </a:cubicBezTo>
                <a:cubicBezTo>
                  <a:pt x="9405548" y="8476149"/>
                  <a:pt x="9413208" y="8472909"/>
                  <a:pt x="9420906" y="8469822"/>
                </a:cubicBezTo>
                <a:cubicBezTo>
                  <a:pt x="9419382" y="8462350"/>
                  <a:pt x="9425822" y="8455947"/>
                  <a:pt x="9433634" y="8454879"/>
                </a:cubicBezTo>
                <a:lnTo>
                  <a:pt x="9427727" y="8454078"/>
                </a:lnTo>
                <a:cubicBezTo>
                  <a:pt x="9419992" y="8453087"/>
                  <a:pt x="9414618" y="8445007"/>
                  <a:pt x="9415837" y="8437497"/>
                </a:cubicBezTo>
                <a:cubicBezTo>
                  <a:pt x="9417133" y="8429607"/>
                  <a:pt x="9424679" y="8424613"/>
                  <a:pt x="9432415" y="8425604"/>
                </a:cubicBezTo>
                <a:lnTo>
                  <a:pt x="9441409" y="8426786"/>
                </a:lnTo>
                <a:cubicBezTo>
                  <a:pt x="9449146" y="8427777"/>
                  <a:pt x="9454519" y="8435858"/>
                  <a:pt x="9453299" y="8443367"/>
                </a:cubicBezTo>
                <a:cubicBezTo>
                  <a:pt x="9452194" y="8450038"/>
                  <a:pt x="9446554" y="8454650"/>
                  <a:pt x="9440151" y="8455260"/>
                </a:cubicBezTo>
                <a:cubicBezTo>
                  <a:pt x="9442400" y="8455947"/>
                  <a:pt x="9444382" y="8457623"/>
                  <a:pt x="9446249" y="8459453"/>
                </a:cubicBezTo>
                <a:cubicBezTo>
                  <a:pt x="9466066" y="8451487"/>
                  <a:pt x="9485883" y="8443520"/>
                  <a:pt x="9505548" y="8435248"/>
                </a:cubicBezTo>
                <a:lnTo>
                  <a:pt x="9502003" y="8430636"/>
                </a:lnTo>
                <a:cubicBezTo>
                  <a:pt x="9497240" y="8424422"/>
                  <a:pt x="9501127" y="8414436"/>
                  <a:pt x="9507186" y="8410891"/>
                </a:cubicBezTo>
                <a:cubicBezTo>
                  <a:pt x="9514541" y="8406621"/>
                  <a:pt x="9522164" y="8409900"/>
                  <a:pt x="9526927" y="8416075"/>
                </a:cubicBezTo>
                <a:lnTo>
                  <a:pt x="9530853" y="8421144"/>
                </a:lnTo>
                <a:cubicBezTo>
                  <a:pt x="9531462" y="8421945"/>
                  <a:pt x="9531577" y="8422936"/>
                  <a:pt x="9531920" y="8423889"/>
                </a:cubicBezTo>
                <a:cubicBezTo>
                  <a:pt x="9623269" y="8384895"/>
                  <a:pt x="9713131" y="8342583"/>
                  <a:pt x="9802080" y="8298328"/>
                </a:cubicBezTo>
                <a:lnTo>
                  <a:pt x="9799069" y="8294440"/>
                </a:lnTo>
                <a:cubicBezTo>
                  <a:pt x="9798078" y="8293144"/>
                  <a:pt x="9798344" y="8291543"/>
                  <a:pt x="9797812" y="8290056"/>
                </a:cubicBezTo>
                <a:cubicBezTo>
                  <a:pt x="9792400" y="8289866"/>
                  <a:pt x="9787178" y="8287083"/>
                  <a:pt x="9784548" y="8282051"/>
                </a:cubicBezTo>
                <a:cubicBezTo>
                  <a:pt x="9780776" y="8274733"/>
                  <a:pt x="9783787" y="8265165"/>
                  <a:pt x="9791180" y="8261391"/>
                </a:cubicBezTo>
                <a:lnTo>
                  <a:pt x="9799755" y="8257008"/>
                </a:lnTo>
                <a:cubicBezTo>
                  <a:pt x="9805853" y="8253920"/>
                  <a:pt x="9813131" y="8255559"/>
                  <a:pt x="9817705" y="8260286"/>
                </a:cubicBezTo>
                <a:cubicBezTo>
                  <a:pt x="9820792" y="8258457"/>
                  <a:pt x="9824488" y="8257503"/>
                  <a:pt x="9828260" y="8257999"/>
                </a:cubicBezTo>
                <a:lnTo>
                  <a:pt x="9837788" y="8259333"/>
                </a:lnTo>
                <a:cubicBezTo>
                  <a:pt x="9845181" y="8260400"/>
                  <a:pt x="9850136" y="8267452"/>
                  <a:pt x="9850136" y="8274656"/>
                </a:cubicBezTo>
                <a:cubicBezTo>
                  <a:pt x="9852918" y="8273246"/>
                  <a:pt x="9855776" y="8271950"/>
                  <a:pt x="9858558" y="8270540"/>
                </a:cubicBezTo>
                <a:cubicBezTo>
                  <a:pt x="9858215" y="8267300"/>
                  <a:pt x="9858787" y="8263907"/>
                  <a:pt x="9860463" y="8261163"/>
                </a:cubicBezTo>
                <a:cubicBezTo>
                  <a:pt x="9860349" y="8261163"/>
                  <a:pt x="9860197" y="8261163"/>
                  <a:pt x="9860083" y="8261125"/>
                </a:cubicBezTo>
                <a:cubicBezTo>
                  <a:pt x="9853222" y="8259257"/>
                  <a:pt x="9848992" y="8251595"/>
                  <a:pt x="9849869" y="8244619"/>
                </a:cubicBezTo>
                <a:cubicBezTo>
                  <a:pt x="9848040" y="8241303"/>
                  <a:pt x="9847315" y="8237263"/>
                  <a:pt x="9848154" y="8233870"/>
                </a:cubicBezTo>
                <a:cubicBezTo>
                  <a:pt x="9850136" y="8225713"/>
                  <a:pt x="9857834" y="8222244"/>
                  <a:pt x="9865570" y="8223235"/>
                </a:cubicBezTo>
                <a:lnTo>
                  <a:pt x="9866561" y="8223349"/>
                </a:lnTo>
                <a:cubicBezTo>
                  <a:pt x="9867247" y="8223045"/>
                  <a:pt x="9867666" y="8222397"/>
                  <a:pt x="9868352" y="8222091"/>
                </a:cubicBezTo>
                <a:cubicBezTo>
                  <a:pt x="9868390" y="8222091"/>
                  <a:pt x="9868429" y="8222091"/>
                  <a:pt x="9868467" y="8222091"/>
                </a:cubicBezTo>
                <a:cubicBezTo>
                  <a:pt x="9868467" y="8217441"/>
                  <a:pt x="9870372" y="8212753"/>
                  <a:pt x="9874068" y="8209894"/>
                </a:cubicBezTo>
                <a:lnTo>
                  <a:pt x="9879138" y="8205968"/>
                </a:lnTo>
                <a:cubicBezTo>
                  <a:pt x="9885540" y="8201050"/>
                  <a:pt x="9894572" y="8203299"/>
                  <a:pt x="9899259" y="8209246"/>
                </a:cubicBezTo>
                <a:cubicBezTo>
                  <a:pt x="9904214" y="8215497"/>
                  <a:pt x="9901927" y="8224798"/>
                  <a:pt x="9895982" y="8229372"/>
                </a:cubicBezTo>
                <a:lnTo>
                  <a:pt x="9890913" y="8233298"/>
                </a:lnTo>
                <a:cubicBezTo>
                  <a:pt x="9890761" y="8233375"/>
                  <a:pt x="9890609" y="8233375"/>
                  <a:pt x="9890456" y="8233489"/>
                </a:cubicBezTo>
                <a:cubicBezTo>
                  <a:pt x="9891256" y="8239740"/>
                  <a:pt x="9888665" y="8246906"/>
                  <a:pt x="9882643" y="8249232"/>
                </a:cubicBezTo>
                <a:cubicBezTo>
                  <a:pt x="9881691" y="8249575"/>
                  <a:pt x="9880738" y="8249956"/>
                  <a:pt x="9879861" y="8250451"/>
                </a:cubicBezTo>
                <a:cubicBezTo>
                  <a:pt x="9879747" y="8250490"/>
                  <a:pt x="9879786" y="8250490"/>
                  <a:pt x="9879709" y="8250528"/>
                </a:cubicBezTo>
                <a:cubicBezTo>
                  <a:pt x="9879670" y="8250566"/>
                  <a:pt x="9879633" y="8250604"/>
                  <a:pt x="9879595" y="8250680"/>
                </a:cubicBezTo>
                <a:cubicBezTo>
                  <a:pt x="9879556" y="8250756"/>
                  <a:pt x="9879518" y="8250832"/>
                  <a:pt x="9879518" y="8250947"/>
                </a:cubicBezTo>
                <a:cubicBezTo>
                  <a:pt x="9882720" y="8251328"/>
                  <a:pt x="9885845" y="8252510"/>
                  <a:pt x="9888474" y="8255140"/>
                </a:cubicBezTo>
                <a:cubicBezTo>
                  <a:pt x="9888474" y="8255178"/>
                  <a:pt x="9888513" y="8255178"/>
                  <a:pt x="9888513" y="8255216"/>
                </a:cubicBezTo>
                <a:cubicBezTo>
                  <a:pt x="9891638" y="8253616"/>
                  <a:pt x="9894763" y="8251977"/>
                  <a:pt x="9897887" y="8250337"/>
                </a:cubicBezTo>
                <a:cubicBezTo>
                  <a:pt x="9900212" y="8246869"/>
                  <a:pt x="9903756" y="8244162"/>
                  <a:pt x="9907834" y="8243323"/>
                </a:cubicBezTo>
                <a:cubicBezTo>
                  <a:pt x="9907872" y="8243285"/>
                  <a:pt x="9907910" y="8243209"/>
                  <a:pt x="9907986" y="8243171"/>
                </a:cubicBezTo>
                <a:cubicBezTo>
                  <a:pt x="9910235" y="8241913"/>
                  <a:pt x="9912445" y="8241417"/>
                  <a:pt x="9914655" y="8241341"/>
                </a:cubicBezTo>
                <a:cubicBezTo>
                  <a:pt x="9923802" y="8236500"/>
                  <a:pt x="9932873" y="8231431"/>
                  <a:pt x="9941980" y="8226513"/>
                </a:cubicBezTo>
                <a:cubicBezTo>
                  <a:pt x="9940266" y="8221100"/>
                  <a:pt x="9941599" y="8214468"/>
                  <a:pt x="9946058" y="8210999"/>
                </a:cubicBezTo>
                <a:lnTo>
                  <a:pt x="9951126" y="8207073"/>
                </a:lnTo>
                <a:cubicBezTo>
                  <a:pt x="9957529" y="8202156"/>
                  <a:pt x="9965799" y="8202499"/>
                  <a:pt x="9971478" y="8208407"/>
                </a:cubicBezTo>
                <a:cubicBezTo>
                  <a:pt x="9971896" y="8208864"/>
                  <a:pt x="9972126" y="8209436"/>
                  <a:pt x="9972392" y="8210008"/>
                </a:cubicBezTo>
                <a:cubicBezTo>
                  <a:pt x="9979137" y="8206349"/>
                  <a:pt x="9985883" y="8202766"/>
                  <a:pt x="9992590" y="8199068"/>
                </a:cubicBezTo>
                <a:lnTo>
                  <a:pt x="9992361" y="8198763"/>
                </a:lnTo>
                <a:cubicBezTo>
                  <a:pt x="9991180" y="8199030"/>
                  <a:pt x="9990037" y="8199487"/>
                  <a:pt x="9988856" y="8199449"/>
                </a:cubicBezTo>
                <a:cubicBezTo>
                  <a:pt x="9979519" y="8199106"/>
                  <a:pt x="9970524" y="8195637"/>
                  <a:pt x="9964542" y="8188205"/>
                </a:cubicBezTo>
                <a:cubicBezTo>
                  <a:pt x="9959358" y="8181725"/>
                  <a:pt x="9958101" y="8172919"/>
                  <a:pt x="9964503" y="8166515"/>
                </a:cubicBezTo>
                <a:cubicBezTo>
                  <a:pt x="9967019" y="8163961"/>
                  <a:pt x="9970829" y="8162513"/>
                  <a:pt x="9974678" y="8162208"/>
                </a:cubicBezTo>
                <a:lnTo>
                  <a:pt x="9970982" y="8160988"/>
                </a:lnTo>
                <a:cubicBezTo>
                  <a:pt x="9962826" y="8158320"/>
                  <a:pt x="9959396" y="8149057"/>
                  <a:pt x="9961797" y="8141319"/>
                </a:cubicBezTo>
                <a:cubicBezTo>
                  <a:pt x="9964312" y="8133238"/>
                  <a:pt x="9973840" y="8129655"/>
                  <a:pt x="9981462" y="8132132"/>
                </a:cubicBezTo>
                <a:lnTo>
                  <a:pt x="9987940" y="8134229"/>
                </a:lnTo>
                <a:cubicBezTo>
                  <a:pt x="9996097" y="8136897"/>
                  <a:pt x="9999526" y="8146160"/>
                  <a:pt x="9997125" y="8153898"/>
                </a:cubicBezTo>
                <a:cubicBezTo>
                  <a:pt x="9995106" y="8160302"/>
                  <a:pt x="9988779" y="8163733"/>
                  <a:pt x="9982415" y="8163694"/>
                </a:cubicBezTo>
                <a:cubicBezTo>
                  <a:pt x="9983787" y="8164419"/>
                  <a:pt x="9985158" y="8165143"/>
                  <a:pt x="9986188" y="8166401"/>
                </a:cubicBezTo>
                <a:cubicBezTo>
                  <a:pt x="9986759" y="8167201"/>
                  <a:pt x="9987408" y="8167926"/>
                  <a:pt x="9988093" y="8168612"/>
                </a:cubicBezTo>
                <a:cubicBezTo>
                  <a:pt x="9988093" y="8168612"/>
                  <a:pt x="9988093" y="8168612"/>
                  <a:pt x="9988093" y="8168612"/>
                </a:cubicBezTo>
                <a:cubicBezTo>
                  <a:pt x="9988208" y="8168650"/>
                  <a:pt x="9988245" y="8168650"/>
                  <a:pt x="9988397" y="8168688"/>
                </a:cubicBezTo>
                <a:cubicBezTo>
                  <a:pt x="9988665" y="8168688"/>
                  <a:pt x="9988703" y="8168688"/>
                  <a:pt x="9989160" y="8168688"/>
                </a:cubicBezTo>
                <a:cubicBezTo>
                  <a:pt x="9992856" y="8168841"/>
                  <a:pt x="9996020" y="8170327"/>
                  <a:pt x="9998574" y="8172500"/>
                </a:cubicBezTo>
                <a:cubicBezTo>
                  <a:pt x="10003870" y="8171623"/>
                  <a:pt x="10009625" y="8173910"/>
                  <a:pt x="10012941" y="8178217"/>
                </a:cubicBezTo>
                <a:lnTo>
                  <a:pt x="10016866" y="8183287"/>
                </a:lnTo>
                <a:cubicBezTo>
                  <a:pt x="10017323" y="8183897"/>
                  <a:pt x="10017400" y="8184545"/>
                  <a:pt x="10017743" y="8185193"/>
                </a:cubicBezTo>
                <a:cubicBezTo>
                  <a:pt x="10032186" y="8177150"/>
                  <a:pt x="10046325" y="8168574"/>
                  <a:pt x="10060654" y="8160379"/>
                </a:cubicBezTo>
                <a:cubicBezTo>
                  <a:pt x="10055243" y="8156681"/>
                  <a:pt x="10052498" y="8150163"/>
                  <a:pt x="10054252" y="8143492"/>
                </a:cubicBezTo>
                <a:cubicBezTo>
                  <a:pt x="10056309" y="8135564"/>
                  <a:pt x="10065798" y="8130875"/>
                  <a:pt x="10073421" y="8133353"/>
                </a:cubicBezTo>
                <a:lnTo>
                  <a:pt x="10079899" y="8135449"/>
                </a:lnTo>
                <a:cubicBezTo>
                  <a:pt x="10084321" y="8136897"/>
                  <a:pt x="10087255" y="8140175"/>
                  <a:pt x="10088931" y="8144026"/>
                </a:cubicBezTo>
                <a:cubicBezTo>
                  <a:pt x="10101583" y="8136669"/>
                  <a:pt x="10114351" y="8129502"/>
                  <a:pt x="10126965" y="8122031"/>
                </a:cubicBezTo>
                <a:cubicBezTo>
                  <a:pt x="10123040" y="8115704"/>
                  <a:pt x="10124526" y="8106403"/>
                  <a:pt x="10130624" y="8102096"/>
                </a:cubicBezTo>
                <a:cubicBezTo>
                  <a:pt x="10136111" y="8098207"/>
                  <a:pt x="10142513" y="8096568"/>
                  <a:pt x="10149031" y="8096340"/>
                </a:cubicBezTo>
                <a:cubicBezTo>
                  <a:pt x="10139884" y="8091460"/>
                  <a:pt x="10138397" y="8079949"/>
                  <a:pt x="10142818" y="8072821"/>
                </a:cubicBezTo>
                <a:cubicBezTo>
                  <a:pt x="10136645" y="8060089"/>
                  <a:pt x="10151279" y="8047320"/>
                  <a:pt x="10162827" y="8052580"/>
                </a:cubicBezTo>
                <a:cubicBezTo>
                  <a:pt x="10162636" y="8047396"/>
                  <a:pt x="10164961" y="8042097"/>
                  <a:pt x="10169152" y="8038934"/>
                </a:cubicBezTo>
                <a:lnTo>
                  <a:pt x="10170295" y="8038095"/>
                </a:lnTo>
                <a:cubicBezTo>
                  <a:pt x="10168466" y="8038286"/>
                  <a:pt x="10166523" y="8038134"/>
                  <a:pt x="10164313" y="8037409"/>
                </a:cubicBezTo>
                <a:cubicBezTo>
                  <a:pt x="10146058" y="8031463"/>
                  <a:pt x="10151202" y="8002112"/>
                  <a:pt x="10169343" y="8007181"/>
                </a:cubicBezTo>
                <a:cubicBezTo>
                  <a:pt x="10170448" y="8004055"/>
                  <a:pt x="10172354" y="8001120"/>
                  <a:pt x="10175173" y="7998986"/>
                </a:cubicBezTo>
                <a:lnTo>
                  <a:pt x="10186073" y="7990791"/>
                </a:lnTo>
                <a:cubicBezTo>
                  <a:pt x="10192704" y="7985797"/>
                  <a:pt x="10203032" y="7988656"/>
                  <a:pt x="10207300" y="7995251"/>
                </a:cubicBezTo>
                <a:cubicBezTo>
                  <a:pt x="10212026" y="8002531"/>
                  <a:pt x="10209434" y="8011527"/>
                  <a:pt x="10202803" y="8016482"/>
                </a:cubicBezTo>
                <a:lnTo>
                  <a:pt x="10191904" y="8024677"/>
                </a:lnTo>
                <a:cubicBezTo>
                  <a:pt x="10188779" y="8027041"/>
                  <a:pt x="10184854" y="8027498"/>
                  <a:pt x="10181157" y="8026812"/>
                </a:cubicBezTo>
                <a:cubicBezTo>
                  <a:pt x="10180661" y="8029404"/>
                  <a:pt x="10179480" y="8031615"/>
                  <a:pt x="10177956" y="8033559"/>
                </a:cubicBezTo>
                <a:cubicBezTo>
                  <a:pt x="10181766" y="8032072"/>
                  <a:pt x="10185882" y="8031920"/>
                  <a:pt x="10189579" y="8033635"/>
                </a:cubicBezTo>
                <a:cubicBezTo>
                  <a:pt x="10194496" y="8031920"/>
                  <a:pt x="10200059" y="8032873"/>
                  <a:pt x="10204251" y="8038476"/>
                </a:cubicBezTo>
                <a:cubicBezTo>
                  <a:pt x="10206691" y="8041716"/>
                  <a:pt x="10207453" y="8045147"/>
                  <a:pt x="10207339" y="8048425"/>
                </a:cubicBezTo>
                <a:lnTo>
                  <a:pt x="10209130" y="8048692"/>
                </a:lnTo>
                <a:cubicBezTo>
                  <a:pt x="10216866" y="8049759"/>
                  <a:pt x="10221362" y="8058526"/>
                  <a:pt x="10220448" y="8065731"/>
                </a:cubicBezTo>
                <a:cubicBezTo>
                  <a:pt x="10251051" y="8046748"/>
                  <a:pt x="10280890" y="8026622"/>
                  <a:pt x="10311111" y="8006991"/>
                </a:cubicBezTo>
                <a:cubicBezTo>
                  <a:pt x="10260958" y="7998033"/>
                  <a:pt x="10211187" y="7987284"/>
                  <a:pt x="10161759" y="7975505"/>
                </a:cubicBezTo>
                <a:cubicBezTo>
                  <a:pt x="10157948" y="7976268"/>
                  <a:pt x="10154747" y="7975620"/>
                  <a:pt x="10151850" y="7973751"/>
                </a:cubicBezTo>
                <a:close/>
                <a:moveTo>
                  <a:pt x="12243464" y="4391443"/>
                </a:moveTo>
                <a:cubicBezTo>
                  <a:pt x="12240912" y="4372956"/>
                  <a:pt x="12269265" y="4364951"/>
                  <a:pt x="12271857" y="4383705"/>
                </a:cubicBezTo>
                <a:cubicBezTo>
                  <a:pt x="12274410" y="4402192"/>
                  <a:pt x="12246057" y="4410197"/>
                  <a:pt x="12243464" y="4391443"/>
                </a:cubicBezTo>
                <a:close/>
                <a:moveTo>
                  <a:pt x="12285576" y="4266492"/>
                </a:moveTo>
                <a:cubicBezTo>
                  <a:pt x="12277649" y="4267559"/>
                  <a:pt x="12270676" y="4259478"/>
                  <a:pt x="12270446" y="4252198"/>
                </a:cubicBezTo>
                <a:cubicBezTo>
                  <a:pt x="12270294" y="4246632"/>
                  <a:pt x="12273038" y="4242439"/>
                  <a:pt x="12277154" y="4239847"/>
                </a:cubicBezTo>
                <a:cubicBezTo>
                  <a:pt x="12275706" y="4237751"/>
                  <a:pt x="12274676" y="4235387"/>
                  <a:pt x="12274333" y="4232872"/>
                </a:cubicBezTo>
                <a:cubicBezTo>
                  <a:pt x="12273190" y="4224790"/>
                  <a:pt x="12279936" y="4217853"/>
                  <a:pt x="12287558" y="4216824"/>
                </a:cubicBezTo>
                <a:lnTo>
                  <a:pt x="12294036" y="4215947"/>
                </a:lnTo>
                <a:cubicBezTo>
                  <a:pt x="12299410" y="4215185"/>
                  <a:pt x="12304174" y="4217891"/>
                  <a:pt x="12307147" y="4222008"/>
                </a:cubicBezTo>
                <a:cubicBezTo>
                  <a:pt x="12312063" y="4222847"/>
                  <a:pt x="12316254" y="4226277"/>
                  <a:pt x="12317170" y="4232910"/>
                </a:cubicBezTo>
                <a:cubicBezTo>
                  <a:pt x="12318350" y="4241601"/>
                  <a:pt x="12312786" y="4247509"/>
                  <a:pt x="12306231" y="4249605"/>
                </a:cubicBezTo>
                <a:cubicBezTo>
                  <a:pt x="12306270" y="4249911"/>
                  <a:pt x="12306346" y="4250215"/>
                  <a:pt x="12306346" y="4250482"/>
                </a:cubicBezTo>
                <a:cubicBezTo>
                  <a:pt x="12306574" y="4259059"/>
                  <a:pt x="12299906" y="4264548"/>
                  <a:pt x="12292055" y="4265615"/>
                </a:cubicBezTo>
                <a:lnTo>
                  <a:pt x="12285576" y="4266492"/>
                </a:lnTo>
                <a:close/>
                <a:moveTo>
                  <a:pt x="12298190" y="4310214"/>
                </a:moveTo>
                <a:cubicBezTo>
                  <a:pt x="12295599" y="4291459"/>
                  <a:pt x="12324486" y="4285818"/>
                  <a:pt x="12327077" y="4304572"/>
                </a:cubicBezTo>
                <a:cubicBezTo>
                  <a:pt x="12329670" y="4323326"/>
                  <a:pt x="12300744" y="4328968"/>
                  <a:pt x="12298190" y="4310214"/>
                </a:cubicBezTo>
                <a:close/>
                <a:moveTo>
                  <a:pt x="12375248" y="4319057"/>
                </a:moveTo>
                <a:lnTo>
                  <a:pt x="12376125" y="4325537"/>
                </a:lnTo>
                <a:cubicBezTo>
                  <a:pt x="12377268" y="4333694"/>
                  <a:pt x="12370714" y="4340555"/>
                  <a:pt x="12363016" y="4341699"/>
                </a:cubicBezTo>
                <a:cubicBezTo>
                  <a:pt x="12354975" y="4342881"/>
                  <a:pt x="12347923" y="4336172"/>
                  <a:pt x="12346857" y="4328586"/>
                </a:cubicBezTo>
                <a:lnTo>
                  <a:pt x="12345980" y="4322106"/>
                </a:lnTo>
                <a:cubicBezTo>
                  <a:pt x="12344875" y="4313949"/>
                  <a:pt x="12351430" y="4307088"/>
                  <a:pt x="12359089" y="4305944"/>
                </a:cubicBezTo>
                <a:cubicBezTo>
                  <a:pt x="12367132" y="4304762"/>
                  <a:pt x="12374182" y="4311433"/>
                  <a:pt x="12375248" y="4319057"/>
                </a:cubicBezTo>
                <a:close/>
                <a:moveTo>
                  <a:pt x="12392894" y="4110016"/>
                </a:moveTo>
                <a:cubicBezTo>
                  <a:pt x="12401582" y="4109940"/>
                  <a:pt x="12406651" y="4116725"/>
                  <a:pt x="12407717" y="4124578"/>
                </a:cubicBezTo>
                <a:lnTo>
                  <a:pt x="12408594" y="4131058"/>
                </a:lnTo>
                <a:cubicBezTo>
                  <a:pt x="12409699" y="4138986"/>
                  <a:pt x="12401163" y="4145848"/>
                  <a:pt x="12394037" y="4145924"/>
                </a:cubicBezTo>
                <a:cubicBezTo>
                  <a:pt x="12385348" y="4146000"/>
                  <a:pt x="12380278" y="4139215"/>
                  <a:pt x="12379173" y="4131325"/>
                </a:cubicBezTo>
                <a:lnTo>
                  <a:pt x="12378298" y="4124845"/>
                </a:lnTo>
                <a:cubicBezTo>
                  <a:pt x="12377230" y="4116954"/>
                  <a:pt x="12385728" y="4110055"/>
                  <a:pt x="12392894" y="4110016"/>
                </a:cubicBezTo>
                <a:close/>
                <a:moveTo>
                  <a:pt x="12383976" y="4088861"/>
                </a:moveTo>
                <a:cubicBezTo>
                  <a:pt x="12383785" y="4096142"/>
                  <a:pt x="12376773" y="4104337"/>
                  <a:pt x="12368923" y="4103194"/>
                </a:cubicBezTo>
                <a:cubicBezTo>
                  <a:pt x="12367969" y="4103041"/>
                  <a:pt x="12367016" y="4102927"/>
                  <a:pt x="12366026" y="4102889"/>
                </a:cubicBezTo>
                <a:cubicBezTo>
                  <a:pt x="12365912" y="4102889"/>
                  <a:pt x="12365950" y="4102889"/>
                  <a:pt x="12365835" y="4102889"/>
                </a:cubicBezTo>
                <a:cubicBezTo>
                  <a:pt x="12365759" y="4102889"/>
                  <a:pt x="12365721" y="4102927"/>
                  <a:pt x="12365645" y="4102965"/>
                </a:cubicBezTo>
                <a:cubicBezTo>
                  <a:pt x="12365530" y="4103079"/>
                  <a:pt x="12365416" y="4103155"/>
                  <a:pt x="12365225" y="4103346"/>
                </a:cubicBezTo>
                <a:cubicBezTo>
                  <a:pt x="12359014" y="4108759"/>
                  <a:pt x="12350286" y="4108339"/>
                  <a:pt x="12344418" y="4102583"/>
                </a:cubicBezTo>
                <a:cubicBezTo>
                  <a:pt x="12338891" y="4097133"/>
                  <a:pt x="12339387" y="4086841"/>
                  <a:pt x="12345180" y="4081809"/>
                </a:cubicBezTo>
                <a:cubicBezTo>
                  <a:pt x="12351925" y="4075901"/>
                  <a:pt x="12360538" y="4072508"/>
                  <a:pt x="12369570" y="4073804"/>
                </a:cubicBezTo>
                <a:cubicBezTo>
                  <a:pt x="12377496" y="4074910"/>
                  <a:pt x="12384166" y="4080170"/>
                  <a:pt x="12383976" y="4088861"/>
                </a:cubicBezTo>
                <a:close/>
                <a:moveTo>
                  <a:pt x="12372848" y="3936160"/>
                </a:moveTo>
                <a:cubicBezTo>
                  <a:pt x="12385691" y="3950035"/>
                  <a:pt x="12361719" y="3967112"/>
                  <a:pt x="12348991" y="3953351"/>
                </a:cubicBezTo>
                <a:cubicBezTo>
                  <a:pt x="12345713" y="3949806"/>
                  <a:pt x="12344837" y="3946032"/>
                  <a:pt x="12345599" y="3942601"/>
                </a:cubicBezTo>
                <a:cubicBezTo>
                  <a:pt x="12339997" y="3948624"/>
                  <a:pt x="12328945" y="3950911"/>
                  <a:pt x="12321629" y="3943021"/>
                </a:cubicBezTo>
                <a:cubicBezTo>
                  <a:pt x="12313206" y="3933911"/>
                  <a:pt x="12320675" y="3923504"/>
                  <a:pt x="12330393" y="3921293"/>
                </a:cubicBezTo>
                <a:lnTo>
                  <a:pt x="12324334" y="3921065"/>
                </a:lnTo>
                <a:cubicBezTo>
                  <a:pt x="12316369" y="3920760"/>
                  <a:pt x="12310157" y="3913060"/>
                  <a:pt x="12310729" y="3905322"/>
                </a:cubicBezTo>
                <a:cubicBezTo>
                  <a:pt x="12311338" y="3897203"/>
                  <a:pt x="12318541" y="3891409"/>
                  <a:pt x="12326468" y="3891752"/>
                </a:cubicBezTo>
                <a:lnTo>
                  <a:pt x="12335691" y="3892095"/>
                </a:lnTo>
                <a:cubicBezTo>
                  <a:pt x="12343655" y="3892400"/>
                  <a:pt x="12349868" y="3900100"/>
                  <a:pt x="12349296" y="3907838"/>
                </a:cubicBezTo>
                <a:cubicBezTo>
                  <a:pt x="12348800" y="3914737"/>
                  <a:pt x="12343465" y="3919921"/>
                  <a:pt x="12337025" y="3921141"/>
                </a:cubicBezTo>
                <a:cubicBezTo>
                  <a:pt x="12340034" y="3921713"/>
                  <a:pt x="12343007" y="3923200"/>
                  <a:pt x="12345523" y="3925906"/>
                </a:cubicBezTo>
                <a:cubicBezTo>
                  <a:pt x="12348800" y="3929451"/>
                  <a:pt x="12349639" y="3933225"/>
                  <a:pt x="12348914" y="3936617"/>
                </a:cubicBezTo>
                <a:cubicBezTo>
                  <a:pt x="12354516" y="3930556"/>
                  <a:pt x="12365530" y="3928269"/>
                  <a:pt x="12372848" y="3936160"/>
                </a:cubicBezTo>
                <a:close/>
                <a:moveTo>
                  <a:pt x="12306193" y="3972219"/>
                </a:moveTo>
                <a:cubicBezTo>
                  <a:pt x="12302154" y="3953808"/>
                  <a:pt x="12330241" y="3945079"/>
                  <a:pt x="12334318" y="3963529"/>
                </a:cubicBezTo>
                <a:cubicBezTo>
                  <a:pt x="12338359" y="3981978"/>
                  <a:pt x="12310233" y="3990707"/>
                  <a:pt x="12306193" y="3972219"/>
                </a:cubicBezTo>
                <a:close/>
                <a:moveTo>
                  <a:pt x="12354936" y="3865793"/>
                </a:moveTo>
                <a:cubicBezTo>
                  <a:pt x="12357527" y="3867432"/>
                  <a:pt x="12360119" y="3869110"/>
                  <a:pt x="12362710" y="3870787"/>
                </a:cubicBezTo>
                <a:cubicBezTo>
                  <a:pt x="12369418" y="3875056"/>
                  <a:pt x="12372428" y="3883518"/>
                  <a:pt x="12368312" y="3890799"/>
                </a:cubicBezTo>
                <a:cubicBezTo>
                  <a:pt x="12364578" y="3897432"/>
                  <a:pt x="12354975" y="3900710"/>
                  <a:pt x="12348266" y="3896402"/>
                </a:cubicBezTo>
                <a:lnTo>
                  <a:pt x="12340493" y="3891409"/>
                </a:lnTo>
                <a:cubicBezTo>
                  <a:pt x="12333786" y="3887140"/>
                  <a:pt x="12330774" y="3878678"/>
                  <a:pt x="12334890" y="3871397"/>
                </a:cubicBezTo>
                <a:cubicBezTo>
                  <a:pt x="12338625" y="3864764"/>
                  <a:pt x="12348229" y="3861486"/>
                  <a:pt x="12354936" y="3865793"/>
                </a:cubicBezTo>
                <a:close/>
                <a:moveTo>
                  <a:pt x="12328602" y="3583071"/>
                </a:moveTo>
                <a:lnTo>
                  <a:pt x="12331118" y="3577010"/>
                </a:lnTo>
                <a:cubicBezTo>
                  <a:pt x="12334204" y="3569653"/>
                  <a:pt x="12344989" y="3568014"/>
                  <a:pt x="12351201" y="3571597"/>
                </a:cubicBezTo>
                <a:cubicBezTo>
                  <a:pt x="12358709" y="3575943"/>
                  <a:pt x="12359661" y="3584367"/>
                  <a:pt x="12356613" y="3591685"/>
                </a:cubicBezTo>
                <a:lnTo>
                  <a:pt x="12354098" y="3597708"/>
                </a:lnTo>
                <a:cubicBezTo>
                  <a:pt x="12351011" y="3605103"/>
                  <a:pt x="12340188" y="3606704"/>
                  <a:pt x="12334013" y="3603121"/>
                </a:cubicBezTo>
                <a:cubicBezTo>
                  <a:pt x="12326506" y="3598814"/>
                  <a:pt x="12325591" y="3590390"/>
                  <a:pt x="12328602" y="3583071"/>
                </a:cubicBezTo>
                <a:close/>
                <a:moveTo>
                  <a:pt x="12320027" y="3765314"/>
                </a:moveTo>
                <a:cubicBezTo>
                  <a:pt x="12325058" y="3765161"/>
                  <a:pt x="12328907" y="3767410"/>
                  <a:pt x="12331536" y="3770803"/>
                </a:cubicBezTo>
                <a:cubicBezTo>
                  <a:pt x="12336452" y="3771985"/>
                  <a:pt x="12340568" y="3775606"/>
                  <a:pt x="12342398" y="3780790"/>
                </a:cubicBezTo>
                <a:cubicBezTo>
                  <a:pt x="12344989" y="3788185"/>
                  <a:pt x="12339920" y="3797028"/>
                  <a:pt x="12332527" y="3799125"/>
                </a:cubicBezTo>
                <a:cubicBezTo>
                  <a:pt x="12326734" y="3800726"/>
                  <a:pt x="12321018" y="3800611"/>
                  <a:pt x="12315720" y="3797714"/>
                </a:cubicBezTo>
                <a:cubicBezTo>
                  <a:pt x="12309090" y="3794131"/>
                  <a:pt x="12306918" y="3787384"/>
                  <a:pt x="12305813" y="3780485"/>
                </a:cubicBezTo>
                <a:cubicBezTo>
                  <a:pt x="12304554" y="3772594"/>
                  <a:pt x="12312863" y="3765543"/>
                  <a:pt x="12320027" y="3765314"/>
                </a:cubicBezTo>
                <a:close/>
                <a:moveTo>
                  <a:pt x="12295865" y="4070984"/>
                </a:moveTo>
                <a:cubicBezTo>
                  <a:pt x="12302420" y="4071212"/>
                  <a:pt x="12307756" y="4076015"/>
                  <a:pt x="12309356" y="4082114"/>
                </a:cubicBezTo>
                <a:cubicBezTo>
                  <a:pt x="12312824" y="4082000"/>
                  <a:pt x="12316369" y="4082914"/>
                  <a:pt x="12319265" y="4085125"/>
                </a:cubicBezTo>
                <a:lnTo>
                  <a:pt x="12326620" y="4090691"/>
                </a:lnTo>
                <a:cubicBezTo>
                  <a:pt x="12332984" y="4095494"/>
                  <a:pt x="12333632" y="4105366"/>
                  <a:pt x="12328754" y="4111389"/>
                </a:cubicBezTo>
                <a:cubicBezTo>
                  <a:pt x="12324372" y="4116763"/>
                  <a:pt x="12317054" y="4117945"/>
                  <a:pt x="12311072" y="4115277"/>
                </a:cubicBezTo>
                <a:cubicBezTo>
                  <a:pt x="12313206" y="4117488"/>
                  <a:pt x="12314806" y="4120385"/>
                  <a:pt x="12315302" y="4124044"/>
                </a:cubicBezTo>
                <a:cubicBezTo>
                  <a:pt x="12315950" y="4128847"/>
                  <a:pt x="12314502" y="4132392"/>
                  <a:pt x="12311948" y="4134755"/>
                </a:cubicBezTo>
                <a:cubicBezTo>
                  <a:pt x="12319990" y="4133040"/>
                  <a:pt x="12330355" y="4137462"/>
                  <a:pt x="12331804" y="4148135"/>
                </a:cubicBezTo>
                <a:cubicBezTo>
                  <a:pt x="12334395" y="4166851"/>
                  <a:pt x="12304936" y="4167118"/>
                  <a:pt x="12302383" y="4148554"/>
                </a:cubicBezTo>
                <a:cubicBezTo>
                  <a:pt x="12301735" y="4143751"/>
                  <a:pt x="12303183" y="4140168"/>
                  <a:pt x="12305774" y="4137805"/>
                </a:cubicBezTo>
                <a:cubicBezTo>
                  <a:pt x="12297733" y="4139520"/>
                  <a:pt x="12287367" y="4135098"/>
                  <a:pt x="12285881" y="4124387"/>
                </a:cubicBezTo>
                <a:cubicBezTo>
                  <a:pt x="12284204" y="4112075"/>
                  <a:pt x="12296285" y="4107844"/>
                  <a:pt x="12305545" y="4111579"/>
                </a:cubicBezTo>
                <a:lnTo>
                  <a:pt x="12300706" y="4107920"/>
                </a:lnTo>
                <a:cubicBezTo>
                  <a:pt x="12298152" y="4105976"/>
                  <a:pt x="12296742" y="4103155"/>
                  <a:pt x="12296018" y="4100144"/>
                </a:cubicBezTo>
                <a:cubicBezTo>
                  <a:pt x="12295637" y="4100144"/>
                  <a:pt x="12295256" y="4100373"/>
                  <a:pt x="12294837" y="4100335"/>
                </a:cubicBezTo>
                <a:lnTo>
                  <a:pt x="12285615" y="4099992"/>
                </a:lnTo>
                <a:cubicBezTo>
                  <a:pt x="12277649" y="4099687"/>
                  <a:pt x="12271133" y="4092787"/>
                  <a:pt x="12271399" y="4084782"/>
                </a:cubicBezTo>
                <a:cubicBezTo>
                  <a:pt x="12271666" y="4076854"/>
                  <a:pt x="12278640" y="4070259"/>
                  <a:pt x="12286605" y="4070564"/>
                </a:cubicBezTo>
                <a:lnTo>
                  <a:pt x="12295865" y="4070984"/>
                </a:lnTo>
                <a:close/>
                <a:moveTo>
                  <a:pt x="12281270" y="3942945"/>
                </a:moveTo>
                <a:cubicBezTo>
                  <a:pt x="12293960" y="3956629"/>
                  <a:pt x="12275287" y="3979424"/>
                  <a:pt x="12262444" y="3965549"/>
                </a:cubicBezTo>
                <a:cubicBezTo>
                  <a:pt x="12249753" y="3951864"/>
                  <a:pt x="12268426" y="3929070"/>
                  <a:pt x="12281270" y="3942945"/>
                </a:cubicBezTo>
                <a:close/>
                <a:moveTo>
                  <a:pt x="12225744" y="4251702"/>
                </a:moveTo>
                <a:cubicBezTo>
                  <a:pt x="12234662" y="4250749"/>
                  <a:pt x="12243655" y="4252884"/>
                  <a:pt x="12250325" y="4259097"/>
                </a:cubicBezTo>
                <a:cubicBezTo>
                  <a:pt x="12256155" y="4264548"/>
                  <a:pt x="12258633" y="4272667"/>
                  <a:pt x="12253450" y="4279681"/>
                </a:cubicBezTo>
                <a:cubicBezTo>
                  <a:pt x="12249144" y="4285551"/>
                  <a:pt x="12238701" y="4288257"/>
                  <a:pt x="12232871" y="4282845"/>
                </a:cubicBezTo>
                <a:cubicBezTo>
                  <a:pt x="12232184" y="4282159"/>
                  <a:pt x="12231460" y="4281510"/>
                  <a:pt x="12230660" y="4280939"/>
                </a:cubicBezTo>
                <a:cubicBezTo>
                  <a:pt x="12230584" y="4280900"/>
                  <a:pt x="12230584" y="4280900"/>
                  <a:pt x="12230507" y="4280824"/>
                </a:cubicBezTo>
                <a:cubicBezTo>
                  <a:pt x="12230432" y="4280824"/>
                  <a:pt x="12230393" y="4280824"/>
                  <a:pt x="12230317" y="4280824"/>
                </a:cubicBezTo>
                <a:cubicBezTo>
                  <a:pt x="12230127" y="4280824"/>
                  <a:pt x="12230012" y="4280862"/>
                  <a:pt x="12229784" y="4280862"/>
                </a:cubicBezTo>
                <a:cubicBezTo>
                  <a:pt x="12221590" y="4281739"/>
                  <a:pt x="12214693" y="4276365"/>
                  <a:pt x="12213168" y="4268322"/>
                </a:cubicBezTo>
                <a:cubicBezTo>
                  <a:pt x="12211796" y="4260698"/>
                  <a:pt x="12218084" y="4252541"/>
                  <a:pt x="12225744" y="4251702"/>
                </a:cubicBezTo>
                <a:close/>
                <a:moveTo>
                  <a:pt x="12163549" y="4211869"/>
                </a:moveTo>
                <a:cubicBezTo>
                  <a:pt x="12168313" y="4205541"/>
                  <a:pt x="12177802" y="4204130"/>
                  <a:pt x="12184129" y="4208933"/>
                </a:cubicBezTo>
                <a:lnTo>
                  <a:pt x="12191483" y="4214499"/>
                </a:lnTo>
                <a:cubicBezTo>
                  <a:pt x="12197847" y="4219302"/>
                  <a:pt x="12199220" y="4228717"/>
                  <a:pt x="12194418" y="4235121"/>
                </a:cubicBezTo>
                <a:cubicBezTo>
                  <a:pt x="12189654" y="4241448"/>
                  <a:pt x="12180165" y="4242858"/>
                  <a:pt x="12173838" y="4238056"/>
                </a:cubicBezTo>
                <a:lnTo>
                  <a:pt x="12166483" y="4232490"/>
                </a:lnTo>
                <a:cubicBezTo>
                  <a:pt x="12160119" y="4227650"/>
                  <a:pt x="12158747" y="4218272"/>
                  <a:pt x="12163549" y="4211869"/>
                </a:cubicBezTo>
                <a:close/>
                <a:moveTo>
                  <a:pt x="10642476" y="2478063"/>
                </a:moveTo>
                <a:cubicBezTo>
                  <a:pt x="10669190" y="2461748"/>
                  <a:pt x="10726927" y="2438763"/>
                  <a:pt x="10764426" y="2427442"/>
                </a:cubicBezTo>
                <a:cubicBezTo>
                  <a:pt x="10793504" y="2415816"/>
                  <a:pt x="10824259" y="2410708"/>
                  <a:pt x="10856690" y="2412004"/>
                </a:cubicBezTo>
                <a:cubicBezTo>
                  <a:pt x="10887940" y="2415892"/>
                  <a:pt x="10909319" y="2418484"/>
                  <a:pt x="10922810" y="2420123"/>
                </a:cubicBezTo>
                <a:cubicBezTo>
                  <a:pt x="10912330" y="2418675"/>
                  <a:pt x="10901583" y="2417226"/>
                  <a:pt x="10890036" y="2415473"/>
                </a:cubicBezTo>
                <a:cubicBezTo>
                  <a:pt x="10941141" y="2422106"/>
                  <a:pt x="10951393" y="2423554"/>
                  <a:pt x="10922810" y="2420123"/>
                </a:cubicBezTo>
                <a:cubicBezTo>
                  <a:pt x="10968313" y="2426337"/>
                  <a:pt x="11005584" y="2431673"/>
                  <a:pt x="11050860" y="2454277"/>
                </a:cubicBezTo>
                <a:cubicBezTo>
                  <a:pt x="11108366" y="2483018"/>
                  <a:pt x="11161339" y="2544846"/>
                  <a:pt x="11183481" y="2608503"/>
                </a:cubicBezTo>
                <a:lnTo>
                  <a:pt x="11376393" y="2816667"/>
                </a:lnTo>
                <a:cubicBezTo>
                  <a:pt x="11511377" y="2962393"/>
                  <a:pt x="11501431" y="3138575"/>
                  <a:pt x="11387177" y="3289637"/>
                </a:cubicBezTo>
                <a:cubicBezTo>
                  <a:pt x="11199487" y="3537787"/>
                  <a:pt x="10780585" y="3538854"/>
                  <a:pt x="10564807" y="3330614"/>
                </a:cubicBezTo>
                <a:cubicBezTo>
                  <a:pt x="10326432" y="3100571"/>
                  <a:pt x="10347773" y="2657943"/>
                  <a:pt x="10642476" y="2478063"/>
                </a:cubicBezTo>
                <a:close/>
                <a:moveTo>
                  <a:pt x="7201129" y="3254607"/>
                </a:moveTo>
                <a:cubicBezTo>
                  <a:pt x="7202196" y="3256131"/>
                  <a:pt x="7202691" y="3257694"/>
                  <a:pt x="7203187" y="3259219"/>
                </a:cubicBezTo>
                <a:cubicBezTo>
                  <a:pt x="7206960" y="3253120"/>
                  <a:pt x="7214429" y="3248736"/>
                  <a:pt x="7222889" y="3251748"/>
                </a:cubicBezTo>
                <a:cubicBezTo>
                  <a:pt x="7241220" y="3258342"/>
                  <a:pt x="7227196" y="3285216"/>
                  <a:pt x="7209094" y="3278735"/>
                </a:cubicBezTo>
                <a:cubicBezTo>
                  <a:pt x="7204978" y="3277249"/>
                  <a:pt x="7202691" y="3274695"/>
                  <a:pt x="7201548" y="3271760"/>
                </a:cubicBezTo>
                <a:cubicBezTo>
                  <a:pt x="7196365" y="3279764"/>
                  <a:pt x="7184475" y="3283424"/>
                  <a:pt x="7177425" y="3273475"/>
                </a:cubicBezTo>
                <a:cubicBezTo>
                  <a:pt x="7166183" y="3257580"/>
                  <a:pt x="7189887" y="3238711"/>
                  <a:pt x="7201129" y="3254607"/>
                </a:cubicBezTo>
                <a:close/>
                <a:moveTo>
                  <a:pt x="6776396" y="2421153"/>
                </a:moveTo>
                <a:cubicBezTo>
                  <a:pt x="6784437" y="2421839"/>
                  <a:pt x="6789925" y="2427290"/>
                  <a:pt x="6793926" y="2433808"/>
                </a:cubicBezTo>
                <a:cubicBezTo>
                  <a:pt x="6798004" y="2440478"/>
                  <a:pt x="6793850" y="2449932"/>
                  <a:pt x="6787333" y="2453134"/>
                </a:cubicBezTo>
                <a:cubicBezTo>
                  <a:pt x="6782113" y="2455688"/>
                  <a:pt x="6776739" y="2454658"/>
                  <a:pt x="6772585" y="2451533"/>
                </a:cubicBezTo>
                <a:cubicBezTo>
                  <a:pt x="6766868" y="2454011"/>
                  <a:pt x="6760276" y="2453400"/>
                  <a:pt x="6755817" y="2448293"/>
                </a:cubicBezTo>
                <a:cubicBezTo>
                  <a:pt x="6750977" y="2442727"/>
                  <a:pt x="6750977" y="2432588"/>
                  <a:pt x="6757227" y="2427937"/>
                </a:cubicBezTo>
                <a:cubicBezTo>
                  <a:pt x="6762943" y="2423630"/>
                  <a:pt x="6769079" y="2420543"/>
                  <a:pt x="6776396" y="2421153"/>
                </a:cubicBezTo>
                <a:close/>
                <a:moveTo>
                  <a:pt x="6741678" y="2375335"/>
                </a:moveTo>
                <a:cubicBezTo>
                  <a:pt x="6743545" y="2367749"/>
                  <a:pt x="6749871" y="2361955"/>
                  <a:pt x="6758142" y="2363251"/>
                </a:cubicBezTo>
                <a:cubicBezTo>
                  <a:pt x="6765344" y="2364356"/>
                  <a:pt x="6772090" y="2372133"/>
                  <a:pt x="6770222" y="2379718"/>
                </a:cubicBezTo>
                <a:lnTo>
                  <a:pt x="6768659" y="2385931"/>
                </a:lnTo>
                <a:cubicBezTo>
                  <a:pt x="6766754" y="2393517"/>
                  <a:pt x="6760466" y="2399311"/>
                  <a:pt x="6752196" y="2398015"/>
                </a:cubicBezTo>
                <a:cubicBezTo>
                  <a:pt x="6744994" y="2396909"/>
                  <a:pt x="6738248" y="2389133"/>
                  <a:pt x="6740115" y="2381548"/>
                </a:cubicBezTo>
                <a:lnTo>
                  <a:pt x="6741678" y="2375335"/>
                </a:lnTo>
                <a:close/>
                <a:moveTo>
                  <a:pt x="1118092" y="6698355"/>
                </a:moveTo>
                <a:lnTo>
                  <a:pt x="1115157" y="6704226"/>
                </a:lnTo>
                <a:cubicBezTo>
                  <a:pt x="1111461" y="6711621"/>
                  <a:pt x="1102124" y="6713527"/>
                  <a:pt x="1095112" y="6710134"/>
                </a:cubicBezTo>
                <a:cubicBezTo>
                  <a:pt x="1087795" y="6706551"/>
                  <a:pt x="1085775" y="6696983"/>
                  <a:pt x="1089205" y="6690084"/>
                </a:cubicBezTo>
                <a:lnTo>
                  <a:pt x="1092139" y="6684213"/>
                </a:lnTo>
                <a:cubicBezTo>
                  <a:pt x="1095836" y="6676818"/>
                  <a:pt x="1105173" y="6674913"/>
                  <a:pt x="1112185" y="6678305"/>
                </a:cubicBezTo>
                <a:cubicBezTo>
                  <a:pt x="1119502" y="6681889"/>
                  <a:pt x="1121522" y="6691456"/>
                  <a:pt x="1118092" y="6698355"/>
                </a:cubicBezTo>
                <a:close/>
                <a:moveTo>
                  <a:pt x="1126895" y="6639310"/>
                </a:moveTo>
                <a:cubicBezTo>
                  <a:pt x="1118511" y="6641102"/>
                  <a:pt x="1111880" y="6635498"/>
                  <a:pt x="1109365" y="6627951"/>
                </a:cubicBezTo>
                <a:lnTo>
                  <a:pt x="1106430" y="6619146"/>
                </a:lnTo>
                <a:cubicBezTo>
                  <a:pt x="1103915" y="6611522"/>
                  <a:pt x="1110661" y="6603136"/>
                  <a:pt x="1117787" y="6601612"/>
                </a:cubicBezTo>
                <a:cubicBezTo>
                  <a:pt x="1126171" y="6599820"/>
                  <a:pt x="1132802" y="6605423"/>
                  <a:pt x="1135317" y="6612971"/>
                </a:cubicBezTo>
                <a:lnTo>
                  <a:pt x="1138252" y="6621776"/>
                </a:lnTo>
                <a:cubicBezTo>
                  <a:pt x="1140767" y="6629362"/>
                  <a:pt x="1134022" y="6637786"/>
                  <a:pt x="1126895" y="6639310"/>
                </a:cubicBezTo>
                <a:close/>
                <a:moveTo>
                  <a:pt x="1406125" y="6816179"/>
                </a:moveTo>
                <a:cubicBezTo>
                  <a:pt x="1413214" y="6814425"/>
                  <a:pt x="1422970" y="6820029"/>
                  <a:pt x="1423541" y="6827728"/>
                </a:cubicBezTo>
                <a:lnTo>
                  <a:pt x="1424227" y="6836991"/>
                </a:lnTo>
                <a:cubicBezTo>
                  <a:pt x="1424837" y="6845263"/>
                  <a:pt x="1421255" y="6852239"/>
                  <a:pt x="1412680" y="6854373"/>
                </a:cubicBezTo>
                <a:cubicBezTo>
                  <a:pt x="1405592" y="6856127"/>
                  <a:pt x="1395874" y="6850523"/>
                  <a:pt x="1395302" y="6842824"/>
                </a:cubicBezTo>
                <a:lnTo>
                  <a:pt x="1394616" y="6833560"/>
                </a:lnTo>
                <a:cubicBezTo>
                  <a:pt x="1393968" y="6825289"/>
                  <a:pt x="1397551" y="6818276"/>
                  <a:pt x="1406125" y="6816179"/>
                </a:cubicBezTo>
                <a:close/>
                <a:moveTo>
                  <a:pt x="1300485" y="6778022"/>
                </a:moveTo>
                <a:cubicBezTo>
                  <a:pt x="1288176" y="6792279"/>
                  <a:pt x="1263747" y="6775659"/>
                  <a:pt x="1276133" y="6761327"/>
                </a:cubicBezTo>
                <a:cubicBezTo>
                  <a:pt x="1288442" y="6747070"/>
                  <a:pt x="1312871" y="6763652"/>
                  <a:pt x="1300485" y="6778022"/>
                </a:cubicBezTo>
                <a:close/>
                <a:moveTo>
                  <a:pt x="1344654" y="6742192"/>
                </a:moveTo>
                <a:lnTo>
                  <a:pt x="1348922" y="6737236"/>
                </a:lnTo>
                <a:cubicBezTo>
                  <a:pt x="1354144" y="6731175"/>
                  <a:pt x="1362451" y="6728698"/>
                  <a:pt x="1369502" y="6733691"/>
                </a:cubicBezTo>
                <a:cubicBezTo>
                  <a:pt x="1375561" y="6737960"/>
                  <a:pt x="1378267" y="6748252"/>
                  <a:pt x="1373046" y="6754275"/>
                </a:cubicBezTo>
                <a:lnTo>
                  <a:pt x="1368740" y="6759230"/>
                </a:lnTo>
                <a:cubicBezTo>
                  <a:pt x="1363518" y="6765291"/>
                  <a:pt x="1355211" y="6767731"/>
                  <a:pt x="1348160" y="6762775"/>
                </a:cubicBezTo>
                <a:cubicBezTo>
                  <a:pt x="1342139" y="6758506"/>
                  <a:pt x="1339433" y="6748214"/>
                  <a:pt x="1344654" y="6742192"/>
                </a:cubicBezTo>
                <a:close/>
                <a:moveTo>
                  <a:pt x="1355439" y="6830168"/>
                </a:moveTo>
                <a:cubicBezTo>
                  <a:pt x="1367711" y="6815950"/>
                  <a:pt x="1392482" y="6832112"/>
                  <a:pt x="1380058" y="6846483"/>
                </a:cubicBezTo>
                <a:cubicBezTo>
                  <a:pt x="1367787" y="6860663"/>
                  <a:pt x="1343016" y="6844500"/>
                  <a:pt x="1355439" y="6830168"/>
                </a:cubicBezTo>
                <a:close/>
                <a:moveTo>
                  <a:pt x="1399304" y="6934803"/>
                </a:moveTo>
                <a:cubicBezTo>
                  <a:pt x="1394159" y="6940863"/>
                  <a:pt x="1384517" y="6941740"/>
                  <a:pt x="1378496" y="6936480"/>
                </a:cubicBezTo>
                <a:lnTo>
                  <a:pt x="1373541" y="6932211"/>
                </a:lnTo>
                <a:cubicBezTo>
                  <a:pt x="1367482" y="6926988"/>
                  <a:pt x="1366644" y="6917535"/>
                  <a:pt x="1371827" y="6911398"/>
                </a:cubicBezTo>
                <a:cubicBezTo>
                  <a:pt x="1376971" y="6905375"/>
                  <a:pt x="1386613" y="6904499"/>
                  <a:pt x="1392634" y="6909721"/>
                </a:cubicBezTo>
                <a:lnTo>
                  <a:pt x="1397589" y="6913990"/>
                </a:lnTo>
                <a:cubicBezTo>
                  <a:pt x="1403686" y="6919212"/>
                  <a:pt x="1404525" y="6928666"/>
                  <a:pt x="1399304" y="6934803"/>
                </a:cubicBezTo>
                <a:close/>
                <a:moveTo>
                  <a:pt x="1428915" y="6880294"/>
                </a:moveTo>
                <a:cubicBezTo>
                  <a:pt x="1416605" y="6894512"/>
                  <a:pt x="1392101" y="6877968"/>
                  <a:pt x="1404525" y="6863598"/>
                </a:cubicBezTo>
                <a:cubicBezTo>
                  <a:pt x="1416834" y="6849380"/>
                  <a:pt x="1441339" y="6865923"/>
                  <a:pt x="1428915" y="6880294"/>
                </a:cubicBezTo>
                <a:close/>
                <a:moveTo>
                  <a:pt x="1427619" y="6770742"/>
                </a:moveTo>
                <a:cubicBezTo>
                  <a:pt x="1421560" y="6766282"/>
                  <a:pt x="1419273" y="6756143"/>
                  <a:pt x="1424494" y="6750082"/>
                </a:cubicBezTo>
                <a:lnTo>
                  <a:pt x="1428801" y="6745127"/>
                </a:lnTo>
                <a:cubicBezTo>
                  <a:pt x="1434022" y="6739066"/>
                  <a:pt x="1442634" y="6736969"/>
                  <a:pt x="1449456" y="6742001"/>
                </a:cubicBezTo>
                <a:cubicBezTo>
                  <a:pt x="1455515" y="6746461"/>
                  <a:pt x="1457802" y="6756600"/>
                  <a:pt x="1452581" y="6762661"/>
                </a:cubicBezTo>
                <a:lnTo>
                  <a:pt x="1448275" y="6767616"/>
                </a:lnTo>
                <a:cubicBezTo>
                  <a:pt x="1443015" y="6773677"/>
                  <a:pt x="1434441" y="6775774"/>
                  <a:pt x="1427619" y="6770742"/>
                </a:cubicBezTo>
                <a:close/>
                <a:moveTo>
                  <a:pt x="1450447" y="6820524"/>
                </a:moveTo>
                <a:cubicBezTo>
                  <a:pt x="1462871" y="6806192"/>
                  <a:pt x="1482383" y="6828377"/>
                  <a:pt x="1470150" y="6842557"/>
                </a:cubicBezTo>
                <a:cubicBezTo>
                  <a:pt x="1457726" y="6856927"/>
                  <a:pt x="1438214" y="6834742"/>
                  <a:pt x="1450447" y="6820524"/>
                </a:cubicBezTo>
                <a:close/>
                <a:moveTo>
                  <a:pt x="1485089" y="6932020"/>
                </a:moveTo>
                <a:cubicBezTo>
                  <a:pt x="1481087" y="6938081"/>
                  <a:pt x="1470645" y="6941397"/>
                  <a:pt x="1464624" y="6936175"/>
                </a:cubicBezTo>
                <a:lnTo>
                  <a:pt x="1459669" y="6931868"/>
                </a:lnTo>
                <a:cubicBezTo>
                  <a:pt x="1453610" y="6926645"/>
                  <a:pt x="1450676" y="6918717"/>
                  <a:pt x="1455554" y="6911398"/>
                </a:cubicBezTo>
                <a:cubicBezTo>
                  <a:pt x="1459555" y="6905375"/>
                  <a:pt x="1469997" y="6902021"/>
                  <a:pt x="1476018" y="6907281"/>
                </a:cubicBezTo>
                <a:lnTo>
                  <a:pt x="1480973" y="6911550"/>
                </a:lnTo>
                <a:cubicBezTo>
                  <a:pt x="1487032" y="6916773"/>
                  <a:pt x="1489967" y="6924701"/>
                  <a:pt x="1485089" y="6932020"/>
                </a:cubicBezTo>
                <a:close/>
                <a:moveTo>
                  <a:pt x="1528343" y="6939339"/>
                </a:moveTo>
                <a:lnTo>
                  <a:pt x="1513442" y="6926455"/>
                </a:lnTo>
                <a:cubicBezTo>
                  <a:pt x="1507192" y="6921042"/>
                  <a:pt x="1507421" y="6911627"/>
                  <a:pt x="1512451" y="6905604"/>
                </a:cubicBezTo>
                <a:cubicBezTo>
                  <a:pt x="1517634" y="6899353"/>
                  <a:pt x="1527467" y="6899543"/>
                  <a:pt x="1533297" y="6904613"/>
                </a:cubicBezTo>
                <a:lnTo>
                  <a:pt x="1548198" y="6917459"/>
                </a:lnTo>
                <a:cubicBezTo>
                  <a:pt x="1554448" y="6922871"/>
                  <a:pt x="1554182" y="6932287"/>
                  <a:pt x="1549189" y="6938309"/>
                </a:cubicBezTo>
                <a:cubicBezTo>
                  <a:pt x="1544006" y="6944561"/>
                  <a:pt x="1534174" y="6944370"/>
                  <a:pt x="1528343" y="6939339"/>
                </a:cubicBezTo>
                <a:close/>
                <a:moveTo>
                  <a:pt x="1579829" y="7023237"/>
                </a:moveTo>
                <a:cubicBezTo>
                  <a:pt x="1575790" y="7030174"/>
                  <a:pt x="1565233" y="7030974"/>
                  <a:pt x="1559212" y="7026629"/>
                </a:cubicBezTo>
                <a:cubicBezTo>
                  <a:pt x="1554372" y="7023161"/>
                  <a:pt x="1552733" y="7017824"/>
                  <a:pt x="1553534" y="7012564"/>
                </a:cubicBezTo>
                <a:cubicBezTo>
                  <a:pt x="1548541" y="7008599"/>
                  <a:pt x="1545912" y="7002348"/>
                  <a:pt x="1548351" y="6995830"/>
                </a:cubicBezTo>
                <a:cubicBezTo>
                  <a:pt x="1551018" y="6988778"/>
                  <a:pt x="1560165" y="6983899"/>
                  <a:pt x="1567406" y="6987253"/>
                </a:cubicBezTo>
                <a:cubicBezTo>
                  <a:pt x="1574037" y="6990341"/>
                  <a:pt x="1579753" y="6994381"/>
                  <a:pt x="1582764" y="7001319"/>
                </a:cubicBezTo>
                <a:cubicBezTo>
                  <a:pt x="1586041" y="7008904"/>
                  <a:pt x="1583755" y="7016528"/>
                  <a:pt x="1579829" y="7023237"/>
                </a:cubicBezTo>
                <a:close/>
                <a:moveTo>
                  <a:pt x="1623008" y="6957559"/>
                </a:moveTo>
                <a:cubicBezTo>
                  <a:pt x="1616224" y="6959237"/>
                  <a:pt x="1609555" y="6955768"/>
                  <a:pt x="1606354" y="6949936"/>
                </a:cubicBezTo>
                <a:cubicBezTo>
                  <a:pt x="1606735" y="6953023"/>
                  <a:pt x="1606278" y="6956301"/>
                  <a:pt x="1604448" y="6959579"/>
                </a:cubicBezTo>
                <a:cubicBezTo>
                  <a:pt x="1602085" y="6963848"/>
                  <a:pt x="1598732" y="6965869"/>
                  <a:pt x="1595226" y="6966212"/>
                </a:cubicBezTo>
                <a:cubicBezTo>
                  <a:pt x="1602771" y="6969719"/>
                  <a:pt x="1608450" y="6979591"/>
                  <a:pt x="1603153" y="6989121"/>
                </a:cubicBezTo>
                <a:cubicBezTo>
                  <a:pt x="1593854" y="7005855"/>
                  <a:pt x="1569883" y="6988168"/>
                  <a:pt x="1579067" y="6971586"/>
                </a:cubicBezTo>
                <a:cubicBezTo>
                  <a:pt x="1581468" y="6967279"/>
                  <a:pt x="1584822" y="6965297"/>
                  <a:pt x="1588328" y="6964954"/>
                </a:cubicBezTo>
                <a:cubicBezTo>
                  <a:pt x="1580782" y="6961447"/>
                  <a:pt x="1575066" y="6951536"/>
                  <a:pt x="1580401" y="6942007"/>
                </a:cubicBezTo>
                <a:cubicBezTo>
                  <a:pt x="1586499" y="6931029"/>
                  <a:pt x="1598884" y="6934955"/>
                  <a:pt x="1604067" y="6943608"/>
                </a:cubicBezTo>
                <a:lnTo>
                  <a:pt x="1602390" y="6937700"/>
                </a:lnTo>
                <a:cubicBezTo>
                  <a:pt x="1601514" y="6934574"/>
                  <a:pt x="1602085" y="6931410"/>
                  <a:pt x="1603343" y="6928551"/>
                </a:cubicBezTo>
                <a:cubicBezTo>
                  <a:pt x="1603000" y="6928322"/>
                  <a:pt x="1602581" y="6928284"/>
                  <a:pt x="1602276" y="6928018"/>
                </a:cubicBezTo>
                <a:lnTo>
                  <a:pt x="1601476" y="6927370"/>
                </a:lnTo>
                <a:cubicBezTo>
                  <a:pt x="1601171" y="6927827"/>
                  <a:pt x="1601095" y="6928246"/>
                  <a:pt x="1600714" y="6928703"/>
                </a:cubicBezTo>
                <a:cubicBezTo>
                  <a:pt x="1588328" y="6943036"/>
                  <a:pt x="1564433" y="6925692"/>
                  <a:pt x="1576819" y="6911322"/>
                </a:cubicBezTo>
                <a:cubicBezTo>
                  <a:pt x="1580630" y="6906938"/>
                  <a:pt x="1585470" y="6905757"/>
                  <a:pt x="1590043" y="6906328"/>
                </a:cubicBezTo>
                <a:cubicBezTo>
                  <a:pt x="1590576" y="6904499"/>
                  <a:pt x="1591453" y="6902745"/>
                  <a:pt x="1592710" y="6901182"/>
                </a:cubicBezTo>
                <a:cubicBezTo>
                  <a:pt x="1597741" y="6894931"/>
                  <a:pt x="1607421" y="6893863"/>
                  <a:pt x="1613633" y="6898895"/>
                </a:cubicBezTo>
                <a:lnTo>
                  <a:pt x="1620912" y="6904803"/>
                </a:lnTo>
                <a:cubicBezTo>
                  <a:pt x="1626056" y="6908996"/>
                  <a:pt x="1627467" y="6916124"/>
                  <a:pt x="1625066" y="6922071"/>
                </a:cubicBezTo>
                <a:cubicBezTo>
                  <a:pt x="1627924" y="6924091"/>
                  <a:pt x="1630210" y="6926950"/>
                  <a:pt x="1631239" y="6930533"/>
                </a:cubicBezTo>
                <a:lnTo>
                  <a:pt x="1633793" y="6939529"/>
                </a:lnTo>
                <a:cubicBezTo>
                  <a:pt x="1636079" y="6947305"/>
                  <a:pt x="1630630" y="6955653"/>
                  <a:pt x="1623008" y="6957559"/>
                </a:cubicBezTo>
                <a:close/>
                <a:moveTo>
                  <a:pt x="3907191" y="7801763"/>
                </a:moveTo>
                <a:cubicBezTo>
                  <a:pt x="3888669" y="7796121"/>
                  <a:pt x="3899073" y="7767951"/>
                  <a:pt x="3917518" y="7773555"/>
                </a:cubicBezTo>
                <a:cubicBezTo>
                  <a:pt x="3936040" y="7779197"/>
                  <a:pt x="3925598" y="7807404"/>
                  <a:pt x="3907191" y="7801763"/>
                </a:cubicBezTo>
                <a:close/>
                <a:moveTo>
                  <a:pt x="5220375" y="12639722"/>
                </a:moveTo>
                <a:lnTo>
                  <a:pt x="5213631" y="12639417"/>
                </a:lnTo>
                <a:cubicBezTo>
                  <a:pt x="5213211" y="12639417"/>
                  <a:pt x="5212830" y="12639149"/>
                  <a:pt x="5212449" y="12639074"/>
                </a:cubicBezTo>
                <a:cubicBezTo>
                  <a:pt x="5212640" y="12640370"/>
                  <a:pt x="5212792" y="12641627"/>
                  <a:pt x="5212944" y="12642886"/>
                </a:cubicBezTo>
                <a:cubicBezTo>
                  <a:pt x="5214049" y="12651081"/>
                  <a:pt x="5208409" y="12658971"/>
                  <a:pt x="5200140" y="12660229"/>
                </a:cubicBezTo>
                <a:cubicBezTo>
                  <a:pt x="5192098" y="12661449"/>
                  <a:pt x="5183904" y="12655578"/>
                  <a:pt x="5182800" y="12647421"/>
                </a:cubicBezTo>
                <a:lnTo>
                  <a:pt x="5181542" y="12637930"/>
                </a:lnTo>
                <a:cubicBezTo>
                  <a:pt x="5180437" y="12629773"/>
                  <a:pt x="5186077" y="12621844"/>
                  <a:pt x="5194347" y="12620586"/>
                </a:cubicBezTo>
                <a:cubicBezTo>
                  <a:pt x="5196481" y="12620281"/>
                  <a:pt x="5198577" y="12620510"/>
                  <a:pt x="5200597" y="12621081"/>
                </a:cubicBezTo>
                <a:cubicBezTo>
                  <a:pt x="5202274" y="12613497"/>
                  <a:pt x="5209209" y="12608769"/>
                  <a:pt x="5216870" y="12609112"/>
                </a:cubicBezTo>
                <a:lnTo>
                  <a:pt x="5223615" y="12609417"/>
                </a:lnTo>
                <a:cubicBezTo>
                  <a:pt x="5231885" y="12609760"/>
                  <a:pt x="5237982" y="12618414"/>
                  <a:pt x="5237106" y="12626189"/>
                </a:cubicBezTo>
                <a:cubicBezTo>
                  <a:pt x="5236229" y="12634766"/>
                  <a:pt x="5228607" y="12640065"/>
                  <a:pt x="5220375" y="12639722"/>
                </a:cubicBezTo>
                <a:close/>
                <a:moveTo>
                  <a:pt x="5291069" y="12634080"/>
                </a:moveTo>
                <a:cubicBezTo>
                  <a:pt x="5290688" y="12642618"/>
                  <a:pt x="5283790" y="12648756"/>
                  <a:pt x="5275406" y="12648908"/>
                </a:cubicBezTo>
                <a:cubicBezTo>
                  <a:pt x="5274758" y="12648908"/>
                  <a:pt x="5274225" y="12648603"/>
                  <a:pt x="5273577" y="12648526"/>
                </a:cubicBezTo>
                <a:cubicBezTo>
                  <a:pt x="5273310" y="12648946"/>
                  <a:pt x="5273310" y="12649480"/>
                  <a:pt x="5273005" y="12649899"/>
                </a:cubicBezTo>
                <a:lnTo>
                  <a:pt x="5268890" y="12655273"/>
                </a:lnTo>
                <a:cubicBezTo>
                  <a:pt x="5263707" y="12662059"/>
                  <a:pt x="5255551" y="12664346"/>
                  <a:pt x="5247853" y="12659963"/>
                </a:cubicBezTo>
                <a:cubicBezTo>
                  <a:pt x="5241146" y="12656112"/>
                  <a:pt x="5238325" y="12645287"/>
                  <a:pt x="5243165" y="12638921"/>
                </a:cubicBezTo>
                <a:lnTo>
                  <a:pt x="5247281" y="12633547"/>
                </a:lnTo>
                <a:cubicBezTo>
                  <a:pt x="5250787" y="12628935"/>
                  <a:pt x="5255665" y="12626648"/>
                  <a:pt x="5260848" y="12626837"/>
                </a:cubicBezTo>
                <a:lnTo>
                  <a:pt x="5260848" y="12626494"/>
                </a:lnTo>
                <a:cubicBezTo>
                  <a:pt x="5261229" y="12617956"/>
                  <a:pt x="5268127" y="12611819"/>
                  <a:pt x="5276511" y="12611667"/>
                </a:cubicBezTo>
                <a:cubicBezTo>
                  <a:pt x="5284667" y="12611514"/>
                  <a:pt x="5291679" y="12619367"/>
                  <a:pt x="5291336" y="12627333"/>
                </a:cubicBezTo>
                <a:lnTo>
                  <a:pt x="5291069" y="12634080"/>
                </a:lnTo>
                <a:close/>
                <a:moveTo>
                  <a:pt x="5294042" y="12561465"/>
                </a:moveTo>
                <a:cubicBezTo>
                  <a:pt x="5285467" y="12561084"/>
                  <a:pt x="5278874" y="12556052"/>
                  <a:pt x="5277922" y="12547170"/>
                </a:cubicBezTo>
                <a:cubicBezTo>
                  <a:pt x="5277121" y="12539547"/>
                  <a:pt x="5284248" y="12530704"/>
                  <a:pt x="5292213" y="12531085"/>
                </a:cubicBezTo>
                <a:lnTo>
                  <a:pt x="5298958" y="12531352"/>
                </a:lnTo>
                <a:cubicBezTo>
                  <a:pt x="5307533" y="12531732"/>
                  <a:pt x="5314126" y="12536765"/>
                  <a:pt x="5315078" y="12545646"/>
                </a:cubicBezTo>
                <a:cubicBezTo>
                  <a:pt x="5315879" y="12553269"/>
                  <a:pt x="5308752" y="12562113"/>
                  <a:pt x="5300787" y="12561769"/>
                </a:cubicBezTo>
                <a:lnTo>
                  <a:pt x="5294042" y="12561465"/>
                </a:lnTo>
                <a:close/>
                <a:moveTo>
                  <a:pt x="5378150" y="12658704"/>
                </a:moveTo>
                <a:cubicBezTo>
                  <a:pt x="5367670" y="12672389"/>
                  <a:pt x="5348082" y="12659353"/>
                  <a:pt x="5351588" y="12645401"/>
                </a:cubicBezTo>
                <a:lnTo>
                  <a:pt x="5350025" y="12645325"/>
                </a:lnTo>
                <a:cubicBezTo>
                  <a:pt x="5342860" y="12645020"/>
                  <a:pt x="5337106" y="12639531"/>
                  <a:pt x="5335848" y="12632670"/>
                </a:cubicBezTo>
                <a:cubicBezTo>
                  <a:pt x="5334972" y="12633813"/>
                  <a:pt x="5333828" y="12634690"/>
                  <a:pt x="5332647" y="12635566"/>
                </a:cubicBezTo>
                <a:cubicBezTo>
                  <a:pt x="5338592" y="12640026"/>
                  <a:pt x="5341412" y="12649633"/>
                  <a:pt x="5336610" y="12655884"/>
                </a:cubicBezTo>
                <a:lnTo>
                  <a:pt x="5332494" y="12661258"/>
                </a:lnTo>
                <a:cubicBezTo>
                  <a:pt x="5327464" y="12667815"/>
                  <a:pt x="5318889" y="12670711"/>
                  <a:pt x="5311458" y="12665946"/>
                </a:cubicBezTo>
                <a:cubicBezTo>
                  <a:pt x="5304941" y="12661830"/>
                  <a:pt x="5301778" y="12651462"/>
                  <a:pt x="5306771" y="12644905"/>
                </a:cubicBezTo>
                <a:lnTo>
                  <a:pt x="5310886" y="12639531"/>
                </a:lnTo>
                <a:cubicBezTo>
                  <a:pt x="5312068" y="12638006"/>
                  <a:pt x="5313439" y="12636710"/>
                  <a:pt x="5314926" y="12635643"/>
                </a:cubicBezTo>
                <a:cubicBezTo>
                  <a:pt x="5311648" y="12633279"/>
                  <a:pt x="5309247" y="12629696"/>
                  <a:pt x="5308714" y="12625504"/>
                </a:cubicBezTo>
                <a:lnTo>
                  <a:pt x="5307456" y="12616012"/>
                </a:lnTo>
                <a:cubicBezTo>
                  <a:pt x="5306351" y="12607855"/>
                  <a:pt x="5312258" y="12599964"/>
                  <a:pt x="5320490" y="12598821"/>
                </a:cubicBezTo>
                <a:cubicBezTo>
                  <a:pt x="5328608" y="12597716"/>
                  <a:pt x="5336572" y="12603661"/>
                  <a:pt x="5337677" y="12611858"/>
                </a:cubicBezTo>
                <a:lnTo>
                  <a:pt x="5338859" y="12620815"/>
                </a:lnTo>
                <a:cubicBezTo>
                  <a:pt x="5341793" y="12617118"/>
                  <a:pt x="5346138" y="12614602"/>
                  <a:pt x="5351054" y="12614793"/>
                </a:cubicBezTo>
                <a:lnTo>
                  <a:pt x="5357799" y="12615097"/>
                </a:lnTo>
                <a:cubicBezTo>
                  <a:pt x="5366069" y="12615441"/>
                  <a:pt x="5372814" y="12622531"/>
                  <a:pt x="5372510" y="12630840"/>
                </a:cubicBezTo>
                <a:cubicBezTo>
                  <a:pt x="5372472" y="12632441"/>
                  <a:pt x="5371938" y="12633889"/>
                  <a:pt x="5371405" y="12635300"/>
                </a:cubicBezTo>
                <a:cubicBezTo>
                  <a:pt x="5379636" y="12639035"/>
                  <a:pt x="5385238" y="12649403"/>
                  <a:pt x="5378150" y="12658704"/>
                </a:cubicBezTo>
                <a:close/>
                <a:moveTo>
                  <a:pt x="5375978" y="12509700"/>
                </a:moveTo>
                <a:cubicBezTo>
                  <a:pt x="5376816" y="12490070"/>
                  <a:pt x="5407151" y="12493157"/>
                  <a:pt x="5406313" y="12512673"/>
                </a:cubicBezTo>
                <a:cubicBezTo>
                  <a:pt x="5405475" y="12532343"/>
                  <a:pt x="5375139" y="12529255"/>
                  <a:pt x="5375978" y="12509700"/>
                </a:cubicBezTo>
                <a:close/>
                <a:moveTo>
                  <a:pt x="5417517" y="12494491"/>
                </a:moveTo>
                <a:cubicBezTo>
                  <a:pt x="5412640" y="12500895"/>
                  <a:pt x="5402007" y="12501657"/>
                  <a:pt x="5396061" y="12496360"/>
                </a:cubicBezTo>
                <a:cubicBezTo>
                  <a:pt x="5389126" y="12490184"/>
                  <a:pt x="5384400" y="12481875"/>
                  <a:pt x="5384514" y="12472382"/>
                </a:cubicBezTo>
                <a:cubicBezTo>
                  <a:pt x="5384629" y="12464111"/>
                  <a:pt x="5389240" y="12456602"/>
                  <a:pt x="5398158" y="12455687"/>
                </a:cubicBezTo>
                <a:cubicBezTo>
                  <a:pt x="5405703" y="12454925"/>
                  <a:pt x="5414926" y="12461138"/>
                  <a:pt x="5414850" y="12469333"/>
                </a:cubicBezTo>
                <a:cubicBezTo>
                  <a:pt x="5414811" y="12470286"/>
                  <a:pt x="5414811" y="12471239"/>
                  <a:pt x="5414926" y="12472230"/>
                </a:cubicBezTo>
                <a:cubicBezTo>
                  <a:pt x="5414926" y="12472230"/>
                  <a:pt x="5414926" y="12472230"/>
                  <a:pt x="5414926" y="12472230"/>
                </a:cubicBezTo>
                <a:cubicBezTo>
                  <a:pt x="5415002" y="12472307"/>
                  <a:pt x="5415002" y="12472345"/>
                  <a:pt x="5415078" y="12472497"/>
                </a:cubicBezTo>
                <a:cubicBezTo>
                  <a:pt x="5415269" y="12472650"/>
                  <a:pt x="5415307" y="12472688"/>
                  <a:pt x="5415650" y="12472993"/>
                </a:cubicBezTo>
                <a:cubicBezTo>
                  <a:pt x="5422014" y="12478710"/>
                  <a:pt x="5422662" y="12487783"/>
                  <a:pt x="5417517" y="12494491"/>
                </a:cubicBezTo>
                <a:close/>
                <a:moveTo>
                  <a:pt x="5453607" y="12590206"/>
                </a:moveTo>
                <a:lnTo>
                  <a:pt x="5450292" y="12587652"/>
                </a:lnTo>
                <a:cubicBezTo>
                  <a:pt x="5443432" y="12582392"/>
                  <a:pt x="5443470" y="12574959"/>
                  <a:pt x="5446786" y="12569164"/>
                </a:cubicBezTo>
                <a:cubicBezTo>
                  <a:pt x="5446595" y="12568441"/>
                  <a:pt x="5446062" y="12567945"/>
                  <a:pt x="5445986" y="12567182"/>
                </a:cubicBezTo>
                <a:lnTo>
                  <a:pt x="5444728" y="12557691"/>
                </a:lnTo>
                <a:cubicBezTo>
                  <a:pt x="5443622" y="12549496"/>
                  <a:pt x="5451587" y="12542139"/>
                  <a:pt x="5459286" y="12541796"/>
                </a:cubicBezTo>
                <a:cubicBezTo>
                  <a:pt x="5465841" y="12541491"/>
                  <a:pt x="5470871" y="12545226"/>
                  <a:pt x="5473462" y="12550564"/>
                </a:cubicBezTo>
                <a:cubicBezTo>
                  <a:pt x="5475749" y="12550982"/>
                  <a:pt x="5477998" y="12551744"/>
                  <a:pt x="5480093" y="12553269"/>
                </a:cubicBezTo>
                <a:cubicBezTo>
                  <a:pt x="5484514" y="12556433"/>
                  <a:pt x="5486496" y="12562456"/>
                  <a:pt x="5485658" y="12567868"/>
                </a:cubicBezTo>
                <a:cubicBezTo>
                  <a:pt x="5488058" y="12572976"/>
                  <a:pt x="5487220" y="12579571"/>
                  <a:pt x="5483981" y="12584145"/>
                </a:cubicBezTo>
                <a:cubicBezTo>
                  <a:pt x="5481123" y="12588148"/>
                  <a:pt x="5476740" y="12589673"/>
                  <a:pt x="5472243" y="12589596"/>
                </a:cubicBezTo>
                <a:cubicBezTo>
                  <a:pt x="5467251" y="12593713"/>
                  <a:pt x="5460200" y="12595238"/>
                  <a:pt x="5453607" y="12590206"/>
                </a:cubicBezTo>
                <a:close/>
                <a:moveTo>
                  <a:pt x="5526320" y="12676696"/>
                </a:moveTo>
                <a:cubicBezTo>
                  <a:pt x="5521900" y="12683214"/>
                  <a:pt x="5511687" y="12685806"/>
                  <a:pt x="5505170" y="12680813"/>
                </a:cubicBezTo>
                <a:lnTo>
                  <a:pt x="5494423" y="12672579"/>
                </a:lnTo>
                <a:cubicBezTo>
                  <a:pt x="5493699" y="12672007"/>
                  <a:pt x="5493241" y="12671284"/>
                  <a:pt x="5492632" y="12670636"/>
                </a:cubicBezTo>
                <a:cubicBezTo>
                  <a:pt x="5492098" y="12672541"/>
                  <a:pt x="5491450" y="12674448"/>
                  <a:pt x="5490078" y="12676239"/>
                </a:cubicBezTo>
                <a:cubicBezTo>
                  <a:pt x="5478188" y="12691791"/>
                  <a:pt x="5456542" y="12670292"/>
                  <a:pt x="5468318" y="12654893"/>
                </a:cubicBezTo>
                <a:cubicBezTo>
                  <a:pt x="5471367" y="12650890"/>
                  <a:pt x="5475063" y="12649365"/>
                  <a:pt x="5478683" y="12649517"/>
                </a:cubicBezTo>
                <a:cubicBezTo>
                  <a:pt x="5471557" y="12644829"/>
                  <a:pt x="5467251" y="12633966"/>
                  <a:pt x="5474034" y="12625122"/>
                </a:cubicBezTo>
                <a:cubicBezTo>
                  <a:pt x="5481847" y="12614907"/>
                  <a:pt x="5493813" y="12620701"/>
                  <a:pt x="5497776" y="12630230"/>
                </a:cubicBezTo>
                <a:lnTo>
                  <a:pt x="5496938" y="12623979"/>
                </a:lnTo>
                <a:cubicBezTo>
                  <a:pt x="5495833" y="12615784"/>
                  <a:pt x="5502616" y="12608121"/>
                  <a:pt x="5510620" y="12607321"/>
                </a:cubicBezTo>
                <a:cubicBezTo>
                  <a:pt x="5519004" y="12606482"/>
                  <a:pt x="5526168" y="12612849"/>
                  <a:pt x="5527273" y="12620967"/>
                </a:cubicBezTo>
                <a:lnTo>
                  <a:pt x="5528531" y="12630458"/>
                </a:lnTo>
                <a:cubicBezTo>
                  <a:pt x="5529598" y="12638654"/>
                  <a:pt x="5522853" y="12646355"/>
                  <a:pt x="5514850" y="12647116"/>
                </a:cubicBezTo>
                <a:cubicBezTo>
                  <a:pt x="5511687" y="12647421"/>
                  <a:pt x="5508828" y="12646392"/>
                  <a:pt x="5506237" y="12644944"/>
                </a:cubicBezTo>
                <a:cubicBezTo>
                  <a:pt x="5508104" y="12645325"/>
                  <a:pt x="5509895" y="12646049"/>
                  <a:pt x="5511458" y="12647230"/>
                </a:cubicBezTo>
                <a:lnTo>
                  <a:pt x="5522205" y="12655464"/>
                </a:lnTo>
                <a:cubicBezTo>
                  <a:pt x="5528798" y="12660534"/>
                  <a:pt x="5531161" y="12669530"/>
                  <a:pt x="5526320" y="12676696"/>
                </a:cubicBezTo>
                <a:close/>
                <a:moveTo>
                  <a:pt x="7405588" y="12526587"/>
                </a:moveTo>
                <a:cubicBezTo>
                  <a:pt x="7397813" y="12509777"/>
                  <a:pt x="7424566" y="12499256"/>
                  <a:pt x="7432264" y="12515990"/>
                </a:cubicBezTo>
                <a:cubicBezTo>
                  <a:pt x="7440039" y="12532762"/>
                  <a:pt x="7413286" y="12543283"/>
                  <a:pt x="7405588" y="12526587"/>
                </a:cubicBezTo>
                <a:close/>
                <a:moveTo>
                  <a:pt x="9868276" y="7997385"/>
                </a:moveTo>
                <a:lnTo>
                  <a:pt x="9869077" y="8004170"/>
                </a:lnTo>
                <a:cubicBezTo>
                  <a:pt x="9870029" y="8012441"/>
                  <a:pt x="9865913" y="8020523"/>
                  <a:pt x="9857186" y="8022314"/>
                </a:cubicBezTo>
                <a:cubicBezTo>
                  <a:pt x="9849602" y="8023915"/>
                  <a:pt x="9839999" y="8018655"/>
                  <a:pt x="9839046" y="8010421"/>
                </a:cubicBezTo>
                <a:lnTo>
                  <a:pt x="9838246" y="8003637"/>
                </a:lnTo>
                <a:cubicBezTo>
                  <a:pt x="9837292" y="7995365"/>
                  <a:pt x="9841408" y="7987284"/>
                  <a:pt x="9850136" y="7985492"/>
                </a:cubicBezTo>
                <a:cubicBezTo>
                  <a:pt x="9857720" y="7983929"/>
                  <a:pt x="9867324" y="7989152"/>
                  <a:pt x="9868276" y="7997385"/>
                </a:cubicBezTo>
                <a:close/>
                <a:moveTo>
                  <a:pt x="9794610" y="7943676"/>
                </a:moveTo>
                <a:cubicBezTo>
                  <a:pt x="9796516" y="7941695"/>
                  <a:pt x="9798764" y="7940627"/>
                  <a:pt x="9801051" y="7939941"/>
                </a:cubicBezTo>
                <a:cubicBezTo>
                  <a:pt x="9796782" y="7936663"/>
                  <a:pt x="9794114" y="7931783"/>
                  <a:pt x="9795182" y="7925647"/>
                </a:cubicBezTo>
                <a:cubicBezTo>
                  <a:pt x="9796478" y="7918137"/>
                  <a:pt x="9804976" y="7910857"/>
                  <a:pt x="9812941" y="7913182"/>
                </a:cubicBezTo>
                <a:cubicBezTo>
                  <a:pt x="9813855" y="7913487"/>
                  <a:pt x="9814808" y="7913715"/>
                  <a:pt x="9815760" y="7913906"/>
                </a:cubicBezTo>
                <a:lnTo>
                  <a:pt x="9815760" y="7913906"/>
                </a:lnTo>
                <a:cubicBezTo>
                  <a:pt x="9815875" y="7913868"/>
                  <a:pt x="9815914" y="7913868"/>
                  <a:pt x="9816066" y="7913792"/>
                </a:cubicBezTo>
                <a:cubicBezTo>
                  <a:pt x="9816294" y="7913678"/>
                  <a:pt x="9816294" y="7913639"/>
                  <a:pt x="9816714" y="7913372"/>
                </a:cubicBezTo>
                <a:cubicBezTo>
                  <a:pt x="9823917" y="7908722"/>
                  <a:pt x="9832910" y="7910552"/>
                  <a:pt x="9838055" y="7917375"/>
                </a:cubicBezTo>
                <a:cubicBezTo>
                  <a:pt x="9842933" y="7923855"/>
                  <a:pt x="9840799" y="7934376"/>
                  <a:pt x="9834053" y="7938721"/>
                </a:cubicBezTo>
                <a:cubicBezTo>
                  <a:pt x="9833215" y="7939255"/>
                  <a:pt x="9832224" y="7939369"/>
                  <a:pt x="9831348" y="7939826"/>
                </a:cubicBezTo>
                <a:cubicBezTo>
                  <a:pt x="9832110" y="7940627"/>
                  <a:pt x="9832681" y="7941465"/>
                  <a:pt x="9833253" y="7942419"/>
                </a:cubicBezTo>
                <a:cubicBezTo>
                  <a:pt x="9836188" y="7935481"/>
                  <a:pt x="9843467" y="7930183"/>
                  <a:pt x="9852613" y="7933156"/>
                </a:cubicBezTo>
                <a:cubicBezTo>
                  <a:pt x="9871440" y="7939293"/>
                  <a:pt x="9860235" y="7967843"/>
                  <a:pt x="9841523" y="7961744"/>
                </a:cubicBezTo>
                <a:cubicBezTo>
                  <a:pt x="9838094" y="7960639"/>
                  <a:pt x="9835958" y="7958618"/>
                  <a:pt x="9834397" y="7956370"/>
                </a:cubicBezTo>
                <a:cubicBezTo>
                  <a:pt x="9834206" y="7956751"/>
                  <a:pt x="9834244" y="7957209"/>
                  <a:pt x="9834015" y="7957590"/>
                </a:cubicBezTo>
                <a:cubicBezTo>
                  <a:pt x="9832605" y="7959800"/>
                  <a:pt x="9830853" y="7961630"/>
                  <a:pt x="9829137" y="7963498"/>
                </a:cubicBezTo>
                <a:cubicBezTo>
                  <a:pt x="9830357" y="7965899"/>
                  <a:pt x="9831195" y="7968567"/>
                  <a:pt x="9831081" y="7971388"/>
                </a:cubicBezTo>
                <a:cubicBezTo>
                  <a:pt x="9830662" y="7979240"/>
                  <a:pt x="9822849" y="7984958"/>
                  <a:pt x="9815342" y="7984348"/>
                </a:cubicBezTo>
                <a:cubicBezTo>
                  <a:pt x="9809853" y="7983891"/>
                  <a:pt x="9803985" y="7983777"/>
                  <a:pt x="9799069" y="7981185"/>
                </a:cubicBezTo>
                <a:cubicBezTo>
                  <a:pt x="9791980" y="7977449"/>
                  <a:pt x="9789084" y="7969025"/>
                  <a:pt x="9792552" y="7961744"/>
                </a:cubicBezTo>
                <a:cubicBezTo>
                  <a:pt x="9789351" y="7956103"/>
                  <a:pt x="9790341" y="7948212"/>
                  <a:pt x="9794610" y="7943676"/>
                </a:cubicBezTo>
                <a:close/>
                <a:moveTo>
                  <a:pt x="9755586" y="7972418"/>
                </a:moveTo>
                <a:cubicBezTo>
                  <a:pt x="9756157" y="7977297"/>
                  <a:pt x="9754671" y="7980956"/>
                  <a:pt x="9752079" y="7983357"/>
                </a:cubicBezTo>
                <a:cubicBezTo>
                  <a:pt x="9756500" y="7981794"/>
                  <a:pt x="9761759" y="7982671"/>
                  <a:pt x="9765761" y="7985378"/>
                </a:cubicBezTo>
                <a:cubicBezTo>
                  <a:pt x="9766371" y="7984806"/>
                  <a:pt x="9766904" y="7984120"/>
                  <a:pt x="9767591" y="7983624"/>
                </a:cubicBezTo>
                <a:cubicBezTo>
                  <a:pt x="9774298" y="7978707"/>
                  <a:pt x="9783748" y="7979203"/>
                  <a:pt x="9789160" y="7985911"/>
                </a:cubicBezTo>
                <a:cubicBezTo>
                  <a:pt x="9793924" y="7991782"/>
                  <a:pt x="9793428" y="8001273"/>
                  <a:pt x="9787750" y="8006495"/>
                </a:cubicBezTo>
                <a:cubicBezTo>
                  <a:pt x="9787598" y="8006876"/>
                  <a:pt x="9787484" y="8007257"/>
                  <a:pt x="9787369" y="8007639"/>
                </a:cubicBezTo>
                <a:cubicBezTo>
                  <a:pt x="9787332" y="8007791"/>
                  <a:pt x="9787332" y="8007906"/>
                  <a:pt x="9787293" y="8008096"/>
                </a:cubicBezTo>
                <a:cubicBezTo>
                  <a:pt x="9787178" y="8009316"/>
                  <a:pt x="9786912" y="8010536"/>
                  <a:pt x="9786836" y="8011793"/>
                </a:cubicBezTo>
                <a:cubicBezTo>
                  <a:pt x="9786759" y="8012708"/>
                  <a:pt x="9786683" y="8018007"/>
                  <a:pt x="9786645" y="8013242"/>
                </a:cubicBezTo>
                <a:cubicBezTo>
                  <a:pt x="9786683" y="8019303"/>
                  <a:pt x="9786226" y="8024601"/>
                  <a:pt x="9781119" y="8028756"/>
                </a:cubicBezTo>
                <a:cubicBezTo>
                  <a:pt x="9776012" y="8032949"/>
                  <a:pt x="9769191" y="8033254"/>
                  <a:pt x="9763589" y="8030128"/>
                </a:cubicBezTo>
                <a:cubicBezTo>
                  <a:pt x="9762445" y="8029480"/>
                  <a:pt x="9761379" y="8028756"/>
                  <a:pt x="9760388" y="8027918"/>
                </a:cubicBezTo>
                <a:cubicBezTo>
                  <a:pt x="9751279" y="8023534"/>
                  <a:pt x="9746172" y="8013128"/>
                  <a:pt x="9742895" y="8004094"/>
                </a:cubicBezTo>
                <a:cubicBezTo>
                  <a:pt x="9740342" y="7997118"/>
                  <a:pt x="9742476" y="7990180"/>
                  <a:pt x="9748078" y="7985911"/>
                </a:cubicBezTo>
                <a:cubicBezTo>
                  <a:pt x="9739427" y="7989304"/>
                  <a:pt x="9726355" y="7984768"/>
                  <a:pt x="9724946" y="7972379"/>
                </a:cubicBezTo>
                <a:cubicBezTo>
                  <a:pt x="9722659" y="7952672"/>
                  <a:pt x="9753375" y="7953016"/>
                  <a:pt x="9755586" y="7972418"/>
                </a:cubicBezTo>
                <a:close/>
                <a:moveTo>
                  <a:pt x="9716981" y="8038514"/>
                </a:moveTo>
                <a:cubicBezTo>
                  <a:pt x="9722201" y="8033330"/>
                  <a:pt x="9732758" y="8033521"/>
                  <a:pt x="9737369" y="8039506"/>
                </a:cubicBezTo>
                <a:lnTo>
                  <a:pt x="9740380" y="8043432"/>
                </a:lnTo>
                <a:cubicBezTo>
                  <a:pt x="9742857" y="8041678"/>
                  <a:pt x="9745639" y="8040421"/>
                  <a:pt x="9748764" y="8040611"/>
                </a:cubicBezTo>
                <a:cubicBezTo>
                  <a:pt x="9751965" y="8040801"/>
                  <a:pt x="9755167" y="8041030"/>
                  <a:pt x="9758368" y="8041221"/>
                </a:cubicBezTo>
                <a:cubicBezTo>
                  <a:pt x="9766675" y="8041716"/>
                  <a:pt x="9773688" y="8047892"/>
                  <a:pt x="9773650" y="8056621"/>
                </a:cubicBezTo>
                <a:cubicBezTo>
                  <a:pt x="9773611" y="8064549"/>
                  <a:pt x="9766523" y="8072440"/>
                  <a:pt x="9758254" y="8071906"/>
                </a:cubicBezTo>
                <a:lnTo>
                  <a:pt x="9748650" y="8071296"/>
                </a:lnTo>
                <a:cubicBezTo>
                  <a:pt x="9744420" y="8071029"/>
                  <a:pt x="9740570" y="8069276"/>
                  <a:pt x="9737750" y="8066493"/>
                </a:cubicBezTo>
                <a:cubicBezTo>
                  <a:pt x="9732186" y="8069733"/>
                  <a:pt x="9723879" y="8069162"/>
                  <a:pt x="9719877" y="8063977"/>
                </a:cubicBezTo>
                <a:lnTo>
                  <a:pt x="9715951" y="8058908"/>
                </a:lnTo>
                <a:cubicBezTo>
                  <a:pt x="9711074" y="8052504"/>
                  <a:pt x="9711035" y="8044423"/>
                  <a:pt x="9716981" y="8038514"/>
                </a:cubicBezTo>
                <a:close/>
                <a:moveTo>
                  <a:pt x="9728604" y="8080445"/>
                </a:moveTo>
                <a:cubicBezTo>
                  <a:pt x="9729404" y="8081512"/>
                  <a:pt x="9729785" y="8082732"/>
                  <a:pt x="9730243" y="8083951"/>
                </a:cubicBezTo>
                <a:cubicBezTo>
                  <a:pt x="9731729" y="8081855"/>
                  <a:pt x="9733520" y="8079987"/>
                  <a:pt x="9735959" y="8078729"/>
                </a:cubicBezTo>
                <a:lnTo>
                  <a:pt x="9744534" y="8074346"/>
                </a:lnTo>
                <a:cubicBezTo>
                  <a:pt x="9751927" y="8070572"/>
                  <a:pt x="9761493" y="8074422"/>
                  <a:pt x="9764923" y="8081778"/>
                </a:cubicBezTo>
                <a:cubicBezTo>
                  <a:pt x="9767971" y="8088335"/>
                  <a:pt x="9765761" y="8095730"/>
                  <a:pt x="9760502" y="8100113"/>
                </a:cubicBezTo>
                <a:cubicBezTo>
                  <a:pt x="9763550" y="8099122"/>
                  <a:pt x="9766980" y="8098932"/>
                  <a:pt x="9770639" y="8100113"/>
                </a:cubicBezTo>
                <a:cubicBezTo>
                  <a:pt x="9775441" y="8101676"/>
                  <a:pt x="9778109" y="8104687"/>
                  <a:pt x="9779175" y="8108118"/>
                </a:cubicBezTo>
                <a:cubicBezTo>
                  <a:pt x="9781234" y="8099809"/>
                  <a:pt x="9790113" y="8092109"/>
                  <a:pt x="9800784" y="8095577"/>
                </a:cubicBezTo>
                <a:cubicBezTo>
                  <a:pt x="9819533" y="8101676"/>
                  <a:pt x="9806348" y="8129426"/>
                  <a:pt x="9787789" y="8123365"/>
                </a:cubicBezTo>
                <a:cubicBezTo>
                  <a:pt x="9782987" y="8121765"/>
                  <a:pt x="9780280" y="8118791"/>
                  <a:pt x="9779252" y="8115284"/>
                </a:cubicBezTo>
                <a:cubicBezTo>
                  <a:pt x="9777194" y="8123632"/>
                  <a:pt x="9768314" y="8131332"/>
                  <a:pt x="9757605" y="8127863"/>
                </a:cubicBezTo>
                <a:cubicBezTo>
                  <a:pt x="9745296" y="8123861"/>
                  <a:pt x="9746820" y="8110558"/>
                  <a:pt x="9754557" y="8103620"/>
                </a:cubicBezTo>
                <a:lnTo>
                  <a:pt x="9748917" y="8106479"/>
                </a:lnTo>
                <a:cubicBezTo>
                  <a:pt x="9741523" y="8110253"/>
                  <a:pt x="9731957" y="8106365"/>
                  <a:pt x="9728528" y="8099046"/>
                </a:cubicBezTo>
                <a:cubicBezTo>
                  <a:pt x="9728337" y="8098627"/>
                  <a:pt x="9728375" y="8098207"/>
                  <a:pt x="9728223" y="8097788"/>
                </a:cubicBezTo>
                <a:cubicBezTo>
                  <a:pt x="9727461" y="8098741"/>
                  <a:pt x="9726813" y="8099809"/>
                  <a:pt x="9725822" y="8100571"/>
                </a:cubicBezTo>
                <a:lnTo>
                  <a:pt x="9715647" y="8108385"/>
                </a:lnTo>
                <a:cubicBezTo>
                  <a:pt x="9709473" y="8113150"/>
                  <a:pt x="9700136" y="8111816"/>
                  <a:pt x="9695449" y="8105602"/>
                </a:cubicBezTo>
                <a:cubicBezTo>
                  <a:pt x="9690723" y="8099351"/>
                  <a:pt x="9692057" y="8090127"/>
                  <a:pt x="9698231" y="8085400"/>
                </a:cubicBezTo>
                <a:lnTo>
                  <a:pt x="9708367" y="8077585"/>
                </a:lnTo>
                <a:cubicBezTo>
                  <a:pt x="9714617" y="8072859"/>
                  <a:pt x="9723916" y="8074231"/>
                  <a:pt x="9728604" y="8080445"/>
                </a:cubicBezTo>
                <a:close/>
                <a:moveTo>
                  <a:pt x="9755319" y="8179132"/>
                </a:moveTo>
                <a:lnTo>
                  <a:pt x="9765456" y="8171318"/>
                </a:lnTo>
                <a:cubicBezTo>
                  <a:pt x="9771668" y="8166553"/>
                  <a:pt x="9781348" y="8169146"/>
                  <a:pt x="9785464" y="8175282"/>
                </a:cubicBezTo>
                <a:cubicBezTo>
                  <a:pt x="9789998" y="8182106"/>
                  <a:pt x="9787636" y="8190530"/>
                  <a:pt x="9781462" y="8195295"/>
                </a:cubicBezTo>
                <a:lnTo>
                  <a:pt x="9771325" y="8203147"/>
                </a:lnTo>
                <a:cubicBezTo>
                  <a:pt x="9765113" y="8207912"/>
                  <a:pt x="9755433" y="8205282"/>
                  <a:pt x="9751318" y="8199145"/>
                </a:cubicBezTo>
                <a:cubicBezTo>
                  <a:pt x="9746782" y="8192321"/>
                  <a:pt x="9749145" y="8183859"/>
                  <a:pt x="9755319" y="8179132"/>
                </a:cubicBezTo>
                <a:close/>
                <a:moveTo>
                  <a:pt x="9779595" y="8140138"/>
                </a:moveTo>
                <a:cubicBezTo>
                  <a:pt x="9792628" y="8154851"/>
                  <a:pt x="9771477" y="8177074"/>
                  <a:pt x="9758406" y="8162322"/>
                </a:cubicBezTo>
                <a:cubicBezTo>
                  <a:pt x="9745372" y="8147570"/>
                  <a:pt x="9766523" y="8125348"/>
                  <a:pt x="9779595" y="8140138"/>
                </a:cubicBezTo>
                <a:close/>
                <a:moveTo>
                  <a:pt x="9715189" y="8178484"/>
                </a:moveTo>
                <a:cubicBezTo>
                  <a:pt x="9710197" y="8176845"/>
                  <a:pt x="9707072" y="8173415"/>
                  <a:pt x="9705357" y="8169413"/>
                </a:cubicBezTo>
                <a:cubicBezTo>
                  <a:pt x="9703909" y="8168535"/>
                  <a:pt x="9702499" y="8167468"/>
                  <a:pt x="9701279" y="8165867"/>
                </a:cubicBezTo>
                <a:cubicBezTo>
                  <a:pt x="9689961" y="8151154"/>
                  <a:pt x="9712789" y="8133543"/>
                  <a:pt x="9724145" y="8148257"/>
                </a:cubicBezTo>
                <a:cubicBezTo>
                  <a:pt x="9724793" y="8149095"/>
                  <a:pt x="9724983" y="8149972"/>
                  <a:pt x="9725403" y="8150849"/>
                </a:cubicBezTo>
                <a:cubicBezTo>
                  <a:pt x="9737979" y="8160073"/>
                  <a:pt x="9732110" y="8183973"/>
                  <a:pt x="9715189" y="8178484"/>
                </a:cubicBezTo>
                <a:close/>
                <a:moveTo>
                  <a:pt x="9679213" y="7966013"/>
                </a:moveTo>
                <a:cubicBezTo>
                  <a:pt x="9684282" y="7964565"/>
                  <a:pt x="9689885" y="7965823"/>
                  <a:pt x="9694153" y="7969597"/>
                </a:cubicBezTo>
                <a:cubicBezTo>
                  <a:pt x="9700288" y="7975048"/>
                  <a:pt x="9700174" y="7985645"/>
                  <a:pt x="9694496" y="7991286"/>
                </a:cubicBezTo>
                <a:cubicBezTo>
                  <a:pt x="9690075" y="7995708"/>
                  <a:pt x="9684778" y="7998490"/>
                  <a:pt x="9678489" y="7998566"/>
                </a:cubicBezTo>
                <a:cubicBezTo>
                  <a:pt x="9670639" y="7998681"/>
                  <a:pt x="9665228" y="7993649"/>
                  <a:pt x="9660730" y="7987893"/>
                </a:cubicBezTo>
                <a:cubicBezTo>
                  <a:pt x="9655586" y="7981337"/>
                  <a:pt x="9659587" y="7970702"/>
                  <a:pt x="9665989" y="7966852"/>
                </a:cubicBezTo>
                <a:cubicBezTo>
                  <a:pt x="9670448" y="7964146"/>
                  <a:pt x="9675098" y="7964222"/>
                  <a:pt x="9679213" y="7966013"/>
                </a:cubicBezTo>
                <a:close/>
                <a:moveTo>
                  <a:pt x="9663246" y="7831952"/>
                </a:moveTo>
                <a:cubicBezTo>
                  <a:pt x="9676165" y="7846551"/>
                  <a:pt x="9656157" y="7869880"/>
                  <a:pt x="9643086" y="7855090"/>
                </a:cubicBezTo>
                <a:cubicBezTo>
                  <a:pt x="9630205" y="7840529"/>
                  <a:pt x="9650174" y="7817162"/>
                  <a:pt x="9663246" y="7831952"/>
                </a:cubicBezTo>
                <a:close/>
                <a:moveTo>
                  <a:pt x="9595982" y="7774584"/>
                </a:moveTo>
                <a:cubicBezTo>
                  <a:pt x="9605014" y="7774698"/>
                  <a:pt x="9610159" y="7781903"/>
                  <a:pt x="9611112" y="7790136"/>
                </a:cubicBezTo>
                <a:lnTo>
                  <a:pt x="9611912" y="7796922"/>
                </a:lnTo>
                <a:cubicBezTo>
                  <a:pt x="9612865" y="7805193"/>
                  <a:pt x="9603833" y="7812169"/>
                  <a:pt x="9596363" y="7812055"/>
                </a:cubicBezTo>
                <a:cubicBezTo>
                  <a:pt x="9587331" y="7811940"/>
                  <a:pt x="9582186" y="7804736"/>
                  <a:pt x="9581233" y="7796502"/>
                </a:cubicBezTo>
                <a:lnTo>
                  <a:pt x="9580433" y="7789717"/>
                </a:lnTo>
                <a:cubicBezTo>
                  <a:pt x="9579481" y="7781445"/>
                  <a:pt x="9588513" y="7774470"/>
                  <a:pt x="9595982" y="7774584"/>
                </a:cubicBezTo>
                <a:close/>
                <a:moveTo>
                  <a:pt x="9488665" y="7981146"/>
                </a:moveTo>
                <a:lnTo>
                  <a:pt x="9494229" y="7973980"/>
                </a:lnTo>
                <a:cubicBezTo>
                  <a:pt x="9499031" y="7967805"/>
                  <a:pt x="9508406" y="7966814"/>
                  <a:pt x="9514465" y="7971617"/>
                </a:cubicBezTo>
                <a:cubicBezTo>
                  <a:pt x="9518696" y="7974971"/>
                  <a:pt x="9520296" y="7980422"/>
                  <a:pt x="9519420" y="7985492"/>
                </a:cubicBezTo>
                <a:lnTo>
                  <a:pt x="9520906" y="7984120"/>
                </a:lnTo>
                <a:cubicBezTo>
                  <a:pt x="9526698" y="7978859"/>
                  <a:pt x="9534625" y="7976839"/>
                  <a:pt x="9541219" y="7982405"/>
                </a:cubicBezTo>
                <a:cubicBezTo>
                  <a:pt x="9545029" y="7985645"/>
                  <a:pt x="9547163" y="7991896"/>
                  <a:pt x="9545982" y="7997118"/>
                </a:cubicBezTo>
                <a:cubicBezTo>
                  <a:pt x="9546783" y="7995555"/>
                  <a:pt x="9547850" y="7994107"/>
                  <a:pt x="9549145" y="7992925"/>
                </a:cubicBezTo>
                <a:lnTo>
                  <a:pt x="9553909" y="7988618"/>
                </a:lnTo>
                <a:cubicBezTo>
                  <a:pt x="9555586" y="7987093"/>
                  <a:pt x="9557529" y="7986178"/>
                  <a:pt x="9559549" y="7985645"/>
                </a:cubicBezTo>
                <a:cubicBezTo>
                  <a:pt x="9560692" y="7979012"/>
                  <a:pt x="9564160" y="7972875"/>
                  <a:pt x="9570525" y="7968911"/>
                </a:cubicBezTo>
                <a:cubicBezTo>
                  <a:pt x="9574602" y="7966395"/>
                  <a:pt x="9578833" y="7965213"/>
                  <a:pt x="9583063" y="7964984"/>
                </a:cubicBezTo>
                <a:cubicBezTo>
                  <a:pt x="9583749" y="7962850"/>
                  <a:pt x="9584854" y="7960830"/>
                  <a:pt x="9586569" y="7959038"/>
                </a:cubicBezTo>
                <a:cubicBezTo>
                  <a:pt x="9591752" y="7953473"/>
                  <a:pt x="9601889" y="7953740"/>
                  <a:pt x="9606958" y="7959343"/>
                </a:cubicBezTo>
                <a:lnTo>
                  <a:pt x="9615570" y="7968873"/>
                </a:lnTo>
                <a:cubicBezTo>
                  <a:pt x="9619153" y="7972837"/>
                  <a:pt x="9620220" y="7977868"/>
                  <a:pt x="9619001" y="7982519"/>
                </a:cubicBezTo>
                <a:cubicBezTo>
                  <a:pt x="9619153" y="7982633"/>
                  <a:pt x="9619267" y="7982824"/>
                  <a:pt x="9619419" y="7982938"/>
                </a:cubicBezTo>
                <a:cubicBezTo>
                  <a:pt x="9623802" y="7975238"/>
                  <a:pt x="9634892" y="7971045"/>
                  <a:pt x="9642590" y="7979584"/>
                </a:cubicBezTo>
                <a:cubicBezTo>
                  <a:pt x="9651927" y="7989914"/>
                  <a:pt x="9642324" y="8003370"/>
                  <a:pt x="9631729" y="8003751"/>
                </a:cubicBezTo>
                <a:cubicBezTo>
                  <a:pt x="9632301" y="8013852"/>
                  <a:pt x="9624717" y="8024640"/>
                  <a:pt x="9616676" y="8030167"/>
                </a:cubicBezTo>
                <a:cubicBezTo>
                  <a:pt x="9611036" y="8034054"/>
                  <a:pt x="9602651" y="8032873"/>
                  <a:pt x="9595029" y="8030281"/>
                </a:cubicBezTo>
                <a:cubicBezTo>
                  <a:pt x="9592438" y="8039658"/>
                  <a:pt x="9577347" y="8045757"/>
                  <a:pt x="9568315" y="8035808"/>
                </a:cubicBezTo>
                <a:cubicBezTo>
                  <a:pt x="9562179" y="8029023"/>
                  <a:pt x="9564884" y="8021590"/>
                  <a:pt x="9570677" y="8017473"/>
                </a:cubicBezTo>
                <a:cubicBezTo>
                  <a:pt x="9569458" y="8016825"/>
                  <a:pt x="9568352" y="8016101"/>
                  <a:pt x="9567438" y="8015186"/>
                </a:cubicBezTo>
                <a:cubicBezTo>
                  <a:pt x="9561455" y="8019951"/>
                  <a:pt x="9552880" y="8018617"/>
                  <a:pt x="9547773" y="8013242"/>
                </a:cubicBezTo>
                <a:cubicBezTo>
                  <a:pt x="9544496" y="8009773"/>
                  <a:pt x="9543695" y="8004932"/>
                  <a:pt x="9544762" y="8000511"/>
                </a:cubicBezTo>
                <a:cubicBezTo>
                  <a:pt x="9544267" y="8001311"/>
                  <a:pt x="9543695" y="8002074"/>
                  <a:pt x="9542971" y="8002722"/>
                </a:cubicBezTo>
                <a:lnTo>
                  <a:pt x="9538208" y="8007029"/>
                </a:lnTo>
                <a:cubicBezTo>
                  <a:pt x="9532415" y="8012289"/>
                  <a:pt x="9524488" y="8014310"/>
                  <a:pt x="9517895" y="8008706"/>
                </a:cubicBezTo>
                <a:cubicBezTo>
                  <a:pt x="9514732" y="8006038"/>
                  <a:pt x="9512941" y="8001311"/>
                  <a:pt x="9513017" y="7996775"/>
                </a:cubicBezTo>
                <a:cubicBezTo>
                  <a:pt x="9512446" y="7997538"/>
                  <a:pt x="9511874" y="7998262"/>
                  <a:pt x="9511302" y="7998986"/>
                </a:cubicBezTo>
                <a:cubicBezTo>
                  <a:pt x="9506500" y="8005161"/>
                  <a:pt x="9497125" y="8006152"/>
                  <a:pt x="9491066" y="8001349"/>
                </a:cubicBezTo>
                <a:cubicBezTo>
                  <a:pt x="9484892" y="7996508"/>
                  <a:pt x="9483901" y="7987284"/>
                  <a:pt x="9488665" y="7981146"/>
                </a:cubicBezTo>
                <a:close/>
                <a:moveTo>
                  <a:pt x="9583063" y="8166172"/>
                </a:moveTo>
                <a:lnTo>
                  <a:pt x="9593200" y="8158320"/>
                </a:lnTo>
                <a:cubicBezTo>
                  <a:pt x="9599603" y="8153402"/>
                  <a:pt x="9608672" y="8155842"/>
                  <a:pt x="9613322" y="8161788"/>
                </a:cubicBezTo>
                <a:cubicBezTo>
                  <a:pt x="9618238" y="8168116"/>
                  <a:pt x="9615837" y="8177303"/>
                  <a:pt x="9609854" y="8181877"/>
                </a:cubicBezTo>
                <a:lnTo>
                  <a:pt x="9599679" y="8189729"/>
                </a:lnTo>
                <a:cubicBezTo>
                  <a:pt x="9593276" y="8194646"/>
                  <a:pt x="9584206" y="8192245"/>
                  <a:pt x="9579595" y="8186260"/>
                </a:cubicBezTo>
                <a:cubicBezTo>
                  <a:pt x="9574679" y="8179933"/>
                  <a:pt x="9577080" y="8170785"/>
                  <a:pt x="9583063" y="8166172"/>
                </a:cubicBezTo>
                <a:close/>
                <a:moveTo>
                  <a:pt x="9575250" y="8086124"/>
                </a:moveTo>
                <a:cubicBezTo>
                  <a:pt x="9570106" y="8080635"/>
                  <a:pt x="9570868" y="8070381"/>
                  <a:pt x="9576851" y="8065807"/>
                </a:cubicBezTo>
                <a:lnTo>
                  <a:pt x="9581920" y="8061881"/>
                </a:lnTo>
                <a:cubicBezTo>
                  <a:pt x="9588322" y="8056963"/>
                  <a:pt x="9596668" y="8057535"/>
                  <a:pt x="9602232" y="8063482"/>
                </a:cubicBezTo>
                <a:cubicBezTo>
                  <a:pt x="9607377" y="8068971"/>
                  <a:pt x="9606614" y="8079224"/>
                  <a:pt x="9600631" y="8083799"/>
                </a:cubicBezTo>
                <a:lnTo>
                  <a:pt x="9595563" y="8087725"/>
                </a:lnTo>
                <a:cubicBezTo>
                  <a:pt x="9589198" y="8092642"/>
                  <a:pt x="9580814" y="8092070"/>
                  <a:pt x="9575250" y="8086124"/>
                </a:cubicBezTo>
                <a:close/>
                <a:moveTo>
                  <a:pt x="9615037" y="8216526"/>
                </a:moveTo>
                <a:cubicBezTo>
                  <a:pt x="9626394" y="8231240"/>
                  <a:pt x="9603337" y="8248622"/>
                  <a:pt x="9592019" y="8233908"/>
                </a:cubicBezTo>
                <a:cubicBezTo>
                  <a:pt x="9580662" y="8219195"/>
                  <a:pt x="9603719" y="8201851"/>
                  <a:pt x="9615037" y="8216526"/>
                </a:cubicBezTo>
                <a:close/>
                <a:moveTo>
                  <a:pt x="9475708" y="8055477"/>
                </a:moveTo>
                <a:cubicBezTo>
                  <a:pt x="9477423" y="8062719"/>
                  <a:pt x="9471744" y="8071411"/>
                  <a:pt x="9464237" y="8072325"/>
                </a:cubicBezTo>
                <a:lnTo>
                  <a:pt x="9457872" y="8073126"/>
                </a:lnTo>
                <a:cubicBezTo>
                  <a:pt x="9449869" y="8074117"/>
                  <a:pt x="9442895" y="8069657"/>
                  <a:pt x="9441028" y="8061652"/>
                </a:cubicBezTo>
                <a:cubicBezTo>
                  <a:pt x="9439313" y="8054409"/>
                  <a:pt x="9444991" y="8045719"/>
                  <a:pt x="9452499" y="8044804"/>
                </a:cubicBezTo>
                <a:lnTo>
                  <a:pt x="9458863" y="8044003"/>
                </a:lnTo>
                <a:cubicBezTo>
                  <a:pt x="9466828" y="8043012"/>
                  <a:pt x="9473802" y="8047472"/>
                  <a:pt x="9475708" y="8055477"/>
                </a:cubicBezTo>
                <a:close/>
                <a:moveTo>
                  <a:pt x="9448002" y="7993726"/>
                </a:moveTo>
                <a:lnTo>
                  <a:pt x="9454366" y="7992925"/>
                </a:lnTo>
                <a:cubicBezTo>
                  <a:pt x="9462140" y="7991934"/>
                  <a:pt x="9469153" y="7999214"/>
                  <a:pt x="9469534" y="8006533"/>
                </a:cubicBezTo>
                <a:cubicBezTo>
                  <a:pt x="9469953" y="8014728"/>
                  <a:pt x="9463627" y="8020751"/>
                  <a:pt x="9455890" y="8021705"/>
                </a:cubicBezTo>
                <a:lnTo>
                  <a:pt x="9449526" y="8022505"/>
                </a:lnTo>
                <a:cubicBezTo>
                  <a:pt x="9441752" y="8023458"/>
                  <a:pt x="9434740" y="8016215"/>
                  <a:pt x="9434359" y="8008859"/>
                </a:cubicBezTo>
                <a:cubicBezTo>
                  <a:pt x="9433940" y="8000701"/>
                  <a:pt x="9440266" y="7994679"/>
                  <a:pt x="9448002" y="7993726"/>
                </a:cubicBezTo>
                <a:close/>
                <a:moveTo>
                  <a:pt x="9387941" y="8039925"/>
                </a:moveTo>
                <a:cubicBezTo>
                  <a:pt x="9388398" y="8039391"/>
                  <a:pt x="9388932" y="8039010"/>
                  <a:pt x="9389465" y="8038552"/>
                </a:cubicBezTo>
                <a:cubicBezTo>
                  <a:pt x="9393086" y="8025020"/>
                  <a:pt x="9415037" y="8021399"/>
                  <a:pt x="9417057" y="8037562"/>
                </a:cubicBezTo>
                <a:cubicBezTo>
                  <a:pt x="9417247" y="8039086"/>
                  <a:pt x="9417171" y="8040497"/>
                  <a:pt x="9416981" y="8041831"/>
                </a:cubicBezTo>
                <a:cubicBezTo>
                  <a:pt x="9417667" y="8043432"/>
                  <a:pt x="9418162" y="8045109"/>
                  <a:pt x="9418276" y="8046862"/>
                </a:cubicBezTo>
                <a:cubicBezTo>
                  <a:pt x="9418505" y="8049454"/>
                  <a:pt x="9417819" y="8051856"/>
                  <a:pt x="9416637" y="8053952"/>
                </a:cubicBezTo>
                <a:cubicBezTo>
                  <a:pt x="9417133" y="8055172"/>
                  <a:pt x="9417705" y="8056392"/>
                  <a:pt x="9417857" y="8057688"/>
                </a:cubicBezTo>
                <a:lnTo>
                  <a:pt x="9418658" y="8064054"/>
                </a:lnTo>
                <a:cubicBezTo>
                  <a:pt x="9419649" y="8072059"/>
                  <a:pt x="9413132" y="8078691"/>
                  <a:pt x="9405586" y="8079720"/>
                </a:cubicBezTo>
                <a:cubicBezTo>
                  <a:pt x="9397697" y="8080826"/>
                  <a:pt x="9390838" y="8074155"/>
                  <a:pt x="9389923" y="8066684"/>
                </a:cubicBezTo>
                <a:lnTo>
                  <a:pt x="9389847" y="8065997"/>
                </a:lnTo>
                <a:cubicBezTo>
                  <a:pt x="9387255" y="8064206"/>
                  <a:pt x="9385121" y="8061919"/>
                  <a:pt x="9384549" y="8058869"/>
                </a:cubicBezTo>
                <a:cubicBezTo>
                  <a:pt x="9383291" y="8052199"/>
                  <a:pt x="9383139" y="8045414"/>
                  <a:pt x="9387941" y="8039925"/>
                </a:cubicBezTo>
                <a:close/>
                <a:moveTo>
                  <a:pt x="9420906" y="8269053"/>
                </a:moveTo>
                <a:cubicBezTo>
                  <a:pt x="9432225" y="8283767"/>
                  <a:pt x="9409206" y="8301149"/>
                  <a:pt x="9397888" y="8286435"/>
                </a:cubicBezTo>
                <a:cubicBezTo>
                  <a:pt x="9386531" y="8271721"/>
                  <a:pt x="9409549" y="8254340"/>
                  <a:pt x="9420906" y="8269053"/>
                </a:cubicBezTo>
                <a:close/>
                <a:moveTo>
                  <a:pt x="9395944" y="8665634"/>
                </a:moveTo>
                <a:lnTo>
                  <a:pt x="9399870" y="8670704"/>
                </a:lnTo>
                <a:cubicBezTo>
                  <a:pt x="9404824" y="8677108"/>
                  <a:pt x="9404938" y="8685113"/>
                  <a:pt x="9398993" y="8691059"/>
                </a:cubicBezTo>
                <a:cubicBezTo>
                  <a:pt x="9393848" y="8696281"/>
                  <a:pt x="9383254" y="8696205"/>
                  <a:pt x="9378642" y="8690221"/>
                </a:cubicBezTo>
                <a:lnTo>
                  <a:pt x="9374717" y="8685151"/>
                </a:lnTo>
                <a:cubicBezTo>
                  <a:pt x="9371364" y="8680806"/>
                  <a:pt x="9370449" y="8675774"/>
                  <a:pt x="9371897" y="8671123"/>
                </a:cubicBezTo>
                <a:lnTo>
                  <a:pt x="9371592" y="8671009"/>
                </a:lnTo>
                <a:cubicBezTo>
                  <a:pt x="9363894" y="8668608"/>
                  <a:pt x="9359968" y="8660756"/>
                  <a:pt x="9361874" y="8653055"/>
                </a:cubicBezTo>
                <a:cubicBezTo>
                  <a:pt x="9363741" y="8645584"/>
                  <a:pt x="9372621" y="8641086"/>
                  <a:pt x="9379786" y="8643336"/>
                </a:cubicBezTo>
                <a:lnTo>
                  <a:pt x="9385883" y="8645241"/>
                </a:lnTo>
                <a:cubicBezTo>
                  <a:pt x="9393581" y="8647643"/>
                  <a:pt x="9397506" y="8655495"/>
                  <a:pt x="9395601" y="8663195"/>
                </a:cubicBezTo>
                <a:cubicBezTo>
                  <a:pt x="9395448" y="8663767"/>
                  <a:pt x="9395029" y="8664224"/>
                  <a:pt x="9394801" y="8664758"/>
                </a:cubicBezTo>
                <a:cubicBezTo>
                  <a:pt x="9395182" y="8665101"/>
                  <a:pt x="9395678" y="8665215"/>
                  <a:pt x="9395944" y="8665634"/>
                </a:cubicBezTo>
                <a:close/>
                <a:moveTo>
                  <a:pt x="9365571" y="8692660"/>
                </a:moveTo>
                <a:cubicBezTo>
                  <a:pt x="9373155" y="8695596"/>
                  <a:pt x="9376165" y="8703867"/>
                  <a:pt x="9373802" y="8711338"/>
                </a:cubicBezTo>
                <a:lnTo>
                  <a:pt x="9371897" y="8717437"/>
                </a:lnTo>
                <a:cubicBezTo>
                  <a:pt x="9371783" y="8717818"/>
                  <a:pt x="9371440" y="8718085"/>
                  <a:pt x="9371287" y="8718428"/>
                </a:cubicBezTo>
                <a:cubicBezTo>
                  <a:pt x="9372468" y="8718581"/>
                  <a:pt x="9373688" y="8718733"/>
                  <a:pt x="9374907" y="8718886"/>
                </a:cubicBezTo>
                <a:cubicBezTo>
                  <a:pt x="9382644" y="8719877"/>
                  <a:pt x="9388513" y="8726967"/>
                  <a:pt x="9387636" y="8734819"/>
                </a:cubicBezTo>
                <a:cubicBezTo>
                  <a:pt x="9386760" y="8742481"/>
                  <a:pt x="9379405" y="8748542"/>
                  <a:pt x="9371706" y="8747513"/>
                </a:cubicBezTo>
                <a:lnTo>
                  <a:pt x="9362712" y="8746369"/>
                </a:lnTo>
                <a:cubicBezTo>
                  <a:pt x="9354976" y="8745378"/>
                  <a:pt x="9349107" y="8738288"/>
                  <a:pt x="9350022" y="8730435"/>
                </a:cubicBezTo>
                <a:cubicBezTo>
                  <a:pt x="9350251" y="8728415"/>
                  <a:pt x="9350975" y="8726509"/>
                  <a:pt x="9352003" y="8724832"/>
                </a:cubicBezTo>
                <a:cubicBezTo>
                  <a:pt x="9345487" y="8721440"/>
                  <a:pt x="9342857" y="8713930"/>
                  <a:pt x="9345068" y="8707031"/>
                </a:cubicBezTo>
                <a:lnTo>
                  <a:pt x="9346973" y="8700894"/>
                </a:lnTo>
                <a:cubicBezTo>
                  <a:pt x="9349260" y="8693423"/>
                  <a:pt x="9358635" y="8689954"/>
                  <a:pt x="9365571" y="8692660"/>
                </a:cubicBezTo>
                <a:close/>
                <a:moveTo>
                  <a:pt x="9353680" y="8486098"/>
                </a:moveTo>
                <a:cubicBezTo>
                  <a:pt x="9345906" y="8485107"/>
                  <a:pt x="9341143" y="8476035"/>
                  <a:pt x="9342705" y="8468907"/>
                </a:cubicBezTo>
                <a:cubicBezTo>
                  <a:pt x="9344038" y="8462846"/>
                  <a:pt x="9348688" y="8459148"/>
                  <a:pt x="9354214" y="8458081"/>
                </a:cubicBezTo>
                <a:cubicBezTo>
                  <a:pt x="9355167" y="8456099"/>
                  <a:pt x="9356425" y="8454193"/>
                  <a:pt x="9358292" y="8452630"/>
                </a:cubicBezTo>
                <a:cubicBezTo>
                  <a:pt x="9362255" y="8449352"/>
                  <a:pt x="9368239" y="8449009"/>
                  <a:pt x="9373002" y="8451143"/>
                </a:cubicBezTo>
                <a:cubicBezTo>
                  <a:pt x="9378261" y="8450191"/>
                  <a:pt x="9384092" y="8452554"/>
                  <a:pt x="9387446" y="8456671"/>
                </a:cubicBezTo>
                <a:cubicBezTo>
                  <a:pt x="9392629" y="8462960"/>
                  <a:pt x="9390265" y="8471918"/>
                  <a:pt x="9384625" y="8476873"/>
                </a:cubicBezTo>
                <a:cubicBezTo>
                  <a:pt x="9382606" y="8478627"/>
                  <a:pt x="9380357" y="8479808"/>
                  <a:pt x="9378071" y="8480609"/>
                </a:cubicBezTo>
                <a:cubicBezTo>
                  <a:pt x="9374946" y="8485679"/>
                  <a:pt x="9368848" y="8488042"/>
                  <a:pt x="9362712" y="8487242"/>
                </a:cubicBezTo>
                <a:lnTo>
                  <a:pt x="9353680" y="8486098"/>
                </a:lnTo>
                <a:close/>
                <a:moveTo>
                  <a:pt x="9322849" y="9012853"/>
                </a:moveTo>
                <a:cubicBezTo>
                  <a:pt x="9329062" y="9008088"/>
                  <a:pt x="9338742" y="9010604"/>
                  <a:pt x="9342857" y="9016779"/>
                </a:cubicBezTo>
                <a:cubicBezTo>
                  <a:pt x="9347392" y="9023564"/>
                  <a:pt x="9345106" y="9032026"/>
                  <a:pt x="9338932" y="9036791"/>
                </a:cubicBezTo>
                <a:lnTo>
                  <a:pt x="9333863" y="9040717"/>
                </a:lnTo>
                <a:cubicBezTo>
                  <a:pt x="9327652" y="9045482"/>
                  <a:pt x="9317972" y="9042928"/>
                  <a:pt x="9313856" y="9036791"/>
                </a:cubicBezTo>
                <a:cubicBezTo>
                  <a:pt x="9309321" y="9030006"/>
                  <a:pt x="9311607" y="9021544"/>
                  <a:pt x="9317781" y="9016779"/>
                </a:cubicBezTo>
                <a:lnTo>
                  <a:pt x="9322849" y="9012853"/>
                </a:lnTo>
                <a:close/>
                <a:moveTo>
                  <a:pt x="9324831" y="8914280"/>
                </a:moveTo>
                <a:lnTo>
                  <a:pt x="9329900" y="8910353"/>
                </a:lnTo>
                <a:cubicBezTo>
                  <a:pt x="9336302" y="8905398"/>
                  <a:pt x="9344191" y="8905016"/>
                  <a:pt x="9350289" y="8910925"/>
                </a:cubicBezTo>
                <a:cubicBezTo>
                  <a:pt x="9355510" y="8915956"/>
                  <a:pt x="9355738" y="8926706"/>
                  <a:pt x="9349755" y="8931318"/>
                </a:cubicBezTo>
                <a:lnTo>
                  <a:pt x="9344686" y="8935244"/>
                </a:lnTo>
                <a:cubicBezTo>
                  <a:pt x="9338284" y="8940200"/>
                  <a:pt x="9330395" y="8940581"/>
                  <a:pt x="9324298" y="8934672"/>
                </a:cubicBezTo>
                <a:cubicBezTo>
                  <a:pt x="9319039" y="8929641"/>
                  <a:pt x="9318810" y="8918891"/>
                  <a:pt x="9324831" y="8914280"/>
                </a:cubicBezTo>
                <a:close/>
                <a:moveTo>
                  <a:pt x="9312674" y="8959945"/>
                </a:moveTo>
                <a:cubicBezTo>
                  <a:pt x="9306424" y="8964862"/>
                  <a:pt x="9297164" y="8962613"/>
                  <a:pt x="9292552" y="8956667"/>
                </a:cubicBezTo>
                <a:lnTo>
                  <a:pt x="9288627" y="8951597"/>
                </a:lnTo>
                <a:cubicBezTo>
                  <a:pt x="9283711" y="8945193"/>
                  <a:pt x="9285959" y="8936197"/>
                  <a:pt x="9291905" y="8931471"/>
                </a:cubicBezTo>
                <a:cubicBezTo>
                  <a:pt x="9298155" y="8926553"/>
                  <a:pt x="9307415" y="8928803"/>
                  <a:pt x="9312026" y="8934749"/>
                </a:cubicBezTo>
                <a:lnTo>
                  <a:pt x="9315952" y="8939819"/>
                </a:lnTo>
                <a:cubicBezTo>
                  <a:pt x="9320906" y="8946223"/>
                  <a:pt x="9318657" y="8955218"/>
                  <a:pt x="9312674" y="8959945"/>
                </a:cubicBezTo>
                <a:close/>
                <a:moveTo>
                  <a:pt x="9324907" y="11227748"/>
                </a:moveTo>
                <a:cubicBezTo>
                  <a:pt x="9343924" y="11225614"/>
                  <a:pt x="9347202" y="11255155"/>
                  <a:pt x="9328185" y="11257251"/>
                </a:cubicBezTo>
                <a:cubicBezTo>
                  <a:pt x="9309206" y="11259424"/>
                  <a:pt x="9305891" y="11229883"/>
                  <a:pt x="9324907" y="11227748"/>
                </a:cubicBezTo>
                <a:close/>
                <a:moveTo>
                  <a:pt x="9329823" y="11389788"/>
                </a:moveTo>
                <a:cubicBezTo>
                  <a:pt x="9310807" y="11391924"/>
                  <a:pt x="9307797" y="11362381"/>
                  <a:pt x="9326775" y="11360246"/>
                </a:cubicBezTo>
                <a:cubicBezTo>
                  <a:pt x="9345830" y="11358112"/>
                  <a:pt x="9348802" y="11387653"/>
                  <a:pt x="9329823" y="11389788"/>
                </a:cubicBezTo>
                <a:close/>
                <a:moveTo>
                  <a:pt x="9320830" y="11430270"/>
                </a:moveTo>
                <a:cubicBezTo>
                  <a:pt x="9322278" y="11424934"/>
                  <a:pt x="9326318" y="11420779"/>
                  <a:pt x="9332339" y="11419406"/>
                </a:cubicBezTo>
                <a:cubicBezTo>
                  <a:pt x="9339846" y="11417728"/>
                  <a:pt x="9348688" y="11423713"/>
                  <a:pt x="9349526" y="11431452"/>
                </a:cubicBezTo>
                <a:lnTo>
                  <a:pt x="9350289" y="11438008"/>
                </a:lnTo>
                <a:cubicBezTo>
                  <a:pt x="9350708" y="11441972"/>
                  <a:pt x="9349717" y="11445594"/>
                  <a:pt x="9347811" y="11448567"/>
                </a:cubicBezTo>
                <a:cubicBezTo>
                  <a:pt x="9355091" y="11445860"/>
                  <a:pt x="9363284" y="11449824"/>
                  <a:pt x="9366714" y="11456571"/>
                </a:cubicBezTo>
                <a:lnTo>
                  <a:pt x="9369801" y="11462670"/>
                </a:lnTo>
                <a:cubicBezTo>
                  <a:pt x="9373688" y="11470332"/>
                  <a:pt x="9369343" y="11479366"/>
                  <a:pt x="9362179" y="11482987"/>
                </a:cubicBezTo>
                <a:cubicBezTo>
                  <a:pt x="9359054" y="11484589"/>
                  <a:pt x="9355738" y="11484512"/>
                  <a:pt x="9352613" y="11483712"/>
                </a:cubicBezTo>
                <a:cubicBezTo>
                  <a:pt x="9354557" y="11486074"/>
                  <a:pt x="9356005" y="11488820"/>
                  <a:pt x="9356386" y="11491907"/>
                </a:cubicBezTo>
                <a:cubicBezTo>
                  <a:pt x="9357377" y="11500064"/>
                  <a:pt x="9350441" y="11507002"/>
                  <a:pt x="9342743" y="11507840"/>
                </a:cubicBezTo>
                <a:lnTo>
                  <a:pt x="9336798" y="11508527"/>
                </a:lnTo>
                <a:cubicBezTo>
                  <a:pt x="9338437" y="11514435"/>
                  <a:pt x="9336874" y="11520914"/>
                  <a:pt x="9329710" y="11524498"/>
                </a:cubicBezTo>
                <a:cubicBezTo>
                  <a:pt x="9312103" y="11533380"/>
                  <a:pt x="9296783" y="11506772"/>
                  <a:pt x="9314427" y="11497854"/>
                </a:cubicBezTo>
                <a:cubicBezTo>
                  <a:pt x="9316562" y="11496786"/>
                  <a:pt x="9318620" y="11496253"/>
                  <a:pt x="9320639" y="11496138"/>
                </a:cubicBezTo>
                <a:cubicBezTo>
                  <a:pt x="9320563" y="11495719"/>
                  <a:pt x="9320296" y="11495337"/>
                  <a:pt x="9320258" y="11494919"/>
                </a:cubicBezTo>
                <a:cubicBezTo>
                  <a:pt x="9320182" y="11494346"/>
                  <a:pt x="9320411" y="11493812"/>
                  <a:pt x="9320449" y="11493280"/>
                </a:cubicBezTo>
                <a:cubicBezTo>
                  <a:pt x="9316142" y="11496443"/>
                  <a:pt x="9310578" y="11498502"/>
                  <a:pt x="9304442" y="11499036"/>
                </a:cubicBezTo>
                <a:cubicBezTo>
                  <a:pt x="9305891" y="11508945"/>
                  <a:pt x="9294191" y="11520991"/>
                  <a:pt x="9281577" y="11515349"/>
                </a:cubicBezTo>
                <a:cubicBezTo>
                  <a:pt x="9277918" y="11513710"/>
                  <a:pt x="9275936" y="11511232"/>
                  <a:pt x="9274908" y="11508488"/>
                </a:cubicBezTo>
                <a:cubicBezTo>
                  <a:pt x="9276089" y="11514740"/>
                  <a:pt x="9274755" y="11521220"/>
                  <a:pt x="9268772" y="11524726"/>
                </a:cubicBezTo>
                <a:cubicBezTo>
                  <a:pt x="9261912" y="11528691"/>
                  <a:pt x="9251508" y="11526595"/>
                  <a:pt x="9247773" y="11519161"/>
                </a:cubicBezTo>
                <a:lnTo>
                  <a:pt x="9241600" y="11507002"/>
                </a:lnTo>
                <a:cubicBezTo>
                  <a:pt x="9241181" y="11506201"/>
                  <a:pt x="9241105" y="11505287"/>
                  <a:pt x="9240799" y="11504448"/>
                </a:cubicBezTo>
                <a:cubicBezTo>
                  <a:pt x="9239466" y="11505935"/>
                  <a:pt x="9238056" y="11507383"/>
                  <a:pt x="9236036" y="11508413"/>
                </a:cubicBezTo>
                <a:cubicBezTo>
                  <a:pt x="9235578" y="11508641"/>
                  <a:pt x="9235197" y="11508565"/>
                  <a:pt x="9234778" y="11508755"/>
                </a:cubicBezTo>
                <a:cubicBezTo>
                  <a:pt x="9231500" y="11511118"/>
                  <a:pt x="9227461" y="11512186"/>
                  <a:pt x="9222774" y="11510814"/>
                </a:cubicBezTo>
                <a:cubicBezTo>
                  <a:pt x="9215837" y="11508755"/>
                  <a:pt x="9209435" y="11499683"/>
                  <a:pt x="9212712" y="11492364"/>
                </a:cubicBezTo>
                <a:lnTo>
                  <a:pt x="9215380" y="11486342"/>
                </a:lnTo>
                <a:cubicBezTo>
                  <a:pt x="9218658" y="11478985"/>
                  <a:pt x="9225289" y="11473762"/>
                  <a:pt x="9233825" y="11476278"/>
                </a:cubicBezTo>
                <a:cubicBezTo>
                  <a:pt x="9235007" y="11476622"/>
                  <a:pt x="9235998" y="11477727"/>
                  <a:pt x="9237103" y="11478451"/>
                </a:cubicBezTo>
                <a:cubicBezTo>
                  <a:pt x="9233140" y="11471056"/>
                  <a:pt x="9234130" y="11459926"/>
                  <a:pt x="9243848" y="11455009"/>
                </a:cubicBezTo>
                <a:cubicBezTo>
                  <a:pt x="9248002" y="11452912"/>
                  <a:pt x="9251470" y="11453407"/>
                  <a:pt x="9254519" y="11454741"/>
                </a:cubicBezTo>
                <a:cubicBezTo>
                  <a:pt x="9255053" y="11453636"/>
                  <a:pt x="9255129" y="11452454"/>
                  <a:pt x="9255853" y="11451425"/>
                </a:cubicBezTo>
                <a:cubicBezTo>
                  <a:pt x="9258635" y="11447347"/>
                  <a:pt x="9262141" y="11444450"/>
                  <a:pt x="9266066" y="11442506"/>
                </a:cubicBezTo>
                <a:cubicBezTo>
                  <a:pt x="9265837" y="11440219"/>
                  <a:pt x="9266028" y="11437817"/>
                  <a:pt x="9266867" y="11435454"/>
                </a:cubicBezTo>
                <a:cubicBezTo>
                  <a:pt x="9268200" y="11431642"/>
                  <a:pt x="9271439" y="11428821"/>
                  <a:pt x="9275251" y="11427335"/>
                </a:cubicBezTo>
                <a:cubicBezTo>
                  <a:pt x="9277346" y="11426114"/>
                  <a:pt x="9279595" y="11425200"/>
                  <a:pt x="9281958" y="11425086"/>
                </a:cubicBezTo>
                <a:cubicBezTo>
                  <a:pt x="9286798" y="11424895"/>
                  <a:pt x="9290723" y="11427144"/>
                  <a:pt x="9293505" y="11430499"/>
                </a:cubicBezTo>
                <a:lnTo>
                  <a:pt x="9298269" y="11432633"/>
                </a:lnTo>
                <a:cubicBezTo>
                  <a:pt x="9303261" y="11434882"/>
                  <a:pt x="9306386" y="11439151"/>
                  <a:pt x="9307187" y="11444068"/>
                </a:cubicBezTo>
                <a:cubicBezTo>
                  <a:pt x="9307377" y="11444107"/>
                  <a:pt x="9307567" y="11444221"/>
                  <a:pt x="9307758" y="11444298"/>
                </a:cubicBezTo>
                <a:cubicBezTo>
                  <a:pt x="9308406" y="11437435"/>
                  <a:pt x="9313627" y="11430918"/>
                  <a:pt x="9320830" y="11430270"/>
                </a:cubicBezTo>
                <a:close/>
                <a:moveTo>
                  <a:pt x="9216485" y="11604622"/>
                </a:moveTo>
                <a:cubicBezTo>
                  <a:pt x="9217438" y="11602907"/>
                  <a:pt x="9218772" y="11601573"/>
                  <a:pt x="9219916" y="11600010"/>
                </a:cubicBezTo>
                <a:cubicBezTo>
                  <a:pt x="9218925" y="11600544"/>
                  <a:pt x="9218048" y="11601268"/>
                  <a:pt x="9216943" y="11601458"/>
                </a:cubicBezTo>
                <a:cubicBezTo>
                  <a:pt x="9210045" y="11602640"/>
                  <a:pt x="9203033" y="11602717"/>
                  <a:pt x="9197469" y="11597685"/>
                </a:cubicBezTo>
                <a:cubicBezTo>
                  <a:pt x="9196935" y="11597189"/>
                  <a:pt x="9196554" y="11596618"/>
                  <a:pt x="9196059" y="11596084"/>
                </a:cubicBezTo>
                <a:cubicBezTo>
                  <a:pt x="9182148" y="11592158"/>
                  <a:pt x="9178757" y="11569516"/>
                  <a:pt x="9195411" y="11567648"/>
                </a:cubicBezTo>
                <a:cubicBezTo>
                  <a:pt x="9196973" y="11567457"/>
                  <a:pt x="9198421" y="11567571"/>
                  <a:pt x="9199831" y="11567800"/>
                </a:cubicBezTo>
                <a:cubicBezTo>
                  <a:pt x="9201470" y="11567075"/>
                  <a:pt x="9203223" y="11566657"/>
                  <a:pt x="9205053" y="11566504"/>
                </a:cubicBezTo>
                <a:cubicBezTo>
                  <a:pt x="9210502" y="11566123"/>
                  <a:pt x="9215228" y="11569325"/>
                  <a:pt x="9217895" y="11573747"/>
                </a:cubicBezTo>
                <a:cubicBezTo>
                  <a:pt x="9221897" y="11575157"/>
                  <a:pt x="9225175" y="11578016"/>
                  <a:pt x="9226890" y="11582895"/>
                </a:cubicBezTo>
                <a:cubicBezTo>
                  <a:pt x="9228185" y="11586593"/>
                  <a:pt x="9227347" y="11591128"/>
                  <a:pt x="9225251" y="11594827"/>
                </a:cubicBezTo>
                <a:cubicBezTo>
                  <a:pt x="9227347" y="11593340"/>
                  <a:pt x="9229405" y="11591815"/>
                  <a:pt x="9232225" y="11591358"/>
                </a:cubicBezTo>
                <a:cubicBezTo>
                  <a:pt x="9232987" y="11591242"/>
                  <a:pt x="9233673" y="11591319"/>
                  <a:pt x="9234397" y="11591281"/>
                </a:cubicBezTo>
                <a:cubicBezTo>
                  <a:pt x="9246630" y="11582704"/>
                  <a:pt x="9266981" y="11594750"/>
                  <a:pt x="9257606" y="11609349"/>
                </a:cubicBezTo>
                <a:cubicBezTo>
                  <a:pt x="9256729" y="11610721"/>
                  <a:pt x="9255700" y="11611827"/>
                  <a:pt x="9254595" y="11612779"/>
                </a:cubicBezTo>
                <a:cubicBezTo>
                  <a:pt x="9254099" y="11614571"/>
                  <a:pt x="9253299" y="11616248"/>
                  <a:pt x="9252232" y="11617812"/>
                </a:cubicBezTo>
                <a:cubicBezTo>
                  <a:pt x="9248955" y="11622424"/>
                  <a:pt x="9243353" y="11624139"/>
                  <a:pt x="9238017" y="11623377"/>
                </a:cubicBezTo>
                <a:cubicBezTo>
                  <a:pt x="9234283" y="11625664"/>
                  <a:pt x="9229824" y="11626426"/>
                  <a:pt x="9224793" y="11624634"/>
                </a:cubicBezTo>
                <a:cubicBezTo>
                  <a:pt x="9217667" y="11622081"/>
                  <a:pt x="9212522" y="11611636"/>
                  <a:pt x="9216485" y="11604622"/>
                </a:cubicBezTo>
                <a:close/>
                <a:moveTo>
                  <a:pt x="9216028" y="11674264"/>
                </a:moveTo>
                <a:cubicBezTo>
                  <a:pt x="9205319" y="11690884"/>
                  <a:pt x="9179672" y="11673998"/>
                  <a:pt x="9190380" y="11657378"/>
                </a:cubicBezTo>
                <a:cubicBezTo>
                  <a:pt x="9201051" y="11640758"/>
                  <a:pt x="9226699" y="11657644"/>
                  <a:pt x="9216028" y="11674264"/>
                </a:cubicBezTo>
                <a:close/>
                <a:moveTo>
                  <a:pt x="9117629" y="11670948"/>
                </a:moveTo>
                <a:cubicBezTo>
                  <a:pt x="9113170" y="11668965"/>
                  <a:pt x="9110883" y="11665803"/>
                  <a:pt x="9110197" y="11662334"/>
                </a:cubicBezTo>
                <a:cubicBezTo>
                  <a:pt x="9107377" y="11670147"/>
                  <a:pt x="9098040" y="11676665"/>
                  <a:pt x="9088094" y="11672244"/>
                </a:cubicBezTo>
                <a:cubicBezTo>
                  <a:pt x="9076661" y="11667136"/>
                  <a:pt x="9079443" y="11654519"/>
                  <a:pt x="9087599" y="11648572"/>
                </a:cubicBezTo>
                <a:lnTo>
                  <a:pt x="9081882" y="11650783"/>
                </a:lnTo>
                <a:cubicBezTo>
                  <a:pt x="9077537" y="11652461"/>
                  <a:pt x="9072888" y="11651431"/>
                  <a:pt x="9069153" y="11648954"/>
                </a:cubicBezTo>
                <a:cubicBezTo>
                  <a:pt x="9064389" y="11653261"/>
                  <a:pt x="9056920" y="11654900"/>
                  <a:pt x="9051318" y="11651317"/>
                </a:cubicBezTo>
                <a:lnTo>
                  <a:pt x="9039847" y="11643923"/>
                </a:lnTo>
                <a:cubicBezTo>
                  <a:pt x="9032834" y="11639424"/>
                  <a:pt x="9029709" y="11630581"/>
                  <a:pt x="9033978" y="11622995"/>
                </a:cubicBezTo>
                <a:cubicBezTo>
                  <a:pt x="9037865" y="11616057"/>
                  <a:pt x="9047926" y="11612665"/>
                  <a:pt x="9054900" y="11617125"/>
                </a:cubicBezTo>
                <a:lnTo>
                  <a:pt x="9066371" y="11624520"/>
                </a:lnTo>
                <a:cubicBezTo>
                  <a:pt x="9066828" y="11624825"/>
                  <a:pt x="9067134" y="11625282"/>
                  <a:pt x="9067553" y="11625587"/>
                </a:cubicBezTo>
                <a:cubicBezTo>
                  <a:pt x="9068925" y="11624406"/>
                  <a:pt x="9070487" y="11623377"/>
                  <a:pt x="9072240" y="11622729"/>
                </a:cubicBezTo>
                <a:lnTo>
                  <a:pt x="9080967" y="11619374"/>
                </a:lnTo>
                <a:cubicBezTo>
                  <a:pt x="9088475" y="11616477"/>
                  <a:pt x="9097278" y="11621165"/>
                  <a:pt x="9099832" y="11628599"/>
                </a:cubicBezTo>
                <a:cubicBezTo>
                  <a:pt x="9100860" y="11631534"/>
                  <a:pt x="9100517" y="11634469"/>
                  <a:pt x="9099717" y="11637251"/>
                </a:cubicBezTo>
                <a:cubicBezTo>
                  <a:pt x="9099679" y="11635421"/>
                  <a:pt x="9099908" y="11633554"/>
                  <a:pt x="9100708" y="11631801"/>
                </a:cubicBezTo>
                <a:lnTo>
                  <a:pt x="9105891" y="11620174"/>
                </a:lnTo>
                <a:cubicBezTo>
                  <a:pt x="9097850" y="11617049"/>
                  <a:pt x="9092095" y="11608434"/>
                  <a:pt x="9098078" y="11599171"/>
                </a:cubicBezTo>
                <a:cubicBezTo>
                  <a:pt x="9108101" y="11583581"/>
                  <a:pt x="9131882" y="11596084"/>
                  <a:pt x="9125861" y="11611483"/>
                </a:cubicBezTo>
                <a:cubicBezTo>
                  <a:pt x="9132644" y="11614534"/>
                  <a:pt x="9137065" y="11623148"/>
                  <a:pt x="9133902" y="11630199"/>
                </a:cubicBezTo>
                <a:lnTo>
                  <a:pt x="9128528" y="11642245"/>
                </a:lnTo>
                <a:cubicBezTo>
                  <a:pt x="9128147" y="11643045"/>
                  <a:pt x="9127575" y="11643655"/>
                  <a:pt x="9127080" y="11644418"/>
                </a:cubicBezTo>
                <a:cubicBezTo>
                  <a:pt x="9128986" y="11644494"/>
                  <a:pt x="9130967" y="11644646"/>
                  <a:pt x="9132987" y="11645562"/>
                </a:cubicBezTo>
                <a:cubicBezTo>
                  <a:pt x="9150327" y="11653300"/>
                  <a:pt x="9134893" y="11678686"/>
                  <a:pt x="9117629" y="11670948"/>
                </a:cubicBezTo>
                <a:close/>
                <a:moveTo>
                  <a:pt x="9125518" y="11714021"/>
                </a:moveTo>
                <a:cubicBezTo>
                  <a:pt x="9120906" y="11721226"/>
                  <a:pt x="9110883" y="11722064"/>
                  <a:pt x="9104138" y="11717719"/>
                </a:cubicBezTo>
                <a:lnTo>
                  <a:pt x="9098383" y="11714021"/>
                </a:lnTo>
                <a:cubicBezTo>
                  <a:pt x="9091142" y="11709371"/>
                  <a:pt x="9090342" y="11699384"/>
                  <a:pt x="9094687" y="11692599"/>
                </a:cubicBezTo>
                <a:cubicBezTo>
                  <a:pt x="9099298" y="11685394"/>
                  <a:pt x="9109321" y="11684556"/>
                  <a:pt x="9116066" y="11688902"/>
                </a:cubicBezTo>
                <a:lnTo>
                  <a:pt x="9121821" y="11692599"/>
                </a:lnTo>
                <a:cubicBezTo>
                  <a:pt x="9129023" y="11697249"/>
                  <a:pt x="9129862" y="11707236"/>
                  <a:pt x="9125518" y="11714021"/>
                </a:cubicBezTo>
                <a:close/>
                <a:moveTo>
                  <a:pt x="8980624" y="11848045"/>
                </a:moveTo>
                <a:lnTo>
                  <a:pt x="8969153" y="11840650"/>
                </a:lnTo>
                <a:cubicBezTo>
                  <a:pt x="8965876" y="11838553"/>
                  <a:pt x="8964047" y="11835047"/>
                  <a:pt x="8963399" y="11831273"/>
                </a:cubicBezTo>
                <a:cubicBezTo>
                  <a:pt x="8960807" y="11831731"/>
                  <a:pt x="8958292" y="11831388"/>
                  <a:pt x="8955929" y="11830625"/>
                </a:cubicBezTo>
                <a:cubicBezTo>
                  <a:pt x="8958635" y="11833713"/>
                  <a:pt x="8960235" y="11837524"/>
                  <a:pt x="8959892" y="11841565"/>
                </a:cubicBezTo>
                <a:cubicBezTo>
                  <a:pt x="8963208" y="11845567"/>
                  <a:pt x="8964237" y="11851133"/>
                  <a:pt x="8960464" y="11857003"/>
                </a:cubicBezTo>
                <a:cubicBezTo>
                  <a:pt x="8958254" y="11860433"/>
                  <a:pt x="8955319" y="11862339"/>
                  <a:pt x="8952194" y="11863368"/>
                </a:cubicBezTo>
                <a:lnTo>
                  <a:pt x="8952576" y="11865121"/>
                </a:lnTo>
                <a:cubicBezTo>
                  <a:pt x="8954328" y="11873280"/>
                  <a:pt x="8946668" y="11881246"/>
                  <a:pt x="8939046" y="11882123"/>
                </a:cubicBezTo>
                <a:cubicBezTo>
                  <a:pt x="8930205" y="11883114"/>
                  <a:pt x="8923803" y="11876710"/>
                  <a:pt x="8922050" y="11868590"/>
                </a:cubicBezTo>
                <a:lnTo>
                  <a:pt x="8921821" y="11867485"/>
                </a:lnTo>
                <a:cubicBezTo>
                  <a:pt x="8920639" y="11866990"/>
                  <a:pt x="8919458" y="11866608"/>
                  <a:pt x="8918353" y="11865885"/>
                </a:cubicBezTo>
                <a:lnTo>
                  <a:pt x="8912637" y="11862187"/>
                </a:lnTo>
                <a:cubicBezTo>
                  <a:pt x="8905624" y="11857651"/>
                  <a:pt x="8905548" y="11846482"/>
                  <a:pt x="8910350" y="11840574"/>
                </a:cubicBezTo>
                <a:cubicBezTo>
                  <a:pt x="8911950" y="11838592"/>
                  <a:pt x="8913932" y="11837410"/>
                  <a:pt x="8915952" y="11836533"/>
                </a:cubicBezTo>
                <a:cubicBezTo>
                  <a:pt x="8914695" y="11836305"/>
                  <a:pt x="8913513" y="11835848"/>
                  <a:pt x="8912331" y="11835352"/>
                </a:cubicBezTo>
                <a:cubicBezTo>
                  <a:pt x="8905967" y="11841756"/>
                  <a:pt x="8894877" y="11842441"/>
                  <a:pt x="8889580" y="11836000"/>
                </a:cubicBezTo>
                <a:cubicBezTo>
                  <a:pt x="8889237" y="11842899"/>
                  <a:pt x="8885731" y="11849074"/>
                  <a:pt x="8878185" y="11850827"/>
                </a:cubicBezTo>
                <a:cubicBezTo>
                  <a:pt x="8870792" y="11852543"/>
                  <a:pt x="8860693" y="11847587"/>
                  <a:pt x="8859740" y="11839354"/>
                </a:cubicBezTo>
                <a:cubicBezTo>
                  <a:pt x="8859664" y="11838363"/>
                  <a:pt x="8859512" y="11837334"/>
                  <a:pt x="8859283" y="11836343"/>
                </a:cubicBezTo>
                <a:cubicBezTo>
                  <a:pt x="8859245" y="11836228"/>
                  <a:pt x="8859283" y="11836266"/>
                  <a:pt x="8859245" y="11836152"/>
                </a:cubicBezTo>
                <a:cubicBezTo>
                  <a:pt x="8859206" y="11836114"/>
                  <a:pt x="8859169" y="11836076"/>
                  <a:pt x="8859130" y="11836000"/>
                </a:cubicBezTo>
                <a:cubicBezTo>
                  <a:pt x="8858978" y="11835885"/>
                  <a:pt x="8858863" y="11835809"/>
                  <a:pt x="8858673" y="11835657"/>
                </a:cubicBezTo>
                <a:cubicBezTo>
                  <a:pt x="8851585" y="11830777"/>
                  <a:pt x="8849755" y="11821858"/>
                  <a:pt x="8854024" y="11814425"/>
                </a:cubicBezTo>
                <a:cubicBezTo>
                  <a:pt x="8858063" y="11807411"/>
                  <a:pt x="8868620" y="11805238"/>
                  <a:pt x="8875251" y="11809774"/>
                </a:cubicBezTo>
                <a:cubicBezTo>
                  <a:pt x="8880777" y="11813586"/>
                  <a:pt x="8884550" y="11819037"/>
                  <a:pt x="8887027" y="11825098"/>
                </a:cubicBezTo>
                <a:cubicBezTo>
                  <a:pt x="8888475" y="11814806"/>
                  <a:pt x="8898726" y="11809431"/>
                  <a:pt x="8906996" y="11811108"/>
                </a:cubicBezTo>
                <a:cubicBezTo>
                  <a:pt x="8916790" y="11800892"/>
                  <a:pt x="8933863" y="11810270"/>
                  <a:pt x="8932949" y="11822925"/>
                </a:cubicBezTo>
                <a:cubicBezTo>
                  <a:pt x="8937751" y="11820943"/>
                  <a:pt x="8943505" y="11821286"/>
                  <a:pt x="8947964" y="11824145"/>
                </a:cubicBezTo>
                <a:lnTo>
                  <a:pt x="8949184" y="11824945"/>
                </a:lnTo>
                <a:cubicBezTo>
                  <a:pt x="8948384" y="11823306"/>
                  <a:pt x="8947812" y="11821401"/>
                  <a:pt x="8947735" y="11819113"/>
                </a:cubicBezTo>
                <a:cubicBezTo>
                  <a:pt x="8946974" y="11799901"/>
                  <a:pt x="8976356" y="11794565"/>
                  <a:pt x="8977880" y="11813395"/>
                </a:cubicBezTo>
                <a:cubicBezTo>
                  <a:pt x="8981196" y="11813358"/>
                  <a:pt x="8984626" y="11814120"/>
                  <a:pt x="8987598" y="11816025"/>
                </a:cubicBezTo>
                <a:lnTo>
                  <a:pt x="8999069" y="11823420"/>
                </a:lnTo>
                <a:cubicBezTo>
                  <a:pt x="9006082" y="11827919"/>
                  <a:pt x="9006920" y="11838592"/>
                  <a:pt x="9002233" y="11844919"/>
                </a:cubicBezTo>
                <a:cubicBezTo>
                  <a:pt x="8996935" y="11851895"/>
                  <a:pt x="8987598" y="11852543"/>
                  <a:pt x="8980624" y="11848045"/>
                </a:cubicBezTo>
                <a:close/>
                <a:moveTo>
                  <a:pt x="8982530" y="11930762"/>
                </a:moveTo>
                <a:cubicBezTo>
                  <a:pt x="8982835" y="11939071"/>
                  <a:pt x="8977804" y="11946772"/>
                  <a:pt x="8969039" y="11947762"/>
                </a:cubicBezTo>
                <a:cubicBezTo>
                  <a:pt x="8961265" y="11948677"/>
                  <a:pt x="8952347" y="11942578"/>
                  <a:pt x="8952004" y="11934269"/>
                </a:cubicBezTo>
                <a:lnTo>
                  <a:pt x="8951737" y="11927445"/>
                </a:lnTo>
                <a:cubicBezTo>
                  <a:pt x="8951432" y="11919136"/>
                  <a:pt x="8956463" y="11911436"/>
                  <a:pt x="8965228" y="11910407"/>
                </a:cubicBezTo>
                <a:cubicBezTo>
                  <a:pt x="8973002" y="11909529"/>
                  <a:pt x="8981920" y="11915629"/>
                  <a:pt x="8982263" y="11923901"/>
                </a:cubicBezTo>
                <a:lnTo>
                  <a:pt x="8982530" y="11930762"/>
                </a:lnTo>
                <a:close/>
                <a:moveTo>
                  <a:pt x="8807339" y="12079347"/>
                </a:moveTo>
                <a:cubicBezTo>
                  <a:pt x="8805891" y="12082014"/>
                  <a:pt x="8804595" y="12083653"/>
                  <a:pt x="8802500" y="12085674"/>
                </a:cubicBezTo>
                <a:cubicBezTo>
                  <a:pt x="8797774" y="12090134"/>
                  <a:pt x="8792362" y="12091620"/>
                  <a:pt x="8786188" y="12092955"/>
                </a:cubicBezTo>
                <a:cubicBezTo>
                  <a:pt x="8784359" y="12093335"/>
                  <a:pt x="8782415" y="12092993"/>
                  <a:pt x="8780434" y="12092382"/>
                </a:cubicBezTo>
                <a:cubicBezTo>
                  <a:pt x="8777728" y="12093526"/>
                  <a:pt x="8774756" y="12094060"/>
                  <a:pt x="8771973" y="12093678"/>
                </a:cubicBezTo>
                <a:cubicBezTo>
                  <a:pt x="8769725" y="12093373"/>
                  <a:pt x="8767515" y="12092878"/>
                  <a:pt x="8765342" y="12092345"/>
                </a:cubicBezTo>
                <a:cubicBezTo>
                  <a:pt x="8764771" y="12092573"/>
                  <a:pt x="8764237" y="12092878"/>
                  <a:pt x="8763627" y="12093030"/>
                </a:cubicBezTo>
                <a:cubicBezTo>
                  <a:pt x="8756006" y="12095203"/>
                  <a:pt x="8746440" y="12090552"/>
                  <a:pt x="8744649" y="12082472"/>
                </a:cubicBezTo>
                <a:lnTo>
                  <a:pt x="8743696" y="12078088"/>
                </a:lnTo>
                <a:cubicBezTo>
                  <a:pt x="8743010" y="12076906"/>
                  <a:pt x="8742324" y="12075687"/>
                  <a:pt x="8741791" y="12074314"/>
                </a:cubicBezTo>
                <a:cubicBezTo>
                  <a:pt x="8737789" y="12064098"/>
                  <a:pt x="8740761" y="12052282"/>
                  <a:pt x="8741791" y="12041761"/>
                </a:cubicBezTo>
                <a:cubicBezTo>
                  <a:pt x="8743315" y="12025866"/>
                  <a:pt x="8763247" y="12026095"/>
                  <a:pt x="8769954" y="12036996"/>
                </a:cubicBezTo>
                <a:cubicBezTo>
                  <a:pt x="8770106" y="12036653"/>
                  <a:pt x="8770297" y="12036273"/>
                  <a:pt x="8770449" y="12035930"/>
                </a:cubicBezTo>
                <a:cubicBezTo>
                  <a:pt x="8771592" y="12031356"/>
                  <a:pt x="8774527" y="12028306"/>
                  <a:pt x="8778223" y="12026705"/>
                </a:cubicBezTo>
                <a:cubicBezTo>
                  <a:pt x="8786188" y="12022359"/>
                  <a:pt x="8797736" y="12023846"/>
                  <a:pt x="8800175" y="12034138"/>
                </a:cubicBezTo>
                <a:cubicBezTo>
                  <a:pt x="8800822" y="12036921"/>
                  <a:pt x="8801813" y="12039665"/>
                  <a:pt x="8802461" y="12042448"/>
                </a:cubicBezTo>
                <a:cubicBezTo>
                  <a:pt x="8802690" y="12043134"/>
                  <a:pt x="8802957" y="12043782"/>
                  <a:pt x="8803261" y="12044468"/>
                </a:cubicBezTo>
                <a:cubicBezTo>
                  <a:pt x="8804328" y="12046298"/>
                  <a:pt x="8805167" y="12048013"/>
                  <a:pt x="8805701" y="12049842"/>
                </a:cubicBezTo>
                <a:cubicBezTo>
                  <a:pt x="8809969" y="12051520"/>
                  <a:pt x="8813703" y="12054989"/>
                  <a:pt x="8815190" y="12059029"/>
                </a:cubicBezTo>
                <a:cubicBezTo>
                  <a:pt x="8818277" y="12067377"/>
                  <a:pt x="8813513" y="12075077"/>
                  <a:pt x="8806082" y="12078774"/>
                </a:cubicBezTo>
                <a:cubicBezTo>
                  <a:pt x="8811379" y="12076106"/>
                  <a:pt x="8809130" y="12076030"/>
                  <a:pt x="8807339" y="12079347"/>
                </a:cubicBezTo>
                <a:close/>
                <a:moveTo>
                  <a:pt x="8647812" y="11963810"/>
                </a:moveTo>
                <a:cubicBezTo>
                  <a:pt x="8641219" y="11963810"/>
                  <a:pt x="8635731" y="11959732"/>
                  <a:pt x="8633368" y="11953747"/>
                </a:cubicBezTo>
                <a:cubicBezTo>
                  <a:pt x="8632873" y="11952526"/>
                  <a:pt x="8632568" y="11951269"/>
                  <a:pt x="8632301" y="11949973"/>
                </a:cubicBezTo>
                <a:cubicBezTo>
                  <a:pt x="8628033" y="11940787"/>
                  <a:pt x="8630700" y="11929504"/>
                  <a:pt x="8633902" y="11920432"/>
                </a:cubicBezTo>
                <a:cubicBezTo>
                  <a:pt x="8636341" y="11913418"/>
                  <a:pt x="8642400" y="11909377"/>
                  <a:pt x="8649451" y="11909606"/>
                </a:cubicBezTo>
                <a:cubicBezTo>
                  <a:pt x="8640571" y="11906785"/>
                  <a:pt x="8633368" y="11894969"/>
                  <a:pt x="8640114" y="11884448"/>
                </a:cubicBezTo>
                <a:cubicBezTo>
                  <a:pt x="8650822" y="11867828"/>
                  <a:pt x="8674336" y="11887574"/>
                  <a:pt x="8663780" y="11904003"/>
                </a:cubicBezTo>
                <a:cubicBezTo>
                  <a:pt x="8661112" y="11908158"/>
                  <a:pt x="8657644" y="11910025"/>
                  <a:pt x="8654100" y="11910293"/>
                </a:cubicBezTo>
                <a:cubicBezTo>
                  <a:pt x="8658521" y="11911893"/>
                  <a:pt x="8662027" y="11915895"/>
                  <a:pt x="8663437" y="11920507"/>
                </a:cubicBezTo>
                <a:cubicBezTo>
                  <a:pt x="8664276" y="11920470"/>
                  <a:pt x="8665114" y="11920279"/>
                  <a:pt x="8665952" y="11920318"/>
                </a:cubicBezTo>
                <a:cubicBezTo>
                  <a:pt x="8674260" y="11920736"/>
                  <a:pt x="8681273" y="11927140"/>
                  <a:pt x="8681234" y="11935756"/>
                </a:cubicBezTo>
                <a:cubicBezTo>
                  <a:pt x="8681196" y="11943340"/>
                  <a:pt x="8674794" y="11950392"/>
                  <a:pt x="8667095" y="11950812"/>
                </a:cubicBezTo>
                <a:cubicBezTo>
                  <a:pt x="8666753" y="11951003"/>
                  <a:pt x="8666410" y="11951231"/>
                  <a:pt x="8666067" y="11951460"/>
                </a:cubicBezTo>
                <a:cubicBezTo>
                  <a:pt x="8665952" y="11951536"/>
                  <a:pt x="8665876" y="11951612"/>
                  <a:pt x="8665686" y="11951764"/>
                </a:cubicBezTo>
                <a:cubicBezTo>
                  <a:pt x="8664809" y="11952642"/>
                  <a:pt x="8663856" y="11953442"/>
                  <a:pt x="8662979" y="11954319"/>
                </a:cubicBezTo>
                <a:cubicBezTo>
                  <a:pt x="8662332" y="11955004"/>
                  <a:pt x="8658902" y="11959045"/>
                  <a:pt x="8661912" y="11955310"/>
                </a:cubicBezTo>
                <a:cubicBezTo>
                  <a:pt x="8658102" y="11959998"/>
                  <a:pt x="8654405" y="11963810"/>
                  <a:pt x="8647812" y="11963810"/>
                </a:cubicBezTo>
                <a:close/>
                <a:moveTo>
                  <a:pt x="8670449" y="11861311"/>
                </a:moveTo>
                <a:cubicBezTo>
                  <a:pt x="8666028" y="11853457"/>
                  <a:pt x="8669459" y="11846558"/>
                  <a:pt x="8675327" y="11842899"/>
                </a:cubicBezTo>
                <a:cubicBezTo>
                  <a:pt x="8674146" y="11840612"/>
                  <a:pt x="8673498" y="11838135"/>
                  <a:pt x="8673727" y="11835428"/>
                </a:cubicBezTo>
                <a:cubicBezTo>
                  <a:pt x="8668887" y="11836914"/>
                  <a:pt x="8663399" y="11836496"/>
                  <a:pt x="8659588" y="11832950"/>
                </a:cubicBezTo>
                <a:lnTo>
                  <a:pt x="8652499" y="11826394"/>
                </a:lnTo>
                <a:cubicBezTo>
                  <a:pt x="8648193" y="11822392"/>
                  <a:pt x="8646326" y="11816636"/>
                  <a:pt x="8647469" y="11811185"/>
                </a:cubicBezTo>
                <a:cubicBezTo>
                  <a:pt x="8644611" y="11809164"/>
                  <a:pt x="8642210" y="11806611"/>
                  <a:pt x="8641181" y="11803295"/>
                </a:cubicBezTo>
                <a:cubicBezTo>
                  <a:pt x="8630967" y="11806648"/>
                  <a:pt x="8617743" y="11801846"/>
                  <a:pt x="8609817" y="11795137"/>
                </a:cubicBezTo>
                <a:cubicBezTo>
                  <a:pt x="8604252" y="11790410"/>
                  <a:pt x="8603147" y="11781453"/>
                  <a:pt x="8603681" y="11772915"/>
                </a:cubicBezTo>
                <a:cubicBezTo>
                  <a:pt x="8593315" y="11772838"/>
                  <a:pt x="8582873" y="11759001"/>
                  <a:pt x="8590571" y="11746993"/>
                </a:cubicBezTo>
                <a:cubicBezTo>
                  <a:pt x="8595830" y="11738798"/>
                  <a:pt x="8604215" y="11739523"/>
                  <a:pt x="8610083" y="11744326"/>
                </a:cubicBezTo>
                <a:cubicBezTo>
                  <a:pt x="8610388" y="11742915"/>
                  <a:pt x="8610845" y="11741543"/>
                  <a:pt x="8611532" y="11740361"/>
                </a:cubicBezTo>
                <a:cubicBezTo>
                  <a:pt x="8604977" y="11735558"/>
                  <a:pt x="8603986" y="11726334"/>
                  <a:pt x="8608064" y="11719625"/>
                </a:cubicBezTo>
                <a:cubicBezTo>
                  <a:pt x="8610731" y="11715279"/>
                  <a:pt x="8615495" y="11713144"/>
                  <a:pt x="8620335" y="11713030"/>
                </a:cubicBezTo>
                <a:cubicBezTo>
                  <a:pt x="8619382" y="11712764"/>
                  <a:pt x="8618467" y="11712344"/>
                  <a:pt x="8617591" y="11711773"/>
                </a:cubicBezTo>
                <a:lnTo>
                  <a:pt x="8611836" y="11708075"/>
                </a:lnTo>
                <a:cubicBezTo>
                  <a:pt x="8604825" y="11703578"/>
                  <a:pt x="8600518" y="11695992"/>
                  <a:pt x="8604443" y="11687644"/>
                </a:cubicBezTo>
                <a:cubicBezTo>
                  <a:pt x="8607644" y="11680859"/>
                  <a:pt x="8617896" y="11675751"/>
                  <a:pt x="8624870" y="11680249"/>
                </a:cubicBezTo>
                <a:lnTo>
                  <a:pt x="8630587" y="11683946"/>
                </a:lnTo>
                <a:cubicBezTo>
                  <a:pt x="8637598" y="11688445"/>
                  <a:pt x="8641905" y="11696030"/>
                  <a:pt x="8637980" y="11704378"/>
                </a:cubicBezTo>
                <a:cubicBezTo>
                  <a:pt x="8635693" y="11709181"/>
                  <a:pt x="8629863" y="11713107"/>
                  <a:pt x="8624184" y="11713373"/>
                </a:cubicBezTo>
                <a:cubicBezTo>
                  <a:pt x="8626014" y="11713755"/>
                  <a:pt x="8627766" y="11714441"/>
                  <a:pt x="8629367" y="11715470"/>
                </a:cubicBezTo>
                <a:lnTo>
                  <a:pt x="8635083" y="11719168"/>
                </a:lnTo>
                <a:cubicBezTo>
                  <a:pt x="8637103" y="11720502"/>
                  <a:pt x="8638628" y="11722217"/>
                  <a:pt x="8639732" y="11724161"/>
                </a:cubicBezTo>
                <a:cubicBezTo>
                  <a:pt x="8646897" y="11723475"/>
                  <a:pt x="8654138" y="11725342"/>
                  <a:pt x="8659969" y="11730794"/>
                </a:cubicBezTo>
                <a:cubicBezTo>
                  <a:pt x="8663704" y="11734301"/>
                  <a:pt x="8666104" y="11738302"/>
                  <a:pt x="8667477" y="11742648"/>
                </a:cubicBezTo>
                <a:cubicBezTo>
                  <a:pt x="8669839" y="11742762"/>
                  <a:pt x="8672241" y="11743372"/>
                  <a:pt x="8674565" y="11744592"/>
                </a:cubicBezTo>
                <a:cubicBezTo>
                  <a:pt x="8681692" y="11748404"/>
                  <a:pt x="8684245" y="11758887"/>
                  <a:pt x="8679900" y="11765634"/>
                </a:cubicBezTo>
                <a:lnTo>
                  <a:pt x="8672507" y="11777107"/>
                </a:lnTo>
                <a:cubicBezTo>
                  <a:pt x="8669420" y="11781872"/>
                  <a:pt x="8664542" y="11784388"/>
                  <a:pt x="8659397" y="11784426"/>
                </a:cubicBezTo>
                <a:cubicBezTo>
                  <a:pt x="8659321" y="11784616"/>
                  <a:pt x="8659169" y="11784769"/>
                  <a:pt x="8659054" y="11784959"/>
                </a:cubicBezTo>
                <a:cubicBezTo>
                  <a:pt x="8666448" y="11786904"/>
                  <a:pt x="8672278" y="11794031"/>
                  <a:pt x="8670830" y="11802113"/>
                </a:cubicBezTo>
                <a:cubicBezTo>
                  <a:pt x="8671173" y="11802379"/>
                  <a:pt x="8671631" y="11802417"/>
                  <a:pt x="8671935" y="11802722"/>
                </a:cubicBezTo>
                <a:cubicBezTo>
                  <a:pt x="8674298" y="11804895"/>
                  <a:pt x="8676661" y="11807107"/>
                  <a:pt x="8679024" y="11809278"/>
                </a:cubicBezTo>
                <a:cubicBezTo>
                  <a:pt x="8682797" y="11812747"/>
                  <a:pt x="8684512" y="11817589"/>
                  <a:pt x="8684207" y="11822392"/>
                </a:cubicBezTo>
                <a:cubicBezTo>
                  <a:pt x="8687865" y="11821363"/>
                  <a:pt x="8691638" y="11821897"/>
                  <a:pt x="8694992" y="11823650"/>
                </a:cubicBezTo>
                <a:cubicBezTo>
                  <a:pt x="8699946" y="11818465"/>
                  <a:pt x="8707606" y="11816102"/>
                  <a:pt x="8713856" y="11821706"/>
                </a:cubicBezTo>
                <a:cubicBezTo>
                  <a:pt x="8715990" y="11823611"/>
                  <a:pt x="8718353" y="11825289"/>
                  <a:pt x="8720487" y="11827194"/>
                </a:cubicBezTo>
                <a:cubicBezTo>
                  <a:pt x="8721097" y="11827614"/>
                  <a:pt x="8721669" y="11827994"/>
                  <a:pt x="8722317" y="11828376"/>
                </a:cubicBezTo>
                <a:cubicBezTo>
                  <a:pt x="8724222" y="11829291"/>
                  <a:pt x="8725899" y="11830167"/>
                  <a:pt x="8727423" y="11831388"/>
                </a:cubicBezTo>
                <a:cubicBezTo>
                  <a:pt x="8731882" y="11830320"/>
                  <a:pt x="8736951" y="11831045"/>
                  <a:pt x="8740457" y="11833484"/>
                </a:cubicBezTo>
                <a:cubicBezTo>
                  <a:pt x="8744992" y="11836610"/>
                  <a:pt x="8746631" y="11841260"/>
                  <a:pt x="8746516" y="11846062"/>
                </a:cubicBezTo>
                <a:cubicBezTo>
                  <a:pt x="8746897" y="11845225"/>
                  <a:pt x="8746935" y="11844423"/>
                  <a:pt x="8747507" y="11843547"/>
                </a:cubicBezTo>
                <a:cubicBezTo>
                  <a:pt x="8753567" y="11834132"/>
                  <a:pt x="8764733" y="11835009"/>
                  <a:pt x="8771402" y="11840422"/>
                </a:cubicBezTo>
                <a:cubicBezTo>
                  <a:pt x="8773955" y="11824145"/>
                  <a:pt x="8800861" y="11826127"/>
                  <a:pt x="8801585" y="11844614"/>
                </a:cubicBezTo>
                <a:cubicBezTo>
                  <a:pt x="8802156" y="11859595"/>
                  <a:pt x="8784779" y="11862454"/>
                  <a:pt x="8775899" y="11854448"/>
                </a:cubicBezTo>
                <a:cubicBezTo>
                  <a:pt x="8775518" y="11855745"/>
                  <a:pt x="8775251" y="11857003"/>
                  <a:pt x="8774374" y="11858376"/>
                </a:cubicBezTo>
                <a:cubicBezTo>
                  <a:pt x="8766295" y="11870916"/>
                  <a:pt x="8748955" y="11865503"/>
                  <a:pt x="8745640" y="11854907"/>
                </a:cubicBezTo>
                <a:cubicBezTo>
                  <a:pt x="8745983" y="11857842"/>
                  <a:pt x="8745868" y="11859900"/>
                  <a:pt x="8745297" y="11862720"/>
                </a:cubicBezTo>
                <a:cubicBezTo>
                  <a:pt x="8744001" y="11869086"/>
                  <a:pt x="8740381" y="11873394"/>
                  <a:pt x="8736074" y="11878044"/>
                </a:cubicBezTo>
                <a:cubicBezTo>
                  <a:pt x="8734817" y="11879416"/>
                  <a:pt x="8733026" y="11880255"/>
                  <a:pt x="8731044" y="11880865"/>
                </a:cubicBezTo>
                <a:cubicBezTo>
                  <a:pt x="8729443" y="11883343"/>
                  <a:pt x="8727347" y="11885515"/>
                  <a:pt x="8724832" y="11886774"/>
                </a:cubicBezTo>
                <a:cubicBezTo>
                  <a:pt x="8722812" y="11887765"/>
                  <a:pt x="8720754" y="11888679"/>
                  <a:pt x="8718658" y="11889479"/>
                </a:cubicBezTo>
                <a:cubicBezTo>
                  <a:pt x="8718315" y="11890013"/>
                  <a:pt x="8718048" y="11890509"/>
                  <a:pt x="8717629" y="11891043"/>
                </a:cubicBezTo>
                <a:cubicBezTo>
                  <a:pt x="8712637" y="11897179"/>
                  <a:pt x="8702118" y="11898895"/>
                  <a:pt x="8696021" y="11893253"/>
                </a:cubicBezTo>
                <a:lnTo>
                  <a:pt x="8692743" y="11890204"/>
                </a:lnTo>
                <a:cubicBezTo>
                  <a:pt x="8691486" y="11889632"/>
                  <a:pt x="8690266" y="11889022"/>
                  <a:pt x="8689047" y="11888183"/>
                </a:cubicBezTo>
                <a:cubicBezTo>
                  <a:pt x="8679977" y="11881894"/>
                  <a:pt x="8675632" y="11870497"/>
                  <a:pt x="8670449" y="11861311"/>
                </a:cubicBezTo>
                <a:close/>
                <a:moveTo>
                  <a:pt x="8496821" y="11990303"/>
                </a:moveTo>
                <a:cubicBezTo>
                  <a:pt x="8497012" y="11989349"/>
                  <a:pt x="8497507" y="11988664"/>
                  <a:pt x="8497812" y="11987825"/>
                </a:cubicBezTo>
                <a:cubicBezTo>
                  <a:pt x="8496707" y="11984584"/>
                  <a:pt x="8496974" y="11980810"/>
                  <a:pt x="8499565" y="11976809"/>
                </a:cubicBezTo>
                <a:cubicBezTo>
                  <a:pt x="8510160" y="11960380"/>
                  <a:pt x="8537789" y="11973797"/>
                  <a:pt x="8527080" y="11990417"/>
                </a:cubicBezTo>
                <a:cubicBezTo>
                  <a:pt x="8526813" y="11990835"/>
                  <a:pt x="8526433" y="11990988"/>
                  <a:pt x="8526166" y="11991369"/>
                </a:cubicBezTo>
                <a:cubicBezTo>
                  <a:pt x="8526128" y="11992056"/>
                  <a:pt x="8526318" y="11992551"/>
                  <a:pt x="8526204" y="11993238"/>
                </a:cubicBezTo>
                <a:cubicBezTo>
                  <a:pt x="8525594" y="11996477"/>
                  <a:pt x="8524070" y="11998803"/>
                  <a:pt x="8522202" y="12000785"/>
                </a:cubicBezTo>
                <a:cubicBezTo>
                  <a:pt x="8529138" y="11999337"/>
                  <a:pt x="8538132" y="12003300"/>
                  <a:pt x="8539694" y="12010467"/>
                </a:cubicBezTo>
                <a:lnTo>
                  <a:pt x="8541752" y="12019920"/>
                </a:lnTo>
                <a:cubicBezTo>
                  <a:pt x="8543582" y="12028344"/>
                  <a:pt x="8540914" y="12036082"/>
                  <a:pt x="8532378" y="12039513"/>
                </a:cubicBezTo>
                <a:cubicBezTo>
                  <a:pt x="8525365" y="12042372"/>
                  <a:pt x="8514504" y="12037988"/>
                  <a:pt x="8512789" y="12030135"/>
                </a:cubicBezTo>
                <a:cubicBezTo>
                  <a:pt x="8512103" y="12026971"/>
                  <a:pt x="8511417" y="12023846"/>
                  <a:pt x="8510731" y="12020683"/>
                </a:cubicBezTo>
                <a:cubicBezTo>
                  <a:pt x="8509473" y="12014812"/>
                  <a:pt x="8510541" y="12009399"/>
                  <a:pt x="8514085" y="12005434"/>
                </a:cubicBezTo>
                <a:cubicBezTo>
                  <a:pt x="8505015" y="12007264"/>
                  <a:pt x="8494687" y="12001814"/>
                  <a:pt x="8496821" y="11990303"/>
                </a:cubicBezTo>
                <a:close/>
                <a:moveTo>
                  <a:pt x="8448612" y="12178873"/>
                </a:moveTo>
                <a:cubicBezTo>
                  <a:pt x="8448574" y="12178835"/>
                  <a:pt x="8448574" y="12178759"/>
                  <a:pt x="8448536" y="12178721"/>
                </a:cubicBezTo>
                <a:cubicBezTo>
                  <a:pt x="8448422" y="12178568"/>
                  <a:pt x="8448346" y="12178453"/>
                  <a:pt x="8448155" y="12178263"/>
                </a:cubicBezTo>
                <a:cubicBezTo>
                  <a:pt x="8442477" y="12171821"/>
                  <a:pt x="8442858" y="12162672"/>
                  <a:pt x="8448841" y="12156536"/>
                </a:cubicBezTo>
                <a:cubicBezTo>
                  <a:pt x="8449641" y="12155697"/>
                  <a:pt x="8450785" y="12155240"/>
                  <a:pt x="8451776" y="12154667"/>
                </a:cubicBezTo>
                <a:cubicBezTo>
                  <a:pt x="8445906" y="12151962"/>
                  <a:pt x="8441296" y="12146167"/>
                  <a:pt x="8442781" y="12138086"/>
                </a:cubicBezTo>
                <a:cubicBezTo>
                  <a:pt x="8446250" y="12119409"/>
                  <a:pt x="8474756" y="12127070"/>
                  <a:pt x="8471326" y="12145672"/>
                </a:cubicBezTo>
                <a:cubicBezTo>
                  <a:pt x="8470564" y="12149675"/>
                  <a:pt x="8468544" y="12152266"/>
                  <a:pt x="8466067" y="12154020"/>
                </a:cubicBezTo>
                <a:cubicBezTo>
                  <a:pt x="8467744" y="12154820"/>
                  <a:pt x="8469306" y="12155849"/>
                  <a:pt x="8470564" y="12157222"/>
                </a:cubicBezTo>
                <a:cubicBezTo>
                  <a:pt x="8476737" y="12164274"/>
                  <a:pt x="8480358" y="12173193"/>
                  <a:pt x="8479062" y="12182647"/>
                </a:cubicBezTo>
                <a:cubicBezTo>
                  <a:pt x="8477957" y="12190880"/>
                  <a:pt x="8472508" y="12197855"/>
                  <a:pt x="8463437" y="12197703"/>
                </a:cubicBezTo>
                <a:cubicBezTo>
                  <a:pt x="8455815" y="12197589"/>
                  <a:pt x="8447240" y="12190270"/>
                  <a:pt x="8448384" y="12182074"/>
                </a:cubicBezTo>
                <a:cubicBezTo>
                  <a:pt x="8448574" y="12181083"/>
                  <a:pt x="8448651" y="12180055"/>
                  <a:pt x="8448689" y="12179064"/>
                </a:cubicBezTo>
                <a:cubicBezTo>
                  <a:pt x="8448612" y="12178949"/>
                  <a:pt x="8448612" y="12178987"/>
                  <a:pt x="8448612" y="12178873"/>
                </a:cubicBezTo>
                <a:close/>
                <a:moveTo>
                  <a:pt x="8433864" y="12204069"/>
                </a:moveTo>
                <a:lnTo>
                  <a:pt x="8432682" y="12210510"/>
                </a:lnTo>
                <a:cubicBezTo>
                  <a:pt x="8431158" y="12218630"/>
                  <a:pt x="8423727" y="12223586"/>
                  <a:pt x="8415648" y="12222595"/>
                </a:cubicBezTo>
                <a:cubicBezTo>
                  <a:pt x="8407835" y="12221642"/>
                  <a:pt x="8402157" y="12213141"/>
                  <a:pt x="8403567" y="12205555"/>
                </a:cubicBezTo>
                <a:lnTo>
                  <a:pt x="8404748" y="12199114"/>
                </a:lnTo>
                <a:cubicBezTo>
                  <a:pt x="8405816" y="12193320"/>
                  <a:pt x="8409969" y="12189280"/>
                  <a:pt x="8415114" y="12187716"/>
                </a:cubicBezTo>
                <a:cubicBezTo>
                  <a:pt x="8411646" y="12182913"/>
                  <a:pt x="8411151" y="12176624"/>
                  <a:pt x="8416943" y="12171210"/>
                </a:cubicBezTo>
                <a:cubicBezTo>
                  <a:pt x="8431196" y="12157907"/>
                  <a:pt x="8455053" y="12177272"/>
                  <a:pt x="8440647" y="12190765"/>
                </a:cubicBezTo>
                <a:cubicBezTo>
                  <a:pt x="8438018" y="12193206"/>
                  <a:pt x="8435046" y="12194272"/>
                  <a:pt x="8432035" y="12194730"/>
                </a:cubicBezTo>
                <a:cubicBezTo>
                  <a:pt x="8433597" y="12197627"/>
                  <a:pt x="8434436" y="12200905"/>
                  <a:pt x="8433864" y="12204069"/>
                </a:cubicBezTo>
                <a:close/>
                <a:moveTo>
                  <a:pt x="8223270" y="11834741"/>
                </a:moveTo>
                <a:lnTo>
                  <a:pt x="8226014" y="11828796"/>
                </a:lnTo>
                <a:cubicBezTo>
                  <a:pt x="8228224" y="11823954"/>
                  <a:pt x="8232607" y="11821210"/>
                  <a:pt x="8237446" y="11820524"/>
                </a:cubicBezTo>
                <a:cubicBezTo>
                  <a:pt x="8242973" y="11818123"/>
                  <a:pt x="8250442" y="11819608"/>
                  <a:pt x="8254558" y="11823497"/>
                </a:cubicBezTo>
                <a:cubicBezTo>
                  <a:pt x="8258369" y="11827080"/>
                  <a:pt x="8259550" y="11831578"/>
                  <a:pt x="8258979" y="11836037"/>
                </a:cubicBezTo>
                <a:cubicBezTo>
                  <a:pt x="8261723" y="11840536"/>
                  <a:pt x="8262066" y="11846292"/>
                  <a:pt x="8259589" y="11851399"/>
                </a:cubicBezTo>
                <a:cubicBezTo>
                  <a:pt x="8256006" y="11858756"/>
                  <a:pt x="8245754" y="11861539"/>
                  <a:pt x="8238780" y="11857613"/>
                </a:cubicBezTo>
                <a:cubicBezTo>
                  <a:pt x="8237599" y="11856926"/>
                  <a:pt x="8236761" y="11855973"/>
                  <a:pt x="8235732" y="11855173"/>
                </a:cubicBezTo>
                <a:cubicBezTo>
                  <a:pt x="8234131" y="11855059"/>
                  <a:pt x="8232493" y="11854830"/>
                  <a:pt x="8230892" y="11854220"/>
                </a:cubicBezTo>
                <a:cubicBezTo>
                  <a:pt x="8223498" y="11851361"/>
                  <a:pt x="8220069" y="11841756"/>
                  <a:pt x="8223270" y="11834741"/>
                </a:cubicBezTo>
                <a:close/>
                <a:moveTo>
                  <a:pt x="8219726" y="11596884"/>
                </a:moveTo>
                <a:cubicBezTo>
                  <a:pt x="8227653" y="11579617"/>
                  <a:pt x="8252576" y="11595474"/>
                  <a:pt x="8244764" y="11612513"/>
                </a:cubicBezTo>
                <a:cubicBezTo>
                  <a:pt x="8236837" y="11629742"/>
                  <a:pt x="8211913" y="11613886"/>
                  <a:pt x="8219726" y="11596884"/>
                </a:cubicBezTo>
                <a:close/>
                <a:moveTo>
                  <a:pt x="8378453" y="11724428"/>
                </a:moveTo>
                <a:cubicBezTo>
                  <a:pt x="8385655" y="11725533"/>
                  <a:pt x="8392325" y="11727820"/>
                  <a:pt x="8397126" y="11733653"/>
                </a:cubicBezTo>
                <a:cubicBezTo>
                  <a:pt x="8402385" y="11740018"/>
                  <a:pt x="8402309" y="11747947"/>
                  <a:pt x="8400403" y="11755532"/>
                </a:cubicBezTo>
                <a:cubicBezTo>
                  <a:pt x="8398460" y="11763308"/>
                  <a:pt x="8388514" y="11767006"/>
                  <a:pt x="8381540" y="11764528"/>
                </a:cubicBezTo>
                <a:cubicBezTo>
                  <a:pt x="8375937" y="11762546"/>
                  <a:pt x="8372851" y="11757857"/>
                  <a:pt x="8372164" y="11752635"/>
                </a:cubicBezTo>
                <a:cubicBezTo>
                  <a:pt x="8366257" y="11750234"/>
                  <a:pt x="8361989" y="11744935"/>
                  <a:pt x="8362561" y="11737998"/>
                </a:cubicBezTo>
                <a:cubicBezTo>
                  <a:pt x="8363132" y="11730450"/>
                  <a:pt x="8370564" y="11723208"/>
                  <a:pt x="8378453" y="11724428"/>
                </a:cubicBezTo>
                <a:close/>
                <a:moveTo>
                  <a:pt x="8366410" y="11648878"/>
                </a:moveTo>
                <a:cubicBezTo>
                  <a:pt x="8374299" y="11631648"/>
                  <a:pt x="8402119" y="11641673"/>
                  <a:pt x="8394192" y="11658903"/>
                </a:cubicBezTo>
                <a:cubicBezTo>
                  <a:pt x="8386265" y="11676094"/>
                  <a:pt x="8358483" y="11666107"/>
                  <a:pt x="8366410" y="11648878"/>
                </a:cubicBezTo>
                <a:close/>
                <a:moveTo>
                  <a:pt x="8547164" y="11833102"/>
                </a:moveTo>
                <a:cubicBezTo>
                  <a:pt x="8544001" y="11840154"/>
                  <a:pt x="8533292" y="11844195"/>
                  <a:pt x="8526509" y="11839849"/>
                </a:cubicBezTo>
                <a:lnTo>
                  <a:pt x="8520754" y="11836152"/>
                </a:lnTo>
                <a:cubicBezTo>
                  <a:pt x="8513513" y="11831463"/>
                  <a:pt x="8510312" y="11823725"/>
                  <a:pt x="8514009" y="11815493"/>
                </a:cubicBezTo>
                <a:cubicBezTo>
                  <a:pt x="8517172" y="11808478"/>
                  <a:pt x="8527881" y="11804400"/>
                  <a:pt x="8534664" y="11808746"/>
                </a:cubicBezTo>
                <a:lnTo>
                  <a:pt x="8540419" y="11812443"/>
                </a:lnTo>
                <a:cubicBezTo>
                  <a:pt x="8547660" y="11817132"/>
                  <a:pt x="8550861" y="11824869"/>
                  <a:pt x="8547164" y="11833102"/>
                </a:cubicBezTo>
                <a:close/>
                <a:moveTo>
                  <a:pt x="8548993" y="11915285"/>
                </a:moveTo>
                <a:cubicBezTo>
                  <a:pt x="8556006" y="11919784"/>
                  <a:pt x="8558254" y="11929389"/>
                  <a:pt x="8553795" y="11936479"/>
                </a:cubicBezTo>
                <a:cubicBezTo>
                  <a:pt x="8549413" y="11943455"/>
                  <a:pt x="8539580" y="11945781"/>
                  <a:pt x="8532606" y="11941282"/>
                </a:cubicBezTo>
                <a:lnTo>
                  <a:pt x="8526852" y="11937584"/>
                </a:lnTo>
                <a:cubicBezTo>
                  <a:pt x="8519839" y="11933087"/>
                  <a:pt x="8517591" y="11923481"/>
                  <a:pt x="8522088" y="11916390"/>
                </a:cubicBezTo>
                <a:cubicBezTo>
                  <a:pt x="8526470" y="11909415"/>
                  <a:pt x="8536303" y="11907090"/>
                  <a:pt x="8543277" y="11911588"/>
                </a:cubicBezTo>
                <a:lnTo>
                  <a:pt x="8548993" y="11915285"/>
                </a:lnTo>
                <a:close/>
                <a:moveTo>
                  <a:pt x="8522088" y="11695496"/>
                </a:moveTo>
                <a:cubicBezTo>
                  <a:pt x="8517134" y="11703196"/>
                  <a:pt x="8508712" y="11704110"/>
                  <a:pt x="8502080" y="11701328"/>
                </a:cubicBezTo>
                <a:cubicBezTo>
                  <a:pt x="8501890" y="11701595"/>
                  <a:pt x="8501775" y="11701900"/>
                  <a:pt x="8501585" y="11702128"/>
                </a:cubicBezTo>
                <a:cubicBezTo>
                  <a:pt x="8495945" y="11709066"/>
                  <a:pt x="8486951" y="11708875"/>
                  <a:pt x="8479977" y="11704416"/>
                </a:cubicBezTo>
                <a:lnTo>
                  <a:pt x="8474222" y="11700718"/>
                </a:lnTo>
                <a:cubicBezTo>
                  <a:pt x="8467210" y="11696183"/>
                  <a:pt x="8467172" y="11685014"/>
                  <a:pt x="8471935" y="11679106"/>
                </a:cubicBezTo>
                <a:cubicBezTo>
                  <a:pt x="8475594" y="11674607"/>
                  <a:pt x="8480625" y="11673121"/>
                  <a:pt x="8485617" y="11673845"/>
                </a:cubicBezTo>
                <a:cubicBezTo>
                  <a:pt x="8485884" y="11671252"/>
                  <a:pt x="8486684" y="11668661"/>
                  <a:pt x="8488094" y="11666412"/>
                </a:cubicBezTo>
                <a:cubicBezTo>
                  <a:pt x="8492667" y="11659208"/>
                  <a:pt x="8502729" y="11658331"/>
                  <a:pt x="8509473" y="11662677"/>
                </a:cubicBezTo>
                <a:lnTo>
                  <a:pt x="8515228" y="11666374"/>
                </a:lnTo>
                <a:cubicBezTo>
                  <a:pt x="8519992" y="11669461"/>
                  <a:pt x="8521936" y="11674837"/>
                  <a:pt x="8521478" y="11680058"/>
                </a:cubicBezTo>
                <a:cubicBezTo>
                  <a:pt x="8524870" y="11684060"/>
                  <a:pt x="8525899" y="11689588"/>
                  <a:pt x="8522088" y="11695496"/>
                </a:cubicBezTo>
                <a:close/>
                <a:moveTo>
                  <a:pt x="8481273" y="11759077"/>
                </a:moveTo>
                <a:cubicBezTo>
                  <a:pt x="8470602" y="11775697"/>
                  <a:pt x="8443848" y="11760564"/>
                  <a:pt x="8454558" y="11743944"/>
                </a:cubicBezTo>
                <a:cubicBezTo>
                  <a:pt x="8465190" y="11727325"/>
                  <a:pt x="8491943" y="11742419"/>
                  <a:pt x="8481273" y="11759077"/>
                </a:cubicBezTo>
                <a:close/>
                <a:moveTo>
                  <a:pt x="8462332" y="11834209"/>
                </a:moveTo>
                <a:cubicBezTo>
                  <a:pt x="8467934" y="11836380"/>
                  <a:pt x="8472431" y="11839965"/>
                  <a:pt x="8474984" y="11845453"/>
                </a:cubicBezTo>
                <a:cubicBezTo>
                  <a:pt x="8478148" y="11852352"/>
                  <a:pt x="8475785" y="11859061"/>
                  <a:pt x="8472508" y="11865275"/>
                </a:cubicBezTo>
                <a:cubicBezTo>
                  <a:pt x="8471631" y="11866914"/>
                  <a:pt x="8470297" y="11868133"/>
                  <a:pt x="8468811" y="11869086"/>
                </a:cubicBezTo>
                <a:cubicBezTo>
                  <a:pt x="8472508" y="11868324"/>
                  <a:pt x="8476471" y="11868895"/>
                  <a:pt x="8480053" y="11870877"/>
                </a:cubicBezTo>
                <a:cubicBezTo>
                  <a:pt x="8487217" y="11874880"/>
                  <a:pt x="8489314" y="11885287"/>
                  <a:pt x="8484969" y="11892034"/>
                </a:cubicBezTo>
                <a:lnTo>
                  <a:pt x="8481273" y="11897751"/>
                </a:lnTo>
                <a:cubicBezTo>
                  <a:pt x="8476623" y="11904994"/>
                  <a:pt x="8467477" y="11906824"/>
                  <a:pt x="8460121" y="11902668"/>
                </a:cubicBezTo>
                <a:cubicBezTo>
                  <a:pt x="8452957" y="11898666"/>
                  <a:pt x="8450861" y="11888297"/>
                  <a:pt x="8455205" y="11881513"/>
                </a:cubicBezTo>
                <a:lnTo>
                  <a:pt x="8458902" y="11875757"/>
                </a:lnTo>
                <a:cubicBezTo>
                  <a:pt x="8460541" y="11873203"/>
                  <a:pt x="8462866" y="11871602"/>
                  <a:pt x="8465343" y="11870382"/>
                </a:cubicBezTo>
                <a:cubicBezTo>
                  <a:pt x="8460808" y="11871754"/>
                  <a:pt x="8455472" y="11871259"/>
                  <a:pt x="8451928" y="11868743"/>
                </a:cubicBezTo>
                <a:cubicBezTo>
                  <a:pt x="8447812" y="11865808"/>
                  <a:pt x="8446059" y="11861691"/>
                  <a:pt x="8446021" y="11857385"/>
                </a:cubicBezTo>
                <a:cubicBezTo>
                  <a:pt x="8442781" y="11853457"/>
                  <a:pt x="8441677" y="11848045"/>
                  <a:pt x="8443353" y="11842823"/>
                </a:cubicBezTo>
                <a:cubicBezTo>
                  <a:pt x="8445754" y="11835428"/>
                  <a:pt x="8455129" y="11831388"/>
                  <a:pt x="8462332" y="11834209"/>
                </a:cubicBezTo>
                <a:close/>
                <a:moveTo>
                  <a:pt x="8439809" y="11689320"/>
                </a:moveTo>
                <a:cubicBezTo>
                  <a:pt x="8432416" y="11691036"/>
                  <a:pt x="8422317" y="11686081"/>
                  <a:pt x="8421364" y="11677847"/>
                </a:cubicBezTo>
                <a:cubicBezTo>
                  <a:pt x="8421288" y="11676856"/>
                  <a:pt x="8421135" y="11675828"/>
                  <a:pt x="8420907" y="11674837"/>
                </a:cubicBezTo>
                <a:cubicBezTo>
                  <a:pt x="8420868" y="11674721"/>
                  <a:pt x="8420868" y="11674760"/>
                  <a:pt x="8420868" y="11674646"/>
                </a:cubicBezTo>
                <a:cubicBezTo>
                  <a:pt x="8420831" y="11674607"/>
                  <a:pt x="8420792" y="11674569"/>
                  <a:pt x="8420754" y="11674493"/>
                </a:cubicBezTo>
                <a:cubicBezTo>
                  <a:pt x="8420602" y="11674378"/>
                  <a:pt x="8420488" y="11674303"/>
                  <a:pt x="8420297" y="11674150"/>
                </a:cubicBezTo>
                <a:cubicBezTo>
                  <a:pt x="8413209" y="11669270"/>
                  <a:pt x="8411379" y="11660351"/>
                  <a:pt x="8415648" y="11652918"/>
                </a:cubicBezTo>
                <a:cubicBezTo>
                  <a:pt x="8419687" y="11645905"/>
                  <a:pt x="8430244" y="11643693"/>
                  <a:pt x="8436874" y="11648267"/>
                </a:cubicBezTo>
                <a:cubicBezTo>
                  <a:pt x="8444611" y="11653566"/>
                  <a:pt x="8450289" y="11661380"/>
                  <a:pt x="8451356" y="11670834"/>
                </a:cubicBezTo>
                <a:cubicBezTo>
                  <a:pt x="8452233" y="11679181"/>
                  <a:pt x="8448651" y="11687263"/>
                  <a:pt x="8439809" y="11689320"/>
                </a:cubicBezTo>
                <a:close/>
                <a:moveTo>
                  <a:pt x="8438856" y="11976427"/>
                </a:moveTo>
                <a:cubicBezTo>
                  <a:pt x="8428148" y="11993085"/>
                  <a:pt x="8402461" y="11976198"/>
                  <a:pt x="8413170" y="11959579"/>
                </a:cubicBezTo>
                <a:cubicBezTo>
                  <a:pt x="8423841" y="11942960"/>
                  <a:pt x="8449527" y="11959807"/>
                  <a:pt x="8438856" y="11976427"/>
                </a:cubicBezTo>
                <a:close/>
                <a:moveTo>
                  <a:pt x="8416905" y="11866761"/>
                </a:moveTo>
                <a:lnTo>
                  <a:pt x="8411151" y="11863064"/>
                </a:lnTo>
                <a:cubicBezTo>
                  <a:pt x="8404138" y="11858565"/>
                  <a:pt x="8403224" y="11847931"/>
                  <a:pt x="8407950" y="11841604"/>
                </a:cubicBezTo>
                <a:cubicBezTo>
                  <a:pt x="8413094" y="11834627"/>
                  <a:pt x="8422469" y="11833903"/>
                  <a:pt x="8429405" y="11838401"/>
                </a:cubicBezTo>
                <a:lnTo>
                  <a:pt x="8435160" y="11842099"/>
                </a:lnTo>
                <a:cubicBezTo>
                  <a:pt x="8442172" y="11846596"/>
                  <a:pt x="8443087" y="11857231"/>
                  <a:pt x="8438361" y="11863559"/>
                </a:cubicBezTo>
                <a:cubicBezTo>
                  <a:pt x="8433216" y="11870497"/>
                  <a:pt x="8423879" y="11871221"/>
                  <a:pt x="8416905" y="11866761"/>
                </a:cubicBezTo>
                <a:close/>
                <a:moveTo>
                  <a:pt x="8423308" y="11613886"/>
                </a:moveTo>
                <a:cubicBezTo>
                  <a:pt x="8415228" y="11615677"/>
                  <a:pt x="8406730" y="11610340"/>
                  <a:pt x="8404977" y="11602221"/>
                </a:cubicBezTo>
                <a:lnTo>
                  <a:pt x="8402919" y="11592806"/>
                </a:lnTo>
                <a:cubicBezTo>
                  <a:pt x="8401166" y="11584686"/>
                  <a:pt x="8406425" y="11576263"/>
                  <a:pt x="8414581" y="11574470"/>
                </a:cubicBezTo>
                <a:cubicBezTo>
                  <a:pt x="8422659" y="11572679"/>
                  <a:pt x="8431158" y="11578054"/>
                  <a:pt x="8432911" y="11586135"/>
                </a:cubicBezTo>
                <a:lnTo>
                  <a:pt x="8434969" y="11595588"/>
                </a:lnTo>
                <a:cubicBezTo>
                  <a:pt x="8436722" y="11603708"/>
                  <a:pt x="8431463" y="11612093"/>
                  <a:pt x="8423308" y="11613886"/>
                </a:cubicBezTo>
                <a:close/>
                <a:moveTo>
                  <a:pt x="8420640" y="11941587"/>
                </a:moveTo>
                <a:cubicBezTo>
                  <a:pt x="8409931" y="11958245"/>
                  <a:pt x="8385503" y="11939605"/>
                  <a:pt x="8396135" y="11923062"/>
                </a:cubicBezTo>
                <a:cubicBezTo>
                  <a:pt x="8406844" y="11906404"/>
                  <a:pt x="8431273" y="11925044"/>
                  <a:pt x="8420640" y="11941587"/>
                </a:cubicBezTo>
                <a:close/>
                <a:moveTo>
                  <a:pt x="8386075" y="11778250"/>
                </a:moveTo>
                <a:cubicBezTo>
                  <a:pt x="8387561" y="11779585"/>
                  <a:pt x="8388742" y="11781185"/>
                  <a:pt x="8389466" y="11783092"/>
                </a:cubicBezTo>
                <a:lnTo>
                  <a:pt x="8390991" y="11787132"/>
                </a:lnTo>
                <a:cubicBezTo>
                  <a:pt x="8391791" y="11788162"/>
                  <a:pt x="8392591" y="11789228"/>
                  <a:pt x="8393277" y="11790449"/>
                </a:cubicBezTo>
                <a:cubicBezTo>
                  <a:pt x="8398460" y="11799635"/>
                  <a:pt x="8397241" y="11811299"/>
                  <a:pt x="8397698" y="11821438"/>
                </a:cubicBezTo>
                <a:cubicBezTo>
                  <a:pt x="8398384" y="11836762"/>
                  <a:pt x="8379405" y="11839240"/>
                  <a:pt x="8371517" y="11829749"/>
                </a:cubicBezTo>
                <a:cubicBezTo>
                  <a:pt x="8371403" y="11830129"/>
                  <a:pt x="8371288" y="11830472"/>
                  <a:pt x="8371174" y="11830854"/>
                </a:cubicBezTo>
                <a:cubicBezTo>
                  <a:pt x="8370717" y="11835352"/>
                  <a:pt x="8368315" y="11838667"/>
                  <a:pt x="8365038" y="11840688"/>
                </a:cubicBezTo>
                <a:cubicBezTo>
                  <a:pt x="8358026" y="11845910"/>
                  <a:pt x="8346860" y="11846062"/>
                  <a:pt x="8343125" y="11836571"/>
                </a:cubicBezTo>
                <a:cubicBezTo>
                  <a:pt x="8342134" y="11834018"/>
                  <a:pt x="8340800" y="11831540"/>
                  <a:pt x="8339809" y="11828986"/>
                </a:cubicBezTo>
                <a:cubicBezTo>
                  <a:pt x="8339466" y="11828376"/>
                  <a:pt x="8339124" y="11827766"/>
                  <a:pt x="8338781" y="11827194"/>
                </a:cubicBezTo>
                <a:cubicBezTo>
                  <a:pt x="8337561" y="11825593"/>
                  <a:pt x="8336494" y="11824068"/>
                  <a:pt x="8335732" y="11822392"/>
                </a:cubicBezTo>
                <a:cubicBezTo>
                  <a:pt x="8331425" y="11821363"/>
                  <a:pt x="8327424" y="11818542"/>
                  <a:pt x="8325442" y="11814959"/>
                </a:cubicBezTo>
                <a:cubicBezTo>
                  <a:pt x="8321364" y="11807411"/>
                  <a:pt x="8324870" y="11799444"/>
                  <a:pt x="8331425" y="11794947"/>
                </a:cubicBezTo>
                <a:cubicBezTo>
                  <a:pt x="8326776" y="11798110"/>
                  <a:pt x="8328948" y="11797919"/>
                  <a:pt x="8330206" y="11794489"/>
                </a:cubicBezTo>
                <a:cubicBezTo>
                  <a:pt x="8331197" y="11791744"/>
                  <a:pt x="8332226" y="11789991"/>
                  <a:pt x="8333941" y="11787818"/>
                </a:cubicBezTo>
                <a:cubicBezTo>
                  <a:pt x="8337828" y="11782940"/>
                  <a:pt x="8342782" y="11780767"/>
                  <a:pt x="8348498" y="11778670"/>
                </a:cubicBezTo>
                <a:cubicBezTo>
                  <a:pt x="8350099" y="11778060"/>
                  <a:pt x="8351966" y="11778136"/>
                  <a:pt x="8353834" y="11778441"/>
                </a:cubicBezTo>
                <a:cubicBezTo>
                  <a:pt x="8353834" y="11776116"/>
                  <a:pt x="8354291" y="11773676"/>
                  <a:pt x="8355968" y="11771085"/>
                </a:cubicBezTo>
                <a:cubicBezTo>
                  <a:pt x="8365229" y="11756790"/>
                  <a:pt x="8387713" y="11764872"/>
                  <a:pt x="8386075" y="11778250"/>
                </a:cubicBezTo>
                <a:close/>
                <a:moveTo>
                  <a:pt x="8376243" y="12082129"/>
                </a:moveTo>
                <a:cubicBezTo>
                  <a:pt x="8372774" y="12100807"/>
                  <a:pt x="8344725" y="12091544"/>
                  <a:pt x="8348117" y="12073095"/>
                </a:cubicBezTo>
                <a:cubicBezTo>
                  <a:pt x="8349223" y="12067224"/>
                  <a:pt x="8352805" y="12064366"/>
                  <a:pt x="8357035" y="12063450"/>
                </a:cubicBezTo>
                <a:cubicBezTo>
                  <a:pt x="8356806" y="12063336"/>
                  <a:pt x="8356502" y="12063298"/>
                  <a:pt x="8356235" y="12063146"/>
                </a:cubicBezTo>
                <a:lnTo>
                  <a:pt x="8339009" y="12052054"/>
                </a:lnTo>
                <a:cubicBezTo>
                  <a:pt x="8331768" y="12047403"/>
                  <a:pt x="8330663" y="12037683"/>
                  <a:pt x="8334932" y="12030708"/>
                </a:cubicBezTo>
                <a:cubicBezTo>
                  <a:pt x="8335350" y="12029983"/>
                  <a:pt x="8336075" y="12029640"/>
                  <a:pt x="8336608" y="12029030"/>
                </a:cubicBezTo>
                <a:cubicBezTo>
                  <a:pt x="8334626" y="12027430"/>
                  <a:pt x="8332874" y="12025561"/>
                  <a:pt x="8331959" y="12023045"/>
                </a:cubicBezTo>
                <a:lnTo>
                  <a:pt x="8328719" y="12014354"/>
                </a:lnTo>
                <a:cubicBezTo>
                  <a:pt x="8325937" y="12006846"/>
                  <a:pt x="8329825" y="11998155"/>
                  <a:pt x="8337332" y="11995334"/>
                </a:cubicBezTo>
                <a:cubicBezTo>
                  <a:pt x="8344764" y="11992551"/>
                  <a:pt x="8353567" y="11996477"/>
                  <a:pt x="8356349" y="12003949"/>
                </a:cubicBezTo>
                <a:lnTo>
                  <a:pt x="8359550" y="12012677"/>
                </a:lnTo>
                <a:cubicBezTo>
                  <a:pt x="8361418" y="12017671"/>
                  <a:pt x="8360084" y="12023084"/>
                  <a:pt x="8356882" y="12027087"/>
                </a:cubicBezTo>
                <a:lnTo>
                  <a:pt x="8373422" y="12037721"/>
                </a:lnTo>
                <a:cubicBezTo>
                  <a:pt x="8380663" y="12042372"/>
                  <a:pt x="8381768" y="12052091"/>
                  <a:pt x="8377500" y="12059067"/>
                </a:cubicBezTo>
                <a:cubicBezTo>
                  <a:pt x="8375328" y="12062612"/>
                  <a:pt x="8371745" y="12064671"/>
                  <a:pt x="8367896" y="12065357"/>
                </a:cubicBezTo>
                <a:cubicBezTo>
                  <a:pt x="8373498" y="12068444"/>
                  <a:pt x="8377691" y="12074391"/>
                  <a:pt x="8376243" y="12082129"/>
                </a:cubicBezTo>
                <a:close/>
                <a:moveTo>
                  <a:pt x="8359703" y="12135494"/>
                </a:moveTo>
                <a:cubicBezTo>
                  <a:pt x="8356273" y="12153981"/>
                  <a:pt x="8326776" y="12152114"/>
                  <a:pt x="8330244" y="12133398"/>
                </a:cubicBezTo>
                <a:cubicBezTo>
                  <a:pt x="8333674" y="12114949"/>
                  <a:pt x="8363171" y="12116817"/>
                  <a:pt x="8359703" y="12135494"/>
                </a:cubicBezTo>
                <a:close/>
                <a:moveTo>
                  <a:pt x="8367782" y="11917192"/>
                </a:moveTo>
                <a:cubicBezTo>
                  <a:pt x="8373041" y="11914599"/>
                  <a:pt x="8370754" y="11914485"/>
                  <a:pt x="8369002" y="11917840"/>
                </a:cubicBezTo>
                <a:cubicBezTo>
                  <a:pt x="8367553" y="11920507"/>
                  <a:pt x="8366257" y="11922146"/>
                  <a:pt x="8364162" y="11924167"/>
                </a:cubicBezTo>
                <a:cubicBezTo>
                  <a:pt x="8363895" y="11924396"/>
                  <a:pt x="8363590" y="11924472"/>
                  <a:pt x="8363361" y="11924701"/>
                </a:cubicBezTo>
                <a:cubicBezTo>
                  <a:pt x="8363780" y="11927026"/>
                  <a:pt x="8363780" y="11929541"/>
                  <a:pt x="8362447" y="11932439"/>
                </a:cubicBezTo>
                <a:cubicBezTo>
                  <a:pt x="8356082" y="11946313"/>
                  <a:pt x="8336380" y="11943074"/>
                  <a:pt x="8333521" y="11932134"/>
                </a:cubicBezTo>
                <a:cubicBezTo>
                  <a:pt x="8331921" y="11931905"/>
                  <a:pt x="8330358" y="11931524"/>
                  <a:pt x="8328796" y="11931180"/>
                </a:cubicBezTo>
                <a:cubicBezTo>
                  <a:pt x="8329443" y="11932171"/>
                  <a:pt x="8330282" y="11933049"/>
                  <a:pt x="8330587" y="11934269"/>
                </a:cubicBezTo>
                <a:cubicBezTo>
                  <a:pt x="8330777" y="11935222"/>
                  <a:pt x="8331082" y="11936136"/>
                  <a:pt x="8331425" y="11937051"/>
                </a:cubicBezTo>
                <a:cubicBezTo>
                  <a:pt x="8331464" y="11937127"/>
                  <a:pt x="8331464" y="11937127"/>
                  <a:pt x="8331501" y="11937204"/>
                </a:cubicBezTo>
                <a:cubicBezTo>
                  <a:pt x="8331540" y="11937242"/>
                  <a:pt x="8331578" y="11937279"/>
                  <a:pt x="8331654" y="11937318"/>
                </a:cubicBezTo>
                <a:cubicBezTo>
                  <a:pt x="8331807" y="11937395"/>
                  <a:pt x="8331921" y="11937432"/>
                  <a:pt x="8332149" y="11937547"/>
                </a:cubicBezTo>
                <a:cubicBezTo>
                  <a:pt x="8339542" y="11941244"/>
                  <a:pt x="8342515" y="11949477"/>
                  <a:pt x="8339428" y="11957139"/>
                </a:cubicBezTo>
                <a:cubicBezTo>
                  <a:pt x="8337408" y="11962133"/>
                  <a:pt x="8332111" y="11965144"/>
                  <a:pt x="8326738" y="11965525"/>
                </a:cubicBezTo>
                <a:cubicBezTo>
                  <a:pt x="8327119" y="11967431"/>
                  <a:pt x="8327919" y="11969223"/>
                  <a:pt x="8327424" y="11971319"/>
                </a:cubicBezTo>
                <a:cubicBezTo>
                  <a:pt x="8325709" y="11978980"/>
                  <a:pt x="8316982" y="11985347"/>
                  <a:pt x="8309055" y="11982945"/>
                </a:cubicBezTo>
                <a:cubicBezTo>
                  <a:pt x="8301814" y="11980735"/>
                  <a:pt x="8295297" y="11977418"/>
                  <a:pt x="8291181" y="11970710"/>
                </a:cubicBezTo>
                <a:cubicBezTo>
                  <a:pt x="8286723" y="11963390"/>
                  <a:pt x="8287942" y="11955233"/>
                  <a:pt x="8291029" y="11947724"/>
                </a:cubicBezTo>
                <a:cubicBezTo>
                  <a:pt x="8292935" y="11943074"/>
                  <a:pt x="8297546" y="11940634"/>
                  <a:pt x="8302424" y="11939986"/>
                </a:cubicBezTo>
                <a:cubicBezTo>
                  <a:pt x="8302347" y="11934574"/>
                  <a:pt x="8304672" y="11929694"/>
                  <a:pt x="8309665" y="11926874"/>
                </a:cubicBezTo>
                <a:cubicBezTo>
                  <a:pt x="8308064" y="11925196"/>
                  <a:pt x="8306768" y="11923214"/>
                  <a:pt x="8306273" y="11920889"/>
                </a:cubicBezTo>
                <a:lnTo>
                  <a:pt x="8305320" y="11916506"/>
                </a:lnTo>
                <a:cubicBezTo>
                  <a:pt x="8304634" y="11915324"/>
                  <a:pt x="8303986" y="11914103"/>
                  <a:pt x="8303453" y="11912732"/>
                </a:cubicBezTo>
                <a:cubicBezTo>
                  <a:pt x="8299451" y="11902516"/>
                  <a:pt x="8302424" y="11890661"/>
                  <a:pt x="8303453" y="11880179"/>
                </a:cubicBezTo>
                <a:cubicBezTo>
                  <a:pt x="8304977" y="11864284"/>
                  <a:pt x="8324909" y="11864512"/>
                  <a:pt x="8331616" y="11875414"/>
                </a:cubicBezTo>
                <a:cubicBezTo>
                  <a:pt x="8331768" y="11875071"/>
                  <a:pt x="8331959" y="11874689"/>
                  <a:pt x="8332111" y="11874346"/>
                </a:cubicBezTo>
                <a:cubicBezTo>
                  <a:pt x="8333255" y="11869772"/>
                  <a:pt x="8336189" y="11866723"/>
                  <a:pt x="8339886" y="11865121"/>
                </a:cubicBezTo>
                <a:cubicBezTo>
                  <a:pt x="8347850" y="11860777"/>
                  <a:pt x="8359398" y="11862263"/>
                  <a:pt x="8361837" y="11872555"/>
                </a:cubicBezTo>
                <a:cubicBezTo>
                  <a:pt x="8362485" y="11875337"/>
                  <a:pt x="8363476" y="11878083"/>
                  <a:pt x="8364123" y="11880865"/>
                </a:cubicBezTo>
                <a:cubicBezTo>
                  <a:pt x="8364352" y="11881550"/>
                  <a:pt x="8364657" y="11882200"/>
                  <a:pt x="8364924" y="11882847"/>
                </a:cubicBezTo>
                <a:cubicBezTo>
                  <a:pt x="8365953" y="11884676"/>
                  <a:pt x="8366829" y="11886392"/>
                  <a:pt x="8367363" y="11888260"/>
                </a:cubicBezTo>
                <a:cubicBezTo>
                  <a:pt x="8371631" y="11889936"/>
                  <a:pt x="8375366" y="11893405"/>
                  <a:pt x="8376852" y="11897447"/>
                </a:cubicBezTo>
                <a:cubicBezTo>
                  <a:pt x="8379977" y="11905833"/>
                  <a:pt x="8375213" y="11913494"/>
                  <a:pt x="8367782" y="11917192"/>
                </a:cubicBezTo>
                <a:close/>
                <a:moveTo>
                  <a:pt x="8320717" y="12022054"/>
                </a:moveTo>
                <a:lnTo>
                  <a:pt x="8319535" y="12028496"/>
                </a:lnTo>
                <a:cubicBezTo>
                  <a:pt x="8318087" y="12036387"/>
                  <a:pt x="8311722" y="12042524"/>
                  <a:pt x="8303301" y="12041647"/>
                </a:cubicBezTo>
                <a:cubicBezTo>
                  <a:pt x="8295793" y="12040847"/>
                  <a:pt x="8288742" y="12033223"/>
                  <a:pt x="8290190" y="12025371"/>
                </a:cubicBezTo>
                <a:lnTo>
                  <a:pt x="8291372" y="12018928"/>
                </a:lnTo>
                <a:cubicBezTo>
                  <a:pt x="8292820" y="12011038"/>
                  <a:pt x="8299185" y="12004902"/>
                  <a:pt x="8307607" y="12005816"/>
                </a:cubicBezTo>
                <a:cubicBezTo>
                  <a:pt x="8315076" y="12006616"/>
                  <a:pt x="8322165" y="12014202"/>
                  <a:pt x="8320717" y="12022054"/>
                </a:cubicBezTo>
                <a:close/>
                <a:moveTo>
                  <a:pt x="8319420" y="11822354"/>
                </a:moveTo>
                <a:cubicBezTo>
                  <a:pt x="8327081" y="11820219"/>
                  <a:pt x="8336570" y="11824945"/>
                  <a:pt x="8338323" y="11833027"/>
                </a:cubicBezTo>
                <a:cubicBezTo>
                  <a:pt x="8339009" y="11836191"/>
                  <a:pt x="8339695" y="11839317"/>
                  <a:pt x="8340381" y="11842480"/>
                </a:cubicBezTo>
                <a:cubicBezTo>
                  <a:pt x="8342134" y="11850599"/>
                  <a:pt x="8338094" y="11859061"/>
                  <a:pt x="8329710" y="11861386"/>
                </a:cubicBezTo>
                <a:cubicBezTo>
                  <a:pt x="8322050" y="11863521"/>
                  <a:pt x="8312561" y="11858833"/>
                  <a:pt x="8310808" y="11850713"/>
                </a:cubicBezTo>
                <a:lnTo>
                  <a:pt x="8308750" y="11841260"/>
                </a:lnTo>
                <a:cubicBezTo>
                  <a:pt x="8306997" y="11833141"/>
                  <a:pt x="8311036" y="11824679"/>
                  <a:pt x="8319420" y="11822354"/>
                </a:cubicBezTo>
                <a:close/>
                <a:moveTo>
                  <a:pt x="8347317" y="11682459"/>
                </a:moveTo>
                <a:cubicBezTo>
                  <a:pt x="8344078" y="11689893"/>
                  <a:pt x="8334589" y="11692446"/>
                  <a:pt x="8327576" y="11689245"/>
                </a:cubicBezTo>
                <a:lnTo>
                  <a:pt x="8309703" y="11681050"/>
                </a:lnTo>
                <a:cubicBezTo>
                  <a:pt x="8302195" y="11677581"/>
                  <a:pt x="8299794" y="11668470"/>
                  <a:pt x="8302919" y="11661266"/>
                </a:cubicBezTo>
                <a:cubicBezTo>
                  <a:pt x="8306159" y="11653832"/>
                  <a:pt x="8315648" y="11651279"/>
                  <a:pt x="8322660" y="11654480"/>
                </a:cubicBezTo>
                <a:lnTo>
                  <a:pt x="8340533" y="11662714"/>
                </a:lnTo>
                <a:cubicBezTo>
                  <a:pt x="8348079" y="11666183"/>
                  <a:pt x="8350442" y="11675294"/>
                  <a:pt x="8347317" y="11682459"/>
                </a:cubicBezTo>
                <a:close/>
                <a:moveTo>
                  <a:pt x="8303644" y="11793231"/>
                </a:moveTo>
                <a:cubicBezTo>
                  <a:pt x="8295716" y="11810537"/>
                  <a:pt x="8269916" y="11796090"/>
                  <a:pt x="8277843" y="11778898"/>
                </a:cubicBezTo>
                <a:cubicBezTo>
                  <a:pt x="8285770" y="11761631"/>
                  <a:pt x="8311532" y="11776040"/>
                  <a:pt x="8303644" y="11793231"/>
                </a:cubicBezTo>
                <a:close/>
                <a:moveTo>
                  <a:pt x="8284017" y="11694276"/>
                </a:moveTo>
                <a:cubicBezTo>
                  <a:pt x="8281845" y="11701175"/>
                  <a:pt x="8272774" y="11707274"/>
                  <a:pt x="8265495" y="11703921"/>
                </a:cubicBezTo>
                <a:lnTo>
                  <a:pt x="8259550" y="11701175"/>
                </a:lnTo>
                <a:cubicBezTo>
                  <a:pt x="8252271" y="11697859"/>
                  <a:pt x="8247241" y="11691075"/>
                  <a:pt x="8249870" y="11682689"/>
                </a:cubicBezTo>
                <a:cubicBezTo>
                  <a:pt x="8252043" y="11675751"/>
                  <a:pt x="8261113" y="11669690"/>
                  <a:pt x="8268392" y="11673007"/>
                </a:cubicBezTo>
                <a:lnTo>
                  <a:pt x="8274337" y="11675751"/>
                </a:lnTo>
                <a:cubicBezTo>
                  <a:pt x="8281616" y="11679106"/>
                  <a:pt x="8286646" y="11685890"/>
                  <a:pt x="8284017" y="11694276"/>
                </a:cubicBezTo>
                <a:close/>
                <a:moveTo>
                  <a:pt x="8255777" y="11748214"/>
                </a:moveTo>
                <a:cubicBezTo>
                  <a:pt x="8263704" y="11730908"/>
                  <a:pt x="8290420" y="11743487"/>
                  <a:pt x="8282492" y="11760792"/>
                </a:cubicBezTo>
                <a:cubicBezTo>
                  <a:pt x="8274566" y="11778060"/>
                  <a:pt x="8247851" y="11765481"/>
                  <a:pt x="8255777" y="11748214"/>
                </a:cubicBezTo>
                <a:close/>
                <a:moveTo>
                  <a:pt x="8271479" y="11855592"/>
                </a:moveTo>
                <a:cubicBezTo>
                  <a:pt x="8275442" y="11848235"/>
                  <a:pt x="8284246" y="11846292"/>
                  <a:pt x="8291487" y="11849608"/>
                </a:cubicBezTo>
                <a:lnTo>
                  <a:pt x="8297431" y="11852352"/>
                </a:lnTo>
                <a:cubicBezTo>
                  <a:pt x="8304711" y="11855707"/>
                  <a:pt x="8306997" y="11865694"/>
                  <a:pt x="8303414" y="11872364"/>
                </a:cubicBezTo>
                <a:cubicBezTo>
                  <a:pt x="8299451" y="11879722"/>
                  <a:pt x="8290648" y="11881666"/>
                  <a:pt x="8283407" y="11878349"/>
                </a:cubicBezTo>
                <a:lnTo>
                  <a:pt x="8277462" y="11875605"/>
                </a:lnTo>
                <a:cubicBezTo>
                  <a:pt x="8270183" y="11872250"/>
                  <a:pt x="8267897" y="11862263"/>
                  <a:pt x="8271479" y="11855592"/>
                </a:cubicBezTo>
                <a:close/>
                <a:moveTo>
                  <a:pt x="8310389" y="12062498"/>
                </a:moveTo>
                <a:cubicBezTo>
                  <a:pt x="8299718" y="12079079"/>
                  <a:pt x="8272584" y="12064709"/>
                  <a:pt x="8283255" y="12048089"/>
                </a:cubicBezTo>
                <a:cubicBezTo>
                  <a:pt x="8293887" y="12031547"/>
                  <a:pt x="8321059" y="12045916"/>
                  <a:pt x="8310389" y="12062498"/>
                </a:cubicBezTo>
                <a:close/>
                <a:moveTo>
                  <a:pt x="8307683" y="12091659"/>
                </a:moveTo>
                <a:cubicBezTo>
                  <a:pt x="8312904" y="12086589"/>
                  <a:pt x="8324146" y="12086474"/>
                  <a:pt x="8328529" y="12092878"/>
                </a:cubicBezTo>
                <a:cubicBezTo>
                  <a:pt x="8330282" y="12095432"/>
                  <a:pt x="8332035" y="12097986"/>
                  <a:pt x="8333788" y="12100540"/>
                </a:cubicBezTo>
                <a:cubicBezTo>
                  <a:pt x="8338475" y="12107363"/>
                  <a:pt x="8338933" y="12115215"/>
                  <a:pt x="8332607" y="12121391"/>
                </a:cubicBezTo>
                <a:cubicBezTo>
                  <a:pt x="8327385" y="12126460"/>
                  <a:pt x="8316143" y="12126574"/>
                  <a:pt x="8311761" y="12120209"/>
                </a:cubicBezTo>
                <a:lnTo>
                  <a:pt x="8306502" y="12112548"/>
                </a:lnTo>
                <a:cubicBezTo>
                  <a:pt x="8301776" y="12105685"/>
                  <a:pt x="8301357" y="12097833"/>
                  <a:pt x="8307683" y="12091659"/>
                </a:cubicBezTo>
                <a:close/>
                <a:moveTo>
                  <a:pt x="8343239" y="12179178"/>
                </a:moveTo>
                <a:lnTo>
                  <a:pt x="8349680" y="12180360"/>
                </a:lnTo>
                <a:cubicBezTo>
                  <a:pt x="8357569" y="12181846"/>
                  <a:pt x="8363056" y="12189546"/>
                  <a:pt x="8361646" y="12197475"/>
                </a:cubicBezTo>
                <a:cubicBezTo>
                  <a:pt x="8360274" y="12205289"/>
                  <a:pt x="8352386" y="12210930"/>
                  <a:pt x="8344535" y="12209444"/>
                </a:cubicBezTo>
                <a:lnTo>
                  <a:pt x="8338094" y="12208262"/>
                </a:lnTo>
                <a:cubicBezTo>
                  <a:pt x="8330206" y="12206814"/>
                  <a:pt x="8324718" y="12199075"/>
                  <a:pt x="8326128" y="12191147"/>
                </a:cubicBezTo>
                <a:cubicBezTo>
                  <a:pt x="8327538" y="12183370"/>
                  <a:pt x="8335427" y="12177729"/>
                  <a:pt x="8343239" y="12179178"/>
                </a:cubicBezTo>
                <a:close/>
                <a:moveTo>
                  <a:pt x="8353948" y="12227664"/>
                </a:moveTo>
                <a:cubicBezTo>
                  <a:pt x="8354215" y="12219354"/>
                  <a:pt x="8360236" y="12212150"/>
                  <a:pt x="8368925" y="12211922"/>
                </a:cubicBezTo>
                <a:cubicBezTo>
                  <a:pt x="8376890" y="12211731"/>
                  <a:pt x="8384931" y="12218630"/>
                  <a:pt x="8384665" y="12226902"/>
                </a:cubicBezTo>
                <a:cubicBezTo>
                  <a:pt x="8384550" y="12230104"/>
                  <a:pt x="8384436" y="12233343"/>
                  <a:pt x="8384321" y="12236546"/>
                </a:cubicBezTo>
                <a:cubicBezTo>
                  <a:pt x="8384055" y="12244855"/>
                  <a:pt x="8378034" y="12252059"/>
                  <a:pt x="8369345" y="12252288"/>
                </a:cubicBezTo>
                <a:cubicBezTo>
                  <a:pt x="8361418" y="12252479"/>
                  <a:pt x="8353338" y="12245580"/>
                  <a:pt x="8353605" y="12237269"/>
                </a:cubicBezTo>
                <a:lnTo>
                  <a:pt x="8353948" y="12227664"/>
                </a:lnTo>
                <a:close/>
                <a:moveTo>
                  <a:pt x="8370869" y="11871068"/>
                </a:moveTo>
                <a:cubicBezTo>
                  <a:pt x="8369802" y="11868172"/>
                  <a:pt x="8368735" y="11865275"/>
                  <a:pt x="8367629" y="11862377"/>
                </a:cubicBezTo>
                <a:cubicBezTo>
                  <a:pt x="8364847" y="11854868"/>
                  <a:pt x="8367553" y="11846292"/>
                  <a:pt x="8375213" y="11842899"/>
                </a:cubicBezTo>
                <a:cubicBezTo>
                  <a:pt x="8382226" y="11839849"/>
                  <a:pt x="8391905" y="11843013"/>
                  <a:pt x="8394649" y="11850522"/>
                </a:cubicBezTo>
                <a:lnTo>
                  <a:pt x="8397888" y="11859252"/>
                </a:lnTo>
                <a:cubicBezTo>
                  <a:pt x="8400670" y="11866761"/>
                  <a:pt x="8397965" y="11875337"/>
                  <a:pt x="8390304" y="11878692"/>
                </a:cubicBezTo>
                <a:cubicBezTo>
                  <a:pt x="8383293" y="11881741"/>
                  <a:pt x="8373651" y="11878578"/>
                  <a:pt x="8370869" y="11871068"/>
                </a:cubicBezTo>
                <a:close/>
                <a:moveTo>
                  <a:pt x="8401242" y="12038788"/>
                </a:moveTo>
                <a:cubicBezTo>
                  <a:pt x="8400061" y="12035434"/>
                  <a:pt x="8399985" y="12031699"/>
                  <a:pt x="8401852" y="12027810"/>
                </a:cubicBezTo>
                <a:cubicBezTo>
                  <a:pt x="8405091" y="12020987"/>
                  <a:pt x="8415343" y="12016070"/>
                  <a:pt x="8422317" y="12020568"/>
                </a:cubicBezTo>
                <a:lnTo>
                  <a:pt x="8428072" y="12024266"/>
                </a:lnTo>
                <a:cubicBezTo>
                  <a:pt x="8435083" y="12028763"/>
                  <a:pt x="8439276" y="12036464"/>
                  <a:pt x="8435312" y="12044735"/>
                </a:cubicBezTo>
                <a:cubicBezTo>
                  <a:pt x="8433864" y="12047746"/>
                  <a:pt x="8430967" y="12050262"/>
                  <a:pt x="8427652" y="12051863"/>
                </a:cubicBezTo>
                <a:cubicBezTo>
                  <a:pt x="8427766" y="12052740"/>
                  <a:pt x="8428072" y="12053541"/>
                  <a:pt x="8428033" y="12054532"/>
                </a:cubicBezTo>
                <a:cubicBezTo>
                  <a:pt x="8427614" y="12061774"/>
                  <a:pt x="8420297" y="12069893"/>
                  <a:pt x="8412446" y="12068444"/>
                </a:cubicBezTo>
                <a:lnTo>
                  <a:pt x="8406006" y="12067263"/>
                </a:lnTo>
                <a:cubicBezTo>
                  <a:pt x="8398117" y="12065814"/>
                  <a:pt x="8391601" y="12060477"/>
                  <a:pt x="8392096" y="12051672"/>
                </a:cubicBezTo>
                <a:cubicBezTo>
                  <a:pt x="8392438" y="12046526"/>
                  <a:pt x="8396288" y="12041076"/>
                  <a:pt x="8401242" y="12038788"/>
                </a:cubicBezTo>
                <a:close/>
                <a:moveTo>
                  <a:pt x="8442858" y="12119370"/>
                </a:moveTo>
                <a:cubicBezTo>
                  <a:pt x="8439390" y="12138086"/>
                  <a:pt x="8410388" y="12132444"/>
                  <a:pt x="8413857" y="12113767"/>
                </a:cubicBezTo>
                <a:cubicBezTo>
                  <a:pt x="8417324" y="12095012"/>
                  <a:pt x="8446326" y="12100654"/>
                  <a:pt x="8442858" y="12119370"/>
                </a:cubicBezTo>
                <a:close/>
                <a:moveTo>
                  <a:pt x="8465838" y="12120552"/>
                </a:moveTo>
                <a:cubicBezTo>
                  <a:pt x="8457568" y="12120285"/>
                  <a:pt x="8450670" y="12113043"/>
                  <a:pt x="8450937" y="12104733"/>
                </a:cubicBezTo>
                <a:lnTo>
                  <a:pt x="8451280" y="12095089"/>
                </a:lnTo>
                <a:cubicBezTo>
                  <a:pt x="8451547" y="12086779"/>
                  <a:pt x="8458711" y="12079956"/>
                  <a:pt x="8467095" y="12080185"/>
                </a:cubicBezTo>
                <a:cubicBezTo>
                  <a:pt x="8475366" y="12080413"/>
                  <a:pt x="8482264" y="12087694"/>
                  <a:pt x="8481997" y="12096004"/>
                </a:cubicBezTo>
                <a:lnTo>
                  <a:pt x="8481654" y="12105648"/>
                </a:lnTo>
                <a:cubicBezTo>
                  <a:pt x="8481349" y="12113958"/>
                  <a:pt x="8474184" y="12120780"/>
                  <a:pt x="8465838" y="12120552"/>
                </a:cubicBezTo>
                <a:close/>
                <a:moveTo>
                  <a:pt x="8461836" y="12037644"/>
                </a:moveTo>
                <a:lnTo>
                  <a:pt x="8449718" y="12035396"/>
                </a:lnTo>
                <a:cubicBezTo>
                  <a:pt x="8441600" y="12033871"/>
                  <a:pt x="8437027" y="12025638"/>
                  <a:pt x="8438323" y="12017900"/>
                </a:cubicBezTo>
                <a:cubicBezTo>
                  <a:pt x="8439656" y="12009894"/>
                  <a:pt x="8448231" y="12005092"/>
                  <a:pt x="8455815" y="12006502"/>
                </a:cubicBezTo>
                <a:lnTo>
                  <a:pt x="8475175" y="12010085"/>
                </a:lnTo>
                <a:cubicBezTo>
                  <a:pt x="8482225" y="12011381"/>
                  <a:pt x="8486303" y="12017785"/>
                  <a:pt x="8486493" y="12024494"/>
                </a:cubicBezTo>
                <a:cubicBezTo>
                  <a:pt x="8489238" y="12029412"/>
                  <a:pt x="8489847" y="12035625"/>
                  <a:pt x="8486113" y="12041456"/>
                </a:cubicBezTo>
                <a:cubicBezTo>
                  <a:pt x="8478986" y="12052549"/>
                  <a:pt x="8466371" y="12047251"/>
                  <a:pt x="8461836" y="12037644"/>
                </a:cubicBezTo>
                <a:close/>
                <a:moveTo>
                  <a:pt x="8484550" y="11812938"/>
                </a:moveTo>
                <a:cubicBezTo>
                  <a:pt x="8477347" y="11808440"/>
                  <a:pt x="8476318" y="11798339"/>
                  <a:pt x="8480625" y="11791554"/>
                </a:cubicBezTo>
                <a:lnTo>
                  <a:pt x="8484321" y="11785836"/>
                </a:lnTo>
                <a:cubicBezTo>
                  <a:pt x="8488971" y="11778594"/>
                  <a:pt x="8498803" y="11777641"/>
                  <a:pt x="8505701" y="11781910"/>
                </a:cubicBezTo>
                <a:cubicBezTo>
                  <a:pt x="8512904" y="11786409"/>
                  <a:pt x="8513932" y="11796509"/>
                  <a:pt x="8509626" y="11803295"/>
                </a:cubicBezTo>
                <a:lnTo>
                  <a:pt x="8505930" y="11809012"/>
                </a:lnTo>
                <a:cubicBezTo>
                  <a:pt x="8501280" y="11816255"/>
                  <a:pt x="8491409" y="11817246"/>
                  <a:pt x="8484550" y="11812938"/>
                </a:cubicBezTo>
                <a:close/>
                <a:moveTo>
                  <a:pt x="8527004" y="12060631"/>
                </a:moveTo>
                <a:cubicBezTo>
                  <a:pt x="8534245" y="12059944"/>
                  <a:pt x="8541257" y="12060554"/>
                  <a:pt x="8547355" y="12065014"/>
                </a:cubicBezTo>
                <a:cubicBezTo>
                  <a:pt x="8553986" y="12069893"/>
                  <a:pt x="8555853" y="12077631"/>
                  <a:pt x="8555891" y="12085407"/>
                </a:cubicBezTo>
                <a:cubicBezTo>
                  <a:pt x="8555891" y="12093412"/>
                  <a:pt x="8547164" y="12099434"/>
                  <a:pt x="8539809" y="12098749"/>
                </a:cubicBezTo>
                <a:cubicBezTo>
                  <a:pt x="8533864" y="12098177"/>
                  <a:pt x="8529786" y="12094441"/>
                  <a:pt x="8527804" y="12089486"/>
                </a:cubicBezTo>
                <a:cubicBezTo>
                  <a:pt x="8521478" y="12088609"/>
                  <a:pt x="8516067" y="12084530"/>
                  <a:pt x="8514886" y="12077669"/>
                </a:cubicBezTo>
                <a:cubicBezTo>
                  <a:pt x="8513628" y="12070197"/>
                  <a:pt x="8519039" y="12061393"/>
                  <a:pt x="8527004" y="12060631"/>
                </a:cubicBezTo>
                <a:close/>
                <a:moveTo>
                  <a:pt x="8554824" y="12004482"/>
                </a:moveTo>
                <a:cubicBezTo>
                  <a:pt x="8565381" y="11988091"/>
                  <a:pt x="8593239" y="12001090"/>
                  <a:pt x="8582568" y="12017709"/>
                </a:cubicBezTo>
                <a:cubicBezTo>
                  <a:pt x="8571973" y="12034100"/>
                  <a:pt x="8544116" y="12021101"/>
                  <a:pt x="8554824" y="12004482"/>
                </a:cubicBezTo>
                <a:close/>
                <a:moveTo>
                  <a:pt x="8567629" y="11618650"/>
                </a:moveTo>
                <a:cubicBezTo>
                  <a:pt x="8570373" y="11614381"/>
                  <a:pt x="8573955" y="11612551"/>
                  <a:pt x="8577614" y="11612399"/>
                </a:cubicBezTo>
                <a:cubicBezTo>
                  <a:pt x="8570068" y="11608282"/>
                  <a:pt x="8564885" y="11597723"/>
                  <a:pt x="8570945" y="11588269"/>
                </a:cubicBezTo>
                <a:cubicBezTo>
                  <a:pt x="8577957" y="11577368"/>
                  <a:pt x="8590419" y="11582208"/>
                  <a:pt x="8595220" y="11591472"/>
                </a:cubicBezTo>
                <a:lnTo>
                  <a:pt x="8593887" y="11585297"/>
                </a:lnTo>
                <a:cubicBezTo>
                  <a:pt x="8593162" y="11582019"/>
                  <a:pt x="8594001" y="11578816"/>
                  <a:pt x="8595487" y="11575920"/>
                </a:cubicBezTo>
                <a:cubicBezTo>
                  <a:pt x="8595144" y="11575691"/>
                  <a:pt x="8594725" y="11575577"/>
                  <a:pt x="8594420" y="11575309"/>
                </a:cubicBezTo>
                <a:lnTo>
                  <a:pt x="8587332" y="11568753"/>
                </a:lnTo>
                <a:cubicBezTo>
                  <a:pt x="8581234" y="11563112"/>
                  <a:pt x="8580739" y="11553201"/>
                  <a:pt x="8586379" y="11547064"/>
                </a:cubicBezTo>
                <a:cubicBezTo>
                  <a:pt x="8591981" y="11540965"/>
                  <a:pt x="8602004" y="11540507"/>
                  <a:pt x="8608064" y="11546149"/>
                </a:cubicBezTo>
                <a:lnTo>
                  <a:pt x="8615152" y="11552705"/>
                </a:lnTo>
                <a:cubicBezTo>
                  <a:pt x="8620183" y="11557356"/>
                  <a:pt x="8621173" y="11564788"/>
                  <a:pt x="8618277" y="11570735"/>
                </a:cubicBezTo>
                <a:cubicBezTo>
                  <a:pt x="8621097" y="11572985"/>
                  <a:pt x="8623269" y="11576109"/>
                  <a:pt x="8624070" y="11579846"/>
                </a:cubicBezTo>
                <a:lnTo>
                  <a:pt x="8626127" y="11589299"/>
                </a:lnTo>
                <a:cubicBezTo>
                  <a:pt x="8627881" y="11597418"/>
                  <a:pt x="8621745" y="11605728"/>
                  <a:pt x="8613780" y="11607139"/>
                </a:cubicBezTo>
                <a:cubicBezTo>
                  <a:pt x="8606653" y="11608434"/>
                  <a:pt x="8600061" y="11604432"/>
                  <a:pt x="8597126" y="11598219"/>
                </a:cubicBezTo>
                <a:cubicBezTo>
                  <a:pt x="8597354" y="11601420"/>
                  <a:pt x="8596630" y="11604775"/>
                  <a:pt x="8594535" y="11608053"/>
                </a:cubicBezTo>
                <a:cubicBezTo>
                  <a:pt x="8591791" y="11612284"/>
                  <a:pt x="8588246" y="11614114"/>
                  <a:pt x="8584626" y="11614266"/>
                </a:cubicBezTo>
                <a:cubicBezTo>
                  <a:pt x="8592172" y="11618383"/>
                  <a:pt x="8597354" y="11628903"/>
                  <a:pt x="8591295" y="11638357"/>
                </a:cubicBezTo>
                <a:cubicBezTo>
                  <a:pt x="8580587" y="11654900"/>
                  <a:pt x="8557073" y="11635117"/>
                  <a:pt x="8567629" y="11618650"/>
                </a:cubicBezTo>
                <a:close/>
                <a:moveTo>
                  <a:pt x="8739542" y="11453179"/>
                </a:moveTo>
                <a:cubicBezTo>
                  <a:pt x="8733445" y="11447537"/>
                  <a:pt x="8733750" y="11437207"/>
                  <a:pt x="8739466" y="11431452"/>
                </a:cubicBezTo>
                <a:cubicBezTo>
                  <a:pt x="8745449" y="11425429"/>
                  <a:pt x="8755091" y="11425734"/>
                  <a:pt x="8761189" y="11431375"/>
                </a:cubicBezTo>
                <a:lnTo>
                  <a:pt x="8768277" y="11437931"/>
                </a:lnTo>
                <a:cubicBezTo>
                  <a:pt x="8774374" y="11443573"/>
                  <a:pt x="8774070" y="11453903"/>
                  <a:pt x="8768353" y="11459659"/>
                </a:cubicBezTo>
                <a:cubicBezTo>
                  <a:pt x="8763247" y="11464767"/>
                  <a:pt x="8755548" y="11465262"/>
                  <a:pt x="8749603" y="11461870"/>
                </a:cubicBezTo>
                <a:cubicBezTo>
                  <a:pt x="8751623" y="11464385"/>
                  <a:pt x="8752957" y="11467549"/>
                  <a:pt x="8753109" y="11471400"/>
                </a:cubicBezTo>
                <a:cubicBezTo>
                  <a:pt x="8753300" y="11476431"/>
                  <a:pt x="8751433" y="11480014"/>
                  <a:pt x="8748536" y="11482187"/>
                </a:cubicBezTo>
                <a:cubicBezTo>
                  <a:pt x="8757073" y="11481234"/>
                  <a:pt x="8767362" y="11486876"/>
                  <a:pt x="8767781" y="11498120"/>
                </a:cubicBezTo>
                <a:cubicBezTo>
                  <a:pt x="8768544" y="11517827"/>
                  <a:pt x="8737942" y="11515083"/>
                  <a:pt x="8737179" y="11495567"/>
                </a:cubicBezTo>
                <a:cubicBezTo>
                  <a:pt x="8736989" y="11490497"/>
                  <a:pt x="8738894" y="11486913"/>
                  <a:pt x="8741791" y="11484741"/>
                </a:cubicBezTo>
                <a:cubicBezTo>
                  <a:pt x="8733254" y="11485694"/>
                  <a:pt x="8722927" y="11480014"/>
                  <a:pt x="8722507" y="11468808"/>
                </a:cubicBezTo>
                <a:cubicBezTo>
                  <a:pt x="8722012" y="11455847"/>
                  <a:pt x="8735007" y="11452684"/>
                  <a:pt x="8744230" y="11457524"/>
                </a:cubicBezTo>
                <a:lnTo>
                  <a:pt x="8739542" y="11453179"/>
                </a:lnTo>
                <a:close/>
                <a:moveTo>
                  <a:pt x="8995602" y="8490405"/>
                </a:moveTo>
                <a:cubicBezTo>
                  <a:pt x="8999794" y="8487813"/>
                  <a:pt x="9004176" y="8487851"/>
                  <a:pt x="9008063" y="8489490"/>
                </a:cubicBezTo>
                <a:cubicBezTo>
                  <a:pt x="9012827" y="8488080"/>
                  <a:pt x="9018086" y="8489185"/>
                  <a:pt x="9022126" y="8492692"/>
                </a:cubicBezTo>
                <a:cubicBezTo>
                  <a:pt x="9027957" y="8497724"/>
                  <a:pt x="9027918" y="8507711"/>
                  <a:pt x="9022659" y="8513085"/>
                </a:cubicBezTo>
                <a:cubicBezTo>
                  <a:pt x="9018543" y="8517278"/>
                  <a:pt x="9013589" y="8519947"/>
                  <a:pt x="9007682" y="8520099"/>
                </a:cubicBezTo>
                <a:cubicBezTo>
                  <a:pt x="9000289" y="8520290"/>
                  <a:pt x="8995144" y="8515602"/>
                  <a:pt x="8990876" y="8510265"/>
                </a:cubicBezTo>
                <a:cubicBezTo>
                  <a:pt x="8985960" y="8504128"/>
                  <a:pt x="8989618" y="8494065"/>
                  <a:pt x="8995602" y="8490405"/>
                </a:cubicBezTo>
                <a:close/>
                <a:moveTo>
                  <a:pt x="8972964" y="8385543"/>
                </a:moveTo>
                <a:cubicBezTo>
                  <a:pt x="8960693" y="8371972"/>
                  <a:pt x="8979252" y="8349825"/>
                  <a:pt x="8991676" y="8363586"/>
                </a:cubicBezTo>
                <a:cubicBezTo>
                  <a:pt x="9003947" y="8377156"/>
                  <a:pt x="8985388" y="8399303"/>
                  <a:pt x="8972964" y="8385543"/>
                </a:cubicBezTo>
                <a:close/>
                <a:moveTo>
                  <a:pt x="9005395" y="11270859"/>
                </a:moveTo>
                <a:cubicBezTo>
                  <a:pt x="9023078" y="11261940"/>
                  <a:pt x="9035312" y="11290109"/>
                  <a:pt x="9017743" y="11298991"/>
                </a:cubicBezTo>
                <a:cubicBezTo>
                  <a:pt x="9000060" y="11307949"/>
                  <a:pt x="8987827" y="11279741"/>
                  <a:pt x="9005395" y="11270859"/>
                </a:cubicBezTo>
                <a:close/>
                <a:moveTo>
                  <a:pt x="8997430" y="11331544"/>
                </a:moveTo>
                <a:cubicBezTo>
                  <a:pt x="9002270" y="11325406"/>
                  <a:pt x="9010655" y="11324187"/>
                  <a:pt x="9017438" y="11327808"/>
                </a:cubicBezTo>
                <a:lnTo>
                  <a:pt x="9023459" y="11331048"/>
                </a:lnTo>
                <a:cubicBezTo>
                  <a:pt x="9030815" y="11334974"/>
                  <a:pt x="9032568" y="11345495"/>
                  <a:pt x="9028376" y="11352203"/>
                </a:cubicBezTo>
                <a:cubicBezTo>
                  <a:pt x="9023765" y="11359560"/>
                  <a:pt x="9014504" y="11361009"/>
                  <a:pt x="9007225" y="11357121"/>
                </a:cubicBezTo>
                <a:lnTo>
                  <a:pt x="9001203" y="11353881"/>
                </a:lnTo>
                <a:cubicBezTo>
                  <a:pt x="9000822" y="11353690"/>
                  <a:pt x="9000632" y="11353271"/>
                  <a:pt x="9000289" y="11353042"/>
                </a:cubicBezTo>
                <a:cubicBezTo>
                  <a:pt x="8999908" y="11354262"/>
                  <a:pt x="8999488" y="11355482"/>
                  <a:pt x="8999069" y="11356740"/>
                </a:cubicBezTo>
                <a:cubicBezTo>
                  <a:pt x="8996478" y="11364631"/>
                  <a:pt x="8987903" y="11369357"/>
                  <a:pt x="8979862" y="11366841"/>
                </a:cubicBezTo>
                <a:cubicBezTo>
                  <a:pt x="8972049" y="11364440"/>
                  <a:pt x="8967172" y="11355520"/>
                  <a:pt x="8969763" y="11347630"/>
                </a:cubicBezTo>
                <a:cubicBezTo>
                  <a:pt x="8970754" y="11344581"/>
                  <a:pt x="8971783" y="11341530"/>
                  <a:pt x="8972774" y="11338443"/>
                </a:cubicBezTo>
                <a:cubicBezTo>
                  <a:pt x="8975365" y="11330553"/>
                  <a:pt x="8983940" y="11325826"/>
                  <a:pt x="8991981" y="11328341"/>
                </a:cubicBezTo>
                <a:cubicBezTo>
                  <a:pt x="8994039" y="11328990"/>
                  <a:pt x="8995830" y="11330134"/>
                  <a:pt x="8997430" y="11331544"/>
                </a:cubicBezTo>
                <a:close/>
                <a:moveTo>
                  <a:pt x="9051851" y="8335417"/>
                </a:moveTo>
                <a:lnTo>
                  <a:pt x="9056615" y="8331109"/>
                </a:lnTo>
                <a:cubicBezTo>
                  <a:pt x="9062408" y="8325849"/>
                  <a:pt x="9072278" y="8327641"/>
                  <a:pt x="9076889" y="8333435"/>
                </a:cubicBezTo>
                <a:cubicBezTo>
                  <a:pt x="9081958" y="8339839"/>
                  <a:pt x="9080319" y="8348492"/>
                  <a:pt x="9074565" y="8353714"/>
                </a:cubicBezTo>
                <a:lnTo>
                  <a:pt x="9069801" y="8358021"/>
                </a:lnTo>
                <a:cubicBezTo>
                  <a:pt x="9069496" y="8358288"/>
                  <a:pt x="9069077" y="8358326"/>
                  <a:pt x="9068772" y="8358593"/>
                </a:cubicBezTo>
                <a:cubicBezTo>
                  <a:pt x="9069725" y="8359355"/>
                  <a:pt x="9070716" y="8360080"/>
                  <a:pt x="9071669" y="8360842"/>
                </a:cubicBezTo>
                <a:cubicBezTo>
                  <a:pt x="9077842" y="8365606"/>
                  <a:pt x="9079291" y="8374679"/>
                  <a:pt x="9074565" y="8381044"/>
                </a:cubicBezTo>
                <a:cubicBezTo>
                  <a:pt x="9069953" y="8387219"/>
                  <a:pt x="9060540" y="8388706"/>
                  <a:pt x="9054366" y="8383941"/>
                </a:cubicBezTo>
                <a:cubicBezTo>
                  <a:pt x="9052004" y="8382074"/>
                  <a:pt x="9049603" y="8380244"/>
                  <a:pt x="9047202" y="8378376"/>
                </a:cubicBezTo>
                <a:cubicBezTo>
                  <a:pt x="9041028" y="8373611"/>
                  <a:pt x="9039580" y="8364539"/>
                  <a:pt x="9044306" y="8358211"/>
                </a:cubicBezTo>
                <a:cubicBezTo>
                  <a:pt x="9045525" y="8356572"/>
                  <a:pt x="9047126" y="8355315"/>
                  <a:pt x="9048879" y="8354362"/>
                </a:cubicBezTo>
                <a:cubicBezTo>
                  <a:pt x="9044954" y="8348072"/>
                  <a:pt x="9046478" y="8340296"/>
                  <a:pt x="9051851" y="8335417"/>
                </a:cubicBezTo>
                <a:close/>
                <a:moveTo>
                  <a:pt x="9093048" y="8317845"/>
                </a:moveTo>
                <a:cubicBezTo>
                  <a:pt x="9087636" y="8311860"/>
                  <a:pt x="9088208" y="8303131"/>
                  <a:pt x="9093772" y="8297451"/>
                </a:cubicBezTo>
                <a:cubicBezTo>
                  <a:pt x="9099146" y="8291924"/>
                  <a:pt x="9109092" y="8292572"/>
                  <a:pt x="9114161" y="8298138"/>
                </a:cubicBezTo>
                <a:lnTo>
                  <a:pt x="9118467" y="8302902"/>
                </a:lnTo>
                <a:cubicBezTo>
                  <a:pt x="9123879" y="8308887"/>
                  <a:pt x="9123307" y="8317616"/>
                  <a:pt x="9117781" y="8323295"/>
                </a:cubicBezTo>
                <a:cubicBezTo>
                  <a:pt x="9117362" y="8323714"/>
                  <a:pt x="9116752" y="8323867"/>
                  <a:pt x="9116295" y="8324248"/>
                </a:cubicBezTo>
                <a:cubicBezTo>
                  <a:pt x="9116409" y="8324706"/>
                  <a:pt x="9116752" y="8325049"/>
                  <a:pt x="9116829" y="8325544"/>
                </a:cubicBezTo>
                <a:lnTo>
                  <a:pt x="9117629" y="8331910"/>
                </a:lnTo>
                <a:cubicBezTo>
                  <a:pt x="9118657" y="8339953"/>
                  <a:pt x="9114656" y="8346929"/>
                  <a:pt x="9106577" y="8349063"/>
                </a:cubicBezTo>
                <a:cubicBezTo>
                  <a:pt x="9099489" y="8350931"/>
                  <a:pt x="9090380" y="8345480"/>
                  <a:pt x="9089466" y="8337971"/>
                </a:cubicBezTo>
                <a:lnTo>
                  <a:pt x="9088666" y="8331605"/>
                </a:lnTo>
                <a:cubicBezTo>
                  <a:pt x="9087979" y="8326192"/>
                  <a:pt x="9089733" y="8321390"/>
                  <a:pt x="9093353" y="8318112"/>
                </a:cubicBezTo>
                <a:lnTo>
                  <a:pt x="9093048" y="8317845"/>
                </a:lnTo>
                <a:close/>
                <a:moveTo>
                  <a:pt x="9092591" y="8397550"/>
                </a:moveTo>
                <a:cubicBezTo>
                  <a:pt x="9097735" y="8397092"/>
                  <a:pt x="9101737" y="8399417"/>
                  <a:pt x="9104519" y="8402962"/>
                </a:cubicBezTo>
                <a:cubicBezTo>
                  <a:pt x="9104252" y="8402124"/>
                  <a:pt x="9103833" y="8401476"/>
                  <a:pt x="9103681" y="8400561"/>
                </a:cubicBezTo>
                <a:cubicBezTo>
                  <a:pt x="9102385" y="8390155"/>
                  <a:pt x="9110922" y="8384017"/>
                  <a:pt x="9119001" y="8383903"/>
                </a:cubicBezTo>
                <a:cubicBezTo>
                  <a:pt x="9111036" y="8370638"/>
                  <a:pt x="9131615" y="8355810"/>
                  <a:pt x="9143277" y="8368732"/>
                </a:cubicBezTo>
                <a:cubicBezTo>
                  <a:pt x="9152690" y="8379139"/>
                  <a:pt x="9141904" y="8391718"/>
                  <a:pt x="9130701" y="8391298"/>
                </a:cubicBezTo>
                <a:cubicBezTo>
                  <a:pt x="9131196" y="8392479"/>
                  <a:pt x="9131768" y="8393547"/>
                  <a:pt x="9131958" y="8395033"/>
                </a:cubicBezTo>
                <a:cubicBezTo>
                  <a:pt x="9133711" y="8408908"/>
                  <a:pt x="9117933" y="8415503"/>
                  <a:pt x="9109168" y="8409862"/>
                </a:cubicBezTo>
                <a:cubicBezTo>
                  <a:pt x="9111188" y="8411767"/>
                  <a:pt x="9112331" y="8413330"/>
                  <a:pt x="9113627" y="8415694"/>
                </a:cubicBezTo>
                <a:cubicBezTo>
                  <a:pt x="9116523" y="8421068"/>
                  <a:pt x="9116523" y="8426328"/>
                  <a:pt x="9116219" y="8432313"/>
                </a:cubicBezTo>
                <a:cubicBezTo>
                  <a:pt x="9116142" y="8434028"/>
                  <a:pt x="9115342" y="8435744"/>
                  <a:pt x="9114275" y="8437383"/>
                </a:cubicBezTo>
                <a:cubicBezTo>
                  <a:pt x="9114618" y="8440127"/>
                  <a:pt x="9114428" y="8442948"/>
                  <a:pt x="9113361" y="8445388"/>
                </a:cubicBezTo>
                <a:cubicBezTo>
                  <a:pt x="9112522" y="8447332"/>
                  <a:pt x="9111569" y="8449237"/>
                  <a:pt x="9110540" y="8451067"/>
                </a:cubicBezTo>
                <a:cubicBezTo>
                  <a:pt x="9110616" y="8451639"/>
                  <a:pt x="9110731" y="8452173"/>
                  <a:pt x="9110731" y="8452782"/>
                </a:cubicBezTo>
                <a:cubicBezTo>
                  <a:pt x="9110845" y="8460216"/>
                  <a:pt x="9104290" y="8467801"/>
                  <a:pt x="9096516" y="8467382"/>
                </a:cubicBezTo>
                <a:lnTo>
                  <a:pt x="9092285" y="8467191"/>
                </a:lnTo>
                <a:cubicBezTo>
                  <a:pt x="9091066" y="8467535"/>
                  <a:pt x="9089770" y="8467839"/>
                  <a:pt x="9088399" y="8467992"/>
                </a:cubicBezTo>
                <a:cubicBezTo>
                  <a:pt x="9078147" y="8469097"/>
                  <a:pt x="9068162" y="8463494"/>
                  <a:pt x="9058863" y="8460025"/>
                </a:cubicBezTo>
                <a:cubicBezTo>
                  <a:pt x="9050937" y="8457014"/>
                  <a:pt x="9049260" y="8450000"/>
                  <a:pt x="9051280" y="8443825"/>
                </a:cubicBezTo>
                <a:cubicBezTo>
                  <a:pt x="9047164" y="8442109"/>
                  <a:pt x="9043810" y="8438679"/>
                  <a:pt x="9043086" y="8432961"/>
                </a:cubicBezTo>
                <a:cubicBezTo>
                  <a:pt x="9042019" y="8424499"/>
                  <a:pt x="9047507" y="8419467"/>
                  <a:pt x="9053909" y="8418019"/>
                </a:cubicBezTo>
                <a:cubicBezTo>
                  <a:pt x="9054366" y="8411272"/>
                  <a:pt x="9058445" y="8404982"/>
                  <a:pt x="9066333" y="8405211"/>
                </a:cubicBezTo>
                <a:cubicBezTo>
                  <a:pt x="9069039" y="8405287"/>
                  <a:pt x="9071745" y="8405059"/>
                  <a:pt x="9074412" y="8405173"/>
                </a:cubicBezTo>
                <a:cubicBezTo>
                  <a:pt x="9075098" y="8405135"/>
                  <a:pt x="9075746" y="8405021"/>
                  <a:pt x="9076432" y="8404945"/>
                </a:cubicBezTo>
                <a:cubicBezTo>
                  <a:pt x="9078376" y="8404449"/>
                  <a:pt x="9080091" y="8404067"/>
                  <a:pt x="9081920" y="8404067"/>
                </a:cubicBezTo>
                <a:cubicBezTo>
                  <a:pt x="9084511" y="8400408"/>
                  <a:pt x="9088589" y="8397892"/>
                  <a:pt x="9092591" y="8397550"/>
                </a:cubicBezTo>
                <a:close/>
                <a:moveTo>
                  <a:pt x="9339085" y="8330957"/>
                </a:moveTo>
                <a:cubicBezTo>
                  <a:pt x="9350365" y="8345632"/>
                  <a:pt x="9328528" y="8364463"/>
                  <a:pt x="9317209" y="8349749"/>
                </a:cubicBezTo>
                <a:cubicBezTo>
                  <a:pt x="9305891" y="8335074"/>
                  <a:pt x="9327728" y="8316243"/>
                  <a:pt x="9339085" y="8330957"/>
                </a:cubicBezTo>
                <a:close/>
                <a:moveTo>
                  <a:pt x="9326394" y="8176731"/>
                </a:moveTo>
                <a:cubicBezTo>
                  <a:pt x="9325403" y="8168955"/>
                  <a:pt x="9333825" y="8162322"/>
                  <a:pt x="9340837" y="8162360"/>
                </a:cubicBezTo>
                <a:cubicBezTo>
                  <a:pt x="9349336" y="8162399"/>
                  <a:pt x="9354252" y="8169107"/>
                  <a:pt x="9355243" y="8176807"/>
                </a:cubicBezTo>
                <a:lnTo>
                  <a:pt x="9356043" y="8183173"/>
                </a:lnTo>
                <a:cubicBezTo>
                  <a:pt x="9357034" y="8190949"/>
                  <a:pt x="9348612" y="8197582"/>
                  <a:pt x="9341600" y="8197543"/>
                </a:cubicBezTo>
                <a:cubicBezTo>
                  <a:pt x="9333101" y="8197543"/>
                  <a:pt x="9328185" y="8190796"/>
                  <a:pt x="9327194" y="8183097"/>
                </a:cubicBezTo>
                <a:lnTo>
                  <a:pt x="9326394" y="8176731"/>
                </a:lnTo>
                <a:close/>
                <a:moveTo>
                  <a:pt x="9295944" y="8126415"/>
                </a:moveTo>
                <a:cubicBezTo>
                  <a:pt x="9293619" y="8108042"/>
                  <a:pt x="9322011" y="8102858"/>
                  <a:pt x="9324336" y="8121307"/>
                </a:cubicBezTo>
                <a:cubicBezTo>
                  <a:pt x="9326661" y="8139642"/>
                  <a:pt x="9298269" y="8144826"/>
                  <a:pt x="9295944" y="8126415"/>
                </a:cubicBezTo>
                <a:close/>
                <a:moveTo>
                  <a:pt x="9289275" y="8541826"/>
                </a:moveTo>
                <a:cubicBezTo>
                  <a:pt x="9288589" y="8547888"/>
                  <a:pt x="9285540" y="8552195"/>
                  <a:pt x="9281882" y="8556922"/>
                </a:cubicBezTo>
                <a:cubicBezTo>
                  <a:pt x="9280815" y="8558294"/>
                  <a:pt x="9279176" y="8559247"/>
                  <a:pt x="9277385" y="8559971"/>
                </a:cubicBezTo>
                <a:cubicBezTo>
                  <a:pt x="9276127" y="8562411"/>
                  <a:pt x="9274298" y="8564621"/>
                  <a:pt x="9272049" y="8565994"/>
                </a:cubicBezTo>
                <a:cubicBezTo>
                  <a:pt x="9270258" y="8567099"/>
                  <a:pt x="9268391" y="8568128"/>
                  <a:pt x="9266486" y="8569043"/>
                </a:cubicBezTo>
                <a:cubicBezTo>
                  <a:pt x="9266219" y="8569576"/>
                  <a:pt x="9265990" y="8570072"/>
                  <a:pt x="9265685" y="8570567"/>
                </a:cubicBezTo>
                <a:cubicBezTo>
                  <a:pt x="9261493" y="8576743"/>
                  <a:pt x="9251813" y="8579183"/>
                  <a:pt x="9245639" y="8574380"/>
                </a:cubicBezTo>
                <a:lnTo>
                  <a:pt x="9242324" y="8571788"/>
                </a:lnTo>
                <a:lnTo>
                  <a:pt x="9242172" y="8571749"/>
                </a:lnTo>
                <a:cubicBezTo>
                  <a:pt x="9240266" y="8579564"/>
                  <a:pt x="9232263" y="8586844"/>
                  <a:pt x="9222202" y="8583681"/>
                </a:cubicBezTo>
                <a:cubicBezTo>
                  <a:pt x="9213475" y="8580936"/>
                  <a:pt x="9212065" y="8573198"/>
                  <a:pt x="9214961" y="8566680"/>
                </a:cubicBezTo>
                <a:cubicBezTo>
                  <a:pt x="9213589" y="8566756"/>
                  <a:pt x="9212255" y="8566680"/>
                  <a:pt x="9210998" y="8566374"/>
                </a:cubicBezTo>
                <a:cubicBezTo>
                  <a:pt x="9208254" y="8573503"/>
                  <a:pt x="9200212" y="8576705"/>
                  <a:pt x="9193086" y="8574647"/>
                </a:cubicBezTo>
                <a:cubicBezTo>
                  <a:pt x="9188513" y="8573312"/>
                  <a:pt x="9185350" y="8569539"/>
                  <a:pt x="9184054" y="8565155"/>
                </a:cubicBezTo>
                <a:cubicBezTo>
                  <a:pt x="9184054" y="8566070"/>
                  <a:pt x="9183902" y="8567023"/>
                  <a:pt x="9183597" y="8567976"/>
                </a:cubicBezTo>
                <a:lnTo>
                  <a:pt x="9181691" y="8574075"/>
                </a:lnTo>
                <a:cubicBezTo>
                  <a:pt x="9179366" y="8581546"/>
                  <a:pt x="9173536" y="8587340"/>
                  <a:pt x="9165037" y="8585853"/>
                </a:cubicBezTo>
                <a:cubicBezTo>
                  <a:pt x="9158254" y="8584672"/>
                  <a:pt x="9151394" y="8576971"/>
                  <a:pt x="9153261" y="8569653"/>
                </a:cubicBezTo>
                <a:cubicBezTo>
                  <a:pt x="9149527" y="8569539"/>
                  <a:pt x="9145906" y="8568852"/>
                  <a:pt x="9142591" y="8566680"/>
                </a:cubicBezTo>
                <a:cubicBezTo>
                  <a:pt x="9140418" y="8565269"/>
                  <a:pt x="9139009" y="8563440"/>
                  <a:pt x="9137827" y="8561457"/>
                </a:cubicBezTo>
                <a:cubicBezTo>
                  <a:pt x="9134854" y="8562029"/>
                  <a:pt x="9131691" y="8561953"/>
                  <a:pt x="9128566" y="8561000"/>
                </a:cubicBezTo>
                <a:lnTo>
                  <a:pt x="9122469" y="8559056"/>
                </a:lnTo>
                <a:cubicBezTo>
                  <a:pt x="9114999" y="8556693"/>
                  <a:pt x="9112484" y="8546325"/>
                  <a:pt x="9115418" y="8539920"/>
                </a:cubicBezTo>
                <a:cubicBezTo>
                  <a:pt x="9119001" y="8532221"/>
                  <a:pt x="9127118" y="8530505"/>
                  <a:pt x="9134550" y="8532869"/>
                </a:cubicBezTo>
                <a:lnTo>
                  <a:pt x="9140647" y="8534775"/>
                </a:lnTo>
                <a:cubicBezTo>
                  <a:pt x="9141790" y="8535118"/>
                  <a:pt x="9142629" y="8535957"/>
                  <a:pt x="9143543" y="8536681"/>
                </a:cubicBezTo>
                <a:cubicBezTo>
                  <a:pt x="9145563" y="8535842"/>
                  <a:pt x="9147659" y="8535309"/>
                  <a:pt x="9149679" y="8535423"/>
                </a:cubicBezTo>
                <a:cubicBezTo>
                  <a:pt x="9154595" y="8535690"/>
                  <a:pt x="9158177" y="8538244"/>
                  <a:pt x="9160426" y="8541789"/>
                </a:cubicBezTo>
                <a:cubicBezTo>
                  <a:pt x="9164732" y="8543237"/>
                  <a:pt x="9167972" y="8546820"/>
                  <a:pt x="9169534" y="8551356"/>
                </a:cubicBezTo>
                <a:cubicBezTo>
                  <a:pt x="9170334" y="8551356"/>
                  <a:pt x="9171021" y="8551166"/>
                  <a:pt x="9171859" y="8551280"/>
                </a:cubicBezTo>
                <a:cubicBezTo>
                  <a:pt x="9176813" y="8552119"/>
                  <a:pt x="9181767" y="8556464"/>
                  <a:pt x="9183444" y="8561572"/>
                </a:cubicBezTo>
                <a:cubicBezTo>
                  <a:pt x="9183330" y="8559818"/>
                  <a:pt x="9183521" y="8558065"/>
                  <a:pt x="9184054" y="8556350"/>
                </a:cubicBezTo>
                <a:lnTo>
                  <a:pt x="9185960" y="8550251"/>
                </a:lnTo>
                <a:cubicBezTo>
                  <a:pt x="9186646" y="8548078"/>
                  <a:pt x="9187827" y="8546286"/>
                  <a:pt x="9189313" y="8544800"/>
                </a:cubicBezTo>
                <a:cubicBezTo>
                  <a:pt x="9186950" y="8538472"/>
                  <a:pt x="9186798" y="8531458"/>
                  <a:pt x="9190304" y="8524826"/>
                </a:cubicBezTo>
                <a:cubicBezTo>
                  <a:pt x="9192514" y="8520595"/>
                  <a:pt x="9195563" y="8517469"/>
                  <a:pt x="9199069" y="8515144"/>
                </a:cubicBezTo>
                <a:cubicBezTo>
                  <a:pt x="9193238" y="8510303"/>
                  <a:pt x="9191180" y="8502069"/>
                  <a:pt x="9195715" y="8495475"/>
                </a:cubicBezTo>
                <a:cubicBezTo>
                  <a:pt x="9199946" y="8489300"/>
                  <a:pt x="9209626" y="8486975"/>
                  <a:pt x="9215761" y="8491739"/>
                </a:cubicBezTo>
                <a:cubicBezTo>
                  <a:pt x="9218162" y="8493607"/>
                  <a:pt x="9220525" y="8495437"/>
                  <a:pt x="9222926" y="8497304"/>
                </a:cubicBezTo>
                <a:cubicBezTo>
                  <a:pt x="9224336" y="8498372"/>
                  <a:pt x="9225441" y="8499668"/>
                  <a:pt x="9226394" y="8501078"/>
                </a:cubicBezTo>
                <a:lnTo>
                  <a:pt x="9229100" y="8501917"/>
                </a:lnTo>
                <a:cubicBezTo>
                  <a:pt x="9233673" y="8503365"/>
                  <a:pt x="9236683" y="8506682"/>
                  <a:pt x="9238246" y="8510722"/>
                </a:cubicBezTo>
                <a:cubicBezTo>
                  <a:pt x="9238932" y="8509731"/>
                  <a:pt x="9239504" y="8508778"/>
                  <a:pt x="9240342" y="8507940"/>
                </a:cubicBezTo>
                <a:cubicBezTo>
                  <a:pt x="9242209" y="8500697"/>
                  <a:pt x="9248612" y="8494598"/>
                  <a:pt x="9257796" y="8497495"/>
                </a:cubicBezTo>
                <a:cubicBezTo>
                  <a:pt x="9257872" y="8497495"/>
                  <a:pt x="9257872" y="8497571"/>
                  <a:pt x="9257948" y="8497610"/>
                </a:cubicBezTo>
                <a:cubicBezTo>
                  <a:pt x="9257263" y="8496237"/>
                  <a:pt x="9256615" y="8494827"/>
                  <a:pt x="9256348" y="8492959"/>
                </a:cubicBezTo>
                <a:cubicBezTo>
                  <a:pt x="9254023" y="8474624"/>
                  <a:pt x="9282225" y="8468449"/>
                  <a:pt x="9284550" y="8486860"/>
                </a:cubicBezTo>
                <a:cubicBezTo>
                  <a:pt x="9286074" y="8499058"/>
                  <a:pt x="9274221" y="8505653"/>
                  <a:pt x="9265380" y="8503442"/>
                </a:cubicBezTo>
                <a:cubicBezTo>
                  <a:pt x="9267057" y="8506224"/>
                  <a:pt x="9267400" y="8509350"/>
                  <a:pt x="9267019" y="8512552"/>
                </a:cubicBezTo>
                <a:cubicBezTo>
                  <a:pt x="9268048" y="8513009"/>
                  <a:pt x="9269115" y="8513390"/>
                  <a:pt x="9269992" y="8514000"/>
                </a:cubicBezTo>
                <a:cubicBezTo>
                  <a:pt x="9273307" y="8512895"/>
                  <a:pt x="9276889" y="8513162"/>
                  <a:pt x="9280052" y="8514229"/>
                </a:cubicBezTo>
                <a:cubicBezTo>
                  <a:pt x="9285617" y="8511637"/>
                  <a:pt x="9292476" y="8511942"/>
                  <a:pt x="9297278" y="8518193"/>
                </a:cubicBezTo>
                <a:cubicBezTo>
                  <a:pt x="9304405" y="8527456"/>
                  <a:pt x="9297850" y="8537596"/>
                  <a:pt x="9289160" y="8540226"/>
                </a:cubicBezTo>
                <a:cubicBezTo>
                  <a:pt x="9289199" y="8540798"/>
                  <a:pt x="9289351" y="8541255"/>
                  <a:pt x="9289275" y="8541826"/>
                </a:cubicBezTo>
                <a:close/>
                <a:moveTo>
                  <a:pt x="9229443" y="11304022"/>
                </a:moveTo>
                <a:cubicBezTo>
                  <a:pt x="9225860" y="11295369"/>
                  <a:pt x="9225212" y="11285764"/>
                  <a:pt x="9229443" y="11277187"/>
                </a:cubicBezTo>
                <a:cubicBezTo>
                  <a:pt x="9233140" y="11269754"/>
                  <a:pt x="9240609" y="11264914"/>
                  <a:pt x="9249146" y="11268039"/>
                </a:cubicBezTo>
                <a:cubicBezTo>
                  <a:pt x="9256310" y="11270631"/>
                  <a:pt x="9261988" y="11280313"/>
                  <a:pt x="9258292" y="11287746"/>
                </a:cubicBezTo>
                <a:cubicBezTo>
                  <a:pt x="9257835" y="11288584"/>
                  <a:pt x="9257415" y="11289461"/>
                  <a:pt x="9257111" y="11290414"/>
                </a:cubicBezTo>
                <a:cubicBezTo>
                  <a:pt x="9257111" y="11290529"/>
                  <a:pt x="9257148" y="11290566"/>
                  <a:pt x="9257148" y="11290719"/>
                </a:cubicBezTo>
                <a:cubicBezTo>
                  <a:pt x="9257263" y="11290948"/>
                  <a:pt x="9257263" y="11290986"/>
                  <a:pt x="9257454" y="11291443"/>
                </a:cubicBezTo>
                <a:cubicBezTo>
                  <a:pt x="9260769" y="11299372"/>
                  <a:pt x="9257377" y="11307911"/>
                  <a:pt x="9249755" y="11311760"/>
                </a:cubicBezTo>
                <a:cubicBezTo>
                  <a:pt x="9242476" y="11315381"/>
                  <a:pt x="9232530" y="11311455"/>
                  <a:pt x="9229443" y="11304022"/>
                </a:cubicBezTo>
                <a:close/>
                <a:moveTo>
                  <a:pt x="9231615" y="11323310"/>
                </a:moveTo>
                <a:cubicBezTo>
                  <a:pt x="9222240" y="11340769"/>
                  <a:pt x="9196097" y="11324683"/>
                  <a:pt x="9205395" y="11307338"/>
                </a:cubicBezTo>
                <a:cubicBezTo>
                  <a:pt x="9214733" y="11289881"/>
                  <a:pt x="9240914" y="11305967"/>
                  <a:pt x="9231615" y="11323310"/>
                </a:cubicBezTo>
                <a:close/>
                <a:moveTo>
                  <a:pt x="9243581" y="11392304"/>
                </a:moveTo>
                <a:cubicBezTo>
                  <a:pt x="9243734" y="11391580"/>
                  <a:pt x="9243467" y="11390856"/>
                  <a:pt x="9243696" y="11390169"/>
                </a:cubicBezTo>
                <a:lnTo>
                  <a:pt x="9246706" y="11380983"/>
                </a:lnTo>
                <a:cubicBezTo>
                  <a:pt x="9249298" y="11373054"/>
                  <a:pt x="9259778" y="11369853"/>
                  <a:pt x="9266867" y="11372902"/>
                </a:cubicBezTo>
                <a:cubicBezTo>
                  <a:pt x="9272926" y="11375493"/>
                  <a:pt x="9275898" y="11381135"/>
                  <a:pt x="9275898" y="11387082"/>
                </a:cubicBezTo>
                <a:cubicBezTo>
                  <a:pt x="9277804" y="11388455"/>
                  <a:pt x="9279519" y="11390169"/>
                  <a:pt x="9280738" y="11392418"/>
                </a:cubicBezTo>
                <a:cubicBezTo>
                  <a:pt x="9283368" y="11397259"/>
                  <a:pt x="9282529" y="11403549"/>
                  <a:pt x="9279367" y="11408123"/>
                </a:cubicBezTo>
                <a:cubicBezTo>
                  <a:pt x="9279290" y="11413802"/>
                  <a:pt x="9275670" y="11419444"/>
                  <a:pt x="9270716" y="11422151"/>
                </a:cubicBezTo>
                <a:cubicBezTo>
                  <a:pt x="9266371" y="11424514"/>
                  <a:pt x="9261684" y="11423980"/>
                  <a:pt x="9257644" y="11421960"/>
                </a:cubicBezTo>
                <a:cubicBezTo>
                  <a:pt x="9251356" y="11423561"/>
                  <a:pt x="9244267" y="11421845"/>
                  <a:pt x="9240533" y="11414375"/>
                </a:cubicBezTo>
                <a:lnTo>
                  <a:pt x="9238627" y="11410601"/>
                </a:lnTo>
                <a:cubicBezTo>
                  <a:pt x="9234740" y="11402863"/>
                  <a:pt x="9238056" y="11396116"/>
                  <a:pt x="9243581" y="11392304"/>
                </a:cubicBezTo>
                <a:close/>
                <a:moveTo>
                  <a:pt x="9281272" y="11375304"/>
                </a:moveTo>
                <a:cubicBezTo>
                  <a:pt x="9273078" y="11376257"/>
                  <a:pt x="9266256" y="11369243"/>
                  <a:pt x="9265419" y="11361542"/>
                </a:cubicBezTo>
                <a:lnTo>
                  <a:pt x="9263932" y="11348430"/>
                </a:lnTo>
                <a:cubicBezTo>
                  <a:pt x="9263017" y="11340196"/>
                  <a:pt x="9269992" y="11333449"/>
                  <a:pt x="9277690" y="11332573"/>
                </a:cubicBezTo>
                <a:cubicBezTo>
                  <a:pt x="9285883" y="11331621"/>
                  <a:pt x="9292705" y="11338634"/>
                  <a:pt x="9293543" y="11346334"/>
                </a:cubicBezTo>
                <a:lnTo>
                  <a:pt x="9295030" y="11359446"/>
                </a:lnTo>
                <a:cubicBezTo>
                  <a:pt x="9295944" y="11367718"/>
                  <a:pt x="9288970" y="11374427"/>
                  <a:pt x="9281272" y="11375304"/>
                </a:cubicBezTo>
                <a:close/>
                <a:moveTo>
                  <a:pt x="9272126" y="11230226"/>
                </a:moveTo>
                <a:cubicBezTo>
                  <a:pt x="9264122" y="11231065"/>
                  <a:pt x="9256691" y="11224966"/>
                  <a:pt x="9255814" y="11216998"/>
                </a:cubicBezTo>
                <a:lnTo>
                  <a:pt x="9254329" y="11203886"/>
                </a:lnTo>
                <a:cubicBezTo>
                  <a:pt x="9253452" y="11195919"/>
                  <a:pt x="9259588" y="11188410"/>
                  <a:pt x="9267553" y="11187571"/>
                </a:cubicBezTo>
                <a:cubicBezTo>
                  <a:pt x="9275555" y="11186732"/>
                  <a:pt x="9282987" y="11192831"/>
                  <a:pt x="9283863" y="11200799"/>
                </a:cubicBezTo>
                <a:lnTo>
                  <a:pt x="9285350" y="11213911"/>
                </a:lnTo>
                <a:cubicBezTo>
                  <a:pt x="9286264" y="11221916"/>
                  <a:pt x="9280091" y="11229426"/>
                  <a:pt x="9272126" y="11230226"/>
                </a:cubicBezTo>
                <a:close/>
                <a:moveTo>
                  <a:pt x="9248459" y="11186466"/>
                </a:moveTo>
                <a:lnTo>
                  <a:pt x="9241905" y="11187228"/>
                </a:lnTo>
                <a:cubicBezTo>
                  <a:pt x="9233635" y="11188143"/>
                  <a:pt x="9226508" y="11183836"/>
                  <a:pt x="9224489" y="11175488"/>
                </a:cubicBezTo>
                <a:cubicBezTo>
                  <a:pt x="9222697" y="11168132"/>
                  <a:pt x="9228490" y="11158907"/>
                  <a:pt x="9236226" y="11158030"/>
                </a:cubicBezTo>
                <a:lnTo>
                  <a:pt x="9242781" y="11157305"/>
                </a:lnTo>
                <a:cubicBezTo>
                  <a:pt x="9251051" y="11156391"/>
                  <a:pt x="9258178" y="11160660"/>
                  <a:pt x="9260197" y="11169046"/>
                </a:cubicBezTo>
                <a:cubicBezTo>
                  <a:pt x="9261950" y="11176402"/>
                  <a:pt x="9256196" y="11185627"/>
                  <a:pt x="9248459" y="11186466"/>
                </a:cubicBezTo>
                <a:close/>
                <a:moveTo>
                  <a:pt x="9229290" y="11059952"/>
                </a:moveTo>
                <a:cubicBezTo>
                  <a:pt x="9225975" y="11064526"/>
                  <a:pt x="9222774" y="11069634"/>
                  <a:pt x="9217819" y="11072607"/>
                </a:cubicBezTo>
                <a:cubicBezTo>
                  <a:pt x="9210578" y="11076953"/>
                  <a:pt x="9201356" y="11074894"/>
                  <a:pt x="9196897" y="11067613"/>
                </a:cubicBezTo>
                <a:cubicBezTo>
                  <a:pt x="9193620" y="11062277"/>
                  <a:pt x="9194572" y="11056903"/>
                  <a:pt x="9196173" y="11051299"/>
                </a:cubicBezTo>
                <a:cubicBezTo>
                  <a:pt x="9197393" y="11046953"/>
                  <a:pt x="9200937" y="11044171"/>
                  <a:pt x="9205014" y="11042913"/>
                </a:cubicBezTo>
                <a:lnTo>
                  <a:pt x="9205548" y="11042189"/>
                </a:lnTo>
                <a:cubicBezTo>
                  <a:pt x="9210426" y="11035442"/>
                  <a:pt x="9219763" y="11034718"/>
                  <a:pt x="9226318" y="11039177"/>
                </a:cubicBezTo>
                <a:cubicBezTo>
                  <a:pt x="9232949" y="11043714"/>
                  <a:pt x="9233825" y="11053700"/>
                  <a:pt x="9229290" y="11059952"/>
                </a:cubicBezTo>
                <a:close/>
                <a:moveTo>
                  <a:pt x="9145906" y="8791424"/>
                </a:moveTo>
                <a:cubicBezTo>
                  <a:pt x="9142781" y="8791005"/>
                  <a:pt x="9140228" y="8789290"/>
                  <a:pt x="9138132" y="8787079"/>
                </a:cubicBezTo>
                <a:cubicBezTo>
                  <a:pt x="9137789" y="8787270"/>
                  <a:pt x="9137598" y="8787612"/>
                  <a:pt x="9137255" y="8787803"/>
                </a:cubicBezTo>
                <a:lnTo>
                  <a:pt x="9129214" y="8791996"/>
                </a:lnTo>
                <a:cubicBezTo>
                  <a:pt x="9122278" y="8795617"/>
                  <a:pt x="9113398" y="8792911"/>
                  <a:pt x="9109740" y="8785973"/>
                </a:cubicBezTo>
                <a:cubicBezTo>
                  <a:pt x="9106120" y="8779112"/>
                  <a:pt x="9108864" y="8770078"/>
                  <a:pt x="9115762" y="8766495"/>
                </a:cubicBezTo>
                <a:lnTo>
                  <a:pt x="9123803" y="8762302"/>
                </a:lnTo>
                <a:cubicBezTo>
                  <a:pt x="9129481" y="8759329"/>
                  <a:pt x="9136379" y="8760777"/>
                  <a:pt x="9140723" y="8765199"/>
                </a:cubicBezTo>
                <a:cubicBezTo>
                  <a:pt x="9143619" y="8763446"/>
                  <a:pt x="9147050" y="8762493"/>
                  <a:pt x="9150632" y="8762950"/>
                </a:cubicBezTo>
                <a:lnTo>
                  <a:pt x="9159626" y="8764094"/>
                </a:lnTo>
                <a:cubicBezTo>
                  <a:pt x="9167362" y="8765085"/>
                  <a:pt x="9172735" y="8773166"/>
                  <a:pt x="9171516" y="8780675"/>
                </a:cubicBezTo>
                <a:cubicBezTo>
                  <a:pt x="9170411" y="8787384"/>
                  <a:pt x="9164771" y="8791958"/>
                  <a:pt x="9158368" y="8792568"/>
                </a:cubicBezTo>
                <a:cubicBezTo>
                  <a:pt x="9161265" y="8793407"/>
                  <a:pt x="9164008" y="8795084"/>
                  <a:pt x="9166257" y="8797981"/>
                </a:cubicBezTo>
                <a:cubicBezTo>
                  <a:pt x="9169153" y="8801717"/>
                  <a:pt x="9169649" y="8805452"/>
                  <a:pt x="9168620" y="8808730"/>
                </a:cubicBezTo>
                <a:cubicBezTo>
                  <a:pt x="9174641" y="8803356"/>
                  <a:pt x="9185579" y="8802098"/>
                  <a:pt x="9192057" y="8810445"/>
                </a:cubicBezTo>
                <a:cubicBezTo>
                  <a:pt x="9203376" y="8825121"/>
                  <a:pt x="9178452" y="8839682"/>
                  <a:pt x="9167209" y="8825121"/>
                </a:cubicBezTo>
                <a:cubicBezTo>
                  <a:pt x="9164313" y="8821347"/>
                  <a:pt x="9163818" y="8817612"/>
                  <a:pt x="9164847" y="8814333"/>
                </a:cubicBezTo>
                <a:cubicBezTo>
                  <a:pt x="9158825" y="8819708"/>
                  <a:pt x="9147850" y="8820966"/>
                  <a:pt x="9141409" y="8812618"/>
                </a:cubicBezTo>
                <a:cubicBezTo>
                  <a:pt x="9133978" y="8802974"/>
                  <a:pt x="9142210" y="8793483"/>
                  <a:pt x="9151890" y="8792149"/>
                </a:cubicBezTo>
                <a:lnTo>
                  <a:pt x="9145906" y="8791424"/>
                </a:lnTo>
                <a:close/>
                <a:moveTo>
                  <a:pt x="9075022" y="8620845"/>
                </a:moveTo>
                <a:cubicBezTo>
                  <a:pt x="9068086" y="8624467"/>
                  <a:pt x="9059092" y="8620922"/>
                  <a:pt x="9055777" y="8614061"/>
                </a:cubicBezTo>
                <a:cubicBezTo>
                  <a:pt x="9052347" y="8606856"/>
                  <a:pt x="9055662" y="8598432"/>
                  <a:pt x="9062560" y="8594811"/>
                </a:cubicBezTo>
                <a:lnTo>
                  <a:pt x="9070602" y="8590618"/>
                </a:lnTo>
                <a:cubicBezTo>
                  <a:pt x="9077537" y="8586996"/>
                  <a:pt x="9086531" y="8590542"/>
                  <a:pt x="9089847" y="8597403"/>
                </a:cubicBezTo>
                <a:cubicBezTo>
                  <a:pt x="9092781" y="8603540"/>
                  <a:pt x="9090761" y="8610516"/>
                  <a:pt x="9085883" y="8614709"/>
                </a:cubicBezTo>
                <a:cubicBezTo>
                  <a:pt x="9088742" y="8613717"/>
                  <a:pt x="9091981" y="8613527"/>
                  <a:pt x="9095411" y="8614632"/>
                </a:cubicBezTo>
                <a:cubicBezTo>
                  <a:pt x="9099946" y="8616043"/>
                  <a:pt x="9102499" y="8618825"/>
                  <a:pt x="9103490" y="8622066"/>
                </a:cubicBezTo>
                <a:cubicBezTo>
                  <a:pt x="9105357" y="8614213"/>
                  <a:pt x="9113589" y="8606894"/>
                  <a:pt x="9123650" y="8610058"/>
                </a:cubicBezTo>
                <a:cubicBezTo>
                  <a:pt x="9141333" y="8615623"/>
                  <a:pt x="9129252" y="8641810"/>
                  <a:pt x="9111722" y="8636322"/>
                </a:cubicBezTo>
                <a:cubicBezTo>
                  <a:pt x="9107187" y="8634873"/>
                  <a:pt x="9104633" y="8632091"/>
                  <a:pt x="9103605" y="8628812"/>
                </a:cubicBezTo>
                <a:cubicBezTo>
                  <a:pt x="9101737" y="8636665"/>
                  <a:pt x="9093467" y="8644021"/>
                  <a:pt x="9083406" y="8640819"/>
                </a:cubicBezTo>
                <a:cubicBezTo>
                  <a:pt x="9071783" y="8637198"/>
                  <a:pt x="9073078" y="8624696"/>
                  <a:pt x="9080281" y="8618063"/>
                </a:cubicBezTo>
                <a:lnTo>
                  <a:pt x="9075022" y="8620845"/>
                </a:lnTo>
                <a:close/>
                <a:moveTo>
                  <a:pt x="9089580" y="8506758"/>
                </a:moveTo>
                <a:cubicBezTo>
                  <a:pt x="9090151" y="8506224"/>
                  <a:pt x="9090609" y="8505577"/>
                  <a:pt x="9091257" y="8505119"/>
                </a:cubicBezTo>
                <a:cubicBezTo>
                  <a:pt x="9097507" y="8500392"/>
                  <a:pt x="9106386" y="8500773"/>
                  <a:pt x="9111569" y="8507025"/>
                </a:cubicBezTo>
                <a:cubicBezTo>
                  <a:pt x="9116104" y="8512514"/>
                  <a:pt x="9115723" y="8521434"/>
                  <a:pt x="9110464" y="8526351"/>
                </a:cubicBezTo>
                <a:cubicBezTo>
                  <a:pt x="9110312" y="8526693"/>
                  <a:pt x="9110197" y="8527075"/>
                  <a:pt x="9110083" y="8527418"/>
                </a:cubicBezTo>
                <a:cubicBezTo>
                  <a:pt x="9110045" y="8527571"/>
                  <a:pt x="9110045" y="8527647"/>
                  <a:pt x="9110007" y="8527838"/>
                </a:cubicBezTo>
                <a:cubicBezTo>
                  <a:pt x="9109892" y="8528981"/>
                  <a:pt x="9109702" y="8530162"/>
                  <a:pt x="9109625" y="8531306"/>
                </a:cubicBezTo>
                <a:cubicBezTo>
                  <a:pt x="9109549" y="8532183"/>
                  <a:pt x="9109549" y="8537138"/>
                  <a:pt x="9109435" y="8532678"/>
                </a:cubicBezTo>
                <a:cubicBezTo>
                  <a:pt x="9109549" y="8538358"/>
                  <a:pt x="9109168" y="8543352"/>
                  <a:pt x="9104405" y="8547315"/>
                </a:cubicBezTo>
                <a:cubicBezTo>
                  <a:pt x="9099641" y="8551280"/>
                  <a:pt x="9093239" y="8551623"/>
                  <a:pt x="9087941" y="8548802"/>
                </a:cubicBezTo>
                <a:cubicBezTo>
                  <a:pt x="9086874" y="8548192"/>
                  <a:pt x="9085845" y="8547506"/>
                  <a:pt x="9084893" y="8546744"/>
                </a:cubicBezTo>
                <a:cubicBezTo>
                  <a:pt x="9076279" y="8542704"/>
                  <a:pt x="9071402" y="8532983"/>
                  <a:pt x="9068201" y="8524483"/>
                </a:cubicBezTo>
                <a:cubicBezTo>
                  <a:pt x="9065761" y="8517965"/>
                  <a:pt x="9067667" y="8511446"/>
                  <a:pt x="9072888" y="8507330"/>
                </a:cubicBezTo>
                <a:cubicBezTo>
                  <a:pt x="9064809" y="8510608"/>
                  <a:pt x="9052499" y="8506491"/>
                  <a:pt x="9051013" y="8494827"/>
                </a:cubicBezTo>
                <a:cubicBezTo>
                  <a:pt x="9048688" y="8476416"/>
                  <a:pt x="9077576" y="8476454"/>
                  <a:pt x="9079862" y="8494636"/>
                </a:cubicBezTo>
                <a:cubicBezTo>
                  <a:pt x="9080434" y="8499249"/>
                  <a:pt x="9079061" y="8502679"/>
                  <a:pt x="9076661" y="8504966"/>
                </a:cubicBezTo>
                <a:cubicBezTo>
                  <a:pt x="9080853" y="8503518"/>
                  <a:pt x="9085807" y="8504280"/>
                  <a:pt x="9089580" y="8506758"/>
                </a:cubicBezTo>
                <a:close/>
                <a:moveTo>
                  <a:pt x="9097774" y="8573655"/>
                </a:moveTo>
                <a:cubicBezTo>
                  <a:pt x="9097812" y="8581127"/>
                  <a:pt x="9091257" y="8588598"/>
                  <a:pt x="9083483" y="8588178"/>
                </a:cubicBezTo>
                <a:lnTo>
                  <a:pt x="9074412" y="8587721"/>
                </a:lnTo>
                <a:cubicBezTo>
                  <a:pt x="9066600" y="8587340"/>
                  <a:pt x="9059930" y="8581584"/>
                  <a:pt x="9059893" y="8573427"/>
                </a:cubicBezTo>
                <a:cubicBezTo>
                  <a:pt x="9059854" y="8565956"/>
                  <a:pt x="9066410" y="8558485"/>
                  <a:pt x="9074184" y="8558903"/>
                </a:cubicBezTo>
                <a:lnTo>
                  <a:pt x="9083216" y="8559361"/>
                </a:lnTo>
                <a:cubicBezTo>
                  <a:pt x="9091028" y="8559704"/>
                  <a:pt x="9097698" y="8565460"/>
                  <a:pt x="9097774" y="8573655"/>
                </a:cubicBezTo>
                <a:close/>
                <a:moveTo>
                  <a:pt x="9084474" y="8673182"/>
                </a:moveTo>
                <a:cubicBezTo>
                  <a:pt x="9072087" y="8659498"/>
                  <a:pt x="9091714" y="8638342"/>
                  <a:pt x="9104176" y="8652103"/>
                </a:cubicBezTo>
                <a:cubicBezTo>
                  <a:pt x="9116600" y="8665825"/>
                  <a:pt x="9096935" y="8686943"/>
                  <a:pt x="9084474" y="8673182"/>
                </a:cubicBezTo>
                <a:close/>
                <a:moveTo>
                  <a:pt x="9095830" y="8934063"/>
                </a:moveTo>
                <a:lnTo>
                  <a:pt x="9104824" y="8935244"/>
                </a:lnTo>
                <a:cubicBezTo>
                  <a:pt x="9112560" y="8936235"/>
                  <a:pt x="9118315" y="8943554"/>
                  <a:pt x="9117362" y="8951331"/>
                </a:cubicBezTo>
                <a:cubicBezTo>
                  <a:pt x="9116409" y="8959030"/>
                  <a:pt x="9108978" y="8964862"/>
                  <a:pt x="9101280" y="8963871"/>
                </a:cubicBezTo>
                <a:lnTo>
                  <a:pt x="9092285" y="8962689"/>
                </a:lnTo>
                <a:cubicBezTo>
                  <a:pt x="9084550" y="8961698"/>
                  <a:pt x="9078795" y="8954379"/>
                  <a:pt x="9079748" y="8946604"/>
                </a:cubicBezTo>
                <a:cubicBezTo>
                  <a:pt x="9080701" y="8938904"/>
                  <a:pt x="9088132" y="8933072"/>
                  <a:pt x="9095830" y="8934063"/>
                </a:cubicBezTo>
                <a:close/>
                <a:moveTo>
                  <a:pt x="9190189" y="8708022"/>
                </a:moveTo>
                <a:cubicBezTo>
                  <a:pt x="9185197" y="8705849"/>
                  <a:pt x="9182644" y="8701618"/>
                  <a:pt x="9182034" y="8696892"/>
                </a:cubicBezTo>
                <a:cubicBezTo>
                  <a:pt x="9179595" y="8697311"/>
                  <a:pt x="9177042" y="8697235"/>
                  <a:pt x="9174679" y="8696472"/>
                </a:cubicBezTo>
                <a:cubicBezTo>
                  <a:pt x="9167019" y="8694109"/>
                  <a:pt x="9163703" y="8685227"/>
                  <a:pt x="9165990" y="8678023"/>
                </a:cubicBezTo>
                <a:lnTo>
                  <a:pt x="9167896" y="8671924"/>
                </a:lnTo>
                <a:cubicBezTo>
                  <a:pt x="9169496" y="8666854"/>
                  <a:pt x="9173879" y="8663767"/>
                  <a:pt x="9178719" y="8662852"/>
                </a:cubicBezTo>
                <a:cubicBezTo>
                  <a:pt x="9181539" y="8658850"/>
                  <a:pt x="9186303" y="8656524"/>
                  <a:pt x="9192590" y="8658506"/>
                </a:cubicBezTo>
                <a:cubicBezTo>
                  <a:pt x="9200784" y="8661060"/>
                  <a:pt x="9203719" y="8668493"/>
                  <a:pt x="9202842" y="8675202"/>
                </a:cubicBezTo>
                <a:cubicBezTo>
                  <a:pt x="9203109" y="8675316"/>
                  <a:pt x="9203413" y="8675355"/>
                  <a:pt x="9203680" y="8675469"/>
                </a:cubicBezTo>
                <a:cubicBezTo>
                  <a:pt x="9211378" y="8678861"/>
                  <a:pt x="9213436" y="8687057"/>
                  <a:pt x="9211112" y="8694490"/>
                </a:cubicBezTo>
                <a:lnTo>
                  <a:pt x="9209168" y="8700627"/>
                </a:lnTo>
                <a:cubicBezTo>
                  <a:pt x="9206844" y="8708060"/>
                  <a:pt x="9196745" y="8710881"/>
                  <a:pt x="9190189" y="8708022"/>
                </a:cubicBezTo>
                <a:close/>
                <a:moveTo>
                  <a:pt x="9201622" y="8754145"/>
                </a:moveTo>
                <a:cubicBezTo>
                  <a:pt x="9200708" y="8754450"/>
                  <a:pt x="9199870" y="8754869"/>
                  <a:pt x="9199031" y="8755289"/>
                </a:cubicBezTo>
                <a:cubicBezTo>
                  <a:pt x="9198917" y="8755326"/>
                  <a:pt x="9198955" y="8755326"/>
                  <a:pt x="9198879" y="8755365"/>
                </a:cubicBezTo>
                <a:cubicBezTo>
                  <a:pt x="9198840" y="8755403"/>
                  <a:pt x="9198840" y="8755441"/>
                  <a:pt x="9198764" y="8755517"/>
                </a:cubicBezTo>
                <a:cubicBezTo>
                  <a:pt x="9198688" y="8755669"/>
                  <a:pt x="9198650" y="8755822"/>
                  <a:pt x="9198574" y="8756051"/>
                </a:cubicBezTo>
                <a:cubicBezTo>
                  <a:pt x="9195906" y="8763675"/>
                  <a:pt x="9188284" y="8767562"/>
                  <a:pt x="9180510" y="8765542"/>
                </a:cubicBezTo>
                <a:cubicBezTo>
                  <a:pt x="9173155" y="8763598"/>
                  <a:pt x="9168543" y="8754602"/>
                  <a:pt x="9171021" y="8747474"/>
                </a:cubicBezTo>
                <a:cubicBezTo>
                  <a:pt x="9173917" y="8739164"/>
                  <a:pt x="9179557" y="8732074"/>
                  <a:pt x="9187903" y="8728758"/>
                </a:cubicBezTo>
                <a:cubicBezTo>
                  <a:pt x="9195144" y="8725861"/>
                  <a:pt x="9203376" y="8727081"/>
                  <a:pt x="9207453" y="8734552"/>
                </a:cubicBezTo>
                <a:cubicBezTo>
                  <a:pt x="9210845" y="8740880"/>
                  <a:pt x="9208863" y="8751248"/>
                  <a:pt x="9201622" y="8754145"/>
                </a:cubicBezTo>
                <a:close/>
                <a:moveTo>
                  <a:pt x="9183101" y="8618902"/>
                </a:moveTo>
                <a:lnTo>
                  <a:pt x="9179176" y="8619397"/>
                </a:lnTo>
                <a:cubicBezTo>
                  <a:pt x="9160731" y="8621722"/>
                  <a:pt x="9157720" y="8593058"/>
                  <a:pt x="9176127" y="8590732"/>
                </a:cubicBezTo>
                <a:lnTo>
                  <a:pt x="9180053" y="8590237"/>
                </a:lnTo>
                <a:cubicBezTo>
                  <a:pt x="9198460" y="8587874"/>
                  <a:pt x="9201508" y="8616576"/>
                  <a:pt x="9183101" y="8618902"/>
                </a:cubicBezTo>
                <a:close/>
                <a:moveTo>
                  <a:pt x="9152042" y="8950225"/>
                </a:moveTo>
                <a:cubicBezTo>
                  <a:pt x="9159168" y="8945079"/>
                  <a:pt x="9167857" y="8942487"/>
                  <a:pt x="9176584" y="8944545"/>
                </a:cubicBezTo>
                <a:cubicBezTo>
                  <a:pt x="9184206" y="8946337"/>
                  <a:pt x="9190228" y="8952055"/>
                  <a:pt x="9189275" y="8960517"/>
                </a:cubicBezTo>
                <a:cubicBezTo>
                  <a:pt x="9188475" y="8967645"/>
                  <a:pt x="9180891" y="8975001"/>
                  <a:pt x="9173307" y="8973210"/>
                </a:cubicBezTo>
                <a:cubicBezTo>
                  <a:pt x="9172392" y="8972943"/>
                  <a:pt x="9171440" y="8972791"/>
                  <a:pt x="9170525" y="8972677"/>
                </a:cubicBezTo>
                <a:cubicBezTo>
                  <a:pt x="9170411" y="8972677"/>
                  <a:pt x="9170449" y="8972677"/>
                  <a:pt x="9170334" y="8972677"/>
                </a:cubicBezTo>
                <a:cubicBezTo>
                  <a:pt x="9170258" y="8972677"/>
                  <a:pt x="9170220" y="8972714"/>
                  <a:pt x="9170144" y="8972753"/>
                </a:cubicBezTo>
                <a:cubicBezTo>
                  <a:pt x="9169991" y="8972829"/>
                  <a:pt x="9169877" y="8972905"/>
                  <a:pt x="9169687" y="8973058"/>
                </a:cubicBezTo>
                <a:cubicBezTo>
                  <a:pt x="9163132" y="8977785"/>
                  <a:pt x="9154633" y="8976603"/>
                  <a:pt x="9149450" y="8970466"/>
                </a:cubicBezTo>
                <a:cubicBezTo>
                  <a:pt x="9144534" y="8964634"/>
                  <a:pt x="9145944" y="8954646"/>
                  <a:pt x="9152042" y="8950225"/>
                </a:cubicBezTo>
                <a:close/>
                <a:moveTo>
                  <a:pt x="9185197" y="11289804"/>
                </a:moveTo>
                <a:cubicBezTo>
                  <a:pt x="9192781" y="11288204"/>
                  <a:pt x="9201394" y="11294340"/>
                  <a:pt x="9202270" y="11302078"/>
                </a:cubicBezTo>
                <a:lnTo>
                  <a:pt x="9202995" y="11308634"/>
                </a:lnTo>
                <a:cubicBezTo>
                  <a:pt x="9203909" y="11316906"/>
                  <a:pt x="9198955" y="11323958"/>
                  <a:pt x="9190762" y="11325711"/>
                </a:cubicBezTo>
                <a:cubicBezTo>
                  <a:pt x="9183178" y="11327313"/>
                  <a:pt x="9174565" y="11321175"/>
                  <a:pt x="9173688" y="11313437"/>
                </a:cubicBezTo>
                <a:lnTo>
                  <a:pt x="9172964" y="11306881"/>
                </a:lnTo>
                <a:cubicBezTo>
                  <a:pt x="9172049" y="11298572"/>
                  <a:pt x="9177004" y="11291520"/>
                  <a:pt x="9185197" y="11289804"/>
                </a:cubicBezTo>
                <a:close/>
                <a:moveTo>
                  <a:pt x="9220068" y="8909896"/>
                </a:moveTo>
                <a:cubicBezTo>
                  <a:pt x="9224450" y="8917062"/>
                  <a:pt x="9221440" y="8924990"/>
                  <a:pt x="9215266" y="8929755"/>
                </a:cubicBezTo>
                <a:lnTo>
                  <a:pt x="9210197" y="8933681"/>
                </a:lnTo>
                <a:cubicBezTo>
                  <a:pt x="9203986" y="8938446"/>
                  <a:pt x="9194077" y="8934978"/>
                  <a:pt x="9190380" y="8928879"/>
                </a:cubicBezTo>
                <a:cubicBezTo>
                  <a:pt x="9187560" y="8924228"/>
                  <a:pt x="9187865" y="8919311"/>
                  <a:pt x="9190037" y="8915118"/>
                </a:cubicBezTo>
                <a:cubicBezTo>
                  <a:pt x="9187789" y="8914050"/>
                  <a:pt x="9185769" y="8912526"/>
                  <a:pt x="9184245" y="8910544"/>
                </a:cubicBezTo>
                <a:cubicBezTo>
                  <a:pt x="9179329" y="8904216"/>
                  <a:pt x="9181729" y="8895030"/>
                  <a:pt x="9187674" y="8890456"/>
                </a:cubicBezTo>
                <a:lnTo>
                  <a:pt x="9192743" y="8886529"/>
                </a:lnTo>
                <a:cubicBezTo>
                  <a:pt x="9196973" y="8883289"/>
                  <a:pt x="9202309" y="8883251"/>
                  <a:pt x="9206805" y="8885309"/>
                </a:cubicBezTo>
                <a:cubicBezTo>
                  <a:pt x="9211417" y="8883670"/>
                  <a:pt x="9216638" y="8884509"/>
                  <a:pt x="9220677" y="8889693"/>
                </a:cubicBezTo>
                <a:cubicBezTo>
                  <a:pt x="9225899" y="8896478"/>
                  <a:pt x="9224069" y="8904255"/>
                  <a:pt x="9219496" y="8909248"/>
                </a:cubicBezTo>
                <a:cubicBezTo>
                  <a:pt x="9219686" y="8909476"/>
                  <a:pt x="9219916" y="8909667"/>
                  <a:pt x="9220068" y="8909896"/>
                </a:cubicBezTo>
                <a:close/>
                <a:moveTo>
                  <a:pt x="9218886" y="8434905"/>
                </a:moveTo>
                <a:cubicBezTo>
                  <a:pt x="9222202" y="8431894"/>
                  <a:pt x="9226394" y="8431132"/>
                  <a:pt x="9230433" y="8431856"/>
                </a:cubicBezTo>
                <a:cubicBezTo>
                  <a:pt x="9226127" y="8426061"/>
                  <a:pt x="9225517" y="8417409"/>
                  <a:pt x="9232873" y="8411729"/>
                </a:cubicBezTo>
                <a:lnTo>
                  <a:pt x="9236036" y="8409328"/>
                </a:lnTo>
                <a:cubicBezTo>
                  <a:pt x="9250746" y="8398007"/>
                  <a:pt x="9267895" y="8421220"/>
                  <a:pt x="9253185" y="8432542"/>
                </a:cubicBezTo>
                <a:lnTo>
                  <a:pt x="9250022" y="8434943"/>
                </a:lnTo>
                <a:cubicBezTo>
                  <a:pt x="9246630" y="8437535"/>
                  <a:pt x="9243162" y="8438145"/>
                  <a:pt x="9239961" y="8437688"/>
                </a:cubicBezTo>
                <a:cubicBezTo>
                  <a:pt x="9244230" y="8443520"/>
                  <a:pt x="9242933" y="8452020"/>
                  <a:pt x="9237713" y="8456785"/>
                </a:cubicBezTo>
                <a:lnTo>
                  <a:pt x="9233749" y="8460368"/>
                </a:lnTo>
                <a:cubicBezTo>
                  <a:pt x="9234321" y="8464599"/>
                  <a:pt x="9233254" y="8468983"/>
                  <a:pt x="9230015" y="8472375"/>
                </a:cubicBezTo>
                <a:cubicBezTo>
                  <a:pt x="9225860" y="8476759"/>
                  <a:pt x="9220563" y="8477216"/>
                  <a:pt x="9214885" y="8477140"/>
                </a:cubicBezTo>
                <a:cubicBezTo>
                  <a:pt x="9210502" y="8477102"/>
                  <a:pt x="9206996" y="8474472"/>
                  <a:pt x="9204786" y="8470927"/>
                </a:cubicBezTo>
                <a:cubicBezTo>
                  <a:pt x="9204519" y="8470850"/>
                  <a:pt x="9204214" y="8470736"/>
                  <a:pt x="9203947" y="8470622"/>
                </a:cubicBezTo>
                <a:cubicBezTo>
                  <a:pt x="9196402" y="8467725"/>
                  <a:pt x="9193353" y="8459186"/>
                  <a:pt x="9195906" y="8451868"/>
                </a:cubicBezTo>
                <a:cubicBezTo>
                  <a:pt x="9196669" y="8449657"/>
                  <a:pt x="9198117" y="8447980"/>
                  <a:pt x="9199794" y="8446531"/>
                </a:cubicBezTo>
                <a:cubicBezTo>
                  <a:pt x="9195525" y="8445540"/>
                  <a:pt x="9191943" y="8442529"/>
                  <a:pt x="9191180" y="8436506"/>
                </a:cubicBezTo>
                <a:cubicBezTo>
                  <a:pt x="9188894" y="8418324"/>
                  <a:pt x="9216790" y="8410814"/>
                  <a:pt x="9219077" y="8429226"/>
                </a:cubicBezTo>
                <a:cubicBezTo>
                  <a:pt x="9219344" y="8431322"/>
                  <a:pt x="9219115" y="8433228"/>
                  <a:pt x="9218658" y="8435019"/>
                </a:cubicBezTo>
                <a:lnTo>
                  <a:pt x="9218886" y="8434905"/>
                </a:lnTo>
                <a:close/>
                <a:moveTo>
                  <a:pt x="9292705" y="8468716"/>
                </a:moveTo>
                <a:lnTo>
                  <a:pt x="9286341" y="8469516"/>
                </a:lnTo>
                <a:cubicBezTo>
                  <a:pt x="9278566" y="8470469"/>
                  <a:pt x="9271516" y="8463379"/>
                  <a:pt x="9271059" y="8455984"/>
                </a:cubicBezTo>
                <a:cubicBezTo>
                  <a:pt x="9270563" y="8447865"/>
                  <a:pt x="9276851" y="8441690"/>
                  <a:pt x="9284587" y="8440699"/>
                </a:cubicBezTo>
                <a:lnTo>
                  <a:pt x="9290952" y="8439899"/>
                </a:lnTo>
                <a:cubicBezTo>
                  <a:pt x="9298726" y="8438946"/>
                  <a:pt x="9305776" y="8446035"/>
                  <a:pt x="9306234" y="8453430"/>
                </a:cubicBezTo>
                <a:cubicBezTo>
                  <a:pt x="9306691" y="8461549"/>
                  <a:pt x="9300403" y="8467725"/>
                  <a:pt x="9292705" y="8468716"/>
                </a:cubicBezTo>
                <a:close/>
                <a:moveTo>
                  <a:pt x="9245754" y="8357563"/>
                </a:moveTo>
                <a:cubicBezTo>
                  <a:pt x="9245525" y="8355810"/>
                  <a:pt x="9245830" y="8354285"/>
                  <a:pt x="9246097" y="8352799"/>
                </a:cubicBezTo>
                <a:cubicBezTo>
                  <a:pt x="9240190" y="8356230"/>
                  <a:pt x="9231958" y="8356572"/>
                  <a:pt x="9226165" y="8350207"/>
                </a:cubicBezTo>
                <a:cubicBezTo>
                  <a:pt x="9213742" y="8336446"/>
                  <a:pt x="9237560" y="8320169"/>
                  <a:pt x="9249831" y="8333740"/>
                </a:cubicBezTo>
                <a:cubicBezTo>
                  <a:pt x="9252613" y="8336828"/>
                  <a:pt x="9253376" y="8340029"/>
                  <a:pt x="9253071" y="8343003"/>
                </a:cubicBezTo>
                <a:cubicBezTo>
                  <a:pt x="9260997" y="8338581"/>
                  <a:pt x="9272659" y="8340868"/>
                  <a:pt x="9274107" y="8352379"/>
                </a:cubicBezTo>
                <a:cubicBezTo>
                  <a:pt x="9276432" y="8370753"/>
                  <a:pt x="9248040" y="8375975"/>
                  <a:pt x="9245754" y="8357563"/>
                </a:cubicBezTo>
                <a:close/>
                <a:moveTo>
                  <a:pt x="9223612" y="8379672"/>
                </a:moveTo>
                <a:cubicBezTo>
                  <a:pt x="9228871" y="8376546"/>
                  <a:pt x="9235083" y="8376013"/>
                  <a:pt x="9240380" y="8380549"/>
                </a:cubicBezTo>
                <a:cubicBezTo>
                  <a:pt x="9245754" y="8385161"/>
                  <a:pt x="9247735" y="8395644"/>
                  <a:pt x="9241942" y="8400904"/>
                </a:cubicBezTo>
                <a:lnTo>
                  <a:pt x="9237179" y="8405211"/>
                </a:lnTo>
                <a:cubicBezTo>
                  <a:pt x="9231386" y="8410471"/>
                  <a:pt x="9223345" y="8412377"/>
                  <a:pt x="9216828" y="8406774"/>
                </a:cubicBezTo>
                <a:cubicBezTo>
                  <a:pt x="9216600" y="8406584"/>
                  <a:pt x="9216485" y="8406240"/>
                  <a:pt x="9216257" y="8406012"/>
                </a:cubicBezTo>
                <a:cubicBezTo>
                  <a:pt x="9209626" y="8407002"/>
                  <a:pt x="9202956" y="8403419"/>
                  <a:pt x="9200441" y="8397054"/>
                </a:cubicBezTo>
                <a:cubicBezTo>
                  <a:pt x="9200136" y="8396329"/>
                  <a:pt x="9199984" y="8395948"/>
                  <a:pt x="9199946" y="8395834"/>
                </a:cubicBezTo>
                <a:lnTo>
                  <a:pt x="9199794" y="8395605"/>
                </a:lnTo>
                <a:cubicBezTo>
                  <a:pt x="9199755" y="8395567"/>
                  <a:pt x="9199755" y="8395567"/>
                  <a:pt x="9199717" y="8395529"/>
                </a:cubicBezTo>
                <a:cubicBezTo>
                  <a:pt x="9198879" y="8395377"/>
                  <a:pt x="9198040" y="8395224"/>
                  <a:pt x="9197126" y="8395186"/>
                </a:cubicBezTo>
                <a:cubicBezTo>
                  <a:pt x="9189085" y="8394614"/>
                  <a:pt x="9184512" y="8385543"/>
                  <a:pt x="9185464" y="8378452"/>
                </a:cubicBezTo>
                <a:cubicBezTo>
                  <a:pt x="9186570" y="8370143"/>
                  <a:pt x="9194687" y="8366254"/>
                  <a:pt x="9202194" y="8366788"/>
                </a:cubicBezTo>
                <a:cubicBezTo>
                  <a:pt x="9211417" y="8367398"/>
                  <a:pt x="9218734" y="8372506"/>
                  <a:pt x="9223612" y="8379672"/>
                </a:cubicBezTo>
                <a:close/>
                <a:moveTo>
                  <a:pt x="9186112" y="8517012"/>
                </a:moveTo>
                <a:lnTo>
                  <a:pt x="9186912" y="8523378"/>
                </a:lnTo>
                <a:cubicBezTo>
                  <a:pt x="9187903" y="8531153"/>
                  <a:pt x="9184092" y="8538777"/>
                  <a:pt x="9175898" y="8540569"/>
                </a:cubicBezTo>
                <a:cubicBezTo>
                  <a:pt x="9168772" y="8542132"/>
                  <a:pt x="9159702" y="8537291"/>
                  <a:pt x="9158711" y="8529553"/>
                </a:cubicBezTo>
                <a:lnTo>
                  <a:pt x="9157910" y="8523187"/>
                </a:lnTo>
                <a:cubicBezTo>
                  <a:pt x="9156920" y="8515449"/>
                  <a:pt x="9160731" y="8507787"/>
                  <a:pt x="9168924" y="8505995"/>
                </a:cubicBezTo>
                <a:cubicBezTo>
                  <a:pt x="9176051" y="8504471"/>
                  <a:pt x="9185159" y="8509312"/>
                  <a:pt x="9186112" y="8517012"/>
                </a:cubicBezTo>
                <a:close/>
                <a:moveTo>
                  <a:pt x="9156882" y="8442109"/>
                </a:moveTo>
                <a:cubicBezTo>
                  <a:pt x="9161531" y="8448170"/>
                  <a:pt x="9159664" y="8458043"/>
                  <a:pt x="9153337" y="8462198"/>
                </a:cubicBezTo>
                <a:cubicBezTo>
                  <a:pt x="9152575" y="8462731"/>
                  <a:pt x="9151623" y="8462846"/>
                  <a:pt x="9150822" y="8463265"/>
                </a:cubicBezTo>
                <a:cubicBezTo>
                  <a:pt x="9151546" y="8464027"/>
                  <a:pt x="9152080" y="8464828"/>
                  <a:pt x="9152652" y="8465705"/>
                </a:cubicBezTo>
                <a:cubicBezTo>
                  <a:pt x="9155319" y="8459186"/>
                  <a:pt x="9162103" y="8454078"/>
                  <a:pt x="9170754" y="8456785"/>
                </a:cubicBezTo>
                <a:cubicBezTo>
                  <a:pt x="9188513" y="8462350"/>
                  <a:pt x="9178261" y="8489338"/>
                  <a:pt x="9160617" y="8483773"/>
                </a:cubicBezTo>
                <a:cubicBezTo>
                  <a:pt x="9157377" y="8482743"/>
                  <a:pt x="9155358" y="8480876"/>
                  <a:pt x="9153833" y="8478779"/>
                </a:cubicBezTo>
                <a:cubicBezTo>
                  <a:pt x="9153681" y="8479122"/>
                  <a:pt x="9153681" y="8479580"/>
                  <a:pt x="9153452" y="8479923"/>
                </a:cubicBezTo>
                <a:cubicBezTo>
                  <a:pt x="9149679" y="8485946"/>
                  <a:pt x="9145068" y="8491053"/>
                  <a:pt x="9137979" y="8493111"/>
                </a:cubicBezTo>
                <a:cubicBezTo>
                  <a:pt x="9130243" y="8495398"/>
                  <a:pt x="9123155" y="8492273"/>
                  <a:pt x="9117095" y="8487623"/>
                </a:cubicBezTo>
                <a:cubicBezTo>
                  <a:pt x="9110883" y="8482858"/>
                  <a:pt x="9111379" y="8472528"/>
                  <a:pt x="9116295" y="8467229"/>
                </a:cubicBezTo>
                <a:cubicBezTo>
                  <a:pt x="9118048" y="8465324"/>
                  <a:pt x="9120144" y="8464294"/>
                  <a:pt x="9122316" y="8463608"/>
                </a:cubicBezTo>
                <a:cubicBezTo>
                  <a:pt x="9118277" y="8460559"/>
                  <a:pt x="9115723" y="8456023"/>
                  <a:pt x="9116638" y="8450267"/>
                </a:cubicBezTo>
                <a:cubicBezTo>
                  <a:pt x="9117781" y="8443177"/>
                  <a:pt x="9125708" y="8436240"/>
                  <a:pt x="9133178" y="8438374"/>
                </a:cubicBezTo>
                <a:cubicBezTo>
                  <a:pt x="9134054" y="8438641"/>
                  <a:pt x="9134930" y="8438870"/>
                  <a:pt x="9135845" y="8439022"/>
                </a:cubicBezTo>
                <a:lnTo>
                  <a:pt x="9135845" y="8439022"/>
                </a:lnTo>
                <a:cubicBezTo>
                  <a:pt x="9135960" y="8438984"/>
                  <a:pt x="9135960" y="8438984"/>
                  <a:pt x="9136112" y="8438946"/>
                </a:cubicBezTo>
                <a:cubicBezTo>
                  <a:pt x="9136303" y="8438831"/>
                  <a:pt x="9136341" y="8438793"/>
                  <a:pt x="9136721" y="8438564"/>
                </a:cubicBezTo>
                <a:cubicBezTo>
                  <a:pt x="9143543" y="8434143"/>
                  <a:pt x="9151966" y="8435782"/>
                  <a:pt x="9156882" y="8442109"/>
                </a:cubicBezTo>
                <a:close/>
                <a:moveTo>
                  <a:pt x="9179329" y="8360651"/>
                </a:moveTo>
                <a:cubicBezTo>
                  <a:pt x="9191790" y="8374412"/>
                  <a:pt x="9170220" y="8393585"/>
                  <a:pt x="9157758" y="8379824"/>
                </a:cubicBezTo>
                <a:cubicBezTo>
                  <a:pt x="9145296" y="8366064"/>
                  <a:pt x="9166866" y="8346890"/>
                  <a:pt x="9179329" y="8360651"/>
                </a:cubicBezTo>
                <a:close/>
                <a:moveTo>
                  <a:pt x="9049031" y="8660412"/>
                </a:moveTo>
                <a:cubicBezTo>
                  <a:pt x="9066486" y="8665901"/>
                  <a:pt x="9061722" y="8694375"/>
                  <a:pt x="9044039" y="8688810"/>
                </a:cubicBezTo>
                <a:cubicBezTo>
                  <a:pt x="9026547" y="8683359"/>
                  <a:pt x="9031348" y="8654885"/>
                  <a:pt x="9049031" y="8660412"/>
                </a:cubicBezTo>
                <a:close/>
                <a:moveTo>
                  <a:pt x="9035007" y="11231713"/>
                </a:moveTo>
                <a:cubicBezTo>
                  <a:pt x="9044344" y="11214330"/>
                  <a:pt x="9072202" y="11227291"/>
                  <a:pt x="9062827" y="11244710"/>
                </a:cubicBezTo>
                <a:cubicBezTo>
                  <a:pt x="9053528" y="11262054"/>
                  <a:pt x="9025670" y="11249133"/>
                  <a:pt x="9035007" y="11231713"/>
                </a:cubicBezTo>
                <a:close/>
                <a:moveTo>
                  <a:pt x="9042362" y="11259958"/>
                </a:moveTo>
                <a:cubicBezTo>
                  <a:pt x="9049679" y="11255994"/>
                  <a:pt x="9058559" y="11256337"/>
                  <a:pt x="9063742" y="11263769"/>
                </a:cubicBezTo>
                <a:cubicBezTo>
                  <a:pt x="9065800" y="11266705"/>
                  <a:pt x="9066562" y="11270707"/>
                  <a:pt x="9066180" y="11274557"/>
                </a:cubicBezTo>
                <a:lnTo>
                  <a:pt x="9068010" y="11271127"/>
                </a:lnTo>
                <a:cubicBezTo>
                  <a:pt x="9071516" y="11264608"/>
                  <a:pt x="9079100" y="11262664"/>
                  <a:pt x="9085731" y="11264571"/>
                </a:cubicBezTo>
                <a:cubicBezTo>
                  <a:pt x="9086112" y="11260834"/>
                  <a:pt x="9086645" y="11257176"/>
                  <a:pt x="9088323" y="11254164"/>
                </a:cubicBezTo>
                <a:cubicBezTo>
                  <a:pt x="9086798" y="11252411"/>
                  <a:pt x="9085617" y="11250352"/>
                  <a:pt x="9084931" y="11247912"/>
                </a:cubicBezTo>
                <a:cubicBezTo>
                  <a:pt x="9082835" y="11240365"/>
                  <a:pt x="9088475" y="11231598"/>
                  <a:pt x="9096097" y="11230111"/>
                </a:cubicBezTo>
                <a:lnTo>
                  <a:pt x="9109054" y="11227596"/>
                </a:lnTo>
                <a:cubicBezTo>
                  <a:pt x="9114428" y="11226566"/>
                  <a:pt x="9119458" y="11228319"/>
                  <a:pt x="9122926" y="11231865"/>
                </a:cubicBezTo>
                <a:cubicBezTo>
                  <a:pt x="9123116" y="11231827"/>
                  <a:pt x="9123307" y="11231788"/>
                  <a:pt x="9123536" y="11231750"/>
                </a:cubicBezTo>
                <a:cubicBezTo>
                  <a:pt x="9119115" y="11223784"/>
                  <a:pt x="9121325" y="11211815"/>
                  <a:pt x="9132949" y="11209528"/>
                </a:cubicBezTo>
                <a:cubicBezTo>
                  <a:pt x="9147011" y="11206821"/>
                  <a:pt x="9153757" y="11222450"/>
                  <a:pt x="9148421" y="11231979"/>
                </a:cubicBezTo>
                <a:cubicBezTo>
                  <a:pt x="9157606" y="11236858"/>
                  <a:pt x="9163093" y="11249322"/>
                  <a:pt x="9163665" y="11259347"/>
                </a:cubicBezTo>
                <a:cubicBezTo>
                  <a:pt x="9163932" y="11264037"/>
                  <a:pt x="9161493" y="11268534"/>
                  <a:pt x="9158025" y="11272651"/>
                </a:cubicBezTo>
                <a:lnTo>
                  <a:pt x="9156082" y="11276310"/>
                </a:lnTo>
                <a:cubicBezTo>
                  <a:pt x="9155281" y="11277759"/>
                  <a:pt x="9154061" y="11278712"/>
                  <a:pt x="9152804" y="11279665"/>
                </a:cubicBezTo>
                <a:cubicBezTo>
                  <a:pt x="9158597" y="11287365"/>
                  <a:pt x="9155853" y="11302498"/>
                  <a:pt x="9142858" y="11304976"/>
                </a:cubicBezTo>
                <a:cubicBezTo>
                  <a:pt x="9139542" y="11305624"/>
                  <a:pt x="9136988" y="11304976"/>
                  <a:pt x="9134740" y="11303869"/>
                </a:cubicBezTo>
                <a:cubicBezTo>
                  <a:pt x="9135540" y="11306767"/>
                  <a:pt x="9135654" y="11309931"/>
                  <a:pt x="9134435" y="11313323"/>
                </a:cubicBezTo>
                <a:cubicBezTo>
                  <a:pt x="9131805" y="11320566"/>
                  <a:pt x="9121478" y="11325483"/>
                  <a:pt x="9114389" y="11321671"/>
                </a:cubicBezTo>
                <a:lnTo>
                  <a:pt x="9108368" y="11318470"/>
                </a:lnTo>
                <a:cubicBezTo>
                  <a:pt x="9104633" y="11316449"/>
                  <a:pt x="9101813" y="11313590"/>
                  <a:pt x="9100289" y="11310236"/>
                </a:cubicBezTo>
                <a:lnTo>
                  <a:pt x="9101432" y="11316182"/>
                </a:lnTo>
                <a:cubicBezTo>
                  <a:pt x="9102957" y="11324110"/>
                  <a:pt x="9100517" y="11332153"/>
                  <a:pt x="9092095" y="11335013"/>
                </a:cubicBezTo>
                <a:cubicBezTo>
                  <a:pt x="9088056" y="11336385"/>
                  <a:pt x="9082949" y="11335394"/>
                  <a:pt x="9078985" y="11332954"/>
                </a:cubicBezTo>
                <a:cubicBezTo>
                  <a:pt x="9079328" y="11333831"/>
                  <a:pt x="9079671" y="11334746"/>
                  <a:pt x="9080015" y="11335661"/>
                </a:cubicBezTo>
                <a:cubicBezTo>
                  <a:pt x="9082873" y="11343170"/>
                  <a:pt x="9078757" y="11351975"/>
                  <a:pt x="9071287" y="11354758"/>
                </a:cubicBezTo>
                <a:cubicBezTo>
                  <a:pt x="9069839" y="11355291"/>
                  <a:pt x="9068353" y="11355368"/>
                  <a:pt x="9066867" y="11355444"/>
                </a:cubicBezTo>
                <a:cubicBezTo>
                  <a:pt x="9068086" y="11355711"/>
                  <a:pt x="9069344" y="11355863"/>
                  <a:pt x="9070563" y="11356397"/>
                </a:cubicBezTo>
                <a:cubicBezTo>
                  <a:pt x="9077994" y="11359828"/>
                  <a:pt x="9080929" y="11370005"/>
                  <a:pt x="9077156" y="11377095"/>
                </a:cubicBezTo>
                <a:lnTo>
                  <a:pt x="9073917" y="11383118"/>
                </a:lnTo>
                <a:cubicBezTo>
                  <a:pt x="9073231" y="11384375"/>
                  <a:pt x="9072240" y="11385329"/>
                  <a:pt x="9071287" y="11386282"/>
                </a:cubicBezTo>
                <a:cubicBezTo>
                  <a:pt x="9071973" y="11389635"/>
                  <a:pt x="9071897" y="11393219"/>
                  <a:pt x="9070411" y="11396573"/>
                </a:cubicBezTo>
                <a:lnTo>
                  <a:pt x="9067705" y="11402597"/>
                </a:lnTo>
                <a:cubicBezTo>
                  <a:pt x="9064428" y="11409953"/>
                  <a:pt x="9054290" y="11412278"/>
                  <a:pt x="9047583" y="11408694"/>
                </a:cubicBezTo>
                <a:cubicBezTo>
                  <a:pt x="9041866" y="11405607"/>
                  <a:pt x="9040380" y="11399660"/>
                  <a:pt x="9041066" y="11393752"/>
                </a:cubicBezTo>
                <a:cubicBezTo>
                  <a:pt x="9034397" y="11395697"/>
                  <a:pt x="9027651" y="11393943"/>
                  <a:pt x="9023345" y="11387653"/>
                </a:cubicBezTo>
                <a:cubicBezTo>
                  <a:pt x="9018963" y="11381212"/>
                  <a:pt x="9021135" y="11370157"/>
                  <a:pt x="9028300" y="11366498"/>
                </a:cubicBezTo>
                <a:lnTo>
                  <a:pt x="9034397" y="11363410"/>
                </a:lnTo>
                <a:cubicBezTo>
                  <a:pt x="9039580" y="11360780"/>
                  <a:pt x="9045068" y="11360857"/>
                  <a:pt x="9049641" y="11363296"/>
                </a:cubicBezTo>
                <a:lnTo>
                  <a:pt x="9049794" y="11362992"/>
                </a:lnTo>
                <a:cubicBezTo>
                  <a:pt x="9052575" y="11357807"/>
                  <a:pt x="9057682" y="11355177"/>
                  <a:pt x="9063055" y="11355063"/>
                </a:cubicBezTo>
                <a:cubicBezTo>
                  <a:pt x="9058292" y="11353995"/>
                  <a:pt x="9053986" y="11350869"/>
                  <a:pt x="9052156" y="11346067"/>
                </a:cubicBezTo>
                <a:lnTo>
                  <a:pt x="9048840" y="11337338"/>
                </a:lnTo>
                <a:cubicBezTo>
                  <a:pt x="9045945" y="11329828"/>
                  <a:pt x="9050060" y="11321023"/>
                  <a:pt x="9057568" y="11318241"/>
                </a:cubicBezTo>
                <a:cubicBezTo>
                  <a:pt x="9062789" y="11316297"/>
                  <a:pt x="9068429" y="11317783"/>
                  <a:pt x="9072430" y="11321289"/>
                </a:cubicBezTo>
                <a:lnTo>
                  <a:pt x="9072050" y="11319270"/>
                </a:lnTo>
                <a:cubicBezTo>
                  <a:pt x="9070525" y="11311341"/>
                  <a:pt x="9072964" y="11303298"/>
                  <a:pt x="9081386" y="11300439"/>
                </a:cubicBezTo>
                <a:cubicBezTo>
                  <a:pt x="9086265" y="11298800"/>
                  <a:pt x="9092895" y="11300287"/>
                  <a:pt x="9096897" y="11304099"/>
                </a:cubicBezTo>
                <a:cubicBezTo>
                  <a:pt x="9095944" y="11302536"/>
                  <a:pt x="9095220" y="11300859"/>
                  <a:pt x="9094877" y="11299105"/>
                </a:cubicBezTo>
                <a:lnTo>
                  <a:pt x="9093619" y="11292625"/>
                </a:lnTo>
                <a:cubicBezTo>
                  <a:pt x="9093315" y="11291062"/>
                  <a:pt x="9093658" y="11289614"/>
                  <a:pt x="9093886" y="11288127"/>
                </a:cubicBezTo>
                <a:lnTo>
                  <a:pt x="9091409" y="11292739"/>
                </a:lnTo>
                <a:cubicBezTo>
                  <a:pt x="9087332" y="11300325"/>
                  <a:pt x="9077613" y="11302078"/>
                  <a:pt x="9070411" y="11298304"/>
                </a:cubicBezTo>
                <a:cubicBezTo>
                  <a:pt x="9064466" y="11295179"/>
                  <a:pt x="9062217" y="11288318"/>
                  <a:pt x="9063361" y="11282066"/>
                </a:cubicBezTo>
                <a:cubicBezTo>
                  <a:pt x="9062408" y="11283286"/>
                  <a:pt x="9061417" y="11284506"/>
                  <a:pt x="9060007" y="11285306"/>
                </a:cubicBezTo>
                <a:cubicBezTo>
                  <a:pt x="9059130" y="11285726"/>
                  <a:pt x="9058330" y="11286221"/>
                  <a:pt x="9057530" y="11286793"/>
                </a:cubicBezTo>
                <a:cubicBezTo>
                  <a:pt x="9057530" y="11286793"/>
                  <a:pt x="9057530" y="11286793"/>
                  <a:pt x="9057530" y="11286793"/>
                </a:cubicBezTo>
                <a:cubicBezTo>
                  <a:pt x="9057492" y="11286869"/>
                  <a:pt x="9057454" y="11286908"/>
                  <a:pt x="9057378" y="11287060"/>
                </a:cubicBezTo>
                <a:cubicBezTo>
                  <a:pt x="9057339" y="11287327"/>
                  <a:pt x="9057339" y="11287365"/>
                  <a:pt x="9057225" y="11287822"/>
                </a:cubicBezTo>
                <a:cubicBezTo>
                  <a:pt x="9055396" y="11296208"/>
                  <a:pt x="9047697" y="11301278"/>
                  <a:pt x="9039275" y="11300059"/>
                </a:cubicBezTo>
                <a:cubicBezTo>
                  <a:pt x="9031234" y="11298915"/>
                  <a:pt x="9025327" y="11289957"/>
                  <a:pt x="9027042" y="11282105"/>
                </a:cubicBezTo>
                <a:cubicBezTo>
                  <a:pt x="9028985" y="11272804"/>
                  <a:pt x="9033978" y="11264532"/>
                  <a:pt x="9042362" y="11259958"/>
                </a:cubicBezTo>
                <a:close/>
                <a:moveTo>
                  <a:pt x="9142095" y="11443497"/>
                </a:moveTo>
                <a:cubicBezTo>
                  <a:pt x="9126585" y="11451349"/>
                  <a:pt x="9114542" y="11430879"/>
                  <a:pt x="9123803" y="11419749"/>
                </a:cubicBezTo>
                <a:lnTo>
                  <a:pt x="9122430" y="11419025"/>
                </a:lnTo>
                <a:cubicBezTo>
                  <a:pt x="9121021" y="11418262"/>
                  <a:pt x="9120525" y="11416776"/>
                  <a:pt x="9119458" y="11415709"/>
                </a:cubicBezTo>
                <a:cubicBezTo>
                  <a:pt x="9119420" y="11415823"/>
                  <a:pt x="9119458" y="11416014"/>
                  <a:pt x="9119382" y="11416128"/>
                </a:cubicBezTo>
                <a:lnTo>
                  <a:pt x="9116676" y="11422151"/>
                </a:lnTo>
                <a:cubicBezTo>
                  <a:pt x="9113284" y="11429774"/>
                  <a:pt x="9105624" y="11433472"/>
                  <a:pt x="9097583" y="11430879"/>
                </a:cubicBezTo>
                <a:cubicBezTo>
                  <a:pt x="9095677" y="11430270"/>
                  <a:pt x="9094001" y="11429126"/>
                  <a:pt x="9092515" y="11427678"/>
                </a:cubicBezTo>
                <a:cubicBezTo>
                  <a:pt x="9087027" y="11428135"/>
                  <a:pt x="9081653" y="11426114"/>
                  <a:pt x="9078376" y="11420854"/>
                </a:cubicBezTo>
                <a:cubicBezTo>
                  <a:pt x="9074298" y="11414261"/>
                  <a:pt x="9075937" y="11403434"/>
                  <a:pt x="9083330" y="11399699"/>
                </a:cubicBezTo>
                <a:lnTo>
                  <a:pt x="9089427" y="11396612"/>
                </a:lnTo>
                <a:cubicBezTo>
                  <a:pt x="9091142" y="11395734"/>
                  <a:pt x="9092972" y="11395202"/>
                  <a:pt x="9094801" y="11394858"/>
                </a:cubicBezTo>
                <a:cubicBezTo>
                  <a:pt x="9092858" y="11391274"/>
                  <a:pt x="9092248" y="11386968"/>
                  <a:pt x="9093582" y="11382965"/>
                </a:cubicBezTo>
                <a:lnTo>
                  <a:pt x="9096592" y="11373779"/>
                </a:lnTo>
                <a:cubicBezTo>
                  <a:pt x="9099184" y="11365888"/>
                  <a:pt x="9107987" y="11361314"/>
                  <a:pt x="9115952" y="11363906"/>
                </a:cubicBezTo>
                <a:cubicBezTo>
                  <a:pt x="9123803" y="11366459"/>
                  <a:pt x="9128414" y="11375379"/>
                  <a:pt x="9125861" y="11383232"/>
                </a:cubicBezTo>
                <a:lnTo>
                  <a:pt x="9123003" y="11391924"/>
                </a:lnTo>
                <a:cubicBezTo>
                  <a:pt x="9127271" y="11389865"/>
                  <a:pt x="9132339" y="11389483"/>
                  <a:pt x="9136684" y="11391847"/>
                </a:cubicBezTo>
                <a:lnTo>
                  <a:pt x="9142705" y="11395048"/>
                </a:lnTo>
                <a:cubicBezTo>
                  <a:pt x="9150022" y="11398975"/>
                  <a:pt x="9153071" y="11408390"/>
                  <a:pt x="9149145" y="11415785"/>
                </a:cubicBezTo>
                <a:cubicBezTo>
                  <a:pt x="9148383" y="11417196"/>
                  <a:pt x="9147316" y="11418301"/>
                  <a:pt x="9146173" y="11419367"/>
                </a:cubicBezTo>
                <a:cubicBezTo>
                  <a:pt x="9152042" y="11426305"/>
                  <a:pt x="9152613" y="11438199"/>
                  <a:pt x="9142095" y="11443497"/>
                </a:cubicBezTo>
                <a:close/>
                <a:moveTo>
                  <a:pt x="8987903" y="11567762"/>
                </a:moveTo>
                <a:cubicBezTo>
                  <a:pt x="8982072" y="11565170"/>
                  <a:pt x="8979481" y="11560253"/>
                  <a:pt x="8979023" y="11555183"/>
                </a:cubicBezTo>
                <a:cubicBezTo>
                  <a:pt x="8974298" y="11559109"/>
                  <a:pt x="8967705" y="11560596"/>
                  <a:pt x="8962256" y="11557661"/>
                </a:cubicBezTo>
                <a:lnTo>
                  <a:pt x="8957225" y="11554954"/>
                </a:lnTo>
                <a:cubicBezTo>
                  <a:pt x="8953185" y="11557050"/>
                  <a:pt x="8948422" y="11557546"/>
                  <a:pt x="8943849" y="11555526"/>
                </a:cubicBezTo>
                <a:cubicBezTo>
                  <a:pt x="8937942" y="11552935"/>
                  <a:pt x="8935617" y="11547788"/>
                  <a:pt x="8933635" y="11542071"/>
                </a:cubicBezTo>
                <a:cubicBezTo>
                  <a:pt x="8932111" y="11537649"/>
                  <a:pt x="8933521" y="11533226"/>
                  <a:pt x="8936227" y="11529720"/>
                </a:cubicBezTo>
                <a:cubicBezTo>
                  <a:pt x="8936227" y="11529416"/>
                  <a:pt x="8936227" y="11529111"/>
                  <a:pt x="8936227" y="11528805"/>
                </a:cubicBezTo>
                <a:cubicBezTo>
                  <a:pt x="8936455" y="11520191"/>
                  <a:pt x="8943925" y="11514092"/>
                  <a:pt x="8952157" y="11514053"/>
                </a:cubicBezTo>
                <a:cubicBezTo>
                  <a:pt x="8954633" y="11514053"/>
                  <a:pt x="8956844" y="11514854"/>
                  <a:pt x="8958901" y="11516036"/>
                </a:cubicBezTo>
                <a:cubicBezTo>
                  <a:pt x="8958407" y="11511576"/>
                  <a:pt x="8960198" y="11507192"/>
                  <a:pt x="8965381" y="11504257"/>
                </a:cubicBezTo>
                <a:cubicBezTo>
                  <a:pt x="8962217" y="11493737"/>
                  <a:pt x="8972431" y="11479861"/>
                  <a:pt x="8985579" y="11485732"/>
                </a:cubicBezTo>
                <a:cubicBezTo>
                  <a:pt x="8997164" y="11490916"/>
                  <a:pt x="8995487" y="11504371"/>
                  <a:pt x="8988018" y="11510700"/>
                </a:cubicBezTo>
                <a:cubicBezTo>
                  <a:pt x="8991829" y="11516951"/>
                  <a:pt x="8991600" y="11524917"/>
                  <a:pt x="8983139" y="11529186"/>
                </a:cubicBezTo>
                <a:cubicBezTo>
                  <a:pt x="8981120" y="11530178"/>
                  <a:pt x="8979138" y="11530673"/>
                  <a:pt x="8977195" y="11530825"/>
                </a:cubicBezTo>
                <a:lnTo>
                  <a:pt x="8977423" y="11530939"/>
                </a:lnTo>
                <a:cubicBezTo>
                  <a:pt x="8981501" y="11533151"/>
                  <a:pt x="8983711" y="11536963"/>
                  <a:pt x="8984512" y="11541155"/>
                </a:cubicBezTo>
                <a:cubicBezTo>
                  <a:pt x="8985083" y="11540660"/>
                  <a:pt x="8985579" y="11540050"/>
                  <a:pt x="8986227" y="11539669"/>
                </a:cubicBezTo>
                <a:cubicBezTo>
                  <a:pt x="8990800" y="11534485"/>
                  <a:pt x="8998193" y="11531855"/>
                  <a:pt x="9005662" y="11536658"/>
                </a:cubicBezTo>
                <a:lnTo>
                  <a:pt x="9009207" y="11538945"/>
                </a:lnTo>
                <a:cubicBezTo>
                  <a:pt x="9023041" y="11547827"/>
                  <a:pt x="9013475" y="11566657"/>
                  <a:pt x="9000327" y="11566733"/>
                </a:cubicBezTo>
                <a:cubicBezTo>
                  <a:pt x="8997088" y="11569096"/>
                  <a:pt x="8992896" y="11570012"/>
                  <a:pt x="8987903" y="11567762"/>
                </a:cubicBezTo>
                <a:close/>
                <a:moveTo>
                  <a:pt x="8990113" y="11625207"/>
                </a:moveTo>
                <a:cubicBezTo>
                  <a:pt x="8982148" y="11628599"/>
                  <a:pt x="8973688" y="11624482"/>
                  <a:pt x="8969954" y="11617125"/>
                </a:cubicBezTo>
                <a:lnTo>
                  <a:pt x="8966867" y="11611026"/>
                </a:lnTo>
                <a:cubicBezTo>
                  <a:pt x="8963132" y="11603593"/>
                  <a:pt x="8967705" y="11593949"/>
                  <a:pt x="8974984" y="11590862"/>
                </a:cubicBezTo>
                <a:cubicBezTo>
                  <a:pt x="8982949" y="11587469"/>
                  <a:pt x="8991410" y="11591586"/>
                  <a:pt x="8995144" y="11598943"/>
                </a:cubicBezTo>
                <a:lnTo>
                  <a:pt x="8998231" y="11605041"/>
                </a:lnTo>
                <a:cubicBezTo>
                  <a:pt x="9002004" y="11612475"/>
                  <a:pt x="8997393" y="11622118"/>
                  <a:pt x="8990113" y="11625207"/>
                </a:cubicBezTo>
                <a:close/>
                <a:moveTo>
                  <a:pt x="9009550" y="11494994"/>
                </a:moveTo>
                <a:cubicBezTo>
                  <a:pt x="9007225" y="11486723"/>
                  <a:pt x="9014694" y="11478909"/>
                  <a:pt x="9022126" y="11477308"/>
                </a:cubicBezTo>
                <a:cubicBezTo>
                  <a:pt x="9030853" y="11475440"/>
                  <a:pt x="9037674" y="11482187"/>
                  <a:pt x="9039808" y="11489925"/>
                </a:cubicBezTo>
                <a:cubicBezTo>
                  <a:pt x="9042438" y="11499378"/>
                  <a:pt x="9039961" y="11508527"/>
                  <a:pt x="9034511" y="11515997"/>
                </a:cubicBezTo>
                <a:cubicBezTo>
                  <a:pt x="9039504" y="11520191"/>
                  <a:pt x="9042286" y="11526213"/>
                  <a:pt x="9039618" y="11533151"/>
                </a:cubicBezTo>
                <a:cubicBezTo>
                  <a:pt x="9036913" y="11540203"/>
                  <a:pt x="9027080" y="11545920"/>
                  <a:pt x="9019763" y="11541994"/>
                </a:cubicBezTo>
                <a:lnTo>
                  <a:pt x="9013742" y="11538793"/>
                </a:lnTo>
                <a:cubicBezTo>
                  <a:pt x="9006386" y="11534828"/>
                  <a:pt x="9001623" y="11527509"/>
                  <a:pt x="9004900" y="11518932"/>
                </a:cubicBezTo>
                <a:cubicBezTo>
                  <a:pt x="9005014" y="11518627"/>
                  <a:pt x="9005319" y="11518399"/>
                  <a:pt x="9005472" y="11518095"/>
                </a:cubicBezTo>
                <a:cubicBezTo>
                  <a:pt x="9002080" y="11511805"/>
                  <a:pt x="9003300" y="11503800"/>
                  <a:pt x="9008787" y="11499036"/>
                </a:cubicBezTo>
                <a:cubicBezTo>
                  <a:pt x="9009397" y="11498463"/>
                  <a:pt x="9009702" y="11498197"/>
                  <a:pt x="9009817" y="11498120"/>
                </a:cubicBezTo>
                <a:cubicBezTo>
                  <a:pt x="9009854" y="11498044"/>
                  <a:pt x="9009931" y="11497968"/>
                  <a:pt x="9010007" y="11497892"/>
                </a:cubicBezTo>
                <a:cubicBezTo>
                  <a:pt x="9010045" y="11497854"/>
                  <a:pt x="9010045" y="11497815"/>
                  <a:pt x="9010083" y="11497777"/>
                </a:cubicBezTo>
                <a:cubicBezTo>
                  <a:pt x="9009931" y="11496824"/>
                  <a:pt x="9009817" y="11495910"/>
                  <a:pt x="9009550" y="11494994"/>
                </a:cubicBezTo>
                <a:close/>
                <a:moveTo>
                  <a:pt x="9010807" y="11449977"/>
                </a:moveTo>
                <a:cubicBezTo>
                  <a:pt x="9020144" y="11432518"/>
                  <a:pt x="9047088" y="11447308"/>
                  <a:pt x="9037750" y="11464728"/>
                </a:cubicBezTo>
                <a:cubicBezTo>
                  <a:pt x="9028376" y="11482148"/>
                  <a:pt x="9001470" y="11467397"/>
                  <a:pt x="9010807" y="11449977"/>
                </a:cubicBezTo>
                <a:close/>
                <a:moveTo>
                  <a:pt x="9014275" y="11579121"/>
                </a:moveTo>
                <a:lnTo>
                  <a:pt x="9016943" y="11573099"/>
                </a:lnTo>
                <a:cubicBezTo>
                  <a:pt x="9020335" y="11565513"/>
                  <a:pt x="9029748" y="11563265"/>
                  <a:pt x="9036836" y="11566427"/>
                </a:cubicBezTo>
                <a:cubicBezTo>
                  <a:pt x="9044382" y="11569782"/>
                  <a:pt x="9046668" y="11579235"/>
                  <a:pt x="9043505" y="11586325"/>
                </a:cubicBezTo>
                <a:lnTo>
                  <a:pt x="9040799" y="11592349"/>
                </a:lnTo>
                <a:cubicBezTo>
                  <a:pt x="9037408" y="11599933"/>
                  <a:pt x="9027995" y="11602183"/>
                  <a:pt x="9020907" y="11599019"/>
                </a:cubicBezTo>
                <a:cubicBezTo>
                  <a:pt x="9013360" y="11595702"/>
                  <a:pt x="9011112" y="11586211"/>
                  <a:pt x="9014275" y="11579121"/>
                </a:cubicBezTo>
                <a:close/>
                <a:moveTo>
                  <a:pt x="8967667" y="11277531"/>
                </a:moveTo>
                <a:cubicBezTo>
                  <a:pt x="8958444" y="11294721"/>
                  <a:pt x="8929595" y="11284010"/>
                  <a:pt x="8938932" y="11266628"/>
                </a:cubicBezTo>
                <a:cubicBezTo>
                  <a:pt x="8948155" y="11249438"/>
                  <a:pt x="8977004" y="11260149"/>
                  <a:pt x="8967667" y="11277531"/>
                </a:cubicBezTo>
                <a:close/>
                <a:moveTo>
                  <a:pt x="8928566" y="8345556"/>
                </a:moveTo>
                <a:cubicBezTo>
                  <a:pt x="8920068" y="8345556"/>
                  <a:pt x="8915152" y="8338810"/>
                  <a:pt x="8914199" y="8331109"/>
                </a:cubicBezTo>
                <a:lnTo>
                  <a:pt x="8913399" y="8324744"/>
                </a:lnTo>
                <a:cubicBezTo>
                  <a:pt x="8912408" y="8316968"/>
                  <a:pt x="8920830" y="8310335"/>
                  <a:pt x="8927843" y="8310373"/>
                </a:cubicBezTo>
                <a:cubicBezTo>
                  <a:pt x="8936341" y="8310411"/>
                  <a:pt x="8941257" y="8317120"/>
                  <a:pt x="8942248" y="8324820"/>
                </a:cubicBezTo>
                <a:lnTo>
                  <a:pt x="8943048" y="8331186"/>
                </a:lnTo>
                <a:cubicBezTo>
                  <a:pt x="8944001" y="8338962"/>
                  <a:pt x="8935578" y="8345595"/>
                  <a:pt x="8928566" y="8345556"/>
                </a:cubicBezTo>
                <a:close/>
                <a:moveTo>
                  <a:pt x="8916676" y="11353958"/>
                </a:moveTo>
                <a:cubicBezTo>
                  <a:pt x="8924755" y="11349878"/>
                  <a:pt x="8931768" y="11353538"/>
                  <a:pt x="8935541" y="11359446"/>
                </a:cubicBezTo>
                <a:cubicBezTo>
                  <a:pt x="8942476" y="11357464"/>
                  <a:pt x="8950213" y="11359332"/>
                  <a:pt x="8952804" y="11367337"/>
                </a:cubicBezTo>
                <a:cubicBezTo>
                  <a:pt x="8953681" y="11370043"/>
                  <a:pt x="8954900" y="11372711"/>
                  <a:pt x="8955739" y="11375418"/>
                </a:cubicBezTo>
                <a:cubicBezTo>
                  <a:pt x="8956043" y="11376104"/>
                  <a:pt x="8956349" y="11376714"/>
                  <a:pt x="8956691" y="11377362"/>
                </a:cubicBezTo>
                <a:cubicBezTo>
                  <a:pt x="8957873" y="11379115"/>
                  <a:pt x="8958864" y="11380717"/>
                  <a:pt x="8959550" y="11382546"/>
                </a:cubicBezTo>
                <a:cubicBezTo>
                  <a:pt x="8963932" y="11383879"/>
                  <a:pt x="8967934" y="11387044"/>
                  <a:pt x="8969725" y="11390932"/>
                </a:cubicBezTo>
                <a:cubicBezTo>
                  <a:pt x="8972049" y="11395925"/>
                  <a:pt x="8971135" y="11400767"/>
                  <a:pt x="8968582" y="11404845"/>
                </a:cubicBezTo>
                <a:cubicBezTo>
                  <a:pt x="8969344" y="11404311"/>
                  <a:pt x="8969801" y="11403625"/>
                  <a:pt x="8970716" y="11403168"/>
                </a:cubicBezTo>
                <a:cubicBezTo>
                  <a:pt x="8980700" y="11398137"/>
                  <a:pt x="8989885" y="11404540"/>
                  <a:pt x="8992896" y="11412583"/>
                </a:cubicBezTo>
                <a:cubicBezTo>
                  <a:pt x="9003337" y="11399851"/>
                  <a:pt x="9025556" y="11415175"/>
                  <a:pt x="9016791" y="11431490"/>
                </a:cubicBezTo>
                <a:cubicBezTo>
                  <a:pt x="9009702" y="11444678"/>
                  <a:pt x="8993277" y="11438351"/>
                  <a:pt x="8989695" y="11426953"/>
                </a:cubicBezTo>
                <a:cubicBezTo>
                  <a:pt x="8988704" y="11427869"/>
                  <a:pt x="8987827" y="11428860"/>
                  <a:pt x="8986417" y="11429546"/>
                </a:cubicBezTo>
                <a:cubicBezTo>
                  <a:pt x="8973116" y="11436255"/>
                  <a:pt x="8960883" y="11422799"/>
                  <a:pt x="8963399" y="11411973"/>
                </a:cubicBezTo>
                <a:cubicBezTo>
                  <a:pt x="8962217" y="11414679"/>
                  <a:pt x="8961074" y="11416395"/>
                  <a:pt x="8959168" y="11418530"/>
                </a:cubicBezTo>
                <a:cubicBezTo>
                  <a:pt x="8954824" y="11423332"/>
                  <a:pt x="8949527" y="11425239"/>
                  <a:pt x="8943467" y="11427068"/>
                </a:cubicBezTo>
                <a:cubicBezTo>
                  <a:pt x="8941714" y="11427601"/>
                  <a:pt x="8939694" y="11427412"/>
                  <a:pt x="8937712" y="11426953"/>
                </a:cubicBezTo>
                <a:cubicBezTo>
                  <a:pt x="8935083" y="11428287"/>
                  <a:pt x="8932187" y="11429088"/>
                  <a:pt x="8929367" y="11428897"/>
                </a:cubicBezTo>
                <a:cubicBezTo>
                  <a:pt x="8927118" y="11428745"/>
                  <a:pt x="8924870" y="11428478"/>
                  <a:pt x="8922660" y="11428097"/>
                </a:cubicBezTo>
                <a:cubicBezTo>
                  <a:pt x="8922126" y="11428364"/>
                  <a:pt x="8921592" y="11428669"/>
                  <a:pt x="8921021" y="11428897"/>
                </a:cubicBezTo>
                <a:cubicBezTo>
                  <a:pt x="8913589" y="11431681"/>
                  <a:pt x="8903681" y="11427792"/>
                  <a:pt x="8901280" y="11419863"/>
                </a:cubicBezTo>
                <a:lnTo>
                  <a:pt x="8899984" y="11415557"/>
                </a:lnTo>
                <a:cubicBezTo>
                  <a:pt x="8899184" y="11414450"/>
                  <a:pt x="8898459" y="11413270"/>
                  <a:pt x="8897812" y="11411935"/>
                </a:cubicBezTo>
                <a:cubicBezTo>
                  <a:pt x="8893010" y="11402063"/>
                  <a:pt x="8895068" y="11390055"/>
                  <a:pt x="8895220" y="11379458"/>
                </a:cubicBezTo>
                <a:cubicBezTo>
                  <a:pt x="8895373" y="11370424"/>
                  <a:pt x="8901851" y="11366231"/>
                  <a:pt x="8908749" y="11366041"/>
                </a:cubicBezTo>
                <a:cubicBezTo>
                  <a:pt x="8908978" y="11361314"/>
                  <a:pt x="8911188" y="11356702"/>
                  <a:pt x="8916676" y="11353958"/>
                </a:cubicBezTo>
                <a:close/>
                <a:moveTo>
                  <a:pt x="8908254" y="11439685"/>
                </a:moveTo>
                <a:cubicBezTo>
                  <a:pt x="8910807" y="11440790"/>
                  <a:pt x="8912560" y="11442506"/>
                  <a:pt x="8914008" y="11444450"/>
                </a:cubicBezTo>
                <a:cubicBezTo>
                  <a:pt x="8915609" y="11439304"/>
                  <a:pt x="8919230" y="11435111"/>
                  <a:pt x="8925365" y="11434005"/>
                </a:cubicBezTo>
                <a:cubicBezTo>
                  <a:pt x="8932873" y="11432633"/>
                  <a:pt x="8942667" y="11438046"/>
                  <a:pt x="8943239" y="11446355"/>
                </a:cubicBezTo>
                <a:cubicBezTo>
                  <a:pt x="8943277" y="11447308"/>
                  <a:pt x="8943391" y="11448299"/>
                  <a:pt x="8943543" y="11449253"/>
                </a:cubicBezTo>
                <a:cubicBezTo>
                  <a:pt x="8943543" y="11449253"/>
                  <a:pt x="8943543" y="11449253"/>
                  <a:pt x="8943543" y="11449253"/>
                </a:cubicBezTo>
                <a:cubicBezTo>
                  <a:pt x="8943620" y="11449329"/>
                  <a:pt x="8943658" y="11449367"/>
                  <a:pt x="8943734" y="11449481"/>
                </a:cubicBezTo>
                <a:cubicBezTo>
                  <a:pt x="8943925" y="11449634"/>
                  <a:pt x="8943962" y="11449672"/>
                  <a:pt x="8944344" y="11449938"/>
                </a:cubicBezTo>
                <a:cubicBezTo>
                  <a:pt x="8951203" y="11455123"/>
                  <a:pt x="8952614" y="11464195"/>
                  <a:pt x="8947964" y="11471361"/>
                </a:cubicBezTo>
                <a:cubicBezTo>
                  <a:pt x="8943582" y="11478184"/>
                  <a:pt x="8932949" y="11479824"/>
                  <a:pt x="8926546" y="11475021"/>
                </a:cubicBezTo>
                <a:cubicBezTo>
                  <a:pt x="8925746" y="11474410"/>
                  <a:pt x="8925327" y="11473534"/>
                  <a:pt x="8924565" y="11472886"/>
                </a:cubicBezTo>
                <a:cubicBezTo>
                  <a:pt x="8924070" y="11473877"/>
                  <a:pt x="8923460" y="11474716"/>
                  <a:pt x="8922773" y="11475592"/>
                </a:cubicBezTo>
                <a:cubicBezTo>
                  <a:pt x="8930281" y="11475935"/>
                  <a:pt x="8937827" y="11480929"/>
                  <a:pt x="8938208" y="11490573"/>
                </a:cubicBezTo>
                <a:cubicBezTo>
                  <a:pt x="8938970" y="11510394"/>
                  <a:pt x="8908254" y="11509746"/>
                  <a:pt x="8907491" y="11490077"/>
                </a:cubicBezTo>
                <a:cubicBezTo>
                  <a:pt x="8907339" y="11486456"/>
                  <a:pt x="8908482" y="11483750"/>
                  <a:pt x="8910083" y="11481500"/>
                </a:cubicBezTo>
                <a:cubicBezTo>
                  <a:pt x="8909664" y="11481463"/>
                  <a:pt x="8909245" y="11481615"/>
                  <a:pt x="8908825" y="11481539"/>
                </a:cubicBezTo>
                <a:cubicBezTo>
                  <a:pt x="8901432" y="11479900"/>
                  <a:pt x="8894649" y="11477117"/>
                  <a:pt x="8890075" y="11470752"/>
                </a:cubicBezTo>
                <a:cubicBezTo>
                  <a:pt x="8885045" y="11463775"/>
                  <a:pt x="8885617" y="11455580"/>
                  <a:pt x="8888094" y="11447842"/>
                </a:cubicBezTo>
                <a:cubicBezTo>
                  <a:pt x="8890647" y="11439838"/>
                  <a:pt x="8901204" y="11436674"/>
                  <a:pt x="8908254" y="11439685"/>
                </a:cubicBezTo>
                <a:close/>
                <a:moveTo>
                  <a:pt x="8888284" y="11506315"/>
                </a:moveTo>
                <a:cubicBezTo>
                  <a:pt x="8892400" y="11512871"/>
                  <a:pt x="8890800" y="11523735"/>
                  <a:pt x="8883407" y="11527472"/>
                </a:cubicBezTo>
                <a:lnTo>
                  <a:pt x="8877309" y="11530559"/>
                </a:lnTo>
                <a:cubicBezTo>
                  <a:pt x="8869877" y="11534294"/>
                  <a:pt x="8860884" y="11533226"/>
                  <a:pt x="8856158" y="11525679"/>
                </a:cubicBezTo>
                <a:cubicBezTo>
                  <a:pt x="8852042" y="11519086"/>
                  <a:pt x="8853643" y="11508259"/>
                  <a:pt x="8861036" y="11504524"/>
                </a:cubicBezTo>
                <a:lnTo>
                  <a:pt x="8867134" y="11501436"/>
                </a:lnTo>
                <a:cubicBezTo>
                  <a:pt x="8874527" y="11497701"/>
                  <a:pt x="8883559" y="11498730"/>
                  <a:pt x="8888284" y="11506315"/>
                </a:cubicBezTo>
                <a:close/>
                <a:moveTo>
                  <a:pt x="8867781" y="11412926"/>
                </a:moveTo>
                <a:cubicBezTo>
                  <a:pt x="8863399" y="11415175"/>
                  <a:pt x="8859436" y="11415023"/>
                  <a:pt x="8856272" y="11413422"/>
                </a:cubicBezTo>
                <a:cubicBezTo>
                  <a:pt x="8859283" y="11417043"/>
                  <a:pt x="8860274" y="11422304"/>
                  <a:pt x="8859130" y="11426953"/>
                </a:cubicBezTo>
                <a:cubicBezTo>
                  <a:pt x="8859893" y="11427335"/>
                  <a:pt x="8860693" y="11427564"/>
                  <a:pt x="8861417" y="11428059"/>
                </a:cubicBezTo>
                <a:cubicBezTo>
                  <a:pt x="8868353" y="11432633"/>
                  <a:pt x="8871173" y="11441706"/>
                  <a:pt x="8866752" y="11449101"/>
                </a:cubicBezTo>
                <a:cubicBezTo>
                  <a:pt x="8862865" y="11455619"/>
                  <a:pt x="8853795" y="11458440"/>
                  <a:pt x="8846936" y="11454894"/>
                </a:cubicBezTo>
                <a:cubicBezTo>
                  <a:pt x="8846516" y="11454894"/>
                  <a:pt x="8846135" y="11454894"/>
                  <a:pt x="8845716" y="11454894"/>
                </a:cubicBezTo>
                <a:cubicBezTo>
                  <a:pt x="8845563" y="11454932"/>
                  <a:pt x="8845449" y="11454932"/>
                  <a:pt x="8845258" y="11454971"/>
                </a:cubicBezTo>
                <a:cubicBezTo>
                  <a:pt x="8844077" y="11455275"/>
                  <a:pt x="8842857" y="11455505"/>
                  <a:pt x="8841638" y="11455809"/>
                </a:cubicBezTo>
                <a:cubicBezTo>
                  <a:pt x="8840723" y="11456037"/>
                  <a:pt x="8835769" y="11457792"/>
                  <a:pt x="8840190" y="11456114"/>
                </a:cubicBezTo>
                <a:cubicBezTo>
                  <a:pt x="8834512" y="11458249"/>
                  <a:pt x="8829405" y="11459659"/>
                  <a:pt x="8823726" y="11456305"/>
                </a:cubicBezTo>
                <a:cubicBezTo>
                  <a:pt x="8818048" y="11452950"/>
                  <a:pt x="8815381" y="11446660"/>
                  <a:pt x="8816371" y="11440333"/>
                </a:cubicBezTo>
                <a:cubicBezTo>
                  <a:pt x="8816562" y="11439037"/>
                  <a:pt x="8816905" y="11437817"/>
                  <a:pt x="8817324" y="11436560"/>
                </a:cubicBezTo>
                <a:cubicBezTo>
                  <a:pt x="8818277" y="11426496"/>
                  <a:pt x="8826280" y="11418110"/>
                  <a:pt x="8833635" y="11411859"/>
                </a:cubicBezTo>
                <a:cubicBezTo>
                  <a:pt x="8839314" y="11407055"/>
                  <a:pt x="8846554" y="11406637"/>
                  <a:pt x="8852499" y="11410410"/>
                </a:cubicBezTo>
                <a:cubicBezTo>
                  <a:pt x="8846288" y="11403472"/>
                  <a:pt x="8846059" y="11389635"/>
                  <a:pt x="8857225" y="11383995"/>
                </a:cubicBezTo>
                <a:cubicBezTo>
                  <a:pt x="8874908" y="11375189"/>
                  <a:pt x="8885198" y="11404120"/>
                  <a:pt x="8867781" y="11412926"/>
                </a:cubicBezTo>
                <a:close/>
                <a:moveTo>
                  <a:pt x="8849146" y="11354262"/>
                </a:moveTo>
                <a:cubicBezTo>
                  <a:pt x="8846173" y="11361885"/>
                  <a:pt x="8836189" y="11365431"/>
                  <a:pt x="8828909" y="11362076"/>
                </a:cubicBezTo>
                <a:cubicBezTo>
                  <a:pt x="8823231" y="11359446"/>
                  <a:pt x="8818772" y="11355444"/>
                  <a:pt x="8816524" y="11349535"/>
                </a:cubicBezTo>
                <a:cubicBezTo>
                  <a:pt x="8813703" y="11342217"/>
                  <a:pt x="8816562" y="11335356"/>
                  <a:pt x="8820373" y="11329143"/>
                </a:cubicBezTo>
                <a:cubicBezTo>
                  <a:pt x="8824756" y="11322014"/>
                  <a:pt x="8836150" y="11322091"/>
                  <a:pt x="8841981" y="11326779"/>
                </a:cubicBezTo>
                <a:cubicBezTo>
                  <a:pt x="8846059" y="11330057"/>
                  <a:pt x="8847583" y="11334479"/>
                  <a:pt x="8847355" y="11338939"/>
                </a:cubicBezTo>
                <a:cubicBezTo>
                  <a:pt x="8850403" y="11343246"/>
                  <a:pt x="8851204" y="11348964"/>
                  <a:pt x="8849146" y="11354262"/>
                </a:cubicBezTo>
                <a:close/>
                <a:moveTo>
                  <a:pt x="8818810" y="11513330"/>
                </a:moveTo>
                <a:cubicBezTo>
                  <a:pt x="8817591" y="11509556"/>
                  <a:pt x="8816981" y="11505667"/>
                  <a:pt x="8818010" y="11501589"/>
                </a:cubicBezTo>
                <a:cubicBezTo>
                  <a:pt x="8818658" y="11498920"/>
                  <a:pt x="8819992" y="11496824"/>
                  <a:pt x="8821554" y="11494956"/>
                </a:cubicBezTo>
                <a:cubicBezTo>
                  <a:pt x="8819916" y="11492173"/>
                  <a:pt x="8818849" y="11488972"/>
                  <a:pt x="8818734" y="11485503"/>
                </a:cubicBezTo>
                <a:lnTo>
                  <a:pt x="8818467" y="11478679"/>
                </a:lnTo>
                <a:cubicBezTo>
                  <a:pt x="8818125" y="11470332"/>
                  <a:pt x="8827690" y="11464080"/>
                  <a:pt x="8835122" y="11464728"/>
                </a:cubicBezTo>
                <a:cubicBezTo>
                  <a:pt x="8844154" y="11465530"/>
                  <a:pt x="8848727" y="11473114"/>
                  <a:pt x="8849031" y="11481425"/>
                </a:cubicBezTo>
                <a:lnTo>
                  <a:pt x="8849298" y="11488247"/>
                </a:lnTo>
                <a:cubicBezTo>
                  <a:pt x="8849336" y="11489543"/>
                  <a:pt x="8848803" y="11490649"/>
                  <a:pt x="8848422" y="11491830"/>
                </a:cubicBezTo>
                <a:cubicBezTo>
                  <a:pt x="8849984" y="11493546"/>
                  <a:pt x="8851280" y="11495490"/>
                  <a:pt x="8851889" y="11497549"/>
                </a:cubicBezTo>
                <a:cubicBezTo>
                  <a:pt x="8853338" y="11502580"/>
                  <a:pt x="8852080" y="11507078"/>
                  <a:pt x="8849336" y="11510584"/>
                </a:cubicBezTo>
                <a:cubicBezTo>
                  <a:pt x="8849413" y="11515426"/>
                  <a:pt x="8846973" y="11519962"/>
                  <a:pt x="8843010" y="11523126"/>
                </a:cubicBezTo>
                <a:cubicBezTo>
                  <a:pt x="8843277" y="11523926"/>
                  <a:pt x="8843734" y="11524536"/>
                  <a:pt x="8843887" y="11525413"/>
                </a:cubicBezTo>
                <a:cubicBezTo>
                  <a:pt x="8844801" y="11530673"/>
                  <a:pt x="8842248" y="11537229"/>
                  <a:pt x="8837751" y="11540698"/>
                </a:cubicBezTo>
                <a:cubicBezTo>
                  <a:pt x="8839466" y="11539973"/>
                  <a:pt x="8841295" y="11539516"/>
                  <a:pt x="8843200" y="11539441"/>
                </a:cubicBezTo>
                <a:lnTo>
                  <a:pt x="8850022" y="11539173"/>
                </a:lnTo>
                <a:cubicBezTo>
                  <a:pt x="8852423" y="11539098"/>
                  <a:pt x="8854672" y="11539631"/>
                  <a:pt x="8856691" y="11540584"/>
                </a:cubicBezTo>
                <a:cubicBezTo>
                  <a:pt x="8862179" y="11535933"/>
                  <a:pt x="8869153" y="11533303"/>
                  <a:pt x="8877080" y="11534447"/>
                </a:cubicBezTo>
                <a:cubicBezTo>
                  <a:pt x="8882110" y="11535171"/>
                  <a:pt x="8886341" y="11537077"/>
                  <a:pt x="8889923" y="11539821"/>
                </a:cubicBezTo>
                <a:cubicBezTo>
                  <a:pt x="8892705" y="11532237"/>
                  <a:pt x="8900213" y="11527243"/>
                  <a:pt x="8908445" y="11529416"/>
                </a:cubicBezTo>
                <a:cubicBezTo>
                  <a:pt x="8916143" y="11531473"/>
                  <a:pt x="8921936" y="11540317"/>
                  <a:pt x="8919344" y="11548207"/>
                </a:cubicBezTo>
                <a:cubicBezTo>
                  <a:pt x="8918353" y="11551257"/>
                  <a:pt x="8917324" y="11554306"/>
                  <a:pt x="8916333" y="11557393"/>
                </a:cubicBezTo>
                <a:cubicBezTo>
                  <a:pt x="8915762" y="11559148"/>
                  <a:pt x="8914847" y="11560748"/>
                  <a:pt x="8913780" y="11562197"/>
                </a:cubicBezTo>
                <a:lnTo>
                  <a:pt x="8913894" y="11565208"/>
                </a:lnTo>
                <a:cubicBezTo>
                  <a:pt x="8914085" y="11570316"/>
                  <a:pt x="8911798" y="11574547"/>
                  <a:pt x="8908330" y="11577559"/>
                </a:cubicBezTo>
                <a:cubicBezTo>
                  <a:pt x="8909549" y="11577864"/>
                  <a:pt x="8910731" y="11578130"/>
                  <a:pt x="8911874" y="11578664"/>
                </a:cubicBezTo>
                <a:cubicBezTo>
                  <a:pt x="8919801" y="11577939"/>
                  <a:pt x="8928185" y="11582208"/>
                  <a:pt x="8928604" y="11592424"/>
                </a:cubicBezTo>
                <a:cubicBezTo>
                  <a:pt x="8928604" y="11592501"/>
                  <a:pt x="8928566" y="11592538"/>
                  <a:pt x="8928566" y="11592615"/>
                </a:cubicBezTo>
                <a:cubicBezTo>
                  <a:pt x="8929671" y="11591433"/>
                  <a:pt x="8930891" y="11590251"/>
                  <a:pt x="8932644" y="11589375"/>
                </a:cubicBezTo>
                <a:cubicBezTo>
                  <a:pt x="8950213" y="11580494"/>
                  <a:pt x="8966448" y="11606566"/>
                  <a:pt x="8948841" y="11615486"/>
                </a:cubicBezTo>
                <a:cubicBezTo>
                  <a:pt x="8937179" y="11621395"/>
                  <a:pt x="8926318" y="11611865"/>
                  <a:pt x="8925365" y="11602183"/>
                </a:cubicBezTo>
                <a:cubicBezTo>
                  <a:pt x="8923193" y="11604852"/>
                  <a:pt x="8920182" y="11606338"/>
                  <a:pt x="8916829" y="11607062"/>
                </a:cubicBezTo>
                <a:cubicBezTo>
                  <a:pt x="8916753" y="11608244"/>
                  <a:pt x="8916753" y="11609463"/>
                  <a:pt x="8916447" y="11610569"/>
                </a:cubicBezTo>
                <a:cubicBezTo>
                  <a:pt x="8918734" y="11613504"/>
                  <a:pt x="8919763" y="11617201"/>
                  <a:pt x="8919801" y="11620785"/>
                </a:cubicBezTo>
                <a:cubicBezTo>
                  <a:pt x="8924412" y="11625435"/>
                  <a:pt x="8926546" y="11632411"/>
                  <a:pt x="8921973" y="11639463"/>
                </a:cubicBezTo>
                <a:cubicBezTo>
                  <a:pt x="8915228" y="11649945"/>
                  <a:pt x="8902690" y="11646971"/>
                  <a:pt x="8896973" y="11639233"/>
                </a:cubicBezTo>
                <a:cubicBezTo>
                  <a:pt x="8896440" y="11639349"/>
                  <a:pt x="8896059" y="11639692"/>
                  <a:pt x="8895449" y="11639844"/>
                </a:cubicBezTo>
                <a:cubicBezTo>
                  <a:pt x="8889123" y="11641331"/>
                  <a:pt x="8883673" y="11639844"/>
                  <a:pt x="8877690" y="11637862"/>
                </a:cubicBezTo>
                <a:cubicBezTo>
                  <a:pt x="8875937" y="11637290"/>
                  <a:pt x="8874412" y="11635994"/>
                  <a:pt x="8873041" y="11634469"/>
                </a:cubicBezTo>
                <a:cubicBezTo>
                  <a:pt x="8870144" y="11634050"/>
                  <a:pt x="8867286" y="11633020"/>
                  <a:pt x="8865076" y="11631267"/>
                </a:cubicBezTo>
                <a:cubicBezTo>
                  <a:pt x="8863322" y="11629856"/>
                  <a:pt x="8861646" y="11628332"/>
                  <a:pt x="8860007" y="11626769"/>
                </a:cubicBezTo>
                <a:cubicBezTo>
                  <a:pt x="8859397" y="11626693"/>
                  <a:pt x="8858826" y="11626655"/>
                  <a:pt x="8858178" y="11626502"/>
                </a:cubicBezTo>
                <a:cubicBezTo>
                  <a:pt x="8850518" y="11624520"/>
                  <a:pt x="8844572" y="11615639"/>
                  <a:pt x="8847164" y="11607748"/>
                </a:cubicBezTo>
                <a:lnTo>
                  <a:pt x="8848574" y="11603479"/>
                </a:lnTo>
                <a:cubicBezTo>
                  <a:pt x="8848574" y="11603441"/>
                  <a:pt x="8848574" y="11603365"/>
                  <a:pt x="8848574" y="11603327"/>
                </a:cubicBezTo>
                <a:cubicBezTo>
                  <a:pt x="8840038" y="11604241"/>
                  <a:pt x="8829900" y="11598790"/>
                  <a:pt x="8829443" y="11587584"/>
                </a:cubicBezTo>
                <a:cubicBezTo>
                  <a:pt x="8829062" y="11577864"/>
                  <a:pt x="8836341" y="11573633"/>
                  <a:pt x="8843887" y="11574204"/>
                </a:cubicBezTo>
                <a:cubicBezTo>
                  <a:pt x="8843315" y="11572870"/>
                  <a:pt x="8842934" y="11571498"/>
                  <a:pt x="8842781" y="11570126"/>
                </a:cubicBezTo>
                <a:cubicBezTo>
                  <a:pt x="8834664" y="11569935"/>
                  <a:pt x="8828566" y="11562960"/>
                  <a:pt x="8828071" y="11555106"/>
                </a:cubicBezTo>
                <a:cubicBezTo>
                  <a:pt x="8827728" y="11550037"/>
                  <a:pt x="8830434" y="11545540"/>
                  <a:pt x="8834321" y="11542642"/>
                </a:cubicBezTo>
                <a:cubicBezTo>
                  <a:pt x="8833406" y="11542947"/>
                  <a:pt x="8832377" y="11543176"/>
                  <a:pt x="8831348" y="11543214"/>
                </a:cubicBezTo>
                <a:lnTo>
                  <a:pt x="8824527" y="11543481"/>
                </a:lnTo>
                <a:cubicBezTo>
                  <a:pt x="8816219" y="11543786"/>
                  <a:pt x="8808330" y="11540050"/>
                  <a:pt x="8806768" y="11530978"/>
                </a:cubicBezTo>
                <a:cubicBezTo>
                  <a:pt x="8805586" y="11523697"/>
                  <a:pt x="8810845" y="11514053"/>
                  <a:pt x="8818810" y="11513330"/>
                </a:cubicBezTo>
                <a:close/>
                <a:moveTo>
                  <a:pt x="8873841" y="11791974"/>
                </a:moveTo>
                <a:lnTo>
                  <a:pt x="8870144" y="11797730"/>
                </a:lnTo>
                <a:cubicBezTo>
                  <a:pt x="8865647" y="11804743"/>
                  <a:pt x="8857263" y="11808287"/>
                  <a:pt x="8849413" y="11804133"/>
                </a:cubicBezTo>
                <a:cubicBezTo>
                  <a:pt x="8842553" y="11800512"/>
                  <a:pt x="8838475" y="11790372"/>
                  <a:pt x="8842972" y="11783397"/>
                </a:cubicBezTo>
                <a:lnTo>
                  <a:pt x="8846669" y="11777679"/>
                </a:lnTo>
                <a:cubicBezTo>
                  <a:pt x="8847736" y="11776040"/>
                  <a:pt x="8849031" y="11774629"/>
                  <a:pt x="8850441" y="11773447"/>
                </a:cubicBezTo>
                <a:cubicBezTo>
                  <a:pt x="8846973" y="11771313"/>
                  <a:pt x="8844268" y="11767921"/>
                  <a:pt x="8843353" y="11763804"/>
                </a:cubicBezTo>
                <a:lnTo>
                  <a:pt x="8841295" y="11754351"/>
                </a:lnTo>
                <a:cubicBezTo>
                  <a:pt x="8839542" y="11746231"/>
                  <a:pt x="8844801" y="11737845"/>
                  <a:pt x="8852956" y="11736015"/>
                </a:cubicBezTo>
                <a:cubicBezTo>
                  <a:pt x="8861036" y="11734224"/>
                  <a:pt x="8869535" y="11739598"/>
                  <a:pt x="8871287" y="11747680"/>
                </a:cubicBezTo>
                <a:lnTo>
                  <a:pt x="8873231" y="11756600"/>
                </a:lnTo>
                <a:cubicBezTo>
                  <a:pt x="8875899" y="11752674"/>
                  <a:pt x="8880053" y="11749776"/>
                  <a:pt x="8885007" y="11749586"/>
                </a:cubicBezTo>
                <a:lnTo>
                  <a:pt x="8891829" y="11749319"/>
                </a:lnTo>
                <a:cubicBezTo>
                  <a:pt x="8900137" y="11749014"/>
                  <a:pt x="8907491" y="11755570"/>
                  <a:pt x="8907911" y="11763956"/>
                </a:cubicBezTo>
                <a:cubicBezTo>
                  <a:pt x="8908292" y="11772190"/>
                  <a:pt x="8901584" y="11779699"/>
                  <a:pt x="8893276" y="11780005"/>
                </a:cubicBezTo>
                <a:lnTo>
                  <a:pt x="8886455" y="11780271"/>
                </a:lnTo>
                <a:cubicBezTo>
                  <a:pt x="8879252" y="11780537"/>
                  <a:pt x="8873002" y="11775506"/>
                  <a:pt x="8871173" y="11768721"/>
                </a:cubicBezTo>
                <a:cubicBezTo>
                  <a:pt x="8870373" y="11769941"/>
                  <a:pt x="8869306" y="11770932"/>
                  <a:pt x="8868201" y="11771885"/>
                </a:cubicBezTo>
                <a:cubicBezTo>
                  <a:pt x="8874527" y="11775849"/>
                  <a:pt x="8878147" y="11785302"/>
                  <a:pt x="8873841" y="11791974"/>
                </a:cubicBezTo>
                <a:close/>
                <a:moveTo>
                  <a:pt x="8818086" y="11950239"/>
                </a:moveTo>
                <a:cubicBezTo>
                  <a:pt x="8826699" y="11949896"/>
                  <a:pt x="8833178" y="11957254"/>
                  <a:pt x="8833635" y="11965372"/>
                </a:cubicBezTo>
                <a:cubicBezTo>
                  <a:pt x="8834131" y="11973797"/>
                  <a:pt x="8826508" y="11980620"/>
                  <a:pt x="8818506" y="11980925"/>
                </a:cubicBezTo>
                <a:lnTo>
                  <a:pt x="8812789" y="11981153"/>
                </a:lnTo>
                <a:cubicBezTo>
                  <a:pt x="8810350" y="11985004"/>
                  <a:pt x="8806501" y="11987862"/>
                  <a:pt x="8801546" y="11988396"/>
                </a:cubicBezTo>
                <a:cubicBezTo>
                  <a:pt x="8795144" y="11989159"/>
                  <a:pt x="8790533" y="11985918"/>
                  <a:pt x="8785922" y="11981954"/>
                </a:cubicBezTo>
                <a:cubicBezTo>
                  <a:pt x="8782378" y="11978905"/>
                  <a:pt x="8781348" y="11974406"/>
                  <a:pt x="8781920" y="11970023"/>
                </a:cubicBezTo>
                <a:cubicBezTo>
                  <a:pt x="8781768" y="11969757"/>
                  <a:pt x="8781615" y="11969489"/>
                  <a:pt x="8781463" y="11969223"/>
                </a:cubicBezTo>
                <a:cubicBezTo>
                  <a:pt x="8777309" y="11961714"/>
                  <a:pt x="8780663" y="11952642"/>
                  <a:pt x="8787713" y="11948411"/>
                </a:cubicBezTo>
                <a:cubicBezTo>
                  <a:pt x="8789847" y="11947152"/>
                  <a:pt x="8792171" y="11946733"/>
                  <a:pt x="8794496" y="11946733"/>
                </a:cubicBezTo>
                <a:cubicBezTo>
                  <a:pt x="8791714" y="11942997"/>
                  <a:pt x="8790838" y="11938080"/>
                  <a:pt x="8794306" y="11932667"/>
                </a:cubicBezTo>
                <a:cubicBezTo>
                  <a:pt x="8804862" y="11916276"/>
                  <a:pt x="8832758" y="11929198"/>
                  <a:pt x="8822088" y="11945781"/>
                </a:cubicBezTo>
                <a:cubicBezTo>
                  <a:pt x="8820868" y="11947686"/>
                  <a:pt x="8819382" y="11949096"/>
                  <a:pt x="8817782" y="11950239"/>
                </a:cubicBezTo>
                <a:lnTo>
                  <a:pt x="8818086" y="11950239"/>
                </a:lnTo>
                <a:close/>
                <a:moveTo>
                  <a:pt x="8780587" y="12006769"/>
                </a:moveTo>
                <a:cubicBezTo>
                  <a:pt x="8780929" y="12015384"/>
                  <a:pt x="8775213" y="12020720"/>
                  <a:pt x="8768658" y="12022627"/>
                </a:cubicBezTo>
                <a:cubicBezTo>
                  <a:pt x="8768430" y="12022702"/>
                  <a:pt x="8768277" y="12022855"/>
                  <a:pt x="8768048" y="12022931"/>
                </a:cubicBezTo>
                <a:cubicBezTo>
                  <a:pt x="8767858" y="12022970"/>
                  <a:pt x="8767667" y="12022931"/>
                  <a:pt x="8767476" y="12022970"/>
                </a:cubicBezTo>
                <a:cubicBezTo>
                  <a:pt x="8765800" y="12023350"/>
                  <a:pt x="8764161" y="12023427"/>
                  <a:pt x="8762484" y="12023274"/>
                </a:cubicBezTo>
                <a:cubicBezTo>
                  <a:pt x="8762332" y="12023274"/>
                  <a:pt x="8762141" y="12023274"/>
                  <a:pt x="8761989" y="12023274"/>
                </a:cubicBezTo>
                <a:cubicBezTo>
                  <a:pt x="8758788" y="12022931"/>
                  <a:pt x="8756006" y="12021635"/>
                  <a:pt x="8753795" y="12019310"/>
                </a:cubicBezTo>
                <a:cubicBezTo>
                  <a:pt x="8751623" y="12017442"/>
                  <a:pt x="8749756" y="12015193"/>
                  <a:pt x="8749146" y="12012258"/>
                </a:cubicBezTo>
                <a:lnTo>
                  <a:pt x="8747088" y="12002804"/>
                </a:lnTo>
                <a:cubicBezTo>
                  <a:pt x="8745335" y="11994686"/>
                  <a:pt x="8749375" y="11986223"/>
                  <a:pt x="8757758" y="11983899"/>
                </a:cubicBezTo>
                <a:cubicBezTo>
                  <a:pt x="8765419" y="11981764"/>
                  <a:pt x="8774908" y="11986452"/>
                  <a:pt x="8776661" y="11994572"/>
                </a:cubicBezTo>
                <a:cubicBezTo>
                  <a:pt x="8776966" y="11996020"/>
                  <a:pt x="8777271" y="11997430"/>
                  <a:pt x="8777576" y="11998841"/>
                </a:cubicBezTo>
                <a:cubicBezTo>
                  <a:pt x="8779214" y="12000860"/>
                  <a:pt x="8780434" y="12003338"/>
                  <a:pt x="8780587" y="12006769"/>
                </a:cubicBezTo>
                <a:close/>
                <a:moveTo>
                  <a:pt x="8748498" y="11789076"/>
                </a:moveTo>
                <a:cubicBezTo>
                  <a:pt x="8750251" y="11797196"/>
                  <a:pt x="8745259" y="11805620"/>
                  <a:pt x="8737065" y="11807525"/>
                </a:cubicBezTo>
                <a:cubicBezTo>
                  <a:pt x="8729100" y="11809394"/>
                  <a:pt x="8720373" y="11804209"/>
                  <a:pt x="8718620" y="11796090"/>
                </a:cubicBezTo>
                <a:cubicBezTo>
                  <a:pt x="8717934" y="11792926"/>
                  <a:pt x="8717248" y="11789801"/>
                  <a:pt x="8716562" y="11786637"/>
                </a:cubicBezTo>
                <a:cubicBezTo>
                  <a:pt x="8714809" y="11778518"/>
                  <a:pt x="8719802" y="11770094"/>
                  <a:pt x="8727995" y="11768187"/>
                </a:cubicBezTo>
                <a:cubicBezTo>
                  <a:pt x="8730091" y="11767691"/>
                  <a:pt x="8732263" y="11767768"/>
                  <a:pt x="8734321" y="11768187"/>
                </a:cubicBezTo>
                <a:cubicBezTo>
                  <a:pt x="8735388" y="11760450"/>
                  <a:pt x="8741981" y="11755151"/>
                  <a:pt x="8749717" y="11754847"/>
                </a:cubicBezTo>
                <a:lnTo>
                  <a:pt x="8756539" y="11754579"/>
                </a:lnTo>
                <a:cubicBezTo>
                  <a:pt x="8764885" y="11754236"/>
                  <a:pt x="8771707" y="11762469"/>
                  <a:pt x="8771478" y="11770322"/>
                </a:cubicBezTo>
                <a:cubicBezTo>
                  <a:pt x="8771249" y="11779014"/>
                  <a:pt x="8764008" y="11784959"/>
                  <a:pt x="8755739" y="11785264"/>
                </a:cubicBezTo>
                <a:lnTo>
                  <a:pt x="8748917" y="11785531"/>
                </a:lnTo>
                <a:cubicBezTo>
                  <a:pt x="8748498" y="11785531"/>
                  <a:pt x="8748117" y="11785302"/>
                  <a:pt x="8747698" y="11785264"/>
                </a:cubicBezTo>
                <a:cubicBezTo>
                  <a:pt x="8747965" y="11786561"/>
                  <a:pt x="8748231" y="11787818"/>
                  <a:pt x="8748498" y="11789076"/>
                </a:cubicBezTo>
                <a:close/>
                <a:moveTo>
                  <a:pt x="8735350" y="11729802"/>
                </a:moveTo>
                <a:cubicBezTo>
                  <a:pt x="8724641" y="11746498"/>
                  <a:pt x="8699832" y="11728354"/>
                  <a:pt x="8710464" y="11711811"/>
                </a:cubicBezTo>
                <a:cubicBezTo>
                  <a:pt x="8721211" y="11695153"/>
                  <a:pt x="8746021" y="11713259"/>
                  <a:pt x="8735350" y="11729802"/>
                </a:cubicBezTo>
                <a:close/>
                <a:moveTo>
                  <a:pt x="8716181" y="11663020"/>
                </a:moveTo>
                <a:cubicBezTo>
                  <a:pt x="8715419" y="11643275"/>
                  <a:pt x="8745983" y="11640377"/>
                  <a:pt x="8746745" y="11660084"/>
                </a:cubicBezTo>
                <a:cubicBezTo>
                  <a:pt x="8747545" y="11679868"/>
                  <a:pt x="8716943" y="11682803"/>
                  <a:pt x="8716181" y="11663020"/>
                </a:cubicBezTo>
                <a:close/>
                <a:moveTo>
                  <a:pt x="8766029" y="11691951"/>
                </a:moveTo>
                <a:cubicBezTo>
                  <a:pt x="8765838" y="11693514"/>
                  <a:pt x="8765609" y="11695076"/>
                  <a:pt x="8764771" y="11696449"/>
                </a:cubicBezTo>
                <a:cubicBezTo>
                  <a:pt x="8764237" y="11697249"/>
                  <a:pt x="8763780" y="11698126"/>
                  <a:pt x="8763361" y="11699004"/>
                </a:cubicBezTo>
                <a:cubicBezTo>
                  <a:pt x="8763361" y="11699004"/>
                  <a:pt x="8763361" y="11699004"/>
                  <a:pt x="8763361" y="11699004"/>
                </a:cubicBezTo>
                <a:cubicBezTo>
                  <a:pt x="8763361" y="11699118"/>
                  <a:pt x="8763361" y="11699156"/>
                  <a:pt x="8763361" y="11699308"/>
                </a:cubicBezTo>
                <a:cubicBezTo>
                  <a:pt x="8763437" y="11699536"/>
                  <a:pt x="8763475" y="11699575"/>
                  <a:pt x="8763589" y="11700032"/>
                </a:cubicBezTo>
                <a:cubicBezTo>
                  <a:pt x="8766257" y="11708227"/>
                  <a:pt x="8762180" y="11716461"/>
                  <a:pt x="8754291" y="11719663"/>
                </a:cubicBezTo>
                <a:cubicBezTo>
                  <a:pt x="8746783" y="11722751"/>
                  <a:pt x="8737142" y="11718024"/>
                  <a:pt x="8734664" y="11710362"/>
                </a:cubicBezTo>
                <a:cubicBezTo>
                  <a:pt x="8731768" y="11701480"/>
                  <a:pt x="8731882" y="11691837"/>
                  <a:pt x="8736798" y="11683641"/>
                </a:cubicBezTo>
                <a:cubicBezTo>
                  <a:pt x="8741104" y="11676476"/>
                  <a:pt x="8748917" y="11672282"/>
                  <a:pt x="8757149" y="11676056"/>
                </a:cubicBezTo>
                <a:cubicBezTo>
                  <a:pt x="8760388" y="11677542"/>
                  <a:pt x="8763094" y="11680630"/>
                  <a:pt x="8764733" y="11684137"/>
                </a:cubicBezTo>
                <a:lnTo>
                  <a:pt x="8764580" y="11680249"/>
                </a:lnTo>
                <a:cubicBezTo>
                  <a:pt x="8764237" y="11671634"/>
                  <a:pt x="8771745" y="11665192"/>
                  <a:pt x="8779862" y="11664811"/>
                </a:cubicBezTo>
                <a:cubicBezTo>
                  <a:pt x="8788361" y="11664391"/>
                  <a:pt x="8794992" y="11672054"/>
                  <a:pt x="8795296" y="11680097"/>
                </a:cubicBezTo>
                <a:lnTo>
                  <a:pt x="8795563" y="11686919"/>
                </a:lnTo>
                <a:cubicBezTo>
                  <a:pt x="8795906" y="11695535"/>
                  <a:pt x="8788399" y="11701976"/>
                  <a:pt x="8780281" y="11702357"/>
                </a:cubicBezTo>
                <a:cubicBezTo>
                  <a:pt x="8773650" y="11702700"/>
                  <a:pt x="8768200" y="11697936"/>
                  <a:pt x="8766029" y="11691951"/>
                </a:cubicBezTo>
                <a:close/>
                <a:moveTo>
                  <a:pt x="8778605" y="11782558"/>
                </a:moveTo>
                <a:lnTo>
                  <a:pt x="8782301" y="11776841"/>
                </a:lnTo>
                <a:cubicBezTo>
                  <a:pt x="8785464" y="11771923"/>
                  <a:pt x="8790190" y="11769216"/>
                  <a:pt x="8795373" y="11768988"/>
                </a:cubicBezTo>
                <a:lnTo>
                  <a:pt x="8795373" y="11768645"/>
                </a:lnTo>
                <a:cubicBezTo>
                  <a:pt x="8795030" y="11760030"/>
                  <a:pt x="8801470" y="11753321"/>
                  <a:pt x="8809893" y="11752483"/>
                </a:cubicBezTo>
                <a:cubicBezTo>
                  <a:pt x="8818048" y="11751682"/>
                  <a:pt x="8825747" y="11758963"/>
                  <a:pt x="8826051" y="11767006"/>
                </a:cubicBezTo>
                <a:lnTo>
                  <a:pt x="8826318" y="11773829"/>
                </a:lnTo>
                <a:cubicBezTo>
                  <a:pt x="8826661" y="11782444"/>
                  <a:pt x="8820220" y="11789153"/>
                  <a:pt x="8811798" y="11789991"/>
                </a:cubicBezTo>
                <a:cubicBezTo>
                  <a:pt x="8811150" y="11790029"/>
                  <a:pt x="8810578" y="11789801"/>
                  <a:pt x="8809931" y="11789762"/>
                </a:cubicBezTo>
                <a:cubicBezTo>
                  <a:pt x="8809702" y="11790219"/>
                  <a:pt x="8809740" y="11790753"/>
                  <a:pt x="8809474" y="11791173"/>
                </a:cubicBezTo>
                <a:lnTo>
                  <a:pt x="8805777" y="11796929"/>
                </a:lnTo>
                <a:cubicBezTo>
                  <a:pt x="8801127" y="11804171"/>
                  <a:pt x="8793086" y="11807144"/>
                  <a:pt x="8785045" y="11803333"/>
                </a:cubicBezTo>
                <a:cubicBezTo>
                  <a:pt x="8777957" y="11799978"/>
                  <a:pt x="8774260" y="11789343"/>
                  <a:pt x="8778605" y="11782558"/>
                </a:cubicBezTo>
                <a:close/>
                <a:moveTo>
                  <a:pt x="8805853" y="11863482"/>
                </a:moveTo>
                <a:cubicBezTo>
                  <a:pt x="8805091" y="11843700"/>
                  <a:pt x="8835807" y="11842823"/>
                  <a:pt x="8836570" y="11862568"/>
                </a:cubicBezTo>
                <a:cubicBezTo>
                  <a:pt x="8837332" y="11882314"/>
                  <a:pt x="8806615" y="11883266"/>
                  <a:pt x="8805853" y="11863482"/>
                </a:cubicBezTo>
                <a:close/>
                <a:moveTo>
                  <a:pt x="8830129" y="11700375"/>
                </a:moveTo>
                <a:lnTo>
                  <a:pt x="8823307" y="11700643"/>
                </a:lnTo>
                <a:cubicBezTo>
                  <a:pt x="8814657" y="11700985"/>
                  <a:pt x="8807606" y="11696449"/>
                  <a:pt x="8805968" y="11687567"/>
                </a:cubicBezTo>
                <a:cubicBezTo>
                  <a:pt x="8804558" y="11679982"/>
                  <a:pt x="8810960" y="11670529"/>
                  <a:pt x="8819039" y="11670224"/>
                </a:cubicBezTo>
                <a:lnTo>
                  <a:pt x="8825860" y="11669957"/>
                </a:lnTo>
                <a:cubicBezTo>
                  <a:pt x="8834473" y="11669613"/>
                  <a:pt x="8841562" y="11674150"/>
                  <a:pt x="8843200" y="11683032"/>
                </a:cubicBezTo>
                <a:cubicBezTo>
                  <a:pt x="8844611" y="11690618"/>
                  <a:pt x="8838208" y="11700070"/>
                  <a:pt x="8830129" y="11700375"/>
                </a:cubicBezTo>
                <a:close/>
                <a:moveTo>
                  <a:pt x="8839847" y="11661952"/>
                </a:moveTo>
                <a:cubicBezTo>
                  <a:pt x="8834473" y="11667670"/>
                  <a:pt x="8823765" y="11668775"/>
                  <a:pt x="8818125" y="11662677"/>
                </a:cubicBezTo>
                <a:cubicBezTo>
                  <a:pt x="8812979" y="11657111"/>
                  <a:pt x="8809054" y="11650936"/>
                  <a:pt x="8808940" y="11643084"/>
                </a:cubicBezTo>
                <a:cubicBezTo>
                  <a:pt x="8808787" y="11634507"/>
                  <a:pt x="8813970" y="11628065"/>
                  <a:pt x="8820449" y="11623186"/>
                </a:cubicBezTo>
                <a:cubicBezTo>
                  <a:pt x="8827080" y="11618116"/>
                  <a:pt x="8837522" y="11621547"/>
                  <a:pt x="8841600" y="11628065"/>
                </a:cubicBezTo>
                <a:cubicBezTo>
                  <a:pt x="8844878" y="11633325"/>
                  <a:pt x="8844344" y="11639119"/>
                  <a:pt x="8841486" y="11643846"/>
                </a:cubicBezTo>
                <a:cubicBezTo>
                  <a:pt x="8844725" y="11649602"/>
                  <a:pt x="8844801" y="11656653"/>
                  <a:pt x="8839847" y="11661952"/>
                </a:cubicBezTo>
                <a:close/>
                <a:moveTo>
                  <a:pt x="8807835" y="11547598"/>
                </a:moveTo>
                <a:cubicBezTo>
                  <a:pt x="8816752" y="11565247"/>
                  <a:pt x="8789085" y="11578550"/>
                  <a:pt x="8780167" y="11560901"/>
                </a:cubicBezTo>
                <a:lnTo>
                  <a:pt x="8778262" y="11557127"/>
                </a:lnTo>
                <a:cubicBezTo>
                  <a:pt x="8769344" y="11539478"/>
                  <a:pt x="8797012" y="11526175"/>
                  <a:pt x="8805929" y="11543786"/>
                </a:cubicBezTo>
                <a:lnTo>
                  <a:pt x="8807835" y="11547598"/>
                </a:lnTo>
                <a:close/>
                <a:moveTo>
                  <a:pt x="8794992" y="11459125"/>
                </a:moveTo>
                <a:cubicBezTo>
                  <a:pt x="8787522" y="11461832"/>
                  <a:pt x="8777690" y="11457906"/>
                  <a:pt x="8775289" y="11449977"/>
                </a:cubicBezTo>
                <a:lnTo>
                  <a:pt x="8772507" y="11440752"/>
                </a:lnTo>
                <a:cubicBezTo>
                  <a:pt x="8770106" y="11432786"/>
                  <a:pt x="8773460" y="11424057"/>
                  <a:pt x="8781654" y="11421045"/>
                </a:cubicBezTo>
                <a:cubicBezTo>
                  <a:pt x="8789123" y="11418339"/>
                  <a:pt x="8798955" y="11422265"/>
                  <a:pt x="8801356" y="11430194"/>
                </a:cubicBezTo>
                <a:cubicBezTo>
                  <a:pt x="8802271" y="11433281"/>
                  <a:pt x="8803224" y="11436369"/>
                  <a:pt x="8804138" y="11439418"/>
                </a:cubicBezTo>
                <a:cubicBezTo>
                  <a:pt x="8806539" y="11447385"/>
                  <a:pt x="8803185" y="11456114"/>
                  <a:pt x="8794992" y="11459125"/>
                </a:cubicBezTo>
                <a:close/>
                <a:moveTo>
                  <a:pt x="8734512" y="11572260"/>
                </a:moveTo>
                <a:cubicBezTo>
                  <a:pt x="8739542" y="11573670"/>
                  <a:pt x="8743544" y="11577634"/>
                  <a:pt x="8743810" y="11584611"/>
                </a:cubicBezTo>
                <a:cubicBezTo>
                  <a:pt x="8744153" y="11593759"/>
                  <a:pt x="8737751" y="11599324"/>
                  <a:pt x="8730739" y="11600849"/>
                </a:cubicBezTo>
                <a:cubicBezTo>
                  <a:pt x="8730739" y="11601154"/>
                  <a:pt x="8730777" y="11601458"/>
                  <a:pt x="8730777" y="11601763"/>
                </a:cubicBezTo>
                <a:cubicBezTo>
                  <a:pt x="8730129" y="11610683"/>
                  <a:pt x="8722660" y="11615677"/>
                  <a:pt x="8714390" y="11616020"/>
                </a:cubicBezTo>
                <a:lnTo>
                  <a:pt x="8707568" y="11616287"/>
                </a:lnTo>
                <a:cubicBezTo>
                  <a:pt x="8699222" y="11616630"/>
                  <a:pt x="8692782" y="11607482"/>
                  <a:pt x="8693315" y="11599896"/>
                </a:cubicBezTo>
                <a:cubicBezTo>
                  <a:pt x="8693734" y="11594140"/>
                  <a:pt x="8697012" y="11590023"/>
                  <a:pt x="8701547" y="11587736"/>
                </a:cubicBezTo>
                <a:cubicBezTo>
                  <a:pt x="8700251" y="11585449"/>
                  <a:pt x="8699450" y="11582856"/>
                  <a:pt x="8699336" y="11580226"/>
                </a:cubicBezTo>
                <a:cubicBezTo>
                  <a:pt x="8698955" y="11571688"/>
                  <a:pt x="8706691" y="11565208"/>
                  <a:pt x="8714733" y="11564904"/>
                </a:cubicBezTo>
                <a:lnTo>
                  <a:pt x="8721554" y="11564636"/>
                </a:lnTo>
                <a:cubicBezTo>
                  <a:pt x="8727195" y="11564445"/>
                  <a:pt x="8731882" y="11567725"/>
                  <a:pt x="8734512" y="11572260"/>
                </a:cubicBezTo>
                <a:close/>
                <a:moveTo>
                  <a:pt x="8718620" y="11493660"/>
                </a:moveTo>
                <a:cubicBezTo>
                  <a:pt x="8709321" y="11511004"/>
                  <a:pt x="8681120" y="11498845"/>
                  <a:pt x="8690418" y="11481425"/>
                </a:cubicBezTo>
                <a:cubicBezTo>
                  <a:pt x="8699756" y="11464080"/>
                  <a:pt x="8727957" y="11476240"/>
                  <a:pt x="8718620" y="11493660"/>
                </a:cubicBezTo>
                <a:close/>
                <a:moveTo>
                  <a:pt x="8660274" y="11446432"/>
                </a:moveTo>
                <a:cubicBezTo>
                  <a:pt x="8659512" y="11426953"/>
                  <a:pt x="8689771" y="11421579"/>
                  <a:pt x="8690533" y="11441286"/>
                </a:cubicBezTo>
                <a:cubicBezTo>
                  <a:pt x="8691295" y="11460765"/>
                  <a:pt x="8661036" y="11466139"/>
                  <a:pt x="8660274" y="11446432"/>
                </a:cubicBezTo>
                <a:close/>
                <a:moveTo>
                  <a:pt x="8671707" y="11605041"/>
                </a:moveTo>
                <a:cubicBezTo>
                  <a:pt x="8677233" y="11611293"/>
                  <a:pt x="8678948" y="11619983"/>
                  <a:pt x="8672888" y="11626730"/>
                </a:cubicBezTo>
                <a:cubicBezTo>
                  <a:pt x="8667782" y="11632372"/>
                  <a:pt x="8656692" y="11634088"/>
                  <a:pt x="8651204" y="11627874"/>
                </a:cubicBezTo>
                <a:cubicBezTo>
                  <a:pt x="8650556" y="11627074"/>
                  <a:pt x="8649870" y="11626350"/>
                  <a:pt x="8649108" y="11625664"/>
                </a:cubicBezTo>
                <a:cubicBezTo>
                  <a:pt x="8649031" y="11625587"/>
                  <a:pt x="8649031" y="11625625"/>
                  <a:pt x="8648955" y="11625550"/>
                </a:cubicBezTo>
                <a:cubicBezTo>
                  <a:pt x="8648879" y="11625550"/>
                  <a:pt x="8648841" y="11625550"/>
                  <a:pt x="8648765" y="11625511"/>
                </a:cubicBezTo>
                <a:lnTo>
                  <a:pt x="8648193" y="11625511"/>
                </a:lnTo>
                <a:cubicBezTo>
                  <a:pt x="8639580" y="11625550"/>
                  <a:pt x="8632949" y="11619298"/>
                  <a:pt x="8632225" y="11610760"/>
                </a:cubicBezTo>
                <a:cubicBezTo>
                  <a:pt x="8631539" y="11602679"/>
                  <a:pt x="8638932" y="11594864"/>
                  <a:pt x="8646936" y="11594788"/>
                </a:cubicBezTo>
                <a:cubicBezTo>
                  <a:pt x="8656272" y="11594750"/>
                  <a:pt x="8665419" y="11597875"/>
                  <a:pt x="8671707" y="11605041"/>
                </a:cubicBezTo>
                <a:close/>
                <a:moveTo>
                  <a:pt x="8667477" y="11671215"/>
                </a:moveTo>
                <a:lnTo>
                  <a:pt x="8663780" y="11676971"/>
                </a:lnTo>
                <a:cubicBezTo>
                  <a:pt x="8659283" y="11683985"/>
                  <a:pt x="8647850" y="11683641"/>
                  <a:pt x="8642134" y="11678838"/>
                </a:cubicBezTo>
                <a:cubicBezTo>
                  <a:pt x="8635198" y="11673007"/>
                  <a:pt x="8635769" y="11664163"/>
                  <a:pt x="8640266" y="11657187"/>
                </a:cubicBezTo>
                <a:lnTo>
                  <a:pt x="8643963" y="11651470"/>
                </a:lnTo>
                <a:cubicBezTo>
                  <a:pt x="8648460" y="11644418"/>
                  <a:pt x="8659893" y="11644761"/>
                  <a:pt x="8665609" y="11649602"/>
                </a:cubicBezTo>
                <a:cubicBezTo>
                  <a:pt x="8672507" y="11655396"/>
                  <a:pt x="8671935" y="11664239"/>
                  <a:pt x="8667477" y="11671215"/>
                </a:cubicBezTo>
                <a:close/>
                <a:moveTo>
                  <a:pt x="8712217" y="11906595"/>
                </a:moveTo>
                <a:cubicBezTo>
                  <a:pt x="8718353" y="11905794"/>
                  <a:pt x="8723384" y="11908691"/>
                  <a:pt x="8726509" y="11913265"/>
                </a:cubicBezTo>
                <a:cubicBezTo>
                  <a:pt x="8733102" y="11912694"/>
                  <a:pt x="8739542" y="11915590"/>
                  <a:pt x="8742286" y="11922299"/>
                </a:cubicBezTo>
                <a:cubicBezTo>
                  <a:pt x="8745259" y="11929541"/>
                  <a:pt x="8741791" y="11939757"/>
                  <a:pt x="8733902" y="11942312"/>
                </a:cubicBezTo>
                <a:cubicBezTo>
                  <a:pt x="8726699" y="11944674"/>
                  <a:pt x="8719458" y="11945665"/>
                  <a:pt x="8712255" y="11942540"/>
                </a:cubicBezTo>
                <a:cubicBezTo>
                  <a:pt x="8704405" y="11939109"/>
                  <a:pt x="8700747" y="11931714"/>
                  <a:pt x="8698955" y="11923785"/>
                </a:cubicBezTo>
                <a:cubicBezTo>
                  <a:pt x="8697126" y="11915629"/>
                  <a:pt x="8704596" y="11907547"/>
                  <a:pt x="8712217" y="11906595"/>
                </a:cubicBezTo>
                <a:close/>
                <a:moveTo>
                  <a:pt x="8808978" y="12023350"/>
                </a:moveTo>
                <a:cubicBezTo>
                  <a:pt x="8819610" y="12006807"/>
                  <a:pt x="8846859" y="12021063"/>
                  <a:pt x="8836150" y="12037644"/>
                </a:cubicBezTo>
                <a:cubicBezTo>
                  <a:pt x="8825556" y="12054188"/>
                  <a:pt x="8798307" y="12039933"/>
                  <a:pt x="8808978" y="12023350"/>
                </a:cubicBezTo>
                <a:close/>
                <a:moveTo>
                  <a:pt x="8835693" y="11925883"/>
                </a:moveTo>
                <a:cubicBezTo>
                  <a:pt x="8835655" y="11925540"/>
                  <a:pt x="8835769" y="11925196"/>
                  <a:pt x="8835731" y="11924892"/>
                </a:cubicBezTo>
                <a:cubicBezTo>
                  <a:pt x="8829633" y="11921194"/>
                  <a:pt x="8826623" y="11913685"/>
                  <a:pt x="8828948" y="11906747"/>
                </a:cubicBezTo>
                <a:cubicBezTo>
                  <a:pt x="8829176" y="11905947"/>
                  <a:pt x="8829329" y="11905565"/>
                  <a:pt x="8829367" y="11905413"/>
                </a:cubicBezTo>
                <a:cubicBezTo>
                  <a:pt x="8829367" y="11905337"/>
                  <a:pt x="8829367" y="11905222"/>
                  <a:pt x="8829405" y="11905146"/>
                </a:cubicBezTo>
                <a:cubicBezTo>
                  <a:pt x="8829405" y="11905069"/>
                  <a:pt x="8829405" y="11905069"/>
                  <a:pt x="8829405" y="11904994"/>
                </a:cubicBezTo>
                <a:cubicBezTo>
                  <a:pt x="8828795" y="11904308"/>
                  <a:pt x="8828224" y="11903583"/>
                  <a:pt x="8827538" y="11902935"/>
                </a:cubicBezTo>
                <a:cubicBezTo>
                  <a:pt x="8821326" y="11896989"/>
                  <a:pt x="8823841" y="11886430"/>
                  <a:pt x="8829443" y="11881322"/>
                </a:cubicBezTo>
                <a:cubicBezTo>
                  <a:pt x="8835998" y="11875300"/>
                  <a:pt x="8845297" y="11877663"/>
                  <a:pt x="8851089" y="11883228"/>
                </a:cubicBezTo>
                <a:cubicBezTo>
                  <a:pt x="8858178" y="11890052"/>
                  <a:pt x="8860655" y="11899200"/>
                  <a:pt x="8859740" y="11908386"/>
                </a:cubicBezTo>
                <a:cubicBezTo>
                  <a:pt x="8866181" y="11909454"/>
                  <a:pt x="8871630" y="11913265"/>
                  <a:pt x="8872812" y="11920584"/>
                </a:cubicBezTo>
                <a:cubicBezTo>
                  <a:pt x="8874031" y="11928017"/>
                  <a:pt x="8868468" y="11937966"/>
                  <a:pt x="8860197" y="11938271"/>
                </a:cubicBezTo>
                <a:lnTo>
                  <a:pt x="8853376" y="11938538"/>
                </a:lnTo>
                <a:cubicBezTo>
                  <a:pt x="8845030" y="11938843"/>
                  <a:pt x="8837180" y="11934917"/>
                  <a:pt x="8835693" y="11925883"/>
                </a:cubicBezTo>
                <a:close/>
                <a:moveTo>
                  <a:pt x="8963551" y="11791592"/>
                </a:moveTo>
                <a:cubicBezTo>
                  <a:pt x="8955700" y="11793345"/>
                  <a:pt x="8947545" y="11790678"/>
                  <a:pt x="8944649" y="11782406"/>
                </a:cubicBezTo>
                <a:cubicBezTo>
                  <a:pt x="8942248" y="11775430"/>
                  <a:pt x="8945983" y="11765252"/>
                  <a:pt x="8953833" y="11763499"/>
                </a:cubicBezTo>
                <a:cubicBezTo>
                  <a:pt x="8954748" y="11763347"/>
                  <a:pt x="8955662" y="11763080"/>
                  <a:pt x="8956539" y="11762774"/>
                </a:cubicBezTo>
                <a:cubicBezTo>
                  <a:pt x="8956539" y="11762774"/>
                  <a:pt x="8956539" y="11762774"/>
                  <a:pt x="8956539" y="11762774"/>
                </a:cubicBezTo>
                <a:cubicBezTo>
                  <a:pt x="8956615" y="11762699"/>
                  <a:pt x="8956653" y="11762660"/>
                  <a:pt x="8956767" y="11762546"/>
                </a:cubicBezTo>
                <a:cubicBezTo>
                  <a:pt x="8956882" y="11762355"/>
                  <a:pt x="8956882" y="11762317"/>
                  <a:pt x="8957110" y="11761898"/>
                </a:cubicBezTo>
                <a:cubicBezTo>
                  <a:pt x="8961036" y="11754579"/>
                  <a:pt x="8969496" y="11751910"/>
                  <a:pt x="8977042" y="11755265"/>
                </a:cubicBezTo>
                <a:cubicBezTo>
                  <a:pt x="8984206" y="11758468"/>
                  <a:pt x="8987331" y="11768341"/>
                  <a:pt x="8983673" y="11775202"/>
                </a:cubicBezTo>
                <a:cubicBezTo>
                  <a:pt x="8979405" y="11783206"/>
                  <a:pt x="8972583" y="11789571"/>
                  <a:pt x="8963551" y="11791592"/>
                </a:cubicBezTo>
                <a:close/>
                <a:moveTo>
                  <a:pt x="8976394" y="11693933"/>
                </a:moveTo>
                <a:lnTo>
                  <a:pt x="8974336" y="11684480"/>
                </a:lnTo>
                <a:cubicBezTo>
                  <a:pt x="8972583" y="11676360"/>
                  <a:pt x="8979938" y="11668280"/>
                  <a:pt x="8987637" y="11667326"/>
                </a:cubicBezTo>
                <a:cubicBezTo>
                  <a:pt x="8994191" y="11666488"/>
                  <a:pt x="8999565" y="11669843"/>
                  <a:pt x="9002613" y="11674989"/>
                </a:cubicBezTo>
                <a:cubicBezTo>
                  <a:pt x="9004938" y="11675217"/>
                  <a:pt x="9007263" y="11675789"/>
                  <a:pt x="9009511" y="11677124"/>
                </a:cubicBezTo>
                <a:cubicBezTo>
                  <a:pt x="9014237" y="11679944"/>
                  <a:pt x="9016714" y="11685853"/>
                  <a:pt x="9016295" y="11691379"/>
                </a:cubicBezTo>
                <a:cubicBezTo>
                  <a:pt x="9016295" y="11691379"/>
                  <a:pt x="9016295" y="11691418"/>
                  <a:pt x="9016295" y="11691455"/>
                </a:cubicBezTo>
                <a:cubicBezTo>
                  <a:pt x="9016791" y="11690922"/>
                  <a:pt x="9016981" y="11690159"/>
                  <a:pt x="9017591" y="11689664"/>
                </a:cubicBezTo>
                <a:cubicBezTo>
                  <a:pt x="9017476" y="11687415"/>
                  <a:pt x="9017667" y="11685090"/>
                  <a:pt x="9018619" y="11682764"/>
                </a:cubicBezTo>
                <a:cubicBezTo>
                  <a:pt x="9020601" y="11677847"/>
                  <a:pt x="9025899" y="11674646"/>
                  <a:pt x="9031234" y="11674189"/>
                </a:cubicBezTo>
                <a:cubicBezTo>
                  <a:pt x="9035540" y="11670757"/>
                  <a:pt x="9041981" y="11670072"/>
                  <a:pt x="9047012" y="11672130"/>
                </a:cubicBezTo>
                <a:cubicBezTo>
                  <a:pt x="9051470" y="11673921"/>
                  <a:pt x="9053909" y="11677771"/>
                  <a:pt x="9054824" y="11682041"/>
                </a:cubicBezTo>
                <a:cubicBezTo>
                  <a:pt x="9059854" y="11685776"/>
                  <a:pt x="9062903" y="11692141"/>
                  <a:pt x="9059588" y="11699498"/>
                </a:cubicBezTo>
                <a:lnTo>
                  <a:pt x="9057949" y="11703234"/>
                </a:lnTo>
                <a:cubicBezTo>
                  <a:pt x="9054519" y="11710934"/>
                  <a:pt x="9047469" y="11712573"/>
                  <a:pt x="9041219" y="11710743"/>
                </a:cubicBezTo>
                <a:cubicBezTo>
                  <a:pt x="9040571" y="11711048"/>
                  <a:pt x="9040190" y="11711696"/>
                  <a:pt x="9039542" y="11711964"/>
                </a:cubicBezTo>
                <a:lnTo>
                  <a:pt x="9030815" y="11715279"/>
                </a:lnTo>
                <a:cubicBezTo>
                  <a:pt x="9024832" y="11717604"/>
                  <a:pt x="9018162" y="11714251"/>
                  <a:pt x="9014618" y="11709181"/>
                </a:cubicBezTo>
                <a:cubicBezTo>
                  <a:pt x="9009778" y="11715165"/>
                  <a:pt x="9001089" y="11715851"/>
                  <a:pt x="8994611" y="11712230"/>
                </a:cubicBezTo>
                <a:cubicBezTo>
                  <a:pt x="8992133" y="11710820"/>
                  <a:pt x="8990152" y="11709027"/>
                  <a:pt x="8988513" y="11707008"/>
                </a:cubicBezTo>
                <a:cubicBezTo>
                  <a:pt x="8982339" y="11705635"/>
                  <a:pt x="8977766" y="11700375"/>
                  <a:pt x="8976394" y="11693933"/>
                </a:cubicBezTo>
                <a:close/>
                <a:moveTo>
                  <a:pt x="9087827" y="11565436"/>
                </a:moveTo>
                <a:cubicBezTo>
                  <a:pt x="9105243" y="11573213"/>
                  <a:pt x="9094649" y="11600963"/>
                  <a:pt x="9077194" y="11593149"/>
                </a:cubicBezTo>
                <a:cubicBezTo>
                  <a:pt x="9059778" y="11585411"/>
                  <a:pt x="9070335" y="11557661"/>
                  <a:pt x="9087827" y="11565436"/>
                </a:cubicBezTo>
                <a:close/>
                <a:moveTo>
                  <a:pt x="9137751" y="11593225"/>
                </a:moveTo>
                <a:cubicBezTo>
                  <a:pt x="9130395" y="11589947"/>
                  <a:pt x="9129023" y="11578969"/>
                  <a:pt x="9132796" y="11572794"/>
                </a:cubicBezTo>
                <a:cubicBezTo>
                  <a:pt x="9137370" y="11565322"/>
                  <a:pt x="9145906" y="11564560"/>
                  <a:pt x="9153185" y="11567839"/>
                </a:cubicBezTo>
                <a:lnTo>
                  <a:pt x="9159207" y="11570507"/>
                </a:lnTo>
                <a:cubicBezTo>
                  <a:pt x="9166562" y="11573785"/>
                  <a:pt x="9167933" y="11584763"/>
                  <a:pt x="9164161" y="11590938"/>
                </a:cubicBezTo>
                <a:cubicBezTo>
                  <a:pt x="9159588" y="11598409"/>
                  <a:pt x="9151089" y="11599171"/>
                  <a:pt x="9143772" y="11595893"/>
                </a:cubicBezTo>
                <a:lnTo>
                  <a:pt x="9137751" y="11593225"/>
                </a:lnTo>
                <a:close/>
                <a:moveTo>
                  <a:pt x="9165151" y="11526137"/>
                </a:moveTo>
                <a:cubicBezTo>
                  <a:pt x="9157492" y="11538068"/>
                  <a:pt x="9141371" y="11533913"/>
                  <a:pt x="9136874" y="11524498"/>
                </a:cubicBezTo>
                <a:lnTo>
                  <a:pt x="9136493" y="11525679"/>
                </a:lnTo>
                <a:cubicBezTo>
                  <a:pt x="9133902" y="11533608"/>
                  <a:pt x="9123231" y="11536620"/>
                  <a:pt x="9116219" y="11533494"/>
                </a:cubicBezTo>
                <a:cubicBezTo>
                  <a:pt x="9114351" y="11532694"/>
                  <a:pt x="9112827" y="11531512"/>
                  <a:pt x="9111569" y="11530178"/>
                </a:cubicBezTo>
                <a:cubicBezTo>
                  <a:pt x="9110007" y="11532998"/>
                  <a:pt x="9107568" y="11535361"/>
                  <a:pt x="9104519" y="11536925"/>
                </a:cubicBezTo>
                <a:cubicBezTo>
                  <a:pt x="9105663" y="11540279"/>
                  <a:pt x="9105739" y="11543938"/>
                  <a:pt x="9104290" y="11547140"/>
                </a:cubicBezTo>
                <a:lnTo>
                  <a:pt x="9101623" y="11553163"/>
                </a:lnTo>
                <a:cubicBezTo>
                  <a:pt x="9098231" y="11560787"/>
                  <a:pt x="9090114" y="11564140"/>
                  <a:pt x="9082301" y="11561396"/>
                </a:cubicBezTo>
                <a:cubicBezTo>
                  <a:pt x="9080205" y="11560672"/>
                  <a:pt x="9078490" y="11559300"/>
                  <a:pt x="9077042" y="11557623"/>
                </a:cubicBezTo>
                <a:cubicBezTo>
                  <a:pt x="9060769" y="11562387"/>
                  <a:pt x="9047964" y="11538640"/>
                  <a:pt x="9064580" y="11530216"/>
                </a:cubicBezTo>
                <a:cubicBezTo>
                  <a:pt x="9066257" y="11529377"/>
                  <a:pt x="9067895" y="11529111"/>
                  <a:pt x="9069496" y="11528843"/>
                </a:cubicBezTo>
                <a:cubicBezTo>
                  <a:pt x="9063932" y="11524117"/>
                  <a:pt x="9060655" y="11515997"/>
                  <a:pt x="9064961" y="11507954"/>
                </a:cubicBezTo>
                <a:cubicBezTo>
                  <a:pt x="9071440" y="11495910"/>
                  <a:pt x="9085159" y="11500979"/>
                  <a:pt x="9089999" y="11510928"/>
                </a:cubicBezTo>
                <a:lnTo>
                  <a:pt x="9094382" y="11509250"/>
                </a:lnTo>
                <a:cubicBezTo>
                  <a:pt x="9099336" y="11507345"/>
                  <a:pt x="9104672" y="11509327"/>
                  <a:pt x="9108482" y="11512871"/>
                </a:cubicBezTo>
                <a:lnTo>
                  <a:pt x="9108711" y="11512110"/>
                </a:lnTo>
                <a:cubicBezTo>
                  <a:pt x="9107949" y="11511080"/>
                  <a:pt x="9107110" y="11510166"/>
                  <a:pt x="9106539" y="11508984"/>
                </a:cubicBezTo>
                <a:lnTo>
                  <a:pt x="9103452" y="11502885"/>
                </a:lnTo>
                <a:cubicBezTo>
                  <a:pt x="9099679" y="11495451"/>
                  <a:pt x="9105319" y="11485770"/>
                  <a:pt x="9112446" y="11483102"/>
                </a:cubicBezTo>
                <a:cubicBezTo>
                  <a:pt x="9114808" y="11482225"/>
                  <a:pt x="9117095" y="11482187"/>
                  <a:pt x="9119306" y="11482454"/>
                </a:cubicBezTo>
                <a:cubicBezTo>
                  <a:pt x="9118353" y="11481615"/>
                  <a:pt x="9117553" y="11480662"/>
                  <a:pt x="9116790" y="11479595"/>
                </a:cubicBezTo>
                <a:cubicBezTo>
                  <a:pt x="9108063" y="11481920"/>
                  <a:pt x="9098155" y="11476888"/>
                  <a:pt x="9096859" y="11468654"/>
                </a:cubicBezTo>
                <a:cubicBezTo>
                  <a:pt x="9096249" y="11469608"/>
                  <a:pt x="9095449" y="11470370"/>
                  <a:pt x="9094725" y="11471170"/>
                </a:cubicBezTo>
                <a:cubicBezTo>
                  <a:pt x="9094649" y="11471323"/>
                  <a:pt x="9094687" y="11471475"/>
                  <a:pt x="9094610" y="11471628"/>
                </a:cubicBezTo>
                <a:cubicBezTo>
                  <a:pt x="9091371" y="11479175"/>
                  <a:pt x="9081844" y="11481615"/>
                  <a:pt x="9074755" y="11478490"/>
                </a:cubicBezTo>
                <a:lnTo>
                  <a:pt x="9074108" y="11478184"/>
                </a:lnTo>
                <a:cubicBezTo>
                  <a:pt x="9071173" y="11479518"/>
                  <a:pt x="9067972" y="11480166"/>
                  <a:pt x="9065037" y="11479061"/>
                </a:cubicBezTo>
                <a:cubicBezTo>
                  <a:pt x="9058482" y="11476583"/>
                  <a:pt x="9052385" y="11473077"/>
                  <a:pt x="9050137" y="11465948"/>
                </a:cubicBezTo>
                <a:cubicBezTo>
                  <a:pt x="9049907" y="11465262"/>
                  <a:pt x="9049870" y="11464576"/>
                  <a:pt x="9049755" y="11463889"/>
                </a:cubicBezTo>
                <a:cubicBezTo>
                  <a:pt x="9039771" y="11453446"/>
                  <a:pt x="9048269" y="11432214"/>
                  <a:pt x="9063627" y="11439076"/>
                </a:cubicBezTo>
                <a:cubicBezTo>
                  <a:pt x="9065076" y="11439724"/>
                  <a:pt x="9066257" y="11440561"/>
                  <a:pt x="9067362" y="11441438"/>
                </a:cubicBezTo>
                <a:cubicBezTo>
                  <a:pt x="9068086" y="11441515"/>
                  <a:pt x="9068772" y="11441895"/>
                  <a:pt x="9069496" y="11442086"/>
                </a:cubicBezTo>
                <a:cubicBezTo>
                  <a:pt x="9070525" y="11438008"/>
                  <a:pt x="9073117" y="11434348"/>
                  <a:pt x="9077156" y="11432061"/>
                </a:cubicBezTo>
                <a:cubicBezTo>
                  <a:pt x="9084207" y="11428059"/>
                  <a:pt x="9094382" y="11431527"/>
                  <a:pt x="9097812" y="11438808"/>
                </a:cubicBezTo>
                <a:cubicBezTo>
                  <a:pt x="9100670" y="11444907"/>
                  <a:pt x="9101165" y="11451502"/>
                  <a:pt x="9100213" y="11457981"/>
                </a:cubicBezTo>
                <a:cubicBezTo>
                  <a:pt x="9106653" y="11449863"/>
                  <a:pt x="9118239" y="11450397"/>
                  <a:pt x="9124488" y="11456037"/>
                </a:cubicBezTo>
                <a:cubicBezTo>
                  <a:pt x="9130548" y="11454323"/>
                  <a:pt x="9135617" y="11457028"/>
                  <a:pt x="9139046" y="11461107"/>
                </a:cubicBezTo>
                <a:cubicBezTo>
                  <a:pt x="9142819" y="11460765"/>
                  <a:pt x="9146707" y="11461793"/>
                  <a:pt x="9149793" y="11464271"/>
                </a:cubicBezTo>
                <a:lnTo>
                  <a:pt x="9157072" y="11470065"/>
                </a:lnTo>
                <a:cubicBezTo>
                  <a:pt x="9157186" y="11470141"/>
                  <a:pt x="9157225" y="11470294"/>
                  <a:pt x="9157339" y="11470408"/>
                </a:cubicBezTo>
                <a:cubicBezTo>
                  <a:pt x="9159244" y="11470141"/>
                  <a:pt x="9161188" y="11470332"/>
                  <a:pt x="9163017" y="11471095"/>
                </a:cubicBezTo>
                <a:cubicBezTo>
                  <a:pt x="9163856" y="11471475"/>
                  <a:pt x="9164771" y="11471818"/>
                  <a:pt x="9165647" y="11472048"/>
                </a:cubicBezTo>
                <a:lnTo>
                  <a:pt x="9165647" y="11472048"/>
                </a:lnTo>
                <a:cubicBezTo>
                  <a:pt x="9165761" y="11472048"/>
                  <a:pt x="9165799" y="11472009"/>
                  <a:pt x="9165952" y="11472009"/>
                </a:cubicBezTo>
                <a:cubicBezTo>
                  <a:pt x="9166181" y="11471895"/>
                  <a:pt x="9166218" y="11471857"/>
                  <a:pt x="9166638" y="11471666"/>
                </a:cubicBezTo>
                <a:cubicBezTo>
                  <a:pt x="9174069" y="11467892"/>
                  <a:pt x="9182530" y="11470599"/>
                  <a:pt x="9186760" y="11477651"/>
                </a:cubicBezTo>
                <a:cubicBezTo>
                  <a:pt x="9189847" y="11482796"/>
                  <a:pt x="9188704" y="11489772"/>
                  <a:pt x="9184892" y="11494346"/>
                </a:cubicBezTo>
                <a:cubicBezTo>
                  <a:pt x="9187522" y="11495947"/>
                  <a:pt x="9189961" y="11498082"/>
                  <a:pt x="9191447" y="11501018"/>
                </a:cubicBezTo>
                <a:lnTo>
                  <a:pt x="9197621" y="11513177"/>
                </a:lnTo>
                <a:cubicBezTo>
                  <a:pt x="9201356" y="11520610"/>
                  <a:pt x="9196706" y="11530254"/>
                  <a:pt x="9189428" y="11533303"/>
                </a:cubicBezTo>
                <a:cubicBezTo>
                  <a:pt x="9181424" y="11536658"/>
                  <a:pt x="9173040" y="11532503"/>
                  <a:pt x="9169306" y="11525146"/>
                </a:cubicBezTo>
                <a:lnTo>
                  <a:pt x="9167133" y="11520839"/>
                </a:lnTo>
                <a:cubicBezTo>
                  <a:pt x="9166828" y="11522592"/>
                  <a:pt x="9166295" y="11524346"/>
                  <a:pt x="9165151" y="11526137"/>
                </a:cubicBezTo>
                <a:close/>
                <a:moveTo>
                  <a:pt x="9258902" y="11565856"/>
                </a:moveTo>
                <a:cubicBezTo>
                  <a:pt x="9258063" y="11558766"/>
                  <a:pt x="9262294" y="11552781"/>
                  <a:pt x="9268696" y="11549541"/>
                </a:cubicBezTo>
                <a:lnTo>
                  <a:pt x="9274793" y="11546454"/>
                </a:lnTo>
                <a:cubicBezTo>
                  <a:pt x="9282263" y="11542680"/>
                  <a:pt x="9291905" y="11548741"/>
                  <a:pt x="9294382" y="11555793"/>
                </a:cubicBezTo>
                <a:cubicBezTo>
                  <a:pt x="9297392" y="11564331"/>
                  <a:pt x="9292438" y="11571688"/>
                  <a:pt x="9285045" y="11575424"/>
                </a:cubicBezTo>
                <a:lnTo>
                  <a:pt x="9285045" y="11575424"/>
                </a:lnTo>
                <a:cubicBezTo>
                  <a:pt x="9284587" y="11581828"/>
                  <a:pt x="9280700" y="11587889"/>
                  <a:pt x="9272469" y="11588841"/>
                </a:cubicBezTo>
                <a:cubicBezTo>
                  <a:pt x="9258558" y="11590404"/>
                  <a:pt x="9253338" y="11575081"/>
                  <a:pt x="9258902" y="11565856"/>
                </a:cubicBezTo>
                <a:close/>
                <a:moveTo>
                  <a:pt x="9309282" y="11068071"/>
                </a:moveTo>
                <a:cubicBezTo>
                  <a:pt x="9305205" y="11079925"/>
                  <a:pt x="9294306" y="11086483"/>
                  <a:pt x="9282339" y="11087854"/>
                </a:cubicBezTo>
                <a:cubicBezTo>
                  <a:pt x="9274336" y="11088770"/>
                  <a:pt x="9266904" y="11082289"/>
                  <a:pt x="9266180" y="11074437"/>
                </a:cubicBezTo>
                <a:cubicBezTo>
                  <a:pt x="9265419" y="11066317"/>
                  <a:pt x="9271630" y="11059190"/>
                  <a:pt x="9279595" y="11058274"/>
                </a:cubicBezTo>
                <a:cubicBezTo>
                  <a:pt x="9280395" y="11058160"/>
                  <a:pt x="9280815" y="11058122"/>
                  <a:pt x="9280929" y="11058122"/>
                </a:cubicBezTo>
                <a:cubicBezTo>
                  <a:pt x="9281005" y="11058083"/>
                  <a:pt x="9281119" y="11058083"/>
                  <a:pt x="9281195" y="11058046"/>
                </a:cubicBezTo>
                <a:cubicBezTo>
                  <a:pt x="9281234" y="11058046"/>
                  <a:pt x="9281272" y="11058046"/>
                  <a:pt x="9281310" y="11058008"/>
                </a:cubicBezTo>
                <a:cubicBezTo>
                  <a:pt x="9281691" y="11057208"/>
                  <a:pt x="9282072" y="11056407"/>
                  <a:pt x="9282377" y="11055530"/>
                </a:cubicBezTo>
                <a:cubicBezTo>
                  <a:pt x="9285083" y="11047640"/>
                  <a:pt x="9295334" y="11045543"/>
                  <a:pt x="9302118" y="11048364"/>
                </a:cubicBezTo>
                <a:cubicBezTo>
                  <a:pt x="9310083" y="11051604"/>
                  <a:pt x="9311798" y="11060752"/>
                  <a:pt x="9309282" y="11068071"/>
                </a:cubicBezTo>
                <a:close/>
                <a:moveTo>
                  <a:pt x="9293315" y="9096827"/>
                </a:moveTo>
                <a:cubicBezTo>
                  <a:pt x="9301051" y="9097818"/>
                  <a:pt x="9307263" y="9104070"/>
                  <a:pt x="9306653" y="9112265"/>
                </a:cubicBezTo>
                <a:cubicBezTo>
                  <a:pt x="9306119" y="9119698"/>
                  <a:pt x="9298955" y="9126598"/>
                  <a:pt x="9291257" y="9125606"/>
                </a:cubicBezTo>
                <a:lnTo>
                  <a:pt x="9282263" y="9124463"/>
                </a:lnTo>
                <a:cubicBezTo>
                  <a:pt x="9274527" y="9123472"/>
                  <a:pt x="9268314" y="9117220"/>
                  <a:pt x="9268886" y="9109064"/>
                </a:cubicBezTo>
                <a:cubicBezTo>
                  <a:pt x="9269420" y="9101592"/>
                  <a:pt x="9276585" y="9094692"/>
                  <a:pt x="9284320" y="9095684"/>
                </a:cubicBezTo>
                <a:lnTo>
                  <a:pt x="9293315" y="9096827"/>
                </a:lnTo>
                <a:close/>
                <a:moveTo>
                  <a:pt x="9275708" y="9171158"/>
                </a:moveTo>
                <a:cubicBezTo>
                  <a:pt x="9281119" y="9176647"/>
                  <a:pt x="9280319" y="9186596"/>
                  <a:pt x="9274603" y="9191551"/>
                </a:cubicBezTo>
                <a:cubicBezTo>
                  <a:pt x="9270182" y="9195401"/>
                  <a:pt x="9265037" y="9197688"/>
                  <a:pt x="9259130" y="9197345"/>
                </a:cubicBezTo>
                <a:cubicBezTo>
                  <a:pt x="9251775" y="9196926"/>
                  <a:pt x="9247011" y="9191856"/>
                  <a:pt x="9243162" y="9186214"/>
                </a:cubicBezTo>
                <a:cubicBezTo>
                  <a:pt x="9238741" y="9179734"/>
                  <a:pt x="9243200" y="9170014"/>
                  <a:pt x="9249450" y="9166813"/>
                </a:cubicBezTo>
                <a:cubicBezTo>
                  <a:pt x="9253833" y="9164563"/>
                  <a:pt x="9258178" y="9164944"/>
                  <a:pt x="9261950" y="9166850"/>
                </a:cubicBezTo>
                <a:cubicBezTo>
                  <a:pt x="9266790" y="9165821"/>
                  <a:pt x="9271973" y="9167346"/>
                  <a:pt x="9275708" y="9171158"/>
                </a:cubicBezTo>
                <a:close/>
                <a:moveTo>
                  <a:pt x="9242172" y="8964748"/>
                </a:moveTo>
                <a:cubicBezTo>
                  <a:pt x="9230853" y="8950072"/>
                  <a:pt x="9252690" y="8931166"/>
                  <a:pt x="9264008" y="8945879"/>
                </a:cubicBezTo>
                <a:cubicBezTo>
                  <a:pt x="9275327" y="8960555"/>
                  <a:pt x="9253490" y="8979461"/>
                  <a:pt x="9242172" y="8964748"/>
                </a:cubicBezTo>
                <a:close/>
                <a:moveTo>
                  <a:pt x="9255548" y="9040069"/>
                </a:moveTo>
                <a:cubicBezTo>
                  <a:pt x="9266714" y="9054554"/>
                  <a:pt x="9246478" y="9075176"/>
                  <a:pt x="9235159" y="9060501"/>
                </a:cubicBezTo>
                <a:cubicBezTo>
                  <a:pt x="9223993" y="9045977"/>
                  <a:pt x="9244230" y="9025394"/>
                  <a:pt x="9255548" y="9040069"/>
                </a:cubicBezTo>
                <a:close/>
                <a:moveTo>
                  <a:pt x="9224069" y="8773052"/>
                </a:moveTo>
                <a:lnTo>
                  <a:pt x="9220144" y="8767982"/>
                </a:lnTo>
                <a:cubicBezTo>
                  <a:pt x="9215380" y="8761769"/>
                  <a:pt x="9219267" y="8751782"/>
                  <a:pt x="9225327" y="8748237"/>
                </a:cubicBezTo>
                <a:cubicBezTo>
                  <a:pt x="9232644" y="8743968"/>
                  <a:pt x="9240304" y="8747246"/>
                  <a:pt x="9245067" y="8753421"/>
                </a:cubicBezTo>
                <a:lnTo>
                  <a:pt x="9248993" y="8758490"/>
                </a:lnTo>
                <a:cubicBezTo>
                  <a:pt x="9253757" y="8764703"/>
                  <a:pt x="9249870" y="8774691"/>
                  <a:pt x="9243810" y="8778236"/>
                </a:cubicBezTo>
                <a:cubicBezTo>
                  <a:pt x="9236455" y="8782505"/>
                  <a:pt x="9228833" y="8779226"/>
                  <a:pt x="9224069" y="8773052"/>
                </a:cubicBezTo>
                <a:close/>
                <a:moveTo>
                  <a:pt x="9260312" y="8679738"/>
                </a:moveTo>
                <a:cubicBezTo>
                  <a:pt x="9277994" y="8685304"/>
                  <a:pt x="9270944" y="8713244"/>
                  <a:pt x="9253223" y="8707717"/>
                </a:cubicBezTo>
                <a:cubicBezTo>
                  <a:pt x="9235540" y="8702152"/>
                  <a:pt x="9242590" y="8674211"/>
                  <a:pt x="9260312" y="8679738"/>
                </a:cubicBezTo>
                <a:close/>
                <a:moveTo>
                  <a:pt x="9264846" y="8619359"/>
                </a:moveTo>
                <a:cubicBezTo>
                  <a:pt x="9257225" y="8616767"/>
                  <a:pt x="9253185" y="8610135"/>
                  <a:pt x="9250860" y="8602892"/>
                </a:cubicBezTo>
                <a:cubicBezTo>
                  <a:pt x="9248498" y="8595421"/>
                  <a:pt x="9254824" y="8587263"/>
                  <a:pt x="9261874" y="8585701"/>
                </a:cubicBezTo>
                <a:cubicBezTo>
                  <a:pt x="9267553" y="8584481"/>
                  <a:pt x="9272507" y="8586768"/>
                  <a:pt x="9275784" y="8590771"/>
                </a:cubicBezTo>
                <a:cubicBezTo>
                  <a:pt x="9281920" y="8589703"/>
                  <a:pt x="9288170" y="8591876"/>
                  <a:pt x="9291295" y="8597936"/>
                </a:cubicBezTo>
                <a:cubicBezTo>
                  <a:pt x="9294649" y="8604493"/>
                  <a:pt x="9292248" y="8614328"/>
                  <a:pt x="9285083" y="8617377"/>
                </a:cubicBezTo>
                <a:cubicBezTo>
                  <a:pt x="9278490" y="8620197"/>
                  <a:pt x="9271783" y="8621722"/>
                  <a:pt x="9264846" y="8619359"/>
                </a:cubicBezTo>
                <a:close/>
                <a:moveTo>
                  <a:pt x="9283787" y="8670285"/>
                </a:moveTo>
                <a:cubicBezTo>
                  <a:pt x="9276089" y="8667884"/>
                  <a:pt x="9272735" y="8659193"/>
                  <a:pt x="9274946" y="8651912"/>
                </a:cubicBezTo>
                <a:cubicBezTo>
                  <a:pt x="9277232" y="8644288"/>
                  <a:pt x="9286112" y="8640819"/>
                  <a:pt x="9293315" y="8643106"/>
                </a:cubicBezTo>
                <a:lnTo>
                  <a:pt x="9299412" y="8645012"/>
                </a:lnTo>
                <a:cubicBezTo>
                  <a:pt x="9307110" y="8647414"/>
                  <a:pt x="9310426" y="8656105"/>
                  <a:pt x="9308254" y="8663386"/>
                </a:cubicBezTo>
                <a:cubicBezTo>
                  <a:pt x="9306424" y="8669446"/>
                  <a:pt x="9300479" y="8672725"/>
                  <a:pt x="9294534" y="8672762"/>
                </a:cubicBezTo>
                <a:cubicBezTo>
                  <a:pt x="9295830" y="8673411"/>
                  <a:pt x="9297164" y="8674097"/>
                  <a:pt x="9298116" y="8675278"/>
                </a:cubicBezTo>
                <a:cubicBezTo>
                  <a:pt x="9298650" y="8676003"/>
                  <a:pt x="9299260" y="8676689"/>
                  <a:pt x="9299908" y="8677299"/>
                </a:cubicBezTo>
                <a:cubicBezTo>
                  <a:pt x="9299908" y="8677299"/>
                  <a:pt x="9299908" y="8677299"/>
                  <a:pt x="9299908" y="8677299"/>
                </a:cubicBezTo>
                <a:cubicBezTo>
                  <a:pt x="9300022" y="8677337"/>
                  <a:pt x="9300060" y="8677337"/>
                  <a:pt x="9300174" y="8677375"/>
                </a:cubicBezTo>
                <a:cubicBezTo>
                  <a:pt x="9300403" y="8677375"/>
                  <a:pt x="9300441" y="8677375"/>
                  <a:pt x="9300899" y="8677375"/>
                </a:cubicBezTo>
                <a:cubicBezTo>
                  <a:pt x="9308978" y="8677604"/>
                  <a:pt x="9314961" y="8683779"/>
                  <a:pt x="9315342" y="8691784"/>
                </a:cubicBezTo>
                <a:cubicBezTo>
                  <a:pt x="9315685" y="8699407"/>
                  <a:pt x="9308482" y="8706421"/>
                  <a:pt x="9300936" y="8706230"/>
                </a:cubicBezTo>
                <a:cubicBezTo>
                  <a:pt x="9292171" y="8705963"/>
                  <a:pt x="9283673" y="8702838"/>
                  <a:pt x="9277956" y="8695900"/>
                </a:cubicBezTo>
                <a:cubicBezTo>
                  <a:pt x="9273002" y="8689878"/>
                  <a:pt x="9271745" y="8681606"/>
                  <a:pt x="9277690" y="8675507"/>
                </a:cubicBezTo>
                <a:cubicBezTo>
                  <a:pt x="9280052" y="8673105"/>
                  <a:pt x="9283596" y="8671657"/>
                  <a:pt x="9287217" y="8671352"/>
                </a:cubicBezTo>
                <a:lnTo>
                  <a:pt x="9283787" y="8670285"/>
                </a:lnTo>
                <a:close/>
                <a:moveTo>
                  <a:pt x="9318315" y="8711834"/>
                </a:moveTo>
                <a:cubicBezTo>
                  <a:pt x="9329671" y="8726585"/>
                  <a:pt x="9305815" y="8742824"/>
                  <a:pt x="9294534" y="8728187"/>
                </a:cubicBezTo>
                <a:cubicBezTo>
                  <a:pt x="9283216" y="8713434"/>
                  <a:pt x="9307034" y="8697158"/>
                  <a:pt x="9318315" y="8711834"/>
                </a:cubicBezTo>
                <a:close/>
                <a:moveTo>
                  <a:pt x="9320296" y="8624810"/>
                </a:moveTo>
                <a:cubicBezTo>
                  <a:pt x="9317857" y="8632548"/>
                  <a:pt x="9311646" y="8637389"/>
                  <a:pt x="9303261" y="8636017"/>
                </a:cubicBezTo>
                <a:cubicBezTo>
                  <a:pt x="9296097" y="8634873"/>
                  <a:pt x="9289770" y="8626220"/>
                  <a:pt x="9292057" y="8619016"/>
                </a:cubicBezTo>
                <a:lnTo>
                  <a:pt x="9293962" y="8612879"/>
                </a:lnTo>
                <a:cubicBezTo>
                  <a:pt x="9296401" y="8605141"/>
                  <a:pt x="9302614" y="8600300"/>
                  <a:pt x="9310998" y="8601672"/>
                </a:cubicBezTo>
                <a:cubicBezTo>
                  <a:pt x="9318162" y="8602816"/>
                  <a:pt x="9324488" y="8611469"/>
                  <a:pt x="9322202" y="8618711"/>
                </a:cubicBezTo>
                <a:lnTo>
                  <a:pt x="9320296" y="8624810"/>
                </a:lnTo>
                <a:close/>
                <a:moveTo>
                  <a:pt x="9318086" y="8413902"/>
                </a:moveTo>
                <a:cubicBezTo>
                  <a:pt x="9313208" y="8408260"/>
                  <a:pt x="9313322" y="8398312"/>
                  <a:pt x="9319496" y="8393547"/>
                </a:cubicBezTo>
                <a:lnTo>
                  <a:pt x="9323688" y="8390345"/>
                </a:lnTo>
                <a:cubicBezTo>
                  <a:pt x="9325174" y="8393013"/>
                  <a:pt x="9326661" y="8395644"/>
                  <a:pt x="9327766" y="8397702"/>
                </a:cubicBezTo>
                <a:cubicBezTo>
                  <a:pt x="9322430" y="8387791"/>
                  <a:pt x="9310616" y="8368732"/>
                  <a:pt x="9316333" y="8366064"/>
                </a:cubicBezTo>
                <a:cubicBezTo>
                  <a:pt x="9337446" y="8356572"/>
                  <a:pt x="9339732" y="8366140"/>
                  <a:pt x="9333559" y="8383674"/>
                </a:cubicBezTo>
                <a:cubicBezTo>
                  <a:pt x="9333559" y="8383674"/>
                  <a:pt x="9333559" y="8383674"/>
                  <a:pt x="9333559" y="8383674"/>
                </a:cubicBezTo>
                <a:cubicBezTo>
                  <a:pt x="9339161" y="8381350"/>
                  <a:pt x="9345677" y="8382188"/>
                  <a:pt x="9349984" y="8387143"/>
                </a:cubicBezTo>
                <a:cubicBezTo>
                  <a:pt x="9354862" y="8392785"/>
                  <a:pt x="9354748" y="8402733"/>
                  <a:pt x="9348574" y="8407498"/>
                </a:cubicBezTo>
                <a:lnTo>
                  <a:pt x="9338437" y="8415312"/>
                </a:lnTo>
                <a:cubicBezTo>
                  <a:pt x="9332263" y="8420077"/>
                  <a:pt x="9323459" y="8420077"/>
                  <a:pt x="9318086" y="8413902"/>
                </a:cubicBezTo>
                <a:close/>
                <a:moveTo>
                  <a:pt x="9382872" y="8233565"/>
                </a:moveTo>
                <a:cubicBezTo>
                  <a:pt x="9383711" y="8237605"/>
                  <a:pt x="9382987" y="8241761"/>
                  <a:pt x="9379786" y="8245649"/>
                </a:cubicBezTo>
                <a:cubicBezTo>
                  <a:pt x="9375250" y="8251176"/>
                  <a:pt x="9364390" y="8252395"/>
                  <a:pt x="9359435" y="8246678"/>
                </a:cubicBezTo>
                <a:cubicBezTo>
                  <a:pt x="9354976" y="8241532"/>
                  <a:pt x="9351394" y="8235738"/>
                  <a:pt x="9352766" y="8228571"/>
                </a:cubicBezTo>
                <a:cubicBezTo>
                  <a:pt x="9352880" y="8227847"/>
                  <a:pt x="9353185" y="8227276"/>
                  <a:pt x="9353376" y="8226628"/>
                </a:cubicBezTo>
                <a:cubicBezTo>
                  <a:pt x="9349641" y="8213096"/>
                  <a:pt x="9366714" y="8198878"/>
                  <a:pt x="9376661" y="8211800"/>
                </a:cubicBezTo>
                <a:cubicBezTo>
                  <a:pt x="9377575" y="8213020"/>
                  <a:pt x="9378261" y="8214277"/>
                  <a:pt x="9378757" y="8215535"/>
                </a:cubicBezTo>
                <a:cubicBezTo>
                  <a:pt x="9380166" y="8216565"/>
                  <a:pt x="9381424" y="8217784"/>
                  <a:pt x="9382453" y="8219233"/>
                </a:cubicBezTo>
                <a:cubicBezTo>
                  <a:pt x="9385464" y="8223578"/>
                  <a:pt x="9385197" y="8229105"/>
                  <a:pt x="9382872" y="8233565"/>
                </a:cubicBezTo>
                <a:close/>
                <a:moveTo>
                  <a:pt x="9343201" y="8097331"/>
                </a:moveTo>
                <a:cubicBezTo>
                  <a:pt x="9343695" y="8097292"/>
                  <a:pt x="9344153" y="8097331"/>
                  <a:pt x="9344610" y="8097292"/>
                </a:cubicBezTo>
                <a:cubicBezTo>
                  <a:pt x="9345182" y="8096035"/>
                  <a:pt x="9345868" y="8094891"/>
                  <a:pt x="9346783" y="8093900"/>
                </a:cubicBezTo>
                <a:cubicBezTo>
                  <a:pt x="9352309" y="8087840"/>
                  <a:pt x="9360998" y="8088182"/>
                  <a:pt x="9367133" y="8092985"/>
                </a:cubicBezTo>
                <a:lnTo>
                  <a:pt x="9374298" y="8098550"/>
                </a:lnTo>
                <a:cubicBezTo>
                  <a:pt x="9380472" y="8103315"/>
                  <a:pt x="9380166" y="8113531"/>
                  <a:pt x="9375250" y="8118905"/>
                </a:cubicBezTo>
                <a:cubicBezTo>
                  <a:pt x="9370144" y="8124471"/>
                  <a:pt x="9362408" y="8124585"/>
                  <a:pt x="9356425" y="8120850"/>
                </a:cubicBezTo>
                <a:cubicBezTo>
                  <a:pt x="9354214" y="8123480"/>
                  <a:pt x="9351203" y="8125385"/>
                  <a:pt x="9347850" y="8125805"/>
                </a:cubicBezTo>
                <a:lnTo>
                  <a:pt x="9341485" y="8126606"/>
                </a:lnTo>
                <a:cubicBezTo>
                  <a:pt x="9333482" y="8127635"/>
                  <a:pt x="9326584" y="8122603"/>
                  <a:pt x="9324946" y="8114712"/>
                </a:cubicBezTo>
                <a:cubicBezTo>
                  <a:pt x="9323383" y="8107280"/>
                  <a:pt x="9329366" y="8099084"/>
                  <a:pt x="9336836" y="8098170"/>
                </a:cubicBezTo>
                <a:lnTo>
                  <a:pt x="9343201" y="8097331"/>
                </a:lnTo>
                <a:close/>
                <a:moveTo>
                  <a:pt x="9339085" y="7996242"/>
                </a:moveTo>
                <a:cubicBezTo>
                  <a:pt x="9341409" y="8014652"/>
                  <a:pt x="9312750" y="8017969"/>
                  <a:pt x="9310426" y="7999558"/>
                </a:cubicBezTo>
                <a:cubicBezTo>
                  <a:pt x="9308101" y="7981146"/>
                  <a:pt x="9336760" y="7977792"/>
                  <a:pt x="9339085" y="7996242"/>
                </a:cubicBezTo>
                <a:close/>
                <a:moveTo>
                  <a:pt x="9300327" y="8033369"/>
                </a:moveTo>
                <a:cubicBezTo>
                  <a:pt x="9302651" y="8051703"/>
                  <a:pt x="9274451" y="8057841"/>
                  <a:pt x="9272126" y="8039467"/>
                </a:cubicBezTo>
                <a:cubicBezTo>
                  <a:pt x="9269801" y="8021133"/>
                  <a:pt x="9298002" y="8014958"/>
                  <a:pt x="9300327" y="8033369"/>
                </a:cubicBezTo>
                <a:close/>
                <a:moveTo>
                  <a:pt x="9275936" y="8067065"/>
                </a:moveTo>
                <a:lnTo>
                  <a:pt x="9282301" y="8066264"/>
                </a:lnTo>
                <a:cubicBezTo>
                  <a:pt x="9290304" y="8065273"/>
                  <a:pt x="9296897" y="8071944"/>
                  <a:pt x="9297850" y="8079454"/>
                </a:cubicBezTo>
                <a:cubicBezTo>
                  <a:pt x="9298879" y="8087420"/>
                  <a:pt x="9292171" y="8094091"/>
                  <a:pt x="9284702" y="8095044"/>
                </a:cubicBezTo>
                <a:lnTo>
                  <a:pt x="9278337" y="8095844"/>
                </a:lnTo>
                <a:cubicBezTo>
                  <a:pt x="9270335" y="8096835"/>
                  <a:pt x="9263741" y="8090164"/>
                  <a:pt x="9262789" y="8082656"/>
                </a:cubicBezTo>
                <a:cubicBezTo>
                  <a:pt x="9261760" y="8074650"/>
                  <a:pt x="9268467" y="8067980"/>
                  <a:pt x="9275936" y="8067065"/>
                </a:cubicBezTo>
                <a:close/>
                <a:moveTo>
                  <a:pt x="9255205" y="8162970"/>
                </a:moveTo>
                <a:lnTo>
                  <a:pt x="9250479" y="8159311"/>
                </a:lnTo>
                <a:cubicBezTo>
                  <a:pt x="9244306" y="8154546"/>
                  <a:pt x="9243772" y="8144864"/>
                  <a:pt x="9248650" y="8138994"/>
                </a:cubicBezTo>
                <a:cubicBezTo>
                  <a:pt x="9253757" y="8132857"/>
                  <a:pt x="9262789" y="8132362"/>
                  <a:pt x="9268962" y="8137164"/>
                </a:cubicBezTo>
                <a:lnTo>
                  <a:pt x="9276127" y="8142729"/>
                </a:lnTo>
                <a:cubicBezTo>
                  <a:pt x="9282301" y="8147532"/>
                  <a:pt x="9282834" y="8157214"/>
                  <a:pt x="9277956" y="8163047"/>
                </a:cubicBezTo>
                <a:cubicBezTo>
                  <a:pt x="9276013" y="8165372"/>
                  <a:pt x="9273421" y="8166592"/>
                  <a:pt x="9270716" y="8167316"/>
                </a:cubicBezTo>
                <a:cubicBezTo>
                  <a:pt x="9272240" y="8166325"/>
                  <a:pt x="9273879" y="8165639"/>
                  <a:pt x="9275746" y="8165372"/>
                </a:cubicBezTo>
                <a:lnTo>
                  <a:pt x="9288475" y="8163771"/>
                </a:lnTo>
                <a:cubicBezTo>
                  <a:pt x="9296211" y="8162818"/>
                  <a:pt x="9303795" y="8167278"/>
                  <a:pt x="9305281" y="8175321"/>
                </a:cubicBezTo>
                <a:cubicBezTo>
                  <a:pt x="9306653" y="8182640"/>
                  <a:pt x="9301470" y="8191178"/>
                  <a:pt x="9293772" y="8192131"/>
                </a:cubicBezTo>
                <a:lnTo>
                  <a:pt x="9281043" y="8193732"/>
                </a:lnTo>
                <a:cubicBezTo>
                  <a:pt x="9280205" y="8193846"/>
                  <a:pt x="9279367" y="8193655"/>
                  <a:pt x="9278528" y="8193617"/>
                </a:cubicBezTo>
                <a:cubicBezTo>
                  <a:pt x="9279443" y="8195256"/>
                  <a:pt x="9280281" y="8196972"/>
                  <a:pt x="9280510" y="8199106"/>
                </a:cubicBezTo>
                <a:cubicBezTo>
                  <a:pt x="9282834" y="8217479"/>
                  <a:pt x="9253947" y="8217403"/>
                  <a:pt x="9251661" y="8199182"/>
                </a:cubicBezTo>
                <a:cubicBezTo>
                  <a:pt x="9251051" y="8194456"/>
                  <a:pt x="9252537" y="8190987"/>
                  <a:pt x="9255090" y="8188700"/>
                </a:cubicBezTo>
                <a:cubicBezTo>
                  <a:pt x="9247164" y="8190301"/>
                  <a:pt x="9237065" y="8185803"/>
                  <a:pt x="9235731" y="8175321"/>
                </a:cubicBezTo>
                <a:cubicBezTo>
                  <a:pt x="9234283" y="8163237"/>
                  <a:pt x="9246173" y="8159197"/>
                  <a:pt x="9255205" y="8162970"/>
                </a:cubicBezTo>
                <a:close/>
                <a:moveTo>
                  <a:pt x="9233140" y="8262383"/>
                </a:moveTo>
                <a:cubicBezTo>
                  <a:pt x="9221020" y="8248965"/>
                  <a:pt x="9238932" y="8227466"/>
                  <a:pt x="9251394" y="8240083"/>
                </a:cubicBezTo>
                <a:cubicBezTo>
                  <a:pt x="9253757" y="8238025"/>
                  <a:pt x="9256653" y="8236538"/>
                  <a:pt x="9259969" y="8236119"/>
                </a:cubicBezTo>
                <a:lnTo>
                  <a:pt x="9272659" y="8234518"/>
                </a:lnTo>
                <a:cubicBezTo>
                  <a:pt x="9280434" y="8233527"/>
                  <a:pt x="9287484" y="8240731"/>
                  <a:pt x="9287865" y="8248088"/>
                </a:cubicBezTo>
                <a:cubicBezTo>
                  <a:pt x="9288322" y="8256246"/>
                  <a:pt x="9281996" y="8262344"/>
                  <a:pt x="9274298" y="8263298"/>
                </a:cubicBezTo>
                <a:lnTo>
                  <a:pt x="9269839" y="8263869"/>
                </a:lnTo>
                <a:cubicBezTo>
                  <a:pt x="9271249" y="8264708"/>
                  <a:pt x="9272621" y="8265737"/>
                  <a:pt x="9273841" y="8267300"/>
                </a:cubicBezTo>
                <a:cubicBezTo>
                  <a:pt x="9281958" y="8277858"/>
                  <a:pt x="9273193" y="8290780"/>
                  <a:pt x="9263475" y="8291772"/>
                </a:cubicBezTo>
                <a:lnTo>
                  <a:pt x="9264428" y="8292534"/>
                </a:lnTo>
                <a:cubicBezTo>
                  <a:pt x="9270601" y="8297337"/>
                  <a:pt x="9269915" y="8307705"/>
                  <a:pt x="9264961" y="8312927"/>
                </a:cubicBezTo>
                <a:cubicBezTo>
                  <a:pt x="9259206" y="8318988"/>
                  <a:pt x="9250708" y="8318226"/>
                  <a:pt x="9244572" y="8313461"/>
                </a:cubicBezTo>
                <a:lnTo>
                  <a:pt x="9243734" y="8312813"/>
                </a:lnTo>
                <a:cubicBezTo>
                  <a:pt x="9242590" y="8313156"/>
                  <a:pt x="9241485" y="8313613"/>
                  <a:pt x="9240304" y="8313766"/>
                </a:cubicBezTo>
                <a:lnTo>
                  <a:pt x="9233940" y="8314567"/>
                </a:lnTo>
                <a:cubicBezTo>
                  <a:pt x="9226165" y="8315558"/>
                  <a:pt x="9219382" y="8307514"/>
                  <a:pt x="9219267" y="8300386"/>
                </a:cubicBezTo>
                <a:cubicBezTo>
                  <a:pt x="9219229" y="8297985"/>
                  <a:pt x="9219916" y="8295965"/>
                  <a:pt x="9220868" y="8294097"/>
                </a:cubicBezTo>
                <a:cubicBezTo>
                  <a:pt x="9219839" y="8294706"/>
                  <a:pt x="9218734" y="8295050"/>
                  <a:pt x="9217552" y="8295431"/>
                </a:cubicBezTo>
                <a:cubicBezTo>
                  <a:pt x="9216828" y="8303893"/>
                  <a:pt x="9209244" y="8311059"/>
                  <a:pt x="9201585" y="8309611"/>
                </a:cubicBezTo>
                <a:cubicBezTo>
                  <a:pt x="9205471" y="8314795"/>
                  <a:pt x="9206691" y="8321351"/>
                  <a:pt x="9202309" y="8327146"/>
                </a:cubicBezTo>
                <a:cubicBezTo>
                  <a:pt x="9198002" y="8332863"/>
                  <a:pt x="9187751" y="8335379"/>
                  <a:pt x="9182111" y="8330004"/>
                </a:cubicBezTo>
                <a:cubicBezTo>
                  <a:pt x="9181424" y="8329318"/>
                  <a:pt x="9180739" y="8328708"/>
                  <a:pt x="9179976" y="8328136"/>
                </a:cubicBezTo>
                <a:cubicBezTo>
                  <a:pt x="9179900" y="8328060"/>
                  <a:pt x="9179900" y="8328098"/>
                  <a:pt x="9179824" y="8328022"/>
                </a:cubicBezTo>
                <a:cubicBezTo>
                  <a:pt x="9179748" y="8328022"/>
                  <a:pt x="9179709" y="8328022"/>
                  <a:pt x="9179633" y="8327984"/>
                </a:cubicBezTo>
                <a:cubicBezTo>
                  <a:pt x="9179443" y="8327984"/>
                  <a:pt x="9179329" y="8328022"/>
                  <a:pt x="9179099" y="8328022"/>
                </a:cubicBezTo>
                <a:cubicBezTo>
                  <a:pt x="9171058" y="8328785"/>
                  <a:pt x="9164351" y="8323448"/>
                  <a:pt x="9162941" y="8315558"/>
                </a:cubicBezTo>
                <a:cubicBezTo>
                  <a:pt x="9161645" y="8308048"/>
                  <a:pt x="9167896" y="8300120"/>
                  <a:pt x="9175403" y="8299433"/>
                </a:cubicBezTo>
                <a:cubicBezTo>
                  <a:pt x="9181691" y="8298823"/>
                  <a:pt x="9187674" y="8300462"/>
                  <a:pt x="9193124" y="8303360"/>
                </a:cubicBezTo>
                <a:cubicBezTo>
                  <a:pt x="9187979" y="8295088"/>
                  <a:pt x="9192095" y="8285025"/>
                  <a:pt x="9199069" y="8281251"/>
                </a:cubicBezTo>
                <a:cubicBezTo>
                  <a:pt x="9199984" y="8267986"/>
                  <a:pt x="9217895" y="8264403"/>
                  <a:pt x="9224869" y="8274085"/>
                </a:cubicBezTo>
                <a:cubicBezTo>
                  <a:pt x="9227156" y="8269778"/>
                  <a:pt x="9231500" y="8266537"/>
                  <a:pt x="9236417" y="8265928"/>
                </a:cubicBezTo>
                <a:lnTo>
                  <a:pt x="9237750" y="8265775"/>
                </a:lnTo>
                <a:cubicBezTo>
                  <a:pt x="9236150" y="8264974"/>
                  <a:pt x="9234588" y="8263983"/>
                  <a:pt x="9233140" y="8262383"/>
                </a:cubicBezTo>
                <a:close/>
                <a:moveTo>
                  <a:pt x="9170449" y="8128969"/>
                </a:moveTo>
                <a:cubicBezTo>
                  <a:pt x="9174679" y="8124395"/>
                  <a:pt x="9180548" y="8123556"/>
                  <a:pt x="9185845" y="8125462"/>
                </a:cubicBezTo>
                <a:cubicBezTo>
                  <a:pt x="9187674" y="8124204"/>
                  <a:pt x="9189695" y="8123213"/>
                  <a:pt x="9192095" y="8122832"/>
                </a:cubicBezTo>
                <a:cubicBezTo>
                  <a:pt x="9197202" y="8122031"/>
                  <a:pt x="9202499" y="8124776"/>
                  <a:pt x="9205548" y="8129007"/>
                </a:cubicBezTo>
                <a:cubicBezTo>
                  <a:pt x="9210578" y="8130837"/>
                  <a:pt x="9214389" y="8135830"/>
                  <a:pt x="9215228" y="8141052"/>
                </a:cubicBezTo>
                <a:cubicBezTo>
                  <a:pt x="9215990" y="8145665"/>
                  <a:pt x="9214008" y="8149629"/>
                  <a:pt x="9210960" y="8152564"/>
                </a:cubicBezTo>
                <a:cubicBezTo>
                  <a:pt x="9210388" y="8158625"/>
                  <a:pt x="9206615" y="8164342"/>
                  <a:pt x="9198840" y="8165296"/>
                </a:cubicBezTo>
                <a:lnTo>
                  <a:pt x="9194915" y="8165791"/>
                </a:lnTo>
                <a:cubicBezTo>
                  <a:pt x="9186798" y="8166820"/>
                  <a:pt x="9181882" y="8161788"/>
                  <a:pt x="9180243" y="8155652"/>
                </a:cubicBezTo>
                <a:cubicBezTo>
                  <a:pt x="9179633" y="8155308"/>
                  <a:pt x="9178947" y="8155308"/>
                  <a:pt x="9178375" y="8154851"/>
                </a:cubicBezTo>
                <a:lnTo>
                  <a:pt x="9171211" y="8149286"/>
                </a:lnTo>
                <a:cubicBezTo>
                  <a:pt x="9165037" y="8144559"/>
                  <a:pt x="9165494" y="8134305"/>
                  <a:pt x="9170449" y="8128969"/>
                </a:cubicBezTo>
                <a:close/>
                <a:moveTo>
                  <a:pt x="9135083" y="8256970"/>
                </a:moveTo>
                <a:lnTo>
                  <a:pt x="9141867" y="8262230"/>
                </a:lnTo>
                <a:cubicBezTo>
                  <a:pt x="9141409" y="8257809"/>
                  <a:pt x="9142667" y="8253196"/>
                  <a:pt x="9146097" y="8250070"/>
                </a:cubicBezTo>
                <a:lnTo>
                  <a:pt x="9150860" y="8245763"/>
                </a:lnTo>
                <a:cubicBezTo>
                  <a:pt x="9156653" y="8240503"/>
                  <a:pt x="9165914" y="8240807"/>
                  <a:pt x="9171249" y="8246602"/>
                </a:cubicBezTo>
                <a:cubicBezTo>
                  <a:pt x="9172240" y="8247707"/>
                  <a:pt x="9172850" y="8249003"/>
                  <a:pt x="9173459" y="8250337"/>
                </a:cubicBezTo>
                <a:cubicBezTo>
                  <a:pt x="9181424" y="8247402"/>
                  <a:pt x="9192095" y="8250642"/>
                  <a:pt x="9193505" y="8261620"/>
                </a:cubicBezTo>
                <a:cubicBezTo>
                  <a:pt x="9195525" y="8277820"/>
                  <a:pt x="9173650" y="8282013"/>
                  <a:pt x="9166752" y="8270311"/>
                </a:cubicBezTo>
                <a:lnTo>
                  <a:pt x="9165647" y="8271264"/>
                </a:lnTo>
                <a:cubicBezTo>
                  <a:pt x="9160617" y="8275838"/>
                  <a:pt x="9153109" y="8275953"/>
                  <a:pt x="9147697" y="8272179"/>
                </a:cubicBezTo>
                <a:cubicBezTo>
                  <a:pt x="9147850" y="8273513"/>
                  <a:pt x="9147659" y="8274885"/>
                  <a:pt x="9147469" y="8276219"/>
                </a:cubicBezTo>
                <a:cubicBezTo>
                  <a:pt x="9154443" y="8275266"/>
                  <a:pt x="9162713" y="8279879"/>
                  <a:pt x="9163665" y="8287274"/>
                </a:cubicBezTo>
                <a:lnTo>
                  <a:pt x="9164466" y="8293639"/>
                </a:lnTo>
                <a:cubicBezTo>
                  <a:pt x="9165457" y="8301416"/>
                  <a:pt x="9161569" y="8309039"/>
                  <a:pt x="9153414" y="8310793"/>
                </a:cubicBezTo>
                <a:cubicBezTo>
                  <a:pt x="9146287" y="8312317"/>
                  <a:pt x="9137255" y="8307476"/>
                  <a:pt x="9136264" y="8299700"/>
                </a:cubicBezTo>
                <a:lnTo>
                  <a:pt x="9135464" y="8293334"/>
                </a:lnTo>
                <a:cubicBezTo>
                  <a:pt x="9135236" y="8291543"/>
                  <a:pt x="9135350" y="8289752"/>
                  <a:pt x="9135617" y="8287998"/>
                </a:cubicBezTo>
                <a:cubicBezTo>
                  <a:pt x="9131844" y="8288570"/>
                  <a:pt x="9127842" y="8287769"/>
                  <a:pt x="9124679" y="8285330"/>
                </a:cubicBezTo>
                <a:lnTo>
                  <a:pt x="9117514" y="8279764"/>
                </a:lnTo>
                <a:cubicBezTo>
                  <a:pt x="9111340" y="8274962"/>
                  <a:pt x="9110083" y="8265737"/>
                  <a:pt x="9114885" y="8259524"/>
                </a:cubicBezTo>
                <a:cubicBezTo>
                  <a:pt x="9119611" y="8253463"/>
                  <a:pt x="9128947" y="8252205"/>
                  <a:pt x="9135083" y="8256970"/>
                </a:cubicBezTo>
                <a:close/>
                <a:moveTo>
                  <a:pt x="9093048" y="8162666"/>
                </a:moveTo>
                <a:cubicBezTo>
                  <a:pt x="9080586" y="8148867"/>
                  <a:pt x="9103033" y="8130799"/>
                  <a:pt x="9115456" y="8144483"/>
                </a:cubicBezTo>
                <a:cubicBezTo>
                  <a:pt x="9127919" y="8158320"/>
                  <a:pt x="9105433" y="8176388"/>
                  <a:pt x="9093048" y="8162666"/>
                </a:cubicBezTo>
                <a:close/>
                <a:moveTo>
                  <a:pt x="9072087" y="8111587"/>
                </a:moveTo>
                <a:cubicBezTo>
                  <a:pt x="9076661" y="8106060"/>
                  <a:pt x="9086989" y="8104078"/>
                  <a:pt x="9092400" y="8109719"/>
                </a:cubicBezTo>
                <a:cubicBezTo>
                  <a:pt x="9093010" y="8110405"/>
                  <a:pt x="9093658" y="8111015"/>
                  <a:pt x="9094382" y="8111587"/>
                </a:cubicBezTo>
                <a:cubicBezTo>
                  <a:pt x="9094382" y="8111587"/>
                  <a:pt x="9094382" y="8111587"/>
                  <a:pt x="9094382" y="8111587"/>
                </a:cubicBezTo>
                <a:cubicBezTo>
                  <a:pt x="9094496" y="8111587"/>
                  <a:pt x="9094534" y="8111587"/>
                  <a:pt x="9094687" y="8111625"/>
                </a:cubicBezTo>
                <a:cubicBezTo>
                  <a:pt x="9094915" y="8111625"/>
                  <a:pt x="9094953" y="8111625"/>
                  <a:pt x="9095411" y="8111587"/>
                </a:cubicBezTo>
                <a:cubicBezTo>
                  <a:pt x="9103490" y="8111168"/>
                  <a:pt x="9109931" y="8116885"/>
                  <a:pt x="9110922" y="8124814"/>
                </a:cubicBezTo>
                <a:cubicBezTo>
                  <a:pt x="9111874" y="8132399"/>
                  <a:pt x="9105243" y="8139947"/>
                  <a:pt x="9097698" y="8140366"/>
                </a:cubicBezTo>
                <a:cubicBezTo>
                  <a:pt x="9088932" y="8140824"/>
                  <a:pt x="9080205" y="8138346"/>
                  <a:pt x="9073993" y="8131866"/>
                </a:cubicBezTo>
                <a:cubicBezTo>
                  <a:pt x="9068544" y="8126224"/>
                  <a:pt x="9066676" y="8118105"/>
                  <a:pt x="9072087" y="8111587"/>
                </a:cubicBezTo>
                <a:close/>
                <a:moveTo>
                  <a:pt x="9075899" y="8227352"/>
                </a:moveTo>
                <a:cubicBezTo>
                  <a:pt x="9081501" y="8231964"/>
                  <a:pt x="9082568" y="8242637"/>
                  <a:pt x="9076966" y="8247707"/>
                </a:cubicBezTo>
                <a:lnTo>
                  <a:pt x="9072202" y="8252014"/>
                </a:lnTo>
                <a:cubicBezTo>
                  <a:pt x="9066180" y="8257465"/>
                  <a:pt x="9058368" y="8258457"/>
                  <a:pt x="9051851" y="8253044"/>
                </a:cubicBezTo>
                <a:cubicBezTo>
                  <a:pt x="9046249" y="8248431"/>
                  <a:pt x="9045182" y="8237758"/>
                  <a:pt x="9050784" y="8232688"/>
                </a:cubicBezTo>
                <a:lnTo>
                  <a:pt x="9055548" y="8228381"/>
                </a:lnTo>
                <a:cubicBezTo>
                  <a:pt x="9061531" y="8222969"/>
                  <a:pt x="9069344" y="8221977"/>
                  <a:pt x="9075899" y="8227352"/>
                </a:cubicBezTo>
                <a:close/>
                <a:moveTo>
                  <a:pt x="9025632" y="8188166"/>
                </a:moveTo>
                <a:cubicBezTo>
                  <a:pt x="9032606" y="8183325"/>
                  <a:pt x="9040495" y="8185994"/>
                  <a:pt x="9045715" y="8191788"/>
                </a:cubicBezTo>
                <a:lnTo>
                  <a:pt x="9050022" y="8196552"/>
                </a:lnTo>
                <a:cubicBezTo>
                  <a:pt x="9055281" y="8202347"/>
                  <a:pt x="9052195" y="8212638"/>
                  <a:pt x="9046440" y="8216641"/>
                </a:cubicBezTo>
                <a:cubicBezTo>
                  <a:pt x="9039466" y="8221482"/>
                  <a:pt x="9031577" y="8218813"/>
                  <a:pt x="9026356" y="8213020"/>
                </a:cubicBezTo>
                <a:lnTo>
                  <a:pt x="9022050" y="8208255"/>
                </a:lnTo>
                <a:cubicBezTo>
                  <a:pt x="9016791" y="8202423"/>
                  <a:pt x="9019877" y="8192169"/>
                  <a:pt x="9025632" y="8188166"/>
                </a:cubicBezTo>
                <a:close/>
                <a:moveTo>
                  <a:pt x="9009778" y="8274199"/>
                </a:moveTo>
                <a:cubicBezTo>
                  <a:pt x="9013018" y="8273323"/>
                  <a:pt x="9016828" y="8273894"/>
                  <a:pt x="9020106" y="8275457"/>
                </a:cubicBezTo>
                <a:lnTo>
                  <a:pt x="9017667" y="8272751"/>
                </a:lnTo>
                <a:cubicBezTo>
                  <a:pt x="9012255" y="8266766"/>
                  <a:pt x="9013780" y="8257579"/>
                  <a:pt x="9019344" y="8252434"/>
                </a:cubicBezTo>
                <a:cubicBezTo>
                  <a:pt x="9025213" y="8246983"/>
                  <a:pt x="9034626" y="8248508"/>
                  <a:pt x="9039656" y="8254111"/>
                </a:cubicBezTo>
                <a:lnTo>
                  <a:pt x="9043963" y="8258876"/>
                </a:lnTo>
                <a:cubicBezTo>
                  <a:pt x="9049374" y="8264860"/>
                  <a:pt x="9047850" y="8274047"/>
                  <a:pt x="9042286" y="8279231"/>
                </a:cubicBezTo>
                <a:cubicBezTo>
                  <a:pt x="9037637" y="8283500"/>
                  <a:pt x="9030853" y="8283348"/>
                  <a:pt x="9025708" y="8280336"/>
                </a:cubicBezTo>
                <a:cubicBezTo>
                  <a:pt x="9026508" y="8281556"/>
                  <a:pt x="9027271" y="8282814"/>
                  <a:pt x="9027499" y="8284339"/>
                </a:cubicBezTo>
                <a:cubicBezTo>
                  <a:pt x="9027614" y="8285215"/>
                  <a:pt x="9027804" y="8286130"/>
                  <a:pt x="9028033" y="8287007"/>
                </a:cubicBezTo>
                <a:lnTo>
                  <a:pt x="9028033" y="8287007"/>
                </a:lnTo>
                <a:cubicBezTo>
                  <a:pt x="9028109" y="8287083"/>
                  <a:pt x="9028109" y="8287121"/>
                  <a:pt x="9028223" y="8287235"/>
                </a:cubicBezTo>
                <a:cubicBezTo>
                  <a:pt x="9028414" y="8287350"/>
                  <a:pt x="9028452" y="8287388"/>
                  <a:pt x="9028833" y="8287617"/>
                </a:cubicBezTo>
                <a:cubicBezTo>
                  <a:pt x="9035693" y="8291886"/>
                  <a:pt x="9037713" y="8300272"/>
                  <a:pt x="9033978" y="8307362"/>
                </a:cubicBezTo>
                <a:cubicBezTo>
                  <a:pt x="9030434" y="8314109"/>
                  <a:pt x="9020640" y="8316510"/>
                  <a:pt x="9014237" y="8312508"/>
                </a:cubicBezTo>
                <a:cubicBezTo>
                  <a:pt x="9006768" y="8307820"/>
                  <a:pt x="9001051" y="8300806"/>
                  <a:pt x="8999679" y="8291962"/>
                </a:cubicBezTo>
                <a:cubicBezTo>
                  <a:pt x="8998498" y="8284224"/>
                  <a:pt x="9001585" y="8276448"/>
                  <a:pt x="9009778" y="8274199"/>
                </a:cubicBezTo>
                <a:close/>
                <a:moveTo>
                  <a:pt x="9026432" y="8326078"/>
                </a:moveTo>
                <a:cubicBezTo>
                  <a:pt x="9028757" y="8344527"/>
                  <a:pt x="8999984" y="8346471"/>
                  <a:pt x="8997660" y="8328136"/>
                </a:cubicBezTo>
                <a:cubicBezTo>
                  <a:pt x="8995372" y="8309649"/>
                  <a:pt x="9024146" y="8307743"/>
                  <a:pt x="9026432" y="8326078"/>
                </a:cubicBezTo>
                <a:close/>
                <a:moveTo>
                  <a:pt x="8992667" y="8269015"/>
                </a:moveTo>
                <a:cubicBezTo>
                  <a:pt x="9005091" y="8282776"/>
                  <a:pt x="8984855" y="8303283"/>
                  <a:pt x="8972392" y="8289561"/>
                </a:cubicBezTo>
                <a:cubicBezTo>
                  <a:pt x="8959931" y="8275838"/>
                  <a:pt x="8980205" y="8255255"/>
                  <a:pt x="8992667" y="8269015"/>
                </a:cubicBezTo>
                <a:close/>
                <a:moveTo>
                  <a:pt x="8972507" y="11188182"/>
                </a:moveTo>
                <a:lnTo>
                  <a:pt x="8978605" y="11185093"/>
                </a:lnTo>
                <a:cubicBezTo>
                  <a:pt x="8986074" y="11181320"/>
                  <a:pt x="8995716" y="11187419"/>
                  <a:pt x="8998193" y="11194470"/>
                </a:cubicBezTo>
                <a:cubicBezTo>
                  <a:pt x="9001203" y="11203009"/>
                  <a:pt x="8996249" y="11210367"/>
                  <a:pt x="8988856" y="11214063"/>
                </a:cubicBezTo>
                <a:lnTo>
                  <a:pt x="8982758" y="11217151"/>
                </a:lnTo>
                <a:cubicBezTo>
                  <a:pt x="8975327" y="11220924"/>
                  <a:pt x="8965647" y="11214825"/>
                  <a:pt x="8963170" y="11207812"/>
                </a:cubicBezTo>
                <a:cubicBezTo>
                  <a:pt x="8960159" y="11199235"/>
                  <a:pt x="8965114" y="11191917"/>
                  <a:pt x="8972507" y="11188182"/>
                </a:cubicBezTo>
                <a:close/>
                <a:moveTo>
                  <a:pt x="8682263" y="3681416"/>
                </a:moveTo>
                <a:cubicBezTo>
                  <a:pt x="8786722" y="3675927"/>
                  <a:pt x="8909626" y="3761464"/>
                  <a:pt x="8930129" y="3866327"/>
                </a:cubicBezTo>
                <a:cubicBezTo>
                  <a:pt x="8937598" y="3904598"/>
                  <a:pt x="8941219" y="3939590"/>
                  <a:pt x="8940342" y="3974278"/>
                </a:cubicBezTo>
                <a:lnTo>
                  <a:pt x="9020601" y="4069230"/>
                </a:lnTo>
                <a:cubicBezTo>
                  <a:pt x="9137141" y="4207066"/>
                  <a:pt x="9147316" y="4371431"/>
                  <a:pt x="9030700" y="4512659"/>
                </a:cubicBezTo>
                <a:cubicBezTo>
                  <a:pt x="8836112" y="4748344"/>
                  <a:pt x="8465914" y="4647979"/>
                  <a:pt x="8322889" y="4412866"/>
                </a:cubicBezTo>
                <a:cubicBezTo>
                  <a:pt x="8153148" y="4133802"/>
                  <a:pt x="8344992" y="3699141"/>
                  <a:pt x="8682263" y="3681416"/>
                </a:cubicBezTo>
                <a:close/>
                <a:moveTo>
                  <a:pt x="8161799" y="4279147"/>
                </a:moveTo>
                <a:cubicBezTo>
                  <a:pt x="8167630" y="4279986"/>
                  <a:pt x="8172736" y="4282425"/>
                  <a:pt x="8176319" y="4287114"/>
                </a:cubicBezTo>
                <a:cubicBezTo>
                  <a:pt x="8180854" y="4292984"/>
                  <a:pt x="8180092" y="4299883"/>
                  <a:pt x="8178301" y="4306554"/>
                </a:cubicBezTo>
                <a:cubicBezTo>
                  <a:pt x="8176280" y="4314140"/>
                  <a:pt x="8165991" y="4317113"/>
                  <a:pt x="8159474" y="4314483"/>
                </a:cubicBezTo>
                <a:cubicBezTo>
                  <a:pt x="8154901" y="4312615"/>
                  <a:pt x="8152348" y="4309070"/>
                  <a:pt x="8151357" y="4304953"/>
                </a:cubicBezTo>
                <a:cubicBezTo>
                  <a:pt x="8147393" y="4301904"/>
                  <a:pt x="8145183" y="4297025"/>
                  <a:pt x="8145602" y="4291650"/>
                </a:cubicBezTo>
                <a:cubicBezTo>
                  <a:pt x="8146250" y="4283950"/>
                  <a:pt x="8154291" y="4278080"/>
                  <a:pt x="8161799" y="4279147"/>
                </a:cubicBezTo>
                <a:close/>
                <a:moveTo>
                  <a:pt x="8059284" y="4392663"/>
                </a:moveTo>
                <a:cubicBezTo>
                  <a:pt x="8062981" y="4374709"/>
                  <a:pt x="8091868" y="4376615"/>
                  <a:pt x="8088095" y="4394798"/>
                </a:cubicBezTo>
                <a:cubicBezTo>
                  <a:pt x="8084398" y="4412751"/>
                  <a:pt x="8055511" y="4410845"/>
                  <a:pt x="8059284" y="4392663"/>
                </a:cubicBezTo>
                <a:close/>
                <a:moveTo>
                  <a:pt x="8075747" y="4518758"/>
                </a:moveTo>
                <a:cubicBezTo>
                  <a:pt x="8074566" y="4526305"/>
                  <a:pt x="8066067" y="4531756"/>
                  <a:pt x="8058674" y="4530003"/>
                </a:cubicBezTo>
                <a:cubicBezTo>
                  <a:pt x="8050099" y="4527983"/>
                  <a:pt x="8042477" y="4523027"/>
                  <a:pt x="8038323" y="4515061"/>
                </a:cubicBezTo>
                <a:cubicBezTo>
                  <a:pt x="8034703" y="4508123"/>
                  <a:pt x="8035084" y="4499775"/>
                  <a:pt x="8042172" y="4494972"/>
                </a:cubicBezTo>
                <a:cubicBezTo>
                  <a:pt x="8048118" y="4490970"/>
                  <a:pt x="8058636" y="4491885"/>
                  <a:pt x="8062256" y="4498822"/>
                </a:cubicBezTo>
                <a:cubicBezTo>
                  <a:pt x="8062675" y="4499661"/>
                  <a:pt x="8063133" y="4500499"/>
                  <a:pt x="8063666" y="4501300"/>
                </a:cubicBezTo>
                <a:cubicBezTo>
                  <a:pt x="8063742" y="4501376"/>
                  <a:pt x="8063705" y="4501338"/>
                  <a:pt x="8063781" y="4501452"/>
                </a:cubicBezTo>
                <a:cubicBezTo>
                  <a:pt x="8063819" y="4501452"/>
                  <a:pt x="8063857" y="4501490"/>
                  <a:pt x="8063933" y="4501529"/>
                </a:cubicBezTo>
                <a:cubicBezTo>
                  <a:pt x="8064085" y="4501567"/>
                  <a:pt x="8064238" y="4501605"/>
                  <a:pt x="8064467" y="4501643"/>
                </a:cubicBezTo>
                <a:cubicBezTo>
                  <a:pt x="8072356" y="4503549"/>
                  <a:pt x="8077005" y="4510791"/>
                  <a:pt x="8075747" y="4518758"/>
                </a:cubicBezTo>
                <a:close/>
                <a:moveTo>
                  <a:pt x="8082226" y="4555618"/>
                </a:moveTo>
                <a:cubicBezTo>
                  <a:pt x="8088704" y="4551311"/>
                  <a:pt x="8097965" y="4553140"/>
                  <a:pt x="8102271" y="4559659"/>
                </a:cubicBezTo>
                <a:lnTo>
                  <a:pt x="8107264" y="4567244"/>
                </a:lnTo>
                <a:cubicBezTo>
                  <a:pt x="8111570" y="4573762"/>
                  <a:pt x="8109779" y="4582949"/>
                  <a:pt x="8103224" y="4587256"/>
                </a:cubicBezTo>
                <a:cubicBezTo>
                  <a:pt x="8096746" y="4591564"/>
                  <a:pt x="8087485" y="4589734"/>
                  <a:pt x="8083179" y="4583216"/>
                </a:cubicBezTo>
                <a:lnTo>
                  <a:pt x="8078186" y="4575630"/>
                </a:lnTo>
                <a:cubicBezTo>
                  <a:pt x="8073880" y="4569112"/>
                  <a:pt x="8075671" y="4560002"/>
                  <a:pt x="8082226" y="4555618"/>
                </a:cubicBezTo>
                <a:close/>
                <a:moveTo>
                  <a:pt x="8105854" y="4317227"/>
                </a:moveTo>
                <a:cubicBezTo>
                  <a:pt x="8110160" y="4323745"/>
                  <a:pt x="8109474" y="4332551"/>
                  <a:pt x="8102881" y="4337468"/>
                </a:cubicBezTo>
                <a:cubicBezTo>
                  <a:pt x="8096860" y="4341928"/>
                  <a:pt x="8086951" y="4341013"/>
                  <a:pt x="8082645" y="4334495"/>
                </a:cubicBezTo>
                <a:lnTo>
                  <a:pt x="8077653" y="4326909"/>
                </a:lnTo>
                <a:cubicBezTo>
                  <a:pt x="8073346" y="4320391"/>
                  <a:pt x="8074032" y="4311586"/>
                  <a:pt x="8080625" y="4306707"/>
                </a:cubicBezTo>
                <a:cubicBezTo>
                  <a:pt x="8086647" y="4302247"/>
                  <a:pt x="8096555" y="4303161"/>
                  <a:pt x="8100861" y="4309680"/>
                </a:cubicBezTo>
                <a:lnTo>
                  <a:pt x="8105854" y="4317227"/>
                </a:lnTo>
                <a:close/>
                <a:moveTo>
                  <a:pt x="8057607" y="4192924"/>
                </a:moveTo>
                <a:cubicBezTo>
                  <a:pt x="8064733" y="4192390"/>
                  <a:pt x="8071555" y="4193114"/>
                  <a:pt x="8077424" y="4197612"/>
                </a:cubicBezTo>
                <a:cubicBezTo>
                  <a:pt x="8083826" y="4202529"/>
                  <a:pt x="8085503" y="4210115"/>
                  <a:pt x="8085351" y="4217739"/>
                </a:cubicBezTo>
                <a:cubicBezTo>
                  <a:pt x="8085198" y="4225591"/>
                  <a:pt x="8076547" y="4231309"/>
                  <a:pt x="8069345" y="4230470"/>
                </a:cubicBezTo>
                <a:cubicBezTo>
                  <a:pt x="8063552" y="4229822"/>
                  <a:pt x="8059589" y="4226010"/>
                  <a:pt x="8057798" y="4221169"/>
                </a:cubicBezTo>
                <a:cubicBezTo>
                  <a:pt x="8051624" y="4220178"/>
                  <a:pt x="8046403" y="4216100"/>
                  <a:pt x="8045412" y="4209315"/>
                </a:cubicBezTo>
                <a:cubicBezTo>
                  <a:pt x="8044345" y="4202034"/>
                  <a:pt x="8049833" y="4193457"/>
                  <a:pt x="8057607" y="4192924"/>
                </a:cubicBezTo>
                <a:close/>
                <a:moveTo>
                  <a:pt x="8027043" y="4270418"/>
                </a:moveTo>
                <a:cubicBezTo>
                  <a:pt x="8027386" y="4267559"/>
                  <a:pt x="8027996" y="4265692"/>
                  <a:pt x="8029139" y="4263252"/>
                </a:cubicBezTo>
                <a:cubicBezTo>
                  <a:pt x="8031769" y="4257725"/>
                  <a:pt x="8036037" y="4254599"/>
                  <a:pt x="8041029" y="4251321"/>
                </a:cubicBezTo>
                <a:cubicBezTo>
                  <a:pt x="8042477" y="4250368"/>
                  <a:pt x="8044345" y="4249987"/>
                  <a:pt x="8046250" y="4249872"/>
                </a:cubicBezTo>
                <a:cubicBezTo>
                  <a:pt x="8048232" y="4247966"/>
                  <a:pt x="8050671" y="4246480"/>
                  <a:pt x="8053262" y="4245908"/>
                </a:cubicBezTo>
                <a:cubicBezTo>
                  <a:pt x="8055320" y="4245412"/>
                  <a:pt x="8057454" y="4245070"/>
                  <a:pt x="8059550" y="4244803"/>
                </a:cubicBezTo>
                <a:cubicBezTo>
                  <a:pt x="8059970" y="4244383"/>
                  <a:pt x="8060351" y="4244002"/>
                  <a:pt x="8060808" y="4243621"/>
                </a:cubicBezTo>
                <a:cubicBezTo>
                  <a:pt x="8066753" y="4239123"/>
                  <a:pt x="8076738" y="4239962"/>
                  <a:pt x="8081045" y="4246480"/>
                </a:cubicBezTo>
                <a:lnTo>
                  <a:pt x="8083369" y="4250025"/>
                </a:lnTo>
                <a:cubicBezTo>
                  <a:pt x="8084360" y="4250825"/>
                  <a:pt x="8085351" y="4251664"/>
                  <a:pt x="8086304" y="4252693"/>
                </a:cubicBezTo>
                <a:cubicBezTo>
                  <a:pt x="8093278" y="4260317"/>
                  <a:pt x="8094650" y="4271714"/>
                  <a:pt x="8097317" y="4281282"/>
                </a:cubicBezTo>
                <a:cubicBezTo>
                  <a:pt x="8101357" y="4295728"/>
                  <a:pt x="8083788" y="4302285"/>
                  <a:pt x="8074184" y="4294966"/>
                </a:cubicBezTo>
                <a:lnTo>
                  <a:pt x="8074108" y="4296072"/>
                </a:lnTo>
                <a:cubicBezTo>
                  <a:pt x="8074642" y="4300455"/>
                  <a:pt x="8073117" y="4304153"/>
                  <a:pt x="8070412" y="4306821"/>
                </a:cubicBezTo>
                <a:cubicBezTo>
                  <a:pt x="8064886" y="4313301"/>
                  <a:pt x="8054253" y="4315931"/>
                  <a:pt x="8048613" y="4307698"/>
                </a:cubicBezTo>
                <a:cubicBezTo>
                  <a:pt x="8047089" y="4305487"/>
                  <a:pt x="8045297" y="4303428"/>
                  <a:pt x="8043811" y="4301218"/>
                </a:cubicBezTo>
                <a:cubicBezTo>
                  <a:pt x="8043392" y="4300684"/>
                  <a:pt x="8042896" y="4300227"/>
                  <a:pt x="8042439" y="4299731"/>
                </a:cubicBezTo>
                <a:cubicBezTo>
                  <a:pt x="8040915" y="4298473"/>
                  <a:pt x="8039581" y="4297291"/>
                  <a:pt x="8038476" y="4295805"/>
                </a:cubicBezTo>
                <a:cubicBezTo>
                  <a:pt x="8034131" y="4295805"/>
                  <a:pt x="8029711" y="4293975"/>
                  <a:pt x="8027043" y="4290964"/>
                </a:cubicBezTo>
                <a:cubicBezTo>
                  <a:pt x="8021479" y="4284674"/>
                  <a:pt x="8023079" y="4276326"/>
                  <a:pt x="8028338" y="4270571"/>
                </a:cubicBezTo>
                <a:cubicBezTo>
                  <a:pt x="8024566" y="4274611"/>
                  <a:pt x="8026586" y="4273925"/>
                  <a:pt x="8027043" y="4270418"/>
                </a:cubicBezTo>
                <a:close/>
                <a:moveTo>
                  <a:pt x="8008522" y="4332779"/>
                </a:moveTo>
                <a:cubicBezTo>
                  <a:pt x="8016181" y="4334380"/>
                  <a:pt x="8020603" y="4343376"/>
                  <a:pt x="8018621" y="4350543"/>
                </a:cubicBezTo>
                <a:cubicBezTo>
                  <a:pt x="8016448" y="4358433"/>
                  <a:pt x="8008483" y="4362245"/>
                  <a:pt x="8000862" y="4360644"/>
                </a:cubicBezTo>
                <a:lnTo>
                  <a:pt x="7994574" y="4359348"/>
                </a:lnTo>
                <a:cubicBezTo>
                  <a:pt x="7986913" y="4357747"/>
                  <a:pt x="7982493" y="4348751"/>
                  <a:pt x="7984475" y="4341585"/>
                </a:cubicBezTo>
                <a:cubicBezTo>
                  <a:pt x="7986647" y="4333694"/>
                  <a:pt x="7994611" y="4329921"/>
                  <a:pt x="8002233" y="4331483"/>
                </a:cubicBezTo>
                <a:lnTo>
                  <a:pt x="8008522" y="4332779"/>
                </a:lnTo>
                <a:close/>
                <a:moveTo>
                  <a:pt x="8007531" y="4531528"/>
                </a:moveTo>
                <a:cubicBezTo>
                  <a:pt x="8005930" y="4539418"/>
                  <a:pt x="7997393" y="4543573"/>
                  <a:pt x="7990000" y="4542048"/>
                </a:cubicBezTo>
                <a:lnTo>
                  <a:pt x="7983712" y="4540752"/>
                </a:lnTo>
                <a:cubicBezTo>
                  <a:pt x="7978491" y="4539685"/>
                  <a:pt x="7974985" y="4535606"/>
                  <a:pt x="7973575" y="4530879"/>
                </a:cubicBezTo>
                <a:cubicBezTo>
                  <a:pt x="7969307" y="4528478"/>
                  <a:pt x="7966525" y="4523942"/>
                  <a:pt x="7967859" y="4517500"/>
                </a:cubicBezTo>
                <a:cubicBezTo>
                  <a:pt x="7969611" y="4509038"/>
                  <a:pt x="7976700" y="4505417"/>
                  <a:pt x="7983445" y="4505607"/>
                </a:cubicBezTo>
                <a:cubicBezTo>
                  <a:pt x="7983522" y="4505340"/>
                  <a:pt x="7983522" y="4505036"/>
                  <a:pt x="7983636" y="4504769"/>
                </a:cubicBezTo>
                <a:cubicBezTo>
                  <a:pt x="7986227" y="4496764"/>
                  <a:pt x="7994192" y="4493867"/>
                  <a:pt x="8001852" y="4495468"/>
                </a:cubicBezTo>
                <a:lnTo>
                  <a:pt x="8008140" y="4496764"/>
                </a:lnTo>
                <a:cubicBezTo>
                  <a:pt x="8015839" y="4498365"/>
                  <a:pt x="8019649" y="4508161"/>
                  <a:pt x="8017439" y="4514984"/>
                </a:cubicBezTo>
                <a:cubicBezTo>
                  <a:pt x="8015763" y="4520168"/>
                  <a:pt x="8011837" y="4523180"/>
                  <a:pt x="8007188" y="4524247"/>
                </a:cubicBezTo>
                <a:cubicBezTo>
                  <a:pt x="8007836" y="4526534"/>
                  <a:pt x="8008026" y="4529088"/>
                  <a:pt x="8007531" y="4531528"/>
                </a:cubicBezTo>
                <a:close/>
                <a:moveTo>
                  <a:pt x="7982226" y="4447820"/>
                </a:moveTo>
                <a:cubicBezTo>
                  <a:pt x="7985999" y="4429600"/>
                  <a:pt x="8014581" y="4433831"/>
                  <a:pt x="8010808" y="4452051"/>
                </a:cubicBezTo>
                <a:cubicBezTo>
                  <a:pt x="8007035" y="4470272"/>
                  <a:pt x="7978453" y="4466041"/>
                  <a:pt x="7982226" y="4447820"/>
                </a:cubicBezTo>
                <a:close/>
                <a:moveTo>
                  <a:pt x="7973651" y="4267025"/>
                </a:moveTo>
                <a:cubicBezTo>
                  <a:pt x="7977424" y="4248805"/>
                  <a:pt x="8005168" y="4256886"/>
                  <a:pt x="8001433" y="4274992"/>
                </a:cubicBezTo>
                <a:cubicBezTo>
                  <a:pt x="7997660" y="4293251"/>
                  <a:pt x="7969917" y="4285132"/>
                  <a:pt x="7973651" y="4267025"/>
                </a:cubicBezTo>
                <a:close/>
                <a:moveTo>
                  <a:pt x="7971708" y="4419079"/>
                </a:moveTo>
                <a:lnTo>
                  <a:pt x="7970412" y="4425368"/>
                </a:lnTo>
                <a:cubicBezTo>
                  <a:pt x="7968773" y="4433297"/>
                  <a:pt x="7960465" y="4437490"/>
                  <a:pt x="7952996" y="4436041"/>
                </a:cubicBezTo>
                <a:cubicBezTo>
                  <a:pt x="7945145" y="4434517"/>
                  <a:pt x="7940800" y="4426016"/>
                  <a:pt x="7942325" y="4418583"/>
                </a:cubicBezTo>
                <a:lnTo>
                  <a:pt x="7943621" y="4412294"/>
                </a:lnTo>
                <a:cubicBezTo>
                  <a:pt x="7945259" y="4404365"/>
                  <a:pt x="7953567" y="4400172"/>
                  <a:pt x="7961037" y="4401621"/>
                </a:cubicBezTo>
                <a:cubicBezTo>
                  <a:pt x="7968887" y="4403145"/>
                  <a:pt x="7973232" y="4411684"/>
                  <a:pt x="7971708" y="4419079"/>
                </a:cubicBezTo>
                <a:close/>
                <a:moveTo>
                  <a:pt x="7925633" y="4659605"/>
                </a:moveTo>
                <a:cubicBezTo>
                  <a:pt x="7922393" y="4658576"/>
                  <a:pt x="7919421" y="4656555"/>
                  <a:pt x="7917477" y="4653544"/>
                </a:cubicBezTo>
                <a:lnTo>
                  <a:pt x="7912485" y="4645958"/>
                </a:lnTo>
                <a:cubicBezTo>
                  <a:pt x="7908178" y="4639402"/>
                  <a:pt x="7910808" y="4630063"/>
                  <a:pt x="7917287" y="4626099"/>
                </a:cubicBezTo>
                <a:cubicBezTo>
                  <a:pt x="7923080" y="4622554"/>
                  <a:pt x="7930282" y="4623850"/>
                  <a:pt x="7934932" y="4628309"/>
                </a:cubicBezTo>
                <a:cubicBezTo>
                  <a:pt x="7933674" y="4625565"/>
                  <a:pt x="7933141" y="4622363"/>
                  <a:pt x="7933903" y="4618780"/>
                </a:cubicBezTo>
                <a:cubicBezTo>
                  <a:pt x="7934856" y="4614130"/>
                  <a:pt x="7937371" y="4611309"/>
                  <a:pt x="7940534" y="4609975"/>
                </a:cubicBezTo>
                <a:cubicBezTo>
                  <a:pt x="7932531" y="4608908"/>
                  <a:pt x="7924375" y="4601436"/>
                  <a:pt x="7926509" y="4591068"/>
                </a:cubicBezTo>
                <a:cubicBezTo>
                  <a:pt x="7930282" y="4572886"/>
                  <a:pt x="7957607" y="4582301"/>
                  <a:pt x="7953911" y="4600331"/>
                </a:cubicBezTo>
                <a:cubicBezTo>
                  <a:pt x="7952957" y="4605019"/>
                  <a:pt x="7950404" y="4607840"/>
                  <a:pt x="7947279" y="4609174"/>
                </a:cubicBezTo>
                <a:cubicBezTo>
                  <a:pt x="7955282" y="4610242"/>
                  <a:pt x="7963438" y="4617751"/>
                  <a:pt x="7961304" y="4628119"/>
                </a:cubicBezTo>
                <a:cubicBezTo>
                  <a:pt x="7958827" y="4640050"/>
                  <a:pt x="7946250" y="4640012"/>
                  <a:pt x="7938933" y="4633532"/>
                </a:cubicBezTo>
                <a:lnTo>
                  <a:pt x="7942211" y="4638487"/>
                </a:lnTo>
                <a:cubicBezTo>
                  <a:pt x="7943925" y="4641117"/>
                  <a:pt x="7944307" y="4644205"/>
                  <a:pt x="7943964" y="4647216"/>
                </a:cubicBezTo>
                <a:cubicBezTo>
                  <a:pt x="7944345" y="4647330"/>
                  <a:pt x="7944726" y="4647254"/>
                  <a:pt x="7945107" y="4647407"/>
                </a:cubicBezTo>
                <a:lnTo>
                  <a:pt x="7953529" y="4650761"/>
                </a:lnTo>
                <a:cubicBezTo>
                  <a:pt x="7960808" y="4653658"/>
                  <a:pt x="7964581" y="4662158"/>
                  <a:pt x="7961685" y="4669515"/>
                </a:cubicBezTo>
                <a:cubicBezTo>
                  <a:pt x="7958864" y="4676720"/>
                  <a:pt x="7950214" y="4680570"/>
                  <a:pt x="7942973" y="4677673"/>
                </a:cubicBezTo>
                <a:lnTo>
                  <a:pt x="7934550" y="4674318"/>
                </a:lnTo>
                <a:cubicBezTo>
                  <a:pt x="7928491" y="4671993"/>
                  <a:pt x="7925138" y="4665818"/>
                  <a:pt x="7925633" y="4659605"/>
                </a:cubicBezTo>
                <a:close/>
                <a:moveTo>
                  <a:pt x="7906044" y="4797745"/>
                </a:moveTo>
                <a:cubicBezTo>
                  <a:pt x="7898804" y="4780897"/>
                  <a:pt x="7923537" y="4765916"/>
                  <a:pt x="7930892" y="4782955"/>
                </a:cubicBezTo>
                <a:cubicBezTo>
                  <a:pt x="7938133" y="4799803"/>
                  <a:pt x="7913361" y="4814784"/>
                  <a:pt x="7906044" y="4797745"/>
                </a:cubicBezTo>
                <a:close/>
                <a:moveTo>
                  <a:pt x="7935198" y="4326033"/>
                </a:moveTo>
                <a:cubicBezTo>
                  <a:pt x="7936837" y="4318104"/>
                  <a:pt x="7944269" y="4313415"/>
                  <a:pt x="7952119" y="4314521"/>
                </a:cubicBezTo>
                <a:cubicBezTo>
                  <a:pt x="7959741" y="4315626"/>
                  <a:pt x="7965153" y="4324050"/>
                  <a:pt x="7963628" y="4331445"/>
                </a:cubicBezTo>
                <a:lnTo>
                  <a:pt x="7962333" y="4337735"/>
                </a:lnTo>
                <a:cubicBezTo>
                  <a:pt x="7960694" y="4345663"/>
                  <a:pt x="7953301" y="4350352"/>
                  <a:pt x="7945412" y="4349208"/>
                </a:cubicBezTo>
                <a:cubicBezTo>
                  <a:pt x="7937790" y="4348103"/>
                  <a:pt x="7932378" y="4339717"/>
                  <a:pt x="7933903" y="4332322"/>
                </a:cubicBezTo>
                <a:lnTo>
                  <a:pt x="7935198" y="4326033"/>
                </a:lnTo>
                <a:close/>
                <a:moveTo>
                  <a:pt x="7915115" y="4392206"/>
                </a:moveTo>
                <a:lnTo>
                  <a:pt x="7921402" y="4393502"/>
                </a:lnTo>
                <a:cubicBezTo>
                  <a:pt x="7929367" y="4395141"/>
                  <a:pt x="7934779" y="4400858"/>
                  <a:pt x="7934322" y="4409359"/>
                </a:cubicBezTo>
                <a:cubicBezTo>
                  <a:pt x="7933903" y="4416601"/>
                  <a:pt x="7925900" y="4423806"/>
                  <a:pt x="7918468" y="4422281"/>
                </a:cubicBezTo>
                <a:lnTo>
                  <a:pt x="7912180" y="4420985"/>
                </a:lnTo>
                <a:cubicBezTo>
                  <a:pt x="7904215" y="4419346"/>
                  <a:pt x="7898766" y="4413628"/>
                  <a:pt x="7899261" y="4405128"/>
                </a:cubicBezTo>
                <a:cubicBezTo>
                  <a:pt x="7899680" y="4397885"/>
                  <a:pt x="7907683" y="4390681"/>
                  <a:pt x="7915115" y="4392206"/>
                </a:cubicBezTo>
                <a:close/>
                <a:moveTo>
                  <a:pt x="7858979" y="4803844"/>
                </a:moveTo>
                <a:cubicBezTo>
                  <a:pt x="7866258" y="4806741"/>
                  <a:pt x="7869459" y="4815927"/>
                  <a:pt x="7866410" y="4822903"/>
                </a:cubicBezTo>
                <a:cubicBezTo>
                  <a:pt x="7863209" y="4830222"/>
                  <a:pt x="7854634" y="4833233"/>
                  <a:pt x="7847356" y="4830336"/>
                </a:cubicBezTo>
                <a:lnTo>
                  <a:pt x="7838934" y="4826982"/>
                </a:lnTo>
                <a:cubicBezTo>
                  <a:pt x="7831654" y="4824085"/>
                  <a:pt x="7828453" y="4814936"/>
                  <a:pt x="7831502" y="4807923"/>
                </a:cubicBezTo>
                <a:cubicBezTo>
                  <a:pt x="7834246" y="4801671"/>
                  <a:pt x="7840839" y="4798622"/>
                  <a:pt x="7847241" y="4799613"/>
                </a:cubicBezTo>
                <a:cubicBezTo>
                  <a:pt x="7844650" y="4798088"/>
                  <a:pt x="7842401" y="4795763"/>
                  <a:pt x="7840953" y="4792447"/>
                </a:cubicBezTo>
                <a:cubicBezTo>
                  <a:pt x="7839086" y="4788063"/>
                  <a:pt x="7839505" y="4784327"/>
                  <a:pt x="7841334" y="4781430"/>
                </a:cubicBezTo>
                <a:cubicBezTo>
                  <a:pt x="7834170" y="4785166"/>
                  <a:pt x="7823194" y="4783679"/>
                  <a:pt x="7819040" y="4773959"/>
                </a:cubicBezTo>
                <a:cubicBezTo>
                  <a:pt x="7811685" y="4756882"/>
                  <a:pt x="7839505" y="4748954"/>
                  <a:pt x="7846784" y="4765840"/>
                </a:cubicBezTo>
                <a:cubicBezTo>
                  <a:pt x="7848690" y="4770224"/>
                  <a:pt x="7848232" y="4773997"/>
                  <a:pt x="7846403" y="4776894"/>
                </a:cubicBezTo>
                <a:cubicBezTo>
                  <a:pt x="7853567" y="4773159"/>
                  <a:pt x="7864543" y="4774645"/>
                  <a:pt x="7868735" y="4784365"/>
                </a:cubicBezTo>
                <a:cubicBezTo>
                  <a:pt x="7873537" y="4795572"/>
                  <a:pt x="7863209" y="4802738"/>
                  <a:pt x="7853491" y="4801633"/>
                </a:cubicBezTo>
                <a:lnTo>
                  <a:pt x="7858979" y="4803844"/>
                </a:lnTo>
                <a:close/>
                <a:moveTo>
                  <a:pt x="7779025" y="4904399"/>
                </a:moveTo>
                <a:cubicBezTo>
                  <a:pt x="7766563" y="4918199"/>
                  <a:pt x="7747698" y="4896280"/>
                  <a:pt x="7760008" y="4882634"/>
                </a:cubicBezTo>
                <a:cubicBezTo>
                  <a:pt x="7763133" y="4879203"/>
                  <a:pt x="7766639" y="4877984"/>
                  <a:pt x="7769954" y="4878288"/>
                </a:cubicBezTo>
                <a:cubicBezTo>
                  <a:pt x="7766068" y="4876154"/>
                  <a:pt x="7763438" y="4871885"/>
                  <a:pt x="7762866" y="4867348"/>
                </a:cubicBezTo>
                <a:cubicBezTo>
                  <a:pt x="7762066" y="4867272"/>
                  <a:pt x="7761266" y="4867348"/>
                  <a:pt x="7760503" y="4867158"/>
                </a:cubicBezTo>
                <a:cubicBezTo>
                  <a:pt x="7752844" y="4865481"/>
                  <a:pt x="7747317" y="4858467"/>
                  <a:pt x="7748689" y="4850500"/>
                </a:cubicBezTo>
                <a:cubicBezTo>
                  <a:pt x="7749871" y="4843449"/>
                  <a:pt x="7756921" y="4837921"/>
                  <a:pt x="7764124" y="4838684"/>
                </a:cubicBezTo>
                <a:cubicBezTo>
                  <a:pt x="7764467" y="4838570"/>
                  <a:pt x="7764810" y="4838417"/>
                  <a:pt x="7765191" y="4838265"/>
                </a:cubicBezTo>
                <a:cubicBezTo>
                  <a:pt x="7765305" y="4838188"/>
                  <a:pt x="7765381" y="4838150"/>
                  <a:pt x="7765572" y="4838036"/>
                </a:cubicBezTo>
                <a:cubicBezTo>
                  <a:pt x="7766525" y="4837350"/>
                  <a:pt x="7767516" y="4836778"/>
                  <a:pt x="7768468" y="4836054"/>
                </a:cubicBezTo>
                <a:cubicBezTo>
                  <a:pt x="7769193" y="4835520"/>
                  <a:pt x="7772966" y="4832318"/>
                  <a:pt x="7769612" y="4835291"/>
                </a:cubicBezTo>
                <a:cubicBezTo>
                  <a:pt x="7773880" y="4831479"/>
                  <a:pt x="7777882" y="4828506"/>
                  <a:pt x="7784017" y="4829536"/>
                </a:cubicBezTo>
                <a:cubicBezTo>
                  <a:pt x="7790153" y="4830565"/>
                  <a:pt x="7794612" y="4835177"/>
                  <a:pt x="7795907" y="4841085"/>
                </a:cubicBezTo>
                <a:cubicBezTo>
                  <a:pt x="7796174" y="4842305"/>
                  <a:pt x="7796289" y="4843487"/>
                  <a:pt x="7796326" y="4844745"/>
                </a:cubicBezTo>
                <a:cubicBezTo>
                  <a:pt x="7798880" y="4853931"/>
                  <a:pt x="7794726" y="4863994"/>
                  <a:pt x="7790343" y="4871961"/>
                </a:cubicBezTo>
                <a:cubicBezTo>
                  <a:pt x="7786990" y="4878098"/>
                  <a:pt x="7780778" y="4880919"/>
                  <a:pt x="7774261" y="4879623"/>
                </a:cubicBezTo>
                <a:cubicBezTo>
                  <a:pt x="7781997" y="4883587"/>
                  <a:pt x="7786875" y="4895671"/>
                  <a:pt x="7779025" y="4904399"/>
                </a:cubicBezTo>
                <a:close/>
                <a:moveTo>
                  <a:pt x="7508827" y="4948693"/>
                </a:moveTo>
                <a:cubicBezTo>
                  <a:pt x="7519802" y="4936571"/>
                  <a:pt x="7537295" y="4950408"/>
                  <a:pt x="7532912" y="4963330"/>
                </a:cubicBezTo>
                <a:lnTo>
                  <a:pt x="7534360" y="4963521"/>
                </a:lnTo>
                <a:cubicBezTo>
                  <a:pt x="7541106" y="4964360"/>
                  <a:pt x="7546098" y="4969963"/>
                  <a:pt x="7546784" y="4976557"/>
                </a:cubicBezTo>
                <a:cubicBezTo>
                  <a:pt x="7547698" y="4975566"/>
                  <a:pt x="7548880" y="4974804"/>
                  <a:pt x="7550023" y="4974079"/>
                </a:cubicBezTo>
                <a:cubicBezTo>
                  <a:pt x="7544726" y="4969391"/>
                  <a:pt x="7542821" y="4960091"/>
                  <a:pt x="7547851" y="4954525"/>
                </a:cubicBezTo>
                <a:lnTo>
                  <a:pt x="7552157" y="4949760"/>
                </a:lnTo>
                <a:cubicBezTo>
                  <a:pt x="7557417" y="4943966"/>
                  <a:pt x="7565725" y="4941908"/>
                  <a:pt x="7572394" y="4946940"/>
                </a:cubicBezTo>
                <a:cubicBezTo>
                  <a:pt x="7578225" y="4951361"/>
                  <a:pt x="7580435" y="4961386"/>
                  <a:pt x="7575176" y="4967180"/>
                </a:cubicBezTo>
                <a:lnTo>
                  <a:pt x="7570869" y="4971945"/>
                </a:lnTo>
                <a:cubicBezTo>
                  <a:pt x="7569650" y="4973318"/>
                  <a:pt x="7568240" y="4974385"/>
                  <a:pt x="7566753" y="4975299"/>
                </a:cubicBezTo>
                <a:cubicBezTo>
                  <a:pt x="7569650" y="4977777"/>
                  <a:pt x="7571670" y="4981360"/>
                  <a:pt x="7571860" y="4985363"/>
                </a:cubicBezTo>
                <a:lnTo>
                  <a:pt x="7572318" y="4994435"/>
                </a:lnTo>
                <a:cubicBezTo>
                  <a:pt x="7572699" y="5002249"/>
                  <a:pt x="7566525" y="5009224"/>
                  <a:pt x="7558674" y="5009682"/>
                </a:cubicBezTo>
                <a:cubicBezTo>
                  <a:pt x="7550900" y="5010101"/>
                  <a:pt x="7543849" y="5003850"/>
                  <a:pt x="7543469" y="4996036"/>
                </a:cubicBezTo>
                <a:lnTo>
                  <a:pt x="7543049" y="4987459"/>
                </a:lnTo>
                <a:cubicBezTo>
                  <a:pt x="7540000" y="4990699"/>
                  <a:pt x="7535694" y="4992795"/>
                  <a:pt x="7531045" y="4992224"/>
                </a:cubicBezTo>
                <a:lnTo>
                  <a:pt x="7524681" y="4991423"/>
                </a:lnTo>
                <a:cubicBezTo>
                  <a:pt x="7516906" y="4990471"/>
                  <a:pt x="7511075" y="4983228"/>
                  <a:pt x="7511990" y="4975414"/>
                </a:cubicBezTo>
                <a:cubicBezTo>
                  <a:pt x="7512181" y="4973927"/>
                  <a:pt x="7512790" y="4972593"/>
                  <a:pt x="7513362" y="4971297"/>
                </a:cubicBezTo>
                <a:cubicBezTo>
                  <a:pt x="7505892" y="4967180"/>
                  <a:pt x="7501395" y="4956926"/>
                  <a:pt x="7508827" y="4948693"/>
                </a:cubicBezTo>
                <a:close/>
                <a:moveTo>
                  <a:pt x="7459665" y="5122054"/>
                </a:moveTo>
                <a:cubicBezTo>
                  <a:pt x="7459627" y="5121978"/>
                  <a:pt x="7459589" y="5121940"/>
                  <a:pt x="7459513" y="5121826"/>
                </a:cubicBezTo>
                <a:cubicBezTo>
                  <a:pt x="7459360" y="5121635"/>
                  <a:pt x="7459322" y="5121635"/>
                  <a:pt x="7459017" y="5121292"/>
                </a:cubicBezTo>
                <a:cubicBezTo>
                  <a:pt x="7453453" y="5115422"/>
                  <a:pt x="7453530" y="5106807"/>
                  <a:pt x="7458903" y="5100822"/>
                </a:cubicBezTo>
                <a:cubicBezTo>
                  <a:pt x="7464048" y="5095143"/>
                  <a:pt x="7474109" y="5095257"/>
                  <a:pt x="7479330" y="5100708"/>
                </a:cubicBezTo>
                <a:cubicBezTo>
                  <a:pt x="7485428" y="5107074"/>
                  <a:pt x="7489238" y="5115307"/>
                  <a:pt x="7488400" y="5124265"/>
                </a:cubicBezTo>
                <a:cubicBezTo>
                  <a:pt x="7487676" y="5132079"/>
                  <a:pt x="7482722" y="5138826"/>
                  <a:pt x="7474223" y="5138979"/>
                </a:cubicBezTo>
                <a:cubicBezTo>
                  <a:pt x="7467058" y="5139093"/>
                  <a:pt x="7458789" y="5132575"/>
                  <a:pt x="7459513" y="5124761"/>
                </a:cubicBezTo>
                <a:cubicBezTo>
                  <a:pt x="7459627" y="5123922"/>
                  <a:pt x="7459703" y="5123007"/>
                  <a:pt x="7459665" y="5122054"/>
                </a:cubicBezTo>
                <a:cubicBezTo>
                  <a:pt x="7459665" y="5122093"/>
                  <a:pt x="7459665" y="5122093"/>
                  <a:pt x="7459665" y="5122054"/>
                </a:cubicBezTo>
                <a:close/>
                <a:moveTo>
                  <a:pt x="7470907" y="5084546"/>
                </a:moveTo>
                <a:cubicBezTo>
                  <a:pt x="7473232" y="5066059"/>
                  <a:pt x="7501624" y="5071319"/>
                  <a:pt x="7499337" y="5089692"/>
                </a:cubicBezTo>
                <a:cubicBezTo>
                  <a:pt x="7497013" y="5108217"/>
                  <a:pt x="7468621" y="5102919"/>
                  <a:pt x="7470907" y="5084546"/>
                </a:cubicBezTo>
                <a:close/>
                <a:moveTo>
                  <a:pt x="7497737" y="4916788"/>
                </a:moveTo>
                <a:cubicBezTo>
                  <a:pt x="7492973" y="4917893"/>
                  <a:pt x="7487676" y="4916712"/>
                  <a:pt x="7483979" y="4913357"/>
                </a:cubicBezTo>
                <a:lnTo>
                  <a:pt x="7482950" y="4912443"/>
                </a:lnTo>
                <a:cubicBezTo>
                  <a:pt x="7483446" y="4914082"/>
                  <a:pt x="7483674" y="4915949"/>
                  <a:pt x="7483408" y="4918084"/>
                </a:cubicBezTo>
                <a:cubicBezTo>
                  <a:pt x="7481159" y="4936076"/>
                  <a:pt x="7453110" y="4936495"/>
                  <a:pt x="7454558" y="4918808"/>
                </a:cubicBezTo>
                <a:cubicBezTo>
                  <a:pt x="7451472" y="4918351"/>
                  <a:pt x="7448423" y="4917131"/>
                  <a:pt x="7445946" y="4914882"/>
                </a:cubicBezTo>
                <a:lnTo>
                  <a:pt x="7436418" y="4906268"/>
                </a:lnTo>
                <a:cubicBezTo>
                  <a:pt x="7430587" y="4901007"/>
                  <a:pt x="7431464" y="4890982"/>
                  <a:pt x="7436800" y="4885836"/>
                </a:cubicBezTo>
                <a:cubicBezTo>
                  <a:pt x="7442707" y="4880157"/>
                  <a:pt x="7451433" y="4880957"/>
                  <a:pt x="7457226" y="4886179"/>
                </a:cubicBezTo>
                <a:lnTo>
                  <a:pt x="7460580" y="4889228"/>
                </a:lnTo>
                <a:cubicBezTo>
                  <a:pt x="7460313" y="4887628"/>
                  <a:pt x="7460161" y="4885913"/>
                  <a:pt x="7460580" y="4883930"/>
                </a:cubicBezTo>
                <a:cubicBezTo>
                  <a:pt x="7463286" y="4870856"/>
                  <a:pt x="7478796" y="4869064"/>
                  <a:pt x="7485961" y="4875811"/>
                </a:cubicBezTo>
                <a:lnTo>
                  <a:pt x="7485885" y="4874629"/>
                </a:lnTo>
                <a:cubicBezTo>
                  <a:pt x="7485504" y="4866777"/>
                  <a:pt x="7493812" y="4860526"/>
                  <a:pt x="7501014" y="4860907"/>
                </a:cubicBezTo>
                <a:cubicBezTo>
                  <a:pt x="7509360" y="4861326"/>
                  <a:pt x="7514352" y="4868263"/>
                  <a:pt x="7514734" y="4876040"/>
                </a:cubicBezTo>
                <a:lnTo>
                  <a:pt x="7514772" y="4877107"/>
                </a:lnTo>
                <a:cubicBezTo>
                  <a:pt x="7515801" y="4877755"/>
                  <a:pt x="7516830" y="4878288"/>
                  <a:pt x="7517744" y="4879127"/>
                </a:cubicBezTo>
                <a:lnTo>
                  <a:pt x="7522508" y="4883435"/>
                </a:lnTo>
                <a:cubicBezTo>
                  <a:pt x="7528339" y="4888695"/>
                  <a:pt x="7526662" y="4899101"/>
                  <a:pt x="7521327" y="4903866"/>
                </a:cubicBezTo>
                <a:cubicBezTo>
                  <a:pt x="7519535" y="4905467"/>
                  <a:pt x="7517554" y="4906229"/>
                  <a:pt x="7515534" y="4906763"/>
                </a:cubicBezTo>
                <a:cubicBezTo>
                  <a:pt x="7516677" y="4907182"/>
                  <a:pt x="7517707" y="4907754"/>
                  <a:pt x="7518698" y="4908402"/>
                </a:cubicBezTo>
                <a:cubicBezTo>
                  <a:pt x="7525595" y="4903409"/>
                  <a:pt x="7535999" y="4904476"/>
                  <a:pt x="7539924" y="4911299"/>
                </a:cubicBezTo>
                <a:cubicBezTo>
                  <a:pt x="7541296" y="4904933"/>
                  <a:pt x="7545488" y="4899749"/>
                  <a:pt x="7552767" y="4899292"/>
                </a:cubicBezTo>
                <a:cubicBezTo>
                  <a:pt x="7559932" y="4898796"/>
                  <a:pt x="7568545" y="4904972"/>
                  <a:pt x="7568126" y="4912785"/>
                </a:cubicBezTo>
                <a:cubicBezTo>
                  <a:pt x="7568050" y="4913739"/>
                  <a:pt x="7568050" y="4914691"/>
                  <a:pt x="7568087" y="4915645"/>
                </a:cubicBezTo>
                <a:cubicBezTo>
                  <a:pt x="7568087" y="4915759"/>
                  <a:pt x="7568087" y="4915721"/>
                  <a:pt x="7568087" y="4915835"/>
                </a:cubicBezTo>
                <a:cubicBezTo>
                  <a:pt x="7568126" y="4915873"/>
                  <a:pt x="7568126" y="4915911"/>
                  <a:pt x="7568202" y="4915987"/>
                </a:cubicBezTo>
                <a:cubicBezTo>
                  <a:pt x="7568316" y="4916102"/>
                  <a:pt x="7568430" y="4916178"/>
                  <a:pt x="7568583" y="4916369"/>
                </a:cubicBezTo>
                <a:cubicBezTo>
                  <a:pt x="7574414" y="4921972"/>
                  <a:pt x="7574795" y="4930587"/>
                  <a:pt x="7569688" y="4936800"/>
                </a:cubicBezTo>
                <a:cubicBezTo>
                  <a:pt x="7564848" y="4942708"/>
                  <a:pt x="7554711" y="4943128"/>
                  <a:pt x="7549261" y="4937867"/>
                </a:cubicBezTo>
                <a:cubicBezTo>
                  <a:pt x="7544688" y="4933484"/>
                  <a:pt x="7542021" y="4927842"/>
                  <a:pt x="7540648" y="4921858"/>
                </a:cubicBezTo>
                <a:cubicBezTo>
                  <a:pt x="7537752" y="4931197"/>
                  <a:pt x="7527386" y="4934589"/>
                  <a:pt x="7519993" y="4931807"/>
                </a:cubicBezTo>
                <a:cubicBezTo>
                  <a:pt x="7509360" y="4939697"/>
                  <a:pt x="7494917" y="4928414"/>
                  <a:pt x="7497737" y="4916788"/>
                </a:cubicBezTo>
                <a:close/>
                <a:moveTo>
                  <a:pt x="7437676" y="5029961"/>
                </a:moveTo>
                <a:lnTo>
                  <a:pt x="7438133" y="5039033"/>
                </a:lnTo>
                <a:cubicBezTo>
                  <a:pt x="7438514" y="5046885"/>
                  <a:pt x="7430435" y="5053213"/>
                  <a:pt x="7423156" y="5052946"/>
                </a:cubicBezTo>
                <a:cubicBezTo>
                  <a:pt x="7416944" y="5052717"/>
                  <a:pt x="7412447" y="5048791"/>
                  <a:pt x="7410428" y="5043569"/>
                </a:cubicBezTo>
                <a:cubicBezTo>
                  <a:pt x="7408294" y="5042997"/>
                  <a:pt x="7406236" y="5042083"/>
                  <a:pt x="7404368" y="5040520"/>
                </a:cubicBezTo>
                <a:cubicBezTo>
                  <a:pt x="7400405" y="5037203"/>
                  <a:pt x="7399032" y="5031333"/>
                  <a:pt x="7400252" y="5026263"/>
                </a:cubicBezTo>
                <a:cubicBezTo>
                  <a:pt x="7398385" y="5021232"/>
                  <a:pt x="7399681" y="5015095"/>
                  <a:pt x="7403111" y="5011016"/>
                </a:cubicBezTo>
                <a:cubicBezTo>
                  <a:pt x="7406121" y="5007471"/>
                  <a:pt x="7410389" y="5006328"/>
                  <a:pt x="7414620" y="5006785"/>
                </a:cubicBezTo>
                <a:cubicBezTo>
                  <a:pt x="7419612" y="5003240"/>
                  <a:pt x="7426395" y="5002363"/>
                  <a:pt x="7432226" y="5007624"/>
                </a:cubicBezTo>
                <a:lnTo>
                  <a:pt x="7435161" y="5010292"/>
                </a:lnTo>
                <a:cubicBezTo>
                  <a:pt x="7441258" y="5015781"/>
                  <a:pt x="7440610" y="5022833"/>
                  <a:pt x="7437066" y="5028055"/>
                </a:cubicBezTo>
                <a:cubicBezTo>
                  <a:pt x="7437181" y="5028703"/>
                  <a:pt x="7437638" y="5029237"/>
                  <a:pt x="7437676" y="5029961"/>
                </a:cubicBezTo>
                <a:close/>
                <a:moveTo>
                  <a:pt x="7393850" y="4972288"/>
                </a:moveTo>
                <a:cubicBezTo>
                  <a:pt x="7394231" y="4980141"/>
                  <a:pt x="7387257" y="4986849"/>
                  <a:pt x="7379635" y="4986963"/>
                </a:cubicBezTo>
                <a:cubicBezTo>
                  <a:pt x="7371670" y="4987078"/>
                  <a:pt x="7365344" y="4980559"/>
                  <a:pt x="7364962" y="4972746"/>
                </a:cubicBezTo>
                <a:lnTo>
                  <a:pt x="7364505" y="4963673"/>
                </a:lnTo>
                <a:cubicBezTo>
                  <a:pt x="7364353" y="4960586"/>
                  <a:pt x="7365572" y="4957841"/>
                  <a:pt x="7367287" y="4955440"/>
                </a:cubicBezTo>
                <a:cubicBezTo>
                  <a:pt x="7362371" y="4954983"/>
                  <a:pt x="7357569" y="4952543"/>
                  <a:pt x="7355778" y="4947892"/>
                </a:cubicBezTo>
                <a:lnTo>
                  <a:pt x="7353453" y="4941870"/>
                </a:lnTo>
                <a:cubicBezTo>
                  <a:pt x="7350633" y="4934551"/>
                  <a:pt x="7352348" y="4926242"/>
                  <a:pt x="7359894" y="4922468"/>
                </a:cubicBezTo>
                <a:cubicBezTo>
                  <a:pt x="7362714" y="4921019"/>
                  <a:pt x="7366182" y="4920867"/>
                  <a:pt x="7369498" y="4921553"/>
                </a:cubicBezTo>
                <a:cubicBezTo>
                  <a:pt x="7369765" y="4921095"/>
                  <a:pt x="7369841" y="4920638"/>
                  <a:pt x="7370184" y="4920180"/>
                </a:cubicBezTo>
                <a:cubicBezTo>
                  <a:pt x="7374871" y="4914348"/>
                  <a:pt x="7384703" y="4912709"/>
                  <a:pt x="7390496" y="4917932"/>
                </a:cubicBezTo>
                <a:lnTo>
                  <a:pt x="7400023" y="4926546"/>
                </a:lnTo>
                <a:cubicBezTo>
                  <a:pt x="7400672" y="4927118"/>
                  <a:pt x="7401053" y="4927881"/>
                  <a:pt x="7401586" y="4928529"/>
                </a:cubicBezTo>
                <a:cubicBezTo>
                  <a:pt x="7402234" y="4926775"/>
                  <a:pt x="7402996" y="4925021"/>
                  <a:pt x="7404444" y="4923421"/>
                </a:cubicBezTo>
                <a:cubicBezTo>
                  <a:pt x="7416906" y="4909660"/>
                  <a:pt x="7435694" y="4931616"/>
                  <a:pt x="7423385" y="4945262"/>
                </a:cubicBezTo>
                <a:cubicBezTo>
                  <a:pt x="7420184" y="4948807"/>
                  <a:pt x="7416563" y="4949951"/>
                  <a:pt x="7413171" y="4949531"/>
                </a:cubicBezTo>
                <a:cubicBezTo>
                  <a:pt x="7419536" y="4954525"/>
                  <a:pt x="7422775" y="4965122"/>
                  <a:pt x="7415648" y="4972974"/>
                </a:cubicBezTo>
                <a:cubicBezTo>
                  <a:pt x="7407493" y="4982046"/>
                  <a:pt x="7396632" y="4975605"/>
                  <a:pt x="7393621" y="4966304"/>
                </a:cubicBezTo>
                <a:lnTo>
                  <a:pt x="7393850" y="4972288"/>
                </a:lnTo>
                <a:close/>
                <a:moveTo>
                  <a:pt x="6549986" y="4615578"/>
                </a:moveTo>
                <a:cubicBezTo>
                  <a:pt x="6554064" y="4622935"/>
                  <a:pt x="6550748" y="4630749"/>
                  <a:pt x="6544346" y="4635247"/>
                </a:cubicBezTo>
                <a:lnTo>
                  <a:pt x="6539087" y="4638983"/>
                </a:lnTo>
                <a:cubicBezTo>
                  <a:pt x="6532684" y="4643519"/>
                  <a:pt x="6522890" y="4639631"/>
                  <a:pt x="6519422" y="4633341"/>
                </a:cubicBezTo>
                <a:cubicBezTo>
                  <a:pt x="6516792" y="4628576"/>
                  <a:pt x="6517288" y="4623659"/>
                  <a:pt x="6519651" y="4619542"/>
                </a:cubicBezTo>
                <a:cubicBezTo>
                  <a:pt x="6517440" y="4618399"/>
                  <a:pt x="6515497" y="4616760"/>
                  <a:pt x="6514048" y="4614740"/>
                </a:cubicBezTo>
                <a:cubicBezTo>
                  <a:pt x="6509361" y="4608183"/>
                  <a:pt x="6512143" y="4599073"/>
                  <a:pt x="6518317" y="4594727"/>
                </a:cubicBezTo>
                <a:lnTo>
                  <a:pt x="6523576" y="4591030"/>
                </a:lnTo>
                <a:cubicBezTo>
                  <a:pt x="6527921" y="4587942"/>
                  <a:pt x="6533294" y="4588133"/>
                  <a:pt x="6537715" y="4590382"/>
                </a:cubicBezTo>
                <a:cubicBezTo>
                  <a:pt x="6542250" y="4588934"/>
                  <a:pt x="6547242" y="4590077"/>
                  <a:pt x="6550977" y="4595033"/>
                </a:cubicBezTo>
                <a:cubicBezTo>
                  <a:pt x="6551091" y="4593394"/>
                  <a:pt x="6551396" y="4591793"/>
                  <a:pt x="6552273" y="4590306"/>
                </a:cubicBezTo>
                <a:cubicBezTo>
                  <a:pt x="6552768" y="4589505"/>
                  <a:pt x="6553225" y="4588705"/>
                  <a:pt x="6553568" y="4587904"/>
                </a:cubicBezTo>
                <a:cubicBezTo>
                  <a:pt x="6553568" y="4587904"/>
                  <a:pt x="6553568" y="4587904"/>
                  <a:pt x="6553568" y="4587904"/>
                </a:cubicBezTo>
                <a:cubicBezTo>
                  <a:pt x="6553568" y="4587790"/>
                  <a:pt x="6553568" y="4587752"/>
                  <a:pt x="6553530" y="4587600"/>
                </a:cubicBezTo>
                <a:cubicBezTo>
                  <a:pt x="6553454" y="4587371"/>
                  <a:pt x="6553454" y="4587333"/>
                  <a:pt x="6553302" y="4586913"/>
                </a:cubicBezTo>
                <a:cubicBezTo>
                  <a:pt x="6550748" y="4579137"/>
                  <a:pt x="6554559" y="4571323"/>
                  <a:pt x="6562029" y="4568235"/>
                </a:cubicBezTo>
                <a:cubicBezTo>
                  <a:pt x="6569155" y="4565262"/>
                  <a:pt x="6578301" y="4569722"/>
                  <a:pt x="6580703" y="4576964"/>
                </a:cubicBezTo>
                <a:cubicBezTo>
                  <a:pt x="6583484" y="4585388"/>
                  <a:pt x="6583447" y="4594537"/>
                  <a:pt x="6578797" y="4602351"/>
                </a:cubicBezTo>
                <a:cubicBezTo>
                  <a:pt x="6574757" y="4609136"/>
                  <a:pt x="6567326" y="4613177"/>
                  <a:pt x="6559514" y="4609632"/>
                </a:cubicBezTo>
                <a:cubicBezTo>
                  <a:pt x="6557303" y="4608641"/>
                  <a:pt x="6555512" y="4606773"/>
                  <a:pt x="6553950" y="4604676"/>
                </a:cubicBezTo>
                <a:cubicBezTo>
                  <a:pt x="6553721" y="4608602"/>
                  <a:pt x="6552044" y="4612262"/>
                  <a:pt x="6549376" y="4614968"/>
                </a:cubicBezTo>
                <a:cubicBezTo>
                  <a:pt x="6549643" y="4615121"/>
                  <a:pt x="6549834" y="4615311"/>
                  <a:pt x="6549986" y="4615578"/>
                </a:cubicBezTo>
                <a:close/>
                <a:moveTo>
                  <a:pt x="6313591" y="4549100"/>
                </a:moveTo>
                <a:cubicBezTo>
                  <a:pt x="6311114" y="4553217"/>
                  <a:pt x="6306579" y="4555313"/>
                  <a:pt x="6301968" y="4555428"/>
                </a:cubicBezTo>
                <a:cubicBezTo>
                  <a:pt x="6302883" y="4555694"/>
                  <a:pt x="6303759" y="4556076"/>
                  <a:pt x="6304598" y="4556609"/>
                </a:cubicBezTo>
                <a:lnTo>
                  <a:pt x="6310047" y="4560078"/>
                </a:lnTo>
                <a:cubicBezTo>
                  <a:pt x="6316716" y="4564309"/>
                  <a:pt x="6320832" y="4571513"/>
                  <a:pt x="6317174" y="4579442"/>
                </a:cubicBezTo>
                <a:cubicBezTo>
                  <a:pt x="6314163" y="4585884"/>
                  <a:pt x="6304483" y="4590801"/>
                  <a:pt x="6297814" y="4586570"/>
                </a:cubicBezTo>
                <a:lnTo>
                  <a:pt x="6292365" y="4583101"/>
                </a:lnTo>
                <a:cubicBezTo>
                  <a:pt x="6286038" y="4579099"/>
                  <a:pt x="6282227" y="4572390"/>
                  <a:pt x="6284971" y="4564957"/>
                </a:cubicBezTo>
                <a:cubicBezTo>
                  <a:pt x="6280550" y="4566939"/>
                  <a:pt x="6275329" y="4567016"/>
                  <a:pt x="6271061" y="4564271"/>
                </a:cubicBezTo>
                <a:lnTo>
                  <a:pt x="6260123" y="4557295"/>
                </a:lnTo>
                <a:cubicBezTo>
                  <a:pt x="6253454" y="4553064"/>
                  <a:pt x="6251549" y="4543725"/>
                  <a:pt x="6255817" y="4537131"/>
                </a:cubicBezTo>
                <a:cubicBezTo>
                  <a:pt x="6257037" y="4535263"/>
                  <a:pt x="6258675" y="4533891"/>
                  <a:pt x="6260466" y="4532785"/>
                </a:cubicBezTo>
                <a:cubicBezTo>
                  <a:pt x="6259399" y="4531032"/>
                  <a:pt x="6257722" y="4529469"/>
                  <a:pt x="6257113" y="4527563"/>
                </a:cubicBezTo>
                <a:cubicBezTo>
                  <a:pt x="6254864" y="4527449"/>
                  <a:pt x="6252578" y="4526915"/>
                  <a:pt x="6250367" y="4525772"/>
                </a:cubicBezTo>
                <a:cubicBezTo>
                  <a:pt x="6243584" y="4522189"/>
                  <a:pt x="6241107" y="4512240"/>
                  <a:pt x="6245184" y="4505798"/>
                </a:cubicBezTo>
                <a:lnTo>
                  <a:pt x="6252121" y="4494858"/>
                </a:lnTo>
                <a:cubicBezTo>
                  <a:pt x="6255017" y="4490322"/>
                  <a:pt x="6259628" y="4487920"/>
                  <a:pt x="6264506" y="4487844"/>
                </a:cubicBezTo>
                <a:cubicBezTo>
                  <a:pt x="6264582" y="4487654"/>
                  <a:pt x="6264735" y="4487501"/>
                  <a:pt x="6264811" y="4487310"/>
                </a:cubicBezTo>
                <a:cubicBezTo>
                  <a:pt x="6256122" y="4485100"/>
                  <a:pt x="6249110" y="4475418"/>
                  <a:pt x="6255322" y="4465659"/>
                </a:cubicBezTo>
                <a:cubicBezTo>
                  <a:pt x="6262868" y="4453805"/>
                  <a:pt x="6278569" y="4459522"/>
                  <a:pt x="6281770" y="4469776"/>
                </a:cubicBezTo>
                <a:cubicBezTo>
                  <a:pt x="6291450" y="4466536"/>
                  <a:pt x="6304026" y="4471034"/>
                  <a:pt x="6311572" y="4477362"/>
                </a:cubicBezTo>
                <a:cubicBezTo>
                  <a:pt x="6316869" y="4481822"/>
                  <a:pt x="6317974" y="4490284"/>
                  <a:pt x="6317516" y="4498441"/>
                </a:cubicBezTo>
                <a:cubicBezTo>
                  <a:pt x="6324033" y="4498441"/>
                  <a:pt x="6330169" y="4504387"/>
                  <a:pt x="6331731" y="4511592"/>
                </a:cubicBezTo>
                <a:cubicBezTo>
                  <a:pt x="6342326" y="4510448"/>
                  <a:pt x="6353835" y="4521960"/>
                  <a:pt x="6346366" y="4533700"/>
                </a:cubicBezTo>
                <a:cubicBezTo>
                  <a:pt x="6338668" y="4545784"/>
                  <a:pt x="6322586" y="4539456"/>
                  <a:pt x="6319880" y="4528745"/>
                </a:cubicBezTo>
                <a:cubicBezTo>
                  <a:pt x="6316945" y="4528669"/>
                  <a:pt x="6314011" y="4527601"/>
                  <a:pt x="6311533" y="4525581"/>
                </a:cubicBezTo>
                <a:cubicBezTo>
                  <a:pt x="6311266" y="4526915"/>
                  <a:pt x="6310809" y="4528211"/>
                  <a:pt x="6310199" y="4529393"/>
                </a:cubicBezTo>
                <a:cubicBezTo>
                  <a:pt x="6316449" y="4533967"/>
                  <a:pt x="6317440" y="4542696"/>
                  <a:pt x="6313591" y="4549100"/>
                </a:cubicBezTo>
                <a:close/>
                <a:moveTo>
                  <a:pt x="6313972" y="4680951"/>
                </a:moveTo>
                <a:cubicBezTo>
                  <a:pt x="6310505" y="4687736"/>
                  <a:pt x="6300558" y="4690557"/>
                  <a:pt x="6294117" y="4686440"/>
                </a:cubicBezTo>
                <a:lnTo>
                  <a:pt x="6288629" y="4682971"/>
                </a:lnTo>
                <a:cubicBezTo>
                  <a:pt x="6281732" y="4678587"/>
                  <a:pt x="6279407" y="4670430"/>
                  <a:pt x="6283142" y="4663111"/>
                </a:cubicBezTo>
                <a:cubicBezTo>
                  <a:pt x="6286610" y="4656326"/>
                  <a:pt x="6296594" y="4653506"/>
                  <a:pt x="6302997" y="4657623"/>
                </a:cubicBezTo>
                <a:lnTo>
                  <a:pt x="6308447" y="4661091"/>
                </a:lnTo>
                <a:cubicBezTo>
                  <a:pt x="6315382" y="4665475"/>
                  <a:pt x="6317707" y="4673632"/>
                  <a:pt x="6313972" y="4680951"/>
                </a:cubicBezTo>
                <a:close/>
                <a:moveTo>
                  <a:pt x="6061077" y="4362626"/>
                </a:moveTo>
                <a:cubicBezTo>
                  <a:pt x="6047395" y="4375548"/>
                  <a:pt x="6027692" y="4354011"/>
                  <a:pt x="6041297" y="4341165"/>
                </a:cubicBezTo>
                <a:cubicBezTo>
                  <a:pt x="6055017" y="4328281"/>
                  <a:pt x="6074719" y="4349780"/>
                  <a:pt x="6061077" y="4362626"/>
                </a:cubicBezTo>
                <a:close/>
                <a:moveTo>
                  <a:pt x="6057913" y="4508123"/>
                </a:moveTo>
                <a:lnTo>
                  <a:pt x="6053188" y="4512583"/>
                </a:lnTo>
                <a:cubicBezTo>
                  <a:pt x="6047433" y="4517996"/>
                  <a:pt x="6038934" y="4519482"/>
                  <a:pt x="6032608" y="4513841"/>
                </a:cubicBezTo>
                <a:cubicBezTo>
                  <a:pt x="6027082" y="4508962"/>
                  <a:pt x="6025596" y="4498670"/>
                  <a:pt x="6031351" y="4493257"/>
                </a:cubicBezTo>
                <a:lnTo>
                  <a:pt x="6036076" y="4488797"/>
                </a:lnTo>
                <a:cubicBezTo>
                  <a:pt x="6041831" y="4483346"/>
                  <a:pt x="6050329" y="4481898"/>
                  <a:pt x="6056655" y="4487501"/>
                </a:cubicBezTo>
                <a:cubicBezTo>
                  <a:pt x="6062181" y="4492418"/>
                  <a:pt x="6063668" y="4502710"/>
                  <a:pt x="6057913" y="4508123"/>
                </a:cubicBezTo>
                <a:close/>
                <a:moveTo>
                  <a:pt x="6059247" y="4284179"/>
                </a:moveTo>
                <a:lnTo>
                  <a:pt x="6049834" y="4293060"/>
                </a:lnTo>
                <a:cubicBezTo>
                  <a:pt x="6045908" y="4296758"/>
                  <a:pt x="6040840" y="4297939"/>
                  <a:pt x="6036115" y="4296834"/>
                </a:cubicBezTo>
                <a:cubicBezTo>
                  <a:pt x="6036000" y="4296987"/>
                  <a:pt x="6035809" y="4297101"/>
                  <a:pt x="6035695" y="4297253"/>
                </a:cubicBezTo>
                <a:cubicBezTo>
                  <a:pt x="6043546" y="4301522"/>
                  <a:pt x="6048005" y="4312615"/>
                  <a:pt x="6039582" y="4320581"/>
                </a:cubicBezTo>
                <a:cubicBezTo>
                  <a:pt x="6029369" y="4330225"/>
                  <a:pt x="6015574" y="4320848"/>
                  <a:pt x="6014964" y="4310099"/>
                </a:cubicBezTo>
                <a:cubicBezTo>
                  <a:pt x="6004788" y="4310900"/>
                  <a:pt x="5993698" y="4303467"/>
                  <a:pt x="5987944" y="4295462"/>
                </a:cubicBezTo>
                <a:cubicBezTo>
                  <a:pt x="5983904" y="4289858"/>
                  <a:pt x="5984895" y="4281320"/>
                  <a:pt x="5987372" y="4273582"/>
                </a:cubicBezTo>
                <a:cubicBezTo>
                  <a:pt x="5977845" y="4271142"/>
                  <a:pt x="5971366" y="4256009"/>
                  <a:pt x="5981198" y="4246709"/>
                </a:cubicBezTo>
                <a:cubicBezTo>
                  <a:pt x="5987944" y="4240343"/>
                  <a:pt x="5995489" y="4242935"/>
                  <a:pt x="5999796" y="4248691"/>
                </a:cubicBezTo>
                <a:cubicBezTo>
                  <a:pt x="6000405" y="4247433"/>
                  <a:pt x="6001129" y="4246327"/>
                  <a:pt x="6002044" y="4245336"/>
                </a:cubicBezTo>
                <a:cubicBezTo>
                  <a:pt x="5997128" y="4239390"/>
                  <a:pt x="5998271" y="4230699"/>
                  <a:pt x="6003569" y="4225439"/>
                </a:cubicBezTo>
                <a:cubicBezTo>
                  <a:pt x="6006999" y="4222046"/>
                  <a:pt x="6011877" y="4221131"/>
                  <a:pt x="6016374" y="4222160"/>
                </a:cubicBezTo>
                <a:cubicBezTo>
                  <a:pt x="6015574" y="4221703"/>
                  <a:pt x="6014773" y="4221093"/>
                  <a:pt x="6014125" y="4220407"/>
                </a:cubicBezTo>
                <a:lnTo>
                  <a:pt x="6009667" y="4215680"/>
                </a:lnTo>
                <a:cubicBezTo>
                  <a:pt x="6004217" y="4209924"/>
                  <a:pt x="6002006" y="4201958"/>
                  <a:pt x="6007494" y="4195173"/>
                </a:cubicBezTo>
                <a:cubicBezTo>
                  <a:pt x="6011991" y="4189646"/>
                  <a:pt x="6022585" y="4187282"/>
                  <a:pt x="6027997" y="4193038"/>
                </a:cubicBezTo>
                <a:lnTo>
                  <a:pt x="6032456" y="4197765"/>
                </a:lnTo>
                <a:cubicBezTo>
                  <a:pt x="6037867" y="4203521"/>
                  <a:pt x="6040116" y="4211487"/>
                  <a:pt x="6034590" y="4218272"/>
                </a:cubicBezTo>
                <a:cubicBezTo>
                  <a:pt x="6031389" y="4222198"/>
                  <a:pt x="6025139" y="4224448"/>
                  <a:pt x="6019842" y="4223418"/>
                </a:cubicBezTo>
                <a:cubicBezTo>
                  <a:pt x="6021442" y="4224219"/>
                  <a:pt x="6022928" y="4225210"/>
                  <a:pt x="6024148" y="4226544"/>
                </a:cubicBezTo>
                <a:lnTo>
                  <a:pt x="6028607" y="4231271"/>
                </a:lnTo>
                <a:cubicBezTo>
                  <a:pt x="6030169" y="4232948"/>
                  <a:pt x="6031160" y="4234892"/>
                  <a:pt x="6031732" y="4236912"/>
                </a:cubicBezTo>
                <a:cubicBezTo>
                  <a:pt x="6038477" y="4237941"/>
                  <a:pt x="6044727" y="4241296"/>
                  <a:pt x="6048843" y="4247661"/>
                </a:cubicBezTo>
                <a:cubicBezTo>
                  <a:pt x="6051473" y="4251702"/>
                  <a:pt x="6052769" y="4255971"/>
                  <a:pt x="6053073" y="4260279"/>
                </a:cubicBezTo>
                <a:cubicBezTo>
                  <a:pt x="6054903" y="4260812"/>
                  <a:pt x="6056579" y="4261879"/>
                  <a:pt x="6058142" y="4263099"/>
                </a:cubicBezTo>
                <a:cubicBezTo>
                  <a:pt x="6055741" y="4258525"/>
                  <a:pt x="6055207" y="4252884"/>
                  <a:pt x="6058599" y="4247509"/>
                </a:cubicBezTo>
                <a:cubicBezTo>
                  <a:pt x="6061114" y="4243583"/>
                  <a:pt x="6064392" y="4241906"/>
                  <a:pt x="6067745" y="4241639"/>
                </a:cubicBezTo>
                <a:lnTo>
                  <a:pt x="6067631" y="4241219"/>
                </a:lnTo>
                <a:cubicBezTo>
                  <a:pt x="6060695" y="4237179"/>
                  <a:pt x="6056008" y="4227497"/>
                  <a:pt x="6061610" y="4218654"/>
                </a:cubicBezTo>
                <a:cubicBezTo>
                  <a:pt x="6068203" y="4208285"/>
                  <a:pt x="6080093" y="4212822"/>
                  <a:pt x="6084666" y="4221589"/>
                </a:cubicBezTo>
                <a:lnTo>
                  <a:pt x="6083370" y="4215718"/>
                </a:lnTo>
                <a:cubicBezTo>
                  <a:pt x="6081656" y="4208019"/>
                  <a:pt x="6087486" y="4200128"/>
                  <a:pt x="6095032" y="4198718"/>
                </a:cubicBezTo>
                <a:cubicBezTo>
                  <a:pt x="6102959" y="4197231"/>
                  <a:pt x="6110314" y="4202682"/>
                  <a:pt x="6112029" y="4210382"/>
                </a:cubicBezTo>
                <a:lnTo>
                  <a:pt x="6114011" y="4219302"/>
                </a:lnTo>
                <a:cubicBezTo>
                  <a:pt x="6115726" y="4227040"/>
                  <a:pt x="6109895" y="4234892"/>
                  <a:pt x="6102349" y="4236302"/>
                </a:cubicBezTo>
                <a:cubicBezTo>
                  <a:pt x="6099910" y="4236760"/>
                  <a:pt x="6097738" y="4235921"/>
                  <a:pt x="6095566" y="4235197"/>
                </a:cubicBezTo>
                <a:cubicBezTo>
                  <a:pt x="6095908" y="4236112"/>
                  <a:pt x="6096404" y="4236988"/>
                  <a:pt x="6096633" y="4237979"/>
                </a:cubicBezTo>
                <a:lnTo>
                  <a:pt x="6098615" y="4246899"/>
                </a:lnTo>
                <a:cubicBezTo>
                  <a:pt x="6100330" y="4254637"/>
                  <a:pt x="6092860" y="4262185"/>
                  <a:pt x="6085695" y="4262985"/>
                </a:cubicBezTo>
                <a:cubicBezTo>
                  <a:pt x="6084476" y="4263099"/>
                  <a:pt x="6083447" y="4262794"/>
                  <a:pt x="6082303" y="4262642"/>
                </a:cubicBezTo>
                <a:cubicBezTo>
                  <a:pt x="6081922" y="4263785"/>
                  <a:pt x="6081808" y="4264891"/>
                  <a:pt x="6081122" y="4265996"/>
                </a:cubicBezTo>
                <a:cubicBezTo>
                  <a:pt x="6076092" y="4273887"/>
                  <a:pt x="6068012" y="4273163"/>
                  <a:pt x="6062410" y="4268550"/>
                </a:cubicBezTo>
                <a:cubicBezTo>
                  <a:pt x="6064354" y="4273772"/>
                  <a:pt x="6063325" y="4280329"/>
                  <a:pt x="6059247" y="4284179"/>
                </a:cubicBezTo>
                <a:close/>
                <a:moveTo>
                  <a:pt x="5984476" y="4459561"/>
                </a:moveTo>
                <a:cubicBezTo>
                  <a:pt x="5978378" y="4458036"/>
                  <a:pt x="5974300" y="4453042"/>
                  <a:pt x="5973462" y="4446981"/>
                </a:cubicBezTo>
                <a:cubicBezTo>
                  <a:pt x="5973310" y="4445762"/>
                  <a:pt x="5973272" y="4444542"/>
                  <a:pt x="5973310" y="4443284"/>
                </a:cubicBezTo>
                <a:cubicBezTo>
                  <a:pt x="5971480" y="4433869"/>
                  <a:pt x="5976473" y="4424073"/>
                  <a:pt x="5981503" y="4416411"/>
                </a:cubicBezTo>
                <a:cubicBezTo>
                  <a:pt x="5985353" y="4410502"/>
                  <a:pt x="5991831" y="4408177"/>
                  <a:pt x="5998310" y="4410007"/>
                </a:cubicBezTo>
                <a:cubicBezTo>
                  <a:pt x="5990764" y="4405356"/>
                  <a:pt x="5986838" y="4392854"/>
                  <a:pt x="5995452" y="4384696"/>
                </a:cubicBezTo>
                <a:cubicBezTo>
                  <a:pt x="6009094" y="4371850"/>
                  <a:pt x="6026282" y="4395408"/>
                  <a:pt x="6012829" y="4408139"/>
                </a:cubicBezTo>
                <a:cubicBezTo>
                  <a:pt x="6009437" y="4411341"/>
                  <a:pt x="6005817" y="4412294"/>
                  <a:pt x="6002502" y="4411684"/>
                </a:cubicBezTo>
                <a:cubicBezTo>
                  <a:pt x="6006236" y="4414162"/>
                  <a:pt x="6008523" y="4418698"/>
                  <a:pt x="6008752" y="4423234"/>
                </a:cubicBezTo>
                <a:cubicBezTo>
                  <a:pt x="6009552" y="4423348"/>
                  <a:pt x="6010352" y="4423386"/>
                  <a:pt x="6011115" y="4423615"/>
                </a:cubicBezTo>
                <a:cubicBezTo>
                  <a:pt x="6018660" y="4425902"/>
                  <a:pt x="6023691" y="4433373"/>
                  <a:pt x="6021671" y="4441302"/>
                </a:cubicBezTo>
                <a:cubicBezTo>
                  <a:pt x="6019880" y="4448277"/>
                  <a:pt x="6012372" y="4453309"/>
                  <a:pt x="6005208" y="4451937"/>
                </a:cubicBezTo>
                <a:cubicBezTo>
                  <a:pt x="6004826" y="4452013"/>
                  <a:pt x="6004484" y="4452166"/>
                  <a:pt x="6004102" y="4452280"/>
                </a:cubicBezTo>
                <a:cubicBezTo>
                  <a:pt x="6003950" y="4452356"/>
                  <a:pt x="6003874" y="4452394"/>
                  <a:pt x="6003683" y="4452470"/>
                </a:cubicBezTo>
                <a:cubicBezTo>
                  <a:pt x="6002692" y="4453080"/>
                  <a:pt x="6001625" y="4453576"/>
                  <a:pt x="6000634" y="4454186"/>
                </a:cubicBezTo>
                <a:cubicBezTo>
                  <a:pt x="5999872" y="4454643"/>
                  <a:pt x="5995832" y="4457578"/>
                  <a:pt x="5999415" y="4454872"/>
                </a:cubicBezTo>
                <a:cubicBezTo>
                  <a:pt x="5994842" y="4458379"/>
                  <a:pt x="5990535" y="4461047"/>
                  <a:pt x="5984476" y="4459561"/>
                </a:cubicBezTo>
                <a:close/>
                <a:moveTo>
                  <a:pt x="5602654" y="2557616"/>
                </a:moveTo>
                <a:cubicBezTo>
                  <a:pt x="5602540" y="2557425"/>
                  <a:pt x="5602502" y="2557387"/>
                  <a:pt x="5602273" y="2556968"/>
                </a:cubicBezTo>
                <a:cubicBezTo>
                  <a:pt x="5597891" y="2549801"/>
                  <a:pt x="5599910" y="2541072"/>
                  <a:pt x="5606656" y="2536193"/>
                </a:cubicBezTo>
                <a:cubicBezTo>
                  <a:pt x="5613097" y="2531543"/>
                  <a:pt x="5623348" y="2533868"/>
                  <a:pt x="5627425" y="2540577"/>
                </a:cubicBezTo>
                <a:cubicBezTo>
                  <a:pt x="5632189" y="2548391"/>
                  <a:pt x="5634247" y="2557577"/>
                  <a:pt x="5631427" y="2566497"/>
                </a:cubicBezTo>
                <a:cubicBezTo>
                  <a:pt x="5628950" y="2574273"/>
                  <a:pt x="5622472" y="2580029"/>
                  <a:pt x="5613783" y="2578314"/>
                </a:cubicBezTo>
                <a:cubicBezTo>
                  <a:pt x="5606466" y="2576865"/>
                  <a:pt x="5599529" y="2568403"/>
                  <a:pt x="5601968" y="2560665"/>
                </a:cubicBezTo>
                <a:cubicBezTo>
                  <a:pt x="5602311" y="2559788"/>
                  <a:pt x="5602540" y="2558874"/>
                  <a:pt x="5602731" y="2557921"/>
                </a:cubicBezTo>
                <a:lnTo>
                  <a:pt x="5602731" y="2557921"/>
                </a:lnTo>
                <a:cubicBezTo>
                  <a:pt x="5602731" y="2557806"/>
                  <a:pt x="5602693" y="2557768"/>
                  <a:pt x="5602654" y="2557616"/>
                </a:cubicBezTo>
                <a:close/>
                <a:moveTo>
                  <a:pt x="5515574" y="2170487"/>
                </a:moveTo>
                <a:lnTo>
                  <a:pt x="5519461" y="2175900"/>
                </a:lnTo>
                <a:cubicBezTo>
                  <a:pt x="5524225" y="2182495"/>
                  <a:pt x="5525368" y="2190957"/>
                  <a:pt x="5518813" y="2197132"/>
                </a:cubicBezTo>
                <a:cubicBezTo>
                  <a:pt x="5513478" y="2202164"/>
                  <a:pt x="5502312" y="2203078"/>
                  <a:pt x="5497586" y="2196484"/>
                </a:cubicBezTo>
                <a:lnTo>
                  <a:pt x="5493699" y="2191033"/>
                </a:lnTo>
                <a:cubicBezTo>
                  <a:pt x="5488935" y="2184439"/>
                  <a:pt x="5487792" y="2175976"/>
                  <a:pt x="5494347" y="2169801"/>
                </a:cubicBezTo>
                <a:cubicBezTo>
                  <a:pt x="5498157" y="2166256"/>
                  <a:pt x="5504865" y="2164808"/>
                  <a:pt x="5510124" y="2166599"/>
                </a:cubicBezTo>
                <a:cubicBezTo>
                  <a:pt x="5508599" y="2165570"/>
                  <a:pt x="5507228" y="2164312"/>
                  <a:pt x="5506161" y="2162826"/>
                </a:cubicBezTo>
                <a:lnTo>
                  <a:pt x="5502273" y="2157413"/>
                </a:lnTo>
                <a:cubicBezTo>
                  <a:pt x="5500901" y="2155507"/>
                  <a:pt x="5500139" y="2153372"/>
                  <a:pt x="5499872" y="2151200"/>
                </a:cubicBezTo>
                <a:cubicBezTo>
                  <a:pt x="5493127" y="2149218"/>
                  <a:pt x="5487220" y="2144948"/>
                  <a:pt x="5483905" y="2137858"/>
                </a:cubicBezTo>
                <a:cubicBezTo>
                  <a:pt x="5481770" y="2133360"/>
                  <a:pt x="5481046" y="2128824"/>
                  <a:pt x="5481351" y="2124403"/>
                </a:cubicBezTo>
                <a:cubicBezTo>
                  <a:pt x="5479217" y="2123450"/>
                  <a:pt x="5477274" y="2122039"/>
                  <a:pt x="5475635" y="2120095"/>
                </a:cubicBezTo>
                <a:cubicBezTo>
                  <a:pt x="5473005" y="2116969"/>
                  <a:pt x="5472167" y="2112700"/>
                  <a:pt x="5472815" y="2108660"/>
                </a:cubicBezTo>
                <a:cubicBezTo>
                  <a:pt x="5472815" y="2106220"/>
                  <a:pt x="5473158" y="2103781"/>
                  <a:pt x="5474301" y="2101646"/>
                </a:cubicBezTo>
                <a:cubicBezTo>
                  <a:pt x="5476625" y="2097301"/>
                  <a:pt x="5480589" y="2095051"/>
                  <a:pt x="5484933" y="2094365"/>
                </a:cubicBezTo>
                <a:lnTo>
                  <a:pt x="5489202" y="2091278"/>
                </a:lnTo>
                <a:cubicBezTo>
                  <a:pt x="5493699" y="2088038"/>
                  <a:pt x="5499072" y="2087504"/>
                  <a:pt x="5503722" y="2089334"/>
                </a:cubicBezTo>
                <a:cubicBezTo>
                  <a:pt x="5503874" y="2089219"/>
                  <a:pt x="5504064" y="2089067"/>
                  <a:pt x="5504217" y="2088953"/>
                </a:cubicBezTo>
                <a:cubicBezTo>
                  <a:pt x="5498577" y="2084798"/>
                  <a:pt x="5495566" y="2076945"/>
                  <a:pt x="5498691" y="2070313"/>
                </a:cubicBezTo>
                <a:cubicBezTo>
                  <a:pt x="5494766" y="2066349"/>
                  <a:pt x="5493203" y="2060669"/>
                  <a:pt x="5495108" y="2054722"/>
                </a:cubicBezTo>
                <a:cubicBezTo>
                  <a:pt x="5497472" y="2047328"/>
                  <a:pt x="5507228" y="2042677"/>
                  <a:pt x="5514392" y="2045879"/>
                </a:cubicBezTo>
                <a:lnTo>
                  <a:pt x="5520490" y="2048585"/>
                </a:lnTo>
                <a:cubicBezTo>
                  <a:pt x="5528188" y="2051978"/>
                  <a:pt x="5531961" y="2059716"/>
                  <a:pt x="5529369" y="2067873"/>
                </a:cubicBezTo>
                <a:cubicBezTo>
                  <a:pt x="5528721" y="2069855"/>
                  <a:pt x="5527502" y="2071609"/>
                  <a:pt x="5526016" y="2073095"/>
                </a:cubicBezTo>
                <a:cubicBezTo>
                  <a:pt x="5526626" y="2074963"/>
                  <a:pt x="5527350" y="2076793"/>
                  <a:pt x="5527197" y="2078737"/>
                </a:cubicBezTo>
                <a:cubicBezTo>
                  <a:pt x="5534362" y="2079156"/>
                  <a:pt x="5541336" y="2083654"/>
                  <a:pt x="5546595" y="2089257"/>
                </a:cubicBezTo>
                <a:cubicBezTo>
                  <a:pt x="5546709" y="2087390"/>
                  <a:pt x="5547091" y="2085560"/>
                  <a:pt x="5547852" y="2083845"/>
                </a:cubicBezTo>
                <a:lnTo>
                  <a:pt x="5550558" y="2077746"/>
                </a:lnTo>
                <a:cubicBezTo>
                  <a:pt x="5553950" y="2070084"/>
                  <a:pt x="5563363" y="2067683"/>
                  <a:pt x="5570604" y="2070808"/>
                </a:cubicBezTo>
                <a:cubicBezTo>
                  <a:pt x="5578226" y="2074086"/>
                  <a:pt x="5580741" y="2083692"/>
                  <a:pt x="5577540" y="2090858"/>
                </a:cubicBezTo>
                <a:lnTo>
                  <a:pt x="5574834" y="2096957"/>
                </a:lnTo>
                <a:cubicBezTo>
                  <a:pt x="5571442" y="2104619"/>
                  <a:pt x="5562030" y="2107021"/>
                  <a:pt x="5554789" y="2103895"/>
                </a:cubicBezTo>
                <a:cubicBezTo>
                  <a:pt x="5554255" y="2103666"/>
                  <a:pt x="5553912" y="2103171"/>
                  <a:pt x="5553417" y="2102904"/>
                </a:cubicBezTo>
                <a:cubicBezTo>
                  <a:pt x="5553989" y="2108279"/>
                  <a:pt x="5552959" y="2114149"/>
                  <a:pt x="5550292" y="2119790"/>
                </a:cubicBezTo>
                <a:cubicBezTo>
                  <a:pt x="5559666" y="2123602"/>
                  <a:pt x="5564202" y="2139917"/>
                  <a:pt x="5552845" y="2148074"/>
                </a:cubicBezTo>
                <a:cubicBezTo>
                  <a:pt x="5545109" y="2153639"/>
                  <a:pt x="5537753" y="2149942"/>
                  <a:pt x="5534171" y="2143462"/>
                </a:cubicBezTo>
                <a:cubicBezTo>
                  <a:pt x="5533371" y="2144643"/>
                  <a:pt x="5532494" y="2145711"/>
                  <a:pt x="5531427" y="2146587"/>
                </a:cubicBezTo>
                <a:cubicBezTo>
                  <a:pt x="5535619" y="2153334"/>
                  <a:pt x="5533257" y="2162025"/>
                  <a:pt x="5527121" y="2166676"/>
                </a:cubicBezTo>
                <a:cubicBezTo>
                  <a:pt x="5523158" y="2169649"/>
                  <a:pt x="5518051" y="2169916"/>
                  <a:pt x="5513592" y="2168277"/>
                </a:cubicBezTo>
                <a:cubicBezTo>
                  <a:pt x="5514278" y="2168963"/>
                  <a:pt x="5514964" y="2169649"/>
                  <a:pt x="5515574" y="2170487"/>
                </a:cubicBezTo>
                <a:close/>
                <a:moveTo>
                  <a:pt x="5516374" y="2366148"/>
                </a:moveTo>
                <a:cubicBezTo>
                  <a:pt x="5500711" y="2377355"/>
                  <a:pt x="5481923" y="2353988"/>
                  <a:pt x="5497624" y="2342705"/>
                </a:cubicBezTo>
                <a:cubicBezTo>
                  <a:pt x="5513249" y="2331460"/>
                  <a:pt x="5532075" y="2354865"/>
                  <a:pt x="5516374" y="2366148"/>
                </a:cubicBezTo>
                <a:close/>
                <a:moveTo>
                  <a:pt x="5348843" y="1780729"/>
                </a:moveTo>
                <a:lnTo>
                  <a:pt x="5352235" y="1789534"/>
                </a:lnTo>
                <a:cubicBezTo>
                  <a:pt x="5355170" y="1797120"/>
                  <a:pt x="5348729" y="1806001"/>
                  <a:pt x="5341565" y="1807869"/>
                </a:cubicBezTo>
                <a:cubicBezTo>
                  <a:pt x="5333142" y="1810118"/>
                  <a:pt x="5326130" y="1804743"/>
                  <a:pt x="5323234" y="1797196"/>
                </a:cubicBezTo>
                <a:lnTo>
                  <a:pt x="5322243" y="1794604"/>
                </a:lnTo>
                <a:cubicBezTo>
                  <a:pt x="5317861" y="1797653"/>
                  <a:pt x="5311763" y="1798263"/>
                  <a:pt x="5306847" y="1796052"/>
                </a:cubicBezTo>
                <a:lnTo>
                  <a:pt x="5300749" y="1793346"/>
                </a:lnTo>
                <a:cubicBezTo>
                  <a:pt x="5293089" y="1789953"/>
                  <a:pt x="5290650" y="1780576"/>
                  <a:pt x="5293775" y="1773296"/>
                </a:cubicBezTo>
                <a:cubicBezTo>
                  <a:pt x="5297053" y="1765672"/>
                  <a:pt x="5306656" y="1763156"/>
                  <a:pt x="5313821" y="1766320"/>
                </a:cubicBezTo>
                <a:lnTo>
                  <a:pt x="5319918" y="1769027"/>
                </a:lnTo>
                <a:cubicBezTo>
                  <a:pt x="5322014" y="1769942"/>
                  <a:pt x="5323691" y="1771390"/>
                  <a:pt x="5325025" y="1773029"/>
                </a:cubicBezTo>
                <a:cubicBezTo>
                  <a:pt x="5326702" y="1771619"/>
                  <a:pt x="5328608" y="1770551"/>
                  <a:pt x="5330551" y="1770018"/>
                </a:cubicBezTo>
                <a:cubicBezTo>
                  <a:pt x="5334781" y="1768912"/>
                  <a:pt x="5338630" y="1769675"/>
                  <a:pt x="5341793" y="1771695"/>
                </a:cubicBezTo>
                <a:cubicBezTo>
                  <a:pt x="5340231" y="1768379"/>
                  <a:pt x="5339888" y="1764491"/>
                  <a:pt x="5341145" y="1760412"/>
                </a:cubicBezTo>
                <a:cubicBezTo>
                  <a:pt x="5343432" y="1753055"/>
                  <a:pt x="5353150" y="1748214"/>
                  <a:pt x="5360353" y="1751378"/>
                </a:cubicBezTo>
                <a:lnTo>
                  <a:pt x="5366450" y="1754084"/>
                </a:lnTo>
                <a:cubicBezTo>
                  <a:pt x="5374148" y="1757515"/>
                  <a:pt x="5378036" y="1765062"/>
                  <a:pt x="5375482" y="1773296"/>
                </a:cubicBezTo>
                <a:cubicBezTo>
                  <a:pt x="5373196" y="1780653"/>
                  <a:pt x="5363478" y="1785494"/>
                  <a:pt x="5356275" y="1782330"/>
                </a:cubicBezTo>
                <a:lnTo>
                  <a:pt x="5350177" y="1779623"/>
                </a:lnTo>
                <a:cubicBezTo>
                  <a:pt x="5349034" y="1779128"/>
                  <a:pt x="5348158" y="1778328"/>
                  <a:pt x="5347167" y="1777679"/>
                </a:cubicBezTo>
                <a:cubicBezTo>
                  <a:pt x="5347739" y="1778671"/>
                  <a:pt x="5348424" y="1779585"/>
                  <a:pt x="5348843" y="1780729"/>
                </a:cubicBezTo>
                <a:close/>
                <a:moveTo>
                  <a:pt x="5349797" y="1864284"/>
                </a:moveTo>
                <a:cubicBezTo>
                  <a:pt x="5347510" y="1871641"/>
                  <a:pt x="5337792" y="1876482"/>
                  <a:pt x="5330589" y="1873318"/>
                </a:cubicBezTo>
                <a:lnTo>
                  <a:pt x="5324492" y="1870612"/>
                </a:lnTo>
                <a:cubicBezTo>
                  <a:pt x="5321824" y="1869430"/>
                  <a:pt x="5319842" y="1867638"/>
                  <a:pt x="5318203" y="1865618"/>
                </a:cubicBezTo>
                <a:cubicBezTo>
                  <a:pt x="5317022" y="1865504"/>
                  <a:pt x="5315841" y="1865580"/>
                  <a:pt x="5314621" y="1865161"/>
                </a:cubicBezTo>
                <a:cubicBezTo>
                  <a:pt x="5307456" y="1862683"/>
                  <a:pt x="5302007" y="1853496"/>
                  <a:pt x="5305322" y="1846102"/>
                </a:cubicBezTo>
                <a:lnTo>
                  <a:pt x="5308028" y="1840003"/>
                </a:lnTo>
                <a:cubicBezTo>
                  <a:pt x="5311305" y="1832570"/>
                  <a:pt x="5318889" y="1827843"/>
                  <a:pt x="5327083" y="1830664"/>
                </a:cubicBezTo>
                <a:cubicBezTo>
                  <a:pt x="5332304" y="1832455"/>
                  <a:pt x="5336534" y="1837868"/>
                  <a:pt x="5337220" y="1843510"/>
                </a:cubicBezTo>
                <a:lnTo>
                  <a:pt x="5340802" y="1845111"/>
                </a:lnTo>
                <a:cubicBezTo>
                  <a:pt x="5348463" y="1848503"/>
                  <a:pt x="5352350" y="1856089"/>
                  <a:pt x="5349797" y="1864284"/>
                </a:cubicBezTo>
                <a:close/>
                <a:moveTo>
                  <a:pt x="5257266" y="1707580"/>
                </a:moveTo>
                <a:cubicBezTo>
                  <a:pt x="5259629" y="1700223"/>
                  <a:pt x="5269385" y="1695535"/>
                  <a:pt x="5276549" y="1698737"/>
                </a:cubicBezTo>
                <a:lnTo>
                  <a:pt x="5282647" y="1701443"/>
                </a:lnTo>
                <a:cubicBezTo>
                  <a:pt x="5290345" y="1704874"/>
                  <a:pt x="5294118" y="1712574"/>
                  <a:pt x="5291526" y="1720731"/>
                </a:cubicBezTo>
                <a:cubicBezTo>
                  <a:pt x="5289164" y="1728088"/>
                  <a:pt x="5279408" y="1732776"/>
                  <a:pt x="5272243" y="1729574"/>
                </a:cubicBezTo>
                <a:lnTo>
                  <a:pt x="5266145" y="1726868"/>
                </a:lnTo>
                <a:cubicBezTo>
                  <a:pt x="5258447" y="1723475"/>
                  <a:pt x="5254675" y="1715737"/>
                  <a:pt x="5257266" y="1707580"/>
                </a:cubicBezTo>
                <a:close/>
                <a:moveTo>
                  <a:pt x="5255437" y="1662448"/>
                </a:moveTo>
                <a:lnTo>
                  <a:pt x="5258143" y="1656349"/>
                </a:lnTo>
                <a:cubicBezTo>
                  <a:pt x="5261420" y="1648916"/>
                  <a:pt x="5269194" y="1644342"/>
                  <a:pt x="5277312" y="1647201"/>
                </a:cubicBezTo>
                <a:cubicBezTo>
                  <a:pt x="5279903" y="1648116"/>
                  <a:pt x="5281999" y="1650060"/>
                  <a:pt x="5283790" y="1652271"/>
                </a:cubicBezTo>
                <a:cubicBezTo>
                  <a:pt x="5288325" y="1648840"/>
                  <a:pt x="5294575" y="1648344"/>
                  <a:pt x="5300063" y="1650784"/>
                </a:cubicBezTo>
                <a:lnTo>
                  <a:pt x="5306161" y="1653490"/>
                </a:lnTo>
                <a:cubicBezTo>
                  <a:pt x="5313592" y="1656769"/>
                  <a:pt x="5315955" y="1667022"/>
                  <a:pt x="5312335" y="1673807"/>
                </a:cubicBezTo>
                <a:cubicBezTo>
                  <a:pt x="5308333" y="1681317"/>
                  <a:pt x="5299415" y="1683299"/>
                  <a:pt x="5292022" y="1679983"/>
                </a:cubicBezTo>
                <a:lnTo>
                  <a:pt x="5285924" y="1677276"/>
                </a:lnTo>
                <a:cubicBezTo>
                  <a:pt x="5284515" y="1676628"/>
                  <a:pt x="5283448" y="1675561"/>
                  <a:pt x="5282380" y="1674494"/>
                </a:cubicBezTo>
                <a:cubicBezTo>
                  <a:pt x="5278645" y="1680592"/>
                  <a:pt x="5271862" y="1684176"/>
                  <a:pt x="5264545" y="1681584"/>
                </a:cubicBezTo>
                <a:cubicBezTo>
                  <a:pt x="5257342" y="1679068"/>
                  <a:pt x="5252121" y="1669843"/>
                  <a:pt x="5255437" y="1662448"/>
                </a:cubicBezTo>
                <a:close/>
                <a:moveTo>
                  <a:pt x="5279636" y="1985538"/>
                </a:moveTo>
                <a:lnTo>
                  <a:pt x="5291831" y="1990951"/>
                </a:lnTo>
                <a:cubicBezTo>
                  <a:pt x="5299263" y="1994229"/>
                  <a:pt x="5302655" y="2003453"/>
                  <a:pt x="5299301" y="2010810"/>
                </a:cubicBezTo>
                <a:cubicBezTo>
                  <a:pt x="5295947" y="2018243"/>
                  <a:pt x="5286839" y="2021598"/>
                  <a:pt x="5279446" y="2018281"/>
                </a:cubicBezTo>
                <a:lnTo>
                  <a:pt x="5267251" y="2012869"/>
                </a:lnTo>
                <a:cubicBezTo>
                  <a:pt x="5259819" y="2009590"/>
                  <a:pt x="5256427" y="2000366"/>
                  <a:pt x="5259781" y="1993009"/>
                </a:cubicBezTo>
                <a:cubicBezTo>
                  <a:pt x="5263135" y="1985614"/>
                  <a:pt x="5272243" y="1982260"/>
                  <a:pt x="5279636" y="1985538"/>
                </a:cubicBezTo>
                <a:close/>
                <a:moveTo>
                  <a:pt x="5318622" y="1733653"/>
                </a:moveTo>
                <a:cubicBezTo>
                  <a:pt x="5326473" y="1715966"/>
                  <a:pt x="5353760" y="1728431"/>
                  <a:pt x="5345948" y="1746080"/>
                </a:cubicBezTo>
                <a:cubicBezTo>
                  <a:pt x="5338097" y="1763766"/>
                  <a:pt x="5310810" y="1751302"/>
                  <a:pt x="5318622" y="1733653"/>
                </a:cubicBezTo>
                <a:close/>
                <a:moveTo>
                  <a:pt x="5519270" y="1762661"/>
                </a:moveTo>
                <a:cubicBezTo>
                  <a:pt x="5526702" y="1765939"/>
                  <a:pt x="5530093" y="1775164"/>
                  <a:pt x="5526740" y="1782520"/>
                </a:cubicBezTo>
                <a:cubicBezTo>
                  <a:pt x="5523386" y="1789953"/>
                  <a:pt x="5514278" y="1793270"/>
                  <a:pt x="5506885" y="1789992"/>
                </a:cubicBezTo>
                <a:lnTo>
                  <a:pt x="5494690" y="1784579"/>
                </a:lnTo>
                <a:cubicBezTo>
                  <a:pt x="5487258" y="1781301"/>
                  <a:pt x="5483866" y="1772076"/>
                  <a:pt x="5487220" y="1764719"/>
                </a:cubicBezTo>
                <a:cubicBezTo>
                  <a:pt x="5488020" y="1763004"/>
                  <a:pt x="5489125" y="1761555"/>
                  <a:pt x="5490422" y="1760298"/>
                </a:cubicBezTo>
                <a:cubicBezTo>
                  <a:pt x="5489888" y="1759802"/>
                  <a:pt x="5489240" y="1759459"/>
                  <a:pt x="5488821" y="1758887"/>
                </a:cubicBezTo>
                <a:cubicBezTo>
                  <a:pt x="5485315" y="1754351"/>
                  <a:pt x="5481237" y="1749815"/>
                  <a:pt x="5479750" y="1744174"/>
                </a:cubicBezTo>
                <a:cubicBezTo>
                  <a:pt x="5477578" y="1735940"/>
                  <a:pt x="5482190" y="1727516"/>
                  <a:pt x="5490498" y="1725229"/>
                </a:cubicBezTo>
                <a:cubicBezTo>
                  <a:pt x="5496557" y="1723552"/>
                  <a:pt x="5501511" y="1725991"/>
                  <a:pt x="5506542" y="1729117"/>
                </a:cubicBezTo>
                <a:cubicBezTo>
                  <a:pt x="5510429" y="1731518"/>
                  <a:pt x="5512106" y="1735711"/>
                  <a:pt x="5512182" y="1740057"/>
                </a:cubicBezTo>
                <a:cubicBezTo>
                  <a:pt x="5512372" y="1740286"/>
                  <a:pt x="5512563" y="1740552"/>
                  <a:pt x="5512754" y="1740781"/>
                </a:cubicBezTo>
                <a:cubicBezTo>
                  <a:pt x="5517212" y="1746499"/>
                  <a:pt x="5516184" y="1754046"/>
                  <a:pt x="5511877" y="1759345"/>
                </a:cubicBezTo>
                <a:lnTo>
                  <a:pt x="5519270" y="1762661"/>
                </a:lnTo>
                <a:close/>
                <a:moveTo>
                  <a:pt x="5642670" y="1726029"/>
                </a:moveTo>
                <a:cubicBezTo>
                  <a:pt x="5649034" y="1725038"/>
                  <a:pt x="5654941" y="1728164"/>
                  <a:pt x="5658104" y="1733577"/>
                </a:cubicBezTo>
                <a:cubicBezTo>
                  <a:pt x="5658752" y="1734682"/>
                  <a:pt x="5659286" y="1735864"/>
                  <a:pt x="5659704" y="1737046"/>
                </a:cubicBezTo>
                <a:cubicBezTo>
                  <a:pt x="5665230" y="1745279"/>
                  <a:pt x="5664354" y="1756562"/>
                  <a:pt x="5662639" y="1765825"/>
                </a:cubicBezTo>
                <a:cubicBezTo>
                  <a:pt x="5661305" y="1772991"/>
                  <a:pt x="5656085" y="1777718"/>
                  <a:pt x="5649224" y="1778594"/>
                </a:cubicBezTo>
                <a:cubicBezTo>
                  <a:pt x="5658219" y="1780005"/>
                  <a:pt x="5666945" y="1790335"/>
                  <a:pt x="5661991" y="1801503"/>
                </a:cubicBezTo>
                <a:cubicBezTo>
                  <a:pt x="5654179" y="1819152"/>
                  <a:pt x="5628455" y="1803600"/>
                  <a:pt x="5636191" y="1786180"/>
                </a:cubicBezTo>
                <a:cubicBezTo>
                  <a:pt x="5638135" y="1781758"/>
                  <a:pt x="5641221" y="1779433"/>
                  <a:pt x="5644575" y="1778671"/>
                </a:cubicBezTo>
                <a:cubicBezTo>
                  <a:pt x="5640078" y="1777832"/>
                  <a:pt x="5636077" y="1774439"/>
                  <a:pt x="5634057" y="1770170"/>
                </a:cubicBezTo>
                <a:cubicBezTo>
                  <a:pt x="5633256" y="1770361"/>
                  <a:pt x="5632494" y="1770666"/>
                  <a:pt x="5631656" y="1770780"/>
                </a:cubicBezTo>
                <a:cubicBezTo>
                  <a:pt x="5623576" y="1771581"/>
                  <a:pt x="5615840" y="1766473"/>
                  <a:pt x="5614583" y="1758125"/>
                </a:cubicBezTo>
                <a:cubicBezTo>
                  <a:pt x="5613477" y="1750806"/>
                  <a:pt x="5618623" y="1743030"/>
                  <a:pt x="5625978" y="1741467"/>
                </a:cubicBezTo>
                <a:cubicBezTo>
                  <a:pt x="5626282" y="1741238"/>
                  <a:pt x="5626588" y="1740972"/>
                  <a:pt x="5626854" y="1740705"/>
                </a:cubicBezTo>
                <a:cubicBezTo>
                  <a:pt x="5626968" y="1740591"/>
                  <a:pt x="5627007" y="1740514"/>
                  <a:pt x="5627159" y="1740362"/>
                </a:cubicBezTo>
                <a:cubicBezTo>
                  <a:pt x="5627883" y="1739371"/>
                  <a:pt x="5628683" y="1738494"/>
                  <a:pt x="5629369" y="1737503"/>
                </a:cubicBezTo>
                <a:cubicBezTo>
                  <a:pt x="5629903" y="1736741"/>
                  <a:pt x="5632571" y="1732357"/>
                  <a:pt x="5630246" y="1736359"/>
                </a:cubicBezTo>
                <a:cubicBezTo>
                  <a:pt x="5633295" y="1731252"/>
                  <a:pt x="5636305" y="1726982"/>
                  <a:pt x="5642670" y="1726029"/>
                </a:cubicBezTo>
                <a:close/>
                <a:moveTo>
                  <a:pt x="5833028" y="1756867"/>
                </a:moveTo>
                <a:cubicBezTo>
                  <a:pt x="5840535" y="1759688"/>
                  <a:pt x="5844156" y="1769408"/>
                  <a:pt x="5840955" y="1776574"/>
                </a:cubicBezTo>
                <a:lnTo>
                  <a:pt x="5838249" y="1782673"/>
                </a:lnTo>
                <a:cubicBezTo>
                  <a:pt x="5834857" y="1790335"/>
                  <a:pt x="5826282" y="1793499"/>
                  <a:pt x="5818584" y="1790602"/>
                </a:cubicBezTo>
                <a:cubicBezTo>
                  <a:pt x="5811076" y="1787781"/>
                  <a:pt x="5807456" y="1778099"/>
                  <a:pt x="5810658" y="1770894"/>
                </a:cubicBezTo>
                <a:lnTo>
                  <a:pt x="5813363" y="1764795"/>
                </a:lnTo>
                <a:cubicBezTo>
                  <a:pt x="5816755" y="1757096"/>
                  <a:pt x="5825330" y="1753970"/>
                  <a:pt x="5833028" y="1756867"/>
                </a:cubicBezTo>
                <a:close/>
                <a:moveTo>
                  <a:pt x="5795452" y="1706703"/>
                </a:moveTo>
                <a:cubicBezTo>
                  <a:pt x="5796100" y="1705217"/>
                  <a:pt x="5796938" y="1704035"/>
                  <a:pt x="5797852" y="1702930"/>
                </a:cubicBezTo>
                <a:cubicBezTo>
                  <a:pt x="5798081" y="1701138"/>
                  <a:pt x="5798577" y="1699347"/>
                  <a:pt x="5799377" y="1697708"/>
                </a:cubicBezTo>
                <a:cubicBezTo>
                  <a:pt x="5801854" y="1692752"/>
                  <a:pt x="5807037" y="1690275"/>
                  <a:pt x="5812258" y="1690198"/>
                </a:cubicBezTo>
                <a:cubicBezTo>
                  <a:pt x="5815535" y="1687416"/>
                  <a:pt x="5819727" y="1686005"/>
                  <a:pt x="5824834" y="1687035"/>
                </a:cubicBezTo>
                <a:cubicBezTo>
                  <a:pt x="5832113" y="1688445"/>
                  <a:pt x="5838668" y="1697784"/>
                  <a:pt x="5835886" y="1705141"/>
                </a:cubicBezTo>
                <a:cubicBezTo>
                  <a:pt x="5833409" y="1711773"/>
                  <a:pt x="5829865" y="1717948"/>
                  <a:pt x="5822662" y="1720235"/>
                </a:cubicBezTo>
                <a:cubicBezTo>
                  <a:pt x="5821976" y="1720464"/>
                  <a:pt x="5821290" y="1720502"/>
                  <a:pt x="5820566" y="1720655"/>
                </a:cubicBezTo>
                <a:cubicBezTo>
                  <a:pt x="5810048" y="1730794"/>
                  <a:pt x="5788592" y="1722179"/>
                  <a:pt x="5795452" y="1706703"/>
                </a:cubicBezTo>
                <a:close/>
                <a:moveTo>
                  <a:pt x="5918813" y="1728621"/>
                </a:moveTo>
                <a:cubicBezTo>
                  <a:pt x="5919804" y="1725801"/>
                  <a:pt x="5920795" y="1724047"/>
                  <a:pt x="5922547" y="1721798"/>
                </a:cubicBezTo>
                <a:cubicBezTo>
                  <a:pt x="5926435" y="1716767"/>
                  <a:pt x="5931465" y="1714556"/>
                  <a:pt x="5937220" y="1712307"/>
                </a:cubicBezTo>
                <a:cubicBezTo>
                  <a:pt x="5938896" y="1711659"/>
                  <a:pt x="5940878" y="1711697"/>
                  <a:pt x="5942860" y="1712002"/>
                </a:cubicBezTo>
                <a:cubicBezTo>
                  <a:pt x="5945299" y="1710515"/>
                  <a:pt x="5948081" y="1709524"/>
                  <a:pt x="5950863" y="1709486"/>
                </a:cubicBezTo>
                <a:cubicBezTo>
                  <a:pt x="5953074" y="1709486"/>
                  <a:pt x="5955284" y="1709562"/>
                  <a:pt x="5957456" y="1709753"/>
                </a:cubicBezTo>
                <a:cubicBezTo>
                  <a:pt x="5957951" y="1709448"/>
                  <a:pt x="5958447" y="1709105"/>
                  <a:pt x="5959018" y="1708838"/>
                </a:cubicBezTo>
                <a:cubicBezTo>
                  <a:pt x="5966069" y="1705598"/>
                  <a:pt x="5976015" y="1708647"/>
                  <a:pt x="5978912" y="1716195"/>
                </a:cubicBezTo>
                <a:lnTo>
                  <a:pt x="5980474" y="1720273"/>
                </a:lnTo>
                <a:cubicBezTo>
                  <a:pt x="5981313" y="1721303"/>
                  <a:pt x="5982151" y="1722408"/>
                  <a:pt x="5982837" y="1723628"/>
                </a:cubicBezTo>
                <a:cubicBezTo>
                  <a:pt x="5988211" y="1732929"/>
                  <a:pt x="5987144" y="1744784"/>
                  <a:pt x="5987715" y="1755075"/>
                </a:cubicBezTo>
                <a:cubicBezTo>
                  <a:pt x="5988630" y="1770628"/>
                  <a:pt x="5969346" y="1773410"/>
                  <a:pt x="5961229" y="1763843"/>
                </a:cubicBezTo>
                <a:cubicBezTo>
                  <a:pt x="5961115" y="1764224"/>
                  <a:pt x="5961000" y="1764605"/>
                  <a:pt x="5960886" y="1764986"/>
                </a:cubicBezTo>
                <a:cubicBezTo>
                  <a:pt x="5960467" y="1769560"/>
                  <a:pt x="5958104" y="1772953"/>
                  <a:pt x="5954750" y="1775049"/>
                </a:cubicBezTo>
                <a:cubicBezTo>
                  <a:pt x="5947700" y="1780424"/>
                  <a:pt x="5936343" y="1780729"/>
                  <a:pt x="5932456" y="1771123"/>
                </a:cubicBezTo>
                <a:cubicBezTo>
                  <a:pt x="5931389" y="1768531"/>
                  <a:pt x="5930055" y="1766053"/>
                  <a:pt x="5928988" y="1763461"/>
                </a:cubicBezTo>
                <a:cubicBezTo>
                  <a:pt x="5928645" y="1762852"/>
                  <a:pt x="5928302" y="1762242"/>
                  <a:pt x="5927921" y="1761632"/>
                </a:cubicBezTo>
                <a:cubicBezTo>
                  <a:pt x="5926625" y="1760031"/>
                  <a:pt x="5925558" y="1758506"/>
                  <a:pt x="5924758" y="1756829"/>
                </a:cubicBezTo>
                <a:cubicBezTo>
                  <a:pt x="5920375" y="1755838"/>
                  <a:pt x="5916259" y="1753017"/>
                  <a:pt x="5914239" y="1749396"/>
                </a:cubicBezTo>
                <a:cubicBezTo>
                  <a:pt x="5910009" y="1741772"/>
                  <a:pt x="5913439" y="1733653"/>
                  <a:pt x="5920070" y="1728964"/>
                </a:cubicBezTo>
                <a:cubicBezTo>
                  <a:pt x="5915383" y="1732357"/>
                  <a:pt x="5917593" y="1732090"/>
                  <a:pt x="5918813" y="1728621"/>
                </a:cubicBezTo>
                <a:close/>
                <a:moveTo>
                  <a:pt x="6019117" y="2000099"/>
                </a:moveTo>
                <a:cubicBezTo>
                  <a:pt x="6016183" y="1992514"/>
                  <a:pt x="6019766" y="1983632"/>
                  <a:pt x="6027387" y="1980544"/>
                </a:cubicBezTo>
                <a:cubicBezTo>
                  <a:pt x="6034819" y="1977533"/>
                  <a:pt x="6044003" y="1981269"/>
                  <a:pt x="6046938" y="1988816"/>
                </a:cubicBezTo>
                <a:cubicBezTo>
                  <a:pt x="6048081" y="1991751"/>
                  <a:pt x="6049186" y="1994686"/>
                  <a:pt x="6050329" y="1997621"/>
                </a:cubicBezTo>
                <a:cubicBezTo>
                  <a:pt x="6053264" y="2005207"/>
                  <a:pt x="6049681" y="2014088"/>
                  <a:pt x="6042059" y="2017176"/>
                </a:cubicBezTo>
                <a:cubicBezTo>
                  <a:pt x="6040078" y="2017977"/>
                  <a:pt x="6038020" y="2018205"/>
                  <a:pt x="6035962" y="2018129"/>
                </a:cubicBezTo>
                <a:cubicBezTo>
                  <a:pt x="6036076" y="2025791"/>
                  <a:pt x="6030512" y="2031890"/>
                  <a:pt x="6023119" y="2033338"/>
                </a:cubicBezTo>
                <a:lnTo>
                  <a:pt x="6016564" y="2034634"/>
                </a:lnTo>
                <a:cubicBezTo>
                  <a:pt x="6008600" y="2036197"/>
                  <a:pt x="6000749" y="2029298"/>
                  <a:pt x="5999758" y="2021636"/>
                </a:cubicBezTo>
                <a:cubicBezTo>
                  <a:pt x="5998691" y="2013212"/>
                  <a:pt x="6004788" y="2006389"/>
                  <a:pt x="6012753" y="2004864"/>
                </a:cubicBezTo>
                <a:lnTo>
                  <a:pt x="6019308" y="2003568"/>
                </a:lnTo>
                <a:cubicBezTo>
                  <a:pt x="6019727" y="2003492"/>
                  <a:pt x="6020108" y="2003682"/>
                  <a:pt x="6020527" y="2003644"/>
                </a:cubicBezTo>
                <a:cubicBezTo>
                  <a:pt x="6020032" y="2002462"/>
                  <a:pt x="6019575" y="2001281"/>
                  <a:pt x="6019117" y="2000099"/>
                </a:cubicBezTo>
                <a:close/>
                <a:moveTo>
                  <a:pt x="6076701" y="2138544"/>
                </a:moveTo>
                <a:cubicBezTo>
                  <a:pt x="6081160" y="2120514"/>
                  <a:pt x="6108104" y="2130959"/>
                  <a:pt x="6103683" y="2148760"/>
                </a:cubicBezTo>
                <a:cubicBezTo>
                  <a:pt x="6102578" y="2153258"/>
                  <a:pt x="6100063" y="2155964"/>
                  <a:pt x="6096975" y="2157260"/>
                </a:cubicBezTo>
                <a:cubicBezTo>
                  <a:pt x="6101397" y="2157337"/>
                  <a:pt x="6105741" y="2159852"/>
                  <a:pt x="6108371" y="2163550"/>
                </a:cubicBezTo>
                <a:cubicBezTo>
                  <a:pt x="6109095" y="2163245"/>
                  <a:pt x="6109781" y="2162826"/>
                  <a:pt x="6110543" y="2162597"/>
                </a:cubicBezTo>
                <a:cubicBezTo>
                  <a:pt x="6113096" y="2161873"/>
                  <a:pt x="6115573" y="2162635"/>
                  <a:pt x="6118050" y="2163207"/>
                </a:cubicBezTo>
                <a:cubicBezTo>
                  <a:pt x="6113973" y="2158175"/>
                  <a:pt x="6112524" y="2151657"/>
                  <a:pt x="6116526" y="2145558"/>
                </a:cubicBezTo>
                <a:cubicBezTo>
                  <a:pt x="6120565" y="2139307"/>
                  <a:pt x="6131084" y="2135990"/>
                  <a:pt x="6137296" y="2141174"/>
                </a:cubicBezTo>
                <a:cubicBezTo>
                  <a:pt x="6138020" y="2141823"/>
                  <a:pt x="6138820" y="2142432"/>
                  <a:pt x="6139659" y="2142966"/>
                </a:cubicBezTo>
                <a:cubicBezTo>
                  <a:pt x="6139773" y="2143004"/>
                  <a:pt x="6139735" y="2143004"/>
                  <a:pt x="6139811" y="2143042"/>
                </a:cubicBezTo>
                <a:cubicBezTo>
                  <a:pt x="6139887" y="2143042"/>
                  <a:pt x="6139926" y="2143042"/>
                  <a:pt x="6140002" y="2143042"/>
                </a:cubicBezTo>
                <a:cubicBezTo>
                  <a:pt x="6140192" y="2143042"/>
                  <a:pt x="6140306" y="2143004"/>
                  <a:pt x="6140573" y="2142966"/>
                </a:cubicBezTo>
                <a:cubicBezTo>
                  <a:pt x="6148881" y="2141594"/>
                  <a:pt x="6156198" y="2146664"/>
                  <a:pt x="6158218" y="2154783"/>
                </a:cubicBezTo>
                <a:cubicBezTo>
                  <a:pt x="6160085" y="2162483"/>
                  <a:pt x="6154140" y="2171135"/>
                  <a:pt x="6146404" y="2172393"/>
                </a:cubicBezTo>
                <a:cubicBezTo>
                  <a:pt x="6139468" y="2173537"/>
                  <a:pt x="6132646" y="2172050"/>
                  <a:pt x="6126511" y="2168963"/>
                </a:cubicBezTo>
                <a:cubicBezTo>
                  <a:pt x="6127197" y="2169992"/>
                  <a:pt x="6128454" y="2170411"/>
                  <a:pt x="6128873" y="2171669"/>
                </a:cubicBezTo>
                <a:cubicBezTo>
                  <a:pt x="6131122" y="2178416"/>
                  <a:pt x="6127578" y="2186611"/>
                  <a:pt x="6120871" y="2189318"/>
                </a:cubicBezTo>
                <a:cubicBezTo>
                  <a:pt x="6120604" y="2189585"/>
                  <a:pt x="6120375" y="2189890"/>
                  <a:pt x="6120146" y="2190194"/>
                </a:cubicBezTo>
                <a:cubicBezTo>
                  <a:pt x="6120070" y="2190309"/>
                  <a:pt x="6120032" y="2190385"/>
                  <a:pt x="6119918" y="2190576"/>
                </a:cubicBezTo>
                <a:cubicBezTo>
                  <a:pt x="6119384" y="2191605"/>
                  <a:pt x="6118774" y="2192596"/>
                  <a:pt x="6118279" y="2193663"/>
                </a:cubicBezTo>
                <a:cubicBezTo>
                  <a:pt x="6117898" y="2194464"/>
                  <a:pt x="6116107" y="2199076"/>
                  <a:pt x="6117631" y="2194883"/>
                </a:cubicBezTo>
                <a:cubicBezTo>
                  <a:pt x="6115688" y="2200220"/>
                  <a:pt x="6113515" y="2204756"/>
                  <a:pt x="6107684" y="2206738"/>
                </a:cubicBezTo>
                <a:cubicBezTo>
                  <a:pt x="6103340" y="2208224"/>
                  <a:pt x="6099224" y="2206967"/>
                  <a:pt x="6095604" y="2204679"/>
                </a:cubicBezTo>
                <a:cubicBezTo>
                  <a:pt x="6093241" y="2208072"/>
                  <a:pt x="6089583" y="2210664"/>
                  <a:pt x="6085467" y="2211464"/>
                </a:cubicBezTo>
                <a:lnTo>
                  <a:pt x="6078911" y="2212722"/>
                </a:lnTo>
                <a:cubicBezTo>
                  <a:pt x="6073462" y="2213790"/>
                  <a:pt x="6068470" y="2211312"/>
                  <a:pt x="6065230" y="2207310"/>
                </a:cubicBezTo>
                <a:cubicBezTo>
                  <a:pt x="6060162" y="2206700"/>
                  <a:pt x="6055703" y="2203498"/>
                  <a:pt x="6054407" y="2196789"/>
                </a:cubicBezTo>
                <a:cubicBezTo>
                  <a:pt x="6052692" y="2188022"/>
                  <a:pt x="6058028" y="2181694"/>
                  <a:pt x="6064582" y="2179140"/>
                </a:cubicBezTo>
                <a:cubicBezTo>
                  <a:pt x="6064544" y="2178835"/>
                  <a:pt x="6064430" y="2178530"/>
                  <a:pt x="6064392" y="2178263"/>
                </a:cubicBezTo>
                <a:cubicBezTo>
                  <a:pt x="6063668" y="2169534"/>
                  <a:pt x="6070146" y="2163588"/>
                  <a:pt x="6078073" y="2162063"/>
                </a:cubicBezTo>
                <a:lnTo>
                  <a:pt x="6084628" y="2160767"/>
                </a:lnTo>
                <a:cubicBezTo>
                  <a:pt x="6085886" y="2160538"/>
                  <a:pt x="6087105" y="2160844"/>
                  <a:pt x="6088325" y="2161034"/>
                </a:cubicBezTo>
                <a:cubicBezTo>
                  <a:pt x="6089735" y="2159967"/>
                  <a:pt x="6090840" y="2158595"/>
                  <a:pt x="6092669" y="2158061"/>
                </a:cubicBezTo>
                <a:cubicBezTo>
                  <a:pt x="6083866" y="2158251"/>
                  <a:pt x="6073843" y="2149942"/>
                  <a:pt x="6076701" y="2138544"/>
                </a:cubicBezTo>
                <a:close/>
                <a:moveTo>
                  <a:pt x="6119613" y="2085026"/>
                </a:moveTo>
                <a:cubicBezTo>
                  <a:pt x="6115116" y="2103133"/>
                  <a:pt x="6087219" y="2095699"/>
                  <a:pt x="6091678" y="2077746"/>
                </a:cubicBezTo>
                <a:cubicBezTo>
                  <a:pt x="6096137" y="2059640"/>
                  <a:pt x="6124072" y="2067035"/>
                  <a:pt x="6119613" y="2085026"/>
                </a:cubicBezTo>
                <a:close/>
                <a:moveTo>
                  <a:pt x="6138401" y="2090630"/>
                </a:moveTo>
                <a:cubicBezTo>
                  <a:pt x="6145947" y="2095242"/>
                  <a:pt x="6146747" y="2103857"/>
                  <a:pt x="6143432" y="2111252"/>
                </a:cubicBezTo>
                <a:lnTo>
                  <a:pt x="6140726" y="2117351"/>
                </a:lnTo>
                <a:cubicBezTo>
                  <a:pt x="6137410" y="2124822"/>
                  <a:pt x="6126358" y="2126194"/>
                  <a:pt x="6120108" y="2122382"/>
                </a:cubicBezTo>
                <a:cubicBezTo>
                  <a:pt x="6112563" y="2117808"/>
                  <a:pt x="6111762" y="2109155"/>
                  <a:pt x="6115078" y="2101760"/>
                </a:cubicBezTo>
                <a:lnTo>
                  <a:pt x="6117784" y="2095661"/>
                </a:lnTo>
                <a:cubicBezTo>
                  <a:pt x="6121099" y="2088190"/>
                  <a:pt x="6132151" y="2086818"/>
                  <a:pt x="6138401" y="2090630"/>
                </a:cubicBezTo>
                <a:close/>
                <a:moveTo>
                  <a:pt x="6170642" y="2183486"/>
                </a:moveTo>
                <a:lnTo>
                  <a:pt x="6167250" y="2174680"/>
                </a:lnTo>
                <a:cubicBezTo>
                  <a:pt x="6164316" y="2167095"/>
                  <a:pt x="6169041" y="2158175"/>
                  <a:pt x="6176511" y="2155621"/>
                </a:cubicBezTo>
                <a:cubicBezTo>
                  <a:pt x="6183180" y="2153296"/>
                  <a:pt x="6190192" y="2156193"/>
                  <a:pt x="6193927" y="2161758"/>
                </a:cubicBezTo>
                <a:cubicBezTo>
                  <a:pt x="6193241" y="2158671"/>
                  <a:pt x="6193431" y="2155316"/>
                  <a:pt x="6194956" y="2151886"/>
                </a:cubicBezTo>
                <a:cubicBezTo>
                  <a:pt x="6196937" y="2147388"/>
                  <a:pt x="6200138" y="2145063"/>
                  <a:pt x="6203607" y="2144376"/>
                </a:cubicBezTo>
                <a:cubicBezTo>
                  <a:pt x="6195718" y="2141518"/>
                  <a:pt x="6189125" y="2132140"/>
                  <a:pt x="6193584" y="2122115"/>
                </a:cubicBezTo>
                <a:cubicBezTo>
                  <a:pt x="6199148" y="2109613"/>
                  <a:pt x="6213477" y="2113958"/>
                  <a:pt x="6218698" y="2123716"/>
                </a:cubicBezTo>
                <a:cubicBezTo>
                  <a:pt x="6220909" y="2123145"/>
                  <a:pt x="6223195" y="2122954"/>
                  <a:pt x="6225520" y="2123526"/>
                </a:cubicBezTo>
                <a:lnTo>
                  <a:pt x="6237982" y="2126613"/>
                </a:lnTo>
                <a:cubicBezTo>
                  <a:pt x="6245565" y="2128481"/>
                  <a:pt x="6250291" y="2136677"/>
                  <a:pt x="6248386" y="2144186"/>
                </a:cubicBezTo>
                <a:cubicBezTo>
                  <a:pt x="6247929" y="2145939"/>
                  <a:pt x="6247090" y="2147502"/>
                  <a:pt x="6246061" y="2148912"/>
                </a:cubicBezTo>
                <a:cubicBezTo>
                  <a:pt x="6246632" y="2149294"/>
                  <a:pt x="6247319" y="2149522"/>
                  <a:pt x="6247852" y="2149980"/>
                </a:cubicBezTo>
                <a:cubicBezTo>
                  <a:pt x="6251930" y="2153677"/>
                  <a:pt x="6256541" y="2157298"/>
                  <a:pt x="6258904" y="2162406"/>
                </a:cubicBezTo>
                <a:cubicBezTo>
                  <a:pt x="6262334" y="2169839"/>
                  <a:pt x="6259361" y="2178569"/>
                  <a:pt x="6251892" y="2182113"/>
                </a:cubicBezTo>
                <a:cubicBezTo>
                  <a:pt x="6246404" y="2184706"/>
                  <a:pt x="6241335" y="2183219"/>
                  <a:pt x="6236038" y="2181122"/>
                </a:cubicBezTo>
                <a:cubicBezTo>
                  <a:pt x="6231960" y="2179483"/>
                  <a:pt x="6229674" y="2175786"/>
                  <a:pt x="6228835" y="2171707"/>
                </a:cubicBezTo>
                <a:cubicBezTo>
                  <a:pt x="6228607" y="2171517"/>
                  <a:pt x="6228416" y="2171326"/>
                  <a:pt x="6228188" y="2171135"/>
                </a:cubicBezTo>
                <a:cubicBezTo>
                  <a:pt x="6223005" y="2166447"/>
                  <a:pt x="6222738" y="2159128"/>
                  <a:pt x="6225901" y="2153410"/>
                </a:cubicBezTo>
                <a:lnTo>
                  <a:pt x="6218812" y="2151657"/>
                </a:lnTo>
                <a:cubicBezTo>
                  <a:pt x="6221900" y="2155926"/>
                  <a:pt x="6223385" y="2161492"/>
                  <a:pt x="6220718" y="2167438"/>
                </a:cubicBezTo>
                <a:cubicBezTo>
                  <a:pt x="6215573" y="2179026"/>
                  <a:pt x="6202806" y="2176205"/>
                  <a:pt x="6196823" y="2167972"/>
                </a:cubicBezTo>
                <a:lnTo>
                  <a:pt x="6199034" y="2173766"/>
                </a:lnTo>
                <a:cubicBezTo>
                  <a:pt x="6200215" y="2176815"/>
                  <a:pt x="6199910" y="2180055"/>
                  <a:pt x="6198919" y="2183028"/>
                </a:cubicBezTo>
                <a:cubicBezTo>
                  <a:pt x="6199262" y="2183219"/>
                  <a:pt x="6199681" y="2183257"/>
                  <a:pt x="6200024" y="2183486"/>
                </a:cubicBezTo>
                <a:lnTo>
                  <a:pt x="6207837" y="2188746"/>
                </a:lnTo>
                <a:cubicBezTo>
                  <a:pt x="6214583" y="2193282"/>
                  <a:pt x="6216526" y="2202773"/>
                  <a:pt x="6211991" y="2209559"/>
                </a:cubicBezTo>
                <a:cubicBezTo>
                  <a:pt x="6207913" y="2215696"/>
                  <a:pt x="6199681" y="2217563"/>
                  <a:pt x="6193127" y="2214514"/>
                </a:cubicBezTo>
                <a:cubicBezTo>
                  <a:pt x="6191145" y="2221947"/>
                  <a:pt x="6184933" y="2227550"/>
                  <a:pt x="6176778" y="2226292"/>
                </a:cubicBezTo>
                <a:cubicBezTo>
                  <a:pt x="6169575" y="2225187"/>
                  <a:pt x="6162829" y="2217411"/>
                  <a:pt x="6164697" y="2209825"/>
                </a:cubicBezTo>
                <a:lnTo>
                  <a:pt x="6166259" y="2203612"/>
                </a:lnTo>
                <a:cubicBezTo>
                  <a:pt x="6167746" y="2197704"/>
                  <a:pt x="6171938" y="2193015"/>
                  <a:pt x="6177616" y="2191795"/>
                </a:cubicBezTo>
                <a:cubicBezTo>
                  <a:pt x="6177654" y="2191719"/>
                  <a:pt x="6177578" y="2191605"/>
                  <a:pt x="6177616" y="2191529"/>
                </a:cubicBezTo>
                <a:cubicBezTo>
                  <a:pt x="6174529" y="2189699"/>
                  <a:pt x="6171975" y="2186993"/>
                  <a:pt x="6170642" y="2183486"/>
                </a:cubicBezTo>
                <a:close/>
                <a:moveTo>
                  <a:pt x="6270451" y="1937471"/>
                </a:moveTo>
                <a:cubicBezTo>
                  <a:pt x="6278073" y="1940749"/>
                  <a:pt x="6280588" y="1950355"/>
                  <a:pt x="6277425" y="1957521"/>
                </a:cubicBezTo>
                <a:lnTo>
                  <a:pt x="6274719" y="1963620"/>
                </a:lnTo>
                <a:cubicBezTo>
                  <a:pt x="6271289" y="1971320"/>
                  <a:pt x="6261953" y="1973721"/>
                  <a:pt x="6254673" y="1970596"/>
                </a:cubicBezTo>
                <a:cubicBezTo>
                  <a:pt x="6247052" y="1967317"/>
                  <a:pt x="6244537" y="1957712"/>
                  <a:pt x="6247699" y="1950545"/>
                </a:cubicBezTo>
                <a:lnTo>
                  <a:pt x="6249720" y="1946009"/>
                </a:lnTo>
                <a:cubicBezTo>
                  <a:pt x="6246061" y="1946276"/>
                  <a:pt x="6242593" y="1945018"/>
                  <a:pt x="6239773" y="1942731"/>
                </a:cubicBezTo>
                <a:cubicBezTo>
                  <a:pt x="6236191" y="1948182"/>
                  <a:pt x="6228683" y="1951689"/>
                  <a:pt x="6222700" y="1949059"/>
                </a:cubicBezTo>
                <a:lnTo>
                  <a:pt x="6216602" y="1946352"/>
                </a:lnTo>
                <a:cubicBezTo>
                  <a:pt x="6210695" y="1943722"/>
                  <a:pt x="6206884" y="1938996"/>
                  <a:pt x="6206465" y="1933087"/>
                </a:cubicBezTo>
                <a:cubicBezTo>
                  <a:pt x="6203683" y="1929504"/>
                  <a:pt x="6202426" y="1924701"/>
                  <a:pt x="6203493" y="1920165"/>
                </a:cubicBezTo>
                <a:cubicBezTo>
                  <a:pt x="6205321" y="1912389"/>
                  <a:pt x="6214011" y="1908387"/>
                  <a:pt x="6221327" y="1910216"/>
                </a:cubicBezTo>
                <a:lnTo>
                  <a:pt x="6227540" y="1911779"/>
                </a:lnTo>
                <a:cubicBezTo>
                  <a:pt x="6229712" y="1912313"/>
                  <a:pt x="6231503" y="1913380"/>
                  <a:pt x="6233027" y="1914752"/>
                </a:cubicBezTo>
                <a:cubicBezTo>
                  <a:pt x="6234361" y="1913152"/>
                  <a:pt x="6236000" y="1911817"/>
                  <a:pt x="6237753" y="1910979"/>
                </a:cubicBezTo>
                <a:cubicBezTo>
                  <a:pt x="6245375" y="1907472"/>
                  <a:pt x="6252882" y="1911360"/>
                  <a:pt x="6256922" y="1918031"/>
                </a:cubicBezTo>
                <a:lnTo>
                  <a:pt x="6261610" y="1925807"/>
                </a:lnTo>
                <a:cubicBezTo>
                  <a:pt x="6263591" y="1929085"/>
                  <a:pt x="6263439" y="1933049"/>
                  <a:pt x="6262067" y="1936594"/>
                </a:cubicBezTo>
                <a:cubicBezTo>
                  <a:pt x="6264849" y="1936213"/>
                  <a:pt x="6267784" y="1936366"/>
                  <a:pt x="6270451" y="1937471"/>
                </a:cubicBezTo>
                <a:close/>
                <a:moveTo>
                  <a:pt x="6323843" y="2069665"/>
                </a:moveTo>
                <a:cubicBezTo>
                  <a:pt x="6321709" y="2061812"/>
                  <a:pt x="6323919" y="2053426"/>
                  <a:pt x="6332189" y="2050110"/>
                </a:cubicBezTo>
                <a:cubicBezTo>
                  <a:pt x="6339087" y="2047328"/>
                  <a:pt x="6349567" y="2050606"/>
                  <a:pt x="6351701" y="2058458"/>
                </a:cubicBezTo>
                <a:cubicBezTo>
                  <a:pt x="6351930" y="2059411"/>
                  <a:pt x="6352235" y="2060364"/>
                  <a:pt x="6352577" y="2061279"/>
                </a:cubicBezTo>
                <a:cubicBezTo>
                  <a:pt x="6352616" y="2061393"/>
                  <a:pt x="6352616" y="2061355"/>
                  <a:pt x="6352654" y="2061469"/>
                </a:cubicBezTo>
                <a:cubicBezTo>
                  <a:pt x="6352692" y="2061507"/>
                  <a:pt x="6352730" y="2061546"/>
                  <a:pt x="6352806" y="2061584"/>
                </a:cubicBezTo>
                <a:cubicBezTo>
                  <a:pt x="6352959" y="2061660"/>
                  <a:pt x="6353111" y="2061698"/>
                  <a:pt x="6353302" y="2061812"/>
                </a:cubicBezTo>
                <a:cubicBezTo>
                  <a:pt x="6360885" y="2065472"/>
                  <a:pt x="6364010" y="2073820"/>
                  <a:pt x="6360962" y="2081596"/>
                </a:cubicBezTo>
                <a:cubicBezTo>
                  <a:pt x="6358103" y="2088991"/>
                  <a:pt x="6348271" y="2092688"/>
                  <a:pt x="6341183" y="2089296"/>
                </a:cubicBezTo>
                <a:cubicBezTo>
                  <a:pt x="6336419" y="2087009"/>
                  <a:pt x="6332532" y="2083578"/>
                  <a:pt x="6329330" y="2079576"/>
                </a:cubicBezTo>
                <a:cubicBezTo>
                  <a:pt x="6329560" y="2081176"/>
                  <a:pt x="6329636" y="2082816"/>
                  <a:pt x="6329216" y="2084493"/>
                </a:cubicBezTo>
                <a:lnTo>
                  <a:pt x="6327654" y="2090706"/>
                </a:lnTo>
                <a:cubicBezTo>
                  <a:pt x="6325748" y="2098292"/>
                  <a:pt x="6318164" y="2103399"/>
                  <a:pt x="6310390" y="2101646"/>
                </a:cubicBezTo>
                <a:cubicBezTo>
                  <a:pt x="6302921" y="2099969"/>
                  <a:pt x="6297585" y="2091964"/>
                  <a:pt x="6299453" y="2084378"/>
                </a:cubicBezTo>
                <a:lnTo>
                  <a:pt x="6301015" y="2078165"/>
                </a:lnTo>
                <a:cubicBezTo>
                  <a:pt x="6302921" y="2070580"/>
                  <a:pt x="6310505" y="2065472"/>
                  <a:pt x="6318279" y="2067225"/>
                </a:cubicBezTo>
                <a:cubicBezTo>
                  <a:pt x="6320604" y="2067759"/>
                  <a:pt x="6322547" y="2068979"/>
                  <a:pt x="6324300" y="2070503"/>
                </a:cubicBezTo>
                <a:cubicBezTo>
                  <a:pt x="6324224" y="2070198"/>
                  <a:pt x="6323919" y="2070008"/>
                  <a:pt x="6323843" y="2069665"/>
                </a:cubicBezTo>
                <a:close/>
                <a:moveTo>
                  <a:pt x="6618698" y="2311601"/>
                </a:moveTo>
                <a:lnTo>
                  <a:pt x="6620260" y="2305349"/>
                </a:lnTo>
                <a:cubicBezTo>
                  <a:pt x="6622204" y="2297497"/>
                  <a:pt x="6628530" y="2292466"/>
                  <a:pt x="6636838" y="2293457"/>
                </a:cubicBezTo>
                <a:cubicBezTo>
                  <a:pt x="6644155" y="2294295"/>
                  <a:pt x="6650557" y="2302681"/>
                  <a:pt x="6648729" y="2310038"/>
                </a:cubicBezTo>
                <a:lnTo>
                  <a:pt x="6647166" y="2316289"/>
                </a:lnTo>
                <a:cubicBezTo>
                  <a:pt x="6645222" y="2324142"/>
                  <a:pt x="6638896" y="2329173"/>
                  <a:pt x="6630588" y="2328182"/>
                </a:cubicBezTo>
                <a:cubicBezTo>
                  <a:pt x="6628530" y="2327954"/>
                  <a:pt x="6626625" y="2327039"/>
                  <a:pt x="6624872" y="2325781"/>
                </a:cubicBezTo>
                <a:cubicBezTo>
                  <a:pt x="6625176" y="2327649"/>
                  <a:pt x="6625138" y="2329707"/>
                  <a:pt x="6624605" y="2331842"/>
                </a:cubicBezTo>
                <a:cubicBezTo>
                  <a:pt x="6620108" y="2349872"/>
                  <a:pt x="6592745" y="2340723"/>
                  <a:pt x="6597204" y="2322769"/>
                </a:cubicBezTo>
                <a:cubicBezTo>
                  <a:pt x="6599948" y="2311639"/>
                  <a:pt x="6611381" y="2310915"/>
                  <a:pt x="6618736" y="2316137"/>
                </a:cubicBezTo>
                <a:cubicBezTo>
                  <a:pt x="6618508" y="2314650"/>
                  <a:pt x="6618355" y="2313088"/>
                  <a:pt x="6618698" y="2311601"/>
                </a:cubicBezTo>
                <a:close/>
                <a:moveTo>
                  <a:pt x="6683637" y="2768371"/>
                </a:moveTo>
                <a:cubicBezTo>
                  <a:pt x="6691144" y="2771764"/>
                  <a:pt x="6693545" y="2778892"/>
                  <a:pt x="6692745" y="2785410"/>
                </a:cubicBezTo>
                <a:cubicBezTo>
                  <a:pt x="6693850" y="2784114"/>
                  <a:pt x="6694612" y="2782475"/>
                  <a:pt x="6696137" y="2781560"/>
                </a:cubicBezTo>
                <a:cubicBezTo>
                  <a:pt x="6695870" y="2780493"/>
                  <a:pt x="6695489" y="2779387"/>
                  <a:pt x="6695413" y="2778358"/>
                </a:cubicBezTo>
                <a:cubicBezTo>
                  <a:pt x="6692478" y="2776452"/>
                  <a:pt x="6690459" y="2773479"/>
                  <a:pt x="6689315" y="2770315"/>
                </a:cubicBezTo>
                <a:cubicBezTo>
                  <a:pt x="6683827" y="2767571"/>
                  <a:pt x="6679826" y="2762005"/>
                  <a:pt x="6681731" y="2754344"/>
                </a:cubicBezTo>
                <a:cubicBezTo>
                  <a:pt x="6684552" y="2742984"/>
                  <a:pt x="6696594" y="2741803"/>
                  <a:pt x="6704025" y="2746987"/>
                </a:cubicBezTo>
                <a:cubicBezTo>
                  <a:pt x="6704445" y="2746720"/>
                  <a:pt x="6704711" y="2746263"/>
                  <a:pt x="6705169" y="2745996"/>
                </a:cubicBezTo>
                <a:cubicBezTo>
                  <a:pt x="6710352" y="2742794"/>
                  <a:pt x="6715611" y="2742451"/>
                  <a:pt x="6721594" y="2742412"/>
                </a:cubicBezTo>
                <a:cubicBezTo>
                  <a:pt x="6723347" y="2742412"/>
                  <a:pt x="6725100" y="2743061"/>
                  <a:pt x="6726777" y="2744013"/>
                </a:cubicBezTo>
                <a:cubicBezTo>
                  <a:pt x="6729483" y="2743518"/>
                  <a:pt x="6732341" y="2743556"/>
                  <a:pt x="6734818" y="2744471"/>
                </a:cubicBezTo>
                <a:cubicBezTo>
                  <a:pt x="6736800" y="2745195"/>
                  <a:pt x="6738781" y="2746034"/>
                  <a:pt x="6740687" y="2746911"/>
                </a:cubicBezTo>
                <a:cubicBezTo>
                  <a:pt x="6741259" y="2746796"/>
                  <a:pt x="6741793" y="2746644"/>
                  <a:pt x="6742402" y="2746606"/>
                </a:cubicBezTo>
                <a:cubicBezTo>
                  <a:pt x="6749834" y="2746034"/>
                  <a:pt x="6757760" y="2752133"/>
                  <a:pt x="6757875" y="2759947"/>
                </a:cubicBezTo>
                <a:lnTo>
                  <a:pt x="6757913" y="2764178"/>
                </a:lnTo>
                <a:cubicBezTo>
                  <a:pt x="6757913" y="2764216"/>
                  <a:pt x="6757951" y="2764254"/>
                  <a:pt x="6757951" y="2764331"/>
                </a:cubicBezTo>
                <a:cubicBezTo>
                  <a:pt x="6765268" y="2760938"/>
                  <a:pt x="6775939" y="2762730"/>
                  <a:pt x="6779749" y="2772564"/>
                </a:cubicBezTo>
                <a:cubicBezTo>
                  <a:pt x="6783027" y="2781102"/>
                  <a:pt x="6777844" y="2787049"/>
                  <a:pt x="6770946" y="2788802"/>
                </a:cubicBezTo>
                <a:cubicBezTo>
                  <a:pt x="6771861" y="2789832"/>
                  <a:pt x="6772623" y="2790937"/>
                  <a:pt x="6773157" y="2792119"/>
                </a:cubicBezTo>
                <a:cubicBezTo>
                  <a:pt x="6780435" y="2789832"/>
                  <a:pt x="6787981" y="2794177"/>
                  <a:pt x="6790801" y="2801000"/>
                </a:cubicBezTo>
                <a:cubicBezTo>
                  <a:pt x="6792631" y="2805422"/>
                  <a:pt x="6791602" y="2810263"/>
                  <a:pt x="6789010" y="2813960"/>
                </a:cubicBezTo>
                <a:cubicBezTo>
                  <a:pt x="6789734" y="2813389"/>
                  <a:pt x="6790573" y="2812931"/>
                  <a:pt x="6791488" y="2812588"/>
                </a:cubicBezTo>
                <a:lnTo>
                  <a:pt x="6797471" y="2810263"/>
                </a:lnTo>
                <a:cubicBezTo>
                  <a:pt x="6804788" y="2807442"/>
                  <a:pt x="6812943" y="2808433"/>
                  <a:pt x="6817059" y="2815981"/>
                </a:cubicBezTo>
                <a:cubicBezTo>
                  <a:pt x="6819269" y="2820021"/>
                  <a:pt x="6819003" y="2825815"/>
                  <a:pt x="6816640" y="2830199"/>
                </a:cubicBezTo>
                <a:cubicBezTo>
                  <a:pt x="6823233" y="2831495"/>
                  <a:pt x="6828492" y="2838470"/>
                  <a:pt x="6828530" y="2844798"/>
                </a:cubicBezTo>
                <a:cubicBezTo>
                  <a:pt x="6828530" y="2849982"/>
                  <a:pt x="6826129" y="2853870"/>
                  <a:pt x="6822547" y="2856462"/>
                </a:cubicBezTo>
                <a:cubicBezTo>
                  <a:pt x="6822166" y="2857911"/>
                  <a:pt x="6821137" y="2859016"/>
                  <a:pt x="6820375" y="2860312"/>
                </a:cubicBezTo>
                <a:lnTo>
                  <a:pt x="6822547" y="2865992"/>
                </a:lnTo>
                <a:cubicBezTo>
                  <a:pt x="6825367" y="2873311"/>
                  <a:pt x="6818774" y="2881773"/>
                  <a:pt x="6811952" y="2883450"/>
                </a:cubicBezTo>
                <a:cubicBezTo>
                  <a:pt x="6803682" y="2885470"/>
                  <a:pt x="6797318" y="2880133"/>
                  <a:pt x="6794498" y="2872853"/>
                </a:cubicBezTo>
                <a:lnTo>
                  <a:pt x="6792173" y="2866868"/>
                </a:lnTo>
                <a:cubicBezTo>
                  <a:pt x="6791754" y="2865725"/>
                  <a:pt x="6791906" y="2864543"/>
                  <a:pt x="6791869" y="2863400"/>
                </a:cubicBezTo>
                <a:cubicBezTo>
                  <a:pt x="6789925" y="2862332"/>
                  <a:pt x="6788210" y="2861036"/>
                  <a:pt x="6787066" y="2859359"/>
                </a:cubicBezTo>
                <a:cubicBezTo>
                  <a:pt x="6784247" y="2855319"/>
                  <a:pt x="6783980" y="2850973"/>
                  <a:pt x="6785390" y="2846971"/>
                </a:cubicBezTo>
                <a:cubicBezTo>
                  <a:pt x="6783865" y="2842702"/>
                  <a:pt x="6784628" y="2837937"/>
                  <a:pt x="6787219" y="2833896"/>
                </a:cubicBezTo>
                <a:cubicBezTo>
                  <a:pt x="6786762" y="2833286"/>
                  <a:pt x="6786152" y="2832867"/>
                  <a:pt x="6785733" y="2832143"/>
                </a:cubicBezTo>
                <a:cubicBezTo>
                  <a:pt x="6783332" y="2827759"/>
                  <a:pt x="6783637" y="2821127"/>
                  <a:pt x="6786571" y="2816667"/>
                </a:cubicBezTo>
                <a:cubicBezTo>
                  <a:pt x="6785275" y="2817849"/>
                  <a:pt x="6783751" y="2818802"/>
                  <a:pt x="6782113" y="2819449"/>
                </a:cubicBezTo>
                <a:lnTo>
                  <a:pt x="6776129" y="2821775"/>
                </a:lnTo>
                <a:cubicBezTo>
                  <a:pt x="6773995" y="2822575"/>
                  <a:pt x="6771861" y="2822766"/>
                  <a:pt x="6769765" y="2822537"/>
                </a:cubicBezTo>
                <a:cubicBezTo>
                  <a:pt x="6766297" y="2828331"/>
                  <a:pt x="6760885" y="2832791"/>
                  <a:pt x="6753492" y="2834201"/>
                </a:cubicBezTo>
                <a:cubicBezTo>
                  <a:pt x="6748804" y="2835078"/>
                  <a:pt x="6744460" y="2834659"/>
                  <a:pt x="6740420" y="2833324"/>
                </a:cubicBezTo>
                <a:cubicBezTo>
                  <a:pt x="6740268" y="2840910"/>
                  <a:pt x="6735085" y="2847619"/>
                  <a:pt x="6727120" y="2848190"/>
                </a:cubicBezTo>
                <a:cubicBezTo>
                  <a:pt x="6719650" y="2848686"/>
                  <a:pt x="6711800" y="2842587"/>
                  <a:pt x="6711724" y="2834773"/>
                </a:cubicBezTo>
                <a:cubicBezTo>
                  <a:pt x="6711686" y="2831762"/>
                  <a:pt x="6711648" y="2828712"/>
                  <a:pt x="6711609" y="2825701"/>
                </a:cubicBezTo>
                <a:cubicBezTo>
                  <a:pt x="6711609" y="2823947"/>
                  <a:pt x="6711914" y="2822232"/>
                  <a:pt x="6712409" y="2820631"/>
                </a:cubicBezTo>
                <a:lnTo>
                  <a:pt x="6711381" y="2818001"/>
                </a:lnTo>
                <a:cubicBezTo>
                  <a:pt x="6709666" y="2813541"/>
                  <a:pt x="6710390" y="2809081"/>
                  <a:pt x="6712562" y="2805346"/>
                </a:cubicBezTo>
                <a:cubicBezTo>
                  <a:pt x="6711381" y="2805422"/>
                  <a:pt x="6710238" y="2805536"/>
                  <a:pt x="6709056" y="2805422"/>
                </a:cubicBezTo>
                <a:cubicBezTo>
                  <a:pt x="6702234" y="2808471"/>
                  <a:pt x="6693469" y="2807214"/>
                  <a:pt x="6690001" y="2798256"/>
                </a:cubicBezTo>
                <a:cubicBezTo>
                  <a:pt x="6690001" y="2798180"/>
                  <a:pt x="6690001" y="2798141"/>
                  <a:pt x="6690001" y="2798065"/>
                </a:cubicBezTo>
                <a:cubicBezTo>
                  <a:pt x="6689353" y="2799475"/>
                  <a:pt x="6688667" y="2800848"/>
                  <a:pt x="6687334" y="2802182"/>
                </a:cubicBezTo>
                <a:cubicBezTo>
                  <a:pt x="6679826" y="2809882"/>
                  <a:pt x="6669308" y="2806794"/>
                  <a:pt x="6664201" y="2800390"/>
                </a:cubicBezTo>
                <a:cubicBezTo>
                  <a:pt x="6663744" y="2805575"/>
                  <a:pt x="6661229" y="2810720"/>
                  <a:pt x="6656541" y="2812474"/>
                </a:cubicBezTo>
                <a:lnTo>
                  <a:pt x="6647661" y="2815828"/>
                </a:lnTo>
                <a:cubicBezTo>
                  <a:pt x="6645108" y="2816781"/>
                  <a:pt x="6642631" y="2817086"/>
                  <a:pt x="6640192" y="2817086"/>
                </a:cubicBezTo>
                <a:cubicBezTo>
                  <a:pt x="6639201" y="2817124"/>
                  <a:pt x="6638210" y="2817048"/>
                  <a:pt x="6637219" y="2816857"/>
                </a:cubicBezTo>
                <a:cubicBezTo>
                  <a:pt x="6636609" y="2816743"/>
                  <a:pt x="6636000" y="2816590"/>
                  <a:pt x="6635390" y="2816362"/>
                </a:cubicBezTo>
                <a:cubicBezTo>
                  <a:pt x="6632989" y="2815600"/>
                  <a:pt x="6630702" y="2814494"/>
                  <a:pt x="6628797" y="2812626"/>
                </a:cubicBezTo>
                <a:lnTo>
                  <a:pt x="6624224" y="2808128"/>
                </a:lnTo>
                <a:cubicBezTo>
                  <a:pt x="6618621" y="2802639"/>
                  <a:pt x="6619803" y="2792690"/>
                  <a:pt x="6625329" y="2787735"/>
                </a:cubicBezTo>
                <a:cubicBezTo>
                  <a:pt x="6630093" y="2783504"/>
                  <a:pt x="6636381" y="2783314"/>
                  <a:pt x="6641602" y="2785982"/>
                </a:cubicBezTo>
                <a:cubicBezTo>
                  <a:pt x="6641868" y="2785905"/>
                  <a:pt x="6642135" y="2785791"/>
                  <a:pt x="6642402" y="2785677"/>
                </a:cubicBezTo>
                <a:cubicBezTo>
                  <a:pt x="6649719" y="2782894"/>
                  <a:pt x="6656922" y="2784190"/>
                  <a:pt x="6661609" y="2790518"/>
                </a:cubicBezTo>
                <a:cubicBezTo>
                  <a:pt x="6662029" y="2788231"/>
                  <a:pt x="6662943" y="2785982"/>
                  <a:pt x="6665039" y="2783847"/>
                </a:cubicBezTo>
                <a:lnTo>
                  <a:pt x="6665039" y="2783847"/>
                </a:lnTo>
                <a:cubicBezTo>
                  <a:pt x="6664315" y="2773669"/>
                  <a:pt x="6672052" y="2763149"/>
                  <a:pt x="6683637" y="2768371"/>
                </a:cubicBezTo>
                <a:close/>
                <a:moveTo>
                  <a:pt x="6687867" y="2681614"/>
                </a:moveTo>
                <a:cubicBezTo>
                  <a:pt x="6705626" y="2689619"/>
                  <a:pt x="6692935" y="2717140"/>
                  <a:pt x="6675177" y="2709097"/>
                </a:cubicBezTo>
                <a:cubicBezTo>
                  <a:pt x="6657417" y="2701092"/>
                  <a:pt x="6670108" y="2673571"/>
                  <a:pt x="6687867" y="2681614"/>
                </a:cubicBezTo>
                <a:close/>
                <a:moveTo>
                  <a:pt x="6721022" y="2659696"/>
                </a:moveTo>
                <a:cubicBezTo>
                  <a:pt x="6738820" y="2667701"/>
                  <a:pt x="6724186" y="2694231"/>
                  <a:pt x="6706503" y="2686264"/>
                </a:cubicBezTo>
                <a:cubicBezTo>
                  <a:pt x="6688744" y="2678260"/>
                  <a:pt x="6703340" y="2651729"/>
                  <a:pt x="6721022" y="2659696"/>
                </a:cubicBezTo>
                <a:close/>
                <a:moveTo>
                  <a:pt x="6804254" y="2655999"/>
                </a:moveTo>
                <a:cubicBezTo>
                  <a:pt x="6804483" y="2655122"/>
                  <a:pt x="6804635" y="2654207"/>
                  <a:pt x="6804712" y="2653292"/>
                </a:cubicBezTo>
                <a:cubicBezTo>
                  <a:pt x="6804673" y="2653178"/>
                  <a:pt x="6804673" y="2653140"/>
                  <a:pt x="6804597" y="2653025"/>
                </a:cubicBezTo>
                <a:cubicBezTo>
                  <a:pt x="6804445" y="2652835"/>
                  <a:pt x="6804406" y="2652797"/>
                  <a:pt x="6804178" y="2652454"/>
                </a:cubicBezTo>
                <a:cubicBezTo>
                  <a:pt x="6799338" y="2645974"/>
                  <a:pt x="6800443" y="2637435"/>
                  <a:pt x="6806503" y="2632175"/>
                </a:cubicBezTo>
                <a:cubicBezTo>
                  <a:pt x="6812257" y="2627143"/>
                  <a:pt x="6822242" y="2628439"/>
                  <a:pt x="6826777" y="2634500"/>
                </a:cubicBezTo>
                <a:cubicBezTo>
                  <a:pt x="6832036" y="2641552"/>
                  <a:pt x="6834857" y="2650167"/>
                  <a:pt x="6832989" y="2658934"/>
                </a:cubicBezTo>
                <a:cubicBezTo>
                  <a:pt x="6831350" y="2666595"/>
                  <a:pt x="6825634" y="2672695"/>
                  <a:pt x="6817173" y="2671856"/>
                </a:cubicBezTo>
                <a:cubicBezTo>
                  <a:pt x="6814086" y="2671551"/>
                  <a:pt x="6811114" y="2669835"/>
                  <a:pt x="6808713" y="2667548"/>
                </a:cubicBezTo>
                <a:cubicBezTo>
                  <a:pt x="6809056" y="2668463"/>
                  <a:pt x="6809094" y="2669264"/>
                  <a:pt x="6809246" y="2670217"/>
                </a:cubicBezTo>
                <a:lnTo>
                  <a:pt x="6809285" y="2670369"/>
                </a:lnTo>
                <a:cubicBezTo>
                  <a:pt x="6811152" y="2675210"/>
                  <a:pt x="6809666" y="2680089"/>
                  <a:pt x="6806655" y="2683863"/>
                </a:cubicBezTo>
                <a:lnTo>
                  <a:pt x="6805664" y="2686036"/>
                </a:lnTo>
                <a:cubicBezTo>
                  <a:pt x="6802272" y="2693545"/>
                  <a:pt x="6792059" y="2695985"/>
                  <a:pt x="6785199" y="2692325"/>
                </a:cubicBezTo>
                <a:cubicBezTo>
                  <a:pt x="6777654" y="2688323"/>
                  <a:pt x="6775596" y="2679289"/>
                  <a:pt x="6778949" y="2671856"/>
                </a:cubicBezTo>
                <a:lnTo>
                  <a:pt x="6779331" y="2671017"/>
                </a:lnTo>
                <a:cubicBezTo>
                  <a:pt x="6778416" y="2664423"/>
                  <a:pt x="6782493" y="2657981"/>
                  <a:pt x="6788667" y="2655541"/>
                </a:cubicBezTo>
                <a:cubicBezTo>
                  <a:pt x="6794536" y="2653216"/>
                  <a:pt x="6800824" y="2655808"/>
                  <a:pt x="6804559" y="2660458"/>
                </a:cubicBezTo>
                <a:cubicBezTo>
                  <a:pt x="6804216" y="2658934"/>
                  <a:pt x="6803949" y="2657485"/>
                  <a:pt x="6804254" y="2655999"/>
                </a:cubicBezTo>
                <a:close/>
                <a:moveTo>
                  <a:pt x="6831312" y="2682872"/>
                </a:moveTo>
                <a:cubicBezTo>
                  <a:pt x="6824643" y="2665528"/>
                  <a:pt x="6850977" y="2653674"/>
                  <a:pt x="6857608" y="2671017"/>
                </a:cubicBezTo>
                <a:cubicBezTo>
                  <a:pt x="6864277" y="2688323"/>
                  <a:pt x="6837981" y="2700178"/>
                  <a:pt x="6831312" y="2682872"/>
                </a:cubicBezTo>
                <a:close/>
                <a:moveTo>
                  <a:pt x="6843012" y="2759070"/>
                </a:moveTo>
                <a:cubicBezTo>
                  <a:pt x="6850329" y="2761167"/>
                  <a:pt x="6855855" y="2770963"/>
                  <a:pt x="6852577" y="2778206"/>
                </a:cubicBezTo>
                <a:lnTo>
                  <a:pt x="6849795" y="2784342"/>
                </a:lnTo>
                <a:cubicBezTo>
                  <a:pt x="6847471" y="2789488"/>
                  <a:pt x="6843507" y="2792843"/>
                  <a:pt x="6838667" y="2793948"/>
                </a:cubicBezTo>
                <a:cubicBezTo>
                  <a:pt x="6838286" y="2804736"/>
                  <a:pt x="6824033" y="2814151"/>
                  <a:pt x="6813896" y="2804240"/>
                </a:cubicBezTo>
                <a:lnTo>
                  <a:pt x="6811076" y="2801458"/>
                </a:lnTo>
                <a:cubicBezTo>
                  <a:pt x="6801205" y="2791776"/>
                  <a:pt x="6810047" y="2778167"/>
                  <a:pt x="6820718" y="2777138"/>
                </a:cubicBezTo>
                <a:cubicBezTo>
                  <a:pt x="6820870" y="2776338"/>
                  <a:pt x="6820756" y="2775499"/>
                  <a:pt x="6821099" y="2774737"/>
                </a:cubicBezTo>
                <a:lnTo>
                  <a:pt x="6823881" y="2768600"/>
                </a:lnTo>
                <a:cubicBezTo>
                  <a:pt x="6827349" y="2760862"/>
                  <a:pt x="6834437" y="2756631"/>
                  <a:pt x="6843012" y="2759070"/>
                </a:cubicBezTo>
                <a:close/>
                <a:moveTo>
                  <a:pt x="6781159" y="2716873"/>
                </a:moveTo>
                <a:cubicBezTo>
                  <a:pt x="6781274" y="2717178"/>
                  <a:pt x="6781122" y="2717445"/>
                  <a:pt x="6781198" y="2717750"/>
                </a:cubicBezTo>
                <a:cubicBezTo>
                  <a:pt x="6785047" y="2722019"/>
                  <a:pt x="6786228" y="2728194"/>
                  <a:pt x="6784056" y="2733950"/>
                </a:cubicBezTo>
                <a:cubicBezTo>
                  <a:pt x="6781769" y="2739973"/>
                  <a:pt x="6775139" y="2743289"/>
                  <a:pt x="6768888" y="2742832"/>
                </a:cubicBezTo>
                <a:cubicBezTo>
                  <a:pt x="6764582" y="2743632"/>
                  <a:pt x="6759894" y="2742756"/>
                  <a:pt x="6756693" y="2740125"/>
                </a:cubicBezTo>
                <a:cubicBezTo>
                  <a:pt x="6755321" y="2739020"/>
                  <a:pt x="6754787" y="2737572"/>
                  <a:pt x="6754026" y="2736199"/>
                </a:cubicBezTo>
                <a:cubicBezTo>
                  <a:pt x="6750177" y="2732654"/>
                  <a:pt x="6748652" y="2727470"/>
                  <a:pt x="6749604" y="2722248"/>
                </a:cubicBezTo>
                <a:cubicBezTo>
                  <a:pt x="6747166" y="2718436"/>
                  <a:pt x="6745908" y="2714091"/>
                  <a:pt x="6748004" y="2709440"/>
                </a:cubicBezTo>
                <a:cubicBezTo>
                  <a:pt x="6751053" y="2702731"/>
                  <a:pt x="6760276" y="2698500"/>
                  <a:pt x="6767097" y="2702236"/>
                </a:cubicBezTo>
                <a:cubicBezTo>
                  <a:pt x="6773309" y="2705667"/>
                  <a:pt x="6778682" y="2709974"/>
                  <a:pt x="6781159" y="2716873"/>
                </a:cubicBezTo>
                <a:close/>
                <a:moveTo>
                  <a:pt x="6763972" y="2695756"/>
                </a:moveTo>
                <a:lnTo>
                  <a:pt x="6757989" y="2698043"/>
                </a:lnTo>
                <a:cubicBezTo>
                  <a:pt x="6750405" y="2700978"/>
                  <a:pt x="6742783" y="2699072"/>
                  <a:pt x="6738591" y="2691677"/>
                </a:cubicBezTo>
                <a:cubicBezTo>
                  <a:pt x="6735009" y="2685350"/>
                  <a:pt x="6737867" y="2674982"/>
                  <a:pt x="6744955" y="2672275"/>
                </a:cubicBezTo>
                <a:lnTo>
                  <a:pt x="6750938" y="2669988"/>
                </a:lnTo>
                <a:cubicBezTo>
                  <a:pt x="6758523" y="2667053"/>
                  <a:pt x="6766144" y="2668959"/>
                  <a:pt x="6770336" y="2676354"/>
                </a:cubicBezTo>
                <a:cubicBezTo>
                  <a:pt x="6773881" y="2682681"/>
                  <a:pt x="6771023" y="2693050"/>
                  <a:pt x="6763972" y="2695756"/>
                </a:cubicBezTo>
                <a:close/>
                <a:moveTo>
                  <a:pt x="6776815" y="2855929"/>
                </a:moveTo>
                <a:lnTo>
                  <a:pt x="6772318" y="2860503"/>
                </a:lnTo>
                <a:cubicBezTo>
                  <a:pt x="6766831" y="2866068"/>
                  <a:pt x="6758484" y="2867859"/>
                  <a:pt x="6752006" y="2862561"/>
                </a:cubicBezTo>
                <a:cubicBezTo>
                  <a:pt x="6746365" y="2857949"/>
                  <a:pt x="6744498" y="2847809"/>
                  <a:pt x="6749948" y="2842244"/>
                </a:cubicBezTo>
                <a:lnTo>
                  <a:pt x="6754445" y="2837632"/>
                </a:lnTo>
                <a:cubicBezTo>
                  <a:pt x="6759933" y="2832067"/>
                  <a:pt x="6768241" y="2830275"/>
                  <a:pt x="6774757" y="2835573"/>
                </a:cubicBezTo>
                <a:cubicBezTo>
                  <a:pt x="6780398" y="2840224"/>
                  <a:pt x="6782265" y="2850363"/>
                  <a:pt x="6776815" y="2855929"/>
                </a:cubicBezTo>
                <a:close/>
                <a:moveTo>
                  <a:pt x="6702540" y="2857110"/>
                </a:moveTo>
                <a:cubicBezTo>
                  <a:pt x="6704940" y="2864810"/>
                  <a:pt x="6700138" y="2872510"/>
                  <a:pt x="6692859" y="2875064"/>
                </a:cubicBezTo>
                <a:cubicBezTo>
                  <a:pt x="6690649" y="2875826"/>
                  <a:pt x="6688439" y="2875788"/>
                  <a:pt x="6686267" y="2875331"/>
                </a:cubicBezTo>
                <a:cubicBezTo>
                  <a:pt x="6688134" y="2879295"/>
                  <a:pt x="6688019" y="2883984"/>
                  <a:pt x="6683751" y="2888329"/>
                </a:cubicBezTo>
                <a:cubicBezTo>
                  <a:pt x="6670946" y="2901442"/>
                  <a:pt x="6647699" y="2884250"/>
                  <a:pt x="6660695" y="2870985"/>
                </a:cubicBezTo>
                <a:cubicBezTo>
                  <a:pt x="6662181" y="2869460"/>
                  <a:pt x="6663820" y="2868469"/>
                  <a:pt x="6665497" y="2867707"/>
                </a:cubicBezTo>
                <a:lnTo>
                  <a:pt x="6665230" y="2867669"/>
                </a:lnTo>
                <a:cubicBezTo>
                  <a:pt x="6660847" y="2866945"/>
                  <a:pt x="6657608" y="2864124"/>
                  <a:pt x="6655664" y="2860503"/>
                </a:cubicBezTo>
                <a:cubicBezTo>
                  <a:pt x="6653797" y="2867478"/>
                  <a:pt x="6647395" y="2873349"/>
                  <a:pt x="6638363" y="2871099"/>
                </a:cubicBezTo>
                <a:lnTo>
                  <a:pt x="6634514" y="2870147"/>
                </a:lnTo>
                <a:cubicBezTo>
                  <a:pt x="6616487" y="2865687"/>
                  <a:pt x="6623995" y="2837784"/>
                  <a:pt x="6642021" y="2842282"/>
                </a:cubicBezTo>
                <a:lnTo>
                  <a:pt x="6645870" y="2843235"/>
                </a:lnTo>
                <a:cubicBezTo>
                  <a:pt x="6646251" y="2843311"/>
                  <a:pt x="6646480" y="2843578"/>
                  <a:pt x="6646823" y="2843693"/>
                </a:cubicBezTo>
                <a:cubicBezTo>
                  <a:pt x="6644650" y="2832981"/>
                  <a:pt x="6652349" y="2820707"/>
                  <a:pt x="6664658" y="2826273"/>
                </a:cubicBezTo>
                <a:cubicBezTo>
                  <a:pt x="6670794" y="2829055"/>
                  <a:pt x="6673576" y="2834430"/>
                  <a:pt x="6674033" y="2839881"/>
                </a:cubicBezTo>
                <a:lnTo>
                  <a:pt x="6675938" y="2840186"/>
                </a:lnTo>
                <a:cubicBezTo>
                  <a:pt x="6678911" y="2837098"/>
                  <a:pt x="6682989" y="2835230"/>
                  <a:pt x="6687676" y="2835611"/>
                </a:cubicBezTo>
                <a:cubicBezTo>
                  <a:pt x="6693698" y="2836145"/>
                  <a:pt x="6697357" y="2839995"/>
                  <a:pt x="6700824" y="2844493"/>
                </a:cubicBezTo>
                <a:cubicBezTo>
                  <a:pt x="6703530" y="2847962"/>
                  <a:pt x="6703607" y="2852345"/>
                  <a:pt x="6702234" y="2856271"/>
                </a:cubicBezTo>
                <a:cubicBezTo>
                  <a:pt x="6702349" y="2856577"/>
                  <a:pt x="6702463" y="2856843"/>
                  <a:pt x="6702540" y="2857110"/>
                </a:cubicBezTo>
                <a:close/>
                <a:moveTo>
                  <a:pt x="6665420" y="3041221"/>
                </a:moveTo>
                <a:cubicBezTo>
                  <a:pt x="6669194" y="3041564"/>
                  <a:pt x="6671937" y="3043470"/>
                  <a:pt x="6674033" y="3045910"/>
                </a:cubicBezTo>
                <a:cubicBezTo>
                  <a:pt x="6673957" y="3044613"/>
                  <a:pt x="6673843" y="3043356"/>
                  <a:pt x="6674110" y="3042098"/>
                </a:cubicBezTo>
                <a:cubicBezTo>
                  <a:pt x="6674681" y="3039620"/>
                  <a:pt x="6675977" y="3037676"/>
                  <a:pt x="6677539" y="3035999"/>
                </a:cubicBezTo>
                <a:cubicBezTo>
                  <a:pt x="6677044" y="3034512"/>
                  <a:pt x="6676701" y="3033064"/>
                  <a:pt x="6676587" y="3031539"/>
                </a:cubicBezTo>
                <a:cubicBezTo>
                  <a:pt x="6676587" y="3031386"/>
                  <a:pt x="6676548" y="3031234"/>
                  <a:pt x="6676548" y="3031082"/>
                </a:cubicBezTo>
                <a:cubicBezTo>
                  <a:pt x="6676434" y="3027918"/>
                  <a:pt x="6677311" y="3024983"/>
                  <a:pt x="6679216" y="3022505"/>
                </a:cubicBezTo>
                <a:cubicBezTo>
                  <a:pt x="6680741" y="3020104"/>
                  <a:pt x="6682684" y="3017969"/>
                  <a:pt x="6685428" y="3016940"/>
                </a:cubicBezTo>
                <a:lnTo>
                  <a:pt x="6694346" y="3013585"/>
                </a:lnTo>
                <a:cubicBezTo>
                  <a:pt x="6699185" y="3011756"/>
                  <a:pt x="6704025" y="3012937"/>
                  <a:pt x="6708180" y="3015491"/>
                </a:cubicBezTo>
                <a:cubicBezTo>
                  <a:pt x="6709666" y="3014881"/>
                  <a:pt x="6711228" y="3014424"/>
                  <a:pt x="6712905" y="3014386"/>
                </a:cubicBezTo>
                <a:cubicBezTo>
                  <a:pt x="6720604" y="3014157"/>
                  <a:pt x="6727654" y="3020637"/>
                  <a:pt x="6727730" y="3028413"/>
                </a:cubicBezTo>
                <a:cubicBezTo>
                  <a:pt x="6727768" y="3031425"/>
                  <a:pt x="6727806" y="3034436"/>
                  <a:pt x="6727844" y="3037485"/>
                </a:cubicBezTo>
                <a:cubicBezTo>
                  <a:pt x="6727882" y="3039811"/>
                  <a:pt x="6727196" y="3041945"/>
                  <a:pt x="6726244" y="3043927"/>
                </a:cubicBezTo>
                <a:cubicBezTo>
                  <a:pt x="6727882" y="3043318"/>
                  <a:pt x="6729559" y="3042822"/>
                  <a:pt x="6731350" y="3042784"/>
                </a:cubicBezTo>
                <a:lnTo>
                  <a:pt x="6732074" y="3042212"/>
                </a:lnTo>
                <a:cubicBezTo>
                  <a:pt x="6738820" y="3037066"/>
                  <a:pt x="6748119" y="3039010"/>
                  <a:pt x="6753263" y="3045300"/>
                </a:cubicBezTo>
                <a:cubicBezTo>
                  <a:pt x="6754102" y="3046329"/>
                  <a:pt x="6754254" y="3047587"/>
                  <a:pt x="6754674" y="3048730"/>
                </a:cubicBezTo>
                <a:cubicBezTo>
                  <a:pt x="6756731" y="3048387"/>
                  <a:pt x="6758789" y="3048463"/>
                  <a:pt x="6760809" y="3048921"/>
                </a:cubicBezTo>
                <a:cubicBezTo>
                  <a:pt x="6763362" y="3048120"/>
                  <a:pt x="6766221" y="3047968"/>
                  <a:pt x="6769612" y="3049493"/>
                </a:cubicBezTo>
                <a:cubicBezTo>
                  <a:pt x="6782493" y="3055287"/>
                  <a:pt x="6781198" y="3072478"/>
                  <a:pt x="6772623" y="3078043"/>
                </a:cubicBezTo>
                <a:cubicBezTo>
                  <a:pt x="6777196" y="3079797"/>
                  <a:pt x="6780322" y="3083951"/>
                  <a:pt x="6779673" y="3090279"/>
                </a:cubicBezTo>
                <a:cubicBezTo>
                  <a:pt x="6780550" y="3089783"/>
                  <a:pt x="6781236" y="3089174"/>
                  <a:pt x="6782265" y="3088831"/>
                </a:cubicBezTo>
                <a:cubicBezTo>
                  <a:pt x="6782570" y="3088754"/>
                  <a:pt x="6782951" y="3088831"/>
                  <a:pt x="6783256" y="3088754"/>
                </a:cubicBezTo>
                <a:cubicBezTo>
                  <a:pt x="6785999" y="3082274"/>
                  <a:pt x="6792859" y="3078272"/>
                  <a:pt x="6799948" y="3079492"/>
                </a:cubicBezTo>
                <a:cubicBezTo>
                  <a:pt x="6800748" y="3079568"/>
                  <a:pt x="6801167" y="3079644"/>
                  <a:pt x="6801320" y="3079720"/>
                </a:cubicBezTo>
                <a:cubicBezTo>
                  <a:pt x="6801396" y="3079720"/>
                  <a:pt x="6801511" y="3079720"/>
                  <a:pt x="6801624" y="3079720"/>
                </a:cubicBezTo>
                <a:lnTo>
                  <a:pt x="6801739" y="3079720"/>
                </a:lnTo>
                <a:cubicBezTo>
                  <a:pt x="6802348" y="3079034"/>
                  <a:pt x="6802920" y="3078348"/>
                  <a:pt x="6803492" y="3077586"/>
                </a:cubicBezTo>
                <a:cubicBezTo>
                  <a:pt x="6808408" y="3070686"/>
                  <a:pt x="6819041" y="3071601"/>
                  <a:pt x="6824871" y="3076290"/>
                </a:cubicBezTo>
                <a:cubicBezTo>
                  <a:pt x="6831693" y="3081817"/>
                  <a:pt x="6830741" y="3091232"/>
                  <a:pt x="6826167" y="3097674"/>
                </a:cubicBezTo>
                <a:cubicBezTo>
                  <a:pt x="6820565" y="3105564"/>
                  <a:pt x="6811990" y="3109338"/>
                  <a:pt x="6802882" y="3109757"/>
                </a:cubicBezTo>
                <a:cubicBezTo>
                  <a:pt x="6802768" y="3116161"/>
                  <a:pt x="6799871" y="3122031"/>
                  <a:pt x="6792897" y="3124281"/>
                </a:cubicBezTo>
                <a:cubicBezTo>
                  <a:pt x="6785809" y="3126568"/>
                  <a:pt x="6775329" y="3122603"/>
                  <a:pt x="6773842" y="3114560"/>
                </a:cubicBezTo>
                <a:lnTo>
                  <a:pt x="6772585" y="3107928"/>
                </a:lnTo>
                <a:cubicBezTo>
                  <a:pt x="6772204" y="3105908"/>
                  <a:pt x="6772090" y="3103849"/>
                  <a:pt x="6772280" y="3101905"/>
                </a:cubicBezTo>
                <a:cubicBezTo>
                  <a:pt x="6762943" y="3107318"/>
                  <a:pt x="6748767" y="3103354"/>
                  <a:pt x="6750938" y="3090241"/>
                </a:cubicBezTo>
                <a:cubicBezTo>
                  <a:pt x="6751091" y="3089326"/>
                  <a:pt x="6751586" y="3088640"/>
                  <a:pt x="6751853" y="3087840"/>
                </a:cubicBezTo>
                <a:cubicBezTo>
                  <a:pt x="6749604" y="3090165"/>
                  <a:pt x="6746785" y="3091995"/>
                  <a:pt x="6743545" y="3092681"/>
                </a:cubicBezTo>
                <a:cubicBezTo>
                  <a:pt x="6735390" y="3094358"/>
                  <a:pt x="6727654" y="3087954"/>
                  <a:pt x="6726167" y="3080178"/>
                </a:cubicBezTo>
                <a:lnTo>
                  <a:pt x="6725138" y="3074613"/>
                </a:lnTo>
                <a:cubicBezTo>
                  <a:pt x="6721061" y="3072821"/>
                  <a:pt x="6717707" y="3069428"/>
                  <a:pt x="6716411" y="3064702"/>
                </a:cubicBezTo>
                <a:cubicBezTo>
                  <a:pt x="6715039" y="3059632"/>
                  <a:pt x="6716754" y="3055363"/>
                  <a:pt x="6719117" y="3051170"/>
                </a:cubicBezTo>
                <a:cubicBezTo>
                  <a:pt x="6717516" y="3051856"/>
                  <a:pt x="6715801" y="3052352"/>
                  <a:pt x="6713972" y="3052390"/>
                </a:cubicBezTo>
                <a:cubicBezTo>
                  <a:pt x="6711914" y="3052428"/>
                  <a:pt x="6709971" y="3051970"/>
                  <a:pt x="6708141" y="3051208"/>
                </a:cubicBezTo>
                <a:cubicBezTo>
                  <a:pt x="6705702" y="3058146"/>
                  <a:pt x="6698614" y="3061767"/>
                  <a:pt x="6691450" y="3060585"/>
                </a:cubicBezTo>
                <a:lnTo>
                  <a:pt x="6685123" y="3059556"/>
                </a:lnTo>
                <a:cubicBezTo>
                  <a:pt x="6682722" y="3059137"/>
                  <a:pt x="6680741" y="3057879"/>
                  <a:pt x="6679026" y="3056316"/>
                </a:cubicBezTo>
                <a:cubicBezTo>
                  <a:pt x="6679750" y="3061919"/>
                  <a:pt x="6677920" y="3067561"/>
                  <a:pt x="6671670" y="3070038"/>
                </a:cubicBezTo>
                <a:cubicBezTo>
                  <a:pt x="6669041" y="3071106"/>
                  <a:pt x="6666526" y="3072440"/>
                  <a:pt x="6663934" y="3073469"/>
                </a:cubicBezTo>
                <a:cubicBezTo>
                  <a:pt x="6663324" y="3073812"/>
                  <a:pt x="6662714" y="3074193"/>
                  <a:pt x="6662105" y="3074536"/>
                </a:cubicBezTo>
                <a:cubicBezTo>
                  <a:pt x="6660466" y="3075832"/>
                  <a:pt x="6658942" y="3076900"/>
                  <a:pt x="6657189" y="3077700"/>
                </a:cubicBezTo>
                <a:cubicBezTo>
                  <a:pt x="6656160" y="3082122"/>
                  <a:pt x="6653301" y="3086277"/>
                  <a:pt x="6649643" y="3088297"/>
                </a:cubicBezTo>
                <a:cubicBezTo>
                  <a:pt x="6641945" y="3092528"/>
                  <a:pt x="6633751" y="3088983"/>
                  <a:pt x="6629064" y="3082312"/>
                </a:cubicBezTo>
                <a:cubicBezTo>
                  <a:pt x="6632379" y="3087039"/>
                  <a:pt x="6632151" y="3084828"/>
                  <a:pt x="6628644" y="3083570"/>
                </a:cubicBezTo>
                <a:cubicBezTo>
                  <a:pt x="6625825" y="3082579"/>
                  <a:pt x="6624033" y="3081512"/>
                  <a:pt x="6621785" y="3079758"/>
                </a:cubicBezTo>
                <a:cubicBezTo>
                  <a:pt x="6616754" y="3075794"/>
                  <a:pt x="6614506" y="3070724"/>
                  <a:pt x="6612334" y="3064892"/>
                </a:cubicBezTo>
                <a:cubicBezTo>
                  <a:pt x="6611686" y="3063177"/>
                  <a:pt x="6611724" y="3061195"/>
                  <a:pt x="6612067" y="3059213"/>
                </a:cubicBezTo>
                <a:cubicBezTo>
                  <a:pt x="6610580" y="3056735"/>
                  <a:pt x="6609628" y="3053914"/>
                  <a:pt x="6609590" y="3051132"/>
                </a:cubicBezTo>
                <a:cubicBezTo>
                  <a:pt x="6609590" y="3048883"/>
                  <a:pt x="6609704" y="3046672"/>
                  <a:pt x="6609895" y="3044461"/>
                </a:cubicBezTo>
                <a:cubicBezTo>
                  <a:pt x="6609590" y="3043966"/>
                  <a:pt x="6609246" y="3043470"/>
                  <a:pt x="6608980" y="3042898"/>
                </a:cubicBezTo>
                <a:cubicBezTo>
                  <a:pt x="6605741" y="3035770"/>
                  <a:pt x="6608866" y="3025745"/>
                  <a:pt x="6616526" y="3022886"/>
                </a:cubicBezTo>
                <a:lnTo>
                  <a:pt x="6620679" y="3021285"/>
                </a:lnTo>
                <a:cubicBezTo>
                  <a:pt x="6621747" y="3020446"/>
                  <a:pt x="6622814" y="3019646"/>
                  <a:pt x="6624071" y="3018922"/>
                </a:cubicBezTo>
                <a:cubicBezTo>
                  <a:pt x="6630207" y="3015415"/>
                  <a:pt x="6637448" y="3014767"/>
                  <a:pt x="6644650" y="3014538"/>
                </a:cubicBezTo>
                <a:lnTo>
                  <a:pt x="6647814" y="3011298"/>
                </a:lnTo>
                <a:cubicBezTo>
                  <a:pt x="6653492" y="3005504"/>
                  <a:pt x="6661419" y="3004284"/>
                  <a:pt x="6668126" y="3009316"/>
                </a:cubicBezTo>
                <a:cubicBezTo>
                  <a:pt x="6673995" y="3013700"/>
                  <a:pt x="6675405" y="3024220"/>
                  <a:pt x="6670108" y="3029633"/>
                </a:cubicBezTo>
                <a:lnTo>
                  <a:pt x="6669536" y="3030243"/>
                </a:lnTo>
                <a:cubicBezTo>
                  <a:pt x="6669117" y="3034322"/>
                  <a:pt x="6667783" y="3038286"/>
                  <a:pt x="6664544" y="3041030"/>
                </a:cubicBezTo>
                <a:cubicBezTo>
                  <a:pt x="6664658" y="3041030"/>
                  <a:pt x="6665039" y="3041145"/>
                  <a:pt x="6665420" y="3041221"/>
                </a:cubicBezTo>
                <a:close/>
                <a:moveTo>
                  <a:pt x="6877539" y="3128321"/>
                </a:moveTo>
                <a:cubicBezTo>
                  <a:pt x="6870755" y="3128969"/>
                  <a:pt x="6864239" y="3126453"/>
                  <a:pt x="6861419" y="3119363"/>
                </a:cubicBezTo>
                <a:cubicBezTo>
                  <a:pt x="6858675" y="3112388"/>
                  <a:pt x="6862029" y="3101829"/>
                  <a:pt x="6869917" y="3099694"/>
                </a:cubicBezTo>
                <a:cubicBezTo>
                  <a:pt x="6870908" y="3099504"/>
                  <a:pt x="6871861" y="3099199"/>
                  <a:pt x="6872776" y="3098817"/>
                </a:cubicBezTo>
                <a:cubicBezTo>
                  <a:pt x="6872889" y="3098779"/>
                  <a:pt x="6872852" y="3098779"/>
                  <a:pt x="6872966" y="3098741"/>
                </a:cubicBezTo>
                <a:cubicBezTo>
                  <a:pt x="6873004" y="3098703"/>
                  <a:pt x="6873042" y="3098665"/>
                  <a:pt x="6873080" y="3098589"/>
                </a:cubicBezTo>
                <a:cubicBezTo>
                  <a:pt x="6873156" y="3098436"/>
                  <a:pt x="6873233" y="3098322"/>
                  <a:pt x="6873347" y="3098093"/>
                </a:cubicBezTo>
                <a:cubicBezTo>
                  <a:pt x="6877082" y="3090470"/>
                  <a:pt x="6885542" y="3087382"/>
                  <a:pt x="6893355" y="3090470"/>
                </a:cubicBezTo>
                <a:cubicBezTo>
                  <a:pt x="6900786" y="3093405"/>
                  <a:pt x="6904444" y="3103354"/>
                  <a:pt x="6900976" y="3110482"/>
                </a:cubicBezTo>
                <a:cubicBezTo>
                  <a:pt x="6898080" y="3116428"/>
                  <a:pt x="6893317" y="3120888"/>
                  <a:pt x="6887752" y="3124204"/>
                </a:cubicBezTo>
                <a:cubicBezTo>
                  <a:pt x="6898004" y="3124128"/>
                  <a:pt x="6904711" y="3133353"/>
                  <a:pt x="6904292" y="3141624"/>
                </a:cubicBezTo>
                <a:cubicBezTo>
                  <a:pt x="6913133" y="3147914"/>
                  <a:pt x="6910961" y="3159959"/>
                  <a:pt x="6903720" y="3165563"/>
                </a:cubicBezTo>
                <a:cubicBezTo>
                  <a:pt x="6903911" y="3165715"/>
                  <a:pt x="6904101" y="3165867"/>
                  <a:pt x="6904292" y="3166020"/>
                </a:cubicBezTo>
                <a:cubicBezTo>
                  <a:pt x="6909361" y="3170365"/>
                  <a:pt x="6910657" y="3176655"/>
                  <a:pt x="6908523" y="3182525"/>
                </a:cubicBezTo>
                <a:cubicBezTo>
                  <a:pt x="6908789" y="3182563"/>
                  <a:pt x="6909094" y="3182639"/>
                  <a:pt x="6909361" y="3182716"/>
                </a:cubicBezTo>
                <a:cubicBezTo>
                  <a:pt x="6915267" y="3176579"/>
                  <a:pt x="6927196" y="3174787"/>
                  <a:pt x="6933789" y="3183935"/>
                </a:cubicBezTo>
                <a:cubicBezTo>
                  <a:pt x="6941335" y="3194380"/>
                  <a:pt x="6931503" y="3204024"/>
                  <a:pt x="6921098" y="3204214"/>
                </a:cubicBezTo>
                <a:cubicBezTo>
                  <a:pt x="6919765" y="3207416"/>
                  <a:pt x="6916945" y="3209970"/>
                  <a:pt x="6912372" y="3211037"/>
                </a:cubicBezTo>
                <a:cubicBezTo>
                  <a:pt x="6912905" y="3214278"/>
                  <a:pt x="6912676" y="3217708"/>
                  <a:pt x="6911228" y="3220910"/>
                </a:cubicBezTo>
                <a:lnTo>
                  <a:pt x="6905702" y="3233184"/>
                </a:lnTo>
                <a:cubicBezTo>
                  <a:pt x="6902349" y="3240655"/>
                  <a:pt x="6892059" y="3243057"/>
                  <a:pt x="6885199" y="3239397"/>
                </a:cubicBezTo>
                <a:cubicBezTo>
                  <a:pt x="6877653" y="3235319"/>
                  <a:pt x="6875634" y="3226323"/>
                  <a:pt x="6878987" y="3218890"/>
                </a:cubicBezTo>
                <a:lnTo>
                  <a:pt x="6884513" y="3206616"/>
                </a:lnTo>
                <a:cubicBezTo>
                  <a:pt x="6886114" y="3203109"/>
                  <a:pt x="6889277" y="3200822"/>
                  <a:pt x="6892821" y="3199640"/>
                </a:cubicBezTo>
                <a:cubicBezTo>
                  <a:pt x="6892364" y="3198192"/>
                  <a:pt x="6892593" y="3196743"/>
                  <a:pt x="6892554" y="3195333"/>
                </a:cubicBezTo>
                <a:cubicBezTo>
                  <a:pt x="6889010" y="3201775"/>
                  <a:pt x="6881541" y="3205320"/>
                  <a:pt x="6874376" y="3202461"/>
                </a:cubicBezTo>
                <a:cubicBezTo>
                  <a:pt x="6873614" y="3202156"/>
                  <a:pt x="6873080" y="3201584"/>
                  <a:pt x="6872394" y="3201165"/>
                </a:cubicBezTo>
                <a:cubicBezTo>
                  <a:pt x="6870718" y="3201089"/>
                  <a:pt x="6869193" y="3201355"/>
                  <a:pt x="6867288" y="3200517"/>
                </a:cubicBezTo>
                <a:cubicBezTo>
                  <a:pt x="6863629" y="3198878"/>
                  <a:pt x="6861342" y="3196286"/>
                  <a:pt x="6859895" y="3193351"/>
                </a:cubicBezTo>
                <a:lnTo>
                  <a:pt x="6858217" y="3193999"/>
                </a:lnTo>
                <a:cubicBezTo>
                  <a:pt x="6850519" y="3196896"/>
                  <a:pt x="6841640" y="3190568"/>
                  <a:pt x="6839658" y="3183287"/>
                </a:cubicBezTo>
                <a:cubicBezTo>
                  <a:pt x="6837409" y="3174825"/>
                  <a:pt x="6842745" y="3167621"/>
                  <a:pt x="6850367" y="3164762"/>
                </a:cubicBezTo>
                <a:lnTo>
                  <a:pt x="6851434" y="3164343"/>
                </a:lnTo>
                <a:cubicBezTo>
                  <a:pt x="6851739" y="3163123"/>
                  <a:pt x="6851930" y="3161903"/>
                  <a:pt x="6852463" y="3160721"/>
                </a:cubicBezTo>
                <a:lnTo>
                  <a:pt x="6855245" y="3154584"/>
                </a:lnTo>
                <a:cubicBezTo>
                  <a:pt x="6858637" y="3147113"/>
                  <a:pt x="6869536" y="3145436"/>
                  <a:pt x="6875977" y="3149210"/>
                </a:cubicBezTo>
                <a:cubicBezTo>
                  <a:pt x="6878149" y="3150506"/>
                  <a:pt x="6879559" y="3152221"/>
                  <a:pt x="6880740" y="3154089"/>
                </a:cubicBezTo>
                <a:cubicBezTo>
                  <a:pt x="6880778" y="3152831"/>
                  <a:pt x="6881045" y="3151649"/>
                  <a:pt x="6881350" y="3150391"/>
                </a:cubicBezTo>
                <a:cubicBezTo>
                  <a:pt x="6874300" y="3145131"/>
                  <a:pt x="6872052" y="3134420"/>
                  <a:pt x="6877539" y="3128321"/>
                </a:cubicBezTo>
                <a:close/>
                <a:moveTo>
                  <a:pt x="6937562" y="2989266"/>
                </a:moveTo>
                <a:lnTo>
                  <a:pt x="6942783" y="2985492"/>
                </a:lnTo>
                <a:cubicBezTo>
                  <a:pt x="6949147" y="2980880"/>
                  <a:pt x="6957417" y="2979851"/>
                  <a:pt x="6963324" y="2986178"/>
                </a:cubicBezTo>
                <a:cubicBezTo>
                  <a:pt x="6968202" y="2991401"/>
                  <a:pt x="6969002" y="3002112"/>
                  <a:pt x="6962638" y="3006724"/>
                </a:cubicBezTo>
                <a:lnTo>
                  <a:pt x="6957417" y="3010498"/>
                </a:lnTo>
                <a:cubicBezTo>
                  <a:pt x="6951053" y="3015110"/>
                  <a:pt x="6942783" y="3016139"/>
                  <a:pt x="6936876" y="3009811"/>
                </a:cubicBezTo>
                <a:cubicBezTo>
                  <a:pt x="6934399" y="3007143"/>
                  <a:pt x="6932989" y="3003103"/>
                  <a:pt x="6933027" y="2999100"/>
                </a:cubicBezTo>
                <a:cubicBezTo>
                  <a:pt x="6930626" y="3001426"/>
                  <a:pt x="6927691" y="3003179"/>
                  <a:pt x="6924452" y="3003598"/>
                </a:cubicBezTo>
                <a:cubicBezTo>
                  <a:pt x="6915954" y="3004628"/>
                  <a:pt x="6909094" y="2998452"/>
                  <a:pt x="6907569" y="2990410"/>
                </a:cubicBezTo>
                <a:lnTo>
                  <a:pt x="6906312" y="2983815"/>
                </a:lnTo>
                <a:cubicBezTo>
                  <a:pt x="6906236" y="2983396"/>
                  <a:pt x="6906426" y="2983015"/>
                  <a:pt x="6906388" y="2982595"/>
                </a:cubicBezTo>
                <a:cubicBezTo>
                  <a:pt x="6905207" y="2983053"/>
                  <a:pt x="6904025" y="2983472"/>
                  <a:pt x="6902806" y="2983929"/>
                </a:cubicBezTo>
                <a:cubicBezTo>
                  <a:pt x="6895146" y="2986826"/>
                  <a:pt x="6886228" y="2983167"/>
                  <a:pt x="6883141" y="2975467"/>
                </a:cubicBezTo>
                <a:cubicBezTo>
                  <a:pt x="6880169" y="2967958"/>
                  <a:pt x="6883979" y="2958695"/>
                  <a:pt x="6891602" y="2955798"/>
                </a:cubicBezTo>
                <a:cubicBezTo>
                  <a:pt x="6894574" y="2954693"/>
                  <a:pt x="6897547" y="2953549"/>
                  <a:pt x="6900519" y="2952444"/>
                </a:cubicBezTo>
                <a:cubicBezTo>
                  <a:pt x="6908179" y="2949547"/>
                  <a:pt x="6917097" y="2953206"/>
                  <a:pt x="6920184" y="2960944"/>
                </a:cubicBezTo>
                <a:cubicBezTo>
                  <a:pt x="6920984" y="2962926"/>
                  <a:pt x="6921213" y="2965023"/>
                  <a:pt x="6921098" y="2967119"/>
                </a:cubicBezTo>
                <a:cubicBezTo>
                  <a:pt x="6928797" y="2967043"/>
                  <a:pt x="6934932" y="2972684"/>
                  <a:pt x="6936343" y="2980194"/>
                </a:cubicBezTo>
                <a:lnTo>
                  <a:pt x="6937600" y="2986788"/>
                </a:lnTo>
                <a:cubicBezTo>
                  <a:pt x="6937753" y="2987665"/>
                  <a:pt x="6937486" y="2988503"/>
                  <a:pt x="6937447" y="2989380"/>
                </a:cubicBezTo>
                <a:cubicBezTo>
                  <a:pt x="6937524" y="2989342"/>
                  <a:pt x="6937524" y="2989304"/>
                  <a:pt x="6937562" y="2989266"/>
                </a:cubicBezTo>
                <a:close/>
                <a:moveTo>
                  <a:pt x="7014277" y="2976001"/>
                </a:moveTo>
                <a:cubicBezTo>
                  <a:pt x="7013286" y="2979393"/>
                  <a:pt x="7010695" y="2982481"/>
                  <a:pt x="7007531" y="2984577"/>
                </a:cubicBezTo>
                <a:lnTo>
                  <a:pt x="7011266" y="2983853"/>
                </a:lnTo>
                <a:cubicBezTo>
                  <a:pt x="7019612" y="2982290"/>
                  <a:pt x="7026968" y="2988656"/>
                  <a:pt x="7028530" y="2996508"/>
                </a:cubicBezTo>
                <a:cubicBezTo>
                  <a:pt x="7030169" y="3004704"/>
                  <a:pt x="7023652" y="3012327"/>
                  <a:pt x="7015878" y="3013776"/>
                </a:cubicBezTo>
                <a:lnTo>
                  <a:pt x="7011952" y="3014538"/>
                </a:lnTo>
                <a:cubicBezTo>
                  <a:pt x="7014734" y="3015301"/>
                  <a:pt x="7017402" y="3016749"/>
                  <a:pt x="7019536" y="3019722"/>
                </a:cubicBezTo>
                <a:cubicBezTo>
                  <a:pt x="7021251" y="3022086"/>
                  <a:pt x="7021899" y="3024487"/>
                  <a:pt x="7022089" y="3026812"/>
                </a:cubicBezTo>
                <a:cubicBezTo>
                  <a:pt x="7025519" y="3028718"/>
                  <a:pt x="7028263" y="3031730"/>
                  <a:pt x="7028949" y="3035465"/>
                </a:cubicBezTo>
                <a:lnTo>
                  <a:pt x="7030207" y="3042059"/>
                </a:lnTo>
                <a:cubicBezTo>
                  <a:pt x="7031769" y="3050407"/>
                  <a:pt x="7028416" y="3057955"/>
                  <a:pt x="7019993" y="3060890"/>
                </a:cubicBezTo>
                <a:cubicBezTo>
                  <a:pt x="7012791" y="3063368"/>
                  <a:pt x="7002654" y="3058488"/>
                  <a:pt x="7001167" y="3050674"/>
                </a:cubicBezTo>
                <a:lnTo>
                  <a:pt x="6999910" y="3044080"/>
                </a:lnTo>
                <a:cubicBezTo>
                  <a:pt x="6999681" y="3042860"/>
                  <a:pt x="7000329" y="3041869"/>
                  <a:pt x="7000290" y="3040726"/>
                </a:cubicBezTo>
                <a:cubicBezTo>
                  <a:pt x="6998652" y="3039772"/>
                  <a:pt x="6997128" y="3038400"/>
                  <a:pt x="6995794" y="3036571"/>
                </a:cubicBezTo>
                <a:cubicBezTo>
                  <a:pt x="6989200" y="3027460"/>
                  <a:pt x="6995184" y="3017893"/>
                  <a:pt x="7003339" y="3014881"/>
                </a:cubicBezTo>
                <a:cubicBezTo>
                  <a:pt x="6997623" y="3013395"/>
                  <a:pt x="6993126" y="3008363"/>
                  <a:pt x="6991945" y="3002455"/>
                </a:cubicBezTo>
                <a:cubicBezTo>
                  <a:pt x="6990649" y="2995937"/>
                  <a:pt x="6994498" y="2989952"/>
                  <a:pt x="7000024" y="2986979"/>
                </a:cubicBezTo>
                <a:cubicBezTo>
                  <a:pt x="6998499" y="2987017"/>
                  <a:pt x="6996937" y="2987017"/>
                  <a:pt x="6995451" y="2986407"/>
                </a:cubicBezTo>
                <a:cubicBezTo>
                  <a:pt x="6994574" y="2985988"/>
                  <a:pt x="6993698" y="2985645"/>
                  <a:pt x="6992745" y="2985416"/>
                </a:cubicBezTo>
                <a:lnTo>
                  <a:pt x="6992745" y="2985416"/>
                </a:lnTo>
                <a:cubicBezTo>
                  <a:pt x="6992631" y="2985416"/>
                  <a:pt x="6992592" y="2985454"/>
                  <a:pt x="6992440" y="2985492"/>
                </a:cubicBezTo>
                <a:cubicBezTo>
                  <a:pt x="6992212" y="2985607"/>
                  <a:pt x="6992173" y="2985607"/>
                  <a:pt x="6991754" y="2985835"/>
                </a:cubicBezTo>
                <a:cubicBezTo>
                  <a:pt x="6984170" y="2989609"/>
                  <a:pt x="6975557" y="2986826"/>
                  <a:pt x="6971251" y="2979622"/>
                </a:cubicBezTo>
                <a:cubicBezTo>
                  <a:pt x="6967174" y="2972723"/>
                  <a:pt x="6970375" y="2962659"/>
                  <a:pt x="6977463" y="2959115"/>
                </a:cubicBezTo>
                <a:cubicBezTo>
                  <a:pt x="6985733" y="2954998"/>
                  <a:pt x="6995146" y="2953702"/>
                  <a:pt x="7003835" y="2957323"/>
                </a:cubicBezTo>
                <a:cubicBezTo>
                  <a:pt x="7011495" y="2960372"/>
                  <a:pt x="7016754" y="2967386"/>
                  <a:pt x="7014277" y="2976001"/>
                </a:cubicBezTo>
                <a:close/>
                <a:moveTo>
                  <a:pt x="7021022" y="2934071"/>
                </a:moveTo>
                <a:cubicBezTo>
                  <a:pt x="7040153" y="2930449"/>
                  <a:pt x="7047432" y="2959877"/>
                  <a:pt x="7028301" y="2963460"/>
                </a:cubicBezTo>
                <a:cubicBezTo>
                  <a:pt x="7009170" y="2967081"/>
                  <a:pt x="7001891" y="2937692"/>
                  <a:pt x="7021022" y="2934071"/>
                </a:cubicBezTo>
                <a:close/>
                <a:moveTo>
                  <a:pt x="6985237" y="3254530"/>
                </a:moveTo>
                <a:cubicBezTo>
                  <a:pt x="6992897" y="3251633"/>
                  <a:pt x="7001891" y="3256436"/>
                  <a:pt x="7004445" y="3264022"/>
                </a:cubicBezTo>
                <a:cubicBezTo>
                  <a:pt x="7007150" y="3271950"/>
                  <a:pt x="7002615" y="3280336"/>
                  <a:pt x="6994955" y="3283233"/>
                </a:cubicBezTo>
                <a:lnTo>
                  <a:pt x="6990992" y="3284720"/>
                </a:lnTo>
                <a:cubicBezTo>
                  <a:pt x="6991830" y="3284834"/>
                  <a:pt x="6992707" y="3284987"/>
                  <a:pt x="6993545" y="3285139"/>
                </a:cubicBezTo>
                <a:cubicBezTo>
                  <a:pt x="7001320" y="3286397"/>
                  <a:pt x="7006998" y="3293716"/>
                  <a:pt x="7005855" y="3301606"/>
                </a:cubicBezTo>
                <a:cubicBezTo>
                  <a:pt x="7004749" y="3309306"/>
                  <a:pt x="6997165" y="3315176"/>
                  <a:pt x="6989391" y="3313918"/>
                </a:cubicBezTo>
                <a:cubicBezTo>
                  <a:pt x="6986381" y="3313423"/>
                  <a:pt x="6983370" y="3312965"/>
                  <a:pt x="6980398" y="3312432"/>
                </a:cubicBezTo>
                <a:cubicBezTo>
                  <a:pt x="6972623" y="3311174"/>
                  <a:pt x="6966944" y="3303893"/>
                  <a:pt x="6968088" y="3295965"/>
                </a:cubicBezTo>
                <a:cubicBezTo>
                  <a:pt x="6968698" y="3291696"/>
                  <a:pt x="6971442" y="3288151"/>
                  <a:pt x="6974985" y="3285902"/>
                </a:cubicBezTo>
                <a:cubicBezTo>
                  <a:pt x="6971289" y="3284148"/>
                  <a:pt x="6968164" y="3281061"/>
                  <a:pt x="6966830" y="3277134"/>
                </a:cubicBezTo>
                <a:cubicBezTo>
                  <a:pt x="6964544" y="3270388"/>
                  <a:pt x="6967516" y="3263336"/>
                  <a:pt x="6973118" y="3259600"/>
                </a:cubicBezTo>
                <a:cubicBezTo>
                  <a:pt x="6970032" y="3260286"/>
                  <a:pt x="6966640" y="3260057"/>
                  <a:pt x="6963172" y="3258495"/>
                </a:cubicBezTo>
                <a:cubicBezTo>
                  <a:pt x="6962410" y="3258151"/>
                  <a:pt x="6962067" y="3257618"/>
                  <a:pt x="6961419" y="3257199"/>
                </a:cubicBezTo>
                <a:cubicBezTo>
                  <a:pt x="6958141" y="3257999"/>
                  <a:pt x="6954635" y="3257770"/>
                  <a:pt x="6951510" y="3255903"/>
                </a:cubicBezTo>
                <a:cubicBezTo>
                  <a:pt x="6947089" y="3260401"/>
                  <a:pt x="6940306" y="3262955"/>
                  <a:pt x="6933141" y="3259714"/>
                </a:cubicBezTo>
                <a:cubicBezTo>
                  <a:pt x="6915420" y="3251709"/>
                  <a:pt x="6931274" y="3225904"/>
                  <a:pt x="6948843" y="3233832"/>
                </a:cubicBezTo>
                <a:cubicBezTo>
                  <a:pt x="6953796" y="3229068"/>
                  <a:pt x="6961647" y="3227428"/>
                  <a:pt x="6967707" y="3232231"/>
                </a:cubicBezTo>
                <a:cubicBezTo>
                  <a:pt x="6971136" y="3231164"/>
                  <a:pt x="6974948" y="3230859"/>
                  <a:pt x="6978949" y="3232650"/>
                </a:cubicBezTo>
                <a:cubicBezTo>
                  <a:pt x="6990573" y="3237911"/>
                  <a:pt x="6987676" y="3250795"/>
                  <a:pt x="6979331" y="3256779"/>
                </a:cubicBezTo>
                <a:lnTo>
                  <a:pt x="6985237" y="3254530"/>
                </a:lnTo>
                <a:close/>
                <a:moveTo>
                  <a:pt x="7071632" y="3493112"/>
                </a:moveTo>
                <a:lnTo>
                  <a:pt x="7077120" y="3489224"/>
                </a:lnTo>
                <a:cubicBezTo>
                  <a:pt x="7083827" y="3484459"/>
                  <a:pt x="7092364" y="3483354"/>
                  <a:pt x="7098537" y="3490024"/>
                </a:cubicBezTo>
                <a:cubicBezTo>
                  <a:pt x="7103568" y="3495437"/>
                  <a:pt x="7104444" y="3506720"/>
                  <a:pt x="7097775" y="3511447"/>
                </a:cubicBezTo>
                <a:lnTo>
                  <a:pt x="7092287" y="3515335"/>
                </a:lnTo>
                <a:cubicBezTo>
                  <a:pt x="7085580" y="3520100"/>
                  <a:pt x="7077044" y="3521205"/>
                  <a:pt x="7070870" y="3514573"/>
                </a:cubicBezTo>
                <a:cubicBezTo>
                  <a:pt x="7067288" y="3510723"/>
                  <a:pt x="7065878" y="3503938"/>
                  <a:pt x="7067706" y="3498639"/>
                </a:cubicBezTo>
                <a:cubicBezTo>
                  <a:pt x="7066678" y="3500202"/>
                  <a:pt x="7065382" y="3501536"/>
                  <a:pt x="7063896" y="3502603"/>
                </a:cubicBezTo>
                <a:lnTo>
                  <a:pt x="7058560" y="3506377"/>
                </a:lnTo>
                <a:lnTo>
                  <a:pt x="7062943" y="3510074"/>
                </a:lnTo>
                <a:cubicBezTo>
                  <a:pt x="7068964" y="3515144"/>
                  <a:pt x="7071175" y="3523568"/>
                  <a:pt x="7066297" y="3530354"/>
                </a:cubicBezTo>
                <a:cubicBezTo>
                  <a:pt x="7064734" y="3532526"/>
                  <a:pt x="7062409" y="3533975"/>
                  <a:pt x="7059856" y="3535042"/>
                </a:cubicBezTo>
                <a:cubicBezTo>
                  <a:pt x="7061838" y="3540188"/>
                  <a:pt x="7060618" y="3546134"/>
                  <a:pt x="7056883" y="3550594"/>
                </a:cubicBezTo>
                <a:lnTo>
                  <a:pt x="7052730" y="3555550"/>
                </a:lnTo>
                <a:cubicBezTo>
                  <a:pt x="7047661" y="3561610"/>
                  <a:pt x="7037485" y="3561039"/>
                  <a:pt x="7032188" y="3555855"/>
                </a:cubicBezTo>
                <a:cubicBezTo>
                  <a:pt x="7026282" y="3550099"/>
                  <a:pt x="7026853" y="3541331"/>
                  <a:pt x="7031884" y="3535309"/>
                </a:cubicBezTo>
                <a:lnTo>
                  <a:pt x="7036037" y="3530354"/>
                </a:lnTo>
                <a:cubicBezTo>
                  <a:pt x="7036990" y="3529210"/>
                  <a:pt x="7038286" y="3528486"/>
                  <a:pt x="7039543" y="3527800"/>
                </a:cubicBezTo>
                <a:cubicBezTo>
                  <a:pt x="7038782" y="3526999"/>
                  <a:pt x="7038286" y="3526046"/>
                  <a:pt x="7037715" y="3525131"/>
                </a:cubicBezTo>
                <a:cubicBezTo>
                  <a:pt x="7033446" y="3526961"/>
                  <a:pt x="7029178" y="3527762"/>
                  <a:pt x="7025024" y="3527495"/>
                </a:cubicBezTo>
                <a:cubicBezTo>
                  <a:pt x="7024033" y="3529629"/>
                  <a:pt x="7022623" y="3531611"/>
                  <a:pt x="7020641" y="3533250"/>
                </a:cubicBezTo>
                <a:cubicBezTo>
                  <a:pt x="7017478" y="3535881"/>
                  <a:pt x="7013134" y="3536681"/>
                  <a:pt x="7009056" y="3536033"/>
                </a:cubicBezTo>
                <a:cubicBezTo>
                  <a:pt x="7006579" y="3536033"/>
                  <a:pt x="7004139" y="3535652"/>
                  <a:pt x="7002005" y="3534508"/>
                </a:cubicBezTo>
                <a:cubicBezTo>
                  <a:pt x="6997852" y="3532259"/>
                  <a:pt x="6995679" y="3528448"/>
                  <a:pt x="6994917" y="3524293"/>
                </a:cubicBezTo>
                <a:cubicBezTo>
                  <a:pt x="6994650" y="3524140"/>
                  <a:pt x="6994383" y="3524102"/>
                  <a:pt x="6994117" y="3523949"/>
                </a:cubicBezTo>
                <a:cubicBezTo>
                  <a:pt x="6988858" y="3520405"/>
                  <a:pt x="6987066" y="3512628"/>
                  <a:pt x="6989506" y="3506758"/>
                </a:cubicBezTo>
                <a:cubicBezTo>
                  <a:pt x="6989658" y="3506072"/>
                  <a:pt x="6989506" y="3505386"/>
                  <a:pt x="6989772" y="3504738"/>
                </a:cubicBezTo>
                <a:cubicBezTo>
                  <a:pt x="6989620" y="3504586"/>
                  <a:pt x="6989506" y="3504395"/>
                  <a:pt x="6989391" y="3504242"/>
                </a:cubicBezTo>
                <a:cubicBezTo>
                  <a:pt x="6985161" y="3509922"/>
                  <a:pt x="6977196" y="3512934"/>
                  <a:pt x="6970565" y="3509732"/>
                </a:cubicBezTo>
                <a:cubicBezTo>
                  <a:pt x="6966525" y="3513658"/>
                  <a:pt x="6960809" y="3515221"/>
                  <a:pt x="6954826" y="3513238"/>
                </a:cubicBezTo>
                <a:cubicBezTo>
                  <a:pt x="6947394" y="3510837"/>
                  <a:pt x="6942745" y="3500964"/>
                  <a:pt x="6945985" y="3493722"/>
                </a:cubicBezTo>
                <a:lnTo>
                  <a:pt x="6948766" y="3487585"/>
                </a:lnTo>
                <a:cubicBezTo>
                  <a:pt x="6952272" y="3479847"/>
                  <a:pt x="6960047" y="3476073"/>
                  <a:pt x="6968278" y="3478780"/>
                </a:cubicBezTo>
                <a:cubicBezTo>
                  <a:pt x="6970260" y="3479427"/>
                  <a:pt x="6972013" y="3480686"/>
                  <a:pt x="6973499" y="3482210"/>
                </a:cubicBezTo>
                <a:cubicBezTo>
                  <a:pt x="6975367" y="3481600"/>
                  <a:pt x="6977234" y="3480914"/>
                  <a:pt x="6979178" y="3481067"/>
                </a:cubicBezTo>
                <a:cubicBezTo>
                  <a:pt x="6979635" y="3473824"/>
                  <a:pt x="6984247" y="3466849"/>
                  <a:pt x="6989925" y="3461550"/>
                </a:cubicBezTo>
                <a:cubicBezTo>
                  <a:pt x="6988057" y="3461436"/>
                  <a:pt x="6986190" y="3461017"/>
                  <a:pt x="6984475" y="3460254"/>
                </a:cubicBezTo>
                <a:lnTo>
                  <a:pt x="6978340" y="3457510"/>
                </a:lnTo>
                <a:cubicBezTo>
                  <a:pt x="6972356" y="3454803"/>
                  <a:pt x="6969689" y="3448514"/>
                  <a:pt x="6970222" y="3442415"/>
                </a:cubicBezTo>
                <a:cubicBezTo>
                  <a:pt x="6968241" y="3442186"/>
                  <a:pt x="6966335" y="3441538"/>
                  <a:pt x="6964734" y="3440242"/>
                </a:cubicBezTo>
                <a:cubicBezTo>
                  <a:pt x="6964048" y="3439632"/>
                  <a:pt x="6963286" y="3439098"/>
                  <a:pt x="6962524" y="3438641"/>
                </a:cubicBezTo>
                <a:lnTo>
                  <a:pt x="6962524" y="3438641"/>
                </a:lnTo>
                <a:cubicBezTo>
                  <a:pt x="6962410" y="3438641"/>
                  <a:pt x="6962371" y="3438641"/>
                  <a:pt x="6962219" y="3438641"/>
                </a:cubicBezTo>
                <a:cubicBezTo>
                  <a:pt x="6961991" y="3438679"/>
                  <a:pt x="6961952" y="3438679"/>
                  <a:pt x="6961495" y="3438756"/>
                </a:cubicBezTo>
                <a:cubicBezTo>
                  <a:pt x="6953492" y="3440280"/>
                  <a:pt x="6946251" y="3435477"/>
                  <a:pt x="6944155" y="3427701"/>
                </a:cubicBezTo>
                <a:cubicBezTo>
                  <a:pt x="6942173" y="3420268"/>
                  <a:pt x="6947737" y="3411806"/>
                  <a:pt x="6955207" y="3410357"/>
                </a:cubicBezTo>
                <a:cubicBezTo>
                  <a:pt x="6963896" y="3408718"/>
                  <a:pt x="6972928" y="3409938"/>
                  <a:pt x="6980054" y="3415542"/>
                </a:cubicBezTo>
                <a:cubicBezTo>
                  <a:pt x="6984437" y="3419010"/>
                  <a:pt x="6987066" y="3423966"/>
                  <a:pt x="6986723" y="3429150"/>
                </a:cubicBezTo>
                <a:cubicBezTo>
                  <a:pt x="6988439" y="3429302"/>
                  <a:pt x="6990154" y="3429645"/>
                  <a:pt x="6991716" y="3430331"/>
                </a:cubicBezTo>
                <a:lnTo>
                  <a:pt x="6997852" y="3433114"/>
                </a:lnTo>
                <a:cubicBezTo>
                  <a:pt x="7005588" y="3436583"/>
                  <a:pt x="7007951" y="3446074"/>
                  <a:pt x="7004749" y="3453393"/>
                </a:cubicBezTo>
                <a:cubicBezTo>
                  <a:pt x="7004521" y="3453965"/>
                  <a:pt x="7004025" y="3454270"/>
                  <a:pt x="7003721" y="3454765"/>
                </a:cubicBezTo>
                <a:cubicBezTo>
                  <a:pt x="7009132" y="3454232"/>
                  <a:pt x="7015077" y="3455337"/>
                  <a:pt x="7020755" y="3458043"/>
                </a:cubicBezTo>
                <a:cubicBezTo>
                  <a:pt x="7024643" y="3448590"/>
                  <a:pt x="7041144" y="3444130"/>
                  <a:pt x="7049300" y="3455642"/>
                </a:cubicBezTo>
                <a:cubicBezTo>
                  <a:pt x="7049681" y="3456175"/>
                  <a:pt x="7049681" y="3456671"/>
                  <a:pt x="7049986" y="3457205"/>
                </a:cubicBezTo>
                <a:lnTo>
                  <a:pt x="7054711" y="3461169"/>
                </a:lnTo>
                <a:cubicBezTo>
                  <a:pt x="7059094" y="3464828"/>
                  <a:pt x="7060085" y="3470508"/>
                  <a:pt x="7058713" y="3475616"/>
                </a:cubicBezTo>
                <a:cubicBezTo>
                  <a:pt x="7062295" y="3476493"/>
                  <a:pt x="7065572" y="3478627"/>
                  <a:pt x="7067859" y="3481715"/>
                </a:cubicBezTo>
                <a:cubicBezTo>
                  <a:pt x="7070870" y="3485717"/>
                  <a:pt x="7071061" y="3490901"/>
                  <a:pt x="7069383" y="3495361"/>
                </a:cubicBezTo>
                <a:cubicBezTo>
                  <a:pt x="7070070" y="3494408"/>
                  <a:pt x="7070794" y="3493722"/>
                  <a:pt x="7071632" y="3493112"/>
                </a:cubicBezTo>
                <a:close/>
                <a:moveTo>
                  <a:pt x="7112333" y="3358860"/>
                </a:moveTo>
                <a:cubicBezTo>
                  <a:pt x="7117554" y="3352608"/>
                  <a:pt x="7127006" y="3353066"/>
                  <a:pt x="7132874" y="3357945"/>
                </a:cubicBezTo>
                <a:cubicBezTo>
                  <a:pt x="7134742" y="3359508"/>
                  <a:pt x="7135809" y="3361452"/>
                  <a:pt x="7136571" y="3363548"/>
                </a:cubicBezTo>
                <a:cubicBezTo>
                  <a:pt x="7138934" y="3364082"/>
                  <a:pt x="7141220" y="3364959"/>
                  <a:pt x="7143126" y="3366483"/>
                </a:cubicBezTo>
                <a:cubicBezTo>
                  <a:pt x="7149338" y="3371515"/>
                  <a:pt x="7149300" y="3381197"/>
                  <a:pt x="7144421" y="3386991"/>
                </a:cubicBezTo>
                <a:lnTo>
                  <a:pt x="7131960" y="3401857"/>
                </a:lnTo>
                <a:cubicBezTo>
                  <a:pt x="7126739" y="3408109"/>
                  <a:pt x="7117478" y="3407994"/>
                  <a:pt x="7111457" y="3403153"/>
                </a:cubicBezTo>
                <a:cubicBezTo>
                  <a:pt x="7105778" y="3398579"/>
                  <a:pt x="7105550" y="3390269"/>
                  <a:pt x="7109208" y="3384361"/>
                </a:cubicBezTo>
                <a:cubicBezTo>
                  <a:pt x="7109208" y="3384361"/>
                  <a:pt x="7109170" y="3384361"/>
                  <a:pt x="7109132" y="3384361"/>
                </a:cubicBezTo>
                <a:cubicBezTo>
                  <a:pt x="7102920" y="3379177"/>
                  <a:pt x="7103301" y="3369647"/>
                  <a:pt x="7108217" y="3363815"/>
                </a:cubicBezTo>
                <a:lnTo>
                  <a:pt x="7112333" y="3358860"/>
                </a:lnTo>
                <a:close/>
                <a:moveTo>
                  <a:pt x="7119307" y="3314185"/>
                </a:moveTo>
                <a:cubicBezTo>
                  <a:pt x="7117631" y="3303665"/>
                  <a:pt x="7126434" y="3291619"/>
                  <a:pt x="7138857" y="3297223"/>
                </a:cubicBezTo>
                <a:cubicBezTo>
                  <a:pt x="7152692" y="3303474"/>
                  <a:pt x="7148956" y="3321847"/>
                  <a:pt x="7138248" y="3325849"/>
                </a:cubicBezTo>
                <a:cubicBezTo>
                  <a:pt x="7139277" y="3337171"/>
                  <a:pt x="7127082" y="3348759"/>
                  <a:pt x="7116220" y="3339610"/>
                </a:cubicBezTo>
                <a:cubicBezTo>
                  <a:pt x="7106617" y="3331605"/>
                  <a:pt x="7111038" y="3318454"/>
                  <a:pt x="7119307" y="3314185"/>
                </a:cubicBezTo>
                <a:close/>
                <a:moveTo>
                  <a:pt x="7121632" y="3712253"/>
                </a:moveTo>
                <a:cubicBezTo>
                  <a:pt x="7124262" y="3712825"/>
                  <a:pt x="7126624" y="3714579"/>
                  <a:pt x="7128682" y="3716675"/>
                </a:cubicBezTo>
                <a:cubicBezTo>
                  <a:pt x="7130207" y="3716218"/>
                  <a:pt x="7131731" y="3716103"/>
                  <a:pt x="7133294" y="3716142"/>
                </a:cubicBezTo>
                <a:cubicBezTo>
                  <a:pt x="7135580" y="3709128"/>
                  <a:pt x="7142821" y="3704439"/>
                  <a:pt x="7150138" y="3705811"/>
                </a:cubicBezTo>
                <a:cubicBezTo>
                  <a:pt x="7158217" y="3707260"/>
                  <a:pt x="7163705" y="3715341"/>
                  <a:pt x="7162333" y="3723384"/>
                </a:cubicBezTo>
                <a:lnTo>
                  <a:pt x="7160733" y="3732761"/>
                </a:lnTo>
                <a:cubicBezTo>
                  <a:pt x="7159589" y="3739470"/>
                  <a:pt x="7153720" y="3744197"/>
                  <a:pt x="7147165" y="3744845"/>
                </a:cubicBezTo>
                <a:cubicBezTo>
                  <a:pt x="7142364" y="3749266"/>
                  <a:pt x="7134284" y="3750905"/>
                  <a:pt x="7129025" y="3746522"/>
                </a:cubicBezTo>
                <a:lnTo>
                  <a:pt x="7126129" y="3744082"/>
                </a:lnTo>
                <a:cubicBezTo>
                  <a:pt x="7122814" y="3747398"/>
                  <a:pt x="7118469" y="3749380"/>
                  <a:pt x="7113019" y="3748199"/>
                </a:cubicBezTo>
                <a:cubicBezTo>
                  <a:pt x="7107874" y="3747093"/>
                  <a:pt x="7102844" y="3742329"/>
                  <a:pt x="7101319" y="3736916"/>
                </a:cubicBezTo>
                <a:cubicBezTo>
                  <a:pt x="7101358" y="3738784"/>
                  <a:pt x="7101091" y="3740613"/>
                  <a:pt x="7100481" y="3742367"/>
                </a:cubicBezTo>
                <a:lnTo>
                  <a:pt x="7098194" y="3748732"/>
                </a:lnTo>
                <a:cubicBezTo>
                  <a:pt x="7097394" y="3750981"/>
                  <a:pt x="7096060" y="3752811"/>
                  <a:pt x="7094460" y="3754298"/>
                </a:cubicBezTo>
                <a:cubicBezTo>
                  <a:pt x="7095031" y="3756051"/>
                  <a:pt x="7094955" y="3757919"/>
                  <a:pt x="7095184" y="3759749"/>
                </a:cubicBezTo>
                <a:cubicBezTo>
                  <a:pt x="7098804" y="3760206"/>
                  <a:pt x="7102272" y="3761769"/>
                  <a:pt x="7104330" y="3764666"/>
                </a:cubicBezTo>
                <a:lnTo>
                  <a:pt x="7108027" y="3769926"/>
                </a:lnTo>
                <a:cubicBezTo>
                  <a:pt x="7108179" y="3770155"/>
                  <a:pt x="7108217" y="3770422"/>
                  <a:pt x="7108370" y="3770650"/>
                </a:cubicBezTo>
                <a:lnTo>
                  <a:pt x="7111304" y="3771260"/>
                </a:lnTo>
                <a:cubicBezTo>
                  <a:pt x="7118964" y="3772861"/>
                  <a:pt x="7123271" y="3782010"/>
                  <a:pt x="7121251" y="3789100"/>
                </a:cubicBezTo>
                <a:cubicBezTo>
                  <a:pt x="7119002" y="3797028"/>
                  <a:pt x="7111038" y="3800649"/>
                  <a:pt x="7103416" y="3799087"/>
                </a:cubicBezTo>
                <a:lnTo>
                  <a:pt x="7097127" y="3797791"/>
                </a:lnTo>
                <a:cubicBezTo>
                  <a:pt x="7095412" y="3797448"/>
                  <a:pt x="7093926" y="3796609"/>
                  <a:pt x="7092592" y="3795580"/>
                </a:cubicBezTo>
                <a:cubicBezTo>
                  <a:pt x="7090801" y="3796380"/>
                  <a:pt x="7088858" y="3796914"/>
                  <a:pt x="7086838" y="3797104"/>
                </a:cubicBezTo>
                <a:cubicBezTo>
                  <a:pt x="7084361" y="3797333"/>
                  <a:pt x="7081921" y="3797524"/>
                  <a:pt x="7079445" y="3797753"/>
                </a:cubicBezTo>
                <a:cubicBezTo>
                  <a:pt x="7075519" y="3802022"/>
                  <a:pt x="7069003" y="3804118"/>
                  <a:pt x="7063553" y="3802136"/>
                </a:cubicBezTo>
                <a:lnTo>
                  <a:pt x="7059589" y="3800726"/>
                </a:lnTo>
                <a:cubicBezTo>
                  <a:pt x="7060466" y="3801107"/>
                  <a:pt x="7061342" y="3801335"/>
                  <a:pt x="7062181" y="3801908"/>
                </a:cubicBezTo>
                <a:cubicBezTo>
                  <a:pt x="7064010" y="3803165"/>
                  <a:pt x="7065306" y="3805033"/>
                  <a:pt x="7066258" y="3807015"/>
                </a:cubicBezTo>
                <a:lnTo>
                  <a:pt x="7073728" y="3801717"/>
                </a:lnTo>
                <a:cubicBezTo>
                  <a:pt x="7080130" y="3797181"/>
                  <a:pt x="7089429" y="3798934"/>
                  <a:pt x="7093850" y="3805338"/>
                </a:cubicBezTo>
                <a:cubicBezTo>
                  <a:pt x="7096975" y="3809836"/>
                  <a:pt x="7096937" y="3815630"/>
                  <a:pt x="7094536" y="3820242"/>
                </a:cubicBezTo>
                <a:lnTo>
                  <a:pt x="7098995" y="3821157"/>
                </a:lnTo>
                <a:cubicBezTo>
                  <a:pt x="7106922" y="3822796"/>
                  <a:pt x="7112066" y="3829276"/>
                  <a:pt x="7111266" y="3837472"/>
                </a:cubicBezTo>
                <a:cubicBezTo>
                  <a:pt x="7110542" y="3844905"/>
                  <a:pt x="7102349" y="3851309"/>
                  <a:pt x="7094917" y="3849784"/>
                </a:cubicBezTo>
                <a:lnTo>
                  <a:pt x="7088629" y="3848488"/>
                </a:lnTo>
                <a:cubicBezTo>
                  <a:pt x="7081426" y="3847001"/>
                  <a:pt x="7076777" y="3841398"/>
                  <a:pt x="7076510" y="3834270"/>
                </a:cubicBezTo>
                <a:cubicBezTo>
                  <a:pt x="7070489" y="3836481"/>
                  <a:pt x="7063362" y="3834689"/>
                  <a:pt x="7059589" y="3829276"/>
                </a:cubicBezTo>
                <a:cubicBezTo>
                  <a:pt x="7059437" y="3829048"/>
                  <a:pt x="7059399" y="3828743"/>
                  <a:pt x="7059246" y="3828514"/>
                </a:cubicBezTo>
                <a:cubicBezTo>
                  <a:pt x="7054025" y="3833393"/>
                  <a:pt x="7046632" y="3834270"/>
                  <a:pt x="7040458" y="3830039"/>
                </a:cubicBezTo>
                <a:cubicBezTo>
                  <a:pt x="7034208" y="3825731"/>
                  <a:pt x="7032722" y="3815515"/>
                  <a:pt x="7037638" y="3809683"/>
                </a:cubicBezTo>
                <a:lnTo>
                  <a:pt x="7041792" y="3804728"/>
                </a:lnTo>
                <a:cubicBezTo>
                  <a:pt x="7045527" y="3800268"/>
                  <a:pt x="7050824" y="3798477"/>
                  <a:pt x="7056045" y="3799430"/>
                </a:cubicBezTo>
                <a:lnTo>
                  <a:pt x="7050862" y="3797562"/>
                </a:lnTo>
                <a:cubicBezTo>
                  <a:pt x="7045603" y="3795694"/>
                  <a:pt x="7042097" y="3791539"/>
                  <a:pt x="7040954" y="3786584"/>
                </a:cubicBezTo>
                <a:cubicBezTo>
                  <a:pt x="7040763" y="3786546"/>
                  <a:pt x="7040573" y="3786469"/>
                  <a:pt x="7040344" y="3786393"/>
                </a:cubicBezTo>
                <a:cubicBezTo>
                  <a:pt x="7040153" y="3793254"/>
                  <a:pt x="7035580" y="3800040"/>
                  <a:pt x="7028720" y="3801564"/>
                </a:cubicBezTo>
                <a:lnTo>
                  <a:pt x="7028987" y="3801793"/>
                </a:lnTo>
                <a:cubicBezTo>
                  <a:pt x="7035237" y="3807015"/>
                  <a:pt x="7036990" y="3814982"/>
                  <a:pt x="7032417" y="3822072"/>
                </a:cubicBezTo>
                <a:cubicBezTo>
                  <a:pt x="7028416" y="3828285"/>
                  <a:pt x="7018012" y="3830420"/>
                  <a:pt x="7012181" y="3825502"/>
                </a:cubicBezTo>
                <a:lnTo>
                  <a:pt x="7007227" y="3821348"/>
                </a:lnTo>
                <a:cubicBezTo>
                  <a:pt x="7000977" y="3816125"/>
                  <a:pt x="6999223" y="3808159"/>
                  <a:pt x="7003759" y="3801107"/>
                </a:cubicBezTo>
                <a:cubicBezTo>
                  <a:pt x="7005740" y="3798019"/>
                  <a:pt x="7009322" y="3795961"/>
                  <a:pt x="7013095" y="3795237"/>
                </a:cubicBezTo>
                <a:cubicBezTo>
                  <a:pt x="7008446" y="3788070"/>
                  <a:pt x="7011495" y="3777435"/>
                  <a:pt x="7018697" y="3773242"/>
                </a:cubicBezTo>
                <a:cubicBezTo>
                  <a:pt x="7013171" y="3764170"/>
                  <a:pt x="7014848" y="3750410"/>
                  <a:pt x="7019574" y="3741299"/>
                </a:cubicBezTo>
                <a:cubicBezTo>
                  <a:pt x="7022890" y="3734896"/>
                  <a:pt x="7031236" y="3731846"/>
                  <a:pt x="7039582" y="3730474"/>
                </a:cubicBezTo>
                <a:cubicBezTo>
                  <a:pt x="7038858" y="3727234"/>
                  <a:pt x="7039886" y="3723841"/>
                  <a:pt x="7041601" y="3720639"/>
                </a:cubicBezTo>
                <a:cubicBezTo>
                  <a:pt x="7041068" y="3720334"/>
                  <a:pt x="7040382" y="3720258"/>
                  <a:pt x="7039886" y="3719839"/>
                </a:cubicBezTo>
                <a:lnTo>
                  <a:pt x="7034933" y="3715684"/>
                </a:lnTo>
                <a:cubicBezTo>
                  <a:pt x="7030664" y="3712101"/>
                  <a:pt x="7028683" y="3707222"/>
                  <a:pt x="7029216" y="3702228"/>
                </a:cubicBezTo>
                <a:cubicBezTo>
                  <a:pt x="7029063" y="3702304"/>
                  <a:pt x="7028911" y="3702457"/>
                  <a:pt x="7028759" y="3702533"/>
                </a:cubicBezTo>
                <a:cubicBezTo>
                  <a:pt x="7028339" y="3704477"/>
                  <a:pt x="7027539" y="3706307"/>
                  <a:pt x="7026243" y="3707832"/>
                </a:cubicBezTo>
                <a:lnTo>
                  <a:pt x="7022089" y="3712787"/>
                </a:lnTo>
                <a:cubicBezTo>
                  <a:pt x="7019269" y="3716142"/>
                  <a:pt x="7015572" y="3717933"/>
                  <a:pt x="7011686" y="3718276"/>
                </a:cubicBezTo>
                <a:cubicBezTo>
                  <a:pt x="7008751" y="3721859"/>
                  <a:pt x="7004559" y="3724565"/>
                  <a:pt x="6999986" y="3724527"/>
                </a:cubicBezTo>
                <a:cubicBezTo>
                  <a:pt x="6999986" y="3725862"/>
                  <a:pt x="6999566" y="3727158"/>
                  <a:pt x="6999300" y="3728492"/>
                </a:cubicBezTo>
                <a:cubicBezTo>
                  <a:pt x="7000138" y="3730359"/>
                  <a:pt x="7000633" y="3732304"/>
                  <a:pt x="7000633" y="3734248"/>
                </a:cubicBezTo>
                <a:cubicBezTo>
                  <a:pt x="7000596" y="3742595"/>
                  <a:pt x="6993888" y="3748046"/>
                  <a:pt x="6986038" y="3748732"/>
                </a:cubicBezTo>
                <a:lnTo>
                  <a:pt x="6985847" y="3748732"/>
                </a:lnTo>
                <a:cubicBezTo>
                  <a:pt x="6985123" y="3749266"/>
                  <a:pt x="6984475" y="3749952"/>
                  <a:pt x="6983751" y="3750372"/>
                </a:cubicBezTo>
                <a:cubicBezTo>
                  <a:pt x="6977920" y="3754031"/>
                  <a:pt x="6969574" y="3752506"/>
                  <a:pt x="6962028" y="3749609"/>
                </a:cubicBezTo>
                <a:cubicBezTo>
                  <a:pt x="6959018" y="3758872"/>
                  <a:pt x="6943660" y="3764399"/>
                  <a:pt x="6935047" y="3754031"/>
                </a:cubicBezTo>
                <a:cubicBezTo>
                  <a:pt x="6929178" y="3746979"/>
                  <a:pt x="6932188" y="3739660"/>
                  <a:pt x="6938172" y="3735772"/>
                </a:cubicBezTo>
                <a:cubicBezTo>
                  <a:pt x="6936990" y="3735086"/>
                  <a:pt x="6935885" y="3734286"/>
                  <a:pt x="6935009" y="3733371"/>
                </a:cubicBezTo>
                <a:cubicBezTo>
                  <a:pt x="6931274" y="3736115"/>
                  <a:pt x="6926739" y="3736344"/>
                  <a:pt x="6922623" y="3735048"/>
                </a:cubicBezTo>
                <a:lnTo>
                  <a:pt x="6919650" y="3740652"/>
                </a:lnTo>
                <a:cubicBezTo>
                  <a:pt x="6917135" y="3745416"/>
                  <a:pt x="6912715" y="3748161"/>
                  <a:pt x="6907836" y="3748618"/>
                </a:cubicBezTo>
                <a:cubicBezTo>
                  <a:pt x="6907760" y="3748809"/>
                  <a:pt x="6907646" y="3748999"/>
                  <a:pt x="6907569" y="3749152"/>
                </a:cubicBezTo>
                <a:cubicBezTo>
                  <a:pt x="6915840" y="3750600"/>
                  <a:pt x="6922738" y="3758719"/>
                  <a:pt x="6919193" y="3768173"/>
                </a:cubicBezTo>
                <a:cubicBezTo>
                  <a:pt x="6919726" y="3768745"/>
                  <a:pt x="6920146" y="3769354"/>
                  <a:pt x="6920565" y="3770002"/>
                </a:cubicBezTo>
                <a:cubicBezTo>
                  <a:pt x="6925176" y="3767868"/>
                  <a:pt x="6930816" y="3767639"/>
                  <a:pt x="6934780" y="3770955"/>
                </a:cubicBezTo>
                <a:lnTo>
                  <a:pt x="6939734" y="3775110"/>
                </a:lnTo>
                <a:cubicBezTo>
                  <a:pt x="6942211" y="3777169"/>
                  <a:pt x="6943850" y="3779837"/>
                  <a:pt x="6944841" y="3782658"/>
                </a:cubicBezTo>
                <a:lnTo>
                  <a:pt x="6947623" y="3780714"/>
                </a:lnTo>
                <a:cubicBezTo>
                  <a:pt x="6954254" y="3776025"/>
                  <a:pt x="6962600" y="3776940"/>
                  <a:pt x="6967935" y="3783153"/>
                </a:cubicBezTo>
                <a:cubicBezTo>
                  <a:pt x="6972851" y="3788871"/>
                  <a:pt x="6971708" y="3799087"/>
                  <a:pt x="6965496" y="3803470"/>
                </a:cubicBezTo>
                <a:lnTo>
                  <a:pt x="6960237" y="3807206"/>
                </a:lnTo>
                <a:cubicBezTo>
                  <a:pt x="6953606" y="3811894"/>
                  <a:pt x="6945260" y="3810980"/>
                  <a:pt x="6939925" y="3804766"/>
                </a:cubicBezTo>
                <a:cubicBezTo>
                  <a:pt x="6938744" y="3803356"/>
                  <a:pt x="6937943" y="3801717"/>
                  <a:pt x="6937447" y="3799963"/>
                </a:cubicBezTo>
                <a:cubicBezTo>
                  <a:pt x="6932798" y="3802136"/>
                  <a:pt x="6927120" y="3802365"/>
                  <a:pt x="6923156" y="3799048"/>
                </a:cubicBezTo>
                <a:lnTo>
                  <a:pt x="6918202" y="3794894"/>
                </a:lnTo>
                <a:cubicBezTo>
                  <a:pt x="6917021" y="3793941"/>
                  <a:pt x="6916144" y="3792721"/>
                  <a:pt x="6915267" y="3791577"/>
                </a:cubicBezTo>
                <a:cubicBezTo>
                  <a:pt x="6911495" y="3793598"/>
                  <a:pt x="6907036" y="3794246"/>
                  <a:pt x="6903263" y="3792530"/>
                </a:cubicBezTo>
                <a:lnTo>
                  <a:pt x="6897127" y="3789786"/>
                </a:lnTo>
                <a:cubicBezTo>
                  <a:pt x="6889392" y="3786279"/>
                  <a:pt x="6885390" y="3778808"/>
                  <a:pt x="6887943" y="3770422"/>
                </a:cubicBezTo>
                <a:cubicBezTo>
                  <a:pt x="6888134" y="3769812"/>
                  <a:pt x="6888629" y="3769393"/>
                  <a:pt x="6888896" y="3768821"/>
                </a:cubicBezTo>
                <a:cubicBezTo>
                  <a:pt x="6879902" y="3771070"/>
                  <a:pt x="6868927" y="3768020"/>
                  <a:pt x="6861762" y="3762913"/>
                </a:cubicBezTo>
                <a:cubicBezTo>
                  <a:pt x="6856122" y="3758910"/>
                  <a:pt x="6854368" y="3750524"/>
                  <a:pt x="6854178" y="3742367"/>
                </a:cubicBezTo>
                <a:cubicBezTo>
                  <a:pt x="6844384" y="3743091"/>
                  <a:pt x="6833370" y="3730855"/>
                  <a:pt x="6839734" y="3718886"/>
                </a:cubicBezTo>
                <a:cubicBezTo>
                  <a:pt x="6844079" y="3710729"/>
                  <a:pt x="6852044" y="3710729"/>
                  <a:pt x="6857951" y="3714807"/>
                </a:cubicBezTo>
                <a:cubicBezTo>
                  <a:pt x="6857951" y="3714693"/>
                  <a:pt x="6858027" y="3714579"/>
                  <a:pt x="6858027" y="3714464"/>
                </a:cubicBezTo>
                <a:cubicBezTo>
                  <a:pt x="6855664" y="3711605"/>
                  <a:pt x="6854483" y="3708403"/>
                  <a:pt x="6854673" y="3704858"/>
                </a:cubicBezTo>
                <a:cubicBezTo>
                  <a:pt x="6853339" y="3702076"/>
                  <a:pt x="6853034" y="3699370"/>
                  <a:pt x="6853530" y="3696282"/>
                </a:cubicBezTo>
                <a:lnTo>
                  <a:pt x="6852806" y="3696320"/>
                </a:lnTo>
                <a:cubicBezTo>
                  <a:pt x="6844956" y="3697006"/>
                  <a:pt x="6838439" y="3688620"/>
                  <a:pt x="6838629" y="3681454"/>
                </a:cubicBezTo>
                <a:cubicBezTo>
                  <a:pt x="6838706" y="3677604"/>
                  <a:pt x="6840306" y="3674516"/>
                  <a:pt x="6842669" y="3672191"/>
                </a:cubicBezTo>
                <a:cubicBezTo>
                  <a:pt x="6841449" y="3671238"/>
                  <a:pt x="6840306" y="3670247"/>
                  <a:pt x="6839467" y="3669066"/>
                </a:cubicBezTo>
                <a:cubicBezTo>
                  <a:pt x="6834590" y="3662204"/>
                  <a:pt x="6837905" y="3653742"/>
                  <a:pt x="6843812" y="3648977"/>
                </a:cubicBezTo>
                <a:cubicBezTo>
                  <a:pt x="6845184" y="3647872"/>
                  <a:pt x="6846708" y="3647300"/>
                  <a:pt x="6848195" y="3646500"/>
                </a:cubicBezTo>
                <a:cubicBezTo>
                  <a:pt x="6846556" y="3644213"/>
                  <a:pt x="6845451" y="3641582"/>
                  <a:pt x="6845298" y="3638761"/>
                </a:cubicBezTo>
                <a:cubicBezTo>
                  <a:pt x="6842135" y="3634568"/>
                  <a:pt x="6840916" y="3629003"/>
                  <a:pt x="6843126" y="3623819"/>
                </a:cubicBezTo>
                <a:cubicBezTo>
                  <a:pt x="6846289" y="3616424"/>
                  <a:pt x="6855512" y="3612422"/>
                  <a:pt x="6862981" y="3615814"/>
                </a:cubicBezTo>
                <a:lnTo>
                  <a:pt x="6863172" y="3615891"/>
                </a:lnTo>
                <a:cubicBezTo>
                  <a:pt x="6858484" y="3610668"/>
                  <a:pt x="6857684" y="3602740"/>
                  <a:pt x="6862219" y="3597060"/>
                </a:cubicBezTo>
                <a:cubicBezTo>
                  <a:pt x="6867059" y="3591038"/>
                  <a:pt x="6876625" y="3589780"/>
                  <a:pt x="6882646" y="3594811"/>
                </a:cubicBezTo>
                <a:lnTo>
                  <a:pt x="6887600" y="3598966"/>
                </a:lnTo>
                <a:cubicBezTo>
                  <a:pt x="6893621" y="3604036"/>
                  <a:pt x="6894879" y="3613146"/>
                  <a:pt x="6889849" y="3619398"/>
                </a:cubicBezTo>
                <a:cubicBezTo>
                  <a:pt x="6886457" y="3623629"/>
                  <a:pt x="6880702" y="3625344"/>
                  <a:pt x="6875519" y="3624353"/>
                </a:cubicBezTo>
                <a:cubicBezTo>
                  <a:pt x="6876625" y="3626030"/>
                  <a:pt x="6877387" y="3627822"/>
                  <a:pt x="6877768" y="3629804"/>
                </a:cubicBezTo>
                <a:cubicBezTo>
                  <a:pt x="6882151" y="3633578"/>
                  <a:pt x="6884209" y="3639867"/>
                  <a:pt x="6882303" y="3645547"/>
                </a:cubicBezTo>
                <a:cubicBezTo>
                  <a:pt x="6881808" y="3647033"/>
                  <a:pt x="6880664" y="3647986"/>
                  <a:pt x="6879750" y="3649206"/>
                </a:cubicBezTo>
                <a:cubicBezTo>
                  <a:pt x="6884209" y="3653513"/>
                  <a:pt x="6885733" y="3660527"/>
                  <a:pt x="6882875" y="3666168"/>
                </a:cubicBezTo>
                <a:cubicBezTo>
                  <a:pt x="6882760" y="3666397"/>
                  <a:pt x="6882455" y="3666397"/>
                  <a:pt x="6882303" y="3666626"/>
                </a:cubicBezTo>
                <a:cubicBezTo>
                  <a:pt x="6883979" y="3672725"/>
                  <a:pt x="6881312" y="3679586"/>
                  <a:pt x="6876358" y="3683512"/>
                </a:cubicBezTo>
                <a:cubicBezTo>
                  <a:pt x="6876244" y="3684046"/>
                  <a:pt x="6876167" y="3684542"/>
                  <a:pt x="6876015" y="3685037"/>
                </a:cubicBezTo>
                <a:cubicBezTo>
                  <a:pt x="6878797" y="3685380"/>
                  <a:pt x="6881655" y="3685685"/>
                  <a:pt x="6883827" y="3687553"/>
                </a:cubicBezTo>
                <a:cubicBezTo>
                  <a:pt x="6885428" y="3688963"/>
                  <a:pt x="6886304" y="3690793"/>
                  <a:pt x="6887104" y="3692661"/>
                </a:cubicBezTo>
                <a:cubicBezTo>
                  <a:pt x="6891830" y="3691098"/>
                  <a:pt x="6896975" y="3691022"/>
                  <a:pt x="6900900" y="3694376"/>
                </a:cubicBezTo>
                <a:cubicBezTo>
                  <a:pt x="6901472" y="3694871"/>
                  <a:pt x="6901777" y="3695558"/>
                  <a:pt x="6902234" y="3696091"/>
                </a:cubicBezTo>
                <a:cubicBezTo>
                  <a:pt x="6903644" y="3696206"/>
                  <a:pt x="6905054" y="3696549"/>
                  <a:pt x="6906426" y="3697197"/>
                </a:cubicBezTo>
                <a:cubicBezTo>
                  <a:pt x="6911418" y="3695176"/>
                  <a:pt x="6916525" y="3692813"/>
                  <a:pt x="6921975" y="3692928"/>
                </a:cubicBezTo>
                <a:cubicBezTo>
                  <a:pt x="6925633" y="3693004"/>
                  <a:pt x="6928797" y="3694490"/>
                  <a:pt x="6931388" y="3696663"/>
                </a:cubicBezTo>
                <a:cubicBezTo>
                  <a:pt x="6933408" y="3692928"/>
                  <a:pt x="6936038" y="3689535"/>
                  <a:pt x="6940192" y="3687210"/>
                </a:cubicBezTo>
                <a:cubicBezTo>
                  <a:pt x="6944384" y="3684846"/>
                  <a:pt x="6948652" y="3683855"/>
                  <a:pt x="6952920" y="3683817"/>
                </a:cubicBezTo>
                <a:cubicBezTo>
                  <a:pt x="6953720" y="3681721"/>
                  <a:pt x="6954902" y="3679701"/>
                  <a:pt x="6956655" y="3677985"/>
                </a:cubicBezTo>
                <a:cubicBezTo>
                  <a:pt x="6962104" y="3672649"/>
                  <a:pt x="6972242" y="3673297"/>
                  <a:pt x="6977082" y="3679129"/>
                </a:cubicBezTo>
                <a:lnTo>
                  <a:pt x="6985314" y="3689001"/>
                </a:lnTo>
                <a:cubicBezTo>
                  <a:pt x="6988743" y="3693080"/>
                  <a:pt x="6989582" y="3698188"/>
                  <a:pt x="6988172" y="3702838"/>
                </a:cubicBezTo>
                <a:cubicBezTo>
                  <a:pt x="6988324" y="3702953"/>
                  <a:pt x="6988439" y="3703143"/>
                  <a:pt x="6988591" y="3703296"/>
                </a:cubicBezTo>
                <a:cubicBezTo>
                  <a:pt x="6990801" y="3699751"/>
                  <a:pt x="6994498" y="3697197"/>
                  <a:pt x="6998499" y="3696244"/>
                </a:cubicBezTo>
                <a:cubicBezTo>
                  <a:pt x="6998690" y="3695977"/>
                  <a:pt x="6998728" y="3695634"/>
                  <a:pt x="6998919" y="3695405"/>
                </a:cubicBezTo>
                <a:lnTo>
                  <a:pt x="7003072" y="3690450"/>
                </a:lnTo>
                <a:cubicBezTo>
                  <a:pt x="7004369" y="3688925"/>
                  <a:pt x="7005855" y="3687705"/>
                  <a:pt x="7007417" y="3686790"/>
                </a:cubicBezTo>
                <a:cubicBezTo>
                  <a:pt x="7007608" y="3685799"/>
                  <a:pt x="7007531" y="3684770"/>
                  <a:pt x="7007951" y="3683855"/>
                </a:cubicBezTo>
                <a:lnTo>
                  <a:pt x="7010733" y="3677718"/>
                </a:lnTo>
                <a:cubicBezTo>
                  <a:pt x="7014238" y="3669980"/>
                  <a:pt x="7022242" y="3666397"/>
                  <a:pt x="7030359" y="3669142"/>
                </a:cubicBezTo>
                <a:cubicBezTo>
                  <a:pt x="7037829" y="3671657"/>
                  <a:pt x="7042211" y="3681530"/>
                  <a:pt x="7038934" y="3688735"/>
                </a:cubicBezTo>
                <a:lnTo>
                  <a:pt x="7038057" y="3690716"/>
                </a:lnTo>
                <a:cubicBezTo>
                  <a:pt x="7042631" y="3688925"/>
                  <a:pt x="7048080" y="3688963"/>
                  <a:pt x="7051777" y="3692089"/>
                </a:cubicBezTo>
                <a:lnTo>
                  <a:pt x="7056731" y="3696244"/>
                </a:lnTo>
                <a:cubicBezTo>
                  <a:pt x="7061799" y="3700475"/>
                  <a:pt x="7063705" y="3706536"/>
                  <a:pt x="7061876" y="3712406"/>
                </a:cubicBezTo>
                <a:cubicBezTo>
                  <a:pt x="7070603" y="3715722"/>
                  <a:pt x="7071746" y="3723765"/>
                  <a:pt x="7068507" y="3730398"/>
                </a:cubicBezTo>
                <a:cubicBezTo>
                  <a:pt x="7069955" y="3730398"/>
                  <a:pt x="7071327" y="3730512"/>
                  <a:pt x="7072661" y="3730893"/>
                </a:cubicBezTo>
                <a:cubicBezTo>
                  <a:pt x="7075824" y="3723536"/>
                  <a:pt x="7084437" y="3720525"/>
                  <a:pt x="7091792" y="3722964"/>
                </a:cubicBezTo>
                <a:cubicBezTo>
                  <a:pt x="7096556" y="3724565"/>
                  <a:pt x="7099681" y="3728644"/>
                  <a:pt x="7100862" y="3733295"/>
                </a:cubicBezTo>
                <a:cubicBezTo>
                  <a:pt x="7100900" y="3732342"/>
                  <a:pt x="7101091" y="3731351"/>
                  <a:pt x="7101434" y="3730359"/>
                </a:cubicBezTo>
                <a:lnTo>
                  <a:pt x="7103720" y="3724032"/>
                </a:lnTo>
                <a:cubicBezTo>
                  <a:pt x="7106426" y="3716142"/>
                  <a:pt x="7112752" y="3710348"/>
                  <a:pt x="7121632" y="3712253"/>
                </a:cubicBezTo>
                <a:close/>
                <a:moveTo>
                  <a:pt x="7136342" y="3487433"/>
                </a:moveTo>
                <a:cubicBezTo>
                  <a:pt x="7150634" y="3499440"/>
                  <a:pt x="7129101" y="3518994"/>
                  <a:pt x="7114963" y="3507140"/>
                </a:cubicBezTo>
                <a:cubicBezTo>
                  <a:pt x="7100672" y="3495094"/>
                  <a:pt x="7122204" y="3475539"/>
                  <a:pt x="7136342" y="3487433"/>
                </a:cubicBezTo>
                <a:close/>
                <a:moveTo>
                  <a:pt x="7148309" y="3613832"/>
                </a:moveTo>
                <a:cubicBezTo>
                  <a:pt x="7147623" y="3605980"/>
                  <a:pt x="7153873" y="3598814"/>
                  <a:pt x="7161647" y="3598204"/>
                </a:cubicBezTo>
                <a:cubicBezTo>
                  <a:pt x="7169536" y="3597594"/>
                  <a:pt x="7176586" y="3603731"/>
                  <a:pt x="7177272" y="3611545"/>
                </a:cubicBezTo>
                <a:lnTo>
                  <a:pt x="7178073" y="3620655"/>
                </a:lnTo>
                <a:cubicBezTo>
                  <a:pt x="7178606" y="3626716"/>
                  <a:pt x="7174985" y="3632281"/>
                  <a:pt x="7169726" y="3634835"/>
                </a:cubicBezTo>
                <a:cubicBezTo>
                  <a:pt x="7169688" y="3639372"/>
                  <a:pt x="7167974" y="3643907"/>
                  <a:pt x="7164353" y="3646500"/>
                </a:cubicBezTo>
                <a:lnTo>
                  <a:pt x="7158865" y="3650388"/>
                </a:lnTo>
                <a:cubicBezTo>
                  <a:pt x="7151929" y="3655305"/>
                  <a:pt x="7143278" y="3654581"/>
                  <a:pt x="7137562" y="3648101"/>
                </a:cubicBezTo>
                <a:cubicBezTo>
                  <a:pt x="7132379" y="3642268"/>
                  <a:pt x="7133370" y="3631405"/>
                  <a:pt x="7139848" y="3626793"/>
                </a:cubicBezTo>
                <a:lnTo>
                  <a:pt x="7145336" y="3622904"/>
                </a:lnTo>
                <a:cubicBezTo>
                  <a:pt x="7146479" y="3622104"/>
                  <a:pt x="7147775" y="3622371"/>
                  <a:pt x="7148995" y="3621875"/>
                </a:cubicBezTo>
                <a:cubicBezTo>
                  <a:pt x="7148804" y="3619207"/>
                  <a:pt x="7148576" y="3616500"/>
                  <a:pt x="7148309" y="3613832"/>
                </a:cubicBezTo>
                <a:close/>
                <a:moveTo>
                  <a:pt x="7200748" y="3635674"/>
                </a:moveTo>
                <a:cubicBezTo>
                  <a:pt x="7199833" y="3634378"/>
                  <a:pt x="7199185" y="3633006"/>
                  <a:pt x="7198690" y="3631672"/>
                </a:cubicBezTo>
                <a:cubicBezTo>
                  <a:pt x="7197280" y="3630566"/>
                  <a:pt x="7195984" y="3629232"/>
                  <a:pt x="7194993" y="3627669"/>
                </a:cubicBezTo>
                <a:cubicBezTo>
                  <a:pt x="7193507" y="3625382"/>
                  <a:pt x="7192935" y="3622866"/>
                  <a:pt x="7193012" y="3620312"/>
                </a:cubicBezTo>
                <a:cubicBezTo>
                  <a:pt x="7191944" y="3619436"/>
                  <a:pt x="7190839" y="3618597"/>
                  <a:pt x="7190039" y="3617453"/>
                </a:cubicBezTo>
                <a:lnTo>
                  <a:pt x="7186152" y="3611926"/>
                </a:lnTo>
                <a:cubicBezTo>
                  <a:pt x="7181274" y="3605027"/>
                  <a:pt x="7184017" y="3595650"/>
                  <a:pt x="7190496" y="3590961"/>
                </a:cubicBezTo>
                <a:cubicBezTo>
                  <a:pt x="7197280" y="3586082"/>
                  <a:pt x="7206883" y="3588827"/>
                  <a:pt x="7211456" y="3595307"/>
                </a:cubicBezTo>
                <a:lnTo>
                  <a:pt x="7211876" y="3595917"/>
                </a:lnTo>
                <a:cubicBezTo>
                  <a:pt x="7215153" y="3596260"/>
                  <a:pt x="7218278" y="3597365"/>
                  <a:pt x="7220298" y="3599881"/>
                </a:cubicBezTo>
                <a:cubicBezTo>
                  <a:pt x="7224757" y="3605446"/>
                  <a:pt x="7228263" y="3611698"/>
                  <a:pt x="7226548" y="3619131"/>
                </a:cubicBezTo>
                <a:cubicBezTo>
                  <a:pt x="7226395" y="3619855"/>
                  <a:pt x="7226053" y="3620465"/>
                  <a:pt x="7225824" y="3621151"/>
                </a:cubicBezTo>
                <a:cubicBezTo>
                  <a:pt x="7229140" y="3635483"/>
                  <a:pt x="7210656" y="3649663"/>
                  <a:pt x="7200748" y="3635674"/>
                </a:cubicBezTo>
                <a:close/>
                <a:moveTo>
                  <a:pt x="7210961" y="3660260"/>
                </a:moveTo>
                <a:cubicBezTo>
                  <a:pt x="7217249" y="3663424"/>
                  <a:pt x="7220298" y="3669561"/>
                  <a:pt x="7219231" y="3676155"/>
                </a:cubicBezTo>
                <a:cubicBezTo>
                  <a:pt x="7222966" y="3668189"/>
                  <a:pt x="7234894" y="3662776"/>
                  <a:pt x="7243964" y="3670400"/>
                </a:cubicBezTo>
                <a:cubicBezTo>
                  <a:pt x="7258293" y="3682407"/>
                  <a:pt x="7236952" y="3702152"/>
                  <a:pt x="7222813" y="3690297"/>
                </a:cubicBezTo>
                <a:cubicBezTo>
                  <a:pt x="7219231" y="3687286"/>
                  <a:pt x="7217897" y="3683817"/>
                  <a:pt x="7218088" y="3680463"/>
                </a:cubicBezTo>
                <a:cubicBezTo>
                  <a:pt x="7216068" y="3684427"/>
                  <a:pt x="7211876" y="3687248"/>
                  <a:pt x="7207379" y="3687972"/>
                </a:cubicBezTo>
                <a:cubicBezTo>
                  <a:pt x="7207341" y="3688773"/>
                  <a:pt x="7207417" y="3689573"/>
                  <a:pt x="7207264" y="3690374"/>
                </a:cubicBezTo>
                <a:cubicBezTo>
                  <a:pt x="7206540" y="3694490"/>
                  <a:pt x="7204178" y="3697997"/>
                  <a:pt x="7200976" y="3700246"/>
                </a:cubicBezTo>
                <a:cubicBezTo>
                  <a:pt x="7200214" y="3708098"/>
                  <a:pt x="7192135" y="3713511"/>
                  <a:pt x="7184665" y="3712558"/>
                </a:cubicBezTo>
                <a:cubicBezTo>
                  <a:pt x="7179177" y="3711872"/>
                  <a:pt x="7173309" y="3711567"/>
                  <a:pt x="7168469" y="3708708"/>
                </a:cubicBezTo>
                <a:cubicBezTo>
                  <a:pt x="7161380" y="3704592"/>
                  <a:pt x="7158789" y="3695710"/>
                  <a:pt x="7162905" y="3688506"/>
                </a:cubicBezTo>
                <a:cubicBezTo>
                  <a:pt x="7163667" y="3687172"/>
                  <a:pt x="7164886" y="3686562"/>
                  <a:pt x="7165877" y="3685647"/>
                </a:cubicBezTo>
                <a:cubicBezTo>
                  <a:pt x="7164925" y="3680996"/>
                  <a:pt x="7166373" y="3676384"/>
                  <a:pt x="7169460" y="3672763"/>
                </a:cubicBezTo>
                <a:cubicBezTo>
                  <a:pt x="7169117" y="3671276"/>
                  <a:pt x="7168431" y="3669980"/>
                  <a:pt x="7168659" y="3668151"/>
                </a:cubicBezTo>
                <a:cubicBezTo>
                  <a:pt x="7169460" y="3661937"/>
                  <a:pt x="7173918" y="3657287"/>
                  <a:pt x="7179825" y="3655801"/>
                </a:cubicBezTo>
                <a:cubicBezTo>
                  <a:pt x="7181007" y="3655495"/>
                  <a:pt x="7182226" y="3655305"/>
                  <a:pt x="7183484" y="3655228"/>
                </a:cubicBezTo>
                <a:cubicBezTo>
                  <a:pt x="7192516" y="3652332"/>
                  <a:pt x="7202806" y="3656181"/>
                  <a:pt x="7210961" y="3660260"/>
                </a:cubicBezTo>
                <a:close/>
                <a:moveTo>
                  <a:pt x="7266601" y="3872197"/>
                </a:moveTo>
                <a:cubicBezTo>
                  <a:pt x="7267211" y="3872807"/>
                  <a:pt x="7267478" y="3873531"/>
                  <a:pt x="7267973" y="3874218"/>
                </a:cubicBezTo>
                <a:cubicBezTo>
                  <a:pt x="7274376" y="3869720"/>
                  <a:pt x="7284285" y="3871359"/>
                  <a:pt x="7288743" y="3877801"/>
                </a:cubicBezTo>
                <a:cubicBezTo>
                  <a:pt x="7290344" y="3877267"/>
                  <a:pt x="7292097" y="3877725"/>
                  <a:pt x="7293850" y="3877801"/>
                </a:cubicBezTo>
                <a:cubicBezTo>
                  <a:pt x="7294078" y="3877343"/>
                  <a:pt x="7294117" y="3876886"/>
                  <a:pt x="7294421" y="3876466"/>
                </a:cubicBezTo>
                <a:cubicBezTo>
                  <a:pt x="7294574" y="3876276"/>
                  <a:pt x="7294803" y="3876162"/>
                  <a:pt x="7294955" y="3875971"/>
                </a:cubicBezTo>
                <a:cubicBezTo>
                  <a:pt x="7294879" y="3875933"/>
                  <a:pt x="7294841" y="3875818"/>
                  <a:pt x="7294764" y="3875780"/>
                </a:cubicBezTo>
                <a:cubicBezTo>
                  <a:pt x="7294764" y="3875780"/>
                  <a:pt x="7294764" y="3875780"/>
                  <a:pt x="7294764" y="3875780"/>
                </a:cubicBezTo>
                <a:cubicBezTo>
                  <a:pt x="7294650" y="3875742"/>
                  <a:pt x="7294650" y="3875742"/>
                  <a:pt x="7294498" y="3875704"/>
                </a:cubicBezTo>
                <a:cubicBezTo>
                  <a:pt x="7294269" y="3875704"/>
                  <a:pt x="7294231" y="3875704"/>
                  <a:pt x="7293774" y="3875666"/>
                </a:cubicBezTo>
                <a:cubicBezTo>
                  <a:pt x="7285694" y="3875094"/>
                  <a:pt x="7279939" y="3868652"/>
                  <a:pt x="7279902" y="3860609"/>
                </a:cubicBezTo>
                <a:cubicBezTo>
                  <a:pt x="7279863" y="3852986"/>
                  <a:pt x="7287295" y="3846315"/>
                  <a:pt x="7294803" y="3846734"/>
                </a:cubicBezTo>
                <a:cubicBezTo>
                  <a:pt x="7294269" y="3846734"/>
                  <a:pt x="7293736" y="3846734"/>
                  <a:pt x="7293164" y="3846658"/>
                </a:cubicBezTo>
                <a:lnTo>
                  <a:pt x="7291678" y="3846353"/>
                </a:lnTo>
                <a:cubicBezTo>
                  <a:pt x="7287333" y="3847001"/>
                  <a:pt x="7282836" y="3845743"/>
                  <a:pt x="7279292" y="3841931"/>
                </a:cubicBezTo>
                <a:cubicBezTo>
                  <a:pt x="7275595" y="3839263"/>
                  <a:pt x="7273080" y="3835375"/>
                  <a:pt x="7273461" y="3829962"/>
                </a:cubicBezTo>
                <a:cubicBezTo>
                  <a:pt x="7273956" y="3822910"/>
                  <a:pt x="7281236" y="3814982"/>
                  <a:pt x="7288895" y="3816545"/>
                </a:cubicBezTo>
                <a:lnTo>
                  <a:pt x="7295184" y="3817841"/>
                </a:lnTo>
                <a:cubicBezTo>
                  <a:pt x="7297394" y="3818298"/>
                  <a:pt x="7299376" y="3819175"/>
                  <a:pt x="7301205" y="3820242"/>
                </a:cubicBezTo>
                <a:cubicBezTo>
                  <a:pt x="7301624" y="3818870"/>
                  <a:pt x="7302043" y="3817536"/>
                  <a:pt x="7302882" y="3816202"/>
                </a:cubicBezTo>
                <a:cubicBezTo>
                  <a:pt x="7306845" y="3809950"/>
                  <a:pt x="7317287" y="3807740"/>
                  <a:pt x="7323118" y="3812619"/>
                </a:cubicBezTo>
                <a:lnTo>
                  <a:pt x="7328072" y="3816774"/>
                </a:lnTo>
                <a:cubicBezTo>
                  <a:pt x="7332379" y="3820395"/>
                  <a:pt x="7334398" y="3825274"/>
                  <a:pt x="7333865" y="3830305"/>
                </a:cubicBezTo>
                <a:lnTo>
                  <a:pt x="7334132" y="3830343"/>
                </a:lnTo>
                <a:cubicBezTo>
                  <a:pt x="7341792" y="3831944"/>
                  <a:pt x="7346861" y="3839873"/>
                  <a:pt x="7345260" y="3847497"/>
                </a:cubicBezTo>
                <a:cubicBezTo>
                  <a:pt x="7344803" y="3849670"/>
                  <a:pt x="7343773" y="3851499"/>
                  <a:pt x="7342478" y="3853138"/>
                </a:cubicBezTo>
                <a:cubicBezTo>
                  <a:pt x="7344079" y="3854396"/>
                  <a:pt x="7346174" y="3855273"/>
                  <a:pt x="7347432" y="3856836"/>
                </a:cubicBezTo>
                <a:cubicBezTo>
                  <a:pt x="7349566" y="3856111"/>
                  <a:pt x="7351891" y="3855844"/>
                  <a:pt x="7354292" y="3856111"/>
                </a:cubicBezTo>
                <a:cubicBezTo>
                  <a:pt x="7361837" y="3857026"/>
                  <a:pt x="7367630" y="3865374"/>
                  <a:pt x="7366106" y="3872807"/>
                </a:cubicBezTo>
                <a:lnTo>
                  <a:pt x="7363743" y="3884166"/>
                </a:lnTo>
                <a:lnTo>
                  <a:pt x="7364886" y="3882794"/>
                </a:lnTo>
                <a:cubicBezTo>
                  <a:pt x="7370108" y="3876543"/>
                  <a:pt x="7379483" y="3876810"/>
                  <a:pt x="7385390" y="3881651"/>
                </a:cubicBezTo>
                <a:cubicBezTo>
                  <a:pt x="7391601" y="3886720"/>
                  <a:pt x="7391373" y="3896364"/>
                  <a:pt x="7386533" y="3902196"/>
                </a:cubicBezTo>
                <a:lnTo>
                  <a:pt x="7382379" y="3907152"/>
                </a:lnTo>
                <a:cubicBezTo>
                  <a:pt x="7380931" y="3908867"/>
                  <a:pt x="7379177" y="3910049"/>
                  <a:pt x="7377272" y="3910811"/>
                </a:cubicBezTo>
                <a:cubicBezTo>
                  <a:pt x="7378110" y="3912755"/>
                  <a:pt x="7378606" y="3914775"/>
                  <a:pt x="7378568" y="3916757"/>
                </a:cubicBezTo>
                <a:cubicBezTo>
                  <a:pt x="7378530" y="3918244"/>
                  <a:pt x="7378073" y="3919464"/>
                  <a:pt x="7377653" y="3920722"/>
                </a:cubicBezTo>
                <a:lnTo>
                  <a:pt x="7377767" y="3920874"/>
                </a:lnTo>
                <a:cubicBezTo>
                  <a:pt x="7382455" y="3927469"/>
                  <a:pt x="7379787" y="3936427"/>
                  <a:pt x="7373614" y="3940886"/>
                </a:cubicBezTo>
                <a:cubicBezTo>
                  <a:pt x="7367135" y="3945575"/>
                  <a:pt x="7357951" y="3942907"/>
                  <a:pt x="7353568" y="3936731"/>
                </a:cubicBezTo>
                <a:lnTo>
                  <a:pt x="7349871" y="3931471"/>
                </a:lnTo>
                <a:cubicBezTo>
                  <a:pt x="7349719" y="3931280"/>
                  <a:pt x="7349719" y="3931014"/>
                  <a:pt x="7349604" y="3930823"/>
                </a:cubicBezTo>
                <a:cubicBezTo>
                  <a:pt x="7345527" y="3929146"/>
                  <a:pt x="7342478" y="3925258"/>
                  <a:pt x="7341220" y="3921027"/>
                </a:cubicBezTo>
                <a:cubicBezTo>
                  <a:pt x="7333331" y="3925220"/>
                  <a:pt x="7322508" y="3925296"/>
                  <a:pt x="7314506" y="3922513"/>
                </a:cubicBezTo>
                <a:cubicBezTo>
                  <a:pt x="7308027" y="3920226"/>
                  <a:pt x="7304025" y="3912755"/>
                  <a:pt x="7301586" y="3905055"/>
                </a:cubicBezTo>
                <a:cubicBezTo>
                  <a:pt x="7295527" y="3907342"/>
                  <a:pt x="7287752" y="3903988"/>
                  <a:pt x="7283751" y="3897889"/>
                </a:cubicBezTo>
                <a:cubicBezTo>
                  <a:pt x="7277844" y="3900900"/>
                  <a:pt x="7270222" y="3898994"/>
                  <a:pt x="7265763" y="3894115"/>
                </a:cubicBezTo>
                <a:lnTo>
                  <a:pt x="7258598" y="3902692"/>
                </a:lnTo>
                <a:cubicBezTo>
                  <a:pt x="7257455" y="3904064"/>
                  <a:pt x="7256007" y="3904979"/>
                  <a:pt x="7254482" y="3905703"/>
                </a:cubicBezTo>
                <a:lnTo>
                  <a:pt x="7254216" y="3906999"/>
                </a:lnTo>
                <a:cubicBezTo>
                  <a:pt x="7252615" y="3914661"/>
                  <a:pt x="7245222" y="3920036"/>
                  <a:pt x="7237409" y="3918625"/>
                </a:cubicBezTo>
                <a:cubicBezTo>
                  <a:pt x="7229863" y="3917215"/>
                  <a:pt x="7224223" y="3909439"/>
                  <a:pt x="7225824" y="3901815"/>
                </a:cubicBezTo>
                <a:lnTo>
                  <a:pt x="7227120" y="3895526"/>
                </a:lnTo>
                <a:cubicBezTo>
                  <a:pt x="7228149" y="3890494"/>
                  <a:pt x="7231845" y="3886644"/>
                  <a:pt x="7236380" y="3884852"/>
                </a:cubicBezTo>
                <a:cubicBezTo>
                  <a:pt x="7236838" y="3884090"/>
                  <a:pt x="7237143" y="3883252"/>
                  <a:pt x="7237714" y="3882565"/>
                </a:cubicBezTo>
                <a:lnTo>
                  <a:pt x="7246022" y="3872655"/>
                </a:lnTo>
                <a:cubicBezTo>
                  <a:pt x="7251129" y="3866556"/>
                  <a:pt x="7261228" y="3867051"/>
                  <a:pt x="7266601" y="3872197"/>
                </a:cubicBezTo>
                <a:close/>
                <a:moveTo>
                  <a:pt x="7269726" y="3776178"/>
                </a:moveTo>
                <a:cubicBezTo>
                  <a:pt x="7283979" y="3788108"/>
                  <a:pt x="7266982" y="3811704"/>
                  <a:pt x="7252615" y="3799658"/>
                </a:cubicBezTo>
                <a:cubicBezTo>
                  <a:pt x="7238362" y="3787689"/>
                  <a:pt x="7255359" y="3764132"/>
                  <a:pt x="7269726" y="3776178"/>
                </a:cubicBezTo>
                <a:close/>
                <a:moveTo>
                  <a:pt x="7293393" y="3635369"/>
                </a:moveTo>
                <a:cubicBezTo>
                  <a:pt x="7282150" y="3619474"/>
                  <a:pt x="7307036" y="3602206"/>
                  <a:pt x="7318316" y="3618101"/>
                </a:cubicBezTo>
                <a:cubicBezTo>
                  <a:pt x="7329558" y="3634035"/>
                  <a:pt x="7304673" y="3651264"/>
                  <a:pt x="7293393" y="3635369"/>
                </a:cubicBezTo>
                <a:close/>
                <a:moveTo>
                  <a:pt x="7304635" y="3770574"/>
                </a:moveTo>
                <a:cubicBezTo>
                  <a:pt x="7303835" y="3762874"/>
                  <a:pt x="7309742" y="3755289"/>
                  <a:pt x="7317592" y="3754603"/>
                </a:cubicBezTo>
                <a:cubicBezTo>
                  <a:pt x="7320603" y="3754336"/>
                  <a:pt x="7323651" y="3754069"/>
                  <a:pt x="7326700" y="3753802"/>
                </a:cubicBezTo>
                <a:cubicBezTo>
                  <a:pt x="7334551" y="3753116"/>
                  <a:pt x="7341830" y="3758796"/>
                  <a:pt x="7342669" y="3766724"/>
                </a:cubicBezTo>
                <a:cubicBezTo>
                  <a:pt x="7343469" y="3774424"/>
                  <a:pt x="7337562" y="3782010"/>
                  <a:pt x="7329749" y="3782658"/>
                </a:cubicBezTo>
                <a:cubicBezTo>
                  <a:pt x="7326700" y="3782925"/>
                  <a:pt x="7323690" y="3783191"/>
                  <a:pt x="7320641" y="3783458"/>
                </a:cubicBezTo>
                <a:cubicBezTo>
                  <a:pt x="7312752" y="3784220"/>
                  <a:pt x="7305474" y="3778541"/>
                  <a:pt x="7304635" y="3770574"/>
                </a:cubicBezTo>
                <a:close/>
                <a:moveTo>
                  <a:pt x="7352044" y="3830077"/>
                </a:moveTo>
                <a:lnTo>
                  <a:pt x="7353339" y="3823787"/>
                </a:lnTo>
                <a:cubicBezTo>
                  <a:pt x="7354978" y="3815859"/>
                  <a:pt x="7361113" y="3810560"/>
                  <a:pt x="7369460" y="3811208"/>
                </a:cubicBezTo>
                <a:cubicBezTo>
                  <a:pt x="7376815" y="3811780"/>
                  <a:pt x="7383560" y="3819899"/>
                  <a:pt x="7382035" y="3827332"/>
                </a:cubicBezTo>
                <a:lnTo>
                  <a:pt x="7380740" y="3833622"/>
                </a:lnTo>
                <a:cubicBezTo>
                  <a:pt x="7379101" y="3841550"/>
                  <a:pt x="7372966" y="3846849"/>
                  <a:pt x="7364619" y="3846201"/>
                </a:cubicBezTo>
                <a:cubicBezTo>
                  <a:pt x="7357264" y="3845629"/>
                  <a:pt x="7350519" y="3837510"/>
                  <a:pt x="7352044" y="3830077"/>
                </a:cubicBezTo>
                <a:close/>
                <a:moveTo>
                  <a:pt x="7397318" y="4216214"/>
                </a:moveTo>
                <a:cubicBezTo>
                  <a:pt x="7391754" y="4220941"/>
                  <a:pt x="7381426" y="4220979"/>
                  <a:pt x="7376929" y="4214613"/>
                </a:cubicBezTo>
                <a:lnTo>
                  <a:pt x="7373194" y="4209353"/>
                </a:lnTo>
                <a:cubicBezTo>
                  <a:pt x="7368659" y="4202949"/>
                  <a:pt x="7368431" y="4194372"/>
                  <a:pt x="7374833" y="4188959"/>
                </a:cubicBezTo>
                <a:cubicBezTo>
                  <a:pt x="7380397" y="4184195"/>
                  <a:pt x="7390725" y="4184195"/>
                  <a:pt x="7395222" y="4190560"/>
                </a:cubicBezTo>
                <a:lnTo>
                  <a:pt x="7398918" y="4195821"/>
                </a:lnTo>
                <a:cubicBezTo>
                  <a:pt x="7403491" y="4202225"/>
                  <a:pt x="7403720" y="4210801"/>
                  <a:pt x="7397318" y="4216214"/>
                </a:cubicBezTo>
                <a:close/>
                <a:moveTo>
                  <a:pt x="7402806" y="4225515"/>
                </a:moveTo>
                <a:cubicBezTo>
                  <a:pt x="7408027" y="4220636"/>
                  <a:pt x="7419002" y="4220750"/>
                  <a:pt x="7423194" y="4227116"/>
                </a:cubicBezTo>
                <a:lnTo>
                  <a:pt x="7428187" y="4234701"/>
                </a:lnTo>
                <a:cubicBezTo>
                  <a:pt x="7432645" y="4241486"/>
                  <a:pt x="7432912" y="4249148"/>
                  <a:pt x="7426586" y="4255095"/>
                </a:cubicBezTo>
                <a:cubicBezTo>
                  <a:pt x="7421365" y="4259936"/>
                  <a:pt x="7410351" y="4259821"/>
                  <a:pt x="7406197" y="4253494"/>
                </a:cubicBezTo>
                <a:lnTo>
                  <a:pt x="7401205" y="4245908"/>
                </a:lnTo>
                <a:cubicBezTo>
                  <a:pt x="7396746" y="4239123"/>
                  <a:pt x="7396480" y="4231423"/>
                  <a:pt x="7402806" y="4225515"/>
                </a:cubicBezTo>
                <a:close/>
                <a:moveTo>
                  <a:pt x="7394955" y="4263862"/>
                </a:moveTo>
                <a:cubicBezTo>
                  <a:pt x="7394650" y="4265386"/>
                  <a:pt x="7393926" y="4266530"/>
                  <a:pt x="7393316" y="4267788"/>
                </a:cubicBezTo>
                <a:cubicBezTo>
                  <a:pt x="7395222" y="4269503"/>
                  <a:pt x="7397051" y="4271447"/>
                  <a:pt x="7397965" y="4273963"/>
                </a:cubicBezTo>
                <a:lnTo>
                  <a:pt x="7404330" y="4269465"/>
                </a:lnTo>
                <a:cubicBezTo>
                  <a:pt x="7410580" y="4265043"/>
                  <a:pt x="7419536" y="4266682"/>
                  <a:pt x="7424109" y="4272705"/>
                </a:cubicBezTo>
                <a:cubicBezTo>
                  <a:pt x="7423728" y="4270990"/>
                  <a:pt x="7423652" y="4269046"/>
                  <a:pt x="7424109" y="4266835"/>
                </a:cubicBezTo>
                <a:cubicBezTo>
                  <a:pt x="7427844" y="4248805"/>
                  <a:pt x="7456655" y="4251245"/>
                  <a:pt x="7452882" y="4269465"/>
                </a:cubicBezTo>
                <a:cubicBezTo>
                  <a:pt x="7449948" y="4283683"/>
                  <a:pt x="7431654" y="4284979"/>
                  <a:pt x="7425786" y="4276098"/>
                </a:cubicBezTo>
                <a:cubicBezTo>
                  <a:pt x="7428110" y="4282159"/>
                  <a:pt x="7426319" y="4289363"/>
                  <a:pt x="7420870" y="4293213"/>
                </a:cubicBezTo>
                <a:lnTo>
                  <a:pt x="7410351" y="4300646"/>
                </a:lnTo>
                <a:cubicBezTo>
                  <a:pt x="7403949" y="4305182"/>
                  <a:pt x="7394650" y="4303428"/>
                  <a:pt x="7390230" y="4297025"/>
                </a:cubicBezTo>
                <a:cubicBezTo>
                  <a:pt x="7389200" y="4295500"/>
                  <a:pt x="7388552" y="4293861"/>
                  <a:pt x="7388172" y="4292184"/>
                </a:cubicBezTo>
                <a:cubicBezTo>
                  <a:pt x="7387524" y="4292374"/>
                  <a:pt x="7386914" y="4292755"/>
                  <a:pt x="7386190" y="4292832"/>
                </a:cubicBezTo>
                <a:cubicBezTo>
                  <a:pt x="7385923" y="4292870"/>
                  <a:pt x="7385656" y="4292870"/>
                  <a:pt x="7385390" y="4292908"/>
                </a:cubicBezTo>
                <a:cubicBezTo>
                  <a:pt x="7388972" y="4299426"/>
                  <a:pt x="7386990" y="4307888"/>
                  <a:pt x="7380740" y="4311967"/>
                </a:cubicBezTo>
                <a:lnTo>
                  <a:pt x="7373156" y="4316960"/>
                </a:lnTo>
                <a:cubicBezTo>
                  <a:pt x="7366601" y="4321268"/>
                  <a:pt x="7357379" y="4319171"/>
                  <a:pt x="7353187" y="4312653"/>
                </a:cubicBezTo>
                <a:cubicBezTo>
                  <a:pt x="7348919" y="4306059"/>
                  <a:pt x="7350977" y="4296948"/>
                  <a:pt x="7357493" y="4292679"/>
                </a:cubicBezTo>
                <a:cubicBezTo>
                  <a:pt x="7359360" y="4291459"/>
                  <a:pt x="7361228" y="4290240"/>
                  <a:pt x="7363095" y="4288982"/>
                </a:cubicBezTo>
                <a:cubicBezTo>
                  <a:pt x="7359513" y="4285360"/>
                  <a:pt x="7357721" y="4280176"/>
                  <a:pt x="7359170" y="4274802"/>
                </a:cubicBezTo>
                <a:cubicBezTo>
                  <a:pt x="7360313" y="4270723"/>
                  <a:pt x="7363019" y="4268245"/>
                  <a:pt x="7366144" y="4266111"/>
                </a:cubicBezTo>
                <a:cubicBezTo>
                  <a:pt x="7365992" y="4264700"/>
                  <a:pt x="7365801" y="4263290"/>
                  <a:pt x="7366144" y="4261613"/>
                </a:cubicBezTo>
                <a:cubicBezTo>
                  <a:pt x="7369841" y="4243659"/>
                  <a:pt x="7398728" y="4245679"/>
                  <a:pt x="7394955" y="4263862"/>
                </a:cubicBezTo>
                <a:close/>
                <a:moveTo>
                  <a:pt x="7504863" y="4278804"/>
                </a:moveTo>
                <a:cubicBezTo>
                  <a:pt x="7515572" y="4293937"/>
                  <a:pt x="7493202" y="4312310"/>
                  <a:pt x="7482455" y="4297063"/>
                </a:cubicBezTo>
                <a:cubicBezTo>
                  <a:pt x="7482264" y="4296796"/>
                  <a:pt x="7482264" y="4296491"/>
                  <a:pt x="7482074" y="4296224"/>
                </a:cubicBezTo>
                <a:cubicBezTo>
                  <a:pt x="7473575" y="4297253"/>
                  <a:pt x="7464772" y="4292222"/>
                  <a:pt x="7466944" y="4281663"/>
                </a:cubicBezTo>
                <a:cubicBezTo>
                  <a:pt x="7467249" y="4280138"/>
                  <a:pt x="7467782" y="4278842"/>
                  <a:pt x="7468431" y="4277622"/>
                </a:cubicBezTo>
                <a:cubicBezTo>
                  <a:pt x="7468278" y="4275907"/>
                  <a:pt x="7468392" y="4274115"/>
                  <a:pt x="7468812" y="4272400"/>
                </a:cubicBezTo>
                <a:cubicBezTo>
                  <a:pt x="7470107" y="4267254"/>
                  <a:pt x="7474490" y="4263824"/>
                  <a:pt x="7479406" y="4262718"/>
                </a:cubicBezTo>
                <a:cubicBezTo>
                  <a:pt x="7481921" y="4259440"/>
                  <a:pt x="7485580" y="4257267"/>
                  <a:pt x="7490572" y="4257153"/>
                </a:cubicBezTo>
                <a:cubicBezTo>
                  <a:pt x="7497737" y="4257000"/>
                  <a:pt x="7505778" y="4264433"/>
                  <a:pt x="7504673" y="4271943"/>
                </a:cubicBezTo>
                <a:cubicBezTo>
                  <a:pt x="7504406" y="4273772"/>
                  <a:pt x="7503682" y="4275450"/>
                  <a:pt x="7503186" y="4277241"/>
                </a:cubicBezTo>
                <a:cubicBezTo>
                  <a:pt x="7503720" y="4277775"/>
                  <a:pt x="7504368" y="4278080"/>
                  <a:pt x="7504863" y="4278804"/>
                </a:cubicBezTo>
                <a:close/>
                <a:moveTo>
                  <a:pt x="7519383" y="4238018"/>
                </a:moveTo>
                <a:cubicBezTo>
                  <a:pt x="7508598" y="4222770"/>
                  <a:pt x="7532493" y="4206418"/>
                  <a:pt x="7543202" y="4221589"/>
                </a:cubicBezTo>
                <a:cubicBezTo>
                  <a:pt x="7550595" y="4232071"/>
                  <a:pt x="7541639" y="4242820"/>
                  <a:pt x="7531845" y="4243735"/>
                </a:cubicBezTo>
                <a:cubicBezTo>
                  <a:pt x="7534246" y="4246632"/>
                  <a:pt x="7535541" y="4250520"/>
                  <a:pt x="7534551" y="4255323"/>
                </a:cubicBezTo>
                <a:cubicBezTo>
                  <a:pt x="7530778" y="4273544"/>
                  <a:pt x="7502539" y="4267445"/>
                  <a:pt x="7506311" y="4249224"/>
                </a:cubicBezTo>
                <a:cubicBezTo>
                  <a:pt x="7507912" y="4241563"/>
                  <a:pt x="7513781" y="4238399"/>
                  <a:pt x="7519841" y="4238437"/>
                </a:cubicBezTo>
                <a:cubicBezTo>
                  <a:pt x="7519688" y="4238284"/>
                  <a:pt x="7519498" y="4238208"/>
                  <a:pt x="7519383" y="4238018"/>
                </a:cubicBezTo>
                <a:close/>
                <a:moveTo>
                  <a:pt x="7555130" y="4261613"/>
                </a:moveTo>
                <a:lnTo>
                  <a:pt x="7556426" y="4255323"/>
                </a:lnTo>
                <a:cubicBezTo>
                  <a:pt x="7558064" y="4247395"/>
                  <a:pt x="7564200" y="4242096"/>
                  <a:pt x="7572546" y="4242744"/>
                </a:cubicBezTo>
                <a:cubicBezTo>
                  <a:pt x="7579901" y="4243316"/>
                  <a:pt x="7586647" y="4251473"/>
                  <a:pt x="7585123" y="4258868"/>
                </a:cubicBezTo>
                <a:lnTo>
                  <a:pt x="7583827" y="4265158"/>
                </a:lnTo>
                <a:cubicBezTo>
                  <a:pt x="7582645" y="4270875"/>
                  <a:pt x="7579063" y="4275145"/>
                  <a:pt x="7574033" y="4276898"/>
                </a:cubicBezTo>
                <a:cubicBezTo>
                  <a:pt x="7576624" y="4279986"/>
                  <a:pt x="7578110" y="4283988"/>
                  <a:pt x="7577424" y="4288257"/>
                </a:cubicBezTo>
                <a:cubicBezTo>
                  <a:pt x="7576243" y="4295881"/>
                  <a:pt x="7568621" y="4301675"/>
                  <a:pt x="7560923" y="4300341"/>
                </a:cubicBezTo>
                <a:cubicBezTo>
                  <a:pt x="7557912" y="4299845"/>
                  <a:pt x="7554939" y="4299312"/>
                  <a:pt x="7551967" y="4298778"/>
                </a:cubicBezTo>
                <a:cubicBezTo>
                  <a:pt x="7546670" y="4297863"/>
                  <a:pt x="7542516" y="4294013"/>
                  <a:pt x="7540763" y="4289210"/>
                </a:cubicBezTo>
                <a:cubicBezTo>
                  <a:pt x="7535961" y="4286161"/>
                  <a:pt x="7532607" y="4280710"/>
                  <a:pt x="7534056" y="4273658"/>
                </a:cubicBezTo>
                <a:cubicBezTo>
                  <a:pt x="7536380" y="4262413"/>
                  <a:pt x="7547775" y="4261232"/>
                  <a:pt x="7555359" y="4266187"/>
                </a:cubicBezTo>
                <a:cubicBezTo>
                  <a:pt x="7555054" y="4264662"/>
                  <a:pt x="7554787" y="4263138"/>
                  <a:pt x="7555130" y="4261613"/>
                </a:cubicBezTo>
                <a:close/>
                <a:moveTo>
                  <a:pt x="7648537" y="4401430"/>
                </a:moveTo>
                <a:cubicBezTo>
                  <a:pt x="7647889" y="4404632"/>
                  <a:pt x="7646251" y="4406995"/>
                  <a:pt x="7644307" y="4408978"/>
                </a:cubicBezTo>
                <a:cubicBezTo>
                  <a:pt x="7650366" y="4406081"/>
                  <a:pt x="7657188" y="4406538"/>
                  <a:pt x="7661951" y="4411913"/>
                </a:cubicBezTo>
                <a:cubicBezTo>
                  <a:pt x="7666906" y="4417516"/>
                  <a:pt x="7665953" y="4427884"/>
                  <a:pt x="7659780" y="4432268"/>
                </a:cubicBezTo>
                <a:lnTo>
                  <a:pt x="7654520" y="4436003"/>
                </a:lnTo>
                <a:cubicBezTo>
                  <a:pt x="7647889" y="4440692"/>
                  <a:pt x="7639658" y="4440006"/>
                  <a:pt x="7634170" y="4433793"/>
                </a:cubicBezTo>
                <a:cubicBezTo>
                  <a:pt x="7629253" y="4428227"/>
                  <a:pt x="7630168" y="4417897"/>
                  <a:pt x="7636304" y="4413514"/>
                </a:cubicBezTo>
                <a:cubicBezTo>
                  <a:pt x="7627386" y="4415458"/>
                  <a:pt x="7617402" y="4410464"/>
                  <a:pt x="7619726" y="4399334"/>
                </a:cubicBezTo>
                <a:cubicBezTo>
                  <a:pt x="7620145" y="4397237"/>
                  <a:pt x="7620984" y="4395484"/>
                  <a:pt x="7622013" y="4393959"/>
                </a:cubicBezTo>
                <a:lnTo>
                  <a:pt x="7621784" y="4394073"/>
                </a:lnTo>
                <a:cubicBezTo>
                  <a:pt x="7614353" y="4397275"/>
                  <a:pt x="7606159" y="4393044"/>
                  <a:pt x="7602996" y="4386031"/>
                </a:cubicBezTo>
                <a:cubicBezTo>
                  <a:pt x="7599718" y="4378826"/>
                  <a:pt x="7604101" y="4370211"/>
                  <a:pt x="7611037" y="4367238"/>
                </a:cubicBezTo>
                <a:lnTo>
                  <a:pt x="7615953" y="4365103"/>
                </a:lnTo>
                <a:cubicBezTo>
                  <a:pt x="7616792" y="4360910"/>
                  <a:pt x="7619230" y="4357099"/>
                  <a:pt x="7623385" y="4354926"/>
                </a:cubicBezTo>
                <a:cubicBezTo>
                  <a:pt x="7628758" y="4352105"/>
                  <a:pt x="7633903" y="4353363"/>
                  <a:pt x="7639276" y="4355269"/>
                </a:cubicBezTo>
                <a:cubicBezTo>
                  <a:pt x="7643430" y="4356756"/>
                  <a:pt x="7645869" y="4360377"/>
                  <a:pt x="7646822" y="4364417"/>
                </a:cubicBezTo>
                <a:cubicBezTo>
                  <a:pt x="7647051" y="4364608"/>
                  <a:pt x="7647279" y="4364799"/>
                  <a:pt x="7647508" y="4364989"/>
                </a:cubicBezTo>
                <a:cubicBezTo>
                  <a:pt x="7653720" y="4370173"/>
                  <a:pt x="7653834" y="4379284"/>
                  <a:pt x="7649071" y="4385383"/>
                </a:cubicBezTo>
                <a:cubicBezTo>
                  <a:pt x="7647623" y="4387212"/>
                  <a:pt x="7645717" y="4388356"/>
                  <a:pt x="7643659" y="4389156"/>
                </a:cubicBezTo>
                <a:cubicBezTo>
                  <a:pt x="7647318" y="4391481"/>
                  <a:pt x="7649757" y="4395484"/>
                  <a:pt x="7648537" y="4401430"/>
                </a:cubicBezTo>
                <a:close/>
                <a:moveTo>
                  <a:pt x="7662676" y="4566329"/>
                </a:moveTo>
                <a:lnTo>
                  <a:pt x="7667668" y="4573915"/>
                </a:lnTo>
                <a:cubicBezTo>
                  <a:pt x="7671974" y="4580471"/>
                  <a:pt x="7670183" y="4589620"/>
                  <a:pt x="7663629" y="4593965"/>
                </a:cubicBezTo>
                <a:cubicBezTo>
                  <a:pt x="7657150" y="4598273"/>
                  <a:pt x="7647889" y="4596443"/>
                  <a:pt x="7643583" y="4589925"/>
                </a:cubicBezTo>
                <a:lnTo>
                  <a:pt x="7638857" y="4582758"/>
                </a:lnTo>
                <a:cubicBezTo>
                  <a:pt x="7637867" y="4587104"/>
                  <a:pt x="7635199" y="4591068"/>
                  <a:pt x="7630930" y="4592936"/>
                </a:cubicBezTo>
                <a:lnTo>
                  <a:pt x="7625023" y="4595452"/>
                </a:lnTo>
                <a:cubicBezTo>
                  <a:pt x="7621975" y="4596786"/>
                  <a:pt x="7618659" y="4596748"/>
                  <a:pt x="7615611" y="4595947"/>
                </a:cubicBezTo>
                <a:cubicBezTo>
                  <a:pt x="7617363" y="4596824"/>
                  <a:pt x="7619307" y="4597091"/>
                  <a:pt x="7620717" y="4598730"/>
                </a:cubicBezTo>
                <a:cubicBezTo>
                  <a:pt x="7625633" y="4604448"/>
                  <a:pt x="7624490" y="4614663"/>
                  <a:pt x="7618278" y="4619047"/>
                </a:cubicBezTo>
                <a:lnTo>
                  <a:pt x="7613019" y="4622744"/>
                </a:lnTo>
                <a:cubicBezTo>
                  <a:pt x="7606388" y="4627433"/>
                  <a:pt x="7598041" y="4626518"/>
                  <a:pt x="7592706" y="4620305"/>
                </a:cubicBezTo>
                <a:cubicBezTo>
                  <a:pt x="7587790" y="4614587"/>
                  <a:pt x="7588972" y="4604371"/>
                  <a:pt x="7595145" y="4599988"/>
                </a:cubicBezTo>
                <a:lnTo>
                  <a:pt x="7600405" y="4596290"/>
                </a:lnTo>
                <a:cubicBezTo>
                  <a:pt x="7603567" y="4594041"/>
                  <a:pt x="7607188" y="4593241"/>
                  <a:pt x="7610618" y="4593546"/>
                </a:cubicBezTo>
                <a:cubicBezTo>
                  <a:pt x="7608674" y="4592097"/>
                  <a:pt x="7606959" y="4590382"/>
                  <a:pt x="7605930" y="4588057"/>
                </a:cubicBezTo>
                <a:cubicBezTo>
                  <a:pt x="7602805" y="4580967"/>
                  <a:pt x="7606159" y="4572085"/>
                  <a:pt x="7613323" y="4568998"/>
                </a:cubicBezTo>
                <a:lnTo>
                  <a:pt x="7619230" y="4566482"/>
                </a:lnTo>
                <a:cubicBezTo>
                  <a:pt x="7625480" y="4563776"/>
                  <a:pt x="7632645" y="4566101"/>
                  <a:pt x="7636533" y="4571437"/>
                </a:cubicBezTo>
                <a:cubicBezTo>
                  <a:pt x="7636800" y="4570103"/>
                  <a:pt x="7637447" y="4568883"/>
                  <a:pt x="7638057" y="4567664"/>
                </a:cubicBezTo>
                <a:cubicBezTo>
                  <a:pt x="7631159" y="4566329"/>
                  <a:pt x="7624756" y="4559239"/>
                  <a:pt x="7626281" y="4551921"/>
                </a:cubicBezTo>
                <a:lnTo>
                  <a:pt x="7627577" y="4545631"/>
                </a:lnTo>
                <a:cubicBezTo>
                  <a:pt x="7629177" y="4537970"/>
                  <a:pt x="7635313" y="4531985"/>
                  <a:pt x="7643621" y="4532938"/>
                </a:cubicBezTo>
                <a:cubicBezTo>
                  <a:pt x="7650900" y="4533777"/>
                  <a:pt x="7657874" y="4541324"/>
                  <a:pt x="7656311" y="4548986"/>
                </a:cubicBezTo>
                <a:lnTo>
                  <a:pt x="7655016" y="4555275"/>
                </a:lnTo>
                <a:cubicBezTo>
                  <a:pt x="7654634" y="4557067"/>
                  <a:pt x="7653987" y="4558706"/>
                  <a:pt x="7653149" y="4560269"/>
                </a:cubicBezTo>
                <a:cubicBezTo>
                  <a:pt x="7656959" y="4560917"/>
                  <a:pt x="7660504" y="4562975"/>
                  <a:pt x="7662676" y="4566329"/>
                </a:cubicBezTo>
                <a:close/>
                <a:moveTo>
                  <a:pt x="7683179" y="4530803"/>
                </a:moveTo>
                <a:lnTo>
                  <a:pt x="7684474" y="4524514"/>
                </a:lnTo>
                <a:cubicBezTo>
                  <a:pt x="7686113" y="4516585"/>
                  <a:pt x="7692135" y="4511249"/>
                  <a:pt x="7700519" y="4511859"/>
                </a:cubicBezTo>
                <a:cubicBezTo>
                  <a:pt x="7707836" y="4512392"/>
                  <a:pt x="7714734" y="4520473"/>
                  <a:pt x="7713171" y="4527868"/>
                </a:cubicBezTo>
                <a:lnTo>
                  <a:pt x="7711875" y="4534158"/>
                </a:lnTo>
                <a:cubicBezTo>
                  <a:pt x="7710770" y="4539532"/>
                  <a:pt x="7707531" y="4543535"/>
                  <a:pt x="7703072" y="4545479"/>
                </a:cubicBezTo>
                <a:lnTo>
                  <a:pt x="7703186" y="4545784"/>
                </a:lnTo>
                <a:cubicBezTo>
                  <a:pt x="7706387" y="4553217"/>
                  <a:pt x="7702996" y="4561298"/>
                  <a:pt x="7695908" y="4564881"/>
                </a:cubicBezTo>
                <a:cubicBezTo>
                  <a:pt x="7689010" y="4568350"/>
                  <a:pt x="7679787" y="4564576"/>
                  <a:pt x="7676814" y="4557639"/>
                </a:cubicBezTo>
                <a:lnTo>
                  <a:pt x="7674261" y="4551730"/>
                </a:lnTo>
                <a:cubicBezTo>
                  <a:pt x="7671060" y="4544297"/>
                  <a:pt x="7674452" y="4536216"/>
                  <a:pt x="7681502" y="4532633"/>
                </a:cubicBezTo>
                <a:cubicBezTo>
                  <a:pt x="7682036" y="4532366"/>
                  <a:pt x="7682645" y="4532404"/>
                  <a:pt x="7683217" y="4532214"/>
                </a:cubicBezTo>
                <a:cubicBezTo>
                  <a:pt x="7683255" y="4531718"/>
                  <a:pt x="7683064" y="4531261"/>
                  <a:pt x="7683179" y="4530803"/>
                </a:cubicBezTo>
                <a:close/>
                <a:moveTo>
                  <a:pt x="7737409" y="4511973"/>
                </a:moveTo>
                <a:cubicBezTo>
                  <a:pt x="7733103" y="4505417"/>
                  <a:pt x="7734627" y="4496344"/>
                  <a:pt x="7741220" y="4491885"/>
                </a:cubicBezTo>
                <a:cubicBezTo>
                  <a:pt x="7747584" y="4487539"/>
                  <a:pt x="7756997" y="4489140"/>
                  <a:pt x="7761304" y="4495696"/>
                </a:cubicBezTo>
                <a:cubicBezTo>
                  <a:pt x="7762980" y="4498212"/>
                  <a:pt x="7764619" y="4500728"/>
                  <a:pt x="7766296" y="4503282"/>
                </a:cubicBezTo>
                <a:cubicBezTo>
                  <a:pt x="7770602" y="4509838"/>
                  <a:pt x="7769040" y="4518910"/>
                  <a:pt x="7762485" y="4523370"/>
                </a:cubicBezTo>
                <a:cubicBezTo>
                  <a:pt x="7760808" y="4524514"/>
                  <a:pt x="7758903" y="4525200"/>
                  <a:pt x="7756921" y="4525543"/>
                </a:cubicBezTo>
                <a:cubicBezTo>
                  <a:pt x="7758598" y="4532709"/>
                  <a:pt x="7754635" y="4539609"/>
                  <a:pt x="7747927" y="4542467"/>
                </a:cubicBezTo>
                <a:lnTo>
                  <a:pt x="7742020" y="4545021"/>
                </a:lnTo>
                <a:cubicBezTo>
                  <a:pt x="7734817" y="4548109"/>
                  <a:pt x="7726052" y="4543230"/>
                  <a:pt x="7723575" y="4536254"/>
                </a:cubicBezTo>
                <a:cubicBezTo>
                  <a:pt x="7720831" y="4528554"/>
                  <a:pt x="7725176" y="4520893"/>
                  <a:pt x="7732340" y="4517805"/>
                </a:cubicBezTo>
                <a:lnTo>
                  <a:pt x="7738247" y="4515289"/>
                </a:lnTo>
                <a:cubicBezTo>
                  <a:pt x="7738629" y="4515137"/>
                  <a:pt x="7739048" y="4515213"/>
                  <a:pt x="7739390" y="4515099"/>
                </a:cubicBezTo>
                <a:cubicBezTo>
                  <a:pt x="7738743" y="4514031"/>
                  <a:pt x="7738057" y="4513002"/>
                  <a:pt x="7737409" y="4511973"/>
                </a:cubicBezTo>
                <a:close/>
                <a:moveTo>
                  <a:pt x="7816334" y="4670392"/>
                </a:moveTo>
                <a:cubicBezTo>
                  <a:pt x="7813895" y="4662349"/>
                  <a:pt x="7818735" y="4655412"/>
                  <a:pt x="7825900" y="4652324"/>
                </a:cubicBezTo>
                <a:lnTo>
                  <a:pt x="7831807" y="4649808"/>
                </a:lnTo>
                <a:cubicBezTo>
                  <a:pt x="7839010" y="4646683"/>
                  <a:pt x="7847775" y="4652515"/>
                  <a:pt x="7849871" y="4659376"/>
                </a:cubicBezTo>
                <a:cubicBezTo>
                  <a:pt x="7851471" y="4664598"/>
                  <a:pt x="7849947" y="4669287"/>
                  <a:pt x="7846784" y="4672832"/>
                </a:cubicBezTo>
                <a:cubicBezTo>
                  <a:pt x="7848690" y="4674433"/>
                  <a:pt x="7850290" y="4676415"/>
                  <a:pt x="7851281" y="4678664"/>
                </a:cubicBezTo>
                <a:cubicBezTo>
                  <a:pt x="7854482" y="4686020"/>
                  <a:pt x="7849909" y="4694368"/>
                  <a:pt x="7842973" y="4697342"/>
                </a:cubicBezTo>
                <a:lnTo>
                  <a:pt x="7837066" y="4699896"/>
                </a:lnTo>
                <a:cubicBezTo>
                  <a:pt x="7832150" y="4701992"/>
                  <a:pt x="7826967" y="4700696"/>
                  <a:pt x="7823080" y="4697570"/>
                </a:cubicBezTo>
                <a:cubicBezTo>
                  <a:pt x="7818202" y="4698066"/>
                  <a:pt x="7813323" y="4695931"/>
                  <a:pt x="7810732" y="4689871"/>
                </a:cubicBezTo>
                <a:cubicBezTo>
                  <a:pt x="7807340" y="4681942"/>
                  <a:pt x="7811075" y="4674890"/>
                  <a:pt x="7816715" y="4671192"/>
                </a:cubicBezTo>
                <a:cubicBezTo>
                  <a:pt x="7816601" y="4670926"/>
                  <a:pt x="7816448" y="4670697"/>
                  <a:pt x="7816334" y="4670392"/>
                </a:cubicBezTo>
                <a:close/>
                <a:moveTo>
                  <a:pt x="7848461" y="4588019"/>
                </a:moveTo>
                <a:lnTo>
                  <a:pt x="7849757" y="4581729"/>
                </a:lnTo>
                <a:cubicBezTo>
                  <a:pt x="7851357" y="4574029"/>
                  <a:pt x="7861494" y="4570484"/>
                  <a:pt x="7868125" y="4572772"/>
                </a:cubicBezTo>
                <a:cubicBezTo>
                  <a:pt x="7876166" y="4575554"/>
                  <a:pt x="7878682" y="4583521"/>
                  <a:pt x="7877081" y="4591144"/>
                </a:cubicBezTo>
                <a:lnTo>
                  <a:pt x="7875785" y="4597434"/>
                </a:lnTo>
                <a:cubicBezTo>
                  <a:pt x="7874185" y="4605134"/>
                  <a:pt x="7864086" y="4608679"/>
                  <a:pt x="7857416" y="4606392"/>
                </a:cubicBezTo>
                <a:cubicBezTo>
                  <a:pt x="7849375" y="4603609"/>
                  <a:pt x="7846898" y="4595642"/>
                  <a:pt x="7848461" y="4588019"/>
                </a:cubicBezTo>
                <a:close/>
                <a:moveTo>
                  <a:pt x="7782569" y="4624612"/>
                </a:moveTo>
                <a:cubicBezTo>
                  <a:pt x="7775214" y="4607535"/>
                  <a:pt x="7801090" y="4594613"/>
                  <a:pt x="7808407" y="4611690"/>
                </a:cubicBezTo>
                <a:cubicBezTo>
                  <a:pt x="7815801" y="4628767"/>
                  <a:pt x="7789924" y="4641689"/>
                  <a:pt x="7782569" y="4624612"/>
                </a:cubicBezTo>
                <a:close/>
                <a:moveTo>
                  <a:pt x="7769993" y="4746781"/>
                </a:moveTo>
                <a:lnTo>
                  <a:pt x="7767059" y="4744113"/>
                </a:lnTo>
                <a:cubicBezTo>
                  <a:pt x="7753263" y="4731648"/>
                  <a:pt x="7773042" y="4710569"/>
                  <a:pt x="7786875" y="4723033"/>
                </a:cubicBezTo>
                <a:lnTo>
                  <a:pt x="7789810" y="4725701"/>
                </a:lnTo>
                <a:cubicBezTo>
                  <a:pt x="7803606" y="4738204"/>
                  <a:pt x="7783826" y="4759246"/>
                  <a:pt x="7769993" y="4746781"/>
                </a:cubicBezTo>
                <a:close/>
                <a:moveTo>
                  <a:pt x="7796936" y="4566939"/>
                </a:moveTo>
                <a:cubicBezTo>
                  <a:pt x="7793164" y="4585198"/>
                  <a:pt x="7765267" y="4577689"/>
                  <a:pt x="7769002" y="4559545"/>
                </a:cubicBezTo>
                <a:cubicBezTo>
                  <a:pt x="7772775" y="4541286"/>
                  <a:pt x="7800671" y="4548795"/>
                  <a:pt x="7796936" y="4566939"/>
                </a:cubicBezTo>
                <a:close/>
                <a:moveTo>
                  <a:pt x="7776128" y="4576354"/>
                </a:moveTo>
                <a:cubicBezTo>
                  <a:pt x="7781692" y="4583178"/>
                  <a:pt x="7784856" y="4591678"/>
                  <a:pt x="7783293" y="4600560"/>
                </a:cubicBezTo>
                <a:cubicBezTo>
                  <a:pt x="7781959" y="4608260"/>
                  <a:pt x="7776510" y="4614625"/>
                  <a:pt x="7768011" y="4614092"/>
                </a:cubicBezTo>
                <a:cubicBezTo>
                  <a:pt x="7764657" y="4613901"/>
                  <a:pt x="7761228" y="4612109"/>
                  <a:pt x="7758598" y="4609555"/>
                </a:cubicBezTo>
                <a:lnTo>
                  <a:pt x="7760046" y="4612910"/>
                </a:lnTo>
                <a:cubicBezTo>
                  <a:pt x="7763247" y="4620343"/>
                  <a:pt x="7758827" y="4628538"/>
                  <a:pt x="7751853" y="4631626"/>
                </a:cubicBezTo>
                <a:cubicBezTo>
                  <a:pt x="7744573" y="4634866"/>
                  <a:pt x="7736113" y="4630406"/>
                  <a:pt x="7733141" y="4623469"/>
                </a:cubicBezTo>
                <a:lnTo>
                  <a:pt x="7730588" y="4617560"/>
                </a:lnTo>
                <a:cubicBezTo>
                  <a:pt x="7727386" y="4610127"/>
                  <a:pt x="7731807" y="4601932"/>
                  <a:pt x="7738781" y="4598844"/>
                </a:cubicBezTo>
                <a:cubicBezTo>
                  <a:pt x="7744573" y="4596252"/>
                  <a:pt x="7750938" y="4598654"/>
                  <a:pt x="7754863" y="4603152"/>
                </a:cubicBezTo>
                <a:cubicBezTo>
                  <a:pt x="7754520" y="4601703"/>
                  <a:pt x="7754177" y="4600293"/>
                  <a:pt x="7754444" y="4598768"/>
                </a:cubicBezTo>
                <a:cubicBezTo>
                  <a:pt x="7754635" y="4597891"/>
                  <a:pt x="7754749" y="4596976"/>
                  <a:pt x="7754825" y="4596062"/>
                </a:cubicBezTo>
                <a:cubicBezTo>
                  <a:pt x="7754825" y="4596062"/>
                  <a:pt x="7754825" y="4596062"/>
                  <a:pt x="7754825" y="4596062"/>
                </a:cubicBezTo>
                <a:cubicBezTo>
                  <a:pt x="7754787" y="4595985"/>
                  <a:pt x="7754749" y="4595947"/>
                  <a:pt x="7754711" y="4595795"/>
                </a:cubicBezTo>
                <a:cubicBezTo>
                  <a:pt x="7754558" y="4595604"/>
                  <a:pt x="7754520" y="4595604"/>
                  <a:pt x="7754254" y="4595223"/>
                </a:cubicBezTo>
                <a:cubicBezTo>
                  <a:pt x="7749147" y="4588934"/>
                  <a:pt x="7749909" y="4580319"/>
                  <a:pt x="7755778" y="4574830"/>
                </a:cubicBezTo>
                <a:cubicBezTo>
                  <a:pt x="7761304" y="4569608"/>
                  <a:pt x="7771365" y="4570522"/>
                  <a:pt x="7776128" y="4576354"/>
                </a:cubicBezTo>
                <a:close/>
                <a:moveTo>
                  <a:pt x="7730397" y="4682018"/>
                </a:moveTo>
                <a:cubicBezTo>
                  <a:pt x="7726281" y="4688689"/>
                  <a:pt x="7715953" y="4689223"/>
                  <a:pt x="7710160" y="4684877"/>
                </a:cubicBezTo>
                <a:cubicBezTo>
                  <a:pt x="7705511" y="4681370"/>
                  <a:pt x="7704025" y="4676110"/>
                  <a:pt x="7704901" y="4671002"/>
                </a:cubicBezTo>
                <a:cubicBezTo>
                  <a:pt x="7700100" y="4667038"/>
                  <a:pt x="7697661" y="4660863"/>
                  <a:pt x="7700214" y="4654535"/>
                </a:cubicBezTo>
                <a:cubicBezTo>
                  <a:pt x="7702996" y="4647674"/>
                  <a:pt x="7712028" y="4643099"/>
                  <a:pt x="7719040" y="4646568"/>
                </a:cubicBezTo>
                <a:cubicBezTo>
                  <a:pt x="7725442" y="4649732"/>
                  <a:pt x="7730968" y="4653811"/>
                  <a:pt x="7733750" y="4660634"/>
                </a:cubicBezTo>
                <a:cubicBezTo>
                  <a:pt x="7736799" y="4668143"/>
                  <a:pt x="7734398" y="4675500"/>
                  <a:pt x="7730397" y="4682018"/>
                </a:cubicBezTo>
                <a:close/>
                <a:moveTo>
                  <a:pt x="7715686" y="4640203"/>
                </a:moveTo>
                <a:lnTo>
                  <a:pt x="7709779" y="4642718"/>
                </a:lnTo>
                <a:cubicBezTo>
                  <a:pt x="7702310" y="4645920"/>
                  <a:pt x="7694612" y="4644357"/>
                  <a:pt x="7690115" y="4637153"/>
                </a:cubicBezTo>
                <a:cubicBezTo>
                  <a:pt x="7686304" y="4630978"/>
                  <a:pt x="7688743" y="4620495"/>
                  <a:pt x="7695717" y="4617484"/>
                </a:cubicBezTo>
                <a:lnTo>
                  <a:pt x="7701624" y="4614930"/>
                </a:lnTo>
                <a:cubicBezTo>
                  <a:pt x="7709093" y="4611728"/>
                  <a:pt x="7716830" y="4613291"/>
                  <a:pt x="7721289" y="4620495"/>
                </a:cubicBezTo>
                <a:cubicBezTo>
                  <a:pt x="7725099" y="4626709"/>
                  <a:pt x="7722660" y="4637229"/>
                  <a:pt x="7715686" y="4640203"/>
                </a:cubicBezTo>
                <a:close/>
                <a:moveTo>
                  <a:pt x="7675176" y="4688498"/>
                </a:moveTo>
                <a:cubicBezTo>
                  <a:pt x="7676929" y="4688422"/>
                  <a:pt x="7678682" y="4689032"/>
                  <a:pt x="7680435" y="4689909"/>
                </a:cubicBezTo>
                <a:cubicBezTo>
                  <a:pt x="7683103" y="4689299"/>
                  <a:pt x="7685961" y="4689223"/>
                  <a:pt x="7688514" y="4690023"/>
                </a:cubicBezTo>
                <a:cubicBezTo>
                  <a:pt x="7690534" y="4690671"/>
                  <a:pt x="7692516" y="4691433"/>
                  <a:pt x="7694460" y="4692272"/>
                </a:cubicBezTo>
                <a:cubicBezTo>
                  <a:pt x="7695031" y="4692158"/>
                  <a:pt x="7695564" y="4691967"/>
                  <a:pt x="7696136" y="4691929"/>
                </a:cubicBezTo>
                <a:cubicBezTo>
                  <a:pt x="7703529" y="4691090"/>
                  <a:pt x="7711723" y="4696846"/>
                  <a:pt x="7712142" y="4704622"/>
                </a:cubicBezTo>
                <a:lnTo>
                  <a:pt x="7712371" y="4708853"/>
                </a:lnTo>
                <a:cubicBezTo>
                  <a:pt x="7712371" y="4708892"/>
                  <a:pt x="7712409" y="4708930"/>
                  <a:pt x="7712409" y="4709006"/>
                </a:cubicBezTo>
                <a:cubicBezTo>
                  <a:pt x="7719574" y="4705308"/>
                  <a:pt x="7730358" y="4706642"/>
                  <a:pt x="7734550" y="4716363"/>
                </a:cubicBezTo>
                <a:cubicBezTo>
                  <a:pt x="7738171" y="4724787"/>
                  <a:pt x="7733217" y="4730924"/>
                  <a:pt x="7726395" y="4732982"/>
                </a:cubicBezTo>
                <a:cubicBezTo>
                  <a:pt x="7727348" y="4733973"/>
                  <a:pt x="7728148" y="4735041"/>
                  <a:pt x="7728758" y="4736222"/>
                </a:cubicBezTo>
                <a:cubicBezTo>
                  <a:pt x="7735961" y="4733630"/>
                  <a:pt x="7743659" y="4737671"/>
                  <a:pt x="7746784" y="4744418"/>
                </a:cubicBezTo>
                <a:cubicBezTo>
                  <a:pt x="7748804" y="4748763"/>
                  <a:pt x="7747965" y="4753642"/>
                  <a:pt x="7745488" y="4757454"/>
                </a:cubicBezTo>
                <a:cubicBezTo>
                  <a:pt x="7746212" y="4756844"/>
                  <a:pt x="7747013" y="4756348"/>
                  <a:pt x="7747927" y="4755968"/>
                </a:cubicBezTo>
                <a:lnTo>
                  <a:pt x="7753834" y="4753452"/>
                </a:lnTo>
                <a:cubicBezTo>
                  <a:pt x="7761037" y="4750326"/>
                  <a:pt x="7769230" y="4750974"/>
                  <a:pt x="7773651" y="4758407"/>
                </a:cubicBezTo>
                <a:cubicBezTo>
                  <a:pt x="7777195" y="4764353"/>
                  <a:pt x="7775824" y="4774607"/>
                  <a:pt x="7769040" y="4777923"/>
                </a:cubicBezTo>
                <a:cubicBezTo>
                  <a:pt x="7771403" y="4780859"/>
                  <a:pt x="7773270" y="4784061"/>
                  <a:pt x="7773766" y="4787987"/>
                </a:cubicBezTo>
                <a:cubicBezTo>
                  <a:pt x="7774109" y="4790541"/>
                  <a:pt x="7773651" y="4792828"/>
                  <a:pt x="7772927" y="4795038"/>
                </a:cubicBezTo>
                <a:cubicBezTo>
                  <a:pt x="7775290" y="4796906"/>
                  <a:pt x="7777310" y="4799384"/>
                  <a:pt x="7778606" y="4802357"/>
                </a:cubicBezTo>
                <a:lnTo>
                  <a:pt x="7781159" y="4808265"/>
                </a:lnTo>
                <a:cubicBezTo>
                  <a:pt x="7784284" y="4815470"/>
                  <a:pt x="7777996" y="4824199"/>
                  <a:pt x="7771251" y="4826143"/>
                </a:cubicBezTo>
                <a:cubicBezTo>
                  <a:pt x="7763057" y="4828506"/>
                  <a:pt x="7756464" y="4823398"/>
                  <a:pt x="7753377" y="4816232"/>
                </a:cubicBezTo>
                <a:lnTo>
                  <a:pt x="7750823" y="4810324"/>
                </a:lnTo>
                <a:cubicBezTo>
                  <a:pt x="7750328" y="4809218"/>
                  <a:pt x="7750443" y="4808037"/>
                  <a:pt x="7750404" y="4806893"/>
                </a:cubicBezTo>
                <a:cubicBezTo>
                  <a:pt x="7748423" y="4805902"/>
                  <a:pt x="7746670" y="4804644"/>
                  <a:pt x="7745412" y="4803043"/>
                </a:cubicBezTo>
                <a:cubicBezTo>
                  <a:pt x="7742401" y="4799117"/>
                  <a:pt x="7742020" y="4794772"/>
                  <a:pt x="7743240" y="4790693"/>
                </a:cubicBezTo>
                <a:cubicBezTo>
                  <a:pt x="7741525" y="4786500"/>
                  <a:pt x="7742135" y="4781697"/>
                  <a:pt x="7744536" y="4777542"/>
                </a:cubicBezTo>
                <a:cubicBezTo>
                  <a:pt x="7744040" y="4776932"/>
                  <a:pt x="7743392" y="4776551"/>
                  <a:pt x="7742973" y="4775827"/>
                </a:cubicBezTo>
                <a:cubicBezTo>
                  <a:pt x="7740381" y="4771520"/>
                  <a:pt x="7740420" y="4764887"/>
                  <a:pt x="7743202" y="4760313"/>
                </a:cubicBezTo>
                <a:cubicBezTo>
                  <a:pt x="7741944" y="4761533"/>
                  <a:pt x="7740457" y="4762562"/>
                  <a:pt x="7738857" y="4763286"/>
                </a:cubicBezTo>
                <a:lnTo>
                  <a:pt x="7732950" y="4765802"/>
                </a:lnTo>
                <a:cubicBezTo>
                  <a:pt x="7730854" y="4766717"/>
                  <a:pt x="7728720" y="4766983"/>
                  <a:pt x="7726624" y="4766793"/>
                </a:cubicBezTo>
                <a:cubicBezTo>
                  <a:pt x="7723384" y="4772739"/>
                  <a:pt x="7718125" y="4777428"/>
                  <a:pt x="7710808" y="4779105"/>
                </a:cubicBezTo>
                <a:cubicBezTo>
                  <a:pt x="7706159" y="4780172"/>
                  <a:pt x="7701776" y="4779944"/>
                  <a:pt x="7697699" y="4778762"/>
                </a:cubicBezTo>
                <a:cubicBezTo>
                  <a:pt x="7697851" y="4786348"/>
                  <a:pt x="7692935" y="4793285"/>
                  <a:pt x="7684970" y="4794162"/>
                </a:cubicBezTo>
                <a:cubicBezTo>
                  <a:pt x="7677539" y="4794962"/>
                  <a:pt x="7669421" y="4789168"/>
                  <a:pt x="7669040" y="4781354"/>
                </a:cubicBezTo>
                <a:lnTo>
                  <a:pt x="7668583" y="4772282"/>
                </a:lnTo>
                <a:cubicBezTo>
                  <a:pt x="7668507" y="4770529"/>
                  <a:pt x="7668773" y="4768813"/>
                  <a:pt x="7669192" y="4767174"/>
                </a:cubicBezTo>
                <a:lnTo>
                  <a:pt x="7668088" y="4764582"/>
                </a:lnTo>
                <a:cubicBezTo>
                  <a:pt x="7666182" y="4760199"/>
                  <a:pt x="7666754" y="4755701"/>
                  <a:pt x="7668773" y="4751889"/>
                </a:cubicBezTo>
                <a:cubicBezTo>
                  <a:pt x="7667592" y="4752041"/>
                  <a:pt x="7666449" y="4752194"/>
                  <a:pt x="7665306" y="4752079"/>
                </a:cubicBezTo>
                <a:cubicBezTo>
                  <a:pt x="7658598" y="4755396"/>
                  <a:pt x="7649794" y="4754519"/>
                  <a:pt x="7645945" y="4745675"/>
                </a:cubicBezTo>
                <a:cubicBezTo>
                  <a:pt x="7645908" y="4745599"/>
                  <a:pt x="7645945" y="4745561"/>
                  <a:pt x="7645945" y="4745485"/>
                </a:cubicBezTo>
                <a:cubicBezTo>
                  <a:pt x="7645374" y="4746895"/>
                  <a:pt x="7644726" y="4748344"/>
                  <a:pt x="7643468" y="4749716"/>
                </a:cubicBezTo>
                <a:cubicBezTo>
                  <a:pt x="7631045" y="4763439"/>
                  <a:pt x="7607950" y="4746057"/>
                  <a:pt x="7620412" y="4732258"/>
                </a:cubicBezTo>
                <a:cubicBezTo>
                  <a:pt x="7628644" y="4723110"/>
                  <a:pt x="7641410" y="4727798"/>
                  <a:pt x="7645526" y="4735994"/>
                </a:cubicBezTo>
                <a:cubicBezTo>
                  <a:pt x="7646517" y="4732906"/>
                  <a:pt x="7648690" y="4730581"/>
                  <a:pt x="7651395" y="4728827"/>
                </a:cubicBezTo>
                <a:cubicBezTo>
                  <a:pt x="7651091" y="4727760"/>
                  <a:pt x="7650671" y="4726693"/>
                  <a:pt x="7650557" y="4725625"/>
                </a:cubicBezTo>
                <a:cubicBezTo>
                  <a:pt x="7647546" y="4723834"/>
                  <a:pt x="7645412" y="4720899"/>
                  <a:pt x="7644154" y="4717811"/>
                </a:cubicBezTo>
                <a:cubicBezTo>
                  <a:pt x="7638552" y="4715295"/>
                  <a:pt x="7634322" y="4709883"/>
                  <a:pt x="7635885" y="4702106"/>
                </a:cubicBezTo>
                <a:cubicBezTo>
                  <a:pt x="7638247" y="4690633"/>
                  <a:pt x="7650252" y="4688994"/>
                  <a:pt x="7657912" y="4693873"/>
                </a:cubicBezTo>
                <a:cubicBezTo>
                  <a:pt x="7658331" y="4693568"/>
                  <a:pt x="7658560" y="4693111"/>
                  <a:pt x="7659017" y="4692805"/>
                </a:cubicBezTo>
                <a:cubicBezTo>
                  <a:pt x="7663972" y="4689337"/>
                  <a:pt x="7669231" y="4688803"/>
                  <a:pt x="7675176" y="4688498"/>
                </a:cubicBezTo>
                <a:close/>
                <a:moveTo>
                  <a:pt x="7671860" y="4838379"/>
                </a:moveTo>
                <a:cubicBezTo>
                  <a:pt x="7664505" y="4821264"/>
                  <a:pt x="7691677" y="4811391"/>
                  <a:pt x="7698994" y="4828392"/>
                </a:cubicBezTo>
                <a:cubicBezTo>
                  <a:pt x="7700328" y="4831518"/>
                  <a:pt x="7700252" y="4834262"/>
                  <a:pt x="7699642" y="4836816"/>
                </a:cubicBezTo>
                <a:cubicBezTo>
                  <a:pt x="7700023" y="4836702"/>
                  <a:pt x="7700328" y="4836397"/>
                  <a:pt x="7700747" y="4836359"/>
                </a:cubicBezTo>
                <a:cubicBezTo>
                  <a:pt x="7707798" y="4835291"/>
                  <a:pt x="7714695" y="4835444"/>
                  <a:pt x="7720869" y="4839484"/>
                </a:cubicBezTo>
                <a:cubicBezTo>
                  <a:pt x="7727653" y="4843868"/>
                  <a:pt x="7729901" y="4851301"/>
                  <a:pt x="7730358" y="4858925"/>
                </a:cubicBezTo>
                <a:cubicBezTo>
                  <a:pt x="7730816" y="4866777"/>
                  <a:pt x="7722660" y="4873143"/>
                  <a:pt x="7715419" y="4872876"/>
                </a:cubicBezTo>
                <a:cubicBezTo>
                  <a:pt x="7712828" y="4872800"/>
                  <a:pt x="7710656" y="4871847"/>
                  <a:pt x="7708751" y="4870665"/>
                </a:cubicBezTo>
                <a:cubicBezTo>
                  <a:pt x="7709093" y="4875734"/>
                  <a:pt x="7707302" y="4880614"/>
                  <a:pt x="7702310" y="4883701"/>
                </a:cubicBezTo>
                <a:cubicBezTo>
                  <a:pt x="7696174" y="4887437"/>
                  <a:pt x="7685732" y="4885989"/>
                  <a:pt x="7682455" y="4878936"/>
                </a:cubicBezTo>
                <a:cubicBezTo>
                  <a:pt x="7682112" y="4878098"/>
                  <a:pt x="7681693" y="4877297"/>
                  <a:pt x="7681197" y="4876497"/>
                </a:cubicBezTo>
                <a:lnTo>
                  <a:pt x="7681197" y="4876497"/>
                </a:lnTo>
                <a:cubicBezTo>
                  <a:pt x="7681083" y="4876459"/>
                  <a:pt x="7681083" y="4876459"/>
                  <a:pt x="7680930" y="4876345"/>
                </a:cubicBezTo>
                <a:cubicBezTo>
                  <a:pt x="7680702" y="4876306"/>
                  <a:pt x="7680664" y="4876268"/>
                  <a:pt x="7680245" y="4876154"/>
                </a:cubicBezTo>
                <a:cubicBezTo>
                  <a:pt x="7672470" y="4873905"/>
                  <a:pt x="7668164" y="4866434"/>
                  <a:pt x="7669802" y="4858581"/>
                </a:cubicBezTo>
                <a:cubicBezTo>
                  <a:pt x="7671365" y="4851072"/>
                  <a:pt x="7680092" y="4846041"/>
                  <a:pt x="7687371" y="4848137"/>
                </a:cubicBezTo>
                <a:cubicBezTo>
                  <a:pt x="7688247" y="4848404"/>
                  <a:pt x="7688971" y="4849014"/>
                  <a:pt x="7689810" y="4849357"/>
                </a:cubicBezTo>
                <a:cubicBezTo>
                  <a:pt x="7689924" y="4848328"/>
                  <a:pt x="7690153" y="4847375"/>
                  <a:pt x="7690458" y="4846384"/>
                </a:cubicBezTo>
                <a:cubicBezTo>
                  <a:pt x="7683750" y="4848556"/>
                  <a:pt x="7675442" y="4846727"/>
                  <a:pt x="7671860" y="4838379"/>
                </a:cubicBezTo>
                <a:close/>
                <a:moveTo>
                  <a:pt x="7710427" y="4807579"/>
                </a:moveTo>
                <a:cubicBezTo>
                  <a:pt x="7704596" y="4803196"/>
                  <a:pt x="7702310" y="4793133"/>
                  <a:pt x="7707569" y="4787339"/>
                </a:cubicBezTo>
                <a:lnTo>
                  <a:pt x="7711875" y="4782574"/>
                </a:lnTo>
                <a:cubicBezTo>
                  <a:pt x="7717134" y="4776780"/>
                  <a:pt x="7725405" y="4774645"/>
                  <a:pt x="7732112" y="4779677"/>
                </a:cubicBezTo>
                <a:cubicBezTo>
                  <a:pt x="7737942" y="4784061"/>
                  <a:pt x="7740229" y="4794124"/>
                  <a:pt x="7734970" y="4799918"/>
                </a:cubicBezTo>
                <a:lnTo>
                  <a:pt x="7730664" y="4804683"/>
                </a:lnTo>
                <a:cubicBezTo>
                  <a:pt x="7725405" y="4810515"/>
                  <a:pt x="7717134" y="4812611"/>
                  <a:pt x="7710427" y="4807579"/>
                </a:cubicBezTo>
                <a:close/>
                <a:moveTo>
                  <a:pt x="7643126" y="4836092"/>
                </a:moveTo>
                <a:cubicBezTo>
                  <a:pt x="7630816" y="4849700"/>
                  <a:pt x="7606883" y="4833424"/>
                  <a:pt x="7619345" y="4819663"/>
                </a:cubicBezTo>
                <a:cubicBezTo>
                  <a:pt x="7620755" y="4818062"/>
                  <a:pt x="7622355" y="4816995"/>
                  <a:pt x="7624033" y="4816194"/>
                </a:cubicBezTo>
                <a:lnTo>
                  <a:pt x="7623766" y="4816156"/>
                </a:lnTo>
                <a:cubicBezTo>
                  <a:pt x="7619345" y="4815584"/>
                  <a:pt x="7615991" y="4812916"/>
                  <a:pt x="7613895" y="4809371"/>
                </a:cubicBezTo>
                <a:cubicBezTo>
                  <a:pt x="7612295" y="4816423"/>
                  <a:pt x="7606121" y="4822560"/>
                  <a:pt x="7597013" y="4820654"/>
                </a:cubicBezTo>
                <a:lnTo>
                  <a:pt x="7593125" y="4819853"/>
                </a:lnTo>
                <a:cubicBezTo>
                  <a:pt x="7585656" y="4818291"/>
                  <a:pt x="7582493" y="4812649"/>
                  <a:pt x="7582417" y="4806741"/>
                </a:cubicBezTo>
                <a:lnTo>
                  <a:pt x="7578491" y="4806055"/>
                </a:lnTo>
                <a:cubicBezTo>
                  <a:pt x="7570755" y="4804721"/>
                  <a:pt x="7566601" y="4795000"/>
                  <a:pt x="7568583" y="4788139"/>
                </a:cubicBezTo>
                <a:cubicBezTo>
                  <a:pt x="7570908" y="4780058"/>
                  <a:pt x="7578796" y="4776932"/>
                  <a:pt x="7586494" y="4778229"/>
                </a:cubicBezTo>
                <a:lnTo>
                  <a:pt x="7595450" y="4779791"/>
                </a:lnTo>
                <a:cubicBezTo>
                  <a:pt x="7601853" y="4780897"/>
                  <a:pt x="7605549" y="4787720"/>
                  <a:pt x="7605588" y="4793933"/>
                </a:cubicBezTo>
                <a:cubicBezTo>
                  <a:pt x="7608179" y="4795038"/>
                  <a:pt x="7610732" y="4796258"/>
                  <a:pt x="7612028" y="4798279"/>
                </a:cubicBezTo>
                <a:cubicBezTo>
                  <a:pt x="7613629" y="4791189"/>
                  <a:pt x="7620984" y="4786614"/>
                  <a:pt x="7627996" y="4787491"/>
                </a:cubicBezTo>
                <a:lnTo>
                  <a:pt x="7633331" y="4788177"/>
                </a:lnTo>
                <a:cubicBezTo>
                  <a:pt x="7636190" y="4784975"/>
                  <a:pt x="7640191" y="4782917"/>
                  <a:pt x="7644878" y="4783146"/>
                </a:cubicBezTo>
                <a:cubicBezTo>
                  <a:pt x="7650938" y="4783451"/>
                  <a:pt x="7654749" y="4787148"/>
                  <a:pt x="7658407" y="4791494"/>
                </a:cubicBezTo>
                <a:cubicBezTo>
                  <a:pt x="7661228" y="4794886"/>
                  <a:pt x="7661532" y="4799231"/>
                  <a:pt x="7660313" y="4803196"/>
                </a:cubicBezTo>
                <a:cubicBezTo>
                  <a:pt x="7660427" y="4803463"/>
                  <a:pt x="7660504" y="4803768"/>
                  <a:pt x="7660618" y="4804034"/>
                </a:cubicBezTo>
                <a:cubicBezTo>
                  <a:pt x="7663362" y="4811658"/>
                  <a:pt x="7658826" y="4819549"/>
                  <a:pt x="7651624" y="4822369"/>
                </a:cubicBezTo>
                <a:cubicBezTo>
                  <a:pt x="7649452" y="4823208"/>
                  <a:pt x="7647241" y="4823246"/>
                  <a:pt x="7645031" y="4822903"/>
                </a:cubicBezTo>
                <a:cubicBezTo>
                  <a:pt x="7647127" y="4826905"/>
                  <a:pt x="7647203" y="4831594"/>
                  <a:pt x="7643126" y="4836092"/>
                </a:cubicBezTo>
                <a:close/>
                <a:moveTo>
                  <a:pt x="7568430" y="4835330"/>
                </a:moveTo>
                <a:cubicBezTo>
                  <a:pt x="7568430" y="4828239"/>
                  <a:pt x="7575100" y="4819891"/>
                  <a:pt x="7582836" y="4820845"/>
                </a:cubicBezTo>
                <a:lnTo>
                  <a:pt x="7589200" y="4821645"/>
                </a:lnTo>
                <a:cubicBezTo>
                  <a:pt x="7596974" y="4822598"/>
                  <a:pt x="7603682" y="4827439"/>
                  <a:pt x="7603682" y="4836054"/>
                </a:cubicBezTo>
                <a:cubicBezTo>
                  <a:pt x="7603682" y="4836359"/>
                  <a:pt x="7603491" y="4836664"/>
                  <a:pt x="7603491" y="4836969"/>
                </a:cubicBezTo>
                <a:cubicBezTo>
                  <a:pt x="7608598" y="4841314"/>
                  <a:pt x="7610237" y="4848747"/>
                  <a:pt x="7607036" y="4854808"/>
                </a:cubicBezTo>
                <a:cubicBezTo>
                  <a:pt x="7606693" y="4855532"/>
                  <a:pt x="7606502" y="4855875"/>
                  <a:pt x="7606426" y="4855990"/>
                </a:cubicBezTo>
                <a:cubicBezTo>
                  <a:pt x="7606388" y="4856066"/>
                  <a:pt x="7606388" y="4856142"/>
                  <a:pt x="7606349" y="4856256"/>
                </a:cubicBezTo>
                <a:cubicBezTo>
                  <a:pt x="7606349" y="4856294"/>
                  <a:pt x="7606349" y="4856333"/>
                  <a:pt x="7606349" y="4856371"/>
                </a:cubicBezTo>
                <a:cubicBezTo>
                  <a:pt x="7606807" y="4857133"/>
                  <a:pt x="7607226" y="4857857"/>
                  <a:pt x="7607760" y="4858581"/>
                </a:cubicBezTo>
                <a:cubicBezTo>
                  <a:pt x="7612599" y="4865061"/>
                  <a:pt x="7608674" y="4874439"/>
                  <a:pt x="7602691" y="4878403"/>
                </a:cubicBezTo>
                <a:cubicBezTo>
                  <a:pt x="7595679" y="4882977"/>
                  <a:pt x="7587409" y="4879356"/>
                  <a:pt x="7582912" y="4873333"/>
                </a:cubicBezTo>
                <a:cubicBezTo>
                  <a:pt x="7577386" y="4865939"/>
                  <a:pt x="7576472" y="4857057"/>
                  <a:pt x="7578720" y="4848671"/>
                </a:cubicBezTo>
                <a:cubicBezTo>
                  <a:pt x="7572889" y="4846689"/>
                  <a:pt x="7568430" y="4842305"/>
                  <a:pt x="7568430" y="4835330"/>
                </a:cubicBezTo>
                <a:close/>
                <a:moveTo>
                  <a:pt x="7621898" y="4898567"/>
                </a:moveTo>
                <a:cubicBezTo>
                  <a:pt x="7619573" y="4917017"/>
                  <a:pt x="7590953" y="4913205"/>
                  <a:pt x="7593240" y="4894717"/>
                </a:cubicBezTo>
                <a:cubicBezTo>
                  <a:pt x="7595565" y="4876268"/>
                  <a:pt x="7624223" y="4880080"/>
                  <a:pt x="7621898" y="4898567"/>
                </a:cubicBezTo>
                <a:close/>
                <a:moveTo>
                  <a:pt x="7524985" y="4828163"/>
                </a:moveTo>
                <a:cubicBezTo>
                  <a:pt x="7537447" y="4814364"/>
                  <a:pt x="7559932" y="4832509"/>
                  <a:pt x="7547508" y="4846307"/>
                </a:cubicBezTo>
                <a:cubicBezTo>
                  <a:pt x="7546327" y="4847642"/>
                  <a:pt x="7544955" y="4848404"/>
                  <a:pt x="7543621" y="4849166"/>
                </a:cubicBezTo>
                <a:cubicBezTo>
                  <a:pt x="7550100" y="4851415"/>
                  <a:pt x="7555740" y="4857438"/>
                  <a:pt x="7554673" y="4865976"/>
                </a:cubicBezTo>
                <a:cubicBezTo>
                  <a:pt x="7552386" y="4884388"/>
                  <a:pt x="7524414" y="4876955"/>
                  <a:pt x="7526700" y="4858772"/>
                </a:cubicBezTo>
                <a:cubicBezTo>
                  <a:pt x="7527234" y="4854617"/>
                  <a:pt x="7529139" y="4851949"/>
                  <a:pt x="7531616" y="4850272"/>
                </a:cubicBezTo>
                <a:cubicBezTo>
                  <a:pt x="7523042" y="4847108"/>
                  <a:pt x="7517173" y="4836778"/>
                  <a:pt x="7524985" y="4828163"/>
                </a:cubicBezTo>
                <a:close/>
                <a:moveTo>
                  <a:pt x="7514010" y="4764125"/>
                </a:moveTo>
                <a:cubicBezTo>
                  <a:pt x="7506350" y="4762524"/>
                  <a:pt x="7500595" y="4755853"/>
                  <a:pt x="7501777" y="4747734"/>
                </a:cubicBezTo>
                <a:cubicBezTo>
                  <a:pt x="7502805" y="4740834"/>
                  <a:pt x="7509551" y="4735041"/>
                  <a:pt x="7516677" y="4735574"/>
                </a:cubicBezTo>
                <a:cubicBezTo>
                  <a:pt x="7517744" y="4732639"/>
                  <a:pt x="7519498" y="4729894"/>
                  <a:pt x="7522089" y="4728027"/>
                </a:cubicBezTo>
                <a:cubicBezTo>
                  <a:pt x="7528567" y="4723338"/>
                  <a:pt x="7537752" y="4726007"/>
                  <a:pt x="7542135" y="4732182"/>
                </a:cubicBezTo>
                <a:lnTo>
                  <a:pt x="7545831" y="4737442"/>
                </a:lnTo>
                <a:cubicBezTo>
                  <a:pt x="7550404" y="4743922"/>
                  <a:pt x="7547889" y="4752613"/>
                  <a:pt x="7541982" y="4757187"/>
                </a:cubicBezTo>
                <a:cubicBezTo>
                  <a:pt x="7539657" y="4763324"/>
                  <a:pt x="7533255" y="4768127"/>
                  <a:pt x="7526586" y="4766755"/>
                </a:cubicBezTo>
                <a:lnTo>
                  <a:pt x="7514010" y="4764125"/>
                </a:lnTo>
                <a:close/>
                <a:moveTo>
                  <a:pt x="7552920" y="4698219"/>
                </a:moveTo>
                <a:cubicBezTo>
                  <a:pt x="7550786" y="4698828"/>
                  <a:pt x="7548537" y="4699057"/>
                  <a:pt x="7546136" y="4698676"/>
                </a:cubicBezTo>
                <a:cubicBezTo>
                  <a:pt x="7541030" y="4697799"/>
                  <a:pt x="7536875" y="4693454"/>
                  <a:pt x="7535389" y="4688460"/>
                </a:cubicBezTo>
                <a:cubicBezTo>
                  <a:pt x="7531235" y="4685068"/>
                  <a:pt x="7529215" y="4679121"/>
                  <a:pt x="7530130" y="4673861"/>
                </a:cubicBezTo>
                <a:cubicBezTo>
                  <a:pt x="7531502" y="4665818"/>
                  <a:pt x="7539848" y="4661739"/>
                  <a:pt x="7547318" y="4662807"/>
                </a:cubicBezTo>
                <a:cubicBezTo>
                  <a:pt x="7549986" y="4663188"/>
                  <a:pt x="7552348" y="4664103"/>
                  <a:pt x="7554444" y="4665322"/>
                </a:cubicBezTo>
                <a:cubicBezTo>
                  <a:pt x="7560351" y="4664408"/>
                  <a:pt x="7566106" y="4667457"/>
                  <a:pt x="7569536" y="4672641"/>
                </a:cubicBezTo>
                <a:lnTo>
                  <a:pt x="7574528" y="4680227"/>
                </a:lnTo>
                <a:cubicBezTo>
                  <a:pt x="7578834" y="4686783"/>
                  <a:pt x="7575061" y="4696351"/>
                  <a:pt x="7568659" y="4699819"/>
                </a:cubicBezTo>
                <a:cubicBezTo>
                  <a:pt x="7563171" y="4702792"/>
                  <a:pt x="7557340" y="4701687"/>
                  <a:pt x="7552920" y="4698219"/>
                </a:cubicBezTo>
                <a:close/>
                <a:moveTo>
                  <a:pt x="7580740" y="4737709"/>
                </a:moveTo>
                <a:cubicBezTo>
                  <a:pt x="7586609" y="4732029"/>
                  <a:pt x="7595374" y="4732754"/>
                  <a:pt x="7601166" y="4737976"/>
                </a:cubicBezTo>
                <a:lnTo>
                  <a:pt x="7605930" y="4742283"/>
                </a:lnTo>
                <a:cubicBezTo>
                  <a:pt x="7611761" y="4747543"/>
                  <a:pt x="7610961" y="4757568"/>
                  <a:pt x="7605625" y="4762752"/>
                </a:cubicBezTo>
                <a:cubicBezTo>
                  <a:pt x="7599757" y="4768432"/>
                  <a:pt x="7590991" y="4767670"/>
                  <a:pt x="7585199" y="4762448"/>
                </a:cubicBezTo>
                <a:lnTo>
                  <a:pt x="7580435" y="4758140"/>
                </a:lnTo>
                <a:cubicBezTo>
                  <a:pt x="7574604" y="4752880"/>
                  <a:pt x="7575404" y="4742855"/>
                  <a:pt x="7580740" y="4737709"/>
                </a:cubicBezTo>
                <a:close/>
                <a:moveTo>
                  <a:pt x="7619116" y="4536635"/>
                </a:moveTo>
                <a:cubicBezTo>
                  <a:pt x="7612981" y="4535149"/>
                  <a:pt x="7607836" y="4531680"/>
                  <a:pt x="7603606" y="4527182"/>
                </a:cubicBezTo>
                <a:cubicBezTo>
                  <a:pt x="7605816" y="4536712"/>
                  <a:pt x="7598651" y="4544869"/>
                  <a:pt x="7590839" y="4546241"/>
                </a:cubicBezTo>
                <a:cubicBezTo>
                  <a:pt x="7585694" y="4558515"/>
                  <a:pt x="7567554" y="4556114"/>
                  <a:pt x="7564048" y="4544640"/>
                </a:cubicBezTo>
                <a:cubicBezTo>
                  <a:pt x="7560504" y="4547995"/>
                  <a:pt x="7555321" y="4549672"/>
                  <a:pt x="7550481" y="4548681"/>
                </a:cubicBezTo>
                <a:lnTo>
                  <a:pt x="7549147" y="4548414"/>
                </a:lnTo>
                <a:cubicBezTo>
                  <a:pt x="7550404" y="4549596"/>
                  <a:pt x="7551548" y="4551044"/>
                  <a:pt x="7552386" y="4553064"/>
                </a:cubicBezTo>
                <a:cubicBezTo>
                  <a:pt x="7558598" y="4567511"/>
                  <a:pt x="7541334" y="4580395"/>
                  <a:pt x="7531655" y="4573038"/>
                </a:cubicBezTo>
                <a:cubicBezTo>
                  <a:pt x="7530931" y="4575020"/>
                  <a:pt x="7529825" y="4576812"/>
                  <a:pt x="7528034" y="4578032"/>
                </a:cubicBezTo>
                <a:lnTo>
                  <a:pt x="7522775" y="4581767"/>
                </a:lnTo>
                <a:cubicBezTo>
                  <a:pt x="7516716" y="4586037"/>
                  <a:pt x="7509132" y="4587028"/>
                  <a:pt x="7503339" y="4581729"/>
                </a:cubicBezTo>
                <a:cubicBezTo>
                  <a:pt x="7503415" y="4584093"/>
                  <a:pt x="7502958" y="4586418"/>
                  <a:pt x="7502043" y="4588552"/>
                </a:cubicBezTo>
                <a:cubicBezTo>
                  <a:pt x="7509436" y="4590382"/>
                  <a:pt x="7516296" y="4597358"/>
                  <a:pt x="7514315" y="4607001"/>
                </a:cubicBezTo>
                <a:cubicBezTo>
                  <a:pt x="7513362" y="4611690"/>
                  <a:pt x="7510809" y="4614511"/>
                  <a:pt x="7507684" y="4615845"/>
                </a:cubicBezTo>
                <a:cubicBezTo>
                  <a:pt x="7515686" y="4616912"/>
                  <a:pt x="7523842" y="4624422"/>
                  <a:pt x="7521708" y="4634790"/>
                </a:cubicBezTo>
                <a:cubicBezTo>
                  <a:pt x="7519231" y="4646721"/>
                  <a:pt x="7506654" y="4646683"/>
                  <a:pt x="7499300" y="4640203"/>
                </a:cubicBezTo>
                <a:lnTo>
                  <a:pt x="7502577" y="4645196"/>
                </a:lnTo>
                <a:cubicBezTo>
                  <a:pt x="7506883" y="4651714"/>
                  <a:pt x="7504253" y="4661091"/>
                  <a:pt x="7497775" y="4665056"/>
                </a:cubicBezTo>
                <a:cubicBezTo>
                  <a:pt x="7490953" y="4669211"/>
                  <a:pt x="7482226" y="4666733"/>
                  <a:pt x="7477920" y="4660253"/>
                </a:cubicBezTo>
                <a:lnTo>
                  <a:pt x="7472928" y="4652667"/>
                </a:lnTo>
                <a:cubicBezTo>
                  <a:pt x="7471098" y="4649846"/>
                  <a:pt x="7470717" y="4646568"/>
                  <a:pt x="7471174" y="4643366"/>
                </a:cubicBezTo>
                <a:cubicBezTo>
                  <a:pt x="7465839" y="4644662"/>
                  <a:pt x="7459551" y="4643214"/>
                  <a:pt x="7456426" y="4638792"/>
                </a:cubicBezTo>
                <a:lnTo>
                  <a:pt x="7452729" y="4633532"/>
                </a:lnTo>
                <a:cubicBezTo>
                  <a:pt x="7448042" y="4626899"/>
                  <a:pt x="7448385" y="4618818"/>
                  <a:pt x="7454558" y="4613139"/>
                </a:cubicBezTo>
                <a:cubicBezTo>
                  <a:pt x="7460008" y="4608145"/>
                  <a:pt x="7470565" y="4608755"/>
                  <a:pt x="7474947" y="4614930"/>
                </a:cubicBezTo>
                <a:lnTo>
                  <a:pt x="7478644" y="4620190"/>
                </a:lnTo>
                <a:cubicBezTo>
                  <a:pt x="7481273" y="4623926"/>
                  <a:pt x="7482150" y="4628081"/>
                  <a:pt x="7481464" y="4632007"/>
                </a:cubicBezTo>
                <a:cubicBezTo>
                  <a:pt x="7486419" y="4630673"/>
                  <a:pt x="7491677" y="4631397"/>
                  <a:pt x="7495412" y="4634980"/>
                </a:cubicBezTo>
                <a:cubicBezTo>
                  <a:pt x="7494154" y="4632236"/>
                  <a:pt x="7493621" y="4629034"/>
                  <a:pt x="7494383" y="4625451"/>
                </a:cubicBezTo>
                <a:cubicBezTo>
                  <a:pt x="7495336" y="4620800"/>
                  <a:pt x="7497851" y="4617980"/>
                  <a:pt x="7500976" y="4616645"/>
                </a:cubicBezTo>
                <a:cubicBezTo>
                  <a:pt x="7494078" y="4615731"/>
                  <a:pt x="7487486" y="4609899"/>
                  <a:pt x="7487066" y="4601665"/>
                </a:cubicBezTo>
                <a:lnTo>
                  <a:pt x="7487028" y="4601703"/>
                </a:lnTo>
                <a:cubicBezTo>
                  <a:pt x="7480626" y="4606239"/>
                  <a:pt x="7471327" y="4604486"/>
                  <a:pt x="7466906" y="4598082"/>
                </a:cubicBezTo>
                <a:cubicBezTo>
                  <a:pt x="7465648" y="4596252"/>
                  <a:pt x="7465000" y="4594232"/>
                  <a:pt x="7464696" y="4592174"/>
                </a:cubicBezTo>
                <a:cubicBezTo>
                  <a:pt x="7462676" y="4592479"/>
                  <a:pt x="7460618" y="4593432"/>
                  <a:pt x="7458636" y="4593279"/>
                </a:cubicBezTo>
                <a:cubicBezTo>
                  <a:pt x="7457683" y="4595299"/>
                  <a:pt x="7456312" y="4597205"/>
                  <a:pt x="7454444" y="4598806"/>
                </a:cubicBezTo>
                <a:cubicBezTo>
                  <a:pt x="7449718" y="4602770"/>
                  <a:pt x="7442363" y="4602389"/>
                  <a:pt x="7437371" y="4598882"/>
                </a:cubicBezTo>
                <a:lnTo>
                  <a:pt x="7436304" y="4604067"/>
                </a:lnTo>
                <a:cubicBezTo>
                  <a:pt x="7434703" y="4611766"/>
                  <a:pt x="7424604" y="4615349"/>
                  <a:pt x="7417935" y="4613024"/>
                </a:cubicBezTo>
                <a:cubicBezTo>
                  <a:pt x="7409894" y="4610242"/>
                  <a:pt x="7407379" y="4602313"/>
                  <a:pt x="7408979" y="4594651"/>
                </a:cubicBezTo>
                <a:lnTo>
                  <a:pt x="7410275" y="4588362"/>
                </a:lnTo>
                <a:cubicBezTo>
                  <a:pt x="7411533" y="4582263"/>
                  <a:pt x="7418164" y="4578908"/>
                  <a:pt x="7424185" y="4578870"/>
                </a:cubicBezTo>
                <a:cubicBezTo>
                  <a:pt x="7423842" y="4576393"/>
                  <a:pt x="7424071" y="4573839"/>
                  <a:pt x="7424985" y="4571513"/>
                </a:cubicBezTo>
                <a:cubicBezTo>
                  <a:pt x="7424871" y="4571361"/>
                  <a:pt x="7424757" y="4571209"/>
                  <a:pt x="7424604" y="4571018"/>
                </a:cubicBezTo>
                <a:cubicBezTo>
                  <a:pt x="7419307" y="4578146"/>
                  <a:pt x="7407798" y="4581005"/>
                  <a:pt x="7401167" y="4571590"/>
                </a:cubicBezTo>
                <a:cubicBezTo>
                  <a:pt x="7393125" y="4560192"/>
                  <a:pt x="7404254" y="4547957"/>
                  <a:pt x="7414886" y="4548833"/>
                </a:cubicBezTo>
                <a:cubicBezTo>
                  <a:pt x="7415077" y="4545784"/>
                  <a:pt x="7416182" y="4542811"/>
                  <a:pt x="7417669" y="4539952"/>
                </a:cubicBezTo>
                <a:cubicBezTo>
                  <a:pt x="7416944" y="4539532"/>
                  <a:pt x="7416030" y="4539342"/>
                  <a:pt x="7415382" y="4538846"/>
                </a:cubicBezTo>
                <a:cubicBezTo>
                  <a:pt x="7409322" y="4541858"/>
                  <a:pt x="7402348" y="4542696"/>
                  <a:pt x="7395374" y="4539875"/>
                </a:cubicBezTo>
                <a:cubicBezTo>
                  <a:pt x="7390915" y="4538084"/>
                  <a:pt x="7387448" y="4535339"/>
                  <a:pt x="7384780" y="4532023"/>
                </a:cubicBezTo>
                <a:cubicBezTo>
                  <a:pt x="7382645" y="4532747"/>
                  <a:pt x="7380321" y="4533014"/>
                  <a:pt x="7377920" y="4532747"/>
                </a:cubicBezTo>
                <a:cubicBezTo>
                  <a:pt x="7370374" y="4531794"/>
                  <a:pt x="7364582" y="4523484"/>
                  <a:pt x="7366106" y="4516051"/>
                </a:cubicBezTo>
                <a:lnTo>
                  <a:pt x="7368697" y="4503473"/>
                </a:lnTo>
                <a:cubicBezTo>
                  <a:pt x="7369765" y="4498365"/>
                  <a:pt x="7373118" y="4494629"/>
                  <a:pt x="7377463" y="4492800"/>
                </a:cubicBezTo>
                <a:cubicBezTo>
                  <a:pt x="7375709" y="4492685"/>
                  <a:pt x="7373994" y="4492228"/>
                  <a:pt x="7372432" y="4491503"/>
                </a:cubicBezTo>
                <a:cubicBezTo>
                  <a:pt x="7365953" y="4490055"/>
                  <a:pt x="7360694" y="4484833"/>
                  <a:pt x="7361495" y="4476828"/>
                </a:cubicBezTo>
                <a:cubicBezTo>
                  <a:pt x="7360085" y="4471606"/>
                  <a:pt x="7361190" y="4466041"/>
                  <a:pt x="7365801" y="4462153"/>
                </a:cubicBezTo>
                <a:cubicBezTo>
                  <a:pt x="7369878" y="4458722"/>
                  <a:pt x="7376434" y="4457883"/>
                  <a:pt x="7381464" y="4460132"/>
                </a:cubicBezTo>
                <a:lnTo>
                  <a:pt x="7384551" y="4457960"/>
                </a:lnTo>
                <a:cubicBezTo>
                  <a:pt x="7391182" y="4453271"/>
                  <a:pt x="7399375" y="4453805"/>
                  <a:pt x="7404902" y="4459980"/>
                </a:cubicBezTo>
                <a:cubicBezTo>
                  <a:pt x="7406045" y="4461276"/>
                  <a:pt x="7406845" y="4462877"/>
                  <a:pt x="7407379" y="4464554"/>
                </a:cubicBezTo>
                <a:cubicBezTo>
                  <a:pt x="7410999" y="4464745"/>
                  <a:pt x="7414581" y="4465240"/>
                  <a:pt x="7417669" y="4466307"/>
                </a:cubicBezTo>
                <a:cubicBezTo>
                  <a:pt x="7421555" y="4467680"/>
                  <a:pt x="7424337" y="4471110"/>
                  <a:pt x="7426662" y="4475189"/>
                </a:cubicBezTo>
                <a:lnTo>
                  <a:pt x="7429254" y="4473359"/>
                </a:lnTo>
                <a:cubicBezTo>
                  <a:pt x="7435656" y="4468823"/>
                  <a:pt x="7445298" y="4471835"/>
                  <a:pt x="7449147" y="4478200"/>
                </a:cubicBezTo>
                <a:cubicBezTo>
                  <a:pt x="7451929" y="4482775"/>
                  <a:pt x="7451510" y="4487806"/>
                  <a:pt x="7449261" y="4492113"/>
                </a:cubicBezTo>
                <a:cubicBezTo>
                  <a:pt x="7450785" y="4495010"/>
                  <a:pt x="7451624" y="4498289"/>
                  <a:pt x="7450862" y="4502100"/>
                </a:cubicBezTo>
                <a:cubicBezTo>
                  <a:pt x="7448994" y="4511096"/>
                  <a:pt x="7441411" y="4513269"/>
                  <a:pt x="7434627" y="4511058"/>
                </a:cubicBezTo>
                <a:cubicBezTo>
                  <a:pt x="7434856" y="4512392"/>
                  <a:pt x="7434894" y="4513726"/>
                  <a:pt x="7434703" y="4515022"/>
                </a:cubicBezTo>
                <a:cubicBezTo>
                  <a:pt x="7438934" y="4516166"/>
                  <a:pt x="7441601" y="4519330"/>
                  <a:pt x="7443240" y="4523065"/>
                </a:cubicBezTo>
                <a:cubicBezTo>
                  <a:pt x="7447013" y="4523637"/>
                  <a:pt x="7450938" y="4525009"/>
                  <a:pt x="7454673" y="4526801"/>
                </a:cubicBezTo>
                <a:cubicBezTo>
                  <a:pt x="7457150" y="4520816"/>
                  <a:pt x="7464886" y="4517386"/>
                  <a:pt x="7472089" y="4518682"/>
                </a:cubicBezTo>
                <a:cubicBezTo>
                  <a:pt x="7475023" y="4508542"/>
                  <a:pt x="7489924" y="4502291"/>
                  <a:pt x="7497889" y="4513536"/>
                </a:cubicBezTo>
                <a:cubicBezTo>
                  <a:pt x="7506121" y="4525162"/>
                  <a:pt x="7494231" y="4537550"/>
                  <a:pt x="7483408" y="4535987"/>
                </a:cubicBezTo>
                <a:cubicBezTo>
                  <a:pt x="7482226" y="4538656"/>
                  <a:pt x="7480169" y="4540943"/>
                  <a:pt x="7477386" y="4542467"/>
                </a:cubicBezTo>
                <a:cubicBezTo>
                  <a:pt x="7478530" y="4543230"/>
                  <a:pt x="7479521" y="4544106"/>
                  <a:pt x="7480359" y="4545136"/>
                </a:cubicBezTo>
                <a:cubicBezTo>
                  <a:pt x="7485885" y="4541743"/>
                  <a:pt x="7492630" y="4543077"/>
                  <a:pt x="7497279" y="4547156"/>
                </a:cubicBezTo>
                <a:cubicBezTo>
                  <a:pt x="7500252" y="4540790"/>
                  <a:pt x="7506845" y="4537360"/>
                  <a:pt x="7513743" y="4538808"/>
                </a:cubicBezTo>
                <a:lnTo>
                  <a:pt x="7526319" y="4541400"/>
                </a:lnTo>
                <a:cubicBezTo>
                  <a:pt x="7529940" y="4542163"/>
                  <a:pt x="7532683" y="4544602"/>
                  <a:pt x="7534551" y="4547690"/>
                </a:cubicBezTo>
                <a:cubicBezTo>
                  <a:pt x="7536685" y="4546394"/>
                  <a:pt x="7539010" y="4545860"/>
                  <a:pt x="7541334" y="4545746"/>
                </a:cubicBezTo>
                <a:cubicBezTo>
                  <a:pt x="7537905" y="4543954"/>
                  <a:pt x="7535237" y="4541133"/>
                  <a:pt x="7534170" y="4537474"/>
                </a:cubicBezTo>
                <a:cubicBezTo>
                  <a:pt x="7529901" y="4535072"/>
                  <a:pt x="7527119" y="4530537"/>
                  <a:pt x="7528453" y="4524095"/>
                </a:cubicBezTo>
                <a:cubicBezTo>
                  <a:pt x="7529215" y="4520321"/>
                  <a:pt x="7531159" y="4517691"/>
                  <a:pt x="7533598" y="4515747"/>
                </a:cubicBezTo>
                <a:lnTo>
                  <a:pt x="7532646" y="4514298"/>
                </a:lnTo>
                <a:cubicBezTo>
                  <a:pt x="7528339" y="4507742"/>
                  <a:pt x="7532340" y="4498136"/>
                  <a:pt x="7538743" y="4494782"/>
                </a:cubicBezTo>
                <a:cubicBezTo>
                  <a:pt x="7546174" y="4490894"/>
                  <a:pt x="7553949" y="4494362"/>
                  <a:pt x="7558255" y="4500881"/>
                </a:cubicBezTo>
                <a:lnTo>
                  <a:pt x="7558865" y="4501796"/>
                </a:lnTo>
                <a:cubicBezTo>
                  <a:pt x="7560046" y="4501796"/>
                  <a:pt x="7561228" y="4501757"/>
                  <a:pt x="7562447" y="4501986"/>
                </a:cubicBezTo>
                <a:lnTo>
                  <a:pt x="7568735" y="4503282"/>
                </a:lnTo>
                <a:cubicBezTo>
                  <a:pt x="7576434" y="4504883"/>
                  <a:pt x="7580244" y="4514679"/>
                  <a:pt x="7578072" y="4521503"/>
                </a:cubicBezTo>
                <a:cubicBezTo>
                  <a:pt x="7577310" y="4523790"/>
                  <a:pt x="7576014" y="4525467"/>
                  <a:pt x="7574528" y="4526953"/>
                </a:cubicBezTo>
                <a:cubicBezTo>
                  <a:pt x="7575709" y="4526725"/>
                  <a:pt x="7576891" y="4526725"/>
                  <a:pt x="7578110" y="4526763"/>
                </a:cubicBezTo>
                <a:cubicBezTo>
                  <a:pt x="7579559" y="4523446"/>
                  <a:pt x="7582188" y="4521007"/>
                  <a:pt x="7585160" y="4519292"/>
                </a:cubicBezTo>
                <a:cubicBezTo>
                  <a:pt x="7582150" y="4512964"/>
                  <a:pt x="7584665" y="4505188"/>
                  <a:pt x="7590267" y="4501223"/>
                </a:cubicBezTo>
                <a:lnTo>
                  <a:pt x="7600748" y="4493829"/>
                </a:lnTo>
                <a:cubicBezTo>
                  <a:pt x="7607340" y="4489140"/>
                  <a:pt x="7616372" y="4491961"/>
                  <a:pt x="7620755" y="4498098"/>
                </a:cubicBezTo>
                <a:cubicBezTo>
                  <a:pt x="7622355" y="4500347"/>
                  <a:pt x="7622813" y="4502863"/>
                  <a:pt x="7622813" y="4505378"/>
                </a:cubicBezTo>
                <a:cubicBezTo>
                  <a:pt x="7622813" y="4505417"/>
                  <a:pt x="7622851" y="4505417"/>
                  <a:pt x="7622889" y="4505455"/>
                </a:cubicBezTo>
                <a:cubicBezTo>
                  <a:pt x="7623309" y="4506293"/>
                  <a:pt x="7623766" y="4507132"/>
                  <a:pt x="7624299" y="4507932"/>
                </a:cubicBezTo>
                <a:cubicBezTo>
                  <a:pt x="7624376" y="4508009"/>
                  <a:pt x="7624337" y="4508009"/>
                  <a:pt x="7624413" y="4508085"/>
                </a:cubicBezTo>
                <a:cubicBezTo>
                  <a:pt x="7624452" y="4508123"/>
                  <a:pt x="7624528" y="4508123"/>
                  <a:pt x="7624566" y="4508161"/>
                </a:cubicBezTo>
                <a:cubicBezTo>
                  <a:pt x="7624756" y="4508199"/>
                  <a:pt x="7624871" y="4508237"/>
                  <a:pt x="7625100" y="4508276"/>
                </a:cubicBezTo>
                <a:cubicBezTo>
                  <a:pt x="7632988" y="4510143"/>
                  <a:pt x="7637637" y="4517386"/>
                  <a:pt x="7636380" y="4525314"/>
                </a:cubicBezTo>
                <a:cubicBezTo>
                  <a:pt x="7634970" y="4532900"/>
                  <a:pt x="7626471" y="4538389"/>
                  <a:pt x="7619116" y="4536635"/>
                </a:cubicBezTo>
                <a:close/>
                <a:moveTo>
                  <a:pt x="7482074" y="4724977"/>
                </a:moveTo>
                <a:cubicBezTo>
                  <a:pt x="7479101" y="4724444"/>
                  <a:pt x="7476090" y="4723948"/>
                  <a:pt x="7473118" y="4723414"/>
                </a:cubicBezTo>
                <a:cubicBezTo>
                  <a:pt x="7469421" y="4722767"/>
                  <a:pt x="7466525" y="4720251"/>
                  <a:pt x="7464696" y="4717049"/>
                </a:cubicBezTo>
                <a:cubicBezTo>
                  <a:pt x="7461685" y="4722728"/>
                  <a:pt x="7454864" y="4725701"/>
                  <a:pt x="7448614" y="4724406"/>
                </a:cubicBezTo>
                <a:lnTo>
                  <a:pt x="7442325" y="4723110"/>
                </a:lnTo>
                <a:cubicBezTo>
                  <a:pt x="7434399" y="4721470"/>
                  <a:pt x="7430321" y="4712970"/>
                  <a:pt x="7431845" y="4705575"/>
                </a:cubicBezTo>
                <a:cubicBezTo>
                  <a:pt x="7433445" y="4697685"/>
                  <a:pt x="7441983" y="4693568"/>
                  <a:pt x="7449376" y="4695093"/>
                </a:cubicBezTo>
                <a:lnTo>
                  <a:pt x="7455664" y="4696389"/>
                </a:lnTo>
                <a:cubicBezTo>
                  <a:pt x="7459817" y="4697265"/>
                  <a:pt x="7462866" y="4700048"/>
                  <a:pt x="7464657" y="4703555"/>
                </a:cubicBezTo>
                <a:cubicBezTo>
                  <a:pt x="7467706" y="4697570"/>
                  <a:pt x="7473918" y="4694368"/>
                  <a:pt x="7480626" y="4695512"/>
                </a:cubicBezTo>
                <a:lnTo>
                  <a:pt x="7489581" y="4697075"/>
                </a:lnTo>
                <a:cubicBezTo>
                  <a:pt x="7497318" y="4698409"/>
                  <a:pt x="7501700" y="4707748"/>
                  <a:pt x="7499833" y="4714762"/>
                </a:cubicBezTo>
                <a:cubicBezTo>
                  <a:pt x="7497622" y="4722728"/>
                  <a:pt x="7489734" y="4726273"/>
                  <a:pt x="7482074" y="4724977"/>
                </a:cubicBezTo>
                <a:close/>
                <a:moveTo>
                  <a:pt x="7494841" y="4797135"/>
                </a:moveTo>
                <a:cubicBezTo>
                  <a:pt x="7491068" y="4815317"/>
                  <a:pt x="7462485" y="4811010"/>
                  <a:pt x="7466258" y="4792790"/>
                </a:cubicBezTo>
                <a:cubicBezTo>
                  <a:pt x="7469993" y="4774607"/>
                  <a:pt x="7498576" y="4778915"/>
                  <a:pt x="7494841" y="4797135"/>
                </a:cubicBezTo>
                <a:close/>
                <a:moveTo>
                  <a:pt x="7320641" y="4720670"/>
                </a:moveTo>
                <a:cubicBezTo>
                  <a:pt x="7330245" y="4722309"/>
                  <a:pt x="7337866" y="4736756"/>
                  <a:pt x="7328834" y="4746743"/>
                </a:cubicBezTo>
                <a:cubicBezTo>
                  <a:pt x="7322699" y="4753528"/>
                  <a:pt x="7315039" y="4751584"/>
                  <a:pt x="7310313" y="4746247"/>
                </a:cubicBezTo>
                <a:cubicBezTo>
                  <a:pt x="7309818" y="4747505"/>
                  <a:pt x="7309170" y="4748687"/>
                  <a:pt x="7308369" y="4749716"/>
                </a:cubicBezTo>
                <a:cubicBezTo>
                  <a:pt x="7313705" y="4755205"/>
                  <a:pt x="7313248" y="4763896"/>
                  <a:pt x="7308408" y="4769499"/>
                </a:cubicBezTo>
                <a:cubicBezTo>
                  <a:pt x="7305283" y="4773121"/>
                  <a:pt x="7300519" y="4774416"/>
                  <a:pt x="7295984" y="4773769"/>
                </a:cubicBezTo>
                <a:cubicBezTo>
                  <a:pt x="7296822" y="4774188"/>
                  <a:pt x="7297623" y="4774683"/>
                  <a:pt x="7298347" y="4775369"/>
                </a:cubicBezTo>
                <a:lnTo>
                  <a:pt x="7303110" y="4779677"/>
                </a:lnTo>
                <a:cubicBezTo>
                  <a:pt x="7308941" y="4784937"/>
                  <a:pt x="7311761" y="4792637"/>
                  <a:pt x="7306845" y="4799765"/>
                </a:cubicBezTo>
                <a:cubicBezTo>
                  <a:pt x="7304483" y="4803196"/>
                  <a:pt x="7299947" y="4805445"/>
                  <a:pt x="7295412" y="4805826"/>
                </a:cubicBezTo>
                <a:cubicBezTo>
                  <a:pt x="7296251" y="4810057"/>
                  <a:pt x="7296479" y="4814098"/>
                  <a:pt x="7293545" y="4818062"/>
                </a:cubicBezTo>
                <a:cubicBezTo>
                  <a:pt x="7289848" y="4823093"/>
                  <a:pt x="7283713" y="4824961"/>
                  <a:pt x="7277882" y="4823475"/>
                </a:cubicBezTo>
                <a:cubicBezTo>
                  <a:pt x="7276700" y="4823170"/>
                  <a:pt x="7275557" y="4822712"/>
                  <a:pt x="7274414" y="4822217"/>
                </a:cubicBezTo>
                <a:cubicBezTo>
                  <a:pt x="7265077" y="4820349"/>
                  <a:pt x="7257950" y="4812077"/>
                  <a:pt x="7252806" y="4804568"/>
                </a:cubicBezTo>
                <a:cubicBezTo>
                  <a:pt x="7248842" y="4798812"/>
                  <a:pt x="7249147" y="4791989"/>
                  <a:pt x="7253225" y="4786729"/>
                </a:cubicBezTo>
                <a:cubicBezTo>
                  <a:pt x="7246136" y="4791913"/>
                  <a:pt x="7233141" y="4790807"/>
                  <a:pt x="7228911" y="4779829"/>
                </a:cubicBezTo>
                <a:cubicBezTo>
                  <a:pt x="7222203" y="4762448"/>
                  <a:pt x="7250329" y="4755510"/>
                  <a:pt x="7256959" y="4772663"/>
                </a:cubicBezTo>
                <a:cubicBezTo>
                  <a:pt x="7258637" y="4777009"/>
                  <a:pt x="7258141" y="4780668"/>
                  <a:pt x="7256350" y="4783489"/>
                </a:cubicBezTo>
                <a:cubicBezTo>
                  <a:pt x="7260008" y="4781011"/>
                  <a:pt x="7265039" y="4780592"/>
                  <a:pt x="7269307" y="4782078"/>
                </a:cubicBezTo>
                <a:cubicBezTo>
                  <a:pt x="7269726" y="4781392"/>
                  <a:pt x="7270031" y="4780668"/>
                  <a:pt x="7270565" y="4780058"/>
                </a:cubicBezTo>
                <a:cubicBezTo>
                  <a:pt x="7273880" y="4775979"/>
                  <a:pt x="7278911" y="4774036"/>
                  <a:pt x="7283865" y="4774531"/>
                </a:cubicBezTo>
                <a:cubicBezTo>
                  <a:pt x="7286533" y="4773197"/>
                  <a:pt x="7289544" y="4772435"/>
                  <a:pt x="7292440" y="4772777"/>
                </a:cubicBezTo>
                <a:cubicBezTo>
                  <a:pt x="7290801" y="4772129"/>
                  <a:pt x="7289277" y="4771215"/>
                  <a:pt x="7287943" y="4770071"/>
                </a:cubicBezTo>
                <a:lnTo>
                  <a:pt x="7283179" y="4765764"/>
                </a:lnTo>
                <a:cubicBezTo>
                  <a:pt x="7281502" y="4764239"/>
                  <a:pt x="7280359" y="4762409"/>
                  <a:pt x="7279635" y="4760427"/>
                </a:cubicBezTo>
                <a:cubicBezTo>
                  <a:pt x="7272889" y="4759932"/>
                  <a:pt x="7266449" y="4757111"/>
                  <a:pt x="7261838" y="4751165"/>
                </a:cubicBezTo>
                <a:cubicBezTo>
                  <a:pt x="7258903" y="4747353"/>
                  <a:pt x="7257303" y="4743236"/>
                  <a:pt x="7256693" y="4739043"/>
                </a:cubicBezTo>
                <a:cubicBezTo>
                  <a:pt x="7254482" y="4738586"/>
                  <a:pt x="7252348" y="4737671"/>
                  <a:pt x="7250405" y="4736146"/>
                </a:cubicBezTo>
                <a:cubicBezTo>
                  <a:pt x="7247280" y="4733783"/>
                  <a:pt x="7245641" y="4729894"/>
                  <a:pt x="7245412" y="4725930"/>
                </a:cubicBezTo>
                <a:cubicBezTo>
                  <a:pt x="7244917" y="4723605"/>
                  <a:pt x="7244726" y="4721242"/>
                  <a:pt x="7245374" y="4719031"/>
                </a:cubicBezTo>
                <a:cubicBezTo>
                  <a:pt x="7246670" y="4714495"/>
                  <a:pt x="7249948" y="4711522"/>
                  <a:pt x="7253873" y="4709997"/>
                </a:cubicBezTo>
                <a:lnTo>
                  <a:pt x="7257265" y="4706223"/>
                </a:lnTo>
                <a:cubicBezTo>
                  <a:pt x="7260847" y="4702259"/>
                  <a:pt x="7265763" y="4700658"/>
                  <a:pt x="7270527" y="4701459"/>
                </a:cubicBezTo>
                <a:cubicBezTo>
                  <a:pt x="7270641" y="4701306"/>
                  <a:pt x="7270794" y="4701153"/>
                  <a:pt x="7270908" y="4701001"/>
                </a:cubicBezTo>
                <a:cubicBezTo>
                  <a:pt x="7264734" y="4698257"/>
                  <a:pt x="7260313" y="4691472"/>
                  <a:pt x="7261876" y="4684572"/>
                </a:cubicBezTo>
                <a:cubicBezTo>
                  <a:pt x="7257379" y="4681637"/>
                  <a:pt x="7254749" y="4676644"/>
                  <a:pt x="7255321" y="4670621"/>
                </a:cubicBezTo>
                <a:cubicBezTo>
                  <a:pt x="7255511" y="4668677"/>
                  <a:pt x="7256274" y="4666809"/>
                  <a:pt x="7257341" y="4665094"/>
                </a:cubicBezTo>
                <a:cubicBezTo>
                  <a:pt x="7261114" y="4654573"/>
                  <a:pt x="7276624" y="4649999"/>
                  <a:pt x="7282646" y="4661472"/>
                </a:cubicBezTo>
                <a:cubicBezTo>
                  <a:pt x="7287752" y="4664293"/>
                  <a:pt x="7290839" y="4669553"/>
                  <a:pt x="7290191" y="4675957"/>
                </a:cubicBezTo>
                <a:cubicBezTo>
                  <a:pt x="7290001" y="4677939"/>
                  <a:pt x="7289201" y="4679845"/>
                  <a:pt x="7288095" y="4681523"/>
                </a:cubicBezTo>
                <a:cubicBezTo>
                  <a:pt x="7289048" y="4683124"/>
                  <a:pt x="7290115" y="4684725"/>
                  <a:pt x="7290344" y="4686592"/>
                </a:cubicBezTo>
                <a:cubicBezTo>
                  <a:pt x="7297203" y="4685525"/>
                  <a:pt x="7304635" y="4688346"/>
                  <a:pt x="7310770" y="4692539"/>
                </a:cubicBezTo>
                <a:cubicBezTo>
                  <a:pt x="7310504" y="4690785"/>
                  <a:pt x="7310466" y="4688956"/>
                  <a:pt x="7310847" y="4687202"/>
                </a:cubicBezTo>
                <a:lnTo>
                  <a:pt x="7312142" y="4680913"/>
                </a:lnTo>
                <a:cubicBezTo>
                  <a:pt x="7313781" y="4672984"/>
                  <a:pt x="7322127" y="4668829"/>
                  <a:pt x="7329597" y="4670278"/>
                </a:cubicBezTo>
                <a:cubicBezTo>
                  <a:pt x="7337447" y="4671803"/>
                  <a:pt x="7341754" y="4680341"/>
                  <a:pt x="7340229" y="4687736"/>
                </a:cubicBezTo>
                <a:lnTo>
                  <a:pt x="7338934" y="4694025"/>
                </a:lnTo>
                <a:cubicBezTo>
                  <a:pt x="7337295" y="4701954"/>
                  <a:pt x="7328949" y="4706109"/>
                  <a:pt x="7321480" y="4704660"/>
                </a:cubicBezTo>
                <a:cubicBezTo>
                  <a:pt x="7320908" y="4704546"/>
                  <a:pt x="7320526" y="4704165"/>
                  <a:pt x="7319993" y="4703974"/>
                </a:cubicBezTo>
                <a:cubicBezTo>
                  <a:pt x="7321784" y="4709044"/>
                  <a:pt x="7321975" y="4714800"/>
                  <a:pt x="7320641" y="4720670"/>
                </a:cubicBezTo>
                <a:close/>
                <a:moveTo>
                  <a:pt x="7253758" y="4839827"/>
                </a:moveTo>
                <a:cubicBezTo>
                  <a:pt x="7252539" y="4831823"/>
                  <a:pt x="7257569" y="4824809"/>
                  <a:pt x="7265382" y="4823017"/>
                </a:cubicBezTo>
                <a:cubicBezTo>
                  <a:pt x="7272851" y="4821302"/>
                  <a:pt x="7281045" y="4827172"/>
                  <a:pt x="7282188" y="4834643"/>
                </a:cubicBezTo>
                <a:cubicBezTo>
                  <a:pt x="7283522" y="4843372"/>
                  <a:pt x="7281960" y="4852292"/>
                  <a:pt x="7276129" y="4859153"/>
                </a:cubicBezTo>
                <a:cubicBezTo>
                  <a:pt x="7274719" y="4860793"/>
                  <a:pt x="7273042" y="4862126"/>
                  <a:pt x="7271251" y="4863194"/>
                </a:cubicBezTo>
                <a:cubicBezTo>
                  <a:pt x="7270489" y="4866891"/>
                  <a:pt x="7268355" y="4870322"/>
                  <a:pt x="7265039" y="4872495"/>
                </a:cubicBezTo>
                <a:lnTo>
                  <a:pt x="7257455" y="4877488"/>
                </a:lnTo>
                <a:cubicBezTo>
                  <a:pt x="7250900" y="4881796"/>
                  <a:pt x="7241677" y="4879699"/>
                  <a:pt x="7237485" y="4873181"/>
                </a:cubicBezTo>
                <a:cubicBezTo>
                  <a:pt x="7233217" y="4866586"/>
                  <a:pt x="7235275" y="4857476"/>
                  <a:pt x="7241792" y="4853207"/>
                </a:cubicBezTo>
                <a:cubicBezTo>
                  <a:pt x="7244307" y="4851568"/>
                  <a:pt x="7246860" y="4849891"/>
                  <a:pt x="7249376" y="4848213"/>
                </a:cubicBezTo>
                <a:cubicBezTo>
                  <a:pt x="7249490" y="4848137"/>
                  <a:pt x="7249642" y="4848137"/>
                  <a:pt x="7249795" y="4848061"/>
                </a:cubicBezTo>
                <a:cubicBezTo>
                  <a:pt x="7250138" y="4846231"/>
                  <a:pt x="7250900" y="4844478"/>
                  <a:pt x="7252158" y="4843029"/>
                </a:cubicBezTo>
                <a:cubicBezTo>
                  <a:pt x="7252767" y="4842343"/>
                  <a:pt x="7253339" y="4841619"/>
                  <a:pt x="7253834" y="4840857"/>
                </a:cubicBezTo>
                <a:cubicBezTo>
                  <a:pt x="7253834" y="4840857"/>
                  <a:pt x="7253834" y="4840857"/>
                  <a:pt x="7253834" y="4840857"/>
                </a:cubicBezTo>
                <a:cubicBezTo>
                  <a:pt x="7253834" y="4840742"/>
                  <a:pt x="7253834" y="4840704"/>
                  <a:pt x="7253873" y="4840552"/>
                </a:cubicBezTo>
                <a:cubicBezTo>
                  <a:pt x="7253834" y="4840285"/>
                  <a:pt x="7253797" y="4840247"/>
                  <a:pt x="7253758" y="4839827"/>
                </a:cubicBezTo>
                <a:close/>
                <a:moveTo>
                  <a:pt x="7167859" y="4733897"/>
                </a:moveTo>
                <a:cubicBezTo>
                  <a:pt x="7164734" y="4743541"/>
                  <a:pt x="7153759" y="4750936"/>
                  <a:pt x="7144231" y="4753223"/>
                </a:cubicBezTo>
                <a:cubicBezTo>
                  <a:pt x="7137562" y="4754824"/>
                  <a:pt x="7130130" y="4750707"/>
                  <a:pt x="7123918" y="4745523"/>
                </a:cubicBezTo>
                <a:cubicBezTo>
                  <a:pt x="7118088" y="4753337"/>
                  <a:pt x="7101777" y="4753604"/>
                  <a:pt x="7096937" y="4741063"/>
                </a:cubicBezTo>
                <a:cubicBezTo>
                  <a:pt x="7093621" y="4732525"/>
                  <a:pt x="7098842" y="4726540"/>
                  <a:pt x="7105740" y="4724749"/>
                </a:cubicBezTo>
                <a:cubicBezTo>
                  <a:pt x="7104826" y="4723720"/>
                  <a:pt x="7104063" y="4722614"/>
                  <a:pt x="7103530" y="4721432"/>
                </a:cubicBezTo>
                <a:cubicBezTo>
                  <a:pt x="7096213" y="4723720"/>
                  <a:pt x="7088667" y="4719412"/>
                  <a:pt x="7085809" y="4712551"/>
                </a:cubicBezTo>
                <a:cubicBezTo>
                  <a:pt x="7083979" y="4708129"/>
                  <a:pt x="7084970" y="4703288"/>
                  <a:pt x="7087600" y="4699552"/>
                </a:cubicBezTo>
                <a:cubicBezTo>
                  <a:pt x="7086838" y="4700124"/>
                  <a:pt x="7086037" y="4700582"/>
                  <a:pt x="7085123" y="4700963"/>
                </a:cubicBezTo>
                <a:lnTo>
                  <a:pt x="7079139" y="4703288"/>
                </a:lnTo>
                <a:cubicBezTo>
                  <a:pt x="7071822" y="4706109"/>
                  <a:pt x="7063667" y="4705156"/>
                  <a:pt x="7059513" y="4697570"/>
                </a:cubicBezTo>
                <a:cubicBezTo>
                  <a:pt x="7056122" y="4691357"/>
                  <a:pt x="7057950" y="4680722"/>
                  <a:pt x="7065230" y="4677901"/>
                </a:cubicBezTo>
                <a:lnTo>
                  <a:pt x="7071213" y="4675576"/>
                </a:lnTo>
                <a:cubicBezTo>
                  <a:pt x="7078530" y="4672755"/>
                  <a:pt x="7086685" y="4673708"/>
                  <a:pt x="7090839" y="4681294"/>
                </a:cubicBezTo>
                <a:cubicBezTo>
                  <a:pt x="7093240" y="4685716"/>
                  <a:pt x="7092974" y="4692310"/>
                  <a:pt x="7090001" y="4696808"/>
                </a:cubicBezTo>
                <a:cubicBezTo>
                  <a:pt x="7091335" y="4695626"/>
                  <a:pt x="7092821" y="4694673"/>
                  <a:pt x="7094460" y="4694025"/>
                </a:cubicBezTo>
                <a:lnTo>
                  <a:pt x="7100443" y="4691700"/>
                </a:lnTo>
                <a:cubicBezTo>
                  <a:pt x="7102577" y="4690900"/>
                  <a:pt x="7104711" y="4690709"/>
                  <a:pt x="7106807" y="4690938"/>
                </a:cubicBezTo>
                <a:cubicBezTo>
                  <a:pt x="7110275" y="4685144"/>
                  <a:pt x="7115725" y="4680646"/>
                  <a:pt x="7123118" y="4679236"/>
                </a:cubicBezTo>
                <a:cubicBezTo>
                  <a:pt x="7127844" y="4678359"/>
                  <a:pt x="7132227" y="4678740"/>
                  <a:pt x="7136266" y="4680112"/>
                </a:cubicBezTo>
                <a:cubicBezTo>
                  <a:pt x="7137447" y="4678626"/>
                  <a:pt x="7139048" y="4677520"/>
                  <a:pt x="7140763" y="4676491"/>
                </a:cubicBezTo>
                <a:cubicBezTo>
                  <a:pt x="7135656" y="4676986"/>
                  <a:pt x="7130283" y="4675347"/>
                  <a:pt x="7126624" y="4670202"/>
                </a:cubicBezTo>
                <a:cubicBezTo>
                  <a:pt x="7123957" y="4666428"/>
                  <a:pt x="7123652" y="4662769"/>
                  <a:pt x="7124681" y="4659643"/>
                </a:cubicBezTo>
                <a:lnTo>
                  <a:pt x="7124262" y="4659567"/>
                </a:lnTo>
                <a:cubicBezTo>
                  <a:pt x="7117935" y="4664408"/>
                  <a:pt x="7107265" y="4665094"/>
                  <a:pt x="7101282" y="4656593"/>
                </a:cubicBezTo>
                <a:cubicBezTo>
                  <a:pt x="7094231" y="4646644"/>
                  <a:pt x="7102882" y="4637458"/>
                  <a:pt x="7112638" y="4636543"/>
                </a:cubicBezTo>
                <a:lnTo>
                  <a:pt x="7106769" y="4635552"/>
                </a:lnTo>
                <a:cubicBezTo>
                  <a:pt x="7104330" y="4635133"/>
                  <a:pt x="7102310" y="4633875"/>
                  <a:pt x="7100519" y="4632312"/>
                </a:cubicBezTo>
                <a:cubicBezTo>
                  <a:pt x="7092020" y="4641460"/>
                  <a:pt x="7072585" y="4635095"/>
                  <a:pt x="7075748" y="4619733"/>
                </a:cubicBezTo>
                <a:cubicBezTo>
                  <a:pt x="7078263" y="4607649"/>
                  <a:pt x="7091449" y="4606315"/>
                  <a:pt x="7099033" y="4612033"/>
                </a:cubicBezTo>
                <a:cubicBezTo>
                  <a:pt x="7102043" y="4608717"/>
                  <a:pt x="7106388" y="4606963"/>
                  <a:pt x="7111038" y="4607230"/>
                </a:cubicBezTo>
                <a:lnTo>
                  <a:pt x="7112295" y="4601208"/>
                </a:lnTo>
                <a:cubicBezTo>
                  <a:pt x="7113896" y="4593546"/>
                  <a:pt x="7121289" y="4588133"/>
                  <a:pt x="7129101" y="4589581"/>
                </a:cubicBezTo>
                <a:cubicBezTo>
                  <a:pt x="7136647" y="4590992"/>
                  <a:pt x="7142287" y="4598768"/>
                  <a:pt x="7140687" y="4606392"/>
                </a:cubicBezTo>
                <a:lnTo>
                  <a:pt x="7139391" y="4612681"/>
                </a:lnTo>
                <a:cubicBezTo>
                  <a:pt x="7138553" y="4616722"/>
                  <a:pt x="7136076" y="4620038"/>
                  <a:pt x="7132798" y="4622135"/>
                </a:cubicBezTo>
                <a:cubicBezTo>
                  <a:pt x="7132874" y="4623392"/>
                  <a:pt x="7133065" y="4624612"/>
                  <a:pt x="7132798" y="4625832"/>
                </a:cubicBezTo>
                <a:cubicBezTo>
                  <a:pt x="7132303" y="4628233"/>
                  <a:pt x="7130702" y="4629911"/>
                  <a:pt x="7129216" y="4631664"/>
                </a:cubicBezTo>
                <a:cubicBezTo>
                  <a:pt x="7130207" y="4631664"/>
                  <a:pt x="7131197" y="4631588"/>
                  <a:pt x="7132150" y="4631740"/>
                </a:cubicBezTo>
                <a:lnTo>
                  <a:pt x="7141106" y="4633303"/>
                </a:lnTo>
                <a:cubicBezTo>
                  <a:pt x="7148843" y="4634637"/>
                  <a:pt x="7152996" y="4644357"/>
                  <a:pt x="7151014" y="4651219"/>
                </a:cubicBezTo>
                <a:cubicBezTo>
                  <a:pt x="7150671" y="4652400"/>
                  <a:pt x="7150024" y="4653239"/>
                  <a:pt x="7149452" y="4654192"/>
                </a:cubicBezTo>
                <a:cubicBezTo>
                  <a:pt x="7150329" y="4654992"/>
                  <a:pt x="7151319" y="4655488"/>
                  <a:pt x="7152082" y="4656555"/>
                </a:cubicBezTo>
                <a:cubicBezTo>
                  <a:pt x="7157417" y="4664141"/>
                  <a:pt x="7153759" y="4671307"/>
                  <a:pt x="7147394" y="4674699"/>
                </a:cubicBezTo>
                <a:cubicBezTo>
                  <a:pt x="7152958" y="4674852"/>
                  <a:pt x="7158560" y="4678283"/>
                  <a:pt x="7160580" y="4683467"/>
                </a:cubicBezTo>
                <a:lnTo>
                  <a:pt x="7162524" y="4688460"/>
                </a:lnTo>
                <a:cubicBezTo>
                  <a:pt x="7166068" y="4685220"/>
                  <a:pt x="7171175" y="4683581"/>
                  <a:pt x="7175976" y="4684572"/>
                </a:cubicBezTo>
                <a:lnTo>
                  <a:pt x="7188553" y="4687164"/>
                </a:lnTo>
                <a:cubicBezTo>
                  <a:pt x="7196480" y="4688803"/>
                  <a:pt x="7200557" y="4697304"/>
                  <a:pt x="7199071" y="4704699"/>
                </a:cubicBezTo>
                <a:cubicBezTo>
                  <a:pt x="7197851" y="4710797"/>
                  <a:pt x="7192440" y="4714571"/>
                  <a:pt x="7186647" y="4715295"/>
                </a:cubicBezTo>
                <a:cubicBezTo>
                  <a:pt x="7191678" y="4728255"/>
                  <a:pt x="7177920" y="4737404"/>
                  <a:pt x="7167859" y="4733897"/>
                </a:cubicBezTo>
                <a:close/>
                <a:moveTo>
                  <a:pt x="7125938" y="4773464"/>
                </a:moveTo>
                <a:cubicBezTo>
                  <a:pt x="7125138" y="4780973"/>
                  <a:pt x="7116868" y="4787072"/>
                  <a:pt x="7109475" y="4785547"/>
                </a:cubicBezTo>
                <a:lnTo>
                  <a:pt x="7103187" y="4784251"/>
                </a:lnTo>
                <a:cubicBezTo>
                  <a:pt x="7095260" y="4782612"/>
                  <a:pt x="7090229" y="4775903"/>
                  <a:pt x="7091106" y="4767784"/>
                </a:cubicBezTo>
                <a:cubicBezTo>
                  <a:pt x="7091906" y="4760275"/>
                  <a:pt x="7100176" y="4754176"/>
                  <a:pt x="7107569" y="4755701"/>
                </a:cubicBezTo>
                <a:lnTo>
                  <a:pt x="7113858" y="4756997"/>
                </a:lnTo>
                <a:cubicBezTo>
                  <a:pt x="7121823" y="4758636"/>
                  <a:pt x="7126853" y="4765344"/>
                  <a:pt x="7125938" y="4773464"/>
                </a:cubicBezTo>
                <a:close/>
                <a:moveTo>
                  <a:pt x="6999300" y="4590344"/>
                </a:moveTo>
                <a:cubicBezTo>
                  <a:pt x="6994650" y="4584512"/>
                  <a:pt x="6995184" y="4574525"/>
                  <a:pt x="7001548" y="4569989"/>
                </a:cubicBezTo>
                <a:lnTo>
                  <a:pt x="7004482" y="4567930"/>
                </a:lnTo>
                <a:cubicBezTo>
                  <a:pt x="6997242" y="4568502"/>
                  <a:pt x="6990992" y="4565110"/>
                  <a:pt x="6985847" y="4560154"/>
                </a:cubicBezTo>
                <a:cubicBezTo>
                  <a:pt x="6982417" y="4556800"/>
                  <a:pt x="6981960" y="4551768"/>
                  <a:pt x="6983217" y="4547194"/>
                </a:cubicBezTo>
                <a:cubicBezTo>
                  <a:pt x="6979331" y="4544221"/>
                  <a:pt x="6976701" y="4539494"/>
                  <a:pt x="6977349" y="4534768"/>
                </a:cubicBezTo>
                <a:cubicBezTo>
                  <a:pt x="6974567" y="4536750"/>
                  <a:pt x="6971251" y="4537931"/>
                  <a:pt x="6967783" y="4537360"/>
                </a:cubicBezTo>
                <a:lnTo>
                  <a:pt x="6963629" y="4536635"/>
                </a:lnTo>
                <a:cubicBezTo>
                  <a:pt x="6962371" y="4536826"/>
                  <a:pt x="6961037" y="4536978"/>
                  <a:pt x="6959666" y="4536940"/>
                </a:cubicBezTo>
                <a:cubicBezTo>
                  <a:pt x="6949338" y="4536826"/>
                  <a:pt x="6940039" y="4530041"/>
                  <a:pt x="6931236" y="4525467"/>
                </a:cubicBezTo>
                <a:cubicBezTo>
                  <a:pt x="6917897" y="4518529"/>
                  <a:pt x="6925138" y="4501185"/>
                  <a:pt x="6937029" y="4499203"/>
                </a:cubicBezTo>
                <a:cubicBezTo>
                  <a:pt x="6936762" y="4498936"/>
                  <a:pt x="6936533" y="4498632"/>
                  <a:pt x="6936266" y="4498365"/>
                </a:cubicBezTo>
                <a:cubicBezTo>
                  <a:pt x="6932989" y="4496002"/>
                  <a:pt x="6931503" y="4492647"/>
                  <a:pt x="6931160" y="4489216"/>
                </a:cubicBezTo>
                <a:cubicBezTo>
                  <a:pt x="6928606" y="4490322"/>
                  <a:pt x="6925862" y="4490703"/>
                  <a:pt x="6923080" y="4490284"/>
                </a:cubicBezTo>
                <a:cubicBezTo>
                  <a:pt x="6923423" y="4491961"/>
                  <a:pt x="6924186" y="4493600"/>
                  <a:pt x="6923995" y="4495277"/>
                </a:cubicBezTo>
                <a:cubicBezTo>
                  <a:pt x="6923995" y="4495506"/>
                  <a:pt x="6924071" y="4495696"/>
                  <a:pt x="6924071" y="4495925"/>
                </a:cubicBezTo>
                <a:cubicBezTo>
                  <a:pt x="6924033" y="4496116"/>
                  <a:pt x="6923919" y="4496268"/>
                  <a:pt x="6923881" y="4496459"/>
                </a:cubicBezTo>
                <a:cubicBezTo>
                  <a:pt x="6923614" y="4498060"/>
                  <a:pt x="6923080" y="4499508"/>
                  <a:pt x="6922394" y="4500919"/>
                </a:cubicBezTo>
                <a:cubicBezTo>
                  <a:pt x="6922318" y="4501071"/>
                  <a:pt x="6922280" y="4501185"/>
                  <a:pt x="6922204" y="4501338"/>
                </a:cubicBezTo>
                <a:cubicBezTo>
                  <a:pt x="6922051" y="4501643"/>
                  <a:pt x="6921670" y="4501719"/>
                  <a:pt x="6921480" y="4502024"/>
                </a:cubicBezTo>
                <a:cubicBezTo>
                  <a:pt x="6921441" y="4502176"/>
                  <a:pt x="6921518" y="4502329"/>
                  <a:pt x="6921480" y="4502482"/>
                </a:cubicBezTo>
                <a:cubicBezTo>
                  <a:pt x="6918583" y="4516471"/>
                  <a:pt x="6901663" y="4515289"/>
                  <a:pt x="6895527" y="4505874"/>
                </a:cubicBezTo>
                <a:cubicBezTo>
                  <a:pt x="6889696" y="4503435"/>
                  <a:pt x="6885618" y="4497945"/>
                  <a:pt x="6886380" y="4491160"/>
                </a:cubicBezTo>
                <a:cubicBezTo>
                  <a:pt x="6887219" y="4483727"/>
                  <a:pt x="6894688" y="4477095"/>
                  <a:pt x="6902387" y="4478429"/>
                </a:cubicBezTo>
                <a:cubicBezTo>
                  <a:pt x="6903720" y="4478658"/>
                  <a:pt x="6905092" y="4478886"/>
                  <a:pt x="6906426" y="4479115"/>
                </a:cubicBezTo>
                <a:cubicBezTo>
                  <a:pt x="6907722" y="4478734"/>
                  <a:pt x="6909323" y="4479191"/>
                  <a:pt x="6910809" y="4479229"/>
                </a:cubicBezTo>
                <a:cubicBezTo>
                  <a:pt x="6907951" y="4473741"/>
                  <a:pt x="6906083" y="4467832"/>
                  <a:pt x="6907189" y="4461504"/>
                </a:cubicBezTo>
                <a:cubicBezTo>
                  <a:pt x="6908523" y="4453767"/>
                  <a:pt x="6913972" y="4447439"/>
                  <a:pt x="6922508" y="4447973"/>
                </a:cubicBezTo>
                <a:cubicBezTo>
                  <a:pt x="6929673" y="4448430"/>
                  <a:pt x="6937410" y="4455596"/>
                  <a:pt x="6936038" y="4463296"/>
                </a:cubicBezTo>
                <a:cubicBezTo>
                  <a:pt x="6935847" y="4464173"/>
                  <a:pt x="6935733" y="4465088"/>
                  <a:pt x="6935656" y="4466002"/>
                </a:cubicBezTo>
                <a:cubicBezTo>
                  <a:pt x="6935656" y="4466002"/>
                  <a:pt x="6935656" y="4466002"/>
                  <a:pt x="6935656" y="4466002"/>
                </a:cubicBezTo>
                <a:cubicBezTo>
                  <a:pt x="6935695" y="4466117"/>
                  <a:pt x="6935695" y="4466117"/>
                  <a:pt x="6935771" y="4466269"/>
                </a:cubicBezTo>
                <a:cubicBezTo>
                  <a:pt x="6935923" y="4466460"/>
                  <a:pt x="6935962" y="4466460"/>
                  <a:pt x="6936228" y="4466841"/>
                </a:cubicBezTo>
                <a:cubicBezTo>
                  <a:pt x="6937676" y="4468595"/>
                  <a:pt x="6938514" y="4470538"/>
                  <a:pt x="6939048" y="4472559"/>
                </a:cubicBezTo>
                <a:cubicBezTo>
                  <a:pt x="6940839" y="4471835"/>
                  <a:pt x="6942897" y="4471491"/>
                  <a:pt x="6945222" y="4471835"/>
                </a:cubicBezTo>
                <a:cubicBezTo>
                  <a:pt x="6947890" y="4472254"/>
                  <a:pt x="6950634" y="4472330"/>
                  <a:pt x="6953263" y="4472749"/>
                </a:cubicBezTo>
                <a:cubicBezTo>
                  <a:pt x="6953949" y="4472788"/>
                  <a:pt x="6954635" y="4472788"/>
                  <a:pt x="6955283" y="4472749"/>
                </a:cubicBezTo>
                <a:cubicBezTo>
                  <a:pt x="6957265" y="4472482"/>
                  <a:pt x="6959056" y="4472330"/>
                  <a:pt x="6960847" y="4472521"/>
                </a:cubicBezTo>
                <a:cubicBezTo>
                  <a:pt x="6963819" y="4469357"/>
                  <a:pt x="6968164" y="4467375"/>
                  <a:pt x="6972204" y="4467489"/>
                </a:cubicBezTo>
                <a:cubicBezTo>
                  <a:pt x="6980588" y="4467718"/>
                  <a:pt x="6985618" y="4474617"/>
                  <a:pt x="6986228" y="4482393"/>
                </a:cubicBezTo>
                <a:cubicBezTo>
                  <a:pt x="6985809" y="4476866"/>
                  <a:pt x="6984932" y="4478848"/>
                  <a:pt x="6987219" y="4481593"/>
                </a:cubicBezTo>
                <a:cubicBezTo>
                  <a:pt x="6989048" y="4483804"/>
                  <a:pt x="6990039" y="4485519"/>
                  <a:pt x="6991030" y="4488035"/>
                </a:cubicBezTo>
                <a:cubicBezTo>
                  <a:pt x="6993279" y="4493714"/>
                  <a:pt x="6992631" y="4499013"/>
                  <a:pt x="6991640" y="4504845"/>
                </a:cubicBezTo>
                <a:cubicBezTo>
                  <a:pt x="6991335" y="4506560"/>
                  <a:pt x="6990344" y="4508161"/>
                  <a:pt x="6989124" y="4509648"/>
                </a:cubicBezTo>
                <a:cubicBezTo>
                  <a:pt x="6989163" y="4512087"/>
                  <a:pt x="6988515" y="4514450"/>
                  <a:pt x="6987486" y="4516585"/>
                </a:cubicBezTo>
                <a:cubicBezTo>
                  <a:pt x="6989620" y="4515632"/>
                  <a:pt x="6991982" y="4515022"/>
                  <a:pt x="6994689" y="4515213"/>
                </a:cubicBezTo>
                <a:cubicBezTo>
                  <a:pt x="6996022" y="4515289"/>
                  <a:pt x="6997280" y="4515899"/>
                  <a:pt x="6998538" y="4516433"/>
                </a:cubicBezTo>
                <a:cubicBezTo>
                  <a:pt x="6999605" y="4504769"/>
                  <a:pt x="7015268" y="4496078"/>
                  <a:pt x="7023766" y="4508085"/>
                </a:cubicBezTo>
                <a:cubicBezTo>
                  <a:pt x="7032684" y="4520702"/>
                  <a:pt x="7018545" y="4534958"/>
                  <a:pt x="7007341" y="4530765"/>
                </a:cubicBezTo>
                <a:cubicBezTo>
                  <a:pt x="7007303" y="4530918"/>
                  <a:pt x="7007379" y="4531070"/>
                  <a:pt x="7007379" y="4531261"/>
                </a:cubicBezTo>
                <a:lnTo>
                  <a:pt x="7006388" y="4536025"/>
                </a:lnTo>
                <a:cubicBezTo>
                  <a:pt x="7010580" y="4534310"/>
                  <a:pt x="7015115" y="4533815"/>
                  <a:pt x="7019345" y="4536750"/>
                </a:cubicBezTo>
                <a:cubicBezTo>
                  <a:pt x="7023156" y="4539380"/>
                  <a:pt x="7025291" y="4544221"/>
                  <a:pt x="7025328" y="4548986"/>
                </a:cubicBezTo>
                <a:cubicBezTo>
                  <a:pt x="7025671" y="4549024"/>
                  <a:pt x="7025977" y="4548948"/>
                  <a:pt x="7026319" y="4548986"/>
                </a:cubicBezTo>
                <a:lnTo>
                  <a:pt x="7035275" y="4550549"/>
                </a:lnTo>
                <a:cubicBezTo>
                  <a:pt x="7043011" y="4551883"/>
                  <a:pt x="7047394" y="4561222"/>
                  <a:pt x="7045527" y="4568235"/>
                </a:cubicBezTo>
                <a:cubicBezTo>
                  <a:pt x="7044041" y="4573839"/>
                  <a:pt x="7039696" y="4577079"/>
                  <a:pt x="7034627" y="4578222"/>
                </a:cubicBezTo>
                <a:cubicBezTo>
                  <a:pt x="7033827" y="4580967"/>
                  <a:pt x="7032532" y="4583521"/>
                  <a:pt x="7030131" y="4585236"/>
                </a:cubicBezTo>
                <a:lnTo>
                  <a:pt x="7019612" y="4592669"/>
                </a:lnTo>
                <a:cubicBezTo>
                  <a:pt x="7013248" y="4597129"/>
                  <a:pt x="7004406" y="4596748"/>
                  <a:pt x="6999300" y="4590344"/>
                </a:cubicBezTo>
                <a:close/>
                <a:moveTo>
                  <a:pt x="7014582" y="4678054"/>
                </a:moveTo>
                <a:lnTo>
                  <a:pt x="7013286" y="4684343"/>
                </a:lnTo>
                <a:cubicBezTo>
                  <a:pt x="7011647" y="4692272"/>
                  <a:pt x="7005512" y="4697570"/>
                  <a:pt x="6997165" y="4696922"/>
                </a:cubicBezTo>
                <a:cubicBezTo>
                  <a:pt x="6989810" y="4696351"/>
                  <a:pt x="6983065" y="4688231"/>
                  <a:pt x="6984589" y="4680798"/>
                </a:cubicBezTo>
                <a:lnTo>
                  <a:pt x="6985885" y="4674509"/>
                </a:lnTo>
                <a:cubicBezTo>
                  <a:pt x="6987524" y="4666580"/>
                  <a:pt x="6993659" y="4661282"/>
                  <a:pt x="7002005" y="4661930"/>
                </a:cubicBezTo>
                <a:cubicBezTo>
                  <a:pt x="7009361" y="4662540"/>
                  <a:pt x="7016144" y="4670659"/>
                  <a:pt x="7014582" y="4678054"/>
                </a:cubicBezTo>
                <a:close/>
                <a:moveTo>
                  <a:pt x="6905664" y="4608869"/>
                </a:moveTo>
                <a:cubicBezTo>
                  <a:pt x="6905016" y="4608260"/>
                  <a:pt x="6904407" y="4607688"/>
                  <a:pt x="6903683" y="4607154"/>
                </a:cubicBezTo>
                <a:cubicBezTo>
                  <a:pt x="6897204" y="4602313"/>
                  <a:pt x="6898347" y="4592174"/>
                  <a:pt x="6902997" y="4586723"/>
                </a:cubicBezTo>
                <a:cubicBezTo>
                  <a:pt x="6906579" y="4582530"/>
                  <a:pt x="6911648" y="4581806"/>
                  <a:pt x="6916411" y="4582949"/>
                </a:cubicBezTo>
                <a:lnTo>
                  <a:pt x="6917249" y="4582339"/>
                </a:lnTo>
                <a:cubicBezTo>
                  <a:pt x="6929330" y="4573801"/>
                  <a:pt x="6941754" y="4587104"/>
                  <a:pt x="6938896" y="4598311"/>
                </a:cubicBezTo>
                <a:cubicBezTo>
                  <a:pt x="6943774" y="4606811"/>
                  <a:pt x="6939086" y="4616074"/>
                  <a:pt x="6932303" y="4619809"/>
                </a:cubicBezTo>
                <a:cubicBezTo>
                  <a:pt x="6929482" y="4625680"/>
                  <a:pt x="6922775" y="4629262"/>
                  <a:pt x="6916297" y="4627814"/>
                </a:cubicBezTo>
                <a:cubicBezTo>
                  <a:pt x="6908560" y="4626061"/>
                  <a:pt x="6903835" y="4618170"/>
                  <a:pt x="6905398" y="4610508"/>
                </a:cubicBezTo>
                <a:cubicBezTo>
                  <a:pt x="6905512" y="4609708"/>
                  <a:pt x="6905588" y="4609327"/>
                  <a:pt x="6905626" y="4609212"/>
                </a:cubicBezTo>
                <a:cubicBezTo>
                  <a:pt x="6905626" y="4609136"/>
                  <a:pt x="6905626" y="4609022"/>
                  <a:pt x="6905626" y="4608946"/>
                </a:cubicBezTo>
                <a:cubicBezTo>
                  <a:pt x="6905664" y="4608946"/>
                  <a:pt x="6905664" y="4608908"/>
                  <a:pt x="6905664" y="4608869"/>
                </a:cubicBezTo>
                <a:close/>
                <a:moveTo>
                  <a:pt x="6913972" y="4740682"/>
                </a:moveTo>
                <a:lnTo>
                  <a:pt x="6917669" y="4745942"/>
                </a:lnTo>
                <a:cubicBezTo>
                  <a:pt x="6922204" y="4752346"/>
                  <a:pt x="6922166" y="4761037"/>
                  <a:pt x="6915763" y="4766335"/>
                </a:cubicBezTo>
                <a:cubicBezTo>
                  <a:pt x="6910085" y="4771062"/>
                  <a:pt x="6899909" y="4770834"/>
                  <a:pt x="6895412" y="4764430"/>
                </a:cubicBezTo>
                <a:lnTo>
                  <a:pt x="6891716" y="4759169"/>
                </a:lnTo>
                <a:cubicBezTo>
                  <a:pt x="6887181" y="4752766"/>
                  <a:pt x="6887219" y="4744074"/>
                  <a:pt x="6893621" y="4738776"/>
                </a:cubicBezTo>
                <a:cubicBezTo>
                  <a:pt x="6899300" y="4734087"/>
                  <a:pt x="6909475" y="4734316"/>
                  <a:pt x="6913972" y="4740682"/>
                </a:cubicBezTo>
                <a:close/>
                <a:moveTo>
                  <a:pt x="6918431" y="4685563"/>
                </a:moveTo>
                <a:cubicBezTo>
                  <a:pt x="6913896" y="4679159"/>
                  <a:pt x="6913515" y="4670659"/>
                  <a:pt x="6919917" y="4665132"/>
                </a:cubicBezTo>
                <a:cubicBezTo>
                  <a:pt x="6925405" y="4660367"/>
                  <a:pt x="6935809" y="4660253"/>
                  <a:pt x="6940306" y="4666618"/>
                </a:cubicBezTo>
                <a:lnTo>
                  <a:pt x="6944003" y="4671879"/>
                </a:lnTo>
                <a:cubicBezTo>
                  <a:pt x="6948537" y="4678283"/>
                  <a:pt x="6948919" y="4686783"/>
                  <a:pt x="6942516" y="4692272"/>
                </a:cubicBezTo>
                <a:cubicBezTo>
                  <a:pt x="6937029" y="4697037"/>
                  <a:pt x="6926624" y="4697189"/>
                  <a:pt x="6922128" y="4690785"/>
                </a:cubicBezTo>
                <a:lnTo>
                  <a:pt x="6918431" y="4685563"/>
                </a:lnTo>
                <a:close/>
                <a:moveTo>
                  <a:pt x="6936457" y="4803196"/>
                </a:moveTo>
                <a:cubicBezTo>
                  <a:pt x="6944765" y="4800261"/>
                  <a:pt x="6953873" y="4800299"/>
                  <a:pt x="6961647" y="4804759"/>
                </a:cubicBezTo>
                <a:cubicBezTo>
                  <a:pt x="6968469" y="4808647"/>
                  <a:pt x="6972623" y="4815889"/>
                  <a:pt x="6969269" y="4823742"/>
                </a:cubicBezTo>
                <a:cubicBezTo>
                  <a:pt x="6966449" y="4830336"/>
                  <a:pt x="6957074" y="4835253"/>
                  <a:pt x="6950291" y="4831403"/>
                </a:cubicBezTo>
                <a:cubicBezTo>
                  <a:pt x="6949490" y="4830908"/>
                  <a:pt x="6948652" y="4830450"/>
                  <a:pt x="6947776" y="4830069"/>
                </a:cubicBezTo>
                <a:cubicBezTo>
                  <a:pt x="6947661" y="4830031"/>
                  <a:pt x="6947699" y="4830031"/>
                  <a:pt x="6947623" y="4830031"/>
                </a:cubicBezTo>
                <a:lnTo>
                  <a:pt x="6947432" y="4830031"/>
                </a:lnTo>
                <a:cubicBezTo>
                  <a:pt x="6947280" y="4830069"/>
                  <a:pt x="6947128" y="4830145"/>
                  <a:pt x="6946899" y="4830222"/>
                </a:cubicBezTo>
                <a:cubicBezTo>
                  <a:pt x="6939277" y="4832890"/>
                  <a:pt x="6931426" y="4829345"/>
                  <a:pt x="6928187" y="4821950"/>
                </a:cubicBezTo>
                <a:cubicBezTo>
                  <a:pt x="6925138" y="4814936"/>
                  <a:pt x="6929330" y="4805712"/>
                  <a:pt x="6936457" y="4803196"/>
                </a:cubicBezTo>
                <a:close/>
                <a:moveTo>
                  <a:pt x="6950176" y="4710226"/>
                </a:moveTo>
                <a:cubicBezTo>
                  <a:pt x="6939429" y="4695016"/>
                  <a:pt x="6963438" y="4678854"/>
                  <a:pt x="6974185" y="4694064"/>
                </a:cubicBezTo>
                <a:cubicBezTo>
                  <a:pt x="6984932" y="4709273"/>
                  <a:pt x="6960923" y="4725435"/>
                  <a:pt x="6950176" y="4710226"/>
                </a:cubicBezTo>
                <a:close/>
                <a:moveTo>
                  <a:pt x="6812562" y="4588819"/>
                </a:moveTo>
                <a:cubicBezTo>
                  <a:pt x="6803035" y="4589315"/>
                  <a:pt x="6794117" y="4583025"/>
                  <a:pt x="6787296" y="4577003"/>
                </a:cubicBezTo>
                <a:cubicBezTo>
                  <a:pt x="6782036" y="4572390"/>
                  <a:pt x="6780664" y="4565719"/>
                  <a:pt x="6783332" y="4559621"/>
                </a:cubicBezTo>
                <a:cubicBezTo>
                  <a:pt x="6777730" y="4566367"/>
                  <a:pt x="6764849" y="4568502"/>
                  <a:pt x="6758065" y="4558858"/>
                </a:cubicBezTo>
                <a:cubicBezTo>
                  <a:pt x="6747318" y="4543687"/>
                  <a:pt x="6772890" y="4530079"/>
                  <a:pt x="6783484" y="4545098"/>
                </a:cubicBezTo>
                <a:cubicBezTo>
                  <a:pt x="6786152" y="4548871"/>
                  <a:pt x="6786571" y="4552569"/>
                  <a:pt x="6785542" y="4555732"/>
                </a:cubicBezTo>
                <a:cubicBezTo>
                  <a:pt x="6788477" y="4552454"/>
                  <a:pt x="6793240" y="4550777"/>
                  <a:pt x="6797775" y="4551197"/>
                </a:cubicBezTo>
                <a:cubicBezTo>
                  <a:pt x="6798042" y="4550434"/>
                  <a:pt x="6798156" y="4549634"/>
                  <a:pt x="6798499" y="4548910"/>
                </a:cubicBezTo>
                <a:cubicBezTo>
                  <a:pt x="6801815" y="4541781"/>
                  <a:pt x="6809856" y="4537931"/>
                  <a:pt x="6817364" y="4541019"/>
                </a:cubicBezTo>
                <a:cubicBezTo>
                  <a:pt x="6823957" y="4543725"/>
                  <a:pt x="6827844" y="4551806"/>
                  <a:pt x="6825519" y="4558668"/>
                </a:cubicBezTo>
                <a:cubicBezTo>
                  <a:pt x="6825558" y="4559049"/>
                  <a:pt x="6825634" y="4559430"/>
                  <a:pt x="6825710" y="4559773"/>
                </a:cubicBezTo>
                <a:cubicBezTo>
                  <a:pt x="6825748" y="4559887"/>
                  <a:pt x="6825786" y="4560002"/>
                  <a:pt x="6825824" y="4560192"/>
                </a:cubicBezTo>
                <a:cubicBezTo>
                  <a:pt x="6826282" y="4561260"/>
                  <a:pt x="6826625" y="4562365"/>
                  <a:pt x="6827120" y="4563432"/>
                </a:cubicBezTo>
                <a:cubicBezTo>
                  <a:pt x="6827463" y="4564233"/>
                  <a:pt x="6829788" y="4568617"/>
                  <a:pt x="6827616" y="4564728"/>
                </a:cubicBezTo>
                <a:cubicBezTo>
                  <a:pt x="6830398" y="4569722"/>
                  <a:pt x="6832417" y="4574296"/>
                  <a:pt x="6830093" y="4580052"/>
                </a:cubicBezTo>
                <a:cubicBezTo>
                  <a:pt x="6827730" y="4585808"/>
                  <a:pt x="6822242" y="4589162"/>
                  <a:pt x="6816220" y="4589124"/>
                </a:cubicBezTo>
                <a:cubicBezTo>
                  <a:pt x="6815001" y="4589200"/>
                  <a:pt x="6813782" y="4589048"/>
                  <a:pt x="6812562" y="4588819"/>
                </a:cubicBezTo>
                <a:close/>
                <a:moveTo>
                  <a:pt x="6789163" y="4714228"/>
                </a:moveTo>
                <a:cubicBezTo>
                  <a:pt x="6778530" y="4699171"/>
                  <a:pt x="6800024" y="4679769"/>
                  <a:pt x="6810771" y="4694978"/>
                </a:cubicBezTo>
                <a:cubicBezTo>
                  <a:pt x="6821403" y="4709997"/>
                  <a:pt x="6799910" y="4729437"/>
                  <a:pt x="6789163" y="4714228"/>
                </a:cubicBezTo>
                <a:close/>
                <a:moveTo>
                  <a:pt x="6696670" y="4526610"/>
                </a:moveTo>
                <a:cubicBezTo>
                  <a:pt x="6693888" y="4528364"/>
                  <a:pt x="6690801" y="4529584"/>
                  <a:pt x="6687562" y="4529317"/>
                </a:cubicBezTo>
                <a:cubicBezTo>
                  <a:pt x="6686914" y="4539456"/>
                  <a:pt x="6678035" y="4549291"/>
                  <a:pt x="6669384" y="4553827"/>
                </a:cubicBezTo>
                <a:cubicBezTo>
                  <a:pt x="6663286" y="4557029"/>
                  <a:pt x="6655093" y="4554856"/>
                  <a:pt x="6647814" y="4551349"/>
                </a:cubicBezTo>
                <a:cubicBezTo>
                  <a:pt x="6644079" y="4560345"/>
                  <a:pt x="6628340" y="4564614"/>
                  <a:pt x="6620565" y="4553636"/>
                </a:cubicBezTo>
                <a:cubicBezTo>
                  <a:pt x="6615268" y="4546127"/>
                  <a:pt x="6618850" y="4539075"/>
                  <a:pt x="6625100" y="4535644"/>
                </a:cubicBezTo>
                <a:cubicBezTo>
                  <a:pt x="6623957" y="4534882"/>
                  <a:pt x="6622966" y="4534005"/>
                  <a:pt x="6622128" y="4532976"/>
                </a:cubicBezTo>
                <a:cubicBezTo>
                  <a:pt x="6615611" y="4536978"/>
                  <a:pt x="6607227" y="4534653"/>
                  <a:pt x="6602806" y="4528669"/>
                </a:cubicBezTo>
                <a:cubicBezTo>
                  <a:pt x="6599948" y="4524819"/>
                  <a:pt x="6599719" y="4519902"/>
                  <a:pt x="6601358" y="4515632"/>
                </a:cubicBezTo>
                <a:cubicBezTo>
                  <a:pt x="6600786" y="4516395"/>
                  <a:pt x="6600100" y="4517043"/>
                  <a:pt x="6599300" y="4517614"/>
                </a:cubicBezTo>
                <a:lnTo>
                  <a:pt x="6594041" y="4521312"/>
                </a:lnTo>
                <a:cubicBezTo>
                  <a:pt x="6587638" y="4525848"/>
                  <a:pt x="6579483" y="4526915"/>
                  <a:pt x="6573614" y="4520550"/>
                </a:cubicBezTo>
                <a:cubicBezTo>
                  <a:pt x="6571937" y="4518758"/>
                  <a:pt x="6570984" y="4516204"/>
                  <a:pt x="6570413" y="4513536"/>
                </a:cubicBezTo>
                <a:cubicBezTo>
                  <a:pt x="6570070" y="4512735"/>
                  <a:pt x="6569536" y="4512049"/>
                  <a:pt x="6569308" y="4511172"/>
                </a:cubicBezTo>
                <a:cubicBezTo>
                  <a:pt x="6568660" y="4508199"/>
                  <a:pt x="6567974" y="4505188"/>
                  <a:pt x="6567326" y="4502215"/>
                </a:cubicBezTo>
                <a:cubicBezTo>
                  <a:pt x="6565725" y="4494972"/>
                  <a:pt x="6569879" y="4487654"/>
                  <a:pt x="6576853" y="4485252"/>
                </a:cubicBezTo>
                <a:cubicBezTo>
                  <a:pt x="6570146" y="4487425"/>
                  <a:pt x="6563706" y="4484261"/>
                  <a:pt x="6559666" y="4478543"/>
                </a:cubicBezTo>
                <a:lnTo>
                  <a:pt x="6555969" y="4473283"/>
                </a:lnTo>
                <a:cubicBezTo>
                  <a:pt x="6552577" y="4468480"/>
                  <a:pt x="6554140" y="4461771"/>
                  <a:pt x="6557722" y="4457311"/>
                </a:cubicBezTo>
                <a:cubicBezTo>
                  <a:pt x="6552692" y="4458036"/>
                  <a:pt x="6547471" y="4456130"/>
                  <a:pt x="6544003" y="4452699"/>
                </a:cubicBezTo>
                <a:cubicBezTo>
                  <a:pt x="6542669" y="4455329"/>
                  <a:pt x="6540802" y="4457654"/>
                  <a:pt x="6537944" y="4458646"/>
                </a:cubicBezTo>
                <a:cubicBezTo>
                  <a:pt x="6537029" y="4458913"/>
                  <a:pt x="6536152" y="4459294"/>
                  <a:pt x="6535276" y="4459713"/>
                </a:cubicBezTo>
                <a:cubicBezTo>
                  <a:pt x="6535161" y="4459751"/>
                  <a:pt x="6535199" y="4459751"/>
                  <a:pt x="6535123" y="4459789"/>
                </a:cubicBezTo>
                <a:cubicBezTo>
                  <a:pt x="6535085" y="4459827"/>
                  <a:pt x="6535047" y="4459865"/>
                  <a:pt x="6535009" y="4459941"/>
                </a:cubicBezTo>
                <a:cubicBezTo>
                  <a:pt x="6534933" y="4460094"/>
                  <a:pt x="6534895" y="4460247"/>
                  <a:pt x="6534819" y="4460475"/>
                </a:cubicBezTo>
                <a:cubicBezTo>
                  <a:pt x="6531846" y="4468023"/>
                  <a:pt x="6524033" y="4471606"/>
                  <a:pt x="6516335" y="4469204"/>
                </a:cubicBezTo>
                <a:cubicBezTo>
                  <a:pt x="6509056" y="4466955"/>
                  <a:pt x="6504826" y="4457769"/>
                  <a:pt x="6507570" y="4450717"/>
                </a:cubicBezTo>
                <a:cubicBezTo>
                  <a:pt x="6510809" y="4442483"/>
                  <a:pt x="6516755" y="4435622"/>
                  <a:pt x="6525253" y="4432649"/>
                </a:cubicBezTo>
                <a:cubicBezTo>
                  <a:pt x="6531541" y="4430400"/>
                  <a:pt x="6538286" y="4431506"/>
                  <a:pt x="6542478" y="4436537"/>
                </a:cubicBezTo>
                <a:cubicBezTo>
                  <a:pt x="6552577" y="4421023"/>
                  <a:pt x="6578035" y="4434784"/>
                  <a:pt x="6567974" y="4450603"/>
                </a:cubicBezTo>
                <a:cubicBezTo>
                  <a:pt x="6567478" y="4451403"/>
                  <a:pt x="6566792" y="4451822"/>
                  <a:pt x="6566221" y="4452470"/>
                </a:cubicBezTo>
                <a:cubicBezTo>
                  <a:pt x="6572242" y="4451441"/>
                  <a:pt x="6577882" y="4454567"/>
                  <a:pt x="6581541" y="4459713"/>
                </a:cubicBezTo>
                <a:lnTo>
                  <a:pt x="6585238" y="4464973"/>
                </a:lnTo>
                <a:cubicBezTo>
                  <a:pt x="6589773" y="4471377"/>
                  <a:pt x="6585466" y="4481250"/>
                  <a:pt x="6579255" y="4484528"/>
                </a:cubicBezTo>
                <a:cubicBezTo>
                  <a:pt x="6579178" y="4484566"/>
                  <a:pt x="6579064" y="4484566"/>
                  <a:pt x="6578988" y="4484604"/>
                </a:cubicBezTo>
                <a:cubicBezTo>
                  <a:pt x="6585657" y="4483422"/>
                  <a:pt x="6592402" y="4487310"/>
                  <a:pt x="6594879" y="4493562"/>
                </a:cubicBezTo>
                <a:cubicBezTo>
                  <a:pt x="6596747" y="4494286"/>
                  <a:pt x="6598500" y="4495353"/>
                  <a:pt x="6600100" y="4497069"/>
                </a:cubicBezTo>
                <a:cubicBezTo>
                  <a:pt x="6603530" y="4500766"/>
                  <a:pt x="6604864" y="4507246"/>
                  <a:pt x="6603111" y="4512316"/>
                </a:cubicBezTo>
                <a:cubicBezTo>
                  <a:pt x="6604102" y="4510830"/>
                  <a:pt x="6605321" y="4509533"/>
                  <a:pt x="6606731" y="4508504"/>
                </a:cubicBezTo>
                <a:lnTo>
                  <a:pt x="6611991" y="4504769"/>
                </a:lnTo>
                <a:cubicBezTo>
                  <a:pt x="6613858" y="4503473"/>
                  <a:pt x="6615916" y="4502748"/>
                  <a:pt x="6617974" y="4502482"/>
                </a:cubicBezTo>
                <a:cubicBezTo>
                  <a:pt x="6619917" y="4496002"/>
                  <a:pt x="6624071" y="4490322"/>
                  <a:pt x="6630931" y="4487158"/>
                </a:cubicBezTo>
                <a:cubicBezTo>
                  <a:pt x="6635314" y="4485138"/>
                  <a:pt x="6639658" y="4484452"/>
                  <a:pt x="6643889" y="4484795"/>
                </a:cubicBezTo>
                <a:cubicBezTo>
                  <a:pt x="6644841" y="4482736"/>
                  <a:pt x="6646213" y="4480830"/>
                  <a:pt x="6648081" y="4479268"/>
                </a:cubicBezTo>
                <a:cubicBezTo>
                  <a:pt x="6653949" y="4474388"/>
                  <a:pt x="6663972" y="4475837"/>
                  <a:pt x="6668355" y="4482012"/>
                </a:cubicBezTo>
                <a:lnTo>
                  <a:pt x="6675786" y="4492495"/>
                </a:lnTo>
                <a:cubicBezTo>
                  <a:pt x="6678873" y="4496840"/>
                  <a:pt x="6679330" y="4502024"/>
                  <a:pt x="6677539" y="4506522"/>
                </a:cubicBezTo>
                <a:cubicBezTo>
                  <a:pt x="6677654" y="4506675"/>
                  <a:pt x="6677768" y="4506865"/>
                  <a:pt x="6677920" y="4507017"/>
                </a:cubicBezTo>
                <a:cubicBezTo>
                  <a:pt x="6682227" y="4501223"/>
                  <a:pt x="6690497" y="4498670"/>
                  <a:pt x="6697051" y="4502786"/>
                </a:cubicBezTo>
                <a:cubicBezTo>
                  <a:pt x="6697394" y="4502596"/>
                  <a:pt x="6697585" y="4502215"/>
                  <a:pt x="6697966" y="4502024"/>
                </a:cubicBezTo>
                <a:cubicBezTo>
                  <a:pt x="6700710" y="4500728"/>
                  <a:pt x="6703454" y="4499432"/>
                  <a:pt x="6706198" y="4498136"/>
                </a:cubicBezTo>
                <a:cubicBezTo>
                  <a:pt x="6710542" y="4496078"/>
                  <a:pt x="6715382" y="4496268"/>
                  <a:pt x="6719460" y="4498212"/>
                </a:cubicBezTo>
                <a:cubicBezTo>
                  <a:pt x="6719841" y="4494667"/>
                  <a:pt x="6721671" y="4491580"/>
                  <a:pt x="6724376" y="4489216"/>
                </a:cubicBezTo>
                <a:cubicBezTo>
                  <a:pt x="6721594" y="4483041"/>
                  <a:pt x="6722242" y="4475532"/>
                  <a:pt x="6729330" y="4472025"/>
                </a:cubicBezTo>
                <a:cubicBezTo>
                  <a:pt x="6731731" y="4470843"/>
                  <a:pt x="6734056" y="4469357"/>
                  <a:pt x="6736457" y="4468175"/>
                </a:cubicBezTo>
                <a:cubicBezTo>
                  <a:pt x="6737029" y="4467794"/>
                  <a:pt x="6737600" y="4467413"/>
                  <a:pt x="6738134" y="4467032"/>
                </a:cubicBezTo>
                <a:cubicBezTo>
                  <a:pt x="6739620" y="4465659"/>
                  <a:pt x="6740992" y="4464516"/>
                  <a:pt x="6742554" y="4463639"/>
                </a:cubicBezTo>
                <a:cubicBezTo>
                  <a:pt x="6743202" y="4459370"/>
                  <a:pt x="6745603" y="4455215"/>
                  <a:pt x="6748957" y="4453004"/>
                </a:cubicBezTo>
                <a:cubicBezTo>
                  <a:pt x="6753301" y="4450145"/>
                  <a:pt x="6757951" y="4450336"/>
                  <a:pt x="6762067" y="4452127"/>
                </a:cubicBezTo>
                <a:cubicBezTo>
                  <a:pt x="6761457" y="4451518"/>
                  <a:pt x="6760771" y="4451174"/>
                  <a:pt x="6760200" y="4450374"/>
                </a:cubicBezTo>
                <a:cubicBezTo>
                  <a:pt x="6754140" y="4441759"/>
                  <a:pt x="6758827" y="4432306"/>
                  <a:pt x="6765916" y="4428380"/>
                </a:cubicBezTo>
                <a:cubicBezTo>
                  <a:pt x="6752616" y="4420413"/>
                  <a:pt x="6763819" y="4397580"/>
                  <a:pt x="6780207" y="4403489"/>
                </a:cubicBezTo>
                <a:cubicBezTo>
                  <a:pt x="6793469" y="4408253"/>
                  <a:pt x="6789849" y="4424492"/>
                  <a:pt x="6779749" y="4429409"/>
                </a:cubicBezTo>
                <a:cubicBezTo>
                  <a:pt x="6780740" y="4430209"/>
                  <a:pt x="6781769" y="4430896"/>
                  <a:pt x="6782646" y="4432115"/>
                </a:cubicBezTo>
                <a:cubicBezTo>
                  <a:pt x="6790763" y="4443589"/>
                  <a:pt x="6779864" y="4456854"/>
                  <a:pt x="6769460" y="4456015"/>
                </a:cubicBezTo>
                <a:cubicBezTo>
                  <a:pt x="6772127" y="4456740"/>
                  <a:pt x="6773919" y="4457578"/>
                  <a:pt x="6776167" y="4459065"/>
                </a:cubicBezTo>
                <a:cubicBezTo>
                  <a:pt x="6781274" y="4462457"/>
                  <a:pt x="6783751" y="4467146"/>
                  <a:pt x="6786305" y="4472559"/>
                </a:cubicBezTo>
                <a:cubicBezTo>
                  <a:pt x="6787066" y="4474160"/>
                  <a:pt x="6787143" y="4476028"/>
                  <a:pt x="6786990" y="4477933"/>
                </a:cubicBezTo>
                <a:cubicBezTo>
                  <a:pt x="6788591" y="4480182"/>
                  <a:pt x="6789734" y="4482775"/>
                  <a:pt x="6789963" y="4485443"/>
                </a:cubicBezTo>
                <a:cubicBezTo>
                  <a:pt x="6790154" y="4487577"/>
                  <a:pt x="6790191" y="4489674"/>
                  <a:pt x="6790154" y="4491809"/>
                </a:cubicBezTo>
                <a:cubicBezTo>
                  <a:pt x="6790497" y="4492266"/>
                  <a:pt x="6790839" y="4492723"/>
                  <a:pt x="6791145" y="4493257"/>
                </a:cubicBezTo>
                <a:cubicBezTo>
                  <a:pt x="6794727" y="4499775"/>
                  <a:pt x="6792516" y="4509571"/>
                  <a:pt x="6785466" y="4512926"/>
                </a:cubicBezTo>
                <a:lnTo>
                  <a:pt x="6781617" y="4514717"/>
                </a:lnTo>
                <a:cubicBezTo>
                  <a:pt x="6780664" y="4515594"/>
                  <a:pt x="6779673" y="4516471"/>
                  <a:pt x="6778568" y="4517233"/>
                </a:cubicBezTo>
                <a:cubicBezTo>
                  <a:pt x="6770032" y="4523065"/>
                  <a:pt x="6758560" y="4522837"/>
                  <a:pt x="6748690" y="4524133"/>
                </a:cubicBezTo>
                <a:cubicBezTo>
                  <a:pt x="6740268" y="4525238"/>
                  <a:pt x="6735466" y="4519787"/>
                  <a:pt x="6734323" y="4513383"/>
                </a:cubicBezTo>
                <a:cubicBezTo>
                  <a:pt x="6731922" y="4513612"/>
                  <a:pt x="6729521" y="4513307"/>
                  <a:pt x="6727234" y="4512164"/>
                </a:cubicBezTo>
                <a:cubicBezTo>
                  <a:pt x="6726815" y="4516928"/>
                  <a:pt x="6724529" y="4521541"/>
                  <a:pt x="6720070" y="4523637"/>
                </a:cubicBezTo>
                <a:lnTo>
                  <a:pt x="6711838" y="4527525"/>
                </a:lnTo>
                <a:cubicBezTo>
                  <a:pt x="6706731" y="4529927"/>
                  <a:pt x="6701015" y="4529507"/>
                  <a:pt x="6696670" y="4526610"/>
                </a:cubicBezTo>
                <a:close/>
                <a:moveTo>
                  <a:pt x="6710009" y="4697037"/>
                </a:moveTo>
                <a:lnTo>
                  <a:pt x="6713706" y="4702297"/>
                </a:lnTo>
                <a:cubicBezTo>
                  <a:pt x="6718393" y="4708930"/>
                  <a:pt x="6716754" y="4717544"/>
                  <a:pt x="6710542" y="4722538"/>
                </a:cubicBezTo>
                <a:cubicBezTo>
                  <a:pt x="6704521" y="4727341"/>
                  <a:pt x="6694689" y="4725549"/>
                  <a:pt x="6690306" y="4719374"/>
                </a:cubicBezTo>
                <a:lnTo>
                  <a:pt x="6686609" y="4714114"/>
                </a:lnTo>
                <a:cubicBezTo>
                  <a:pt x="6681922" y="4707519"/>
                  <a:pt x="6683561" y="4698866"/>
                  <a:pt x="6689773" y="4693911"/>
                </a:cubicBezTo>
                <a:cubicBezTo>
                  <a:pt x="6695832" y="4689070"/>
                  <a:pt x="6705664" y="4690862"/>
                  <a:pt x="6710009" y="4697037"/>
                </a:cubicBezTo>
                <a:close/>
                <a:moveTo>
                  <a:pt x="6653416" y="4644662"/>
                </a:moveTo>
                <a:cubicBezTo>
                  <a:pt x="6648385" y="4639402"/>
                  <a:pt x="6648614" y="4628653"/>
                  <a:pt x="6654826" y="4624269"/>
                </a:cubicBezTo>
                <a:lnTo>
                  <a:pt x="6660085" y="4620534"/>
                </a:lnTo>
                <a:cubicBezTo>
                  <a:pt x="6666716" y="4615845"/>
                  <a:pt x="6674605" y="4615769"/>
                  <a:pt x="6680474" y="4621944"/>
                </a:cubicBezTo>
                <a:cubicBezTo>
                  <a:pt x="6685504" y="4627204"/>
                  <a:pt x="6685276" y="4637954"/>
                  <a:pt x="6679063" y="4642375"/>
                </a:cubicBezTo>
                <a:lnTo>
                  <a:pt x="6673804" y="4646073"/>
                </a:lnTo>
                <a:cubicBezTo>
                  <a:pt x="6667173" y="4650761"/>
                  <a:pt x="6659285" y="4650837"/>
                  <a:pt x="6653416" y="4644662"/>
                </a:cubicBezTo>
                <a:close/>
                <a:moveTo>
                  <a:pt x="6663896" y="4747620"/>
                </a:moveTo>
                <a:lnTo>
                  <a:pt x="6658637" y="4751317"/>
                </a:lnTo>
                <a:cubicBezTo>
                  <a:pt x="6652234" y="4755853"/>
                  <a:pt x="6642631" y="4752918"/>
                  <a:pt x="6638743" y="4746552"/>
                </a:cubicBezTo>
                <a:cubicBezTo>
                  <a:pt x="6634475" y="4739577"/>
                  <a:pt x="6637143" y="4731153"/>
                  <a:pt x="6643507" y="4726654"/>
                </a:cubicBezTo>
                <a:lnTo>
                  <a:pt x="6648766" y="4722919"/>
                </a:lnTo>
                <a:cubicBezTo>
                  <a:pt x="6655169" y="4718383"/>
                  <a:pt x="6664772" y="4721356"/>
                  <a:pt x="6668660" y="4727684"/>
                </a:cubicBezTo>
                <a:cubicBezTo>
                  <a:pt x="6672928" y="4734697"/>
                  <a:pt x="6670298" y="4743083"/>
                  <a:pt x="6663896" y="4747620"/>
                </a:cubicBezTo>
                <a:close/>
                <a:moveTo>
                  <a:pt x="6580093" y="4558439"/>
                </a:moveTo>
                <a:cubicBezTo>
                  <a:pt x="6590192" y="4542582"/>
                  <a:pt x="6613820" y="4559659"/>
                  <a:pt x="6603797" y="4575402"/>
                </a:cubicBezTo>
                <a:cubicBezTo>
                  <a:pt x="6593698" y="4591297"/>
                  <a:pt x="6570070" y="4574220"/>
                  <a:pt x="6580093" y="4558439"/>
                </a:cubicBezTo>
                <a:close/>
                <a:moveTo>
                  <a:pt x="6569917" y="4671421"/>
                </a:moveTo>
                <a:cubicBezTo>
                  <a:pt x="6559209" y="4656250"/>
                  <a:pt x="6581807" y="4638220"/>
                  <a:pt x="6592555" y="4653391"/>
                </a:cubicBezTo>
                <a:cubicBezTo>
                  <a:pt x="6603302" y="4668563"/>
                  <a:pt x="6580664" y="4686631"/>
                  <a:pt x="6569917" y="4671421"/>
                </a:cubicBezTo>
                <a:close/>
                <a:moveTo>
                  <a:pt x="6475101" y="4514832"/>
                </a:moveTo>
                <a:cubicBezTo>
                  <a:pt x="6474681" y="4514260"/>
                  <a:pt x="6474795" y="4513726"/>
                  <a:pt x="6474491" y="4513155"/>
                </a:cubicBezTo>
                <a:lnTo>
                  <a:pt x="6474224" y="4513574"/>
                </a:lnTo>
                <a:cubicBezTo>
                  <a:pt x="6469994" y="4520244"/>
                  <a:pt x="6462029" y="4523675"/>
                  <a:pt x="6454559" y="4519787"/>
                </a:cubicBezTo>
                <a:cubicBezTo>
                  <a:pt x="6448005" y="4516395"/>
                  <a:pt x="6444117" y="4506789"/>
                  <a:pt x="6448347" y="4500118"/>
                </a:cubicBezTo>
                <a:lnTo>
                  <a:pt x="6451815" y="4494629"/>
                </a:lnTo>
                <a:cubicBezTo>
                  <a:pt x="6451968" y="4494362"/>
                  <a:pt x="6452235" y="4494210"/>
                  <a:pt x="6452425" y="4493943"/>
                </a:cubicBezTo>
                <a:cubicBezTo>
                  <a:pt x="6449072" y="4492647"/>
                  <a:pt x="6446175" y="4490246"/>
                  <a:pt x="6444537" y="4486815"/>
                </a:cubicBezTo>
                <a:cubicBezTo>
                  <a:pt x="6441183" y="4479763"/>
                  <a:pt x="6444308" y="4470843"/>
                  <a:pt x="6451358" y="4467527"/>
                </a:cubicBezTo>
                <a:lnTo>
                  <a:pt x="6456274" y="4465202"/>
                </a:lnTo>
                <a:cubicBezTo>
                  <a:pt x="6454673" y="4464745"/>
                  <a:pt x="6453111" y="4464173"/>
                  <a:pt x="6451663" y="4463258"/>
                </a:cubicBezTo>
                <a:lnTo>
                  <a:pt x="6440725" y="4456282"/>
                </a:lnTo>
                <a:cubicBezTo>
                  <a:pt x="6434056" y="4452051"/>
                  <a:pt x="6433180" y="4441912"/>
                  <a:pt x="6437639" y="4435889"/>
                </a:cubicBezTo>
                <a:cubicBezTo>
                  <a:pt x="6442555" y="4429256"/>
                  <a:pt x="6451396" y="4428570"/>
                  <a:pt x="6458028" y="4432801"/>
                </a:cubicBezTo>
                <a:lnTo>
                  <a:pt x="6468965" y="4439777"/>
                </a:lnTo>
                <a:cubicBezTo>
                  <a:pt x="6475634" y="4444008"/>
                  <a:pt x="6476511" y="4454148"/>
                  <a:pt x="6472052" y="4460170"/>
                </a:cubicBezTo>
                <a:cubicBezTo>
                  <a:pt x="6471175" y="4461352"/>
                  <a:pt x="6470070" y="4462114"/>
                  <a:pt x="6469003" y="4462915"/>
                </a:cubicBezTo>
                <a:cubicBezTo>
                  <a:pt x="6471785" y="4463639"/>
                  <a:pt x="6474453" y="4465088"/>
                  <a:pt x="6476434" y="4467260"/>
                </a:cubicBezTo>
                <a:cubicBezTo>
                  <a:pt x="6479407" y="4465621"/>
                  <a:pt x="6482913" y="4464821"/>
                  <a:pt x="6486419" y="4465431"/>
                </a:cubicBezTo>
                <a:lnTo>
                  <a:pt x="6495375" y="4466955"/>
                </a:lnTo>
                <a:cubicBezTo>
                  <a:pt x="6503111" y="4468289"/>
                  <a:pt x="6508141" y="4476599"/>
                  <a:pt x="6506579" y="4484070"/>
                </a:cubicBezTo>
                <a:cubicBezTo>
                  <a:pt x="6505207" y="4490741"/>
                  <a:pt x="6499376" y="4495125"/>
                  <a:pt x="6492898" y="4495468"/>
                </a:cubicBezTo>
                <a:cubicBezTo>
                  <a:pt x="6495756" y="4496421"/>
                  <a:pt x="6498462" y="4498250"/>
                  <a:pt x="6500558" y="4501185"/>
                </a:cubicBezTo>
                <a:cubicBezTo>
                  <a:pt x="6503301" y="4505074"/>
                  <a:pt x="6503645" y="4508847"/>
                  <a:pt x="6502501" y="4512049"/>
                </a:cubicBezTo>
                <a:cubicBezTo>
                  <a:pt x="6504102" y="4510715"/>
                  <a:pt x="6506046" y="4509724"/>
                  <a:pt x="6508141" y="4509038"/>
                </a:cubicBezTo>
                <a:cubicBezTo>
                  <a:pt x="6507684" y="4506065"/>
                  <a:pt x="6507837" y="4503053"/>
                  <a:pt x="6509437" y="4500537"/>
                </a:cubicBezTo>
                <a:lnTo>
                  <a:pt x="6512905" y="4495087"/>
                </a:lnTo>
                <a:cubicBezTo>
                  <a:pt x="6517288" y="4488149"/>
                  <a:pt x="6524872" y="4485328"/>
                  <a:pt x="6532570" y="4488873"/>
                </a:cubicBezTo>
                <a:cubicBezTo>
                  <a:pt x="6539277" y="4491999"/>
                  <a:pt x="6542860" y="4502100"/>
                  <a:pt x="6538782" y="4508542"/>
                </a:cubicBezTo>
                <a:lnTo>
                  <a:pt x="6535314" y="4514031"/>
                </a:lnTo>
                <a:cubicBezTo>
                  <a:pt x="6533485" y="4516928"/>
                  <a:pt x="6531007" y="4518872"/>
                  <a:pt x="6528302" y="4520206"/>
                </a:cubicBezTo>
                <a:cubicBezTo>
                  <a:pt x="6530588" y="4532824"/>
                  <a:pt x="6509780" y="4541629"/>
                  <a:pt x="6500443" y="4528440"/>
                </a:cubicBezTo>
                <a:cubicBezTo>
                  <a:pt x="6497700" y="4524552"/>
                  <a:pt x="6497357" y="4520740"/>
                  <a:pt x="6498538" y="4517538"/>
                </a:cubicBezTo>
                <a:cubicBezTo>
                  <a:pt x="6492250" y="4522646"/>
                  <a:pt x="6481198" y="4523484"/>
                  <a:pt x="6475101" y="4514832"/>
                </a:cubicBezTo>
                <a:close/>
                <a:moveTo>
                  <a:pt x="6361076" y="4371088"/>
                </a:moveTo>
                <a:cubicBezTo>
                  <a:pt x="6352654" y="4372003"/>
                  <a:pt x="6346709" y="4365866"/>
                  <a:pt x="6344994" y="4358204"/>
                </a:cubicBezTo>
                <a:lnTo>
                  <a:pt x="6344422" y="4355574"/>
                </a:lnTo>
                <a:cubicBezTo>
                  <a:pt x="6339773" y="4357861"/>
                  <a:pt x="6333828" y="4357556"/>
                  <a:pt x="6329407" y="4354736"/>
                </a:cubicBezTo>
                <a:lnTo>
                  <a:pt x="6323957" y="4351267"/>
                </a:lnTo>
                <a:cubicBezTo>
                  <a:pt x="6317097" y="4346883"/>
                  <a:pt x="6316106" y="4337544"/>
                  <a:pt x="6320146" y="4330988"/>
                </a:cubicBezTo>
                <a:cubicBezTo>
                  <a:pt x="6324377" y="4324127"/>
                  <a:pt x="6333980" y="4323097"/>
                  <a:pt x="6340383" y="4327176"/>
                </a:cubicBezTo>
                <a:lnTo>
                  <a:pt x="6345870" y="4330645"/>
                </a:lnTo>
                <a:cubicBezTo>
                  <a:pt x="6347776" y="4331865"/>
                  <a:pt x="6349148" y="4333466"/>
                  <a:pt x="6350177" y="4335257"/>
                </a:cubicBezTo>
                <a:cubicBezTo>
                  <a:pt x="6351968" y="4334152"/>
                  <a:pt x="6353950" y="4333389"/>
                  <a:pt x="6355932" y="4333161"/>
                </a:cubicBezTo>
                <a:cubicBezTo>
                  <a:pt x="6360161" y="4332703"/>
                  <a:pt x="6363743" y="4333999"/>
                  <a:pt x="6366488" y="4336401"/>
                </a:cubicBezTo>
                <a:cubicBezTo>
                  <a:pt x="6365459" y="4332970"/>
                  <a:pt x="6365725" y="4329196"/>
                  <a:pt x="6367517" y="4325461"/>
                </a:cubicBezTo>
                <a:cubicBezTo>
                  <a:pt x="6370794" y="4318714"/>
                  <a:pt x="6380817" y="4315474"/>
                  <a:pt x="6387296" y="4319590"/>
                </a:cubicBezTo>
                <a:lnTo>
                  <a:pt x="6392745" y="4323059"/>
                </a:lnTo>
                <a:cubicBezTo>
                  <a:pt x="6399643" y="4327443"/>
                  <a:pt x="6402272" y="4335257"/>
                  <a:pt x="6398652" y="4342804"/>
                </a:cubicBezTo>
                <a:cubicBezTo>
                  <a:pt x="6395375" y="4349551"/>
                  <a:pt x="6385352" y="4352791"/>
                  <a:pt x="6378912" y="4348713"/>
                </a:cubicBezTo>
                <a:lnTo>
                  <a:pt x="6373462" y="4345244"/>
                </a:lnTo>
                <a:cubicBezTo>
                  <a:pt x="6372433" y="4344596"/>
                  <a:pt x="6371709" y="4343719"/>
                  <a:pt x="6370870" y="4342919"/>
                </a:cubicBezTo>
                <a:cubicBezTo>
                  <a:pt x="6371290" y="4343948"/>
                  <a:pt x="6371823" y="4344977"/>
                  <a:pt x="6372090" y="4346083"/>
                </a:cubicBezTo>
                <a:lnTo>
                  <a:pt x="6374072" y="4355040"/>
                </a:lnTo>
                <a:cubicBezTo>
                  <a:pt x="6375672" y="4362702"/>
                  <a:pt x="6368241" y="4370288"/>
                  <a:pt x="6361076" y="4371088"/>
                </a:cubicBezTo>
                <a:close/>
                <a:moveTo>
                  <a:pt x="6360809" y="4426474"/>
                </a:moveTo>
                <a:cubicBezTo>
                  <a:pt x="6357532" y="4433221"/>
                  <a:pt x="6347509" y="4436461"/>
                  <a:pt x="6341069" y="4432344"/>
                </a:cubicBezTo>
                <a:lnTo>
                  <a:pt x="6335619" y="4428875"/>
                </a:lnTo>
                <a:cubicBezTo>
                  <a:pt x="6333218" y="4427351"/>
                  <a:pt x="6331579" y="4425330"/>
                  <a:pt x="6330284" y="4423119"/>
                </a:cubicBezTo>
                <a:cubicBezTo>
                  <a:pt x="6329140" y="4422853"/>
                  <a:pt x="6328035" y="4422738"/>
                  <a:pt x="6326930" y="4422166"/>
                </a:cubicBezTo>
                <a:cubicBezTo>
                  <a:pt x="6320375" y="4418736"/>
                  <a:pt x="6316488" y="4409130"/>
                  <a:pt x="6320718" y="4402498"/>
                </a:cubicBezTo>
                <a:lnTo>
                  <a:pt x="6324186" y="4397009"/>
                </a:lnTo>
                <a:cubicBezTo>
                  <a:pt x="6328416" y="4390338"/>
                  <a:pt x="6336381" y="4386907"/>
                  <a:pt x="6343851" y="4390795"/>
                </a:cubicBezTo>
                <a:cubicBezTo>
                  <a:pt x="6348614" y="4393273"/>
                  <a:pt x="6351892" y="4399067"/>
                  <a:pt x="6351739" y="4404594"/>
                </a:cubicBezTo>
                <a:lnTo>
                  <a:pt x="6354941" y="4406652"/>
                </a:lnTo>
                <a:cubicBezTo>
                  <a:pt x="6361838" y="4411112"/>
                  <a:pt x="6364468" y="4418965"/>
                  <a:pt x="6360809" y="4426474"/>
                </a:cubicBezTo>
                <a:close/>
                <a:moveTo>
                  <a:pt x="6244765" y="4323097"/>
                </a:moveTo>
                <a:cubicBezTo>
                  <a:pt x="6244841" y="4323326"/>
                  <a:pt x="6244841" y="4323364"/>
                  <a:pt x="6244994" y="4323783"/>
                </a:cubicBezTo>
                <a:cubicBezTo>
                  <a:pt x="6247547" y="4331522"/>
                  <a:pt x="6243736" y="4339374"/>
                  <a:pt x="6236267" y="4342462"/>
                </a:cubicBezTo>
                <a:cubicBezTo>
                  <a:pt x="6229140" y="4345435"/>
                  <a:pt x="6219994" y="4340975"/>
                  <a:pt x="6217593" y="4333732"/>
                </a:cubicBezTo>
                <a:cubicBezTo>
                  <a:pt x="6214811" y="4325308"/>
                  <a:pt x="6214849" y="4316160"/>
                  <a:pt x="6219499" y="4308307"/>
                </a:cubicBezTo>
                <a:cubicBezTo>
                  <a:pt x="6223538" y="4301522"/>
                  <a:pt x="6230969" y="4297482"/>
                  <a:pt x="6238782" y="4301027"/>
                </a:cubicBezTo>
                <a:cubicBezTo>
                  <a:pt x="6245375" y="4304000"/>
                  <a:pt x="6250100" y="4313568"/>
                  <a:pt x="6246061" y="4320315"/>
                </a:cubicBezTo>
                <a:cubicBezTo>
                  <a:pt x="6245565" y="4321115"/>
                  <a:pt x="6245108" y="4321916"/>
                  <a:pt x="6244727" y="4322754"/>
                </a:cubicBezTo>
                <a:cubicBezTo>
                  <a:pt x="6244727" y="4322754"/>
                  <a:pt x="6244727" y="4322754"/>
                  <a:pt x="6244727" y="4322754"/>
                </a:cubicBezTo>
                <a:cubicBezTo>
                  <a:pt x="6244765" y="4322907"/>
                  <a:pt x="6244765" y="4322907"/>
                  <a:pt x="6244765" y="4323097"/>
                </a:cubicBezTo>
                <a:close/>
                <a:moveTo>
                  <a:pt x="6106389" y="4495049"/>
                </a:moveTo>
                <a:cubicBezTo>
                  <a:pt x="6104255" y="4487158"/>
                  <a:pt x="6109438" y="4479573"/>
                  <a:pt x="6116907" y="4477285"/>
                </a:cubicBezTo>
                <a:cubicBezTo>
                  <a:pt x="6124491" y="4474960"/>
                  <a:pt x="6132646" y="4480449"/>
                  <a:pt x="6134666" y="4487806"/>
                </a:cubicBezTo>
                <a:cubicBezTo>
                  <a:pt x="6136114" y="4493181"/>
                  <a:pt x="6138058" y="4498784"/>
                  <a:pt x="6137258" y="4504387"/>
                </a:cubicBezTo>
                <a:cubicBezTo>
                  <a:pt x="6136114" y="4512583"/>
                  <a:pt x="6128836" y="4518377"/>
                  <a:pt x="6120528" y="4517310"/>
                </a:cubicBezTo>
                <a:cubicBezTo>
                  <a:pt x="6114468" y="4516509"/>
                  <a:pt x="6110962" y="4512507"/>
                  <a:pt x="6107608" y="4507818"/>
                </a:cubicBezTo>
                <a:cubicBezTo>
                  <a:pt x="6105017" y="4504197"/>
                  <a:pt x="6105093" y="4499813"/>
                  <a:pt x="6106617" y="4495925"/>
                </a:cubicBezTo>
                <a:cubicBezTo>
                  <a:pt x="6106580" y="4495582"/>
                  <a:pt x="6106465" y="4495315"/>
                  <a:pt x="6106389" y="4495049"/>
                </a:cubicBezTo>
                <a:close/>
                <a:moveTo>
                  <a:pt x="6129560" y="4304191"/>
                </a:moveTo>
                <a:cubicBezTo>
                  <a:pt x="6122966" y="4298664"/>
                  <a:pt x="6123462" y="4290278"/>
                  <a:pt x="6127692" y="4283645"/>
                </a:cubicBezTo>
                <a:lnTo>
                  <a:pt x="6131160" y="4278194"/>
                </a:lnTo>
                <a:cubicBezTo>
                  <a:pt x="6135428" y="4271485"/>
                  <a:pt x="6146252" y="4271790"/>
                  <a:pt x="6151701" y="4276326"/>
                </a:cubicBezTo>
                <a:cubicBezTo>
                  <a:pt x="6158294" y="4281853"/>
                  <a:pt x="6157799" y="4290240"/>
                  <a:pt x="6153568" y="4296872"/>
                </a:cubicBezTo>
                <a:lnTo>
                  <a:pt x="6150101" y="4302361"/>
                </a:lnTo>
                <a:cubicBezTo>
                  <a:pt x="6145833" y="4308994"/>
                  <a:pt x="6135009" y="4308727"/>
                  <a:pt x="6129560" y="4304191"/>
                </a:cubicBezTo>
                <a:close/>
                <a:moveTo>
                  <a:pt x="5833714" y="4152747"/>
                </a:moveTo>
                <a:cubicBezTo>
                  <a:pt x="5820261" y="4165440"/>
                  <a:pt x="5797510" y="4147182"/>
                  <a:pt x="5811115" y="4134298"/>
                </a:cubicBezTo>
                <a:cubicBezTo>
                  <a:pt x="5824567" y="4121604"/>
                  <a:pt x="5847319" y="4139863"/>
                  <a:pt x="5833714" y="4152747"/>
                </a:cubicBezTo>
                <a:close/>
                <a:moveTo>
                  <a:pt x="5831808" y="4306097"/>
                </a:moveTo>
                <a:cubicBezTo>
                  <a:pt x="5818165" y="4318981"/>
                  <a:pt x="5799910" y="4296262"/>
                  <a:pt x="5813477" y="4283416"/>
                </a:cubicBezTo>
                <a:cubicBezTo>
                  <a:pt x="5827121" y="4270532"/>
                  <a:pt x="5845413" y="4293289"/>
                  <a:pt x="5831808" y="4306097"/>
                </a:cubicBezTo>
                <a:close/>
                <a:moveTo>
                  <a:pt x="5713515" y="2413529"/>
                </a:moveTo>
                <a:cubicBezTo>
                  <a:pt x="5720185" y="2415892"/>
                  <a:pt x="5723996" y="2422677"/>
                  <a:pt x="5723234" y="2429500"/>
                </a:cubicBezTo>
                <a:cubicBezTo>
                  <a:pt x="5724377" y="2428700"/>
                  <a:pt x="5725711" y="2428166"/>
                  <a:pt x="5727083" y="2427709"/>
                </a:cubicBezTo>
                <a:cubicBezTo>
                  <a:pt x="5722738" y="2421800"/>
                  <a:pt x="5722853" y="2411928"/>
                  <a:pt x="5729179" y="2407392"/>
                </a:cubicBezTo>
                <a:lnTo>
                  <a:pt x="5734590" y="2403504"/>
                </a:lnTo>
                <a:cubicBezTo>
                  <a:pt x="5741183" y="2398777"/>
                  <a:pt x="5750101" y="2398549"/>
                  <a:pt x="5755741" y="2405143"/>
                </a:cubicBezTo>
                <a:cubicBezTo>
                  <a:pt x="5760696" y="2410899"/>
                  <a:pt x="5760696" y="2421572"/>
                  <a:pt x="5754141" y="2426298"/>
                </a:cubicBezTo>
                <a:lnTo>
                  <a:pt x="5748729" y="2430187"/>
                </a:lnTo>
                <a:cubicBezTo>
                  <a:pt x="5747167" y="2431292"/>
                  <a:pt x="5745528" y="2432092"/>
                  <a:pt x="5743775" y="2432664"/>
                </a:cubicBezTo>
                <a:cubicBezTo>
                  <a:pt x="5746176" y="2435828"/>
                  <a:pt x="5747395" y="2439869"/>
                  <a:pt x="5746747" y="2443985"/>
                </a:cubicBezTo>
                <a:lnTo>
                  <a:pt x="5745223" y="2453286"/>
                </a:lnTo>
                <a:cubicBezTo>
                  <a:pt x="5743889" y="2461291"/>
                  <a:pt x="5736077" y="2467047"/>
                  <a:pt x="5728035" y="2465751"/>
                </a:cubicBezTo>
                <a:cubicBezTo>
                  <a:pt x="5720070" y="2464455"/>
                  <a:pt x="5714278" y="2456564"/>
                  <a:pt x="5715612" y="2448559"/>
                </a:cubicBezTo>
                <a:lnTo>
                  <a:pt x="5717060" y="2439792"/>
                </a:lnTo>
                <a:cubicBezTo>
                  <a:pt x="5713249" y="2442423"/>
                  <a:pt x="5708409" y="2443566"/>
                  <a:pt x="5703836" y="2441927"/>
                </a:cubicBezTo>
                <a:lnTo>
                  <a:pt x="5697548" y="2439716"/>
                </a:lnTo>
                <a:cubicBezTo>
                  <a:pt x="5689888" y="2437010"/>
                  <a:pt x="5685543" y="2428395"/>
                  <a:pt x="5688211" y="2420657"/>
                </a:cubicBezTo>
                <a:cubicBezTo>
                  <a:pt x="5688706" y="2419170"/>
                  <a:pt x="5689621" y="2417989"/>
                  <a:pt x="5690535" y="2416769"/>
                </a:cubicBezTo>
                <a:cubicBezTo>
                  <a:pt x="5683904" y="2410937"/>
                  <a:pt x="5681580" y="2399539"/>
                  <a:pt x="5690916" y="2392869"/>
                </a:cubicBezTo>
                <a:cubicBezTo>
                  <a:pt x="5704712" y="2382958"/>
                  <a:pt x="5719422" y="2400912"/>
                  <a:pt x="5712144" y="2413033"/>
                </a:cubicBezTo>
                <a:lnTo>
                  <a:pt x="5713515" y="2413529"/>
                </a:lnTo>
                <a:close/>
                <a:moveTo>
                  <a:pt x="5716946" y="3803547"/>
                </a:moveTo>
                <a:cubicBezTo>
                  <a:pt x="5724186" y="3801488"/>
                  <a:pt x="5733218" y="3805910"/>
                  <a:pt x="5734933" y="3813610"/>
                </a:cubicBezTo>
                <a:cubicBezTo>
                  <a:pt x="5735581" y="3816583"/>
                  <a:pt x="5736267" y="3819556"/>
                  <a:pt x="5736915" y="3822568"/>
                </a:cubicBezTo>
                <a:cubicBezTo>
                  <a:pt x="5738630" y="3830267"/>
                  <a:pt x="5734819" y="3838310"/>
                  <a:pt x="5726854" y="3840559"/>
                </a:cubicBezTo>
                <a:cubicBezTo>
                  <a:pt x="5719613" y="3842617"/>
                  <a:pt x="5710581" y="3838196"/>
                  <a:pt x="5708866" y="3830496"/>
                </a:cubicBezTo>
                <a:lnTo>
                  <a:pt x="5706885" y="3821538"/>
                </a:lnTo>
                <a:cubicBezTo>
                  <a:pt x="5705170" y="3813838"/>
                  <a:pt x="5708980" y="3805795"/>
                  <a:pt x="5716946" y="3803547"/>
                </a:cubicBezTo>
                <a:close/>
                <a:moveTo>
                  <a:pt x="5700215" y="2562685"/>
                </a:moveTo>
                <a:lnTo>
                  <a:pt x="5702425" y="2556396"/>
                </a:lnTo>
                <a:cubicBezTo>
                  <a:pt x="5705131" y="2548696"/>
                  <a:pt x="5716069" y="2546447"/>
                  <a:pt x="5722586" y="2549725"/>
                </a:cubicBezTo>
                <a:cubicBezTo>
                  <a:pt x="5730475" y="2553690"/>
                  <a:pt x="5731923" y="2562266"/>
                  <a:pt x="5729255" y="2569890"/>
                </a:cubicBezTo>
                <a:lnTo>
                  <a:pt x="5727045" y="2576179"/>
                </a:lnTo>
                <a:cubicBezTo>
                  <a:pt x="5724338" y="2583879"/>
                  <a:pt x="5713439" y="2586128"/>
                  <a:pt x="5706885" y="2582850"/>
                </a:cubicBezTo>
                <a:cubicBezTo>
                  <a:pt x="5698996" y="2578885"/>
                  <a:pt x="5697548" y="2570309"/>
                  <a:pt x="5700215" y="2562685"/>
                </a:cubicBezTo>
                <a:close/>
                <a:moveTo>
                  <a:pt x="5735162" y="2537718"/>
                </a:moveTo>
                <a:lnTo>
                  <a:pt x="5728874" y="2535507"/>
                </a:lnTo>
                <a:cubicBezTo>
                  <a:pt x="5720909" y="2532724"/>
                  <a:pt x="5716145" y="2526054"/>
                  <a:pt x="5717822" y="2517401"/>
                </a:cubicBezTo>
                <a:cubicBezTo>
                  <a:pt x="5719270" y="2510006"/>
                  <a:pt x="5728493" y="2503716"/>
                  <a:pt x="5735924" y="2506347"/>
                </a:cubicBezTo>
                <a:lnTo>
                  <a:pt x="5742212" y="2508558"/>
                </a:lnTo>
                <a:cubicBezTo>
                  <a:pt x="5750177" y="2511340"/>
                  <a:pt x="5754941" y="2518011"/>
                  <a:pt x="5753264" y="2526664"/>
                </a:cubicBezTo>
                <a:cubicBezTo>
                  <a:pt x="5751854" y="2534097"/>
                  <a:pt x="5742593" y="2540348"/>
                  <a:pt x="5735162" y="2537718"/>
                </a:cubicBezTo>
                <a:close/>
                <a:moveTo>
                  <a:pt x="5751435" y="3754755"/>
                </a:moveTo>
                <a:cubicBezTo>
                  <a:pt x="5761381" y="3739127"/>
                  <a:pt x="5787906" y="3751286"/>
                  <a:pt x="5777845" y="3767106"/>
                </a:cubicBezTo>
                <a:cubicBezTo>
                  <a:pt x="5767936" y="3782734"/>
                  <a:pt x="5741374" y="3770574"/>
                  <a:pt x="5751435" y="3754755"/>
                </a:cubicBezTo>
                <a:close/>
                <a:moveTo>
                  <a:pt x="5709476" y="4031569"/>
                </a:moveTo>
                <a:cubicBezTo>
                  <a:pt x="5699453" y="4047350"/>
                  <a:pt x="5673615" y="4033857"/>
                  <a:pt x="5683676" y="4018038"/>
                </a:cubicBezTo>
                <a:cubicBezTo>
                  <a:pt x="5693699" y="4002257"/>
                  <a:pt x="5719537" y="4015750"/>
                  <a:pt x="5709476" y="4031569"/>
                </a:cubicBezTo>
                <a:close/>
                <a:moveTo>
                  <a:pt x="5707837" y="3956057"/>
                </a:moveTo>
                <a:cubicBezTo>
                  <a:pt x="5700939" y="3953999"/>
                  <a:pt x="5694727" y="3950873"/>
                  <a:pt x="5690840" y="3944508"/>
                </a:cubicBezTo>
                <a:cubicBezTo>
                  <a:pt x="5686572" y="3937570"/>
                  <a:pt x="5687715" y="3929832"/>
                  <a:pt x="5690574" y="3922704"/>
                </a:cubicBezTo>
                <a:cubicBezTo>
                  <a:pt x="5693546" y="3915347"/>
                  <a:pt x="5703722" y="3913060"/>
                  <a:pt x="5710238" y="3916414"/>
                </a:cubicBezTo>
                <a:cubicBezTo>
                  <a:pt x="5715459" y="3919121"/>
                  <a:pt x="5717822" y="3924114"/>
                  <a:pt x="5717784" y="3929336"/>
                </a:cubicBezTo>
                <a:cubicBezTo>
                  <a:pt x="5723234" y="3932500"/>
                  <a:pt x="5726702" y="3938218"/>
                  <a:pt x="5725215" y="3944927"/>
                </a:cubicBezTo>
                <a:cubicBezTo>
                  <a:pt x="5723614" y="3952207"/>
                  <a:pt x="5715383" y="3958306"/>
                  <a:pt x="5707837" y="3956057"/>
                </a:cubicBezTo>
                <a:close/>
                <a:moveTo>
                  <a:pt x="5724605" y="3906466"/>
                </a:moveTo>
                <a:cubicBezTo>
                  <a:pt x="5724072" y="3906694"/>
                  <a:pt x="5723577" y="3906961"/>
                  <a:pt x="5723005" y="3907113"/>
                </a:cubicBezTo>
                <a:cubicBezTo>
                  <a:pt x="5715764" y="3909210"/>
                  <a:pt x="5706656" y="3904865"/>
                  <a:pt x="5704941" y="3897165"/>
                </a:cubicBezTo>
                <a:lnTo>
                  <a:pt x="5704026" y="3893010"/>
                </a:lnTo>
                <a:cubicBezTo>
                  <a:pt x="5703379" y="3891905"/>
                  <a:pt x="5702731" y="3890723"/>
                  <a:pt x="5702235" y="3889465"/>
                </a:cubicBezTo>
                <a:cubicBezTo>
                  <a:pt x="5698386" y="3879783"/>
                  <a:pt x="5701168" y="3868538"/>
                  <a:pt x="5702082" y="3858513"/>
                </a:cubicBezTo>
                <a:cubicBezTo>
                  <a:pt x="5703493" y="3843418"/>
                  <a:pt x="5722357" y="3843570"/>
                  <a:pt x="5728797" y="3853901"/>
                </a:cubicBezTo>
                <a:lnTo>
                  <a:pt x="5729293" y="3852871"/>
                </a:lnTo>
                <a:cubicBezTo>
                  <a:pt x="5730360" y="3848526"/>
                  <a:pt x="5733142" y="3845629"/>
                  <a:pt x="5736610" y="3844066"/>
                </a:cubicBezTo>
                <a:cubicBezTo>
                  <a:pt x="5744156" y="3839911"/>
                  <a:pt x="5755132" y="3841283"/>
                  <a:pt x="5757494" y="3851042"/>
                </a:cubicBezTo>
                <a:cubicBezTo>
                  <a:pt x="5758142" y="3853672"/>
                  <a:pt x="5759095" y="3856264"/>
                  <a:pt x="5759705" y="3858894"/>
                </a:cubicBezTo>
                <a:cubicBezTo>
                  <a:pt x="5759933" y="3859542"/>
                  <a:pt x="5760200" y="3860190"/>
                  <a:pt x="5760467" y="3860800"/>
                </a:cubicBezTo>
                <a:cubicBezTo>
                  <a:pt x="5761458" y="3862515"/>
                  <a:pt x="5762296" y="3864154"/>
                  <a:pt x="5762830" y="3865908"/>
                </a:cubicBezTo>
                <a:cubicBezTo>
                  <a:pt x="5766907" y="3867471"/>
                  <a:pt x="5770452" y="3870749"/>
                  <a:pt x="5771862" y="3874561"/>
                </a:cubicBezTo>
                <a:cubicBezTo>
                  <a:pt x="5774834" y="3882489"/>
                  <a:pt x="5770337" y="3889808"/>
                  <a:pt x="5763325" y="3893353"/>
                </a:cubicBezTo>
                <a:cubicBezTo>
                  <a:pt x="5768317" y="3890837"/>
                  <a:pt x="5766145" y="3890799"/>
                  <a:pt x="5764468" y="3893963"/>
                </a:cubicBezTo>
                <a:cubicBezTo>
                  <a:pt x="5763134" y="3896517"/>
                  <a:pt x="5761915" y="3898079"/>
                  <a:pt x="5759895" y="3899986"/>
                </a:cubicBezTo>
                <a:cubicBezTo>
                  <a:pt x="5755436" y="3904255"/>
                  <a:pt x="5750292" y="3905665"/>
                  <a:pt x="5744423" y="3906961"/>
                </a:cubicBezTo>
                <a:cubicBezTo>
                  <a:pt x="5742708" y="3907342"/>
                  <a:pt x="5740841" y="3907037"/>
                  <a:pt x="5738973" y="3906466"/>
                </a:cubicBezTo>
                <a:cubicBezTo>
                  <a:pt x="5736419" y="3907533"/>
                  <a:pt x="5733600" y="3908066"/>
                  <a:pt x="5730932" y="3907723"/>
                </a:cubicBezTo>
                <a:cubicBezTo>
                  <a:pt x="5728760" y="3907380"/>
                  <a:pt x="5726663" y="3906961"/>
                  <a:pt x="5724605" y="3906466"/>
                </a:cubicBezTo>
                <a:close/>
                <a:moveTo>
                  <a:pt x="5732646" y="4001265"/>
                </a:moveTo>
                <a:cubicBezTo>
                  <a:pt x="5736801" y="3994404"/>
                  <a:pt x="5746442" y="3993223"/>
                  <a:pt x="5752883" y="3997301"/>
                </a:cubicBezTo>
                <a:lnTo>
                  <a:pt x="5769270" y="4007707"/>
                </a:lnTo>
                <a:cubicBezTo>
                  <a:pt x="5776168" y="4012091"/>
                  <a:pt x="5777273" y="4021316"/>
                  <a:pt x="5773233" y="4027948"/>
                </a:cubicBezTo>
                <a:cubicBezTo>
                  <a:pt x="5769080" y="4034809"/>
                  <a:pt x="5759438" y="4035991"/>
                  <a:pt x="5752998" y="4031912"/>
                </a:cubicBezTo>
                <a:lnTo>
                  <a:pt x="5736610" y="4021468"/>
                </a:lnTo>
                <a:cubicBezTo>
                  <a:pt x="5729751" y="4017123"/>
                  <a:pt x="5728645" y="4007860"/>
                  <a:pt x="5732646" y="4001265"/>
                </a:cubicBezTo>
                <a:close/>
                <a:moveTo>
                  <a:pt x="5751587" y="4188159"/>
                </a:moveTo>
                <a:cubicBezTo>
                  <a:pt x="5751816" y="4180268"/>
                  <a:pt x="5757456" y="4173407"/>
                  <a:pt x="5765726" y="4173140"/>
                </a:cubicBezTo>
                <a:cubicBezTo>
                  <a:pt x="5773272" y="4172950"/>
                  <a:pt x="5780931" y="4179430"/>
                  <a:pt x="5780703" y="4187320"/>
                </a:cubicBezTo>
                <a:cubicBezTo>
                  <a:pt x="5780627" y="4190370"/>
                  <a:pt x="5780551" y="4193419"/>
                  <a:pt x="5780436" y="4196469"/>
                </a:cubicBezTo>
                <a:cubicBezTo>
                  <a:pt x="5780207" y="4204359"/>
                  <a:pt x="5774567" y="4211221"/>
                  <a:pt x="5766298" y="4211487"/>
                </a:cubicBezTo>
                <a:cubicBezTo>
                  <a:pt x="5758752" y="4211678"/>
                  <a:pt x="5751092" y="4205198"/>
                  <a:pt x="5751282" y="4197307"/>
                </a:cubicBezTo>
                <a:lnTo>
                  <a:pt x="5751587" y="4188159"/>
                </a:lnTo>
                <a:close/>
                <a:moveTo>
                  <a:pt x="5768774" y="2556739"/>
                </a:moveTo>
                <a:cubicBezTo>
                  <a:pt x="5760924" y="2554071"/>
                  <a:pt x="5757647" y="2544732"/>
                  <a:pt x="5760238" y="2537299"/>
                </a:cubicBezTo>
                <a:lnTo>
                  <a:pt x="5762448" y="2531009"/>
                </a:lnTo>
                <a:cubicBezTo>
                  <a:pt x="5765231" y="2523081"/>
                  <a:pt x="5774377" y="2519917"/>
                  <a:pt x="5781885" y="2522471"/>
                </a:cubicBezTo>
                <a:cubicBezTo>
                  <a:pt x="5788096" y="2524605"/>
                  <a:pt x="5791336" y="2530895"/>
                  <a:pt x="5791145" y="2537108"/>
                </a:cubicBezTo>
                <a:cubicBezTo>
                  <a:pt x="5791869" y="2535774"/>
                  <a:pt x="5792631" y="2534440"/>
                  <a:pt x="5793889" y="2533487"/>
                </a:cubicBezTo>
                <a:cubicBezTo>
                  <a:pt x="5794689" y="2532953"/>
                  <a:pt x="5795413" y="2532343"/>
                  <a:pt x="5796061" y="2531657"/>
                </a:cubicBezTo>
                <a:lnTo>
                  <a:pt x="5796061" y="2531657"/>
                </a:lnTo>
                <a:cubicBezTo>
                  <a:pt x="5796100" y="2531543"/>
                  <a:pt x="5796100" y="2531505"/>
                  <a:pt x="5796137" y="2531352"/>
                </a:cubicBezTo>
                <a:cubicBezTo>
                  <a:pt x="5796137" y="2531123"/>
                  <a:pt x="5796137" y="2531085"/>
                  <a:pt x="5796176" y="2530590"/>
                </a:cubicBezTo>
                <a:cubicBezTo>
                  <a:pt x="5796671" y="2522204"/>
                  <a:pt x="5803340" y="2516181"/>
                  <a:pt x="5811648" y="2516105"/>
                </a:cubicBezTo>
                <a:cubicBezTo>
                  <a:pt x="5819575" y="2516029"/>
                  <a:pt x="5826625" y="2523767"/>
                  <a:pt x="5826168" y="2531619"/>
                </a:cubicBezTo>
                <a:cubicBezTo>
                  <a:pt x="5825597" y="2540767"/>
                  <a:pt x="5822014" y="2549458"/>
                  <a:pt x="5814621" y="2555138"/>
                </a:cubicBezTo>
                <a:cubicBezTo>
                  <a:pt x="5808142" y="2560055"/>
                  <a:pt x="5799529" y="2561084"/>
                  <a:pt x="5793394" y="2554681"/>
                </a:cubicBezTo>
                <a:cubicBezTo>
                  <a:pt x="5790954" y="2552165"/>
                  <a:pt x="5789621" y="2548391"/>
                  <a:pt x="5789392" y="2544617"/>
                </a:cubicBezTo>
                <a:lnTo>
                  <a:pt x="5788135" y="2548162"/>
                </a:lnTo>
                <a:cubicBezTo>
                  <a:pt x="5785429" y="2556129"/>
                  <a:pt x="5776282" y="2559255"/>
                  <a:pt x="5768774" y="2556739"/>
                </a:cubicBezTo>
                <a:close/>
                <a:moveTo>
                  <a:pt x="5755627" y="2319034"/>
                </a:moveTo>
                <a:cubicBezTo>
                  <a:pt x="5749224" y="2337254"/>
                  <a:pt x="5722510" y="2323494"/>
                  <a:pt x="5728836" y="2305540"/>
                </a:cubicBezTo>
                <a:cubicBezTo>
                  <a:pt x="5730284" y="2301461"/>
                  <a:pt x="5732799" y="2299174"/>
                  <a:pt x="5735695" y="2297993"/>
                </a:cubicBezTo>
                <a:cubicBezTo>
                  <a:pt x="5727730" y="2292885"/>
                  <a:pt x="5724034" y="2281144"/>
                  <a:pt x="5733828" y="2274131"/>
                </a:cubicBezTo>
                <a:cubicBezTo>
                  <a:pt x="5749491" y="2262886"/>
                  <a:pt x="5768356" y="2286252"/>
                  <a:pt x="5752654" y="2297497"/>
                </a:cubicBezTo>
                <a:cubicBezTo>
                  <a:pt x="5751168" y="2298565"/>
                  <a:pt x="5749606" y="2299098"/>
                  <a:pt x="5748081" y="2299556"/>
                </a:cubicBezTo>
                <a:cubicBezTo>
                  <a:pt x="5754217" y="2303215"/>
                  <a:pt x="5758599" y="2310572"/>
                  <a:pt x="5755627" y="2319034"/>
                </a:cubicBezTo>
                <a:close/>
                <a:moveTo>
                  <a:pt x="5749034" y="2212074"/>
                </a:moveTo>
                <a:lnTo>
                  <a:pt x="5736839" y="2206662"/>
                </a:lnTo>
                <a:cubicBezTo>
                  <a:pt x="5729407" y="2203345"/>
                  <a:pt x="5725063" y="2195302"/>
                  <a:pt x="5728035" y="2187336"/>
                </a:cubicBezTo>
                <a:cubicBezTo>
                  <a:pt x="5730779" y="2180055"/>
                  <a:pt x="5739926" y="2175252"/>
                  <a:pt x="5747357" y="2178530"/>
                </a:cubicBezTo>
                <a:lnTo>
                  <a:pt x="5759552" y="2183943"/>
                </a:lnTo>
                <a:cubicBezTo>
                  <a:pt x="5766983" y="2187221"/>
                  <a:pt x="5771328" y="2195302"/>
                  <a:pt x="5768356" y="2203269"/>
                </a:cubicBezTo>
                <a:cubicBezTo>
                  <a:pt x="5765612" y="2210550"/>
                  <a:pt x="5756427" y="2215391"/>
                  <a:pt x="5749034" y="2212074"/>
                </a:cubicBezTo>
                <a:close/>
                <a:moveTo>
                  <a:pt x="5786153" y="1977952"/>
                </a:moveTo>
                <a:lnTo>
                  <a:pt x="5798348" y="1983365"/>
                </a:lnTo>
                <a:cubicBezTo>
                  <a:pt x="5801854" y="1984928"/>
                  <a:pt x="5804102" y="1988054"/>
                  <a:pt x="5805284" y="1991561"/>
                </a:cubicBezTo>
                <a:cubicBezTo>
                  <a:pt x="5807723" y="1990760"/>
                  <a:pt x="5810200" y="1990722"/>
                  <a:pt x="5812601" y="1991065"/>
                </a:cubicBezTo>
                <a:cubicBezTo>
                  <a:pt x="5809514" y="1988511"/>
                  <a:pt x="5807418" y="1985081"/>
                  <a:pt x="5807151" y="1981116"/>
                </a:cubicBezTo>
                <a:cubicBezTo>
                  <a:pt x="5803340" y="1977724"/>
                  <a:pt x="5801549" y="1972501"/>
                  <a:pt x="5804293" y="1966250"/>
                </a:cubicBezTo>
                <a:cubicBezTo>
                  <a:pt x="5805894" y="1962591"/>
                  <a:pt x="5808447" y="1960342"/>
                  <a:pt x="5811343" y="1958893"/>
                </a:cubicBezTo>
                <a:lnTo>
                  <a:pt x="5810695" y="1957254"/>
                </a:lnTo>
                <a:cubicBezTo>
                  <a:pt x="5807761" y="1949631"/>
                  <a:pt x="5813973" y="1940787"/>
                  <a:pt x="5821175" y="1938805"/>
                </a:cubicBezTo>
                <a:cubicBezTo>
                  <a:pt x="5829559" y="1936518"/>
                  <a:pt x="5836724" y="1941778"/>
                  <a:pt x="5839621" y="1949326"/>
                </a:cubicBezTo>
                <a:lnTo>
                  <a:pt x="5840002" y="1950355"/>
                </a:lnTo>
                <a:cubicBezTo>
                  <a:pt x="5841221" y="1950660"/>
                  <a:pt x="5842441" y="1950850"/>
                  <a:pt x="5843584" y="1951346"/>
                </a:cubicBezTo>
                <a:lnTo>
                  <a:pt x="5849681" y="1954052"/>
                </a:lnTo>
                <a:cubicBezTo>
                  <a:pt x="5857151" y="1957369"/>
                  <a:pt x="5858866" y="1968156"/>
                  <a:pt x="5855131" y="1974598"/>
                </a:cubicBezTo>
                <a:cubicBezTo>
                  <a:pt x="5853874" y="1976771"/>
                  <a:pt x="5852159" y="1978181"/>
                  <a:pt x="5850330" y="1979363"/>
                </a:cubicBezTo>
                <a:cubicBezTo>
                  <a:pt x="5851587" y="1979363"/>
                  <a:pt x="5852769" y="1979630"/>
                  <a:pt x="5853988" y="1979935"/>
                </a:cubicBezTo>
                <a:cubicBezTo>
                  <a:pt x="5859171" y="1972768"/>
                  <a:pt x="5869766" y="1970481"/>
                  <a:pt x="5875825" y="1975932"/>
                </a:cubicBezTo>
                <a:cubicBezTo>
                  <a:pt x="5875139" y="1969223"/>
                  <a:pt x="5877578" y="1962705"/>
                  <a:pt x="5884590" y="1959923"/>
                </a:cubicBezTo>
                <a:cubicBezTo>
                  <a:pt x="5891488" y="1957140"/>
                  <a:pt x="5901968" y="1960418"/>
                  <a:pt x="5904102" y="1968232"/>
                </a:cubicBezTo>
                <a:cubicBezTo>
                  <a:pt x="5904331" y="1969185"/>
                  <a:pt x="5904636" y="1970138"/>
                  <a:pt x="5904979" y="1971053"/>
                </a:cubicBezTo>
                <a:cubicBezTo>
                  <a:pt x="5905017" y="1971167"/>
                  <a:pt x="5905017" y="1971129"/>
                  <a:pt x="5905055" y="1971205"/>
                </a:cubicBezTo>
                <a:cubicBezTo>
                  <a:pt x="5905093" y="1971244"/>
                  <a:pt x="5905131" y="1971282"/>
                  <a:pt x="5905207" y="1971320"/>
                </a:cubicBezTo>
                <a:cubicBezTo>
                  <a:pt x="5905360" y="1971396"/>
                  <a:pt x="5905513" y="1971472"/>
                  <a:pt x="5905703" y="1971587"/>
                </a:cubicBezTo>
                <a:cubicBezTo>
                  <a:pt x="5913287" y="1975208"/>
                  <a:pt x="5916412" y="1983556"/>
                  <a:pt x="5913363" y="1991370"/>
                </a:cubicBezTo>
                <a:cubicBezTo>
                  <a:pt x="5910505" y="1998765"/>
                  <a:pt x="5900634" y="2002462"/>
                  <a:pt x="5893546" y="1999032"/>
                </a:cubicBezTo>
                <a:cubicBezTo>
                  <a:pt x="5887639" y="1996173"/>
                  <a:pt x="5883180" y="1991522"/>
                  <a:pt x="5879865" y="1986033"/>
                </a:cubicBezTo>
                <a:cubicBezTo>
                  <a:pt x="5880017" y="1996173"/>
                  <a:pt x="5870909" y="2002882"/>
                  <a:pt x="5862715" y="2002539"/>
                </a:cubicBezTo>
                <a:cubicBezTo>
                  <a:pt x="5854788" y="2013860"/>
                  <a:pt x="5836877" y="2007418"/>
                  <a:pt x="5835886" y="1995029"/>
                </a:cubicBezTo>
                <a:cubicBezTo>
                  <a:pt x="5831541" y="1997659"/>
                  <a:pt x="5825939" y="1998193"/>
                  <a:pt x="5821214" y="1996097"/>
                </a:cubicBezTo>
                <a:lnTo>
                  <a:pt x="5819918" y="1995525"/>
                </a:lnTo>
                <a:cubicBezTo>
                  <a:pt x="5820947" y="1996973"/>
                  <a:pt x="5821748" y="1998727"/>
                  <a:pt x="5822205" y="2000938"/>
                </a:cubicBezTo>
                <a:cubicBezTo>
                  <a:pt x="5825787" y="2019387"/>
                  <a:pt x="5798234" y="2028916"/>
                  <a:pt x="5793965" y="2011001"/>
                </a:cubicBezTo>
                <a:cubicBezTo>
                  <a:pt x="5790764" y="2011573"/>
                  <a:pt x="5787372" y="2011344"/>
                  <a:pt x="5784209" y="2009933"/>
                </a:cubicBezTo>
                <a:lnTo>
                  <a:pt x="5772014" y="2004521"/>
                </a:lnTo>
                <a:cubicBezTo>
                  <a:pt x="5764583" y="2001243"/>
                  <a:pt x="5762143" y="1991027"/>
                  <a:pt x="5765764" y="1984242"/>
                </a:cubicBezTo>
                <a:cubicBezTo>
                  <a:pt x="5769841" y="1976733"/>
                  <a:pt x="5778760" y="1974674"/>
                  <a:pt x="5786153" y="1977952"/>
                </a:cubicBezTo>
                <a:close/>
                <a:moveTo>
                  <a:pt x="5782380" y="1879912"/>
                </a:moveTo>
                <a:cubicBezTo>
                  <a:pt x="5789773" y="1877892"/>
                  <a:pt x="5799301" y="1882428"/>
                  <a:pt x="5800825" y="1890395"/>
                </a:cubicBezTo>
                <a:lnTo>
                  <a:pt x="5802120" y="1896951"/>
                </a:lnTo>
                <a:cubicBezTo>
                  <a:pt x="5803683" y="1904918"/>
                  <a:pt x="5799949" y="1913113"/>
                  <a:pt x="5791641" y="1915400"/>
                </a:cubicBezTo>
                <a:cubicBezTo>
                  <a:pt x="5784247" y="1917421"/>
                  <a:pt x="5774720" y="1912885"/>
                  <a:pt x="5773196" y="1904918"/>
                </a:cubicBezTo>
                <a:lnTo>
                  <a:pt x="5771938" y="1898400"/>
                </a:lnTo>
                <a:cubicBezTo>
                  <a:pt x="5770375" y="1890395"/>
                  <a:pt x="5774072" y="1882200"/>
                  <a:pt x="5782380" y="1879912"/>
                </a:cubicBezTo>
                <a:close/>
                <a:moveTo>
                  <a:pt x="6022776" y="2225187"/>
                </a:moveTo>
                <a:lnTo>
                  <a:pt x="6025177" y="2228541"/>
                </a:lnTo>
                <a:cubicBezTo>
                  <a:pt x="6036457" y="2244246"/>
                  <a:pt x="6011686" y="2261247"/>
                  <a:pt x="6000444" y="2245542"/>
                </a:cubicBezTo>
                <a:lnTo>
                  <a:pt x="5998043" y="2242188"/>
                </a:lnTo>
                <a:cubicBezTo>
                  <a:pt x="5992327" y="2234221"/>
                  <a:pt x="5995909" y="2225911"/>
                  <a:pt x="6002311" y="2221718"/>
                </a:cubicBezTo>
                <a:cubicBezTo>
                  <a:pt x="6000977" y="2221794"/>
                  <a:pt x="5999605" y="2221909"/>
                  <a:pt x="5998271" y="2221604"/>
                </a:cubicBezTo>
                <a:lnTo>
                  <a:pt x="5992060" y="2220041"/>
                </a:lnTo>
                <a:cubicBezTo>
                  <a:pt x="5984476" y="2218173"/>
                  <a:pt x="5979560" y="2210321"/>
                  <a:pt x="5981389" y="2202621"/>
                </a:cubicBezTo>
                <a:cubicBezTo>
                  <a:pt x="5983180" y="2195112"/>
                  <a:pt x="5991221" y="2190080"/>
                  <a:pt x="5998767" y="2191948"/>
                </a:cubicBezTo>
                <a:lnTo>
                  <a:pt x="6005017" y="2193511"/>
                </a:lnTo>
                <a:cubicBezTo>
                  <a:pt x="6012601" y="2195417"/>
                  <a:pt x="6017517" y="2203269"/>
                  <a:pt x="6015688" y="2210931"/>
                </a:cubicBezTo>
                <a:cubicBezTo>
                  <a:pt x="6014849" y="2214438"/>
                  <a:pt x="6012562" y="2217297"/>
                  <a:pt x="6009743" y="2219279"/>
                </a:cubicBezTo>
                <a:cubicBezTo>
                  <a:pt x="6014392" y="2218821"/>
                  <a:pt x="6019232" y="2220232"/>
                  <a:pt x="6022776" y="2225187"/>
                </a:cubicBezTo>
                <a:close/>
                <a:moveTo>
                  <a:pt x="6065993" y="2270967"/>
                </a:moveTo>
                <a:cubicBezTo>
                  <a:pt x="6069879" y="2273063"/>
                  <a:pt x="6073081" y="2276532"/>
                  <a:pt x="6074110" y="2281831"/>
                </a:cubicBezTo>
                <a:cubicBezTo>
                  <a:pt x="6075062" y="2286710"/>
                  <a:pt x="6073767" y="2290445"/>
                  <a:pt x="6071290" y="2292961"/>
                </a:cubicBezTo>
                <a:cubicBezTo>
                  <a:pt x="6079407" y="2290750"/>
                  <a:pt x="6090192" y="2294676"/>
                  <a:pt x="6092326" y="2305502"/>
                </a:cubicBezTo>
                <a:cubicBezTo>
                  <a:pt x="6094727" y="2317929"/>
                  <a:pt x="6082646" y="2322960"/>
                  <a:pt x="6073043" y="2319644"/>
                </a:cubicBezTo>
                <a:lnTo>
                  <a:pt x="6078187" y="2323113"/>
                </a:lnTo>
                <a:cubicBezTo>
                  <a:pt x="6084933" y="2327649"/>
                  <a:pt x="6086152" y="2337674"/>
                  <a:pt x="6081541" y="2344078"/>
                </a:cubicBezTo>
                <a:cubicBezTo>
                  <a:pt x="6076663" y="2350786"/>
                  <a:pt x="6067288" y="2351968"/>
                  <a:pt x="6060581" y="2347432"/>
                </a:cubicBezTo>
                <a:lnTo>
                  <a:pt x="6052769" y="2342133"/>
                </a:lnTo>
                <a:cubicBezTo>
                  <a:pt x="6046023" y="2337597"/>
                  <a:pt x="6044804" y="2327572"/>
                  <a:pt x="6049415" y="2321169"/>
                </a:cubicBezTo>
                <a:cubicBezTo>
                  <a:pt x="6053569" y="2315451"/>
                  <a:pt x="6060962" y="2313812"/>
                  <a:pt x="6067212" y="2316251"/>
                </a:cubicBezTo>
                <a:cubicBezTo>
                  <a:pt x="6064887" y="2314117"/>
                  <a:pt x="6063135" y="2311258"/>
                  <a:pt x="6062410" y="2307560"/>
                </a:cubicBezTo>
                <a:cubicBezTo>
                  <a:pt x="6061457" y="2302719"/>
                  <a:pt x="6062753" y="2298984"/>
                  <a:pt x="6065192" y="2296430"/>
                </a:cubicBezTo>
                <a:cubicBezTo>
                  <a:pt x="6057494" y="2298526"/>
                  <a:pt x="6047586" y="2294867"/>
                  <a:pt x="6044804" y="2285299"/>
                </a:cubicBezTo>
                <a:cubicBezTo>
                  <a:pt x="6039316" y="2283394"/>
                  <a:pt x="6035352" y="2278667"/>
                  <a:pt x="6037220" y="2271157"/>
                </a:cubicBezTo>
                <a:cubicBezTo>
                  <a:pt x="6041259" y="2254690"/>
                  <a:pt x="6065916" y="2256329"/>
                  <a:pt x="6065993" y="2270967"/>
                </a:cubicBezTo>
                <a:close/>
                <a:moveTo>
                  <a:pt x="6053302" y="2223738"/>
                </a:moveTo>
                <a:lnTo>
                  <a:pt x="6061077" y="2219050"/>
                </a:lnTo>
                <a:cubicBezTo>
                  <a:pt x="6067784" y="2215047"/>
                  <a:pt x="6076892" y="2217449"/>
                  <a:pt x="6080855" y="2224158"/>
                </a:cubicBezTo>
                <a:cubicBezTo>
                  <a:pt x="6084819" y="2230905"/>
                  <a:pt x="6082418" y="2239901"/>
                  <a:pt x="6075749" y="2243941"/>
                </a:cubicBezTo>
                <a:cubicBezTo>
                  <a:pt x="6073157" y="2245504"/>
                  <a:pt x="6070566" y="2247067"/>
                  <a:pt x="6067974" y="2248630"/>
                </a:cubicBezTo>
                <a:cubicBezTo>
                  <a:pt x="6061267" y="2252632"/>
                  <a:pt x="6052159" y="2250231"/>
                  <a:pt x="6048195" y="2243522"/>
                </a:cubicBezTo>
                <a:cubicBezTo>
                  <a:pt x="6044194" y="2236737"/>
                  <a:pt x="6046595" y="2227741"/>
                  <a:pt x="6053302" y="2223738"/>
                </a:cubicBezTo>
                <a:close/>
                <a:moveTo>
                  <a:pt x="6277654" y="2427175"/>
                </a:moveTo>
                <a:cubicBezTo>
                  <a:pt x="6285238" y="2429043"/>
                  <a:pt x="6290001" y="2437200"/>
                  <a:pt x="6288058" y="2444748"/>
                </a:cubicBezTo>
                <a:cubicBezTo>
                  <a:pt x="6286114" y="2452333"/>
                  <a:pt x="6278073" y="2457022"/>
                  <a:pt x="6270489" y="2455116"/>
                </a:cubicBezTo>
                <a:lnTo>
                  <a:pt x="6258028" y="2452028"/>
                </a:lnTo>
                <a:cubicBezTo>
                  <a:pt x="6250444" y="2450160"/>
                  <a:pt x="6245680" y="2442003"/>
                  <a:pt x="6247623" y="2434456"/>
                </a:cubicBezTo>
                <a:cubicBezTo>
                  <a:pt x="6248081" y="2432702"/>
                  <a:pt x="6248919" y="2431139"/>
                  <a:pt x="6249948" y="2429729"/>
                </a:cubicBezTo>
                <a:cubicBezTo>
                  <a:pt x="6249377" y="2429348"/>
                  <a:pt x="6248690" y="2429157"/>
                  <a:pt x="6248157" y="2428700"/>
                </a:cubicBezTo>
                <a:cubicBezTo>
                  <a:pt x="6244079" y="2425003"/>
                  <a:pt x="6239468" y="2421381"/>
                  <a:pt x="6237105" y="2416273"/>
                </a:cubicBezTo>
                <a:cubicBezTo>
                  <a:pt x="6233675" y="2408840"/>
                  <a:pt x="6236648" y="2400111"/>
                  <a:pt x="6244117" y="2396566"/>
                </a:cubicBezTo>
                <a:cubicBezTo>
                  <a:pt x="6249605" y="2393974"/>
                  <a:pt x="6254673" y="2395461"/>
                  <a:pt x="6259971" y="2397557"/>
                </a:cubicBezTo>
                <a:cubicBezTo>
                  <a:pt x="6264049" y="2399196"/>
                  <a:pt x="6266335" y="2402894"/>
                  <a:pt x="6267136" y="2406973"/>
                </a:cubicBezTo>
                <a:cubicBezTo>
                  <a:pt x="6267364" y="2407163"/>
                  <a:pt x="6267555" y="2407354"/>
                  <a:pt x="6267784" y="2407583"/>
                </a:cubicBezTo>
                <a:cubicBezTo>
                  <a:pt x="6272967" y="2412271"/>
                  <a:pt x="6273271" y="2419552"/>
                  <a:pt x="6270070" y="2425307"/>
                </a:cubicBezTo>
                <a:lnTo>
                  <a:pt x="6277654" y="2427175"/>
                </a:lnTo>
                <a:close/>
                <a:moveTo>
                  <a:pt x="6388401" y="2371866"/>
                </a:moveTo>
                <a:cubicBezTo>
                  <a:pt x="6394270" y="2369884"/>
                  <a:pt x="6400367" y="2371866"/>
                  <a:pt x="6404293" y="2376440"/>
                </a:cubicBezTo>
                <a:cubicBezTo>
                  <a:pt x="6405093" y="2377355"/>
                  <a:pt x="6405779" y="2378384"/>
                  <a:pt x="6406388" y="2379451"/>
                </a:cubicBezTo>
                <a:cubicBezTo>
                  <a:pt x="6412982" y="2386312"/>
                  <a:pt x="6414010" y="2397138"/>
                  <a:pt x="6413934" y="2406248"/>
                </a:cubicBezTo>
                <a:cubicBezTo>
                  <a:pt x="6413858" y="2413224"/>
                  <a:pt x="6409704" y="2418637"/>
                  <a:pt x="6403378" y="2420543"/>
                </a:cubicBezTo>
                <a:cubicBezTo>
                  <a:pt x="6412143" y="2420390"/>
                  <a:pt x="6422128" y="2428700"/>
                  <a:pt x="6419308" y="2440097"/>
                </a:cubicBezTo>
                <a:cubicBezTo>
                  <a:pt x="6414849" y="2458127"/>
                  <a:pt x="6387905" y="2447683"/>
                  <a:pt x="6392326" y="2429882"/>
                </a:cubicBezTo>
                <a:cubicBezTo>
                  <a:pt x="6393431" y="2425384"/>
                  <a:pt x="6395946" y="2422677"/>
                  <a:pt x="6399033" y="2421381"/>
                </a:cubicBezTo>
                <a:cubicBezTo>
                  <a:pt x="6394613" y="2421343"/>
                  <a:pt x="6390268" y="2418789"/>
                  <a:pt x="6387639" y="2415092"/>
                </a:cubicBezTo>
                <a:cubicBezTo>
                  <a:pt x="6386914" y="2415397"/>
                  <a:pt x="6386229" y="2415816"/>
                  <a:pt x="6385466" y="2416045"/>
                </a:cubicBezTo>
                <a:cubicBezTo>
                  <a:pt x="6377958" y="2418179"/>
                  <a:pt x="6369765" y="2414634"/>
                  <a:pt x="6367212" y="2406934"/>
                </a:cubicBezTo>
                <a:cubicBezTo>
                  <a:pt x="6364964" y="2400188"/>
                  <a:pt x="6368507" y="2391954"/>
                  <a:pt x="6375215" y="2389286"/>
                </a:cubicBezTo>
                <a:cubicBezTo>
                  <a:pt x="6375482" y="2389019"/>
                  <a:pt x="6375710" y="2388714"/>
                  <a:pt x="6375939" y="2388409"/>
                </a:cubicBezTo>
                <a:cubicBezTo>
                  <a:pt x="6376015" y="2388295"/>
                  <a:pt x="6376053" y="2388219"/>
                  <a:pt x="6376167" y="2388028"/>
                </a:cubicBezTo>
                <a:cubicBezTo>
                  <a:pt x="6376701" y="2386999"/>
                  <a:pt x="6377273" y="2385969"/>
                  <a:pt x="6377768" y="2384940"/>
                </a:cubicBezTo>
                <a:cubicBezTo>
                  <a:pt x="6378149" y="2384140"/>
                  <a:pt x="6379979" y="2379528"/>
                  <a:pt x="6378416" y="2383721"/>
                </a:cubicBezTo>
                <a:cubicBezTo>
                  <a:pt x="6380398" y="2378384"/>
                  <a:pt x="6382532" y="2373886"/>
                  <a:pt x="6388401" y="2371866"/>
                </a:cubicBezTo>
                <a:close/>
                <a:moveTo>
                  <a:pt x="6543621" y="2672275"/>
                </a:moveTo>
                <a:cubicBezTo>
                  <a:pt x="6544765" y="2667663"/>
                  <a:pt x="6547394" y="2664956"/>
                  <a:pt x="6550558" y="2663737"/>
                </a:cubicBezTo>
                <a:cubicBezTo>
                  <a:pt x="6542593" y="2662364"/>
                  <a:pt x="6534780" y="2654588"/>
                  <a:pt x="6537334" y="2644334"/>
                </a:cubicBezTo>
                <a:cubicBezTo>
                  <a:pt x="6541793" y="2626343"/>
                  <a:pt x="6568736" y="2636825"/>
                  <a:pt x="6564315" y="2654665"/>
                </a:cubicBezTo>
                <a:cubicBezTo>
                  <a:pt x="6563172" y="2659315"/>
                  <a:pt x="6560542" y="2662021"/>
                  <a:pt x="6557341" y="2663241"/>
                </a:cubicBezTo>
                <a:cubicBezTo>
                  <a:pt x="6565306" y="2664613"/>
                  <a:pt x="6573118" y="2672428"/>
                  <a:pt x="6570565" y="2682720"/>
                </a:cubicBezTo>
                <a:cubicBezTo>
                  <a:pt x="6567631" y="2694536"/>
                  <a:pt x="6555054" y="2694003"/>
                  <a:pt x="6548004" y="2687217"/>
                </a:cubicBezTo>
                <a:lnTo>
                  <a:pt x="6551091" y="2692325"/>
                </a:lnTo>
                <a:cubicBezTo>
                  <a:pt x="6555131" y="2699034"/>
                  <a:pt x="6552158" y="2708259"/>
                  <a:pt x="6545489" y="2711956"/>
                </a:cubicBezTo>
                <a:cubicBezTo>
                  <a:pt x="6538515" y="2715844"/>
                  <a:pt x="6529902" y="2713024"/>
                  <a:pt x="6525863" y="2706353"/>
                </a:cubicBezTo>
                <a:lnTo>
                  <a:pt x="6521175" y="2698577"/>
                </a:lnTo>
                <a:cubicBezTo>
                  <a:pt x="6517136" y="2691868"/>
                  <a:pt x="6520146" y="2682643"/>
                  <a:pt x="6526777" y="2678946"/>
                </a:cubicBezTo>
                <a:cubicBezTo>
                  <a:pt x="6532722" y="2675629"/>
                  <a:pt x="6539811" y="2677192"/>
                  <a:pt x="6544270" y="2681843"/>
                </a:cubicBezTo>
                <a:cubicBezTo>
                  <a:pt x="6543126" y="2679022"/>
                  <a:pt x="6542745" y="2675782"/>
                  <a:pt x="6543621" y="2672275"/>
                </a:cubicBezTo>
                <a:close/>
                <a:moveTo>
                  <a:pt x="6546404" y="2494340"/>
                </a:moveTo>
                <a:cubicBezTo>
                  <a:pt x="6553073" y="2491176"/>
                  <a:pt x="6562829" y="2493882"/>
                  <a:pt x="6565649" y="2501163"/>
                </a:cubicBezTo>
                <a:lnTo>
                  <a:pt x="6567974" y="2507147"/>
                </a:lnTo>
                <a:cubicBezTo>
                  <a:pt x="6570756" y="2514428"/>
                  <a:pt x="6568622" y="2522814"/>
                  <a:pt x="6561152" y="2526359"/>
                </a:cubicBezTo>
                <a:cubicBezTo>
                  <a:pt x="6554483" y="2529522"/>
                  <a:pt x="6544727" y="2526816"/>
                  <a:pt x="6541907" y="2519535"/>
                </a:cubicBezTo>
                <a:lnTo>
                  <a:pt x="6539582" y="2513551"/>
                </a:lnTo>
                <a:cubicBezTo>
                  <a:pt x="6536762" y="2506270"/>
                  <a:pt x="6538896" y="2497884"/>
                  <a:pt x="6546404" y="2494340"/>
                </a:cubicBezTo>
                <a:close/>
                <a:moveTo>
                  <a:pt x="6551853" y="2739516"/>
                </a:moveTo>
                <a:lnTo>
                  <a:pt x="6561305" y="2738448"/>
                </a:lnTo>
                <a:cubicBezTo>
                  <a:pt x="6569460" y="2737533"/>
                  <a:pt x="6577158" y="2743518"/>
                  <a:pt x="6578111" y="2751675"/>
                </a:cubicBezTo>
                <a:cubicBezTo>
                  <a:pt x="6579064" y="2759756"/>
                  <a:pt x="6573004" y="2767571"/>
                  <a:pt x="6564887" y="2768524"/>
                </a:cubicBezTo>
                <a:lnTo>
                  <a:pt x="6555436" y="2769591"/>
                </a:lnTo>
                <a:cubicBezTo>
                  <a:pt x="6547280" y="2770506"/>
                  <a:pt x="6539582" y="2764521"/>
                  <a:pt x="6538591" y="2756364"/>
                </a:cubicBezTo>
                <a:cubicBezTo>
                  <a:pt x="6537638" y="2748283"/>
                  <a:pt x="6543736" y="2740469"/>
                  <a:pt x="6551853" y="2739516"/>
                </a:cubicBezTo>
                <a:close/>
                <a:moveTo>
                  <a:pt x="6602044" y="2714472"/>
                </a:moveTo>
                <a:cubicBezTo>
                  <a:pt x="6607951" y="2713786"/>
                  <a:pt x="6613591" y="2717064"/>
                  <a:pt x="6616793" y="2722400"/>
                </a:cubicBezTo>
                <a:lnTo>
                  <a:pt x="6621480" y="2730177"/>
                </a:lnTo>
                <a:cubicBezTo>
                  <a:pt x="6623004" y="2732692"/>
                  <a:pt x="6623081" y="2735589"/>
                  <a:pt x="6622585" y="2738372"/>
                </a:cubicBezTo>
                <a:cubicBezTo>
                  <a:pt x="6626167" y="2737114"/>
                  <a:pt x="6630283" y="2737000"/>
                  <a:pt x="6634514" y="2738906"/>
                </a:cubicBezTo>
                <a:cubicBezTo>
                  <a:pt x="6652234" y="2746911"/>
                  <a:pt x="6636152" y="2772602"/>
                  <a:pt x="6618621" y="2764673"/>
                </a:cubicBezTo>
                <a:cubicBezTo>
                  <a:pt x="6611571" y="2761510"/>
                  <a:pt x="6610009" y="2755525"/>
                  <a:pt x="6611610" y="2749960"/>
                </a:cubicBezTo>
                <a:cubicBezTo>
                  <a:pt x="6607112" y="2750951"/>
                  <a:pt x="6602615" y="2750151"/>
                  <a:pt x="6599186" y="2747215"/>
                </a:cubicBezTo>
                <a:cubicBezTo>
                  <a:pt x="6597052" y="2747711"/>
                  <a:pt x="6594803" y="2747902"/>
                  <a:pt x="6592402" y="2747368"/>
                </a:cubicBezTo>
                <a:cubicBezTo>
                  <a:pt x="6587333" y="2746301"/>
                  <a:pt x="6583370" y="2741803"/>
                  <a:pt x="6582074" y="2736771"/>
                </a:cubicBezTo>
                <a:cubicBezTo>
                  <a:pt x="6578073" y="2733226"/>
                  <a:pt x="6576282" y="2727204"/>
                  <a:pt x="6577387" y="2722019"/>
                </a:cubicBezTo>
                <a:cubicBezTo>
                  <a:pt x="6579102" y="2714015"/>
                  <a:pt x="6587600" y="2710279"/>
                  <a:pt x="6594994" y="2711689"/>
                </a:cubicBezTo>
                <a:cubicBezTo>
                  <a:pt x="6597661" y="2712147"/>
                  <a:pt x="6599986" y="2713176"/>
                  <a:pt x="6602044" y="2714472"/>
                </a:cubicBezTo>
                <a:close/>
                <a:moveTo>
                  <a:pt x="6598042" y="2696671"/>
                </a:moveTo>
                <a:lnTo>
                  <a:pt x="6600824" y="2690534"/>
                </a:lnTo>
                <a:cubicBezTo>
                  <a:pt x="6604216" y="2683063"/>
                  <a:pt x="6611114" y="2677840"/>
                  <a:pt x="6619727" y="2680470"/>
                </a:cubicBezTo>
                <a:cubicBezTo>
                  <a:pt x="6626816" y="2682643"/>
                  <a:pt x="6633141" y="2691906"/>
                  <a:pt x="6629750" y="2699377"/>
                </a:cubicBezTo>
                <a:lnTo>
                  <a:pt x="6626968" y="2705514"/>
                </a:lnTo>
                <a:cubicBezTo>
                  <a:pt x="6623576" y="2712985"/>
                  <a:pt x="6616678" y="2718208"/>
                  <a:pt x="6608065" y="2715577"/>
                </a:cubicBezTo>
                <a:cubicBezTo>
                  <a:pt x="6600977" y="2713404"/>
                  <a:pt x="6594651" y="2704142"/>
                  <a:pt x="6598042" y="2696671"/>
                </a:cubicBezTo>
                <a:close/>
                <a:moveTo>
                  <a:pt x="6647014" y="2905635"/>
                </a:moveTo>
                <a:cubicBezTo>
                  <a:pt x="6646632" y="2906321"/>
                  <a:pt x="6646442" y="2906664"/>
                  <a:pt x="6646365" y="2906778"/>
                </a:cubicBezTo>
                <a:cubicBezTo>
                  <a:pt x="6646327" y="2906854"/>
                  <a:pt x="6646327" y="2906931"/>
                  <a:pt x="6646289" y="2907007"/>
                </a:cubicBezTo>
                <a:cubicBezTo>
                  <a:pt x="6646289" y="2907045"/>
                  <a:pt x="6646289" y="2907083"/>
                  <a:pt x="6646251" y="2907121"/>
                </a:cubicBezTo>
                <a:cubicBezTo>
                  <a:pt x="6646671" y="2907884"/>
                  <a:pt x="6647051" y="2908646"/>
                  <a:pt x="6647585" y="2909370"/>
                </a:cubicBezTo>
                <a:cubicBezTo>
                  <a:pt x="6652158" y="2916041"/>
                  <a:pt x="6647890" y="2925266"/>
                  <a:pt x="6641754" y="2928925"/>
                </a:cubicBezTo>
                <a:cubicBezTo>
                  <a:pt x="6634590" y="2933232"/>
                  <a:pt x="6626472" y="2929306"/>
                  <a:pt x="6622204" y="2923093"/>
                </a:cubicBezTo>
                <a:cubicBezTo>
                  <a:pt x="6616983" y="2915469"/>
                  <a:pt x="6616411" y="2906587"/>
                  <a:pt x="6619003" y="2898316"/>
                </a:cubicBezTo>
                <a:cubicBezTo>
                  <a:pt x="6613286" y="2896105"/>
                  <a:pt x="6609018" y="2891569"/>
                  <a:pt x="6609285" y="2884593"/>
                </a:cubicBezTo>
                <a:cubicBezTo>
                  <a:pt x="6609552" y="2877503"/>
                  <a:pt x="6616564" y="2869460"/>
                  <a:pt x="6624262" y="2870718"/>
                </a:cubicBezTo>
                <a:lnTo>
                  <a:pt x="6630588" y="2871786"/>
                </a:lnTo>
                <a:cubicBezTo>
                  <a:pt x="6638286" y="2873044"/>
                  <a:pt x="6644803" y="2878151"/>
                  <a:pt x="6644460" y="2886766"/>
                </a:cubicBezTo>
                <a:cubicBezTo>
                  <a:pt x="6644460" y="2887071"/>
                  <a:pt x="6644270" y="2887376"/>
                  <a:pt x="6644231" y="2887681"/>
                </a:cubicBezTo>
                <a:cubicBezTo>
                  <a:pt x="6649109" y="2892255"/>
                  <a:pt x="6650443" y="2899726"/>
                  <a:pt x="6647014" y="2905635"/>
                </a:cubicBezTo>
                <a:close/>
                <a:moveTo>
                  <a:pt x="6562715" y="2886385"/>
                </a:moveTo>
                <a:cubicBezTo>
                  <a:pt x="6557532" y="2882497"/>
                  <a:pt x="6554635" y="2876398"/>
                  <a:pt x="6556922" y="2869575"/>
                </a:cubicBezTo>
                <a:cubicBezTo>
                  <a:pt x="6559361" y="2862371"/>
                  <a:pt x="6568660" y="2856729"/>
                  <a:pt x="6576130" y="2860084"/>
                </a:cubicBezTo>
                <a:lnTo>
                  <a:pt x="6582265" y="2862866"/>
                </a:lnTo>
                <a:cubicBezTo>
                  <a:pt x="6589734" y="2866220"/>
                  <a:pt x="6594574" y="2873691"/>
                  <a:pt x="6591754" y="2882039"/>
                </a:cubicBezTo>
                <a:cubicBezTo>
                  <a:pt x="6591678" y="2882306"/>
                  <a:pt x="6591412" y="2882497"/>
                  <a:pt x="6591335" y="2882764"/>
                </a:cubicBezTo>
                <a:cubicBezTo>
                  <a:pt x="6592326" y="2886652"/>
                  <a:pt x="6591716" y="2890883"/>
                  <a:pt x="6587943" y="2894733"/>
                </a:cubicBezTo>
                <a:cubicBezTo>
                  <a:pt x="6586724" y="2895991"/>
                  <a:pt x="6585314" y="2896715"/>
                  <a:pt x="6583980" y="2897439"/>
                </a:cubicBezTo>
                <a:cubicBezTo>
                  <a:pt x="6590344" y="2899917"/>
                  <a:pt x="6595756" y="2906168"/>
                  <a:pt x="6594346" y="2914669"/>
                </a:cubicBezTo>
                <a:cubicBezTo>
                  <a:pt x="6591297" y="2932965"/>
                  <a:pt x="6563706" y="2924427"/>
                  <a:pt x="6566716" y="2906359"/>
                </a:cubicBezTo>
                <a:cubicBezTo>
                  <a:pt x="6567402" y="2902242"/>
                  <a:pt x="6569422" y="2899650"/>
                  <a:pt x="6571975" y="2898087"/>
                </a:cubicBezTo>
                <a:cubicBezTo>
                  <a:pt x="6566945" y="2896029"/>
                  <a:pt x="6563439" y="2891455"/>
                  <a:pt x="6562715" y="2886385"/>
                </a:cubicBezTo>
                <a:close/>
                <a:moveTo>
                  <a:pt x="6551777" y="2808395"/>
                </a:moveTo>
                <a:lnTo>
                  <a:pt x="6550825" y="2807976"/>
                </a:lnTo>
                <a:cubicBezTo>
                  <a:pt x="6543355" y="2804621"/>
                  <a:pt x="6538782" y="2796769"/>
                  <a:pt x="6541716" y="2788574"/>
                </a:cubicBezTo>
                <a:cubicBezTo>
                  <a:pt x="6544346" y="2781331"/>
                  <a:pt x="6553644" y="2776109"/>
                  <a:pt x="6561114" y="2779463"/>
                </a:cubicBezTo>
                <a:lnTo>
                  <a:pt x="6567250" y="2782246"/>
                </a:lnTo>
                <a:cubicBezTo>
                  <a:pt x="6568926" y="2783008"/>
                  <a:pt x="6570375" y="2784038"/>
                  <a:pt x="6571708" y="2785181"/>
                </a:cubicBezTo>
                <a:lnTo>
                  <a:pt x="6575482" y="2786096"/>
                </a:lnTo>
                <a:cubicBezTo>
                  <a:pt x="6583065" y="2788002"/>
                  <a:pt x="6588553" y="2794863"/>
                  <a:pt x="6587029" y="2802944"/>
                </a:cubicBezTo>
                <a:cubicBezTo>
                  <a:pt x="6585657" y="2810263"/>
                  <a:pt x="6577768" y="2816362"/>
                  <a:pt x="6570184" y="2814494"/>
                </a:cubicBezTo>
                <a:lnTo>
                  <a:pt x="6557722" y="2811407"/>
                </a:lnTo>
                <a:cubicBezTo>
                  <a:pt x="6555512" y="2810873"/>
                  <a:pt x="6553530" y="2809768"/>
                  <a:pt x="6551777" y="2808395"/>
                </a:cubicBezTo>
                <a:close/>
                <a:moveTo>
                  <a:pt x="6540496" y="2857491"/>
                </a:moveTo>
                <a:cubicBezTo>
                  <a:pt x="6558294" y="2865496"/>
                  <a:pt x="6545184" y="2892827"/>
                  <a:pt x="6527425" y="2884822"/>
                </a:cubicBezTo>
                <a:cubicBezTo>
                  <a:pt x="6509628" y="2876779"/>
                  <a:pt x="6522738" y="2849448"/>
                  <a:pt x="6540496" y="2857491"/>
                </a:cubicBezTo>
                <a:close/>
                <a:moveTo>
                  <a:pt x="6525329" y="2921797"/>
                </a:moveTo>
                <a:lnTo>
                  <a:pt x="6525329" y="2920615"/>
                </a:lnTo>
                <a:cubicBezTo>
                  <a:pt x="6525253" y="2912763"/>
                  <a:pt x="6533828" y="2906854"/>
                  <a:pt x="6540992" y="2907502"/>
                </a:cubicBezTo>
                <a:cubicBezTo>
                  <a:pt x="6549300" y="2908265"/>
                  <a:pt x="6553987" y="2915393"/>
                  <a:pt x="6554102" y="2923169"/>
                </a:cubicBezTo>
                <a:lnTo>
                  <a:pt x="6554102" y="2924274"/>
                </a:lnTo>
                <a:cubicBezTo>
                  <a:pt x="6555093" y="2924922"/>
                  <a:pt x="6556122" y="2925532"/>
                  <a:pt x="6556998" y="2926371"/>
                </a:cubicBezTo>
                <a:lnTo>
                  <a:pt x="6561571" y="2930869"/>
                </a:lnTo>
                <a:cubicBezTo>
                  <a:pt x="6567174" y="2936358"/>
                  <a:pt x="6565116" y="2946650"/>
                  <a:pt x="6559590" y="2951186"/>
                </a:cubicBezTo>
                <a:cubicBezTo>
                  <a:pt x="6557722" y="2952711"/>
                  <a:pt x="6555702" y="2953435"/>
                  <a:pt x="6553683" y="2953854"/>
                </a:cubicBezTo>
                <a:cubicBezTo>
                  <a:pt x="6554788" y="2954273"/>
                  <a:pt x="6555778" y="2954922"/>
                  <a:pt x="6556769" y="2955608"/>
                </a:cubicBezTo>
                <a:cubicBezTo>
                  <a:pt x="6563820" y="2950919"/>
                  <a:pt x="6574186" y="2952406"/>
                  <a:pt x="6577806" y="2959305"/>
                </a:cubicBezTo>
                <a:cubicBezTo>
                  <a:pt x="6579445" y="2953015"/>
                  <a:pt x="6583828" y="2948022"/>
                  <a:pt x="6591106" y="2947831"/>
                </a:cubicBezTo>
                <a:cubicBezTo>
                  <a:pt x="6598271" y="2947641"/>
                  <a:pt x="6606617" y="2954121"/>
                  <a:pt x="6605893" y="2961897"/>
                </a:cubicBezTo>
                <a:cubicBezTo>
                  <a:pt x="6605779" y="2962812"/>
                  <a:pt x="6605703" y="2963765"/>
                  <a:pt x="6605741" y="2964718"/>
                </a:cubicBezTo>
                <a:cubicBezTo>
                  <a:pt x="6605741" y="2964832"/>
                  <a:pt x="6605741" y="2964794"/>
                  <a:pt x="6605741" y="2964909"/>
                </a:cubicBezTo>
                <a:cubicBezTo>
                  <a:pt x="6605779" y="2964947"/>
                  <a:pt x="6605779" y="2964985"/>
                  <a:pt x="6605817" y="2965061"/>
                </a:cubicBezTo>
                <a:cubicBezTo>
                  <a:pt x="6605931" y="2965175"/>
                  <a:pt x="6606045" y="2965289"/>
                  <a:pt x="6606198" y="2965442"/>
                </a:cubicBezTo>
                <a:cubicBezTo>
                  <a:pt x="6611800" y="2971274"/>
                  <a:pt x="6611800" y="2979851"/>
                  <a:pt x="6606464" y="2985873"/>
                </a:cubicBezTo>
                <a:cubicBezTo>
                  <a:pt x="6601396" y="2991553"/>
                  <a:pt x="6591297" y="2991591"/>
                  <a:pt x="6586038" y="2986140"/>
                </a:cubicBezTo>
                <a:cubicBezTo>
                  <a:pt x="6581655" y="2981566"/>
                  <a:pt x="6579216" y="2975848"/>
                  <a:pt x="6578111" y="2969788"/>
                </a:cubicBezTo>
                <a:cubicBezTo>
                  <a:pt x="6574833" y="2978974"/>
                  <a:pt x="6564353" y="2981985"/>
                  <a:pt x="6557075" y="2978898"/>
                </a:cubicBezTo>
                <a:cubicBezTo>
                  <a:pt x="6546099" y="2986445"/>
                  <a:pt x="6532151" y="2974629"/>
                  <a:pt x="6535428" y="2963117"/>
                </a:cubicBezTo>
                <a:cubicBezTo>
                  <a:pt x="6530626" y="2964032"/>
                  <a:pt x="6525367" y="2962621"/>
                  <a:pt x="6521823" y="2959153"/>
                </a:cubicBezTo>
                <a:lnTo>
                  <a:pt x="6520870" y="2958200"/>
                </a:lnTo>
                <a:cubicBezTo>
                  <a:pt x="6521289" y="2959877"/>
                  <a:pt x="6521442" y="2961706"/>
                  <a:pt x="6521099" y="2963841"/>
                </a:cubicBezTo>
                <a:cubicBezTo>
                  <a:pt x="6519460" y="2973714"/>
                  <a:pt x="6510238" y="2977716"/>
                  <a:pt x="6502616" y="2976535"/>
                </a:cubicBezTo>
                <a:cubicBezTo>
                  <a:pt x="6500253" y="2980918"/>
                  <a:pt x="6495527" y="2983929"/>
                  <a:pt x="6490497" y="2984310"/>
                </a:cubicBezTo>
                <a:cubicBezTo>
                  <a:pt x="6486076" y="2987779"/>
                  <a:pt x="6479521" y="2988465"/>
                  <a:pt x="6474377" y="2986369"/>
                </a:cubicBezTo>
                <a:cubicBezTo>
                  <a:pt x="6466449" y="2983129"/>
                  <a:pt x="6464201" y="2973637"/>
                  <a:pt x="6467021" y="2966242"/>
                </a:cubicBezTo>
                <a:cubicBezTo>
                  <a:pt x="6468012" y="2963612"/>
                  <a:pt x="6469498" y="2961440"/>
                  <a:pt x="6471252" y="2959534"/>
                </a:cubicBezTo>
                <a:cubicBezTo>
                  <a:pt x="6471442" y="2956141"/>
                  <a:pt x="6473004" y="2953206"/>
                  <a:pt x="6475215" y="2950728"/>
                </a:cubicBezTo>
                <a:lnTo>
                  <a:pt x="6474681" y="2950195"/>
                </a:lnTo>
                <a:cubicBezTo>
                  <a:pt x="6469079" y="2944706"/>
                  <a:pt x="6470337" y="2934719"/>
                  <a:pt x="6475862" y="2929801"/>
                </a:cubicBezTo>
                <a:cubicBezTo>
                  <a:pt x="6481960" y="2924351"/>
                  <a:pt x="6490687" y="2925532"/>
                  <a:pt x="6496251" y="2930983"/>
                </a:cubicBezTo>
                <a:lnTo>
                  <a:pt x="6499491" y="2934147"/>
                </a:lnTo>
                <a:cubicBezTo>
                  <a:pt x="6499262" y="2932546"/>
                  <a:pt x="6499224" y="2930831"/>
                  <a:pt x="6499719" y="2928848"/>
                </a:cubicBezTo>
                <a:cubicBezTo>
                  <a:pt x="6502921" y="2915927"/>
                  <a:pt x="6518469" y="2914783"/>
                  <a:pt x="6525329" y="2921797"/>
                </a:cubicBezTo>
                <a:close/>
                <a:moveTo>
                  <a:pt x="6606731" y="3034550"/>
                </a:moveTo>
                <a:lnTo>
                  <a:pt x="6606846" y="3043622"/>
                </a:lnTo>
                <a:cubicBezTo>
                  <a:pt x="6606884" y="3049188"/>
                  <a:pt x="6603606" y="3054067"/>
                  <a:pt x="6598881" y="3056545"/>
                </a:cubicBezTo>
                <a:cubicBezTo>
                  <a:pt x="6605779" y="3067561"/>
                  <a:pt x="6596061" y="3085514"/>
                  <a:pt x="6581389" y="3078882"/>
                </a:cubicBezTo>
                <a:cubicBezTo>
                  <a:pt x="6568355" y="3073012"/>
                  <a:pt x="6570870" y="3056240"/>
                  <a:pt x="6580169" y="3050941"/>
                </a:cubicBezTo>
                <a:cubicBezTo>
                  <a:pt x="6579673" y="3050102"/>
                  <a:pt x="6579255" y="3049264"/>
                  <a:pt x="6578911" y="3048311"/>
                </a:cubicBezTo>
                <a:cubicBezTo>
                  <a:pt x="6576472" y="3049912"/>
                  <a:pt x="6573538" y="3050941"/>
                  <a:pt x="6570184" y="3050674"/>
                </a:cubicBezTo>
                <a:cubicBezTo>
                  <a:pt x="6565344" y="3050331"/>
                  <a:pt x="6560847" y="3047091"/>
                  <a:pt x="6558294" y="3042822"/>
                </a:cubicBezTo>
                <a:cubicBezTo>
                  <a:pt x="6557951" y="3042936"/>
                  <a:pt x="6557722" y="3043203"/>
                  <a:pt x="6557417" y="3043318"/>
                </a:cubicBezTo>
                <a:lnTo>
                  <a:pt x="6548500" y="3046672"/>
                </a:lnTo>
                <a:cubicBezTo>
                  <a:pt x="6540840" y="3049569"/>
                  <a:pt x="6531884" y="3043470"/>
                  <a:pt x="6529864" y="3036151"/>
                </a:cubicBezTo>
                <a:cubicBezTo>
                  <a:pt x="6528225" y="3030319"/>
                  <a:pt x="6530397" y="3025059"/>
                  <a:pt x="6534399" y="3021361"/>
                </a:cubicBezTo>
                <a:cubicBezTo>
                  <a:pt x="6533637" y="3018465"/>
                  <a:pt x="6533485" y="3015491"/>
                  <a:pt x="6534742" y="3012671"/>
                </a:cubicBezTo>
                <a:lnTo>
                  <a:pt x="6540268" y="3000397"/>
                </a:lnTo>
                <a:cubicBezTo>
                  <a:pt x="6543621" y="2992925"/>
                  <a:pt x="6551777" y="2988580"/>
                  <a:pt x="6559818" y="2991629"/>
                </a:cubicBezTo>
                <a:cubicBezTo>
                  <a:pt x="6563973" y="2993230"/>
                  <a:pt x="6567098" y="2996966"/>
                  <a:pt x="6568583" y="3001197"/>
                </a:cubicBezTo>
                <a:cubicBezTo>
                  <a:pt x="6568774" y="3001692"/>
                  <a:pt x="6568850" y="3002188"/>
                  <a:pt x="6568965" y="3002722"/>
                </a:cubicBezTo>
                <a:cubicBezTo>
                  <a:pt x="6569232" y="3003789"/>
                  <a:pt x="6569536" y="3004780"/>
                  <a:pt x="6569536" y="3005885"/>
                </a:cubicBezTo>
                <a:cubicBezTo>
                  <a:pt x="6569574" y="3007563"/>
                  <a:pt x="6569384" y="3009278"/>
                  <a:pt x="6568736" y="3010955"/>
                </a:cubicBezTo>
                <a:lnTo>
                  <a:pt x="6570184" y="3011184"/>
                </a:lnTo>
                <a:cubicBezTo>
                  <a:pt x="6571175" y="3011336"/>
                  <a:pt x="6571708" y="3012213"/>
                  <a:pt x="6572585" y="3012556"/>
                </a:cubicBezTo>
                <a:cubicBezTo>
                  <a:pt x="6575329" y="3011641"/>
                  <a:pt x="6578035" y="3011108"/>
                  <a:pt x="6580931" y="3011184"/>
                </a:cubicBezTo>
                <a:cubicBezTo>
                  <a:pt x="6580931" y="3008096"/>
                  <a:pt x="6581731" y="3005047"/>
                  <a:pt x="6583942" y="3002760"/>
                </a:cubicBezTo>
                <a:lnTo>
                  <a:pt x="6588439" y="2998185"/>
                </a:lnTo>
                <a:cubicBezTo>
                  <a:pt x="6593927" y="2992582"/>
                  <a:pt x="6602311" y="2990867"/>
                  <a:pt x="6608751" y="2996165"/>
                </a:cubicBezTo>
                <a:cubicBezTo>
                  <a:pt x="6614392" y="3000816"/>
                  <a:pt x="6616183" y="3010917"/>
                  <a:pt x="6610733" y="3016482"/>
                </a:cubicBezTo>
                <a:lnTo>
                  <a:pt x="6606236" y="3021057"/>
                </a:lnTo>
                <a:cubicBezTo>
                  <a:pt x="6604978" y="3022352"/>
                  <a:pt x="6603492" y="3023420"/>
                  <a:pt x="6601968" y="3024220"/>
                </a:cubicBezTo>
                <a:cubicBezTo>
                  <a:pt x="6604826" y="3026927"/>
                  <a:pt x="6606655" y="3030548"/>
                  <a:pt x="6606731" y="3034550"/>
                </a:cubicBezTo>
                <a:close/>
                <a:moveTo>
                  <a:pt x="6626510" y="3110558"/>
                </a:moveTo>
                <a:cubicBezTo>
                  <a:pt x="6626777" y="3110634"/>
                  <a:pt x="6627006" y="3110596"/>
                  <a:pt x="6627234" y="3110710"/>
                </a:cubicBezTo>
                <a:cubicBezTo>
                  <a:pt x="6644993" y="3118715"/>
                  <a:pt x="6630398" y="3145245"/>
                  <a:pt x="6612715" y="3137279"/>
                </a:cubicBezTo>
                <a:cubicBezTo>
                  <a:pt x="6606427" y="3134420"/>
                  <a:pt x="6604521" y="3129312"/>
                  <a:pt x="6605054" y="3124204"/>
                </a:cubicBezTo>
                <a:cubicBezTo>
                  <a:pt x="6597052" y="3122870"/>
                  <a:pt x="6591412" y="3117381"/>
                  <a:pt x="6591564" y="3108881"/>
                </a:cubicBezTo>
                <a:cubicBezTo>
                  <a:pt x="6591564" y="3107547"/>
                  <a:pt x="6592097" y="3106289"/>
                  <a:pt x="6592593" y="3104993"/>
                </a:cubicBezTo>
                <a:cubicBezTo>
                  <a:pt x="6589582" y="3101143"/>
                  <a:pt x="6588287" y="3096264"/>
                  <a:pt x="6589925" y="3090889"/>
                </a:cubicBezTo>
                <a:cubicBezTo>
                  <a:pt x="6592173" y="3083532"/>
                  <a:pt x="6602044" y="3078462"/>
                  <a:pt x="6609285" y="3081702"/>
                </a:cubicBezTo>
                <a:lnTo>
                  <a:pt x="6615420" y="3084485"/>
                </a:lnTo>
                <a:cubicBezTo>
                  <a:pt x="6623157" y="3087992"/>
                  <a:pt x="6627158" y="3095463"/>
                  <a:pt x="6624605" y="3103849"/>
                </a:cubicBezTo>
                <a:cubicBezTo>
                  <a:pt x="6624605" y="3103849"/>
                  <a:pt x="6624567" y="3103887"/>
                  <a:pt x="6624567" y="3103925"/>
                </a:cubicBezTo>
                <a:cubicBezTo>
                  <a:pt x="6625634" y="3105869"/>
                  <a:pt x="6626358" y="3108042"/>
                  <a:pt x="6626510" y="3110558"/>
                </a:cubicBezTo>
                <a:close/>
                <a:moveTo>
                  <a:pt x="6668050" y="3108309"/>
                </a:moveTo>
                <a:cubicBezTo>
                  <a:pt x="6667821" y="3106174"/>
                  <a:pt x="6668050" y="3104154"/>
                  <a:pt x="6668660" y="3102248"/>
                </a:cubicBezTo>
                <a:cubicBezTo>
                  <a:pt x="6657989" y="3091766"/>
                  <a:pt x="6667440" y="3069848"/>
                  <a:pt x="6683294" y="3076976"/>
                </a:cubicBezTo>
                <a:cubicBezTo>
                  <a:pt x="6691526" y="3080711"/>
                  <a:pt x="6693584" y="3088869"/>
                  <a:pt x="6691830" y="3095730"/>
                </a:cubicBezTo>
                <a:cubicBezTo>
                  <a:pt x="6694346" y="3097979"/>
                  <a:pt x="6696251" y="3100952"/>
                  <a:pt x="6696632" y="3104269"/>
                </a:cubicBezTo>
                <a:cubicBezTo>
                  <a:pt x="6696823" y="3106098"/>
                  <a:pt x="6696327" y="3107852"/>
                  <a:pt x="6696251" y="3109681"/>
                </a:cubicBezTo>
                <a:cubicBezTo>
                  <a:pt x="6698195" y="3109033"/>
                  <a:pt x="6700176" y="3108766"/>
                  <a:pt x="6702196" y="3108881"/>
                </a:cubicBezTo>
                <a:cubicBezTo>
                  <a:pt x="6695603" y="3104040"/>
                  <a:pt x="6692211" y="3093900"/>
                  <a:pt x="6699643" y="3086315"/>
                </a:cubicBezTo>
                <a:cubicBezTo>
                  <a:pt x="6712676" y="3073012"/>
                  <a:pt x="6732074" y="3094358"/>
                  <a:pt x="6719155" y="3107623"/>
                </a:cubicBezTo>
                <a:cubicBezTo>
                  <a:pt x="6716068" y="3110787"/>
                  <a:pt x="6712639" y="3111854"/>
                  <a:pt x="6709323" y="3111702"/>
                </a:cubicBezTo>
                <a:cubicBezTo>
                  <a:pt x="6715687" y="3116047"/>
                  <a:pt x="6717745" y="3124014"/>
                  <a:pt x="6714582" y="3130951"/>
                </a:cubicBezTo>
                <a:lnTo>
                  <a:pt x="6711800" y="3137088"/>
                </a:lnTo>
                <a:cubicBezTo>
                  <a:pt x="6710238" y="3140519"/>
                  <a:pt x="6707150" y="3142768"/>
                  <a:pt x="6703683" y="3143988"/>
                </a:cubicBezTo>
                <a:cubicBezTo>
                  <a:pt x="6704597" y="3146122"/>
                  <a:pt x="6705131" y="3148524"/>
                  <a:pt x="6704635" y="3151421"/>
                </a:cubicBezTo>
                <a:cubicBezTo>
                  <a:pt x="6701586" y="3169717"/>
                  <a:pt x="6672890" y="3166630"/>
                  <a:pt x="6675938" y="3148295"/>
                </a:cubicBezTo>
                <a:cubicBezTo>
                  <a:pt x="6677006" y="3141929"/>
                  <a:pt x="6681236" y="3138270"/>
                  <a:pt x="6686114" y="3136821"/>
                </a:cubicBezTo>
                <a:cubicBezTo>
                  <a:pt x="6685314" y="3135335"/>
                  <a:pt x="6684552" y="3134115"/>
                  <a:pt x="6684285" y="3132438"/>
                </a:cubicBezTo>
                <a:cubicBezTo>
                  <a:pt x="6679635" y="3134877"/>
                  <a:pt x="6674224" y="3135182"/>
                  <a:pt x="6669346" y="3131637"/>
                </a:cubicBezTo>
                <a:cubicBezTo>
                  <a:pt x="6666640" y="3129655"/>
                  <a:pt x="6664735" y="3126301"/>
                  <a:pt x="6663896" y="3122794"/>
                </a:cubicBezTo>
                <a:lnTo>
                  <a:pt x="6663286" y="3126377"/>
                </a:lnTo>
                <a:cubicBezTo>
                  <a:pt x="6661953" y="3134344"/>
                  <a:pt x="6653835" y="3138880"/>
                  <a:pt x="6646289" y="3137698"/>
                </a:cubicBezTo>
                <a:cubicBezTo>
                  <a:pt x="6638400" y="3136478"/>
                  <a:pt x="6633751" y="3128169"/>
                  <a:pt x="6634971" y="3120697"/>
                </a:cubicBezTo>
                <a:lnTo>
                  <a:pt x="6636000" y="3114370"/>
                </a:lnTo>
                <a:cubicBezTo>
                  <a:pt x="6637333" y="3106403"/>
                  <a:pt x="6645451" y="3101905"/>
                  <a:pt x="6652997" y="3103049"/>
                </a:cubicBezTo>
                <a:cubicBezTo>
                  <a:pt x="6659247" y="3104002"/>
                  <a:pt x="6663324" y="3109414"/>
                  <a:pt x="6664201" y="3115361"/>
                </a:cubicBezTo>
                <a:cubicBezTo>
                  <a:pt x="6664658" y="3113950"/>
                  <a:pt x="6665154" y="3112578"/>
                  <a:pt x="6666182" y="3111435"/>
                </a:cubicBezTo>
                <a:cubicBezTo>
                  <a:pt x="6666830" y="3110787"/>
                  <a:pt x="6667402" y="3110101"/>
                  <a:pt x="6667936" y="3109338"/>
                </a:cubicBezTo>
                <a:cubicBezTo>
                  <a:pt x="6667936" y="3109338"/>
                  <a:pt x="6667936" y="3109338"/>
                  <a:pt x="6667936" y="3109338"/>
                </a:cubicBezTo>
                <a:cubicBezTo>
                  <a:pt x="6667936" y="3109262"/>
                  <a:pt x="6667936" y="3109224"/>
                  <a:pt x="6667974" y="3109071"/>
                </a:cubicBezTo>
                <a:cubicBezTo>
                  <a:pt x="6668088" y="3108766"/>
                  <a:pt x="6668088" y="3108728"/>
                  <a:pt x="6668050" y="3108309"/>
                </a:cubicBezTo>
                <a:close/>
                <a:moveTo>
                  <a:pt x="6741754" y="3196133"/>
                </a:moveTo>
                <a:lnTo>
                  <a:pt x="6744536" y="3189996"/>
                </a:lnTo>
                <a:cubicBezTo>
                  <a:pt x="6744955" y="3189005"/>
                  <a:pt x="6745642" y="3188319"/>
                  <a:pt x="6746213" y="3187480"/>
                </a:cubicBezTo>
                <a:cubicBezTo>
                  <a:pt x="6746213" y="3185232"/>
                  <a:pt x="6746556" y="3183021"/>
                  <a:pt x="6747470" y="3180962"/>
                </a:cubicBezTo>
                <a:cubicBezTo>
                  <a:pt x="6748423" y="3178790"/>
                  <a:pt x="6749986" y="3177112"/>
                  <a:pt x="6751777" y="3175816"/>
                </a:cubicBezTo>
                <a:cubicBezTo>
                  <a:pt x="6750672" y="3175054"/>
                  <a:pt x="6749528" y="3174292"/>
                  <a:pt x="6748767" y="3173339"/>
                </a:cubicBezTo>
                <a:cubicBezTo>
                  <a:pt x="6743507" y="3166668"/>
                  <a:pt x="6745679" y="3158625"/>
                  <a:pt x="6751129" y="3153060"/>
                </a:cubicBezTo>
                <a:lnTo>
                  <a:pt x="6754635" y="3149477"/>
                </a:lnTo>
                <a:cubicBezTo>
                  <a:pt x="6753911" y="3148829"/>
                  <a:pt x="6753149" y="3148447"/>
                  <a:pt x="6752539" y="3147571"/>
                </a:cubicBezTo>
                <a:cubicBezTo>
                  <a:pt x="6741716" y="3132552"/>
                  <a:pt x="6763134" y="3112883"/>
                  <a:pt x="6774071" y="3128016"/>
                </a:cubicBezTo>
                <a:cubicBezTo>
                  <a:pt x="6779140" y="3135030"/>
                  <a:pt x="6777044" y="3142920"/>
                  <a:pt x="6772394" y="3147914"/>
                </a:cubicBezTo>
                <a:cubicBezTo>
                  <a:pt x="6773728" y="3148752"/>
                  <a:pt x="6775024" y="3149667"/>
                  <a:pt x="6775939" y="3150849"/>
                </a:cubicBezTo>
                <a:cubicBezTo>
                  <a:pt x="6781198" y="3157519"/>
                  <a:pt x="6779025" y="3165563"/>
                  <a:pt x="6773576" y="3171128"/>
                </a:cubicBezTo>
                <a:lnTo>
                  <a:pt x="6769803" y="3174978"/>
                </a:lnTo>
                <a:lnTo>
                  <a:pt x="6773919" y="3176807"/>
                </a:lnTo>
                <a:cubicBezTo>
                  <a:pt x="6781655" y="3180314"/>
                  <a:pt x="6784018" y="3189767"/>
                  <a:pt x="6780816" y="3197086"/>
                </a:cubicBezTo>
                <a:cubicBezTo>
                  <a:pt x="6778988" y="3201279"/>
                  <a:pt x="6775215" y="3203757"/>
                  <a:pt x="6771023" y="3204786"/>
                </a:cubicBezTo>
                <a:lnTo>
                  <a:pt x="6770222" y="3206616"/>
                </a:lnTo>
                <a:cubicBezTo>
                  <a:pt x="6767631" y="3212372"/>
                  <a:pt x="6762715" y="3215955"/>
                  <a:pt x="6756960" y="3216336"/>
                </a:cubicBezTo>
                <a:cubicBezTo>
                  <a:pt x="6759551" y="3220262"/>
                  <a:pt x="6760733" y="3225103"/>
                  <a:pt x="6758866" y="3229258"/>
                </a:cubicBezTo>
                <a:lnTo>
                  <a:pt x="6756084" y="3235395"/>
                </a:lnTo>
                <a:cubicBezTo>
                  <a:pt x="6752577" y="3243171"/>
                  <a:pt x="6745489" y="3247402"/>
                  <a:pt x="6736953" y="3244963"/>
                </a:cubicBezTo>
                <a:cubicBezTo>
                  <a:pt x="6729636" y="3242866"/>
                  <a:pt x="6724109" y="3233070"/>
                  <a:pt x="6727387" y="3225789"/>
                </a:cubicBezTo>
                <a:lnTo>
                  <a:pt x="6730169" y="3219652"/>
                </a:lnTo>
                <a:cubicBezTo>
                  <a:pt x="6732875" y="3213706"/>
                  <a:pt x="6737677" y="3209894"/>
                  <a:pt x="6743621" y="3209474"/>
                </a:cubicBezTo>
                <a:cubicBezTo>
                  <a:pt x="6740916" y="3205510"/>
                  <a:pt x="6739811" y="3200440"/>
                  <a:pt x="6741754" y="3196133"/>
                </a:cubicBezTo>
                <a:close/>
                <a:moveTo>
                  <a:pt x="6932913" y="3292839"/>
                </a:moveTo>
                <a:cubicBezTo>
                  <a:pt x="6938591" y="3300691"/>
                  <a:pt x="6935199" y="3309420"/>
                  <a:pt x="6929178" y="3313918"/>
                </a:cubicBezTo>
                <a:cubicBezTo>
                  <a:pt x="6935504" y="3317959"/>
                  <a:pt x="6936647" y="3327946"/>
                  <a:pt x="6933027" y="3333816"/>
                </a:cubicBezTo>
                <a:cubicBezTo>
                  <a:pt x="6928339" y="3341402"/>
                  <a:pt x="6919650" y="3342126"/>
                  <a:pt x="6912181" y="3338772"/>
                </a:cubicBezTo>
                <a:lnTo>
                  <a:pt x="6906045" y="3335989"/>
                </a:lnTo>
                <a:cubicBezTo>
                  <a:pt x="6898537" y="3332596"/>
                  <a:pt x="6897204" y="3321428"/>
                  <a:pt x="6901091" y="3315176"/>
                </a:cubicBezTo>
                <a:cubicBezTo>
                  <a:pt x="6903187" y="3311746"/>
                  <a:pt x="6906198" y="3309878"/>
                  <a:pt x="6909475" y="3309001"/>
                </a:cubicBezTo>
                <a:cubicBezTo>
                  <a:pt x="6902349" y="3294440"/>
                  <a:pt x="6922508" y="3278430"/>
                  <a:pt x="6932913" y="3292839"/>
                </a:cubicBezTo>
                <a:close/>
                <a:moveTo>
                  <a:pt x="6961914" y="3360080"/>
                </a:moveTo>
                <a:lnTo>
                  <a:pt x="6964696" y="3353942"/>
                </a:lnTo>
                <a:cubicBezTo>
                  <a:pt x="6968202" y="3346205"/>
                  <a:pt x="6976472" y="3342812"/>
                  <a:pt x="6984437" y="3345633"/>
                </a:cubicBezTo>
                <a:cubicBezTo>
                  <a:pt x="6991945" y="3348301"/>
                  <a:pt x="6995984" y="3358135"/>
                  <a:pt x="6992745" y="3365378"/>
                </a:cubicBezTo>
                <a:lnTo>
                  <a:pt x="6989963" y="3371515"/>
                </a:lnTo>
                <a:cubicBezTo>
                  <a:pt x="6989772" y="3371972"/>
                  <a:pt x="6989467" y="3372392"/>
                  <a:pt x="6989239" y="3372811"/>
                </a:cubicBezTo>
                <a:cubicBezTo>
                  <a:pt x="6990039" y="3374031"/>
                  <a:pt x="6990725" y="3375251"/>
                  <a:pt x="6991106" y="3376623"/>
                </a:cubicBezTo>
                <a:cubicBezTo>
                  <a:pt x="6993507" y="3384933"/>
                  <a:pt x="6988400" y="3392518"/>
                  <a:pt x="6980778" y="3395377"/>
                </a:cubicBezTo>
                <a:lnTo>
                  <a:pt x="6971899" y="3398731"/>
                </a:lnTo>
                <a:cubicBezTo>
                  <a:pt x="6968507" y="3400027"/>
                  <a:pt x="6964925" y="3399417"/>
                  <a:pt x="6961724" y="3397893"/>
                </a:cubicBezTo>
                <a:cubicBezTo>
                  <a:pt x="6961037" y="3408147"/>
                  <a:pt x="6947546" y="3417295"/>
                  <a:pt x="6937029" y="3408490"/>
                </a:cubicBezTo>
                <a:cubicBezTo>
                  <a:pt x="6923995" y="3397550"/>
                  <a:pt x="6939239" y="3379367"/>
                  <a:pt x="6952844" y="3385047"/>
                </a:cubicBezTo>
                <a:cubicBezTo>
                  <a:pt x="6952539" y="3378795"/>
                  <a:pt x="6956121" y="3373307"/>
                  <a:pt x="6961724" y="3370486"/>
                </a:cubicBezTo>
                <a:cubicBezTo>
                  <a:pt x="6960542" y="3367093"/>
                  <a:pt x="6960466" y="3363320"/>
                  <a:pt x="6961914" y="3360080"/>
                </a:cubicBezTo>
                <a:close/>
                <a:moveTo>
                  <a:pt x="6941602" y="3540417"/>
                </a:moveTo>
                <a:cubicBezTo>
                  <a:pt x="6951662" y="3544953"/>
                  <a:pt x="6951777" y="3555588"/>
                  <a:pt x="6946937" y="3562640"/>
                </a:cubicBezTo>
                <a:cubicBezTo>
                  <a:pt x="6950481" y="3567557"/>
                  <a:pt x="6951091" y="3575028"/>
                  <a:pt x="6947166" y="3579678"/>
                </a:cubicBezTo>
                <a:lnTo>
                  <a:pt x="6943012" y="3584634"/>
                </a:lnTo>
                <a:cubicBezTo>
                  <a:pt x="6937753" y="3590885"/>
                  <a:pt x="6929673" y="3592486"/>
                  <a:pt x="6922738" y="3587874"/>
                </a:cubicBezTo>
                <a:cubicBezTo>
                  <a:pt x="6916487" y="3583757"/>
                  <a:pt x="6914582" y="3573427"/>
                  <a:pt x="6919498" y="3567595"/>
                </a:cubicBezTo>
                <a:lnTo>
                  <a:pt x="6923156" y="3563211"/>
                </a:lnTo>
                <a:cubicBezTo>
                  <a:pt x="6922699" y="3562602"/>
                  <a:pt x="6922394" y="3561915"/>
                  <a:pt x="6922089" y="3561229"/>
                </a:cubicBezTo>
                <a:lnTo>
                  <a:pt x="6913896" y="3561953"/>
                </a:lnTo>
                <a:cubicBezTo>
                  <a:pt x="6910542" y="3562258"/>
                  <a:pt x="6907532" y="3560696"/>
                  <a:pt x="6905092" y="3558447"/>
                </a:cubicBezTo>
                <a:cubicBezTo>
                  <a:pt x="6904064" y="3564050"/>
                  <a:pt x="6899643" y="3568472"/>
                  <a:pt x="6894002" y="3570606"/>
                </a:cubicBezTo>
                <a:lnTo>
                  <a:pt x="6885123" y="3573961"/>
                </a:lnTo>
                <a:cubicBezTo>
                  <a:pt x="6877425" y="3576858"/>
                  <a:pt x="6868545" y="3570339"/>
                  <a:pt x="6866678" y="3563097"/>
                </a:cubicBezTo>
                <a:cubicBezTo>
                  <a:pt x="6864468" y="3554558"/>
                  <a:pt x="6869917" y="3547545"/>
                  <a:pt x="6877539" y="3544648"/>
                </a:cubicBezTo>
                <a:lnTo>
                  <a:pt x="6880169" y="3543657"/>
                </a:lnTo>
                <a:cubicBezTo>
                  <a:pt x="6877615" y="3539883"/>
                  <a:pt x="6877235" y="3535042"/>
                  <a:pt x="6878416" y="3530582"/>
                </a:cubicBezTo>
                <a:cubicBezTo>
                  <a:pt x="6875214" y="3532679"/>
                  <a:pt x="6871518" y="3534089"/>
                  <a:pt x="6867745" y="3533479"/>
                </a:cubicBezTo>
                <a:lnTo>
                  <a:pt x="6865306" y="3536376"/>
                </a:lnTo>
                <a:cubicBezTo>
                  <a:pt x="6860047" y="3542628"/>
                  <a:pt x="6851967" y="3544229"/>
                  <a:pt x="6845032" y="3539616"/>
                </a:cubicBezTo>
                <a:cubicBezTo>
                  <a:pt x="6844346" y="3539159"/>
                  <a:pt x="6843926" y="3538396"/>
                  <a:pt x="6843355" y="3537825"/>
                </a:cubicBezTo>
                <a:cubicBezTo>
                  <a:pt x="6844726" y="3540989"/>
                  <a:pt x="6845146" y="3544533"/>
                  <a:pt x="6843812" y="3548269"/>
                </a:cubicBezTo>
                <a:cubicBezTo>
                  <a:pt x="6843355" y="3549565"/>
                  <a:pt x="6842478" y="3550670"/>
                  <a:pt x="6841678" y="3551776"/>
                </a:cubicBezTo>
                <a:cubicBezTo>
                  <a:pt x="6848233" y="3552957"/>
                  <a:pt x="6853378" y="3559666"/>
                  <a:pt x="6853301" y="3566032"/>
                </a:cubicBezTo>
                <a:cubicBezTo>
                  <a:pt x="6853187" y="3574418"/>
                  <a:pt x="6846404" y="3579678"/>
                  <a:pt x="6838591" y="3580364"/>
                </a:cubicBezTo>
                <a:lnTo>
                  <a:pt x="6836342" y="3580555"/>
                </a:lnTo>
                <a:cubicBezTo>
                  <a:pt x="6834704" y="3581661"/>
                  <a:pt x="6832722" y="3581965"/>
                  <a:pt x="6830817" y="3582309"/>
                </a:cubicBezTo>
                <a:cubicBezTo>
                  <a:pt x="6833980" y="3583833"/>
                  <a:pt x="6836685" y="3586387"/>
                  <a:pt x="6838362" y="3589704"/>
                </a:cubicBezTo>
                <a:lnTo>
                  <a:pt x="6841297" y="3595459"/>
                </a:lnTo>
                <a:cubicBezTo>
                  <a:pt x="6844917" y="3602511"/>
                  <a:pt x="6840420" y="3611698"/>
                  <a:pt x="6833560" y="3614557"/>
                </a:cubicBezTo>
                <a:cubicBezTo>
                  <a:pt x="6831160" y="3615586"/>
                  <a:pt x="6828759" y="3615662"/>
                  <a:pt x="6826434" y="3615395"/>
                </a:cubicBezTo>
                <a:cubicBezTo>
                  <a:pt x="6831312" y="3621075"/>
                  <a:pt x="6830778" y="3629156"/>
                  <a:pt x="6826053" y="3634797"/>
                </a:cubicBezTo>
                <a:lnTo>
                  <a:pt x="6817745" y="3644708"/>
                </a:lnTo>
                <a:cubicBezTo>
                  <a:pt x="6812677" y="3650731"/>
                  <a:pt x="6802578" y="3650273"/>
                  <a:pt x="6797204" y="3645089"/>
                </a:cubicBezTo>
                <a:cubicBezTo>
                  <a:pt x="6793240" y="3641239"/>
                  <a:pt x="6792364" y="3636055"/>
                  <a:pt x="6793583" y="3631214"/>
                </a:cubicBezTo>
                <a:cubicBezTo>
                  <a:pt x="6792402" y="3633387"/>
                  <a:pt x="6791525" y="3635750"/>
                  <a:pt x="6789163" y="3637275"/>
                </a:cubicBezTo>
                <a:cubicBezTo>
                  <a:pt x="6785847" y="3639486"/>
                  <a:pt x="6781426" y="3639714"/>
                  <a:pt x="6777501" y="3638533"/>
                </a:cubicBezTo>
                <a:cubicBezTo>
                  <a:pt x="6776129" y="3639524"/>
                  <a:pt x="6775139" y="3640896"/>
                  <a:pt x="6773500" y="3641544"/>
                </a:cubicBezTo>
                <a:lnTo>
                  <a:pt x="6764620" y="3644899"/>
                </a:lnTo>
                <a:lnTo>
                  <a:pt x="6764620" y="3644899"/>
                </a:lnTo>
                <a:cubicBezTo>
                  <a:pt x="6759818" y="3647567"/>
                  <a:pt x="6753492" y="3648024"/>
                  <a:pt x="6749186" y="3644365"/>
                </a:cubicBezTo>
                <a:lnTo>
                  <a:pt x="6744231" y="3640210"/>
                </a:lnTo>
                <a:cubicBezTo>
                  <a:pt x="6738210" y="3635140"/>
                  <a:pt x="6735847" y="3626869"/>
                  <a:pt x="6740649" y="3619969"/>
                </a:cubicBezTo>
                <a:cubicBezTo>
                  <a:pt x="6744308" y="3614747"/>
                  <a:pt x="6752158" y="3612422"/>
                  <a:pt x="6758142" y="3615090"/>
                </a:cubicBezTo>
                <a:lnTo>
                  <a:pt x="6758942" y="3614785"/>
                </a:lnTo>
                <a:cubicBezTo>
                  <a:pt x="6761304" y="3611965"/>
                  <a:pt x="6764734" y="3610592"/>
                  <a:pt x="6768545" y="3610173"/>
                </a:cubicBezTo>
                <a:cubicBezTo>
                  <a:pt x="6769574" y="3608915"/>
                  <a:pt x="6769841" y="3607314"/>
                  <a:pt x="6771327" y="3606361"/>
                </a:cubicBezTo>
                <a:cubicBezTo>
                  <a:pt x="6776091" y="3603197"/>
                  <a:pt x="6783103" y="3603883"/>
                  <a:pt x="6787753" y="3607352"/>
                </a:cubicBezTo>
                <a:cubicBezTo>
                  <a:pt x="6787562" y="3606056"/>
                  <a:pt x="6786952" y="3604874"/>
                  <a:pt x="6787105" y="3603579"/>
                </a:cubicBezTo>
                <a:cubicBezTo>
                  <a:pt x="6786876" y="3600605"/>
                  <a:pt x="6787981" y="3598013"/>
                  <a:pt x="6789277" y="3595612"/>
                </a:cubicBezTo>
                <a:lnTo>
                  <a:pt x="6784132" y="3596069"/>
                </a:lnTo>
                <a:cubicBezTo>
                  <a:pt x="6776282" y="3596755"/>
                  <a:pt x="6769689" y="3588598"/>
                  <a:pt x="6769803" y="3581356"/>
                </a:cubicBezTo>
                <a:cubicBezTo>
                  <a:pt x="6769803" y="3581165"/>
                  <a:pt x="6769917" y="3581012"/>
                  <a:pt x="6769917" y="3580822"/>
                </a:cubicBezTo>
                <a:cubicBezTo>
                  <a:pt x="6769041" y="3581622"/>
                  <a:pt x="6768202" y="3582423"/>
                  <a:pt x="6767135" y="3582995"/>
                </a:cubicBezTo>
                <a:lnTo>
                  <a:pt x="6761381" y="3585930"/>
                </a:lnTo>
                <a:cubicBezTo>
                  <a:pt x="6754102" y="3589665"/>
                  <a:pt x="6745565" y="3585739"/>
                  <a:pt x="6741983" y="3578916"/>
                </a:cubicBezTo>
                <a:cubicBezTo>
                  <a:pt x="6738248" y="3571788"/>
                  <a:pt x="6742212" y="3562983"/>
                  <a:pt x="6748995" y="3559514"/>
                </a:cubicBezTo>
                <a:lnTo>
                  <a:pt x="6749643" y="3559171"/>
                </a:lnTo>
                <a:cubicBezTo>
                  <a:pt x="6750024" y="3557646"/>
                  <a:pt x="6751282" y="3556769"/>
                  <a:pt x="6752082" y="3555473"/>
                </a:cubicBezTo>
                <a:cubicBezTo>
                  <a:pt x="6748043" y="3556236"/>
                  <a:pt x="6743736" y="3555511"/>
                  <a:pt x="6740459" y="3552767"/>
                </a:cubicBezTo>
                <a:lnTo>
                  <a:pt x="6735504" y="3548612"/>
                </a:lnTo>
                <a:cubicBezTo>
                  <a:pt x="6734666" y="3547888"/>
                  <a:pt x="6734132" y="3546935"/>
                  <a:pt x="6733446" y="3546096"/>
                </a:cubicBezTo>
                <a:cubicBezTo>
                  <a:pt x="6733027" y="3546897"/>
                  <a:pt x="6732761" y="3547735"/>
                  <a:pt x="6732227" y="3548460"/>
                </a:cubicBezTo>
                <a:cubicBezTo>
                  <a:pt x="6726930" y="3555893"/>
                  <a:pt x="6718965" y="3559590"/>
                  <a:pt x="6710428" y="3560352"/>
                </a:cubicBezTo>
                <a:cubicBezTo>
                  <a:pt x="6706350" y="3564355"/>
                  <a:pt x="6699528" y="3565689"/>
                  <a:pt x="6694384" y="3563516"/>
                </a:cubicBezTo>
                <a:cubicBezTo>
                  <a:pt x="6687334" y="3560581"/>
                  <a:pt x="6684590" y="3553263"/>
                  <a:pt x="6686037" y="3546287"/>
                </a:cubicBezTo>
                <a:cubicBezTo>
                  <a:pt x="6682798" y="3545105"/>
                  <a:pt x="6679940" y="3542894"/>
                  <a:pt x="6678378" y="3539845"/>
                </a:cubicBezTo>
                <a:lnTo>
                  <a:pt x="6675443" y="3534089"/>
                </a:lnTo>
                <a:cubicBezTo>
                  <a:pt x="6672280" y="3527876"/>
                  <a:pt x="6673767" y="3521129"/>
                  <a:pt x="6678492" y="3516555"/>
                </a:cubicBezTo>
                <a:cubicBezTo>
                  <a:pt x="6674110" y="3520290"/>
                  <a:pt x="6667669" y="3521510"/>
                  <a:pt x="6662219" y="3518994"/>
                </a:cubicBezTo>
                <a:cubicBezTo>
                  <a:pt x="6660504" y="3518194"/>
                  <a:pt x="6659056" y="3517050"/>
                  <a:pt x="6657798" y="3515716"/>
                </a:cubicBezTo>
                <a:cubicBezTo>
                  <a:pt x="6657303" y="3516250"/>
                  <a:pt x="6656960" y="3516898"/>
                  <a:pt x="6656388" y="3517317"/>
                </a:cubicBezTo>
                <a:cubicBezTo>
                  <a:pt x="6653682" y="3519414"/>
                  <a:pt x="6650900" y="3521472"/>
                  <a:pt x="6647966" y="3523302"/>
                </a:cubicBezTo>
                <a:cubicBezTo>
                  <a:pt x="6649986" y="3523949"/>
                  <a:pt x="6651930" y="3524826"/>
                  <a:pt x="6653568" y="3526199"/>
                </a:cubicBezTo>
                <a:cubicBezTo>
                  <a:pt x="6659780" y="3531344"/>
                  <a:pt x="6659399" y="3540912"/>
                  <a:pt x="6654521" y="3546744"/>
                </a:cubicBezTo>
                <a:lnTo>
                  <a:pt x="6646213" y="3556617"/>
                </a:lnTo>
                <a:cubicBezTo>
                  <a:pt x="6643889" y="3559399"/>
                  <a:pt x="6640649" y="3560696"/>
                  <a:pt x="6637333" y="3561000"/>
                </a:cubicBezTo>
                <a:cubicBezTo>
                  <a:pt x="6635924" y="3562335"/>
                  <a:pt x="6634285" y="3563478"/>
                  <a:pt x="6632493" y="3564431"/>
                </a:cubicBezTo>
                <a:lnTo>
                  <a:pt x="6626739" y="3567366"/>
                </a:lnTo>
                <a:cubicBezTo>
                  <a:pt x="6619689" y="3570987"/>
                  <a:pt x="6610466" y="3565270"/>
                  <a:pt x="6608065" y="3558599"/>
                </a:cubicBezTo>
                <a:cubicBezTo>
                  <a:pt x="6605169" y="3550518"/>
                  <a:pt x="6609856" y="3543504"/>
                  <a:pt x="6616830" y="3539959"/>
                </a:cubicBezTo>
                <a:lnTo>
                  <a:pt x="6622585" y="3536986"/>
                </a:lnTo>
                <a:cubicBezTo>
                  <a:pt x="6623385" y="3536567"/>
                  <a:pt x="6624300" y="3536681"/>
                  <a:pt x="6625176" y="3536490"/>
                </a:cubicBezTo>
                <a:lnTo>
                  <a:pt x="6632989" y="3527152"/>
                </a:lnTo>
                <a:cubicBezTo>
                  <a:pt x="6633294" y="3526770"/>
                  <a:pt x="6633751" y="3526656"/>
                  <a:pt x="6634056" y="3526351"/>
                </a:cubicBezTo>
                <a:cubicBezTo>
                  <a:pt x="6628644" y="3525131"/>
                  <a:pt x="6624033" y="3521281"/>
                  <a:pt x="6622470" y="3515449"/>
                </a:cubicBezTo>
                <a:cubicBezTo>
                  <a:pt x="6621785" y="3512934"/>
                  <a:pt x="6622166" y="3510684"/>
                  <a:pt x="6622623" y="3508474"/>
                </a:cubicBezTo>
                <a:cubicBezTo>
                  <a:pt x="6621594" y="3511599"/>
                  <a:pt x="6619917" y="3514573"/>
                  <a:pt x="6616716" y="3516402"/>
                </a:cubicBezTo>
                <a:cubicBezTo>
                  <a:pt x="6610237" y="3520214"/>
                  <a:pt x="6600367" y="3518232"/>
                  <a:pt x="6596747" y="3511256"/>
                </a:cubicBezTo>
                <a:lnTo>
                  <a:pt x="6590840" y="3499707"/>
                </a:lnTo>
                <a:cubicBezTo>
                  <a:pt x="6590458" y="3498906"/>
                  <a:pt x="6590344" y="3498106"/>
                  <a:pt x="6590078" y="3497305"/>
                </a:cubicBezTo>
                <a:cubicBezTo>
                  <a:pt x="6589811" y="3497610"/>
                  <a:pt x="6589354" y="3497839"/>
                  <a:pt x="6589087" y="3498144"/>
                </a:cubicBezTo>
                <a:cubicBezTo>
                  <a:pt x="6589773" y="3505386"/>
                  <a:pt x="6585199" y="3511637"/>
                  <a:pt x="6578378" y="3514229"/>
                </a:cubicBezTo>
                <a:cubicBezTo>
                  <a:pt x="6575405" y="3515373"/>
                  <a:pt x="6572433" y="3516478"/>
                  <a:pt x="6569460" y="3517584"/>
                </a:cubicBezTo>
                <a:cubicBezTo>
                  <a:pt x="6561762" y="3520481"/>
                  <a:pt x="6552844" y="3514382"/>
                  <a:pt x="6550825" y="3507063"/>
                </a:cubicBezTo>
                <a:cubicBezTo>
                  <a:pt x="6548500" y="3498677"/>
                  <a:pt x="6553721" y="3491320"/>
                  <a:pt x="6561381" y="3488423"/>
                </a:cubicBezTo>
                <a:lnTo>
                  <a:pt x="6567364" y="3486136"/>
                </a:lnTo>
                <a:cubicBezTo>
                  <a:pt x="6567822" y="3481257"/>
                  <a:pt x="6570184" y="3476454"/>
                  <a:pt x="6575558" y="3473710"/>
                </a:cubicBezTo>
                <a:cubicBezTo>
                  <a:pt x="6579826" y="3471499"/>
                  <a:pt x="6583637" y="3471728"/>
                  <a:pt x="6586686" y="3473367"/>
                </a:cubicBezTo>
                <a:cubicBezTo>
                  <a:pt x="6582456" y="3466391"/>
                  <a:pt x="6583218" y="3455223"/>
                  <a:pt x="6592745" y="3450343"/>
                </a:cubicBezTo>
                <a:cubicBezTo>
                  <a:pt x="6593240" y="3450115"/>
                  <a:pt x="6593622" y="3450267"/>
                  <a:pt x="6594079" y="3450077"/>
                </a:cubicBezTo>
                <a:cubicBezTo>
                  <a:pt x="6593850" y="3448209"/>
                  <a:pt x="6593927" y="3446303"/>
                  <a:pt x="6594422" y="3444473"/>
                </a:cubicBezTo>
                <a:cubicBezTo>
                  <a:pt x="6590802" y="3440585"/>
                  <a:pt x="6589011" y="3435325"/>
                  <a:pt x="6590992" y="3429645"/>
                </a:cubicBezTo>
                <a:cubicBezTo>
                  <a:pt x="6593507" y="3422403"/>
                  <a:pt x="6602806" y="3416914"/>
                  <a:pt x="6610237" y="3420268"/>
                </a:cubicBezTo>
                <a:lnTo>
                  <a:pt x="6616373" y="3423013"/>
                </a:lnTo>
                <a:cubicBezTo>
                  <a:pt x="6622890" y="3425948"/>
                  <a:pt x="6627006" y="3432123"/>
                  <a:pt x="6626167" y="3439137"/>
                </a:cubicBezTo>
                <a:cubicBezTo>
                  <a:pt x="6627196" y="3442567"/>
                  <a:pt x="6627006" y="3446189"/>
                  <a:pt x="6625519" y="3449352"/>
                </a:cubicBezTo>
                <a:cubicBezTo>
                  <a:pt x="6627577" y="3449162"/>
                  <a:pt x="6629674" y="3449314"/>
                  <a:pt x="6631617" y="3450038"/>
                </a:cubicBezTo>
                <a:cubicBezTo>
                  <a:pt x="6639201" y="3452783"/>
                  <a:pt x="6642783" y="3461207"/>
                  <a:pt x="6640344" y="3468678"/>
                </a:cubicBezTo>
                <a:lnTo>
                  <a:pt x="6637524" y="3477407"/>
                </a:lnTo>
                <a:cubicBezTo>
                  <a:pt x="6635123" y="3484917"/>
                  <a:pt x="6626091" y="3488767"/>
                  <a:pt x="6618850" y="3486136"/>
                </a:cubicBezTo>
                <a:cubicBezTo>
                  <a:pt x="6615992" y="3485107"/>
                  <a:pt x="6613934" y="3483049"/>
                  <a:pt x="6612334" y="3480724"/>
                </a:cubicBezTo>
                <a:cubicBezTo>
                  <a:pt x="6613782" y="3481829"/>
                  <a:pt x="6615039" y="3483163"/>
                  <a:pt x="6615916" y="3484840"/>
                </a:cubicBezTo>
                <a:lnTo>
                  <a:pt x="6621823" y="3496390"/>
                </a:lnTo>
                <a:cubicBezTo>
                  <a:pt x="6623385" y="3499440"/>
                  <a:pt x="6623500" y="3502756"/>
                  <a:pt x="6623081" y="3505920"/>
                </a:cubicBezTo>
                <a:cubicBezTo>
                  <a:pt x="6623919" y="3503633"/>
                  <a:pt x="6625024" y="3501422"/>
                  <a:pt x="6626396" y="3499211"/>
                </a:cubicBezTo>
                <a:cubicBezTo>
                  <a:pt x="6628835" y="3495285"/>
                  <a:pt x="6633103" y="3493646"/>
                  <a:pt x="6637448" y="3493569"/>
                </a:cubicBezTo>
                <a:cubicBezTo>
                  <a:pt x="6637715" y="3493379"/>
                  <a:pt x="6637943" y="3493188"/>
                  <a:pt x="6638172" y="3492998"/>
                </a:cubicBezTo>
                <a:cubicBezTo>
                  <a:pt x="6643736" y="3488728"/>
                  <a:pt x="6650863" y="3489758"/>
                  <a:pt x="6656122" y="3493646"/>
                </a:cubicBezTo>
                <a:cubicBezTo>
                  <a:pt x="6656541" y="3493226"/>
                  <a:pt x="6657074" y="3492845"/>
                  <a:pt x="6657570" y="3492464"/>
                </a:cubicBezTo>
                <a:lnTo>
                  <a:pt x="6660238" y="3486556"/>
                </a:lnTo>
                <a:cubicBezTo>
                  <a:pt x="6663591" y="3479085"/>
                  <a:pt x="6672928" y="3475692"/>
                  <a:pt x="6680321" y="3479123"/>
                </a:cubicBezTo>
                <a:cubicBezTo>
                  <a:pt x="6687791" y="3482553"/>
                  <a:pt x="6691107" y="3491740"/>
                  <a:pt x="6687753" y="3499211"/>
                </a:cubicBezTo>
                <a:lnTo>
                  <a:pt x="6682227" y="3511485"/>
                </a:lnTo>
                <a:cubicBezTo>
                  <a:pt x="6681427" y="3513238"/>
                  <a:pt x="6680245" y="3514725"/>
                  <a:pt x="6678911" y="3516021"/>
                </a:cubicBezTo>
                <a:cubicBezTo>
                  <a:pt x="6679597" y="3515411"/>
                  <a:pt x="6680131" y="3514687"/>
                  <a:pt x="6680969" y="3514191"/>
                </a:cubicBezTo>
                <a:cubicBezTo>
                  <a:pt x="6684361" y="3512095"/>
                  <a:pt x="6688629" y="3511904"/>
                  <a:pt x="6692440" y="3513162"/>
                </a:cubicBezTo>
                <a:cubicBezTo>
                  <a:pt x="6694498" y="3510380"/>
                  <a:pt x="6697394" y="3508131"/>
                  <a:pt x="6700862" y="3506834"/>
                </a:cubicBezTo>
                <a:lnTo>
                  <a:pt x="6709742" y="3503480"/>
                </a:lnTo>
                <a:cubicBezTo>
                  <a:pt x="6717440" y="3500583"/>
                  <a:pt x="6726320" y="3507140"/>
                  <a:pt x="6728187" y="3514382"/>
                </a:cubicBezTo>
                <a:cubicBezTo>
                  <a:pt x="6729178" y="3518308"/>
                  <a:pt x="6728454" y="3521815"/>
                  <a:pt x="6726777" y="3524826"/>
                </a:cubicBezTo>
                <a:cubicBezTo>
                  <a:pt x="6728263" y="3525436"/>
                  <a:pt x="6729712" y="3526084"/>
                  <a:pt x="6730893" y="3527037"/>
                </a:cubicBezTo>
                <a:cubicBezTo>
                  <a:pt x="6731693" y="3527685"/>
                  <a:pt x="6732036" y="3528524"/>
                  <a:pt x="6732608" y="3529248"/>
                </a:cubicBezTo>
                <a:cubicBezTo>
                  <a:pt x="6732837" y="3528905"/>
                  <a:pt x="6732913" y="3528486"/>
                  <a:pt x="6733179" y="3528142"/>
                </a:cubicBezTo>
                <a:cubicBezTo>
                  <a:pt x="6738020" y="3522120"/>
                  <a:pt x="6747585" y="3520862"/>
                  <a:pt x="6753606" y="3525894"/>
                </a:cubicBezTo>
                <a:lnTo>
                  <a:pt x="6758560" y="3530049"/>
                </a:lnTo>
                <a:cubicBezTo>
                  <a:pt x="6761648" y="3532641"/>
                  <a:pt x="6763439" y="3536300"/>
                  <a:pt x="6763819" y="3540074"/>
                </a:cubicBezTo>
                <a:cubicBezTo>
                  <a:pt x="6768469" y="3536872"/>
                  <a:pt x="6775024" y="3536262"/>
                  <a:pt x="6779902" y="3538892"/>
                </a:cubicBezTo>
                <a:cubicBezTo>
                  <a:pt x="6785390" y="3541827"/>
                  <a:pt x="6786914" y="3547392"/>
                  <a:pt x="6786647" y="3553034"/>
                </a:cubicBezTo>
                <a:cubicBezTo>
                  <a:pt x="6790421" y="3556083"/>
                  <a:pt x="6792745" y="3560429"/>
                  <a:pt x="6792745" y="3564812"/>
                </a:cubicBezTo>
                <a:cubicBezTo>
                  <a:pt x="6796213" y="3564241"/>
                  <a:pt x="6799833" y="3564660"/>
                  <a:pt x="6803339" y="3567595"/>
                </a:cubicBezTo>
                <a:cubicBezTo>
                  <a:pt x="6808827" y="3572207"/>
                  <a:pt x="6809437" y="3578268"/>
                  <a:pt x="6807341" y="3583376"/>
                </a:cubicBezTo>
                <a:cubicBezTo>
                  <a:pt x="6807265" y="3583757"/>
                  <a:pt x="6806884" y="3583910"/>
                  <a:pt x="6806807" y="3584291"/>
                </a:cubicBezTo>
                <a:lnTo>
                  <a:pt x="6806807" y="3584291"/>
                </a:lnTo>
                <a:cubicBezTo>
                  <a:pt x="6809589" y="3583262"/>
                  <a:pt x="6812410" y="3583681"/>
                  <a:pt x="6815115" y="3584634"/>
                </a:cubicBezTo>
                <a:cubicBezTo>
                  <a:pt x="6816335" y="3583490"/>
                  <a:pt x="6817669" y="3582423"/>
                  <a:pt x="6819155" y="3581813"/>
                </a:cubicBezTo>
                <a:cubicBezTo>
                  <a:pt x="6820527" y="3581203"/>
                  <a:pt x="6821899" y="3581127"/>
                  <a:pt x="6823271" y="3581012"/>
                </a:cubicBezTo>
                <a:cubicBezTo>
                  <a:pt x="6822051" y="3580441"/>
                  <a:pt x="6820794" y="3580555"/>
                  <a:pt x="6819574" y="3579564"/>
                </a:cubicBezTo>
                <a:cubicBezTo>
                  <a:pt x="6814086" y="3574952"/>
                  <a:pt x="6813477" y="3568891"/>
                  <a:pt x="6815573" y="3563783"/>
                </a:cubicBezTo>
                <a:cubicBezTo>
                  <a:pt x="6816259" y="3560390"/>
                  <a:pt x="6818050" y="3557646"/>
                  <a:pt x="6820489" y="3555626"/>
                </a:cubicBezTo>
                <a:lnTo>
                  <a:pt x="6818278" y="3554635"/>
                </a:lnTo>
                <a:cubicBezTo>
                  <a:pt x="6811266" y="3551471"/>
                  <a:pt x="6806922" y="3544495"/>
                  <a:pt x="6808789" y="3536834"/>
                </a:cubicBezTo>
                <a:cubicBezTo>
                  <a:pt x="6804597" y="3537138"/>
                  <a:pt x="6800253" y="3535881"/>
                  <a:pt x="6797280" y="3533022"/>
                </a:cubicBezTo>
                <a:cubicBezTo>
                  <a:pt x="6791373" y="3527304"/>
                  <a:pt x="6791830" y="3518499"/>
                  <a:pt x="6796899" y="3512476"/>
                </a:cubicBezTo>
                <a:lnTo>
                  <a:pt x="6805207" y="3502565"/>
                </a:lnTo>
                <a:cubicBezTo>
                  <a:pt x="6810276" y="3496543"/>
                  <a:pt x="6820375" y="3497000"/>
                  <a:pt x="6825748" y="3502184"/>
                </a:cubicBezTo>
                <a:cubicBezTo>
                  <a:pt x="6831693" y="3507902"/>
                  <a:pt x="6831198" y="3516707"/>
                  <a:pt x="6826129" y="3522730"/>
                </a:cubicBezTo>
                <a:lnTo>
                  <a:pt x="6823995" y="3525284"/>
                </a:lnTo>
                <a:cubicBezTo>
                  <a:pt x="6825443" y="3525322"/>
                  <a:pt x="6826892" y="3525360"/>
                  <a:pt x="6828301" y="3526008"/>
                </a:cubicBezTo>
                <a:lnTo>
                  <a:pt x="6834437" y="3528753"/>
                </a:lnTo>
                <a:cubicBezTo>
                  <a:pt x="6836800" y="3529820"/>
                  <a:pt x="6838706" y="3531421"/>
                  <a:pt x="6840344" y="3533212"/>
                </a:cubicBezTo>
                <a:cubicBezTo>
                  <a:pt x="6838439" y="3528524"/>
                  <a:pt x="6838476" y="3522882"/>
                  <a:pt x="6841678" y="3519108"/>
                </a:cubicBezTo>
                <a:lnTo>
                  <a:pt x="6845832" y="3514153"/>
                </a:lnTo>
                <a:cubicBezTo>
                  <a:pt x="6847661" y="3511981"/>
                  <a:pt x="6849872" y="3510608"/>
                  <a:pt x="6852196" y="3509617"/>
                </a:cubicBezTo>
                <a:cubicBezTo>
                  <a:pt x="6852615" y="3508550"/>
                  <a:pt x="6852882" y="3507444"/>
                  <a:pt x="6853568" y="3506415"/>
                </a:cubicBezTo>
                <a:cubicBezTo>
                  <a:pt x="6857798" y="3500393"/>
                  <a:pt x="6867783" y="3497800"/>
                  <a:pt x="6873804" y="3502832"/>
                </a:cubicBezTo>
                <a:lnTo>
                  <a:pt x="6878759" y="3506987"/>
                </a:lnTo>
                <a:cubicBezTo>
                  <a:pt x="6882074" y="3509770"/>
                  <a:pt x="6884132" y="3513543"/>
                  <a:pt x="6884628" y="3517508"/>
                </a:cubicBezTo>
                <a:cubicBezTo>
                  <a:pt x="6889086" y="3513315"/>
                  <a:pt x="6896022" y="3512285"/>
                  <a:pt x="6901739" y="3514763"/>
                </a:cubicBezTo>
                <a:cubicBezTo>
                  <a:pt x="6909018" y="3517927"/>
                  <a:pt x="6911495" y="3526808"/>
                  <a:pt x="6908942" y="3533898"/>
                </a:cubicBezTo>
                <a:cubicBezTo>
                  <a:pt x="6910657" y="3533212"/>
                  <a:pt x="6912524" y="3532755"/>
                  <a:pt x="6914467" y="3532602"/>
                </a:cubicBezTo>
                <a:lnTo>
                  <a:pt x="6917173" y="3532374"/>
                </a:lnTo>
                <a:cubicBezTo>
                  <a:pt x="6915497" y="3527495"/>
                  <a:pt x="6916564" y="3521662"/>
                  <a:pt x="6919955" y="3517660"/>
                </a:cubicBezTo>
                <a:lnTo>
                  <a:pt x="6924109" y="3512705"/>
                </a:lnTo>
                <a:cubicBezTo>
                  <a:pt x="6929330" y="3506453"/>
                  <a:pt x="6938705" y="3506720"/>
                  <a:pt x="6944612" y="3511561"/>
                </a:cubicBezTo>
                <a:cubicBezTo>
                  <a:pt x="6950824" y="3516631"/>
                  <a:pt x="6950595" y="3526275"/>
                  <a:pt x="6945755" y="3532107"/>
                </a:cubicBezTo>
                <a:lnTo>
                  <a:pt x="6941602" y="3537062"/>
                </a:lnTo>
                <a:cubicBezTo>
                  <a:pt x="6940687" y="3538168"/>
                  <a:pt x="6939468" y="3538701"/>
                  <a:pt x="6938362" y="3539426"/>
                </a:cubicBezTo>
                <a:cubicBezTo>
                  <a:pt x="6939429" y="3539883"/>
                  <a:pt x="6940496" y="3539883"/>
                  <a:pt x="6941602" y="3540417"/>
                </a:cubicBezTo>
                <a:close/>
                <a:moveTo>
                  <a:pt x="6956388" y="3585129"/>
                </a:moveTo>
                <a:cubicBezTo>
                  <a:pt x="6959856" y="3577391"/>
                  <a:pt x="6969460" y="3575142"/>
                  <a:pt x="6976701" y="3578382"/>
                </a:cubicBezTo>
                <a:cubicBezTo>
                  <a:pt x="6980398" y="3580021"/>
                  <a:pt x="6982798" y="3583185"/>
                  <a:pt x="6983980" y="3586768"/>
                </a:cubicBezTo>
                <a:cubicBezTo>
                  <a:pt x="6988591" y="3585701"/>
                  <a:pt x="6993698" y="3586730"/>
                  <a:pt x="6997394" y="3589818"/>
                </a:cubicBezTo>
                <a:cubicBezTo>
                  <a:pt x="7003606" y="3594964"/>
                  <a:pt x="7003225" y="3604532"/>
                  <a:pt x="6998347" y="3610364"/>
                </a:cubicBezTo>
                <a:lnTo>
                  <a:pt x="6990039" y="3620236"/>
                </a:lnTo>
                <a:cubicBezTo>
                  <a:pt x="6984818" y="3626487"/>
                  <a:pt x="6975367" y="3626068"/>
                  <a:pt x="6969498" y="3621189"/>
                </a:cubicBezTo>
                <a:cubicBezTo>
                  <a:pt x="6968621" y="3620465"/>
                  <a:pt x="6968202" y="3619512"/>
                  <a:pt x="6967554" y="3618635"/>
                </a:cubicBezTo>
                <a:cubicBezTo>
                  <a:pt x="6964239" y="3619283"/>
                  <a:pt x="6960694" y="3619131"/>
                  <a:pt x="6957569" y="3617720"/>
                </a:cubicBezTo>
                <a:cubicBezTo>
                  <a:pt x="6949910" y="3614290"/>
                  <a:pt x="6947585" y="3604608"/>
                  <a:pt x="6950824" y="3597403"/>
                </a:cubicBezTo>
                <a:lnTo>
                  <a:pt x="6956388" y="3585129"/>
                </a:lnTo>
                <a:close/>
                <a:moveTo>
                  <a:pt x="6974833" y="3545639"/>
                </a:moveTo>
                <a:cubicBezTo>
                  <a:pt x="6989200" y="3557684"/>
                  <a:pt x="6970298" y="3579755"/>
                  <a:pt x="6955969" y="3567747"/>
                </a:cubicBezTo>
                <a:cubicBezTo>
                  <a:pt x="6941602" y="3555702"/>
                  <a:pt x="6960542" y="3533632"/>
                  <a:pt x="6974833" y="3545639"/>
                </a:cubicBezTo>
                <a:close/>
                <a:moveTo>
                  <a:pt x="6814201" y="3737068"/>
                </a:moveTo>
                <a:lnTo>
                  <a:pt x="6819651" y="3740537"/>
                </a:lnTo>
                <a:cubicBezTo>
                  <a:pt x="6825786" y="3744463"/>
                  <a:pt x="6828035" y="3751286"/>
                  <a:pt x="6825901" y="3757881"/>
                </a:cubicBezTo>
                <a:cubicBezTo>
                  <a:pt x="6833484" y="3757728"/>
                  <a:pt x="6839849" y="3762074"/>
                  <a:pt x="6841373" y="3769812"/>
                </a:cubicBezTo>
                <a:cubicBezTo>
                  <a:pt x="6842821" y="3777131"/>
                  <a:pt x="6836724" y="3785593"/>
                  <a:pt x="6829178" y="3786241"/>
                </a:cubicBezTo>
                <a:lnTo>
                  <a:pt x="6822776" y="3786774"/>
                </a:lnTo>
                <a:cubicBezTo>
                  <a:pt x="6814696" y="3787461"/>
                  <a:pt x="6807913" y="3782696"/>
                  <a:pt x="6806350" y="3774577"/>
                </a:cubicBezTo>
                <a:cubicBezTo>
                  <a:pt x="6805855" y="3771908"/>
                  <a:pt x="6806541" y="3769202"/>
                  <a:pt x="6807684" y="3766686"/>
                </a:cubicBezTo>
                <a:cubicBezTo>
                  <a:pt x="6806884" y="3766381"/>
                  <a:pt x="6806007" y="3766305"/>
                  <a:pt x="6805283" y="3765847"/>
                </a:cubicBezTo>
                <a:lnTo>
                  <a:pt x="6799795" y="3762379"/>
                </a:lnTo>
                <a:cubicBezTo>
                  <a:pt x="6792897" y="3757995"/>
                  <a:pt x="6790573" y="3749838"/>
                  <a:pt x="6794307" y="3742519"/>
                </a:cubicBezTo>
                <a:cubicBezTo>
                  <a:pt x="6794460" y="3742176"/>
                  <a:pt x="6794803" y="3741985"/>
                  <a:pt x="6794994" y="3741719"/>
                </a:cubicBezTo>
                <a:cubicBezTo>
                  <a:pt x="6794689" y="3741490"/>
                  <a:pt x="6794346" y="3741452"/>
                  <a:pt x="6794040" y="3741185"/>
                </a:cubicBezTo>
                <a:cubicBezTo>
                  <a:pt x="6782265" y="3731312"/>
                  <a:pt x="6791869" y="3713778"/>
                  <a:pt x="6803645" y="3714693"/>
                </a:cubicBezTo>
                <a:cubicBezTo>
                  <a:pt x="6806083" y="3710195"/>
                  <a:pt x="6810733" y="3707184"/>
                  <a:pt x="6816144" y="3706726"/>
                </a:cubicBezTo>
                <a:lnTo>
                  <a:pt x="6822547" y="3706193"/>
                </a:lnTo>
                <a:cubicBezTo>
                  <a:pt x="6830359" y="3705506"/>
                  <a:pt x="6837105" y="3713092"/>
                  <a:pt x="6837181" y="3720487"/>
                </a:cubicBezTo>
                <a:cubicBezTo>
                  <a:pt x="6837257" y="3728682"/>
                  <a:pt x="6830664" y="3734476"/>
                  <a:pt x="6822890" y="3735124"/>
                </a:cubicBezTo>
                <a:lnTo>
                  <a:pt x="6816487" y="3735658"/>
                </a:lnTo>
                <a:cubicBezTo>
                  <a:pt x="6815916" y="3735696"/>
                  <a:pt x="6815420" y="3735429"/>
                  <a:pt x="6814849" y="3735391"/>
                </a:cubicBezTo>
                <a:cubicBezTo>
                  <a:pt x="6814620" y="3735925"/>
                  <a:pt x="6814353" y="3736458"/>
                  <a:pt x="6814048" y="3736992"/>
                </a:cubicBezTo>
                <a:cubicBezTo>
                  <a:pt x="6814125" y="3737068"/>
                  <a:pt x="6814162" y="3737068"/>
                  <a:pt x="6814201" y="3737068"/>
                </a:cubicBezTo>
                <a:close/>
                <a:moveTo>
                  <a:pt x="6895184" y="3849250"/>
                </a:moveTo>
                <a:cubicBezTo>
                  <a:pt x="6894498" y="3854549"/>
                  <a:pt x="6890839" y="3858284"/>
                  <a:pt x="6886190" y="3860343"/>
                </a:cubicBezTo>
                <a:cubicBezTo>
                  <a:pt x="6886914" y="3860571"/>
                  <a:pt x="6887600" y="3860571"/>
                  <a:pt x="6888324" y="3860914"/>
                </a:cubicBezTo>
                <a:cubicBezTo>
                  <a:pt x="6895032" y="3864078"/>
                  <a:pt x="6898500" y="3874179"/>
                  <a:pt x="6894422" y="3880621"/>
                </a:cubicBezTo>
                <a:lnTo>
                  <a:pt x="6892554" y="3883557"/>
                </a:lnTo>
                <a:cubicBezTo>
                  <a:pt x="6894498" y="3882298"/>
                  <a:pt x="6896632" y="3881346"/>
                  <a:pt x="6899033" y="3881155"/>
                </a:cubicBezTo>
                <a:cubicBezTo>
                  <a:pt x="6906922" y="3880507"/>
                  <a:pt x="6913972" y="3886682"/>
                  <a:pt x="6914658" y="3894496"/>
                </a:cubicBezTo>
                <a:cubicBezTo>
                  <a:pt x="6914925" y="3897546"/>
                  <a:pt x="6915191" y="3900557"/>
                  <a:pt x="6915458" y="3903569"/>
                </a:cubicBezTo>
                <a:cubicBezTo>
                  <a:pt x="6916144" y="3911421"/>
                  <a:pt x="6909894" y="3918587"/>
                  <a:pt x="6902120" y="3919197"/>
                </a:cubicBezTo>
                <a:cubicBezTo>
                  <a:pt x="6894269" y="3919807"/>
                  <a:pt x="6887181" y="3913670"/>
                  <a:pt x="6886495" y="3905856"/>
                </a:cubicBezTo>
                <a:lnTo>
                  <a:pt x="6886228" y="3902882"/>
                </a:lnTo>
                <a:cubicBezTo>
                  <a:pt x="6885123" y="3904217"/>
                  <a:pt x="6884132" y="3905589"/>
                  <a:pt x="6882836" y="3906847"/>
                </a:cubicBezTo>
                <a:cubicBezTo>
                  <a:pt x="6879521" y="3910049"/>
                  <a:pt x="6874947" y="3910620"/>
                  <a:pt x="6870718" y="3909629"/>
                </a:cubicBezTo>
                <a:cubicBezTo>
                  <a:pt x="6870451" y="3909744"/>
                  <a:pt x="6870146" y="3909858"/>
                  <a:pt x="6869879" y="3910011"/>
                </a:cubicBezTo>
                <a:cubicBezTo>
                  <a:pt x="6862105" y="3913365"/>
                  <a:pt x="6853530" y="3909172"/>
                  <a:pt x="6850100" y="3901853"/>
                </a:cubicBezTo>
                <a:cubicBezTo>
                  <a:pt x="6846594" y="3894382"/>
                  <a:pt x="6851015" y="3885158"/>
                  <a:pt x="6858256" y="3882032"/>
                </a:cubicBezTo>
                <a:cubicBezTo>
                  <a:pt x="6860009" y="3881269"/>
                  <a:pt x="6861838" y="3880507"/>
                  <a:pt x="6863667" y="3879745"/>
                </a:cubicBezTo>
                <a:cubicBezTo>
                  <a:pt x="6863515" y="3877191"/>
                  <a:pt x="6863781" y="3874637"/>
                  <a:pt x="6865154" y="3872464"/>
                </a:cubicBezTo>
                <a:lnTo>
                  <a:pt x="6868621" y="3867013"/>
                </a:lnTo>
                <a:cubicBezTo>
                  <a:pt x="6869612" y="3865451"/>
                  <a:pt x="6870832" y="3864154"/>
                  <a:pt x="6872128" y="3863049"/>
                </a:cubicBezTo>
                <a:cubicBezTo>
                  <a:pt x="6865420" y="3862706"/>
                  <a:pt x="6858598" y="3860076"/>
                  <a:pt x="6852806" y="3857179"/>
                </a:cubicBezTo>
                <a:cubicBezTo>
                  <a:pt x="6846518" y="3854015"/>
                  <a:pt x="6843469" y="3847878"/>
                  <a:pt x="6844536" y="3841283"/>
                </a:cubicBezTo>
                <a:cubicBezTo>
                  <a:pt x="6842592" y="3845476"/>
                  <a:pt x="6838324" y="3848793"/>
                  <a:pt x="6833446" y="3850050"/>
                </a:cubicBezTo>
                <a:cubicBezTo>
                  <a:pt x="6833446" y="3850050"/>
                  <a:pt x="6833446" y="3850089"/>
                  <a:pt x="6833446" y="3850089"/>
                </a:cubicBezTo>
                <a:cubicBezTo>
                  <a:pt x="6829902" y="3857598"/>
                  <a:pt x="6820718" y="3860609"/>
                  <a:pt x="6813286" y="3857255"/>
                </a:cubicBezTo>
                <a:cubicBezTo>
                  <a:pt x="6812524" y="3856950"/>
                  <a:pt x="6812143" y="3856759"/>
                  <a:pt x="6812028" y="3856683"/>
                </a:cubicBezTo>
                <a:lnTo>
                  <a:pt x="6811762" y="3856645"/>
                </a:lnTo>
                <a:cubicBezTo>
                  <a:pt x="6811724" y="3856645"/>
                  <a:pt x="6811686" y="3856645"/>
                  <a:pt x="6811647" y="3856645"/>
                </a:cubicBezTo>
                <a:cubicBezTo>
                  <a:pt x="6810885" y="3857179"/>
                  <a:pt x="6810161" y="3857674"/>
                  <a:pt x="6809437" y="3858284"/>
                </a:cubicBezTo>
                <a:cubicBezTo>
                  <a:pt x="6809094" y="3858589"/>
                  <a:pt x="6808637" y="3858589"/>
                  <a:pt x="6808255" y="3858856"/>
                </a:cubicBezTo>
                <a:cubicBezTo>
                  <a:pt x="6810428" y="3863239"/>
                  <a:pt x="6811114" y="3868119"/>
                  <a:pt x="6808446" y="3872731"/>
                </a:cubicBezTo>
                <a:cubicBezTo>
                  <a:pt x="6804597" y="3879364"/>
                  <a:pt x="6794689" y="3881346"/>
                  <a:pt x="6788439" y="3877077"/>
                </a:cubicBezTo>
                <a:cubicBezTo>
                  <a:pt x="6781159" y="3872121"/>
                  <a:pt x="6775710" y="3864840"/>
                  <a:pt x="6774681" y="3855883"/>
                </a:cubicBezTo>
                <a:cubicBezTo>
                  <a:pt x="6774414" y="3853710"/>
                  <a:pt x="6774605" y="3851575"/>
                  <a:pt x="6775024" y="3849555"/>
                </a:cubicBezTo>
                <a:cubicBezTo>
                  <a:pt x="6772851" y="3846468"/>
                  <a:pt x="6771784" y="3842579"/>
                  <a:pt x="6772471" y="3838653"/>
                </a:cubicBezTo>
                <a:lnTo>
                  <a:pt x="6774033" y="3829696"/>
                </a:lnTo>
                <a:cubicBezTo>
                  <a:pt x="6775367" y="3821957"/>
                  <a:pt x="6783180" y="3816659"/>
                  <a:pt x="6790839" y="3818031"/>
                </a:cubicBezTo>
                <a:cubicBezTo>
                  <a:pt x="6796251" y="3818984"/>
                  <a:pt x="6800291" y="3823139"/>
                  <a:pt x="6801891" y="3828171"/>
                </a:cubicBezTo>
                <a:cubicBezTo>
                  <a:pt x="6807760" y="3826265"/>
                  <a:pt x="6814010" y="3826303"/>
                  <a:pt x="6820108" y="3827942"/>
                </a:cubicBezTo>
                <a:cubicBezTo>
                  <a:pt x="6825443" y="3823177"/>
                  <a:pt x="6834132" y="3821309"/>
                  <a:pt x="6841068" y="3827142"/>
                </a:cubicBezTo>
                <a:cubicBezTo>
                  <a:pt x="6844650" y="3830153"/>
                  <a:pt x="6845984" y="3833622"/>
                  <a:pt x="6845794" y="3836976"/>
                </a:cubicBezTo>
                <a:cubicBezTo>
                  <a:pt x="6847814" y="3833012"/>
                  <a:pt x="6852006" y="3830191"/>
                  <a:pt x="6856503" y="3829467"/>
                </a:cubicBezTo>
                <a:cubicBezTo>
                  <a:pt x="6856541" y="3828666"/>
                  <a:pt x="6856464" y="3827866"/>
                  <a:pt x="6856617" y="3827065"/>
                </a:cubicBezTo>
                <a:cubicBezTo>
                  <a:pt x="6858027" y="3819289"/>
                  <a:pt x="6864848" y="3813495"/>
                  <a:pt x="6872928" y="3814562"/>
                </a:cubicBezTo>
                <a:cubicBezTo>
                  <a:pt x="6880054" y="3815515"/>
                  <a:pt x="6885885" y="3822377"/>
                  <a:pt x="6885352" y="3829657"/>
                </a:cubicBezTo>
                <a:cubicBezTo>
                  <a:pt x="6885504" y="3830001"/>
                  <a:pt x="6885657" y="3830343"/>
                  <a:pt x="6885809" y="3830687"/>
                </a:cubicBezTo>
                <a:cubicBezTo>
                  <a:pt x="6885885" y="3830801"/>
                  <a:pt x="6885923" y="3830915"/>
                  <a:pt x="6886037" y="3831068"/>
                </a:cubicBezTo>
                <a:cubicBezTo>
                  <a:pt x="6886762" y="3831983"/>
                  <a:pt x="6887371" y="3832974"/>
                  <a:pt x="6888095" y="3833889"/>
                </a:cubicBezTo>
                <a:cubicBezTo>
                  <a:pt x="6888667" y="3834613"/>
                  <a:pt x="6892021" y="3838272"/>
                  <a:pt x="6888896" y="3835032"/>
                </a:cubicBezTo>
                <a:cubicBezTo>
                  <a:pt x="6892821" y="3839111"/>
                  <a:pt x="6895984" y="3843075"/>
                  <a:pt x="6895184" y="3849250"/>
                </a:cubicBezTo>
                <a:close/>
                <a:moveTo>
                  <a:pt x="6987790" y="3906237"/>
                </a:moveTo>
                <a:cubicBezTo>
                  <a:pt x="6993850" y="3907037"/>
                  <a:pt x="6997394" y="3911040"/>
                  <a:pt x="7000710" y="3915728"/>
                </a:cubicBezTo>
                <a:cubicBezTo>
                  <a:pt x="7001510" y="3916872"/>
                  <a:pt x="7001663" y="3918168"/>
                  <a:pt x="7002005" y="3919464"/>
                </a:cubicBezTo>
                <a:cubicBezTo>
                  <a:pt x="7001281" y="3915995"/>
                  <a:pt x="7001853" y="3912298"/>
                  <a:pt x="7004178" y="3908867"/>
                </a:cubicBezTo>
                <a:cubicBezTo>
                  <a:pt x="7008027" y="3903264"/>
                  <a:pt x="7016945" y="3900710"/>
                  <a:pt x="7023004" y="3904445"/>
                </a:cubicBezTo>
                <a:cubicBezTo>
                  <a:pt x="7023042" y="3904445"/>
                  <a:pt x="7023118" y="3904445"/>
                  <a:pt x="7023156" y="3904445"/>
                </a:cubicBezTo>
                <a:cubicBezTo>
                  <a:pt x="7023194" y="3903264"/>
                  <a:pt x="7022699" y="3902158"/>
                  <a:pt x="7022928" y="3900977"/>
                </a:cubicBezTo>
                <a:cubicBezTo>
                  <a:pt x="7024261" y="3893239"/>
                  <a:pt x="7029711" y="3886911"/>
                  <a:pt x="7038248" y="3887445"/>
                </a:cubicBezTo>
                <a:cubicBezTo>
                  <a:pt x="7045413" y="3887864"/>
                  <a:pt x="7053149" y="3895068"/>
                  <a:pt x="7051777" y="3902730"/>
                </a:cubicBezTo>
                <a:cubicBezTo>
                  <a:pt x="7051700" y="3903149"/>
                  <a:pt x="7051663" y="3903607"/>
                  <a:pt x="7051586" y="3904026"/>
                </a:cubicBezTo>
                <a:cubicBezTo>
                  <a:pt x="7056464" y="3900672"/>
                  <a:pt x="7063133" y="3900824"/>
                  <a:pt x="7067973" y="3904102"/>
                </a:cubicBezTo>
                <a:lnTo>
                  <a:pt x="7073766" y="3897165"/>
                </a:lnTo>
                <a:cubicBezTo>
                  <a:pt x="7074452" y="3896364"/>
                  <a:pt x="7075329" y="3895983"/>
                  <a:pt x="7076129" y="3895411"/>
                </a:cubicBezTo>
                <a:cubicBezTo>
                  <a:pt x="7071441" y="3896174"/>
                  <a:pt x="7066487" y="3894878"/>
                  <a:pt x="7062905" y="3889808"/>
                </a:cubicBezTo>
                <a:cubicBezTo>
                  <a:pt x="7052158" y="3874599"/>
                  <a:pt x="7075786" y="3857903"/>
                  <a:pt x="7086533" y="3873112"/>
                </a:cubicBezTo>
                <a:cubicBezTo>
                  <a:pt x="7091868" y="3880659"/>
                  <a:pt x="7088705" y="3888550"/>
                  <a:pt x="7082912" y="3892743"/>
                </a:cubicBezTo>
                <a:cubicBezTo>
                  <a:pt x="7086952" y="3892400"/>
                  <a:pt x="7091144" y="3893582"/>
                  <a:pt x="7094308" y="3896212"/>
                </a:cubicBezTo>
                <a:cubicBezTo>
                  <a:pt x="7100519" y="3901396"/>
                  <a:pt x="7100138" y="3910925"/>
                  <a:pt x="7095260" y="3916757"/>
                </a:cubicBezTo>
                <a:lnTo>
                  <a:pt x="7086952" y="3926668"/>
                </a:lnTo>
                <a:cubicBezTo>
                  <a:pt x="7083484" y="3930785"/>
                  <a:pt x="7078225" y="3931776"/>
                  <a:pt x="7073309" y="3930709"/>
                </a:cubicBezTo>
                <a:cubicBezTo>
                  <a:pt x="7072737" y="3931280"/>
                  <a:pt x="7072813" y="3932234"/>
                  <a:pt x="7072128" y="3932729"/>
                </a:cubicBezTo>
                <a:cubicBezTo>
                  <a:pt x="7065954" y="3937303"/>
                  <a:pt x="7056388" y="3936083"/>
                  <a:pt x="7051891" y="3929718"/>
                </a:cubicBezTo>
                <a:lnTo>
                  <a:pt x="7049948" y="3926973"/>
                </a:lnTo>
                <a:cubicBezTo>
                  <a:pt x="7045756" y="3930556"/>
                  <a:pt x="7039391" y="3930975"/>
                  <a:pt x="7034475" y="3928574"/>
                </a:cubicBezTo>
                <a:cubicBezTo>
                  <a:pt x="7034208" y="3928841"/>
                  <a:pt x="7033903" y="3929032"/>
                  <a:pt x="7033599" y="3929298"/>
                </a:cubicBezTo>
                <a:cubicBezTo>
                  <a:pt x="7036533" y="3932424"/>
                  <a:pt x="7038324" y="3936655"/>
                  <a:pt x="7037219" y="3941992"/>
                </a:cubicBezTo>
                <a:cubicBezTo>
                  <a:pt x="7033446" y="3960250"/>
                  <a:pt x="7005550" y="3952779"/>
                  <a:pt x="7009285" y="3934635"/>
                </a:cubicBezTo>
                <a:cubicBezTo>
                  <a:pt x="7009552" y="3933301"/>
                  <a:pt x="7010161" y="3932424"/>
                  <a:pt x="7010695" y="3931395"/>
                </a:cubicBezTo>
                <a:lnTo>
                  <a:pt x="7007951" y="3929108"/>
                </a:lnTo>
                <a:cubicBezTo>
                  <a:pt x="7005206" y="3926782"/>
                  <a:pt x="7003301" y="3923809"/>
                  <a:pt x="7002387" y="3920646"/>
                </a:cubicBezTo>
                <a:cubicBezTo>
                  <a:pt x="7002730" y="3923009"/>
                  <a:pt x="7002577" y="3925448"/>
                  <a:pt x="7001663" y="3927735"/>
                </a:cubicBezTo>
                <a:lnTo>
                  <a:pt x="7001891" y="3928574"/>
                </a:lnTo>
                <a:cubicBezTo>
                  <a:pt x="7004025" y="3936465"/>
                  <a:pt x="6998842" y="3944050"/>
                  <a:pt x="6991373" y="3946299"/>
                </a:cubicBezTo>
                <a:cubicBezTo>
                  <a:pt x="6984818" y="3948319"/>
                  <a:pt x="6978111" y="3944393"/>
                  <a:pt x="6975024" y="3938599"/>
                </a:cubicBezTo>
                <a:cubicBezTo>
                  <a:pt x="6983217" y="3953351"/>
                  <a:pt x="6960961" y="3968217"/>
                  <a:pt x="6950557" y="3953542"/>
                </a:cubicBezTo>
                <a:cubicBezTo>
                  <a:pt x="6939848" y="3938408"/>
                  <a:pt x="6963324" y="3922094"/>
                  <a:pt x="6974148" y="3936884"/>
                </a:cubicBezTo>
                <a:cubicBezTo>
                  <a:pt x="6973995" y="3936503"/>
                  <a:pt x="6973728" y="3936198"/>
                  <a:pt x="6973614" y="3935816"/>
                </a:cubicBezTo>
                <a:cubicBezTo>
                  <a:pt x="6972166" y="3930442"/>
                  <a:pt x="6970222" y="3924839"/>
                  <a:pt x="6971023" y="3919235"/>
                </a:cubicBezTo>
                <a:cubicBezTo>
                  <a:pt x="6972204" y="3910964"/>
                  <a:pt x="6979483" y="3905170"/>
                  <a:pt x="6987790" y="3906237"/>
                </a:cubicBezTo>
                <a:close/>
                <a:moveTo>
                  <a:pt x="7004559" y="3837891"/>
                </a:moveTo>
                <a:cubicBezTo>
                  <a:pt x="7018736" y="3849784"/>
                  <a:pt x="7002768" y="3874103"/>
                  <a:pt x="6988476" y="3862096"/>
                </a:cubicBezTo>
                <a:cubicBezTo>
                  <a:pt x="6974300" y="3850203"/>
                  <a:pt x="6990268" y="3825884"/>
                  <a:pt x="7004559" y="3837891"/>
                </a:cubicBezTo>
                <a:close/>
                <a:moveTo>
                  <a:pt x="7119879" y="3958001"/>
                </a:moveTo>
                <a:cubicBezTo>
                  <a:pt x="7113629" y="3953923"/>
                  <a:pt x="7111724" y="3943554"/>
                  <a:pt x="7116640" y="3937722"/>
                </a:cubicBezTo>
                <a:lnTo>
                  <a:pt x="7120793" y="3932767"/>
                </a:lnTo>
                <a:cubicBezTo>
                  <a:pt x="7121174" y="3932348"/>
                  <a:pt x="7121632" y="3932119"/>
                  <a:pt x="7122013" y="3931738"/>
                </a:cubicBezTo>
                <a:cubicBezTo>
                  <a:pt x="7117821" y="3931014"/>
                  <a:pt x="7113858" y="3928688"/>
                  <a:pt x="7111685" y="3925143"/>
                </a:cubicBezTo>
                <a:cubicBezTo>
                  <a:pt x="7107417" y="3918130"/>
                  <a:pt x="7110123" y="3909782"/>
                  <a:pt x="7116525" y="3905284"/>
                </a:cubicBezTo>
                <a:lnTo>
                  <a:pt x="7126586" y="3898156"/>
                </a:lnTo>
                <a:cubicBezTo>
                  <a:pt x="7124338" y="3894801"/>
                  <a:pt x="7123309" y="3890570"/>
                  <a:pt x="7124109" y="3886492"/>
                </a:cubicBezTo>
                <a:cubicBezTo>
                  <a:pt x="7125633" y="3878639"/>
                  <a:pt x="7134132" y="3874294"/>
                  <a:pt x="7141525" y="3875818"/>
                </a:cubicBezTo>
                <a:lnTo>
                  <a:pt x="7147813" y="3877115"/>
                </a:lnTo>
                <a:cubicBezTo>
                  <a:pt x="7149986" y="3877572"/>
                  <a:pt x="7151853" y="3878563"/>
                  <a:pt x="7153416" y="3879859"/>
                </a:cubicBezTo>
                <a:cubicBezTo>
                  <a:pt x="7154711" y="3878220"/>
                  <a:pt x="7156236" y="3876810"/>
                  <a:pt x="7157988" y="3875895"/>
                </a:cubicBezTo>
                <a:cubicBezTo>
                  <a:pt x="7165458" y="3872083"/>
                  <a:pt x="7173157" y="3875666"/>
                  <a:pt x="7177425" y="3882184"/>
                </a:cubicBezTo>
                <a:lnTo>
                  <a:pt x="7182417" y="3889770"/>
                </a:lnTo>
                <a:cubicBezTo>
                  <a:pt x="7183065" y="3890761"/>
                  <a:pt x="7183179" y="3891905"/>
                  <a:pt x="7183484" y="3892972"/>
                </a:cubicBezTo>
                <a:cubicBezTo>
                  <a:pt x="7187333" y="3892438"/>
                  <a:pt x="7191334" y="3893315"/>
                  <a:pt x="7194422" y="3895907"/>
                </a:cubicBezTo>
                <a:lnTo>
                  <a:pt x="7199376" y="3900062"/>
                </a:lnTo>
                <a:cubicBezTo>
                  <a:pt x="7205397" y="3905131"/>
                  <a:pt x="7206655" y="3914242"/>
                  <a:pt x="7201624" y="3920493"/>
                </a:cubicBezTo>
                <a:cubicBezTo>
                  <a:pt x="7200633" y="3921713"/>
                  <a:pt x="7199338" y="3922628"/>
                  <a:pt x="7198004" y="3923466"/>
                </a:cubicBezTo>
                <a:cubicBezTo>
                  <a:pt x="7200900" y="3929451"/>
                  <a:pt x="7200519" y="3936465"/>
                  <a:pt x="7194993" y="3941153"/>
                </a:cubicBezTo>
                <a:cubicBezTo>
                  <a:pt x="7190915" y="3944584"/>
                  <a:pt x="7184360" y="3945422"/>
                  <a:pt x="7179330" y="3943173"/>
                </a:cubicBezTo>
                <a:lnTo>
                  <a:pt x="7179140" y="3943288"/>
                </a:lnTo>
                <a:cubicBezTo>
                  <a:pt x="7179901" y="3945308"/>
                  <a:pt x="7180283" y="3947404"/>
                  <a:pt x="7179825" y="3949615"/>
                </a:cubicBezTo>
                <a:lnTo>
                  <a:pt x="7178530" y="3955905"/>
                </a:lnTo>
                <a:cubicBezTo>
                  <a:pt x="7177043" y="3963147"/>
                  <a:pt x="7171403" y="3968675"/>
                  <a:pt x="7163781" y="3968484"/>
                </a:cubicBezTo>
                <a:cubicBezTo>
                  <a:pt x="7163858" y="3969094"/>
                  <a:pt x="7164162" y="3969665"/>
                  <a:pt x="7164125" y="3970275"/>
                </a:cubicBezTo>
                <a:cubicBezTo>
                  <a:pt x="7163934" y="3978738"/>
                  <a:pt x="7157074" y="3983807"/>
                  <a:pt x="7149300" y="3984493"/>
                </a:cubicBezTo>
                <a:lnTo>
                  <a:pt x="7146594" y="3984722"/>
                </a:lnTo>
                <a:cubicBezTo>
                  <a:pt x="7148233" y="3989601"/>
                  <a:pt x="7147204" y="3995433"/>
                  <a:pt x="7143812" y="3999436"/>
                </a:cubicBezTo>
                <a:lnTo>
                  <a:pt x="7139658" y="4004391"/>
                </a:lnTo>
                <a:cubicBezTo>
                  <a:pt x="7134437" y="4010643"/>
                  <a:pt x="7125062" y="4010376"/>
                  <a:pt x="7119117" y="4005497"/>
                </a:cubicBezTo>
                <a:cubicBezTo>
                  <a:pt x="7112905" y="4000427"/>
                  <a:pt x="7113133" y="3990783"/>
                  <a:pt x="7117973" y="3984989"/>
                </a:cubicBezTo>
                <a:lnTo>
                  <a:pt x="7122127" y="3980034"/>
                </a:lnTo>
                <a:cubicBezTo>
                  <a:pt x="7122890" y="3979119"/>
                  <a:pt x="7123918" y="3978738"/>
                  <a:pt x="7124833" y="3978090"/>
                </a:cubicBezTo>
                <a:cubicBezTo>
                  <a:pt x="7123842" y="3977365"/>
                  <a:pt x="7122775" y="3977060"/>
                  <a:pt x="7121899" y="3975955"/>
                </a:cubicBezTo>
                <a:lnTo>
                  <a:pt x="7121708" y="3976946"/>
                </a:lnTo>
                <a:cubicBezTo>
                  <a:pt x="7120069" y="3984913"/>
                  <a:pt x="7114048" y="3990211"/>
                  <a:pt x="7105664" y="3989639"/>
                </a:cubicBezTo>
                <a:cubicBezTo>
                  <a:pt x="7101739" y="3989335"/>
                  <a:pt x="7098080" y="3986857"/>
                  <a:pt x="7095641" y="3983503"/>
                </a:cubicBezTo>
                <a:cubicBezTo>
                  <a:pt x="7094345" y="3983579"/>
                  <a:pt x="7093202" y="3984189"/>
                  <a:pt x="7091868" y="3983960"/>
                </a:cubicBezTo>
                <a:lnTo>
                  <a:pt x="7082912" y="3982397"/>
                </a:lnTo>
                <a:cubicBezTo>
                  <a:pt x="7075176" y="3981063"/>
                  <a:pt x="7070908" y="3971533"/>
                  <a:pt x="7072813" y="3964596"/>
                </a:cubicBezTo>
                <a:cubicBezTo>
                  <a:pt x="7074528" y="3958459"/>
                  <a:pt x="7079711" y="3955905"/>
                  <a:pt x="7085389" y="3955219"/>
                </a:cubicBezTo>
                <a:cubicBezTo>
                  <a:pt x="7089162" y="3947481"/>
                  <a:pt x="7099185" y="3942487"/>
                  <a:pt x="7107722" y="3949654"/>
                </a:cubicBezTo>
                <a:cubicBezTo>
                  <a:pt x="7109704" y="3951293"/>
                  <a:pt x="7110923" y="3953160"/>
                  <a:pt x="7111724" y="3955104"/>
                </a:cubicBezTo>
                <a:cubicBezTo>
                  <a:pt x="7115306" y="3955867"/>
                  <a:pt x="7118469" y="3958192"/>
                  <a:pt x="7120603" y="3961356"/>
                </a:cubicBezTo>
                <a:cubicBezTo>
                  <a:pt x="7120946" y="3960708"/>
                  <a:pt x="7120908" y="3959945"/>
                  <a:pt x="7121365" y="3959335"/>
                </a:cubicBezTo>
                <a:cubicBezTo>
                  <a:pt x="7121480" y="3959145"/>
                  <a:pt x="7121747" y="3959069"/>
                  <a:pt x="7121823" y="3958878"/>
                </a:cubicBezTo>
                <a:cubicBezTo>
                  <a:pt x="7121251" y="3958573"/>
                  <a:pt x="7120565" y="3958459"/>
                  <a:pt x="7119879" y="3958001"/>
                </a:cubicBezTo>
                <a:close/>
                <a:moveTo>
                  <a:pt x="7190115" y="3791158"/>
                </a:moveTo>
                <a:cubicBezTo>
                  <a:pt x="7191068" y="3791959"/>
                  <a:pt x="7191030" y="3793331"/>
                  <a:pt x="7191716" y="3794322"/>
                </a:cubicBezTo>
                <a:lnTo>
                  <a:pt x="7197547" y="3795541"/>
                </a:lnTo>
                <a:cubicBezTo>
                  <a:pt x="7205473" y="3797181"/>
                  <a:pt x="7209551" y="3805681"/>
                  <a:pt x="7208065" y="3813076"/>
                </a:cubicBezTo>
                <a:cubicBezTo>
                  <a:pt x="7207074" y="3817993"/>
                  <a:pt x="7203225" y="3821271"/>
                  <a:pt x="7198766" y="3822796"/>
                </a:cubicBezTo>
                <a:cubicBezTo>
                  <a:pt x="7199795" y="3822529"/>
                  <a:pt x="7200786" y="3822148"/>
                  <a:pt x="7201891" y="3822072"/>
                </a:cubicBezTo>
                <a:lnTo>
                  <a:pt x="7210999" y="3821271"/>
                </a:lnTo>
                <a:cubicBezTo>
                  <a:pt x="7218850" y="3820585"/>
                  <a:pt x="7225367" y="3828971"/>
                  <a:pt x="7225176" y="3836137"/>
                </a:cubicBezTo>
                <a:cubicBezTo>
                  <a:pt x="7225100" y="3840026"/>
                  <a:pt x="7223499" y="3843075"/>
                  <a:pt x="7221175" y="3845438"/>
                </a:cubicBezTo>
                <a:cubicBezTo>
                  <a:pt x="7222394" y="3846391"/>
                  <a:pt x="7223537" y="3847382"/>
                  <a:pt x="7224376" y="3848564"/>
                </a:cubicBezTo>
                <a:cubicBezTo>
                  <a:pt x="7228835" y="3854892"/>
                  <a:pt x="7226281" y="3862363"/>
                  <a:pt x="7221289" y="3867280"/>
                </a:cubicBezTo>
                <a:cubicBezTo>
                  <a:pt x="7224414" y="3873417"/>
                  <a:pt x="7223842" y="3880240"/>
                  <a:pt x="7218393" y="3885310"/>
                </a:cubicBezTo>
                <a:cubicBezTo>
                  <a:pt x="7212981" y="3890303"/>
                  <a:pt x="7202387" y="3889808"/>
                  <a:pt x="7198004" y="3883595"/>
                </a:cubicBezTo>
                <a:lnTo>
                  <a:pt x="7194307" y="3878334"/>
                </a:lnTo>
                <a:cubicBezTo>
                  <a:pt x="7192973" y="3876466"/>
                  <a:pt x="7192173" y="3874484"/>
                  <a:pt x="7191640" y="3872502"/>
                </a:cubicBezTo>
                <a:cubicBezTo>
                  <a:pt x="7190191" y="3872007"/>
                  <a:pt x="7188743" y="3871702"/>
                  <a:pt x="7187372" y="3871016"/>
                </a:cubicBezTo>
                <a:cubicBezTo>
                  <a:pt x="7180283" y="3867585"/>
                  <a:pt x="7177501" y="3858360"/>
                  <a:pt x="7181007" y="3851461"/>
                </a:cubicBezTo>
                <a:cubicBezTo>
                  <a:pt x="7182836" y="3847840"/>
                  <a:pt x="7186038" y="3845438"/>
                  <a:pt x="7189658" y="3844295"/>
                </a:cubicBezTo>
                <a:cubicBezTo>
                  <a:pt x="7188095" y="3841779"/>
                  <a:pt x="7186990" y="3838996"/>
                  <a:pt x="7187028" y="3836290"/>
                </a:cubicBezTo>
                <a:cubicBezTo>
                  <a:pt x="7187181" y="3830191"/>
                  <a:pt x="7190839" y="3825922"/>
                  <a:pt x="7195793" y="3823711"/>
                </a:cubicBezTo>
                <a:cubicBezTo>
                  <a:pt x="7194040" y="3823940"/>
                  <a:pt x="7192249" y="3823978"/>
                  <a:pt x="7190534" y="3823635"/>
                </a:cubicBezTo>
                <a:lnTo>
                  <a:pt x="7182646" y="3822034"/>
                </a:lnTo>
                <a:cubicBezTo>
                  <a:pt x="7177463" y="3827409"/>
                  <a:pt x="7168698" y="3828133"/>
                  <a:pt x="7162981" y="3823254"/>
                </a:cubicBezTo>
                <a:cubicBezTo>
                  <a:pt x="7161571" y="3822072"/>
                  <a:pt x="7160542" y="3820623"/>
                  <a:pt x="7159742" y="3819061"/>
                </a:cubicBezTo>
                <a:cubicBezTo>
                  <a:pt x="7159132" y="3819404"/>
                  <a:pt x="7158636" y="3819937"/>
                  <a:pt x="7158027" y="3820204"/>
                </a:cubicBezTo>
                <a:cubicBezTo>
                  <a:pt x="7152882" y="3822262"/>
                  <a:pt x="7147585" y="3824855"/>
                  <a:pt x="7141906" y="3824702"/>
                </a:cubicBezTo>
                <a:cubicBezTo>
                  <a:pt x="7133674" y="3824511"/>
                  <a:pt x="7127082" y="3817993"/>
                  <a:pt x="7127158" y="3809645"/>
                </a:cubicBezTo>
                <a:cubicBezTo>
                  <a:pt x="7127234" y="3803547"/>
                  <a:pt x="7130816" y="3799582"/>
                  <a:pt x="7135085" y="3795732"/>
                </a:cubicBezTo>
                <a:cubicBezTo>
                  <a:pt x="7138362" y="3792759"/>
                  <a:pt x="7142745" y="3792340"/>
                  <a:pt x="7146785" y="3793369"/>
                </a:cubicBezTo>
                <a:cubicBezTo>
                  <a:pt x="7147051" y="3793293"/>
                  <a:pt x="7147318" y="3793140"/>
                  <a:pt x="7147585" y="3793064"/>
                </a:cubicBezTo>
                <a:cubicBezTo>
                  <a:pt x="7154102" y="3790434"/>
                  <a:pt x="7160847" y="3793407"/>
                  <a:pt x="7164620" y="3798820"/>
                </a:cubicBezTo>
                <a:lnTo>
                  <a:pt x="7169650" y="3792835"/>
                </a:lnTo>
                <a:cubicBezTo>
                  <a:pt x="7174719" y="3786774"/>
                  <a:pt x="7184170" y="3786088"/>
                  <a:pt x="7190115" y="3791158"/>
                </a:cubicBezTo>
                <a:close/>
                <a:moveTo>
                  <a:pt x="7189658" y="3750867"/>
                </a:moveTo>
                <a:cubicBezTo>
                  <a:pt x="7196213" y="3746407"/>
                  <a:pt x="7205206" y="3748389"/>
                  <a:pt x="7209742" y="3754755"/>
                </a:cubicBezTo>
                <a:cubicBezTo>
                  <a:pt x="7210237" y="3755365"/>
                  <a:pt x="7210466" y="3755708"/>
                  <a:pt x="7210504" y="3755822"/>
                </a:cubicBezTo>
                <a:cubicBezTo>
                  <a:pt x="7210580" y="3755861"/>
                  <a:pt x="7210656" y="3755937"/>
                  <a:pt x="7210695" y="3756013"/>
                </a:cubicBezTo>
                <a:cubicBezTo>
                  <a:pt x="7210732" y="3756051"/>
                  <a:pt x="7210732" y="3756051"/>
                  <a:pt x="7210771" y="3756089"/>
                </a:cubicBezTo>
                <a:cubicBezTo>
                  <a:pt x="7211647" y="3756051"/>
                  <a:pt x="7212486" y="3755975"/>
                  <a:pt x="7213400" y="3755822"/>
                </a:cubicBezTo>
                <a:cubicBezTo>
                  <a:pt x="7221365" y="3754412"/>
                  <a:pt x="7227996" y="3762188"/>
                  <a:pt x="7228796" y="3769316"/>
                </a:cubicBezTo>
                <a:cubicBezTo>
                  <a:pt x="7229750" y="3777664"/>
                  <a:pt x="7222775" y="3783420"/>
                  <a:pt x="7215344" y="3784716"/>
                </a:cubicBezTo>
                <a:cubicBezTo>
                  <a:pt x="7203339" y="3786813"/>
                  <a:pt x="7192592" y="3780637"/>
                  <a:pt x="7185771" y="3771032"/>
                </a:cubicBezTo>
                <a:cubicBezTo>
                  <a:pt x="7181274" y="3764590"/>
                  <a:pt x="7183293" y="3755212"/>
                  <a:pt x="7189658" y="3750867"/>
                </a:cubicBezTo>
                <a:close/>
                <a:moveTo>
                  <a:pt x="7167668" y="3850165"/>
                </a:moveTo>
                <a:cubicBezTo>
                  <a:pt x="7163895" y="3868424"/>
                  <a:pt x="7135656" y="3862287"/>
                  <a:pt x="7139429" y="3844066"/>
                </a:cubicBezTo>
                <a:cubicBezTo>
                  <a:pt x="7143164" y="3825808"/>
                  <a:pt x="7171403" y="3831944"/>
                  <a:pt x="7167668" y="3850165"/>
                </a:cubicBezTo>
                <a:close/>
                <a:moveTo>
                  <a:pt x="7304864" y="4065494"/>
                </a:moveTo>
                <a:lnTo>
                  <a:pt x="7299871" y="4057909"/>
                </a:lnTo>
                <a:cubicBezTo>
                  <a:pt x="7295565" y="4051353"/>
                  <a:pt x="7299795" y="4041709"/>
                  <a:pt x="7306159" y="4038469"/>
                </a:cubicBezTo>
                <a:cubicBezTo>
                  <a:pt x="7310542" y="4036220"/>
                  <a:pt x="7314925" y="4036753"/>
                  <a:pt x="7318735" y="4038698"/>
                </a:cubicBezTo>
                <a:cubicBezTo>
                  <a:pt x="7320679" y="4037211"/>
                  <a:pt x="7322890" y="4036105"/>
                  <a:pt x="7325252" y="4035572"/>
                </a:cubicBezTo>
                <a:cubicBezTo>
                  <a:pt x="7330969" y="4032637"/>
                  <a:pt x="7339048" y="4033094"/>
                  <a:pt x="7342897" y="4038583"/>
                </a:cubicBezTo>
                <a:lnTo>
                  <a:pt x="7346403" y="4043539"/>
                </a:lnTo>
                <a:lnTo>
                  <a:pt x="7347585" y="4043767"/>
                </a:lnTo>
                <a:cubicBezTo>
                  <a:pt x="7355511" y="4045406"/>
                  <a:pt x="7359703" y="4053716"/>
                  <a:pt x="7358255" y="4061225"/>
                </a:cubicBezTo>
                <a:cubicBezTo>
                  <a:pt x="7357074" y="4067400"/>
                  <a:pt x="7351510" y="4071288"/>
                  <a:pt x="7345603" y="4071975"/>
                </a:cubicBezTo>
                <a:cubicBezTo>
                  <a:pt x="7346594" y="4076358"/>
                  <a:pt x="7346289" y="4080933"/>
                  <a:pt x="7343278" y="4084554"/>
                </a:cubicBezTo>
                <a:lnTo>
                  <a:pt x="7338362" y="4090424"/>
                </a:lnTo>
                <a:cubicBezTo>
                  <a:pt x="7341906" y="4093359"/>
                  <a:pt x="7344155" y="4097781"/>
                  <a:pt x="7342935" y="4103651"/>
                </a:cubicBezTo>
                <a:cubicBezTo>
                  <a:pt x="7342554" y="4105481"/>
                  <a:pt x="7341792" y="4106891"/>
                  <a:pt x="7340954" y="4108263"/>
                </a:cubicBezTo>
                <a:cubicBezTo>
                  <a:pt x="7343621" y="4108873"/>
                  <a:pt x="7346213" y="4110207"/>
                  <a:pt x="7348347" y="4113219"/>
                </a:cubicBezTo>
                <a:cubicBezTo>
                  <a:pt x="7357264" y="4125836"/>
                  <a:pt x="7343659" y="4141159"/>
                  <a:pt x="7332683" y="4137004"/>
                </a:cubicBezTo>
                <a:cubicBezTo>
                  <a:pt x="7327920" y="4141235"/>
                  <a:pt x="7319879" y="4142379"/>
                  <a:pt x="7314848" y="4138300"/>
                </a:cubicBezTo>
                <a:cubicBezTo>
                  <a:pt x="7315039" y="4139291"/>
                  <a:pt x="7314886" y="4140283"/>
                  <a:pt x="7314886" y="4141312"/>
                </a:cubicBezTo>
                <a:cubicBezTo>
                  <a:pt x="7315306" y="4141731"/>
                  <a:pt x="7315915" y="4141998"/>
                  <a:pt x="7316258" y="4142493"/>
                </a:cubicBezTo>
                <a:lnTo>
                  <a:pt x="7319955" y="4147754"/>
                </a:lnTo>
                <a:cubicBezTo>
                  <a:pt x="7324642" y="4154386"/>
                  <a:pt x="7324338" y="4162467"/>
                  <a:pt x="7318126" y="4168147"/>
                </a:cubicBezTo>
                <a:cubicBezTo>
                  <a:pt x="7312676" y="4173140"/>
                  <a:pt x="7302119" y="4172531"/>
                  <a:pt x="7297737" y="4166355"/>
                </a:cubicBezTo>
                <a:lnTo>
                  <a:pt x="7294040" y="4161095"/>
                </a:lnTo>
                <a:cubicBezTo>
                  <a:pt x="7292363" y="4158732"/>
                  <a:pt x="7291563" y="4156140"/>
                  <a:pt x="7291220" y="4153548"/>
                </a:cubicBezTo>
                <a:lnTo>
                  <a:pt x="7286037" y="4152480"/>
                </a:lnTo>
                <a:lnTo>
                  <a:pt x="7282417" y="4155034"/>
                </a:lnTo>
                <a:cubicBezTo>
                  <a:pt x="7275786" y="4159723"/>
                  <a:pt x="7267440" y="4158808"/>
                  <a:pt x="7262105" y="4152595"/>
                </a:cubicBezTo>
                <a:cubicBezTo>
                  <a:pt x="7257188" y="4146877"/>
                  <a:pt x="7258332" y="4136661"/>
                  <a:pt x="7264543" y="4132278"/>
                </a:cubicBezTo>
                <a:lnTo>
                  <a:pt x="7269803" y="4128542"/>
                </a:lnTo>
                <a:cubicBezTo>
                  <a:pt x="7273232" y="4126141"/>
                  <a:pt x="7277081" y="4125340"/>
                  <a:pt x="7280778" y="4125874"/>
                </a:cubicBezTo>
                <a:cubicBezTo>
                  <a:pt x="7284055" y="4124044"/>
                  <a:pt x="7288019" y="4123358"/>
                  <a:pt x="7291716" y="4124120"/>
                </a:cubicBezTo>
                <a:lnTo>
                  <a:pt x="7304292" y="4126712"/>
                </a:lnTo>
                <a:cubicBezTo>
                  <a:pt x="7304520" y="4126750"/>
                  <a:pt x="7304673" y="4126903"/>
                  <a:pt x="7304864" y="4126979"/>
                </a:cubicBezTo>
                <a:cubicBezTo>
                  <a:pt x="7303301" y="4122824"/>
                  <a:pt x="7303492" y="4118212"/>
                  <a:pt x="7306311" y="4113829"/>
                </a:cubicBezTo>
                <a:cubicBezTo>
                  <a:pt x="7308446" y="4110512"/>
                  <a:pt x="7312448" y="4108454"/>
                  <a:pt x="7316563" y="4107958"/>
                </a:cubicBezTo>
                <a:cubicBezTo>
                  <a:pt x="7314734" y="4105175"/>
                  <a:pt x="7313781" y="4101745"/>
                  <a:pt x="7314619" y="4097552"/>
                </a:cubicBezTo>
                <a:cubicBezTo>
                  <a:pt x="7314734" y="4097056"/>
                  <a:pt x="7315001" y="4096751"/>
                  <a:pt x="7315153" y="4096332"/>
                </a:cubicBezTo>
                <a:cubicBezTo>
                  <a:pt x="7314925" y="4096180"/>
                  <a:pt x="7314619" y="4096294"/>
                  <a:pt x="7314429" y="4096103"/>
                </a:cubicBezTo>
                <a:cubicBezTo>
                  <a:pt x="7312943" y="4094846"/>
                  <a:pt x="7312791" y="4092863"/>
                  <a:pt x="7311952" y="4091186"/>
                </a:cubicBezTo>
                <a:cubicBezTo>
                  <a:pt x="7308751" y="4094388"/>
                  <a:pt x="7304330" y="4096408"/>
                  <a:pt x="7299985" y="4095494"/>
                </a:cubicBezTo>
                <a:lnTo>
                  <a:pt x="7293697" y="4094198"/>
                </a:lnTo>
                <a:cubicBezTo>
                  <a:pt x="7285770" y="4092559"/>
                  <a:pt x="7280549" y="4086231"/>
                  <a:pt x="7281273" y="4077959"/>
                </a:cubicBezTo>
                <a:cubicBezTo>
                  <a:pt x="7281921" y="4070564"/>
                  <a:pt x="7290077" y="4064008"/>
                  <a:pt x="7297509" y="4065533"/>
                </a:cubicBezTo>
                <a:lnTo>
                  <a:pt x="7303796" y="4066829"/>
                </a:lnTo>
                <a:cubicBezTo>
                  <a:pt x="7304978" y="4067057"/>
                  <a:pt x="7305969" y="4067629"/>
                  <a:pt x="7307036" y="4068048"/>
                </a:cubicBezTo>
                <a:cubicBezTo>
                  <a:pt x="7306311" y="4067172"/>
                  <a:pt x="7305474" y="4066409"/>
                  <a:pt x="7304864" y="4065494"/>
                </a:cubicBezTo>
                <a:close/>
                <a:moveTo>
                  <a:pt x="7360694" y="4398152"/>
                </a:moveTo>
                <a:cubicBezTo>
                  <a:pt x="7358827" y="4407110"/>
                  <a:pt x="7351281" y="4409321"/>
                  <a:pt x="7344497" y="4407186"/>
                </a:cubicBezTo>
                <a:cubicBezTo>
                  <a:pt x="7343697" y="4409969"/>
                  <a:pt x="7342402" y="4412523"/>
                  <a:pt x="7340115" y="4414162"/>
                </a:cubicBezTo>
                <a:lnTo>
                  <a:pt x="7334856" y="4417897"/>
                </a:lnTo>
                <a:cubicBezTo>
                  <a:pt x="7333865" y="4418583"/>
                  <a:pt x="7332798" y="4418926"/>
                  <a:pt x="7331731" y="4419422"/>
                </a:cubicBezTo>
                <a:cubicBezTo>
                  <a:pt x="7332874" y="4419422"/>
                  <a:pt x="7333980" y="4419308"/>
                  <a:pt x="7335085" y="4419498"/>
                </a:cubicBezTo>
                <a:lnTo>
                  <a:pt x="7344040" y="4421023"/>
                </a:lnTo>
                <a:cubicBezTo>
                  <a:pt x="7351777" y="4422357"/>
                  <a:pt x="7355930" y="4432039"/>
                  <a:pt x="7353949" y="4438939"/>
                </a:cubicBezTo>
                <a:cubicBezTo>
                  <a:pt x="7352577" y="4443703"/>
                  <a:pt x="7349109" y="4446257"/>
                  <a:pt x="7345031" y="4447667"/>
                </a:cubicBezTo>
                <a:cubicBezTo>
                  <a:pt x="7347661" y="4450603"/>
                  <a:pt x="7349109" y="4454567"/>
                  <a:pt x="7348118" y="4459561"/>
                </a:cubicBezTo>
                <a:cubicBezTo>
                  <a:pt x="7345336" y="4473016"/>
                  <a:pt x="7329406" y="4473092"/>
                  <a:pt x="7322623" y="4464973"/>
                </a:cubicBezTo>
                <a:lnTo>
                  <a:pt x="7321784" y="4465583"/>
                </a:lnTo>
                <a:cubicBezTo>
                  <a:pt x="7315153" y="4470272"/>
                  <a:pt x="7306235" y="4467641"/>
                  <a:pt x="7301738" y="4461466"/>
                </a:cubicBezTo>
                <a:cubicBezTo>
                  <a:pt x="7297051" y="4455024"/>
                  <a:pt x="7299681" y="4445800"/>
                  <a:pt x="7305854" y="4441416"/>
                </a:cubicBezTo>
                <a:lnTo>
                  <a:pt x="7311114" y="4437719"/>
                </a:lnTo>
                <a:cubicBezTo>
                  <a:pt x="7312943" y="4436423"/>
                  <a:pt x="7314925" y="4435737"/>
                  <a:pt x="7316944" y="4435470"/>
                </a:cubicBezTo>
                <a:cubicBezTo>
                  <a:pt x="7316601" y="4433411"/>
                  <a:pt x="7316640" y="4431315"/>
                  <a:pt x="7317211" y="4429409"/>
                </a:cubicBezTo>
                <a:cubicBezTo>
                  <a:pt x="7318392" y="4425368"/>
                  <a:pt x="7320908" y="4422548"/>
                  <a:pt x="7324147" y="4420909"/>
                </a:cubicBezTo>
                <a:cubicBezTo>
                  <a:pt x="7320641" y="4420566"/>
                  <a:pt x="7317249" y="4418926"/>
                  <a:pt x="7314506" y="4415839"/>
                </a:cubicBezTo>
                <a:cubicBezTo>
                  <a:pt x="7309551" y="4410312"/>
                  <a:pt x="7310313" y="4399867"/>
                  <a:pt x="7316525" y="4395484"/>
                </a:cubicBezTo>
                <a:lnTo>
                  <a:pt x="7321784" y="4391748"/>
                </a:lnTo>
                <a:cubicBezTo>
                  <a:pt x="7325405" y="4389194"/>
                  <a:pt x="7329444" y="4388546"/>
                  <a:pt x="7333293" y="4389194"/>
                </a:cubicBezTo>
                <a:cubicBezTo>
                  <a:pt x="7333293" y="4389118"/>
                  <a:pt x="7333293" y="4389042"/>
                  <a:pt x="7333293" y="4388965"/>
                </a:cubicBezTo>
                <a:cubicBezTo>
                  <a:pt x="7334246" y="4384430"/>
                  <a:pt x="7336647" y="4381609"/>
                  <a:pt x="7339657" y="4380198"/>
                </a:cubicBezTo>
                <a:cubicBezTo>
                  <a:pt x="7335237" y="4380275"/>
                  <a:pt x="7330778" y="4377950"/>
                  <a:pt x="7327996" y="4374366"/>
                </a:cubicBezTo>
                <a:cubicBezTo>
                  <a:pt x="7327272" y="4374709"/>
                  <a:pt x="7326624" y="4375167"/>
                  <a:pt x="7325862" y="4375396"/>
                </a:cubicBezTo>
                <a:cubicBezTo>
                  <a:pt x="7318431" y="4377835"/>
                  <a:pt x="7310084" y="4374595"/>
                  <a:pt x="7307226" y="4367010"/>
                </a:cubicBezTo>
                <a:cubicBezTo>
                  <a:pt x="7306464" y="4365027"/>
                  <a:pt x="7307150" y="4362931"/>
                  <a:pt x="7307379" y="4360796"/>
                </a:cubicBezTo>
                <a:cubicBezTo>
                  <a:pt x="7306464" y="4364379"/>
                  <a:pt x="7304292" y="4367696"/>
                  <a:pt x="7301243" y="4369830"/>
                </a:cubicBezTo>
                <a:lnTo>
                  <a:pt x="7290763" y="4377263"/>
                </a:lnTo>
                <a:cubicBezTo>
                  <a:pt x="7284132" y="4381952"/>
                  <a:pt x="7275138" y="4379131"/>
                  <a:pt x="7270755" y="4372956"/>
                </a:cubicBezTo>
                <a:cubicBezTo>
                  <a:pt x="7266106" y="4366438"/>
                  <a:pt x="7268888" y="4357328"/>
                  <a:pt x="7275062" y="4352944"/>
                </a:cubicBezTo>
                <a:lnTo>
                  <a:pt x="7285542" y="4345549"/>
                </a:lnTo>
                <a:cubicBezTo>
                  <a:pt x="7292173" y="4340861"/>
                  <a:pt x="7301167" y="4343681"/>
                  <a:pt x="7305550" y="4349818"/>
                </a:cubicBezTo>
                <a:cubicBezTo>
                  <a:pt x="7306998" y="4351838"/>
                  <a:pt x="7307531" y="4354126"/>
                  <a:pt x="7307645" y="4356413"/>
                </a:cubicBezTo>
                <a:cubicBezTo>
                  <a:pt x="7308979" y="4353249"/>
                  <a:pt x="7311342" y="4350428"/>
                  <a:pt x="7314582" y="4348980"/>
                </a:cubicBezTo>
                <a:cubicBezTo>
                  <a:pt x="7314810" y="4348675"/>
                  <a:pt x="7315039" y="4348370"/>
                  <a:pt x="7315267" y="4348103"/>
                </a:cubicBezTo>
                <a:cubicBezTo>
                  <a:pt x="7315343" y="4347989"/>
                  <a:pt x="7315382" y="4347874"/>
                  <a:pt x="7315496" y="4347722"/>
                </a:cubicBezTo>
                <a:cubicBezTo>
                  <a:pt x="7315953" y="4346654"/>
                  <a:pt x="7316525" y="4345625"/>
                  <a:pt x="7316982" y="4344558"/>
                </a:cubicBezTo>
                <a:cubicBezTo>
                  <a:pt x="7317325" y="4343757"/>
                  <a:pt x="7318964" y="4339069"/>
                  <a:pt x="7317592" y="4343338"/>
                </a:cubicBezTo>
                <a:cubicBezTo>
                  <a:pt x="7319345" y="4337887"/>
                  <a:pt x="7321289" y="4333275"/>
                  <a:pt x="7327082" y="4331064"/>
                </a:cubicBezTo>
                <a:cubicBezTo>
                  <a:pt x="7332913" y="4328815"/>
                  <a:pt x="7339048" y="4330568"/>
                  <a:pt x="7343164" y="4334990"/>
                </a:cubicBezTo>
                <a:cubicBezTo>
                  <a:pt x="7344002" y="4335905"/>
                  <a:pt x="7344727" y="4336896"/>
                  <a:pt x="7345374" y="4337925"/>
                </a:cubicBezTo>
                <a:cubicBezTo>
                  <a:pt x="7352234" y="4344558"/>
                  <a:pt x="7353720" y="4355345"/>
                  <a:pt x="7353987" y="4364417"/>
                </a:cubicBezTo>
                <a:cubicBezTo>
                  <a:pt x="7354216" y="4371431"/>
                  <a:pt x="7350290" y="4376997"/>
                  <a:pt x="7344002" y="4379169"/>
                </a:cubicBezTo>
                <a:cubicBezTo>
                  <a:pt x="7352768" y="4378674"/>
                  <a:pt x="7363095" y="4386602"/>
                  <a:pt x="7360694" y="4398152"/>
                </a:cubicBezTo>
                <a:close/>
                <a:moveTo>
                  <a:pt x="7315115" y="4602466"/>
                </a:moveTo>
                <a:cubicBezTo>
                  <a:pt x="7314963" y="4602275"/>
                  <a:pt x="7314925" y="4602237"/>
                  <a:pt x="7314658" y="4601894"/>
                </a:cubicBezTo>
                <a:cubicBezTo>
                  <a:pt x="7309551" y="4595604"/>
                  <a:pt x="7310313" y="4587028"/>
                  <a:pt x="7316182" y="4581500"/>
                </a:cubicBezTo>
                <a:cubicBezTo>
                  <a:pt x="7321746" y="4576240"/>
                  <a:pt x="7331807" y="4577155"/>
                  <a:pt x="7336571" y="4583025"/>
                </a:cubicBezTo>
                <a:cubicBezTo>
                  <a:pt x="7342135" y="4589848"/>
                  <a:pt x="7345298" y="4598349"/>
                  <a:pt x="7343736" y="4607230"/>
                </a:cubicBezTo>
                <a:cubicBezTo>
                  <a:pt x="7342402" y="4614968"/>
                  <a:pt x="7336952" y="4621296"/>
                  <a:pt x="7328415" y="4620762"/>
                </a:cubicBezTo>
                <a:cubicBezTo>
                  <a:pt x="7321250" y="4620343"/>
                  <a:pt x="7313515" y="4613139"/>
                  <a:pt x="7314886" y="4605477"/>
                </a:cubicBezTo>
                <a:cubicBezTo>
                  <a:pt x="7315077" y="4604562"/>
                  <a:pt x="7315191" y="4603685"/>
                  <a:pt x="7315267" y="4602770"/>
                </a:cubicBezTo>
                <a:cubicBezTo>
                  <a:pt x="7315267" y="4602770"/>
                  <a:pt x="7315267" y="4602770"/>
                  <a:pt x="7315267" y="4602770"/>
                </a:cubicBezTo>
                <a:lnTo>
                  <a:pt x="7315115" y="4602466"/>
                </a:lnTo>
                <a:close/>
                <a:moveTo>
                  <a:pt x="7111075" y="4542505"/>
                </a:moveTo>
                <a:cubicBezTo>
                  <a:pt x="7115725" y="4549062"/>
                  <a:pt x="7112943" y="4558134"/>
                  <a:pt x="7106769" y="4562479"/>
                </a:cubicBezTo>
                <a:lnTo>
                  <a:pt x="7101510" y="4566215"/>
                </a:lnTo>
                <a:cubicBezTo>
                  <a:pt x="7099414" y="4567702"/>
                  <a:pt x="7097089" y="4568197"/>
                  <a:pt x="7094727" y="4568312"/>
                </a:cubicBezTo>
                <a:cubicBezTo>
                  <a:pt x="7091563" y="4574029"/>
                  <a:pt x="7085428" y="4577269"/>
                  <a:pt x="7078873" y="4575935"/>
                </a:cubicBezTo>
                <a:lnTo>
                  <a:pt x="7066297" y="4573343"/>
                </a:lnTo>
                <a:cubicBezTo>
                  <a:pt x="7058637" y="4571742"/>
                  <a:pt x="7054254" y="4562670"/>
                  <a:pt x="7056274" y="4555542"/>
                </a:cubicBezTo>
                <a:cubicBezTo>
                  <a:pt x="7058217" y="4548528"/>
                  <a:pt x="7064848" y="4545479"/>
                  <a:pt x="7071632" y="4545822"/>
                </a:cubicBezTo>
                <a:cubicBezTo>
                  <a:pt x="7070641" y="4540295"/>
                  <a:pt x="7073232" y="4534272"/>
                  <a:pt x="7077844" y="4530994"/>
                </a:cubicBezTo>
                <a:lnTo>
                  <a:pt x="7092783" y="4520435"/>
                </a:lnTo>
                <a:cubicBezTo>
                  <a:pt x="7088972" y="4513917"/>
                  <a:pt x="7092821" y="4504692"/>
                  <a:pt x="7099071" y="4501452"/>
                </a:cubicBezTo>
                <a:cubicBezTo>
                  <a:pt x="7106502" y="4497564"/>
                  <a:pt x="7114277" y="4501033"/>
                  <a:pt x="7118583" y="4507551"/>
                </a:cubicBezTo>
                <a:lnTo>
                  <a:pt x="7119803" y="4509419"/>
                </a:lnTo>
                <a:cubicBezTo>
                  <a:pt x="7124833" y="4512049"/>
                  <a:pt x="7128415" y="4517233"/>
                  <a:pt x="7126929" y="4524399"/>
                </a:cubicBezTo>
                <a:cubicBezTo>
                  <a:pt x="7125519" y="4531261"/>
                  <a:pt x="7120641" y="4534577"/>
                  <a:pt x="7115306" y="4535225"/>
                </a:cubicBezTo>
                <a:cubicBezTo>
                  <a:pt x="7114506" y="4537931"/>
                  <a:pt x="7113172" y="4540485"/>
                  <a:pt x="7111114" y="4542429"/>
                </a:cubicBezTo>
                <a:lnTo>
                  <a:pt x="7111075" y="4542505"/>
                </a:lnTo>
                <a:close/>
                <a:moveTo>
                  <a:pt x="7070794" y="4602351"/>
                </a:moveTo>
                <a:cubicBezTo>
                  <a:pt x="7060085" y="4587218"/>
                  <a:pt x="7082227" y="4568540"/>
                  <a:pt x="7092935" y="4583749"/>
                </a:cubicBezTo>
                <a:cubicBezTo>
                  <a:pt x="7103644" y="4598882"/>
                  <a:pt x="7081540" y="4617522"/>
                  <a:pt x="7070794" y="4602351"/>
                </a:cubicBezTo>
                <a:close/>
                <a:moveTo>
                  <a:pt x="7020641" y="4468404"/>
                </a:moveTo>
                <a:lnTo>
                  <a:pt x="7024338" y="4473664"/>
                </a:lnTo>
                <a:cubicBezTo>
                  <a:pt x="7029025" y="4480297"/>
                  <a:pt x="7028683" y="4488378"/>
                  <a:pt x="7022509" y="4494057"/>
                </a:cubicBezTo>
                <a:cubicBezTo>
                  <a:pt x="7017059" y="4499013"/>
                  <a:pt x="7006503" y="4498441"/>
                  <a:pt x="7002120" y="4492228"/>
                </a:cubicBezTo>
                <a:lnTo>
                  <a:pt x="6998423" y="4486968"/>
                </a:lnTo>
                <a:cubicBezTo>
                  <a:pt x="6993736" y="4480335"/>
                  <a:pt x="6994040" y="4472254"/>
                  <a:pt x="7000253" y="4466574"/>
                </a:cubicBezTo>
                <a:cubicBezTo>
                  <a:pt x="7001777" y="4465164"/>
                  <a:pt x="7003721" y="4464325"/>
                  <a:pt x="7005816" y="4463830"/>
                </a:cubicBezTo>
                <a:cubicBezTo>
                  <a:pt x="7004216" y="4462801"/>
                  <a:pt x="7002691" y="4461466"/>
                  <a:pt x="7001396" y="4459637"/>
                </a:cubicBezTo>
                <a:cubicBezTo>
                  <a:pt x="6993812" y="4448926"/>
                  <a:pt x="7003949" y="4438634"/>
                  <a:pt x="7014315" y="4438672"/>
                </a:cubicBezTo>
                <a:cubicBezTo>
                  <a:pt x="7017669" y="4436461"/>
                  <a:pt x="7021861" y="4435508"/>
                  <a:pt x="7025824" y="4436308"/>
                </a:cubicBezTo>
                <a:lnTo>
                  <a:pt x="7032112" y="4437604"/>
                </a:lnTo>
                <a:cubicBezTo>
                  <a:pt x="7034284" y="4438062"/>
                  <a:pt x="7036152" y="4439053"/>
                  <a:pt x="7037715" y="4440349"/>
                </a:cubicBezTo>
                <a:cubicBezTo>
                  <a:pt x="7039010" y="4438710"/>
                  <a:pt x="7040573" y="4437300"/>
                  <a:pt x="7042288" y="4436385"/>
                </a:cubicBezTo>
                <a:cubicBezTo>
                  <a:pt x="7045336" y="4434822"/>
                  <a:pt x="7048347" y="4434746"/>
                  <a:pt x="7051205" y="4435355"/>
                </a:cubicBezTo>
                <a:cubicBezTo>
                  <a:pt x="7051777" y="4435317"/>
                  <a:pt x="7052387" y="4435165"/>
                  <a:pt x="7052958" y="4435203"/>
                </a:cubicBezTo>
                <a:cubicBezTo>
                  <a:pt x="7051243" y="4432801"/>
                  <a:pt x="7050367" y="4429790"/>
                  <a:pt x="7050405" y="4426474"/>
                </a:cubicBezTo>
                <a:cubicBezTo>
                  <a:pt x="7049376" y="4425864"/>
                  <a:pt x="7048309" y="4425368"/>
                  <a:pt x="7047547" y="4424415"/>
                </a:cubicBezTo>
                <a:cubicBezTo>
                  <a:pt x="7046480" y="4423081"/>
                  <a:pt x="7045832" y="4421557"/>
                  <a:pt x="7044917" y="4420108"/>
                </a:cubicBezTo>
                <a:cubicBezTo>
                  <a:pt x="7035542" y="4424835"/>
                  <a:pt x="7020870" y="4418012"/>
                  <a:pt x="7023652" y="4404556"/>
                </a:cubicBezTo>
                <a:cubicBezTo>
                  <a:pt x="7025786" y="4394264"/>
                  <a:pt x="7035580" y="4391939"/>
                  <a:pt x="7043164" y="4394950"/>
                </a:cubicBezTo>
                <a:cubicBezTo>
                  <a:pt x="7046937" y="4385573"/>
                  <a:pt x="7058980" y="4379893"/>
                  <a:pt x="7066221" y="4390185"/>
                </a:cubicBezTo>
                <a:cubicBezTo>
                  <a:pt x="7067097" y="4391443"/>
                  <a:pt x="7067706" y="4392739"/>
                  <a:pt x="7068164" y="4394035"/>
                </a:cubicBezTo>
                <a:cubicBezTo>
                  <a:pt x="7069536" y="4395103"/>
                  <a:pt x="7070755" y="4396398"/>
                  <a:pt x="7071708" y="4397885"/>
                </a:cubicBezTo>
                <a:cubicBezTo>
                  <a:pt x="7074605" y="4402383"/>
                  <a:pt x="7074071" y="4407910"/>
                  <a:pt x="7071556" y="4412256"/>
                </a:cubicBezTo>
                <a:cubicBezTo>
                  <a:pt x="7071632" y="4412751"/>
                  <a:pt x="7071480" y="4413247"/>
                  <a:pt x="7071480" y="4413780"/>
                </a:cubicBezTo>
                <a:lnTo>
                  <a:pt x="7072775" y="4414047"/>
                </a:lnTo>
                <a:cubicBezTo>
                  <a:pt x="7080702" y="4415686"/>
                  <a:pt x="7085923" y="4422014"/>
                  <a:pt x="7085199" y="4430286"/>
                </a:cubicBezTo>
                <a:cubicBezTo>
                  <a:pt x="7084551" y="4437680"/>
                  <a:pt x="7076396" y="4444237"/>
                  <a:pt x="7068964" y="4442712"/>
                </a:cubicBezTo>
                <a:lnTo>
                  <a:pt x="7063133" y="4441493"/>
                </a:lnTo>
                <a:cubicBezTo>
                  <a:pt x="7064696" y="4443818"/>
                  <a:pt x="7065306" y="4446143"/>
                  <a:pt x="7065420" y="4448392"/>
                </a:cubicBezTo>
                <a:lnTo>
                  <a:pt x="7066678" y="4450260"/>
                </a:lnTo>
                <a:cubicBezTo>
                  <a:pt x="7070984" y="4456816"/>
                  <a:pt x="7066754" y="4466460"/>
                  <a:pt x="7060390" y="4469700"/>
                </a:cubicBezTo>
                <a:cubicBezTo>
                  <a:pt x="7052920" y="4473550"/>
                  <a:pt x="7045222" y="4469928"/>
                  <a:pt x="7040954" y="4463410"/>
                </a:cubicBezTo>
                <a:lnTo>
                  <a:pt x="7039467" y="4461161"/>
                </a:lnTo>
                <a:cubicBezTo>
                  <a:pt x="7035961" y="4464935"/>
                  <a:pt x="7030359" y="4466727"/>
                  <a:pt x="7025252" y="4465697"/>
                </a:cubicBezTo>
                <a:lnTo>
                  <a:pt x="7019155" y="4464440"/>
                </a:lnTo>
                <a:cubicBezTo>
                  <a:pt x="7018393" y="4464745"/>
                  <a:pt x="7017783" y="4465240"/>
                  <a:pt x="7017021" y="4465431"/>
                </a:cubicBezTo>
                <a:cubicBezTo>
                  <a:pt x="7018469" y="4466269"/>
                  <a:pt x="7019727" y="4467146"/>
                  <a:pt x="7020641" y="4468404"/>
                </a:cubicBezTo>
                <a:close/>
                <a:moveTo>
                  <a:pt x="6959589" y="4421633"/>
                </a:moveTo>
                <a:lnTo>
                  <a:pt x="6954330" y="4425368"/>
                </a:lnTo>
                <a:cubicBezTo>
                  <a:pt x="6947928" y="4429905"/>
                  <a:pt x="6938324" y="4426931"/>
                  <a:pt x="6934437" y="4420604"/>
                </a:cubicBezTo>
                <a:cubicBezTo>
                  <a:pt x="6930169" y="4413628"/>
                  <a:pt x="6932837" y="4405204"/>
                  <a:pt x="6939201" y="4400706"/>
                </a:cubicBezTo>
                <a:lnTo>
                  <a:pt x="6944460" y="4396971"/>
                </a:lnTo>
                <a:cubicBezTo>
                  <a:pt x="6949528" y="4393387"/>
                  <a:pt x="6956464" y="4394607"/>
                  <a:pt x="6961114" y="4398343"/>
                </a:cubicBezTo>
                <a:cubicBezTo>
                  <a:pt x="6960657" y="4396589"/>
                  <a:pt x="6960466" y="4394645"/>
                  <a:pt x="6960657" y="4392625"/>
                </a:cubicBezTo>
                <a:cubicBezTo>
                  <a:pt x="6961381" y="4385192"/>
                  <a:pt x="6969574" y="4378826"/>
                  <a:pt x="6977006" y="4380351"/>
                </a:cubicBezTo>
                <a:lnTo>
                  <a:pt x="6979940" y="4380961"/>
                </a:lnTo>
                <a:cubicBezTo>
                  <a:pt x="6979559" y="4376120"/>
                  <a:pt x="6981388" y="4371241"/>
                  <a:pt x="6985504" y="4367963"/>
                </a:cubicBezTo>
                <a:cubicBezTo>
                  <a:pt x="6991525" y="4363122"/>
                  <a:pt x="7001357" y="4364913"/>
                  <a:pt x="7005740" y="4371126"/>
                </a:cubicBezTo>
                <a:lnTo>
                  <a:pt x="7009437" y="4376387"/>
                </a:lnTo>
                <a:cubicBezTo>
                  <a:pt x="7014124" y="4383019"/>
                  <a:pt x="7012486" y="4391634"/>
                  <a:pt x="7006274" y="4396589"/>
                </a:cubicBezTo>
                <a:cubicBezTo>
                  <a:pt x="7003149" y="4399067"/>
                  <a:pt x="6999071" y="4399753"/>
                  <a:pt x="6995222" y="4399029"/>
                </a:cubicBezTo>
                <a:cubicBezTo>
                  <a:pt x="6993888" y="4405966"/>
                  <a:pt x="6986305" y="4411722"/>
                  <a:pt x="6979254" y="4410274"/>
                </a:cubicBezTo>
                <a:lnTo>
                  <a:pt x="6972966" y="4408978"/>
                </a:lnTo>
                <a:cubicBezTo>
                  <a:pt x="6969993" y="4408368"/>
                  <a:pt x="6967592" y="4406881"/>
                  <a:pt x="6965573" y="4405090"/>
                </a:cubicBezTo>
                <a:cubicBezTo>
                  <a:pt x="6967402" y="4411226"/>
                  <a:pt x="6964963" y="4417821"/>
                  <a:pt x="6959589" y="4421633"/>
                </a:cubicBezTo>
                <a:close/>
                <a:moveTo>
                  <a:pt x="6938934" y="4460285"/>
                </a:moveTo>
                <a:cubicBezTo>
                  <a:pt x="6928225" y="4445152"/>
                  <a:pt x="6950291" y="4426398"/>
                  <a:pt x="6961000" y="4441569"/>
                </a:cubicBezTo>
                <a:cubicBezTo>
                  <a:pt x="6971708" y="4456740"/>
                  <a:pt x="6949643" y="4475494"/>
                  <a:pt x="6938934" y="4460285"/>
                </a:cubicBezTo>
                <a:close/>
                <a:moveTo>
                  <a:pt x="6815115" y="4307354"/>
                </a:moveTo>
                <a:cubicBezTo>
                  <a:pt x="6813934" y="4305258"/>
                  <a:pt x="6813591" y="4303123"/>
                  <a:pt x="6813553" y="4301027"/>
                </a:cubicBezTo>
                <a:cubicBezTo>
                  <a:pt x="6812905" y="4302056"/>
                  <a:pt x="6812105" y="4302895"/>
                  <a:pt x="6811228" y="4303771"/>
                </a:cubicBezTo>
                <a:cubicBezTo>
                  <a:pt x="6814582" y="4311586"/>
                  <a:pt x="6811266" y="4321535"/>
                  <a:pt x="6803797" y="4323860"/>
                </a:cubicBezTo>
                <a:cubicBezTo>
                  <a:pt x="6809666" y="4326604"/>
                  <a:pt x="6813858" y="4331826"/>
                  <a:pt x="6812714" y="4339031"/>
                </a:cubicBezTo>
                <a:cubicBezTo>
                  <a:pt x="6811610" y="4346121"/>
                  <a:pt x="6803721" y="4353173"/>
                  <a:pt x="6796175" y="4351076"/>
                </a:cubicBezTo>
                <a:cubicBezTo>
                  <a:pt x="6795260" y="4350809"/>
                  <a:pt x="6794346" y="4350581"/>
                  <a:pt x="6793393" y="4350428"/>
                </a:cubicBezTo>
                <a:cubicBezTo>
                  <a:pt x="6793279" y="4350428"/>
                  <a:pt x="6793316" y="4350428"/>
                  <a:pt x="6793203" y="4350428"/>
                </a:cubicBezTo>
                <a:cubicBezTo>
                  <a:pt x="6793164" y="4350428"/>
                  <a:pt x="6793088" y="4350466"/>
                  <a:pt x="6793012" y="4350466"/>
                </a:cubicBezTo>
                <a:cubicBezTo>
                  <a:pt x="6792859" y="4350543"/>
                  <a:pt x="6792745" y="4350619"/>
                  <a:pt x="6792555" y="4350771"/>
                </a:cubicBezTo>
                <a:cubicBezTo>
                  <a:pt x="6785809" y="4355231"/>
                  <a:pt x="6777349" y="4353706"/>
                  <a:pt x="6772394" y="4347341"/>
                </a:cubicBezTo>
                <a:cubicBezTo>
                  <a:pt x="6767707" y="4341318"/>
                  <a:pt x="6769498" y="4331369"/>
                  <a:pt x="6775824" y="4327176"/>
                </a:cubicBezTo>
                <a:cubicBezTo>
                  <a:pt x="6776739" y="4326566"/>
                  <a:pt x="6777768" y="4326375"/>
                  <a:pt x="6778721" y="4325880"/>
                </a:cubicBezTo>
                <a:cubicBezTo>
                  <a:pt x="6774452" y="4322182"/>
                  <a:pt x="6772509" y="4316427"/>
                  <a:pt x="6776548" y="4310099"/>
                </a:cubicBezTo>
                <a:cubicBezTo>
                  <a:pt x="6779178" y="4305982"/>
                  <a:pt x="6782913" y="4303886"/>
                  <a:pt x="6786838" y="4303238"/>
                </a:cubicBezTo>
                <a:cubicBezTo>
                  <a:pt x="6787219" y="4302094"/>
                  <a:pt x="6787524" y="4300874"/>
                  <a:pt x="6788172" y="4299921"/>
                </a:cubicBezTo>
                <a:cubicBezTo>
                  <a:pt x="6787486" y="4298397"/>
                  <a:pt x="6787905" y="4297025"/>
                  <a:pt x="6787791" y="4295576"/>
                </a:cubicBezTo>
                <a:cubicBezTo>
                  <a:pt x="6786342" y="4297139"/>
                  <a:pt x="6785466" y="4298968"/>
                  <a:pt x="6783141" y="4299921"/>
                </a:cubicBezTo>
                <a:cubicBezTo>
                  <a:pt x="6776472" y="4302666"/>
                  <a:pt x="6766144" y="4298587"/>
                  <a:pt x="6764506" y="4291116"/>
                </a:cubicBezTo>
                <a:lnTo>
                  <a:pt x="6762524" y="4282197"/>
                </a:lnTo>
                <a:cubicBezTo>
                  <a:pt x="6760733" y="4274192"/>
                  <a:pt x="6763248" y="4266873"/>
                  <a:pt x="6771327" y="4263557"/>
                </a:cubicBezTo>
                <a:cubicBezTo>
                  <a:pt x="6777997" y="4260812"/>
                  <a:pt x="6788324" y="4264891"/>
                  <a:pt x="6789963" y="4272362"/>
                </a:cubicBezTo>
                <a:cubicBezTo>
                  <a:pt x="6790611" y="4275335"/>
                  <a:pt x="6791297" y="4278308"/>
                  <a:pt x="6791945" y="4281282"/>
                </a:cubicBezTo>
                <a:cubicBezTo>
                  <a:pt x="6792173" y="4282349"/>
                  <a:pt x="6791678" y="4283226"/>
                  <a:pt x="6791754" y="4284255"/>
                </a:cubicBezTo>
                <a:cubicBezTo>
                  <a:pt x="6795946" y="4280405"/>
                  <a:pt x="6802196" y="4278766"/>
                  <a:pt x="6807608" y="4281434"/>
                </a:cubicBezTo>
                <a:cubicBezTo>
                  <a:pt x="6807570" y="4277051"/>
                  <a:pt x="6809666" y="4272819"/>
                  <a:pt x="6812981" y="4269884"/>
                </a:cubicBezTo>
                <a:cubicBezTo>
                  <a:pt x="6812981" y="4269122"/>
                  <a:pt x="6812791" y="4268398"/>
                  <a:pt x="6812905" y="4267635"/>
                </a:cubicBezTo>
                <a:cubicBezTo>
                  <a:pt x="6811762" y="4267559"/>
                  <a:pt x="6810695" y="4267597"/>
                  <a:pt x="6809437" y="4267140"/>
                </a:cubicBezTo>
                <a:cubicBezTo>
                  <a:pt x="6792364" y="4261003"/>
                  <a:pt x="6798080" y="4233482"/>
                  <a:pt x="6815039" y="4238780"/>
                </a:cubicBezTo>
                <a:cubicBezTo>
                  <a:pt x="6816183" y="4235845"/>
                  <a:pt x="6818012" y="4233177"/>
                  <a:pt x="6820756" y="4231232"/>
                </a:cubicBezTo>
                <a:lnTo>
                  <a:pt x="6831236" y="4223837"/>
                </a:lnTo>
                <a:cubicBezTo>
                  <a:pt x="6837638" y="4219302"/>
                  <a:pt x="6847280" y="4222313"/>
                  <a:pt x="6851129" y="4228641"/>
                </a:cubicBezTo>
                <a:cubicBezTo>
                  <a:pt x="6855397" y="4235654"/>
                  <a:pt x="6852691" y="4244002"/>
                  <a:pt x="6846289" y="4248538"/>
                </a:cubicBezTo>
                <a:lnTo>
                  <a:pt x="6835809" y="4255933"/>
                </a:lnTo>
                <a:cubicBezTo>
                  <a:pt x="6834513" y="4256848"/>
                  <a:pt x="6833027" y="4257305"/>
                  <a:pt x="6831579" y="4257610"/>
                </a:cubicBezTo>
                <a:cubicBezTo>
                  <a:pt x="6834208" y="4259173"/>
                  <a:pt x="6836457" y="4261422"/>
                  <a:pt x="6837981" y="4264281"/>
                </a:cubicBezTo>
                <a:cubicBezTo>
                  <a:pt x="6841259" y="4264510"/>
                  <a:pt x="6844460" y="4265692"/>
                  <a:pt x="6847051" y="4269312"/>
                </a:cubicBezTo>
                <a:cubicBezTo>
                  <a:pt x="6849262" y="4272476"/>
                  <a:pt x="6849872" y="4275678"/>
                  <a:pt x="6849681" y="4278804"/>
                </a:cubicBezTo>
                <a:lnTo>
                  <a:pt x="6851358" y="4279071"/>
                </a:lnTo>
                <a:cubicBezTo>
                  <a:pt x="6859094" y="4280405"/>
                  <a:pt x="6863362" y="4289934"/>
                  <a:pt x="6861457" y="4296872"/>
                </a:cubicBezTo>
                <a:cubicBezTo>
                  <a:pt x="6859208" y="4304915"/>
                  <a:pt x="6851358" y="4308269"/>
                  <a:pt x="6843659" y="4306974"/>
                </a:cubicBezTo>
                <a:lnTo>
                  <a:pt x="6842592" y="4306783"/>
                </a:lnTo>
                <a:cubicBezTo>
                  <a:pt x="6841754" y="4307621"/>
                  <a:pt x="6840992" y="4308536"/>
                  <a:pt x="6840001" y="4309261"/>
                </a:cubicBezTo>
                <a:lnTo>
                  <a:pt x="6834742" y="4312958"/>
                </a:lnTo>
                <a:cubicBezTo>
                  <a:pt x="6828377" y="4317494"/>
                  <a:pt x="6818584" y="4313606"/>
                  <a:pt x="6815115" y="4307354"/>
                </a:cubicBezTo>
                <a:close/>
                <a:moveTo>
                  <a:pt x="6798233" y="4406691"/>
                </a:moveTo>
                <a:cubicBezTo>
                  <a:pt x="6780702" y="4400401"/>
                  <a:pt x="6790725" y="4373261"/>
                  <a:pt x="6808255" y="4379550"/>
                </a:cubicBezTo>
                <a:cubicBezTo>
                  <a:pt x="6825786" y="4385840"/>
                  <a:pt x="6815763" y="4412980"/>
                  <a:pt x="6798233" y="4406691"/>
                </a:cubicBezTo>
                <a:close/>
                <a:moveTo>
                  <a:pt x="6683561" y="4417364"/>
                </a:moveTo>
                <a:lnTo>
                  <a:pt x="6685733" y="4411303"/>
                </a:lnTo>
                <a:cubicBezTo>
                  <a:pt x="6688401" y="4403908"/>
                  <a:pt x="6697966" y="4400858"/>
                  <a:pt x="6704788" y="4403793"/>
                </a:cubicBezTo>
                <a:cubicBezTo>
                  <a:pt x="6712296" y="4407072"/>
                  <a:pt x="6714925" y="4415496"/>
                  <a:pt x="6712296" y="4422853"/>
                </a:cubicBezTo>
                <a:lnTo>
                  <a:pt x="6710123" y="4428913"/>
                </a:lnTo>
                <a:cubicBezTo>
                  <a:pt x="6709971" y="4429295"/>
                  <a:pt x="6709628" y="4429523"/>
                  <a:pt x="6709475" y="4429905"/>
                </a:cubicBezTo>
                <a:cubicBezTo>
                  <a:pt x="6710695" y="4430095"/>
                  <a:pt x="6711876" y="4430324"/>
                  <a:pt x="6713057" y="4430514"/>
                </a:cubicBezTo>
                <a:cubicBezTo>
                  <a:pt x="6720794" y="4431848"/>
                  <a:pt x="6726358" y="4439167"/>
                  <a:pt x="6725138" y="4447020"/>
                </a:cubicBezTo>
                <a:cubicBezTo>
                  <a:pt x="6723957" y="4454643"/>
                  <a:pt x="6716335" y="4460437"/>
                  <a:pt x="6708637" y="4459103"/>
                </a:cubicBezTo>
                <a:lnTo>
                  <a:pt x="6699681" y="4457578"/>
                </a:lnTo>
                <a:cubicBezTo>
                  <a:pt x="6691945" y="4456244"/>
                  <a:pt x="6686381" y="4448926"/>
                  <a:pt x="6687600" y="4441073"/>
                </a:cubicBezTo>
                <a:cubicBezTo>
                  <a:pt x="6687905" y="4439053"/>
                  <a:pt x="6688744" y="4437185"/>
                  <a:pt x="6689811" y="4435508"/>
                </a:cubicBezTo>
                <a:cubicBezTo>
                  <a:pt x="6683408" y="4431848"/>
                  <a:pt x="6681084" y="4424225"/>
                  <a:pt x="6683561" y="4417364"/>
                </a:cubicBezTo>
                <a:close/>
                <a:moveTo>
                  <a:pt x="6669803" y="4411188"/>
                </a:moveTo>
                <a:cubicBezTo>
                  <a:pt x="6664087" y="4420184"/>
                  <a:pt x="6654483" y="4417897"/>
                  <a:pt x="6648995" y="4411493"/>
                </a:cubicBezTo>
                <a:cubicBezTo>
                  <a:pt x="6646289" y="4413666"/>
                  <a:pt x="6642898" y="4415077"/>
                  <a:pt x="6639467" y="4414848"/>
                </a:cubicBezTo>
                <a:cubicBezTo>
                  <a:pt x="6630665" y="4414238"/>
                  <a:pt x="6622318" y="4410769"/>
                  <a:pt x="6616869" y="4403565"/>
                </a:cubicBezTo>
                <a:cubicBezTo>
                  <a:pt x="6612143" y="4397275"/>
                  <a:pt x="6611228" y="4388965"/>
                  <a:pt x="6617440" y="4383095"/>
                </a:cubicBezTo>
                <a:cubicBezTo>
                  <a:pt x="6619879" y="4380770"/>
                  <a:pt x="6623500" y="4379512"/>
                  <a:pt x="6627158" y="4379322"/>
                </a:cubicBezTo>
                <a:lnTo>
                  <a:pt x="6623728" y="4378102"/>
                </a:lnTo>
                <a:cubicBezTo>
                  <a:pt x="6616106" y="4375357"/>
                  <a:pt x="6613134" y="4366514"/>
                  <a:pt x="6615611" y="4359310"/>
                </a:cubicBezTo>
                <a:cubicBezTo>
                  <a:pt x="6618241" y="4351762"/>
                  <a:pt x="6627273" y="4348675"/>
                  <a:pt x="6634399" y="4351229"/>
                </a:cubicBezTo>
                <a:lnTo>
                  <a:pt x="6636076" y="4351838"/>
                </a:lnTo>
                <a:cubicBezTo>
                  <a:pt x="6638324" y="4349971"/>
                  <a:pt x="6640916" y="4348598"/>
                  <a:pt x="6643889" y="4348408"/>
                </a:cubicBezTo>
                <a:cubicBezTo>
                  <a:pt x="6644231" y="4348217"/>
                  <a:pt x="6644536" y="4348027"/>
                  <a:pt x="6644841" y="4347798"/>
                </a:cubicBezTo>
                <a:cubicBezTo>
                  <a:pt x="6644956" y="4347722"/>
                  <a:pt x="6645032" y="4347645"/>
                  <a:pt x="6645184" y="4347493"/>
                </a:cubicBezTo>
                <a:cubicBezTo>
                  <a:pt x="6646023" y="4346693"/>
                  <a:pt x="6646899" y="4345892"/>
                  <a:pt x="6647738" y="4345092"/>
                </a:cubicBezTo>
                <a:cubicBezTo>
                  <a:pt x="6647814" y="4345015"/>
                  <a:pt x="6648005" y="4344825"/>
                  <a:pt x="6648119" y="4344672"/>
                </a:cubicBezTo>
                <a:cubicBezTo>
                  <a:pt x="6646975" y="4344672"/>
                  <a:pt x="6645908" y="4344825"/>
                  <a:pt x="6644689" y="4344596"/>
                </a:cubicBezTo>
                <a:cubicBezTo>
                  <a:pt x="6637562" y="4343148"/>
                  <a:pt x="6631579" y="4334228"/>
                  <a:pt x="6634132" y="4327062"/>
                </a:cubicBezTo>
                <a:lnTo>
                  <a:pt x="6636305" y="4321001"/>
                </a:lnTo>
                <a:cubicBezTo>
                  <a:pt x="6639049" y="4313339"/>
                  <a:pt x="6645489" y="4308765"/>
                  <a:pt x="6653835" y="4310480"/>
                </a:cubicBezTo>
                <a:cubicBezTo>
                  <a:pt x="6660962" y="4311929"/>
                  <a:pt x="6666945" y="4320848"/>
                  <a:pt x="6664391" y="4327976"/>
                </a:cubicBezTo>
                <a:lnTo>
                  <a:pt x="6662219" y="4334037"/>
                </a:lnTo>
                <a:cubicBezTo>
                  <a:pt x="6661914" y="4334876"/>
                  <a:pt x="6661419" y="4335562"/>
                  <a:pt x="6660999" y="4336324"/>
                </a:cubicBezTo>
                <a:cubicBezTo>
                  <a:pt x="6661419" y="4336286"/>
                  <a:pt x="6661686" y="4335981"/>
                  <a:pt x="6662143" y="4335981"/>
                </a:cubicBezTo>
                <a:cubicBezTo>
                  <a:pt x="6668431" y="4335981"/>
                  <a:pt x="6673614" y="4339831"/>
                  <a:pt x="6675901" y="4345473"/>
                </a:cubicBezTo>
                <a:cubicBezTo>
                  <a:pt x="6676358" y="4346616"/>
                  <a:pt x="6676701" y="4347836"/>
                  <a:pt x="6676929" y="4349018"/>
                </a:cubicBezTo>
                <a:cubicBezTo>
                  <a:pt x="6681045" y="4357709"/>
                  <a:pt x="6678568" y="4368420"/>
                  <a:pt x="6675596" y="4377111"/>
                </a:cubicBezTo>
                <a:cubicBezTo>
                  <a:pt x="6673271" y="4383782"/>
                  <a:pt x="6667593" y="4387593"/>
                  <a:pt x="6660886" y="4387441"/>
                </a:cubicBezTo>
                <a:cubicBezTo>
                  <a:pt x="6669270" y="4389995"/>
                  <a:pt x="6676168" y="4401202"/>
                  <a:pt x="6669803" y="4411188"/>
                </a:cubicBezTo>
                <a:close/>
                <a:moveTo>
                  <a:pt x="6555093" y="4270913"/>
                </a:moveTo>
                <a:cubicBezTo>
                  <a:pt x="6554369" y="4272629"/>
                  <a:pt x="6552653" y="4273277"/>
                  <a:pt x="6551396" y="4274459"/>
                </a:cubicBezTo>
                <a:cubicBezTo>
                  <a:pt x="6549414" y="4279376"/>
                  <a:pt x="6544651" y="4283378"/>
                  <a:pt x="6539620" y="4284026"/>
                </a:cubicBezTo>
                <a:cubicBezTo>
                  <a:pt x="6533485" y="4284827"/>
                  <a:pt x="6528492" y="4281739"/>
                  <a:pt x="6525596" y="4276974"/>
                </a:cubicBezTo>
                <a:lnTo>
                  <a:pt x="6525444" y="4277470"/>
                </a:lnTo>
                <a:cubicBezTo>
                  <a:pt x="6522776" y="4284827"/>
                  <a:pt x="6516716" y="4290392"/>
                  <a:pt x="6508256" y="4288562"/>
                </a:cubicBezTo>
                <a:cubicBezTo>
                  <a:pt x="6501510" y="4287114"/>
                  <a:pt x="6494956" y="4279109"/>
                  <a:pt x="6497128" y="4271866"/>
                </a:cubicBezTo>
                <a:cubicBezTo>
                  <a:pt x="6493393" y="4271600"/>
                  <a:pt x="6489773" y="4270761"/>
                  <a:pt x="6486571" y="4268436"/>
                </a:cubicBezTo>
                <a:cubicBezTo>
                  <a:pt x="6484476" y="4266911"/>
                  <a:pt x="6483103" y="4265043"/>
                  <a:pt x="6482036" y="4262985"/>
                </a:cubicBezTo>
                <a:cubicBezTo>
                  <a:pt x="6479026" y="4263442"/>
                  <a:pt x="6475862" y="4263214"/>
                  <a:pt x="6472776" y="4262146"/>
                </a:cubicBezTo>
                <a:lnTo>
                  <a:pt x="6466716" y="4259974"/>
                </a:lnTo>
                <a:cubicBezTo>
                  <a:pt x="6459323" y="4257305"/>
                  <a:pt x="6457227" y="4246785"/>
                  <a:pt x="6460428" y="4240495"/>
                </a:cubicBezTo>
                <a:cubicBezTo>
                  <a:pt x="6464315" y="4232910"/>
                  <a:pt x="6472547" y="4231576"/>
                  <a:pt x="6479902" y="4234206"/>
                </a:cubicBezTo>
                <a:lnTo>
                  <a:pt x="6482799" y="4235235"/>
                </a:lnTo>
                <a:cubicBezTo>
                  <a:pt x="6482989" y="4233367"/>
                  <a:pt x="6483561" y="4231461"/>
                  <a:pt x="6484476" y="4229631"/>
                </a:cubicBezTo>
                <a:cubicBezTo>
                  <a:pt x="6487829" y="4223037"/>
                  <a:pt x="6497394" y="4220293"/>
                  <a:pt x="6503835" y="4223990"/>
                </a:cubicBezTo>
                <a:cubicBezTo>
                  <a:pt x="6503835" y="4222809"/>
                  <a:pt x="6503873" y="4221627"/>
                  <a:pt x="6504064" y="4220521"/>
                </a:cubicBezTo>
                <a:cubicBezTo>
                  <a:pt x="6500215" y="4222389"/>
                  <a:pt x="6495794" y="4222694"/>
                  <a:pt x="6491297" y="4220559"/>
                </a:cubicBezTo>
                <a:cubicBezTo>
                  <a:pt x="6484590" y="4217396"/>
                  <a:pt x="6481122" y="4207294"/>
                  <a:pt x="6485200" y="4200852"/>
                </a:cubicBezTo>
                <a:lnTo>
                  <a:pt x="6488668" y="4195363"/>
                </a:lnTo>
                <a:cubicBezTo>
                  <a:pt x="6493050" y="4188464"/>
                  <a:pt x="6500748" y="4185681"/>
                  <a:pt x="6508370" y="4189264"/>
                </a:cubicBezTo>
                <a:cubicBezTo>
                  <a:pt x="6515078" y="4192428"/>
                  <a:pt x="6518546" y="4202529"/>
                  <a:pt x="6514468" y="4208971"/>
                </a:cubicBezTo>
                <a:lnTo>
                  <a:pt x="6514391" y="4209086"/>
                </a:lnTo>
                <a:cubicBezTo>
                  <a:pt x="6514773" y="4209010"/>
                  <a:pt x="6515039" y="4208743"/>
                  <a:pt x="6515458" y="4208667"/>
                </a:cubicBezTo>
                <a:cubicBezTo>
                  <a:pt x="6522662" y="4207409"/>
                  <a:pt x="6531541" y="4212593"/>
                  <a:pt x="6532227" y="4220407"/>
                </a:cubicBezTo>
                <a:lnTo>
                  <a:pt x="6532761" y="4226811"/>
                </a:lnTo>
                <a:cubicBezTo>
                  <a:pt x="6533408" y="4234625"/>
                  <a:pt x="6529293" y="4242134"/>
                  <a:pt x="6521023" y="4243583"/>
                </a:cubicBezTo>
                <a:cubicBezTo>
                  <a:pt x="6519574" y="4243850"/>
                  <a:pt x="6518012" y="4243659"/>
                  <a:pt x="6516526" y="4243430"/>
                </a:cubicBezTo>
                <a:cubicBezTo>
                  <a:pt x="6516221" y="4244803"/>
                  <a:pt x="6515992" y="4246137"/>
                  <a:pt x="6515306" y="4247471"/>
                </a:cubicBezTo>
                <a:cubicBezTo>
                  <a:pt x="6514620" y="4248805"/>
                  <a:pt x="6513515" y="4249834"/>
                  <a:pt x="6512410" y="4250864"/>
                </a:cubicBezTo>
                <a:cubicBezTo>
                  <a:pt x="6513020" y="4251969"/>
                  <a:pt x="6513820" y="4252922"/>
                  <a:pt x="6514163" y="4254142"/>
                </a:cubicBezTo>
                <a:cubicBezTo>
                  <a:pt x="6514963" y="4254180"/>
                  <a:pt x="6515649" y="4253989"/>
                  <a:pt x="6516488" y="4254142"/>
                </a:cubicBezTo>
                <a:cubicBezTo>
                  <a:pt x="6518279" y="4254523"/>
                  <a:pt x="6519917" y="4255781"/>
                  <a:pt x="6521518" y="4256962"/>
                </a:cubicBezTo>
                <a:cubicBezTo>
                  <a:pt x="6523042" y="4251397"/>
                  <a:pt x="6528378" y="4246785"/>
                  <a:pt x="6533904" y="4246099"/>
                </a:cubicBezTo>
                <a:cubicBezTo>
                  <a:pt x="6533904" y="4246099"/>
                  <a:pt x="6533942" y="4246099"/>
                  <a:pt x="6533942" y="4246099"/>
                </a:cubicBezTo>
                <a:cubicBezTo>
                  <a:pt x="6532532" y="4240305"/>
                  <a:pt x="6532722" y="4234168"/>
                  <a:pt x="6536076" y="4228412"/>
                </a:cubicBezTo>
                <a:cubicBezTo>
                  <a:pt x="6538477" y="4224295"/>
                  <a:pt x="6541640" y="4221246"/>
                  <a:pt x="6545260" y="4219073"/>
                </a:cubicBezTo>
                <a:cubicBezTo>
                  <a:pt x="6539620" y="4213965"/>
                  <a:pt x="6537905" y="4205617"/>
                  <a:pt x="6542707" y="4199213"/>
                </a:cubicBezTo>
                <a:cubicBezTo>
                  <a:pt x="6547204" y="4193229"/>
                  <a:pt x="6556998" y="4191285"/>
                  <a:pt x="6562943" y="4196316"/>
                </a:cubicBezTo>
                <a:lnTo>
                  <a:pt x="6569879" y="4202187"/>
                </a:lnTo>
                <a:cubicBezTo>
                  <a:pt x="6571213" y="4203330"/>
                  <a:pt x="6572280" y="4204664"/>
                  <a:pt x="6573195" y="4206113"/>
                </a:cubicBezTo>
                <a:lnTo>
                  <a:pt x="6575863" y="4207066"/>
                </a:lnTo>
                <a:cubicBezTo>
                  <a:pt x="6580359" y="4208667"/>
                  <a:pt x="6583256" y="4212173"/>
                  <a:pt x="6584666" y="4216252"/>
                </a:cubicBezTo>
                <a:cubicBezTo>
                  <a:pt x="6585390" y="4215299"/>
                  <a:pt x="6586038" y="4214346"/>
                  <a:pt x="6586914" y="4213546"/>
                </a:cubicBezTo>
                <a:cubicBezTo>
                  <a:pt x="6588934" y="4206837"/>
                  <a:pt x="6594955" y="4201615"/>
                  <a:pt x="6603149" y="4203559"/>
                </a:cubicBezTo>
                <a:cubicBezTo>
                  <a:pt x="6603645" y="4203254"/>
                  <a:pt x="6604140" y="4202949"/>
                  <a:pt x="6604636" y="4202758"/>
                </a:cubicBezTo>
                <a:cubicBezTo>
                  <a:pt x="6604178" y="4201653"/>
                  <a:pt x="6603683" y="4200624"/>
                  <a:pt x="6603569" y="4199213"/>
                </a:cubicBezTo>
                <a:cubicBezTo>
                  <a:pt x="6603569" y="4199175"/>
                  <a:pt x="6603569" y="4199099"/>
                  <a:pt x="6603569" y="4199061"/>
                </a:cubicBezTo>
                <a:lnTo>
                  <a:pt x="6598538" y="4195859"/>
                </a:lnTo>
                <a:cubicBezTo>
                  <a:pt x="6591640" y="4191437"/>
                  <a:pt x="6589315" y="4183318"/>
                  <a:pt x="6593050" y="4175999"/>
                </a:cubicBezTo>
                <a:cubicBezTo>
                  <a:pt x="6596480" y="4169214"/>
                  <a:pt x="6606464" y="4166393"/>
                  <a:pt x="6612905" y="4170510"/>
                </a:cubicBezTo>
                <a:lnTo>
                  <a:pt x="6618355" y="4173979"/>
                </a:lnTo>
                <a:cubicBezTo>
                  <a:pt x="6622204" y="4176419"/>
                  <a:pt x="6624452" y="4180078"/>
                  <a:pt x="6625215" y="4184080"/>
                </a:cubicBezTo>
                <a:cubicBezTo>
                  <a:pt x="6628797" y="4185719"/>
                  <a:pt x="6631617" y="4188921"/>
                  <a:pt x="6632074" y="4194296"/>
                </a:cubicBezTo>
                <a:cubicBezTo>
                  <a:pt x="6632722" y="4201805"/>
                  <a:pt x="6628225" y="4206684"/>
                  <a:pt x="6622776" y="4208971"/>
                </a:cubicBezTo>
                <a:cubicBezTo>
                  <a:pt x="6624872" y="4212860"/>
                  <a:pt x="6625367" y="4217472"/>
                  <a:pt x="6623576" y="4221322"/>
                </a:cubicBezTo>
                <a:cubicBezTo>
                  <a:pt x="6624528" y="4221512"/>
                  <a:pt x="6625558" y="4221169"/>
                  <a:pt x="6626472" y="4221512"/>
                </a:cubicBezTo>
                <a:cubicBezTo>
                  <a:pt x="6631236" y="4219492"/>
                  <a:pt x="6636800" y="4219873"/>
                  <a:pt x="6641183" y="4223799"/>
                </a:cubicBezTo>
                <a:cubicBezTo>
                  <a:pt x="6652768" y="4216290"/>
                  <a:pt x="6671404" y="4227611"/>
                  <a:pt x="6662677" y="4241334"/>
                </a:cubicBezTo>
                <a:cubicBezTo>
                  <a:pt x="6657074" y="4250101"/>
                  <a:pt x="6646556" y="4249834"/>
                  <a:pt x="6640001" y="4245260"/>
                </a:cubicBezTo>
                <a:cubicBezTo>
                  <a:pt x="6638363" y="4246442"/>
                  <a:pt x="6636533" y="4247471"/>
                  <a:pt x="6634551" y="4247966"/>
                </a:cubicBezTo>
                <a:cubicBezTo>
                  <a:pt x="6634514" y="4248462"/>
                  <a:pt x="6634628" y="4248958"/>
                  <a:pt x="6634551" y="4249529"/>
                </a:cubicBezTo>
                <a:cubicBezTo>
                  <a:pt x="6633599" y="4255552"/>
                  <a:pt x="6630398" y="4259783"/>
                  <a:pt x="6626549" y="4264357"/>
                </a:cubicBezTo>
                <a:cubicBezTo>
                  <a:pt x="6625405" y="4265692"/>
                  <a:pt x="6623767" y="4266568"/>
                  <a:pt x="6621937" y="4267216"/>
                </a:cubicBezTo>
                <a:cubicBezTo>
                  <a:pt x="6620565" y="4269618"/>
                  <a:pt x="6618660" y="4271714"/>
                  <a:pt x="6616335" y="4273048"/>
                </a:cubicBezTo>
                <a:cubicBezTo>
                  <a:pt x="6614468" y="4274077"/>
                  <a:pt x="6612562" y="4275030"/>
                  <a:pt x="6610619" y="4275869"/>
                </a:cubicBezTo>
                <a:cubicBezTo>
                  <a:pt x="6610313" y="4276365"/>
                  <a:pt x="6610085" y="4276860"/>
                  <a:pt x="6609742" y="4277356"/>
                </a:cubicBezTo>
                <a:cubicBezTo>
                  <a:pt x="6605283" y="4283340"/>
                  <a:pt x="6595489" y="4285399"/>
                  <a:pt x="6589506" y="4280367"/>
                </a:cubicBezTo>
                <a:lnTo>
                  <a:pt x="6586266" y="4277660"/>
                </a:lnTo>
                <a:cubicBezTo>
                  <a:pt x="6586229" y="4277660"/>
                  <a:pt x="6586190" y="4277622"/>
                  <a:pt x="6586114" y="4277584"/>
                </a:cubicBezTo>
                <a:cubicBezTo>
                  <a:pt x="6583904" y="4285360"/>
                  <a:pt x="6575558" y="4292298"/>
                  <a:pt x="6565611" y="4288715"/>
                </a:cubicBezTo>
                <a:cubicBezTo>
                  <a:pt x="6556998" y="4285589"/>
                  <a:pt x="6555893" y="4277775"/>
                  <a:pt x="6559056" y="4271371"/>
                </a:cubicBezTo>
                <a:cubicBezTo>
                  <a:pt x="6557684" y="4271409"/>
                  <a:pt x="6556350" y="4271257"/>
                  <a:pt x="6555093" y="4270913"/>
                </a:cubicBezTo>
                <a:close/>
                <a:moveTo>
                  <a:pt x="6439010" y="4391481"/>
                </a:moveTo>
                <a:lnTo>
                  <a:pt x="6435542" y="4396971"/>
                </a:lnTo>
                <a:cubicBezTo>
                  <a:pt x="6431312" y="4403641"/>
                  <a:pt x="6422394" y="4406043"/>
                  <a:pt x="6415535" y="4401888"/>
                </a:cubicBezTo>
                <a:cubicBezTo>
                  <a:pt x="6408904" y="4397885"/>
                  <a:pt x="6406388" y="4388508"/>
                  <a:pt x="6410619" y="4381876"/>
                </a:cubicBezTo>
                <a:lnTo>
                  <a:pt x="6414087" y="4376387"/>
                </a:lnTo>
                <a:cubicBezTo>
                  <a:pt x="6416068" y="4373261"/>
                  <a:pt x="6419155" y="4371164"/>
                  <a:pt x="6422471" y="4370173"/>
                </a:cubicBezTo>
                <a:cubicBezTo>
                  <a:pt x="6414773" y="4356222"/>
                  <a:pt x="6433294" y="4339031"/>
                  <a:pt x="6444498" y="4352486"/>
                </a:cubicBezTo>
                <a:cubicBezTo>
                  <a:pt x="6451930" y="4361406"/>
                  <a:pt x="6446632" y="4372727"/>
                  <a:pt x="6438706" y="4376425"/>
                </a:cubicBezTo>
                <a:cubicBezTo>
                  <a:pt x="6441488" y="4380923"/>
                  <a:pt x="6441983" y="4386831"/>
                  <a:pt x="6439010" y="4391481"/>
                </a:cubicBezTo>
                <a:close/>
                <a:moveTo>
                  <a:pt x="6444880" y="4329120"/>
                </a:moveTo>
                <a:cubicBezTo>
                  <a:pt x="6442707" y="4336934"/>
                  <a:pt x="6434094" y="4343948"/>
                  <a:pt x="6424148" y="4340327"/>
                </a:cubicBezTo>
                <a:cubicBezTo>
                  <a:pt x="6412677" y="4336210"/>
                  <a:pt x="6414468" y="4323707"/>
                  <a:pt x="6421976" y="4317341"/>
                </a:cubicBezTo>
                <a:lnTo>
                  <a:pt x="6416564" y="4319895"/>
                </a:lnTo>
                <a:cubicBezTo>
                  <a:pt x="6409476" y="4323250"/>
                  <a:pt x="6400596" y="4319324"/>
                  <a:pt x="6397585" y="4312310"/>
                </a:cubicBezTo>
                <a:cubicBezTo>
                  <a:pt x="6394689" y="4305563"/>
                  <a:pt x="6397700" y="4298168"/>
                  <a:pt x="6403645" y="4294394"/>
                </a:cubicBezTo>
                <a:lnTo>
                  <a:pt x="6394422" y="4288524"/>
                </a:lnTo>
                <a:cubicBezTo>
                  <a:pt x="6387562" y="4284140"/>
                  <a:pt x="6386724" y="4274687"/>
                  <a:pt x="6390802" y="4268245"/>
                </a:cubicBezTo>
                <a:cubicBezTo>
                  <a:pt x="6394308" y="4262680"/>
                  <a:pt x="6401168" y="4261232"/>
                  <a:pt x="6407112" y="4262985"/>
                </a:cubicBezTo>
                <a:cubicBezTo>
                  <a:pt x="6409895" y="4259669"/>
                  <a:pt x="6413896" y="4257344"/>
                  <a:pt x="6418355" y="4257763"/>
                </a:cubicBezTo>
                <a:cubicBezTo>
                  <a:pt x="6421366" y="4258030"/>
                  <a:pt x="6424376" y="4258297"/>
                  <a:pt x="6427425" y="4258563"/>
                </a:cubicBezTo>
                <a:cubicBezTo>
                  <a:pt x="6435238" y="4259287"/>
                  <a:pt x="6441678" y="4265310"/>
                  <a:pt x="6441411" y="4273506"/>
                </a:cubicBezTo>
                <a:cubicBezTo>
                  <a:pt x="6441183" y="4280634"/>
                  <a:pt x="6434857" y="4287304"/>
                  <a:pt x="6427501" y="4287342"/>
                </a:cubicBezTo>
                <a:cubicBezTo>
                  <a:pt x="6427197" y="4288410"/>
                  <a:pt x="6426739" y="4289477"/>
                  <a:pt x="6426244" y="4290468"/>
                </a:cubicBezTo>
                <a:cubicBezTo>
                  <a:pt x="6428911" y="4292031"/>
                  <a:pt x="6431236" y="4294166"/>
                  <a:pt x="6432456" y="4296987"/>
                </a:cubicBezTo>
                <a:cubicBezTo>
                  <a:pt x="6435161" y="4303238"/>
                  <a:pt x="6432837" y="4310175"/>
                  <a:pt x="6427768" y="4314178"/>
                </a:cubicBezTo>
                <a:cubicBezTo>
                  <a:pt x="6430665" y="4313301"/>
                  <a:pt x="6433904" y="4313263"/>
                  <a:pt x="6437334" y="4314483"/>
                </a:cubicBezTo>
                <a:cubicBezTo>
                  <a:pt x="6441792" y="4316084"/>
                  <a:pt x="6444232" y="4318981"/>
                  <a:pt x="6445146" y="4322297"/>
                </a:cubicBezTo>
                <a:cubicBezTo>
                  <a:pt x="6447318" y="4314521"/>
                  <a:pt x="6455893" y="4307507"/>
                  <a:pt x="6465839" y="4311090"/>
                </a:cubicBezTo>
                <a:cubicBezTo>
                  <a:pt x="6483332" y="4317380"/>
                  <a:pt x="6470146" y="4343148"/>
                  <a:pt x="6452806" y="4336934"/>
                </a:cubicBezTo>
                <a:cubicBezTo>
                  <a:pt x="6448233" y="4335333"/>
                  <a:pt x="6445794" y="4332398"/>
                  <a:pt x="6444880" y="4329120"/>
                </a:cubicBezTo>
                <a:close/>
                <a:moveTo>
                  <a:pt x="6161267" y="4058252"/>
                </a:moveTo>
                <a:cubicBezTo>
                  <a:pt x="6159552" y="4058633"/>
                  <a:pt x="6157684" y="4058328"/>
                  <a:pt x="6155817" y="4057719"/>
                </a:cubicBezTo>
                <a:cubicBezTo>
                  <a:pt x="6153264" y="4058786"/>
                  <a:pt x="6150444" y="4059320"/>
                  <a:pt x="6147776" y="4058976"/>
                </a:cubicBezTo>
                <a:cubicBezTo>
                  <a:pt x="6145642" y="4058672"/>
                  <a:pt x="6143545" y="4058252"/>
                  <a:pt x="6141488" y="4057757"/>
                </a:cubicBezTo>
                <a:cubicBezTo>
                  <a:pt x="6140954" y="4057985"/>
                  <a:pt x="6140459" y="4058252"/>
                  <a:pt x="6139887" y="4058405"/>
                </a:cubicBezTo>
                <a:cubicBezTo>
                  <a:pt x="6132646" y="4060501"/>
                  <a:pt x="6123538" y="4056118"/>
                  <a:pt x="6121823" y="4048456"/>
                </a:cubicBezTo>
                <a:lnTo>
                  <a:pt x="6120909" y="4044301"/>
                </a:lnTo>
                <a:cubicBezTo>
                  <a:pt x="6120261" y="4043157"/>
                  <a:pt x="6119613" y="4042014"/>
                  <a:pt x="6119117" y="4040718"/>
                </a:cubicBezTo>
                <a:cubicBezTo>
                  <a:pt x="6115268" y="4031036"/>
                  <a:pt x="6118050" y="4019791"/>
                  <a:pt x="6118965" y="4009804"/>
                </a:cubicBezTo>
                <a:cubicBezTo>
                  <a:pt x="6120337" y="3994709"/>
                  <a:pt x="6139239" y="3994862"/>
                  <a:pt x="6145680" y="4005191"/>
                </a:cubicBezTo>
                <a:cubicBezTo>
                  <a:pt x="6145833" y="4004849"/>
                  <a:pt x="6146023" y="4004505"/>
                  <a:pt x="6146175" y="4004163"/>
                </a:cubicBezTo>
                <a:cubicBezTo>
                  <a:pt x="6147242" y="3999817"/>
                  <a:pt x="6150025" y="3996920"/>
                  <a:pt x="6153492" y="3995395"/>
                </a:cubicBezTo>
                <a:cubicBezTo>
                  <a:pt x="6161038" y="3991240"/>
                  <a:pt x="6172014" y="3992613"/>
                  <a:pt x="6174376" y="4002371"/>
                </a:cubicBezTo>
                <a:cubicBezTo>
                  <a:pt x="6175024" y="4005001"/>
                  <a:pt x="6175977" y="4007593"/>
                  <a:pt x="6176587" y="4010223"/>
                </a:cubicBezTo>
                <a:cubicBezTo>
                  <a:pt x="6176815" y="4010871"/>
                  <a:pt x="6177082" y="4011519"/>
                  <a:pt x="6177349" y="4012129"/>
                </a:cubicBezTo>
                <a:cubicBezTo>
                  <a:pt x="6178340" y="4013883"/>
                  <a:pt x="6179179" y="4015484"/>
                  <a:pt x="6179712" y="4017237"/>
                </a:cubicBezTo>
                <a:cubicBezTo>
                  <a:pt x="6183790" y="4018838"/>
                  <a:pt x="6187334" y="4022116"/>
                  <a:pt x="6188744" y="4025928"/>
                </a:cubicBezTo>
                <a:cubicBezTo>
                  <a:pt x="6191716" y="4033857"/>
                  <a:pt x="6187220" y="4041137"/>
                  <a:pt x="6180207" y="4044682"/>
                </a:cubicBezTo>
                <a:cubicBezTo>
                  <a:pt x="6185162" y="4042204"/>
                  <a:pt x="6183028" y="4042128"/>
                  <a:pt x="6181351" y="4045292"/>
                </a:cubicBezTo>
                <a:cubicBezTo>
                  <a:pt x="6180017" y="4047846"/>
                  <a:pt x="6178759" y="4049409"/>
                  <a:pt x="6176778" y="4051315"/>
                </a:cubicBezTo>
                <a:cubicBezTo>
                  <a:pt x="6172281" y="4055546"/>
                  <a:pt x="6167136" y="4056956"/>
                  <a:pt x="6161267" y="4058252"/>
                </a:cubicBezTo>
                <a:close/>
                <a:moveTo>
                  <a:pt x="6170489" y="4089433"/>
                </a:moveTo>
                <a:cubicBezTo>
                  <a:pt x="6160428" y="4105252"/>
                  <a:pt x="6135009" y="4090957"/>
                  <a:pt x="6145108" y="4075100"/>
                </a:cubicBezTo>
                <a:cubicBezTo>
                  <a:pt x="6155131" y="4059320"/>
                  <a:pt x="6180550" y="4073576"/>
                  <a:pt x="6170489" y="4089433"/>
                </a:cubicBezTo>
                <a:close/>
                <a:moveTo>
                  <a:pt x="6168279" y="3906046"/>
                </a:moveTo>
                <a:cubicBezTo>
                  <a:pt x="6178225" y="3890418"/>
                  <a:pt x="6204750" y="3902578"/>
                  <a:pt x="6194689" y="3918397"/>
                </a:cubicBezTo>
                <a:cubicBezTo>
                  <a:pt x="6193546" y="3920188"/>
                  <a:pt x="6192136" y="3921560"/>
                  <a:pt x="6190611" y="3922666"/>
                </a:cubicBezTo>
                <a:lnTo>
                  <a:pt x="6190878" y="3922666"/>
                </a:lnTo>
                <a:cubicBezTo>
                  <a:pt x="6199034" y="3922323"/>
                  <a:pt x="6205245" y="3929222"/>
                  <a:pt x="6205741" y="3936960"/>
                </a:cubicBezTo>
                <a:cubicBezTo>
                  <a:pt x="6206236" y="3944927"/>
                  <a:pt x="6199034" y="3951445"/>
                  <a:pt x="6191450" y="3951788"/>
                </a:cubicBezTo>
                <a:lnTo>
                  <a:pt x="6186038" y="3952017"/>
                </a:lnTo>
                <a:cubicBezTo>
                  <a:pt x="6183752" y="3955676"/>
                  <a:pt x="6180093" y="3958382"/>
                  <a:pt x="6175367" y="3958954"/>
                </a:cubicBezTo>
                <a:cubicBezTo>
                  <a:pt x="6169308" y="3959679"/>
                  <a:pt x="6164887" y="3956629"/>
                  <a:pt x="6160505" y="3952932"/>
                </a:cubicBezTo>
                <a:cubicBezTo>
                  <a:pt x="6157113" y="3950035"/>
                  <a:pt x="6156122" y="3945765"/>
                  <a:pt x="6156656" y="3941610"/>
                </a:cubicBezTo>
                <a:lnTo>
                  <a:pt x="6156236" y="3940810"/>
                </a:lnTo>
                <a:cubicBezTo>
                  <a:pt x="6152235" y="3933682"/>
                  <a:pt x="6155398" y="3925067"/>
                  <a:pt x="6162067" y="3921027"/>
                </a:cubicBezTo>
                <a:cubicBezTo>
                  <a:pt x="6164087" y="3919807"/>
                  <a:pt x="6166297" y="3919426"/>
                  <a:pt x="6168508" y="3919387"/>
                </a:cubicBezTo>
                <a:cubicBezTo>
                  <a:pt x="6165840" y="3915881"/>
                  <a:pt x="6165001" y="3911230"/>
                  <a:pt x="6168279" y="3906046"/>
                </a:cubicBezTo>
                <a:close/>
                <a:moveTo>
                  <a:pt x="6124110" y="3769964"/>
                </a:moveTo>
                <a:cubicBezTo>
                  <a:pt x="6125825" y="3777664"/>
                  <a:pt x="6121137" y="3785669"/>
                  <a:pt x="6113325" y="3787537"/>
                </a:cubicBezTo>
                <a:cubicBezTo>
                  <a:pt x="6105779" y="3789367"/>
                  <a:pt x="6097471" y="3784449"/>
                  <a:pt x="6095756" y="3776749"/>
                </a:cubicBezTo>
                <a:lnTo>
                  <a:pt x="6093774" y="3767830"/>
                </a:lnTo>
                <a:cubicBezTo>
                  <a:pt x="6092059" y="3760092"/>
                  <a:pt x="6096785" y="3752125"/>
                  <a:pt x="6104559" y="3750257"/>
                </a:cubicBezTo>
                <a:cubicBezTo>
                  <a:pt x="6106580" y="3749800"/>
                  <a:pt x="6108599" y="3749838"/>
                  <a:pt x="6110581" y="3750219"/>
                </a:cubicBezTo>
                <a:cubicBezTo>
                  <a:pt x="6111572" y="3742862"/>
                  <a:pt x="6117784" y="3737792"/>
                  <a:pt x="6125139" y="3737488"/>
                </a:cubicBezTo>
                <a:lnTo>
                  <a:pt x="6131618" y="3737221"/>
                </a:lnTo>
                <a:cubicBezTo>
                  <a:pt x="6139506" y="3736878"/>
                  <a:pt x="6146061" y="3744616"/>
                  <a:pt x="6145870" y="3752125"/>
                </a:cubicBezTo>
                <a:cubicBezTo>
                  <a:pt x="6145680" y="3760359"/>
                  <a:pt x="6138820" y="3766038"/>
                  <a:pt x="6130970" y="3766381"/>
                </a:cubicBezTo>
                <a:lnTo>
                  <a:pt x="6124491" y="3766686"/>
                </a:lnTo>
                <a:cubicBezTo>
                  <a:pt x="6124072" y="3766686"/>
                  <a:pt x="6123729" y="3766458"/>
                  <a:pt x="6123310" y="3766458"/>
                </a:cubicBezTo>
                <a:cubicBezTo>
                  <a:pt x="6123576" y="3767563"/>
                  <a:pt x="6123843" y="3768783"/>
                  <a:pt x="6124110" y="3769964"/>
                </a:cubicBezTo>
                <a:close/>
                <a:moveTo>
                  <a:pt x="6030970" y="3617415"/>
                </a:moveTo>
                <a:cubicBezTo>
                  <a:pt x="6030360" y="3616653"/>
                  <a:pt x="6029712" y="3615967"/>
                  <a:pt x="6028988" y="3615319"/>
                </a:cubicBezTo>
                <a:cubicBezTo>
                  <a:pt x="6028912" y="3615243"/>
                  <a:pt x="6028912" y="3615281"/>
                  <a:pt x="6028835" y="3615205"/>
                </a:cubicBezTo>
                <a:cubicBezTo>
                  <a:pt x="6028759" y="3615205"/>
                  <a:pt x="6028721" y="3615205"/>
                  <a:pt x="6028645" y="3615166"/>
                </a:cubicBezTo>
                <a:lnTo>
                  <a:pt x="6028111" y="3615166"/>
                </a:lnTo>
                <a:cubicBezTo>
                  <a:pt x="6019956" y="3615281"/>
                  <a:pt x="6013630" y="3609334"/>
                  <a:pt x="6012868" y="3601253"/>
                </a:cubicBezTo>
                <a:cubicBezTo>
                  <a:pt x="6012182" y="3593591"/>
                  <a:pt x="6019156" y="3586120"/>
                  <a:pt x="6026777" y="3586006"/>
                </a:cubicBezTo>
                <a:cubicBezTo>
                  <a:pt x="6035657" y="3585891"/>
                  <a:pt x="6044346" y="3588827"/>
                  <a:pt x="6050368" y="3595612"/>
                </a:cubicBezTo>
                <a:cubicBezTo>
                  <a:pt x="6055627" y="3601520"/>
                  <a:pt x="6057304" y="3609754"/>
                  <a:pt x="6051549" y="3616196"/>
                </a:cubicBezTo>
                <a:cubicBezTo>
                  <a:pt x="6046747" y="3621608"/>
                  <a:pt x="6036191" y="3623286"/>
                  <a:pt x="6030970" y="3617415"/>
                </a:cubicBezTo>
                <a:close/>
                <a:moveTo>
                  <a:pt x="6046632" y="3658469"/>
                </a:moveTo>
                <a:lnTo>
                  <a:pt x="6043165" y="3663958"/>
                </a:lnTo>
                <a:cubicBezTo>
                  <a:pt x="6038897" y="3670628"/>
                  <a:pt x="6028073" y="3670362"/>
                  <a:pt x="6022624" y="3665825"/>
                </a:cubicBezTo>
                <a:cubicBezTo>
                  <a:pt x="6016031" y="3660298"/>
                  <a:pt x="6016526" y="3651950"/>
                  <a:pt x="6020756" y="3645280"/>
                </a:cubicBezTo>
                <a:lnTo>
                  <a:pt x="6024224" y="3639791"/>
                </a:lnTo>
                <a:cubicBezTo>
                  <a:pt x="6028492" y="3633120"/>
                  <a:pt x="6039316" y="3633387"/>
                  <a:pt x="6044765" y="3637923"/>
                </a:cubicBezTo>
                <a:cubicBezTo>
                  <a:pt x="6051358" y="3643412"/>
                  <a:pt x="6050825" y="3651836"/>
                  <a:pt x="6046632" y="3658469"/>
                </a:cubicBezTo>
                <a:close/>
                <a:moveTo>
                  <a:pt x="5974110" y="3627593"/>
                </a:moveTo>
                <a:cubicBezTo>
                  <a:pt x="5964049" y="3643412"/>
                  <a:pt x="5941641" y="3624696"/>
                  <a:pt x="5951625" y="3609067"/>
                </a:cubicBezTo>
                <a:cubicBezTo>
                  <a:pt x="5954217" y="3605027"/>
                  <a:pt x="5957608" y="3603273"/>
                  <a:pt x="5961076" y="3603121"/>
                </a:cubicBezTo>
                <a:cubicBezTo>
                  <a:pt x="5953912" y="3599233"/>
                  <a:pt x="5948882" y="3589246"/>
                  <a:pt x="5954636" y="3580212"/>
                </a:cubicBezTo>
                <a:cubicBezTo>
                  <a:pt x="5961229" y="3569844"/>
                  <a:pt x="5973081" y="3574380"/>
                  <a:pt x="5977692" y="3583147"/>
                </a:cubicBezTo>
                <a:lnTo>
                  <a:pt x="5976397" y="3577277"/>
                </a:lnTo>
                <a:cubicBezTo>
                  <a:pt x="5975711" y="3574151"/>
                  <a:pt x="5976473" y="3571140"/>
                  <a:pt x="5977845" y="3568395"/>
                </a:cubicBezTo>
                <a:cubicBezTo>
                  <a:pt x="5977540" y="3568167"/>
                  <a:pt x="5977121" y="3568090"/>
                  <a:pt x="5976854" y="3567785"/>
                </a:cubicBezTo>
                <a:lnTo>
                  <a:pt x="5970108" y="3561610"/>
                </a:lnTo>
                <a:cubicBezTo>
                  <a:pt x="5964278" y="3556274"/>
                  <a:pt x="5963782" y="3546859"/>
                  <a:pt x="5969117" y="3540989"/>
                </a:cubicBezTo>
                <a:cubicBezTo>
                  <a:pt x="5974377" y="3535195"/>
                  <a:pt x="5983904" y="3534661"/>
                  <a:pt x="5989697" y="3539997"/>
                </a:cubicBezTo>
                <a:lnTo>
                  <a:pt x="5996442" y="3546172"/>
                </a:lnTo>
                <a:cubicBezTo>
                  <a:pt x="6001244" y="3550556"/>
                  <a:pt x="6002197" y="3557608"/>
                  <a:pt x="5999491" y="3563288"/>
                </a:cubicBezTo>
                <a:cubicBezTo>
                  <a:pt x="6002197" y="3565422"/>
                  <a:pt x="6004254" y="3568395"/>
                  <a:pt x="6005017" y="3571902"/>
                </a:cubicBezTo>
                <a:lnTo>
                  <a:pt x="6006999" y="3580860"/>
                </a:lnTo>
                <a:cubicBezTo>
                  <a:pt x="6008713" y="3588560"/>
                  <a:pt x="6002883" y="3596450"/>
                  <a:pt x="5995337" y="3597861"/>
                </a:cubicBezTo>
                <a:cubicBezTo>
                  <a:pt x="5988592" y="3599119"/>
                  <a:pt x="5982304" y="3595345"/>
                  <a:pt x="5979483" y="3589437"/>
                </a:cubicBezTo>
                <a:cubicBezTo>
                  <a:pt x="5979712" y="3592486"/>
                  <a:pt x="5979026" y="3595688"/>
                  <a:pt x="5977045" y="3598776"/>
                </a:cubicBezTo>
                <a:cubicBezTo>
                  <a:pt x="5974453" y="3602816"/>
                  <a:pt x="5971099" y="3604570"/>
                  <a:pt x="5967631" y="3604722"/>
                </a:cubicBezTo>
                <a:cubicBezTo>
                  <a:pt x="5974872" y="3608610"/>
                  <a:pt x="5979864" y="3618559"/>
                  <a:pt x="5974110" y="3627593"/>
                </a:cubicBezTo>
                <a:close/>
                <a:moveTo>
                  <a:pt x="5901663" y="3796152"/>
                </a:moveTo>
                <a:cubicBezTo>
                  <a:pt x="5904636" y="3789481"/>
                  <a:pt x="5914773" y="3785555"/>
                  <a:pt x="5921213" y="3789671"/>
                </a:cubicBezTo>
                <a:lnTo>
                  <a:pt x="5926702" y="3793140"/>
                </a:lnTo>
                <a:cubicBezTo>
                  <a:pt x="5933599" y="3797562"/>
                  <a:pt x="5936686" y="3804881"/>
                  <a:pt x="5933180" y="3812695"/>
                </a:cubicBezTo>
                <a:cubicBezTo>
                  <a:pt x="5930208" y="3819404"/>
                  <a:pt x="5920070" y="3823292"/>
                  <a:pt x="5913630" y="3819175"/>
                </a:cubicBezTo>
                <a:lnTo>
                  <a:pt x="5908180" y="3815706"/>
                </a:lnTo>
                <a:cubicBezTo>
                  <a:pt x="5901244" y="3811322"/>
                  <a:pt x="5898157" y="3803966"/>
                  <a:pt x="5901663" y="3796152"/>
                </a:cubicBezTo>
                <a:close/>
                <a:moveTo>
                  <a:pt x="5914849" y="3962118"/>
                </a:moveTo>
                <a:cubicBezTo>
                  <a:pt x="5904903" y="3977785"/>
                  <a:pt x="5878569" y="3965168"/>
                  <a:pt x="5888630" y="3949348"/>
                </a:cubicBezTo>
                <a:cubicBezTo>
                  <a:pt x="5898615" y="3933682"/>
                  <a:pt x="5924910" y="3946299"/>
                  <a:pt x="5914849" y="3962118"/>
                </a:cubicBezTo>
                <a:close/>
                <a:moveTo>
                  <a:pt x="5844842" y="3728454"/>
                </a:moveTo>
                <a:cubicBezTo>
                  <a:pt x="5854903" y="3712635"/>
                  <a:pt x="5880360" y="3726853"/>
                  <a:pt x="5870261" y="3742710"/>
                </a:cubicBezTo>
                <a:cubicBezTo>
                  <a:pt x="5860200" y="3758529"/>
                  <a:pt x="5834742" y="3744273"/>
                  <a:pt x="5844842" y="3728454"/>
                </a:cubicBezTo>
                <a:close/>
                <a:moveTo>
                  <a:pt x="5869651" y="3848869"/>
                </a:moveTo>
                <a:cubicBezTo>
                  <a:pt x="5876473" y="3852643"/>
                  <a:pt x="5878531" y="3862515"/>
                  <a:pt x="5874415" y="3868919"/>
                </a:cubicBezTo>
                <a:lnTo>
                  <a:pt x="5870947" y="3874408"/>
                </a:lnTo>
                <a:cubicBezTo>
                  <a:pt x="5866564" y="3881307"/>
                  <a:pt x="5857875" y="3883061"/>
                  <a:pt x="5850901" y="3879173"/>
                </a:cubicBezTo>
                <a:cubicBezTo>
                  <a:pt x="5844080" y="3875399"/>
                  <a:pt x="5842022" y="3865527"/>
                  <a:pt x="5846099" y="3859123"/>
                </a:cubicBezTo>
                <a:lnTo>
                  <a:pt x="5849567" y="3853634"/>
                </a:lnTo>
                <a:cubicBezTo>
                  <a:pt x="5853988" y="3846772"/>
                  <a:pt x="5862639" y="3845019"/>
                  <a:pt x="5869651" y="3848869"/>
                </a:cubicBezTo>
                <a:close/>
                <a:moveTo>
                  <a:pt x="5841221" y="4141388"/>
                </a:moveTo>
                <a:cubicBezTo>
                  <a:pt x="5841183" y="4141312"/>
                  <a:pt x="5841183" y="4141274"/>
                  <a:pt x="5841145" y="4141235"/>
                </a:cubicBezTo>
                <a:cubicBezTo>
                  <a:pt x="5841031" y="4141083"/>
                  <a:pt x="5840955" y="4141007"/>
                  <a:pt x="5840764" y="4140816"/>
                </a:cubicBezTo>
                <a:cubicBezTo>
                  <a:pt x="5835352" y="4134717"/>
                  <a:pt x="5835657" y="4126064"/>
                  <a:pt x="5841297" y="4120194"/>
                </a:cubicBezTo>
                <a:cubicBezTo>
                  <a:pt x="5846633" y="4114629"/>
                  <a:pt x="5856846" y="4115048"/>
                  <a:pt x="5861915" y="4120728"/>
                </a:cubicBezTo>
                <a:cubicBezTo>
                  <a:pt x="5867822" y="4127360"/>
                  <a:pt x="5871290" y="4135861"/>
                  <a:pt x="5870109" y="4144818"/>
                </a:cubicBezTo>
                <a:cubicBezTo>
                  <a:pt x="5869079" y="4152671"/>
                  <a:pt x="5863935" y="4159304"/>
                  <a:pt x="5855322" y="4159189"/>
                </a:cubicBezTo>
                <a:cubicBezTo>
                  <a:pt x="5848119" y="4159075"/>
                  <a:pt x="5839925" y="4152213"/>
                  <a:pt x="5840955" y="4144399"/>
                </a:cubicBezTo>
                <a:cubicBezTo>
                  <a:pt x="5841107" y="4143484"/>
                  <a:pt x="5841221" y="4142493"/>
                  <a:pt x="5841221" y="4141540"/>
                </a:cubicBezTo>
                <a:cubicBezTo>
                  <a:pt x="5841221" y="4141426"/>
                  <a:pt x="5841221" y="4141464"/>
                  <a:pt x="5841221" y="4141388"/>
                </a:cubicBezTo>
                <a:close/>
                <a:moveTo>
                  <a:pt x="5776358" y="2290941"/>
                </a:moveTo>
                <a:cubicBezTo>
                  <a:pt x="5777921" y="2283737"/>
                  <a:pt x="5786534" y="2276723"/>
                  <a:pt x="5794194" y="2279429"/>
                </a:cubicBezTo>
                <a:lnTo>
                  <a:pt x="5800482" y="2281640"/>
                </a:lnTo>
                <a:cubicBezTo>
                  <a:pt x="5808142" y="2284346"/>
                  <a:pt x="5813897" y="2290750"/>
                  <a:pt x="5811991" y="2299479"/>
                </a:cubicBezTo>
                <a:cubicBezTo>
                  <a:pt x="5811915" y="2299784"/>
                  <a:pt x="5811686" y="2300051"/>
                  <a:pt x="5811572" y="2300356"/>
                </a:cubicBezTo>
                <a:cubicBezTo>
                  <a:pt x="5815802" y="2305921"/>
                  <a:pt x="5815802" y="2313812"/>
                  <a:pt x="5811229" y="2319263"/>
                </a:cubicBezTo>
                <a:cubicBezTo>
                  <a:pt x="5810734" y="2319911"/>
                  <a:pt x="5810467" y="2320216"/>
                  <a:pt x="5810352" y="2320330"/>
                </a:cubicBezTo>
                <a:cubicBezTo>
                  <a:pt x="5810314" y="2320406"/>
                  <a:pt x="5810276" y="2320482"/>
                  <a:pt x="5810200" y="2320559"/>
                </a:cubicBezTo>
                <a:cubicBezTo>
                  <a:pt x="5810162" y="2320597"/>
                  <a:pt x="5810162" y="2320635"/>
                  <a:pt x="5810162" y="2320673"/>
                </a:cubicBezTo>
                <a:cubicBezTo>
                  <a:pt x="5810467" y="2321512"/>
                  <a:pt x="5810734" y="2322350"/>
                  <a:pt x="5811115" y="2323227"/>
                </a:cubicBezTo>
                <a:cubicBezTo>
                  <a:pt x="5814583" y="2330889"/>
                  <a:pt x="5808561" y="2339542"/>
                  <a:pt x="5801587" y="2342210"/>
                </a:cubicBezTo>
                <a:cubicBezTo>
                  <a:pt x="5793470" y="2345336"/>
                  <a:pt x="5785848" y="2339846"/>
                  <a:pt x="5782609" y="2332680"/>
                </a:cubicBezTo>
                <a:cubicBezTo>
                  <a:pt x="5778645" y="2323951"/>
                  <a:pt x="5779674" y="2314727"/>
                  <a:pt x="5783790" y="2306684"/>
                </a:cubicBezTo>
                <a:cubicBezTo>
                  <a:pt x="5778416" y="2303444"/>
                  <a:pt x="5774834" y="2298031"/>
                  <a:pt x="5776358" y="2290941"/>
                </a:cubicBezTo>
                <a:close/>
                <a:moveTo>
                  <a:pt x="5817555" y="2253471"/>
                </a:moveTo>
                <a:lnTo>
                  <a:pt x="5821328" y="2255148"/>
                </a:lnTo>
                <a:cubicBezTo>
                  <a:pt x="5825367" y="2256939"/>
                  <a:pt x="5827654" y="2259836"/>
                  <a:pt x="5828836" y="2263000"/>
                </a:cubicBezTo>
                <a:cubicBezTo>
                  <a:pt x="5832037" y="2256177"/>
                  <a:pt x="5840497" y="2253166"/>
                  <a:pt x="5847395" y="2255605"/>
                </a:cubicBezTo>
                <a:lnTo>
                  <a:pt x="5852654" y="2257473"/>
                </a:lnTo>
                <a:cubicBezTo>
                  <a:pt x="5856237" y="2254843"/>
                  <a:pt x="5860771" y="2253661"/>
                  <a:pt x="5865497" y="2254919"/>
                </a:cubicBezTo>
                <a:cubicBezTo>
                  <a:pt x="5871557" y="2256558"/>
                  <a:pt x="5874605" y="2261171"/>
                  <a:pt x="5877387" y="2266393"/>
                </a:cubicBezTo>
                <a:cubicBezTo>
                  <a:pt x="5879522" y="2270433"/>
                  <a:pt x="5878835" y="2274931"/>
                  <a:pt x="5876740" y="2278705"/>
                </a:cubicBezTo>
                <a:cubicBezTo>
                  <a:pt x="5876777" y="2279010"/>
                  <a:pt x="5876816" y="2279315"/>
                  <a:pt x="5876854" y="2279620"/>
                </a:cubicBezTo>
                <a:cubicBezTo>
                  <a:pt x="5877921" y="2287930"/>
                  <a:pt x="5871633" y="2294981"/>
                  <a:pt x="5863668" y="2296277"/>
                </a:cubicBezTo>
                <a:cubicBezTo>
                  <a:pt x="5861305" y="2296659"/>
                  <a:pt x="5859019" y="2296201"/>
                  <a:pt x="5856885" y="2295363"/>
                </a:cubicBezTo>
                <a:cubicBezTo>
                  <a:pt x="5858066" y="2299784"/>
                  <a:pt x="5857113" y="2304549"/>
                  <a:pt x="5851968" y="2308208"/>
                </a:cubicBezTo>
                <a:cubicBezTo>
                  <a:pt x="5836496" y="2319301"/>
                  <a:pt x="5815802" y="2297497"/>
                  <a:pt x="5831465" y="2286290"/>
                </a:cubicBezTo>
                <a:cubicBezTo>
                  <a:pt x="5833256" y="2284994"/>
                  <a:pt x="5835124" y="2284270"/>
                  <a:pt x="5836991" y="2283775"/>
                </a:cubicBezTo>
                <a:lnTo>
                  <a:pt x="5836724" y="2283698"/>
                </a:lnTo>
                <a:cubicBezTo>
                  <a:pt x="5832342" y="2282136"/>
                  <a:pt x="5829559" y="2278667"/>
                  <a:pt x="5828226" y="2274664"/>
                </a:cubicBezTo>
                <a:cubicBezTo>
                  <a:pt x="5825063" y="2281449"/>
                  <a:pt x="5817441" y="2286329"/>
                  <a:pt x="5808600" y="2282402"/>
                </a:cubicBezTo>
                <a:lnTo>
                  <a:pt x="5804827" y="2280725"/>
                </a:lnTo>
                <a:cubicBezTo>
                  <a:pt x="5787181" y="2272835"/>
                  <a:pt x="5799910" y="2245656"/>
                  <a:pt x="5817555" y="2253471"/>
                </a:cubicBezTo>
                <a:close/>
                <a:moveTo>
                  <a:pt x="5810391" y="2194578"/>
                </a:moveTo>
                <a:cubicBezTo>
                  <a:pt x="5817593" y="2190080"/>
                  <a:pt x="5826358" y="2192786"/>
                  <a:pt x="5831046" y="2199381"/>
                </a:cubicBezTo>
                <a:lnTo>
                  <a:pt x="5834933" y="2204794"/>
                </a:lnTo>
                <a:cubicBezTo>
                  <a:pt x="5839697" y="2211426"/>
                  <a:pt x="5836686" y="2221413"/>
                  <a:pt x="5830131" y="2225454"/>
                </a:cubicBezTo>
                <a:cubicBezTo>
                  <a:pt x="5822929" y="2229952"/>
                  <a:pt x="5814163" y="2227245"/>
                  <a:pt x="5809476" y="2220651"/>
                </a:cubicBezTo>
                <a:lnTo>
                  <a:pt x="5805589" y="2215238"/>
                </a:lnTo>
                <a:cubicBezTo>
                  <a:pt x="5800825" y="2208644"/>
                  <a:pt x="5803836" y="2198657"/>
                  <a:pt x="5810391" y="2194578"/>
                </a:cubicBezTo>
                <a:close/>
                <a:moveTo>
                  <a:pt x="5883790" y="2197666"/>
                </a:moveTo>
                <a:cubicBezTo>
                  <a:pt x="5881122" y="2195188"/>
                  <a:pt x="5879598" y="2191757"/>
                  <a:pt x="5878988" y="2188327"/>
                </a:cubicBezTo>
                <a:cubicBezTo>
                  <a:pt x="5873843" y="2184515"/>
                  <a:pt x="5870756" y="2178073"/>
                  <a:pt x="5874072" y="2170602"/>
                </a:cubicBezTo>
                <a:cubicBezTo>
                  <a:pt x="5878988" y="2159471"/>
                  <a:pt x="5891564" y="2160462"/>
                  <a:pt x="5898233" y="2167095"/>
                </a:cubicBezTo>
                <a:cubicBezTo>
                  <a:pt x="5898691" y="2166866"/>
                  <a:pt x="5899072" y="2166485"/>
                  <a:pt x="5899606" y="2166294"/>
                </a:cubicBezTo>
                <a:cubicBezTo>
                  <a:pt x="5905513" y="2163931"/>
                  <a:pt x="5910962" y="2164579"/>
                  <a:pt x="5917060" y="2165570"/>
                </a:cubicBezTo>
                <a:cubicBezTo>
                  <a:pt x="5918851" y="2165875"/>
                  <a:pt x="5920528" y="2166866"/>
                  <a:pt x="5922090" y="2168162"/>
                </a:cubicBezTo>
                <a:cubicBezTo>
                  <a:pt x="5924948" y="2168124"/>
                  <a:pt x="5927845" y="2168696"/>
                  <a:pt x="5930245" y="2170068"/>
                </a:cubicBezTo>
                <a:cubicBezTo>
                  <a:pt x="5932151" y="2171174"/>
                  <a:pt x="5934019" y="2172393"/>
                  <a:pt x="5935810" y="2173651"/>
                </a:cubicBezTo>
                <a:cubicBezTo>
                  <a:pt x="5936419" y="2173651"/>
                  <a:pt x="5936991" y="2173613"/>
                  <a:pt x="5937601" y="2173651"/>
                </a:cubicBezTo>
                <a:cubicBezTo>
                  <a:pt x="5945299" y="2174452"/>
                  <a:pt x="5952349" y="2182075"/>
                  <a:pt x="5951053" y="2190080"/>
                </a:cubicBezTo>
                <a:lnTo>
                  <a:pt x="5950329" y="2194426"/>
                </a:lnTo>
                <a:cubicBezTo>
                  <a:pt x="5950329" y="2194464"/>
                  <a:pt x="5950329" y="2194540"/>
                  <a:pt x="5950329" y="2194578"/>
                </a:cubicBezTo>
                <a:cubicBezTo>
                  <a:pt x="5958409" y="2192405"/>
                  <a:pt x="5969041" y="2196179"/>
                  <a:pt x="5971138" y="2206928"/>
                </a:cubicBezTo>
                <a:cubicBezTo>
                  <a:pt x="5972966" y="2216267"/>
                  <a:pt x="5966564" y="2221413"/>
                  <a:pt x="5959171" y="2222023"/>
                </a:cubicBezTo>
                <a:cubicBezTo>
                  <a:pt x="5959933" y="2223205"/>
                  <a:pt x="5960505" y="2224463"/>
                  <a:pt x="5960848" y="2225797"/>
                </a:cubicBezTo>
                <a:cubicBezTo>
                  <a:pt x="5968737" y="2224768"/>
                  <a:pt x="5975672" y="2230562"/>
                  <a:pt x="5977311" y="2238071"/>
                </a:cubicBezTo>
                <a:cubicBezTo>
                  <a:pt x="5978378" y="2242912"/>
                  <a:pt x="5976473" y="2247677"/>
                  <a:pt x="5973119" y="2251031"/>
                </a:cubicBezTo>
                <a:cubicBezTo>
                  <a:pt x="5973957" y="2250574"/>
                  <a:pt x="5974910" y="2250231"/>
                  <a:pt x="5975901" y="2250078"/>
                </a:cubicBezTo>
                <a:lnTo>
                  <a:pt x="5982456" y="2248782"/>
                </a:lnTo>
                <a:cubicBezTo>
                  <a:pt x="5987753" y="2247753"/>
                  <a:pt x="5992974" y="2248706"/>
                  <a:pt x="5996861" y="2251793"/>
                </a:cubicBezTo>
                <a:cubicBezTo>
                  <a:pt x="6004178" y="2252594"/>
                  <a:pt x="6010505" y="2257969"/>
                  <a:pt x="6008218" y="2267117"/>
                </a:cubicBezTo>
                <a:cubicBezTo>
                  <a:pt x="6006275" y="2274969"/>
                  <a:pt x="5999605" y="2278476"/>
                  <a:pt x="5993165" y="2278590"/>
                </a:cubicBezTo>
                <a:cubicBezTo>
                  <a:pt x="5994499" y="2281602"/>
                  <a:pt x="5995413" y="2284728"/>
                  <a:pt x="5995109" y="2288196"/>
                </a:cubicBezTo>
                <a:cubicBezTo>
                  <a:pt x="5994880" y="2290865"/>
                  <a:pt x="5993927" y="2293075"/>
                  <a:pt x="5992707" y="2295134"/>
                </a:cubicBezTo>
                <a:cubicBezTo>
                  <a:pt x="5994689" y="2297573"/>
                  <a:pt x="5996213" y="2300508"/>
                  <a:pt x="5996861" y="2303825"/>
                </a:cubicBezTo>
                <a:lnTo>
                  <a:pt x="5998119" y="2310381"/>
                </a:lnTo>
                <a:cubicBezTo>
                  <a:pt x="5999491" y="2317357"/>
                  <a:pt x="5993394" y="2323608"/>
                  <a:pt x="5986991" y="2325514"/>
                </a:cubicBezTo>
                <a:cubicBezTo>
                  <a:pt x="5981998" y="2342553"/>
                  <a:pt x="5956008" y="2331994"/>
                  <a:pt x="5960390" y="2314460"/>
                </a:cubicBezTo>
                <a:cubicBezTo>
                  <a:pt x="5961496" y="2310038"/>
                  <a:pt x="5963973" y="2307370"/>
                  <a:pt x="5966983" y="2306112"/>
                </a:cubicBezTo>
                <a:lnTo>
                  <a:pt x="5966945" y="2305807"/>
                </a:lnTo>
                <a:cubicBezTo>
                  <a:pt x="5966716" y="2304549"/>
                  <a:pt x="5967059" y="2303405"/>
                  <a:pt x="5967250" y="2302224"/>
                </a:cubicBezTo>
                <a:cubicBezTo>
                  <a:pt x="5965459" y="2300775"/>
                  <a:pt x="5963934" y="2299098"/>
                  <a:pt x="5963058" y="2297230"/>
                </a:cubicBezTo>
                <a:cubicBezTo>
                  <a:pt x="5960886" y="2292580"/>
                  <a:pt x="5961419" y="2288082"/>
                  <a:pt x="5963554" y="2284232"/>
                </a:cubicBezTo>
                <a:cubicBezTo>
                  <a:pt x="5962753" y="2279582"/>
                  <a:pt x="5964392" y="2274855"/>
                  <a:pt x="5967783" y="2271196"/>
                </a:cubicBezTo>
                <a:cubicBezTo>
                  <a:pt x="5967403" y="2270471"/>
                  <a:pt x="5966869" y="2269938"/>
                  <a:pt x="5966564" y="2269099"/>
                </a:cubicBezTo>
                <a:cubicBezTo>
                  <a:pt x="5964888" y="2264144"/>
                  <a:pt x="5966374" y="2257435"/>
                  <a:pt x="5970223" y="2253394"/>
                </a:cubicBezTo>
                <a:cubicBezTo>
                  <a:pt x="5968660" y="2254347"/>
                  <a:pt x="5966983" y="2255072"/>
                  <a:pt x="5965154" y="2255415"/>
                </a:cubicBezTo>
                <a:lnTo>
                  <a:pt x="5958599" y="2256711"/>
                </a:lnTo>
                <a:cubicBezTo>
                  <a:pt x="5956275" y="2257168"/>
                  <a:pt x="5954064" y="2256939"/>
                  <a:pt x="5951968" y="2256329"/>
                </a:cubicBezTo>
                <a:cubicBezTo>
                  <a:pt x="5947357" y="2261628"/>
                  <a:pt x="5940993" y="2265211"/>
                  <a:pt x="5933180" y="2265325"/>
                </a:cubicBezTo>
                <a:cubicBezTo>
                  <a:pt x="5928226" y="2265363"/>
                  <a:pt x="5923843" y="2264182"/>
                  <a:pt x="5919956" y="2262085"/>
                </a:cubicBezTo>
                <a:cubicBezTo>
                  <a:pt x="5918394" y="2269823"/>
                  <a:pt x="5911915" y="2275770"/>
                  <a:pt x="5903645" y="2274893"/>
                </a:cubicBezTo>
                <a:cubicBezTo>
                  <a:pt x="5895909" y="2274093"/>
                  <a:pt x="5888973" y="2266393"/>
                  <a:pt x="5890307" y="2258388"/>
                </a:cubicBezTo>
                <a:cubicBezTo>
                  <a:pt x="5890802" y="2255262"/>
                  <a:pt x="5891335" y="2252175"/>
                  <a:pt x="5891831" y="2249087"/>
                </a:cubicBezTo>
                <a:cubicBezTo>
                  <a:pt x="5892136" y="2247296"/>
                  <a:pt x="5892784" y="2245618"/>
                  <a:pt x="5893584" y="2244055"/>
                </a:cubicBezTo>
                <a:lnTo>
                  <a:pt x="5893013" y="2241159"/>
                </a:lnTo>
                <a:cubicBezTo>
                  <a:pt x="5892059" y="2236279"/>
                  <a:pt x="5893622" y="2231820"/>
                  <a:pt x="5896518" y="2228427"/>
                </a:cubicBezTo>
                <a:cubicBezTo>
                  <a:pt x="5895299" y="2228313"/>
                  <a:pt x="5894117" y="2228236"/>
                  <a:pt x="5892936" y="2227855"/>
                </a:cubicBezTo>
                <a:cubicBezTo>
                  <a:pt x="5885391" y="2229761"/>
                  <a:pt x="5876663" y="2226902"/>
                  <a:pt x="5874720" y="2217068"/>
                </a:cubicBezTo>
                <a:cubicBezTo>
                  <a:pt x="5874720" y="2216992"/>
                  <a:pt x="5874758" y="2216954"/>
                  <a:pt x="5874758" y="2216877"/>
                </a:cubicBezTo>
                <a:cubicBezTo>
                  <a:pt x="5873843" y="2218211"/>
                  <a:pt x="5872852" y="2219507"/>
                  <a:pt x="5871290" y="2220651"/>
                </a:cubicBezTo>
                <a:cubicBezTo>
                  <a:pt x="5855665" y="2231858"/>
                  <a:pt x="5836076" y="2209101"/>
                  <a:pt x="5851739" y="2197856"/>
                </a:cubicBezTo>
                <a:cubicBezTo>
                  <a:pt x="5862105" y="2190423"/>
                  <a:pt x="5874034" y="2197971"/>
                  <a:pt x="5876397" y="2207195"/>
                </a:cubicBezTo>
                <a:cubicBezTo>
                  <a:pt x="5878074" y="2204298"/>
                  <a:pt x="5880779" y="2202392"/>
                  <a:pt x="5883942" y="2201173"/>
                </a:cubicBezTo>
                <a:cubicBezTo>
                  <a:pt x="5883866" y="2199953"/>
                  <a:pt x="5883676" y="2198771"/>
                  <a:pt x="5883790" y="2197666"/>
                </a:cubicBezTo>
                <a:close/>
                <a:moveTo>
                  <a:pt x="6110695" y="2440402"/>
                </a:moveTo>
                <a:cubicBezTo>
                  <a:pt x="6106198" y="2458470"/>
                  <a:pt x="6078264" y="2451228"/>
                  <a:pt x="6082761" y="2433198"/>
                </a:cubicBezTo>
                <a:cubicBezTo>
                  <a:pt x="6087219" y="2415130"/>
                  <a:pt x="6115154" y="2422372"/>
                  <a:pt x="6110695" y="2440402"/>
                </a:cubicBezTo>
                <a:close/>
                <a:moveTo>
                  <a:pt x="6084018" y="2348461"/>
                </a:moveTo>
                <a:lnTo>
                  <a:pt x="6085581" y="2342210"/>
                </a:lnTo>
                <a:cubicBezTo>
                  <a:pt x="6087486" y="2334624"/>
                  <a:pt x="6093622" y="2328792"/>
                  <a:pt x="6101968" y="2330012"/>
                </a:cubicBezTo>
                <a:cubicBezTo>
                  <a:pt x="6108675" y="2331003"/>
                  <a:pt x="6114811" y="2337864"/>
                  <a:pt x="6114125" y="2344916"/>
                </a:cubicBezTo>
                <a:cubicBezTo>
                  <a:pt x="6116412" y="2347889"/>
                  <a:pt x="6117555" y="2351777"/>
                  <a:pt x="6116373" y="2356542"/>
                </a:cubicBezTo>
                <a:cubicBezTo>
                  <a:pt x="6113477" y="2368283"/>
                  <a:pt x="6100710" y="2369312"/>
                  <a:pt x="6093317" y="2363747"/>
                </a:cubicBezTo>
                <a:cubicBezTo>
                  <a:pt x="6087334" y="2361345"/>
                  <a:pt x="6082418" y="2354979"/>
                  <a:pt x="6084018" y="2348461"/>
                </a:cubicBezTo>
                <a:close/>
                <a:moveTo>
                  <a:pt x="6083637" y="2464950"/>
                </a:moveTo>
                <a:lnTo>
                  <a:pt x="6089849" y="2466513"/>
                </a:lnTo>
                <a:cubicBezTo>
                  <a:pt x="6092022" y="2467047"/>
                  <a:pt x="6093813" y="2468114"/>
                  <a:pt x="6095337" y="2469448"/>
                </a:cubicBezTo>
                <a:cubicBezTo>
                  <a:pt x="6096671" y="2467847"/>
                  <a:pt x="6098309" y="2466513"/>
                  <a:pt x="6100063" y="2465713"/>
                </a:cubicBezTo>
                <a:cubicBezTo>
                  <a:pt x="6103874" y="2463959"/>
                  <a:pt x="6107647" y="2464035"/>
                  <a:pt x="6111000" y="2465408"/>
                </a:cubicBezTo>
                <a:cubicBezTo>
                  <a:pt x="6108980" y="2462511"/>
                  <a:pt x="6107989" y="2458890"/>
                  <a:pt x="6108523" y="2454811"/>
                </a:cubicBezTo>
                <a:cubicBezTo>
                  <a:pt x="6109475" y="2447454"/>
                  <a:pt x="6117860" y="2441241"/>
                  <a:pt x="6125215" y="2443071"/>
                </a:cubicBezTo>
                <a:lnTo>
                  <a:pt x="6131427" y="2444633"/>
                </a:lnTo>
                <a:cubicBezTo>
                  <a:pt x="6139277" y="2446577"/>
                  <a:pt x="6144232" y="2453096"/>
                  <a:pt x="6143165" y="2461329"/>
                </a:cubicBezTo>
                <a:cubicBezTo>
                  <a:pt x="6142212" y="2468686"/>
                  <a:pt x="6133828" y="2474899"/>
                  <a:pt x="6126472" y="2473108"/>
                </a:cubicBezTo>
                <a:lnTo>
                  <a:pt x="6120261" y="2471545"/>
                </a:lnTo>
                <a:cubicBezTo>
                  <a:pt x="6119079" y="2471240"/>
                  <a:pt x="6118127" y="2470668"/>
                  <a:pt x="6117098" y="2470173"/>
                </a:cubicBezTo>
                <a:cubicBezTo>
                  <a:pt x="6117822" y="2471011"/>
                  <a:pt x="6118622" y="2471773"/>
                  <a:pt x="6119232" y="2472765"/>
                </a:cubicBezTo>
                <a:lnTo>
                  <a:pt x="6123919" y="2480541"/>
                </a:lnTo>
                <a:cubicBezTo>
                  <a:pt x="6127959" y="2487249"/>
                  <a:pt x="6123347" y="2496703"/>
                  <a:pt x="6116869" y="2499714"/>
                </a:cubicBezTo>
                <a:cubicBezTo>
                  <a:pt x="6109247" y="2503221"/>
                  <a:pt x="6101739" y="2499333"/>
                  <a:pt x="6097700" y="2492662"/>
                </a:cubicBezTo>
                <a:lnTo>
                  <a:pt x="6096328" y="2490337"/>
                </a:lnTo>
                <a:cubicBezTo>
                  <a:pt x="6092669" y="2493958"/>
                  <a:pt x="6087029" y="2495521"/>
                  <a:pt x="6081960" y="2494301"/>
                </a:cubicBezTo>
                <a:lnTo>
                  <a:pt x="6075749" y="2492739"/>
                </a:lnTo>
                <a:cubicBezTo>
                  <a:pt x="6067898" y="2490794"/>
                  <a:pt x="6064049" y="2482332"/>
                  <a:pt x="6065802" y="2474899"/>
                </a:cubicBezTo>
                <a:cubicBezTo>
                  <a:pt x="6067631" y="2467123"/>
                  <a:pt x="6076320" y="2463121"/>
                  <a:pt x="6083637" y="2464950"/>
                </a:cubicBezTo>
                <a:close/>
                <a:moveTo>
                  <a:pt x="6100291" y="2681385"/>
                </a:moveTo>
                <a:cubicBezTo>
                  <a:pt x="6107875" y="2683253"/>
                  <a:pt x="6112601" y="2691410"/>
                  <a:pt x="6110695" y="2698958"/>
                </a:cubicBezTo>
                <a:cubicBezTo>
                  <a:pt x="6108752" y="2706543"/>
                  <a:pt x="6100710" y="2711232"/>
                  <a:pt x="6093126" y="2709326"/>
                </a:cubicBezTo>
                <a:lnTo>
                  <a:pt x="6080665" y="2706238"/>
                </a:lnTo>
                <a:cubicBezTo>
                  <a:pt x="6073081" y="2704370"/>
                  <a:pt x="6068355" y="2696213"/>
                  <a:pt x="6070261" y="2688666"/>
                </a:cubicBezTo>
                <a:cubicBezTo>
                  <a:pt x="6072204" y="2681080"/>
                  <a:pt x="6080245" y="2676392"/>
                  <a:pt x="6087829" y="2678298"/>
                </a:cubicBezTo>
                <a:lnTo>
                  <a:pt x="6100291" y="2681385"/>
                </a:lnTo>
                <a:close/>
                <a:moveTo>
                  <a:pt x="6088858" y="2541873"/>
                </a:moveTo>
                <a:lnTo>
                  <a:pt x="6090421" y="2535622"/>
                </a:lnTo>
                <a:cubicBezTo>
                  <a:pt x="6092288" y="2528036"/>
                  <a:pt x="6098691" y="2522280"/>
                  <a:pt x="6106922" y="2523614"/>
                </a:cubicBezTo>
                <a:cubicBezTo>
                  <a:pt x="6112181" y="2524453"/>
                  <a:pt x="6117098" y="2528836"/>
                  <a:pt x="6118660" y="2534097"/>
                </a:cubicBezTo>
                <a:lnTo>
                  <a:pt x="6122319" y="2535012"/>
                </a:lnTo>
                <a:cubicBezTo>
                  <a:pt x="6130169" y="2536956"/>
                  <a:pt x="6135124" y="2543474"/>
                  <a:pt x="6134056" y="2551707"/>
                </a:cubicBezTo>
                <a:cubicBezTo>
                  <a:pt x="6133104" y="2559064"/>
                  <a:pt x="6124720" y="2565277"/>
                  <a:pt x="6117364" y="2563448"/>
                </a:cubicBezTo>
                <a:lnTo>
                  <a:pt x="6111153" y="2561885"/>
                </a:lnTo>
                <a:cubicBezTo>
                  <a:pt x="6108447" y="2561199"/>
                  <a:pt x="6106236" y="2559826"/>
                  <a:pt x="6104369" y="2558187"/>
                </a:cubicBezTo>
                <a:cubicBezTo>
                  <a:pt x="6103225" y="2558302"/>
                  <a:pt x="6102121" y="2558530"/>
                  <a:pt x="6100901" y="2558340"/>
                </a:cubicBezTo>
                <a:cubicBezTo>
                  <a:pt x="6093660" y="2557235"/>
                  <a:pt x="6086991" y="2549458"/>
                  <a:pt x="6088858" y="2541873"/>
                </a:cubicBezTo>
                <a:close/>
                <a:moveTo>
                  <a:pt x="6134780" y="2755068"/>
                </a:moveTo>
                <a:cubicBezTo>
                  <a:pt x="6150025" y="2767151"/>
                  <a:pt x="6128111" y="2788154"/>
                  <a:pt x="6113058" y="2776185"/>
                </a:cubicBezTo>
                <a:cubicBezTo>
                  <a:pt x="6097852" y="2764064"/>
                  <a:pt x="6119765" y="2743099"/>
                  <a:pt x="6134780" y="2755068"/>
                </a:cubicBezTo>
                <a:close/>
                <a:moveTo>
                  <a:pt x="6126244" y="2649976"/>
                </a:moveTo>
                <a:cubicBezTo>
                  <a:pt x="6130703" y="2631946"/>
                  <a:pt x="6158751" y="2638884"/>
                  <a:pt x="6154255" y="2656952"/>
                </a:cubicBezTo>
                <a:cubicBezTo>
                  <a:pt x="6149796" y="2674982"/>
                  <a:pt x="6121747" y="2668044"/>
                  <a:pt x="6126244" y="2649976"/>
                </a:cubicBezTo>
                <a:close/>
                <a:moveTo>
                  <a:pt x="6149148" y="2597030"/>
                </a:moveTo>
                <a:cubicBezTo>
                  <a:pt x="6146633" y="2604806"/>
                  <a:pt x="6138553" y="2608199"/>
                  <a:pt x="6130970" y="2606331"/>
                </a:cubicBezTo>
                <a:lnTo>
                  <a:pt x="6118507" y="2603243"/>
                </a:lnTo>
                <a:cubicBezTo>
                  <a:pt x="6110924" y="2601375"/>
                  <a:pt x="6106922" y="2592112"/>
                  <a:pt x="6109209" y="2585061"/>
                </a:cubicBezTo>
                <a:cubicBezTo>
                  <a:pt x="6111724" y="2577284"/>
                  <a:pt x="6119804" y="2573892"/>
                  <a:pt x="6127387" y="2575722"/>
                </a:cubicBezTo>
                <a:lnTo>
                  <a:pt x="6139849" y="2578847"/>
                </a:lnTo>
                <a:cubicBezTo>
                  <a:pt x="6147433" y="2580753"/>
                  <a:pt x="6151434" y="2589978"/>
                  <a:pt x="6149148" y="2597030"/>
                </a:cubicBezTo>
                <a:close/>
                <a:moveTo>
                  <a:pt x="6070489" y="2812283"/>
                </a:moveTo>
                <a:cubicBezTo>
                  <a:pt x="6078035" y="2805575"/>
                  <a:pt x="6091259" y="2804812"/>
                  <a:pt x="6100596" y="2807633"/>
                </a:cubicBezTo>
                <a:cubicBezTo>
                  <a:pt x="6104788" y="2808891"/>
                  <a:pt x="6107761" y="2812588"/>
                  <a:pt x="6110276" y="2816857"/>
                </a:cubicBezTo>
                <a:cubicBezTo>
                  <a:pt x="6110924" y="2810606"/>
                  <a:pt x="6115382" y="2804126"/>
                  <a:pt x="6121595" y="2803402"/>
                </a:cubicBezTo>
                <a:cubicBezTo>
                  <a:pt x="6124758" y="2803059"/>
                  <a:pt x="6127883" y="2802677"/>
                  <a:pt x="6131046" y="2802334"/>
                </a:cubicBezTo>
                <a:cubicBezTo>
                  <a:pt x="6132799" y="2802144"/>
                  <a:pt x="6134133" y="2802944"/>
                  <a:pt x="6135771" y="2803135"/>
                </a:cubicBezTo>
                <a:cubicBezTo>
                  <a:pt x="6135504" y="2801572"/>
                  <a:pt x="6135390" y="2799971"/>
                  <a:pt x="6135619" y="2798256"/>
                </a:cubicBezTo>
                <a:cubicBezTo>
                  <a:pt x="6136724" y="2790823"/>
                  <a:pt x="6145185" y="2785029"/>
                  <a:pt x="6152540" y="2786858"/>
                </a:cubicBezTo>
                <a:lnTo>
                  <a:pt x="6158751" y="2788421"/>
                </a:lnTo>
                <a:cubicBezTo>
                  <a:pt x="6161800" y="2789184"/>
                  <a:pt x="6164201" y="2790861"/>
                  <a:pt x="6166145" y="2792881"/>
                </a:cubicBezTo>
                <a:cubicBezTo>
                  <a:pt x="6169041" y="2792652"/>
                  <a:pt x="6172090" y="2793224"/>
                  <a:pt x="6175215" y="2795702"/>
                </a:cubicBezTo>
                <a:cubicBezTo>
                  <a:pt x="6190306" y="2807671"/>
                  <a:pt x="6174415" y="2833515"/>
                  <a:pt x="6159171" y="2821393"/>
                </a:cubicBezTo>
                <a:cubicBezTo>
                  <a:pt x="6157456" y="2820021"/>
                  <a:pt x="6156236" y="2818420"/>
                  <a:pt x="6155245" y="2816781"/>
                </a:cubicBezTo>
                <a:cubicBezTo>
                  <a:pt x="6154559" y="2816743"/>
                  <a:pt x="6153874" y="2816934"/>
                  <a:pt x="6153226" y="2816781"/>
                </a:cubicBezTo>
                <a:lnTo>
                  <a:pt x="6149453" y="2815828"/>
                </a:lnTo>
                <a:cubicBezTo>
                  <a:pt x="6150025" y="2822728"/>
                  <a:pt x="6145299" y="2830961"/>
                  <a:pt x="6138249" y="2831762"/>
                </a:cubicBezTo>
                <a:lnTo>
                  <a:pt x="6133332" y="2832333"/>
                </a:lnTo>
                <a:cubicBezTo>
                  <a:pt x="6134857" y="2835078"/>
                  <a:pt x="6135734" y="2838280"/>
                  <a:pt x="6135124" y="2842015"/>
                </a:cubicBezTo>
                <a:cubicBezTo>
                  <a:pt x="6134971" y="2842968"/>
                  <a:pt x="6134514" y="2843578"/>
                  <a:pt x="6134209" y="2844379"/>
                </a:cubicBezTo>
                <a:cubicBezTo>
                  <a:pt x="6136915" y="2844264"/>
                  <a:pt x="6139773" y="2844874"/>
                  <a:pt x="6142669" y="2847161"/>
                </a:cubicBezTo>
                <a:cubicBezTo>
                  <a:pt x="6156960" y="2858483"/>
                  <a:pt x="6143736" y="2882154"/>
                  <a:pt x="6129331" y="2874225"/>
                </a:cubicBezTo>
                <a:cubicBezTo>
                  <a:pt x="6128073" y="2877846"/>
                  <a:pt x="6125596" y="2880820"/>
                  <a:pt x="6122128" y="2882421"/>
                </a:cubicBezTo>
                <a:cubicBezTo>
                  <a:pt x="6123043" y="2882306"/>
                  <a:pt x="6123996" y="2882306"/>
                  <a:pt x="6124948" y="2882459"/>
                </a:cubicBezTo>
                <a:lnTo>
                  <a:pt x="6131275" y="2883488"/>
                </a:lnTo>
                <a:cubicBezTo>
                  <a:pt x="6139011" y="2884784"/>
                  <a:pt x="6145527" y="2889739"/>
                  <a:pt x="6145261" y="2898354"/>
                </a:cubicBezTo>
                <a:cubicBezTo>
                  <a:pt x="6145146" y="2902509"/>
                  <a:pt x="6142517" y="2906854"/>
                  <a:pt x="6138935" y="2909637"/>
                </a:cubicBezTo>
                <a:cubicBezTo>
                  <a:pt x="6139887" y="2909637"/>
                  <a:pt x="6140802" y="2909637"/>
                  <a:pt x="6141754" y="2909599"/>
                </a:cubicBezTo>
                <a:cubicBezTo>
                  <a:pt x="6149567" y="2909523"/>
                  <a:pt x="6156198" y="2916232"/>
                  <a:pt x="6156198" y="2924007"/>
                </a:cubicBezTo>
                <a:cubicBezTo>
                  <a:pt x="6156198" y="2931860"/>
                  <a:pt x="6149605" y="2938378"/>
                  <a:pt x="6141793" y="2938454"/>
                </a:cubicBezTo>
                <a:lnTo>
                  <a:pt x="6132722" y="2938531"/>
                </a:lnTo>
                <a:cubicBezTo>
                  <a:pt x="6124910" y="2938607"/>
                  <a:pt x="6118279" y="2931898"/>
                  <a:pt x="6118279" y="2924122"/>
                </a:cubicBezTo>
                <a:cubicBezTo>
                  <a:pt x="6118279" y="2918709"/>
                  <a:pt x="6121519" y="2914059"/>
                  <a:pt x="6126053" y="2911581"/>
                </a:cubicBezTo>
                <a:lnTo>
                  <a:pt x="6124072" y="2911238"/>
                </a:lnTo>
                <a:cubicBezTo>
                  <a:pt x="6116336" y="2909980"/>
                  <a:pt x="6109819" y="2905025"/>
                  <a:pt x="6110086" y="2896372"/>
                </a:cubicBezTo>
                <a:cubicBezTo>
                  <a:pt x="6110238" y="2891379"/>
                  <a:pt x="6113820" y="2885813"/>
                  <a:pt x="6118660" y="2883488"/>
                </a:cubicBezTo>
                <a:cubicBezTo>
                  <a:pt x="6116945" y="2883831"/>
                  <a:pt x="6115154" y="2883907"/>
                  <a:pt x="6113439" y="2883602"/>
                </a:cubicBezTo>
                <a:lnTo>
                  <a:pt x="6107113" y="2882573"/>
                </a:lnTo>
                <a:cubicBezTo>
                  <a:pt x="6104864" y="2882192"/>
                  <a:pt x="6102921" y="2881239"/>
                  <a:pt x="6101244" y="2879981"/>
                </a:cubicBezTo>
                <a:cubicBezTo>
                  <a:pt x="6095299" y="2883221"/>
                  <a:pt x="6088363" y="2884326"/>
                  <a:pt x="6081312" y="2881773"/>
                </a:cubicBezTo>
                <a:cubicBezTo>
                  <a:pt x="6076816" y="2880172"/>
                  <a:pt x="6073234" y="2877580"/>
                  <a:pt x="6070451" y="2874378"/>
                </a:cubicBezTo>
                <a:cubicBezTo>
                  <a:pt x="6068355" y="2875178"/>
                  <a:pt x="6066069" y="2875559"/>
                  <a:pt x="6063629" y="2875331"/>
                </a:cubicBezTo>
                <a:cubicBezTo>
                  <a:pt x="6062486" y="2875254"/>
                  <a:pt x="6061457" y="2874683"/>
                  <a:pt x="6060390" y="2874263"/>
                </a:cubicBezTo>
                <a:cubicBezTo>
                  <a:pt x="6060657" y="2877237"/>
                  <a:pt x="6060238" y="2880324"/>
                  <a:pt x="6058332" y="2883259"/>
                </a:cubicBezTo>
                <a:cubicBezTo>
                  <a:pt x="6054217" y="2889625"/>
                  <a:pt x="6043813" y="2892827"/>
                  <a:pt x="6037410" y="2887757"/>
                </a:cubicBezTo>
                <a:lnTo>
                  <a:pt x="6032151" y="2883564"/>
                </a:lnTo>
                <a:cubicBezTo>
                  <a:pt x="6025749" y="2878456"/>
                  <a:pt x="6022852" y="2870070"/>
                  <a:pt x="6027654" y="2862637"/>
                </a:cubicBezTo>
                <a:cubicBezTo>
                  <a:pt x="6031770" y="2856271"/>
                  <a:pt x="6042174" y="2853070"/>
                  <a:pt x="6048576" y="2858139"/>
                </a:cubicBezTo>
                <a:lnTo>
                  <a:pt x="6051244" y="2860274"/>
                </a:lnTo>
                <a:cubicBezTo>
                  <a:pt x="6051282" y="2859893"/>
                  <a:pt x="6051091" y="2859511"/>
                  <a:pt x="6051168" y="2859169"/>
                </a:cubicBezTo>
                <a:lnTo>
                  <a:pt x="6053264" y="2846513"/>
                </a:lnTo>
                <a:cubicBezTo>
                  <a:pt x="6054140" y="2841253"/>
                  <a:pt x="6057418" y="2837250"/>
                  <a:pt x="6061838" y="2835345"/>
                </a:cubicBezTo>
                <a:cubicBezTo>
                  <a:pt x="6061838" y="2835154"/>
                  <a:pt x="6061877" y="2834925"/>
                  <a:pt x="6061915" y="2834735"/>
                </a:cubicBezTo>
                <a:cubicBezTo>
                  <a:pt x="6053149" y="2836069"/>
                  <a:pt x="6043013" y="2829970"/>
                  <a:pt x="6044880" y="2818687"/>
                </a:cubicBezTo>
                <a:cubicBezTo>
                  <a:pt x="6047090" y="2805079"/>
                  <a:pt x="6063592" y="2804202"/>
                  <a:pt x="6070489" y="2812283"/>
                </a:cubicBezTo>
                <a:close/>
                <a:moveTo>
                  <a:pt x="6365344" y="2645173"/>
                </a:moveTo>
                <a:cubicBezTo>
                  <a:pt x="6365573" y="2644296"/>
                  <a:pt x="6365725" y="2643381"/>
                  <a:pt x="6365801" y="2642505"/>
                </a:cubicBezTo>
                <a:lnTo>
                  <a:pt x="6365801" y="2642505"/>
                </a:lnTo>
                <a:cubicBezTo>
                  <a:pt x="6365764" y="2642390"/>
                  <a:pt x="6365764" y="2642390"/>
                  <a:pt x="6365687" y="2642238"/>
                </a:cubicBezTo>
                <a:cubicBezTo>
                  <a:pt x="6365535" y="2642047"/>
                  <a:pt x="6365535" y="2642009"/>
                  <a:pt x="6365268" y="2641666"/>
                </a:cubicBezTo>
                <a:cubicBezTo>
                  <a:pt x="6360428" y="2635224"/>
                  <a:pt x="6361533" y="2626648"/>
                  <a:pt x="6367593" y="2621387"/>
                </a:cubicBezTo>
                <a:cubicBezTo>
                  <a:pt x="6373348" y="2616356"/>
                  <a:pt x="6383332" y="2617652"/>
                  <a:pt x="6387867" y="2623713"/>
                </a:cubicBezTo>
                <a:cubicBezTo>
                  <a:pt x="6393127" y="2630764"/>
                  <a:pt x="6395946" y="2639379"/>
                  <a:pt x="6394079" y="2648146"/>
                </a:cubicBezTo>
                <a:cubicBezTo>
                  <a:pt x="6393164" y="2652339"/>
                  <a:pt x="6390954" y="2655922"/>
                  <a:pt x="6387829" y="2658324"/>
                </a:cubicBezTo>
                <a:cubicBezTo>
                  <a:pt x="6393927" y="2665261"/>
                  <a:pt x="6390916" y="2677726"/>
                  <a:pt x="6382113" y="2681995"/>
                </a:cubicBezTo>
                <a:cubicBezTo>
                  <a:pt x="6382456" y="2682186"/>
                  <a:pt x="6382798" y="2682376"/>
                  <a:pt x="6383141" y="2682605"/>
                </a:cubicBezTo>
                <a:cubicBezTo>
                  <a:pt x="6387524" y="2684168"/>
                  <a:pt x="6390230" y="2687370"/>
                  <a:pt x="6391412" y="2691143"/>
                </a:cubicBezTo>
                <a:cubicBezTo>
                  <a:pt x="6394879" y="2699377"/>
                  <a:pt x="6392288" y="2710584"/>
                  <a:pt x="6381960" y="2711956"/>
                </a:cubicBezTo>
                <a:cubicBezTo>
                  <a:pt x="6381541" y="2711994"/>
                  <a:pt x="6381083" y="2712109"/>
                  <a:pt x="6380626" y="2712185"/>
                </a:cubicBezTo>
                <a:cubicBezTo>
                  <a:pt x="6386190" y="2715349"/>
                  <a:pt x="6389011" y="2722286"/>
                  <a:pt x="6387486" y="2728499"/>
                </a:cubicBezTo>
                <a:lnTo>
                  <a:pt x="6385923" y="2734713"/>
                </a:lnTo>
                <a:cubicBezTo>
                  <a:pt x="6383980" y="2742565"/>
                  <a:pt x="6375482" y="2746415"/>
                  <a:pt x="6368089" y="2744662"/>
                </a:cubicBezTo>
                <a:cubicBezTo>
                  <a:pt x="6367517" y="2744547"/>
                  <a:pt x="6367135" y="2744128"/>
                  <a:pt x="6366640" y="2743937"/>
                </a:cubicBezTo>
                <a:cubicBezTo>
                  <a:pt x="6368089" y="2748931"/>
                  <a:pt x="6368050" y="2754686"/>
                  <a:pt x="6366488" y="2760480"/>
                </a:cubicBezTo>
                <a:cubicBezTo>
                  <a:pt x="6376015" y="2762501"/>
                  <a:pt x="6383027" y="2777214"/>
                  <a:pt x="6373614" y="2786820"/>
                </a:cubicBezTo>
                <a:cubicBezTo>
                  <a:pt x="6367212" y="2793377"/>
                  <a:pt x="6359666" y="2791128"/>
                  <a:pt x="6355169" y="2785600"/>
                </a:cubicBezTo>
                <a:cubicBezTo>
                  <a:pt x="6354635" y="2786858"/>
                  <a:pt x="6353950" y="2788002"/>
                  <a:pt x="6353073" y="2788993"/>
                </a:cubicBezTo>
                <a:cubicBezTo>
                  <a:pt x="6355855" y="2792119"/>
                  <a:pt x="6356769" y="2796121"/>
                  <a:pt x="6356274" y="2799971"/>
                </a:cubicBezTo>
                <a:cubicBezTo>
                  <a:pt x="6359057" y="2800238"/>
                  <a:pt x="6361800" y="2800962"/>
                  <a:pt x="6363973" y="2802715"/>
                </a:cubicBezTo>
                <a:lnTo>
                  <a:pt x="6369232" y="2806908"/>
                </a:lnTo>
                <a:cubicBezTo>
                  <a:pt x="6375863" y="2812169"/>
                  <a:pt x="6376777" y="2821317"/>
                  <a:pt x="6372014" y="2828140"/>
                </a:cubicBezTo>
                <a:cubicBezTo>
                  <a:pt x="6367669" y="2834354"/>
                  <a:pt x="6358408" y="2835459"/>
                  <a:pt x="6352159" y="2831571"/>
                </a:cubicBezTo>
                <a:cubicBezTo>
                  <a:pt x="6352006" y="2834010"/>
                  <a:pt x="6351396" y="2836488"/>
                  <a:pt x="6349643" y="2838851"/>
                </a:cubicBezTo>
                <a:cubicBezTo>
                  <a:pt x="6345413" y="2844493"/>
                  <a:pt x="6335009" y="2847237"/>
                  <a:pt x="6329445" y="2841787"/>
                </a:cubicBezTo>
                <a:lnTo>
                  <a:pt x="6324872" y="2837289"/>
                </a:lnTo>
                <a:cubicBezTo>
                  <a:pt x="6319270" y="2831800"/>
                  <a:pt x="6316755" y="2824023"/>
                  <a:pt x="6321938" y="2817086"/>
                </a:cubicBezTo>
                <a:cubicBezTo>
                  <a:pt x="6324948" y="2813084"/>
                  <a:pt x="6331046" y="2810568"/>
                  <a:pt x="6336343" y="2811407"/>
                </a:cubicBezTo>
                <a:cubicBezTo>
                  <a:pt x="6334743" y="2810682"/>
                  <a:pt x="6333218" y="2809768"/>
                  <a:pt x="6331960" y="2808509"/>
                </a:cubicBezTo>
                <a:lnTo>
                  <a:pt x="6327387" y="2804012"/>
                </a:lnTo>
                <a:cubicBezTo>
                  <a:pt x="6325787" y="2802411"/>
                  <a:pt x="6324720" y="2800543"/>
                  <a:pt x="6324072" y="2798561"/>
                </a:cubicBezTo>
                <a:cubicBezTo>
                  <a:pt x="6317364" y="2797798"/>
                  <a:pt x="6311038" y="2794749"/>
                  <a:pt x="6306693" y="2788612"/>
                </a:cubicBezTo>
                <a:cubicBezTo>
                  <a:pt x="6303912" y="2784686"/>
                  <a:pt x="6302464" y="2780531"/>
                  <a:pt x="6302006" y="2776300"/>
                </a:cubicBezTo>
                <a:cubicBezTo>
                  <a:pt x="6299834" y="2775728"/>
                  <a:pt x="6297738" y="2774737"/>
                  <a:pt x="6295870" y="2773174"/>
                </a:cubicBezTo>
                <a:cubicBezTo>
                  <a:pt x="6295490" y="2772869"/>
                  <a:pt x="6295375" y="2772373"/>
                  <a:pt x="6295032" y="2772030"/>
                </a:cubicBezTo>
                <a:cubicBezTo>
                  <a:pt x="6290878" y="2779501"/>
                  <a:pt x="6281236" y="2784152"/>
                  <a:pt x="6272585" y="2777291"/>
                </a:cubicBezTo>
                <a:cubicBezTo>
                  <a:pt x="6257303" y="2765169"/>
                  <a:pt x="6276358" y="2741612"/>
                  <a:pt x="6291640" y="2753734"/>
                </a:cubicBezTo>
                <a:cubicBezTo>
                  <a:pt x="6291983" y="2754000"/>
                  <a:pt x="6292059" y="2754306"/>
                  <a:pt x="6292365" y="2754572"/>
                </a:cubicBezTo>
                <a:cubicBezTo>
                  <a:pt x="6294041" y="2750951"/>
                  <a:pt x="6296861" y="2748397"/>
                  <a:pt x="6300367" y="2747177"/>
                </a:cubicBezTo>
                <a:lnTo>
                  <a:pt x="6303912" y="2743556"/>
                </a:lnTo>
                <a:cubicBezTo>
                  <a:pt x="6306046" y="2741345"/>
                  <a:pt x="6308599" y="2740202"/>
                  <a:pt x="6311266" y="2739592"/>
                </a:cubicBezTo>
                <a:cubicBezTo>
                  <a:pt x="6312753" y="2738677"/>
                  <a:pt x="6314391" y="2738067"/>
                  <a:pt x="6316069" y="2737686"/>
                </a:cubicBezTo>
                <a:cubicBezTo>
                  <a:pt x="6311000" y="2734332"/>
                  <a:pt x="6307684" y="2728232"/>
                  <a:pt x="6309361" y="2722134"/>
                </a:cubicBezTo>
                <a:cubicBezTo>
                  <a:pt x="6304979" y="2719008"/>
                  <a:pt x="6302540" y="2713900"/>
                  <a:pt x="6303378" y="2707954"/>
                </a:cubicBezTo>
                <a:cubicBezTo>
                  <a:pt x="6304369" y="2700559"/>
                  <a:pt x="6312829" y="2694498"/>
                  <a:pt x="6320184" y="2696328"/>
                </a:cubicBezTo>
                <a:lnTo>
                  <a:pt x="6326396" y="2697890"/>
                </a:lnTo>
                <a:cubicBezTo>
                  <a:pt x="6326472" y="2697890"/>
                  <a:pt x="6326548" y="2697967"/>
                  <a:pt x="6326625" y="2698005"/>
                </a:cubicBezTo>
                <a:cubicBezTo>
                  <a:pt x="6326244" y="2696137"/>
                  <a:pt x="6325863" y="2694345"/>
                  <a:pt x="6325634" y="2692363"/>
                </a:cubicBezTo>
                <a:cubicBezTo>
                  <a:pt x="6325444" y="2690534"/>
                  <a:pt x="6325939" y="2688628"/>
                  <a:pt x="6326778" y="2686798"/>
                </a:cubicBezTo>
                <a:cubicBezTo>
                  <a:pt x="6325939" y="2684016"/>
                  <a:pt x="6325672" y="2681080"/>
                  <a:pt x="6326358" y="2678336"/>
                </a:cubicBezTo>
                <a:cubicBezTo>
                  <a:pt x="6326892" y="2676163"/>
                  <a:pt x="6327539" y="2674067"/>
                  <a:pt x="6328302" y="2671970"/>
                </a:cubicBezTo>
                <a:cubicBezTo>
                  <a:pt x="6328149" y="2671398"/>
                  <a:pt x="6327921" y="2670827"/>
                  <a:pt x="6327806" y="2670217"/>
                </a:cubicBezTo>
                <a:cubicBezTo>
                  <a:pt x="6326435" y="2662517"/>
                  <a:pt x="6331922" y="2653559"/>
                  <a:pt x="6340039" y="2652644"/>
                </a:cubicBezTo>
                <a:lnTo>
                  <a:pt x="6344422" y="2652111"/>
                </a:lnTo>
                <a:cubicBezTo>
                  <a:pt x="6345642" y="2651539"/>
                  <a:pt x="6346900" y="2651043"/>
                  <a:pt x="6348309" y="2650624"/>
                </a:cubicBezTo>
                <a:cubicBezTo>
                  <a:pt x="6353950" y="2649023"/>
                  <a:pt x="6359818" y="2649557"/>
                  <a:pt x="6365687" y="2650624"/>
                </a:cubicBezTo>
                <a:cubicBezTo>
                  <a:pt x="6365116" y="2648871"/>
                  <a:pt x="6364964" y="2647041"/>
                  <a:pt x="6365344" y="2645173"/>
                </a:cubicBezTo>
                <a:close/>
                <a:moveTo>
                  <a:pt x="6444460" y="2824557"/>
                </a:moveTo>
                <a:cubicBezTo>
                  <a:pt x="6438210" y="2818344"/>
                  <a:pt x="6439277" y="2809539"/>
                  <a:pt x="6444346" y="2803135"/>
                </a:cubicBezTo>
                <a:lnTo>
                  <a:pt x="6448538" y="2797874"/>
                </a:lnTo>
                <a:cubicBezTo>
                  <a:pt x="6453645" y="2791433"/>
                  <a:pt x="6464620" y="2792462"/>
                  <a:pt x="6469955" y="2797760"/>
                </a:cubicBezTo>
                <a:cubicBezTo>
                  <a:pt x="6473995" y="2801762"/>
                  <a:pt x="6474948" y="2806870"/>
                  <a:pt x="6473767" y="2811711"/>
                </a:cubicBezTo>
                <a:cubicBezTo>
                  <a:pt x="6476320" y="2812207"/>
                  <a:pt x="6478759" y="2813274"/>
                  <a:pt x="6480817" y="2814875"/>
                </a:cubicBezTo>
                <a:cubicBezTo>
                  <a:pt x="6481198" y="2815180"/>
                  <a:pt x="6481351" y="2815638"/>
                  <a:pt x="6481655" y="2815942"/>
                </a:cubicBezTo>
                <a:cubicBezTo>
                  <a:pt x="6486267" y="2811826"/>
                  <a:pt x="6492821" y="2810377"/>
                  <a:pt x="6499109" y="2815371"/>
                </a:cubicBezTo>
                <a:cubicBezTo>
                  <a:pt x="6514354" y="2827492"/>
                  <a:pt x="6496899" y="2852231"/>
                  <a:pt x="6481655" y="2840110"/>
                </a:cubicBezTo>
                <a:cubicBezTo>
                  <a:pt x="6481084" y="2839652"/>
                  <a:pt x="6480893" y="2839118"/>
                  <a:pt x="6480436" y="2838661"/>
                </a:cubicBezTo>
                <a:lnTo>
                  <a:pt x="6478187" y="2841482"/>
                </a:lnTo>
                <a:cubicBezTo>
                  <a:pt x="6474719" y="2845865"/>
                  <a:pt x="6469270" y="2847237"/>
                  <a:pt x="6464163" y="2846284"/>
                </a:cubicBezTo>
                <a:cubicBezTo>
                  <a:pt x="6462791" y="2847199"/>
                  <a:pt x="6461114" y="2847352"/>
                  <a:pt x="6459513" y="2847695"/>
                </a:cubicBezTo>
                <a:cubicBezTo>
                  <a:pt x="6460847" y="2852460"/>
                  <a:pt x="6459971" y="2857834"/>
                  <a:pt x="6456846" y="2861875"/>
                </a:cubicBezTo>
                <a:cubicBezTo>
                  <a:pt x="6451701" y="2868507"/>
                  <a:pt x="6441716" y="2868546"/>
                  <a:pt x="6435505" y="2863628"/>
                </a:cubicBezTo>
                <a:lnTo>
                  <a:pt x="6430245" y="2859435"/>
                </a:lnTo>
                <a:cubicBezTo>
                  <a:pt x="6423614" y="2854175"/>
                  <a:pt x="6423614" y="2844417"/>
                  <a:pt x="6428492" y="2838089"/>
                </a:cubicBezTo>
                <a:cubicBezTo>
                  <a:pt x="6432036" y="2833515"/>
                  <a:pt x="6437906" y="2832295"/>
                  <a:pt x="6443203" y="2833439"/>
                </a:cubicBezTo>
                <a:cubicBezTo>
                  <a:pt x="6443203" y="2830504"/>
                  <a:pt x="6443813" y="2827645"/>
                  <a:pt x="6445146" y="2825091"/>
                </a:cubicBezTo>
                <a:cubicBezTo>
                  <a:pt x="6444917" y="2824938"/>
                  <a:pt x="6444650" y="2824786"/>
                  <a:pt x="6444460" y="2824557"/>
                </a:cubicBezTo>
                <a:close/>
                <a:moveTo>
                  <a:pt x="6580588" y="3248279"/>
                </a:moveTo>
                <a:cubicBezTo>
                  <a:pt x="6563019" y="3240350"/>
                  <a:pt x="6572090" y="3211419"/>
                  <a:pt x="6589849" y="3219423"/>
                </a:cubicBezTo>
                <a:cubicBezTo>
                  <a:pt x="6603492" y="3225599"/>
                  <a:pt x="6600977" y="3244162"/>
                  <a:pt x="6590916" y="3248546"/>
                </a:cubicBezTo>
                <a:cubicBezTo>
                  <a:pt x="6597166" y="3250070"/>
                  <a:pt x="6601968" y="3256665"/>
                  <a:pt x="6601815" y="3262802"/>
                </a:cubicBezTo>
                <a:cubicBezTo>
                  <a:pt x="6601701" y="3267186"/>
                  <a:pt x="6599757" y="3270616"/>
                  <a:pt x="6596861" y="3273056"/>
                </a:cubicBezTo>
                <a:cubicBezTo>
                  <a:pt x="6596861" y="3273056"/>
                  <a:pt x="6596899" y="3273056"/>
                  <a:pt x="6596937" y="3273056"/>
                </a:cubicBezTo>
                <a:cubicBezTo>
                  <a:pt x="6603759" y="3275495"/>
                  <a:pt x="6609209" y="3284644"/>
                  <a:pt x="6605703" y="3291696"/>
                </a:cubicBezTo>
                <a:cubicBezTo>
                  <a:pt x="6605397" y="3292267"/>
                  <a:pt x="6605169" y="3292839"/>
                  <a:pt x="6604902" y="3293449"/>
                </a:cubicBezTo>
                <a:cubicBezTo>
                  <a:pt x="6610123" y="3294326"/>
                  <a:pt x="6614849" y="3297718"/>
                  <a:pt x="6616793" y="3302902"/>
                </a:cubicBezTo>
                <a:lnTo>
                  <a:pt x="6620146" y="3311784"/>
                </a:lnTo>
                <a:cubicBezTo>
                  <a:pt x="6623042" y="3319446"/>
                  <a:pt x="6618812" y="3328403"/>
                  <a:pt x="6611152" y="3331224"/>
                </a:cubicBezTo>
                <a:cubicBezTo>
                  <a:pt x="6603416" y="3334045"/>
                  <a:pt x="6594613" y="3329890"/>
                  <a:pt x="6591716" y="3322228"/>
                </a:cubicBezTo>
                <a:lnTo>
                  <a:pt x="6589087" y="3315291"/>
                </a:lnTo>
                <a:cubicBezTo>
                  <a:pt x="6584475" y="3314414"/>
                  <a:pt x="6580131" y="3311593"/>
                  <a:pt x="6578301" y="3307286"/>
                </a:cubicBezTo>
                <a:cubicBezTo>
                  <a:pt x="6577654" y="3305761"/>
                  <a:pt x="6577692" y="3304122"/>
                  <a:pt x="6577273" y="3302597"/>
                </a:cubicBezTo>
                <a:cubicBezTo>
                  <a:pt x="6576434" y="3303779"/>
                  <a:pt x="6575329" y="3304656"/>
                  <a:pt x="6574148" y="3305494"/>
                </a:cubicBezTo>
                <a:cubicBezTo>
                  <a:pt x="6580588" y="3309154"/>
                  <a:pt x="6584932" y="3317159"/>
                  <a:pt x="6580474" y="3325583"/>
                </a:cubicBezTo>
                <a:cubicBezTo>
                  <a:pt x="6571671" y="3342202"/>
                  <a:pt x="6546746" y="3327069"/>
                  <a:pt x="6555512" y="3310526"/>
                </a:cubicBezTo>
                <a:cubicBezTo>
                  <a:pt x="6556846" y="3308010"/>
                  <a:pt x="6558637" y="3306409"/>
                  <a:pt x="6560542" y="3305227"/>
                </a:cubicBezTo>
                <a:cubicBezTo>
                  <a:pt x="6545260" y="3296270"/>
                  <a:pt x="6553683" y="3269549"/>
                  <a:pt x="6570832" y="3277287"/>
                </a:cubicBezTo>
                <a:cubicBezTo>
                  <a:pt x="6574148" y="3278773"/>
                  <a:pt x="6576243" y="3281137"/>
                  <a:pt x="6577806" y="3283729"/>
                </a:cubicBezTo>
                <a:cubicBezTo>
                  <a:pt x="6578073" y="3283081"/>
                  <a:pt x="6577921" y="3282395"/>
                  <a:pt x="6578225" y="3281785"/>
                </a:cubicBezTo>
                <a:cubicBezTo>
                  <a:pt x="6579025" y="3280184"/>
                  <a:pt x="6580055" y="3278735"/>
                  <a:pt x="6581198" y="3277439"/>
                </a:cubicBezTo>
                <a:lnTo>
                  <a:pt x="6577844" y="3277744"/>
                </a:lnTo>
                <a:cubicBezTo>
                  <a:pt x="6569993" y="3278430"/>
                  <a:pt x="6563477" y="3270044"/>
                  <a:pt x="6563667" y="3262878"/>
                </a:cubicBezTo>
                <a:cubicBezTo>
                  <a:pt x="6563667" y="3262840"/>
                  <a:pt x="6563706" y="3262802"/>
                  <a:pt x="6563706" y="3262764"/>
                </a:cubicBezTo>
                <a:cubicBezTo>
                  <a:pt x="6563363" y="3262916"/>
                  <a:pt x="6563210" y="3263259"/>
                  <a:pt x="6562867" y="3263412"/>
                </a:cubicBezTo>
                <a:lnTo>
                  <a:pt x="6553987" y="3266766"/>
                </a:lnTo>
                <a:cubicBezTo>
                  <a:pt x="6546023" y="3269777"/>
                  <a:pt x="6538134" y="3268291"/>
                  <a:pt x="6533522" y="3260477"/>
                </a:cubicBezTo>
                <a:cubicBezTo>
                  <a:pt x="6529750" y="3254035"/>
                  <a:pt x="6532379" y="3242828"/>
                  <a:pt x="6539811" y="3240007"/>
                </a:cubicBezTo>
                <a:cubicBezTo>
                  <a:pt x="6542784" y="3238902"/>
                  <a:pt x="6545756" y="3237758"/>
                  <a:pt x="6548728" y="3236653"/>
                </a:cubicBezTo>
                <a:cubicBezTo>
                  <a:pt x="6556693" y="3233641"/>
                  <a:pt x="6564582" y="3235128"/>
                  <a:pt x="6569193" y="3242942"/>
                </a:cubicBezTo>
                <a:cubicBezTo>
                  <a:pt x="6570603" y="3245344"/>
                  <a:pt x="6570870" y="3248431"/>
                  <a:pt x="6570565" y="3251519"/>
                </a:cubicBezTo>
                <a:cubicBezTo>
                  <a:pt x="6572928" y="3250032"/>
                  <a:pt x="6575634" y="3248965"/>
                  <a:pt x="6578606" y="3248698"/>
                </a:cubicBezTo>
                <a:lnTo>
                  <a:pt x="6581617" y="3248431"/>
                </a:lnTo>
                <a:cubicBezTo>
                  <a:pt x="6581198" y="3248355"/>
                  <a:pt x="6580931" y="3248431"/>
                  <a:pt x="6580588" y="3248279"/>
                </a:cubicBezTo>
                <a:close/>
                <a:moveTo>
                  <a:pt x="6619345" y="3180467"/>
                </a:moveTo>
                <a:cubicBezTo>
                  <a:pt x="6619575" y="3181191"/>
                  <a:pt x="6619612" y="3181877"/>
                  <a:pt x="6619727" y="3182563"/>
                </a:cubicBezTo>
                <a:cubicBezTo>
                  <a:pt x="6629864" y="3193236"/>
                  <a:pt x="6621099" y="3214849"/>
                  <a:pt x="6605512" y="3207835"/>
                </a:cubicBezTo>
                <a:cubicBezTo>
                  <a:pt x="6604026" y="3207187"/>
                  <a:pt x="6602806" y="3206311"/>
                  <a:pt x="6601701" y="3205396"/>
                </a:cubicBezTo>
                <a:cubicBezTo>
                  <a:pt x="6599910" y="3205167"/>
                  <a:pt x="6598119" y="3204634"/>
                  <a:pt x="6596480" y="3203795"/>
                </a:cubicBezTo>
                <a:cubicBezTo>
                  <a:pt x="6591488" y="3201279"/>
                  <a:pt x="6589011" y="3196019"/>
                  <a:pt x="6588972" y="3190759"/>
                </a:cubicBezTo>
                <a:cubicBezTo>
                  <a:pt x="6586190" y="3187442"/>
                  <a:pt x="6584818" y="3183211"/>
                  <a:pt x="6585847" y="3178065"/>
                </a:cubicBezTo>
                <a:cubicBezTo>
                  <a:pt x="6586381" y="3175435"/>
                  <a:pt x="6588096" y="3173148"/>
                  <a:pt x="6590192" y="3171090"/>
                </a:cubicBezTo>
                <a:cubicBezTo>
                  <a:pt x="6585885" y="3168841"/>
                  <a:pt x="6583751" y="3165105"/>
                  <a:pt x="6583141" y="3160531"/>
                </a:cubicBezTo>
                <a:cubicBezTo>
                  <a:pt x="6582532" y="3160340"/>
                  <a:pt x="6581998" y="3160417"/>
                  <a:pt x="6581389" y="3160111"/>
                </a:cubicBezTo>
                <a:cubicBezTo>
                  <a:pt x="6563629" y="3152107"/>
                  <a:pt x="6576320" y="3124585"/>
                  <a:pt x="6594079" y="3132628"/>
                </a:cubicBezTo>
                <a:cubicBezTo>
                  <a:pt x="6597280" y="3134077"/>
                  <a:pt x="6599186" y="3136250"/>
                  <a:pt x="6600558" y="3138651"/>
                </a:cubicBezTo>
                <a:cubicBezTo>
                  <a:pt x="6600862" y="3138727"/>
                  <a:pt x="6601168" y="3138651"/>
                  <a:pt x="6601472" y="3138727"/>
                </a:cubicBezTo>
                <a:cubicBezTo>
                  <a:pt x="6609628" y="3141167"/>
                  <a:pt x="6612410" y="3149019"/>
                  <a:pt x="6611152" y="3156719"/>
                </a:cubicBezTo>
                <a:lnTo>
                  <a:pt x="6610085" y="3163047"/>
                </a:lnTo>
                <a:cubicBezTo>
                  <a:pt x="6609704" y="3165258"/>
                  <a:pt x="6608561" y="3167011"/>
                  <a:pt x="6607074" y="3168574"/>
                </a:cubicBezTo>
                <a:cubicBezTo>
                  <a:pt x="6612524" y="3171052"/>
                  <a:pt x="6617440" y="3174292"/>
                  <a:pt x="6619345" y="3180467"/>
                </a:cubicBezTo>
                <a:close/>
                <a:moveTo>
                  <a:pt x="6664239" y="3190111"/>
                </a:moveTo>
                <a:cubicBezTo>
                  <a:pt x="6656503" y="3186642"/>
                  <a:pt x="6653378" y="3177989"/>
                  <a:pt x="6656350" y="3170213"/>
                </a:cubicBezTo>
                <a:cubicBezTo>
                  <a:pt x="6659208" y="3162665"/>
                  <a:pt x="6669041" y="3159082"/>
                  <a:pt x="6676244" y="3162322"/>
                </a:cubicBezTo>
                <a:lnTo>
                  <a:pt x="6682379" y="3165105"/>
                </a:lnTo>
                <a:cubicBezTo>
                  <a:pt x="6690116" y="3168574"/>
                  <a:pt x="6693241" y="3177227"/>
                  <a:pt x="6690268" y="3185003"/>
                </a:cubicBezTo>
                <a:cubicBezTo>
                  <a:pt x="6687410" y="3192588"/>
                  <a:pt x="6677577" y="3196133"/>
                  <a:pt x="6670375" y="3192893"/>
                </a:cubicBezTo>
                <a:lnTo>
                  <a:pt x="6664239" y="3190111"/>
                </a:lnTo>
                <a:close/>
                <a:moveTo>
                  <a:pt x="6662410" y="3309306"/>
                </a:moveTo>
                <a:cubicBezTo>
                  <a:pt x="6657303" y="3315519"/>
                  <a:pt x="6647699" y="3315291"/>
                  <a:pt x="6641907" y="3310412"/>
                </a:cubicBezTo>
                <a:lnTo>
                  <a:pt x="6636952" y="3306257"/>
                </a:lnTo>
                <a:cubicBezTo>
                  <a:pt x="6630702" y="3301034"/>
                  <a:pt x="6631007" y="3291657"/>
                  <a:pt x="6635848" y="3285711"/>
                </a:cubicBezTo>
                <a:cubicBezTo>
                  <a:pt x="6640954" y="3279498"/>
                  <a:pt x="6650557" y="3279726"/>
                  <a:pt x="6656388" y="3284605"/>
                </a:cubicBezTo>
                <a:lnTo>
                  <a:pt x="6661343" y="3288760"/>
                </a:lnTo>
                <a:cubicBezTo>
                  <a:pt x="6667554" y="3293983"/>
                  <a:pt x="6667250" y="3303360"/>
                  <a:pt x="6662410" y="3309306"/>
                </a:cubicBezTo>
                <a:close/>
                <a:moveTo>
                  <a:pt x="6638363" y="3216641"/>
                </a:moveTo>
                <a:cubicBezTo>
                  <a:pt x="6620603" y="3208636"/>
                  <a:pt x="6633027" y="3181000"/>
                  <a:pt x="6650824" y="3189043"/>
                </a:cubicBezTo>
                <a:cubicBezTo>
                  <a:pt x="6668584" y="3197010"/>
                  <a:pt x="6656160" y="3224646"/>
                  <a:pt x="6638363" y="3216641"/>
                </a:cubicBezTo>
                <a:close/>
                <a:moveTo>
                  <a:pt x="6632112" y="3240388"/>
                </a:moveTo>
                <a:cubicBezTo>
                  <a:pt x="6635504" y="3232917"/>
                  <a:pt x="6644536" y="3229296"/>
                  <a:pt x="6652082" y="3232612"/>
                </a:cubicBezTo>
                <a:cubicBezTo>
                  <a:pt x="6659513" y="3235890"/>
                  <a:pt x="6663210" y="3245115"/>
                  <a:pt x="6659856" y="3252586"/>
                </a:cubicBezTo>
                <a:lnTo>
                  <a:pt x="6657074" y="3258723"/>
                </a:lnTo>
                <a:cubicBezTo>
                  <a:pt x="6653721" y="3266195"/>
                  <a:pt x="6644689" y="3269816"/>
                  <a:pt x="6637105" y="3266499"/>
                </a:cubicBezTo>
                <a:cubicBezTo>
                  <a:pt x="6629674" y="3263221"/>
                  <a:pt x="6625977" y="3253997"/>
                  <a:pt x="6629368" y="3246525"/>
                </a:cubicBezTo>
                <a:lnTo>
                  <a:pt x="6632112" y="3240388"/>
                </a:lnTo>
                <a:close/>
                <a:moveTo>
                  <a:pt x="6631769" y="3346586"/>
                </a:moveTo>
                <a:cubicBezTo>
                  <a:pt x="6632875" y="3345938"/>
                  <a:pt x="6634056" y="3345404"/>
                  <a:pt x="6635275" y="3344985"/>
                </a:cubicBezTo>
                <a:cubicBezTo>
                  <a:pt x="6643622" y="3339496"/>
                  <a:pt x="6654979" y="3340411"/>
                  <a:pt x="6664315" y="3342240"/>
                </a:cubicBezTo>
                <a:cubicBezTo>
                  <a:pt x="6671518" y="3343613"/>
                  <a:pt x="6676282" y="3348911"/>
                  <a:pt x="6677082" y="3355810"/>
                </a:cubicBezTo>
                <a:cubicBezTo>
                  <a:pt x="6678568" y="3346738"/>
                  <a:pt x="6689049" y="3338009"/>
                  <a:pt x="6700252" y="3343079"/>
                </a:cubicBezTo>
                <a:cubicBezTo>
                  <a:pt x="6718012" y="3351084"/>
                  <a:pt x="6702196" y="3376928"/>
                  <a:pt x="6684628" y="3369037"/>
                </a:cubicBezTo>
                <a:cubicBezTo>
                  <a:pt x="6680207" y="3367017"/>
                  <a:pt x="6677882" y="3363929"/>
                  <a:pt x="6677120" y="3360499"/>
                </a:cubicBezTo>
                <a:cubicBezTo>
                  <a:pt x="6676205" y="3365035"/>
                  <a:pt x="6672776" y="3369075"/>
                  <a:pt x="6668507" y="3371058"/>
                </a:cubicBezTo>
                <a:cubicBezTo>
                  <a:pt x="6668698" y="3371858"/>
                  <a:pt x="6669003" y="3372659"/>
                  <a:pt x="6669079" y="3373497"/>
                </a:cubicBezTo>
                <a:cubicBezTo>
                  <a:pt x="6669879" y="3381655"/>
                  <a:pt x="6664658" y="3389430"/>
                  <a:pt x="6656236" y="3390650"/>
                </a:cubicBezTo>
                <a:cubicBezTo>
                  <a:pt x="6648842" y="3391680"/>
                  <a:pt x="6641030" y="3386495"/>
                  <a:pt x="6639506" y="3379024"/>
                </a:cubicBezTo>
                <a:cubicBezTo>
                  <a:pt x="6639277" y="3378719"/>
                  <a:pt x="6639010" y="3378415"/>
                  <a:pt x="6638743" y="3378109"/>
                </a:cubicBezTo>
                <a:cubicBezTo>
                  <a:pt x="6638629" y="3378033"/>
                  <a:pt x="6638553" y="3377957"/>
                  <a:pt x="6638400" y="3377804"/>
                </a:cubicBezTo>
                <a:cubicBezTo>
                  <a:pt x="6637410" y="3377042"/>
                  <a:pt x="6636495" y="3376242"/>
                  <a:pt x="6635504" y="3375517"/>
                </a:cubicBezTo>
                <a:cubicBezTo>
                  <a:pt x="6634742" y="3374984"/>
                  <a:pt x="6630321" y="3372239"/>
                  <a:pt x="6634361" y="3374641"/>
                </a:cubicBezTo>
                <a:cubicBezTo>
                  <a:pt x="6629216" y="3371591"/>
                  <a:pt x="6624948" y="3368542"/>
                  <a:pt x="6623995" y="3362100"/>
                </a:cubicBezTo>
                <a:cubicBezTo>
                  <a:pt x="6623119" y="3355658"/>
                  <a:pt x="6626320" y="3349788"/>
                  <a:pt x="6631769" y="3346586"/>
                </a:cubicBezTo>
                <a:close/>
                <a:moveTo>
                  <a:pt x="6627501" y="3390993"/>
                </a:moveTo>
                <a:cubicBezTo>
                  <a:pt x="6630055" y="3395568"/>
                  <a:pt x="6629254" y="3401552"/>
                  <a:pt x="6626282" y="3405936"/>
                </a:cubicBezTo>
                <a:cubicBezTo>
                  <a:pt x="6626243" y="3411349"/>
                  <a:pt x="6622814" y="3416685"/>
                  <a:pt x="6618126" y="3419277"/>
                </a:cubicBezTo>
                <a:cubicBezTo>
                  <a:pt x="6614010" y="3421564"/>
                  <a:pt x="6609590" y="3421069"/>
                  <a:pt x="6605741" y="3419163"/>
                </a:cubicBezTo>
                <a:cubicBezTo>
                  <a:pt x="6599795" y="3420726"/>
                  <a:pt x="6593050" y="3419124"/>
                  <a:pt x="6589468" y="3412035"/>
                </a:cubicBezTo>
                <a:lnTo>
                  <a:pt x="6587638" y="3408451"/>
                </a:lnTo>
                <a:cubicBezTo>
                  <a:pt x="6583865" y="3401095"/>
                  <a:pt x="6586990" y="3394691"/>
                  <a:pt x="6592212" y="3391031"/>
                </a:cubicBezTo>
                <a:cubicBezTo>
                  <a:pt x="6592326" y="3390345"/>
                  <a:pt x="6592097" y="3389659"/>
                  <a:pt x="6592326" y="3389011"/>
                </a:cubicBezTo>
                <a:lnTo>
                  <a:pt x="6595146" y="3380282"/>
                </a:lnTo>
                <a:cubicBezTo>
                  <a:pt x="6597585" y="3372735"/>
                  <a:pt x="6607494" y="3369647"/>
                  <a:pt x="6614239" y="3372506"/>
                </a:cubicBezTo>
                <a:cubicBezTo>
                  <a:pt x="6619994" y="3374946"/>
                  <a:pt x="6622852" y="3380282"/>
                  <a:pt x="6622890" y="3385924"/>
                </a:cubicBezTo>
                <a:cubicBezTo>
                  <a:pt x="6624681" y="3387258"/>
                  <a:pt x="6626320" y="3388859"/>
                  <a:pt x="6627501" y="3390993"/>
                </a:cubicBezTo>
                <a:close/>
                <a:moveTo>
                  <a:pt x="6647166" y="3651684"/>
                </a:moveTo>
                <a:cubicBezTo>
                  <a:pt x="6647242" y="3650159"/>
                  <a:pt x="6647318" y="3648596"/>
                  <a:pt x="6647966" y="3647224"/>
                </a:cubicBezTo>
                <a:lnTo>
                  <a:pt x="6650748" y="3641087"/>
                </a:lnTo>
                <a:cubicBezTo>
                  <a:pt x="6654064" y="3633730"/>
                  <a:pt x="6661190" y="3630033"/>
                  <a:pt x="6669003" y="3631938"/>
                </a:cubicBezTo>
                <a:cubicBezTo>
                  <a:pt x="6668964" y="3630947"/>
                  <a:pt x="6668736" y="3629918"/>
                  <a:pt x="6668964" y="3628927"/>
                </a:cubicBezTo>
                <a:cubicBezTo>
                  <a:pt x="6670832" y="3620236"/>
                  <a:pt x="6675520" y="3612384"/>
                  <a:pt x="6683485" y="3608000"/>
                </a:cubicBezTo>
                <a:cubicBezTo>
                  <a:pt x="6684209" y="3607619"/>
                  <a:pt x="6685009" y="3607505"/>
                  <a:pt x="6685733" y="3607200"/>
                </a:cubicBezTo>
                <a:cubicBezTo>
                  <a:pt x="6686000" y="3607085"/>
                  <a:pt x="6686228" y="3606780"/>
                  <a:pt x="6686495" y="3606628"/>
                </a:cubicBezTo>
                <a:cubicBezTo>
                  <a:pt x="6685657" y="3604722"/>
                  <a:pt x="6685161" y="3602664"/>
                  <a:pt x="6685200" y="3600681"/>
                </a:cubicBezTo>
                <a:cubicBezTo>
                  <a:pt x="6685352" y="3593286"/>
                  <a:pt x="6690725" y="3588636"/>
                  <a:pt x="6697318" y="3587111"/>
                </a:cubicBezTo>
                <a:cubicBezTo>
                  <a:pt x="6701586" y="3582613"/>
                  <a:pt x="6708408" y="3580631"/>
                  <a:pt x="6714239" y="3583262"/>
                </a:cubicBezTo>
                <a:lnTo>
                  <a:pt x="6720374" y="3586006"/>
                </a:lnTo>
                <a:cubicBezTo>
                  <a:pt x="6727844" y="3589398"/>
                  <a:pt x="6731655" y="3598204"/>
                  <a:pt x="6728378" y="3605865"/>
                </a:cubicBezTo>
                <a:cubicBezTo>
                  <a:pt x="6727578" y="3607733"/>
                  <a:pt x="6726396" y="3609411"/>
                  <a:pt x="6724910" y="3610783"/>
                </a:cubicBezTo>
                <a:cubicBezTo>
                  <a:pt x="6725214" y="3617720"/>
                  <a:pt x="6720604" y="3624277"/>
                  <a:pt x="6713667" y="3625840"/>
                </a:cubicBezTo>
                <a:cubicBezTo>
                  <a:pt x="6710695" y="3626526"/>
                  <a:pt x="6707722" y="3627173"/>
                  <a:pt x="6704711" y="3627822"/>
                </a:cubicBezTo>
                <a:cubicBezTo>
                  <a:pt x="6704559" y="3627860"/>
                  <a:pt x="6704407" y="3627822"/>
                  <a:pt x="6704292" y="3627822"/>
                </a:cubicBezTo>
                <a:cubicBezTo>
                  <a:pt x="6704102" y="3628127"/>
                  <a:pt x="6703759" y="3628279"/>
                  <a:pt x="6703530" y="3628584"/>
                </a:cubicBezTo>
                <a:cubicBezTo>
                  <a:pt x="6703301" y="3628927"/>
                  <a:pt x="6703264" y="3629385"/>
                  <a:pt x="6703035" y="3629689"/>
                </a:cubicBezTo>
                <a:lnTo>
                  <a:pt x="6698881" y="3634645"/>
                </a:lnTo>
                <a:cubicBezTo>
                  <a:pt x="6698271" y="3635369"/>
                  <a:pt x="6697433" y="3635712"/>
                  <a:pt x="6696747" y="3636284"/>
                </a:cubicBezTo>
                <a:cubicBezTo>
                  <a:pt x="6694269" y="3642916"/>
                  <a:pt x="6687867" y="3646881"/>
                  <a:pt x="6680626" y="3645890"/>
                </a:cubicBezTo>
                <a:cubicBezTo>
                  <a:pt x="6680474" y="3645890"/>
                  <a:pt x="6680321" y="3645737"/>
                  <a:pt x="6680169" y="3645699"/>
                </a:cubicBezTo>
                <a:cubicBezTo>
                  <a:pt x="6680283" y="3647681"/>
                  <a:pt x="6679978" y="3649663"/>
                  <a:pt x="6679140" y="3651493"/>
                </a:cubicBezTo>
                <a:lnTo>
                  <a:pt x="6676358" y="3657630"/>
                </a:lnTo>
                <a:cubicBezTo>
                  <a:pt x="6675824" y="3658812"/>
                  <a:pt x="6675062" y="3659688"/>
                  <a:pt x="6674376" y="3660641"/>
                </a:cubicBezTo>
                <a:cubicBezTo>
                  <a:pt x="6675405" y="3660032"/>
                  <a:pt x="6676320" y="3659345"/>
                  <a:pt x="6677463" y="3658964"/>
                </a:cubicBezTo>
                <a:lnTo>
                  <a:pt x="6686343" y="3655610"/>
                </a:lnTo>
                <a:cubicBezTo>
                  <a:pt x="6694041" y="3652675"/>
                  <a:pt x="6702920" y="3659231"/>
                  <a:pt x="6704788" y="3666474"/>
                </a:cubicBezTo>
                <a:cubicBezTo>
                  <a:pt x="6706998" y="3675012"/>
                  <a:pt x="6701549" y="3682026"/>
                  <a:pt x="6693926" y="3684923"/>
                </a:cubicBezTo>
                <a:lnTo>
                  <a:pt x="6691297" y="3685914"/>
                </a:lnTo>
                <a:cubicBezTo>
                  <a:pt x="6692554" y="3687743"/>
                  <a:pt x="6693126" y="3689954"/>
                  <a:pt x="6693508" y="3692203"/>
                </a:cubicBezTo>
                <a:cubicBezTo>
                  <a:pt x="6699986" y="3692584"/>
                  <a:pt x="6706198" y="3696549"/>
                  <a:pt x="6706922" y="3704897"/>
                </a:cubicBezTo>
                <a:cubicBezTo>
                  <a:pt x="6708180" y="3719991"/>
                  <a:pt x="6689468" y="3723994"/>
                  <a:pt x="6681541" y="3714998"/>
                </a:cubicBezTo>
                <a:cubicBezTo>
                  <a:pt x="6679978" y="3715531"/>
                  <a:pt x="6678339" y="3715722"/>
                  <a:pt x="6676663" y="3715760"/>
                </a:cubicBezTo>
                <a:cubicBezTo>
                  <a:pt x="6677539" y="3717094"/>
                  <a:pt x="6678302" y="3718543"/>
                  <a:pt x="6678759" y="3720182"/>
                </a:cubicBezTo>
                <a:cubicBezTo>
                  <a:pt x="6680741" y="3727615"/>
                  <a:pt x="6675177" y="3736077"/>
                  <a:pt x="6667707" y="3737526"/>
                </a:cubicBezTo>
                <a:cubicBezTo>
                  <a:pt x="6667021" y="3737640"/>
                  <a:pt x="6666335" y="3737450"/>
                  <a:pt x="6665649" y="3737526"/>
                </a:cubicBezTo>
                <a:cubicBezTo>
                  <a:pt x="6665916" y="3738326"/>
                  <a:pt x="6666259" y="3739051"/>
                  <a:pt x="6666373" y="3740004"/>
                </a:cubicBezTo>
                <a:cubicBezTo>
                  <a:pt x="6671442" y="3735391"/>
                  <a:pt x="6679293" y="3733599"/>
                  <a:pt x="6686000" y="3739203"/>
                </a:cubicBezTo>
                <a:cubicBezTo>
                  <a:pt x="6700367" y="3751248"/>
                  <a:pt x="6680397" y="3772404"/>
                  <a:pt x="6666145" y="3760435"/>
                </a:cubicBezTo>
                <a:cubicBezTo>
                  <a:pt x="6663363" y="3758072"/>
                  <a:pt x="6662181" y="3755403"/>
                  <a:pt x="6661686" y="3752659"/>
                </a:cubicBezTo>
                <a:cubicBezTo>
                  <a:pt x="6658522" y="3755518"/>
                  <a:pt x="6654369" y="3756928"/>
                  <a:pt x="6650291" y="3756852"/>
                </a:cubicBezTo>
                <a:lnTo>
                  <a:pt x="6646365" y="3758872"/>
                </a:lnTo>
                <a:cubicBezTo>
                  <a:pt x="6641602" y="3761312"/>
                  <a:pt x="6636381" y="3761045"/>
                  <a:pt x="6632112" y="3758643"/>
                </a:cubicBezTo>
                <a:cubicBezTo>
                  <a:pt x="6631960" y="3758758"/>
                  <a:pt x="6631769" y="3758834"/>
                  <a:pt x="6631579" y="3758948"/>
                </a:cubicBezTo>
                <a:cubicBezTo>
                  <a:pt x="6635809" y="3763141"/>
                  <a:pt x="6636915" y="3769621"/>
                  <a:pt x="6634742" y="3775148"/>
                </a:cubicBezTo>
                <a:cubicBezTo>
                  <a:pt x="6636609" y="3774157"/>
                  <a:pt x="6638591" y="3773471"/>
                  <a:pt x="6640687" y="3773280"/>
                </a:cubicBezTo>
                <a:lnTo>
                  <a:pt x="6647090" y="3772747"/>
                </a:lnTo>
                <a:cubicBezTo>
                  <a:pt x="6655169" y="3772061"/>
                  <a:pt x="6661495" y="3779074"/>
                  <a:pt x="6662143" y="3786584"/>
                </a:cubicBezTo>
                <a:cubicBezTo>
                  <a:pt x="6662333" y="3788719"/>
                  <a:pt x="6661914" y="3790701"/>
                  <a:pt x="6661152" y="3792530"/>
                </a:cubicBezTo>
                <a:cubicBezTo>
                  <a:pt x="6663934" y="3791577"/>
                  <a:pt x="6666869" y="3791120"/>
                  <a:pt x="6669651" y="3792301"/>
                </a:cubicBezTo>
                <a:cubicBezTo>
                  <a:pt x="6670527" y="3792683"/>
                  <a:pt x="6671404" y="3793026"/>
                  <a:pt x="6672356" y="3793293"/>
                </a:cubicBezTo>
                <a:lnTo>
                  <a:pt x="6672356" y="3793293"/>
                </a:lnTo>
                <a:cubicBezTo>
                  <a:pt x="6672471" y="3793293"/>
                  <a:pt x="6672509" y="3793254"/>
                  <a:pt x="6672661" y="3793216"/>
                </a:cubicBezTo>
                <a:cubicBezTo>
                  <a:pt x="6672890" y="3793102"/>
                  <a:pt x="6672928" y="3793102"/>
                  <a:pt x="6673347" y="3792912"/>
                </a:cubicBezTo>
                <a:cubicBezTo>
                  <a:pt x="6680931" y="3789100"/>
                  <a:pt x="6689544" y="3791882"/>
                  <a:pt x="6693850" y="3799125"/>
                </a:cubicBezTo>
                <a:cubicBezTo>
                  <a:pt x="6695565" y="3802022"/>
                  <a:pt x="6695756" y="3805414"/>
                  <a:pt x="6695146" y="3808692"/>
                </a:cubicBezTo>
                <a:cubicBezTo>
                  <a:pt x="6696785" y="3807740"/>
                  <a:pt x="6698576" y="3807129"/>
                  <a:pt x="6700482" y="3806977"/>
                </a:cubicBezTo>
                <a:lnTo>
                  <a:pt x="6706884" y="3806443"/>
                </a:lnTo>
                <a:cubicBezTo>
                  <a:pt x="6707379" y="3806405"/>
                  <a:pt x="6707837" y="3806443"/>
                  <a:pt x="6708294" y="3806443"/>
                </a:cubicBezTo>
                <a:cubicBezTo>
                  <a:pt x="6708599" y="3805872"/>
                  <a:pt x="6709056" y="3805414"/>
                  <a:pt x="6709399" y="3804842"/>
                </a:cubicBezTo>
                <a:lnTo>
                  <a:pt x="6704254" y="3801564"/>
                </a:lnTo>
                <a:cubicBezTo>
                  <a:pt x="6697394" y="3797181"/>
                  <a:pt x="6696556" y="3787727"/>
                  <a:pt x="6700634" y="3781286"/>
                </a:cubicBezTo>
                <a:cubicBezTo>
                  <a:pt x="6704940" y="3774424"/>
                  <a:pt x="6714506" y="3773547"/>
                  <a:pt x="6720908" y="3777626"/>
                </a:cubicBezTo>
                <a:lnTo>
                  <a:pt x="6731846" y="3784602"/>
                </a:lnTo>
                <a:cubicBezTo>
                  <a:pt x="6738744" y="3788985"/>
                  <a:pt x="6739544" y="3798439"/>
                  <a:pt x="6735466" y="3804919"/>
                </a:cubicBezTo>
                <a:cubicBezTo>
                  <a:pt x="6735199" y="3805338"/>
                  <a:pt x="6734742" y="3805528"/>
                  <a:pt x="6734437" y="3805910"/>
                </a:cubicBezTo>
                <a:lnTo>
                  <a:pt x="6737981" y="3808883"/>
                </a:lnTo>
                <a:cubicBezTo>
                  <a:pt x="6743964" y="3813953"/>
                  <a:pt x="6743240" y="3824130"/>
                  <a:pt x="6738057" y="3829352"/>
                </a:cubicBezTo>
                <a:cubicBezTo>
                  <a:pt x="6732722" y="3834765"/>
                  <a:pt x="6724986" y="3834498"/>
                  <a:pt x="6719117" y="3830534"/>
                </a:cubicBezTo>
                <a:cubicBezTo>
                  <a:pt x="6717478" y="3832326"/>
                  <a:pt x="6715421" y="3833507"/>
                  <a:pt x="6713172" y="3834270"/>
                </a:cubicBezTo>
                <a:cubicBezTo>
                  <a:pt x="6710047" y="3841665"/>
                  <a:pt x="6701853" y="3847306"/>
                  <a:pt x="6692478" y="3843037"/>
                </a:cubicBezTo>
                <a:cubicBezTo>
                  <a:pt x="6689010" y="3841474"/>
                  <a:pt x="6687067" y="3839111"/>
                  <a:pt x="6685809" y="3836557"/>
                </a:cubicBezTo>
                <a:cubicBezTo>
                  <a:pt x="6680778" y="3848755"/>
                  <a:pt x="6659589" y="3849517"/>
                  <a:pt x="6658256" y="3833622"/>
                </a:cubicBezTo>
                <a:cubicBezTo>
                  <a:pt x="6657989" y="3830382"/>
                  <a:pt x="6658865" y="3827789"/>
                  <a:pt x="6660123" y="3825464"/>
                </a:cubicBezTo>
                <a:cubicBezTo>
                  <a:pt x="6658751" y="3823673"/>
                  <a:pt x="6657989" y="3821538"/>
                  <a:pt x="6657608" y="3819289"/>
                </a:cubicBezTo>
                <a:cubicBezTo>
                  <a:pt x="6652158" y="3815630"/>
                  <a:pt x="6648805" y="3809760"/>
                  <a:pt x="6650863" y="3802632"/>
                </a:cubicBezTo>
                <a:cubicBezTo>
                  <a:pt x="6651053" y="3801908"/>
                  <a:pt x="6651587" y="3801335"/>
                  <a:pt x="6651930" y="3800649"/>
                </a:cubicBezTo>
                <a:cubicBezTo>
                  <a:pt x="6650748" y="3801069"/>
                  <a:pt x="6649529" y="3801526"/>
                  <a:pt x="6648271" y="3801641"/>
                </a:cubicBezTo>
                <a:lnTo>
                  <a:pt x="6641868" y="3802174"/>
                </a:lnTo>
                <a:cubicBezTo>
                  <a:pt x="6637562" y="3802555"/>
                  <a:pt x="6633866" y="3800649"/>
                  <a:pt x="6631160" y="3797791"/>
                </a:cubicBezTo>
                <a:cubicBezTo>
                  <a:pt x="6626625" y="3800954"/>
                  <a:pt x="6620222" y="3801831"/>
                  <a:pt x="6615573" y="3798858"/>
                </a:cubicBezTo>
                <a:lnTo>
                  <a:pt x="6610123" y="3795389"/>
                </a:lnTo>
                <a:cubicBezTo>
                  <a:pt x="6603225" y="3791006"/>
                  <a:pt x="6600710" y="3783039"/>
                  <a:pt x="6604369" y="3775568"/>
                </a:cubicBezTo>
                <a:cubicBezTo>
                  <a:pt x="6605283" y="3773776"/>
                  <a:pt x="6606693" y="3772290"/>
                  <a:pt x="6608370" y="3771032"/>
                </a:cubicBezTo>
                <a:cubicBezTo>
                  <a:pt x="6608065" y="3769164"/>
                  <a:pt x="6607646" y="3767296"/>
                  <a:pt x="6608065" y="3765466"/>
                </a:cubicBezTo>
                <a:cubicBezTo>
                  <a:pt x="6601244" y="3764018"/>
                  <a:pt x="6595184" y="3758719"/>
                  <a:pt x="6590954" y="3752544"/>
                </a:cubicBezTo>
                <a:cubicBezTo>
                  <a:pt x="6590573" y="3754298"/>
                  <a:pt x="6589925" y="3756051"/>
                  <a:pt x="6588972" y="3757538"/>
                </a:cubicBezTo>
                <a:lnTo>
                  <a:pt x="6585504" y="3763027"/>
                </a:lnTo>
                <a:cubicBezTo>
                  <a:pt x="6583523" y="3766153"/>
                  <a:pt x="6580436" y="3767906"/>
                  <a:pt x="6577158" y="3768668"/>
                </a:cubicBezTo>
                <a:cubicBezTo>
                  <a:pt x="6580436" y="3768020"/>
                  <a:pt x="6583865" y="3768173"/>
                  <a:pt x="6586914" y="3769545"/>
                </a:cubicBezTo>
                <a:lnTo>
                  <a:pt x="6593050" y="3772328"/>
                </a:lnTo>
                <a:cubicBezTo>
                  <a:pt x="6600786" y="3775796"/>
                  <a:pt x="6603149" y="3785288"/>
                  <a:pt x="6599948" y="3792607"/>
                </a:cubicBezTo>
                <a:cubicBezTo>
                  <a:pt x="6596594" y="3800268"/>
                  <a:pt x="6586876" y="3802746"/>
                  <a:pt x="6579673" y="3799506"/>
                </a:cubicBezTo>
                <a:lnTo>
                  <a:pt x="6573538" y="3796761"/>
                </a:lnTo>
                <a:cubicBezTo>
                  <a:pt x="6565801" y="3793293"/>
                  <a:pt x="6563439" y="3783801"/>
                  <a:pt x="6566640" y="3776482"/>
                </a:cubicBezTo>
                <a:cubicBezTo>
                  <a:pt x="6568279" y="3772709"/>
                  <a:pt x="6571480" y="3770231"/>
                  <a:pt x="6575139" y="3769049"/>
                </a:cubicBezTo>
                <a:cubicBezTo>
                  <a:pt x="6571747" y="3769354"/>
                  <a:pt x="6568241" y="3768706"/>
                  <a:pt x="6565268" y="3766839"/>
                </a:cubicBezTo>
                <a:cubicBezTo>
                  <a:pt x="6560466" y="3763866"/>
                  <a:pt x="6558675" y="3758224"/>
                  <a:pt x="6559361" y="3752926"/>
                </a:cubicBezTo>
                <a:cubicBezTo>
                  <a:pt x="6558790" y="3752773"/>
                  <a:pt x="6558142" y="3752887"/>
                  <a:pt x="6557570" y="3752620"/>
                </a:cubicBezTo>
                <a:lnTo>
                  <a:pt x="6551434" y="3749876"/>
                </a:lnTo>
                <a:cubicBezTo>
                  <a:pt x="6543965" y="3746484"/>
                  <a:pt x="6539392" y="3738669"/>
                  <a:pt x="6542326" y="3730474"/>
                </a:cubicBezTo>
                <a:cubicBezTo>
                  <a:pt x="6543279" y="3727882"/>
                  <a:pt x="6545222" y="3725747"/>
                  <a:pt x="6547471" y="3723994"/>
                </a:cubicBezTo>
                <a:cubicBezTo>
                  <a:pt x="6544003" y="3719382"/>
                  <a:pt x="6543584" y="3713054"/>
                  <a:pt x="6546061" y="3707527"/>
                </a:cubicBezTo>
                <a:lnTo>
                  <a:pt x="6548843" y="3701390"/>
                </a:lnTo>
                <a:cubicBezTo>
                  <a:pt x="6552196" y="3693919"/>
                  <a:pt x="6562562" y="3691593"/>
                  <a:pt x="6569346" y="3695291"/>
                </a:cubicBezTo>
                <a:cubicBezTo>
                  <a:pt x="6576891" y="3699370"/>
                  <a:pt x="6578835" y="3708365"/>
                  <a:pt x="6575443" y="3715798"/>
                </a:cubicBezTo>
                <a:lnTo>
                  <a:pt x="6572661" y="3721935"/>
                </a:lnTo>
                <a:cubicBezTo>
                  <a:pt x="6572014" y="3723384"/>
                  <a:pt x="6570947" y="3724413"/>
                  <a:pt x="6569841" y="3725480"/>
                </a:cubicBezTo>
                <a:cubicBezTo>
                  <a:pt x="6573538" y="3727806"/>
                  <a:pt x="6576091" y="3731236"/>
                  <a:pt x="6577120" y="3735201"/>
                </a:cubicBezTo>
                <a:cubicBezTo>
                  <a:pt x="6579940" y="3735277"/>
                  <a:pt x="6582722" y="3735849"/>
                  <a:pt x="6585162" y="3737335"/>
                </a:cubicBezTo>
                <a:cubicBezTo>
                  <a:pt x="6585657" y="3737640"/>
                  <a:pt x="6585885" y="3738136"/>
                  <a:pt x="6586305" y="3738517"/>
                </a:cubicBezTo>
                <a:cubicBezTo>
                  <a:pt x="6586533" y="3733257"/>
                  <a:pt x="6588401" y="3727729"/>
                  <a:pt x="6591754" y="3722698"/>
                </a:cubicBezTo>
                <a:cubicBezTo>
                  <a:pt x="6583294" y="3717704"/>
                  <a:pt x="6581313" y="3701352"/>
                  <a:pt x="6593355" y="3695176"/>
                </a:cubicBezTo>
                <a:cubicBezTo>
                  <a:pt x="6601587" y="3690983"/>
                  <a:pt x="6608103" y="3695558"/>
                  <a:pt x="6610619" y="3702304"/>
                </a:cubicBezTo>
                <a:cubicBezTo>
                  <a:pt x="6611533" y="3701275"/>
                  <a:pt x="6612562" y="3700399"/>
                  <a:pt x="6613705" y="3699712"/>
                </a:cubicBezTo>
                <a:cubicBezTo>
                  <a:pt x="6610657" y="3692623"/>
                  <a:pt x="6614163" y="3684618"/>
                  <a:pt x="6620756" y="3681035"/>
                </a:cubicBezTo>
                <a:cubicBezTo>
                  <a:pt x="6621099" y="3680844"/>
                  <a:pt x="6621480" y="3680958"/>
                  <a:pt x="6621823" y="3680806"/>
                </a:cubicBezTo>
                <a:cubicBezTo>
                  <a:pt x="6619917" y="3674821"/>
                  <a:pt x="6622394" y="3667960"/>
                  <a:pt x="6627196" y="3663920"/>
                </a:cubicBezTo>
                <a:cubicBezTo>
                  <a:pt x="6627349" y="3659803"/>
                  <a:pt x="6628950" y="3655915"/>
                  <a:pt x="6633027" y="3653094"/>
                </a:cubicBezTo>
                <a:cubicBezTo>
                  <a:pt x="6636876" y="3650349"/>
                  <a:pt x="6642555" y="3649968"/>
                  <a:pt x="6647166" y="3651684"/>
                </a:cubicBezTo>
                <a:close/>
                <a:moveTo>
                  <a:pt x="6667021" y="3579907"/>
                </a:moveTo>
                <a:cubicBezTo>
                  <a:pt x="6681351" y="3591952"/>
                  <a:pt x="6662486" y="3614023"/>
                  <a:pt x="6648157" y="3602016"/>
                </a:cubicBezTo>
                <a:cubicBezTo>
                  <a:pt x="6633790" y="3589970"/>
                  <a:pt x="6652691" y="3567900"/>
                  <a:pt x="6667021" y="3579907"/>
                </a:cubicBezTo>
                <a:close/>
                <a:moveTo>
                  <a:pt x="6784208" y="3758872"/>
                </a:moveTo>
                <a:cubicBezTo>
                  <a:pt x="6784323" y="3761464"/>
                  <a:pt x="6783561" y="3763827"/>
                  <a:pt x="6782265" y="3765924"/>
                </a:cubicBezTo>
                <a:cubicBezTo>
                  <a:pt x="6782722" y="3767182"/>
                  <a:pt x="6783217" y="3768401"/>
                  <a:pt x="6783332" y="3769736"/>
                </a:cubicBezTo>
                <a:lnTo>
                  <a:pt x="6783865" y="3776140"/>
                </a:lnTo>
                <a:cubicBezTo>
                  <a:pt x="6784018" y="3778045"/>
                  <a:pt x="6783713" y="3779837"/>
                  <a:pt x="6783103" y="3781514"/>
                </a:cubicBezTo>
                <a:cubicBezTo>
                  <a:pt x="6785542" y="3781819"/>
                  <a:pt x="6788020" y="3782620"/>
                  <a:pt x="6790382" y="3784602"/>
                </a:cubicBezTo>
                <a:cubicBezTo>
                  <a:pt x="6804750" y="3796647"/>
                  <a:pt x="6785733" y="3818641"/>
                  <a:pt x="6771442" y="3806634"/>
                </a:cubicBezTo>
                <a:cubicBezTo>
                  <a:pt x="6765954" y="3802022"/>
                  <a:pt x="6765382" y="3796037"/>
                  <a:pt x="6767478" y="3790967"/>
                </a:cubicBezTo>
                <a:cubicBezTo>
                  <a:pt x="6760809" y="3790129"/>
                  <a:pt x="6755550" y="3784259"/>
                  <a:pt x="6754978" y="3777588"/>
                </a:cubicBezTo>
                <a:lnTo>
                  <a:pt x="6754940" y="3776864"/>
                </a:lnTo>
                <a:cubicBezTo>
                  <a:pt x="6752425" y="3774996"/>
                  <a:pt x="6750367" y="3772594"/>
                  <a:pt x="6749910" y="3769545"/>
                </a:cubicBezTo>
                <a:cubicBezTo>
                  <a:pt x="6749719" y="3768173"/>
                  <a:pt x="6749910" y="3766839"/>
                  <a:pt x="6749834" y="3765428"/>
                </a:cubicBezTo>
                <a:lnTo>
                  <a:pt x="6745489" y="3763484"/>
                </a:lnTo>
                <a:cubicBezTo>
                  <a:pt x="6745184" y="3763332"/>
                  <a:pt x="6744994" y="3763103"/>
                  <a:pt x="6744688" y="3762951"/>
                </a:cubicBezTo>
                <a:cubicBezTo>
                  <a:pt x="6742173" y="3763179"/>
                  <a:pt x="6739658" y="3763408"/>
                  <a:pt x="6737105" y="3763637"/>
                </a:cubicBezTo>
                <a:cubicBezTo>
                  <a:pt x="6729254" y="3764323"/>
                  <a:pt x="6721975" y="3758643"/>
                  <a:pt x="6721137" y="3750715"/>
                </a:cubicBezTo>
                <a:cubicBezTo>
                  <a:pt x="6720337" y="3743015"/>
                  <a:pt x="6726281" y="3735429"/>
                  <a:pt x="6734094" y="3734743"/>
                </a:cubicBezTo>
                <a:cubicBezTo>
                  <a:pt x="6737143" y="3734476"/>
                  <a:pt x="6740154" y="3734210"/>
                  <a:pt x="6743202" y="3733943"/>
                </a:cubicBezTo>
                <a:cubicBezTo>
                  <a:pt x="6744841" y="3733790"/>
                  <a:pt x="6746442" y="3734057"/>
                  <a:pt x="6747966" y="3734438"/>
                </a:cubicBezTo>
                <a:cubicBezTo>
                  <a:pt x="6750519" y="3733905"/>
                  <a:pt x="6753111" y="3733828"/>
                  <a:pt x="6755512" y="3734896"/>
                </a:cubicBezTo>
                <a:lnTo>
                  <a:pt x="6761648" y="3737678"/>
                </a:lnTo>
                <a:cubicBezTo>
                  <a:pt x="6763095" y="3738326"/>
                  <a:pt x="6764239" y="3739241"/>
                  <a:pt x="6765382" y="3740080"/>
                </a:cubicBezTo>
                <a:cubicBezTo>
                  <a:pt x="6773157" y="3736992"/>
                  <a:pt x="6782493" y="3739012"/>
                  <a:pt x="6783370" y="3749495"/>
                </a:cubicBezTo>
                <a:cubicBezTo>
                  <a:pt x="6783484" y="3751019"/>
                  <a:pt x="6783370" y="3752430"/>
                  <a:pt x="6783103" y="3753802"/>
                </a:cubicBezTo>
                <a:cubicBezTo>
                  <a:pt x="6783713" y="3755403"/>
                  <a:pt x="6784132" y="3757119"/>
                  <a:pt x="6784208" y="3758872"/>
                </a:cubicBezTo>
                <a:close/>
                <a:moveTo>
                  <a:pt x="6796251" y="4175199"/>
                </a:moveTo>
                <a:cubicBezTo>
                  <a:pt x="6798309" y="4178096"/>
                  <a:pt x="6798690" y="4180840"/>
                  <a:pt x="6798423" y="4183432"/>
                </a:cubicBezTo>
                <a:cubicBezTo>
                  <a:pt x="6799376" y="4183546"/>
                  <a:pt x="6800367" y="4183966"/>
                  <a:pt x="6801320" y="4184347"/>
                </a:cubicBezTo>
                <a:cubicBezTo>
                  <a:pt x="6807684" y="4181145"/>
                  <a:pt x="6816335" y="4181374"/>
                  <a:pt x="6821556" y="4188769"/>
                </a:cubicBezTo>
                <a:cubicBezTo>
                  <a:pt x="6829521" y="4200052"/>
                  <a:pt x="6817440" y="4210420"/>
                  <a:pt x="6806312" y="4208781"/>
                </a:cubicBezTo>
                <a:lnTo>
                  <a:pt x="6805512" y="4210077"/>
                </a:lnTo>
                <a:cubicBezTo>
                  <a:pt x="6801281" y="4216748"/>
                  <a:pt x="6793203" y="4220026"/>
                  <a:pt x="6785771" y="4216100"/>
                </a:cubicBezTo>
                <a:cubicBezTo>
                  <a:pt x="6783408" y="4214842"/>
                  <a:pt x="6781693" y="4212707"/>
                  <a:pt x="6780283" y="4210306"/>
                </a:cubicBezTo>
                <a:cubicBezTo>
                  <a:pt x="6775443" y="4212974"/>
                  <a:pt x="6769346" y="4212516"/>
                  <a:pt x="6764429" y="4209391"/>
                </a:cubicBezTo>
                <a:lnTo>
                  <a:pt x="6758980" y="4205922"/>
                </a:lnTo>
                <a:cubicBezTo>
                  <a:pt x="6752311" y="4201691"/>
                  <a:pt x="6751510" y="4191513"/>
                  <a:pt x="6755969" y="4185529"/>
                </a:cubicBezTo>
                <a:cubicBezTo>
                  <a:pt x="6759132" y="4181259"/>
                  <a:pt x="6763896" y="4179735"/>
                  <a:pt x="6768622" y="4180116"/>
                </a:cubicBezTo>
                <a:cubicBezTo>
                  <a:pt x="6769536" y="4174093"/>
                  <a:pt x="6775367" y="4169443"/>
                  <a:pt x="6782074" y="4168833"/>
                </a:cubicBezTo>
                <a:lnTo>
                  <a:pt x="6776167" y="4167842"/>
                </a:lnTo>
                <a:cubicBezTo>
                  <a:pt x="6768431" y="4166508"/>
                  <a:pt x="6763401" y="4158198"/>
                  <a:pt x="6764963" y="4150727"/>
                </a:cubicBezTo>
                <a:cubicBezTo>
                  <a:pt x="6766602" y="4142875"/>
                  <a:pt x="6774376" y="4138148"/>
                  <a:pt x="6782074" y="4139482"/>
                </a:cubicBezTo>
                <a:lnTo>
                  <a:pt x="6785542" y="4140092"/>
                </a:lnTo>
                <a:cubicBezTo>
                  <a:pt x="6790001" y="4135937"/>
                  <a:pt x="6797356" y="4134450"/>
                  <a:pt x="6802539" y="4137729"/>
                </a:cubicBezTo>
                <a:lnTo>
                  <a:pt x="6807989" y="4141197"/>
                </a:lnTo>
                <a:cubicBezTo>
                  <a:pt x="6814887" y="4145581"/>
                  <a:pt x="6817402" y="4153548"/>
                  <a:pt x="6813705" y="4161019"/>
                </a:cubicBezTo>
                <a:cubicBezTo>
                  <a:pt x="6810542" y="4167423"/>
                  <a:pt x="6801358" y="4170358"/>
                  <a:pt x="6794955" y="4167079"/>
                </a:cubicBezTo>
                <a:cubicBezTo>
                  <a:pt x="6792936" y="4168185"/>
                  <a:pt x="6790916" y="4169405"/>
                  <a:pt x="6788553" y="4169519"/>
                </a:cubicBezTo>
                <a:cubicBezTo>
                  <a:pt x="6791449" y="4170396"/>
                  <a:pt x="6794155" y="4172225"/>
                  <a:pt x="6796251" y="4175199"/>
                </a:cubicBezTo>
                <a:close/>
                <a:moveTo>
                  <a:pt x="6927425" y="4030006"/>
                </a:moveTo>
                <a:cubicBezTo>
                  <a:pt x="6913133" y="4017999"/>
                  <a:pt x="6934665" y="3998445"/>
                  <a:pt x="6948804" y="4010299"/>
                </a:cubicBezTo>
                <a:cubicBezTo>
                  <a:pt x="6963095" y="4022307"/>
                  <a:pt x="6941563" y="4041861"/>
                  <a:pt x="6927425" y="4030006"/>
                </a:cubicBezTo>
                <a:close/>
                <a:moveTo>
                  <a:pt x="6927806" y="4110512"/>
                </a:moveTo>
                <a:cubicBezTo>
                  <a:pt x="6917021" y="4095265"/>
                  <a:pt x="6941602" y="4079980"/>
                  <a:pt x="6952310" y="4095112"/>
                </a:cubicBezTo>
                <a:cubicBezTo>
                  <a:pt x="6963058" y="4110360"/>
                  <a:pt x="6938514" y="4125645"/>
                  <a:pt x="6927806" y="4110512"/>
                </a:cubicBezTo>
                <a:close/>
                <a:moveTo>
                  <a:pt x="6933561" y="4057642"/>
                </a:moveTo>
                <a:cubicBezTo>
                  <a:pt x="6934094" y="4058405"/>
                  <a:pt x="6934665" y="4059129"/>
                  <a:pt x="6935275" y="4059777"/>
                </a:cubicBezTo>
                <a:cubicBezTo>
                  <a:pt x="6935275" y="4059777"/>
                  <a:pt x="6935275" y="4059777"/>
                  <a:pt x="6935275" y="4059777"/>
                </a:cubicBezTo>
                <a:cubicBezTo>
                  <a:pt x="6935389" y="4059815"/>
                  <a:pt x="6935428" y="4059815"/>
                  <a:pt x="6935542" y="4059853"/>
                </a:cubicBezTo>
                <a:cubicBezTo>
                  <a:pt x="6935771" y="4059853"/>
                  <a:pt x="6935809" y="4059853"/>
                  <a:pt x="6936266" y="4059891"/>
                </a:cubicBezTo>
                <a:cubicBezTo>
                  <a:pt x="6944345" y="4060463"/>
                  <a:pt x="6950100" y="4066905"/>
                  <a:pt x="6950138" y="4074948"/>
                </a:cubicBezTo>
                <a:cubicBezTo>
                  <a:pt x="6950176" y="4082610"/>
                  <a:pt x="6942630" y="4089356"/>
                  <a:pt x="6935085" y="4088823"/>
                </a:cubicBezTo>
                <a:cubicBezTo>
                  <a:pt x="6927730" y="4088328"/>
                  <a:pt x="6921098" y="4085202"/>
                  <a:pt x="6915801" y="4080208"/>
                </a:cubicBezTo>
                <a:cubicBezTo>
                  <a:pt x="6915840" y="4082838"/>
                  <a:pt x="6915420" y="4085583"/>
                  <a:pt x="6913667" y="4088328"/>
                </a:cubicBezTo>
                <a:cubicBezTo>
                  <a:pt x="6903568" y="4104223"/>
                  <a:pt x="6879940" y="4087146"/>
                  <a:pt x="6889963" y="4071365"/>
                </a:cubicBezTo>
                <a:cubicBezTo>
                  <a:pt x="6894879" y="4063665"/>
                  <a:pt x="6902920" y="4063779"/>
                  <a:pt x="6908789" y="4067706"/>
                </a:cubicBezTo>
                <a:cubicBezTo>
                  <a:pt x="6908599" y="4063932"/>
                  <a:pt x="6909818" y="4060158"/>
                  <a:pt x="6913057" y="4057070"/>
                </a:cubicBezTo>
                <a:cubicBezTo>
                  <a:pt x="6918316" y="4052153"/>
                  <a:pt x="6928835" y="4051429"/>
                  <a:pt x="6933561" y="4057642"/>
                </a:cubicBezTo>
                <a:close/>
                <a:moveTo>
                  <a:pt x="6890725" y="4089814"/>
                </a:moveTo>
                <a:cubicBezTo>
                  <a:pt x="6893507" y="4098238"/>
                  <a:pt x="6893469" y="4107387"/>
                  <a:pt x="6888820" y="4115201"/>
                </a:cubicBezTo>
                <a:cubicBezTo>
                  <a:pt x="6884780" y="4121986"/>
                  <a:pt x="6877349" y="4126026"/>
                  <a:pt x="6869536" y="4122481"/>
                </a:cubicBezTo>
                <a:cubicBezTo>
                  <a:pt x="6862943" y="4119470"/>
                  <a:pt x="6858217" y="4109940"/>
                  <a:pt x="6862257" y="4103194"/>
                </a:cubicBezTo>
                <a:cubicBezTo>
                  <a:pt x="6862753" y="4102431"/>
                  <a:pt x="6863210" y="4101593"/>
                  <a:pt x="6863591" y="4100792"/>
                </a:cubicBezTo>
                <a:lnTo>
                  <a:pt x="6863591" y="4100792"/>
                </a:lnTo>
                <a:cubicBezTo>
                  <a:pt x="6863591" y="4100678"/>
                  <a:pt x="6863591" y="4100640"/>
                  <a:pt x="6863591" y="4100487"/>
                </a:cubicBezTo>
                <a:cubicBezTo>
                  <a:pt x="6863515" y="4100258"/>
                  <a:pt x="6863515" y="4100220"/>
                  <a:pt x="6863362" y="4099801"/>
                </a:cubicBezTo>
                <a:cubicBezTo>
                  <a:pt x="6860771" y="4092063"/>
                  <a:pt x="6864620" y="4084211"/>
                  <a:pt x="6872089" y="4081123"/>
                </a:cubicBezTo>
                <a:cubicBezTo>
                  <a:pt x="6879178" y="4078112"/>
                  <a:pt x="6888324" y="4082572"/>
                  <a:pt x="6890725" y="4089814"/>
                </a:cubicBezTo>
                <a:close/>
                <a:moveTo>
                  <a:pt x="6855321" y="4152595"/>
                </a:moveTo>
                <a:lnTo>
                  <a:pt x="6851624" y="4147334"/>
                </a:lnTo>
                <a:cubicBezTo>
                  <a:pt x="6847090" y="4140930"/>
                  <a:pt x="6851396" y="4131058"/>
                  <a:pt x="6857608" y="4127780"/>
                </a:cubicBezTo>
                <a:cubicBezTo>
                  <a:pt x="6865154" y="4123816"/>
                  <a:pt x="6872661" y="4127398"/>
                  <a:pt x="6877158" y="4133802"/>
                </a:cubicBezTo>
                <a:lnTo>
                  <a:pt x="6880854" y="4139063"/>
                </a:lnTo>
                <a:cubicBezTo>
                  <a:pt x="6885390" y="4145466"/>
                  <a:pt x="6881084" y="4155339"/>
                  <a:pt x="6874833" y="4158617"/>
                </a:cubicBezTo>
                <a:cubicBezTo>
                  <a:pt x="6867364" y="4162582"/>
                  <a:pt x="6859856" y="4158960"/>
                  <a:pt x="6855321" y="4152595"/>
                </a:cubicBezTo>
                <a:close/>
                <a:moveTo>
                  <a:pt x="6856731" y="4189989"/>
                </a:moveTo>
                <a:lnTo>
                  <a:pt x="6853263" y="4195440"/>
                </a:lnTo>
                <a:cubicBezTo>
                  <a:pt x="6848881" y="4202339"/>
                  <a:pt x="6839506" y="4203292"/>
                  <a:pt x="6832989" y="4199251"/>
                </a:cubicBezTo>
                <a:cubicBezTo>
                  <a:pt x="6826167" y="4194982"/>
                  <a:pt x="6825138" y="4185376"/>
                  <a:pt x="6829216" y="4178972"/>
                </a:cubicBezTo>
                <a:lnTo>
                  <a:pt x="6832684" y="4173521"/>
                </a:lnTo>
                <a:cubicBezTo>
                  <a:pt x="6837067" y="4166622"/>
                  <a:pt x="6846441" y="4165669"/>
                  <a:pt x="6852958" y="4169710"/>
                </a:cubicBezTo>
                <a:cubicBezTo>
                  <a:pt x="6859780" y="4173979"/>
                  <a:pt x="6860809" y="4183585"/>
                  <a:pt x="6856731" y="4189989"/>
                </a:cubicBezTo>
                <a:close/>
                <a:moveTo>
                  <a:pt x="6867554" y="4073080"/>
                </a:moveTo>
                <a:cubicBezTo>
                  <a:pt x="6865687" y="4080437"/>
                  <a:pt x="6858865" y="4084173"/>
                  <a:pt x="6851815" y="4083715"/>
                </a:cubicBezTo>
                <a:cubicBezTo>
                  <a:pt x="6851091" y="4087069"/>
                  <a:pt x="6849338" y="4090195"/>
                  <a:pt x="6846556" y="4092177"/>
                </a:cubicBezTo>
                <a:lnTo>
                  <a:pt x="6841297" y="4095875"/>
                </a:lnTo>
                <a:cubicBezTo>
                  <a:pt x="6834666" y="4100563"/>
                  <a:pt x="6826205" y="4099343"/>
                  <a:pt x="6821022" y="4093168"/>
                </a:cubicBezTo>
                <a:cubicBezTo>
                  <a:pt x="6816144" y="4087298"/>
                  <a:pt x="6817554" y="4077273"/>
                  <a:pt x="6823767" y="4072889"/>
                </a:cubicBezTo>
                <a:lnTo>
                  <a:pt x="6828987" y="4069192"/>
                </a:lnTo>
                <a:cubicBezTo>
                  <a:pt x="6829407" y="4068925"/>
                  <a:pt x="6829826" y="4068735"/>
                  <a:pt x="6830207" y="4068468"/>
                </a:cubicBezTo>
                <a:cubicBezTo>
                  <a:pt x="6830131" y="4067095"/>
                  <a:pt x="6830207" y="4065723"/>
                  <a:pt x="6830511" y="4064427"/>
                </a:cubicBezTo>
                <a:cubicBezTo>
                  <a:pt x="6832532" y="4056460"/>
                  <a:pt x="6840420" y="4052649"/>
                  <a:pt x="6848118" y="4053983"/>
                </a:cubicBezTo>
                <a:lnTo>
                  <a:pt x="6857074" y="4055508"/>
                </a:lnTo>
                <a:cubicBezTo>
                  <a:pt x="6864848" y="4056842"/>
                  <a:pt x="6869384" y="4065952"/>
                  <a:pt x="6867554" y="4073080"/>
                </a:cubicBezTo>
                <a:close/>
                <a:moveTo>
                  <a:pt x="6848690" y="4021506"/>
                </a:moveTo>
                <a:lnTo>
                  <a:pt x="6845222" y="4026957"/>
                </a:lnTo>
                <a:cubicBezTo>
                  <a:pt x="6840840" y="4033895"/>
                  <a:pt x="6833256" y="4036715"/>
                  <a:pt x="6825558" y="4033170"/>
                </a:cubicBezTo>
                <a:cubicBezTo>
                  <a:pt x="6818850" y="4030045"/>
                  <a:pt x="6815268" y="4019943"/>
                  <a:pt x="6819384" y="4013501"/>
                </a:cubicBezTo>
                <a:lnTo>
                  <a:pt x="6822852" y="4008012"/>
                </a:lnTo>
                <a:cubicBezTo>
                  <a:pt x="6827234" y="4001113"/>
                  <a:pt x="6834818" y="3998254"/>
                  <a:pt x="6842516" y="4001799"/>
                </a:cubicBezTo>
                <a:cubicBezTo>
                  <a:pt x="6849224" y="4004963"/>
                  <a:pt x="6852806" y="4015064"/>
                  <a:pt x="6848690" y="4021506"/>
                </a:cubicBezTo>
                <a:close/>
                <a:moveTo>
                  <a:pt x="6730169" y="4207790"/>
                </a:moveTo>
                <a:lnTo>
                  <a:pt x="6726701" y="4213279"/>
                </a:lnTo>
                <a:cubicBezTo>
                  <a:pt x="6722471" y="4219950"/>
                  <a:pt x="6714697" y="4223533"/>
                  <a:pt x="6707113" y="4219683"/>
                </a:cubicBezTo>
                <a:cubicBezTo>
                  <a:pt x="6701015" y="4216595"/>
                  <a:pt x="6697318" y="4208057"/>
                  <a:pt x="6700252" y="4201500"/>
                </a:cubicBezTo>
                <a:cubicBezTo>
                  <a:pt x="6699605" y="4199671"/>
                  <a:pt x="6699415" y="4197650"/>
                  <a:pt x="6699643" y="4195554"/>
                </a:cubicBezTo>
                <a:cubicBezTo>
                  <a:pt x="6693088" y="4193191"/>
                  <a:pt x="6689392" y="4185147"/>
                  <a:pt x="6691068" y="4178667"/>
                </a:cubicBezTo>
                <a:cubicBezTo>
                  <a:pt x="6692669" y="4172645"/>
                  <a:pt x="6697471" y="4169138"/>
                  <a:pt x="6703035" y="4168299"/>
                </a:cubicBezTo>
                <a:cubicBezTo>
                  <a:pt x="6704064" y="4166355"/>
                  <a:pt x="6705398" y="4164525"/>
                  <a:pt x="6707341" y="4163039"/>
                </a:cubicBezTo>
                <a:cubicBezTo>
                  <a:pt x="6711457" y="4159875"/>
                  <a:pt x="6717478" y="4159837"/>
                  <a:pt x="6722166" y="4162124"/>
                </a:cubicBezTo>
                <a:cubicBezTo>
                  <a:pt x="6727501" y="4161400"/>
                  <a:pt x="6733218" y="4164030"/>
                  <a:pt x="6736419" y="4168261"/>
                </a:cubicBezTo>
                <a:cubicBezTo>
                  <a:pt x="6741373" y="4174779"/>
                  <a:pt x="6738629" y="4183661"/>
                  <a:pt x="6732722" y="4188388"/>
                </a:cubicBezTo>
                <a:cubicBezTo>
                  <a:pt x="6730969" y="4189798"/>
                  <a:pt x="6729064" y="4190599"/>
                  <a:pt x="6727158" y="4191285"/>
                </a:cubicBezTo>
                <a:cubicBezTo>
                  <a:pt x="6731388" y="4195630"/>
                  <a:pt x="6733522" y="4202529"/>
                  <a:pt x="6730169" y="4207790"/>
                </a:cubicBezTo>
                <a:close/>
                <a:moveTo>
                  <a:pt x="6734132" y="4111198"/>
                </a:moveTo>
                <a:cubicBezTo>
                  <a:pt x="6744231" y="4095341"/>
                  <a:pt x="6768659" y="4111236"/>
                  <a:pt x="6758599" y="4127094"/>
                </a:cubicBezTo>
                <a:cubicBezTo>
                  <a:pt x="6748500" y="4142913"/>
                  <a:pt x="6724033" y="4127017"/>
                  <a:pt x="6734132" y="4111198"/>
                </a:cubicBezTo>
                <a:close/>
                <a:moveTo>
                  <a:pt x="6788210" y="4092559"/>
                </a:moveTo>
                <a:cubicBezTo>
                  <a:pt x="6784704" y="4098162"/>
                  <a:pt x="6777692" y="4099687"/>
                  <a:pt x="6771670" y="4097857"/>
                </a:cubicBezTo>
                <a:lnTo>
                  <a:pt x="6770908" y="4098391"/>
                </a:lnTo>
                <a:cubicBezTo>
                  <a:pt x="6764277" y="4103079"/>
                  <a:pt x="6755283" y="4100258"/>
                  <a:pt x="6750901" y="4094083"/>
                </a:cubicBezTo>
                <a:cubicBezTo>
                  <a:pt x="6750024" y="4092825"/>
                  <a:pt x="6749643" y="4091453"/>
                  <a:pt x="6749262" y="4090081"/>
                </a:cubicBezTo>
                <a:cubicBezTo>
                  <a:pt x="6746442" y="4089776"/>
                  <a:pt x="6743850" y="4088899"/>
                  <a:pt x="6741869" y="4087146"/>
                </a:cubicBezTo>
                <a:cubicBezTo>
                  <a:pt x="6742897" y="4090538"/>
                  <a:pt x="6742669" y="4094350"/>
                  <a:pt x="6740839" y="4098086"/>
                </a:cubicBezTo>
                <a:cubicBezTo>
                  <a:pt x="6737562" y="4104833"/>
                  <a:pt x="6727539" y="4108073"/>
                  <a:pt x="6721099" y="4103994"/>
                </a:cubicBezTo>
                <a:lnTo>
                  <a:pt x="6715649" y="4100525"/>
                </a:lnTo>
                <a:cubicBezTo>
                  <a:pt x="6708751" y="4096142"/>
                  <a:pt x="6706122" y="4088289"/>
                  <a:pt x="6709742" y="4080742"/>
                </a:cubicBezTo>
                <a:cubicBezTo>
                  <a:pt x="6712981" y="4073995"/>
                  <a:pt x="6723042" y="4070755"/>
                  <a:pt x="6729483" y="4074872"/>
                </a:cubicBezTo>
                <a:lnTo>
                  <a:pt x="6734932" y="4078340"/>
                </a:lnTo>
                <a:cubicBezTo>
                  <a:pt x="6735962" y="4078988"/>
                  <a:pt x="6736686" y="4079865"/>
                  <a:pt x="6737524" y="4080666"/>
                </a:cubicBezTo>
                <a:cubicBezTo>
                  <a:pt x="6737105" y="4079636"/>
                  <a:pt x="6736571" y="4078645"/>
                  <a:pt x="6736304" y="4077502"/>
                </a:cubicBezTo>
                <a:lnTo>
                  <a:pt x="6734323" y="4068582"/>
                </a:lnTo>
                <a:cubicBezTo>
                  <a:pt x="6732608" y="4060844"/>
                  <a:pt x="6740039" y="4053297"/>
                  <a:pt x="6747204" y="4052496"/>
                </a:cubicBezTo>
                <a:cubicBezTo>
                  <a:pt x="6755626" y="4051581"/>
                  <a:pt x="6761571" y="4057719"/>
                  <a:pt x="6763286" y="4065380"/>
                </a:cubicBezTo>
                <a:lnTo>
                  <a:pt x="6763858" y="4068010"/>
                </a:lnTo>
                <a:cubicBezTo>
                  <a:pt x="6768507" y="4065723"/>
                  <a:pt x="6774452" y="4066028"/>
                  <a:pt x="6778873" y="4068849"/>
                </a:cubicBezTo>
                <a:lnTo>
                  <a:pt x="6784323" y="4072318"/>
                </a:lnTo>
                <a:cubicBezTo>
                  <a:pt x="6791259" y="4076701"/>
                  <a:pt x="6792249" y="4086040"/>
                  <a:pt x="6788210" y="4092559"/>
                </a:cubicBezTo>
                <a:close/>
                <a:moveTo>
                  <a:pt x="6670451" y="4058214"/>
                </a:moveTo>
                <a:cubicBezTo>
                  <a:pt x="6667326" y="4053792"/>
                  <a:pt x="6667250" y="4049218"/>
                  <a:pt x="6668660" y="4045178"/>
                </a:cubicBezTo>
                <a:cubicBezTo>
                  <a:pt x="6666869" y="4040985"/>
                  <a:pt x="6666754" y="4036067"/>
                  <a:pt x="6669308" y="4032065"/>
                </a:cubicBezTo>
                <a:lnTo>
                  <a:pt x="6672776" y="4026576"/>
                </a:lnTo>
                <a:cubicBezTo>
                  <a:pt x="6677006" y="4019905"/>
                  <a:pt x="6685924" y="4017466"/>
                  <a:pt x="6692783" y="4021659"/>
                </a:cubicBezTo>
                <a:cubicBezTo>
                  <a:pt x="6699415" y="4025661"/>
                  <a:pt x="6701930" y="4035038"/>
                  <a:pt x="6697699" y="4041671"/>
                </a:cubicBezTo>
                <a:lnTo>
                  <a:pt x="6695375" y="4045330"/>
                </a:lnTo>
                <a:cubicBezTo>
                  <a:pt x="6698843" y="4059014"/>
                  <a:pt x="6680017" y="4071746"/>
                  <a:pt x="6670451" y="4058214"/>
                </a:cubicBezTo>
                <a:close/>
                <a:moveTo>
                  <a:pt x="6650253" y="3990745"/>
                </a:moveTo>
                <a:lnTo>
                  <a:pt x="6639315" y="3983769"/>
                </a:lnTo>
                <a:cubicBezTo>
                  <a:pt x="6634475" y="3980682"/>
                  <a:pt x="6632799" y="3974507"/>
                  <a:pt x="6633866" y="3969056"/>
                </a:cubicBezTo>
                <a:cubicBezTo>
                  <a:pt x="6632913" y="3969322"/>
                  <a:pt x="6631998" y="3969742"/>
                  <a:pt x="6631007" y="3969818"/>
                </a:cubicBezTo>
                <a:lnTo>
                  <a:pt x="6626510" y="3970199"/>
                </a:lnTo>
                <a:cubicBezTo>
                  <a:pt x="6627883" y="3971076"/>
                  <a:pt x="6629216" y="3972181"/>
                  <a:pt x="6630398" y="3973820"/>
                </a:cubicBezTo>
                <a:cubicBezTo>
                  <a:pt x="6638096" y="3984722"/>
                  <a:pt x="6628797" y="3997301"/>
                  <a:pt x="6619003" y="3997911"/>
                </a:cubicBezTo>
                <a:lnTo>
                  <a:pt x="6619917" y="3998711"/>
                </a:lnTo>
                <a:cubicBezTo>
                  <a:pt x="6622013" y="4000465"/>
                  <a:pt x="6622966" y="4002943"/>
                  <a:pt x="6623461" y="4005573"/>
                </a:cubicBezTo>
                <a:cubicBezTo>
                  <a:pt x="6628797" y="4004086"/>
                  <a:pt x="6634704" y="4006297"/>
                  <a:pt x="6638820" y="4010185"/>
                </a:cubicBezTo>
                <a:cubicBezTo>
                  <a:pt x="6647699" y="4018685"/>
                  <a:pt x="6649109" y="4031074"/>
                  <a:pt x="6645413" y="4042357"/>
                </a:cubicBezTo>
                <a:cubicBezTo>
                  <a:pt x="6642936" y="4049866"/>
                  <a:pt x="6634132" y="4053830"/>
                  <a:pt x="6626816" y="4051238"/>
                </a:cubicBezTo>
                <a:cubicBezTo>
                  <a:pt x="6623004" y="4049866"/>
                  <a:pt x="6620146" y="4047046"/>
                  <a:pt x="6618584" y="4043577"/>
                </a:cubicBezTo>
                <a:cubicBezTo>
                  <a:pt x="6616297" y="4045483"/>
                  <a:pt x="6613668" y="4046931"/>
                  <a:pt x="6610962" y="4047236"/>
                </a:cubicBezTo>
                <a:cubicBezTo>
                  <a:pt x="6609323" y="4047388"/>
                  <a:pt x="6607837" y="4047122"/>
                  <a:pt x="6606388" y="4046779"/>
                </a:cubicBezTo>
                <a:cubicBezTo>
                  <a:pt x="6606388" y="4047465"/>
                  <a:pt x="6606579" y="4048113"/>
                  <a:pt x="6606503" y="4048761"/>
                </a:cubicBezTo>
                <a:cubicBezTo>
                  <a:pt x="6614659" y="4044682"/>
                  <a:pt x="6626206" y="4047426"/>
                  <a:pt x="6627196" y="4059014"/>
                </a:cubicBezTo>
                <a:cubicBezTo>
                  <a:pt x="6628492" y="4074147"/>
                  <a:pt x="6609742" y="4079408"/>
                  <a:pt x="6601968" y="4070793"/>
                </a:cubicBezTo>
                <a:cubicBezTo>
                  <a:pt x="6601663" y="4071479"/>
                  <a:pt x="6601587" y="4072241"/>
                  <a:pt x="6601168" y="4072889"/>
                </a:cubicBezTo>
                <a:cubicBezTo>
                  <a:pt x="6600177" y="4074452"/>
                  <a:pt x="6598881" y="4075672"/>
                  <a:pt x="6597432" y="4076663"/>
                </a:cubicBezTo>
                <a:cubicBezTo>
                  <a:pt x="6597852" y="4077235"/>
                  <a:pt x="6598462" y="4077616"/>
                  <a:pt x="6598805" y="4078264"/>
                </a:cubicBezTo>
                <a:cubicBezTo>
                  <a:pt x="6601511" y="4083105"/>
                  <a:pt x="6604750" y="4088061"/>
                  <a:pt x="6605397" y="4093702"/>
                </a:cubicBezTo>
                <a:cubicBezTo>
                  <a:pt x="6606312" y="4101935"/>
                  <a:pt x="6600672" y="4109330"/>
                  <a:pt x="6592364" y="4110360"/>
                </a:cubicBezTo>
                <a:cubicBezTo>
                  <a:pt x="6591106" y="4110512"/>
                  <a:pt x="6590154" y="4109940"/>
                  <a:pt x="6589011" y="4109788"/>
                </a:cubicBezTo>
                <a:lnTo>
                  <a:pt x="6588096" y="4110550"/>
                </a:lnTo>
                <a:cubicBezTo>
                  <a:pt x="6582074" y="4115582"/>
                  <a:pt x="6573957" y="4117145"/>
                  <a:pt x="6567669" y="4111275"/>
                </a:cubicBezTo>
                <a:cubicBezTo>
                  <a:pt x="6567440" y="4111084"/>
                  <a:pt x="6567326" y="4110741"/>
                  <a:pt x="6567135" y="4110474"/>
                </a:cubicBezTo>
                <a:cubicBezTo>
                  <a:pt x="6560466" y="4111236"/>
                  <a:pt x="6553911" y="4107348"/>
                  <a:pt x="6551663" y="4100868"/>
                </a:cubicBezTo>
                <a:cubicBezTo>
                  <a:pt x="6551358" y="4100144"/>
                  <a:pt x="6551244" y="4099763"/>
                  <a:pt x="6551205" y="4099648"/>
                </a:cubicBezTo>
                <a:cubicBezTo>
                  <a:pt x="6551168" y="4099572"/>
                  <a:pt x="6551129" y="4099496"/>
                  <a:pt x="6551053" y="4099420"/>
                </a:cubicBezTo>
                <a:cubicBezTo>
                  <a:pt x="6551015" y="4099382"/>
                  <a:pt x="6551015" y="4099382"/>
                  <a:pt x="6550977" y="4099343"/>
                </a:cubicBezTo>
                <a:cubicBezTo>
                  <a:pt x="6550138" y="4099153"/>
                  <a:pt x="6549300" y="4098962"/>
                  <a:pt x="6548385" y="4098886"/>
                </a:cubicBezTo>
                <a:cubicBezTo>
                  <a:pt x="6540344" y="4097971"/>
                  <a:pt x="6536152" y="4088670"/>
                  <a:pt x="6537372" y="4081619"/>
                </a:cubicBezTo>
                <a:cubicBezTo>
                  <a:pt x="6538820" y="4073347"/>
                  <a:pt x="6547128" y="4069764"/>
                  <a:pt x="6554597" y="4070602"/>
                </a:cubicBezTo>
                <a:cubicBezTo>
                  <a:pt x="6562295" y="4071441"/>
                  <a:pt x="6568126" y="4075787"/>
                  <a:pt x="6572661" y="4081352"/>
                </a:cubicBezTo>
                <a:cubicBezTo>
                  <a:pt x="6573538" y="4078836"/>
                  <a:pt x="6574681" y="4076358"/>
                  <a:pt x="6576701" y="4074528"/>
                </a:cubicBezTo>
                <a:lnTo>
                  <a:pt x="6570108" y="4070336"/>
                </a:lnTo>
                <a:cubicBezTo>
                  <a:pt x="6563439" y="4066105"/>
                  <a:pt x="6561495" y="4056766"/>
                  <a:pt x="6565801" y="4050171"/>
                </a:cubicBezTo>
                <a:cubicBezTo>
                  <a:pt x="6568279" y="4046321"/>
                  <a:pt x="6572433" y="4044301"/>
                  <a:pt x="6576777" y="4043882"/>
                </a:cubicBezTo>
                <a:cubicBezTo>
                  <a:pt x="6578911" y="4037287"/>
                  <a:pt x="6587181" y="4032827"/>
                  <a:pt x="6594994" y="4034390"/>
                </a:cubicBezTo>
                <a:lnTo>
                  <a:pt x="6593012" y="4025471"/>
                </a:lnTo>
                <a:cubicBezTo>
                  <a:pt x="6592516" y="4023298"/>
                  <a:pt x="6592897" y="4021163"/>
                  <a:pt x="6593660" y="4019143"/>
                </a:cubicBezTo>
                <a:lnTo>
                  <a:pt x="6588515" y="4019562"/>
                </a:lnTo>
                <a:cubicBezTo>
                  <a:pt x="6580703" y="4020248"/>
                  <a:pt x="6574224" y="4011900"/>
                  <a:pt x="6574415" y="4004734"/>
                </a:cubicBezTo>
                <a:cubicBezTo>
                  <a:pt x="6574452" y="4002333"/>
                  <a:pt x="6575253" y="4000312"/>
                  <a:pt x="6576282" y="3998483"/>
                </a:cubicBezTo>
                <a:cubicBezTo>
                  <a:pt x="6575215" y="3999055"/>
                  <a:pt x="6574109" y="3999398"/>
                  <a:pt x="6572928" y="3999703"/>
                </a:cubicBezTo>
                <a:cubicBezTo>
                  <a:pt x="6571861" y="4008127"/>
                  <a:pt x="6563973" y="4015026"/>
                  <a:pt x="6556312" y="4013235"/>
                </a:cubicBezTo>
                <a:cubicBezTo>
                  <a:pt x="6560009" y="4018571"/>
                  <a:pt x="6560924" y="4025204"/>
                  <a:pt x="6556312" y="4030807"/>
                </a:cubicBezTo>
                <a:cubicBezTo>
                  <a:pt x="6551777" y="4036372"/>
                  <a:pt x="6541373" y="4038469"/>
                  <a:pt x="6535962" y="4032827"/>
                </a:cubicBezTo>
                <a:cubicBezTo>
                  <a:pt x="6535314" y="4032103"/>
                  <a:pt x="6534628" y="4031455"/>
                  <a:pt x="6533904" y="4030845"/>
                </a:cubicBezTo>
                <a:cubicBezTo>
                  <a:pt x="6533828" y="4030769"/>
                  <a:pt x="6533828" y="4030807"/>
                  <a:pt x="6533752" y="4030731"/>
                </a:cubicBezTo>
                <a:cubicBezTo>
                  <a:pt x="6533675" y="4030731"/>
                  <a:pt x="6533637" y="4030731"/>
                  <a:pt x="6533561" y="4030693"/>
                </a:cubicBezTo>
                <a:cubicBezTo>
                  <a:pt x="6533370" y="4030693"/>
                  <a:pt x="6533256" y="4030693"/>
                  <a:pt x="6533027" y="4030693"/>
                </a:cubicBezTo>
                <a:cubicBezTo>
                  <a:pt x="6524948" y="4031150"/>
                  <a:pt x="6518431" y="4025509"/>
                  <a:pt x="6517364" y="4017542"/>
                </a:cubicBezTo>
                <a:cubicBezTo>
                  <a:pt x="6516373" y="4009956"/>
                  <a:pt x="6522966" y="4002295"/>
                  <a:pt x="6530512" y="4001875"/>
                </a:cubicBezTo>
                <a:cubicBezTo>
                  <a:pt x="6536838" y="4001532"/>
                  <a:pt x="6542784" y="4003438"/>
                  <a:pt x="6548119" y="4006564"/>
                </a:cubicBezTo>
                <a:cubicBezTo>
                  <a:pt x="6545413" y="4001799"/>
                  <a:pt x="6545832" y="3996730"/>
                  <a:pt x="6547814" y="3992422"/>
                </a:cubicBezTo>
                <a:cubicBezTo>
                  <a:pt x="6542212" y="3990249"/>
                  <a:pt x="6537905" y="3985370"/>
                  <a:pt x="6538325" y="3979309"/>
                </a:cubicBezTo>
                <a:cubicBezTo>
                  <a:pt x="6532455" y="3980148"/>
                  <a:pt x="6526053" y="3978013"/>
                  <a:pt x="6523042" y="3972410"/>
                </a:cubicBezTo>
                <a:lnTo>
                  <a:pt x="6521899" y="3973325"/>
                </a:lnTo>
                <a:cubicBezTo>
                  <a:pt x="6516678" y="3977709"/>
                  <a:pt x="6509132" y="3977480"/>
                  <a:pt x="6503873" y="3973477"/>
                </a:cubicBezTo>
                <a:cubicBezTo>
                  <a:pt x="6503988" y="3974849"/>
                  <a:pt x="6503721" y="3976184"/>
                  <a:pt x="6503492" y="3977518"/>
                </a:cubicBezTo>
                <a:cubicBezTo>
                  <a:pt x="6510505" y="3976832"/>
                  <a:pt x="6518622" y="3981825"/>
                  <a:pt x="6519270" y="3989296"/>
                </a:cubicBezTo>
                <a:lnTo>
                  <a:pt x="6519803" y="3995700"/>
                </a:lnTo>
                <a:cubicBezTo>
                  <a:pt x="6520451" y="4003514"/>
                  <a:pt x="6516259" y="4010985"/>
                  <a:pt x="6507989" y="4012396"/>
                </a:cubicBezTo>
                <a:cubicBezTo>
                  <a:pt x="6500786" y="4013654"/>
                  <a:pt x="6491945" y="4008394"/>
                  <a:pt x="6491297" y="4000617"/>
                </a:cubicBezTo>
                <a:lnTo>
                  <a:pt x="6490764" y="3994214"/>
                </a:lnTo>
                <a:cubicBezTo>
                  <a:pt x="6490611" y="3992422"/>
                  <a:pt x="6490764" y="3990630"/>
                  <a:pt x="6491144" y="3988915"/>
                </a:cubicBezTo>
                <a:cubicBezTo>
                  <a:pt x="6487334" y="3989335"/>
                  <a:pt x="6483370" y="3988343"/>
                  <a:pt x="6480284" y="3985751"/>
                </a:cubicBezTo>
                <a:lnTo>
                  <a:pt x="6473347" y="3979881"/>
                </a:lnTo>
                <a:cubicBezTo>
                  <a:pt x="6467364" y="3974811"/>
                  <a:pt x="6466488" y="3965549"/>
                  <a:pt x="6471518" y="3959488"/>
                </a:cubicBezTo>
                <a:cubicBezTo>
                  <a:pt x="6471976" y="3958916"/>
                  <a:pt x="6472623" y="3958649"/>
                  <a:pt x="6473157" y="3958192"/>
                </a:cubicBezTo>
                <a:cubicBezTo>
                  <a:pt x="6480779" y="3947633"/>
                  <a:pt x="6495146" y="3953122"/>
                  <a:pt x="6498500" y="3962957"/>
                </a:cubicBezTo>
                <a:cubicBezTo>
                  <a:pt x="6498309" y="3958573"/>
                  <a:pt x="6499681" y="3954151"/>
                  <a:pt x="6503187" y="3951216"/>
                </a:cubicBezTo>
                <a:lnTo>
                  <a:pt x="6508141" y="3947100"/>
                </a:lnTo>
                <a:cubicBezTo>
                  <a:pt x="6514163" y="3942106"/>
                  <a:pt x="6523423" y="3942754"/>
                  <a:pt x="6528530" y="3948777"/>
                </a:cubicBezTo>
                <a:cubicBezTo>
                  <a:pt x="6529483" y="3949920"/>
                  <a:pt x="6530055" y="3951255"/>
                  <a:pt x="6530626" y="3952627"/>
                </a:cubicBezTo>
                <a:cubicBezTo>
                  <a:pt x="6538744" y="3949996"/>
                  <a:pt x="6549300" y="3953694"/>
                  <a:pt x="6550215" y="3964748"/>
                </a:cubicBezTo>
                <a:cubicBezTo>
                  <a:pt x="6550253" y="3965244"/>
                  <a:pt x="6550101" y="3965625"/>
                  <a:pt x="6550101" y="3966121"/>
                </a:cubicBezTo>
                <a:cubicBezTo>
                  <a:pt x="6556274" y="3964977"/>
                  <a:pt x="6562753" y="3967988"/>
                  <a:pt x="6566068" y="3972867"/>
                </a:cubicBezTo>
                <a:cubicBezTo>
                  <a:pt x="6571632" y="3971724"/>
                  <a:pt x="6577844" y="3973477"/>
                  <a:pt x="6581160" y="3978471"/>
                </a:cubicBezTo>
                <a:cubicBezTo>
                  <a:pt x="6583599" y="3974240"/>
                  <a:pt x="6588096" y="3971152"/>
                  <a:pt x="6593050" y="3970733"/>
                </a:cubicBezTo>
                <a:lnTo>
                  <a:pt x="6594422" y="3970618"/>
                </a:lnTo>
                <a:cubicBezTo>
                  <a:pt x="6592897" y="3969856"/>
                  <a:pt x="6591373" y="3968751"/>
                  <a:pt x="6590001" y="3967073"/>
                </a:cubicBezTo>
                <a:cubicBezTo>
                  <a:pt x="6578416" y="3953160"/>
                  <a:pt x="6597280" y="3932310"/>
                  <a:pt x="6609209" y="3945499"/>
                </a:cubicBezTo>
                <a:cubicBezTo>
                  <a:pt x="6611647" y="3943554"/>
                  <a:pt x="6614659" y="3942182"/>
                  <a:pt x="6617974" y="3941877"/>
                </a:cubicBezTo>
                <a:lnTo>
                  <a:pt x="6630779" y="3940810"/>
                </a:lnTo>
                <a:cubicBezTo>
                  <a:pt x="6638591" y="3940124"/>
                  <a:pt x="6645375" y="3947633"/>
                  <a:pt x="6645451" y="3955066"/>
                </a:cubicBezTo>
                <a:cubicBezTo>
                  <a:pt x="6645451" y="3956134"/>
                  <a:pt x="6645070" y="3957048"/>
                  <a:pt x="6644880" y="3958078"/>
                </a:cubicBezTo>
                <a:cubicBezTo>
                  <a:pt x="6648842" y="3957239"/>
                  <a:pt x="6653149" y="3957925"/>
                  <a:pt x="6656807" y="3960250"/>
                </a:cubicBezTo>
                <a:lnTo>
                  <a:pt x="6667745" y="3967188"/>
                </a:lnTo>
                <a:cubicBezTo>
                  <a:pt x="6674414" y="3971457"/>
                  <a:pt x="6675253" y="3981558"/>
                  <a:pt x="6670832" y="3987581"/>
                </a:cubicBezTo>
                <a:cubicBezTo>
                  <a:pt x="6665725" y="3994290"/>
                  <a:pt x="6656884" y="3994938"/>
                  <a:pt x="6650253" y="3990745"/>
                </a:cubicBezTo>
                <a:close/>
                <a:moveTo>
                  <a:pt x="6655169" y="4161667"/>
                </a:moveTo>
                <a:cubicBezTo>
                  <a:pt x="6655321" y="4169862"/>
                  <a:pt x="6648766" y="4175771"/>
                  <a:pt x="6640992" y="4176419"/>
                </a:cubicBezTo>
                <a:lnTo>
                  <a:pt x="6634590" y="4176952"/>
                </a:lnTo>
                <a:cubicBezTo>
                  <a:pt x="6626777" y="4177600"/>
                  <a:pt x="6619994" y="4170205"/>
                  <a:pt x="6619841" y="4162734"/>
                </a:cubicBezTo>
                <a:cubicBezTo>
                  <a:pt x="6619689" y="4154577"/>
                  <a:pt x="6626243" y="4148669"/>
                  <a:pt x="6634018" y="4147982"/>
                </a:cubicBezTo>
                <a:lnTo>
                  <a:pt x="6640420" y="4147449"/>
                </a:lnTo>
                <a:cubicBezTo>
                  <a:pt x="6648233" y="4146801"/>
                  <a:pt x="6655016" y="4154234"/>
                  <a:pt x="6655169" y="4161667"/>
                </a:cubicBezTo>
                <a:close/>
                <a:moveTo>
                  <a:pt x="6587029" y="4160981"/>
                </a:moveTo>
                <a:cubicBezTo>
                  <a:pt x="6587029" y="4160981"/>
                  <a:pt x="6587029" y="4161019"/>
                  <a:pt x="6587029" y="4161057"/>
                </a:cubicBezTo>
                <a:cubicBezTo>
                  <a:pt x="6588363" y="4167079"/>
                  <a:pt x="6584361" y="4172950"/>
                  <a:pt x="6579102" y="4175732"/>
                </a:cubicBezTo>
                <a:cubicBezTo>
                  <a:pt x="6578683" y="4176304"/>
                  <a:pt x="6578530" y="4176990"/>
                  <a:pt x="6577997" y="4177486"/>
                </a:cubicBezTo>
                <a:cubicBezTo>
                  <a:pt x="6573614" y="4181717"/>
                  <a:pt x="6568317" y="4181946"/>
                  <a:pt x="6562639" y="4181641"/>
                </a:cubicBezTo>
                <a:cubicBezTo>
                  <a:pt x="6558218" y="4181412"/>
                  <a:pt x="6554864" y="4178629"/>
                  <a:pt x="6552768" y="4175046"/>
                </a:cubicBezTo>
                <a:cubicBezTo>
                  <a:pt x="6552501" y="4174932"/>
                  <a:pt x="6552235" y="4174818"/>
                  <a:pt x="6551968" y="4174703"/>
                </a:cubicBezTo>
                <a:cubicBezTo>
                  <a:pt x="6544536" y="4171501"/>
                  <a:pt x="6541830" y="4162810"/>
                  <a:pt x="6544689" y="4155606"/>
                </a:cubicBezTo>
                <a:cubicBezTo>
                  <a:pt x="6545527" y="4153433"/>
                  <a:pt x="6547052" y="4151794"/>
                  <a:pt x="6548804" y="4150422"/>
                </a:cubicBezTo>
                <a:cubicBezTo>
                  <a:pt x="6544536" y="4149240"/>
                  <a:pt x="6541106" y="4146077"/>
                  <a:pt x="6540573" y="4140016"/>
                </a:cubicBezTo>
                <a:cubicBezTo>
                  <a:pt x="6539011" y="4121719"/>
                  <a:pt x="6567288" y="4115353"/>
                  <a:pt x="6568850" y="4133879"/>
                </a:cubicBezTo>
                <a:cubicBezTo>
                  <a:pt x="6569041" y="4136013"/>
                  <a:pt x="6568736" y="4137881"/>
                  <a:pt x="6568202" y="4139673"/>
                </a:cubicBezTo>
                <a:lnTo>
                  <a:pt x="6568393" y="4139520"/>
                </a:lnTo>
                <a:cubicBezTo>
                  <a:pt x="6571823" y="4136661"/>
                  <a:pt x="6576053" y="4136051"/>
                  <a:pt x="6580093" y="4136928"/>
                </a:cubicBezTo>
                <a:cubicBezTo>
                  <a:pt x="6576015" y="4130943"/>
                  <a:pt x="6575748" y="4122253"/>
                  <a:pt x="6583370" y="4116878"/>
                </a:cubicBezTo>
                <a:lnTo>
                  <a:pt x="6586609" y="4114553"/>
                </a:lnTo>
                <a:cubicBezTo>
                  <a:pt x="6601815" y="4103803"/>
                  <a:pt x="6618050" y="4127742"/>
                  <a:pt x="6602844" y="4138491"/>
                </a:cubicBezTo>
                <a:lnTo>
                  <a:pt x="6599605" y="4140778"/>
                </a:lnTo>
                <a:cubicBezTo>
                  <a:pt x="6596099" y="4143256"/>
                  <a:pt x="6592593" y="4143751"/>
                  <a:pt x="6589391" y="4143141"/>
                </a:cubicBezTo>
                <a:cubicBezTo>
                  <a:pt x="6593164" y="4148783"/>
                  <a:pt x="6591640" y="4156292"/>
                  <a:pt x="6587029" y="4160981"/>
                </a:cubicBezTo>
                <a:close/>
                <a:moveTo>
                  <a:pt x="6449072" y="4247471"/>
                </a:moveTo>
                <a:cubicBezTo>
                  <a:pt x="6444117" y="4251283"/>
                  <a:pt x="6437715" y="4251359"/>
                  <a:pt x="6432493" y="4248271"/>
                </a:cubicBezTo>
                <a:cubicBezTo>
                  <a:pt x="6431426" y="4247661"/>
                  <a:pt x="6430474" y="4246899"/>
                  <a:pt x="6429521" y="4246099"/>
                </a:cubicBezTo>
                <a:cubicBezTo>
                  <a:pt x="6421061" y="4241715"/>
                  <a:pt x="6416564" y="4231766"/>
                  <a:pt x="6413706" y="4223113"/>
                </a:cubicBezTo>
                <a:cubicBezTo>
                  <a:pt x="6411495" y="4216481"/>
                  <a:pt x="6413706" y="4210001"/>
                  <a:pt x="6419117" y="4206113"/>
                </a:cubicBezTo>
                <a:cubicBezTo>
                  <a:pt x="6410886" y="4209086"/>
                  <a:pt x="6398690" y="4204397"/>
                  <a:pt x="6397700" y="4192657"/>
                </a:cubicBezTo>
                <a:cubicBezTo>
                  <a:pt x="6396137" y="4174132"/>
                  <a:pt x="6425062" y="4175313"/>
                  <a:pt x="6426587" y="4193648"/>
                </a:cubicBezTo>
                <a:cubicBezTo>
                  <a:pt x="6426968" y="4198260"/>
                  <a:pt x="6425482" y="4201653"/>
                  <a:pt x="6422966" y="4203864"/>
                </a:cubicBezTo>
                <a:cubicBezTo>
                  <a:pt x="6427197" y="4202491"/>
                  <a:pt x="6432113" y="4203521"/>
                  <a:pt x="6435809" y="4206151"/>
                </a:cubicBezTo>
                <a:cubicBezTo>
                  <a:pt x="6436419" y="4205617"/>
                  <a:pt x="6436915" y="4205007"/>
                  <a:pt x="6437562" y="4204550"/>
                </a:cubicBezTo>
                <a:cubicBezTo>
                  <a:pt x="6444003" y="4200090"/>
                  <a:pt x="6452921" y="4200814"/>
                  <a:pt x="6457837" y="4207294"/>
                </a:cubicBezTo>
                <a:cubicBezTo>
                  <a:pt x="6462143" y="4212974"/>
                  <a:pt x="6461419" y="4221894"/>
                  <a:pt x="6455931" y="4226620"/>
                </a:cubicBezTo>
                <a:cubicBezTo>
                  <a:pt x="6455779" y="4226963"/>
                  <a:pt x="6455664" y="4227344"/>
                  <a:pt x="6455512" y="4227688"/>
                </a:cubicBezTo>
                <a:cubicBezTo>
                  <a:pt x="6455474" y="4227840"/>
                  <a:pt x="6455474" y="4227916"/>
                  <a:pt x="6455398" y="4228145"/>
                </a:cubicBezTo>
                <a:cubicBezTo>
                  <a:pt x="6455245" y="4229289"/>
                  <a:pt x="6454979" y="4230432"/>
                  <a:pt x="6454864" y="4231576"/>
                </a:cubicBezTo>
                <a:cubicBezTo>
                  <a:pt x="6454750" y="4232452"/>
                  <a:pt x="6454521" y="4237408"/>
                  <a:pt x="6454636" y="4232948"/>
                </a:cubicBezTo>
                <a:cubicBezTo>
                  <a:pt x="6454559" y="4238704"/>
                  <a:pt x="6453988" y="4243697"/>
                  <a:pt x="6449072" y="4247471"/>
                </a:cubicBezTo>
                <a:close/>
                <a:moveTo>
                  <a:pt x="6403759" y="4112952"/>
                </a:moveTo>
                <a:cubicBezTo>
                  <a:pt x="6400786" y="4113638"/>
                  <a:pt x="6397814" y="4114286"/>
                  <a:pt x="6394803" y="4114934"/>
                </a:cubicBezTo>
                <a:cubicBezTo>
                  <a:pt x="6387105" y="4116649"/>
                  <a:pt x="6379140" y="4111389"/>
                  <a:pt x="6377501" y="4103727"/>
                </a:cubicBezTo>
                <a:cubicBezTo>
                  <a:pt x="6375863" y="4095951"/>
                  <a:pt x="6381046" y="4088137"/>
                  <a:pt x="6388706" y="4086421"/>
                </a:cubicBezTo>
                <a:lnTo>
                  <a:pt x="6397662" y="4084439"/>
                </a:lnTo>
                <a:cubicBezTo>
                  <a:pt x="6405360" y="4082724"/>
                  <a:pt x="6413325" y="4087984"/>
                  <a:pt x="6414963" y="4095646"/>
                </a:cubicBezTo>
                <a:cubicBezTo>
                  <a:pt x="6415573" y="4098467"/>
                  <a:pt x="6415001" y="4101173"/>
                  <a:pt x="6414049" y="4103689"/>
                </a:cubicBezTo>
                <a:cubicBezTo>
                  <a:pt x="6414963" y="4103575"/>
                  <a:pt x="6415763" y="4103232"/>
                  <a:pt x="6416793" y="4103308"/>
                </a:cubicBezTo>
                <a:cubicBezTo>
                  <a:pt x="6419499" y="4103498"/>
                  <a:pt x="6422204" y="4103384"/>
                  <a:pt x="6424872" y="4103575"/>
                </a:cubicBezTo>
                <a:cubicBezTo>
                  <a:pt x="6425558" y="4103575"/>
                  <a:pt x="6426206" y="4103498"/>
                  <a:pt x="6426892" y="4103422"/>
                </a:cubicBezTo>
                <a:cubicBezTo>
                  <a:pt x="6428835" y="4103003"/>
                  <a:pt x="6430588" y="4102698"/>
                  <a:pt x="6432417" y="4102736"/>
                </a:cubicBezTo>
                <a:cubicBezTo>
                  <a:pt x="6435123" y="4099382"/>
                  <a:pt x="6439315" y="4097018"/>
                  <a:pt x="6443355" y="4096828"/>
                </a:cubicBezTo>
                <a:cubicBezTo>
                  <a:pt x="6448500" y="4096561"/>
                  <a:pt x="6452425" y="4099077"/>
                  <a:pt x="6455093" y="4102736"/>
                </a:cubicBezTo>
                <a:cubicBezTo>
                  <a:pt x="6454864" y="4101897"/>
                  <a:pt x="6454445" y="4101249"/>
                  <a:pt x="6454369" y="4100296"/>
                </a:cubicBezTo>
                <a:cubicBezTo>
                  <a:pt x="6453492" y="4089814"/>
                  <a:pt x="6462296" y="4084020"/>
                  <a:pt x="6470413" y="4084249"/>
                </a:cubicBezTo>
                <a:cubicBezTo>
                  <a:pt x="6468317" y="4080361"/>
                  <a:pt x="6468660" y="4076549"/>
                  <a:pt x="6470261" y="4073271"/>
                </a:cubicBezTo>
                <a:cubicBezTo>
                  <a:pt x="6468469" y="4074300"/>
                  <a:pt x="6466526" y="4075100"/>
                  <a:pt x="6464392" y="4075215"/>
                </a:cubicBezTo>
                <a:cubicBezTo>
                  <a:pt x="6464048" y="4075405"/>
                  <a:pt x="6463744" y="4075634"/>
                  <a:pt x="6463439" y="4075825"/>
                </a:cubicBezTo>
                <a:cubicBezTo>
                  <a:pt x="6463324" y="4075901"/>
                  <a:pt x="6463248" y="4075977"/>
                  <a:pt x="6463096" y="4076091"/>
                </a:cubicBezTo>
                <a:cubicBezTo>
                  <a:pt x="6462257" y="4076930"/>
                  <a:pt x="6461381" y="4077692"/>
                  <a:pt x="6460543" y="4078531"/>
                </a:cubicBezTo>
                <a:cubicBezTo>
                  <a:pt x="6459933" y="4079179"/>
                  <a:pt x="6456694" y="4083029"/>
                  <a:pt x="6459513" y="4079484"/>
                </a:cubicBezTo>
                <a:cubicBezTo>
                  <a:pt x="6455931" y="4083982"/>
                  <a:pt x="6452425" y="4087603"/>
                  <a:pt x="6446175" y="4087641"/>
                </a:cubicBezTo>
                <a:cubicBezTo>
                  <a:pt x="6439887" y="4087679"/>
                  <a:pt x="6434704" y="4083829"/>
                  <a:pt x="6432417" y="4078150"/>
                </a:cubicBezTo>
                <a:cubicBezTo>
                  <a:pt x="6431960" y="4077006"/>
                  <a:pt x="6431617" y="4075825"/>
                  <a:pt x="6431389" y="4074605"/>
                </a:cubicBezTo>
                <a:cubicBezTo>
                  <a:pt x="6427311" y="4065914"/>
                  <a:pt x="6429750" y="4055203"/>
                  <a:pt x="6432760" y="4046550"/>
                </a:cubicBezTo>
                <a:cubicBezTo>
                  <a:pt x="6434475" y="4041632"/>
                  <a:pt x="6438324" y="4038926"/>
                  <a:pt x="6442783" y="4037592"/>
                </a:cubicBezTo>
                <a:cubicBezTo>
                  <a:pt x="6442745" y="4037401"/>
                  <a:pt x="6442631" y="4037249"/>
                  <a:pt x="6442593" y="4037059"/>
                </a:cubicBezTo>
                <a:lnTo>
                  <a:pt x="6442250" y="4033170"/>
                </a:lnTo>
                <a:cubicBezTo>
                  <a:pt x="6436686" y="4028520"/>
                  <a:pt x="6433523" y="4020172"/>
                  <a:pt x="6438477" y="4012358"/>
                </a:cubicBezTo>
                <a:cubicBezTo>
                  <a:pt x="6440040" y="4009956"/>
                  <a:pt x="6441907" y="4008546"/>
                  <a:pt x="6443850" y="4007593"/>
                </a:cubicBezTo>
                <a:cubicBezTo>
                  <a:pt x="6443889" y="4003591"/>
                  <a:pt x="6445451" y="3999588"/>
                  <a:pt x="6448614" y="3996577"/>
                </a:cubicBezTo>
                <a:cubicBezTo>
                  <a:pt x="6454254" y="3991278"/>
                  <a:pt x="6464163" y="3992308"/>
                  <a:pt x="6469003" y="3998140"/>
                </a:cubicBezTo>
                <a:lnTo>
                  <a:pt x="6473119" y="4003095"/>
                </a:lnTo>
                <a:cubicBezTo>
                  <a:pt x="6478302" y="4009308"/>
                  <a:pt x="6477349" y="4018038"/>
                  <a:pt x="6471556" y="4023488"/>
                </a:cubicBezTo>
                <a:cubicBezTo>
                  <a:pt x="6471137" y="4023908"/>
                  <a:pt x="6470527" y="4024022"/>
                  <a:pt x="6470032" y="4024365"/>
                </a:cubicBezTo>
                <a:cubicBezTo>
                  <a:pt x="6470146" y="4024823"/>
                  <a:pt x="6470451" y="4025204"/>
                  <a:pt x="6470489" y="4025699"/>
                </a:cubicBezTo>
                <a:lnTo>
                  <a:pt x="6471022" y="4032103"/>
                </a:lnTo>
                <a:cubicBezTo>
                  <a:pt x="6471556" y="4038469"/>
                  <a:pt x="6468241" y="4043272"/>
                  <a:pt x="6463172" y="4046245"/>
                </a:cubicBezTo>
                <a:cubicBezTo>
                  <a:pt x="6471061" y="4046664"/>
                  <a:pt x="6477692" y="4052649"/>
                  <a:pt x="6477692" y="4060844"/>
                </a:cubicBezTo>
                <a:cubicBezTo>
                  <a:pt x="6477692" y="4062979"/>
                  <a:pt x="6477044" y="4064961"/>
                  <a:pt x="6476129" y="4066829"/>
                </a:cubicBezTo>
                <a:cubicBezTo>
                  <a:pt x="6481884" y="4063474"/>
                  <a:pt x="6489811" y="4063398"/>
                  <a:pt x="6495299" y="4069993"/>
                </a:cubicBezTo>
                <a:cubicBezTo>
                  <a:pt x="6504331" y="4080818"/>
                  <a:pt x="6492974" y="4092978"/>
                  <a:pt x="6481769" y="4092101"/>
                </a:cubicBezTo>
                <a:cubicBezTo>
                  <a:pt x="6482227" y="4093321"/>
                  <a:pt x="6482760" y="4094426"/>
                  <a:pt x="6482913" y="4095913"/>
                </a:cubicBezTo>
                <a:cubicBezTo>
                  <a:pt x="6484094" y="4109902"/>
                  <a:pt x="6468012" y="4115849"/>
                  <a:pt x="6459437" y="4109826"/>
                </a:cubicBezTo>
                <a:cubicBezTo>
                  <a:pt x="6461381" y="4111808"/>
                  <a:pt x="6462486" y="4113447"/>
                  <a:pt x="6463668" y="4115849"/>
                </a:cubicBezTo>
                <a:cubicBezTo>
                  <a:pt x="6466373" y="4121376"/>
                  <a:pt x="6466145" y="4126674"/>
                  <a:pt x="6465611" y="4132583"/>
                </a:cubicBezTo>
                <a:cubicBezTo>
                  <a:pt x="6465459" y="4134298"/>
                  <a:pt x="6464582" y="4135975"/>
                  <a:pt x="6463477" y="4137576"/>
                </a:cubicBezTo>
                <a:cubicBezTo>
                  <a:pt x="6463705" y="4140321"/>
                  <a:pt x="6463401" y="4143141"/>
                  <a:pt x="6462220" y="4145543"/>
                </a:cubicBezTo>
                <a:cubicBezTo>
                  <a:pt x="6461305" y="4147449"/>
                  <a:pt x="6460276" y="4149317"/>
                  <a:pt x="6459171" y="4151108"/>
                </a:cubicBezTo>
                <a:cubicBezTo>
                  <a:pt x="6459209" y="4151680"/>
                  <a:pt x="6459323" y="4152251"/>
                  <a:pt x="6459285" y="4152823"/>
                </a:cubicBezTo>
                <a:cubicBezTo>
                  <a:pt x="6459056" y="4160294"/>
                  <a:pt x="6452197" y="4167613"/>
                  <a:pt x="6444422" y="4166889"/>
                </a:cubicBezTo>
                <a:lnTo>
                  <a:pt x="6440192" y="4166508"/>
                </a:lnTo>
                <a:cubicBezTo>
                  <a:pt x="6438934" y="4166775"/>
                  <a:pt x="6437639" y="4167041"/>
                  <a:pt x="6436267" y="4167118"/>
                </a:cubicBezTo>
                <a:cubicBezTo>
                  <a:pt x="6425939" y="4167842"/>
                  <a:pt x="6416183" y="4161819"/>
                  <a:pt x="6406998" y="4157931"/>
                </a:cubicBezTo>
                <a:cubicBezTo>
                  <a:pt x="6399147" y="4154615"/>
                  <a:pt x="6397776" y="4147487"/>
                  <a:pt x="6400062" y="4141350"/>
                </a:cubicBezTo>
                <a:cubicBezTo>
                  <a:pt x="6396022" y="4139444"/>
                  <a:pt x="6392783" y="4135899"/>
                  <a:pt x="6392288" y="4130143"/>
                </a:cubicBezTo>
                <a:cubicBezTo>
                  <a:pt x="6391564" y="4121643"/>
                  <a:pt x="6397242" y="4116802"/>
                  <a:pt x="6403759" y="4115620"/>
                </a:cubicBezTo>
                <a:cubicBezTo>
                  <a:pt x="6403873" y="4114553"/>
                  <a:pt x="6404216" y="4113562"/>
                  <a:pt x="6404521" y="4112570"/>
                </a:cubicBezTo>
                <a:cubicBezTo>
                  <a:pt x="6404293" y="4112647"/>
                  <a:pt x="6404064" y="4112876"/>
                  <a:pt x="6403759" y="4112952"/>
                </a:cubicBezTo>
                <a:close/>
                <a:moveTo>
                  <a:pt x="6281122" y="4038011"/>
                </a:moveTo>
                <a:cubicBezTo>
                  <a:pt x="6275786" y="4037783"/>
                  <a:pt x="6272166" y="4034809"/>
                  <a:pt x="6269879" y="4030845"/>
                </a:cubicBezTo>
                <a:cubicBezTo>
                  <a:pt x="6269155" y="4030578"/>
                  <a:pt x="6268431" y="4030883"/>
                  <a:pt x="6267745" y="4030540"/>
                </a:cubicBezTo>
                <a:cubicBezTo>
                  <a:pt x="6260924" y="4026766"/>
                  <a:pt x="6258866" y="4016932"/>
                  <a:pt x="6262944" y="4010490"/>
                </a:cubicBezTo>
                <a:lnTo>
                  <a:pt x="6266412" y="4005039"/>
                </a:lnTo>
                <a:cubicBezTo>
                  <a:pt x="6270794" y="3998140"/>
                  <a:pt x="6279483" y="3996348"/>
                  <a:pt x="6286457" y="4000274"/>
                </a:cubicBezTo>
                <a:cubicBezTo>
                  <a:pt x="6290001" y="4002218"/>
                  <a:pt x="6292174" y="4005840"/>
                  <a:pt x="6292974" y="4009804"/>
                </a:cubicBezTo>
                <a:cubicBezTo>
                  <a:pt x="6294384" y="4012205"/>
                  <a:pt x="6295375" y="4014874"/>
                  <a:pt x="6295642" y="4017847"/>
                </a:cubicBezTo>
                <a:lnTo>
                  <a:pt x="6296175" y="4024251"/>
                </a:lnTo>
                <a:cubicBezTo>
                  <a:pt x="6296442" y="4027414"/>
                  <a:pt x="6294917" y="4030197"/>
                  <a:pt x="6292860" y="4032560"/>
                </a:cubicBezTo>
                <a:cubicBezTo>
                  <a:pt x="6303912" y="4029511"/>
                  <a:pt x="6317440" y="4041632"/>
                  <a:pt x="6309475" y="4054097"/>
                </a:cubicBezTo>
                <a:cubicBezTo>
                  <a:pt x="6299415" y="4069916"/>
                  <a:pt x="6274795" y="4054288"/>
                  <a:pt x="6284895" y="4038431"/>
                </a:cubicBezTo>
                <a:cubicBezTo>
                  <a:pt x="6285238" y="4037897"/>
                  <a:pt x="6285695" y="4037668"/>
                  <a:pt x="6286076" y="4037211"/>
                </a:cubicBezTo>
                <a:cubicBezTo>
                  <a:pt x="6284437" y="4037706"/>
                  <a:pt x="6282760" y="4038050"/>
                  <a:pt x="6281122" y="4038011"/>
                </a:cubicBezTo>
                <a:close/>
                <a:moveTo>
                  <a:pt x="6318050" y="3927011"/>
                </a:moveTo>
                <a:cubicBezTo>
                  <a:pt x="6323195" y="3930289"/>
                  <a:pt x="6325939" y="3935435"/>
                  <a:pt x="6325520" y="3941001"/>
                </a:cubicBezTo>
                <a:cubicBezTo>
                  <a:pt x="6329597" y="3939057"/>
                  <a:pt x="6334361" y="3938599"/>
                  <a:pt x="6338058" y="3940962"/>
                </a:cubicBezTo>
                <a:lnTo>
                  <a:pt x="6343508" y="3944431"/>
                </a:lnTo>
                <a:cubicBezTo>
                  <a:pt x="6350405" y="3948815"/>
                  <a:pt x="6353492" y="3956172"/>
                  <a:pt x="6349986" y="3963986"/>
                </a:cubicBezTo>
                <a:cubicBezTo>
                  <a:pt x="6349795" y="3964405"/>
                  <a:pt x="6349338" y="3964710"/>
                  <a:pt x="6349110" y="3965091"/>
                </a:cubicBezTo>
                <a:cubicBezTo>
                  <a:pt x="6358980" y="3979271"/>
                  <a:pt x="6338896" y="3997568"/>
                  <a:pt x="6327311" y="3983617"/>
                </a:cubicBezTo>
                <a:cubicBezTo>
                  <a:pt x="6322852" y="3978280"/>
                  <a:pt x="6323043" y="3972181"/>
                  <a:pt x="6325596" y="3967378"/>
                </a:cubicBezTo>
                <a:lnTo>
                  <a:pt x="6324948" y="3966959"/>
                </a:lnTo>
                <a:cubicBezTo>
                  <a:pt x="6319651" y="3963605"/>
                  <a:pt x="6316679" y="3958459"/>
                  <a:pt x="6317136" y="3952741"/>
                </a:cubicBezTo>
                <a:cubicBezTo>
                  <a:pt x="6312944" y="3954685"/>
                  <a:pt x="6307989" y="3955066"/>
                  <a:pt x="6304140" y="3952627"/>
                </a:cubicBezTo>
                <a:lnTo>
                  <a:pt x="6298652" y="3949158"/>
                </a:lnTo>
                <a:cubicBezTo>
                  <a:pt x="6297776" y="3948624"/>
                  <a:pt x="6297204" y="3947862"/>
                  <a:pt x="6296480" y="3947214"/>
                </a:cubicBezTo>
                <a:cubicBezTo>
                  <a:pt x="6294346" y="3946871"/>
                  <a:pt x="6292288" y="3946261"/>
                  <a:pt x="6290459" y="3945117"/>
                </a:cubicBezTo>
                <a:cubicBezTo>
                  <a:pt x="6283599" y="3940886"/>
                  <a:pt x="6282570" y="3931280"/>
                  <a:pt x="6286648" y="3924839"/>
                </a:cubicBezTo>
                <a:lnTo>
                  <a:pt x="6290116" y="3919387"/>
                </a:lnTo>
                <a:cubicBezTo>
                  <a:pt x="6294499" y="3912488"/>
                  <a:pt x="6303835" y="3911497"/>
                  <a:pt x="6310352" y="3915576"/>
                </a:cubicBezTo>
                <a:cubicBezTo>
                  <a:pt x="6314087" y="3917901"/>
                  <a:pt x="6315954" y="3921827"/>
                  <a:pt x="6316335" y="3925944"/>
                </a:cubicBezTo>
                <a:lnTo>
                  <a:pt x="6318050" y="3927011"/>
                </a:lnTo>
                <a:close/>
                <a:moveTo>
                  <a:pt x="6317669" y="3900405"/>
                </a:moveTo>
                <a:cubicBezTo>
                  <a:pt x="6317326" y="3892514"/>
                  <a:pt x="6322090" y="3885196"/>
                  <a:pt x="6330397" y="3884166"/>
                </a:cubicBezTo>
                <a:cubicBezTo>
                  <a:pt x="6337791" y="3883290"/>
                  <a:pt x="6346290" y="3889007"/>
                  <a:pt x="6346633" y="3896898"/>
                </a:cubicBezTo>
                <a:lnTo>
                  <a:pt x="6346937" y="3903340"/>
                </a:lnTo>
                <a:cubicBezTo>
                  <a:pt x="6347280" y="3911230"/>
                  <a:pt x="6342517" y="3918587"/>
                  <a:pt x="6334209" y="3919578"/>
                </a:cubicBezTo>
                <a:cubicBezTo>
                  <a:pt x="6326815" y="3920455"/>
                  <a:pt x="6318317" y="3914737"/>
                  <a:pt x="6317974" y="3906885"/>
                </a:cubicBezTo>
                <a:lnTo>
                  <a:pt x="6317669" y="3900405"/>
                </a:lnTo>
                <a:close/>
                <a:moveTo>
                  <a:pt x="6305512" y="4100640"/>
                </a:moveTo>
                <a:cubicBezTo>
                  <a:pt x="6315459" y="4084973"/>
                  <a:pt x="6341793" y="4097590"/>
                  <a:pt x="6331731" y="4113447"/>
                </a:cubicBezTo>
                <a:cubicBezTo>
                  <a:pt x="6321747" y="4129114"/>
                  <a:pt x="6295451" y="4116459"/>
                  <a:pt x="6305512" y="4100640"/>
                </a:cubicBezTo>
                <a:close/>
                <a:moveTo>
                  <a:pt x="6325139" y="4123625"/>
                </a:moveTo>
                <a:cubicBezTo>
                  <a:pt x="6331808" y="4120918"/>
                  <a:pt x="6342136" y="4124959"/>
                  <a:pt x="6343775" y="4132430"/>
                </a:cubicBezTo>
                <a:lnTo>
                  <a:pt x="6345756" y="4141388"/>
                </a:lnTo>
                <a:cubicBezTo>
                  <a:pt x="6347547" y="4149393"/>
                  <a:pt x="6345032" y="4156711"/>
                  <a:pt x="6336953" y="4160028"/>
                </a:cubicBezTo>
                <a:cubicBezTo>
                  <a:pt x="6330284" y="4162734"/>
                  <a:pt x="6319956" y="4158693"/>
                  <a:pt x="6318317" y="4151222"/>
                </a:cubicBezTo>
                <a:cubicBezTo>
                  <a:pt x="6317631" y="4148211"/>
                  <a:pt x="6316983" y="4145238"/>
                  <a:pt x="6316335" y="4142264"/>
                </a:cubicBezTo>
                <a:cubicBezTo>
                  <a:pt x="6314544" y="4134260"/>
                  <a:pt x="6317059" y="4126941"/>
                  <a:pt x="6325139" y="4123625"/>
                </a:cubicBezTo>
                <a:close/>
                <a:moveTo>
                  <a:pt x="6342326" y="4185872"/>
                </a:moveTo>
                <a:cubicBezTo>
                  <a:pt x="6346633" y="4183470"/>
                  <a:pt x="6351015" y="4183661"/>
                  <a:pt x="6354864" y="4185452"/>
                </a:cubicBezTo>
                <a:cubicBezTo>
                  <a:pt x="6359666" y="4184271"/>
                  <a:pt x="6364925" y="4185567"/>
                  <a:pt x="6368850" y="4189264"/>
                </a:cubicBezTo>
                <a:cubicBezTo>
                  <a:pt x="6374453" y="4194563"/>
                  <a:pt x="6374033" y="4204550"/>
                  <a:pt x="6368546" y="4209734"/>
                </a:cubicBezTo>
                <a:cubicBezTo>
                  <a:pt x="6364239" y="4213774"/>
                  <a:pt x="6359171" y="4216252"/>
                  <a:pt x="6353264" y="4216138"/>
                </a:cubicBezTo>
                <a:cubicBezTo>
                  <a:pt x="6345832" y="4216023"/>
                  <a:pt x="6340916" y="4211106"/>
                  <a:pt x="6336800" y="4205579"/>
                </a:cubicBezTo>
                <a:cubicBezTo>
                  <a:pt x="6332113" y="4199251"/>
                  <a:pt x="6336190" y="4189340"/>
                  <a:pt x="6342326" y="4185872"/>
                </a:cubicBezTo>
                <a:close/>
                <a:moveTo>
                  <a:pt x="6347052" y="4068506"/>
                </a:moveTo>
                <a:cubicBezTo>
                  <a:pt x="6347014" y="4080399"/>
                  <a:pt x="6333256" y="4091034"/>
                  <a:pt x="6323995" y="4079903"/>
                </a:cubicBezTo>
                <a:cubicBezTo>
                  <a:pt x="6317631" y="4072241"/>
                  <a:pt x="6320565" y="4062598"/>
                  <a:pt x="6326396" y="4057528"/>
                </a:cubicBezTo>
                <a:cubicBezTo>
                  <a:pt x="6324110" y="4053068"/>
                  <a:pt x="6323881" y="4047655"/>
                  <a:pt x="6326663" y="4043195"/>
                </a:cubicBezTo>
                <a:cubicBezTo>
                  <a:pt x="6330817" y="4036563"/>
                  <a:pt x="6340116" y="4034314"/>
                  <a:pt x="6346747" y="4038545"/>
                </a:cubicBezTo>
                <a:lnTo>
                  <a:pt x="6352196" y="4042014"/>
                </a:lnTo>
                <a:cubicBezTo>
                  <a:pt x="6358866" y="4046245"/>
                  <a:pt x="6361038" y="4055355"/>
                  <a:pt x="6356846" y="4062102"/>
                </a:cubicBezTo>
                <a:cubicBezTo>
                  <a:pt x="6354635" y="4065609"/>
                  <a:pt x="6350977" y="4067782"/>
                  <a:pt x="6347052" y="4068506"/>
                </a:cubicBezTo>
                <a:close/>
                <a:moveTo>
                  <a:pt x="6351129" y="4023336"/>
                </a:moveTo>
                <a:cubicBezTo>
                  <a:pt x="6349567" y="4004734"/>
                  <a:pt x="6378492" y="4004010"/>
                  <a:pt x="6380055" y="4022497"/>
                </a:cubicBezTo>
                <a:cubicBezTo>
                  <a:pt x="6381617" y="4041061"/>
                  <a:pt x="6352692" y="4041823"/>
                  <a:pt x="6351129" y="4023336"/>
                </a:cubicBezTo>
                <a:close/>
                <a:moveTo>
                  <a:pt x="6373424" y="3968675"/>
                </a:moveTo>
                <a:cubicBezTo>
                  <a:pt x="6368241" y="3962461"/>
                  <a:pt x="6370146" y="3953351"/>
                  <a:pt x="6375939" y="3948357"/>
                </a:cubicBezTo>
                <a:cubicBezTo>
                  <a:pt x="6382037" y="3943173"/>
                  <a:pt x="6391412" y="3945079"/>
                  <a:pt x="6396252" y="3950873"/>
                </a:cubicBezTo>
                <a:lnTo>
                  <a:pt x="6400367" y="3955828"/>
                </a:lnTo>
                <a:cubicBezTo>
                  <a:pt x="6405550" y="3962042"/>
                  <a:pt x="6403645" y="3971152"/>
                  <a:pt x="6397852" y="3976108"/>
                </a:cubicBezTo>
                <a:cubicBezTo>
                  <a:pt x="6393050" y="3980224"/>
                  <a:pt x="6386229" y="3979767"/>
                  <a:pt x="6381198" y="3976565"/>
                </a:cubicBezTo>
                <a:cubicBezTo>
                  <a:pt x="6381960" y="3977823"/>
                  <a:pt x="6382684" y="3979119"/>
                  <a:pt x="6382837" y="3980643"/>
                </a:cubicBezTo>
                <a:cubicBezTo>
                  <a:pt x="6382913" y="3981558"/>
                  <a:pt x="6383027" y="3982473"/>
                  <a:pt x="6383256" y="3983350"/>
                </a:cubicBezTo>
                <a:lnTo>
                  <a:pt x="6383256" y="3983350"/>
                </a:lnTo>
                <a:cubicBezTo>
                  <a:pt x="6383332" y="3983426"/>
                  <a:pt x="6383332" y="3983464"/>
                  <a:pt x="6383447" y="3983579"/>
                </a:cubicBezTo>
                <a:cubicBezTo>
                  <a:pt x="6383637" y="3983731"/>
                  <a:pt x="6383675" y="3983731"/>
                  <a:pt x="6384056" y="3983998"/>
                </a:cubicBezTo>
                <a:cubicBezTo>
                  <a:pt x="6390764" y="3988572"/>
                  <a:pt x="6392440" y="3997034"/>
                  <a:pt x="6388401" y="4004010"/>
                </a:cubicBezTo>
                <a:cubicBezTo>
                  <a:pt x="6384552" y="4010604"/>
                  <a:pt x="6374643" y="4012625"/>
                  <a:pt x="6368393" y="4008355"/>
                </a:cubicBezTo>
                <a:cubicBezTo>
                  <a:pt x="6361114" y="4003400"/>
                  <a:pt x="6355665" y="3996119"/>
                  <a:pt x="6354635" y="3987162"/>
                </a:cubicBezTo>
                <a:cubicBezTo>
                  <a:pt x="6353759" y="3979348"/>
                  <a:pt x="6357151" y="3971724"/>
                  <a:pt x="6365459" y="3969780"/>
                </a:cubicBezTo>
                <a:cubicBezTo>
                  <a:pt x="6368736" y="3969017"/>
                  <a:pt x="6372547" y="3969780"/>
                  <a:pt x="6375748" y="3971457"/>
                </a:cubicBezTo>
                <a:lnTo>
                  <a:pt x="6373424" y="3968675"/>
                </a:lnTo>
                <a:close/>
                <a:moveTo>
                  <a:pt x="6373157" y="3750486"/>
                </a:moveTo>
                <a:cubicBezTo>
                  <a:pt x="6373081" y="3750448"/>
                  <a:pt x="6372966" y="3750486"/>
                  <a:pt x="6372890" y="3750448"/>
                </a:cubicBezTo>
                <a:cubicBezTo>
                  <a:pt x="6365459" y="3747170"/>
                  <a:pt x="6361762" y="3737907"/>
                  <a:pt x="6365154" y="3730474"/>
                </a:cubicBezTo>
                <a:lnTo>
                  <a:pt x="6367936" y="3724337"/>
                </a:lnTo>
                <a:cubicBezTo>
                  <a:pt x="6371328" y="3716866"/>
                  <a:pt x="6380360" y="3713244"/>
                  <a:pt x="6387905" y="3716599"/>
                </a:cubicBezTo>
                <a:cubicBezTo>
                  <a:pt x="6390421" y="3717704"/>
                  <a:pt x="6392288" y="3719648"/>
                  <a:pt x="6393812" y="3721783"/>
                </a:cubicBezTo>
                <a:cubicBezTo>
                  <a:pt x="6395413" y="3716751"/>
                  <a:pt x="6399681" y="3712558"/>
                  <a:pt x="6404940" y="3711567"/>
                </a:cubicBezTo>
                <a:cubicBezTo>
                  <a:pt x="6412867" y="3710081"/>
                  <a:pt x="6420222" y="3715531"/>
                  <a:pt x="6421937" y="3723231"/>
                </a:cubicBezTo>
                <a:lnTo>
                  <a:pt x="6423919" y="3732151"/>
                </a:lnTo>
                <a:cubicBezTo>
                  <a:pt x="6425634" y="3739889"/>
                  <a:pt x="6419803" y="3747741"/>
                  <a:pt x="6412258" y="3749152"/>
                </a:cubicBezTo>
                <a:cubicBezTo>
                  <a:pt x="6405512" y="3750410"/>
                  <a:pt x="6399224" y="3746636"/>
                  <a:pt x="6396404" y="3740728"/>
                </a:cubicBezTo>
                <a:cubicBezTo>
                  <a:pt x="6396595" y="3743777"/>
                  <a:pt x="6395946" y="3746979"/>
                  <a:pt x="6393965" y="3750067"/>
                </a:cubicBezTo>
                <a:cubicBezTo>
                  <a:pt x="6391412" y="3754107"/>
                  <a:pt x="6388020" y="3755861"/>
                  <a:pt x="6384590" y="3756013"/>
                </a:cubicBezTo>
                <a:cubicBezTo>
                  <a:pt x="6391754" y="3759901"/>
                  <a:pt x="6396747" y="3769850"/>
                  <a:pt x="6391030" y="3778884"/>
                </a:cubicBezTo>
                <a:cubicBezTo>
                  <a:pt x="6380970" y="3794703"/>
                  <a:pt x="6358561" y="3775987"/>
                  <a:pt x="6368546" y="3760320"/>
                </a:cubicBezTo>
                <a:cubicBezTo>
                  <a:pt x="6371137" y="3756280"/>
                  <a:pt x="6374529" y="3754526"/>
                  <a:pt x="6377997" y="3754374"/>
                </a:cubicBezTo>
                <a:cubicBezTo>
                  <a:pt x="6376167" y="3753459"/>
                  <a:pt x="6374529" y="3752087"/>
                  <a:pt x="6373157" y="3750486"/>
                </a:cubicBezTo>
                <a:close/>
                <a:moveTo>
                  <a:pt x="6285885" y="3609411"/>
                </a:moveTo>
                <a:cubicBezTo>
                  <a:pt x="6290268" y="3613794"/>
                  <a:pt x="6292326" y="3620427"/>
                  <a:pt x="6288058" y="3627135"/>
                </a:cubicBezTo>
                <a:cubicBezTo>
                  <a:pt x="6281693" y="3637122"/>
                  <a:pt x="6269803" y="3634378"/>
                  <a:pt x="6264315" y="3627021"/>
                </a:cubicBezTo>
                <a:cubicBezTo>
                  <a:pt x="6263820" y="3627173"/>
                  <a:pt x="6263439" y="3627479"/>
                  <a:pt x="6262905" y="3627631"/>
                </a:cubicBezTo>
                <a:cubicBezTo>
                  <a:pt x="6256922" y="3629041"/>
                  <a:pt x="6251739" y="3627669"/>
                  <a:pt x="6246023" y="3625801"/>
                </a:cubicBezTo>
                <a:cubicBezTo>
                  <a:pt x="6244346" y="3625268"/>
                  <a:pt x="6242898" y="3624048"/>
                  <a:pt x="6241564" y="3622599"/>
                </a:cubicBezTo>
                <a:cubicBezTo>
                  <a:pt x="6238820" y="3622218"/>
                  <a:pt x="6236114" y="3621265"/>
                  <a:pt x="6234018" y="3619588"/>
                </a:cubicBezTo>
                <a:cubicBezTo>
                  <a:pt x="6232341" y="3618254"/>
                  <a:pt x="6230741" y="3616806"/>
                  <a:pt x="6229216" y="3615357"/>
                </a:cubicBezTo>
                <a:cubicBezTo>
                  <a:pt x="6228645" y="3615281"/>
                  <a:pt x="6228073" y="3615243"/>
                  <a:pt x="6227501" y="3615090"/>
                </a:cubicBezTo>
                <a:cubicBezTo>
                  <a:pt x="6220223" y="3613222"/>
                  <a:pt x="6214544" y="3604836"/>
                  <a:pt x="6216983" y="3597365"/>
                </a:cubicBezTo>
                <a:lnTo>
                  <a:pt x="6218279" y="3593325"/>
                </a:lnTo>
                <a:cubicBezTo>
                  <a:pt x="6218279" y="3593286"/>
                  <a:pt x="6218279" y="3593210"/>
                  <a:pt x="6218279" y="3593172"/>
                </a:cubicBezTo>
                <a:cubicBezTo>
                  <a:pt x="6210200" y="3594049"/>
                  <a:pt x="6200520" y="3588941"/>
                  <a:pt x="6200062" y="3578306"/>
                </a:cubicBezTo>
                <a:cubicBezTo>
                  <a:pt x="6199986" y="3576781"/>
                  <a:pt x="6200405" y="3575638"/>
                  <a:pt x="6200672" y="3574380"/>
                </a:cubicBezTo>
                <a:cubicBezTo>
                  <a:pt x="6199872" y="3573351"/>
                  <a:pt x="6199034" y="3572398"/>
                  <a:pt x="6198538" y="3571140"/>
                </a:cubicBezTo>
                <a:cubicBezTo>
                  <a:pt x="6196404" y="3565727"/>
                  <a:pt x="6197852" y="3559552"/>
                  <a:pt x="6201625" y="3555321"/>
                </a:cubicBezTo>
                <a:cubicBezTo>
                  <a:pt x="6200024" y="3552996"/>
                  <a:pt x="6198843" y="3550403"/>
                  <a:pt x="6198614" y="3547469"/>
                </a:cubicBezTo>
                <a:cubicBezTo>
                  <a:pt x="6198271" y="3542666"/>
                  <a:pt x="6200787" y="3538358"/>
                  <a:pt x="6204483" y="3535614"/>
                </a:cubicBezTo>
                <a:cubicBezTo>
                  <a:pt x="6203607" y="3535919"/>
                  <a:pt x="6202654" y="3536109"/>
                  <a:pt x="6201663" y="3536148"/>
                </a:cubicBezTo>
                <a:lnTo>
                  <a:pt x="6195185" y="3536414"/>
                </a:lnTo>
                <a:cubicBezTo>
                  <a:pt x="6187296" y="3536757"/>
                  <a:pt x="6179788" y="3533212"/>
                  <a:pt x="6178264" y="3524598"/>
                </a:cubicBezTo>
                <a:cubicBezTo>
                  <a:pt x="6177044" y="3517736"/>
                  <a:pt x="6181998" y="3508588"/>
                  <a:pt x="6189582" y="3507864"/>
                </a:cubicBezTo>
                <a:cubicBezTo>
                  <a:pt x="6188401" y="3504281"/>
                  <a:pt x="6187791" y="3500583"/>
                  <a:pt x="6188744" y="3496695"/>
                </a:cubicBezTo>
                <a:cubicBezTo>
                  <a:pt x="6189354" y="3494179"/>
                  <a:pt x="6190611" y="3492159"/>
                  <a:pt x="6192060" y="3490367"/>
                </a:cubicBezTo>
                <a:cubicBezTo>
                  <a:pt x="6190497" y="3487737"/>
                  <a:pt x="6189468" y="3484688"/>
                  <a:pt x="6189315" y="3481410"/>
                </a:cubicBezTo>
                <a:lnTo>
                  <a:pt x="6189049" y="3474930"/>
                </a:lnTo>
                <a:cubicBezTo>
                  <a:pt x="6188706" y="3467001"/>
                  <a:pt x="6197738" y="3461017"/>
                  <a:pt x="6204788" y="3461626"/>
                </a:cubicBezTo>
                <a:cubicBezTo>
                  <a:pt x="6213363" y="3462351"/>
                  <a:pt x="6217745" y="3469555"/>
                  <a:pt x="6218088" y="3477407"/>
                </a:cubicBezTo>
                <a:lnTo>
                  <a:pt x="6218355" y="3483887"/>
                </a:lnTo>
                <a:cubicBezTo>
                  <a:pt x="6218393" y="3485107"/>
                  <a:pt x="6217898" y="3486174"/>
                  <a:pt x="6217555" y="3487280"/>
                </a:cubicBezTo>
                <a:cubicBezTo>
                  <a:pt x="6219041" y="3488919"/>
                  <a:pt x="6220299" y="3490711"/>
                  <a:pt x="6220870" y="3492693"/>
                </a:cubicBezTo>
                <a:cubicBezTo>
                  <a:pt x="6221137" y="3493646"/>
                  <a:pt x="6220909" y="3494446"/>
                  <a:pt x="6220985" y="3495361"/>
                </a:cubicBezTo>
                <a:cubicBezTo>
                  <a:pt x="6223195" y="3497724"/>
                  <a:pt x="6224682" y="3500583"/>
                  <a:pt x="6224986" y="3503861"/>
                </a:cubicBezTo>
                <a:cubicBezTo>
                  <a:pt x="6226091" y="3501955"/>
                  <a:pt x="6227501" y="3500316"/>
                  <a:pt x="6229521" y="3499287"/>
                </a:cubicBezTo>
                <a:lnTo>
                  <a:pt x="6235276" y="3496314"/>
                </a:lnTo>
                <a:cubicBezTo>
                  <a:pt x="6242288" y="3492731"/>
                  <a:pt x="6250863" y="3493722"/>
                  <a:pt x="6255398" y="3500850"/>
                </a:cubicBezTo>
                <a:cubicBezTo>
                  <a:pt x="6259323" y="3507101"/>
                  <a:pt x="6257875" y="3517393"/>
                  <a:pt x="6250863" y="3520976"/>
                </a:cubicBezTo>
                <a:lnTo>
                  <a:pt x="6245108" y="3523949"/>
                </a:lnTo>
                <a:cubicBezTo>
                  <a:pt x="6238058" y="3527533"/>
                  <a:pt x="6229521" y="3526542"/>
                  <a:pt x="6224986" y="3519414"/>
                </a:cubicBezTo>
                <a:cubicBezTo>
                  <a:pt x="6223767" y="3517431"/>
                  <a:pt x="6223233" y="3515030"/>
                  <a:pt x="6223081" y="3512590"/>
                </a:cubicBezTo>
                <a:cubicBezTo>
                  <a:pt x="6221061" y="3516212"/>
                  <a:pt x="6217441" y="3518880"/>
                  <a:pt x="6213286" y="3519909"/>
                </a:cubicBezTo>
                <a:cubicBezTo>
                  <a:pt x="6213858" y="3524750"/>
                  <a:pt x="6211686" y="3530544"/>
                  <a:pt x="6207609" y="3533746"/>
                </a:cubicBezTo>
                <a:cubicBezTo>
                  <a:pt x="6209247" y="3533022"/>
                  <a:pt x="6211000" y="3532602"/>
                  <a:pt x="6212753" y="3532526"/>
                </a:cubicBezTo>
                <a:lnTo>
                  <a:pt x="6219232" y="3532259"/>
                </a:lnTo>
                <a:cubicBezTo>
                  <a:pt x="6221518" y="3532183"/>
                  <a:pt x="6223652" y="3532679"/>
                  <a:pt x="6225558" y="3533594"/>
                </a:cubicBezTo>
                <a:cubicBezTo>
                  <a:pt x="6230741" y="3529134"/>
                  <a:pt x="6237372" y="3526618"/>
                  <a:pt x="6244880" y="3527685"/>
                </a:cubicBezTo>
                <a:cubicBezTo>
                  <a:pt x="6249643" y="3528333"/>
                  <a:pt x="6253683" y="3530125"/>
                  <a:pt x="6257113" y="3532679"/>
                </a:cubicBezTo>
                <a:cubicBezTo>
                  <a:pt x="6257798" y="3530811"/>
                  <a:pt x="6258789" y="3529134"/>
                  <a:pt x="6259971" y="3527685"/>
                </a:cubicBezTo>
                <a:cubicBezTo>
                  <a:pt x="6259590" y="3517698"/>
                  <a:pt x="6267898" y="3507482"/>
                  <a:pt x="6279445" y="3512705"/>
                </a:cubicBezTo>
                <a:cubicBezTo>
                  <a:pt x="6290001" y="3517469"/>
                  <a:pt x="6290421" y="3529439"/>
                  <a:pt x="6285314" y="3536681"/>
                </a:cubicBezTo>
                <a:cubicBezTo>
                  <a:pt x="6285314" y="3537939"/>
                  <a:pt x="6285428" y="3539235"/>
                  <a:pt x="6285047" y="3540493"/>
                </a:cubicBezTo>
                <a:cubicBezTo>
                  <a:pt x="6284094" y="3543390"/>
                  <a:pt x="6283180" y="3546325"/>
                  <a:pt x="6282227" y="3549222"/>
                </a:cubicBezTo>
                <a:cubicBezTo>
                  <a:pt x="6281693" y="3550899"/>
                  <a:pt x="6280817" y="3552424"/>
                  <a:pt x="6279826" y="3553796"/>
                </a:cubicBezTo>
                <a:lnTo>
                  <a:pt x="6279941" y="3556655"/>
                </a:lnTo>
                <a:cubicBezTo>
                  <a:pt x="6280169" y="3561458"/>
                  <a:pt x="6277997" y="3565498"/>
                  <a:pt x="6274758" y="3568395"/>
                </a:cubicBezTo>
                <a:cubicBezTo>
                  <a:pt x="6275939" y="3568700"/>
                  <a:pt x="6277044" y="3568929"/>
                  <a:pt x="6278111" y="3569463"/>
                </a:cubicBezTo>
                <a:cubicBezTo>
                  <a:pt x="6285657" y="3568738"/>
                  <a:pt x="6293622" y="3572703"/>
                  <a:pt x="6294041" y="3582423"/>
                </a:cubicBezTo>
                <a:cubicBezTo>
                  <a:pt x="6294041" y="3582499"/>
                  <a:pt x="6294003" y="3582537"/>
                  <a:pt x="6294003" y="3582613"/>
                </a:cubicBezTo>
                <a:cubicBezTo>
                  <a:pt x="6295070" y="3581470"/>
                  <a:pt x="6296214" y="3580364"/>
                  <a:pt x="6297890" y="3579526"/>
                </a:cubicBezTo>
                <a:cubicBezTo>
                  <a:pt x="6314506" y="3570987"/>
                  <a:pt x="6330055" y="3595688"/>
                  <a:pt x="6313363" y="3604226"/>
                </a:cubicBezTo>
                <a:cubicBezTo>
                  <a:pt x="6302311" y="3609868"/>
                  <a:pt x="6291983" y="3600872"/>
                  <a:pt x="6291031" y="3591685"/>
                </a:cubicBezTo>
                <a:cubicBezTo>
                  <a:pt x="6289620" y="3593401"/>
                  <a:pt x="6287524" y="3594049"/>
                  <a:pt x="6285543" y="3594849"/>
                </a:cubicBezTo>
                <a:cubicBezTo>
                  <a:pt x="6286381" y="3598242"/>
                  <a:pt x="6285962" y="3601939"/>
                  <a:pt x="6284437" y="3605179"/>
                </a:cubicBezTo>
                <a:cubicBezTo>
                  <a:pt x="6284895" y="3606704"/>
                  <a:pt x="6285848" y="3607962"/>
                  <a:pt x="6285885" y="3609411"/>
                </a:cubicBezTo>
                <a:close/>
                <a:moveTo>
                  <a:pt x="6243089" y="3772137"/>
                </a:moveTo>
                <a:lnTo>
                  <a:pt x="6239621" y="3777626"/>
                </a:lnTo>
                <a:cubicBezTo>
                  <a:pt x="6235390" y="3784297"/>
                  <a:pt x="6227425" y="3787727"/>
                  <a:pt x="6219956" y="3783839"/>
                </a:cubicBezTo>
                <a:cubicBezTo>
                  <a:pt x="6213401" y="3780447"/>
                  <a:pt x="6209514" y="3770841"/>
                  <a:pt x="6213744" y="3764170"/>
                </a:cubicBezTo>
                <a:lnTo>
                  <a:pt x="6217212" y="3758681"/>
                </a:lnTo>
                <a:cubicBezTo>
                  <a:pt x="6218203" y="3757119"/>
                  <a:pt x="6219422" y="3755784"/>
                  <a:pt x="6220756" y="3754641"/>
                </a:cubicBezTo>
                <a:cubicBezTo>
                  <a:pt x="6217441" y="3752659"/>
                  <a:pt x="6214849" y="3749457"/>
                  <a:pt x="6213973" y="3745492"/>
                </a:cubicBezTo>
                <a:lnTo>
                  <a:pt x="6211991" y="3736573"/>
                </a:lnTo>
                <a:cubicBezTo>
                  <a:pt x="6210276" y="3728835"/>
                  <a:pt x="6215230" y="3720868"/>
                  <a:pt x="6222967" y="3719115"/>
                </a:cubicBezTo>
                <a:cubicBezTo>
                  <a:pt x="6230626" y="3717399"/>
                  <a:pt x="6238706" y="3722431"/>
                  <a:pt x="6240421" y="3730131"/>
                </a:cubicBezTo>
                <a:lnTo>
                  <a:pt x="6242288" y="3738593"/>
                </a:lnTo>
                <a:cubicBezTo>
                  <a:pt x="6244765" y="3734858"/>
                  <a:pt x="6248729" y="3732075"/>
                  <a:pt x="6253416" y="3731884"/>
                </a:cubicBezTo>
                <a:lnTo>
                  <a:pt x="6259895" y="3731618"/>
                </a:lnTo>
                <a:cubicBezTo>
                  <a:pt x="6267784" y="3731274"/>
                  <a:pt x="6274795" y="3737450"/>
                  <a:pt x="6275215" y="3745416"/>
                </a:cubicBezTo>
                <a:cubicBezTo>
                  <a:pt x="6275596" y="3753231"/>
                  <a:pt x="6269270" y="3760397"/>
                  <a:pt x="6261419" y="3760740"/>
                </a:cubicBezTo>
                <a:lnTo>
                  <a:pt x="6254940" y="3761045"/>
                </a:lnTo>
                <a:cubicBezTo>
                  <a:pt x="6248081" y="3761312"/>
                  <a:pt x="6242174" y="3756585"/>
                  <a:pt x="6240382" y="3750143"/>
                </a:cubicBezTo>
                <a:cubicBezTo>
                  <a:pt x="6239658" y="3751325"/>
                  <a:pt x="6238630" y="3752239"/>
                  <a:pt x="6237600" y="3753154"/>
                </a:cubicBezTo>
                <a:cubicBezTo>
                  <a:pt x="6243660" y="3756852"/>
                  <a:pt x="6247166" y="3765771"/>
                  <a:pt x="6243089" y="3772137"/>
                </a:cubicBezTo>
                <a:close/>
                <a:moveTo>
                  <a:pt x="6230779" y="3911078"/>
                </a:moveTo>
                <a:lnTo>
                  <a:pt x="6224300" y="3911345"/>
                </a:lnTo>
                <a:cubicBezTo>
                  <a:pt x="6216411" y="3911688"/>
                  <a:pt x="6208942" y="3907990"/>
                  <a:pt x="6207456" y="3899452"/>
                </a:cubicBezTo>
                <a:cubicBezTo>
                  <a:pt x="6207418" y="3899147"/>
                  <a:pt x="6207532" y="3898804"/>
                  <a:pt x="6207494" y="3898499"/>
                </a:cubicBezTo>
                <a:cubicBezTo>
                  <a:pt x="6201701" y="3895030"/>
                  <a:pt x="6198805" y="3887902"/>
                  <a:pt x="6200977" y="3881346"/>
                </a:cubicBezTo>
                <a:cubicBezTo>
                  <a:pt x="6201206" y="3880583"/>
                  <a:pt x="6201320" y="3880202"/>
                  <a:pt x="6201358" y="3880088"/>
                </a:cubicBezTo>
                <a:cubicBezTo>
                  <a:pt x="6201358" y="3880011"/>
                  <a:pt x="6201358" y="3879897"/>
                  <a:pt x="6201396" y="3879821"/>
                </a:cubicBezTo>
                <a:lnTo>
                  <a:pt x="6201396" y="3879668"/>
                </a:lnTo>
                <a:cubicBezTo>
                  <a:pt x="6200825" y="3878982"/>
                  <a:pt x="6200253" y="3878334"/>
                  <a:pt x="6199605" y="3877725"/>
                </a:cubicBezTo>
                <a:cubicBezTo>
                  <a:pt x="6193698" y="3872083"/>
                  <a:pt x="6196023" y="3862058"/>
                  <a:pt x="6201320" y="3857179"/>
                </a:cubicBezTo>
                <a:cubicBezTo>
                  <a:pt x="6207532" y="3851423"/>
                  <a:pt x="6216374" y="3853634"/>
                  <a:pt x="6221861" y="3858856"/>
                </a:cubicBezTo>
                <a:cubicBezTo>
                  <a:pt x="6228607" y="3865298"/>
                  <a:pt x="6231008" y="3873989"/>
                  <a:pt x="6230169" y="3882680"/>
                </a:cubicBezTo>
                <a:cubicBezTo>
                  <a:pt x="6236267" y="3883671"/>
                  <a:pt x="6241449" y="3887254"/>
                  <a:pt x="6242631" y="3894192"/>
                </a:cubicBezTo>
                <a:cubicBezTo>
                  <a:pt x="6243889" y="3901281"/>
                  <a:pt x="6238667" y="3910735"/>
                  <a:pt x="6230779" y="3911078"/>
                </a:cubicBezTo>
                <a:close/>
                <a:moveTo>
                  <a:pt x="6243774" y="3973020"/>
                </a:moveTo>
                <a:cubicBezTo>
                  <a:pt x="6250444" y="3977251"/>
                  <a:pt x="6251358" y="3987352"/>
                  <a:pt x="6246938" y="3993413"/>
                </a:cubicBezTo>
                <a:cubicBezTo>
                  <a:pt x="6242059" y="4000046"/>
                  <a:pt x="6233180" y="4000770"/>
                  <a:pt x="6226549" y="3996577"/>
                </a:cubicBezTo>
                <a:lnTo>
                  <a:pt x="6221061" y="3993108"/>
                </a:lnTo>
                <a:cubicBezTo>
                  <a:pt x="6214392" y="3988877"/>
                  <a:pt x="6213477" y="3978776"/>
                  <a:pt x="6217898" y="3972715"/>
                </a:cubicBezTo>
                <a:cubicBezTo>
                  <a:pt x="6222776" y="3966082"/>
                  <a:pt x="6231656" y="3965358"/>
                  <a:pt x="6238287" y="3969551"/>
                </a:cubicBezTo>
                <a:lnTo>
                  <a:pt x="6243774" y="3973020"/>
                </a:lnTo>
                <a:close/>
                <a:moveTo>
                  <a:pt x="6208485" y="4005497"/>
                </a:moveTo>
                <a:cubicBezTo>
                  <a:pt x="6198462" y="4021278"/>
                  <a:pt x="6172547" y="4007860"/>
                  <a:pt x="6182608" y="3992041"/>
                </a:cubicBezTo>
                <a:cubicBezTo>
                  <a:pt x="6192631" y="3976298"/>
                  <a:pt x="6218546" y="3989716"/>
                  <a:pt x="6208485" y="4005497"/>
                </a:cubicBezTo>
                <a:close/>
                <a:moveTo>
                  <a:pt x="6153073" y="3553224"/>
                </a:moveTo>
                <a:lnTo>
                  <a:pt x="6151244" y="3549641"/>
                </a:lnTo>
                <a:cubicBezTo>
                  <a:pt x="6142708" y="3532945"/>
                  <a:pt x="6168889" y="3520176"/>
                  <a:pt x="6177464" y="3536872"/>
                </a:cubicBezTo>
                <a:lnTo>
                  <a:pt x="6179293" y="3540455"/>
                </a:lnTo>
                <a:cubicBezTo>
                  <a:pt x="6187867" y="3557189"/>
                  <a:pt x="6161648" y="3569958"/>
                  <a:pt x="6153073" y="3553224"/>
                </a:cubicBezTo>
                <a:close/>
                <a:moveTo>
                  <a:pt x="6146061" y="3596412"/>
                </a:moveTo>
                <a:cubicBezTo>
                  <a:pt x="6128264" y="3588407"/>
                  <a:pt x="6142326" y="3561534"/>
                  <a:pt x="6160009" y="3569539"/>
                </a:cubicBezTo>
                <a:cubicBezTo>
                  <a:pt x="6177806" y="3577544"/>
                  <a:pt x="6163744" y="3604379"/>
                  <a:pt x="6146061" y="3596412"/>
                </a:cubicBezTo>
                <a:close/>
                <a:moveTo>
                  <a:pt x="6146175" y="3454918"/>
                </a:moveTo>
                <a:lnTo>
                  <a:pt x="6143393" y="3461055"/>
                </a:lnTo>
                <a:cubicBezTo>
                  <a:pt x="6140459" y="3467535"/>
                  <a:pt x="6133370" y="3470012"/>
                  <a:pt x="6126854" y="3468869"/>
                </a:cubicBezTo>
                <a:cubicBezTo>
                  <a:pt x="6126930" y="3473367"/>
                  <a:pt x="6125253" y="3476645"/>
                  <a:pt x="6122623" y="3478665"/>
                </a:cubicBezTo>
                <a:cubicBezTo>
                  <a:pt x="6130741" y="3477712"/>
                  <a:pt x="6140535" y="3483049"/>
                  <a:pt x="6140993" y="3493722"/>
                </a:cubicBezTo>
                <a:cubicBezTo>
                  <a:pt x="6141793" y="3512438"/>
                  <a:pt x="6112715" y="3509960"/>
                  <a:pt x="6111915" y="3491397"/>
                </a:cubicBezTo>
                <a:cubicBezTo>
                  <a:pt x="6111724" y="3486594"/>
                  <a:pt x="6113477" y="3483201"/>
                  <a:pt x="6116221" y="3481105"/>
                </a:cubicBezTo>
                <a:cubicBezTo>
                  <a:pt x="6108104" y="3482020"/>
                  <a:pt x="6098309" y="3476721"/>
                  <a:pt x="6097852" y="3466048"/>
                </a:cubicBezTo>
                <a:cubicBezTo>
                  <a:pt x="6097395" y="3455299"/>
                  <a:pt x="6106694" y="3451944"/>
                  <a:pt x="6114925" y="3454232"/>
                </a:cubicBezTo>
                <a:cubicBezTo>
                  <a:pt x="6114925" y="3453545"/>
                  <a:pt x="6115040" y="3452897"/>
                  <a:pt x="6115116" y="3452211"/>
                </a:cubicBezTo>
                <a:lnTo>
                  <a:pt x="6113973" y="3451144"/>
                </a:lnTo>
                <a:cubicBezTo>
                  <a:pt x="6108142" y="3445807"/>
                  <a:pt x="6108408" y="3436011"/>
                  <a:pt x="6113782" y="3430522"/>
                </a:cubicBezTo>
                <a:cubicBezTo>
                  <a:pt x="6115535" y="3428730"/>
                  <a:pt x="6117670" y="3427739"/>
                  <a:pt x="6119880" y="3427053"/>
                </a:cubicBezTo>
                <a:cubicBezTo>
                  <a:pt x="6119918" y="3420306"/>
                  <a:pt x="6124491" y="3414817"/>
                  <a:pt x="6130931" y="3412378"/>
                </a:cubicBezTo>
                <a:lnTo>
                  <a:pt x="6139811" y="3409023"/>
                </a:lnTo>
                <a:cubicBezTo>
                  <a:pt x="6147433" y="3406126"/>
                  <a:pt x="6156236" y="3412568"/>
                  <a:pt x="6158180" y="3419773"/>
                </a:cubicBezTo>
                <a:cubicBezTo>
                  <a:pt x="6164316" y="3419582"/>
                  <a:pt x="6170680" y="3422937"/>
                  <a:pt x="6172547" y="3428997"/>
                </a:cubicBezTo>
                <a:lnTo>
                  <a:pt x="6175215" y="3437764"/>
                </a:lnTo>
                <a:cubicBezTo>
                  <a:pt x="6177540" y="3445312"/>
                  <a:pt x="6174376" y="3453660"/>
                  <a:pt x="6166640" y="3456518"/>
                </a:cubicBezTo>
                <a:cubicBezTo>
                  <a:pt x="6159552" y="3459149"/>
                  <a:pt x="6150215" y="3455451"/>
                  <a:pt x="6147891" y="3447904"/>
                </a:cubicBezTo>
                <a:lnTo>
                  <a:pt x="6145185" y="3439175"/>
                </a:lnTo>
                <a:lnTo>
                  <a:pt x="6144727" y="3439365"/>
                </a:lnTo>
                <a:cubicBezTo>
                  <a:pt x="6147852" y="3443825"/>
                  <a:pt x="6148424" y="3449962"/>
                  <a:pt x="6146175" y="3454918"/>
                </a:cubicBezTo>
                <a:close/>
                <a:moveTo>
                  <a:pt x="6048233" y="3404640"/>
                </a:moveTo>
                <a:cubicBezTo>
                  <a:pt x="6040573" y="3401209"/>
                  <a:pt x="6038249" y="3391527"/>
                  <a:pt x="6041488" y="3384323"/>
                </a:cubicBezTo>
                <a:lnTo>
                  <a:pt x="6047014" y="3372049"/>
                </a:lnTo>
                <a:cubicBezTo>
                  <a:pt x="6050520" y="3364311"/>
                  <a:pt x="6060123" y="3362062"/>
                  <a:pt x="6067326" y="3365302"/>
                </a:cubicBezTo>
                <a:cubicBezTo>
                  <a:pt x="6074986" y="3368732"/>
                  <a:pt x="6077311" y="3378415"/>
                  <a:pt x="6074072" y="3385619"/>
                </a:cubicBezTo>
                <a:lnTo>
                  <a:pt x="6068546" y="3397893"/>
                </a:lnTo>
                <a:cubicBezTo>
                  <a:pt x="6065078" y="3405631"/>
                  <a:pt x="6055474" y="3407880"/>
                  <a:pt x="6048233" y="3404640"/>
                </a:cubicBezTo>
                <a:close/>
                <a:moveTo>
                  <a:pt x="6067479" y="3440090"/>
                </a:moveTo>
                <a:cubicBezTo>
                  <a:pt x="6068279" y="3458577"/>
                  <a:pt x="6039582" y="3463837"/>
                  <a:pt x="6038744" y="3445121"/>
                </a:cubicBezTo>
                <a:cubicBezTo>
                  <a:pt x="6037944" y="3426634"/>
                  <a:pt x="6066640" y="3421374"/>
                  <a:pt x="6067479" y="3440090"/>
                </a:cubicBezTo>
                <a:close/>
                <a:moveTo>
                  <a:pt x="6061724" y="3123137"/>
                </a:moveTo>
                <a:cubicBezTo>
                  <a:pt x="6069384" y="3120202"/>
                  <a:pt x="6078340" y="3126339"/>
                  <a:pt x="6080360" y="3133657"/>
                </a:cubicBezTo>
                <a:cubicBezTo>
                  <a:pt x="6082684" y="3142044"/>
                  <a:pt x="6077463" y="3149400"/>
                  <a:pt x="6069842" y="3152297"/>
                </a:cubicBezTo>
                <a:lnTo>
                  <a:pt x="6060962" y="3155652"/>
                </a:lnTo>
                <a:cubicBezTo>
                  <a:pt x="6053264" y="3158549"/>
                  <a:pt x="6044346" y="3152450"/>
                  <a:pt x="6042326" y="3145131"/>
                </a:cubicBezTo>
                <a:cubicBezTo>
                  <a:pt x="6040002" y="3136745"/>
                  <a:pt x="6045223" y="3129388"/>
                  <a:pt x="6052845" y="3126491"/>
                </a:cubicBezTo>
                <a:lnTo>
                  <a:pt x="6061724" y="3123137"/>
                </a:lnTo>
                <a:close/>
                <a:moveTo>
                  <a:pt x="6075901" y="2931631"/>
                </a:moveTo>
                <a:cubicBezTo>
                  <a:pt x="6091031" y="2943638"/>
                  <a:pt x="6075062" y="2969406"/>
                  <a:pt x="6059819" y="2957285"/>
                </a:cubicBezTo>
                <a:cubicBezTo>
                  <a:pt x="6044727" y="2945316"/>
                  <a:pt x="6060657" y="2919548"/>
                  <a:pt x="6075901" y="2931631"/>
                </a:cubicBezTo>
                <a:close/>
                <a:moveTo>
                  <a:pt x="6096023" y="3415160"/>
                </a:moveTo>
                <a:cubicBezTo>
                  <a:pt x="6113820" y="3423165"/>
                  <a:pt x="6101091" y="3450648"/>
                  <a:pt x="6083333" y="3442644"/>
                </a:cubicBezTo>
                <a:cubicBezTo>
                  <a:pt x="6065535" y="3434601"/>
                  <a:pt x="6078264" y="3407156"/>
                  <a:pt x="6096023" y="3415160"/>
                </a:cubicBezTo>
                <a:close/>
                <a:moveTo>
                  <a:pt x="6195642" y="2687751"/>
                </a:moveTo>
                <a:lnTo>
                  <a:pt x="6208180" y="2671932"/>
                </a:lnTo>
                <a:cubicBezTo>
                  <a:pt x="6213439" y="2665300"/>
                  <a:pt x="6223119" y="2665147"/>
                  <a:pt x="6229521" y="2670026"/>
                </a:cubicBezTo>
                <a:cubicBezTo>
                  <a:pt x="6236152" y="2675096"/>
                  <a:pt x="6236343" y="2685159"/>
                  <a:pt x="6231427" y="2691372"/>
                </a:cubicBezTo>
                <a:lnTo>
                  <a:pt x="6218889" y="2707191"/>
                </a:lnTo>
                <a:cubicBezTo>
                  <a:pt x="6213629" y="2713824"/>
                  <a:pt x="6203950" y="2713977"/>
                  <a:pt x="6197547" y="2709097"/>
                </a:cubicBezTo>
                <a:cubicBezTo>
                  <a:pt x="6190954" y="2703990"/>
                  <a:pt x="6190726" y="2693926"/>
                  <a:pt x="6195642" y="2687751"/>
                </a:cubicBezTo>
                <a:close/>
                <a:moveTo>
                  <a:pt x="6217517" y="2617575"/>
                </a:moveTo>
                <a:cubicBezTo>
                  <a:pt x="6232723" y="2629621"/>
                  <a:pt x="6215954" y="2654893"/>
                  <a:pt x="6200710" y="2642772"/>
                </a:cubicBezTo>
                <a:cubicBezTo>
                  <a:pt x="6185543" y="2630688"/>
                  <a:pt x="6202273" y="2605454"/>
                  <a:pt x="6217517" y="2617575"/>
                </a:cubicBezTo>
                <a:close/>
                <a:moveTo>
                  <a:pt x="6234895" y="2844989"/>
                </a:moveTo>
                <a:lnTo>
                  <a:pt x="6230703" y="2850287"/>
                </a:lnTo>
                <a:cubicBezTo>
                  <a:pt x="6225596" y="2856691"/>
                  <a:pt x="6215954" y="2857987"/>
                  <a:pt x="6209437" y="2852917"/>
                </a:cubicBezTo>
                <a:cubicBezTo>
                  <a:pt x="6203035" y="2847924"/>
                  <a:pt x="6201739" y="2838051"/>
                  <a:pt x="6206808" y="2831647"/>
                </a:cubicBezTo>
                <a:lnTo>
                  <a:pt x="6211000" y="2826349"/>
                </a:lnTo>
                <a:cubicBezTo>
                  <a:pt x="6216107" y="2819945"/>
                  <a:pt x="6225749" y="2818649"/>
                  <a:pt x="6232265" y="2823719"/>
                </a:cubicBezTo>
                <a:cubicBezTo>
                  <a:pt x="6238667" y="2828712"/>
                  <a:pt x="6240001" y="2838585"/>
                  <a:pt x="6234895" y="2844989"/>
                </a:cubicBezTo>
                <a:close/>
                <a:moveTo>
                  <a:pt x="6234552" y="2925799"/>
                </a:moveTo>
                <a:cubicBezTo>
                  <a:pt x="6229941" y="2931669"/>
                  <a:pt x="6219613" y="2932584"/>
                  <a:pt x="6214201" y="2927324"/>
                </a:cubicBezTo>
                <a:lnTo>
                  <a:pt x="6209628" y="2922826"/>
                </a:lnTo>
                <a:cubicBezTo>
                  <a:pt x="6203835" y="2917184"/>
                  <a:pt x="6203035" y="2908951"/>
                  <a:pt x="6208103" y="2902471"/>
                </a:cubicBezTo>
                <a:cubicBezTo>
                  <a:pt x="6212715" y="2896601"/>
                  <a:pt x="6223081" y="2895686"/>
                  <a:pt x="6228454" y="2900946"/>
                </a:cubicBezTo>
                <a:lnTo>
                  <a:pt x="6233027" y="2905444"/>
                </a:lnTo>
                <a:cubicBezTo>
                  <a:pt x="6238858" y="2911086"/>
                  <a:pt x="6239658" y="2919319"/>
                  <a:pt x="6234552" y="2925799"/>
                </a:cubicBezTo>
                <a:close/>
                <a:moveTo>
                  <a:pt x="6233027" y="2749693"/>
                </a:moveTo>
                <a:cubicBezTo>
                  <a:pt x="6233027" y="2752209"/>
                  <a:pt x="6232532" y="2754686"/>
                  <a:pt x="6230932" y="2756707"/>
                </a:cubicBezTo>
                <a:lnTo>
                  <a:pt x="6226740" y="2762005"/>
                </a:lnTo>
                <a:cubicBezTo>
                  <a:pt x="6221633" y="2768409"/>
                  <a:pt x="6213668" y="2771802"/>
                  <a:pt x="6205931" y="2767113"/>
                </a:cubicBezTo>
                <a:cubicBezTo>
                  <a:pt x="6199567" y="2763263"/>
                  <a:pt x="6195718" y="2752743"/>
                  <a:pt x="6200825" y="2746301"/>
                </a:cubicBezTo>
                <a:lnTo>
                  <a:pt x="6205017" y="2741040"/>
                </a:lnTo>
                <a:cubicBezTo>
                  <a:pt x="6205588" y="2740278"/>
                  <a:pt x="6206351" y="2739782"/>
                  <a:pt x="6206999" y="2739134"/>
                </a:cubicBezTo>
                <a:cubicBezTo>
                  <a:pt x="6205398" y="2735894"/>
                  <a:pt x="6204902" y="2732006"/>
                  <a:pt x="6205779" y="2728423"/>
                </a:cubicBezTo>
                <a:cubicBezTo>
                  <a:pt x="6207685" y="2720647"/>
                  <a:pt x="6216374" y="2716797"/>
                  <a:pt x="6223691" y="2718627"/>
                </a:cubicBezTo>
                <a:lnTo>
                  <a:pt x="6236152" y="2721714"/>
                </a:lnTo>
                <a:cubicBezTo>
                  <a:pt x="6244003" y="2723658"/>
                  <a:pt x="6247738" y="2732273"/>
                  <a:pt x="6245947" y="2739630"/>
                </a:cubicBezTo>
                <a:cubicBezTo>
                  <a:pt x="6244460" y="2745691"/>
                  <a:pt x="6238858" y="2749236"/>
                  <a:pt x="6233027" y="2749693"/>
                </a:cubicBezTo>
                <a:close/>
                <a:moveTo>
                  <a:pt x="6217364" y="2933003"/>
                </a:moveTo>
                <a:cubicBezTo>
                  <a:pt x="6223995" y="2936129"/>
                  <a:pt x="6227349" y="2942419"/>
                  <a:pt x="6226434" y="2949318"/>
                </a:cubicBezTo>
                <a:cubicBezTo>
                  <a:pt x="6229902" y="2941389"/>
                  <a:pt x="6240955" y="2936053"/>
                  <a:pt x="6250291" y="2941847"/>
                </a:cubicBezTo>
                <a:lnTo>
                  <a:pt x="6250329" y="2941809"/>
                </a:lnTo>
                <a:cubicBezTo>
                  <a:pt x="6255970" y="2936053"/>
                  <a:pt x="6265230" y="2937044"/>
                  <a:pt x="6270718" y="2942304"/>
                </a:cubicBezTo>
                <a:cubicBezTo>
                  <a:pt x="6276472" y="2947831"/>
                  <a:pt x="6275520" y="2957323"/>
                  <a:pt x="6270261" y="2962697"/>
                </a:cubicBezTo>
                <a:lnTo>
                  <a:pt x="6269765" y="2963231"/>
                </a:lnTo>
                <a:cubicBezTo>
                  <a:pt x="6269994" y="2966357"/>
                  <a:pt x="6269498" y="2969483"/>
                  <a:pt x="6267479" y="2971808"/>
                </a:cubicBezTo>
                <a:cubicBezTo>
                  <a:pt x="6263020" y="2976954"/>
                  <a:pt x="6257761" y="2981337"/>
                  <a:pt x="6250482" y="2980956"/>
                </a:cubicBezTo>
                <a:cubicBezTo>
                  <a:pt x="6249757" y="2980918"/>
                  <a:pt x="6249148" y="2980727"/>
                  <a:pt x="6248462" y="2980613"/>
                </a:cubicBezTo>
                <a:cubicBezTo>
                  <a:pt x="6236457" y="2985835"/>
                  <a:pt x="6221633" y="2973218"/>
                  <a:pt x="6228874" y="2962049"/>
                </a:cubicBezTo>
                <a:cubicBezTo>
                  <a:pt x="6226510" y="2959457"/>
                  <a:pt x="6225215" y="2956675"/>
                  <a:pt x="6225291" y="2953854"/>
                </a:cubicBezTo>
                <a:cubicBezTo>
                  <a:pt x="6223309" y="2958047"/>
                  <a:pt x="6219003" y="2961096"/>
                  <a:pt x="6214353" y="2962011"/>
                </a:cubicBezTo>
                <a:cubicBezTo>
                  <a:pt x="6214353" y="2962850"/>
                  <a:pt x="6214430" y="2963650"/>
                  <a:pt x="6214316" y="2964489"/>
                </a:cubicBezTo>
                <a:cubicBezTo>
                  <a:pt x="6213096" y="2972608"/>
                  <a:pt x="6206122" y="2978860"/>
                  <a:pt x="6197662" y="2977983"/>
                </a:cubicBezTo>
                <a:cubicBezTo>
                  <a:pt x="6191640" y="2977335"/>
                  <a:pt x="6186572" y="2972608"/>
                  <a:pt x="6184971" y="2966814"/>
                </a:cubicBezTo>
                <a:cubicBezTo>
                  <a:pt x="6182037" y="2966166"/>
                  <a:pt x="6179179" y="2964870"/>
                  <a:pt x="6176930" y="2962621"/>
                </a:cubicBezTo>
                <a:lnTo>
                  <a:pt x="6172357" y="2958123"/>
                </a:lnTo>
                <a:cubicBezTo>
                  <a:pt x="6166755" y="2952634"/>
                  <a:pt x="6168089" y="2942609"/>
                  <a:pt x="6173614" y="2937730"/>
                </a:cubicBezTo>
                <a:cubicBezTo>
                  <a:pt x="6174376" y="2937044"/>
                  <a:pt x="6175253" y="2936815"/>
                  <a:pt x="6176054" y="2936320"/>
                </a:cubicBezTo>
                <a:cubicBezTo>
                  <a:pt x="6178073" y="2933041"/>
                  <a:pt x="6180817" y="2930335"/>
                  <a:pt x="6184704" y="2929230"/>
                </a:cubicBezTo>
                <a:cubicBezTo>
                  <a:pt x="6185924" y="2928887"/>
                  <a:pt x="6187220" y="2928658"/>
                  <a:pt x="6188477" y="2928544"/>
                </a:cubicBezTo>
                <a:cubicBezTo>
                  <a:pt x="6197928" y="2925266"/>
                  <a:pt x="6208713" y="2929001"/>
                  <a:pt x="6217364" y="2933003"/>
                </a:cubicBezTo>
                <a:close/>
                <a:moveTo>
                  <a:pt x="6247623" y="2693011"/>
                </a:moveTo>
                <a:cubicBezTo>
                  <a:pt x="6252082" y="2674943"/>
                  <a:pt x="6280055" y="2682186"/>
                  <a:pt x="6275558" y="2700216"/>
                </a:cubicBezTo>
                <a:cubicBezTo>
                  <a:pt x="6271061" y="2718284"/>
                  <a:pt x="6243126" y="2711041"/>
                  <a:pt x="6247623" y="2693011"/>
                </a:cubicBezTo>
                <a:close/>
                <a:moveTo>
                  <a:pt x="6295070" y="2876627"/>
                </a:moveTo>
                <a:cubicBezTo>
                  <a:pt x="6294156" y="2868622"/>
                  <a:pt x="6299453" y="2861799"/>
                  <a:pt x="6307341" y="2860312"/>
                </a:cubicBezTo>
                <a:cubicBezTo>
                  <a:pt x="6314849" y="2858902"/>
                  <a:pt x="6322814" y="2865077"/>
                  <a:pt x="6323653" y="2872586"/>
                </a:cubicBezTo>
                <a:cubicBezTo>
                  <a:pt x="6324643" y="2881315"/>
                  <a:pt x="6322699" y="2890197"/>
                  <a:pt x="6316602" y="2896791"/>
                </a:cubicBezTo>
                <a:cubicBezTo>
                  <a:pt x="6315116" y="2898392"/>
                  <a:pt x="6313401" y="2899650"/>
                  <a:pt x="6311572" y="2900641"/>
                </a:cubicBezTo>
                <a:cubicBezTo>
                  <a:pt x="6310657" y="2904300"/>
                  <a:pt x="6308408" y="2907655"/>
                  <a:pt x="6305017" y="2909675"/>
                </a:cubicBezTo>
                <a:lnTo>
                  <a:pt x="6297242" y="2914364"/>
                </a:lnTo>
                <a:cubicBezTo>
                  <a:pt x="6290535" y="2918404"/>
                  <a:pt x="6281427" y="2915965"/>
                  <a:pt x="6277463" y="2909256"/>
                </a:cubicBezTo>
                <a:cubicBezTo>
                  <a:pt x="6273500" y="2902509"/>
                  <a:pt x="6275901" y="2893513"/>
                  <a:pt x="6282570" y="2889472"/>
                </a:cubicBezTo>
                <a:cubicBezTo>
                  <a:pt x="6285161" y="2887910"/>
                  <a:pt x="6287753" y="2886347"/>
                  <a:pt x="6290344" y="2884784"/>
                </a:cubicBezTo>
                <a:cubicBezTo>
                  <a:pt x="6290459" y="2884708"/>
                  <a:pt x="6290611" y="2884708"/>
                  <a:pt x="6290764" y="2884632"/>
                </a:cubicBezTo>
                <a:cubicBezTo>
                  <a:pt x="6291183" y="2882802"/>
                  <a:pt x="6291983" y="2881125"/>
                  <a:pt x="6293317" y="2879676"/>
                </a:cubicBezTo>
                <a:cubicBezTo>
                  <a:pt x="6293965" y="2879028"/>
                  <a:pt x="6294536" y="2878342"/>
                  <a:pt x="6295070" y="2877580"/>
                </a:cubicBezTo>
                <a:cubicBezTo>
                  <a:pt x="6295070" y="2877580"/>
                  <a:pt x="6295070" y="2877580"/>
                  <a:pt x="6295070" y="2877580"/>
                </a:cubicBezTo>
                <a:cubicBezTo>
                  <a:pt x="6295070" y="2877465"/>
                  <a:pt x="6295070" y="2877465"/>
                  <a:pt x="6295108" y="2877275"/>
                </a:cubicBezTo>
                <a:cubicBezTo>
                  <a:pt x="6295108" y="2877122"/>
                  <a:pt x="6295108" y="2877084"/>
                  <a:pt x="6295070" y="2876627"/>
                </a:cubicBezTo>
                <a:close/>
                <a:moveTo>
                  <a:pt x="6399719" y="3257770"/>
                </a:moveTo>
                <a:cubicBezTo>
                  <a:pt x="6393355" y="3254607"/>
                  <a:pt x="6389201" y="3247631"/>
                  <a:pt x="6393470" y="3239550"/>
                </a:cubicBezTo>
                <a:cubicBezTo>
                  <a:pt x="6397319" y="3232269"/>
                  <a:pt x="6404521" y="3230783"/>
                  <a:pt x="6410733" y="3232498"/>
                </a:cubicBezTo>
                <a:cubicBezTo>
                  <a:pt x="6414049" y="3231088"/>
                  <a:pt x="6417860" y="3230821"/>
                  <a:pt x="6421785" y="3232117"/>
                </a:cubicBezTo>
                <a:cubicBezTo>
                  <a:pt x="6429216" y="3234556"/>
                  <a:pt x="6433866" y="3244429"/>
                  <a:pt x="6430588" y="3251633"/>
                </a:cubicBezTo>
                <a:lnTo>
                  <a:pt x="6427807" y="3257770"/>
                </a:lnTo>
                <a:cubicBezTo>
                  <a:pt x="6425710" y="3262459"/>
                  <a:pt x="6421899" y="3265432"/>
                  <a:pt x="6417517" y="3266652"/>
                </a:cubicBezTo>
                <a:cubicBezTo>
                  <a:pt x="6418736" y="3267529"/>
                  <a:pt x="6419918" y="3268443"/>
                  <a:pt x="6420908" y="3269816"/>
                </a:cubicBezTo>
                <a:cubicBezTo>
                  <a:pt x="6422890" y="3272598"/>
                  <a:pt x="6423652" y="3276410"/>
                  <a:pt x="6423271" y="3280070"/>
                </a:cubicBezTo>
                <a:lnTo>
                  <a:pt x="6424986" y="3276830"/>
                </a:lnTo>
                <a:cubicBezTo>
                  <a:pt x="6428797" y="3269625"/>
                  <a:pt x="6438058" y="3267910"/>
                  <a:pt x="6444880" y="3271417"/>
                </a:cubicBezTo>
                <a:cubicBezTo>
                  <a:pt x="6446480" y="3272217"/>
                  <a:pt x="6447662" y="3273399"/>
                  <a:pt x="6448729" y="3274695"/>
                </a:cubicBezTo>
                <a:cubicBezTo>
                  <a:pt x="6448729" y="3272217"/>
                  <a:pt x="6448309" y="3269739"/>
                  <a:pt x="6449376" y="3267338"/>
                </a:cubicBezTo>
                <a:lnTo>
                  <a:pt x="6452158" y="3261201"/>
                </a:lnTo>
                <a:cubicBezTo>
                  <a:pt x="6452806" y="3259752"/>
                  <a:pt x="6453873" y="3258723"/>
                  <a:pt x="6454979" y="3257656"/>
                </a:cubicBezTo>
                <a:cubicBezTo>
                  <a:pt x="6448843" y="3253844"/>
                  <a:pt x="6445260" y="3246983"/>
                  <a:pt x="6447928" y="3239626"/>
                </a:cubicBezTo>
                <a:cubicBezTo>
                  <a:pt x="6450558" y="3232384"/>
                  <a:pt x="6459856" y="3227161"/>
                  <a:pt x="6467326" y="3230554"/>
                </a:cubicBezTo>
                <a:lnTo>
                  <a:pt x="6473462" y="3233298"/>
                </a:lnTo>
                <a:cubicBezTo>
                  <a:pt x="6480931" y="3236653"/>
                  <a:pt x="6485543" y="3244505"/>
                  <a:pt x="6482570" y="3252701"/>
                </a:cubicBezTo>
                <a:cubicBezTo>
                  <a:pt x="6481617" y="3255293"/>
                  <a:pt x="6479674" y="3257427"/>
                  <a:pt x="6477425" y="3259181"/>
                </a:cubicBezTo>
                <a:cubicBezTo>
                  <a:pt x="6480893" y="3263755"/>
                  <a:pt x="6481312" y="3270121"/>
                  <a:pt x="6478835" y="3275610"/>
                </a:cubicBezTo>
                <a:lnTo>
                  <a:pt x="6476053" y="3281747"/>
                </a:lnTo>
                <a:cubicBezTo>
                  <a:pt x="6472661" y="3289218"/>
                  <a:pt x="6462334" y="3291543"/>
                  <a:pt x="6455550" y="3287846"/>
                </a:cubicBezTo>
                <a:cubicBezTo>
                  <a:pt x="6453569" y="3286778"/>
                  <a:pt x="6453035" y="3284758"/>
                  <a:pt x="6451815" y="3283157"/>
                </a:cubicBezTo>
                <a:cubicBezTo>
                  <a:pt x="6451968" y="3285940"/>
                  <a:pt x="6451625" y="3288798"/>
                  <a:pt x="6450291" y="3291276"/>
                </a:cubicBezTo>
                <a:lnTo>
                  <a:pt x="6447242" y="3296994"/>
                </a:lnTo>
                <a:cubicBezTo>
                  <a:pt x="6443393" y="3304198"/>
                  <a:pt x="6434171" y="3305914"/>
                  <a:pt x="6427349" y="3302407"/>
                </a:cubicBezTo>
                <a:cubicBezTo>
                  <a:pt x="6421670" y="3299471"/>
                  <a:pt x="6419499" y="3292953"/>
                  <a:pt x="6420566" y="3287007"/>
                </a:cubicBezTo>
                <a:cubicBezTo>
                  <a:pt x="6419689" y="3288189"/>
                  <a:pt x="6418736" y="3289370"/>
                  <a:pt x="6417402" y="3290095"/>
                </a:cubicBezTo>
                <a:cubicBezTo>
                  <a:pt x="6416564" y="3290514"/>
                  <a:pt x="6415802" y="3290971"/>
                  <a:pt x="6415040" y="3291543"/>
                </a:cubicBezTo>
                <a:cubicBezTo>
                  <a:pt x="6415040" y="3291543"/>
                  <a:pt x="6415040" y="3291543"/>
                  <a:pt x="6415040" y="3291543"/>
                </a:cubicBezTo>
                <a:cubicBezTo>
                  <a:pt x="6415001" y="3291619"/>
                  <a:pt x="6414963" y="3291657"/>
                  <a:pt x="6414887" y="3291810"/>
                </a:cubicBezTo>
                <a:cubicBezTo>
                  <a:pt x="6414849" y="3292038"/>
                  <a:pt x="6414849" y="3292077"/>
                  <a:pt x="6414735" y="3292534"/>
                </a:cubicBezTo>
                <a:cubicBezTo>
                  <a:pt x="6413439" y="3298633"/>
                  <a:pt x="6408866" y="3302826"/>
                  <a:pt x="6403226" y="3304008"/>
                </a:cubicBezTo>
                <a:cubicBezTo>
                  <a:pt x="6405169" y="3314528"/>
                  <a:pt x="6395184" y="3327107"/>
                  <a:pt x="6382417" y="3321352"/>
                </a:cubicBezTo>
                <a:cubicBezTo>
                  <a:pt x="6374605" y="3317806"/>
                  <a:pt x="6372890" y="3310602"/>
                  <a:pt x="6374719" y="3304198"/>
                </a:cubicBezTo>
                <a:cubicBezTo>
                  <a:pt x="6367250" y="3306447"/>
                  <a:pt x="6361191" y="3302064"/>
                  <a:pt x="6358751" y="3295774"/>
                </a:cubicBezTo>
                <a:cubicBezTo>
                  <a:pt x="6357837" y="3297375"/>
                  <a:pt x="6356769" y="3298938"/>
                  <a:pt x="6355360" y="3300005"/>
                </a:cubicBezTo>
                <a:cubicBezTo>
                  <a:pt x="6356769" y="3301721"/>
                  <a:pt x="6357837" y="3303626"/>
                  <a:pt x="6358332" y="3305609"/>
                </a:cubicBezTo>
                <a:cubicBezTo>
                  <a:pt x="6359437" y="3309878"/>
                  <a:pt x="6358637" y="3313766"/>
                  <a:pt x="6356579" y="3316930"/>
                </a:cubicBezTo>
                <a:cubicBezTo>
                  <a:pt x="6359933" y="3315367"/>
                  <a:pt x="6363858" y="3315062"/>
                  <a:pt x="6367974" y="3316358"/>
                </a:cubicBezTo>
                <a:cubicBezTo>
                  <a:pt x="6373881" y="3318226"/>
                  <a:pt x="6377921" y="3324820"/>
                  <a:pt x="6377768" y="3331110"/>
                </a:cubicBezTo>
                <a:lnTo>
                  <a:pt x="6382951" y="3333854"/>
                </a:lnTo>
                <a:cubicBezTo>
                  <a:pt x="6389925" y="3337552"/>
                  <a:pt x="6391640" y="3347539"/>
                  <a:pt x="6387715" y="3353904"/>
                </a:cubicBezTo>
                <a:cubicBezTo>
                  <a:pt x="6383371" y="3360918"/>
                  <a:pt x="6374605" y="3362367"/>
                  <a:pt x="6367669" y="3358669"/>
                </a:cubicBezTo>
                <a:lnTo>
                  <a:pt x="6361952" y="3355620"/>
                </a:lnTo>
                <a:cubicBezTo>
                  <a:pt x="6361572" y="3355429"/>
                  <a:pt x="6361419" y="3355048"/>
                  <a:pt x="6361076" y="3354819"/>
                </a:cubicBezTo>
                <a:cubicBezTo>
                  <a:pt x="6360695" y="3356001"/>
                  <a:pt x="6360314" y="3357182"/>
                  <a:pt x="6359933" y="3358326"/>
                </a:cubicBezTo>
                <a:cubicBezTo>
                  <a:pt x="6357494" y="3365835"/>
                  <a:pt x="6349415" y="3370371"/>
                  <a:pt x="6341754" y="3368008"/>
                </a:cubicBezTo>
                <a:cubicBezTo>
                  <a:pt x="6334323" y="3365721"/>
                  <a:pt x="6329636" y="3357297"/>
                  <a:pt x="6332075" y="3349826"/>
                </a:cubicBezTo>
                <a:cubicBezTo>
                  <a:pt x="6333027" y="3346929"/>
                  <a:pt x="6333942" y="3343994"/>
                  <a:pt x="6334895" y="3341097"/>
                </a:cubicBezTo>
                <a:cubicBezTo>
                  <a:pt x="6336534" y="3335989"/>
                  <a:pt x="6340878" y="3332482"/>
                  <a:pt x="6345870" y="3331339"/>
                </a:cubicBezTo>
                <a:lnTo>
                  <a:pt x="6348614" y="3325278"/>
                </a:lnTo>
                <a:cubicBezTo>
                  <a:pt x="6349148" y="3324134"/>
                  <a:pt x="6349910" y="3323257"/>
                  <a:pt x="6350596" y="3322266"/>
                </a:cubicBezTo>
                <a:cubicBezTo>
                  <a:pt x="6349567" y="3322876"/>
                  <a:pt x="6348652" y="3323562"/>
                  <a:pt x="6347509" y="3323982"/>
                </a:cubicBezTo>
                <a:lnTo>
                  <a:pt x="6338629" y="3327336"/>
                </a:lnTo>
                <a:cubicBezTo>
                  <a:pt x="6330931" y="3330233"/>
                  <a:pt x="6322052" y="3323715"/>
                  <a:pt x="6320184" y="3316472"/>
                </a:cubicBezTo>
                <a:cubicBezTo>
                  <a:pt x="6317974" y="3307934"/>
                  <a:pt x="6323423" y="3300920"/>
                  <a:pt x="6331046" y="3298023"/>
                </a:cubicBezTo>
                <a:lnTo>
                  <a:pt x="6333675" y="3297032"/>
                </a:lnTo>
                <a:cubicBezTo>
                  <a:pt x="6330627" y="3292572"/>
                  <a:pt x="6330055" y="3286473"/>
                  <a:pt x="6332303" y="3281480"/>
                </a:cubicBezTo>
                <a:lnTo>
                  <a:pt x="6335085" y="3275343"/>
                </a:lnTo>
                <a:cubicBezTo>
                  <a:pt x="6338592" y="3267605"/>
                  <a:pt x="6348043" y="3265203"/>
                  <a:pt x="6355360" y="3268405"/>
                </a:cubicBezTo>
                <a:cubicBezTo>
                  <a:pt x="6359704" y="3270311"/>
                  <a:pt x="6362182" y="3274314"/>
                  <a:pt x="6363096" y="3278735"/>
                </a:cubicBezTo>
                <a:cubicBezTo>
                  <a:pt x="6363934" y="3278049"/>
                  <a:pt x="6364544" y="3277287"/>
                  <a:pt x="6365573" y="3276753"/>
                </a:cubicBezTo>
                <a:cubicBezTo>
                  <a:pt x="6377654" y="3270578"/>
                  <a:pt x="6386914" y="3282700"/>
                  <a:pt x="6385047" y="3293182"/>
                </a:cubicBezTo>
                <a:cubicBezTo>
                  <a:pt x="6385428" y="3293068"/>
                  <a:pt x="6385847" y="3292991"/>
                  <a:pt x="6386229" y="3292915"/>
                </a:cubicBezTo>
                <a:cubicBezTo>
                  <a:pt x="6385809" y="3291010"/>
                  <a:pt x="6385733" y="3289065"/>
                  <a:pt x="6386114" y="3287159"/>
                </a:cubicBezTo>
                <a:cubicBezTo>
                  <a:pt x="6387981" y="3278469"/>
                  <a:pt x="6392669" y="3270616"/>
                  <a:pt x="6400634" y="3266233"/>
                </a:cubicBezTo>
                <a:cubicBezTo>
                  <a:pt x="6402082" y="3265432"/>
                  <a:pt x="6403606" y="3264936"/>
                  <a:pt x="6405169" y="3264517"/>
                </a:cubicBezTo>
                <a:cubicBezTo>
                  <a:pt x="6402730" y="3262916"/>
                  <a:pt x="6400825" y="3260591"/>
                  <a:pt x="6399719" y="3257770"/>
                </a:cubicBezTo>
                <a:close/>
                <a:moveTo>
                  <a:pt x="6415420" y="3113531"/>
                </a:moveTo>
                <a:lnTo>
                  <a:pt x="6418202" y="3107394"/>
                </a:lnTo>
                <a:cubicBezTo>
                  <a:pt x="6421709" y="3099656"/>
                  <a:pt x="6429978" y="3096264"/>
                  <a:pt x="6437943" y="3099084"/>
                </a:cubicBezTo>
                <a:cubicBezTo>
                  <a:pt x="6445451" y="3101753"/>
                  <a:pt x="6449490" y="3111587"/>
                  <a:pt x="6446251" y="3118830"/>
                </a:cubicBezTo>
                <a:lnTo>
                  <a:pt x="6443469" y="3124967"/>
                </a:lnTo>
                <a:cubicBezTo>
                  <a:pt x="6443241" y="3125424"/>
                  <a:pt x="6442974" y="3125805"/>
                  <a:pt x="6442745" y="3126263"/>
                </a:cubicBezTo>
                <a:cubicBezTo>
                  <a:pt x="6443546" y="3127483"/>
                  <a:pt x="6444232" y="3128702"/>
                  <a:pt x="6444613" y="3130075"/>
                </a:cubicBezTo>
                <a:cubicBezTo>
                  <a:pt x="6447014" y="3138346"/>
                  <a:pt x="6441945" y="3145931"/>
                  <a:pt x="6434285" y="3148829"/>
                </a:cubicBezTo>
                <a:lnTo>
                  <a:pt x="6425405" y="3152183"/>
                </a:lnTo>
                <a:cubicBezTo>
                  <a:pt x="6417707" y="3155118"/>
                  <a:pt x="6408789" y="3149248"/>
                  <a:pt x="6406655" y="3141853"/>
                </a:cubicBezTo>
                <a:cubicBezTo>
                  <a:pt x="6404445" y="3134229"/>
                  <a:pt x="6408599" y="3127254"/>
                  <a:pt x="6415230" y="3123937"/>
                </a:cubicBezTo>
                <a:cubicBezTo>
                  <a:pt x="6414049" y="3120545"/>
                  <a:pt x="6413972" y="3116809"/>
                  <a:pt x="6415420" y="3113531"/>
                </a:cubicBezTo>
                <a:close/>
                <a:moveTo>
                  <a:pt x="6451396" y="3186413"/>
                </a:moveTo>
                <a:cubicBezTo>
                  <a:pt x="6459132" y="3189882"/>
                  <a:pt x="6461495" y="3199373"/>
                  <a:pt x="6458294" y="3206692"/>
                </a:cubicBezTo>
                <a:cubicBezTo>
                  <a:pt x="6454940" y="3214354"/>
                  <a:pt x="6445222" y="3216831"/>
                  <a:pt x="6438020" y="3213591"/>
                </a:cubicBezTo>
                <a:lnTo>
                  <a:pt x="6431884" y="3210809"/>
                </a:lnTo>
                <a:cubicBezTo>
                  <a:pt x="6424148" y="3207340"/>
                  <a:pt x="6421785" y="3197849"/>
                  <a:pt x="6424986" y="3190530"/>
                </a:cubicBezTo>
                <a:cubicBezTo>
                  <a:pt x="6428340" y="3182868"/>
                  <a:pt x="6438058" y="3180391"/>
                  <a:pt x="6445260" y="3183631"/>
                </a:cubicBezTo>
                <a:lnTo>
                  <a:pt x="6451396" y="3186413"/>
                </a:lnTo>
                <a:close/>
                <a:moveTo>
                  <a:pt x="6526854" y="3375555"/>
                </a:moveTo>
                <a:cubicBezTo>
                  <a:pt x="6544422" y="3383484"/>
                  <a:pt x="6535276" y="3412378"/>
                  <a:pt x="6517555" y="3404373"/>
                </a:cubicBezTo>
                <a:cubicBezTo>
                  <a:pt x="6499948" y="3396444"/>
                  <a:pt x="6509132" y="3367551"/>
                  <a:pt x="6526854" y="3375555"/>
                </a:cubicBezTo>
                <a:close/>
                <a:moveTo>
                  <a:pt x="6540726" y="3189920"/>
                </a:moveTo>
                <a:cubicBezTo>
                  <a:pt x="6558484" y="3197925"/>
                  <a:pt x="6542364" y="3223616"/>
                  <a:pt x="6524834" y="3215688"/>
                </a:cubicBezTo>
                <a:cubicBezTo>
                  <a:pt x="6507113" y="3207683"/>
                  <a:pt x="6523233" y="3181992"/>
                  <a:pt x="6540726" y="3189920"/>
                </a:cubicBezTo>
                <a:close/>
                <a:moveTo>
                  <a:pt x="6511609" y="3275571"/>
                </a:moveTo>
                <a:lnTo>
                  <a:pt x="6508561" y="3281289"/>
                </a:lnTo>
                <a:cubicBezTo>
                  <a:pt x="6504864" y="3288303"/>
                  <a:pt x="6494041" y="3288875"/>
                  <a:pt x="6488248" y="3284796"/>
                </a:cubicBezTo>
                <a:cubicBezTo>
                  <a:pt x="6481236" y="3279841"/>
                  <a:pt x="6481084" y="3271417"/>
                  <a:pt x="6484742" y="3264479"/>
                </a:cubicBezTo>
                <a:lnTo>
                  <a:pt x="6487791" y="3258762"/>
                </a:lnTo>
                <a:cubicBezTo>
                  <a:pt x="6491526" y="3251748"/>
                  <a:pt x="6502311" y="3251176"/>
                  <a:pt x="6508104" y="3255293"/>
                </a:cubicBezTo>
                <a:cubicBezTo>
                  <a:pt x="6515154" y="3260248"/>
                  <a:pt x="6515306" y="3268634"/>
                  <a:pt x="6511609" y="3275571"/>
                </a:cubicBezTo>
                <a:close/>
                <a:moveTo>
                  <a:pt x="6455474" y="3302521"/>
                </a:moveTo>
                <a:cubicBezTo>
                  <a:pt x="6457913" y="3295622"/>
                  <a:pt x="6467707" y="3290933"/>
                  <a:pt x="6474453" y="3294516"/>
                </a:cubicBezTo>
                <a:lnTo>
                  <a:pt x="6480169" y="3297566"/>
                </a:lnTo>
                <a:cubicBezTo>
                  <a:pt x="6486610" y="3300996"/>
                  <a:pt x="6489925" y="3307057"/>
                  <a:pt x="6488591" y="3314071"/>
                </a:cubicBezTo>
                <a:cubicBezTo>
                  <a:pt x="6495984" y="3317463"/>
                  <a:pt x="6500710" y="3324858"/>
                  <a:pt x="6497928" y="3333130"/>
                </a:cubicBezTo>
                <a:cubicBezTo>
                  <a:pt x="6495642" y="3339877"/>
                  <a:pt x="6487448" y="3344947"/>
                  <a:pt x="6480284" y="3342888"/>
                </a:cubicBezTo>
                <a:cubicBezTo>
                  <a:pt x="6476815" y="3344680"/>
                  <a:pt x="6472547" y="3345137"/>
                  <a:pt x="6467860" y="3343041"/>
                </a:cubicBezTo>
                <a:cubicBezTo>
                  <a:pt x="6457798" y="3338505"/>
                  <a:pt x="6457837" y="3327984"/>
                  <a:pt x="6462638" y="3320932"/>
                </a:cubicBezTo>
                <a:cubicBezTo>
                  <a:pt x="6456046" y="3316968"/>
                  <a:pt x="6452730" y="3310259"/>
                  <a:pt x="6455474" y="3302521"/>
                </a:cubicBezTo>
                <a:close/>
                <a:moveTo>
                  <a:pt x="6434094" y="3377233"/>
                </a:moveTo>
                <a:lnTo>
                  <a:pt x="6431046" y="3382950"/>
                </a:lnTo>
                <a:cubicBezTo>
                  <a:pt x="6427234" y="3390155"/>
                  <a:pt x="6418736" y="3392594"/>
                  <a:pt x="6411457" y="3389316"/>
                </a:cubicBezTo>
                <a:cubicBezTo>
                  <a:pt x="6410886" y="3389088"/>
                  <a:pt x="6410543" y="3388554"/>
                  <a:pt x="6410047" y="3388249"/>
                </a:cubicBezTo>
                <a:cubicBezTo>
                  <a:pt x="6409666" y="3388516"/>
                  <a:pt x="6409437" y="3388973"/>
                  <a:pt x="6408980" y="3389202"/>
                </a:cubicBezTo>
                <a:lnTo>
                  <a:pt x="6403226" y="3392137"/>
                </a:lnTo>
                <a:cubicBezTo>
                  <a:pt x="6395946" y="3395873"/>
                  <a:pt x="6387944" y="3394500"/>
                  <a:pt x="6383141" y="3387525"/>
                </a:cubicBezTo>
                <a:cubicBezTo>
                  <a:pt x="6378949" y="3381426"/>
                  <a:pt x="6380970" y="3370905"/>
                  <a:pt x="6387753" y="3367436"/>
                </a:cubicBezTo>
                <a:lnTo>
                  <a:pt x="6393507" y="3364463"/>
                </a:lnTo>
                <a:cubicBezTo>
                  <a:pt x="6397090" y="3362634"/>
                  <a:pt x="6400672" y="3362595"/>
                  <a:pt x="6404102" y="3363320"/>
                </a:cubicBezTo>
                <a:cubicBezTo>
                  <a:pt x="6402616" y="3359355"/>
                  <a:pt x="6402578" y="3354743"/>
                  <a:pt x="6404369" y="3350855"/>
                </a:cubicBezTo>
                <a:lnTo>
                  <a:pt x="6409895" y="3338581"/>
                </a:lnTo>
                <a:cubicBezTo>
                  <a:pt x="6413362" y="3330843"/>
                  <a:pt x="6422966" y="3328594"/>
                  <a:pt x="6430207" y="3331834"/>
                </a:cubicBezTo>
                <a:cubicBezTo>
                  <a:pt x="6437867" y="3335265"/>
                  <a:pt x="6440192" y="3344947"/>
                  <a:pt x="6436952" y="3352151"/>
                </a:cubicBezTo>
                <a:lnTo>
                  <a:pt x="6432608" y="3361795"/>
                </a:lnTo>
                <a:cubicBezTo>
                  <a:pt x="6435809" y="3366217"/>
                  <a:pt x="6436648" y="3372430"/>
                  <a:pt x="6434094" y="3377233"/>
                </a:cubicBezTo>
                <a:close/>
                <a:moveTo>
                  <a:pt x="6472547" y="3673220"/>
                </a:moveTo>
                <a:lnTo>
                  <a:pt x="6477997" y="3676689"/>
                </a:lnTo>
                <a:cubicBezTo>
                  <a:pt x="6484894" y="3681073"/>
                  <a:pt x="6485695" y="3690564"/>
                  <a:pt x="6481617" y="3697006"/>
                </a:cubicBezTo>
                <a:cubicBezTo>
                  <a:pt x="6478759" y="3701542"/>
                  <a:pt x="6473576" y="3703219"/>
                  <a:pt x="6468584" y="3702800"/>
                </a:cubicBezTo>
                <a:cubicBezTo>
                  <a:pt x="6465344" y="3706650"/>
                  <a:pt x="6460314" y="3708556"/>
                  <a:pt x="6454064" y="3705735"/>
                </a:cubicBezTo>
                <a:cubicBezTo>
                  <a:pt x="6440497" y="3699598"/>
                  <a:pt x="6442707" y="3680996"/>
                  <a:pt x="6452578" y="3676537"/>
                </a:cubicBezTo>
                <a:cubicBezTo>
                  <a:pt x="6456998" y="3670018"/>
                  <a:pt x="6466259" y="3669180"/>
                  <a:pt x="6472547" y="3673220"/>
                </a:cubicBezTo>
                <a:close/>
                <a:moveTo>
                  <a:pt x="6455016" y="3588026"/>
                </a:moveTo>
                <a:cubicBezTo>
                  <a:pt x="6465078" y="3572245"/>
                  <a:pt x="6490497" y="3586502"/>
                  <a:pt x="6480398" y="3602359"/>
                </a:cubicBezTo>
                <a:cubicBezTo>
                  <a:pt x="6470337" y="3618178"/>
                  <a:pt x="6444917" y="3603883"/>
                  <a:pt x="6455016" y="3588026"/>
                </a:cubicBezTo>
                <a:close/>
                <a:moveTo>
                  <a:pt x="6611419" y="3864612"/>
                </a:moveTo>
                <a:cubicBezTo>
                  <a:pt x="6605436" y="3859580"/>
                  <a:pt x="6605283" y="3849822"/>
                  <a:pt x="6610390" y="3844180"/>
                </a:cubicBezTo>
                <a:cubicBezTo>
                  <a:pt x="6615763" y="3838272"/>
                  <a:pt x="6624795" y="3838158"/>
                  <a:pt x="6630779" y="3843151"/>
                </a:cubicBezTo>
                <a:cubicBezTo>
                  <a:pt x="6635275" y="3837167"/>
                  <a:pt x="6644155" y="3836214"/>
                  <a:pt x="6650291" y="3840102"/>
                </a:cubicBezTo>
                <a:lnTo>
                  <a:pt x="6655779" y="3843570"/>
                </a:lnTo>
                <a:cubicBezTo>
                  <a:pt x="6657684" y="3844790"/>
                  <a:pt x="6659056" y="3846391"/>
                  <a:pt x="6660085" y="3848183"/>
                </a:cubicBezTo>
                <a:cubicBezTo>
                  <a:pt x="6661914" y="3847077"/>
                  <a:pt x="6663858" y="3846315"/>
                  <a:pt x="6665839" y="3846124"/>
                </a:cubicBezTo>
                <a:cubicBezTo>
                  <a:pt x="6674262" y="3845210"/>
                  <a:pt x="6680207" y="3851347"/>
                  <a:pt x="6681922" y="3859008"/>
                </a:cubicBezTo>
                <a:lnTo>
                  <a:pt x="6683903" y="3867966"/>
                </a:lnTo>
                <a:cubicBezTo>
                  <a:pt x="6685619" y="3875704"/>
                  <a:pt x="6678187" y="3883252"/>
                  <a:pt x="6671022" y="3884052"/>
                </a:cubicBezTo>
                <a:cubicBezTo>
                  <a:pt x="6669079" y="3884243"/>
                  <a:pt x="6667326" y="3884014"/>
                  <a:pt x="6665687" y="3883557"/>
                </a:cubicBezTo>
                <a:cubicBezTo>
                  <a:pt x="6666335" y="3890761"/>
                  <a:pt x="6661038" y="3898651"/>
                  <a:pt x="6653492" y="3899299"/>
                </a:cubicBezTo>
                <a:lnTo>
                  <a:pt x="6640687" y="3900405"/>
                </a:lnTo>
                <a:cubicBezTo>
                  <a:pt x="6639849" y="3900481"/>
                  <a:pt x="6639049" y="3900252"/>
                  <a:pt x="6638172" y="3900176"/>
                </a:cubicBezTo>
                <a:cubicBezTo>
                  <a:pt x="6638858" y="3901548"/>
                  <a:pt x="6639353" y="3903111"/>
                  <a:pt x="6639658" y="3904750"/>
                </a:cubicBezTo>
                <a:cubicBezTo>
                  <a:pt x="6643812" y="3902082"/>
                  <a:pt x="6648881" y="3901243"/>
                  <a:pt x="6653835" y="3903835"/>
                </a:cubicBezTo>
                <a:cubicBezTo>
                  <a:pt x="6660390" y="3907266"/>
                  <a:pt x="6664277" y="3916872"/>
                  <a:pt x="6660047" y="3923504"/>
                </a:cubicBezTo>
                <a:lnTo>
                  <a:pt x="6656579" y="3928993"/>
                </a:lnTo>
                <a:cubicBezTo>
                  <a:pt x="6652349" y="3935664"/>
                  <a:pt x="6644422" y="3939095"/>
                  <a:pt x="6636915" y="3935207"/>
                </a:cubicBezTo>
                <a:cubicBezTo>
                  <a:pt x="6631312" y="3932272"/>
                  <a:pt x="6627997" y="3924915"/>
                  <a:pt x="6629711" y="3918663"/>
                </a:cubicBezTo>
                <a:cubicBezTo>
                  <a:pt x="6621747" y="3919845"/>
                  <a:pt x="6611991" y="3915118"/>
                  <a:pt x="6611114" y="3904636"/>
                </a:cubicBezTo>
                <a:cubicBezTo>
                  <a:pt x="6610695" y="3899871"/>
                  <a:pt x="6612334" y="3896440"/>
                  <a:pt x="6614963" y="3894268"/>
                </a:cubicBezTo>
                <a:cubicBezTo>
                  <a:pt x="6606960" y="3895526"/>
                  <a:pt x="6597013" y="3890646"/>
                  <a:pt x="6596137" y="3880088"/>
                </a:cubicBezTo>
                <a:cubicBezTo>
                  <a:pt x="6595108" y="3867928"/>
                  <a:pt x="6607227" y="3864383"/>
                  <a:pt x="6616106" y="3868538"/>
                </a:cubicBezTo>
                <a:lnTo>
                  <a:pt x="6611419" y="3864612"/>
                </a:lnTo>
                <a:close/>
                <a:moveTo>
                  <a:pt x="6598843" y="3922971"/>
                </a:moveTo>
                <a:lnTo>
                  <a:pt x="6595375" y="3928460"/>
                </a:lnTo>
                <a:cubicBezTo>
                  <a:pt x="6590992" y="3935359"/>
                  <a:pt x="6583408" y="3938218"/>
                  <a:pt x="6575710" y="3934673"/>
                </a:cubicBezTo>
                <a:cubicBezTo>
                  <a:pt x="6569003" y="3931547"/>
                  <a:pt x="6565420" y="3921446"/>
                  <a:pt x="6569498" y="3915004"/>
                </a:cubicBezTo>
                <a:lnTo>
                  <a:pt x="6572966" y="3909515"/>
                </a:lnTo>
                <a:cubicBezTo>
                  <a:pt x="6577349" y="3902616"/>
                  <a:pt x="6584932" y="3899757"/>
                  <a:pt x="6592631" y="3903340"/>
                </a:cubicBezTo>
                <a:cubicBezTo>
                  <a:pt x="6599376" y="3906427"/>
                  <a:pt x="6602959" y="3916529"/>
                  <a:pt x="6598843" y="3922971"/>
                </a:cubicBezTo>
                <a:close/>
                <a:moveTo>
                  <a:pt x="6572051" y="3856226"/>
                </a:moveTo>
                <a:cubicBezTo>
                  <a:pt x="6571213" y="3862287"/>
                  <a:pt x="6567250" y="3867852"/>
                  <a:pt x="6559399" y="3868538"/>
                </a:cubicBezTo>
                <a:lnTo>
                  <a:pt x="6555436" y="3868881"/>
                </a:lnTo>
                <a:cubicBezTo>
                  <a:pt x="6547280" y="3869567"/>
                  <a:pt x="6542554" y="3864307"/>
                  <a:pt x="6541145" y="3858132"/>
                </a:cubicBezTo>
                <a:cubicBezTo>
                  <a:pt x="6540573" y="3857750"/>
                  <a:pt x="6539849" y="3857712"/>
                  <a:pt x="6539315" y="3857255"/>
                </a:cubicBezTo>
                <a:lnTo>
                  <a:pt x="6537143" y="3855425"/>
                </a:lnTo>
                <a:cubicBezTo>
                  <a:pt x="6532798" y="3854053"/>
                  <a:pt x="6528912" y="3851004"/>
                  <a:pt x="6527501" y="3846696"/>
                </a:cubicBezTo>
                <a:cubicBezTo>
                  <a:pt x="6524720" y="3838272"/>
                  <a:pt x="6524757" y="3829124"/>
                  <a:pt x="6529406" y="3821309"/>
                </a:cubicBezTo>
                <a:cubicBezTo>
                  <a:pt x="6533446" y="3814524"/>
                  <a:pt x="6540878" y="3810484"/>
                  <a:pt x="6548690" y="3814029"/>
                </a:cubicBezTo>
                <a:cubicBezTo>
                  <a:pt x="6553149" y="3816049"/>
                  <a:pt x="6556541" y="3821119"/>
                  <a:pt x="6557112" y="3826265"/>
                </a:cubicBezTo>
                <a:cubicBezTo>
                  <a:pt x="6561267" y="3826799"/>
                  <a:pt x="6565268" y="3828895"/>
                  <a:pt x="6567593" y="3832440"/>
                </a:cubicBezTo>
                <a:cubicBezTo>
                  <a:pt x="6572547" y="3834498"/>
                  <a:pt x="6576167" y="3839644"/>
                  <a:pt x="6576777" y="3844943"/>
                </a:cubicBezTo>
                <a:cubicBezTo>
                  <a:pt x="6577387" y="3849555"/>
                  <a:pt x="6575253" y="3853405"/>
                  <a:pt x="6572051" y="3856226"/>
                </a:cubicBezTo>
                <a:close/>
                <a:moveTo>
                  <a:pt x="6521404" y="3901548"/>
                </a:moveTo>
                <a:cubicBezTo>
                  <a:pt x="6528949" y="3899719"/>
                  <a:pt x="6537257" y="3904636"/>
                  <a:pt x="6538972" y="3912336"/>
                </a:cubicBezTo>
                <a:lnTo>
                  <a:pt x="6540954" y="3921255"/>
                </a:lnTo>
                <a:cubicBezTo>
                  <a:pt x="6542669" y="3928993"/>
                  <a:pt x="6537981" y="3936960"/>
                  <a:pt x="6530169" y="3938828"/>
                </a:cubicBezTo>
                <a:cubicBezTo>
                  <a:pt x="6522623" y="3940620"/>
                  <a:pt x="6514315" y="3935740"/>
                  <a:pt x="6512600" y="3928040"/>
                </a:cubicBezTo>
                <a:cubicBezTo>
                  <a:pt x="6511953" y="3925067"/>
                  <a:pt x="6511266" y="3922056"/>
                  <a:pt x="6510619" y="3919083"/>
                </a:cubicBezTo>
                <a:cubicBezTo>
                  <a:pt x="6508942" y="3911421"/>
                  <a:pt x="6513630" y="3903416"/>
                  <a:pt x="6521404" y="3901548"/>
                </a:cubicBezTo>
                <a:close/>
                <a:moveTo>
                  <a:pt x="6504521" y="3848107"/>
                </a:moveTo>
                <a:cubicBezTo>
                  <a:pt x="6514620" y="3832249"/>
                  <a:pt x="6538248" y="3849326"/>
                  <a:pt x="6528225" y="3865069"/>
                </a:cubicBezTo>
                <a:cubicBezTo>
                  <a:pt x="6518126" y="3880965"/>
                  <a:pt x="6494499" y="3863850"/>
                  <a:pt x="6504521" y="3848107"/>
                </a:cubicBezTo>
                <a:close/>
                <a:moveTo>
                  <a:pt x="6527006" y="3649930"/>
                </a:moveTo>
                <a:cubicBezTo>
                  <a:pt x="6529293" y="3643221"/>
                  <a:pt x="6537486" y="3638152"/>
                  <a:pt x="6544651" y="3640210"/>
                </a:cubicBezTo>
                <a:cubicBezTo>
                  <a:pt x="6545032" y="3640020"/>
                  <a:pt x="6545489" y="3640058"/>
                  <a:pt x="6545870" y="3639867"/>
                </a:cubicBezTo>
                <a:cubicBezTo>
                  <a:pt x="6556998" y="3630071"/>
                  <a:pt x="6576587" y="3644327"/>
                  <a:pt x="6567364" y="3658850"/>
                </a:cubicBezTo>
                <a:cubicBezTo>
                  <a:pt x="6565573" y="3661633"/>
                  <a:pt x="6563325" y="3663157"/>
                  <a:pt x="6560924" y="3664148"/>
                </a:cubicBezTo>
                <a:cubicBezTo>
                  <a:pt x="6560618" y="3664491"/>
                  <a:pt x="6560504" y="3664949"/>
                  <a:pt x="6560161" y="3665254"/>
                </a:cubicBezTo>
                <a:cubicBezTo>
                  <a:pt x="6556541" y="3670933"/>
                  <a:pt x="6549034" y="3674821"/>
                  <a:pt x="6542631" y="3671924"/>
                </a:cubicBezTo>
                <a:lnTo>
                  <a:pt x="6536495" y="3669180"/>
                </a:lnTo>
                <a:cubicBezTo>
                  <a:pt x="6528988" y="3665749"/>
                  <a:pt x="6524148" y="3658316"/>
                  <a:pt x="6527006" y="3649930"/>
                </a:cubicBezTo>
                <a:close/>
                <a:moveTo>
                  <a:pt x="6530817" y="3554902"/>
                </a:moveTo>
                <a:cubicBezTo>
                  <a:pt x="6528569" y="3562258"/>
                  <a:pt x="6518698" y="3567328"/>
                  <a:pt x="6511457" y="3564088"/>
                </a:cubicBezTo>
                <a:lnTo>
                  <a:pt x="6505322" y="3561305"/>
                </a:lnTo>
                <a:cubicBezTo>
                  <a:pt x="6497585" y="3557837"/>
                  <a:pt x="6493584" y="3550327"/>
                  <a:pt x="6496137" y="3541980"/>
                </a:cubicBezTo>
                <a:cubicBezTo>
                  <a:pt x="6498385" y="3534585"/>
                  <a:pt x="6508256" y="3529515"/>
                  <a:pt x="6515497" y="3532793"/>
                </a:cubicBezTo>
                <a:lnTo>
                  <a:pt x="6521632" y="3535537"/>
                </a:lnTo>
                <a:cubicBezTo>
                  <a:pt x="6529369" y="3539044"/>
                  <a:pt x="6533370" y="3546516"/>
                  <a:pt x="6530817" y="3554902"/>
                </a:cubicBezTo>
                <a:close/>
                <a:moveTo>
                  <a:pt x="6507380" y="3578687"/>
                </a:moveTo>
                <a:cubicBezTo>
                  <a:pt x="6524986" y="3586616"/>
                  <a:pt x="6515802" y="3615509"/>
                  <a:pt x="6498081" y="3607505"/>
                </a:cubicBezTo>
                <a:cubicBezTo>
                  <a:pt x="6480474" y="3599538"/>
                  <a:pt x="6489658" y="3570683"/>
                  <a:pt x="6507380" y="3578687"/>
                </a:cubicBezTo>
                <a:close/>
                <a:moveTo>
                  <a:pt x="6491450" y="3722507"/>
                </a:moveTo>
                <a:cubicBezTo>
                  <a:pt x="6493508" y="3725976"/>
                  <a:pt x="6493545" y="3730779"/>
                  <a:pt x="6492097" y="3734972"/>
                </a:cubicBezTo>
                <a:cubicBezTo>
                  <a:pt x="6494841" y="3734858"/>
                  <a:pt x="6497623" y="3735201"/>
                  <a:pt x="6499910" y="3736687"/>
                </a:cubicBezTo>
                <a:lnTo>
                  <a:pt x="6505359" y="3740156"/>
                </a:lnTo>
                <a:cubicBezTo>
                  <a:pt x="6505779" y="3740423"/>
                  <a:pt x="6506122" y="3740766"/>
                  <a:pt x="6506503" y="3741033"/>
                </a:cubicBezTo>
                <a:cubicBezTo>
                  <a:pt x="6507760" y="3740423"/>
                  <a:pt x="6509056" y="3739965"/>
                  <a:pt x="6510390" y="3739775"/>
                </a:cubicBezTo>
                <a:cubicBezTo>
                  <a:pt x="6518622" y="3738631"/>
                  <a:pt x="6525138" y="3744501"/>
                  <a:pt x="6526854" y="3752201"/>
                </a:cubicBezTo>
                <a:lnTo>
                  <a:pt x="6528835" y="3761121"/>
                </a:lnTo>
                <a:cubicBezTo>
                  <a:pt x="6530550" y="3768859"/>
                  <a:pt x="6523729" y="3776559"/>
                  <a:pt x="6516412" y="3777588"/>
                </a:cubicBezTo>
                <a:cubicBezTo>
                  <a:pt x="6513020" y="3778045"/>
                  <a:pt x="6510047" y="3777207"/>
                  <a:pt x="6507456" y="3775644"/>
                </a:cubicBezTo>
                <a:cubicBezTo>
                  <a:pt x="6509780" y="3785936"/>
                  <a:pt x="6497433" y="3799048"/>
                  <a:pt x="6484209" y="3793102"/>
                </a:cubicBezTo>
                <a:cubicBezTo>
                  <a:pt x="6466449" y="3785097"/>
                  <a:pt x="6482570" y="3759406"/>
                  <a:pt x="6500100" y="3767296"/>
                </a:cubicBezTo>
                <a:cubicBezTo>
                  <a:pt x="6500519" y="3767487"/>
                  <a:pt x="6500710" y="3767792"/>
                  <a:pt x="6501091" y="3768020"/>
                </a:cubicBezTo>
                <a:cubicBezTo>
                  <a:pt x="6500939" y="3767639"/>
                  <a:pt x="6500672" y="3767334"/>
                  <a:pt x="6500558" y="3766953"/>
                </a:cubicBezTo>
                <a:cubicBezTo>
                  <a:pt x="6497166" y="3767563"/>
                  <a:pt x="6493545" y="3767106"/>
                  <a:pt x="6490649" y="3765276"/>
                </a:cubicBezTo>
                <a:lnTo>
                  <a:pt x="6485200" y="3761807"/>
                </a:lnTo>
                <a:cubicBezTo>
                  <a:pt x="6479407" y="3758110"/>
                  <a:pt x="6477235" y="3751630"/>
                  <a:pt x="6478873" y="3745340"/>
                </a:cubicBezTo>
                <a:cubicBezTo>
                  <a:pt x="6477997" y="3745645"/>
                  <a:pt x="6477159" y="3745988"/>
                  <a:pt x="6476282" y="3746293"/>
                </a:cubicBezTo>
                <a:cubicBezTo>
                  <a:pt x="6468317" y="3749304"/>
                  <a:pt x="6460428" y="3747818"/>
                  <a:pt x="6455817" y="3740004"/>
                </a:cubicBezTo>
                <a:cubicBezTo>
                  <a:pt x="6452044" y="3733561"/>
                  <a:pt x="6454673" y="3722355"/>
                  <a:pt x="6462105" y="3719534"/>
                </a:cubicBezTo>
                <a:lnTo>
                  <a:pt x="6471022" y="3716180"/>
                </a:lnTo>
                <a:cubicBezTo>
                  <a:pt x="6478950" y="3713206"/>
                  <a:pt x="6486838" y="3714693"/>
                  <a:pt x="6491450" y="3722507"/>
                </a:cubicBezTo>
                <a:close/>
                <a:moveTo>
                  <a:pt x="6465611" y="3939400"/>
                </a:moveTo>
                <a:cubicBezTo>
                  <a:pt x="6458065" y="3951255"/>
                  <a:pt x="6442402" y="3945537"/>
                  <a:pt x="6439163" y="3935283"/>
                </a:cubicBezTo>
                <a:cubicBezTo>
                  <a:pt x="6438782" y="3935435"/>
                  <a:pt x="6438324" y="3935359"/>
                  <a:pt x="6437906" y="3935474"/>
                </a:cubicBezTo>
                <a:cubicBezTo>
                  <a:pt x="6438134" y="3939514"/>
                  <a:pt x="6436876" y="3943554"/>
                  <a:pt x="6433866" y="3946070"/>
                </a:cubicBezTo>
                <a:lnTo>
                  <a:pt x="6428950" y="3950187"/>
                </a:lnTo>
                <a:cubicBezTo>
                  <a:pt x="6422700" y="3955409"/>
                  <a:pt x="6414811" y="3956095"/>
                  <a:pt x="6408485" y="3950416"/>
                </a:cubicBezTo>
                <a:cubicBezTo>
                  <a:pt x="6403073" y="3945575"/>
                  <a:pt x="6402425" y="3934826"/>
                  <a:pt x="6408256" y="3929946"/>
                </a:cubicBezTo>
                <a:lnTo>
                  <a:pt x="6410237" y="3928307"/>
                </a:lnTo>
                <a:cubicBezTo>
                  <a:pt x="6409971" y="3928079"/>
                  <a:pt x="6409590" y="3927926"/>
                  <a:pt x="6409323" y="3927697"/>
                </a:cubicBezTo>
                <a:cubicBezTo>
                  <a:pt x="6405627" y="3924572"/>
                  <a:pt x="6404369" y="3919387"/>
                  <a:pt x="6403873" y="3913860"/>
                </a:cubicBezTo>
                <a:cubicBezTo>
                  <a:pt x="6396861" y="3917863"/>
                  <a:pt x="6389392" y="3915004"/>
                  <a:pt x="6384552" y="3909172"/>
                </a:cubicBezTo>
                <a:lnTo>
                  <a:pt x="6380436" y="3904255"/>
                </a:lnTo>
                <a:cubicBezTo>
                  <a:pt x="6375406" y="3898194"/>
                  <a:pt x="6378912" y="3888054"/>
                  <a:pt x="6384856" y="3884281"/>
                </a:cubicBezTo>
                <a:cubicBezTo>
                  <a:pt x="6386838" y="3883023"/>
                  <a:pt x="6388820" y="3882451"/>
                  <a:pt x="6390802" y="3882222"/>
                </a:cubicBezTo>
                <a:cubicBezTo>
                  <a:pt x="6390840" y="3882184"/>
                  <a:pt x="6390802" y="3882146"/>
                  <a:pt x="6390840" y="3882070"/>
                </a:cubicBezTo>
                <a:cubicBezTo>
                  <a:pt x="6395794" y="3874256"/>
                  <a:pt x="6403759" y="3874904"/>
                  <a:pt x="6409323" y="3879440"/>
                </a:cubicBezTo>
                <a:cubicBezTo>
                  <a:pt x="6409590" y="3878105"/>
                  <a:pt x="6410047" y="3876810"/>
                  <a:pt x="6410695" y="3875666"/>
                </a:cubicBezTo>
                <a:cubicBezTo>
                  <a:pt x="6404445" y="3871092"/>
                  <a:pt x="6403454" y="3862401"/>
                  <a:pt x="6407303" y="3855997"/>
                </a:cubicBezTo>
                <a:cubicBezTo>
                  <a:pt x="6409780" y="3851842"/>
                  <a:pt x="6414316" y="3849784"/>
                  <a:pt x="6418927" y="3849631"/>
                </a:cubicBezTo>
                <a:cubicBezTo>
                  <a:pt x="6418012" y="3849364"/>
                  <a:pt x="6417135" y="3848983"/>
                  <a:pt x="6416297" y="3848450"/>
                </a:cubicBezTo>
                <a:lnTo>
                  <a:pt x="6410809" y="3844981"/>
                </a:lnTo>
                <a:cubicBezTo>
                  <a:pt x="6404140" y="3840750"/>
                  <a:pt x="6400024" y="3833545"/>
                  <a:pt x="6403683" y="3825617"/>
                </a:cubicBezTo>
                <a:cubicBezTo>
                  <a:pt x="6406694" y="3819175"/>
                  <a:pt x="6416373" y="3814296"/>
                  <a:pt x="6423043" y="3818489"/>
                </a:cubicBezTo>
                <a:lnTo>
                  <a:pt x="6428492" y="3821957"/>
                </a:lnTo>
                <a:cubicBezTo>
                  <a:pt x="6430093" y="3822949"/>
                  <a:pt x="6431465" y="3824169"/>
                  <a:pt x="6432684" y="3825464"/>
                </a:cubicBezTo>
                <a:cubicBezTo>
                  <a:pt x="6430093" y="3820280"/>
                  <a:pt x="6430093" y="3814296"/>
                  <a:pt x="6434514" y="3809379"/>
                </a:cubicBezTo>
                <a:cubicBezTo>
                  <a:pt x="6434590" y="3809302"/>
                  <a:pt x="6434781" y="3809226"/>
                  <a:pt x="6434857" y="3809150"/>
                </a:cubicBezTo>
                <a:cubicBezTo>
                  <a:pt x="6434056" y="3804957"/>
                  <a:pt x="6435009" y="3800459"/>
                  <a:pt x="6437486" y="3796533"/>
                </a:cubicBezTo>
                <a:lnTo>
                  <a:pt x="6440954" y="3791082"/>
                </a:lnTo>
                <a:cubicBezTo>
                  <a:pt x="6445222" y="3784411"/>
                  <a:pt x="6456046" y="3784678"/>
                  <a:pt x="6461495" y="3789214"/>
                </a:cubicBezTo>
                <a:cubicBezTo>
                  <a:pt x="6468088" y="3794741"/>
                  <a:pt x="6467593" y="3803127"/>
                  <a:pt x="6463363" y="3809760"/>
                </a:cubicBezTo>
                <a:lnTo>
                  <a:pt x="6462448" y="3811208"/>
                </a:lnTo>
                <a:cubicBezTo>
                  <a:pt x="6468203" y="3812962"/>
                  <a:pt x="6472356" y="3817917"/>
                  <a:pt x="6472852" y="3824283"/>
                </a:cubicBezTo>
                <a:cubicBezTo>
                  <a:pt x="6473500" y="3831906"/>
                  <a:pt x="6466526" y="3839225"/>
                  <a:pt x="6458942" y="3839301"/>
                </a:cubicBezTo>
                <a:cubicBezTo>
                  <a:pt x="6450177" y="3839377"/>
                  <a:pt x="6441602" y="3836557"/>
                  <a:pt x="6435657" y="3829886"/>
                </a:cubicBezTo>
                <a:cubicBezTo>
                  <a:pt x="6437219" y="3833317"/>
                  <a:pt x="6437486" y="3837205"/>
                  <a:pt x="6435581" y="3841322"/>
                </a:cubicBezTo>
                <a:cubicBezTo>
                  <a:pt x="6433447" y="3845934"/>
                  <a:pt x="6427920" y="3849631"/>
                  <a:pt x="6422509" y="3849936"/>
                </a:cubicBezTo>
                <a:cubicBezTo>
                  <a:pt x="6424262" y="3850317"/>
                  <a:pt x="6425939" y="3850927"/>
                  <a:pt x="6427425" y="3851880"/>
                </a:cubicBezTo>
                <a:lnTo>
                  <a:pt x="6432875" y="3855349"/>
                </a:lnTo>
                <a:cubicBezTo>
                  <a:pt x="6434818" y="3856607"/>
                  <a:pt x="6436267" y="3858246"/>
                  <a:pt x="6437296" y="3860076"/>
                </a:cubicBezTo>
                <a:cubicBezTo>
                  <a:pt x="6444079" y="3859390"/>
                  <a:pt x="6450977" y="3861143"/>
                  <a:pt x="6456541" y="3866327"/>
                </a:cubicBezTo>
                <a:cubicBezTo>
                  <a:pt x="6460085" y="3869605"/>
                  <a:pt x="6462410" y="3873417"/>
                  <a:pt x="6463705" y="3877496"/>
                </a:cubicBezTo>
                <a:cubicBezTo>
                  <a:pt x="6465954" y="3877572"/>
                  <a:pt x="6468241" y="3878144"/>
                  <a:pt x="6470451" y="3879287"/>
                </a:cubicBezTo>
                <a:cubicBezTo>
                  <a:pt x="6477235" y="3882870"/>
                  <a:pt x="6479712" y="3892781"/>
                  <a:pt x="6475634" y="3899223"/>
                </a:cubicBezTo>
                <a:lnTo>
                  <a:pt x="6468660" y="3910163"/>
                </a:lnTo>
                <a:cubicBezTo>
                  <a:pt x="6465763" y="3914699"/>
                  <a:pt x="6461153" y="3917100"/>
                  <a:pt x="6456274" y="3917177"/>
                </a:cubicBezTo>
                <a:cubicBezTo>
                  <a:pt x="6456198" y="3917329"/>
                  <a:pt x="6456046" y="3917520"/>
                  <a:pt x="6455970" y="3917710"/>
                </a:cubicBezTo>
                <a:cubicBezTo>
                  <a:pt x="6464772" y="3919960"/>
                  <a:pt x="6471823" y="3929603"/>
                  <a:pt x="6465611" y="3939400"/>
                </a:cubicBezTo>
                <a:close/>
                <a:moveTo>
                  <a:pt x="6423881" y="4059167"/>
                </a:moveTo>
                <a:cubicBezTo>
                  <a:pt x="6429864" y="4064237"/>
                  <a:pt x="6430969" y="4073385"/>
                  <a:pt x="6425939" y="4079522"/>
                </a:cubicBezTo>
                <a:cubicBezTo>
                  <a:pt x="6421061" y="4085507"/>
                  <a:pt x="6411571" y="4086612"/>
                  <a:pt x="6405588" y="4081581"/>
                </a:cubicBezTo>
                <a:cubicBezTo>
                  <a:pt x="6403263" y="4079636"/>
                  <a:pt x="6400977" y="4077654"/>
                  <a:pt x="6398652" y="4075710"/>
                </a:cubicBezTo>
                <a:cubicBezTo>
                  <a:pt x="6392669" y="4070679"/>
                  <a:pt x="6391564" y="4061492"/>
                  <a:pt x="6396595" y="4055355"/>
                </a:cubicBezTo>
                <a:cubicBezTo>
                  <a:pt x="6397890" y="4053754"/>
                  <a:pt x="6399529" y="4052573"/>
                  <a:pt x="6401320" y="4051696"/>
                </a:cubicBezTo>
                <a:cubicBezTo>
                  <a:pt x="6397662" y="4045292"/>
                  <a:pt x="6399529" y="4037554"/>
                  <a:pt x="6405131" y="4032865"/>
                </a:cubicBezTo>
                <a:lnTo>
                  <a:pt x="6410047" y="4028749"/>
                </a:lnTo>
                <a:cubicBezTo>
                  <a:pt x="6416068" y="4023717"/>
                  <a:pt x="6425901" y="4025928"/>
                  <a:pt x="6430245" y="4031912"/>
                </a:cubicBezTo>
                <a:cubicBezTo>
                  <a:pt x="6435047" y="4038507"/>
                  <a:pt x="6433065" y="4047122"/>
                  <a:pt x="6427082" y="4052115"/>
                </a:cubicBezTo>
                <a:lnTo>
                  <a:pt x="6422128" y="4056232"/>
                </a:lnTo>
                <a:cubicBezTo>
                  <a:pt x="6421823" y="4056499"/>
                  <a:pt x="6421404" y="4056537"/>
                  <a:pt x="6421061" y="4056766"/>
                </a:cubicBezTo>
                <a:lnTo>
                  <a:pt x="6423881" y="4059167"/>
                </a:lnTo>
                <a:close/>
                <a:moveTo>
                  <a:pt x="6444346" y="3734781"/>
                </a:moveTo>
                <a:cubicBezTo>
                  <a:pt x="6461914" y="3742710"/>
                  <a:pt x="6452845" y="3771641"/>
                  <a:pt x="6435085" y="3763599"/>
                </a:cubicBezTo>
                <a:cubicBezTo>
                  <a:pt x="6417517" y="3755708"/>
                  <a:pt x="6426587" y="3726777"/>
                  <a:pt x="6444346" y="3734781"/>
                </a:cubicBezTo>
                <a:close/>
                <a:moveTo>
                  <a:pt x="6408103" y="3680158"/>
                </a:moveTo>
                <a:lnTo>
                  <a:pt x="6404750" y="3671238"/>
                </a:lnTo>
                <a:cubicBezTo>
                  <a:pt x="6401853" y="3663576"/>
                  <a:pt x="6406084" y="3654619"/>
                  <a:pt x="6413744" y="3651798"/>
                </a:cubicBezTo>
                <a:cubicBezTo>
                  <a:pt x="6421480" y="3648939"/>
                  <a:pt x="6430283" y="3653132"/>
                  <a:pt x="6433180" y="3660794"/>
                </a:cubicBezTo>
                <a:cubicBezTo>
                  <a:pt x="6434323" y="3663767"/>
                  <a:pt x="6435428" y="3666702"/>
                  <a:pt x="6436533" y="3669675"/>
                </a:cubicBezTo>
                <a:cubicBezTo>
                  <a:pt x="6439430" y="3677337"/>
                  <a:pt x="6435199" y="3686295"/>
                  <a:pt x="6427540" y="3689116"/>
                </a:cubicBezTo>
                <a:cubicBezTo>
                  <a:pt x="6419841" y="3691975"/>
                  <a:pt x="6411000" y="3687820"/>
                  <a:pt x="6408103" y="3680158"/>
                </a:cubicBezTo>
                <a:close/>
                <a:moveTo>
                  <a:pt x="6453492" y="3861486"/>
                </a:moveTo>
                <a:cubicBezTo>
                  <a:pt x="6441564" y="3847154"/>
                  <a:pt x="6464811" y="3829962"/>
                  <a:pt x="6476701" y="3844218"/>
                </a:cubicBezTo>
                <a:cubicBezTo>
                  <a:pt x="6488629" y="3858551"/>
                  <a:pt x="6465382" y="3875742"/>
                  <a:pt x="6453492" y="3861486"/>
                </a:cubicBezTo>
                <a:close/>
                <a:moveTo>
                  <a:pt x="6447052" y="3518499"/>
                </a:moveTo>
                <a:cubicBezTo>
                  <a:pt x="6445070" y="3522234"/>
                  <a:pt x="6442288" y="3524064"/>
                  <a:pt x="6439354" y="3524750"/>
                </a:cubicBezTo>
                <a:cubicBezTo>
                  <a:pt x="6446289" y="3530811"/>
                  <a:pt x="6448119" y="3542628"/>
                  <a:pt x="6437676" y="3547964"/>
                </a:cubicBezTo>
                <a:cubicBezTo>
                  <a:pt x="6436572" y="3548498"/>
                  <a:pt x="6435581" y="3548574"/>
                  <a:pt x="6434514" y="3548841"/>
                </a:cubicBezTo>
                <a:cubicBezTo>
                  <a:pt x="6434475" y="3550251"/>
                  <a:pt x="6434437" y="3551662"/>
                  <a:pt x="6433942" y="3553148"/>
                </a:cubicBezTo>
                <a:cubicBezTo>
                  <a:pt x="6431426" y="3560352"/>
                  <a:pt x="6422128" y="3565880"/>
                  <a:pt x="6414696" y="3562525"/>
                </a:cubicBezTo>
                <a:lnTo>
                  <a:pt x="6408561" y="3559743"/>
                </a:lnTo>
                <a:cubicBezTo>
                  <a:pt x="6401091" y="3556388"/>
                  <a:pt x="6396328" y="3548764"/>
                  <a:pt x="6399224" y="3540493"/>
                </a:cubicBezTo>
                <a:cubicBezTo>
                  <a:pt x="6401511" y="3533975"/>
                  <a:pt x="6409285" y="3529210"/>
                  <a:pt x="6416259" y="3530773"/>
                </a:cubicBezTo>
                <a:cubicBezTo>
                  <a:pt x="6417135" y="3527647"/>
                  <a:pt x="6419155" y="3524788"/>
                  <a:pt x="6423004" y="3522806"/>
                </a:cubicBezTo>
                <a:cubicBezTo>
                  <a:pt x="6424605" y="3522006"/>
                  <a:pt x="6426167" y="3521739"/>
                  <a:pt x="6427692" y="3521510"/>
                </a:cubicBezTo>
                <a:cubicBezTo>
                  <a:pt x="6422394" y="3517050"/>
                  <a:pt x="6419232" y="3509350"/>
                  <a:pt x="6423309" y="3501650"/>
                </a:cubicBezTo>
                <a:cubicBezTo>
                  <a:pt x="6432036" y="3485107"/>
                  <a:pt x="6455703" y="3502146"/>
                  <a:pt x="6447052" y="3518499"/>
                </a:cubicBezTo>
                <a:close/>
                <a:moveTo>
                  <a:pt x="6369841" y="3493379"/>
                </a:moveTo>
                <a:cubicBezTo>
                  <a:pt x="6370413" y="3492845"/>
                  <a:pt x="6370718" y="3492578"/>
                  <a:pt x="6370832" y="3492502"/>
                </a:cubicBezTo>
                <a:cubicBezTo>
                  <a:pt x="6370870" y="3492426"/>
                  <a:pt x="6370947" y="3492388"/>
                  <a:pt x="6370984" y="3492312"/>
                </a:cubicBezTo>
                <a:cubicBezTo>
                  <a:pt x="6371023" y="3492273"/>
                  <a:pt x="6371023" y="3492273"/>
                  <a:pt x="6371061" y="3492197"/>
                </a:cubicBezTo>
                <a:cubicBezTo>
                  <a:pt x="6370908" y="3491397"/>
                  <a:pt x="6370756" y="3490634"/>
                  <a:pt x="6370565" y="3489834"/>
                </a:cubicBezTo>
                <a:cubicBezTo>
                  <a:pt x="6369765" y="3489338"/>
                  <a:pt x="6368736" y="3489376"/>
                  <a:pt x="6367974" y="3488767"/>
                </a:cubicBezTo>
                <a:lnTo>
                  <a:pt x="6364620" y="3496161"/>
                </a:lnTo>
                <a:cubicBezTo>
                  <a:pt x="6362105" y="3501765"/>
                  <a:pt x="6356236" y="3505081"/>
                  <a:pt x="6350329" y="3504929"/>
                </a:cubicBezTo>
                <a:cubicBezTo>
                  <a:pt x="6353759" y="3510761"/>
                  <a:pt x="6353492" y="3518156"/>
                  <a:pt x="6345642" y="3522158"/>
                </a:cubicBezTo>
                <a:cubicBezTo>
                  <a:pt x="6343736" y="3523111"/>
                  <a:pt x="6341831" y="3523568"/>
                  <a:pt x="6340002" y="3523759"/>
                </a:cubicBezTo>
                <a:lnTo>
                  <a:pt x="6340230" y="3523873"/>
                </a:lnTo>
                <a:cubicBezTo>
                  <a:pt x="6344194" y="3525970"/>
                  <a:pt x="6346366" y="3529705"/>
                  <a:pt x="6347090" y="3533784"/>
                </a:cubicBezTo>
                <a:cubicBezTo>
                  <a:pt x="6351129" y="3527723"/>
                  <a:pt x="6359133" y="3524140"/>
                  <a:pt x="6367059" y="3529172"/>
                </a:cubicBezTo>
                <a:lnTo>
                  <a:pt x="6370451" y="3531344"/>
                </a:lnTo>
                <a:cubicBezTo>
                  <a:pt x="6386305" y="3541446"/>
                  <a:pt x="6370146" y="3565727"/>
                  <a:pt x="6354331" y="3555626"/>
                </a:cubicBezTo>
                <a:lnTo>
                  <a:pt x="6350939" y="3553453"/>
                </a:lnTo>
                <a:cubicBezTo>
                  <a:pt x="6347318" y="3551128"/>
                  <a:pt x="6345527" y="3548040"/>
                  <a:pt x="6344879" y="3544838"/>
                </a:cubicBezTo>
                <a:cubicBezTo>
                  <a:pt x="6340840" y="3550899"/>
                  <a:pt x="6332265" y="3552615"/>
                  <a:pt x="6325977" y="3549260"/>
                </a:cubicBezTo>
                <a:lnTo>
                  <a:pt x="6321213" y="3546706"/>
                </a:lnTo>
                <a:cubicBezTo>
                  <a:pt x="6317403" y="3548726"/>
                  <a:pt x="6312867" y="3549184"/>
                  <a:pt x="6308523" y="3547316"/>
                </a:cubicBezTo>
                <a:cubicBezTo>
                  <a:pt x="6302921" y="3544876"/>
                  <a:pt x="6300672" y="3539997"/>
                  <a:pt x="6298767" y="3534585"/>
                </a:cubicBezTo>
                <a:cubicBezTo>
                  <a:pt x="6297281" y="3530392"/>
                  <a:pt x="6298614" y="3526199"/>
                  <a:pt x="6301167" y="3522882"/>
                </a:cubicBezTo>
                <a:cubicBezTo>
                  <a:pt x="6301167" y="3522577"/>
                  <a:pt x="6301167" y="3522272"/>
                  <a:pt x="6301167" y="3522006"/>
                </a:cubicBezTo>
                <a:cubicBezTo>
                  <a:pt x="6301320" y="3513848"/>
                  <a:pt x="6308408" y="3508016"/>
                  <a:pt x="6316221" y="3507902"/>
                </a:cubicBezTo>
                <a:cubicBezTo>
                  <a:pt x="6318584" y="3507864"/>
                  <a:pt x="6320680" y="3508664"/>
                  <a:pt x="6322586" y="3509770"/>
                </a:cubicBezTo>
                <a:cubicBezTo>
                  <a:pt x="6322090" y="3505348"/>
                  <a:pt x="6323690" y="3500926"/>
                  <a:pt x="6329140" y="3498106"/>
                </a:cubicBezTo>
                <a:cubicBezTo>
                  <a:pt x="6332113" y="3496581"/>
                  <a:pt x="6335047" y="3496390"/>
                  <a:pt x="6337829" y="3496695"/>
                </a:cubicBezTo>
                <a:cubicBezTo>
                  <a:pt x="6335733" y="3492654"/>
                  <a:pt x="6335200" y="3487852"/>
                  <a:pt x="6337181" y="3483468"/>
                </a:cubicBezTo>
                <a:lnTo>
                  <a:pt x="6342707" y="3471194"/>
                </a:lnTo>
                <a:cubicBezTo>
                  <a:pt x="6346099" y="3463723"/>
                  <a:pt x="6355398" y="3460330"/>
                  <a:pt x="6362791" y="3463761"/>
                </a:cubicBezTo>
                <a:cubicBezTo>
                  <a:pt x="6364506" y="3464561"/>
                  <a:pt x="6365954" y="3465705"/>
                  <a:pt x="6367212" y="3467039"/>
                </a:cubicBezTo>
                <a:cubicBezTo>
                  <a:pt x="6367707" y="3466506"/>
                  <a:pt x="6368050" y="3465858"/>
                  <a:pt x="6368622" y="3465400"/>
                </a:cubicBezTo>
                <a:cubicBezTo>
                  <a:pt x="6370070" y="3464295"/>
                  <a:pt x="6371518" y="3463227"/>
                  <a:pt x="6373005" y="3462122"/>
                </a:cubicBezTo>
                <a:cubicBezTo>
                  <a:pt x="6369765" y="3458158"/>
                  <a:pt x="6368431" y="3452669"/>
                  <a:pt x="6371556" y="3446798"/>
                </a:cubicBezTo>
                <a:cubicBezTo>
                  <a:pt x="6380169" y="3430522"/>
                  <a:pt x="6404788" y="3443597"/>
                  <a:pt x="6397471" y="3459759"/>
                </a:cubicBezTo>
                <a:cubicBezTo>
                  <a:pt x="6399757" y="3461703"/>
                  <a:pt x="6401701" y="3464142"/>
                  <a:pt x="6402578" y="3467344"/>
                </a:cubicBezTo>
                <a:cubicBezTo>
                  <a:pt x="6404216" y="3473367"/>
                  <a:pt x="6401777" y="3478322"/>
                  <a:pt x="6398690" y="3483239"/>
                </a:cubicBezTo>
                <a:cubicBezTo>
                  <a:pt x="6398843" y="3483697"/>
                  <a:pt x="6399147" y="3484078"/>
                  <a:pt x="6399300" y="3484573"/>
                </a:cubicBezTo>
                <a:cubicBezTo>
                  <a:pt x="6401853" y="3493531"/>
                  <a:pt x="6399529" y="3502260"/>
                  <a:pt x="6394384" y="3509350"/>
                </a:cubicBezTo>
                <a:cubicBezTo>
                  <a:pt x="6399147" y="3513315"/>
                  <a:pt x="6401815" y="3518994"/>
                  <a:pt x="6399300" y="3525589"/>
                </a:cubicBezTo>
                <a:cubicBezTo>
                  <a:pt x="6396785" y="3532297"/>
                  <a:pt x="6387486" y="3537749"/>
                  <a:pt x="6380512" y="3534089"/>
                </a:cubicBezTo>
                <a:lnTo>
                  <a:pt x="6374796" y="3531040"/>
                </a:lnTo>
                <a:cubicBezTo>
                  <a:pt x="6367822" y="3527342"/>
                  <a:pt x="6363249" y="3520367"/>
                  <a:pt x="6366297" y="3512247"/>
                </a:cubicBezTo>
                <a:cubicBezTo>
                  <a:pt x="6366411" y="3511942"/>
                  <a:pt x="6366678" y="3511714"/>
                  <a:pt x="6366831" y="3511447"/>
                </a:cubicBezTo>
                <a:cubicBezTo>
                  <a:pt x="6363553" y="3505577"/>
                  <a:pt x="6364658" y="3497953"/>
                  <a:pt x="6369841" y="3493379"/>
                </a:cubicBezTo>
                <a:close/>
                <a:moveTo>
                  <a:pt x="6274910" y="3477255"/>
                </a:moveTo>
                <a:cubicBezTo>
                  <a:pt x="6267860" y="3475730"/>
                  <a:pt x="6261457" y="3473100"/>
                  <a:pt x="6257037" y="3467115"/>
                </a:cubicBezTo>
                <a:cubicBezTo>
                  <a:pt x="6252235" y="3460559"/>
                  <a:pt x="6252730" y="3452745"/>
                  <a:pt x="6255055" y="3445388"/>
                </a:cubicBezTo>
                <a:cubicBezTo>
                  <a:pt x="6255093" y="3445274"/>
                  <a:pt x="6255169" y="3445236"/>
                  <a:pt x="6255207" y="3445121"/>
                </a:cubicBezTo>
                <a:cubicBezTo>
                  <a:pt x="6251739" y="3445807"/>
                  <a:pt x="6248043" y="3445540"/>
                  <a:pt x="6245032" y="3443901"/>
                </a:cubicBezTo>
                <a:cubicBezTo>
                  <a:pt x="6237486" y="3439861"/>
                  <a:pt x="6235466" y="3430865"/>
                  <a:pt x="6238858" y="3423394"/>
                </a:cubicBezTo>
                <a:lnTo>
                  <a:pt x="6244384" y="3411120"/>
                </a:lnTo>
                <a:cubicBezTo>
                  <a:pt x="6247280" y="3404716"/>
                  <a:pt x="6255169" y="3402315"/>
                  <a:pt x="6261686" y="3403992"/>
                </a:cubicBezTo>
                <a:cubicBezTo>
                  <a:pt x="6260276" y="3396330"/>
                  <a:pt x="6261343" y="3388020"/>
                  <a:pt x="6261419" y="3380473"/>
                </a:cubicBezTo>
                <a:cubicBezTo>
                  <a:pt x="6261534" y="3371896"/>
                  <a:pt x="6267631" y="3367894"/>
                  <a:pt x="6274186" y="3367665"/>
                </a:cubicBezTo>
                <a:cubicBezTo>
                  <a:pt x="6274301" y="3365492"/>
                  <a:pt x="6274910" y="3363358"/>
                  <a:pt x="6276015" y="3361414"/>
                </a:cubicBezTo>
                <a:cubicBezTo>
                  <a:pt x="6273995" y="3363891"/>
                  <a:pt x="6271366" y="3366026"/>
                  <a:pt x="6268164" y="3367246"/>
                </a:cubicBezTo>
                <a:lnTo>
                  <a:pt x="6265993" y="3368046"/>
                </a:lnTo>
                <a:cubicBezTo>
                  <a:pt x="6262144" y="3372582"/>
                  <a:pt x="6256046" y="3375060"/>
                  <a:pt x="6249033" y="3371896"/>
                </a:cubicBezTo>
                <a:cubicBezTo>
                  <a:pt x="6242212" y="3368808"/>
                  <a:pt x="6239887" y="3362900"/>
                  <a:pt x="6240573" y="3357221"/>
                </a:cubicBezTo>
                <a:cubicBezTo>
                  <a:pt x="6240001" y="3349978"/>
                  <a:pt x="6244651" y="3343917"/>
                  <a:pt x="6251434" y="3341326"/>
                </a:cubicBezTo>
                <a:lnTo>
                  <a:pt x="6260352" y="3337971"/>
                </a:lnTo>
                <a:cubicBezTo>
                  <a:pt x="6268050" y="3335036"/>
                  <a:pt x="6276930" y="3341364"/>
                  <a:pt x="6278911" y="3348682"/>
                </a:cubicBezTo>
                <a:cubicBezTo>
                  <a:pt x="6280093" y="3353142"/>
                  <a:pt x="6279102" y="3357182"/>
                  <a:pt x="6276892" y="3360499"/>
                </a:cubicBezTo>
                <a:cubicBezTo>
                  <a:pt x="6278073" y="3358860"/>
                  <a:pt x="6279483" y="3357259"/>
                  <a:pt x="6281732" y="3356115"/>
                </a:cubicBezTo>
                <a:cubicBezTo>
                  <a:pt x="6289392" y="3352189"/>
                  <a:pt x="6296061" y="3355658"/>
                  <a:pt x="6299643" y="3361261"/>
                </a:cubicBezTo>
                <a:cubicBezTo>
                  <a:pt x="6306198" y="3359355"/>
                  <a:pt x="6313591" y="3361109"/>
                  <a:pt x="6316069" y="3368656"/>
                </a:cubicBezTo>
                <a:cubicBezTo>
                  <a:pt x="6316106" y="3368808"/>
                  <a:pt x="6316183" y="3368923"/>
                  <a:pt x="6316221" y="3369075"/>
                </a:cubicBezTo>
                <a:cubicBezTo>
                  <a:pt x="6316297" y="3369114"/>
                  <a:pt x="6316373" y="3369075"/>
                  <a:pt x="6316412" y="3369114"/>
                </a:cubicBezTo>
                <a:lnTo>
                  <a:pt x="6322547" y="3371896"/>
                </a:lnTo>
                <a:cubicBezTo>
                  <a:pt x="6329293" y="3374946"/>
                  <a:pt x="6332761" y="3382417"/>
                  <a:pt x="6331007" y="3389469"/>
                </a:cubicBezTo>
                <a:cubicBezTo>
                  <a:pt x="6331388" y="3390002"/>
                  <a:pt x="6331960" y="3390422"/>
                  <a:pt x="6332227" y="3390993"/>
                </a:cubicBezTo>
                <a:cubicBezTo>
                  <a:pt x="6334437" y="3395720"/>
                  <a:pt x="6333599" y="3400332"/>
                  <a:pt x="6331236" y="3404220"/>
                </a:cubicBezTo>
                <a:cubicBezTo>
                  <a:pt x="6331922" y="3403687"/>
                  <a:pt x="6332379" y="3403039"/>
                  <a:pt x="6333256" y="3402619"/>
                </a:cubicBezTo>
                <a:cubicBezTo>
                  <a:pt x="6342707" y="3397778"/>
                  <a:pt x="6351473" y="3403801"/>
                  <a:pt x="6354369" y="3411425"/>
                </a:cubicBezTo>
                <a:cubicBezTo>
                  <a:pt x="6364239" y="3399303"/>
                  <a:pt x="6385390" y="3413750"/>
                  <a:pt x="6377158" y="3429264"/>
                </a:cubicBezTo>
                <a:cubicBezTo>
                  <a:pt x="6370489" y="3441843"/>
                  <a:pt x="6354864" y="3435858"/>
                  <a:pt x="6351396" y="3425109"/>
                </a:cubicBezTo>
                <a:cubicBezTo>
                  <a:pt x="6350443" y="3425986"/>
                  <a:pt x="6349643" y="3426901"/>
                  <a:pt x="6348271" y="3427587"/>
                </a:cubicBezTo>
                <a:cubicBezTo>
                  <a:pt x="6335695" y="3434029"/>
                  <a:pt x="6323995" y="3421297"/>
                  <a:pt x="6326320" y="3411005"/>
                </a:cubicBezTo>
                <a:cubicBezTo>
                  <a:pt x="6325215" y="3413559"/>
                  <a:pt x="6324148" y="3415198"/>
                  <a:pt x="6322319" y="3417257"/>
                </a:cubicBezTo>
                <a:cubicBezTo>
                  <a:pt x="6320298" y="3419506"/>
                  <a:pt x="6318050" y="3421069"/>
                  <a:pt x="6315611" y="3422288"/>
                </a:cubicBezTo>
                <a:cubicBezTo>
                  <a:pt x="6318660" y="3422136"/>
                  <a:pt x="6321709" y="3422288"/>
                  <a:pt x="6324796" y="3422860"/>
                </a:cubicBezTo>
                <a:cubicBezTo>
                  <a:pt x="6332875" y="3424270"/>
                  <a:pt x="6338248" y="3432733"/>
                  <a:pt x="6336686" y="3440661"/>
                </a:cubicBezTo>
                <a:cubicBezTo>
                  <a:pt x="6335886" y="3444778"/>
                  <a:pt x="6333332" y="3448132"/>
                  <a:pt x="6330017" y="3450267"/>
                </a:cubicBezTo>
                <a:cubicBezTo>
                  <a:pt x="6332303" y="3452364"/>
                  <a:pt x="6334209" y="3454803"/>
                  <a:pt x="6334895" y="3457548"/>
                </a:cubicBezTo>
                <a:cubicBezTo>
                  <a:pt x="6337067" y="3466086"/>
                  <a:pt x="6331617" y="3473100"/>
                  <a:pt x="6323995" y="3475959"/>
                </a:cubicBezTo>
                <a:lnTo>
                  <a:pt x="6315078" y="3479313"/>
                </a:lnTo>
                <a:cubicBezTo>
                  <a:pt x="6309208" y="3481524"/>
                  <a:pt x="6302730" y="3478208"/>
                  <a:pt x="6299109" y="3473291"/>
                </a:cubicBezTo>
                <a:cubicBezTo>
                  <a:pt x="6296404" y="3473176"/>
                  <a:pt x="6293774" y="3472566"/>
                  <a:pt x="6291640" y="3470965"/>
                </a:cubicBezTo>
                <a:cubicBezTo>
                  <a:pt x="6290878" y="3470393"/>
                  <a:pt x="6290459" y="3469555"/>
                  <a:pt x="6289773" y="3468945"/>
                </a:cubicBezTo>
                <a:cubicBezTo>
                  <a:pt x="6289316" y="3469860"/>
                  <a:pt x="6288744" y="3470660"/>
                  <a:pt x="6288096" y="3471499"/>
                </a:cubicBezTo>
                <a:cubicBezTo>
                  <a:pt x="6295223" y="3471804"/>
                  <a:pt x="6302387" y="3476493"/>
                  <a:pt x="6302768" y="3485641"/>
                </a:cubicBezTo>
                <a:cubicBezTo>
                  <a:pt x="6303568" y="3504433"/>
                  <a:pt x="6274453" y="3503976"/>
                  <a:pt x="6273614" y="3485298"/>
                </a:cubicBezTo>
                <a:cubicBezTo>
                  <a:pt x="6273462" y="3481867"/>
                  <a:pt x="6274529" y="3479313"/>
                  <a:pt x="6276015" y="3477140"/>
                </a:cubicBezTo>
                <a:cubicBezTo>
                  <a:pt x="6275710" y="3477140"/>
                  <a:pt x="6275329" y="3477331"/>
                  <a:pt x="6274910" y="3477255"/>
                </a:cubicBezTo>
                <a:close/>
                <a:moveTo>
                  <a:pt x="6227425" y="3425757"/>
                </a:moveTo>
                <a:cubicBezTo>
                  <a:pt x="6228149" y="3426100"/>
                  <a:pt x="6228911" y="3426329"/>
                  <a:pt x="6229598" y="3426786"/>
                </a:cubicBezTo>
                <a:cubicBezTo>
                  <a:pt x="6236229" y="3431094"/>
                  <a:pt x="6238934" y="3439708"/>
                  <a:pt x="6234781" y="3446760"/>
                </a:cubicBezTo>
                <a:cubicBezTo>
                  <a:pt x="6231122" y="3452973"/>
                  <a:pt x="6222509" y="3455680"/>
                  <a:pt x="6216030" y="3452364"/>
                </a:cubicBezTo>
                <a:cubicBezTo>
                  <a:pt x="6215650" y="3452364"/>
                  <a:pt x="6215268" y="3452364"/>
                  <a:pt x="6214887" y="3452364"/>
                </a:cubicBezTo>
                <a:cubicBezTo>
                  <a:pt x="6214735" y="3452364"/>
                  <a:pt x="6214659" y="3452402"/>
                  <a:pt x="6214468" y="3452440"/>
                </a:cubicBezTo>
                <a:cubicBezTo>
                  <a:pt x="6213744" y="3452631"/>
                  <a:pt x="6213020" y="3452783"/>
                  <a:pt x="6212295" y="3452973"/>
                </a:cubicBezTo>
                <a:cubicBezTo>
                  <a:pt x="6208218" y="3457014"/>
                  <a:pt x="6202006" y="3459187"/>
                  <a:pt x="6196671" y="3456785"/>
                </a:cubicBezTo>
                <a:lnTo>
                  <a:pt x="6190535" y="3454003"/>
                </a:lnTo>
                <a:cubicBezTo>
                  <a:pt x="6183065" y="3450648"/>
                  <a:pt x="6178340" y="3442987"/>
                  <a:pt x="6181237" y="3434715"/>
                </a:cubicBezTo>
                <a:cubicBezTo>
                  <a:pt x="6182761" y="3430408"/>
                  <a:pt x="6186762" y="3426977"/>
                  <a:pt x="6191259" y="3425452"/>
                </a:cubicBezTo>
                <a:cubicBezTo>
                  <a:pt x="6194308" y="3420077"/>
                  <a:pt x="6198805" y="3415389"/>
                  <a:pt x="6203226" y="3411577"/>
                </a:cubicBezTo>
                <a:cubicBezTo>
                  <a:pt x="6208599" y="3406965"/>
                  <a:pt x="6215459" y="3406584"/>
                  <a:pt x="6221137" y="3410129"/>
                </a:cubicBezTo>
                <a:cubicBezTo>
                  <a:pt x="6218469" y="3407194"/>
                  <a:pt x="6217174" y="3402886"/>
                  <a:pt x="6217288" y="3398579"/>
                </a:cubicBezTo>
                <a:cubicBezTo>
                  <a:pt x="6209780" y="3400752"/>
                  <a:pt x="6201472" y="3394805"/>
                  <a:pt x="6199567" y="3387791"/>
                </a:cubicBezTo>
                <a:cubicBezTo>
                  <a:pt x="6197319" y="3379329"/>
                  <a:pt x="6202616" y="3372125"/>
                  <a:pt x="6210276" y="3369228"/>
                </a:cubicBezTo>
                <a:lnTo>
                  <a:pt x="6212448" y="3368428"/>
                </a:lnTo>
                <a:cubicBezTo>
                  <a:pt x="6216297" y="3363891"/>
                  <a:pt x="6222395" y="3361414"/>
                  <a:pt x="6229407" y="3364577"/>
                </a:cubicBezTo>
                <a:cubicBezTo>
                  <a:pt x="6236229" y="3367665"/>
                  <a:pt x="6238553" y="3373573"/>
                  <a:pt x="6237867" y="3379253"/>
                </a:cubicBezTo>
                <a:cubicBezTo>
                  <a:pt x="6238020" y="3381235"/>
                  <a:pt x="6236991" y="3382760"/>
                  <a:pt x="6236419" y="3384513"/>
                </a:cubicBezTo>
                <a:cubicBezTo>
                  <a:pt x="6245451" y="3389011"/>
                  <a:pt x="6247929" y="3406012"/>
                  <a:pt x="6235581" y="3412340"/>
                </a:cubicBezTo>
                <a:cubicBezTo>
                  <a:pt x="6231427" y="3414474"/>
                  <a:pt x="6227654" y="3414360"/>
                  <a:pt x="6224643" y="3412873"/>
                </a:cubicBezTo>
                <a:cubicBezTo>
                  <a:pt x="6227540" y="3416304"/>
                  <a:pt x="6228492" y="3421297"/>
                  <a:pt x="6227425" y="3425757"/>
                </a:cubicBezTo>
                <a:close/>
                <a:moveTo>
                  <a:pt x="6162029" y="3367436"/>
                </a:moveTo>
                <a:lnTo>
                  <a:pt x="6155893" y="3364654"/>
                </a:lnTo>
                <a:cubicBezTo>
                  <a:pt x="6148424" y="3361299"/>
                  <a:pt x="6144613" y="3352494"/>
                  <a:pt x="6147891" y="3344794"/>
                </a:cubicBezTo>
                <a:cubicBezTo>
                  <a:pt x="6151053" y="3337399"/>
                  <a:pt x="6160276" y="3333397"/>
                  <a:pt x="6167746" y="3336789"/>
                </a:cubicBezTo>
                <a:lnTo>
                  <a:pt x="6173881" y="3339572"/>
                </a:lnTo>
                <a:cubicBezTo>
                  <a:pt x="6181351" y="3342926"/>
                  <a:pt x="6185162" y="3351732"/>
                  <a:pt x="6181884" y="3359432"/>
                </a:cubicBezTo>
                <a:cubicBezTo>
                  <a:pt x="6178721" y="3366788"/>
                  <a:pt x="6169499" y="3370753"/>
                  <a:pt x="6162029" y="3367436"/>
                </a:cubicBezTo>
                <a:close/>
                <a:moveTo>
                  <a:pt x="6233447" y="3292611"/>
                </a:moveTo>
                <a:cubicBezTo>
                  <a:pt x="6240992" y="3296651"/>
                  <a:pt x="6243012" y="3305647"/>
                  <a:pt x="6239621" y="3313118"/>
                </a:cubicBezTo>
                <a:lnTo>
                  <a:pt x="6234094" y="3325392"/>
                </a:lnTo>
                <a:cubicBezTo>
                  <a:pt x="6230703" y="3332863"/>
                  <a:pt x="6220413" y="3335265"/>
                  <a:pt x="6213592" y="3331567"/>
                </a:cubicBezTo>
                <a:cubicBezTo>
                  <a:pt x="6206046" y="3327526"/>
                  <a:pt x="6204064" y="3318531"/>
                  <a:pt x="6207418" y="3311059"/>
                </a:cubicBezTo>
                <a:lnTo>
                  <a:pt x="6212944" y="3298785"/>
                </a:lnTo>
                <a:cubicBezTo>
                  <a:pt x="6216297" y="3291314"/>
                  <a:pt x="6226587" y="3288951"/>
                  <a:pt x="6233447" y="3292611"/>
                </a:cubicBezTo>
                <a:close/>
                <a:moveTo>
                  <a:pt x="6198691" y="3153136"/>
                </a:moveTo>
                <a:cubicBezTo>
                  <a:pt x="6191183" y="3149782"/>
                  <a:pt x="6188058" y="3140252"/>
                  <a:pt x="6191526" y="3132971"/>
                </a:cubicBezTo>
                <a:cubicBezTo>
                  <a:pt x="6195070" y="3125462"/>
                  <a:pt x="6204254" y="3122451"/>
                  <a:pt x="6211686" y="3125805"/>
                </a:cubicBezTo>
                <a:cubicBezTo>
                  <a:pt x="6212448" y="3126110"/>
                  <a:pt x="6212829" y="3126263"/>
                  <a:pt x="6212944" y="3126339"/>
                </a:cubicBezTo>
                <a:cubicBezTo>
                  <a:pt x="6213020" y="3126377"/>
                  <a:pt x="6213134" y="3126377"/>
                  <a:pt x="6213210" y="3126415"/>
                </a:cubicBezTo>
                <a:cubicBezTo>
                  <a:pt x="6213249" y="3126415"/>
                  <a:pt x="6213286" y="3126415"/>
                  <a:pt x="6213325" y="3126415"/>
                </a:cubicBezTo>
                <a:cubicBezTo>
                  <a:pt x="6214087" y="3125882"/>
                  <a:pt x="6214811" y="3125386"/>
                  <a:pt x="6215535" y="3124776"/>
                </a:cubicBezTo>
                <a:cubicBezTo>
                  <a:pt x="6222014" y="3119287"/>
                  <a:pt x="6232075" y="3122756"/>
                  <a:pt x="6236572" y="3128740"/>
                </a:cubicBezTo>
                <a:cubicBezTo>
                  <a:pt x="6241831" y="3135754"/>
                  <a:pt x="6238591" y="3144636"/>
                  <a:pt x="6232608" y="3149782"/>
                </a:cubicBezTo>
                <a:cubicBezTo>
                  <a:pt x="6222890" y="3158053"/>
                  <a:pt x="6209895" y="3158168"/>
                  <a:pt x="6198691" y="3153136"/>
                </a:cubicBezTo>
                <a:close/>
                <a:moveTo>
                  <a:pt x="6210657" y="3330767"/>
                </a:moveTo>
                <a:cubicBezTo>
                  <a:pt x="6214544" y="3333854"/>
                  <a:pt x="6216030" y="3338009"/>
                  <a:pt x="6215840" y="3342278"/>
                </a:cubicBezTo>
                <a:cubicBezTo>
                  <a:pt x="6218812" y="3346319"/>
                  <a:pt x="6219575" y="3351732"/>
                  <a:pt x="6217631" y="3356763"/>
                </a:cubicBezTo>
                <a:cubicBezTo>
                  <a:pt x="6214849" y="3364006"/>
                  <a:pt x="6205360" y="3367436"/>
                  <a:pt x="6198424" y="3364273"/>
                </a:cubicBezTo>
                <a:cubicBezTo>
                  <a:pt x="6193012" y="3361795"/>
                  <a:pt x="6188782" y="3358021"/>
                  <a:pt x="6186610" y="3352456"/>
                </a:cubicBezTo>
                <a:cubicBezTo>
                  <a:pt x="6183904" y="3345480"/>
                  <a:pt x="6186572" y="3339000"/>
                  <a:pt x="6190192" y="3333092"/>
                </a:cubicBezTo>
                <a:cubicBezTo>
                  <a:pt x="6194270" y="3326307"/>
                  <a:pt x="6205093" y="3326307"/>
                  <a:pt x="6210657" y="3330767"/>
                </a:cubicBezTo>
                <a:close/>
                <a:moveTo>
                  <a:pt x="6254178" y="3305113"/>
                </a:moveTo>
                <a:lnTo>
                  <a:pt x="6256961" y="3298976"/>
                </a:lnTo>
                <a:cubicBezTo>
                  <a:pt x="6258180" y="3296308"/>
                  <a:pt x="6260009" y="3294288"/>
                  <a:pt x="6262067" y="3292649"/>
                </a:cubicBezTo>
                <a:cubicBezTo>
                  <a:pt x="6262181" y="3291467"/>
                  <a:pt x="6262144" y="3290285"/>
                  <a:pt x="6262562" y="3289027"/>
                </a:cubicBezTo>
                <a:cubicBezTo>
                  <a:pt x="6265116" y="3281785"/>
                  <a:pt x="6274415" y="3276372"/>
                  <a:pt x="6281846" y="3279726"/>
                </a:cubicBezTo>
                <a:lnTo>
                  <a:pt x="6287982" y="3282509"/>
                </a:lnTo>
                <a:cubicBezTo>
                  <a:pt x="6295451" y="3285864"/>
                  <a:pt x="6300176" y="3293525"/>
                  <a:pt x="6297281" y="3301797"/>
                </a:cubicBezTo>
                <a:cubicBezTo>
                  <a:pt x="6295413" y="3307057"/>
                  <a:pt x="6289963" y="3311288"/>
                  <a:pt x="6284247" y="3311936"/>
                </a:cubicBezTo>
                <a:lnTo>
                  <a:pt x="6282608" y="3315558"/>
                </a:lnTo>
                <a:cubicBezTo>
                  <a:pt x="6279102" y="3323334"/>
                  <a:pt x="6271480" y="3327184"/>
                  <a:pt x="6263172" y="3324553"/>
                </a:cubicBezTo>
                <a:cubicBezTo>
                  <a:pt x="6255741" y="3322190"/>
                  <a:pt x="6250901" y="3312318"/>
                  <a:pt x="6254178" y="3305113"/>
                </a:cubicBezTo>
                <a:close/>
                <a:moveTo>
                  <a:pt x="6254026" y="3226132"/>
                </a:moveTo>
                <a:cubicBezTo>
                  <a:pt x="6256236" y="3218775"/>
                  <a:pt x="6266069" y="3213591"/>
                  <a:pt x="6273310" y="3216831"/>
                </a:cubicBezTo>
                <a:lnTo>
                  <a:pt x="6279445" y="3219614"/>
                </a:lnTo>
                <a:cubicBezTo>
                  <a:pt x="6287219" y="3223121"/>
                  <a:pt x="6291259" y="3230478"/>
                  <a:pt x="6288706" y="3238902"/>
                </a:cubicBezTo>
                <a:cubicBezTo>
                  <a:pt x="6286495" y="3246259"/>
                  <a:pt x="6276663" y="3251443"/>
                  <a:pt x="6269422" y="3248165"/>
                </a:cubicBezTo>
                <a:lnTo>
                  <a:pt x="6263287" y="3245420"/>
                </a:lnTo>
                <a:cubicBezTo>
                  <a:pt x="6255550" y="3241913"/>
                  <a:pt x="6251472" y="3234556"/>
                  <a:pt x="6254026" y="3226132"/>
                </a:cubicBezTo>
                <a:close/>
                <a:moveTo>
                  <a:pt x="6355245" y="3190835"/>
                </a:moveTo>
                <a:cubicBezTo>
                  <a:pt x="6354369" y="3190454"/>
                  <a:pt x="6353492" y="3190111"/>
                  <a:pt x="6352540" y="3189844"/>
                </a:cubicBezTo>
                <a:lnTo>
                  <a:pt x="6352540" y="3189844"/>
                </a:lnTo>
                <a:cubicBezTo>
                  <a:pt x="6352425" y="3189844"/>
                  <a:pt x="6352387" y="3189844"/>
                  <a:pt x="6352235" y="3189882"/>
                </a:cubicBezTo>
                <a:cubicBezTo>
                  <a:pt x="6352006" y="3189996"/>
                  <a:pt x="6351968" y="3189996"/>
                  <a:pt x="6351549" y="3190225"/>
                </a:cubicBezTo>
                <a:cubicBezTo>
                  <a:pt x="6343965" y="3194037"/>
                  <a:pt x="6335352" y="3191254"/>
                  <a:pt x="6331046" y="3184012"/>
                </a:cubicBezTo>
                <a:cubicBezTo>
                  <a:pt x="6326930" y="3177112"/>
                  <a:pt x="6330169" y="3167049"/>
                  <a:pt x="6337258" y="3163504"/>
                </a:cubicBezTo>
                <a:cubicBezTo>
                  <a:pt x="6345527" y="3159387"/>
                  <a:pt x="6354941" y="3158091"/>
                  <a:pt x="6363630" y="3161712"/>
                </a:cubicBezTo>
                <a:cubicBezTo>
                  <a:pt x="6371214" y="3164876"/>
                  <a:pt x="6376434" y="3171890"/>
                  <a:pt x="6373957" y="3180467"/>
                </a:cubicBezTo>
                <a:cubicBezTo>
                  <a:pt x="6371899" y="3187709"/>
                  <a:pt x="6362791" y="3193960"/>
                  <a:pt x="6355245" y="3190835"/>
                </a:cubicBezTo>
                <a:close/>
                <a:moveTo>
                  <a:pt x="6349605" y="3223007"/>
                </a:moveTo>
                <a:lnTo>
                  <a:pt x="6343851" y="3225942"/>
                </a:lnTo>
                <a:cubicBezTo>
                  <a:pt x="6336800" y="3229563"/>
                  <a:pt x="6327578" y="3223845"/>
                  <a:pt x="6325177" y="3217174"/>
                </a:cubicBezTo>
                <a:cubicBezTo>
                  <a:pt x="6322280" y="3209093"/>
                  <a:pt x="6326968" y="3202080"/>
                  <a:pt x="6333942" y="3198535"/>
                </a:cubicBezTo>
                <a:lnTo>
                  <a:pt x="6339696" y="3195561"/>
                </a:lnTo>
                <a:cubicBezTo>
                  <a:pt x="6346747" y="3191940"/>
                  <a:pt x="6355969" y="3197658"/>
                  <a:pt x="6358370" y="3204329"/>
                </a:cubicBezTo>
                <a:cubicBezTo>
                  <a:pt x="6361267" y="3212448"/>
                  <a:pt x="6356579" y="3219423"/>
                  <a:pt x="6349605" y="3223007"/>
                </a:cubicBezTo>
                <a:close/>
                <a:moveTo>
                  <a:pt x="6318470" y="3166973"/>
                </a:moveTo>
                <a:cubicBezTo>
                  <a:pt x="6300672" y="3158968"/>
                  <a:pt x="6314697" y="3132095"/>
                  <a:pt x="6332379" y="3140099"/>
                </a:cubicBezTo>
                <a:cubicBezTo>
                  <a:pt x="6350177" y="3148143"/>
                  <a:pt x="6336152" y="3174978"/>
                  <a:pt x="6318470" y="3166973"/>
                </a:cubicBezTo>
                <a:close/>
                <a:moveTo>
                  <a:pt x="6329750" y="3283348"/>
                </a:moveTo>
                <a:cubicBezTo>
                  <a:pt x="6321099" y="3299700"/>
                  <a:pt x="6293660" y="3289713"/>
                  <a:pt x="6302425" y="3273132"/>
                </a:cubicBezTo>
                <a:cubicBezTo>
                  <a:pt x="6311114" y="3256779"/>
                  <a:pt x="6338553" y="3266804"/>
                  <a:pt x="6329750" y="3283348"/>
                </a:cubicBezTo>
                <a:close/>
                <a:moveTo>
                  <a:pt x="6386533" y="3087268"/>
                </a:moveTo>
                <a:cubicBezTo>
                  <a:pt x="6381846" y="3094853"/>
                  <a:pt x="6373157" y="3095577"/>
                  <a:pt x="6365687" y="3092223"/>
                </a:cubicBezTo>
                <a:lnTo>
                  <a:pt x="6359552" y="3089441"/>
                </a:lnTo>
                <a:cubicBezTo>
                  <a:pt x="6352044" y="3086048"/>
                  <a:pt x="6350710" y="3074879"/>
                  <a:pt x="6354598" y="3068628"/>
                </a:cubicBezTo>
                <a:cubicBezTo>
                  <a:pt x="6359285" y="3061042"/>
                  <a:pt x="6367974" y="3060318"/>
                  <a:pt x="6375443" y="3063673"/>
                </a:cubicBezTo>
                <a:lnTo>
                  <a:pt x="6381579" y="3066455"/>
                </a:lnTo>
                <a:cubicBezTo>
                  <a:pt x="6389087" y="3069810"/>
                  <a:pt x="6390421" y="3080978"/>
                  <a:pt x="6386533" y="3087268"/>
                </a:cubicBezTo>
                <a:close/>
                <a:moveTo>
                  <a:pt x="6361876" y="3052504"/>
                </a:moveTo>
                <a:cubicBezTo>
                  <a:pt x="6358408" y="3056049"/>
                  <a:pt x="6353568" y="3056735"/>
                  <a:pt x="6349071" y="3055668"/>
                </a:cubicBezTo>
                <a:cubicBezTo>
                  <a:pt x="6347624" y="3056430"/>
                  <a:pt x="6346137" y="3057078"/>
                  <a:pt x="6344460" y="3057269"/>
                </a:cubicBezTo>
                <a:cubicBezTo>
                  <a:pt x="6341297" y="3057650"/>
                  <a:pt x="6338134" y="3057993"/>
                  <a:pt x="6335009" y="3058374"/>
                </a:cubicBezTo>
                <a:cubicBezTo>
                  <a:pt x="6326854" y="3059289"/>
                  <a:pt x="6319117" y="3053571"/>
                  <a:pt x="6318012" y="3045338"/>
                </a:cubicBezTo>
                <a:cubicBezTo>
                  <a:pt x="6316945" y="3037333"/>
                  <a:pt x="6322928" y="3029290"/>
                  <a:pt x="6331046" y="3028375"/>
                </a:cubicBezTo>
                <a:lnTo>
                  <a:pt x="6337105" y="3027651"/>
                </a:lnTo>
                <a:cubicBezTo>
                  <a:pt x="6337296" y="3027460"/>
                  <a:pt x="6337372" y="3027193"/>
                  <a:pt x="6337562" y="3026965"/>
                </a:cubicBezTo>
                <a:cubicBezTo>
                  <a:pt x="6343164" y="3021209"/>
                  <a:pt x="6352577" y="3022314"/>
                  <a:pt x="6357951" y="3027613"/>
                </a:cubicBezTo>
                <a:lnTo>
                  <a:pt x="6362524" y="3032111"/>
                </a:lnTo>
                <a:cubicBezTo>
                  <a:pt x="6368279" y="3037752"/>
                  <a:pt x="6367135" y="3047091"/>
                  <a:pt x="6361876" y="3052504"/>
                </a:cubicBezTo>
                <a:close/>
                <a:moveTo>
                  <a:pt x="6322242" y="3072059"/>
                </a:moveTo>
                <a:cubicBezTo>
                  <a:pt x="6309323" y="3085286"/>
                  <a:pt x="6286952" y="3066989"/>
                  <a:pt x="6299910" y="3053762"/>
                </a:cubicBezTo>
                <a:cubicBezTo>
                  <a:pt x="6312829" y="3040497"/>
                  <a:pt x="6335200" y="3058755"/>
                  <a:pt x="6322242" y="3072059"/>
                </a:cubicBezTo>
                <a:close/>
                <a:moveTo>
                  <a:pt x="6284400" y="3006877"/>
                </a:moveTo>
                <a:cubicBezTo>
                  <a:pt x="6269079" y="2994717"/>
                  <a:pt x="6288286" y="2971312"/>
                  <a:pt x="6303531" y="2983396"/>
                </a:cubicBezTo>
                <a:cubicBezTo>
                  <a:pt x="6318813" y="2995555"/>
                  <a:pt x="6299605" y="3018960"/>
                  <a:pt x="6284400" y="3006877"/>
                </a:cubicBezTo>
                <a:close/>
                <a:moveTo>
                  <a:pt x="6281770" y="3052123"/>
                </a:moveTo>
                <a:cubicBezTo>
                  <a:pt x="6296937" y="3064168"/>
                  <a:pt x="6279902" y="3089212"/>
                  <a:pt x="6264620" y="3077090"/>
                </a:cubicBezTo>
                <a:cubicBezTo>
                  <a:pt x="6262258" y="3075222"/>
                  <a:pt x="6260886" y="3072974"/>
                  <a:pt x="6259971" y="3070648"/>
                </a:cubicBezTo>
                <a:cubicBezTo>
                  <a:pt x="6248081" y="3073012"/>
                  <a:pt x="6235962" y="3057459"/>
                  <a:pt x="6246709" y="3046443"/>
                </a:cubicBezTo>
                <a:cubicBezTo>
                  <a:pt x="6254407" y="3038553"/>
                  <a:pt x="6264582" y="3042593"/>
                  <a:pt x="6269003" y="3049912"/>
                </a:cubicBezTo>
                <a:cubicBezTo>
                  <a:pt x="6272890" y="3048425"/>
                  <a:pt x="6277349" y="3048616"/>
                  <a:pt x="6281770" y="3052123"/>
                </a:cubicBezTo>
                <a:close/>
                <a:moveTo>
                  <a:pt x="6174834" y="3081245"/>
                </a:moveTo>
                <a:cubicBezTo>
                  <a:pt x="6178340" y="3088716"/>
                  <a:pt x="6173919" y="3097941"/>
                  <a:pt x="6166678" y="3101067"/>
                </a:cubicBezTo>
                <a:cubicBezTo>
                  <a:pt x="6161381" y="3103354"/>
                  <a:pt x="6155932" y="3106174"/>
                  <a:pt x="6150025" y="3106174"/>
                </a:cubicBezTo>
                <a:cubicBezTo>
                  <a:pt x="6141450" y="3106212"/>
                  <a:pt x="6134400" y="3099618"/>
                  <a:pt x="6134247" y="3090927"/>
                </a:cubicBezTo>
                <a:cubicBezTo>
                  <a:pt x="6134171" y="3084561"/>
                  <a:pt x="6137791" y="3080368"/>
                  <a:pt x="6142098" y="3076214"/>
                </a:cubicBezTo>
                <a:cubicBezTo>
                  <a:pt x="6145413" y="3073050"/>
                  <a:pt x="6149948" y="3072440"/>
                  <a:pt x="6154217" y="3073469"/>
                </a:cubicBezTo>
                <a:cubicBezTo>
                  <a:pt x="6154483" y="3073354"/>
                  <a:pt x="6154788" y="3073202"/>
                  <a:pt x="6155055" y="3073088"/>
                </a:cubicBezTo>
                <a:cubicBezTo>
                  <a:pt x="6162829" y="3069734"/>
                  <a:pt x="6171366" y="3073888"/>
                  <a:pt x="6174834" y="3081245"/>
                </a:cubicBezTo>
                <a:close/>
                <a:moveTo>
                  <a:pt x="6155360" y="3020828"/>
                </a:moveTo>
                <a:cubicBezTo>
                  <a:pt x="6151168" y="3027232"/>
                  <a:pt x="6140802" y="3030281"/>
                  <a:pt x="6134400" y="3025173"/>
                </a:cubicBezTo>
                <a:lnTo>
                  <a:pt x="6129140" y="3020980"/>
                </a:lnTo>
                <a:cubicBezTo>
                  <a:pt x="6122700" y="3015872"/>
                  <a:pt x="6119956" y="3007372"/>
                  <a:pt x="6124796" y="3000015"/>
                </a:cubicBezTo>
                <a:cubicBezTo>
                  <a:pt x="6128988" y="2993611"/>
                  <a:pt x="6139354" y="2990562"/>
                  <a:pt x="6145756" y="2995670"/>
                </a:cubicBezTo>
                <a:lnTo>
                  <a:pt x="6151016" y="2999863"/>
                </a:lnTo>
                <a:cubicBezTo>
                  <a:pt x="6157456" y="3004971"/>
                  <a:pt x="6160200" y="3013471"/>
                  <a:pt x="6155360" y="3020828"/>
                </a:cubicBezTo>
                <a:close/>
                <a:moveTo>
                  <a:pt x="6127845" y="3193465"/>
                </a:moveTo>
                <a:cubicBezTo>
                  <a:pt x="6135581" y="3196972"/>
                  <a:pt x="6139583" y="3204443"/>
                  <a:pt x="6137029" y="3212829"/>
                </a:cubicBezTo>
                <a:cubicBezTo>
                  <a:pt x="6134743" y="3220224"/>
                  <a:pt x="6124910" y="3225255"/>
                  <a:pt x="6117670" y="3222015"/>
                </a:cubicBezTo>
                <a:lnTo>
                  <a:pt x="6111533" y="3219233"/>
                </a:lnTo>
                <a:cubicBezTo>
                  <a:pt x="6103797" y="3215764"/>
                  <a:pt x="6099796" y="3208255"/>
                  <a:pt x="6102349" y="3199907"/>
                </a:cubicBezTo>
                <a:cubicBezTo>
                  <a:pt x="6104598" y="3192512"/>
                  <a:pt x="6114468" y="3187442"/>
                  <a:pt x="6121709" y="3190720"/>
                </a:cubicBezTo>
                <a:lnTo>
                  <a:pt x="6127845" y="3193465"/>
                </a:lnTo>
                <a:close/>
                <a:moveTo>
                  <a:pt x="6109628" y="3267033"/>
                </a:moveTo>
                <a:cubicBezTo>
                  <a:pt x="6106922" y="3262802"/>
                  <a:pt x="6106084" y="3257427"/>
                  <a:pt x="6108256" y="3252624"/>
                </a:cubicBezTo>
                <a:lnTo>
                  <a:pt x="6113782" y="3240350"/>
                </a:lnTo>
                <a:cubicBezTo>
                  <a:pt x="6117174" y="3232879"/>
                  <a:pt x="6126472" y="3229487"/>
                  <a:pt x="6133866" y="3232917"/>
                </a:cubicBezTo>
                <a:cubicBezTo>
                  <a:pt x="6135962" y="3233870"/>
                  <a:pt x="6137639" y="3235357"/>
                  <a:pt x="6139011" y="3237072"/>
                </a:cubicBezTo>
                <a:cubicBezTo>
                  <a:pt x="6140650" y="3235700"/>
                  <a:pt x="6142021" y="3233756"/>
                  <a:pt x="6143889" y="3232841"/>
                </a:cubicBezTo>
                <a:cubicBezTo>
                  <a:pt x="6143660" y="3230478"/>
                  <a:pt x="6143889" y="3228076"/>
                  <a:pt x="6144727" y="3225637"/>
                </a:cubicBezTo>
                <a:cubicBezTo>
                  <a:pt x="6147395" y="3218127"/>
                  <a:pt x="6157265" y="3214125"/>
                  <a:pt x="6164468" y="3217365"/>
                </a:cubicBezTo>
                <a:lnTo>
                  <a:pt x="6176739" y="3222892"/>
                </a:lnTo>
                <a:cubicBezTo>
                  <a:pt x="6181846" y="3225217"/>
                  <a:pt x="6185009" y="3229601"/>
                  <a:pt x="6185771" y="3234595"/>
                </a:cubicBezTo>
                <a:cubicBezTo>
                  <a:pt x="6185962" y="3234671"/>
                  <a:pt x="6186153" y="3234747"/>
                  <a:pt x="6186343" y="3234823"/>
                </a:cubicBezTo>
                <a:cubicBezTo>
                  <a:pt x="6187334" y="3225599"/>
                  <a:pt x="6196252" y="3216908"/>
                  <a:pt x="6207227" y="3221863"/>
                </a:cubicBezTo>
                <a:cubicBezTo>
                  <a:pt x="6220527" y="3227848"/>
                  <a:pt x="6216983" y="3244848"/>
                  <a:pt x="6206884" y="3249651"/>
                </a:cubicBezTo>
                <a:cubicBezTo>
                  <a:pt x="6211648" y="3259143"/>
                  <a:pt x="6208904" y="3272713"/>
                  <a:pt x="6203493" y="3281404"/>
                </a:cubicBezTo>
                <a:cubicBezTo>
                  <a:pt x="6199681" y="3287503"/>
                  <a:pt x="6191145" y="3289904"/>
                  <a:pt x="6182722" y="3290628"/>
                </a:cubicBezTo>
                <a:cubicBezTo>
                  <a:pt x="6183675" y="3297337"/>
                  <a:pt x="6178492" y="3304503"/>
                  <a:pt x="6171290" y="3307210"/>
                </a:cubicBezTo>
                <a:cubicBezTo>
                  <a:pt x="6174072" y="3317921"/>
                  <a:pt x="6163897" y="3331491"/>
                  <a:pt x="6150749" y="3325545"/>
                </a:cubicBezTo>
                <a:cubicBezTo>
                  <a:pt x="6137181" y="3319407"/>
                  <a:pt x="6141297" y="3301949"/>
                  <a:pt x="6151930" y="3297604"/>
                </a:cubicBezTo>
                <a:cubicBezTo>
                  <a:pt x="6151587" y="3294554"/>
                  <a:pt x="6152235" y="3291391"/>
                  <a:pt x="6153911" y="3288532"/>
                </a:cubicBezTo>
                <a:cubicBezTo>
                  <a:pt x="6152464" y="3288456"/>
                  <a:pt x="6151092" y="3288189"/>
                  <a:pt x="6149834" y="3287731"/>
                </a:cubicBezTo>
                <a:cubicBezTo>
                  <a:pt x="6146061" y="3294821"/>
                  <a:pt x="6137258" y="3297146"/>
                  <a:pt x="6130093" y="3294097"/>
                </a:cubicBezTo>
                <a:cubicBezTo>
                  <a:pt x="6125482" y="3292153"/>
                  <a:pt x="6122662" y="3287807"/>
                  <a:pt x="6121862" y="3283081"/>
                </a:cubicBezTo>
                <a:cubicBezTo>
                  <a:pt x="6121709" y="3284034"/>
                  <a:pt x="6121442" y="3285025"/>
                  <a:pt x="6121023" y="3285940"/>
                </a:cubicBezTo>
                <a:lnTo>
                  <a:pt x="6118241" y="3292077"/>
                </a:lnTo>
                <a:cubicBezTo>
                  <a:pt x="6114849" y="3299548"/>
                  <a:pt x="6108065" y="3304846"/>
                  <a:pt x="6099415" y="3302254"/>
                </a:cubicBezTo>
                <a:cubicBezTo>
                  <a:pt x="6092326" y="3300120"/>
                  <a:pt x="6085886" y="3290895"/>
                  <a:pt x="6089240" y="3283424"/>
                </a:cubicBezTo>
                <a:lnTo>
                  <a:pt x="6092022" y="3277287"/>
                </a:lnTo>
                <a:cubicBezTo>
                  <a:pt x="6095261" y="3270235"/>
                  <a:pt x="6101587" y="3265318"/>
                  <a:pt x="6109628" y="3267033"/>
                </a:cubicBezTo>
                <a:close/>
                <a:moveTo>
                  <a:pt x="6210238" y="3648863"/>
                </a:moveTo>
                <a:cubicBezTo>
                  <a:pt x="6205169" y="3654352"/>
                  <a:pt x="6194994" y="3655419"/>
                  <a:pt x="6189621" y="3649663"/>
                </a:cubicBezTo>
                <a:cubicBezTo>
                  <a:pt x="6184704" y="3644403"/>
                  <a:pt x="6180931" y="3638533"/>
                  <a:pt x="6180779" y="3631100"/>
                </a:cubicBezTo>
                <a:cubicBezTo>
                  <a:pt x="6180588" y="3622942"/>
                  <a:pt x="6185505" y="3616844"/>
                  <a:pt x="6191602" y="3612155"/>
                </a:cubicBezTo>
                <a:cubicBezTo>
                  <a:pt x="6197890" y="3607314"/>
                  <a:pt x="6207837" y="3610516"/>
                  <a:pt x="6211724" y="3616691"/>
                </a:cubicBezTo>
                <a:cubicBezTo>
                  <a:pt x="6214849" y="3621646"/>
                  <a:pt x="6214392" y="3627135"/>
                  <a:pt x="6211686" y="3631672"/>
                </a:cubicBezTo>
                <a:cubicBezTo>
                  <a:pt x="6214811" y="3637122"/>
                  <a:pt x="6214887" y="3643831"/>
                  <a:pt x="6210238" y="3648863"/>
                </a:cubicBezTo>
                <a:close/>
                <a:moveTo>
                  <a:pt x="6190497" y="3656829"/>
                </a:moveTo>
                <a:lnTo>
                  <a:pt x="6196976" y="3656563"/>
                </a:lnTo>
                <a:cubicBezTo>
                  <a:pt x="6205169" y="3656181"/>
                  <a:pt x="6211877" y="3660451"/>
                  <a:pt x="6213515" y="3668875"/>
                </a:cubicBezTo>
                <a:cubicBezTo>
                  <a:pt x="6214887" y="3676079"/>
                  <a:pt x="6208828" y="3685075"/>
                  <a:pt x="6201206" y="3685418"/>
                </a:cubicBezTo>
                <a:lnTo>
                  <a:pt x="6194727" y="3685685"/>
                </a:lnTo>
                <a:cubicBezTo>
                  <a:pt x="6186533" y="3686028"/>
                  <a:pt x="6179826" y="3681759"/>
                  <a:pt x="6178188" y="3673373"/>
                </a:cubicBezTo>
                <a:cubicBezTo>
                  <a:pt x="6176815" y="3666168"/>
                  <a:pt x="6182837" y="3657173"/>
                  <a:pt x="6190497" y="3656829"/>
                </a:cubicBezTo>
                <a:close/>
                <a:moveTo>
                  <a:pt x="6207989" y="3839339"/>
                </a:moveTo>
                <a:cubicBezTo>
                  <a:pt x="6208790" y="3858094"/>
                  <a:pt x="6179674" y="3859123"/>
                  <a:pt x="6178835" y="3840330"/>
                </a:cubicBezTo>
                <a:cubicBezTo>
                  <a:pt x="6178073" y="3821576"/>
                  <a:pt x="6207189" y="3820585"/>
                  <a:pt x="6207989" y="3839339"/>
                </a:cubicBezTo>
                <a:close/>
                <a:moveTo>
                  <a:pt x="6340268" y="3614023"/>
                </a:moveTo>
                <a:cubicBezTo>
                  <a:pt x="6344689" y="3616005"/>
                  <a:pt x="6347014" y="3619131"/>
                  <a:pt x="6347776" y="3622561"/>
                </a:cubicBezTo>
                <a:cubicBezTo>
                  <a:pt x="6348691" y="3618025"/>
                  <a:pt x="6352120" y="3613985"/>
                  <a:pt x="6356389" y="3612003"/>
                </a:cubicBezTo>
                <a:cubicBezTo>
                  <a:pt x="6356312" y="3611621"/>
                  <a:pt x="6356236" y="3611240"/>
                  <a:pt x="6356122" y="3610897"/>
                </a:cubicBezTo>
                <a:cubicBezTo>
                  <a:pt x="6355055" y="3611812"/>
                  <a:pt x="6353988" y="3612765"/>
                  <a:pt x="6352692" y="3613299"/>
                </a:cubicBezTo>
                <a:cubicBezTo>
                  <a:pt x="6345146" y="3616577"/>
                  <a:pt x="6337105" y="3612689"/>
                  <a:pt x="6333523" y="3605713"/>
                </a:cubicBezTo>
                <a:lnTo>
                  <a:pt x="6330588" y="3599957"/>
                </a:lnTo>
                <a:cubicBezTo>
                  <a:pt x="6327006" y="3592905"/>
                  <a:pt x="6331312" y="3583757"/>
                  <a:pt x="6338172" y="3580784"/>
                </a:cubicBezTo>
                <a:cubicBezTo>
                  <a:pt x="6345718" y="3577544"/>
                  <a:pt x="6353759" y="3581394"/>
                  <a:pt x="6357341" y="3588369"/>
                </a:cubicBezTo>
                <a:lnTo>
                  <a:pt x="6360276" y="3594125"/>
                </a:lnTo>
                <a:cubicBezTo>
                  <a:pt x="6360657" y="3594887"/>
                  <a:pt x="6360619" y="3595688"/>
                  <a:pt x="6360809" y="3596450"/>
                </a:cubicBezTo>
                <a:cubicBezTo>
                  <a:pt x="6362906" y="3594468"/>
                  <a:pt x="6365459" y="3592867"/>
                  <a:pt x="6368622" y="3592410"/>
                </a:cubicBezTo>
                <a:cubicBezTo>
                  <a:pt x="6376015" y="3591343"/>
                  <a:pt x="6383828" y="3596565"/>
                  <a:pt x="6385352" y="3603998"/>
                </a:cubicBezTo>
                <a:cubicBezTo>
                  <a:pt x="6385581" y="3604303"/>
                  <a:pt x="6385847" y="3604608"/>
                  <a:pt x="6386114" y="3604912"/>
                </a:cubicBezTo>
                <a:cubicBezTo>
                  <a:pt x="6386229" y="3605027"/>
                  <a:pt x="6386305" y="3605065"/>
                  <a:pt x="6386457" y="3605218"/>
                </a:cubicBezTo>
                <a:cubicBezTo>
                  <a:pt x="6387448" y="3605942"/>
                  <a:pt x="6388363" y="3606780"/>
                  <a:pt x="6389354" y="3607505"/>
                </a:cubicBezTo>
                <a:cubicBezTo>
                  <a:pt x="6390115" y="3608038"/>
                  <a:pt x="6394498" y="3610783"/>
                  <a:pt x="6390497" y="3608381"/>
                </a:cubicBezTo>
                <a:cubicBezTo>
                  <a:pt x="6391945" y="3609220"/>
                  <a:pt x="6393012" y="3610249"/>
                  <a:pt x="6394270" y="3611164"/>
                </a:cubicBezTo>
                <a:cubicBezTo>
                  <a:pt x="6394308" y="3611088"/>
                  <a:pt x="6394308" y="3611012"/>
                  <a:pt x="6394346" y="3610973"/>
                </a:cubicBezTo>
                <a:cubicBezTo>
                  <a:pt x="6398004" y="3604379"/>
                  <a:pt x="6407532" y="3601101"/>
                  <a:pt x="6414163" y="3605332"/>
                </a:cubicBezTo>
                <a:lnTo>
                  <a:pt x="6425100" y="3612307"/>
                </a:lnTo>
                <a:cubicBezTo>
                  <a:pt x="6431770" y="3616539"/>
                  <a:pt x="6434781" y="3624925"/>
                  <a:pt x="6430779" y="3632129"/>
                </a:cubicBezTo>
                <a:cubicBezTo>
                  <a:pt x="6427120" y="3638723"/>
                  <a:pt x="6417593" y="3642001"/>
                  <a:pt x="6410962" y="3637770"/>
                </a:cubicBezTo>
                <a:lnTo>
                  <a:pt x="6400024" y="3630795"/>
                </a:lnTo>
                <a:cubicBezTo>
                  <a:pt x="6399719" y="3630604"/>
                  <a:pt x="6399529" y="3630299"/>
                  <a:pt x="6399262" y="3630109"/>
                </a:cubicBezTo>
                <a:cubicBezTo>
                  <a:pt x="6397890" y="3632663"/>
                  <a:pt x="6395832" y="3634912"/>
                  <a:pt x="6393203" y="3636474"/>
                </a:cubicBezTo>
                <a:cubicBezTo>
                  <a:pt x="6392097" y="3637122"/>
                  <a:pt x="6390916" y="3637618"/>
                  <a:pt x="6389697" y="3638075"/>
                </a:cubicBezTo>
                <a:cubicBezTo>
                  <a:pt x="6381350" y="3643564"/>
                  <a:pt x="6369994" y="3642612"/>
                  <a:pt x="6360657" y="3640820"/>
                </a:cubicBezTo>
                <a:cubicBezTo>
                  <a:pt x="6353454" y="3639448"/>
                  <a:pt x="6348691" y="3634149"/>
                  <a:pt x="6347852" y="3627250"/>
                </a:cubicBezTo>
                <a:cubicBezTo>
                  <a:pt x="6346366" y="3636284"/>
                  <a:pt x="6335924" y="3645051"/>
                  <a:pt x="6324681" y="3639981"/>
                </a:cubicBezTo>
                <a:cubicBezTo>
                  <a:pt x="6306884" y="3631977"/>
                  <a:pt x="6322699" y="3606132"/>
                  <a:pt x="6340268" y="3614023"/>
                </a:cubicBezTo>
                <a:close/>
                <a:moveTo>
                  <a:pt x="6350520" y="3653323"/>
                </a:moveTo>
                <a:cubicBezTo>
                  <a:pt x="6356732" y="3652522"/>
                  <a:pt x="6361876" y="3655648"/>
                  <a:pt x="6364773" y="3660489"/>
                </a:cubicBezTo>
                <a:cubicBezTo>
                  <a:pt x="6366983" y="3660680"/>
                  <a:pt x="6369193" y="3661251"/>
                  <a:pt x="6371328" y="3662509"/>
                </a:cubicBezTo>
                <a:cubicBezTo>
                  <a:pt x="6375824" y="3665177"/>
                  <a:pt x="6378188" y="3670743"/>
                  <a:pt x="6377844" y="3676003"/>
                </a:cubicBezTo>
                <a:cubicBezTo>
                  <a:pt x="6380550" y="3680692"/>
                  <a:pt x="6380322" y="3687019"/>
                  <a:pt x="6377578" y="3691631"/>
                </a:cubicBezTo>
                <a:cubicBezTo>
                  <a:pt x="6373385" y="3698760"/>
                  <a:pt x="6364049" y="3699598"/>
                  <a:pt x="6357418" y="3695901"/>
                </a:cubicBezTo>
                <a:cubicBezTo>
                  <a:pt x="6355055" y="3694567"/>
                  <a:pt x="6353149" y="3692851"/>
                  <a:pt x="6351587" y="3690945"/>
                </a:cubicBezTo>
                <a:cubicBezTo>
                  <a:pt x="6345680" y="3689726"/>
                  <a:pt x="6341335" y="3684732"/>
                  <a:pt x="6340002" y="3678633"/>
                </a:cubicBezTo>
                <a:lnTo>
                  <a:pt x="6338020" y="3669714"/>
                </a:lnTo>
                <a:cubicBezTo>
                  <a:pt x="6336267" y="3661937"/>
                  <a:pt x="6343241" y="3654238"/>
                  <a:pt x="6350520" y="3653323"/>
                </a:cubicBezTo>
                <a:close/>
                <a:moveTo>
                  <a:pt x="6445641" y="4182136"/>
                </a:moveTo>
                <a:cubicBezTo>
                  <a:pt x="6449338" y="4176342"/>
                  <a:pt x="6455207" y="4174474"/>
                  <a:pt x="6460695" y="4175122"/>
                </a:cubicBezTo>
                <a:cubicBezTo>
                  <a:pt x="6461305" y="4172302"/>
                  <a:pt x="6462372" y="4169595"/>
                  <a:pt x="6464277" y="4167728"/>
                </a:cubicBezTo>
                <a:cubicBezTo>
                  <a:pt x="6466106" y="4165898"/>
                  <a:pt x="6468241" y="4164945"/>
                  <a:pt x="6470451" y="4164373"/>
                </a:cubicBezTo>
                <a:cubicBezTo>
                  <a:pt x="6466526" y="4161171"/>
                  <a:pt x="6464125" y="4156483"/>
                  <a:pt x="6465306" y="4150765"/>
                </a:cubicBezTo>
                <a:cubicBezTo>
                  <a:pt x="6466754" y="4143713"/>
                  <a:pt x="6474948" y="4137081"/>
                  <a:pt x="6482379" y="4139520"/>
                </a:cubicBezTo>
                <a:cubicBezTo>
                  <a:pt x="6483218" y="4139863"/>
                  <a:pt x="6484133" y="4140092"/>
                  <a:pt x="6485009" y="4140283"/>
                </a:cubicBezTo>
                <a:cubicBezTo>
                  <a:pt x="6485009" y="4140283"/>
                  <a:pt x="6485009" y="4140283"/>
                  <a:pt x="6485009" y="4140283"/>
                </a:cubicBezTo>
                <a:cubicBezTo>
                  <a:pt x="6485123" y="4140244"/>
                  <a:pt x="6485123" y="4140244"/>
                  <a:pt x="6485276" y="4140206"/>
                </a:cubicBezTo>
                <a:cubicBezTo>
                  <a:pt x="6485466" y="4140092"/>
                  <a:pt x="6485504" y="4140054"/>
                  <a:pt x="6485885" y="4139825"/>
                </a:cubicBezTo>
                <a:cubicBezTo>
                  <a:pt x="6492821" y="4135670"/>
                  <a:pt x="6501243" y="4137652"/>
                  <a:pt x="6505855" y="4144209"/>
                </a:cubicBezTo>
                <a:cubicBezTo>
                  <a:pt x="6510275" y="4150460"/>
                  <a:pt x="6507951" y="4160294"/>
                  <a:pt x="6501473" y="4164183"/>
                </a:cubicBezTo>
                <a:cubicBezTo>
                  <a:pt x="6500672" y="4164678"/>
                  <a:pt x="6499757" y="4164754"/>
                  <a:pt x="6498919" y="4165136"/>
                </a:cubicBezTo>
                <a:cubicBezTo>
                  <a:pt x="6499605" y="4165936"/>
                  <a:pt x="6500139" y="4166737"/>
                  <a:pt x="6500634" y="4167651"/>
                </a:cubicBezTo>
                <a:cubicBezTo>
                  <a:pt x="6503568" y="4161247"/>
                  <a:pt x="6510581" y="4156406"/>
                  <a:pt x="6519117" y="4159456"/>
                </a:cubicBezTo>
                <a:cubicBezTo>
                  <a:pt x="6536686" y="4165784"/>
                  <a:pt x="6525291" y="4192390"/>
                  <a:pt x="6507875" y="4186100"/>
                </a:cubicBezTo>
                <a:cubicBezTo>
                  <a:pt x="6504674" y="4184957"/>
                  <a:pt x="6502730" y="4182975"/>
                  <a:pt x="6501282" y="4180802"/>
                </a:cubicBezTo>
                <a:cubicBezTo>
                  <a:pt x="6501091" y="4181183"/>
                  <a:pt x="6501091" y="4181603"/>
                  <a:pt x="6500863" y="4181946"/>
                </a:cubicBezTo>
                <a:cubicBezTo>
                  <a:pt x="6496823" y="4187854"/>
                  <a:pt x="6492021" y="4192771"/>
                  <a:pt x="6484857" y="4194525"/>
                </a:cubicBezTo>
                <a:cubicBezTo>
                  <a:pt x="6480360" y="4195630"/>
                  <a:pt x="6476282" y="4194754"/>
                  <a:pt x="6472395" y="4193114"/>
                </a:cubicBezTo>
                <a:cubicBezTo>
                  <a:pt x="6472090" y="4193724"/>
                  <a:pt x="6472090" y="4194296"/>
                  <a:pt x="6471709" y="4194944"/>
                </a:cubicBezTo>
                <a:cubicBezTo>
                  <a:pt x="6461838" y="4210649"/>
                  <a:pt x="6435581" y="4197955"/>
                  <a:pt x="6445641" y="4182136"/>
                </a:cubicBezTo>
                <a:close/>
                <a:moveTo>
                  <a:pt x="6525824" y="4122176"/>
                </a:moveTo>
                <a:cubicBezTo>
                  <a:pt x="6521595" y="4128847"/>
                  <a:pt x="6513706" y="4132354"/>
                  <a:pt x="6506198" y="4128466"/>
                </a:cubicBezTo>
                <a:cubicBezTo>
                  <a:pt x="6499643" y="4125073"/>
                  <a:pt x="6495718" y="4115468"/>
                  <a:pt x="6499910" y="4108797"/>
                </a:cubicBezTo>
                <a:lnTo>
                  <a:pt x="6503378" y="4103346"/>
                </a:lnTo>
                <a:cubicBezTo>
                  <a:pt x="6507608" y="4096675"/>
                  <a:pt x="6515497" y="4093168"/>
                  <a:pt x="6523004" y="4097056"/>
                </a:cubicBezTo>
                <a:cubicBezTo>
                  <a:pt x="6529559" y="4100411"/>
                  <a:pt x="6533485" y="4110055"/>
                  <a:pt x="6529293" y="4116687"/>
                </a:cubicBezTo>
                <a:lnTo>
                  <a:pt x="6525824" y="4122176"/>
                </a:lnTo>
                <a:close/>
                <a:moveTo>
                  <a:pt x="6509399" y="4081771"/>
                </a:moveTo>
                <a:cubicBezTo>
                  <a:pt x="6497471" y="4067477"/>
                  <a:pt x="6519879" y="4049142"/>
                  <a:pt x="6531808" y="4063474"/>
                </a:cubicBezTo>
                <a:cubicBezTo>
                  <a:pt x="6543736" y="4077769"/>
                  <a:pt x="6521328" y="4096103"/>
                  <a:pt x="6509399" y="4081771"/>
                </a:cubicBezTo>
                <a:close/>
                <a:moveTo>
                  <a:pt x="6698805" y="3965434"/>
                </a:moveTo>
                <a:cubicBezTo>
                  <a:pt x="6691792" y="3965015"/>
                  <a:pt x="6686686" y="3959755"/>
                  <a:pt x="6685161" y="3952894"/>
                </a:cubicBezTo>
                <a:lnTo>
                  <a:pt x="6683179" y="3943936"/>
                </a:lnTo>
                <a:cubicBezTo>
                  <a:pt x="6681465" y="3936198"/>
                  <a:pt x="6688705" y="3928574"/>
                  <a:pt x="6695946" y="3927735"/>
                </a:cubicBezTo>
                <a:cubicBezTo>
                  <a:pt x="6703340" y="3926859"/>
                  <a:pt x="6708751" y="3931585"/>
                  <a:pt x="6711152" y="3937951"/>
                </a:cubicBezTo>
                <a:cubicBezTo>
                  <a:pt x="6711305" y="3937379"/>
                  <a:pt x="6711533" y="3936884"/>
                  <a:pt x="6711724" y="3936350"/>
                </a:cubicBezTo>
                <a:cubicBezTo>
                  <a:pt x="6708560" y="3922628"/>
                  <a:pt x="6726244" y="3909096"/>
                  <a:pt x="6735656" y="3922437"/>
                </a:cubicBezTo>
                <a:cubicBezTo>
                  <a:pt x="6736533" y="3923695"/>
                  <a:pt x="6737143" y="3924991"/>
                  <a:pt x="6737600" y="3926287"/>
                </a:cubicBezTo>
                <a:cubicBezTo>
                  <a:pt x="6738972" y="3927354"/>
                  <a:pt x="6740192" y="3928650"/>
                  <a:pt x="6741145" y="3930137"/>
                </a:cubicBezTo>
                <a:cubicBezTo>
                  <a:pt x="6744041" y="3934635"/>
                  <a:pt x="6743507" y="3940124"/>
                  <a:pt x="6740992" y="3944508"/>
                </a:cubicBezTo>
                <a:cubicBezTo>
                  <a:pt x="6741678" y="3948586"/>
                  <a:pt x="6740763" y="3952741"/>
                  <a:pt x="6737410" y="3956476"/>
                </a:cubicBezTo>
                <a:cubicBezTo>
                  <a:pt x="6732646" y="3961813"/>
                  <a:pt x="6721708" y="3962614"/>
                  <a:pt x="6716945" y="3956667"/>
                </a:cubicBezTo>
                <a:cubicBezTo>
                  <a:pt x="6716258" y="3955828"/>
                  <a:pt x="6715878" y="3954799"/>
                  <a:pt x="6715268" y="3953923"/>
                </a:cubicBezTo>
                <a:cubicBezTo>
                  <a:pt x="6714963" y="3955752"/>
                  <a:pt x="6715115" y="3957506"/>
                  <a:pt x="6713934" y="3959412"/>
                </a:cubicBezTo>
                <a:cubicBezTo>
                  <a:pt x="6710123" y="3965434"/>
                  <a:pt x="6704140" y="3966845"/>
                  <a:pt x="6698805" y="3965434"/>
                </a:cubicBezTo>
                <a:close/>
                <a:moveTo>
                  <a:pt x="6686762" y="3885234"/>
                </a:moveTo>
                <a:cubicBezTo>
                  <a:pt x="6686114" y="3877381"/>
                  <a:pt x="6694803" y="3871092"/>
                  <a:pt x="6701853" y="3871397"/>
                </a:cubicBezTo>
                <a:cubicBezTo>
                  <a:pt x="6710352" y="3871778"/>
                  <a:pt x="6715001" y="3878678"/>
                  <a:pt x="6715687" y="3886492"/>
                </a:cubicBezTo>
                <a:lnTo>
                  <a:pt x="6716221" y="3892895"/>
                </a:lnTo>
                <a:cubicBezTo>
                  <a:pt x="6716868" y="3900748"/>
                  <a:pt x="6708180" y="3907037"/>
                  <a:pt x="6701129" y="3906732"/>
                </a:cubicBezTo>
                <a:cubicBezTo>
                  <a:pt x="6692593" y="3906351"/>
                  <a:pt x="6687981" y="3899452"/>
                  <a:pt x="6687295" y="3891638"/>
                </a:cubicBezTo>
                <a:lnTo>
                  <a:pt x="6686762" y="3885234"/>
                </a:lnTo>
                <a:close/>
                <a:moveTo>
                  <a:pt x="6720527" y="3894763"/>
                </a:moveTo>
                <a:lnTo>
                  <a:pt x="6723995" y="3889312"/>
                </a:lnTo>
                <a:cubicBezTo>
                  <a:pt x="6728225" y="3882642"/>
                  <a:pt x="6737143" y="3880202"/>
                  <a:pt x="6744003" y="3884395"/>
                </a:cubicBezTo>
                <a:cubicBezTo>
                  <a:pt x="6750634" y="3888398"/>
                  <a:pt x="6753149" y="3897775"/>
                  <a:pt x="6748919" y="3904407"/>
                </a:cubicBezTo>
                <a:lnTo>
                  <a:pt x="6745451" y="3909896"/>
                </a:lnTo>
                <a:cubicBezTo>
                  <a:pt x="6741221" y="3916567"/>
                  <a:pt x="6732303" y="3918968"/>
                  <a:pt x="6725443" y="3914813"/>
                </a:cubicBezTo>
                <a:cubicBezTo>
                  <a:pt x="6718812" y="3910773"/>
                  <a:pt x="6716297" y="3901396"/>
                  <a:pt x="6720527" y="3894763"/>
                </a:cubicBezTo>
                <a:close/>
                <a:moveTo>
                  <a:pt x="6704254" y="3977098"/>
                </a:moveTo>
                <a:cubicBezTo>
                  <a:pt x="6708103" y="3971038"/>
                  <a:pt x="6714087" y="3969627"/>
                  <a:pt x="6719422" y="3971038"/>
                </a:cubicBezTo>
                <a:cubicBezTo>
                  <a:pt x="6726434" y="3971457"/>
                  <a:pt x="6731541" y="3976717"/>
                  <a:pt x="6733065" y="3983579"/>
                </a:cubicBezTo>
                <a:lnTo>
                  <a:pt x="6735047" y="3992536"/>
                </a:lnTo>
                <a:cubicBezTo>
                  <a:pt x="6736762" y="4000274"/>
                  <a:pt x="6729521" y="4007860"/>
                  <a:pt x="6722280" y="4008737"/>
                </a:cubicBezTo>
                <a:cubicBezTo>
                  <a:pt x="6713896" y="4009728"/>
                  <a:pt x="6707799" y="4003667"/>
                  <a:pt x="6706083" y="3996005"/>
                </a:cubicBezTo>
                <a:lnTo>
                  <a:pt x="6705588" y="3993794"/>
                </a:lnTo>
                <a:cubicBezTo>
                  <a:pt x="6701777" y="3989487"/>
                  <a:pt x="6700291" y="3983350"/>
                  <a:pt x="6704254" y="3977098"/>
                </a:cubicBezTo>
                <a:close/>
                <a:moveTo>
                  <a:pt x="6787600" y="4021011"/>
                </a:moveTo>
                <a:lnTo>
                  <a:pt x="6784132" y="4026462"/>
                </a:lnTo>
                <a:cubicBezTo>
                  <a:pt x="6779902" y="4033132"/>
                  <a:pt x="6771937" y="4036563"/>
                  <a:pt x="6764468" y="4032675"/>
                </a:cubicBezTo>
                <a:cubicBezTo>
                  <a:pt x="6759704" y="4030197"/>
                  <a:pt x="6756426" y="4024365"/>
                  <a:pt x="6756579" y="4018838"/>
                </a:cubicBezTo>
                <a:lnTo>
                  <a:pt x="6753378" y="4016779"/>
                </a:lnTo>
                <a:cubicBezTo>
                  <a:pt x="6746480" y="4012396"/>
                  <a:pt x="6743850" y="4004582"/>
                  <a:pt x="6747470" y="3997034"/>
                </a:cubicBezTo>
                <a:cubicBezTo>
                  <a:pt x="6748347" y="3995205"/>
                  <a:pt x="6749757" y="3993718"/>
                  <a:pt x="6751434" y="3992498"/>
                </a:cubicBezTo>
                <a:cubicBezTo>
                  <a:pt x="6749948" y="3985142"/>
                  <a:pt x="6755359" y="3978509"/>
                  <a:pt x="6762067" y="3976374"/>
                </a:cubicBezTo>
                <a:cubicBezTo>
                  <a:pt x="6761914" y="3976298"/>
                  <a:pt x="6761762" y="3976260"/>
                  <a:pt x="6761609" y="3976184"/>
                </a:cubicBezTo>
                <a:lnTo>
                  <a:pt x="6750672" y="3969208"/>
                </a:lnTo>
                <a:cubicBezTo>
                  <a:pt x="6744003" y="3964977"/>
                  <a:pt x="6743164" y="3954837"/>
                  <a:pt x="6747585" y="3948815"/>
                </a:cubicBezTo>
                <a:cubicBezTo>
                  <a:pt x="6752501" y="3942182"/>
                  <a:pt x="6761343" y="3941496"/>
                  <a:pt x="6767974" y="3945727"/>
                </a:cubicBezTo>
                <a:lnTo>
                  <a:pt x="6778911" y="3952703"/>
                </a:lnTo>
                <a:cubicBezTo>
                  <a:pt x="6785580" y="3956934"/>
                  <a:pt x="6786457" y="3967073"/>
                  <a:pt x="6781998" y="3973096"/>
                </a:cubicBezTo>
                <a:cubicBezTo>
                  <a:pt x="6779902" y="3975917"/>
                  <a:pt x="6777044" y="3977442"/>
                  <a:pt x="6774033" y="3978204"/>
                </a:cubicBezTo>
                <a:cubicBezTo>
                  <a:pt x="6775329" y="3979119"/>
                  <a:pt x="6776586" y="3980110"/>
                  <a:pt x="6777692" y="3981635"/>
                </a:cubicBezTo>
                <a:cubicBezTo>
                  <a:pt x="6782150" y="3987962"/>
                  <a:pt x="6780512" y="3994328"/>
                  <a:pt x="6776510" y="3998711"/>
                </a:cubicBezTo>
                <a:cubicBezTo>
                  <a:pt x="6776967" y="3999321"/>
                  <a:pt x="6777692" y="3999741"/>
                  <a:pt x="6778073" y="4000351"/>
                </a:cubicBezTo>
                <a:cubicBezTo>
                  <a:pt x="6779216" y="4000617"/>
                  <a:pt x="6780322" y="4000732"/>
                  <a:pt x="6781426" y="4001304"/>
                </a:cubicBezTo>
                <a:cubicBezTo>
                  <a:pt x="6787943" y="4004734"/>
                  <a:pt x="6791830" y="4014378"/>
                  <a:pt x="6787600" y="4021011"/>
                </a:cubicBezTo>
                <a:close/>
                <a:moveTo>
                  <a:pt x="6786533" y="3905474"/>
                </a:moveTo>
                <a:cubicBezTo>
                  <a:pt x="6776472" y="3921293"/>
                  <a:pt x="6751853" y="3905627"/>
                  <a:pt x="6761952" y="3889808"/>
                </a:cubicBezTo>
                <a:cubicBezTo>
                  <a:pt x="6772014" y="3873989"/>
                  <a:pt x="6796594" y="3889617"/>
                  <a:pt x="6786533" y="3905474"/>
                </a:cubicBezTo>
                <a:close/>
                <a:moveTo>
                  <a:pt x="6770756" y="3677947"/>
                </a:moveTo>
                <a:lnTo>
                  <a:pt x="6767974" y="3684084"/>
                </a:lnTo>
                <a:cubicBezTo>
                  <a:pt x="6766792" y="3686676"/>
                  <a:pt x="6765039" y="3688582"/>
                  <a:pt x="6763058" y="3690183"/>
                </a:cubicBezTo>
                <a:cubicBezTo>
                  <a:pt x="6763819" y="3693766"/>
                  <a:pt x="6763210" y="3697616"/>
                  <a:pt x="6760885" y="3701275"/>
                </a:cubicBezTo>
                <a:cubicBezTo>
                  <a:pt x="6756922" y="3707527"/>
                  <a:pt x="6746480" y="3709737"/>
                  <a:pt x="6740649" y="3704820"/>
                </a:cubicBezTo>
                <a:lnTo>
                  <a:pt x="6735695" y="3700703"/>
                </a:lnTo>
                <a:cubicBezTo>
                  <a:pt x="6734895" y="3700017"/>
                  <a:pt x="6734361" y="3699179"/>
                  <a:pt x="6733713" y="3698416"/>
                </a:cubicBezTo>
                <a:cubicBezTo>
                  <a:pt x="6728263" y="3694490"/>
                  <a:pt x="6725214" y="3688163"/>
                  <a:pt x="6727654" y="3681225"/>
                </a:cubicBezTo>
                <a:cubicBezTo>
                  <a:pt x="6729521" y="3675927"/>
                  <a:pt x="6734971" y="3671696"/>
                  <a:pt x="6740687" y="3671086"/>
                </a:cubicBezTo>
                <a:lnTo>
                  <a:pt x="6742326" y="3667465"/>
                </a:lnTo>
                <a:cubicBezTo>
                  <a:pt x="6745832" y="3659727"/>
                  <a:pt x="6753454" y="3655839"/>
                  <a:pt x="6761762" y="3658507"/>
                </a:cubicBezTo>
                <a:cubicBezTo>
                  <a:pt x="6769193" y="3660870"/>
                  <a:pt x="6773995" y="3670705"/>
                  <a:pt x="6770756" y="3677947"/>
                </a:cubicBezTo>
                <a:close/>
                <a:moveTo>
                  <a:pt x="6631922" y="3644098"/>
                </a:moveTo>
                <a:lnTo>
                  <a:pt x="6627768" y="3649054"/>
                </a:lnTo>
                <a:cubicBezTo>
                  <a:pt x="6622547" y="3655305"/>
                  <a:pt x="6614353" y="3656753"/>
                  <a:pt x="6607455" y="3652141"/>
                </a:cubicBezTo>
                <a:cubicBezTo>
                  <a:pt x="6607227" y="3651988"/>
                  <a:pt x="6607151" y="3651722"/>
                  <a:pt x="6606922" y="3651569"/>
                </a:cubicBezTo>
                <a:cubicBezTo>
                  <a:pt x="6602997" y="3652941"/>
                  <a:pt x="6598538" y="3652903"/>
                  <a:pt x="6594689" y="3651188"/>
                </a:cubicBezTo>
                <a:cubicBezTo>
                  <a:pt x="6587029" y="3647757"/>
                  <a:pt x="6584704" y="3638075"/>
                  <a:pt x="6587943" y="3630871"/>
                </a:cubicBezTo>
                <a:lnTo>
                  <a:pt x="6593470" y="3618597"/>
                </a:lnTo>
                <a:cubicBezTo>
                  <a:pt x="6596937" y="3610859"/>
                  <a:pt x="6606541" y="3608610"/>
                  <a:pt x="6613782" y="3611850"/>
                </a:cubicBezTo>
                <a:cubicBezTo>
                  <a:pt x="6617860" y="3613680"/>
                  <a:pt x="6620336" y="3617339"/>
                  <a:pt x="6621327" y="3621380"/>
                </a:cubicBezTo>
                <a:cubicBezTo>
                  <a:pt x="6623843" y="3621570"/>
                  <a:pt x="6626396" y="3622180"/>
                  <a:pt x="6628797" y="3623781"/>
                </a:cubicBezTo>
                <a:cubicBezTo>
                  <a:pt x="6635085" y="3627974"/>
                  <a:pt x="6636800" y="3638304"/>
                  <a:pt x="6631922" y="3644098"/>
                </a:cubicBezTo>
                <a:close/>
                <a:moveTo>
                  <a:pt x="6606541" y="3597022"/>
                </a:moveTo>
                <a:cubicBezTo>
                  <a:pt x="6605703" y="3598356"/>
                  <a:pt x="6604712" y="3599385"/>
                  <a:pt x="6603683" y="3600300"/>
                </a:cubicBezTo>
                <a:cubicBezTo>
                  <a:pt x="6603187" y="3601978"/>
                  <a:pt x="6602463" y="3603617"/>
                  <a:pt x="6601472" y="3605065"/>
                </a:cubicBezTo>
                <a:cubicBezTo>
                  <a:pt x="6599338" y="3608153"/>
                  <a:pt x="6595985" y="3609411"/>
                  <a:pt x="6592516" y="3609944"/>
                </a:cubicBezTo>
                <a:cubicBezTo>
                  <a:pt x="6592021" y="3610745"/>
                  <a:pt x="6591716" y="3611621"/>
                  <a:pt x="6591068" y="3612346"/>
                </a:cubicBezTo>
                <a:lnTo>
                  <a:pt x="6586914" y="3617301"/>
                </a:lnTo>
                <a:cubicBezTo>
                  <a:pt x="6581846" y="3623362"/>
                  <a:pt x="6571671" y="3622790"/>
                  <a:pt x="6566373" y="3617606"/>
                </a:cubicBezTo>
                <a:cubicBezTo>
                  <a:pt x="6560428" y="3611850"/>
                  <a:pt x="6561000" y="3603083"/>
                  <a:pt x="6566068" y="3597060"/>
                </a:cubicBezTo>
                <a:lnTo>
                  <a:pt x="6566564" y="3596450"/>
                </a:lnTo>
                <a:cubicBezTo>
                  <a:pt x="6566716" y="3595116"/>
                  <a:pt x="6566792" y="3593782"/>
                  <a:pt x="6567478" y="3592600"/>
                </a:cubicBezTo>
                <a:cubicBezTo>
                  <a:pt x="6570832" y="3586578"/>
                  <a:pt x="6575100" y="3581203"/>
                  <a:pt x="6582380" y="3580021"/>
                </a:cubicBezTo>
                <a:cubicBezTo>
                  <a:pt x="6583104" y="3579907"/>
                  <a:pt x="6583751" y="3579983"/>
                  <a:pt x="6584437" y="3579945"/>
                </a:cubicBezTo>
                <a:cubicBezTo>
                  <a:pt x="6595985" y="3571788"/>
                  <a:pt x="6615382" y="3583147"/>
                  <a:pt x="6606541" y="3597022"/>
                </a:cubicBezTo>
                <a:close/>
                <a:moveTo>
                  <a:pt x="6563553" y="3545868"/>
                </a:moveTo>
                <a:lnTo>
                  <a:pt x="6560771" y="3552004"/>
                </a:lnTo>
                <a:cubicBezTo>
                  <a:pt x="6557265" y="3559743"/>
                  <a:pt x="6549262" y="3563326"/>
                  <a:pt x="6541145" y="3560581"/>
                </a:cubicBezTo>
                <a:cubicBezTo>
                  <a:pt x="6533675" y="3558027"/>
                  <a:pt x="6529293" y="3548193"/>
                  <a:pt x="6532570" y="3540950"/>
                </a:cubicBezTo>
                <a:lnTo>
                  <a:pt x="6535352" y="3534813"/>
                </a:lnTo>
                <a:cubicBezTo>
                  <a:pt x="6538858" y="3527075"/>
                  <a:pt x="6546861" y="3523492"/>
                  <a:pt x="6554978" y="3526237"/>
                </a:cubicBezTo>
                <a:cubicBezTo>
                  <a:pt x="6562410" y="3528791"/>
                  <a:pt x="6566792" y="3538625"/>
                  <a:pt x="6563553" y="3545868"/>
                </a:cubicBezTo>
                <a:close/>
                <a:moveTo>
                  <a:pt x="6541487" y="3525169"/>
                </a:moveTo>
                <a:cubicBezTo>
                  <a:pt x="6533904" y="3528409"/>
                  <a:pt x="6525939" y="3524521"/>
                  <a:pt x="6522356" y="3517508"/>
                </a:cubicBezTo>
                <a:lnTo>
                  <a:pt x="6520298" y="3513429"/>
                </a:lnTo>
                <a:cubicBezTo>
                  <a:pt x="6519994" y="3515068"/>
                  <a:pt x="6519498" y="3516707"/>
                  <a:pt x="6518393" y="3518422"/>
                </a:cubicBezTo>
                <a:cubicBezTo>
                  <a:pt x="6511190" y="3529782"/>
                  <a:pt x="6495870" y="3525894"/>
                  <a:pt x="6491564" y="3516974"/>
                </a:cubicBezTo>
                <a:lnTo>
                  <a:pt x="6491183" y="3518117"/>
                </a:lnTo>
                <a:cubicBezTo>
                  <a:pt x="6488744" y="3525665"/>
                  <a:pt x="6478645" y="3528562"/>
                  <a:pt x="6471976" y="3525627"/>
                </a:cubicBezTo>
                <a:cubicBezTo>
                  <a:pt x="6464239" y="3522234"/>
                  <a:pt x="6462067" y="3513886"/>
                  <a:pt x="6464468" y="3506415"/>
                </a:cubicBezTo>
                <a:lnTo>
                  <a:pt x="6464811" y="3505386"/>
                </a:lnTo>
                <a:cubicBezTo>
                  <a:pt x="6464087" y="3504433"/>
                  <a:pt x="6463287" y="3503556"/>
                  <a:pt x="6462714" y="3502451"/>
                </a:cubicBezTo>
                <a:lnTo>
                  <a:pt x="6459742" y="3496695"/>
                </a:lnTo>
                <a:cubicBezTo>
                  <a:pt x="6459628" y="3496428"/>
                  <a:pt x="6459704" y="3496161"/>
                  <a:pt x="6459590" y="3495895"/>
                </a:cubicBezTo>
                <a:lnTo>
                  <a:pt x="6454712" y="3497724"/>
                </a:lnTo>
                <a:cubicBezTo>
                  <a:pt x="6447052" y="3500621"/>
                  <a:pt x="6438096" y="3494522"/>
                  <a:pt x="6436076" y="3487204"/>
                </a:cubicBezTo>
                <a:cubicBezTo>
                  <a:pt x="6434171" y="3480304"/>
                  <a:pt x="6437486" y="3474244"/>
                  <a:pt x="6442936" y="3470622"/>
                </a:cubicBezTo>
                <a:cubicBezTo>
                  <a:pt x="6440992" y="3470965"/>
                  <a:pt x="6439125" y="3471613"/>
                  <a:pt x="6436915" y="3470927"/>
                </a:cubicBezTo>
                <a:cubicBezTo>
                  <a:pt x="6430017" y="3468831"/>
                  <a:pt x="6424071" y="3459911"/>
                  <a:pt x="6427234" y="3452707"/>
                </a:cubicBezTo>
                <a:cubicBezTo>
                  <a:pt x="6427654" y="3451830"/>
                  <a:pt x="6427997" y="3450953"/>
                  <a:pt x="6428301" y="3450038"/>
                </a:cubicBezTo>
                <a:cubicBezTo>
                  <a:pt x="6428340" y="3449924"/>
                  <a:pt x="6428301" y="3449962"/>
                  <a:pt x="6428340" y="3449848"/>
                </a:cubicBezTo>
                <a:cubicBezTo>
                  <a:pt x="6428340" y="3449810"/>
                  <a:pt x="6428340" y="3449733"/>
                  <a:pt x="6428301" y="3449657"/>
                </a:cubicBezTo>
                <a:cubicBezTo>
                  <a:pt x="6428225" y="3449505"/>
                  <a:pt x="6428187" y="3449391"/>
                  <a:pt x="6428073" y="3449162"/>
                </a:cubicBezTo>
                <a:cubicBezTo>
                  <a:pt x="6424567" y="3441805"/>
                  <a:pt x="6427311" y="3433571"/>
                  <a:pt x="6434361" y="3429531"/>
                </a:cubicBezTo>
                <a:cubicBezTo>
                  <a:pt x="6441031" y="3425719"/>
                  <a:pt x="6450710" y="3428921"/>
                  <a:pt x="6453988" y="3435858"/>
                </a:cubicBezTo>
                <a:cubicBezTo>
                  <a:pt x="6456731" y="3441614"/>
                  <a:pt x="6457227" y="3447866"/>
                  <a:pt x="6456350" y="3454041"/>
                </a:cubicBezTo>
                <a:cubicBezTo>
                  <a:pt x="6457989" y="3451944"/>
                  <a:pt x="6460047" y="3450534"/>
                  <a:pt x="6462220" y="3449581"/>
                </a:cubicBezTo>
                <a:cubicBezTo>
                  <a:pt x="6460199" y="3445693"/>
                  <a:pt x="6459590" y="3441081"/>
                  <a:pt x="6461381" y="3437155"/>
                </a:cubicBezTo>
                <a:lnTo>
                  <a:pt x="6464163" y="3431017"/>
                </a:lnTo>
                <a:cubicBezTo>
                  <a:pt x="6466564" y="3425719"/>
                  <a:pt x="6471137" y="3422555"/>
                  <a:pt x="6476320" y="3421869"/>
                </a:cubicBezTo>
                <a:cubicBezTo>
                  <a:pt x="6476815" y="3420344"/>
                  <a:pt x="6477578" y="3418934"/>
                  <a:pt x="6478645" y="3417638"/>
                </a:cubicBezTo>
                <a:lnTo>
                  <a:pt x="6477349" y="3416952"/>
                </a:lnTo>
                <a:cubicBezTo>
                  <a:pt x="6471289" y="3413750"/>
                  <a:pt x="6468584" y="3406622"/>
                  <a:pt x="6470298" y="3400180"/>
                </a:cubicBezTo>
                <a:cubicBezTo>
                  <a:pt x="6469079" y="3400828"/>
                  <a:pt x="6467707" y="3401095"/>
                  <a:pt x="6466335" y="3401362"/>
                </a:cubicBezTo>
                <a:cubicBezTo>
                  <a:pt x="6469651" y="3407689"/>
                  <a:pt x="6468127" y="3417143"/>
                  <a:pt x="6461419" y="3420573"/>
                </a:cubicBezTo>
                <a:lnTo>
                  <a:pt x="6455664" y="3423546"/>
                </a:lnTo>
                <a:cubicBezTo>
                  <a:pt x="6448614" y="3427130"/>
                  <a:pt x="6440040" y="3426100"/>
                  <a:pt x="6435581" y="3418934"/>
                </a:cubicBezTo>
                <a:cubicBezTo>
                  <a:pt x="6431656" y="3412683"/>
                  <a:pt x="6433180" y="3402429"/>
                  <a:pt x="6440192" y="3398846"/>
                </a:cubicBezTo>
                <a:lnTo>
                  <a:pt x="6445947" y="3395873"/>
                </a:lnTo>
                <a:cubicBezTo>
                  <a:pt x="6447585" y="3395034"/>
                  <a:pt x="6449300" y="3394500"/>
                  <a:pt x="6451053" y="3394195"/>
                </a:cubicBezTo>
                <a:cubicBezTo>
                  <a:pt x="6449186" y="3390803"/>
                  <a:pt x="6448614" y="3386724"/>
                  <a:pt x="6449833" y="3382874"/>
                </a:cubicBezTo>
                <a:lnTo>
                  <a:pt x="6452654" y="3374145"/>
                </a:lnTo>
                <a:cubicBezTo>
                  <a:pt x="6455093" y="3366636"/>
                  <a:pt x="6463401" y="3362252"/>
                  <a:pt x="6470946" y="3364654"/>
                </a:cubicBezTo>
                <a:cubicBezTo>
                  <a:pt x="6478416" y="3367017"/>
                  <a:pt x="6482836" y="3375479"/>
                  <a:pt x="6480436" y="3382950"/>
                </a:cubicBezTo>
                <a:lnTo>
                  <a:pt x="6477768" y="3391184"/>
                </a:lnTo>
                <a:cubicBezTo>
                  <a:pt x="6481808" y="3389202"/>
                  <a:pt x="6486610" y="3388821"/>
                  <a:pt x="6490764" y="3391031"/>
                </a:cubicBezTo>
                <a:lnTo>
                  <a:pt x="6496480" y="3394081"/>
                </a:lnTo>
                <a:cubicBezTo>
                  <a:pt x="6503454" y="3397778"/>
                  <a:pt x="6506389" y="3406698"/>
                  <a:pt x="6502692" y="3413750"/>
                </a:cubicBezTo>
                <a:cubicBezTo>
                  <a:pt x="6502006" y="3415084"/>
                  <a:pt x="6500939" y="3416113"/>
                  <a:pt x="6499910" y="3417143"/>
                </a:cubicBezTo>
                <a:cubicBezTo>
                  <a:pt x="6500596" y="3417943"/>
                  <a:pt x="6500939" y="3418972"/>
                  <a:pt x="6501434" y="3419887"/>
                </a:cubicBezTo>
                <a:cubicBezTo>
                  <a:pt x="6505207" y="3417905"/>
                  <a:pt x="6509666" y="3417257"/>
                  <a:pt x="6513439" y="3418972"/>
                </a:cubicBezTo>
                <a:lnTo>
                  <a:pt x="6519574" y="3421717"/>
                </a:lnTo>
                <a:cubicBezTo>
                  <a:pt x="6527311" y="3425224"/>
                  <a:pt x="6531312" y="3432695"/>
                  <a:pt x="6528759" y="3441081"/>
                </a:cubicBezTo>
                <a:cubicBezTo>
                  <a:pt x="6526511" y="3448476"/>
                  <a:pt x="6516640" y="3453507"/>
                  <a:pt x="6509399" y="3450267"/>
                </a:cubicBezTo>
                <a:lnTo>
                  <a:pt x="6503264" y="3447523"/>
                </a:lnTo>
                <a:cubicBezTo>
                  <a:pt x="6499681" y="3445922"/>
                  <a:pt x="6497014" y="3443368"/>
                  <a:pt x="6495337" y="3440357"/>
                </a:cubicBezTo>
                <a:cubicBezTo>
                  <a:pt x="6494384" y="3440814"/>
                  <a:pt x="6493431" y="3441004"/>
                  <a:pt x="6492517" y="3441233"/>
                </a:cubicBezTo>
                <a:cubicBezTo>
                  <a:pt x="6492402" y="3441500"/>
                  <a:pt x="6492478" y="3441843"/>
                  <a:pt x="6492364" y="3442110"/>
                </a:cubicBezTo>
                <a:lnTo>
                  <a:pt x="6489582" y="3448247"/>
                </a:lnTo>
                <a:cubicBezTo>
                  <a:pt x="6488820" y="3449924"/>
                  <a:pt x="6487791" y="3451296"/>
                  <a:pt x="6486686" y="3452554"/>
                </a:cubicBezTo>
                <a:cubicBezTo>
                  <a:pt x="6495451" y="3455108"/>
                  <a:pt x="6500558" y="3466277"/>
                  <a:pt x="6495146" y="3474206"/>
                </a:cubicBezTo>
                <a:cubicBezTo>
                  <a:pt x="6500024" y="3474892"/>
                  <a:pt x="6504598" y="3477903"/>
                  <a:pt x="6506884" y="3482363"/>
                </a:cubicBezTo>
                <a:lnTo>
                  <a:pt x="6507494" y="3483582"/>
                </a:lnTo>
                <a:cubicBezTo>
                  <a:pt x="6507608" y="3481867"/>
                  <a:pt x="6508065" y="3480038"/>
                  <a:pt x="6509094" y="3478093"/>
                </a:cubicBezTo>
                <a:cubicBezTo>
                  <a:pt x="6517669" y="3461969"/>
                  <a:pt x="6544270" y="3471613"/>
                  <a:pt x="6536571" y="3487737"/>
                </a:cubicBezTo>
                <a:cubicBezTo>
                  <a:pt x="6539315" y="3489300"/>
                  <a:pt x="6541754" y="3491549"/>
                  <a:pt x="6543279" y="3494522"/>
                </a:cubicBezTo>
                <a:lnTo>
                  <a:pt x="6549186" y="3506072"/>
                </a:lnTo>
                <a:cubicBezTo>
                  <a:pt x="6552768" y="3513086"/>
                  <a:pt x="6548385" y="3522272"/>
                  <a:pt x="6541487" y="3525169"/>
                </a:cubicBezTo>
                <a:close/>
                <a:moveTo>
                  <a:pt x="6536228" y="3176693"/>
                </a:moveTo>
                <a:cubicBezTo>
                  <a:pt x="6530055" y="3173910"/>
                  <a:pt x="6527730" y="3168765"/>
                  <a:pt x="6527882" y="3163580"/>
                </a:cubicBezTo>
                <a:cubicBezTo>
                  <a:pt x="6525062" y="3165982"/>
                  <a:pt x="6521518" y="3166973"/>
                  <a:pt x="6517631" y="3166744"/>
                </a:cubicBezTo>
                <a:cubicBezTo>
                  <a:pt x="6517631" y="3167773"/>
                  <a:pt x="6518126" y="3168765"/>
                  <a:pt x="6517974" y="3169832"/>
                </a:cubicBezTo>
                <a:cubicBezTo>
                  <a:pt x="6516945" y="3177608"/>
                  <a:pt x="6511724" y="3184126"/>
                  <a:pt x="6503225" y="3183973"/>
                </a:cubicBezTo>
                <a:cubicBezTo>
                  <a:pt x="6496060" y="3183821"/>
                  <a:pt x="6488058" y="3176960"/>
                  <a:pt x="6489125" y="3169222"/>
                </a:cubicBezTo>
                <a:cubicBezTo>
                  <a:pt x="6489277" y="3168307"/>
                  <a:pt x="6489353" y="3167392"/>
                  <a:pt x="6489392" y="3166477"/>
                </a:cubicBezTo>
                <a:cubicBezTo>
                  <a:pt x="6489392" y="3166477"/>
                  <a:pt x="6489392" y="3166477"/>
                  <a:pt x="6489392" y="3166477"/>
                </a:cubicBezTo>
                <a:cubicBezTo>
                  <a:pt x="6489353" y="3166401"/>
                  <a:pt x="6489316" y="3166363"/>
                  <a:pt x="6489277" y="3166211"/>
                </a:cubicBezTo>
                <a:cubicBezTo>
                  <a:pt x="6489125" y="3166058"/>
                  <a:pt x="6489086" y="3166020"/>
                  <a:pt x="6488820" y="3165677"/>
                </a:cubicBezTo>
                <a:cubicBezTo>
                  <a:pt x="6483485" y="3159616"/>
                  <a:pt x="6483904" y="3151001"/>
                  <a:pt x="6489506" y="3145284"/>
                </a:cubicBezTo>
                <a:cubicBezTo>
                  <a:pt x="6493774" y="3140900"/>
                  <a:pt x="6500977" y="3140519"/>
                  <a:pt x="6506274" y="3143378"/>
                </a:cubicBezTo>
                <a:lnTo>
                  <a:pt x="6506693" y="3142425"/>
                </a:lnTo>
                <a:cubicBezTo>
                  <a:pt x="6503340" y="3139451"/>
                  <a:pt x="6501167" y="3135144"/>
                  <a:pt x="6502082" y="3129503"/>
                </a:cubicBezTo>
                <a:cubicBezTo>
                  <a:pt x="6505016" y="3111816"/>
                  <a:pt x="6530969" y="3117190"/>
                  <a:pt x="6530169" y="3133924"/>
                </a:cubicBezTo>
                <a:cubicBezTo>
                  <a:pt x="6534933" y="3137508"/>
                  <a:pt x="6538134" y="3143950"/>
                  <a:pt x="6536114" y="3149667"/>
                </a:cubicBezTo>
                <a:cubicBezTo>
                  <a:pt x="6539696" y="3147647"/>
                  <a:pt x="6544117" y="3147037"/>
                  <a:pt x="6548995" y="3149248"/>
                </a:cubicBezTo>
                <a:cubicBezTo>
                  <a:pt x="6566754" y="3157215"/>
                  <a:pt x="6554026" y="3184698"/>
                  <a:pt x="6536228" y="3176693"/>
                </a:cubicBezTo>
                <a:close/>
                <a:moveTo>
                  <a:pt x="6520451" y="3086925"/>
                </a:moveTo>
                <a:lnTo>
                  <a:pt x="6512143" y="3105298"/>
                </a:lnTo>
                <a:cubicBezTo>
                  <a:pt x="6508637" y="3113036"/>
                  <a:pt x="6499338" y="3115551"/>
                  <a:pt x="6491945" y="3112388"/>
                </a:cubicBezTo>
                <a:cubicBezTo>
                  <a:pt x="6484971" y="3109414"/>
                  <a:pt x="6482379" y="3101143"/>
                  <a:pt x="6484399" y="3094205"/>
                </a:cubicBezTo>
                <a:cubicBezTo>
                  <a:pt x="6484399" y="3094205"/>
                  <a:pt x="6484361" y="3094205"/>
                  <a:pt x="6484323" y="3094205"/>
                </a:cubicBezTo>
                <a:cubicBezTo>
                  <a:pt x="6476625" y="3090775"/>
                  <a:pt x="6474338" y="3081093"/>
                  <a:pt x="6477616" y="3073888"/>
                </a:cubicBezTo>
                <a:lnTo>
                  <a:pt x="6480398" y="3067751"/>
                </a:lnTo>
                <a:cubicBezTo>
                  <a:pt x="6483904" y="3060013"/>
                  <a:pt x="6493508" y="3057802"/>
                  <a:pt x="6500710" y="3061042"/>
                </a:cubicBezTo>
                <a:cubicBezTo>
                  <a:pt x="6502997" y="3062072"/>
                  <a:pt x="6504674" y="3063749"/>
                  <a:pt x="6505969" y="3065655"/>
                </a:cubicBezTo>
                <a:cubicBezTo>
                  <a:pt x="6508484" y="3065502"/>
                  <a:pt x="6511000" y="3065731"/>
                  <a:pt x="6513363" y="3066760"/>
                </a:cubicBezTo>
                <a:cubicBezTo>
                  <a:pt x="6521061" y="3069962"/>
                  <a:pt x="6523729" y="3079720"/>
                  <a:pt x="6520451" y="3086925"/>
                </a:cubicBezTo>
                <a:close/>
                <a:moveTo>
                  <a:pt x="6478797" y="3047358"/>
                </a:moveTo>
                <a:cubicBezTo>
                  <a:pt x="6461114" y="3039391"/>
                  <a:pt x="6471175" y="3010803"/>
                  <a:pt x="6488896" y="3018807"/>
                </a:cubicBezTo>
                <a:cubicBezTo>
                  <a:pt x="6506617" y="3026812"/>
                  <a:pt x="6496556" y="3055363"/>
                  <a:pt x="6478797" y="3047358"/>
                </a:cubicBezTo>
                <a:close/>
                <a:moveTo>
                  <a:pt x="6470489" y="3071715"/>
                </a:moveTo>
                <a:cubicBezTo>
                  <a:pt x="6470565" y="3072402"/>
                  <a:pt x="6471022" y="3072974"/>
                  <a:pt x="6471022" y="3073660"/>
                </a:cubicBezTo>
                <a:lnTo>
                  <a:pt x="6471137" y="3082732"/>
                </a:lnTo>
                <a:cubicBezTo>
                  <a:pt x="6471213" y="3090584"/>
                  <a:pt x="6462905" y="3096568"/>
                  <a:pt x="6455664" y="3096035"/>
                </a:cubicBezTo>
                <a:cubicBezTo>
                  <a:pt x="6449490" y="3095577"/>
                  <a:pt x="6445146" y="3091461"/>
                  <a:pt x="6443355" y="3086162"/>
                </a:cubicBezTo>
                <a:cubicBezTo>
                  <a:pt x="6441259" y="3085514"/>
                  <a:pt x="6439201" y="3084523"/>
                  <a:pt x="6437410" y="3082884"/>
                </a:cubicBezTo>
                <a:cubicBezTo>
                  <a:pt x="6433599" y="3079415"/>
                  <a:pt x="6432456" y="3073507"/>
                  <a:pt x="6433866" y="3068514"/>
                </a:cubicBezTo>
                <a:cubicBezTo>
                  <a:pt x="6432189" y="3063444"/>
                  <a:pt x="6433751" y="3057345"/>
                  <a:pt x="6437334" y="3053419"/>
                </a:cubicBezTo>
                <a:cubicBezTo>
                  <a:pt x="6440497" y="3049988"/>
                  <a:pt x="6444803" y="3049035"/>
                  <a:pt x="6448996" y="3049645"/>
                </a:cubicBezTo>
                <a:cubicBezTo>
                  <a:pt x="6454102" y="3046329"/>
                  <a:pt x="6460923" y="3045681"/>
                  <a:pt x="6466526" y="3051208"/>
                </a:cubicBezTo>
                <a:lnTo>
                  <a:pt x="6469384" y="3053991"/>
                </a:lnTo>
                <a:cubicBezTo>
                  <a:pt x="6475177" y="3059670"/>
                  <a:pt x="6474262" y="3066646"/>
                  <a:pt x="6470489" y="3071715"/>
                </a:cubicBezTo>
                <a:close/>
                <a:moveTo>
                  <a:pt x="6460085" y="2988656"/>
                </a:moveTo>
                <a:cubicBezTo>
                  <a:pt x="6456770" y="2992049"/>
                  <a:pt x="6453111" y="2993078"/>
                  <a:pt x="6449720" y="2992506"/>
                </a:cubicBezTo>
                <a:cubicBezTo>
                  <a:pt x="6454788" y="2996813"/>
                  <a:pt x="6457227" y="3004704"/>
                  <a:pt x="6453949" y="3011603"/>
                </a:cubicBezTo>
                <a:cubicBezTo>
                  <a:pt x="6455703" y="3013242"/>
                  <a:pt x="6457189" y="3015148"/>
                  <a:pt x="6457989" y="3017435"/>
                </a:cubicBezTo>
                <a:cubicBezTo>
                  <a:pt x="6460695" y="3025364"/>
                  <a:pt x="6456160" y="3033750"/>
                  <a:pt x="6448500" y="3036647"/>
                </a:cubicBezTo>
                <a:lnTo>
                  <a:pt x="6439582" y="3040001"/>
                </a:lnTo>
                <a:cubicBezTo>
                  <a:pt x="6431922" y="3042898"/>
                  <a:pt x="6422928" y="3038095"/>
                  <a:pt x="6420375" y="3030510"/>
                </a:cubicBezTo>
                <a:cubicBezTo>
                  <a:pt x="6419994" y="3029442"/>
                  <a:pt x="6420375" y="3028413"/>
                  <a:pt x="6420413" y="3027346"/>
                </a:cubicBezTo>
                <a:cubicBezTo>
                  <a:pt x="6418622" y="3028070"/>
                  <a:pt x="6416717" y="3028452"/>
                  <a:pt x="6414811" y="3028413"/>
                </a:cubicBezTo>
                <a:cubicBezTo>
                  <a:pt x="6413362" y="3028375"/>
                  <a:pt x="6412105" y="3027918"/>
                  <a:pt x="6410809" y="3027498"/>
                </a:cubicBezTo>
                <a:lnTo>
                  <a:pt x="6408904" y="3028223"/>
                </a:lnTo>
                <a:cubicBezTo>
                  <a:pt x="6401205" y="3031120"/>
                  <a:pt x="6392326" y="3024563"/>
                  <a:pt x="6390497" y="3017321"/>
                </a:cubicBezTo>
                <a:cubicBezTo>
                  <a:pt x="6390192" y="3016063"/>
                  <a:pt x="6390345" y="3014958"/>
                  <a:pt x="6390306" y="3013814"/>
                </a:cubicBezTo>
                <a:cubicBezTo>
                  <a:pt x="6389087" y="3013585"/>
                  <a:pt x="6387944" y="3013662"/>
                  <a:pt x="6386686" y="3013090"/>
                </a:cubicBezTo>
                <a:cubicBezTo>
                  <a:pt x="6377844" y="3009125"/>
                  <a:pt x="6377349" y="3000701"/>
                  <a:pt x="6381274" y="2994221"/>
                </a:cubicBezTo>
                <a:cubicBezTo>
                  <a:pt x="6380360" y="2994717"/>
                  <a:pt x="6379255" y="2994603"/>
                  <a:pt x="6378225" y="2994945"/>
                </a:cubicBezTo>
                <a:cubicBezTo>
                  <a:pt x="6377578" y="2996394"/>
                  <a:pt x="6376815" y="2997843"/>
                  <a:pt x="6375482" y="2999215"/>
                </a:cubicBezTo>
                <a:cubicBezTo>
                  <a:pt x="6363249" y="3011718"/>
                  <a:pt x="6343660" y="2995555"/>
                  <a:pt x="6352273" y="2982519"/>
                </a:cubicBezTo>
                <a:cubicBezTo>
                  <a:pt x="6351396" y="2981490"/>
                  <a:pt x="6350367" y="2980499"/>
                  <a:pt x="6349834" y="2979317"/>
                </a:cubicBezTo>
                <a:cubicBezTo>
                  <a:pt x="6349224" y="2980804"/>
                  <a:pt x="6349376" y="2982443"/>
                  <a:pt x="6348271" y="2983777"/>
                </a:cubicBezTo>
                <a:cubicBezTo>
                  <a:pt x="6343393" y="2989609"/>
                  <a:pt x="6333294" y="2990028"/>
                  <a:pt x="6327882" y="2984730"/>
                </a:cubicBezTo>
                <a:lnTo>
                  <a:pt x="6323309" y="2980232"/>
                </a:lnTo>
                <a:cubicBezTo>
                  <a:pt x="6322966" y="2979889"/>
                  <a:pt x="6322699" y="2979508"/>
                  <a:pt x="6322395" y="2979164"/>
                </a:cubicBezTo>
                <a:cubicBezTo>
                  <a:pt x="6321061" y="2979470"/>
                  <a:pt x="6319727" y="2979660"/>
                  <a:pt x="6318393" y="2979584"/>
                </a:cubicBezTo>
                <a:cubicBezTo>
                  <a:pt x="6310199" y="2979012"/>
                  <a:pt x="6305055" y="2971998"/>
                  <a:pt x="6304979" y="2964222"/>
                </a:cubicBezTo>
                <a:lnTo>
                  <a:pt x="6304864" y="2955150"/>
                </a:lnTo>
                <a:cubicBezTo>
                  <a:pt x="6304788" y="2947336"/>
                  <a:pt x="6312944" y="2941237"/>
                  <a:pt x="6320261" y="2941733"/>
                </a:cubicBezTo>
                <a:cubicBezTo>
                  <a:pt x="6325939" y="2942114"/>
                  <a:pt x="6329407" y="2946002"/>
                  <a:pt x="6331465" y="2950690"/>
                </a:cubicBezTo>
                <a:cubicBezTo>
                  <a:pt x="6329674" y="2940513"/>
                  <a:pt x="6335428" y="2928544"/>
                  <a:pt x="6342554" y="2921644"/>
                </a:cubicBezTo>
                <a:cubicBezTo>
                  <a:pt x="6347737" y="2916651"/>
                  <a:pt x="6356617" y="2916422"/>
                  <a:pt x="6364964" y="2917794"/>
                </a:cubicBezTo>
                <a:cubicBezTo>
                  <a:pt x="6366068" y="2907655"/>
                  <a:pt x="6380626" y="2898735"/>
                  <a:pt x="6391678" y="2907464"/>
                </a:cubicBezTo>
                <a:cubicBezTo>
                  <a:pt x="6394498" y="2909713"/>
                  <a:pt x="6395718" y="2912229"/>
                  <a:pt x="6396252" y="2914821"/>
                </a:cubicBezTo>
                <a:cubicBezTo>
                  <a:pt x="6398843" y="2915774"/>
                  <a:pt x="6401282" y="2917146"/>
                  <a:pt x="6402844" y="2919090"/>
                </a:cubicBezTo>
                <a:cubicBezTo>
                  <a:pt x="6404140" y="2920729"/>
                  <a:pt x="6404940" y="2922407"/>
                  <a:pt x="6405398" y="2924160"/>
                </a:cubicBezTo>
                <a:cubicBezTo>
                  <a:pt x="6409361" y="2923741"/>
                  <a:pt x="6413515" y="2924770"/>
                  <a:pt x="6416831" y="2927286"/>
                </a:cubicBezTo>
                <a:cubicBezTo>
                  <a:pt x="6420832" y="2930335"/>
                  <a:pt x="6422509" y="2935214"/>
                  <a:pt x="6422128" y="2939979"/>
                </a:cubicBezTo>
                <a:cubicBezTo>
                  <a:pt x="6422509" y="2939064"/>
                  <a:pt x="6422966" y="2938226"/>
                  <a:pt x="6423614" y="2937425"/>
                </a:cubicBezTo>
                <a:lnTo>
                  <a:pt x="6427807" y="2932165"/>
                </a:lnTo>
                <a:cubicBezTo>
                  <a:pt x="6432913" y="2925723"/>
                  <a:pt x="6440764" y="2922254"/>
                  <a:pt x="6448576" y="2926905"/>
                </a:cubicBezTo>
                <a:cubicBezTo>
                  <a:pt x="6454940" y="2930716"/>
                  <a:pt x="6458904" y="2941237"/>
                  <a:pt x="6453835" y="2947679"/>
                </a:cubicBezTo>
                <a:lnTo>
                  <a:pt x="6449643" y="2952939"/>
                </a:lnTo>
                <a:cubicBezTo>
                  <a:pt x="6444537" y="2959381"/>
                  <a:pt x="6436686" y="2962850"/>
                  <a:pt x="6428874" y="2958200"/>
                </a:cubicBezTo>
                <a:cubicBezTo>
                  <a:pt x="6424376" y="2955493"/>
                  <a:pt x="6421099" y="2949394"/>
                  <a:pt x="6421404" y="2943791"/>
                </a:cubicBezTo>
                <a:cubicBezTo>
                  <a:pt x="6420832" y="2945544"/>
                  <a:pt x="6419994" y="2947221"/>
                  <a:pt x="6418851" y="2948670"/>
                </a:cubicBezTo>
                <a:lnTo>
                  <a:pt x="6414659" y="2953930"/>
                </a:lnTo>
                <a:cubicBezTo>
                  <a:pt x="6413172" y="2955798"/>
                  <a:pt x="6411343" y="2957094"/>
                  <a:pt x="6409323" y="2958009"/>
                </a:cubicBezTo>
                <a:cubicBezTo>
                  <a:pt x="6409323" y="2959000"/>
                  <a:pt x="6408866" y="2959915"/>
                  <a:pt x="6408752" y="2960906"/>
                </a:cubicBezTo>
                <a:cubicBezTo>
                  <a:pt x="6413820" y="2955913"/>
                  <a:pt x="6423004" y="2954845"/>
                  <a:pt x="6428340" y="2960067"/>
                </a:cubicBezTo>
                <a:lnTo>
                  <a:pt x="6437486" y="2969025"/>
                </a:lnTo>
                <a:cubicBezTo>
                  <a:pt x="6438096" y="2969635"/>
                  <a:pt x="6438439" y="2970397"/>
                  <a:pt x="6438973" y="2971045"/>
                </a:cubicBezTo>
                <a:cubicBezTo>
                  <a:pt x="6439697" y="2969330"/>
                  <a:pt x="6440497" y="2967615"/>
                  <a:pt x="6442021" y="2966090"/>
                </a:cubicBezTo>
                <a:cubicBezTo>
                  <a:pt x="6455016" y="2952863"/>
                  <a:pt x="6472928" y="2975505"/>
                  <a:pt x="6460085" y="2988656"/>
                </a:cubicBezTo>
                <a:close/>
                <a:moveTo>
                  <a:pt x="6427692" y="2887681"/>
                </a:moveTo>
                <a:lnTo>
                  <a:pt x="6423500" y="2892979"/>
                </a:lnTo>
                <a:cubicBezTo>
                  <a:pt x="6418469" y="2899345"/>
                  <a:pt x="6411038" y="2901594"/>
                  <a:pt x="6403645" y="2897935"/>
                </a:cubicBezTo>
                <a:cubicBezTo>
                  <a:pt x="6396328" y="2897211"/>
                  <a:pt x="6389963" y="2891988"/>
                  <a:pt x="6392212" y="2882840"/>
                </a:cubicBezTo>
                <a:cubicBezTo>
                  <a:pt x="6392593" y="2881353"/>
                  <a:pt x="6393164" y="2880057"/>
                  <a:pt x="6393851" y="2878876"/>
                </a:cubicBezTo>
                <a:cubicBezTo>
                  <a:pt x="6393774" y="2877122"/>
                  <a:pt x="6393927" y="2875369"/>
                  <a:pt x="6394461" y="2873691"/>
                </a:cubicBezTo>
                <a:cubicBezTo>
                  <a:pt x="6395985" y="2868584"/>
                  <a:pt x="6400444" y="2865382"/>
                  <a:pt x="6405398" y="2864429"/>
                </a:cubicBezTo>
                <a:cubicBezTo>
                  <a:pt x="6408065" y="2861265"/>
                  <a:pt x="6411762" y="2859207"/>
                  <a:pt x="6416793" y="2859321"/>
                </a:cubicBezTo>
                <a:cubicBezTo>
                  <a:pt x="6423957" y="2859435"/>
                  <a:pt x="6431656" y="2867211"/>
                  <a:pt x="6430283" y="2874645"/>
                </a:cubicBezTo>
                <a:cubicBezTo>
                  <a:pt x="6430169" y="2875254"/>
                  <a:pt x="6429864" y="2875788"/>
                  <a:pt x="6429712" y="2876398"/>
                </a:cubicBezTo>
                <a:cubicBezTo>
                  <a:pt x="6430626" y="2880362"/>
                  <a:pt x="6430131" y="2884593"/>
                  <a:pt x="6427692" y="2887681"/>
                </a:cubicBezTo>
                <a:close/>
                <a:moveTo>
                  <a:pt x="6437524" y="2819754"/>
                </a:moveTo>
                <a:cubicBezTo>
                  <a:pt x="6433065" y="2837784"/>
                  <a:pt x="6405093" y="2830542"/>
                  <a:pt x="6409590" y="2812512"/>
                </a:cubicBezTo>
                <a:cubicBezTo>
                  <a:pt x="6414049" y="2794482"/>
                  <a:pt x="6442021" y="2801724"/>
                  <a:pt x="6437524" y="2819754"/>
                </a:cubicBezTo>
                <a:close/>
                <a:moveTo>
                  <a:pt x="6408942" y="2781522"/>
                </a:moveTo>
                <a:lnTo>
                  <a:pt x="6404750" y="2786782"/>
                </a:lnTo>
                <a:cubicBezTo>
                  <a:pt x="6399643" y="2793186"/>
                  <a:pt x="6389125" y="2793072"/>
                  <a:pt x="6383371" y="2787849"/>
                </a:cubicBezTo>
                <a:cubicBezTo>
                  <a:pt x="6377006" y="2782094"/>
                  <a:pt x="6377234" y="2772831"/>
                  <a:pt x="6382303" y="2766427"/>
                </a:cubicBezTo>
                <a:lnTo>
                  <a:pt x="6386495" y="2761167"/>
                </a:lnTo>
                <a:cubicBezTo>
                  <a:pt x="6391602" y="2754763"/>
                  <a:pt x="6402120" y="2754877"/>
                  <a:pt x="6407875" y="2760099"/>
                </a:cubicBezTo>
                <a:cubicBezTo>
                  <a:pt x="6414201" y="2765855"/>
                  <a:pt x="6414010" y="2775118"/>
                  <a:pt x="6408942" y="2781522"/>
                </a:cubicBezTo>
                <a:close/>
                <a:moveTo>
                  <a:pt x="6336152" y="2509206"/>
                </a:moveTo>
                <a:cubicBezTo>
                  <a:pt x="6331694" y="2527159"/>
                  <a:pt x="6303225" y="2522242"/>
                  <a:pt x="6307723" y="2504174"/>
                </a:cubicBezTo>
                <a:cubicBezTo>
                  <a:pt x="6312181" y="2486258"/>
                  <a:pt x="6340611" y="2491176"/>
                  <a:pt x="6336152" y="2509206"/>
                </a:cubicBezTo>
                <a:close/>
                <a:moveTo>
                  <a:pt x="6314963" y="2556243"/>
                </a:moveTo>
                <a:cubicBezTo>
                  <a:pt x="6322242" y="2557082"/>
                  <a:pt x="6328797" y="2565430"/>
                  <a:pt x="6326968" y="2572787"/>
                </a:cubicBezTo>
                <a:lnTo>
                  <a:pt x="6325405" y="2579000"/>
                </a:lnTo>
                <a:cubicBezTo>
                  <a:pt x="6323462" y="2586891"/>
                  <a:pt x="6317250" y="2591922"/>
                  <a:pt x="6308904" y="2591007"/>
                </a:cubicBezTo>
                <a:cubicBezTo>
                  <a:pt x="6301625" y="2590207"/>
                  <a:pt x="6295070" y="2581859"/>
                  <a:pt x="6296899" y="2574502"/>
                </a:cubicBezTo>
                <a:lnTo>
                  <a:pt x="6298462" y="2568251"/>
                </a:lnTo>
                <a:cubicBezTo>
                  <a:pt x="6300406" y="2560398"/>
                  <a:pt x="6306617" y="2555329"/>
                  <a:pt x="6314963" y="2556243"/>
                </a:cubicBezTo>
                <a:close/>
                <a:moveTo>
                  <a:pt x="6315192" y="2634995"/>
                </a:moveTo>
                <a:cubicBezTo>
                  <a:pt x="6322433" y="2638846"/>
                  <a:pt x="6323690" y="2649633"/>
                  <a:pt x="6319537" y="2655961"/>
                </a:cubicBezTo>
                <a:cubicBezTo>
                  <a:pt x="6316183" y="2661068"/>
                  <a:pt x="6310771" y="2662974"/>
                  <a:pt x="6305359" y="2662364"/>
                </a:cubicBezTo>
                <a:cubicBezTo>
                  <a:pt x="6301549" y="2667663"/>
                  <a:pt x="6295223" y="2670598"/>
                  <a:pt x="6288477" y="2668349"/>
                </a:cubicBezTo>
                <a:cubicBezTo>
                  <a:pt x="6287524" y="2668044"/>
                  <a:pt x="6286762" y="2667358"/>
                  <a:pt x="6285924" y="2666824"/>
                </a:cubicBezTo>
                <a:cubicBezTo>
                  <a:pt x="6282570" y="2668692"/>
                  <a:pt x="6278454" y="2669340"/>
                  <a:pt x="6274681" y="2668425"/>
                </a:cubicBezTo>
                <a:lnTo>
                  <a:pt x="6268469" y="2666862"/>
                </a:lnTo>
                <a:cubicBezTo>
                  <a:pt x="6266335" y="2666329"/>
                  <a:pt x="6264506" y="2665261"/>
                  <a:pt x="6262981" y="2663889"/>
                </a:cubicBezTo>
                <a:cubicBezTo>
                  <a:pt x="6261610" y="2665490"/>
                  <a:pt x="6260009" y="2666824"/>
                  <a:pt x="6258256" y="2667663"/>
                </a:cubicBezTo>
                <a:cubicBezTo>
                  <a:pt x="6250634" y="2671170"/>
                  <a:pt x="6243126" y="2667282"/>
                  <a:pt x="6239087" y="2660611"/>
                </a:cubicBezTo>
                <a:lnTo>
                  <a:pt x="6234399" y="2652835"/>
                </a:lnTo>
                <a:cubicBezTo>
                  <a:pt x="6230359" y="2646126"/>
                  <a:pt x="6234971" y="2636673"/>
                  <a:pt x="6241449" y="2633661"/>
                </a:cubicBezTo>
                <a:cubicBezTo>
                  <a:pt x="6249072" y="2630154"/>
                  <a:pt x="6256579" y="2634043"/>
                  <a:pt x="6260619" y="2640713"/>
                </a:cubicBezTo>
                <a:lnTo>
                  <a:pt x="6261991" y="2643000"/>
                </a:lnTo>
                <a:cubicBezTo>
                  <a:pt x="6265649" y="2639379"/>
                  <a:pt x="6271289" y="2637816"/>
                  <a:pt x="6276358" y="2639036"/>
                </a:cubicBezTo>
                <a:lnTo>
                  <a:pt x="6282570" y="2640599"/>
                </a:lnTo>
                <a:cubicBezTo>
                  <a:pt x="6282913" y="2640675"/>
                  <a:pt x="6283142" y="2640942"/>
                  <a:pt x="6283447" y="2641056"/>
                </a:cubicBezTo>
                <a:cubicBezTo>
                  <a:pt x="6285809" y="2637702"/>
                  <a:pt x="6288629" y="2634767"/>
                  <a:pt x="6292631" y="2632823"/>
                </a:cubicBezTo>
                <a:cubicBezTo>
                  <a:pt x="6300253" y="2629240"/>
                  <a:pt x="6308141" y="2631260"/>
                  <a:pt x="6315192" y="2634995"/>
                </a:cubicBezTo>
                <a:close/>
                <a:moveTo>
                  <a:pt x="6267898" y="2597754"/>
                </a:moveTo>
                <a:cubicBezTo>
                  <a:pt x="6265993" y="2605339"/>
                  <a:pt x="6259628" y="2611095"/>
                  <a:pt x="6251396" y="2609761"/>
                </a:cubicBezTo>
                <a:cubicBezTo>
                  <a:pt x="6244194" y="2608618"/>
                  <a:pt x="6237486" y="2600842"/>
                  <a:pt x="6239392" y="2593256"/>
                </a:cubicBezTo>
                <a:lnTo>
                  <a:pt x="6240955" y="2587043"/>
                </a:lnTo>
                <a:cubicBezTo>
                  <a:pt x="6242822" y="2579457"/>
                  <a:pt x="6249224" y="2573702"/>
                  <a:pt x="6257456" y="2575036"/>
                </a:cubicBezTo>
                <a:cubicBezTo>
                  <a:pt x="6264659" y="2576179"/>
                  <a:pt x="6271366" y="2583955"/>
                  <a:pt x="6269460" y="2591541"/>
                </a:cubicBezTo>
                <a:lnTo>
                  <a:pt x="6267898" y="2597754"/>
                </a:lnTo>
                <a:close/>
                <a:moveTo>
                  <a:pt x="6249072" y="2548315"/>
                </a:moveTo>
                <a:cubicBezTo>
                  <a:pt x="6246556" y="2556091"/>
                  <a:pt x="6238477" y="2559522"/>
                  <a:pt x="6230893" y="2557654"/>
                </a:cubicBezTo>
                <a:lnTo>
                  <a:pt x="6218432" y="2554566"/>
                </a:lnTo>
                <a:cubicBezTo>
                  <a:pt x="6210848" y="2552660"/>
                  <a:pt x="6206846" y="2543436"/>
                  <a:pt x="6209133" y="2536384"/>
                </a:cubicBezTo>
                <a:cubicBezTo>
                  <a:pt x="6211648" y="2528608"/>
                  <a:pt x="6219727" y="2525177"/>
                  <a:pt x="6227311" y="2527045"/>
                </a:cubicBezTo>
                <a:lnTo>
                  <a:pt x="6239773" y="2530132"/>
                </a:lnTo>
                <a:cubicBezTo>
                  <a:pt x="6247357" y="2532076"/>
                  <a:pt x="6251358" y="2541301"/>
                  <a:pt x="6249072" y="2548315"/>
                </a:cubicBezTo>
                <a:close/>
                <a:moveTo>
                  <a:pt x="6211114" y="2581363"/>
                </a:moveTo>
                <a:cubicBezTo>
                  <a:pt x="6215154" y="2588072"/>
                  <a:pt x="6210771" y="2597525"/>
                  <a:pt x="6204254" y="2600575"/>
                </a:cubicBezTo>
                <a:cubicBezTo>
                  <a:pt x="6196709" y="2604158"/>
                  <a:pt x="6189049" y="2600384"/>
                  <a:pt x="6185047" y="2593713"/>
                </a:cubicBezTo>
                <a:lnTo>
                  <a:pt x="6183904" y="2591808"/>
                </a:lnTo>
                <a:cubicBezTo>
                  <a:pt x="6178988" y="2588987"/>
                  <a:pt x="6175634" y="2583688"/>
                  <a:pt x="6177387" y="2576560"/>
                </a:cubicBezTo>
                <a:cubicBezTo>
                  <a:pt x="6179102" y="2569661"/>
                  <a:pt x="6184247" y="2566459"/>
                  <a:pt x="6189697" y="2566116"/>
                </a:cubicBezTo>
                <a:cubicBezTo>
                  <a:pt x="6196404" y="2564324"/>
                  <a:pt x="6202883" y="2567679"/>
                  <a:pt x="6206427" y="2573587"/>
                </a:cubicBezTo>
                <a:lnTo>
                  <a:pt x="6211114" y="2581363"/>
                </a:lnTo>
                <a:close/>
                <a:moveTo>
                  <a:pt x="6180665" y="2621997"/>
                </a:moveTo>
                <a:cubicBezTo>
                  <a:pt x="6188134" y="2623674"/>
                  <a:pt x="6193470" y="2631679"/>
                  <a:pt x="6191602" y="2639265"/>
                </a:cubicBezTo>
                <a:lnTo>
                  <a:pt x="6190039" y="2645478"/>
                </a:lnTo>
                <a:cubicBezTo>
                  <a:pt x="6188134" y="2653064"/>
                  <a:pt x="6180550" y="2658171"/>
                  <a:pt x="6172776" y="2656418"/>
                </a:cubicBezTo>
                <a:cubicBezTo>
                  <a:pt x="6165307" y="2654741"/>
                  <a:pt x="6159971" y="2646736"/>
                  <a:pt x="6161839" y="2639150"/>
                </a:cubicBezTo>
                <a:lnTo>
                  <a:pt x="6163401" y="2632899"/>
                </a:lnTo>
                <a:cubicBezTo>
                  <a:pt x="6165307" y="2625313"/>
                  <a:pt x="6172890" y="2620244"/>
                  <a:pt x="6180665" y="2621997"/>
                </a:cubicBezTo>
                <a:close/>
                <a:moveTo>
                  <a:pt x="6063020" y="2801686"/>
                </a:moveTo>
                <a:cubicBezTo>
                  <a:pt x="6058676" y="2808052"/>
                  <a:pt x="6048386" y="2810835"/>
                  <a:pt x="6041983" y="2805727"/>
                </a:cubicBezTo>
                <a:lnTo>
                  <a:pt x="6036724" y="2801572"/>
                </a:lnTo>
                <a:cubicBezTo>
                  <a:pt x="6030283" y="2796464"/>
                  <a:pt x="6027768" y="2787735"/>
                  <a:pt x="6032647" y="2780531"/>
                </a:cubicBezTo>
                <a:cubicBezTo>
                  <a:pt x="6036991" y="2774127"/>
                  <a:pt x="6047242" y="2771382"/>
                  <a:pt x="6053683" y="2776452"/>
                </a:cubicBezTo>
                <a:lnTo>
                  <a:pt x="6058942" y="2780645"/>
                </a:lnTo>
                <a:cubicBezTo>
                  <a:pt x="6065383" y="2785753"/>
                  <a:pt x="6067898" y="2794482"/>
                  <a:pt x="6063020" y="2801686"/>
                </a:cubicBezTo>
                <a:close/>
                <a:moveTo>
                  <a:pt x="6061267" y="2711956"/>
                </a:moveTo>
                <a:cubicBezTo>
                  <a:pt x="6059323" y="2719809"/>
                  <a:pt x="6052997" y="2724840"/>
                  <a:pt x="6044689" y="2723849"/>
                </a:cubicBezTo>
                <a:cubicBezTo>
                  <a:pt x="6037372" y="2723011"/>
                  <a:pt x="6030932" y="2714624"/>
                  <a:pt x="6032761" y="2707268"/>
                </a:cubicBezTo>
                <a:lnTo>
                  <a:pt x="6034323" y="2701054"/>
                </a:lnTo>
                <a:cubicBezTo>
                  <a:pt x="6036267" y="2693202"/>
                  <a:pt x="6042593" y="2688170"/>
                  <a:pt x="6050901" y="2689162"/>
                </a:cubicBezTo>
                <a:cubicBezTo>
                  <a:pt x="6058218" y="2690000"/>
                  <a:pt x="6064620" y="2698386"/>
                  <a:pt x="6062791" y="2705743"/>
                </a:cubicBezTo>
                <a:lnTo>
                  <a:pt x="6061267" y="2711956"/>
                </a:lnTo>
                <a:close/>
                <a:moveTo>
                  <a:pt x="6059857" y="2565163"/>
                </a:moveTo>
                <a:cubicBezTo>
                  <a:pt x="6057913" y="2573053"/>
                  <a:pt x="6051701" y="2578085"/>
                  <a:pt x="6043355" y="2577170"/>
                </a:cubicBezTo>
                <a:cubicBezTo>
                  <a:pt x="6036076" y="2576370"/>
                  <a:pt x="6029522" y="2567984"/>
                  <a:pt x="6031351" y="2560665"/>
                </a:cubicBezTo>
                <a:lnTo>
                  <a:pt x="6032913" y="2554414"/>
                </a:lnTo>
                <a:cubicBezTo>
                  <a:pt x="6034857" y="2546523"/>
                  <a:pt x="6041107" y="2541492"/>
                  <a:pt x="6049415" y="2542406"/>
                </a:cubicBezTo>
                <a:cubicBezTo>
                  <a:pt x="6056694" y="2543207"/>
                  <a:pt x="6063248" y="2551555"/>
                  <a:pt x="6061419" y="2558912"/>
                </a:cubicBezTo>
                <a:lnTo>
                  <a:pt x="6059857" y="2565163"/>
                </a:lnTo>
                <a:close/>
                <a:moveTo>
                  <a:pt x="6038134" y="2437086"/>
                </a:moveTo>
                <a:lnTo>
                  <a:pt x="6031923" y="2435523"/>
                </a:lnTo>
                <a:cubicBezTo>
                  <a:pt x="6024072" y="2433579"/>
                  <a:pt x="6019194" y="2426908"/>
                  <a:pt x="6020299" y="2418751"/>
                </a:cubicBezTo>
                <a:cubicBezTo>
                  <a:pt x="6021290" y="2411356"/>
                  <a:pt x="6029750" y="2405295"/>
                  <a:pt x="6037067" y="2407125"/>
                </a:cubicBezTo>
                <a:lnTo>
                  <a:pt x="6043317" y="2408688"/>
                </a:lnTo>
                <a:cubicBezTo>
                  <a:pt x="6051168" y="2410632"/>
                  <a:pt x="6056046" y="2417341"/>
                  <a:pt x="6054940" y="2425460"/>
                </a:cubicBezTo>
                <a:cubicBezTo>
                  <a:pt x="6053912" y="2432855"/>
                  <a:pt x="6045451" y="2438916"/>
                  <a:pt x="6038134" y="2437086"/>
                </a:cubicBezTo>
                <a:close/>
                <a:moveTo>
                  <a:pt x="6018699" y="2454963"/>
                </a:moveTo>
                <a:cubicBezTo>
                  <a:pt x="6015535" y="2462473"/>
                  <a:pt x="6004521" y="2464150"/>
                  <a:pt x="5998195" y="2460491"/>
                </a:cubicBezTo>
                <a:cubicBezTo>
                  <a:pt x="5993775" y="2457937"/>
                  <a:pt x="5991602" y="2453934"/>
                  <a:pt x="5991183" y="2449551"/>
                </a:cubicBezTo>
                <a:cubicBezTo>
                  <a:pt x="5987563" y="2445891"/>
                  <a:pt x="5985924" y="2440517"/>
                  <a:pt x="5987144" y="2435066"/>
                </a:cubicBezTo>
                <a:cubicBezTo>
                  <a:pt x="5988858" y="2427251"/>
                  <a:pt x="5998005" y="2422334"/>
                  <a:pt x="6005551" y="2424469"/>
                </a:cubicBezTo>
                <a:cubicBezTo>
                  <a:pt x="6011419" y="2426146"/>
                  <a:pt x="6016335" y="2429348"/>
                  <a:pt x="6019384" y="2434723"/>
                </a:cubicBezTo>
                <a:cubicBezTo>
                  <a:pt x="6023195" y="2441393"/>
                  <a:pt x="6021480" y="2448369"/>
                  <a:pt x="6018699" y="2454963"/>
                </a:cubicBezTo>
                <a:close/>
                <a:moveTo>
                  <a:pt x="5956846" y="2632365"/>
                </a:moveTo>
                <a:cubicBezTo>
                  <a:pt x="5956236" y="2631755"/>
                  <a:pt x="5955626" y="2631146"/>
                  <a:pt x="5954941" y="2630574"/>
                </a:cubicBezTo>
                <a:cubicBezTo>
                  <a:pt x="5948691" y="2625466"/>
                  <a:pt x="5950215" y="2615403"/>
                  <a:pt x="5955055" y="2610142"/>
                </a:cubicBezTo>
                <a:cubicBezTo>
                  <a:pt x="5960733" y="2604005"/>
                  <a:pt x="5969651" y="2605492"/>
                  <a:pt x="5975444" y="2610257"/>
                </a:cubicBezTo>
                <a:cubicBezTo>
                  <a:pt x="5984857" y="2617957"/>
                  <a:pt x="5987181" y="2630116"/>
                  <a:pt x="5984399" y="2641514"/>
                </a:cubicBezTo>
                <a:cubicBezTo>
                  <a:pt x="5982532" y="2649099"/>
                  <a:pt x="5974148" y="2653712"/>
                  <a:pt x="5966716" y="2651691"/>
                </a:cubicBezTo>
                <a:cubicBezTo>
                  <a:pt x="5959095" y="2649633"/>
                  <a:pt x="5954674" y="2641552"/>
                  <a:pt x="5956541" y="2634005"/>
                </a:cubicBezTo>
                <a:cubicBezTo>
                  <a:pt x="5956693" y="2633242"/>
                  <a:pt x="5956808" y="2632861"/>
                  <a:pt x="5956846" y="2632708"/>
                </a:cubicBezTo>
                <a:cubicBezTo>
                  <a:pt x="5956846" y="2632632"/>
                  <a:pt x="5956846" y="2632518"/>
                  <a:pt x="5956846" y="2632442"/>
                </a:cubicBezTo>
                <a:cubicBezTo>
                  <a:pt x="5956846" y="2632442"/>
                  <a:pt x="5956846" y="2632403"/>
                  <a:pt x="5956846" y="2632365"/>
                </a:cubicBezTo>
                <a:close/>
                <a:moveTo>
                  <a:pt x="5992593" y="2491214"/>
                </a:moveTo>
                <a:cubicBezTo>
                  <a:pt x="5992746" y="2491404"/>
                  <a:pt x="5992746" y="2491442"/>
                  <a:pt x="5993012" y="2491786"/>
                </a:cubicBezTo>
                <a:cubicBezTo>
                  <a:pt x="5997852" y="2498266"/>
                  <a:pt x="5996747" y="2506804"/>
                  <a:pt x="5990688" y="2512064"/>
                </a:cubicBezTo>
                <a:cubicBezTo>
                  <a:pt x="5984933" y="2517096"/>
                  <a:pt x="5974948" y="2515800"/>
                  <a:pt x="5970413" y="2509739"/>
                </a:cubicBezTo>
                <a:cubicBezTo>
                  <a:pt x="5965154" y="2502687"/>
                  <a:pt x="5962296" y="2494073"/>
                  <a:pt x="5964201" y="2485306"/>
                </a:cubicBezTo>
                <a:cubicBezTo>
                  <a:pt x="5965840" y="2477644"/>
                  <a:pt x="5971557" y="2471545"/>
                  <a:pt x="5980017" y="2472383"/>
                </a:cubicBezTo>
                <a:cubicBezTo>
                  <a:pt x="5987144" y="2473108"/>
                  <a:pt x="5994575" y="2480579"/>
                  <a:pt x="5992936" y="2488202"/>
                </a:cubicBezTo>
                <a:cubicBezTo>
                  <a:pt x="5992707" y="2489079"/>
                  <a:pt x="5992555" y="2489994"/>
                  <a:pt x="5992479" y="2490909"/>
                </a:cubicBezTo>
                <a:cubicBezTo>
                  <a:pt x="5992479" y="2490909"/>
                  <a:pt x="5992479" y="2490909"/>
                  <a:pt x="5992479" y="2490909"/>
                </a:cubicBezTo>
                <a:cubicBezTo>
                  <a:pt x="5992517" y="2491023"/>
                  <a:pt x="5992555" y="2491061"/>
                  <a:pt x="5992593" y="2491214"/>
                </a:cubicBezTo>
                <a:close/>
                <a:moveTo>
                  <a:pt x="5981770" y="3128817"/>
                </a:moveTo>
                <a:cubicBezTo>
                  <a:pt x="5985123" y="3121155"/>
                  <a:pt x="5994842" y="3118677"/>
                  <a:pt x="6002044" y="3121917"/>
                </a:cubicBezTo>
                <a:lnTo>
                  <a:pt x="6008180" y="3124700"/>
                </a:lnTo>
                <a:cubicBezTo>
                  <a:pt x="6015916" y="3128169"/>
                  <a:pt x="6018279" y="3137660"/>
                  <a:pt x="6015078" y="3144979"/>
                </a:cubicBezTo>
                <a:cubicBezTo>
                  <a:pt x="6011724" y="3152640"/>
                  <a:pt x="6002006" y="3155118"/>
                  <a:pt x="5994803" y="3151878"/>
                </a:cubicBezTo>
                <a:lnTo>
                  <a:pt x="5988668" y="3149134"/>
                </a:lnTo>
                <a:cubicBezTo>
                  <a:pt x="5980931" y="3145627"/>
                  <a:pt x="5978569" y="3136135"/>
                  <a:pt x="5981770" y="3128817"/>
                </a:cubicBezTo>
                <a:close/>
                <a:moveTo>
                  <a:pt x="5986114" y="3294440"/>
                </a:moveTo>
                <a:lnTo>
                  <a:pt x="5988896" y="3288303"/>
                </a:lnTo>
                <a:cubicBezTo>
                  <a:pt x="5992403" y="3280527"/>
                  <a:pt x="6000405" y="3276944"/>
                  <a:pt x="6008523" y="3279688"/>
                </a:cubicBezTo>
                <a:cubicBezTo>
                  <a:pt x="6015992" y="3282242"/>
                  <a:pt x="6020375" y="3292077"/>
                  <a:pt x="6017098" y="3299319"/>
                </a:cubicBezTo>
                <a:lnTo>
                  <a:pt x="6014316" y="3305456"/>
                </a:lnTo>
                <a:cubicBezTo>
                  <a:pt x="6010810" y="3313194"/>
                  <a:pt x="6002807" y="3316777"/>
                  <a:pt x="5994727" y="3314033"/>
                </a:cubicBezTo>
                <a:cubicBezTo>
                  <a:pt x="5987220" y="3311479"/>
                  <a:pt x="5982837" y="3301644"/>
                  <a:pt x="5986114" y="3294440"/>
                </a:cubicBezTo>
                <a:close/>
                <a:moveTo>
                  <a:pt x="6005474" y="2350748"/>
                </a:moveTo>
                <a:cubicBezTo>
                  <a:pt x="6006046" y="2360621"/>
                  <a:pt x="5999605" y="2369922"/>
                  <a:pt x="5993394" y="2377050"/>
                </a:cubicBezTo>
                <a:cubicBezTo>
                  <a:pt x="5988630" y="2382539"/>
                  <a:pt x="5981732" y="2384025"/>
                  <a:pt x="5975367" y="2381281"/>
                </a:cubicBezTo>
                <a:cubicBezTo>
                  <a:pt x="5977882" y="2383339"/>
                  <a:pt x="5979445" y="2386503"/>
                  <a:pt x="5980436" y="2389858"/>
                </a:cubicBezTo>
                <a:cubicBezTo>
                  <a:pt x="5983485" y="2388562"/>
                  <a:pt x="5986915" y="2388104"/>
                  <a:pt x="5990192" y="2388866"/>
                </a:cubicBezTo>
                <a:cubicBezTo>
                  <a:pt x="5997928" y="2390696"/>
                  <a:pt x="6001930" y="2399387"/>
                  <a:pt x="6000101" y="2406706"/>
                </a:cubicBezTo>
                <a:lnTo>
                  <a:pt x="5998538" y="2412919"/>
                </a:lnTo>
                <a:cubicBezTo>
                  <a:pt x="5996595" y="2420771"/>
                  <a:pt x="5988096" y="2424621"/>
                  <a:pt x="5980703" y="2422868"/>
                </a:cubicBezTo>
                <a:cubicBezTo>
                  <a:pt x="5974453" y="2421381"/>
                  <a:pt x="5970832" y="2415473"/>
                  <a:pt x="5970528" y="2409374"/>
                </a:cubicBezTo>
                <a:cubicBezTo>
                  <a:pt x="5956732" y="2413720"/>
                  <a:pt x="5946214" y="2391306"/>
                  <a:pt x="5960276" y="2381205"/>
                </a:cubicBezTo>
                <a:cubicBezTo>
                  <a:pt x="5964201" y="2378384"/>
                  <a:pt x="5968013" y="2377927"/>
                  <a:pt x="5971328" y="2378994"/>
                </a:cubicBezTo>
                <a:cubicBezTo>
                  <a:pt x="5967860" y="2375944"/>
                  <a:pt x="5966145" y="2371027"/>
                  <a:pt x="5966526" y="2366339"/>
                </a:cubicBezTo>
                <a:cubicBezTo>
                  <a:pt x="5965726" y="2366110"/>
                  <a:pt x="5964925" y="2365996"/>
                  <a:pt x="5964164" y="2365614"/>
                </a:cubicBezTo>
                <a:cubicBezTo>
                  <a:pt x="5956770" y="2362222"/>
                  <a:pt x="5952692" y="2353874"/>
                  <a:pt x="5955856" y="2346060"/>
                </a:cubicBezTo>
                <a:cubicBezTo>
                  <a:pt x="5958637" y="2339198"/>
                  <a:pt x="5966983" y="2335120"/>
                  <a:pt x="5974110" y="2337483"/>
                </a:cubicBezTo>
                <a:cubicBezTo>
                  <a:pt x="5974491" y="2337445"/>
                  <a:pt x="5974872" y="2337369"/>
                  <a:pt x="5975253" y="2337293"/>
                </a:cubicBezTo>
                <a:cubicBezTo>
                  <a:pt x="5975406" y="2337254"/>
                  <a:pt x="5975482" y="2337216"/>
                  <a:pt x="5975711" y="2337140"/>
                </a:cubicBezTo>
                <a:cubicBezTo>
                  <a:pt x="5976815" y="2336683"/>
                  <a:pt x="5977959" y="2336301"/>
                  <a:pt x="5979064" y="2335806"/>
                </a:cubicBezTo>
                <a:cubicBezTo>
                  <a:pt x="5979903" y="2335425"/>
                  <a:pt x="5984438" y="2332985"/>
                  <a:pt x="5980398" y="2335272"/>
                </a:cubicBezTo>
                <a:cubicBezTo>
                  <a:pt x="5985543" y="2332337"/>
                  <a:pt x="5990306" y="2330241"/>
                  <a:pt x="5996290" y="2332604"/>
                </a:cubicBezTo>
                <a:cubicBezTo>
                  <a:pt x="6002311" y="2335005"/>
                  <a:pt x="6005779" y="2340685"/>
                  <a:pt x="6005817" y="2346937"/>
                </a:cubicBezTo>
                <a:cubicBezTo>
                  <a:pt x="6005855" y="2348232"/>
                  <a:pt x="6005703" y="2349490"/>
                  <a:pt x="6005474" y="2350748"/>
                </a:cubicBezTo>
                <a:close/>
                <a:moveTo>
                  <a:pt x="5881465" y="2357343"/>
                </a:moveTo>
                <a:cubicBezTo>
                  <a:pt x="5881236" y="2357228"/>
                  <a:pt x="5881199" y="2357228"/>
                  <a:pt x="5880817" y="2357000"/>
                </a:cubicBezTo>
                <a:cubicBezTo>
                  <a:pt x="5873424" y="2353035"/>
                  <a:pt x="5870718" y="2344459"/>
                  <a:pt x="5874110" y="2336873"/>
                </a:cubicBezTo>
                <a:cubicBezTo>
                  <a:pt x="5877311" y="2329631"/>
                  <a:pt x="5887296" y="2326467"/>
                  <a:pt x="5894232" y="2330164"/>
                </a:cubicBezTo>
                <a:cubicBezTo>
                  <a:pt x="5895070" y="2330622"/>
                  <a:pt x="5895642" y="2331422"/>
                  <a:pt x="5896442" y="2331918"/>
                </a:cubicBezTo>
                <a:cubicBezTo>
                  <a:pt x="5896785" y="2330889"/>
                  <a:pt x="5897242" y="2329974"/>
                  <a:pt x="5897776" y="2329021"/>
                </a:cubicBezTo>
                <a:cubicBezTo>
                  <a:pt x="5890497" y="2329821"/>
                  <a:pt x="5882456" y="2326124"/>
                  <a:pt x="5880665" y="2316899"/>
                </a:cubicBezTo>
                <a:cubicBezTo>
                  <a:pt x="5876968" y="2297878"/>
                  <a:pt x="5906694" y="2293876"/>
                  <a:pt x="5910390" y="2312783"/>
                </a:cubicBezTo>
                <a:cubicBezTo>
                  <a:pt x="5911076" y="2316251"/>
                  <a:pt x="5910390" y="2319034"/>
                  <a:pt x="5909171" y="2321435"/>
                </a:cubicBezTo>
                <a:cubicBezTo>
                  <a:pt x="5909590" y="2321435"/>
                  <a:pt x="5909971" y="2321169"/>
                  <a:pt x="5910390" y="2321207"/>
                </a:cubicBezTo>
                <a:cubicBezTo>
                  <a:pt x="5917784" y="2321664"/>
                  <a:pt x="5924720" y="2323379"/>
                  <a:pt x="5930131" y="2328792"/>
                </a:cubicBezTo>
                <a:cubicBezTo>
                  <a:pt x="5936038" y="2334739"/>
                  <a:pt x="5936686" y="2342782"/>
                  <a:pt x="5935467" y="2350634"/>
                </a:cubicBezTo>
                <a:cubicBezTo>
                  <a:pt x="5934209" y="2358677"/>
                  <a:pt x="5924529" y="2363327"/>
                  <a:pt x="5917212" y="2361498"/>
                </a:cubicBezTo>
                <a:cubicBezTo>
                  <a:pt x="5914582" y="2360811"/>
                  <a:pt x="5912601" y="2359401"/>
                  <a:pt x="5910924" y="2357762"/>
                </a:cubicBezTo>
                <a:cubicBezTo>
                  <a:pt x="5910162" y="2362984"/>
                  <a:pt x="5907265" y="2367558"/>
                  <a:pt x="5901511" y="2369579"/>
                </a:cubicBezTo>
                <a:cubicBezTo>
                  <a:pt x="5894460" y="2372018"/>
                  <a:pt x="5884209" y="2368245"/>
                  <a:pt x="5882418" y="2360354"/>
                </a:cubicBezTo>
                <a:cubicBezTo>
                  <a:pt x="5882266" y="2359401"/>
                  <a:pt x="5881999" y="2358486"/>
                  <a:pt x="5881694" y="2357610"/>
                </a:cubicBezTo>
                <a:cubicBezTo>
                  <a:pt x="5881694" y="2357610"/>
                  <a:pt x="5881694" y="2357610"/>
                  <a:pt x="5881694" y="2357610"/>
                </a:cubicBezTo>
                <a:cubicBezTo>
                  <a:pt x="5881618" y="2357457"/>
                  <a:pt x="5881579" y="2357419"/>
                  <a:pt x="5881465" y="2357343"/>
                </a:cubicBezTo>
                <a:close/>
                <a:moveTo>
                  <a:pt x="5788439" y="2356657"/>
                </a:moveTo>
                <a:cubicBezTo>
                  <a:pt x="5794842" y="2338436"/>
                  <a:pt x="5823081" y="2348652"/>
                  <a:pt x="5816641" y="2366910"/>
                </a:cubicBezTo>
                <a:cubicBezTo>
                  <a:pt x="5810238" y="2385131"/>
                  <a:pt x="5782037" y="2374915"/>
                  <a:pt x="5788439" y="2356657"/>
                </a:cubicBezTo>
                <a:close/>
                <a:moveTo>
                  <a:pt x="5813630" y="2385703"/>
                </a:moveTo>
                <a:cubicBezTo>
                  <a:pt x="5818470" y="2371904"/>
                  <a:pt x="5835352" y="2375563"/>
                  <a:pt x="5840497" y="2386008"/>
                </a:cubicBezTo>
                <a:cubicBezTo>
                  <a:pt x="5841336" y="2384978"/>
                  <a:pt x="5842022" y="2383911"/>
                  <a:pt x="5843279" y="2382996"/>
                </a:cubicBezTo>
                <a:cubicBezTo>
                  <a:pt x="5855131" y="2374496"/>
                  <a:pt x="5868927" y="2385703"/>
                  <a:pt x="5868165" y="2396490"/>
                </a:cubicBezTo>
                <a:cubicBezTo>
                  <a:pt x="5868889" y="2393707"/>
                  <a:pt x="5869766" y="2391878"/>
                  <a:pt x="5871290" y="2389553"/>
                </a:cubicBezTo>
                <a:cubicBezTo>
                  <a:pt x="5874758" y="2384216"/>
                  <a:pt x="5879598" y="2381624"/>
                  <a:pt x="5885200" y="2378956"/>
                </a:cubicBezTo>
                <a:cubicBezTo>
                  <a:pt x="5886839" y="2378155"/>
                  <a:pt x="5888782" y="2378041"/>
                  <a:pt x="5890802" y="2378193"/>
                </a:cubicBezTo>
                <a:cubicBezTo>
                  <a:pt x="5893126" y="2376516"/>
                  <a:pt x="5895794" y="2375335"/>
                  <a:pt x="5898576" y="2375068"/>
                </a:cubicBezTo>
                <a:cubicBezTo>
                  <a:pt x="5900787" y="2374877"/>
                  <a:pt x="5902959" y="2374801"/>
                  <a:pt x="5905170" y="2374839"/>
                </a:cubicBezTo>
                <a:cubicBezTo>
                  <a:pt x="5905627" y="2374496"/>
                  <a:pt x="5906084" y="2374115"/>
                  <a:pt x="5906656" y="2373810"/>
                </a:cubicBezTo>
                <a:cubicBezTo>
                  <a:pt x="5913401" y="2370036"/>
                  <a:pt x="5923577" y="2372247"/>
                  <a:pt x="5927083" y="2379566"/>
                </a:cubicBezTo>
                <a:lnTo>
                  <a:pt x="5928988" y="2383530"/>
                </a:lnTo>
                <a:cubicBezTo>
                  <a:pt x="5929903" y="2384483"/>
                  <a:pt x="5930818" y="2385512"/>
                  <a:pt x="5931618" y="2386694"/>
                </a:cubicBezTo>
                <a:cubicBezTo>
                  <a:pt x="5937715" y="2395499"/>
                  <a:pt x="5937562" y="2407430"/>
                  <a:pt x="5938973" y="2417646"/>
                </a:cubicBezTo>
                <a:cubicBezTo>
                  <a:pt x="5940154" y="2426375"/>
                  <a:pt x="5934590" y="2431406"/>
                  <a:pt x="5927921" y="2432626"/>
                </a:cubicBezTo>
                <a:cubicBezTo>
                  <a:pt x="5928378" y="2437238"/>
                  <a:pt x="5926930" y="2442041"/>
                  <a:pt x="5922052" y="2445510"/>
                </a:cubicBezTo>
                <a:cubicBezTo>
                  <a:pt x="5914849" y="2450656"/>
                  <a:pt x="5907532" y="2448178"/>
                  <a:pt x="5902997" y="2443032"/>
                </a:cubicBezTo>
                <a:cubicBezTo>
                  <a:pt x="5896595" y="2445967"/>
                  <a:pt x="5888820" y="2445358"/>
                  <a:pt x="5885124" y="2438039"/>
                </a:cubicBezTo>
                <a:cubicBezTo>
                  <a:pt x="5883866" y="2435523"/>
                  <a:pt x="5882303" y="2433160"/>
                  <a:pt x="5881084" y="2430682"/>
                </a:cubicBezTo>
                <a:cubicBezTo>
                  <a:pt x="5880703" y="2430072"/>
                  <a:pt x="5880284" y="2429538"/>
                  <a:pt x="5879865" y="2428967"/>
                </a:cubicBezTo>
                <a:cubicBezTo>
                  <a:pt x="5878454" y="2427442"/>
                  <a:pt x="5877273" y="2426032"/>
                  <a:pt x="5876320" y="2424393"/>
                </a:cubicBezTo>
                <a:cubicBezTo>
                  <a:pt x="5871861" y="2423783"/>
                  <a:pt x="5867555" y="2421305"/>
                  <a:pt x="5865230" y="2417836"/>
                </a:cubicBezTo>
                <a:cubicBezTo>
                  <a:pt x="5862258" y="2413376"/>
                  <a:pt x="5862410" y="2408535"/>
                  <a:pt x="5864239" y="2404228"/>
                </a:cubicBezTo>
                <a:cubicBezTo>
                  <a:pt x="5863592" y="2404876"/>
                  <a:pt x="5863249" y="2405600"/>
                  <a:pt x="5862448" y="2406172"/>
                </a:cubicBezTo>
                <a:cubicBezTo>
                  <a:pt x="5853569" y="2412538"/>
                  <a:pt x="5843737" y="2407735"/>
                  <a:pt x="5839621" y="2400416"/>
                </a:cubicBezTo>
                <a:cubicBezTo>
                  <a:pt x="5831389" y="2414253"/>
                  <a:pt x="5807647" y="2402741"/>
                  <a:pt x="5813630" y="2385703"/>
                </a:cubicBezTo>
                <a:close/>
                <a:moveTo>
                  <a:pt x="5884171" y="2526969"/>
                </a:moveTo>
                <a:cubicBezTo>
                  <a:pt x="5890497" y="2508977"/>
                  <a:pt x="5919918" y="2515000"/>
                  <a:pt x="5913554" y="2533182"/>
                </a:cubicBezTo>
                <a:cubicBezTo>
                  <a:pt x="5907227" y="2551136"/>
                  <a:pt x="5877768" y="2545151"/>
                  <a:pt x="5884171" y="2526969"/>
                </a:cubicBezTo>
                <a:close/>
                <a:moveTo>
                  <a:pt x="5892898" y="2613954"/>
                </a:moveTo>
                <a:lnTo>
                  <a:pt x="5887486" y="2617842"/>
                </a:lnTo>
                <a:cubicBezTo>
                  <a:pt x="5880856" y="2622607"/>
                  <a:pt x="5870604" y="2618186"/>
                  <a:pt x="5867136" y="2611743"/>
                </a:cubicBezTo>
                <a:cubicBezTo>
                  <a:pt x="5862944" y="2603967"/>
                  <a:pt x="5866641" y="2596115"/>
                  <a:pt x="5873234" y="2591426"/>
                </a:cubicBezTo>
                <a:lnTo>
                  <a:pt x="5878645" y="2587538"/>
                </a:lnTo>
                <a:cubicBezTo>
                  <a:pt x="5885276" y="2582774"/>
                  <a:pt x="5895528" y="2587195"/>
                  <a:pt x="5898957" y="2593637"/>
                </a:cubicBezTo>
                <a:cubicBezTo>
                  <a:pt x="5903188" y="2601413"/>
                  <a:pt x="5899453" y="2609228"/>
                  <a:pt x="5892898" y="2613954"/>
                </a:cubicBezTo>
                <a:close/>
                <a:moveTo>
                  <a:pt x="5834057" y="2455992"/>
                </a:moveTo>
                <a:lnTo>
                  <a:pt x="5840345" y="2458203"/>
                </a:lnTo>
                <a:cubicBezTo>
                  <a:pt x="5840726" y="2458318"/>
                  <a:pt x="5840993" y="2458699"/>
                  <a:pt x="5841374" y="2458890"/>
                </a:cubicBezTo>
                <a:lnTo>
                  <a:pt x="5841983" y="2455154"/>
                </a:lnTo>
                <a:cubicBezTo>
                  <a:pt x="5843317" y="2447149"/>
                  <a:pt x="5850863" y="2441317"/>
                  <a:pt x="5859019" y="2442499"/>
                </a:cubicBezTo>
                <a:cubicBezTo>
                  <a:pt x="5866945" y="2443680"/>
                  <a:pt x="5872967" y="2451533"/>
                  <a:pt x="5871671" y="2459538"/>
                </a:cubicBezTo>
                <a:cubicBezTo>
                  <a:pt x="5871176" y="2462625"/>
                  <a:pt x="5870642" y="2465751"/>
                  <a:pt x="5870109" y="2468839"/>
                </a:cubicBezTo>
                <a:cubicBezTo>
                  <a:pt x="5868775" y="2476843"/>
                  <a:pt x="5861229" y="2482675"/>
                  <a:pt x="5853073" y="2481493"/>
                </a:cubicBezTo>
                <a:cubicBezTo>
                  <a:pt x="5850978" y="2481189"/>
                  <a:pt x="5849034" y="2480350"/>
                  <a:pt x="5847319" y="2479206"/>
                </a:cubicBezTo>
                <a:cubicBezTo>
                  <a:pt x="5843546" y="2485839"/>
                  <a:pt x="5835657" y="2488317"/>
                  <a:pt x="5828531" y="2485801"/>
                </a:cubicBezTo>
                <a:lnTo>
                  <a:pt x="5822242" y="2483590"/>
                </a:lnTo>
                <a:cubicBezTo>
                  <a:pt x="5814583" y="2480884"/>
                  <a:pt x="5811305" y="2470973"/>
                  <a:pt x="5814316" y="2463883"/>
                </a:cubicBezTo>
                <a:cubicBezTo>
                  <a:pt x="5817708" y="2456107"/>
                  <a:pt x="5826434" y="2453324"/>
                  <a:pt x="5834057" y="2455992"/>
                </a:cubicBezTo>
                <a:close/>
                <a:moveTo>
                  <a:pt x="5832608" y="2513741"/>
                </a:moveTo>
                <a:cubicBezTo>
                  <a:pt x="5848348" y="2502459"/>
                  <a:pt x="5864354" y="2527845"/>
                  <a:pt x="5848729" y="2539052"/>
                </a:cubicBezTo>
                <a:cubicBezTo>
                  <a:pt x="5833028" y="2550335"/>
                  <a:pt x="5816984" y="2524948"/>
                  <a:pt x="5832608" y="2513741"/>
                </a:cubicBezTo>
                <a:close/>
                <a:moveTo>
                  <a:pt x="5826016" y="2581287"/>
                </a:moveTo>
                <a:cubicBezTo>
                  <a:pt x="5819613" y="2599507"/>
                  <a:pt x="5790764" y="2591160"/>
                  <a:pt x="5797204" y="2572939"/>
                </a:cubicBezTo>
                <a:cubicBezTo>
                  <a:pt x="5803607" y="2554719"/>
                  <a:pt x="5832418" y="2563067"/>
                  <a:pt x="5826016" y="2581287"/>
                </a:cubicBezTo>
                <a:close/>
                <a:moveTo>
                  <a:pt x="5806160" y="3567824"/>
                </a:moveTo>
                <a:cubicBezTo>
                  <a:pt x="5813820" y="3566108"/>
                  <a:pt x="5821900" y="3571102"/>
                  <a:pt x="5823615" y="3578802"/>
                </a:cubicBezTo>
                <a:lnTo>
                  <a:pt x="5825597" y="3587759"/>
                </a:lnTo>
                <a:cubicBezTo>
                  <a:pt x="5827311" y="3595459"/>
                  <a:pt x="5822357" y="3603464"/>
                  <a:pt x="5814621" y="3605218"/>
                </a:cubicBezTo>
                <a:cubicBezTo>
                  <a:pt x="5806961" y="3606933"/>
                  <a:pt x="5798881" y="3601939"/>
                  <a:pt x="5797167" y="3594239"/>
                </a:cubicBezTo>
                <a:lnTo>
                  <a:pt x="5795185" y="3585282"/>
                </a:lnTo>
                <a:cubicBezTo>
                  <a:pt x="5793432" y="3577544"/>
                  <a:pt x="5798386" y="3569577"/>
                  <a:pt x="5806160" y="3567824"/>
                </a:cubicBezTo>
                <a:close/>
                <a:moveTo>
                  <a:pt x="5801053" y="3821386"/>
                </a:moveTo>
                <a:cubicBezTo>
                  <a:pt x="5805932" y="3814753"/>
                  <a:pt x="5814811" y="3813991"/>
                  <a:pt x="5821442" y="3818222"/>
                </a:cubicBezTo>
                <a:lnTo>
                  <a:pt x="5826930" y="3821691"/>
                </a:lnTo>
                <a:cubicBezTo>
                  <a:pt x="5833599" y="3825922"/>
                  <a:pt x="5834514" y="3836023"/>
                  <a:pt x="5830093" y="3842084"/>
                </a:cubicBezTo>
                <a:cubicBezTo>
                  <a:pt x="5825215" y="3848717"/>
                  <a:pt x="5816335" y="3849479"/>
                  <a:pt x="5809704" y="3845248"/>
                </a:cubicBezTo>
                <a:lnTo>
                  <a:pt x="5804255" y="3841779"/>
                </a:lnTo>
                <a:cubicBezTo>
                  <a:pt x="5797547" y="3837548"/>
                  <a:pt x="5796633" y="3827409"/>
                  <a:pt x="5801053" y="3821386"/>
                </a:cubicBezTo>
                <a:close/>
                <a:moveTo>
                  <a:pt x="5831008" y="3949272"/>
                </a:moveTo>
                <a:cubicBezTo>
                  <a:pt x="5820947" y="3965129"/>
                  <a:pt x="5796480" y="3949234"/>
                  <a:pt x="5806542" y="3933377"/>
                </a:cubicBezTo>
                <a:cubicBezTo>
                  <a:pt x="5816641" y="3917520"/>
                  <a:pt x="5841107" y="3933415"/>
                  <a:pt x="5831008" y="3949272"/>
                </a:cubicBezTo>
                <a:close/>
                <a:moveTo>
                  <a:pt x="5830627" y="3676727"/>
                </a:moveTo>
                <a:cubicBezTo>
                  <a:pt x="5823615" y="3678404"/>
                  <a:pt x="5814011" y="3673716"/>
                  <a:pt x="5813096" y="3665902"/>
                </a:cubicBezTo>
                <a:cubicBezTo>
                  <a:pt x="5813020" y="3664949"/>
                  <a:pt x="5812868" y="3663996"/>
                  <a:pt x="5812639" y="3663043"/>
                </a:cubicBezTo>
                <a:cubicBezTo>
                  <a:pt x="5812601" y="3662928"/>
                  <a:pt x="5812639" y="3662967"/>
                  <a:pt x="5812601" y="3662890"/>
                </a:cubicBezTo>
                <a:cubicBezTo>
                  <a:pt x="5812563" y="3662852"/>
                  <a:pt x="5812525" y="3662814"/>
                  <a:pt x="5812486" y="3662738"/>
                </a:cubicBezTo>
                <a:cubicBezTo>
                  <a:pt x="5812334" y="3662662"/>
                  <a:pt x="5812220" y="3662585"/>
                  <a:pt x="5812029" y="3662433"/>
                </a:cubicBezTo>
                <a:cubicBezTo>
                  <a:pt x="5805284" y="3657859"/>
                  <a:pt x="5803493" y="3649358"/>
                  <a:pt x="5807533" y="3642307"/>
                </a:cubicBezTo>
                <a:cubicBezTo>
                  <a:pt x="5811343" y="3635636"/>
                  <a:pt x="5821328" y="3633501"/>
                  <a:pt x="5827654" y="3637809"/>
                </a:cubicBezTo>
                <a:cubicBezTo>
                  <a:pt x="5835009" y="3642802"/>
                  <a:pt x="5840421" y="3650159"/>
                  <a:pt x="5841488" y="3659193"/>
                </a:cubicBezTo>
                <a:cubicBezTo>
                  <a:pt x="5842364" y="3667007"/>
                  <a:pt x="5839011" y="3674745"/>
                  <a:pt x="5830627" y="3676727"/>
                </a:cubicBezTo>
                <a:close/>
                <a:moveTo>
                  <a:pt x="5868812" y="3690793"/>
                </a:moveTo>
                <a:lnTo>
                  <a:pt x="5863363" y="3687324"/>
                </a:lnTo>
                <a:cubicBezTo>
                  <a:pt x="5856694" y="3683093"/>
                  <a:pt x="5856579" y="3672458"/>
                  <a:pt x="5861077" y="3666816"/>
                </a:cubicBezTo>
                <a:cubicBezTo>
                  <a:pt x="5864506" y="3662547"/>
                  <a:pt x="5869308" y="3661137"/>
                  <a:pt x="5874072" y="3661747"/>
                </a:cubicBezTo>
                <a:cubicBezTo>
                  <a:pt x="5874301" y="3659269"/>
                  <a:pt x="5875063" y="3656829"/>
                  <a:pt x="5876397" y="3654695"/>
                </a:cubicBezTo>
                <a:cubicBezTo>
                  <a:pt x="5880703" y="3647834"/>
                  <a:pt x="5890268" y="3646957"/>
                  <a:pt x="5896671" y="3651036"/>
                </a:cubicBezTo>
                <a:lnTo>
                  <a:pt x="5902158" y="3654504"/>
                </a:lnTo>
                <a:cubicBezTo>
                  <a:pt x="5906694" y="3657401"/>
                  <a:pt x="5908561" y="3662471"/>
                  <a:pt x="5908180" y="3667465"/>
                </a:cubicBezTo>
                <a:cubicBezTo>
                  <a:pt x="5911343" y="3671276"/>
                  <a:pt x="5912334" y="3676537"/>
                  <a:pt x="5908790" y="3682140"/>
                </a:cubicBezTo>
                <a:cubicBezTo>
                  <a:pt x="5904140" y="3689459"/>
                  <a:pt x="5896099" y="3690374"/>
                  <a:pt x="5889811" y="3687743"/>
                </a:cubicBezTo>
                <a:cubicBezTo>
                  <a:pt x="5889659" y="3687972"/>
                  <a:pt x="5889507" y="3688277"/>
                  <a:pt x="5889354" y="3688506"/>
                </a:cubicBezTo>
                <a:cubicBezTo>
                  <a:pt x="5883981" y="3695176"/>
                  <a:pt x="5875444" y="3695024"/>
                  <a:pt x="5868812" y="3690793"/>
                </a:cubicBezTo>
                <a:close/>
                <a:moveTo>
                  <a:pt x="5930284" y="3133848"/>
                </a:moveTo>
                <a:lnTo>
                  <a:pt x="5921404" y="3137203"/>
                </a:lnTo>
                <a:cubicBezTo>
                  <a:pt x="5913706" y="3140099"/>
                  <a:pt x="5904826" y="3133543"/>
                  <a:pt x="5902959" y="3126301"/>
                </a:cubicBezTo>
                <a:cubicBezTo>
                  <a:pt x="5900787" y="3117762"/>
                  <a:pt x="5906237" y="3110749"/>
                  <a:pt x="5913858" y="3107890"/>
                </a:cubicBezTo>
                <a:lnTo>
                  <a:pt x="5922776" y="3104535"/>
                </a:lnTo>
                <a:cubicBezTo>
                  <a:pt x="5930474" y="3101600"/>
                  <a:pt x="5939354" y="3108195"/>
                  <a:pt x="5941183" y="3115437"/>
                </a:cubicBezTo>
                <a:cubicBezTo>
                  <a:pt x="5943355" y="3123937"/>
                  <a:pt x="5937906" y="3130951"/>
                  <a:pt x="5930284" y="3133848"/>
                </a:cubicBezTo>
                <a:close/>
                <a:moveTo>
                  <a:pt x="5937105" y="2712604"/>
                </a:moveTo>
                <a:cubicBezTo>
                  <a:pt x="5931160" y="2713786"/>
                  <a:pt x="5926587" y="2711079"/>
                  <a:pt x="5921976" y="2707763"/>
                </a:cubicBezTo>
                <a:cubicBezTo>
                  <a:pt x="5918394" y="2705171"/>
                  <a:pt x="5917098" y="2701016"/>
                  <a:pt x="5917327" y="2696861"/>
                </a:cubicBezTo>
                <a:cubicBezTo>
                  <a:pt x="5917174" y="2696633"/>
                  <a:pt x="5916983" y="2696366"/>
                  <a:pt x="5916831" y="2696137"/>
                </a:cubicBezTo>
                <a:cubicBezTo>
                  <a:pt x="5912372" y="2689428"/>
                  <a:pt x="5914811" y="2680661"/>
                  <a:pt x="5921099" y="2676163"/>
                </a:cubicBezTo>
                <a:cubicBezTo>
                  <a:pt x="5927502" y="2671589"/>
                  <a:pt x="5936877" y="2674181"/>
                  <a:pt x="5941069" y="2680432"/>
                </a:cubicBezTo>
                <a:cubicBezTo>
                  <a:pt x="5944118" y="2685045"/>
                  <a:pt x="5947700" y="2689657"/>
                  <a:pt x="5948729" y="2695184"/>
                </a:cubicBezTo>
                <a:cubicBezTo>
                  <a:pt x="5950215" y="2703265"/>
                  <a:pt x="5945223" y="2711003"/>
                  <a:pt x="5937105" y="2712604"/>
                </a:cubicBezTo>
                <a:close/>
                <a:moveTo>
                  <a:pt x="5947738" y="2295668"/>
                </a:moveTo>
                <a:cubicBezTo>
                  <a:pt x="5941145" y="2300394"/>
                  <a:pt x="5932265" y="2300699"/>
                  <a:pt x="5926587" y="2294105"/>
                </a:cubicBezTo>
                <a:cubicBezTo>
                  <a:pt x="5921633" y="2288387"/>
                  <a:pt x="5921556" y="2277676"/>
                  <a:pt x="5928150" y="2272949"/>
                </a:cubicBezTo>
                <a:lnTo>
                  <a:pt x="5933561" y="2269061"/>
                </a:lnTo>
                <a:cubicBezTo>
                  <a:pt x="5940154" y="2264296"/>
                  <a:pt x="5949034" y="2264029"/>
                  <a:pt x="5954712" y="2270624"/>
                </a:cubicBezTo>
                <a:cubicBezTo>
                  <a:pt x="5959666" y="2276380"/>
                  <a:pt x="5959742" y="2287091"/>
                  <a:pt x="5953150" y="2291818"/>
                </a:cubicBezTo>
                <a:lnTo>
                  <a:pt x="5947738" y="2295668"/>
                </a:lnTo>
                <a:close/>
                <a:moveTo>
                  <a:pt x="5949300" y="2518354"/>
                </a:moveTo>
                <a:cubicBezTo>
                  <a:pt x="5953798" y="2500286"/>
                  <a:pt x="5981351" y="2508862"/>
                  <a:pt x="5976892" y="2526816"/>
                </a:cubicBezTo>
                <a:cubicBezTo>
                  <a:pt x="5972433" y="2544884"/>
                  <a:pt x="5944842" y="2536308"/>
                  <a:pt x="5949300" y="2518354"/>
                </a:cubicBezTo>
                <a:close/>
                <a:moveTo>
                  <a:pt x="6005741" y="3481410"/>
                </a:moveTo>
                <a:cubicBezTo>
                  <a:pt x="5998195" y="3477293"/>
                  <a:pt x="5996252" y="3468335"/>
                  <a:pt x="5999644" y="3460864"/>
                </a:cubicBezTo>
                <a:lnTo>
                  <a:pt x="6002426" y="3454727"/>
                </a:lnTo>
                <a:cubicBezTo>
                  <a:pt x="6005817" y="3447256"/>
                  <a:pt x="6016145" y="3444931"/>
                  <a:pt x="6022967" y="3448628"/>
                </a:cubicBezTo>
                <a:cubicBezTo>
                  <a:pt x="6030512" y="3452707"/>
                  <a:pt x="6032456" y="3461703"/>
                  <a:pt x="6029064" y="3469174"/>
                </a:cubicBezTo>
                <a:lnTo>
                  <a:pt x="6026282" y="3475311"/>
                </a:lnTo>
                <a:cubicBezTo>
                  <a:pt x="6022891" y="3482782"/>
                  <a:pt x="6012525" y="3485107"/>
                  <a:pt x="6005741" y="3481410"/>
                </a:cubicBezTo>
                <a:close/>
                <a:moveTo>
                  <a:pt x="6047852" y="3484879"/>
                </a:moveTo>
                <a:lnTo>
                  <a:pt x="6050634" y="3478741"/>
                </a:lnTo>
                <a:cubicBezTo>
                  <a:pt x="6054140" y="3471003"/>
                  <a:pt x="6061915" y="3467230"/>
                  <a:pt x="6070146" y="3469936"/>
                </a:cubicBezTo>
                <a:cubicBezTo>
                  <a:pt x="6071518" y="3470393"/>
                  <a:pt x="6072662" y="3471308"/>
                  <a:pt x="6073805" y="3472185"/>
                </a:cubicBezTo>
                <a:cubicBezTo>
                  <a:pt x="6084895" y="3466239"/>
                  <a:pt x="6101625" y="3476073"/>
                  <a:pt x="6094423" y="3489681"/>
                </a:cubicBezTo>
                <a:cubicBezTo>
                  <a:pt x="6090268" y="3497496"/>
                  <a:pt x="6082113" y="3498906"/>
                  <a:pt x="6075558" y="3496619"/>
                </a:cubicBezTo>
                <a:cubicBezTo>
                  <a:pt x="6071823" y="3503556"/>
                  <a:pt x="6064544" y="3506949"/>
                  <a:pt x="6056732" y="3504433"/>
                </a:cubicBezTo>
                <a:cubicBezTo>
                  <a:pt x="6049224" y="3501955"/>
                  <a:pt x="6044575" y="3492121"/>
                  <a:pt x="6047852" y="3484879"/>
                </a:cubicBezTo>
                <a:close/>
                <a:moveTo>
                  <a:pt x="6078607" y="3579069"/>
                </a:moveTo>
                <a:cubicBezTo>
                  <a:pt x="6077387" y="3576896"/>
                  <a:pt x="6076587" y="3574456"/>
                  <a:pt x="6076473" y="3571940"/>
                </a:cubicBezTo>
                <a:cubicBezTo>
                  <a:pt x="6076092" y="3563859"/>
                  <a:pt x="6083409" y="3557646"/>
                  <a:pt x="6090992" y="3557341"/>
                </a:cubicBezTo>
                <a:lnTo>
                  <a:pt x="6097471" y="3557036"/>
                </a:lnTo>
                <a:cubicBezTo>
                  <a:pt x="6099986" y="3556960"/>
                  <a:pt x="6102235" y="3557684"/>
                  <a:pt x="6104255" y="3558790"/>
                </a:cubicBezTo>
                <a:cubicBezTo>
                  <a:pt x="6104331" y="3557875"/>
                  <a:pt x="6104216" y="3556998"/>
                  <a:pt x="6104483" y="3556007"/>
                </a:cubicBezTo>
                <a:cubicBezTo>
                  <a:pt x="6106580" y="3548764"/>
                  <a:pt x="6115688" y="3542513"/>
                  <a:pt x="6123233" y="3545677"/>
                </a:cubicBezTo>
                <a:cubicBezTo>
                  <a:pt x="6124110" y="3546058"/>
                  <a:pt x="6124986" y="3546401"/>
                  <a:pt x="6125901" y="3546668"/>
                </a:cubicBezTo>
                <a:lnTo>
                  <a:pt x="6125901" y="3546668"/>
                </a:lnTo>
                <a:cubicBezTo>
                  <a:pt x="6126015" y="3546668"/>
                  <a:pt x="6126053" y="3546668"/>
                  <a:pt x="6126206" y="3546630"/>
                </a:cubicBezTo>
                <a:cubicBezTo>
                  <a:pt x="6126435" y="3546516"/>
                  <a:pt x="6126472" y="3546516"/>
                  <a:pt x="6126892" y="3546287"/>
                </a:cubicBezTo>
                <a:cubicBezTo>
                  <a:pt x="6134476" y="3542475"/>
                  <a:pt x="6143088" y="3545258"/>
                  <a:pt x="6147395" y="3552500"/>
                </a:cubicBezTo>
                <a:cubicBezTo>
                  <a:pt x="6151473" y="3559399"/>
                  <a:pt x="6148271" y="3569463"/>
                  <a:pt x="6141183" y="3573008"/>
                </a:cubicBezTo>
                <a:cubicBezTo>
                  <a:pt x="6134056" y="3576553"/>
                  <a:pt x="6126130" y="3577315"/>
                  <a:pt x="6118507" y="3575371"/>
                </a:cubicBezTo>
                <a:cubicBezTo>
                  <a:pt x="6118507" y="3575600"/>
                  <a:pt x="6118698" y="3575714"/>
                  <a:pt x="6118698" y="3575943"/>
                </a:cubicBezTo>
                <a:cubicBezTo>
                  <a:pt x="6119079" y="3584634"/>
                  <a:pt x="6113020" y="3589932"/>
                  <a:pt x="6106389" y="3591419"/>
                </a:cubicBezTo>
                <a:cubicBezTo>
                  <a:pt x="6106389" y="3591685"/>
                  <a:pt x="6106465" y="3592029"/>
                  <a:pt x="6106427" y="3592296"/>
                </a:cubicBezTo>
                <a:cubicBezTo>
                  <a:pt x="6105855" y="3600758"/>
                  <a:pt x="6098805" y="3605561"/>
                  <a:pt x="6090954" y="3605904"/>
                </a:cubicBezTo>
                <a:lnTo>
                  <a:pt x="6084476" y="3606171"/>
                </a:lnTo>
                <a:cubicBezTo>
                  <a:pt x="6076549" y="3606513"/>
                  <a:pt x="6070413" y="3597861"/>
                  <a:pt x="6070870" y="3590656"/>
                </a:cubicBezTo>
                <a:cubicBezTo>
                  <a:pt x="6071213" y="3585167"/>
                  <a:pt x="6074338" y="3581279"/>
                  <a:pt x="6078607" y="3579069"/>
                </a:cubicBezTo>
                <a:close/>
                <a:moveTo>
                  <a:pt x="6121862" y="3647567"/>
                </a:moveTo>
                <a:cubicBezTo>
                  <a:pt x="6122662" y="3666283"/>
                  <a:pt x="6093660" y="3669218"/>
                  <a:pt x="6092860" y="3650464"/>
                </a:cubicBezTo>
                <a:cubicBezTo>
                  <a:pt x="6092022" y="3631748"/>
                  <a:pt x="6121023" y="3628813"/>
                  <a:pt x="6121862" y="3647567"/>
                </a:cubicBezTo>
                <a:close/>
                <a:moveTo>
                  <a:pt x="6087639" y="3696816"/>
                </a:moveTo>
                <a:cubicBezTo>
                  <a:pt x="6097738" y="3680920"/>
                  <a:pt x="6121366" y="3698035"/>
                  <a:pt x="6111343" y="3713778"/>
                </a:cubicBezTo>
                <a:cubicBezTo>
                  <a:pt x="6101244" y="3729635"/>
                  <a:pt x="6077616" y="3712558"/>
                  <a:pt x="6087639" y="3696816"/>
                </a:cubicBezTo>
                <a:close/>
                <a:moveTo>
                  <a:pt x="6140306" y="3677718"/>
                </a:moveTo>
                <a:cubicBezTo>
                  <a:pt x="6140116" y="3679205"/>
                  <a:pt x="6139926" y="3680653"/>
                  <a:pt x="6139125" y="3681988"/>
                </a:cubicBezTo>
                <a:cubicBezTo>
                  <a:pt x="6138629" y="3682788"/>
                  <a:pt x="6138172" y="3683589"/>
                  <a:pt x="6137791" y="3684427"/>
                </a:cubicBezTo>
                <a:cubicBezTo>
                  <a:pt x="6137791" y="3684542"/>
                  <a:pt x="6137791" y="3684580"/>
                  <a:pt x="6137791" y="3684732"/>
                </a:cubicBezTo>
                <a:cubicBezTo>
                  <a:pt x="6137868" y="3684961"/>
                  <a:pt x="6137868" y="3684999"/>
                  <a:pt x="6138020" y="3685418"/>
                </a:cubicBezTo>
                <a:cubicBezTo>
                  <a:pt x="6140573" y="3693194"/>
                  <a:pt x="6136762" y="3701009"/>
                  <a:pt x="6129293" y="3704096"/>
                </a:cubicBezTo>
                <a:cubicBezTo>
                  <a:pt x="6122166" y="3707069"/>
                  <a:pt x="6113020" y="3702610"/>
                  <a:pt x="6110619" y="3695367"/>
                </a:cubicBezTo>
                <a:cubicBezTo>
                  <a:pt x="6107837" y="3686943"/>
                  <a:pt x="6107875" y="3677795"/>
                  <a:pt x="6112524" y="3669980"/>
                </a:cubicBezTo>
                <a:cubicBezTo>
                  <a:pt x="6116564" y="3663195"/>
                  <a:pt x="6123996" y="3659155"/>
                  <a:pt x="6131808" y="3662700"/>
                </a:cubicBezTo>
                <a:cubicBezTo>
                  <a:pt x="6134895" y="3664110"/>
                  <a:pt x="6137486" y="3667007"/>
                  <a:pt x="6139049" y="3670323"/>
                </a:cubicBezTo>
                <a:lnTo>
                  <a:pt x="6138896" y="3666664"/>
                </a:lnTo>
                <a:cubicBezTo>
                  <a:pt x="6138553" y="3658507"/>
                  <a:pt x="6145642" y="3652370"/>
                  <a:pt x="6153302" y="3651912"/>
                </a:cubicBezTo>
                <a:cubicBezTo>
                  <a:pt x="6161343" y="3651455"/>
                  <a:pt x="6167707" y="3658735"/>
                  <a:pt x="6168012" y="3666321"/>
                </a:cubicBezTo>
                <a:lnTo>
                  <a:pt x="6168279" y="3672801"/>
                </a:lnTo>
                <a:cubicBezTo>
                  <a:pt x="6168622" y="3680958"/>
                  <a:pt x="6161533" y="3687096"/>
                  <a:pt x="6153874" y="3687553"/>
                </a:cubicBezTo>
                <a:cubicBezTo>
                  <a:pt x="6147547" y="3687896"/>
                  <a:pt x="6142402" y="3683360"/>
                  <a:pt x="6140306" y="3677718"/>
                </a:cubicBezTo>
                <a:close/>
                <a:moveTo>
                  <a:pt x="6152654" y="3763675"/>
                </a:moveTo>
                <a:lnTo>
                  <a:pt x="6156122" y="3758186"/>
                </a:lnTo>
                <a:cubicBezTo>
                  <a:pt x="6159094" y="3753497"/>
                  <a:pt x="6163553" y="3750943"/>
                  <a:pt x="6168470" y="3750677"/>
                </a:cubicBezTo>
                <a:lnTo>
                  <a:pt x="6168470" y="3750333"/>
                </a:lnTo>
                <a:cubicBezTo>
                  <a:pt x="6168126" y="3742176"/>
                  <a:pt x="6174186" y="3735772"/>
                  <a:pt x="6182151" y="3734934"/>
                </a:cubicBezTo>
                <a:cubicBezTo>
                  <a:pt x="6189887" y="3734133"/>
                  <a:pt x="6197243" y="3741033"/>
                  <a:pt x="6197547" y="3748618"/>
                </a:cubicBezTo>
                <a:lnTo>
                  <a:pt x="6197814" y="3755098"/>
                </a:lnTo>
                <a:cubicBezTo>
                  <a:pt x="6198157" y="3763256"/>
                  <a:pt x="6192097" y="3769698"/>
                  <a:pt x="6184132" y="3770498"/>
                </a:cubicBezTo>
                <a:cubicBezTo>
                  <a:pt x="6183523" y="3770574"/>
                  <a:pt x="6182989" y="3770307"/>
                  <a:pt x="6182380" y="3770269"/>
                </a:cubicBezTo>
                <a:cubicBezTo>
                  <a:pt x="6182189" y="3770689"/>
                  <a:pt x="6182227" y="3771222"/>
                  <a:pt x="6181961" y="3771641"/>
                </a:cubicBezTo>
                <a:lnTo>
                  <a:pt x="6178492" y="3777093"/>
                </a:lnTo>
                <a:cubicBezTo>
                  <a:pt x="6174110" y="3784030"/>
                  <a:pt x="6166526" y="3786851"/>
                  <a:pt x="6158828" y="3783306"/>
                </a:cubicBezTo>
                <a:cubicBezTo>
                  <a:pt x="6152120" y="3780180"/>
                  <a:pt x="6148538" y="3770117"/>
                  <a:pt x="6152654" y="3763675"/>
                </a:cubicBezTo>
                <a:close/>
                <a:moveTo>
                  <a:pt x="6155550" y="3976489"/>
                </a:moveTo>
                <a:cubicBezTo>
                  <a:pt x="6155893" y="3984646"/>
                  <a:pt x="6150482" y="3989754"/>
                  <a:pt x="6144308" y="3991583"/>
                </a:cubicBezTo>
                <a:cubicBezTo>
                  <a:pt x="6144079" y="3991622"/>
                  <a:pt x="6143965" y="3991812"/>
                  <a:pt x="6143736" y="3991888"/>
                </a:cubicBezTo>
                <a:cubicBezTo>
                  <a:pt x="6143545" y="3991926"/>
                  <a:pt x="6143355" y="3991888"/>
                  <a:pt x="6143165" y="3991888"/>
                </a:cubicBezTo>
                <a:cubicBezTo>
                  <a:pt x="6141564" y="3992231"/>
                  <a:pt x="6140002" y="3992346"/>
                  <a:pt x="6138401" y="3992231"/>
                </a:cubicBezTo>
                <a:cubicBezTo>
                  <a:pt x="6138249" y="3992231"/>
                  <a:pt x="6138096" y="3992231"/>
                  <a:pt x="6137944" y="3992231"/>
                </a:cubicBezTo>
                <a:cubicBezTo>
                  <a:pt x="6134895" y="3991926"/>
                  <a:pt x="6132227" y="3990669"/>
                  <a:pt x="6130169" y="3988534"/>
                </a:cubicBezTo>
                <a:cubicBezTo>
                  <a:pt x="6128073" y="3986781"/>
                  <a:pt x="6126320" y="3984608"/>
                  <a:pt x="6125711" y="3981863"/>
                </a:cubicBezTo>
                <a:lnTo>
                  <a:pt x="6123729" y="3972906"/>
                </a:lnTo>
                <a:cubicBezTo>
                  <a:pt x="6122014" y="3965206"/>
                  <a:pt x="6125825" y="3957163"/>
                  <a:pt x="6133790" y="3954914"/>
                </a:cubicBezTo>
                <a:cubicBezTo>
                  <a:pt x="6141030" y="3952855"/>
                  <a:pt x="6150062" y="3957277"/>
                  <a:pt x="6151777" y="3964977"/>
                </a:cubicBezTo>
                <a:cubicBezTo>
                  <a:pt x="6152083" y="3966311"/>
                  <a:pt x="6152387" y="3967645"/>
                  <a:pt x="6152692" y="3968979"/>
                </a:cubicBezTo>
                <a:cubicBezTo>
                  <a:pt x="6154255" y="3970885"/>
                  <a:pt x="6155436" y="3973210"/>
                  <a:pt x="6155550" y="3976489"/>
                </a:cubicBezTo>
                <a:close/>
                <a:moveTo>
                  <a:pt x="6177006" y="4063207"/>
                </a:moveTo>
                <a:lnTo>
                  <a:pt x="6180474" y="4057757"/>
                </a:lnTo>
                <a:cubicBezTo>
                  <a:pt x="6184857" y="4050857"/>
                  <a:pt x="6192517" y="4048074"/>
                  <a:pt x="6200177" y="4051658"/>
                </a:cubicBezTo>
                <a:cubicBezTo>
                  <a:pt x="6202044" y="4052534"/>
                  <a:pt x="6203607" y="4054059"/>
                  <a:pt x="6204864" y="4055813"/>
                </a:cubicBezTo>
                <a:cubicBezTo>
                  <a:pt x="6205207" y="4053907"/>
                  <a:pt x="6205855" y="4051963"/>
                  <a:pt x="6207075" y="4050095"/>
                </a:cubicBezTo>
                <a:cubicBezTo>
                  <a:pt x="6217174" y="4034238"/>
                  <a:pt x="6240421" y="4051810"/>
                  <a:pt x="6230398" y="4067591"/>
                </a:cubicBezTo>
                <a:cubicBezTo>
                  <a:pt x="6224186" y="4077349"/>
                  <a:pt x="6213020" y="4074376"/>
                  <a:pt x="6207646" y="4067019"/>
                </a:cubicBezTo>
                <a:cubicBezTo>
                  <a:pt x="6207418" y="4068544"/>
                  <a:pt x="6207075" y="4070069"/>
                  <a:pt x="6206236" y="4071403"/>
                </a:cubicBezTo>
                <a:lnTo>
                  <a:pt x="6202768" y="4076892"/>
                </a:lnTo>
                <a:cubicBezTo>
                  <a:pt x="6198386" y="4083791"/>
                  <a:pt x="6190726" y="4086574"/>
                  <a:pt x="6183065" y="4082991"/>
                </a:cubicBezTo>
                <a:cubicBezTo>
                  <a:pt x="6176397" y="4079789"/>
                  <a:pt x="6172929" y="4069687"/>
                  <a:pt x="6177006" y="4063207"/>
                </a:cubicBezTo>
                <a:close/>
                <a:moveTo>
                  <a:pt x="6223424" y="4084668"/>
                </a:moveTo>
                <a:cubicBezTo>
                  <a:pt x="6233484" y="4068811"/>
                  <a:pt x="6257951" y="4084706"/>
                  <a:pt x="6247890" y="4100563"/>
                </a:cubicBezTo>
                <a:cubicBezTo>
                  <a:pt x="6237791" y="4116382"/>
                  <a:pt x="6213363" y="4100525"/>
                  <a:pt x="6223424" y="4084668"/>
                </a:cubicBezTo>
                <a:close/>
                <a:moveTo>
                  <a:pt x="6247471" y="3828056"/>
                </a:moveTo>
                <a:cubicBezTo>
                  <a:pt x="6240459" y="3829696"/>
                  <a:pt x="6230855" y="3825045"/>
                  <a:pt x="6229941" y="3817231"/>
                </a:cubicBezTo>
                <a:cubicBezTo>
                  <a:pt x="6229865" y="3816278"/>
                  <a:pt x="6229712" y="3815325"/>
                  <a:pt x="6229483" y="3814372"/>
                </a:cubicBezTo>
                <a:cubicBezTo>
                  <a:pt x="6229445" y="3814258"/>
                  <a:pt x="6229445" y="3814296"/>
                  <a:pt x="6229445" y="3814182"/>
                </a:cubicBezTo>
                <a:cubicBezTo>
                  <a:pt x="6229407" y="3814143"/>
                  <a:pt x="6229369" y="3814105"/>
                  <a:pt x="6229331" y="3814067"/>
                </a:cubicBezTo>
                <a:cubicBezTo>
                  <a:pt x="6229178" y="3813953"/>
                  <a:pt x="6229064" y="3813876"/>
                  <a:pt x="6228874" y="3813762"/>
                </a:cubicBezTo>
                <a:cubicBezTo>
                  <a:pt x="6222128" y="3809150"/>
                  <a:pt x="6220337" y="3800688"/>
                  <a:pt x="6224339" y="3793636"/>
                </a:cubicBezTo>
                <a:cubicBezTo>
                  <a:pt x="6228149" y="3786965"/>
                  <a:pt x="6238172" y="3784830"/>
                  <a:pt x="6244460" y="3789100"/>
                </a:cubicBezTo>
                <a:cubicBezTo>
                  <a:pt x="6249720" y="3792683"/>
                  <a:pt x="6253340" y="3797829"/>
                  <a:pt x="6255703" y="3803585"/>
                </a:cubicBezTo>
                <a:cubicBezTo>
                  <a:pt x="6257037" y="3793826"/>
                  <a:pt x="6266754" y="3788680"/>
                  <a:pt x="6274567" y="3790205"/>
                </a:cubicBezTo>
                <a:cubicBezTo>
                  <a:pt x="6283828" y="3780485"/>
                  <a:pt x="6300063" y="3789252"/>
                  <a:pt x="6299262" y="3801297"/>
                </a:cubicBezTo>
                <a:cubicBezTo>
                  <a:pt x="6303835" y="3799392"/>
                  <a:pt x="6309285" y="3799696"/>
                  <a:pt x="6313515" y="3802365"/>
                </a:cubicBezTo>
                <a:lnTo>
                  <a:pt x="6314658" y="3803127"/>
                </a:lnTo>
                <a:cubicBezTo>
                  <a:pt x="6313896" y="3801564"/>
                  <a:pt x="6313363" y="3799773"/>
                  <a:pt x="6313248" y="3797562"/>
                </a:cubicBezTo>
                <a:cubicBezTo>
                  <a:pt x="6312448" y="3779303"/>
                  <a:pt x="6340306" y="3774119"/>
                  <a:pt x="6341831" y="3791997"/>
                </a:cubicBezTo>
                <a:cubicBezTo>
                  <a:pt x="6344994" y="3791959"/>
                  <a:pt x="6348233" y="3792645"/>
                  <a:pt x="6351053" y="3794436"/>
                </a:cubicBezTo>
                <a:lnTo>
                  <a:pt x="6361991" y="3801374"/>
                </a:lnTo>
                <a:cubicBezTo>
                  <a:pt x="6368660" y="3805643"/>
                  <a:pt x="6369498" y="3815744"/>
                  <a:pt x="6365077" y="3821767"/>
                </a:cubicBezTo>
                <a:cubicBezTo>
                  <a:pt x="6360161" y="3828400"/>
                  <a:pt x="6351320" y="3829086"/>
                  <a:pt x="6344689" y="3824855"/>
                </a:cubicBezTo>
                <a:lnTo>
                  <a:pt x="6333752" y="3817879"/>
                </a:lnTo>
                <a:cubicBezTo>
                  <a:pt x="6330627" y="3815897"/>
                  <a:pt x="6328873" y="3812542"/>
                  <a:pt x="6328263" y="3808997"/>
                </a:cubicBezTo>
                <a:cubicBezTo>
                  <a:pt x="6325787" y="3809455"/>
                  <a:pt x="6323386" y="3809112"/>
                  <a:pt x="6321175" y="3808388"/>
                </a:cubicBezTo>
                <a:cubicBezTo>
                  <a:pt x="6323767" y="3811322"/>
                  <a:pt x="6325291" y="3814906"/>
                  <a:pt x="6324986" y="3818755"/>
                </a:cubicBezTo>
                <a:cubicBezTo>
                  <a:pt x="6328149" y="3822568"/>
                  <a:pt x="6329140" y="3827828"/>
                  <a:pt x="6325596" y="3833431"/>
                </a:cubicBezTo>
                <a:cubicBezTo>
                  <a:pt x="6323538" y="3836671"/>
                  <a:pt x="6320718" y="3838501"/>
                  <a:pt x="6317783" y="3839492"/>
                </a:cubicBezTo>
                <a:lnTo>
                  <a:pt x="6318164" y="3841169"/>
                </a:lnTo>
                <a:cubicBezTo>
                  <a:pt x="6319880" y="3848907"/>
                  <a:pt x="6312639" y="3856531"/>
                  <a:pt x="6305436" y="3857369"/>
                </a:cubicBezTo>
                <a:cubicBezTo>
                  <a:pt x="6297051" y="3858360"/>
                  <a:pt x="6290954" y="3852300"/>
                  <a:pt x="6289239" y="3844638"/>
                </a:cubicBezTo>
                <a:lnTo>
                  <a:pt x="6289010" y="3843570"/>
                </a:lnTo>
                <a:cubicBezTo>
                  <a:pt x="6287906" y="3843113"/>
                  <a:pt x="6286762" y="3842770"/>
                  <a:pt x="6285733" y="3842084"/>
                </a:cubicBezTo>
                <a:lnTo>
                  <a:pt x="6280245" y="3838615"/>
                </a:lnTo>
                <a:cubicBezTo>
                  <a:pt x="6273576" y="3834346"/>
                  <a:pt x="6273462" y="3823749"/>
                  <a:pt x="6277997" y="3818108"/>
                </a:cubicBezTo>
                <a:cubicBezTo>
                  <a:pt x="6279521" y="3816202"/>
                  <a:pt x="6281351" y="3815058"/>
                  <a:pt x="6283294" y="3814220"/>
                </a:cubicBezTo>
                <a:cubicBezTo>
                  <a:pt x="6282113" y="3814029"/>
                  <a:pt x="6280969" y="3813610"/>
                  <a:pt x="6279864" y="3813114"/>
                </a:cubicBezTo>
                <a:cubicBezTo>
                  <a:pt x="6273881" y="3819251"/>
                  <a:pt x="6263325" y="3819937"/>
                  <a:pt x="6258294" y="3813838"/>
                </a:cubicBezTo>
                <a:cubicBezTo>
                  <a:pt x="6257913" y="3820433"/>
                  <a:pt x="6254636" y="3826341"/>
                  <a:pt x="6247471" y="3828056"/>
                </a:cubicBezTo>
                <a:close/>
                <a:moveTo>
                  <a:pt x="6280284" y="3863850"/>
                </a:moveTo>
                <a:cubicBezTo>
                  <a:pt x="6280474" y="3868042"/>
                  <a:pt x="6278987" y="3871016"/>
                  <a:pt x="6276816" y="3873150"/>
                </a:cubicBezTo>
                <a:cubicBezTo>
                  <a:pt x="6285848" y="3874827"/>
                  <a:pt x="6293432" y="3884128"/>
                  <a:pt x="6287143" y="3894001"/>
                </a:cubicBezTo>
                <a:cubicBezTo>
                  <a:pt x="6277082" y="3909820"/>
                  <a:pt x="6251625" y="3895602"/>
                  <a:pt x="6261686" y="3879745"/>
                </a:cubicBezTo>
                <a:cubicBezTo>
                  <a:pt x="6262638" y="3878220"/>
                  <a:pt x="6263858" y="3877229"/>
                  <a:pt x="6265039" y="3876238"/>
                </a:cubicBezTo>
                <a:cubicBezTo>
                  <a:pt x="6258218" y="3875094"/>
                  <a:pt x="6251587" y="3870063"/>
                  <a:pt x="6251206" y="3861372"/>
                </a:cubicBezTo>
                <a:cubicBezTo>
                  <a:pt x="6250405" y="3842694"/>
                  <a:pt x="6279483" y="3845400"/>
                  <a:pt x="6280284" y="3863850"/>
                </a:cubicBezTo>
                <a:close/>
                <a:moveTo>
                  <a:pt x="6257570" y="4079751"/>
                </a:moveTo>
                <a:cubicBezTo>
                  <a:pt x="6260924" y="4073728"/>
                  <a:pt x="6265192" y="4068353"/>
                  <a:pt x="6272471" y="4067172"/>
                </a:cubicBezTo>
                <a:cubicBezTo>
                  <a:pt x="6273195" y="4067057"/>
                  <a:pt x="6273843" y="4067134"/>
                  <a:pt x="6274529" y="4067095"/>
                </a:cubicBezTo>
                <a:cubicBezTo>
                  <a:pt x="6286114" y="4058900"/>
                  <a:pt x="6305474" y="4070221"/>
                  <a:pt x="6296633" y="4084134"/>
                </a:cubicBezTo>
                <a:cubicBezTo>
                  <a:pt x="6295794" y="4085430"/>
                  <a:pt x="6294803" y="4086498"/>
                  <a:pt x="6293774" y="4087413"/>
                </a:cubicBezTo>
                <a:cubicBezTo>
                  <a:pt x="6293317" y="4089090"/>
                  <a:pt x="6292555" y="4090729"/>
                  <a:pt x="6291564" y="4092177"/>
                </a:cubicBezTo>
                <a:cubicBezTo>
                  <a:pt x="6288477" y="4096561"/>
                  <a:pt x="6283142" y="4098238"/>
                  <a:pt x="6278111" y="4097552"/>
                </a:cubicBezTo>
                <a:cubicBezTo>
                  <a:pt x="6274567" y="4099725"/>
                  <a:pt x="6270337" y="4100487"/>
                  <a:pt x="6265573" y="4098772"/>
                </a:cubicBezTo>
                <a:cubicBezTo>
                  <a:pt x="6258752" y="4096332"/>
                  <a:pt x="6253836" y="4086460"/>
                  <a:pt x="6257570" y="4079751"/>
                </a:cubicBezTo>
                <a:close/>
                <a:moveTo>
                  <a:pt x="6299300" y="4218920"/>
                </a:moveTo>
                <a:lnTo>
                  <a:pt x="6302768" y="4213470"/>
                </a:lnTo>
                <a:cubicBezTo>
                  <a:pt x="6306998" y="4206799"/>
                  <a:pt x="6315078" y="4203521"/>
                  <a:pt x="6322509" y="4207447"/>
                </a:cubicBezTo>
                <a:cubicBezTo>
                  <a:pt x="6324834" y="4208705"/>
                  <a:pt x="6326587" y="4210839"/>
                  <a:pt x="6327997" y="4213241"/>
                </a:cubicBezTo>
                <a:cubicBezTo>
                  <a:pt x="6332837" y="4210611"/>
                  <a:pt x="6338935" y="4211030"/>
                  <a:pt x="6343851" y="4214156"/>
                </a:cubicBezTo>
                <a:lnTo>
                  <a:pt x="6349300" y="4217624"/>
                </a:lnTo>
                <a:cubicBezTo>
                  <a:pt x="6355969" y="4221856"/>
                  <a:pt x="6356769" y="4232033"/>
                  <a:pt x="6352311" y="4238018"/>
                </a:cubicBezTo>
                <a:cubicBezTo>
                  <a:pt x="6347357" y="4244650"/>
                  <a:pt x="6338553" y="4245260"/>
                  <a:pt x="6331922" y="4241029"/>
                </a:cubicBezTo>
                <a:lnTo>
                  <a:pt x="6326472" y="4237560"/>
                </a:lnTo>
                <a:cubicBezTo>
                  <a:pt x="6325177" y="4236760"/>
                  <a:pt x="6324338" y="4235578"/>
                  <a:pt x="6323462" y="4234396"/>
                </a:cubicBezTo>
                <a:cubicBezTo>
                  <a:pt x="6319003" y="4239733"/>
                  <a:pt x="6311953" y="4242211"/>
                  <a:pt x="6305322" y="4238627"/>
                </a:cubicBezTo>
                <a:cubicBezTo>
                  <a:pt x="6298729" y="4235159"/>
                  <a:pt x="6295070" y="4225591"/>
                  <a:pt x="6299300" y="4218920"/>
                </a:cubicBezTo>
                <a:close/>
                <a:moveTo>
                  <a:pt x="6349758" y="4296491"/>
                </a:moveTo>
                <a:cubicBezTo>
                  <a:pt x="6359857" y="4280634"/>
                  <a:pt x="6384285" y="4296529"/>
                  <a:pt x="6374186" y="4312386"/>
                </a:cubicBezTo>
                <a:cubicBezTo>
                  <a:pt x="6364087" y="4328205"/>
                  <a:pt x="6339696" y="4312310"/>
                  <a:pt x="6349758" y="4296491"/>
                </a:cubicBezTo>
                <a:close/>
                <a:moveTo>
                  <a:pt x="6358103" y="4126674"/>
                </a:moveTo>
                <a:cubicBezTo>
                  <a:pt x="6368050" y="4111046"/>
                  <a:pt x="6394537" y="4123282"/>
                  <a:pt x="6384475" y="4139101"/>
                </a:cubicBezTo>
                <a:cubicBezTo>
                  <a:pt x="6374529" y="4154691"/>
                  <a:pt x="6348043" y="4142493"/>
                  <a:pt x="6358103" y="4126674"/>
                </a:cubicBezTo>
                <a:close/>
                <a:moveTo>
                  <a:pt x="6378149" y="4215718"/>
                </a:moveTo>
                <a:lnTo>
                  <a:pt x="6381617" y="4210268"/>
                </a:lnTo>
                <a:cubicBezTo>
                  <a:pt x="6385847" y="4203597"/>
                  <a:pt x="6393622" y="4199976"/>
                  <a:pt x="6401205" y="4203864"/>
                </a:cubicBezTo>
                <a:cubicBezTo>
                  <a:pt x="6407303" y="4206951"/>
                  <a:pt x="6411000" y="4215490"/>
                  <a:pt x="6408065" y="4222046"/>
                </a:cubicBezTo>
                <a:cubicBezTo>
                  <a:pt x="6409323" y="4225629"/>
                  <a:pt x="6409170" y="4229708"/>
                  <a:pt x="6406503" y="4233901"/>
                </a:cubicBezTo>
                <a:cubicBezTo>
                  <a:pt x="6399948" y="4244193"/>
                  <a:pt x="6387410" y="4241105"/>
                  <a:pt x="6382113" y="4233367"/>
                </a:cubicBezTo>
                <a:cubicBezTo>
                  <a:pt x="6377197" y="4229136"/>
                  <a:pt x="6374529" y="4221436"/>
                  <a:pt x="6378149" y="4215718"/>
                </a:cubicBezTo>
                <a:close/>
                <a:moveTo>
                  <a:pt x="6462944" y="4381190"/>
                </a:moveTo>
                <a:cubicBezTo>
                  <a:pt x="6465421" y="4373680"/>
                  <a:pt x="6474224" y="4369716"/>
                  <a:pt x="6481541" y="4372308"/>
                </a:cubicBezTo>
                <a:cubicBezTo>
                  <a:pt x="6485352" y="4373642"/>
                  <a:pt x="6488210" y="4376501"/>
                  <a:pt x="6489773" y="4379970"/>
                </a:cubicBezTo>
                <a:cubicBezTo>
                  <a:pt x="6492059" y="4378102"/>
                  <a:pt x="6494651" y="4376615"/>
                  <a:pt x="6497394" y="4376310"/>
                </a:cubicBezTo>
                <a:cubicBezTo>
                  <a:pt x="6500863" y="4375929"/>
                  <a:pt x="6503759" y="4376958"/>
                  <a:pt x="6506236" y="4378597"/>
                </a:cubicBezTo>
                <a:lnTo>
                  <a:pt x="6507532" y="4374976"/>
                </a:lnTo>
                <a:cubicBezTo>
                  <a:pt x="6508217" y="4372994"/>
                  <a:pt x="6509590" y="4371660"/>
                  <a:pt x="6511000" y="4370326"/>
                </a:cubicBezTo>
                <a:cubicBezTo>
                  <a:pt x="6504864" y="4365904"/>
                  <a:pt x="6503073" y="4357061"/>
                  <a:pt x="6507227" y="4350657"/>
                </a:cubicBezTo>
                <a:cubicBezTo>
                  <a:pt x="6508217" y="4349094"/>
                  <a:pt x="6509514" y="4347912"/>
                  <a:pt x="6510962" y="4346883"/>
                </a:cubicBezTo>
                <a:cubicBezTo>
                  <a:pt x="6510542" y="4346311"/>
                  <a:pt x="6509933" y="4345930"/>
                  <a:pt x="6509590" y="4345282"/>
                </a:cubicBezTo>
                <a:cubicBezTo>
                  <a:pt x="6506846" y="4340441"/>
                  <a:pt x="6503645" y="4335486"/>
                  <a:pt x="6502997" y="4329844"/>
                </a:cubicBezTo>
                <a:cubicBezTo>
                  <a:pt x="6502425" y="4324508"/>
                  <a:pt x="6504750" y="4319743"/>
                  <a:pt x="6508599" y="4316617"/>
                </a:cubicBezTo>
                <a:cubicBezTo>
                  <a:pt x="6503492" y="4308460"/>
                  <a:pt x="6506465" y="4294890"/>
                  <a:pt x="6519079" y="4293823"/>
                </a:cubicBezTo>
                <a:lnTo>
                  <a:pt x="6523042" y="4293480"/>
                </a:lnTo>
                <a:cubicBezTo>
                  <a:pt x="6538972" y="4292107"/>
                  <a:pt x="6542517" y="4313148"/>
                  <a:pt x="6531464" y="4320124"/>
                </a:cubicBezTo>
                <a:cubicBezTo>
                  <a:pt x="6534170" y="4322983"/>
                  <a:pt x="6535237" y="4326757"/>
                  <a:pt x="6534742" y="4330568"/>
                </a:cubicBezTo>
                <a:cubicBezTo>
                  <a:pt x="6534895" y="4330797"/>
                  <a:pt x="6535047" y="4331102"/>
                  <a:pt x="6535161" y="4331331"/>
                </a:cubicBezTo>
                <a:cubicBezTo>
                  <a:pt x="6538629" y="4337506"/>
                  <a:pt x="6536533" y="4344596"/>
                  <a:pt x="6531655" y="4349056"/>
                </a:cubicBezTo>
                <a:lnTo>
                  <a:pt x="6538248" y="4353249"/>
                </a:lnTo>
                <a:cubicBezTo>
                  <a:pt x="6544918" y="4357480"/>
                  <a:pt x="6546823" y="4366819"/>
                  <a:pt x="6542554" y="4373413"/>
                </a:cubicBezTo>
                <a:cubicBezTo>
                  <a:pt x="6542326" y="4373795"/>
                  <a:pt x="6541907" y="4373985"/>
                  <a:pt x="6541640" y="4374328"/>
                </a:cubicBezTo>
                <a:cubicBezTo>
                  <a:pt x="6541907" y="4376120"/>
                  <a:pt x="6542631" y="4377835"/>
                  <a:pt x="6542326" y="4379627"/>
                </a:cubicBezTo>
                <a:cubicBezTo>
                  <a:pt x="6542593" y="4379741"/>
                  <a:pt x="6542897" y="4379779"/>
                  <a:pt x="6543164" y="4379931"/>
                </a:cubicBezTo>
                <a:cubicBezTo>
                  <a:pt x="6550710" y="4383629"/>
                  <a:pt x="6552463" y="4391939"/>
                  <a:pt x="6549834" y="4399296"/>
                </a:cubicBezTo>
                <a:lnTo>
                  <a:pt x="6547661" y="4405356"/>
                </a:lnTo>
                <a:cubicBezTo>
                  <a:pt x="6544994" y="4412751"/>
                  <a:pt x="6534742" y="4415153"/>
                  <a:pt x="6528302" y="4412027"/>
                </a:cubicBezTo>
                <a:cubicBezTo>
                  <a:pt x="6523423" y="4409626"/>
                  <a:pt x="6520985" y="4405280"/>
                  <a:pt x="6520565" y="4400553"/>
                </a:cubicBezTo>
                <a:cubicBezTo>
                  <a:pt x="6518774" y="4400782"/>
                  <a:pt x="6517021" y="4400401"/>
                  <a:pt x="6515230" y="4400020"/>
                </a:cubicBezTo>
                <a:cubicBezTo>
                  <a:pt x="6515458" y="4407034"/>
                  <a:pt x="6508980" y="4413514"/>
                  <a:pt x="6502425" y="4414238"/>
                </a:cubicBezTo>
                <a:cubicBezTo>
                  <a:pt x="6498576" y="4414657"/>
                  <a:pt x="6495299" y="4413476"/>
                  <a:pt x="6492669" y="4411455"/>
                </a:cubicBezTo>
                <a:cubicBezTo>
                  <a:pt x="6491907" y="4412789"/>
                  <a:pt x="6491068" y="4414085"/>
                  <a:pt x="6490001" y="4415077"/>
                </a:cubicBezTo>
                <a:cubicBezTo>
                  <a:pt x="6483789" y="4420832"/>
                  <a:pt x="6474948" y="4418621"/>
                  <a:pt x="6469460" y="4413399"/>
                </a:cubicBezTo>
                <a:cubicBezTo>
                  <a:pt x="6460657" y="4404861"/>
                  <a:pt x="6459247" y="4392472"/>
                  <a:pt x="6462944" y="4381190"/>
                </a:cubicBezTo>
                <a:close/>
                <a:moveTo>
                  <a:pt x="6578988" y="4306821"/>
                </a:moveTo>
                <a:lnTo>
                  <a:pt x="6582456" y="4301332"/>
                </a:lnTo>
                <a:cubicBezTo>
                  <a:pt x="6586305" y="4295271"/>
                  <a:pt x="6593203" y="4292107"/>
                  <a:pt x="6600062" y="4294471"/>
                </a:cubicBezTo>
                <a:cubicBezTo>
                  <a:pt x="6601663" y="4293441"/>
                  <a:pt x="6603416" y="4292679"/>
                  <a:pt x="6605207" y="4292374"/>
                </a:cubicBezTo>
                <a:cubicBezTo>
                  <a:pt x="6610962" y="4291383"/>
                  <a:pt x="6615802" y="4293899"/>
                  <a:pt x="6618927" y="4298016"/>
                </a:cubicBezTo>
                <a:cubicBezTo>
                  <a:pt x="6625138" y="4297215"/>
                  <a:pt x="6631312" y="4299655"/>
                  <a:pt x="6634170" y="4305868"/>
                </a:cubicBezTo>
                <a:cubicBezTo>
                  <a:pt x="6637295" y="4312577"/>
                  <a:pt x="6634437" y="4322335"/>
                  <a:pt x="6627120" y="4325080"/>
                </a:cubicBezTo>
                <a:cubicBezTo>
                  <a:pt x="6620413" y="4327595"/>
                  <a:pt x="6613668" y="4328853"/>
                  <a:pt x="6606770" y="4326223"/>
                </a:cubicBezTo>
                <a:cubicBezTo>
                  <a:pt x="6604940" y="4325499"/>
                  <a:pt x="6603911" y="4323974"/>
                  <a:pt x="6602502" y="4322869"/>
                </a:cubicBezTo>
                <a:cubicBezTo>
                  <a:pt x="6598042" y="4327595"/>
                  <a:pt x="6591564" y="4329768"/>
                  <a:pt x="6585199" y="4326452"/>
                </a:cubicBezTo>
                <a:cubicBezTo>
                  <a:pt x="6578721" y="4323059"/>
                  <a:pt x="6574757" y="4313454"/>
                  <a:pt x="6578988" y="4306821"/>
                </a:cubicBezTo>
                <a:close/>
                <a:moveTo>
                  <a:pt x="6599795" y="4386564"/>
                </a:moveTo>
                <a:cubicBezTo>
                  <a:pt x="6617288" y="4392854"/>
                  <a:pt x="6609056" y="4420604"/>
                  <a:pt x="6591564" y="4414314"/>
                </a:cubicBezTo>
                <a:cubicBezTo>
                  <a:pt x="6574072" y="4408025"/>
                  <a:pt x="6582303" y="4380275"/>
                  <a:pt x="6599795" y="4386564"/>
                </a:cubicBezTo>
                <a:close/>
                <a:moveTo>
                  <a:pt x="6611533" y="4448659"/>
                </a:moveTo>
                <a:cubicBezTo>
                  <a:pt x="6621633" y="4432763"/>
                  <a:pt x="6645984" y="4448811"/>
                  <a:pt x="6635924" y="4464592"/>
                </a:cubicBezTo>
                <a:cubicBezTo>
                  <a:pt x="6625825" y="4480487"/>
                  <a:pt x="6601472" y="4464440"/>
                  <a:pt x="6611533" y="4448659"/>
                </a:cubicBezTo>
                <a:close/>
                <a:moveTo>
                  <a:pt x="6632151" y="4436499"/>
                </a:moveTo>
                <a:cubicBezTo>
                  <a:pt x="6621403" y="4421252"/>
                  <a:pt x="6645947" y="4405966"/>
                  <a:pt x="6656655" y="4421099"/>
                </a:cubicBezTo>
                <a:cubicBezTo>
                  <a:pt x="6667402" y="4436347"/>
                  <a:pt x="6642859" y="4451632"/>
                  <a:pt x="6632151" y="4436499"/>
                </a:cubicBezTo>
                <a:close/>
                <a:moveTo>
                  <a:pt x="6668698" y="4122557"/>
                </a:moveTo>
                <a:cubicBezTo>
                  <a:pt x="6664011" y="4116725"/>
                  <a:pt x="6664582" y="4106738"/>
                  <a:pt x="6670946" y="4102202"/>
                </a:cubicBezTo>
                <a:lnTo>
                  <a:pt x="6681427" y="4094769"/>
                </a:lnTo>
                <a:cubicBezTo>
                  <a:pt x="6687829" y="4090233"/>
                  <a:pt x="6696632" y="4090614"/>
                  <a:pt x="6701777" y="4097056"/>
                </a:cubicBezTo>
                <a:cubicBezTo>
                  <a:pt x="6706426" y="4102889"/>
                  <a:pt x="6705893" y="4112876"/>
                  <a:pt x="6699491" y="4117411"/>
                </a:cubicBezTo>
                <a:lnTo>
                  <a:pt x="6689010" y="4124806"/>
                </a:lnTo>
                <a:cubicBezTo>
                  <a:pt x="6682608" y="4129304"/>
                  <a:pt x="6673804" y="4128961"/>
                  <a:pt x="6668698" y="4122557"/>
                </a:cubicBezTo>
                <a:close/>
                <a:moveTo>
                  <a:pt x="6682722" y="4131668"/>
                </a:moveTo>
                <a:cubicBezTo>
                  <a:pt x="6687028" y="4124806"/>
                  <a:pt x="6696594" y="4123930"/>
                  <a:pt x="6702997" y="4128047"/>
                </a:cubicBezTo>
                <a:lnTo>
                  <a:pt x="6713934" y="4134984"/>
                </a:lnTo>
                <a:cubicBezTo>
                  <a:pt x="6720794" y="4139368"/>
                  <a:pt x="6721632" y="4148821"/>
                  <a:pt x="6717555" y="4155301"/>
                </a:cubicBezTo>
                <a:cubicBezTo>
                  <a:pt x="6713248" y="4162162"/>
                  <a:pt x="6703683" y="4163039"/>
                  <a:pt x="6697242" y="4158922"/>
                </a:cubicBezTo>
                <a:lnTo>
                  <a:pt x="6686304" y="4151985"/>
                </a:lnTo>
                <a:cubicBezTo>
                  <a:pt x="6679483" y="4147563"/>
                  <a:pt x="6678644" y="4138110"/>
                  <a:pt x="6682722" y="4131668"/>
                </a:cubicBezTo>
                <a:close/>
                <a:moveTo>
                  <a:pt x="6717974" y="4401926"/>
                </a:moveTo>
                <a:lnTo>
                  <a:pt x="6714277" y="4396665"/>
                </a:lnTo>
                <a:cubicBezTo>
                  <a:pt x="6711114" y="4392167"/>
                  <a:pt x="6710390" y="4387098"/>
                  <a:pt x="6712029" y="4382485"/>
                </a:cubicBezTo>
                <a:lnTo>
                  <a:pt x="6711724" y="4382371"/>
                </a:lnTo>
                <a:cubicBezTo>
                  <a:pt x="6704102" y="4379627"/>
                  <a:pt x="6700482" y="4371622"/>
                  <a:pt x="6702730" y="4363998"/>
                </a:cubicBezTo>
                <a:cubicBezTo>
                  <a:pt x="6704902" y="4356603"/>
                  <a:pt x="6713972" y="4352448"/>
                  <a:pt x="6721099" y="4355002"/>
                </a:cubicBezTo>
                <a:lnTo>
                  <a:pt x="6727158" y="4357175"/>
                </a:lnTo>
                <a:cubicBezTo>
                  <a:pt x="6734780" y="4359920"/>
                  <a:pt x="6738401" y="4367924"/>
                  <a:pt x="6736152" y="4375548"/>
                </a:cubicBezTo>
                <a:cubicBezTo>
                  <a:pt x="6736000" y="4376158"/>
                  <a:pt x="6735542" y="4376539"/>
                  <a:pt x="6735276" y="4377111"/>
                </a:cubicBezTo>
                <a:cubicBezTo>
                  <a:pt x="6735619" y="4377454"/>
                  <a:pt x="6736076" y="4377606"/>
                  <a:pt x="6736343" y="4377988"/>
                </a:cubicBezTo>
                <a:lnTo>
                  <a:pt x="6740039" y="4383248"/>
                </a:lnTo>
                <a:cubicBezTo>
                  <a:pt x="6744727" y="4389880"/>
                  <a:pt x="6744498" y="4397923"/>
                  <a:pt x="6738324" y="4403641"/>
                </a:cubicBezTo>
                <a:cubicBezTo>
                  <a:pt x="6732951" y="4408635"/>
                  <a:pt x="6722356" y="4408139"/>
                  <a:pt x="6717974" y="4401926"/>
                </a:cubicBezTo>
                <a:close/>
                <a:moveTo>
                  <a:pt x="6741411" y="4346006"/>
                </a:moveTo>
                <a:lnTo>
                  <a:pt x="6737714" y="4340746"/>
                </a:lnTo>
                <a:cubicBezTo>
                  <a:pt x="6736647" y="4339260"/>
                  <a:pt x="6735886" y="4337620"/>
                  <a:pt x="6735352" y="4335981"/>
                </a:cubicBezTo>
                <a:cubicBezTo>
                  <a:pt x="6732265" y="4338307"/>
                  <a:pt x="6728378" y="4339450"/>
                  <a:pt x="6724414" y="4338764"/>
                </a:cubicBezTo>
                <a:lnTo>
                  <a:pt x="6717555" y="4337582"/>
                </a:lnTo>
                <a:lnTo>
                  <a:pt x="6710657" y="4339145"/>
                </a:lnTo>
                <a:cubicBezTo>
                  <a:pt x="6702958" y="4340861"/>
                  <a:pt x="6694993" y="4335600"/>
                  <a:pt x="6693355" y="4327900"/>
                </a:cubicBezTo>
                <a:cubicBezTo>
                  <a:pt x="6691716" y="4320162"/>
                  <a:pt x="6696899" y="4312310"/>
                  <a:pt x="6704559" y="4310633"/>
                </a:cubicBezTo>
                <a:cubicBezTo>
                  <a:pt x="6707532" y="4309947"/>
                  <a:pt x="6710504" y="4309299"/>
                  <a:pt x="6713515" y="4308651"/>
                </a:cubicBezTo>
                <a:cubicBezTo>
                  <a:pt x="6715573" y="4308193"/>
                  <a:pt x="6717631" y="4308307"/>
                  <a:pt x="6719574" y="4308727"/>
                </a:cubicBezTo>
                <a:cubicBezTo>
                  <a:pt x="6719803" y="4308727"/>
                  <a:pt x="6719994" y="4308689"/>
                  <a:pt x="6720184" y="4308727"/>
                </a:cubicBezTo>
                <a:lnTo>
                  <a:pt x="6728645" y="4310175"/>
                </a:lnTo>
                <a:cubicBezTo>
                  <a:pt x="6726701" y="4307278"/>
                  <a:pt x="6726053" y="4303810"/>
                  <a:pt x="6726396" y="4300379"/>
                </a:cubicBezTo>
                <a:cubicBezTo>
                  <a:pt x="6721861" y="4296758"/>
                  <a:pt x="6719650" y="4291002"/>
                  <a:pt x="6723805" y="4284484"/>
                </a:cubicBezTo>
                <a:cubicBezTo>
                  <a:pt x="6730817" y="4273467"/>
                  <a:pt x="6745832" y="4276403"/>
                  <a:pt x="6750672" y="4284560"/>
                </a:cubicBezTo>
                <a:cubicBezTo>
                  <a:pt x="6755702" y="4288219"/>
                  <a:pt x="6758294" y="4294890"/>
                  <a:pt x="6756121" y="4300913"/>
                </a:cubicBezTo>
                <a:lnTo>
                  <a:pt x="6753950" y="4306974"/>
                </a:lnTo>
                <a:cubicBezTo>
                  <a:pt x="6751662" y="4313377"/>
                  <a:pt x="6745070" y="4317037"/>
                  <a:pt x="6738477" y="4316236"/>
                </a:cubicBezTo>
                <a:cubicBezTo>
                  <a:pt x="6739277" y="4317341"/>
                  <a:pt x="6739735" y="4318638"/>
                  <a:pt x="6740192" y="4319934"/>
                </a:cubicBezTo>
                <a:cubicBezTo>
                  <a:pt x="6745908" y="4315817"/>
                  <a:pt x="6755436" y="4315969"/>
                  <a:pt x="6759742" y="4322068"/>
                </a:cubicBezTo>
                <a:lnTo>
                  <a:pt x="6763439" y="4327328"/>
                </a:lnTo>
                <a:cubicBezTo>
                  <a:pt x="6767974" y="4333732"/>
                  <a:pt x="6768126" y="4342347"/>
                  <a:pt x="6761724" y="4347722"/>
                </a:cubicBezTo>
                <a:cubicBezTo>
                  <a:pt x="6756198" y="4352410"/>
                  <a:pt x="6745908" y="4352372"/>
                  <a:pt x="6741411" y="4346006"/>
                </a:cubicBezTo>
                <a:close/>
                <a:moveTo>
                  <a:pt x="6751472" y="4361444"/>
                </a:moveTo>
                <a:cubicBezTo>
                  <a:pt x="6755626" y="4354812"/>
                  <a:pt x="6764925" y="4352563"/>
                  <a:pt x="6771556" y="4356794"/>
                </a:cubicBezTo>
                <a:lnTo>
                  <a:pt x="6777006" y="4360263"/>
                </a:lnTo>
                <a:cubicBezTo>
                  <a:pt x="6783675" y="4364494"/>
                  <a:pt x="6785847" y="4373604"/>
                  <a:pt x="6781655" y="4380351"/>
                </a:cubicBezTo>
                <a:cubicBezTo>
                  <a:pt x="6777501" y="4386984"/>
                  <a:pt x="6768202" y="4389232"/>
                  <a:pt x="6761571" y="4385001"/>
                </a:cubicBezTo>
                <a:lnTo>
                  <a:pt x="6756121" y="4381532"/>
                </a:lnTo>
                <a:cubicBezTo>
                  <a:pt x="6749452" y="4377301"/>
                  <a:pt x="6747280" y="4368191"/>
                  <a:pt x="6751472" y="4361444"/>
                </a:cubicBezTo>
                <a:close/>
                <a:moveTo>
                  <a:pt x="6857951" y="4322411"/>
                </a:moveTo>
                <a:cubicBezTo>
                  <a:pt x="6861876" y="4323822"/>
                  <a:pt x="6864048" y="4326299"/>
                  <a:pt x="6865191" y="4329082"/>
                </a:cubicBezTo>
                <a:cubicBezTo>
                  <a:pt x="6870146" y="4321420"/>
                  <a:pt x="6881503" y="4317951"/>
                  <a:pt x="6888210" y="4327443"/>
                </a:cubicBezTo>
                <a:cubicBezTo>
                  <a:pt x="6898957" y="4342614"/>
                  <a:pt x="6876320" y="4360644"/>
                  <a:pt x="6865573" y="4345473"/>
                </a:cubicBezTo>
                <a:cubicBezTo>
                  <a:pt x="6864544" y="4344024"/>
                  <a:pt x="6864087" y="4342538"/>
                  <a:pt x="6863629" y="4341051"/>
                </a:cubicBezTo>
                <a:cubicBezTo>
                  <a:pt x="6860009" y="4346883"/>
                  <a:pt x="6852920" y="4351076"/>
                  <a:pt x="6844803" y="4348179"/>
                </a:cubicBezTo>
                <a:cubicBezTo>
                  <a:pt x="6827272" y="4341851"/>
                  <a:pt x="6840687" y="4316198"/>
                  <a:pt x="6857951" y="4322411"/>
                </a:cubicBezTo>
                <a:close/>
                <a:moveTo>
                  <a:pt x="6889734" y="4195325"/>
                </a:moveTo>
                <a:cubicBezTo>
                  <a:pt x="6883332" y="4199861"/>
                  <a:pt x="6875177" y="4200929"/>
                  <a:pt x="6869307" y="4194563"/>
                </a:cubicBezTo>
                <a:cubicBezTo>
                  <a:pt x="6864506" y="4189379"/>
                  <a:pt x="6863667" y="4178629"/>
                  <a:pt x="6870070" y="4174093"/>
                </a:cubicBezTo>
                <a:lnTo>
                  <a:pt x="6875329" y="4170396"/>
                </a:lnTo>
                <a:cubicBezTo>
                  <a:pt x="6881731" y="4165860"/>
                  <a:pt x="6889887" y="4164792"/>
                  <a:pt x="6895794" y="4171158"/>
                </a:cubicBezTo>
                <a:cubicBezTo>
                  <a:pt x="6899224" y="4174856"/>
                  <a:pt x="6900558" y="4181336"/>
                  <a:pt x="6898766" y="4186367"/>
                </a:cubicBezTo>
                <a:cubicBezTo>
                  <a:pt x="6899757" y="4184919"/>
                  <a:pt x="6900976" y="4183585"/>
                  <a:pt x="6902387" y="4182594"/>
                </a:cubicBezTo>
                <a:lnTo>
                  <a:pt x="6907646" y="4178858"/>
                </a:lnTo>
                <a:cubicBezTo>
                  <a:pt x="6909513" y="4177524"/>
                  <a:pt x="6911571" y="4176838"/>
                  <a:pt x="6913629" y="4176571"/>
                </a:cubicBezTo>
                <a:cubicBezTo>
                  <a:pt x="6913743" y="4176190"/>
                  <a:pt x="6914048" y="4175885"/>
                  <a:pt x="6914200" y="4175504"/>
                </a:cubicBezTo>
                <a:cubicBezTo>
                  <a:pt x="6914696" y="4174322"/>
                  <a:pt x="6915154" y="4173178"/>
                  <a:pt x="6915916" y="4172187"/>
                </a:cubicBezTo>
                <a:cubicBezTo>
                  <a:pt x="6918240" y="4167651"/>
                  <a:pt x="6921441" y="4163611"/>
                  <a:pt x="6926587" y="4161209"/>
                </a:cubicBezTo>
                <a:cubicBezTo>
                  <a:pt x="6930931" y="4159189"/>
                  <a:pt x="6935313" y="4158503"/>
                  <a:pt x="6939544" y="4158846"/>
                </a:cubicBezTo>
                <a:cubicBezTo>
                  <a:pt x="6940496" y="4156826"/>
                  <a:pt x="6941869" y="4154920"/>
                  <a:pt x="6943736" y="4153357"/>
                </a:cubicBezTo>
                <a:cubicBezTo>
                  <a:pt x="6949604" y="4148478"/>
                  <a:pt x="6959627" y="4149926"/>
                  <a:pt x="6964010" y="4156102"/>
                </a:cubicBezTo>
                <a:lnTo>
                  <a:pt x="6971442" y="4166584"/>
                </a:lnTo>
                <a:cubicBezTo>
                  <a:pt x="6974528" y="4170930"/>
                  <a:pt x="6974985" y="4176113"/>
                  <a:pt x="6973194" y="4180612"/>
                </a:cubicBezTo>
                <a:cubicBezTo>
                  <a:pt x="6973309" y="4180764"/>
                  <a:pt x="6973423" y="4180916"/>
                  <a:pt x="6973576" y="4181107"/>
                </a:cubicBezTo>
                <a:cubicBezTo>
                  <a:pt x="6978873" y="4173979"/>
                  <a:pt x="6990382" y="4171120"/>
                  <a:pt x="6997051" y="4180535"/>
                </a:cubicBezTo>
                <a:cubicBezTo>
                  <a:pt x="6999071" y="4183432"/>
                  <a:pt x="6999871" y="4186329"/>
                  <a:pt x="6999757" y="4189112"/>
                </a:cubicBezTo>
                <a:cubicBezTo>
                  <a:pt x="7005016" y="4188578"/>
                  <a:pt x="7010542" y="4190827"/>
                  <a:pt x="7013514" y="4195478"/>
                </a:cubicBezTo>
                <a:cubicBezTo>
                  <a:pt x="7017783" y="4202072"/>
                  <a:pt x="7015725" y="4211183"/>
                  <a:pt x="7009208" y="4215452"/>
                </a:cubicBezTo>
                <a:cubicBezTo>
                  <a:pt x="7006693" y="4217129"/>
                  <a:pt x="7004139" y="4218768"/>
                  <a:pt x="7001624" y="4220445"/>
                </a:cubicBezTo>
                <a:cubicBezTo>
                  <a:pt x="6995070" y="4224752"/>
                  <a:pt x="6985847" y="4222694"/>
                  <a:pt x="6981655" y="4216138"/>
                </a:cubicBezTo>
                <a:cubicBezTo>
                  <a:pt x="6980931" y="4215070"/>
                  <a:pt x="6980664" y="4213813"/>
                  <a:pt x="6980283" y="4212631"/>
                </a:cubicBezTo>
                <a:cubicBezTo>
                  <a:pt x="6976853" y="4219073"/>
                  <a:pt x="6971060" y="4224714"/>
                  <a:pt x="6965153" y="4227840"/>
                </a:cubicBezTo>
                <a:cubicBezTo>
                  <a:pt x="6959056" y="4231042"/>
                  <a:pt x="6950862" y="4228831"/>
                  <a:pt x="6943583" y="4225362"/>
                </a:cubicBezTo>
                <a:cubicBezTo>
                  <a:pt x="6942783" y="4227268"/>
                  <a:pt x="6941259" y="4228793"/>
                  <a:pt x="6939582" y="4230165"/>
                </a:cubicBezTo>
                <a:cubicBezTo>
                  <a:pt x="6942211" y="4232681"/>
                  <a:pt x="6943660" y="4236378"/>
                  <a:pt x="6942669" y="4241296"/>
                </a:cubicBezTo>
                <a:cubicBezTo>
                  <a:pt x="6938934" y="4259326"/>
                  <a:pt x="6910123" y="4256886"/>
                  <a:pt x="6913896" y="4238665"/>
                </a:cubicBezTo>
                <a:cubicBezTo>
                  <a:pt x="6914696" y="4234777"/>
                  <a:pt x="6916792" y="4232033"/>
                  <a:pt x="6919346" y="4229975"/>
                </a:cubicBezTo>
                <a:cubicBezTo>
                  <a:pt x="6918355" y="4229136"/>
                  <a:pt x="6917173" y="4228793"/>
                  <a:pt x="6916335" y="4227611"/>
                </a:cubicBezTo>
                <a:cubicBezTo>
                  <a:pt x="6911038" y="4220102"/>
                  <a:pt x="6914620" y="4213050"/>
                  <a:pt x="6920870" y="4209620"/>
                </a:cubicBezTo>
                <a:cubicBezTo>
                  <a:pt x="6919726" y="4208857"/>
                  <a:pt x="6918736" y="4207981"/>
                  <a:pt x="6917897" y="4206951"/>
                </a:cubicBezTo>
                <a:cubicBezTo>
                  <a:pt x="6911381" y="4210954"/>
                  <a:pt x="6902997" y="4208590"/>
                  <a:pt x="6898537" y="4202644"/>
                </a:cubicBezTo>
                <a:cubicBezTo>
                  <a:pt x="6895679" y="4198794"/>
                  <a:pt x="6895489" y="4193877"/>
                  <a:pt x="6897090" y="4189607"/>
                </a:cubicBezTo>
                <a:cubicBezTo>
                  <a:pt x="6896518" y="4190370"/>
                  <a:pt x="6895832" y="4191018"/>
                  <a:pt x="6895032" y="4191552"/>
                </a:cubicBezTo>
                <a:lnTo>
                  <a:pt x="6889734" y="4195325"/>
                </a:lnTo>
                <a:close/>
                <a:moveTo>
                  <a:pt x="7093469" y="4225248"/>
                </a:moveTo>
                <a:cubicBezTo>
                  <a:pt x="7093698" y="4224486"/>
                  <a:pt x="7093850" y="4223685"/>
                  <a:pt x="7094193" y="4222961"/>
                </a:cubicBezTo>
                <a:cubicBezTo>
                  <a:pt x="7097470" y="4215833"/>
                  <a:pt x="7105550" y="4211983"/>
                  <a:pt x="7113057" y="4215070"/>
                </a:cubicBezTo>
                <a:cubicBezTo>
                  <a:pt x="7119650" y="4217777"/>
                  <a:pt x="7123538" y="4225858"/>
                  <a:pt x="7121213" y="4232719"/>
                </a:cubicBezTo>
                <a:cubicBezTo>
                  <a:pt x="7121251" y="4233100"/>
                  <a:pt x="7121327" y="4233482"/>
                  <a:pt x="7121403" y="4233824"/>
                </a:cubicBezTo>
                <a:cubicBezTo>
                  <a:pt x="7121441" y="4233939"/>
                  <a:pt x="7121480" y="4234053"/>
                  <a:pt x="7121517" y="4234244"/>
                </a:cubicBezTo>
                <a:cubicBezTo>
                  <a:pt x="7121975" y="4235311"/>
                  <a:pt x="7122318" y="4236455"/>
                  <a:pt x="7122775" y="4237484"/>
                </a:cubicBezTo>
                <a:cubicBezTo>
                  <a:pt x="7123156" y="4238284"/>
                  <a:pt x="7125443" y="4242706"/>
                  <a:pt x="7123271" y="4238780"/>
                </a:cubicBezTo>
                <a:cubicBezTo>
                  <a:pt x="7125405" y="4242630"/>
                  <a:pt x="7126472" y="4246404"/>
                  <a:pt x="7126053" y="4250482"/>
                </a:cubicBezTo>
                <a:cubicBezTo>
                  <a:pt x="7128149" y="4249682"/>
                  <a:pt x="7130397" y="4249148"/>
                  <a:pt x="7132950" y="4249339"/>
                </a:cubicBezTo>
                <a:cubicBezTo>
                  <a:pt x="7140306" y="4249911"/>
                  <a:pt x="7147051" y="4258030"/>
                  <a:pt x="7145527" y="4265463"/>
                </a:cubicBezTo>
                <a:lnTo>
                  <a:pt x="7144231" y="4271752"/>
                </a:lnTo>
                <a:cubicBezTo>
                  <a:pt x="7142592" y="4279681"/>
                  <a:pt x="7136456" y="4284979"/>
                  <a:pt x="7128111" y="4284331"/>
                </a:cubicBezTo>
                <a:cubicBezTo>
                  <a:pt x="7120756" y="4283759"/>
                  <a:pt x="7114010" y="4275602"/>
                  <a:pt x="7115534" y="4268207"/>
                </a:cubicBezTo>
                <a:lnTo>
                  <a:pt x="7116830" y="4261918"/>
                </a:lnTo>
                <a:cubicBezTo>
                  <a:pt x="7116830" y="4261841"/>
                  <a:pt x="7116868" y="4261803"/>
                  <a:pt x="7116906" y="4261727"/>
                </a:cubicBezTo>
                <a:cubicBezTo>
                  <a:pt x="7115267" y="4262299"/>
                  <a:pt x="7113705" y="4263176"/>
                  <a:pt x="7111876" y="4263176"/>
                </a:cubicBezTo>
                <a:cubicBezTo>
                  <a:pt x="7110657" y="4263176"/>
                  <a:pt x="7109437" y="4263023"/>
                  <a:pt x="7108217" y="4262794"/>
                </a:cubicBezTo>
                <a:cubicBezTo>
                  <a:pt x="7105778" y="4262909"/>
                  <a:pt x="7103416" y="4262604"/>
                  <a:pt x="7101052" y="4261956"/>
                </a:cubicBezTo>
                <a:cubicBezTo>
                  <a:pt x="7101396" y="4263595"/>
                  <a:pt x="7101472" y="4265425"/>
                  <a:pt x="7101052" y="4267483"/>
                </a:cubicBezTo>
                <a:cubicBezTo>
                  <a:pt x="7097318" y="4285551"/>
                  <a:pt x="7068507" y="4283035"/>
                  <a:pt x="7072280" y="4264815"/>
                </a:cubicBezTo>
                <a:cubicBezTo>
                  <a:pt x="7073766" y="4257572"/>
                  <a:pt x="7079330" y="4253760"/>
                  <a:pt x="7085199" y="4252845"/>
                </a:cubicBezTo>
                <a:cubicBezTo>
                  <a:pt x="7084437" y="4252236"/>
                  <a:pt x="7083637" y="4251626"/>
                  <a:pt x="7082912" y="4251016"/>
                </a:cubicBezTo>
                <a:cubicBezTo>
                  <a:pt x="7077653" y="4246404"/>
                  <a:pt x="7076281" y="4239733"/>
                  <a:pt x="7078949" y="4233634"/>
                </a:cubicBezTo>
                <a:cubicBezTo>
                  <a:pt x="7073347" y="4240381"/>
                  <a:pt x="7060466" y="4242477"/>
                  <a:pt x="7053682" y="4232872"/>
                </a:cubicBezTo>
                <a:cubicBezTo>
                  <a:pt x="7042935" y="4217701"/>
                  <a:pt x="7068507" y="4204092"/>
                  <a:pt x="7079102" y="4219073"/>
                </a:cubicBezTo>
                <a:cubicBezTo>
                  <a:pt x="7081807" y="4222885"/>
                  <a:pt x="7082227" y="4226582"/>
                  <a:pt x="7081160" y="4229746"/>
                </a:cubicBezTo>
                <a:cubicBezTo>
                  <a:pt x="7084208" y="4226468"/>
                  <a:pt x="7088972" y="4224829"/>
                  <a:pt x="7093469" y="4225248"/>
                </a:cubicBezTo>
                <a:close/>
                <a:moveTo>
                  <a:pt x="7114086" y="4158732"/>
                </a:moveTo>
                <a:cubicBezTo>
                  <a:pt x="7121327" y="4159570"/>
                  <a:pt x="7128377" y="4167079"/>
                  <a:pt x="7126815" y="4174741"/>
                </a:cubicBezTo>
                <a:lnTo>
                  <a:pt x="7125519" y="4181031"/>
                </a:lnTo>
                <a:cubicBezTo>
                  <a:pt x="7123918" y="4188693"/>
                  <a:pt x="7117859" y="4194715"/>
                  <a:pt x="7109513" y="4193762"/>
                </a:cubicBezTo>
                <a:cubicBezTo>
                  <a:pt x="7102272" y="4192924"/>
                  <a:pt x="7095222" y="4185414"/>
                  <a:pt x="7096784" y="4177752"/>
                </a:cubicBezTo>
                <a:lnTo>
                  <a:pt x="7098080" y="4171463"/>
                </a:lnTo>
                <a:cubicBezTo>
                  <a:pt x="7099681" y="4163801"/>
                  <a:pt x="7105778" y="4157779"/>
                  <a:pt x="7114086" y="4158732"/>
                </a:cubicBezTo>
                <a:close/>
                <a:moveTo>
                  <a:pt x="7126815" y="4108949"/>
                </a:moveTo>
                <a:cubicBezTo>
                  <a:pt x="7141182" y="4120995"/>
                  <a:pt x="7121213" y="4142150"/>
                  <a:pt x="7106960" y="4130181"/>
                </a:cubicBezTo>
                <a:cubicBezTo>
                  <a:pt x="7092592" y="4118098"/>
                  <a:pt x="7112562" y="4096980"/>
                  <a:pt x="7126815" y="4108949"/>
                </a:cubicBezTo>
                <a:close/>
                <a:moveTo>
                  <a:pt x="7249948" y="4209315"/>
                </a:moveTo>
                <a:cubicBezTo>
                  <a:pt x="7255435" y="4208590"/>
                  <a:pt x="7261228" y="4207409"/>
                  <a:pt x="7266639" y="4208895"/>
                </a:cubicBezTo>
                <a:cubicBezTo>
                  <a:pt x="7274566" y="4211106"/>
                  <a:pt x="7279368" y="4219035"/>
                  <a:pt x="7277234" y="4227116"/>
                </a:cubicBezTo>
                <a:cubicBezTo>
                  <a:pt x="7276967" y="4228069"/>
                  <a:pt x="7276281" y="4228564"/>
                  <a:pt x="7275862" y="4229365"/>
                </a:cubicBezTo>
                <a:cubicBezTo>
                  <a:pt x="7285161" y="4226353"/>
                  <a:pt x="7296746" y="4231347"/>
                  <a:pt x="7294307" y="4243316"/>
                </a:cubicBezTo>
                <a:cubicBezTo>
                  <a:pt x="7293964" y="4244955"/>
                  <a:pt x="7293202" y="4246251"/>
                  <a:pt x="7292516" y="4247585"/>
                </a:cubicBezTo>
                <a:cubicBezTo>
                  <a:pt x="7294612" y="4248462"/>
                  <a:pt x="7296860" y="4248958"/>
                  <a:pt x="7298499" y="4250864"/>
                </a:cubicBezTo>
                <a:cubicBezTo>
                  <a:pt x="7303416" y="4256581"/>
                  <a:pt x="7302272" y="4266797"/>
                  <a:pt x="7296060" y="4271180"/>
                </a:cubicBezTo>
                <a:lnTo>
                  <a:pt x="7290801" y="4274916"/>
                </a:lnTo>
                <a:cubicBezTo>
                  <a:pt x="7284170" y="4279605"/>
                  <a:pt x="7275824" y="4278690"/>
                  <a:pt x="7270489" y="4272476"/>
                </a:cubicBezTo>
                <a:cubicBezTo>
                  <a:pt x="7266068" y="4267331"/>
                  <a:pt x="7266792" y="4258792"/>
                  <a:pt x="7271403" y="4253875"/>
                </a:cubicBezTo>
                <a:cubicBezTo>
                  <a:pt x="7270755" y="4253532"/>
                  <a:pt x="7270222" y="4253036"/>
                  <a:pt x="7269650" y="4252579"/>
                </a:cubicBezTo>
                <a:cubicBezTo>
                  <a:pt x="7269460" y="4256276"/>
                  <a:pt x="7267897" y="4259821"/>
                  <a:pt x="7264696" y="4262794"/>
                </a:cubicBezTo>
                <a:cubicBezTo>
                  <a:pt x="7259246" y="4267750"/>
                  <a:pt x="7248690" y="4267178"/>
                  <a:pt x="7244307" y="4260965"/>
                </a:cubicBezTo>
                <a:lnTo>
                  <a:pt x="7241563" y="4257115"/>
                </a:lnTo>
                <a:cubicBezTo>
                  <a:pt x="7239239" y="4258258"/>
                  <a:pt x="7236647" y="4259021"/>
                  <a:pt x="7233599" y="4258792"/>
                </a:cubicBezTo>
                <a:cubicBezTo>
                  <a:pt x="7226243" y="4258220"/>
                  <a:pt x="7219498" y="4250101"/>
                  <a:pt x="7221022" y="4242668"/>
                </a:cubicBezTo>
                <a:lnTo>
                  <a:pt x="7222318" y="4236378"/>
                </a:lnTo>
                <a:cubicBezTo>
                  <a:pt x="7223880" y="4228831"/>
                  <a:pt x="7229559" y="4223837"/>
                  <a:pt x="7237257" y="4223914"/>
                </a:cubicBezTo>
                <a:cubicBezTo>
                  <a:pt x="7237219" y="4222809"/>
                  <a:pt x="7237219" y="4221665"/>
                  <a:pt x="7237485" y="4220597"/>
                </a:cubicBezTo>
                <a:cubicBezTo>
                  <a:pt x="7234208" y="4223914"/>
                  <a:pt x="7229597" y="4226010"/>
                  <a:pt x="7225100" y="4225057"/>
                </a:cubicBezTo>
                <a:lnTo>
                  <a:pt x="7218812" y="4223761"/>
                </a:lnTo>
                <a:cubicBezTo>
                  <a:pt x="7210885" y="4222122"/>
                  <a:pt x="7205854" y="4215414"/>
                  <a:pt x="7206731" y="4207256"/>
                </a:cubicBezTo>
                <a:cubicBezTo>
                  <a:pt x="7207531" y="4199785"/>
                  <a:pt x="7215801" y="4193648"/>
                  <a:pt x="7223194" y="4195173"/>
                </a:cubicBezTo>
                <a:lnTo>
                  <a:pt x="7229483" y="4196469"/>
                </a:lnTo>
                <a:cubicBezTo>
                  <a:pt x="7237409" y="4198108"/>
                  <a:pt x="7242440" y="4204817"/>
                  <a:pt x="7241563" y="4212936"/>
                </a:cubicBezTo>
                <a:cubicBezTo>
                  <a:pt x="7241525" y="4213317"/>
                  <a:pt x="7241258" y="4213622"/>
                  <a:pt x="7241182" y="4213965"/>
                </a:cubicBezTo>
                <a:cubicBezTo>
                  <a:pt x="7243621" y="4211563"/>
                  <a:pt x="7246593" y="4209734"/>
                  <a:pt x="7249948" y="4209315"/>
                </a:cubicBezTo>
                <a:close/>
                <a:moveTo>
                  <a:pt x="7251624" y="4466688"/>
                </a:moveTo>
                <a:cubicBezTo>
                  <a:pt x="7255359" y="4448544"/>
                  <a:pt x="7284018" y="4452356"/>
                  <a:pt x="7280245" y="4470577"/>
                </a:cubicBezTo>
                <a:cubicBezTo>
                  <a:pt x="7276510" y="4488721"/>
                  <a:pt x="7247851" y="4484947"/>
                  <a:pt x="7251624" y="4466688"/>
                </a:cubicBezTo>
                <a:close/>
                <a:moveTo>
                  <a:pt x="7249719" y="4461390"/>
                </a:moveTo>
                <a:cubicBezTo>
                  <a:pt x="7243088" y="4466079"/>
                  <a:pt x="7234856" y="4465393"/>
                  <a:pt x="7229368" y="4459217"/>
                </a:cubicBezTo>
                <a:cubicBezTo>
                  <a:pt x="7224414" y="4453614"/>
                  <a:pt x="7225367" y="4443246"/>
                  <a:pt x="7231541" y="4438862"/>
                </a:cubicBezTo>
                <a:lnTo>
                  <a:pt x="7236800" y="4435165"/>
                </a:lnTo>
                <a:cubicBezTo>
                  <a:pt x="7243431" y="4430476"/>
                  <a:pt x="7251662" y="4431162"/>
                  <a:pt x="7257150" y="4437338"/>
                </a:cubicBezTo>
                <a:cubicBezTo>
                  <a:pt x="7262105" y="4442941"/>
                  <a:pt x="7261152" y="4453309"/>
                  <a:pt x="7254978" y="4457693"/>
                </a:cubicBezTo>
                <a:lnTo>
                  <a:pt x="7249719" y="4461390"/>
                </a:lnTo>
                <a:close/>
                <a:moveTo>
                  <a:pt x="7252539" y="4349399"/>
                </a:moveTo>
                <a:cubicBezTo>
                  <a:pt x="7249871" y="4349094"/>
                  <a:pt x="7247432" y="4347722"/>
                  <a:pt x="7245260" y="4345968"/>
                </a:cubicBezTo>
                <a:cubicBezTo>
                  <a:pt x="7251815" y="4355727"/>
                  <a:pt x="7244459" y="4365866"/>
                  <a:pt x="7235466" y="4367810"/>
                </a:cubicBezTo>
                <a:cubicBezTo>
                  <a:pt x="7229750" y="4370745"/>
                  <a:pt x="7221670" y="4370288"/>
                  <a:pt x="7217821" y="4364837"/>
                </a:cubicBezTo>
                <a:lnTo>
                  <a:pt x="7214124" y="4359576"/>
                </a:lnTo>
                <a:cubicBezTo>
                  <a:pt x="7209589" y="4353173"/>
                  <a:pt x="7209208" y="4344710"/>
                  <a:pt x="7215611" y="4339183"/>
                </a:cubicBezTo>
                <a:cubicBezTo>
                  <a:pt x="7220755" y="4334762"/>
                  <a:pt x="7229940" y="4334533"/>
                  <a:pt x="7234856" y="4339717"/>
                </a:cubicBezTo>
                <a:cubicBezTo>
                  <a:pt x="7237524" y="4339869"/>
                  <a:pt x="7240077" y="4341165"/>
                  <a:pt x="7242402" y="4343109"/>
                </a:cubicBezTo>
                <a:cubicBezTo>
                  <a:pt x="7240344" y="4340289"/>
                  <a:pt x="7239124" y="4336896"/>
                  <a:pt x="7239849" y="4333427"/>
                </a:cubicBezTo>
                <a:lnTo>
                  <a:pt x="7241144" y="4327138"/>
                </a:lnTo>
                <a:cubicBezTo>
                  <a:pt x="7242744" y="4319476"/>
                  <a:pt x="7248804" y="4313454"/>
                  <a:pt x="7257150" y="4314407"/>
                </a:cubicBezTo>
                <a:cubicBezTo>
                  <a:pt x="7264391" y="4315245"/>
                  <a:pt x="7271441" y="4322754"/>
                  <a:pt x="7269879" y="4330378"/>
                </a:cubicBezTo>
                <a:lnTo>
                  <a:pt x="7268583" y="4336668"/>
                </a:lnTo>
                <a:cubicBezTo>
                  <a:pt x="7266945" y="4344329"/>
                  <a:pt x="7260847" y="4350352"/>
                  <a:pt x="7252539" y="4349399"/>
                </a:cubicBezTo>
                <a:close/>
                <a:moveTo>
                  <a:pt x="7233942" y="4270990"/>
                </a:moveTo>
                <a:cubicBezTo>
                  <a:pt x="7244574" y="4286046"/>
                  <a:pt x="7223042" y="4305372"/>
                  <a:pt x="7212333" y="4290201"/>
                </a:cubicBezTo>
                <a:cubicBezTo>
                  <a:pt x="7201663" y="4275145"/>
                  <a:pt x="7223194" y="4255781"/>
                  <a:pt x="7233942" y="4270990"/>
                </a:cubicBezTo>
                <a:close/>
                <a:moveTo>
                  <a:pt x="7207188" y="4371050"/>
                </a:moveTo>
                <a:cubicBezTo>
                  <a:pt x="7207417" y="4371241"/>
                  <a:pt x="7207646" y="4371431"/>
                  <a:pt x="7207874" y="4371622"/>
                </a:cubicBezTo>
                <a:cubicBezTo>
                  <a:pt x="7213247" y="4376120"/>
                  <a:pt x="7213820" y="4383400"/>
                  <a:pt x="7210847" y="4389271"/>
                </a:cubicBezTo>
                <a:lnTo>
                  <a:pt x="7214848" y="4390109"/>
                </a:lnTo>
                <a:cubicBezTo>
                  <a:pt x="7220184" y="4389766"/>
                  <a:pt x="7225862" y="4392472"/>
                  <a:pt x="7228568" y="4396971"/>
                </a:cubicBezTo>
                <a:cubicBezTo>
                  <a:pt x="7232798" y="4404022"/>
                  <a:pt x="7230054" y="4412332"/>
                  <a:pt x="7223652" y="4416830"/>
                </a:cubicBezTo>
                <a:lnTo>
                  <a:pt x="7218393" y="4420566"/>
                </a:lnTo>
                <a:cubicBezTo>
                  <a:pt x="7217173" y="4421404"/>
                  <a:pt x="7215763" y="4421785"/>
                  <a:pt x="7214353" y="4422128"/>
                </a:cubicBezTo>
                <a:cubicBezTo>
                  <a:pt x="7217326" y="4427808"/>
                  <a:pt x="7216716" y="4434364"/>
                  <a:pt x="7212143" y="4439129"/>
                </a:cubicBezTo>
                <a:lnTo>
                  <a:pt x="7213057" y="4440501"/>
                </a:lnTo>
                <a:cubicBezTo>
                  <a:pt x="7217363" y="4447058"/>
                  <a:pt x="7213095" y="4456701"/>
                  <a:pt x="7206731" y="4459941"/>
                </a:cubicBezTo>
                <a:cubicBezTo>
                  <a:pt x="7204102" y="4461276"/>
                  <a:pt x="7201510" y="4461390"/>
                  <a:pt x="7198995" y="4461047"/>
                </a:cubicBezTo>
                <a:cubicBezTo>
                  <a:pt x="7202158" y="4462076"/>
                  <a:pt x="7205092" y="4463944"/>
                  <a:pt x="7206998" y="4466650"/>
                </a:cubicBezTo>
                <a:lnTo>
                  <a:pt x="7210695" y="4471911"/>
                </a:lnTo>
                <a:cubicBezTo>
                  <a:pt x="7215382" y="4478505"/>
                  <a:pt x="7212714" y="4487501"/>
                  <a:pt x="7206540" y="4491961"/>
                </a:cubicBezTo>
                <a:cubicBezTo>
                  <a:pt x="7200062" y="4496649"/>
                  <a:pt x="7190877" y="4493981"/>
                  <a:pt x="7186495" y="4487806"/>
                </a:cubicBezTo>
                <a:lnTo>
                  <a:pt x="7182798" y="4482546"/>
                </a:lnTo>
                <a:cubicBezTo>
                  <a:pt x="7180511" y="4479306"/>
                  <a:pt x="7180016" y="4475532"/>
                  <a:pt x="7180816" y="4471987"/>
                </a:cubicBezTo>
                <a:cubicBezTo>
                  <a:pt x="7179140" y="4471758"/>
                  <a:pt x="7177425" y="4471377"/>
                  <a:pt x="7175862" y="4470691"/>
                </a:cubicBezTo>
                <a:cubicBezTo>
                  <a:pt x="7164620" y="4465964"/>
                  <a:pt x="7158942" y="4454948"/>
                  <a:pt x="7158408" y="4443208"/>
                </a:cubicBezTo>
                <a:cubicBezTo>
                  <a:pt x="7158027" y="4435393"/>
                  <a:pt x="7164810" y="4428608"/>
                  <a:pt x="7172508" y="4428418"/>
                </a:cubicBezTo>
                <a:cubicBezTo>
                  <a:pt x="7176510" y="4428342"/>
                  <a:pt x="7180168" y="4429981"/>
                  <a:pt x="7182836" y="4432611"/>
                </a:cubicBezTo>
                <a:cubicBezTo>
                  <a:pt x="7183560" y="4431391"/>
                  <a:pt x="7184704" y="4430705"/>
                  <a:pt x="7185618" y="4429676"/>
                </a:cubicBezTo>
                <a:cubicBezTo>
                  <a:pt x="7183217" y="4423844"/>
                  <a:pt x="7183941" y="4417211"/>
                  <a:pt x="7189239" y="4412827"/>
                </a:cubicBezTo>
                <a:cubicBezTo>
                  <a:pt x="7190039" y="4412141"/>
                  <a:pt x="7191221" y="4412103"/>
                  <a:pt x="7192211" y="4411684"/>
                </a:cubicBezTo>
                <a:cubicBezTo>
                  <a:pt x="7189315" y="4408330"/>
                  <a:pt x="7187714" y="4403832"/>
                  <a:pt x="7188705" y="4399296"/>
                </a:cubicBezTo>
                <a:cubicBezTo>
                  <a:pt x="7189086" y="4397542"/>
                  <a:pt x="7189887" y="4395941"/>
                  <a:pt x="7190839" y="4394493"/>
                </a:cubicBezTo>
                <a:cubicBezTo>
                  <a:pt x="7190230" y="4394150"/>
                  <a:pt x="7189543" y="4393959"/>
                  <a:pt x="7189010" y="4393502"/>
                </a:cubicBezTo>
                <a:cubicBezTo>
                  <a:pt x="7184780" y="4389957"/>
                  <a:pt x="7180016" y="4386526"/>
                  <a:pt x="7177463" y="4381532"/>
                </a:cubicBezTo>
                <a:cubicBezTo>
                  <a:pt x="7173728" y="4374252"/>
                  <a:pt x="7176358" y="4365370"/>
                  <a:pt x="7183713" y="4361521"/>
                </a:cubicBezTo>
                <a:cubicBezTo>
                  <a:pt x="7189086" y="4358700"/>
                  <a:pt x="7194231" y="4359996"/>
                  <a:pt x="7199605" y="4361902"/>
                </a:cubicBezTo>
                <a:cubicBezTo>
                  <a:pt x="7203797" y="4363388"/>
                  <a:pt x="7206236" y="4366971"/>
                  <a:pt x="7207188" y="4371050"/>
                </a:cubicBezTo>
                <a:close/>
                <a:moveTo>
                  <a:pt x="7195222" y="4326147"/>
                </a:moveTo>
                <a:cubicBezTo>
                  <a:pt x="7187905" y="4330073"/>
                  <a:pt x="7179940" y="4326719"/>
                  <a:pt x="7175672" y="4320201"/>
                </a:cubicBezTo>
                <a:cubicBezTo>
                  <a:pt x="7173994" y="4317685"/>
                  <a:pt x="7172356" y="4315131"/>
                  <a:pt x="7170679" y="4312615"/>
                </a:cubicBezTo>
                <a:cubicBezTo>
                  <a:pt x="7166373" y="4306059"/>
                  <a:pt x="7170222" y="4296491"/>
                  <a:pt x="7176624" y="4293060"/>
                </a:cubicBezTo>
                <a:cubicBezTo>
                  <a:pt x="7183941" y="4289134"/>
                  <a:pt x="7191906" y="4292488"/>
                  <a:pt x="7196174" y="4299007"/>
                </a:cubicBezTo>
                <a:lnTo>
                  <a:pt x="7201167" y="4306592"/>
                </a:lnTo>
                <a:cubicBezTo>
                  <a:pt x="7205473" y="4313148"/>
                  <a:pt x="7201663" y="4322754"/>
                  <a:pt x="7195222" y="4326147"/>
                </a:cubicBezTo>
                <a:close/>
                <a:moveTo>
                  <a:pt x="7190001" y="4215070"/>
                </a:moveTo>
                <a:cubicBezTo>
                  <a:pt x="7187333" y="4216481"/>
                  <a:pt x="7184665" y="4216671"/>
                  <a:pt x="7182074" y="4216404"/>
                </a:cubicBezTo>
                <a:cubicBezTo>
                  <a:pt x="7176434" y="4218730"/>
                  <a:pt x="7169078" y="4217929"/>
                  <a:pt x="7165420" y="4212745"/>
                </a:cubicBezTo>
                <a:lnTo>
                  <a:pt x="7161724" y="4207485"/>
                </a:lnTo>
                <a:cubicBezTo>
                  <a:pt x="7157188" y="4201081"/>
                  <a:pt x="7156960" y="4192542"/>
                  <a:pt x="7163362" y="4187092"/>
                </a:cubicBezTo>
                <a:cubicBezTo>
                  <a:pt x="7164810" y="4185872"/>
                  <a:pt x="7166601" y="4184995"/>
                  <a:pt x="7168507" y="4184423"/>
                </a:cubicBezTo>
                <a:cubicBezTo>
                  <a:pt x="7169422" y="4183508"/>
                  <a:pt x="7170298" y="4182556"/>
                  <a:pt x="7171403" y="4181984"/>
                </a:cubicBezTo>
                <a:cubicBezTo>
                  <a:pt x="7178720" y="4178058"/>
                  <a:pt x="7186685" y="4181412"/>
                  <a:pt x="7190954" y="4187930"/>
                </a:cubicBezTo>
                <a:cubicBezTo>
                  <a:pt x="7192592" y="4190446"/>
                  <a:pt x="7194269" y="4193000"/>
                  <a:pt x="7195946" y="4195516"/>
                </a:cubicBezTo>
                <a:cubicBezTo>
                  <a:pt x="7200253" y="4202072"/>
                  <a:pt x="7196404" y="4211678"/>
                  <a:pt x="7190001" y="4215070"/>
                </a:cubicBezTo>
                <a:close/>
                <a:moveTo>
                  <a:pt x="7159856" y="4300874"/>
                </a:moveTo>
                <a:cubicBezTo>
                  <a:pt x="7159056" y="4308384"/>
                  <a:pt x="7150786" y="4314483"/>
                  <a:pt x="7143393" y="4312958"/>
                </a:cubicBezTo>
                <a:lnTo>
                  <a:pt x="7137105" y="4311662"/>
                </a:lnTo>
                <a:cubicBezTo>
                  <a:pt x="7135161" y="4311281"/>
                  <a:pt x="7133408" y="4310556"/>
                  <a:pt x="7131883" y="4309603"/>
                </a:cubicBezTo>
                <a:lnTo>
                  <a:pt x="7131540" y="4311586"/>
                </a:lnTo>
                <a:cubicBezTo>
                  <a:pt x="7130207" y="4319324"/>
                  <a:pt x="7122394" y="4324622"/>
                  <a:pt x="7114734" y="4323250"/>
                </a:cubicBezTo>
                <a:cubicBezTo>
                  <a:pt x="7106998" y="4321840"/>
                  <a:pt x="7101739" y="4314140"/>
                  <a:pt x="7103073" y="4306440"/>
                </a:cubicBezTo>
                <a:lnTo>
                  <a:pt x="7104597" y="4297482"/>
                </a:lnTo>
                <a:cubicBezTo>
                  <a:pt x="7105931" y="4289744"/>
                  <a:pt x="7113743" y="4284446"/>
                  <a:pt x="7121403" y="4285818"/>
                </a:cubicBezTo>
                <a:cubicBezTo>
                  <a:pt x="7123842" y="4286275"/>
                  <a:pt x="7125938" y="4287495"/>
                  <a:pt x="7127730" y="4288982"/>
                </a:cubicBezTo>
                <a:cubicBezTo>
                  <a:pt x="7130931" y="4284789"/>
                  <a:pt x="7136304" y="4282006"/>
                  <a:pt x="7141487" y="4283073"/>
                </a:cubicBezTo>
                <a:lnTo>
                  <a:pt x="7147775" y="4284369"/>
                </a:lnTo>
                <a:cubicBezTo>
                  <a:pt x="7155702" y="4286046"/>
                  <a:pt x="7160733" y="4292755"/>
                  <a:pt x="7159856" y="4300874"/>
                </a:cubicBezTo>
                <a:close/>
                <a:moveTo>
                  <a:pt x="7084475" y="4465888"/>
                </a:moveTo>
                <a:cubicBezTo>
                  <a:pt x="7073728" y="4450679"/>
                  <a:pt x="7097509" y="4434212"/>
                  <a:pt x="7108256" y="4449421"/>
                </a:cubicBezTo>
                <a:cubicBezTo>
                  <a:pt x="7111990" y="4454720"/>
                  <a:pt x="7111418" y="4460056"/>
                  <a:pt x="7108789" y="4464287"/>
                </a:cubicBezTo>
                <a:cubicBezTo>
                  <a:pt x="7109246" y="4464211"/>
                  <a:pt x="7109704" y="4464363"/>
                  <a:pt x="7110199" y="4464325"/>
                </a:cubicBezTo>
                <a:cubicBezTo>
                  <a:pt x="7110199" y="4463601"/>
                  <a:pt x="7110008" y="4462953"/>
                  <a:pt x="7110161" y="4462229"/>
                </a:cubicBezTo>
                <a:lnTo>
                  <a:pt x="7111457" y="4455939"/>
                </a:lnTo>
                <a:cubicBezTo>
                  <a:pt x="7113057" y="4448277"/>
                  <a:pt x="7120450" y="4442903"/>
                  <a:pt x="7128263" y="4444313"/>
                </a:cubicBezTo>
                <a:cubicBezTo>
                  <a:pt x="7135809" y="4445724"/>
                  <a:pt x="7141449" y="4453500"/>
                  <a:pt x="7139887" y="4461123"/>
                </a:cubicBezTo>
                <a:lnTo>
                  <a:pt x="7138591" y="4467413"/>
                </a:lnTo>
                <a:cubicBezTo>
                  <a:pt x="7137257" y="4473931"/>
                  <a:pt x="7131616" y="4478543"/>
                  <a:pt x="7125176" y="4478962"/>
                </a:cubicBezTo>
                <a:cubicBezTo>
                  <a:pt x="7125100" y="4482813"/>
                  <a:pt x="7123728" y="4486510"/>
                  <a:pt x="7120565" y="4488721"/>
                </a:cubicBezTo>
                <a:lnTo>
                  <a:pt x="7115306" y="4492418"/>
                </a:lnTo>
                <a:cubicBezTo>
                  <a:pt x="7108903" y="4496954"/>
                  <a:pt x="7100710" y="4497907"/>
                  <a:pt x="7094879" y="4491542"/>
                </a:cubicBezTo>
                <a:cubicBezTo>
                  <a:pt x="7090268" y="4486510"/>
                  <a:pt x="7089582" y="4476485"/>
                  <a:pt x="7095260" y="4471720"/>
                </a:cubicBezTo>
                <a:cubicBezTo>
                  <a:pt x="7091373" y="4471682"/>
                  <a:pt x="7087447" y="4470043"/>
                  <a:pt x="7084475" y="4465888"/>
                </a:cubicBezTo>
                <a:close/>
                <a:moveTo>
                  <a:pt x="7012638" y="4143713"/>
                </a:moveTo>
                <a:cubicBezTo>
                  <a:pt x="7012410" y="4136699"/>
                  <a:pt x="7016335" y="4131134"/>
                  <a:pt x="7022623" y="4128961"/>
                </a:cubicBezTo>
                <a:cubicBezTo>
                  <a:pt x="7020832" y="4129076"/>
                  <a:pt x="7019002" y="4128618"/>
                  <a:pt x="7017211" y="4128047"/>
                </a:cubicBezTo>
                <a:cubicBezTo>
                  <a:pt x="7014010" y="4131706"/>
                  <a:pt x="7009246" y="4133993"/>
                  <a:pt x="7004292" y="4133154"/>
                </a:cubicBezTo>
                <a:cubicBezTo>
                  <a:pt x="7001320" y="4132621"/>
                  <a:pt x="6998309" y="4132125"/>
                  <a:pt x="6995337" y="4131591"/>
                </a:cubicBezTo>
                <a:cubicBezTo>
                  <a:pt x="6987600" y="4130257"/>
                  <a:pt x="6982036" y="4122939"/>
                  <a:pt x="6983256" y="4115086"/>
                </a:cubicBezTo>
                <a:cubicBezTo>
                  <a:pt x="6984437" y="4107463"/>
                  <a:pt x="6992059" y="4101669"/>
                  <a:pt x="6999757" y="4103003"/>
                </a:cubicBezTo>
                <a:cubicBezTo>
                  <a:pt x="7002615" y="4103498"/>
                  <a:pt x="7005473" y="4103994"/>
                  <a:pt x="7008370" y="4104489"/>
                </a:cubicBezTo>
                <a:cubicBezTo>
                  <a:pt x="7016068" y="4094274"/>
                  <a:pt x="7036647" y="4103422"/>
                  <a:pt x="7033370" y="4119203"/>
                </a:cubicBezTo>
                <a:cubicBezTo>
                  <a:pt x="7032455" y="4123739"/>
                  <a:pt x="7030016" y="4126560"/>
                  <a:pt x="7027005" y="4127970"/>
                </a:cubicBezTo>
                <a:cubicBezTo>
                  <a:pt x="7031426" y="4127856"/>
                  <a:pt x="7035885" y="4130219"/>
                  <a:pt x="7038667" y="4133802"/>
                </a:cubicBezTo>
                <a:cubicBezTo>
                  <a:pt x="7039391" y="4133459"/>
                  <a:pt x="7040039" y="4133002"/>
                  <a:pt x="7040801" y="4132773"/>
                </a:cubicBezTo>
                <a:cubicBezTo>
                  <a:pt x="7048233" y="4130334"/>
                  <a:pt x="7056579" y="4133574"/>
                  <a:pt x="7059437" y="4141159"/>
                </a:cubicBezTo>
                <a:cubicBezTo>
                  <a:pt x="7061952" y="4147830"/>
                  <a:pt x="7058713" y="4156178"/>
                  <a:pt x="7052120" y="4159151"/>
                </a:cubicBezTo>
                <a:cubicBezTo>
                  <a:pt x="7051891" y="4159456"/>
                  <a:pt x="7051663" y="4159761"/>
                  <a:pt x="7051434" y="4160028"/>
                </a:cubicBezTo>
                <a:cubicBezTo>
                  <a:pt x="7051358" y="4160142"/>
                  <a:pt x="7051320" y="4160256"/>
                  <a:pt x="7051205" y="4160409"/>
                </a:cubicBezTo>
                <a:cubicBezTo>
                  <a:pt x="7050748" y="4161476"/>
                  <a:pt x="7050176" y="4162505"/>
                  <a:pt x="7049719" y="4163573"/>
                </a:cubicBezTo>
                <a:cubicBezTo>
                  <a:pt x="7049376" y="4164373"/>
                  <a:pt x="7047737" y="4169062"/>
                  <a:pt x="7049109" y="4164792"/>
                </a:cubicBezTo>
                <a:cubicBezTo>
                  <a:pt x="7047928" y="4168414"/>
                  <a:pt x="7046213" y="4171349"/>
                  <a:pt x="7043774" y="4173788"/>
                </a:cubicBezTo>
                <a:cubicBezTo>
                  <a:pt x="7043278" y="4185567"/>
                  <a:pt x="7026205" y="4194029"/>
                  <a:pt x="7017516" y="4181717"/>
                </a:cubicBezTo>
                <a:cubicBezTo>
                  <a:pt x="7013134" y="4175542"/>
                  <a:pt x="7014582" y="4169290"/>
                  <a:pt x="7018393" y="4164945"/>
                </a:cubicBezTo>
                <a:cubicBezTo>
                  <a:pt x="7014620" y="4158541"/>
                  <a:pt x="7012867" y="4150841"/>
                  <a:pt x="7012638" y="4143713"/>
                </a:cubicBezTo>
                <a:close/>
                <a:moveTo>
                  <a:pt x="7007951" y="4035953"/>
                </a:moveTo>
                <a:cubicBezTo>
                  <a:pt x="7013057" y="4029740"/>
                  <a:pt x="7022661" y="4029968"/>
                  <a:pt x="7028453" y="4034848"/>
                </a:cubicBezTo>
                <a:lnTo>
                  <a:pt x="7032036" y="4037859"/>
                </a:lnTo>
                <a:cubicBezTo>
                  <a:pt x="7040344" y="4037935"/>
                  <a:pt x="7048918" y="4044263"/>
                  <a:pt x="7046747" y="4054821"/>
                </a:cubicBezTo>
                <a:cubicBezTo>
                  <a:pt x="7045641" y="4060120"/>
                  <a:pt x="7042402" y="4063169"/>
                  <a:pt x="7038552" y="4064618"/>
                </a:cubicBezTo>
                <a:cubicBezTo>
                  <a:pt x="7039277" y="4069268"/>
                  <a:pt x="7038019" y="4073957"/>
                  <a:pt x="7034018" y="4077654"/>
                </a:cubicBezTo>
                <a:cubicBezTo>
                  <a:pt x="7028606" y="4082648"/>
                  <a:pt x="7018012" y="4082152"/>
                  <a:pt x="7013629" y="4075977"/>
                </a:cubicBezTo>
                <a:lnTo>
                  <a:pt x="7009932" y="4070717"/>
                </a:lnTo>
                <a:cubicBezTo>
                  <a:pt x="7006464" y="4065800"/>
                  <a:pt x="7005740" y="4060120"/>
                  <a:pt x="7008065" y="4055165"/>
                </a:cubicBezTo>
                <a:cubicBezTo>
                  <a:pt x="7003111" y="4049790"/>
                  <a:pt x="7003415" y="4041442"/>
                  <a:pt x="7007951" y="4035953"/>
                </a:cubicBezTo>
                <a:close/>
                <a:moveTo>
                  <a:pt x="7043545" y="4367048"/>
                </a:moveTo>
                <a:cubicBezTo>
                  <a:pt x="7054292" y="4382257"/>
                  <a:pt x="7030664" y="4398952"/>
                  <a:pt x="7019917" y="4383744"/>
                </a:cubicBezTo>
                <a:cubicBezTo>
                  <a:pt x="7009132" y="4368534"/>
                  <a:pt x="7032760" y="4351800"/>
                  <a:pt x="7043545" y="4367048"/>
                </a:cubicBezTo>
                <a:close/>
                <a:moveTo>
                  <a:pt x="7040001" y="4347226"/>
                </a:moveTo>
                <a:cubicBezTo>
                  <a:pt x="7037867" y="4344291"/>
                  <a:pt x="7037181" y="4340632"/>
                  <a:pt x="7037562" y="4337163"/>
                </a:cubicBezTo>
                <a:cubicBezTo>
                  <a:pt x="7035390" y="4336706"/>
                  <a:pt x="7033293" y="4335943"/>
                  <a:pt x="7031502" y="4334685"/>
                </a:cubicBezTo>
                <a:cubicBezTo>
                  <a:pt x="7025443" y="4332513"/>
                  <a:pt x="7020298" y="4326337"/>
                  <a:pt x="7021632" y="4319743"/>
                </a:cubicBezTo>
                <a:lnTo>
                  <a:pt x="7022928" y="4313454"/>
                </a:lnTo>
                <a:cubicBezTo>
                  <a:pt x="7024528" y="4305792"/>
                  <a:pt x="7030435" y="4299731"/>
                  <a:pt x="7038819" y="4300607"/>
                </a:cubicBezTo>
                <a:cubicBezTo>
                  <a:pt x="7045565" y="4301332"/>
                  <a:pt x="7051967" y="4307926"/>
                  <a:pt x="7051586" y="4315016"/>
                </a:cubicBezTo>
                <a:cubicBezTo>
                  <a:pt x="7052958" y="4316655"/>
                  <a:pt x="7053797" y="4318714"/>
                  <a:pt x="7054216" y="4321001"/>
                </a:cubicBezTo>
                <a:cubicBezTo>
                  <a:pt x="7059589" y="4320010"/>
                  <a:pt x="7065344" y="4321916"/>
                  <a:pt x="7068736" y="4326604"/>
                </a:cubicBezTo>
                <a:cubicBezTo>
                  <a:pt x="7073271" y="4332894"/>
                  <a:pt x="7071822" y="4342271"/>
                  <a:pt x="7065458" y="4346807"/>
                </a:cubicBezTo>
                <a:lnTo>
                  <a:pt x="7060199" y="4350504"/>
                </a:lnTo>
                <a:cubicBezTo>
                  <a:pt x="7053797" y="4355040"/>
                  <a:pt x="7044612" y="4353668"/>
                  <a:pt x="7040001" y="4347226"/>
                </a:cubicBezTo>
                <a:close/>
                <a:moveTo>
                  <a:pt x="7051777" y="4363998"/>
                </a:moveTo>
                <a:cubicBezTo>
                  <a:pt x="7053377" y="4356146"/>
                  <a:pt x="7061914" y="4351953"/>
                  <a:pt x="7069307" y="4353477"/>
                </a:cubicBezTo>
                <a:lnTo>
                  <a:pt x="7081884" y="4356070"/>
                </a:lnTo>
                <a:cubicBezTo>
                  <a:pt x="7086647" y="4357061"/>
                  <a:pt x="7089810" y="4360644"/>
                  <a:pt x="7091411" y="4364837"/>
                </a:cubicBezTo>
                <a:cubicBezTo>
                  <a:pt x="7096365" y="4362473"/>
                  <a:pt x="7102196" y="4363007"/>
                  <a:pt x="7106426" y="4368992"/>
                </a:cubicBezTo>
                <a:cubicBezTo>
                  <a:pt x="7117059" y="4384048"/>
                  <a:pt x="7095565" y="4403451"/>
                  <a:pt x="7084818" y="4388241"/>
                </a:cubicBezTo>
                <a:cubicBezTo>
                  <a:pt x="7083713" y="4386678"/>
                  <a:pt x="7083141" y="4385078"/>
                  <a:pt x="7082684" y="4383477"/>
                </a:cubicBezTo>
                <a:cubicBezTo>
                  <a:pt x="7080130" y="4384277"/>
                  <a:pt x="7077463" y="4384658"/>
                  <a:pt x="7074871" y="4384124"/>
                </a:cubicBezTo>
                <a:lnTo>
                  <a:pt x="7062295" y="4381532"/>
                </a:lnTo>
                <a:cubicBezTo>
                  <a:pt x="7054368" y="4379893"/>
                  <a:pt x="7050291" y="4371393"/>
                  <a:pt x="7051777" y="4363998"/>
                </a:cubicBezTo>
                <a:close/>
                <a:moveTo>
                  <a:pt x="7136533" y="4422814"/>
                </a:moveTo>
                <a:cubicBezTo>
                  <a:pt x="7147280" y="4437986"/>
                  <a:pt x="7121556" y="4451365"/>
                  <a:pt x="7110999" y="4436347"/>
                </a:cubicBezTo>
                <a:cubicBezTo>
                  <a:pt x="7100252" y="4421175"/>
                  <a:pt x="7125938" y="4407834"/>
                  <a:pt x="7136533" y="4422814"/>
                </a:cubicBezTo>
                <a:close/>
                <a:moveTo>
                  <a:pt x="7136076" y="4395522"/>
                </a:moveTo>
                <a:cubicBezTo>
                  <a:pt x="7133103" y="4394988"/>
                  <a:pt x="7130092" y="4394493"/>
                  <a:pt x="7127120" y="4393959"/>
                </a:cubicBezTo>
                <a:cubicBezTo>
                  <a:pt x="7119117" y="4392587"/>
                  <a:pt x="7113324" y="4387555"/>
                  <a:pt x="7113324" y="4378864"/>
                </a:cubicBezTo>
                <a:cubicBezTo>
                  <a:pt x="7113324" y="4371736"/>
                  <a:pt x="7120946" y="4363770"/>
                  <a:pt x="7128415" y="4365065"/>
                </a:cubicBezTo>
                <a:lnTo>
                  <a:pt x="7137371" y="4366628"/>
                </a:lnTo>
                <a:cubicBezTo>
                  <a:pt x="7145374" y="4368001"/>
                  <a:pt x="7151167" y="4373032"/>
                  <a:pt x="7151167" y="4381723"/>
                </a:cubicBezTo>
                <a:cubicBezTo>
                  <a:pt x="7151167" y="4388813"/>
                  <a:pt x="7143545" y="4396780"/>
                  <a:pt x="7136076" y="4395522"/>
                </a:cubicBezTo>
                <a:close/>
                <a:moveTo>
                  <a:pt x="7128491" y="4349742"/>
                </a:moveTo>
                <a:cubicBezTo>
                  <a:pt x="7117897" y="4334723"/>
                  <a:pt x="7139086" y="4314978"/>
                  <a:pt x="7149795" y="4330187"/>
                </a:cubicBezTo>
                <a:cubicBezTo>
                  <a:pt x="7160428" y="4345168"/>
                  <a:pt x="7139201" y="4364951"/>
                  <a:pt x="7128491" y="4349742"/>
                </a:cubicBezTo>
                <a:close/>
                <a:moveTo>
                  <a:pt x="7055816" y="4124540"/>
                </a:moveTo>
                <a:cubicBezTo>
                  <a:pt x="7045108" y="4109407"/>
                  <a:pt x="7067478" y="4091034"/>
                  <a:pt x="7078263" y="4106281"/>
                </a:cubicBezTo>
                <a:cubicBezTo>
                  <a:pt x="7088934" y="4121376"/>
                  <a:pt x="7066563" y="4139787"/>
                  <a:pt x="7055816" y="4124540"/>
                </a:cubicBezTo>
                <a:close/>
                <a:moveTo>
                  <a:pt x="7072737" y="4013883"/>
                </a:moveTo>
                <a:lnTo>
                  <a:pt x="7068583" y="4018838"/>
                </a:lnTo>
                <a:cubicBezTo>
                  <a:pt x="7064544" y="4023641"/>
                  <a:pt x="7058713" y="4025547"/>
                  <a:pt x="7053111" y="4024022"/>
                </a:cubicBezTo>
                <a:cubicBezTo>
                  <a:pt x="7047547" y="4026004"/>
                  <a:pt x="7040573" y="4024975"/>
                  <a:pt x="7037067" y="4020020"/>
                </a:cubicBezTo>
                <a:lnTo>
                  <a:pt x="7033370" y="4014759"/>
                </a:lnTo>
                <a:cubicBezTo>
                  <a:pt x="7028835" y="4008355"/>
                  <a:pt x="7028683" y="3999741"/>
                  <a:pt x="7035047" y="3994366"/>
                </a:cubicBezTo>
                <a:cubicBezTo>
                  <a:pt x="7035847" y="3993680"/>
                  <a:pt x="7036876" y="3993375"/>
                  <a:pt x="7037791" y="3992879"/>
                </a:cubicBezTo>
                <a:cubicBezTo>
                  <a:pt x="7036761" y="3987352"/>
                  <a:pt x="7038819" y="3981444"/>
                  <a:pt x="7043735" y="3978128"/>
                </a:cubicBezTo>
                <a:cubicBezTo>
                  <a:pt x="7050100" y="3973782"/>
                  <a:pt x="7059513" y="3975383"/>
                  <a:pt x="7063820" y="3981940"/>
                </a:cubicBezTo>
                <a:lnTo>
                  <a:pt x="7068812" y="3989525"/>
                </a:lnTo>
                <a:cubicBezTo>
                  <a:pt x="7069917" y="3991202"/>
                  <a:pt x="7070603" y="3993070"/>
                  <a:pt x="7070946" y="3994976"/>
                </a:cubicBezTo>
                <a:cubicBezTo>
                  <a:pt x="7075938" y="3999664"/>
                  <a:pt x="7077196" y="4008546"/>
                  <a:pt x="7072737" y="4013883"/>
                </a:cubicBezTo>
                <a:close/>
                <a:moveTo>
                  <a:pt x="7031884" y="3982206"/>
                </a:moveTo>
                <a:lnTo>
                  <a:pt x="7027729" y="3987162"/>
                </a:lnTo>
                <a:cubicBezTo>
                  <a:pt x="7026777" y="3988305"/>
                  <a:pt x="7025481" y="3989030"/>
                  <a:pt x="7024224" y="3989716"/>
                </a:cubicBezTo>
                <a:cubicBezTo>
                  <a:pt x="7028911" y="3994823"/>
                  <a:pt x="7030397" y="4002104"/>
                  <a:pt x="7026053" y="4008203"/>
                </a:cubicBezTo>
                <a:cubicBezTo>
                  <a:pt x="7021746" y="4014226"/>
                  <a:pt x="7011800" y="4016627"/>
                  <a:pt x="7005778" y="4011557"/>
                </a:cubicBezTo>
                <a:lnTo>
                  <a:pt x="7000824" y="4007403"/>
                </a:lnTo>
                <a:cubicBezTo>
                  <a:pt x="6997013" y="4004201"/>
                  <a:pt x="6994993" y="3999664"/>
                  <a:pt x="6995070" y="3995014"/>
                </a:cubicBezTo>
                <a:lnTo>
                  <a:pt x="6991182" y="3997758"/>
                </a:lnTo>
                <a:cubicBezTo>
                  <a:pt x="6984589" y="4002447"/>
                  <a:pt x="6975634" y="3999817"/>
                  <a:pt x="6971136" y="3993642"/>
                </a:cubicBezTo>
                <a:cubicBezTo>
                  <a:pt x="6966449" y="3987200"/>
                  <a:pt x="6969079" y="3977937"/>
                  <a:pt x="6975252" y="3973592"/>
                </a:cubicBezTo>
                <a:lnTo>
                  <a:pt x="6980512" y="3969894"/>
                </a:lnTo>
                <a:cubicBezTo>
                  <a:pt x="6982341" y="3968598"/>
                  <a:pt x="6984323" y="3967912"/>
                  <a:pt x="6986342" y="3967645"/>
                </a:cubicBezTo>
                <a:cubicBezTo>
                  <a:pt x="6985999" y="3965549"/>
                  <a:pt x="6986038" y="3963490"/>
                  <a:pt x="6986609" y="3961584"/>
                </a:cubicBezTo>
                <a:cubicBezTo>
                  <a:pt x="6988934" y="3953503"/>
                  <a:pt x="6996784" y="3950340"/>
                  <a:pt x="7004482" y="3951635"/>
                </a:cubicBezTo>
                <a:lnTo>
                  <a:pt x="7013438" y="3953198"/>
                </a:lnTo>
                <a:cubicBezTo>
                  <a:pt x="7016296" y="3953694"/>
                  <a:pt x="7018469" y="3955524"/>
                  <a:pt x="7020222" y="3957735"/>
                </a:cubicBezTo>
                <a:cubicBezTo>
                  <a:pt x="7024376" y="3957506"/>
                  <a:pt x="7028683" y="3958802"/>
                  <a:pt x="7031578" y="3961622"/>
                </a:cubicBezTo>
                <a:cubicBezTo>
                  <a:pt x="7037485" y="3967378"/>
                  <a:pt x="7036914" y="3976184"/>
                  <a:pt x="7031884" y="3982206"/>
                </a:cubicBezTo>
                <a:close/>
                <a:moveTo>
                  <a:pt x="6989277" y="4330416"/>
                </a:moveTo>
                <a:lnTo>
                  <a:pt x="6995565" y="4331712"/>
                </a:lnTo>
                <a:cubicBezTo>
                  <a:pt x="7003225" y="4333313"/>
                  <a:pt x="7007531" y="4342462"/>
                  <a:pt x="7005512" y="4349551"/>
                </a:cubicBezTo>
                <a:cubicBezTo>
                  <a:pt x="7003263" y="4357442"/>
                  <a:pt x="6995298" y="4361101"/>
                  <a:pt x="6987676" y="4359500"/>
                </a:cubicBezTo>
                <a:lnTo>
                  <a:pt x="6981388" y="4358204"/>
                </a:lnTo>
                <a:cubicBezTo>
                  <a:pt x="6979902" y="4357899"/>
                  <a:pt x="6978682" y="4357099"/>
                  <a:pt x="6977501" y="4356336"/>
                </a:cubicBezTo>
                <a:cubicBezTo>
                  <a:pt x="6975215" y="4362817"/>
                  <a:pt x="6969574" y="4367581"/>
                  <a:pt x="6962181" y="4366666"/>
                </a:cubicBezTo>
                <a:cubicBezTo>
                  <a:pt x="6954864" y="4365713"/>
                  <a:pt x="6948080" y="4358128"/>
                  <a:pt x="6949681" y="4350504"/>
                </a:cubicBezTo>
                <a:lnTo>
                  <a:pt x="6950977" y="4344215"/>
                </a:lnTo>
                <a:cubicBezTo>
                  <a:pt x="6952577" y="4336553"/>
                  <a:pt x="6958903" y="4330645"/>
                  <a:pt x="6967135" y="4331712"/>
                </a:cubicBezTo>
                <a:cubicBezTo>
                  <a:pt x="6969765" y="4332055"/>
                  <a:pt x="6972127" y="4333389"/>
                  <a:pt x="6974262" y="4335143"/>
                </a:cubicBezTo>
                <a:cubicBezTo>
                  <a:pt x="6977806" y="4330950"/>
                  <a:pt x="6983599" y="4329235"/>
                  <a:pt x="6989277" y="4330416"/>
                </a:cubicBezTo>
                <a:close/>
                <a:moveTo>
                  <a:pt x="6971670" y="4244269"/>
                </a:moveTo>
                <a:cubicBezTo>
                  <a:pt x="6975367" y="4226277"/>
                  <a:pt x="7004254" y="4228297"/>
                  <a:pt x="7000481" y="4246480"/>
                </a:cubicBezTo>
                <a:cubicBezTo>
                  <a:pt x="6996784" y="4264472"/>
                  <a:pt x="6967897" y="4262489"/>
                  <a:pt x="6971670" y="4244269"/>
                </a:cubicBezTo>
                <a:close/>
                <a:moveTo>
                  <a:pt x="6963819" y="4282654"/>
                </a:moveTo>
                <a:cubicBezTo>
                  <a:pt x="6958636" y="4287495"/>
                  <a:pt x="6947623" y="4287381"/>
                  <a:pt x="6943431" y="4281053"/>
                </a:cubicBezTo>
                <a:lnTo>
                  <a:pt x="6938438" y="4273467"/>
                </a:lnTo>
                <a:cubicBezTo>
                  <a:pt x="6933980" y="4266682"/>
                  <a:pt x="6933713" y="4259021"/>
                  <a:pt x="6940039" y="4253074"/>
                </a:cubicBezTo>
                <a:cubicBezTo>
                  <a:pt x="6945222" y="4248195"/>
                  <a:pt x="6956236" y="4248310"/>
                  <a:pt x="6960428" y="4254675"/>
                </a:cubicBezTo>
                <a:lnTo>
                  <a:pt x="6965420" y="4262261"/>
                </a:lnTo>
                <a:cubicBezTo>
                  <a:pt x="6969879" y="4269046"/>
                  <a:pt x="6970146" y="4276746"/>
                  <a:pt x="6963819" y="4282654"/>
                </a:cubicBezTo>
                <a:close/>
                <a:moveTo>
                  <a:pt x="6895451" y="4283988"/>
                </a:moveTo>
                <a:cubicBezTo>
                  <a:pt x="6897394" y="4276860"/>
                  <a:pt x="6905855" y="4271257"/>
                  <a:pt x="6913210" y="4273887"/>
                </a:cubicBezTo>
                <a:lnTo>
                  <a:pt x="6919269" y="4276059"/>
                </a:lnTo>
                <a:cubicBezTo>
                  <a:pt x="6926624" y="4278690"/>
                  <a:pt x="6931579" y="4285818"/>
                  <a:pt x="6929368" y="4293823"/>
                </a:cubicBezTo>
                <a:cubicBezTo>
                  <a:pt x="6928415" y="4297215"/>
                  <a:pt x="6925939" y="4300227"/>
                  <a:pt x="6922890" y="4302209"/>
                </a:cubicBezTo>
                <a:cubicBezTo>
                  <a:pt x="6917592" y="4315931"/>
                  <a:pt x="6896480" y="4308689"/>
                  <a:pt x="6896480" y="4293746"/>
                </a:cubicBezTo>
                <a:cubicBezTo>
                  <a:pt x="6895069" y="4290887"/>
                  <a:pt x="6894498" y="4287571"/>
                  <a:pt x="6895451" y="4283988"/>
                </a:cubicBezTo>
                <a:close/>
                <a:moveTo>
                  <a:pt x="6916830" y="4314140"/>
                </a:moveTo>
                <a:cubicBezTo>
                  <a:pt x="6920374" y="4311586"/>
                  <a:pt x="6924681" y="4311357"/>
                  <a:pt x="6928606" y="4312539"/>
                </a:cubicBezTo>
                <a:lnTo>
                  <a:pt x="6930169" y="4311433"/>
                </a:lnTo>
                <a:cubicBezTo>
                  <a:pt x="6935085" y="4307926"/>
                  <a:pt x="6940878" y="4307354"/>
                  <a:pt x="6945794" y="4309832"/>
                </a:cubicBezTo>
                <a:cubicBezTo>
                  <a:pt x="6945565" y="4305372"/>
                  <a:pt x="6946937" y="4300798"/>
                  <a:pt x="6950481" y="4298282"/>
                </a:cubicBezTo>
                <a:lnTo>
                  <a:pt x="6955740" y="4294585"/>
                </a:lnTo>
                <a:cubicBezTo>
                  <a:pt x="6962371" y="4289896"/>
                  <a:pt x="6970260" y="4289820"/>
                  <a:pt x="6976129" y="4295995"/>
                </a:cubicBezTo>
                <a:cubicBezTo>
                  <a:pt x="6981159" y="4301256"/>
                  <a:pt x="6980931" y="4312005"/>
                  <a:pt x="6974719" y="4316427"/>
                </a:cubicBezTo>
                <a:lnTo>
                  <a:pt x="6969460" y="4320124"/>
                </a:lnTo>
                <a:cubicBezTo>
                  <a:pt x="6964353" y="4323707"/>
                  <a:pt x="6958560" y="4324546"/>
                  <a:pt x="6953454" y="4321954"/>
                </a:cubicBezTo>
                <a:cubicBezTo>
                  <a:pt x="6953644" y="4326528"/>
                  <a:pt x="6952120" y="4331216"/>
                  <a:pt x="6948461" y="4333847"/>
                </a:cubicBezTo>
                <a:lnTo>
                  <a:pt x="6943202" y="4337544"/>
                </a:lnTo>
                <a:cubicBezTo>
                  <a:pt x="6942364" y="4338154"/>
                  <a:pt x="6941449" y="4338383"/>
                  <a:pt x="6940572" y="4338802"/>
                </a:cubicBezTo>
                <a:cubicBezTo>
                  <a:pt x="6939468" y="4340632"/>
                  <a:pt x="6938134" y="4342309"/>
                  <a:pt x="6936380" y="4343567"/>
                </a:cubicBezTo>
                <a:cubicBezTo>
                  <a:pt x="6929902" y="4348294"/>
                  <a:pt x="6920717" y="4345625"/>
                  <a:pt x="6916335" y="4339450"/>
                </a:cubicBezTo>
                <a:lnTo>
                  <a:pt x="6912638" y="4334190"/>
                </a:lnTo>
                <a:cubicBezTo>
                  <a:pt x="6908027" y="4327557"/>
                  <a:pt x="6910618" y="4318599"/>
                  <a:pt x="6916830" y="4314140"/>
                </a:cubicBezTo>
                <a:close/>
                <a:moveTo>
                  <a:pt x="6910581" y="4380846"/>
                </a:moveTo>
                <a:lnTo>
                  <a:pt x="6911876" y="4374557"/>
                </a:lnTo>
                <a:cubicBezTo>
                  <a:pt x="6913515" y="4366628"/>
                  <a:pt x="6921861" y="4362473"/>
                  <a:pt x="6929330" y="4363922"/>
                </a:cubicBezTo>
                <a:cubicBezTo>
                  <a:pt x="6937181" y="4365447"/>
                  <a:pt x="6941487" y="4373985"/>
                  <a:pt x="6939963" y="4381380"/>
                </a:cubicBezTo>
                <a:lnTo>
                  <a:pt x="6938667" y="4387670"/>
                </a:lnTo>
                <a:cubicBezTo>
                  <a:pt x="6937029" y="4395598"/>
                  <a:pt x="6928682" y="4399753"/>
                  <a:pt x="6921213" y="4398305"/>
                </a:cubicBezTo>
                <a:cubicBezTo>
                  <a:pt x="6913400" y="4396780"/>
                  <a:pt x="6909056" y="4388241"/>
                  <a:pt x="6910581" y="4380846"/>
                </a:cubicBezTo>
                <a:close/>
                <a:moveTo>
                  <a:pt x="7035466" y="4506789"/>
                </a:moveTo>
                <a:cubicBezTo>
                  <a:pt x="7037067" y="4499127"/>
                  <a:pt x="7043202" y="4493143"/>
                  <a:pt x="7051510" y="4494096"/>
                </a:cubicBezTo>
                <a:cubicBezTo>
                  <a:pt x="7056807" y="4494743"/>
                  <a:pt x="7061876" y="4498936"/>
                  <a:pt x="7063667" y="4504121"/>
                </a:cubicBezTo>
                <a:lnTo>
                  <a:pt x="7067364" y="4504883"/>
                </a:lnTo>
                <a:cubicBezTo>
                  <a:pt x="7075290" y="4506522"/>
                  <a:pt x="7080512" y="4512850"/>
                  <a:pt x="7079787" y="4521121"/>
                </a:cubicBezTo>
                <a:cubicBezTo>
                  <a:pt x="7079139" y="4528516"/>
                  <a:pt x="7070984" y="4535072"/>
                  <a:pt x="7063553" y="4533548"/>
                </a:cubicBezTo>
                <a:lnTo>
                  <a:pt x="7057265" y="4532252"/>
                </a:lnTo>
                <a:cubicBezTo>
                  <a:pt x="7054521" y="4531680"/>
                  <a:pt x="7052272" y="4530422"/>
                  <a:pt x="7050291" y="4528821"/>
                </a:cubicBezTo>
                <a:cubicBezTo>
                  <a:pt x="7049147" y="4528974"/>
                  <a:pt x="7048080" y="4529278"/>
                  <a:pt x="7046823" y="4529126"/>
                </a:cubicBezTo>
                <a:cubicBezTo>
                  <a:pt x="7039543" y="4528288"/>
                  <a:pt x="7032569" y="4520740"/>
                  <a:pt x="7034132" y="4513078"/>
                </a:cubicBezTo>
                <a:lnTo>
                  <a:pt x="7035466" y="4506789"/>
                </a:lnTo>
                <a:close/>
                <a:moveTo>
                  <a:pt x="7135999" y="4533319"/>
                </a:moveTo>
                <a:cubicBezTo>
                  <a:pt x="7142630" y="4531261"/>
                  <a:pt x="7149262" y="4534310"/>
                  <a:pt x="7153072" y="4540142"/>
                </a:cubicBezTo>
                <a:lnTo>
                  <a:pt x="7153835" y="4541286"/>
                </a:lnTo>
                <a:cubicBezTo>
                  <a:pt x="7154063" y="4541095"/>
                  <a:pt x="7154178" y="4540828"/>
                  <a:pt x="7154406" y="4540638"/>
                </a:cubicBezTo>
                <a:lnTo>
                  <a:pt x="7159666" y="4536902"/>
                </a:lnTo>
                <a:cubicBezTo>
                  <a:pt x="7160046" y="4536635"/>
                  <a:pt x="7160466" y="4536445"/>
                  <a:pt x="7160885" y="4536178"/>
                </a:cubicBezTo>
                <a:cubicBezTo>
                  <a:pt x="7160809" y="4534806"/>
                  <a:pt x="7160885" y="4533433"/>
                  <a:pt x="7161190" y="4532138"/>
                </a:cubicBezTo>
                <a:cubicBezTo>
                  <a:pt x="7162600" y="4526648"/>
                  <a:pt x="7166792" y="4523332"/>
                  <a:pt x="7171746" y="4522112"/>
                </a:cubicBezTo>
                <a:lnTo>
                  <a:pt x="7164315" y="4520550"/>
                </a:lnTo>
                <a:cubicBezTo>
                  <a:pt x="7156655" y="4518949"/>
                  <a:pt x="7152272" y="4509877"/>
                  <a:pt x="7154292" y="4502748"/>
                </a:cubicBezTo>
                <a:cubicBezTo>
                  <a:pt x="7156502" y="4494858"/>
                  <a:pt x="7164467" y="4491122"/>
                  <a:pt x="7172089" y="4492685"/>
                </a:cubicBezTo>
                <a:lnTo>
                  <a:pt x="7184665" y="4495277"/>
                </a:lnTo>
                <a:cubicBezTo>
                  <a:pt x="7192364" y="4496878"/>
                  <a:pt x="7196708" y="4505950"/>
                  <a:pt x="7194726" y="4513078"/>
                </a:cubicBezTo>
                <a:cubicBezTo>
                  <a:pt x="7193126" y="4518872"/>
                  <a:pt x="7188172" y="4521503"/>
                  <a:pt x="7182760" y="4522341"/>
                </a:cubicBezTo>
                <a:lnTo>
                  <a:pt x="7187752" y="4523180"/>
                </a:lnTo>
                <a:cubicBezTo>
                  <a:pt x="7195222" y="4524476"/>
                  <a:pt x="7199566" y="4533014"/>
                  <a:pt x="7198232" y="4539990"/>
                </a:cubicBezTo>
                <a:cubicBezTo>
                  <a:pt x="7200023" y="4539418"/>
                  <a:pt x="7202005" y="4539189"/>
                  <a:pt x="7204139" y="4539456"/>
                </a:cubicBezTo>
                <a:cubicBezTo>
                  <a:pt x="7211419" y="4540295"/>
                  <a:pt x="7218393" y="4547842"/>
                  <a:pt x="7216830" y="4555466"/>
                </a:cubicBezTo>
                <a:lnTo>
                  <a:pt x="7215535" y="4561755"/>
                </a:lnTo>
                <a:cubicBezTo>
                  <a:pt x="7213934" y="4569417"/>
                  <a:pt x="7207798" y="4575402"/>
                  <a:pt x="7199490" y="4574449"/>
                </a:cubicBezTo>
                <a:cubicBezTo>
                  <a:pt x="7192211" y="4573610"/>
                  <a:pt x="7185237" y="4566063"/>
                  <a:pt x="7186799" y="4558401"/>
                </a:cubicBezTo>
                <a:lnTo>
                  <a:pt x="7188095" y="4552112"/>
                </a:lnTo>
                <a:cubicBezTo>
                  <a:pt x="7188248" y="4551273"/>
                  <a:pt x="7188667" y="4550549"/>
                  <a:pt x="7188972" y="4549786"/>
                </a:cubicBezTo>
                <a:cubicBezTo>
                  <a:pt x="7186876" y="4550549"/>
                  <a:pt x="7184818" y="4551501"/>
                  <a:pt x="7182455" y="4551387"/>
                </a:cubicBezTo>
                <a:cubicBezTo>
                  <a:pt x="7181731" y="4554742"/>
                  <a:pt x="7179978" y="4557867"/>
                  <a:pt x="7177196" y="4559849"/>
                </a:cubicBezTo>
                <a:lnTo>
                  <a:pt x="7171937" y="4563547"/>
                </a:lnTo>
                <a:cubicBezTo>
                  <a:pt x="7166792" y="4567206"/>
                  <a:pt x="7160542" y="4567168"/>
                  <a:pt x="7155588" y="4564119"/>
                </a:cubicBezTo>
                <a:cubicBezTo>
                  <a:pt x="7154483" y="4565300"/>
                  <a:pt x="7153301" y="4566444"/>
                  <a:pt x="7151929" y="4567168"/>
                </a:cubicBezTo>
                <a:cubicBezTo>
                  <a:pt x="7144498" y="4571056"/>
                  <a:pt x="7136723" y="4567587"/>
                  <a:pt x="7132417" y="4561031"/>
                </a:cubicBezTo>
                <a:lnTo>
                  <a:pt x="7131197" y="4559163"/>
                </a:lnTo>
                <a:cubicBezTo>
                  <a:pt x="7126167" y="4556533"/>
                  <a:pt x="7122585" y="4551387"/>
                  <a:pt x="7124071" y="4544183"/>
                </a:cubicBezTo>
                <a:cubicBezTo>
                  <a:pt x="7125557" y="4537284"/>
                  <a:pt x="7130549" y="4533891"/>
                  <a:pt x="7135999" y="4533319"/>
                </a:cubicBezTo>
                <a:close/>
                <a:moveTo>
                  <a:pt x="7188248" y="4595566"/>
                </a:moveTo>
                <a:cubicBezTo>
                  <a:pt x="7195793" y="4591564"/>
                  <a:pt x="7203301" y="4595185"/>
                  <a:pt x="7207798" y="4601551"/>
                </a:cubicBezTo>
                <a:lnTo>
                  <a:pt x="7211495" y="4606811"/>
                </a:lnTo>
                <a:cubicBezTo>
                  <a:pt x="7211571" y="4606963"/>
                  <a:pt x="7211571" y="4607116"/>
                  <a:pt x="7211647" y="4607268"/>
                </a:cubicBezTo>
                <a:cubicBezTo>
                  <a:pt x="7215191" y="4603685"/>
                  <a:pt x="7220565" y="4601894"/>
                  <a:pt x="7225557" y="4602923"/>
                </a:cubicBezTo>
                <a:lnTo>
                  <a:pt x="7231845" y="4604219"/>
                </a:lnTo>
                <a:cubicBezTo>
                  <a:pt x="7239772" y="4605858"/>
                  <a:pt x="7243964" y="4614168"/>
                  <a:pt x="7242516" y="4621677"/>
                </a:cubicBezTo>
                <a:cubicBezTo>
                  <a:pt x="7240992" y="4629529"/>
                  <a:pt x="7232455" y="4633875"/>
                  <a:pt x="7225062" y="4632350"/>
                </a:cubicBezTo>
                <a:lnTo>
                  <a:pt x="7218774" y="4631054"/>
                </a:lnTo>
                <a:cubicBezTo>
                  <a:pt x="7216602" y="4630597"/>
                  <a:pt x="7214734" y="4629606"/>
                  <a:pt x="7213171" y="4628309"/>
                </a:cubicBezTo>
                <a:cubicBezTo>
                  <a:pt x="7211876" y="4629949"/>
                  <a:pt x="7210313" y="4631397"/>
                  <a:pt x="7208561" y="4632274"/>
                </a:cubicBezTo>
                <a:cubicBezTo>
                  <a:pt x="7201090" y="4636124"/>
                  <a:pt x="7193392" y="4632503"/>
                  <a:pt x="7189124" y="4625984"/>
                </a:cubicBezTo>
                <a:lnTo>
                  <a:pt x="7184132" y="4618399"/>
                </a:lnTo>
                <a:cubicBezTo>
                  <a:pt x="7183941" y="4618094"/>
                  <a:pt x="7183980" y="4617713"/>
                  <a:pt x="7183827" y="4617408"/>
                </a:cubicBezTo>
                <a:lnTo>
                  <a:pt x="7182226" y="4615121"/>
                </a:lnTo>
                <a:cubicBezTo>
                  <a:pt x="7177691" y="4608717"/>
                  <a:pt x="7182036" y="4598882"/>
                  <a:pt x="7188248" y="4595566"/>
                </a:cubicBezTo>
                <a:close/>
                <a:moveTo>
                  <a:pt x="7243735" y="4524895"/>
                </a:moveTo>
                <a:cubicBezTo>
                  <a:pt x="7245450" y="4523256"/>
                  <a:pt x="7247851" y="4522303"/>
                  <a:pt x="7250329" y="4521693"/>
                </a:cubicBezTo>
                <a:cubicBezTo>
                  <a:pt x="7253110" y="4519406"/>
                  <a:pt x="7256693" y="4518224"/>
                  <a:pt x="7260923" y="4518529"/>
                </a:cubicBezTo>
                <a:cubicBezTo>
                  <a:pt x="7266678" y="4518949"/>
                  <a:pt x="7272013" y="4524095"/>
                  <a:pt x="7273309" y="4529851"/>
                </a:cubicBezTo>
                <a:cubicBezTo>
                  <a:pt x="7277805" y="4532442"/>
                  <a:pt x="7280740" y="4537169"/>
                  <a:pt x="7280778" y="4542811"/>
                </a:cubicBezTo>
                <a:cubicBezTo>
                  <a:pt x="7280816" y="4550472"/>
                  <a:pt x="7273271" y="4557181"/>
                  <a:pt x="7265725" y="4556686"/>
                </a:cubicBezTo>
                <a:cubicBezTo>
                  <a:pt x="7260466" y="4556343"/>
                  <a:pt x="7255626" y="4554513"/>
                  <a:pt x="7251205" y="4551921"/>
                </a:cubicBezTo>
                <a:cubicBezTo>
                  <a:pt x="7250138" y="4551349"/>
                  <a:pt x="7249261" y="4550472"/>
                  <a:pt x="7248347" y="4549596"/>
                </a:cubicBezTo>
                <a:cubicBezTo>
                  <a:pt x="7246593" y="4548223"/>
                  <a:pt x="7244536" y="4547232"/>
                  <a:pt x="7243126" y="4545365"/>
                </a:cubicBezTo>
                <a:cubicBezTo>
                  <a:pt x="7238438" y="4539075"/>
                  <a:pt x="7237524" y="4530765"/>
                  <a:pt x="7243735" y="4524895"/>
                </a:cubicBezTo>
                <a:close/>
                <a:moveTo>
                  <a:pt x="7282912" y="4562899"/>
                </a:moveTo>
                <a:cubicBezTo>
                  <a:pt x="7293659" y="4578146"/>
                  <a:pt x="7269116" y="4593432"/>
                  <a:pt x="7258408" y="4578299"/>
                </a:cubicBezTo>
                <a:cubicBezTo>
                  <a:pt x="7247661" y="4563051"/>
                  <a:pt x="7272204" y="4547766"/>
                  <a:pt x="7282912" y="4562899"/>
                </a:cubicBezTo>
                <a:close/>
                <a:moveTo>
                  <a:pt x="7281236" y="4421290"/>
                </a:moveTo>
                <a:cubicBezTo>
                  <a:pt x="7270489" y="4406043"/>
                  <a:pt x="7294269" y="4389614"/>
                  <a:pt x="7305016" y="4404785"/>
                </a:cubicBezTo>
                <a:cubicBezTo>
                  <a:pt x="7315763" y="4419994"/>
                  <a:pt x="7291983" y="4436461"/>
                  <a:pt x="7281236" y="4421290"/>
                </a:cubicBezTo>
                <a:close/>
                <a:moveTo>
                  <a:pt x="7302806" y="4526191"/>
                </a:moveTo>
                <a:lnTo>
                  <a:pt x="7297813" y="4518605"/>
                </a:lnTo>
                <a:cubicBezTo>
                  <a:pt x="7293507" y="4512087"/>
                  <a:pt x="7295031" y="4502977"/>
                  <a:pt x="7301624" y="4498517"/>
                </a:cubicBezTo>
                <a:cubicBezTo>
                  <a:pt x="7307989" y="4494172"/>
                  <a:pt x="7317401" y="4495811"/>
                  <a:pt x="7321708" y="4502329"/>
                </a:cubicBezTo>
                <a:cubicBezTo>
                  <a:pt x="7323347" y="4504845"/>
                  <a:pt x="7325024" y="4507399"/>
                  <a:pt x="7326700" y="4509915"/>
                </a:cubicBezTo>
                <a:cubicBezTo>
                  <a:pt x="7331007" y="4516433"/>
                  <a:pt x="7329482" y="4525543"/>
                  <a:pt x="7322890" y="4530003"/>
                </a:cubicBezTo>
                <a:cubicBezTo>
                  <a:pt x="7316525" y="4534348"/>
                  <a:pt x="7307112" y="4532709"/>
                  <a:pt x="7302806" y="4526191"/>
                </a:cubicBezTo>
                <a:close/>
                <a:moveTo>
                  <a:pt x="7329406" y="4566215"/>
                </a:moveTo>
                <a:cubicBezTo>
                  <a:pt x="7333179" y="4547957"/>
                  <a:pt x="7361113" y="4555428"/>
                  <a:pt x="7357341" y="4573572"/>
                </a:cubicBezTo>
                <a:cubicBezTo>
                  <a:pt x="7353568" y="4591831"/>
                  <a:pt x="7325672" y="4584359"/>
                  <a:pt x="7329406" y="4566215"/>
                </a:cubicBezTo>
                <a:close/>
                <a:moveTo>
                  <a:pt x="7344231" y="4543725"/>
                </a:moveTo>
                <a:lnTo>
                  <a:pt x="7340534" y="4538465"/>
                </a:lnTo>
                <a:cubicBezTo>
                  <a:pt x="7335847" y="4531832"/>
                  <a:pt x="7336075" y="4523790"/>
                  <a:pt x="7342249" y="4518072"/>
                </a:cubicBezTo>
                <a:cubicBezTo>
                  <a:pt x="7347661" y="4513078"/>
                  <a:pt x="7358255" y="4513574"/>
                  <a:pt x="7362638" y="4519749"/>
                </a:cubicBezTo>
                <a:lnTo>
                  <a:pt x="7366335" y="4525009"/>
                </a:lnTo>
                <a:cubicBezTo>
                  <a:pt x="7371022" y="4531642"/>
                  <a:pt x="7370793" y="4539685"/>
                  <a:pt x="7364619" y="4545403"/>
                </a:cubicBezTo>
                <a:cubicBezTo>
                  <a:pt x="7359208" y="4550434"/>
                  <a:pt x="7348613" y="4549939"/>
                  <a:pt x="7344231" y="4543725"/>
                </a:cubicBezTo>
                <a:close/>
                <a:moveTo>
                  <a:pt x="7321975" y="4222961"/>
                </a:moveTo>
                <a:lnTo>
                  <a:pt x="7330931" y="4224524"/>
                </a:lnTo>
                <a:cubicBezTo>
                  <a:pt x="7338667" y="4225858"/>
                  <a:pt x="7343049" y="4235197"/>
                  <a:pt x="7341182" y="4242211"/>
                </a:cubicBezTo>
                <a:cubicBezTo>
                  <a:pt x="7339048" y="4250215"/>
                  <a:pt x="7331159" y="4253798"/>
                  <a:pt x="7323461" y="4252464"/>
                </a:cubicBezTo>
                <a:lnTo>
                  <a:pt x="7314506" y="4250902"/>
                </a:lnTo>
                <a:cubicBezTo>
                  <a:pt x="7306769" y="4249567"/>
                  <a:pt x="7302386" y="4240228"/>
                  <a:pt x="7304254" y="4233215"/>
                </a:cubicBezTo>
                <a:cubicBezTo>
                  <a:pt x="7306388" y="4225210"/>
                  <a:pt x="7314276" y="4221665"/>
                  <a:pt x="7321975" y="4222961"/>
                </a:cubicBezTo>
                <a:close/>
                <a:moveTo>
                  <a:pt x="7312333" y="4181565"/>
                </a:moveTo>
                <a:cubicBezTo>
                  <a:pt x="7314772" y="4169710"/>
                  <a:pt x="7327500" y="4168147"/>
                  <a:pt x="7335123" y="4173445"/>
                </a:cubicBezTo>
                <a:cubicBezTo>
                  <a:pt x="7341182" y="4175618"/>
                  <a:pt x="7346327" y="4181793"/>
                  <a:pt x="7344993" y="4188388"/>
                </a:cubicBezTo>
                <a:lnTo>
                  <a:pt x="7343697" y="4194677"/>
                </a:lnTo>
                <a:cubicBezTo>
                  <a:pt x="7342097" y="4202339"/>
                  <a:pt x="7336190" y="4208400"/>
                  <a:pt x="7327806" y="4207523"/>
                </a:cubicBezTo>
                <a:cubicBezTo>
                  <a:pt x="7321060" y="4206799"/>
                  <a:pt x="7314658" y="4200204"/>
                  <a:pt x="7315077" y="4193114"/>
                </a:cubicBezTo>
                <a:cubicBezTo>
                  <a:pt x="7312638" y="4190255"/>
                  <a:pt x="7311342" y="4186367"/>
                  <a:pt x="7312333" y="4181565"/>
                </a:cubicBezTo>
                <a:close/>
                <a:moveTo>
                  <a:pt x="7285618" y="4050362"/>
                </a:moveTo>
                <a:lnTo>
                  <a:pt x="7275138" y="4057795"/>
                </a:lnTo>
                <a:cubicBezTo>
                  <a:pt x="7268545" y="4062483"/>
                  <a:pt x="7259513" y="4059662"/>
                  <a:pt x="7255131" y="4053487"/>
                </a:cubicBezTo>
                <a:cubicBezTo>
                  <a:pt x="7255016" y="4053297"/>
                  <a:pt x="7255016" y="4053068"/>
                  <a:pt x="7254901" y="4052878"/>
                </a:cubicBezTo>
                <a:cubicBezTo>
                  <a:pt x="7252996" y="4060158"/>
                  <a:pt x="7245946" y="4065228"/>
                  <a:pt x="7238362" y="4063817"/>
                </a:cubicBezTo>
                <a:cubicBezTo>
                  <a:pt x="7230817" y="4062407"/>
                  <a:pt x="7225176" y="4054631"/>
                  <a:pt x="7226738" y="4046969"/>
                </a:cubicBezTo>
                <a:lnTo>
                  <a:pt x="7228034" y="4040680"/>
                </a:lnTo>
                <a:cubicBezTo>
                  <a:pt x="7229635" y="4032980"/>
                  <a:pt x="7237028" y="4027605"/>
                  <a:pt x="7244841" y="4029054"/>
                </a:cubicBezTo>
                <a:cubicBezTo>
                  <a:pt x="7249642" y="4029930"/>
                  <a:pt x="7253415" y="4033513"/>
                  <a:pt x="7255283" y="4037859"/>
                </a:cubicBezTo>
                <a:cubicBezTo>
                  <a:pt x="7256388" y="4036144"/>
                  <a:pt x="7257722" y="4034581"/>
                  <a:pt x="7259399" y="4033399"/>
                </a:cubicBezTo>
                <a:lnTo>
                  <a:pt x="7269879" y="4025966"/>
                </a:lnTo>
                <a:cubicBezTo>
                  <a:pt x="7276472" y="4021278"/>
                  <a:pt x="7285466" y="4024098"/>
                  <a:pt x="7289886" y="4030273"/>
                </a:cubicBezTo>
                <a:cubicBezTo>
                  <a:pt x="7294574" y="4036868"/>
                  <a:pt x="7291792" y="4045978"/>
                  <a:pt x="7285618" y="4050362"/>
                </a:cubicBezTo>
                <a:close/>
                <a:moveTo>
                  <a:pt x="7231998" y="4151642"/>
                </a:moveTo>
                <a:cubicBezTo>
                  <a:pt x="7233751" y="4151413"/>
                  <a:pt x="7235351" y="4150574"/>
                  <a:pt x="7237181" y="4150841"/>
                </a:cubicBezTo>
                <a:cubicBezTo>
                  <a:pt x="7240191" y="4151375"/>
                  <a:pt x="7243164" y="4151871"/>
                  <a:pt x="7246136" y="4152404"/>
                </a:cubicBezTo>
                <a:cubicBezTo>
                  <a:pt x="7253873" y="4153738"/>
                  <a:pt x="7258255" y="4163077"/>
                  <a:pt x="7256388" y="4170091"/>
                </a:cubicBezTo>
                <a:cubicBezTo>
                  <a:pt x="7254254" y="4178134"/>
                  <a:pt x="7246365" y="4181679"/>
                  <a:pt x="7238667" y="4180345"/>
                </a:cubicBezTo>
                <a:lnTo>
                  <a:pt x="7229711" y="4178820"/>
                </a:lnTo>
                <a:cubicBezTo>
                  <a:pt x="7228606" y="4178629"/>
                  <a:pt x="7227729" y="4177981"/>
                  <a:pt x="7226777" y="4177486"/>
                </a:cubicBezTo>
                <a:cubicBezTo>
                  <a:pt x="7222546" y="4178210"/>
                  <a:pt x="7218202" y="4177638"/>
                  <a:pt x="7214734" y="4174779"/>
                </a:cubicBezTo>
                <a:cubicBezTo>
                  <a:pt x="7214124" y="4174284"/>
                  <a:pt x="7213820" y="4174017"/>
                  <a:pt x="7213705" y="4173941"/>
                </a:cubicBezTo>
                <a:cubicBezTo>
                  <a:pt x="7213629" y="4173903"/>
                  <a:pt x="7213553" y="4173865"/>
                  <a:pt x="7213477" y="4173826"/>
                </a:cubicBezTo>
                <a:cubicBezTo>
                  <a:pt x="7213438" y="4173826"/>
                  <a:pt x="7213438" y="4173788"/>
                  <a:pt x="7213362" y="4173788"/>
                </a:cubicBezTo>
                <a:cubicBezTo>
                  <a:pt x="7212562" y="4174055"/>
                  <a:pt x="7211723" y="4174360"/>
                  <a:pt x="7210885" y="4174703"/>
                </a:cubicBezTo>
                <a:cubicBezTo>
                  <a:pt x="7203492" y="4178096"/>
                  <a:pt x="7195070" y="4172264"/>
                  <a:pt x="7192478" y="4165555"/>
                </a:cubicBezTo>
                <a:cubicBezTo>
                  <a:pt x="7189429" y="4157703"/>
                  <a:pt x="7194726" y="4150308"/>
                  <a:pt x="7201624" y="4147144"/>
                </a:cubicBezTo>
                <a:cubicBezTo>
                  <a:pt x="7212104" y="4142341"/>
                  <a:pt x="7223194" y="4145085"/>
                  <a:pt x="7231998" y="4151642"/>
                </a:cubicBezTo>
                <a:close/>
                <a:moveTo>
                  <a:pt x="7194079" y="4079751"/>
                </a:moveTo>
                <a:cubicBezTo>
                  <a:pt x="7190382" y="4079827"/>
                  <a:pt x="7187105" y="4078340"/>
                  <a:pt x="7184513" y="4076053"/>
                </a:cubicBezTo>
                <a:cubicBezTo>
                  <a:pt x="7184208" y="4075939"/>
                  <a:pt x="7183941" y="4075787"/>
                  <a:pt x="7183675" y="4075634"/>
                </a:cubicBezTo>
                <a:cubicBezTo>
                  <a:pt x="7182226" y="4078150"/>
                  <a:pt x="7180397" y="4080399"/>
                  <a:pt x="7177996" y="4081619"/>
                </a:cubicBezTo>
                <a:cubicBezTo>
                  <a:pt x="7170641" y="4085354"/>
                  <a:pt x="7163210" y="4081923"/>
                  <a:pt x="7158865" y="4075634"/>
                </a:cubicBezTo>
                <a:cubicBezTo>
                  <a:pt x="7156350" y="4077807"/>
                  <a:pt x="7153339" y="4079141"/>
                  <a:pt x="7150138" y="4079293"/>
                </a:cubicBezTo>
                <a:cubicBezTo>
                  <a:pt x="7151014" y="4082114"/>
                  <a:pt x="7151396" y="4085049"/>
                  <a:pt x="7150634" y="4087679"/>
                </a:cubicBezTo>
                <a:cubicBezTo>
                  <a:pt x="7150443" y="4088366"/>
                  <a:pt x="7149757" y="4088480"/>
                  <a:pt x="7149490" y="4089090"/>
                </a:cubicBezTo>
                <a:cubicBezTo>
                  <a:pt x="7151053" y="4088899"/>
                  <a:pt x="7152653" y="4088785"/>
                  <a:pt x="7154254" y="4089090"/>
                </a:cubicBezTo>
                <a:lnTo>
                  <a:pt x="7166830" y="4091682"/>
                </a:lnTo>
                <a:cubicBezTo>
                  <a:pt x="7174490" y="4093283"/>
                  <a:pt x="7179559" y="4101249"/>
                  <a:pt x="7177920" y="4108835"/>
                </a:cubicBezTo>
                <a:cubicBezTo>
                  <a:pt x="7177806" y="4109330"/>
                  <a:pt x="7177501" y="4109712"/>
                  <a:pt x="7177310" y="4110207"/>
                </a:cubicBezTo>
                <a:cubicBezTo>
                  <a:pt x="7181922" y="4109597"/>
                  <a:pt x="7186647" y="4108988"/>
                  <a:pt x="7191144" y="4110283"/>
                </a:cubicBezTo>
                <a:cubicBezTo>
                  <a:pt x="7199033" y="4112570"/>
                  <a:pt x="7203720" y="4120499"/>
                  <a:pt x="7201510" y="4128542"/>
                </a:cubicBezTo>
                <a:cubicBezTo>
                  <a:pt x="7199909" y="4134374"/>
                  <a:pt x="7195413" y="4137271"/>
                  <a:pt x="7190382" y="4139901"/>
                </a:cubicBezTo>
                <a:cubicBezTo>
                  <a:pt x="7189924" y="4140130"/>
                  <a:pt x="7189429" y="4139977"/>
                  <a:pt x="7188972" y="4140168"/>
                </a:cubicBezTo>
                <a:cubicBezTo>
                  <a:pt x="7187638" y="4142798"/>
                  <a:pt x="7185771" y="4145124"/>
                  <a:pt x="7182913" y="4146610"/>
                </a:cubicBezTo>
                <a:cubicBezTo>
                  <a:pt x="7177539" y="4149431"/>
                  <a:pt x="7172394" y="4148173"/>
                  <a:pt x="7167020" y="4146267"/>
                </a:cubicBezTo>
                <a:cubicBezTo>
                  <a:pt x="7162867" y="4144780"/>
                  <a:pt x="7160428" y="4141197"/>
                  <a:pt x="7159475" y="4137119"/>
                </a:cubicBezTo>
                <a:cubicBezTo>
                  <a:pt x="7159246" y="4136928"/>
                  <a:pt x="7159018" y="4136737"/>
                  <a:pt x="7158789" y="4136547"/>
                </a:cubicBezTo>
                <a:cubicBezTo>
                  <a:pt x="7157798" y="4135708"/>
                  <a:pt x="7157722" y="4134412"/>
                  <a:pt x="7157036" y="4133383"/>
                </a:cubicBezTo>
                <a:lnTo>
                  <a:pt x="7156388" y="4133879"/>
                </a:lnTo>
                <a:cubicBezTo>
                  <a:pt x="7149986" y="4138415"/>
                  <a:pt x="7140687" y="4136661"/>
                  <a:pt x="7136266" y="4130257"/>
                </a:cubicBezTo>
                <a:cubicBezTo>
                  <a:pt x="7131998" y="4124120"/>
                  <a:pt x="7133484" y="4115620"/>
                  <a:pt x="7139124" y="4110931"/>
                </a:cubicBezTo>
                <a:cubicBezTo>
                  <a:pt x="7137143" y="4107806"/>
                  <a:pt x="7136304" y="4103956"/>
                  <a:pt x="7137105" y="4100182"/>
                </a:cubicBezTo>
                <a:cubicBezTo>
                  <a:pt x="7137371" y="4098924"/>
                  <a:pt x="7138019" y="4097895"/>
                  <a:pt x="7138591" y="4096828"/>
                </a:cubicBezTo>
                <a:cubicBezTo>
                  <a:pt x="7136609" y="4097095"/>
                  <a:pt x="7134780" y="4097933"/>
                  <a:pt x="7132760" y="4097590"/>
                </a:cubicBezTo>
                <a:lnTo>
                  <a:pt x="7123804" y="4096065"/>
                </a:lnTo>
                <a:cubicBezTo>
                  <a:pt x="7122280" y="4095799"/>
                  <a:pt x="7120984" y="4094998"/>
                  <a:pt x="7119765" y="4094160"/>
                </a:cubicBezTo>
                <a:cubicBezTo>
                  <a:pt x="7119269" y="4100296"/>
                  <a:pt x="7114658" y="4106129"/>
                  <a:pt x="7108599" y="4107310"/>
                </a:cubicBezTo>
                <a:cubicBezTo>
                  <a:pt x="7099909" y="4108949"/>
                  <a:pt x="7090877" y="4107729"/>
                  <a:pt x="7083751" y="4102126"/>
                </a:cubicBezTo>
                <a:cubicBezTo>
                  <a:pt x="7077577" y="4097247"/>
                  <a:pt x="7074566" y="4089395"/>
                  <a:pt x="7079063" y="4082114"/>
                </a:cubicBezTo>
                <a:cubicBezTo>
                  <a:pt x="7082874" y="4075977"/>
                  <a:pt x="7092897" y="4072585"/>
                  <a:pt x="7099071" y="4077426"/>
                </a:cubicBezTo>
                <a:cubicBezTo>
                  <a:pt x="7099757" y="4078035"/>
                  <a:pt x="7100519" y="4078569"/>
                  <a:pt x="7101282" y="4079027"/>
                </a:cubicBezTo>
                <a:lnTo>
                  <a:pt x="7101282" y="4079027"/>
                </a:lnTo>
                <a:cubicBezTo>
                  <a:pt x="7101396" y="4079027"/>
                  <a:pt x="7101434" y="4079027"/>
                  <a:pt x="7101586" y="4079027"/>
                </a:cubicBezTo>
                <a:cubicBezTo>
                  <a:pt x="7101815" y="4078988"/>
                  <a:pt x="7101853" y="4078988"/>
                  <a:pt x="7102310" y="4078912"/>
                </a:cubicBezTo>
                <a:cubicBezTo>
                  <a:pt x="7106578" y="4078112"/>
                  <a:pt x="7110542" y="4079141"/>
                  <a:pt x="7113705" y="4081428"/>
                </a:cubicBezTo>
                <a:cubicBezTo>
                  <a:pt x="7113743" y="4080322"/>
                  <a:pt x="7113629" y="4079179"/>
                  <a:pt x="7113934" y="4078150"/>
                </a:cubicBezTo>
                <a:cubicBezTo>
                  <a:pt x="7115001" y="4074452"/>
                  <a:pt x="7117325" y="4071898"/>
                  <a:pt x="7120146" y="4070221"/>
                </a:cubicBezTo>
                <a:cubicBezTo>
                  <a:pt x="7119231" y="4069001"/>
                  <a:pt x="7118355" y="4067782"/>
                  <a:pt x="7117821" y="4066409"/>
                </a:cubicBezTo>
                <a:cubicBezTo>
                  <a:pt x="7114887" y="4058557"/>
                  <a:pt x="7120222" y="4051277"/>
                  <a:pt x="7127120" y="4048189"/>
                </a:cubicBezTo>
                <a:cubicBezTo>
                  <a:pt x="7136914" y="4043805"/>
                  <a:pt x="7147165" y="4046092"/>
                  <a:pt x="7155626" y="4051848"/>
                </a:cubicBezTo>
                <a:cubicBezTo>
                  <a:pt x="7156845" y="4050362"/>
                  <a:pt x="7158332" y="4049142"/>
                  <a:pt x="7159932" y="4048303"/>
                </a:cubicBezTo>
                <a:cubicBezTo>
                  <a:pt x="7163362" y="4046550"/>
                  <a:pt x="7166792" y="4046512"/>
                  <a:pt x="7169955" y="4047465"/>
                </a:cubicBezTo>
                <a:cubicBezTo>
                  <a:pt x="7170222" y="4045940"/>
                  <a:pt x="7170527" y="4044453"/>
                  <a:pt x="7171175" y="4043195"/>
                </a:cubicBezTo>
                <a:cubicBezTo>
                  <a:pt x="7174909" y="4035686"/>
                  <a:pt x="7183865" y="4034581"/>
                  <a:pt x="7190801" y="4037554"/>
                </a:cubicBezTo>
                <a:cubicBezTo>
                  <a:pt x="7202044" y="4042281"/>
                  <a:pt x="7207722" y="4053297"/>
                  <a:pt x="7208255" y="4065037"/>
                </a:cubicBezTo>
                <a:cubicBezTo>
                  <a:pt x="7208561" y="4072737"/>
                  <a:pt x="7201777" y="4079560"/>
                  <a:pt x="7194079" y="4079751"/>
                </a:cubicBezTo>
                <a:close/>
                <a:moveTo>
                  <a:pt x="7115001" y="4041480"/>
                </a:moveTo>
                <a:cubicBezTo>
                  <a:pt x="7111266" y="4059624"/>
                  <a:pt x="7082608" y="4055813"/>
                  <a:pt x="7086380" y="4037554"/>
                </a:cubicBezTo>
                <a:cubicBezTo>
                  <a:pt x="7086457" y="4037211"/>
                  <a:pt x="7086685" y="4036982"/>
                  <a:pt x="7086761" y="4036677"/>
                </a:cubicBezTo>
                <a:cubicBezTo>
                  <a:pt x="7085352" y="4035610"/>
                  <a:pt x="7084056" y="4034352"/>
                  <a:pt x="7083179" y="4032865"/>
                </a:cubicBezTo>
                <a:cubicBezTo>
                  <a:pt x="7078911" y="4025852"/>
                  <a:pt x="7081617" y="4017504"/>
                  <a:pt x="7087981" y="4013006"/>
                </a:cubicBezTo>
                <a:lnTo>
                  <a:pt x="7098500" y="4005573"/>
                </a:lnTo>
                <a:cubicBezTo>
                  <a:pt x="7104902" y="4001037"/>
                  <a:pt x="7114543" y="4004048"/>
                  <a:pt x="7118355" y="4010376"/>
                </a:cubicBezTo>
                <a:cubicBezTo>
                  <a:pt x="7122623" y="4017390"/>
                  <a:pt x="7119917" y="4025775"/>
                  <a:pt x="7113515" y="4030273"/>
                </a:cubicBezTo>
                <a:lnTo>
                  <a:pt x="7112752" y="4030807"/>
                </a:lnTo>
                <a:cubicBezTo>
                  <a:pt x="7114887" y="4033437"/>
                  <a:pt x="7115954" y="4036982"/>
                  <a:pt x="7115001" y="4041480"/>
                </a:cubicBezTo>
                <a:close/>
                <a:moveTo>
                  <a:pt x="6970641" y="3902082"/>
                </a:moveTo>
                <a:lnTo>
                  <a:pt x="6960123" y="3909515"/>
                </a:lnTo>
                <a:cubicBezTo>
                  <a:pt x="6953530" y="3914204"/>
                  <a:pt x="6944536" y="3911383"/>
                  <a:pt x="6940115" y="3905208"/>
                </a:cubicBezTo>
                <a:cubicBezTo>
                  <a:pt x="6935466" y="3898689"/>
                  <a:pt x="6938248" y="3889541"/>
                  <a:pt x="6944422" y="3885196"/>
                </a:cubicBezTo>
                <a:lnTo>
                  <a:pt x="6954902" y="3877763"/>
                </a:lnTo>
                <a:cubicBezTo>
                  <a:pt x="6961495" y="3873074"/>
                  <a:pt x="6970489" y="3875895"/>
                  <a:pt x="6974909" y="3882070"/>
                </a:cubicBezTo>
                <a:cubicBezTo>
                  <a:pt x="6979597" y="3888588"/>
                  <a:pt x="6976777" y="3897737"/>
                  <a:pt x="6970641" y="3902082"/>
                </a:cubicBezTo>
                <a:close/>
                <a:moveTo>
                  <a:pt x="6937981" y="3916948"/>
                </a:moveTo>
                <a:cubicBezTo>
                  <a:pt x="6952120" y="3928803"/>
                  <a:pt x="6936571" y="3953427"/>
                  <a:pt x="6922280" y="3941420"/>
                </a:cubicBezTo>
                <a:cubicBezTo>
                  <a:pt x="6908141" y="3929565"/>
                  <a:pt x="6923690" y="3904941"/>
                  <a:pt x="6937981" y="3916948"/>
                </a:cubicBezTo>
                <a:close/>
                <a:moveTo>
                  <a:pt x="6919041" y="3960365"/>
                </a:moveTo>
                <a:cubicBezTo>
                  <a:pt x="6919269" y="3959983"/>
                  <a:pt x="6919383" y="3959526"/>
                  <a:pt x="6919650" y="3959107"/>
                </a:cubicBezTo>
                <a:cubicBezTo>
                  <a:pt x="6923881" y="3952436"/>
                  <a:pt x="6933408" y="3950759"/>
                  <a:pt x="6939887" y="3955028"/>
                </a:cubicBezTo>
                <a:cubicBezTo>
                  <a:pt x="6940572" y="3955486"/>
                  <a:pt x="6940992" y="3956210"/>
                  <a:pt x="6941602" y="3956743"/>
                </a:cubicBezTo>
                <a:cubicBezTo>
                  <a:pt x="6946632" y="3958001"/>
                  <a:pt x="6950938" y="3960669"/>
                  <a:pt x="6952501" y="3966616"/>
                </a:cubicBezTo>
                <a:cubicBezTo>
                  <a:pt x="6953987" y="3972181"/>
                  <a:pt x="6950671" y="3979348"/>
                  <a:pt x="6945375" y="3982359"/>
                </a:cubicBezTo>
                <a:cubicBezTo>
                  <a:pt x="6946937" y="3988648"/>
                  <a:pt x="6943050" y="3995624"/>
                  <a:pt x="6937676" y="3998597"/>
                </a:cubicBezTo>
                <a:cubicBezTo>
                  <a:pt x="6930893" y="4002295"/>
                  <a:pt x="6923728" y="3998902"/>
                  <a:pt x="6919422" y="3993375"/>
                </a:cubicBezTo>
                <a:lnTo>
                  <a:pt x="6919079" y="3993604"/>
                </a:lnTo>
                <a:cubicBezTo>
                  <a:pt x="6913210" y="3997758"/>
                  <a:pt x="6906312" y="3996958"/>
                  <a:pt x="6900939" y="3992575"/>
                </a:cubicBezTo>
                <a:cubicBezTo>
                  <a:pt x="6897470" y="3993642"/>
                  <a:pt x="6893545" y="3993184"/>
                  <a:pt x="6889696" y="3989944"/>
                </a:cubicBezTo>
                <a:cubicBezTo>
                  <a:pt x="6888705" y="3989144"/>
                  <a:pt x="6888172" y="3988115"/>
                  <a:pt x="6887486" y="3987200"/>
                </a:cubicBezTo>
                <a:cubicBezTo>
                  <a:pt x="6883446" y="3991012"/>
                  <a:pt x="6878263" y="3993832"/>
                  <a:pt x="6872547" y="3995128"/>
                </a:cubicBezTo>
                <a:cubicBezTo>
                  <a:pt x="6874033" y="3996157"/>
                  <a:pt x="6875367" y="3997377"/>
                  <a:pt x="6876396" y="3998864"/>
                </a:cubicBezTo>
                <a:lnTo>
                  <a:pt x="6880093" y="4004124"/>
                </a:lnTo>
                <a:cubicBezTo>
                  <a:pt x="6884780" y="4010719"/>
                  <a:pt x="6882112" y="4019677"/>
                  <a:pt x="6875938" y="4024136"/>
                </a:cubicBezTo>
                <a:cubicBezTo>
                  <a:pt x="6869460" y="4028825"/>
                  <a:pt x="6860275" y="4026157"/>
                  <a:pt x="6855893" y="4019981"/>
                </a:cubicBezTo>
                <a:lnTo>
                  <a:pt x="6852196" y="4014721"/>
                </a:lnTo>
                <a:cubicBezTo>
                  <a:pt x="6847508" y="4008127"/>
                  <a:pt x="6850176" y="3999169"/>
                  <a:pt x="6856350" y="3994709"/>
                </a:cubicBezTo>
                <a:cubicBezTo>
                  <a:pt x="6856807" y="3994366"/>
                  <a:pt x="6857341" y="3994328"/>
                  <a:pt x="6857837" y="3994061"/>
                </a:cubicBezTo>
                <a:cubicBezTo>
                  <a:pt x="6853073" y="3991888"/>
                  <a:pt x="6848728" y="3988115"/>
                  <a:pt x="6845374" y="3983121"/>
                </a:cubicBezTo>
                <a:cubicBezTo>
                  <a:pt x="6837600" y="3988991"/>
                  <a:pt x="6821861" y="3984722"/>
                  <a:pt x="6820718" y="3971266"/>
                </a:cubicBezTo>
                <a:cubicBezTo>
                  <a:pt x="6819955" y="3962499"/>
                  <a:pt x="6826129" y="3958344"/>
                  <a:pt x="6832913" y="3958192"/>
                </a:cubicBezTo>
                <a:cubicBezTo>
                  <a:pt x="6832112" y="3956896"/>
                  <a:pt x="6831541" y="3955524"/>
                  <a:pt x="6831160" y="3954037"/>
                </a:cubicBezTo>
                <a:cubicBezTo>
                  <a:pt x="6824185" y="3953427"/>
                  <a:pt x="6818774" y="3947709"/>
                  <a:pt x="6818012" y="3940810"/>
                </a:cubicBezTo>
                <a:cubicBezTo>
                  <a:pt x="6817478" y="3936045"/>
                  <a:pt x="6819803" y="3931700"/>
                  <a:pt x="6823385" y="3928841"/>
                </a:cubicBezTo>
                <a:cubicBezTo>
                  <a:pt x="6822509" y="3929184"/>
                  <a:pt x="6821594" y="3929413"/>
                  <a:pt x="6820603" y="3929489"/>
                </a:cubicBezTo>
                <a:lnTo>
                  <a:pt x="6814201" y="3930023"/>
                </a:lnTo>
                <a:cubicBezTo>
                  <a:pt x="6806388" y="3930709"/>
                  <a:pt x="6798804" y="3927507"/>
                  <a:pt x="6796937" y="3919006"/>
                </a:cubicBezTo>
                <a:cubicBezTo>
                  <a:pt x="6795413" y="3912107"/>
                  <a:pt x="6800138" y="3902425"/>
                  <a:pt x="6807951" y="3901739"/>
                </a:cubicBezTo>
                <a:lnTo>
                  <a:pt x="6814353" y="3901205"/>
                </a:lnTo>
                <a:cubicBezTo>
                  <a:pt x="6822166" y="3900557"/>
                  <a:pt x="6829750" y="3903759"/>
                  <a:pt x="6831617" y="3912221"/>
                </a:cubicBezTo>
                <a:cubicBezTo>
                  <a:pt x="6832684" y="3917139"/>
                  <a:pt x="6830588" y="3923390"/>
                  <a:pt x="6826472" y="3926897"/>
                </a:cubicBezTo>
                <a:cubicBezTo>
                  <a:pt x="6828073" y="3926134"/>
                  <a:pt x="6829788" y="3925601"/>
                  <a:pt x="6831541" y="3925448"/>
                </a:cubicBezTo>
                <a:lnTo>
                  <a:pt x="6837943" y="3924915"/>
                </a:lnTo>
                <a:cubicBezTo>
                  <a:pt x="6840230" y="3924724"/>
                  <a:pt x="6842326" y="3925143"/>
                  <a:pt x="6844269" y="3925982"/>
                </a:cubicBezTo>
                <a:cubicBezTo>
                  <a:pt x="6849224" y="3921370"/>
                  <a:pt x="6855702" y="3918587"/>
                  <a:pt x="6863210" y="3919311"/>
                </a:cubicBezTo>
                <a:cubicBezTo>
                  <a:pt x="6867973" y="3919769"/>
                  <a:pt x="6872089" y="3921408"/>
                  <a:pt x="6875596" y="3923847"/>
                </a:cubicBezTo>
                <a:cubicBezTo>
                  <a:pt x="6877425" y="3922551"/>
                  <a:pt x="6879559" y="3921599"/>
                  <a:pt x="6881998" y="3921217"/>
                </a:cubicBezTo>
                <a:cubicBezTo>
                  <a:pt x="6885885" y="3920569"/>
                  <a:pt x="6889849" y="3922018"/>
                  <a:pt x="6892859" y="3924534"/>
                </a:cubicBezTo>
                <a:cubicBezTo>
                  <a:pt x="6894879" y="3925753"/>
                  <a:pt x="6896746" y="3927240"/>
                  <a:pt x="6897928" y="3929222"/>
                </a:cubicBezTo>
                <a:cubicBezTo>
                  <a:pt x="6900367" y="3933263"/>
                  <a:pt x="6900291" y="3937684"/>
                  <a:pt x="6898728" y="3941610"/>
                </a:cubicBezTo>
                <a:lnTo>
                  <a:pt x="6899148" y="3946680"/>
                </a:lnTo>
                <a:cubicBezTo>
                  <a:pt x="6899605" y="3952017"/>
                  <a:pt x="6897394" y="3956705"/>
                  <a:pt x="6893584" y="3959679"/>
                </a:cubicBezTo>
                <a:cubicBezTo>
                  <a:pt x="6893621" y="3959869"/>
                  <a:pt x="6893621" y="3960060"/>
                  <a:pt x="6893660" y="3960288"/>
                </a:cubicBezTo>
                <a:cubicBezTo>
                  <a:pt x="6899909" y="3957658"/>
                  <a:pt x="6907913" y="3959069"/>
                  <a:pt x="6911838" y="3964901"/>
                </a:cubicBezTo>
                <a:cubicBezTo>
                  <a:pt x="6913286" y="3964558"/>
                  <a:pt x="6914658" y="3964939"/>
                  <a:pt x="6916106" y="3965015"/>
                </a:cubicBezTo>
                <a:cubicBezTo>
                  <a:pt x="6916830" y="3963185"/>
                  <a:pt x="6917783" y="3961699"/>
                  <a:pt x="6919041" y="3960365"/>
                </a:cubicBezTo>
                <a:close/>
                <a:moveTo>
                  <a:pt x="6817135" y="3863583"/>
                </a:moveTo>
                <a:cubicBezTo>
                  <a:pt x="6821442" y="3856950"/>
                  <a:pt x="6830664" y="3855044"/>
                  <a:pt x="6837295" y="3859275"/>
                </a:cubicBezTo>
                <a:lnTo>
                  <a:pt x="6848233" y="3866251"/>
                </a:lnTo>
                <a:cubicBezTo>
                  <a:pt x="6854902" y="3870482"/>
                  <a:pt x="6856807" y="3879821"/>
                  <a:pt x="6852577" y="3886415"/>
                </a:cubicBezTo>
                <a:cubicBezTo>
                  <a:pt x="6848271" y="3893048"/>
                  <a:pt x="6839048" y="3894954"/>
                  <a:pt x="6832417" y="3890723"/>
                </a:cubicBezTo>
                <a:lnTo>
                  <a:pt x="6821480" y="3883747"/>
                </a:lnTo>
                <a:cubicBezTo>
                  <a:pt x="6814772" y="3879516"/>
                  <a:pt x="6812867" y="3870177"/>
                  <a:pt x="6817135" y="3863583"/>
                </a:cubicBezTo>
                <a:close/>
                <a:moveTo>
                  <a:pt x="6785314" y="3669942"/>
                </a:moveTo>
                <a:lnTo>
                  <a:pt x="6790839" y="3657668"/>
                </a:lnTo>
                <a:cubicBezTo>
                  <a:pt x="6794231" y="3650197"/>
                  <a:pt x="6804521" y="3647795"/>
                  <a:pt x="6811343" y="3651455"/>
                </a:cubicBezTo>
                <a:cubicBezTo>
                  <a:pt x="6818888" y="3655495"/>
                  <a:pt x="6820908" y="3664491"/>
                  <a:pt x="6817554" y="3671962"/>
                </a:cubicBezTo>
                <a:lnTo>
                  <a:pt x="6812028" y="3684236"/>
                </a:lnTo>
                <a:cubicBezTo>
                  <a:pt x="6808637" y="3691708"/>
                  <a:pt x="6798347" y="3694109"/>
                  <a:pt x="6791525" y="3690450"/>
                </a:cubicBezTo>
                <a:cubicBezTo>
                  <a:pt x="6783941" y="3686371"/>
                  <a:pt x="6781960" y="3677375"/>
                  <a:pt x="6785314" y="3669942"/>
                </a:cubicBezTo>
                <a:close/>
                <a:moveTo>
                  <a:pt x="6864925" y="3413521"/>
                </a:moveTo>
                <a:cubicBezTo>
                  <a:pt x="6847128" y="3405478"/>
                  <a:pt x="6861190" y="3378643"/>
                  <a:pt x="6878873" y="3386648"/>
                </a:cubicBezTo>
                <a:cubicBezTo>
                  <a:pt x="6896670" y="3394653"/>
                  <a:pt x="6882646" y="3421526"/>
                  <a:pt x="6864925" y="3413521"/>
                </a:cubicBezTo>
                <a:close/>
                <a:moveTo>
                  <a:pt x="6882303" y="3442796"/>
                </a:moveTo>
                <a:lnTo>
                  <a:pt x="6887257" y="3446951"/>
                </a:lnTo>
                <a:cubicBezTo>
                  <a:pt x="6893507" y="3452173"/>
                  <a:pt x="6895336" y="3460064"/>
                  <a:pt x="6890801" y="3467192"/>
                </a:cubicBezTo>
                <a:cubicBezTo>
                  <a:pt x="6886838" y="3473443"/>
                  <a:pt x="6876396" y="3475654"/>
                  <a:pt x="6870565" y="3470737"/>
                </a:cubicBezTo>
                <a:lnTo>
                  <a:pt x="6865611" y="3466582"/>
                </a:lnTo>
                <a:cubicBezTo>
                  <a:pt x="6859361" y="3461321"/>
                  <a:pt x="6857531" y="3453469"/>
                  <a:pt x="6862029" y="3446341"/>
                </a:cubicBezTo>
                <a:cubicBezTo>
                  <a:pt x="6866030" y="3440128"/>
                  <a:pt x="6876472" y="3437917"/>
                  <a:pt x="6882303" y="3442796"/>
                </a:cubicBezTo>
                <a:close/>
                <a:moveTo>
                  <a:pt x="6910123" y="3408261"/>
                </a:moveTo>
                <a:cubicBezTo>
                  <a:pt x="6917707" y="3411425"/>
                  <a:pt x="6922928" y="3418438"/>
                  <a:pt x="6920450" y="3427015"/>
                </a:cubicBezTo>
                <a:cubicBezTo>
                  <a:pt x="6918355" y="3434219"/>
                  <a:pt x="6909247" y="3440509"/>
                  <a:pt x="6901701" y="3437345"/>
                </a:cubicBezTo>
                <a:cubicBezTo>
                  <a:pt x="6900824" y="3436926"/>
                  <a:pt x="6899948" y="3436621"/>
                  <a:pt x="6898995" y="3436354"/>
                </a:cubicBezTo>
                <a:lnTo>
                  <a:pt x="6898995" y="3436354"/>
                </a:lnTo>
                <a:cubicBezTo>
                  <a:pt x="6898881" y="3436392"/>
                  <a:pt x="6898842" y="3436392"/>
                  <a:pt x="6898690" y="3436430"/>
                </a:cubicBezTo>
                <a:lnTo>
                  <a:pt x="6898004" y="3436773"/>
                </a:lnTo>
                <a:cubicBezTo>
                  <a:pt x="6890420" y="3440547"/>
                  <a:pt x="6881808" y="3437803"/>
                  <a:pt x="6877501" y="3430560"/>
                </a:cubicBezTo>
                <a:cubicBezTo>
                  <a:pt x="6873385" y="3423661"/>
                  <a:pt x="6876625" y="3413597"/>
                  <a:pt x="6883713" y="3410052"/>
                </a:cubicBezTo>
                <a:cubicBezTo>
                  <a:pt x="6892021" y="3405936"/>
                  <a:pt x="6901434" y="3404640"/>
                  <a:pt x="6910123" y="3408261"/>
                </a:cubicBezTo>
                <a:close/>
                <a:moveTo>
                  <a:pt x="6897242" y="3298557"/>
                </a:moveTo>
                <a:lnTo>
                  <a:pt x="6894460" y="3304694"/>
                </a:lnTo>
                <a:cubicBezTo>
                  <a:pt x="6891068" y="3312165"/>
                  <a:pt x="6884323" y="3317463"/>
                  <a:pt x="6875634" y="3314872"/>
                </a:cubicBezTo>
                <a:cubicBezTo>
                  <a:pt x="6870603" y="3313347"/>
                  <a:pt x="6865954" y="3308239"/>
                  <a:pt x="6864848" y="3302712"/>
                </a:cubicBezTo>
                <a:cubicBezTo>
                  <a:pt x="6864734" y="3304541"/>
                  <a:pt x="6864353" y="3306371"/>
                  <a:pt x="6863591" y="3308048"/>
                </a:cubicBezTo>
                <a:lnTo>
                  <a:pt x="6860809" y="3314185"/>
                </a:lnTo>
                <a:cubicBezTo>
                  <a:pt x="6859818" y="3316358"/>
                  <a:pt x="6858370" y="3318112"/>
                  <a:pt x="6856617" y="3319446"/>
                </a:cubicBezTo>
                <a:cubicBezTo>
                  <a:pt x="6858294" y="3326345"/>
                  <a:pt x="6857570" y="3333664"/>
                  <a:pt x="6853073" y="3340144"/>
                </a:cubicBezTo>
                <a:cubicBezTo>
                  <a:pt x="6852120" y="3341516"/>
                  <a:pt x="6850710" y="3342012"/>
                  <a:pt x="6849605" y="3343117"/>
                </a:cubicBezTo>
                <a:cubicBezTo>
                  <a:pt x="6849719" y="3343193"/>
                  <a:pt x="6849986" y="3343422"/>
                  <a:pt x="6850024" y="3343460"/>
                </a:cubicBezTo>
                <a:cubicBezTo>
                  <a:pt x="6850100" y="3343498"/>
                  <a:pt x="6850176" y="3343536"/>
                  <a:pt x="6850253" y="3343574"/>
                </a:cubicBezTo>
                <a:cubicBezTo>
                  <a:pt x="6850291" y="3343574"/>
                  <a:pt x="6850329" y="3343613"/>
                  <a:pt x="6850367" y="3343613"/>
                </a:cubicBezTo>
                <a:cubicBezTo>
                  <a:pt x="6851205" y="3343307"/>
                  <a:pt x="6852006" y="3343041"/>
                  <a:pt x="6852844" y="3342660"/>
                </a:cubicBezTo>
                <a:cubicBezTo>
                  <a:pt x="6860238" y="3339267"/>
                  <a:pt x="6868660" y="3345099"/>
                  <a:pt x="6871251" y="3351808"/>
                </a:cubicBezTo>
                <a:cubicBezTo>
                  <a:pt x="6874300" y="3359660"/>
                  <a:pt x="6869003" y="3367055"/>
                  <a:pt x="6862105" y="3370219"/>
                </a:cubicBezTo>
                <a:cubicBezTo>
                  <a:pt x="6851320" y="3375174"/>
                  <a:pt x="6839773" y="3372163"/>
                  <a:pt x="6830817" y="3365073"/>
                </a:cubicBezTo>
                <a:cubicBezTo>
                  <a:pt x="6827844" y="3365721"/>
                  <a:pt x="6824757" y="3365835"/>
                  <a:pt x="6822013" y="3364577"/>
                </a:cubicBezTo>
                <a:lnTo>
                  <a:pt x="6809742" y="3359012"/>
                </a:lnTo>
                <a:cubicBezTo>
                  <a:pt x="6804635" y="3356725"/>
                  <a:pt x="6801472" y="3352303"/>
                  <a:pt x="6800710" y="3347310"/>
                </a:cubicBezTo>
                <a:cubicBezTo>
                  <a:pt x="6800520" y="3347272"/>
                  <a:pt x="6800329" y="3347158"/>
                  <a:pt x="6800138" y="3347081"/>
                </a:cubicBezTo>
                <a:cubicBezTo>
                  <a:pt x="6799147" y="3356344"/>
                  <a:pt x="6790230" y="3364997"/>
                  <a:pt x="6779254" y="3360041"/>
                </a:cubicBezTo>
                <a:cubicBezTo>
                  <a:pt x="6765954" y="3354019"/>
                  <a:pt x="6769498" y="3337056"/>
                  <a:pt x="6779597" y="3332253"/>
                </a:cubicBezTo>
                <a:cubicBezTo>
                  <a:pt x="6774833" y="3322762"/>
                  <a:pt x="6777577" y="3309192"/>
                  <a:pt x="6782989" y="3300501"/>
                </a:cubicBezTo>
                <a:cubicBezTo>
                  <a:pt x="6783789" y="3299167"/>
                  <a:pt x="6785466" y="3298633"/>
                  <a:pt x="6786686" y="3297642"/>
                </a:cubicBezTo>
                <a:cubicBezTo>
                  <a:pt x="6786076" y="3295279"/>
                  <a:pt x="6785847" y="3292801"/>
                  <a:pt x="6786533" y="3290209"/>
                </a:cubicBezTo>
                <a:cubicBezTo>
                  <a:pt x="6788096" y="3284339"/>
                  <a:pt x="6792555" y="3281365"/>
                  <a:pt x="6797623" y="3278697"/>
                </a:cubicBezTo>
                <a:cubicBezTo>
                  <a:pt x="6801205" y="3276791"/>
                  <a:pt x="6805169" y="3277325"/>
                  <a:pt x="6808637" y="3279002"/>
                </a:cubicBezTo>
                <a:cubicBezTo>
                  <a:pt x="6813058" y="3274237"/>
                  <a:pt x="6819803" y="3271417"/>
                  <a:pt x="6827196" y="3274733"/>
                </a:cubicBezTo>
                <a:cubicBezTo>
                  <a:pt x="6835924" y="3278697"/>
                  <a:pt x="6836457" y="3286969"/>
                  <a:pt x="6832646" y="3293373"/>
                </a:cubicBezTo>
                <a:cubicBezTo>
                  <a:pt x="6834056" y="3293449"/>
                  <a:pt x="6835466" y="3293716"/>
                  <a:pt x="6836724" y="3294211"/>
                </a:cubicBezTo>
                <a:cubicBezTo>
                  <a:pt x="6840458" y="3287121"/>
                  <a:pt x="6849300" y="3284796"/>
                  <a:pt x="6856464" y="3287807"/>
                </a:cubicBezTo>
                <a:cubicBezTo>
                  <a:pt x="6861076" y="3289751"/>
                  <a:pt x="6863896" y="3294097"/>
                  <a:pt x="6864696" y="3298824"/>
                </a:cubicBezTo>
                <a:cubicBezTo>
                  <a:pt x="6864811" y="3297832"/>
                  <a:pt x="6865078" y="3296880"/>
                  <a:pt x="6865496" y="3295927"/>
                </a:cubicBezTo>
                <a:lnTo>
                  <a:pt x="6868279" y="3289790"/>
                </a:lnTo>
                <a:cubicBezTo>
                  <a:pt x="6871632" y="3282318"/>
                  <a:pt x="6878416" y="3277020"/>
                  <a:pt x="6887104" y="3279612"/>
                </a:cubicBezTo>
                <a:cubicBezTo>
                  <a:pt x="6894155" y="3281823"/>
                  <a:pt x="6900595" y="3291124"/>
                  <a:pt x="6897242" y="3298557"/>
                </a:cubicBezTo>
                <a:close/>
                <a:moveTo>
                  <a:pt x="6829483" y="3158396"/>
                </a:moveTo>
                <a:cubicBezTo>
                  <a:pt x="6825176" y="3159197"/>
                  <a:pt x="6821899" y="3158130"/>
                  <a:pt x="6819422" y="3156224"/>
                </a:cubicBezTo>
                <a:cubicBezTo>
                  <a:pt x="6819003" y="3165753"/>
                  <a:pt x="6810619" y="3174939"/>
                  <a:pt x="6799529" y="3169908"/>
                </a:cubicBezTo>
                <a:cubicBezTo>
                  <a:pt x="6781769" y="3161903"/>
                  <a:pt x="6792669" y="3133619"/>
                  <a:pt x="6810390" y="3141624"/>
                </a:cubicBezTo>
                <a:cubicBezTo>
                  <a:pt x="6812067" y="3142387"/>
                  <a:pt x="6813286" y="3143492"/>
                  <a:pt x="6814468" y="3144559"/>
                </a:cubicBezTo>
                <a:cubicBezTo>
                  <a:pt x="6814620" y="3137393"/>
                  <a:pt x="6818850" y="3129808"/>
                  <a:pt x="6827692" y="3128130"/>
                </a:cubicBezTo>
                <a:cubicBezTo>
                  <a:pt x="6846823" y="3124547"/>
                  <a:pt x="6848347" y="3154813"/>
                  <a:pt x="6829483" y="3158396"/>
                </a:cubicBezTo>
                <a:close/>
                <a:moveTo>
                  <a:pt x="6790839" y="3203528"/>
                </a:moveTo>
                <a:lnTo>
                  <a:pt x="6797432" y="3202270"/>
                </a:lnTo>
                <a:cubicBezTo>
                  <a:pt x="6799719" y="3201851"/>
                  <a:pt x="6802005" y="3201965"/>
                  <a:pt x="6804178" y="3202347"/>
                </a:cubicBezTo>
                <a:cubicBezTo>
                  <a:pt x="6809932" y="3199373"/>
                  <a:pt x="6817936" y="3199869"/>
                  <a:pt x="6821899" y="3205320"/>
                </a:cubicBezTo>
                <a:lnTo>
                  <a:pt x="6825672" y="3210542"/>
                </a:lnTo>
                <a:cubicBezTo>
                  <a:pt x="6830283" y="3216908"/>
                  <a:pt x="6830626" y="3225522"/>
                  <a:pt x="6824262" y="3231049"/>
                </a:cubicBezTo>
                <a:cubicBezTo>
                  <a:pt x="6819345" y="3235319"/>
                  <a:pt x="6810885" y="3235624"/>
                  <a:pt x="6805779" y="3231278"/>
                </a:cubicBezTo>
                <a:cubicBezTo>
                  <a:pt x="6805626" y="3231316"/>
                  <a:pt x="6805473" y="3231469"/>
                  <a:pt x="6805321" y="3231469"/>
                </a:cubicBezTo>
                <a:lnTo>
                  <a:pt x="6798728" y="3232727"/>
                </a:lnTo>
                <a:cubicBezTo>
                  <a:pt x="6790649" y="3234251"/>
                  <a:pt x="6782417" y="3230440"/>
                  <a:pt x="6780169" y="3222054"/>
                </a:cubicBezTo>
                <a:cubicBezTo>
                  <a:pt x="6778149" y="3214621"/>
                  <a:pt x="6782798" y="3205053"/>
                  <a:pt x="6790839" y="3203528"/>
                </a:cubicBezTo>
                <a:close/>
                <a:moveTo>
                  <a:pt x="6759704" y="3397435"/>
                </a:moveTo>
                <a:cubicBezTo>
                  <a:pt x="6759399" y="3399532"/>
                  <a:pt x="6758751" y="3401628"/>
                  <a:pt x="6757417" y="3403687"/>
                </a:cubicBezTo>
                <a:cubicBezTo>
                  <a:pt x="6753416" y="3409938"/>
                  <a:pt x="6743012" y="3412035"/>
                  <a:pt x="6737181" y="3407117"/>
                </a:cubicBezTo>
                <a:lnTo>
                  <a:pt x="6732227" y="3402963"/>
                </a:lnTo>
                <a:cubicBezTo>
                  <a:pt x="6725977" y="3397740"/>
                  <a:pt x="6724224" y="3389774"/>
                  <a:pt x="6728759" y="3382722"/>
                </a:cubicBezTo>
                <a:cubicBezTo>
                  <a:pt x="6731274" y="3378834"/>
                  <a:pt x="6736228" y="3376814"/>
                  <a:pt x="6741068" y="3376852"/>
                </a:cubicBezTo>
                <a:cubicBezTo>
                  <a:pt x="6744498" y="3370486"/>
                  <a:pt x="6751739" y="3366217"/>
                  <a:pt x="6760161" y="3370028"/>
                </a:cubicBezTo>
                <a:cubicBezTo>
                  <a:pt x="6773423" y="3375937"/>
                  <a:pt x="6769727" y="3392480"/>
                  <a:pt x="6759704" y="3397435"/>
                </a:cubicBezTo>
                <a:close/>
                <a:moveTo>
                  <a:pt x="6728835" y="3423051"/>
                </a:moveTo>
                <a:cubicBezTo>
                  <a:pt x="6733904" y="3416990"/>
                  <a:pt x="6743355" y="3416342"/>
                  <a:pt x="6749300" y="3421412"/>
                </a:cubicBezTo>
                <a:cubicBezTo>
                  <a:pt x="6750977" y="3422860"/>
                  <a:pt x="6752158" y="3424652"/>
                  <a:pt x="6752996" y="3426596"/>
                </a:cubicBezTo>
                <a:cubicBezTo>
                  <a:pt x="6754864" y="3425795"/>
                  <a:pt x="6756617" y="3424309"/>
                  <a:pt x="6758599" y="3423966"/>
                </a:cubicBezTo>
                <a:cubicBezTo>
                  <a:pt x="6758980" y="3421717"/>
                  <a:pt x="6759818" y="3419544"/>
                  <a:pt x="6761267" y="3417562"/>
                </a:cubicBezTo>
                <a:cubicBezTo>
                  <a:pt x="6765687" y="3411310"/>
                  <a:pt x="6775824" y="3410167"/>
                  <a:pt x="6781655" y="3415046"/>
                </a:cubicBezTo>
                <a:lnTo>
                  <a:pt x="6788400" y="3420687"/>
                </a:lnTo>
                <a:cubicBezTo>
                  <a:pt x="6788553" y="3414779"/>
                  <a:pt x="6792135" y="3408985"/>
                  <a:pt x="6797890" y="3406850"/>
                </a:cubicBezTo>
                <a:cubicBezTo>
                  <a:pt x="6800862" y="3405707"/>
                  <a:pt x="6803835" y="3404602"/>
                  <a:pt x="6806769" y="3403496"/>
                </a:cubicBezTo>
                <a:cubicBezTo>
                  <a:pt x="6814429" y="3400599"/>
                  <a:pt x="6823347" y="3404258"/>
                  <a:pt x="6826434" y="3411958"/>
                </a:cubicBezTo>
                <a:cubicBezTo>
                  <a:pt x="6829140" y="3418705"/>
                  <a:pt x="6826129" y="3426634"/>
                  <a:pt x="6819955" y="3430331"/>
                </a:cubicBezTo>
                <a:lnTo>
                  <a:pt x="6819955" y="3430331"/>
                </a:lnTo>
                <a:cubicBezTo>
                  <a:pt x="6830664" y="3439327"/>
                  <a:pt x="6823004" y="3454079"/>
                  <a:pt x="6812410" y="3455909"/>
                </a:cubicBezTo>
                <a:cubicBezTo>
                  <a:pt x="6812829" y="3458158"/>
                  <a:pt x="6812753" y="3460521"/>
                  <a:pt x="6812486" y="3462846"/>
                </a:cubicBezTo>
                <a:cubicBezTo>
                  <a:pt x="6814963" y="3462389"/>
                  <a:pt x="6817478" y="3462351"/>
                  <a:pt x="6819727" y="3463380"/>
                </a:cubicBezTo>
                <a:lnTo>
                  <a:pt x="6825862" y="3466162"/>
                </a:lnTo>
                <a:cubicBezTo>
                  <a:pt x="6833599" y="3469669"/>
                  <a:pt x="6837676" y="3477026"/>
                  <a:pt x="6835123" y="3485450"/>
                </a:cubicBezTo>
                <a:cubicBezTo>
                  <a:pt x="6832913" y="3492807"/>
                  <a:pt x="6823080" y="3497991"/>
                  <a:pt x="6815839" y="3494713"/>
                </a:cubicBezTo>
                <a:lnTo>
                  <a:pt x="6809704" y="3491930"/>
                </a:lnTo>
                <a:cubicBezTo>
                  <a:pt x="6806007" y="3490291"/>
                  <a:pt x="6803263" y="3487699"/>
                  <a:pt x="6801548" y="3484573"/>
                </a:cubicBezTo>
                <a:cubicBezTo>
                  <a:pt x="6800557" y="3485450"/>
                  <a:pt x="6799719" y="3486403"/>
                  <a:pt x="6798347" y="3487127"/>
                </a:cubicBezTo>
                <a:cubicBezTo>
                  <a:pt x="6794460" y="3489110"/>
                  <a:pt x="6790839" y="3489072"/>
                  <a:pt x="6787676" y="3488004"/>
                </a:cubicBezTo>
                <a:cubicBezTo>
                  <a:pt x="6784932" y="3487966"/>
                  <a:pt x="6782189" y="3488004"/>
                  <a:pt x="6779407" y="3487471"/>
                </a:cubicBezTo>
                <a:cubicBezTo>
                  <a:pt x="6778530" y="3493913"/>
                  <a:pt x="6771899" y="3499211"/>
                  <a:pt x="6764544" y="3499821"/>
                </a:cubicBezTo>
                <a:cubicBezTo>
                  <a:pt x="6764315" y="3510418"/>
                  <a:pt x="6751434" y="3520328"/>
                  <a:pt x="6740802" y="3511409"/>
                </a:cubicBezTo>
                <a:cubicBezTo>
                  <a:pt x="6729826" y="3502222"/>
                  <a:pt x="6738210" y="3487166"/>
                  <a:pt x="6749147" y="3485908"/>
                </a:cubicBezTo>
                <a:cubicBezTo>
                  <a:pt x="6749604" y="3483011"/>
                  <a:pt x="6751053" y="3480266"/>
                  <a:pt x="6753340" y="3478055"/>
                </a:cubicBezTo>
                <a:cubicBezTo>
                  <a:pt x="6752044" y="3477598"/>
                  <a:pt x="6750825" y="3476988"/>
                  <a:pt x="6749757" y="3476226"/>
                </a:cubicBezTo>
                <a:cubicBezTo>
                  <a:pt x="6744460" y="3481791"/>
                  <a:pt x="6735695" y="3481677"/>
                  <a:pt x="6729864" y="3477026"/>
                </a:cubicBezTo>
                <a:cubicBezTo>
                  <a:pt x="6726091" y="3474015"/>
                  <a:pt x="6724643" y="3469288"/>
                  <a:pt x="6725100" y="3464714"/>
                </a:cubicBezTo>
                <a:cubicBezTo>
                  <a:pt x="6724719" y="3465552"/>
                  <a:pt x="6724224" y="3466391"/>
                  <a:pt x="6723576" y="3467153"/>
                </a:cubicBezTo>
                <a:lnTo>
                  <a:pt x="6719422" y="3472109"/>
                </a:lnTo>
                <a:cubicBezTo>
                  <a:pt x="6714887" y="3477522"/>
                  <a:pt x="6708256" y="3480266"/>
                  <a:pt x="6701625" y="3477484"/>
                </a:cubicBezTo>
                <a:cubicBezTo>
                  <a:pt x="6695260" y="3478741"/>
                  <a:pt x="6688629" y="3475234"/>
                  <a:pt x="6685695" y="3469479"/>
                </a:cubicBezTo>
                <a:lnTo>
                  <a:pt x="6682760" y="3463723"/>
                </a:lnTo>
                <a:cubicBezTo>
                  <a:pt x="6679063" y="3456480"/>
                  <a:pt x="6683142" y="3447866"/>
                  <a:pt x="6689925" y="3444397"/>
                </a:cubicBezTo>
                <a:cubicBezTo>
                  <a:pt x="6695184" y="3441691"/>
                  <a:pt x="6701129" y="3443215"/>
                  <a:pt x="6705359" y="3446798"/>
                </a:cubicBezTo>
                <a:cubicBezTo>
                  <a:pt x="6709247" y="3444892"/>
                  <a:pt x="6713591" y="3444435"/>
                  <a:pt x="6717936" y="3446722"/>
                </a:cubicBezTo>
                <a:cubicBezTo>
                  <a:pt x="6716525" y="3442072"/>
                  <a:pt x="6717173" y="3436888"/>
                  <a:pt x="6720413" y="3433038"/>
                </a:cubicBezTo>
                <a:lnTo>
                  <a:pt x="6728835" y="3423051"/>
                </a:lnTo>
                <a:close/>
                <a:moveTo>
                  <a:pt x="6711076" y="3330271"/>
                </a:moveTo>
                <a:lnTo>
                  <a:pt x="6701967" y="3331072"/>
                </a:lnTo>
                <a:cubicBezTo>
                  <a:pt x="6694117" y="3331758"/>
                  <a:pt x="6687448" y="3323791"/>
                  <a:pt x="6687486" y="3316511"/>
                </a:cubicBezTo>
                <a:cubicBezTo>
                  <a:pt x="6687524" y="3308163"/>
                  <a:pt x="6694232" y="3302712"/>
                  <a:pt x="6702044" y="3302025"/>
                </a:cubicBezTo>
                <a:cubicBezTo>
                  <a:pt x="6705092" y="3301759"/>
                  <a:pt x="6708103" y="3301492"/>
                  <a:pt x="6711152" y="3301225"/>
                </a:cubicBezTo>
                <a:cubicBezTo>
                  <a:pt x="6719003" y="3300539"/>
                  <a:pt x="6725672" y="3308506"/>
                  <a:pt x="6725634" y="3315786"/>
                </a:cubicBezTo>
                <a:cubicBezTo>
                  <a:pt x="6725634" y="3324134"/>
                  <a:pt x="6718888" y="3329623"/>
                  <a:pt x="6711076" y="3330271"/>
                </a:cubicBezTo>
                <a:close/>
                <a:moveTo>
                  <a:pt x="6499605" y="2769514"/>
                </a:moveTo>
                <a:cubicBezTo>
                  <a:pt x="6494117" y="2774508"/>
                  <a:pt x="6487638" y="2778167"/>
                  <a:pt x="6479978" y="2778282"/>
                </a:cubicBezTo>
                <a:cubicBezTo>
                  <a:pt x="6471785" y="2778358"/>
                  <a:pt x="6464163" y="2774089"/>
                  <a:pt x="6463020" y="2765207"/>
                </a:cubicBezTo>
                <a:cubicBezTo>
                  <a:pt x="6462067" y="2757774"/>
                  <a:pt x="6467897" y="2748359"/>
                  <a:pt x="6476091" y="2748245"/>
                </a:cubicBezTo>
                <a:cubicBezTo>
                  <a:pt x="6477006" y="2748245"/>
                  <a:pt x="6477959" y="2748206"/>
                  <a:pt x="6478873" y="2748092"/>
                </a:cubicBezTo>
                <a:cubicBezTo>
                  <a:pt x="6481579" y="2741536"/>
                  <a:pt x="6489239" y="2738296"/>
                  <a:pt x="6495947" y="2739973"/>
                </a:cubicBezTo>
                <a:lnTo>
                  <a:pt x="6502158" y="2741536"/>
                </a:lnTo>
                <a:cubicBezTo>
                  <a:pt x="6510009" y="2743480"/>
                  <a:pt x="6513744" y="2752095"/>
                  <a:pt x="6511953" y="2759451"/>
                </a:cubicBezTo>
                <a:cubicBezTo>
                  <a:pt x="6510505" y="2765283"/>
                  <a:pt x="6505245" y="2768867"/>
                  <a:pt x="6499605" y="2769514"/>
                </a:cubicBezTo>
                <a:close/>
                <a:moveTo>
                  <a:pt x="6466449" y="2741993"/>
                </a:moveTo>
                <a:cubicBezTo>
                  <a:pt x="6451396" y="2730062"/>
                  <a:pt x="6466830" y="2703913"/>
                  <a:pt x="6482036" y="2716035"/>
                </a:cubicBezTo>
                <a:cubicBezTo>
                  <a:pt x="6497128" y="2728004"/>
                  <a:pt x="6481693" y="2754115"/>
                  <a:pt x="6466449" y="2741993"/>
                </a:cubicBezTo>
                <a:close/>
                <a:moveTo>
                  <a:pt x="6486495" y="2648604"/>
                </a:moveTo>
                <a:cubicBezTo>
                  <a:pt x="6484590" y="2656227"/>
                  <a:pt x="6474338" y="2659391"/>
                  <a:pt x="6467821" y="2656799"/>
                </a:cubicBezTo>
                <a:cubicBezTo>
                  <a:pt x="6459895" y="2653712"/>
                  <a:pt x="6457722" y="2645669"/>
                  <a:pt x="6459590" y="2638121"/>
                </a:cubicBezTo>
                <a:lnTo>
                  <a:pt x="6461153" y="2631908"/>
                </a:lnTo>
                <a:cubicBezTo>
                  <a:pt x="6463058" y="2624284"/>
                  <a:pt x="6473309" y="2621120"/>
                  <a:pt x="6479826" y="2623674"/>
                </a:cubicBezTo>
                <a:cubicBezTo>
                  <a:pt x="6487753" y="2626762"/>
                  <a:pt x="6489925" y="2634805"/>
                  <a:pt x="6488058" y="2642352"/>
                </a:cubicBezTo>
                <a:lnTo>
                  <a:pt x="6486495" y="2648604"/>
                </a:lnTo>
                <a:close/>
                <a:moveTo>
                  <a:pt x="6465497" y="2707039"/>
                </a:moveTo>
                <a:cubicBezTo>
                  <a:pt x="6464277" y="2714548"/>
                  <a:pt x="6455740" y="2719999"/>
                  <a:pt x="6448423" y="2718169"/>
                </a:cubicBezTo>
                <a:lnTo>
                  <a:pt x="6442212" y="2716607"/>
                </a:lnTo>
                <a:cubicBezTo>
                  <a:pt x="6441755" y="2716492"/>
                  <a:pt x="6441335" y="2716302"/>
                  <a:pt x="6440878" y="2716149"/>
                </a:cubicBezTo>
                <a:cubicBezTo>
                  <a:pt x="6439887" y="2717102"/>
                  <a:pt x="6438820" y="2717941"/>
                  <a:pt x="6437639" y="2718551"/>
                </a:cubicBezTo>
                <a:cubicBezTo>
                  <a:pt x="6430283" y="2722210"/>
                  <a:pt x="6422318" y="2718741"/>
                  <a:pt x="6418279" y="2712070"/>
                </a:cubicBezTo>
                <a:lnTo>
                  <a:pt x="6413592" y="2704294"/>
                </a:lnTo>
                <a:cubicBezTo>
                  <a:pt x="6411610" y="2701016"/>
                  <a:pt x="6411610" y="2697128"/>
                  <a:pt x="6412791" y="2693621"/>
                </a:cubicBezTo>
                <a:cubicBezTo>
                  <a:pt x="6404940" y="2694117"/>
                  <a:pt x="6397547" y="2689504"/>
                  <a:pt x="6396137" y="2681347"/>
                </a:cubicBezTo>
                <a:cubicBezTo>
                  <a:pt x="6394803" y="2673609"/>
                  <a:pt x="6400329" y="2664766"/>
                  <a:pt x="6408446" y="2663851"/>
                </a:cubicBezTo>
                <a:lnTo>
                  <a:pt x="6417898" y="2662784"/>
                </a:lnTo>
                <a:cubicBezTo>
                  <a:pt x="6426053" y="2661869"/>
                  <a:pt x="6433942" y="2666634"/>
                  <a:pt x="6435390" y="2675096"/>
                </a:cubicBezTo>
                <a:cubicBezTo>
                  <a:pt x="6436000" y="2678679"/>
                  <a:pt x="6435047" y="2682415"/>
                  <a:pt x="6433142" y="2685578"/>
                </a:cubicBezTo>
                <a:cubicBezTo>
                  <a:pt x="6435085" y="2686684"/>
                  <a:pt x="6436876" y="2688056"/>
                  <a:pt x="6438286" y="2689924"/>
                </a:cubicBezTo>
                <a:cubicBezTo>
                  <a:pt x="6441297" y="2688285"/>
                  <a:pt x="6444803" y="2687561"/>
                  <a:pt x="6448081" y="2688399"/>
                </a:cubicBezTo>
                <a:lnTo>
                  <a:pt x="6454292" y="2689962"/>
                </a:lnTo>
                <a:cubicBezTo>
                  <a:pt x="6462181" y="2691906"/>
                  <a:pt x="6466793" y="2699072"/>
                  <a:pt x="6465497" y="2707039"/>
                </a:cubicBezTo>
                <a:close/>
                <a:moveTo>
                  <a:pt x="6440649" y="2611362"/>
                </a:moveTo>
                <a:cubicBezTo>
                  <a:pt x="6436724" y="2614755"/>
                  <a:pt x="6432227" y="2615479"/>
                  <a:pt x="6427920" y="2614488"/>
                </a:cubicBezTo>
                <a:cubicBezTo>
                  <a:pt x="6423233" y="2616737"/>
                  <a:pt x="6417555" y="2616508"/>
                  <a:pt x="6412791" y="2613573"/>
                </a:cubicBezTo>
                <a:cubicBezTo>
                  <a:pt x="6411343" y="2612696"/>
                  <a:pt x="6410237" y="2611400"/>
                  <a:pt x="6409247" y="2610066"/>
                </a:cubicBezTo>
                <a:cubicBezTo>
                  <a:pt x="6409399" y="2611667"/>
                  <a:pt x="6409476" y="2613306"/>
                  <a:pt x="6409018" y="2615098"/>
                </a:cubicBezTo>
                <a:cubicBezTo>
                  <a:pt x="6404521" y="2633166"/>
                  <a:pt x="6376968" y="2624589"/>
                  <a:pt x="6381427" y="2606636"/>
                </a:cubicBezTo>
                <a:cubicBezTo>
                  <a:pt x="6384666" y="2593523"/>
                  <a:pt x="6399948" y="2594552"/>
                  <a:pt x="6406465" y="2602900"/>
                </a:cubicBezTo>
                <a:cubicBezTo>
                  <a:pt x="6406045" y="2599279"/>
                  <a:pt x="6406655" y="2595505"/>
                  <a:pt x="6408713" y="2592570"/>
                </a:cubicBezTo>
                <a:cubicBezTo>
                  <a:pt x="6412258" y="2587500"/>
                  <a:pt x="6416945" y="2583879"/>
                  <a:pt x="6423004" y="2582736"/>
                </a:cubicBezTo>
                <a:cubicBezTo>
                  <a:pt x="6430626" y="2581287"/>
                  <a:pt x="6436724" y="2585213"/>
                  <a:pt x="6442098" y="2590016"/>
                </a:cubicBezTo>
                <a:cubicBezTo>
                  <a:pt x="6448271" y="2595467"/>
                  <a:pt x="6446213" y="2606521"/>
                  <a:pt x="6440649" y="2611362"/>
                </a:cubicBezTo>
                <a:close/>
                <a:moveTo>
                  <a:pt x="6376396" y="2493615"/>
                </a:moveTo>
                <a:cubicBezTo>
                  <a:pt x="6380893" y="2475509"/>
                  <a:pt x="6408789" y="2482904"/>
                  <a:pt x="6404330" y="2500896"/>
                </a:cubicBezTo>
                <a:cubicBezTo>
                  <a:pt x="6399834" y="2519002"/>
                  <a:pt x="6371899" y="2511607"/>
                  <a:pt x="6376396" y="2493615"/>
                </a:cubicBezTo>
                <a:close/>
                <a:moveTo>
                  <a:pt x="6376244" y="2542559"/>
                </a:moveTo>
                <a:cubicBezTo>
                  <a:pt x="6377806" y="2545151"/>
                  <a:pt x="6379369" y="2547743"/>
                  <a:pt x="6380931" y="2550335"/>
                </a:cubicBezTo>
                <a:cubicBezTo>
                  <a:pt x="6384971" y="2557006"/>
                  <a:pt x="6383065" y="2566002"/>
                  <a:pt x="6376358" y="2570195"/>
                </a:cubicBezTo>
                <a:cubicBezTo>
                  <a:pt x="6369841" y="2574273"/>
                  <a:pt x="6360504" y="2572291"/>
                  <a:pt x="6356465" y="2565620"/>
                </a:cubicBezTo>
                <a:cubicBezTo>
                  <a:pt x="6354902" y="2563028"/>
                  <a:pt x="6353340" y="2560437"/>
                  <a:pt x="6351777" y="2557844"/>
                </a:cubicBezTo>
                <a:cubicBezTo>
                  <a:pt x="6347737" y="2551136"/>
                  <a:pt x="6349643" y="2542140"/>
                  <a:pt x="6356351" y="2537985"/>
                </a:cubicBezTo>
                <a:cubicBezTo>
                  <a:pt x="6362867" y="2533868"/>
                  <a:pt x="6372204" y="2535888"/>
                  <a:pt x="6376244" y="2542559"/>
                </a:cubicBezTo>
                <a:close/>
                <a:moveTo>
                  <a:pt x="6359171" y="2282974"/>
                </a:moveTo>
                <a:cubicBezTo>
                  <a:pt x="6354750" y="2300813"/>
                  <a:pt x="6326091" y="2297192"/>
                  <a:pt x="6330550" y="2279162"/>
                </a:cubicBezTo>
                <a:cubicBezTo>
                  <a:pt x="6335009" y="2261323"/>
                  <a:pt x="6363630" y="2264982"/>
                  <a:pt x="6359171" y="2282974"/>
                </a:cubicBezTo>
                <a:close/>
                <a:moveTo>
                  <a:pt x="6331274" y="2368893"/>
                </a:moveTo>
                <a:lnTo>
                  <a:pt x="6329712" y="2375144"/>
                </a:lnTo>
                <a:cubicBezTo>
                  <a:pt x="6327845" y="2382729"/>
                  <a:pt x="6321518" y="2388485"/>
                  <a:pt x="6313248" y="2387189"/>
                </a:cubicBezTo>
                <a:cubicBezTo>
                  <a:pt x="6306046" y="2386084"/>
                  <a:pt x="6299300" y="2378308"/>
                  <a:pt x="6301167" y="2370722"/>
                </a:cubicBezTo>
                <a:lnTo>
                  <a:pt x="6302730" y="2364509"/>
                </a:lnTo>
                <a:cubicBezTo>
                  <a:pt x="6304598" y="2356923"/>
                  <a:pt x="6310924" y="2351129"/>
                  <a:pt x="6319194" y="2352425"/>
                </a:cubicBezTo>
                <a:cubicBezTo>
                  <a:pt x="6326435" y="2353531"/>
                  <a:pt x="6333180" y="2361345"/>
                  <a:pt x="6331274" y="2368893"/>
                </a:cubicBezTo>
                <a:close/>
                <a:moveTo>
                  <a:pt x="6314658" y="2284080"/>
                </a:moveTo>
                <a:cubicBezTo>
                  <a:pt x="6312715" y="2291932"/>
                  <a:pt x="6306389" y="2296964"/>
                  <a:pt x="6298081" y="2295972"/>
                </a:cubicBezTo>
                <a:cubicBezTo>
                  <a:pt x="6290764" y="2295134"/>
                  <a:pt x="6284361" y="2286748"/>
                  <a:pt x="6286152" y="2279391"/>
                </a:cubicBezTo>
                <a:lnTo>
                  <a:pt x="6287715" y="2273140"/>
                </a:lnTo>
                <a:cubicBezTo>
                  <a:pt x="6289659" y="2265287"/>
                  <a:pt x="6295984" y="2260256"/>
                  <a:pt x="6304292" y="2261247"/>
                </a:cubicBezTo>
                <a:cubicBezTo>
                  <a:pt x="6311610" y="2262085"/>
                  <a:pt x="6318050" y="2270471"/>
                  <a:pt x="6316221" y="2277828"/>
                </a:cubicBezTo>
                <a:lnTo>
                  <a:pt x="6314658" y="2284080"/>
                </a:lnTo>
                <a:close/>
                <a:moveTo>
                  <a:pt x="6290916" y="2262009"/>
                </a:moveTo>
                <a:lnTo>
                  <a:pt x="6284666" y="2260446"/>
                </a:lnTo>
                <a:cubicBezTo>
                  <a:pt x="6276816" y="2258502"/>
                  <a:pt x="6272052" y="2251603"/>
                  <a:pt x="6273271" y="2243522"/>
                </a:cubicBezTo>
                <a:cubicBezTo>
                  <a:pt x="6274377" y="2236089"/>
                  <a:pt x="6282837" y="2230295"/>
                  <a:pt x="6290192" y="2232125"/>
                </a:cubicBezTo>
                <a:lnTo>
                  <a:pt x="6296404" y="2233687"/>
                </a:lnTo>
                <a:cubicBezTo>
                  <a:pt x="6304255" y="2235631"/>
                  <a:pt x="6309018" y="2242531"/>
                  <a:pt x="6307799" y="2250612"/>
                </a:cubicBezTo>
                <a:cubicBezTo>
                  <a:pt x="6306732" y="2258045"/>
                  <a:pt x="6298233" y="2263839"/>
                  <a:pt x="6290916" y="2262009"/>
                </a:cubicBezTo>
                <a:close/>
                <a:moveTo>
                  <a:pt x="6257037" y="2361726"/>
                </a:moveTo>
                <a:cubicBezTo>
                  <a:pt x="6249567" y="2365348"/>
                  <a:pt x="6241755" y="2361726"/>
                  <a:pt x="6237753" y="2355017"/>
                </a:cubicBezTo>
                <a:cubicBezTo>
                  <a:pt x="6236191" y="2352425"/>
                  <a:pt x="6234628" y="2349833"/>
                  <a:pt x="6233066" y="2347241"/>
                </a:cubicBezTo>
                <a:cubicBezTo>
                  <a:pt x="6229026" y="2340533"/>
                  <a:pt x="6233218" y="2331117"/>
                  <a:pt x="6239773" y="2327954"/>
                </a:cubicBezTo>
                <a:cubicBezTo>
                  <a:pt x="6247242" y="2324332"/>
                  <a:pt x="6255055" y="2327954"/>
                  <a:pt x="6259056" y="2334662"/>
                </a:cubicBezTo>
                <a:lnTo>
                  <a:pt x="6263744" y="2342439"/>
                </a:lnTo>
                <a:cubicBezTo>
                  <a:pt x="6267745" y="2349147"/>
                  <a:pt x="6263553" y="2358562"/>
                  <a:pt x="6257037" y="2361726"/>
                </a:cubicBezTo>
                <a:close/>
                <a:moveTo>
                  <a:pt x="6256236" y="2250688"/>
                </a:moveTo>
                <a:cubicBezTo>
                  <a:pt x="6248767" y="2254309"/>
                  <a:pt x="6240955" y="2250688"/>
                  <a:pt x="6236953" y="2244017"/>
                </a:cubicBezTo>
                <a:lnTo>
                  <a:pt x="6232265" y="2236241"/>
                </a:lnTo>
                <a:cubicBezTo>
                  <a:pt x="6228225" y="2229532"/>
                  <a:pt x="6232417" y="2220117"/>
                  <a:pt x="6238973" y="2216954"/>
                </a:cubicBezTo>
                <a:cubicBezTo>
                  <a:pt x="6246442" y="2213332"/>
                  <a:pt x="6254216" y="2216954"/>
                  <a:pt x="6258256" y="2223624"/>
                </a:cubicBezTo>
                <a:cubicBezTo>
                  <a:pt x="6259819" y="2226216"/>
                  <a:pt x="6261381" y="2228808"/>
                  <a:pt x="6262944" y="2231400"/>
                </a:cubicBezTo>
                <a:cubicBezTo>
                  <a:pt x="6266945" y="2238109"/>
                  <a:pt x="6262753" y="2247524"/>
                  <a:pt x="6256236" y="2250688"/>
                </a:cubicBezTo>
                <a:close/>
                <a:moveTo>
                  <a:pt x="6240459" y="2467466"/>
                </a:moveTo>
                <a:cubicBezTo>
                  <a:pt x="6242022" y="2464988"/>
                  <a:pt x="6244003" y="2462778"/>
                  <a:pt x="6246442" y="2461634"/>
                </a:cubicBezTo>
                <a:cubicBezTo>
                  <a:pt x="6254064" y="2458127"/>
                  <a:pt x="6261571" y="2462053"/>
                  <a:pt x="6265573" y="2468724"/>
                </a:cubicBezTo>
                <a:lnTo>
                  <a:pt x="6270261" y="2476500"/>
                </a:lnTo>
                <a:cubicBezTo>
                  <a:pt x="6274301" y="2483209"/>
                  <a:pt x="6269651" y="2492662"/>
                  <a:pt x="6263172" y="2495635"/>
                </a:cubicBezTo>
                <a:cubicBezTo>
                  <a:pt x="6259666" y="2497236"/>
                  <a:pt x="6256274" y="2497160"/>
                  <a:pt x="6253149" y="2496093"/>
                </a:cubicBezTo>
                <a:cubicBezTo>
                  <a:pt x="6252845" y="2497580"/>
                  <a:pt x="6252463" y="2499066"/>
                  <a:pt x="6251778" y="2500324"/>
                </a:cubicBezTo>
                <a:cubicBezTo>
                  <a:pt x="6247776" y="2507681"/>
                  <a:pt x="6238782" y="2508405"/>
                  <a:pt x="6231960" y="2505203"/>
                </a:cubicBezTo>
                <a:cubicBezTo>
                  <a:pt x="6220947" y="2500019"/>
                  <a:pt x="6215726" y="2488812"/>
                  <a:pt x="6215650" y="2477110"/>
                </a:cubicBezTo>
                <a:cubicBezTo>
                  <a:pt x="6215611" y="2469258"/>
                  <a:pt x="6222624" y="2462778"/>
                  <a:pt x="6230322" y="2462892"/>
                </a:cubicBezTo>
                <a:cubicBezTo>
                  <a:pt x="6234361" y="2462930"/>
                  <a:pt x="6237906" y="2464722"/>
                  <a:pt x="6240459" y="2467466"/>
                </a:cubicBezTo>
                <a:close/>
                <a:moveTo>
                  <a:pt x="6205779" y="2346517"/>
                </a:moveTo>
                <a:lnTo>
                  <a:pt x="6199529" y="2344954"/>
                </a:lnTo>
                <a:cubicBezTo>
                  <a:pt x="6191678" y="2343010"/>
                  <a:pt x="6186914" y="2336111"/>
                  <a:pt x="6188134" y="2328030"/>
                </a:cubicBezTo>
                <a:cubicBezTo>
                  <a:pt x="6189239" y="2320597"/>
                  <a:pt x="6197700" y="2314803"/>
                  <a:pt x="6205055" y="2316632"/>
                </a:cubicBezTo>
                <a:lnTo>
                  <a:pt x="6211267" y="2318195"/>
                </a:lnTo>
                <a:cubicBezTo>
                  <a:pt x="6219156" y="2320139"/>
                  <a:pt x="6223881" y="2327039"/>
                  <a:pt x="6222661" y="2335120"/>
                </a:cubicBezTo>
                <a:cubicBezTo>
                  <a:pt x="6221594" y="2342553"/>
                  <a:pt x="6213134" y="2348347"/>
                  <a:pt x="6205779" y="2346517"/>
                </a:cubicBezTo>
                <a:close/>
                <a:moveTo>
                  <a:pt x="6208294" y="2305464"/>
                </a:moveTo>
                <a:cubicBezTo>
                  <a:pt x="6206351" y="2313316"/>
                  <a:pt x="6200024" y="2318348"/>
                  <a:pt x="6191716" y="2317357"/>
                </a:cubicBezTo>
                <a:cubicBezTo>
                  <a:pt x="6184399" y="2316518"/>
                  <a:pt x="6177997" y="2308132"/>
                  <a:pt x="6179826" y="2300775"/>
                </a:cubicBezTo>
                <a:lnTo>
                  <a:pt x="6181389" y="2294524"/>
                </a:lnTo>
                <a:cubicBezTo>
                  <a:pt x="6183332" y="2286672"/>
                  <a:pt x="6189659" y="2281640"/>
                  <a:pt x="6197967" y="2282631"/>
                </a:cubicBezTo>
                <a:cubicBezTo>
                  <a:pt x="6205284" y="2283470"/>
                  <a:pt x="6211724" y="2291856"/>
                  <a:pt x="6209895" y="2299212"/>
                </a:cubicBezTo>
                <a:lnTo>
                  <a:pt x="6208294" y="2305464"/>
                </a:lnTo>
                <a:close/>
                <a:moveTo>
                  <a:pt x="6185543" y="2477034"/>
                </a:moveTo>
                <a:cubicBezTo>
                  <a:pt x="6193012" y="2478711"/>
                  <a:pt x="6198347" y="2486716"/>
                  <a:pt x="6196442" y="2494263"/>
                </a:cubicBezTo>
                <a:lnTo>
                  <a:pt x="6194879" y="2500514"/>
                </a:lnTo>
                <a:cubicBezTo>
                  <a:pt x="6193012" y="2508100"/>
                  <a:pt x="6185390" y="2513208"/>
                  <a:pt x="6177654" y="2511416"/>
                </a:cubicBezTo>
                <a:cubicBezTo>
                  <a:pt x="6170147" y="2509739"/>
                  <a:pt x="6164849" y="2501734"/>
                  <a:pt x="6166716" y="2494187"/>
                </a:cubicBezTo>
                <a:lnTo>
                  <a:pt x="6168279" y="2487936"/>
                </a:lnTo>
                <a:cubicBezTo>
                  <a:pt x="6170184" y="2480350"/>
                  <a:pt x="6177768" y="2475242"/>
                  <a:pt x="6185543" y="2477034"/>
                </a:cubicBezTo>
                <a:close/>
                <a:moveTo>
                  <a:pt x="6173272" y="2539700"/>
                </a:moveTo>
                <a:lnTo>
                  <a:pt x="6174415" y="2541606"/>
                </a:lnTo>
                <a:cubicBezTo>
                  <a:pt x="6179331" y="2544427"/>
                  <a:pt x="6182684" y="2549725"/>
                  <a:pt x="6180931" y="2556853"/>
                </a:cubicBezTo>
                <a:cubicBezTo>
                  <a:pt x="6179216" y="2563753"/>
                  <a:pt x="6174072" y="2566955"/>
                  <a:pt x="6168622" y="2567298"/>
                </a:cubicBezTo>
                <a:cubicBezTo>
                  <a:pt x="6161915" y="2569089"/>
                  <a:pt x="6155436" y="2565735"/>
                  <a:pt x="6151892" y="2559826"/>
                </a:cubicBezTo>
                <a:lnTo>
                  <a:pt x="6147204" y="2552050"/>
                </a:lnTo>
                <a:cubicBezTo>
                  <a:pt x="6143165" y="2545342"/>
                  <a:pt x="6147585" y="2535888"/>
                  <a:pt x="6154064" y="2532839"/>
                </a:cubicBezTo>
                <a:cubicBezTo>
                  <a:pt x="6161610" y="2529256"/>
                  <a:pt x="6169270" y="2533029"/>
                  <a:pt x="6173272" y="2539700"/>
                </a:cubicBezTo>
                <a:close/>
                <a:moveTo>
                  <a:pt x="6152501" y="2404990"/>
                </a:moveTo>
                <a:cubicBezTo>
                  <a:pt x="6150596" y="2412767"/>
                  <a:pt x="6141907" y="2416617"/>
                  <a:pt x="6134590" y="2414787"/>
                </a:cubicBezTo>
                <a:lnTo>
                  <a:pt x="6122128" y="2411661"/>
                </a:lnTo>
                <a:cubicBezTo>
                  <a:pt x="6114278" y="2409717"/>
                  <a:pt x="6110543" y="2401102"/>
                  <a:pt x="6112334" y="2393746"/>
                </a:cubicBezTo>
                <a:cubicBezTo>
                  <a:pt x="6114239" y="2385969"/>
                  <a:pt x="6122929" y="2382119"/>
                  <a:pt x="6130245" y="2383949"/>
                </a:cubicBezTo>
                <a:lnTo>
                  <a:pt x="6142708" y="2387037"/>
                </a:lnTo>
                <a:cubicBezTo>
                  <a:pt x="6150558" y="2389019"/>
                  <a:pt x="6154293" y="2397634"/>
                  <a:pt x="6152501" y="2404990"/>
                </a:cubicBezTo>
                <a:close/>
                <a:moveTo>
                  <a:pt x="6121328" y="2288463"/>
                </a:moveTo>
                <a:cubicBezTo>
                  <a:pt x="6114963" y="2306607"/>
                  <a:pt x="6085886" y="2299098"/>
                  <a:pt x="6092288" y="2280878"/>
                </a:cubicBezTo>
                <a:cubicBezTo>
                  <a:pt x="6098691" y="2262772"/>
                  <a:pt x="6127730" y="2270281"/>
                  <a:pt x="6121328" y="2288463"/>
                </a:cubicBezTo>
                <a:close/>
                <a:moveTo>
                  <a:pt x="6044080" y="2331575"/>
                </a:moveTo>
                <a:lnTo>
                  <a:pt x="6048157" y="2340075"/>
                </a:lnTo>
                <a:cubicBezTo>
                  <a:pt x="6051168" y="2346327"/>
                  <a:pt x="6049338" y="2353226"/>
                  <a:pt x="6044346" y="2357800"/>
                </a:cubicBezTo>
                <a:cubicBezTo>
                  <a:pt x="6046632" y="2357419"/>
                  <a:pt x="6048957" y="2357190"/>
                  <a:pt x="6051320" y="2357800"/>
                </a:cubicBezTo>
                <a:lnTo>
                  <a:pt x="6057532" y="2359363"/>
                </a:lnTo>
                <a:cubicBezTo>
                  <a:pt x="6065116" y="2361231"/>
                  <a:pt x="6069079" y="2370570"/>
                  <a:pt x="6066754" y="2377583"/>
                </a:cubicBezTo>
                <a:cubicBezTo>
                  <a:pt x="6064202" y="2385398"/>
                  <a:pt x="6056122" y="2388714"/>
                  <a:pt x="6048538" y="2386846"/>
                </a:cubicBezTo>
                <a:lnTo>
                  <a:pt x="6042326" y="2385283"/>
                </a:lnTo>
                <a:cubicBezTo>
                  <a:pt x="6040878" y="2384940"/>
                  <a:pt x="6039697" y="2384102"/>
                  <a:pt x="6038515" y="2383263"/>
                </a:cubicBezTo>
                <a:cubicBezTo>
                  <a:pt x="6036000" y="2389667"/>
                  <a:pt x="6030169" y="2394203"/>
                  <a:pt x="6022814" y="2392945"/>
                </a:cubicBezTo>
                <a:cubicBezTo>
                  <a:pt x="6015574" y="2391725"/>
                  <a:pt x="6009094" y="2383911"/>
                  <a:pt x="6010962" y="2376326"/>
                </a:cubicBezTo>
                <a:lnTo>
                  <a:pt x="6012525" y="2370074"/>
                </a:lnTo>
                <a:cubicBezTo>
                  <a:pt x="6014049" y="2363861"/>
                  <a:pt x="6018813" y="2359211"/>
                  <a:pt x="6024910" y="2358372"/>
                </a:cubicBezTo>
                <a:cubicBezTo>
                  <a:pt x="6023729" y="2357305"/>
                  <a:pt x="6022548" y="2356123"/>
                  <a:pt x="6021824" y="2354598"/>
                </a:cubicBezTo>
                <a:cubicBezTo>
                  <a:pt x="6020451" y="2351777"/>
                  <a:pt x="6019117" y="2348919"/>
                  <a:pt x="6017745" y="2346098"/>
                </a:cubicBezTo>
                <a:cubicBezTo>
                  <a:pt x="6014240" y="2338779"/>
                  <a:pt x="6016183" y="2329821"/>
                  <a:pt x="6023615" y="2325705"/>
                </a:cubicBezTo>
                <a:cubicBezTo>
                  <a:pt x="6030512" y="2321931"/>
                  <a:pt x="6040573" y="2324256"/>
                  <a:pt x="6044080" y="2331575"/>
                </a:cubicBezTo>
                <a:close/>
                <a:moveTo>
                  <a:pt x="6027807" y="2309123"/>
                </a:moveTo>
                <a:cubicBezTo>
                  <a:pt x="6022433" y="2313812"/>
                  <a:pt x="6011458" y="2313202"/>
                  <a:pt x="6007532" y="2306760"/>
                </a:cubicBezTo>
                <a:cubicBezTo>
                  <a:pt x="6005970" y="2304168"/>
                  <a:pt x="6004407" y="2301576"/>
                  <a:pt x="6002845" y="2298984"/>
                </a:cubicBezTo>
                <a:cubicBezTo>
                  <a:pt x="5998653" y="2292046"/>
                  <a:pt x="5998691" y="2284384"/>
                  <a:pt x="6005245" y="2278705"/>
                </a:cubicBezTo>
                <a:cubicBezTo>
                  <a:pt x="6010657" y="2274054"/>
                  <a:pt x="6021594" y="2274626"/>
                  <a:pt x="6025520" y="2281106"/>
                </a:cubicBezTo>
                <a:lnTo>
                  <a:pt x="6030207" y="2288882"/>
                </a:lnTo>
                <a:cubicBezTo>
                  <a:pt x="6034399" y="2295782"/>
                  <a:pt x="6034361" y="2303482"/>
                  <a:pt x="6027807" y="2309123"/>
                </a:cubicBezTo>
                <a:close/>
                <a:moveTo>
                  <a:pt x="5974529" y="2171135"/>
                </a:moveTo>
                <a:cubicBezTo>
                  <a:pt x="5968889" y="2177006"/>
                  <a:pt x="5958256" y="2175252"/>
                  <a:pt x="5953378" y="2169573"/>
                </a:cubicBezTo>
                <a:cubicBezTo>
                  <a:pt x="5949415" y="2164998"/>
                  <a:pt x="5949072" y="2159319"/>
                  <a:pt x="5951130" y="2154325"/>
                </a:cubicBezTo>
                <a:cubicBezTo>
                  <a:pt x="5947128" y="2149218"/>
                  <a:pt x="5946023" y="2142432"/>
                  <a:pt x="5949986" y="2136562"/>
                </a:cubicBezTo>
                <a:cubicBezTo>
                  <a:pt x="5954331" y="2130235"/>
                  <a:pt x="5964506" y="2127566"/>
                  <a:pt x="5970832" y="2132636"/>
                </a:cubicBezTo>
                <a:cubicBezTo>
                  <a:pt x="5976625" y="2137248"/>
                  <a:pt x="5981351" y="2142623"/>
                  <a:pt x="5982646" y="2150170"/>
                </a:cubicBezTo>
                <a:cubicBezTo>
                  <a:pt x="5984095" y="2158442"/>
                  <a:pt x="5980017" y="2165380"/>
                  <a:pt x="5974529" y="2171135"/>
                </a:cubicBezTo>
                <a:close/>
                <a:moveTo>
                  <a:pt x="5968851" y="2125432"/>
                </a:moveTo>
                <a:lnTo>
                  <a:pt x="5962296" y="2126728"/>
                </a:lnTo>
                <a:cubicBezTo>
                  <a:pt x="5954026" y="2128329"/>
                  <a:pt x="5946518" y="2125050"/>
                  <a:pt x="5943584" y="2116703"/>
                </a:cubicBezTo>
                <a:cubicBezTo>
                  <a:pt x="5941069" y="2109575"/>
                  <a:pt x="5945870" y="2099473"/>
                  <a:pt x="5953607" y="2097987"/>
                </a:cubicBezTo>
                <a:lnTo>
                  <a:pt x="5960162" y="2096729"/>
                </a:lnTo>
                <a:cubicBezTo>
                  <a:pt x="5968432" y="2095128"/>
                  <a:pt x="5975939" y="2098406"/>
                  <a:pt x="5978873" y="2106754"/>
                </a:cubicBezTo>
                <a:cubicBezTo>
                  <a:pt x="5981351" y="2113844"/>
                  <a:pt x="5976587" y="2123907"/>
                  <a:pt x="5968851" y="2125432"/>
                </a:cubicBezTo>
                <a:close/>
                <a:moveTo>
                  <a:pt x="5923119" y="1942312"/>
                </a:moveTo>
                <a:cubicBezTo>
                  <a:pt x="5919422" y="1923329"/>
                  <a:pt x="5948919" y="1917840"/>
                  <a:pt x="5952616" y="1936823"/>
                </a:cubicBezTo>
                <a:cubicBezTo>
                  <a:pt x="5956313" y="1955806"/>
                  <a:pt x="5926816" y="1961295"/>
                  <a:pt x="5923119" y="1942312"/>
                </a:cubicBezTo>
                <a:close/>
                <a:moveTo>
                  <a:pt x="5928760" y="2019730"/>
                </a:moveTo>
                <a:lnTo>
                  <a:pt x="5926054" y="2025829"/>
                </a:lnTo>
                <a:cubicBezTo>
                  <a:pt x="5925291" y="2027544"/>
                  <a:pt x="5924262" y="2029107"/>
                  <a:pt x="5923043" y="2030479"/>
                </a:cubicBezTo>
                <a:cubicBezTo>
                  <a:pt x="5926739" y="2032004"/>
                  <a:pt x="5929827" y="2034863"/>
                  <a:pt x="5931351" y="2038751"/>
                </a:cubicBezTo>
                <a:lnTo>
                  <a:pt x="5934743" y="2047556"/>
                </a:lnTo>
                <a:cubicBezTo>
                  <a:pt x="5937677" y="2055142"/>
                  <a:pt x="5933828" y="2064023"/>
                  <a:pt x="5926206" y="2066996"/>
                </a:cubicBezTo>
                <a:cubicBezTo>
                  <a:pt x="5918698" y="2069932"/>
                  <a:pt x="5909705" y="2066043"/>
                  <a:pt x="5906770" y="2058458"/>
                </a:cubicBezTo>
                <a:lnTo>
                  <a:pt x="5903569" y="2050110"/>
                </a:lnTo>
                <a:cubicBezTo>
                  <a:pt x="5901587" y="2054303"/>
                  <a:pt x="5898005" y="2057734"/>
                  <a:pt x="5893279" y="2058687"/>
                </a:cubicBezTo>
                <a:lnTo>
                  <a:pt x="5886724" y="2059983"/>
                </a:lnTo>
                <a:cubicBezTo>
                  <a:pt x="5878759" y="2061546"/>
                  <a:pt x="5870642" y="2056285"/>
                  <a:pt x="5869003" y="2048280"/>
                </a:cubicBezTo>
                <a:cubicBezTo>
                  <a:pt x="5867403" y="2040390"/>
                  <a:pt x="5872738" y="2032118"/>
                  <a:pt x="5880703" y="2030555"/>
                </a:cubicBezTo>
                <a:lnTo>
                  <a:pt x="5887258" y="2029298"/>
                </a:lnTo>
                <a:cubicBezTo>
                  <a:pt x="5894194" y="2027925"/>
                  <a:pt x="5900939" y="2031851"/>
                  <a:pt x="5903721" y="2038141"/>
                </a:cubicBezTo>
                <a:cubicBezTo>
                  <a:pt x="5904293" y="2036845"/>
                  <a:pt x="5905207" y="2035740"/>
                  <a:pt x="5906084" y="2034634"/>
                </a:cubicBezTo>
                <a:cubicBezTo>
                  <a:pt x="5899377" y="2031737"/>
                  <a:pt x="5894460" y="2023161"/>
                  <a:pt x="5897624" y="2016071"/>
                </a:cubicBezTo>
                <a:lnTo>
                  <a:pt x="5900330" y="2009972"/>
                </a:lnTo>
                <a:cubicBezTo>
                  <a:pt x="5903607" y="2002539"/>
                  <a:pt x="5911190" y="1997812"/>
                  <a:pt x="5919385" y="2000633"/>
                </a:cubicBezTo>
                <a:cubicBezTo>
                  <a:pt x="5926625" y="2003149"/>
                  <a:pt x="5932037" y="2012335"/>
                  <a:pt x="5928760" y="2019730"/>
                </a:cubicBezTo>
                <a:close/>
                <a:moveTo>
                  <a:pt x="5792974" y="2111214"/>
                </a:moveTo>
                <a:cubicBezTo>
                  <a:pt x="5795566" y="2112205"/>
                  <a:pt x="5797776" y="2113653"/>
                  <a:pt x="5799644" y="2115330"/>
                </a:cubicBezTo>
                <a:cubicBezTo>
                  <a:pt x="5805817" y="2115712"/>
                  <a:pt x="5811000" y="2120095"/>
                  <a:pt x="5813325" y="2126118"/>
                </a:cubicBezTo>
                <a:lnTo>
                  <a:pt x="5816717" y="2134923"/>
                </a:lnTo>
                <a:cubicBezTo>
                  <a:pt x="5819651" y="2142509"/>
                  <a:pt x="5813706" y="2151390"/>
                  <a:pt x="5806427" y="2153487"/>
                </a:cubicBezTo>
                <a:cubicBezTo>
                  <a:pt x="5800215" y="2155278"/>
                  <a:pt x="5794537" y="2152839"/>
                  <a:pt x="5790840" y="2148341"/>
                </a:cubicBezTo>
                <a:cubicBezTo>
                  <a:pt x="5788554" y="2148455"/>
                  <a:pt x="5786191" y="2148264"/>
                  <a:pt x="5783866" y="2147311"/>
                </a:cubicBezTo>
                <a:cubicBezTo>
                  <a:pt x="5778874" y="2145291"/>
                  <a:pt x="5775634" y="2139993"/>
                  <a:pt x="5775177" y="2134580"/>
                </a:cubicBezTo>
                <a:cubicBezTo>
                  <a:pt x="5771709" y="2130235"/>
                  <a:pt x="5770985" y="2123716"/>
                  <a:pt x="5773043" y="2118609"/>
                </a:cubicBezTo>
                <a:cubicBezTo>
                  <a:pt x="5776282" y="2110756"/>
                  <a:pt x="5785657" y="2108469"/>
                  <a:pt x="5792974" y="2111214"/>
                </a:cubicBezTo>
                <a:close/>
                <a:moveTo>
                  <a:pt x="5784819" y="2431559"/>
                </a:moveTo>
                <a:cubicBezTo>
                  <a:pt x="5785429" y="2431711"/>
                  <a:pt x="5785848" y="2432207"/>
                  <a:pt x="5786420" y="2432436"/>
                </a:cubicBezTo>
                <a:cubicBezTo>
                  <a:pt x="5786801" y="2432092"/>
                  <a:pt x="5786953" y="2431597"/>
                  <a:pt x="5787334" y="2431292"/>
                </a:cubicBezTo>
                <a:lnTo>
                  <a:pt x="5792746" y="2427404"/>
                </a:lnTo>
                <a:cubicBezTo>
                  <a:pt x="5799605" y="2422487"/>
                  <a:pt x="5807951" y="2422677"/>
                  <a:pt x="5813897" y="2429043"/>
                </a:cubicBezTo>
                <a:cubicBezTo>
                  <a:pt x="5819118" y="2434608"/>
                  <a:pt x="5818660" y="2445625"/>
                  <a:pt x="5812258" y="2450198"/>
                </a:cubicBezTo>
                <a:lnTo>
                  <a:pt x="5806846" y="2454087"/>
                </a:lnTo>
                <a:cubicBezTo>
                  <a:pt x="5802235" y="2457403"/>
                  <a:pt x="5796938" y="2458165"/>
                  <a:pt x="5792174" y="2456526"/>
                </a:cubicBezTo>
                <a:lnTo>
                  <a:pt x="5792060" y="2456831"/>
                </a:lnTo>
                <a:cubicBezTo>
                  <a:pt x="5789278" y="2464760"/>
                  <a:pt x="5780970" y="2468572"/>
                  <a:pt x="5773081" y="2466285"/>
                </a:cubicBezTo>
                <a:cubicBezTo>
                  <a:pt x="5765383" y="2464074"/>
                  <a:pt x="5761000" y="2454697"/>
                  <a:pt x="5763630" y="2447264"/>
                </a:cubicBezTo>
                <a:lnTo>
                  <a:pt x="5765840" y="2440974"/>
                </a:lnTo>
                <a:cubicBezTo>
                  <a:pt x="5768622" y="2433122"/>
                  <a:pt x="5776892" y="2429310"/>
                  <a:pt x="5784819" y="2431559"/>
                </a:cubicBezTo>
                <a:close/>
                <a:moveTo>
                  <a:pt x="5790230" y="3898804"/>
                </a:moveTo>
                <a:cubicBezTo>
                  <a:pt x="5800292" y="3882947"/>
                  <a:pt x="5823576" y="3900519"/>
                  <a:pt x="5813553" y="3916262"/>
                </a:cubicBezTo>
                <a:cubicBezTo>
                  <a:pt x="5803493" y="3932119"/>
                  <a:pt x="5780207" y="3914547"/>
                  <a:pt x="5790230" y="3898804"/>
                </a:cubicBezTo>
                <a:close/>
                <a:moveTo>
                  <a:pt x="5796176" y="3998216"/>
                </a:moveTo>
                <a:cubicBezTo>
                  <a:pt x="5799225" y="3991736"/>
                  <a:pt x="5808942" y="3987009"/>
                  <a:pt x="5815574" y="3991240"/>
                </a:cubicBezTo>
                <a:lnTo>
                  <a:pt x="5821023" y="3994709"/>
                </a:lnTo>
                <a:cubicBezTo>
                  <a:pt x="5827692" y="3998940"/>
                  <a:pt x="5831732" y="4006259"/>
                  <a:pt x="5827997" y="4014111"/>
                </a:cubicBezTo>
                <a:cubicBezTo>
                  <a:pt x="5824949" y="4020553"/>
                  <a:pt x="5815231" y="4025318"/>
                  <a:pt x="5808600" y="4021087"/>
                </a:cubicBezTo>
                <a:lnTo>
                  <a:pt x="5803111" y="4017618"/>
                </a:lnTo>
                <a:cubicBezTo>
                  <a:pt x="5796480" y="4013387"/>
                  <a:pt x="5792441" y="4006068"/>
                  <a:pt x="5796176" y="3998216"/>
                </a:cubicBezTo>
                <a:close/>
                <a:moveTo>
                  <a:pt x="5842937" y="4211068"/>
                </a:moveTo>
                <a:cubicBezTo>
                  <a:pt x="5849301" y="4205808"/>
                  <a:pt x="5858066" y="4207256"/>
                  <a:pt x="5863477" y="4212974"/>
                </a:cubicBezTo>
                <a:lnTo>
                  <a:pt x="5867936" y="4217701"/>
                </a:lnTo>
                <a:cubicBezTo>
                  <a:pt x="5873386" y="4223457"/>
                  <a:pt x="5871785" y="4233482"/>
                  <a:pt x="5865993" y="4238246"/>
                </a:cubicBezTo>
                <a:cubicBezTo>
                  <a:pt x="5859628" y="4243507"/>
                  <a:pt x="5850863" y="4242058"/>
                  <a:pt x="5845452" y="4236340"/>
                </a:cubicBezTo>
                <a:lnTo>
                  <a:pt x="5840993" y="4231614"/>
                </a:lnTo>
                <a:cubicBezTo>
                  <a:pt x="5835581" y="4225858"/>
                  <a:pt x="5837144" y="4215833"/>
                  <a:pt x="5842937" y="4211068"/>
                </a:cubicBezTo>
                <a:close/>
                <a:moveTo>
                  <a:pt x="5857304" y="4085926"/>
                </a:moveTo>
                <a:cubicBezTo>
                  <a:pt x="5849453" y="4085735"/>
                  <a:pt x="5842860" y="4078874"/>
                  <a:pt x="5843089" y="4070984"/>
                </a:cubicBezTo>
                <a:lnTo>
                  <a:pt x="5843355" y="4061835"/>
                </a:lnTo>
                <a:cubicBezTo>
                  <a:pt x="5843584" y="4053945"/>
                  <a:pt x="5850368" y="4047426"/>
                  <a:pt x="5858295" y="4047579"/>
                </a:cubicBezTo>
                <a:cubicBezTo>
                  <a:pt x="5866145" y="4047770"/>
                  <a:pt x="5872738" y="4054669"/>
                  <a:pt x="5872509" y="4062521"/>
                </a:cubicBezTo>
                <a:lnTo>
                  <a:pt x="5872243" y="4071708"/>
                </a:lnTo>
                <a:cubicBezTo>
                  <a:pt x="5872014" y="4079598"/>
                  <a:pt x="5865230" y="4086116"/>
                  <a:pt x="5857304" y="4085926"/>
                </a:cubicBezTo>
                <a:close/>
                <a:moveTo>
                  <a:pt x="5853797" y="3992117"/>
                </a:moveTo>
                <a:cubicBezTo>
                  <a:pt x="5863859" y="3976298"/>
                  <a:pt x="5886115" y="3995205"/>
                  <a:pt x="5876168" y="4010795"/>
                </a:cubicBezTo>
                <a:cubicBezTo>
                  <a:pt x="5866107" y="4026614"/>
                  <a:pt x="5843851" y="4007707"/>
                  <a:pt x="5853797" y="3992117"/>
                </a:cubicBezTo>
                <a:close/>
                <a:moveTo>
                  <a:pt x="5873653" y="3793864"/>
                </a:moveTo>
                <a:cubicBezTo>
                  <a:pt x="5866793" y="3789595"/>
                  <a:pt x="5865764" y="3780027"/>
                  <a:pt x="5869842" y="3773586"/>
                </a:cubicBezTo>
                <a:lnTo>
                  <a:pt x="5873310" y="3768097"/>
                </a:lnTo>
                <a:cubicBezTo>
                  <a:pt x="5877692" y="3761197"/>
                  <a:pt x="5887029" y="3760244"/>
                  <a:pt x="5893546" y="3764285"/>
                </a:cubicBezTo>
                <a:cubicBezTo>
                  <a:pt x="5900406" y="3768516"/>
                  <a:pt x="5901435" y="3778122"/>
                  <a:pt x="5897357" y="3784526"/>
                </a:cubicBezTo>
                <a:lnTo>
                  <a:pt x="5893889" y="3790014"/>
                </a:lnTo>
                <a:cubicBezTo>
                  <a:pt x="5889544" y="3796914"/>
                  <a:pt x="5880208" y="3797905"/>
                  <a:pt x="5873653" y="3793864"/>
                </a:cubicBezTo>
                <a:close/>
                <a:moveTo>
                  <a:pt x="5882418" y="4067629"/>
                </a:moveTo>
                <a:lnTo>
                  <a:pt x="5885886" y="4062140"/>
                </a:lnTo>
                <a:cubicBezTo>
                  <a:pt x="5890116" y="4055469"/>
                  <a:pt x="5898196" y="4052191"/>
                  <a:pt x="5905627" y="4056156"/>
                </a:cubicBezTo>
                <a:cubicBezTo>
                  <a:pt x="5912181" y="4059662"/>
                  <a:pt x="5915878" y="4069230"/>
                  <a:pt x="5911610" y="4075901"/>
                </a:cubicBezTo>
                <a:lnTo>
                  <a:pt x="5908142" y="4081352"/>
                </a:lnTo>
                <a:cubicBezTo>
                  <a:pt x="5903912" y="4088022"/>
                  <a:pt x="5895832" y="4091301"/>
                  <a:pt x="5888401" y="4087374"/>
                </a:cubicBezTo>
                <a:cubicBezTo>
                  <a:pt x="5881884" y="4083868"/>
                  <a:pt x="5878188" y="4074300"/>
                  <a:pt x="5882418" y="4067629"/>
                </a:cubicBezTo>
                <a:close/>
                <a:moveTo>
                  <a:pt x="5901435" y="3999893"/>
                </a:moveTo>
                <a:lnTo>
                  <a:pt x="5899453" y="3990974"/>
                </a:lnTo>
                <a:cubicBezTo>
                  <a:pt x="5897662" y="3982969"/>
                  <a:pt x="5900177" y="3975650"/>
                  <a:pt x="5908256" y="3972334"/>
                </a:cubicBezTo>
                <a:cubicBezTo>
                  <a:pt x="5914925" y="3969589"/>
                  <a:pt x="5925253" y="3973668"/>
                  <a:pt x="5926892" y="3981139"/>
                </a:cubicBezTo>
                <a:lnTo>
                  <a:pt x="5928874" y="3990059"/>
                </a:lnTo>
                <a:cubicBezTo>
                  <a:pt x="5930665" y="3998064"/>
                  <a:pt x="5928150" y="4005382"/>
                  <a:pt x="5920070" y="4008698"/>
                </a:cubicBezTo>
                <a:cubicBezTo>
                  <a:pt x="5913439" y="4011443"/>
                  <a:pt x="5903112" y="4007364"/>
                  <a:pt x="5901435" y="3999893"/>
                </a:cubicBezTo>
                <a:close/>
                <a:moveTo>
                  <a:pt x="5919880" y="3915423"/>
                </a:moveTo>
                <a:lnTo>
                  <a:pt x="5914392" y="3911954"/>
                </a:lnTo>
                <a:cubicBezTo>
                  <a:pt x="5907723" y="3907723"/>
                  <a:pt x="5905550" y="3898613"/>
                  <a:pt x="5909743" y="3891866"/>
                </a:cubicBezTo>
                <a:cubicBezTo>
                  <a:pt x="5913897" y="3885234"/>
                  <a:pt x="5923195" y="3882985"/>
                  <a:pt x="5929827" y="3887216"/>
                </a:cubicBezTo>
                <a:lnTo>
                  <a:pt x="5935276" y="3890685"/>
                </a:lnTo>
                <a:cubicBezTo>
                  <a:pt x="5941945" y="3894916"/>
                  <a:pt x="5944156" y="3904026"/>
                  <a:pt x="5939926" y="3910773"/>
                </a:cubicBezTo>
                <a:cubicBezTo>
                  <a:pt x="5935810" y="3917406"/>
                  <a:pt x="5926511" y="3919654"/>
                  <a:pt x="5919880" y="3915423"/>
                </a:cubicBezTo>
                <a:close/>
                <a:moveTo>
                  <a:pt x="5941221" y="3975383"/>
                </a:moveTo>
                <a:cubicBezTo>
                  <a:pt x="5951168" y="3959755"/>
                  <a:pt x="5977692" y="3971991"/>
                  <a:pt x="5967593" y="3987772"/>
                </a:cubicBezTo>
                <a:cubicBezTo>
                  <a:pt x="5957684" y="4003400"/>
                  <a:pt x="5931160" y="3991164"/>
                  <a:pt x="5941221" y="3975383"/>
                </a:cubicBezTo>
                <a:close/>
                <a:moveTo>
                  <a:pt x="5953874" y="4098009"/>
                </a:moveTo>
                <a:cubicBezTo>
                  <a:pt x="5963973" y="4082152"/>
                  <a:pt x="5988172" y="4098391"/>
                  <a:pt x="5978112" y="4114209"/>
                </a:cubicBezTo>
                <a:cubicBezTo>
                  <a:pt x="5968050" y="4130029"/>
                  <a:pt x="5943813" y="4113829"/>
                  <a:pt x="5953874" y="4098009"/>
                </a:cubicBezTo>
                <a:close/>
                <a:moveTo>
                  <a:pt x="5967707" y="4084020"/>
                </a:moveTo>
                <a:cubicBezTo>
                  <a:pt x="5961191" y="4080704"/>
                  <a:pt x="5957075" y="4071060"/>
                  <a:pt x="5961305" y="4064427"/>
                </a:cubicBezTo>
                <a:lnTo>
                  <a:pt x="5964773" y="4058938"/>
                </a:lnTo>
                <a:cubicBezTo>
                  <a:pt x="5969003" y="4052267"/>
                  <a:pt x="5976778" y="4048685"/>
                  <a:pt x="5984362" y="4052534"/>
                </a:cubicBezTo>
                <a:cubicBezTo>
                  <a:pt x="5990878" y="4055851"/>
                  <a:pt x="5994994" y="4065494"/>
                  <a:pt x="5990764" y="4072127"/>
                </a:cubicBezTo>
                <a:lnTo>
                  <a:pt x="5987296" y="4077616"/>
                </a:lnTo>
                <a:cubicBezTo>
                  <a:pt x="5983065" y="4084287"/>
                  <a:pt x="5975291" y="4087870"/>
                  <a:pt x="5967707" y="4084020"/>
                </a:cubicBezTo>
                <a:close/>
                <a:moveTo>
                  <a:pt x="5987791" y="3856836"/>
                </a:moveTo>
                <a:cubicBezTo>
                  <a:pt x="5981884" y="3857445"/>
                  <a:pt x="5976321" y="3856340"/>
                  <a:pt x="5971595" y="3852643"/>
                </a:cubicBezTo>
                <a:cubicBezTo>
                  <a:pt x="5965726" y="3847992"/>
                  <a:pt x="5964773" y="3841055"/>
                  <a:pt x="5964849" y="3834117"/>
                </a:cubicBezTo>
                <a:cubicBezTo>
                  <a:pt x="5964964" y="3826189"/>
                  <a:pt x="5974300" y="3820738"/>
                  <a:pt x="5981313" y="3821729"/>
                </a:cubicBezTo>
                <a:cubicBezTo>
                  <a:pt x="5986229" y="3822415"/>
                  <a:pt x="5989621" y="3825274"/>
                  <a:pt x="5991602" y="3829009"/>
                </a:cubicBezTo>
                <a:cubicBezTo>
                  <a:pt x="5996213" y="3830991"/>
                  <a:pt x="5999605" y="3835261"/>
                  <a:pt x="6000482" y="3840597"/>
                </a:cubicBezTo>
                <a:cubicBezTo>
                  <a:pt x="6001816" y="3848297"/>
                  <a:pt x="5995375" y="3856073"/>
                  <a:pt x="5987791" y="3856836"/>
                </a:cubicBezTo>
                <a:close/>
                <a:moveTo>
                  <a:pt x="5992479" y="3776368"/>
                </a:moveTo>
                <a:cubicBezTo>
                  <a:pt x="5987181" y="3771908"/>
                  <a:pt x="5986077" y="3763408"/>
                  <a:pt x="5986572" y="3755289"/>
                </a:cubicBezTo>
                <a:cubicBezTo>
                  <a:pt x="5976739" y="3755251"/>
                  <a:pt x="5966755" y="3742176"/>
                  <a:pt x="5974033" y="3730741"/>
                </a:cubicBezTo>
                <a:cubicBezTo>
                  <a:pt x="5978988" y="3722926"/>
                  <a:pt x="5986953" y="3723575"/>
                  <a:pt x="5992517" y="3728111"/>
                </a:cubicBezTo>
                <a:cubicBezTo>
                  <a:pt x="5992784" y="3726738"/>
                  <a:pt x="5993241" y="3725480"/>
                  <a:pt x="5993851" y="3724299"/>
                </a:cubicBezTo>
                <a:cubicBezTo>
                  <a:pt x="5987601" y="3719763"/>
                  <a:pt x="5986610" y="3711034"/>
                  <a:pt x="5990459" y="3704630"/>
                </a:cubicBezTo>
                <a:cubicBezTo>
                  <a:pt x="5992936" y="3700513"/>
                  <a:pt x="5997471" y="3698416"/>
                  <a:pt x="6002083" y="3698302"/>
                </a:cubicBezTo>
                <a:cubicBezTo>
                  <a:pt x="6001168" y="3698035"/>
                  <a:pt x="6000291" y="3697654"/>
                  <a:pt x="5999453" y="3697121"/>
                </a:cubicBezTo>
                <a:lnTo>
                  <a:pt x="5994003" y="3693652"/>
                </a:lnTo>
                <a:cubicBezTo>
                  <a:pt x="5987334" y="3689421"/>
                  <a:pt x="5983218" y="3682216"/>
                  <a:pt x="5986877" y="3674288"/>
                </a:cubicBezTo>
                <a:cubicBezTo>
                  <a:pt x="5989887" y="3667846"/>
                  <a:pt x="5999567" y="3662928"/>
                  <a:pt x="6006236" y="3667160"/>
                </a:cubicBezTo>
                <a:lnTo>
                  <a:pt x="6011686" y="3670628"/>
                </a:lnTo>
                <a:cubicBezTo>
                  <a:pt x="6018355" y="3674898"/>
                  <a:pt x="6022471" y="3682064"/>
                  <a:pt x="6018813" y="3689992"/>
                </a:cubicBezTo>
                <a:cubicBezTo>
                  <a:pt x="6016678" y="3694605"/>
                  <a:pt x="6011152" y="3698340"/>
                  <a:pt x="6005741" y="3698607"/>
                </a:cubicBezTo>
                <a:cubicBezTo>
                  <a:pt x="6007494" y="3698988"/>
                  <a:pt x="6009171" y="3699598"/>
                  <a:pt x="6010657" y="3700551"/>
                </a:cubicBezTo>
                <a:lnTo>
                  <a:pt x="6016107" y="3704020"/>
                </a:lnTo>
                <a:cubicBezTo>
                  <a:pt x="6018050" y="3705240"/>
                  <a:pt x="6019499" y="3706879"/>
                  <a:pt x="6020527" y="3708747"/>
                </a:cubicBezTo>
                <a:cubicBezTo>
                  <a:pt x="6027311" y="3708060"/>
                  <a:pt x="6034209" y="3709776"/>
                  <a:pt x="6039773" y="3714960"/>
                </a:cubicBezTo>
                <a:cubicBezTo>
                  <a:pt x="6043317" y="3718238"/>
                  <a:pt x="6045642" y="3722088"/>
                  <a:pt x="6046938" y="3726128"/>
                </a:cubicBezTo>
                <a:cubicBezTo>
                  <a:pt x="6049186" y="3726205"/>
                  <a:pt x="6051473" y="3726777"/>
                  <a:pt x="6053683" y="3727920"/>
                </a:cubicBezTo>
                <a:cubicBezTo>
                  <a:pt x="6060467" y="3731503"/>
                  <a:pt x="6062944" y="3741452"/>
                  <a:pt x="6058866" y="3747894"/>
                </a:cubicBezTo>
                <a:lnTo>
                  <a:pt x="6051892" y="3758834"/>
                </a:lnTo>
                <a:cubicBezTo>
                  <a:pt x="6048996" y="3763370"/>
                  <a:pt x="6044384" y="3765771"/>
                  <a:pt x="6039506" y="3765847"/>
                </a:cubicBezTo>
                <a:cubicBezTo>
                  <a:pt x="6039430" y="3766038"/>
                  <a:pt x="6039278" y="3766191"/>
                  <a:pt x="6039201" y="3766381"/>
                </a:cubicBezTo>
                <a:cubicBezTo>
                  <a:pt x="6046252" y="3768173"/>
                  <a:pt x="6051815" y="3774958"/>
                  <a:pt x="6050482" y="3782620"/>
                </a:cubicBezTo>
                <a:cubicBezTo>
                  <a:pt x="6050825" y="3782848"/>
                  <a:pt x="6051206" y="3782925"/>
                  <a:pt x="6051511" y="3783191"/>
                </a:cubicBezTo>
                <a:lnTo>
                  <a:pt x="6058256" y="3789405"/>
                </a:lnTo>
                <a:cubicBezTo>
                  <a:pt x="6061838" y="3792683"/>
                  <a:pt x="6063515" y="3797295"/>
                  <a:pt x="6063248" y="3801793"/>
                </a:cubicBezTo>
                <a:cubicBezTo>
                  <a:pt x="6066717" y="3800840"/>
                  <a:pt x="6070299" y="3801297"/>
                  <a:pt x="6073500" y="3802936"/>
                </a:cubicBezTo>
                <a:cubicBezTo>
                  <a:pt x="6078187" y="3797981"/>
                  <a:pt x="6085428" y="3795732"/>
                  <a:pt x="6091412" y="3800993"/>
                </a:cubicBezTo>
                <a:cubicBezTo>
                  <a:pt x="6093432" y="3802784"/>
                  <a:pt x="6095718" y="3804347"/>
                  <a:pt x="6097738" y="3806177"/>
                </a:cubicBezTo>
                <a:cubicBezTo>
                  <a:pt x="6098309" y="3806558"/>
                  <a:pt x="6098881" y="3806939"/>
                  <a:pt x="6099453" y="3807282"/>
                </a:cubicBezTo>
                <a:cubicBezTo>
                  <a:pt x="6101282" y="3808121"/>
                  <a:pt x="6102883" y="3808959"/>
                  <a:pt x="6104293" y="3810141"/>
                </a:cubicBezTo>
                <a:cubicBezTo>
                  <a:pt x="6108523" y="3809112"/>
                  <a:pt x="6113325" y="3809760"/>
                  <a:pt x="6116679" y="3812047"/>
                </a:cubicBezTo>
                <a:cubicBezTo>
                  <a:pt x="6120985" y="3814982"/>
                  <a:pt x="6122586" y="3819404"/>
                  <a:pt x="6122509" y="3823940"/>
                </a:cubicBezTo>
                <a:cubicBezTo>
                  <a:pt x="6122852" y="3823139"/>
                  <a:pt x="6122890" y="3822339"/>
                  <a:pt x="6123424" y="3821538"/>
                </a:cubicBezTo>
                <a:cubicBezTo>
                  <a:pt x="6129102" y="3812581"/>
                  <a:pt x="6139735" y="3813343"/>
                  <a:pt x="6146099" y="3818451"/>
                </a:cubicBezTo>
                <a:cubicBezTo>
                  <a:pt x="6148462" y="3802975"/>
                  <a:pt x="6173996" y="3804728"/>
                  <a:pt x="6174757" y="3822301"/>
                </a:cubicBezTo>
                <a:cubicBezTo>
                  <a:pt x="6175367" y="3836519"/>
                  <a:pt x="6158866" y="3839301"/>
                  <a:pt x="6150444" y="3831754"/>
                </a:cubicBezTo>
                <a:cubicBezTo>
                  <a:pt x="6150062" y="3833012"/>
                  <a:pt x="6149834" y="3834194"/>
                  <a:pt x="6149034" y="3835489"/>
                </a:cubicBezTo>
                <a:cubicBezTo>
                  <a:pt x="6141450" y="3847420"/>
                  <a:pt x="6124910" y="3842351"/>
                  <a:pt x="6121709" y="3832326"/>
                </a:cubicBezTo>
                <a:cubicBezTo>
                  <a:pt x="6122052" y="3835108"/>
                  <a:pt x="6121938" y="3837090"/>
                  <a:pt x="6121404" y="3839721"/>
                </a:cubicBezTo>
                <a:cubicBezTo>
                  <a:pt x="6120185" y="3845781"/>
                  <a:pt x="6116793" y="3849898"/>
                  <a:pt x="6112715" y="3854320"/>
                </a:cubicBezTo>
                <a:cubicBezTo>
                  <a:pt x="6111533" y="3855616"/>
                  <a:pt x="6109819" y="3856416"/>
                  <a:pt x="6107951" y="3857026"/>
                </a:cubicBezTo>
                <a:cubicBezTo>
                  <a:pt x="6106465" y="3859390"/>
                  <a:pt x="6104483" y="3861448"/>
                  <a:pt x="6102082" y="3862630"/>
                </a:cubicBezTo>
                <a:cubicBezTo>
                  <a:pt x="6100177" y="3863621"/>
                  <a:pt x="6098195" y="3864459"/>
                  <a:pt x="6096214" y="3865260"/>
                </a:cubicBezTo>
                <a:cubicBezTo>
                  <a:pt x="6095908" y="3865755"/>
                  <a:pt x="6095642" y="3866251"/>
                  <a:pt x="6095261" y="3866708"/>
                </a:cubicBezTo>
                <a:cubicBezTo>
                  <a:pt x="6090535" y="3872578"/>
                  <a:pt x="6080550" y="3874218"/>
                  <a:pt x="6074758" y="3868919"/>
                </a:cubicBezTo>
                <a:lnTo>
                  <a:pt x="6071595" y="3866022"/>
                </a:lnTo>
                <a:cubicBezTo>
                  <a:pt x="6070413" y="3865489"/>
                  <a:pt x="6069232" y="3864917"/>
                  <a:pt x="6068051" y="3864154"/>
                </a:cubicBezTo>
                <a:cubicBezTo>
                  <a:pt x="6059361" y="3858398"/>
                  <a:pt x="6055207" y="3847611"/>
                  <a:pt x="6050215" y="3838882"/>
                </a:cubicBezTo>
                <a:cubicBezTo>
                  <a:pt x="6045947" y="3831449"/>
                  <a:pt x="6049186" y="3824893"/>
                  <a:pt x="6054750" y="3821386"/>
                </a:cubicBezTo>
                <a:cubicBezTo>
                  <a:pt x="6053607" y="3819213"/>
                  <a:pt x="6052959" y="3816888"/>
                  <a:pt x="6053188" y="3814296"/>
                </a:cubicBezTo>
                <a:cubicBezTo>
                  <a:pt x="6048576" y="3815744"/>
                  <a:pt x="6043393" y="3815363"/>
                  <a:pt x="6039773" y="3812009"/>
                </a:cubicBezTo>
                <a:lnTo>
                  <a:pt x="6033028" y="3805834"/>
                </a:lnTo>
                <a:cubicBezTo>
                  <a:pt x="6028912" y="3802060"/>
                  <a:pt x="6027121" y="3796571"/>
                  <a:pt x="6028188" y="3791425"/>
                </a:cubicBezTo>
                <a:cubicBezTo>
                  <a:pt x="6025482" y="3789519"/>
                  <a:pt x="6023157" y="3787118"/>
                  <a:pt x="6022204" y="3783992"/>
                </a:cubicBezTo>
                <a:cubicBezTo>
                  <a:pt x="6012601" y="3787232"/>
                  <a:pt x="6000025" y="3782734"/>
                  <a:pt x="5992479" y="3776368"/>
                </a:cubicBezTo>
                <a:close/>
                <a:moveTo>
                  <a:pt x="6015878" y="3895221"/>
                </a:moveTo>
                <a:cubicBezTo>
                  <a:pt x="6018165" y="3888550"/>
                  <a:pt x="6023881" y="3884700"/>
                  <a:pt x="6030589" y="3884891"/>
                </a:cubicBezTo>
                <a:cubicBezTo>
                  <a:pt x="6022166" y="3882222"/>
                  <a:pt x="6015268" y="3871054"/>
                  <a:pt x="6021633" y="3861067"/>
                </a:cubicBezTo>
                <a:cubicBezTo>
                  <a:pt x="6031694" y="3845248"/>
                  <a:pt x="6054140" y="3863888"/>
                  <a:pt x="6044194" y="3879516"/>
                </a:cubicBezTo>
                <a:cubicBezTo>
                  <a:pt x="6041679" y="3883480"/>
                  <a:pt x="6038401" y="3885272"/>
                  <a:pt x="6035047" y="3885500"/>
                </a:cubicBezTo>
                <a:cubicBezTo>
                  <a:pt x="6039239" y="3886987"/>
                  <a:pt x="6042593" y="3890799"/>
                  <a:pt x="6043927" y="3895183"/>
                </a:cubicBezTo>
                <a:cubicBezTo>
                  <a:pt x="6044727" y="3895106"/>
                  <a:pt x="6045489" y="3894916"/>
                  <a:pt x="6046328" y="3894954"/>
                </a:cubicBezTo>
                <a:cubicBezTo>
                  <a:pt x="6054217" y="3895335"/>
                  <a:pt x="6060924" y="3901358"/>
                  <a:pt x="6060886" y="3909553"/>
                </a:cubicBezTo>
                <a:cubicBezTo>
                  <a:pt x="6060886" y="3916757"/>
                  <a:pt x="6054827" y="3923466"/>
                  <a:pt x="6047547" y="3923886"/>
                </a:cubicBezTo>
                <a:cubicBezTo>
                  <a:pt x="6047204" y="3924076"/>
                  <a:pt x="6046899" y="3924267"/>
                  <a:pt x="6046595" y="3924495"/>
                </a:cubicBezTo>
                <a:cubicBezTo>
                  <a:pt x="6046480" y="3924572"/>
                  <a:pt x="6046404" y="3924648"/>
                  <a:pt x="6046252" y="3924800"/>
                </a:cubicBezTo>
                <a:cubicBezTo>
                  <a:pt x="6045413" y="3925601"/>
                  <a:pt x="6044537" y="3926401"/>
                  <a:pt x="6043698" y="3927240"/>
                </a:cubicBezTo>
                <a:cubicBezTo>
                  <a:pt x="6043089" y="3927888"/>
                  <a:pt x="6039849" y="3931700"/>
                  <a:pt x="6042669" y="3928193"/>
                </a:cubicBezTo>
                <a:cubicBezTo>
                  <a:pt x="6039087" y="3932691"/>
                  <a:pt x="6035581" y="3936312"/>
                  <a:pt x="6029331" y="3936350"/>
                </a:cubicBezTo>
                <a:cubicBezTo>
                  <a:pt x="6023043" y="3936350"/>
                  <a:pt x="6017860" y="3932500"/>
                  <a:pt x="6015574" y="3926859"/>
                </a:cubicBezTo>
                <a:cubicBezTo>
                  <a:pt x="6015116" y="3925715"/>
                  <a:pt x="6014773" y="3924495"/>
                  <a:pt x="6014544" y="3923314"/>
                </a:cubicBezTo>
                <a:cubicBezTo>
                  <a:pt x="6010428" y="3914585"/>
                  <a:pt x="6012906" y="3903873"/>
                  <a:pt x="6015878" y="3895221"/>
                </a:cubicBezTo>
                <a:close/>
                <a:moveTo>
                  <a:pt x="6028759" y="4030807"/>
                </a:moveTo>
                <a:cubicBezTo>
                  <a:pt x="6030474" y="4028101"/>
                  <a:pt x="6032723" y="4026500"/>
                  <a:pt x="6035162" y="4025356"/>
                </a:cubicBezTo>
                <a:cubicBezTo>
                  <a:pt x="6037639" y="4016856"/>
                  <a:pt x="6047433" y="4010071"/>
                  <a:pt x="6057151" y="4016246"/>
                </a:cubicBezTo>
                <a:lnTo>
                  <a:pt x="6060543" y="4018418"/>
                </a:lnTo>
                <a:cubicBezTo>
                  <a:pt x="6073119" y="4026424"/>
                  <a:pt x="6065497" y="4043081"/>
                  <a:pt x="6053912" y="4044720"/>
                </a:cubicBezTo>
                <a:cubicBezTo>
                  <a:pt x="6043317" y="4058328"/>
                  <a:pt x="6019003" y="4046169"/>
                  <a:pt x="6028759" y="4030807"/>
                </a:cubicBezTo>
                <a:close/>
                <a:moveTo>
                  <a:pt x="6040612" y="4140359"/>
                </a:moveTo>
                <a:cubicBezTo>
                  <a:pt x="6046823" y="4139558"/>
                  <a:pt x="6051968" y="4142722"/>
                  <a:pt x="6054864" y="4147563"/>
                </a:cubicBezTo>
                <a:cubicBezTo>
                  <a:pt x="6057075" y="4147754"/>
                  <a:pt x="6059285" y="4148325"/>
                  <a:pt x="6061419" y="4149583"/>
                </a:cubicBezTo>
                <a:cubicBezTo>
                  <a:pt x="6065916" y="4152213"/>
                  <a:pt x="6068279" y="4157817"/>
                  <a:pt x="6067898" y="4163077"/>
                </a:cubicBezTo>
                <a:cubicBezTo>
                  <a:pt x="6070604" y="4167766"/>
                  <a:pt x="6070337" y="4174093"/>
                  <a:pt x="6067631" y="4178705"/>
                </a:cubicBezTo>
                <a:cubicBezTo>
                  <a:pt x="6063439" y="4185834"/>
                  <a:pt x="6054102" y="4186634"/>
                  <a:pt x="6047471" y="4182975"/>
                </a:cubicBezTo>
                <a:cubicBezTo>
                  <a:pt x="6045108" y="4181641"/>
                  <a:pt x="6043203" y="4179925"/>
                  <a:pt x="6041640" y="4178019"/>
                </a:cubicBezTo>
                <a:cubicBezTo>
                  <a:pt x="6035733" y="4176800"/>
                  <a:pt x="6031389" y="4171806"/>
                  <a:pt x="6030055" y="4165707"/>
                </a:cubicBezTo>
                <a:lnTo>
                  <a:pt x="6028073" y="4156750"/>
                </a:lnTo>
                <a:cubicBezTo>
                  <a:pt x="6026358" y="4148973"/>
                  <a:pt x="6033332" y="4141312"/>
                  <a:pt x="6040612" y="4140359"/>
                </a:cubicBezTo>
                <a:close/>
                <a:moveTo>
                  <a:pt x="6057380" y="3988686"/>
                </a:moveTo>
                <a:cubicBezTo>
                  <a:pt x="6052197" y="3985790"/>
                  <a:pt x="6048233" y="3981673"/>
                  <a:pt x="6046519" y="3975955"/>
                </a:cubicBezTo>
                <a:cubicBezTo>
                  <a:pt x="6044346" y="3968789"/>
                  <a:pt x="6047547" y="3962537"/>
                  <a:pt x="6051625" y="3956934"/>
                </a:cubicBezTo>
                <a:cubicBezTo>
                  <a:pt x="6056274" y="3950530"/>
                  <a:pt x="6067021" y="3951369"/>
                  <a:pt x="6072243" y="3956210"/>
                </a:cubicBezTo>
                <a:cubicBezTo>
                  <a:pt x="6075863" y="3959602"/>
                  <a:pt x="6077006" y="3963871"/>
                  <a:pt x="6076473" y="3968102"/>
                </a:cubicBezTo>
                <a:cubicBezTo>
                  <a:pt x="6079102" y="3972372"/>
                  <a:pt x="6079445" y="3977785"/>
                  <a:pt x="6077120" y="3982664"/>
                </a:cubicBezTo>
                <a:cubicBezTo>
                  <a:pt x="6073767" y="3989754"/>
                  <a:pt x="6064049" y="3992422"/>
                  <a:pt x="6057380" y="3988686"/>
                </a:cubicBezTo>
                <a:close/>
                <a:moveTo>
                  <a:pt x="6077692" y="3898079"/>
                </a:moveTo>
                <a:cubicBezTo>
                  <a:pt x="6075901" y="3890342"/>
                  <a:pt x="6082951" y="3882642"/>
                  <a:pt x="6090192" y="3881689"/>
                </a:cubicBezTo>
                <a:cubicBezTo>
                  <a:pt x="6096023" y="3880888"/>
                  <a:pt x="6100825" y="3883633"/>
                  <a:pt x="6103797" y="3887940"/>
                </a:cubicBezTo>
                <a:cubicBezTo>
                  <a:pt x="6110086" y="3887368"/>
                  <a:pt x="6116183" y="3890113"/>
                  <a:pt x="6118851" y="3896440"/>
                </a:cubicBezTo>
                <a:cubicBezTo>
                  <a:pt x="6121709" y="3903340"/>
                  <a:pt x="6118431" y="3913022"/>
                  <a:pt x="6110962" y="3915500"/>
                </a:cubicBezTo>
                <a:cubicBezTo>
                  <a:pt x="6104140" y="3917787"/>
                  <a:pt x="6097242" y="3918740"/>
                  <a:pt x="6090421" y="3915805"/>
                </a:cubicBezTo>
                <a:cubicBezTo>
                  <a:pt x="6082951" y="3912565"/>
                  <a:pt x="6079445" y="3905589"/>
                  <a:pt x="6077692" y="3898079"/>
                </a:cubicBezTo>
                <a:close/>
                <a:moveTo>
                  <a:pt x="6083066" y="3957506"/>
                </a:moveTo>
                <a:lnTo>
                  <a:pt x="6086534" y="3952017"/>
                </a:lnTo>
                <a:cubicBezTo>
                  <a:pt x="6090764" y="3945346"/>
                  <a:pt x="6098652" y="3941839"/>
                  <a:pt x="6106160" y="3945727"/>
                </a:cubicBezTo>
                <a:cubicBezTo>
                  <a:pt x="6112715" y="3949120"/>
                  <a:pt x="6116679" y="3958726"/>
                  <a:pt x="6112448" y="3965358"/>
                </a:cubicBezTo>
                <a:lnTo>
                  <a:pt x="6108980" y="3970847"/>
                </a:lnTo>
                <a:cubicBezTo>
                  <a:pt x="6104750" y="3977518"/>
                  <a:pt x="6096861" y="3981025"/>
                  <a:pt x="6089354" y="3977137"/>
                </a:cubicBezTo>
                <a:cubicBezTo>
                  <a:pt x="6082799" y="3973782"/>
                  <a:pt x="6078835" y="3964138"/>
                  <a:pt x="6083066" y="3957506"/>
                </a:cubicBezTo>
                <a:close/>
                <a:moveTo>
                  <a:pt x="6084437" y="4098048"/>
                </a:moveTo>
                <a:cubicBezTo>
                  <a:pt x="6088096" y="4091453"/>
                  <a:pt x="6097624" y="4088137"/>
                  <a:pt x="6104255" y="4092406"/>
                </a:cubicBezTo>
                <a:lnTo>
                  <a:pt x="6107304" y="4094350"/>
                </a:lnTo>
                <a:cubicBezTo>
                  <a:pt x="6103988" y="4087794"/>
                  <a:pt x="6104750" y="4080704"/>
                  <a:pt x="6107418" y="4074033"/>
                </a:cubicBezTo>
                <a:cubicBezTo>
                  <a:pt x="6110390" y="4066714"/>
                  <a:pt x="6120565" y="4064427"/>
                  <a:pt x="6127044" y="4067744"/>
                </a:cubicBezTo>
                <a:cubicBezTo>
                  <a:pt x="6132265" y="4070450"/>
                  <a:pt x="6134628" y="4075443"/>
                  <a:pt x="6134590" y="4080666"/>
                </a:cubicBezTo>
                <a:cubicBezTo>
                  <a:pt x="6140040" y="4083791"/>
                  <a:pt x="6143508" y="4089509"/>
                  <a:pt x="6142021" y="4096256"/>
                </a:cubicBezTo>
                <a:cubicBezTo>
                  <a:pt x="6141030" y="4100830"/>
                  <a:pt x="6137296" y="4104680"/>
                  <a:pt x="6132913" y="4106548"/>
                </a:cubicBezTo>
                <a:cubicBezTo>
                  <a:pt x="6132989" y="4106853"/>
                  <a:pt x="6133180" y="4107120"/>
                  <a:pt x="6133256" y="4107463"/>
                </a:cubicBezTo>
                <a:lnTo>
                  <a:pt x="6135238" y="4116421"/>
                </a:lnTo>
                <a:cubicBezTo>
                  <a:pt x="6136953" y="4124120"/>
                  <a:pt x="6129903" y="4131782"/>
                  <a:pt x="6122623" y="4132735"/>
                </a:cubicBezTo>
                <a:cubicBezTo>
                  <a:pt x="6116831" y="4133497"/>
                  <a:pt x="6112143" y="4130677"/>
                  <a:pt x="6109171" y="4126369"/>
                </a:cubicBezTo>
                <a:cubicBezTo>
                  <a:pt x="6106313" y="4126674"/>
                  <a:pt x="6103416" y="4126407"/>
                  <a:pt x="6100939" y="4124845"/>
                </a:cubicBezTo>
                <a:lnTo>
                  <a:pt x="6090001" y="4117869"/>
                </a:lnTo>
                <a:cubicBezTo>
                  <a:pt x="6083409" y="4113638"/>
                  <a:pt x="6080398" y="4105290"/>
                  <a:pt x="6084437" y="4098048"/>
                </a:cubicBezTo>
                <a:close/>
                <a:moveTo>
                  <a:pt x="6100520" y="4169329"/>
                </a:moveTo>
                <a:cubicBezTo>
                  <a:pt x="6110543" y="4153548"/>
                  <a:pt x="6136381" y="4167041"/>
                  <a:pt x="6126320" y="4182860"/>
                </a:cubicBezTo>
                <a:cubicBezTo>
                  <a:pt x="6116297" y="4198642"/>
                  <a:pt x="6090459" y="4185147"/>
                  <a:pt x="6100520" y="4169329"/>
                </a:cubicBezTo>
                <a:close/>
                <a:moveTo>
                  <a:pt x="6151434" y="4187663"/>
                </a:moveTo>
                <a:lnTo>
                  <a:pt x="6145985" y="4184195"/>
                </a:lnTo>
                <a:cubicBezTo>
                  <a:pt x="6139087" y="4179811"/>
                  <a:pt x="6138287" y="4170358"/>
                  <a:pt x="6142364" y="4163916"/>
                </a:cubicBezTo>
                <a:cubicBezTo>
                  <a:pt x="6143660" y="4161857"/>
                  <a:pt x="6145489" y="4160523"/>
                  <a:pt x="6147471" y="4159532"/>
                </a:cubicBezTo>
                <a:cubicBezTo>
                  <a:pt x="6147700" y="4157131"/>
                  <a:pt x="6148233" y="4154729"/>
                  <a:pt x="6149529" y="4152595"/>
                </a:cubicBezTo>
                <a:cubicBezTo>
                  <a:pt x="6153683" y="4145733"/>
                  <a:pt x="6163325" y="4144552"/>
                  <a:pt x="6169765" y="4148630"/>
                </a:cubicBezTo>
                <a:lnTo>
                  <a:pt x="6186153" y="4159075"/>
                </a:lnTo>
                <a:cubicBezTo>
                  <a:pt x="6193050" y="4163458"/>
                  <a:pt x="6194155" y="4172683"/>
                  <a:pt x="6190116" y="4179315"/>
                </a:cubicBezTo>
                <a:cubicBezTo>
                  <a:pt x="6186305" y="4185567"/>
                  <a:pt x="6178073" y="4186901"/>
                  <a:pt x="6171747" y="4184004"/>
                </a:cubicBezTo>
                <a:cubicBezTo>
                  <a:pt x="6171747" y="4184004"/>
                  <a:pt x="6171747" y="4184042"/>
                  <a:pt x="6171709" y="4184080"/>
                </a:cubicBezTo>
                <a:cubicBezTo>
                  <a:pt x="6167402" y="4190903"/>
                  <a:pt x="6157875" y="4191742"/>
                  <a:pt x="6151434" y="4187663"/>
                </a:cubicBezTo>
                <a:close/>
                <a:moveTo>
                  <a:pt x="6170032" y="4228945"/>
                </a:moveTo>
                <a:cubicBezTo>
                  <a:pt x="6173614" y="4222160"/>
                  <a:pt x="6183523" y="4219645"/>
                  <a:pt x="6189963" y="4223723"/>
                </a:cubicBezTo>
                <a:lnTo>
                  <a:pt x="6195413" y="4227192"/>
                </a:lnTo>
                <a:cubicBezTo>
                  <a:pt x="6195832" y="4227459"/>
                  <a:pt x="6196175" y="4227802"/>
                  <a:pt x="6196556" y="4228069"/>
                </a:cubicBezTo>
                <a:cubicBezTo>
                  <a:pt x="6197814" y="4227459"/>
                  <a:pt x="6199110" y="4227001"/>
                  <a:pt x="6200444" y="4226811"/>
                </a:cubicBezTo>
                <a:cubicBezTo>
                  <a:pt x="6208676" y="4225667"/>
                  <a:pt x="6215192" y="4231576"/>
                  <a:pt x="6216907" y="4239237"/>
                </a:cubicBezTo>
                <a:lnTo>
                  <a:pt x="6218889" y="4248195"/>
                </a:lnTo>
                <a:cubicBezTo>
                  <a:pt x="6220603" y="4255933"/>
                  <a:pt x="6213782" y="4263633"/>
                  <a:pt x="6206465" y="4264662"/>
                </a:cubicBezTo>
                <a:cubicBezTo>
                  <a:pt x="6198881" y="4265730"/>
                  <a:pt x="6192822" y="4260812"/>
                  <a:pt x="6190573" y="4254027"/>
                </a:cubicBezTo>
                <a:cubicBezTo>
                  <a:pt x="6187181" y="4254637"/>
                  <a:pt x="6183599" y="4254218"/>
                  <a:pt x="6180703" y="4252388"/>
                </a:cubicBezTo>
                <a:lnTo>
                  <a:pt x="6175253" y="4248919"/>
                </a:lnTo>
                <a:cubicBezTo>
                  <a:pt x="6168355" y="4244498"/>
                  <a:pt x="6166221" y="4236150"/>
                  <a:pt x="6170032" y="4228945"/>
                </a:cubicBezTo>
                <a:close/>
                <a:moveTo>
                  <a:pt x="6244880" y="4165440"/>
                </a:moveTo>
                <a:cubicBezTo>
                  <a:pt x="6241831" y="4171920"/>
                  <a:pt x="6232113" y="4176647"/>
                  <a:pt x="6225482" y="4172416"/>
                </a:cubicBezTo>
                <a:lnTo>
                  <a:pt x="6220032" y="4168947"/>
                </a:lnTo>
                <a:cubicBezTo>
                  <a:pt x="6213363" y="4164716"/>
                  <a:pt x="6209361" y="4157398"/>
                  <a:pt x="6213058" y="4149545"/>
                </a:cubicBezTo>
                <a:cubicBezTo>
                  <a:pt x="6215992" y="4143294"/>
                  <a:pt x="6225062" y="4138872"/>
                  <a:pt x="6231656" y="4142341"/>
                </a:cubicBezTo>
                <a:cubicBezTo>
                  <a:pt x="6230245" y="4138643"/>
                  <a:pt x="6230245" y="4134374"/>
                  <a:pt x="6233027" y="4129990"/>
                </a:cubicBezTo>
                <a:cubicBezTo>
                  <a:pt x="6243126" y="4114133"/>
                  <a:pt x="6267555" y="4130067"/>
                  <a:pt x="6257456" y="4145886"/>
                </a:cubicBezTo>
                <a:cubicBezTo>
                  <a:pt x="6253949" y="4151413"/>
                  <a:pt x="6248729" y="4152899"/>
                  <a:pt x="6243813" y="4152061"/>
                </a:cubicBezTo>
                <a:cubicBezTo>
                  <a:pt x="6246290" y="4155949"/>
                  <a:pt x="6247204" y="4160523"/>
                  <a:pt x="6244880" y="4165440"/>
                </a:cubicBezTo>
                <a:close/>
                <a:moveTo>
                  <a:pt x="6251549" y="4233558"/>
                </a:moveTo>
                <a:lnTo>
                  <a:pt x="6255017" y="4228069"/>
                </a:lnTo>
                <a:cubicBezTo>
                  <a:pt x="6259399" y="4221208"/>
                  <a:pt x="6268774" y="4220216"/>
                  <a:pt x="6275291" y="4224295"/>
                </a:cubicBezTo>
                <a:cubicBezTo>
                  <a:pt x="6282151" y="4228564"/>
                  <a:pt x="6283180" y="4238132"/>
                  <a:pt x="6279064" y="4244574"/>
                </a:cubicBezTo>
                <a:lnTo>
                  <a:pt x="6275596" y="4250063"/>
                </a:lnTo>
                <a:cubicBezTo>
                  <a:pt x="6271213" y="4256962"/>
                  <a:pt x="6261838" y="4257915"/>
                  <a:pt x="6255322" y="4253837"/>
                </a:cubicBezTo>
                <a:cubicBezTo>
                  <a:pt x="6248500" y="4249567"/>
                  <a:pt x="6247471" y="4239962"/>
                  <a:pt x="6251549" y="4233558"/>
                </a:cubicBezTo>
                <a:close/>
                <a:moveTo>
                  <a:pt x="6259590" y="4402040"/>
                </a:moveTo>
                <a:lnTo>
                  <a:pt x="6263058" y="4396551"/>
                </a:lnTo>
                <a:cubicBezTo>
                  <a:pt x="6267440" y="4389652"/>
                  <a:pt x="6275025" y="4386793"/>
                  <a:pt x="6282723" y="4390376"/>
                </a:cubicBezTo>
                <a:cubicBezTo>
                  <a:pt x="6289430" y="4393502"/>
                  <a:pt x="6293012" y="4403565"/>
                  <a:pt x="6288896" y="4410045"/>
                </a:cubicBezTo>
                <a:lnTo>
                  <a:pt x="6285428" y="4415534"/>
                </a:lnTo>
                <a:cubicBezTo>
                  <a:pt x="6281045" y="4422433"/>
                  <a:pt x="6273462" y="4425292"/>
                  <a:pt x="6265763" y="4421747"/>
                </a:cubicBezTo>
                <a:cubicBezTo>
                  <a:pt x="6259095" y="4418583"/>
                  <a:pt x="6255512" y="4408482"/>
                  <a:pt x="6259590" y="4402040"/>
                </a:cubicBezTo>
                <a:close/>
                <a:moveTo>
                  <a:pt x="6270642" y="4143408"/>
                </a:moveTo>
                <a:cubicBezTo>
                  <a:pt x="6280703" y="4127589"/>
                  <a:pt x="6302959" y="4146457"/>
                  <a:pt x="6293050" y="4162086"/>
                </a:cubicBezTo>
                <a:cubicBezTo>
                  <a:pt x="6282989" y="4177905"/>
                  <a:pt x="6260733" y="4159037"/>
                  <a:pt x="6270642" y="4143408"/>
                </a:cubicBezTo>
                <a:close/>
                <a:moveTo>
                  <a:pt x="6294536" y="4262566"/>
                </a:moveTo>
                <a:cubicBezTo>
                  <a:pt x="6297890" y="4255819"/>
                  <a:pt x="6307913" y="4252731"/>
                  <a:pt x="6314354" y="4256848"/>
                </a:cubicBezTo>
                <a:lnTo>
                  <a:pt x="6319841" y="4260317"/>
                </a:lnTo>
                <a:cubicBezTo>
                  <a:pt x="6326739" y="4264700"/>
                  <a:pt x="6329254" y="4272667"/>
                  <a:pt x="6325558" y="4280138"/>
                </a:cubicBezTo>
                <a:cubicBezTo>
                  <a:pt x="6322204" y="4286885"/>
                  <a:pt x="6312181" y="4289973"/>
                  <a:pt x="6305741" y="4285856"/>
                </a:cubicBezTo>
                <a:lnTo>
                  <a:pt x="6300291" y="4282387"/>
                </a:lnTo>
                <a:cubicBezTo>
                  <a:pt x="6293393" y="4278004"/>
                  <a:pt x="6290878" y="4270037"/>
                  <a:pt x="6294536" y="4262566"/>
                </a:cubicBezTo>
                <a:close/>
                <a:moveTo>
                  <a:pt x="6388896" y="4358509"/>
                </a:moveTo>
                <a:cubicBezTo>
                  <a:pt x="6406160" y="4364723"/>
                  <a:pt x="6400215" y="4393082"/>
                  <a:pt x="6382722" y="4386793"/>
                </a:cubicBezTo>
                <a:cubicBezTo>
                  <a:pt x="6365421" y="4380541"/>
                  <a:pt x="6371404" y="4352220"/>
                  <a:pt x="6388896" y="4358509"/>
                </a:cubicBezTo>
                <a:close/>
                <a:moveTo>
                  <a:pt x="6386038" y="4414810"/>
                </a:moveTo>
                <a:cubicBezTo>
                  <a:pt x="6394422" y="4413819"/>
                  <a:pt x="6400520" y="4419879"/>
                  <a:pt x="6402235" y="4427541"/>
                </a:cubicBezTo>
                <a:lnTo>
                  <a:pt x="6402730" y="4429752"/>
                </a:lnTo>
                <a:cubicBezTo>
                  <a:pt x="6406541" y="4434021"/>
                  <a:pt x="6408065" y="4440196"/>
                  <a:pt x="6404064" y="4446448"/>
                </a:cubicBezTo>
                <a:cubicBezTo>
                  <a:pt x="6400215" y="4452508"/>
                  <a:pt x="6394231" y="4453919"/>
                  <a:pt x="6388896" y="4452508"/>
                </a:cubicBezTo>
                <a:cubicBezTo>
                  <a:pt x="6381922" y="4452051"/>
                  <a:pt x="6376777" y="4446829"/>
                  <a:pt x="6375253" y="4439968"/>
                </a:cubicBezTo>
                <a:lnTo>
                  <a:pt x="6373271" y="4431010"/>
                </a:lnTo>
                <a:cubicBezTo>
                  <a:pt x="6371556" y="4423272"/>
                  <a:pt x="6378797" y="4415648"/>
                  <a:pt x="6386038" y="4414810"/>
                </a:cubicBezTo>
                <a:close/>
                <a:moveTo>
                  <a:pt x="6394346" y="4464173"/>
                </a:moveTo>
                <a:cubicBezTo>
                  <a:pt x="6398195" y="4458112"/>
                  <a:pt x="6404178" y="4456701"/>
                  <a:pt x="6409513" y="4458112"/>
                </a:cubicBezTo>
                <a:cubicBezTo>
                  <a:pt x="6416526" y="4458569"/>
                  <a:pt x="6421633" y="4463830"/>
                  <a:pt x="6423157" y="4470653"/>
                </a:cubicBezTo>
                <a:lnTo>
                  <a:pt x="6425139" y="4479573"/>
                </a:lnTo>
                <a:cubicBezTo>
                  <a:pt x="6426853" y="4487310"/>
                  <a:pt x="6419612" y="4494934"/>
                  <a:pt x="6412372" y="4495773"/>
                </a:cubicBezTo>
                <a:cubicBezTo>
                  <a:pt x="6403988" y="4496764"/>
                  <a:pt x="6397890" y="4490703"/>
                  <a:pt x="6396175" y="4483041"/>
                </a:cubicBezTo>
                <a:lnTo>
                  <a:pt x="6395680" y="4480830"/>
                </a:lnTo>
                <a:cubicBezTo>
                  <a:pt x="6391869" y="4476561"/>
                  <a:pt x="6390382" y="4470424"/>
                  <a:pt x="6394346" y="4464173"/>
                </a:cubicBezTo>
                <a:close/>
                <a:moveTo>
                  <a:pt x="6424224" y="4598273"/>
                </a:moveTo>
                <a:cubicBezTo>
                  <a:pt x="6434323" y="4582415"/>
                  <a:pt x="6458751" y="4598311"/>
                  <a:pt x="6448690" y="4614168"/>
                </a:cubicBezTo>
                <a:cubicBezTo>
                  <a:pt x="6438553" y="4629987"/>
                  <a:pt x="6414125" y="4614092"/>
                  <a:pt x="6424224" y="4598273"/>
                </a:cubicBezTo>
                <a:close/>
                <a:moveTo>
                  <a:pt x="6448233" y="4575363"/>
                </a:moveTo>
                <a:cubicBezTo>
                  <a:pt x="6446442" y="4576469"/>
                  <a:pt x="6444460" y="4577231"/>
                  <a:pt x="6442516" y="4577460"/>
                </a:cubicBezTo>
                <a:cubicBezTo>
                  <a:pt x="6434094" y="4578375"/>
                  <a:pt x="6428149" y="4572238"/>
                  <a:pt x="6426434" y="4564576"/>
                </a:cubicBezTo>
                <a:lnTo>
                  <a:pt x="6424452" y="4555656"/>
                </a:lnTo>
                <a:cubicBezTo>
                  <a:pt x="6422738" y="4547918"/>
                  <a:pt x="6430169" y="4540333"/>
                  <a:pt x="6437334" y="4539571"/>
                </a:cubicBezTo>
                <a:cubicBezTo>
                  <a:pt x="6445756" y="4538656"/>
                  <a:pt x="6451701" y="4544793"/>
                  <a:pt x="6453416" y="4552454"/>
                </a:cubicBezTo>
                <a:lnTo>
                  <a:pt x="6453988" y="4555085"/>
                </a:lnTo>
                <a:cubicBezTo>
                  <a:pt x="6458637" y="4552798"/>
                  <a:pt x="6464582" y="4553102"/>
                  <a:pt x="6469003" y="4555923"/>
                </a:cubicBezTo>
                <a:lnTo>
                  <a:pt x="6474453" y="4559392"/>
                </a:lnTo>
                <a:cubicBezTo>
                  <a:pt x="6481351" y="4563776"/>
                  <a:pt x="6482303" y="4573114"/>
                  <a:pt x="6478263" y="4579671"/>
                </a:cubicBezTo>
                <a:cubicBezTo>
                  <a:pt x="6474034" y="4586532"/>
                  <a:pt x="6464430" y="4587600"/>
                  <a:pt x="6457989" y="4583483"/>
                </a:cubicBezTo>
                <a:lnTo>
                  <a:pt x="6452539" y="4580014"/>
                </a:lnTo>
                <a:cubicBezTo>
                  <a:pt x="6450672" y="4578756"/>
                  <a:pt x="6449262" y="4577155"/>
                  <a:pt x="6448233" y="4575363"/>
                </a:cubicBezTo>
                <a:close/>
                <a:moveTo>
                  <a:pt x="6813172" y="4521312"/>
                </a:moveTo>
                <a:cubicBezTo>
                  <a:pt x="6805436" y="4520054"/>
                  <a:pt x="6800977" y="4510677"/>
                  <a:pt x="6802844" y="4503663"/>
                </a:cubicBezTo>
                <a:cubicBezTo>
                  <a:pt x="6804330" y="4498022"/>
                  <a:pt x="6808637" y="4494629"/>
                  <a:pt x="6813705" y="4493524"/>
                </a:cubicBezTo>
                <a:cubicBezTo>
                  <a:pt x="6815573" y="4487577"/>
                  <a:pt x="6820336" y="4482965"/>
                  <a:pt x="6827158" y="4482927"/>
                </a:cubicBezTo>
                <a:cubicBezTo>
                  <a:pt x="6834551" y="4482889"/>
                  <a:pt x="6842250" y="4489521"/>
                  <a:pt x="6841678" y="4497297"/>
                </a:cubicBezTo>
                <a:cubicBezTo>
                  <a:pt x="6841183" y="4504425"/>
                  <a:pt x="6839506" y="4511096"/>
                  <a:pt x="6834247" y="4516280"/>
                </a:cubicBezTo>
                <a:cubicBezTo>
                  <a:pt x="6828454" y="4521960"/>
                  <a:pt x="6820718" y="4522532"/>
                  <a:pt x="6813172" y="4521312"/>
                </a:cubicBezTo>
                <a:close/>
                <a:moveTo>
                  <a:pt x="6840344" y="4401621"/>
                </a:moveTo>
                <a:cubicBezTo>
                  <a:pt x="6832951" y="4404937"/>
                  <a:pt x="6824643" y="4399029"/>
                  <a:pt x="6822128" y="4392320"/>
                </a:cubicBezTo>
                <a:cubicBezTo>
                  <a:pt x="6819193" y="4384468"/>
                  <a:pt x="6824528" y="4377187"/>
                  <a:pt x="6831426" y="4374099"/>
                </a:cubicBezTo>
                <a:cubicBezTo>
                  <a:pt x="6839849" y="4370326"/>
                  <a:pt x="6848766" y="4371393"/>
                  <a:pt x="6856464" y="4375434"/>
                </a:cubicBezTo>
                <a:cubicBezTo>
                  <a:pt x="6859665" y="4370173"/>
                  <a:pt x="6864887" y="4366781"/>
                  <a:pt x="6871708" y="4368305"/>
                </a:cubicBezTo>
                <a:cubicBezTo>
                  <a:pt x="6878644" y="4369868"/>
                  <a:pt x="6885352" y="4378216"/>
                  <a:pt x="6882684" y="4385573"/>
                </a:cubicBezTo>
                <a:lnTo>
                  <a:pt x="6880512" y="4391634"/>
                </a:lnTo>
                <a:cubicBezTo>
                  <a:pt x="6877844" y="4398991"/>
                  <a:pt x="6871670" y="4404480"/>
                  <a:pt x="6863248" y="4402612"/>
                </a:cubicBezTo>
                <a:cubicBezTo>
                  <a:pt x="6862943" y="4402536"/>
                  <a:pt x="6862676" y="4402307"/>
                  <a:pt x="6862410" y="4402231"/>
                </a:cubicBezTo>
                <a:cubicBezTo>
                  <a:pt x="6857036" y="4406233"/>
                  <a:pt x="6849414" y="4406195"/>
                  <a:pt x="6844193" y="4401773"/>
                </a:cubicBezTo>
                <a:cubicBezTo>
                  <a:pt x="6843583" y="4401278"/>
                  <a:pt x="6843279" y="4401011"/>
                  <a:pt x="6843164" y="4400935"/>
                </a:cubicBezTo>
                <a:lnTo>
                  <a:pt x="6842935" y="4400782"/>
                </a:lnTo>
                <a:cubicBezTo>
                  <a:pt x="6842898" y="4400782"/>
                  <a:pt x="6842859" y="4400782"/>
                  <a:pt x="6842821" y="4400744"/>
                </a:cubicBezTo>
                <a:cubicBezTo>
                  <a:pt x="6841983" y="4401011"/>
                  <a:pt x="6841183" y="4401278"/>
                  <a:pt x="6840344" y="4401621"/>
                </a:cubicBezTo>
                <a:close/>
                <a:moveTo>
                  <a:pt x="6875862" y="4421480"/>
                </a:moveTo>
                <a:cubicBezTo>
                  <a:pt x="6877082" y="4423196"/>
                  <a:pt x="6877806" y="4425026"/>
                  <a:pt x="6878225" y="4426817"/>
                </a:cubicBezTo>
                <a:lnTo>
                  <a:pt x="6878302" y="4426588"/>
                </a:lnTo>
                <a:cubicBezTo>
                  <a:pt x="6881045" y="4418965"/>
                  <a:pt x="6889734" y="4415877"/>
                  <a:pt x="6897013" y="4418317"/>
                </a:cubicBezTo>
                <a:cubicBezTo>
                  <a:pt x="6904559" y="4420871"/>
                  <a:pt x="6907836" y="4429943"/>
                  <a:pt x="6905245" y="4437033"/>
                </a:cubicBezTo>
                <a:lnTo>
                  <a:pt x="6903416" y="4442102"/>
                </a:lnTo>
                <a:cubicBezTo>
                  <a:pt x="6905893" y="4445571"/>
                  <a:pt x="6907036" y="4449955"/>
                  <a:pt x="6905778" y="4454491"/>
                </a:cubicBezTo>
                <a:cubicBezTo>
                  <a:pt x="6904178" y="4460323"/>
                  <a:pt x="6899719" y="4463220"/>
                  <a:pt x="6894651" y="4465850"/>
                </a:cubicBezTo>
                <a:cubicBezTo>
                  <a:pt x="6890725" y="4467870"/>
                  <a:pt x="6886419" y="4467184"/>
                  <a:pt x="6882798" y="4465126"/>
                </a:cubicBezTo>
                <a:lnTo>
                  <a:pt x="6881921" y="4465240"/>
                </a:lnTo>
                <a:cubicBezTo>
                  <a:pt x="6873880" y="4466231"/>
                  <a:pt x="6867173" y="4460094"/>
                  <a:pt x="6865954" y="4452432"/>
                </a:cubicBezTo>
                <a:cubicBezTo>
                  <a:pt x="6865611" y="4450107"/>
                  <a:pt x="6866068" y="4447934"/>
                  <a:pt x="6866869" y="4445876"/>
                </a:cubicBezTo>
                <a:cubicBezTo>
                  <a:pt x="6862600" y="4447020"/>
                  <a:pt x="6858027" y="4446028"/>
                  <a:pt x="6854521" y="4441073"/>
                </a:cubicBezTo>
                <a:cubicBezTo>
                  <a:pt x="6844002" y="4426093"/>
                  <a:pt x="6865115" y="4406309"/>
                  <a:pt x="6875862" y="4421480"/>
                </a:cubicBezTo>
                <a:close/>
                <a:moveTo>
                  <a:pt x="6867669" y="4513078"/>
                </a:moveTo>
                <a:cubicBezTo>
                  <a:pt x="6873233" y="4508352"/>
                  <a:pt x="6883561" y="4508314"/>
                  <a:pt x="6888058" y="4514717"/>
                </a:cubicBezTo>
                <a:lnTo>
                  <a:pt x="6891754" y="4519978"/>
                </a:lnTo>
                <a:cubicBezTo>
                  <a:pt x="6896289" y="4526382"/>
                  <a:pt x="6896518" y="4534920"/>
                  <a:pt x="6890116" y="4540371"/>
                </a:cubicBezTo>
                <a:cubicBezTo>
                  <a:pt x="6884551" y="4545098"/>
                  <a:pt x="6874223" y="4545136"/>
                  <a:pt x="6869727" y="4538732"/>
                </a:cubicBezTo>
                <a:lnTo>
                  <a:pt x="6866030" y="4533471"/>
                </a:lnTo>
                <a:cubicBezTo>
                  <a:pt x="6861533" y="4527068"/>
                  <a:pt x="6861266" y="4518529"/>
                  <a:pt x="6867669" y="4513078"/>
                </a:cubicBezTo>
                <a:close/>
                <a:moveTo>
                  <a:pt x="7021365" y="4660710"/>
                </a:moveTo>
                <a:cubicBezTo>
                  <a:pt x="7021670" y="4659300"/>
                  <a:pt x="7022356" y="4658156"/>
                  <a:pt x="7023042" y="4656937"/>
                </a:cubicBezTo>
                <a:cubicBezTo>
                  <a:pt x="7021403" y="4653658"/>
                  <a:pt x="7020794" y="4649808"/>
                  <a:pt x="7021670" y="4646492"/>
                </a:cubicBezTo>
                <a:cubicBezTo>
                  <a:pt x="7023271" y="4640469"/>
                  <a:pt x="7028073" y="4636963"/>
                  <a:pt x="7033636" y="4636124"/>
                </a:cubicBezTo>
                <a:cubicBezTo>
                  <a:pt x="7034666" y="4634180"/>
                  <a:pt x="7036000" y="4632350"/>
                  <a:pt x="7037943" y="4630863"/>
                </a:cubicBezTo>
                <a:cubicBezTo>
                  <a:pt x="7042059" y="4627738"/>
                  <a:pt x="7048080" y="4627662"/>
                  <a:pt x="7052767" y="4629987"/>
                </a:cubicBezTo>
                <a:cubicBezTo>
                  <a:pt x="7058103" y="4629262"/>
                  <a:pt x="7063820" y="4631855"/>
                  <a:pt x="7067021" y="4636124"/>
                </a:cubicBezTo>
                <a:cubicBezTo>
                  <a:pt x="7071975" y="4642642"/>
                  <a:pt x="7069231" y="4651523"/>
                  <a:pt x="7063324" y="4656250"/>
                </a:cubicBezTo>
                <a:cubicBezTo>
                  <a:pt x="7062219" y="4657127"/>
                  <a:pt x="7060923" y="4657508"/>
                  <a:pt x="7059741" y="4658118"/>
                </a:cubicBezTo>
                <a:cubicBezTo>
                  <a:pt x="7062029" y="4661320"/>
                  <a:pt x="7063096" y="4665399"/>
                  <a:pt x="7062219" y="4669401"/>
                </a:cubicBezTo>
                <a:cubicBezTo>
                  <a:pt x="7060580" y="4677063"/>
                  <a:pt x="7052691" y="4682094"/>
                  <a:pt x="7045069" y="4680493"/>
                </a:cubicBezTo>
                <a:lnTo>
                  <a:pt x="7032493" y="4677901"/>
                </a:lnTo>
                <a:cubicBezTo>
                  <a:pt x="7024833" y="4676262"/>
                  <a:pt x="7019727" y="4668296"/>
                  <a:pt x="7021365" y="4660710"/>
                </a:cubicBezTo>
                <a:close/>
                <a:moveTo>
                  <a:pt x="7057722" y="4739996"/>
                </a:moveTo>
                <a:lnTo>
                  <a:pt x="7063705" y="4737671"/>
                </a:lnTo>
                <a:cubicBezTo>
                  <a:pt x="7071289" y="4734736"/>
                  <a:pt x="7078949" y="4736603"/>
                  <a:pt x="7083141" y="4744036"/>
                </a:cubicBezTo>
                <a:cubicBezTo>
                  <a:pt x="7086723" y="4750364"/>
                  <a:pt x="7083865" y="4760732"/>
                  <a:pt x="7076777" y="4763477"/>
                </a:cubicBezTo>
                <a:lnTo>
                  <a:pt x="7070794" y="4765802"/>
                </a:lnTo>
                <a:cubicBezTo>
                  <a:pt x="7063210" y="4768737"/>
                  <a:pt x="7055550" y="4766869"/>
                  <a:pt x="7051358" y="4759436"/>
                </a:cubicBezTo>
                <a:cubicBezTo>
                  <a:pt x="7047814" y="4753108"/>
                  <a:pt x="7050633" y="4742741"/>
                  <a:pt x="7057722" y="4739996"/>
                </a:cubicBezTo>
                <a:close/>
                <a:moveTo>
                  <a:pt x="7197127" y="4667304"/>
                </a:moveTo>
                <a:cubicBezTo>
                  <a:pt x="7189963" y="4664141"/>
                  <a:pt x="7186342" y="4655678"/>
                  <a:pt x="7189467" y="4648360"/>
                </a:cubicBezTo>
                <a:cubicBezTo>
                  <a:pt x="7192478" y="4641232"/>
                  <a:pt x="7201281" y="4637496"/>
                  <a:pt x="7208446" y="4640660"/>
                </a:cubicBezTo>
                <a:cubicBezTo>
                  <a:pt x="7211228" y="4641880"/>
                  <a:pt x="7213972" y="4643099"/>
                  <a:pt x="7216754" y="4644357"/>
                </a:cubicBezTo>
                <a:cubicBezTo>
                  <a:pt x="7220374" y="4645958"/>
                  <a:pt x="7223080" y="4648931"/>
                  <a:pt x="7224452" y="4652438"/>
                </a:cubicBezTo>
                <a:cubicBezTo>
                  <a:pt x="7226929" y="4655336"/>
                  <a:pt x="7228263" y="4659262"/>
                  <a:pt x="7227272" y="4664103"/>
                </a:cubicBezTo>
                <a:cubicBezTo>
                  <a:pt x="7224452" y="4677787"/>
                  <a:pt x="7207836" y="4677749"/>
                  <a:pt x="7201320" y="4669172"/>
                </a:cubicBezTo>
                <a:cubicBezTo>
                  <a:pt x="7199871" y="4668524"/>
                  <a:pt x="7198499" y="4667914"/>
                  <a:pt x="7197127" y="4667304"/>
                </a:cubicBezTo>
                <a:close/>
                <a:moveTo>
                  <a:pt x="7233446" y="4711255"/>
                </a:moveTo>
                <a:cubicBezTo>
                  <a:pt x="7240191" y="4728713"/>
                  <a:pt x="7213019" y="4738662"/>
                  <a:pt x="7206350" y="4721356"/>
                </a:cubicBezTo>
                <a:cubicBezTo>
                  <a:pt x="7199605" y="4703898"/>
                  <a:pt x="7226738" y="4693911"/>
                  <a:pt x="7233446" y="4711255"/>
                </a:cubicBezTo>
                <a:close/>
                <a:moveTo>
                  <a:pt x="7346441" y="4762295"/>
                </a:moveTo>
                <a:cubicBezTo>
                  <a:pt x="7352996" y="4759093"/>
                  <a:pt x="7363019" y="4761571"/>
                  <a:pt x="7365801" y="4768851"/>
                </a:cubicBezTo>
                <a:lnTo>
                  <a:pt x="7366259" y="4770033"/>
                </a:lnTo>
                <a:cubicBezTo>
                  <a:pt x="7371022" y="4753337"/>
                  <a:pt x="7397699" y="4759474"/>
                  <a:pt x="7394040" y="4777237"/>
                </a:cubicBezTo>
                <a:cubicBezTo>
                  <a:pt x="7391258" y="4790655"/>
                  <a:pt x="7375328" y="4790807"/>
                  <a:pt x="7368545" y="4782726"/>
                </a:cubicBezTo>
                <a:cubicBezTo>
                  <a:pt x="7368126" y="4787453"/>
                  <a:pt x="7366373" y="4791837"/>
                  <a:pt x="7361533" y="4794238"/>
                </a:cubicBezTo>
                <a:cubicBezTo>
                  <a:pt x="7354978" y="4797440"/>
                  <a:pt x="7344955" y="4794962"/>
                  <a:pt x="7342173" y="4787682"/>
                </a:cubicBezTo>
                <a:lnTo>
                  <a:pt x="7339848" y="4781659"/>
                </a:lnTo>
                <a:cubicBezTo>
                  <a:pt x="7337028" y="4774340"/>
                  <a:pt x="7338896" y="4765993"/>
                  <a:pt x="7346441" y="4762295"/>
                </a:cubicBezTo>
                <a:close/>
                <a:moveTo>
                  <a:pt x="7351205" y="4842191"/>
                </a:moveTo>
                <a:cubicBezTo>
                  <a:pt x="7351510" y="4840666"/>
                  <a:pt x="7352044" y="4839370"/>
                  <a:pt x="7352691" y="4838150"/>
                </a:cubicBezTo>
                <a:cubicBezTo>
                  <a:pt x="7352539" y="4836397"/>
                  <a:pt x="7352653" y="4834643"/>
                  <a:pt x="7353072" y="4832928"/>
                </a:cubicBezTo>
                <a:cubicBezTo>
                  <a:pt x="7354368" y="4827744"/>
                  <a:pt x="7358751" y="4824351"/>
                  <a:pt x="7363667" y="4823208"/>
                </a:cubicBezTo>
                <a:cubicBezTo>
                  <a:pt x="7366182" y="4819968"/>
                  <a:pt x="7369841" y="4817757"/>
                  <a:pt x="7374833" y="4817643"/>
                </a:cubicBezTo>
                <a:cubicBezTo>
                  <a:pt x="7381998" y="4817490"/>
                  <a:pt x="7390039" y="4824923"/>
                  <a:pt x="7388933" y="4832432"/>
                </a:cubicBezTo>
                <a:cubicBezTo>
                  <a:pt x="7387942" y="4839179"/>
                  <a:pt x="7385885" y="4845698"/>
                  <a:pt x="7379559" y="4849319"/>
                </a:cubicBezTo>
                <a:cubicBezTo>
                  <a:pt x="7378949" y="4849662"/>
                  <a:pt x="7378301" y="4849852"/>
                  <a:pt x="7377691" y="4850119"/>
                </a:cubicBezTo>
                <a:cubicBezTo>
                  <a:pt x="7369878" y="4861860"/>
                  <a:pt x="7347928" y="4858162"/>
                  <a:pt x="7351205" y="4842191"/>
                </a:cubicBezTo>
                <a:close/>
                <a:moveTo>
                  <a:pt x="7394345" y="4860907"/>
                </a:moveTo>
                <a:cubicBezTo>
                  <a:pt x="7400976" y="4878098"/>
                  <a:pt x="7375367" y="4891592"/>
                  <a:pt x="7368697" y="4874248"/>
                </a:cubicBezTo>
                <a:cubicBezTo>
                  <a:pt x="7362066" y="4857019"/>
                  <a:pt x="7387676" y="4843563"/>
                  <a:pt x="7394345" y="4860907"/>
                </a:cubicBezTo>
                <a:close/>
                <a:moveTo>
                  <a:pt x="7384208" y="4723110"/>
                </a:moveTo>
                <a:cubicBezTo>
                  <a:pt x="7379940" y="4724139"/>
                  <a:pt x="7375900" y="4722385"/>
                  <a:pt x="7372890" y="4719526"/>
                </a:cubicBezTo>
                <a:lnTo>
                  <a:pt x="7372013" y="4719412"/>
                </a:lnTo>
                <a:cubicBezTo>
                  <a:pt x="7363972" y="4718421"/>
                  <a:pt x="7358941" y="4710797"/>
                  <a:pt x="7359665" y="4703098"/>
                </a:cubicBezTo>
                <a:cubicBezTo>
                  <a:pt x="7360389" y="4695245"/>
                  <a:pt x="7368469" y="4689794"/>
                  <a:pt x="7375976" y="4690747"/>
                </a:cubicBezTo>
                <a:cubicBezTo>
                  <a:pt x="7381464" y="4691433"/>
                  <a:pt x="7387333" y="4691738"/>
                  <a:pt x="7392173" y="4694597"/>
                </a:cubicBezTo>
                <a:cubicBezTo>
                  <a:pt x="7399262" y="4698714"/>
                  <a:pt x="7401853" y="4707595"/>
                  <a:pt x="7397737" y="4714838"/>
                </a:cubicBezTo>
                <a:cubicBezTo>
                  <a:pt x="7394764" y="4720098"/>
                  <a:pt x="7389734" y="4721813"/>
                  <a:pt x="7384208" y="4723110"/>
                </a:cubicBezTo>
                <a:close/>
                <a:moveTo>
                  <a:pt x="7394574" y="4673899"/>
                </a:moveTo>
                <a:cubicBezTo>
                  <a:pt x="7394079" y="4673785"/>
                  <a:pt x="7393659" y="4673632"/>
                  <a:pt x="7393202" y="4673480"/>
                </a:cubicBezTo>
                <a:cubicBezTo>
                  <a:pt x="7392249" y="4674471"/>
                  <a:pt x="7391220" y="4675347"/>
                  <a:pt x="7390039" y="4675996"/>
                </a:cubicBezTo>
                <a:cubicBezTo>
                  <a:pt x="7382836" y="4679960"/>
                  <a:pt x="7374681" y="4676796"/>
                  <a:pt x="7370412" y="4670278"/>
                </a:cubicBezTo>
                <a:lnTo>
                  <a:pt x="7365420" y="4662692"/>
                </a:lnTo>
                <a:cubicBezTo>
                  <a:pt x="7363819" y="4660253"/>
                  <a:pt x="7363591" y="4657394"/>
                  <a:pt x="7363895" y="4654573"/>
                </a:cubicBezTo>
                <a:cubicBezTo>
                  <a:pt x="7358941" y="4654878"/>
                  <a:pt x="7353872" y="4652820"/>
                  <a:pt x="7350824" y="4648550"/>
                </a:cubicBezTo>
                <a:cubicBezTo>
                  <a:pt x="7350367" y="4647902"/>
                  <a:pt x="7350100" y="4647597"/>
                  <a:pt x="7350062" y="4647483"/>
                </a:cubicBezTo>
                <a:cubicBezTo>
                  <a:pt x="7349986" y="4647445"/>
                  <a:pt x="7349947" y="4647369"/>
                  <a:pt x="7349871" y="4647292"/>
                </a:cubicBezTo>
                <a:cubicBezTo>
                  <a:pt x="7349833" y="4647254"/>
                  <a:pt x="7349833" y="4647254"/>
                  <a:pt x="7349757" y="4647216"/>
                </a:cubicBezTo>
                <a:cubicBezTo>
                  <a:pt x="7348919" y="4647292"/>
                  <a:pt x="7348042" y="4647330"/>
                  <a:pt x="7347165" y="4647483"/>
                </a:cubicBezTo>
                <a:cubicBezTo>
                  <a:pt x="7339200" y="4648893"/>
                  <a:pt x="7332569" y="4641117"/>
                  <a:pt x="7331769" y="4633989"/>
                </a:cubicBezTo>
                <a:cubicBezTo>
                  <a:pt x="7330816" y="4625641"/>
                  <a:pt x="7337790" y="4619886"/>
                  <a:pt x="7345222" y="4618589"/>
                </a:cubicBezTo>
                <a:cubicBezTo>
                  <a:pt x="7357226" y="4616493"/>
                  <a:pt x="7367973" y="4622668"/>
                  <a:pt x="7374795" y="4632274"/>
                </a:cubicBezTo>
                <a:cubicBezTo>
                  <a:pt x="7376739" y="4634980"/>
                  <a:pt x="7377234" y="4638258"/>
                  <a:pt x="7376967" y="4641422"/>
                </a:cubicBezTo>
                <a:cubicBezTo>
                  <a:pt x="7381769" y="4641156"/>
                  <a:pt x="7386418" y="4643366"/>
                  <a:pt x="7389582" y="4647254"/>
                </a:cubicBezTo>
                <a:cubicBezTo>
                  <a:pt x="7392516" y="4645501"/>
                  <a:pt x="7395984" y="4644624"/>
                  <a:pt x="7399338" y="4645310"/>
                </a:cubicBezTo>
                <a:lnTo>
                  <a:pt x="7405626" y="4646606"/>
                </a:lnTo>
                <a:cubicBezTo>
                  <a:pt x="7413553" y="4648245"/>
                  <a:pt x="7418469" y="4655259"/>
                  <a:pt x="7417478" y="4663264"/>
                </a:cubicBezTo>
                <a:cubicBezTo>
                  <a:pt x="7416563" y="4670811"/>
                  <a:pt x="7408255" y="4676644"/>
                  <a:pt x="7400824" y="4675119"/>
                </a:cubicBezTo>
                <a:lnTo>
                  <a:pt x="7394574" y="4673899"/>
                </a:lnTo>
                <a:close/>
                <a:moveTo>
                  <a:pt x="7410046" y="4315702"/>
                </a:moveTo>
                <a:cubicBezTo>
                  <a:pt x="7412371" y="4307621"/>
                  <a:pt x="7420260" y="4304496"/>
                  <a:pt x="7427958" y="4305792"/>
                </a:cubicBezTo>
                <a:lnTo>
                  <a:pt x="7436914" y="4307354"/>
                </a:lnTo>
                <a:cubicBezTo>
                  <a:pt x="7440953" y="4308041"/>
                  <a:pt x="7443926" y="4311052"/>
                  <a:pt x="7445641" y="4314711"/>
                </a:cubicBezTo>
                <a:cubicBezTo>
                  <a:pt x="7451243" y="4317570"/>
                  <a:pt x="7454787" y="4323745"/>
                  <a:pt x="7453530" y="4330187"/>
                </a:cubicBezTo>
                <a:cubicBezTo>
                  <a:pt x="7452500" y="4335448"/>
                  <a:pt x="7448347" y="4339450"/>
                  <a:pt x="7443431" y="4341013"/>
                </a:cubicBezTo>
                <a:cubicBezTo>
                  <a:pt x="7443621" y="4347264"/>
                  <a:pt x="7439276" y="4352677"/>
                  <a:pt x="7433598" y="4355231"/>
                </a:cubicBezTo>
                <a:cubicBezTo>
                  <a:pt x="7422470" y="4360224"/>
                  <a:pt x="7410542" y="4356832"/>
                  <a:pt x="7401586" y="4349208"/>
                </a:cubicBezTo>
                <a:cubicBezTo>
                  <a:pt x="7395641" y="4344139"/>
                  <a:pt x="7395298" y="4334533"/>
                  <a:pt x="7400405" y="4328777"/>
                </a:cubicBezTo>
                <a:cubicBezTo>
                  <a:pt x="7403072" y="4325766"/>
                  <a:pt x="7406769" y="4324241"/>
                  <a:pt x="7410542" y="4324088"/>
                </a:cubicBezTo>
                <a:cubicBezTo>
                  <a:pt x="7409665" y="4321229"/>
                  <a:pt x="7409284" y="4318256"/>
                  <a:pt x="7410046" y="4315702"/>
                </a:cubicBezTo>
                <a:close/>
                <a:moveTo>
                  <a:pt x="7501510" y="4402002"/>
                </a:moveTo>
                <a:cubicBezTo>
                  <a:pt x="7496975" y="4395598"/>
                  <a:pt x="7496822" y="4387022"/>
                  <a:pt x="7503225" y="4381609"/>
                </a:cubicBezTo>
                <a:cubicBezTo>
                  <a:pt x="7508827" y="4376882"/>
                  <a:pt x="7519116" y="4376920"/>
                  <a:pt x="7523614" y="4383324"/>
                </a:cubicBezTo>
                <a:lnTo>
                  <a:pt x="7527310" y="4388584"/>
                </a:lnTo>
                <a:cubicBezTo>
                  <a:pt x="7531845" y="4394988"/>
                  <a:pt x="7531998" y="4403565"/>
                  <a:pt x="7525595" y="4408978"/>
                </a:cubicBezTo>
                <a:cubicBezTo>
                  <a:pt x="7525252" y="4409283"/>
                  <a:pt x="7524795" y="4409359"/>
                  <a:pt x="7524414" y="4409626"/>
                </a:cubicBezTo>
                <a:cubicBezTo>
                  <a:pt x="7530245" y="4412485"/>
                  <a:pt x="7533446" y="4419384"/>
                  <a:pt x="7532150" y="4425750"/>
                </a:cubicBezTo>
                <a:lnTo>
                  <a:pt x="7530854" y="4432039"/>
                </a:lnTo>
                <a:cubicBezTo>
                  <a:pt x="7529215" y="4439968"/>
                  <a:pt x="7520908" y="4444161"/>
                  <a:pt x="7513400" y="4442674"/>
                </a:cubicBezTo>
                <a:cubicBezTo>
                  <a:pt x="7509093" y="4441874"/>
                  <a:pt x="7506007" y="4438862"/>
                  <a:pt x="7504216" y="4435165"/>
                </a:cubicBezTo>
                <a:lnTo>
                  <a:pt x="7502348" y="4434784"/>
                </a:lnTo>
                <a:cubicBezTo>
                  <a:pt x="7496441" y="4433564"/>
                  <a:pt x="7492059" y="4429752"/>
                  <a:pt x="7490496" y="4424453"/>
                </a:cubicBezTo>
                <a:cubicBezTo>
                  <a:pt x="7489277" y="4425750"/>
                  <a:pt x="7487714" y="4426665"/>
                  <a:pt x="7486189" y="4427503"/>
                </a:cubicBezTo>
                <a:cubicBezTo>
                  <a:pt x="7488095" y="4430934"/>
                  <a:pt x="7488743" y="4435165"/>
                  <a:pt x="7487752" y="4438710"/>
                </a:cubicBezTo>
                <a:cubicBezTo>
                  <a:pt x="7485504" y="4446753"/>
                  <a:pt x="7477653" y="4450107"/>
                  <a:pt x="7469955" y="4448811"/>
                </a:cubicBezTo>
                <a:lnTo>
                  <a:pt x="7467745" y="4448430"/>
                </a:lnTo>
                <a:cubicBezTo>
                  <a:pt x="7462371" y="4450298"/>
                  <a:pt x="7456159" y="4449383"/>
                  <a:pt x="7451929" y="4443398"/>
                </a:cubicBezTo>
                <a:cubicBezTo>
                  <a:pt x="7447813" y="4437566"/>
                  <a:pt x="7448766" y="4431582"/>
                  <a:pt x="7452082" y="4427198"/>
                </a:cubicBezTo>
                <a:cubicBezTo>
                  <a:pt x="7454025" y="4423158"/>
                  <a:pt x="7457722" y="4421175"/>
                  <a:pt x="7461799" y="4420146"/>
                </a:cubicBezTo>
                <a:cubicBezTo>
                  <a:pt x="7460427" y="4417783"/>
                  <a:pt x="7459513" y="4415077"/>
                  <a:pt x="7459703" y="4411760"/>
                </a:cubicBezTo>
                <a:cubicBezTo>
                  <a:pt x="7460123" y="4404518"/>
                  <a:pt x="7468125" y="4397313"/>
                  <a:pt x="7475557" y="4398876"/>
                </a:cubicBezTo>
                <a:lnTo>
                  <a:pt x="7481845" y="4400172"/>
                </a:lnTo>
                <a:cubicBezTo>
                  <a:pt x="7487943" y="4401430"/>
                  <a:pt x="7492516" y="4405128"/>
                  <a:pt x="7494117" y="4410579"/>
                </a:cubicBezTo>
                <a:cubicBezTo>
                  <a:pt x="7496899" y="4407720"/>
                  <a:pt x="7500710" y="4406119"/>
                  <a:pt x="7504559" y="4406309"/>
                </a:cubicBezTo>
                <a:lnTo>
                  <a:pt x="7501510" y="4402002"/>
                </a:lnTo>
                <a:close/>
                <a:moveTo>
                  <a:pt x="7494307" y="4338955"/>
                </a:moveTo>
                <a:lnTo>
                  <a:pt x="7495603" y="4332665"/>
                </a:lnTo>
                <a:cubicBezTo>
                  <a:pt x="7497242" y="4324736"/>
                  <a:pt x="7504635" y="4320010"/>
                  <a:pt x="7512485" y="4321153"/>
                </a:cubicBezTo>
                <a:cubicBezTo>
                  <a:pt x="7517478" y="4321878"/>
                  <a:pt x="7521289" y="4325842"/>
                  <a:pt x="7523042" y="4330492"/>
                </a:cubicBezTo>
                <a:cubicBezTo>
                  <a:pt x="7523842" y="4328777"/>
                  <a:pt x="7525023" y="4327176"/>
                  <a:pt x="7526624" y="4325689"/>
                </a:cubicBezTo>
                <a:cubicBezTo>
                  <a:pt x="7532036" y="4320696"/>
                  <a:pt x="7542630" y="4321191"/>
                  <a:pt x="7547013" y="4327405"/>
                </a:cubicBezTo>
                <a:lnTo>
                  <a:pt x="7550710" y="4332665"/>
                </a:lnTo>
                <a:cubicBezTo>
                  <a:pt x="7552157" y="4334685"/>
                  <a:pt x="7552958" y="4336858"/>
                  <a:pt x="7553453" y="4339069"/>
                </a:cubicBezTo>
                <a:cubicBezTo>
                  <a:pt x="7556312" y="4337963"/>
                  <a:pt x="7559475" y="4337468"/>
                  <a:pt x="7562638" y="4338116"/>
                </a:cubicBezTo>
                <a:lnTo>
                  <a:pt x="7568926" y="4339412"/>
                </a:lnTo>
                <a:cubicBezTo>
                  <a:pt x="7576586" y="4341013"/>
                  <a:pt x="7581007" y="4350009"/>
                  <a:pt x="7579025" y="4357175"/>
                </a:cubicBezTo>
                <a:cubicBezTo>
                  <a:pt x="7576852" y="4365065"/>
                  <a:pt x="7568887" y="4368839"/>
                  <a:pt x="7561266" y="4367276"/>
                </a:cubicBezTo>
                <a:lnTo>
                  <a:pt x="7554978" y="4365980"/>
                </a:lnTo>
                <a:cubicBezTo>
                  <a:pt x="7549756" y="4364913"/>
                  <a:pt x="7546251" y="4360301"/>
                  <a:pt x="7545031" y="4355269"/>
                </a:cubicBezTo>
                <a:cubicBezTo>
                  <a:pt x="7539429" y="4357442"/>
                  <a:pt x="7532112" y="4356222"/>
                  <a:pt x="7528644" y="4351305"/>
                </a:cubicBezTo>
                <a:lnTo>
                  <a:pt x="7524947" y="4346044"/>
                </a:lnTo>
                <a:cubicBezTo>
                  <a:pt x="7524109" y="4344863"/>
                  <a:pt x="7523651" y="4343643"/>
                  <a:pt x="7523118" y="4342385"/>
                </a:cubicBezTo>
                <a:lnTo>
                  <a:pt x="7522699" y="4344329"/>
                </a:lnTo>
                <a:cubicBezTo>
                  <a:pt x="7521060" y="4352258"/>
                  <a:pt x="7513667" y="4356984"/>
                  <a:pt x="7505816" y="4355841"/>
                </a:cubicBezTo>
                <a:cubicBezTo>
                  <a:pt x="7498194" y="4354736"/>
                  <a:pt x="7492783" y="4346349"/>
                  <a:pt x="7494307" y="4338955"/>
                </a:cubicBezTo>
                <a:close/>
                <a:moveTo>
                  <a:pt x="7486495" y="4472749"/>
                </a:moveTo>
                <a:lnTo>
                  <a:pt x="7483941" y="4466841"/>
                </a:lnTo>
                <a:cubicBezTo>
                  <a:pt x="7480854" y="4459637"/>
                  <a:pt x="7482645" y="4451174"/>
                  <a:pt x="7490001" y="4447325"/>
                </a:cubicBezTo>
                <a:cubicBezTo>
                  <a:pt x="7496518" y="4443894"/>
                  <a:pt x="7506426" y="4446219"/>
                  <a:pt x="7509513" y="4453423"/>
                </a:cubicBezTo>
                <a:lnTo>
                  <a:pt x="7512066" y="4459332"/>
                </a:lnTo>
                <a:cubicBezTo>
                  <a:pt x="7514391" y="4464745"/>
                  <a:pt x="7512943" y="4470272"/>
                  <a:pt x="7509436" y="4474617"/>
                </a:cubicBezTo>
                <a:lnTo>
                  <a:pt x="7512485" y="4478962"/>
                </a:lnTo>
                <a:cubicBezTo>
                  <a:pt x="7517020" y="4485366"/>
                  <a:pt x="7515877" y="4494439"/>
                  <a:pt x="7509475" y="4499203"/>
                </a:cubicBezTo>
                <a:cubicBezTo>
                  <a:pt x="7503301" y="4503777"/>
                  <a:pt x="7493735" y="4502558"/>
                  <a:pt x="7489238" y="4496192"/>
                </a:cubicBezTo>
                <a:lnTo>
                  <a:pt x="7485542" y="4490932"/>
                </a:lnTo>
                <a:cubicBezTo>
                  <a:pt x="7481655" y="4485443"/>
                  <a:pt x="7482760" y="4478391"/>
                  <a:pt x="7486952" y="4473397"/>
                </a:cubicBezTo>
                <a:cubicBezTo>
                  <a:pt x="7486837" y="4473092"/>
                  <a:pt x="7486609" y="4472978"/>
                  <a:pt x="7486495" y="4472749"/>
                </a:cubicBezTo>
                <a:close/>
                <a:moveTo>
                  <a:pt x="7493850" y="4319934"/>
                </a:moveTo>
                <a:cubicBezTo>
                  <a:pt x="7490077" y="4338154"/>
                  <a:pt x="7461761" y="4332322"/>
                  <a:pt x="7465534" y="4314063"/>
                </a:cubicBezTo>
                <a:cubicBezTo>
                  <a:pt x="7469307" y="4295843"/>
                  <a:pt x="7497622" y="4301675"/>
                  <a:pt x="7493850" y="4319934"/>
                </a:cubicBezTo>
                <a:close/>
                <a:moveTo>
                  <a:pt x="7477501" y="4370478"/>
                </a:moveTo>
                <a:cubicBezTo>
                  <a:pt x="7481769" y="4377492"/>
                  <a:pt x="7479063" y="4385840"/>
                  <a:pt x="7472661" y="4390376"/>
                </a:cubicBezTo>
                <a:lnTo>
                  <a:pt x="7462142" y="4397771"/>
                </a:lnTo>
                <a:cubicBezTo>
                  <a:pt x="7455740" y="4402307"/>
                  <a:pt x="7446136" y="4399296"/>
                  <a:pt x="7442287" y="4392968"/>
                </a:cubicBezTo>
                <a:cubicBezTo>
                  <a:pt x="7438019" y="4385954"/>
                  <a:pt x="7440725" y="4377606"/>
                  <a:pt x="7447127" y="4373070"/>
                </a:cubicBezTo>
                <a:lnTo>
                  <a:pt x="7457607" y="4365675"/>
                </a:lnTo>
                <a:cubicBezTo>
                  <a:pt x="7464010" y="4361101"/>
                  <a:pt x="7473652" y="4364151"/>
                  <a:pt x="7477501" y="4370478"/>
                </a:cubicBezTo>
                <a:close/>
                <a:moveTo>
                  <a:pt x="7439200" y="4443970"/>
                </a:moveTo>
                <a:cubicBezTo>
                  <a:pt x="7436152" y="4450221"/>
                  <a:pt x="7429406" y="4452966"/>
                  <a:pt x="7422546" y="4451784"/>
                </a:cubicBezTo>
                <a:lnTo>
                  <a:pt x="7413590" y="4450221"/>
                </a:lnTo>
                <a:cubicBezTo>
                  <a:pt x="7405854" y="4448887"/>
                  <a:pt x="7401586" y="4439358"/>
                  <a:pt x="7403491" y="4432420"/>
                </a:cubicBezTo>
                <a:cubicBezTo>
                  <a:pt x="7405740" y="4424339"/>
                  <a:pt x="7413590" y="4421023"/>
                  <a:pt x="7421288" y="4422319"/>
                </a:cubicBezTo>
                <a:lnTo>
                  <a:pt x="7423499" y="4422700"/>
                </a:lnTo>
                <a:cubicBezTo>
                  <a:pt x="7428872" y="4420832"/>
                  <a:pt x="7435085" y="4421747"/>
                  <a:pt x="7439315" y="4427732"/>
                </a:cubicBezTo>
                <a:cubicBezTo>
                  <a:pt x="7443431" y="4433602"/>
                  <a:pt x="7442478" y="4439587"/>
                  <a:pt x="7439200" y="4443970"/>
                </a:cubicBezTo>
                <a:close/>
                <a:moveTo>
                  <a:pt x="7402005" y="4374976"/>
                </a:moveTo>
                <a:lnTo>
                  <a:pt x="7405702" y="4380237"/>
                </a:lnTo>
                <a:cubicBezTo>
                  <a:pt x="7410237" y="4386602"/>
                  <a:pt x="7409094" y="4395712"/>
                  <a:pt x="7402691" y="4400477"/>
                </a:cubicBezTo>
                <a:cubicBezTo>
                  <a:pt x="7396517" y="4405052"/>
                  <a:pt x="7386952" y="4403832"/>
                  <a:pt x="7382455" y="4397466"/>
                </a:cubicBezTo>
                <a:lnTo>
                  <a:pt x="7378758" y="4392206"/>
                </a:lnTo>
                <a:cubicBezTo>
                  <a:pt x="7374224" y="4385802"/>
                  <a:pt x="7375367" y="4376691"/>
                  <a:pt x="7381769" y="4371965"/>
                </a:cubicBezTo>
                <a:cubicBezTo>
                  <a:pt x="7387981" y="4367391"/>
                  <a:pt x="7397508" y="4368610"/>
                  <a:pt x="7402005" y="4374976"/>
                </a:cubicBezTo>
                <a:close/>
                <a:moveTo>
                  <a:pt x="7615458" y="4464058"/>
                </a:moveTo>
                <a:cubicBezTo>
                  <a:pt x="7614086" y="4463487"/>
                  <a:pt x="7613323" y="4462305"/>
                  <a:pt x="7612104" y="4461542"/>
                </a:cubicBezTo>
                <a:cubicBezTo>
                  <a:pt x="7609017" y="4471529"/>
                  <a:pt x="7594155" y="4477514"/>
                  <a:pt x="7586266" y="4466346"/>
                </a:cubicBezTo>
                <a:cubicBezTo>
                  <a:pt x="7579711" y="4457045"/>
                  <a:pt x="7586037" y="4447363"/>
                  <a:pt x="7594383" y="4444656"/>
                </a:cubicBezTo>
                <a:cubicBezTo>
                  <a:pt x="7590229" y="4444351"/>
                  <a:pt x="7586266" y="4442941"/>
                  <a:pt x="7583712" y="4438634"/>
                </a:cubicBezTo>
                <a:cubicBezTo>
                  <a:pt x="7582607" y="4436766"/>
                  <a:pt x="7582150" y="4434479"/>
                  <a:pt x="7582035" y="4432115"/>
                </a:cubicBezTo>
                <a:lnTo>
                  <a:pt x="7580130" y="4433449"/>
                </a:lnTo>
                <a:cubicBezTo>
                  <a:pt x="7578301" y="4434746"/>
                  <a:pt x="7576319" y="4435432"/>
                  <a:pt x="7574300" y="4435699"/>
                </a:cubicBezTo>
                <a:cubicBezTo>
                  <a:pt x="7574642" y="4437795"/>
                  <a:pt x="7574604" y="4439853"/>
                  <a:pt x="7574033" y="4441759"/>
                </a:cubicBezTo>
                <a:cubicBezTo>
                  <a:pt x="7573194" y="4444733"/>
                  <a:pt x="7571022" y="4446334"/>
                  <a:pt x="7568926" y="4448011"/>
                </a:cubicBezTo>
                <a:cubicBezTo>
                  <a:pt x="7571060" y="4450679"/>
                  <a:pt x="7572127" y="4454300"/>
                  <a:pt x="7571212" y="4458760"/>
                </a:cubicBezTo>
                <a:cubicBezTo>
                  <a:pt x="7570831" y="4460475"/>
                  <a:pt x="7570107" y="4461848"/>
                  <a:pt x="7569307" y="4463182"/>
                </a:cubicBezTo>
                <a:cubicBezTo>
                  <a:pt x="7576052" y="4461809"/>
                  <a:pt x="7583941" y="4464173"/>
                  <a:pt x="7587371" y="4472063"/>
                </a:cubicBezTo>
                <a:cubicBezTo>
                  <a:pt x="7594726" y="4489140"/>
                  <a:pt x="7566830" y="4496840"/>
                  <a:pt x="7559589" y="4479992"/>
                </a:cubicBezTo>
                <a:cubicBezTo>
                  <a:pt x="7557950" y="4476142"/>
                  <a:pt x="7558255" y="4472864"/>
                  <a:pt x="7559513" y="4470157"/>
                </a:cubicBezTo>
                <a:cubicBezTo>
                  <a:pt x="7550557" y="4471758"/>
                  <a:pt x="7540267" y="4465850"/>
                  <a:pt x="7542592" y="4454453"/>
                </a:cubicBezTo>
                <a:cubicBezTo>
                  <a:pt x="7543011" y="4452318"/>
                  <a:pt x="7543849" y="4450565"/>
                  <a:pt x="7544879" y="4449040"/>
                </a:cubicBezTo>
                <a:cubicBezTo>
                  <a:pt x="7538743" y="4446334"/>
                  <a:pt x="7535465" y="4438329"/>
                  <a:pt x="7537219" y="4432230"/>
                </a:cubicBezTo>
                <a:cubicBezTo>
                  <a:pt x="7539543" y="4424149"/>
                  <a:pt x="7547432" y="4420985"/>
                  <a:pt x="7555092" y="4422319"/>
                </a:cubicBezTo>
                <a:lnTo>
                  <a:pt x="7557760" y="4422776"/>
                </a:lnTo>
                <a:cubicBezTo>
                  <a:pt x="7557379" y="4417631"/>
                  <a:pt x="7559894" y="4412332"/>
                  <a:pt x="7564162" y="4409283"/>
                </a:cubicBezTo>
                <a:lnTo>
                  <a:pt x="7569421" y="4405585"/>
                </a:lnTo>
                <a:cubicBezTo>
                  <a:pt x="7576014" y="4400897"/>
                  <a:pt x="7584970" y="4403527"/>
                  <a:pt x="7589467" y="4409702"/>
                </a:cubicBezTo>
                <a:cubicBezTo>
                  <a:pt x="7591220" y="4412103"/>
                  <a:pt x="7591677" y="4414886"/>
                  <a:pt x="7591563" y="4417631"/>
                </a:cubicBezTo>
                <a:lnTo>
                  <a:pt x="7594688" y="4416258"/>
                </a:lnTo>
                <a:cubicBezTo>
                  <a:pt x="7601891" y="4413171"/>
                  <a:pt x="7610122" y="4413933"/>
                  <a:pt x="7614467" y="4421366"/>
                </a:cubicBezTo>
                <a:cubicBezTo>
                  <a:pt x="7614620" y="4421633"/>
                  <a:pt x="7614620" y="4421976"/>
                  <a:pt x="7614772" y="4422243"/>
                </a:cubicBezTo>
                <a:cubicBezTo>
                  <a:pt x="7621365" y="4423424"/>
                  <a:pt x="7626548" y="4428990"/>
                  <a:pt x="7626853" y="4435851"/>
                </a:cubicBezTo>
                <a:cubicBezTo>
                  <a:pt x="7626929" y="4436651"/>
                  <a:pt x="7626929" y="4437033"/>
                  <a:pt x="7626929" y="4437185"/>
                </a:cubicBezTo>
                <a:cubicBezTo>
                  <a:pt x="7626929" y="4437261"/>
                  <a:pt x="7626967" y="4437338"/>
                  <a:pt x="7626967" y="4437452"/>
                </a:cubicBezTo>
                <a:cubicBezTo>
                  <a:pt x="7626967" y="4437490"/>
                  <a:pt x="7627005" y="4437490"/>
                  <a:pt x="7627005" y="4437566"/>
                </a:cubicBezTo>
                <a:cubicBezTo>
                  <a:pt x="7627768" y="4437986"/>
                  <a:pt x="7628529" y="4438405"/>
                  <a:pt x="7629330" y="4438748"/>
                </a:cubicBezTo>
                <a:cubicBezTo>
                  <a:pt x="7636800" y="4441874"/>
                  <a:pt x="7638171" y="4451975"/>
                  <a:pt x="7635008" y="4458379"/>
                </a:cubicBezTo>
                <a:cubicBezTo>
                  <a:pt x="7631387" y="4465888"/>
                  <a:pt x="7622394" y="4466994"/>
                  <a:pt x="7615458" y="4464058"/>
                </a:cubicBezTo>
                <a:close/>
                <a:moveTo>
                  <a:pt x="7576281" y="4323441"/>
                </a:moveTo>
                <a:cubicBezTo>
                  <a:pt x="7580016" y="4305296"/>
                  <a:pt x="7608750" y="4308613"/>
                  <a:pt x="7604978" y="4326795"/>
                </a:cubicBezTo>
                <a:cubicBezTo>
                  <a:pt x="7601243" y="4344939"/>
                  <a:pt x="7572508" y="4341623"/>
                  <a:pt x="7576281" y="4323441"/>
                </a:cubicBezTo>
                <a:close/>
                <a:moveTo>
                  <a:pt x="7470069" y="4217548"/>
                </a:moveTo>
                <a:cubicBezTo>
                  <a:pt x="7466334" y="4235769"/>
                  <a:pt x="7439048" y="4226125"/>
                  <a:pt x="7442744" y="4208133"/>
                </a:cubicBezTo>
                <a:cubicBezTo>
                  <a:pt x="7446517" y="4189950"/>
                  <a:pt x="7473804" y="4199595"/>
                  <a:pt x="7470069" y="4217548"/>
                </a:cubicBezTo>
                <a:close/>
                <a:moveTo>
                  <a:pt x="7357188" y="4007593"/>
                </a:moveTo>
                <a:lnTo>
                  <a:pt x="7351929" y="4011291"/>
                </a:lnTo>
                <a:cubicBezTo>
                  <a:pt x="7345527" y="4015827"/>
                  <a:pt x="7335885" y="4012701"/>
                  <a:pt x="7332074" y="4006373"/>
                </a:cubicBezTo>
                <a:cubicBezTo>
                  <a:pt x="7331312" y="4005115"/>
                  <a:pt x="7331045" y="4003819"/>
                  <a:pt x="7330740" y="4002523"/>
                </a:cubicBezTo>
                <a:cubicBezTo>
                  <a:pt x="7329902" y="4005535"/>
                  <a:pt x="7328377" y="4008165"/>
                  <a:pt x="7326281" y="4010223"/>
                </a:cubicBezTo>
                <a:cubicBezTo>
                  <a:pt x="7333103" y="4022459"/>
                  <a:pt x="7317021" y="4039002"/>
                  <a:pt x="7304216" y="4028253"/>
                </a:cubicBezTo>
                <a:cubicBezTo>
                  <a:pt x="7296212" y="4021544"/>
                  <a:pt x="7298652" y="4011786"/>
                  <a:pt x="7304711" y="4006450"/>
                </a:cubicBezTo>
                <a:cubicBezTo>
                  <a:pt x="7304177" y="4005573"/>
                  <a:pt x="7303301" y="4004925"/>
                  <a:pt x="7302958" y="4003972"/>
                </a:cubicBezTo>
                <a:lnTo>
                  <a:pt x="7299261" y="4003210"/>
                </a:lnTo>
                <a:cubicBezTo>
                  <a:pt x="7291335" y="4001570"/>
                  <a:pt x="7286113" y="3995243"/>
                  <a:pt x="7286837" y="3986971"/>
                </a:cubicBezTo>
                <a:cubicBezTo>
                  <a:pt x="7287410" y="3980567"/>
                  <a:pt x="7293621" y="3975078"/>
                  <a:pt x="7300138" y="3974697"/>
                </a:cubicBezTo>
                <a:cubicBezTo>
                  <a:pt x="7300291" y="3971838"/>
                  <a:pt x="7301052" y="3969056"/>
                  <a:pt x="7302958" y="3966654"/>
                </a:cubicBezTo>
                <a:cubicBezTo>
                  <a:pt x="7303149" y="3966387"/>
                  <a:pt x="7303453" y="3966273"/>
                  <a:pt x="7303682" y="3966044"/>
                </a:cubicBezTo>
                <a:cubicBezTo>
                  <a:pt x="7303644" y="3966006"/>
                  <a:pt x="7303568" y="3966006"/>
                  <a:pt x="7303492" y="3965968"/>
                </a:cubicBezTo>
                <a:cubicBezTo>
                  <a:pt x="7302386" y="3964710"/>
                  <a:pt x="7301662" y="3963147"/>
                  <a:pt x="7301128" y="3961508"/>
                </a:cubicBezTo>
                <a:cubicBezTo>
                  <a:pt x="7298385" y="3962423"/>
                  <a:pt x="7295565" y="3963262"/>
                  <a:pt x="7292554" y="3962652"/>
                </a:cubicBezTo>
                <a:lnTo>
                  <a:pt x="7279978" y="3960060"/>
                </a:lnTo>
                <a:cubicBezTo>
                  <a:pt x="7275824" y="3959221"/>
                  <a:pt x="7272737" y="3956095"/>
                  <a:pt x="7271022" y="3952284"/>
                </a:cubicBezTo>
                <a:cubicBezTo>
                  <a:pt x="7267745" y="3952817"/>
                  <a:pt x="7264315" y="3952284"/>
                  <a:pt x="7260961" y="3949730"/>
                </a:cubicBezTo>
                <a:cubicBezTo>
                  <a:pt x="7260847" y="3954456"/>
                  <a:pt x="7258637" y="3959145"/>
                  <a:pt x="7254749" y="3961889"/>
                </a:cubicBezTo>
                <a:lnTo>
                  <a:pt x="7249490" y="3965587"/>
                </a:lnTo>
                <a:cubicBezTo>
                  <a:pt x="7247661" y="3966883"/>
                  <a:pt x="7245679" y="3967569"/>
                  <a:pt x="7243659" y="3967836"/>
                </a:cubicBezTo>
                <a:cubicBezTo>
                  <a:pt x="7244002" y="3969932"/>
                  <a:pt x="7243926" y="3971991"/>
                  <a:pt x="7243392" y="3973896"/>
                </a:cubicBezTo>
                <a:cubicBezTo>
                  <a:pt x="7242249" y="3977937"/>
                  <a:pt x="7239696" y="3980758"/>
                  <a:pt x="7236457" y="3982397"/>
                </a:cubicBezTo>
                <a:cubicBezTo>
                  <a:pt x="7237676" y="3982511"/>
                  <a:pt x="7238629" y="3983731"/>
                  <a:pt x="7239772" y="3984150"/>
                </a:cubicBezTo>
                <a:cubicBezTo>
                  <a:pt x="7239772" y="3983998"/>
                  <a:pt x="7239696" y="3983922"/>
                  <a:pt x="7239734" y="3983731"/>
                </a:cubicBezTo>
                <a:cubicBezTo>
                  <a:pt x="7241182" y="3976756"/>
                  <a:pt x="7246213" y="3973363"/>
                  <a:pt x="7251624" y="3972753"/>
                </a:cubicBezTo>
                <a:cubicBezTo>
                  <a:pt x="7256655" y="3971190"/>
                  <a:pt x="7261266" y="3973210"/>
                  <a:pt x="7265039" y="3976489"/>
                </a:cubicBezTo>
                <a:cubicBezTo>
                  <a:pt x="7270031" y="3975345"/>
                  <a:pt x="7275519" y="3976603"/>
                  <a:pt x="7279368" y="3982054"/>
                </a:cubicBezTo>
                <a:cubicBezTo>
                  <a:pt x="7286037" y="3991469"/>
                  <a:pt x="7279445" y="4001304"/>
                  <a:pt x="7270908" y="4003896"/>
                </a:cubicBezTo>
                <a:cubicBezTo>
                  <a:pt x="7269879" y="4004963"/>
                  <a:pt x="7268812" y="4006030"/>
                  <a:pt x="7267554" y="4006678"/>
                </a:cubicBezTo>
                <a:cubicBezTo>
                  <a:pt x="7266487" y="4007250"/>
                  <a:pt x="7265382" y="4007364"/>
                  <a:pt x="7264315" y="4007593"/>
                </a:cubicBezTo>
                <a:lnTo>
                  <a:pt x="7258484" y="4014531"/>
                </a:lnTo>
                <a:cubicBezTo>
                  <a:pt x="7253415" y="4020591"/>
                  <a:pt x="7243316" y="4020096"/>
                  <a:pt x="7237943" y="4014950"/>
                </a:cubicBezTo>
                <a:cubicBezTo>
                  <a:pt x="7237104" y="4014149"/>
                  <a:pt x="7236724" y="4013197"/>
                  <a:pt x="7236114" y="4012282"/>
                </a:cubicBezTo>
                <a:cubicBezTo>
                  <a:pt x="7230054" y="4015217"/>
                  <a:pt x="7223309" y="4014874"/>
                  <a:pt x="7218469" y="4009499"/>
                </a:cubicBezTo>
                <a:cubicBezTo>
                  <a:pt x="7217173" y="4008051"/>
                  <a:pt x="7216335" y="4006335"/>
                  <a:pt x="7215801" y="4004429"/>
                </a:cubicBezTo>
                <a:cubicBezTo>
                  <a:pt x="7214429" y="4005573"/>
                  <a:pt x="7213057" y="4006831"/>
                  <a:pt x="7211495" y="4007517"/>
                </a:cubicBezTo>
                <a:cubicBezTo>
                  <a:pt x="7211076" y="4008584"/>
                  <a:pt x="7210809" y="4009690"/>
                  <a:pt x="7210085" y="4010719"/>
                </a:cubicBezTo>
                <a:cubicBezTo>
                  <a:pt x="7205969" y="4016589"/>
                  <a:pt x="7196441" y="4019067"/>
                  <a:pt x="7190382" y="4014569"/>
                </a:cubicBezTo>
                <a:lnTo>
                  <a:pt x="7182226" y="4012891"/>
                </a:lnTo>
                <a:cubicBezTo>
                  <a:pt x="7185542" y="4019143"/>
                  <a:pt x="7184665" y="4027033"/>
                  <a:pt x="7178797" y="4031379"/>
                </a:cubicBezTo>
                <a:cubicBezTo>
                  <a:pt x="7172623" y="4035953"/>
                  <a:pt x="7163057" y="4034733"/>
                  <a:pt x="7158560" y="4028367"/>
                </a:cubicBezTo>
                <a:lnTo>
                  <a:pt x="7154863" y="4023107"/>
                </a:lnTo>
                <a:cubicBezTo>
                  <a:pt x="7150329" y="4016703"/>
                  <a:pt x="7151472" y="4007593"/>
                  <a:pt x="7157875" y="4002866"/>
                </a:cubicBezTo>
                <a:cubicBezTo>
                  <a:pt x="7161876" y="3999893"/>
                  <a:pt x="7167211" y="3999626"/>
                  <a:pt x="7171746" y="4001342"/>
                </a:cubicBezTo>
                <a:cubicBezTo>
                  <a:pt x="7171365" y="3999207"/>
                  <a:pt x="7171289" y="3997034"/>
                  <a:pt x="7171860" y="3994976"/>
                </a:cubicBezTo>
                <a:cubicBezTo>
                  <a:pt x="7173842" y="3987924"/>
                  <a:pt x="7180550" y="3984798"/>
                  <a:pt x="7187409" y="3985256"/>
                </a:cubicBezTo>
                <a:cubicBezTo>
                  <a:pt x="7190153" y="3984036"/>
                  <a:pt x="7193126" y="3983464"/>
                  <a:pt x="7196060" y="3983922"/>
                </a:cubicBezTo>
                <a:lnTo>
                  <a:pt x="7198499" y="3981025"/>
                </a:lnTo>
                <a:cubicBezTo>
                  <a:pt x="7201090" y="3977899"/>
                  <a:pt x="7204406" y="3975993"/>
                  <a:pt x="7207912" y="3975383"/>
                </a:cubicBezTo>
                <a:cubicBezTo>
                  <a:pt x="7206197" y="3971953"/>
                  <a:pt x="7205626" y="3967874"/>
                  <a:pt x="7206617" y="3964443"/>
                </a:cubicBezTo>
                <a:cubicBezTo>
                  <a:pt x="7207036" y="3962957"/>
                  <a:pt x="7208370" y="3962499"/>
                  <a:pt x="7209132" y="3961356"/>
                </a:cubicBezTo>
                <a:lnTo>
                  <a:pt x="7208522" y="3960441"/>
                </a:lnTo>
                <a:cubicBezTo>
                  <a:pt x="7204215" y="3953885"/>
                  <a:pt x="7208255" y="3944279"/>
                  <a:pt x="7214620" y="3940924"/>
                </a:cubicBezTo>
                <a:cubicBezTo>
                  <a:pt x="7215153" y="3940658"/>
                  <a:pt x="7215687" y="3940658"/>
                  <a:pt x="7216220" y="3940467"/>
                </a:cubicBezTo>
                <a:cubicBezTo>
                  <a:pt x="7218774" y="3938599"/>
                  <a:pt x="7221822" y="3937303"/>
                  <a:pt x="7225214" y="3936998"/>
                </a:cubicBezTo>
                <a:lnTo>
                  <a:pt x="7227462" y="3936808"/>
                </a:lnTo>
                <a:cubicBezTo>
                  <a:pt x="7231502" y="3934063"/>
                  <a:pt x="7236609" y="3933911"/>
                  <a:pt x="7241563" y="3936655"/>
                </a:cubicBezTo>
                <a:cubicBezTo>
                  <a:pt x="7246441" y="3934711"/>
                  <a:pt x="7251776" y="3935778"/>
                  <a:pt x="7255855" y="3939019"/>
                </a:cubicBezTo>
                <a:cubicBezTo>
                  <a:pt x="7255892" y="3937265"/>
                  <a:pt x="7255702" y="3935435"/>
                  <a:pt x="7256388" y="3933796"/>
                </a:cubicBezTo>
                <a:cubicBezTo>
                  <a:pt x="7257722" y="3926935"/>
                  <a:pt x="7263591" y="3922589"/>
                  <a:pt x="7270565" y="3921941"/>
                </a:cubicBezTo>
                <a:lnTo>
                  <a:pt x="7279673" y="3921141"/>
                </a:lnTo>
                <a:cubicBezTo>
                  <a:pt x="7286685" y="3920531"/>
                  <a:pt x="7292363" y="3926897"/>
                  <a:pt x="7293545" y="3933453"/>
                </a:cubicBezTo>
                <a:lnTo>
                  <a:pt x="7300367" y="3934864"/>
                </a:lnTo>
                <a:cubicBezTo>
                  <a:pt x="7304673" y="3935740"/>
                  <a:pt x="7307760" y="3939095"/>
                  <a:pt x="7309437" y="3943021"/>
                </a:cubicBezTo>
                <a:lnTo>
                  <a:pt x="7310961" y="3941954"/>
                </a:lnTo>
                <a:cubicBezTo>
                  <a:pt x="7317592" y="3937265"/>
                  <a:pt x="7325824" y="3937951"/>
                  <a:pt x="7331312" y="3944164"/>
                </a:cubicBezTo>
                <a:cubicBezTo>
                  <a:pt x="7336266" y="3949768"/>
                  <a:pt x="7335313" y="3960136"/>
                  <a:pt x="7329139" y="3964520"/>
                </a:cubicBezTo>
                <a:lnTo>
                  <a:pt x="7326053" y="3966692"/>
                </a:lnTo>
                <a:lnTo>
                  <a:pt x="7328377" y="3968636"/>
                </a:lnTo>
                <a:cubicBezTo>
                  <a:pt x="7334017" y="3973401"/>
                  <a:pt x="7335275" y="3981635"/>
                  <a:pt x="7331273" y="3987772"/>
                </a:cubicBezTo>
                <a:cubicBezTo>
                  <a:pt x="7331922" y="3989106"/>
                  <a:pt x="7332188" y="3990440"/>
                  <a:pt x="7332340" y="3991888"/>
                </a:cubicBezTo>
                <a:cubicBezTo>
                  <a:pt x="7333522" y="3989868"/>
                  <a:pt x="7335008" y="3987962"/>
                  <a:pt x="7337028" y="3986552"/>
                </a:cubicBezTo>
                <a:lnTo>
                  <a:pt x="7342287" y="3982816"/>
                </a:lnTo>
                <a:cubicBezTo>
                  <a:pt x="7343507" y="3981978"/>
                  <a:pt x="7344917" y="3981596"/>
                  <a:pt x="7346327" y="3981253"/>
                </a:cubicBezTo>
                <a:cubicBezTo>
                  <a:pt x="7343126" y="3975155"/>
                  <a:pt x="7343507" y="3967760"/>
                  <a:pt x="7349261" y="3962995"/>
                </a:cubicBezTo>
                <a:cubicBezTo>
                  <a:pt x="7353644" y="3959374"/>
                  <a:pt x="7360656" y="3958764"/>
                  <a:pt x="7365725" y="3961584"/>
                </a:cubicBezTo>
                <a:cubicBezTo>
                  <a:pt x="7368545" y="3959069"/>
                  <a:pt x="7372242" y="3957658"/>
                  <a:pt x="7376662" y="3958001"/>
                </a:cubicBezTo>
                <a:cubicBezTo>
                  <a:pt x="7383979" y="3958535"/>
                  <a:pt x="7390877" y="3966616"/>
                  <a:pt x="7389353" y="3974049"/>
                </a:cubicBezTo>
                <a:lnTo>
                  <a:pt x="7388057" y="3980339"/>
                </a:lnTo>
                <a:cubicBezTo>
                  <a:pt x="7386418" y="3988267"/>
                  <a:pt x="7380397" y="3993604"/>
                  <a:pt x="7372013" y="3992994"/>
                </a:cubicBezTo>
                <a:cubicBezTo>
                  <a:pt x="7370717" y="3992917"/>
                  <a:pt x="7369460" y="3992308"/>
                  <a:pt x="7368240" y="3991774"/>
                </a:cubicBezTo>
                <a:cubicBezTo>
                  <a:pt x="7366868" y="3992346"/>
                  <a:pt x="7365610" y="3993184"/>
                  <a:pt x="7364086" y="3993375"/>
                </a:cubicBezTo>
                <a:cubicBezTo>
                  <a:pt x="7364619" y="3998826"/>
                  <a:pt x="7361914" y="4004239"/>
                  <a:pt x="7357188" y="4007593"/>
                </a:cubicBezTo>
                <a:close/>
                <a:moveTo>
                  <a:pt x="7387409" y="4097895"/>
                </a:moveTo>
                <a:lnTo>
                  <a:pt x="7393697" y="4099191"/>
                </a:lnTo>
                <a:cubicBezTo>
                  <a:pt x="7401624" y="4100830"/>
                  <a:pt x="7406769" y="4107310"/>
                  <a:pt x="7406007" y="4115506"/>
                </a:cubicBezTo>
                <a:cubicBezTo>
                  <a:pt x="7405282" y="4122939"/>
                  <a:pt x="7397089" y="4129343"/>
                  <a:pt x="7389658" y="4127818"/>
                </a:cubicBezTo>
                <a:lnTo>
                  <a:pt x="7383369" y="4126522"/>
                </a:lnTo>
                <a:cubicBezTo>
                  <a:pt x="7375443" y="4124883"/>
                  <a:pt x="7370298" y="4118403"/>
                  <a:pt x="7371060" y="4110169"/>
                </a:cubicBezTo>
                <a:cubicBezTo>
                  <a:pt x="7371784" y="4102774"/>
                  <a:pt x="7380016" y="4096370"/>
                  <a:pt x="7387409" y="4097895"/>
                </a:cubicBezTo>
                <a:close/>
                <a:moveTo>
                  <a:pt x="7396784" y="3937494"/>
                </a:moveTo>
                <a:cubicBezTo>
                  <a:pt x="7382417" y="3925448"/>
                  <a:pt x="7401319" y="3903378"/>
                  <a:pt x="7415648" y="3915385"/>
                </a:cubicBezTo>
                <a:cubicBezTo>
                  <a:pt x="7430016" y="3927431"/>
                  <a:pt x="7411113" y="3949501"/>
                  <a:pt x="7396784" y="3937494"/>
                </a:cubicBezTo>
                <a:close/>
                <a:moveTo>
                  <a:pt x="7405588" y="3809836"/>
                </a:moveTo>
                <a:cubicBezTo>
                  <a:pt x="7404902" y="3809226"/>
                  <a:pt x="7404139" y="3808692"/>
                  <a:pt x="7403377" y="3808235"/>
                </a:cubicBezTo>
                <a:cubicBezTo>
                  <a:pt x="7403377" y="3808235"/>
                  <a:pt x="7403377" y="3808235"/>
                  <a:pt x="7403377" y="3808235"/>
                </a:cubicBezTo>
                <a:cubicBezTo>
                  <a:pt x="7403263" y="3808235"/>
                  <a:pt x="7403224" y="3808235"/>
                  <a:pt x="7403072" y="3808235"/>
                </a:cubicBezTo>
                <a:cubicBezTo>
                  <a:pt x="7402844" y="3808273"/>
                  <a:pt x="7402806" y="3808273"/>
                  <a:pt x="7402348" y="3808388"/>
                </a:cubicBezTo>
                <a:cubicBezTo>
                  <a:pt x="7394383" y="3809912"/>
                  <a:pt x="7387142" y="3805109"/>
                  <a:pt x="7385047" y="3797333"/>
                </a:cubicBezTo>
                <a:cubicBezTo>
                  <a:pt x="7383065" y="3789900"/>
                  <a:pt x="7388629" y="3781438"/>
                  <a:pt x="7396098" y="3779989"/>
                </a:cubicBezTo>
                <a:cubicBezTo>
                  <a:pt x="7404787" y="3778312"/>
                  <a:pt x="7413819" y="3779570"/>
                  <a:pt x="7420946" y="3785174"/>
                </a:cubicBezTo>
                <a:cubicBezTo>
                  <a:pt x="7427158" y="3790053"/>
                  <a:pt x="7430130" y="3797905"/>
                  <a:pt x="7425633" y="3805186"/>
                </a:cubicBezTo>
                <a:cubicBezTo>
                  <a:pt x="7421784" y="3811284"/>
                  <a:pt x="7411723" y="3814677"/>
                  <a:pt x="7405588" y="3809836"/>
                </a:cubicBezTo>
                <a:close/>
                <a:moveTo>
                  <a:pt x="7125786" y="3600453"/>
                </a:moveTo>
                <a:cubicBezTo>
                  <a:pt x="7111647" y="3588598"/>
                  <a:pt x="7127196" y="3563974"/>
                  <a:pt x="7141487" y="3575981"/>
                </a:cubicBezTo>
                <a:cubicBezTo>
                  <a:pt x="7155626" y="3587874"/>
                  <a:pt x="7140115" y="3612460"/>
                  <a:pt x="7125786" y="3600453"/>
                </a:cubicBezTo>
                <a:close/>
                <a:moveTo>
                  <a:pt x="7059628" y="3608572"/>
                </a:moveTo>
                <a:cubicBezTo>
                  <a:pt x="7055779" y="3614175"/>
                  <a:pt x="7046860" y="3616729"/>
                  <a:pt x="7040801" y="3612994"/>
                </a:cubicBezTo>
                <a:cubicBezTo>
                  <a:pt x="7037105" y="3613794"/>
                  <a:pt x="7033065" y="3613070"/>
                  <a:pt x="7029292" y="3609906"/>
                </a:cubicBezTo>
                <a:cubicBezTo>
                  <a:pt x="7019955" y="3602092"/>
                  <a:pt x="7024643" y="3590085"/>
                  <a:pt x="7032989" y="3585853"/>
                </a:cubicBezTo>
                <a:cubicBezTo>
                  <a:pt x="7037791" y="3581546"/>
                  <a:pt x="7045717" y="3579907"/>
                  <a:pt x="7050900" y="3584252"/>
                </a:cubicBezTo>
                <a:lnTo>
                  <a:pt x="7055855" y="3588407"/>
                </a:lnTo>
                <a:cubicBezTo>
                  <a:pt x="7061876" y="3593439"/>
                  <a:pt x="7064429" y="3601596"/>
                  <a:pt x="7059628" y="3608572"/>
                </a:cubicBezTo>
                <a:close/>
                <a:moveTo>
                  <a:pt x="7075290" y="3655305"/>
                </a:moveTo>
                <a:cubicBezTo>
                  <a:pt x="7089468" y="3667198"/>
                  <a:pt x="7073499" y="3691517"/>
                  <a:pt x="7059208" y="3679510"/>
                </a:cubicBezTo>
                <a:cubicBezTo>
                  <a:pt x="7045032" y="3667617"/>
                  <a:pt x="7060999" y="3643298"/>
                  <a:pt x="7075290" y="3655305"/>
                </a:cubicBezTo>
                <a:close/>
                <a:moveTo>
                  <a:pt x="7082722" y="3423203"/>
                </a:moveTo>
                <a:cubicBezTo>
                  <a:pt x="7064963" y="3415198"/>
                  <a:pt x="7077691" y="3387677"/>
                  <a:pt x="7095451" y="3395720"/>
                </a:cubicBezTo>
                <a:cubicBezTo>
                  <a:pt x="7113209" y="3403763"/>
                  <a:pt x="7100481" y="3431246"/>
                  <a:pt x="7082722" y="3423203"/>
                </a:cubicBezTo>
                <a:close/>
                <a:moveTo>
                  <a:pt x="7067516" y="3397207"/>
                </a:moveTo>
                <a:lnTo>
                  <a:pt x="7063362" y="3402124"/>
                </a:lnTo>
                <a:cubicBezTo>
                  <a:pt x="7063057" y="3402505"/>
                  <a:pt x="7062676" y="3402810"/>
                  <a:pt x="7062333" y="3403153"/>
                </a:cubicBezTo>
                <a:cubicBezTo>
                  <a:pt x="7062753" y="3404449"/>
                  <a:pt x="7063057" y="3405783"/>
                  <a:pt x="7063057" y="3407117"/>
                </a:cubicBezTo>
                <a:cubicBezTo>
                  <a:pt x="7063133" y="3415389"/>
                  <a:pt x="7056464" y="3421107"/>
                  <a:pt x="7048652" y="3421755"/>
                </a:cubicBezTo>
                <a:lnTo>
                  <a:pt x="7039543" y="3422555"/>
                </a:lnTo>
                <a:cubicBezTo>
                  <a:pt x="7031693" y="3423241"/>
                  <a:pt x="7024948" y="3415503"/>
                  <a:pt x="7024910" y="3408147"/>
                </a:cubicBezTo>
                <a:cubicBezTo>
                  <a:pt x="7024871" y="3400523"/>
                  <a:pt x="7030511" y="3395148"/>
                  <a:pt x="7037485" y="3393814"/>
                </a:cubicBezTo>
                <a:cubicBezTo>
                  <a:pt x="7037333" y="3390345"/>
                  <a:pt x="7038248" y="3386877"/>
                  <a:pt x="7040420" y="3384247"/>
                </a:cubicBezTo>
                <a:lnTo>
                  <a:pt x="7044574" y="3379329"/>
                </a:lnTo>
                <a:cubicBezTo>
                  <a:pt x="7049795" y="3373078"/>
                  <a:pt x="7058332" y="3372087"/>
                  <a:pt x="7064963" y="3376775"/>
                </a:cubicBezTo>
                <a:cubicBezTo>
                  <a:pt x="7071213" y="3381235"/>
                  <a:pt x="7072394" y="3391375"/>
                  <a:pt x="7067516" y="3397207"/>
                </a:cubicBezTo>
                <a:close/>
                <a:moveTo>
                  <a:pt x="7053911" y="3327870"/>
                </a:moveTo>
                <a:lnTo>
                  <a:pt x="7051129" y="3334007"/>
                </a:lnTo>
                <a:cubicBezTo>
                  <a:pt x="7047623" y="3341745"/>
                  <a:pt x="7038019" y="3343994"/>
                  <a:pt x="7030817" y="3340753"/>
                </a:cubicBezTo>
                <a:cubicBezTo>
                  <a:pt x="7023118" y="3337323"/>
                  <a:pt x="7020832" y="3327641"/>
                  <a:pt x="7024071" y="3320437"/>
                </a:cubicBezTo>
                <a:lnTo>
                  <a:pt x="7026853" y="3314299"/>
                </a:lnTo>
                <a:cubicBezTo>
                  <a:pt x="7030359" y="3306562"/>
                  <a:pt x="7039963" y="3304351"/>
                  <a:pt x="7047166" y="3307591"/>
                </a:cubicBezTo>
                <a:cubicBezTo>
                  <a:pt x="7054864" y="3310983"/>
                  <a:pt x="7057150" y="3320665"/>
                  <a:pt x="7053911" y="3327870"/>
                </a:cubicBezTo>
                <a:close/>
                <a:moveTo>
                  <a:pt x="7020565" y="3352532"/>
                </a:moveTo>
                <a:cubicBezTo>
                  <a:pt x="7014277" y="3358326"/>
                  <a:pt x="7006045" y="3356725"/>
                  <a:pt x="7000024" y="3351694"/>
                </a:cubicBezTo>
                <a:lnTo>
                  <a:pt x="6995070" y="3347539"/>
                </a:lnTo>
                <a:cubicBezTo>
                  <a:pt x="6989010" y="3342469"/>
                  <a:pt x="6990687" y="3331796"/>
                  <a:pt x="6995870" y="3326993"/>
                </a:cubicBezTo>
                <a:cubicBezTo>
                  <a:pt x="7002196" y="3321199"/>
                  <a:pt x="7010389" y="3322800"/>
                  <a:pt x="7016411" y="3327793"/>
                </a:cubicBezTo>
                <a:lnTo>
                  <a:pt x="7021365" y="3331948"/>
                </a:lnTo>
                <a:cubicBezTo>
                  <a:pt x="7027463" y="3337056"/>
                  <a:pt x="7025786" y="3347729"/>
                  <a:pt x="7020565" y="3352532"/>
                </a:cubicBezTo>
                <a:close/>
                <a:moveTo>
                  <a:pt x="6936990" y="3098131"/>
                </a:moveTo>
                <a:cubicBezTo>
                  <a:pt x="6934018" y="3104916"/>
                  <a:pt x="6925367" y="3109796"/>
                  <a:pt x="6918202" y="3106594"/>
                </a:cubicBezTo>
                <a:lnTo>
                  <a:pt x="6912066" y="3103849"/>
                </a:lnTo>
                <a:cubicBezTo>
                  <a:pt x="6904597" y="3100457"/>
                  <a:pt x="6899871" y="3092795"/>
                  <a:pt x="6902768" y="3084561"/>
                </a:cubicBezTo>
                <a:cubicBezTo>
                  <a:pt x="6904750" y="3078920"/>
                  <a:pt x="6910809" y="3074536"/>
                  <a:pt x="6916945" y="3074384"/>
                </a:cubicBezTo>
                <a:cubicBezTo>
                  <a:pt x="6917897" y="3072554"/>
                  <a:pt x="6919193" y="3070915"/>
                  <a:pt x="6920908" y="3069657"/>
                </a:cubicBezTo>
                <a:lnTo>
                  <a:pt x="6926129" y="3065883"/>
                </a:lnTo>
                <a:cubicBezTo>
                  <a:pt x="6932494" y="3061271"/>
                  <a:pt x="6941754" y="3062605"/>
                  <a:pt x="6946442" y="3068971"/>
                </a:cubicBezTo>
                <a:cubicBezTo>
                  <a:pt x="6946785" y="3069428"/>
                  <a:pt x="6946861" y="3070000"/>
                  <a:pt x="6947128" y="3070534"/>
                </a:cubicBezTo>
                <a:lnTo>
                  <a:pt x="6950100" y="3069390"/>
                </a:lnTo>
                <a:cubicBezTo>
                  <a:pt x="6957760" y="3066493"/>
                  <a:pt x="6966716" y="3070420"/>
                  <a:pt x="6969650" y="3078119"/>
                </a:cubicBezTo>
                <a:cubicBezTo>
                  <a:pt x="6972547" y="3085743"/>
                  <a:pt x="6968583" y="3094815"/>
                  <a:pt x="6960923" y="3097674"/>
                </a:cubicBezTo>
                <a:lnTo>
                  <a:pt x="6952501" y="3100876"/>
                </a:lnTo>
                <a:cubicBezTo>
                  <a:pt x="6956731" y="3102896"/>
                  <a:pt x="6960161" y="3106517"/>
                  <a:pt x="6961076" y="3111320"/>
                </a:cubicBezTo>
                <a:lnTo>
                  <a:pt x="6962333" y="3117915"/>
                </a:lnTo>
                <a:cubicBezTo>
                  <a:pt x="6963858" y="3125996"/>
                  <a:pt x="6958522" y="3134115"/>
                  <a:pt x="6950405" y="3135716"/>
                </a:cubicBezTo>
                <a:cubicBezTo>
                  <a:pt x="6942440" y="3137317"/>
                  <a:pt x="6934132" y="3131828"/>
                  <a:pt x="6932607" y="3123823"/>
                </a:cubicBezTo>
                <a:lnTo>
                  <a:pt x="6931350" y="3117229"/>
                </a:lnTo>
                <a:cubicBezTo>
                  <a:pt x="6930016" y="3110215"/>
                  <a:pt x="6934056" y="3103430"/>
                  <a:pt x="6940382" y="3100647"/>
                </a:cubicBezTo>
                <a:cubicBezTo>
                  <a:pt x="6939201" y="3099961"/>
                  <a:pt x="6938096" y="3099084"/>
                  <a:pt x="6936990" y="3098131"/>
                </a:cubicBezTo>
                <a:close/>
                <a:moveTo>
                  <a:pt x="6963705" y="2922445"/>
                </a:moveTo>
                <a:cubicBezTo>
                  <a:pt x="6970298" y="2917680"/>
                  <a:pt x="6979254" y="2920081"/>
                  <a:pt x="6983904" y="2926218"/>
                </a:cubicBezTo>
                <a:cubicBezTo>
                  <a:pt x="6988591" y="2932432"/>
                  <a:pt x="6986342" y="2941351"/>
                  <a:pt x="6980550" y="2945964"/>
                </a:cubicBezTo>
                <a:cubicBezTo>
                  <a:pt x="6981807" y="2956255"/>
                  <a:pt x="6971289" y="2968187"/>
                  <a:pt x="6958713" y="2962507"/>
                </a:cubicBezTo>
                <a:cubicBezTo>
                  <a:pt x="6957265" y="2961859"/>
                  <a:pt x="6956350" y="2960906"/>
                  <a:pt x="6955321" y="2960029"/>
                </a:cubicBezTo>
                <a:cubicBezTo>
                  <a:pt x="6951053" y="2959648"/>
                  <a:pt x="6946899" y="2957590"/>
                  <a:pt x="6944231" y="2954007"/>
                </a:cubicBezTo>
                <a:cubicBezTo>
                  <a:pt x="6939429" y="2947641"/>
                  <a:pt x="6941869" y="2938264"/>
                  <a:pt x="6948004" y="2933804"/>
                </a:cubicBezTo>
                <a:lnTo>
                  <a:pt x="6963705" y="2922445"/>
                </a:lnTo>
                <a:close/>
                <a:moveTo>
                  <a:pt x="6986419" y="2874683"/>
                </a:moveTo>
                <a:cubicBezTo>
                  <a:pt x="6997318" y="2889778"/>
                  <a:pt x="6975291" y="2908760"/>
                  <a:pt x="6964353" y="2893589"/>
                </a:cubicBezTo>
                <a:cubicBezTo>
                  <a:pt x="6953454" y="2878494"/>
                  <a:pt x="6975481" y="2859511"/>
                  <a:pt x="6986419" y="2874683"/>
                </a:cubicBezTo>
                <a:close/>
                <a:moveTo>
                  <a:pt x="6894041" y="3023458"/>
                </a:moveTo>
                <a:cubicBezTo>
                  <a:pt x="6894155" y="3022810"/>
                  <a:pt x="6894078" y="3022238"/>
                  <a:pt x="6894269" y="3021628"/>
                </a:cubicBezTo>
                <a:cubicBezTo>
                  <a:pt x="6896480" y="3014271"/>
                  <a:pt x="6906312" y="3009049"/>
                  <a:pt x="6913553" y="3012327"/>
                </a:cubicBezTo>
                <a:lnTo>
                  <a:pt x="6919689" y="3015110"/>
                </a:lnTo>
                <a:cubicBezTo>
                  <a:pt x="6924909" y="3017473"/>
                  <a:pt x="6928263" y="3021666"/>
                  <a:pt x="6929216" y="3026698"/>
                </a:cubicBezTo>
                <a:lnTo>
                  <a:pt x="6929559" y="3026660"/>
                </a:lnTo>
                <a:cubicBezTo>
                  <a:pt x="6937905" y="3025059"/>
                  <a:pt x="6945412" y="3030395"/>
                  <a:pt x="6947432" y="3038477"/>
                </a:cubicBezTo>
                <a:cubicBezTo>
                  <a:pt x="6949414" y="3046329"/>
                  <a:pt x="6943431" y="3054867"/>
                  <a:pt x="6935619" y="3056354"/>
                </a:cubicBezTo>
                <a:lnTo>
                  <a:pt x="6929025" y="3057612"/>
                </a:lnTo>
                <a:cubicBezTo>
                  <a:pt x="6920680" y="3059175"/>
                  <a:pt x="6913172" y="3053876"/>
                  <a:pt x="6911152" y="3045795"/>
                </a:cubicBezTo>
                <a:cubicBezTo>
                  <a:pt x="6910999" y="3045185"/>
                  <a:pt x="6911190" y="3044575"/>
                  <a:pt x="6911114" y="3043966"/>
                </a:cubicBezTo>
                <a:cubicBezTo>
                  <a:pt x="6910657" y="3043851"/>
                  <a:pt x="6910123" y="3043927"/>
                  <a:pt x="6909666" y="3043737"/>
                </a:cubicBezTo>
                <a:lnTo>
                  <a:pt x="6903530" y="3040954"/>
                </a:lnTo>
                <a:cubicBezTo>
                  <a:pt x="6903492" y="3040954"/>
                  <a:pt x="6903454" y="3040916"/>
                  <a:pt x="6903416" y="3040878"/>
                </a:cubicBezTo>
                <a:cubicBezTo>
                  <a:pt x="6900748" y="3051437"/>
                  <a:pt x="6887486" y="3058832"/>
                  <a:pt x="6879559" y="3047853"/>
                </a:cubicBezTo>
                <a:cubicBezTo>
                  <a:pt x="6870755" y="3035618"/>
                  <a:pt x="6883218" y="3020637"/>
                  <a:pt x="6894041" y="3023458"/>
                </a:cubicBezTo>
                <a:close/>
                <a:moveTo>
                  <a:pt x="6836381" y="3087230"/>
                </a:moveTo>
                <a:cubicBezTo>
                  <a:pt x="6834323" y="3084409"/>
                  <a:pt x="6833713" y="3081398"/>
                  <a:pt x="6833675" y="3078501"/>
                </a:cubicBezTo>
                <a:cubicBezTo>
                  <a:pt x="6823804" y="3072135"/>
                  <a:pt x="6823652" y="3053495"/>
                  <a:pt x="6838629" y="3050674"/>
                </a:cubicBezTo>
                <a:cubicBezTo>
                  <a:pt x="6849376" y="3048616"/>
                  <a:pt x="6855588" y="3057154"/>
                  <a:pt x="6855702" y="3065655"/>
                </a:cubicBezTo>
                <a:cubicBezTo>
                  <a:pt x="6856312" y="3066265"/>
                  <a:pt x="6856998" y="3066570"/>
                  <a:pt x="6857570" y="3067370"/>
                </a:cubicBezTo>
                <a:cubicBezTo>
                  <a:pt x="6868393" y="3082312"/>
                  <a:pt x="6847318" y="3102362"/>
                  <a:pt x="6836381" y="3087230"/>
                </a:cubicBezTo>
                <a:close/>
                <a:moveTo>
                  <a:pt x="6636152" y="2957399"/>
                </a:moveTo>
                <a:cubicBezTo>
                  <a:pt x="6628797" y="2967920"/>
                  <a:pt x="6613210" y="2963193"/>
                  <a:pt x="6610047" y="2952406"/>
                </a:cubicBezTo>
                <a:cubicBezTo>
                  <a:pt x="6594498" y="2943562"/>
                  <a:pt x="6603416" y="2916727"/>
                  <a:pt x="6620642" y="2924503"/>
                </a:cubicBezTo>
                <a:cubicBezTo>
                  <a:pt x="6623691" y="2925875"/>
                  <a:pt x="6625634" y="2927972"/>
                  <a:pt x="6627196" y="2930259"/>
                </a:cubicBezTo>
                <a:cubicBezTo>
                  <a:pt x="6631084" y="2930793"/>
                  <a:pt x="6634590" y="2932965"/>
                  <a:pt x="6637257" y="2935862"/>
                </a:cubicBezTo>
                <a:cubicBezTo>
                  <a:pt x="6646289" y="2929649"/>
                  <a:pt x="6662486" y="2935710"/>
                  <a:pt x="6660123" y="2949814"/>
                </a:cubicBezTo>
                <a:cubicBezTo>
                  <a:pt x="6657989" y="2962659"/>
                  <a:pt x="6643698" y="2963917"/>
                  <a:pt x="6636152" y="2957399"/>
                </a:cubicBezTo>
                <a:close/>
                <a:moveTo>
                  <a:pt x="6652196" y="2592074"/>
                </a:moveTo>
                <a:cubicBezTo>
                  <a:pt x="6649643" y="2594666"/>
                  <a:pt x="6646442" y="2596611"/>
                  <a:pt x="6643050" y="2597030"/>
                </a:cubicBezTo>
                <a:cubicBezTo>
                  <a:pt x="6637410" y="2609075"/>
                  <a:pt x="6619384" y="2605950"/>
                  <a:pt x="6616373" y="2594400"/>
                </a:cubicBezTo>
                <a:cubicBezTo>
                  <a:pt x="6612715" y="2597602"/>
                  <a:pt x="6607455" y="2599088"/>
                  <a:pt x="6602654" y="2597868"/>
                </a:cubicBezTo>
                <a:lnTo>
                  <a:pt x="6601320" y="2597564"/>
                </a:lnTo>
                <a:cubicBezTo>
                  <a:pt x="6602539" y="2598783"/>
                  <a:pt x="6603606" y="2600308"/>
                  <a:pt x="6604369" y="2602328"/>
                </a:cubicBezTo>
                <a:cubicBezTo>
                  <a:pt x="6606160" y="2606979"/>
                  <a:pt x="6605474" y="2611286"/>
                  <a:pt x="6603569" y="2614907"/>
                </a:cubicBezTo>
                <a:cubicBezTo>
                  <a:pt x="6604750" y="2615136"/>
                  <a:pt x="6605969" y="2615212"/>
                  <a:pt x="6607112" y="2615708"/>
                </a:cubicBezTo>
                <a:cubicBezTo>
                  <a:pt x="6614772" y="2618986"/>
                  <a:pt x="6617440" y="2628706"/>
                  <a:pt x="6614201" y="2635910"/>
                </a:cubicBezTo>
                <a:lnTo>
                  <a:pt x="6605893" y="2654321"/>
                </a:lnTo>
                <a:cubicBezTo>
                  <a:pt x="6602425" y="2662060"/>
                  <a:pt x="6593088" y="2664575"/>
                  <a:pt x="6585695" y="2661411"/>
                </a:cubicBezTo>
                <a:cubicBezTo>
                  <a:pt x="6578035" y="2658133"/>
                  <a:pt x="6575367" y="2648413"/>
                  <a:pt x="6578606" y="2641209"/>
                </a:cubicBezTo>
                <a:lnTo>
                  <a:pt x="6586648" y="2623407"/>
                </a:lnTo>
                <a:cubicBezTo>
                  <a:pt x="6583637" y="2622569"/>
                  <a:pt x="6580969" y="2620473"/>
                  <a:pt x="6579292" y="2616623"/>
                </a:cubicBezTo>
                <a:cubicBezTo>
                  <a:pt x="6576358" y="2617690"/>
                  <a:pt x="6573081" y="2618033"/>
                  <a:pt x="6569841" y="2617233"/>
                </a:cubicBezTo>
                <a:lnTo>
                  <a:pt x="6557417" y="2614145"/>
                </a:lnTo>
                <a:cubicBezTo>
                  <a:pt x="6549795" y="2612277"/>
                  <a:pt x="6545832" y="2603014"/>
                  <a:pt x="6548080" y="2595963"/>
                </a:cubicBezTo>
                <a:cubicBezTo>
                  <a:pt x="6550329" y="2588949"/>
                  <a:pt x="6557227" y="2586128"/>
                  <a:pt x="6564049" y="2586852"/>
                </a:cubicBezTo>
                <a:cubicBezTo>
                  <a:pt x="6560733" y="2575912"/>
                  <a:pt x="6569574" y="2561961"/>
                  <a:pt x="6582646" y="2567831"/>
                </a:cubicBezTo>
                <a:cubicBezTo>
                  <a:pt x="6583218" y="2568060"/>
                  <a:pt x="6583484" y="2568517"/>
                  <a:pt x="6583980" y="2568784"/>
                </a:cubicBezTo>
                <a:cubicBezTo>
                  <a:pt x="6584971" y="2567298"/>
                  <a:pt x="6585581" y="2565392"/>
                  <a:pt x="6586914" y="2564401"/>
                </a:cubicBezTo>
                <a:lnTo>
                  <a:pt x="6586038" y="2562952"/>
                </a:lnTo>
                <a:cubicBezTo>
                  <a:pt x="6581998" y="2556243"/>
                  <a:pt x="6586419" y="2546790"/>
                  <a:pt x="6592897" y="2543741"/>
                </a:cubicBezTo>
                <a:cubicBezTo>
                  <a:pt x="6600444" y="2540157"/>
                  <a:pt x="6608103" y="2543931"/>
                  <a:pt x="6612143" y="2550602"/>
                </a:cubicBezTo>
                <a:lnTo>
                  <a:pt x="6612677" y="2551517"/>
                </a:lnTo>
                <a:cubicBezTo>
                  <a:pt x="6613858" y="2551555"/>
                  <a:pt x="6615039" y="2551555"/>
                  <a:pt x="6616259" y="2551860"/>
                </a:cubicBezTo>
                <a:lnTo>
                  <a:pt x="6622470" y="2553423"/>
                </a:lnTo>
                <a:cubicBezTo>
                  <a:pt x="6630055" y="2555290"/>
                  <a:pt x="6633523" y="2565239"/>
                  <a:pt x="6631045" y="2571948"/>
                </a:cubicBezTo>
                <a:cubicBezTo>
                  <a:pt x="6630207" y="2574197"/>
                  <a:pt x="6628835" y="2575836"/>
                  <a:pt x="6627310" y="2577246"/>
                </a:cubicBezTo>
                <a:cubicBezTo>
                  <a:pt x="6628492" y="2577056"/>
                  <a:pt x="6629674" y="2577094"/>
                  <a:pt x="6630893" y="2577208"/>
                </a:cubicBezTo>
                <a:cubicBezTo>
                  <a:pt x="6634590" y="2569547"/>
                  <a:pt x="6644270" y="2565582"/>
                  <a:pt x="6650900" y="2569737"/>
                </a:cubicBezTo>
                <a:cubicBezTo>
                  <a:pt x="6649148" y="2563486"/>
                  <a:pt x="6650367" y="2556968"/>
                  <a:pt x="6656541" y="2553080"/>
                </a:cubicBezTo>
                <a:cubicBezTo>
                  <a:pt x="6662600" y="2549306"/>
                  <a:pt x="6673080" y="2550678"/>
                  <a:pt x="6676434" y="2557730"/>
                </a:cubicBezTo>
                <a:cubicBezTo>
                  <a:pt x="6676815" y="2558607"/>
                  <a:pt x="6677235" y="2559445"/>
                  <a:pt x="6677730" y="2560246"/>
                </a:cubicBezTo>
                <a:cubicBezTo>
                  <a:pt x="6677768" y="2560322"/>
                  <a:pt x="6677768" y="2560284"/>
                  <a:pt x="6677806" y="2560398"/>
                </a:cubicBezTo>
                <a:cubicBezTo>
                  <a:pt x="6677882" y="2560437"/>
                  <a:pt x="6677920" y="2560437"/>
                  <a:pt x="6677959" y="2560475"/>
                </a:cubicBezTo>
                <a:cubicBezTo>
                  <a:pt x="6678035" y="2560475"/>
                  <a:pt x="6678111" y="2560513"/>
                  <a:pt x="6678187" y="2560551"/>
                </a:cubicBezTo>
                <a:cubicBezTo>
                  <a:pt x="6679330" y="2560741"/>
                  <a:pt x="6680436" y="2560551"/>
                  <a:pt x="6681579" y="2560817"/>
                </a:cubicBezTo>
                <a:cubicBezTo>
                  <a:pt x="6689544" y="2562762"/>
                  <a:pt x="6693431" y="2572901"/>
                  <a:pt x="6690916" y="2580105"/>
                </a:cubicBezTo>
                <a:cubicBezTo>
                  <a:pt x="6688896" y="2585861"/>
                  <a:pt x="6684132" y="2589025"/>
                  <a:pt x="6678759" y="2589787"/>
                </a:cubicBezTo>
                <a:cubicBezTo>
                  <a:pt x="6676358" y="2595848"/>
                  <a:pt x="6670946" y="2600270"/>
                  <a:pt x="6663858" y="2599736"/>
                </a:cubicBezTo>
                <a:cubicBezTo>
                  <a:pt x="6659208" y="2599317"/>
                  <a:pt x="6654826" y="2596191"/>
                  <a:pt x="6652196" y="2592074"/>
                </a:cubicBezTo>
                <a:close/>
                <a:moveTo>
                  <a:pt x="6638820" y="2407887"/>
                </a:moveTo>
                <a:cubicBezTo>
                  <a:pt x="6636343" y="2415663"/>
                  <a:pt x="6628263" y="2419132"/>
                  <a:pt x="6620679" y="2417264"/>
                </a:cubicBezTo>
                <a:lnTo>
                  <a:pt x="6614468" y="2415702"/>
                </a:lnTo>
                <a:cubicBezTo>
                  <a:pt x="6606884" y="2413834"/>
                  <a:pt x="6602844" y="2404609"/>
                  <a:pt x="6605093" y="2397557"/>
                </a:cubicBezTo>
                <a:cubicBezTo>
                  <a:pt x="6607570" y="2389781"/>
                  <a:pt x="6615649" y="2386312"/>
                  <a:pt x="6623233" y="2388180"/>
                </a:cubicBezTo>
                <a:lnTo>
                  <a:pt x="6629483" y="2389743"/>
                </a:lnTo>
                <a:cubicBezTo>
                  <a:pt x="6637029" y="2391649"/>
                  <a:pt x="6641068" y="2400836"/>
                  <a:pt x="6638820" y="2407887"/>
                </a:cubicBezTo>
                <a:close/>
                <a:moveTo>
                  <a:pt x="6646137" y="2469791"/>
                </a:moveTo>
                <a:lnTo>
                  <a:pt x="6652120" y="2467504"/>
                </a:lnTo>
                <a:cubicBezTo>
                  <a:pt x="6659399" y="2464684"/>
                  <a:pt x="6667593" y="2465789"/>
                  <a:pt x="6671670" y="2473374"/>
                </a:cubicBezTo>
                <a:cubicBezTo>
                  <a:pt x="6671823" y="2473641"/>
                  <a:pt x="6671823" y="2473984"/>
                  <a:pt x="6671937" y="2474251"/>
                </a:cubicBezTo>
                <a:cubicBezTo>
                  <a:pt x="6678492" y="2475700"/>
                  <a:pt x="6683446" y="2481455"/>
                  <a:pt x="6683446" y="2488317"/>
                </a:cubicBezTo>
                <a:cubicBezTo>
                  <a:pt x="6683485" y="2489117"/>
                  <a:pt x="6683485" y="2489499"/>
                  <a:pt x="6683446" y="2489613"/>
                </a:cubicBezTo>
                <a:lnTo>
                  <a:pt x="6683485" y="2489880"/>
                </a:lnTo>
                <a:cubicBezTo>
                  <a:pt x="6683485" y="2489918"/>
                  <a:pt x="6683485" y="2489918"/>
                  <a:pt x="6683522" y="2489994"/>
                </a:cubicBezTo>
                <a:cubicBezTo>
                  <a:pt x="6684285" y="2490451"/>
                  <a:pt x="6685009" y="2490871"/>
                  <a:pt x="6685809" y="2491252"/>
                </a:cubicBezTo>
                <a:cubicBezTo>
                  <a:pt x="6693126" y="2494682"/>
                  <a:pt x="6694117" y="2504784"/>
                  <a:pt x="6690687" y="2511073"/>
                </a:cubicBezTo>
                <a:cubicBezTo>
                  <a:pt x="6686686" y="2518430"/>
                  <a:pt x="6677692" y="2519155"/>
                  <a:pt x="6670870" y="2515953"/>
                </a:cubicBezTo>
                <a:cubicBezTo>
                  <a:pt x="6662524" y="2512026"/>
                  <a:pt x="6657532" y="2504631"/>
                  <a:pt x="6655550" y="2496169"/>
                </a:cubicBezTo>
                <a:cubicBezTo>
                  <a:pt x="6649490" y="2497160"/>
                  <a:pt x="6643507" y="2495407"/>
                  <a:pt x="6640230" y="2489270"/>
                </a:cubicBezTo>
                <a:cubicBezTo>
                  <a:pt x="6636915" y="2483094"/>
                  <a:pt x="6638858" y="2472612"/>
                  <a:pt x="6646137" y="2469791"/>
                </a:cubicBezTo>
                <a:close/>
                <a:moveTo>
                  <a:pt x="6626968" y="2508901"/>
                </a:moveTo>
                <a:cubicBezTo>
                  <a:pt x="6626549" y="2510616"/>
                  <a:pt x="6625748" y="2511950"/>
                  <a:pt x="6624910" y="2513246"/>
                </a:cubicBezTo>
                <a:cubicBezTo>
                  <a:pt x="6631655" y="2512179"/>
                  <a:pt x="6639467" y="2514809"/>
                  <a:pt x="6642555" y="2522852"/>
                </a:cubicBezTo>
                <a:cubicBezTo>
                  <a:pt x="6649224" y="2540157"/>
                  <a:pt x="6621099" y="2546752"/>
                  <a:pt x="6614506" y="2529675"/>
                </a:cubicBezTo>
                <a:cubicBezTo>
                  <a:pt x="6613019" y="2525787"/>
                  <a:pt x="6613439" y="2522547"/>
                  <a:pt x="6614811" y="2519879"/>
                </a:cubicBezTo>
                <a:cubicBezTo>
                  <a:pt x="6605817" y="2521136"/>
                  <a:pt x="6595756" y="2514809"/>
                  <a:pt x="6598576" y="2503526"/>
                </a:cubicBezTo>
                <a:cubicBezTo>
                  <a:pt x="6603073" y="2485534"/>
                  <a:pt x="6631465" y="2490871"/>
                  <a:pt x="6626968" y="2508901"/>
                </a:cubicBezTo>
                <a:close/>
                <a:moveTo>
                  <a:pt x="6690077" y="2529942"/>
                </a:moveTo>
                <a:cubicBezTo>
                  <a:pt x="6683408" y="2512598"/>
                  <a:pt x="6710428" y="2502459"/>
                  <a:pt x="6717097" y="2519841"/>
                </a:cubicBezTo>
                <a:cubicBezTo>
                  <a:pt x="6723805" y="2537184"/>
                  <a:pt x="6696747" y="2547324"/>
                  <a:pt x="6690077" y="2529942"/>
                </a:cubicBezTo>
                <a:close/>
                <a:moveTo>
                  <a:pt x="6707493" y="2438801"/>
                </a:moveTo>
                <a:cubicBezTo>
                  <a:pt x="6705969" y="2440555"/>
                  <a:pt x="6704025" y="2441660"/>
                  <a:pt x="6701930" y="2442384"/>
                </a:cubicBezTo>
                <a:cubicBezTo>
                  <a:pt x="6705550" y="2444862"/>
                  <a:pt x="6707837" y="2448941"/>
                  <a:pt x="6706350" y="2454849"/>
                </a:cubicBezTo>
                <a:cubicBezTo>
                  <a:pt x="6701930" y="2472612"/>
                  <a:pt x="6673195" y="2469563"/>
                  <a:pt x="6677654" y="2451571"/>
                </a:cubicBezTo>
                <a:cubicBezTo>
                  <a:pt x="6678149" y="2449512"/>
                  <a:pt x="6679063" y="2447797"/>
                  <a:pt x="6680131" y="2446311"/>
                </a:cubicBezTo>
                <a:lnTo>
                  <a:pt x="6679902" y="2446387"/>
                </a:lnTo>
                <a:cubicBezTo>
                  <a:pt x="6672356" y="2449284"/>
                  <a:pt x="6664353" y="2444748"/>
                  <a:pt x="6661457" y="2437658"/>
                </a:cubicBezTo>
                <a:cubicBezTo>
                  <a:pt x="6658446" y="2430301"/>
                  <a:pt x="6663172" y="2421915"/>
                  <a:pt x="6670222" y="2419209"/>
                </a:cubicBezTo>
                <a:lnTo>
                  <a:pt x="6675253" y="2417264"/>
                </a:lnTo>
                <a:cubicBezTo>
                  <a:pt x="6676244" y="2413110"/>
                  <a:pt x="6678835" y="2409412"/>
                  <a:pt x="6683065" y="2407392"/>
                </a:cubicBezTo>
                <a:cubicBezTo>
                  <a:pt x="6688553" y="2404800"/>
                  <a:pt x="6693622" y="2406286"/>
                  <a:pt x="6698919" y="2408383"/>
                </a:cubicBezTo>
                <a:cubicBezTo>
                  <a:pt x="6702997" y="2410022"/>
                  <a:pt x="6705283" y="2413720"/>
                  <a:pt x="6706083" y="2417798"/>
                </a:cubicBezTo>
                <a:cubicBezTo>
                  <a:pt x="6706312" y="2417989"/>
                  <a:pt x="6706541" y="2418179"/>
                  <a:pt x="6706731" y="2418408"/>
                </a:cubicBezTo>
                <a:cubicBezTo>
                  <a:pt x="6712753" y="2423821"/>
                  <a:pt x="6712486" y="2432893"/>
                  <a:pt x="6707493" y="2438801"/>
                </a:cubicBezTo>
                <a:close/>
                <a:moveTo>
                  <a:pt x="6665878" y="2378613"/>
                </a:moveTo>
                <a:cubicBezTo>
                  <a:pt x="6661419" y="2396566"/>
                  <a:pt x="6632913" y="2392106"/>
                  <a:pt x="6637372" y="2374115"/>
                </a:cubicBezTo>
                <a:cubicBezTo>
                  <a:pt x="6641831" y="2356161"/>
                  <a:pt x="6670337" y="2360583"/>
                  <a:pt x="6665878" y="2378613"/>
                </a:cubicBezTo>
                <a:close/>
                <a:moveTo>
                  <a:pt x="6598423" y="2304511"/>
                </a:moveTo>
                <a:cubicBezTo>
                  <a:pt x="6593964" y="2322541"/>
                  <a:pt x="6565992" y="2315336"/>
                  <a:pt x="6570489" y="2297307"/>
                </a:cubicBezTo>
                <a:cubicBezTo>
                  <a:pt x="6574948" y="2279277"/>
                  <a:pt x="6602882" y="2286481"/>
                  <a:pt x="6598423" y="2304511"/>
                </a:cubicBezTo>
                <a:close/>
                <a:moveTo>
                  <a:pt x="6573842" y="2369312"/>
                </a:moveTo>
                <a:cubicBezTo>
                  <a:pt x="6581426" y="2370722"/>
                  <a:pt x="6586457" y="2379299"/>
                  <a:pt x="6584628" y="2386656"/>
                </a:cubicBezTo>
                <a:lnTo>
                  <a:pt x="6583065" y="2392869"/>
                </a:lnTo>
                <a:cubicBezTo>
                  <a:pt x="6581122" y="2400721"/>
                  <a:pt x="6573538" y="2405105"/>
                  <a:pt x="6565764" y="2403694"/>
                </a:cubicBezTo>
                <a:cubicBezTo>
                  <a:pt x="6558180" y="2402284"/>
                  <a:pt x="6553149" y="2393669"/>
                  <a:pt x="6554978" y="2386351"/>
                </a:cubicBezTo>
                <a:lnTo>
                  <a:pt x="6556541" y="2380099"/>
                </a:lnTo>
                <a:cubicBezTo>
                  <a:pt x="6558484" y="2372285"/>
                  <a:pt x="6566068" y="2367863"/>
                  <a:pt x="6573842" y="2369312"/>
                </a:cubicBezTo>
                <a:close/>
                <a:moveTo>
                  <a:pt x="6555283" y="2367368"/>
                </a:moveTo>
                <a:cubicBezTo>
                  <a:pt x="6550825" y="2385398"/>
                  <a:pt x="6522776" y="2378460"/>
                  <a:pt x="6527272" y="2360392"/>
                </a:cubicBezTo>
                <a:cubicBezTo>
                  <a:pt x="6531731" y="2342362"/>
                  <a:pt x="6559742" y="2349300"/>
                  <a:pt x="6555283" y="2367368"/>
                </a:cubicBezTo>
                <a:close/>
                <a:moveTo>
                  <a:pt x="6533865" y="2445396"/>
                </a:moveTo>
                <a:lnTo>
                  <a:pt x="6540078" y="2446958"/>
                </a:lnTo>
                <a:cubicBezTo>
                  <a:pt x="6546099" y="2448483"/>
                  <a:pt x="6550519" y="2452333"/>
                  <a:pt x="6551892" y="2457860"/>
                </a:cubicBezTo>
                <a:cubicBezTo>
                  <a:pt x="6555207" y="2454697"/>
                  <a:pt x="6559780" y="2452829"/>
                  <a:pt x="6564125" y="2453896"/>
                </a:cubicBezTo>
                <a:lnTo>
                  <a:pt x="6570375" y="2455459"/>
                </a:lnTo>
                <a:cubicBezTo>
                  <a:pt x="6571366" y="2455688"/>
                  <a:pt x="6572128" y="2456221"/>
                  <a:pt x="6573042" y="2456602"/>
                </a:cubicBezTo>
                <a:cubicBezTo>
                  <a:pt x="6575139" y="2456259"/>
                  <a:pt x="6577273" y="2456183"/>
                  <a:pt x="6579369" y="2456679"/>
                </a:cubicBezTo>
                <a:cubicBezTo>
                  <a:pt x="6587143" y="2458508"/>
                  <a:pt x="6591145" y="2467161"/>
                  <a:pt x="6589315" y="2474480"/>
                </a:cubicBezTo>
                <a:lnTo>
                  <a:pt x="6587753" y="2480731"/>
                </a:lnTo>
                <a:cubicBezTo>
                  <a:pt x="6585809" y="2488584"/>
                  <a:pt x="6577349" y="2492434"/>
                  <a:pt x="6569917" y="2490680"/>
                </a:cubicBezTo>
                <a:cubicBezTo>
                  <a:pt x="6565687" y="2489689"/>
                  <a:pt x="6562715" y="2486601"/>
                  <a:pt x="6561038" y="2482828"/>
                </a:cubicBezTo>
                <a:lnTo>
                  <a:pt x="6559209" y="2482370"/>
                </a:lnTo>
                <a:cubicBezTo>
                  <a:pt x="6553340" y="2480922"/>
                  <a:pt x="6549148" y="2476919"/>
                  <a:pt x="6547814" y="2471583"/>
                </a:cubicBezTo>
                <a:cubicBezTo>
                  <a:pt x="6544612" y="2474671"/>
                  <a:pt x="6540268" y="2476614"/>
                  <a:pt x="6536038" y="2475585"/>
                </a:cubicBezTo>
                <a:lnTo>
                  <a:pt x="6529826" y="2474022"/>
                </a:lnTo>
                <a:cubicBezTo>
                  <a:pt x="6521937" y="2472079"/>
                  <a:pt x="6516755" y="2466132"/>
                  <a:pt x="6517555" y="2457708"/>
                </a:cubicBezTo>
                <a:cubicBezTo>
                  <a:pt x="6518240" y="2450427"/>
                  <a:pt x="6526511" y="2443566"/>
                  <a:pt x="6533865" y="2445396"/>
                </a:cubicBezTo>
                <a:close/>
                <a:moveTo>
                  <a:pt x="6537334" y="2843616"/>
                </a:moveTo>
                <a:cubicBezTo>
                  <a:pt x="6532875" y="2861608"/>
                  <a:pt x="6504521" y="2856195"/>
                  <a:pt x="6508980" y="2838127"/>
                </a:cubicBezTo>
                <a:cubicBezTo>
                  <a:pt x="6513439" y="2820174"/>
                  <a:pt x="6541793" y="2825548"/>
                  <a:pt x="6537334" y="2843616"/>
                </a:cubicBezTo>
                <a:close/>
                <a:moveTo>
                  <a:pt x="6516335" y="2315375"/>
                </a:moveTo>
                <a:cubicBezTo>
                  <a:pt x="6511914" y="2333214"/>
                  <a:pt x="6483256" y="2329669"/>
                  <a:pt x="6487715" y="2311601"/>
                </a:cubicBezTo>
                <a:cubicBezTo>
                  <a:pt x="6492135" y="2293800"/>
                  <a:pt x="6520794" y="2297345"/>
                  <a:pt x="6516335" y="2315375"/>
                </a:cubicBezTo>
                <a:close/>
                <a:moveTo>
                  <a:pt x="6497700" y="2357038"/>
                </a:moveTo>
                <a:lnTo>
                  <a:pt x="6503911" y="2358601"/>
                </a:lnTo>
                <a:cubicBezTo>
                  <a:pt x="6511495" y="2360507"/>
                  <a:pt x="6516449" y="2368359"/>
                  <a:pt x="6514582" y="2376021"/>
                </a:cubicBezTo>
                <a:cubicBezTo>
                  <a:pt x="6512791" y="2383568"/>
                  <a:pt x="6504750" y="2388600"/>
                  <a:pt x="6497166" y="2386694"/>
                </a:cubicBezTo>
                <a:lnTo>
                  <a:pt x="6490954" y="2385131"/>
                </a:lnTo>
                <a:cubicBezTo>
                  <a:pt x="6483370" y="2383263"/>
                  <a:pt x="6478416" y="2375411"/>
                  <a:pt x="6480284" y="2367711"/>
                </a:cubicBezTo>
                <a:cubicBezTo>
                  <a:pt x="6482112" y="2360164"/>
                  <a:pt x="6490154" y="2355132"/>
                  <a:pt x="6497700" y="2357038"/>
                </a:cubicBezTo>
                <a:close/>
                <a:moveTo>
                  <a:pt x="6485466" y="2528341"/>
                </a:moveTo>
                <a:cubicBezTo>
                  <a:pt x="6494689" y="2525253"/>
                  <a:pt x="6508217" y="2534402"/>
                  <a:pt x="6504978" y="2547438"/>
                </a:cubicBezTo>
                <a:cubicBezTo>
                  <a:pt x="6502768" y="2556320"/>
                  <a:pt x="6495108" y="2558225"/>
                  <a:pt x="6488439" y="2555710"/>
                </a:cubicBezTo>
                <a:cubicBezTo>
                  <a:pt x="6488591" y="2557082"/>
                  <a:pt x="6488591" y="2558416"/>
                  <a:pt x="6488362" y="2559674"/>
                </a:cubicBezTo>
                <a:cubicBezTo>
                  <a:pt x="6495642" y="2561999"/>
                  <a:pt x="6499338" y="2569851"/>
                  <a:pt x="6497738" y="2577094"/>
                </a:cubicBezTo>
                <a:cubicBezTo>
                  <a:pt x="6496709" y="2581783"/>
                  <a:pt x="6493126" y="2585137"/>
                  <a:pt x="6488820" y="2586700"/>
                </a:cubicBezTo>
                <a:cubicBezTo>
                  <a:pt x="6489773" y="2586662"/>
                  <a:pt x="6490725" y="2586738"/>
                  <a:pt x="6491640" y="2586967"/>
                </a:cubicBezTo>
                <a:lnTo>
                  <a:pt x="6497890" y="2588530"/>
                </a:lnTo>
                <a:cubicBezTo>
                  <a:pt x="6505474" y="2590397"/>
                  <a:pt x="6511609" y="2595886"/>
                  <a:pt x="6510657" y="2604463"/>
                </a:cubicBezTo>
                <a:cubicBezTo>
                  <a:pt x="6509895" y="2611477"/>
                  <a:pt x="6502311" y="2619100"/>
                  <a:pt x="6494727" y="2617233"/>
                </a:cubicBezTo>
                <a:lnTo>
                  <a:pt x="6488515" y="2615670"/>
                </a:lnTo>
                <a:cubicBezTo>
                  <a:pt x="6480931" y="2613802"/>
                  <a:pt x="6474795" y="2608351"/>
                  <a:pt x="6475748" y="2599736"/>
                </a:cubicBezTo>
                <a:cubicBezTo>
                  <a:pt x="6476320" y="2594743"/>
                  <a:pt x="6480321" y="2589520"/>
                  <a:pt x="6485314" y="2587538"/>
                </a:cubicBezTo>
                <a:cubicBezTo>
                  <a:pt x="6483561" y="2587729"/>
                  <a:pt x="6481769" y="2587691"/>
                  <a:pt x="6480093" y="2587271"/>
                </a:cubicBezTo>
                <a:lnTo>
                  <a:pt x="6473881" y="2585709"/>
                </a:lnTo>
                <a:cubicBezTo>
                  <a:pt x="6471670" y="2585137"/>
                  <a:pt x="6469803" y="2584070"/>
                  <a:pt x="6468241" y="2582659"/>
                </a:cubicBezTo>
                <a:cubicBezTo>
                  <a:pt x="6462067" y="2585442"/>
                  <a:pt x="6455055" y="2585976"/>
                  <a:pt x="6448233" y="2582888"/>
                </a:cubicBezTo>
                <a:cubicBezTo>
                  <a:pt x="6443850" y="2580906"/>
                  <a:pt x="6440497" y="2578047"/>
                  <a:pt x="6437982" y="2574654"/>
                </a:cubicBezTo>
                <a:cubicBezTo>
                  <a:pt x="6435809" y="2575264"/>
                  <a:pt x="6433523" y="2575455"/>
                  <a:pt x="6431084" y="2575074"/>
                </a:cubicBezTo>
                <a:cubicBezTo>
                  <a:pt x="6423576" y="2573816"/>
                  <a:pt x="6418126" y="2565277"/>
                  <a:pt x="6419956" y="2557959"/>
                </a:cubicBezTo>
                <a:lnTo>
                  <a:pt x="6423043" y="2545494"/>
                </a:lnTo>
                <a:cubicBezTo>
                  <a:pt x="6424338" y="2540348"/>
                  <a:pt x="6427920" y="2536613"/>
                  <a:pt x="6432493" y="2535050"/>
                </a:cubicBezTo>
                <a:cubicBezTo>
                  <a:pt x="6432532" y="2534859"/>
                  <a:pt x="6432570" y="2534669"/>
                  <a:pt x="6432608" y="2534440"/>
                </a:cubicBezTo>
                <a:cubicBezTo>
                  <a:pt x="6423767" y="2535088"/>
                  <a:pt x="6414125" y="2528227"/>
                  <a:pt x="6416869" y="2517058"/>
                </a:cubicBezTo>
                <a:cubicBezTo>
                  <a:pt x="6420222" y="2503564"/>
                  <a:pt x="6436724" y="2503983"/>
                  <a:pt x="6442974" y="2512598"/>
                </a:cubicBezTo>
                <a:cubicBezTo>
                  <a:pt x="6451053" y="2506499"/>
                  <a:pt x="6464239" y="2506766"/>
                  <a:pt x="6473347" y="2510349"/>
                </a:cubicBezTo>
                <a:cubicBezTo>
                  <a:pt x="6479674" y="2512941"/>
                  <a:pt x="6483370" y="2520565"/>
                  <a:pt x="6485466" y="2528341"/>
                </a:cubicBezTo>
                <a:close/>
                <a:moveTo>
                  <a:pt x="6458789" y="2307484"/>
                </a:moveTo>
                <a:cubicBezTo>
                  <a:pt x="6454369" y="2325285"/>
                  <a:pt x="6425634" y="2322160"/>
                  <a:pt x="6430131" y="2304168"/>
                </a:cubicBezTo>
                <a:cubicBezTo>
                  <a:pt x="6434551" y="2286367"/>
                  <a:pt x="6463287" y="2289492"/>
                  <a:pt x="6458789" y="2307484"/>
                </a:cubicBezTo>
                <a:close/>
                <a:moveTo>
                  <a:pt x="6447776" y="2335158"/>
                </a:moveTo>
                <a:cubicBezTo>
                  <a:pt x="6451739" y="2341905"/>
                  <a:pt x="6449376" y="2350901"/>
                  <a:pt x="6442669" y="2354941"/>
                </a:cubicBezTo>
                <a:lnTo>
                  <a:pt x="6434895" y="2359630"/>
                </a:lnTo>
                <a:cubicBezTo>
                  <a:pt x="6428187" y="2363670"/>
                  <a:pt x="6419079" y="2361231"/>
                  <a:pt x="6415116" y="2354522"/>
                </a:cubicBezTo>
                <a:cubicBezTo>
                  <a:pt x="6411152" y="2347775"/>
                  <a:pt x="6413553" y="2338779"/>
                  <a:pt x="6420222" y="2334739"/>
                </a:cubicBezTo>
                <a:cubicBezTo>
                  <a:pt x="6422814" y="2333176"/>
                  <a:pt x="6425405" y="2331613"/>
                  <a:pt x="6427997" y="2330050"/>
                </a:cubicBezTo>
                <a:cubicBezTo>
                  <a:pt x="6434742" y="2326048"/>
                  <a:pt x="6443850" y="2328487"/>
                  <a:pt x="6447776" y="2335158"/>
                </a:cubicBezTo>
                <a:close/>
                <a:moveTo>
                  <a:pt x="6413210" y="2145482"/>
                </a:moveTo>
                <a:cubicBezTo>
                  <a:pt x="6408713" y="2163550"/>
                  <a:pt x="6380779" y="2156307"/>
                  <a:pt x="6385276" y="2138277"/>
                </a:cubicBezTo>
                <a:cubicBezTo>
                  <a:pt x="6389735" y="2120210"/>
                  <a:pt x="6417707" y="2127452"/>
                  <a:pt x="6413210" y="2145482"/>
                </a:cubicBezTo>
                <a:close/>
                <a:moveTo>
                  <a:pt x="6402692" y="2214895"/>
                </a:moveTo>
                <a:cubicBezTo>
                  <a:pt x="6408637" y="2217297"/>
                  <a:pt x="6413553" y="2223700"/>
                  <a:pt x="6411953" y="2230180"/>
                </a:cubicBezTo>
                <a:lnTo>
                  <a:pt x="6410390" y="2236394"/>
                </a:lnTo>
                <a:cubicBezTo>
                  <a:pt x="6408523" y="2243979"/>
                  <a:pt x="6402349" y="2249811"/>
                  <a:pt x="6394003" y="2248592"/>
                </a:cubicBezTo>
                <a:cubicBezTo>
                  <a:pt x="6387296" y="2247600"/>
                  <a:pt x="6381160" y="2240777"/>
                  <a:pt x="6381846" y="2233687"/>
                </a:cubicBezTo>
                <a:cubicBezTo>
                  <a:pt x="6379559" y="2230714"/>
                  <a:pt x="6378416" y="2226826"/>
                  <a:pt x="6379597" y="2222061"/>
                </a:cubicBezTo>
                <a:cubicBezTo>
                  <a:pt x="6382532" y="2210397"/>
                  <a:pt x="6395261" y="2209330"/>
                  <a:pt x="6402692" y="2214895"/>
                </a:cubicBezTo>
                <a:close/>
                <a:moveTo>
                  <a:pt x="6383599" y="2184858"/>
                </a:moveTo>
                <a:cubicBezTo>
                  <a:pt x="6381693" y="2192672"/>
                  <a:pt x="6373005" y="2196484"/>
                  <a:pt x="6365687" y="2194654"/>
                </a:cubicBezTo>
                <a:lnTo>
                  <a:pt x="6353226" y="2191567"/>
                </a:lnTo>
                <a:cubicBezTo>
                  <a:pt x="6345375" y="2189623"/>
                  <a:pt x="6341640" y="2181008"/>
                  <a:pt x="6343431" y="2173651"/>
                </a:cubicBezTo>
                <a:cubicBezTo>
                  <a:pt x="6345337" y="2165837"/>
                  <a:pt x="6354026" y="2162025"/>
                  <a:pt x="6361343" y="2163855"/>
                </a:cubicBezTo>
                <a:lnTo>
                  <a:pt x="6373805" y="2166942"/>
                </a:lnTo>
                <a:cubicBezTo>
                  <a:pt x="6381655" y="2168925"/>
                  <a:pt x="6385390" y="2177539"/>
                  <a:pt x="6383599" y="2184858"/>
                </a:cubicBezTo>
                <a:close/>
                <a:moveTo>
                  <a:pt x="6302654" y="2064862"/>
                </a:moveTo>
                <a:cubicBezTo>
                  <a:pt x="6299834" y="2069741"/>
                  <a:pt x="6295146" y="2071952"/>
                  <a:pt x="6290230" y="2072028"/>
                </a:cubicBezTo>
                <a:cubicBezTo>
                  <a:pt x="6290344" y="2074582"/>
                  <a:pt x="6289963" y="2077212"/>
                  <a:pt x="6288934" y="2079576"/>
                </a:cubicBezTo>
                <a:cubicBezTo>
                  <a:pt x="6286800" y="2084455"/>
                  <a:pt x="6282113" y="2086894"/>
                  <a:pt x="6277120" y="2087428"/>
                </a:cubicBezTo>
                <a:cubicBezTo>
                  <a:pt x="6279064" y="2091811"/>
                  <a:pt x="6280245" y="2096614"/>
                  <a:pt x="6280284" y="2101608"/>
                </a:cubicBezTo>
                <a:cubicBezTo>
                  <a:pt x="6280321" y="2109422"/>
                  <a:pt x="6273310" y="2115940"/>
                  <a:pt x="6265611" y="2115826"/>
                </a:cubicBezTo>
                <a:cubicBezTo>
                  <a:pt x="6261610" y="2115788"/>
                  <a:pt x="6258028" y="2113996"/>
                  <a:pt x="6255474" y="2111252"/>
                </a:cubicBezTo>
                <a:cubicBezTo>
                  <a:pt x="6253912" y="2113729"/>
                  <a:pt x="6251930" y="2115940"/>
                  <a:pt x="6249491" y="2117084"/>
                </a:cubicBezTo>
                <a:cubicBezTo>
                  <a:pt x="6241869" y="2120591"/>
                  <a:pt x="6234361" y="2116665"/>
                  <a:pt x="6230359" y="2109994"/>
                </a:cubicBezTo>
                <a:lnTo>
                  <a:pt x="6225672" y="2102218"/>
                </a:lnTo>
                <a:cubicBezTo>
                  <a:pt x="6221633" y="2095509"/>
                  <a:pt x="6226282" y="2086056"/>
                  <a:pt x="6232760" y="2083082"/>
                </a:cubicBezTo>
                <a:cubicBezTo>
                  <a:pt x="6236267" y="2081481"/>
                  <a:pt x="6239697" y="2081558"/>
                  <a:pt x="6242783" y="2082625"/>
                </a:cubicBezTo>
                <a:cubicBezTo>
                  <a:pt x="6243089" y="2081138"/>
                  <a:pt x="6243470" y="2079652"/>
                  <a:pt x="6244156" y="2078394"/>
                </a:cubicBezTo>
                <a:cubicBezTo>
                  <a:pt x="6246480" y="2074125"/>
                  <a:pt x="6250520" y="2072295"/>
                  <a:pt x="6254788" y="2071990"/>
                </a:cubicBezTo>
                <a:cubicBezTo>
                  <a:pt x="6254788" y="2071799"/>
                  <a:pt x="6254636" y="2071647"/>
                  <a:pt x="6254636" y="2071456"/>
                </a:cubicBezTo>
                <a:cubicBezTo>
                  <a:pt x="6250824" y="2068064"/>
                  <a:pt x="6249033" y="2062842"/>
                  <a:pt x="6251778" y="2056590"/>
                </a:cubicBezTo>
                <a:cubicBezTo>
                  <a:pt x="6253378" y="2052931"/>
                  <a:pt x="6255970" y="2050644"/>
                  <a:pt x="6258828" y="2049233"/>
                </a:cubicBezTo>
                <a:lnTo>
                  <a:pt x="6256160" y="2048547"/>
                </a:lnTo>
                <a:cubicBezTo>
                  <a:pt x="6248576" y="2046679"/>
                  <a:pt x="6244574" y="2037417"/>
                  <a:pt x="6246861" y="2030365"/>
                </a:cubicBezTo>
                <a:cubicBezTo>
                  <a:pt x="6249377" y="2022589"/>
                  <a:pt x="6257456" y="2019196"/>
                  <a:pt x="6265039" y="2021064"/>
                </a:cubicBezTo>
                <a:lnTo>
                  <a:pt x="6277502" y="2024152"/>
                </a:lnTo>
                <a:cubicBezTo>
                  <a:pt x="6284476" y="2025867"/>
                  <a:pt x="6288172" y="2033757"/>
                  <a:pt x="6286991" y="2040504"/>
                </a:cubicBezTo>
                <a:cubicBezTo>
                  <a:pt x="6288363" y="2040809"/>
                  <a:pt x="6289773" y="2041076"/>
                  <a:pt x="6291107" y="2041648"/>
                </a:cubicBezTo>
                <a:lnTo>
                  <a:pt x="6297204" y="2044354"/>
                </a:lnTo>
                <a:cubicBezTo>
                  <a:pt x="6304674" y="2047671"/>
                  <a:pt x="6306389" y="2058420"/>
                  <a:pt x="6302654" y="2064862"/>
                </a:cubicBezTo>
                <a:close/>
                <a:moveTo>
                  <a:pt x="6226549" y="1987139"/>
                </a:moveTo>
                <a:lnTo>
                  <a:pt x="6228111" y="1980888"/>
                </a:lnTo>
                <a:cubicBezTo>
                  <a:pt x="6229979" y="1973302"/>
                  <a:pt x="6236381" y="1967584"/>
                  <a:pt x="6244613" y="1968880"/>
                </a:cubicBezTo>
                <a:cubicBezTo>
                  <a:pt x="6251815" y="1970024"/>
                  <a:pt x="6258523" y="1977800"/>
                  <a:pt x="6256617" y="1985385"/>
                </a:cubicBezTo>
                <a:lnTo>
                  <a:pt x="6255055" y="1991637"/>
                </a:lnTo>
                <a:cubicBezTo>
                  <a:pt x="6253149" y="1999222"/>
                  <a:pt x="6246785" y="2004940"/>
                  <a:pt x="6238553" y="2003644"/>
                </a:cubicBezTo>
                <a:cubicBezTo>
                  <a:pt x="6231313" y="2002462"/>
                  <a:pt x="6224643" y="1994686"/>
                  <a:pt x="6226549" y="1987139"/>
                </a:cubicBezTo>
                <a:close/>
                <a:moveTo>
                  <a:pt x="6165421" y="2299441"/>
                </a:moveTo>
                <a:cubicBezTo>
                  <a:pt x="6163630" y="2306645"/>
                  <a:pt x="6157875" y="2310229"/>
                  <a:pt x="6151968" y="2310877"/>
                </a:cubicBezTo>
                <a:cubicBezTo>
                  <a:pt x="6153645" y="2312516"/>
                  <a:pt x="6155093" y="2314612"/>
                  <a:pt x="6155703" y="2317738"/>
                </a:cubicBezTo>
                <a:cubicBezTo>
                  <a:pt x="6159361" y="2336454"/>
                  <a:pt x="6130931" y="2346174"/>
                  <a:pt x="6127235" y="2327267"/>
                </a:cubicBezTo>
                <a:cubicBezTo>
                  <a:pt x="6125253" y="2316976"/>
                  <a:pt x="6132951" y="2309619"/>
                  <a:pt x="6140878" y="2308056"/>
                </a:cubicBezTo>
                <a:cubicBezTo>
                  <a:pt x="6137448" y="2305464"/>
                  <a:pt x="6135352" y="2301385"/>
                  <a:pt x="6136801" y="2295668"/>
                </a:cubicBezTo>
                <a:cubicBezTo>
                  <a:pt x="6141221" y="2277828"/>
                  <a:pt x="6169880" y="2281449"/>
                  <a:pt x="6165421" y="2299441"/>
                </a:cubicBezTo>
                <a:close/>
                <a:moveTo>
                  <a:pt x="6040154" y="2124364"/>
                </a:moveTo>
                <a:cubicBezTo>
                  <a:pt x="6036457" y="2105420"/>
                  <a:pt x="6065535" y="2098025"/>
                  <a:pt x="6069232" y="2116969"/>
                </a:cubicBezTo>
                <a:cubicBezTo>
                  <a:pt x="6072928" y="2135914"/>
                  <a:pt x="6043851" y="2143309"/>
                  <a:pt x="6040154" y="2124364"/>
                </a:cubicBezTo>
                <a:close/>
                <a:moveTo>
                  <a:pt x="6067441" y="2069017"/>
                </a:moveTo>
                <a:cubicBezTo>
                  <a:pt x="6059590" y="2086704"/>
                  <a:pt x="6032913" y="2072943"/>
                  <a:pt x="6040726" y="2055370"/>
                </a:cubicBezTo>
                <a:cubicBezTo>
                  <a:pt x="6048576" y="2037684"/>
                  <a:pt x="6075253" y="2051444"/>
                  <a:pt x="6067441" y="2069017"/>
                </a:cubicBezTo>
                <a:close/>
                <a:moveTo>
                  <a:pt x="6001396" y="2088610"/>
                </a:moveTo>
                <a:cubicBezTo>
                  <a:pt x="6007837" y="2087275"/>
                  <a:pt x="6013782" y="2091087"/>
                  <a:pt x="6016793" y="2096538"/>
                </a:cubicBezTo>
                <a:cubicBezTo>
                  <a:pt x="6016755" y="2095013"/>
                  <a:pt x="6016755" y="2093489"/>
                  <a:pt x="6017326" y="2092002"/>
                </a:cubicBezTo>
                <a:cubicBezTo>
                  <a:pt x="6017708" y="2091163"/>
                  <a:pt x="6018050" y="2090249"/>
                  <a:pt x="6018279" y="2089334"/>
                </a:cubicBezTo>
                <a:cubicBezTo>
                  <a:pt x="6018241" y="2089219"/>
                  <a:pt x="6018241" y="2089181"/>
                  <a:pt x="6018203" y="2089029"/>
                </a:cubicBezTo>
                <a:cubicBezTo>
                  <a:pt x="6018089" y="2088800"/>
                  <a:pt x="6018050" y="2088762"/>
                  <a:pt x="6017860" y="2088343"/>
                </a:cubicBezTo>
                <a:cubicBezTo>
                  <a:pt x="6014049" y="2080833"/>
                  <a:pt x="6016755" y="2072295"/>
                  <a:pt x="6023881" y="2067988"/>
                </a:cubicBezTo>
                <a:cubicBezTo>
                  <a:pt x="6030665" y="2063909"/>
                  <a:pt x="6040688" y="2067035"/>
                  <a:pt x="6044232" y="2074010"/>
                </a:cubicBezTo>
                <a:cubicBezTo>
                  <a:pt x="6048348" y="2082167"/>
                  <a:pt x="6049720" y="2091468"/>
                  <a:pt x="6046175" y="2100159"/>
                </a:cubicBezTo>
                <a:cubicBezTo>
                  <a:pt x="6043089" y="2107707"/>
                  <a:pt x="6036191" y="2112929"/>
                  <a:pt x="6027654" y="2110527"/>
                </a:cubicBezTo>
                <a:cubicBezTo>
                  <a:pt x="6024300" y="2109575"/>
                  <a:pt x="6021214" y="2107021"/>
                  <a:pt x="6019117" y="2103895"/>
                </a:cubicBezTo>
                <a:lnTo>
                  <a:pt x="6019842" y="2107631"/>
                </a:lnTo>
                <a:cubicBezTo>
                  <a:pt x="6021442" y="2115864"/>
                  <a:pt x="6015154" y="2123221"/>
                  <a:pt x="6007418" y="2124822"/>
                </a:cubicBezTo>
                <a:cubicBezTo>
                  <a:pt x="5999301" y="2126499"/>
                  <a:pt x="5991717" y="2120057"/>
                  <a:pt x="5990230" y="2112395"/>
                </a:cubicBezTo>
                <a:lnTo>
                  <a:pt x="5988972" y="2105839"/>
                </a:lnTo>
                <a:cubicBezTo>
                  <a:pt x="5987334" y="2097567"/>
                  <a:pt x="5993622" y="2090210"/>
                  <a:pt x="6001396" y="2088610"/>
                </a:cubicBezTo>
                <a:close/>
                <a:moveTo>
                  <a:pt x="5991030" y="2010925"/>
                </a:moveTo>
                <a:lnTo>
                  <a:pt x="5988325" y="2017024"/>
                </a:lnTo>
                <a:cubicBezTo>
                  <a:pt x="5986000" y="2022246"/>
                  <a:pt x="5981884" y="2025562"/>
                  <a:pt x="5976892" y="2026553"/>
                </a:cubicBezTo>
                <a:lnTo>
                  <a:pt x="5976968" y="2026896"/>
                </a:lnTo>
                <a:cubicBezTo>
                  <a:pt x="5978569" y="2035130"/>
                  <a:pt x="5973348" y="2042639"/>
                  <a:pt x="5965383" y="2044697"/>
                </a:cubicBezTo>
                <a:cubicBezTo>
                  <a:pt x="5957608" y="2046718"/>
                  <a:pt x="5949110" y="2040809"/>
                  <a:pt x="5947585" y="2033109"/>
                </a:cubicBezTo>
                <a:lnTo>
                  <a:pt x="5946328" y="2026553"/>
                </a:lnTo>
                <a:cubicBezTo>
                  <a:pt x="5944727" y="2018320"/>
                  <a:pt x="5949949" y="2010848"/>
                  <a:pt x="5957913" y="2008790"/>
                </a:cubicBezTo>
                <a:cubicBezTo>
                  <a:pt x="5958523" y="2008638"/>
                  <a:pt x="5959133" y="2008790"/>
                  <a:pt x="5959742" y="2008752"/>
                </a:cubicBezTo>
                <a:cubicBezTo>
                  <a:pt x="5959895" y="2008256"/>
                  <a:pt x="5959781" y="2007761"/>
                  <a:pt x="5959971" y="2007303"/>
                </a:cubicBezTo>
                <a:lnTo>
                  <a:pt x="5962677" y="2001204"/>
                </a:lnTo>
                <a:cubicBezTo>
                  <a:pt x="5966107" y="1993505"/>
                  <a:pt x="5973386" y="1989426"/>
                  <a:pt x="5981732" y="1991904"/>
                </a:cubicBezTo>
                <a:cubicBezTo>
                  <a:pt x="5989049" y="1994000"/>
                  <a:pt x="5994232" y="2003720"/>
                  <a:pt x="5991030" y="2010925"/>
                </a:cubicBezTo>
                <a:close/>
                <a:moveTo>
                  <a:pt x="5957380" y="1852086"/>
                </a:moveTo>
                <a:cubicBezTo>
                  <a:pt x="5955512" y="1853649"/>
                  <a:pt x="5953340" y="1854373"/>
                  <a:pt x="5951053" y="1854754"/>
                </a:cubicBezTo>
                <a:cubicBezTo>
                  <a:pt x="5954331" y="1857956"/>
                  <a:pt x="5955893" y="1862569"/>
                  <a:pt x="5953340" y="1868324"/>
                </a:cubicBezTo>
                <a:cubicBezTo>
                  <a:pt x="5945604" y="1885744"/>
                  <a:pt x="5916755" y="1877435"/>
                  <a:pt x="5924567" y="1859786"/>
                </a:cubicBezTo>
                <a:cubicBezTo>
                  <a:pt x="5925444" y="1857766"/>
                  <a:pt x="5926702" y="1856203"/>
                  <a:pt x="5928073" y="1854831"/>
                </a:cubicBezTo>
                <a:lnTo>
                  <a:pt x="5927806" y="1854869"/>
                </a:lnTo>
                <a:cubicBezTo>
                  <a:pt x="5919575" y="1856470"/>
                  <a:pt x="5912181" y="1850371"/>
                  <a:pt x="5910505" y="1842595"/>
                </a:cubicBezTo>
                <a:cubicBezTo>
                  <a:pt x="5908752" y="1834514"/>
                  <a:pt x="5915078" y="1826776"/>
                  <a:pt x="5922776" y="1825289"/>
                </a:cubicBezTo>
                <a:lnTo>
                  <a:pt x="5928264" y="1824222"/>
                </a:lnTo>
                <a:cubicBezTo>
                  <a:pt x="5930055" y="1820143"/>
                  <a:pt x="5933333" y="1816827"/>
                  <a:pt x="5938058" y="1815493"/>
                </a:cubicBezTo>
                <a:cubicBezTo>
                  <a:pt x="5944118" y="1813816"/>
                  <a:pt x="5949072" y="1816255"/>
                  <a:pt x="5954102" y="1819381"/>
                </a:cubicBezTo>
                <a:cubicBezTo>
                  <a:pt x="5957990" y="1821782"/>
                  <a:pt x="5959666" y="1826013"/>
                  <a:pt x="5959742" y="1830321"/>
                </a:cubicBezTo>
                <a:cubicBezTo>
                  <a:pt x="5959933" y="1830549"/>
                  <a:pt x="5960124" y="1830816"/>
                  <a:pt x="5960314" y="1831045"/>
                </a:cubicBezTo>
                <a:cubicBezTo>
                  <a:pt x="5965459" y="1837716"/>
                  <a:pt x="5963554" y="1846940"/>
                  <a:pt x="5957380" y="1852086"/>
                </a:cubicBezTo>
                <a:close/>
                <a:moveTo>
                  <a:pt x="5961115" y="1805887"/>
                </a:moveTo>
                <a:lnTo>
                  <a:pt x="5959590" y="1801923"/>
                </a:lnTo>
                <a:cubicBezTo>
                  <a:pt x="5957723" y="1800207"/>
                  <a:pt x="5956160" y="1797958"/>
                  <a:pt x="5955550" y="1794718"/>
                </a:cubicBezTo>
                <a:cubicBezTo>
                  <a:pt x="5953950" y="1786447"/>
                  <a:pt x="5958675" y="1780424"/>
                  <a:pt x="5964697" y="1777641"/>
                </a:cubicBezTo>
                <a:cubicBezTo>
                  <a:pt x="5964888" y="1777527"/>
                  <a:pt x="5965002" y="1777336"/>
                  <a:pt x="5965231" y="1777260"/>
                </a:cubicBezTo>
                <a:cubicBezTo>
                  <a:pt x="5965383" y="1777184"/>
                  <a:pt x="5965612" y="1777222"/>
                  <a:pt x="5965802" y="1777146"/>
                </a:cubicBezTo>
                <a:cubicBezTo>
                  <a:pt x="5967365" y="1776536"/>
                  <a:pt x="5968965" y="1776231"/>
                  <a:pt x="5970566" y="1776117"/>
                </a:cubicBezTo>
                <a:cubicBezTo>
                  <a:pt x="5970718" y="1776117"/>
                  <a:pt x="5970871" y="1776079"/>
                  <a:pt x="5971023" y="1776079"/>
                </a:cubicBezTo>
                <a:cubicBezTo>
                  <a:pt x="5974148" y="1775926"/>
                  <a:pt x="5977082" y="1776803"/>
                  <a:pt x="5979522" y="1778671"/>
                </a:cubicBezTo>
                <a:cubicBezTo>
                  <a:pt x="5981922" y="1780157"/>
                  <a:pt x="5984019" y="1782063"/>
                  <a:pt x="5985086" y="1784808"/>
                </a:cubicBezTo>
                <a:lnTo>
                  <a:pt x="5988478" y="1793575"/>
                </a:lnTo>
                <a:cubicBezTo>
                  <a:pt x="5991412" y="1801160"/>
                  <a:pt x="5988744" y="1809927"/>
                  <a:pt x="5981008" y="1813434"/>
                </a:cubicBezTo>
                <a:cubicBezTo>
                  <a:pt x="5973881" y="1816598"/>
                  <a:pt x="5964049" y="1813472"/>
                  <a:pt x="5961115" y="1805887"/>
                </a:cubicBezTo>
                <a:close/>
                <a:moveTo>
                  <a:pt x="5925635" y="1782978"/>
                </a:moveTo>
                <a:cubicBezTo>
                  <a:pt x="5917822" y="1800550"/>
                  <a:pt x="5889430" y="1790868"/>
                  <a:pt x="5897242" y="1773258"/>
                </a:cubicBezTo>
                <a:cubicBezTo>
                  <a:pt x="5905017" y="1755647"/>
                  <a:pt x="5933447" y="1765329"/>
                  <a:pt x="5925635" y="1782978"/>
                </a:cubicBezTo>
                <a:close/>
                <a:moveTo>
                  <a:pt x="5914468" y="1881056"/>
                </a:moveTo>
                <a:cubicBezTo>
                  <a:pt x="5914545" y="1881361"/>
                  <a:pt x="5914506" y="1881742"/>
                  <a:pt x="5914582" y="1882047"/>
                </a:cubicBezTo>
                <a:cubicBezTo>
                  <a:pt x="5921023" y="1884715"/>
                  <a:pt x="5925025" y="1891500"/>
                  <a:pt x="5923843" y="1898514"/>
                </a:cubicBezTo>
                <a:cubicBezTo>
                  <a:pt x="5923729" y="1899315"/>
                  <a:pt x="5923653" y="1899734"/>
                  <a:pt x="5923614" y="1899886"/>
                </a:cubicBezTo>
                <a:lnTo>
                  <a:pt x="5923614" y="1900153"/>
                </a:lnTo>
                <a:cubicBezTo>
                  <a:pt x="5923614" y="1900191"/>
                  <a:pt x="5923614" y="1900229"/>
                  <a:pt x="5923614" y="1900268"/>
                </a:cubicBezTo>
                <a:cubicBezTo>
                  <a:pt x="5924301" y="1900839"/>
                  <a:pt x="5924948" y="1901449"/>
                  <a:pt x="5925711" y="1901983"/>
                </a:cubicBezTo>
                <a:cubicBezTo>
                  <a:pt x="5932609" y="1906824"/>
                  <a:pt x="5931770" y="1917345"/>
                  <a:pt x="5927121" y="1923177"/>
                </a:cubicBezTo>
                <a:cubicBezTo>
                  <a:pt x="5921671" y="1929962"/>
                  <a:pt x="5912334" y="1929085"/>
                  <a:pt x="5905970" y="1924587"/>
                </a:cubicBezTo>
                <a:cubicBezTo>
                  <a:pt x="5898119" y="1919060"/>
                  <a:pt x="5894346" y="1910598"/>
                  <a:pt x="5893851" y="1901564"/>
                </a:cubicBezTo>
                <a:cubicBezTo>
                  <a:pt x="5887486" y="1901525"/>
                  <a:pt x="5881656" y="1898628"/>
                  <a:pt x="5879407" y="1891767"/>
                </a:cubicBezTo>
                <a:cubicBezTo>
                  <a:pt x="5877083" y="1884754"/>
                  <a:pt x="5881008" y="1874347"/>
                  <a:pt x="5888934" y="1872784"/>
                </a:cubicBezTo>
                <a:lnTo>
                  <a:pt x="5895490" y="1871527"/>
                </a:lnTo>
                <a:cubicBezTo>
                  <a:pt x="5903492" y="1869964"/>
                  <a:pt x="5911648" y="1872556"/>
                  <a:pt x="5914468" y="1881056"/>
                </a:cubicBezTo>
                <a:close/>
                <a:moveTo>
                  <a:pt x="5892631" y="1808060"/>
                </a:moveTo>
                <a:cubicBezTo>
                  <a:pt x="5888668" y="1815569"/>
                  <a:pt x="5879788" y="1817665"/>
                  <a:pt x="5872357" y="1814387"/>
                </a:cubicBezTo>
                <a:lnTo>
                  <a:pt x="5866260" y="1811681"/>
                </a:lnTo>
                <a:cubicBezTo>
                  <a:pt x="5858828" y="1808403"/>
                  <a:pt x="5856351" y="1798225"/>
                  <a:pt x="5859933" y="1791402"/>
                </a:cubicBezTo>
                <a:cubicBezTo>
                  <a:pt x="5863896" y="1783893"/>
                  <a:pt x="5872776" y="1781796"/>
                  <a:pt x="5880169" y="1785074"/>
                </a:cubicBezTo>
                <a:lnTo>
                  <a:pt x="5886267" y="1787781"/>
                </a:lnTo>
                <a:cubicBezTo>
                  <a:pt x="5893736" y="1791135"/>
                  <a:pt x="5896214" y="1801237"/>
                  <a:pt x="5892631" y="1808060"/>
                </a:cubicBezTo>
                <a:close/>
                <a:moveTo>
                  <a:pt x="5862258" y="1909378"/>
                </a:moveTo>
                <a:cubicBezTo>
                  <a:pt x="5861496" y="1911055"/>
                  <a:pt x="5860429" y="1912275"/>
                  <a:pt x="5859362" y="1913456"/>
                </a:cubicBezTo>
                <a:cubicBezTo>
                  <a:pt x="5866488" y="1913571"/>
                  <a:pt x="5873995" y="1917688"/>
                  <a:pt x="5875710" y="1926455"/>
                </a:cubicBezTo>
                <a:cubicBezTo>
                  <a:pt x="5879407" y="1945400"/>
                  <a:pt x="5849415" y="1947115"/>
                  <a:pt x="5845756" y="1928399"/>
                </a:cubicBezTo>
                <a:cubicBezTo>
                  <a:pt x="5844918" y="1924168"/>
                  <a:pt x="5845985" y="1920889"/>
                  <a:pt x="5847853" y="1918412"/>
                </a:cubicBezTo>
                <a:cubicBezTo>
                  <a:pt x="5838401" y="1918069"/>
                  <a:pt x="5829255" y="1909759"/>
                  <a:pt x="5834171" y="1898743"/>
                </a:cubicBezTo>
                <a:cubicBezTo>
                  <a:pt x="5842022" y="1881132"/>
                  <a:pt x="5870109" y="1891729"/>
                  <a:pt x="5862258" y="1909378"/>
                </a:cubicBezTo>
                <a:close/>
                <a:moveTo>
                  <a:pt x="5813935" y="1844386"/>
                </a:moveTo>
                <a:cubicBezTo>
                  <a:pt x="5814887" y="1844806"/>
                  <a:pt x="5815611" y="1845492"/>
                  <a:pt x="5816450" y="1846025"/>
                </a:cubicBezTo>
                <a:cubicBezTo>
                  <a:pt x="5818660" y="1846025"/>
                  <a:pt x="5820871" y="1846369"/>
                  <a:pt x="5822891" y="1847245"/>
                </a:cubicBezTo>
                <a:cubicBezTo>
                  <a:pt x="5830513" y="1850523"/>
                  <a:pt x="5833028" y="1860129"/>
                  <a:pt x="5829865" y="1867295"/>
                </a:cubicBezTo>
                <a:lnTo>
                  <a:pt x="5827159" y="1873394"/>
                </a:lnTo>
                <a:cubicBezTo>
                  <a:pt x="5823729" y="1881094"/>
                  <a:pt x="5814392" y="1883496"/>
                  <a:pt x="5807113" y="1880370"/>
                </a:cubicBezTo>
                <a:cubicBezTo>
                  <a:pt x="5802959" y="1878578"/>
                  <a:pt x="5800444" y="1874843"/>
                  <a:pt x="5799415" y="1870726"/>
                </a:cubicBezTo>
                <a:lnTo>
                  <a:pt x="5797624" y="1869926"/>
                </a:lnTo>
                <a:cubicBezTo>
                  <a:pt x="5791907" y="1867372"/>
                  <a:pt x="5788325" y="1862531"/>
                  <a:pt x="5787906" y="1856851"/>
                </a:cubicBezTo>
                <a:cubicBezTo>
                  <a:pt x="5784056" y="1859443"/>
                  <a:pt x="5779255" y="1860663"/>
                  <a:pt x="5775139" y="1858795"/>
                </a:cubicBezTo>
                <a:lnTo>
                  <a:pt x="5769041" y="1856089"/>
                </a:lnTo>
                <a:cubicBezTo>
                  <a:pt x="5761343" y="1852658"/>
                  <a:pt x="5757075" y="1845682"/>
                  <a:pt x="5759438" y="1837144"/>
                </a:cubicBezTo>
                <a:cubicBezTo>
                  <a:pt x="5761458" y="1829901"/>
                  <a:pt x="5771175" y="1824336"/>
                  <a:pt x="5778379" y="1827538"/>
                </a:cubicBezTo>
                <a:lnTo>
                  <a:pt x="5784476" y="1830245"/>
                </a:lnTo>
                <a:cubicBezTo>
                  <a:pt x="5790383" y="1832875"/>
                  <a:pt x="5794194" y="1837639"/>
                  <a:pt x="5794613" y="1843548"/>
                </a:cubicBezTo>
                <a:cubicBezTo>
                  <a:pt x="5798577" y="1840918"/>
                  <a:pt x="5803569" y="1839774"/>
                  <a:pt x="5807837" y="1841680"/>
                </a:cubicBezTo>
                <a:lnTo>
                  <a:pt x="5813935" y="1844386"/>
                </a:lnTo>
                <a:close/>
                <a:moveTo>
                  <a:pt x="5771175" y="1752979"/>
                </a:moveTo>
                <a:cubicBezTo>
                  <a:pt x="5767974" y="1760374"/>
                  <a:pt x="5758866" y="1764071"/>
                  <a:pt x="5751435" y="1760793"/>
                </a:cubicBezTo>
                <a:lnTo>
                  <a:pt x="5745337" y="1758087"/>
                </a:lnTo>
                <a:cubicBezTo>
                  <a:pt x="5737906" y="1754771"/>
                  <a:pt x="5734285" y="1745851"/>
                  <a:pt x="5737525" y="1738341"/>
                </a:cubicBezTo>
                <a:cubicBezTo>
                  <a:pt x="5740726" y="1730947"/>
                  <a:pt x="5749834" y="1727249"/>
                  <a:pt x="5757266" y="1730527"/>
                </a:cubicBezTo>
                <a:lnTo>
                  <a:pt x="5763363" y="1733234"/>
                </a:lnTo>
                <a:cubicBezTo>
                  <a:pt x="5770832" y="1736512"/>
                  <a:pt x="5774453" y="1745470"/>
                  <a:pt x="5771175" y="1752979"/>
                </a:cubicBezTo>
                <a:close/>
                <a:moveTo>
                  <a:pt x="5740078" y="1664735"/>
                </a:moveTo>
                <a:lnTo>
                  <a:pt x="5736686" y="1655930"/>
                </a:lnTo>
                <a:cubicBezTo>
                  <a:pt x="5733676" y="1648040"/>
                  <a:pt x="5735086" y="1640187"/>
                  <a:pt x="5742784" y="1635613"/>
                </a:cubicBezTo>
                <a:cubicBezTo>
                  <a:pt x="5749148" y="1631801"/>
                  <a:pt x="5760276" y="1634393"/>
                  <a:pt x="5763097" y="1641712"/>
                </a:cubicBezTo>
                <a:lnTo>
                  <a:pt x="5766488" y="1650517"/>
                </a:lnTo>
                <a:cubicBezTo>
                  <a:pt x="5769537" y="1658408"/>
                  <a:pt x="5768089" y="1666260"/>
                  <a:pt x="5760391" y="1670834"/>
                </a:cubicBezTo>
                <a:cubicBezTo>
                  <a:pt x="5754065" y="1674608"/>
                  <a:pt x="5742898" y="1672054"/>
                  <a:pt x="5740078" y="1664735"/>
                </a:cubicBezTo>
                <a:close/>
                <a:moveTo>
                  <a:pt x="5746404" y="2071494"/>
                </a:moveTo>
                <a:cubicBezTo>
                  <a:pt x="5745718" y="2068445"/>
                  <a:pt x="5745909" y="2065091"/>
                  <a:pt x="5747433" y="2061622"/>
                </a:cubicBezTo>
                <a:cubicBezTo>
                  <a:pt x="5749415" y="2057086"/>
                  <a:pt x="5752616" y="2054799"/>
                  <a:pt x="5756084" y="2054112"/>
                </a:cubicBezTo>
                <a:cubicBezTo>
                  <a:pt x="5748195" y="2051254"/>
                  <a:pt x="5741602" y="2041877"/>
                  <a:pt x="5746061" y="2031851"/>
                </a:cubicBezTo>
                <a:cubicBezTo>
                  <a:pt x="5753874" y="2014241"/>
                  <a:pt x="5779560" y="2029831"/>
                  <a:pt x="5771823" y="2047289"/>
                </a:cubicBezTo>
                <a:cubicBezTo>
                  <a:pt x="5769804" y="2051825"/>
                  <a:pt x="5766640" y="2054151"/>
                  <a:pt x="5763134" y="2054799"/>
                </a:cubicBezTo>
                <a:cubicBezTo>
                  <a:pt x="5771023" y="2057658"/>
                  <a:pt x="5777654" y="2067035"/>
                  <a:pt x="5773196" y="2077098"/>
                </a:cubicBezTo>
                <a:cubicBezTo>
                  <a:pt x="5768050" y="2088686"/>
                  <a:pt x="5755284" y="2085827"/>
                  <a:pt x="5749301" y="2077631"/>
                </a:cubicBezTo>
                <a:lnTo>
                  <a:pt x="5751511" y="2083387"/>
                </a:lnTo>
                <a:cubicBezTo>
                  <a:pt x="5754445" y="2090973"/>
                  <a:pt x="5749720" y="2099892"/>
                  <a:pt x="5742250" y="2102485"/>
                </a:cubicBezTo>
                <a:cubicBezTo>
                  <a:pt x="5734400" y="2105191"/>
                  <a:pt x="5726092" y="2100769"/>
                  <a:pt x="5723157" y="2093222"/>
                </a:cubicBezTo>
                <a:lnTo>
                  <a:pt x="5719765" y="2084417"/>
                </a:lnTo>
                <a:cubicBezTo>
                  <a:pt x="5716831" y="2076831"/>
                  <a:pt x="5721557" y="2067911"/>
                  <a:pt x="5729026" y="2065319"/>
                </a:cubicBezTo>
                <a:cubicBezTo>
                  <a:pt x="5735658" y="2063032"/>
                  <a:pt x="5742669" y="2065929"/>
                  <a:pt x="5746404" y="2071494"/>
                </a:cubicBezTo>
                <a:close/>
                <a:moveTo>
                  <a:pt x="5730398" y="1926836"/>
                </a:moveTo>
                <a:cubicBezTo>
                  <a:pt x="5726549" y="1935527"/>
                  <a:pt x="5718355" y="1936099"/>
                  <a:pt x="5711953" y="1932325"/>
                </a:cubicBezTo>
                <a:cubicBezTo>
                  <a:pt x="5711877" y="1933735"/>
                  <a:pt x="5711610" y="1935108"/>
                  <a:pt x="5711153" y="1936404"/>
                </a:cubicBezTo>
                <a:cubicBezTo>
                  <a:pt x="5718203" y="1940063"/>
                  <a:pt x="5720566" y="1948792"/>
                  <a:pt x="5717594" y="1955920"/>
                </a:cubicBezTo>
                <a:cubicBezTo>
                  <a:pt x="5715688" y="1960532"/>
                  <a:pt x="5711420" y="1963315"/>
                  <a:pt x="5706732" y="1964154"/>
                </a:cubicBezTo>
                <a:cubicBezTo>
                  <a:pt x="5707685" y="1964268"/>
                  <a:pt x="5708638" y="1964535"/>
                  <a:pt x="5709590" y="1964954"/>
                </a:cubicBezTo>
                <a:lnTo>
                  <a:pt x="5715688" y="1967661"/>
                </a:lnTo>
                <a:cubicBezTo>
                  <a:pt x="5723119" y="1970977"/>
                  <a:pt x="5728417" y="1977647"/>
                  <a:pt x="5725901" y="1986262"/>
                </a:cubicBezTo>
                <a:cubicBezTo>
                  <a:pt x="5723844" y="1993314"/>
                  <a:pt x="5714697" y="1999756"/>
                  <a:pt x="5707265" y="1996478"/>
                </a:cubicBezTo>
                <a:lnTo>
                  <a:pt x="5701168" y="1993771"/>
                </a:lnTo>
                <a:cubicBezTo>
                  <a:pt x="5693737" y="1990493"/>
                  <a:pt x="5688440" y="1983785"/>
                  <a:pt x="5690955" y="1975170"/>
                </a:cubicBezTo>
                <a:cubicBezTo>
                  <a:pt x="5692441" y="1970176"/>
                  <a:pt x="5697472" y="1965526"/>
                  <a:pt x="5702921" y="1964421"/>
                </a:cubicBezTo>
                <a:cubicBezTo>
                  <a:pt x="5701092" y="1964306"/>
                  <a:pt x="5699300" y="1963925"/>
                  <a:pt x="5697624" y="1963163"/>
                </a:cubicBezTo>
                <a:lnTo>
                  <a:pt x="5691526" y="1960456"/>
                </a:lnTo>
                <a:cubicBezTo>
                  <a:pt x="5689354" y="1959503"/>
                  <a:pt x="5687639" y="1958055"/>
                  <a:pt x="5686306" y="1956339"/>
                </a:cubicBezTo>
                <a:cubicBezTo>
                  <a:pt x="5679484" y="1958055"/>
                  <a:pt x="5672205" y="1957369"/>
                  <a:pt x="5665764" y="1952947"/>
                </a:cubicBezTo>
                <a:cubicBezTo>
                  <a:pt x="5661648" y="1950126"/>
                  <a:pt x="5658714" y="1946581"/>
                  <a:pt x="5656732" y="1942655"/>
                </a:cubicBezTo>
                <a:cubicBezTo>
                  <a:pt x="5654407" y="1942884"/>
                  <a:pt x="5652006" y="1942693"/>
                  <a:pt x="5649605" y="1941854"/>
                </a:cubicBezTo>
                <a:cubicBezTo>
                  <a:pt x="5642136" y="1939262"/>
                  <a:pt x="5638097" y="1929504"/>
                  <a:pt x="5641298" y="1922338"/>
                </a:cubicBezTo>
                <a:lnTo>
                  <a:pt x="5646709" y="1910140"/>
                </a:lnTo>
                <a:cubicBezTo>
                  <a:pt x="5648958" y="1905070"/>
                  <a:pt x="5653302" y="1901907"/>
                  <a:pt x="5658256" y="1901106"/>
                </a:cubicBezTo>
                <a:cubicBezTo>
                  <a:pt x="5658295" y="1900916"/>
                  <a:pt x="5658409" y="1900725"/>
                  <a:pt x="5658485" y="1900534"/>
                </a:cubicBezTo>
                <a:cubicBezTo>
                  <a:pt x="5649339" y="1899581"/>
                  <a:pt x="5640688" y="1890852"/>
                  <a:pt x="5645528" y="1879912"/>
                </a:cubicBezTo>
                <a:cubicBezTo>
                  <a:pt x="5651397" y="1866685"/>
                  <a:pt x="5668241" y="1870116"/>
                  <a:pt x="5673081" y="1880065"/>
                </a:cubicBezTo>
                <a:cubicBezTo>
                  <a:pt x="5682456" y="1875262"/>
                  <a:pt x="5695909" y="1877930"/>
                  <a:pt x="5704560" y="1883229"/>
                </a:cubicBezTo>
                <a:cubicBezTo>
                  <a:pt x="5710620" y="1886964"/>
                  <a:pt x="5713058" y="1895427"/>
                  <a:pt x="5713821" y="1903774"/>
                </a:cubicBezTo>
                <a:cubicBezTo>
                  <a:pt x="5723881" y="1902288"/>
                  <a:pt x="5736077" y="1914066"/>
                  <a:pt x="5730398" y="1926836"/>
                </a:cubicBezTo>
                <a:close/>
                <a:moveTo>
                  <a:pt x="5666336" y="2129129"/>
                </a:moveTo>
                <a:cubicBezTo>
                  <a:pt x="5669689" y="2121506"/>
                  <a:pt x="5679293" y="2119180"/>
                  <a:pt x="5686458" y="2122344"/>
                </a:cubicBezTo>
                <a:lnTo>
                  <a:pt x="5692555" y="2125050"/>
                </a:lnTo>
                <a:cubicBezTo>
                  <a:pt x="5700254" y="2128443"/>
                  <a:pt x="5702502" y="2137973"/>
                  <a:pt x="5699339" y="2145139"/>
                </a:cubicBezTo>
                <a:cubicBezTo>
                  <a:pt x="5695985" y="2152801"/>
                  <a:pt x="5686419" y="2155126"/>
                  <a:pt x="5679255" y="2151924"/>
                </a:cubicBezTo>
                <a:lnTo>
                  <a:pt x="5673158" y="2149218"/>
                </a:lnTo>
                <a:cubicBezTo>
                  <a:pt x="5665421" y="2145825"/>
                  <a:pt x="5663173" y="2136295"/>
                  <a:pt x="5666336" y="2129129"/>
                </a:cubicBezTo>
                <a:close/>
                <a:moveTo>
                  <a:pt x="5667555" y="2011496"/>
                </a:moveTo>
                <a:lnTo>
                  <a:pt x="5670261" y="2005397"/>
                </a:lnTo>
                <a:cubicBezTo>
                  <a:pt x="5673577" y="1997926"/>
                  <a:pt x="5684628" y="1996554"/>
                  <a:pt x="5690878" y="2000328"/>
                </a:cubicBezTo>
                <a:cubicBezTo>
                  <a:pt x="5698424" y="2004940"/>
                  <a:pt x="5699224" y="2013555"/>
                  <a:pt x="5695909" y="2020950"/>
                </a:cubicBezTo>
                <a:lnTo>
                  <a:pt x="5693203" y="2027049"/>
                </a:lnTo>
                <a:cubicBezTo>
                  <a:pt x="5689888" y="2034520"/>
                  <a:pt x="5678836" y="2035892"/>
                  <a:pt x="5672586" y="2032080"/>
                </a:cubicBezTo>
                <a:cubicBezTo>
                  <a:pt x="5665040" y="2027544"/>
                  <a:pt x="5664278" y="2018929"/>
                  <a:pt x="5667555" y="2011496"/>
                </a:cubicBezTo>
                <a:close/>
                <a:moveTo>
                  <a:pt x="5682075" y="2225225"/>
                </a:moveTo>
                <a:cubicBezTo>
                  <a:pt x="5689888" y="2207614"/>
                  <a:pt x="5717936" y="2218249"/>
                  <a:pt x="5710124" y="2235936"/>
                </a:cubicBezTo>
                <a:cubicBezTo>
                  <a:pt x="5702273" y="2253547"/>
                  <a:pt x="5674225" y="2242912"/>
                  <a:pt x="5682075" y="2225225"/>
                </a:cubicBezTo>
                <a:close/>
                <a:moveTo>
                  <a:pt x="5611877" y="2079804"/>
                </a:moveTo>
                <a:lnTo>
                  <a:pt x="5608485" y="2070999"/>
                </a:lnTo>
                <a:cubicBezTo>
                  <a:pt x="5605551" y="2063413"/>
                  <a:pt x="5611305" y="2054494"/>
                  <a:pt x="5618584" y="2052321"/>
                </a:cubicBezTo>
                <a:cubicBezTo>
                  <a:pt x="5626130" y="2050072"/>
                  <a:pt x="5633066" y="2054151"/>
                  <a:pt x="5636420" y="2060707"/>
                </a:cubicBezTo>
                <a:cubicBezTo>
                  <a:pt x="5639812" y="2059563"/>
                  <a:pt x="5643508" y="2059449"/>
                  <a:pt x="5646747" y="2060898"/>
                </a:cubicBezTo>
                <a:lnTo>
                  <a:pt x="5652845" y="2063604"/>
                </a:lnTo>
                <a:cubicBezTo>
                  <a:pt x="5660543" y="2067035"/>
                  <a:pt x="5663973" y="2075230"/>
                  <a:pt x="5661191" y="2083120"/>
                </a:cubicBezTo>
                <a:cubicBezTo>
                  <a:pt x="5658600" y="2090592"/>
                  <a:pt x="5648881" y="2094632"/>
                  <a:pt x="5641679" y="2091468"/>
                </a:cubicBezTo>
                <a:lnTo>
                  <a:pt x="5635581" y="2088762"/>
                </a:lnTo>
                <a:cubicBezTo>
                  <a:pt x="5635124" y="2088571"/>
                  <a:pt x="5634743" y="2088266"/>
                  <a:pt x="5634286" y="2088038"/>
                </a:cubicBezTo>
                <a:cubicBezTo>
                  <a:pt x="5633104" y="2088838"/>
                  <a:pt x="5631847" y="2089524"/>
                  <a:pt x="5630513" y="2089906"/>
                </a:cubicBezTo>
                <a:cubicBezTo>
                  <a:pt x="5622319" y="2092345"/>
                  <a:pt x="5614773" y="2087390"/>
                  <a:pt x="5611877" y="2079804"/>
                </a:cubicBezTo>
                <a:close/>
                <a:moveTo>
                  <a:pt x="5650139" y="2533792"/>
                </a:moveTo>
                <a:cubicBezTo>
                  <a:pt x="5643698" y="2552050"/>
                  <a:pt x="5616031" y="2540424"/>
                  <a:pt x="5622433" y="2522280"/>
                </a:cubicBezTo>
                <a:cubicBezTo>
                  <a:pt x="5628874" y="2504060"/>
                  <a:pt x="5656542" y="2515648"/>
                  <a:pt x="5650139" y="2533792"/>
                </a:cubicBezTo>
                <a:close/>
                <a:moveTo>
                  <a:pt x="5570680" y="1998727"/>
                </a:moveTo>
                <a:lnTo>
                  <a:pt x="5570338" y="1998041"/>
                </a:lnTo>
                <a:cubicBezTo>
                  <a:pt x="5566526" y="1990569"/>
                  <a:pt x="5569232" y="1981993"/>
                  <a:pt x="5576359" y="1977686"/>
                </a:cubicBezTo>
                <a:cubicBezTo>
                  <a:pt x="5583142" y="1973569"/>
                  <a:pt x="5593165" y="1976695"/>
                  <a:pt x="5596709" y="1983708"/>
                </a:cubicBezTo>
                <a:cubicBezTo>
                  <a:pt x="5600825" y="1991866"/>
                  <a:pt x="5602197" y="2001204"/>
                  <a:pt x="5598653" y="2009857"/>
                </a:cubicBezTo>
                <a:cubicBezTo>
                  <a:pt x="5595566" y="2017405"/>
                  <a:pt x="5588630" y="2022627"/>
                  <a:pt x="5580131" y="2020225"/>
                </a:cubicBezTo>
                <a:cubicBezTo>
                  <a:pt x="5572967" y="2018205"/>
                  <a:pt x="5566717" y="2009209"/>
                  <a:pt x="5569765" y="2001700"/>
                </a:cubicBezTo>
                <a:cubicBezTo>
                  <a:pt x="5570147" y="2000823"/>
                  <a:pt x="5570490" y="1999947"/>
                  <a:pt x="5570719" y="1999032"/>
                </a:cubicBezTo>
                <a:cubicBezTo>
                  <a:pt x="5570719" y="1999032"/>
                  <a:pt x="5570719" y="1999032"/>
                  <a:pt x="5570719" y="1999032"/>
                </a:cubicBezTo>
                <a:cubicBezTo>
                  <a:pt x="5570719" y="1998917"/>
                  <a:pt x="5570719" y="1998917"/>
                  <a:pt x="5570680" y="1998727"/>
                </a:cubicBezTo>
                <a:close/>
                <a:moveTo>
                  <a:pt x="5562982" y="1728164"/>
                </a:moveTo>
                <a:cubicBezTo>
                  <a:pt x="5555817" y="1725724"/>
                  <a:pt x="5550292" y="1716538"/>
                  <a:pt x="5553607" y="1709105"/>
                </a:cubicBezTo>
                <a:lnTo>
                  <a:pt x="5556313" y="1703006"/>
                </a:lnTo>
                <a:cubicBezTo>
                  <a:pt x="5559590" y="1695573"/>
                  <a:pt x="5567098" y="1690808"/>
                  <a:pt x="5575368" y="1693629"/>
                </a:cubicBezTo>
                <a:cubicBezTo>
                  <a:pt x="5582532" y="1696069"/>
                  <a:pt x="5588059" y="1705255"/>
                  <a:pt x="5584743" y="1712688"/>
                </a:cubicBezTo>
                <a:lnTo>
                  <a:pt x="5582037" y="1718787"/>
                </a:lnTo>
                <a:cubicBezTo>
                  <a:pt x="5578721" y="1726182"/>
                  <a:pt x="5571214" y="1730947"/>
                  <a:pt x="5562982" y="1728164"/>
                </a:cubicBezTo>
                <a:close/>
                <a:moveTo>
                  <a:pt x="5584895" y="2181084"/>
                </a:moveTo>
                <a:cubicBezTo>
                  <a:pt x="5592746" y="2163435"/>
                  <a:pt x="5620032" y="2175862"/>
                  <a:pt x="5612220" y="2193549"/>
                </a:cubicBezTo>
                <a:cubicBezTo>
                  <a:pt x="5604369" y="2211198"/>
                  <a:pt x="5577045" y="2198733"/>
                  <a:pt x="5584895" y="2181084"/>
                </a:cubicBezTo>
                <a:close/>
                <a:moveTo>
                  <a:pt x="5594880" y="2248401"/>
                </a:moveTo>
                <a:cubicBezTo>
                  <a:pt x="5592403" y="2255033"/>
                  <a:pt x="5588859" y="2261171"/>
                  <a:pt x="5581656" y="2263496"/>
                </a:cubicBezTo>
                <a:cubicBezTo>
                  <a:pt x="5580932" y="2263724"/>
                  <a:pt x="5580246" y="2263763"/>
                  <a:pt x="5579560" y="2263915"/>
                </a:cubicBezTo>
                <a:cubicBezTo>
                  <a:pt x="5569041" y="2274054"/>
                  <a:pt x="5547586" y="2265478"/>
                  <a:pt x="5554446" y="2249964"/>
                </a:cubicBezTo>
                <a:cubicBezTo>
                  <a:pt x="5555093" y="2248515"/>
                  <a:pt x="5555932" y="2247296"/>
                  <a:pt x="5556847" y="2246190"/>
                </a:cubicBezTo>
                <a:cubicBezTo>
                  <a:pt x="5557075" y="2244399"/>
                  <a:pt x="5557571" y="2242645"/>
                  <a:pt x="5558371" y="2241006"/>
                </a:cubicBezTo>
                <a:cubicBezTo>
                  <a:pt x="5560848" y="2236051"/>
                  <a:pt x="5566031" y="2233573"/>
                  <a:pt x="5571252" y="2233497"/>
                </a:cubicBezTo>
                <a:cubicBezTo>
                  <a:pt x="5574529" y="2230752"/>
                  <a:pt x="5578721" y="2229342"/>
                  <a:pt x="5583828" y="2230333"/>
                </a:cubicBezTo>
                <a:cubicBezTo>
                  <a:pt x="5591145" y="2231705"/>
                  <a:pt x="5597662" y="2241044"/>
                  <a:pt x="5594880" y="2248401"/>
                </a:cubicBezTo>
                <a:close/>
                <a:moveTo>
                  <a:pt x="5681999" y="1693743"/>
                </a:moveTo>
                <a:lnTo>
                  <a:pt x="5690802" y="1690351"/>
                </a:lnTo>
                <a:cubicBezTo>
                  <a:pt x="5698386" y="1687416"/>
                  <a:pt x="5707265" y="1691571"/>
                  <a:pt x="5710124" y="1699118"/>
                </a:cubicBezTo>
                <a:cubicBezTo>
                  <a:pt x="5712982" y="1706742"/>
                  <a:pt x="5708904" y="1715509"/>
                  <a:pt x="5701358" y="1718444"/>
                </a:cubicBezTo>
                <a:lnTo>
                  <a:pt x="5692555" y="1721836"/>
                </a:lnTo>
                <a:cubicBezTo>
                  <a:pt x="5684972" y="1724771"/>
                  <a:pt x="5676092" y="1720617"/>
                  <a:pt x="5673234" y="1713069"/>
                </a:cubicBezTo>
                <a:cubicBezTo>
                  <a:pt x="5670337" y="1705407"/>
                  <a:pt x="5674415" y="1696678"/>
                  <a:pt x="5681999" y="1693743"/>
                </a:cubicBezTo>
                <a:close/>
                <a:moveTo>
                  <a:pt x="5726396" y="1672778"/>
                </a:moveTo>
                <a:cubicBezTo>
                  <a:pt x="5718661" y="1690198"/>
                  <a:pt x="5689811" y="1681812"/>
                  <a:pt x="5697624" y="1664164"/>
                </a:cubicBezTo>
                <a:cubicBezTo>
                  <a:pt x="5705360" y="1646743"/>
                  <a:pt x="5734209" y="1655130"/>
                  <a:pt x="5726396" y="1672778"/>
                </a:cubicBezTo>
                <a:close/>
                <a:moveTo>
                  <a:pt x="5708904" y="1498654"/>
                </a:moveTo>
                <a:cubicBezTo>
                  <a:pt x="5701054" y="1516341"/>
                  <a:pt x="5673767" y="1503877"/>
                  <a:pt x="5681580" y="1486228"/>
                </a:cubicBezTo>
                <a:cubicBezTo>
                  <a:pt x="5689431" y="1468541"/>
                  <a:pt x="5716755" y="1481006"/>
                  <a:pt x="5708904" y="1498654"/>
                </a:cubicBezTo>
                <a:close/>
                <a:moveTo>
                  <a:pt x="5685619" y="1567839"/>
                </a:moveTo>
                <a:cubicBezTo>
                  <a:pt x="5691298" y="1571384"/>
                  <a:pt x="5695147" y="1578817"/>
                  <a:pt x="5692365" y="1585183"/>
                </a:cubicBezTo>
                <a:lnTo>
                  <a:pt x="5689659" y="1591282"/>
                </a:lnTo>
                <a:cubicBezTo>
                  <a:pt x="5686382" y="1598715"/>
                  <a:pt x="5678988" y="1603556"/>
                  <a:pt x="5670680" y="1600811"/>
                </a:cubicBezTo>
                <a:cubicBezTo>
                  <a:pt x="5664011" y="1598600"/>
                  <a:pt x="5658943" y="1590481"/>
                  <a:pt x="5660924" y="1583353"/>
                </a:cubicBezTo>
                <a:cubicBezTo>
                  <a:pt x="5659095" y="1579922"/>
                  <a:pt x="5658637" y="1575691"/>
                  <a:pt x="5660734" y="1571041"/>
                </a:cubicBezTo>
                <a:cubicBezTo>
                  <a:pt x="5665802" y="1559567"/>
                  <a:pt x="5679026" y="1560825"/>
                  <a:pt x="5685619" y="1567839"/>
                </a:cubicBezTo>
                <a:close/>
                <a:moveTo>
                  <a:pt x="5635696" y="1861044"/>
                </a:moveTo>
                <a:cubicBezTo>
                  <a:pt x="5627845" y="1878769"/>
                  <a:pt x="5600596" y="1866152"/>
                  <a:pt x="5608409" y="1848503"/>
                </a:cubicBezTo>
                <a:cubicBezTo>
                  <a:pt x="5616298" y="1830778"/>
                  <a:pt x="5643508" y="1843395"/>
                  <a:pt x="5635696" y="1861044"/>
                </a:cubicBezTo>
                <a:close/>
                <a:moveTo>
                  <a:pt x="5619918" y="1978753"/>
                </a:moveTo>
                <a:cubicBezTo>
                  <a:pt x="5612067" y="1996440"/>
                  <a:pt x="5585391" y="1982679"/>
                  <a:pt x="5593203" y="1965107"/>
                </a:cubicBezTo>
                <a:cubicBezTo>
                  <a:pt x="5601054" y="1947420"/>
                  <a:pt x="5627731" y="1961180"/>
                  <a:pt x="5619918" y="1978753"/>
                </a:cubicBezTo>
                <a:close/>
                <a:moveTo>
                  <a:pt x="5594537" y="1926950"/>
                </a:moveTo>
                <a:cubicBezTo>
                  <a:pt x="5587105" y="1929962"/>
                  <a:pt x="5577921" y="1926226"/>
                  <a:pt x="5574987" y="1918679"/>
                </a:cubicBezTo>
                <a:lnTo>
                  <a:pt x="5571595" y="1909873"/>
                </a:lnTo>
                <a:cubicBezTo>
                  <a:pt x="5568661" y="1902288"/>
                  <a:pt x="5572243" y="1893406"/>
                  <a:pt x="5579865" y="1890319"/>
                </a:cubicBezTo>
                <a:cubicBezTo>
                  <a:pt x="5587296" y="1887307"/>
                  <a:pt x="5596480" y="1891043"/>
                  <a:pt x="5599377" y="1898590"/>
                </a:cubicBezTo>
                <a:lnTo>
                  <a:pt x="5602769" y="1907396"/>
                </a:lnTo>
                <a:cubicBezTo>
                  <a:pt x="5605741" y="1914981"/>
                  <a:pt x="5602197" y="1923825"/>
                  <a:pt x="5594537" y="1926950"/>
                </a:cubicBezTo>
                <a:close/>
                <a:moveTo>
                  <a:pt x="5585696" y="1616706"/>
                </a:moveTo>
                <a:lnTo>
                  <a:pt x="5582990" y="1622805"/>
                </a:lnTo>
                <a:cubicBezTo>
                  <a:pt x="5579598" y="1630505"/>
                  <a:pt x="5572205" y="1634508"/>
                  <a:pt x="5563858" y="1632030"/>
                </a:cubicBezTo>
                <a:cubicBezTo>
                  <a:pt x="5556541" y="1629819"/>
                  <a:pt x="5551473" y="1620099"/>
                  <a:pt x="5554636" y="1612895"/>
                </a:cubicBezTo>
                <a:lnTo>
                  <a:pt x="5557342" y="1606796"/>
                </a:lnTo>
                <a:cubicBezTo>
                  <a:pt x="5560733" y="1599096"/>
                  <a:pt x="5568127" y="1595093"/>
                  <a:pt x="5576473" y="1597571"/>
                </a:cubicBezTo>
                <a:cubicBezTo>
                  <a:pt x="5583790" y="1599782"/>
                  <a:pt x="5588859" y="1609502"/>
                  <a:pt x="5585696" y="1616706"/>
                </a:cubicBezTo>
                <a:close/>
                <a:moveTo>
                  <a:pt x="5582037" y="1587279"/>
                </a:moveTo>
                <a:cubicBezTo>
                  <a:pt x="5579560" y="1594712"/>
                  <a:pt x="5569842" y="1599096"/>
                  <a:pt x="5562639" y="1595932"/>
                </a:cubicBezTo>
                <a:lnTo>
                  <a:pt x="5556541" y="1593226"/>
                </a:lnTo>
                <a:cubicBezTo>
                  <a:pt x="5548843" y="1589833"/>
                  <a:pt x="5545223" y="1581904"/>
                  <a:pt x="5547929" y="1573862"/>
                </a:cubicBezTo>
                <a:cubicBezTo>
                  <a:pt x="5550406" y="1566429"/>
                  <a:pt x="5560124" y="1562045"/>
                  <a:pt x="5567327" y="1565209"/>
                </a:cubicBezTo>
                <a:lnTo>
                  <a:pt x="5573424" y="1567915"/>
                </a:lnTo>
                <a:cubicBezTo>
                  <a:pt x="5581084" y="1571308"/>
                  <a:pt x="5584705" y="1579236"/>
                  <a:pt x="5582037" y="1587279"/>
                </a:cubicBezTo>
                <a:close/>
                <a:moveTo>
                  <a:pt x="5564392" y="1857232"/>
                </a:moveTo>
                <a:cubicBezTo>
                  <a:pt x="5556580" y="1874805"/>
                  <a:pt x="5528341" y="1864665"/>
                  <a:pt x="5536191" y="1846940"/>
                </a:cubicBezTo>
                <a:cubicBezTo>
                  <a:pt x="5543966" y="1829368"/>
                  <a:pt x="5572243" y="1839545"/>
                  <a:pt x="5564392" y="1857232"/>
                </a:cubicBezTo>
                <a:close/>
                <a:moveTo>
                  <a:pt x="5543508" y="1920623"/>
                </a:moveTo>
                <a:lnTo>
                  <a:pt x="5540802" y="1926722"/>
                </a:lnTo>
                <a:cubicBezTo>
                  <a:pt x="5537373" y="1934421"/>
                  <a:pt x="5530093" y="1938500"/>
                  <a:pt x="5521747" y="1936022"/>
                </a:cubicBezTo>
                <a:cubicBezTo>
                  <a:pt x="5514430" y="1933850"/>
                  <a:pt x="5509247" y="1924129"/>
                  <a:pt x="5512448" y="1916963"/>
                </a:cubicBezTo>
                <a:lnTo>
                  <a:pt x="5515154" y="1910864"/>
                </a:lnTo>
                <a:cubicBezTo>
                  <a:pt x="5518585" y="1903165"/>
                  <a:pt x="5525863" y="1899086"/>
                  <a:pt x="5534209" y="1901564"/>
                </a:cubicBezTo>
                <a:cubicBezTo>
                  <a:pt x="5541526" y="1903736"/>
                  <a:pt x="5546709" y="1913456"/>
                  <a:pt x="5543508" y="1920623"/>
                </a:cubicBezTo>
                <a:close/>
                <a:moveTo>
                  <a:pt x="5529179" y="1578055"/>
                </a:moveTo>
                <a:cubicBezTo>
                  <a:pt x="5520871" y="1580418"/>
                  <a:pt x="5513554" y="1575272"/>
                  <a:pt x="5510620" y="1567725"/>
                </a:cubicBezTo>
                <a:lnTo>
                  <a:pt x="5507228" y="1558919"/>
                </a:lnTo>
                <a:cubicBezTo>
                  <a:pt x="5504293" y="1551334"/>
                  <a:pt x="5510314" y="1542452"/>
                  <a:pt x="5517555" y="1540394"/>
                </a:cubicBezTo>
                <a:cubicBezTo>
                  <a:pt x="5525825" y="1538031"/>
                  <a:pt x="5533180" y="1543176"/>
                  <a:pt x="5536077" y="1550724"/>
                </a:cubicBezTo>
                <a:lnTo>
                  <a:pt x="5539468" y="1559529"/>
                </a:lnTo>
                <a:cubicBezTo>
                  <a:pt x="5542441" y="1567115"/>
                  <a:pt x="5536419" y="1575996"/>
                  <a:pt x="5529179" y="1578055"/>
                </a:cubicBezTo>
                <a:close/>
                <a:moveTo>
                  <a:pt x="5466641" y="2006503"/>
                </a:moveTo>
                <a:cubicBezTo>
                  <a:pt x="5464545" y="2005588"/>
                  <a:pt x="5462868" y="2004140"/>
                  <a:pt x="5461534" y="2002500"/>
                </a:cubicBezTo>
                <a:cubicBezTo>
                  <a:pt x="5459857" y="2003911"/>
                  <a:pt x="5457990" y="2004978"/>
                  <a:pt x="5456008" y="2005512"/>
                </a:cubicBezTo>
                <a:cubicBezTo>
                  <a:pt x="5447586" y="2007761"/>
                  <a:pt x="5440573" y="2002386"/>
                  <a:pt x="5437639" y="1994839"/>
                </a:cubicBezTo>
                <a:lnTo>
                  <a:pt x="5434247" y="1986033"/>
                </a:lnTo>
                <a:cubicBezTo>
                  <a:pt x="5431313" y="1978448"/>
                  <a:pt x="5437754" y="1969566"/>
                  <a:pt x="5444918" y="1967699"/>
                </a:cubicBezTo>
                <a:cubicBezTo>
                  <a:pt x="5453340" y="1965450"/>
                  <a:pt x="5460353" y="1970824"/>
                  <a:pt x="5463249" y="1978372"/>
                </a:cubicBezTo>
                <a:lnTo>
                  <a:pt x="5464240" y="1980964"/>
                </a:lnTo>
                <a:cubicBezTo>
                  <a:pt x="5468623" y="1977914"/>
                  <a:pt x="5474682" y="1977304"/>
                  <a:pt x="5479636" y="1979515"/>
                </a:cubicBezTo>
                <a:lnTo>
                  <a:pt x="5485734" y="1982222"/>
                </a:lnTo>
                <a:cubicBezTo>
                  <a:pt x="5493394" y="1985614"/>
                  <a:pt x="5495833" y="1994991"/>
                  <a:pt x="5492708" y="2002272"/>
                </a:cubicBezTo>
                <a:cubicBezTo>
                  <a:pt x="5489431" y="2009895"/>
                  <a:pt x="5479827" y="2012449"/>
                  <a:pt x="5472662" y="2009247"/>
                </a:cubicBezTo>
                <a:lnTo>
                  <a:pt x="5466641" y="2006503"/>
                </a:lnTo>
                <a:close/>
                <a:moveTo>
                  <a:pt x="5467899" y="2041915"/>
                </a:moveTo>
                <a:cubicBezTo>
                  <a:pt x="5460048" y="2059602"/>
                  <a:pt x="5432761" y="2047137"/>
                  <a:pt x="5440573" y="2029488"/>
                </a:cubicBezTo>
                <a:cubicBezTo>
                  <a:pt x="5448424" y="2011801"/>
                  <a:pt x="5475749" y="2024266"/>
                  <a:pt x="5467899" y="2041915"/>
                </a:cubicBezTo>
                <a:close/>
                <a:moveTo>
                  <a:pt x="5450139" y="1925845"/>
                </a:moveTo>
                <a:lnTo>
                  <a:pt x="5452845" y="1919746"/>
                </a:lnTo>
                <a:cubicBezTo>
                  <a:pt x="5456161" y="1912313"/>
                  <a:pt x="5463706" y="1907586"/>
                  <a:pt x="5471900" y="1910407"/>
                </a:cubicBezTo>
                <a:cubicBezTo>
                  <a:pt x="5479065" y="1912885"/>
                  <a:pt x="5484514" y="1922071"/>
                  <a:pt x="5481237" y="1929466"/>
                </a:cubicBezTo>
                <a:lnTo>
                  <a:pt x="5478531" y="1935565"/>
                </a:lnTo>
                <a:cubicBezTo>
                  <a:pt x="5475216" y="1942998"/>
                  <a:pt x="5467670" y="1947687"/>
                  <a:pt x="5459476" y="1944866"/>
                </a:cubicBezTo>
                <a:cubicBezTo>
                  <a:pt x="5452273" y="1942426"/>
                  <a:pt x="5446862" y="1933240"/>
                  <a:pt x="5450139" y="1925845"/>
                </a:cubicBezTo>
                <a:close/>
                <a:moveTo>
                  <a:pt x="5492174" y="1830168"/>
                </a:moveTo>
                <a:cubicBezTo>
                  <a:pt x="5488325" y="1831159"/>
                  <a:pt x="5484819" y="1830473"/>
                  <a:pt x="5481808" y="1828834"/>
                </a:cubicBezTo>
                <a:cubicBezTo>
                  <a:pt x="5481237" y="1830283"/>
                  <a:pt x="5480589" y="1831731"/>
                  <a:pt x="5479636" y="1832913"/>
                </a:cubicBezTo>
                <a:cubicBezTo>
                  <a:pt x="5474186" y="1839736"/>
                  <a:pt x="5464850" y="1838821"/>
                  <a:pt x="5458447" y="1834323"/>
                </a:cubicBezTo>
                <a:cubicBezTo>
                  <a:pt x="5448081" y="1827043"/>
                  <a:pt x="5444766" y="1814616"/>
                  <a:pt x="5446824" y="1802571"/>
                </a:cubicBezTo>
                <a:cubicBezTo>
                  <a:pt x="5448196" y="1794566"/>
                  <a:pt x="5456542" y="1789153"/>
                  <a:pt x="5464392" y="1790678"/>
                </a:cubicBezTo>
                <a:cubicBezTo>
                  <a:pt x="5468470" y="1791478"/>
                  <a:pt x="5471824" y="1793956"/>
                  <a:pt x="5473919" y="1797196"/>
                </a:cubicBezTo>
                <a:cubicBezTo>
                  <a:pt x="5475977" y="1794909"/>
                  <a:pt x="5478417" y="1793041"/>
                  <a:pt x="5481123" y="1792317"/>
                </a:cubicBezTo>
                <a:cubicBezTo>
                  <a:pt x="5489545" y="1790106"/>
                  <a:pt x="5496557" y="1795481"/>
                  <a:pt x="5499454" y="1803028"/>
                </a:cubicBezTo>
                <a:lnTo>
                  <a:pt x="5502845" y="1811833"/>
                </a:lnTo>
                <a:cubicBezTo>
                  <a:pt x="5505780" y="1819419"/>
                  <a:pt x="5499339" y="1828300"/>
                  <a:pt x="5492174" y="1830168"/>
                </a:cubicBezTo>
                <a:close/>
                <a:moveTo>
                  <a:pt x="5479636" y="1658484"/>
                </a:moveTo>
                <a:cubicBezTo>
                  <a:pt x="5477159" y="1665879"/>
                  <a:pt x="5467441" y="1670301"/>
                  <a:pt x="5460238" y="1667099"/>
                </a:cubicBezTo>
                <a:lnTo>
                  <a:pt x="5454141" y="1664392"/>
                </a:lnTo>
                <a:cubicBezTo>
                  <a:pt x="5446443" y="1660962"/>
                  <a:pt x="5442822" y="1653033"/>
                  <a:pt x="5445528" y="1644990"/>
                </a:cubicBezTo>
                <a:cubicBezTo>
                  <a:pt x="5448005" y="1637557"/>
                  <a:pt x="5457723" y="1633173"/>
                  <a:pt x="5464926" y="1636337"/>
                </a:cubicBezTo>
                <a:lnTo>
                  <a:pt x="5471024" y="1639044"/>
                </a:lnTo>
                <a:cubicBezTo>
                  <a:pt x="5478683" y="1642512"/>
                  <a:pt x="5482304" y="1650441"/>
                  <a:pt x="5479636" y="1658484"/>
                </a:cubicBezTo>
                <a:close/>
                <a:moveTo>
                  <a:pt x="5472891" y="1619413"/>
                </a:moveTo>
                <a:lnTo>
                  <a:pt x="5470185" y="1625512"/>
                </a:lnTo>
                <a:cubicBezTo>
                  <a:pt x="5466755" y="1633212"/>
                  <a:pt x="5459400" y="1637252"/>
                  <a:pt x="5451054" y="1634736"/>
                </a:cubicBezTo>
                <a:cubicBezTo>
                  <a:pt x="5443737" y="1632526"/>
                  <a:pt x="5438668" y="1622805"/>
                  <a:pt x="5441831" y="1615639"/>
                </a:cubicBezTo>
                <a:lnTo>
                  <a:pt x="5444537" y="1609540"/>
                </a:lnTo>
                <a:cubicBezTo>
                  <a:pt x="5447967" y="1601840"/>
                  <a:pt x="5455322" y="1597838"/>
                  <a:pt x="5463668" y="1600316"/>
                </a:cubicBezTo>
                <a:cubicBezTo>
                  <a:pt x="5471024" y="1602450"/>
                  <a:pt x="5476092" y="1612208"/>
                  <a:pt x="5472891" y="1619413"/>
                </a:cubicBezTo>
                <a:close/>
                <a:moveTo>
                  <a:pt x="5449720" y="1855860"/>
                </a:moveTo>
                <a:lnTo>
                  <a:pt x="5461915" y="1861273"/>
                </a:lnTo>
                <a:cubicBezTo>
                  <a:pt x="5469346" y="1864551"/>
                  <a:pt x="5471785" y="1874767"/>
                  <a:pt x="5468165" y="1881551"/>
                </a:cubicBezTo>
                <a:cubicBezTo>
                  <a:pt x="5464202" y="1889061"/>
                  <a:pt x="5455284" y="1891081"/>
                  <a:pt x="5447891" y="1887803"/>
                </a:cubicBezTo>
                <a:lnTo>
                  <a:pt x="5435696" y="1882390"/>
                </a:lnTo>
                <a:cubicBezTo>
                  <a:pt x="5428264" y="1879112"/>
                  <a:pt x="5425825" y="1868896"/>
                  <a:pt x="5429446" y="1862111"/>
                </a:cubicBezTo>
                <a:cubicBezTo>
                  <a:pt x="5433447" y="1854640"/>
                  <a:pt x="5442327" y="1852582"/>
                  <a:pt x="5449720" y="1855860"/>
                </a:cubicBezTo>
                <a:close/>
                <a:moveTo>
                  <a:pt x="5427388" y="1611637"/>
                </a:moveTo>
                <a:cubicBezTo>
                  <a:pt x="5419614" y="1629133"/>
                  <a:pt x="5390955" y="1620213"/>
                  <a:pt x="5398767" y="1602603"/>
                </a:cubicBezTo>
                <a:cubicBezTo>
                  <a:pt x="5406542" y="1585107"/>
                  <a:pt x="5435200" y="1593988"/>
                  <a:pt x="5427388" y="1611637"/>
                </a:cubicBezTo>
                <a:close/>
                <a:moveTo>
                  <a:pt x="5415955" y="1797082"/>
                </a:moveTo>
                <a:cubicBezTo>
                  <a:pt x="5423310" y="1800169"/>
                  <a:pt x="5427312" y="1809318"/>
                  <a:pt x="5424034" y="1816713"/>
                </a:cubicBezTo>
                <a:lnTo>
                  <a:pt x="5421328" y="1822811"/>
                </a:lnTo>
                <a:cubicBezTo>
                  <a:pt x="5418013" y="1830245"/>
                  <a:pt x="5409324" y="1834094"/>
                  <a:pt x="5401702" y="1830892"/>
                </a:cubicBezTo>
                <a:cubicBezTo>
                  <a:pt x="5394346" y="1827805"/>
                  <a:pt x="5390345" y="1818657"/>
                  <a:pt x="5393622" y="1811262"/>
                </a:cubicBezTo>
                <a:lnTo>
                  <a:pt x="5396328" y="1805163"/>
                </a:lnTo>
                <a:cubicBezTo>
                  <a:pt x="5399644" y="1797692"/>
                  <a:pt x="5408333" y="1793880"/>
                  <a:pt x="5415955" y="1797082"/>
                </a:cubicBezTo>
                <a:close/>
                <a:moveTo>
                  <a:pt x="5389697" y="1897561"/>
                </a:moveTo>
                <a:cubicBezTo>
                  <a:pt x="5392708" y="1890814"/>
                  <a:pt x="5398539" y="1888451"/>
                  <a:pt x="5404217" y="1889061"/>
                </a:cubicBezTo>
                <a:cubicBezTo>
                  <a:pt x="5411382" y="1888451"/>
                  <a:pt x="5417441" y="1893025"/>
                  <a:pt x="5420033" y="1899734"/>
                </a:cubicBezTo>
                <a:lnTo>
                  <a:pt x="5423424" y="1908539"/>
                </a:lnTo>
                <a:cubicBezTo>
                  <a:pt x="5426359" y="1916125"/>
                  <a:pt x="5420147" y="1925006"/>
                  <a:pt x="5412944" y="1926988"/>
                </a:cubicBezTo>
                <a:cubicBezTo>
                  <a:pt x="5404560" y="1929276"/>
                  <a:pt x="5397395" y="1924053"/>
                  <a:pt x="5394499" y="1916506"/>
                </a:cubicBezTo>
                <a:lnTo>
                  <a:pt x="5393661" y="1914333"/>
                </a:lnTo>
                <a:cubicBezTo>
                  <a:pt x="5389087" y="1910559"/>
                  <a:pt x="5386572" y="1904537"/>
                  <a:pt x="5389697" y="1897561"/>
                </a:cubicBezTo>
                <a:close/>
                <a:moveTo>
                  <a:pt x="5382342" y="1886469"/>
                </a:moveTo>
                <a:cubicBezTo>
                  <a:pt x="5375178" y="1887079"/>
                  <a:pt x="5369118" y="1882504"/>
                  <a:pt x="5366527" y="1875796"/>
                </a:cubicBezTo>
                <a:lnTo>
                  <a:pt x="5363135" y="1866990"/>
                </a:lnTo>
                <a:cubicBezTo>
                  <a:pt x="5360200" y="1859405"/>
                  <a:pt x="5366412" y="1850523"/>
                  <a:pt x="5373653" y="1848541"/>
                </a:cubicBezTo>
                <a:cubicBezTo>
                  <a:pt x="5382037" y="1846254"/>
                  <a:pt x="5389163" y="1851476"/>
                  <a:pt x="5392098" y="1859024"/>
                </a:cubicBezTo>
                <a:lnTo>
                  <a:pt x="5392936" y="1861196"/>
                </a:lnTo>
                <a:cubicBezTo>
                  <a:pt x="5397471" y="1864970"/>
                  <a:pt x="5399949" y="1870993"/>
                  <a:pt x="5396862" y="1877968"/>
                </a:cubicBezTo>
                <a:cubicBezTo>
                  <a:pt x="5393851" y="1884754"/>
                  <a:pt x="5388020" y="1887117"/>
                  <a:pt x="5382342" y="1886469"/>
                </a:cubicBezTo>
                <a:close/>
                <a:moveTo>
                  <a:pt x="5395147" y="1717338"/>
                </a:moveTo>
                <a:cubicBezTo>
                  <a:pt x="5391793" y="1724962"/>
                  <a:pt x="5382189" y="1727325"/>
                  <a:pt x="5375025" y="1724162"/>
                </a:cubicBezTo>
                <a:lnTo>
                  <a:pt x="5362830" y="1718749"/>
                </a:lnTo>
                <a:cubicBezTo>
                  <a:pt x="5355170" y="1715356"/>
                  <a:pt x="5352883" y="1705827"/>
                  <a:pt x="5356047" y="1698661"/>
                </a:cubicBezTo>
                <a:cubicBezTo>
                  <a:pt x="5359400" y="1691037"/>
                  <a:pt x="5369004" y="1688674"/>
                  <a:pt x="5376169" y="1691837"/>
                </a:cubicBezTo>
                <a:lnTo>
                  <a:pt x="5388363" y="1697250"/>
                </a:lnTo>
                <a:cubicBezTo>
                  <a:pt x="5396024" y="1700643"/>
                  <a:pt x="5398310" y="1710172"/>
                  <a:pt x="5395147" y="1717338"/>
                </a:cubicBezTo>
                <a:close/>
                <a:moveTo>
                  <a:pt x="5362487" y="1958817"/>
                </a:moveTo>
                <a:lnTo>
                  <a:pt x="5365193" y="1952718"/>
                </a:lnTo>
                <a:cubicBezTo>
                  <a:pt x="5368470" y="1945285"/>
                  <a:pt x="5377197" y="1941435"/>
                  <a:pt x="5384819" y="1944637"/>
                </a:cubicBezTo>
                <a:cubicBezTo>
                  <a:pt x="5392175" y="1947725"/>
                  <a:pt x="5396176" y="1956873"/>
                  <a:pt x="5392899" y="1964268"/>
                </a:cubicBezTo>
                <a:lnTo>
                  <a:pt x="5390193" y="1970367"/>
                </a:lnTo>
                <a:cubicBezTo>
                  <a:pt x="5386915" y="1977800"/>
                  <a:pt x="5378188" y="1981650"/>
                  <a:pt x="5370566" y="1978448"/>
                </a:cubicBezTo>
                <a:cubicBezTo>
                  <a:pt x="5363211" y="1975398"/>
                  <a:pt x="5359209" y="1966250"/>
                  <a:pt x="5362487" y="1958817"/>
                </a:cubicBezTo>
                <a:close/>
                <a:moveTo>
                  <a:pt x="5391374" y="2058191"/>
                </a:moveTo>
                <a:cubicBezTo>
                  <a:pt x="5394728" y="2050568"/>
                  <a:pt x="5404332" y="2048204"/>
                  <a:pt x="5411496" y="2051368"/>
                </a:cubicBezTo>
                <a:lnTo>
                  <a:pt x="5423691" y="2056781"/>
                </a:lnTo>
                <a:cubicBezTo>
                  <a:pt x="5431351" y="2060173"/>
                  <a:pt x="5433638" y="2069703"/>
                  <a:pt x="5430474" y="2076869"/>
                </a:cubicBezTo>
                <a:cubicBezTo>
                  <a:pt x="5427121" y="2084493"/>
                  <a:pt x="5417517" y="2086856"/>
                  <a:pt x="5410391" y="2083692"/>
                </a:cubicBezTo>
                <a:lnTo>
                  <a:pt x="5398195" y="2078280"/>
                </a:lnTo>
                <a:cubicBezTo>
                  <a:pt x="5390536" y="2074887"/>
                  <a:pt x="5388211" y="2065357"/>
                  <a:pt x="5391374" y="2058191"/>
                </a:cubicBezTo>
                <a:close/>
                <a:moveTo>
                  <a:pt x="5440993" y="2237004"/>
                </a:moveTo>
                <a:cubicBezTo>
                  <a:pt x="5443928" y="2235860"/>
                  <a:pt x="5446862" y="2234717"/>
                  <a:pt x="5449796" y="2233611"/>
                </a:cubicBezTo>
                <a:cubicBezTo>
                  <a:pt x="5449949" y="2233573"/>
                  <a:pt x="5450101" y="2233611"/>
                  <a:pt x="5450215" y="2233535"/>
                </a:cubicBezTo>
                <a:cubicBezTo>
                  <a:pt x="5450978" y="2231743"/>
                  <a:pt x="5452121" y="2230142"/>
                  <a:pt x="5453721" y="2228923"/>
                </a:cubicBezTo>
                <a:cubicBezTo>
                  <a:pt x="5454522" y="2228389"/>
                  <a:pt x="5455246" y="2227779"/>
                  <a:pt x="5455894" y="2227093"/>
                </a:cubicBezTo>
                <a:lnTo>
                  <a:pt x="5455894" y="2227093"/>
                </a:lnTo>
                <a:cubicBezTo>
                  <a:pt x="5455932" y="2226978"/>
                  <a:pt x="5455932" y="2226940"/>
                  <a:pt x="5455970" y="2226788"/>
                </a:cubicBezTo>
                <a:cubicBezTo>
                  <a:pt x="5455970" y="2226559"/>
                  <a:pt x="5455970" y="2226521"/>
                  <a:pt x="5456008" y="2226026"/>
                </a:cubicBezTo>
                <a:cubicBezTo>
                  <a:pt x="5456542" y="2217640"/>
                  <a:pt x="5463173" y="2211617"/>
                  <a:pt x="5471519" y="2211541"/>
                </a:cubicBezTo>
                <a:cubicBezTo>
                  <a:pt x="5479446" y="2211464"/>
                  <a:pt x="5486496" y="2219202"/>
                  <a:pt x="5486000" y="2227055"/>
                </a:cubicBezTo>
                <a:cubicBezTo>
                  <a:pt x="5485429" y="2236203"/>
                  <a:pt x="5481847" y="2244894"/>
                  <a:pt x="5474453" y="2250574"/>
                </a:cubicBezTo>
                <a:cubicBezTo>
                  <a:pt x="5472662" y="2251946"/>
                  <a:pt x="5470680" y="2252937"/>
                  <a:pt x="5468623" y="2253623"/>
                </a:cubicBezTo>
                <a:cubicBezTo>
                  <a:pt x="5467022" y="2257206"/>
                  <a:pt x="5464126" y="2260218"/>
                  <a:pt x="5460277" y="2261704"/>
                </a:cubicBezTo>
                <a:lnTo>
                  <a:pt x="5451473" y="2265097"/>
                </a:lnTo>
                <a:cubicBezTo>
                  <a:pt x="5443889" y="2268032"/>
                  <a:pt x="5435010" y="2263877"/>
                  <a:pt x="5432151" y="2256329"/>
                </a:cubicBezTo>
                <a:cubicBezTo>
                  <a:pt x="5429331" y="2248668"/>
                  <a:pt x="5433409" y="2239901"/>
                  <a:pt x="5440993" y="2237004"/>
                </a:cubicBezTo>
                <a:close/>
                <a:moveTo>
                  <a:pt x="5533066" y="2286862"/>
                </a:moveTo>
                <a:lnTo>
                  <a:pt x="5538477" y="2282974"/>
                </a:lnTo>
                <a:cubicBezTo>
                  <a:pt x="5545109" y="2278209"/>
                  <a:pt x="5555360" y="2282631"/>
                  <a:pt x="5558790" y="2289073"/>
                </a:cubicBezTo>
                <a:cubicBezTo>
                  <a:pt x="5562982" y="2296887"/>
                  <a:pt x="5559285" y="2304702"/>
                  <a:pt x="5552692" y="2309428"/>
                </a:cubicBezTo>
                <a:lnTo>
                  <a:pt x="5547281" y="2313316"/>
                </a:lnTo>
                <a:cubicBezTo>
                  <a:pt x="5540650" y="2318081"/>
                  <a:pt x="5530398" y="2313659"/>
                  <a:pt x="5526969" y="2307217"/>
                </a:cubicBezTo>
                <a:cubicBezTo>
                  <a:pt x="5522777" y="2299441"/>
                  <a:pt x="5526473" y="2291589"/>
                  <a:pt x="5533066" y="2286862"/>
                </a:cubicBezTo>
                <a:close/>
                <a:moveTo>
                  <a:pt x="5541107" y="2376211"/>
                </a:moveTo>
                <a:cubicBezTo>
                  <a:pt x="5542441" y="2368206"/>
                  <a:pt x="5551016" y="2362870"/>
                  <a:pt x="5558752" y="2364433"/>
                </a:cubicBezTo>
                <a:cubicBezTo>
                  <a:pt x="5561839" y="2365043"/>
                  <a:pt x="5564240" y="2366834"/>
                  <a:pt x="5566222" y="2368931"/>
                </a:cubicBezTo>
                <a:cubicBezTo>
                  <a:pt x="5564583" y="2368054"/>
                  <a:pt x="5563097" y="2366872"/>
                  <a:pt x="5561953" y="2365271"/>
                </a:cubicBezTo>
                <a:lnTo>
                  <a:pt x="5554179" y="2354446"/>
                </a:lnTo>
                <a:cubicBezTo>
                  <a:pt x="5549453" y="2347851"/>
                  <a:pt x="5549758" y="2338665"/>
                  <a:pt x="5556389" y="2333328"/>
                </a:cubicBezTo>
                <a:cubicBezTo>
                  <a:pt x="5562411" y="2328449"/>
                  <a:pt x="5572776" y="2328945"/>
                  <a:pt x="5577502" y="2335539"/>
                </a:cubicBezTo>
                <a:lnTo>
                  <a:pt x="5585277" y="2346365"/>
                </a:lnTo>
                <a:cubicBezTo>
                  <a:pt x="5585810" y="2347089"/>
                  <a:pt x="5586038" y="2347966"/>
                  <a:pt x="5586420" y="2348728"/>
                </a:cubicBezTo>
                <a:cubicBezTo>
                  <a:pt x="5587449" y="2347089"/>
                  <a:pt x="5588630" y="2345488"/>
                  <a:pt x="5590421" y="2344154"/>
                </a:cubicBezTo>
                <a:cubicBezTo>
                  <a:pt x="5606084" y="2332947"/>
                  <a:pt x="5620337" y="2359363"/>
                  <a:pt x="5604789" y="2370494"/>
                </a:cubicBezTo>
                <a:cubicBezTo>
                  <a:pt x="5600749" y="2373390"/>
                  <a:pt x="5596824" y="2373734"/>
                  <a:pt x="5593470" y="2372552"/>
                </a:cubicBezTo>
                <a:cubicBezTo>
                  <a:pt x="5598843" y="2378994"/>
                  <a:pt x="5599796" y="2390467"/>
                  <a:pt x="5590840" y="2396871"/>
                </a:cubicBezTo>
                <a:cubicBezTo>
                  <a:pt x="5580551" y="2404266"/>
                  <a:pt x="5570985" y="2395346"/>
                  <a:pt x="5569956" y="2385245"/>
                </a:cubicBezTo>
                <a:lnTo>
                  <a:pt x="5568965" y="2391344"/>
                </a:lnTo>
                <a:cubicBezTo>
                  <a:pt x="5567631" y="2399349"/>
                  <a:pt x="5559057" y="2404686"/>
                  <a:pt x="5551283" y="2403123"/>
                </a:cubicBezTo>
                <a:cubicBezTo>
                  <a:pt x="5543127" y="2401484"/>
                  <a:pt x="5538211" y="2393479"/>
                  <a:pt x="5539507" y="2385474"/>
                </a:cubicBezTo>
                <a:lnTo>
                  <a:pt x="5541107" y="2376211"/>
                </a:lnTo>
                <a:close/>
                <a:moveTo>
                  <a:pt x="5563592" y="2447568"/>
                </a:moveTo>
                <a:cubicBezTo>
                  <a:pt x="5562791" y="2442041"/>
                  <a:pt x="5565459" y="2436095"/>
                  <a:pt x="5569842" y="2432740"/>
                </a:cubicBezTo>
                <a:cubicBezTo>
                  <a:pt x="5573691" y="2429767"/>
                  <a:pt x="5578264" y="2429615"/>
                  <a:pt x="5582494" y="2430987"/>
                </a:cubicBezTo>
                <a:cubicBezTo>
                  <a:pt x="5588325" y="2428509"/>
                  <a:pt x="5595413" y="2429081"/>
                  <a:pt x="5600177" y="2435752"/>
                </a:cubicBezTo>
                <a:lnTo>
                  <a:pt x="5602578" y="2439106"/>
                </a:lnTo>
                <a:cubicBezTo>
                  <a:pt x="5607533" y="2446044"/>
                  <a:pt x="5605360" y="2453019"/>
                  <a:pt x="5600596" y="2457555"/>
                </a:cubicBezTo>
                <a:cubicBezTo>
                  <a:pt x="5600559" y="2458280"/>
                  <a:pt x="5600901" y="2458928"/>
                  <a:pt x="5600787" y="2459652"/>
                </a:cubicBezTo>
                <a:lnTo>
                  <a:pt x="5599262" y="2468953"/>
                </a:lnTo>
                <a:cubicBezTo>
                  <a:pt x="5597929" y="2476996"/>
                  <a:pt x="5588325" y="2481646"/>
                  <a:pt x="5581008" y="2479778"/>
                </a:cubicBezTo>
                <a:cubicBezTo>
                  <a:pt x="5574758" y="2478177"/>
                  <a:pt x="5571062" y="2473222"/>
                  <a:pt x="5570147" y="2467428"/>
                </a:cubicBezTo>
                <a:cubicBezTo>
                  <a:pt x="5568127" y="2466399"/>
                  <a:pt x="5566222" y="2465026"/>
                  <a:pt x="5564659" y="2463006"/>
                </a:cubicBezTo>
                <a:cubicBezTo>
                  <a:pt x="5561343" y="2458661"/>
                  <a:pt x="5561229" y="2452448"/>
                  <a:pt x="5563592" y="2447568"/>
                </a:cubicBezTo>
                <a:close/>
                <a:moveTo>
                  <a:pt x="5634743" y="3805643"/>
                </a:moveTo>
                <a:cubicBezTo>
                  <a:pt x="5639392" y="3799239"/>
                  <a:pt x="5650139" y="3800078"/>
                  <a:pt x="5655360" y="3804919"/>
                </a:cubicBezTo>
                <a:cubicBezTo>
                  <a:pt x="5658980" y="3808311"/>
                  <a:pt x="5660162" y="3812581"/>
                  <a:pt x="5659628" y="3816812"/>
                </a:cubicBezTo>
                <a:cubicBezTo>
                  <a:pt x="5662258" y="3821081"/>
                  <a:pt x="5662601" y="3826532"/>
                  <a:pt x="5660276" y="3831411"/>
                </a:cubicBezTo>
                <a:cubicBezTo>
                  <a:pt x="5656922" y="3838424"/>
                  <a:pt x="5647205" y="3841093"/>
                  <a:pt x="5640536" y="3837396"/>
                </a:cubicBezTo>
                <a:cubicBezTo>
                  <a:pt x="5635353" y="3834498"/>
                  <a:pt x="5631427" y="3830382"/>
                  <a:pt x="5629674" y="3824702"/>
                </a:cubicBezTo>
                <a:cubicBezTo>
                  <a:pt x="5627502" y="3817498"/>
                  <a:pt x="5630703" y="3811246"/>
                  <a:pt x="5634743" y="3805643"/>
                </a:cubicBezTo>
                <a:close/>
                <a:moveTo>
                  <a:pt x="5642441" y="2350558"/>
                </a:moveTo>
                <a:cubicBezTo>
                  <a:pt x="5639392" y="2349414"/>
                  <a:pt x="5636572" y="2347470"/>
                  <a:pt x="5634552" y="2344687"/>
                </a:cubicBezTo>
                <a:lnTo>
                  <a:pt x="5626778" y="2333824"/>
                </a:lnTo>
                <a:cubicBezTo>
                  <a:pt x="5622014" y="2327229"/>
                  <a:pt x="5625101" y="2317204"/>
                  <a:pt x="5631656" y="2313164"/>
                </a:cubicBezTo>
                <a:cubicBezTo>
                  <a:pt x="5638897" y="2308704"/>
                  <a:pt x="5647586" y="2311448"/>
                  <a:pt x="5652311" y="2318043"/>
                </a:cubicBezTo>
                <a:lnTo>
                  <a:pt x="5655055" y="2321855"/>
                </a:lnTo>
                <a:cubicBezTo>
                  <a:pt x="5655131" y="2320177"/>
                  <a:pt x="5655360" y="2318386"/>
                  <a:pt x="5656237" y="2316480"/>
                </a:cubicBezTo>
                <a:cubicBezTo>
                  <a:pt x="5661839" y="2303825"/>
                  <a:pt x="5678035" y="2305426"/>
                  <a:pt x="5683790" y="2313850"/>
                </a:cubicBezTo>
                <a:lnTo>
                  <a:pt x="5683981" y="2312630"/>
                </a:lnTo>
                <a:cubicBezTo>
                  <a:pt x="5685315" y="2304587"/>
                  <a:pt x="5695147" y="2300089"/>
                  <a:pt x="5702388" y="2302033"/>
                </a:cubicBezTo>
                <a:cubicBezTo>
                  <a:pt x="5710772" y="2304320"/>
                  <a:pt x="5714278" y="2312439"/>
                  <a:pt x="5712982" y="2320406"/>
                </a:cubicBezTo>
                <a:lnTo>
                  <a:pt x="5712791" y="2321512"/>
                </a:lnTo>
                <a:cubicBezTo>
                  <a:pt x="5713668" y="2322350"/>
                  <a:pt x="5714621" y="2323151"/>
                  <a:pt x="5715383" y="2324180"/>
                </a:cubicBezTo>
                <a:lnTo>
                  <a:pt x="5719270" y="2329593"/>
                </a:lnTo>
                <a:cubicBezTo>
                  <a:pt x="5724034" y="2336225"/>
                  <a:pt x="5720032" y="2346403"/>
                  <a:pt x="5713554" y="2350062"/>
                </a:cubicBezTo>
                <a:cubicBezTo>
                  <a:pt x="5711381" y="2351282"/>
                  <a:pt x="5709171" y="2351663"/>
                  <a:pt x="5707037" y="2351701"/>
                </a:cubicBezTo>
                <a:cubicBezTo>
                  <a:pt x="5708104" y="2352349"/>
                  <a:pt x="5709019" y="2353188"/>
                  <a:pt x="5709895" y="2354064"/>
                </a:cubicBezTo>
                <a:cubicBezTo>
                  <a:pt x="5717974" y="2350520"/>
                  <a:pt x="5728302" y="2353912"/>
                  <a:pt x="5730779" y="2361650"/>
                </a:cubicBezTo>
                <a:cubicBezTo>
                  <a:pt x="5733561" y="2355513"/>
                  <a:pt x="5738973" y="2351168"/>
                  <a:pt x="5746442" y="2352273"/>
                </a:cubicBezTo>
                <a:cubicBezTo>
                  <a:pt x="5753798" y="2353378"/>
                  <a:pt x="5761191" y="2361536"/>
                  <a:pt x="5759057" y="2369350"/>
                </a:cubicBezTo>
                <a:cubicBezTo>
                  <a:pt x="5758752" y="2370303"/>
                  <a:pt x="5758523" y="2371256"/>
                  <a:pt x="5758371" y="2372247"/>
                </a:cubicBezTo>
                <a:cubicBezTo>
                  <a:pt x="5758371" y="2372361"/>
                  <a:pt x="5758371" y="2372323"/>
                  <a:pt x="5758371" y="2372438"/>
                </a:cubicBezTo>
                <a:cubicBezTo>
                  <a:pt x="5758371" y="2372514"/>
                  <a:pt x="5758409" y="2372552"/>
                  <a:pt x="5758447" y="2372628"/>
                </a:cubicBezTo>
                <a:cubicBezTo>
                  <a:pt x="5758561" y="2372781"/>
                  <a:pt x="5758638" y="2372895"/>
                  <a:pt x="5758752" y="2373085"/>
                </a:cubicBezTo>
                <a:cubicBezTo>
                  <a:pt x="5763439" y="2380061"/>
                  <a:pt x="5761915" y="2388866"/>
                  <a:pt x="5755360" y="2394051"/>
                </a:cubicBezTo>
                <a:cubicBezTo>
                  <a:pt x="5749148" y="2398968"/>
                  <a:pt x="5738783" y="2397176"/>
                  <a:pt x="5734400" y="2390658"/>
                </a:cubicBezTo>
                <a:cubicBezTo>
                  <a:pt x="5730741" y="2385207"/>
                  <a:pt x="5729255" y="2378918"/>
                  <a:pt x="5729217" y="2372476"/>
                </a:cubicBezTo>
                <a:cubicBezTo>
                  <a:pt x="5724224" y="2381281"/>
                  <a:pt x="5712944" y="2382501"/>
                  <a:pt x="5706046" y="2378041"/>
                </a:cubicBezTo>
                <a:cubicBezTo>
                  <a:pt x="5693470" y="2383759"/>
                  <a:pt x="5681313" y="2369159"/>
                  <a:pt x="5686724" y="2357991"/>
                </a:cubicBezTo>
                <a:cubicBezTo>
                  <a:pt x="5681656" y="2358067"/>
                  <a:pt x="5676511" y="2355666"/>
                  <a:pt x="5673538" y="2351511"/>
                </a:cubicBezTo>
                <a:lnTo>
                  <a:pt x="5672738" y="2350367"/>
                </a:lnTo>
                <a:cubicBezTo>
                  <a:pt x="5672852" y="2352120"/>
                  <a:pt x="5672700" y="2354064"/>
                  <a:pt x="5671938" y="2356199"/>
                </a:cubicBezTo>
                <a:cubicBezTo>
                  <a:pt x="5665612" y="2373924"/>
                  <a:pt x="5637030" y="2368168"/>
                  <a:pt x="5642441" y="2350558"/>
                </a:cubicBezTo>
                <a:close/>
                <a:moveTo>
                  <a:pt x="5685543" y="4155072"/>
                </a:moveTo>
                <a:cubicBezTo>
                  <a:pt x="5691602" y="4149964"/>
                  <a:pt x="5701854" y="4153471"/>
                  <a:pt x="5705703" y="4159418"/>
                </a:cubicBezTo>
                <a:cubicBezTo>
                  <a:pt x="5708409" y="4163611"/>
                  <a:pt x="5708485" y="4168032"/>
                  <a:pt x="5706923" y="4171997"/>
                </a:cubicBezTo>
                <a:cubicBezTo>
                  <a:pt x="5708447" y="4176762"/>
                  <a:pt x="5707418" y="4182136"/>
                  <a:pt x="5703988" y="4186291"/>
                </a:cubicBezTo>
                <a:cubicBezTo>
                  <a:pt x="5698996" y="4192276"/>
                  <a:pt x="5688935" y="4192466"/>
                  <a:pt x="5683371" y="4187244"/>
                </a:cubicBezTo>
                <a:cubicBezTo>
                  <a:pt x="5679026" y="4183165"/>
                  <a:pt x="5676244" y="4178210"/>
                  <a:pt x="5675977" y="4172225"/>
                </a:cubicBezTo>
                <a:cubicBezTo>
                  <a:pt x="5675596" y="4164792"/>
                  <a:pt x="5680208" y="4159494"/>
                  <a:pt x="5685543" y="4155072"/>
                </a:cubicBezTo>
                <a:close/>
                <a:moveTo>
                  <a:pt x="5680970" y="4372956"/>
                </a:moveTo>
                <a:cubicBezTo>
                  <a:pt x="5694537" y="4360110"/>
                  <a:pt x="5716297" y="4379550"/>
                  <a:pt x="5702692" y="4392396"/>
                </a:cubicBezTo>
                <a:cubicBezTo>
                  <a:pt x="5689087" y="4405242"/>
                  <a:pt x="5667327" y="4385802"/>
                  <a:pt x="5680970" y="4372956"/>
                </a:cubicBezTo>
                <a:close/>
                <a:moveTo>
                  <a:pt x="5705932" y="4303467"/>
                </a:moveTo>
                <a:cubicBezTo>
                  <a:pt x="5703493" y="4295690"/>
                  <a:pt x="5706465" y="4288448"/>
                  <a:pt x="5711000" y="4282235"/>
                </a:cubicBezTo>
                <a:cubicBezTo>
                  <a:pt x="5715688" y="4275831"/>
                  <a:pt x="5726092" y="4276136"/>
                  <a:pt x="5731579" y="4280977"/>
                </a:cubicBezTo>
                <a:cubicBezTo>
                  <a:pt x="5736001" y="4284903"/>
                  <a:pt x="5737068" y="4290278"/>
                  <a:pt x="5735734" y="4295347"/>
                </a:cubicBezTo>
                <a:cubicBezTo>
                  <a:pt x="5740269" y="4299731"/>
                  <a:pt x="5742212" y="4306135"/>
                  <a:pt x="5739125" y="4312272"/>
                </a:cubicBezTo>
                <a:cubicBezTo>
                  <a:pt x="5735810" y="4318942"/>
                  <a:pt x="5726320" y="4322792"/>
                  <a:pt x="5719575" y="4318790"/>
                </a:cubicBezTo>
                <a:cubicBezTo>
                  <a:pt x="5713401" y="4315093"/>
                  <a:pt x="5708142" y="4310556"/>
                  <a:pt x="5705932" y="4303467"/>
                </a:cubicBezTo>
                <a:close/>
                <a:moveTo>
                  <a:pt x="5732570" y="4368687"/>
                </a:moveTo>
                <a:cubicBezTo>
                  <a:pt x="5738287" y="4363083"/>
                  <a:pt x="5747929" y="4364265"/>
                  <a:pt x="5753150" y="4369792"/>
                </a:cubicBezTo>
                <a:lnTo>
                  <a:pt x="5766488" y="4383934"/>
                </a:lnTo>
                <a:cubicBezTo>
                  <a:pt x="5772090" y="4389880"/>
                  <a:pt x="5770909" y="4399105"/>
                  <a:pt x="5765383" y="4404518"/>
                </a:cubicBezTo>
                <a:cubicBezTo>
                  <a:pt x="5759666" y="4410121"/>
                  <a:pt x="5750025" y="4408978"/>
                  <a:pt x="5744803" y="4403412"/>
                </a:cubicBezTo>
                <a:lnTo>
                  <a:pt x="5731465" y="4389271"/>
                </a:lnTo>
                <a:cubicBezTo>
                  <a:pt x="5725863" y="4383324"/>
                  <a:pt x="5727045" y="4374137"/>
                  <a:pt x="5732570" y="4368687"/>
                </a:cubicBezTo>
                <a:close/>
                <a:moveTo>
                  <a:pt x="5767060" y="4280138"/>
                </a:moveTo>
                <a:cubicBezTo>
                  <a:pt x="5765307" y="4280100"/>
                  <a:pt x="5763554" y="4279338"/>
                  <a:pt x="5761915" y="4278308"/>
                </a:cubicBezTo>
                <a:cubicBezTo>
                  <a:pt x="5759133" y="4278728"/>
                  <a:pt x="5756313" y="4278575"/>
                  <a:pt x="5753798" y="4277546"/>
                </a:cubicBezTo>
                <a:cubicBezTo>
                  <a:pt x="5751816" y="4276746"/>
                  <a:pt x="5749873" y="4275831"/>
                  <a:pt x="5748005" y="4274840"/>
                </a:cubicBezTo>
                <a:cubicBezTo>
                  <a:pt x="5747433" y="4274916"/>
                  <a:pt x="5746861" y="4275068"/>
                  <a:pt x="5746290" y="4275068"/>
                </a:cubicBezTo>
                <a:cubicBezTo>
                  <a:pt x="5738783" y="4275335"/>
                  <a:pt x="5731008" y="4268855"/>
                  <a:pt x="5731199" y="4261003"/>
                </a:cubicBezTo>
                <a:lnTo>
                  <a:pt x="5731313" y="4256734"/>
                </a:lnTo>
                <a:cubicBezTo>
                  <a:pt x="5730932" y="4255476"/>
                  <a:pt x="5730627" y="4254218"/>
                  <a:pt x="5730436" y="4252807"/>
                </a:cubicBezTo>
                <a:cubicBezTo>
                  <a:pt x="5729064" y="4242477"/>
                  <a:pt x="5734514" y="4232262"/>
                  <a:pt x="5737868" y="4222809"/>
                </a:cubicBezTo>
                <a:cubicBezTo>
                  <a:pt x="5742898" y="4208514"/>
                  <a:pt x="5761191" y="4213279"/>
                  <a:pt x="5764888" y="4224867"/>
                </a:cubicBezTo>
                <a:lnTo>
                  <a:pt x="5765612" y="4223990"/>
                </a:lnTo>
                <a:cubicBezTo>
                  <a:pt x="5767707" y="4220026"/>
                  <a:pt x="5771099" y="4217891"/>
                  <a:pt x="5774872" y="4217281"/>
                </a:cubicBezTo>
                <a:cubicBezTo>
                  <a:pt x="5783219" y="4215109"/>
                  <a:pt x="5793508" y="4219111"/>
                  <a:pt x="5793394" y="4229174"/>
                </a:cubicBezTo>
                <a:cubicBezTo>
                  <a:pt x="5793355" y="4231881"/>
                  <a:pt x="5793660" y="4234625"/>
                  <a:pt x="5793622" y="4237331"/>
                </a:cubicBezTo>
                <a:cubicBezTo>
                  <a:pt x="5793698" y="4238018"/>
                  <a:pt x="5793813" y="4238704"/>
                  <a:pt x="5793927" y="4239390"/>
                </a:cubicBezTo>
                <a:cubicBezTo>
                  <a:pt x="5794461" y="4241334"/>
                  <a:pt x="5794880" y="4243087"/>
                  <a:pt x="5794956" y="4244917"/>
                </a:cubicBezTo>
                <a:cubicBezTo>
                  <a:pt x="5798501" y="4247433"/>
                  <a:pt x="5801130" y="4251511"/>
                  <a:pt x="5801587" y="4255552"/>
                </a:cubicBezTo>
                <a:cubicBezTo>
                  <a:pt x="5802540" y="4263976"/>
                  <a:pt x="5796404" y="4269923"/>
                  <a:pt x="5788706" y="4271638"/>
                </a:cubicBezTo>
                <a:cubicBezTo>
                  <a:pt x="5794156" y="4270418"/>
                  <a:pt x="5792060" y="4269846"/>
                  <a:pt x="5789659" y="4272476"/>
                </a:cubicBezTo>
                <a:cubicBezTo>
                  <a:pt x="5787715" y="4274649"/>
                  <a:pt x="5786153" y="4275831"/>
                  <a:pt x="5783752" y="4277203"/>
                </a:cubicBezTo>
                <a:cubicBezTo>
                  <a:pt x="5778379" y="4280176"/>
                  <a:pt x="5773043" y="4280291"/>
                  <a:pt x="5767060" y="4280138"/>
                </a:cubicBezTo>
                <a:close/>
                <a:moveTo>
                  <a:pt x="5794880" y="4381304"/>
                </a:moveTo>
                <a:cubicBezTo>
                  <a:pt x="5799415" y="4375777"/>
                  <a:pt x="5809971" y="4373566"/>
                  <a:pt x="5815383" y="4379284"/>
                </a:cubicBezTo>
                <a:lnTo>
                  <a:pt x="5819842" y="4384010"/>
                </a:lnTo>
                <a:cubicBezTo>
                  <a:pt x="5825253" y="4389766"/>
                  <a:pt x="5827388" y="4397809"/>
                  <a:pt x="5821861" y="4404556"/>
                </a:cubicBezTo>
                <a:cubicBezTo>
                  <a:pt x="5817326" y="4410083"/>
                  <a:pt x="5806770" y="4412294"/>
                  <a:pt x="5801359" y="4406576"/>
                </a:cubicBezTo>
                <a:lnTo>
                  <a:pt x="5796900" y="4401850"/>
                </a:lnTo>
                <a:cubicBezTo>
                  <a:pt x="5791488" y="4396056"/>
                  <a:pt x="5789354" y="4388013"/>
                  <a:pt x="5794880" y="4381304"/>
                </a:cubicBezTo>
                <a:close/>
                <a:moveTo>
                  <a:pt x="5800596" y="4470653"/>
                </a:moveTo>
                <a:cubicBezTo>
                  <a:pt x="5814201" y="4457807"/>
                  <a:pt x="5831198" y="4481555"/>
                  <a:pt x="5817746" y="4494248"/>
                </a:cubicBezTo>
                <a:cubicBezTo>
                  <a:pt x="5804141" y="4507132"/>
                  <a:pt x="5787144" y="4483384"/>
                  <a:pt x="5800596" y="4470653"/>
                </a:cubicBezTo>
                <a:close/>
                <a:moveTo>
                  <a:pt x="5809895" y="4550892"/>
                </a:moveTo>
                <a:lnTo>
                  <a:pt x="5814621" y="4546432"/>
                </a:lnTo>
                <a:cubicBezTo>
                  <a:pt x="5820375" y="4541019"/>
                  <a:pt x="5829026" y="4539799"/>
                  <a:pt x="5835200" y="4545441"/>
                </a:cubicBezTo>
                <a:cubicBezTo>
                  <a:pt x="5840726" y="4550434"/>
                  <a:pt x="5841946" y="4560612"/>
                  <a:pt x="5836191" y="4566025"/>
                </a:cubicBezTo>
                <a:lnTo>
                  <a:pt x="5831465" y="4570484"/>
                </a:lnTo>
                <a:cubicBezTo>
                  <a:pt x="5825710" y="4575935"/>
                  <a:pt x="5817060" y="4577117"/>
                  <a:pt x="5810886" y="4571475"/>
                </a:cubicBezTo>
                <a:cubicBezTo>
                  <a:pt x="5805360" y="4566520"/>
                  <a:pt x="5804178" y="4556343"/>
                  <a:pt x="5809895" y="4550892"/>
                </a:cubicBezTo>
                <a:close/>
                <a:moveTo>
                  <a:pt x="5820833" y="4321001"/>
                </a:moveTo>
                <a:cubicBezTo>
                  <a:pt x="5834476" y="4308117"/>
                  <a:pt x="5854331" y="4329501"/>
                  <a:pt x="5840649" y="4342385"/>
                </a:cubicBezTo>
                <a:cubicBezTo>
                  <a:pt x="5827006" y="4355269"/>
                  <a:pt x="5807189" y="4333885"/>
                  <a:pt x="5820833" y="4321001"/>
                </a:cubicBezTo>
                <a:close/>
                <a:moveTo>
                  <a:pt x="5844880" y="4437719"/>
                </a:moveTo>
                <a:cubicBezTo>
                  <a:pt x="5858371" y="4424987"/>
                  <a:pt x="5880779" y="4443665"/>
                  <a:pt x="5867136" y="4456549"/>
                </a:cubicBezTo>
                <a:cubicBezTo>
                  <a:pt x="5853683" y="4469281"/>
                  <a:pt x="5831237" y="4450603"/>
                  <a:pt x="5844880" y="4437719"/>
                </a:cubicBezTo>
                <a:close/>
                <a:moveTo>
                  <a:pt x="5845147" y="4480754"/>
                </a:moveTo>
                <a:cubicBezTo>
                  <a:pt x="5845375" y="4472559"/>
                  <a:pt x="5849605" y="4466079"/>
                  <a:pt x="5858256" y="4464859"/>
                </a:cubicBezTo>
                <a:cubicBezTo>
                  <a:pt x="5865383" y="4463830"/>
                  <a:pt x="5874415" y="4470310"/>
                  <a:pt x="5874186" y="4477972"/>
                </a:cubicBezTo>
                <a:lnTo>
                  <a:pt x="5873919" y="4487120"/>
                </a:lnTo>
                <a:cubicBezTo>
                  <a:pt x="5873691" y="4495315"/>
                  <a:pt x="5869461" y="4501796"/>
                  <a:pt x="5860810" y="4503015"/>
                </a:cubicBezTo>
                <a:cubicBezTo>
                  <a:pt x="5853683" y="4504044"/>
                  <a:pt x="5844651" y="4497564"/>
                  <a:pt x="5844880" y="4489902"/>
                </a:cubicBezTo>
                <a:cubicBezTo>
                  <a:pt x="5844994" y="4486853"/>
                  <a:pt x="5845071" y="4483804"/>
                  <a:pt x="5845147" y="4480754"/>
                </a:cubicBezTo>
                <a:close/>
                <a:moveTo>
                  <a:pt x="5877387" y="4258678"/>
                </a:moveTo>
                <a:lnTo>
                  <a:pt x="5882113" y="4254218"/>
                </a:lnTo>
                <a:cubicBezTo>
                  <a:pt x="5888058" y="4248614"/>
                  <a:pt x="5896899" y="4248996"/>
                  <a:pt x="5902731" y="4254485"/>
                </a:cubicBezTo>
                <a:cubicBezTo>
                  <a:pt x="5908409" y="4259821"/>
                  <a:pt x="5907989" y="4269846"/>
                  <a:pt x="5902464" y="4275106"/>
                </a:cubicBezTo>
                <a:lnTo>
                  <a:pt x="5897738" y="4279566"/>
                </a:lnTo>
                <a:cubicBezTo>
                  <a:pt x="5891793" y="4285170"/>
                  <a:pt x="5882951" y="4284789"/>
                  <a:pt x="5877120" y="4279299"/>
                </a:cubicBezTo>
                <a:cubicBezTo>
                  <a:pt x="5871404" y="4273963"/>
                  <a:pt x="5871824" y="4263938"/>
                  <a:pt x="5877387" y="4258678"/>
                </a:cubicBezTo>
                <a:close/>
                <a:moveTo>
                  <a:pt x="5879407" y="4387174"/>
                </a:moveTo>
                <a:cubicBezTo>
                  <a:pt x="5885048" y="4381761"/>
                  <a:pt x="5894613" y="4381876"/>
                  <a:pt x="5900024" y="4387593"/>
                </a:cubicBezTo>
                <a:lnTo>
                  <a:pt x="5904483" y="4392320"/>
                </a:lnTo>
                <a:cubicBezTo>
                  <a:pt x="5909895" y="4398076"/>
                  <a:pt x="5909819" y="4407415"/>
                  <a:pt x="5904064" y="4412942"/>
                </a:cubicBezTo>
                <a:cubicBezTo>
                  <a:pt x="5898424" y="4418355"/>
                  <a:pt x="5888858" y="4418240"/>
                  <a:pt x="5883447" y="4412523"/>
                </a:cubicBezTo>
                <a:lnTo>
                  <a:pt x="5878988" y="4407796"/>
                </a:lnTo>
                <a:cubicBezTo>
                  <a:pt x="5873576" y="4402040"/>
                  <a:pt x="5873691" y="4392701"/>
                  <a:pt x="5879407" y="4387174"/>
                </a:cubicBezTo>
                <a:close/>
                <a:moveTo>
                  <a:pt x="5912029" y="4494362"/>
                </a:moveTo>
                <a:cubicBezTo>
                  <a:pt x="5898576" y="4507056"/>
                  <a:pt x="5875863" y="4488721"/>
                  <a:pt x="5889507" y="4475875"/>
                </a:cubicBezTo>
                <a:cubicBezTo>
                  <a:pt x="5902959" y="4463144"/>
                  <a:pt x="5925635" y="4481478"/>
                  <a:pt x="5912029" y="4494362"/>
                </a:cubicBezTo>
                <a:close/>
                <a:moveTo>
                  <a:pt x="5887143" y="4567130"/>
                </a:moveTo>
                <a:lnTo>
                  <a:pt x="5891869" y="4562670"/>
                </a:lnTo>
                <a:cubicBezTo>
                  <a:pt x="5897624" y="4557219"/>
                  <a:pt x="5906008" y="4555656"/>
                  <a:pt x="5912448" y="4561222"/>
                </a:cubicBezTo>
                <a:cubicBezTo>
                  <a:pt x="5917974" y="4566025"/>
                  <a:pt x="5919575" y="4576393"/>
                  <a:pt x="5913858" y="4581806"/>
                </a:cubicBezTo>
                <a:lnTo>
                  <a:pt x="5909133" y="4586265"/>
                </a:lnTo>
                <a:cubicBezTo>
                  <a:pt x="5903378" y="4591678"/>
                  <a:pt x="5894994" y="4593279"/>
                  <a:pt x="5888554" y="4587676"/>
                </a:cubicBezTo>
                <a:cubicBezTo>
                  <a:pt x="5883027" y="4582873"/>
                  <a:pt x="5881427" y="4572505"/>
                  <a:pt x="5887143" y="4567130"/>
                </a:cubicBezTo>
                <a:close/>
                <a:moveTo>
                  <a:pt x="5917670" y="4187435"/>
                </a:moveTo>
                <a:cubicBezTo>
                  <a:pt x="5914887" y="4187015"/>
                  <a:pt x="5912220" y="4186062"/>
                  <a:pt x="5910009" y="4184423"/>
                </a:cubicBezTo>
                <a:cubicBezTo>
                  <a:pt x="5909781" y="4184614"/>
                  <a:pt x="5909590" y="4184881"/>
                  <a:pt x="5909362" y="4185033"/>
                </a:cubicBezTo>
                <a:cubicBezTo>
                  <a:pt x="5902578" y="4190141"/>
                  <a:pt x="5894346" y="4187930"/>
                  <a:pt x="5888934" y="4182212"/>
                </a:cubicBezTo>
                <a:lnTo>
                  <a:pt x="5884476" y="4177486"/>
                </a:lnTo>
                <a:cubicBezTo>
                  <a:pt x="5879026" y="4171730"/>
                  <a:pt x="5881541" y="4161400"/>
                  <a:pt x="5887296" y="4157054"/>
                </a:cubicBezTo>
                <a:cubicBezTo>
                  <a:pt x="5891679" y="4153738"/>
                  <a:pt x="5896671" y="4153548"/>
                  <a:pt x="5901130" y="4155339"/>
                </a:cubicBezTo>
                <a:cubicBezTo>
                  <a:pt x="5901968" y="4152976"/>
                  <a:pt x="5903302" y="4150803"/>
                  <a:pt x="5905093" y="4149050"/>
                </a:cubicBezTo>
                <a:cubicBezTo>
                  <a:pt x="5905436" y="4148707"/>
                  <a:pt x="5905894" y="4148630"/>
                  <a:pt x="5906237" y="4148364"/>
                </a:cubicBezTo>
                <a:cubicBezTo>
                  <a:pt x="5902959" y="4143408"/>
                  <a:pt x="5902464" y="4136966"/>
                  <a:pt x="5908104" y="4131630"/>
                </a:cubicBezTo>
                <a:cubicBezTo>
                  <a:pt x="5921747" y="4118746"/>
                  <a:pt x="5942936" y="4138796"/>
                  <a:pt x="5929293" y="4151642"/>
                </a:cubicBezTo>
                <a:cubicBezTo>
                  <a:pt x="5928797" y="4152137"/>
                  <a:pt x="5928226" y="4152251"/>
                  <a:pt x="5927730" y="4152633"/>
                </a:cubicBezTo>
                <a:lnTo>
                  <a:pt x="5930093" y="4155149"/>
                </a:lnTo>
                <a:cubicBezTo>
                  <a:pt x="5933790" y="4159075"/>
                  <a:pt x="5934361" y="4164449"/>
                  <a:pt x="5932761" y="4169214"/>
                </a:cubicBezTo>
                <a:cubicBezTo>
                  <a:pt x="5933447" y="4170663"/>
                  <a:pt x="5933370" y="4172264"/>
                  <a:pt x="5933485" y="4173826"/>
                </a:cubicBezTo>
                <a:cubicBezTo>
                  <a:pt x="5938211" y="4173217"/>
                  <a:pt x="5943203" y="4174779"/>
                  <a:pt x="5946594" y="4178325"/>
                </a:cubicBezTo>
                <a:cubicBezTo>
                  <a:pt x="5952197" y="4184118"/>
                  <a:pt x="5950863" y="4193686"/>
                  <a:pt x="5945337" y="4198908"/>
                </a:cubicBezTo>
                <a:lnTo>
                  <a:pt x="5940611" y="4203368"/>
                </a:lnTo>
                <a:cubicBezTo>
                  <a:pt x="5934667" y="4208971"/>
                  <a:pt x="5925405" y="4207637"/>
                  <a:pt x="5920032" y="4202110"/>
                </a:cubicBezTo>
                <a:cubicBezTo>
                  <a:pt x="5916183" y="4198108"/>
                  <a:pt x="5915802" y="4192352"/>
                  <a:pt x="5917670" y="4187435"/>
                </a:cubicBezTo>
                <a:close/>
                <a:moveTo>
                  <a:pt x="5946633" y="4211221"/>
                </a:moveTo>
                <a:cubicBezTo>
                  <a:pt x="5951168" y="4205465"/>
                  <a:pt x="5961953" y="4204130"/>
                  <a:pt x="5967212" y="4209696"/>
                </a:cubicBezTo>
                <a:lnTo>
                  <a:pt x="5971671" y="4214423"/>
                </a:lnTo>
                <a:cubicBezTo>
                  <a:pt x="5977273" y="4220369"/>
                  <a:pt x="5978492" y="4228259"/>
                  <a:pt x="5973157" y="4235006"/>
                </a:cubicBezTo>
                <a:cubicBezTo>
                  <a:pt x="5968622" y="4240762"/>
                  <a:pt x="5957837" y="4242058"/>
                  <a:pt x="5952616" y="4236493"/>
                </a:cubicBezTo>
                <a:lnTo>
                  <a:pt x="5948157" y="4231766"/>
                </a:lnTo>
                <a:cubicBezTo>
                  <a:pt x="5942517" y="4225820"/>
                  <a:pt x="5941335" y="4217929"/>
                  <a:pt x="5946633" y="4211221"/>
                </a:cubicBezTo>
                <a:close/>
                <a:moveTo>
                  <a:pt x="5960772" y="4551044"/>
                </a:moveTo>
                <a:cubicBezTo>
                  <a:pt x="5974263" y="4538274"/>
                  <a:pt x="5996633" y="4557029"/>
                  <a:pt x="5983028" y="4569874"/>
                </a:cubicBezTo>
                <a:cubicBezTo>
                  <a:pt x="5969537" y="4582644"/>
                  <a:pt x="5947166" y="4563928"/>
                  <a:pt x="5960772" y="4551044"/>
                </a:cubicBezTo>
                <a:close/>
                <a:moveTo>
                  <a:pt x="6088173" y="4311967"/>
                </a:moveTo>
                <a:cubicBezTo>
                  <a:pt x="6088401" y="4304038"/>
                  <a:pt x="6094918" y="4297482"/>
                  <a:pt x="6102921" y="4297558"/>
                </a:cubicBezTo>
                <a:cubicBezTo>
                  <a:pt x="6110695" y="4297634"/>
                  <a:pt x="6117555" y="4304420"/>
                  <a:pt x="6117326" y="4312310"/>
                </a:cubicBezTo>
                <a:lnTo>
                  <a:pt x="6117060" y="4321458"/>
                </a:lnTo>
                <a:cubicBezTo>
                  <a:pt x="6116831" y="4329387"/>
                  <a:pt x="6110314" y="4335943"/>
                  <a:pt x="6102311" y="4335867"/>
                </a:cubicBezTo>
                <a:cubicBezTo>
                  <a:pt x="6094537" y="4335791"/>
                  <a:pt x="6087677" y="4329006"/>
                  <a:pt x="6087906" y="4321115"/>
                </a:cubicBezTo>
                <a:lnTo>
                  <a:pt x="6088173" y="4311967"/>
                </a:lnTo>
                <a:close/>
                <a:moveTo>
                  <a:pt x="6103835" y="4371317"/>
                </a:moveTo>
                <a:cubicBezTo>
                  <a:pt x="6117403" y="4358509"/>
                  <a:pt x="6138935" y="4378216"/>
                  <a:pt x="6125253" y="4391138"/>
                </a:cubicBezTo>
                <a:cubicBezTo>
                  <a:pt x="6111648" y="4403946"/>
                  <a:pt x="6090154" y="4384239"/>
                  <a:pt x="6103835" y="4371317"/>
                </a:cubicBezTo>
                <a:close/>
                <a:moveTo>
                  <a:pt x="6117364" y="4704699"/>
                </a:moveTo>
                <a:cubicBezTo>
                  <a:pt x="6125787" y="4703784"/>
                  <a:pt x="6131732" y="4709959"/>
                  <a:pt x="6133446" y="4717620"/>
                </a:cubicBezTo>
                <a:lnTo>
                  <a:pt x="6135428" y="4726540"/>
                </a:lnTo>
                <a:cubicBezTo>
                  <a:pt x="6137143" y="4734278"/>
                  <a:pt x="6129674" y="4741826"/>
                  <a:pt x="6122509" y="4742626"/>
                </a:cubicBezTo>
                <a:cubicBezTo>
                  <a:pt x="6114087" y="4743541"/>
                  <a:pt x="6108142" y="4737366"/>
                  <a:pt x="6106427" y="4729704"/>
                </a:cubicBezTo>
                <a:lnTo>
                  <a:pt x="6104445" y="4720784"/>
                </a:lnTo>
                <a:cubicBezTo>
                  <a:pt x="6102730" y="4713046"/>
                  <a:pt x="6110238" y="4705461"/>
                  <a:pt x="6117364" y="4704699"/>
                </a:cubicBezTo>
                <a:close/>
                <a:moveTo>
                  <a:pt x="6131922" y="4647559"/>
                </a:moveTo>
                <a:lnTo>
                  <a:pt x="6135390" y="4642070"/>
                </a:lnTo>
                <a:cubicBezTo>
                  <a:pt x="6139773" y="4635209"/>
                  <a:pt x="6149148" y="4634218"/>
                  <a:pt x="6155665" y="4638296"/>
                </a:cubicBezTo>
                <a:cubicBezTo>
                  <a:pt x="6162524" y="4642528"/>
                  <a:pt x="6163553" y="4652133"/>
                  <a:pt x="6159438" y="4658576"/>
                </a:cubicBezTo>
                <a:lnTo>
                  <a:pt x="6155969" y="4664064"/>
                </a:lnTo>
                <a:cubicBezTo>
                  <a:pt x="6151587" y="4670964"/>
                  <a:pt x="6142212" y="4671917"/>
                  <a:pt x="6135695" y="4667838"/>
                </a:cubicBezTo>
                <a:cubicBezTo>
                  <a:pt x="6128873" y="4663569"/>
                  <a:pt x="6127845" y="4654001"/>
                  <a:pt x="6131922" y="4647559"/>
                </a:cubicBezTo>
                <a:close/>
                <a:moveTo>
                  <a:pt x="6159590" y="4612414"/>
                </a:moveTo>
                <a:cubicBezTo>
                  <a:pt x="6151282" y="4613482"/>
                  <a:pt x="6144956" y="4607497"/>
                  <a:pt x="6143279" y="4599797"/>
                </a:cubicBezTo>
                <a:cubicBezTo>
                  <a:pt x="6142631" y="4596824"/>
                  <a:pt x="6141945" y="4593813"/>
                  <a:pt x="6141297" y="4590840"/>
                </a:cubicBezTo>
                <a:cubicBezTo>
                  <a:pt x="6139583" y="4583101"/>
                  <a:pt x="6146633" y="4575440"/>
                  <a:pt x="6153911" y="4574525"/>
                </a:cubicBezTo>
                <a:cubicBezTo>
                  <a:pt x="6162219" y="4573458"/>
                  <a:pt x="6168546" y="4579442"/>
                  <a:pt x="6170223" y="4587142"/>
                </a:cubicBezTo>
                <a:lnTo>
                  <a:pt x="6172205" y="4596100"/>
                </a:lnTo>
                <a:cubicBezTo>
                  <a:pt x="6173881" y="4603800"/>
                  <a:pt x="6166831" y="4611461"/>
                  <a:pt x="6159590" y="4612414"/>
                </a:cubicBezTo>
                <a:close/>
                <a:moveTo>
                  <a:pt x="6168470" y="4468480"/>
                </a:moveTo>
                <a:cubicBezTo>
                  <a:pt x="6161800" y="4464058"/>
                  <a:pt x="6160162" y="4454910"/>
                  <a:pt x="6164392" y="4448277"/>
                </a:cubicBezTo>
                <a:cubicBezTo>
                  <a:pt x="6164773" y="4447591"/>
                  <a:pt x="6165001" y="4447248"/>
                  <a:pt x="6165078" y="4447134"/>
                </a:cubicBezTo>
                <a:cubicBezTo>
                  <a:pt x="6165116" y="4447058"/>
                  <a:pt x="6165154" y="4446981"/>
                  <a:pt x="6165192" y="4446905"/>
                </a:cubicBezTo>
                <a:cubicBezTo>
                  <a:pt x="6165192" y="4446867"/>
                  <a:pt x="6165192" y="4446829"/>
                  <a:pt x="6165230" y="4446791"/>
                </a:cubicBezTo>
                <a:cubicBezTo>
                  <a:pt x="6164849" y="4445990"/>
                  <a:pt x="6164468" y="4445228"/>
                  <a:pt x="6163973" y="4444466"/>
                </a:cubicBezTo>
                <a:cubicBezTo>
                  <a:pt x="6159628" y="4437566"/>
                  <a:pt x="6164316" y="4428418"/>
                  <a:pt x="6170642" y="4424949"/>
                </a:cubicBezTo>
                <a:cubicBezTo>
                  <a:pt x="6178073" y="4420909"/>
                  <a:pt x="6186076" y="4425178"/>
                  <a:pt x="6190154" y="4431620"/>
                </a:cubicBezTo>
                <a:cubicBezTo>
                  <a:pt x="6196709" y="4442026"/>
                  <a:pt x="6194994" y="4454414"/>
                  <a:pt x="6188668" y="4464401"/>
                </a:cubicBezTo>
                <a:cubicBezTo>
                  <a:pt x="6184438" y="4471110"/>
                  <a:pt x="6174910" y="4472788"/>
                  <a:pt x="6168470" y="4468480"/>
                </a:cubicBezTo>
                <a:close/>
                <a:moveTo>
                  <a:pt x="6194613" y="4335181"/>
                </a:moveTo>
                <a:cubicBezTo>
                  <a:pt x="6204712" y="4319324"/>
                  <a:pt x="6228340" y="4336401"/>
                  <a:pt x="6218317" y="4352143"/>
                </a:cubicBezTo>
                <a:cubicBezTo>
                  <a:pt x="6208218" y="4368039"/>
                  <a:pt x="6184590" y="4350924"/>
                  <a:pt x="6194613" y="4335181"/>
                </a:cubicBezTo>
                <a:close/>
                <a:moveTo>
                  <a:pt x="6213896" y="4542925"/>
                </a:moveTo>
                <a:lnTo>
                  <a:pt x="6217364" y="4537436"/>
                </a:lnTo>
                <a:cubicBezTo>
                  <a:pt x="6221747" y="4530537"/>
                  <a:pt x="6229445" y="4527754"/>
                  <a:pt x="6237067" y="4531337"/>
                </a:cubicBezTo>
                <a:cubicBezTo>
                  <a:pt x="6243813" y="4534501"/>
                  <a:pt x="6247280" y="4544602"/>
                  <a:pt x="6243165" y="4551044"/>
                </a:cubicBezTo>
                <a:lnTo>
                  <a:pt x="6239697" y="4556533"/>
                </a:lnTo>
                <a:cubicBezTo>
                  <a:pt x="6235314" y="4563432"/>
                  <a:pt x="6227616" y="4566215"/>
                  <a:pt x="6219994" y="4562632"/>
                </a:cubicBezTo>
                <a:cubicBezTo>
                  <a:pt x="6213249" y="4559468"/>
                  <a:pt x="6209780" y="4549367"/>
                  <a:pt x="6213896" y="4542925"/>
                </a:cubicBezTo>
                <a:close/>
                <a:moveTo>
                  <a:pt x="6340344" y="4477781"/>
                </a:moveTo>
                <a:lnTo>
                  <a:pt x="6329407" y="4470843"/>
                </a:lnTo>
                <a:cubicBezTo>
                  <a:pt x="6322738" y="4466612"/>
                  <a:pt x="6321861" y="4456473"/>
                  <a:pt x="6326320" y="4450450"/>
                </a:cubicBezTo>
                <a:cubicBezTo>
                  <a:pt x="6331236" y="4443818"/>
                  <a:pt x="6340078" y="4443132"/>
                  <a:pt x="6346709" y="4447363"/>
                </a:cubicBezTo>
                <a:lnTo>
                  <a:pt x="6357646" y="4454338"/>
                </a:lnTo>
                <a:cubicBezTo>
                  <a:pt x="6364316" y="4458569"/>
                  <a:pt x="6365154" y="4468709"/>
                  <a:pt x="6360733" y="4474731"/>
                </a:cubicBezTo>
                <a:cubicBezTo>
                  <a:pt x="6355817" y="4481364"/>
                  <a:pt x="6346976" y="4482012"/>
                  <a:pt x="6340344" y="4477781"/>
                </a:cubicBezTo>
                <a:close/>
                <a:moveTo>
                  <a:pt x="6359399" y="4519101"/>
                </a:moveTo>
                <a:lnTo>
                  <a:pt x="6362867" y="4513650"/>
                </a:lnTo>
                <a:cubicBezTo>
                  <a:pt x="6367098" y="4506979"/>
                  <a:pt x="6376015" y="4504540"/>
                  <a:pt x="6382875" y="4508733"/>
                </a:cubicBezTo>
                <a:cubicBezTo>
                  <a:pt x="6389506" y="4512735"/>
                  <a:pt x="6392021" y="4522112"/>
                  <a:pt x="6387791" y="4528745"/>
                </a:cubicBezTo>
                <a:lnTo>
                  <a:pt x="6384323" y="4534234"/>
                </a:lnTo>
                <a:cubicBezTo>
                  <a:pt x="6380093" y="4540905"/>
                  <a:pt x="6371175" y="4543306"/>
                  <a:pt x="6364316" y="4539151"/>
                </a:cubicBezTo>
                <a:cubicBezTo>
                  <a:pt x="6357684" y="4535111"/>
                  <a:pt x="6355169" y="4525772"/>
                  <a:pt x="6359399" y="4519101"/>
                </a:cubicBezTo>
                <a:close/>
                <a:moveTo>
                  <a:pt x="6372814" y="4618742"/>
                </a:moveTo>
                <a:cubicBezTo>
                  <a:pt x="6377121" y="4611881"/>
                  <a:pt x="6386686" y="4611004"/>
                  <a:pt x="6393088" y="4615082"/>
                </a:cubicBezTo>
                <a:lnTo>
                  <a:pt x="6404026" y="4622058"/>
                </a:lnTo>
                <a:cubicBezTo>
                  <a:pt x="6410886" y="4626442"/>
                  <a:pt x="6411724" y="4635895"/>
                  <a:pt x="6407646" y="4642375"/>
                </a:cubicBezTo>
                <a:cubicBezTo>
                  <a:pt x="6403340" y="4649237"/>
                  <a:pt x="6393774" y="4650113"/>
                  <a:pt x="6387372" y="4645996"/>
                </a:cubicBezTo>
                <a:lnTo>
                  <a:pt x="6376434" y="4639021"/>
                </a:lnTo>
                <a:cubicBezTo>
                  <a:pt x="6369536" y="4634637"/>
                  <a:pt x="6368736" y="4625184"/>
                  <a:pt x="6372814" y="4618742"/>
                </a:cubicBezTo>
                <a:close/>
                <a:moveTo>
                  <a:pt x="6424529" y="4634676"/>
                </a:moveTo>
                <a:lnTo>
                  <a:pt x="6433484" y="4636238"/>
                </a:lnTo>
                <a:cubicBezTo>
                  <a:pt x="6441221" y="4637572"/>
                  <a:pt x="6446671" y="4645120"/>
                  <a:pt x="6445375" y="4652896"/>
                </a:cubicBezTo>
                <a:cubicBezTo>
                  <a:pt x="6444079" y="4660596"/>
                  <a:pt x="6436419" y="4666123"/>
                  <a:pt x="6428721" y="4664789"/>
                </a:cubicBezTo>
                <a:lnTo>
                  <a:pt x="6419765" y="4663226"/>
                </a:lnTo>
                <a:cubicBezTo>
                  <a:pt x="6412067" y="4661892"/>
                  <a:pt x="6406579" y="4654344"/>
                  <a:pt x="6407875" y="4646568"/>
                </a:cubicBezTo>
                <a:cubicBezTo>
                  <a:pt x="6409170" y="4638868"/>
                  <a:pt x="6416831" y="4633341"/>
                  <a:pt x="6424529" y="4634676"/>
                </a:cubicBezTo>
                <a:close/>
                <a:moveTo>
                  <a:pt x="6446099" y="4672527"/>
                </a:moveTo>
                <a:cubicBezTo>
                  <a:pt x="6451053" y="4665894"/>
                  <a:pt x="6459856" y="4665322"/>
                  <a:pt x="6466488" y="4669515"/>
                </a:cubicBezTo>
                <a:lnTo>
                  <a:pt x="6471937" y="4672984"/>
                </a:lnTo>
                <a:cubicBezTo>
                  <a:pt x="6478607" y="4677215"/>
                  <a:pt x="6479407" y="4687393"/>
                  <a:pt x="6474948" y="4693377"/>
                </a:cubicBezTo>
                <a:cubicBezTo>
                  <a:pt x="6469994" y="4700010"/>
                  <a:pt x="6461190" y="4700620"/>
                  <a:pt x="6454559" y="4696389"/>
                </a:cubicBezTo>
                <a:lnTo>
                  <a:pt x="6449072" y="4692920"/>
                </a:lnTo>
                <a:cubicBezTo>
                  <a:pt x="6442440" y="4688689"/>
                  <a:pt x="6441640" y="4678511"/>
                  <a:pt x="6446099" y="4672527"/>
                </a:cubicBezTo>
                <a:close/>
                <a:moveTo>
                  <a:pt x="6476777" y="4673327"/>
                </a:moveTo>
                <a:cubicBezTo>
                  <a:pt x="6472090" y="4667304"/>
                  <a:pt x="6473881" y="4657356"/>
                  <a:pt x="6480207" y="4653163"/>
                </a:cubicBezTo>
                <a:cubicBezTo>
                  <a:pt x="6480741" y="4652782"/>
                  <a:pt x="6481388" y="4652743"/>
                  <a:pt x="6481960" y="4652400"/>
                </a:cubicBezTo>
                <a:lnTo>
                  <a:pt x="6478607" y="4650228"/>
                </a:lnTo>
                <a:cubicBezTo>
                  <a:pt x="6471709" y="4645844"/>
                  <a:pt x="6469194" y="4637877"/>
                  <a:pt x="6472890" y="4630406"/>
                </a:cubicBezTo>
                <a:cubicBezTo>
                  <a:pt x="6476205" y="4623659"/>
                  <a:pt x="6486267" y="4620572"/>
                  <a:pt x="6492707" y="4624689"/>
                </a:cubicBezTo>
                <a:lnTo>
                  <a:pt x="6498157" y="4628157"/>
                </a:lnTo>
                <a:cubicBezTo>
                  <a:pt x="6505055" y="4632541"/>
                  <a:pt x="6507570" y="4640508"/>
                  <a:pt x="6503873" y="4647979"/>
                </a:cubicBezTo>
                <a:cubicBezTo>
                  <a:pt x="6503797" y="4648131"/>
                  <a:pt x="6503607" y="4648245"/>
                  <a:pt x="6503531" y="4648398"/>
                </a:cubicBezTo>
                <a:cubicBezTo>
                  <a:pt x="6504026" y="4648512"/>
                  <a:pt x="6504521" y="4648322"/>
                  <a:pt x="6505055" y="4648436"/>
                </a:cubicBezTo>
                <a:cubicBezTo>
                  <a:pt x="6512600" y="4650532"/>
                  <a:pt x="6518431" y="4656517"/>
                  <a:pt x="6517097" y="4664979"/>
                </a:cubicBezTo>
                <a:cubicBezTo>
                  <a:pt x="6515992" y="4672069"/>
                  <a:pt x="6508104" y="4679121"/>
                  <a:pt x="6500558" y="4677025"/>
                </a:cubicBezTo>
                <a:cubicBezTo>
                  <a:pt x="6499643" y="4676720"/>
                  <a:pt x="6498728" y="4676491"/>
                  <a:pt x="6497776" y="4676338"/>
                </a:cubicBezTo>
                <a:cubicBezTo>
                  <a:pt x="6497661" y="4676338"/>
                  <a:pt x="6497700" y="4676338"/>
                  <a:pt x="6497585" y="4676338"/>
                </a:cubicBezTo>
                <a:cubicBezTo>
                  <a:pt x="6497509" y="4676338"/>
                  <a:pt x="6497471" y="4676377"/>
                  <a:pt x="6497394" y="4676377"/>
                </a:cubicBezTo>
                <a:cubicBezTo>
                  <a:pt x="6497242" y="4676453"/>
                  <a:pt x="6497128" y="4676529"/>
                  <a:pt x="6496937" y="4676682"/>
                </a:cubicBezTo>
                <a:cubicBezTo>
                  <a:pt x="6490192" y="4681218"/>
                  <a:pt x="6481732" y="4679693"/>
                  <a:pt x="6476777" y="4673327"/>
                </a:cubicBezTo>
                <a:close/>
                <a:moveTo>
                  <a:pt x="6580207" y="4747467"/>
                </a:moveTo>
                <a:cubicBezTo>
                  <a:pt x="6590802" y="4762448"/>
                  <a:pt x="6569689" y="4782269"/>
                  <a:pt x="6558942" y="4767098"/>
                </a:cubicBezTo>
                <a:cubicBezTo>
                  <a:pt x="6548347" y="4752079"/>
                  <a:pt x="6569460" y="4732296"/>
                  <a:pt x="6580207" y="4747467"/>
                </a:cubicBezTo>
                <a:close/>
                <a:moveTo>
                  <a:pt x="6568850" y="4874210"/>
                </a:moveTo>
                <a:cubicBezTo>
                  <a:pt x="6573347" y="4872152"/>
                  <a:pt x="6577692" y="4872686"/>
                  <a:pt x="6581350" y="4874782"/>
                </a:cubicBezTo>
                <a:cubicBezTo>
                  <a:pt x="6586266" y="4873981"/>
                  <a:pt x="6591373" y="4875697"/>
                  <a:pt x="6594994" y="4879661"/>
                </a:cubicBezTo>
                <a:cubicBezTo>
                  <a:pt x="6600177" y="4885379"/>
                  <a:pt x="6598957" y="4895328"/>
                  <a:pt x="6593050" y="4900054"/>
                </a:cubicBezTo>
                <a:cubicBezTo>
                  <a:pt x="6588439" y="4903751"/>
                  <a:pt x="6583180" y="4905810"/>
                  <a:pt x="6577273" y="4905238"/>
                </a:cubicBezTo>
                <a:cubicBezTo>
                  <a:pt x="6569917" y="4904514"/>
                  <a:pt x="6565344" y="4899254"/>
                  <a:pt x="6561724" y="4893421"/>
                </a:cubicBezTo>
                <a:cubicBezTo>
                  <a:pt x="6557608" y="4886713"/>
                  <a:pt x="6562448" y="4877145"/>
                  <a:pt x="6568850" y="4874210"/>
                </a:cubicBezTo>
                <a:close/>
                <a:moveTo>
                  <a:pt x="6590763" y="4817109"/>
                </a:moveTo>
                <a:cubicBezTo>
                  <a:pt x="6591602" y="4809676"/>
                  <a:pt x="6599071" y="4803005"/>
                  <a:pt x="6606770" y="4804339"/>
                </a:cubicBezTo>
                <a:cubicBezTo>
                  <a:pt x="6609780" y="4804873"/>
                  <a:pt x="6612753" y="4805369"/>
                  <a:pt x="6615726" y="4805902"/>
                </a:cubicBezTo>
                <a:cubicBezTo>
                  <a:pt x="6623461" y="4807236"/>
                  <a:pt x="6629407" y="4813755"/>
                  <a:pt x="6628492" y="4821912"/>
                </a:cubicBezTo>
                <a:cubicBezTo>
                  <a:pt x="6627653" y="4829345"/>
                  <a:pt x="6620184" y="4835978"/>
                  <a:pt x="6612486" y="4834643"/>
                </a:cubicBezTo>
                <a:lnTo>
                  <a:pt x="6603530" y="4833080"/>
                </a:lnTo>
                <a:cubicBezTo>
                  <a:pt x="6595794" y="4831785"/>
                  <a:pt x="6589811" y="4825266"/>
                  <a:pt x="6590763" y="4817109"/>
                </a:cubicBezTo>
                <a:close/>
                <a:moveTo>
                  <a:pt x="6620756" y="4665399"/>
                </a:moveTo>
                <a:lnTo>
                  <a:pt x="6617059" y="4660138"/>
                </a:lnTo>
                <a:cubicBezTo>
                  <a:pt x="6612371" y="4653506"/>
                  <a:pt x="6615001" y="4644586"/>
                  <a:pt x="6621175" y="4640126"/>
                </a:cubicBezTo>
                <a:cubicBezTo>
                  <a:pt x="6627653" y="4635400"/>
                  <a:pt x="6636838" y="4638068"/>
                  <a:pt x="6641221" y="4644243"/>
                </a:cubicBezTo>
                <a:lnTo>
                  <a:pt x="6644917" y="4649503"/>
                </a:lnTo>
                <a:cubicBezTo>
                  <a:pt x="6649605" y="4656136"/>
                  <a:pt x="6646975" y="4665056"/>
                  <a:pt x="6640801" y="4669553"/>
                </a:cubicBezTo>
                <a:cubicBezTo>
                  <a:pt x="6634285" y="4674204"/>
                  <a:pt x="6625100" y="4671574"/>
                  <a:pt x="6620756" y="4665399"/>
                </a:cubicBezTo>
                <a:close/>
                <a:moveTo>
                  <a:pt x="6641411" y="4825190"/>
                </a:moveTo>
                <a:cubicBezTo>
                  <a:pt x="6641144" y="4824923"/>
                  <a:pt x="6640916" y="4824618"/>
                  <a:pt x="6640649" y="4824351"/>
                </a:cubicBezTo>
                <a:cubicBezTo>
                  <a:pt x="6637067" y="4821759"/>
                  <a:pt x="6635428" y="4818100"/>
                  <a:pt x="6635352" y="4814326"/>
                </a:cubicBezTo>
                <a:cubicBezTo>
                  <a:pt x="6634361" y="4805826"/>
                  <a:pt x="6639734" y="4796258"/>
                  <a:pt x="6649605" y="4797783"/>
                </a:cubicBezTo>
                <a:cubicBezTo>
                  <a:pt x="6652273" y="4798202"/>
                  <a:pt x="6655016" y="4798279"/>
                  <a:pt x="6657646" y="4798698"/>
                </a:cubicBezTo>
                <a:cubicBezTo>
                  <a:pt x="6658332" y="4798698"/>
                  <a:pt x="6659018" y="4798698"/>
                  <a:pt x="6659704" y="4798698"/>
                </a:cubicBezTo>
                <a:cubicBezTo>
                  <a:pt x="6661686" y="4798431"/>
                  <a:pt x="6663477" y="4798279"/>
                  <a:pt x="6665268" y="4798469"/>
                </a:cubicBezTo>
                <a:cubicBezTo>
                  <a:pt x="6668240" y="4795305"/>
                  <a:pt x="6672585" y="4793285"/>
                  <a:pt x="6676625" y="4793399"/>
                </a:cubicBezTo>
                <a:cubicBezTo>
                  <a:pt x="6685009" y="4793628"/>
                  <a:pt x="6690039" y="4800528"/>
                  <a:pt x="6690649" y="4808304"/>
                </a:cubicBezTo>
                <a:cubicBezTo>
                  <a:pt x="6690230" y="4802777"/>
                  <a:pt x="6689353" y="4804759"/>
                  <a:pt x="6691640" y="4807465"/>
                </a:cubicBezTo>
                <a:cubicBezTo>
                  <a:pt x="6693469" y="4809676"/>
                  <a:pt x="6694460" y="4811391"/>
                  <a:pt x="6695451" y="4813907"/>
                </a:cubicBezTo>
                <a:cubicBezTo>
                  <a:pt x="6697699" y="4819587"/>
                  <a:pt x="6697051" y="4824885"/>
                  <a:pt x="6696060" y="4830755"/>
                </a:cubicBezTo>
                <a:cubicBezTo>
                  <a:pt x="6695756" y="4832471"/>
                  <a:pt x="6694765" y="4834072"/>
                  <a:pt x="6693545" y="4835558"/>
                </a:cubicBezTo>
                <a:cubicBezTo>
                  <a:pt x="6693545" y="4838341"/>
                  <a:pt x="6693012" y="4841123"/>
                  <a:pt x="6691678" y="4843411"/>
                </a:cubicBezTo>
                <a:cubicBezTo>
                  <a:pt x="6690611" y="4845240"/>
                  <a:pt x="6689429" y="4847032"/>
                  <a:pt x="6688172" y="4848747"/>
                </a:cubicBezTo>
                <a:cubicBezTo>
                  <a:pt x="6688172" y="4849319"/>
                  <a:pt x="6688210" y="4849891"/>
                  <a:pt x="6688172" y="4850462"/>
                </a:cubicBezTo>
                <a:cubicBezTo>
                  <a:pt x="6687371" y="4857895"/>
                  <a:pt x="6679940" y="4864642"/>
                  <a:pt x="6672242" y="4863308"/>
                </a:cubicBezTo>
                <a:lnTo>
                  <a:pt x="6668050" y="4862584"/>
                </a:lnTo>
                <a:cubicBezTo>
                  <a:pt x="6666792" y="4862774"/>
                  <a:pt x="6665497" y="4862927"/>
                  <a:pt x="6664087" y="4862889"/>
                </a:cubicBezTo>
                <a:cubicBezTo>
                  <a:pt x="6653759" y="4862774"/>
                  <a:pt x="6644460" y="4855990"/>
                  <a:pt x="6635657" y="4851415"/>
                </a:cubicBezTo>
                <a:cubicBezTo>
                  <a:pt x="6622280" y="4844516"/>
                  <a:pt x="6629521" y="4827210"/>
                  <a:pt x="6641411" y="4825190"/>
                </a:cubicBezTo>
                <a:close/>
                <a:moveTo>
                  <a:pt x="6691830" y="4865748"/>
                </a:moveTo>
                <a:cubicBezTo>
                  <a:pt x="6696289" y="4861974"/>
                  <a:pt x="6701739" y="4861669"/>
                  <a:pt x="6706541" y="4863652"/>
                </a:cubicBezTo>
                <a:cubicBezTo>
                  <a:pt x="6711457" y="4859840"/>
                  <a:pt x="6718050" y="4858810"/>
                  <a:pt x="6723652" y="4862698"/>
                </a:cubicBezTo>
                <a:cubicBezTo>
                  <a:pt x="6729749" y="4866891"/>
                  <a:pt x="6732227" y="4876764"/>
                  <a:pt x="6727311" y="4882825"/>
                </a:cubicBezTo>
                <a:cubicBezTo>
                  <a:pt x="6722814" y="4888390"/>
                  <a:pt x="6717631" y="4892888"/>
                  <a:pt x="6710352" y="4894108"/>
                </a:cubicBezTo>
                <a:cubicBezTo>
                  <a:pt x="6702387" y="4895442"/>
                  <a:pt x="6695679" y="4891478"/>
                  <a:pt x="6690192" y="4886141"/>
                </a:cubicBezTo>
                <a:cubicBezTo>
                  <a:pt x="6684590" y="4880652"/>
                  <a:pt x="6686343" y="4870436"/>
                  <a:pt x="6691830" y="4865748"/>
                </a:cubicBezTo>
                <a:close/>
                <a:moveTo>
                  <a:pt x="6705741" y="4785623"/>
                </a:moveTo>
                <a:cubicBezTo>
                  <a:pt x="6694993" y="4770414"/>
                  <a:pt x="6719879" y="4755624"/>
                  <a:pt x="6730550" y="4770757"/>
                </a:cubicBezTo>
                <a:cubicBezTo>
                  <a:pt x="6741335" y="4785966"/>
                  <a:pt x="6716411" y="4800756"/>
                  <a:pt x="6705741" y="4785623"/>
                </a:cubicBezTo>
                <a:close/>
                <a:moveTo>
                  <a:pt x="6731579" y="4601665"/>
                </a:moveTo>
                <a:cubicBezTo>
                  <a:pt x="6725138" y="4605324"/>
                  <a:pt x="6718393" y="4603609"/>
                  <a:pt x="6712067" y="4600903"/>
                </a:cubicBezTo>
                <a:cubicBezTo>
                  <a:pt x="6704864" y="4597815"/>
                  <a:pt x="6703340" y="4587180"/>
                  <a:pt x="6706884" y="4581081"/>
                </a:cubicBezTo>
                <a:cubicBezTo>
                  <a:pt x="6709399" y="4576812"/>
                  <a:pt x="6713248" y="4574753"/>
                  <a:pt x="6717478" y="4574373"/>
                </a:cubicBezTo>
                <a:cubicBezTo>
                  <a:pt x="6721022" y="4570904"/>
                  <a:pt x="6726205" y="4569379"/>
                  <a:pt x="6731464" y="4570560"/>
                </a:cubicBezTo>
                <a:cubicBezTo>
                  <a:pt x="6739010" y="4572276"/>
                  <a:pt x="6743698" y="4581119"/>
                  <a:pt x="6741563" y="4588362"/>
                </a:cubicBezTo>
                <a:cubicBezTo>
                  <a:pt x="6739849" y="4594041"/>
                  <a:pt x="6736762" y="4598730"/>
                  <a:pt x="6731579" y="4601665"/>
                </a:cubicBezTo>
                <a:close/>
                <a:moveTo>
                  <a:pt x="6767402" y="4767136"/>
                </a:moveTo>
                <a:cubicBezTo>
                  <a:pt x="6778149" y="4782345"/>
                  <a:pt x="6754368" y="4798850"/>
                  <a:pt x="6743621" y="4783641"/>
                </a:cubicBezTo>
                <a:cubicBezTo>
                  <a:pt x="6732875" y="4768394"/>
                  <a:pt x="6756655" y="4751927"/>
                  <a:pt x="6767402" y="4767136"/>
                </a:cubicBezTo>
                <a:close/>
                <a:moveTo>
                  <a:pt x="6769765" y="4672794"/>
                </a:moveTo>
                <a:lnTo>
                  <a:pt x="6764506" y="4676491"/>
                </a:lnTo>
                <a:cubicBezTo>
                  <a:pt x="6758103" y="4681027"/>
                  <a:pt x="6748919" y="4679617"/>
                  <a:pt x="6744308" y="4673213"/>
                </a:cubicBezTo>
                <a:cubicBezTo>
                  <a:pt x="6739772" y="4666885"/>
                  <a:pt x="6741221" y="4657508"/>
                  <a:pt x="6747585" y="4653010"/>
                </a:cubicBezTo>
                <a:lnTo>
                  <a:pt x="6752844" y="4649275"/>
                </a:lnTo>
                <a:cubicBezTo>
                  <a:pt x="6759246" y="4644739"/>
                  <a:pt x="6768431" y="4646149"/>
                  <a:pt x="6773042" y="4652553"/>
                </a:cubicBezTo>
                <a:cubicBezTo>
                  <a:pt x="6777577" y="4658918"/>
                  <a:pt x="6776129" y="4668296"/>
                  <a:pt x="6769765" y="4672794"/>
                </a:cubicBezTo>
                <a:close/>
                <a:moveTo>
                  <a:pt x="6797280" y="4909736"/>
                </a:moveTo>
                <a:cubicBezTo>
                  <a:pt x="6807989" y="4924869"/>
                  <a:pt x="6785847" y="4943547"/>
                  <a:pt x="6775139" y="4928338"/>
                </a:cubicBezTo>
                <a:cubicBezTo>
                  <a:pt x="6764429" y="4913205"/>
                  <a:pt x="6786571" y="4894527"/>
                  <a:pt x="6797280" y="4909736"/>
                </a:cubicBezTo>
                <a:close/>
                <a:moveTo>
                  <a:pt x="6798233" y="4880995"/>
                </a:moveTo>
                <a:cubicBezTo>
                  <a:pt x="6791602" y="4885683"/>
                  <a:pt x="6782722" y="4883244"/>
                  <a:pt x="6778149" y="4877031"/>
                </a:cubicBezTo>
                <a:cubicBezTo>
                  <a:pt x="6773423" y="4870627"/>
                  <a:pt x="6775939" y="4861326"/>
                  <a:pt x="6782113" y="4856980"/>
                </a:cubicBezTo>
                <a:lnTo>
                  <a:pt x="6797852" y="4845850"/>
                </a:lnTo>
                <a:cubicBezTo>
                  <a:pt x="6804483" y="4841162"/>
                  <a:pt x="6813362" y="4843639"/>
                  <a:pt x="6817936" y="4849814"/>
                </a:cubicBezTo>
                <a:cubicBezTo>
                  <a:pt x="6822661" y="4856218"/>
                  <a:pt x="6820146" y="4865519"/>
                  <a:pt x="6813972" y="4869865"/>
                </a:cubicBezTo>
                <a:lnTo>
                  <a:pt x="6798233" y="4880995"/>
                </a:lnTo>
                <a:close/>
                <a:moveTo>
                  <a:pt x="6819688" y="4818443"/>
                </a:moveTo>
                <a:cubicBezTo>
                  <a:pt x="6813286" y="4822979"/>
                  <a:pt x="6805054" y="4823932"/>
                  <a:pt x="6799262" y="4817566"/>
                </a:cubicBezTo>
                <a:cubicBezTo>
                  <a:pt x="6794460" y="4812344"/>
                  <a:pt x="6793774" y="4801671"/>
                  <a:pt x="6800138" y="4797135"/>
                </a:cubicBezTo>
                <a:lnTo>
                  <a:pt x="6805397" y="4793437"/>
                </a:lnTo>
                <a:cubicBezTo>
                  <a:pt x="6811800" y="4788902"/>
                  <a:pt x="6820032" y="4787949"/>
                  <a:pt x="6825824" y="4794314"/>
                </a:cubicBezTo>
                <a:cubicBezTo>
                  <a:pt x="6830626" y="4799537"/>
                  <a:pt x="6831312" y="4810210"/>
                  <a:pt x="6824948" y="4814746"/>
                </a:cubicBezTo>
                <a:lnTo>
                  <a:pt x="6819688" y="4818443"/>
                </a:lnTo>
                <a:close/>
                <a:moveTo>
                  <a:pt x="6815306" y="4762333"/>
                </a:moveTo>
                <a:cubicBezTo>
                  <a:pt x="6804559" y="4747162"/>
                  <a:pt x="6830283" y="4733783"/>
                  <a:pt x="6840877" y="4748801"/>
                </a:cubicBezTo>
                <a:cubicBezTo>
                  <a:pt x="6851624" y="4763972"/>
                  <a:pt x="6825939" y="4777314"/>
                  <a:pt x="6815306" y="4762333"/>
                </a:cubicBezTo>
                <a:close/>
                <a:moveTo>
                  <a:pt x="6840382" y="4721509"/>
                </a:moveTo>
                <a:cubicBezTo>
                  <a:pt x="6837409" y="4721013"/>
                  <a:pt x="6834399" y="4720480"/>
                  <a:pt x="6831426" y="4719984"/>
                </a:cubicBezTo>
                <a:cubicBezTo>
                  <a:pt x="6823423" y="4718612"/>
                  <a:pt x="6817631" y="4713542"/>
                  <a:pt x="6817631" y="4704889"/>
                </a:cubicBezTo>
                <a:cubicBezTo>
                  <a:pt x="6817631" y="4697761"/>
                  <a:pt x="6825252" y="4689794"/>
                  <a:pt x="6832722" y="4691090"/>
                </a:cubicBezTo>
                <a:lnTo>
                  <a:pt x="6841678" y="4692653"/>
                </a:lnTo>
                <a:cubicBezTo>
                  <a:pt x="6849681" y="4694025"/>
                  <a:pt x="6855474" y="4699095"/>
                  <a:pt x="6855512" y="4707748"/>
                </a:cubicBezTo>
                <a:cubicBezTo>
                  <a:pt x="6855512" y="4714838"/>
                  <a:pt x="6847890" y="4722767"/>
                  <a:pt x="6840382" y="4721509"/>
                </a:cubicBezTo>
                <a:close/>
                <a:moveTo>
                  <a:pt x="6832836" y="4675729"/>
                </a:moveTo>
                <a:cubicBezTo>
                  <a:pt x="6822242" y="4660710"/>
                  <a:pt x="6843431" y="4640965"/>
                  <a:pt x="6854140" y="4656174"/>
                </a:cubicBezTo>
                <a:cubicBezTo>
                  <a:pt x="6864734" y="4671154"/>
                  <a:pt x="6843545" y="4690900"/>
                  <a:pt x="6832836" y="4675729"/>
                </a:cubicBezTo>
                <a:close/>
                <a:moveTo>
                  <a:pt x="6864506" y="4548223"/>
                </a:moveTo>
                <a:cubicBezTo>
                  <a:pt x="6869003" y="4546165"/>
                  <a:pt x="6873347" y="4546699"/>
                  <a:pt x="6877005" y="4548795"/>
                </a:cubicBezTo>
                <a:cubicBezTo>
                  <a:pt x="6881921" y="4547995"/>
                  <a:pt x="6887028" y="4549710"/>
                  <a:pt x="6890649" y="4553674"/>
                </a:cubicBezTo>
                <a:cubicBezTo>
                  <a:pt x="6895832" y="4559392"/>
                  <a:pt x="6894612" y="4569341"/>
                  <a:pt x="6888705" y="4574067"/>
                </a:cubicBezTo>
                <a:cubicBezTo>
                  <a:pt x="6884094" y="4577765"/>
                  <a:pt x="6878835" y="4579785"/>
                  <a:pt x="6872928" y="4579252"/>
                </a:cubicBezTo>
                <a:cubicBezTo>
                  <a:pt x="6865535" y="4578527"/>
                  <a:pt x="6860999" y="4573267"/>
                  <a:pt x="6857379" y="4567435"/>
                </a:cubicBezTo>
                <a:cubicBezTo>
                  <a:pt x="6853263" y="4560726"/>
                  <a:pt x="6858103" y="4551158"/>
                  <a:pt x="6864506" y="4548223"/>
                </a:cubicBezTo>
                <a:close/>
                <a:moveTo>
                  <a:pt x="6871632" y="4654154"/>
                </a:moveTo>
                <a:cubicBezTo>
                  <a:pt x="6877844" y="4649351"/>
                  <a:pt x="6887334" y="4651523"/>
                  <a:pt x="6891754" y="4657623"/>
                </a:cubicBezTo>
                <a:cubicBezTo>
                  <a:pt x="6894993" y="4662082"/>
                  <a:pt x="6898766" y="4666580"/>
                  <a:pt x="6899986" y="4672069"/>
                </a:cubicBezTo>
                <a:cubicBezTo>
                  <a:pt x="6901815" y="4680036"/>
                  <a:pt x="6897127" y="4688003"/>
                  <a:pt x="6889048" y="4689947"/>
                </a:cubicBezTo>
                <a:cubicBezTo>
                  <a:pt x="6883141" y="4691357"/>
                  <a:pt x="6878454" y="4688841"/>
                  <a:pt x="6873728" y="4685716"/>
                </a:cubicBezTo>
                <a:cubicBezTo>
                  <a:pt x="6870070" y="4683276"/>
                  <a:pt x="6868583" y="4679159"/>
                  <a:pt x="6868621" y="4675004"/>
                </a:cubicBezTo>
                <a:cubicBezTo>
                  <a:pt x="6868469" y="4674776"/>
                  <a:pt x="6868279" y="4674547"/>
                  <a:pt x="6868088" y="4674280"/>
                </a:cubicBezTo>
                <a:cubicBezTo>
                  <a:pt x="6863400" y="4667724"/>
                  <a:pt x="6865496" y="4658880"/>
                  <a:pt x="6871632" y="4654154"/>
                </a:cubicBezTo>
                <a:close/>
                <a:moveTo>
                  <a:pt x="6867973" y="4779105"/>
                </a:moveTo>
                <a:cubicBezTo>
                  <a:pt x="6871098" y="4771977"/>
                  <a:pt x="6879902" y="4768470"/>
                  <a:pt x="6887028" y="4771672"/>
                </a:cubicBezTo>
                <a:lnTo>
                  <a:pt x="6895336" y="4775369"/>
                </a:lnTo>
                <a:cubicBezTo>
                  <a:pt x="6902501" y="4778533"/>
                  <a:pt x="6905931" y="4787224"/>
                  <a:pt x="6902806" y="4794429"/>
                </a:cubicBezTo>
                <a:cubicBezTo>
                  <a:pt x="6899681" y="4801595"/>
                  <a:pt x="6890877" y="4805064"/>
                  <a:pt x="6883751" y="4801900"/>
                </a:cubicBezTo>
                <a:lnTo>
                  <a:pt x="6875443" y="4798202"/>
                </a:lnTo>
                <a:cubicBezTo>
                  <a:pt x="6868240" y="4794962"/>
                  <a:pt x="6864811" y="4786310"/>
                  <a:pt x="6867973" y="4779105"/>
                </a:cubicBezTo>
                <a:close/>
                <a:moveTo>
                  <a:pt x="6913210" y="4961272"/>
                </a:moveTo>
                <a:cubicBezTo>
                  <a:pt x="6918050" y="4960357"/>
                  <a:pt x="6922128" y="4961958"/>
                  <a:pt x="6925214" y="4964893"/>
                </a:cubicBezTo>
                <a:cubicBezTo>
                  <a:pt x="6930169" y="4965312"/>
                  <a:pt x="6934704" y="4968247"/>
                  <a:pt x="6937219" y="4972974"/>
                </a:cubicBezTo>
                <a:cubicBezTo>
                  <a:pt x="6940839" y="4979798"/>
                  <a:pt x="6937257" y="4989098"/>
                  <a:pt x="6930359" y="4992224"/>
                </a:cubicBezTo>
                <a:cubicBezTo>
                  <a:pt x="6924986" y="4994664"/>
                  <a:pt x="6919383" y="4995388"/>
                  <a:pt x="6913820" y="4993406"/>
                </a:cubicBezTo>
                <a:cubicBezTo>
                  <a:pt x="6906846" y="4990928"/>
                  <a:pt x="6903720" y="4984676"/>
                  <a:pt x="6901625" y="4978120"/>
                </a:cubicBezTo>
                <a:cubicBezTo>
                  <a:pt x="6899261" y="4970649"/>
                  <a:pt x="6906274" y="4962568"/>
                  <a:pt x="6913210" y="4961272"/>
                </a:cubicBezTo>
                <a:close/>
                <a:moveTo>
                  <a:pt x="6929826" y="4854960"/>
                </a:moveTo>
                <a:cubicBezTo>
                  <a:pt x="6923233" y="4837845"/>
                  <a:pt x="6948537" y="4823818"/>
                  <a:pt x="6955245" y="4841162"/>
                </a:cubicBezTo>
                <a:cubicBezTo>
                  <a:pt x="6961838" y="4858315"/>
                  <a:pt x="6936495" y="4872342"/>
                  <a:pt x="6929826" y="4854960"/>
                </a:cubicBezTo>
                <a:close/>
                <a:moveTo>
                  <a:pt x="6948423" y="4911299"/>
                </a:moveTo>
                <a:cubicBezTo>
                  <a:pt x="6951053" y="4904285"/>
                  <a:pt x="6959933" y="4899673"/>
                  <a:pt x="6967059" y="4902837"/>
                </a:cubicBezTo>
                <a:cubicBezTo>
                  <a:pt x="6969841" y="4904057"/>
                  <a:pt x="6972585" y="4905276"/>
                  <a:pt x="6975367" y="4906535"/>
                </a:cubicBezTo>
                <a:cubicBezTo>
                  <a:pt x="6982532" y="4909698"/>
                  <a:pt x="6986723" y="4917512"/>
                  <a:pt x="6983827" y="4925174"/>
                </a:cubicBezTo>
                <a:cubicBezTo>
                  <a:pt x="6981198" y="4932188"/>
                  <a:pt x="6972356" y="4936800"/>
                  <a:pt x="6965192" y="4933636"/>
                </a:cubicBezTo>
                <a:lnTo>
                  <a:pt x="6956884" y="4929939"/>
                </a:lnTo>
                <a:cubicBezTo>
                  <a:pt x="6949719" y="4926737"/>
                  <a:pt x="6945527" y="4918961"/>
                  <a:pt x="6948423" y="4911299"/>
                </a:cubicBezTo>
                <a:close/>
                <a:moveTo>
                  <a:pt x="6995565" y="4931502"/>
                </a:moveTo>
                <a:cubicBezTo>
                  <a:pt x="6995374" y="4931159"/>
                  <a:pt x="6995184" y="4930816"/>
                  <a:pt x="6995031" y="4930511"/>
                </a:cubicBezTo>
                <a:cubicBezTo>
                  <a:pt x="6992212" y="4927118"/>
                  <a:pt x="6991487" y="4923192"/>
                  <a:pt x="6992325" y="4919495"/>
                </a:cubicBezTo>
                <a:cubicBezTo>
                  <a:pt x="6993469" y="4911032"/>
                  <a:pt x="7001014" y="4903066"/>
                  <a:pt x="7010199" y="4906915"/>
                </a:cubicBezTo>
                <a:cubicBezTo>
                  <a:pt x="7012677" y="4907983"/>
                  <a:pt x="7015306" y="4908707"/>
                  <a:pt x="7017783" y="4909774"/>
                </a:cubicBezTo>
                <a:cubicBezTo>
                  <a:pt x="7018431" y="4909965"/>
                  <a:pt x="7019079" y="4910117"/>
                  <a:pt x="7019765" y="4910270"/>
                </a:cubicBezTo>
                <a:cubicBezTo>
                  <a:pt x="7021746" y="4910498"/>
                  <a:pt x="7023537" y="4910804"/>
                  <a:pt x="7025214" y="4911413"/>
                </a:cubicBezTo>
                <a:cubicBezTo>
                  <a:pt x="7028873" y="4909088"/>
                  <a:pt x="7033599" y="4908211"/>
                  <a:pt x="7037485" y="4909279"/>
                </a:cubicBezTo>
                <a:cubicBezTo>
                  <a:pt x="7045565" y="4911566"/>
                  <a:pt x="7048766" y="4919456"/>
                  <a:pt x="7047432" y="4927156"/>
                </a:cubicBezTo>
                <a:cubicBezTo>
                  <a:pt x="7048347" y="4921705"/>
                  <a:pt x="7047051" y="4923382"/>
                  <a:pt x="7048575" y="4926584"/>
                </a:cubicBezTo>
                <a:cubicBezTo>
                  <a:pt x="7049833" y="4929176"/>
                  <a:pt x="7050329" y="4931083"/>
                  <a:pt x="7050672" y="4933789"/>
                </a:cubicBezTo>
                <a:cubicBezTo>
                  <a:pt x="7051434" y="4939850"/>
                  <a:pt x="7049528" y="4944805"/>
                  <a:pt x="7047127" y="4950256"/>
                </a:cubicBezTo>
                <a:cubicBezTo>
                  <a:pt x="7046403" y="4951857"/>
                  <a:pt x="7045069" y="4953153"/>
                  <a:pt x="7043507" y="4954296"/>
                </a:cubicBezTo>
                <a:cubicBezTo>
                  <a:pt x="7042859" y="4956965"/>
                  <a:pt x="7041640" y="4959557"/>
                  <a:pt x="7039772" y="4961463"/>
                </a:cubicBezTo>
                <a:cubicBezTo>
                  <a:pt x="7038286" y="4962987"/>
                  <a:pt x="7036724" y="4964398"/>
                  <a:pt x="7035085" y="4965770"/>
                </a:cubicBezTo>
                <a:cubicBezTo>
                  <a:pt x="7034933" y="4966341"/>
                  <a:pt x="7034856" y="4966875"/>
                  <a:pt x="7034666" y="4967447"/>
                </a:cubicBezTo>
                <a:cubicBezTo>
                  <a:pt x="7032074" y="4974461"/>
                  <a:pt x="7023233" y="4979150"/>
                  <a:pt x="7016068" y="4975985"/>
                </a:cubicBezTo>
                <a:lnTo>
                  <a:pt x="7012181" y="4974270"/>
                </a:lnTo>
                <a:cubicBezTo>
                  <a:pt x="7010885" y="4974156"/>
                  <a:pt x="7009589" y="4973965"/>
                  <a:pt x="7008255" y="4973584"/>
                </a:cubicBezTo>
                <a:cubicBezTo>
                  <a:pt x="6998271" y="4970954"/>
                  <a:pt x="6990915" y="4962111"/>
                  <a:pt x="6983484" y="4955478"/>
                </a:cubicBezTo>
                <a:cubicBezTo>
                  <a:pt x="6972280" y="4945567"/>
                  <a:pt x="6983560" y="4930549"/>
                  <a:pt x="6995565" y="4931502"/>
                </a:cubicBezTo>
                <a:close/>
                <a:moveTo>
                  <a:pt x="7034551" y="4983190"/>
                </a:moveTo>
                <a:cubicBezTo>
                  <a:pt x="7039772" y="4980636"/>
                  <a:pt x="7045146" y="4981665"/>
                  <a:pt x="7049338" y="4984791"/>
                </a:cubicBezTo>
                <a:cubicBezTo>
                  <a:pt x="7055055" y="4982313"/>
                  <a:pt x="7061647" y="4982923"/>
                  <a:pt x="7066144" y="4988031"/>
                </a:cubicBezTo>
                <a:cubicBezTo>
                  <a:pt x="7071022" y="4993596"/>
                  <a:pt x="7071022" y="5003774"/>
                  <a:pt x="7064772" y="5008462"/>
                </a:cubicBezTo>
                <a:cubicBezTo>
                  <a:pt x="7059056" y="5012732"/>
                  <a:pt x="7052882" y="5015857"/>
                  <a:pt x="7045565" y="5015247"/>
                </a:cubicBezTo>
                <a:cubicBezTo>
                  <a:pt x="7037524" y="5014561"/>
                  <a:pt x="7031998" y="5009110"/>
                  <a:pt x="7027996" y="5002592"/>
                </a:cubicBezTo>
                <a:cubicBezTo>
                  <a:pt x="7023843" y="4995883"/>
                  <a:pt x="7028035" y="4986392"/>
                  <a:pt x="7034551" y="4983190"/>
                </a:cubicBezTo>
                <a:close/>
                <a:moveTo>
                  <a:pt x="7067630" y="4908898"/>
                </a:moveTo>
                <a:cubicBezTo>
                  <a:pt x="7063781" y="4898949"/>
                  <a:pt x="7071251" y="4892202"/>
                  <a:pt x="7079559" y="4891325"/>
                </a:cubicBezTo>
                <a:cubicBezTo>
                  <a:pt x="7080397" y="4887322"/>
                  <a:pt x="7082570" y="4883740"/>
                  <a:pt x="7086037" y="4881643"/>
                </a:cubicBezTo>
                <a:lnTo>
                  <a:pt x="7084018" y="4881414"/>
                </a:lnTo>
                <a:cubicBezTo>
                  <a:pt x="7076244" y="4880423"/>
                  <a:pt x="7069498" y="4875734"/>
                  <a:pt x="7069422" y="4867082"/>
                </a:cubicBezTo>
                <a:cubicBezTo>
                  <a:pt x="7069383" y="4862050"/>
                  <a:pt x="7072737" y="4856371"/>
                  <a:pt x="7077463" y="4853817"/>
                </a:cubicBezTo>
                <a:cubicBezTo>
                  <a:pt x="7075748" y="4854236"/>
                  <a:pt x="7073956" y="4854389"/>
                  <a:pt x="7072242" y="4854160"/>
                </a:cubicBezTo>
                <a:lnTo>
                  <a:pt x="7065878" y="4853359"/>
                </a:lnTo>
                <a:cubicBezTo>
                  <a:pt x="7063629" y="4853093"/>
                  <a:pt x="7061647" y="4852216"/>
                  <a:pt x="7059932" y="4851034"/>
                </a:cubicBezTo>
                <a:cubicBezTo>
                  <a:pt x="7055512" y="4853702"/>
                  <a:pt x="7050329" y="4854503"/>
                  <a:pt x="7044955" y="4854046"/>
                </a:cubicBezTo>
                <a:cubicBezTo>
                  <a:pt x="7043240" y="4857514"/>
                  <a:pt x="7040230" y="4860373"/>
                  <a:pt x="7036381" y="4861860"/>
                </a:cubicBezTo>
                <a:lnTo>
                  <a:pt x="7030397" y="4864185"/>
                </a:lnTo>
                <a:cubicBezTo>
                  <a:pt x="7023080" y="4867006"/>
                  <a:pt x="7014505" y="4861822"/>
                  <a:pt x="7012295" y="4854693"/>
                </a:cubicBezTo>
                <a:cubicBezTo>
                  <a:pt x="7011076" y="4850767"/>
                  <a:pt x="7011647" y="4846879"/>
                  <a:pt x="7013477" y="4843677"/>
                </a:cubicBezTo>
                <a:cubicBezTo>
                  <a:pt x="7010428" y="4840628"/>
                  <a:pt x="7008522" y="4836473"/>
                  <a:pt x="7009056" y="4832242"/>
                </a:cubicBezTo>
                <a:lnTo>
                  <a:pt x="7010656" y="4819511"/>
                </a:lnTo>
                <a:cubicBezTo>
                  <a:pt x="7011304" y="4814212"/>
                  <a:pt x="7014429" y="4810095"/>
                  <a:pt x="7018774" y="4807961"/>
                </a:cubicBezTo>
                <a:cubicBezTo>
                  <a:pt x="7018774" y="4807770"/>
                  <a:pt x="7018812" y="4807541"/>
                  <a:pt x="7018812" y="4807351"/>
                </a:cubicBezTo>
                <a:cubicBezTo>
                  <a:pt x="7013095" y="4808456"/>
                  <a:pt x="7006960" y="4806131"/>
                  <a:pt x="7003606" y="4801328"/>
                </a:cubicBezTo>
                <a:cubicBezTo>
                  <a:pt x="7003415" y="4801404"/>
                  <a:pt x="7003301" y="4801519"/>
                  <a:pt x="7003111" y="4801595"/>
                </a:cubicBezTo>
                <a:lnTo>
                  <a:pt x="6997128" y="4803920"/>
                </a:lnTo>
                <a:cubicBezTo>
                  <a:pt x="6989810" y="4806741"/>
                  <a:pt x="6981274" y="4800566"/>
                  <a:pt x="6979444" y="4793628"/>
                </a:cubicBezTo>
                <a:cubicBezTo>
                  <a:pt x="6978034" y="4788368"/>
                  <a:pt x="6979749" y="4783679"/>
                  <a:pt x="6983065" y="4780287"/>
                </a:cubicBezTo>
                <a:cubicBezTo>
                  <a:pt x="6981236" y="4778648"/>
                  <a:pt x="6979711" y="4776589"/>
                  <a:pt x="6978797" y="4774264"/>
                </a:cubicBezTo>
                <a:cubicBezTo>
                  <a:pt x="6978644" y="4773845"/>
                  <a:pt x="6978721" y="4773426"/>
                  <a:pt x="6978606" y="4772968"/>
                </a:cubicBezTo>
                <a:cubicBezTo>
                  <a:pt x="6972814" y="4774112"/>
                  <a:pt x="6966716" y="4772168"/>
                  <a:pt x="6963934" y="4764963"/>
                </a:cubicBezTo>
                <a:cubicBezTo>
                  <a:pt x="6957227" y="4747581"/>
                  <a:pt x="6983599" y="4735650"/>
                  <a:pt x="6990306" y="4753032"/>
                </a:cubicBezTo>
                <a:cubicBezTo>
                  <a:pt x="6990534" y="4753680"/>
                  <a:pt x="6990458" y="4754214"/>
                  <a:pt x="6990611" y="4754824"/>
                </a:cubicBezTo>
                <a:lnTo>
                  <a:pt x="6993812" y="4753566"/>
                </a:lnTo>
                <a:cubicBezTo>
                  <a:pt x="6998804" y="4751660"/>
                  <a:pt x="7003949" y="4753147"/>
                  <a:pt x="7007722" y="4756425"/>
                </a:cubicBezTo>
                <a:cubicBezTo>
                  <a:pt x="7009322" y="4756348"/>
                  <a:pt x="7010771" y="4756997"/>
                  <a:pt x="7012219" y="4757492"/>
                </a:cubicBezTo>
                <a:cubicBezTo>
                  <a:pt x="7013438" y="4752918"/>
                  <a:pt x="7016754" y="4748915"/>
                  <a:pt x="7021289" y="4747124"/>
                </a:cubicBezTo>
                <a:cubicBezTo>
                  <a:pt x="7028720" y="4744151"/>
                  <a:pt x="7036990" y="4748992"/>
                  <a:pt x="7039696" y="4756044"/>
                </a:cubicBezTo>
                <a:lnTo>
                  <a:pt x="7042021" y="4762028"/>
                </a:lnTo>
                <a:cubicBezTo>
                  <a:pt x="7044803" y="4769195"/>
                  <a:pt x="7040573" y="4776704"/>
                  <a:pt x="7034056" y="4779868"/>
                </a:cubicBezTo>
                <a:cubicBezTo>
                  <a:pt x="7041106" y="4777047"/>
                  <a:pt x="7049719" y="4776780"/>
                  <a:pt x="7056502" y="4778533"/>
                </a:cubicBezTo>
                <a:cubicBezTo>
                  <a:pt x="7063133" y="4780287"/>
                  <a:pt x="7067706" y="4787415"/>
                  <a:pt x="7070755" y="4794924"/>
                </a:cubicBezTo>
                <a:cubicBezTo>
                  <a:pt x="7079559" y="4790769"/>
                  <a:pt x="7094078" y="4798240"/>
                  <a:pt x="7092402" y="4811620"/>
                </a:cubicBezTo>
                <a:cubicBezTo>
                  <a:pt x="7092020" y="4814746"/>
                  <a:pt x="7090725" y="4816880"/>
                  <a:pt x="7089125" y="4818596"/>
                </a:cubicBezTo>
                <a:cubicBezTo>
                  <a:pt x="7090992" y="4820120"/>
                  <a:pt x="7092630" y="4821874"/>
                  <a:pt x="7093507" y="4824161"/>
                </a:cubicBezTo>
                <a:lnTo>
                  <a:pt x="7095832" y="4830145"/>
                </a:lnTo>
                <a:cubicBezTo>
                  <a:pt x="7098728" y="4837731"/>
                  <a:pt x="7095069" y="4845698"/>
                  <a:pt x="7087828" y="4848976"/>
                </a:cubicBezTo>
                <a:cubicBezTo>
                  <a:pt x="7086800" y="4849433"/>
                  <a:pt x="7085694" y="4849433"/>
                  <a:pt x="7084627" y="4849624"/>
                </a:cubicBezTo>
                <a:cubicBezTo>
                  <a:pt x="7083522" y="4850729"/>
                  <a:pt x="7082417" y="4851911"/>
                  <a:pt x="7081007" y="4852635"/>
                </a:cubicBezTo>
                <a:cubicBezTo>
                  <a:pt x="7081921" y="4852483"/>
                  <a:pt x="7082874" y="4852445"/>
                  <a:pt x="7083827" y="4852597"/>
                </a:cubicBezTo>
                <a:lnTo>
                  <a:pt x="7090192" y="4853398"/>
                </a:lnTo>
                <a:cubicBezTo>
                  <a:pt x="7097966" y="4854389"/>
                  <a:pt x="7104711" y="4859077"/>
                  <a:pt x="7104787" y="4867730"/>
                </a:cubicBezTo>
                <a:cubicBezTo>
                  <a:pt x="7104826" y="4871885"/>
                  <a:pt x="7102386" y="4876345"/>
                  <a:pt x="7098918" y="4879242"/>
                </a:cubicBezTo>
                <a:cubicBezTo>
                  <a:pt x="7099871" y="4879203"/>
                  <a:pt x="7100786" y="4879166"/>
                  <a:pt x="7101701" y="4879127"/>
                </a:cubicBezTo>
                <a:cubicBezTo>
                  <a:pt x="7109513" y="4878708"/>
                  <a:pt x="7116411" y="4885188"/>
                  <a:pt x="7116754" y="4892964"/>
                </a:cubicBezTo>
                <a:cubicBezTo>
                  <a:pt x="7116830" y="4894641"/>
                  <a:pt x="7116449" y="4896242"/>
                  <a:pt x="7115954" y="4897767"/>
                </a:cubicBezTo>
                <a:cubicBezTo>
                  <a:pt x="7122204" y="4896471"/>
                  <a:pt x="7129063" y="4898567"/>
                  <a:pt x="7131998" y="4906229"/>
                </a:cubicBezTo>
                <a:cubicBezTo>
                  <a:pt x="7132417" y="4907296"/>
                  <a:pt x="7132341" y="4908211"/>
                  <a:pt x="7132493" y="4909202"/>
                </a:cubicBezTo>
                <a:cubicBezTo>
                  <a:pt x="7133141" y="4908059"/>
                  <a:pt x="7133789" y="4906839"/>
                  <a:pt x="7134742" y="4905924"/>
                </a:cubicBezTo>
                <a:cubicBezTo>
                  <a:pt x="7140687" y="4900283"/>
                  <a:pt x="7149376" y="4901160"/>
                  <a:pt x="7155169" y="4906382"/>
                </a:cubicBezTo>
                <a:lnTo>
                  <a:pt x="7159932" y="4910689"/>
                </a:lnTo>
                <a:cubicBezTo>
                  <a:pt x="7165763" y="4915949"/>
                  <a:pt x="7164810" y="4926012"/>
                  <a:pt x="7159513" y="4931159"/>
                </a:cubicBezTo>
                <a:cubicBezTo>
                  <a:pt x="7153568" y="4936800"/>
                  <a:pt x="7144879" y="4935923"/>
                  <a:pt x="7139086" y="4930701"/>
                </a:cubicBezTo>
                <a:lnTo>
                  <a:pt x="7134322" y="4926394"/>
                </a:lnTo>
                <a:cubicBezTo>
                  <a:pt x="7132074" y="4924336"/>
                  <a:pt x="7131083" y="4921515"/>
                  <a:pt x="7130740" y="4918580"/>
                </a:cubicBezTo>
                <a:cubicBezTo>
                  <a:pt x="7124986" y="4927042"/>
                  <a:pt x="7109780" y="4928910"/>
                  <a:pt x="7104940" y="4916369"/>
                </a:cubicBezTo>
                <a:cubicBezTo>
                  <a:pt x="7103682" y="4913091"/>
                  <a:pt x="7103911" y="4910155"/>
                  <a:pt x="7104673" y="4907525"/>
                </a:cubicBezTo>
                <a:cubicBezTo>
                  <a:pt x="7104063" y="4907640"/>
                  <a:pt x="7103568" y="4907944"/>
                  <a:pt x="7102958" y="4907983"/>
                </a:cubicBezTo>
                <a:lnTo>
                  <a:pt x="7095946" y="4908326"/>
                </a:lnTo>
                <a:cubicBezTo>
                  <a:pt x="7093202" y="4919876"/>
                  <a:pt x="7073195" y="4923344"/>
                  <a:pt x="7067630" y="4908898"/>
                </a:cubicBezTo>
                <a:close/>
                <a:moveTo>
                  <a:pt x="7126015" y="5051650"/>
                </a:moveTo>
                <a:cubicBezTo>
                  <a:pt x="7132684" y="5068956"/>
                  <a:pt x="7106655" y="5081649"/>
                  <a:pt x="7099985" y="5064305"/>
                </a:cubicBezTo>
                <a:cubicBezTo>
                  <a:pt x="7093278" y="5046962"/>
                  <a:pt x="7119307" y="5034306"/>
                  <a:pt x="7126015" y="5051650"/>
                </a:cubicBezTo>
                <a:close/>
                <a:moveTo>
                  <a:pt x="7115458" y="5015286"/>
                </a:moveTo>
                <a:cubicBezTo>
                  <a:pt x="7112448" y="5007928"/>
                  <a:pt x="7117173" y="4999505"/>
                  <a:pt x="7124223" y="4996798"/>
                </a:cubicBezTo>
                <a:lnTo>
                  <a:pt x="7142211" y="4989860"/>
                </a:lnTo>
                <a:cubicBezTo>
                  <a:pt x="7149757" y="4986925"/>
                  <a:pt x="7157798" y="4991499"/>
                  <a:pt x="7160694" y="4998590"/>
                </a:cubicBezTo>
                <a:cubicBezTo>
                  <a:pt x="7163705" y="5005946"/>
                  <a:pt x="7158979" y="5014371"/>
                  <a:pt x="7151929" y="5017077"/>
                </a:cubicBezTo>
                <a:lnTo>
                  <a:pt x="7133941" y="5024014"/>
                </a:lnTo>
                <a:cubicBezTo>
                  <a:pt x="7126396" y="5026950"/>
                  <a:pt x="7118392" y="5022375"/>
                  <a:pt x="7115458" y="5015286"/>
                </a:cubicBezTo>
                <a:close/>
                <a:moveTo>
                  <a:pt x="7150443" y="4962758"/>
                </a:moveTo>
                <a:cubicBezTo>
                  <a:pt x="7147089" y="4956507"/>
                  <a:pt x="7149033" y="4945986"/>
                  <a:pt x="7156312" y="4943166"/>
                </a:cubicBezTo>
                <a:lnTo>
                  <a:pt x="7162295" y="4940841"/>
                </a:lnTo>
                <a:cubicBezTo>
                  <a:pt x="7169612" y="4938020"/>
                  <a:pt x="7177806" y="4939125"/>
                  <a:pt x="7181883" y="4946711"/>
                </a:cubicBezTo>
                <a:cubicBezTo>
                  <a:pt x="7185237" y="4952962"/>
                  <a:pt x="7183332" y="4963483"/>
                  <a:pt x="7176015" y="4966304"/>
                </a:cubicBezTo>
                <a:lnTo>
                  <a:pt x="7170032" y="4968629"/>
                </a:lnTo>
                <a:cubicBezTo>
                  <a:pt x="7162752" y="4971449"/>
                  <a:pt x="7154559" y="4970344"/>
                  <a:pt x="7150443" y="4962758"/>
                </a:cubicBezTo>
                <a:close/>
                <a:moveTo>
                  <a:pt x="7174871" y="4893726"/>
                </a:moveTo>
                <a:lnTo>
                  <a:pt x="7170108" y="4889419"/>
                </a:lnTo>
                <a:cubicBezTo>
                  <a:pt x="7164086" y="4883968"/>
                  <a:pt x="7162943" y="4875773"/>
                  <a:pt x="7167783" y="4869102"/>
                </a:cubicBezTo>
                <a:cubicBezTo>
                  <a:pt x="7172166" y="4863080"/>
                  <a:pt x="7182455" y="4861707"/>
                  <a:pt x="7188095" y="4866777"/>
                </a:cubicBezTo>
                <a:lnTo>
                  <a:pt x="7192478" y="4870703"/>
                </a:lnTo>
                <a:cubicBezTo>
                  <a:pt x="7193507" y="4869902"/>
                  <a:pt x="7194498" y="4869026"/>
                  <a:pt x="7195793" y="4868530"/>
                </a:cubicBezTo>
                <a:lnTo>
                  <a:pt x="7201777" y="4866205"/>
                </a:lnTo>
                <a:cubicBezTo>
                  <a:pt x="7209094" y="4863385"/>
                  <a:pt x="7217669" y="4867006"/>
                  <a:pt x="7220527" y="4874325"/>
                </a:cubicBezTo>
                <a:cubicBezTo>
                  <a:pt x="7223385" y="4881529"/>
                  <a:pt x="7219688" y="4890296"/>
                  <a:pt x="7212410" y="4893117"/>
                </a:cubicBezTo>
                <a:lnTo>
                  <a:pt x="7206426" y="4895442"/>
                </a:lnTo>
                <a:cubicBezTo>
                  <a:pt x="7201739" y="4897234"/>
                  <a:pt x="7196708" y="4896204"/>
                  <a:pt x="7192783" y="4893421"/>
                </a:cubicBezTo>
                <a:cubicBezTo>
                  <a:pt x="7187752" y="4897500"/>
                  <a:pt x="7179711" y="4898072"/>
                  <a:pt x="7174871" y="4893726"/>
                </a:cubicBezTo>
                <a:close/>
                <a:moveTo>
                  <a:pt x="7192516" y="4925364"/>
                </a:moveTo>
                <a:cubicBezTo>
                  <a:pt x="7193545" y="4924221"/>
                  <a:pt x="7194688" y="4923382"/>
                  <a:pt x="7195832" y="4922620"/>
                </a:cubicBezTo>
                <a:cubicBezTo>
                  <a:pt x="7196594" y="4921057"/>
                  <a:pt x="7197547" y="4919571"/>
                  <a:pt x="7198804" y="4918313"/>
                </a:cubicBezTo>
                <a:cubicBezTo>
                  <a:pt x="7200633" y="4916483"/>
                  <a:pt x="7202882" y="4915416"/>
                  <a:pt x="7205245" y="4914920"/>
                </a:cubicBezTo>
                <a:cubicBezTo>
                  <a:pt x="7205854" y="4913739"/>
                  <a:pt x="7206426" y="4912519"/>
                  <a:pt x="7207303" y="4911566"/>
                </a:cubicBezTo>
                <a:lnTo>
                  <a:pt x="7211609" y="4906801"/>
                </a:lnTo>
                <a:cubicBezTo>
                  <a:pt x="7217021" y="4900779"/>
                  <a:pt x="7226358" y="4901427"/>
                  <a:pt x="7232036" y="4906458"/>
                </a:cubicBezTo>
                <a:cubicBezTo>
                  <a:pt x="7235123" y="4909202"/>
                  <a:pt x="7236418" y="4913015"/>
                  <a:pt x="7236304" y="4916902"/>
                </a:cubicBezTo>
                <a:cubicBezTo>
                  <a:pt x="7240573" y="4917055"/>
                  <a:pt x="7244612" y="4919228"/>
                  <a:pt x="7246746" y="4924716"/>
                </a:cubicBezTo>
                <a:cubicBezTo>
                  <a:pt x="7252691" y="4940193"/>
                  <a:pt x="7232684" y="4952505"/>
                  <a:pt x="7223728" y="4942175"/>
                </a:cubicBezTo>
                <a:cubicBezTo>
                  <a:pt x="7220794" y="4944386"/>
                  <a:pt x="7217478" y="4945986"/>
                  <a:pt x="7213362" y="4945949"/>
                </a:cubicBezTo>
                <a:cubicBezTo>
                  <a:pt x="7212638" y="4945949"/>
                  <a:pt x="7212028" y="4945758"/>
                  <a:pt x="7211342" y="4945682"/>
                </a:cubicBezTo>
                <a:cubicBezTo>
                  <a:pt x="7198652" y="4951818"/>
                  <a:pt x="7181579" y="4937486"/>
                  <a:pt x="7192516" y="4925364"/>
                </a:cubicBezTo>
                <a:close/>
                <a:moveTo>
                  <a:pt x="7212143" y="5011626"/>
                </a:moveTo>
                <a:cubicBezTo>
                  <a:pt x="7224604" y="4997827"/>
                  <a:pt x="7245870" y="5017420"/>
                  <a:pt x="7233369" y="5031219"/>
                </a:cubicBezTo>
                <a:cubicBezTo>
                  <a:pt x="7220908" y="5045018"/>
                  <a:pt x="7199643" y="5025425"/>
                  <a:pt x="7212143" y="5011626"/>
                </a:cubicBezTo>
                <a:close/>
                <a:moveTo>
                  <a:pt x="7234666" y="4991119"/>
                </a:moveTo>
                <a:cubicBezTo>
                  <a:pt x="7227958" y="4973775"/>
                  <a:pt x="7256159" y="4967142"/>
                  <a:pt x="7262752" y="4984257"/>
                </a:cubicBezTo>
                <a:cubicBezTo>
                  <a:pt x="7269460" y="5001601"/>
                  <a:pt x="7241258" y="5008234"/>
                  <a:pt x="7234666" y="4991119"/>
                </a:cubicBezTo>
                <a:close/>
                <a:moveTo>
                  <a:pt x="7265648" y="5016810"/>
                </a:moveTo>
                <a:cubicBezTo>
                  <a:pt x="7278034" y="5003087"/>
                  <a:pt x="7301128" y="5020470"/>
                  <a:pt x="7288705" y="5034268"/>
                </a:cubicBezTo>
                <a:cubicBezTo>
                  <a:pt x="7276320" y="5047953"/>
                  <a:pt x="7253225" y="5030571"/>
                  <a:pt x="7265648" y="5016810"/>
                </a:cubicBezTo>
                <a:close/>
                <a:moveTo>
                  <a:pt x="7290953" y="4946711"/>
                </a:moveTo>
                <a:lnTo>
                  <a:pt x="7287333" y="4943432"/>
                </a:lnTo>
                <a:cubicBezTo>
                  <a:pt x="7287371" y="4944919"/>
                  <a:pt x="7287410" y="4946368"/>
                  <a:pt x="7286990" y="4948007"/>
                </a:cubicBezTo>
                <a:cubicBezTo>
                  <a:pt x="7285237" y="4954944"/>
                  <a:pt x="7275900" y="4960776"/>
                  <a:pt x="7268964" y="4957689"/>
                </a:cubicBezTo>
                <a:cubicBezTo>
                  <a:pt x="7266182" y="4956469"/>
                  <a:pt x="7263438" y="4955250"/>
                  <a:pt x="7260656" y="4953991"/>
                </a:cubicBezTo>
                <a:cubicBezTo>
                  <a:pt x="7253225" y="4950713"/>
                  <a:pt x="7248842" y="4944386"/>
                  <a:pt x="7250976" y="4935961"/>
                </a:cubicBezTo>
                <a:cubicBezTo>
                  <a:pt x="7252577" y="4929634"/>
                  <a:pt x="7260504" y="4924526"/>
                  <a:pt x="7267135" y="4926012"/>
                </a:cubicBezTo>
                <a:lnTo>
                  <a:pt x="7266715" y="4917969"/>
                </a:lnTo>
                <a:cubicBezTo>
                  <a:pt x="7266487" y="4913700"/>
                  <a:pt x="7268850" y="4910003"/>
                  <a:pt x="7272128" y="4907411"/>
                </a:cubicBezTo>
                <a:cubicBezTo>
                  <a:pt x="7270527" y="4892316"/>
                  <a:pt x="7292135" y="4881757"/>
                  <a:pt x="7298270" y="4897691"/>
                </a:cubicBezTo>
                <a:cubicBezTo>
                  <a:pt x="7300862" y="4904438"/>
                  <a:pt x="7298461" y="4910613"/>
                  <a:pt x="7294231" y="4914654"/>
                </a:cubicBezTo>
                <a:cubicBezTo>
                  <a:pt x="7294498" y="4915492"/>
                  <a:pt x="7295222" y="4916064"/>
                  <a:pt x="7295374" y="4916978"/>
                </a:cubicBezTo>
                <a:cubicBezTo>
                  <a:pt x="7298804" y="4916941"/>
                  <a:pt x="7302234" y="4917969"/>
                  <a:pt x="7304749" y="4920256"/>
                </a:cubicBezTo>
                <a:lnTo>
                  <a:pt x="7309513" y="4924564"/>
                </a:lnTo>
                <a:cubicBezTo>
                  <a:pt x="7315534" y="4930015"/>
                  <a:pt x="7316220" y="4938515"/>
                  <a:pt x="7311304" y="4944919"/>
                </a:cubicBezTo>
                <a:cubicBezTo>
                  <a:pt x="7306693" y="4950980"/>
                  <a:pt x="7296556" y="4951781"/>
                  <a:pt x="7290953" y="4946711"/>
                </a:cubicBezTo>
                <a:close/>
                <a:moveTo>
                  <a:pt x="7302234" y="4988526"/>
                </a:moveTo>
                <a:cubicBezTo>
                  <a:pt x="7306845" y="4983419"/>
                  <a:pt x="7314276" y="4983419"/>
                  <a:pt x="7319879" y="4986621"/>
                </a:cubicBezTo>
                <a:cubicBezTo>
                  <a:pt x="7326091" y="4985553"/>
                  <a:pt x="7333293" y="4988184"/>
                  <a:pt x="7335618" y="4994282"/>
                </a:cubicBezTo>
                <a:lnTo>
                  <a:pt x="7337943" y="5000305"/>
                </a:lnTo>
                <a:cubicBezTo>
                  <a:pt x="7340763" y="5007624"/>
                  <a:pt x="7338629" y="5016010"/>
                  <a:pt x="7331121" y="5019593"/>
                </a:cubicBezTo>
                <a:cubicBezTo>
                  <a:pt x="7325900" y="5022070"/>
                  <a:pt x="7318888" y="5020851"/>
                  <a:pt x="7314658" y="5016734"/>
                </a:cubicBezTo>
                <a:cubicBezTo>
                  <a:pt x="7311914" y="5016162"/>
                  <a:pt x="7309246" y="5015133"/>
                  <a:pt x="7307150" y="5013265"/>
                </a:cubicBezTo>
                <a:lnTo>
                  <a:pt x="7302386" y="5008958"/>
                </a:lnTo>
                <a:cubicBezTo>
                  <a:pt x="7296403" y="5003545"/>
                  <a:pt x="7297166" y="4994168"/>
                  <a:pt x="7302234" y="4988526"/>
                </a:cubicBezTo>
                <a:close/>
                <a:moveTo>
                  <a:pt x="7316716" y="4941069"/>
                </a:moveTo>
                <a:cubicBezTo>
                  <a:pt x="7329139" y="4927309"/>
                  <a:pt x="7351624" y="4945453"/>
                  <a:pt x="7339162" y="4959290"/>
                </a:cubicBezTo>
                <a:cubicBezTo>
                  <a:pt x="7326700" y="4973051"/>
                  <a:pt x="7304216" y="4954906"/>
                  <a:pt x="7316716" y="4941069"/>
                </a:cubicBezTo>
                <a:close/>
                <a:moveTo>
                  <a:pt x="7337066" y="4901693"/>
                </a:moveTo>
                <a:cubicBezTo>
                  <a:pt x="7331540" y="4895213"/>
                  <a:pt x="7333407" y="4887094"/>
                  <a:pt x="7338629" y="4881300"/>
                </a:cubicBezTo>
                <a:lnTo>
                  <a:pt x="7342935" y="4876535"/>
                </a:lnTo>
                <a:cubicBezTo>
                  <a:pt x="7348194" y="4870703"/>
                  <a:pt x="7358751" y="4872762"/>
                  <a:pt x="7363324" y="4878098"/>
                </a:cubicBezTo>
                <a:cubicBezTo>
                  <a:pt x="7368850" y="4884578"/>
                  <a:pt x="7366983" y="4892697"/>
                  <a:pt x="7361723" y="4898491"/>
                </a:cubicBezTo>
                <a:lnTo>
                  <a:pt x="7357417" y="4903256"/>
                </a:lnTo>
                <a:cubicBezTo>
                  <a:pt x="7352196" y="4909050"/>
                  <a:pt x="7341639" y="4907029"/>
                  <a:pt x="7337066" y="4901693"/>
                </a:cubicBezTo>
                <a:close/>
                <a:moveTo>
                  <a:pt x="7553148" y="5100251"/>
                </a:moveTo>
                <a:cubicBezTo>
                  <a:pt x="7554139" y="5092437"/>
                  <a:pt x="7563934" y="5088091"/>
                  <a:pt x="7570755" y="5089883"/>
                </a:cubicBezTo>
                <a:cubicBezTo>
                  <a:pt x="7578987" y="5092017"/>
                  <a:pt x="7582112" y="5099755"/>
                  <a:pt x="7581121" y="5107493"/>
                </a:cubicBezTo>
                <a:lnTo>
                  <a:pt x="7580321" y="5113859"/>
                </a:lnTo>
                <a:cubicBezTo>
                  <a:pt x="7579330" y="5121673"/>
                  <a:pt x="7569536" y="5126019"/>
                  <a:pt x="7562714" y="5124227"/>
                </a:cubicBezTo>
                <a:cubicBezTo>
                  <a:pt x="7554482" y="5122093"/>
                  <a:pt x="7551357" y="5114355"/>
                  <a:pt x="7552348" y="5106655"/>
                </a:cubicBezTo>
                <a:lnTo>
                  <a:pt x="7553148" y="5100251"/>
                </a:lnTo>
                <a:close/>
                <a:moveTo>
                  <a:pt x="7580130" y="5076008"/>
                </a:moveTo>
                <a:lnTo>
                  <a:pt x="7573766" y="5075207"/>
                </a:lnTo>
                <a:cubicBezTo>
                  <a:pt x="7565686" y="5074216"/>
                  <a:pt x="7559818" y="5068918"/>
                  <a:pt x="7559627" y="5060417"/>
                </a:cubicBezTo>
                <a:cubicBezTo>
                  <a:pt x="7559475" y="5053175"/>
                  <a:pt x="7566868" y="5045361"/>
                  <a:pt x="7574414" y="5046314"/>
                </a:cubicBezTo>
                <a:lnTo>
                  <a:pt x="7580778" y="5047114"/>
                </a:lnTo>
                <a:cubicBezTo>
                  <a:pt x="7588819" y="5048105"/>
                  <a:pt x="7594688" y="5053404"/>
                  <a:pt x="7594879" y="5061866"/>
                </a:cubicBezTo>
                <a:cubicBezTo>
                  <a:pt x="7595069" y="5069146"/>
                  <a:pt x="7587676" y="5076961"/>
                  <a:pt x="7580130" y="5076008"/>
                </a:cubicBezTo>
                <a:close/>
                <a:moveTo>
                  <a:pt x="7588438" y="4985096"/>
                </a:moveTo>
                <a:lnTo>
                  <a:pt x="7589239" y="4978730"/>
                </a:lnTo>
                <a:cubicBezTo>
                  <a:pt x="7590229" y="4970725"/>
                  <a:pt x="7597241" y="4965427"/>
                  <a:pt x="7605168" y="4965960"/>
                </a:cubicBezTo>
                <a:cubicBezTo>
                  <a:pt x="7605778" y="4965999"/>
                  <a:pt x="7606273" y="4966341"/>
                  <a:pt x="7606845" y="4966494"/>
                </a:cubicBezTo>
                <a:cubicBezTo>
                  <a:pt x="7607112" y="4966113"/>
                  <a:pt x="7607188" y="4965579"/>
                  <a:pt x="7607493" y="4965236"/>
                </a:cubicBezTo>
                <a:lnTo>
                  <a:pt x="7611799" y="4960471"/>
                </a:lnTo>
                <a:cubicBezTo>
                  <a:pt x="7617249" y="4954449"/>
                  <a:pt x="7625138" y="4952924"/>
                  <a:pt x="7632036" y="4957689"/>
                </a:cubicBezTo>
                <a:cubicBezTo>
                  <a:pt x="7638095" y="4961844"/>
                  <a:pt x="7639925" y="4972326"/>
                  <a:pt x="7634818" y="4977929"/>
                </a:cubicBezTo>
                <a:lnTo>
                  <a:pt x="7630511" y="4982694"/>
                </a:lnTo>
                <a:cubicBezTo>
                  <a:pt x="7626853" y="4986735"/>
                  <a:pt x="7622051" y="4988565"/>
                  <a:pt x="7617173" y="4987993"/>
                </a:cubicBezTo>
                <a:lnTo>
                  <a:pt x="7617135" y="4988298"/>
                </a:lnTo>
                <a:cubicBezTo>
                  <a:pt x="7616144" y="4996303"/>
                  <a:pt x="7609131" y="5001601"/>
                  <a:pt x="7601205" y="5001067"/>
                </a:cubicBezTo>
                <a:cubicBezTo>
                  <a:pt x="7593507" y="5000533"/>
                  <a:pt x="7587485" y="4992605"/>
                  <a:pt x="7588438" y="4985096"/>
                </a:cubicBezTo>
                <a:close/>
                <a:moveTo>
                  <a:pt x="7604444" y="5064077"/>
                </a:moveTo>
                <a:cubicBezTo>
                  <a:pt x="7605435" y="5056072"/>
                  <a:pt x="7613400" y="5051231"/>
                  <a:pt x="7620984" y="5052069"/>
                </a:cubicBezTo>
                <a:cubicBezTo>
                  <a:pt x="7627272" y="5052794"/>
                  <a:pt x="7631578" y="5058054"/>
                  <a:pt x="7632684" y="5063924"/>
                </a:cubicBezTo>
                <a:cubicBezTo>
                  <a:pt x="7633103" y="5062514"/>
                  <a:pt x="7633522" y="5061103"/>
                  <a:pt x="7634512" y="5059960"/>
                </a:cubicBezTo>
                <a:cubicBezTo>
                  <a:pt x="7635122" y="5059274"/>
                  <a:pt x="7635694" y="5058549"/>
                  <a:pt x="7636190" y="5057787"/>
                </a:cubicBezTo>
                <a:lnTo>
                  <a:pt x="7636190" y="5057787"/>
                </a:lnTo>
                <a:cubicBezTo>
                  <a:pt x="7636190" y="5057673"/>
                  <a:pt x="7636190" y="5057635"/>
                  <a:pt x="7636228" y="5057482"/>
                </a:cubicBezTo>
                <a:cubicBezTo>
                  <a:pt x="7636190" y="5057254"/>
                  <a:pt x="7636190" y="5057215"/>
                  <a:pt x="7636113" y="5056758"/>
                </a:cubicBezTo>
                <a:cubicBezTo>
                  <a:pt x="7634894" y="5048753"/>
                  <a:pt x="7639925" y="5041740"/>
                  <a:pt x="7647737" y="5039948"/>
                </a:cubicBezTo>
                <a:cubicBezTo>
                  <a:pt x="7655206" y="5038232"/>
                  <a:pt x="7663400" y="5044103"/>
                  <a:pt x="7664543" y="5051574"/>
                </a:cubicBezTo>
                <a:cubicBezTo>
                  <a:pt x="7665877" y="5060303"/>
                  <a:pt x="7664315" y="5069223"/>
                  <a:pt x="7658484" y="5076084"/>
                </a:cubicBezTo>
                <a:cubicBezTo>
                  <a:pt x="7653415" y="5082030"/>
                  <a:pt x="7645488" y="5084775"/>
                  <a:pt x="7638438" y="5080010"/>
                </a:cubicBezTo>
                <a:cubicBezTo>
                  <a:pt x="7635656" y="5078143"/>
                  <a:pt x="7633598" y="5074864"/>
                  <a:pt x="7632607" y="5071357"/>
                </a:cubicBezTo>
                <a:lnTo>
                  <a:pt x="7632150" y="5074978"/>
                </a:lnTo>
                <a:cubicBezTo>
                  <a:pt x="7631159" y="5083021"/>
                  <a:pt x="7623194" y="5087824"/>
                  <a:pt x="7615611" y="5086986"/>
                </a:cubicBezTo>
                <a:cubicBezTo>
                  <a:pt x="7607683" y="5086109"/>
                  <a:pt x="7602653" y="5077952"/>
                  <a:pt x="7603606" y="5070442"/>
                </a:cubicBezTo>
                <a:lnTo>
                  <a:pt x="7604444" y="5064077"/>
                </a:lnTo>
                <a:close/>
                <a:moveTo>
                  <a:pt x="7674528" y="5098383"/>
                </a:moveTo>
                <a:cubicBezTo>
                  <a:pt x="7672203" y="5116832"/>
                  <a:pt x="7643392" y="5114888"/>
                  <a:pt x="7645679" y="5096439"/>
                </a:cubicBezTo>
                <a:cubicBezTo>
                  <a:pt x="7647966" y="5077990"/>
                  <a:pt x="7676853" y="5079934"/>
                  <a:pt x="7674528" y="5098383"/>
                </a:cubicBezTo>
                <a:close/>
                <a:moveTo>
                  <a:pt x="7666906" y="5033468"/>
                </a:moveTo>
                <a:cubicBezTo>
                  <a:pt x="7679406" y="5019631"/>
                  <a:pt x="7699680" y="5040215"/>
                  <a:pt x="7687256" y="5053975"/>
                </a:cubicBezTo>
                <a:cubicBezTo>
                  <a:pt x="7674795" y="5067812"/>
                  <a:pt x="7654520" y="5047190"/>
                  <a:pt x="7666906" y="5033468"/>
                </a:cubicBezTo>
                <a:close/>
                <a:moveTo>
                  <a:pt x="7679635" y="4998933"/>
                </a:moveTo>
                <a:cubicBezTo>
                  <a:pt x="7677577" y="4999085"/>
                  <a:pt x="7675633" y="4998704"/>
                  <a:pt x="7673728" y="4997980"/>
                </a:cubicBezTo>
                <a:cubicBezTo>
                  <a:pt x="7671555" y="5004993"/>
                  <a:pt x="7664619" y="5008920"/>
                  <a:pt x="7657417" y="5008043"/>
                </a:cubicBezTo>
                <a:lnTo>
                  <a:pt x="7651052" y="5007243"/>
                </a:lnTo>
                <a:cubicBezTo>
                  <a:pt x="7643278" y="5006289"/>
                  <a:pt x="7638171" y="4997637"/>
                  <a:pt x="7639581" y="4990318"/>
                </a:cubicBezTo>
                <a:cubicBezTo>
                  <a:pt x="7641144" y="4982313"/>
                  <a:pt x="7648766" y="4977853"/>
                  <a:pt x="7656502" y="4978844"/>
                </a:cubicBezTo>
                <a:lnTo>
                  <a:pt x="7662866" y="4979645"/>
                </a:lnTo>
                <a:cubicBezTo>
                  <a:pt x="7663248" y="4979683"/>
                  <a:pt x="7663590" y="4979988"/>
                  <a:pt x="7663972" y="4980064"/>
                </a:cubicBezTo>
                <a:cubicBezTo>
                  <a:pt x="7663933" y="4978844"/>
                  <a:pt x="7663857" y="4977663"/>
                  <a:pt x="7663781" y="4976405"/>
                </a:cubicBezTo>
                <a:cubicBezTo>
                  <a:pt x="7663400" y="4968591"/>
                  <a:pt x="7669307" y="4961539"/>
                  <a:pt x="7677234" y="4961005"/>
                </a:cubicBezTo>
                <a:cubicBezTo>
                  <a:pt x="7684932" y="4960471"/>
                  <a:pt x="7692211" y="4966647"/>
                  <a:pt x="7692630" y="4974461"/>
                </a:cubicBezTo>
                <a:lnTo>
                  <a:pt x="7693087" y="4983533"/>
                </a:lnTo>
                <a:cubicBezTo>
                  <a:pt x="7693469" y="4991385"/>
                  <a:pt x="7687523" y="4998399"/>
                  <a:pt x="7679635" y="4998933"/>
                </a:cubicBezTo>
                <a:close/>
                <a:moveTo>
                  <a:pt x="7689734" y="4940421"/>
                </a:moveTo>
                <a:cubicBezTo>
                  <a:pt x="7685428" y="4940726"/>
                  <a:pt x="7680854" y="4939316"/>
                  <a:pt x="7677958" y="4936495"/>
                </a:cubicBezTo>
                <a:cubicBezTo>
                  <a:pt x="7674261" y="4932912"/>
                  <a:pt x="7673385" y="4928338"/>
                  <a:pt x="7674261" y="4923916"/>
                </a:cubicBezTo>
                <a:cubicBezTo>
                  <a:pt x="7673804" y="4924640"/>
                  <a:pt x="7673613" y="4925403"/>
                  <a:pt x="7672965" y="4926127"/>
                </a:cubicBezTo>
                <a:cubicBezTo>
                  <a:pt x="7665915" y="4933941"/>
                  <a:pt x="7655664" y="4931426"/>
                  <a:pt x="7650290" y="4925364"/>
                </a:cubicBezTo>
                <a:cubicBezTo>
                  <a:pt x="7645412" y="4940078"/>
                  <a:pt x="7620717" y="4934132"/>
                  <a:pt x="7622889" y="4916864"/>
                </a:cubicBezTo>
                <a:cubicBezTo>
                  <a:pt x="7624643" y="4902875"/>
                  <a:pt x="7641220" y="4902875"/>
                  <a:pt x="7648232" y="4911642"/>
                </a:cubicBezTo>
                <a:cubicBezTo>
                  <a:pt x="7648804" y="4910498"/>
                  <a:pt x="7649223" y="4909355"/>
                  <a:pt x="7650214" y="4908250"/>
                </a:cubicBezTo>
                <a:cubicBezTo>
                  <a:pt x="7659627" y="4897843"/>
                  <a:pt x="7674909" y="4905543"/>
                  <a:pt x="7676395" y="4915873"/>
                </a:cubicBezTo>
                <a:cubicBezTo>
                  <a:pt x="7676510" y="4913091"/>
                  <a:pt x="7676967" y="4911185"/>
                  <a:pt x="7677920" y="4908707"/>
                </a:cubicBezTo>
                <a:cubicBezTo>
                  <a:pt x="7680130" y="4902989"/>
                  <a:pt x="7684131" y="4899521"/>
                  <a:pt x="7688819" y="4895899"/>
                </a:cubicBezTo>
                <a:cubicBezTo>
                  <a:pt x="7690191" y="4894832"/>
                  <a:pt x="7692020" y="4894298"/>
                  <a:pt x="7693926" y="4894069"/>
                </a:cubicBezTo>
                <a:cubicBezTo>
                  <a:pt x="7695793" y="4892011"/>
                  <a:pt x="7698042" y="4890334"/>
                  <a:pt x="7700595" y="4889533"/>
                </a:cubicBezTo>
                <a:cubicBezTo>
                  <a:pt x="7702615" y="4888885"/>
                  <a:pt x="7704673" y="4888390"/>
                  <a:pt x="7706769" y="4887933"/>
                </a:cubicBezTo>
                <a:cubicBezTo>
                  <a:pt x="7707150" y="4887513"/>
                  <a:pt x="7707493" y="4887056"/>
                  <a:pt x="7707950" y="4886637"/>
                </a:cubicBezTo>
                <a:cubicBezTo>
                  <a:pt x="7713552" y="4881720"/>
                  <a:pt x="7723537" y="4881757"/>
                  <a:pt x="7728339" y="4887894"/>
                </a:cubicBezTo>
                <a:lnTo>
                  <a:pt x="7730930" y="4891211"/>
                </a:lnTo>
                <a:cubicBezTo>
                  <a:pt x="7731998" y="4891935"/>
                  <a:pt x="7733065" y="4892697"/>
                  <a:pt x="7734055" y="4893650"/>
                </a:cubicBezTo>
                <a:cubicBezTo>
                  <a:pt x="7741601" y="4900702"/>
                  <a:pt x="7743888" y="4911947"/>
                  <a:pt x="7747317" y="4921286"/>
                </a:cubicBezTo>
                <a:cubicBezTo>
                  <a:pt x="7750252" y="4929253"/>
                  <a:pt x="7745984" y="4935123"/>
                  <a:pt x="7740000" y="4937677"/>
                </a:cubicBezTo>
                <a:cubicBezTo>
                  <a:pt x="7741372" y="4941908"/>
                  <a:pt x="7740991" y="4946711"/>
                  <a:pt x="7737104" y="4951018"/>
                </a:cubicBezTo>
                <a:cubicBezTo>
                  <a:pt x="7731388" y="4957346"/>
                  <a:pt x="7723956" y="4956507"/>
                  <a:pt x="7718697" y="4952581"/>
                </a:cubicBezTo>
                <a:cubicBezTo>
                  <a:pt x="7713285" y="4956659"/>
                  <a:pt x="7705816" y="4957651"/>
                  <a:pt x="7700862" y="4951514"/>
                </a:cubicBezTo>
                <a:cubicBezTo>
                  <a:pt x="7699185" y="4949417"/>
                  <a:pt x="7697203" y="4947511"/>
                  <a:pt x="7695527" y="4945415"/>
                </a:cubicBezTo>
                <a:cubicBezTo>
                  <a:pt x="7695069" y="4944957"/>
                  <a:pt x="7694536" y="4944500"/>
                  <a:pt x="7694040" y="4944043"/>
                </a:cubicBezTo>
                <a:cubicBezTo>
                  <a:pt x="7692363" y="4942861"/>
                  <a:pt x="7690953" y="4941793"/>
                  <a:pt x="7689734" y="4940421"/>
                </a:cubicBezTo>
                <a:close/>
                <a:moveTo>
                  <a:pt x="7747051" y="5035183"/>
                </a:moveTo>
                <a:cubicBezTo>
                  <a:pt x="7744764" y="5053404"/>
                  <a:pt x="7715839" y="5053785"/>
                  <a:pt x="7718164" y="5035336"/>
                </a:cubicBezTo>
                <a:cubicBezTo>
                  <a:pt x="7720412" y="5017153"/>
                  <a:pt x="7749375" y="5016772"/>
                  <a:pt x="7747051" y="5035183"/>
                </a:cubicBezTo>
                <a:close/>
                <a:moveTo>
                  <a:pt x="7721022" y="5098269"/>
                </a:moveTo>
                <a:lnTo>
                  <a:pt x="7725328" y="5093504"/>
                </a:lnTo>
                <a:cubicBezTo>
                  <a:pt x="7730588" y="5087672"/>
                  <a:pt x="7741144" y="5089730"/>
                  <a:pt x="7745717" y="5095105"/>
                </a:cubicBezTo>
                <a:cubicBezTo>
                  <a:pt x="7751243" y="5101585"/>
                  <a:pt x="7749375" y="5109704"/>
                  <a:pt x="7744154" y="5115498"/>
                </a:cubicBezTo>
                <a:lnTo>
                  <a:pt x="7739848" y="5120263"/>
                </a:lnTo>
                <a:cubicBezTo>
                  <a:pt x="7734589" y="5126095"/>
                  <a:pt x="7724032" y="5124037"/>
                  <a:pt x="7719459" y="5118700"/>
                </a:cubicBezTo>
                <a:cubicBezTo>
                  <a:pt x="7713933" y="5112182"/>
                  <a:pt x="7715801" y="5104025"/>
                  <a:pt x="7721022" y="5098269"/>
                </a:cubicBezTo>
                <a:close/>
                <a:moveTo>
                  <a:pt x="7811380" y="4914082"/>
                </a:moveTo>
                <a:cubicBezTo>
                  <a:pt x="7817249" y="4914463"/>
                  <a:pt x="7822508" y="4916483"/>
                  <a:pt x="7826510" y="4920867"/>
                </a:cubicBezTo>
                <a:cubicBezTo>
                  <a:pt x="7831463" y="4926356"/>
                  <a:pt x="7831273" y="4933331"/>
                  <a:pt x="7830016" y="4940078"/>
                </a:cubicBezTo>
                <a:cubicBezTo>
                  <a:pt x="7828568" y="4947816"/>
                  <a:pt x="7818545" y="4951590"/>
                  <a:pt x="7811837" y="4949455"/>
                </a:cubicBezTo>
                <a:cubicBezTo>
                  <a:pt x="7807112" y="4947931"/>
                  <a:pt x="7804291" y="4944614"/>
                  <a:pt x="7802996" y="4940612"/>
                </a:cubicBezTo>
                <a:cubicBezTo>
                  <a:pt x="7798842" y="4937906"/>
                  <a:pt x="7796212" y="4933179"/>
                  <a:pt x="7796212" y="4927804"/>
                </a:cubicBezTo>
                <a:cubicBezTo>
                  <a:pt x="7796289" y="4920104"/>
                  <a:pt x="7803834" y="4913624"/>
                  <a:pt x="7811380" y="4914082"/>
                </a:cubicBezTo>
                <a:close/>
                <a:moveTo>
                  <a:pt x="7812485" y="4845012"/>
                </a:moveTo>
                <a:cubicBezTo>
                  <a:pt x="7810618" y="4842648"/>
                  <a:pt x="7808789" y="4840247"/>
                  <a:pt x="7806921" y="4837845"/>
                </a:cubicBezTo>
                <a:cubicBezTo>
                  <a:pt x="7802119" y="4831670"/>
                  <a:pt x="7802119" y="4822827"/>
                  <a:pt x="7808293" y="4817452"/>
                </a:cubicBezTo>
                <a:cubicBezTo>
                  <a:pt x="7813933" y="4812535"/>
                  <a:pt x="7823880" y="4812649"/>
                  <a:pt x="7828682" y="4818824"/>
                </a:cubicBezTo>
                <a:lnTo>
                  <a:pt x="7834246" y="4825991"/>
                </a:lnTo>
                <a:cubicBezTo>
                  <a:pt x="7839048" y="4832166"/>
                  <a:pt x="7839048" y="4841009"/>
                  <a:pt x="7832874" y="4846384"/>
                </a:cubicBezTo>
                <a:cubicBezTo>
                  <a:pt x="7827234" y="4851301"/>
                  <a:pt x="7817287" y="4851148"/>
                  <a:pt x="7812485" y="4845012"/>
                </a:cubicBezTo>
                <a:close/>
                <a:moveTo>
                  <a:pt x="7863666" y="4761228"/>
                </a:moveTo>
                <a:cubicBezTo>
                  <a:pt x="7865991" y="4742855"/>
                  <a:pt x="7894840" y="4743960"/>
                  <a:pt x="7892554" y="4762409"/>
                </a:cubicBezTo>
                <a:cubicBezTo>
                  <a:pt x="7890229" y="4780821"/>
                  <a:pt x="7861342" y="4779677"/>
                  <a:pt x="7863666" y="4761228"/>
                </a:cubicBezTo>
                <a:close/>
                <a:moveTo>
                  <a:pt x="7892363" y="4648131"/>
                </a:moveTo>
                <a:cubicBezTo>
                  <a:pt x="7884170" y="4651371"/>
                  <a:pt x="7875099" y="4651714"/>
                  <a:pt x="7867134" y="4647559"/>
                </a:cubicBezTo>
                <a:cubicBezTo>
                  <a:pt x="7860199" y="4643938"/>
                  <a:pt x="7855740" y="4636886"/>
                  <a:pt x="7858789" y="4628920"/>
                </a:cubicBezTo>
                <a:cubicBezTo>
                  <a:pt x="7861342" y="4622249"/>
                  <a:pt x="7870526" y="4616950"/>
                  <a:pt x="7877424" y="4620572"/>
                </a:cubicBezTo>
                <a:cubicBezTo>
                  <a:pt x="7878263" y="4621029"/>
                  <a:pt x="7879101" y="4621448"/>
                  <a:pt x="7880015" y="4621791"/>
                </a:cubicBezTo>
                <a:cubicBezTo>
                  <a:pt x="7880130" y="4621791"/>
                  <a:pt x="7880092" y="4621791"/>
                  <a:pt x="7880168" y="4621829"/>
                </a:cubicBezTo>
                <a:cubicBezTo>
                  <a:pt x="7880244" y="4621829"/>
                  <a:pt x="7880282" y="4621829"/>
                  <a:pt x="7880358" y="4621791"/>
                </a:cubicBezTo>
                <a:cubicBezTo>
                  <a:pt x="7880511" y="4621753"/>
                  <a:pt x="7880663" y="4621677"/>
                  <a:pt x="7880854" y="4621601"/>
                </a:cubicBezTo>
                <a:cubicBezTo>
                  <a:pt x="7888400" y="4618628"/>
                  <a:pt x="7896327" y="4621868"/>
                  <a:pt x="7899871" y="4629110"/>
                </a:cubicBezTo>
                <a:cubicBezTo>
                  <a:pt x="7903225" y="4635971"/>
                  <a:pt x="7899376" y="4645349"/>
                  <a:pt x="7892363" y="4648131"/>
                </a:cubicBezTo>
                <a:close/>
                <a:moveTo>
                  <a:pt x="7875442" y="4305258"/>
                </a:moveTo>
                <a:lnTo>
                  <a:pt x="7881730" y="4306554"/>
                </a:lnTo>
                <a:cubicBezTo>
                  <a:pt x="7889390" y="4308155"/>
                  <a:pt x="7894650" y="4315817"/>
                  <a:pt x="7893087" y="4323517"/>
                </a:cubicBezTo>
                <a:cubicBezTo>
                  <a:pt x="7891563" y="4331140"/>
                  <a:pt x="7883750" y="4336477"/>
                  <a:pt x="7876129" y="4334914"/>
                </a:cubicBezTo>
                <a:lnTo>
                  <a:pt x="7869840" y="4333618"/>
                </a:lnTo>
                <a:cubicBezTo>
                  <a:pt x="7862180" y="4332017"/>
                  <a:pt x="7856921" y="4324355"/>
                  <a:pt x="7858445" y="4316655"/>
                </a:cubicBezTo>
                <a:cubicBezTo>
                  <a:pt x="7859970" y="4309032"/>
                  <a:pt x="7867782" y="4303657"/>
                  <a:pt x="7875442" y="4305258"/>
                </a:cubicBezTo>
                <a:close/>
                <a:moveTo>
                  <a:pt x="7833103" y="4383438"/>
                </a:moveTo>
                <a:cubicBezTo>
                  <a:pt x="7838361" y="4380808"/>
                  <a:pt x="7843926" y="4379855"/>
                  <a:pt x="7849566" y="4381647"/>
                </a:cubicBezTo>
                <a:cubicBezTo>
                  <a:pt x="7856616" y="4383896"/>
                  <a:pt x="7859970" y="4389957"/>
                  <a:pt x="7862333" y="4396437"/>
                </a:cubicBezTo>
                <a:cubicBezTo>
                  <a:pt x="7865000" y="4403793"/>
                  <a:pt x="7858293" y="4412179"/>
                  <a:pt x="7851433" y="4413704"/>
                </a:cubicBezTo>
                <a:cubicBezTo>
                  <a:pt x="7846632" y="4414810"/>
                  <a:pt x="7842477" y="4413361"/>
                  <a:pt x="7839314" y="4410540"/>
                </a:cubicBezTo>
                <a:cubicBezTo>
                  <a:pt x="7834360" y="4410312"/>
                  <a:pt x="7829711" y="4407567"/>
                  <a:pt x="7827005" y="4402917"/>
                </a:cubicBezTo>
                <a:cubicBezTo>
                  <a:pt x="7823118" y="4396284"/>
                  <a:pt x="7826357" y="4386831"/>
                  <a:pt x="7833103" y="4383438"/>
                </a:cubicBezTo>
                <a:close/>
                <a:moveTo>
                  <a:pt x="7754139" y="4342385"/>
                </a:moveTo>
                <a:cubicBezTo>
                  <a:pt x="7754368" y="4342118"/>
                  <a:pt x="7754596" y="4341775"/>
                  <a:pt x="7754825" y="4341509"/>
                </a:cubicBezTo>
                <a:cubicBezTo>
                  <a:pt x="7754902" y="4341394"/>
                  <a:pt x="7754939" y="4341318"/>
                  <a:pt x="7755054" y="4341127"/>
                </a:cubicBezTo>
                <a:cubicBezTo>
                  <a:pt x="7755511" y="4340060"/>
                  <a:pt x="7756083" y="4339031"/>
                  <a:pt x="7756578" y="4337963"/>
                </a:cubicBezTo>
                <a:cubicBezTo>
                  <a:pt x="7756921" y="4337163"/>
                  <a:pt x="7758560" y="4332436"/>
                  <a:pt x="7757188" y="4336706"/>
                </a:cubicBezTo>
                <a:cubicBezTo>
                  <a:pt x="7758941" y="4331293"/>
                  <a:pt x="7760885" y="4326681"/>
                  <a:pt x="7766677" y="4324431"/>
                </a:cubicBezTo>
                <a:cubicBezTo>
                  <a:pt x="7772470" y="4322182"/>
                  <a:pt x="7778644" y="4323936"/>
                  <a:pt x="7782759" y="4328396"/>
                </a:cubicBezTo>
                <a:cubicBezTo>
                  <a:pt x="7783598" y="4329273"/>
                  <a:pt x="7784322" y="4330264"/>
                  <a:pt x="7784970" y="4331331"/>
                </a:cubicBezTo>
                <a:cubicBezTo>
                  <a:pt x="7791830" y="4337925"/>
                  <a:pt x="7793316" y="4348751"/>
                  <a:pt x="7793621" y="4357823"/>
                </a:cubicBezTo>
                <a:cubicBezTo>
                  <a:pt x="7793849" y="4364837"/>
                  <a:pt x="7789886" y="4370402"/>
                  <a:pt x="7783636" y="4372575"/>
                </a:cubicBezTo>
                <a:cubicBezTo>
                  <a:pt x="7792363" y="4372041"/>
                  <a:pt x="7802729" y="4380008"/>
                  <a:pt x="7800328" y="4391519"/>
                </a:cubicBezTo>
                <a:cubicBezTo>
                  <a:pt x="7796555" y="4409740"/>
                  <a:pt x="7769193" y="4400363"/>
                  <a:pt x="7772927" y="4382371"/>
                </a:cubicBezTo>
                <a:cubicBezTo>
                  <a:pt x="7773880" y="4377835"/>
                  <a:pt x="7776281" y="4375014"/>
                  <a:pt x="7779292" y="4373604"/>
                </a:cubicBezTo>
                <a:cubicBezTo>
                  <a:pt x="7774871" y="4373718"/>
                  <a:pt x="7770412" y="4371355"/>
                  <a:pt x="7767668" y="4367772"/>
                </a:cubicBezTo>
                <a:cubicBezTo>
                  <a:pt x="7766944" y="4368115"/>
                  <a:pt x="7766296" y="4368572"/>
                  <a:pt x="7765496" y="4368801"/>
                </a:cubicBezTo>
                <a:cubicBezTo>
                  <a:pt x="7758064" y="4371241"/>
                  <a:pt x="7749719" y="4368001"/>
                  <a:pt x="7746860" y="4360415"/>
                </a:cubicBezTo>
                <a:cubicBezTo>
                  <a:pt x="7744269" y="4353744"/>
                  <a:pt x="7747508" y="4345358"/>
                  <a:pt x="7754139" y="4342385"/>
                </a:cubicBezTo>
                <a:close/>
                <a:moveTo>
                  <a:pt x="7738743" y="4313187"/>
                </a:moveTo>
                <a:cubicBezTo>
                  <a:pt x="7736723" y="4320772"/>
                  <a:pt x="7726433" y="4323745"/>
                  <a:pt x="7719917" y="4321115"/>
                </a:cubicBezTo>
                <a:cubicBezTo>
                  <a:pt x="7715343" y="4319248"/>
                  <a:pt x="7712752" y="4315702"/>
                  <a:pt x="7711799" y="4311586"/>
                </a:cubicBezTo>
                <a:cubicBezTo>
                  <a:pt x="7707874" y="4308574"/>
                  <a:pt x="7705626" y="4303657"/>
                  <a:pt x="7706083" y="4298282"/>
                </a:cubicBezTo>
                <a:cubicBezTo>
                  <a:pt x="7706731" y="4290583"/>
                  <a:pt x="7714772" y="4284712"/>
                  <a:pt x="7722279" y="4285780"/>
                </a:cubicBezTo>
                <a:cubicBezTo>
                  <a:pt x="7728110" y="4286618"/>
                  <a:pt x="7733179" y="4289058"/>
                  <a:pt x="7736799" y="4293746"/>
                </a:cubicBezTo>
                <a:cubicBezTo>
                  <a:pt x="7741258" y="4299617"/>
                  <a:pt x="7740534" y="4306554"/>
                  <a:pt x="7738743" y="4313187"/>
                </a:cubicBezTo>
                <a:close/>
                <a:moveTo>
                  <a:pt x="7729482" y="4396513"/>
                </a:moveTo>
                <a:cubicBezTo>
                  <a:pt x="7724337" y="4399296"/>
                  <a:pt x="7718964" y="4398457"/>
                  <a:pt x="7714695" y="4395522"/>
                </a:cubicBezTo>
                <a:cubicBezTo>
                  <a:pt x="7709093" y="4398228"/>
                  <a:pt x="7702462" y="4397885"/>
                  <a:pt x="7697775" y="4392930"/>
                </a:cubicBezTo>
                <a:cubicBezTo>
                  <a:pt x="7692706" y="4387555"/>
                  <a:pt x="7692287" y="4377416"/>
                  <a:pt x="7698346" y="4372498"/>
                </a:cubicBezTo>
                <a:cubicBezTo>
                  <a:pt x="7703872" y="4368001"/>
                  <a:pt x="7709894" y="4364646"/>
                  <a:pt x="7717287" y="4364989"/>
                </a:cubicBezTo>
                <a:cubicBezTo>
                  <a:pt x="7725366" y="4365332"/>
                  <a:pt x="7731083" y="4370593"/>
                  <a:pt x="7735313" y="4376920"/>
                </a:cubicBezTo>
                <a:cubicBezTo>
                  <a:pt x="7739657" y="4383438"/>
                  <a:pt x="7735847" y="4393082"/>
                  <a:pt x="7729482" y="4396513"/>
                </a:cubicBezTo>
                <a:close/>
                <a:moveTo>
                  <a:pt x="7705702" y="4232643"/>
                </a:moveTo>
                <a:cubicBezTo>
                  <a:pt x="7710732" y="4216328"/>
                  <a:pt x="7737523" y="4219035"/>
                  <a:pt x="7733903" y="4236684"/>
                </a:cubicBezTo>
                <a:cubicBezTo>
                  <a:pt x="7733255" y="4239809"/>
                  <a:pt x="7731731" y="4242058"/>
                  <a:pt x="7729901" y="4243964"/>
                </a:cubicBezTo>
                <a:cubicBezTo>
                  <a:pt x="7730588" y="4252693"/>
                  <a:pt x="7723956" y="4262451"/>
                  <a:pt x="7712752" y="4260126"/>
                </a:cubicBezTo>
                <a:lnTo>
                  <a:pt x="7708865" y="4259326"/>
                </a:lnTo>
                <a:cubicBezTo>
                  <a:pt x="7694345" y="4256352"/>
                  <a:pt x="7695564" y="4238208"/>
                  <a:pt x="7705702" y="4232643"/>
                </a:cubicBezTo>
                <a:close/>
                <a:moveTo>
                  <a:pt x="7680664" y="4320505"/>
                </a:moveTo>
                <a:cubicBezTo>
                  <a:pt x="7682264" y="4312806"/>
                  <a:pt x="7688323" y="4306821"/>
                  <a:pt x="7696631" y="4307774"/>
                </a:cubicBezTo>
                <a:cubicBezTo>
                  <a:pt x="7703872" y="4308574"/>
                  <a:pt x="7710923" y="4316122"/>
                  <a:pt x="7709360" y="4323745"/>
                </a:cubicBezTo>
                <a:lnTo>
                  <a:pt x="7708065" y="4330035"/>
                </a:lnTo>
                <a:cubicBezTo>
                  <a:pt x="7706464" y="4337697"/>
                  <a:pt x="7700404" y="4343719"/>
                  <a:pt x="7692059" y="4342766"/>
                </a:cubicBezTo>
                <a:cubicBezTo>
                  <a:pt x="7684818" y="4341928"/>
                  <a:pt x="7677767" y="4334418"/>
                  <a:pt x="7679330" y="4326757"/>
                </a:cubicBezTo>
                <a:lnTo>
                  <a:pt x="7680664" y="4320505"/>
                </a:lnTo>
                <a:close/>
                <a:moveTo>
                  <a:pt x="7692706" y="4455520"/>
                </a:moveTo>
                <a:cubicBezTo>
                  <a:pt x="7692897" y="4455863"/>
                  <a:pt x="7692897" y="4456244"/>
                  <a:pt x="7693087" y="4456587"/>
                </a:cubicBezTo>
                <a:cubicBezTo>
                  <a:pt x="7698118" y="4446753"/>
                  <a:pt x="7711799" y="4446067"/>
                  <a:pt x="7717630" y="4453385"/>
                </a:cubicBezTo>
                <a:cubicBezTo>
                  <a:pt x="7716334" y="4450946"/>
                  <a:pt x="7715725" y="4449078"/>
                  <a:pt x="7715267" y="4446410"/>
                </a:cubicBezTo>
                <a:cubicBezTo>
                  <a:pt x="7714276" y="4440387"/>
                  <a:pt x="7715953" y="4435355"/>
                  <a:pt x="7718164" y="4429828"/>
                </a:cubicBezTo>
                <a:cubicBezTo>
                  <a:pt x="7718811" y="4428227"/>
                  <a:pt x="7720107" y="4426855"/>
                  <a:pt x="7721632" y="4425673"/>
                </a:cubicBezTo>
                <a:cubicBezTo>
                  <a:pt x="7722165" y="4422967"/>
                  <a:pt x="7723308" y="4420337"/>
                  <a:pt x="7725099" y="4418393"/>
                </a:cubicBezTo>
                <a:cubicBezTo>
                  <a:pt x="7726509" y="4416792"/>
                  <a:pt x="7728034" y="4415305"/>
                  <a:pt x="7729597" y="4413895"/>
                </a:cubicBezTo>
                <a:cubicBezTo>
                  <a:pt x="7729711" y="4413323"/>
                  <a:pt x="7729787" y="4412751"/>
                  <a:pt x="7729978" y="4412218"/>
                </a:cubicBezTo>
                <a:cubicBezTo>
                  <a:pt x="7732302" y="4405128"/>
                  <a:pt x="7740953" y="4400058"/>
                  <a:pt x="7748194" y="4402955"/>
                </a:cubicBezTo>
                <a:lnTo>
                  <a:pt x="7752120" y="4404518"/>
                </a:lnTo>
                <a:cubicBezTo>
                  <a:pt x="7753415" y="4404594"/>
                  <a:pt x="7754711" y="4404708"/>
                  <a:pt x="7756045" y="4405013"/>
                </a:cubicBezTo>
                <a:cubicBezTo>
                  <a:pt x="7766144" y="4407262"/>
                  <a:pt x="7773803" y="4415801"/>
                  <a:pt x="7781464" y="4422128"/>
                </a:cubicBezTo>
                <a:cubicBezTo>
                  <a:pt x="7788018" y="4427541"/>
                  <a:pt x="7787333" y="4434746"/>
                  <a:pt x="7783408" y="4439968"/>
                </a:cubicBezTo>
                <a:cubicBezTo>
                  <a:pt x="7785199" y="4441569"/>
                  <a:pt x="7786647" y="4443513"/>
                  <a:pt x="7787371" y="4445952"/>
                </a:cubicBezTo>
                <a:cubicBezTo>
                  <a:pt x="7791106" y="4443017"/>
                  <a:pt x="7796060" y="4441531"/>
                  <a:pt x="7800595" y="4443360"/>
                </a:cubicBezTo>
                <a:lnTo>
                  <a:pt x="7809017" y="4446714"/>
                </a:lnTo>
                <a:cubicBezTo>
                  <a:pt x="7814162" y="4448773"/>
                  <a:pt x="7817745" y="4453195"/>
                  <a:pt x="7818583" y="4458379"/>
                </a:cubicBezTo>
                <a:cubicBezTo>
                  <a:pt x="7821784" y="4459179"/>
                  <a:pt x="7824756" y="4460628"/>
                  <a:pt x="7826777" y="4463182"/>
                </a:cubicBezTo>
                <a:cubicBezTo>
                  <a:pt x="7834589" y="4456740"/>
                  <a:pt x="7847813" y="4456511"/>
                  <a:pt x="7857074" y="4459713"/>
                </a:cubicBezTo>
                <a:cubicBezTo>
                  <a:pt x="7863552" y="4461962"/>
                  <a:pt x="7867554" y="4469433"/>
                  <a:pt x="7869992" y="4477171"/>
                </a:cubicBezTo>
                <a:cubicBezTo>
                  <a:pt x="7879101" y="4473741"/>
                  <a:pt x="7892973" y="4482317"/>
                  <a:pt x="7890267" y="4495506"/>
                </a:cubicBezTo>
                <a:cubicBezTo>
                  <a:pt x="7888400" y="4504464"/>
                  <a:pt x="7880816" y="4506675"/>
                  <a:pt x="7874032" y="4504425"/>
                </a:cubicBezTo>
                <a:cubicBezTo>
                  <a:pt x="7874261" y="4505798"/>
                  <a:pt x="7874299" y="4507132"/>
                  <a:pt x="7874108" y="4508428"/>
                </a:cubicBezTo>
                <a:cubicBezTo>
                  <a:pt x="7881502" y="4510448"/>
                  <a:pt x="7885504" y="4518148"/>
                  <a:pt x="7884170" y="4525467"/>
                </a:cubicBezTo>
                <a:cubicBezTo>
                  <a:pt x="7883331" y="4530193"/>
                  <a:pt x="7879863" y="4533700"/>
                  <a:pt x="7875633" y="4535454"/>
                </a:cubicBezTo>
                <a:cubicBezTo>
                  <a:pt x="7876548" y="4535378"/>
                  <a:pt x="7877500" y="4535416"/>
                  <a:pt x="7878453" y="4535606"/>
                </a:cubicBezTo>
                <a:lnTo>
                  <a:pt x="7884741" y="4536902"/>
                </a:lnTo>
                <a:cubicBezTo>
                  <a:pt x="7892401" y="4538503"/>
                  <a:pt x="7898766" y="4543687"/>
                  <a:pt x="7898156" y="4552340"/>
                </a:cubicBezTo>
                <a:cubicBezTo>
                  <a:pt x="7897660" y="4559392"/>
                  <a:pt x="7890381" y="4567359"/>
                  <a:pt x="7882721" y="4565758"/>
                </a:cubicBezTo>
                <a:lnTo>
                  <a:pt x="7876433" y="4564462"/>
                </a:lnTo>
                <a:cubicBezTo>
                  <a:pt x="7868773" y="4562861"/>
                  <a:pt x="7862409" y="4557677"/>
                  <a:pt x="7863018" y="4549024"/>
                </a:cubicBezTo>
                <a:cubicBezTo>
                  <a:pt x="7863362" y="4544030"/>
                  <a:pt x="7867173" y="4538618"/>
                  <a:pt x="7872089" y="4536445"/>
                </a:cubicBezTo>
                <a:cubicBezTo>
                  <a:pt x="7870336" y="4536712"/>
                  <a:pt x="7868545" y="4536712"/>
                  <a:pt x="7866830" y="4536369"/>
                </a:cubicBezTo>
                <a:lnTo>
                  <a:pt x="7860541" y="4535072"/>
                </a:lnTo>
                <a:cubicBezTo>
                  <a:pt x="7858293" y="4534615"/>
                  <a:pt x="7856388" y="4533586"/>
                  <a:pt x="7854787" y="4532290"/>
                </a:cubicBezTo>
                <a:cubicBezTo>
                  <a:pt x="7848727" y="4535301"/>
                  <a:pt x="7841753" y="4536140"/>
                  <a:pt x="7834779" y="4533281"/>
                </a:cubicBezTo>
                <a:cubicBezTo>
                  <a:pt x="7830320" y="4531490"/>
                  <a:pt x="7826853" y="4528745"/>
                  <a:pt x="7824185" y="4525429"/>
                </a:cubicBezTo>
                <a:cubicBezTo>
                  <a:pt x="7822051" y="4526153"/>
                  <a:pt x="7819764" y="4526420"/>
                  <a:pt x="7817325" y="4526115"/>
                </a:cubicBezTo>
                <a:cubicBezTo>
                  <a:pt x="7809779" y="4525200"/>
                  <a:pt x="7803987" y="4516852"/>
                  <a:pt x="7805511" y="4509419"/>
                </a:cubicBezTo>
                <a:lnTo>
                  <a:pt x="7808103" y="4496840"/>
                </a:lnTo>
                <a:cubicBezTo>
                  <a:pt x="7809170" y="4491618"/>
                  <a:pt x="7812638" y="4487768"/>
                  <a:pt x="7817135" y="4485976"/>
                </a:cubicBezTo>
                <a:cubicBezTo>
                  <a:pt x="7817135" y="4485786"/>
                  <a:pt x="7817211" y="4485595"/>
                  <a:pt x="7817249" y="4485366"/>
                </a:cubicBezTo>
                <a:cubicBezTo>
                  <a:pt x="7810084" y="4486167"/>
                  <a:pt x="7802576" y="4481898"/>
                  <a:pt x="7801090" y="4474274"/>
                </a:cubicBezTo>
                <a:cubicBezTo>
                  <a:pt x="7800709" y="4474160"/>
                  <a:pt x="7800290" y="4474274"/>
                  <a:pt x="7799909" y="4474122"/>
                </a:cubicBezTo>
                <a:cubicBezTo>
                  <a:pt x="7797089" y="4473016"/>
                  <a:pt x="7794268" y="4471873"/>
                  <a:pt x="7791487" y="4470767"/>
                </a:cubicBezTo>
                <a:cubicBezTo>
                  <a:pt x="7787028" y="4468976"/>
                  <a:pt x="7783865" y="4465316"/>
                  <a:pt x="7782493" y="4461047"/>
                </a:cubicBezTo>
                <a:cubicBezTo>
                  <a:pt x="7779635" y="4463182"/>
                  <a:pt x="7776128" y="4463982"/>
                  <a:pt x="7772584" y="4463601"/>
                </a:cubicBezTo>
                <a:cubicBezTo>
                  <a:pt x="7769993" y="4469852"/>
                  <a:pt x="7764047" y="4474503"/>
                  <a:pt x="7756693" y="4471720"/>
                </a:cubicBezTo>
                <a:cubicBezTo>
                  <a:pt x="7754177" y="4470767"/>
                  <a:pt x="7751547" y="4470119"/>
                  <a:pt x="7749032" y="4469166"/>
                </a:cubicBezTo>
                <a:cubicBezTo>
                  <a:pt x="7748385" y="4469014"/>
                  <a:pt x="7747698" y="4468861"/>
                  <a:pt x="7747051" y="4468747"/>
                </a:cubicBezTo>
                <a:cubicBezTo>
                  <a:pt x="7745069" y="4468595"/>
                  <a:pt x="7743278" y="4468366"/>
                  <a:pt x="7741563" y="4467832"/>
                </a:cubicBezTo>
                <a:cubicBezTo>
                  <a:pt x="7738019" y="4470272"/>
                  <a:pt x="7733331" y="4471377"/>
                  <a:pt x="7729406" y="4470424"/>
                </a:cubicBezTo>
                <a:cubicBezTo>
                  <a:pt x="7724375" y="4469204"/>
                  <a:pt x="7721326" y="4465697"/>
                  <a:pt x="7719841" y="4461466"/>
                </a:cubicBezTo>
                <a:cubicBezTo>
                  <a:pt x="7719802" y="4462305"/>
                  <a:pt x="7720031" y="4463067"/>
                  <a:pt x="7719841" y="4464020"/>
                </a:cubicBezTo>
                <a:cubicBezTo>
                  <a:pt x="7717707" y="4474350"/>
                  <a:pt x="7707607" y="4477362"/>
                  <a:pt x="7699909" y="4474846"/>
                </a:cubicBezTo>
                <a:cubicBezTo>
                  <a:pt x="7703148" y="4490017"/>
                  <a:pt x="7678872" y="4497412"/>
                  <a:pt x="7671974" y="4481402"/>
                </a:cubicBezTo>
                <a:cubicBezTo>
                  <a:pt x="7671898" y="4481174"/>
                  <a:pt x="7672013" y="4481021"/>
                  <a:pt x="7671937" y="4480792"/>
                </a:cubicBezTo>
                <a:cubicBezTo>
                  <a:pt x="7668164" y="4479839"/>
                  <a:pt x="7664657" y="4477476"/>
                  <a:pt x="7662714" y="4474236"/>
                </a:cubicBezTo>
                <a:cubicBezTo>
                  <a:pt x="7662676" y="4474236"/>
                  <a:pt x="7662714" y="4474160"/>
                  <a:pt x="7662676" y="4474122"/>
                </a:cubicBezTo>
                <a:cubicBezTo>
                  <a:pt x="7660465" y="4486091"/>
                  <a:pt x="7641334" y="4491503"/>
                  <a:pt x="7635237" y="4477323"/>
                </a:cubicBezTo>
                <a:cubicBezTo>
                  <a:pt x="7628072" y="4460704"/>
                  <a:pt x="7652920" y="4449878"/>
                  <a:pt x="7661075" y="4464973"/>
                </a:cubicBezTo>
                <a:cubicBezTo>
                  <a:pt x="7661723" y="4460856"/>
                  <a:pt x="7663972" y="4456968"/>
                  <a:pt x="7667630" y="4454376"/>
                </a:cubicBezTo>
                <a:lnTo>
                  <a:pt x="7672889" y="4450679"/>
                </a:lnTo>
                <a:cubicBezTo>
                  <a:pt x="7679254" y="4446067"/>
                  <a:pt x="7688895" y="4449192"/>
                  <a:pt x="7692706" y="4455520"/>
                </a:cubicBezTo>
                <a:close/>
                <a:moveTo>
                  <a:pt x="7666258" y="4323860"/>
                </a:moveTo>
                <a:cubicBezTo>
                  <a:pt x="7670564" y="4330378"/>
                  <a:pt x="7669840" y="4339183"/>
                  <a:pt x="7663285" y="4344062"/>
                </a:cubicBezTo>
                <a:cubicBezTo>
                  <a:pt x="7659093" y="4347188"/>
                  <a:pt x="7653530" y="4346693"/>
                  <a:pt x="7648766" y="4344482"/>
                </a:cubicBezTo>
                <a:cubicBezTo>
                  <a:pt x="7648308" y="4345053"/>
                  <a:pt x="7648118" y="4345702"/>
                  <a:pt x="7647546" y="4346235"/>
                </a:cubicBezTo>
                <a:cubicBezTo>
                  <a:pt x="7642325" y="4351190"/>
                  <a:pt x="7631807" y="4351915"/>
                  <a:pt x="7627081" y="4345663"/>
                </a:cubicBezTo>
                <a:cubicBezTo>
                  <a:pt x="7626548" y="4344901"/>
                  <a:pt x="7625976" y="4344215"/>
                  <a:pt x="7625366" y="4343529"/>
                </a:cubicBezTo>
                <a:lnTo>
                  <a:pt x="7625366" y="4343529"/>
                </a:lnTo>
                <a:cubicBezTo>
                  <a:pt x="7625252" y="4343490"/>
                  <a:pt x="7625214" y="4343490"/>
                  <a:pt x="7625061" y="4343452"/>
                </a:cubicBezTo>
                <a:cubicBezTo>
                  <a:pt x="7624833" y="4343452"/>
                  <a:pt x="7624795" y="4343452"/>
                  <a:pt x="7624337" y="4343414"/>
                </a:cubicBezTo>
                <a:cubicBezTo>
                  <a:pt x="7616258" y="4342842"/>
                  <a:pt x="7610504" y="4336401"/>
                  <a:pt x="7610465" y="4328358"/>
                </a:cubicBezTo>
                <a:cubicBezTo>
                  <a:pt x="7610465" y="4324660"/>
                  <a:pt x="7612256" y="4321229"/>
                  <a:pt x="7614886" y="4318714"/>
                </a:cubicBezTo>
                <a:cubicBezTo>
                  <a:pt x="7612676" y="4317951"/>
                  <a:pt x="7610618" y="4316694"/>
                  <a:pt x="7609017" y="4314330"/>
                </a:cubicBezTo>
                <a:cubicBezTo>
                  <a:pt x="7607493" y="4312081"/>
                  <a:pt x="7605702" y="4310061"/>
                  <a:pt x="7604215" y="4307850"/>
                </a:cubicBezTo>
                <a:cubicBezTo>
                  <a:pt x="7603758" y="4307316"/>
                  <a:pt x="7603301" y="4306859"/>
                  <a:pt x="7602844" y="4306363"/>
                </a:cubicBezTo>
                <a:cubicBezTo>
                  <a:pt x="7601281" y="4305106"/>
                  <a:pt x="7599985" y="4303886"/>
                  <a:pt x="7598880" y="4302437"/>
                </a:cubicBezTo>
                <a:cubicBezTo>
                  <a:pt x="7594535" y="4302437"/>
                  <a:pt x="7590115" y="4300607"/>
                  <a:pt x="7587447" y="4297596"/>
                </a:cubicBezTo>
                <a:cubicBezTo>
                  <a:pt x="7581883" y="4291269"/>
                  <a:pt x="7583484" y="4282921"/>
                  <a:pt x="7588743" y="4277203"/>
                </a:cubicBezTo>
                <a:cubicBezTo>
                  <a:pt x="7585008" y="4281244"/>
                  <a:pt x="7587028" y="4280558"/>
                  <a:pt x="7587485" y="4277051"/>
                </a:cubicBezTo>
                <a:cubicBezTo>
                  <a:pt x="7587828" y="4274192"/>
                  <a:pt x="7588400" y="4272324"/>
                  <a:pt x="7589581" y="4269846"/>
                </a:cubicBezTo>
                <a:cubicBezTo>
                  <a:pt x="7592211" y="4264319"/>
                  <a:pt x="7596479" y="4261193"/>
                  <a:pt x="7601472" y="4257953"/>
                </a:cubicBezTo>
                <a:cubicBezTo>
                  <a:pt x="7602920" y="4257000"/>
                  <a:pt x="7604787" y="4256619"/>
                  <a:pt x="7606693" y="4256505"/>
                </a:cubicBezTo>
                <a:cubicBezTo>
                  <a:pt x="7608713" y="4254599"/>
                  <a:pt x="7611113" y="4253112"/>
                  <a:pt x="7613705" y="4252503"/>
                </a:cubicBezTo>
                <a:cubicBezTo>
                  <a:pt x="7615763" y="4252045"/>
                  <a:pt x="7617859" y="4251702"/>
                  <a:pt x="7619993" y="4251397"/>
                </a:cubicBezTo>
                <a:cubicBezTo>
                  <a:pt x="7620412" y="4251016"/>
                  <a:pt x="7620793" y="4250597"/>
                  <a:pt x="7621251" y="4250215"/>
                </a:cubicBezTo>
                <a:cubicBezTo>
                  <a:pt x="7627196" y="4245718"/>
                  <a:pt x="7637180" y="4246556"/>
                  <a:pt x="7641487" y="4253074"/>
                </a:cubicBezTo>
                <a:lnTo>
                  <a:pt x="7643811" y="4256619"/>
                </a:lnTo>
                <a:cubicBezTo>
                  <a:pt x="7644802" y="4257420"/>
                  <a:pt x="7645793" y="4258258"/>
                  <a:pt x="7646746" y="4259287"/>
                </a:cubicBezTo>
                <a:cubicBezTo>
                  <a:pt x="7653720" y="4266911"/>
                  <a:pt x="7655092" y="4278308"/>
                  <a:pt x="7657759" y="4287876"/>
                </a:cubicBezTo>
                <a:cubicBezTo>
                  <a:pt x="7661723" y="4302094"/>
                  <a:pt x="7644878" y="4308498"/>
                  <a:pt x="7635199" y="4301751"/>
                </a:cubicBezTo>
                <a:cubicBezTo>
                  <a:pt x="7635084" y="4303009"/>
                  <a:pt x="7634779" y="4304191"/>
                  <a:pt x="7634284" y="4305334"/>
                </a:cubicBezTo>
                <a:cubicBezTo>
                  <a:pt x="7634017" y="4308498"/>
                  <a:pt x="7632950" y="4311319"/>
                  <a:pt x="7630854" y="4313377"/>
                </a:cubicBezTo>
                <a:cubicBezTo>
                  <a:pt x="7630244" y="4314140"/>
                  <a:pt x="7629368" y="4314559"/>
                  <a:pt x="7628644" y="4315207"/>
                </a:cubicBezTo>
                <a:cubicBezTo>
                  <a:pt x="7631578" y="4315664"/>
                  <a:pt x="7634475" y="4316198"/>
                  <a:pt x="7637142" y="4317341"/>
                </a:cubicBezTo>
                <a:cubicBezTo>
                  <a:pt x="7638133" y="4315969"/>
                  <a:pt x="7639315" y="4314749"/>
                  <a:pt x="7640686" y="4313720"/>
                </a:cubicBezTo>
                <a:cubicBezTo>
                  <a:pt x="7640877" y="4313568"/>
                  <a:pt x="7640953" y="4313377"/>
                  <a:pt x="7641106" y="4313225"/>
                </a:cubicBezTo>
                <a:cubicBezTo>
                  <a:pt x="7641258" y="4313110"/>
                  <a:pt x="7641449" y="4313110"/>
                  <a:pt x="7641601" y="4312996"/>
                </a:cubicBezTo>
                <a:cubicBezTo>
                  <a:pt x="7642973" y="4312119"/>
                  <a:pt x="7644383" y="4311471"/>
                  <a:pt x="7645869" y="4311014"/>
                </a:cubicBezTo>
                <a:cubicBezTo>
                  <a:pt x="7646022" y="4310976"/>
                  <a:pt x="7646136" y="4310900"/>
                  <a:pt x="7646289" y="4310861"/>
                </a:cubicBezTo>
                <a:cubicBezTo>
                  <a:pt x="7649185" y="4310061"/>
                  <a:pt x="7652119" y="4310290"/>
                  <a:pt x="7654825" y="4311548"/>
                </a:cubicBezTo>
                <a:cubicBezTo>
                  <a:pt x="7657379" y="4312462"/>
                  <a:pt x="7659741" y="4313835"/>
                  <a:pt x="7661304" y="4316198"/>
                </a:cubicBezTo>
                <a:lnTo>
                  <a:pt x="7666258" y="4323860"/>
                </a:lnTo>
                <a:close/>
                <a:moveTo>
                  <a:pt x="7610961" y="4175351"/>
                </a:moveTo>
                <a:cubicBezTo>
                  <a:pt x="7616068" y="4172607"/>
                  <a:pt x="7621403" y="4173560"/>
                  <a:pt x="7625671" y="4176495"/>
                </a:cubicBezTo>
                <a:cubicBezTo>
                  <a:pt x="7628186" y="4175199"/>
                  <a:pt x="7630969" y="4174398"/>
                  <a:pt x="7633865" y="4175008"/>
                </a:cubicBezTo>
                <a:lnTo>
                  <a:pt x="7646441" y="4177600"/>
                </a:lnTo>
                <a:cubicBezTo>
                  <a:pt x="7654101" y="4179201"/>
                  <a:pt x="7659856" y="4185872"/>
                  <a:pt x="7658674" y="4193991"/>
                </a:cubicBezTo>
                <a:cubicBezTo>
                  <a:pt x="7657607" y="4201386"/>
                  <a:pt x="7649947" y="4207790"/>
                  <a:pt x="7642287" y="4206227"/>
                </a:cubicBezTo>
                <a:lnTo>
                  <a:pt x="7638781" y="4205503"/>
                </a:lnTo>
                <a:cubicBezTo>
                  <a:pt x="7644154" y="4210382"/>
                  <a:pt x="7645945" y="4217281"/>
                  <a:pt x="7645832" y="4224371"/>
                </a:cubicBezTo>
                <a:cubicBezTo>
                  <a:pt x="7645679" y="4232224"/>
                  <a:pt x="7637028" y="4237903"/>
                  <a:pt x="7629825" y="4237103"/>
                </a:cubicBezTo>
                <a:cubicBezTo>
                  <a:pt x="7624033" y="4236417"/>
                  <a:pt x="7620069" y="4232643"/>
                  <a:pt x="7618278" y="4227764"/>
                </a:cubicBezTo>
                <a:cubicBezTo>
                  <a:pt x="7612142" y="4226773"/>
                  <a:pt x="7606883" y="4222694"/>
                  <a:pt x="7605892" y="4215947"/>
                </a:cubicBezTo>
                <a:cubicBezTo>
                  <a:pt x="7605206" y="4211373"/>
                  <a:pt x="7607303" y="4206494"/>
                  <a:pt x="7610732" y="4203254"/>
                </a:cubicBezTo>
                <a:cubicBezTo>
                  <a:pt x="7610542" y="4202987"/>
                  <a:pt x="7610275" y="4202796"/>
                  <a:pt x="7610084" y="4202529"/>
                </a:cubicBezTo>
                <a:lnTo>
                  <a:pt x="7605092" y="4194944"/>
                </a:lnTo>
                <a:cubicBezTo>
                  <a:pt x="7600748" y="4188388"/>
                  <a:pt x="7604558" y="4178782"/>
                  <a:pt x="7610961" y="4175351"/>
                </a:cubicBezTo>
                <a:close/>
                <a:moveTo>
                  <a:pt x="7581921" y="4232300"/>
                </a:moveTo>
                <a:cubicBezTo>
                  <a:pt x="7585656" y="4214117"/>
                  <a:pt x="7614238" y="4218387"/>
                  <a:pt x="7610504" y="4236645"/>
                </a:cubicBezTo>
                <a:cubicBezTo>
                  <a:pt x="7606769" y="4254790"/>
                  <a:pt x="7578186" y="4250520"/>
                  <a:pt x="7581921" y="4232300"/>
                </a:cubicBezTo>
                <a:close/>
                <a:moveTo>
                  <a:pt x="7553187" y="4037249"/>
                </a:moveTo>
                <a:lnTo>
                  <a:pt x="7551891" y="4043539"/>
                </a:lnTo>
                <a:cubicBezTo>
                  <a:pt x="7550290" y="4051238"/>
                  <a:pt x="7540191" y="4054783"/>
                  <a:pt x="7533522" y="4052496"/>
                </a:cubicBezTo>
                <a:cubicBezTo>
                  <a:pt x="7525481" y="4049714"/>
                  <a:pt x="7523004" y="4041747"/>
                  <a:pt x="7524566" y="4034123"/>
                </a:cubicBezTo>
                <a:lnTo>
                  <a:pt x="7525862" y="4027834"/>
                </a:lnTo>
                <a:cubicBezTo>
                  <a:pt x="7527463" y="4020134"/>
                  <a:pt x="7537599" y="4016589"/>
                  <a:pt x="7544231" y="4018876"/>
                </a:cubicBezTo>
                <a:cubicBezTo>
                  <a:pt x="7552272" y="4021659"/>
                  <a:pt x="7554787" y="4029625"/>
                  <a:pt x="7553187" y="4037249"/>
                </a:cubicBezTo>
                <a:close/>
                <a:moveTo>
                  <a:pt x="7546098" y="3929984"/>
                </a:moveTo>
                <a:cubicBezTo>
                  <a:pt x="7544421" y="3928803"/>
                  <a:pt x="7542897" y="3927240"/>
                  <a:pt x="7541754" y="3925067"/>
                </a:cubicBezTo>
                <a:cubicBezTo>
                  <a:pt x="7540763" y="3923123"/>
                  <a:pt x="7540534" y="3920722"/>
                  <a:pt x="7540534" y="3918320"/>
                </a:cubicBezTo>
                <a:cubicBezTo>
                  <a:pt x="7542363" y="3922208"/>
                  <a:pt x="7544269" y="3926058"/>
                  <a:pt x="7546098" y="3929984"/>
                </a:cubicBezTo>
                <a:close/>
                <a:moveTo>
                  <a:pt x="7517630" y="3936769"/>
                </a:moveTo>
                <a:cubicBezTo>
                  <a:pt x="7525709" y="3920112"/>
                  <a:pt x="7552577" y="3930785"/>
                  <a:pt x="7544459" y="3947557"/>
                </a:cubicBezTo>
                <a:cubicBezTo>
                  <a:pt x="7536380" y="3964215"/>
                  <a:pt x="7509513" y="3953542"/>
                  <a:pt x="7517630" y="3936769"/>
                </a:cubicBezTo>
                <a:close/>
                <a:moveTo>
                  <a:pt x="7495221" y="4056499"/>
                </a:moveTo>
                <a:lnTo>
                  <a:pt x="7500481" y="4052801"/>
                </a:lnTo>
                <a:cubicBezTo>
                  <a:pt x="7506883" y="4048265"/>
                  <a:pt x="7516068" y="4049676"/>
                  <a:pt x="7520679" y="4056079"/>
                </a:cubicBezTo>
                <a:cubicBezTo>
                  <a:pt x="7525214" y="4062369"/>
                  <a:pt x="7523766" y="4071784"/>
                  <a:pt x="7517401" y="4076282"/>
                </a:cubicBezTo>
                <a:lnTo>
                  <a:pt x="7512142" y="4079980"/>
                </a:lnTo>
                <a:cubicBezTo>
                  <a:pt x="7505740" y="4084515"/>
                  <a:pt x="7496555" y="4083105"/>
                  <a:pt x="7491944" y="4076701"/>
                </a:cubicBezTo>
                <a:cubicBezTo>
                  <a:pt x="7487409" y="4070412"/>
                  <a:pt x="7488857" y="4061035"/>
                  <a:pt x="7495221" y="4056499"/>
                </a:cubicBezTo>
                <a:close/>
                <a:moveTo>
                  <a:pt x="7486837" y="4082572"/>
                </a:moveTo>
                <a:cubicBezTo>
                  <a:pt x="7493469" y="4078912"/>
                  <a:pt x="7500824" y="4081352"/>
                  <a:pt x="7505320" y="4086803"/>
                </a:cubicBezTo>
                <a:cubicBezTo>
                  <a:pt x="7508255" y="4085049"/>
                  <a:pt x="7511723" y="4084173"/>
                  <a:pt x="7515077" y="4084859"/>
                </a:cubicBezTo>
                <a:lnTo>
                  <a:pt x="7521365" y="4086155"/>
                </a:lnTo>
                <a:cubicBezTo>
                  <a:pt x="7529292" y="4087794"/>
                  <a:pt x="7534208" y="4094808"/>
                  <a:pt x="7533217" y="4102812"/>
                </a:cubicBezTo>
                <a:cubicBezTo>
                  <a:pt x="7532302" y="4110360"/>
                  <a:pt x="7523994" y="4116192"/>
                  <a:pt x="7516563" y="4114667"/>
                </a:cubicBezTo>
                <a:lnTo>
                  <a:pt x="7510275" y="4113371"/>
                </a:lnTo>
                <a:cubicBezTo>
                  <a:pt x="7509818" y="4113295"/>
                  <a:pt x="7509360" y="4113104"/>
                  <a:pt x="7508903" y="4112952"/>
                </a:cubicBezTo>
                <a:cubicBezTo>
                  <a:pt x="7507950" y="4113943"/>
                  <a:pt x="7506921" y="4114820"/>
                  <a:pt x="7505740" y="4115468"/>
                </a:cubicBezTo>
                <a:cubicBezTo>
                  <a:pt x="7498537" y="4119432"/>
                  <a:pt x="7490420" y="4116268"/>
                  <a:pt x="7486113" y="4109750"/>
                </a:cubicBezTo>
                <a:lnTo>
                  <a:pt x="7481121" y="4102164"/>
                </a:lnTo>
                <a:cubicBezTo>
                  <a:pt x="7476853" y="4095646"/>
                  <a:pt x="7480435" y="4086116"/>
                  <a:pt x="7486837" y="4082572"/>
                </a:cubicBezTo>
                <a:close/>
                <a:moveTo>
                  <a:pt x="7473042" y="4012472"/>
                </a:moveTo>
                <a:cubicBezTo>
                  <a:pt x="7473995" y="4013273"/>
                  <a:pt x="7474986" y="4013883"/>
                  <a:pt x="7475824" y="4015064"/>
                </a:cubicBezTo>
                <a:cubicBezTo>
                  <a:pt x="7485085" y="4028177"/>
                  <a:pt x="7469955" y="4044530"/>
                  <a:pt x="7458827" y="4038507"/>
                </a:cubicBezTo>
                <a:cubicBezTo>
                  <a:pt x="7459208" y="4041213"/>
                  <a:pt x="7459894" y="4043844"/>
                  <a:pt x="7459398" y="4046664"/>
                </a:cubicBezTo>
                <a:cubicBezTo>
                  <a:pt x="7458865" y="4049714"/>
                  <a:pt x="7457531" y="4052344"/>
                  <a:pt x="7455816" y="4054631"/>
                </a:cubicBezTo>
                <a:cubicBezTo>
                  <a:pt x="7458636" y="4054707"/>
                  <a:pt x="7461495" y="4055393"/>
                  <a:pt x="7464124" y="4057185"/>
                </a:cubicBezTo>
                <a:cubicBezTo>
                  <a:pt x="7470374" y="4061454"/>
                  <a:pt x="7471860" y="4071708"/>
                  <a:pt x="7466944" y="4077540"/>
                </a:cubicBezTo>
                <a:lnTo>
                  <a:pt x="7462790" y="4082495"/>
                </a:lnTo>
                <a:cubicBezTo>
                  <a:pt x="7460808" y="4084859"/>
                  <a:pt x="7458293" y="4086307"/>
                  <a:pt x="7455625" y="4087184"/>
                </a:cubicBezTo>
                <a:cubicBezTo>
                  <a:pt x="7457302" y="4090081"/>
                  <a:pt x="7458179" y="4093435"/>
                  <a:pt x="7457569" y="4096866"/>
                </a:cubicBezTo>
                <a:lnTo>
                  <a:pt x="7456045" y="4105824"/>
                </a:lnTo>
                <a:cubicBezTo>
                  <a:pt x="7455511" y="4108873"/>
                  <a:pt x="7453797" y="4111389"/>
                  <a:pt x="7451662" y="4113409"/>
                </a:cubicBezTo>
                <a:cubicBezTo>
                  <a:pt x="7452615" y="4114324"/>
                  <a:pt x="7453567" y="4115239"/>
                  <a:pt x="7454254" y="4116382"/>
                </a:cubicBezTo>
                <a:cubicBezTo>
                  <a:pt x="7455092" y="4116421"/>
                  <a:pt x="7455892" y="4116268"/>
                  <a:pt x="7456731" y="4116344"/>
                </a:cubicBezTo>
                <a:cubicBezTo>
                  <a:pt x="7457264" y="4106586"/>
                  <a:pt x="7470793" y="4097285"/>
                  <a:pt x="7481807" y="4105137"/>
                </a:cubicBezTo>
                <a:cubicBezTo>
                  <a:pt x="7489314" y="4110512"/>
                  <a:pt x="7488247" y="4118364"/>
                  <a:pt x="7483446" y="4123701"/>
                </a:cubicBezTo>
                <a:cubicBezTo>
                  <a:pt x="7484779" y="4124044"/>
                  <a:pt x="7486037" y="4124540"/>
                  <a:pt x="7487143" y="4125264"/>
                </a:cubicBezTo>
                <a:cubicBezTo>
                  <a:pt x="7491982" y="4119279"/>
                  <a:pt x="7500710" y="4118746"/>
                  <a:pt x="7506921" y="4122901"/>
                </a:cubicBezTo>
                <a:cubicBezTo>
                  <a:pt x="7510885" y="4125607"/>
                  <a:pt x="7512752" y="4130219"/>
                  <a:pt x="7512638" y="4134793"/>
                </a:cubicBezTo>
                <a:cubicBezTo>
                  <a:pt x="7512943" y="4133917"/>
                  <a:pt x="7513362" y="4133040"/>
                  <a:pt x="7513934" y="4132239"/>
                </a:cubicBezTo>
                <a:lnTo>
                  <a:pt x="7517668" y="4126979"/>
                </a:lnTo>
                <a:cubicBezTo>
                  <a:pt x="7522241" y="4120575"/>
                  <a:pt x="7529597" y="4116840"/>
                  <a:pt x="7537295" y="4120918"/>
                </a:cubicBezTo>
                <a:cubicBezTo>
                  <a:pt x="7540991" y="4122863"/>
                  <a:pt x="7543773" y="4127132"/>
                  <a:pt x="7544688" y="4131630"/>
                </a:cubicBezTo>
                <a:lnTo>
                  <a:pt x="7545907" y="4129076"/>
                </a:lnTo>
                <a:cubicBezTo>
                  <a:pt x="7549299" y="4121948"/>
                  <a:pt x="7558293" y="4118936"/>
                  <a:pt x="7565344" y="4122367"/>
                </a:cubicBezTo>
                <a:cubicBezTo>
                  <a:pt x="7570831" y="4125035"/>
                  <a:pt x="7573766" y="4130943"/>
                  <a:pt x="7573270" y="4136776"/>
                </a:cubicBezTo>
                <a:cubicBezTo>
                  <a:pt x="7579749" y="4139368"/>
                  <a:pt x="7583141" y="4146686"/>
                  <a:pt x="7581769" y="4153395"/>
                </a:cubicBezTo>
                <a:cubicBezTo>
                  <a:pt x="7581311" y="4155758"/>
                  <a:pt x="7580092" y="4157626"/>
                  <a:pt x="7578568" y="4159265"/>
                </a:cubicBezTo>
                <a:cubicBezTo>
                  <a:pt x="7579216" y="4161591"/>
                  <a:pt x="7579520" y="4163992"/>
                  <a:pt x="7579101" y="4166393"/>
                </a:cubicBezTo>
                <a:cubicBezTo>
                  <a:pt x="7577653" y="4174208"/>
                  <a:pt x="7569154" y="4178705"/>
                  <a:pt x="7561761" y="4177181"/>
                </a:cubicBezTo>
                <a:lnTo>
                  <a:pt x="7542897" y="4173293"/>
                </a:lnTo>
                <a:cubicBezTo>
                  <a:pt x="7534970" y="4171654"/>
                  <a:pt x="7530702" y="4163497"/>
                  <a:pt x="7532074" y="4155949"/>
                </a:cubicBezTo>
                <a:cubicBezTo>
                  <a:pt x="7532455" y="4153891"/>
                  <a:pt x="7533407" y="4152175"/>
                  <a:pt x="7534627" y="4150651"/>
                </a:cubicBezTo>
                <a:cubicBezTo>
                  <a:pt x="7530435" y="4153624"/>
                  <a:pt x="7525328" y="4154691"/>
                  <a:pt x="7519993" y="4151871"/>
                </a:cubicBezTo>
                <a:cubicBezTo>
                  <a:pt x="7515534" y="4149507"/>
                  <a:pt x="7512104" y="4143827"/>
                  <a:pt x="7512104" y="4138415"/>
                </a:cubicBezTo>
                <a:cubicBezTo>
                  <a:pt x="7511647" y="4140130"/>
                  <a:pt x="7510923" y="4141769"/>
                  <a:pt x="7509894" y="4143217"/>
                </a:cubicBezTo>
                <a:lnTo>
                  <a:pt x="7506159" y="4148478"/>
                </a:lnTo>
                <a:cubicBezTo>
                  <a:pt x="7504825" y="4150346"/>
                  <a:pt x="7503110" y="4151680"/>
                  <a:pt x="7501243" y="4152633"/>
                </a:cubicBezTo>
                <a:cubicBezTo>
                  <a:pt x="7501434" y="4156864"/>
                  <a:pt x="7500290" y="4160943"/>
                  <a:pt x="7498385" y="4164792"/>
                </a:cubicBezTo>
                <a:cubicBezTo>
                  <a:pt x="7501548" y="4165631"/>
                  <a:pt x="7504597" y="4167156"/>
                  <a:pt x="7506883" y="4170396"/>
                </a:cubicBezTo>
                <a:cubicBezTo>
                  <a:pt x="7508369" y="4172492"/>
                  <a:pt x="7509017" y="4174512"/>
                  <a:pt x="7509284" y="4176457"/>
                </a:cubicBezTo>
                <a:cubicBezTo>
                  <a:pt x="7516334" y="4178363"/>
                  <a:pt x="7521975" y="4183470"/>
                  <a:pt x="7521327" y="4191552"/>
                </a:cubicBezTo>
                <a:cubicBezTo>
                  <a:pt x="7520793" y="4198375"/>
                  <a:pt x="7513972" y="4205655"/>
                  <a:pt x="7506617" y="4204778"/>
                </a:cubicBezTo>
                <a:cubicBezTo>
                  <a:pt x="7509246" y="4207714"/>
                  <a:pt x="7510732" y="4211678"/>
                  <a:pt x="7509703" y="4216671"/>
                </a:cubicBezTo>
                <a:cubicBezTo>
                  <a:pt x="7505930" y="4234892"/>
                  <a:pt x="7477691" y="4228755"/>
                  <a:pt x="7481464" y="4210534"/>
                </a:cubicBezTo>
                <a:cubicBezTo>
                  <a:pt x="7482760" y="4204207"/>
                  <a:pt x="7487066" y="4200967"/>
                  <a:pt x="7491944" y="4200014"/>
                </a:cubicBezTo>
                <a:cubicBezTo>
                  <a:pt x="7488438" y="4197422"/>
                  <a:pt x="7486189" y="4193648"/>
                  <a:pt x="7486380" y="4188616"/>
                </a:cubicBezTo>
                <a:cubicBezTo>
                  <a:pt x="7484589" y="4187587"/>
                  <a:pt x="7482912" y="4186177"/>
                  <a:pt x="7481502" y="4184157"/>
                </a:cubicBezTo>
                <a:cubicBezTo>
                  <a:pt x="7481197" y="4183737"/>
                  <a:pt x="7481197" y="4183356"/>
                  <a:pt x="7480969" y="4182975"/>
                </a:cubicBezTo>
                <a:cubicBezTo>
                  <a:pt x="7480740" y="4183508"/>
                  <a:pt x="7480740" y="4184080"/>
                  <a:pt x="7480435" y="4184614"/>
                </a:cubicBezTo>
                <a:cubicBezTo>
                  <a:pt x="7476510" y="4191170"/>
                  <a:pt x="7466487" y="4193152"/>
                  <a:pt x="7460313" y="4188731"/>
                </a:cubicBezTo>
                <a:lnTo>
                  <a:pt x="7459056" y="4187816"/>
                </a:lnTo>
                <a:cubicBezTo>
                  <a:pt x="7455588" y="4189455"/>
                  <a:pt x="7451548" y="4189836"/>
                  <a:pt x="7447660" y="4188197"/>
                </a:cubicBezTo>
                <a:cubicBezTo>
                  <a:pt x="7442325" y="4185986"/>
                  <a:pt x="7438934" y="4180306"/>
                  <a:pt x="7439010" y="4174589"/>
                </a:cubicBezTo>
                <a:cubicBezTo>
                  <a:pt x="7434589" y="4179239"/>
                  <a:pt x="7427653" y="4181336"/>
                  <a:pt x="7420908" y="4176533"/>
                </a:cubicBezTo>
                <a:cubicBezTo>
                  <a:pt x="7416296" y="4173255"/>
                  <a:pt x="7415153" y="4168795"/>
                  <a:pt x="7415458" y="4164449"/>
                </a:cubicBezTo>
                <a:cubicBezTo>
                  <a:pt x="7413667" y="4171806"/>
                  <a:pt x="7407531" y="4177410"/>
                  <a:pt x="7399528" y="4176380"/>
                </a:cubicBezTo>
                <a:cubicBezTo>
                  <a:pt x="7396937" y="4176037"/>
                  <a:pt x="7394536" y="4174665"/>
                  <a:pt x="7392401" y="4172950"/>
                </a:cubicBezTo>
                <a:cubicBezTo>
                  <a:pt x="7388857" y="4177105"/>
                  <a:pt x="7383026" y="4178820"/>
                  <a:pt x="7377386" y="4177676"/>
                </a:cubicBezTo>
                <a:lnTo>
                  <a:pt x="7371098" y="4176380"/>
                </a:lnTo>
                <a:cubicBezTo>
                  <a:pt x="7363400" y="4174779"/>
                  <a:pt x="7359094" y="4165631"/>
                  <a:pt x="7361113" y="4158541"/>
                </a:cubicBezTo>
                <a:cubicBezTo>
                  <a:pt x="7363362" y="4150651"/>
                  <a:pt x="7371327" y="4146991"/>
                  <a:pt x="7378949" y="4148554"/>
                </a:cubicBezTo>
                <a:lnTo>
                  <a:pt x="7385237" y="4149850"/>
                </a:lnTo>
                <a:cubicBezTo>
                  <a:pt x="7386685" y="4150155"/>
                  <a:pt x="7387905" y="4150956"/>
                  <a:pt x="7389124" y="4151718"/>
                </a:cubicBezTo>
                <a:cubicBezTo>
                  <a:pt x="7391411" y="4145200"/>
                  <a:pt x="7397051" y="4140473"/>
                  <a:pt x="7404444" y="4141388"/>
                </a:cubicBezTo>
                <a:cubicBezTo>
                  <a:pt x="7411761" y="4142341"/>
                  <a:pt x="7418545" y="4149926"/>
                  <a:pt x="7416944" y="4157550"/>
                </a:cubicBezTo>
                <a:lnTo>
                  <a:pt x="7416563" y="4159456"/>
                </a:lnTo>
                <a:cubicBezTo>
                  <a:pt x="7418469" y="4155187"/>
                  <a:pt x="7421861" y="4151527"/>
                  <a:pt x="7426357" y="4150346"/>
                </a:cubicBezTo>
                <a:cubicBezTo>
                  <a:pt x="7424985" y="4145428"/>
                  <a:pt x="7425595" y="4139863"/>
                  <a:pt x="7427425" y="4134641"/>
                </a:cubicBezTo>
                <a:cubicBezTo>
                  <a:pt x="7426548" y="4132049"/>
                  <a:pt x="7426129" y="4129343"/>
                  <a:pt x="7426662" y="4126674"/>
                </a:cubicBezTo>
                <a:lnTo>
                  <a:pt x="7427958" y="4120385"/>
                </a:lnTo>
                <a:cubicBezTo>
                  <a:pt x="7428568" y="4117488"/>
                  <a:pt x="7430244" y="4115315"/>
                  <a:pt x="7432226" y="4113523"/>
                </a:cubicBezTo>
                <a:cubicBezTo>
                  <a:pt x="7428796" y="4110245"/>
                  <a:pt x="7426777" y="4105519"/>
                  <a:pt x="7427615" y="4100602"/>
                </a:cubicBezTo>
                <a:cubicBezTo>
                  <a:pt x="7428149" y="4097628"/>
                  <a:pt x="7428644" y="4094617"/>
                  <a:pt x="7429177" y="4091644"/>
                </a:cubicBezTo>
                <a:cubicBezTo>
                  <a:pt x="7430054" y="4086460"/>
                  <a:pt x="7433941" y="4082610"/>
                  <a:pt x="7438667" y="4080856"/>
                </a:cubicBezTo>
                <a:cubicBezTo>
                  <a:pt x="7435961" y="4075901"/>
                  <a:pt x="7436075" y="4069192"/>
                  <a:pt x="7439658" y="4064923"/>
                </a:cubicBezTo>
                <a:lnTo>
                  <a:pt x="7443735" y="4060044"/>
                </a:lnTo>
                <a:cubicBezTo>
                  <a:pt x="7436685" y="4059358"/>
                  <a:pt x="7429254" y="4052382"/>
                  <a:pt x="7430587" y="4044834"/>
                </a:cubicBezTo>
                <a:cubicBezTo>
                  <a:pt x="7430778" y="4043958"/>
                  <a:pt x="7430893" y="4043043"/>
                  <a:pt x="7430969" y="4042128"/>
                </a:cubicBezTo>
                <a:cubicBezTo>
                  <a:pt x="7430930" y="4042014"/>
                  <a:pt x="7430893" y="4042014"/>
                  <a:pt x="7430854" y="4041861"/>
                </a:cubicBezTo>
                <a:cubicBezTo>
                  <a:pt x="7430702" y="4041671"/>
                  <a:pt x="7430664" y="4041671"/>
                  <a:pt x="7430397" y="4041290"/>
                </a:cubicBezTo>
                <a:cubicBezTo>
                  <a:pt x="7429444" y="4040108"/>
                  <a:pt x="7428872" y="4038812"/>
                  <a:pt x="7428339" y="4037516"/>
                </a:cubicBezTo>
                <a:lnTo>
                  <a:pt x="7423346" y="4036677"/>
                </a:lnTo>
                <a:cubicBezTo>
                  <a:pt x="7415344" y="4035305"/>
                  <a:pt x="7409551" y="4030235"/>
                  <a:pt x="7409551" y="4021582"/>
                </a:cubicBezTo>
                <a:cubicBezTo>
                  <a:pt x="7409551" y="4014454"/>
                  <a:pt x="7417173" y="4006488"/>
                  <a:pt x="7424643" y="4007784"/>
                </a:cubicBezTo>
                <a:cubicBezTo>
                  <a:pt x="7427653" y="4008317"/>
                  <a:pt x="7430626" y="4008813"/>
                  <a:pt x="7433598" y="4009346"/>
                </a:cubicBezTo>
                <a:cubicBezTo>
                  <a:pt x="7439582" y="4010376"/>
                  <a:pt x="7444345" y="4013463"/>
                  <a:pt x="7446365" y="4018647"/>
                </a:cubicBezTo>
                <a:cubicBezTo>
                  <a:pt x="7448499" y="4019410"/>
                  <a:pt x="7450405" y="4020515"/>
                  <a:pt x="7451891" y="4022192"/>
                </a:cubicBezTo>
                <a:cubicBezTo>
                  <a:pt x="7451967" y="4021849"/>
                  <a:pt x="7452158" y="4021544"/>
                  <a:pt x="7452272" y="4021201"/>
                </a:cubicBezTo>
                <a:cubicBezTo>
                  <a:pt x="7447242" y="4018304"/>
                  <a:pt x="7443659" y="4012891"/>
                  <a:pt x="7445145" y="4005649"/>
                </a:cubicBezTo>
                <a:cubicBezTo>
                  <a:pt x="7448842" y="3987657"/>
                  <a:pt x="7476053" y="3994785"/>
                  <a:pt x="7473042" y="4012472"/>
                </a:cubicBezTo>
                <a:close/>
                <a:moveTo>
                  <a:pt x="7432150" y="4053602"/>
                </a:moveTo>
                <a:cubicBezTo>
                  <a:pt x="7442744" y="4068620"/>
                  <a:pt x="7421555" y="4088366"/>
                  <a:pt x="7410847" y="4073156"/>
                </a:cubicBezTo>
                <a:cubicBezTo>
                  <a:pt x="7400252" y="4058138"/>
                  <a:pt x="7421441" y="4038392"/>
                  <a:pt x="7432150" y="4053602"/>
                </a:cubicBezTo>
                <a:close/>
                <a:moveTo>
                  <a:pt x="7438171" y="3959602"/>
                </a:moveTo>
                <a:cubicBezTo>
                  <a:pt x="7438552" y="3959907"/>
                  <a:pt x="7438667" y="3960327"/>
                  <a:pt x="7438972" y="3960669"/>
                </a:cubicBezTo>
                <a:cubicBezTo>
                  <a:pt x="7442973" y="3961127"/>
                  <a:pt x="7446860" y="3963033"/>
                  <a:pt x="7449681" y="3966997"/>
                </a:cubicBezTo>
                <a:cubicBezTo>
                  <a:pt x="7457836" y="3978547"/>
                  <a:pt x="7444955" y="3988953"/>
                  <a:pt x="7433636" y="3986743"/>
                </a:cubicBezTo>
                <a:lnTo>
                  <a:pt x="7430854" y="3990059"/>
                </a:lnTo>
                <a:cubicBezTo>
                  <a:pt x="7425633" y="3996310"/>
                  <a:pt x="7416182" y="3995891"/>
                  <a:pt x="7410313" y="3991012"/>
                </a:cubicBezTo>
                <a:cubicBezTo>
                  <a:pt x="7404101" y="3985866"/>
                  <a:pt x="7404482" y="3976298"/>
                  <a:pt x="7409361" y="3970466"/>
                </a:cubicBezTo>
                <a:lnTo>
                  <a:pt x="7417669" y="3960555"/>
                </a:lnTo>
                <a:cubicBezTo>
                  <a:pt x="7422889" y="3954342"/>
                  <a:pt x="7432341" y="3954723"/>
                  <a:pt x="7438171" y="3959602"/>
                </a:cubicBezTo>
                <a:close/>
                <a:moveTo>
                  <a:pt x="7432455" y="3757347"/>
                </a:moveTo>
                <a:cubicBezTo>
                  <a:pt x="7436761" y="3763904"/>
                  <a:pt x="7432912" y="3773471"/>
                  <a:pt x="7426510" y="3776902"/>
                </a:cubicBezTo>
                <a:cubicBezTo>
                  <a:pt x="7419193" y="3780828"/>
                  <a:pt x="7411228" y="3777474"/>
                  <a:pt x="7406960" y="3770955"/>
                </a:cubicBezTo>
                <a:lnTo>
                  <a:pt x="7401967" y="3763370"/>
                </a:lnTo>
                <a:cubicBezTo>
                  <a:pt x="7401700" y="3762989"/>
                  <a:pt x="7401739" y="3762493"/>
                  <a:pt x="7401548" y="3762074"/>
                </a:cubicBezTo>
                <a:cubicBezTo>
                  <a:pt x="7406883" y="3774005"/>
                  <a:pt x="7390191" y="3788642"/>
                  <a:pt x="7377806" y="3778236"/>
                </a:cubicBezTo>
                <a:cubicBezTo>
                  <a:pt x="7363438" y="3766191"/>
                  <a:pt x="7383369" y="3745035"/>
                  <a:pt x="7397661" y="3757004"/>
                </a:cubicBezTo>
                <a:cubicBezTo>
                  <a:pt x="7399452" y="3758491"/>
                  <a:pt x="7400672" y="3760130"/>
                  <a:pt x="7401472" y="3761807"/>
                </a:cubicBezTo>
                <a:cubicBezTo>
                  <a:pt x="7398538" y="3755365"/>
                  <a:pt x="7401967" y="3746979"/>
                  <a:pt x="7407912" y="3743777"/>
                </a:cubicBezTo>
                <a:cubicBezTo>
                  <a:pt x="7415229" y="3739851"/>
                  <a:pt x="7423194" y="3743205"/>
                  <a:pt x="7427462" y="3749724"/>
                </a:cubicBezTo>
                <a:cubicBezTo>
                  <a:pt x="7429101" y="3752278"/>
                  <a:pt x="7430778" y="3754832"/>
                  <a:pt x="7432455" y="3757347"/>
                </a:cubicBezTo>
                <a:close/>
                <a:moveTo>
                  <a:pt x="7432951" y="3660375"/>
                </a:moveTo>
                <a:cubicBezTo>
                  <a:pt x="7438934" y="3664186"/>
                  <a:pt x="7442516" y="3674402"/>
                  <a:pt x="7437447" y="3680425"/>
                </a:cubicBezTo>
                <a:lnTo>
                  <a:pt x="7433293" y="3685380"/>
                </a:lnTo>
                <a:cubicBezTo>
                  <a:pt x="7429711" y="3689611"/>
                  <a:pt x="7424871" y="3692241"/>
                  <a:pt x="7419764" y="3691936"/>
                </a:cubicBezTo>
                <a:cubicBezTo>
                  <a:pt x="7421136" y="3694910"/>
                  <a:pt x="7421746" y="3698302"/>
                  <a:pt x="7421098" y="3701504"/>
                </a:cubicBezTo>
                <a:lnTo>
                  <a:pt x="7419803" y="3707794"/>
                </a:lnTo>
                <a:cubicBezTo>
                  <a:pt x="7418164" y="3715722"/>
                  <a:pt x="7409818" y="3719877"/>
                  <a:pt x="7402348" y="3718429"/>
                </a:cubicBezTo>
                <a:cubicBezTo>
                  <a:pt x="7394498" y="3716866"/>
                  <a:pt x="7390191" y="3708365"/>
                  <a:pt x="7391716" y="3700970"/>
                </a:cubicBezTo>
                <a:lnTo>
                  <a:pt x="7392058" y="3699293"/>
                </a:lnTo>
                <a:cubicBezTo>
                  <a:pt x="7390649" y="3702266"/>
                  <a:pt x="7388667" y="3705049"/>
                  <a:pt x="7385847" y="3707374"/>
                </a:cubicBezTo>
                <a:cubicBezTo>
                  <a:pt x="7382112" y="3710462"/>
                  <a:pt x="7378073" y="3712215"/>
                  <a:pt x="7373880" y="3712978"/>
                </a:cubicBezTo>
                <a:cubicBezTo>
                  <a:pt x="7373499" y="3715227"/>
                  <a:pt x="7372661" y="3717399"/>
                  <a:pt x="7371212" y="3719382"/>
                </a:cubicBezTo>
                <a:cubicBezTo>
                  <a:pt x="7366792" y="3725633"/>
                  <a:pt x="7356654" y="3726777"/>
                  <a:pt x="7350824" y="3721897"/>
                </a:cubicBezTo>
                <a:lnTo>
                  <a:pt x="7340915" y="3713588"/>
                </a:lnTo>
                <a:cubicBezTo>
                  <a:pt x="7336799" y="3710157"/>
                  <a:pt x="7335047" y="3705240"/>
                  <a:pt x="7335618" y="3700437"/>
                </a:cubicBezTo>
                <a:cubicBezTo>
                  <a:pt x="7335465" y="3700323"/>
                  <a:pt x="7335313" y="3700170"/>
                  <a:pt x="7335123" y="3700056"/>
                </a:cubicBezTo>
                <a:cubicBezTo>
                  <a:pt x="7331807" y="3708327"/>
                  <a:pt x="7321327" y="3714045"/>
                  <a:pt x="7312485" y="3706612"/>
                </a:cubicBezTo>
                <a:cubicBezTo>
                  <a:pt x="7301777" y="3697616"/>
                  <a:pt x="7309475" y="3682864"/>
                  <a:pt x="7320031" y="3681035"/>
                </a:cubicBezTo>
                <a:cubicBezTo>
                  <a:pt x="7318088" y="3671048"/>
                  <a:pt x="7324147" y="3659193"/>
                  <a:pt x="7331426" y="3652560"/>
                </a:cubicBezTo>
                <a:cubicBezTo>
                  <a:pt x="7336532" y="3647910"/>
                  <a:pt x="7345069" y="3647910"/>
                  <a:pt x="7353035" y="3649435"/>
                </a:cubicBezTo>
                <a:cubicBezTo>
                  <a:pt x="7354330" y="3639753"/>
                  <a:pt x="7368545" y="3631557"/>
                  <a:pt x="7378910" y="3640248"/>
                </a:cubicBezTo>
                <a:cubicBezTo>
                  <a:pt x="7385961" y="3646156"/>
                  <a:pt x="7384284" y="3653933"/>
                  <a:pt x="7379101" y="3658850"/>
                </a:cubicBezTo>
                <a:cubicBezTo>
                  <a:pt x="7380397" y="3659307"/>
                  <a:pt x="7381617" y="3659917"/>
                  <a:pt x="7382684" y="3660680"/>
                </a:cubicBezTo>
                <a:cubicBezTo>
                  <a:pt x="7387981" y="3655114"/>
                  <a:pt x="7396708" y="3655228"/>
                  <a:pt x="7402539" y="3659879"/>
                </a:cubicBezTo>
                <a:cubicBezTo>
                  <a:pt x="7406312" y="3662890"/>
                  <a:pt x="7407760" y="3667617"/>
                  <a:pt x="7407303" y="3672191"/>
                </a:cubicBezTo>
                <a:cubicBezTo>
                  <a:pt x="7407683" y="3671353"/>
                  <a:pt x="7408179" y="3670514"/>
                  <a:pt x="7408827" y="3669752"/>
                </a:cubicBezTo>
                <a:lnTo>
                  <a:pt x="7412981" y="3664796"/>
                </a:lnTo>
                <a:cubicBezTo>
                  <a:pt x="7417973" y="3658850"/>
                  <a:pt x="7425633" y="3655724"/>
                  <a:pt x="7432951" y="3660375"/>
                </a:cubicBezTo>
                <a:close/>
                <a:moveTo>
                  <a:pt x="7396403" y="3610097"/>
                </a:moveTo>
                <a:cubicBezTo>
                  <a:pt x="7403873" y="3606285"/>
                  <a:pt x="7411533" y="3609906"/>
                  <a:pt x="7415839" y="3616424"/>
                </a:cubicBezTo>
                <a:lnTo>
                  <a:pt x="7420831" y="3624010"/>
                </a:lnTo>
                <a:cubicBezTo>
                  <a:pt x="7425138" y="3630566"/>
                  <a:pt x="7420870" y="3640210"/>
                  <a:pt x="7414505" y="3643450"/>
                </a:cubicBezTo>
                <a:cubicBezTo>
                  <a:pt x="7406997" y="3647262"/>
                  <a:pt x="7399375" y="3643641"/>
                  <a:pt x="7395069" y="3637122"/>
                </a:cubicBezTo>
                <a:lnTo>
                  <a:pt x="7390077" y="3629537"/>
                </a:lnTo>
                <a:cubicBezTo>
                  <a:pt x="7385771" y="3622981"/>
                  <a:pt x="7390039" y="3613337"/>
                  <a:pt x="7396403" y="3610097"/>
                </a:cubicBezTo>
                <a:close/>
                <a:moveTo>
                  <a:pt x="7370298" y="3565537"/>
                </a:moveTo>
                <a:cubicBezTo>
                  <a:pt x="7378149" y="3566223"/>
                  <a:pt x="7384780" y="3571864"/>
                  <a:pt x="7384665" y="3580212"/>
                </a:cubicBezTo>
                <a:cubicBezTo>
                  <a:pt x="7384589" y="3587607"/>
                  <a:pt x="7377806" y="3595307"/>
                  <a:pt x="7369993" y="3594583"/>
                </a:cubicBezTo>
                <a:lnTo>
                  <a:pt x="7363552" y="3594011"/>
                </a:lnTo>
                <a:cubicBezTo>
                  <a:pt x="7355702" y="3593325"/>
                  <a:pt x="7349071" y="3587683"/>
                  <a:pt x="7349185" y="3579335"/>
                </a:cubicBezTo>
                <a:cubicBezTo>
                  <a:pt x="7349261" y="3571940"/>
                  <a:pt x="7356045" y="3564279"/>
                  <a:pt x="7363858" y="3564965"/>
                </a:cubicBezTo>
                <a:lnTo>
                  <a:pt x="7370298" y="3565537"/>
                </a:lnTo>
                <a:close/>
                <a:moveTo>
                  <a:pt x="7350138" y="3531764"/>
                </a:moveTo>
                <a:lnTo>
                  <a:pt x="7355092" y="3535919"/>
                </a:lnTo>
                <a:cubicBezTo>
                  <a:pt x="7361342" y="3541141"/>
                  <a:pt x="7361076" y="3550518"/>
                  <a:pt x="7356236" y="3556426"/>
                </a:cubicBezTo>
                <a:cubicBezTo>
                  <a:pt x="7353453" y="3559819"/>
                  <a:pt x="7349338" y="3561153"/>
                  <a:pt x="7345184" y="3561000"/>
                </a:cubicBezTo>
                <a:lnTo>
                  <a:pt x="7343964" y="3562487"/>
                </a:lnTo>
                <a:cubicBezTo>
                  <a:pt x="7341830" y="3565041"/>
                  <a:pt x="7339200" y="3566604"/>
                  <a:pt x="7336380" y="3567481"/>
                </a:cubicBezTo>
                <a:cubicBezTo>
                  <a:pt x="7339162" y="3577849"/>
                  <a:pt x="7330016" y="3588064"/>
                  <a:pt x="7320870" y="3587683"/>
                </a:cubicBezTo>
                <a:cubicBezTo>
                  <a:pt x="7315839" y="3591914"/>
                  <a:pt x="7309475" y="3593058"/>
                  <a:pt x="7303263" y="3589246"/>
                </a:cubicBezTo>
                <a:cubicBezTo>
                  <a:pt x="7297051" y="3585434"/>
                  <a:pt x="7294498" y="3574914"/>
                  <a:pt x="7299414" y="3569082"/>
                </a:cubicBezTo>
                <a:lnTo>
                  <a:pt x="7303568" y="3564126"/>
                </a:lnTo>
                <a:cubicBezTo>
                  <a:pt x="7307188" y="3559819"/>
                  <a:pt x="7311990" y="3557913"/>
                  <a:pt x="7317021" y="3558370"/>
                </a:cubicBezTo>
                <a:cubicBezTo>
                  <a:pt x="7317554" y="3558103"/>
                  <a:pt x="7318011" y="3557684"/>
                  <a:pt x="7318583" y="3557456"/>
                </a:cubicBezTo>
                <a:cubicBezTo>
                  <a:pt x="7317478" y="3553263"/>
                  <a:pt x="7317745" y="3548688"/>
                  <a:pt x="7320489" y="3545410"/>
                </a:cubicBezTo>
                <a:lnTo>
                  <a:pt x="7324642" y="3540493"/>
                </a:lnTo>
                <a:cubicBezTo>
                  <a:pt x="7325290" y="3539692"/>
                  <a:pt x="7326129" y="3539197"/>
                  <a:pt x="7326853" y="3538587"/>
                </a:cubicBezTo>
                <a:cubicBezTo>
                  <a:pt x="7327463" y="3536529"/>
                  <a:pt x="7328339" y="3534585"/>
                  <a:pt x="7329711" y="3532907"/>
                </a:cubicBezTo>
                <a:cubicBezTo>
                  <a:pt x="7334741" y="3526656"/>
                  <a:pt x="7344345" y="3526885"/>
                  <a:pt x="7350138" y="3531764"/>
                </a:cubicBezTo>
                <a:close/>
                <a:moveTo>
                  <a:pt x="7302844" y="3382341"/>
                </a:moveTo>
                <a:cubicBezTo>
                  <a:pt x="7302806" y="3382112"/>
                  <a:pt x="7302653" y="3381959"/>
                  <a:pt x="7302615" y="3381731"/>
                </a:cubicBezTo>
                <a:cubicBezTo>
                  <a:pt x="7302615" y="3381540"/>
                  <a:pt x="7302653" y="3381349"/>
                  <a:pt x="7302653" y="3381159"/>
                </a:cubicBezTo>
                <a:cubicBezTo>
                  <a:pt x="7302501" y="3379520"/>
                  <a:pt x="7302653" y="3377995"/>
                  <a:pt x="7302958" y="3376432"/>
                </a:cubicBezTo>
                <a:cubicBezTo>
                  <a:pt x="7302996" y="3376280"/>
                  <a:pt x="7302996" y="3376127"/>
                  <a:pt x="7303034" y="3375975"/>
                </a:cubicBezTo>
                <a:cubicBezTo>
                  <a:pt x="7303720" y="3373040"/>
                  <a:pt x="7305321" y="3370524"/>
                  <a:pt x="7307722" y="3368770"/>
                </a:cubicBezTo>
                <a:cubicBezTo>
                  <a:pt x="7309742" y="3366941"/>
                  <a:pt x="7312066" y="3365492"/>
                  <a:pt x="7314886" y="3365226"/>
                </a:cubicBezTo>
                <a:lnTo>
                  <a:pt x="7323995" y="3364425"/>
                </a:lnTo>
                <a:cubicBezTo>
                  <a:pt x="7331846" y="3363739"/>
                  <a:pt x="7339277" y="3368542"/>
                  <a:pt x="7340458" y="3376699"/>
                </a:cubicBezTo>
                <a:cubicBezTo>
                  <a:pt x="7341563" y="3384132"/>
                  <a:pt x="7335999" y="3392480"/>
                  <a:pt x="7328187" y="3393166"/>
                </a:cubicBezTo>
                <a:cubicBezTo>
                  <a:pt x="7326815" y="3393281"/>
                  <a:pt x="7325443" y="3393395"/>
                  <a:pt x="7324071" y="3393547"/>
                </a:cubicBezTo>
                <a:cubicBezTo>
                  <a:pt x="7321975" y="3394805"/>
                  <a:pt x="7319498" y="3395682"/>
                  <a:pt x="7316258" y="3395377"/>
                </a:cubicBezTo>
                <a:cubicBezTo>
                  <a:pt x="7308179" y="3394691"/>
                  <a:pt x="7303835" y="3388706"/>
                  <a:pt x="7302844" y="3382341"/>
                </a:cubicBezTo>
                <a:close/>
                <a:moveTo>
                  <a:pt x="7294917" y="3517012"/>
                </a:moveTo>
                <a:lnTo>
                  <a:pt x="7300405" y="3513124"/>
                </a:lnTo>
                <a:cubicBezTo>
                  <a:pt x="7307341" y="3508245"/>
                  <a:pt x="7316754" y="3511180"/>
                  <a:pt x="7321327" y="3517622"/>
                </a:cubicBezTo>
                <a:cubicBezTo>
                  <a:pt x="7326205" y="3524483"/>
                  <a:pt x="7323308" y="3533975"/>
                  <a:pt x="7316830" y="3538549"/>
                </a:cubicBezTo>
                <a:lnTo>
                  <a:pt x="7311342" y="3542437"/>
                </a:lnTo>
                <a:cubicBezTo>
                  <a:pt x="7304406" y="3547316"/>
                  <a:pt x="7294993" y="3544381"/>
                  <a:pt x="7290420" y="3537939"/>
                </a:cubicBezTo>
                <a:cubicBezTo>
                  <a:pt x="7285542" y="3531078"/>
                  <a:pt x="7288477" y="3521586"/>
                  <a:pt x="7294917" y="3517012"/>
                </a:cubicBezTo>
                <a:close/>
                <a:moveTo>
                  <a:pt x="7292326" y="3710805"/>
                </a:moveTo>
                <a:cubicBezTo>
                  <a:pt x="7306311" y="3722507"/>
                  <a:pt x="7288743" y="3743358"/>
                  <a:pt x="7274604" y="3733485"/>
                </a:cubicBezTo>
                <a:cubicBezTo>
                  <a:pt x="7275367" y="3735620"/>
                  <a:pt x="7275786" y="3737869"/>
                  <a:pt x="7275519" y="3740346"/>
                </a:cubicBezTo>
                <a:cubicBezTo>
                  <a:pt x="7274719" y="3747856"/>
                  <a:pt x="7266449" y="3753955"/>
                  <a:pt x="7259056" y="3752430"/>
                </a:cubicBezTo>
                <a:lnTo>
                  <a:pt x="7252767" y="3751134"/>
                </a:lnTo>
                <a:cubicBezTo>
                  <a:pt x="7244841" y="3749495"/>
                  <a:pt x="7239810" y="3742786"/>
                  <a:pt x="7240687" y="3734629"/>
                </a:cubicBezTo>
                <a:cubicBezTo>
                  <a:pt x="7241487" y="3727158"/>
                  <a:pt x="7249757" y="3721021"/>
                  <a:pt x="7257150" y="3722545"/>
                </a:cubicBezTo>
                <a:lnTo>
                  <a:pt x="7263438" y="3723841"/>
                </a:lnTo>
                <a:cubicBezTo>
                  <a:pt x="7265572" y="3724261"/>
                  <a:pt x="7267440" y="3725137"/>
                  <a:pt x="7269079" y="3726243"/>
                </a:cubicBezTo>
                <a:cubicBezTo>
                  <a:pt x="7265382" y="3714502"/>
                  <a:pt x="7280359" y="3700780"/>
                  <a:pt x="7292326" y="3710805"/>
                </a:cubicBezTo>
                <a:close/>
                <a:moveTo>
                  <a:pt x="7268964" y="3493493"/>
                </a:moveTo>
                <a:cubicBezTo>
                  <a:pt x="7270374" y="3495513"/>
                  <a:pt x="7271251" y="3497534"/>
                  <a:pt x="7271632" y="3499592"/>
                </a:cubicBezTo>
                <a:lnTo>
                  <a:pt x="7273652" y="3501307"/>
                </a:lnTo>
                <a:cubicBezTo>
                  <a:pt x="7279902" y="3506530"/>
                  <a:pt x="7280512" y="3515335"/>
                  <a:pt x="7275786" y="3521777"/>
                </a:cubicBezTo>
                <a:cubicBezTo>
                  <a:pt x="7271174" y="3528028"/>
                  <a:pt x="7261152" y="3528753"/>
                  <a:pt x="7255321" y="3523873"/>
                </a:cubicBezTo>
                <a:lnTo>
                  <a:pt x="7250367" y="3519719"/>
                </a:lnTo>
                <a:cubicBezTo>
                  <a:pt x="7248728" y="3518346"/>
                  <a:pt x="7248537" y="3516364"/>
                  <a:pt x="7247661" y="3514611"/>
                </a:cubicBezTo>
                <a:cubicBezTo>
                  <a:pt x="7246823" y="3513848"/>
                  <a:pt x="7245908" y="3513353"/>
                  <a:pt x="7245184" y="3512285"/>
                </a:cubicBezTo>
                <a:cubicBezTo>
                  <a:pt x="7233979" y="3496428"/>
                  <a:pt x="7257683" y="3477598"/>
                  <a:pt x="7268964" y="3493493"/>
                </a:cubicBezTo>
                <a:close/>
                <a:moveTo>
                  <a:pt x="7234551" y="3513162"/>
                </a:moveTo>
                <a:cubicBezTo>
                  <a:pt x="7239467" y="3512743"/>
                  <a:pt x="7244383" y="3514496"/>
                  <a:pt x="7247890" y="3518689"/>
                </a:cubicBezTo>
                <a:cubicBezTo>
                  <a:pt x="7252996" y="3524826"/>
                  <a:pt x="7251510" y="3535347"/>
                  <a:pt x="7245031" y="3539921"/>
                </a:cubicBezTo>
                <a:lnTo>
                  <a:pt x="7239543" y="3543809"/>
                </a:lnTo>
                <a:cubicBezTo>
                  <a:pt x="7239124" y="3544114"/>
                  <a:pt x="7238705" y="3544305"/>
                  <a:pt x="7238248" y="3544571"/>
                </a:cubicBezTo>
                <a:cubicBezTo>
                  <a:pt x="7238324" y="3546020"/>
                  <a:pt x="7238248" y="3547430"/>
                  <a:pt x="7237905" y="3548803"/>
                </a:cubicBezTo>
                <a:cubicBezTo>
                  <a:pt x="7236724" y="3553339"/>
                  <a:pt x="7233712" y="3556464"/>
                  <a:pt x="7229978" y="3558256"/>
                </a:cubicBezTo>
                <a:cubicBezTo>
                  <a:pt x="7233979" y="3563478"/>
                  <a:pt x="7234360" y="3571102"/>
                  <a:pt x="7230016" y="3576286"/>
                </a:cubicBezTo>
                <a:lnTo>
                  <a:pt x="7225862" y="3581241"/>
                </a:lnTo>
                <a:cubicBezTo>
                  <a:pt x="7220794" y="3587264"/>
                  <a:pt x="7211533" y="3588255"/>
                  <a:pt x="7205397" y="3583223"/>
                </a:cubicBezTo>
                <a:cubicBezTo>
                  <a:pt x="7199376" y="3578268"/>
                  <a:pt x="7198385" y="3568777"/>
                  <a:pt x="7203415" y="3562754"/>
                </a:cubicBezTo>
                <a:lnTo>
                  <a:pt x="7207570" y="3557798"/>
                </a:lnTo>
                <a:cubicBezTo>
                  <a:pt x="7207760" y="3557570"/>
                  <a:pt x="7208027" y="3557494"/>
                  <a:pt x="7208217" y="3557265"/>
                </a:cubicBezTo>
                <a:cubicBezTo>
                  <a:pt x="7201396" y="3554787"/>
                  <a:pt x="7197432" y="3546516"/>
                  <a:pt x="7199147" y="3539730"/>
                </a:cubicBezTo>
                <a:cubicBezTo>
                  <a:pt x="7201014" y="3532374"/>
                  <a:pt x="7207684" y="3528714"/>
                  <a:pt x="7214734" y="3528829"/>
                </a:cubicBezTo>
                <a:cubicBezTo>
                  <a:pt x="7213438" y="3518689"/>
                  <a:pt x="7224147" y="3508588"/>
                  <a:pt x="7234551" y="3513162"/>
                </a:cubicBezTo>
                <a:close/>
                <a:moveTo>
                  <a:pt x="7200519" y="3448399"/>
                </a:moveTo>
                <a:cubicBezTo>
                  <a:pt x="7200748" y="3448590"/>
                  <a:pt x="7200786" y="3448819"/>
                  <a:pt x="7201014" y="3449009"/>
                </a:cubicBezTo>
                <a:cubicBezTo>
                  <a:pt x="7205321" y="3449886"/>
                  <a:pt x="7209208" y="3452554"/>
                  <a:pt x="7211990" y="3456480"/>
                </a:cubicBezTo>
                <a:lnTo>
                  <a:pt x="7215877" y="3461969"/>
                </a:lnTo>
                <a:cubicBezTo>
                  <a:pt x="7220641" y="3468678"/>
                  <a:pt x="7216106" y="3479008"/>
                  <a:pt x="7209589" y="3482477"/>
                </a:cubicBezTo>
                <a:cubicBezTo>
                  <a:pt x="7207074" y="3483811"/>
                  <a:pt x="7204597" y="3484078"/>
                  <a:pt x="7202158" y="3483964"/>
                </a:cubicBezTo>
                <a:cubicBezTo>
                  <a:pt x="7207074" y="3487852"/>
                  <a:pt x="7211228" y="3492426"/>
                  <a:pt x="7211419" y="3499135"/>
                </a:cubicBezTo>
                <a:cubicBezTo>
                  <a:pt x="7211419" y="3499859"/>
                  <a:pt x="7211304" y="3500507"/>
                  <a:pt x="7211228" y="3501193"/>
                </a:cubicBezTo>
                <a:cubicBezTo>
                  <a:pt x="7217821" y="3513696"/>
                  <a:pt x="7204102" y="3531383"/>
                  <a:pt x="7191525" y="3520824"/>
                </a:cubicBezTo>
                <a:cubicBezTo>
                  <a:pt x="7190344" y="3519833"/>
                  <a:pt x="7189429" y="3518728"/>
                  <a:pt x="7188667" y="3517584"/>
                </a:cubicBezTo>
                <a:cubicBezTo>
                  <a:pt x="7187066" y="3516898"/>
                  <a:pt x="7185542" y="3515945"/>
                  <a:pt x="7184246" y="3514763"/>
                </a:cubicBezTo>
                <a:cubicBezTo>
                  <a:pt x="7180283" y="3511142"/>
                  <a:pt x="7179368" y="3505653"/>
                  <a:pt x="7180702" y="3500774"/>
                </a:cubicBezTo>
                <a:cubicBezTo>
                  <a:pt x="7179025" y="3496962"/>
                  <a:pt x="7178797" y="3492731"/>
                  <a:pt x="7181121" y="3488233"/>
                </a:cubicBezTo>
                <a:cubicBezTo>
                  <a:pt x="7183332" y="3483926"/>
                  <a:pt x="7188743" y="3481143"/>
                  <a:pt x="7193926" y="3481028"/>
                </a:cubicBezTo>
                <a:cubicBezTo>
                  <a:pt x="7192135" y="3479694"/>
                  <a:pt x="7190458" y="3478132"/>
                  <a:pt x="7189124" y="3476226"/>
                </a:cubicBezTo>
                <a:lnTo>
                  <a:pt x="7187219" y="3473519"/>
                </a:lnTo>
                <a:cubicBezTo>
                  <a:pt x="7185351" y="3473024"/>
                  <a:pt x="7183446" y="3472033"/>
                  <a:pt x="7181655" y="3470508"/>
                </a:cubicBezTo>
                <a:cubicBezTo>
                  <a:pt x="7167326" y="3458463"/>
                  <a:pt x="7186190" y="3436354"/>
                  <a:pt x="7200519" y="3448399"/>
                </a:cubicBezTo>
                <a:close/>
                <a:moveTo>
                  <a:pt x="7174071" y="3527456"/>
                </a:moveTo>
                <a:cubicBezTo>
                  <a:pt x="7185847" y="3537329"/>
                  <a:pt x="7176815" y="3555473"/>
                  <a:pt x="7165229" y="3554597"/>
                </a:cubicBezTo>
                <a:lnTo>
                  <a:pt x="7166640" y="3558332"/>
                </a:lnTo>
                <a:cubicBezTo>
                  <a:pt x="7169536" y="3565994"/>
                  <a:pt x="7165306" y="3574952"/>
                  <a:pt x="7157645" y="3577772"/>
                </a:cubicBezTo>
                <a:cubicBezTo>
                  <a:pt x="7149910" y="3580631"/>
                  <a:pt x="7141106" y="3576438"/>
                  <a:pt x="7138210" y="3568815"/>
                </a:cubicBezTo>
                <a:cubicBezTo>
                  <a:pt x="7137257" y="3566337"/>
                  <a:pt x="7136304" y="3563821"/>
                  <a:pt x="7135389" y="3561343"/>
                </a:cubicBezTo>
                <a:lnTo>
                  <a:pt x="7128568" y="3561953"/>
                </a:lnTo>
                <a:cubicBezTo>
                  <a:pt x="7120450" y="3562678"/>
                  <a:pt x="7113515" y="3559247"/>
                  <a:pt x="7111304" y="3550823"/>
                </a:cubicBezTo>
                <a:cubicBezTo>
                  <a:pt x="7110427" y="3547469"/>
                  <a:pt x="7111304" y="3543504"/>
                  <a:pt x="7113209" y="3540188"/>
                </a:cubicBezTo>
                <a:cubicBezTo>
                  <a:pt x="7113095" y="3539388"/>
                  <a:pt x="7112791" y="3538663"/>
                  <a:pt x="7112791" y="3537825"/>
                </a:cubicBezTo>
                <a:cubicBezTo>
                  <a:pt x="7112752" y="3529820"/>
                  <a:pt x="7120641" y="3522768"/>
                  <a:pt x="7128530" y="3523302"/>
                </a:cubicBezTo>
                <a:cubicBezTo>
                  <a:pt x="7137714" y="3523949"/>
                  <a:pt x="7146518" y="3527609"/>
                  <a:pt x="7152196" y="3535118"/>
                </a:cubicBezTo>
                <a:cubicBezTo>
                  <a:pt x="7152577" y="3535614"/>
                  <a:pt x="7152729" y="3536224"/>
                  <a:pt x="7153035" y="3536719"/>
                </a:cubicBezTo>
                <a:cubicBezTo>
                  <a:pt x="7154978" y="3527190"/>
                  <a:pt x="7164772" y="3519642"/>
                  <a:pt x="7174071" y="3527456"/>
                </a:cubicBezTo>
                <a:close/>
                <a:moveTo>
                  <a:pt x="7166220" y="3429111"/>
                </a:moveTo>
                <a:cubicBezTo>
                  <a:pt x="7175100" y="3438451"/>
                  <a:pt x="7169498" y="3456137"/>
                  <a:pt x="7157531" y="3455718"/>
                </a:cubicBezTo>
                <a:cubicBezTo>
                  <a:pt x="7165001" y="3467954"/>
                  <a:pt x="7148576" y="3484879"/>
                  <a:pt x="7135618" y="3474015"/>
                </a:cubicBezTo>
                <a:cubicBezTo>
                  <a:pt x="7130626" y="3469860"/>
                  <a:pt x="7129825" y="3464485"/>
                  <a:pt x="7131274" y="3459720"/>
                </a:cubicBezTo>
                <a:cubicBezTo>
                  <a:pt x="7127120" y="3461665"/>
                  <a:pt x="7122471" y="3461969"/>
                  <a:pt x="7117935" y="3459034"/>
                </a:cubicBezTo>
                <a:cubicBezTo>
                  <a:pt x="7111952" y="3455146"/>
                  <a:pt x="7108522" y="3444969"/>
                  <a:pt x="7113553" y="3438946"/>
                </a:cubicBezTo>
                <a:lnTo>
                  <a:pt x="7117707" y="3433991"/>
                </a:lnTo>
                <a:cubicBezTo>
                  <a:pt x="7121517" y="3429455"/>
                  <a:pt x="7126853" y="3426634"/>
                  <a:pt x="7132379" y="3427511"/>
                </a:cubicBezTo>
                <a:cubicBezTo>
                  <a:pt x="7132379" y="3426519"/>
                  <a:pt x="7132112" y="3425643"/>
                  <a:pt x="7132341" y="3424537"/>
                </a:cubicBezTo>
                <a:cubicBezTo>
                  <a:pt x="7133827" y="3417181"/>
                  <a:pt x="7143278" y="3410663"/>
                  <a:pt x="7150671" y="3413483"/>
                </a:cubicBezTo>
                <a:cubicBezTo>
                  <a:pt x="7157341" y="3416037"/>
                  <a:pt x="7163553" y="3419658"/>
                  <a:pt x="7165801" y="3426939"/>
                </a:cubicBezTo>
                <a:cubicBezTo>
                  <a:pt x="7166068" y="3427701"/>
                  <a:pt x="7166106" y="3428387"/>
                  <a:pt x="7166220" y="3429111"/>
                </a:cubicBezTo>
                <a:close/>
                <a:moveTo>
                  <a:pt x="7126396" y="3261658"/>
                </a:moveTo>
                <a:cubicBezTo>
                  <a:pt x="7127996" y="3259486"/>
                  <a:pt x="7129940" y="3257847"/>
                  <a:pt x="7132036" y="3256550"/>
                </a:cubicBezTo>
                <a:cubicBezTo>
                  <a:pt x="7134018" y="3250909"/>
                  <a:pt x="7139505" y="3247212"/>
                  <a:pt x="7145717" y="3246678"/>
                </a:cubicBezTo>
                <a:lnTo>
                  <a:pt x="7154826" y="3245877"/>
                </a:lnTo>
                <a:cubicBezTo>
                  <a:pt x="7162676" y="3245191"/>
                  <a:pt x="7169345" y="3253082"/>
                  <a:pt x="7169345" y="3260401"/>
                </a:cubicBezTo>
                <a:cubicBezTo>
                  <a:pt x="7169345" y="3266652"/>
                  <a:pt x="7165573" y="3271302"/>
                  <a:pt x="7160390" y="3273551"/>
                </a:cubicBezTo>
                <a:cubicBezTo>
                  <a:pt x="7159894" y="3275724"/>
                  <a:pt x="7159056" y="3277821"/>
                  <a:pt x="7157569" y="3279764"/>
                </a:cubicBezTo>
                <a:cubicBezTo>
                  <a:pt x="7154368" y="3283843"/>
                  <a:pt x="7148537" y="3285444"/>
                  <a:pt x="7143393" y="3284453"/>
                </a:cubicBezTo>
                <a:cubicBezTo>
                  <a:pt x="7138400" y="3286511"/>
                  <a:pt x="7132188" y="3285444"/>
                  <a:pt x="7127958" y="3282128"/>
                </a:cubicBezTo>
                <a:cubicBezTo>
                  <a:pt x="7121480" y="3277096"/>
                  <a:pt x="7121861" y="3267757"/>
                  <a:pt x="7126396" y="3261658"/>
                </a:cubicBezTo>
                <a:close/>
                <a:moveTo>
                  <a:pt x="7072051" y="3187824"/>
                </a:moveTo>
                <a:cubicBezTo>
                  <a:pt x="7077463" y="3195295"/>
                  <a:pt x="7073919" y="3202423"/>
                  <a:pt x="7067669" y="3205930"/>
                </a:cubicBezTo>
                <a:cubicBezTo>
                  <a:pt x="7068812" y="3206692"/>
                  <a:pt x="7069841" y="3207531"/>
                  <a:pt x="7070679" y="3208560"/>
                </a:cubicBezTo>
                <a:cubicBezTo>
                  <a:pt x="7077196" y="3204481"/>
                  <a:pt x="7085618" y="3206730"/>
                  <a:pt x="7090153" y="3212677"/>
                </a:cubicBezTo>
                <a:cubicBezTo>
                  <a:pt x="7093050" y="3216527"/>
                  <a:pt x="7093317" y="3221444"/>
                  <a:pt x="7091754" y="3225789"/>
                </a:cubicBezTo>
                <a:cubicBezTo>
                  <a:pt x="7092326" y="3225027"/>
                  <a:pt x="7093011" y="3224341"/>
                  <a:pt x="7093812" y="3223769"/>
                </a:cubicBezTo>
                <a:lnTo>
                  <a:pt x="7099033" y="3219995"/>
                </a:lnTo>
                <a:cubicBezTo>
                  <a:pt x="7105397" y="3215383"/>
                  <a:pt x="7113591" y="3214239"/>
                  <a:pt x="7119574" y="3220529"/>
                </a:cubicBezTo>
                <a:cubicBezTo>
                  <a:pt x="7124452" y="3225675"/>
                  <a:pt x="7125405" y="3236462"/>
                  <a:pt x="7119040" y="3241075"/>
                </a:cubicBezTo>
                <a:lnTo>
                  <a:pt x="7113819" y="3244886"/>
                </a:lnTo>
                <a:cubicBezTo>
                  <a:pt x="7113782" y="3244886"/>
                  <a:pt x="7113782" y="3244886"/>
                  <a:pt x="7113743" y="3244924"/>
                </a:cubicBezTo>
                <a:cubicBezTo>
                  <a:pt x="7116068" y="3248813"/>
                  <a:pt x="7116983" y="3253539"/>
                  <a:pt x="7115077" y="3257770"/>
                </a:cubicBezTo>
                <a:lnTo>
                  <a:pt x="7109551" y="3270044"/>
                </a:lnTo>
                <a:cubicBezTo>
                  <a:pt x="7106693" y="3276372"/>
                  <a:pt x="7100367" y="3280146"/>
                  <a:pt x="7093660" y="3279383"/>
                </a:cubicBezTo>
                <a:cubicBezTo>
                  <a:pt x="7094041" y="3285292"/>
                  <a:pt x="7089696" y="3291086"/>
                  <a:pt x="7083522" y="3293373"/>
                </a:cubicBezTo>
                <a:lnTo>
                  <a:pt x="7089505" y="3292839"/>
                </a:lnTo>
                <a:cubicBezTo>
                  <a:pt x="7097356" y="3292153"/>
                  <a:pt x="7104368" y="3298938"/>
                  <a:pt x="7104787" y="3306562"/>
                </a:cubicBezTo>
                <a:cubicBezTo>
                  <a:pt x="7105207" y="3314566"/>
                  <a:pt x="7098842" y="3321161"/>
                  <a:pt x="7091030" y="3321847"/>
                </a:cubicBezTo>
                <a:lnTo>
                  <a:pt x="7081921" y="3322647"/>
                </a:lnTo>
                <a:cubicBezTo>
                  <a:pt x="7074071" y="3323334"/>
                  <a:pt x="7067059" y="3316549"/>
                  <a:pt x="7066639" y="3308925"/>
                </a:cubicBezTo>
                <a:cubicBezTo>
                  <a:pt x="7066525" y="3306447"/>
                  <a:pt x="7067630" y="3304389"/>
                  <a:pt x="7068621" y="3302369"/>
                </a:cubicBezTo>
                <a:cubicBezTo>
                  <a:pt x="7067669" y="3302597"/>
                  <a:pt x="7066754" y="3302978"/>
                  <a:pt x="7065725" y="3303055"/>
                </a:cubicBezTo>
                <a:lnTo>
                  <a:pt x="7056617" y="3303855"/>
                </a:lnTo>
                <a:cubicBezTo>
                  <a:pt x="7048766" y="3304541"/>
                  <a:pt x="7042249" y="3296155"/>
                  <a:pt x="7042440" y="3288989"/>
                </a:cubicBezTo>
                <a:cubicBezTo>
                  <a:pt x="7042478" y="3287769"/>
                  <a:pt x="7042898" y="3286778"/>
                  <a:pt x="7043202" y="3285711"/>
                </a:cubicBezTo>
                <a:cubicBezTo>
                  <a:pt x="7042135" y="3285177"/>
                  <a:pt x="7041030" y="3284910"/>
                  <a:pt x="7040039" y="3284110"/>
                </a:cubicBezTo>
                <a:cubicBezTo>
                  <a:pt x="7032912" y="3278125"/>
                  <a:pt x="7034666" y="3270235"/>
                  <a:pt x="7039963" y="3265280"/>
                </a:cubicBezTo>
                <a:cubicBezTo>
                  <a:pt x="7034513" y="3266576"/>
                  <a:pt x="7028187" y="3264670"/>
                  <a:pt x="7024910" y="3260134"/>
                </a:cubicBezTo>
                <a:lnTo>
                  <a:pt x="7017363" y="3249651"/>
                </a:lnTo>
                <a:cubicBezTo>
                  <a:pt x="7014201" y="3245306"/>
                  <a:pt x="7013705" y="3240122"/>
                  <a:pt x="7015420" y="3235586"/>
                </a:cubicBezTo>
                <a:cubicBezTo>
                  <a:pt x="7015306" y="3235433"/>
                  <a:pt x="7015192" y="3235242"/>
                  <a:pt x="7015039" y="3235090"/>
                </a:cubicBezTo>
                <a:cubicBezTo>
                  <a:pt x="7009780" y="3242294"/>
                  <a:pt x="6998232" y="3245268"/>
                  <a:pt x="6991487" y="3235890"/>
                </a:cubicBezTo>
                <a:cubicBezTo>
                  <a:pt x="6983293" y="3224531"/>
                  <a:pt x="6994346" y="3212105"/>
                  <a:pt x="7005054" y="3212905"/>
                </a:cubicBezTo>
                <a:cubicBezTo>
                  <a:pt x="7005626" y="3202728"/>
                  <a:pt x="7014391" y="3192741"/>
                  <a:pt x="7023042" y="3188090"/>
                </a:cubicBezTo>
                <a:cubicBezTo>
                  <a:pt x="7027768" y="3185574"/>
                  <a:pt x="7033751" y="3186680"/>
                  <a:pt x="7039658" y="3188738"/>
                </a:cubicBezTo>
                <a:cubicBezTo>
                  <a:pt x="7041716" y="3188357"/>
                  <a:pt x="7043735" y="3188472"/>
                  <a:pt x="7045756" y="3189119"/>
                </a:cubicBezTo>
                <a:cubicBezTo>
                  <a:pt x="7050329" y="3181039"/>
                  <a:pt x="7064544" y="3177455"/>
                  <a:pt x="7072051" y="3187824"/>
                </a:cubicBezTo>
                <a:close/>
                <a:moveTo>
                  <a:pt x="7073385" y="3051322"/>
                </a:moveTo>
                <a:cubicBezTo>
                  <a:pt x="7068736" y="3055287"/>
                  <a:pt x="7063019" y="3055592"/>
                  <a:pt x="7057989" y="3053533"/>
                </a:cubicBezTo>
                <a:cubicBezTo>
                  <a:pt x="7052844" y="3057536"/>
                  <a:pt x="7045984" y="3058603"/>
                  <a:pt x="7040077" y="3054562"/>
                </a:cubicBezTo>
                <a:cubicBezTo>
                  <a:pt x="7034170" y="3050484"/>
                  <a:pt x="7031769" y="3041412"/>
                  <a:pt x="7035504" y="3035046"/>
                </a:cubicBezTo>
                <a:cubicBezTo>
                  <a:pt x="7034590" y="3034245"/>
                  <a:pt x="7033599" y="3033635"/>
                  <a:pt x="7032798" y="3032530"/>
                </a:cubicBezTo>
                <a:cubicBezTo>
                  <a:pt x="7021861" y="3017359"/>
                  <a:pt x="7046708" y="3002264"/>
                  <a:pt x="7057570" y="3017359"/>
                </a:cubicBezTo>
                <a:cubicBezTo>
                  <a:pt x="7058827" y="3019074"/>
                  <a:pt x="7059475" y="3020790"/>
                  <a:pt x="7059894" y="3022467"/>
                </a:cubicBezTo>
                <a:cubicBezTo>
                  <a:pt x="7065572" y="3023344"/>
                  <a:pt x="7070794" y="3025859"/>
                  <a:pt x="7075062" y="3030014"/>
                </a:cubicBezTo>
                <a:cubicBezTo>
                  <a:pt x="7080969" y="3035694"/>
                  <a:pt x="7079139" y="3046405"/>
                  <a:pt x="7073385" y="3051322"/>
                </a:cubicBezTo>
                <a:close/>
                <a:moveTo>
                  <a:pt x="7045832" y="2865572"/>
                </a:moveTo>
                <a:cubicBezTo>
                  <a:pt x="7046517" y="2864848"/>
                  <a:pt x="7047127" y="2864048"/>
                  <a:pt x="7047661" y="2863209"/>
                </a:cubicBezTo>
                <a:cubicBezTo>
                  <a:pt x="7047699" y="2863095"/>
                  <a:pt x="7047699" y="2863133"/>
                  <a:pt x="7047737" y="2863057"/>
                </a:cubicBezTo>
                <a:cubicBezTo>
                  <a:pt x="7047737" y="2862980"/>
                  <a:pt x="7047737" y="2862942"/>
                  <a:pt x="7047737" y="2862866"/>
                </a:cubicBezTo>
                <a:cubicBezTo>
                  <a:pt x="7047737" y="2862675"/>
                  <a:pt x="7047699" y="2862561"/>
                  <a:pt x="7047661" y="2862294"/>
                </a:cubicBezTo>
                <a:cubicBezTo>
                  <a:pt x="7046327" y="2853908"/>
                  <a:pt x="7051472" y="2846513"/>
                  <a:pt x="7059704" y="2844569"/>
                </a:cubicBezTo>
                <a:cubicBezTo>
                  <a:pt x="7067478" y="2842740"/>
                  <a:pt x="7076167" y="2848762"/>
                  <a:pt x="7077425" y="2856615"/>
                </a:cubicBezTo>
                <a:cubicBezTo>
                  <a:pt x="7078873" y="2865725"/>
                  <a:pt x="7077120" y="2875064"/>
                  <a:pt x="7071061" y="2882268"/>
                </a:cubicBezTo>
                <a:cubicBezTo>
                  <a:pt x="7065763" y="2888558"/>
                  <a:pt x="7057570" y="2891493"/>
                  <a:pt x="7050062" y="2886538"/>
                </a:cubicBezTo>
                <a:cubicBezTo>
                  <a:pt x="7043888" y="2882421"/>
                  <a:pt x="7040573" y="2871824"/>
                  <a:pt x="7045832" y="2865572"/>
                </a:cubicBezTo>
                <a:close/>
                <a:moveTo>
                  <a:pt x="7034894" y="2919891"/>
                </a:moveTo>
                <a:cubicBezTo>
                  <a:pt x="7039353" y="2914249"/>
                  <a:pt x="7044536" y="2909637"/>
                  <a:pt x="7051815" y="2908379"/>
                </a:cubicBezTo>
                <a:cubicBezTo>
                  <a:pt x="7057303" y="2907426"/>
                  <a:pt x="7061990" y="2909370"/>
                  <a:pt x="7066335" y="2912153"/>
                </a:cubicBezTo>
                <a:cubicBezTo>
                  <a:pt x="7068583" y="2907045"/>
                  <a:pt x="7073956" y="2903043"/>
                  <a:pt x="7079254" y="2902623"/>
                </a:cubicBezTo>
                <a:cubicBezTo>
                  <a:pt x="7084932" y="2902166"/>
                  <a:pt x="7089429" y="2904796"/>
                  <a:pt x="7092326" y="2908875"/>
                </a:cubicBezTo>
                <a:cubicBezTo>
                  <a:pt x="7094384" y="2907274"/>
                  <a:pt x="7096784" y="2906130"/>
                  <a:pt x="7099338" y="2905635"/>
                </a:cubicBezTo>
                <a:cubicBezTo>
                  <a:pt x="7107608" y="2904034"/>
                  <a:pt x="7115039" y="2910628"/>
                  <a:pt x="7116525" y="2918404"/>
                </a:cubicBezTo>
                <a:lnTo>
                  <a:pt x="7117783" y="2924999"/>
                </a:lnTo>
                <a:cubicBezTo>
                  <a:pt x="7118812" y="2930488"/>
                  <a:pt x="7116297" y="2935519"/>
                  <a:pt x="7112219" y="2938759"/>
                </a:cubicBezTo>
                <a:cubicBezTo>
                  <a:pt x="7112066" y="2939979"/>
                  <a:pt x="7111228" y="2940932"/>
                  <a:pt x="7110771" y="2942037"/>
                </a:cubicBezTo>
                <a:cubicBezTo>
                  <a:pt x="7116525" y="2944401"/>
                  <a:pt x="7122051" y="2947717"/>
                  <a:pt x="7127387" y="2950423"/>
                </a:cubicBezTo>
                <a:cubicBezTo>
                  <a:pt x="7140839" y="2957247"/>
                  <a:pt x="7133751" y="2974743"/>
                  <a:pt x="7121823" y="2976877"/>
                </a:cubicBezTo>
                <a:lnTo>
                  <a:pt x="7122623" y="2977716"/>
                </a:lnTo>
                <a:cubicBezTo>
                  <a:pt x="7125176" y="2979508"/>
                  <a:pt x="7126472" y="2981947"/>
                  <a:pt x="7127234" y="2984501"/>
                </a:cubicBezTo>
                <a:cubicBezTo>
                  <a:pt x="7128073" y="2983510"/>
                  <a:pt x="7128758" y="2982443"/>
                  <a:pt x="7129978" y="2981604"/>
                </a:cubicBezTo>
                <a:lnTo>
                  <a:pt x="7133370" y="2979203"/>
                </a:lnTo>
                <a:cubicBezTo>
                  <a:pt x="7134094" y="2978707"/>
                  <a:pt x="7134780" y="2978631"/>
                  <a:pt x="7135466" y="2978288"/>
                </a:cubicBezTo>
                <a:cubicBezTo>
                  <a:pt x="7137143" y="2971579"/>
                  <a:pt x="7143736" y="2965937"/>
                  <a:pt x="7150824" y="2967081"/>
                </a:cubicBezTo>
                <a:lnTo>
                  <a:pt x="7159818" y="2968529"/>
                </a:lnTo>
                <a:cubicBezTo>
                  <a:pt x="7167592" y="2969788"/>
                  <a:pt x="7173652" y="2976268"/>
                  <a:pt x="7172813" y="2984463"/>
                </a:cubicBezTo>
                <a:cubicBezTo>
                  <a:pt x="7172051" y="2991934"/>
                  <a:pt x="7164620" y="2998681"/>
                  <a:pt x="7156884" y="2997423"/>
                </a:cubicBezTo>
                <a:cubicBezTo>
                  <a:pt x="7156464" y="2997347"/>
                  <a:pt x="7156045" y="2997271"/>
                  <a:pt x="7155588" y="2997233"/>
                </a:cubicBezTo>
                <a:cubicBezTo>
                  <a:pt x="7154635" y="2999786"/>
                  <a:pt x="7153187" y="3002264"/>
                  <a:pt x="7150367" y="3004246"/>
                </a:cubicBezTo>
                <a:lnTo>
                  <a:pt x="7146975" y="3006648"/>
                </a:lnTo>
                <a:cubicBezTo>
                  <a:pt x="7137867" y="3013090"/>
                  <a:pt x="7128644" y="3007563"/>
                  <a:pt x="7125176" y="2999672"/>
                </a:cubicBezTo>
                <a:cubicBezTo>
                  <a:pt x="7122775" y="3003065"/>
                  <a:pt x="7118926" y="3005237"/>
                  <a:pt x="7113896" y="3004475"/>
                </a:cubicBezTo>
                <a:cubicBezTo>
                  <a:pt x="7111228" y="3004094"/>
                  <a:pt x="7108484" y="3004018"/>
                  <a:pt x="7105816" y="3003637"/>
                </a:cubicBezTo>
                <a:cubicBezTo>
                  <a:pt x="7105131" y="3003637"/>
                  <a:pt x="7104444" y="3003637"/>
                  <a:pt x="7103759" y="3003637"/>
                </a:cubicBezTo>
                <a:cubicBezTo>
                  <a:pt x="7101777" y="3003903"/>
                  <a:pt x="7099985" y="3004094"/>
                  <a:pt x="7098194" y="3003903"/>
                </a:cubicBezTo>
                <a:cubicBezTo>
                  <a:pt x="7095222" y="3007105"/>
                  <a:pt x="7090877" y="3009164"/>
                  <a:pt x="7086838" y="3009087"/>
                </a:cubicBezTo>
                <a:cubicBezTo>
                  <a:pt x="7078415" y="3008935"/>
                  <a:pt x="7073309" y="3002074"/>
                  <a:pt x="7072585" y="2994259"/>
                </a:cubicBezTo>
                <a:cubicBezTo>
                  <a:pt x="7073080" y="2999786"/>
                  <a:pt x="7073919" y="2997804"/>
                  <a:pt x="7071594" y="2995098"/>
                </a:cubicBezTo>
                <a:cubicBezTo>
                  <a:pt x="7069727" y="2992925"/>
                  <a:pt x="7068736" y="2991210"/>
                  <a:pt x="7067706" y="2988656"/>
                </a:cubicBezTo>
                <a:cubicBezTo>
                  <a:pt x="7065382" y="2982976"/>
                  <a:pt x="7065992" y="2977640"/>
                  <a:pt x="7066945" y="2971770"/>
                </a:cubicBezTo>
                <a:cubicBezTo>
                  <a:pt x="7067212" y="2970054"/>
                  <a:pt x="7068202" y="2968415"/>
                  <a:pt x="7069422" y="2966890"/>
                </a:cubicBezTo>
                <a:cubicBezTo>
                  <a:pt x="7069383" y="2964108"/>
                  <a:pt x="7069879" y="2961325"/>
                  <a:pt x="7071213" y="2958962"/>
                </a:cubicBezTo>
                <a:cubicBezTo>
                  <a:pt x="7072280" y="2957132"/>
                  <a:pt x="7073423" y="2955302"/>
                  <a:pt x="7074681" y="2953587"/>
                </a:cubicBezTo>
                <a:cubicBezTo>
                  <a:pt x="7074681" y="2953015"/>
                  <a:pt x="7074605" y="2952444"/>
                  <a:pt x="7074681" y="2951834"/>
                </a:cubicBezTo>
                <a:cubicBezTo>
                  <a:pt x="7075176" y="2946535"/>
                  <a:pt x="7079139" y="2941694"/>
                  <a:pt x="7084094" y="2939712"/>
                </a:cubicBezTo>
                <a:cubicBezTo>
                  <a:pt x="7084018" y="2939522"/>
                  <a:pt x="7083865" y="2939369"/>
                  <a:pt x="7083789" y="2939141"/>
                </a:cubicBezTo>
                <a:cubicBezTo>
                  <a:pt x="7083484" y="2939179"/>
                  <a:pt x="7083179" y="2939293"/>
                  <a:pt x="7082874" y="2939293"/>
                </a:cubicBezTo>
                <a:cubicBezTo>
                  <a:pt x="7078301" y="2939636"/>
                  <a:pt x="7074528" y="2937997"/>
                  <a:pt x="7071746" y="2935253"/>
                </a:cubicBezTo>
                <a:cubicBezTo>
                  <a:pt x="7071365" y="2935672"/>
                  <a:pt x="7071175" y="2936205"/>
                  <a:pt x="7070755" y="2936587"/>
                </a:cubicBezTo>
                <a:cubicBezTo>
                  <a:pt x="7066335" y="2940436"/>
                  <a:pt x="7060847" y="2940780"/>
                  <a:pt x="7056007" y="2938835"/>
                </a:cubicBezTo>
                <a:cubicBezTo>
                  <a:pt x="7051091" y="2942724"/>
                  <a:pt x="7044498" y="2943829"/>
                  <a:pt x="7038858" y="2939979"/>
                </a:cubicBezTo>
                <a:cubicBezTo>
                  <a:pt x="7032646" y="2935901"/>
                  <a:pt x="7030016" y="2926028"/>
                  <a:pt x="7034894" y="2919891"/>
                </a:cubicBezTo>
                <a:close/>
                <a:moveTo>
                  <a:pt x="6994879" y="2864124"/>
                </a:moveTo>
                <a:cubicBezTo>
                  <a:pt x="6999566" y="2856538"/>
                  <a:pt x="7008255" y="2855814"/>
                  <a:pt x="7015725" y="2859169"/>
                </a:cubicBezTo>
                <a:lnTo>
                  <a:pt x="7021861" y="2861913"/>
                </a:lnTo>
                <a:cubicBezTo>
                  <a:pt x="7029368" y="2865305"/>
                  <a:pt x="7030702" y="2876474"/>
                  <a:pt x="7026815" y="2882764"/>
                </a:cubicBezTo>
                <a:cubicBezTo>
                  <a:pt x="7022127" y="2890349"/>
                  <a:pt x="7013438" y="2891073"/>
                  <a:pt x="7005969" y="2887719"/>
                </a:cubicBezTo>
                <a:lnTo>
                  <a:pt x="6999833" y="2884975"/>
                </a:lnTo>
                <a:cubicBezTo>
                  <a:pt x="6992325" y="2881582"/>
                  <a:pt x="6991030" y="2870413"/>
                  <a:pt x="6994879" y="2864124"/>
                </a:cubicBezTo>
                <a:close/>
                <a:moveTo>
                  <a:pt x="6950176" y="2836869"/>
                </a:moveTo>
                <a:cubicBezTo>
                  <a:pt x="6952234" y="2837746"/>
                  <a:pt x="6953835" y="2839233"/>
                  <a:pt x="6955169" y="2840872"/>
                </a:cubicBezTo>
                <a:cubicBezTo>
                  <a:pt x="6957303" y="2839652"/>
                  <a:pt x="6959627" y="2839156"/>
                  <a:pt x="6961914" y="2839042"/>
                </a:cubicBezTo>
                <a:lnTo>
                  <a:pt x="6961991" y="2838890"/>
                </a:lnTo>
                <a:cubicBezTo>
                  <a:pt x="6965382" y="2831418"/>
                  <a:pt x="6972166" y="2826120"/>
                  <a:pt x="6980816" y="2828712"/>
                </a:cubicBezTo>
                <a:cubicBezTo>
                  <a:pt x="6987905" y="2830847"/>
                  <a:pt x="6994346" y="2840110"/>
                  <a:pt x="6990992" y="2847543"/>
                </a:cubicBezTo>
                <a:lnTo>
                  <a:pt x="6988210" y="2853679"/>
                </a:lnTo>
                <a:cubicBezTo>
                  <a:pt x="6984856" y="2861151"/>
                  <a:pt x="6978073" y="2866449"/>
                  <a:pt x="6969384" y="2863857"/>
                </a:cubicBezTo>
                <a:cubicBezTo>
                  <a:pt x="6969269" y="2863819"/>
                  <a:pt x="6969155" y="2863666"/>
                  <a:pt x="6969041" y="2863628"/>
                </a:cubicBezTo>
                <a:cubicBezTo>
                  <a:pt x="6964277" y="2868279"/>
                  <a:pt x="6957188" y="2869918"/>
                  <a:pt x="6952082" y="2866297"/>
                </a:cubicBezTo>
                <a:cubicBezTo>
                  <a:pt x="6951472" y="2866983"/>
                  <a:pt x="6951091" y="2867898"/>
                  <a:pt x="6950367" y="2868469"/>
                </a:cubicBezTo>
                <a:cubicBezTo>
                  <a:pt x="6952044" y="2875369"/>
                  <a:pt x="6951320" y="2882687"/>
                  <a:pt x="6946822" y="2889167"/>
                </a:cubicBezTo>
                <a:cubicBezTo>
                  <a:pt x="6943964" y="2893322"/>
                  <a:pt x="6940382" y="2896258"/>
                  <a:pt x="6936380" y="2898202"/>
                </a:cubicBezTo>
                <a:cubicBezTo>
                  <a:pt x="6936609" y="2900565"/>
                  <a:pt x="6936380" y="2902966"/>
                  <a:pt x="6935542" y="2905406"/>
                </a:cubicBezTo>
                <a:cubicBezTo>
                  <a:pt x="6932837" y="2912915"/>
                  <a:pt x="6923004" y="2916918"/>
                  <a:pt x="6915801" y="2913678"/>
                </a:cubicBezTo>
                <a:lnTo>
                  <a:pt x="6903530" y="2908150"/>
                </a:lnTo>
                <a:cubicBezTo>
                  <a:pt x="6898424" y="2905863"/>
                  <a:pt x="6895298" y="2901442"/>
                  <a:pt x="6894498" y="2896448"/>
                </a:cubicBezTo>
                <a:cubicBezTo>
                  <a:pt x="6894308" y="2896410"/>
                  <a:pt x="6894117" y="2896296"/>
                  <a:pt x="6893926" y="2896219"/>
                </a:cubicBezTo>
                <a:cubicBezTo>
                  <a:pt x="6893126" y="2903729"/>
                  <a:pt x="6886990" y="2910438"/>
                  <a:pt x="6878911" y="2910209"/>
                </a:cubicBezTo>
                <a:cubicBezTo>
                  <a:pt x="6878720" y="2910590"/>
                  <a:pt x="6878720" y="2911009"/>
                  <a:pt x="6878492" y="2911352"/>
                </a:cubicBezTo>
                <a:cubicBezTo>
                  <a:pt x="6876701" y="2913982"/>
                  <a:pt x="6874910" y="2916574"/>
                  <a:pt x="6873119" y="2919205"/>
                </a:cubicBezTo>
                <a:cubicBezTo>
                  <a:pt x="6870260" y="2923360"/>
                  <a:pt x="6865801" y="2925761"/>
                  <a:pt x="6861114" y="2926180"/>
                </a:cubicBezTo>
                <a:cubicBezTo>
                  <a:pt x="6862638" y="2929573"/>
                  <a:pt x="6862676" y="2933347"/>
                  <a:pt x="6861457" y="2936892"/>
                </a:cubicBezTo>
                <a:cubicBezTo>
                  <a:pt x="6867249" y="2940970"/>
                  <a:pt x="6870641" y="2948098"/>
                  <a:pt x="6866106" y="2955036"/>
                </a:cubicBezTo>
                <a:cubicBezTo>
                  <a:pt x="6864544" y="2957399"/>
                  <a:pt x="6863286" y="2959953"/>
                  <a:pt x="6861723" y="2962278"/>
                </a:cubicBezTo>
                <a:cubicBezTo>
                  <a:pt x="6861381" y="2962926"/>
                  <a:pt x="6861114" y="2963574"/>
                  <a:pt x="6860847" y="2964222"/>
                </a:cubicBezTo>
                <a:cubicBezTo>
                  <a:pt x="6860238" y="2966204"/>
                  <a:pt x="6859628" y="2967996"/>
                  <a:pt x="6858637" y="2969635"/>
                </a:cubicBezTo>
                <a:cubicBezTo>
                  <a:pt x="6859208" y="2971045"/>
                  <a:pt x="6859323" y="2972570"/>
                  <a:pt x="6859475" y="2974095"/>
                </a:cubicBezTo>
                <a:cubicBezTo>
                  <a:pt x="6864734" y="2973371"/>
                  <a:pt x="6870451" y="2974972"/>
                  <a:pt x="6874300" y="2980270"/>
                </a:cubicBezTo>
                <a:cubicBezTo>
                  <a:pt x="6880702" y="2989151"/>
                  <a:pt x="6874452" y="2997347"/>
                  <a:pt x="6866106" y="2999748"/>
                </a:cubicBezTo>
                <a:cubicBezTo>
                  <a:pt x="6865191" y="3003598"/>
                  <a:pt x="6862143" y="3006305"/>
                  <a:pt x="6858484" y="3007791"/>
                </a:cubicBezTo>
                <a:cubicBezTo>
                  <a:pt x="6858103" y="3009926"/>
                  <a:pt x="6857341" y="3011984"/>
                  <a:pt x="6856274" y="3013814"/>
                </a:cubicBezTo>
                <a:cubicBezTo>
                  <a:pt x="6864772" y="3013890"/>
                  <a:pt x="6869270" y="3021171"/>
                  <a:pt x="6869155" y="3028604"/>
                </a:cubicBezTo>
                <a:cubicBezTo>
                  <a:pt x="6871213" y="3031005"/>
                  <a:pt x="6872547" y="3034093"/>
                  <a:pt x="6872585" y="3038019"/>
                </a:cubicBezTo>
                <a:cubicBezTo>
                  <a:pt x="6872661" y="3045185"/>
                  <a:pt x="6865078" y="3053266"/>
                  <a:pt x="6857570" y="3052046"/>
                </a:cubicBezTo>
                <a:lnTo>
                  <a:pt x="6848538" y="3050598"/>
                </a:lnTo>
                <a:cubicBezTo>
                  <a:pt x="6840497" y="3049302"/>
                  <a:pt x="6834627" y="3044270"/>
                  <a:pt x="6834513" y="3035541"/>
                </a:cubicBezTo>
                <a:cubicBezTo>
                  <a:pt x="6834475" y="3030815"/>
                  <a:pt x="6837829" y="3025974"/>
                  <a:pt x="6842211" y="3023382"/>
                </a:cubicBezTo>
                <a:cubicBezTo>
                  <a:pt x="6842631" y="3022352"/>
                  <a:pt x="6842631" y="3021171"/>
                  <a:pt x="6843240" y="3020256"/>
                </a:cubicBezTo>
                <a:cubicBezTo>
                  <a:pt x="6841907" y="3020065"/>
                  <a:pt x="6840611" y="3019989"/>
                  <a:pt x="6839201" y="3019379"/>
                </a:cubicBezTo>
                <a:cubicBezTo>
                  <a:pt x="6827768" y="3014233"/>
                  <a:pt x="6828492" y="3001006"/>
                  <a:pt x="6834971" y="2994107"/>
                </a:cubicBezTo>
                <a:cubicBezTo>
                  <a:pt x="6834475" y="2993230"/>
                  <a:pt x="6834284" y="2992239"/>
                  <a:pt x="6834018" y="2991286"/>
                </a:cubicBezTo>
                <a:cubicBezTo>
                  <a:pt x="6832989" y="2991363"/>
                  <a:pt x="6831998" y="2991667"/>
                  <a:pt x="6830817" y="2991629"/>
                </a:cubicBezTo>
                <a:cubicBezTo>
                  <a:pt x="6824414" y="2991286"/>
                  <a:pt x="6819688" y="2988389"/>
                  <a:pt x="6814544" y="2984844"/>
                </a:cubicBezTo>
                <a:cubicBezTo>
                  <a:pt x="6813019" y="2983815"/>
                  <a:pt x="6811952" y="2982176"/>
                  <a:pt x="6811076" y="2980346"/>
                </a:cubicBezTo>
                <a:cubicBezTo>
                  <a:pt x="6808446" y="2979164"/>
                  <a:pt x="6806045" y="2977411"/>
                  <a:pt x="6804406" y="2975124"/>
                </a:cubicBezTo>
                <a:cubicBezTo>
                  <a:pt x="6803111" y="2973332"/>
                  <a:pt x="6801968" y="2971427"/>
                  <a:pt x="6800862" y="2969483"/>
                </a:cubicBezTo>
                <a:cubicBezTo>
                  <a:pt x="6800329" y="2969254"/>
                  <a:pt x="6799757" y="2969063"/>
                  <a:pt x="6799223" y="2968720"/>
                </a:cubicBezTo>
                <a:cubicBezTo>
                  <a:pt x="6792516" y="2964756"/>
                  <a:pt x="6789315" y="2954731"/>
                  <a:pt x="6793926" y="2947984"/>
                </a:cubicBezTo>
                <a:lnTo>
                  <a:pt x="6794879" y="2946612"/>
                </a:lnTo>
                <a:cubicBezTo>
                  <a:pt x="6795337" y="2944668"/>
                  <a:pt x="6796251" y="2942800"/>
                  <a:pt x="6797623" y="2941046"/>
                </a:cubicBezTo>
                <a:cubicBezTo>
                  <a:pt x="6797699" y="2940856"/>
                  <a:pt x="6797737" y="2940627"/>
                  <a:pt x="6797852" y="2940398"/>
                </a:cubicBezTo>
                <a:cubicBezTo>
                  <a:pt x="6799490" y="2936968"/>
                  <a:pt x="6801968" y="2934071"/>
                  <a:pt x="6804712" y="2931402"/>
                </a:cubicBezTo>
                <a:cubicBezTo>
                  <a:pt x="6803302" y="2929306"/>
                  <a:pt x="6802311" y="2926905"/>
                  <a:pt x="6802082" y="2924389"/>
                </a:cubicBezTo>
                <a:cubicBezTo>
                  <a:pt x="6801281" y="2924274"/>
                  <a:pt x="6800481" y="2924313"/>
                  <a:pt x="6799719" y="2924122"/>
                </a:cubicBezTo>
                <a:cubicBezTo>
                  <a:pt x="6796175" y="2923207"/>
                  <a:pt x="6793240" y="2921034"/>
                  <a:pt x="6791182" y="2918290"/>
                </a:cubicBezTo>
                <a:cubicBezTo>
                  <a:pt x="6787448" y="2919853"/>
                  <a:pt x="6783065" y="2920081"/>
                  <a:pt x="6778530" y="2918061"/>
                </a:cubicBezTo>
                <a:cubicBezTo>
                  <a:pt x="6774109" y="2916041"/>
                  <a:pt x="6771784" y="2912953"/>
                  <a:pt x="6771023" y="2909523"/>
                </a:cubicBezTo>
                <a:cubicBezTo>
                  <a:pt x="6770794" y="2910590"/>
                  <a:pt x="6770070" y="2911467"/>
                  <a:pt x="6769574" y="2912458"/>
                </a:cubicBezTo>
                <a:cubicBezTo>
                  <a:pt x="6769612" y="2913220"/>
                  <a:pt x="6769956" y="2913906"/>
                  <a:pt x="6769956" y="2914669"/>
                </a:cubicBezTo>
                <a:cubicBezTo>
                  <a:pt x="6770070" y="2919472"/>
                  <a:pt x="6766792" y="2923398"/>
                  <a:pt x="6762676" y="2925761"/>
                </a:cubicBezTo>
                <a:cubicBezTo>
                  <a:pt x="6762105" y="2931746"/>
                  <a:pt x="6758446" y="2936815"/>
                  <a:pt x="6752692" y="2938759"/>
                </a:cubicBezTo>
                <a:cubicBezTo>
                  <a:pt x="6757875" y="2937730"/>
                  <a:pt x="6763629" y="2939102"/>
                  <a:pt x="6766792" y="2943524"/>
                </a:cubicBezTo>
                <a:lnTo>
                  <a:pt x="6769232" y="2946955"/>
                </a:lnTo>
                <a:cubicBezTo>
                  <a:pt x="6770260" y="2947717"/>
                  <a:pt x="6771289" y="2948556"/>
                  <a:pt x="6772242" y="2949508"/>
                </a:cubicBezTo>
                <a:cubicBezTo>
                  <a:pt x="6774452" y="2951758"/>
                  <a:pt x="6775481" y="2954769"/>
                  <a:pt x="6776891" y="2957552"/>
                </a:cubicBezTo>
                <a:cubicBezTo>
                  <a:pt x="6779788" y="2959648"/>
                  <a:pt x="6782150" y="2962469"/>
                  <a:pt x="6783065" y="2965671"/>
                </a:cubicBezTo>
                <a:cubicBezTo>
                  <a:pt x="6783827" y="2968263"/>
                  <a:pt x="6783561" y="2970702"/>
                  <a:pt x="6782989" y="2972989"/>
                </a:cubicBezTo>
                <a:cubicBezTo>
                  <a:pt x="6783065" y="2973332"/>
                  <a:pt x="6783217" y="2973676"/>
                  <a:pt x="6783294" y="2974019"/>
                </a:cubicBezTo>
                <a:cubicBezTo>
                  <a:pt x="6787372" y="2974095"/>
                  <a:pt x="6791411" y="2975582"/>
                  <a:pt x="6793850" y="2978974"/>
                </a:cubicBezTo>
                <a:lnTo>
                  <a:pt x="6797623" y="2984196"/>
                </a:lnTo>
                <a:cubicBezTo>
                  <a:pt x="6802234" y="2990562"/>
                  <a:pt x="6802311" y="2999291"/>
                  <a:pt x="6795908" y="3004704"/>
                </a:cubicBezTo>
                <a:cubicBezTo>
                  <a:pt x="6790268" y="3009469"/>
                  <a:pt x="6780016" y="3009392"/>
                  <a:pt x="6775443" y="3003027"/>
                </a:cubicBezTo>
                <a:lnTo>
                  <a:pt x="6775253" y="3002760"/>
                </a:lnTo>
                <a:cubicBezTo>
                  <a:pt x="6774605" y="3004132"/>
                  <a:pt x="6774224" y="3005542"/>
                  <a:pt x="6772966" y="3006838"/>
                </a:cubicBezTo>
                <a:cubicBezTo>
                  <a:pt x="6767021" y="3012937"/>
                  <a:pt x="6759666" y="3011794"/>
                  <a:pt x="6754521" y="3007639"/>
                </a:cubicBezTo>
                <a:cubicBezTo>
                  <a:pt x="6748957" y="3011489"/>
                  <a:pt x="6741487" y="3012213"/>
                  <a:pt x="6736762" y="3005885"/>
                </a:cubicBezTo>
                <a:cubicBezTo>
                  <a:pt x="6735161" y="3003713"/>
                  <a:pt x="6733294" y="3001769"/>
                  <a:pt x="6731693" y="2999596"/>
                </a:cubicBezTo>
                <a:cubicBezTo>
                  <a:pt x="6731236" y="2999100"/>
                  <a:pt x="6730740" y="2998643"/>
                  <a:pt x="6730245" y="2998147"/>
                </a:cubicBezTo>
                <a:cubicBezTo>
                  <a:pt x="6728645" y="2996928"/>
                  <a:pt x="6727272" y="2995784"/>
                  <a:pt x="6726129" y="2994412"/>
                </a:cubicBezTo>
                <a:cubicBezTo>
                  <a:pt x="6723576" y="2994488"/>
                  <a:pt x="6721099" y="2993802"/>
                  <a:pt x="6718812" y="2992773"/>
                </a:cubicBezTo>
                <a:cubicBezTo>
                  <a:pt x="6715725" y="2999367"/>
                  <a:pt x="6707303" y="3004132"/>
                  <a:pt x="6700252" y="3000968"/>
                </a:cubicBezTo>
                <a:lnTo>
                  <a:pt x="6694117" y="2998185"/>
                </a:lnTo>
                <a:cubicBezTo>
                  <a:pt x="6687715" y="2995289"/>
                  <a:pt x="6683637" y="2989304"/>
                  <a:pt x="6684285" y="2982405"/>
                </a:cubicBezTo>
                <a:cubicBezTo>
                  <a:pt x="6675938" y="2990295"/>
                  <a:pt x="6657874" y="2983167"/>
                  <a:pt x="6660352" y="2968225"/>
                </a:cubicBezTo>
                <a:cubicBezTo>
                  <a:pt x="6661266" y="2962697"/>
                  <a:pt x="6664696" y="2960029"/>
                  <a:pt x="6668584" y="2958695"/>
                </a:cubicBezTo>
                <a:cubicBezTo>
                  <a:pt x="6667136" y="2955226"/>
                  <a:pt x="6666830" y="2951262"/>
                  <a:pt x="6668164" y="2947717"/>
                </a:cubicBezTo>
                <a:cubicBezTo>
                  <a:pt x="6670375" y="2941961"/>
                  <a:pt x="6673995" y="2937311"/>
                  <a:pt x="6679635" y="2934681"/>
                </a:cubicBezTo>
                <a:cubicBezTo>
                  <a:pt x="6686686" y="2931402"/>
                  <a:pt x="6693545" y="2933728"/>
                  <a:pt x="6699948" y="2937082"/>
                </a:cubicBezTo>
                <a:cubicBezTo>
                  <a:pt x="6706960" y="2940741"/>
                  <a:pt x="6707760" y="2951148"/>
                  <a:pt x="6704064" y="2957323"/>
                </a:cubicBezTo>
                <a:cubicBezTo>
                  <a:pt x="6709208" y="2959419"/>
                  <a:pt x="6713248" y="2964070"/>
                  <a:pt x="6713782" y="2969292"/>
                </a:cubicBezTo>
                <a:cubicBezTo>
                  <a:pt x="6714010" y="2966548"/>
                  <a:pt x="6714506" y="2964642"/>
                  <a:pt x="6715573" y="2962164"/>
                </a:cubicBezTo>
                <a:cubicBezTo>
                  <a:pt x="6717974" y="2956561"/>
                  <a:pt x="6722128" y="2953244"/>
                  <a:pt x="6726968" y="2949814"/>
                </a:cubicBezTo>
                <a:cubicBezTo>
                  <a:pt x="6728378" y="2948784"/>
                  <a:pt x="6730207" y="2948327"/>
                  <a:pt x="6732151" y="2948175"/>
                </a:cubicBezTo>
                <a:cubicBezTo>
                  <a:pt x="6734056" y="2946192"/>
                  <a:pt x="6736419" y="2944629"/>
                  <a:pt x="6738972" y="2943943"/>
                </a:cubicBezTo>
                <a:cubicBezTo>
                  <a:pt x="6741030" y="2943372"/>
                  <a:pt x="6743088" y="2942952"/>
                  <a:pt x="6745184" y="2942609"/>
                </a:cubicBezTo>
                <a:cubicBezTo>
                  <a:pt x="6745565" y="2942190"/>
                  <a:pt x="6745946" y="2941771"/>
                  <a:pt x="6746403" y="2941389"/>
                </a:cubicBezTo>
                <a:cubicBezTo>
                  <a:pt x="6747394" y="2940589"/>
                  <a:pt x="6748652" y="2940132"/>
                  <a:pt x="6749834" y="2939636"/>
                </a:cubicBezTo>
                <a:cubicBezTo>
                  <a:pt x="6746861" y="2940017"/>
                  <a:pt x="6743927" y="2939217"/>
                  <a:pt x="6741297" y="2937844"/>
                </a:cubicBezTo>
                <a:cubicBezTo>
                  <a:pt x="6741145" y="2937959"/>
                  <a:pt x="6741106" y="2938111"/>
                  <a:pt x="6740916" y="2938226"/>
                </a:cubicBezTo>
                <a:cubicBezTo>
                  <a:pt x="6734666" y="2941733"/>
                  <a:pt x="6724300" y="2939827"/>
                  <a:pt x="6721289" y="2932661"/>
                </a:cubicBezTo>
                <a:cubicBezTo>
                  <a:pt x="6720984" y="2931822"/>
                  <a:pt x="6720565" y="2930983"/>
                  <a:pt x="6720146" y="2930183"/>
                </a:cubicBezTo>
                <a:cubicBezTo>
                  <a:pt x="6720146" y="2930183"/>
                  <a:pt x="6720146" y="2930183"/>
                  <a:pt x="6720146" y="2930183"/>
                </a:cubicBezTo>
                <a:cubicBezTo>
                  <a:pt x="6720032" y="2930145"/>
                  <a:pt x="6720032" y="2930107"/>
                  <a:pt x="6719879" y="2930030"/>
                </a:cubicBezTo>
                <a:cubicBezTo>
                  <a:pt x="6719650" y="2929954"/>
                  <a:pt x="6719613" y="2929954"/>
                  <a:pt x="6719193" y="2929801"/>
                </a:cubicBezTo>
                <a:cubicBezTo>
                  <a:pt x="6711495" y="2927286"/>
                  <a:pt x="6707532" y="2919624"/>
                  <a:pt x="6709475" y="2911848"/>
                </a:cubicBezTo>
                <a:cubicBezTo>
                  <a:pt x="6710657" y="2907159"/>
                  <a:pt x="6714697" y="2903843"/>
                  <a:pt x="6719270" y="2902433"/>
                </a:cubicBezTo>
                <a:cubicBezTo>
                  <a:pt x="6719689" y="2901556"/>
                  <a:pt x="6720527" y="2901022"/>
                  <a:pt x="6721099" y="2900260"/>
                </a:cubicBezTo>
                <a:cubicBezTo>
                  <a:pt x="6717402" y="2899040"/>
                  <a:pt x="6714124" y="2896448"/>
                  <a:pt x="6712333" y="2891836"/>
                </a:cubicBezTo>
                <a:cubicBezTo>
                  <a:pt x="6705664" y="2874454"/>
                  <a:pt x="6733141" y="2865687"/>
                  <a:pt x="6739811" y="2882954"/>
                </a:cubicBezTo>
                <a:cubicBezTo>
                  <a:pt x="6740878" y="2885737"/>
                  <a:pt x="6740573" y="2888100"/>
                  <a:pt x="6740077" y="2890349"/>
                </a:cubicBezTo>
                <a:cubicBezTo>
                  <a:pt x="6746099" y="2889549"/>
                  <a:pt x="6752463" y="2890159"/>
                  <a:pt x="6758103" y="2891226"/>
                </a:cubicBezTo>
                <a:cubicBezTo>
                  <a:pt x="6765306" y="2892636"/>
                  <a:pt x="6770108" y="2897897"/>
                  <a:pt x="6770908" y="2904834"/>
                </a:cubicBezTo>
                <a:cubicBezTo>
                  <a:pt x="6772394" y="2895762"/>
                  <a:pt x="6782837" y="2887033"/>
                  <a:pt x="6794079" y="2892103"/>
                </a:cubicBezTo>
                <a:cubicBezTo>
                  <a:pt x="6796404" y="2893170"/>
                  <a:pt x="6798119" y="2894542"/>
                  <a:pt x="6799338" y="2896105"/>
                </a:cubicBezTo>
                <a:cubicBezTo>
                  <a:pt x="6800938" y="2895724"/>
                  <a:pt x="6802654" y="2895572"/>
                  <a:pt x="6804330" y="2895800"/>
                </a:cubicBezTo>
                <a:cubicBezTo>
                  <a:pt x="6804712" y="2895686"/>
                  <a:pt x="6805054" y="2895572"/>
                  <a:pt x="6805397" y="2895419"/>
                </a:cubicBezTo>
                <a:cubicBezTo>
                  <a:pt x="6805512" y="2895343"/>
                  <a:pt x="6805626" y="2895305"/>
                  <a:pt x="6805779" y="2895190"/>
                </a:cubicBezTo>
                <a:cubicBezTo>
                  <a:pt x="6806731" y="2894542"/>
                  <a:pt x="6807760" y="2894009"/>
                  <a:pt x="6808751" y="2893360"/>
                </a:cubicBezTo>
                <a:cubicBezTo>
                  <a:pt x="6809513" y="2892865"/>
                  <a:pt x="6813401" y="2889816"/>
                  <a:pt x="6809932" y="2892636"/>
                </a:cubicBezTo>
                <a:cubicBezTo>
                  <a:pt x="6814315" y="2889015"/>
                  <a:pt x="6818469" y="2886232"/>
                  <a:pt x="6824528" y="2887452"/>
                </a:cubicBezTo>
                <a:cubicBezTo>
                  <a:pt x="6830626" y="2888710"/>
                  <a:pt x="6834857" y="2893513"/>
                  <a:pt x="6835924" y="2899421"/>
                </a:cubicBezTo>
                <a:cubicBezTo>
                  <a:pt x="6836152" y="2900641"/>
                  <a:pt x="6836228" y="2901823"/>
                  <a:pt x="6836228" y="2903081"/>
                </a:cubicBezTo>
                <a:cubicBezTo>
                  <a:pt x="6837295" y="2907655"/>
                  <a:pt x="6836724" y="2912343"/>
                  <a:pt x="6835314" y="2916841"/>
                </a:cubicBezTo>
                <a:cubicBezTo>
                  <a:pt x="6836952" y="2917718"/>
                  <a:pt x="6838476" y="2918900"/>
                  <a:pt x="6839734" y="2920348"/>
                </a:cubicBezTo>
                <a:cubicBezTo>
                  <a:pt x="6841792" y="2918862"/>
                  <a:pt x="6844117" y="2917871"/>
                  <a:pt x="6846784" y="2917680"/>
                </a:cubicBezTo>
                <a:cubicBezTo>
                  <a:pt x="6844612" y="2913144"/>
                  <a:pt x="6844269" y="2907769"/>
                  <a:pt x="6847166" y="2903538"/>
                </a:cubicBezTo>
                <a:lnTo>
                  <a:pt x="6849566" y="2899993"/>
                </a:lnTo>
                <a:cubicBezTo>
                  <a:pt x="6848766" y="2898850"/>
                  <a:pt x="6847928" y="2897706"/>
                  <a:pt x="6847128" y="2896601"/>
                </a:cubicBezTo>
                <a:cubicBezTo>
                  <a:pt x="6842592" y="2890235"/>
                  <a:pt x="6842935" y="2881430"/>
                  <a:pt x="6849300" y="2876284"/>
                </a:cubicBezTo>
                <a:cubicBezTo>
                  <a:pt x="6855131" y="2871595"/>
                  <a:pt x="6865039" y="2872129"/>
                  <a:pt x="6869574" y="2878456"/>
                </a:cubicBezTo>
                <a:lnTo>
                  <a:pt x="6872356" y="2882345"/>
                </a:lnTo>
                <a:cubicBezTo>
                  <a:pt x="6872776" y="2882078"/>
                  <a:pt x="6872889" y="2881506"/>
                  <a:pt x="6873347" y="2881277"/>
                </a:cubicBezTo>
                <a:cubicBezTo>
                  <a:pt x="6873156" y="2880896"/>
                  <a:pt x="6873156" y="2880477"/>
                  <a:pt x="6873004" y="2880095"/>
                </a:cubicBezTo>
                <a:cubicBezTo>
                  <a:pt x="6872471" y="2878876"/>
                  <a:pt x="6872128" y="2877656"/>
                  <a:pt x="6871899" y="2876322"/>
                </a:cubicBezTo>
                <a:cubicBezTo>
                  <a:pt x="6869803" y="2867440"/>
                  <a:pt x="6872204" y="2856805"/>
                  <a:pt x="6876739" y="2849487"/>
                </a:cubicBezTo>
                <a:cubicBezTo>
                  <a:pt x="6877959" y="2847504"/>
                  <a:pt x="6880321" y="2846437"/>
                  <a:pt x="6882379" y="2845179"/>
                </a:cubicBezTo>
                <a:cubicBezTo>
                  <a:pt x="6882684" y="2843921"/>
                  <a:pt x="6882951" y="2842663"/>
                  <a:pt x="6883637" y="2841634"/>
                </a:cubicBezTo>
                <a:cubicBezTo>
                  <a:pt x="6876320" y="2845065"/>
                  <a:pt x="6865458" y="2843197"/>
                  <a:pt x="6861686" y="2833286"/>
                </a:cubicBezTo>
                <a:cubicBezTo>
                  <a:pt x="6855016" y="2815981"/>
                  <a:pt x="6883103" y="2809157"/>
                  <a:pt x="6889696" y="2826311"/>
                </a:cubicBezTo>
                <a:cubicBezTo>
                  <a:pt x="6891411" y="2830770"/>
                  <a:pt x="6890801" y="2834506"/>
                  <a:pt x="6888896" y="2837327"/>
                </a:cubicBezTo>
                <a:cubicBezTo>
                  <a:pt x="6891678" y="2836031"/>
                  <a:pt x="6894955" y="2835764"/>
                  <a:pt x="6898194" y="2836183"/>
                </a:cubicBezTo>
                <a:cubicBezTo>
                  <a:pt x="6899109" y="2831418"/>
                  <a:pt x="6902196" y="2827225"/>
                  <a:pt x="6906846" y="2824710"/>
                </a:cubicBezTo>
                <a:cubicBezTo>
                  <a:pt x="6906846" y="2823909"/>
                  <a:pt x="6906617" y="2823261"/>
                  <a:pt x="6906769" y="2822423"/>
                </a:cubicBezTo>
                <a:cubicBezTo>
                  <a:pt x="6909780" y="2804164"/>
                  <a:pt x="6938553" y="2806451"/>
                  <a:pt x="6935542" y="2824748"/>
                </a:cubicBezTo>
                <a:cubicBezTo>
                  <a:pt x="6934704" y="2829741"/>
                  <a:pt x="6931884" y="2833096"/>
                  <a:pt x="6928339" y="2835078"/>
                </a:cubicBezTo>
                <a:cubicBezTo>
                  <a:pt x="6928263" y="2837556"/>
                  <a:pt x="6927691" y="2840071"/>
                  <a:pt x="6926357" y="2842397"/>
                </a:cubicBezTo>
                <a:cubicBezTo>
                  <a:pt x="6927806" y="2842473"/>
                  <a:pt x="6929178" y="2842740"/>
                  <a:pt x="6930436" y="2843235"/>
                </a:cubicBezTo>
                <a:cubicBezTo>
                  <a:pt x="6934208" y="2836183"/>
                  <a:pt x="6943012" y="2833858"/>
                  <a:pt x="6950176" y="2836869"/>
                </a:cubicBezTo>
                <a:close/>
                <a:moveTo>
                  <a:pt x="6900062" y="2642734"/>
                </a:moveTo>
                <a:cubicBezTo>
                  <a:pt x="6901967" y="2635110"/>
                  <a:pt x="6912219" y="2631946"/>
                  <a:pt x="6918736" y="2634500"/>
                </a:cubicBezTo>
                <a:cubicBezTo>
                  <a:pt x="6926663" y="2637587"/>
                  <a:pt x="6928835" y="2645630"/>
                  <a:pt x="6926967" y="2653178"/>
                </a:cubicBezTo>
                <a:lnTo>
                  <a:pt x="6925405" y="2659429"/>
                </a:lnTo>
                <a:cubicBezTo>
                  <a:pt x="6923499" y="2667053"/>
                  <a:pt x="6913248" y="2670217"/>
                  <a:pt x="6906731" y="2667625"/>
                </a:cubicBezTo>
                <a:cubicBezTo>
                  <a:pt x="6898804" y="2664537"/>
                  <a:pt x="6896632" y="2656494"/>
                  <a:pt x="6898500" y="2648947"/>
                </a:cubicBezTo>
                <a:lnTo>
                  <a:pt x="6900062" y="2642734"/>
                </a:lnTo>
                <a:close/>
                <a:moveTo>
                  <a:pt x="6879445" y="2709974"/>
                </a:moveTo>
                <a:cubicBezTo>
                  <a:pt x="6881236" y="2709288"/>
                  <a:pt x="6883103" y="2709173"/>
                  <a:pt x="6884933" y="2709440"/>
                </a:cubicBezTo>
                <a:cubicBezTo>
                  <a:pt x="6881808" y="2698538"/>
                  <a:pt x="6891068" y="2684740"/>
                  <a:pt x="6904178" y="2690648"/>
                </a:cubicBezTo>
                <a:cubicBezTo>
                  <a:pt x="6905245" y="2691105"/>
                  <a:pt x="6905855" y="2691868"/>
                  <a:pt x="6906731" y="2692478"/>
                </a:cubicBezTo>
                <a:cubicBezTo>
                  <a:pt x="6906922" y="2691677"/>
                  <a:pt x="6906884" y="2690953"/>
                  <a:pt x="6907189" y="2690191"/>
                </a:cubicBezTo>
                <a:cubicBezTo>
                  <a:pt x="6909971" y="2683634"/>
                  <a:pt x="6919383" y="2678717"/>
                  <a:pt x="6926129" y="2682605"/>
                </a:cubicBezTo>
                <a:cubicBezTo>
                  <a:pt x="6926930" y="2683101"/>
                  <a:pt x="6927768" y="2683520"/>
                  <a:pt x="6928645" y="2683939"/>
                </a:cubicBezTo>
                <a:cubicBezTo>
                  <a:pt x="6928758" y="2683977"/>
                  <a:pt x="6928721" y="2683939"/>
                  <a:pt x="6928797" y="2683977"/>
                </a:cubicBezTo>
                <a:cubicBezTo>
                  <a:pt x="6928873" y="2683977"/>
                  <a:pt x="6928911" y="2683977"/>
                  <a:pt x="6928987" y="2683977"/>
                </a:cubicBezTo>
                <a:cubicBezTo>
                  <a:pt x="6929140" y="2683939"/>
                  <a:pt x="6929292" y="2683901"/>
                  <a:pt x="6929521" y="2683825"/>
                </a:cubicBezTo>
                <a:cubicBezTo>
                  <a:pt x="6937143" y="2681157"/>
                  <a:pt x="6944955" y="2684702"/>
                  <a:pt x="6948195" y="2692058"/>
                </a:cubicBezTo>
                <a:cubicBezTo>
                  <a:pt x="6951281" y="2699034"/>
                  <a:pt x="6947052" y="2708259"/>
                  <a:pt x="6939925" y="2710736"/>
                </a:cubicBezTo>
                <a:cubicBezTo>
                  <a:pt x="6931617" y="2713633"/>
                  <a:pt x="6922547" y="2713595"/>
                  <a:pt x="6914773" y="2709135"/>
                </a:cubicBezTo>
                <a:cubicBezTo>
                  <a:pt x="6914010" y="2708678"/>
                  <a:pt x="6913400" y="2708068"/>
                  <a:pt x="6912715" y="2707534"/>
                </a:cubicBezTo>
                <a:cubicBezTo>
                  <a:pt x="6911342" y="2715082"/>
                  <a:pt x="6905207" y="2721333"/>
                  <a:pt x="6896823" y="2719694"/>
                </a:cubicBezTo>
                <a:cubicBezTo>
                  <a:pt x="6896861" y="2719885"/>
                  <a:pt x="6897051" y="2720037"/>
                  <a:pt x="6897090" y="2720266"/>
                </a:cubicBezTo>
                <a:cubicBezTo>
                  <a:pt x="6898461" y="2725526"/>
                  <a:pt x="6896785" y="2730177"/>
                  <a:pt x="6893469" y="2733569"/>
                </a:cubicBezTo>
                <a:cubicBezTo>
                  <a:pt x="6895298" y="2735208"/>
                  <a:pt x="6896823" y="2737267"/>
                  <a:pt x="6897737" y="2739592"/>
                </a:cubicBezTo>
                <a:cubicBezTo>
                  <a:pt x="6900634" y="2747063"/>
                  <a:pt x="6895756" y="2755182"/>
                  <a:pt x="6888705" y="2757889"/>
                </a:cubicBezTo>
                <a:lnTo>
                  <a:pt x="6882722" y="2760214"/>
                </a:lnTo>
                <a:cubicBezTo>
                  <a:pt x="6877768" y="2762120"/>
                  <a:pt x="6872623" y="2760595"/>
                  <a:pt x="6868850" y="2757355"/>
                </a:cubicBezTo>
                <a:cubicBezTo>
                  <a:pt x="6865878" y="2757507"/>
                  <a:pt x="6863172" y="2756287"/>
                  <a:pt x="6860809" y="2754306"/>
                </a:cubicBezTo>
                <a:cubicBezTo>
                  <a:pt x="6858561" y="2754306"/>
                  <a:pt x="6856350" y="2753962"/>
                  <a:pt x="6854292" y="2753009"/>
                </a:cubicBezTo>
                <a:lnTo>
                  <a:pt x="6848157" y="2750265"/>
                </a:lnTo>
                <a:cubicBezTo>
                  <a:pt x="6840420" y="2746758"/>
                  <a:pt x="6838058" y="2737305"/>
                  <a:pt x="6841221" y="2729986"/>
                </a:cubicBezTo>
                <a:cubicBezTo>
                  <a:pt x="6844574" y="2722324"/>
                  <a:pt x="6854292" y="2719809"/>
                  <a:pt x="6861495" y="2723049"/>
                </a:cubicBezTo>
                <a:lnTo>
                  <a:pt x="6863020" y="2723735"/>
                </a:lnTo>
                <a:cubicBezTo>
                  <a:pt x="6864048" y="2718474"/>
                  <a:pt x="6868164" y="2714319"/>
                  <a:pt x="6873461" y="2712261"/>
                </a:cubicBezTo>
                <a:lnTo>
                  <a:pt x="6879445" y="2709974"/>
                </a:lnTo>
                <a:close/>
                <a:moveTo>
                  <a:pt x="6845032" y="2613344"/>
                </a:moveTo>
                <a:cubicBezTo>
                  <a:pt x="6844460" y="2603358"/>
                  <a:pt x="6851967" y="2593371"/>
                  <a:pt x="6863286" y="2598478"/>
                </a:cubicBezTo>
                <a:cubicBezTo>
                  <a:pt x="6880817" y="2606407"/>
                  <a:pt x="6872242" y="2635491"/>
                  <a:pt x="6854521" y="2627486"/>
                </a:cubicBezTo>
                <a:cubicBezTo>
                  <a:pt x="6851587" y="2626152"/>
                  <a:pt x="6849643" y="2624170"/>
                  <a:pt x="6848081" y="2621921"/>
                </a:cubicBezTo>
                <a:cubicBezTo>
                  <a:pt x="6848118" y="2623217"/>
                  <a:pt x="6848271" y="2624475"/>
                  <a:pt x="6847928" y="2625885"/>
                </a:cubicBezTo>
                <a:cubicBezTo>
                  <a:pt x="6843431" y="2643953"/>
                  <a:pt x="6815878" y="2635377"/>
                  <a:pt x="6820336" y="2617423"/>
                </a:cubicBezTo>
                <a:cubicBezTo>
                  <a:pt x="6823537" y="2604501"/>
                  <a:pt x="6838362" y="2605339"/>
                  <a:pt x="6845032" y="2613344"/>
                </a:cubicBezTo>
                <a:close/>
                <a:moveTo>
                  <a:pt x="6779140" y="2565925"/>
                </a:moveTo>
                <a:lnTo>
                  <a:pt x="6788057" y="2562571"/>
                </a:lnTo>
                <a:cubicBezTo>
                  <a:pt x="6788286" y="2562495"/>
                  <a:pt x="6788553" y="2562647"/>
                  <a:pt x="6788782" y="2562571"/>
                </a:cubicBezTo>
                <a:cubicBezTo>
                  <a:pt x="6788248" y="2557235"/>
                  <a:pt x="6790458" y="2551783"/>
                  <a:pt x="6795260" y="2548810"/>
                </a:cubicBezTo>
                <a:cubicBezTo>
                  <a:pt x="6801777" y="2544732"/>
                  <a:pt x="6811114" y="2546714"/>
                  <a:pt x="6815153" y="2553384"/>
                </a:cubicBezTo>
                <a:cubicBezTo>
                  <a:pt x="6816716" y="2555977"/>
                  <a:pt x="6818278" y="2558569"/>
                  <a:pt x="6819841" y="2561161"/>
                </a:cubicBezTo>
                <a:cubicBezTo>
                  <a:pt x="6823881" y="2567870"/>
                  <a:pt x="6821975" y="2576865"/>
                  <a:pt x="6815268" y="2581058"/>
                </a:cubicBezTo>
                <a:cubicBezTo>
                  <a:pt x="6813553" y="2582126"/>
                  <a:pt x="6811610" y="2582736"/>
                  <a:pt x="6809628" y="2583002"/>
                </a:cubicBezTo>
                <a:cubicBezTo>
                  <a:pt x="6811038" y="2590207"/>
                  <a:pt x="6806769" y="2596954"/>
                  <a:pt x="6799986" y="2599545"/>
                </a:cubicBezTo>
                <a:lnTo>
                  <a:pt x="6794003" y="2601833"/>
                </a:lnTo>
                <a:cubicBezTo>
                  <a:pt x="6786686" y="2604653"/>
                  <a:pt x="6778111" y="2599431"/>
                  <a:pt x="6775939" y="2592341"/>
                </a:cubicBezTo>
                <a:cubicBezTo>
                  <a:pt x="6775672" y="2591503"/>
                  <a:pt x="6775786" y="2590702"/>
                  <a:pt x="6775710" y="2589864"/>
                </a:cubicBezTo>
                <a:cubicBezTo>
                  <a:pt x="6774300" y="2588568"/>
                  <a:pt x="6772394" y="2587919"/>
                  <a:pt x="6771518" y="2585976"/>
                </a:cubicBezTo>
                <a:cubicBezTo>
                  <a:pt x="6768317" y="2578771"/>
                  <a:pt x="6771518" y="2568822"/>
                  <a:pt x="6779140" y="2565925"/>
                </a:cubicBezTo>
                <a:close/>
                <a:moveTo>
                  <a:pt x="6749338" y="2563067"/>
                </a:moveTo>
                <a:cubicBezTo>
                  <a:pt x="6756845" y="2562685"/>
                  <a:pt x="6761152" y="2567031"/>
                  <a:pt x="6762791" y="2572444"/>
                </a:cubicBezTo>
                <a:cubicBezTo>
                  <a:pt x="6765382" y="2575607"/>
                  <a:pt x="6766831" y="2579686"/>
                  <a:pt x="6765877" y="2583574"/>
                </a:cubicBezTo>
                <a:lnTo>
                  <a:pt x="6764315" y="2589825"/>
                </a:lnTo>
                <a:cubicBezTo>
                  <a:pt x="6764125" y="2590550"/>
                  <a:pt x="6763667" y="2590969"/>
                  <a:pt x="6763401" y="2591617"/>
                </a:cubicBezTo>
                <a:cubicBezTo>
                  <a:pt x="6765840" y="2592723"/>
                  <a:pt x="6767935" y="2594247"/>
                  <a:pt x="6769308" y="2596420"/>
                </a:cubicBezTo>
                <a:cubicBezTo>
                  <a:pt x="6774681" y="2603548"/>
                  <a:pt x="6774909" y="2615022"/>
                  <a:pt x="6765230" y="2618910"/>
                </a:cubicBezTo>
                <a:cubicBezTo>
                  <a:pt x="6762600" y="2619939"/>
                  <a:pt x="6760085" y="2621311"/>
                  <a:pt x="6757493" y="2622340"/>
                </a:cubicBezTo>
                <a:cubicBezTo>
                  <a:pt x="6756845" y="2622683"/>
                  <a:pt x="6756274" y="2623065"/>
                  <a:pt x="6755664" y="2623407"/>
                </a:cubicBezTo>
                <a:cubicBezTo>
                  <a:pt x="6754026" y="2624704"/>
                  <a:pt x="6752501" y="2625771"/>
                  <a:pt x="6750748" y="2626571"/>
                </a:cubicBezTo>
                <a:cubicBezTo>
                  <a:pt x="6749757" y="2630993"/>
                  <a:pt x="6746861" y="2635110"/>
                  <a:pt x="6743202" y="2637130"/>
                </a:cubicBezTo>
                <a:cubicBezTo>
                  <a:pt x="6735504" y="2641361"/>
                  <a:pt x="6727311" y="2637854"/>
                  <a:pt x="6722623" y="2631146"/>
                </a:cubicBezTo>
                <a:cubicBezTo>
                  <a:pt x="6725939" y="2635910"/>
                  <a:pt x="6725672" y="2633661"/>
                  <a:pt x="6722166" y="2632403"/>
                </a:cubicBezTo>
                <a:cubicBezTo>
                  <a:pt x="6721251" y="2632060"/>
                  <a:pt x="6720641" y="2631527"/>
                  <a:pt x="6719879" y="2631146"/>
                </a:cubicBezTo>
                <a:cubicBezTo>
                  <a:pt x="6721594" y="2637245"/>
                  <a:pt x="6719422" y="2644068"/>
                  <a:pt x="6713820" y="2647460"/>
                </a:cubicBezTo>
                <a:cubicBezTo>
                  <a:pt x="6707189" y="2651501"/>
                  <a:pt x="6698004" y="2649290"/>
                  <a:pt x="6694002" y="2642657"/>
                </a:cubicBezTo>
                <a:lnTo>
                  <a:pt x="6689582" y="2635300"/>
                </a:lnTo>
                <a:cubicBezTo>
                  <a:pt x="6688401" y="2639608"/>
                  <a:pt x="6685580" y="2643458"/>
                  <a:pt x="6681236" y="2645097"/>
                </a:cubicBezTo>
                <a:lnTo>
                  <a:pt x="6675253" y="2647422"/>
                </a:lnTo>
                <a:cubicBezTo>
                  <a:pt x="6667974" y="2650243"/>
                  <a:pt x="6659399" y="2646621"/>
                  <a:pt x="6656541" y="2639303"/>
                </a:cubicBezTo>
                <a:cubicBezTo>
                  <a:pt x="6653721" y="2632099"/>
                  <a:pt x="6657417" y="2623369"/>
                  <a:pt x="6664658" y="2620587"/>
                </a:cubicBezTo>
                <a:lnTo>
                  <a:pt x="6670641" y="2618262"/>
                </a:lnTo>
                <a:cubicBezTo>
                  <a:pt x="6677006" y="2615822"/>
                  <a:pt x="6684056" y="2618414"/>
                  <a:pt x="6687715" y="2623903"/>
                </a:cubicBezTo>
                <a:cubicBezTo>
                  <a:pt x="6688058" y="2622569"/>
                  <a:pt x="6688705" y="2621387"/>
                  <a:pt x="6689392" y="2620206"/>
                </a:cubicBezTo>
                <a:cubicBezTo>
                  <a:pt x="6682532" y="2618605"/>
                  <a:pt x="6676472" y="2611286"/>
                  <a:pt x="6678263" y="2604044"/>
                </a:cubicBezTo>
                <a:lnTo>
                  <a:pt x="6679826" y="2597830"/>
                </a:lnTo>
                <a:cubicBezTo>
                  <a:pt x="6681731" y="2590245"/>
                  <a:pt x="6688095" y="2584489"/>
                  <a:pt x="6696327" y="2585823"/>
                </a:cubicBezTo>
                <a:cubicBezTo>
                  <a:pt x="6698195" y="2586128"/>
                  <a:pt x="6699986" y="2586891"/>
                  <a:pt x="6701663" y="2587958"/>
                </a:cubicBezTo>
                <a:cubicBezTo>
                  <a:pt x="6700710" y="2581478"/>
                  <a:pt x="6703683" y="2574159"/>
                  <a:pt x="6710047" y="2571757"/>
                </a:cubicBezTo>
                <a:lnTo>
                  <a:pt x="6714201" y="2570195"/>
                </a:lnTo>
                <a:cubicBezTo>
                  <a:pt x="6715268" y="2569356"/>
                  <a:pt x="6716335" y="2568556"/>
                  <a:pt x="6717592" y="2567831"/>
                </a:cubicBezTo>
                <a:cubicBezTo>
                  <a:pt x="6727006" y="2562418"/>
                  <a:pt x="6738972" y="2563600"/>
                  <a:pt x="6749338" y="2563067"/>
                </a:cubicBezTo>
                <a:close/>
                <a:moveTo>
                  <a:pt x="6727158" y="2378117"/>
                </a:moveTo>
                <a:cubicBezTo>
                  <a:pt x="6731198" y="2384788"/>
                  <a:pt x="6730169" y="2393555"/>
                  <a:pt x="6723385" y="2398167"/>
                </a:cubicBezTo>
                <a:cubicBezTo>
                  <a:pt x="6717212" y="2402360"/>
                  <a:pt x="6707341" y="2401064"/>
                  <a:pt x="6703340" y="2394394"/>
                </a:cubicBezTo>
                <a:cubicBezTo>
                  <a:pt x="6702616" y="2393250"/>
                  <a:pt x="6701930" y="2392068"/>
                  <a:pt x="6701243" y="2390887"/>
                </a:cubicBezTo>
                <a:cubicBezTo>
                  <a:pt x="6699185" y="2389553"/>
                  <a:pt x="6697357" y="2387723"/>
                  <a:pt x="6696175" y="2384712"/>
                </a:cubicBezTo>
                <a:cubicBezTo>
                  <a:pt x="6693278" y="2377126"/>
                  <a:pt x="6696747" y="2370646"/>
                  <a:pt x="6701967" y="2366987"/>
                </a:cubicBezTo>
                <a:cubicBezTo>
                  <a:pt x="6702158" y="2366872"/>
                  <a:pt x="6702234" y="2366682"/>
                  <a:pt x="6702425" y="2366529"/>
                </a:cubicBezTo>
                <a:cubicBezTo>
                  <a:pt x="6702577" y="2366415"/>
                  <a:pt x="6702768" y="2366415"/>
                  <a:pt x="6702920" y="2366301"/>
                </a:cubicBezTo>
                <a:cubicBezTo>
                  <a:pt x="6704331" y="2365500"/>
                  <a:pt x="6705741" y="2364890"/>
                  <a:pt x="6707265" y="2364509"/>
                </a:cubicBezTo>
                <a:cubicBezTo>
                  <a:pt x="6707417" y="2364471"/>
                  <a:pt x="6707570" y="2364433"/>
                  <a:pt x="6707684" y="2364395"/>
                </a:cubicBezTo>
                <a:cubicBezTo>
                  <a:pt x="6710618" y="2363747"/>
                  <a:pt x="6713515" y="2364051"/>
                  <a:pt x="6716145" y="2365424"/>
                </a:cubicBezTo>
                <a:cubicBezTo>
                  <a:pt x="6718660" y="2366415"/>
                  <a:pt x="6720984" y="2367901"/>
                  <a:pt x="6722432" y="2370303"/>
                </a:cubicBezTo>
                <a:lnTo>
                  <a:pt x="6727158" y="2378117"/>
                </a:lnTo>
                <a:close/>
                <a:moveTo>
                  <a:pt x="6683827" y="2303977"/>
                </a:moveTo>
                <a:cubicBezTo>
                  <a:pt x="6684246" y="2303596"/>
                  <a:pt x="6684666" y="2303177"/>
                  <a:pt x="6685123" y="2302872"/>
                </a:cubicBezTo>
                <a:cubicBezTo>
                  <a:pt x="6691259" y="2298641"/>
                  <a:pt x="6701167" y="2299822"/>
                  <a:pt x="6705207" y="2306531"/>
                </a:cubicBezTo>
                <a:lnTo>
                  <a:pt x="6707379" y="2310152"/>
                </a:lnTo>
                <a:cubicBezTo>
                  <a:pt x="6708370" y="2310991"/>
                  <a:pt x="6709323" y="2311868"/>
                  <a:pt x="6710199" y="2312935"/>
                </a:cubicBezTo>
                <a:cubicBezTo>
                  <a:pt x="6716868" y="2320826"/>
                  <a:pt x="6717783" y="2332223"/>
                  <a:pt x="6720070" y="2341905"/>
                </a:cubicBezTo>
                <a:cubicBezTo>
                  <a:pt x="6723499" y="2356504"/>
                  <a:pt x="6705741" y="2362336"/>
                  <a:pt x="6696442" y="2354636"/>
                </a:cubicBezTo>
                <a:cubicBezTo>
                  <a:pt x="6696403" y="2355017"/>
                  <a:pt x="6696366" y="2355399"/>
                  <a:pt x="6696327" y="2355780"/>
                </a:cubicBezTo>
                <a:cubicBezTo>
                  <a:pt x="6696709" y="2360164"/>
                  <a:pt x="6694993" y="2363785"/>
                  <a:pt x="6692211" y="2366339"/>
                </a:cubicBezTo>
                <a:cubicBezTo>
                  <a:pt x="6686457" y="2372628"/>
                  <a:pt x="6675710" y="2374801"/>
                  <a:pt x="6670413" y="2366339"/>
                </a:cubicBezTo>
                <a:cubicBezTo>
                  <a:pt x="6668964" y="2364051"/>
                  <a:pt x="6667288" y="2361955"/>
                  <a:pt x="6665878" y="2359668"/>
                </a:cubicBezTo>
                <a:cubicBezTo>
                  <a:pt x="6665459" y="2359134"/>
                  <a:pt x="6665001" y="2358639"/>
                  <a:pt x="6664544" y="2358105"/>
                </a:cubicBezTo>
                <a:cubicBezTo>
                  <a:pt x="6663057" y="2356771"/>
                  <a:pt x="6661762" y="2355551"/>
                  <a:pt x="6660733" y="2354064"/>
                </a:cubicBezTo>
                <a:cubicBezTo>
                  <a:pt x="6656427" y="2353874"/>
                  <a:pt x="6652044" y="2351892"/>
                  <a:pt x="6649529" y="2348766"/>
                </a:cubicBezTo>
                <a:cubicBezTo>
                  <a:pt x="6644231" y="2342248"/>
                  <a:pt x="6646175" y="2333976"/>
                  <a:pt x="6651624" y="2328449"/>
                </a:cubicBezTo>
                <a:cubicBezTo>
                  <a:pt x="6647738" y="2332375"/>
                  <a:pt x="6649796" y="2331727"/>
                  <a:pt x="6650367" y="2328259"/>
                </a:cubicBezTo>
                <a:cubicBezTo>
                  <a:pt x="6650824" y="2325438"/>
                  <a:pt x="6651472" y="2323570"/>
                  <a:pt x="6652768" y="2321169"/>
                </a:cubicBezTo>
                <a:cubicBezTo>
                  <a:pt x="6655588" y="2315756"/>
                  <a:pt x="6660009" y="2312821"/>
                  <a:pt x="6665078" y="2309733"/>
                </a:cubicBezTo>
                <a:cubicBezTo>
                  <a:pt x="6666564" y="2308856"/>
                  <a:pt x="6668431" y="2308552"/>
                  <a:pt x="6670375" y="2308513"/>
                </a:cubicBezTo>
                <a:cubicBezTo>
                  <a:pt x="6672433" y="2306684"/>
                  <a:pt x="6674910" y="2305311"/>
                  <a:pt x="6677539" y="2304816"/>
                </a:cubicBezTo>
                <a:cubicBezTo>
                  <a:pt x="6679597" y="2304435"/>
                  <a:pt x="6681731" y="2304168"/>
                  <a:pt x="6683827" y="2303977"/>
                </a:cubicBezTo>
                <a:close/>
                <a:moveTo>
                  <a:pt x="6674986" y="2288844"/>
                </a:moveTo>
                <a:cubicBezTo>
                  <a:pt x="6670527" y="2306836"/>
                  <a:pt x="6642174" y="2301423"/>
                  <a:pt x="6646632" y="2283355"/>
                </a:cubicBezTo>
                <a:cubicBezTo>
                  <a:pt x="6651091" y="2265402"/>
                  <a:pt x="6679445" y="2270814"/>
                  <a:pt x="6674986" y="2288844"/>
                </a:cubicBezTo>
                <a:close/>
                <a:moveTo>
                  <a:pt x="6615687" y="2195074"/>
                </a:moveTo>
                <a:cubicBezTo>
                  <a:pt x="6615687" y="2195036"/>
                  <a:pt x="6615687" y="2195036"/>
                  <a:pt x="6615687" y="2194997"/>
                </a:cubicBezTo>
                <a:cubicBezTo>
                  <a:pt x="6617593" y="2187183"/>
                  <a:pt x="6626282" y="2183371"/>
                  <a:pt x="6633599" y="2185201"/>
                </a:cubicBezTo>
                <a:lnTo>
                  <a:pt x="6639810" y="2186764"/>
                </a:lnTo>
                <a:cubicBezTo>
                  <a:pt x="6647661" y="2188708"/>
                  <a:pt x="6651396" y="2197323"/>
                  <a:pt x="6649605" y="2204679"/>
                </a:cubicBezTo>
                <a:cubicBezTo>
                  <a:pt x="6649033" y="2207043"/>
                  <a:pt x="6647738" y="2208834"/>
                  <a:pt x="6646175" y="2210435"/>
                </a:cubicBezTo>
                <a:cubicBezTo>
                  <a:pt x="6646747" y="2212761"/>
                  <a:pt x="6646975" y="2215162"/>
                  <a:pt x="6646404" y="2217563"/>
                </a:cubicBezTo>
                <a:cubicBezTo>
                  <a:pt x="6644650" y="2225301"/>
                  <a:pt x="6636000" y="2229456"/>
                  <a:pt x="6628683" y="2227665"/>
                </a:cubicBezTo>
                <a:lnTo>
                  <a:pt x="6610009" y="2223014"/>
                </a:lnTo>
                <a:cubicBezTo>
                  <a:pt x="6602158" y="2221070"/>
                  <a:pt x="6598233" y="2212761"/>
                  <a:pt x="6599910" y="2205289"/>
                </a:cubicBezTo>
                <a:cubicBezTo>
                  <a:pt x="6601548" y="2198199"/>
                  <a:pt x="6608866" y="2194349"/>
                  <a:pt x="6615687" y="2195074"/>
                </a:cubicBezTo>
                <a:close/>
                <a:moveTo>
                  <a:pt x="6557684" y="2130235"/>
                </a:moveTo>
                <a:cubicBezTo>
                  <a:pt x="6564430" y="2126842"/>
                  <a:pt x="6571708" y="2129548"/>
                  <a:pt x="6575939" y="2135190"/>
                </a:cubicBezTo>
                <a:cubicBezTo>
                  <a:pt x="6578949" y="2133551"/>
                  <a:pt x="6582456" y="2132827"/>
                  <a:pt x="6585733" y="2133627"/>
                </a:cubicBezTo>
                <a:lnTo>
                  <a:pt x="6591945" y="2135190"/>
                </a:lnTo>
                <a:cubicBezTo>
                  <a:pt x="6599795" y="2137134"/>
                  <a:pt x="6604407" y="2144338"/>
                  <a:pt x="6603111" y="2152267"/>
                </a:cubicBezTo>
                <a:cubicBezTo>
                  <a:pt x="6601892" y="2159776"/>
                  <a:pt x="6593355" y="2165265"/>
                  <a:pt x="6586038" y="2163435"/>
                </a:cubicBezTo>
                <a:lnTo>
                  <a:pt x="6579826" y="2161873"/>
                </a:lnTo>
                <a:cubicBezTo>
                  <a:pt x="6579369" y="2161758"/>
                  <a:pt x="6578949" y="2161568"/>
                  <a:pt x="6578492" y="2161415"/>
                </a:cubicBezTo>
                <a:cubicBezTo>
                  <a:pt x="6577501" y="2162330"/>
                  <a:pt x="6576434" y="2163207"/>
                  <a:pt x="6575253" y="2163779"/>
                </a:cubicBezTo>
                <a:cubicBezTo>
                  <a:pt x="6567898" y="2167476"/>
                  <a:pt x="6559894" y="2163969"/>
                  <a:pt x="6555893" y="2157298"/>
                </a:cubicBezTo>
                <a:lnTo>
                  <a:pt x="6551205" y="2149522"/>
                </a:lnTo>
                <a:cubicBezTo>
                  <a:pt x="6547166" y="2142890"/>
                  <a:pt x="6551129" y="2133513"/>
                  <a:pt x="6557684" y="2130235"/>
                </a:cubicBezTo>
                <a:close/>
                <a:moveTo>
                  <a:pt x="6547242" y="2257778"/>
                </a:moveTo>
                <a:cubicBezTo>
                  <a:pt x="6548804" y="2251489"/>
                  <a:pt x="6553225" y="2248477"/>
                  <a:pt x="6558103" y="2247677"/>
                </a:cubicBezTo>
                <a:cubicBezTo>
                  <a:pt x="6554559" y="2244818"/>
                  <a:pt x="6552273" y="2240815"/>
                  <a:pt x="6552883" y="2235479"/>
                </a:cubicBezTo>
                <a:cubicBezTo>
                  <a:pt x="6553721" y="2228427"/>
                  <a:pt x="6561343" y="2220956"/>
                  <a:pt x="6568889" y="2222824"/>
                </a:cubicBezTo>
                <a:lnTo>
                  <a:pt x="6575100" y="2224387"/>
                </a:lnTo>
                <a:cubicBezTo>
                  <a:pt x="6582684" y="2226254"/>
                  <a:pt x="6588782" y="2231858"/>
                  <a:pt x="6587753" y="2240396"/>
                </a:cubicBezTo>
                <a:cubicBezTo>
                  <a:pt x="6586953" y="2247181"/>
                  <a:pt x="6579826" y="2254195"/>
                  <a:pt x="6572547" y="2253013"/>
                </a:cubicBezTo>
                <a:cubicBezTo>
                  <a:pt x="6575062" y="2256063"/>
                  <a:pt x="6576358" y="2260065"/>
                  <a:pt x="6575139" y="2265020"/>
                </a:cubicBezTo>
                <a:cubicBezTo>
                  <a:pt x="6570718" y="2283050"/>
                  <a:pt x="6542784" y="2275808"/>
                  <a:pt x="6547242" y="2257778"/>
                </a:cubicBezTo>
                <a:close/>
                <a:moveTo>
                  <a:pt x="6543088" y="2309695"/>
                </a:moveTo>
                <a:cubicBezTo>
                  <a:pt x="6545756" y="2306531"/>
                  <a:pt x="6549452" y="2304473"/>
                  <a:pt x="6554445" y="2304587"/>
                </a:cubicBezTo>
                <a:cubicBezTo>
                  <a:pt x="6561609" y="2304702"/>
                  <a:pt x="6569308" y="2312478"/>
                  <a:pt x="6567935" y="2319911"/>
                </a:cubicBezTo>
                <a:cubicBezTo>
                  <a:pt x="6566678" y="2326619"/>
                  <a:pt x="6564353" y="2333023"/>
                  <a:pt x="6557913" y="2336416"/>
                </a:cubicBezTo>
                <a:cubicBezTo>
                  <a:pt x="6557303" y="2336721"/>
                  <a:pt x="6556655" y="2336911"/>
                  <a:pt x="6556008" y="2337140"/>
                </a:cubicBezTo>
                <a:cubicBezTo>
                  <a:pt x="6547737" y="2348499"/>
                  <a:pt x="6525977" y="2343963"/>
                  <a:pt x="6529902" y="2328144"/>
                </a:cubicBezTo>
                <a:cubicBezTo>
                  <a:pt x="6530283" y="2326619"/>
                  <a:pt x="6530855" y="2325362"/>
                  <a:pt x="6531541" y="2324180"/>
                </a:cubicBezTo>
                <a:cubicBezTo>
                  <a:pt x="6531464" y="2322465"/>
                  <a:pt x="6531617" y="2320673"/>
                  <a:pt x="6532151" y="2318996"/>
                </a:cubicBezTo>
                <a:cubicBezTo>
                  <a:pt x="6533637" y="2313850"/>
                  <a:pt x="6538134" y="2310610"/>
                  <a:pt x="6543088" y="2309695"/>
                </a:cubicBezTo>
                <a:close/>
                <a:moveTo>
                  <a:pt x="6535619" y="2264258"/>
                </a:moveTo>
                <a:cubicBezTo>
                  <a:pt x="6531160" y="2282288"/>
                  <a:pt x="6504331" y="2271539"/>
                  <a:pt x="6508713" y="2253776"/>
                </a:cubicBezTo>
                <a:cubicBezTo>
                  <a:pt x="6513172" y="2235784"/>
                  <a:pt x="6540001" y="2246457"/>
                  <a:pt x="6535619" y="2264258"/>
                </a:cubicBezTo>
                <a:close/>
                <a:moveTo>
                  <a:pt x="6505245" y="2066577"/>
                </a:moveTo>
                <a:cubicBezTo>
                  <a:pt x="6511000" y="2061584"/>
                  <a:pt x="6520985" y="2062842"/>
                  <a:pt x="6525520" y="2068902"/>
                </a:cubicBezTo>
                <a:cubicBezTo>
                  <a:pt x="6530779" y="2075954"/>
                  <a:pt x="6533599" y="2084531"/>
                  <a:pt x="6531731" y="2093336"/>
                </a:cubicBezTo>
                <a:cubicBezTo>
                  <a:pt x="6530093" y="2100998"/>
                  <a:pt x="6524376" y="2107097"/>
                  <a:pt x="6515916" y="2106220"/>
                </a:cubicBezTo>
                <a:cubicBezTo>
                  <a:pt x="6508790" y="2105496"/>
                  <a:pt x="6501358" y="2098025"/>
                  <a:pt x="6502997" y="2090401"/>
                </a:cubicBezTo>
                <a:cubicBezTo>
                  <a:pt x="6503225" y="2089524"/>
                  <a:pt x="6503378" y="2088648"/>
                  <a:pt x="6503454" y="2087733"/>
                </a:cubicBezTo>
                <a:cubicBezTo>
                  <a:pt x="6503454" y="2087733"/>
                  <a:pt x="6503454" y="2087733"/>
                  <a:pt x="6503454" y="2087733"/>
                </a:cubicBezTo>
                <a:cubicBezTo>
                  <a:pt x="6503416" y="2087618"/>
                  <a:pt x="6503416" y="2087618"/>
                  <a:pt x="6503340" y="2087466"/>
                </a:cubicBezTo>
                <a:cubicBezTo>
                  <a:pt x="6503187" y="2087275"/>
                  <a:pt x="6503187" y="2087237"/>
                  <a:pt x="6502921" y="2086894"/>
                </a:cubicBezTo>
                <a:cubicBezTo>
                  <a:pt x="6498081" y="2080414"/>
                  <a:pt x="6499224" y="2071837"/>
                  <a:pt x="6505245" y="2066577"/>
                </a:cubicBezTo>
                <a:close/>
                <a:moveTo>
                  <a:pt x="6495870" y="2171974"/>
                </a:moveTo>
                <a:lnTo>
                  <a:pt x="6497433" y="2165723"/>
                </a:lnTo>
                <a:cubicBezTo>
                  <a:pt x="6499376" y="2157870"/>
                  <a:pt x="6507875" y="2154020"/>
                  <a:pt x="6515268" y="2155812"/>
                </a:cubicBezTo>
                <a:cubicBezTo>
                  <a:pt x="6523004" y="2157641"/>
                  <a:pt x="6527006" y="2166332"/>
                  <a:pt x="6525177" y="2173651"/>
                </a:cubicBezTo>
                <a:lnTo>
                  <a:pt x="6523614" y="2179864"/>
                </a:lnTo>
                <a:cubicBezTo>
                  <a:pt x="6521671" y="2187717"/>
                  <a:pt x="6513172" y="2191567"/>
                  <a:pt x="6505779" y="2189813"/>
                </a:cubicBezTo>
                <a:cubicBezTo>
                  <a:pt x="6498042" y="2187946"/>
                  <a:pt x="6494041" y="2179255"/>
                  <a:pt x="6495870" y="2171974"/>
                </a:cubicBezTo>
                <a:close/>
                <a:moveTo>
                  <a:pt x="6493088" y="2279696"/>
                </a:moveTo>
                <a:cubicBezTo>
                  <a:pt x="6497280" y="2286672"/>
                  <a:pt x="6497242" y="2294333"/>
                  <a:pt x="6490687" y="2299975"/>
                </a:cubicBezTo>
                <a:cubicBezTo>
                  <a:pt x="6485314" y="2304625"/>
                  <a:pt x="6474338" y="2304054"/>
                  <a:pt x="6470413" y="2297573"/>
                </a:cubicBezTo>
                <a:lnTo>
                  <a:pt x="6465726" y="2289797"/>
                </a:lnTo>
                <a:cubicBezTo>
                  <a:pt x="6461533" y="2282860"/>
                  <a:pt x="6461571" y="2275198"/>
                  <a:pt x="6468127" y="2269518"/>
                </a:cubicBezTo>
                <a:cubicBezTo>
                  <a:pt x="6473500" y="2264868"/>
                  <a:pt x="6484476" y="2265440"/>
                  <a:pt x="6488401" y="2271920"/>
                </a:cubicBezTo>
                <a:cubicBezTo>
                  <a:pt x="6490001" y="2274512"/>
                  <a:pt x="6491526" y="2277104"/>
                  <a:pt x="6493088" y="2279696"/>
                </a:cubicBezTo>
                <a:close/>
                <a:moveTo>
                  <a:pt x="6484971" y="2202354"/>
                </a:moveTo>
                <a:lnTo>
                  <a:pt x="6483409" y="2208606"/>
                </a:lnTo>
                <a:cubicBezTo>
                  <a:pt x="6481541" y="2216191"/>
                  <a:pt x="6474986" y="2221833"/>
                  <a:pt x="6466793" y="2220460"/>
                </a:cubicBezTo>
                <a:cubicBezTo>
                  <a:pt x="6464201" y="2220041"/>
                  <a:pt x="6461877" y="2218554"/>
                  <a:pt x="6459819" y="2216763"/>
                </a:cubicBezTo>
                <a:cubicBezTo>
                  <a:pt x="6456122" y="2220765"/>
                  <a:pt x="6450253" y="2222290"/>
                  <a:pt x="6444650" y="2220880"/>
                </a:cubicBezTo>
                <a:lnTo>
                  <a:pt x="6438439" y="2219317"/>
                </a:lnTo>
                <a:cubicBezTo>
                  <a:pt x="6430855" y="2217411"/>
                  <a:pt x="6426892" y="2208110"/>
                  <a:pt x="6429178" y="2201096"/>
                </a:cubicBezTo>
                <a:cubicBezTo>
                  <a:pt x="6431732" y="2193282"/>
                  <a:pt x="6439811" y="2189966"/>
                  <a:pt x="6447395" y="2191834"/>
                </a:cubicBezTo>
                <a:lnTo>
                  <a:pt x="6453606" y="2193396"/>
                </a:lnTo>
                <a:cubicBezTo>
                  <a:pt x="6455055" y="2193740"/>
                  <a:pt x="6456236" y="2194578"/>
                  <a:pt x="6457418" y="2195417"/>
                </a:cubicBezTo>
                <a:cubicBezTo>
                  <a:pt x="6459933" y="2189013"/>
                  <a:pt x="6465763" y="2184477"/>
                  <a:pt x="6473119" y="2185735"/>
                </a:cubicBezTo>
                <a:cubicBezTo>
                  <a:pt x="6480398" y="2186954"/>
                  <a:pt x="6486838" y="2194807"/>
                  <a:pt x="6484971" y="2202354"/>
                </a:cubicBezTo>
                <a:close/>
                <a:moveTo>
                  <a:pt x="6475710" y="2159891"/>
                </a:moveTo>
                <a:cubicBezTo>
                  <a:pt x="6474719" y="2167285"/>
                  <a:pt x="6466259" y="2173346"/>
                  <a:pt x="6458904" y="2171517"/>
                </a:cubicBezTo>
                <a:lnTo>
                  <a:pt x="6452692" y="2169954"/>
                </a:lnTo>
                <a:cubicBezTo>
                  <a:pt x="6444841" y="2168010"/>
                  <a:pt x="6439963" y="2161339"/>
                  <a:pt x="6441068" y="2153182"/>
                </a:cubicBezTo>
                <a:cubicBezTo>
                  <a:pt x="6442059" y="2145787"/>
                  <a:pt x="6450520" y="2139726"/>
                  <a:pt x="6457875" y="2141556"/>
                </a:cubicBezTo>
                <a:lnTo>
                  <a:pt x="6464087" y="2143119"/>
                </a:lnTo>
                <a:cubicBezTo>
                  <a:pt x="6471937" y="2145063"/>
                  <a:pt x="6476815" y="2151733"/>
                  <a:pt x="6475710" y="2159891"/>
                </a:cubicBezTo>
                <a:close/>
                <a:moveTo>
                  <a:pt x="6436114" y="2013517"/>
                </a:moveTo>
                <a:cubicBezTo>
                  <a:pt x="6438058" y="2005626"/>
                  <a:pt x="6444270" y="2000556"/>
                  <a:pt x="6452615" y="2001509"/>
                </a:cubicBezTo>
                <a:cubicBezTo>
                  <a:pt x="6459895" y="2002310"/>
                  <a:pt x="6466449" y="2010658"/>
                  <a:pt x="6464620" y="2018015"/>
                </a:cubicBezTo>
                <a:lnTo>
                  <a:pt x="6463058" y="2024228"/>
                </a:lnTo>
                <a:cubicBezTo>
                  <a:pt x="6461114" y="2032118"/>
                  <a:pt x="6454902" y="2037188"/>
                  <a:pt x="6446556" y="2036235"/>
                </a:cubicBezTo>
                <a:cubicBezTo>
                  <a:pt x="6439277" y="2035435"/>
                  <a:pt x="6432723" y="2027087"/>
                  <a:pt x="6434551" y="2019730"/>
                </a:cubicBezTo>
                <a:lnTo>
                  <a:pt x="6436114" y="2013517"/>
                </a:lnTo>
                <a:close/>
                <a:moveTo>
                  <a:pt x="6414010" y="2084378"/>
                </a:moveTo>
                <a:lnTo>
                  <a:pt x="6420222" y="2085941"/>
                </a:lnTo>
                <a:cubicBezTo>
                  <a:pt x="6428073" y="2087885"/>
                  <a:pt x="6431922" y="2096347"/>
                  <a:pt x="6430169" y="2103781"/>
                </a:cubicBezTo>
                <a:cubicBezTo>
                  <a:pt x="6428340" y="2111557"/>
                  <a:pt x="6419651" y="2115559"/>
                  <a:pt x="6412334" y="2113729"/>
                </a:cubicBezTo>
                <a:lnTo>
                  <a:pt x="6406122" y="2112167"/>
                </a:lnTo>
                <a:cubicBezTo>
                  <a:pt x="6403988" y="2111633"/>
                  <a:pt x="6402159" y="2110566"/>
                  <a:pt x="6400634" y="2109193"/>
                </a:cubicBezTo>
                <a:cubicBezTo>
                  <a:pt x="6399262" y="2110794"/>
                  <a:pt x="6397662" y="2112129"/>
                  <a:pt x="6395908" y="2112967"/>
                </a:cubicBezTo>
                <a:cubicBezTo>
                  <a:pt x="6392097" y="2114720"/>
                  <a:pt x="6388324" y="2114606"/>
                  <a:pt x="6384971" y="2113272"/>
                </a:cubicBezTo>
                <a:cubicBezTo>
                  <a:pt x="6386990" y="2116169"/>
                  <a:pt x="6387981" y="2119790"/>
                  <a:pt x="6387448" y="2123869"/>
                </a:cubicBezTo>
                <a:cubicBezTo>
                  <a:pt x="6386953" y="2127833"/>
                  <a:pt x="6384171" y="2131378"/>
                  <a:pt x="6380626" y="2133589"/>
                </a:cubicBezTo>
                <a:lnTo>
                  <a:pt x="6382265" y="2137820"/>
                </a:lnTo>
                <a:cubicBezTo>
                  <a:pt x="6385199" y="2145406"/>
                  <a:pt x="6381350" y="2154287"/>
                  <a:pt x="6373766" y="2157260"/>
                </a:cubicBezTo>
                <a:cubicBezTo>
                  <a:pt x="6366221" y="2160195"/>
                  <a:pt x="6357227" y="2156307"/>
                  <a:pt x="6354331" y="2148722"/>
                </a:cubicBezTo>
                <a:lnTo>
                  <a:pt x="6350939" y="2139917"/>
                </a:lnTo>
                <a:cubicBezTo>
                  <a:pt x="6348919" y="2134618"/>
                  <a:pt x="6350291" y="2128824"/>
                  <a:pt x="6353797" y="2124707"/>
                </a:cubicBezTo>
                <a:cubicBezTo>
                  <a:pt x="6352959" y="2122459"/>
                  <a:pt x="6352463" y="2120057"/>
                  <a:pt x="6352806" y="2117351"/>
                </a:cubicBezTo>
                <a:cubicBezTo>
                  <a:pt x="6353759" y="2109994"/>
                  <a:pt x="6362143" y="2103781"/>
                  <a:pt x="6369498" y="2105610"/>
                </a:cubicBezTo>
                <a:lnTo>
                  <a:pt x="6375710" y="2107173"/>
                </a:lnTo>
                <a:cubicBezTo>
                  <a:pt x="6376891" y="2107440"/>
                  <a:pt x="6377844" y="2108050"/>
                  <a:pt x="6378873" y="2108545"/>
                </a:cubicBezTo>
                <a:cubicBezTo>
                  <a:pt x="6378149" y="2107707"/>
                  <a:pt x="6377349" y="2106944"/>
                  <a:pt x="6376739" y="2105953"/>
                </a:cubicBezTo>
                <a:lnTo>
                  <a:pt x="6372052" y="2098177"/>
                </a:lnTo>
                <a:cubicBezTo>
                  <a:pt x="6368012" y="2091468"/>
                  <a:pt x="6372623" y="2082015"/>
                  <a:pt x="6379102" y="2079042"/>
                </a:cubicBezTo>
                <a:cubicBezTo>
                  <a:pt x="6386724" y="2075535"/>
                  <a:pt x="6394231" y="2079385"/>
                  <a:pt x="6398271" y="2086094"/>
                </a:cubicBezTo>
                <a:lnTo>
                  <a:pt x="6399643" y="2088381"/>
                </a:lnTo>
                <a:cubicBezTo>
                  <a:pt x="6403302" y="2084721"/>
                  <a:pt x="6408942" y="2083159"/>
                  <a:pt x="6414010" y="2084378"/>
                </a:cubicBezTo>
                <a:close/>
                <a:moveTo>
                  <a:pt x="6395108" y="2020264"/>
                </a:moveTo>
                <a:cubicBezTo>
                  <a:pt x="6402311" y="2021407"/>
                  <a:pt x="6409018" y="2029183"/>
                  <a:pt x="6407112" y="2036769"/>
                </a:cubicBezTo>
                <a:lnTo>
                  <a:pt x="6405550" y="2042982"/>
                </a:lnTo>
                <a:cubicBezTo>
                  <a:pt x="6403645" y="2050568"/>
                  <a:pt x="6397280" y="2056323"/>
                  <a:pt x="6389048" y="2054989"/>
                </a:cubicBezTo>
                <a:cubicBezTo>
                  <a:pt x="6383789" y="2054151"/>
                  <a:pt x="6378873" y="2049729"/>
                  <a:pt x="6377311" y="2044507"/>
                </a:cubicBezTo>
                <a:lnTo>
                  <a:pt x="6373652" y="2043592"/>
                </a:lnTo>
                <a:cubicBezTo>
                  <a:pt x="6365764" y="2041648"/>
                  <a:pt x="6360848" y="2035130"/>
                  <a:pt x="6361915" y="2026896"/>
                </a:cubicBezTo>
                <a:cubicBezTo>
                  <a:pt x="6362867" y="2019539"/>
                  <a:pt x="6371251" y="2013326"/>
                  <a:pt x="6378607" y="2015156"/>
                </a:cubicBezTo>
                <a:lnTo>
                  <a:pt x="6384819" y="2016719"/>
                </a:lnTo>
                <a:cubicBezTo>
                  <a:pt x="6387524" y="2017405"/>
                  <a:pt x="6389735" y="2018777"/>
                  <a:pt x="6391602" y="2020416"/>
                </a:cubicBezTo>
                <a:cubicBezTo>
                  <a:pt x="6392783" y="2020340"/>
                  <a:pt x="6393851" y="2020073"/>
                  <a:pt x="6395108" y="2020264"/>
                </a:cubicBezTo>
                <a:close/>
                <a:moveTo>
                  <a:pt x="6346823" y="1981650"/>
                </a:moveTo>
                <a:cubicBezTo>
                  <a:pt x="6349338" y="1973874"/>
                  <a:pt x="6357418" y="1970481"/>
                  <a:pt x="6365001" y="1972311"/>
                </a:cubicBezTo>
                <a:lnTo>
                  <a:pt x="6377463" y="1975398"/>
                </a:lnTo>
                <a:cubicBezTo>
                  <a:pt x="6385047" y="1977304"/>
                  <a:pt x="6389048" y="1986529"/>
                  <a:pt x="6386762" y="1993581"/>
                </a:cubicBezTo>
                <a:cubicBezTo>
                  <a:pt x="6384247" y="2001357"/>
                  <a:pt x="6376167" y="2004750"/>
                  <a:pt x="6368584" y="2002882"/>
                </a:cubicBezTo>
                <a:lnTo>
                  <a:pt x="6356122" y="1999794"/>
                </a:lnTo>
                <a:cubicBezTo>
                  <a:pt x="6348538" y="1997926"/>
                  <a:pt x="6344536" y="1988664"/>
                  <a:pt x="6346823" y="1981650"/>
                </a:cubicBezTo>
                <a:close/>
                <a:moveTo>
                  <a:pt x="6344117" y="2018815"/>
                </a:moveTo>
                <a:lnTo>
                  <a:pt x="6348805" y="2026591"/>
                </a:lnTo>
                <a:cubicBezTo>
                  <a:pt x="6352844" y="2033300"/>
                  <a:pt x="6348462" y="2042715"/>
                  <a:pt x="6341945" y="2045803"/>
                </a:cubicBezTo>
                <a:cubicBezTo>
                  <a:pt x="6334399" y="2049348"/>
                  <a:pt x="6326739" y="2045612"/>
                  <a:pt x="6322738" y="2038941"/>
                </a:cubicBezTo>
                <a:lnTo>
                  <a:pt x="6321595" y="2037036"/>
                </a:lnTo>
                <a:cubicBezTo>
                  <a:pt x="6316679" y="2034215"/>
                  <a:pt x="6313324" y="2028916"/>
                  <a:pt x="6315078" y="2021826"/>
                </a:cubicBezTo>
                <a:cubicBezTo>
                  <a:pt x="6316793" y="2014927"/>
                  <a:pt x="6321938" y="2011725"/>
                  <a:pt x="6327387" y="2011382"/>
                </a:cubicBezTo>
                <a:cubicBezTo>
                  <a:pt x="6334056" y="2009552"/>
                  <a:pt x="6340535" y="2012869"/>
                  <a:pt x="6344117" y="2018815"/>
                </a:cubicBezTo>
                <a:close/>
                <a:moveTo>
                  <a:pt x="6307456" y="1881704"/>
                </a:moveTo>
                <a:cubicBezTo>
                  <a:pt x="6311419" y="1874195"/>
                  <a:pt x="6320298" y="1872098"/>
                  <a:pt x="6327692" y="1875376"/>
                </a:cubicBezTo>
                <a:lnTo>
                  <a:pt x="6333789" y="1878083"/>
                </a:lnTo>
                <a:cubicBezTo>
                  <a:pt x="6341221" y="1881399"/>
                  <a:pt x="6343698" y="1891538"/>
                  <a:pt x="6340116" y="1898362"/>
                </a:cubicBezTo>
                <a:cubicBezTo>
                  <a:pt x="6336190" y="1905871"/>
                  <a:pt x="6327273" y="1907967"/>
                  <a:pt x="6319880" y="1904689"/>
                </a:cubicBezTo>
                <a:lnTo>
                  <a:pt x="6313782" y="1901983"/>
                </a:lnTo>
                <a:cubicBezTo>
                  <a:pt x="6306350" y="1898667"/>
                  <a:pt x="6303873" y="1888527"/>
                  <a:pt x="6307456" y="1881704"/>
                </a:cubicBezTo>
                <a:close/>
                <a:moveTo>
                  <a:pt x="6304407" y="1939415"/>
                </a:moveTo>
                <a:lnTo>
                  <a:pt x="6305969" y="1933163"/>
                </a:lnTo>
                <a:cubicBezTo>
                  <a:pt x="6307875" y="1925578"/>
                  <a:pt x="6315459" y="1920508"/>
                  <a:pt x="6323233" y="1922262"/>
                </a:cubicBezTo>
                <a:cubicBezTo>
                  <a:pt x="6330703" y="1923939"/>
                  <a:pt x="6336038" y="1931944"/>
                  <a:pt x="6334133" y="1939529"/>
                </a:cubicBezTo>
                <a:lnTo>
                  <a:pt x="6332570" y="1945743"/>
                </a:lnTo>
                <a:cubicBezTo>
                  <a:pt x="6330703" y="1953328"/>
                  <a:pt x="6323081" y="1958436"/>
                  <a:pt x="6315345" y="1956682"/>
                </a:cubicBezTo>
                <a:cubicBezTo>
                  <a:pt x="6307837" y="1954967"/>
                  <a:pt x="6302540" y="1946962"/>
                  <a:pt x="6304407" y="1939415"/>
                </a:cubicBezTo>
                <a:close/>
                <a:moveTo>
                  <a:pt x="6310924" y="1984966"/>
                </a:moveTo>
                <a:lnTo>
                  <a:pt x="6312067" y="1986872"/>
                </a:lnTo>
                <a:cubicBezTo>
                  <a:pt x="6316983" y="1989693"/>
                  <a:pt x="6320337" y="1994991"/>
                  <a:pt x="6318584" y="2002081"/>
                </a:cubicBezTo>
                <a:cubicBezTo>
                  <a:pt x="6316869" y="2008981"/>
                  <a:pt x="6311724" y="2012183"/>
                  <a:pt x="6306274" y="2012526"/>
                </a:cubicBezTo>
                <a:cubicBezTo>
                  <a:pt x="6301130" y="2013898"/>
                  <a:pt x="6296557" y="2011687"/>
                  <a:pt x="6292860" y="2008142"/>
                </a:cubicBezTo>
                <a:cubicBezTo>
                  <a:pt x="6284437" y="2006541"/>
                  <a:pt x="6277235" y="1999032"/>
                  <a:pt x="6281693" y="1989007"/>
                </a:cubicBezTo>
                <a:cubicBezTo>
                  <a:pt x="6282799" y="1986491"/>
                  <a:pt x="6284400" y="1984699"/>
                  <a:pt x="6286191" y="1983251"/>
                </a:cubicBezTo>
                <a:cubicBezTo>
                  <a:pt x="6287677" y="1981040"/>
                  <a:pt x="6289468" y="1979134"/>
                  <a:pt x="6291716" y="1978067"/>
                </a:cubicBezTo>
                <a:cubicBezTo>
                  <a:pt x="6299262" y="1974522"/>
                  <a:pt x="6306922" y="1978295"/>
                  <a:pt x="6310924" y="1984966"/>
                </a:cubicBezTo>
                <a:close/>
                <a:moveTo>
                  <a:pt x="6250024" y="1839012"/>
                </a:moveTo>
                <a:cubicBezTo>
                  <a:pt x="6251930" y="1831235"/>
                  <a:pt x="6260619" y="1827386"/>
                  <a:pt x="6267936" y="1829215"/>
                </a:cubicBezTo>
                <a:lnTo>
                  <a:pt x="6280398" y="1832303"/>
                </a:lnTo>
                <a:cubicBezTo>
                  <a:pt x="6288249" y="1834247"/>
                  <a:pt x="6291983" y="1842862"/>
                  <a:pt x="6290192" y="1850218"/>
                </a:cubicBezTo>
                <a:cubicBezTo>
                  <a:pt x="6289811" y="1851857"/>
                  <a:pt x="6288973" y="1853230"/>
                  <a:pt x="6288019" y="1854488"/>
                </a:cubicBezTo>
                <a:cubicBezTo>
                  <a:pt x="6289811" y="1858376"/>
                  <a:pt x="6290230" y="1862912"/>
                  <a:pt x="6288477" y="1866800"/>
                </a:cubicBezTo>
                <a:lnTo>
                  <a:pt x="6285771" y="1872899"/>
                </a:lnTo>
                <a:cubicBezTo>
                  <a:pt x="6282379" y="1880599"/>
                  <a:pt x="6273805" y="1883724"/>
                  <a:pt x="6266069" y="1880827"/>
                </a:cubicBezTo>
                <a:cubicBezTo>
                  <a:pt x="6258561" y="1878045"/>
                  <a:pt x="6254940" y="1868324"/>
                  <a:pt x="6258142" y="1861158"/>
                </a:cubicBezTo>
                <a:lnTo>
                  <a:pt x="6260009" y="1857003"/>
                </a:lnTo>
                <a:lnTo>
                  <a:pt x="6259819" y="1856965"/>
                </a:lnTo>
                <a:cubicBezTo>
                  <a:pt x="6252006" y="1854983"/>
                  <a:pt x="6248233" y="1846369"/>
                  <a:pt x="6250024" y="1839012"/>
                </a:cubicBezTo>
                <a:close/>
                <a:moveTo>
                  <a:pt x="6220413" y="1878426"/>
                </a:moveTo>
                <a:cubicBezTo>
                  <a:pt x="6224910" y="1860358"/>
                  <a:pt x="6252845" y="1867600"/>
                  <a:pt x="6248347" y="1885630"/>
                </a:cubicBezTo>
                <a:cubicBezTo>
                  <a:pt x="6243889" y="1903698"/>
                  <a:pt x="6215954" y="1896456"/>
                  <a:pt x="6220413" y="1878426"/>
                </a:cubicBezTo>
                <a:close/>
                <a:moveTo>
                  <a:pt x="6188972" y="1803066"/>
                </a:moveTo>
                <a:lnTo>
                  <a:pt x="6195185" y="1804629"/>
                </a:lnTo>
                <a:cubicBezTo>
                  <a:pt x="6202082" y="1806344"/>
                  <a:pt x="6205703" y="1814121"/>
                  <a:pt x="6204636" y="1820791"/>
                </a:cubicBezTo>
                <a:cubicBezTo>
                  <a:pt x="6204674" y="1820791"/>
                  <a:pt x="6204712" y="1820791"/>
                  <a:pt x="6204750" y="1820791"/>
                </a:cubicBezTo>
                <a:lnTo>
                  <a:pt x="6210848" y="1823498"/>
                </a:lnTo>
                <a:cubicBezTo>
                  <a:pt x="6218279" y="1826814"/>
                  <a:pt x="6221900" y="1835733"/>
                  <a:pt x="6218660" y="1843243"/>
                </a:cubicBezTo>
                <a:cubicBezTo>
                  <a:pt x="6215459" y="1850638"/>
                  <a:pt x="6206312" y="1854335"/>
                  <a:pt x="6198919" y="1851057"/>
                </a:cubicBezTo>
                <a:lnTo>
                  <a:pt x="6192822" y="1848351"/>
                </a:lnTo>
                <a:cubicBezTo>
                  <a:pt x="6186343" y="1845492"/>
                  <a:pt x="6183065" y="1838364"/>
                  <a:pt x="6184399" y="1831617"/>
                </a:cubicBezTo>
                <a:lnTo>
                  <a:pt x="6179979" y="1830511"/>
                </a:lnTo>
                <a:cubicBezTo>
                  <a:pt x="6172395" y="1828644"/>
                  <a:pt x="6168470" y="1819304"/>
                  <a:pt x="6170756" y="1812291"/>
                </a:cubicBezTo>
                <a:cubicBezTo>
                  <a:pt x="6173348" y="1804515"/>
                  <a:pt x="6181427" y="1801160"/>
                  <a:pt x="6188972" y="1803066"/>
                </a:cubicBezTo>
                <a:close/>
                <a:moveTo>
                  <a:pt x="6192593" y="1870688"/>
                </a:moveTo>
                <a:cubicBezTo>
                  <a:pt x="6191602" y="1878083"/>
                  <a:pt x="6183142" y="1884144"/>
                  <a:pt x="6175787" y="1882314"/>
                </a:cubicBezTo>
                <a:lnTo>
                  <a:pt x="6169575" y="1880751"/>
                </a:lnTo>
                <a:cubicBezTo>
                  <a:pt x="6161724" y="1878807"/>
                  <a:pt x="6156846" y="1872098"/>
                  <a:pt x="6157951" y="1863941"/>
                </a:cubicBezTo>
                <a:cubicBezTo>
                  <a:pt x="6158942" y="1856584"/>
                  <a:pt x="6167402" y="1850523"/>
                  <a:pt x="6174720" y="1852315"/>
                </a:cubicBezTo>
                <a:lnTo>
                  <a:pt x="6180970" y="1853878"/>
                </a:lnTo>
                <a:cubicBezTo>
                  <a:pt x="6188820" y="1855860"/>
                  <a:pt x="6193698" y="1862569"/>
                  <a:pt x="6192593" y="1870688"/>
                </a:cubicBezTo>
                <a:close/>
                <a:moveTo>
                  <a:pt x="6145146" y="1754427"/>
                </a:moveTo>
                <a:cubicBezTo>
                  <a:pt x="6152883" y="1737007"/>
                  <a:pt x="6181732" y="1745393"/>
                  <a:pt x="6173919" y="1763042"/>
                </a:cubicBezTo>
                <a:cubicBezTo>
                  <a:pt x="6166183" y="1780462"/>
                  <a:pt x="6137296" y="1772076"/>
                  <a:pt x="6145146" y="1754427"/>
                </a:cubicBezTo>
                <a:close/>
                <a:moveTo>
                  <a:pt x="6144613" y="1890814"/>
                </a:moveTo>
                <a:cubicBezTo>
                  <a:pt x="6150558" y="1889290"/>
                  <a:pt x="6156389" y="1889556"/>
                  <a:pt x="6161724" y="1892606"/>
                </a:cubicBezTo>
                <a:cubicBezTo>
                  <a:pt x="6168393" y="1896418"/>
                  <a:pt x="6170451" y="1903355"/>
                  <a:pt x="6171404" y="1910407"/>
                </a:cubicBezTo>
                <a:cubicBezTo>
                  <a:pt x="6172509" y="1918488"/>
                  <a:pt x="6163858" y="1925502"/>
                  <a:pt x="6156541" y="1925540"/>
                </a:cubicBezTo>
                <a:cubicBezTo>
                  <a:pt x="6151396" y="1925578"/>
                  <a:pt x="6147547" y="1923215"/>
                  <a:pt x="6144956" y="1919670"/>
                </a:cubicBezTo>
                <a:cubicBezTo>
                  <a:pt x="6139963" y="1918336"/>
                  <a:pt x="6135847" y="1914524"/>
                  <a:pt x="6134133" y="1909263"/>
                </a:cubicBezTo>
                <a:cubicBezTo>
                  <a:pt x="6131655" y="1901640"/>
                  <a:pt x="6137029" y="1892758"/>
                  <a:pt x="6144613" y="1890814"/>
                </a:cubicBezTo>
                <a:close/>
                <a:moveTo>
                  <a:pt x="6117707" y="1917649"/>
                </a:moveTo>
                <a:cubicBezTo>
                  <a:pt x="6124834" y="1918374"/>
                  <a:pt x="6132265" y="1925845"/>
                  <a:pt x="6130627" y="1933469"/>
                </a:cubicBezTo>
                <a:cubicBezTo>
                  <a:pt x="6130398" y="1934345"/>
                  <a:pt x="6130245" y="1935260"/>
                  <a:pt x="6130169" y="1936175"/>
                </a:cubicBezTo>
                <a:cubicBezTo>
                  <a:pt x="6130169" y="1936175"/>
                  <a:pt x="6130169" y="1936175"/>
                  <a:pt x="6130169" y="1936175"/>
                </a:cubicBezTo>
                <a:cubicBezTo>
                  <a:pt x="6130207" y="1936251"/>
                  <a:pt x="6130207" y="1936289"/>
                  <a:pt x="6130284" y="1936442"/>
                </a:cubicBezTo>
                <a:cubicBezTo>
                  <a:pt x="6130436" y="1936632"/>
                  <a:pt x="6130436" y="1936670"/>
                  <a:pt x="6130703" y="1937013"/>
                </a:cubicBezTo>
                <a:cubicBezTo>
                  <a:pt x="6135543" y="1943494"/>
                  <a:pt x="6134437" y="1952032"/>
                  <a:pt x="6128378" y="1957292"/>
                </a:cubicBezTo>
                <a:cubicBezTo>
                  <a:pt x="6124034" y="1961066"/>
                  <a:pt x="6117326" y="1961257"/>
                  <a:pt x="6112334" y="1958550"/>
                </a:cubicBezTo>
                <a:cubicBezTo>
                  <a:pt x="6112524" y="1959236"/>
                  <a:pt x="6112677" y="1959884"/>
                  <a:pt x="6112753" y="1960609"/>
                </a:cubicBezTo>
                <a:cubicBezTo>
                  <a:pt x="6113515" y="1961714"/>
                  <a:pt x="6113896" y="1963086"/>
                  <a:pt x="6114278" y="1964421"/>
                </a:cubicBezTo>
                <a:cubicBezTo>
                  <a:pt x="6116869" y="1965907"/>
                  <a:pt x="6119346" y="1967584"/>
                  <a:pt x="6120642" y="1970253"/>
                </a:cubicBezTo>
                <a:cubicBezTo>
                  <a:pt x="6130017" y="1965488"/>
                  <a:pt x="6143469" y="1968118"/>
                  <a:pt x="6152159" y="1973416"/>
                </a:cubicBezTo>
                <a:cubicBezTo>
                  <a:pt x="6158218" y="1977152"/>
                  <a:pt x="6160657" y="1985614"/>
                  <a:pt x="6161419" y="1993962"/>
                </a:cubicBezTo>
                <a:cubicBezTo>
                  <a:pt x="6164925" y="1993466"/>
                  <a:pt x="6168470" y="1994953"/>
                  <a:pt x="6171633" y="1997164"/>
                </a:cubicBezTo>
                <a:cubicBezTo>
                  <a:pt x="6174186" y="1990798"/>
                  <a:pt x="6179712" y="1986796"/>
                  <a:pt x="6187105" y="1987634"/>
                </a:cubicBezTo>
                <a:cubicBezTo>
                  <a:pt x="6194384" y="1988435"/>
                  <a:pt x="6200939" y="1996783"/>
                  <a:pt x="6199110" y="2004140"/>
                </a:cubicBezTo>
                <a:lnTo>
                  <a:pt x="6197547" y="2010353"/>
                </a:lnTo>
                <a:cubicBezTo>
                  <a:pt x="6195604" y="2018243"/>
                  <a:pt x="6189392" y="2023275"/>
                  <a:pt x="6181046" y="2022360"/>
                </a:cubicBezTo>
                <a:cubicBezTo>
                  <a:pt x="6179140" y="2022131"/>
                  <a:pt x="6177311" y="2021369"/>
                  <a:pt x="6175634" y="2020264"/>
                </a:cubicBezTo>
                <a:cubicBezTo>
                  <a:pt x="6171366" y="2025486"/>
                  <a:pt x="6164887" y="2025676"/>
                  <a:pt x="6159514" y="2022551"/>
                </a:cubicBezTo>
                <a:cubicBezTo>
                  <a:pt x="6159438" y="2023961"/>
                  <a:pt x="6159171" y="2025333"/>
                  <a:pt x="6158714" y="2026591"/>
                </a:cubicBezTo>
                <a:cubicBezTo>
                  <a:pt x="6165764" y="2030289"/>
                  <a:pt x="6168126" y="2038980"/>
                  <a:pt x="6165154" y="2046108"/>
                </a:cubicBezTo>
                <a:cubicBezTo>
                  <a:pt x="6163249" y="2050720"/>
                  <a:pt x="6158980" y="2053503"/>
                  <a:pt x="6154293" y="2054341"/>
                </a:cubicBezTo>
                <a:cubicBezTo>
                  <a:pt x="6155245" y="2054456"/>
                  <a:pt x="6156198" y="2054722"/>
                  <a:pt x="6157151" y="2055142"/>
                </a:cubicBezTo>
                <a:lnTo>
                  <a:pt x="6163249" y="2057848"/>
                </a:lnTo>
                <a:cubicBezTo>
                  <a:pt x="6164582" y="2058420"/>
                  <a:pt x="6165725" y="2059259"/>
                  <a:pt x="6166869" y="2060059"/>
                </a:cubicBezTo>
                <a:cubicBezTo>
                  <a:pt x="6176549" y="2054761"/>
                  <a:pt x="6191640" y="2060898"/>
                  <a:pt x="6188287" y="2074430"/>
                </a:cubicBezTo>
                <a:cubicBezTo>
                  <a:pt x="6185695" y="2084836"/>
                  <a:pt x="6175139" y="2087390"/>
                  <a:pt x="6167517" y="2084302"/>
                </a:cubicBezTo>
                <a:cubicBezTo>
                  <a:pt x="6163782" y="2087085"/>
                  <a:pt x="6159094" y="2088571"/>
                  <a:pt x="6154865" y="2086665"/>
                </a:cubicBezTo>
                <a:lnTo>
                  <a:pt x="6148767" y="2083959"/>
                </a:lnTo>
                <a:cubicBezTo>
                  <a:pt x="6141335" y="2080643"/>
                  <a:pt x="6136038" y="2073972"/>
                  <a:pt x="6138553" y="2065319"/>
                </a:cubicBezTo>
                <a:cubicBezTo>
                  <a:pt x="6140040" y="2060326"/>
                  <a:pt x="6145070" y="2055675"/>
                  <a:pt x="6150520" y="2054570"/>
                </a:cubicBezTo>
                <a:cubicBezTo>
                  <a:pt x="6148691" y="2054456"/>
                  <a:pt x="6146900" y="2054074"/>
                  <a:pt x="6145223" y="2053350"/>
                </a:cubicBezTo>
                <a:lnTo>
                  <a:pt x="6139125" y="2050644"/>
                </a:lnTo>
                <a:cubicBezTo>
                  <a:pt x="6136953" y="2049691"/>
                  <a:pt x="6135238" y="2048242"/>
                  <a:pt x="6133904" y="2046527"/>
                </a:cubicBezTo>
                <a:cubicBezTo>
                  <a:pt x="6127082" y="2048242"/>
                  <a:pt x="6119841" y="2047556"/>
                  <a:pt x="6113363" y="2043135"/>
                </a:cubicBezTo>
                <a:cubicBezTo>
                  <a:pt x="6109247" y="2040314"/>
                  <a:pt x="6106313" y="2036807"/>
                  <a:pt x="6104331" y="2032843"/>
                </a:cubicBezTo>
                <a:cubicBezTo>
                  <a:pt x="6102006" y="2033071"/>
                  <a:pt x="6099605" y="2032881"/>
                  <a:pt x="6097205" y="2032042"/>
                </a:cubicBezTo>
                <a:cubicBezTo>
                  <a:pt x="6089735" y="2029412"/>
                  <a:pt x="6085695" y="2019692"/>
                  <a:pt x="6088897" y="2012487"/>
                </a:cubicBezTo>
                <a:lnTo>
                  <a:pt x="6094308" y="2000290"/>
                </a:lnTo>
                <a:cubicBezTo>
                  <a:pt x="6096557" y="1995220"/>
                  <a:pt x="6100901" y="1992094"/>
                  <a:pt x="6105855" y="1991256"/>
                </a:cubicBezTo>
                <a:cubicBezTo>
                  <a:pt x="6105931" y="1991065"/>
                  <a:pt x="6106008" y="1990874"/>
                  <a:pt x="6106084" y="1990684"/>
                </a:cubicBezTo>
                <a:cubicBezTo>
                  <a:pt x="6099682" y="1990036"/>
                  <a:pt x="6094079" y="1985347"/>
                  <a:pt x="6092707" y="1978943"/>
                </a:cubicBezTo>
                <a:cubicBezTo>
                  <a:pt x="6090802" y="1977571"/>
                  <a:pt x="6089354" y="1975742"/>
                  <a:pt x="6088249" y="1973607"/>
                </a:cubicBezTo>
                <a:cubicBezTo>
                  <a:pt x="6086534" y="1972463"/>
                  <a:pt x="6084857" y="1971320"/>
                  <a:pt x="6083142" y="1970176"/>
                </a:cubicBezTo>
                <a:cubicBezTo>
                  <a:pt x="6078988" y="1967394"/>
                  <a:pt x="6076587" y="1962972"/>
                  <a:pt x="6076168" y="1958321"/>
                </a:cubicBezTo>
                <a:cubicBezTo>
                  <a:pt x="6072814" y="1959846"/>
                  <a:pt x="6069079" y="1959884"/>
                  <a:pt x="6065573" y="1958703"/>
                </a:cubicBezTo>
                <a:cubicBezTo>
                  <a:pt x="6061572" y="1964459"/>
                  <a:pt x="6054521" y="1967889"/>
                  <a:pt x="6047662" y="1963429"/>
                </a:cubicBezTo>
                <a:cubicBezTo>
                  <a:pt x="6045299" y="1961905"/>
                  <a:pt x="6042783" y="1960647"/>
                  <a:pt x="6040459" y="1959122"/>
                </a:cubicBezTo>
                <a:cubicBezTo>
                  <a:pt x="6039811" y="1958817"/>
                  <a:pt x="6039163" y="1958512"/>
                  <a:pt x="6038515" y="1958245"/>
                </a:cubicBezTo>
                <a:cubicBezTo>
                  <a:pt x="6036533" y="1957635"/>
                  <a:pt x="6034781" y="1957026"/>
                  <a:pt x="6033142" y="1956111"/>
                </a:cubicBezTo>
                <a:cubicBezTo>
                  <a:pt x="6028988" y="1957826"/>
                  <a:pt x="6023996" y="1957864"/>
                  <a:pt x="6020261" y="1956073"/>
                </a:cubicBezTo>
                <a:cubicBezTo>
                  <a:pt x="6015421" y="1953709"/>
                  <a:pt x="6013134" y="1949478"/>
                  <a:pt x="6012525" y="1944828"/>
                </a:cubicBezTo>
                <a:cubicBezTo>
                  <a:pt x="6012296" y="1945704"/>
                  <a:pt x="6012372" y="1946505"/>
                  <a:pt x="6011953" y="1947420"/>
                </a:cubicBezTo>
                <a:cubicBezTo>
                  <a:pt x="6007532" y="1957407"/>
                  <a:pt x="5996595" y="1958245"/>
                  <a:pt x="5989354" y="1954014"/>
                </a:cubicBezTo>
                <a:cubicBezTo>
                  <a:pt x="5989316" y="1970138"/>
                  <a:pt x="5963020" y="1972273"/>
                  <a:pt x="5959590" y="1954510"/>
                </a:cubicBezTo>
                <a:cubicBezTo>
                  <a:pt x="5956808" y="1940139"/>
                  <a:pt x="5973157" y="1934764"/>
                  <a:pt x="5982913" y="1941130"/>
                </a:cubicBezTo>
                <a:cubicBezTo>
                  <a:pt x="5983104" y="1939834"/>
                  <a:pt x="5983142" y="1938538"/>
                  <a:pt x="5983790" y="1937128"/>
                </a:cubicBezTo>
                <a:cubicBezTo>
                  <a:pt x="5989697" y="1923786"/>
                  <a:pt x="6007266" y="1926455"/>
                  <a:pt x="6012067" y="1936175"/>
                </a:cubicBezTo>
                <a:cubicBezTo>
                  <a:pt x="6011305" y="1933392"/>
                  <a:pt x="6011115" y="1931372"/>
                  <a:pt x="6011229" y="1928589"/>
                </a:cubicBezTo>
                <a:cubicBezTo>
                  <a:pt x="6011534" y="1922224"/>
                  <a:pt x="6014392" y="1917535"/>
                  <a:pt x="6017822" y="1912389"/>
                </a:cubicBezTo>
                <a:cubicBezTo>
                  <a:pt x="6018851" y="1910902"/>
                  <a:pt x="6020451" y="1909797"/>
                  <a:pt x="6022281" y="1908920"/>
                </a:cubicBezTo>
                <a:cubicBezTo>
                  <a:pt x="6023424" y="1906290"/>
                  <a:pt x="6025139" y="1903889"/>
                  <a:pt x="6027387" y="1902288"/>
                </a:cubicBezTo>
                <a:cubicBezTo>
                  <a:pt x="6029179" y="1900992"/>
                  <a:pt x="6031046" y="1899848"/>
                  <a:pt x="6032951" y="1898743"/>
                </a:cubicBezTo>
                <a:cubicBezTo>
                  <a:pt x="6033180" y="1898171"/>
                  <a:pt x="6033371" y="1897637"/>
                  <a:pt x="6033714" y="1897104"/>
                </a:cubicBezTo>
                <a:cubicBezTo>
                  <a:pt x="6037639" y="1890433"/>
                  <a:pt x="6047509" y="1887193"/>
                  <a:pt x="6054255" y="1891729"/>
                </a:cubicBezTo>
                <a:lnTo>
                  <a:pt x="6057875" y="1894169"/>
                </a:lnTo>
                <a:cubicBezTo>
                  <a:pt x="6059171" y="1894550"/>
                  <a:pt x="6060467" y="1894969"/>
                  <a:pt x="6061762" y="1895579"/>
                </a:cubicBezTo>
                <a:cubicBezTo>
                  <a:pt x="6071480" y="1900077"/>
                  <a:pt x="6077387" y="1910445"/>
                  <a:pt x="6083790" y="1918564"/>
                </a:cubicBezTo>
                <a:cubicBezTo>
                  <a:pt x="6089240" y="1925502"/>
                  <a:pt x="6086953" y="1932668"/>
                  <a:pt x="6081846" y="1937090"/>
                </a:cubicBezTo>
                <a:cubicBezTo>
                  <a:pt x="6083333" y="1939110"/>
                  <a:pt x="6084324" y="1941397"/>
                  <a:pt x="6084514" y="1944065"/>
                </a:cubicBezTo>
                <a:cubicBezTo>
                  <a:pt x="6088973" y="1941893"/>
                  <a:pt x="6094308" y="1941511"/>
                  <a:pt x="6098538" y="1944332"/>
                </a:cubicBezTo>
                <a:lnTo>
                  <a:pt x="6105131" y="1948792"/>
                </a:lnTo>
                <a:cubicBezTo>
                  <a:pt x="6102349" y="1943074"/>
                  <a:pt x="6100634" y="1936937"/>
                  <a:pt x="6102006" y="1930495"/>
                </a:cubicBezTo>
                <a:cubicBezTo>
                  <a:pt x="6103569" y="1922910"/>
                  <a:pt x="6109247" y="1916811"/>
                  <a:pt x="6117707" y="1917649"/>
                </a:cubicBezTo>
                <a:close/>
                <a:moveTo>
                  <a:pt x="6010276" y="1849952"/>
                </a:moveTo>
                <a:cubicBezTo>
                  <a:pt x="6016907" y="1846597"/>
                  <a:pt x="6023729" y="1844539"/>
                  <a:pt x="6031122" y="1846521"/>
                </a:cubicBezTo>
                <a:cubicBezTo>
                  <a:pt x="6039239" y="1848656"/>
                  <a:pt x="6043851" y="1855250"/>
                  <a:pt x="6046785" y="1862645"/>
                </a:cubicBezTo>
                <a:cubicBezTo>
                  <a:pt x="6049796" y="1870230"/>
                  <a:pt x="6043774" y="1879150"/>
                  <a:pt x="6036572" y="1881247"/>
                </a:cubicBezTo>
                <a:cubicBezTo>
                  <a:pt x="6030741" y="1882924"/>
                  <a:pt x="6025443" y="1880904"/>
                  <a:pt x="6021785" y="1876977"/>
                </a:cubicBezTo>
                <a:cubicBezTo>
                  <a:pt x="6015497" y="1878502"/>
                  <a:pt x="6008828" y="1876672"/>
                  <a:pt x="6005169" y="1870612"/>
                </a:cubicBezTo>
                <a:cubicBezTo>
                  <a:pt x="6001206" y="1863979"/>
                  <a:pt x="6003035" y="1853611"/>
                  <a:pt x="6010276" y="1849952"/>
                </a:cubicBezTo>
                <a:close/>
                <a:moveTo>
                  <a:pt x="6090192" y="1816293"/>
                </a:moveTo>
                <a:cubicBezTo>
                  <a:pt x="6096595" y="1815302"/>
                  <a:pt x="6102464" y="1818428"/>
                  <a:pt x="6105665" y="1823841"/>
                </a:cubicBezTo>
                <a:cubicBezTo>
                  <a:pt x="6106313" y="1824946"/>
                  <a:pt x="6106846" y="1826090"/>
                  <a:pt x="6107265" y="1827309"/>
                </a:cubicBezTo>
                <a:cubicBezTo>
                  <a:pt x="6112753" y="1835505"/>
                  <a:pt x="6111877" y="1846826"/>
                  <a:pt x="6110162" y="1856089"/>
                </a:cubicBezTo>
                <a:cubicBezTo>
                  <a:pt x="6108828" y="1863255"/>
                  <a:pt x="6103607" y="1868020"/>
                  <a:pt x="6096785" y="1868858"/>
                </a:cubicBezTo>
                <a:cubicBezTo>
                  <a:pt x="6105779" y="1870269"/>
                  <a:pt x="6114506" y="1880599"/>
                  <a:pt x="6109552" y="1891767"/>
                </a:cubicBezTo>
                <a:cubicBezTo>
                  <a:pt x="6101739" y="1909416"/>
                  <a:pt x="6076016" y="1893864"/>
                  <a:pt x="6083752" y="1876444"/>
                </a:cubicBezTo>
                <a:cubicBezTo>
                  <a:pt x="6085695" y="1872060"/>
                  <a:pt x="6088782" y="1869697"/>
                  <a:pt x="6092136" y="1868973"/>
                </a:cubicBezTo>
                <a:cubicBezTo>
                  <a:pt x="6087639" y="1868096"/>
                  <a:pt x="6083637" y="1864741"/>
                  <a:pt x="6081617" y="1860472"/>
                </a:cubicBezTo>
                <a:cubicBezTo>
                  <a:pt x="6080817" y="1860663"/>
                  <a:pt x="6080055" y="1860968"/>
                  <a:pt x="6079217" y="1861044"/>
                </a:cubicBezTo>
                <a:cubicBezTo>
                  <a:pt x="6071137" y="1861883"/>
                  <a:pt x="6063401" y="1856775"/>
                  <a:pt x="6062144" y="1848427"/>
                </a:cubicBezTo>
                <a:cubicBezTo>
                  <a:pt x="6061038" y="1841108"/>
                  <a:pt x="6066183" y="1833332"/>
                  <a:pt x="6073538" y="1831769"/>
                </a:cubicBezTo>
                <a:cubicBezTo>
                  <a:pt x="6073843" y="1831502"/>
                  <a:pt x="6074148" y="1831274"/>
                  <a:pt x="6074415" y="1831007"/>
                </a:cubicBezTo>
                <a:cubicBezTo>
                  <a:pt x="6074529" y="1830892"/>
                  <a:pt x="6074567" y="1830816"/>
                  <a:pt x="6074719" y="1830664"/>
                </a:cubicBezTo>
                <a:cubicBezTo>
                  <a:pt x="6075444" y="1829711"/>
                  <a:pt x="6076244" y="1828796"/>
                  <a:pt x="6076930" y="1827805"/>
                </a:cubicBezTo>
                <a:cubicBezTo>
                  <a:pt x="6077463" y="1827043"/>
                  <a:pt x="6080131" y="1822659"/>
                  <a:pt x="6077807" y="1826699"/>
                </a:cubicBezTo>
                <a:cubicBezTo>
                  <a:pt x="6080817" y="1821515"/>
                  <a:pt x="6083828" y="1817246"/>
                  <a:pt x="6090192" y="1816293"/>
                </a:cubicBezTo>
                <a:close/>
                <a:moveTo>
                  <a:pt x="6048576" y="1709639"/>
                </a:moveTo>
                <a:cubicBezTo>
                  <a:pt x="6057265" y="1694163"/>
                  <a:pt x="6083866" y="1702853"/>
                  <a:pt x="6076282" y="1719969"/>
                </a:cubicBezTo>
                <a:cubicBezTo>
                  <a:pt x="6074948" y="1722980"/>
                  <a:pt x="6072890" y="1724962"/>
                  <a:pt x="6070604" y="1726487"/>
                </a:cubicBezTo>
                <a:cubicBezTo>
                  <a:pt x="6069384" y="1735483"/>
                  <a:pt x="6060467" y="1743907"/>
                  <a:pt x="6049605" y="1739104"/>
                </a:cubicBezTo>
                <a:lnTo>
                  <a:pt x="6045871" y="1737427"/>
                </a:lnTo>
                <a:cubicBezTo>
                  <a:pt x="6031846" y="1731213"/>
                  <a:pt x="6037067" y="1713069"/>
                  <a:pt x="6048576" y="1709639"/>
                </a:cubicBezTo>
                <a:close/>
                <a:moveTo>
                  <a:pt x="6034438" y="1776345"/>
                </a:moveTo>
                <a:cubicBezTo>
                  <a:pt x="6036800" y="1768684"/>
                  <a:pt x="6046252" y="1764491"/>
                  <a:pt x="6053607" y="1767235"/>
                </a:cubicBezTo>
                <a:cubicBezTo>
                  <a:pt x="6059323" y="1769370"/>
                  <a:pt x="6063972" y="1772953"/>
                  <a:pt x="6066602" y="1778518"/>
                </a:cubicBezTo>
                <a:cubicBezTo>
                  <a:pt x="6069879" y="1785494"/>
                  <a:pt x="6067631" y="1792317"/>
                  <a:pt x="6064316" y="1798683"/>
                </a:cubicBezTo>
                <a:cubicBezTo>
                  <a:pt x="6060581" y="1805925"/>
                  <a:pt x="6049491" y="1806687"/>
                  <a:pt x="6043470" y="1802571"/>
                </a:cubicBezTo>
                <a:cubicBezTo>
                  <a:pt x="6039239" y="1799674"/>
                  <a:pt x="6037410" y="1795481"/>
                  <a:pt x="6037334" y="1791135"/>
                </a:cubicBezTo>
                <a:cubicBezTo>
                  <a:pt x="6034018" y="1787171"/>
                  <a:pt x="6032799" y="1781644"/>
                  <a:pt x="6034438" y="1776345"/>
                </a:cubicBezTo>
                <a:close/>
                <a:moveTo>
                  <a:pt x="6022852" y="1783893"/>
                </a:moveTo>
                <a:cubicBezTo>
                  <a:pt x="6030017" y="1786332"/>
                  <a:pt x="6035543" y="1795519"/>
                  <a:pt x="6032227" y="1802952"/>
                </a:cubicBezTo>
                <a:lnTo>
                  <a:pt x="6029522" y="1809051"/>
                </a:lnTo>
                <a:cubicBezTo>
                  <a:pt x="6026244" y="1816484"/>
                  <a:pt x="6018736" y="1821249"/>
                  <a:pt x="6010505" y="1818428"/>
                </a:cubicBezTo>
                <a:cubicBezTo>
                  <a:pt x="6003340" y="1815988"/>
                  <a:pt x="5997814" y="1806802"/>
                  <a:pt x="6001129" y="1799369"/>
                </a:cubicBezTo>
                <a:lnTo>
                  <a:pt x="6003836" y="1793270"/>
                </a:lnTo>
                <a:cubicBezTo>
                  <a:pt x="6007113" y="1785837"/>
                  <a:pt x="6014620" y="1781072"/>
                  <a:pt x="6022852" y="1783893"/>
                </a:cubicBezTo>
                <a:close/>
                <a:moveTo>
                  <a:pt x="5958637" y="1658865"/>
                </a:moveTo>
                <a:cubicBezTo>
                  <a:pt x="5958523" y="1658560"/>
                  <a:pt x="5958256" y="1658293"/>
                  <a:pt x="5958142" y="1657988"/>
                </a:cubicBezTo>
                <a:lnTo>
                  <a:pt x="5954750" y="1649183"/>
                </a:lnTo>
                <a:cubicBezTo>
                  <a:pt x="5951816" y="1641598"/>
                  <a:pt x="5957837" y="1632678"/>
                  <a:pt x="5965078" y="1630620"/>
                </a:cubicBezTo>
                <a:cubicBezTo>
                  <a:pt x="5970832" y="1628980"/>
                  <a:pt x="5976054" y="1631115"/>
                  <a:pt x="5979750" y="1635041"/>
                </a:cubicBezTo>
                <a:cubicBezTo>
                  <a:pt x="5982608" y="1634279"/>
                  <a:pt x="5985581" y="1634088"/>
                  <a:pt x="5988363" y="1635346"/>
                </a:cubicBezTo>
                <a:lnTo>
                  <a:pt x="6000558" y="1640759"/>
                </a:lnTo>
                <a:cubicBezTo>
                  <a:pt x="6007990" y="1644037"/>
                  <a:pt x="6012334" y="1652118"/>
                  <a:pt x="6009361" y="1660085"/>
                </a:cubicBezTo>
                <a:cubicBezTo>
                  <a:pt x="6006618" y="1667365"/>
                  <a:pt x="5997471" y="1672168"/>
                  <a:pt x="5990040" y="1668890"/>
                </a:cubicBezTo>
                <a:lnTo>
                  <a:pt x="5986610" y="1667365"/>
                </a:lnTo>
                <a:cubicBezTo>
                  <a:pt x="5990993" y="1673541"/>
                  <a:pt x="5991297" y="1680897"/>
                  <a:pt x="5989582" y="1688064"/>
                </a:cubicBezTo>
                <a:cubicBezTo>
                  <a:pt x="5987715" y="1695992"/>
                  <a:pt x="5977692" y="1699880"/>
                  <a:pt x="5970528" y="1697441"/>
                </a:cubicBezTo>
                <a:cubicBezTo>
                  <a:pt x="5964811" y="1695497"/>
                  <a:pt x="5961648" y="1690808"/>
                  <a:pt x="5960848" y="1685472"/>
                </a:cubicBezTo>
                <a:cubicBezTo>
                  <a:pt x="5954826" y="1683108"/>
                  <a:pt x="5950444" y="1677810"/>
                  <a:pt x="5950901" y="1670720"/>
                </a:cubicBezTo>
                <a:cubicBezTo>
                  <a:pt x="5951244" y="1665879"/>
                  <a:pt x="5954445" y="1661419"/>
                  <a:pt x="5958637" y="1658865"/>
                </a:cubicBezTo>
                <a:close/>
                <a:moveTo>
                  <a:pt x="5951092" y="1692676"/>
                </a:moveTo>
                <a:cubicBezTo>
                  <a:pt x="5943279" y="1710286"/>
                  <a:pt x="5915230" y="1699652"/>
                  <a:pt x="5923043" y="1681965"/>
                </a:cubicBezTo>
                <a:cubicBezTo>
                  <a:pt x="5930894" y="1664354"/>
                  <a:pt x="5958942" y="1675027"/>
                  <a:pt x="5951092" y="1692676"/>
                </a:cubicBezTo>
                <a:close/>
                <a:moveTo>
                  <a:pt x="5889354" y="1593531"/>
                </a:moveTo>
                <a:cubicBezTo>
                  <a:pt x="5892289" y="1586593"/>
                  <a:pt x="5900482" y="1584001"/>
                  <a:pt x="5907341" y="1585945"/>
                </a:cubicBezTo>
                <a:cubicBezTo>
                  <a:pt x="5907341" y="1585907"/>
                  <a:pt x="5907341" y="1585907"/>
                  <a:pt x="5907341" y="1585869"/>
                </a:cubicBezTo>
                <a:cubicBezTo>
                  <a:pt x="5910696" y="1578207"/>
                  <a:pt x="5920299" y="1575882"/>
                  <a:pt x="5927463" y="1579084"/>
                </a:cubicBezTo>
                <a:lnTo>
                  <a:pt x="5933561" y="1581790"/>
                </a:lnTo>
                <a:cubicBezTo>
                  <a:pt x="5941259" y="1585183"/>
                  <a:pt x="5943508" y="1594712"/>
                  <a:pt x="5940345" y="1601917"/>
                </a:cubicBezTo>
                <a:cubicBezTo>
                  <a:pt x="5939354" y="1604204"/>
                  <a:pt x="5937677" y="1605843"/>
                  <a:pt x="5935810" y="1607177"/>
                </a:cubicBezTo>
                <a:cubicBezTo>
                  <a:pt x="5935962" y="1609655"/>
                  <a:pt x="5935771" y="1612170"/>
                  <a:pt x="5934781" y="1614534"/>
                </a:cubicBezTo>
                <a:cubicBezTo>
                  <a:pt x="5931579" y="1622157"/>
                  <a:pt x="5921976" y="1624864"/>
                  <a:pt x="5914811" y="1621662"/>
                </a:cubicBezTo>
                <a:lnTo>
                  <a:pt x="5896518" y="1613543"/>
                </a:lnTo>
                <a:cubicBezTo>
                  <a:pt x="5888782" y="1610112"/>
                  <a:pt x="5886267" y="1600887"/>
                  <a:pt x="5889354" y="1593531"/>
                </a:cubicBezTo>
                <a:close/>
                <a:moveTo>
                  <a:pt x="5888630" y="1710515"/>
                </a:moveTo>
                <a:cubicBezTo>
                  <a:pt x="5888630" y="1708914"/>
                  <a:pt x="5888744" y="1707313"/>
                  <a:pt x="5889392" y="1705827"/>
                </a:cubicBezTo>
                <a:lnTo>
                  <a:pt x="5892098" y="1699728"/>
                </a:lnTo>
                <a:cubicBezTo>
                  <a:pt x="5895528" y="1692028"/>
                  <a:pt x="5902883" y="1688025"/>
                  <a:pt x="5911229" y="1690503"/>
                </a:cubicBezTo>
                <a:cubicBezTo>
                  <a:pt x="5918546" y="1692714"/>
                  <a:pt x="5923614" y="1702434"/>
                  <a:pt x="5920452" y="1709600"/>
                </a:cubicBezTo>
                <a:lnTo>
                  <a:pt x="5917746" y="1715699"/>
                </a:lnTo>
                <a:cubicBezTo>
                  <a:pt x="5914354" y="1723399"/>
                  <a:pt x="5906961" y="1727402"/>
                  <a:pt x="5898653" y="1724924"/>
                </a:cubicBezTo>
                <a:cubicBezTo>
                  <a:pt x="5896595" y="1724314"/>
                  <a:pt x="5894804" y="1723018"/>
                  <a:pt x="5893241" y="1721417"/>
                </a:cubicBezTo>
                <a:cubicBezTo>
                  <a:pt x="5893203" y="1723399"/>
                  <a:pt x="5892822" y="1725458"/>
                  <a:pt x="5891869" y="1727592"/>
                </a:cubicBezTo>
                <a:cubicBezTo>
                  <a:pt x="5884018" y="1745279"/>
                  <a:pt x="5857646" y="1730947"/>
                  <a:pt x="5865421" y="1713374"/>
                </a:cubicBezTo>
                <a:cubicBezTo>
                  <a:pt x="5870223" y="1702510"/>
                  <a:pt x="5882037" y="1703845"/>
                  <a:pt x="5888630" y="1710515"/>
                </a:cubicBezTo>
                <a:close/>
                <a:moveTo>
                  <a:pt x="5869880" y="1694925"/>
                </a:moveTo>
                <a:cubicBezTo>
                  <a:pt x="5862029" y="1712574"/>
                  <a:pt x="5834705" y="1700147"/>
                  <a:pt x="5842555" y="1682498"/>
                </a:cubicBezTo>
                <a:cubicBezTo>
                  <a:pt x="5850406" y="1664850"/>
                  <a:pt x="5877730" y="1677238"/>
                  <a:pt x="5869880" y="1694925"/>
                </a:cubicBezTo>
                <a:close/>
                <a:moveTo>
                  <a:pt x="5825901" y="1637824"/>
                </a:moveTo>
                <a:cubicBezTo>
                  <a:pt x="5828645" y="1631687"/>
                  <a:pt x="5833714" y="1629362"/>
                  <a:pt x="5838858" y="1629476"/>
                </a:cubicBezTo>
                <a:cubicBezTo>
                  <a:pt x="5835733" y="1625931"/>
                  <a:pt x="5834095" y="1621395"/>
                  <a:pt x="5835733" y="1616020"/>
                </a:cubicBezTo>
                <a:cubicBezTo>
                  <a:pt x="5837868" y="1608968"/>
                  <a:pt x="5847014" y="1602679"/>
                  <a:pt x="5854407" y="1605957"/>
                </a:cubicBezTo>
                <a:lnTo>
                  <a:pt x="5860505" y="1608664"/>
                </a:lnTo>
                <a:cubicBezTo>
                  <a:pt x="5867936" y="1611942"/>
                  <a:pt x="5873157" y="1618765"/>
                  <a:pt x="5870566" y="1627341"/>
                </a:cubicBezTo>
                <a:cubicBezTo>
                  <a:pt x="5868508" y="1634126"/>
                  <a:pt x="5859971" y="1640035"/>
                  <a:pt x="5852730" y="1637519"/>
                </a:cubicBezTo>
                <a:cubicBezTo>
                  <a:pt x="5854750" y="1641064"/>
                  <a:pt x="5855398" y="1645448"/>
                  <a:pt x="5853226" y="1650289"/>
                </a:cubicBezTo>
                <a:cubicBezTo>
                  <a:pt x="5845375" y="1667937"/>
                  <a:pt x="5818051" y="1655473"/>
                  <a:pt x="5825901" y="1637824"/>
                </a:cubicBezTo>
                <a:close/>
                <a:moveTo>
                  <a:pt x="5788782" y="1540661"/>
                </a:moveTo>
                <a:lnTo>
                  <a:pt x="5791488" y="1534562"/>
                </a:lnTo>
                <a:cubicBezTo>
                  <a:pt x="5794880" y="1526862"/>
                  <a:pt x="5804293" y="1524460"/>
                  <a:pt x="5811534" y="1527586"/>
                </a:cubicBezTo>
                <a:cubicBezTo>
                  <a:pt x="5819156" y="1530864"/>
                  <a:pt x="5821671" y="1540470"/>
                  <a:pt x="5818470" y="1547636"/>
                </a:cubicBezTo>
                <a:lnTo>
                  <a:pt x="5815764" y="1553735"/>
                </a:lnTo>
                <a:cubicBezTo>
                  <a:pt x="5812334" y="1561435"/>
                  <a:pt x="5802959" y="1563836"/>
                  <a:pt x="5795718" y="1560711"/>
                </a:cubicBezTo>
                <a:cubicBezTo>
                  <a:pt x="5788096" y="1557433"/>
                  <a:pt x="5785581" y="1547827"/>
                  <a:pt x="5788782" y="1540661"/>
                </a:cubicBezTo>
                <a:close/>
                <a:moveTo>
                  <a:pt x="5787181" y="1626770"/>
                </a:moveTo>
                <a:cubicBezTo>
                  <a:pt x="5794994" y="1609121"/>
                  <a:pt x="5820566" y="1624940"/>
                  <a:pt x="5812830" y="1642360"/>
                </a:cubicBezTo>
                <a:cubicBezTo>
                  <a:pt x="5805017" y="1660009"/>
                  <a:pt x="5779446" y="1644190"/>
                  <a:pt x="5787181" y="1626770"/>
                </a:cubicBezTo>
                <a:close/>
                <a:moveTo>
                  <a:pt x="5786953" y="1739294"/>
                </a:moveTo>
                <a:cubicBezTo>
                  <a:pt x="5794804" y="1721646"/>
                  <a:pt x="5822242" y="1733805"/>
                  <a:pt x="5814392" y="1751492"/>
                </a:cubicBezTo>
                <a:cubicBezTo>
                  <a:pt x="5806542" y="1769141"/>
                  <a:pt x="5779103" y="1756981"/>
                  <a:pt x="5786953" y="1739294"/>
                </a:cubicBezTo>
                <a:close/>
                <a:moveTo>
                  <a:pt x="5783866" y="1691227"/>
                </a:moveTo>
                <a:cubicBezTo>
                  <a:pt x="5776130" y="1708686"/>
                  <a:pt x="5747395" y="1699880"/>
                  <a:pt x="5755246" y="1682231"/>
                </a:cubicBezTo>
                <a:cubicBezTo>
                  <a:pt x="5762982" y="1664774"/>
                  <a:pt x="5791717" y="1673579"/>
                  <a:pt x="5783866" y="1691227"/>
                </a:cubicBezTo>
                <a:close/>
                <a:moveTo>
                  <a:pt x="5772129" y="1569859"/>
                </a:moveTo>
                <a:lnTo>
                  <a:pt x="5769423" y="1575958"/>
                </a:lnTo>
                <a:cubicBezTo>
                  <a:pt x="5766107" y="1583391"/>
                  <a:pt x="5758371" y="1587965"/>
                  <a:pt x="5750253" y="1585107"/>
                </a:cubicBezTo>
                <a:cubicBezTo>
                  <a:pt x="5747700" y="1584192"/>
                  <a:pt x="5745566" y="1582248"/>
                  <a:pt x="5743813" y="1580037"/>
                </a:cubicBezTo>
                <a:cubicBezTo>
                  <a:pt x="5739278" y="1583467"/>
                  <a:pt x="5733028" y="1583963"/>
                  <a:pt x="5727540" y="1581523"/>
                </a:cubicBezTo>
                <a:lnTo>
                  <a:pt x="5721443" y="1578817"/>
                </a:lnTo>
                <a:cubicBezTo>
                  <a:pt x="5714011" y="1575539"/>
                  <a:pt x="5711648" y="1565285"/>
                  <a:pt x="5715269" y="1558500"/>
                </a:cubicBezTo>
                <a:cubicBezTo>
                  <a:pt x="5719270" y="1550991"/>
                  <a:pt x="5728150" y="1549047"/>
                  <a:pt x="5735581" y="1552325"/>
                </a:cubicBezTo>
                <a:lnTo>
                  <a:pt x="5741678" y="1555031"/>
                </a:lnTo>
                <a:cubicBezTo>
                  <a:pt x="5743089" y="1555679"/>
                  <a:pt x="5744156" y="1556708"/>
                  <a:pt x="5745223" y="1557776"/>
                </a:cubicBezTo>
                <a:cubicBezTo>
                  <a:pt x="5748958" y="1551677"/>
                  <a:pt x="5755741" y="1548094"/>
                  <a:pt x="5763058" y="1550686"/>
                </a:cubicBezTo>
                <a:cubicBezTo>
                  <a:pt x="5770223" y="1553240"/>
                  <a:pt x="5775406" y="1562426"/>
                  <a:pt x="5772129" y="1569859"/>
                </a:cubicBezTo>
                <a:close/>
                <a:moveTo>
                  <a:pt x="5736038" y="1511577"/>
                </a:moveTo>
                <a:cubicBezTo>
                  <a:pt x="5738401" y="1504220"/>
                  <a:pt x="5748157" y="1499531"/>
                  <a:pt x="5755322" y="1502733"/>
                </a:cubicBezTo>
                <a:lnTo>
                  <a:pt x="5761420" y="1505440"/>
                </a:lnTo>
                <a:cubicBezTo>
                  <a:pt x="5769118" y="1508870"/>
                  <a:pt x="5772890" y="1516570"/>
                  <a:pt x="5770299" y="1524727"/>
                </a:cubicBezTo>
                <a:cubicBezTo>
                  <a:pt x="5767936" y="1532084"/>
                  <a:pt x="5758180" y="1536773"/>
                  <a:pt x="5751016" y="1533571"/>
                </a:cubicBezTo>
                <a:lnTo>
                  <a:pt x="5744918" y="1530864"/>
                </a:lnTo>
                <a:cubicBezTo>
                  <a:pt x="5737220" y="1527434"/>
                  <a:pt x="5733447" y="1519734"/>
                  <a:pt x="5736038" y="1511577"/>
                </a:cubicBezTo>
                <a:close/>
                <a:moveTo>
                  <a:pt x="5652121" y="1458973"/>
                </a:moveTo>
                <a:cubicBezTo>
                  <a:pt x="5654407" y="1451617"/>
                  <a:pt x="5664126" y="1446776"/>
                  <a:pt x="5671328" y="1449977"/>
                </a:cubicBezTo>
                <a:lnTo>
                  <a:pt x="5677426" y="1452684"/>
                </a:lnTo>
                <a:cubicBezTo>
                  <a:pt x="5678569" y="1453179"/>
                  <a:pt x="5679445" y="1453980"/>
                  <a:pt x="5680436" y="1454628"/>
                </a:cubicBezTo>
                <a:cubicBezTo>
                  <a:pt x="5679826" y="1453637"/>
                  <a:pt x="5679141" y="1452722"/>
                  <a:pt x="5678721" y="1451578"/>
                </a:cubicBezTo>
                <a:lnTo>
                  <a:pt x="5675330" y="1442773"/>
                </a:lnTo>
                <a:cubicBezTo>
                  <a:pt x="5672395" y="1435188"/>
                  <a:pt x="5678836" y="1426306"/>
                  <a:pt x="5686000" y="1424438"/>
                </a:cubicBezTo>
                <a:cubicBezTo>
                  <a:pt x="5694423" y="1422227"/>
                  <a:pt x="5701435" y="1427564"/>
                  <a:pt x="5704331" y="1435111"/>
                </a:cubicBezTo>
                <a:lnTo>
                  <a:pt x="5705322" y="1437703"/>
                </a:lnTo>
                <a:cubicBezTo>
                  <a:pt x="5709705" y="1434654"/>
                  <a:pt x="5715764" y="1434044"/>
                  <a:pt x="5720719" y="1436255"/>
                </a:cubicBezTo>
                <a:lnTo>
                  <a:pt x="5726816" y="1438961"/>
                </a:lnTo>
                <a:cubicBezTo>
                  <a:pt x="5734476" y="1442354"/>
                  <a:pt x="5736915" y="1451731"/>
                  <a:pt x="5733790" y="1459011"/>
                </a:cubicBezTo>
                <a:cubicBezTo>
                  <a:pt x="5730512" y="1466635"/>
                  <a:pt x="5720909" y="1469189"/>
                  <a:pt x="5713744" y="1465987"/>
                </a:cubicBezTo>
                <a:lnTo>
                  <a:pt x="5707647" y="1463281"/>
                </a:lnTo>
                <a:cubicBezTo>
                  <a:pt x="5705551" y="1462366"/>
                  <a:pt x="5703874" y="1460917"/>
                  <a:pt x="5702540" y="1459278"/>
                </a:cubicBezTo>
                <a:cubicBezTo>
                  <a:pt x="5700863" y="1460689"/>
                  <a:pt x="5698996" y="1461718"/>
                  <a:pt x="5697014" y="1462251"/>
                </a:cubicBezTo>
                <a:cubicBezTo>
                  <a:pt x="5692784" y="1463357"/>
                  <a:pt x="5688935" y="1462595"/>
                  <a:pt x="5685772" y="1460612"/>
                </a:cubicBezTo>
                <a:cubicBezTo>
                  <a:pt x="5687334" y="1463929"/>
                  <a:pt x="5687677" y="1467817"/>
                  <a:pt x="5686382" y="1471895"/>
                </a:cubicBezTo>
                <a:cubicBezTo>
                  <a:pt x="5684095" y="1479252"/>
                  <a:pt x="5674377" y="1484093"/>
                  <a:pt x="5667174" y="1480929"/>
                </a:cubicBezTo>
                <a:lnTo>
                  <a:pt x="5661077" y="1478223"/>
                </a:lnTo>
                <a:cubicBezTo>
                  <a:pt x="5653417" y="1474754"/>
                  <a:pt x="5649529" y="1467169"/>
                  <a:pt x="5652121" y="1458973"/>
                </a:cubicBezTo>
                <a:close/>
                <a:moveTo>
                  <a:pt x="5652502" y="1508108"/>
                </a:moveTo>
                <a:lnTo>
                  <a:pt x="5664697" y="1513520"/>
                </a:lnTo>
                <a:cubicBezTo>
                  <a:pt x="5672357" y="1516913"/>
                  <a:pt x="5674644" y="1526443"/>
                  <a:pt x="5671481" y="1533609"/>
                </a:cubicBezTo>
                <a:cubicBezTo>
                  <a:pt x="5668127" y="1541232"/>
                  <a:pt x="5658523" y="1543596"/>
                  <a:pt x="5651397" y="1540432"/>
                </a:cubicBezTo>
                <a:lnTo>
                  <a:pt x="5639202" y="1535019"/>
                </a:lnTo>
                <a:cubicBezTo>
                  <a:pt x="5631541" y="1531627"/>
                  <a:pt x="5629255" y="1522135"/>
                  <a:pt x="5632380" y="1514931"/>
                </a:cubicBezTo>
                <a:cubicBezTo>
                  <a:pt x="5635733" y="1507307"/>
                  <a:pt x="5645337" y="1504944"/>
                  <a:pt x="5652502" y="1508108"/>
                </a:cubicBezTo>
                <a:close/>
                <a:moveTo>
                  <a:pt x="5603493" y="1415557"/>
                </a:moveTo>
                <a:lnTo>
                  <a:pt x="5606199" y="1409458"/>
                </a:lnTo>
                <a:cubicBezTo>
                  <a:pt x="5609476" y="1402025"/>
                  <a:pt x="5618203" y="1398213"/>
                  <a:pt x="5625825" y="1401377"/>
                </a:cubicBezTo>
                <a:cubicBezTo>
                  <a:pt x="5633180" y="1404464"/>
                  <a:pt x="5637182" y="1413613"/>
                  <a:pt x="5633905" y="1421008"/>
                </a:cubicBezTo>
                <a:lnTo>
                  <a:pt x="5631199" y="1427107"/>
                </a:lnTo>
                <a:cubicBezTo>
                  <a:pt x="5627921" y="1434540"/>
                  <a:pt x="5619194" y="1438351"/>
                  <a:pt x="5611572" y="1435150"/>
                </a:cubicBezTo>
                <a:cubicBezTo>
                  <a:pt x="5604217" y="1432138"/>
                  <a:pt x="5600216" y="1422990"/>
                  <a:pt x="5603493" y="1415557"/>
                </a:cubicBezTo>
                <a:close/>
                <a:moveTo>
                  <a:pt x="5628798" y="1629705"/>
                </a:moveTo>
                <a:cubicBezTo>
                  <a:pt x="5621023" y="1647201"/>
                  <a:pt x="5592365" y="1638281"/>
                  <a:pt x="5600177" y="1620671"/>
                </a:cubicBezTo>
                <a:cubicBezTo>
                  <a:pt x="5607914" y="1603174"/>
                  <a:pt x="5636610" y="1612094"/>
                  <a:pt x="5628798" y="1629705"/>
                </a:cubicBezTo>
                <a:close/>
                <a:moveTo>
                  <a:pt x="5559362" y="1350718"/>
                </a:moveTo>
                <a:cubicBezTo>
                  <a:pt x="5563325" y="1343209"/>
                  <a:pt x="5572243" y="1341188"/>
                  <a:pt x="5579636" y="1344428"/>
                </a:cubicBezTo>
                <a:lnTo>
                  <a:pt x="5591831" y="1349841"/>
                </a:lnTo>
                <a:cubicBezTo>
                  <a:pt x="5599262" y="1353119"/>
                  <a:pt x="5601702" y="1363335"/>
                  <a:pt x="5598081" y="1370120"/>
                </a:cubicBezTo>
                <a:cubicBezTo>
                  <a:pt x="5594118" y="1377629"/>
                  <a:pt x="5585200" y="1379649"/>
                  <a:pt x="5577807" y="1376371"/>
                </a:cubicBezTo>
                <a:lnTo>
                  <a:pt x="5565612" y="1370959"/>
                </a:lnTo>
                <a:cubicBezTo>
                  <a:pt x="5558181" y="1367718"/>
                  <a:pt x="5555780" y="1357541"/>
                  <a:pt x="5559362" y="1350718"/>
                </a:cubicBezTo>
                <a:close/>
                <a:moveTo>
                  <a:pt x="5535391" y="1402101"/>
                </a:moveTo>
                <a:cubicBezTo>
                  <a:pt x="5539240" y="1401110"/>
                  <a:pt x="5542746" y="1401796"/>
                  <a:pt x="5545718" y="1403473"/>
                </a:cubicBezTo>
                <a:cubicBezTo>
                  <a:pt x="5546328" y="1401987"/>
                  <a:pt x="5546976" y="1400538"/>
                  <a:pt x="5547891" y="1399395"/>
                </a:cubicBezTo>
                <a:cubicBezTo>
                  <a:pt x="5553340" y="1392610"/>
                  <a:pt x="5562677" y="1393486"/>
                  <a:pt x="5569080" y="1397984"/>
                </a:cubicBezTo>
                <a:cubicBezTo>
                  <a:pt x="5579446" y="1405265"/>
                  <a:pt x="5582761" y="1417691"/>
                  <a:pt x="5580703" y="1429737"/>
                </a:cubicBezTo>
                <a:cubicBezTo>
                  <a:pt x="5579331" y="1437742"/>
                  <a:pt x="5570985" y="1443154"/>
                  <a:pt x="5563134" y="1441630"/>
                </a:cubicBezTo>
                <a:cubicBezTo>
                  <a:pt x="5559057" y="1440829"/>
                  <a:pt x="5555703" y="1438390"/>
                  <a:pt x="5553569" y="1435111"/>
                </a:cubicBezTo>
                <a:cubicBezTo>
                  <a:pt x="5551549" y="1437399"/>
                  <a:pt x="5549110" y="1439266"/>
                  <a:pt x="5546366" y="1439990"/>
                </a:cubicBezTo>
                <a:cubicBezTo>
                  <a:pt x="5537944" y="1442201"/>
                  <a:pt x="5530932" y="1436827"/>
                  <a:pt x="5528036" y="1429279"/>
                </a:cubicBezTo>
                <a:lnTo>
                  <a:pt x="5524644" y="1420474"/>
                </a:lnTo>
                <a:cubicBezTo>
                  <a:pt x="5521747" y="1412850"/>
                  <a:pt x="5528226" y="1404007"/>
                  <a:pt x="5535391" y="1402101"/>
                </a:cubicBezTo>
                <a:close/>
                <a:moveTo>
                  <a:pt x="5500787" y="1449749"/>
                </a:moveTo>
                <a:cubicBezTo>
                  <a:pt x="5504140" y="1442354"/>
                  <a:pt x="5513249" y="1439000"/>
                  <a:pt x="5520643" y="1442278"/>
                </a:cubicBezTo>
                <a:lnTo>
                  <a:pt x="5532837" y="1447690"/>
                </a:lnTo>
                <a:cubicBezTo>
                  <a:pt x="5540269" y="1450969"/>
                  <a:pt x="5543660" y="1460193"/>
                  <a:pt x="5540307" y="1467550"/>
                </a:cubicBezTo>
                <a:cubicBezTo>
                  <a:pt x="5539507" y="1469265"/>
                  <a:pt x="5538363" y="1470714"/>
                  <a:pt x="5537068" y="1471972"/>
                </a:cubicBezTo>
                <a:cubicBezTo>
                  <a:pt x="5537601" y="1472467"/>
                  <a:pt x="5538249" y="1472810"/>
                  <a:pt x="5538706" y="1473382"/>
                </a:cubicBezTo>
                <a:cubicBezTo>
                  <a:pt x="5542212" y="1477918"/>
                  <a:pt x="5546290" y="1482454"/>
                  <a:pt x="5547776" y="1488096"/>
                </a:cubicBezTo>
                <a:cubicBezTo>
                  <a:pt x="5549949" y="1496329"/>
                  <a:pt x="5545337" y="1504753"/>
                  <a:pt x="5537029" y="1507002"/>
                </a:cubicBezTo>
                <a:cubicBezTo>
                  <a:pt x="5530970" y="1508680"/>
                  <a:pt x="5526016" y="1506240"/>
                  <a:pt x="5520985" y="1503114"/>
                </a:cubicBezTo>
                <a:cubicBezTo>
                  <a:pt x="5517098" y="1500713"/>
                  <a:pt x="5515421" y="1496520"/>
                  <a:pt x="5515307" y="1492174"/>
                </a:cubicBezTo>
                <a:cubicBezTo>
                  <a:pt x="5515116" y="1491946"/>
                  <a:pt x="5514926" y="1491679"/>
                  <a:pt x="5514735" y="1491450"/>
                </a:cubicBezTo>
                <a:cubicBezTo>
                  <a:pt x="5510277" y="1485732"/>
                  <a:pt x="5511305" y="1478185"/>
                  <a:pt x="5515612" y="1472887"/>
                </a:cubicBezTo>
                <a:lnTo>
                  <a:pt x="5508256" y="1469646"/>
                </a:lnTo>
                <a:cubicBezTo>
                  <a:pt x="5500825" y="1466330"/>
                  <a:pt x="5497433" y="1457144"/>
                  <a:pt x="5500787" y="1449749"/>
                </a:cubicBezTo>
                <a:close/>
                <a:moveTo>
                  <a:pt x="5498386" y="1654253"/>
                </a:moveTo>
                <a:cubicBezTo>
                  <a:pt x="5506656" y="1651890"/>
                  <a:pt x="5514011" y="1657035"/>
                  <a:pt x="5516907" y="1664583"/>
                </a:cubicBezTo>
                <a:lnTo>
                  <a:pt x="5520299" y="1673388"/>
                </a:lnTo>
                <a:cubicBezTo>
                  <a:pt x="5523234" y="1680974"/>
                  <a:pt x="5517212" y="1689855"/>
                  <a:pt x="5509971" y="1691914"/>
                </a:cubicBezTo>
                <a:cubicBezTo>
                  <a:pt x="5501664" y="1694277"/>
                  <a:pt x="5494347" y="1689131"/>
                  <a:pt x="5491412" y="1681584"/>
                </a:cubicBezTo>
                <a:cubicBezTo>
                  <a:pt x="5490269" y="1678648"/>
                  <a:pt x="5489164" y="1675713"/>
                  <a:pt x="5488020" y="1672778"/>
                </a:cubicBezTo>
                <a:cubicBezTo>
                  <a:pt x="5485124" y="1665193"/>
                  <a:pt x="5491107" y="1656311"/>
                  <a:pt x="5498386" y="1654253"/>
                </a:cubicBezTo>
                <a:close/>
                <a:moveTo>
                  <a:pt x="5463173" y="1375075"/>
                </a:moveTo>
                <a:cubicBezTo>
                  <a:pt x="5470985" y="1357503"/>
                  <a:pt x="5499224" y="1367680"/>
                  <a:pt x="5491374" y="1385367"/>
                </a:cubicBezTo>
                <a:cubicBezTo>
                  <a:pt x="5483561" y="1402902"/>
                  <a:pt x="5455322" y="1392724"/>
                  <a:pt x="5463173" y="1375075"/>
                </a:cubicBezTo>
                <a:close/>
                <a:moveTo>
                  <a:pt x="5464583" y="1504143"/>
                </a:moveTo>
                <a:cubicBezTo>
                  <a:pt x="5471748" y="1506583"/>
                  <a:pt x="5477274" y="1515770"/>
                  <a:pt x="5473958" y="1523164"/>
                </a:cubicBezTo>
                <a:lnTo>
                  <a:pt x="5471252" y="1529263"/>
                </a:lnTo>
                <a:cubicBezTo>
                  <a:pt x="5467936" y="1536696"/>
                  <a:pt x="5460467" y="1541461"/>
                  <a:pt x="5452197" y="1538678"/>
                </a:cubicBezTo>
                <a:cubicBezTo>
                  <a:pt x="5445032" y="1536239"/>
                  <a:pt x="5439506" y="1527052"/>
                  <a:pt x="5442822" y="1519619"/>
                </a:cubicBezTo>
                <a:lnTo>
                  <a:pt x="5445528" y="1513520"/>
                </a:lnTo>
                <a:cubicBezTo>
                  <a:pt x="5448844" y="1506087"/>
                  <a:pt x="5456313" y="1501323"/>
                  <a:pt x="5464583" y="1504143"/>
                </a:cubicBezTo>
                <a:close/>
                <a:moveTo>
                  <a:pt x="5432990" y="1305357"/>
                </a:moveTo>
                <a:cubicBezTo>
                  <a:pt x="5440421" y="1302346"/>
                  <a:pt x="5449605" y="1306081"/>
                  <a:pt x="5452540" y="1313629"/>
                </a:cubicBezTo>
                <a:cubicBezTo>
                  <a:pt x="5453684" y="1316564"/>
                  <a:pt x="5454788" y="1319499"/>
                  <a:pt x="5455932" y="1322434"/>
                </a:cubicBezTo>
                <a:cubicBezTo>
                  <a:pt x="5458867" y="1330020"/>
                  <a:pt x="5455284" y="1338901"/>
                  <a:pt x="5447662" y="1341989"/>
                </a:cubicBezTo>
                <a:cubicBezTo>
                  <a:pt x="5440231" y="1345000"/>
                  <a:pt x="5431046" y="1341264"/>
                  <a:pt x="5428112" y="1333717"/>
                </a:cubicBezTo>
                <a:cubicBezTo>
                  <a:pt x="5426968" y="1330782"/>
                  <a:pt x="5425864" y="1327847"/>
                  <a:pt x="5424720" y="1324912"/>
                </a:cubicBezTo>
                <a:cubicBezTo>
                  <a:pt x="5421824" y="1317288"/>
                  <a:pt x="5425368" y="1308445"/>
                  <a:pt x="5432990" y="1305357"/>
                </a:cubicBezTo>
                <a:close/>
                <a:moveTo>
                  <a:pt x="5391831" y="1371263"/>
                </a:moveTo>
                <a:cubicBezTo>
                  <a:pt x="5399682" y="1353539"/>
                  <a:pt x="5426931" y="1366156"/>
                  <a:pt x="5419118" y="1383766"/>
                </a:cubicBezTo>
                <a:cubicBezTo>
                  <a:pt x="5411267" y="1401491"/>
                  <a:pt x="5384019" y="1388874"/>
                  <a:pt x="5391831" y="1371263"/>
                </a:cubicBezTo>
                <a:close/>
                <a:moveTo>
                  <a:pt x="5365536" y="1430804"/>
                </a:moveTo>
                <a:cubicBezTo>
                  <a:pt x="5373386" y="1413155"/>
                  <a:pt x="5399072" y="1428708"/>
                  <a:pt x="5391336" y="1446128"/>
                </a:cubicBezTo>
                <a:cubicBezTo>
                  <a:pt x="5389393" y="1450549"/>
                  <a:pt x="5386305" y="1452874"/>
                  <a:pt x="5382913" y="1453637"/>
                </a:cubicBezTo>
                <a:cubicBezTo>
                  <a:pt x="5387411" y="1454514"/>
                  <a:pt x="5391412" y="1457868"/>
                  <a:pt x="5393470" y="1462137"/>
                </a:cubicBezTo>
                <a:cubicBezTo>
                  <a:pt x="5394270" y="1461947"/>
                  <a:pt x="5395033" y="1461642"/>
                  <a:pt x="5395871" y="1461565"/>
                </a:cubicBezTo>
                <a:cubicBezTo>
                  <a:pt x="5403950" y="1460727"/>
                  <a:pt x="5411686" y="1465835"/>
                  <a:pt x="5412944" y="1474183"/>
                </a:cubicBezTo>
                <a:cubicBezTo>
                  <a:pt x="5414049" y="1481501"/>
                  <a:pt x="5408905" y="1489277"/>
                  <a:pt x="5401550" y="1490840"/>
                </a:cubicBezTo>
                <a:cubicBezTo>
                  <a:pt x="5401244" y="1491069"/>
                  <a:pt x="5400940" y="1491336"/>
                  <a:pt x="5400673" y="1491603"/>
                </a:cubicBezTo>
                <a:cubicBezTo>
                  <a:pt x="5400559" y="1491717"/>
                  <a:pt x="5400520" y="1491793"/>
                  <a:pt x="5400368" y="1491946"/>
                </a:cubicBezTo>
                <a:cubicBezTo>
                  <a:pt x="5399644" y="1492899"/>
                  <a:pt x="5398844" y="1493813"/>
                  <a:pt x="5398158" y="1494804"/>
                </a:cubicBezTo>
                <a:cubicBezTo>
                  <a:pt x="5397624" y="1495567"/>
                  <a:pt x="5394956" y="1499950"/>
                  <a:pt x="5397281" y="1495910"/>
                </a:cubicBezTo>
                <a:cubicBezTo>
                  <a:pt x="5394309" y="1501018"/>
                  <a:pt x="5391298" y="1505287"/>
                  <a:pt x="5384934" y="1506240"/>
                </a:cubicBezTo>
                <a:cubicBezTo>
                  <a:pt x="5378531" y="1507231"/>
                  <a:pt x="5372662" y="1504105"/>
                  <a:pt x="5369461" y="1498693"/>
                </a:cubicBezTo>
                <a:cubicBezTo>
                  <a:pt x="5368813" y="1497587"/>
                  <a:pt x="5368280" y="1496405"/>
                  <a:pt x="5367861" y="1495224"/>
                </a:cubicBezTo>
                <a:cubicBezTo>
                  <a:pt x="5362373" y="1486990"/>
                  <a:pt x="5363211" y="1475707"/>
                  <a:pt x="5364964" y="1466445"/>
                </a:cubicBezTo>
                <a:cubicBezTo>
                  <a:pt x="5366298" y="1459278"/>
                  <a:pt x="5371519" y="1454552"/>
                  <a:pt x="5378379" y="1453713"/>
                </a:cubicBezTo>
                <a:cubicBezTo>
                  <a:pt x="5369347" y="1452303"/>
                  <a:pt x="5360581" y="1441973"/>
                  <a:pt x="5365536" y="1430804"/>
                </a:cubicBezTo>
                <a:close/>
                <a:moveTo>
                  <a:pt x="5366641" y="1648916"/>
                </a:moveTo>
                <a:cubicBezTo>
                  <a:pt x="5368470" y="1652347"/>
                  <a:pt x="5368928" y="1656578"/>
                  <a:pt x="5366870" y="1661228"/>
                </a:cubicBezTo>
                <a:cubicBezTo>
                  <a:pt x="5361763" y="1672702"/>
                  <a:pt x="5348539" y="1671520"/>
                  <a:pt x="5341946" y="1664430"/>
                </a:cubicBezTo>
                <a:cubicBezTo>
                  <a:pt x="5336306" y="1660885"/>
                  <a:pt x="5332418" y="1653452"/>
                  <a:pt x="5335238" y="1647087"/>
                </a:cubicBezTo>
                <a:lnTo>
                  <a:pt x="5337944" y="1640988"/>
                </a:lnTo>
                <a:cubicBezTo>
                  <a:pt x="5341260" y="1633555"/>
                  <a:pt x="5348615" y="1628714"/>
                  <a:pt x="5356923" y="1631458"/>
                </a:cubicBezTo>
                <a:cubicBezTo>
                  <a:pt x="5363554" y="1633707"/>
                  <a:pt x="5368622" y="1641826"/>
                  <a:pt x="5366641" y="1648916"/>
                </a:cubicBezTo>
                <a:close/>
                <a:moveTo>
                  <a:pt x="5326206" y="1513825"/>
                </a:moveTo>
                <a:lnTo>
                  <a:pt x="5335010" y="1510433"/>
                </a:lnTo>
                <a:cubicBezTo>
                  <a:pt x="5342593" y="1507498"/>
                  <a:pt x="5351473" y="1511653"/>
                  <a:pt x="5354331" y="1519200"/>
                </a:cubicBezTo>
                <a:cubicBezTo>
                  <a:pt x="5357190" y="1526824"/>
                  <a:pt x="5353112" y="1535629"/>
                  <a:pt x="5345528" y="1538526"/>
                </a:cubicBezTo>
                <a:cubicBezTo>
                  <a:pt x="5342593" y="1539670"/>
                  <a:pt x="5339659" y="1540813"/>
                  <a:pt x="5336725" y="1541918"/>
                </a:cubicBezTo>
                <a:cubicBezTo>
                  <a:pt x="5329141" y="1544854"/>
                  <a:pt x="5320223" y="1540699"/>
                  <a:pt x="5317403" y="1533151"/>
                </a:cubicBezTo>
                <a:cubicBezTo>
                  <a:pt x="5314583" y="1525528"/>
                  <a:pt x="5318661" y="1516760"/>
                  <a:pt x="5326206" y="1513825"/>
                </a:cubicBezTo>
                <a:close/>
                <a:moveTo>
                  <a:pt x="5301168" y="1559529"/>
                </a:moveTo>
                <a:cubicBezTo>
                  <a:pt x="5308905" y="1542109"/>
                  <a:pt x="5337753" y="1550495"/>
                  <a:pt x="5329941" y="1568144"/>
                </a:cubicBezTo>
                <a:cubicBezTo>
                  <a:pt x="5322205" y="1585526"/>
                  <a:pt x="5293356" y="1577140"/>
                  <a:pt x="5301168" y="1559529"/>
                </a:cubicBezTo>
                <a:close/>
                <a:moveTo>
                  <a:pt x="5284743" y="1596694"/>
                </a:moveTo>
                <a:cubicBezTo>
                  <a:pt x="5278379" y="1600506"/>
                  <a:pt x="5267251" y="1597952"/>
                  <a:pt x="5264431" y="1590595"/>
                </a:cubicBezTo>
                <a:cubicBezTo>
                  <a:pt x="5263287" y="1587660"/>
                  <a:pt x="5262182" y="1584725"/>
                  <a:pt x="5261039" y="1581790"/>
                </a:cubicBezTo>
                <a:cubicBezTo>
                  <a:pt x="5257990" y="1573900"/>
                  <a:pt x="5259438" y="1566047"/>
                  <a:pt x="5267136" y="1561473"/>
                </a:cubicBezTo>
                <a:cubicBezTo>
                  <a:pt x="5273501" y="1557661"/>
                  <a:pt x="5284629" y="1560215"/>
                  <a:pt x="5287449" y="1567572"/>
                </a:cubicBezTo>
                <a:lnTo>
                  <a:pt x="5290840" y="1576377"/>
                </a:lnTo>
                <a:cubicBezTo>
                  <a:pt x="5293889" y="1584230"/>
                  <a:pt x="5292480" y="1592082"/>
                  <a:pt x="5284743" y="1596694"/>
                </a:cubicBezTo>
                <a:close/>
                <a:moveTo>
                  <a:pt x="5256351" y="1479329"/>
                </a:moveTo>
                <a:cubicBezTo>
                  <a:pt x="5259552" y="1471934"/>
                  <a:pt x="5268661" y="1468236"/>
                  <a:pt x="5276092" y="1471514"/>
                </a:cubicBezTo>
                <a:lnTo>
                  <a:pt x="5282190" y="1474221"/>
                </a:lnTo>
                <a:cubicBezTo>
                  <a:pt x="5289621" y="1477499"/>
                  <a:pt x="5293241" y="1486457"/>
                  <a:pt x="5290002" y="1493966"/>
                </a:cubicBezTo>
                <a:cubicBezTo>
                  <a:pt x="5286801" y="1501361"/>
                  <a:pt x="5277693" y="1505058"/>
                  <a:pt x="5270261" y="1501780"/>
                </a:cubicBezTo>
                <a:lnTo>
                  <a:pt x="5264164" y="1499074"/>
                </a:lnTo>
                <a:cubicBezTo>
                  <a:pt x="5256733" y="1495757"/>
                  <a:pt x="5253112" y="1486838"/>
                  <a:pt x="5256351" y="1479329"/>
                </a:cubicBezTo>
                <a:close/>
                <a:moveTo>
                  <a:pt x="5243661" y="1541042"/>
                </a:moveTo>
                <a:cubicBezTo>
                  <a:pt x="5251397" y="1523584"/>
                  <a:pt x="5280132" y="1532389"/>
                  <a:pt x="5272281" y="1550038"/>
                </a:cubicBezTo>
                <a:cubicBezTo>
                  <a:pt x="5264545" y="1567534"/>
                  <a:pt x="5235848" y="1558691"/>
                  <a:pt x="5243661" y="1541042"/>
                </a:cubicBezTo>
                <a:close/>
                <a:moveTo>
                  <a:pt x="5243013" y="1854907"/>
                </a:moveTo>
                <a:lnTo>
                  <a:pt x="5245719" y="1848808"/>
                </a:lnTo>
                <a:cubicBezTo>
                  <a:pt x="5249148" y="1841108"/>
                  <a:pt x="5256427" y="1837029"/>
                  <a:pt x="5264774" y="1839507"/>
                </a:cubicBezTo>
                <a:cubicBezTo>
                  <a:pt x="5272091" y="1841642"/>
                  <a:pt x="5277274" y="1851400"/>
                  <a:pt x="5274073" y="1858566"/>
                </a:cubicBezTo>
                <a:lnTo>
                  <a:pt x="5271367" y="1864665"/>
                </a:lnTo>
                <a:cubicBezTo>
                  <a:pt x="5267936" y="1872365"/>
                  <a:pt x="5260658" y="1876444"/>
                  <a:pt x="5252312" y="1873966"/>
                </a:cubicBezTo>
                <a:cubicBezTo>
                  <a:pt x="5244995" y="1871793"/>
                  <a:pt x="5239812" y="1862073"/>
                  <a:pt x="5243013" y="1854907"/>
                </a:cubicBezTo>
                <a:close/>
                <a:moveTo>
                  <a:pt x="5249034" y="2009133"/>
                </a:moveTo>
                <a:lnTo>
                  <a:pt x="5246328" y="2015232"/>
                </a:lnTo>
                <a:cubicBezTo>
                  <a:pt x="5242898" y="2022932"/>
                  <a:pt x="5235544" y="2026934"/>
                  <a:pt x="5227197" y="2024457"/>
                </a:cubicBezTo>
                <a:cubicBezTo>
                  <a:pt x="5219880" y="2022246"/>
                  <a:pt x="5214812" y="2012526"/>
                  <a:pt x="5217975" y="2005321"/>
                </a:cubicBezTo>
                <a:lnTo>
                  <a:pt x="5220681" y="1999222"/>
                </a:lnTo>
                <a:cubicBezTo>
                  <a:pt x="5224110" y="1991522"/>
                  <a:pt x="5231465" y="1987520"/>
                  <a:pt x="5239812" y="1989998"/>
                </a:cubicBezTo>
                <a:cubicBezTo>
                  <a:pt x="5247167" y="1992209"/>
                  <a:pt x="5252236" y="2001967"/>
                  <a:pt x="5249034" y="2009133"/>
                </a:cubicBezTo>
                <a:close/>
                <a:moveTo>
                  <a:pt x="5214735" y="1589947"/>
                </a:moveTo>
                <a:cubicBezTo>
                  <a:pt x="5222548" y="1572337"/>
                  <a:pt x="5248120" y="1588118"/>
                  <a:pt x="5240383" y="1605538"/>
                </a:cubicBezTo>
                <a:cubicBezTo>
                  <a:pt x="5232532" y="1623148"/>
                  <a:pt x="5206999" y="1607368"/>
                  <a:pt x="5214735" y="1589947"/>
                </a:cubicBezTo>
                <a:close/>
                <a:moveTo>
                  <a:pt x="5209095" y="1684633"/>
                </a:moveTo>
                <a:lnTo>
                  <a:pt x="5211801" y="1678534"/>
                </a:lnTo>
                <a:cubicBezTo>
                  <a:pt x="5215193" y="1670872"/>
                  <a:pt x="5224606" y="1668433"/>
                  <a:pt x="5231847" y="1671597"/>
                </a:cubicBezTo>
                <a:cubicBezTo>
                  <a:pt x="5239469" y="1674875"/>
                  <a:pt x="5241984" y="1684481"/>
                  <a:pt x="5238783" y="1691647"/>
                </a:cubicBezTo>
                <a:lnTo>
                  <a:pt x="5236077" y="1697746"/>
                </a:lnTo>
                <a:cubicBezTo>
                  <a:pt x="5232685" y="1705407"/>
                  <a:pt x="5223272" y="1707809"/>
                  <a:pt x="5216031" y="1704683"/>
                </a:cubicBezTo>
                <a:cubicBezTo>
                  <a:pt x="5208409" y="1701405"/>
                  <a:pt x="5205894" y="1691761"/>
                  <a:pt x="5209095" y="1684633"/>
                </a:cubicBezTo>
                <a:close/>
                <a:moveTo>
                  <a:pt x="5187868" y="1765672"/>
                </a:moveTo>
                <a:cubicBezTo>
                  <a:pt x="5190955" y="1758125"/>
                  <a:pt x="5197853" y="1752903"/>
                  <a:pt x="5206390" y="1755304"/>
                </a:cubicBezTo>
                <a:cubicBezTo>
                  <a:pt x="5213554" y="1757324"/>
                  <a:pt x="5219804" y="1766320"/>
                  <a:pt x="5216756" y="1773830"/>
                </a:cubicBezTo>
                <a:cubicBezTo>
                  <a:pt x="5216374" y="1774706"/>
                  <a:pt x="5216031" y="1775583"/>
                  <a:pt x="5215802" y="1776498"/>
                </a:cubicBezTo>
                <a:lnTo>
                  <a:pt x="5215802" y="1776498"/>
                </a:lnTo>
                <a:cubicBezTo>
                  <a:pt x="5215841" y="1776612"/>
                  <a:pt x="5215841" y="1776612"/>
                  <a:pt x="5215879" y="1776803"/>
                </a:cubicBezTo>
                <a:cubicBezTo>
                  <a:pt x="5215993" y="1777032"/>
                  <a:pt x="5215993" y="1777032"/>
                  <a:pt x="5216222" y="1777489"/>
                </a:cubicBezTo>
                <a:cubicBezTo>
                  <a:pt x="5220033" y="1784960"/>
                  <a:pt x="5217327" y="1793537"/>
                  <a:pt x="5210200" y="1797844"/>
                </a:cubicBezTo>
                <a:cubicBezTo>
                  <a:pt x="5203417" y="1801961"/>
                  <a:pt x="5193394" y="1798835"/>
                  <a:pt x="5189850" y="1791821"/>
                </a:cubicBezTo>
                <a:cubicBezTo>
                  <a:pt x="5185658" y="1783626"/>
                  <a:pt x="5184324" y="1774325"/>
                  <a:pt x="5187868" y="1765672"/>
                </a:cubicBezTo>
                <a:close/>
                <a:moveTo>
                  <a:pt x="5166641" y="1796777"/>
                </a:moveTo>
                <a:cubicBezTo>
                  <a:pt x="5174492" y="1779090"/>
                  <a:pt x="5201168" y="1792850"/>
                  <a:pt x="5193356" y="1810423"/>
                </a:cubicBezTo>
                <a:cubicBezTo>
                  <a:pt x="5185505" y="1828148"/>
                  <a:pt x="5158829" y="1814349"/>
                  <a:pt x="5166641" y="1796777"/>
                </a:cubicBezTo>
                <a:close/>
                <a:moveTo>
                  <a:pt x="5155932" y="1891843"/>
                </a:moveTo>
                <a:cubicBezTo>
                  <a:pt x="5162868" y="1886583"/>
                  <a:pt x="5171710" y="1889747"/>
                  <a:pt x="5176816" y="1895655"/>
                </a:cubicBezTo>
                <a:cubicBezTo>
                  <a:pt x="5185086" y="1905261"/>
                  <a:pt x="5185238" y="1918107"/>
                  <a:pt x="5180322" y="1929276"/>
                </a:cubicBezTo>
                <a:cubicBezTo>
                  <a:pt x="5177045" y="1936709"/>
                  <a:pt x="5167632" y="1939910"/>
                  <a:pt x="5160391" y="1936518"/>
                </a:cubicBezTo>
                <a:cubicBezTo>
                  <a:pt x="5152922" y="1933049"/>
                  <a:pt x="5149873" y="1923977"/>
                  <a:pt x="5153150" y="1916582"/>
                </a:cubicBezTo>
                <a:cubicBezTo>
                  <a:pt x="5153455" y="1915820"/>
                  <a:pt x="5153607" y="1915439"/>
                  <a:pt x="5153683" y="1915324"/>
                </a:cubicBezTo>
                <a:lnTo>
                  <a:pt x="5153760" y="1915057"/>
                </a:lnTo>
                <a:cubicBezTo>
                  <a:pt x="5153760" y="1915019"/>
                  <a:pt x="5153760" y="1914981"/>
                  <a:pt x="5153760" y="1914943"/>
                </a:cubicBezTo>
                <a:cubicBezTo>
                  <a:pt x="5153226" y="1914219"/>
                  <a:pt x="5152731" y="1913456"/>
                  <a:pt x="5152121" y="1912770"/>
                </a:cubicBezTo>
                <a:cubicBezTo>
                  <a:pt x="5146633" y="1906328"/>
                  <a:pt x="5150025" y="1896303"/>
                  <a:pt x="5155932" y="1891843"/>
                </a:cubicBezTo>
                <a:close/>
                <a:moveTo>
                  <a:pt x="5109247" y="1953328"/>
                </a:moveTo>
                <a:cubicBezTo>
                  <a:pt x="5116641" y="1949821"/>
                  <a:pt x="5125750" y="1954129"/>
                  <a:pt x="5128912" y="1961295"/>
                </a:cubicBezTo>
                <a:cubicBezTo>
                  <a:pt x="5131199" y="1966517"/>
                  <a:pt x="5134057" y="1971930"/>
                  <a:pt x="5134095" y="1977762"/>
                </a:cubicBezTo>
                <a:cubicBezTo>
                  <a:pt x="5134172" y="1986300"/>
                  <a:pt x="5127655" y="1993314"/>
                  <a:pt x="5119042" y="1993505"/>
                </a:cubicBezTo>
                <a:cubicBezTo>
                  <a:pt x="5112754" y="1993619"/>
                  <a:pt x="5108523" y="1990074"/>
                  <a:pt x="5104446" y="1985805"/>
                </a:cubicBezTo>
                <a:cubicBezTo>
                  <a:pt x="5101283" y="1982527"/>
                  <a:pt x="5100673" y="1978029"/>
                  <a:pt x="5101626" y="1973836"/>
                </a:cubicBezTo>
                <a:cubicBezTo>
                  <a:pt x="5101512" y="1973569"/>
                  <a:pt x="5101397" y="1973264"/>
                  <a:pt x="5101245" y="1972997"/>
                </a:cubicBezTo>
                <a:cubicBezTo>
                  <a:pt x="5097891" y="1965297"/>
                  <a:pt x="5102007" y="1956797"/>
                  <a:pt x="5109247" y="1953328"/>
                </a:cubicBezTo>
                <a:close/>
                <a:moveTo>
                  <a:pt x="4288059" y="2952901"/>
                </a:moveTo>
                <a:cubicBezTo>
                  <a:pt x="4356619" y="2941847"/>
                  <a:pt x="4419652" y="2933880"/>
                  <a:pt x="4481542" y="2932889"/>
                </a:cubicBezTo>
                <a:cubicBezTo>
                  <a:pt x="4636839" y="2847466"/>
                  <a:pt x="4848082" y="2862866"/>
                  <a:pt x="4994842" y="2956255"/>
                </a:cubicBezTo>
                <a:cubicBezTo>
                  <a:pt x="5225330" y="3102934"/>
                  <a:pt x="5297396" y="3398045"/>
                  <a:pt x="5158829" y="3635636"/>
                </a:cubicBezTo>
                <a:cubicBezTo>
                  <a:pt x="5016679" y="3879364"/>
                  <a:pt x="4708753" y="3975650"/>
                  <a:pt x="4451360" y="3873226"/>
                </a:cubicBezTo>
                <a:cubicBezTo>
                  <a:pt x="4207000" y="3776025"/>
                  <a:pt x="4062716" y="3535957"/>
                  <a:pt x="4044157" y="3280031"/>
                </a:cubicBezTo>
                <a:cubicBezTo>
                  <a:pt x="4034401" y="3146008"/>
                  <a:pt x="4151665" y="2974895"/>
                  <a:pt x="4288059" y="2952901"/>
                </a:cubicBezTo>
                <a:close/>
                <a:moveTo>
                  <a:pt x="3557610" y="6719664"/>
                </a:moveTo>
                <a:cubicBezTo>
                  <a:pt x="3573921" y="6729536"/>
                  <a:pt x="3562069" y="6757172"/>
                  <a:pt x="3545529" y="6747185"/>
                </a:cubicBezTo>
                <a:cubicBezTo>
                  <a:pt x="3529218" y="6737351"/>
                  <a:pt x="3541070" y="6709715"/>
                  <a:pt x="3557610" y="6719664"/>
                </a:cubicBezTo>
                <a:close/>
                <a:moveTo>
                  <a:pt x="3579942" y="6745774"/>
                </a:moveTo>
                <a:cubicBezTo>
                  <a:pt x="3586916" y="6749548"/>
                  <a:pt x="3589355" y="6759802"/>
                  <a:pt x="3585087" y="6766396"/>
                </a:cubicBezTo>
                <a:cubicBezTo>
                  <a:pt x="3580133" y="6774096"/>
                  <a:pt x="3572663" y="6779852"/>
                  <a:pt x="3563403" y="6781186"/>
                </a:cubicBezTo>
                <a:cubicBezTo>
                  <a:pt x="3555323" y="6782330"/>
                  <a:pt x="3547320" y="6779052"/>
                  <a:pt x="3545072" y="6770475"/>
                </a:cubicBezTo>
                <a:cubicBezTo>
                  <a:pt x="3543166" y="6763309"/>
                  <a:pt x="3547740" y="6753284"/>
                  <a:pt x="3555781" y="6752140"/>
                </a:cubicBezTo>
                <a:cubicBezTo>
                  <a:pt x="3556772" y="6752026"/>
                  <a:pt x="3557763" y="6751874"/>
                  <a:pt x="3558715" y="6751607"/>
                </a:cubicBezTo>
                <a:cubicBezTo>
                  <a:pt x="3558830" y="6751569"/>
                  <a:pt x="3558792" y="6751607"/>
                  <a:pt x="3558906" y="6751569"/>
                </a:cubicBezTo>
                <a:cubicBezTo>
                  <a:pt x="3558944" y="6751530"/>
                  <a:pt x="3558982" y="6751492"/>
                  <a:pt x="3559058" y="6751454"/>
                </a:cubicBezTo>
                <a:cubicBezTo>
                  <a:pt x="3559172" y="6751302"/>
                  <a:pt x="3559249" y="6751187"/>
                  <a:pt x="3559363" y="6750996"/>
                </a:cubicBezTo>
                <a:cubicBezTo>
                  <a:pt x="3563898" y="6743868"/>
                  <a:pt x="3572587" y="6741810"/>
                  <a:pt x="3579942" y="6745774"/>
                </a:cubicBezTo>
                <a:close/>
                <a:moveTo>
                  <a:pt x="3469843" y="6607444"/>
                </a:moveTo>
                <a:cubicBezTo>
                  <a:pt x="3472702" y="6601993"/>
                  <a:pt x="3476817" y="6597876"/>
                  <a:pt x="3482686" y="6595970"/>
                </a:cubicBezTo>
                <a:cubicBezTo>
                  <a:pt x="3490003" y="6593569"/>
                  <a:pt x="3496520" y="6596694"/>
                  <a:pt x="3502427" y="6600735"/>
                </a:cubicBezTo>
                <a:cubicBezTo>
                  <a:pt x="3509134" y="6605347"/>
                  <a:pt x="3508525" y="6616478"/>
                  <a:pt x="3503646" y="6621967"/>
                </a:cubicBezTo>
                <a:cubicBezTo>
                  <a:pt x="3500255" y="6625779"/>
                  <a:pt x="3495872" y="6627075"/>
                  <a:pt x="3491528" y="6626617"/>
                </a:cubicBezTo>
                <a:cubicBezTo>
                  <a:pt x="3487183" y="6629438"/>
                  <a:pt x="3481619" y="6629933"/>
                  <a:pt x="3476512" y="6627646"/>
                </a:cubicBezTo>
                <a:cubicBezTo>
                  <a:pt x="3469157" y="6624292"/>
                  <a:pt x="3466185" y="6614381"/>
                  <a:pt x="3469843" y="6607444"/>
                </a:cubicBezTo>
                <a:close/>
                <a:moveTo>
                  <a:pt x="3478570" y="6677696"/>
                </a:moveTo>
                <a:lnTo>
                  <a:pt x="3487717" y="6675409"/>
                </a:lnTo>
                <a:cubicBezTo>
                  <a:pt x="3495605" y="6673464"/>
                  <a:pt x="3503990" y="6677162"/>
                  <a:pt x="3506505" y="6685319"/>
                </a:cubicBezTo>
                <a:cubicBezTo>
                  <a:pt x="3508791" y="6692752"/>
                  <a:pt x="3504485" y="6702167"/>
                  <a:pt x="3496596" y="6704111"/>
                </a:cubicBezTo>
                <a:cubicBezTo>
                  <a:pt x="3493547" y="6704874"/>
                  <a:pt x="3490499" y="6705636"/>
                  <a:pt x="3487450" y="6706398"/>
                </a:cubicBezTo>
                <a:cubicBezTo>
                  <a:pt x="3479561" y="6708343"/>
                  <a:pt x="3471177" y="6704645"/>
                  <a:pt x="3468662" y="6696488"/>
                </a:cubicBezTo>
                <a:cubicBezTo>
                  <a:pt x="3466375" y="6689054"/>
                  <a:pt x="3470720" y="6679639"/>
                  <a:pt x="3478570" y="6677696"/>
                </a:cubicBezTo>
                <a:close/>
                <a:moveTo>
                  <a:pt x="3409859" y="6675218"/>
                </a:moveTo>
                <a:lnTo>
                  <a:pt x="3414127" y="6674151"/>
                </a:lnTo>
                <a:cubicBezTo>
                  <a:pt x="3415270" y="6673426"/>
                  <a:pt x="3416452" y="6672778"/>
                  <a:pt x="3417747" y="6672207"/>
                </a:cubicBezTo>
                <a:cubicBezTo>
                  <a:pt x="3427656" y="6668014"/>
                  <a:pt x="3439279" y="6670605"/>
                  <a:pt x="3449569" y="6671292"/>
                </a:cubicBezTo>
                <a:cubicBezTo>
                  <a:pt x="3465118" y="6672359"/>
                  <a:pt x="3465461" y="6691838"/>
                  <a:pt x="3454981" y="6698699"/>
                </a:cubicBezTo>
                <a:cubicBezTo>
                  <a:pt x="3455362" y="6698851"/>
                  <a:pt x="3455705" y="6699003"/>
                  <a:pt x="3456048" y="6699194"/>
                </a:cubicBezTo>
                <a:cubicBezTo>
                  <a:pt x="3460545" y="6700185"/>
                  <a:pt x="3463631" y="6702968"/>
                  <a:pt x="3465270" y="6706513"/>
                </a:cubicBezTo>
                <a:cubicBezTo>
                  <a:pt x="3469729" y="6714175"/>
                  <a:pt x="3468586" y="6725534"/>
                  <a:pt x="3458601" y="6728164"/>
                </a:cubicBezTo>
                <a:cubicBezTo>
                  <a:pt x="3455895" y="6728888"/>
                  <a:pt x="3453265" y="6729917"/>
                  <a:pt x="3450560" y="6730641"/>
                </a:cubicBezTo>
                <a:cubicBezTo>
                  <a:pt x="3449912" y="6730908"/>
                  <a:pt x="3449264" y="6731175"/>
                  <a:pt x="3448616" y="6731480"/>
                </a:cubicBezTo>
                <a:cubicBezTo>
                  <a:pt x="3446863" y="6732547"/>
                  <a:pt x="3445224" y="6733462"/>
                  <a:pt x="3443433" y="6734034"/>
                </a:cubicBezTo>
                <a:cubicBezTo>
                  <a:pt x="3441909" y="6738265"/>
                  <a:pt x="3438632" y="6742001"/>
                  <a:pt x="3434744" y="6743564"/>
                </a:cubicBezTo>
                <a:cubicBezTo>
                  <a:pt x="3426665" y="6746804"/>
                  <a:pt x="3419005" y="6742382"/>
                  <a:pt x="3415194" y="6735216"/>
                </a:cubicBezTo>
                <a:cubicBezTo>
                  <a:pt x="3417900" y="6740247"/>
                  <a:pt x="3417938" y="6738036"/>
                  <a:pt x="3414622" y="6736397"/>
                </a:cubicBezTo>
                <a:cubicBezTo>
                  <a:pt x="3411955" y="6735063"/>
                  <a:pt x="3410316" y="6733843"/>
                  <a:pt x="3408296" y="6731823"/>
                </a:cubicBezTo>
                <a:cubicBezTo>
                  <a:pt x="3403799" y="6727326"/>
                  <a:pt x="3402199" y="6722065"/>
                  <a:pt x="3400750" y="6716042"/>
                </a:cubicBezTo>
                <a:cubicBezTo>
                  <a:pt x="3400331" y="6714289"/>
                  <a:pt x="3400598" y="6712345"/>
                  <a:pt x="3401170" y="6710401"/>
                </a:cubicBezTo>
                <a:cubicBezTo>
                  <a:pt x="3399988" y="6707771"/>
                  <a:pt x="3399378" y="6704874"/>
                  <a:pt x="3399683" y="6702129"/>
                </a:cubicBezTo>
                <a:cubicBezTo>
                  <a:pt x="3399950" y="6699957"/>
                  <a:pt x="3400331" y="6697784"/>
                  <a:pt x="3400788" y="6695611"/>
                </a:cubicBezTo>
                <a:cubicBezTo>
                  <a:pt x="3400560" y="6695077"/>
                  <a:pt x="3400255" y="6694544"/>
                  <a:pt x="3400064" y="6693972"/>
                </a:cubicBezTo>
                <a:cubicBezTo>
                  <a:pt x="3397701" y="6686691"/>
                  <a:pt x="3401970" y="6677200"/>
                  <a:pt x="3409859" y="6675218"/>
                </a:cubicBezTo>
                <a:close/>
                <a:moveTo>
                  <a:pt x="3463555" y="6843738"/>
                </a:moveTo>
                <a:cubicBezTo>
                  <a:pt x="3459821" y="6850866"/>
                  <a:pt x="3449760" y="6853230"/>
                  <a:pt x="3443014" y="6849151"/>
                </a:cubicBezTo>
                <a:lnTo>
                  <a:pt x="3437298" y="6845720"/>
                </a:lnTo>
                <a:cubicBezTo>
                  <a:pt x="3430095" y="6841375"/>
                  <a:pt x="3428075" y="6832493"/>
                  <a:pt x="3431886" y="6825175"/>
                </a:cubicBezTo>
                <a:cubicBezTo>
                  <a:pt x="3435621" y="6818046"/>
                  <a:pt x="3445720" y="6815683"/>
                  <a:pt x="3452427" y="6819762"/>
                </a:cubicBezTo>
                <a:lnTo>
                  <a:pt x="3458143" y="6823231"/>
                </a:lnTo>
                <a:cubicBezTo>
                  <a:pt x="3465346" y="6827538"/>
                  <a:pt x="3467366" y="6836458"/>
                  <a:pt x="3463555" y="6843738"/>
                </a:cubicBezTo>
                <a:close/>
                <a:moveTo>
                  <a:pt x="3410240" y="6763156"/>
                </a:moveTo>
                <a:cubicBezTo>
                  <a:pt x="3426779" y="6773143"/>
                  <a:pt x="3409249" y="6797539"/>
                  <a:pt x="3392785" y="6787629"/>
                </a:cubicBezTo>
                <a:cubicBezTo>
                  <a:pt x="3376246" y="6777603"/>
                  <a:pt x="3393776" y="6753208"/>
                  <a:pt x="3410240" y="6763156"/>
                </a:cubicBezTo>
                <a:close/>
                <a:moveTo>
                  <a:pt x="3349264" y="6679678"/>
                </a:moveTo>
                <a:cubicBezTo>
                  <a:pt x="3351246" y="6672511"/>
                  <a:pt x="3354295" y="6666069"/>
                  <a:pt x="3360735" y="6661876"/>
                </a:cubicBezTo>
                <a:cubicBezTo>
                  <a:pt x="3367786" y="6657302"/>
                  <a:pt x="3375789" y="6658293"/>
                  <a:pt x="3383220" y="6661076"/>
                </a:cubicBezTo>
                <a:cubicBezTo>
                  <a:pt x="3390842" y="6663935"/>
                  <a:pt x="3393433" y="6674379"/>
                  <a:pt x="3390156" y="6681164"/>
                </a:cubicBezTo>
                <a:cubicBezTo>
                  <a:pt x="3387488" y="6686615"/>
                  <a:pt x="3382419" y="6689169"/>
                  <a:pt x="3377046" y="6689245"/>
                </a:cubicBezTo>
                <a:cubicBezTo>
                  <a:pt x="3373959" y="6694925"/>
                  <a:pt x="3368128" y="6698661"/>
                  <a:pt x="3361154" y="6697288"/>
                </a:cubicBezTo>
                <a:cubicBezTo>
                  <a:pt x="3353609" y="6695801"/>
                  <a:pt x="3347130" y="6687492"/>
                  <a:pt x="3349264" y="6679678"/>
                </a:cubicBezTo>
                <a:close/>
                <a:moveTo>
                  <a:pt x="3372511" y="6755304"/>
                </a:moveTo>
                <a:cubicBezTo>
                  <a:pt x="3354180" y="6761060"/>
                  <a:pt x="3341223" y="6733653"/>
                  <a:pt x="3359783" y="6727859"/>
                </a:cubicBezTo>
                <a:cubicBezTo>
                  <a:pt x="3378113" y="6722103"/>
                  <a:pt x="3391071" y="6749510"/>
                  <a:pt x="3372511" y="6755304"/>
                </a:cubicBezTo>
                <a:close/>
                <a:moveTo>
                  <a:pt x="3352503" y="6793994"/>
                </a:moveTo>
                <a:cubicBezTo>
                  <a:pt x="3352885" y="6783855"/>
                  <a:pt x="3363632" y="6773944"/>
                  <a:pt x="3375026" y="6780805"/>
                </a:cubicBezTo>
                <a:cubicBezTo>
                  <a:pt x="3382534" y="6785341"/>
                  <a:pt x="3383220" y="6793003"/>
                  <a:pt x="3380362" y="6799178"/>
                </a:cubicBezTo>
                <a:cubicBezTo>
                  <a:pt x="3384782" y="6797043"/>
                  <a:pt x="3390156" y="6796815"/>
                  <a:pt x="3394500" y="6799254"/>
                </a:cubicBezTo>
                <a:cubicBezTo>
                  <a:pt x="3401779" y="6803371"/>
                  <a:pt x="3403990" y="6812634"/>
                  <a:pt x="3400179" y="6819876"/>
                </a:cubicBezTo>
                <a:lnTo>
                  <a:pt x="3395796" y="6828300"/>
                </a:lnTo>
                <a:cubicBezTo>
                  <a:pt x="3391985" y="6835581"/>
                  <a:pt x="3382115" y="6837944"/>
                  <a:pt x="3375179" y="6833980"/>
                </a:cubicBezTo>
                <a:cubicBezTo>
                  <a:pt x="3369005" y="6830473"/>
                  <a:pt x="3366528" y="6823269"/>
                  <a:pt x="3368243" y="6816713"/>
                </a:cubicBezTo>
                <a:cubicBezTo>
                  <a:pt x="3366375" y="6819266"/>
                  <a:pt x="3363708" y="6821363"/>
                  <a:pt x="3360087" y="6822506"/>
                </a:cubicBezTo>
                <a:cubicBezTo>
                  <a:pt x="3355323" y="6823993"/>
                  <a:pt x="3351474" y="6823154"/>
                  <a:pt x="3348654" y="6820944"/>
                </a:cubicBezTo>
                <a:cubicBezTo>
                  <a:pt x="3351779" y="6828834"/>
                  <a:pt x="3349073" y="6840041"/>
                  <a:pt x="3338479" y="6843357"/>
                </a:cubicBezTo>
                <a:cubicBezTo>
                  <a:pt x="3319920" y="6849189"/>
                  <a:pt x="3314622" y="6819381"/>
                  <a:pt x="3333029" y="6813587"/>
                </a:cubicBezTo>
                <a:cubicBezTo>
                  <a:pt x="3337793" y="6812062"/>
                  <a:pt x="3341680" y="6812977"/>
                  <a:pt x="3344500" y="6815188"/>
                </a:cubicBezTo>
                <a:cubicBezTo>
                  <a:pt x="3341566" y="6807983"/>
                  <a:pt x="3343967" y="6798149"/>
                  <a:pt x="3352503" y="6793994"/>
                </a:cubicBezTo>
                <a:close/>
                <a:moveTo>
                  <a:pt x="3334325" y="6765596"/>
                </a:moveTo>
                <a:cubicBezTo>
                  <a:pt x="3353227" y="6769942"/>
                  <a:pt x="3348959" y="6799941"/>
                  <a:pt x="3329980" y="6795557"/>
                </a:cubicBezTo>
                <a:cubicBezTo>
                  <a:pt x="3311078" y="6791173"/>
                  <a:pt x="3315385" y="6761174"/>
                  <a:pt x="3334325" y="6765596"/>
                </a:cubicBezTo>
                <a:close/>
                <a:moveTo>
                  <a:pt x="3315651" y="6791478"/>
                </a:moveTo>
                <a:lnTo>
                  <a:pt x="3312183" y="6797196"/>
                </a:lnTo>
                <a:cubicBezTo>
                  <a:pt x="3307991" y="6804171"/>
                  <a:pt x="3300560" y="6808479"/>
                  <a:pt x="3292366" y="6804858"/>
                </a:cubicBezTo>
                <a:cubicBezTo>
                  <a:pt x="3285621" y="6801846"/>
                  <a:pt x="3280514" y="6791974"/>
                  <a:pt x="3284706" y="6785036"/>
                </a:cubicBezTo>
                <a:lnTo>
                  <a:pt x="3288174" y="6779319"/>
                </a:lnTo>
                <a:cubicBezTo>
                  <a:pt x="3292366" y="6772343"/>
                  <a:pt x="3299798" y="6768035"/>
                  <a:pt x="3307991" y="6771657"/>
                </a:cubicBezTo>
                <a:cubicBezTo>
                  <a:pt x="3314737" y="6774668"/>
                  <a:pt x="3319843" y="6784541"/>
                  <a:pt x="3315651" y="6791478"/>
                </a:cubicBezTo>
                <a:close/>
                <a:moveTo>
                  <a:pt x="3303304" y="6706322"/>
                </a:moveTo>
                <a:cubicBezTo>
                  <a:pt x="3310468" y="6710439"/>
                  <a:pt x="3311955" y="6720350"/>
                  <a:pt x="3307877" y="6727059"/>
                </a:cubicBezTo>
                <a:lnTo>
                  <a:pt x="3297549" y="6744212"/>
                </a:lnTo>
                <a:cubicBezTo>
                  <a:pt x="3293205" y="6751416"/>
                  <a:pt x="3283715" y="6752788"/>
                  <a:pt x="3276818" y="6748786"/>
                </a:cubicBezTo>
                <a:cubicBezTo>
                  <a:pt x="3269653" y="6744669"/>
                  <a:pt x="3268167" y="6734758"/>
                  <a:pt x="3272244" y="6728050"/>
                </a:cubicBezTo>
                <a:lnTo>
                  <a:pt x="3282572" y="6710897"/>
                </a:lnTo>
                <a:cubicBezTo>
                  <a:pt x="3286955" y="6703692"/>
                  <a:pt x="3296406" y="6702358"/>
                  <a:pt x="3303304" y="6706322"/>
                </a:cubicBezTo>
                <a:close/>
                <a:moveTo>
                  <a:pt x="3284859" y="6656235"/>
                </a:moveTo>
                <a:cubicBezTo>
                  <a:pt x="3301360" y="6666184"/>
                  <a:pt x="3288060" y="6693133"/>
                  <a:pt x="3271520" y="6683184"/>
                </a:cubicBezTo>
                <a:cubicBezTo>
                  <a:pt x="3255057" y="6673236"/>
                  <a:pt x="3268357" y="6646286"/>
                  <a:pt x="3284859" y="6656235"/>
                </a:cubicBezTo>
                <a:close/>
                <a:moveTo>
                  <a:pt x="3261231" y="6810232"/>
                </a:moveTo>
                <a:lnTo>
                  <a:pt x="3263250" y="6816636"/>
                </a:lnTo>
                <a:cubicBezTo>
                  <a:pt x="3264927" y="6821973"/>
                  <a:pt x="3262984" y="6827233"/>
                  <a:pt x="3259363" y="6830930"/>
                </a:cubicBezTo>
                <a:cubicBezTo>
                  <a:pt x="3259363" y="6832379"/>
                  <a:pt x="3258563" y="6833637"/>
                  <a:pt x="3258106" y="6834971"/>
                </a:cubicBezTo>
                <a:cubicBezTo>
                  <a:pt x="3260507" y="6834818"/>
                  <a:pt x="3263060" y="6835162"/>
                  <a:pt x="3265766" y="6836801"/>
                </a:cubicBezTo>
                <a:cubicBezTo>
                  <a:pt x="3282115" y="6846711"/>
                  <a:pt x="3269767" y="6874119"/>
                  <a:pt x="3253228" y="6864093"/>
                </a:cubicBezTo>
                <a:cubicBezTo>
                  <a:pt x="3245148" y="6859214"/>
                  <a:pt x="3244119" y="6850104"/>
                  <a:pt x="3247092" y="6843319"/>
                </a:cubicBezTo>
                <a:cubicBezTo>
                  <a:pt x="3239889" y="6844196"/>
                  <a:pt x="3234058" y="6840270"/>
                  <a:pt x="3231200" y="6834742"/>
                </a:cubicBezTo>
                <a:cubicBezTo>
                  <a:pt x="3230895" y="6834818"/>
                  <a:pt x="3230629" y="6834971"/>
                  <a:pt x="3230324" y="6835009"/>
                </a:cubicBezTo>
                <a:cubicBezTo>
                  <a:pt x="3223350" y="6836381"/>
                  <a:pt x="3217747" y="6832760"/>
                  <a:pt x="3214546" y="6827233"/>
                </a:cubicBezTo>
                <a:cubicBezTo>
                  <a:pt x="3210659" y="6828262"/>
                  <a:pt x="3206353" y="6827957"/>
                  <a:pt x="3202199" y="6825441"/>
                </a:cubicBezTo>
                <a:cubicBezTo>
                  <a:pt x="3186688" y="6816064"/>
                  <a:pt x="3202389" y="6795214"/>
                  <a:pt x="3217900" y="6800856"/>
                </a:cubicBezTo>
                <a:cubicBezTo>
                  <a:pt x="3219348" y="6799978"/>
                  <a:pt x="3220872" y="6799216"/>
                  <a:pt x="3222435" y="6798873"/>
                </a:cubicBezTo>
                <a:cubicBezTo>
                  <a:pt x="3228037" y="6797768"/>
                  <a:pt x="3232763" y="6799864"/>
                  <a:pt x="3236116" y="6803562"/>
                </a:cubicBezTo>
                <a:cubicBezTo>
                  <a:pt x="3237984" y="6801770"/>
                  <a:pt x="3240194" y="6800322"/>
                  <a:pt x="3242709" y="6799521"/>
                </a:cubicBezTo>
                <a:cubicBezTo>
                  <a:pt x="3250674" y="6797043"/>
                  <a:pt x="3258868" y="6802723"/>
                  <a:pt x="3261231" y="6810232"/>
                </a:cubicBezTo>
                <a:close/>
                <a:moveTo>
                  <a:pt x="3240232" y="6891653"/>
                </a:moveTo>
                <a:cubicBezTo>
                  <a:pt x="3256543" y="6901525"/>
                  <a:pt x="3244615" y="6929123"/>
                  <a:pt x="3228075" y="6919136"/>
                </a:cubicBezTo>
                <a:cubicBezTo>
                  <a:pt x="3211764" y="6909301"/>
                  <a:pt x="3223731" y="6881666"/>
                  <a:pt x="3240232" y="6891653"/>
                </a:cubicBezTo>
                <a:close/>
                <a:moveTo>
                  <a:pt x="3205400" y="6870688"/>
                </a:moveTo>
                <a:cubicBezTo>
                  <a:pt x="3202427" y="6863903"/>
                  <a:pt x="3206353" y="6853153"/>
                  <a:pt x="3214013" y="6851247"/>
                </a:cubicBezTo>
                <a:lnTo>
                  <a:pt x="3223159" y="6848999"/>
                </a:lnTo>
                <a:cubicBezTo>
                  <a:pt x="3231353" y="6846978"/>
                  <a:pt x="3238974" y="6849380"/>
                  <a:pt x="3242595" y="6857613"/>
                </a:cubicBezTo>
                <a:cubicBezTo>
                  <a:pt x="3245568" y="6864398"/>
                  <a:pt x="3241642" y="6875147"/>
                  <a:pt x="3233982" y="6877015"/>
                </a:cubicBezTo>
                <a:lnTo>
                  <a:pt x="3224836" y="6879303"/>
                </a:lnTo>
                <a:cubicBezTo>
                  <a:pt x="3216604" y="6881323"/>
                  <a:pt x="3209020" y="6878921"/>
                  <a:pt x="3205400" y="6870688"/>
                </a:cubicBezTo>
                <a:close/>
                <a:moveTo>
                  <a:pt x="3149112" y="6891882"/>
                </a:moveTo>
                <a:cubicBezTo>
                  <a:pt x="3148197" y="6891576"/>
                  <a:pt x="3147283" y="6891348"/>
                  <a:pt x="3146330" y="6891195"/>
                </a:cubicBezTo>
                <a:lnTo>
                  <a:pt x="3146330" y="6891195"/>
                </a:lnTo>
                <a:cubicBezTo>
                  <a:pt x="3146215" y="6891233"/>
                  <a:pt x="3146177" y="6891233"/>
                  <a:pt x="3146025" y="6891272"/>
                </a:cubicBezTo>
                <a:cubicBezTo>
                  <a:pt x="3145834" y="6891424"/>
                  <a:pt x="3145796" y="6891424"/>
                  <a:pt x="3145415" y="6891691"/>
                </a:cubicBezTo>
                <a:cubicBezTo>
                  <a:pt x="3138327" y="6896341"/>
                  <a:pt x="3129447" y="6894626"/>
                  <a:pt x="3124341" y="6887955"/>
                </a:cubicBezTo>
                <a:cubicBezTo>
                  <a:pt x="3119463" y="6881590"/>
                  <a:pt x="3121482" y="6871221"/>
                  <a:pt x="3128113" y="6866876"/>
                </a:cubicBezTo>
                <a:cubicBezTo>
                  <a:pt x="3130514" y="6865275"/>
                  <a:pt x="3133258" y="6864551"/>
                  <a:pt x="3135926" y="6863560"/>
                </a:cubicBezTo>
                <a:lnTo>
                  <a:pt x="3130324" y="6860167"/>
                </a:lnTo>
                <a:cubicBezTo>
                  <a:pt x="3130095" y="6860014"/>
                  <a:pt x="3129943" y="6859786"/>
                  <a:pt x="3129714" y="6859633"/>
                </a:cubicBezTo>
                <a:cubicBezTo>
                  <a:pt x="3128228" y="6868020"/>
                  <a:pt x="3120415" y="6875834"/>
                  <a:pt x="3109859" y="6872480"/>
                </a:cubicBezTo>
                <a:cubicBezTo>
                  <a:pt x="3091261" y="6866609"/>
                  <a:pt x="3102046" y="6838325"/>
                  <a:pt x="3120530" y="6844157"/>
                </a:cubicBezTo>
                <a:cubicBezTo>
                  <a:pt x="3121254" y="6844386"/>
                  <a:pt x="3121635" y="6844844"/>
                  <a:pt x="3122283" y="6845111"/>
                </a:cubicBezTo>
                <a:cubicBezTo>
                  <a:pt x="3122435" y="6843395"/>
                  <a:pt x="3122816" y="6841642"/>
                  <a:pt x="3123693" y="6839926"/>
                </a:cubicBezTo>
                <a:cubicBezTo>
                  <a:pt x="3127161" y="6833103"/>
                  <a:pt x="3136917" y="6829063"/>
                  <a:pt x="3143853" y="6833256"/>
                </a:cubicBezTo>
                <a:lnTo>
                  <a:pt x="3149569" y="6836725"/>
                </a:lnTo>
                <a:cubicBezTo>
                  <a:pt x="3156543" y="6840918"/>
                  <a:pt x="3160125" y="6849189"/>
                  <a:pt x="3156238" y="6856889"/>
                </a:cubicBezTo>
                <a:cubicBezTo>
                  <a:pt x="3155247" y="6858871"/>
                  <a:pt x="3153647" y="6860510"/>
                  <a:pt x="3151818" y="6861883"/>
                </a:cubicBezTo>
                <a:cubicBezTo>
                  <a:pt x="3152580" y="6862035"/>
                  <a:pt x="3153342" y="6861730"/>
                  <a:pt x="3154104" y="6861920"/>
                </a:cubicBezTo>
                <a:cubicBezTo>
                  <a:pt x="3161993" y="6864170"/>
                  <a:pt x="3168014" y="6870535"/>
                  <a:pt x="3166566" y="6879340"/>
                </a:cubicBezTo>
                <a:cubicBezTo>
                  <a:pt x="3165995" y="6882809"/>
                  <a:pt x="3163784" y="6886202"/>
                  <a:pt x="3160850" y="6888641"/>
                </a:cubicBezTo>
                <a:lnTo>
                  <a:pt x="3164470" y="6887498"/>
                </a:lnTo>
                <a:cubicBezTo>
                  <a:pt x="3172549" y="6884944"/>
                  <a:pt x="3180629" y="6890433"/>
                  <a:pt x="3183106" y="6898019"/>
                </a:cubicBezTo>
                <a:cubicBezTo>
                  <a:pt x="3185697" y="6905947"/>
                  <a:pt x="3180133" y="6914295"/>
                  <a:pt x="3172587" y="6916658"/>
                </a:cubicBezTo>
                <a:lnTo>
                  <a:pt x="3166185" y="6918678"/>
                </a:lnTo>
                <a:cubicBezTo>
                  <a:pt x="3158106" y="6921232"/>
                  <a:pt x="3150026" y="6915743"/>
                  <a:pt x="3147549" y="6908158"/>
                </a:cubicBezTo>
                <a:cubicBezTo>
                  <a:pt x="3145491" y="6901830"/>
                  <a:pt x="3148655" y="6895465"/>
                  <a:pt x="3153761" y="6891843"/>
                </a:cubicBezTo>
                <a:cubicBezTo>
                  <a:pt x="3152199" y="6892110"/>
                  <a:pt x="3150674" y="6892301"/>
                  <a:pt x="3149112" y="6891882"/>
                </a:cubicBezTo>
                <a:close/>
                <a:moveTo>
                  <a:pt x="3178990" y="6865351"/>
                </a:moveTo>
                <a:cubicBezTo>
                  <a:pt x="3160430" y="6871183"/>
                  <a:pt x="3149760" y="6842861"/>
                  <a:pt x="3168319" y="6837029"/>
                </a:cubicBezTo>
                <a:cubicBezTo>
                  <a:pt x="3186879" y="6831197"/>
                  <a:pt x="3197549" y="6859519"/>
                  <a:pt x="3178990" y="6865351"/>
                </a:cubicBezTo>
                <a:close/>
                <a:moveTo>
                  <a:pt x="3184935" y="6766092"/>
                </a:moveTo>
                <a:cubicBezTo>
                  <a:pt x="3185507" y="6765291"/>
                  <a:pt x="3186040" y="6764453"/>
                  <a:pt x="3186497" y="6763538"/>
                </a:cubicBezTo>
                <a:cubicBezTo>
                  <a:pt x="3186535" y="6763423"/>
                  <a:pt x="3186535" y="6763461"/>
                  <a:pt x="3186574" y="6763385"/>
                </a:cubicBezTo>
                <a:lnTo>
                  <a:pt x="3186574" y="6763195"/>
                </a:lnTo>
                <a:cubicBezTo>
                  <a:pt x="3186535" y="6763004"/>
                  <a:pt x="3186497" y="6762890"/>
                  <a:pt x="3186421" y="6762623"/>
                </a:cubicBezTo>
                <a:cubicBezTo>
                  <a:pt x="3184135" y="6754465"/>
                  <a:pt x="3188403" y="6746537"/>
                  <a:pt x="3196292" y="6743640"/>
                </a:cubicBezTo>
                <a:cubicBezTo>
                  <a:pt x="3203799" y="6740895"/>
                  <a:pt x="3213136" y="6745889"/>
                  <a:pt x="3215270" y="6753513"/>
                </a:cubicBezTo>
                <a:cubicBezTo>
                  <a:pt x="3217747" y="6762394"/>
                  <a:pt x="3217138" y="6771885"/>
                  <a:pt x="3211955" y="6779738"/>
                </a:cubicBezTo>
                <a:cubicBezTo>
                  <a:pt x="3207458" y="6786599"/>
                  <a:pt x="3199645" y="6790487"/>
                  <a:pt x="3191642" y="6786447"/>
                </a:cubicBezTo>
                <a:cubicBezTo>
                  <a:pt x="3184935" y="6783054"/>
                  <a:pt x="3180438" y="6772915"/>
                  <a:pt x="3184935" y="6766092"/>
                </a:cubicBezTo>
                <a:close/>
                <a:moveTo>
                  <a:pt x="3180590" y="6692142"/>
                </a:moveTo>
                <a:cubicBezTo>
                  <a:pt x="3182572" y="6683909"/>
                  <a:pt x="3191261" y="6676209"/>
                  <a:pt x="3201818" y="6679563"/>
                </a:cubicBezTo>
                <a:cubicBezTo>
                  <a:pt x="3213975" y="6683413"/>
                  <a:pt x="3212603" y="6696526"/>
                  <a:pt x="3205019" y="6703463"/>
                </a:cubicBezTo>
                <a:lnTo>
                  <a:pt x="3210583" y="6700605"/>
                </a:lnTo>
                <a:cubicBezTo>
                  <a:pt x="3213517" y="6699079"/>
                  <a:pt x="3216756" y="6699042"/>
                  <a:pt x="3219881" y="6699690"/>
                </a:cubicBezTo>
                <a:cubicBezTo>
                  <a:pt x="3220034" y="6699309"/>
                  <a:pt x="3219996" y="6698889"/>
                  <a:pt x="3220225" y="6698508"/>
                </a:cubicBezTo>
                <a:lnTo>
                  <a:pt x="3224607" y="6690084"/>
                </a:lnTo>
                <a:cubicBezTo>
                  <a:pt x="3228418" y="6682841"/>
                  <a:pt x="3237679" y="6679792"/>
                  <a:pt x="3244996" y="6683604"/>
                </a:cubicBezTo>
                <a:cubicBezTo>
                  <a:pt x="3252237" y="6687339"/>
                  <a:pt x="3255285" y="6696755"/>
                  <a:pt x="3251513" y="6703997"/>
                </a:cubicBezTo>
                <a:lnTo>
                  <a:pt x="3247130" y="6712421"/>
                </a:lnTo>
                <a:cubicBezTo>
                  <a:pt x="3244005" y="6718406"/>
                  <a:pt x="3237221" y="6721226"/>
                  <a:pt x="3230819" y="6720045"/>
                </a:cubicBezTo>
                <a:cubicBezTo>
                  <a:pt x="3229409" y="6723285"/>
                  <a:pt x="3226970" y="6726182"/>
                  <a:pt x="3223654" y="6727935"/>
                </a:cubicBezTo>
                <a:lnTo>
                  <a:pt x="3215232" y="6732319"/>
                </a:lnTo>
                <a:cubicBezTo>
                  <a:pt x="3207953" y="6736093"/>
                  <a:pt x="3198502" y="6732357"/>
                  <a:pt x="3195072" y="6725153"/>
                </a:cubicBezTo>
                <a:cubicBezTo>
                  <a:pt x="3192023" y="6718749"/>
                  <a:pt x="3194120" y="6711392"/>
                  <a:pt x="3199264" y="6707008"/>
                </a:cubicBezTo>
                <a:cubicBezTo>
                  <a:pt x="3196254" y="6708037"/>
                  <a:pt x="3192900" y="6708228"/>
                  <a:pt x="3189241" y="6707085"/>
                </a:cubicBezTo>
                <a:cubicBezTo>
                  <a:pt x="3184478" y="6705560"/>
                  <a:pt x="3181848" y="6702663"/>
                  <a:pt x="3180743" y="6699232"/>
                </a:cubicBezTo>
                <a:cubicBezTo>
                  <a:pt x="3178799" y="6707466"/>
                  <a:pt x="3170110" y="6715127"/>
                  <a:pt x="3159554" y="6711811"/>
                </a:cubicBezTo>
                <a:cubicBezTo>
                  <a:pt x="3141032" y="6705941"/>
                  <a:pt x="3153761" y="6678458"/>
                  <a:pt x="3172130" y="6684290"/>
                </a:cubicBezTo>
                <a:cubicBezTo>
                  <a:pt x="3176894" y="6685776"/>
                  <a:pt x="3179561" y="6688712"/>
                  <a:pt x="3180590" y="6692142"/>
                </a:cubicBezTo>
                <a:close/>
                <a:moveTo>
                  <a:pt x="3145682" y="6525299"/>
                </a:moveTo>
                <a:lnTo>
                  <a:pt x="3154104" y="6520915"/>
                </a:lnTo>
                <a:cubicBezTo>
                  <a:pt x="3161383" y="6517142"/>
                  <a:pt x="3170720" y="6519963"/>
                  <a:pt x="3174531" y="6527281"/>
                </a:cubicBezTo>
                <a:cubicBezTo>
                  <a:pt x="3178304" y="6534485"/>
                  <a:pt x="3175407" y="6543977"/>
                  <a:pt x="3168167" y="6547712"/>
                </a:cubicBezTo>
                <a:lnTo>
                  <a:pt x="3159745" y="6552096"/>
                </a:lnTo>
                <a:cubicBezTo>
                  <a:pt x="3152465" y="6555870"/>
                  <a:pt x="3143129" y="6553011"/>
                  <a:pt x="3139318" y="6545730"/>
                </a:cubicBezTo>
                <a:cubicBezTo>
                  <a:pt x="3135545" y="6538526"/>
                  <a:pt x="3138441" y="6529073"/>
                  <a:pt x="3145682" y="6525299"/>
                </a:cubicBezTo>
                <a:close/>
                <a:moveTo>
                  <a:pt x="3134173" y="6770666"/>
                </a:moveTo>
                <a:cubicBezTo>
                  <a:pt x="3137946" y="6762584"/>
                  <a:pt x="3146482" y="6760831"/>
                  <a:pt x="3154257" y="6763309"/>
                </a:cubicBezTo>
                <a:lnTo>
                  <a:pt x="3160659" y="6765329"/>
                </a:lnTo>
                <a:cubicBezTo>
                  <a:pt x="3168510" y="6767807"/>
                  <a:pt x="3171139" y="6778747"/>
                  <a:pt x="3168014" y="6785417"/>
                </a:cubicBezTo>
                <a:cubicBezTo>
                  <a:pt x="3164241" y="6793498"/>
                  <a:pt x="3155705" y="6795252"/>
                  <a:pt x="3147930" y="6792774"/>
                </a:cubicBezTo>
                <a:lnTo>
                  <a:pt x="3141528" y="6790754"/>
                </a:lnTo>
                <a:cubicBezTo>
                  <a:pt x="3133716" y="6788276"/>
                  <a:pt x="3131086" y="6777336"/>
                  <a:pt x="3134173" y="6770666"/>
                </a:cubicBezTo>
                <a:close/>
                <a:moveTo>
                  <a:pt x="3078037" y="6560482"/>
                </a:moveTo>
                <a:cubicBezTo>
                  <a:pt x="3078990" y="6560139"/>
                  <a:pt x="3079905" y="6559720"/>
                  <a:pt x="3080781" y="6559262"/>
                </a:cubicBezTo>
                <a:cubicBezTo>
                  <a:pt x="3080895" y="6559224"/>
                  <a:pt x="3080857" y="6559224"/>
                  <a:pt x="3080934" y="6559186"/>
                </a:cubicBezTo>
                <a:cubicBezTo>
                  <a:pt x="3080972" y="6559148"/>
                  <a:pt x="3081010" y="6559072"/>
                  <a:pt x="3081048" y="6559033"/>
                </a:cubicBezTo>
                <a:cubicBezTo>
                  <a:pt x="3081086" y="6558843"/>
                  <a:pt x="3081162" y="6558729"/>
                  <a:pt x="3081238" y="6558500"/>
                </a:cubicBezTo>
                <a:cubicBezTo>
                  <a:pt x="3084021" y="6550495"/>
                  <a:pt x="3092062" y="6546454"/>
                  <a:pt x="3100217" y="6548589"/>
                </a:cubicBezTo>
                <a:cubicBezTo>
                  <a:pt x="3107953" y="6550647"/>
                  <a:pt x="3112755" y="6560101"/>
                  <a:pt x="3110126" y="6567572"/>
                </a:cubicBezTo>
                <a:cubicBezTo>
                  <a:pt x="3107077" y="6576301"/>
                  <a:pt x="3101132" y="6583696"/>
                  <a:pt x="3092405" y="6587165"/>
                </a:cubicBezTo>
                <a:cubicBezTo>
                  <a:pt x="3084783" y="6590176"/>
                  <a:pt x="3076132" y="6588880"/>
                  <a:pt x="3071902" y="6580990"/>
                </a:cubicBezTo>
                <a:cubicBezTo>
                  <a:pt x="3068319" y="6574357"/>
                  <a:pt x="3070453" y="6563493"/>
                  <a:pt x="3078037" y="6560482"/>
                </a:cubicBezTo>
                <a:close/>
                <a:moveTo>
                  <a:pt x="3067976" y="6623034"/>
                </a:moveTo>
                <a:lnTo>
                  <a:pt x="3069996" y="6616630"/>
                </a:lnTo>
                <a:cubicBezTo>
                  <a:pt x="3072473" y="6608778"/>
                  <a:pt x="3083106" y="6605881"/>
                  <a:pt x="3089927" y="6608892"/>
                </a:cubicBezTo>
                <a:cubicBezTo>
                  <a:pt x="3095149" y="6611217"/>
                  <a:pt x="3097854" y="6615639"/>
                  <a:pt x="3098464" y="6620556"/>
                </a:cubicBezTo>
                <a:cubicBezTo>
                  <a:pt x="3101017" y="6620137"/>
                  <a:pt x="3103685" y="6620213"/>
                  <a:pt x="3106162" y="6621014"/>
                </a:cubicBezTo>
                <a:cubicBezTo>
                  <a:pt x="3114203" y="6623492"/>
                  <a:pt x="3117633" y="6632868"/>
                  <a:pt x="3115270" y="6640378"/>
                </a:cubicBezTo>
                <a:lnTo>
                  <a:pt x="3113251" y="6646782"/>
                </a:lnTo>
                <a:cubicBezTo>
                  <a:pt x="3111574" y="6652118"/>
                  <a:pt x="3106962" y="6655320"/>
                  <a:pt x="3101856" y="6656273"/>
                </a:cubicBezTo>
                <a:cubicBezTo>
                  <a:pt x="3098883" y="6660466"/>
                  <a:pt x="3093891" y="6662867"/>
                  <a:pt x="3087298" y="6660809"/>
                </a:cubicBezTo>
                <a:cubicBezTo>
                  <a:pt x="3078723" y="6658103"/>
                  <a:pt x="3075674" y="6650288"/>
                  <a:pt x="3076589" y="6643275"/>
                </a:cubicBezTo>
                <a:cubicBezTo>
                  <a:pt x="3076284" y="6643160"/>
                  <a:pt x="3075979" y="6643122"/>
                  <a:pt x="3075712" y="6643008"/>
                </a:cubicBezTo>
                <a:cubicBezTo>
                  <a:pt x="3067671" y="6639425"/>
                  <a:pt x="3065499" y="6630810"/>
                  <a:pt x="3067976" y="6623034"/>
                </a:cubicBezTo>
                <a:close/>
                <a:moveTo>
                  <a:pt x="3023807" y="6609044"/>
                </a:moveTo>
                <a:cubicBezTo>
                  <a:pt x="3042366" y="6614915"/>
                  <a:pt x="3034897" y="6644266"/>
                  <a:pt x="3016338" y="6638396"/>
                </a:cubicBezTo>
                <a:cubicBezTo>
                  <a:pt x="2997778" y="6632526"/>
                  <a:pt x="3005248" y="6603174"/>
                  <a:pt x="3023807" y="6609044"/>
                </a:cubicBezTo>
                <a:close/>
                <a:moveTo>
                  <a:pt x="2991680" y="6648268"/>
                </a:moveTo>
                <a:cubicBezTo>
                  <a:pt x="2999760" y="6650822"/>
                  <a:pt x="3003228" y="6659932"/>
                  <a:pt x="3000903" y="6667556"/>
                </a:cubicBezTo>
                <a:cubicBezTo>
                  <a:pt x="2998464" y="6675561"/>
                  <a:pt x="2989127" y="6679182"/>
                  <a:pt x="2981620" y="6676781"/>
                </a:cubicBezTo>
                <a:lnTo>
                  <a:pt x="2975217" y="6674760"/>
                </a:lnTo>
                <a:cubicBezTo>
                  <a:pt x="2967138" y="6672207"/>
                  <a:pt x="2963670" y="6663096"/>
                  <a:pt x="2965995" y="6655472"/>
                </a:cubicBezTo>
                <a:cubicBezTo>
                  <a:pt x="2968434" y="6647468"/>
                  <a:pt x="2977771" y="6643847"/>
                  <a:pt x="2985278" y="6646248"/>
                </a:cubicBezTo>
                <a:lnTo>
                  <a:pt x="2991680" y="6648268"/>
                </a:lnTo>
                <a:close/>
                <a:moveTo>
                  <a:pt x="2972473" y="6522402"/>
                </a:moveTo>
                <a:cubicBezTo>
                  <a:pt x="2990804" y="6528196"/>
                  <a:pt x="2985697" y="6558081"/>
                  <a:pt x="2967176" y="6552210"/>
                </a:cubicBezTo>
                <a:cubicBezTo>
                  <a:pt x="2948845" y="6546417"/>
                  <a:pt x="2953914" y="6516532"/>
                  <a:pt x="2972473" y="6522402"/>
                </a:cubicBezTo>
                <a:close/>
                <a:moveTo>
                  <a:pt x="2951208" y="6702320"/>
                </a:moveTo>
                <a:lnTo>
                  <a:pt x="2953228" y="6695916"/>
                </a:lnTo>
                <a:cubicBezTo>
                  <a:pt x="2955781" y="6687797"/>
                  <a:pt x="2962336" y="6682727"/>
                  <a:pt x="2971101" y="6684176"/>
                </a:cubicBezTo>
                <a:cubicBezTo>
                  <a:pt x="2978609" y="6685357"/>
                  <a:pt x="2985240" y="6694505"/>
                  <a:pt x="2982839" y="6702053"/>
                </a:cubicBezTo>
                <a:lnTo>
                  <a:pt x="2980819" y="6708457"/>
                </a:lnTo>
                <a:cubicBezTo>
                  <a:pt x="2978266" y="6716576"/>
                  <a:pt x="2971711" y="6721607"/>
                  <a:pt x="2962946" y="6720197"/>
                </a:cubicBezTo>
                <a:cubicBezTo>
                  <a:pt x="2955476" y="6718977"/>
                  <a:pt x="2948845" y="6709905"/>
                  <a:pt x="2951208" y="6702320"/>
                </a:cubicBezTo>
                <a:close/>
                <a:moveTo>
                  <a:pt x="2933182" y="6769446"/>
                </a:moveTo>
                <a:cubicBezTo>
                  <a:pt x="2936269" y="6762318"/>
                  <a:pt x="2942976" y="6759497"/>
                  <a:pt x="2949950" y="6757743"/>
                </a:cubicBezTo>
                <a:cubicBezTo>
                  <a:pt x="2957915" y="6755761"/>
                  <a:pt x="2965880" y="6763652"/>
                  <a:pt x="2966795" y="6770970"/>
                </a:cubicBezTo>
                <a:cubicBezTo>
                  <a:pt x="2967405" y="6776117"/>
                  <a:pt x="2965461" y="6780271"/>
                  <a:pt x="2962222" y="6783245"/>
                </a:cubicBezTo>
                <a:cubicBezTo>
                  <a:pt x="2961459" y="6788390"/>
                  <a:pt x="2958106" y="6792927"/>
                  <a:pt x="2952961" y="6795252"/>
                </a:cubicBezTo>
                <a:cubicBezTo>
                  <a:pt x="2945606" y="6798568"/>
                  <a:pt x="2936116" y="6794185"/>
                  <a:pt x="2933296" y="6786790"/>
                </a:cubicBezTo>
                <a:cubicBezTo>
                  <a:pt x="2931086" y="6781034"/>
                  <a:pt x="2930743" y="6775163"/>
                  <a:pt x="2933182" y="6769446"/>
                </a:cubicBezTo>
                <a:close/>
                <a:moveTo>
                  <a:pt x="2938136" y="6821896"/>
                </a:moveTo>
                <a:cubicBezTo>
                  <a:pt x="2956696" y="6827767"/>
                  <a:pt x="2944005" y="6855250"/>
                  <a:pt x="2925675" y="6849456"/>
                </a:cubicBezTo>
                <a:cubicBezTo>
                  <a:pt x="2921025" y="6848008"/>
                  <a:pt x="2918358" y="6845187"/>
                  <a:pt x="2917214" y="6841870"/>
                </a:cubicBezTo>
                <a:cubicBezTo>
                  <a:pt x="2916833" y="6846483"/>
                  <a:pt x="2913937" y="6850866"/>
                  <a:pt x="2909897" y="6853382"/>
                </a:cubicBezTo>
                <a:cubicBezTo>
                  <a:pt x="2910164" y="6854182"/>
                  <a:pt x="2910583" y="6854907"/>
                  <a:pt x="2910735" y="6855745"/>
                </a:cubicBezTo>
                <a:cubicBezTo>
                  <a:pt x="2912489" y="6863750"/>
                  <a:pt x="2908220" y="6872098"/>
                  <a:pt x="2899989" y="6874271"/>
                </a:cubicBezTo>
                <a:cubicBezTo>
                  <a:pt x="2892786" y="6876177"/>
                  <a:pt x="2884440" y="6871908"/>
                  <a:pt x="2882039" y="6864703"/>
                </a:cubicBezTo>
                <a:cubicBezTo>
                  <a:pt x="2881734" y="6864437"/>
                  <a:pt x="2881467" y="6864131"/>
                  <a:pt x="2881162" y="6863903"/>
                </a:cubicBezTo>
                <a:cubicBezTo>
                  <a:pt x="2881048" y="6863826"/>
                  <a:pt x="2880972" y="6863750"/>
                  <a:pt x="2880781" y="6863636"/>
                </a:cubicBezTo>
                <a:cubicBezTo>
                  <a:pt x="2879714" y="6863026"/>
                  <a:pt x="2878723" y="6862302"/>
                  <a:pt x="2877656" y="6861730"/>
                </a:cubicBezTo>
                <a:cubicBezTo>
                  <a:pt x="2876856" y="6861273"/>
                  <a:pt x="2872130" y="6859100"/>
                  <a:pt x="2876437" y="6860968"/>
                </a:cubicBezTo>
                <a:cubicBezTo>
                  <a:pt x="2870987" y="6858566"/>
                  <a:pt x="2866376" y="6856012"/>
                  <a:pt x="2864699" y="6849761"/>
                </a:cubicBezTo>
                <a:cubicBezTo>
                  <a:pt x="2862984" y="6843472"/>
                  <a:pt x="2865461" y="6837220"/>
                  <a:pt x="2870530" y="6833408"/>
                </a:cubicBezTo>
                <a:cubicBezTo>
                  <a:pt x="2871559" y="6832646"/>
                  <a:pt x="2872664" y="6831998"/>
                  <a:pt x="2873807" y="6831426"/>
                </a:cubicBezTo>
                <a:cubicBezTo>
                  <a:pt x="2881429" y="6825022"/>
                  <a:pt x="2892824" y="6824603"/>
                  <a:pt x="2902313" y="6825289"/>
                </a:cubicBezTo>
                <a:cubicBezTo>
                  <a:pt x="2909630" y="6825823"/>
                  <a:pt x="2915004" y="6830511"/>
                  <a:pt x="2916604" y="6837296"/>
                </a:cubicBezTo>
                <a:cubicBezTo>
                  <a:pt x="2917024" y="6828071"/>
                  <a:pt x="2926399" y="6818161"/>
                  <a:pt x="2938136" y="6821896"/>
                </a:cubicBezTo>
                <a:close/>
                <a:moveTo>
                  <a:pt x="2928609" y="6928856"/>
                </a:moveTo>
                <a:cubicBezTo>
                  <a:pt x="2922473" y="6933583"/>
                  <a:pt x="2911879" y="6932859"/>
                  <a:pt x="2907382" y="6926035"/>
                </a:cubicBezTo>
                <a:cubicBezTo>
                  <a:pt x="2903304" y="6919784"/>
                  <a:pt x="2900446" y="6913152"/>
                  <a:pt x="2901589" y="6905490"/>
                </a:cubicBezTo>
                <a:cubicBezTo>
                  <a:pt x="2902809" y="6897142"/>
                  <a:pt x="2908906" y="6891729"/>
                  <a:pt x="2915956" y="6887994"/>
                </a:cubicBezTo>
                <a:cubicBezTo>
                  <a:pt x="2923197" y="6884144"/>
                  <a:pt x="2932839" y="6889137"/>
                  <a:pt x="2935736" y="6896151"/>
                </a:cubicBezTo>
                <a:cubicBezTo>
                  <a:pt x="2938098" y="6901792"/>
                  <a:pt x="2936612" y="6907320"/>
                  <a:pt x="2933106" y="6911474"/>
                </a:cubicBezTo>
                <a:cubicBezTo>
                  <a:pt x="2935354" y="6917649"/>
                  <a:pt x="2934287" y="6924510"/>
                  <a:pt x="2928609" y="6928856"/>
                </a:cubicBezTo>
                <a:close/>
                <a:moveTo>
                  <a:pt x="2796101" y="7031318"/>
                </a:moveTo>
                <a:cubicBezTo>
                  <a:pt x="2793167" y="7030632"/>
                  <a:pt x="2791300" y="7029831"/>
                  <a:pt x="2788861" y="7028344"/>
                </a:cubicBezTo>
                <a:cubicBezTo>
                  <a:pt x="2783411" y="7025028"/>
                  <a:pt x="2780591" y="7020225"/>
                  <a:pt x="2777733" y="7014699"/>
                </a:cubicBezTo>
                <a:cubicBezTo>
                  <a:pt x="2776894" y="7013097"/>
                  <a:pt x="2776704" y="7011115"/>
                  <a:pt x="2776818" y="7009095"/>
                </a:cubicBezTo>
                <a:cubicBezTo>
                  <a:pt x="2775027" y="7006808"/>
                  <a:pt x="2773731" y="7004139"/>
                  <a:pt x="2773388" y="7001357"/>
                </a:cubicBezTo>
                <a:cubicBezTo>
                  <a:pt x="2773121" y="6999146"/>
                  <a:pt x="2773007" y="6996935"/>
                  <a:pt x="2772931" y="6994725"/>
                </a:cubicBezTo>
                <a:cubicBezTo>
                  <a:pt x="2772550" y="6994267"/>
                  <a:pt x="2772168" y="6993810"/>
                  <a:pt x="2771864" y="6993276"/>
                </a:cubicBezTo>
                <a:cubicBezTo>
                  <a:pt x="2767824" y="6986605"/>
                  <a:pt x="2769768" y="6976275"/>
                  <a:pt x="2777009" y="6972501"/>
                </a:cubicBezTo>
                <a:lnTo>
                  <a:pt x="2780934" y="6970481"/>
                </a:lnTo>
                <a:cubicBezTo>
                  <a:pt x="2781887" y="6969528"/>
                  <a:pt x="2782877" y="6968575"/>
                  <a:pt x="2784021" y="6967699"/>
                </a:cubicBezTo>
                <a:cubicBezTo>
                  <a:pt x="2792710" y="6961257"/>
                  <a:pt x="2804714" y="6961028"/>
                  <a:pt x="2814966" y="6959274"/>
                </a:cubicBezTo>
                <a:cubicBezTo>
                  <a:pt x="2830438" y="6956644"/>
                  <a:pt x="2835393" y="6975627"/>
                  <a:pt x="2826742" y="6984852"/>
                </a:cubicBezTo>
                <a:cubicBezTo>
                  <a:pt x="2827123" y="6984928"/>
                  <a:pt x="2827504" y="6984966"/>
                  <a:pt x="2827923" y="6985043"/>
                </a:cubicBezTo>
                <a:cubicBezTo>
                  <a:pt x="2832573" y="6984966"/>
                  <a:pt x="2836231" y="6986948"/>
                  <a:pt x="2838708" y="6990036"/>
                </a:cubicBezTo>
                <a:cubicBezTo>
                  <a:pt x="2844882" y="6996478"/>
                  <a:pt x="2846444" y="7007837"/>
                  <a:pt x="2837298" y="7012830"/>
                </a:cubicBezTo>
                <a:cubicBezTo>
                  <a:pt x="2834821" y="7014165"/>
                  <a:pt x="2832496" y="7015842"/>
                  <a:pt x="2830019" y="7017138"/>
                </a:cubicBezTo>
                <a:cubicBezTo>
                  <a:pt x="2829409" y="7017557"/>
                  <a:pt x="2828876" y="7017977"/>
                  <a:pt x="2828304" y="7018434"/>
                </a:cubicBezTo>
                <a:cubicBezTo>
                  <a:pt x="2826818" y="7019920"/>
                  <a:pt x="2825446" y="7021179"/>
                  <a:pt x="2823807" y="7022170"/>
                </a:cubicBezTo>
                <a:cubicBezTo>
                  <a:pt x="2823312" y="7026667"/>
                  <a:pt x="2820987" y="7031089"/>
                  <a:pt x="2817519" y="7033567"/>
                </a:cubicBezTo>
                <a:cubicBezTo>
                  <a:pt x="2810355" y="7038675"/>
                  <a:pt x="2801818" y="7036121"/>
                  <a:pt x="2796406" y="7030022"/>
                </a:cubicBezTo>
                <a:cubicBezTo>
                  <a:pt x="2800255" y="7034329"/>
                  <a:pt x="2799722" y="7032156"/>
                  <a:pt x="2796101" y="7031318"/>
                </a:cubicBezTo>
                <a:close/>
                <a:moveTo>
                  <a:pt x="2748922" y="7032271"/>
                </a:moveTo>
                <a:cubicBezTo>
                  <a:pt x="2730400" y="7026400"/>
                  <a:pt x="2737908" y="6997088"/>
                  <a:pt x="2756505" y="7002958"/>
                </a:cubicBezTo>
                <a:cubicBezTo>
                  <a:pt x="2775027" y="7008828"/>
                  <a:pt x="2767481" y="7038141"/>
                  <a:pt x="2748922" y="7032271"/>
                </a:cubicBezTo>
                <a:close/>
                <a:moveTo>
                  <a:pt x="2767824" y="7084112"/>
                </a:moveTo>
                <a:cubicBezTo>
                  <a:pt x="2786421" y="7089982"/>
                  <a:pt x="2777009" y="7118761"/>
                  <a:pt x="2758449" y="7112891"/>
                </a:cubicBezTo>
                <a:cubicBezTo>
                  <a:pt x="2739890" y="7107021"/>
                  <a:pt x="2749264" y="7078241"/>
                  <a:pt x="2767824" y="7084112"/>
                </a:cubicBezTo>
                <a:close/>
                <a:moveTo>
                  <a:pt x="2711460" y="6757667"/>
                </a:moveTo>
                <a:cubicBezTo>
                  <a:pt x="2709707" y="6765177"/>
                  <a:pt x="2701094" y="6771428"/>
                  <a:pt x="2693281" y="6768950"/>
                </a:cubicBezTo>
                <a:lnTo>
                  <a:pt x="2686879" y="6766930"/>
                </a:lnTo>
                <a:cubicBezTo>
                  <a:pt x="2679067" y="6764490"/>
                  <a:pt x="2673617" y="6757248"/>
                  <a:pt x="2675598" y="6748748"/>
                </a:cubicBezTo>
                <a:cubicBezTo>
                  <a:pt x="2677351" y="6741238"/>
                  <a:pt x="2685964" y="6734987"/>
                  <a:pt x="2693777" y="6737465"/>
                </a:cubicBezTo>
                <a:lnTo>
                  <a:pt x="2700179" y="6739485"/>
                </a:lnTo>
                <a:cubicBezTo>
                  <a:pt x="2707992" y="6741962"/>
                  <a:pt x="2713442" y="6749205"/>
                  <a:pt x="2711460" y="6757667"/>
                </a:cubicBezTo>
                <a:close/>
                <a:moveTo>
                  <a:pt x="2718053" y="6815722"/>
                </a:moveTo>
                <a:lnTo>
                  <a:pt x="2724455" y="6817742"/>
                </a:lnTo>
                <a:cubicBezTo>
                  <a:pt x="2732268" y="6820219"/>
                  <a:pt x="2737946" y="6827043"/>
                  <a:pt x="2736117" y="6835695"/>
                </a:cubicBezTo>
                <a:cubicBezTo>
                  <a:pt x="2734554" y="6843128"/>
                  <a:pt x="2725979" y="6849837"/>
                  <a:pt x="2718167" y="6847359"/>
                </a:cubicBezTo>
                <a:lnTo>
                  <a:pt x="2711764" y="6845339"/>
                </a:lnTo>
                <a:cubicBezTo>
                  <a:pt x="2703952" y="6842861"/>
                  <a:pt x="2698274" y="6836038"/>
                  <a:pt x="2700103" y="6827386"/>
                </a:cubicBezTo>
                <a:cubicBezTo>
                  <a:pt x="2701704" y="6819952"/>
                  <a:pt x="2710240" y="6813244"/>
                  <a:pt x="2718053" y="6815722"/>
                </a:cubicBezTo>
                <a:close/>
                <a:moveTo>
                  <a:pt x="2694844" y="6972044"/>
                </a:moveTo>
                <a:lnTo>
                  <a:pt x="2698883" y="6959237"/>
                </a:lnTo>
                <a:cubicBezTo>
                  <a:pt x="2701361" y="6951422"/>
                  <a:pt x="2708944" y="6946162"/>
                  <a:pt x="2717252" y="6948258"/>
                </a:cubicBezTo>
                <a:cubicBezTo>
                  <a:pt x="2724836" y="6950164"/>
                  <a:pt x="2730705" y="6958855"/>
                  <a:pt x="2728228" y="6966631"/>
                </a:cubicBezTo>
                <a:lnTo>
                  <a:pt x="2727085" y="6970214"/>
                </a:lnTo>
                <a:cubicBezTo>
                  <a:pt x="2732763" y="6965145"/>
                  <a:pt x="2740118" y="6963963"/>
                  <a:pt x="2747512" y="6964878"/>
                </a:cubicBezTo>
                <a:cubicBezTo>
                  <a:pt x="2755667" y="6965869"/>
                  <a:pt x="2760659" y="6975513"/>
                  <a:pt x="2759059" y="6982907"/>
                </a:cubicBezTo>
                <a:cubicBezTo>
                  <a:pt x="2757763" y="6988892"/>
                  <a:pt x="2753380" y="6992552"/>
                  <a:pt x="2748121" y="6993962"/>
                </a:cubicBezTo>
                <a:cubicBezTo>
                  <a:pt x="2746444" y="7000290"/>
                  <a:pt x="2741605" y="7005283"/>
                  <a:pt x="2734478" y="7005588"/>
                </a:cubicBezTo>
                <a:cubicBezTo>
                  <a:pt x="2729638" y="7005817"/>
                  <a:pt x="2724798" y="7003111"/>
                  <a:pt x="2721749" y="6999184"/>
                </a:cubicBezTo>
                <a:cubicBezTo>
                  <a:pt x="2721445" y="6999337"/>
                  <a:pt x="2721254" y="6999642"/>
                  <a:pt x="2720911" y="6999794"/>
                </a:cubicBezTo>
                <a:lnTo>
                  <a:pt x="2712489" y="7004178"/>
                </a:lnTo>
                <a:cubicBezTo>
                  <a:pt x="2705210" y="7007952"/>
                  <a:pt x="2695644" y="7002920"/>
                  <a:pt x="2692748" y="6995906"/>
                </a:cubicBezTo>
                <a:cubicBezTo>
                  <a:pt x="2690461" y="6990302"/>
                  <a:pt x="2691986" y="6984813"/>
                  <a:pt x="2695530" y="6980735"/>
                </a:cubicBezTo>
                <a:cubicBezTo>
                  <a:pt x="2694425" y="6977952"/>
                  <a:pt x="2693929" y="6974979"/>
                  <a:pt x="2694844" y="6972044"/>
                </a:cubicBezTo>
                <a:close/>
                <a:moveTo>
                  <a:pt x="2762565" y="6903355"/>
                </a:moveTo>
                <a:cubicBezTo>
                  <a:pt x="2746101" y="6896380"/>
                  <a:pt x="2751818" y="6868744"/>
                  <a:pt x="2769806" y="6874423"/>
                </a:cubicBezTo>
                <a:cubicBezTo>
                  <a:pt x="2772969" y="6875414"/>
                  <a:pt x="2775179" y="6877282"/>
                  <a:pt x="2776970" y="6879379"/>
                </a:cubicBezTo>
                <a:cubicBezTo>
                  <a:pt x="2786155" y="6879607"/>
                  <a:pt x="2795568" y="6887574"/>
                  <a:pt x="2791986" y="6899010"/>
                </a:cubicBezTo>
                <a:lnTo>
                  <a:pt x="2790728" y="6902974"/>
                </a:lnTo>
                <a:cubicBezTo>
                  <a:pt x="2786041" y="6917726"/>
                  <a:pt x="2767290" y="6914524"/>
                  <a:pt x="2762565" y="6903355"/>
                </a:cubicBezTo>
                <a:close/>
                <a:moveTo>
                  <a:pt x="2877313" y="6717910"/>
                </a:moveTo>
                <a:cubicBezTo>
                  <a:pt x="2885088" y="6720273"/>
                  <a:pt x="2889813" y="6729041"/>
                  <a:pt x="2887336" y="6736817"/>
                </a:cubicBezTo>
                <a:lnTo>
                  <a:pt x="2885316" y="6743221"/>
                </a:lnTo>
                <a:cubicBezTo>
                  <a:pt x="2882839" y="6751035"/>
                  <a:pt x="2874302" y="6755685"/>
                  <a:pt x="2866414" y="6753246"/>
                </a:cubicBezTo>
                <a:cubicBezTo>
                  <a:pt x="2858640" y="6750882"/>
                  <a:pt x="2853914" y="6742115"/>
                  <a:pt x="2856391" y="6734339"/>
                </a:cubicBezTo>
                <a:lnTo>
                  <a:pt x="2858411" y="6727935"/>
                </a:lnTo>
                <a:cubicBezTo>
                  <a:pt x="2860888" y="6720121"/>
                  <a:pt x="2869424" y="6715471"/>
                  <a:pt x="2877313" y="6717910"/>
                </a:cubicBezTo>
                <a:close/>
                <a:moveTo>
                  <a:pt x="2874264" y="6655435"/>
                </a:moveTo>
                <a:cubicBezTo>
                  <a:pt x="2876246" y="6647582"/>
                  <a:pt x="2885545" y="6642893"/>
                  <a:pt x="2893091" y="6645257"/>
                </a:cubicBezTo>
                <a:lnTo>
                  <a:pt x="2899493" y="6647277"/>
                </a:lnTo>
                <a:cubicBezTo>
                  <a:pt x="2907572" y="6649831"/>
                  <a:pt x="2911688" y="6658065"/>
                  <a:pt x="2909668" y="6666108"/>
                </a:cubicBezTo>
                <a:cubicBezTo>
                  <a:pt x="2907687" y="6673960"/>
                  <a:pt x="2898388" y="6678687"/>
                  <a:pt x="2890842" y="6676285"/>
                </a:cubicBezTo>
                <a:lnTo>
                  <a:pt x="2884440" y="6674265"/>
                </a:lnTo>
                <a:cubicBezTo>
                  <a:pt x="2876360" y="6671749"/>
                  <a:pt x="2872245" y="6663515"/>
                  <a:pt x="2874264" y="6655435"/>
                </a:cubicBezTo>
                <a:close/>
                <a:moveTo>
                  <a:pt x="2864241" y="6911322"/>
                </a:moveTo>
                <a:cubicBezTo>
                  <a:pt x="2872054" y="6913800"/>
                  <a:pt x="2877656" y="6920775"/>
                  <a:pt x="2875789" y="6929351"/>
                </a:cubicBezTo>
                <a:cubicBezTo>
                  <a:pt x="2874150" y="6936823"/>
                  <a:pt x="2865575" y="6943341"/>
                  <a:pt x="2857763" y="6940902"/>
                </a:cubicBezTo>
                <a:lnTo>
                  <a:pt x="2851360" y="6938881"/>
                </a:lnTo>
                <a:cubicBezTo>
                  <a:pt x="2843548" y="6936404"/>
                  <a:pt x="2837908" y="6929428"/>
                  <a:pt x="2839813" y="6920851"/>
                </a:cubicBezTo>
                <a:cubicBezTo>
                  <a:pt x="2841452" y="6913380"/>
                  <a:pt x="2850027" y="6906824"/>
                  <a:pt x="2857839" y="6909301"/>
                </a:cubicBezTo>
                <a:lnTo>
                  <a:pt x="2864241" y="6911322"/>
                </a:lnTo>
                <a:close/>
                <a:moveTo>
                  <a:pt x="2856200" y="6898095"/>
                </a:moveTo>
                <a:cubicBezTo>
                  <a:pt x="2853762" y="6902669"/>
                  <a:pt x="2849798" y="6904956"/>
                  <a:pt x="2845415" y="6905528"/>
                </a:cubicBezTo>
                <a:cubicBezTo>
                  <a:pt x="2841833" y="6909301"/>
                  <a:pt x="2836460" y="6911093"/>
                  <a:pt x="2830972" y="6910064"/>
                </a:cubicBezTo>
                <a:cubicBezTo>
                  <a:pt x="2823045" y="6908577"/>
                  <a:pt x="2817748" y="6899543"/>
                  <a:pt x="2819691" y="6891882"/>
                </a:cubicBezTo>
                <a:cubicBezTo>
                  <a:pt x="2821216" y="6885897"/>
                  <a:pt x="2824265" y="6880827"/>
                  <a:pt x="2829562" y="6877587"/>
                </a:cubicBezTo>
                <a:cubicBezTo>
                  <a:pt x="2836155" y="6873508"/>
                  <a:pt x="2843281" y="6875033"/>
                  <a:pt x="2849989" y="6877587"/>
                </a:cubicBezTo>
                <a:cubicBezTo>
                  <a:pt x="2857649" y="6880522"/>
                  <a:pt x="2859668" y="6891576"/>
                  <a:pt x="2856200" y="6898095"/>
                </a:cubicBezTo>
                <a:close/>
                <a:moveTo>
                  <a:pt x="2827123" y="6627913"/>
                </a:moveTo>
                <a:cubicBezTo>
                  <a:pt x="2808525" y="6622043"/>
                  <a:pt x="2819958" y="6593988"/>
                  <a:pt x="2838403" y="6599820"/>
                </a:cubicBezTo>
                <a:cubicBezTo>
                  <a:pt x="2857001" y="6605690"/>
                  <a:pt x="2845606" y="6633745"/>
                  <a:pt x="2827123" y="6627913"/>
                </a:cubicBezTo>
                <a:close/>
                <a:moveTo>
                  <a:pt x="2808220" y="6741772"/>
                </a:moveTo>
                <a:cubicBezTo>
                  <a:pt x="2789851" y="6735978"/>
                  <a:pt x="2795492" y="6706170"/>
                  <a:pt x="2814051" y="6712078"/>
                </a:cubicBezTo>
                <a:cubicBezTo>
                  <a:pt x="2832420" y="6717910"/>
                  <a:pt x="2826780" y="6747642"/>
                  <a:pt x="2808220" y="6741772"/>
                </a:cubicBezTo>
                <a:close/>
                <a:moveTo>
                  <a:pt x="2796597" y="6801580"/>
                </a:moveTo>
                <a:cubicBezTo>
                  <a:pt x="2778266" y="6795785"/>
                  <a:pt x="2783449" y="6765901"/>
                  <a:pt x="2801970" y="6771771"/>
                </a:cubicBezTo>
                <a:cubicBezTo>
                  <a:pt x="2820301" y="6777565"/>
                  <a:pt x="2815156" y="6807450"/>
                  <a:pt x="2796597" y="6801580"/>
                </a:cubicBezTo>
                <a:close/>
                <a:moveTo>
                  <a:pt x="2792405" y="6758963"/>
                </a:moveTo>
                <a:lnTo>
                  <a:pt x="2783983" y="6763347"/>
                </a:lnTo>
                <a:cubicBezTo>
                  <a:pt x="2776437" y="6767273"/>
                  <a:pt x="2768396" y="6766701"/>
                  <a:pt x="2762946" y="6759497"/>
                </a:cubicBezTo>
                <a:cubicBezTo>
                  <a:pt x="2758411" y="6753550"/>
                  <a:pt x="2759745" y="6742077"/>
                  <a:pt x="2766795" y="6738456"/>
                </a:cubicBezTo>
                <a:cubicBezTo>
                  <a:pt x="2769615" y="6736969"/>
                  <a:pt x="2772435" y="6735521"/>
                  <a:pt x="2775217" y="6734072"/>
                </a:cubicBezTo>
                <a:cubicBezTo>
                  <a:pt x="2782763" y="6730146"/>
                  <a:pt x="2790766" y="6730718"/>
                  <a:pt x="2796254" y="6737922"/>
                </a:cubicBezTo>
                <a:cubicBezTo>
                  <a:pt x="2800751" y="6743831"/>
                  <a:pt x="2799455" y="6755266"/>
                  <a:pt x="2792405" y="6758963"/>
                </a:cubicBezTo>
                <a:close/>
                <a:moveTo>
                  <a:pt x="2849798" y="7018396"/>
                </a:moveTo>
                <a:cubicBezTo>
                  <a:pt x="2868281" y="7024228"/>
                  <a:pt x="2861765" y="7053807"/>
                  <a:pt x="2843205" y="7047937"/>
                </a:cubicBezTo>
                <a:cubicBezTo>
                  <a:pt x="2824722" y="7042105"/>
                  <a:pt x="2831239" y="7012564"/>
                  <a:pt x="2849798" y="7018396"/>
                </a:cubicBezTo>
                <a:close/>
                <a:moveTo>
                  <a:pt x="2858220" y="6987100"/>
                </a:moveTo>
                <a:cubicBezTo>
                  <a:pt x="2850103" y="6989654"/>
                  <a:pt x="2843548" y="6985576"/>
                  <a:pt x="2840080" y="6979858"/>
                </a:cubicBezTo>
                <a:cubicBezTo>
                  <a:pt x="2839966" y="6979668"/>
                  <a:pt x="2839737" y="6979553"/>
                  <a:pt x="2839623" y="6979363"/>
                </a:cubicBezTo>
                <a:cubicBezTo>
                  <a:pt x="2839547" y="6979211"/>
                  <a:pt x="2839547" y="6978981"/>
                  <a:pt x="2839432" y="6978829"/>
                </a:cubicBezTo>
                <a:cubicBezTo>
                  <a:pt x="2838632" y="6977304"/>
                  <a:pt x="2838136" y="6975779"/>
                  <a:pt x="2837832" y="6974140"/>
                </a:cubicBezTo>
                <a:cubicBezTo>
                  <a:pt x="2837793" y="6973988"/>
                  <a:pt x="2837755" y="6973836"/>
                  <a:pt x="2837717" y="6973683"/>
                </a:cubicBezTo>
                <a:cubicBezTo>
                  <a:pt x="2837222" y="6970558"/>
                  <a:pt x="2837755" y="6967546"/>
                  <a:pt x="2839356" y="6964878"/>
                </a:cubicBezTo>
                <a:cubicBezTo>
                  <a:pt x="2840576" y="6962324"/>
                  <a:pt x="2842252" y="6959998"/>
                  <a:pt x="2844882" y="6958626"/>
                </a:cubicBezTo>
                <a:lnTo>
                  <a:pt x="2853304" y="6954243"/>
                </a:lnTo>
                <a:cubicBezTo>
                  <a:pt x="2860583" y="6950469"/>
                  <a:pt x="2869653" y="6952108"/>
                  <a:pt x="2874036" y="6959503"/>
                </a:cubicBezTo>
                <a:cubicBezTo>
                  <a:pt x="2878037" y="6966250"/>
                  <a:pt x="2876018" y="6976466"/>
                  <a:pt x="2868777" y="6980239"/>
                </a:cubicBezTo>
                <a:cubicBezTo>
                  <a:pt x="2867519" y="6980887"/>
                  <a:pt x="2866223" y="6981574"/>
                  <a:pt x="2864966" y="6982222"/>
                </a:cubicBezTo>
                <a:cubicBezTo>
                  <a:pt x="2863441" y="6984280"/>
                  <a:pt x="2861421" y="6986110"/>
                  <a:pt x="2858220" y="6987100"/>
                </a:cubicBezTo>
                <a:close/>
                <a:moveTo>
                  <a:pt x="2927542" y="6609578"/>
                </a:moveTo>
                <a:lnTo>
                  <a:pt x="2925522" y="6615982"/>
                </a:lnTo>
                <a:cubicBezTo>
                  <a:pt x="2923045" y="6623834"/>
                  <a:pt x="2913175" y="6627418"/>
                  <a:pt x="2905934" y="6624597"/>
                </a:cubicBezTo>
                <a:cubicBezTo>
                  <a:pt x="2897969" y="6621471"/>
                  <a:pt x="2894844" y="6612780"/>
                  <a:pt x="2897321" y="6605004"/>
                </a:cubicBezTo>
                <a:lnTo>
                  <a:pt x="2899341" y="6598600"/>
                </a:lnTo>
                <a:cubicBezTo>
                  <a:pt x="2901818" y="6590748"/>
                  <a:pt x="2911688" y="6587165"/>
                  <a:pt x="2918929" y="6589985"/>
                </a:cubicBezTo>
                <a:cubicBezTo>
                  <a:pt x="2926894" y="6593111"/>
                  <a:pt x="2929981" y="6601802"/>
                  <a:pt x="2927542" y="6609578"/>
                </a:cubicBezTo>
                <a:close/>
                <a:moveTo>
                  <a:pt x="2914318" y="6500827"/>
                </a:moveTo>
                <a:cubicBezTo>
                  <a:pt x="2918319" y="6507574"/>
                  <a:pt x="2916300" y="6517790"/>
                  <a:pt x="2909059" y="6521563"/>
                </a:cubicBezTo>
                <a:cubicBezTo>
                  <a:pt x="2906239" y="6523012"/>
                  <a:pt x="2903418" y="6524499"/>
                  <a:pt x="2900636" y="6525947"/>
                </a:cubicBezTo>
                <a:cubicBezTo>
                  <a:pt x="2893357" y="6529721"/>
                  <a:pt x="2884287" y="6528082"/>
                  <a:pt x="2879905" y="6520687"/>
                </a:cubicBezTo>
                <a:cubicBezTo>
                  <a:pt x="2875903" y="6513978"/>
                  <a:pt x="2877923" y="6503724"/>
                  <a:pt x="2885164" y="6499950"/>
                </a:cubicBezTo>
                <a:lnTo>
                  <a:pt x="2893586" y="6495567"/>
                </a:lnTo>
                <a:cubicBezTo>
                  <a:pt x="2900865" y="6491793"/>
                  <a:pt x="2909935" y="6493470"/>
                  <a:pt x="2914318" y="6500827"/>
                </a:cubicBezTo>
                <a:close/>
                <a:moveTo>
                  <a:pt x="2859935" y="6433206"/>
                </a:moveTo>
                <a:cubicBezTo>
                  <a:pt x="2861460" y="6427221"/>
                  <a:pt x="2864508" y="6422151"/>
                  <a:pt x="2869806" y="6418911"/>
                </a:cubicBezTo>
                <a:cubicBezTo>
                  <a:pt x="2876398" y="6414832"/>
                  <a:pt x="2883525" y="6416357"/>
                  <a:pt x="2890233" y="6418911"/>
                </a:cubicBezTo>
                <a:cubicBezTo>
                  <a:pt x="2897892" y="6421846"/>
                  <a:pt x="2899912" y="6432901"/>
                  <a:pt x="2896444" y="6439381"/>
                </a:cubicBezTo>
                <a:cubicBezTo>
                  <a:pt x="2894005" y="6443955"/>
                  <a:pt x="2890042" y="6446242"/>
                  <a:pt x="2885659" y="6446814"/>
                </a:cubicBezTo>
                <a:cubicBezTo>
                  <a:pt x="2882077" y="6450587"/>
                  <a:pt x="2876703" y="6452379"/>
                  <a:pt x="2871216" y="6451350"/>
                </a:cubicBezTo>
                <a:cubicBezTo>
                  <a:pt x="2863289" y="6449901"/>
                  <a:pt x="2858030" y="6440867"/>
                  <a:pt x="2859935" y="6433206"/>
                </a:cubicBezTo>
                <a:close/>
                <a:moveTo>
                  <a:pt x="2817252" y="6513825"/>
                </a:moveTo>
                <a:lnTo>
                  <a:pt x="2821178" y="6511805"/>
                </a:lnTo>
                <a:cubicBezTo>
                  <a:pt x="2822130" y="6510852"/>
                  <a:pt x="2823121" y="6509899"/>
                  <a:pt x="2824265" y="6509023"/>
                </a:cubicBezTo>
                <a:cubicBezTo>
                  <a:pt x="2832953" y="6502580"/>
                  <a:pt x="2844958" y="6502352"/>
                  <a:pt x="2855209" y="6500598"/>
                </a:cubicBezTo>
                <a:cubicBezTo>
                  <a:pt x="2870682" y="6497969"/>
                  <a:pt x="2875636" y="6516951"/>
                  <a:pt x="2866986" y="6526176"/>
                </a:cubicBezTo>
                <a:cubicBezTo>
                  <a:pt x="2867367" y="6526252"/>
                  <a:pt x="2867786" y="6526290"/>
                  <a:pt x="2868167" y="6526366"/>
                </a:cubicBezTo>
                <a:cubicBezTo>
                  <a:pt x="2872778" y="6526290"/>
                  <a:pt x="2876475" y="6528272"/>
                  <a:pt x="2878914" y="6531360"/>
                </a:cubicBezTo>
                <a:cubicBezTo>
                  <a:pt x="2885088" y="6537802"/>
                  <a:pt x="2886688" y="6549161"/>
                  <a:pt x="2877504" y="6554155"/>
                </a:cubicBezTo>
                <a:cubicBezTo>
                  <a:pt x="2875027" y="6555488"/>
                  <a:pt x="2872702" y="6557166"/>
                  <a:pt x="2870225" y="6558462"/>
                </a:cubicBezTo>
                <a:cubicBezTo>
                  <a:pt x="2869653" y="6558881"/>
                  <a:pt x="2869082" y="6559300"/>
                  <a:pt x="2868510" y="6559758"/>
                </a:cubicBezTo>
                <a:cubicBezTo>
                  <a:pt x="2867024" y="6561244"/>
                  <a:pt x="2865652" y="6562502"/>
                  <a:pt x="2864013" y="6563493"/>
                </a:cubicBezTo>
                <a:cubicBezTo>
                  <a:pt x="2863517" y="6567991"/>
                  <a:pt x="2861155" y="6572413"/>
                  <a:pt x="2857725" y="6574891"/>
                </a:cubicBezTo>
                <a:cubicBezTo>
                  <a:pt x="2850560" y="6579999"/>
                  <a:pt x="2842023" y="6577445"/>
                  <a:pt x="2836612" y="6571346"/>
                </a:cubicBezTo>
                <a:cubicBezTo>
                  <a:pt x="2840461" y="6575653"/>
                  <a:pt x="2839966" y="6573480"/>
                  <a:pt x="2836307" y="6572680"/>
                </a:cubicBezTo>
                <a:cubicBezTo>
                  <a:pt x="2833373" y="6571993"/>
                  <a:pt x="2831505" y="6571193"/>
                  <a:pt x="2829066" y="6569706"/>
                </a:cubicBezTo>
                <a:cubicBezTo>
                  <a:pt x="2823579" y="6566391"/>
                  <a:pt x="2820796" y="6561587"/>
                  <a:pt x="2817938" y="6556060"/>
                </a:cubicBezTo>
                <a:cubicBezTo>
                  <a:pt x="2817100" y="6554459"/>
                  <a:pt x="2816909" y="6552477"/>
                  <a:pt x="2816985" y="6550457"/>
                </a:cubicBezTo>
                <a:cubicBezTo>
                  <a:pt x="2815233" y="6548170"/>
                  <a:pt x="2813937" y="6545502"/>
                  <a:pt x="2813594" y="6542719"/>
                </a:cubicBezTo>
                <a:cubicBezTo>
                  <a:pt x="2813327" y="6540508"/>
                  <a:pt x="2813175" y="6538297"/>
                  <a:pt x="2813136" y="6536087"/>
                </a:cubicBezTo>
                <a:cubicBezTo>
                  <a:pt x="2812755" y="6535629"/>
                  <a:pt x="2812374" y="6535172"/>
                  <a:pt x="2812069" y="6534638"/>
                </a:cubicBezTo>
                <a:cubicBezTo>
                  <a:pt x="2808068" y="6527891"/>
                  <a:pt x="2809973" y="6517599"/>
                  <a:pt x="2817252" y="6513825"/>
                </a:cubicBezTo>
                <a:close/>
                <a:moveTo>
                  <a:pt x="2808106" y="6625435"/>
                </a:moveTo>
                <a:cubicBezTo>
                  <a:pt x="2826704" y="6631305"/>
                  <a:pt x="2817290" y="6660123"/>
                  <a:pt x="2798731" y="6654215"/>
                </a:cubicBezTo>
                <a:cubicBezTo>
                  <a:pt x="2780134" y="6648344"/>
                  <a:pt x="2789508" y="6619565"/>
                  <a:pt x="2808106" y="6625435"/>
                </a:cubicBezTo>
                <a:close/>
                <a:moveTo>
                  <a:pt x="2765995" y="6512339"/>
                </a:moveTo>
                <a:cubicBezTo>
                  <a:pt x="2771787" y="6506202"/>
                  <a:pt x="2779867" y="6505249"/>
                  <a:pt x="2787793" y="6506240"/>
                </a:cubicBezTo>
                <a:cubicBezTo>
                  <a:pt x="2795949" y="6507231"/>
                  <a:pt x="2800979" y="6516875"/>
                  <a:pt x="2799341" y="6524270"/>
                </a:cubicBezTo>
                <a:cubicBezTo>
                  <a:pt x="2798045" y="6530216"/>
                  <a:pt x="2793662" y="6533914"/>
                  <a:pt x="2788403" y="6535324"/>
                </a:cubicBezTo>
                <a:cubicBezTo>
                  <a:pt x="2786726" y="6541652"/>
                  <a:pt x="2781887" y="6546645"/>
                  <a:pt x="2774760" y="6546950"/>
                </a:cubicBezTo>
                <a:cubicBezTo>
                  <a:pt x="2767024" y="6547293"/>
                  <a:pt x="2758754" y="6540661"/>
                  <a:pt x="2758983" y="6532503"/>
                </a:cubicBezTo>
                <a:cubicBezTo>
                  <a:pt x="2759173" y="6524994"/>
                  <a:pt x="2760659" y="6517942"/>
                  <a:pt x="2765995" y="6512339"/>
                </a:cubicBezTo>
                <a:close/>
                <a:moveTo>
                  <a:pt x="2761841" y="6688559"/>
                </a:moveTo>
                <a:cubicBezTo>
                  <a:pt x="2780400" y="6694429"/>
                  <a:pt x="2767405" y="6721798"/>
                  <a:pt x="2749112" y="6716004"/>
                </a:cubicBezTo>
                <a:cubicBezTo>
                  <a:pt x="2730553" y="6710134"/>
                  <a:pt x="2743510" y="6682765"/>
                  <a:pt x="2761841" y="6688559"/>
                </a:cubicBezTo>
                <a:close/>
                <a:moveTo>
                  <a:pt x="2752466" y="6649946"/>
                </a:moveTo>
                <a:lnTo>
                  <a:pt x="2750446" y="6656349"/>
                </a:lnTo>
                <a:cubicBezTo>
                  <a:pt x="2747969" y="6664202"/>
                  <a:pt x="2741719" y="6670148"/>
                  <a:pt x="2732839" y="6668547"/>
                </a:cubicBezTo>
                <a:cubicBezTo>
                  <a:pt x="2725522" y="6667213"/>
                  <a:pt x="2718205" y="6658750"/>
                  <a:pt x="2720644" y="6650936"/>
                </a:cubicBezTo>
                <a:lnTo>
                  <a:pt x="2722664" y="6644532"/>
                </a:lnTo>
                <a:cubicBezTo>
                  <a:pt x="2725141" y="6636719"/>
                  <a:pt x="2731391" y="6630734"/>
                  <a:pt x="2740271" y="6632335"/>
                </a:cubicBezTo>
                <a:cubicBezTo>
                  <a:pt x="2747626" y="6633707"/>
                  <a:pt x="2754943" y="6642169"/>
                  <a:pt x="2752466" y="6649946"/>
                </a:cubicBezTo>
                <a:close/>
                <a:moveTo>
                  <a:pt x="2720263" y="6569478"/>
                </a:moveTo>
                <a:cubicBezTo>
                  <a:pt x="2728228" y="6571841"/>
                  <a:pt x="2732039" y="6581180"/>
                  <a:pt x="2729676" y="6588689"/>
                </a:cubicBezTo>
                <a:lnTo>
                  <a:pt x="2723579" y="6607901"/>
                </a:lnTo>
                <a:cubicBezTo>
                  <a:pt x="2721025" y="6615982"/>
                  <a:pt x="2712069" y="6619565"/>
                  <a:pt x="2704371" y="6617316"/>
                </a:cubicBezTo>
                <a:cubicBezTo>
                  <a:pt x="2696406" y="6614953"/>
                  <a:pt x="2692595" y="6605614"/>
                  <a:pt x="2694958" y="6598105"/>
                </a:cubicBezTo>
                <a:lnTo>
                  <a:pt x="2701056" y="6578855"/>
                </a:lnTo>
                <a:cubicBezTo>
                  <a:pt x="2703609" y="6570774"/>
                  <a:pt x="2712565" y="6567191"/>
                  <a:pt x="2720263" y="6569478"/>
                </a:cubicBezTo>
                <a:close/>
                <a:moveTo>
                  <a:pt x="2690347" y="6524804"/>
                </a:moveTo>
                <a:cubicBezTo>
                  <a:pt x="2708830" y="6530636"/>
                  <a:pt x="2702199" y="6560177"/>
                  <a:pt x="2683678" y="6554307"/>
                </a:cubicBezTo>
                <a:cubicBezTo>
                  <a:pt x="2665194" y="6548475"/>
                  <a:pt x="2671826" y="6518933"/>
                  <a:pt x="2690347" y="6524804"/>
                </a:cubicBezTo>
                <a:close/>
                <a:moveTo>
                  <a:pt x="2679867" y="6698889"/>
                </a:moveTo>
                <a:lnTo>
                  <a:pt x="2689128" y="6696678"/>
                </a:lnTo>
                <a:cubicBezTo>
                  <a:pt x="2697092" y="6694810"/>
                  <a:pt x="2705438" y="6699842"/>
                  <a:pt x="2707382" y="6707847"/>
                </a:cubicBezTo>
                <a:cubicBezTo>
                  <a:pt x="2709288" y="6715775"/>
                  <a:pt x="2704181" y="6724238"/>
                  <a:pt x="2696216" y="6726105"/>
                </a:cubicBezTo>
                <a:lnTo>
                  <a:pt x="2686955" y="6728278"/>
                </a:lnTo>
                <a:cubicBezTo>
                  <a:pt x="2678990" y="6730146"/>
                  <a:pt x="2670644" y="6725115"/>
                  <a:pt x="2668701" y="6717110"/>
                </a:cubicBezTo>
                <a:cubicBezTo>
                  <a:pt x="2666795" y="6709219"/>
                  <a:pt x="2671902" y="6700757"/>
                  <a:pt x="2679867" y="6698889"/>
                </a:cubicBezTo>
                <a:close/>
                <a:moveTo>
                  <a:pt x="2682382" y="6817284"/>
                </a:moveTo>
                <a:cubicBezTo>
                  <a:pt x="2700980" y="6823154"/>
                  <a:pt x="2691185" y="6851781"/>
                  <a:pt x="2672588" y="6845911"/>
                </a:cubicBezTo>
                <a:cubicBezTo>
                  <a:pt x="2654028" y="6840041"/>
                  <a:pt x="2663823" y="6811414"/>
                  <a:pt x="2682382" y="6817284"/>
                </a:cubicBezTo>
                <a:close/>
                <a:moveTo>
                  <a:pt x="2663098" y="6915591"/>
                </a:moveTo>
                <a:cubicBezTo>
                  <a:pt x="2665576" y="6921614"/>
                  <a:pt x="2663823" y="6927598"/>
                  <a:pt x="2659707" y="6931791"/>
                </a:cubicBezTo>
                <a:cubicBezTo>
                  <a:pt x="2660088" y="6934078"/>
                  <a:pt x="2660126" y="6936442"/>
                  <a:pt x="2659440" y="6938919"/>
                </a:cubicBezTo>
                <a:cubicBezTo>
                  <a:pt x="2657992" y="6944141"/>
                  <a:pt x="2653037" y="6947992"/>
                  <a:pt x="2647664" y="6949059"/>
                </a:cubicBezTo>
                <a:cubicBezTo>
                  <a:pt x="2643701" y="6953023"/>
                  <a:pt x="2637260" y="6954472"/>
                  <a:pt x="2631925" y="6952985"/>
                </a:cubicBezTo>
                <a:cubicBezTo>
                  <a:pt x="2623655" y="6950660"/>
                  <a:pt x="2620339" y="6941550"/>
                  <a:pt x="2622283" y="6933888"/>
                </a:cubicBezTo>
                <a:cubicBezTo>
                  <a:pt x="2622969" y="6931181"/>
                  <a:pt x="2624188" y="6928818"/>
                  <a:pt x="2625675" y="6926721"/>
                </a:cubicBezTo>
                <a:cubicBezTo>
                  <a:pt x="2625332" y="6920470"/>
                  <a:pt x="2629143" y="6914791"/>
                  <a:pt x="2634935" y="6911779"/>
                </a:cubicBezTo>
                <a:lnTo>
                  <a:pt x="2643358" y="6907396"/>
                </a:lnTo>
                <a:cubicBezTo>
                  <a:pt x="2650637" y="6903622"/>
                  <a:pt x="2660202" y="6908539"/>
                  <a:pt x="2663098" y="6915591"/>
                </a:cubicBezTo>
                <a:close/>
                <a:moveTo>
                  <a:pt x="2630095" y="6710286"/>
                </a:moveTo>
                <a:cubicBezTo>
                  <a:pt x="2637069" y="6714175"/>
                  <a:pt x="2639432" y="6724505"/>
                  <a:pt x="2635050" y="6731099"/>
                </a:cubicBezTo>
                <a:cubicBezTo>
                  <a:pt x="2629981" y="6738799"/>
                  <a:pt x="2622397" y="6744516"/>
                  <a:pt x="2613060" y="6745737"/>
                </a:cubicBezTo>
                <a:cubicBezTo>
                  <a:pt x="2604943" y="6746804"/>
                  <a:pt x="2596864" y="6743411"/>
                  <a:pt x="2594691" y="6734758"/>
                </a:cubicBezTo>
                <a:cubicBezTo>
                  <a:pt x="2592862" y="6727478"/>
                  <a:pt x="2597588" y="6717453"/>
                  <a:pt x="2605667" y="6716386"/>
                </a:cubicBezTo>
                <a:cubicBezTo>
                  <a:pt x="2606658" y="6716309"/>
                  <a:pt x="2607649" y="6716119"/>
                  <a:pt x="2608601" y="6715890"/>
                </a:cubicBezTo>
                <a:cubicBezTo>
                  <a:pt x="2608716" y="6715852"/>
                  <a:pt x="2608678" y="6715890"/>
                  <a:pt x="2608792" y="6715852"/>
                </a:cubicBezTo>
                <a:cubicBezTo>
                  <a:pt x="2608830" y="6715814"/>
                  <a:pt x="2608868" y="6715775"/>
                  <a:pt x="2608944" y="6715738"/>
                </a:cubicBezTo>
                <a:cubicBezTo>
                  <a:pt x="2609059" y="6715585"/>
                  <a:pt x="2609135" y="6715471"/>
                  <a:pt x="2609250" y="6715280"/>
                </a:cubicBezTo>
                <a:cubicBezTo>
                  <a:pt x="2613937" y="6708190"/>
                  <a:pt x="2622702" y="6706208"/>
                  <a:pt x="2630095" y="6710286"/>
                </a:cubicBezTo>
                <a:close/>
                <a:moveTo>
                  <a:pt x="2607839" y="6683756"/>
                </a:moveTo>
                <a:cubicBezTo>
                  <a:pt x="2624188" y="6693858"/>
                  <a:pt x="2611917" y="6721570"/>
                  <a:pt x="2595416" y="6711354"/>
                </a:cubicBezTo>
                <a:cubicBezTo>
                  <a:pt x="2579067" y="6701252"/>
                  <a:pt x="2591300" y="6673503"/>
                  <a:pt x="2607839" y="6683756"/>
                </a:cubicBezTo>
                <a:close/>
                <a:moveTo>
                  <a:pt x="2568968" y="6811185"/>
                </a:moveTo>
                <a:cubicBezTo>
                  <a:pt x="2571940" y="6806230"/>
                  <a:pt x="2577618" y="6804324"/>
                  <a:pt x="2583030" y="6804858"/>
                </a:cubicBezTo>
                <a:cubicBezTo>
                  <a:pt x="2582687" y="6801961"/>
                  <a:pt x="2582954" y="6799026"/>
                  <a:pt x="2583983" y="6796357"/>
                </a:cubicBezTo>
                <a:cubicBezTo>
                  <a:pt x="2583716" y="6796205"/>
                  <a:pt x="2583449" y="6796052"/>
                  <a:pt x="2583182" y="6795862"/>
                </a:cubicBezTo>
                <a:cubicBezTo>
                  <a:pt x="2576246" y="6790411"/>
                  <a:pt x="2576246" y="6781567"/>
                  <a:pt x="2580553" y="6774630"/>
                </a:cubicBezTo>
                <a:lnTo>
                  <a:pt x="2584097" y="6768912"/>
                </a:lnTo>
                <a:cubicBezTo>
                  <a:pt x="2588403" y="6761899"/>
                  <a:pt x="2599417" y="6761670"/>
                  <a:pt x="2605324" y="6766282"/>
                </a:cubicBezTo>
                <a:cubicBezTo>
                  <a:pt x="2609821" y="6769789"/>
                  <a:pt x="2611346" y="6774744"/>
                  <a:pt x="2610774" y="6779700"/>
                </a:cubicBezTo>
                <a:cubicBezTo>
                  <a:pt x="2613365" y="6779890"/>
                  <a:pt x="2615919" y="6780652"/>
                  <a:pt x="2618129" y="6782025"/>
                </a:cubicBezTo>
                <a:cubicBezTo>
                  <a:pt x="2618548" y="6782254"/>
                  <a:pt x="2618739" y="6782711"/>
                  <a:pt x="2619120" y="6782978"/>
                </a:cubicBezTo>
                <a:cubicBezTo>
                  <a:pt x="2623198" y="6778365"/>
                  <a:pt x="2629524" y="6776155"/>
                  <a:pt x="2636384" y="6780386"/>
                </a:cubicBezTo>
                <a:cubicBezTo>
                  <a:pt x="2652923" y="6790601"/>
                  <a:pt x="2638518" y="6817208"/>
                  <a:pt x="2621940" y="6806992"/>
                </a:cubicBezTo>
                <a:cubicBezTo>
                  <a:pt x="2621330" y="6806611"/>
                  <a:pt x="2621063" y="6806116"/>
                  <a:pt x="2620530" y="6805696"/>
                </a:cubicBezTo>
                <a:lnTo>
                  <a:pt x="2618624" y="6808784"/>
                </a:lnTo>
                <a:cubicBezTo>
                  <a:pt x="2615690" y="6813549"/>
                  <a:pt x="2610431" y="6815531"/>
                  <a:pt x="2605248" y="6815188"/>
                </a:cubicBezTo>
                <a:cubicBezTo>
                  <a:pt x="2603990" y="6816255"/>
                  <a:pt x="2602352" y="6816636"/>
                  <a:pt x="2600789" y="6817131"/>
                </a:cubicBezTo>
                <a:cubicBezTo>
                  <a:pt x="2602656" y="6821706"/>
                  <a:pt x="2602428" y="6827119"/>
                  <a:pt x="2599798" y="6831503"/>
                </a:cubicBezTo>
                <a:cubicBezTo>
                  <a:pt x="2595492" y="6838668"/>
                  <a:pt x="2585545" y="6839888"/>
                  <a:pt x="2578800" y="6835733"/>
                </a:cubicBezTo>
                <a:lnTo>
                  <a:pt x="2573083" y="6832188"/>
                </a:lnTo>
                <a:cubicBezTo>
                  <a:pt x="2565995" y="6827691"/>
                  <a:pt x="2564852" y="6818009"/>
                  <a:pt x="2568968" y="6811185"/>
                </a:cubicBezTo>
                <a:close/>
                <a:moveTo>
                  <a:pt x="2566948" y="6840270"/>
                </a:moveTo>
                <a:cubicBezTo>
                  <a:pt x="2573922" y="6843281"/>
                  <a:pt x="2578114" y="6853725"/>
                  <a:pt x="2573960" y="6860472"/>
                </a:cubicBezTo>
                <a:lnTo>
                  <a:pt x="2570416" y="6866190"/>
                </a:lnTo>
                <a:cubicBezTo>
                  <a:pt x="2565957" y="6873432"/>
                  <a:pt x="2558373" y="6876710"/>
                  <a:pt x="2550179" y="6873204"/>
                </a:cubicBezTo>
                <a:cubicBezTo>
                  <a:pt x="2543205" y="6870193"/>
                  <a:pt x="2539013" y="6859748"/>
                  <a:pt x="2543167" y="6853001"/>
                </a:cubicBezTo>
                <a:lnTo>
                  <a:pt x="2546711" y="6847283"/>
                </a:lnTo>
                <a:cubicBezTo>
                  <a:pt x="2551208" y="6840041"/>
                  <a:pt x="2558792" y="6836762"/>
                  <a:pt x="2566948" y="6840270"/>
                </a:cubicBezTo>
                <a:close/>
                <a:moveTo>
                  <a:pt x="2420187" y="6770132"/>
                </a:moveTo>
                <a:cubicBezTo>
                  <a:pt x="2436689" y="6760412"/>
                  <a:pt x="2451551" y="6786218"/>
                  <a:pt x="2435012" y="6795938"/>
                </a:cubicBezTo>
                <a:cubicBezTo>
                  <a:pt x="2418510" y="6805696"/>
                  <a:pt x="2403686" y="6779890"/>
                  <a:pt x="2420187" y="6770132"/>
                </a:cubicBezTo>
                <a:close/>
                <a:moveTo>
                  <a:pt x="2407077" y="6769027"/>
                </a:moveTo>
                <a:cubicBezTo>
                  <a:pt x="2390500" y="6758773"/>
                  <a:pt x="2406658" y="6733158"/>
                  <a:pt x="2423236" y="6743411"/>
                </a:cubicBezTo>
                <a:cubicBezTo>
                  <a:pt x="2439814" y="6753665"/>
                  <a:pt x="2423693" y="6779280"/>
                  <a:pt x="2407077" y="6769027"/>
                </a:cubicBezTo>
                <a:close/>
                <a:moveTo>
                  <a:pt x="2458907" y="6725991"/>
                </a:moveTo>
                <a:cubicBezTo>
                  <a:pt x="2475484" y="6736245"/>
                  <a:pt x="2457573" y="6760679"/>
                  <a:pt x="2441071" y="6750463"/>
                </a:cubicBezTo>
                <a:cubicBezTo>
                  <a:pt x="2424531" y="6740209"/>
                  <a:pt x="2442443" y="6715814"/>
                  <a:pt x="2458907" y="6725991"/>
                </a:cubicBezTo>
                <a:close/>
                <a:moveTo>
                  <a:pt x="2461917" y="6970024"/>
                </a:moveTo>
                <a:cubicBezTo>
                  <a:pt x="2478533" y="6980316"/>
                  <a:pt x="2462222" y="7005779"/>
                  <a:pt x="2445683" y="6995563"/>
                </a:cubicBezTo>
                <a:cubicBezTo>
                  <a:pt x="2429067" y="6985309"/>
                  <a:pt x="2445378" y="6959808"/>
                  <a:pt x="2461917" y="6970024"/>
                </a:cubicBezTo>
                <a:close/>
                <a:moveTo>
                  <a:pt x="2448388" y="7040771"/>
                </a:moveTo>
                <a:cubicBezTo>
                  <a:pt x="2451932" y="7042982"/>
                  <a:pt x="2453838" y="7046031"/>
                  <a:pt x="2454829" y="7049233"/>
                </a:cubicBezTo>
                <a:cubicBezTo>
                  <a:pt x="2458602" y="7047899"/>
                  <a:pt x="2462832" y="7047975"/>
                  <a:pt x="2466262" y="7049881"/>
                </a:cubicBezTo>
                <a:lnTo>
                  <a:pt x="2472054" y="7053083"/>
                </a:lnTo>
                <a:cubicBezTo>
                  <a:pt x="2479371" y="7057124"/>
                  <a:pt x="2482230" y="7065281"/>
                  <a:pt x="2478838" y="7073019"/>
                </a:cubicBezTo>
                <a:cubicBezTo>
                  <a:pt x="2475713" y="7080147"/>
                  <a:pt x="2465728" y="7083616"/>
                  <a:pt x="2458907" y="7079804"/>
                </a:cubicBezTo>
                <a:lnTo>
                  <a:pt x="2453114" y="7076602"/>
                </a:lnTo>
                <a:cubicBezTo>
                  <a:pt x="2449798" y="7074735"/>
                  <a:pt x="2447512" y="7071952"/>
                  <a:pt x="2446216" y="7068826"/>
                </a:cubicBezTo>
                <a:cubicBezTo>
                  <a:pt x="2442710" y="7070275"/>
                  <a:pt x="2438594" y="7070236"/>
                  <a:pt x="2434250" y="7067530"/>
                </a:cubicBezTo>
                <a:cubicBezTo>
                  <a:pt x="2417786" y="7057352"/>
                  <a:pt x="2431811" y="7030517"/>
                  <a:pt x="2448388" y="7040771"/>
                </a:cubicBezTo>
                <a:close/>
                <a:moveTo>
                  <a:pt x="2458640" y="6917154"/>
                </a:moveTo>
                <a:lnTo>
                  <a:pt x="2455286" y="6911436"/>
                </a:lnTo>
                <a:cubicBezTo>
                  <a:pt x="2451170" y="6904460"/>
                  <a:pt x="2455210" y="6894855"/>
                  <a:pt x="2462032" y="6891500"/>
                </a:cubicBezTo>
                <a:cubicBezTo>
                  <a:pt x="2469615" y="6887765"/>
                  <a:pt x="2477923" y="6891309"/>
                  <a:pt x="2482001" y="6898247"/>
                </a:cubicBezTo>
                <a:lnTo>
                  <a:pt x="2485355" y="6903927"/>
                </a:lnTo>
                <a:cubicBezTo>
                  <a:pt x="2489470" y="6910902"/>
                  <a:pt x="2485431" y="6920508"/>
                  <a:pt x="2478609" y="6923901"/>
                </a:cubicBezTo>
                <a:cubicBezTo>
                  <a:pt x="2470987" y="6927598"/>
                  <a:pt x="2462718" y="6924053"/>
                  <a:pt x="2458640" y="6917154"/>
                </a:cubicBezTo>
                <a:close/>
                <a:moveTo>
                  <a:pt x="2485317" y="6809470"/>
                </a:moveTo>
                <a:cubicBezTo>
                  <a:pt x="2478114" y="6805010"/>
                  <a:pt x="2476170" y="6796052"/>
                  <a:pt x="2480096" y="6788734"/>
                </a:cubicBezTo>
                <a:cubicBezTo>
                  <a:pt x="2483907" y="6781606"/>
                  <a:pt x="2494120" y="6779319"/>
                  <a:pt x="2500827" y="6783512"/>
                </a:cubicBezTo>
                <a:lnTo>
                  <a:pt x="2506544" y="6787057"/>
                </a:lnTo>
                <a:cubicBezTo>
                  <a:pt x="2513746" y="6791516"/>
                  <a:pt x="2515728" y="6800474"/>
                  <a:pt x="2511765" y="6807793"/>
                </a:cubicBezTo>
                <a:cubicBezTo>
                  <a:pt x="2507954" y="6814921"/>
                  <a:pt x="2497740" y="6817208"/>
                  <a:pt x="2491033" y="6813015"/>
                </a:cubicBezTo>
                <a:lnTo>
                  <a:pt x="2485317" y="6809470"/>
                </a:lnTo>
                <a:close/>
                <a:moveTo>
                  <a:pt x="2514737" y="6745470"/>
                </a:moveTo>
                <a:lnTo>
                  <a:pt x="2518282" y="6739752"/>
                </a:lnTo>
                <a:cubicBezTo>
                  <a:pt x="2522588" y="6732776"/>
                  <a:pt x="2533068" y="6731671"/>
                  <a:pt x="2539394" y="6736207"/>
                </a:cubicBezTo>
                <a:cubicBezTo>
                  <a:pt x="2546368" y="6741162"/>
                  <a:pt x="2547245" y="6750387"/>
                  <a:pt x="2542938" y="6757324"/>
                </a:cubicBezTo>
                <a:lnTo>
                  <a:pt x="2539394" y="6763042"/>
                </a:lnTo>
                <a:cubicBezTo>
                  <a:pt x="2535088" y="6770056"/>
                  <a:pt x="2524608" y="6771123"/>
                  <a:pt x="2518282" y="6766587"/>
                </a:cubicBezTo>
                <a:cubicBezTo>
                  <a:pt x="2511308" y="6761632"/>
                  <a:pt x="2510431" y="6752407"/>
                  <a:pt x="2514737" y="6745470"/>
                </a:cubicBezTo>
                <a:close/>
                <a:moveTo>
                  <a:pt x="2520568" y="6569745"/>
                </a:moveTo>
                <a:cubicBezTo>
                  <a:pt x="2523503" y="6564294"/>
                  <a:pt x="2527695" y="6560177"/>
                  <a:pt x="2533640" y="6558309"/>
                </a:cubicBezTo>
                <a:cubicBezTo>
                  <a:pt x="2541033" y="6555984"/>
                  <a:pt x="2547550" y="6559186"/>
                  <a:pt x="2553457" y="6563341"/>
                </a:cubicBezTo>
                <a:cubicBezTo>
                  <a:pt x="2560202" y="6568067"/>
                  <a:pt x="2559440" y="6579236"/>
                  <a:pt x="2554486" y="6584725"/>
                </a:cubicBezTo>
                <a:cubicBezTo>
                  <a:pt x="2551018" y="6588575"/>
                  <a:pt x="2546597" y="6589795"/>
                  <a:pt x="2542214" y="6589300"/>
                </a:cubicBezTo>
                <a:cubicBezTo>
                  <a:pt x="2537832" y="6592082"/>
                  <a:pt x="2532192" y="6592501"/>
                  <a:pt x="2527085" y="6590176"/>
                </a:cubicBezTo>
                <a:cubicBezTo>
                  <a:pt x="2519730" y="6586746"/>
                  <a:pt x="2516833" y="6576682"/>
                  <a:pt x="2520568" y="6569745"/>
                </a:cubicBezTo>
                <a:close/>
                <a:moveTo>
                  <a:pt x="2528647" y="6640606"/>
                </a:moveTo>
                <a:lnTo>
                  <a:pt x="2537908" y="6638396"/>
                </a:lnTo>
                <a:cubicBezTo>
                  <a:pt x="2545873" y="6636528"/>
                  <a:pt x="2554295" y="6640339"/>
                  <a:pt x="2556734" y="6648611"/>
                </a:cubicBezTo>
                <a:cubicBezTo>
                  <a:pt x="2558983" y="6656120"/>
                  <a:pt x="2554524" y="6665536"/>
                  <a:pt x="2546559" y="6667442"/>
                </a:cubicBezTo>
                <a:cubicBezTo>
                  <a:pt x="2543472" y="6668166"/>
                  <a:pt x="2540385" y="6668890"/>
                  <a:pt x="2537298" y="6669653"/>
                </a:cubicBezTo>
                <a:cubicBezTo>
                  <a:pt x="2529333" y="6671520"/>
                  <a:pt x="2520911" y="6667708"/>
                  <a:pt x="2518472" y="6659437"/>
                </a:cubicBezTo>
                <a:cubicBezTo>
                  <a:pt x="2516224" y="6651927"/>
                  <a:pt x="2520720" y="6642512"/>
                  <a:pt x="2528647" y="6640606"/>
                </a:cubicBezTo>
                <a:close/>
                <a:moveTo>
                  <a:pt x="2459440" y="6637404"/>
                </a:moveTo>
                <a:lnTo>
                  <a:pt x="2463747" y="6636413"/>
                </a:lnTo>
                <a:cubicBezTo>
                  <a:pt x="2464890" y="6635689"/>
                  <a:pt x="2466109" y="6635041"/>
                  <a:pt x="2467405" y="6634507"/>
                </a:cubicBezTo>
                <a:cubicBezTo>
                  <a:pt x="2477428" y="6630391"/>
                  <a:pt x="2489128" y="6633097"/>
                  <a:pt x="2499493" y="6633936"/>
                </a:cubicBezTo>
                <a:cubicBezTo>
                  <a:pt x="2515157" y="6635156"/>
                  <a:pt x="2515309" y="6654787"/>
                  <a:pt x="2504638" y="6661610"/>
                </a:cubicBezTo>
                <a:cubicBezTo>
                  <a:pt x="2505019" y="6661762"/>
                  <a:pt x="2505362" y="6661915"/>
                  <a:pt x="2505705" y="6662105"/>
                </a:cubicBezTo>
                <a:cubicBezTo>
                  <a:pt x="2510202" y="6663134"/>
                  <a:pt x="2513289" y="6665993"/>
                  <a:pt x="2514928" y="6669577"/>
                </a:cubicBezTo>
                <a:cubicBezTo>
                  <a:pt x="2519349" y="6677352"/>
                  <a:pt x="2518091" y="6688750"/>
                  <a:pt x="2507992" y="6691342"/>
                </a:cubicBezTo>
                <a:cubicBezTo>
                  <a:pt x="2505248" y="6692066"/>
                  <a:pt x="2502580" y="6693057"/>
                  <a:pt x="2499874" y="6693743"/>
                </a:cubicBezTo>
                <a:cubicBezTo>
                  <a:pt x="2499227" y="6693972"/>
                  <a:pt x="2498579" y="6694277"/>
                  <a:pt x="2497893" y="6694544"/>
                </a:cubicBezTo>
                <a:cubicBezTo>
                  <a:pt x="2496102" y="6695611"/>
                  <a:pt x="2494425" y="6696488"/>
                  <a:pt x="2492634" y="6697021"/>
                </a:cubicBezTo>
                <a:cubicBezTo>
                  <a:pt x="2491071" y="6701291"/>
                  <a:pt x="2487717" y="6704988"/>
                  <a:pt x="2483792" y="6706551"/>
                </a:cubicBezTo>
                <a:cubicBezTo>
                  <a:pt x="2475599" y="6709753"/>
                  <a:pt x="2467939" y="6705179"/>
                  <a:pt x="2464204" y="6697936"/>
                </a:cubicBezTo>
                <a:cubicBezTo>
                  <a:pt x="2466872" y="6703082"/>
                  <a:pt x="2466910" y="6700833"/>
                  <a:pt x="2463594" y="6699156"/>
                </a:cubicBezTo>
                <a:cubicBezTo>
                  <a:pt x="2460926" y="6697784"/>
                  <a:pt x="2459288" y="6696526"/>
                  <a:pt x="2457268" y="6694468"/>
                </a:cubicBezTo>
                <a:cubicBezTo>
                  <a:pt x="2452809" y="6689893"/>
                  <a:pt x="2451246" y="6684595"/>
                  <a:pt x="2449798" y="6678496"/>
                </a:cubicBezTo>
                <a:cubicBezTo>
                  <a:pt x="2449379" y="6676742"/>
                  <a:pt x="2449684" y="6674760"/>
                  <a:pt x="2450256" y="6672855"/>
                </a:cubicBezTo>
                <a:cubicBezTo>
                  <a:pt x="2449112" y="6670186"/>
                  <a:pt x="2448503" y="6667289"/>
                  <a:pt x="2448846" y="6664506"/>
                </a:cubicBezTo>
                <a:cubicBezTo>
                  <a:pt x="2449112" y="6662296"/>
                  <a:pt x="2449532" y="6660123"/>
                  <a:pt x="2450027" y="6657950"/>
                </a:cubicBezTo>
                <a:cubicBezTo>
                  <a:pt x="2449798" y="6657378"/>
                  <a:pt x="2449493" y="6656883"/>
                  <a:pt x="2449341" y="6656273"/>
                </a:cubicBezTo>
                <a:cubicBezTo>
                  <a:pt x="2447092" y="6648840"/>
                  <a:pt x="2451475" y="6639310"/>
                  <a:pt x="2459440" y="6637404"/>
                </a:cubicBezTo>
                <a:close/>
                <a:moveTo>
                  <a:pt x="2398350" y="6641254"/>
                </a:moveTo>
                <a:cubicBezTo>
                  <a:pt x="2400408" y="6634088"/>
                  <a:pt x="2403571" y="6627608"/>
                  <a:pt x="2410088" y="6623453"/>
                </a:cubicBezTo>
                <a:cubicBezTo>
                  <a:pt x="2417215" y="6618917"/>
                  <a:pt x="2425294" y="6619984"/>
                  <a:pt x="2432725" y="6622882"/>
                </a:cubicBezTo>
                <a:cubicBezTo>
                  <a:pt x="2440385" y="6625855"/>
                  <a:pt x="2442900" y="6636413"/>
                  <a:pt x="2439471" y="6643199"/>
                </a:cubicBezTo>
                <a:cubicBezTo>
                  <a:pt x="2436727" y="6648688"/>
                  <a:pt x="2431620" y="6651165"/>
                  <a:pt x="2426170" y="6651242"/>
                </a:cubicBezTo>
                <a:cubicBezTo>
                  <a:pt x="2423007" y="6656921"/>
                  <a:pt x="2417062" y="6660619"/>
                  <a:pt x="2410088" y="6659170"/>
                </a:cubicBezTo>
                <a:cubicBezTo>
                  <a:pt x="2402542" y="6657569"/>
                  <a:pt x="2396140" y="6649107"/>
                  <a:pt x="2398350" y="6641254"/>
                </a:cubicBezTo>
                <a:close/>
                <a:moveTo>
                  <a:pt x="2413594" y="6860167"/>
                </a:moveTo>
                <a:cubicBezTo>
                  <a:pt x="2414280" y="6860396"/>
                  <a:pt x="2414852" y="6860739"/>
                  <a:pt x="2415500" y="6861044"/>
                </a:cubicBezTo>
                <a:cubicBezTo>
                  <a:pt x="2429829" y="6858947"/>
                  <a:pt x="2442214" y="6878273"/>
                  <a:pt x="2427733" y="6886774"/>
                </a:cubicBezTo>
                <a:cubicBezTo>
                  <a:pt x="2426361" y="6887574"/>
                  <a:pt x="2424989" y="6888070"/>
                  <a:pt x="2423617" y="6888451"/>
                </a:cubicBezTo>
                <a:cubicBezTo>
                  <a:pt x="2422397" y="6889747"/>
                  <a:pt x="2420987" y="6890891"/>
                  <a:pt x="2419387" y="6891767"/>
                </a:cubicBezTo>
                <a:cubicBezTo>
                  <a:pt x="2417024" y="6893025"/>
                  <a:pt x="2414471" y="6893368"/>
                  <a:pt x="2411993" y="6893101"/>
                </a:cubicBezTo>
                <a:cubicBezTo>
                  <a:pt x="2411041" y="6894093"/>
                  <a:pt x="2410126" y="6895084"/>
                  <a:pt x="2408945" y="6895808"/>
                </a:cubicBezTo>
                <a:lnTo>
                  <a:pt x="2403266" y="6899162"/>
                </a:lnTo>
                <a:cubicBezTo>
                  <a:pt x="2396102" y="6903393"/>
                  <a:pt x="2387108" y="6899925"/>
                  <a:pt x="2383068" y="6893178"/>
                </a:cubicBezTo>
                <a:cubicBezTo>
                  <a:pt x="2378800" y="6886126"/>
                  <a:pt x="2382344" y="6876939"/>
                  <a:pt x="2389013" y="6872975"/>
                </a:cubicBezTo>
                <a:lnTo>
                  <a:pt x="2389661" y="6872594"/>
                </a:lnTo>
                <a:cubicBezTo>
                  <a:pt x="2390271" y="6869430"/>
                  <a:pt x="2391605" y="6866418"/>
                  <a:pt x="2394234" y="6864665"/>
                </a:cubicBezTo>
                <a:cubicBezTo>
                  <a:pt x="2400065" y="6860777"/>
                  <a:pt x="2406468" y="6857842"/>
                  <a:pt x="2413594" y="6860167"/>
                </a:cubicBezTo>
                <a:close/>
                <a:moveTo>
                  <a:pt x="2363480" y="6753055"/>
                </a:moveTo>
                <a:cubicBezTo>
                  <a:pt x="2364432" y="6752026"/>
                  <a:pt x="2365309" y="6750959"/>
                  <a:pt x="2366719" y="6750082"/>
                </a:cubicBezTo>
                <a:cubicBezTo>
                  <a:pt x="2383144" y="6740400"/>
                  <a:pt x="2400484" y="6764605"/>
                  <a:pt x="2384021" y="6774325"/>
                </a:cubicBezTo>
                <a:cubicBezTo>
                  <a:pt x="2370949" y="6782025"/>
                  <a:pt x="2357611" y="6768379"/>
                  <a:pt x="2360850" y="6757553"/>
                </a:cubicBezTo>
                <a:lnTo>
                  <a:pt x="2359783" y="6759268"/>
                </a:lnTo>
                <a:cubicBezTo>
                  <a:pt x="2356201" y="6765101"/>
                  <a:pt x="2350294" y="6768722"/>
                  <a:pt x="2343701" y="6767692"/>
                </a:cubicBezTo>
                <a:lnTo>
                  <a:pt x="2345492" y="6770742"/>
                </a:lnTo>
                <a:cubicBezTo>
                  <a:pt x="2349722" y="6777908"/>
                  <a:pt x="2346064" y="6786904"/>
                  <a:pt x="2339356" y="6790868"/>
                </a:cubicBezTo>
                <a:cubicBezTo>
                  <a:pt x="2332230" y="6795100"/>
                  <a:pt x="2323160" y="6791440"/>
                  <a:pt x="2319196" y="6784731"/>
                </a:cubicBezTo>
                <a:lnTo>
                  <a:pt x="2315843" y="6779052"/>
                </a:lnTo>
                <a:cubicBezTo>
                  <a:pt x="2311612" y="6771848"/>
                  <a:pt x="2315271" y="6762890"/>
                  <a:pt x="2321978" y="6758887"/>
                </a:cubicBezTo>
                <a:cubicBezTo>
                  <a:pt x="2325065" y="6757058"/>
                  <a:pt x="2328495" y="6756943"/>
                  <a:pt x="2331734" y="6757667"/>
                </a:cubicBezTo>
                <a:cubicBezTo>
                  <a:pt x="2330362" y="6754046"/>
                  <a:pt x="2330172" y="6750044"/>
                  <a:pt x="2332230" y="6746727"/>
                </a:cubicBezTo>
                <a:lnTo>
                  <a:pt x="2335774" y="6741010"/>
                </a:lnTo>
                <a:cubicBezTo>
                  <a:pt x="2340080" y="6734034"/>
                  <a:pt x="2347626" y="6729765"/>
                  <a:pt x="2355820" y="6733500"/>
                </a:cubicBezTo>
                <a:cubicBezTo>
                  <a:pt x="2362413" y="6736512"/>
                  <a:pt x="2367291" y="6746155"/>
                  <a:pt x="2363480" y="6753055"/>
                </a:cubicBezTo>
                <a:close/>
                <a:moveTo>
                  <a:pt x="2354867" y="6862111"/>
                </a:moveTo>
                <a:lnTo>
                  <a:pt x="2352542" y="6871183"/>
                </a:lnTo>
                <a:cubicBezTo>
                  <a:pt x="2350522" y="6878997"/>
                  <a:pt x="2340766" y="6882886"/>
                  <a:pt x="2333602" y="6880408"/>
                </a:cubicBezTo>
                <a:cubicBezTo>
                  <a:pt x="2326208" y="6877892"/>
                  <a:pt x="2322969" y="6870573"/>
                  <a:pt x="2324074" y="6863369"/>
                </a:cubicBezTo>
                <a:cubicBezTo>
                  <a:pt x="2320683" y="6862340"/>
                  <a:pt x="2317634" y="6860281"/>
                  <a:pt x="2315843" y="6857270"/>
                </a:cubicBezTo>
                <a:lnTo>
                  <a:pt x="2312489" y="6851591"/>
                </a:lnTo>
                <a:cubicBezTo>
                  <a:pt x="2308259" y="6844386"/>
                  <a:pt x="2310202" y="6835810"/>
                  <a:pt x="2317024" y="6831007"/>
                </a:cubicBezTo>
                <a:cubicBezTo>
                  <a:pt x="2323426" y="6826471"/>
                  <a:pt x="2333640" y="6828796"/>
                  <a:pt x="2337603" y="6835543"/>
                </a:cubicBezTo>
                <a:lnTo>
                  <a:pt x="2340957" y="6841222"/>
                </a:lnTo>
                <a:cubicBezTo>
                  <a:pt x="2341224" y="6841680"/>
                  <a:pt x="2341376" y="6842099"/>
                  <a:pt x="2341567" y="6842557"/>
                </a:cubicBezTo>
                <a:cubicBezTo>
                  <a:pt x="2342977" y="6842594"/>
                  <a:pt x="2344349" y="6842747"/>
                  <a:pt x="2345682" y="6843205"/>
                </a:cubicBezTo>
                <a:cubicBezTo>
                  <a:pt x="2346826" y="6843586"/>
                  <a:pt x="2347093" y="6844767"/>
                  <a:pt x="2348045" y="6845339"/>
                </a:cubicBezTo>
                <a:cubicBezTo>
                  <a:pt x="2345759" y="6840765"/>
                  <a:pt x="2345454" y="6835238"/>
                  <a:pt x="2348236" y="6830740"/>
                </a:cubicBezTo>
                <a:lnTo>
                  <a:pt x="2351780" y="6825022"/>
                </a:lnTo>
                <a:cubicBezTo>
                  <a:pt x="2356087" y="6818046"/>
                  <a:pt x="2365500" y="6815607"/>
                  <a:pt x="2372550" y="6819915"/>
                </a:cubicBezTo>
                <a:cubicBezTo>
                  <a:pt x="2379486" y="6824108"/>
                  <a:pt x="2381925" y="6833751"/>
                  <a:pt x="2377657" y="6840689"/>
                </a:cubicBezTo>
                <a:lnTo>
                  <a:pt x="2374112" y="6846406"/>
                </a:lnTo>
                <a:cubicBezTo>
                  <a:pt x="2369958" y="6853153"/>
                  <a:pt x="2361079" y="6855479"/>
                  <a:pt x="2354105" y="6851781"/>
                </a:cubicBezTo>
                <a:cubicBezTo>
                  <a:pt x="2355286" y="6854983"/>
                  <a:pt x="2355782" y="6858566"/>
                  <a:pt x="2354867" y="6862111"/>
                </a:cubicBezTo>
                <a:close/>
                <a:moveTo>
                  <a:pt x="2351780" y="6667632"/>
                </a:moveTo>
                <a:cubicBezTo>
                  <a:pt x="2358945" y="6671864"/>
                  <a:pt x="2360317" y="6681850"/>
                  <a:pt x="2356163" y="6688559"/>
                </a:cubicBezTo>
                <a:lnTo>
                  <a:pt x="2345568" y="6705712"/>
                </a:lnTo>
                <a:cubicBezTo>
                  <a:pt x="2341109" y="6712917"/>
                  <a:pt x="2331544" y="6714213"/>
                  <a:pt x="2324646" y="6710096"/>
                </a:cubicBezTo>
                <a:cubicBezTo>
                  <a:pt x="2317481" y="6705865"/>
                  <a:pt x="2316109" y="6695878"/>
                  <a:pt x="2320263" y="6689169"/>
                </a:cubicBezTo>
                <a:lnTo>
                  <a:pt x="2330858" y="6672016"/>
                </a:lnTo>
                <a:cubicBezTo>
                  <a:pt x="2335317" y="6664812"/>
                  <a:pt x="2344882" y="6663554"/>
                  <a:pt x="2351780" y="6667632"/>
                </a:cubicBezTo>
                <a:close/>
                <a:moveTo>
                  <a:pt x="2333716" y="6617011"/>
                </a:moveTo>
                <a:cubicBezTo>
                  <a:pt x="2350218" y="6627227"/>
                  <a:pt x="2336536" y="6654215"/>
                  <a:pt x="2319997" y="6643999"/>
                </a:cubicBezTo>
                <a:cubicBezTo>
                  <a:pt x="2303533" y="6633783"/>
                  <a:pt x="2317176" y="6606757"/>
                  <a:pt x="2333716" y="6617011"/>
                </a:cubicBezTo>
                <a:close/>
                <a:moveTo>
                  <a:pt x="2240347" y="6690275"/>
                </a:moveTo>
                <a:cubicBezTo>
                  <a:pt x="2246369" y="6692409"/>
                  <a:pt x="2249570" y="6697670"/>
                  <a:pt x="2249951" y="6703425"/>
                </a:cubicBezTo>
                <a:cubicBezTo>
                  <a:pt x="2251856" y="6704645"/>
                  <a:pt x="2253648" y="6706170"/>
                  <a:pt x="2254981" y="6708304"/>
                </a:cubicBezTo>
                <a:cubicBezTo>
                  <a:pt x="2257840" y="6712802"/>
                  <a:pt x="2257382" y="6718977"/>
                  <a:pt x="2254638" y="6723590"/>
                </a:cubicBezTo>
                <a:cubicBezTo>
                  <a:pt x="2254943" y="6729117"/>
                  <a:pt x="2251780" y="6734758"/>
                  <a:pt x="2247131" y="6737693"/>
                </a:cubicBezTo>
                <a:cubicBezTo>
                  <a:pt x="2243091" y="6740247"/>
                  <a:pt x="2238518" y="6740057"/>
                  <a:pt x="2234478" y="6738303"/>
                </a:cubicBezTo>
                <a:cubicBezTo>
                  <a:pt x="2228495" y="6740247"/>
                  <a:pt x="2221559" y="6739027"/>
                  <a:pt x="2217443" y="6732052"/>
                </a:cubicBezTo>
                <a:lnTo>
                  <a:pt x="2215347" y="6728507"/>
                </a:lnTo>
                <a:cubicBezTo>
                  <a:pt x="2211079" y="6721226"/>
                  <a:pt x="2213823" y="6714518"/>
                  <a:pt x="2218968" y="6710477"/>
                </a:cubicBezTo>
                <a:cubicBezTo>
                  <a:pt x="2219044" y="6709753"/>
                  <a:pt x="2218777" y="6709105"/>
                  <a:pt x="2218968" y="6708380"/>
                </a:cubicBezTo>
                <a:lnTo>
                  <a:pt x="2221331" y="6699309"/>
                </a:lnTo>
                <a:cubicBezTo>
                  <a:pt x="2223350" y="6691532"/>
                  <a:pt x="2233259" y="6687758"/>
                  <a:pt x="2240347" y="6690275"/>
                </a:cubicBezTo>
                <a:close/>
                <a:moveTo>
                  <a:pt x="2198160" y="6600010"/>
                </a:moveTo>
                <a:cubicBezTo>
                  <a:pt x="2201285" y="6592578"/>
                  <a:pt x="2208221" y="6587431"/>
                  <a:pt x="2216643" y="6589909"/>
                </a:cubicBezTo>
                <a:cubicBezTo>
                  <a:pt x="2223731" y="6592006"/>
                  <a:pt x="2229829" y="6601001"/>
                  <a:pt x="2226742" y="6608396"/>
                </a:cubicBezTo>
                <a:cubicBezTo>
                  <a:pt x="2226361" y="6609235"/>
                  <a:pt x="2226018" y="6610150"/>
                  <a:pt x="2225751" y="6611027"/>
                </a:cubicBezTo>
                <a:lnTo>
                  <a:pt x="2225751" y="6611027"/>
                </a:lnTo>
                <a:cubicBezTo>
                  <a:pt x="2225789" y="6611141"/>
                  <a:pt x="2225789" y="6611179"/>
                  <a:pt x="2225827" y="6611332"/>
                </a:cubicBezTo>
                <a:cubicBezTo>
                  <a:pt x="2225942" y="6611561"/>
                  <a:pt x="2225942" y="6611598"/>
                  <a:pt x="2226170" y="6612018"/>
                </a:cubicBezTo>
                <a:cubicBezTo>
                  <a:pt x="2229867" y="6619489"/>
                  <a:pt x="2227085" y="6627951"/>
                  <a:pt x="2219958" y="6632144"/>
                </a:cubicBezTo>
                <a:cubicBezTo>
                  <a:pt x="2213175" y="6636147"/>
                  <a:pt x="2203266" y="6632944"/>
                  <a:pt x="2199837" y="6625969"/>
                </a:cubicBezTo>
                <a:cubicBezTo>
                  <a:pt x="2195797" y="6617850"/>
                  <a:pt x="2194539" y="6608549"/>
                  <a:pt x="2198160" y="6600010"/>
                </a:cubicBezTo>
                <a:close/>
                <a:moveTo>
                  <a:pt x="2176742" y="6630657"/>
                </a:moveTo>
                <a:cubicBezTo>
                  <a:pt x="2184707" y="6613200"/>
                  <a:pt x="2211041" y="6627112"/>
                  <a:pt x="2203114" y="6644495"/>
                </a:cubicBezTo>
                <a:cubicBezTo>
                  <a:pt x="2195149" y="6661952"/>
                  <a:pt x="2168815" y="6648040"/>
                  <a:pt x="2176742" y="6630657"/>
                </a:cubicBezTo>
                <a:close/>
                <a:moveTo>
                  <a:pt x="2138213" y="6809966"/>
                </a:moveTo>
                <a:cubicBezTo>
                  <a:pt x="2138251" y="6808212"/>
                  <a:pt x="2138594" y="6806306"/>
                  <a:pt x="2139509" y="6804286"/>
                </a:cubicBezTo>
                <a:cubicBezTo>
                  <a:pt x="2145797" y="6790563"/>
                  <a:pt x="2164852" y="6793461"/>
                  <a:pt x="2168358" y="6803981"/>
                </a:cubicBezTo>
                <a:cubicBezTo>
                  <a:pt x="2168625" y="6802799"/>
                  <a:pt x="2168739" y="6801617"/>
                  <a:pt x="2169349" y="6800436"/>
                </a:cubicBezTo>
                <a:cubicBezTo>
                  <a:pt x="2172893" y="6793575"/>
                  <a:pt x="2182802" y="6789610"/>
                  <a:pt x="2189737" y="6793918"/>
                </a:cubicBezTo>
                <a:lnTo>
                  <a:pt x="2195454" y="6797463"/>
                </a:lnTo>
                <a:cubicBezTo>
                  <a:pt x="2197779" y="6798911"/>
                  <a:pt x="2199494" y="6800856"/>
                  <a:pt x="2200904" y="6803028"/>
                </a:cubicBezTo>
                <a:cubicBezTo>
                  <a:pt x="2202161" y="6800360"/>
                  <a:pt x="2203952" y="6797844"/>
                  <a:pt x="2207001" y="6796052"/>
                </a:cubicBezTo>
                <a:cubicBezTo>
                  <a:pt x="2211231" y="6793575"/>
                  <a:pt x="2215157" y="6793537"/>
                  <a:pt x="2218358" y="6795023"/>
                </a:cubicBezTo>
                <a:cubicBezTo>
                  <a:pt x="2213632" y="6788162"/>
                  <a:pt x="2213709" y="6776765"/>
                  <a:pt x="2223122" y="6771200"/>
                </a:cubicBezTo>
                <a:cubicBezTo>
                  <a:pt x="2233945" y="6764834"/>
                  <a:pt x="2242634" y="6774439"/>
                  <a:pt x="2242710" y="6784579"/>
                </a:cubicBezTo>
                <a:lnTo>
                  <a:pt x="2243625" y="6781110"/>
                </a:lnTo>
                <a:cubicBezTo>
                  <a:pt x="2238289" y="6769979"/>
                  <a:pt x="2253914" y="6754694"/>
                  <a:pt x="2267710" y="6763195"/>
                </a:cubicBezTo>
                <a:cubicBezTo>
                  <a:pt x="2274455" y="6767349"/>
                  <a:pt x="2275065" y="6773677"/>
                  <a:pt x="2272512" y="6779052"/>
                </a:cubicBezTo>
                <a:cubicBezTo>
                  <a:pt x="2273236" y="6781643"/>
                  <a:pt x="2273503" y="6784350"/>
                  <a:pt x="2272817" y="6787057"/>
                </a:cubicBezTo>
                <a:lnTo>
                  <a:pt x="2270492" y="6796129"/>
                </a:lnTo>
                <a:cubicBezTo>
                  <a:pt x="2268472" y="6803943"/>
                  <a:pt x="2259516" y="6808403"/>
                  <a:pt x="2251971" y="6806192"/>
                </a:cubicBezTo>
                <a:cubicBezTo>
                  <a:pt x="2248998" y="6805315"/>
                  <a:pt x="2246788" y="6803333"/>
                  <a:pt x="2244997" y="6801084"/>
                </a:cubicBezTo>
                <a:cubicBezTo>
                  <a:pt x="2246559" y="6802113"/>
                  <a:pt x="2247893" y="6803409"/>
                  <a:pt x="2248884" y="6805049"/>
                </a:cubicBezTo>
                <a:lnTo>
                  <a:pt x="2255172" y="6815683"/>
                </a:lnTo>
                <a:cubicBezTo>
                  <a:pt x="2256620" y="6814273"/>
                  <a:pt x="2258335" y="6813205"/>
                  <a:pt x="2260279" y="6812748"/>
                </a:cubicBezTo>
                <a:lnTo>
                  <a:pt x="2269539" y="6810575"/>
                </a:lnTo>
                <a:cubicBezTo>
                  <a:pt x="2276895" y="6808860"/>
                  <a:pt x="2283602" y="6810881"/>
                  <a:pt x="2287527" y="6817170"/>
                </a:cubicBezTo>
                <a:cubicBezTo>
                  <a:pt x="2288023" y="6814425"/>
                  <a:pt x="2289737" y="6811948"/>
                  <a:pt x="2292329" y="6809813"/>
                </a:cubicBezTo>
                <a:cubicBezTo>
                  <a:pt x="2293777" y="6800436"/>
                  <a:pt x="2302428" y="6792507"/>
                  <a:pt x="2312565" y="6798759"/>
                </a:cubicBezTo>
                <a:cubicBezTo>
                  <a:pt x="2321673" y="6804362"/>
                  <a:pt x="2321597" y="6815188"/>
                  <a:pt x="2317100" y="6822049"/>
                </a:cubicBezTo>
                <a:cubicBezTo>
                  <a:pt x="2317024" y="6826165"/>
                  <a:pt x="2315233" y="6830244"/>
                  <a:pt x="2310469" y="6833065"/>
                </a:cubicBezTo>
                <a:cubicBezTo>
                  <a:pt x="2301856" y="6838135"/>
                  <a:pt x="2293358" y="6833713"/>
                  <a:pt x="2289471" y="6827004"/>
                </a:cubicBezTo>
                <a:cubicBezTo>
                  <a:pt x="2288594" y="6832379"/>
                  <a:pt x="2285279" y="6837639"/>
                  <a:pt x="2280096" y="6838897"/>
                </a:cubicBezTo>
                <a:lnTo>
                  <a:pt x="2270835" y="6841070"/>
                </a:lnTo>
                <a:cubicBezTo>
                  <a:pt x="2263785" y="6842747"/>
                  <a:pt x="2257344" y="6840918"/>
                  <a:pt x="2253343" y="6835199"/>
                </a:cubicBezTo>
                <a:cubicBezTo>
                  <a:pt x="2252695" y="6835810"/>
                  <a:pt x="2252276" y="6836534"/>
                  <a:pt x="2251513" y="6837068"/>
                </a:cubicBezTo>
                <a:cubicBezTo>
                  <a:pt x="2245111" y="6841375"/>
                  <a:pt x="2234936" y="6839964"/>
                  <a:pt x="2230858" y="6833027"/>
                </a:cubicBezTo>
                <a:lnTo>
                  <a:pt x="2224151" y="6821630"/>
                </a:lnTo>
                <a:cubicBezTo>
                  <a:pt x="2223693" y="6820829"/>
                  <a:pt x="2223579" y="6820029"/>
                  <a:pt x="2223236" y="6819190"/>
                </a:cubicBezTo>
                <a:cubicBezTo>
                  <a:pt x="2222055" y="6820715"/>
                  <a:pt x="2220797" y="6822202"/>
                  <a:pt x="2218853" y="6823345"/>
                </a:cubicBezTo>
                <a:cubicBezTo>
                  <a:pt x="2211270" y="6827805"/>
                  <a:pt x="2204829" y="6824260"/>
                  <a:pt x="2201513" y="6818352"/>
                </a:cubicBezTo>
                <a:cubicBezTo>
                  <a:pt x="2197740" y="6824870"/>
                  <a:pt x="2188289" y="6828529"/>
                  <a:pt x="2181544" y="6824374"/>
                </a:cubicBezTo>
                <a:lnTo>
                  <a:pt x="2176780" y="6821401"/>
                </a:lnTo>
                <a:lnTo>
                  <a:pt x="2182077" y="6830358"/>
                </a:lnTo>
                <a:cubicBezTo>
                  <a:pt x="2186155" y="6837335"/>
                  <a:pt x="2182230" y="6846940"/>
                  <a:pt x="2175408" y="6850333"/>
                </a:cubicBezTo>
                <a:cubicBezTo>
                  <a:pt x="2167863" y="6854106"/>
                  <a:pt x="2159516" y="6850599"/>
                  <a:pt x="2155439" y="6843700"/>
                </a:cubicBezTo>
                <a:lnTo>
                  <a:pt x="2153076" y="6839698"/>
                </a:lnTo>
                <a:cubicBezTo>
                  <a:pt x="2152847" y="6841375"/>
                  <a:pt x="2152466" y="6843090"/>
                  <a:pt x="2151437" y="6844920"/>
                </a:cubicBezTo>
                <a:cubicBezTo>
                  <a:pt x="2144768" y="6856927"/>
                  <a:pt x="2128914" y="6853916"/>
                  <a:pt x="2123998" y="6845072"/>
                </a:cubicBezTo>
                <a:lnTo>
                  <a:pt x="2123693" y="6846254"/>
                </a:lnTo>
                <a:cubicBezTo>
                  <a:pt x="2121674" y="6854106"/>
                  <a:pt x="2111536" y="6857651"/>
                  <a:pt x="2104562" y="6855097"/>
                </a:cubicBezTo>
                <a:cubicBezTo>
                  <a:pt x="2096483" y="6852086"/>
                  <a:pt x="2093739" y="6843738"/>
                  <a:pt x="2095721" y="6835962"/>
                </a:cubicBezTo>
                <a:lnTo>
                  <a:pt x="2095988" y="6834895"/>
                </a:lnTo>
                <a:cubicBezTo>
                  <a:pt x="2095187" y="6833980"/>
                  <a:pt x="2094311" y="6833103"/>
                  <a:pt x="2093663" y="6831998"/>
                </a:cubicBezTo>
                <a:lnTo>
                  <a:pt x="2090309" y="6826318"/>
                </a:lnTo>
                <a:cubicBezTo>
                  <a:pt x="2086193" y="6819343"/>
                  <a:pt x="2091033" y="6809623"/>
                  <a:pt x="2097779" y="6806611"/>
                </a:cubicBezTo>
                <a:cubicBezTo>
                  <a:pt x="2100027" y="6805582"/>
                  <a:pt x="2102238" y="6805430"/>
                  <a:pt x="2104372" y="6805544"/>
                </a:cubicBezTo>
                <a:cubicBezTo>
                  <a:pt x="2103381" y="6804782"/>
                  <a:pt x="2102581" y="6803904"/>
                  <a:pt x="2101742" y="6802952"/>
                </a:cubicBezTo>
                <a:cubicBezTo>
                  <a:pt x="2093434" y="6805734"/>
                  <a:pt x="2083526" y="6801465"/>
                  <a:pt x="2081773" y="6793613"/>
                </a:cubicBezTo>
                <a:cubicBezTo>
                  <a:pt x="2078457" y="6799407"/>
                  <a:pt x="2072741" y="6803219"/>
                  <a:pt x="2065462" y="6801465"/>
                </a:cubicBezTo>
                <a:cubicBezTo>
                  <a:pt x="2058297" y="6799750"/>
                  <a:pt x="2051704" y="6791021"/>
                  <a:pt x="2054524" y="6783473"/>
                </a:cubicBezTo>
                <a:cubicBezTo>
                  <a:pt x="2054905" y="6782558"/>
                  <a:pt x="2055210" y="6781643"/>
                  <a:pt x="2055439" y="6780691"/>
                </a:cubicBezTo>
                <a:cubicBezTo>
                  <a:pt x="2055477" y="6780576"/>
                  <a:pt x="2055439" y="6780615"/>
                  <a:pt x="2055477" y="6780500"/>
                </a:cubicBezTo>
                <a:cubicBezTo>
                  <a:pt x="2055477" y="6780424"/>
                  <a:pt x="2055439" y="6780386"/>
                  <a:pt x="2055439" y="6780310"/>
                </a:cubicBezTo>
                <a:cubicBezTo>
                  <a:pt x="2055362" y="6780157"/>
                  <a:pt x="2055286" y="6780043"/>
                  <a:pt x="2055172" y="6779814"/>
                </a:cubicBezTo>
                <a:cubicBezTo>
                  <a:pt x="2051171" y="6772495"/>
                  <a:pt x="2053457" y="6763957"/>
                  <a:pt x="2060393" y="6759421"/>
                </a:cubicBezTo>
                <a:cubicBezTo>
                  <a:pt x="2066948" y="6755113"/>
                  <a:pt x="2077047" y="6757820"/>
                  <a:pt x="2080782" y="6764643"/>
                </a:cubicBezTo>
                <a:cubicBezTo>
                  <a:pt x="2083907" y="6770361"/>
                  <a:pt x="2084783" y="6776688"/>
                  <a:pt x="2084288" y="6783054"/>
                </a:cubicBezTo>
                <a:cubicBezTo>
                  <a:pt x="2090004" y="6774782"/>
                  <a:pt x="2101247" y="6774592"/>
                  <a:pt x="2107687" y="6779662"/>
                </a:cubicBezTo>
                <a:cubicBezTo>
                  <a:pt x="2120645" y="6775087"/>
                  <a:pt x="2131353" y="6790640"/>
                  <a:pt x="2124989" y="6801198"/>
                </a:cubicBezTo>
                <a:cubicBezTo>
                  <a:pt x="2130020" y="6801580"/>
                  <a:pt x="2134860" y="6804362"/>
                  <a:pt x="2137451" y="6808784"/>
                </a:cubicBezTo>
                <a:lnTo>
                  <a:pt x="2138213" y="6809966"/>
                </a:lnTo>
                <a:close/>
                <a:moveTo>
                  <a:pt x="2184021" y="6970291"/>
                </a:moveTo>
                <a:cubicBezTo>
                  <a:pt x="2193320" y="6953557"/>
                  <a:pt x="2219196" y="6968271"/>
                  <a:pt x="2209898" y="6985043"/>
                </a:cubicBezTo>
                <a:cubicBezTo>
                  <a:pt x="2200561" y="7001776"/>
                  <a:pt x="2174684" y="6987063"/>
                  <a:pt x="2184021" y="6970291"/>
                </a:cubicBezTo>
                <a:close/>
                <a:moveTo>
                  <a:pt x="2180820" y="6902936"/>
                </a:moveTo>
                <a:cubicBezTo>
                  <a:pt x="2173846" y="6898628"/>
                  <a:pt x="2169997" y="6890624"/>
                  <a:pt x="2173884" y="6882657"/>
                </a:cubicBezTo>
                <a:cubicBezTo>
                  <a:pt x="2177238" y="6875834"/>
                  <a:pt x="2187184" y="6871450"/>
                  <a:pt x="2194120" y="6875719"/>
                </a:cubicBezTo>
                <a:lnTo>
                  <a:pt x="2199837" y="6879264"/>
                </a:lnTo>
                <a:cubicBezTo>
                  <a:pt x="2206811" y="6883572"/>
                  <a:pt x="2210660" y="6891615"/>
                  <a:pt x="2206773" y="6899543"/>
                </a:cubicBezTo>
                <a:cubicBezTo>
                  <a:pt x="2203419" y="6906366"/>
                  <a:pt x="2193472" y="6910750"/>
                  <a:pt x="2186536" y="6906481"/>
                </a:cubicBezTo>
                <a:lnTo>
                  <a:pt x="2180820" y="6902936"/>
                </a:lnTo>
                <a:close/>
                <a:moveTo>
                  <a:pt x="2229943" y="6945323"/>
                </a:moveTo>
                <a:cubicBezTo>
                  <a:pt x="2246330" y="6955463"/>
                  <a:pt x="2233526" y="6982907"/>
                  <a:pt x="2216986" y="6972654"/>
                </a:cubicBezTo>
                <a:cubicBezTo>
                  <a:pt x="2200599" y="6962552"/>
                  <a:pt x="2213404" y="6935107"/>
                  <a:pt x="2229943" y="6945323"/>
                </a:cubicBezTo>
                <a:close/>
                <a:moveTo>
                  <a:pt x="2228000" y="6934459"/>
                </a:moveTo>
                <a:cubicBezTo>
                  <a:pt x="2224494" y="6936899"/>
                  <a:pt x="2220263" y="6937928"/>
                  <a:pt x="2215309" y="6936480"/>
                </a:cubicBezTo>
                <a:cubicBezTo>
                  <a:pt x="2208221" y="6934422"/>
                  <a:pt x="2202619" y="6924625"/>
                  <a:pt x="2206010" y="6917611"/>
                </a:cubicBezTo>
                <a:cubicBezTo>
                  <a:pt x="2209059" y="6911246"/>
                  <a:pt x="2213099" y="6905490"/>
                  <a:pt x="2220416" y="6903888"/>
                </a:cubicBezTo>
                <a:cubicBezTo>
                  <a:pt x="2221140" y="6903736"/>
                  <a:pt x="2221826" y="6903736"/>
                  <a:pt x="2222512" y="6903660"/>
                </a:cubicBezTo>
                <a:cubicBezTo>
                  <a:pt x="2233830" y="6894588"/>
                  <a:pt x="2254257" y="6904994"/>
                  <a:pt x="2246102" y="6919669"/>
                </a:cubicBezTo>
                <a:cubicBezTo>
                  <a:pt x="2245340" y="6921042"/>
                  <a:pt x="2244387" y="6922147"/>
                  <a:pt x="2243396" y="6923177"/>
                </a:cubicBezTo>
                <a:cubicBezTo>
                  <a:pt x="2243015" y="6924930"/>
                  <a:pt x="2242367" y="6926607"/>
                  <a:pt x="2241414" y="6928170"/>
                </a:cubicBezTo>
                <a:cubicBezTo>
                  <a:pt x="2238518" y="6932859"/>
                  <a:pt x="2233183" y="6934841"/>
                  <a:pt x="2228000" y="6934459"/>
                </a:cubicBezTo>
                <a:close/>
                <a:moveTo>
                  <a:pt x="2245263" y="6880599"/>
                </a:moveTo>
                <a:cubicBezTo>
                  <a:pt x="2241795" y="6872556"/>
                  <a:pt x="2246178" y="6865122"/>
                  <a:pt x="2253076" y="6861044"/>
                </a:cubicBezTo>
                <a:lnTo>
                  <a:pt x="2258792" y="6857690"/>
                </a:lnTo>
                <a:cubicBezTo>
                  <a:pt x="2262032" y="6855784"/>
                  <a:pt x="2265881" y="6856051"/>
                  <a:pt x="2269349" y="6857384"/>
                </a:cubicBezTo>
                <a:cubicBezTo>
                  <a:pt x="2272931" y="6852086"/>
                  <a:pt x="2279143" y="6849265"/>
                  <a:pt x="2286308" y="6853687"/>
                </a:cubicBezTo>
                <a:cubicBezTo>
                  <a:pt x="2302275" y="6863560"/>
                  <a:pt x="2290843" y="6889976"/>
                  <a:pt x="2274875" y="6881627"/>
                </a:cubicBezTo>
                <a:cubicBezTo>
                  <a:pt x="2273579" y="6882924"/>
                  <a:pt x="2272131" y="6884105"/>
                  <a:pt x="2270492" y="6885059"/>
                </a:cubicBezTo>
                <a:lnTo>
                  <a:pt x="2264776" y="6888413"/>
                </a:lnTo>
                <a:cubicBezTo>
                  <a:pt x="2257840" y="6892568"/>
                  <a:pt x="2248084" y="6887269"/>
                  <a:pt x="2245263" y="6880599"/>
                </a:cubicBezTo>
                <a:close/>
                <a:moveTo>
                  <a:pt x="2117786" y="6932744"/>
                </a:moveTo>
                <a:cubicBezTo>
                  <a:pt x="2108488" y="6949440"/>
                  <a:pt x="2081696" y="6936442"/>
                  <a:pt x="2091033" y="6919669"/>
                </a:cubicBezTo>
                <a:cubicBezTo>
                  <a:pt x="2100332" y="6902974"/>
                  <a:pt x="2127123" y="6915972"/>
                  <a:pt x="2117786" y="6932744"/>
                </a:cubicBezTo>
                <a:close/>
                <a:moveTo>
                  <a:pt x="2070988" y="6879874"/>
                </a:moveTo>
                <a:cubicBezTo>
                  <a:pt x="2054486" y="6889594"/>
                  <a:pt x="2037946" y="6864818"/>
                  <a:pt x="2054448" y="6855097"/>
                </a:cubicBezTo>
                <a:cubicBezTo>
                  <a:pt x="2056049" y="6854182"/>
                  <a:pt x="2057573" y="6853801"/>
                  <a:pt x="2059135" y="6853458"/>
                </a:cubicBezTo>
                <a:cubicBezTo>
                  <a:pt x="2053457" y="6849265"/>
                  <a:pt x="2049760" y="6841604"/>
                  <a:pt x="2053457" y="6833523"/>
                </a:cubicBezTo>
                <a:cubicBezTo>
                  <a:pt x="2061384" y="6816103"/>
                  <a:pt x="2086574" y="6832036"/>
                  <a:pt x="2078724" y="6849265"/>
                </a:cubicBezTo>
                <a:cubicBezTo>
                  <a:pt x="2076933" y="6853191"/>
                  <a:pt x="2074227" y="6855212"/>
                  <a:pt x="2071254" y="6856127"/>
                </a:cubicBezTo>
                <a:cubicBezTo>
                  <a:pt x="2078686" y="6861844"/>
                  <a:pt x="2081277" y="6873775"/>
                  <a:pt x="2070988" y="6879874"/>
                </a:cubicBezTo>
                <a:close/>
                <a:moveTo>
                  <a:pt x="1998503" y="6828338"/>
                </a:moveTo>
                <a:cubicBezTo>
                  <a:pt x="1999036" y="6827728"/>
                  <a:pt x="1999341" y="6827462"/>
                  <a:pt x="1999456" y="6827386"/>
                </a:cubicBezTo>
                <a:cubicBezTo>
                  <a:pt x="1999494" y="6827310"/>
                  <a:pt x="1999570" y="6827233"/>
                  <a:pt x="1999608" y="6827157"/>
                </a:cubicBezTo>
                <a:cubicBezTo>
                  <a:pt x="1999646" y="6827119"/>
                  <a:pt x="1999646" y="6827119"/>
                  <a:pt x="1999646" y="6827080"/>
                </a:cubicBezTo>
                <a:cubicBezTo>
                  <a:pt x="1999417" y="6826204"/>
                  <a:pt x="1999227" y="6825365"/>
                  <a:pt x="1998922" y="6824450"/>
                </a:cubicBezTo>
                <a:cubicBezTo>
                  <a:pt x="1996178" y="6816598"/>
                  <a:pt x="2002924" y="6808555"/>
                  <a:pt x="2010012" y="6806573"/>
                </a:cubicBezTo>
                <a:cubicBezTo>
                  <a:pt x="2018320" y="6804210"/>
                  <a:pt x="2025332" y="6810308"/>
                  <a:pt x="2027924" y="6817665"/>
                </a:cubicBezTo>
                <a:cubicBezTo>
                  <a:pt x="2031087" y="6826661"/>
                  <a:pt x="2029219" y="6835657"/>
                  <a:pt x="2024418" y="6843205"/>
                </a:cubicBezTo>
                <a:cubicBezTo>
                  <a:pt x="2029524" y="6846940"/>
                  <a:pt x="2032573" y="6852619"/>
                  <a:pt x="2030401" y="6859481"/>
                </a:cubicBezTo>
                <a:cubicBezTo>
                  <a:pt x="2028228" y="6866495"/>
                  <a:pt x="2019082" y="6872632"/>
                  <a:pt x="2011765" y="6869278"/>
                </a:cubicBezTo>
                <a:lnTo>
                  <a:pt x="2005744" y="6866533"/>
                </a:lnTo>
                <a:cubicBezTo>
                  <a:pt x="1998388" y="6863179"/>
                  <a:pt x="1993320" y="6856355"/>
                  <a:pt x="1995949" y="6847893"/>
                </a:cubicBezTo>
                <a:cubicBezTo>
                  <a:pt x="1996026" y="6847588"/>
                  <a:pt x="1996331" y="6847321"/>
                  <a:pt x="1996445" y="6847054"/>
                </a:cubicBezTo>
                <a:cubicBezTo>
                  <a:pt x="1992824" y="6841108"/>
                  <a:pt x="1993472" y="6833294"/>
                  <a:pt x="1998503" y="6828338"/>
                </a:cubicBezTo>
                <a:close/>
                <a:moveTo>
                  <a:pt x="2024341" y="6793384"/>
                </a:moveTo>
                <a:cubicBezTo>
                  <a:pt x="2016376" y="6810842"/>
                  <a:pt x="1989395" y="6798225"/>
                  <a:pt x="1997359" y="6780767"/>
                </a:cubicBezTo>
                <a:cubicBezTo>
                  <a:pt x="2005324" y="6763309"/>
                  <a:pt x="2032306" y="6775926"/>
                  <a:pt x="2024341" y="6793384"/>
                </a:cubicBezTo>
                <a:close/>
                <a:moveTo>
                  <a:pt x="2005591" y="6719587"/>
                </a:moveTo>
                <a:cubicBezTo>
                  <a:pt x="2000942" y="6713641"/>
                  <a:pt x="2002352" y="6702815"/>
                  <a:pt x="2009097" y="6698851"/>
                </a:cubicBezTo>
                <a:lnTo>
                  <a:pt x="2014814" y="6695497"/>
                </a:lnTo>
                <a:cubicBezTo>
                  <a:pt x="2019692" y="6692638"/>
                  <a:pt x="2024951" y="6692333"/>
                  <a:pt x="2029524" y="6694429"/>
                </a:cubicBezTo>
                <a:lnTo>
                  <a:pt x="2029677" y="6694125"/>
                </a:lnTo>
                <a:cubicBezTo>
                  <a:pt x="2033145" y="6686539"/>
                  <a:pt x="2041643" y="6683528"/>
                  <a:pt x="2049303" y="6686463"/>
                </a:cubicBezTo>
                <a:cubicBezTo>
                  <a:pt x="2056735" y="6689321"/>
                  <a:pt x="2060203" y="6699003"/>
                  <a:pt x="2056963" y="6706093"/>
                </a:cubicBezTo>
                <a:lnTo>
                  <a:pt x="2054219" y="6712116"/>
                </a:lnTo>
                <a:cubicBezTo>
                  <a:pt x="2050751" y="6719701"/>
                  <a:pt x="2042253" y="6722713"/>
                  <a:pt x="2034593" y="6719778"/>
                </a:cubicBezTo>
                <a:cubicBezTo>
                  <a:pt x="2034021" y="6719549"/>
                  <a:pt x="2033640" y="6719053"/>
                  <a:pt x="2033106" y="6718749"/>
                </a:cubicBezTo>
                <a:cubicBezTo>
                  <a:pt x="2032725" y="6719053"/>
                  <a:pt x="2032497" y="6719549"/>
                  <a:pt x="2032078" y="6719778"/>
                </a:cubicBezTo>
                <a:lnTo>
                  <a:pt x="2026361" y="6723133"/>
                </a:lnTo>
                <a:cubicBezTo>
                  <a:pt x="2019158" y="6727326"/>
                  <a:pt x="2010927" y="6726411"/>
                  <a:pt x="2005591" y="6719587"/>
                </a:cubicBezTo>
                <a:close/>
                <a:moveTo>
                  <a:pt x="2030591" y="6946734"/>
                </a:moveTo>
                <a:cubicBezTo>
                  <a:pt x="2033945" y="6939796"/>
                  <a:pt x="2043434" y="6935870"/>
                  <a:pt x="2050446" y="6939758"/>
                </a:cubicBezTo>
                <a:lnTo>
                  <a:pt x="2061994" y="6946162"/>
                </a:lnTo>
                <a:cubicBezTo>
                  <a:pt x="2069044" y="6950088"/>
                  <a:pt x="2072626" y="6958436"/>
                  <a:pt x="2068968" y="6966021"/>
                </a:cubicBezTo>
                <a:cubicBezTo>
                  <a:pt x="2065614" y="6972959"/>
                  <a:pt x="2056125" y="6976923"/>
                  <a:pt x="2049113" y="6972997"/>
                </a:cubicBezTo>
                <a:lnTo>
                  <a:pt x="2037565" y="6966555"/>
                </a:lnTo>
                <a:cubicBezTo>
                  <a:pt x="2030515" y="6962667"/>
                  <a:pt x="2026933" y="6954357"/>
                  <a:pt x="2030591" y="6946734"/>
                </a:cubicBezTo>
                <a:close/>
                <a:moveTo>
                  <a:pt x="2101780" y="6587965"/>
                </a:moveTo>
                <a:lnTo>
                  <a:pt x="2104524" y="6581942"/>
                </a:lnTo>
                <a:cubicBezTo>
                  <a:pt x="2107878" y="6574586"/>
                  <a:pt x="2118892" y="6573328"/>
                  <a:pt x="2125027" y="6577178"/>
                </a:cubicBezTo>
                <a:cubicBezTo>
                  <a:pt x="2132497" y="6581828"/>
                  <a:pt x="2133145" y="6590367"/>
                  <a:pt x="2129829" y="6597686"/>
                </a:cubicBezTo>
                <a:lnTo>
                  <a:pt x="2127085" y="6603708"/>
                </a:lnTo>
                <a:cubicBezTo>
                  <a:pt x="2123731" y="6611065"/>
                  <a:pt x="2112756" y="6612323"/>
                  <a:pt x="2106582" y="6608473"/>
                </a:cubicBezTo>
                <a:cubicBezTo>
                  <a:pt x="2099151" y="6603822"/>
                  <a:pt x="2098465" y="6595284"/>
                  <a:pt x="2101780" y="6587965"/>
                </a:cubicBezTo>
                <a:close/>
                <a:moveTo>
                  <a:pt x="2074227" y="6628523"/>
                </a:moveTo>
                <a:cubicBezTo>
                  <a:pt x="2076323" y="6621357"/>
                  <a:pt x="2086003" y="6615944"/>
                  <a:pt x="2093091" y="6619184"/>
                </a:cubicBezTo>
                <a:lnTo>
                  <a:pt x="2099113" y="6621929"/>
                </a:lnTo>
                <a:cubicBezTo>
                  <a:pt x="2106735" y="6625397"/>
                  <a:pt x="2110888" y="6632373"/>
                  <a:pt x="2108449" y="6640797"/>
                </a:cubicBezTo>
                <a:cubicBezTo>
                  <a:pt x="2106353" y="6647963"/>
                  <a:pt x="2096674" y="6653376"/>
                  <a:pt x="2089585" y="6650136"/>
                </a:cubicBezTo>
                <a:lnTo>
                  <a:pt x="2083564" y="6647392"/>
                </a:lnTo>
                <a:cubicBezTo>
                  <a:pt x="2075942" y="6643961"/>
                  <a:pt x="2071788" y="6636947"/>
                  <a:pt x="2074227" y="6628523"/>
                </a:cubicBezTo>
                <a:close/>
                <a:moveTo>
                  <a:pt x="2073350" y="6710820"/>
                </a:moveTo>
                <a:lnTo>
                  <a:pt x="2075713" y="6701786"/>
                </a:lnTo>
                <a:cubicBezTo>
                  <a:pt x="2077733" y="6693972"/>
                  <a:pt x="2085965" y="6689017"/>
                  <a:pt x="2093815" y="6690999"/>
                </a:cubicBezTo>
                <a:cubicBezTo>
                  <a:pt x="2101590" y="6692981"/>
                  <a:pt x="2106582" y="6701329"/>
                  <a:pt x="2104562" y="6709105"/>
                </a:cubicBezTo>
                <a:lnTo>
                  <a:pt x="2102352" y="6717681"/>
                </a:lnTo>
                <a:cubicBezTo>
                  <a:pt x="2106353" y="6715432"/>
                  <a:pt x="2111232" y="6714746"/>
                  <a:pt x="2115614" y="6716729"/>
                </a:cubicBezTo>
                <a:lnTo>
                  <a:pt x="2121635" y="6719473"/>
                </a:lnTo>
                <a:cubicBezTo>
                  <a:pt x="2128991" y="6722827"/>
                  <a:pt x="2132497" y="6731709"/>
                  <a:pt x="2129181" y="6739142"/>
                </a:cubicBezTo>
                <a:cubicBezTo>
                  <a:pt x="2128533" y="6740553"/>
                  <a:pt x="2127542" y="6741658"/>
                  <a:pt x="2126552" y="6742763"/>
                </a:cubicBezTo>
                <a:cubicBezTo>
                  <a:pt x="2132573" y="6749129"/>
                  <a:pt x="2133869" y="6760564"/>
                  <a:pt x="2124036" y="6766358"/>
                </a:cubicBezTo>
                <a:cubicBezTo>
                  <a:pt x="2109517" y="6774897"/>
                  <a:pt x="2096597" y="6755876"/>
                  <a:pt x="2104867" y="6744516"/>
                </a:cubicBezTo>
                <a:lnTo>
                  <a:pt x="2103495" y="6743907"/>
                </a:lnTo>
                <a:cubicBezTo>
                  <a:pt x="2097131" y="6740972"/>
                  <a:pt x="2093930" y="6733920"/>
                  <a:pt x="2095301" y="6727211"/>
                </a:cubicBezTo>
                <a:cubicBezTo>
                  <a:pt x="2094082" y="6727935"/>
                  <a:pt x="2092710" y="6728317"/>
                  <a:pt x="2091338" y="6728659"/>
                </a:cubicBezTo>
                <a:cubicBezTo>
                  <a:pt x="2095073" y="6734873"/>
                  <a:pt x="2094120" y="6744631"/>
                  <a:pt x="2087489" y="6748519"/>
                </a:cubicBezTo>
                <a:lnTo>
                  <a:pt x="2081773" y="6751874"/>
                </a:lnTo>
                <a:cubicBezTo>
                  <a:pt x="2074837" y="6755952"/>
                  <a:pt x="2065995" y="6755419"/>
                  <a:pt x="2061003" y="6748405"/>
                </a:cubicBezTo>
                <a:cubicBezTo>
                  <a:pt x="2056620" y="6742268"/>
                  <a:pt x="2057535" y="6731709"/>
                  <a:pt x="2064471" y="6727630"/>
                </a:cubicBezTo>
                <a:lnTo>
                  <a:pt x="2070187" y="6724276"/>
                </a:lnTo>
                <a:cubicBezTo>
                  <a:pt x="2071788" y="6723323"/>
                  <a:pt x="2073541" y="6722675"/>
                  <a:pt x="2075294" y="6722255"/>
                </a:cubicBezTo>
                <a:cubicBezTo>
                  <a:pt x="2073160" y="6718901"/>
                  <a:pt x="2072283" y="6714784"/>
                  <a:pt x="2073350" y="6710820"/>
                </a:cubicBezTo>
                <a:close/>
                <a:moveTo>
                  <a:pt x="2007192" y="6568106"/>
                </a:moveTo>
                <a:cubicBezTo>
                  <a:pt x="2015119" y="6550686"/>
                  <a:pt x="2042901" y="6561511"/>
                  <a:pt x="2034936" y="6578931"/>
                </a:cubicBezTo>
                <a:cubicBezTo>
                  <a:pt x="2026971" y="6596351"/>
                  <a:pt x="1999227" y="6585526"/>
                  <a:pt x="2007192" y="6568106"/>
                </a:cubicBezTo>
                <a:close/>
                <a:moveTo>
                  <a:pt x="2016071" y="6594979"/>
                </a:moveTo>
                <a:cubicBezTo>
                  <a:pt x="2022893" y="6590672"/>
                  <a:pt x="2031506" y="6590443"/>
                  <a:pt x="2036994" y="6597304"/>
                </a:cubicBezTo>
                <a:cubicBezTo>
                  <a:pt x="2039166" y="6600010"/>
                  <a:pt x="2040157" y="6603861"/>
                  <a:pt x="2040042" y="6607596"/>
                </a:cubicBezTo>
                <a:lnTo>
                  <a:pt x="2041605" y="6604166"/>
                </a:lnTo>
                <a:cubicBezTo>
                  <a:pt x="2045073" y="6596580"/>
                  <a:pt x="2054372" y="6594293"/>
                  <a:pt x="2061536" y="6597456"/>
                </a:cubicBezTo>
                <a:cubicBezTo>
                  <a:pt x="2069082" y="6600773"/>
                  <a:pt x="2071483" y="6610341"/>
                  <a:pt x="2068244" y="6617393"/>
                </a:cubicBezTo>
                <a:lnTo>
                  <a:pt x="2065500" y="6623415"/>
                </a:lnTo>
                <a:cubicBezTo>
                  <a:pt x="2062032" y="6631001"/>
                  <a:pt x="2052733" y="6633288"/>
                  <a:pt x="2045530" y="6630124"/>
                </a:cubicBezTo>
                <a:cubicBezTo>
                  <a:pt x="2039585" y="6627494"/>
                  <a:pt x="2036956" y="6620975"/>
                  <a:pt x="2037680" y="6614876"/>
                </a:cubicBezTo>
                <a:cubicBezTo>
                  <a:pt x="2036841" y="6616135"/>
                  <a:pt x="2035965" y="6617354"/>
                  <a:pt x="2034631" y="6618193"/>
                </a:cubicBezTo>
                <a:cubicBezTo>
                  <a:pt x="2033831" y="6618688"/>
                  <a:pt x="2033030" y="6619184"/>
                  <a:pt x="2032306" y="6619794"/>
                </a:cubicBezTo>
                <a:cubicBezTo>
                  <a:pt x="2032306" y="6619794"/>
                  <a:pt x="2032306" y="6619794"/>
                  <a:pt x="2032306" y="6619794"/>
                </a:cubicBezTo>
                <a:cubicBezTo>
                  <a:pt x="2032268" y="6619908"/>
                  <a:pt x="2032268" y="6619908"/>
                  <a:pt x="2032192" y="6620061"/>
                </a:cubicBezTo>
                <a:cubicBezTo>
                  <a:pt x="2032154" y="6620290"/>
                  <a:pt x="2032154" y="6620328"/>
                  <a:pt x="2032078" y="6620785"/>
                </a:cubicBezTo>
                <a:cubicBezTo>
                  <a:pt x="2030820" y="6629018"/>
                  <a:pt x="2023693" y="6634393"/>
                  <a:pt x="2015462" y="6633745"/>
                </a:cubicBezTo>
                <a:cubicBezTo>
                  <a:pt x="2007611" y="6633135"/>
                  <a:pt x="2001323" y="6624825"/>
                  <a:pt x="2002504" y="6617126"/>
                </a:cubicBezTo>
                <a:cubicBezTo>
                  <a:pt x="2003914" y="6608244"/>
                  <a:pt x="2008259" y="6599934"/>
                  <a:pt x="2016071" y="6594979"/>
                </a:cubicBezTo>
                <a:close/>
                <a:moveTo>
                  <a:pt x="1980972" y="6607825"/>
                </a:moveTo>
                <a:cubicBezTo>
                  <a:pt x="1997512" y="6598067"/>
                  <a:pt x="2011117" y="6624559"/>
                  <a:pt x="1994654" y="6634241"/>
                </a:cubicBezTo>
                <a:cubicBezTo>
                  <a:pt x="1978114" y="6644037"/>
                  <a:pt x="1964547" y="6617507"/>
                  <a:pt x="1980972" y="6607825"/>
                </a:cubicBezTo>
                <a:close/>
                <a:moveTo>
                  <a:pt x="1977047" y="6667060"/>
                </a:moveTo>
                <a:cubicBezTo>
                  <a:pt x="1981353" y="6660809"/>
                  <a:pt x="1989356" y="6659132"/>
                  <a:pt x="1996178" y="6662219"/>
                </a:cubicBezTo>
                <a:lnTo>
                  <a:pt x="2002200" y="6664964"/>
                </a:lnTo>
                <a:cubicBezTo>
                  <a:pt x="2009555" y="6668318"/>
                  <a:pt x="2011879" y="6678381"/>
                  <a:pt x="2008259" y="6685128"/>
                </a:cubicBezTo>
                <a:cubicBezTo>
                  <a:pt x="2004296" y="6692523"/>
                  <a:pt x="1995416" y="6694544"/>
                  <a:pt x="1988099" y="6691189"/>
                </a:cubicBezTo>
                <a:lnTo>
                  <a:pt x="1982078" y="6688445"/>
                </a:lnTo>
                <a:cubicBezTo>
                  <a:pt x="1981696" y="6688254"/>
                  <a:pt x="1981468" y="6687873"/>
                  <a:pt x="1981125" y="6687682"/>
                </a:cubicBezTo>
                <a:lnTo>
                  <a:pt x="1980172" y="6691304"/>
                </a:lnTo>
                <a:cubicBezTo>
                  <a:pt x="1978152" y="6699118"/>
                  <a:pt x="1970187" y="6704226"/>
                  <a:pt x="1962222" y="6702320"/>
                </a:cubicBezTo>
                <a:cubicBezTo>
                  <a:pt x="1954486" y="6700452"/>
                  <a:pt x="1949227" y="6692142"/>
                  <a:pt x="1951247" y="6684366"/>
                </a:cubicBezTo>
                <a:cubicBezTo>
                  <a:pt x="1952047" y="6681355"/>
                  <a:pt x="1952809" y="6678305"/>
                  <a:pt x="1953610" y="6675294"/>
                </a:cubicBezTo>
                <a:cubicBezTo>
                  <a:pt x="1955629" y="6667480"/>
                  <a:pt x="1963632" y="6662410"/>
                  <a:pt x="1971559" y="6664316"/>
                </a:cubicBezTo>
                <a:cubicBezTo>
                  <a:pt x="1973617" y="6664773"/>
                  <a:pt x="1975408" y="6665764"/>
                  <a:pt x="1977047" y="6667060"/>
                </a:cubicBezTo>
                <a:close/>
                <a:moveTo>
                  <a:pt x="1944006" y="6529873"/>
                </a:moveTo>
                <a:lnTo>
                  <a:pt x="1949684" y="6526519"/>
                </a:lnTo>
                <a:cubicBezTo>
                  <a:pt x="1956658" y="6522402"/>
                  <a:pt x="1966376" y="6527662"/>
                  <a:pt x="1969235" y="6534371"/>
                </a:cubicBezTo>
                <a:cubicBezTo>
                  <a:pt x="1972664" y="6542414"/>
                  <a:pt x="1968320" y="6549847"/>
                  <a:pt x="1961384" y="6553925"/>
                </a:cubicBezTo>
                <a:lnTo>
                  <a:pt x="1955706" y="6557280"/>
                </a:lnTo>
                <a:cubicBezTo>
                  <a:pt x="1948732" y="6561359"/>
                  <a:pt x="1939014" y="6556098"/>
                  <a:pt x="1936155" y="6549428"/>
                </a:cubicBezTo>
                <a:cubicBezTo>
                  <a:pt x="1932725" y="6541346"/>
                  <a:pt x="1937108" y="6533951"/>
                  <a:pt x="1944006" y="6529873"/>
                </a:cubicBezTo>
                <a:close/>
                <a:moveTo>
                  <a:pt x="1916414" y="6607863"/>
                </a:moveTo>
                <a:cubicBezTo>
                  <a:pt x="1924265" y="6590672"/>
                  <a:pt x="1952847" y="6599210"/>
                  <a:pt x="1944882" y="6616630"/>
                </a:cubicBezTo>
                <a:cubicBezTo>
                  <a:pt x="1937032" y="6633822"/>
                  <a:pt x="1908488" y="6625283"/>
                  <a:pt x="1916414" y="6607863"/>
                </a:cubicBezTo>
                <a:close/>
                <a:moveTo>
                  <a:pt x="1893358" y="6705979"/>
                </a:moveTo>
                <a:cubicBezTo>
                  <a:pt x="1893320" y="6701367"/>
                  <a:pt x="1895187" y="6696792"/>
                  <a:pt x="1900294" y="6693743"/>
                </a:cubicBezTo>
                <a:cubicBezTo>
                  <a:pt x="1907878" y="6689284"/>
                  <a:pt x="1914890" y="6692409"/>
                  <a:pt x="1918892" y="6697898"/>
                </a:cubicBezTo>
                <a:cubicBezTo>
                  <a:pt x="1925447" y="6695535"/>
                  <a:pt x="1933107" y="6696869"/>
                  <a:pt x="1936079" y="6704416"/>
                </a:cubicBezTo>
                <a:cubicBezTo>
                  <a:pt x="1937108" y="6707008"/>
                  <a:pt x="1938442" y="6709486"/>
                  <a:pt x="1939433" y="6712040"/>
                </a:cubicBezTo>
                <a:cubicBezTo>
                  <a:pt x="1939776" y="6712688"/>
                  <a:pt x="1940119" y="6713260"/>
                  <a:pt x="1940500" y="6713869"/>
                </a:cubicBezTo>
                <a:cubicBezTo>
                  <a:pt x="1941757" y="6715471"/>
                  <a:pt x="1942824" y="6716995"/>
                  <a:pt x="1943587" y="6718710"/>
                </a:cubicBezTo>
                <a:cubicBezTo>
                  <a:pt x="1947931" y="6719701"/>
                  <a:pt x="1951971" y="6722561"/>
                  <a:pt x="1953953" y="6726182"/>
                </a:cubicBezTo>
                <a:cubicBezTo>
                  <a:pt x="1956506" y="6730870"/>
                  <a:pt x="1955934" y="6735635"/>
                  <a:pt x="1953724" y="6739714"/>
                </a:cubicBezTo>
                <a:cubicBezTo>
                  <a:pt x="1954410" y="6739142"/>
                  <a:pt x="1954829" y="6738456"/>
                  <a:pt x="1955668" y="6737960"/>
                </a:cubicBezTo>
                <a:cubicBezTo>
                  <a:pt x="1965004" y="6732433"/>
                  <a:pt x="1974303" y="6738075"/>
                  <a:pt x="1977733" y="6745698"/>
                </a:cubicBezTo>
                <a:cubicBezTo>
                  <a:pt x="1987070" y="6732738"/>
                  <a:pt x="2009517" y="6746155"/>
                  <a:pt x="2002047" y="6762508"/>
                </a:cubicBezTo>
                <a:cubicBezTo>
                  <a:pt x="1996026" y="6775697"/>
                  <a:pt x="1979715" y="6770589"/>
                  <a:pt x="1975523" y="6759802"/>
                </a:cubicBezTo>
                <a:cubicBezTo>
                  <a:pt x="1974608" y="6760755"/>
                  <a:pt x="1973808" y="6761746"/>
                  <a:pt x="1972512" y="6762547"/>
                </a:cubicBezTo>
                <a:cubicBezTo>
                  <a:pt x="1960050" y="6769865"/>
                  <a:pt x="1947398" y="6757629"/>
                  <a:pt x="1949151" y="6746994"/>
                </a:cubicBezTo>
                <a:cubicBezTo>
                  <a:pt x="1948160" y="6749663"/>
                  <a:pt x="1947169" y="6751416"/>
                  <a:pt x="1945454" y="6753589"/>
                </a:cubicBezTo>
                <a:cubicBezTo>
                  <a:pt x="1941529" y="6758544"/>
                  <a:pt x="1936536" y="6760717"/>
                  <a:pt x="1930782" y="6762851"/>
                </a:cubicBezTo>
                <a:cubicBezTo>
                  <a:pt x="1929105" y="6763499"/>
                  <a:pt x="1927161" y="6763423"/>
                  <a:pt x="1925180" y="6763080"/>
                </a:cubicBezTo>
                <a:cubicBezTo>
                  <a:pt x="1922741" y="6764529"/>
                  <a:pt x="1919959" y="6765482"/>
                  <a:pt x="1917215" y="6765482"/>
                </a:cubicBezTo>
                <a:cubicBezTo>
                  <a:pt x="1915042" y="6765482"/>
                  <a:pt x="1912832" y="6765368"/>
                  <a:pt x="1910660" y="6765138"/>
                </a:cubicBezTo>
                <a:cubicBezTo>
                  <a:pt x="1910165" y="6765444"/>
                  <a:pt x="1909669" y="6765786"/>
                  <a:pt x="1909097" y="6766015"/>
                </a:cubicBezTo>
                <a:cubicBezTo>
                  <a:pt x="1902085" y="6769141"/>
                  <a:pt x="1892253" y="6766015"/>
                  <a:pt x="1889433" y="6758468"/>
                </a:cubicBezTo>
                <a:lnTo>
                  <a:pt x="1887908" y="6754389"/>
                </a:lnTo>
                <a:cubicBezTo>
                  <a:pt x="1887070" y="6753360"/>
                  <a:pt x="1886270" y="6752254"/>
                  <a:pt x="1885584" y="6751035"/>
                </a:cubicBezTo>
                <a:cubicBezTo>
                  <a:pt x="1880325" y="6741772"/>
                  <a:pt x="1881544" y="6730032"/>
                  <a:pt x="1881087" y="6719778"/>
                </a:cubicBezTo>
                <a:cubicBezTo>
                  <a:pt x="1880706" y="6711049"/>
                  <a:pt x="1886651" y="6706589"/>
                  <a:pt x="1893358" y="6705979"/>
                </a:cubicBezTo>
                <a:close/>
                <a:moveTo>
                  <a:pt x="1878533" y="6786332"/>
                </a:moveTo>
                <a:cubicBezTo>
                  <a:pt x="1880477" y="6778480"/>
                  <a:pt x="1890462" y="6774744"/>
                  <a:pt x="1897512" y="6777222"/>
                </a:cubicBezTo>
                <a:cubicBezTo>
                  <a:pt x="1900027" y="6778099"/>
                  <a:pt x="1901856" y="6779700"/>
                  <a:pt x="1903381" y="6781453"/>
                </a:cubicBezTo>
                <a:cubicBezTo>
                  <a:pt x="1904600" y="6776383"/>
                  <a:pt x="1907878" y="6772076"/>
                  <a:pt x="1913709" y="6770628"/>
                </a:cubicBezTo>
                <a:cubicBezTo>
                  <a:pt x="1920873" y="6768836"/>
                  <a:pt x="1930706" y="6773487"/>
                  <a:pt x="1931773" y="6781453"/>
                </a:cubicBezTo>
                <a:cubicBezTo>
                  <a:pt x="1931849" y="6782406"/>
                  <a:pt x="1932040" y="6783321"/>
                  <a:pt x="1932268" y="6784236"/>
                </a:cubicBezTo>
                <a:cubicBezTo>
                  <a:pt x="1932268" y="6784236"/>
                  <a:pt x="1932268" y="6784236"/>
                  <a:pt x="1932268" y="6784236"/>
                </a:cubicBezTo>
                <a:cubicBezTo>
                  <a:pt x="1932344" y="6784312"/>
                  <a:pt x="1932382" y="6784312"/>
                  <a:pt x="1932459" y="6784427"/>
                </a:cubicBezTo>
                <a:cubicBezTo>
                  <a:pt x="1932649" y="6784579"/>
                  <a:pt x="1932687" y="6784579"/>
                  <a:pt x="1933068" y="6784845"/>
                </a:cubicBezTo>
                <a:cubicBezTo>
                  <a:pt x="1940043" y="6789420"/>
                  <a:pt x="1941948" y="6798149"/>
                  <a:pt x="1937947" y="6805353"/>
                </a:cubicBezTo>
                <a:cubicBezTo>
                  <a:pt x="1934097" y="6812253"/>
                  <a:pt x="1923960" y="6814464"/>
                  <a:pt x="1917443" y="6810194"/>
                </a:cubicBezTo>
                <a:cubicBezTo>
                  <a:pt x="1916643" y="6809660"/>
                  <a:pt x="1916148" y="6808822"/>
                  <a:pt x="1915424" y="6808250"/>
                </a:cubicBezTo>
                <a:cubicBezTo>
                  <a:pt x="1915004" y="6809241"/>
                  <a:pt x="1914471" y="6810080"/>
                  <a:pt x="1913861" y="6810995"/>
                </a:cubicBezTo>
                <a:cubicBezTo>
                  <a:pt x="1921140" y="6810881"/>
                  <a:pt x="1928762" y="6815226"/>
                  <a:pt x="1929715" y="6824489"/>
                </a:cubicBezTo>
                <a:cubicBezTo>
                  <a:pt x="1931696" y="6843586"/>
                  <a:pt x="1901933" y="6844920"/>
                  <a:pt x="1899989" y="6825937"/>
                </a:cubicBezTo>
                <a:cubicBezTo>
                  <a:pt x="1899608" y="6822430"/>
                  <a:pt x="1900561" y="6819762"/>
                  <a:pt x="1901971" y="6817475"/>
                </a:cubicBezTo>
                <a:cubicBezTo>
                  <a:pt x="1901552" y="6817475"/>
                  <a:pt x="1901171" y="6817665"/>
                  <a:pt x="1900751" y="6817589"/>
                </a:cubicBezTo>
                <a:cubicBezTo>
                  <a:pt x="1893472" y="6816484"/>
                  <a:pt x="1886765" y="6814197"/>
                  <a:pt x="1881925" y="6808327"/>
                </a:cubicBezTo>
                <a:cubicBezTo>
                  <a:pt x="1876552" y="6801961"/>
                  <a:pt x="1876628" y="6793956"/>
                  <a:pt x="1878533" y="6786332"/>
                </a:cubicBezTo>
                <a:close/>
                <a:moveTo>
                  <a:pt x="1882306" y="6842938"/>
                </a:moveTo>
                <a:cubicBezTo>
                  <a:pt x="1886689" y="6849037"/>
                  <a:pt x="1885850" y="6859633"/>
                  <a:pt x="1878915" y="6863712"/>
                </a:cubicBezTo>
                <a:lnTo>
                  <a:pt x="1873198" y="6867067"/>
                </a:lnTo>
                <a:cubicBezTo>
                  <a:pt x="1866262" y="6871145"/>
                  <a:pt x="1857459" y="6870688"/>
                  <a:pt x="1852428" y="6863674"/>
                </a:cubicBezTo>
                <a:cubicBezTo>
                  <a:pt x="1848046" y="6857537"/>
                  <a:pt x="1848884" y="6846978"/>
                  <a:pt x="1855820" y="6842900"/>
                </a:cubicBezTo>
                <a:lnTo>
                  <a:pt x="1861536" y="6839545"/>
                </a:lnTo>
                <a:cubicBezTo>
                  <a:pt x="1868472" y="6835429"/>
                  <a:pt x="1877276" y="6835924"/>
                  <a:pt x="1882306" y="6842938"/>
                </a:cubicBezTo>
                <a:close/>
                <a:moveTo>
                  <a:pt x="1844730" y="6726639"/>
                </a:moveTo>
                <a:cubicBezTo>
                  <a:pt x="1861232" y="6716919"/>
                  <a:pt x="1873007" y="6744288"/>
                  <a:pt x="1856697" y="6753894"/>
                </a:cubicBezTo>
                <a:cubicBezTo>
                  <a:pt x="1852581" y="6756334"/>
                  <a:pt x="1848770" y="6756448"/>
                  <a:pt x="1845569" y="6755113"/>
                </a:cubicBezTo>
                <a:cubicBezTo>
                  <a:pt x="1848694" y="6758391"/>
                  <a:pt x="1849989" y="6763423"/>
                  <a:pt x="1849151" y="6768035"/>
                </a:cubicBezTo>
                <a:cubicBezTo>
                  <a:pt x="1849913" y="6768340"/>
                  <a:pt x="1850713" y="6768569"/>
                  <a:pt x="1851437" y="6768950"/>
                </a:cubicBezTo>
                <a:cubicBezTo>
                  <a:pt x="1858450" y="6772953"/>
                  <a:pt x="1861727" y="6781567"/>
                  <a:pt x="1857916" y="6789001"/>
                </a:cubicBezTo>
                <a:cubicBezTo>
                  <a:pt x="1854562" y="6795519"/>
                  <a:pt x="1845950" y="6798835"/>
                  <a:pt x="1839128" y="6795862"/>
                </a:cubicBezTo>
                <a:cubicBezTo>
                  <a:pt x="1838747" y="6795862"/>
                  <a:pt x="1838366" y="6795900"/>
                  <a:pt x="1837947" y="6795938"/>
                </a:cubicBezTo>
                <a:cubicBezTo>
                  <a:pt x="1837794" y="6795976"/>
                  <a:pt x="1837680" y="6795976"/>
                  <a:pt x="1837489" y="6796014"/>
                </a:cubicBezTo>
                <a:cubicBezTo>
                  <a:pt x="1836346" y="6796396"/>
                  <a:pt x="1835164" y="6796663"/>
                  <a:pt x="1834021" y="6797043"/>
                </a:cubicBezTo>
                <a:cubicBezTo>
                  <a:pt x="1833145" y="6797348"/>
                  <a:pt x="1828457" y="6799330"/>
                  <a:pt x="1832649" y="6797424"/>
                </a:cubicBezTo>
                <a:cubicBezTo>
                  <a:pt x="1827314" y="6799826"/>
                  <a:pt x="1822398" y="6801541"/>
                  <a:pt x="1816719" y="6798644"/>
                </a:cubicBezTo>
                <a:cubicBezTo>
                  <a:pt x="1811003" y="6795748"/>
                  <a:pt x="1808069" y="6789839"/>
                  <a:pt x="1808602" y="6783626"/>
                </a:cubicBezTo>
                <a:cubicBezTo>
                  <a:pt x="1808716" y="6782368"/>
                  <a:pt x="1808983" y="6781110"/>
                  <a:pt x="1809288" y="6779890"/>
                </a:cubicBezTo>
                <a:cubicBezTo>
                  <a:pt x="1809593" y="6770094"/>
                  <a:pt x="1816796" y="6761479"/>
                  <a:pt x="1823541" y="6754961"/>
                </a:cubicBezTo>
                <a:cubicBezTo>
                  <a:pt x="1828724" y="6749968"/>
                  <a:pt x="1835698" y="6749129"/>
                  <a:pt x="1841719" y="6752407"/>
                </a:cubicBezTo>
                <a:cubicBezTo>
                  <a:pt x="1835355" y="6746155"/>
                  <a:pt x="1834288" y="6732776"/>
                  <a:pt x="1844730" y="6726639"/>
                </a:cubicBezTo>
                <a:close/>
                <a:moveTo>
                  <a:pt x="1805553" y="6675790"/>
                </a:moveTo>
                <a:cubicBezTo>
                  <a:pt x="1809326" y="6668623"/>
                  <a:pt x="1820340" y="6667975"/>
                  <a:pt x="1826285" y="6672168"/>
                </a:cubicBezTo>
                <a:cubicBezTo>
                  <a:pt x="1830439" y="6675103"/>
                  <a:pt x="1832230" y="6679258"/>
                  <a:pt x="1832268" y="6683604"/>
                </a:cubicBezTo>
                <a:cubicBezTo>
                  <a:pt x="1835546" y="6687568"/>
                  <a:pt x="1836651" y="6693019"/>
                  <a:pt x="1834974" y="6698279"/>
                </a:cubicBezTo>
                <a:cubicBezTo>
                  <a:pt x="1832573" y="6705865"/>
                  <a:pt x="1823122" y="6709943"/>
                  <a:pt x="1815843" y="6707123"/>
                </a:cubicBezTo>
                <a:cubicBezTo>
                  <a:pt x="1810165" y="6704912"/>
                  <a:pt x="1805630" y="6701329"/>
                  <a:pt x="1803076" y="6695801"/>
                </a:cubicBezTo>
                <a:cubicBezTo>
                  <a:pt x="1799913" y="6688826"/>
                  <a:pt x="1802238" y="6682041"/>
                  <a:pt x="1805553" y="6675790"/>
                </a:cubicBezTo>
                <a:close/>
                <a:moveTo>
                  <a:pt x="1773846" y="6767044"/>
                </a:moveTo>
                <a:cubicBezTo>
                  <a:pt x="1780896" y="6763919"/>
                  <a:pt x="1790652" y="6767121"/>
                  <a:pt x="1793473" y="6774668"/>
                </a:cubicBezTo>
                <a:cubicBezTo>
                  <a:pt x="1794578" y="6777603"/>
                  <a:pt x="1795645" y="6780500"/>
                  <a:pt x="1796750" y="6783435"/>
                </a:cubicBezTo>
                <a:cubicBezTo>
                  <a:pt x="1799570" y="6790983"/>
                  <a:pt x="1796864" y="6799674"/>
                  <a:pt x="1789128" y="6803066"/>
                </a:cubicBezTo>
                <a:cubicBezTo>
                  <a:pt x="1782078" y="6806192"/>
                  <a:pt x="1772322" y="6802990"/>
                  <a:pt x="1769501" y="6795442"/>
                </a:cubicBezTo>
                <a:lnTo>
                  <a:pt x="1766224" y="6786675"/>
                </a:lnTo>
                <a:cubicBezTo>
                  <a:pt x="1763404" y="6779128"/>
                  <a:pt x="1766148" y="6770437"/>
                  <a:pt x="1773846" y="6767044"/>
                </a:cubicBezTo>
                <a:close/>
                <a:moveTo>
                  <a:pt x="1739852" y="6804667"/>
                </a:moveTo>
                <a:lnTo>
                  <a:pt x="1735088" y="6800779"/>
                </a:lnTo>
                <a:cubicBezTo>
                  <a:pt x="1728838" y="6795709"/>
                  <a:pt x="1728495" y="6785684"/>
                  <a:pt x="1733640" y="6779776"/>
                </a:cubicBezTo>
                <a:cubicBezTo>
                  <a:pt x="1739052" y="6773563"/>
                  <a:pt x="1748427" y="6773296"/>
                  <a:pt x="1754639" y="6778328"/>
                </a:cubicBezTo>
                <a:lnTo>
                  <a:pt x="1761880" y="6784236"/>
                </a:lnTo>
                <a:cubicBezTo>
                  <a:pt x="1768130" y="6789344"/>
                  <a:pt x="1768472" y="6799330"/>
                  <a:pt x="1763328" y="6805239"/>
                </a:cubicBezTo>
                <a:cubicBezTo>
                  <a:pt x="1758716" y="6810537"/>
                  <a:pt x="1751285" y="6811490"/>
                  <a:pt x="1745302" y="6808555"/>
                </a:cubicBezTo>
                <a:cubicBezTo>
                  <a:pt x="1747398" y="6810842"/>
                  <a:pt x="1748884" y="6813853"/>
                  <a:pt x="1749265" y="6817551"/>
                </a:cubicBezTo>
                <a:cubicBezTo>
                  <a:pt x="1749761" y="6822430"/>
                  <a:pt x="1748160" y="6825975"/>
                  <a:pt x="1745492" y="6828262"/>
                </a:cubicBezTo>
                <a:cubicBezTo>
                  <a:pt x="1753686" y="6826814"/>
                  <a:pt x="1764014" y="6831617"/>
                  <a:pt x="1765119" y="6842480"/>
                </a:cubicBezTo>
                <a:cubicBezTo>
                  <a:pt x="1767101" y="6861539"/>
                  <a:pt x="1737299" y="6860739"/>
                  <a:pt x="1735355" y="6841909"/>
                </a:cubicBezTo>
                <a:cubicBezTo>
                  <a:pt x="1734860" y="6837029"/>
                  <a:pt x="1736460" y="6833446"/>
                  <a:pt x="1739128" y="6831159"/>
                </a:cubicBezTo>
                <a:cubicBezTo>
                  <a:pt x="1730934" y="6832608"/>
                  <a:pt x="1720569" y="6827767"/>
                  <a:pt x="1719463" y="6816903"/>
                </a:cubicBezTo>
                <a:cubicBezTo>
                  <a:pt x="1718244" y="6804438"/>
                  <a:pt x="1730629" y="6800550"/>
                  <a:pt x="1739852" y="6804667"/>
                </a:cubicBezTo>
                <a:close/>
                <a:moveTo>
                  <a:pt x="1754982" y="7000594"/>
                </a:moveTo>
                <a:cubicBezTo>
                  <a:pt x="1756963" y="7019654"/>
                  <a:pt x="1727543" y="7024380"/>
                  <a:pt x="1725599" y="7005321"/>
                </a:cubicBezTo>
                <a:cubicBezTo>
                  <a:pt x="1723617" y="6986262"/>
                  <a:pt x="1753038" y="6981535"/>
                  <a:pt x="1754982" y="7000594"/>
                </a:cubicBezTo>
                <a:close/>
                <a:moveTo>
                  <a:pt x="1678953" y="7016261"/>
                </a:moveTo>
                <a:lnTo>
                  <a:pt x="1675752" y="7022017"/>
                </a:lnTo>
                <a:cubicBezTo>
                  <a:pt x="1671826" y="7029107"/>
                  <a:pt x="1660774" y="7029488"/>
                  <a:pt x="1654944" y="7025181"/>
                </a:cubicBezTo>
                <a:cubicBezTo>
                  <a:pt x="1647893" y="7019958"/>
                  <a:pt x="1647893" y="7011382"/>
                  <a:pt x="1651781" y="7004368"/>
                </a:cubicBezTo>
                <a:lnTo>
                  <a:pt x="1654982" y="6998574"/>
                </a:lnTo>
                <a:cubicBezTo>
                  <a:pt x="1658907" y="6991484"/>
                  <a:pt x="1669959" y="6991103"/>
                  <a:pt x="1675790" y="6995410"/>
                </a:cubicBezTo>
                <a:cubicBezTo>
                  <a:pt x="1682840" y="7000633"/>
                  <a:pt x="1682840" y="7009209"/>
                  <a:pt x="1678953" y="7016261"/>
                </a:cubicBezTo>
                <a:close/>
                <a:moveTo>
                  <a:pt x="1681392" y="6972883"/>
                </a:moveTo>
                <a:cubicBezTo>
                  <a:pt x="1676819" y="6978677"/>
                  <a:pt x="1666186" y="6981040"/>
                  <a:pt x="1660469" y="6975360"/>
                </a:cubicBezTo>
                <a:cubicBezTo>
                  <a:pt x="1659784" y="6974636"/>
                  <a:pt x="1659059" y="6973988"/>
                  <a:pt x="1658297" y="6973378"/>
                </a:cubicBezTo>
                <a:cubicBezTo>
                  <a:pt x="1658183" y="6973302"/>
                  <a:pt x="1658221" y="6973340"/>
                  <a:pt x="1658145" y="6973264"/>
                </a:cubicBezTo>
                <a:cubicBezTo>
                  <a:pt x="1658069" y="6973264"/>
                  <a:pt x="1658030" y="6973264"/>
                  <a:pt x="1657954" y="6973225"/>
                </a:cubicBezTo>
                <a:cubicBezTo>
                  <a:pt x="1657764" y="6973225"/>
                  <a:pt x="1657649" y="6973225"/>
                  <a:pt x="1657383" y="6973264"/>
                </a:cubicBezTo>
                <a:cubicBezTo>
                  <a:pt x="1649075" y="6973873"/>
                  <a:pt x="1642253" y="6968232"/>
                  <a:pt x="1641034" y="6959998"/>
                </a:cubicBezTo>
                <a:cubicBezTo>
                  <a:pt x="1639852" y="6952223"/>
                  <a:pt x="1646521" y="6944180"/>
                  <a:pt x="1654296" y="6943608"/>
                </a:cubicBezTo>
                <a:cubicBezTo>
                  <a:pt x="1663366" y="6942960"/>
                  <a:pt x="1672360" y="6945438"/>
                  <a:pt x="1678915" y="6951956"/>
                </a:cubicBezTo>
                <a:cubicBezTo>
                  <a:pt x="1684669" y="6957674"/>
                  <a:pt x="1686841" y="6965945"/>
                  <a:pt x="1681392" y="6972883"/>
                </a:cubicBezTo>
                <a:close/>
                <a:moveTo>
                  <a:pt x="1657992" y="6799178"/>
                </a:moveTo>
                <a:cubicBezTo>
                  <a:pt x="1656049" y="6780386"/>
                  <a:pt x="1685012" y="6773296"/>
                  <a:pt x="1686956" y="6792317"/>
                </a:cubicBezTo>
                <a:cubicBezTo>
                  <a:pt x="1688899" y="6811147"/>
                  <a:pt x="1659936" y="6818237"/>
                  <a:pt x="1657992" y="6799178"/>
                </a:cubicBezTo>
                <a:close/>
                <a:moveTo>
                  <a:pt x="1689357" y="6831197"/>
                </a:moveTo>
                <a:cubicBezTo>
                  <a:pt x="1697283" y="6813816"/>
                  <a:pt x="1725332" y="6823841"/>
                  <a:pt x="1717406" y="6841261"/>
                </a:cubicBezTo>
                <a:cubicBezTo>
                  <a:pt x="1709440" y="6858605"/>
                  <a:pt x="1681392" y="6848579"/>
                  <a:pt x="1689357" y="6831197"/>
                </a:cubicBezTo>
                <a:close/>
                <a:moveTo>
                  <a:pt x="1714319" y="6960609"/>
                </a:moveTo>
                <a:cubicBezTo>
                  <a:pt x="1706277" y="6961447"/>
                  <a:pt x="1699456" y="6952985"/>
                  <a:pt x="1699532" y="6945628"/>
                </a:cubicBezTo>
                <a:cubicBezTo>
                  <a:pt x="1699570" y="6940024"/>
                  <a:pt x="1702505" y="6935870"/>
                  <a:pt x="1706697" y="6933354"/>
                </a:cubicBezTo>
                <a:cubicBezTo>
                  <a:pt x="1705325" y="6931220"/>
                  <a:pt x="1704372" y="6928780"/>
                  <a:pt x="1704067" y="6926226"/>
                </a:cubicBezTo>
                <a:cubicBezTo>
                  <a:pt x="1703191" y="6917993"/>
                  <a:pt x="1710279" y="6911207"/>
                  <a:pt x="1717977" y="6910407"/>
                </a:cubicBezTo>
                <a:lnTo>
                  <a:pt x="1724570" y="6909721"/>
                </a:lnTo>
                <a:cubicBezTo>
                  <a:pt x="1730058" y="6909149"/>
                  <a:pt x="1734745" y="6912046"/>
                  <a:pt x="1737604" y="6916277"/>
                </a:cubicBezTo>
                <a:cubicBezTo>
                  <a:pt x="1742558" y="6917306"/>
                  <a:pt x="1746674" y="6920928"/>
                  <a:pt x="1747398" y="6927636"/>
                </a:cubicBezTo>
                <a:cubicBezTo>
                  <a:pt x="1748312" y="6936480"/>
                  <a:pt x="1742444" y="6942274"/>
                  <a:pt x="1735774" y="6944180"/>
                </a:cubicBezTo>
                <a:cubicBezTo>
                  <a:pt x="1735812" y="6944484"/>
                  <a:pt x="1735889" y="6944789"/>
                  <a:pt x="1735889" y="6945056"/>
                </a:cubicBezTo>
                <a:cubicBezTo>
                  <a:pt x="1735812" y="6953747"/>
                  <a:pt x="1728915" y="6959046"/>
                  <a:pt x="1720912" y="6959884"/>
                </a:cubicBezTo>
                <a:lnTo>
                  <a:pt x="1714319" y="6960609"/>
                </a:lnTo>
                <a:close/>
                <a:moveTo>
                  <a:pt x="1748274" y="7068712"/>
                </a:moveTo>
                <a:cubicBezTo>
                  <a:pt x="1738937" y="7085484"/>
                  <a:pt x="1713823" y="7069512"/>
                  <a:pt x="1723084" y="7052855"/>
                </a:cubicBezTo>
                <a:cubicBezTo>
                  <a:pt x="1732421" y="7036045"/>
                  <a:pt x="1757573" y="7052016"/>
                  <a:pt x="1748274" y="7068712"/>
                </a:cubicBezTo>
                <a:close/>
                <a:moveTo>
                  <a:pt x="1790119" y="7039361"/>
                </a:moveTo>
                <a:cubicBezTo>
                  <a:pt x="1783640" y="7040123"/>
                  <a:pt x="1778114" y="7035815"/>
                  <a:pt x="1775599" y="7030174"/>
                </a:cubicBezTo>
                <a:cubicBezTo>
                  <a:pt x="1775523" y="7031699"/>
                  <a:pt x="1775409" y="7033224"/>
                  <a:pt x="1774684" y="7034596"/>
                </a:cubicBezTo>
                <a:cubicBezTo>
                  <a:pt x="1774227" y="7035397"/>
                  <a:pt x="1773808" y="7036273"/>
                  <a:pt x="1773503" y="7037150"/>
                </a:cubicBezTo>
                <a:lnTo>
                  <a:pt x="1773503" y="7037150"/>
                </a:lnTo>
                <a:cubicBezTo>
                  <a:pt x="1773503" y="7037264"/>
                  <a:pt x="1773503" y="7037302"/>
                  <a:pt x="1773541" y="7037455"/>
                </a:cubicBezTo>
                <a:cubicBezTo>
                  <a:pt x="1773617" y="7037684"/>
                  <a:pt x="1773655" y="7037721"/>
                  <a:pt x="1773808" y="7038141"/>
                </a:cubicBezTo>
                <a:cubicBezTo>
                  <a:pt x="1776895" y="7045879"/>
                  <a:pt x="1773465" y="7054113"/>
                  <a:pt x="1766033" y="7057734"/>
                </a:cubicBezTo>
                <a:cubicBezTo>
                  <a:pt x="1758945" y="7061164"/>
                  <a:pt x="1749341" y="7057200"/>
                  <a:pt x="1746445" y="7049957"/>
                </a:cubicBezTo>
                <a:cubicBezTo>
                  <a:pt x="1743092" y="7041534"/>
                  <a:pt x="1742596" y="7032195"/>
                  <a:pt x="1746864" y="7023961"/>
                </a:cubicBezTo>
                <a:cubicBezTo>
                  <a:pt x="1750561" y="7016795"/>
                  <a:pt x="1757878" y="7012221"/>
                  <a:pt x="1766072" y="7015346"/>
                </a:cubicBezTo>
                <a:cubicBezTo>
                  <a:pt x="1769311" y="7016566"/>
                  <a:pt x="1772131" y="7019387"/>
                  <a:pt x="1773922" y="7022665"/>
                </a:cubicBezTo>
                <a:lnTo>
                  <a:pt x="1773541" y="7018929"/>
                </a:lnTo>
                <a:cubicBezTo>
                  <a:pt x="1772703" y="7010620"/>
                  <a:pt x="1779562" y="7003911"/>
                  <a:pt x="1787337" y="7003034"/>
                </a:cubicBezTo>
                <a:cubicBezTo>
                  <a:pt x="1795530" y="7002119"/>
                  <a:pt x="1802428" y="7009095"/>
                  <a:pt x="1803229" y="7016833"/>
                </a:cubicBezTo>
                <a:lnTo>
                  <a:pt x="1803915" y="7023427"/>
                </a:lnTo>
                <a:cubicBezTo>
                  <a:pt x="1804753" y="7031775"/>
                  <a:pt x="1797893" y="7038484"/>
                  <a:pt x="1790119" y="7039361"/>
                </a:cubicBezTo>
                <a:close/>
                <a:moveTo>
                  <a:pt x="1781125" y="6902479"/>
                </a:moveTo>
                <a:lnTo>
                  <a:pt x="1779029" y="6898934"/>
                </a:lnTo>
                <a:cubicBezTo>
                  <a:pt x="1769311" y="6882390"/>
                  <a:pt x="1795264" y="6867829"/>
                  <a:pt x="1804982" y="6884334"/>
                </a:cubicBezTo>
                <a:lnTo>
                  <a:pt x="1807078" y="6887879"/>
                </a:lnTo>
                <a:cubicBezTo>
                  <a:pt x="1816796" y="6904422"/>
                  <a:pt x="1790843" y="6918984"/>
                  <a:pt x="1781125" y="6902479"/>
                </a:cubicBezTo>
                <a:close/>
                <a:moveTo>
                  <a:pt x="1838137" y="7034329"/>
                </a:moveTo>
                <a:lnTo>
                  <a:pt x="1831544" y="7035015"/>
                </a:lnTo>
                <a:cubicBezTo>
                  <a:pt x="1823198" y="7035854"/>
                  <a:pt x="1816110" y="7031928"/>
                  <a:pt x="1813937" y="7023466"/>
                </a:cubicBezTo>
                <a:cubicBezTo>
                  <a:pt x="1812070" y="7016223"/>
                  <a:pt x="1817710" y="7006693"/>
                  <a:pt x="1825485" y="7005893"/>
                </a:cubicBezTo>
                <a:lnTo>
                  <a:pt x="1832078" y="7005207"/>
                </a:lnTo>
                <a:cubicBezTo>
                  <a:pt x="1840424" y="7004368"/>
                  <a:pt x="1847512" y="7008294"/>
                  <a:pt x="1849684" y="7016756"/>
                </a:cubicBezTo>
                <a:cubicBezTo>
                  <a:pt x="1851552" y="7023961"/>
                  <a:pt x="1845911" y="7033528"/>
                  <a:pt x="1838137" y="7034329"/>
                </a:cubicBezTo>
                <a:close/>
                <a:moveTo>
                  <a:pt x="1845149" y="6996554"/>
                </a:moveTo>
                <a:cubicBezTo>
                  <a:pt x="1840309" y="7002424"/>
                  <a:pt x="1830020" y="7004139"/>
                  <a:pt x="1824189" y="6998574"/>
                </a:cubicBezTo>
                <a:cubicBezTo>
                  <a:pt x="1818854" y="6993505"/>
                  <a:pt x="1814662" y="6987787"/>
                  <a:pt x="1814052" y="6980201"/>
                </a:cubicBezTo>
                <a:cubicBezTo>
                  <a:pt x="1813366" y="6971892"/>
                  <a:pt x="1818015" y="6965373"/>
                  <a:pt x="1823960" y="6960228"/>
                </a:cubicBezTo>
                <a:cubicBezTo>
                  <a:pt x="1830058" y="6954929"/>
                  <a:pt x="1840386" y="6957559"/>
                  <a:pt x="1844730" y="6963620"/>
                </a:cubicBezTo>
                <a:cubicBezTo>
                  <a:pt x="1848236" y="6968499"/>
                  <a:pt x="1848084" y="6974140"/>
                  <a:pt x="1845607" y="6978905"/>
                </a:cubicBezTo>
                <a:cubicBezTo>
                  <a:pt x="1849113" y="6984280"/>
                  <a:pt x="1849608" y="6991103"/>
                  <a:pt x="1845149" y="6996554"/>
                </a:cubicBezTo>
                <a:close/>
                <a:moveTo>
                  <a:pt x="1904181" y="7107440"/>
                </a:moveTo>
                <a:lnTo>
                  <a:pt x="1897588" y="7108126"/>
                </a:lnTo>
                <a:cubicBezTo>
                  <a:pt x="1890614" y="7108850"/>
                  <a:pt x="1884288" y="7104352"/>
                  <a:pt x="1882078" y="7097910"/>
                </a:cubicBezTo>
                <a:cubicBezTo>
                  <a:pt x="1881392" y="7099130"/>
                  <a:pt x="1880401" y="7100159"/>
                  <a:pt x="1879410" y="7101150"/>
                </a:cubicBezTo>
                <a:cubicBezTo>
                  <a:pt x="1885812" y="7104619"/>
                  <a:pt x="1889890" y="7113501"/>
                  <a:pt x="1886155" y="7120248"/>
                </a:cubicBezTo>
                <a:lnTo>
                  <a:pt x="1882954" y="7126041"/>
                </a:lnTo>
                <a:cubicBezTo>
                  <a:pt x="1879029" y="7133093"/>
                  <a:pt x="1871140" y="7137096"/>
                  <a:pt x="1863290" y="7133551"/>
                </a:cubicBezTo>
                <a:cubicBezTo>
                  <a:pt x="1856430" y="7130463"/>
                  <a:pt x="1851857" y="7120896"/>
                  <a:pt x="1855782" y="7113882"/>
                </a:cubicBezTo>
                <a:lnTo>
                  <a:pt x="1858983" y="7108088"/>
                </a:lnTo>
                <a:cubicBezTo>
                  <a:pt x="1859898" y="7106449"/>
                  <a:pt x="1861041" y="7105000"/>
                  <a:pt x="1862337" y="7103743"/>
                </a:cubicBezTo>
                <a:cubicBezTo>
                  <a:pt x="1858831" y="7101913"/>
                  <a:pt x="1856011" y="7098825"/>
                  <a:pt x="1854867" y="7094861"/>
                </a:cubicBezTo>
                <a:lnTo>
                  <a:pt x="1852314" y="7085865"/>
                </a:lnTo>
                <a:cubicBezTo>
                  <a:pt x="1850104" y="7078127"/>
                  <a:pt x="1854677" y="7069664"/>
                  <a:pt x="1862451" y="7067416"/>
                </a:cubicBezTo>
                <a:cubicBezTo>
                  <a:pt x="1870149" y="7065167"/>
                  <a:pt x="1878686" y="7069817"/>
                  <a:pt x="1880896" y="7077555"/>
                </a:cubicBezTo>
                <a:lnTo>
                  <a:pt x="1883335" y="7086056"/>
                </a:lnTo>
                <a:cubicBezTo>
                  <a:pt x="1885660" y="7082091"/>
                  <a:pt x="1889509" y="7079004"/>
                  <a:pt x="1894273" y="7078508"/>
                </a:cubicBezTo>
                <a:lnTo>
                  <a:pt x="1900866" y="7077822"/>
                </a:lnTo>
                <a:cubicBezTo>
                  <a:pt x="1908907" y="7076983"/>
                  <a:pt x="1916414" y="7082891"/>
                  <a:pt x="1917329" y="7090973"/>
                </a:cubicBezTo>
                <a:cubicBezTo>
                  <a:pt x="1918206" y="7098939"/>
                  <a:pt x="1912184" y="7106601"/>
                  <a:pt x="1904181" y="7107440"/>
                </a:cubicBezTo>
                <a:close/>
                <a:moveTo>
                  <a:pt x="1947665" y="6944789"/>
                </a:moveTo>
                <a:cubicBezTo>
                  <a:pt x="1936765" y="6951231"/>
                  <a:pt x="1925675" y="6942693"/>
                  <a:pt x="1924113" y="6933392"/>
                </a:cubicBezTo>
                <a:cubicBezTo>
                  <a:pt x="1922169" y="6936137"/>
                  <a:pt x="1919349" y="6937737"/>
                  <a:pt x="1916148" y="6938652"/>
                </a:cubicBezTo>
                <a:cubicBezTo>
                  <a:pt x="1916148" y="6939796"/>
                  <a:pt x="1916224" y="6940978"/>
                  <a:pt x="1915995" y="6942045"/>
                </a:cubicBezTo>
                <a:cubicBezTo>
                  <a:pt x="1918396" y="6944751"/>
                  <a:pt x="1919616" y="6948258"/>
                  <a:pt x="1919883" y="6951689"/>
                </a:cubicBezTo>
                <a:cubicBezTo>
                  <a:pt x="1924608" y="6955882"/>
                  <a:pt x="1927123" y="6962552"/>
                  <a:pt x="1923160" y="6969643"/>
                </a:cubicBezTo>
                <a:cubicBezTo>
                  <a:pt x="1917291" y="6980201"/>
                  <a:pt x="1904982" y="6978105"/>
                  <a:pt x="1898960" y="6970977"/>
                </a:cubicBezTo>
                <a:cubicBezTo>
                  <a:pt x="1898465" y="6971167"/>
                  <a:pt x="1898084" y="6971510"/>
                  <a:pt x="1897550" y="6971663"/>
                </a:cubicBezTo>
                <a:cubicBezTo>
                  <a:pt x="1891529" y="6973455"/>
                  <a:pt x="1886155" y="6972387"/>
                  <a:pt x="1880248" y="6970862"/>
                </a:cubicBezTo>
                <a:cubicBezTo>
                  <a:pt x="1878495" y="6970405"/>
                  <a:pt x="1876933" y="6969262"/>
                  <a:pt x="1875523" y="6967851"/>
                </a:cubicBezTo>
                <a:cubicBezTo>
                  <a:pt x="1872703" y="6967660"/>
                  <a:pt x="1869883" y="6966822"/>
                  <a:pt x="1867634" y="6965259"/>
                </a:cubicBezTo>
                <a:cubicBezTo>
                  <a:pt x="1865843" y="6964001"/>
                  <a:pt x="1864128" y="6962629"/>
                  <a:pt x="1862451" y="6961219"/>
                </a:cubicBezTo>
                <a:cubicBezTo>
                  <a:pt x="1861841" y="6961180"/>
                  <a:pt x="1861270" y="6961180"/>
                  <a:pt x="1860660" y="6961066"/>
                </a:cubicBezTo>
                <a:cubicBezTo>
                  <a:pt x="1853114" y="6959617"/>
                  <a:pt x="1846826" y="6951422"/>
                  <a:pt x="1848846" y="6943608"/>
                </a:cubicBezTo>
                <a:lnTo>
                  <a:pt x="1849951" y="6939377"/>
                </a:lnTo>
                <a:cubicBezTo>
                  <a:pt x="1849951" y="6939339"/>
                  <a:pt x="1849951" y="6939263"/>
                  <a:pt x="1849951" y="6939224"/>
                </a:cubicBezTo>
                <a:cubicBezTo>
                  <a:pt x="1841757" y="6940635"/>
                  <a:pt x="1831582" y="6936022"/>
                  <a:pt x="1830477" y="6925158"/>
                </a:cubicBezTo>
                <a:cubicBezTo>
                  <a:pt x="1829524" y="6915782"/>
                  <a:pt x="1836270" y="6911246"/>
                  <a:pt x="1843625" y="6911360"/>
                </a:cubicBezTo>
                <a:cubicBezTo>
                  <a:pt x="1843015" y="6910102"/>
                  <a:pt x="1842520" y="6908806"/>
                  <a:pt x="1842329" y="6907434"/>
                </a:cubicBezTo>
                <a:cubicBezTo>
                  <a:pt x="1834440" y="6907739"/>
                  <a:pt x="1828114" y="6901411"/>
                  <a:pt x="1827161" y="6893826"/>
                </a:cubicBezTo>
                <a:cubicBezTo>
                  <a:pt x="1826514" y="6888946"/>
                  <a:pt x="1828838" y="6884410"/>
                  <a:pt x="1832459" y="6881399"/>
                </a:cubicBezTo>
                <a:cubicBezTo>
                  <a:pt x="1831582" y="6881780"/>
                  <a:pt x="1830629" y="6882009"/>
                  <a:pt x="1829600" y="6882123"/>
                </a:cubicBezTo>
                <a:lnTo>
                  <a:pt x="1823008" y="6882809"/>
                </a:lnTo>
                <a:cubicBezTo>
                  <a:pt x="1814966" y="6883610"/>
                  <a:pt x="1807116" y="6880484"/>
                  <a:pt x="1805058" y="6871793"/>
                </a:cubicBezTo>
                <a:cubicBezTo>
                  <a:pt x="1803381" y="6864894"/>
                  <a:pt x="1807878" y="6855212"/>
                  <a:pt x="1815576" y="6854030"/>
                </a:cubicBezTo>
                <a:cubicBezTo>
                  <a:pt x="1814166" y="6850447"/>
                  <a:pt x="1813328" y="6846711"/>
                  <a:pt x="1814052" y="6842709"/>
                </a:cubicBezTo>
                <a:cubicBezTo>
                  <a:pt x="1814509" y="6840079"/>
                  <a:pt x="1815652" y="6837983"/>
                  <a:pt x="1817062" y="6836077"/>
                </a:cubicBezTo>
                <a:cubicBezTo>
                  <a:pt x="1815309" y="6833484"/>
                  <a:pt x="1814090" y="6830473"/>
                  <a:pt x="1813747" y="6827119"/>
                </a:cubicBezTo>
                <a:lnTo>
                  <a:pt x="1813061" y="6820524"/>
                </a:lnTo>
                <a:cubicBezTo>
                  <a:pt x="1812223" y="6812481"/>
                  <a:pt x="1821064" y="6805810"/>
                  <a:pt x="1828305" y="6806001"/>
                </a:cubicBezTo>
                <a:cubicBezTo>
                  <a:pt x="1837070" y="6806230"/>
                  <a:pt x="1841986" y="6813282"/>
                  <a:pt x="1842825" y="6821248"/>
                </a:cubicBezTo>
                <a:lnTo>
                  <a:pt x="1843511" y="6827843"/>
                </a:lnTo>
                <a:cubicBezTo>
                  <a:pt x="1843625" y="6829101"/>
                  <a:pt x="1843168" y="6830206"/>
                  <a:pt x="1842901" y="6831350"/>
                </a:cubicBezTo>
                <a:cubicBezTo>
                  <a:pt x="1844540" y="6832951"/>
                  <a:pt x="1845911" y="6834704"/>
                  <a:pt x="1846598" y="6836686"/>
                </a:cubicBezTo>
                <a:cubicBezTo>
                  <a:pt x="1848312" y="6841451"/>
                  <a:pt x="1847398" y="6845873"/>
                  <a:pt x="1844959" y="6849456"/>
                </a:cubicBezTo>
                <a:cubicBezTo>
                  <a:pt x="1845340" y="6854145"/>
                  <a:pt x="1843282" y="6858642"/>
                  <a:pt x="1839623" y="6861997"/>
                </a:cubicBezTo>
                <a:cubicBezTo>
                  <a:pt x="1839928" y="6862759"/>
                  <a:pt x="1840424" y="6863293"/>
                  <a:pt x="1840614" y="6864170"/>
                </a:cubicBezTo>
                <a:cubicBezTo>
                  <a:pt x="1841834" y="6869201"/>
                  <a:pt x="1839776" y="6875681"/>
                  <a:pt x="1835622" y="6879340"/>
                </a:cubicBezTo>
                <a:cubicBezTo>
                  <a:pt x="1837261" y="6878540"/>
                  <a:pt x="1839014" y="6877968"/>
                  <a:pt x="1840805" y="6877778"/>
                </a:cubicBezTo>
                <a:lnTo>
                  <a:pt x="1847398" y="6877092"/>
                </a:lnTo>
                <a:cubicBezTo>
                  <a:pt x="1849722" y="6876863"/>
                  <a:pt x="1851933" y="6877244"/>
                  <a:pt x="1853914" y="6878045"/>
                </a:cubicBezTo>
                <a:cubicBezTo>
                  <a:pt x="1858907" y="6873204"/>
                  <a:pt x="1865538" y="6870230"/>
                  <a:pt x="1873274" y="6870840"/>
                </a:cubicBezTo>
                <a:cubicBezTo>
                  <a:pt x="1878190" y="6871221"/>
                  <a:pt x="1882421" y="6872823"/>
                  <a:pt x="1886041" y="6875224"/>
                </a:cubicBezTo>
                <a:cubicBezTo>
                  <a:pt x="1888251" y="6867715"/>
                  <a:pt x="1895225" y="6862416"/>
                  <a:pt x="1903305" y="6864017"/>
                </a:cubicBezTo>
                <a:cubicBezTo>
                  <a:pt x="1910850" y="6865542"/>
                  <a:pt x="1917024" y="6873737"/>
                  <a:pt x="1915004" y="6881513"/>
                </a:cubicBezTo>
                <a:cubicBezTo>
                  <a:pt x="1914242" y="6884525"/>
                  <a:pt x="1913442" y="6887536"/>
                  <a:pt x="1912642" y="6890547"/>
                </a:cubicBezTo>
                <a:cubicBezTo>
                  <a:pt x="1912184" y="6892301"/>
                  <a:pt x="1911384" y="6893902"/>
                  <a:pt x="1910469" y="6895388"/>
                </a:cubicBezTo>
                <a:lnTo>
                  <a:pt x="1910774" y="6898286"/>
                </a:lnTo>
                <a:cubicBezTo>
                  <a:pt x="1911270" y="6903203"/>
                  <a:pt x="1909326" y="6907434"/>
                  <a:pt x="1906201" y="6910559"/>
                </a:cubicBezTo>
                <a:cubicBezTo>
                  <a:pt x="1907421" y="6910788"/>
                  <a:pt x="1908564" y="6910979"/>
                  <a:pt x="1909707" y="6911436"/>
                </a:cubicBezTo>
                <a:cubicBezTo>
                  <a:pt x="1917329" y="6910255"/>
                  <a:pt x="1925713" y="6913800"/>
                  <a:pt x="1926742" y="6923710"/>
                </a:cubicBezTo>
                <a:cubicBezTo>
                  <a:pt x="1926742" y="6923786"/>
                  <a:pt x="1926704" y="6923825"/>
                  <a:pt x="1926704" y="6923901"/>
                </a:cubicBezTo>
                <a:cubicBezTo>
                  <a:pt x="1927733" y="6922681"/>
                  <a:pt x="1928800" y="6921499"/>
                  <a:pt x="1930477" y="6920508"/>
                </a:cubicBezTo>
                <a:cubicBezTo>
                  <a:pt x="1946788" y="6910864"/>
                  <a:pt x="1964166" y="6935069"/>
                  <a:pt x="1947665" y="6944789"/>
                </a:cubicBezTo>
                <a:close/>
                <a:moveTo>
                  <a:pt x="1957116" y="6888031"/>
                </a:moveTo>
                <a:lnTo>
                  <a:pt x="1952085" y="6885707"/>
                </a:lnTo>
                <a:cubicBezTo>
                  <a:pt x="1948312" y="6887994"/>
                  <a:pt x="1943701" y="6888756"/>
                  <a:pt x="1939166" y="6887079"/>
                </a:cubicBezTo>
                <a:cubicBezTo>
                  <a:pt x="1933297" y="6884906"/>
                  <a:pt x="1930706" y="6880103"/>
                  <a:pt x="1928457" y="6874690"/>
                </a:cubicBezTo>
                <a:cubicBezTo>
                  <a:pt x="1926704" y="6870497"/>
                  <a:pt x="1927771" y="6866152"/>
                  <a:pt x="1930210" y="6862607"/>
                </a:cubicBezTo>
                <a:cubicBezTo>
                  <a:pt x="1930210" y="6862302"/>
                  <a:pt x="1930172" y="6861997"/>
                  <a:pt x="1930172" y="6861692"/>
                </a:cubicBezTo>
                <a:cubicBezTo>
                  <a:pt x="1929829" y="6853344"/>
                  <a:pt x="1936689" y="6846978"/>
                  <a:pt x="1944654" y="6846406"/>
                </a:cubicBezTo>
                <a:cubicBezTo>
                  <a:pt x="1947055" y="6846254"/>
                  <a:pt x="1949227" y="6846902"/>
                  <a:pt x="1951285" y="6847932"/>
                </a:cubicBezTo>
                <a:cubicBezTo>
                  <a:pt x="1950485" y="6843472"/>
                  <a:pt x="1951895" y="6838821"/>
                  <a:pt x="1957268" y="6835657"/>
                </a:cubicBezTo>
                <a:cubicBezTo>
                  <a:pt x="1973541" y="6826051"/>
                  <a:pt x="1992062" y="6849418"/>
                  <a:pt x="1975561" y="6859138"/>
                </a:cubicBezTo>
                <a:cubicBezTo>
                  <a:pt x="1973693" y="6860244"/>
                  <a:pt x="1971788" y="6860815"/>
                  <a:pt x="1969883" y="6861120"/>
                </a:cubicBezTo>
                <a:lnTo>
                  <a:pt x="1970111" y="6861235"/>
                </a:lnTo>
                <a:cubicBezTo>
                  <a:pt x="1974303" y="6863140"/>
                  <a:pt x="1976742" y="6866800"/>
                  <a:pt x="1977733" y="6870917"/>
                </a:cubicBezTo>
                <a:cubicBezTo>
                  <a:pt x="1981468" y="6864474"/>
                  <a:pt x="1989395" y="6860358"/>
                  <a:pt x="1997779" y="6865008"/>
                </a:cubicBezTo>
                <a:lnTo>
                  <a:pt x="2001361" y="6866991"/>
                </a:lnTo>
                <a:cubicBezTo>
                  <a:pt x="2018129" y="6876291"/>
                  <a:pt x="2003114" y="6902021"/>
                  <a:pt x="1986384" y="6892720"/>
                </a:cubicBezTo>
                <a:lnTo>
                  <a:pt x="1982802" y="6890738"/>
                </a:lnTo>
                <a:cubicBezTo>
                  <a:pt x="1978953" y="6888603"/>
                  <a:pt x="1976933" y="6885554"/>
                  <a:pt x="1976094" y="6882314"/>
                </a:cubicBezTo>
                <a:cubicBezTo>
                  <a:pt x="1972360" y="6888794"/>
                  <a:pt x="1963747" y="6891043"/>
                  <a:pt x="1957116" y="6888031"/>
                </a:cubicBezTo>
                <a:close/>
                <a:moveTo>
                  <a:pt x="1968282" y="6945056"/>
                </a:moveTo>
                <a:lnTo>
                  <a:pt x="1964928" y="6939377"/>
                </a:lnTo>
                <a:cubicBezTo>
                  <a:pt x="1960812" y="6932401"/>
                  <a:pt x="1964661" y="6922795"/>
                  <a:pt x="1971521" y="6919365"/>
                </a:cubicBezTo>
                <a:cubicBezTo>
                  <a:pt x="1979029" y="6915553"/>
                  <a:pt x="1987451" y="6919022"/>
                  <a:pt x="1991529" y="6925959"/>
                </a:cubicBezTo>
                <a:lnTo>
                  <a:pt x="1994882" y="6931639"/>
                </a:lnTo>
                <a:cubicBezTo>
                  <a:pt x="1998998" y="6938615"/>
                  <a:pt x="1995149" y="6948220"/>
                  <a:pt x="1988289" y="6951651"/>
                </a:cubicBezTo>
                <a:cubicBezTo>
                  <a:pt x="1980744" y="6955387"/>
                  <a:pt x="1972360" y="6951956"/>
                  <a:pt x="1968282" y="6945056"/>
                </a:cubicBezTo>
                <a:close/>
                <a:moveTo>
                  <a:pt x="1998046" y="7035549"/>
                </a:moveTo>
                <a:cubicBezTo>
                  <a:pt x="1995568" y="7034367"/>
                  <a:pt x="1993510" y="7032728"/>
                  <a:pt x="1991795" y="7030860"/>
                </a:cubicBezTo>
                <a:cubicBezTo>
                  <a:pt x="1985698" y="7029983"/>
                  <a:pt x="1980972" y="7025181"/>
                  <a:pt x="1979219" y="7019006"/>
                </a:cubicBezTo>
                <a:lnTo>
                  <a:pt x="1976666" y="7010010"/>
                </a:lnTo>
                <a:cubicBezTo>
                  <a:pt x="1974456" y="7002233"/>
                  <a:pt x="1981087" y="6994000"/>
                  <a:pt x="1988480" y="6992552"/>
                </a:cubicBezTo>
                <a:cubicBezTo>
                  <a:pt x="1994768" y="6991332"/>
                  <a:pt x="2000180" y="6994229"/>
                  <a:pt x="2003457" y="6999032"/>
                </a:cubicBezTo>
                <a:cubicBezTo>
                  <a:pt x="2005744" y="6999108"/>
                  <a:pt x="2008030" y="6999527"/>
                  <a:pt x="2010241" y="7000671"/>
                </a:cubicBezTo>
                <a:cubicBezTo>
                  <a:pt x="2015004" y="7003072"/>
                  <a:pt x="2017748" y="7008637"/>
                  <a:pt x="2017672" y="7014012"/>
                </a:cubicBezTo>
                <a:cubicBezTo>
                  <a:pt x="2020721" y="7018625"/>
                  <a:pt x="2020835" y="7025105"/>
                  <a:pt x="2018358" y="7029946"/>
                </a:cubicBezTo>
                <a:cubicBezTo>
                  <a:pt x="2014509" y="7037493"/>
                  <a:pt x="2005058" y="7038903"/>
                  <a:pt x="1998046" y="7035549"/>
                </a:cubicBezTo>
                <a:close/>
                <a:moveTo>
                  <a:pt x="2037337" y="7118151"/>
                </a:moveTo>
                <a:cubicBezTo>
                  <a:pt x="2028038" y="7134847"/>
                  <a:pt x="2004067" y="7117198"/>
                  <a:pt x="2013289" y="7100617"/>
                </a:cubicBezTo>
                <a:cubicBezTo>
                  <a:pt x="2015652" y="7096309"/>
                  <a:pt x="2019044" y="7094327"/>
                  <a:pt x="2022550" y="7093984"/>
                </a:cubicBezTo>
                <a:cubicBezTo>
                  <a:pt x="2015004" y="7090477"/>
                  <a:pt x="2009288" y="7080567"/>
                  <a:pt x="2014623" y="7071037"/>
                </a:cubicBezTo>
                <a:cubicBezTo>
                  <a:pt x="2020721" y="7060059"/>
                  <a:pt x="2033106" y="7063985"/>
                  <a:pt x="2038289" y="7072638"/>
                </a:cubicBezTo>
                <a:lnTo>
                  <a:pt x="2036613" y="7066729"/>
                </a:lnTo>
                <a:cubicBezTo>
                  <a:pt x="2034402" y="7058954"/>
                  <a:pt x="2039852" y="7050605"/>
                  <a:pt x="2047474" y="7048700"/>
                </a:cubicBezTo>
                <a:cubicBezTo>
                  <a:pt x="2055439" y="7046718"/>
                  <a:pt x="2063289" y="7051826"/>
                  <a:pt x="2065500" y="7059563"/>
                </a:cubicBezTo>
                <a:lnTo>
                  <a:pt x="2068053" y="7068559"/>
                </a:lnTo>
                <a:cubicBezTo>
                  <a:pt x="2070263" y="7076335"/>
                  <a:pt x="2064814" y="7084721"/>
                  <a:pt x="2057192" y="7086589"/>
                </a:cubicBezTo>
                <a:cubicBezTo>
                  <a:pt x="2050408" y="7088266"/>
                  <a:pt x="2043739" y="7084797"/>
                  <a:pt x="2040538" y="7078965"/>
                </a:cubicBezTo>
                <a:cubicBezTo>
                  <a:pt x="2040957" y="7082053"/>
                  <a:pt x="2040462" y="7085369"/>
                  <a:pt x="2038632" y="7088610"/>
                </a:cubicBezTo>
                <a:cubicBezTo>
                  <a:pt x="2036270" y="7092879"/>
                  <a:pt x="2032916" y="7094899"/>
                  <a:pt x="2029410" y="7095242"/>
                </a:cubicBezTo>
                <a:cubicBezTo>
                  <a:pt x="2036956" y="7098749"/>
                  <a:pt x="2042672" y="7108621"/>
                  <a:pt x="2037337" y="7118151"/>
                </a:cubicBezTo>
                <a:close/>
                <a:moveTo>
                  <a:pt x="2058411" y="7197704"/>
                </a:moveTo>
                <a:cubicBezTo>
                  <a:pt x="2058640" y="7197056"/>
                  <a:pt x="2058373" y="7196332"/>
                  <a:pt x="2058678" y="7195722"/>
                </a:cubicBezTo>
                <a:cubicBezTo>
                  <a:pt x="2060965" y="7191376"/>
                  <a:pt x="2065462" y="7188975"/>
                  <a:pt x="2070149" y="7188555"/>
                </a:cubicBezTo>
                <a:cubicBezTo>
                  <a:pt x="2069196" y="7188365"/>
                  <a:pt x="2068282" y="7188022"/>
                  <a:pt x="2067405" y="7187526"/>
                </a:cubicBezTo>
                <a:lnTo>
                  <a:pt x="2061613" y="7184324"/>
                </a:lnTo>
                <a:cubicBezTo>
                  <a:pt x="2054562" y="7180398"/>
                  <a:pt x="2049913" y="7173308"/>
                  <a:pt x="2053190" y="7164998"/>
                </a:cubicBezTo>
                <a:cubicBezTo>
                  <a:pt x="2055858" y="7158251"/>
                  <a:pt x="2065462" y="7152686"/>
                  <a:pt x="2072474" y="7156574"/>
                </a:cubicBezTo>
                <a:lnTo>
                  <a:pt x="2078266" y="7159776"/>
                </a:lnTo>
                <a:cubicBezTo>
                  <a:pt x="2085317" y="7163702"/>
                  <a:pt x="2089966" y="7170792"/>
                  <a:pt x="2086689" y="7179064"/>
                </a:cubicBezTo>
                <a:cubicBezTo>
                  <a:pt x="2084783" y="7183867"/>
                  <a:pt x="2079372" y="7188022"/>
                  <a:pt x="2073884" y="7188631"/>
                </a:cubicBezTo>
                <a:cubicBezTo>
                  <a:pt x="2075675" y="7188898"/>
                  <a:pt x="2077428" y="7189432"/>
                  <a:pt x="2079029" y="7190309"/>
                </a:cubicBezTo>
                <a:lnTo>
                  <a:pt x="2084821" y="7193511"/>
                </a:lnTo>
                <a:cubicBezTo>
                  <a:pt x="2086879" y="7194654"/>
                  <a:pt x="2088442" y="7196255"/>
                  <a:pt x="2089623" y="7198047"/>
                </a:cubicBezTo>
                <a:cubicBezTo>
                  <a:pt x="2096521" y="7196941"/>
                  <a:pt x="2103610" y="7198275"/>
                  <a:pt x="2109631" y="7203231"/>
                </a:cubicBezTo>
                <a:cubicBezTo>
                  <a:pt x="2111384" y="7204679"/>
                  <a:pt x="2112070" y="7206623"/>
                  <a:pt x="2113328" y="7208301"/>
                </a:cubicBezTo>
                <a:cubicBezTo>
                  <a:pt x="2094806" y="7205213"/>
                  <a:pt x="2076704" y="7201287"/>
                  <a:pt x="2058411" y="7197704"/>
                </a:cubicBezTo>
                <a:close/>
                <a:moveTo>
                  <a:pt x="2109097" y="7163092"/>
                </a:moveTo>
                <a:lnTo>
                  <a:pt x="2100675" y="7167476"/>
                </a:lnTo>
                <a:cubicBezTo>
                  <a:pt x="2093396" y="7171250"/>
                  <a:pt x="2083792" y="7165799"/>
                  <a:pt x="2081125" y="7158785"/>
                </a:cubicBezTo>
                <a:cubicBezTo>
                  <a:pt x="2079067" y="7153486"/>
                  <a:pt x="2080477" y="7148569"/>
                  <a:pt x="2083526" y="7144643"/>
                </a:cubicBezTo>
                <a:cubicBezTo>
                  <a:pt x="2083068" y="7140907"/>
                  <a:pt x="2083983" y="7136905"/>
                  <a:pt x="2085965" y="7133322"/>
                </a:cubicBezTo>
                <a:lnTo>
                  <a:pt x="2089166" y="7127528"/>
                </a:lnTo>
                <a:cubicBezTo>
                  <a:pt x="2093091" y="7120438"/>
                  <a:pt x="2104143" y="7120057"/>
                  <a:pt x="2109974" y="7124364"/>
                </a:cubicBezTo>
                <a:cubicBezTo>
                  <a:pt x="2115271" y="7128291"/>
                  <a:pt x="2116567" y="7134084"/>
                  <a:pt x="2115271" y="7139688"/>
                </a:cubicBezTo>
                <a:cubicBezTo>
                  <a:pt x="2116262" y="7140870"/>
                  <a:pt x="2117215" y="7142089"/>
                  <a:pt x="2117748" y="7143461"/>
                </a:cubicBezTo>
                <a:cubicBezTo>
                  <a:pt x="2120911" y="7151733"/>
                  <a:pt x="2116338" y="7159319"/>
                  <a:pt x="2109097" y="7163092"/>
                </a:cubicBezTo>
                <a:close/>
                <a:moveTo>
                  <a:pt x="2104334" y="7034024"/>
                </a:moveTo>
                <a:lnTo>
                  <a:pt x="2098541" y="7030822"/>
                </a:lnTo>
                <a:cubicBezTo>
                  <a:pt x="2091262" y="7026781"/>
                  <a:pt x="2089852" y="7017176"/>
                  <a:pt x="2093625" y="7010353"/>
                </a:cubicBezTo>
                <a:cubicBezTo>
                  <a:pt x="2097626" y="7003111"/>
                  <a:pt x="2107306" y="7001662"/>
                  <a:pt x="2114090" y="7005435"/>
                </a:cubicBezTo>
                <a:lnTo>
                  <a:pt x="2119882" y="7008637"/>
                </a:lnTo>
                <a:cubicBezTo>
                  <a:pt x="2127161" y="7012678"/>
                  <a:pt x="2128571" y="7022284"/>
                  <a:pt x="2124799" y="7029107"/>
                </a:cubicBezTo>
                <a:cubicBezTo>
                  <a:pt x="2120797" y="7036388"/>
                  <a:pt x="2111117" y="7037836"/>
                  <a:pt x="2104334" y="7034024"/>
                </a:cubicBezTo>
                <a:close/>
                <a:moveTo>
                  <a:pt x="2148274" y="7099359"/>
                </a:moveTo>
                <a:cubicBezTo>
                  <a:pt x="2144844" y="7100197"/>
                  <a:pt x="2141148" y="7099969"/>
                  <a:pt x="2138099" y="7098253"/>
                </a:cubicBezTo>
                <a:lnTo>
                  <a:pt x="2132306" y="7095051"/>
                </a:lnTo>
                <a:cubicBezTo>
                  <a:pt x="2124989" y="7091011"/>
                  <a:pt x="2122360" y="7082587"/>
                  <a:pt x="2125789" y="7075039"/>
                </a:cubicBezTo>
                <a:cubicBezTo>
                  <a:pt x="2129029" y="7067873"/>
                  <a:pt x="2138975" y="7064747"/>
                  <a:pt x="2145797" y="7068521"/>
                </a:cubicBezTo>
                <a:lnTo>
                  <a:pt x="2151590" y="7071723"/>
                </a:lnTo>
                <a:cubicBezTo>
                  <a:pt x="2152047" y="7071952"/>
                  <a:pt x="2152390" y="7072295"/>
                  <a:pt x="2152809" y="7072524"/>
                </a:cubicBezTo>
                <a:cubicBezTo>
                  <a:pt x="2154067" y="7071837"/>
                  <a:pt x="2155324" y="7071303"/>
                  <a:pt x="2156696" y="7070999"/>
                </a:cubicBezTo>
                <a:cubicBezTo>
                  <a:pt x="2165042" y="7069322"/>
                  <a:pt x="2172016" y="7074963"/>
                  <a:pt x="2174227" y="7082663"/>
                </a:cubicBezTo>
                <a:lnTo>
                  <a:pt x="2176780" y="7091659"/>
                </a:lnTo>
                <a:cubicBezTo>
                  <a:pt x="2178991" y="7099435"/>
                  <a:pt x="2172512" y="7107706"/>
                  <a:pt x="2165119" y="7109193"/>
                </a:cubicBezTo>
                <a:cubicBezTo>
                  <a:pt x="2157497" y="7110756"/>
                  <a:pt x="2150980" y="7106144"/>
                  <a:pt x="2148274" y="7099359"/>
                </a:cubicBezTo>
                <a:close/>
                <a:moveTo>
                  <a:pt x="2182497" y="7197704"/>
                </a:moveTo>
                <a:cubicBezTo>
                  <a:pt x="2173160" y="7214476"/>
                  <a:pt x="2148007" y="7198504"/>
                  <a:pt x="2157306" y="7181808"/>
                </a:cubicBezTo>
                <a:cubicBezTo>
                  <a:pt x="2166643" y="7165037"/>
                  <a:pt x="2191757" y="7181008"/>
                  <a:pt x="2182497" y="7197704"/>
                </a:cubicBezTo>
                <a:close/>
                <a:moveTo>
                  <a:pt x="2207725" y="7166447"/>
                </a:moveTo>
                <a:cubicBezTo>
                  <a:pt x="2207801" y="7166676"/>
                  <a:pt x="2207840" y="7166714"/>
                  <a:pt x="2207992" y="7167133"/>
                </a:cubicBezTo>
                <a:cubicBezTo>
                  <a:pt x="2211079" y="7174871"/>
                  <a:pt x="2207649" y="7183105"/>
                  <a:pt x="2200218" y="7186725"/>
                </a:cubicBezTo>
                <a:cubicBezTo>
                  <a:pt x="2193129" y="7190194"/>
                  <a:pt x="2183526" y="7186192"/>
                  <a:pt x="2180629" y="7178949"/>
                </a:cubicBezTo>
                <a:cubicBezTo>
                  <a:pt x="2179981" y="7177349"/>
                  <a:pt x="2180020" y="7175595"/>
                  <a:pt x="2179600" y="7173918"/>
                </a:cubicBezTo>
                <a:cubicBezTo>
                  <a:pt x="2178114" y="7173880"/>
                  <a:pt x="2176628" y="7173841"/>
                  <a:pt x="2175218" y="7173384"/>
                </a:cubicBezTo>
                <a:lnTo>
                  <a:pt x="2168815" y="7171364"/>
                </a:lnTo>
                <a:cubicBezTo>
                  <a:pt x="2160736" y="7168810"/>
                  <a:pt x="2157306" y="7159662"/>
                  <a:pt x="2159593" y="7152038"/>
                </a:cubicBezTo>
                <a:cubicBezTo>
                  <a:pt x="2162032" y="7144033"/>
                  <a:pt x="2171369" y="7140450"/>
                  <a:pt x="2178914" y="7142813"/>
                </a:cubicBezTo>
                <a:lnTo>
                  <a:pt x="2185317" y="7144833"/>
                </a:lnTo>
                <a:cubicBezTo>
                  <a:pt x="2186079" y="7145063"/>
                  <a:pt x="2186612" y="7145634"/>
                  <a:pt x="2187298" y="7145978"/>
                </a:cubicBezTo>
                <a:cubicBezTo>
                  <a:pt x="2190957" y="7143500"/>
                  <a:pt x="2195378" y="7142470"/>
                  <a:pt x="2200256" y="7144338"/>
                </a:cubicBezTo>
                <a:cubicBezTo>
                  <a:pt x="2207154" y="7146968"/>
                  <a:pt x="2212565" y="7156421"/>
                  <a:pt x="2208869" y="7163550"/>
                </a:cubicBezTo>
                <a:cubicBezTo>
                  <a:pt x="2208411" y="7164350"/>
                  <a:pt x="2208030" y="7165227"/>
                  <a:pt x="2207687" y="7166104"/>
                </a:cubicBezTo>
                <a:cubicBezTo>
                  <a:pt x="2207687" y="7166104"/>
                  <a:pt x="2207687" y="7166104"/>
                  <a:pt x="2207687" y="7166104"/>
                </a:cubicBezTo>
                <a:cubicBezTo>
                  <a:pt x="2207687" y="7166256"/>
                  <a:pt x="2207687" y="7166294"/>
                  <a:pt x="2207725" y="7166447"/>
                </a:cubicBezTo>
                <a:close/>
                <a:moveTo>
                  <a:pt x="2249760" y="7165037"/>
                </a:moveTo>
                <a:lnTo>
                  <a:pt x="2241338" y="7169420"/>
                </a:lnTo>
                <a:cubicBezTo>
                  <a:pt x="2234059" y="7173232"/>
                  <a:pt x="2224494" y="7168200"/>
                  <a:pt x="2221597" y="7161148"/>
                </a:cubicBezTo>
                <a:cubicBezTo>
                  <a:pt x="2218320" y="7153106"/>
                  <a:pt x="2222626" y="7145177"/>
                  <a:pt x="2229867" y="7141403"/>
                </a:cubicBezTo>
                <a:cubicBezTo>
                  <a:pt x="2232687" y="7139955"/>
                  <a:pt x="2235469" y="7138468"/>
                  <a:pt x="2238289" y="7137020"/>
                </a:cubicBezTo>
                <a:cubicBezTo>
                  <a:pt x="2245568" y="7133208"/>
                  <a:pt x="2255134" y="7138239"/>
                  <a:pt x="2258030" y="7145291"/>
                </a:cubicBezTo>
                <a:cubicBezTo>
                  <a:pt x="2261308" y="7153334"/>
                  <a:pt x="2257001" y="7161301"/>
                  <a:pt x="2249760" y="7165037"/>
                </a:cubicBezTo>
                <a:close/>
                <a:moveTo>
                  <a:pt x="2301056" y="7079537"/>
                </a:moveTo>
                <a:lnTo>
                  <a:pt x="2296559" y="7082206"/>
                </a:lnTo>
                <a:cubicBezTo>
                  <a:pt x="2291833" y="7084988"/>
                  <a:pt x="2286498" y="7085026"/>
                  <a:pt x="2282039" y="7082815"/>
                </a:cubicBezTo>
                <a:cubicBezTo>
                  <a:pt x="2281887" y="7082930"/>
                  <a:pt x="2281696" y="7083006"/>
                  <a:pt x="2281506" y="7083158"/>
                </a:cubicBezTo>
                <a:cubicBezTo>
                  <a:pt x="2286727" y="7087771"/>
                  <a:pt x="2289013" y="7095814"/>
                  <a:pt x="2285317" y="7102065"/>
                </a:cubicBezTo>
                <a:cubicBezTo>
                  <a:pt x="2288823" y="7106334"/>
                  <a:pt x="2289890" y="7112090"/>
                  <a:pt x="2287451" y="7117808"/>
                </a:cubicBezTo>
                <a:cubicBezTo>
                  <a:pt x="2284478" y="7124898"/>
                  <a:pt x="2274417" y="7128634"/>
                  <a:pt x="2267596" y="7124860"/>
                </a:cubicBezTo>
                <a:lnTo>
                  <a:pt x="2261803" y="7121658"/>
                </a:lnTo>
                <a:cubicBezTo>
                  <a:pt x="2254524" y="7117618"/>
                  <a:pt x="2251475" y="7109651"/>
                  <a:pt x="2254753" y="7101798"/>
                </a:cubicBezTo>
                <a:cubicBezTo>
                  <a:pt x="2255553" y="7099892"/>
                  <a:pt x="2256925" y="7098291"/>
                  <a:pt x="2258526" y="7096957"/>
                </a:cubicBezTo>
                <a:cubicBezTo>
                  <a:pt x="2258106" y="7095090"/>
                  <a:pt x="2257535" y="7093184"/>
                  <a:pt x="2257878" y="7091277"/>
                </a:cubicBezTo>
                <a:cubicBezTo>
                  <a:pt x="2250827" y="7090249"/>
                  <a:pt x="2244349" y="7085179"/>
                  <a:pt x="2239623" y="7079156"/>
                </a:cubicBezTo>
                <a:cubicBezTo>
                  <a:pt x="2239356" y="7080986"/>
                  <a:pt x="2238823" y="7082777"/>
                  <a:pt x="2237908" y="7084378"/>
                </a:cubicBezTo>
                <a:lnTo>
                  <a:pt x="2234707" y="7090134"/>
                </a:lnTo>
                <a:cubicBezTo>
                  <a:pt x="2230667" y="7097415"/>
                  <a:pt x="2221178" y="7098939"/>
                  <a:pt x="2214280" y="7095242"/>
                </a:cubicBezTo>
                <a:cubicBezTo>
                  <a:pt x="2207039" y="7091316"/>
                  <a:pt x="2205401" y="7081596"/>
                  <a:pt x="2209174" y="7074772"/>
                </a:cubicBezTo>
                <a:lnTo>
                  <a:pt x="2212375" y="7069016"/>
                </a:lnTo>
                <a:cubicBezTo>
                  <a:pt x="2216414" y="7061736"/>
                  <a:pt x="2225904" y="7060212"/>
                  <a:pt x="2232802" y="7063909"/>
                </a:cubicBezTo>
                <a:cubicBezTo>
                  <a:pt x="2233297" y="7064176"/>
                  <a:pt x="2233602" y="7064709"/>
                  <a:pt x="2234059" y="7065014"/>
                </a:cubicBezTo>
                <a:cubicBezTo>
                  <a:pt x="2233945" y="7059639"/>
                  <a:pt x="2235545" y="7053922"/>
                  <a:pt x="2238670" y="7048585"/>
                </a:cubicBezTo>
                <a:cubicBezTo>
                  <a:pt x="2229753" y="7043973"/>
                  <a:pt x="2226704" y="7027468"/>
                  <a:pt x="2238670" y="7020416"/>
                </a:cubicBezTo>
                <a:cubicBezTo>
                  <a:pt x="2246788" y="7015613"/>
                  <a:pt x="2253724" y="7019920"/>
                  <a:pt x="2256696" y="7026629"/>
                </a:cubicBezTo>
                <a:cubicBezTo>
                  <a:pt x="2257573" y="7025524"/>
                  <a:pt x="2258564" y="7024571"/>
                  <a:pt x="2259669" y="7023809"/>
                </a:cubicBezTo>
                <a:cubicBezTo>
                  <a:pt x="2256125" y="7016756"/>
                  <a:pt x="2259250" y="7008371"/>
                  <a:pt x="2265728" y="7004330"/>
                </a:cubicBezTo>
                <a:cubicBezTo>
                  <a:pt x="2269920" y="7001738"/>
                  <a:pt x="2274989" y="7001966"/>
                  <a:pt x="2279219" y="7003949"/>
                </a:cubicBezTo>
                <a:cubicBezTo>
                  <a:pt x="2278495" y="7003301"/>
                  <a:pt x="2277885" y="7002539"/>
                  <a:pt x="2277390" y="7001662"/>
                </a:cubicBezTo>
                <a:lnTo>
                  <a:pt x="2274036" y="6995944"/>
                </a:lnTo>
                <a:cubicBezTo>
                  <a:pt x="2269958" y="6988969"/>
                  <a:pt x="2269539" y="6980544"/>
                  <a:pt x="2276551" y="6975055"/>
                </a:cubicBezTo>
                <a:cubicBezTo>
                  <a:pt x="2282268" y="6970558"/>
                  <a:pt x="2293396" y="6970634"/>
                  <a:pt x="2297474" y="6977571"/>
                </a:cubicBezTo>
                <a:lnTo>
                  <a:pt x="2300827" y="6983251"/>
                </a:lnTo>
                <a:cubicBezTo>
                  <a:pt x="2303876" y="6988397"/>
                  <a:pt x="2304829" y="6994381"/>
                  <a:pt x="2302314" y="6999337"/>
                </a:cubicBezTo>
                <a:cubicBezTo>
                  <a:pt x="2303838" y="6999565"/>
                  <a:pt x="2305362" y="6999870"/>
                  <a:pt x="2306734" y="7000709"/>
                </a:cubicBezTo>
                <a:lnTo>
                  <a:pt x="2312451" y="7004254"/>
                </a:lnTo>
                <a:cubicBezTo>
                  <a:pt x="2319425" y="7008561"/>
                  <a:pt x="2323160" y="7016719"/>
                  <a:pt x="2319234" y="7024571"/>
                </a:cubicBezTo>
                <a:cubicBezTo>
                  <a:pt x="2316452" y="7030098"/>
                  <a:pt x="2309516" y="7033681"/>
                  <a:pt x="2303228" y="7032652"/>
                </a:cubicBezTo>
                <a:cubicBezTo>
                  <a:pt x="2304067" y="7034024"/>
                  <a:pt x="2305248" y="7035015"/>
                  <a:pt x="2305820" y="7036654"/>
                </a:cubicBezTo>
                <a:cubicBezTo>
                  <a:pt x="2307535" y="7041305"/>
                  <a:pt x="2307839" y="7045841"/>
                  <a:pt x="2307154" y="7050148"/>
                </a:cubicBezTo>
                <a:cubicBezTo>
                  <a:pt x="2309173" y="7051292"/>
                  <a:pt x="2311003" y="7052855"/>
                  <a:pt x="2312451" y="7054913"/>
                </a:cubicBezTo>
                <a:cubicBezTo>
                  <a:pt x="2314776" y="7058229"/>
                  <a:pt x="2315195" y="7062536"/>
                  <a:pt x="2314204" y="7066501"/>
                </a:cubicBezTo>
                <a:cubicBezTo>
                  <a:pt x="2313975" y="7068902"/>
                  <a:pt x="2313404" y="7071303"/>
                  <a:pt x="2312146" y="7073286"/>
                </a:cubicBezTo>
                <a:cubicBezTo>
                  <a:pt x="2309516" y="7077326"/>
                  <a:pt x="2305401" y="7079232"/>
                  <a:pt x="2301056" y="7079537"/>
                </a:cubicBezTo>
                <a:close/>
                <a:moveTo>
                  <a:pt x="2339013" y="7147654"/>
                </a:moveTo>
                <a:cubicBezTo>
                  <a:pt x="2329676" y="7164427"/>
                  <a:pt x="2303800" y="7149674"/>
                  <a:pt x="2313137" y="7132941"/>
                </a:cubicBezTo>
                <a:cubicBezTo>
                  <a:pt x="2322436" y="7116169"/>
                  <a:pt x="2348312" y="7130921"/>
                  <a:pt x="2339013" y="7147654"/>
                </a:cubicBezTo>
                <a:close/>
                <a:moveTo>
                  <a:pt x="2339852" y="7102828"/>
                </a:moveTo>
                <a:cubicBezTo>
                  <a:pt x="2334859" y="7105724"/>
                  <a:pt x="2329753" y="7109155"/>
                  <a:pt x="2323922" y="7109879"/>
                </a:cubicBezTo>
                <a:cubicBezTo>
                  <a:pt x="2315385" y="7110908"/>
                  <a:pt x="2307649" y="7105152"/>
                  <a:pt x="2306468" y="7096538"/>
                </a:cubicBezTo>
                <a:cubicBezTo>
                  <a:pt x="2305629" y="7090249"/>
                  <a:pt x="2308754" y="7085636"/>
                  <a:pt x="2312527" y="7081062"/>
                </a:cubicBezTo>
                <a:cubicBezTo>
                  <a:pt x="2315461" y="7077517"/>
                  <a:pt x="2319882" y="7076374"/>
                  <a:pt x="2324227" y="7076907"/>
                </a:cubicBezTo>
                <a:cubicBezTo>
                  <a:pt x="2324493" y="7076755"/>
                  <a:pt x="2324760" y="7076602"/>
                  <a:pt x="2325027" y="7076450"/>
                </a:cubicBezTo>
                <a:cubicBezTo>
                  <a:pt x="2332344" y="7072218"/>
                  <a:pt x="2341338" y="7075344"/>
                  <a:pt x="2345644" y="7082243"/>
                </a:cubicBezTo>
                <a:cubicBezTo>
                  <a:pt x="2350027" y="7089219"/>
                  <a:pt x="2346711" y="7098902"/>
                  <a:pt x="2339852" y="7102828"/>
                </a:cubicBezTo>
                <a:close/>
                <a:moveTo>
                  <a:pt x="2341186" y="6963353"/>
                </a:moveTo>
                <a:cubicBezTo>
                  <a:pt x="2340995" y="6963010"/>
                  <a:pt x="2340766" y="6962667"/>
                  <a:pt x="2340538" y="6962362"/>
                </a:cubicBezTo>
                <a:cubicBezTo>
                  <a:pt x="2340423" y="6962248"/>
                  <a:pt x="2340385" y="6962171"/>
                  <a:pt x="2340233" y="6961981"/>
                </a:cubicBezTo>
                <a:cubicBezTo>
                  <a:pt x="2339356" y="6961142"/>
                  <a:pt x="2338556" y="6960228"/>
                  <a:pt x="2337679" y="6959389"/>
                </a:cubicBezTo>
                <a:cubicBezTo>
                  <a:pt x="2337679" y="6959389"/>
                  <a:pt x="2337679" y="6959389"/>
                  <a:pt x="2337679" y="6959389"/>
                </a:cubicBezTo>
                <a:cubicBezTo>
                  <a:pt x="2334554" y="6963124"/>
                  <a:pt x="2329905" y="6965411"/>
                  <a:pt x="2324608" y="6964992"/>
                </a:cubicBezTo>
                <a:cubicBezTo>
                  <a:pt x="2316757" y="6964344"/>
                  <a:pt x="2310469" y="6956072"/>
                  <a:pt x="2311651" y="6948373"/>
                </a:cubicBezTo>
                <a:cubicBezTo>
                  <a:pt x="2313022" y="6939415"/>
                  <a:pt x="2317329" y="6931105"/>
                  <a:pt x="2325141" y="6926149"/>
                </a:cubicBezTo>
                <a:cubicBezTo>
                  <a:pt x="2327047" y="6924968"/>
                  <a:pt x="2329105" y="6924168"/>
                  <a:pt x="2331163" y="6923672"/>
                </a:cubicBezTo>
                <a:cubicBezTo>
                  <a:pt x="2333068" y="6920280"/>
                  <a:pt x="2336193" y="6917535"/>
                  <a:pt x="2340118" y="6916430"/>
                </a:cubicBezTo>
                <a:lnTo>
                  <a:pt x="2349112" y="6913837"/>
                </a:lnTo>
                <a:cubicBezTo>
                  <a:pt x="2356887" y="6911627"/>
                  <a:pt x="2365309" y="6916506"/>
                  <a:pt x="2367405" y="6924244"/>
                </a:cubicBezTo>
                <a:cubicBezTo>
                  <a:pt x="2367862" y="6925921"/>
                  <a:pt x="2367862" y="6927636"/>
                  <a:pt x="2367710" y="6929314"/>
                </a:cubicBezTo>
                <a:cubicBezTo>
                  <a:pt x="2368625" y="6929581"/>
                  <a:pt x="2369577" y="6929809"/>
                  <a:pt x="2370454" y="6930114"/>
                </a:cubicBezTo>
                <a:cubicBezTo>
                  <a:pt x="2377390" y="6932401"/>
                  <a:pt x="2381468" y="6938271"/>
                  <a:pt x="2381353" y="6945247"/>
                </a:cubicBezTo>
                <a:cubicBezTo>
                  <a:pt x="2383983" y="6936480"/>
                  <a:pt x="2395492" y="6929161"/>
                  <a:pt x="2405972" y="6935603"/>
                </a:cubicBezTo>
                <a:cubicBezTo>
                  <a:pt x="2422512" y="6945857"/>
                  <a:pt x="2403495" y="6969414"/>
                  <a:pt x="2387108" y="6959313"/>
                </a:cubicBezTo>
                <a:cubicBezTo>
                  <a:pt x="2382992" y="6956759"/>
                  <a:pt x="2381086" y="6953366"/>
                  <a:pt x="2380782" y="6949859"/>
                </a:cubicBezTo>
                <a:cubicBezTo>
                  <a:pt x="2379295" y="6954243"/>
                  <a:pt x="2375408" y="6957788"/>
                  <a:pt x="2370873" y="6959237"/>
                </a:cubicBezTo>
                <a:cubicBezTo>
                  <a:pt x="2370949" y="6960037"/>
                  <a:pt x="2371140" y="6960837"/>
                  <a:pt x="2371140" y="6961714"/>
                </a:cubicBezTo>
                <a:cubicBezTo>
                  <a:pt x="2370873" y="6969910"/>
                  <a:pt x="2364699" y="6976923"/>
                  <a:pt x="2356201" y="6977038"/>
                </a:cubicBezTo>
                <a:cubicBezTo>
                  <a:pt x="2348769" y="6977114"/>
                  <a:pt x="2341757" y="6970938"/>
                  <a:pt x="2341186" y="6963353"/>
                </a:cubicBezTo>
                <a:close/>
                <a:moveTo>
                  <a:pt x="2411041" y="7143500"/>
                </a:moveTo>
                <a:cubicBezTo>
                  <a:pt x="2402352" y="7152877"/>
                  <a:pt x="2389471" y="7154478"/>
                  <a:pt x="2377771" y="7150780"/>
                </a:cubicBezTo>
                <a:cubicBezTo>
                  <a:pt x="2369920" y="7148341"/>
                  <a:pt x="2365690" y="7139231"/>
                  <a:pt x="2368282" y="7131606"/>
                </a:cubicBezTo>
                <a:cubicBezTo>
                  <a:pt x="2368663" y="7130501"/>
                  <a:pt x="2369387" y="7129625"/>
                  <a:pt x="2369996" y="7128672"/>
                </a:cubicBezTo>
                <a:cubicBezTo>
                  <a:pt x="2369920" y="7128634"/>
                  <a:pt x="2369806" y="7128672"/>
                  <a:pt x="2369730" y="7128634"/>
                </a:cubicBezTo>
                <a:lnTo>
                  <a:pt x="2358183" y="7122192"/>
                </a:lnTo>
                <a:cubicBezTo>
                  <a:pt x="2350904" y="7118151"/>
                  <a:pt x="2349494" y="7108545"/>
                  <a:pt x="2353266" y="7101722"/>
                </a:cubicBezTo>
                <a:cubicBezTo>
                  <a:pt x="2357230" y="7094479"/>
                  <a:pt x="2366948" y="7092993"/>
                  <a:pt x="2373731" y="7096805"/>
                </a:cubicBezTo>
                <a:lnTo>
                  <a:pt x="2385279" y="7103209"/>
                </a:lnTo>
                <a:cubicBezTo>
                  <a:pt x="2391567" y="7106715"/>
                  <a:pt x="2393243" y="7114263"/>
                  <a:pt x="2391224" y="7120667"/>
                </a:cubicBezTo>
                <a:cubicBezTo>
                  <a:pt x="2396978" y="7114453"/>
                  <a:pt x="2407382" y="7116740"/>
                  <a:pt x="2412565" y="7122154"/>
                </a:cubicBezTo>
                <a:cubicBezTo>
                  <a:pt x="2418586" y="7128519"/>
                  <a:pt x="2416414" y="7137706"/>
                  <a:pt x="2411041" y="7143500"/>
                </a:cubicBezTo>
                <a:close/>
                <a:moveTo>
                  <a:pt x="2414051" y="6945743"/>
                </a:moveTo>
                <a:lnTo>
                  <a:pt x="2410698" y="6940063"/>
                </a:lnTo>
                <a:cubicBezTo>
                  <a:pt x="2406468" y="6932859"/>
                  <a:pt x="2407878" y="6924434"/>
                  <a:pt x="2414661" y="6919365"/>
                </a:cubicBezTo>
                <a:cubicBezTo>
                  <a:pt x="2420835" y="6914752"/>
                  <a:pt x="2431391" y="6916620"/>
                  <a:pt x="2435355" y="6923329"/>
                </a:cubicBezTo>
                <a:lnTo>
                  <a:pt x="2438708" y="6929009"/>
                </a:lnTo>
                <a:cubicBezTo>
                  <a:pt x="2442938" y="6936213"/>
                  <a:pt x="2441529" y="6944637"/>
                  <a:pt x="2434745" y="6949707"/>
                </a:cubicBezTo>
                <a:cubicBezTo>
                  <a:pt x="2428571" y="6954319"/>
                  <a:pt x="2417977" y="6952451"/>
                  <a:pt x="2414051" y="6945743"/>
                </a:cubicBezTo>
                <a:close/>
                <a:moveTo>
                  <a:pt x="2459097" y="7236813"/>
                </a:moveTo>
                <a:lnTo>
                  <a:pt x="2452695" y="7234792"/>
                </a:lnTo>
                <a:cubicBezTo>
                  <a:pt x="2448769" y="7233573"/>
                  <a:pt x="2445644" y="7231286"/>
                  <a:pt x="2443587" y="7228312"/>
                </a:cubicBezTo>
                <a:cubicBezTo>
                  <a:pt x="2432420" y="7235822"/>
                  <a:pt x="2414204" y="7223204"/>
                  <a:pt x="2422245" y="7208720"/>
                </a:cubicBezTo>
                <a:cubicBezTo>
                  <a:pt x="2428343" y="7197742"/>
                  <a:pt x="2441414" y="7200219"/>
                  <a:pt x="2447245" y="7207881"/>
                </a:cubicBezTo>
                <a:cubicBezTo>
                  <a:pt x="2450789" y="7205289"/>
                  <a:pt x="2455210" y="7203955"/>
                  <a:pt x="2459288" y="7205251"/>
                </a:cubicBezTo>
                <a:lnTo>
                  <a:pt x="2465690" y="7207271"/>
                </a:lnTo>
                <a:cubicBezTo>
                  <a:pt x="2473807" y="7209825"/>
                  <a:pt x="2478685" y="7216687"/>
                  <a:pt x="2477161" y="7225339"/>
                </a:cubicBezTo>
                <a:cubicBezTo>
                  <a:pt x="2475827" y="7232925"/>
                  <a:pt x="2466681" y="7239215"/>
                  <a:pt x="2459097" y="7236813"/>
                </a:cubicBezTo>
                <a:close/>
                <a:moveTo>
                  <a:pt x="2514433" y="7199762"/>
                </a:moveTo>
                <a:cubicBezTo>
                  <a:pt x="2510469" y="7206814"/>
                  <a:pt x="2501170" y="7209292"/>
                  <a:pt x="2494158" y="7205403"/>
                </a:cubicBezTo>
                <a:lnTo>
                  <a:pt x="2482573" y="7198962"/>
                </a:lnTo>
                <a:cubicBezTo>
                  <a:pt x="2475522" y="7195035"/>
                  <a:pt x="2473007" y="7185658"/>
                  <a:pt x="2476971" y="7178682"/>
                </a:cubicBezTo>
                <a:cubicBezTo>
                  <a:pt x="2480934" y="7171631"/>
                  <a:pt x="2490233" y="7169153"/>
                  <a:pt x="2497245" y="7173080"/>
                </a:cubicBezTo>
                <a:lnTo>
                  <a:pt x="2508792" y="7179483"/>
                </a:lnTo>
                <a:cubicBezTo>
                  <a:pt x="2515880" y="7183371"/>
                  <a:pt x="2518396" y="7192787"/>
                  <a:pt x="2514433" y="7199762"/>
                </a:cubicBezTo>
                <a:close/>
                <a:moveTo>
                  <a:pt x="2508945" y="7122192"/>
                </a:moveTo>
                <a:cubicBezTo>
                  <a:pt x="2527542" y="7128062"/>
                  <a:pt x="2516757" y="7156345"/>
                  <a:pt x="2498274" y="7150513"/>
                </a:cubicBezTo>
                <a:cubicBezTo>
                  <a:pt x="2479638" y="7144605"/>
                  <a:pt x="2490461" y="7116321"/>
                  <a:pt x="2508945" y="7122192"/>
                </a:cubicBezTo>
                <a:close/>
                <a:moveTo>
                  <a:pt x="2512794" y="7165913"/>
                </a:moveTo>
                <a:cubicBezTo>
                  <a:pt x="2507916" y="7159547"/>
                  <a:pt x="2509935" y="7149179"/>
                  <a:pt x="2516567" y="7144833"/>
                </a:cubicBezTo>
                <a:cubicBezTo>
                  <a:pt x="2524265" y="7139764"/>
                  <a:pt x="2533487" y="7137401"/>
                  <a:pt x="2542557" y="7139955"/>
                </a:cubicBezTo>
                <a:cubicBezTo>
                  <a:pt x="2550446" y="7142203"/>
                  <a:pt x="2556467" y="7148569"/>
                  <a:pt x="2555019" y="7157375"/>
                </a:cubicBezTo>
                <a:cubicBezTo>
                  <a:pt x="2553800" y="7164770"/>
                  <a:pt x="2545492" y="7172050"/>
                  <a:pt x="2537603" y="7169839"/>
                </a:cubicBezTo>
                <a:cubicBezTo>
                  <a:pt x="2536689" y="7169534"/>
                  <a:pt x="2535774" y="7169306"/>
                  <a:pt x="2534821" y="7169153"/>
                </a:cubicBezTo>
                <a:cubicBezTo>
                  <a:pt x="2534821" y="7169153"/>
                  <a:pt x="2534821" y="7169153"/>
                  <a:pt x="2534821" y="7169153"/>
                </a:cubicBezTo>
                <a:cubicBezTo>
                  <a:pt x="2534707" y="7169191"/>
                  <a:pt x="2534669" y="7169191"/>
                  <a:pt x="2534516" y="7169229"/>
                </a:cubicBezTo>
                <a:cubicBezTo>
                  <a:pt x="2534288" y="7169344"/>
                  <a:pt x="2534288" y="7169382"/>
                  <a:pt x="2533868" y="7169648"/>
                </a:cubicBezTo>
                <a:cubicBezTo>
                  <a:pt x="2526780" y="7174337"/>
                  <a:pt x="2517900" y="7172584"/>
                  <a:pt x="2512794" y="7165913"/>
                </a:cubicBezTo>
                <a:close/>
                <a:moveTo>
                  <a:pt x="2556811" y="7191300"/>
                </a:moveTo>
                <a:lnTo>
                  <a:pt x="2553609" y="7197094"/>
                </a:lnTo>
                <a:cubicBezTo>
                  <a:pt x="2549570" y="7204375"/>
                  <a:pt x="2541909" y="7207690"/>
                  <a:pt x="2533906" y="7204489"/>
                </a:cubicBezTo>
                <a:cubicBezTo>
                  <a:pt x="2526856" y="7201668"/>
                  <a:pt x="2522702" y="7191605"/>
                  <a:pt x="2526513" y="7184781"/>
                </a:cubicBezTo>
                <a:lnTo>
                  <a:pt x="2529714" y="7178988"/>
                </a:lnTo>
                <a:cubicBezTo>
                  <a:pt x="2533754" y="7171707"/>
                  <a:pt x="2541414" y="7168391"/>
                  <a:pt x="2549417" y="7171593"/>
                </a:cubicBezTo>
                <a:cubicBezTo>
                  <a:pt x="2556429" y="7174413"/>
                  <a:pt x="2560583" y="7184477"/>
                  <a:pt x="2556811" y="7191300"/>
                </a:cubicBezTo>
                <a:close/>
                <a:moveTo>
                  <a:pt x="2579486" y="7035015"/>
                </a:moveTo>
                <a:lnTo>
                  <a:pt x="2573998" y="7047061"/>
                </a:lnTo>
                <a:cubicBezTo>
                  <a:pt x="2571711" y="7052054"/>
                  <a:pt x="2567367" y="7055142"/>
                  <a:pt x="2562451" y="7055866"/>
                </a:cubicBezTo>
                <a:cubicBezTo>
                  <a:pt x="2562412" y="7056056"/>
                  <a:pt x="2562298" y="7056247"/>
                  <a:pt x="2562222" y="7056437"/>
                </a:cubicBezTo>
                <a:cubicBezTo>
                  <a:pt x="2571292" y="7057467"/>
                  <a:pt x="2579791" y="7066234"/>
                  <a:pt x="2574875" y="7077022"/>
                </a:cubicBezTo>
                <a:cubicBezTo>
                  <a:pt x="2568929" y="7090058"/>
                  <a:pt x="2552237" y="7086513"/>
                  <a:pt x="2547550" y="7076564"/>
                </a:cubicBezTo>
                <a:cubicBezTo>
                  <a:pt x="2538213" y="7081215"/>
                  <a:pt x="2524874" y="7078432"/>
                  <a:pt x="2516338" y="7073096"/>
                </a:cubicBezTo>
                <a:cubicBezTo>
                  <a:pt x="2510355" y="7069322"/>
                  <a:pt x="2508030" y="7060897"/>
                  <a:pt x="2507382" y="7052626"/>
                </a:cubicBezTo>
                <a:cubicBezTo>
                  <a:pt x="2499874" y="7053655"/>
                  <a:pt x="2491262" y="7047099"/>
                  <a:pt x="2489966" y="7038446"/>
                </a:cubicBezTo>
                <a:cubicBezTo>
                  <a:pt x="2486955" y="7036464"/>
                  <a:pt x="2484554" y="7033528"/>
                  <a:pt x="2483602" y="7029793"/>
                </a:cubicBezTo>
                <a:cubicBezTo>
                  <a:pt x="2481620" y="7021941"/>
                  <a:pt x="2486574" y="7013288"/>
                  <a:pt x="2494539" y="7011420"/>
                </a:cubicBezTo>
                <a:cubicBezTo>
                  <a:pt x="2497588" y="7010696"/>
                  <a:pt x="2500637" y="7009972"/>
                  <a:pt x="2503723" y="7009247"/>
                </a:cubicBezTo>
                <a:cubicBezTo>
                  <a:pt x="2503343" y="7006465"/>
                  <a:pt x="2503038" y="7003568"/>
                  <a:pt x="2504181" y="7000861"/>
                </a:cubicBezTo>
                <a:cubicBezTo>
                  <a:pt x="2506125" y="6996325"/>
                  <a:pt x="2510393" y="6993581"/>
                  <a:pt x="2515042" y="6992819"/>
                </a:cubicBezTo>
                <a:cubicBezTo>
                  <a:pt x="2514089" y="6992704"/>
                  <a:pt x="2513137" y="6992437"/>
                  <a:pt x="2512222" y="6992018"/>
                </a:cubicBezTo>
                <a:lnTo>
                  <a:pt x="2506201" y="6989273"/>
                </a:lnTo>
                <a:cubicBezTo>
                  <a:pt x="2498845" y="6985919"/>
                  <a:pt x="2493701" y="6979211"/>
                  <a:pt x="2496292" y="6970672"/>
                </a:cubicBezTo>
                <a:cubicBezTo>
                  <a:pt x="2497550" y="6966593"/>
                  <a:pt x="2501323" y="6962972"/>
                  <a:pt x="2505629" y="6961142"/>
                </a:cubicBezTo>
                <a:cubicBezTo>
                  <a:pt x="2504676" y="6960913"/>
                  <a:pt x="2503762" y="6960646"/>
                  <a:pt x="2502809" y="6960418"/>
                </a:cubicBezTo>
                <a:cubicBezTo>
                  <a:pt x="2502085" y="6960228"/>
                  <a:pt x="2501551" y="6959732"/>
                  <a:pt x="2500865" y="6959465"/>
                </a:cubicBezTo>
                <a:cubicBezTo>
                  <a:pt x="2496597" y="6964611"/>
                  <a:pt x="2489470" y="6967317"/>
                  <a:pt x="2482116" y="6962743"/>
                </a:cubicBezTo>
                <a:cubicBezTo>
                  <a:pt x="2469730" y="6955081"/>
                  <a:pt x="2475446" y="6938729"/>
                  <a:pt x="2486041" y="6935222"/>
                </a:cubicBezTo>
                <a:cubicBezTo>
                  <a:pt x="2482534" y="6925197"/>
                  <a:pt x="2487032" y="6912122"/>
                  <a:pt x="2493510" y="6904194"/>
                </a:cubicBezTo>
                <a:cubicBezTo>
                  <a:pt x="2498045" y="6898628"/>
                  <a:pt x="2506849" y="6897371"/>
                  <a:pt x="2515309" y="6897752"/>
                </a:cubicBezTo>
                <a:cubicBezTo>
                  <a:pt x="2515195" y="6887536"/>
                  <a:pt x="2528647" y="6877015"/>
                  <a:pt x="2540614" y="6884410"/>
                </a:cubicBezTo>
                <a:cubicBezTo>
                  <a:pt x="2548769" y="6889442"/>
                  <a:pt x="2548198" y="6897714"/>
                  <a:pt x="2543586" y="6903546"/>
                </a:cubicBezTo>
                <a:cubicBezTo>
                  <a:pt x="2544996" y="6903812"/>
                  <a:pt x="2546330" y="6904270"/>
                  <a:pt x="2547550" y="6904918"/>
                </a:cubicBezTo>
                <a:cubicBezTo>
                  <a:pt x="2552199" y="6898400"/>
                  <a:pt x="2561231" y="6897218"/>
                  <a:pt x="2567939" y="6901144"/>
                </a:cubicBezTo>
                <a:cubicBezTo>
                  <a:pt x="2572283" y="6903660"/>
                  <a:pt x="2574493" y="6908311"/>
                  <a:pt x="2574684" y="6913113"/>
                </a:cubicBezTo>
                <a:cubicBezTo>
                  <a:pt x="2574951" y="6912161"/>
                  <a:pt x="2575332" y="6911246"/>
                  <a:pt x="2575865" y="6910369"/>
                </a:cubicBezTo>
                <a:lnTo>
                  <a:pt x="2579409" y="6904651"/>
                </a:lnTo>
                <a:cubicBezTo>
                  <a:pt x="2583716" y="6897637"/>
                  <a:pt x="2591109" y="6893292"/>
                  <a:pt x="2599379" y="6896989"/>
                </a:cubicBezTo>
                <a:cubicBezTo>
                  <a:pt x="2606124" y="6900001"/>
                  <a:pt x="2611307" y="6910026"/>
                  <a:pt x="2607039" y="6916963"/>
                </a:cubicBezTo>
                <a:lnTo>
                  <a:pt x="2603495" y="6922681"/>
                </a:lnTo>
                <a:cubicBezTo>
                  <a:pt x="2599189" y="6929657"/>
                  <a:pt x="2591757" y="6934040"/>
                  <a:pt x="2583487" y="6930343"/>
                </a:cubicBezTo>
                <a:cubicBezTo>
                  <a:pt x="2578685" y="6928208"/>
                  <a:pt x="2574760" y="6922490"/>
                  <a:pt x="2574379" y="6916887"/>
                </a:cubicBezTo>
                <a:cubicBezTo>
                  <a:pt x="2574036" y="6918678"/>
                  <a:pt x="2573388" y="6920470"/>
                  <a:pt x="2572435" y="6922033"/>
                </a:cubicBezTo>
                <a:lnTo>
                  <a:pt x="2568891" y="6927751"/>
                </a:lnTo>
                <a:cubicBezTo>
                  <a:pt x="2567634" y="6929809"/>
                  <a:pt x="2565957" y="6931296"/>
                  <a:pt x="2564089" y="6932439"/>
                </a:cubicBezTo>
                <a:cubicBezTo>
                  <a:pt x="2564890" y="6939491"/>
                  <a:pt x="2563175" y="6946657"/>
                  <a:pt x="2557878" y="6952490"/>
                </a:cubicBezTo>
                <a:cubicBezTo>
                  <a:pt x="2554524" y="6956225"/>
                  <a:pt x="2550599" y="6958665"/>
                  <a:pt x="2546368" y="6960075"/>
                </a:cubicBezTo>
                <a:cubicBezTo>
                  <a:pt x="2546330" y="6962019"/>
                  <a:pt x="2545683" y="6964001"/>
                  <a:pt x="2544882" y="6965907"/>
                </a:cubicBezTo>
                <a:cubicBezTo>
                  <a:pt x="2548846" y="6962286"/>
                  <a:pt x="2554333" y="6960228"/>
                  <a:pt x="2560621" y="6962209"/>
                </a:cubicBezTo>
                <a:cubicBezTo>
                  <a:pt x="2565233" y="6963696"/>
                  <a:pt x="2567786" y="6966517"/>
                  <a:pt x="2568929" y="6969795"/>
                </a:cubicBezTo>
                <a:lnTo>
                  <a:pt x="2569348" y="6969566"/>
                </a:lnTo>
                <a:cubicBezTo>
                  <a:pt x="2571559" y="6961561"/>
                  <a:pt x="2580019" y="6954243"/>
                  <a:pt x="2590347" y="6957521"/>
                </a:cubicBezTo>
                <a:cubicBezTo>
                  <a:pt x="2602504" y="6961371"/>
                  <a:pt x="2601132" y="6974484"/>
                  <a:pt x="2593548" y="6981421"/>
                </a:cubicBezTo>
                <a:lnTo>
                  <a:pt x="2599112" y="6978524"/>
                </a:lnTo>
                <a:cubicBezTo>
                  <a:pt x="2606391" y="6974751"/>
                  <a:pt x="2615842" y="6978486"/>
                  <a:pt x="2619272" y="6985691"/>
                </a:cubicBezTo>
                <a:cubicBezTo>
                  <a:pt x="2622854" y="6993238"/>
                  <a:pt x="2619349" y="7002081"/>
                  <a:pt x="2612108" y="7005855"/>
                </a:cubicBezTo>
                <a:lnTo>
                  <a:pt x="2603685" y="7010239"/>
                </a:lnTo>
                <a:cubicBezTo>
                  <a:pt x="2596406" y="7014012"/>
                  <a:pt x="2586955" y="7010276"/>
                  <a:pt x="2583525" y="7003072"/>
                </a:cubicBezTo>
                <a:cubicBezTo>
                  <a:pt x="2582420" y="7000747"/>
                  <a:pt x="2582687" y="6998346"/>
                  <a:pt x="2582801" y="6995944"/>
                </a:cubicBezTo>
                <a:cubicBezTo>
                  <a:pt x="2581963" y="6996554"/>
                  <a:pt x="2581239" y="6997279"/>
                  <a:pt x="2580286" y="6997736"/>
                </a:cubicBezTo>
                <a:lnTo>
                  <a:pt x="2571864" y="7002119"/>
                </a:lnTo>
                <a:cubicBezTo>
                  <a:pt x="2564585" y="7005931"/>
                  <a:pt x="2554981" y="7000442"/>
                  <a:pt x="2552313" y="6993466"/>
                </a:cubicBezTo>
                <a:cubicBezTo>
                  <a:pt x="2551856" y="6992285"/>
                  <a:pt x="2551894" y="6991141"/>
                  <a:pt x="2551742" y="6989998"/>
                </a:cubicBezTo>
                <a:cubicBezTo>
                  <a:pt x="2550522" y="6989921"/>
                  <a:pt x="2549341" y="6990112"/>
                  <a:pt x="2548045" y="6989693"/>
                </a:cubicBezTo>
                <a:cubicBezTo>
                  <a:pt x="2538823" y="6986758"/>
                  <a:pt x="2537336" y="6978486"/>
                  <a:pt x="2540500" y="6971625"/>
                </a:cubicBezTo>
                <a:cubicBezTo>
                  <a:pt x="2537718" y="6973607"/>
                  <a:pt x="2534249" y="6974331"/>
                  <a:pt x="2530820" y="6974217"/>
                </a:cubicBezTo>
                <a:cubicBezTo>
                  <a:pt x="2531468" y="6976580"/>
                  <a:pt x="2531696" y="6979134"/>
                  <a:pt x="2530820" y="6981955"/>
                </a:cubicBezTo>
                <a:cubicBezTo>
                  <a:pt x="2529295" y="6986910"/>
                  <a:pt x="2524265" y="6991446"/>
                  <a:pt x="2518815" y="6992514"/>
                </a:cubicBezTo>
                <a:cubicBezTo>
                  <a:pt x="2520644" y="6992628"/>
                  <a:pt x="2522436" y="6993047"/>
                  <a:pt x="2524074" y="6993810"/>
                </a:cubicBezTo>
                <a:lnTo>
                  <a:pt x="2530095" y="6996554"/>
                </a:lnTo>
                <a:cubicBezTo>
                  <a:pt x="2532230" y="6997545"/>
                  <a:pt x="2533906" y="6998994"/>
                  <a:pt x="2535240" y="7000709"/>
                </a:cubicBezTo>
                <a:cubicBezTo>
                  <a:pt x="2542024" y="6999070"/>
                  <a:pt x="2549227" y="6999832"/>
                  <a:pt x="2555591" y="7004292"/>
                </a:cubicBezTo>
                <a:cubicBezTo>
                  <a:pt x="2559631" y="7007113"/>
                  <a:pt x="2562527" y="7010658"/>
                  <a:pt x="2564432" y="7014622"/>
                </a:cubicBezTo>
                <a:cubicBezTo>
                  <a:pt x="2566719" y="7014393"/>
                  <a:pt x="2569120" y="7014622"/>
                  <a:pt x="2571483" y="7015499"/>
                </a:cubicBezTo>
                <a:cubicBezTo>
                  <a:pt x="2578800" y="7018205"/>
                  <a:pt x="2582725" y="7027926"/>
                  <a:pt x="2579486" y="7035015"/>
                </a:cubicBezTo>
                <a:close/>
                <a:moveTo>
                  <a:pt x="2582801" y="7115254"/>
                </a:moveTo>
                <a:cubicBezTo>
                  <a:pt x="2579714" y="7107936"/>
                  <a:pt x="2583030" y="7100541"/>
                  <a:pt x="2589204" y="7096462"/>
                </a:cubicBezTo>
                <a:cubicBezTo>
                  <a:pt x="2587679" y="7093222"/>
                  <a:pt x="2587184" y="7089486"/>
                  <a:pt x="2588251" y="7086093"/>
                </a:cubicBezTo>
                <a:lnTo>
                  <a:pt x="2590271" y="7079690"/>
                </a:lnTo>
                <a:cubicBezTo>
                  <a:pt x="2592824" y="7071609"/>
                  <a:pt x="2600636" y="7067263"/>
                  <a:pt x="2608906" y="7069131"/>
                </a:cubicBezTo>
                <a:cubicBezTo>
                  <a:pt x="2616681" y="7070923"/>
                  <a:pt x="2621825" y="7080223"/>
                  <a:pt x="2619463" y="7087771"/>
                </a:cubicBezTo>
                <a:lnTo>
                  <a:pt x="2617443" y="7094175"/>
                </a:lnTo>
                <a:cubicBezTo>
                  <a:pt x="2617291" y="7094670"/>
                  <a:pt x="2617062" y="7095090"/>
                  <a:pt x="2616871" y="7095547"/>
                </a:cubicBezTo>
                <a:cubicBezTo>
                  <a:pt x="2617786" y="7096652"/>
                  <a:pt x="2618624" y="7097834"/>
                  <a:pt x="2619158" y="7099092"/>
                </a:cubicBezTo>
                <a:cubicBezTo>
                  <a:pt x="2622512" y="7107021"/>
                  <a:pt x="2618358" y="7115140"/>
                  <a:pt x="2611117" y="7118951"/>
                </a:cubicBezTo>
                <a:lnTo>
                  <a:pt x="2602656" y="7123335"/>
                </a:lnTo>
                <a:cubicBezTo>
                  <a:pt x="2595377" y="7127071"/>
                  <a:pt x="2585812" y="7122344"/>
                  <a:pt x="2582801" y="7115254"/>
                </a:cubicBezTo>
                <a:close/>
                <a:moveTo>
                  <a:pt x="2641719" y="7173498"/>
                </a:moveTo>
                <a:cubicBezTo>
                  <a:pt x="2639280" y="7181503"/>
                  <a:pt x="2629943" y="7185086"/>
                  <a:pt x="2622397" y="7182723"/>
                </a:cubicBezTo>
                <a:lnTo>
                  <a:pt x="2615995" y="7180703"/>
                </a:lnTo>
                <a:cubicBezTo>
                  <a:pt x="2607916" y="7178149"/>
                  <a:pt x="2604448" y="7169001"/>
                  <a:pt x="2606772" y="7161377"/>
                </a:cubicBezTo>
                <a:cubicBezTo>
                  <a:pt x="2609211" y="7153372"/>
                  <a:pt x="2618548" y="7149789"/>
                  <a:pt x="2626094" y="7152152"/>
                </a:cubicBezTo>
                <a:lnTo>
                  <a:pt x="2632496" y="7154173"/>
                </a:lnTo>
                <a:cubicBezTo>
                  <a:pt x="2640576" y="7156727"/>
                  <a:pt x="2644005" y="7165875"/>
                  <a:pt x="2641719" y="7173498"/>
                </a:cubicBezTo>
                <a:close/>
                <a:moveTo>
                  <a:pt x="2650103" y="6983441"/>
                </a:moveTo>
                <a:cubicBezTo>
                  <a:pt x="2668586" y="6989273"/>
                  <a:pt x="2661955" y="7018815"/>
                  <a:pt x="2643434" y="7012945"/>
                </a:cubicBezTo>
                <a:cubicBezTo>
                  <a:pt x="2624912" y="7007113"/>
                  <a:pt x="2631544" y="6977609"/>
                  <a:pt x="2650103" y="6983441"/>
                </a:cubicBezTo>
                <a:close/>
                <a:moveTo>
                  <a:pt x="2664089" y="7075992"/>
                </a:moveTo>
                <a:cubicBezTo>
                  <a:pt x="2656810" y="7073857"/>
                  <a:pt x="2653266" y="7065929"/>
                  <a:pt x="2654486" y="7058801"/>
                </a:cubicBezTo>
                <a:lnTo>
                  <a:pt x="2654409" y="7058801"/>
                </a:lnTo>
                <a:cubicBezTo>
                  <a:pt x="2646368" y="7056285"/>
                  <a:pt x="2642976" y="7046946"/>
                  <a:pt x="2645339" y="7039399"/>
                </a:cubicBezTo>
                <a:lnTo>
                  <a:pt x="2647359" y="7032995"/>
                </a:lnTo>
                <a:cubicBezTo>
                  <a:pt x="2649913" y="7024914"/>
                  <a:pt x="2659211" y="7021598"/>
                  <a:pt x="2666757" y="7023961"/>
                </a:cubicBezTo>
                <a:cubicBezTo>
                  <a:pt x="2669158" y="7024723"/>
                  <a:pt x="2670987" y="7026172"/>
                  <a:pt x="2672550" y="7027926"/>
                </a:cubicBezTo>
                <a:cubicBezTo>
                  <a:pt x="2675027" y="7027506"/>
                  <a:pt x="2677580" y="7027430"/>
                  <a:pt x="2680019" y="7028154"/>
                </a:cubicBezTo>
                <a:cubicBezTo>
                  <a:pt x="2687984" y="7030517"/>
                  <a:pt x="2691795" y="7039856"/>
                  <a:pt x="2689394" y="7047366"/>
                </a:cubicBezTo>
                <a:lnTo>
                  <a:pt x="2683297" y="7066577"/>
                </a:lnTo>
                <a:cubicBezTo>
                  <a:pt x="2680743" y="7074696"/>
                  <a:pt x="2671788" y="7078280"/>
                  <a:pt x="2664089" y="7075992"/>
                </a:cubicBezTo>
                <a:close/>
                <a:moveTo>
                  <a:pt x="2680400" y="7109612"/>
                </a:moveTo>
                <a:lnTo>
                  <a:pt x="2682420" y="7103209"/>
                </a:lnTo>
                <a:cubicBezTo>
                  <a:pt x="2684897" y="7095394"/>
                  <a:pt x="2691147" y="7089410"/>
                  <a:pt x="2699989" y="7091011"/>
                </a:cubicBezTo>
                <a:cubicBezTo>
                  <a:pt x="2707039" y="7092307"/>
                  <a:pt x="2713899" y="7100197"/>
                  <a:pt x="2712184" y="7107745"/>
                </a:cubicBezTo>
                <a:cubicBezTo>
                  <a:pt x="2715499" y="7105343"/>
                  <a:pt x="2719806" y="7104200"/>
                  <a:pt x="2724912" y="7105801"/>
                </a:cubicBezTo>
                <a:cubicBezTo>
                  <a:pt x="2743510" y="7111671"/>
                  <a:pt x="2734059" y="7140450"/>
                  <a:pt x="2715499" y="7134580"/>
                </a:cubicBezTo>
                <a:cubicBezTo>
                  <a:pt x="2709059" y="7132521"/>
                  <a:pt x="2706163" y="7127680"/>
                  <a:pt x="2705667" y="7122535"/>
                </a:cubicBezTo>
                <a:cubicBezTo>
                  <a:pt x="2702466" y="7126041"/>
                  <a:pt x="2698083" y="7128176"/>
                  <a:pt x="2692557" y="7127185"/>
                </a:cubicBezTo>
                <a:cubicBezTo>
                  <a:pt x="2685278" y="7125889"/>
                  <a:pt x="2677961" y="7117427"/>
                  <a:pt x="2680400" y="7109612"/>
                </a:cubicBezTo>
                <a:close/>
                <a:moveTo>
                  <a:pt x="2708830" y="7174642"/>
                </a:moveTo>
                <a:cubicBezTo>
                  <a:pt x="2690271" y="7168772"/>
                  <a:pt x="2703266" y="7141403"/>
                  <a:pt x="2721559" y="7147197"/>
                </a:cubicBezTo>
                <a:cubicBezTo>
                  <a:pt x="2740118" y="7153067"/>
                  <a:pt x="2727123" y="7180436"/>
                  <a:pt x="2708830" y="7174642"/>
                </a:cubicBezTo>
                <a:close/>
                <a:moveTo>
                  <a:pt x="2752123" y="7217602"/>
                </a:moveTo>
                <a:lnTo>
                  <a:pt x="2743663" y="7221985"/>
                </a:lnTo>
                <a:cubicBezTo>
                  <a:pt x="2736117" y="7225911"/>
                  <a:pt x="2728114" y="7225339"/>
                  <a:pt x="2722626" y="7218135"/>
                </a:cubicBezTo>
                <a:cubicBezTo>
                  <a:pt x="2718091" y="7212189"/>
                  <a:pt x="2719425" y="7200715"/>
                  <a:pt x="2726475" y="7197094"/>
                </a:cubicBezTo>
                <a:cubicBezTo>
                  <a:pt x="2729295" y="7195607"/>
                  <a:pt x="2732115" y="7194159"/>
                  <a:pt x="2734897" y="7192710"/>
                </a:cubicBezTo>
                <a:cubicBezTo>
                  <a:pt x="2742443" y="7188784"/>
                  <a:pt x="2750484" y="7189355"/>
                  <a:pt x="2755934" y="7196560"/>
                </a:cubicBezTo>
                <a:cubicBezTo>
                  <a:pt x="2760507" y="7202506"/>
                  <a:pt x="2759173" y="7213942"/>
                  <a:pt x="2752123" y="7217602"/>
                </a:cubicBezTo>
                <a:close/>
                <a:moveTo>
                  <a:pt x="2767938" y="7200448"/>
                </a:moveTo>
                <a:cubicBezTo>
                  <a:pt x="2749569" y="7194654"/>
                  <a:pt x="2755210" y="7164846"/>
                  <a:pt x="2773769" y="7170754"/>
                </a:cubicBezTo>
                <a:cubicBezTo>
                  <a:pt x="2792138" y="7176548"/>
                  <a:pt x="2786536" y="7206318"/>
                  <a:pt x="2767938" y="7200448"/>
                </a:cubicBezTo>
                <a:close/>
                <a:moveTo>
                  <a:pt x="2787984" y="7157413"/>
                </a:moveTo>
                <a:cubicBezTo>
                  <a:pt x="2786460" y="7156917"/>
                  <a:pt x="2785164" y="7156231"/>
                  <a:pt x="2783944" y="7155430"/>
                </a:cubicBezTo>
                <a:cubicBezTo>
                  <a:pt x="2782115" y="7155393"/>
                  <a:pt x="2780286" y="7155088"/>
                  <a:pt x="2778571" y="7154478"/>
                </a:cubicBezTo>
                <a:cubicBezTo>
                  <a:pt x="2773350" y="7152572"/>
                  <a:pt x="2770263" y="7147654"/>
                  <a:pt x="2769615" y="7142394"/>
                </a:cubicBezTo>
                <a:cubicBezTo>
                  <a:pt x="2766490" y="7139421"/>
                  <a:pt x="2764585" y="7135380"/>
                  <a:pt x="2765004" y="7130158"/>
                </a:cubicBezTo>
                <a:cubicBezTo>
                  <a:pt x="2765614" y="7122687"/>
                  <a:pt x="2774226" y="7115101"/>
                  <a:pt x="2781925" y="7117046"/>
                </a:cubicBezTo>
                <a:cubicBezTo>
                  <a:pt x="2788861" y="7118799"/>
                  <a:pt x="2795415" y="7121658"/>
                  <a:pt x="2798540" y="7128634"/>
                </a:cubicBezTo>
                <a:cubicBezTo>
                  <a:pt x="2798845" y="7129319"/>
                  <a:pt x="2798960" y="7130006"/>
                  <a:pt x="2799188" y="7130692"/>
                </a:cubicBezTo>
                <a:cubicBezTo>
                  <a:pt x="2810469" y="7140069"/>
                  <a:pt x="2804257" y="7162559"/>
                  <a:pt x="2787984" y="7157413"/>
                </a:cubicBezTo>
                <a:close/>
                <a:moveTo>
                  <a:pt x="2786841" y="7086551"/>
                </a:moveTo>
                <a:cubicBezTo>
                  <a:pt x="2775408" y="7082930"/>
                  <a:pt x="2775370" y="7070923"/>
                  <a:pt x="2781315" y="7063566"/>
                </a:cubicBezTo>
                <a:cubicBezTo>
                  <a:pt x="2779714" y="7063718"/>
                  <a:pt x="2778114" y="7063795"/>
                  <a:pt x="2776551" y="7063337"/>
                </a:cubicBezTo>
                <a:lnTo>
                  <a:pt x="2770149" y="7061317"/>
                </a:lnTo>
                <a:cubicBezTo>
                  <a:pt x="2762069" y="7058763"/>
                  <a:pt x="2757191" y="7051787"/>
                  <a:pt x="2758792" y="7043173"/>
                </a:cubicBezTo>
                <a:cubicBezTo>
                  <a:pt x="2760164" y="7035587"/>
                  <a:pt x="2769348" y="7029412"/>
                  <a:pt x="2776932" y="7031813"/>
                </a:cubicBezTo>
                <a:lnTo>
                  <a:pt x="2783335" y="7033834"/>
                </a:lnTo>
                <a:cubicBezTo>
                  <a:pt x="2791414" y="7036388"/>
                  <a:pt x="2796292" y="7043363"/>
                  <a:pt x="2794729" y="7051978"/>
                </a:cubicBezTo>
                <a:cubicBezTo>
                  <a:pt x="2794348" y="7054113"/>
                  <a:pt x="2793243" y="7056019"/>
                  <a:pt x="2791833" y="7057772"/>
                </a:cubicBezTo>
                <a:cubicBezTo>
                  <a:pt x="2793815" y="7057619"/>
                  <a:pt x="2795911" y="7057772"/>
                  <a:pt x="2798159" y="7058458"/>
                </a:cubicBezTo>
                <a:cubicBezTo>
                  <a:pt x="2816719" y="7064366"/>
                  <a:pt x="2805324" y="7092421"/>
                  <a:pt x="2786841" y="7086551"/>
                </a:cubicBezTo>
                <a:close/>
                <a:moveTo>
                  <a:pt x="2830743" y="7133436"/>
                </a:moveTo>
                <a:cubicBezTo>
                  <a:pt x="2849303" y="7139307"/>
                  <a:pt x="2840194" y="7168162"/>
                  <a:pt x="2821597" y="7162292"/>
                </a:cubicBezTo>
                <a:cubicBezTo>
                  <a:pt x="2803037" y="7156421"/>
                  <a:pt x="2812146" y="7127566"/>
                  <a:pt x="2830743" y="7133436"/>
                </a:cubicBezTo>
                <a:close/>
                <a:moveTo>
                  <a:pt x="2847092" y="7195455"/>
                </a:moveTo>
                <a:lnTo>
                  <a:pt x="2845072" y="7201858"/>
                </a:lnTo>
                <a:cubicBezTo>
                  <a:pt x="2842595" y="7209673"/>
                  <a:pt x="2834059" y="7214323"/>
                  <a:pt x="2826170" y="7211883"/>
                </a:cubicBezTo>
                <a:cubicBezTo>
                  <a:pt x="2818396" y="7209520"/>
                  <a:pt x="2813670" y="7200753"/>
                  <a:pt x="2816147" y="7192977"/>
                </a:cubicBezTo>
                <a:lnTo>
                  <a:pt x="2818167" y="7186573"/>
                </a:lnTo>
                <a:cubicBezTo>
                  <a:pt x="2820644" y="7178759"/>
                  <a:pt x="2829181" y="7174108"/>
                  <a:pt x="2837069" y="7176548"/>
                </a:cubicBezTo>
                <a:cubicBezTo>
                  <a:pt x="2844806" y="7178949"/>
                  <a:pt x="2849531" y="7187679"/>
                  <a:pt x="2847092" y="7195455"/>
                </a:cubicBezTo>
                <a:close/>
                <a:moveTo>
                  <a:pt x="2869424" y="7124822"/>
                </a:moveTo>
                <a:cubicBezTo>
                  <a:pt x="2867443" y="7132674"/>
                  <a:pt x="2858144" y="7137401"/>
                  <a:pt x="2850598" y="7134999"/>
                </a:cubicBezTo>
                <a:lnTo>
                  <a:pt x="2844196" y="7132979"/>
                </a:lnTo>
                <a:cubicBezTo>
                  <a:pt x="2836117" y="7130425"/>
                  <a:pt x="2832001" y="7122192"/>
                  <a:pt x="2834020" y="7114149"/>
                </a:cubicBezTo>
                <a:cubicBezTo>
                  <a:pt x="2836002" y="7106297"/>
                  <a:pt x="2845301" y="7101608"/>
                  <a:pt x="2852847" y="7103971"/>
                </a:cubicBezTo>
                <a:lnTo>
                  <a:pt x="2859249" y="7105991"/>
                </a:lnTo>
                <a:cubicBezTo>
                  <a:pt x="2867328" y="7108545"/>
                  <a:pt x="2871444" y="7116740"/>
                  <a:pt x="2869424" y="7124822"/>
                </a:cubicBezTo>
                <a:close/>
                <a:moveTo>
                  <a:pt x="2885240" y="7074658"/>
                </a:moveTo>
                <a:cubicBezTo>
                  <a:pt x="2882763" y="7082510"/>
                  <a:pt x="2872893" y="7086093"/>
                  <a:pt x="2865652" y="7083273"/>
                </a:cubicBezTo>
                <a:cubicBezTo>
                  <a:pt x="2857687" y="7080147"/>
                  <a:pt x="2854562" y="7071456"/>
                  <a:pt x="2857039" y="7063680"/>
                </a:cubicBezTo>
                <a:lnTo>
                  <a:pt x="2859059" y="7057276"/>
                </a:lnTo>
                <a:cubicBezTo>
                  <a:pt x="2861536" y="7049424"/>
                  <a:pt x="2871406" y="7045841"/>
                  <a:pt x="2878647" y="7048662"/>
                </a:cubicBezTo>
                <a:cubicBezTo>
                  <a:pt x="2886612" y="7051787"/>
                  <a:pt x="2889737" y="7060478"/>
                  <a:pt x="2887260" y="7068255"/>
                </a:cubicBezTo>
                <a:lnTo>
                  <a:pt x="2885240" y="7074658"/>
                </a:lnTo>
                <a:close/>
                <a:moveTo>
                  <a:pt x="2892519" y="7016528"/>
                </a:moveTo>
                <a:lnTo>
                  <a:pt x="2890842" y="7011153"/>
                </a:lnTo>
                <a:cubicBezTo>
                  <a:pt x="2886574" y="7009819"/>
                  <a:pt x="2882839" y="7006884"/>
                  <a:pt x="2881010" y="7002310"/>
                </a:cubicBezTo>
                <a:cubicBezTo>
                  <a:pt x="2878647" y="6996401"/>
                  <a:pt x="2880552" y="6991179"/>
                  <a:pt x="2883106" y="6985805"/>
                </a:cubicBezTo>
                <a:cubicBezTo>
                  <a:pt x="2885088" y="6981650"/>
                  <a:pt x="2889089" y="6979477"/>
                  <a:pt x="2893434" y="6978905"/>
                </a:cubicBezTo>
                <a:lnTo>
                  <a:pt x="2894082" y="6978257"/>
                </a:lnTo>
                <a:cubicBezTo>
                  <a:pt x="2900141" y="6972349"/>
                  <a:pt x="2909630" y="6973188"/>
                  <a:pt x="2915461" y="6978829"/>
                </a:cubicBezTo>
                <a:cubicBezTo>
                  <a:pt x="2917214" y="6980506"/>
                  <a:pt x="2918205" y="6982641"/>
                  <a:pt x="2918815" y="6984890"/>
                </a:cubicBezTo>
                <a:cubicBezTo>
                  <a:pt x="2921635" y="6981231"/>
                  <a:pt x="2926094" y="6979172"/>
                  <a:pt x="2932153" y="6981078"/>
                </a:cubicBezTo>
                <a:cubicBezTo>
                  <a:pt x="2950446" y="6986872"/>
                  <a:pt x="2945377" y="7016756"/>
                  <a:pt x="2926856" y="7010886"/>
                </a:cubicBezTo>
                <a:cubicBezTo>
                  <a:pt x="2924760" y="7010200"/>
                  <a:pt x="2923007" y="7009171"/>
                  <a:pt x="2921521" y="7007952"/>
                </a:cubicBezTo>
                <a:lnTo>
                  <a:pt x="2921597" y="7008218"/>
                </a:lnTo>
                <a:cubicBezTo>
                  <a:pt x="2924150" y="7016299"/>
                  <a:pt x="2918815" y="7024380"/>
                  <a:pt x="2911231" y="7026934"/>
                </a:cubicBezTo>
                <a:cubicBezTo>
                  <a:pt x="2903380" y="7029526"/>
                  <a:pt x="2894920" y="7024075"/>
                  <a:pt x="2892519" y="7016528"/>
                </a:cubicBezTo>
                <a:close/>
                <a:moveTo>
                  <a:pt x="2949341" y="7018586"/>
                </a:moveTo>
                <a:cubicBezTo>
                  <a:pt x="2949646" y="7018472"/>
                  <a:pt x="2949988" y="7018510"/>
                  <a:pt x="2950293" y="7018396"/>
                </a:cubicBezTo>
                <a:cubicBezTo>
                  <a:pt x="2952237" y="7011649"/>
                  <a:pt x="2958601" y="7006846"/>
                  <a:pt x="2965766" y="7007265"/>
                </a:cubicBezTo>
                <a:cubicBezTo>
                  <a:pt x="2966566" y="7007265"/>
                  <a:pt x="2967024" y="7007265"/>
                  <a:pt x="2967138" y="7007304"/>
                </a:cubicBezTo>
                <a:cubicBezTo>
                  <a:pt x="2967214" y="7007304"/>
                  <a:pt x="2967328" y="7007304"/>
                  <a:pt x="2967405" y="7007265"/>
                </a:cubicBezTo>
                <a:cubicBezTo>
                  <a:pt x="2967481" y="7007265"/>
                  <a:pt x="2967481" y="7007265"/>
                  <a:pt x="2967519" y="7007227"/>
                </a:cubicBezTo>
                <a:cubicBezTo>
                  <a:pt x="2968015" y="7006465"/>
                  <a:pt x="2968548" y="7005741"/>
                  <a:pt x="2969005" y="7004902"/>
                </a:cubicBezTo>
                <a:cubicBezTo>
                  <a:pt x="2973083" y="6997469"/>
                  <a:pt x="2983716" y="6997126"/>
                  <a:pt x="2990042" y="7001128"/>
                </a:cubicBezTo>
                <a:cubicBezTo>
                  <a:pt x="2997473" y="7005817"/>
                  <a:pt x="2997626" y="7015270"/>
                  <a:pt x="2993853" y="7022170"/>
                </a:cubicBezTo>
                <a:cubicBezTo>
                  <a:pt x="2989204" y="7030670"/>
                  <a:pt x="2981124" y="7035397"/>
                  <a:pt x="2972168" y="7036921"/>
                </a:cubicBezTo>
                <a:cubicBezTo>
                  <a:pt x="2972816" y="7043287"/>
                  <a:pt x="2970606" y="7049462"/>
                  <a:pt x="2963975" y="7052511"/>
                </a:cubicBezTo>
                <a:cubicBezTo>
                  <a:pt x="2957229" y="7055599"/>
                  <a:pt x="2946368" y="7052893"/>
                  <a:pt x="2943891" y="7045079"/>
                </a:cubicBezTo>
                <a:lnTo>
                  <a:pt x="2941871" y="7038675"/>
                </a:lnTo>
                <a:cubicBezTo>
                  <a:pt x="2939432" y="7030822"/>
                  <a:pt x="2941147" y="7022360"/>
                  <a:pt x="2949341" y="7018586"/>
                </a:cubicBezTo>
                <a:close/>
                <a:moveTo>
                  <a:pt x="2960621" y="7126232"/>
                </a:moveTo>
                <a:cubicBezTo>
                  <a:pt x="2959287" y="7130615"/>
                  <a:pt x="2955858" y="7133512"/>
                  <a:pt x="2951818" y="7134999"/>
                </a:cubicBezTo>
                <a:lnTo>
                  <a:pt x="2951208" y="7136905"/>
                </a:lnTo>
                <a:cubicBezTo>
                  <a:pt x="2949302" y="7142928"/>
                  <a:pt x="2944844" y="7147083"/>
                  <a:pt x="2939203" y="7148112"/>
                </a:cubicBezTo>
                <a:cubicBezTo>
                  <a:pt x="2942214" y="7151657"/>
                  <a:pt x="2943967" y="7156345"/>
                  <a:pt x="2942595" y="7160691"/>
                </a:cubicBezTo>
                <a:lnTo>
                  <a:pt x="2940575" y="7167094"/>
                </a:lnTo>
                <a:cubicBezTo>
                  <a:pt x="2938022" y="7175214"/>
                  <a:pt x="2931467" y="7180245"/>
                  <a:pt x="2922702" y="7178835"/>
                </a:cubicBezTo>
                <a:cubicBezTo>
                  <a:pt x="2915194" y="7177615"/>
                  <a:pt x="2908563" y="7168505"/>
                  <a:pt x="2910964" y="7160958"/>
                </a:cubicBezTo>
                <a:lnTo>
                  <a:pt x="2912984" y="7154554"/>
                </a:lnTo>
                <a:cubicBezTo>
                  <a:pt x="2914966" y="7148341"/>
                  <a:pt x="2919310" y="7143995"/>
                  <a:pt x="2925141" y="7142890"/>
                </a:cubicBezTo>
                <a:cubicBezTo>
                  <a:pt x="2922092" y="7139231"/>
                  <a:pt x="2920377" y="7134313"/>
                  <a:pt x="2921787" y="7129853"/>
                </a:cubicBezTo>
                <a:lnTo>
                  <a:pt x="2923807" y="7123450"/>
                </a:lnTo>
                <a:cubicBezTo>
                  <a:pt x="2924150" y="7122458"/>
                  <a:pt x="2924722" y="7121658"/>
                  <a:pt x="2925179" y="7120743"/>
                </a:cubicBezTo>
                <a:cubicBezTo>
                  <a:pt x="2924950" y="7118532"/>
                  <a:pt x="2925027" y="7116283"/>
                  <a:pt x="2925675" y="7114149"/>
                </a:cubicBezTo>
                <a:cubicBezTo>
                  <a:pt x="2928113" y="7106144"/>
                  <a:pt x="2937450" y="7102522"/>
                  <a:pt x="2944996" y="7104924"/>
                </a:cubicBezTo>
                <a:lnTo>
                  <a:pt x="2951399" y="7106944"/>
                </a:lnTo>
                <a:cubicBezTo>
                  <a:pt x="2959478" y="7109460"/>
                  <a:pt x="2962946" y="7118570"/>
                  <a:pt x="2960621" y="7126232"/>
                </a:cubicBezTo>
                <a:close/>
                <a:moveTo>
                  <a:pt x="2989051" y="7157527"/>
                </a:moveTo>
                <a:lnTo>
                  <a:pt x="2982648" y="7159547"/>
                </a:lnTo>
                <a:cubicBezTo>
                  <a:pt x="2974836" y="7161987"/>
                  <a:pt x="2966223" y="7159204"/>
                  <a:pt x="2962984" y="7151123"/>
                </a:cubicBezTo>
                <a:cubicBezTo>
                  <a:pt x="2960126" y="7143957"/>
                  <a:pt x="2963594" y="7133894"/>
                  <a:pt x="2971406" y="7131454"/>
                </a:cubicBezTo>
                <a:lnTo>
                  <a:pt x="2977809" y="7129434"/>
                </a:lnTo>
                <a:cubicBezTo>
                  <a:pt x="2985621" y="7126995"/>
                  <a:pt x="2994272" y="7129777"/>
                  <a:pt x="2997473" y="7137858"/>
                </a:cubicBezTo>
                <a:cubicBezTo>
                  <a:pt x="3000332" y="7145024"/>
                  <a:pt x="2996863" y="7155049"/>
                  <a:pt x="2989051" y="7157527"/>
                </a:cubicBezTo>
                <a:close/>
                <a:moveTo>
                  <a:pt x="3004447" y="7082129"/>
                </a:moveTo>
                <a:cubicBezTo>
                  <a:pt x="3000293" y="7083425"/>
                  <a:pt x="2996902" y="7082777"/>
                  <a:pt x="2994196" y="7081138"/>
                </a:cubicBezTo>
                <a:cubicBezTo>
                  <a:pt x="2994920" y="7090668"/>
                  <a:pt x="2987641" y="7100731"/>
                  <a:pt x="2976056" y="7097033"/>
                </a:cubicBezTo>
                <a:cubicBezTo>
                  <a:pt x="2957496" y="7091163"/>
                  <a:pt x="2964966" y="7061851"/>
                  <a:pt x="2983525" y="7067683"/>
                </a:cubicBezTo>
                <a:cubicBezTo>
                  <a:pt x="2985316" y="7068255"/>
                  <a:pt x="2986650" y="7069207"/>
                  <a:pt x="2987946" y="7070122"/>
                </a:cubicBezTo>
                <a:cubicBezTo>
                  <a:pt x="2987260" y="7062956"/>
                  <a:pt x="2990537" y="7054989"/>
                  <a:pt x="2999150" y="7052283"/>
                </a:cubicBezTo>
                <a:cubicBezTo>
                  <a:pt x="3017709" y="7046489"/>
                  <a:pt x="3022778" y="7076374"/>
                  <a:pt x="3004447" y="7082129"/>
                </a:cubicBezTo>
                <a:close/>
                <a:moveTo>
                  <a:pt x="3009744" y="7003034"/>
                </a:moveTo>
                <a:cubicBezTo>
                  <a:pt x="2991147" y="7008866"/>
                  <a:pt x="2982344" y="6979896"/>
                  <a:pt x="3000941" y="6974064"/>
                </a:cubicBezTo>
                <a:cubicBezTo>
                  <a:pt x="3019539" y="6968232"/>
                  <a:pt x="3028342" y="6997202"/>
                  <a:pt x="3009744" y="7003034"/>
                </a:cubicBezTo>
                <a:close/>
                <a:moveTo>
                  <a:pt x="3024455" y="6829901"/>
                </a:moveTo>
                <a:cubicBezTo>
                  <a:pt x="3024303" y="6830282"/>
                  <a:pt x="3024341" y="6830702"/>
                  <a:pt x="3024150" y="6831083"/>
                </a:cubicBezTo>
                <a:lnTo>
                  <a:pt x="3019729" y="6839507"/>
                </a:lnTo>
                <a:cubicBezTo>
                  <a:pt x="3017405" y="6843967"/>
                  <a:pt x="3013251" y="6846864"/>
                  <a:pt x="3008639" y="6847817"/>
                </a:cubicBezTo>
                <a:cubicBezTo>
                  <a:pt x="3010545" y="6851019"/>
                  <a:pt x="3011002" y="6854754"/>
                  <a:pt x="3010240" y="6858414"/>
                </a:cubicBezTo>
                <a:cubicBezTo>
                  <a:pt x="3016452" y="6861806"/>
                  <a:pt x="3020682" y="6868477"/>
                  <a:pt x="3016985" y="6875872"/>
                </a:cubicBezTo>
                <a:cubicBezTo>
                  <a:pt x="3015728" y="6878388"/>
                  <a:pt x="3014775" y="6881094"/>
                  <a:pt x="3013479" y="6883610"/>
                </a:cubicBezTo>
                <a:cubicBezTo>
                  <a:pt x="3013213" y="6884296"/>
                  <a:pt x="3013022" y="6884944"/>
                  <a:pt x="3012793" y="6885630"/>
                </a:cubicBezTo>
                <a:cubicBezTo>
                  <a:pt x="3012412" y="6887689"/>
                  <a:pt x="3011993" y="6889518"/>
                  <a:pt x="3011231" y="6891233"/>
                </a:cubicBezTo>
                <a:cubicBezTo>
                  <a:pt x="3013403" y="6895198"/>
                  <a:pt x="3014013" y="6900191"/>
                  <a:pt x="3012603" y="6904155"/>
                </a:cubicBezTo>
                <a:cubicBezTo>
                  <a:pt x="3010773" y="6909263"/>
                  <a:pt x="3006810" y="6912046"/>
                  <a:pt x="3002237" y="6913152"/>
                </a:cubicBezTo>
                <a:cubicBezTo>
                  <a:pt x="3003152" y="6913266"/>
                  <a:pt x="3003952" y="6913152"/>
                  <a:pt x="3004905" y="6913418"/>
                </a:cubicBezTo>
                <a:cubicBezTo>
                  <a:pt x="3015423" y="6916735"/>
                  <a:pt x="3017481" y="6927598"/>
                  <a:pt x="3014051" y="6935336"/>
                </a:cubicBezTo>
                <a:cubicBezTo>
                  <a:pt x="3030209" y="6933583"/>
                  <a:pt x="3035278" y="6959656"/>
                  <a:pt x="3017900" y="6965145"/>
                </a:cubicBezTo>
                <a:cubicBezTo>
                  <a:pt x="3003837" y="6969566"/>
                  <a:pt x="2996597" y="6953747"/>
                  <a:pt x="3001932" y="6943265"/>
                </a:cubicBezTo>
                <a:cubicBezTo>
                  <a:pt x="3000598" y="6943227"/>
                  <a:pt x="2999303" y="6943303"/>
                  <a:pt x="2997816" y="6942845"/>
                </a:cubicBezTo>
                <a:cubicBezTo>
                  <a:pt x="2983830" y="6938424"/>
                  <a:pt x="2984478" y="6920508"/>
                  <a:pt x="2993700" y="6914600"/>
                </a:cubicBezTo>
                <a:cubicBezTo>
                  <a:pt x="2990995" y="6915667"/>
                  <a:pt x="2989013" y="6916124"/>
                  <a:pt x="2986193" y="6916277"/>
                </a:cubicBezTo>
                <a:cubicBezTo>
                  <a:pt x="2979828" y="6916658"/>
                  <a:pt x="2974760" y="6914371"/>
                  <a:pt x="2969234" y="6911474"/>
                </a:cubicBezTo>
                <a:cubicBezTo>
                  <a:pt x="2967633" y="6910635"/>
                  <a:pt x="2966337" y="6909111"/>
                  <a:pt x="2965270" y="6907396"/>
                </a:cubicBezTo>
                <a:cubicBezTo>
                  <a:pt x="2962488" y="6906557"/>
                  <a:pt x="2959935" y="6905070"/>
                  <a:pt x="2958068" y="6903012"/>
                </a:cubicBezTo>
                <a:cubicBezTo>
                  <a:pt x="2956582" y="6901373"/>
                  <a:pt x="2955209" y="6899619"/>
                  <a:pt x="2953876" y="6897828"/>
                </a:cubicBezTo>
                <a:cubicBezTo>
                  <a:pt x="2953304" y="6897675"/>
                  <a:pt x="2952733" y="6897523"/>
                  <a:pt x="2952161" y="6897256"/>
                </a:cubicBezTo>
                <a:cubicBezTo>
                  <a:pt x="2945034" y="6894093"/>
                  <a:pt x="2940690" y="6884525"/>
                  <a:pt x="2944463" y="6877282"/>
                </a:cubicBezTo>
                <a:lnTo>
                  <a:pt x="2946521" y="6873356"/>
                </a:lnTo>
                <a:cubicBezTo>
                  <a:pt x="2946749" y="6872022"/>
                  <a:pt x="2947016" y="6870688"/>
                  <a:pt x="2947473" y="6869315"/>
                </a:cubicBezTo>
                <a:cubicBezTo>
                  <a:pt x="2950903" y="6859023"/>
                  <a:pt x="2960621" y="6851972"/>
                  <a:pt x="2968015" y="6844691"/>
                </a:cubicBezTo>
                <a:cubicBezTo>
                  <a:pt x="2974340" y="6838440"/>
                  <a:pt x="2981772" y="6839926"/>
                  <a:pt x="2986802" y="6844577"/>
                </a:cubicBezTo>
                <a:cubicBezTo>
                  <a:pt x="2988670" y="6842861"/>
                  <a:pt x="2990842" y="6841604"/>
                  <a:pt x="2993472" y="6841108"/>
                </a:cubicBezTo>
                <a:cubicBezTo>
                  <a:pt x="2990804" y="6836877"/>
                  <a:pt x="2989813" y="6831579"/>
                  <a:pt x="2992176" y="6827004"/>
                </a:cubicBezTo>
                <a:lnTo>
                  <a:pt x="2996597" y="6818580"/>
                </a:lnTo>
                <a:cubicBezTo>
                  <a:pt x="2999265" y="6813434"/>
                  <a:pt x="3004295" y="6810194"/>
                  <a:pt x="3009744" y="6809851"/>
                </a:cubicBezTo>
                <a:cubicBezTo>
                  <a:pt x="3010926" y="6806611"/>
                  <a:pt x="3012755" y="6803676"/>
                  <a:pt x="3015613" y="6801846"/>
                </a:cubicBezTo>
                <a:cubicBezTo>
                  <a:pt x="3009744" y="6793003"/>
                  <a:pt x="3010926" y="6779204"/>
                  <a:pt x="3015271" y="6769942"/>
                </a:cubicBezTo>
                <a:cubicBezTo>
                  <a:pt x="3018319" y="6763423"/>
                  <a:pt x="3026551" y="6760069"/>
                  <a:pt x="3034821" y="6758354"/>
                </a:cubicBezTo>
                <a:cubicBezTo>
                  <a:pt x="3032229" y="6748481"/>
                  <a:pt x="3042671" y="6734949"/>
                  <a:pt x="3056086" y="6739218"/>
                </a:cubicBezTo>
                <a:cubicBezTo>
                  <a:pt x="3065232" y="6742115"/>
                  <a:pt x="3066719" y="6750272"/>
                  <a:pt x="3063670" y="6757058"/>
                </a:cubicBezTo>
                <a:cubicBezTo>
                  <a:pt x="3065080" y="6756981"/>
                  <a:pt x="3066490" y="6757058"/>
                  <a:pt x="3067824" y="6757401"/>
                </a:cubicBezTo>
                <a:cubicBezTo>
                  <a:pt x="3070720" y="6749929"/>
                  <a:pt x="3079181" y="6746575"/>
                  <a:pt x="3086650" y="6748709"/>
                </a:cubicBezTo>
                <a:cubicBezTo>
                  <a:pt x="3091452" y="6750120"/>
                  <a:pt x="3094767" y="6754084"/>
                  <a:pt x="3096101" y="6758658"/>
                </a:cubicBezTo>
                <a:cubicBezTo>
                  <a:pt x="3096101" y="6757706"/>
                  <a:pt x="3096292" y="6756714"/>
                  <a:pt x="3096596" y="6755723"/>
                </a:cubicBezTo>
                <a:lnTo>
                  <a:pt x="3098616" y="6749320"/>
                </a:lnTo>
                <a:cubicBezTo>
                  <a:pt x="3101094" y="6741505"/>
                  <a:pt x="3107191" y="6735445"/>
                  <a:pt x="3116109" y="6737007"/>
                </a:cubicBezTo>
                <a:cubicBezTo>
                  <a:pt x="3123388" y="6738265"/>
                  <a:pt x="3130895" y="6746727"/>
                  <a:pt x="3128418" y="6754504"/>
                </a:cubicBezTo>
                <a:lnTo>
                  <a:pt x="3126399" y="6760908"/>
                </a:lnTo>
                <a:cubicBezTo>
                  <a:pt x="3123921" y="6768760"/>
                  <a:pt x="3117824" y="6774782"/>
                  <a:pt x="3108906" y="6773220"/>
                </a:cubicBezTo>
                <a:cubicBezTo>
                  <a:pt x="3103723" y="6772343"/>
                  <a:pt x="3098502" y="6767769"/>
                  <a:pt x="3096787" y="6762432"/>
                </a:cubicBezTo>
                <a:cubicBezTo>
                  <a:pt x="3096901" y="6764262"/>
                  <a:pt x="3096711" y="6766129"/>
                  <a:pt x="3096139" y="6767883"/>
                </a:cubicBezTo>
                <a:lnTo>
                  <a:pt x="3094120" y="6774287"/>
                </a:lnTo>
                <a:cubicBezTo>
                  <a:pt x="3093395" y="6776574"/>
                  <a:pt x="3092138" y="6778442"/>
                  <a:pt x="3090575" y="6779967"/>
                </a:cubicBezTo>
                <a:cubicBezTo>
                  <a:pt x="3093052" y="6786599"/>
                  <a:pt x="3093167" y="6793956"/>
                  <a:pt x="3089470" y="6800932"/>
                </a:cubicBezTo>
                <a:cubicBezTo>
                  <a:pt x="3087107" y="6805391"/>
                  <a:pt x="3083906" y="6808708"/>
                  <a:pt x="3080171" y="6811109"/>
                </a:cubicBezTo>
                <a:cubicBezTo>
                  <a:pt x="3080667" y="6813396"/>
                  <a:pt x="3080743" y="6815874"/>
                  <a:pt x="3080171" y="6818352"/>
                </a:cubicBezTo>
                <a:cubicBezTo>
                  <a:pt x="3078380" y="6826128"/>
                  <a:pt x="3069081" y="6831273"/>
                  <a:pt x="3061536" y="6828872"/>
                </a:cubicBezTo>
                <a:lnTo>
                  <a:pt x="3048731" y="6824832"/>
                </a:lnTo>
                <a:cubicBezTo>
                  <a:pt x="3043395" y="6823154"/>
                  <a:pt x="3039737" y="6819152"/>
                  <a:pt x="3038403" y="6814273"/>
                </a:cubicBezTo>
                <a:cubicBezTo>
                  <a:pt x="3038212" y="6814235"/>
                  <a:pt x="3037984" y="6814159"/>
                  <a:pt x="3037793" y="6814120"/>
                </a:cubicBezTo>
                <a:cubicBezTo>
                  <a:pt x="3037793" y="6821782"/>
                  <a:pt x="3032534" y="6829177"/>
                  <a:pt x="3024455" y="6829901"/>
                </a:cubicBezTo>
                <a:close/>
                <a:moveTo>
                  <a:pt x="3036345" y="6894207"/>
                </a:moveTo>
                <a:cubicBezTo>
                  <a:pt x="3032496" y="6887117"/>
                  <a:pt x="3035202" y="6877473"/>
                  <a:pt x="3042443" y="6873699"/>
                </a:cubicBezTo>
                <a:cubicBezTo>
                  <a:pt x="3045263" y="6872213"/>
                  <a:pt x="3048083" y="6870764"/>
                  <a:pt x="3050865" y="6869315"/>
                </a:cubicBezTo>
                <a:cubicBezTo>
                  <a:pt x="3058144" y="6865542"/>
                  <a:pt x="3067404" y="6868134"/>
                  <a:pt x="3071368" y="6875414"/>
                </a:cubicBezTo>
                <a:cubicBezTo>
                  <a:pt x="3072397" y="6877282"/>
                  <a:pt x="3072892" y="6879379"/>
                  <a:pt x="3073007" y="6881437"/>
                </a:cubicBezTo>
                <a:cubicBezTo>
                  <a:pt x="3080629" y="6880446"/>
                  <a:pt x="3087374" y="6885363"/>
                  <a:pt x="3089661" y="6892606"/>
                </a:cubicBezTo>
                <a:lnTo>
                  <a:pt x="3091680" y="6899010"/>
                </a:lnTo>
                <a:cubicBezTo>
                  <a:pt x="3094120" y="6906862"/>
                  <a:pt x="3088098" y="6915476"/>
                  <a:pt x="3080552" y="6917306"/>
                </a:cubicBezTo>
                <a:cubicBezTo>
                  <a:pt x="3072244" y="6919326"/>
                  <a:pt x="3064699" y="6913990"/>
                  <a:pt x="3062260" y="6906176"/>
                </a:cubicBezTo>
                <a:lnTo>
                  <a:pt x="3060240" y="6899772"/>
                </a:lnTo>
                <a:cubicBezTo>
                  <a:pt x="3060126" y="6899353"/>
                  <a:pt x="3060240" y="6898971"/>
                  <a:pt x="3060164" y="6898552"/>
                </a:cubicBezTo>
                <a:cubicBezTo>
                  <a:pt x="3059020" y="6899162"/>
                  <a:pt x="3057915" y="6899734"/>
                  <a:pt x="3056772" y="6900306"/>
                </a:cubicBezTo>
                <a:cubicBezTo>
                  <a:pt x="3049569" y="6904118"/>
                  <a:pt x="3040309" y="6901525"/>
                  <a:pt x="3036345" y="6894207"/>
                </a:cubicBezTo>
                <a:close/>
                <a:moveTo>
                  <a:pt x="3064241" y="6956835"/>
                </a:moveTo>
                <a:cubicBezTo>
                  <a:pt x="3056124" y="6954281"/>
                  <a:pt x="3051246" y="6947419"/>
                  <a:pt x="3052771" y="6938767"/>
                </a:cubicBezTo>
                <a:cubicBezTo>
                  <a:pt x="3054104" y="6931181"/>
                  <a:pt x="3063250" y="6924892"/>
                  <a:pt x="3070835" y="6927293"/>
                </a:cubicBezTo>
                <a:lnTo>
                  <a:pt x="3077237" y="6929314"/>
                </a:lnTo>
                <a:cubicBezTo>
                  <a:pt x="3082725" y="6931029"/>
                  <a:pt x="3086497" y="6934841"/>
                  <a:pt x="3088060" y="6939682"/>
                </a:cubicBezTo>
                <a:lnTo>
                  <a:pt x="3088365" y="6939606"/>
                </a:lnTo>
                <a:cubicBezTo>
                  <a:pt x="3096444" y="6937090"/>
                  <a:pt x="3104523" y="6941435"/>
                  <a:pt x="3107496" y="6949211"/>
                </a:cubicBezTo>
                <a:cubicBezTo>
                  <a:pt x="3110392" y="6956759"/>
                  <a:pt x="3105438" y="6965945"/>
                  <a:pt x="3097892" y="6968308"/>
                </a:cubicBezTo>
                <a:lnTo>
                  <a:pt x="3091490" y="6970329"/>
                </a:lnTo>
                <a:cubicBezTo>
                  <a:pt x="3083411" y="6972845"/>
                  <a:pt x="3075331" y="6968499"/>
                  <a:pt x="3072359" y="6960723"/>
                </a:cubicBezTo>
                <a:cubicBezTo>
                  <a:pt x="3072130" y="6960113"/>
                  <a:pt x="3072244" y="6959503"/>
                  <a:pt x="3072130" y="6958893"/>
                </a:cubicBezTo>
                <a:cubicBezTo>
                  <a:pt x="3071635" y="6958817"/>
                  <a:pt x="3071139" y="6958970"/>
                  <a:pt x="3070644" y="6958855"/>
                </a:cubicBezTo>
                <a:lnTo>
                  <a:pt x="3064241" y="6956835"/>
                </a:lnTo>
                <a:close/>
                <a:moveTo>
                  <a:pt x="3127923" y="7006389"/>
                </a:moveTo>
                <a:lnTo>
                  <a:pt x="3119958" y="7010543"/>
                </a:lnTo>
                <a:cubicBezTo>
                  <a:pt x="3124379" y="7012068"/>
                  <a:pt x="3128228" y="7015270"/>
                  <a:pt x="3129676" y="7019920"/>
                </a:cubicBezTo>
                <a:lnTo>
                  <a:pt x="3131696" y="7026324"/>
                </a:lnTo>
                <a:cubicBezTo>
                  <a:pt x="3134135" y="7034176"/>
                  <a:pt x="3129790" y="7042868"/>
                  <a:pt x="3121940" y="7045383"/>
                </a:cubicBezTo>
                <a:cubicBezTo>
                  <a:pt x="3114203" y="7047861"/>
                  <a:pt x="3105324" y="7043440"/>
                  <a:pt x="3102885" y="7035625"/>
                </a:cubicBezTo>
                <a:lnTo>
                  <a:pt x="3100865" y="7029221"/>
                </a:lnTo>
                <a:cubicBezTo>
                  <a:pt x="3098731" y="7022398"/>
                  <a:pt x="3101932" y="7015194"/>
                  <a:pt x="3107915" y="7011725"/>
                </a:cubicBezTo>
                <a:cubicBezTo>
                  <a:pt x="3106543" y="7011306"/>
                  <a:pt x="3105324" y="7010506"/>
                  <a:pt x="3104142" y="7009705"/>
                </a:cubicBezTo>
                <a:cubicBezTo>
                  <a:pt x="3102008" y="7016795"/>
                  <a:pt x="3093967" y="7022665"/>
                  <a:pt x="3086497" y="7020301"/>
                </a:cubicBezTo>
                <a:lnTo>
                  <a:pt x="3080095" y="7018281"/>
                </a:lnTo>
                <a:cubicBezTo>
                  <a:pt x="3072282" y="7015804"/>
                  <a:pt x="3066719" y="7008752"/>
                  <a:pt x="3068624" y="7000213"/>
                </a:cubicBezTo>
                <a:cubicBezTo>
                  <a:pt x="3070301" y="6992742"/>
                  <a:pt x="3078876" y="6986262"/>
                  <a:pt x="3086688" y="6988740"/>
                </a:cubicBezTo>
                <a:lnTo>
                  <a:pt x="3093091" y="6990760"/>
                </a:lnTo>
                <a:cubicBezTo>
                  <a:pt x="3094920" y="6991332"/>
                  <a:pt x="3096558" y="6992208"/>
                  <a:pt x="3098083" y="6993238"/>
                </a:cubicBezTo>
                <a:cubicBezTo>
                  <a:pt x="3099188" y="6989350"/>
                  <a:pt x="3101703" y="6985919"/>
                  <a:pt x="3105438" y="6983975"/>
                </a:cubicBezTo>
                <a:lnTo>
                  <a:pt x="3113860" y="6979591"/>
                </a:lnTo>
                <a:cubicBezTo>
                  <a:pt x="3121139" y="6975818"/>
                  <a:pt x="3130476" y="6978677"/>
                  <a:pt x="3134287" y="6985957"/>
                </a:cubicBezTo>
                <a:cubicBezTo>
                  <a:pt x="3138060" y="6993162"/>
                  <a:pt x="3135202" y="7002615"/>
                  <a:pt x="3127923" y="7006389"/>
                </a:cubicBezTo>
                <a:close/>
                <a:moveTo>
                  <a:pt x="3160240" y="6948640"/>
                </a:moveTo>
                <a:cubicBezTo>
                  <a:pt x="3159287" y="6945590"/>
                  <a:pt x="3159783" y="6942769"/>
                  <a:pt x="3160240" y="6939987"/>
                </a:cubicBezTo>
                <a:cubicBezTo>
                  <a:pt x="3156162" y="6945514"/>
                  <a:pt x="3147930" y="6948792"/>
                  <a:pt x="3141757" y="6945056"/>
                </a:cubicBezTo>
                <a:lnTo>
                  <a:pt x="3136040" y="6941587"/>
                </a:lnTo>
                <a:cubicBezTo>
                  <a:pt x="3129066" y="6937395"/>
                  <a:pt x="3125179" y="6929466"/>
                  <a:pt x="3128952" y="6921576"/>
                </a:cubicBezTo>
                <a:cubicBezTo>
                  <a:pt x="3132191" y="6914752"/>
                  <a:pt x="3142023" y="6910292"/>
                  <a:pt x="3148959" y="6914485"/>
                </a:cubicBezTo>
                <a:lnTo>
                  <a:pt x="3154676" y="6917916"/>
                </a:lnTo>
                <a:cubicBezTo>
                  <a:pt x="3160621" y="6921499"/>
                  <a:pt x="3164013" y="6927827"/>
                  <a:pt x="3162603" y="6934536"/>
                </a:cubicBezTo>
                <a:cubicBezTo>
                  <a:pt x="3164089" y="6932363"/>
                  <a:pt x="3165346" y="6930076"/>
                  <a:pt x="3168129" y="6928742"/>
                </a:cubicBezTo>
                <a:cubicBezTo>
                  <a:pt x="3174950" y="6925425"/>
                  <a:pt x="3185621" y="6929085"/>
                  <a:pt x="3187984" y="6936670"/>
                </a:cubicBezTo>
                <a:lnTo>
                  <a:pt x="3190004" y="6943074"/>
                </a:lnTo>
                <a:cubicBezTo>
                  <a:pt x="3192557" y="6951194"/>
                  <a:pt x="3190080" y="6959046"/>
                  <a:pt x="3182077" y="6962934"/>
                </a:cubicBezTo>
                <a:cubicBezTo>
                  <a:pt x="3175255" y="6966212"/>
                  <a:pt x="3164584" y="6962591"/>
                  <a:pt x="3162221" y="6955005"/>
                </a:cubicBezTo>
                <a:lnTo>
                  <a:pt x="3160240" y="6948640"/>
                </a:lnTo>
                <a:close/>
                <a:moveTo>
                  <a:pt x="3172702" y="7010467"/>
                </a:moveTo>
                <a:cubicBezTo>
                  <a:pt x="3156314" y="7000557"/>
                  <a:pt x="3168738" y="6973188"/>
                  <a:pt x="3185278" y="6983174"/>
                </a:cubicBezTo>
                <a:cubicBezTo>
                  <a:pt x="3201665" y="6993085"/>
                  <a:pt x="3189241" y="7020454"/>
                  <a:pt x="3172702" y="7010467"/>
                </a:cubicBezTo>
                <a:close/>
                <a:moveTo>
                  <a:pt x="3218967" y="6951231"/>
                </a:moveTo>
                <a:cubicBezTo>
                  <a:pt x="3214318" y="6955805"/>
                  <a:pt x="3207610" y="6957674"/>
                  <a:pt x="3201322" y="6954357"/>
                </a:cubicBezTo>
                <a:cubicBezTo>
                  <a:pt x="3194500" y="6950736"/>
                  <a:pt x="3190689" y="6940825"/>
                  <a:pt x="3195034" y="6933888"/>
                </a:cubicBezTo>
                <a:cubicBezTo>
                  <a:pt x="3198997" y="6927560"/>
                  <a:pt x="3203875" y="6922223"/>
                  <a:pt x="3211269" y="6920089"/>
                </a:cubicBezTo>
                <a:cubicBezTo>
                  <a:pt x="3219386" y="6917726"/>
                  <a:pt x="3226817" y="6921004"/>
                  <a:pt x="3233182" y="6925883"/>
                </a:cubicBezTo>
                <a:cubicBezTo>
                  <a:pt x="3239699" y="6930876"/>
                  <a:pt x="3239165" y="6941702"/>
                  <a:pt x="3233982" y="6947267"/>
                </a:cubicBezTo>
                <a:cubicBezTo>
                  <a:pt x="3229866" y="6951727"/>
                  <a:pt x="3224226" y="6952718"/>
                  <a:pt x="3218967" y="6951231"/>
                </a:cubicBezTo>
                <a:close/>
                <a:moveTo>
                  <a:pt x="3274722" y="7060860"/>
                </a:moveTo>
                <a:cubicBezTo>
                  <a:pt x="3271406" y="7067683"/>
                  <a:pt x="3261612" y="7071990"/>
                  <a:pt x="3254638" y="7067797"/>
                </a:cubicBezTo>
                <a:lnTo>
                  <a:pt x="3248921" y="7064366"/>
                </a:lnTo>
                <a:cubicBezTo>
                  <a:pt x="3241947" y="7060173"/>
                  <a:pt x="3238174" y="7052130"/>
                  <a:pt x="3241985" y="7044278"/>
                </a:cubicBezTo>
                <a:cubicBezTo>
                  <a:pt x="3245301" y="7037455"/>
                  <a:pt x="3255095" y="7033147"/>
                  <a:pt x="3262069" y="7037341"/>
                </a:cubicBezTo>
                <a:lnTo>
                  <a:pt x="3267786" y="7040809"/>
                </a:lnTo>
                <a:cubicBezTo>
                  <a:pt x="3274760" y="7045002"/>
                  <a:pt x="3278571" y="7053045"/>
                  <a:pt x="3274722" y="7060860"/>
                </a:cubicBezTo>
                <a:close/>
                <a:moveTo>
                  <a:pt x="3375331" y="6916430"/>
                </a:moveTo>
                <a:lnTo>
                  <a:pt x="3368929" y="6918450"/>
                </a:lnTo>
                <a:cubicBezTo>
                  <a:pt x="3367709" y="6918831"/>
                  <a:pt x="3366528" y="6918602"/>
                  <a:pt x="3365308" y="6918526"/>
                </a:cubicBezTo>
                <a:cubicBezTo>
                  <a:pt x="3364051" y="6920470"/>
                  <a:pt x="3362564" y="6922186"/>
                  <a:pt x="3360773" y="6923291"/>
                </a:cubicBezTo>
                <a:cubicBezTo>
                  <a:pt x="3356352" y="6925997"/>
                  <a:pt x="3351779" y="6925959"/>
                  <a:pt x="3347702" y="6924244"/>
                </a:cubicBezTo>
                <a:cubicBezTo>
                  <a:pt x="3343128" y="6925578"/>
                  <a:pt x="3338212" y="6924434"/>
                  <a:pt x="3334173" y="6921461"/>
                </a:cubicBezTo>
                <a:cubicBezTo>
                  <a:pt x="3333487" y="6921919"/>
                  <a:pt x="3333029" y="6922528"/>
                  <a:pt x="3332229" y="6922910"/>
                </a:cubicBezTo>
                <a:cubicBezTo>
                  <a:pt x="3327465" y="6925121"/>
                  <a:pt x="3320606" y="6924396"/>
                  <a:pt x="3316109" y="6921004"/>
                </a:cubicBezTo>
                <a:cubicBezTo>
                  <a:pt x="3317252" y="6922452"/>
                  <a:pt x="3318167" y="6924091"/>
                  <a:pt x="3318700" y="6925845"/>
                </a:cubicBezTo>
                <a:lnTo>
                  <a:pt x="3320720" y="6932249"/>
                </a:lnTo>
                <a:cubicBezTo>
                  <a:pt x="3321444" y="6934536"/>
                  <a:pt x="3321482" y="6936785"/>
                  <a:pt x="3321101" y="6938957"/>
                </a:cubicBezTo>
                <a:cubicBezTo>
                  <a:pt x="3326932" y="6942960"/>
                  <a:pt x="3331238" y="6948944"/>
                  <a:pt x="3332229" y="6956759"/>
                </a:cubicBezTo>
                <a:cubicBezTo>
                  <a:pt x="3332839" y="6961714"/>
                  <a:pt x="3332115" y="6966250"/>
                  <a:pt x="3330476" y="6970367"/>
                </a:cubicBezTo>
                <a:cubicBezTo>
                  <a:pt x="3334211" y="6970672"/>
                  <a:pt x="3337603" y="6972234"/>
                  <a:pt x="3340232" y="6974560"/>
                </a:cubicBezTo>
                <a:cubicBezTo>
                  <a:pt x="3345110" y="6969757"/>
                  <a:pt x="3352732" y="6967279"/>
                  <a:pt x="3360049" y="6971701"/>
                </a:cubicBezTo>
                <a:cubicBezTo>
                  <a:pt x="3376589" y="6981688"/>
                  <a:pt x="3357953" y="7005245"/>
                  <a:pt x="3341604" y="6995410"/>
                </a:cubicBezTo>
                <a:cubicBezTo>
                  <a:pt x="3341452" y="6995334"/>
                  <a:pt x="3341414" y="6995220"/>
                  <a:pt x="3341261" y="6995106"/>
                </a:cubicBezTo>
                <a:cubicBezTo>
                  <a:pt x="3338479" y="6998422"/>
                  <a:pt x="3334516" y="7000709"/>
                  <a:pt x="3330095" y="7000480"/>
                </a:cubicBezTo>
                <a:cubicBezTo>
                  <a:pt x="3328494" y="7000404"/>
                  <a:pt x="3326894" y="7000327"/>
                  <a:pt x="3325293" y="7000251"/>
                </a:cubicBezTo>
                <a:cubicBezTo>
                  <a:pt x="3324112" y="7007341"/>
                  <a:pt x="3318700" y="7013173"/>
                  <a:pt x="3311078" y="7013364"/>
                </a:cubicBezTo>
                <a:cubicBezTo>
                  <a:pt x="3306924" y="7013440"/>
                  <a:pt x="3302999" y="7011458"/>
                  <a:pt x="3300141" y="7008485"/>
                </a:cubicBezTo>
                <a:cubicBezTo>
                  <a:pt x="3299836" y="7013745"/>
                  <a:pt x="3297054" y="7018701"/>
                  <a:pt x="3290461" y="7020759"/>
                </a:cubicBezTo>
                <a:cubicBezTo>
                  <a:pt x="3290385" y="7020797"/>
                  <a:pt x="3290346" y="7020759"/>
                  <a:pt x="3290270" y="7020759"/>
                </a:cubicBezTo>
                <a:cubicBezTo>
                  <a:pt x="3291680" y="7021521"/>
                  <a:pt x="3293090" y="7022360"/>
                  <a:pt x="3294424" y="7023809"/>
                </a:cubicBezTo>
                <a:cubicBezTo>
                  <a:pt x="3307420" y="7038217"/>
                  <a:pt x="3286802" y="7060402"/>
                  <a:pt x="3273807" y="7045955"/>
                </a:cubicBezTo>
                <a:cubicBezTo>
                  <a:pt x="3265194" y="7036388"/>
                  <a:pt x="3271444" y="7023618"/>
                  <a:pt x="3280362" y="7020187"/>
                </a:cubicBezTo>
                <a:cubicBezTo>
                  <a:pt x="3277237" y="7018815"/>
                  <a:pt x="3275065" y="7016299"/>
                  <a:pt x="3273502" y="7013288"/>
                </a:cubicBezTo>
                <a:cubicBezTo>
                  <a:pt x="3272359" y="7013517"/>
                  <a:pt x="3271215" y="7013821"/>
                  <a:pt x="3270072" y="7013860"/>
                </a:cubicBezTo>
                <a:cubicBezTo>
                  <a:pt x="3267900" y="7016795"/>
                  <a:pt x="3264622" y="7018739"/>
                  <a:pt x="3261231" y="7019692"/>
                </a:cubicBezTo>
                <a:cubicBezTo>
                  <a:pt x="3258029" y="7025257"/>
                  <a:pt x="3251894" y="7029107"/>
                  <a:pt x="3244005" y="7026591"/>
                </a:cubicBezTo>
                <a:cubicBezTo>
                  <a:pt x="3232305" y="7022894"/>
                  <a:pt x="3231886" y="7010200"/>
                  <a:pt x="3237755" y="7002767"/>
                </a:cubicBezTo>
                <a:cubicBezTo>
                  <a:pt x="3237488" y="7002310"/>
                  <a:pt x="3237069" y="7002005"/>
                  <a:pt x="3236802" y="7001509"/>
                </a:cubicBezTo>
                <a:cubicBezTo>
                  <a:pt x="3233754" y="6995868"/>
                  <a:pt x="3233792" y="6990341"/>
                  <a:pt x="3234096" y="6984089"/>
                </a:cubicBezTo>
                <a:cubicBezTo>
                  <a:pt x="3234173" y="6982259"/>
                  <a:pt x="3235011" y="6980468"/>
                  <a:pt x="3236116" y="6978791"/>
                </a:cubicBezTo>
                <a:cubicBezTo>
                  <a:pt x="3235735" y="6975932"/>
                  <a:pt x="3236002" y="6972959"/>
                  <a:pt x="3237107" y="6970405"/>
                </a:cubicBezTo>
                <a:cubicBezTo>
                  <a:pt x="3237984" y="6968347"/>
                  <a:pt x="3239013" y="6966364"/>
                  <a:pt x="3240080" y="6964421"/>
                </a:cubicBezTo>
                <a:cubicBezTo>
                  <a:pt x="3240003" y="6963811"/>
                  <a:pt x="3239889" y="6963239"/>
                  <a:pt x="3239889" y="6962629"/>
                </a:cubicBezTo>
                <a:cubicBezTo>
                  <a:pt x="3239813" y="6954814"/>
                  <a:pt x="3246673" y="6946924"/>
                  <a:pt x="3254828" y="6947343"/>
                </a:cubicBezTo>
                <a:lnTo>
                  <a:pt x="3259249" y="6947572"/>
                </a:lnTo>
                <a:cubicBezTo>
                  <a:pt x="3259287" y="6947572"/>
                  <a:pt x="3259363" y="6947572"/>
                  <a:pt x="3259401" y="6947534"/>
                </a:cubicBezTo>
                <a:cubicBezTo>
                  <a:pt x="3256353" y="6939643"/>
                  <a:pt x="3258906" y="6928589"/>
                  <a:pt x="3269424" y="6925273"/>
                </a:cubicBezTo>
                <a:cubicBezTo>
                  <a:pt x="3278571" y="6922414"/>
                  <a:pt x="3284439" y="6928246"/>
                  <a:pt x="3285850" y="6935565"/>
                </a:cubicBezTo>
                <a:cubicBezTo>
                  <a:pt x="3286993" y="6934688"/>
                  <a:pt x="3288174" y="6933964"/>
                  <a:pt x="3289470" y="6933468"/>
                </a:cubicBezTo>
                <a:cubicBezTo>
                  <a:pt x="3287564" y="6925692"/>
                  <a:pt x="3292595" y="6918107"/>
                  <a:pt x="3299950" y="6915591"/>
                </a:cubicBezTo>
                <a:cubicBezTo>
                  <a:pt x="3304714" y="6913990"/>
                  <a:pt x="3309668" y="6915362"/>
                  <a:pt x="3313403" y="6918336"/>
                </a:cubicBezTo>
                <a:cubicBezTo>
                  <a:pt x="3312869" y="6917535"/>
                  <a:pt x="3312412" y="6916658"/>
                  <a:pt x="3312107" y="6915667"/>
                </a:cubicBezTo>
                <a:lnTo>
                  <a:pt x="3310087" y="6909263"/>
                </a:lnTo>
                <a:cubicBezTo>
                  <a:pt x="3307877" y="6902173"/>
                  <a:pt x="3309173" y="6894817"/>
                  <a:pt x="3315423" y="6890585"/>
                </a:cubicBezTo>
                <a:cubicBezTo>
                  <a:pt x="3312526" y="6890814"/>
                  <a:pt x="3309592" y="6890471"/>
                  <a:pt x="3306924" y="6888908"/>
                </a:cubicBezTo>
                <a:cubicBezTo>
                  <a:pt x="3306276" y="6889823"/>
                  <a:pt x="3305857" y="6890776"/>
                  <a:pt x="3304904" y="6891615"/>
                </a:cubicBezTo>
                <a:lnTo>
                  <a:pt x="3301817" y="6894397"/>
                </a:lnTo>
                <a:cubicBezTo>
                  <a:pt x="3287336" y="6907472"/>
                  <a:pt x="3267519" y="6884563"/>
                  <a:pt x="3282001" y="6871526"/>
                </a:cubicBezTo>
                <a:lnTo>
                  <a:pt x="3285087" y="6868744"/>
                </a:lnTo>
                <a:cubicBezTo>
                  <a:pt x="3290766" y="6863636"/>
                  <a:pt x="3297168" y="6864131"/>
                  <a:pt x="3302122" y="6867295"/>
                </a:cubicBezTo>
                <a:lnTo>
                  <a:pt x="3304942" y="6862568"/>
                </a:lnTo>
                <a:cubicBezTo>
                  <a:pt x="3309135" y="6855593"/>
                  <a:pt x="3318472" y="6853115"/>
                  <a:pt x="3325522" y="6857308"/>
                </a:cubicBezTo>
                <a:cubicBezTo>
                  <a:pt x="3332458" y="6861425"/>
                  <a:pt x="3335011" y="6870917"/>
                  <a:pt x="3330781" y="6877892"/>
                </a:cubicBezTo>
                <a:lnTo>
                  <a:pt x="3327313" y="6883610"/>
                </a:lnTo>
                <a:cubicBezTo>
                  <a:pt x="3326246" y="6885325"/>
                  <a:pt x="3324912" y="6886812"/>
                  <a:pt x="3323311" y="6887955"/>
                </a:cubicBezTo>
                <a:cubicBezTo>
                  <a:pt x="3329028" y="6887917"/>
                  <a:pt x="3335163" y="6890624"/>
                  <a:pt x="3337183" y="6896036"/>
                </a:cubicBezTo>
                <a:cubicBezTo>
                  <a:pt x="3340461" y="6893902"/>
                  <a:pt x="3344005" y="6892301"/>
                  <a:pt x="3348159" y="6892187"/>
                </a:cubicBezTo>
                <a:cubicBezTo>
                  <a:pt x="3350865" y="6892148"/>
                  <a:pt x="3353189" y="6892872"/>
                  <a:pt x="3355400" y="6893826"/>
                </a:cubicBezTo>
                <a:cubicBezTo>
                  <a:pt x="3357610" y="6891539"/>
                  <a:pt x="3360392" y="6889709"/>
                  <a:pt x="3363670" y="6888680"/>
                </a:cubicBezTo>
                <a:lnTo>
                  <a:pt x="3370072" y="6886659"/>
                </a:lnTo>
                <a:cubicBezTo>
                  <a:pt x="3377923" y="6884220"/>
                  <a:pt x="3386345" y="6891653"/>
                  <a:pt x="3387641" y="6898895"/>
                </a:cubicBezTo>
                <a:cubicBezTo>
                  <a:pt x="3389127" y="6907662"/>
                  <a:pt x="3383106" y="6913990"/>
                  <a:pt x="3375331" y="6916430"/>
                </a:cubicBezTo>
                <a:close/>
                <a:moveTo>
                  <a:pt x="3361764" y="6960151"/>
                </a:moveTo>
                <a:cubicBezTo>
                  <a:pt x="3356581" y="6965754"/>
                  <a:pt x="3345872" y="6967051"/>
                  <a:pt x="3340385" y="6960952"/>
                </a:cubicBezTo>
                <a:lnTo>
                  <a:pt x="3335888" y="6955958"/>
                </a:lnTo>
                <a:cubicBezTo>
                  <a:pt x="3330400" y="6949859"/>
                  <a:pt x="3329104" y="6941016"/>
                  <a:pt x="3335087" y="6934574"/>
                </a:cubicBezTo>
                <a:cubicBezTo>
                  <a:pt x="3340270" y="6928970"/>
                  <a:pt x="3350979" y="6927675"/>
                  <a:pt x="3356467" y="6933774"/>
                </a:cubicBezTo>
                <a:lnTo>
                  <a:pt x="3360964" y="6938767"/>
                </a:lnTo>
                <a:cubicBezTo>
                  <a:pt x="3366452" y="6944866"/>
                  <a:pt x="3367747" y="6953709"/>
                  <a:pt x="3361764" y="6960151"/>
                </a:cubicBezTo>
                <a:close/>
                <a:moveTo>
                  <a:pt x="3382534" y="6859252"/>
                </a:moveTo>
                <a:cubicBezTo>
                  <a:pt x="3377999" y="6852849"/>
                  <a:pt x="3379218" y="6842480"/>
                  <a:pt x="3386154" y="6838173"/>
                </a:cubicBezTo>
                <a:lnTo>
                  <a:pt x="3394234" y="6833142"/>
                </a:lnTo>
                <a:cubicBezTo>
                  <a:pt x="3401170" y="6828796"/>
                  <a:pt x="3410392" y="6829749"/>
                  <a:pt x="3415308" y="6836762"/>
                </a:cubicBezTo>
                <a:cubicBezTo>
                  <a:pt x="3419843" y="6843167"/>
                  <a:pt x="3418624" y="6853534"/>
                  <a:pt x="3411688" y="6857842"/>
                </a:cubicBezTo>
                <a:cubicBezTo>
                  <a:pt x="3409020" y="6859519"/>
                  <a:pt x="3406315" y="6861196"/>
                  <a:pt x="3403647" y="6862874"/>
                </a:cubicBezTo>
                <a:cubicBezTo>
                  <a:pt x="3396711" y="6867219"/>
                  <a:pt x="3387488" y="6866266"/>
                  <a:pt x="3382534" y="6859252"/>
                </a:cubicBezTo>
                <a:close/>
                <a:moveTo>
                  <a:pt x="3445262" y="6916544"/>
                </a:moveTo>
                <a:cubicBezTo>
                  <a:pt x="3442023" y="6912922"/>
                  <a:pt x="3441108" y="6909149"/>
                  <a:pt x="3441795" y="6905718"/>
                </a:cubicBezTo>
                <a:cubicBezTo>
                  <a:pt x="3439127" y="6909530"/>
                  <a:pt x="3434401" y="6911817"/>
                  <a:pt x="3429638" y="6911931"/>
                </a:cubicBezTo>
                <a:cubicBezTo>
                  <a:pt x="3429485" y="6912732"/>
                  <a:pt x="3429447" y="6913571"/>
                  <a:pt x="3429180" y="6914371"/>
                </a:cubicBezTo>
                <a:cubicBezTo>
                  <a:pt x="3426627" y="6922147"/>
                  <a:pt x="3418738" y="6927179"/>
                  <a:pt x="3410545" y="6924892"/>
                </a:cubicBezTo>
                <a:cubicBezTo>
                  <a:pt x="3403380" y="6922871"/>
                  <a:pt x="3398311" y="6914981"/>
                  <a:pt x="3399912" y="6907548"/>
                </a:cubicBezTo>
                <a:cubicBezTo>
                  <a:pt x="3399836" y="6907167"/>
                  <a:pt x="3399683" y="6906786"/>
                  <a:pt x="3399569" y="6906405"/>
                </a:cubicBezTo>
                <a:cubicBezTo>
                  <a:pt x="3399493" y="6906252"/>
                  <a:pt x="3399455" y="6906176"/>
                  <a:pt x="3399378" y="6905985"/>
                </a:cubicBezTo>
                <a:cubicBezTo>
                  <a:pt x="3398769" y="6904918"/>
                  <a:pt x="3398273" y="6903812"/>
                  <a:pt x="3397663" y="6902783"/>
                </a:cubicBezTo>
                <a:cubicBezTo>
                  <a:pt x="3397206" y="6901983"/>
                  <a:pt x="3394234" y="6897714"/>
                  <a:pt x="3396978" y="6901487"/>
                </a:cubicBezTo>
                <a:cubicBezTo>
                  <a:pt x="3393471" y="6896647"/>
                  <a:pt x="3390804" y="6892110"/>
                  <a:pt x="3392519" y="6885859"/>
                </a:cubicBezTo>
                <a:cubicBezTo>
                  <a:pt x="3394234" y="6879569"/>
                  <a:pt x="3399531" y="6875453"/>
                  <a:pt x="3405819" y="6874728"/>
                </a:cubicBezTo>
                <a:cubicBezTo>
                  <a:pt x="3407077" y="6874576"/>
                  <a:pt x="3408372" y="6874576"/>
                  <a:pt x="3409668" y="6874690"/>
                </a:cubicBezTo>
                <a:cubicBezTo>
                  <a:pt x="3419500" y="6873013"/>
                  <a:pt x="3429523" y="6878426"/>
                  <a:pt x="3437374" y="6883838"/>
                </a:cubicBezTo>
                <a:cubicBezTo>
                  <a:pt x="3443395" y="6887994"/>
                  <a:pt x="3445682" y="6894778"/>
                  <a:pt x="3443624" y="6901411"/>
                </a:cubicBezTo>
                <a:cubicBezTo>
                  <a:pt x="3448616" y="6893711"/>
                  <a:pt x="3461726" y="6889900"/>
                  <a:pt x="3469958" y="6899048"/>
                </a:cubicBezTo>
                <a:cubicBezTo>
                  <a:pt x="3482991" y="6913533"/>
                  <a:pt x="3458105" y="6930838"/>
                  <a:pt x="3445262" y="6916544"/>
                </a:cubicBezTo>
                <a:close/>
                <a:moveTo>
                  <a:pt x="3469577" y="6802799"/>
                </a:moveTo>
                <a:cubicBezTo>
                  <a:pt x="3462602" y="6797958"/>
                  <a:pt x="3461650" y="6788848"/>
                  <a:pt x="3465842" y="6781910"/>
                </a:cubicBezTo>
                <a:lnTo>
                  <a:pt x="3469310" y="6776193"/>
                </a:lnTo>
                <a:cubicBezTo>
                  <a:pt x="3473502" y="6769217"/>
                  <a:pt x="3483868" y="6768035"/>
                  <a:pt x="3490232" y="6772419"/>
                </a:cubicBezTo>
                <a:cubicBezTo>
                  <a:pt x="3497206" y="6777260"/>
                  <a:pt x="3498159" y="6786408"/>
                  <a:pt x="3493967" y="6793346"/>
                </a:cubicBezTo>
                <a:lnTo>
                  <a:pt x="3490537" y="6799064"/>
                </a:lnTo>
                <a:cubicBezTo>
                  <a:pt x="3486269" y="6806039"/>
                  <a:pt x="3475903" y="6807221"/>
                  <a:pt x="3469577" y="6802799"/>
                </a:cubicBezTo>
                <a:close/>
                <a:moveTo>
                  <a:pt x="3572892" y="6841832"/>
                </a:moveTo>
                <a:cubicBezTo>
                  <a:pt x="3572282" y="6841489"/>
                  <a:pt x="3572016" y="6840955"/>
                  <a:pt x="3571482" y="6840537"/>
                </a:cubicBezTo>
                <a:lnTo>
                  <a:pt x="3569615" y="6843624"/>
                </a:lnTo>
                <a:cubicBezTo>
                  <a:pt x="3566756" y="6848389"/>
                  <a:pt x="3561573" y="6850409"/>
                  <a:pt x="3556429" y="6850142"/>
                </a:cubicBezTo>
                <a:cubicBezTo>
                  <a:pt x="3555209" y="6851210"/>
                  <a:pt x="3553570" y="6851591"/>
                  <a:pt x="3552046" y="6852124"/>
                </a:cubicBezTo>
                <a:cubicBezTo>
                  <a:pt x="3553952" y="6856660"/>
                  <a:pt x="3553761" y="6862035"/>
                  <a:pt x="3551207" y="6866418"/>
                </a:cubicBezTo>
                <a:cubicBezTo>
                  <a:pt x="3546977" y="6873585"/>
                  <a:pt x="3537145" y="6874881"/>
                  <a:pt x="3530438" y="6870840"/>
                </a:cubicBezTo>
                <a:lnTo>
                  <a:pt x="3524721" y="6867409"/>
                </a:lnTo>
                <a:cubicBezTo>
                  <a:pt x="3523388" y="6866609"/>
                  <a:pt x="3522435" y="6865466"/>
                  <a:pt x="3521520" y="6864322"/>
                </a:cubicBezTo>
                <a:cubicBezTo>
                  <a:pt x="3521482" y="6866266"/>
                  <a:pt x="3521139" y="6868134"/>
                  <a:pt x="3520415" y="6869773"/>
                </a:cubicBezTo>
                <a:cubicBezTo>
                  <a:pt x="3519462" y="6872022"/>
                  <a:pt x="3518052" y="6873699"/>
                  <a:pt x="3516414" y="6875033"/>
                </a:cubicBezTo>
                <a:cubicBezTo>
                  <a:pt x="3517176" y="6875224"/>
                  <a:pt x="3517861" y="6875224"/>
                  <a:pt x="3518624" y="6875529"/>
                </a:cubicBezTo>
                <a:cubicBezTo>
                  <a:pt x="3525598" y="6878464"/>
                  <a:pt x="3529866" y="6888794"/>
                  <a:pt x="3525788" y="6895502"/>
                </a:cubicBezTo>
                <a:lnTo>
                  <a:pt x="3522320" y="6901221"/>
                </a:lnTo>
                <a:cubicBezTo>
                  <a:pt x="3517938" y="6908463"/>
                  <a:pt x="3510468" y="6911779"/>
                  <a:pt x="3502313" y="6908387"/>
                </a:cubicBezTo>
                <a:cubicBezTo>
                  <a:pt x="3495339" y="6905451"/>
                  <a:pt x="3491071" y="6895121"/>
                  <a:pt x="3495148" y="6888413"/>
                </a:cubicBezTo>
                <a:lnTo>
                  <a:pt x="3498121" y="6883457"/>
                </a:lnTo>
                <a:cubicBezTo>
                  <a:pt x="3497435" y="6883457"/>
                  <a:pt x="3496825" y="6883800"/>
                  <a:pt x="3496139" y="6883724"/>
                </a:cubicBezTo>
                <a:cubicBezTo>
                  <a:pt x="3488098" y="6882847"/>
                  <a:pt x="3482153" y="6874271"/>
                  <a:pt x="3483448" y="6866457"/>
                </a:cubicBezTo>
                <a:cubicBezTo>
                  <a:pt x="3484477" y="6860358"/>
                  <a:pt x="3487145" y="6855097"/>
                  <a:pt x="3492138" y="6851438"/>
                </a:cubicBezTo>
                <a:cubicBezTo>
                  <a:pt x="3498388" y="6846864"/>
                  <a:pt x="3505628" y="6847779"/>
                  <a:pt x="3512526" y="6849837"/>
                </a:cubicBezTo>
                <a:cubicBezTo>
                  <a:pt x="3514965" y="6850562"/>
                  <a:pt x="3516794" y="6852239"/>
                  <a:pt x="3518243" y="6854259"/>
                </a:cubicBezTo>
                <a:cubicBezTo>
                  <a:pt x="3518357" y="6851591"/>
                  <a:pt x="3518890" y="6848960"/>
                  <a:pt x="3520263" y="6846635"/>
                </a:cubicBezTo>
                <a:cubicBezTo>
                  <a:pt x="3523159" y="6841680"/>
                  <a:pt x="3528761" y="6839698"/>
                  <a:pt x="3534172" y="6840193"/>
                </a:cubicBezTo>
                <a:cubicBezTo>
                  <a:pt x="3533791" y="6837335"/>
                  <a:pt x="3534020" y="6834399"/>
                  <a:pt x="3535049" y="6831731"/>
                </a:cubicBezTo>
                <a:cubicBezTo>
                  <a:pt x="3534782" y="6831579"/>
                  <a:pt x="3534516" y="6831464"/>
                  <a:pt x="3534249" y="6831273"/>
                </a:cubicBezTo>
                <a:cubicBezTo>
                  <a:pt x="3527313" y="6825937"/>
                  <a:pt x="3527237" y="6817131"/>
                  <a:pt x="3531429" y="6810194"/>
                </a:cubicBezTo>
                <a:lnTo>
                  <a:pt x="3534858" y="6804476"/>
                </a:lnTo>
                <a:cubicBezTo>
                  <a:pt x="3539089" y="6797501"/>
                  <a:pt x="3549988" y="6797158"/>
                  <a:pt x="3555895" y="6801656"/>
                </a:cubicBezTo>
                <a:cubicBezTo>
                  <a:pt x="3560392" y="6805086"/>
                  <a:pt x="3561955" y="6809966"/>
                  <a:pt x="3561421" y="6814883"/>
                </a:cubicBezTo>
                <a:cubicBezTo>
                  <a:pt x="3563974" y="6815073"/>
                  <a:pt x="3566528" y="6815798"/>
                  <a:pt x="3568738" y="6817131"/>
                </a:cubicBezTo>
                <a:cubicBezTo>
                  <a:pt x="3569157" y="6817361"/>
                  <a:pt x="3569348" y="6817818"/>
                  <a:pt x="3569729" y="6818085"/>
                </a:cubicBezTo>
                <a:cubicBezTo>
                  <a:pt x="3573730" y="6813434"/>
                  <a:pt x="3580019" y="6811185"/>
                  <a:pt x="3586840" y="6815302"/>
                </a:cubicBezTo>
                <a:cubicBezTo>
                  <a:pt x="3603494" y="6825251"/>
                  <a:pt x="3589432" y="6851819"/>
                  <a:pt x="3572892" y="6841832"/>
                </a:cubicBezTo>
                <a:close/>
                <a:moveTo>
                  <a:pt x="3623578" y="6879951"/>
                </a:moveTo>
                <a:cubicBezTo>
                  <a:pt x="3605057" y="6874309"/>
                  <a:pt x="3614508" y="6845797"/>
                  <a:pt x="3632991" y="6851400"/>
                </a:cubicBezTo>
                <a:cubicBezTo>
                  <a:pt x="3651512" y="6857079"/>
                  <a:pt x="3642061" y="6885592"/>
                  <a:pt x="3623578" y="6879951"/>
                </a:cubicBezTo>
                <a:close/>
                <a:moveTo>
                  <a:pt x="3677541" y="6624101"/>
                </a:moveTo>
                <a:lnTo>
                  <a:pt x="3671711" y="6643275"/>
                </a:lnTo>
                <a:cubicBezTo>
                  <a:pt x="3669271" y="6651318"/>
                  <a:pt x="3660392" y="6654977"/>
                  <a:pt x="3652732" y="6652804"/>
                </a:cubicBezTo>
                <a:cubicBezTo>
                  <a:pt x="3644805" y="6650555"/>
                  <a:pt x="3640918" y="6641330"/>
                  <a:pt x="3643204" y="6633822"/>
                </a:cubicBezTo>
                <a:lnTo>
                  <a:pt x="3649035" y="6614648"/>
                </a:lnTo>
                <a:cubicBezTo>
                  <a:pt x="3651474" y="6606605"/>
                  <a:pt x="3660354" y="6602946"/>
                  <a:pt x="3668014" y="6605118"/>
                </a:cubicBezTo>
                <a:cubicBezTo>
                  <a:pt x="3675979" y="6607367"/>
                  <a:pt x="3679828" y="6616592"/>
                  <a:pt x="3677541" y="6624101"/>
                </a:cubicBezTo>
                <a:close/>
                <a:moveTo>
                  <a:pt x="3688555" y="6667289"/>
                </a:moveTo>
                <a:cubicBezTo>
                  <a:pt x="3695834" y="6668547"/>
                  <a:pt x="3703189" y="6676857"/>
                  <a:pt x="3700826" y="6684633"/>
                </a:cubicBezTo>
                <a:lnTo>
                  <a:pt x="3698883" y="6690999"/>
                </a:lnTo>
                <a:cubicBezTo>
                  <a:pt x="3696520" y="6698775"/>
                  <a:pt x="3690384" y="6704798"/>
                  <a:pt x="3681543" y="6703272"/>
                </a:cubicBezTo>
                <a:cubicBezTo>
                  <a:pt x="3674264" y="6702015"/>
                  <a:pt x="3666909" y="6693705"/>
                  <a:pt x="3669271" y="6685929"/>
                </a:cubicBezTo>
                <a:lnTo>
                  <a:pt x="3671215" y="6679563"/>
                </a:lnTo>
                <a:cubicBezTo>
                  <a:pt x="3673578" y="6671787"/>
                  <a:pt x="3679714" y="6665803"/>
                  <a:pt x="3688555" y="6667289"/>
                </a:cubicBezTo>
                <a:close/>
                <a:moveTo>
                  <a:pt x="3631543" y="6590443"/>
                </a:moveTo>
                <a:cubicBezTo>
                  <a:pt x="3613136" y="6584840"/>
                  <a:pt x="3619424" y="6555451"/>
                  <a:pt x="3637869" y="6561054"/>
                </a:cubicBezTo>
                <a:cubicBezTo>
                  <a:pt x="3656276" y="6566695"/>
                  <a:pt x="3649988" y="6596084"/>
                  <a:pt x="3631543" y="6590443"/>
                </a:cubicBezTo>
                <a:close/>
                <a:moveTo>
                  <a:pt x="3629256" y="6733958"/>
                </a:moveTo>
                <a:lnTo>
                  <a:pt x="3638403" y="6731709"/>
                </a:lnTo>
                <a:cubicBezTo>
                  <a:pt x="3646291" y="6729765"/>
                  <a:pt x="3654637" y="6734682"/>
                  <a:pt x="3656619" y="6742611"/>
                </a:cubicBezTo>
                <a:cubicBezTo>
                  <a:pt x="3658601" y="6750463"/>
                  <a:pt x="3653608" y="6758925"/>
                  <a:pt x="3645720" y="6760869"/>
                </a:cubicBezTo>
                <a:lnTo>
                  <a:pt x="3636573" y="6763156"/>
                </a:lnTo>
                <a:cubicBezTo>
                  <a:pt x="3628685" y="6765101"/>
                  <a:pt x="3620339" y="6760183"/>
                  <a:pt x="3618357" y="6752254"/>
                </a:cubicBezTo>
                <a:cubicBezTo>
                  <a:pt x="3616375" y="6744364"/>
                  <a:pt x="3621368" y="6735902"/>
                  <a:pt x="3629256" y="6733958"/>
                </a:cubicBezTo>
                <a:close/>
                <a:moveTo>
                  <a:pt x="3643281" y="6803371"/>
                </a:moveTo>
                <a:lnTo>
                  <a:pt x="3636916" y="6801427"/>
                </a:lnTo>
                <a:cubicBezTo>
                  <a:pt x="3629142" y="6799064"/>
                  <a:pt x="3623654" y="6791898"/>
                  <a:pt x="3625522" y="6783473"/>
                </a:cubicBezTo>
                <a:cubicBezTo>
                  <a:pt x="3627198" y="6776002"/>
                  <a:pt x="3635697" y="6769713"/>
                  <a:pt x="3643433" y="6772076"/>
                </a:cubicBezTo>
                <a:lnTo>
                  <a:pt x="3649798" y="6774020"/>
                </a:lnTo>
                <a:cubicBezTo>
                  <a:pt x="3657572" y="6776383"/>
                  <a:pt x="3663060" y="6783549"/>
                  <a:pt x="3661192" y="6791974"/>
                </a:cubicBezTo>
                <a:cubicBezTo>
                  <a:pt x="3659554" y="6799445"/>
                  <a:pt x="3651055" y="6805734"/>
                  <a:pt x="3643281" y="6803371"/>
                </a:cubicBezTo>
                <a:close/>
                <a:moveTo>
                  <a:pt x="3668814" y="6880903"/>
                </a:moveTo>
                <a:lnTo>
                  <a:pt x="3662450" y="6878960"/>
                </a:lnTo>
                <a:cubicBezTo>
                  <a:pt x="3654676" y="6876596"/>
                  <a:pt x="3648959" y="6869849"/>
                  <a:pt x="3650674" y="6861273"/>
                </a:cubicBezTo>
                <a:cubicBezTo>
                  <a:pt x="3652160" y="6853878"/>
                  <a:pt x="3660583" y="6847131"/>
                  <a:pt x="3668357" y="6849494"/>
                </a:cubicBezTo>
                <a:lnTo>
                  <a:pt x="3674759" y="6851438"/>
                </a:lnTo>
                <a:cubicBezTo>
                  <a:pt x="3682534" y="6853801"/>
                  <a:pt x="3688250" y="6860510"/>
                  <a:pt x="3686535" y="6869125"/>
                </a:cubicBezTo>
                <a:cubicBezTo>
                  <a:pt x="3685011" y="6876558"/>
                  <a:pt x="3676589" y="6883267"/>
                  <a:pt x="3668814" y="6880903"/>
                </a:cubicBezTo>
                <a:close/>
                <a:moveTo>
                  <a:pt x="3710506" y="6722866"/>
                </a:moveTo>
                <a:cubicBezTo>
                  <a:pt x="3728951" y="6728469"/>
                  <a:pt x="3716375" y="6755800"/>
                  <a:pt x="3698159" y="6750234"/>
                </a:cubicBezTo>
                <a:cubicBezTo>
                  <a:pt x="3679675" y="6744593"/>
                  <a:pt x="3692252" y="6717300"/>
                  <a:pt x="3710506" y="6722866"/>
                </a:cubicBezTo>
                <a:close/>
                <a:moveTo>
                  <a:pt x="3814355" y="6560787"/>
                </a:moveTo>
                <a:cubicBezTo>
                  <a:pt x="3818966" y="6560635"/>
                  <a:pt x="3822625" y="6562617"/>
                  <a:pt x="3825102" y="6565628"/>
                </a:cubicBezTo>
                <a:cubicBezTo>
                  <a:pt x="3831314" y="6571993"/>
                  <a:pt x="3832991" y="6583239"/>
                  <a:pt x="3823921" y="6588270"/>
                </a:cubicBezTo>
                <a:cubicBezTo>
                  <a:pt x="3821482" y="6589643"/>
                  <a:pt x="3819157" y="6591282"/>
                  <a:pt x="3816718" y="6592615"/>
                </a:cubicBezTo>
                <a:cubicBezTo>
                  <a:pt x="3816146" y="6593035"/>
                  <a:pt x="3815575" y="6593454"/>
                  <a:pt x="3815041" y="6593912"/>
                </a:cubicBezTo>
                <a:cubicBezTo>
                  <a:pt x="3813593" y="6595399"/>
                  <a:pt x="3812221" y="6596656"/>
                  <a:pt x="3810620" y="6597647"/>
                </a:cubicBezTo>
                <a:cubicBezTo>
                  <a:pt x="3810201" y="6602145"/>
                  <a:pt x="3807877" y="6606567"/>
                  <a:pt x="3804523" y="6609007"/>
                </a:cubicBezTo>
                <a:cubicBezTo>
                  <a:pt x="3797473" y="6614152"/>
                  <a:pt x="3788974" y="6611713"/>
                  <a:pt x="3783524" y="6605728"/>
                </a:cubicBezTo>
                <a:cubicBezTo>
                  <a:pt x="3787374" y="6609959"/>
                  <a:pt x="3786840" y="6607825"/>
                  <a:pt x="3783258" y="6607024"/>
                </a:cubicBezTo>
                <a:cubicBezTo>
                  <a:pt x="3780361" y="6606376"/>
                  <a:pt x="3778456" y="6605576"/>
                  <a:pt x="3776017" y="6604127"/>
                </a:cubicBezTo>
                <a:cubicBezTo>
                  <a:pt x="3770567" y="6600887"/>
                  <a:pt x="3767709" y="6596161"/>
                  <a:pt x="3764813" y="6590672"/>
                </a:cubicBezTo>
                <a:cubicBezTo>
                  <a:pt x="3763974" y="6589071"/>
                  <a:pt x="3763746" y="6587127"/>
                  <a:pt x="3763822" y="6585106"/>
                </a:cubicBezTo>
                <a:cubicBezTo>
                  <a:pt x="3762031" y="6582819"/>
                  <a:pt x="3760735" y="6580227"/>
                  <a:pt x="3760354" y="6577445"/>
                </a:cubicBezTo>
                <a:cubicBezTo>
                  <a:pt x="3760049" y="6575272"/>
                  <a:pt x="3759897" y="6573061"/>
                  <a:pt x="3759820" y="6570850"/>
                </a:cubicBezTo>
                <a:cubicBezTo>
                  <a:pt x="3759439" y="6570393"/>
                  <a:pt x="3759058" y="6569973"/>
                  <a:pt x="3758715" y="6569402"/>
                </a:cubicBezTo>
                <a:cubicBezTo>
                  <a:pt x="3754637" y="6562807"/>
                  <a:pt x="3756428" y="6552553"/>
                  <a:pt x="3763593" y="6548741"/>
                </a:cubicBezTo>
                <a:lnTo>
                  <a:pt x="3767480" y="6546684"/>
                </a:lnTo>
                <a:cubicBezTo>
                  <a:pt x="3768395" y="6545730"/>
                  <a:pt x="3769386" y="6544778"/>
                  <a:pt x="3770529" y="6543900"/>
                </a:cubicBezTo>
                <a:cubicBezTo>
                  <a:pt x="3779104" y="6537420"/>
                  <a:pt x="3790994" y="6537077"/>
                  <a:pt x="3801169" y="6535210"/>
                </a:cubicBezTo>
                <a:cubicBezTo>
                  <a:pt x="3816528" y="6532427"/>
                  <a:pt x="3821596" y="6551219"/>
                  <a:pt x="3813136" y="6560482"/>
                </a:cubicBezTo>
                <a:cubicBezTo>
                  <a:pt x="3813593" y="6560672"/>
                  <a:pt x="3813974" y="6560749"/>
                  <a:pt x="3814355" y="6560787"/>
                </a:cubicBezTo>
                <a:close/>
                <a:moveTo>
                  <a:pt x="3846711" y="6680516"/>
                </a:moveTo>
                <a:cubicBezTo>
                  <a:pt x="3854752" y="6682956"/>
                  <a:pt x="3858906" y="6691075"/>
                  <a:pt x="3857000" y="6699118"/>
                </a:cubicBezTo>
                <a:cubicBezTo>
                  <a:pt x="3855133" y="6706932"/>
                  <a:pt x="3845910" y="6711697"/>
                  <a:pt x="3838403" y="6709410"/>
                </a:cubicBezTo>
                <a:lnTo>
                  <a:pt x="3832038" y="6707466"/>
                </a:lnTo>
                <a:cubicBezTo>
                  <a:pt x="3823997" y="6705026"/>
                  <a:pt x="3819843" y="6696907"/>
                  <a:pt x="3821748" y="6688864"/>
                </a:cubicBezTo>
                <a:cubicBezTo>
                  <a:pt x="3823616" y="6681050"/>
                  <a:pt x="3832838" y="6676285"/>
                  <a:pt x="3840346" y="6678572"/>
                </a:cubicBezTo>
                <a:lnTo>
                  <a:pt x="3846711" y="6680516"/>
                </a:lnTo>
                <a:close/>
                <a:moveTo>
                  <a:pt x="3844081" y="6638548"/>
                </a:moveTo>
                <a:lnTo>
                  <a:pt x="3846024" y="6632182"/>
                </a:lnTo>
                <a:cubicBezTo>
                  <a:pt x="3848387" y="6624368"/>
                  <a:pt x="3858181" y="6620709"/>
                  <a:pt x="3865384" y="6623453"/>
                </a:cubicBezTo>
                <a:cubicBezTo>
                  <a:pt x="3873311" y="6626464"/>
                  <a:pt x="3876512" y="6635041"/>
                  <a:pt x="3874149" y="6642817"/>
                </a:cubicBezTo>
                <a:lnTo>
                  <a:pt x="3872206" y="6649183"/>
                </a:lnTo>
                <a:cubicBezTo>
                  <a:pt x="3869843" y="6656997"/>
                  <a:pt x="3860087" y="6660657"/>
                  <a:pt x="3852846" y="6657912"/>
                </a:cubicBezTo>
                <a:cubicBezTo>
                  <a:pt x="3844881" y="6654939"/>
                  <a:pt x="3841718" y="6646324"/>
                  <a:pt x="3844081" y="6638548"/>
                </a:cubicBezTo>
                <a:close/>
                <a:moveTo>
                  <a:pt x="3835582" y="6769446"/>
                </a:moveTo>
                <a:lnTo>
                  <a:pt x="3833639" y="6775811"/>
                </a:lnTo>
                <a:cubicBezTo>
                  <a:pt x="3831276" y="6783588"/>
                  <a:pt x="3822815" y="6788276"/>
                  <a:pt x="3814965" y="6785951"/>
                </a:cubicBezTo>
                <a:cubicBezTo>
                  <a:pt x="3807229" y="6783664"/>
                  <a:pt x="3802465" y="6775049"/>
                  <a:pt x="3804828" y="6767311"/>
                </a:cubicBezTo>
                <a:lnTo>
                  <a:pt x="3806771" y="6760908"/>
                </a:lnTo>
                <a:cubicBezTo>
                  <a:pt x="3809134" y="6753131"/>
                  <a:pt x="3817595" y="6748443"/>
                  <a:pt x="3825445" y="6750768"/>
                </a:cubicBezTo>
                <a:cubicBezTo>
                  <a:pt x="3833143" y="6753055"/>
                  <a:pt x="3837945" y="6761670"/>
                  <a:pt x="3835582" y="6769446"/>
                </a:cubicBezTo>
                <a:close/>
                <a:moveTo>
                  <a:pt x="3774683" y="6661991"/>
                </a:moveTo>
                <a:cubicBezTo>
                  <a:pt x="3756162" y="6656349"/>
                  <a:pt x="3767213" y="6628409"/>
                  <a:pt x="3785582" y="6634012"/>
                </a:cubicBezTo>
                <a:cubicBezTo>
                  <a:pt x="3804104" y="6639654"/>
                  <a:pt x="3793090" y="6667594"/>
                  <a:pt x="3774683" y="6661991"/>
                </a:cubicBezTo>
                <a:close/>
                <a:moveTo>
                  <a:pt x="3746749" y="6688445"/>
                </a:moveTo>
                <a:cubicBezTo>
                  <a:pt x="3728227" y="6682804"/>
                  <a:pt x="3737259" y="6654138"/>
                  <a:pt x="3755781" y="6659780"/>
                </a:cubicBezTo>
                <a:cubicBezTo>
                  <a:pt x="3774264" y="6665421"/>
                  <a:pt x="3765232" y="6694086"/>
                  <a:pt x="3746749" y="6688445"/>
                </a:cubicBezTo>
                <a:close/>
                <a:moveTo>
                  <a:pt x="3745148" y="6771466"/>
                </a:moveTo>
                <a:cubicBezTo>
                  <a:pt x="3749683" y="6777298"/>
                  <a:pt x="3748502" y="6788696"/>
                  <a:pt x="3741566" y="6792393"/>
                </a:cubicBezTo>
                <a:lnTo>
                  <a:pt x="3733220" y="6796815"/>
                </a:lnTo>
                <a:cubicBezTo>
                  <a:pt x="3725750" y="6800779"/>
                  <a:pt x="3717785" y="6800322"/>
                  <a:pt x="3712297" y="6793231"/>
                </a:cubicBezTo>
                <a:cubicBezTo>
                  <a:pt x="3707762" y="6787399"/>
                  <a:pt x="3708944" y="6776002"/>
                  <a:pt x="3715880" y="6772305"/>
                </a:cubicBezTo>
                <a:cubicBezTo>
                  <a:pt x="3718662" y="6770818"/>
                  <a:pt x="3721444" y="6769331"/>
                  <a:pt x="3724226" y="6767883"/>
                </a:cubicBezTo>
                <a:cubicBezTo>
                  <a:pt x="3731657" y="6763919"/>
                  <a:pt x="3739622" y="6764376"/>
                  <a:pt x="3745148" y="6771466"/>
                </a:cubicBezTo>
                <a:close/>
                <a:moveTo>
                  <a:pt x="3735278" y="6570507"/>
                </a:moveTo>
                <a:cubicBezTo>
                  <a:pt x="3733677" y="6576797"/>
                  <a:pt x="3728913" y="6581790"/>
                  <a:pt x="3721863" y="6582209"/>
                </a:cubicBezTo>
                <a:cubicBezTo>
                  <a:pt x="3714203" y="6582629"/>
                  <a:pt x="3705895" y="6576110"/>
                  <a:pt x="3706047" y="6567991"/>
                </a:cubicBezTo>
                <a:cubicBezTo>
                  <a:pt x="3706200" y="6560596"/>
                  <a:pt x="3707610" y="6553583"/>
                  <a:pt x="3712793" y="6547941"/>
                </a:cubicBezTo>
                <a:cubicBezTo>
                  <a:pt x="3718509" y="6541766"/>
                  <a:pt x="3726512" y="6540775"/>
                  <a:pt x="3734401" y="6541652"/>
                </a:cubicBezTo>
                <a:cubicBezTo>
                  <a:pt x="3742518" y="6542567"/>
                  <a:pt x="3747587" y="6552058"/>
                  <a:pt x="3746024" y="6559415"/>
                </a:cubicBezTo>
                <a:cubicBezTo>
                  <a:pt x="3744767" y="6565361"/>
                  <a:pt x="3740499" y="6569097"/>
                  <a:pt x="3735278" y="6570507"/>
                </a:cubicBezTo>
                <a:close/>
                <a:moveTo>
                  <a:pt x="3742557" y="6931448"/>
                </a:moveTo>
                <a:lnTo>
                  <a:pt x="3741375" y="6935413"/>
                </a:lnTo>
                <a:cubicBezTo>
                  <a:pt x="3736916" y="6950088"/>
                  <a:pt x="3718243" y="6947115"/>
                  <a:pt x="3713441" y="6936098"/>
                </a:cubicBezTo>
                <a:cubicBezTo>
                  <a:pt x="3697054" y="6929351"/>
                  <a:pt x="3702427" y="6901868"/>
                  <a:pt x="3720339" y="6907320"/>
                </a:cubicBezTo>
                <a:cubicBezTo>
                  <a:pt x="3723502" y="6908272"/>
                  <a:pt x="3725712" y="6910102"/>
                  <a:pt x="3727503" y="6912161"/>
                </a:cubicBezTo>
                <a:cubicBezTo>
                  <a:pt x="3736573" y="6912237"/>
                  <a:pt x="3746024" y="6920051"/>
                  <a:pt x="3742557" y="6931448"/>
                </a:cubicBezTo>
                <a:close/>
                <a:moveTo>
                  <a:pt x="3746177" y="6834666"/>
                </a:moveTo>
                <a:cubicBezTo>
                  <a:pt x="3727922" y="6829101"/>
                  <a:pt x="3732762" y="6799407"/>
                  <a:pt x="3751207" y="6805049"/>
                </a:cubicBezTo>
                <a:cubicBezTo>
                  <a:pt x="3769462" y="6810614"/>
                  <a:pt x="3764622" y="6840307"/>
                  <a:pt x="3746177" y="6834666"/>
                </a:cubicBezTo>
                <a:close/>
                <a:moveTo>
                  <a:pt x="3757076" y="6775202"/>
                </a:moveTo>
                <a:cubicBezTo>
                  <a:pt x="3738784" y="6769637"/>
                  <a:pt x="3744081" y="6740019"/>
                  <a:pt x="3762564" y="6745660"/>
                </a:cubicBezTo>
                <a:cubicBezTo>
                  <a:pt x="3780857" y="6751263"/>
                  <a:pt x="3775559" y="6780843"/>
                  <a:pt x="3757076" y="6775202"/>
                </a:cubicBezTo>
                <a:close/>
                <a:moveTo>
                  <a:pt x="3781390" y="6942007"/>
                </a:moveTo>
                <a:cubicBezTo>
                  <a:pt x="3773502" y="6940597"/>
                  <a:pt x="3768166" y="6931677"/>
                  <a:pt x="3770034" y="6924053"/>
                </a:cubicBezTo>
                <a:cubicBezTo>
                  <a:pt x="3771482" y="6918069"/>
                  <a:pt x="3774454" y="6913037"/>
                  <a:pt x="3779675" y="6909759"/>
                </a:cubicBezTo>
                <a:cubicBezTo>
                  <a:pt x="3786192" y="6905642"/>
                  <a:pt x="3793243" y="6907090"/>
                  <a:pt x="3799950" y="6909568"/>
                </a:cubicBezTo>
                <a:cubicBezTo>
                  <a:pt x="3807610" y="6912389"/>
                  <a:pt x="3809706" y="6923329"/>
                  <a:pt x="3806314" y="6929809"/>
                </a:cubicBezTo>
                <a:cubicBezTo>
                  <a:pt x="3803951" y="6934383"/>
                  <a:pt x="3800026" y="6936670"/>
                  <a:pt x="3795681" y="6937318"/>
                </a:cubicBezTo>
                <a:cubicBezTo>
                  <a:pt x="3792176" y="6941130"/>
                  <a:pt x="3786878" y="6942960"/>
                  <a:pt x="3781390" y="6942007"/>
                </a:cubicBezTo>
                <a:close/>
                <a:moveTo>
                  <a:pt x="3826055" y="6960646"/>
                </a:moveTo>
                <a:cubicBezTo>
                  <a:pt x="3824493" y="6968080"/>
                  <a:pt x="3816070" y="6974674"/>
                  <a:pt x="3808296" y="6972311"/>
                </a:cubicBezTo>
                <a:lnTo>
                  <a:pt x="3801931" y="6970367"/>
                </a:lnTo>
                <a:cubicBezTo>
                  <a:pt x="3794157" y="6968004"/>
                  <a:pt x="3788517" y="6961142"/>
                  <a:pt x="3790308" y="6952604"/>
                </a:cubicBezTo>
                <a:cubicBezTo>
                  <a:pt x="3791871" y="6945171"/>
                  <a:pt x="3800293" y="6938576"/>
                  <a:pt x="3808067" y="6940939"/>
                </a:cubicBezTo>
                <a:lnTo>
                  <a:pt x="3814432" y="6942884"/>
                </a:lnTo>
                <a:cubicBezTo>
                  <a:pt x="3822206" y="6945247"/>
                  <a:pt x="3827846" y="6952146"/>
                  <a:pt x="3826055" y="6960646"/>
                </a:cubicBezTo>
                <a:close/>
                <a:moveTo>
                  <a:pt x="3878494" y="6959617"/>
                </a:moveTo>
                <a:cubicBezTo>
                  <a:pt x="3872434" y="6964382"/>
                  <a:pt x="3861916" y="6963772"/>
                  <a:pt x="3857419" y="6957064"/>
                </a:cubicBezTo>
                <a:cubicBezTo>
                  <a:pt x="3853303" y="6950888"/>
                  <a:pt x="3850407" y="6944370"/>
                  <a:pt x="3851436" y="6936746"/>
                </a:cubicBezTo>
                <a:cubicBezTo>
                  <a:pt x="3852579" y="6928437"/>
                  <a:pt x="3858563" y="6923024"/>
                  <a:pt x="3865537" y="6919250"/>
                </a:cubicBezTo>
                <a:cubicBezTo>
                  <a:pt x="3872701" y="6915324"/>
                  <a:pt x="3882305" y="6920203"/>
                  <a:pt x="3885239" y="6927141"/>
                </a:cubicBezTo>
                <a:cubicBezTo>
                  <a:pt x="3887602" y="6932706"/>
                  <a:pt x="3886230" y="6938233"/>
                  <a:pt x="3882762" y="6942350"/>
                </a:cubicBezTo>
                <a:cubicBezTo>
                  <a:pt x="3885087" y="6948411"/>
                  <a:pt x="3884096" y="6955272"/>
                  <a:pt x="3878494" y="6959617"/>
                </a:cubicBezTo>
                <a:close/>
                <a:moveTo>
                  <a:pt x="3874759" y="6880866"/>
                </a:moveTo>
                <a:cubicBezTo>
                  <a:pt x="3870148" y="6879455"/>
                  <a:pt x="3867442" y="6876710"/>
                  <a:pt x="3866299" y="6873432"/>
                </a:cubicBezTo>
                <a:cubicBezTo>
                  <a:pt x="3865994" y="6878045"/>
                  <a:pt x="3863136" y="6882390"/>
                  <a:pt x="3859134" y="6884944"/>
                </a:cubicBezTo>
                <a:cubicBezTo>
                  <a:pt x="3859401" y="6885744"/>
                  <a:pt x="3859820" y="6886431"/>
                  <a:pt x="3860011" y="6887269"/>
                </a:cubicBezTo>
                <a:cubicBezTo>
                  <a:pt x="3861802" y="6895198"/>
                  <a:pt x="3857686" y="6903508"/>
                  <a:pt x="3849531" y="6905757"/>
                </a:cubicBezTo>
                <a:cubicBezTo>
                  <a:pt x="3842404" y="6907739"/>
                  <a:pt x="3834058" y="6903584"/>
                  <a:pt x="3831619" y="6896456"/>
                </a:cubicBezTo>
                <a:cubicBezTo>
                  <a:pt x="3831352" y="6896189"/>
                  <a:pt x="3831047" y="6895922"/>
                  <a:pt x="3830742" y="6895655"/>
                </a:cubicBezTo>
                <a:cubicBezTo>
                  <a:pt x="3830628" y="6895579"/>
                  <a:pt x="3830552" y="6895541"/>
                  <a:pt x="3830361" y="6895388"/>
                </a:cubicBezTo>
                <a:cubicBezTo>
                  <a:pt x="3829294" y="6894778"/>
                  <a:pt x="3828303" y="6894093"/>
                  <a:pt x="3827236" y="6893521"/>
                </a:cubicBezTo>
                <a:cubicBezTo>
                  <a:pt x="3826436" y="6893101"/>
                  <a:pt x="3821748" y="6890967"/>
                  <a:pt x="3826017" y="6892758"/>
                </a:cubicBezTo>
                <a:cubicBezTo>
                  <a:pt x="3820567" y="6890433"/>
                  <a:pt x="3815994" y="6887955"/>
                  <a:pt x="3814241" y="6881742"/>
                </a:cubicBezTo>
                <a:cubicBezTo>
                  <a:pt x="3812488" y="6875491"/>
                  <a:pt x="3814889" y="6869278"/>
                  <a:pt x="3819843" y="6865466"/>
                </a:cubicBezTo>
                <a:cubicBezTo>
                  <a:pt x="3820834" y="6864665"/>
                  <a:pt x="3821939" y="6864017"/>
                  <a:pt x="3823082" y="6863446"/>
                </a:cubicBezTo>
                <a:cubicBezTo>
                  <a:pt x="3830590" y="6856965"/>
                  <a:pt x="3841870" y="6856470"/>
                  <a:pt x="3851322" y="6857042"/>
                </a:cubicBezTo>
                <a:cubicBezTo>
                  <a:pt x="3858563" y="6857499"/>
                  <a:pt x="3863974" y="6862111"/>
                  <a:pt x="3865613" y="6868820"/>
                </a:cubicBezTo>
                <a:cubicBezTo>
                  <a:pt x="3865918" y="6859710"/>
                  <a:pt x="3875140" y="6849761"/>
                  <a:pt x="3886802" y="6853344"/>
                </a:cubicBezTo>
                <a:cubicBezTo>
                  <a:pt x="3905323" y="6858986"/>
                  <a:pt x="3893014" y="6886431"/>
                  <a:pt x="3874759" y="6880866"/>
                </a:cubicBezTo>
                <a:close/>
                <a:moveTo>
                  <a:pt x="3918166" y="6716347"/>
                </a:moveTo>
                <a:cubicBezTo>
                  <a:pt x="3925636" y="6717453"/>
                  <a:pt x="3932305" y="6726448"/>
                  <a:pt x="3930018" y="6733958"/>
                </a:cubicBezTo>
                <a:lnTo>
                  <a:pt x="3928075" y="6740323"/>
                </a:lnTo>
                <a:cubicBezTo>
                  <a:pt x="3925636" y="6748405"/>
                  <a:pt x="3919195" y="6753474"/>
                  <a:pt x="3910468" y="6752178"/>
                </a:cubicBezTo>
                <a:cubicBezTo>
                  <a:pt x="3902998" y="6751073"/>
                  <a:pt x="3896329" y="6742077"/>
                  <a:pt x="3898616" y="6734567"/>
                </a:cubicBezTo>
                <a:lnTo>
                  <a:pt x="3900559" y="6728202"/>
                </a:lnTo>
                <a:cubicBezTo>
                  <a:pt x="3902998" y="6720121"/>
                  <a:pt x="3909439" y="6715013"/>
                  <a:pt x="3918166" y="6716347"/>
                </a:cubicBezTo>
                <a:close/>
                <a:moveTo>
                  <a:pt x="3912754" y="6687911"/>
                </a:moveTo>
                <a:cubicBezTo>
                  <a:pt x="3915079" y="6679944"/>
                  <a:pt x="3924302" y="6676247"/>
                  <a:pt x="3931809" y="6678534"/>
                </a:cubicBezTo>
                <a:lnTo>
                  <a:pt x="3938174" y="6680478"/>
                </a:lnTo>
                <a:cubicBezTo>
                  <a:pt x="3946215" y="6682918"/>
                  <a:pt x="3949759" y="6691952"/>
                  <a:pt x="3947549" y="6699537"/>
                </a:cubicBezTo>
                <a:cubicBezTo>
                  <a:pt x="3945224" y="6707504"/>
                  <a:pt x="3936001" y="6711201"/>
                  <a:pt x="3928494" y="6708914"/>
                </a:cubicBezTo>
                <a:lnTo>
                  <a:pt x="3922130" y="6706970"/>
                </a:lnTo>
                <a:cubicBezTo>
                  <a:pt x="3914050" y="6704531"/>
                  <a:pt x="3910544" y="6695535"/>
                  <a:pt x="3912754" y="6687911"/>
                </a:cubicBezTo>
                <a:close/>
                <a:moveTo>
                  <a:pt x="3914736" y="6802532"/>
                </a:moveTo>
                <a:cubicBezTo>
                  <a:pt x="3915422" y="6807640"/>
                  <a:pt x="3913517" y="6811757"/>
                  <a:pt x="3910316" y="6814768"/>
                </a:cubicBezTo>
                <a:cubicBezTo>
                  <a:pt x="3909591" y="6819876"/>
                  <a:pt x="3906314" y="6824412"/>
                  <a:pt x="3901246" y="6826776"/>
                </a:cubicBezTo>
                <a:cubicBezTo>
                  <a:pt x="3893967" y="6830168"/>
                  <a:pt x="3884515" y="6825899"/>
                  <a:pt x="3881657" y="6818580"/>
                </a:cubicBezTo>
                <a:cubicBezTo>
                  <a:pt x="3879408" y="6812901"/>
                  <a:pt x="3878989" y="6807030"/>
                  <a:pt x="3881390" y="6801351"/>
                </a:cubicBezTo>
                <a:cubicBezTo>
                  <a:pt x="3884363" y="6794261"/>
                  <a:pt x="3890994" y="6791364"/>
                  <a:pt x="3897892" y="6789534"/>
                </a:cubicBezTo>
                <a:cubicBezTo>
                  <a:pt x="3905819" y="6787552"/>
                  <a:pt x="3913783" y="6795290"/>
                  <a:pt x="3914736" y="6802532"/>
                </a:cubicBezTo>
                <a:close/>
                <a:moveTo>
                  <a:pt x="3959782" y="7032423"/>
                </a:moveTo>
                <a:cubicBezTo>
                  <a:pt x="3941375" y="7038408"/>
                  <a:pt x="3932343" y="7009743"/>
                  <a:pt x="3950750" y="7003759"/>
                </a:cubicBezTo>
                <a:cubicBezTo>
                  <a:pt x="3969157" y="6997774"/>
                  <a:pt x="3978151" y="7026439"/>
                  <a:pt x="3959782" y="7032423"/>
                </a:cubicBezTo>
                <a:close/>
                <a:moveTo>
                  <a:pt x="3972587" y="6860434"/>
                </a:moveTo>
                <a:cubicBezTo>
                  <a:pt x="3972434" y="6860815"/>
                  <a:pt x="3972511" y="6861235"/>
                  <a:pt x="3972320" y="6861616"/>
                </a:cubicBezTo>
                <a:cubicBezTo>
                  <a:pt x="3970910" y="6864437"/>
                  <a:pt x="3969462" y="6867219"/>
                  <a:pt x="3968014" y="6870040"/>
                </a:cubicBezTo>
                <a:cubicBezTo>
                  <a:pt x="3965727" y="6874500"/>
                  <a:pt x="3961649" y="6877434"/>
                  <a:pt x="3957076" y="6878426"/>
                </a:cubicBezTo>
                <a:cubicBezTo>
                  <a:pt x="3958982" y="6881590"/>
                  <a:pt x="3959477" y="6885287"/>
                  <a:pt x="3958753" y="6888908"/>
                </a:cubicBezTo>
                <a:cubicBezTo>
                  <a:pt x="3964965" y="6892187"/>
                  <a:pt x="3969195" y="6898781"/>
                  <a:pt x="3965613" y="6906138"/>
                </a:cubicBezTo>
                <a:cubicBezTo>
                  <a:pt x="3964393" y="6908653"/>
                  <a:pt x="3963440" y="6911360"/>
                  <a:pt x="3962221" y="6913837"/>
                </a:cubicBezTo>
                <a:cubicBezTo>
                  <a:pt x="3961992" y="6914524"/>
                  <a:pt x="3961802" y="6915172"/>
                  <a:pt x="3961573" y="6915858"/>
                </a:cubicBezTo>
                <a:cubicBezTo>
                  <a:pt x="3961230" y="6917878"/>
                  <a:pt x="3960811" y="6919708"/>
                  <a:pt x="3960087" y="6921423"/>
                </a:cubicBezTo>
                <a:cubicBezTo>
                  <a:pt x="3962297" y="6925349"/>
                  <a:pt x="3962945" y="6930266"/>
                  <a:pt x="3961611" y="6934231"/>
                </a:cubicBezTo>
                <a:cubicBezTo>
                  <a:pt x="3959858" y="6939300"/>
                  <a:pt x="3955933" y="6942121"/>
                  <a:pt x="3951398" y="6943265"/>
                </a:cubicBezTo>
                <a:cubicBezTo>
                  <a:pt x="3952274" y="6943379"/>
                  <a:pt x="3953075" y="6943227"/>
                  <a:pt x="3954027" y="6943532"/>
                </a:cubicBezTo>
                <a:cubicBezTo>
                  <a:pt x="3964469" y="6946695"/>
                  <a:pt x="3966642" y="6957444"/>
                  <a:pt x="3963326" y="6965183"/>
                </a:cubicBezTo>
                <a:cubicBezTo>
                  <a:pt x="3979332" y="6963277"/>
                  <a:pt x="3984668" y="6989121"/>
                  <a:pt x="3967442" y="6994725"/>
                </a:cubicBezTo>
                <a:cubicBezTo>
                  <a:pt x="3953532" y="6999260"/>
                  <a:pt x="3946177" y="6983632"/>
                  <a:pt x="3951360" y="6973188"/>
                </a:cubicBezTo>
                <a:cubicBezTo>
                  <a:pt x="3950026" y="6973149"/>
                  <a:pt x="3948768" y="6973264"/>
                  <a:pt x="3947282" y="6972806"/>
                </a:cubicBezTo>
                <a:cubicBezTo>
                  <a:pt x="3933334" y="6968575"/>
                  <a:pt x="3933829" y="6950774"/>
                  <a:pt x="3942899" y="6944828"/>
                </a:cubicBezTo>
                <a:cubicBezTo>
                  <a:pt x="3940232" y="6945933"/>
                  <a:pt x="3938250" y="6946390"/>
                  <a:pt x="3935468" y="6946581"/>
                </a:cubicBezTo>
                <a:cubicBezTo>
                  <a:pt x="3929142" y="6947038"/>
                  <a:pt x="3924111" y="6944789"/>
                  <a:pt x="3918585" y="6941969"/>
                </a:cubicBezTo>
                <a:cubicBezTo>
                  <a:pt x="3916985" y="6941130"/>
                  <a:pt x="3915689" y="6939643"/>
                  <a:pt x="3914584" y="6937967"/>
                </a:cubicBezTo>
                <a:cubicBezTo>
                  <a:pt x="3911840" y="6937166"/>
                  <a:pt x="3909249" y="6935717"/>
                  <a:pt x="3907381" y="6933697"/>
                </a:cubicBezTo>
                <a:cubicBezTo>
                  <a:pt x="3905895" y="6932096"/>
                  <a:pt x="3904485" y="6930381"/>
                  <a:pt x="3903189" y="6928589"/>
                </a:cubicBezTo>
                <a:cubicBezTo>
                  <a:pt x="3902617" y="6928437"/>
                  <a:pt x="3902046" y="6928284"/>
                  <a:pt x="3901474" y="6928056"/>
                </a:cubicBezTo>
                <a:cubicBezTo>
                  <a:pt x="3894348" y="6924968"/>
                  <a:pt x="3889965" y="6915553"/>
                  <a:pt x="3893623" y="6908311"/>
                </a:cubicBezTo>
                <a:lnTo>
                  <a:pt x="3895605" y="6904384"/>
                </a:lnTo>
                <a:cubicBezTo>
                  <a:pt x="3895796" y="6903050"/>
                  <a:pt x="3896063" y="6901716"/>
                  <a:pt x="3896520" y="6900382"/>
                </a:cubicBezTo>
                <a:cubicBezTo>
                  <a:pt x="3899797" y="6890166"/>
                  <a:pt x="3909401" y="6883038"/>
                  <a:pt x="3916680" y="6875719"/>
                </a:cubicBezTo>
                <a:cubicBezTo>
                  <a:pt x="3922892" y="6869430"/>
                  <a:pt x="3930285" y="6870840"/>
                  <a:pt x="3935316" y="6875376"/>
                </a:cubicBezTo>
                <a:cubicBezTo>
                  <a:pt x="3937145" y="6873699"/>
                  <a:pt x="3939279" y="6872365"/>
                  <a:pt x="3941908" y="6871869"/>
                </a:cubicBezTo>
                <a:cubicBezTo>
                  <a:pt x="3939203" y="6867715"/>
                  <a:pt x="3938174" y="6862416"/>
                  <a:pt x="3940460" y="6857918"/>
                </a:cubicBezTo>
                <a:lnTo>
                  <a:pt x="3944729" y="6849494"/>
                </a:lnTo>
                <a:cubicBezTo>
                  <a:pt x="3947320" y="6844386"/>
                  <a:pt x="3952274" y="6841070"/>
                  <a:pt x="3957686" y="6840727"/>
                </a:cubicBezTo>
                <a:cubicBezTo>
                  <a:pt x="3958829" y="6837525"/>
                  <a:pt x="3960582" y="6834552"/>
                  <a:pt x="3963440" y="6832722"/>
                </a:cubicBezTo>
                <a:cubicBezTo>
                  <a:pt x="3957534" y="6823993"/>
                  <a:pt x="3958524" y="6810308"/>
                  <a:pt x="3962755" y="6801046"/>
                </a:cubicBezTo>
                <a:cubicBezTo>
                  <a:pt x="3965727" y="6794566"/>
                  <a:pt x="3973845" y="6791097"/>
                  <a:pt x="3982038" y="6789344"/>
                </a:cubicBezTo>
                <a:cubicBezTo>
                  <a:pt x="3979370" y="6779585"/>
                  <a:pt x="3989584" y="6766053"/>
                  <a:pt x="4002960" y="6770132"/>
                </a:cubicBezTo>
                <a:cubicBezTo>
                  <a:pt x="4012069" y="6772915"/>
                  <a:pt x="4013593" y="6780996"/>
                  <a:pt x="4010658" y="6787781"/>
                </a:cubicBezTo>
                <a:cubicBezTo>
                  <a:pt x="4012069" y="6787705"/>
                  <a:pt x="4013441" y="6787781"/>
                  <a:pt x="4014774" y="6788086"/>
                </a:cubicBezTo>
                <a:cubicBezTo>
                  <a:pt x="4017556" y="6780652"/>
                  <a:pt x="4025940" y="6777222"/>
                  <a:pt x="4033372" y="6779319"/>
                </a:cubicBezTo>
                <a:cubicBezTo>
                  <a:pt x="4038136" y="6780652"/>
                  <a:pt x="4041451" y="6784579"/>
                  <a:pt x="4042861" y="6789115"/>
                </a:cubicBezTo>
                <a:cubicBezTo>
                  <a:pt x="4042861" y="6788162"/>
                  <a:pt x="4043013" y="6787171"/>
                  <a:pt x="4043318" y="6786180"/>
                </a:cubicBezTo>
                <a:lnTo>
                  <a:pt x="4045262" y="6779814"/>
                </a:lnTo>
                <a:cubicBezTo>
                  <a:pt x="4047625" y="6772000"/>
                  <a:pt x="4053646" y="6765939"/>
                  <a:pt x="4062526" y="6767425"/>
                </a:cubicBezTo>
                <a:cubicBezTo>
                  <a:pt x="4069767" y="6768607"/>
                  <a:pt x="4077274" y="6776917"/>
                  <a:pt x="4074912" y="6784693"/>
                </a:cubicBezTo>
                <a:lnTo>
                  <a:pt x="4072968" y="6791059"/>
                </a:lnTo>
                <a:cubicBezTo>
                  <a:pt x="4070605" y="6798873"/>
                  <a:pt x="4064584" y="6804934"/>
                  <a:pt x="4055704" y="6803447"/>
                </a:cubicBezTo>
                <a:cubicBezTo>
                  <a:pt x="4050559" y="6802609"/>
                  <a:pt x="4045338" y="6798149"/>
                  <a:pt x="4043547" y="6792850"/>
                </a:cubicBezTo>
                <a:cubicBezTo>
                  <a:pt x="4043662" y="6794680"/>
                  <a:pt x="4043509" y="6796510"/>
                  <a:pt x="4042975" y="6798263"/>
                </a:cubicBezTo>
                <a:lnTo>
                  <a:pt x="4041032" y="6804629"/>
                </a:lnTo>
                <a:cubicBezTo>
                  <a:pt x="4040346" y="6806916"/>
                  <a:pt x="4039126" y="6808784"/>
                  <a:pt x="4037564" y="6810308"/>
                </a:cubicBezTo>
                <a:cubicBezTo>
                  <a:pt x="4040079" y="6816865"/>
                  <a:pt x="4040308" y="6824184"/>
                  <a:pt x="4036688" y="6831121"/>
                </a:cubicBezTo>
                <a:cubicBezTo>
                  <a:pt x="4034401" y="6835543"/>
                  <a:pt x="4031238" y="6838897"/>
                  <a:pt x="4027579" y="6841337"/>
                </a:cubicBezTo>
                <a:cubicBezTo>
                  <a:pt x="4028113" y="6843624"/>
                  <a:pt x="4028189" y="6846063"/>
                  <a:pt x="4027655" y="6848503"/>
                </a:cubicBezTo>
                <a:cubicBezTo>
                  <a:pt x="4025940" y="6856241"/>
                  <a:pt x="4016794" y="6861425"/>
                  <a:pt x="4009248" y="6859138"/>
                </a:cubicBezTo>
                <a:lnTo>
                  <a:pt x="3996482" y="6855250"/>
                </a:lnTo>
                <a:cubicBezTo>
                  <a:pt x="3991185" y="6853649"/>
                  <a:pt x="3987526" y="6849685"/>
                  <a:pt x="3986116" y="6844882"/>
                </a:cubicBezTo>
                <a:cubicBezTo>
                  <a:pt x="3985925" y="6844844"/>
                  <a:pt x="3985697" y="6844767"/>
                  <a:pt x="3985506" y="6844729"/>
                </a:cubicBezTo>
                <a:cubicBezTo>
                  <a:pt x="3985773" y="6852239"/>
                  <a:pt x="3980590" y="6859633"/>
                  <a:pt x="3972587" y="6860434"/>
                </a:cubicBezTo>
                <a:close/>
                <a:moveTo>
                  <a:pt x="3969691" y="6641254"/>
                </a:moveTo>
                <a:cubicBezTo>
                  <a:pt x="3988174" y="6646858"/>
                  <a:pt x="3981047" y="6676094"/>
                  <a:pt x="3962564" y="6670453"/>
                </a:cubicBezTo>
                <a:cubicBezTo>
                  <a:pt x="3944081" y="6664812"/>
                  <a:pt x="3951207" y="6635613"/>
                  <a:pt x="3969691" y="6641254"/>
                </a:cubicBezTo>
                <a:close/>
                <a:moveTo>
                  <a:pt x="4013669" y="6654672"/>
                </a:moveTo>
                <a:lnTo>
                  <a:pt x="4015613" y="6648306"/>
                </a:lnTo>
                <a:cubicBezTo>
                  <a:pt x="4017975" y="6640492"/>
                  <a:pt x="4028494" y="6637481"/>
                  <a:pt x="4035354" y="6640416"/>
                </a:cubicBezTo>
                <a:cubicBezTo>
                  <a:pt x="4040537" y="6642665"/>
                  <a:pt x="4043280" y="6647010"/>
                  <a:pt x="4043928" y="6651889"/>
                </a:cubicBezTo>
                <a:cubicBezTo>
                  <a:pt x="4046444" y="6651432"/>
                  <a:pt x="4049111" y="6651509"/>
                  <a:pt x="4051588" y="6652270"/>
                </a:cubicBezTo>
                <a:cubicBezTo>
                  <a:pt x="4059591" y="6654672"/>
                  <a:pt x="4063097" y="6663897"/>
                  <a:pt x="4060811" y="6671406"/>
                </a:cubicBezTo>
                <a:lnTo>
                  <a:pt x="4058867" y="6677772"/>
                </a:lnTo>
                <a:cubicBezTo>
                  <a:pt x="4057267" y="6683070"/>
                  <a:pt x="4052694" y="6686348"/>
                  <a:pt x="4047663" y="6687301"/>
                </a:cubicBezTo>
                <a:cubicBezTo>
                  <a:pt x="4044767" y="6691494"/>
                  <a:pt x="4039812" y="6693934"/>
                  <a:pt x="4033258" y="6691952"/>
                </a:cubicBezTo>
                <a:cubicBezTo>
                  <a:pt x="4024683" y="6689360"/>
                  <a:pt x="4021596" y="6681622"/>
                  <a:pt x="4022434" y="6674646"/>
                </a:cubicBezTo>
                <a:cubicBezTo>
                  <a:pt x="4022129" y="6674570"/>
                  <a:pt x="4021824" y="6674494"/>
                  <a:pt x="4021558" y="6674379"/>
                </a:cubicBezTo>
                <a:cubicBezTo>
                  <a:pt x="4013517" y="6670986"/>
                  <a:pt x="4011306" y="6662448"/>
                  <a:pt x="4013669" y="6654672"/>
                </a:cubicBezTo>
                <a:close/>
                <a:moveTo>
                  <a:pt x="4156009" y="6730184"/>
                </a:moveTo>
                <a:cubicBezTo>
                  <a:pt x="4158905" y="6728621"/>
                  <a:pt x="4162145" y="6728583"/>
                  <a:pt x="4165231" y="6729193"/>
                </a:cubicBezTo>
                <a:cubicBezTo>
                  <a:pt x="4165384" y="6728812"/>
                  <a:pt x="4165346" y="6728393"/>
                  <a:pt x="4165536" y="6728050"/>
                </a:cubicBezTo>
                <a:lnTo>
                  <a:pt x="4169843" y="6719625"/>
                </a:lnTo>
                <a:cubicBezTo>
                  <a:pt x="4173539" y="6712383"/>
                  <a:pt x="4182724" y="6709295"/>
                  <a:pt x="4190003" y="6712955"/>
                </a:cubicBezTo>
                <a:cubicBezTo>
                  <a:pt x="4197206" y="6716576"/>
                  <a:pt x="4200331" y="6725877"/>
                  <a:pt x="4196672" y="6733119"/>
                </a:cubicBezTo>
                <a:lnTo>
                  <a:pt x="4192404" y="6741544"/>
                </a:lnTo>
                <a:cubicBezTo>
                  <a:pt x="4189355" y="6747490"/>
                  <a:pt x="4182648" y="6750387"/>
                  <a:pt x="4176283" y="6749281"/>
                </a:cubicBezTo>
                <a:cubicBezTo>
                  <a:pt x="4174911" y="6752521"/>
                  <a:pt x="4172549" y="6755419"/>
                  <a:pt x="4169233" y="6757172"/>
                </a:cubicBezTo>
                <a:lnTo>
                  <a:pt x="4160887" y="6761632"/>
                </a:lnTo>
                <a:cubicBezTo>
                  <a:pt x="4153722" y="6765444"/>
                  <a:pt x="4144271" y="6761822"/>
                  <a:pt x="4140803" y="6754732"/>
                </a:cubicBezTo>
                <a:cubicBezTo>
                  <a:pt x="4137678" y="6748366"/>
                  <a:pt x="4139698" y="6741086"/>
                  <a:pt x="4144767" y="6736702"/>
                </a:cubicBezTo>
                <a:cubicBezTo>
                  <a:pt x="4141794" y="6737732"/>
                  <a:pt x="4138440" y="6737960"/>
                  <a:pt x="4134820" y="6736855"/>
                </a:cubicBezTo>
                <a:cubicBezTo>
                  <a:pt x="4130094" y="6735406"/>
                  <a:pt x="4127427" y="6732547"/>
                  <a:pt x="4126322" y="6729155"/>
                </a:cubicBezTo>
                <a:cubicBezTo>
                  <a:pt x="4124454" y="6737351"/>
                  <a:pt x="4115917" y="6745050"/>
                  <a:pt x="4105399" y="6741848"/>
                </a:cubicBezTo>
                <a:cubicBezTo>
                  <a:pt x="4086954" y="6736245"/>
                  <a:pt x="4099302" y="6708838"/>
                  <a:pt x="4117594" y="6714403"/>
                </a:cubicBezTo>
                <a:cubicBezTo>
                  <a:pt x="4122320" y="6715852"/>
                  <a:pt x="4125026" y="6718749"/>
                  <a:pt x="4126093" y="6722141"/>
                </a:cubicBezTo>
                <a:cubicBezTo>
                  <a:pt x="4127960" y="6713946"/>
                  <a:pt x="4136497" y="6706246"/>
                  <a:pt x="4147015" y="6709448"/>
                </a:cubicBezTo>
                <a:cubicBezTo>
                  <a:pt x="4159134" y="6713145"/>
                  <a:pt x="4157876" y="6726182"/>
                  <a:pt x="4150483" y="6733158"/>
                </a:cubicBezTo>
                <a:lnTo>
                  <a:pt x="4156009" y="6730184"/>
                </a:lnTo>
                <a:close/>
                <a:moveTo>
                  <a:pt x="4233067" y="6962552"/>
                </a:moveTo>
                <a:cubicBezTo>
                  <a:pt x="4234172" y="6961676"/>
                  <a:pt x="4235354" y="6960952"/>
                  <a:pt x="4236649" y="6960418"/>
                </a:cubicBezTo>
                <a:cubicBezTo>
                  <a:pt x="4234668" y="6952718"/>
                  <a:pt x="4239584" y="6945132"/>
                  <a:pt x="4246863" y="6942578"/>
                </a:cubicBezTo>
                <a:cubicBezTo>
                  <a:pt x="4251550" y="6940939"/>
                  <a:pt x="4256504" y="6942236"/>
                  <a:pt x="4260239" y="6945132"/>
                </a:cubicBezTo>
                <a:cubicBezTo>
                  <a:pt x="4259706" y="6944332"/>
                  <a:pt x="4259248" y="6943456"/>
                  <a:pt x="4258943" y="6942502"/>
                </a:cubicBezTo>
                <a:lnTo>
                  <a:pt x="4256886" y="6936137"/>
                </a:lnTo>
                <a:cubicBezTo>
                  <a:pt x="4254370" y="6928360"/>
                  <a:pt x="4255819" y="6919975"/>
                  <a:pt x="4263936" y="6916087"/>
                </a:cubicBezTo>
                <a:cubicBezTo>
                  <a:pt x="4270414" y="6912961"/>
                  <a:pt x="4280895" y="6915362"/>
                  <a:pt x="4283677" y="6922681"/>
                </a:cubicBezTo>
                <a:cubicBezTo>
                  <a:pt x="4286916" y="6920508"/>
                  <a:pt x="4290422" y="6918908"/>
                  <a:pt x="4294500" y="6918755"/>
                </a:cubicBezTo>
                <a:cubicBezTo>
                  <a:pt x="4297206" y="6918678"/>
                  <a:pt x="4299530" y="6919365"/>
                  <a:pt x="4301703" y="6920317"/>
                </a:cubicBezTo>
                <a:cubicBezTo>
                  <a:pt x="4303875" y="6918030"/>
                  <a:pt x="4306619" y="6916201"/>
                  <a:pt x="4309820" y="6915133"/>
                </a:cubicBezTo>
                <a:lnTo>
                  <a:pt x="4316184" y="6913075"/>
                </a:lnTo>
                <a:cubicBezTo>
                  <a:pt x="4323959" y="6910559"/>
                  <a:pt x="4332381" y="6917840"/>
                  <a:pt x="4333715" y="6925044"/>
                </a:cubicBezTo>
                <a:cubicBezTo>
                  <a:pt x="4335354" y="6933774"/>
                  <a:pt x="4329447" y="6940101"/>
                  <a:pt x="4321748" y="6942578"/>
                </a:cubicBezTo>
                <a:lnTo>
                  <a:pt x="4315384" y="6944637"/>
                </a:lnTo>
                <a:cubicBezTo>
                  <a:pt x="4314203" y="6945018"/>
                  <a:pt x="4312983" y="6944789"/>
                  <a:pt x="4311802" y="6944751"/>
                </a:cubicBezTo>
                <a:cubicBezTo>
                  <a:pt x="4310582" y="6946695"/>
                  <a:pt x="4309134" y="6948411"/>
                  <a:pt x="4307343" y="6949516"/>
                </a:cubicBezTo>
                <a:cubicBezTo>
                  <a:pt x="4302998" y="6952223"/>
                  <a:pt x="4298463" y="6952261"/>
                  <a:pt x="4294385" y="6950583"/>
                </a:cubicBezTo>
                <a:cubicBezTo>
                  <a:pt x="4289851" y="6951956"/>
                  <a:pt x="4284973" y="6950850"/>
                  <a:pt x="4280895" y="6947953"/>
                </a:cubicBezTo>
                <a:cubicBezTo>
                  <a:pt x="4280209" y="6948411"/>
                  <a:pt x="4279751" y="6949021"/>
                  <a:pt x="4278951" y="6949402"/>
                </a:cubicBezTo>
                <a:cubicBezTo>
                  <a:pt x="4274263" y="6951651"/>
                  <a:pt x="4267404" y="6951003"/>
                  <a:pt x="4262945" y="6947686"/>
                </a:cubicBezTo>
                <a:cubicBezTo>
                  <a:pt x="4264088" y="6949135"/>
                  <a:pt x="4265003" y="6950736"/>
                  <a:pt x="4265575" y="6952451"/>
                </a:cubicBezTo>
                <a:lnTo>
                  <a:pt x="4267633" y="6958817"/>
                </a:lnTo>
                <a:cubicBezTo>
                  <a:pt x="4268357" y="6961066"/>
                  <a:pt x="4268433" y="6963315"/>
                  <a:pt x="4268052" y="6965450"/>
                </a:cubicBezTo>
                <a:cubicBezTo>
                  <a:pt x="4273883" y="6969376"/>
                  <a:pt x="4278227" y="6975246"/>
                  <a:pt x="4279256" y="6983022"/>
                </a:cubicBezTo>
                <a:cubicBezTo>
                  <a:pt x="4279904" y="6987939"/>
                  <a:pt x="4279256" y="6992437"/>
                  <a:pt x="4277655" y="6996516"/>
                </a:cubicBezTo>
                <a:cubicBezTo>
                  <a:pt x="4285544" y="6997126"/>
                  <a:pt x="4292251" y="7002881"/>
                  <a:pt x="4292366" y="7011191"/>
                </a:cubicBezTo>
                <a:cubicBezTo>
                  <a:pt x="4292480" y="7018968"/>
                  <a:pt x="4285697" y="7026781"/>
                  <a:pt x="4277579" y="7026439"/>
                </a:cubicBezTo>
                <a:cubicBezTo>
                  <a:pt x="4274454" y="7026324"/>
                  <a:pt x="4271291" y="7026172"/>
                  <a:pt x="4268166" y="7026020"/>
                </a:cubicBezTo>
                <a:cubicBezTo>
                  <a:pt x="4266337" y="7025943"/>
                  <a:pt x="4264584" y="7025486"/>
                  <a:pt x="4262945" y="7024914"/>
                </a:cubicBezTo>
                <a:lnTo>
                  <a:pt x="4260163" y="7025829"/>
                </a:lnTo>
                <a:cubicBezTo>
                  <a:pt x="4255437" y="7027392"/>
                  <a:pt x="4250826" y="7026363"/>
                  <a:pt x="4247091" y="7023885"/>
                </a:cubicBezTo>
                <a:cubicBezTo>
                  <a:pt x="4247129" y="7025142"/>
                  <a:pt x="4247168" y="7026286"/>
                  <a:pt x="4246977" y="7027506"/>
                </a:cubicBezTo>
                <a:cubicBezTo>
                  <a:pt x="4249759" y="7034787"/>
                  <a:pt x="4248006" y="7043821"/>
                  <a:pt x="4238479" y="7046908"/>
                </a:cubicBezTo>
                <a:cubicBezTo>
                  <a:pt x="4238402" y="7046946"/>
                  <a:pt x="4238364" y="7046908"/>
                  <a:pt x="4238288" y="7046908"/>
                </a:cubicBezTo>
                <a:cubicBezTo>
                  <a:pt x="4239698" y="7047670"/>
                  <a:pt x="4241108" y="7048471"/>
                  <a:pt x="4242442" y="7049920"/>
                </a:cubicBezTo>
                <a:cubicBezTo>
                  <a:pt x="4255476" y="7064062"/>
                  <a:pt x="4235277" y="7086323"/>
                  <a:pt x="4222206" y="7072104"/>
                </a:cubicBezTo>
                <a:cubicBezTo>
                  <a:pt x="4213555" y="7062689"/>
                  <a:pt x="4219614" y="7049920"/>
                  <a:pt x="4228456" y="7046451"/>
                </a:cubicBezTo>
                <a:cubicBezTo>
                  <a:pt x="4225331" y="7045116"/>
                  <a:pt x="4223158" y="7042677"/>
                  <a:pt x="4221558" y="7039704"/>
                </a:cubicBezTo>
                <a:cubicBezTo>
                  <a:pt x="4220415" y="7039932"/>
                  <a:pt x="4219271" y="7040275"/>
                  <a:pt x="4218166" y="7040275"/>
                </a:cubicBezTo>
                <a:cubicBezTo>
                  <a:pt x="4216032" y="7043210"/>
                  <a:pt x="4212793" y="7045155"/>
                  <a:pt x="4209439" y="7046184"/>
                </a:cubicBezTo>
                <a:cubicBezTo>
                  <a:pt x="4206314" y="7051749"/>
                  <a:pt x="4200293" y="7055599"/>
                  <a:pt x="4192442" y="7053198"/>
                </a:cubicBezTo>
                <a:cubicBezTo>
                  <a:pt x="4180780" y="7049653"/>
                  <a:pt x="4180247" y="7037074"/>
                  <a:pt x="4186001" y="7029602"/>
                </a:cubicBezTo>
                <a:cubicBezTo>
                  <a:pt x="4185735" y="7029145"/>
                  <a:pt x="4185315" y="7028840"/>
                  <a:pt x="4185049" y="7028344"/>
                </a:cubicBezTo>
                <a:cubicBezTo>
                  <a:pt x="4181962" y="7022779"/>
                  <a:pt x="4181924" y="7017252"/>
                  <a:pt x="4182190" y="7011077"/>
                </a:cubicBezTo>
                <a:cubicBezTo>
                  <a:pt x="4182267" y="7009285"/>
                  <a:pt x="4183067" y="7007494"/>
                  <a:pt x="4184134" y="7005779"/>
                </a:cubicBezTo>
                <a:cubicBezTo>
                  <a:pt x="4183753" y="7002920"/>
                  <a:pt x="4183943" y="6999985"/>
                  <a:pt x="4185011" y="6997431"/>
                </a:cubicBezTo>
                <a:cubicBezTo>
                  <a:pt x="4185849" y="6995372"/>
                  <a:pt x="4186840" y="6993428"/>
                  <a:pt x="4187907" y="6991484"/>
                </a:cubicBezTo>
                <a:cubicBezTo>
                  <a:pt x="4187831" y="6990875"/>
                  <a:pt x="4187678" y="6990302"/>
                  <a:pt x="4187678" y="6989693"/>
                </a:cubicBezTo>
                <a:cubicBezTo>
                  <a:pt x="4187526" y="6981955"/>
                  <a:pt x="4194271" y="6974026"/>
                  <a:pt x="4202351" y="6974369"/>
                </a:cubicBezTo>
                <a:lnTo>
                  <a:pt x="4206733" y="6974560"/>
                </a:lnTo>
                <a:cubicBezTo>
                  <a:pt x="4206771" y="6974560"/>
                  <a:pt x="4206847" y="6974560"/>
                  <a:pt x="4206886" y="6974522"/>
                </a:cubicBezTo>
                <a:cubicBezTo>
                  <a:pt x="4203761" y="6966745"/>
                  <a:pt x="4206162" y="6955729"/>
                  <a:pt x="4216603" y="6952337"/>
                </a:cubicBezTo>
                <a:cubicBezTo>
                  <a:pt x="4225712" y="6949592"/>
                  <a:pt x="4231581" y="6955310"/>
                  <a:pt x="4233067" y="6962552"/>
                </a:cubicBezTo>
                <a:close/>
                <a:moveTo>
                  <a:pt x="4228570" y="6899010"/>
                </a:moveTo>
                <a:lnTo>
                  <a:pt x="4231619" y="6896227"/>
                </a:lnTo>
                <a:cubicBezTo>
                  <a:pt x="4245872" y="6883114"/>
                  <a:pt x="4265765" y="6905642"/>
                  <a:pt x="4251512" y="6918717"/>
                </a:cubicBezTo>
                <a:lnTo>
                  <a:pt x="4248463" y="6921499"/>
                </a:lnTo>
                <a:cubicBezTo>
                  <a:pt x="4234248" y="6934612"/>
                  <a:pt x="4214355" y="6912122"/>
                  <a:pt x="4228570" y="6899010"/>
                </a:cubicBezTo>
                <a:close/>
                <a:moveTo>
                  <a:pt x="4299911" y="6820181"/>
                </a:moveTo>
                <a:cubicBezTo>
                  <a:pt x="4311954" y="6816255"/>
                  <a:pt x="4318395" y="6827652"/>
                  <a:pt x="4316299" y="6837639"/>
                </a:cubicBezTo>
                <a:lnTo>
                  <a:pt x="4319119" y="6832112"/>
                </a:lnTo>
                <a:cubicBezTo>
                  <a:pt x="4322815" y="6824870"/>
                  <a:pt x="4332610" y="6822430"/>
                  <a:pt x="4339508" y="6826242"/>
                </a:cubicBezTo>
                <a:cubicBezTo>
                  <a:pt x="4346786" y="6830244"/>
                  <a:pt x="4349035" y="6839431"/>
                  <a:pt x="4345376" y="6846673"/>
                </a:cubicBezTo>
                <a:lnTo>
                  <a:pt x="4341108" y="6855097"/>
                </a:lnTo>
                <a:cubicBezTo>
                  <a:pt x="4337411" y="6862340"/>
                  <a:pt x="4327617" y="6864779"/>
                  <a:pt x="4320719" y="6860968"/>
                </a:cubicBezTo>
                <a:cubicBezTo>
                  <a:pt x="4314545" y="6857537"/>
                  <a:pt x="4311992" y="6850409"/>
                  <a:pt x="4313631" y="6843891"/>
                </a:cubicBezTo>
                <a:cubicBezTo>
                  <a:pt x="4311802" y="6846445"/>
                  <a:pt x="4309172" y="6848541"/>
                  <a:pt x="4305590" y="6849723"/>
                </a:cubicBezTo>
                <a:cubicBezTo>
                  <a:pt x="4300902" y="6851247"/>
                  <a:pt x="4297053" y="6850447"/>
                  <a:pt x="4294233" y="6848274"/>
                </a:cubicBezTo>
                <a:cubicBezTo>
                  <a:pt x="4297396" y="6856051"/>
                  <a:pt x="4294843" y="6867257"/>
                  <a:pt x="4284363" y="6870650"/>
                </a:cubicBezTo>
                <a:cubicBezTo>
                  <a:pt x="4266032" y="6876634"/>
                  <a:pt x="4260430" y="6847093"/>
                  <a:pt x="4278646" y="6841185"/>
                </a:cubicBezTo>
                <a:cubicBezTo>
                  <a:pt x="4283372" y="6839659"/>
                  <a:pt x="4287221" y="6840460"/>
                  <a:pt x="4290041" y="6842633"/>
                </a:cubicBezTo>
                <a:cubicBezTo>
                  <a:pt x="4286840" y="6834781"/>
                  <a:pt x="4289431" y="6823574"/>
                  <a:pt x="4299911" y="6820181"/>
                </a:cubicBezTo>
                <a:close/>
                <a:moveTo>
                  <a:pt x="4304370" y="6755685"/>
                </a:moveTo>
                <a:cubicBezTo>
                  <a:pt x="4322511" y="6749777"/>
                  <a:pt x="4335620" y="6776841"/>
                  <a:pt x="4317290" y="6782787"/>
                </a:cubicBezTo>
                <a:cubicBezTo>
                  <a:pt x="4299149" y="6788696"/>
                  <a:pt x="4286002" y="6761632"/>
                  <a:pt x="4304370" y="6755685"/>
                </a:cubicBezTo>
                <a:close/>
                <a:moveTo>
                  <a:pt x="4511039" y="7060288"/>
                </a:moveTo>
                <a:lnTo>
                  <a:pt x="4509591" y="7066806"/>
                </a:lnTo>
                <a:cubicBezTo>
                  <a:pt x="4507838" y="7074735"/>
                  <a:pt x="4498425" y="7079194"/>
                  <a:pt x="4490994" y="7077059"/>
                </a:cubicBezTo>
                <a:cubicBezTo>
                  <a:pt x="4482838" y="7074696"/>
                  <a:pt x="4478989" y="7066386"/>
                  <a:pt x="4480742" y="7058458"/>
                </a:cubicBezTo>
                <a:lnTo>
                  <a:pt x="4482190" y="7051940"/>
                </a:lnTo>
                <a:cubicBezTo>
                  <a:pt x="4482266" y="7051520"/>
                  <a:pt x="4482609" y="7051215"/>
                  <a:pt x="4482724" y="7050834"/>
                </a:cubicBezTo>
                <a:cubicBezTo>
                  <a:pt x="4481466" y="7050796"/>
                  <a:pt x="4480208" y="7050758"/>
                  <a:pt x="4478951" y="7050682"/>
                </a:cubicBezTo>
                <a:cubicBezTo>
                  <a:pt x="4470834" y="7050339"/>
                  <a:pt x="4464126" y="7043516"/>
                  <a:pt x="4464317" y="7035282"/>
                </a:cubicBezTo>
                <a:cubicBezTo>
                  <a:pt x="4464507" y="7027277"/>
                  <a:pt x="4471596" y="7020301"/>
                  <a:pt x="4479713" y="7020645"/>
                </a:cubicBezTo>
                <a:lnTo>
                  <a:pt x="4489164" y="7021026"/>
                </a:lnTo>
                <a:cubicBezTo>
                  <a:pt x="4497282" y="7021369"/>
                  <a:pt x="4503989" y="7028154"/>
                  <a:pt x="4503798" y="7036388"/>
                </a:cubicBezTo>
                <a:cubicBezTo>
                  <a:pt x="4503760" y="7038522"/>
                  <a:pt x="4503151" y="7040542"/>
                  <a:pt x="4502236" y="7042410"/>
                </a:cubicBezTo>
                <a:cubicBezTo>
                  <a:pt x="4509286" y="7045345"/>
                  <a:pt x="4512678" y="7052893"/>
                  <a:pt x="4511039" y="7060288"/>
                </a:cubicBezTo>
                <a:close/>
                <a:moveTo>
                  <a:pt x="4482609" y="7189622"/>
                </a:moveTo>
                <a:lnTo>
                  <a:pt x="4481161" y="7196141"/>
                </a:lnTo>
                <a:cubicBezTo>
                  <a:pt x="4479408" y="7204069"/>
                  <a:pt x="4471367" y="7209444"/>
                  <a:pt x="4463364" y="7207729"/>
                </a:cubicBezTo>
                <a:cubicBezTo>
                  <a:pt x="4461840" y="7207424"/>
                  <a:pt x="4460506" y="7206662"/>
                  <a:pt x="4459210" y="7205899"/>
                </a:cubicBezTo>
                <a:cubicBezTo>
                  <a:pt x="4454218" y="7213179"/>
                  <a:pt x="4443204" y="7216915"/>
                  <a:pt x="4435392" y="7208415"/>
                </a:cubicBezTo>
                <a:cubicBezTo>
                  <a:pt x="4423882" y="7195912"/>
                  <a:pt x="4439926" y="7179102"/>
                  <a:pt x="4452846" y="7184858"/>
                </a:cubicBezTo>
                <a:lnTo>
                  <a:pt x="4453189" y="7183371"/>
                </a:lnTo>
                <a:cubicBezTo>
                  <a:pt x="4454713" y="7176472"/>
                  <a:pt x="4461001" y="7171821"/>
                  <a:pt x="4467861" y="7171783"/>
                </a:cubicBezTo>
                <a:cubicBezTo>
                  <a:pt x="4466908" y="7170754"/>
                  <a:pt x="4466260" y="7169458"/>
                  <a:pt x="4465613" y="7168200"/>
                </a:cubicBezTo>
                <a:cubicBezTo>
                  <a:pt x="4460277" y="7173232"/>
                  <a:pt x="4450483" y="7174299"/>
                  <a:pt x="4445186" y="7168581"/>
                </a:cubicBezTo>
                <a:lnTo>
                  <a:pt x="4440651" y="7163664"/>
                </a:lnTo>
                <a:cubicBezTo>
                  <a:pt x="4435125" y="7157680"/>
                  <a:pt x="4433829" y="7148874"/>
                  <a:pt x="4439698" y="7142432"/>
                </a:cubicBezTo>
                <a:cubicBezTo>
                  <a:pt x="4444843" y="7136829"/>
                  <a:pt x="4455437" y="7135495"/>
                  <a:pt x="4460925" y="7141479"/>
                </a:cubicBezTo>
                <a:lnTo>
                  <a:pt x="4465460" y="7146396"/>
                </a:lnTo>
                <a:cubicBezTo>
                  <a:pt x="4466756" y="7147807"/>
                  <a:pt x="4467747" y="7149370"/>
                  <a:pt x="4468547" y="7151009"/>
                </a:cubicBezTo>
                <a:cubicBezTo>
                  <a:pt x="4471405" y="7148226"/>
                  <a:pt x="4475292" y="7146511"/>
                  <a:pt x="4479446" y="7146702"/>
                </a:cubicBezTo>
                <a:lnTo>
                  <a:pt x="4488898" y="7147083"/>
                </a:lnTo>
                <a:cubicBezTo>
                  <a:pt x="4497015" y="7147426"/>
                  <a:pt x="4503646" y="7154478"/>
                  <a:pt x="4503341" y="7162635"/>
                </a:cubicBezTo>
                <a:cubicBezTo>
                  <a:pt x="4503036" y="7170716"/>
                  <a:pt x="4495872" y="7177425"/>
                  <a:pt x="4487792" y="7177082"/>
                </a:cubicBezTo>
                <a:lnTo>
                  <a:pt x="4478875" y="7176701"/>
                </a:lnTo>
                <a:cubicBezTo>
                  <a:pt x="4481924" y="7180207"/>
                  <a:pt x="4483638" y="7184896"/>
                  <a:pt x="4482609" y="7189622"/>
                </a:cubicBezTo>
                <a:close/>
                <a:moveTo>
                  <a:pt x="4418928" y="7195188"/>
                </a:moveTo>
                <a:cubicBezTo>
                  <a:pt x="4426169" y="7207005"/>
                  <a:pt x="4413097" y="7220841"/>
                  <a:pt x="4401359" y="7216839"/>
                </a:cubicBezTo>
                <a:cubicBezTo>
                  <a:pt x="4402046" y="7221871"/>
                  <a:pt x="4400292" y="7227245"/>
                  <a:pt x="4396519" y="7230752"/>
                </a:cubicBezTo>
                <a:lnTo>
                  <a:pt x="4395491" y="7231705"/>
                </a:lnTo>
                <a:cubicBezTo>
                  <a:pt x="4397244" y="7231362"/>
                  <a:pt x="4399187" y="7231286"/>
                  <a:pt x="4401398" y="7231781"/>
                </a:cubicBezTo>
                <a:cubicBezTo>
                  <a:pt x="4419766" y="7235822"/>
                  <a:pt x="4417556" y="7264906"/>
                  <a:pt x="4399378" y="7261704"/>
                </a:cubicBezTo>
                <a:cubicBezTo>
                  <a:pt x="4398616" y="7264868"/>
                  <a:pt x="4397053" y="7267917"/>
                  <a:pt x="4394500" y="7270243"/>
                </a:cubicBezTo>
                <a:lnTo>
                  <a:pt x="4384667" y="7279277"/>
                </a:lnTo>
                <a:cubicBezTo>
                  <a:pt x="4378684" y="7284804"/>
                  <a:pt x="4368356" y="7282936"/>
                  <a:pt x="4363555" y="7276913"/>
                </a:cubicBezTo>
                <a:cubicBezTo>
                  <a:pt x="4358257" y="7270280"/>
                  <a:pt x="4359934" y="7261285"/>
                  <a:pt x="4365879" y="7255796"/>
                </a:cubicBezTo>
                <a:lnTo>
                  <a:pt x="4369347" y="7252632"/>
                </a:lnTo>
                <a:cubicBezTo>
                  <a:pt x="4367671" y="7252746"/>
                  <a:pt x="4365879" y="7252708"/>
                  <a:pt x="4363860" y="7252136"/>
                </a:cubicBezTo>
                <a:cubicBezTo>
                  <a:pt x="4350597" y="7248096"/>
                  <a:pt x="4350216" y="7231820"/>
                  <a:pt x="4357876" y="7225110"/>
                </a:cubicBezTo>
                <a:lnTo>
                  <a:pt x="4356657" y="7225073"/>
                </a:lnTo>
                <a:cubicBezTo>
                  <a:pt x="4348501" y="7224729"/>
                  <a:pt x="4342823" y="7215505"/>
                  <a:pt x="4343890" y="7208072"/>
                </a:cubicBezTo>
                <a:cubicBezTo>
                  <a:pt x="4345110" y="7199457"/>
                  <a:pt x="4352770" y="7194997"/>
                  <a:pt x="4360887" y="7195341"/>
                </a:cubicBezTo>
                <a:lnTo>
                  <a:pt x="4361992" y="7195378"/>
                </a:lnTo>
                <a:cubicBezTo>
                  <a:pt x="4362754" y="7194387"/>
                  <a:pt x="4363402" y="7193358"/>
                  <a:pt x="4364355" y="7192481"/>
                </a:cubicBezTo>
                <a:lnTo>
                  <a:pt x="4369271" y="7187946"/>
                </a:lnTo>
                <a:cubicBezTo>
                  <a:pt x="4375254" y="7182418"/>
                  <a:pt x="4385887" y="7185125"/>
                  <a:pt x="4390270" y="7191109"/>
                </a:cubicBezTo>
                <a:cubicBezTo>
                  <a:pt x="4391756" y="7193130"/>
                  <a:pt x="4392366" y="7195264"/>
                  <a:pt x="4392709" y="7197399"/>
                </a:cubicBezTo>
                <a:cubicBezTo>
                  <a:pt x="4393242" y="7196255"/>
                  <a:pt x="4393928" y="7195264"/>
                  <a:pt x="4394728" y="7194273"/>
                </a:cubicBezTo>
                <a:cubicBezTo>
                  <a:pt x="4390231" y="7186649"/>
                  <a:pt x="4392327" y="7176014"/>
                  <a:pt x="4399721" y="7172584"/>
                </a:cubicBezTo>
                <a:cubicBezTo>
                  <a:pt x="4393280" y="7170526"/>
                  <a:pt x="4388288" y="7165685"/>
                  <a:pt x="4388516" y="7158137"/>
                </a:cubicBezTo>
                <a:cubicBezTo>
                  <a:pt x="4388707" y="7150704"/>
                  <a:pt x="4395910" y="7142356"/>
                  <a:pt x="4403951" y="7143538"/>
                </a:cubicBezTo>
                <a:cubicBezTo>
                  <a:pt x="4404904" y="7143728"/>
                  <a:pt x="4405895" y="7143805"/>
                  <a:pt x="4406885" y="7143842"/>
                </a:cubicBezTo>
                <a:cubicBezTo>
                  <a:pt x="4407000" y="7143842"/>
                  <a:pt x="4406962" y="7143842"/>
                  <a:pt x="4407076" y="7143842"/>
                </a:cubicBezTo>
                <a:cubicBezTo>
                  <a:pt x="4407152" y="7143805"/>
                  <a:pt x="4407190" y="7143805"/>
                  <a:pt x="4407267" y="7143766"/>
                </a:cubicBezTo>
                <a:cubicBezTo>
                  <a:pt x="4407419" y="7143652"/>
                  <a:pt x="4407495" y="7143576"/>
                  <a:pt x="4407686" y="7143385"/>
                </a:cubicBezTo>
                <a:cubicBezTo>
                  <a:pt x="4414050" y="7137858"/>
                  <a:pt x="4422968" y="7138353"/>
                  <a:pt x="4428913" y="7144224"/>
                </a:cubicBezTo>
                <a:cubicBezTo>
                  <a:pt x="4434553" y="7149789"/>
                  <a:pt x="4434020" y="7160310"/>
                  <a:pt x="4428074" y="7165455"/>
                </a:cubicBezTo>
                <a:cubicBezTo>
                  <a:pt x="4423120" y="7169763"/>
                  <a:pt x="4417023" y="7171974"/>
                  <a:pt x="4410658" y="7172813"/>
                </a:cubicBezTo>
                <a:cubicBezTo>
                  <a:pt x="4419957" y="7176739"/>
                  <a:pt x="4422510" y="7187793"/>
                  <a:pt x="4418928" y="7195188"/>
                </a:cubicBezTo>
                <a:close/>
                <a:moveTo>
                  <a:pt x="4299454" y="7037607"/>
                </a:moveTo>
                <a:cubicBezTo>
                  <a:pt x="4299759" y="7037531"/>
                  <a:pt x="4300064" y="7037455"/>
                  <a:pt x="4300331" y="7037378"/>
                </a:cubicBezTo>
                <a:cubicBezTo>
                  <a:pt x="4308486" y="7035282"/>
                  <a:pt x="4316222" y="7040695"/>
                  <a:pt x="4318471" y="7048433"/>
                </a:cubicBezTo>
                <a:cubicBezTo>
                  <a:pt x="4319157" y="7050758"/>
                  <a:pt x="4318966" y="7053083"/>
                  <a:pt x="4318395" y="7055294"/>
                </a:cubicBezTo>
                <a:cubicBezTo>
                  <a:pt x="4322625" y="7053579"/>
                  <a:pt x="4327503" y="7053960"/>
                  <a:pt x="4331771" y="7058610"/>
                </a:cubicBezTo>
                <a:cubicBezTo>
                  <a:pt x="4344690" y="7072638"/>
                  <a:pt x="4325559" y="7095852"/>
                  <a:pt x="4312488" y="7081634"/>
                </a:cubicBezTo>
                <a:cubicBezTo>
                  <a:pt x="4311001" y="7080033"/>
                  <a:pt x="4310049" y="7078280"/>
                  <a:pt x="4309325" y="7076450"/>
                </a:cubicBezTo>
                <a:lnTo>
                  <a:pt x="4309248" y="7076717"/>
                </a:lnTo>
                <a:cubicBezTo>
                  <a:pt x="4308258" y="7081252"/>
                  <a:pt x="4305133" y="7084416"/>
                  <a:pt x="4301321" y="7086246"/>
                </a:cubicBezTo>
                <a:cubicBezTo>
                  <a:pt x="4308448" y="7088571"/>
                  <a:pt x="4314203" y="7095547"/>
                  <a:pt x="4311383" y="7104771"/>
                </a:cubicBezTo>
                <a:lnTo>
                  <a:pt x="4310201" y="7108736"/>
                </a:lnTo>
                <a:cubicBezTo>
                  <a:pt x="4304561" y="7127223"/>
                  <a:pt x="4276017" y="7117884"/>
                  <a:pt x="4281657" y="7099397"/>
                </a:cubicBezTo>
                <a:lnTo>
                  <a:pt x="4282838" y="7095433"/>
                </a:lnTo>
                <a:cubicBezTo>
                  <a:pt x="4284134" y="7091201"/>
                  <a:pt x="4286725" y="7088571"/>
                  <a:pt x="4289736" y="7087008"/>
                </a:cubicBezTo>
                <a:cubicBezTo>
                  <a:pt x="4282571" y="7084645"/>
                  <a:pt x="4278532" y="7076641"/>
                  <a:pt x="4280132" y="7069474"/>
                </a:cubicBezTo>
                <a:lnTo>
                  <a:pt x="4281352" y="7064023"/>
                </a:lnTo>
                <a:cubicBezTo>
                  <a:pt x="4278303" y="7060783"/>
                  <a:pt x="4276588" y="7056400"/>
                  <a:pt x="4277274" y="7051559"/>
                </a:cubicBezTo>
                <a:cubicBezTo>
                  <a:pt x="4278151" y="7045307"/>
                  <a:pt x="4282381" y="7041762"/>
                  <a:pt x="4287221" y="7038369"/>
                </a:cubicBezTo>
                <a:cubicBezTo>
                  <a:pt x="4290918" y="7035854"/>
                  <a:pt x="4295452" y="7036006"/>
                  <a:pt x="4299454" y="7037607"/>
                </a:cubicBezTo>
                <a:close/>
                <a:moveTo>
                  <a:pt x="4287526" y="6987253"/>
                </a:moveTo>
                <a:lnTo>
                  <a:pt x="4282991" y="6982336"/>
                </a:lnTo>
                <a:cubicBezTo>
                  <a:pt x="4277465" y="6976351"/>
                  <a:pt x="4276093" y="6967584"/>
                  <a:pt x="4281962" y="6961104"/>
                </a:cubicBezTo>
                <a:cubicBezTo>
                  <a:pt x="4287069" y="6955501"/>
                  <a:pt x="4297701" y="6954090"/>
                  <a:pt x="4303189" y="6960075"/>
                </a:cubicBezTo>
                <a:lnTo>
                  <a:pt x="4307724" y="6964992"/>
                </a:lnTo>
                <a:cubicBezTo>
                  <a:pt x="4313250" y="6970977"/>
                  <a:pt x="4314622" y="6979782"/>
                  <a:pt x="4308753" y="6986224"/>
                </a:cubicBezTo>
                <a:cubicBezTo>
                  <a:pt x="4303608" y="6991865"/>
                  <a:pt x="4293014" y="6993238"/>
                  <a:pt x="4287526" y="6987253"/>
                </a:cubicBezTo>
                <a:close/>
                <a:moveTo>
                  <a:pt x="4337564" y="6999032"/>
                </a:moveTo>
                <a:cubicBezTo>
                  <a:pt x="4337106" y="6991637"/>
                  <a:pt x="4337945" y="6984547"/>
                  <a:pt x="4342709" y="6978486"/>
                </a:cubicBezTo>
                <a:cubicBezTo>
                  <a:pt x="4347891" y="6971892"/>
                  <a:pt x="4355818" y="6970253"/>
                  <a:pt x="4363745" y="6970519"/>
                </a:cubicBezTo>
                <a:cubicBezTo>
                  <a:pt x="4371901" y="6970786"/>
                  <a:pt x="4377693" y="6979858"/>
                  <a:pt x="4376741" y="6987291"/>
                </a:cubicBezTo>
                <a:cubicBezTo>
                  <a:pt x="4376398" y="6989960"/>
                  <a:pt x="4375216" y="6992094"/>
                  <a:pt x="4373806" y="6994000"/>
                </a:cubicBezTo>
                <a:cubicBezTo>
                  <a:pt x="4379065" y="6994114"/>
                  <a:pt x="4383982" y="6996440"/>
                  <a:pt x="4386687" y="7001929"/>
                </a:cubicBezTo>
                <a:cubicBezTo>
                  <a:pt x="4389965" y="7008599"/>
                  <a:pt x="4387488" y="7019310"/>
                  <a:pt x="4379828" y="7022017"/>
                </a:cubicBezTo>
                <a:cubicBezTo>
                  <a:pt x="4378913" y="7022284"/>
                  <a:pt x="4378036" y="7022665"/>
                  <a:pt x="4377198" y="7023084"/>
                </a:cubicBezTo>
                <a:cubicBezTo>
                  <a:pt x="4377198" y="7023084"/>
                  <a:pt x="4377198" y="7023084"/>
                  <a:pt x="4377198" y="7023084"/>
                </a:cubicBezTo>
                <a:cubicBezTo>
                  <a:pt x="4377122" y="7023161"/>
                  <a:pt x="4377122" y="7023199"/>
                  <a:pt x="4377007" y="7023313"/>
                </a:cubicBezTo>
                <a:cubicBezTo>
                  <a:pt x="4376931" y="7023542"/>
                  <a:pt x="4376893" y="7023580"/>
                  <a:pt x="4376741" y="7023999"/>
                </a:cubicBezTo>
                <a:cubicBezTo>
                  <a:pt x="4373692" y="7031852"/>
                  <a:pt x="4365536" y="7035587"/>
                  <a:pt x="4357572" y="7033147"/>
                </a:cubicBezTo>
                <a:cubicBezTo>
                  <a:pt x="4349987" y="7030822"/>
                  <a:pt x="4345605" y="7021293"/>
                  <a:pt x="4348425" y="7013974"/>
                </a:cubicBezTo>
                <a:cubicBezTo>
                  <a:pt x="4348768" y="7013097"/>
                  <a:pt x="4349492" y="7012411"/>
                  <a:pt x="4349911" y="7011573"/>
                </a:cubicBezTo>
                <a:cubicBezTo>
                  <a:pt x="4348844" y="7011382"/>
                  <a:pt x="4347891" y="7011039"/>
                  <a:pt x="4346901" y="7010620"/>
                </a:cubicBezTo>
                <a:cubicBezTo>
                  <a:pt x="4348578" y="7017786"/>
                  <a:pt x="4345872" y="7026210"/>
                  <a:pt x="4336916" y="7029107"/>
                </a:cubicBezTo>
                <a:cubicBezTo>
                  <a:pt x="4318509" y="7035091"/>
                  <a:pt x="4310887" y="7006046"/>
                  <a:pt x="4329218" y="7000061"/>
                </a:cubicBezTo>
                <a:cubicBezTo>
                  <a:pt x="4332572" y="6998955"/>
                  <a:pt x="4335430" y="6999299"/>
                  <a:pt x="4337945" y="7000213"/>
                </a:cubicBezTo>
                <a:cubicBezTo>
                  <a:pt x="4337869" y="6999794"/>
                  <a:pt x="4337602" y="6999451"/>
                  <a:pt x="4337564" y="6999032"/>
                </a:cubicBezTo>
                <a:close/>
                <a:moveTo>
                  <a:pt x="4394385" y="7086551"/>
                </a:moveTo>
                <a:cubicBezTo>
                  <a:pt x="4413288" y="7090706"/>
                  <a:pt x="4406542" y="7119981"/>
                  <a:pt x="4387640" y="7115826"/>
                </a:cubicBezTo>
                <a:cubicBezTo>
                  <a:pt x="4368776" y="7111709"/>
                  <a:pt x="4375483" y="7082396"/>
                  <a:pt x="4394385" y="7086551"/>
                </a:cubicBezTo>
                <a:close/>
                <a:moveTo>
                  <a:pt x="4312259" y="7180131"/>
                </a:moveTo>
                <a:cubicBezTo>
                  <a:pt x="4299187" y="7165913"/>
                  <a:pt x="4320110" y="7144376"/>
                  <a:pt x="4333181" y="7158594"/>
                </a:cubicBezTo>
                <a:cubicBezTo>
                  <a:pt x="4334439" y="7159967"/>
                  <a:pt x="4335125" y="7161415"/>
                  <a:pt x="4335773" y="7162864"/>
                </a:cubicBezTo>
                <a:cubicBezTo>
                  <a:pt x="4338707" y="7156384"/>
                  <a:pt x="4345491" y="7151085"/>
                  <a:pt x="4354218" y="7153029"/>
                </a:cubicBezTo>
                <a:cubicBezTo>
                  <a:pt x="4373082" y="7157184"/>
                  <a:pt x="4362678" y="7185392"/>
                  <a:pt x="4344042" y="7181313"/>
                </a:cubicBezTo>
                <a:cubicBezTo>
                  <a:pt x="4339812" y="7180398"/>
                  <a:pt x="4337259" y="7178149"/>
                  <a:pt x="4335696" y="7175404"/>
                </a:cubicBezTo>
                <a:cubicBezTo>
                  <a:pt x="4331695" y="7183943"/>
                  <a:pt x="4320453" y="7189051"/>
                  <a:pt x="4312259" y="7180131"/>
                </a:cubicBezTo>
                <a:close/>
                <a:moveTo>
                  <a:pt x="4310125" y="7361307"/>
                </a:moveTo>
                <a:cubicBezTo>
                  <a:pt x="4308600" y="7360849"/>
                  <a:pt x="4307305" y="7360163"/>
                  <a:pt x="4306085" y="7359401"/>
                </a:cubicBezTo>
                <a:cubicBezTo>
                  <a:pt x="4304294" y="7359401"/>
                  <a:pt x="4302465" y="7359134"/>
                  <a:pt x="4300750" y="7358524"/>
                </a:cubicBezTo>
                <a:cubicBezTo>
                  <a:pt x="4295529" y="7356695"/>
                  <a:pt x="4292442" y="7351853"/>
                  <a:pt x="4291718" y="7346631"/>
                </a:cubicBezTo>
                <a:cubicBezTo>
                  <a:pt x="4288555" y="7343696"/>
                  <a:pt x="4286649" y="7339732"/>
                  <a:pt x="4287030" y="7334548"/>
                </a:cubicBezTo>
                <a:cubicBezTo>
                  <a:pt x="4287564" y="7327115"/>
                  <a:pt x="4296024" y="7319491"/>
                  <a:pt x="4303684" y="7321359"/>
                </a:cubicBezTo>
                <a:cubicBezTo>
                  <a:pt x="4310582" y="7322998"/>
                  <a:pt x="4317137" y="7325781"/>
                  <a:pt x="4320262" y="7332642"/>
                </a:cubicBezTo>
                <a:cubicBezTo>
                  <a:pt x="4320567" y="7333328"/>
                  <a:pt x="4320681" y="7334014"/>
                  <a:pt x="4320948" y="7334662"/>
                </a:cubicBezTo>
                <a:cubicBezTo>
                  <a:pt x="4332267" y="7343887"/>
                  <a:pt x="4326360" y="7366262"/>
                  <a:pt x="4310125" y="7361307"/>
                </a:cubicBezTo>
                <a:close/>
                <a:moveTo>
                  <a:pt x="4338593" y="7126461"/>
                </a:moveTo>
                <a:cubicBezTo>
                  <a:pt x="4336001" y="7132293"/>
                  <a:pt x="4331047" y="7136486"/>
                  <a:pt x="4323806" y="7135838"/>
                </a:cubicBezTo>
                <a:cubicBezTo>
                  <a:pt x="4316451" y="7135152"/>
                  <a:pt x="4308448" y="7127452"/>
                  <a:pt x="4310201" y="7119524"/>
                </a:cubicBezTo>
                <a:lnTo>
                  <a:pt x="4311649" y="7113005"/>
                </a:lnTo>
                <a:cubicBezTo>
                  <a:pt x="4313402" y="7105038"/>
                  <a:pt x="4319043" y="7098596"/>
                  <a:pt x="4327960" y="7099397"/>
                </a:cubicBezTo>
                <a:cubicBezTo>
                  <a:pt x="4328265" y="7099397"/>
                  <a:pt x="4328570" y="7099626"/>
                  <a:pt x="4328913" y="7099702"/>
                </a:cubicBezTo>
                <a:cubicBezTo>
                  <a:pt x="4333905" y="7094861"/>
                  <a:pt x="4341756" y="7093870"/>
                  <a:pt x="4347739" y="7097758"/>
                </a:cubicBezTo>
                <a:cubicBezTo>
                  <a:pt x="4348425" y="7098177"/>
                  <a:pt x="4348768" y="7098406"/>
                  <a:pt x="4348882" y="7098482"/>
                </a:cubicBezTo>
                <a:cubicBezTo>
                  <a:pt x="4348959" y="7098520"/>
                  <a:pt x="4349035" y="7098558"/>
                  <a:pt x="4349149" y="7098596"/>
                </a:cubicBezTo>
                <a:cubicBezTo>
                  <a:pt x="4349187" y="7098596"/>
                  <a:pt x="4349225" y="7098596"/>
                  <a:pt x="4349264" y="7098635"/>
                </a:cubicBezTo>
                <a:cubicBezTo>
                  <a:pt x="4350064" y="7098253"/>
                  <a:pt x="4350864" y="7097872"/>
                  <a:pt x="4351665" y="7097377"/>
                </a:cubicBezTo>
                <a:cubicBezTo>
                  <a:pt x="4358829" y="7092993"/>
                  <a:pt x="4368166" y="7097948"/>
                  <a:pt x="4371672" y="7104543"/>
                </a:cubicBezTo>
                <a:cubicBezTo>
                  <a:pt x="4375750" y="7112243"/>
                  <a:pt x="4371215" y="7120438"/>
                  <a:pt x="4364546" y="7124555"/>
                </a:cubicBezTo>
                <a:cubicBezTo>
                  <a:pt x="4356352" y="7129510"/>
                  <a:pt x="4347091" y="7129625"/>
                  <a:pt x="4338593" y="7126461"/>
                </a:cubicBezTo>
                <a:close/>
                <a:moveTo>
                  <a:pt x="4277274" y="7208377"/>
                </a:moveTo>
                <a:cubicBezTo>
                  <a:pt x="4295719" y="7213980"/>
                  <a:pt x="4288555" y="7243178"/>
                  <a:pt x="4270071" y="7237537"/>
                </a:cubicBezTo>
                <a:cubicBezTo>
                  <a:pt x="4251588" y="7231896"/>
                  <a:pt x="4258753" y="7202735"/>
                  <a:pt x="4277274" y="7208377"/>
                </a:cubicBezTo>
                <a:close/>
                <a:moveTo>
                  <a:pt x="4295681" y="7432054"/>
                </a:moveTo>
                <a:cubicBezTo>
                  <a:pt x="4304828" y="7431482"/>
                  <a:pt x="4313936" y="7433999"/>
                  <a:pt x="4320453" y="7440707"/>
                </a:cubicBezTo>
                <a:cubicBezTo>
                  <a:pt x="4322053" y="7442308"/>
                  <a:pt x="4323235" y="7444176"/>
                  <a:pt x="4324187" y="7446120"/>
                </a:cubicBezTo>
                <a:cubicBezTo>
                  <a:pt x="4327960" y="7447263"/>
                  <a:pt x="4331314" y="7449779"/>
                  <a:pt x="4333219" y="7453439"/>
                </a:cubicBezTo>
                <a:lnTo>
                  <a:pt x="4337640" y="7461786"/>
                </a:lnTo>
                <a:cubicBezTo>
                  <a:pt x="4341489" y="7468953"/>
                  <a:pt x="4338440" y="7478291"/>
                  <a:pt x="4331276" y="7482027"/>
                </a:cubicBezTo>
                <a:cubicBezTo>
                  <a:pt x="4324035" y="7485801"/>
                  <a:pt x="4314850" y="7482828"/>
                  <a:pt x="4311040" y="7475661"/>
                </a:cubicBezTo>
                <a:lnTo>
                  <a:pt x="4306619" y="7467352"/>
                </a:lnTo>
                <a:cubicBezTo>
                  <a:pt x="4306542" y="7467199"/>
                  <a:pt x="4306581" y="7467047"/>
                  <a:pt x="4306504" y="7466933"/>
                </a:cubicBezTo>
                <a:cubicBezTo>
                  <a:pt x="4304637" y="7466399"/>
                  <a:pt x="4302922" y="7465446"/>
                  <a:pt x="4301474" y="7463997"/>
                </a:cubicBezTo>
                <a:cubicBezTo>
                  <a:pt x="4300826" y="7463273"/>
                  <a:pt x="4300140" y="7462625"/>
                  <a:pt x="4299416" y="7462053"/>
                </a:cubicBezTo>
                <a:lnTo>
                  <a:pt x="4299416" y="7462053"/>
                </a:lnTo>
                <a:cubicBezTo>
                  <a:pt x="4299302" y="7462015"/>
                  <a:pt x="4299264" y="7462015"/>
                  <a:pt x="4299111" y="7462015"/>
                </a:cubicBezTo>
                <a:cubicBezTo>
                  <a:pt x="4298844" y="7462015"/>
                  <a:pt x="4298806" y="7462015"/>
                  <a:pt x="4298349" y="7462053"/>
                </a:cubicBezTo>
                <a:cubicBezTo>
                  <a:pt x="4289965" y="7462549"/>
                  <a:pt x="4283181" y="7456678"/>
                  <a:pt x="4282076" y="7448407"/>
                </a:cubicBezTo>
                <a:cubicBezTo>
                  <a:pt x="4281009" y="7440479"/>
                  <a:pt x="4287831" y="7432550"/>
                  <a:pt x="4295681" y="7432054"/>
                </a:cubicBezTo>
                <a:close/>
                <a:moveTo>
                  <a:pt x="4319957" y="7532534"/>
                </a:moveTo>
                <a:lnTo>
                  <a:pt x="4324873" y="7527997"/>
                </a:lnTo>
                <a:cubicBezTo>
                  <a:pt x="4331085" y="7522318"/>
                  <a:pt x="4339660" y="7521899"/>
                  <a:pt x="4346100" y="7527540"/>
                </a:cubicBezTo>
                <a:cubicBezTo>
                  <a:pt x="4351931" y="7532648"/>
                  <a:pt x="4352350" y="7543435"/>
                  <a:pt x="4346558" y="7548772"/>
                </a:cubicBezTo>
                <a:lnTo>
                  <a:pt x="4341642" y="7553308"/>
                </a:lnTo>
                <a:cubicBezTo>
                  <a:pt x="4335430" y="7558988"/>
                  <a:pt x="4326855" y="7559407"/>
                  <a:pt x="4320415" y="7553766"/>
                </a:cubicBezTo>
                <a:cubicBezTo>
                  <a:pt x="4314584" y="7548658"/>
                  <a:pt x="4314203" y="7537870"/>
                  <a:pt x="4319957" y="7532534"/>
                </a:cubicBezTo>
                <a:close/>
                <a:moveTo>
                  <a:pt x="4349378" y="7378079"/>
                </a:moveTo>
                <a:lnTo>
                  <a:pt x="4344881" y="7373162"/>
                </a:lnTo>
                <a:cubicBezTo>
                  <a:pt x="4339355" y="7367139"/>
                  <a:pt x="4342480" y="7356428"/>
                  <a:pt x="4348463" y="7352235"/>
                </a:cubicBezTo>
                <a:cubicBezTo>
                  <a:pt x="4355704" y="7347127"/>
                  <a:pt x="4363936" y="7349872"/>
                  <a:pt x="4369385" y="7355818"/>
                </a:cubicBezTo>
                <a:lnTo>
                  <a:pt x="4373921" y="7360735"/>
                </a:lnTo>
                <a:cubicBezTo>
                  <a:pt x="4379446" y="7366758"/>
                  <a:pt x="4376321" y="7377431"/>
                  <a:pt x="4370338" y="7381662"/>
                </a:cubicBezTo>
                <a:cubicBezTo>
                  <a:pt x="4363097" y="7386770"/>
                  <a:pt x="4354866" y="7384063"/>
                  <a:pt x="4349378" y="7378079"/>
                </a:cubicBezTo>
                <a:close/>
                <a:moveTo>
                  <a:pt x="4461954" y="7107859"/>
                </a:moveTo>
                <a:lnTo>
                  <a:pt x="4457419" y="7102980"/>
                </a:lnTo>
                <a:cubicBezTo>
                  <a:pt x="4451703" y="7096767"/>
                  <a:pt x="4450864" y="7088457"/>
                  <a:pt x="4456466" y="7081748"/>
                </a:cubicBezTo>
                <a:cubicBezTo>
                  <a:pt x="4461344" y="7075878"/>
                  <a:pt x="4472358" y="7075001"/>
                  <a:pt x="4477693" y="7080795"/>
                </a:cubicBezTo>
                <a:lnTo>
                  <a:pt x="4482190" y="7085712"/>
                </a:lnTo>
                <a:cubicBezTo>
                  <a:pt x="4486039" y="7089905"/>
                  <a:pt x="4487449" y="7095051"/>
                  <a:pt x="4486382" y="7100007"/>
                </a:cubicBezTo>
                <a:lnTo>
                  <a:pt x="4486725" y="7100083"/>
                </a:lnTo>
                <a:cubicBezTo>
                  <a:pt x="4494957" y="7101874"/>
                  <a:pt x="4499721" y="7109651"/>
                  <a:pt x="4498425" y="7117808"/>
                </a:cubicBezTo>
                <a:cubicBezTo>
                  <a:pt x="4497168" y="7125737"/>
                  <a:pt x="4488364" y="7131225"/>
                  <a:pt x="4480704" y="7129510"/>
                </a:cubicBezTo>
                <a:lnTo>
                  <a:pt x="4474187" y="7128062"/>
                </a:lnTo>
                <a:cubicBezTo>
                  <a:pt x="4465956" y="7126270"/>
                  <a:pt x="4461192" y="7118494"/>
                  <a:pt x="4462488" y="7110337"/>
                </a:cubicBezTo>
                <a:cubicBezTo>
                  <a:pt x="4462564" y="7109689"/>
                  <a:pt x="4462983" y="7109231"/>
                  <a:pt x="4463173" y="7108660"/>
                </a:cubicBezTo>
                <a:cubicBezTo>
                  <a:pt x="4462793" y="7108354"/>
                  <a:pt x="4462259" y="7108240"/>
                  <a:pt x="4461954" y="7107859"/>
                </a:cubicBezTo>
                <a:close/>
                <a:moveTo>
                  <a:pt x="4465231" y="6894817"/>
                </a:moveTo>
                <a:cubicBezTo>
                  <a:pt x="4463250" y="6899543"/>
                  <a:pt x="4459515" y="6902135"/>
                  <a:pt x="4455247" y="6903127"/>
                </a:cubicBezTo>
                <a:cubicBezTo>
                  <a:pt x="4452045" y="6907167"/>
                  <a:pt x="4446901" y="6909454"/>
                  <a:pt x="4441337" y="6908920"/>
                </a:cubicBezTo>
                <a:cubicBezTo>
                  <a:pt x="4433372" y="6908158"/>
                  <a:pt x="4427350" y="6899695"/>
                  <a:pt x="4428570" y="6891920"/>
                </a:cubicBezTo>
                <a:cubicBezTo>
                  <a:pt x="4429523" y="6885859"/>
                  <a:pt x="4432114" y="6880636"/>
                  <a:pt x="4437030" y="6876901"/>
                </a:cubicBezTo>
                <a:cubicBezTo>
                  <a:pt x="4443204" y="6872289"/>
                  <a:pt x="4450369" y="6873165"/>
                  <a:pt x="4457228" y="6875110"/>
                </a:cubicBezTo>
                <a:cubicBezTo>
                  <a:pt x="4465155" y="6877358"/>
                  <a:pt x="4468128" y="6888070"/>
                  <a:pt x="4465231" y="6894817"/>
                </a:cubicBezTo>
                <a:close/>
                <a:moveTo>
                  <a:pt x="4429904" y="6958970"/>
                </a:moveTo>
                <a:cubicBezTo>
                  <a:pt x="4438440" y="6956720"/>
                  <a:pt x="4444119" y="6961676"/>
                  <a:pt x="4446138" y="6968118"/>
                </a:cubicBezTo>
                <a:cubicBezTo>
                  <a:pt x="4450674" y="6967127"/>
                  <a:pt x="4455590" y="6967965"/>
                  <a:pt x="4459668" y="6972387"/>
                </a:cubicBezTo>
                <a:cubicBezTo>
                  <a:pt x="4465651" y="6978905"/>
                  <a:pt x="4464088" y="6986491"/>
                  <a:pt x="4459515" y="6991599"/>
                </a:cubicBezTo>
                <a:cubicBezTo>
                  <a:pt x="4463212" y="6997583"/>
                  <a:pt x="4463517" y="7005398"/>
                  <a:pt x="4456695" y="7009934"/>
                </a:cubicBezTo>
                <a:cubicBezTo>
                  <a:pt x="4454370" y="7011496"/>
                  <a:pt x="4452198" y="7013326"/>
                  <a:pt x="4449873" y="7014851"/>
                </a:cubicBezTo>
                <a:cubicBezTo>
                  <a:pt x="4449340" y="7015308"/>
                  <a:pt x="4448806" y="7015766"/>
                  <a:pt x="4448311" y="7016261"/>
                </a:cubicBezTo>
                <a:cubicBezTo>
                  <a:pt x="4446977" y="7017862"/>
                  <a:pt x="4445719" y="7019234"/>
                  <a:pt x="4444195" y="7020340"/>
                </a:cubicBezTo>
                <a:cubicBezTo>
                  <a:pt x="4444119" y="7024838"/>
                  <a:pt x="4442175" y="7029412"/>
                  <a:pt x="4439012" y="7032156"/>
                </a:cubicBezTo>
                <a:cubicBezTo>
                  <a:pt x="4434934" y="7035663"/>
                  <a:pt x="4430132" y="7036082"/>
                  <a:pt x="4425635" y="7034787"/>
                </a:cubicBezTo>
                <a:cubicBezTo>
                  <a:pt x="4426360" y="7035358"/>
                  <a:pt x="4427122" y="7035587"/>
                  <a:pt x="4427769" y="7036349"/>
                </a:cubicBezTo>
                <a:cubicBezTo>
                  <a:pt x="4435163" y="7044392"/>
                  <a:pt x="4431619" y="7054761"/>
                  <a:pt x="4424835" y="7059754"/>
                </a:cubicBezTo>
                <a:cubicBezTo>
                  <a:pt x="4439622" y="7066196"/>
                  <a:pt x="4431123" y="7091201"/>
                  <a:pt x="4413402" y="7087314"/>
                </a:cubicBezTo>
                <a:cubicBezTo>
                  <a:pt x="4399111" y="7084150"/>
                  <a:pt x="4400712" y="7066958"/>
                  <a:pt x="4410430" y="7060593"/>
                </a:cubicBezTo>
                <a:cubicBezTo>
                  <a:pt x="4409286" y="7059868"/>
                  <a:pt x="4408143" y="7059335"/>
                  <a:pt x="4407114" y="7058191"/>
                </a:cubicBezTo>
                <a:cubicBezTo>
                  <a:pt x="4397244" y="7047480"/>
                  <a:pt x="4406657" y="7032385"/>
                  <a:pt x="4417518" y="7031852"/>
                </a:cubicBezTo>
                <a:cubicBezTo>
                  <a:pt x="4414660" y="7031432"/>
                  <a:pt x="4412754" y="7030822"/>
                  <a:pt x="4410239" y="7029602"/>
                </a:cubicBezTo>
                <a:cubicBezTo>
                  <a:pt x="4404561" y="7026781"/>
                  <a:pt x="4401359" y="7022322"/>
                  <a:pt x="4398006" y="7017062"/>
                </a:cubicBezTo>
                <a:cubicBezTo>
                  <a:pt x="4397053" y="7015537"/>
                  <a:pt x="4396672" y="7013631"/>
                  <a:pt x="4396596" y="7011611"/>
                </a:cubicBezTo>
                <a:cubicBezTo>
                  <a:pt x="4394652" y="7009514"/>
                  <a:pt x="4393128" y="7006960"/>
                  <a:pt x="4392556" y="7004254"/>
                </a:cubicBezTo>
                <a:cubicBezTo>
                  <a:pt x="4392099" y="7002081"/>
                  <a:pt x="4391756" y="6999909"/>
                  <a:pt x="4391489" y="6997736"/>
                </a:cubicBezTo>
                <a:cubicBezTo>
                  <a:pt x="4391070" y="6997279"/>
                  <a:pt x="4390651" y="6996897"/>
                  <a:pt x="4390308" y="6996401"/>
                </a:cubicBezTo>
                <a:cubicBezTo>
                  <a:pt x="4385735" y="6990150"/>
                  <a:pt x="4386725" y="6979782"/>
                  <a:pt x="4393547" y="6975398"/>
                </a:cubicBezTo>
                <a:lnTo>
                  <a:pt x="4397244" y="6973035"/>
                </a:lnTo>
                <a:cubicBezTo>
                  <a:pt x="4398082" y="6972006"/>
                  <a:pt x="4398997" y="6970977"/>
                  <a:pt x="4400064" y="6970024"/>
                </a:cubicBezTo>
                <a:cubicBezTo>
                  <a:pt x="4408067" y="6962896"/>
                  <a:pt x="4419919" y="6961600"/>
                  <a:pt x="4429904" y="6958970"/>
                </a:cubicBezTo>
                <a:close/>
                <a:moveTo>
                  <a:pt x="4391108" y="6942083"/>
                </a:moveTo>
                <a:cubicBezTo>
                  <a:pt x="4387831" y="6938538"/>
                  <a:pt x="4386916" y="6934803"/>
                  <a:pt x="4387564" y="6931372"/>
                </a:cubicBezTo>
                <a:cubicBezTo>
                  <a:pt x="4384972" y="6935146"/>
                  <a:pt x="4380285" y="6937509"/>
                  <a:pt x="4375597" y="6937661"/>
                </a:cubicBezTo>
                <a:cubicBezTo>
                  <a:pt x="4375445" y="6938462"/>
                  <a:pt x="4375445" y="6939300"/>
                  <a:pt x="4375178" y="6940101"/>
                </a:cubicBezTo>
                <a:cubicBezTo>
                  <a:pt x="4372739" y="6947877"/>
                  <a:pt x="4364927" y="6952909"/>
                  <a:pt x="4356809" y="6950736"/>
                </a:cubicBezTo>
                <a:cubicBezTo>
                  <a:pt x="4349645" y="6948830"/>
                  <a:pt x="4344576" y="6941016"/>
                  <a:pt x="4346100" y="6933621"/>
                </a:cubicBezTo>
                <a:cubicBezTo>
                  <a:pt x="4345986" y="6933240"/>
                  <a:pt x="4345872" y="6932859"/>
                  <a:pt x="4345757" y="6932516"/>
                </a:cubicBezTo>
                <a:cubicBezTo>
                  <a:pt x="4345681" y="6932363"/>
                  <a:pt x="4345643" y="6932287"/>
                  <a:pt x="4345567" y="6932096"/>
                </a:cubicBezTo>
                <a:cubicBezTo>
                  <a:pt x="4344957" y="6931067"/>
                  <a:pt x="4344424" y="6929962"/>
                  <a:pt x="4343814" y="6928933"/>
                </a:cubicBezTo>
                <a:cubicBezTo>
                  <a:pt x="4343357" y="6928132"/>
                  <a:pt x="4340384" y="6923939"/>
                  <a:pt x="4343128" y="6927675"/>
                </a:cubicBezTo>
                <a:cubicBezTo>
                  <a:pt x="4339622" y="6922910"/>
                  <a:pt x="4336916" y="6918450"/>
                  <a:pt x="4338555" y="6912237"/>
                </a:cubicBezTo>
                <a:cubicBezTo>
                  <a:pt x="4340193" y="6905947"/>
                  <a:pt x="4345415" y="6901830"/>
                  <a:pt x="4351626" y="6901068"/>
                </a:cubicBezTo>
                <a:cubicBezTo>
                  <a:pt x="4352884" y="6900916"/>
                  <a:pt x="4354180" y="6900877"/>
                  <a:pt x="4355437" y="6900992"/>
                </a:cubicBezTo>
                <a:cubicBezTo>
                  <a:pt x="4365193" y="6899200"/>
                  <a:pt x="4375178" y="6904499"/>
                  <a:pt x="4383029" y="6909759"/>
                </a:cubicBezTo>
                <a:cubicBezTo>
                  <a:pt x="4389050" y="6913800"/>
                  <a:pt x="4391375" y="6920508"/>
                  <a:pt x="4389393" y="6927141"/>
                </a:cubicBezTo>
                <a:cubicBezTo>
                  <a:pt x="4394271" y="6919441"/>
                  <a:pt x="4407229" y="6915553"/>
                  <a:pt x="4415498" y="6924549"/>
                </a:cubicBezTo>
                <a:cubicBezTo>
                  <a:pt x="4428570" y="6938729"/>
                  <a:pt x="4404027" y="6956149"/>
                  <a:pt x="4391108" y="6942083"/>
                </a:cubicBezTo>
                <a:close/>
                <a:moveTo>
                  <a:pt x="4357228" y="6884144"/>
                </a:moveTo>
                <a:cubicBezTo>
                  <a:pt x="4354561" y="6885821"/>
                  <a:pt x="4351931" y="6887536"/>
                  <a:pt x="4349264" y="6889213"/>
                </a:cubicBezTo>
                <a:cubicBezTo>
                  <a:pt x="4342404" y="6893597"/>
                  <a:pt x="4333296" y="6892758"/>
                  <a:pt x="4328303" y="6885859"/>
                </a:cubicBezTo>
                <a:cubicBezTo>
                  <a:pt x="4323730" y="6879569"/>
                  <a:pt x="4324835" y="6869239"/>
                  <a:pt x="4331657" y="6864894"/>
                </a:cubicBezTo>
                <a:lnTo>
                  <a:pt x="4339622" y="6859824"/>
                </a:lnTo>
                <a:cubicBezTo>
                  <a:pt x="4346482" y="6855440"/>
                  <a:pt x="4355590" y="6856279"/>
                  <a:pt x="4360582" y="6863179"/>
                </a:cubicBezTo>
                <a:cubicBezTo>
                  <a:pt x="4365155" y="6869506"/>
                  <a:pt x="4364050" y="6879798"/>
                  <a:pt x="4357228" y="6884144"/>
                </a:cubicBezTo>
                <a:close/>
                <a:moveTo>
                  <a:pt x="4275483" y="6823154"/>
                </a:moveTo>
                <a:cubicBezTo>
                  <a:pt x="4256695" y="6819038"/>
                  <a:pt x="4260620" y="6789229"/>
                  <a:pt x="4279485" y="6793384"/>
                </a:cubicBezTo>
                <a:cubicBezTo>
                  <a:pt x="4298273" y="6797539"/>
                  <a:pt x="4294309" y="6827347"/>
                  <a:pt x="4275483" y="6823154"/>
                </a:cubicBezTo>
                <a:close/>
                <a:moveTo>
                  <a:pt x="4237792" y="7154478"/>
                </a:moveTo>
                <a:cubicBezTo>
                  <a:pt x="4245338" y="7156307"/>
                  <a:pt x="4251245" y="7164807"/>
                  <a:pt x="4248882" y="7172622"/>
                </a:cubicBezTo>
                <a:lnTo>
                  <a:pt x="4244995" y="7185392"/>
                </a:lnTo>
                <a:cubicBezTo>
                  <a:pt x="4242633" y="7193168"/>
                  <a:pt x="4235163" y="7198466"/>
                  <a:pt x="4226893" y="7196484"/>
                </a:cubicBezTo>
                <a:cubicBezTo>
                  <a:pt x="4219348" y="7194654"/>
                  <a:pt x="4213440" y="7186116"/>
                  <a:pt x="4215803" y="7178340"/>
                </a:cubicBezTo>
                <a:lnTo>
                  <a:pt x="4219690" y="7165570"/>
                </a:lnTo>
                <a:cubicBezTo>
                  <a:pt x="4222053" y="7157794"/>
                  <a:pt x="4229485" y="7152458"/>
                  <a:pt x="4237792" y="7154478"/>
                </a:cubicBezTo>
                <a:close/>
                <a:moveTo>
                  <a:pt x="4226245" y="7092650"/>
                </a:moveTo>
                <a:lnTo>
                  <a:pt x="4231161" y="7088114"/>
                </a:lnTo>
                <a:cubicBezTo>
                  <a:pt x="4237145" y="7082587"/>
                  <a:pt x="4247434" y="7084340"/>
                  <a:pt x="4252274" y="7090363"/>
                </a:cubicBezTo>
                <a:cubicBezTo>
                  <a:pt x="4257610" y="7096957"/>
                  <a:pt x="4255971" y="7105991"/>
                  <a:pt x="4250026" y="7111480"/>
                </a:cubicBezTo>
                <a:lnTo>
                  <a:pt x="4245110" y="7116016"/>
                </a:lnTo>
                <a:cubicBezTo>
                  <a:pt x="4239126" y="7121544"/>
                  <a:pt x="4228837" y="7119790"/>
                  <a:pt x="4223997" y="7113768"/>
                </a:cubicBezTo>
                <a:cubicBezTo>
                  <a:pt x="4218661" y="7107173"/>
                  <a:pt x="4220300" y="7098139"/>
                  <a:pt x="4226245" y="7092650"/>
                </a:cubicBezTo>
                <a:close/>
                <a:moveTo>
                  <a:pt x="4247053" y="7310800"/>
                </a:moveTo>
                <a:cubicBezTo>
                  <a:pt x="4265536" y="7316441"/>
                  <a:pt x="4256504" y="7345069"/>
                  <a:pt x="4237983" y="7339427"/>
                </a:cubicBezTo>
                <a:cubicBezTo>
                  <a:pt x="4219500" y="7333824"/>
                  <a:pt x="4228570" y="7305159"/>
                  <a:pt x="4247053" y="7310800"/>
                </a:cubicBezTo>
                <a:close/>
                <a:moveTo>
                  <a:pt x="4106085" y="7321626"/>
                </a:moveTo>
                <a:cubicBezTo>
                  <a:pt x="4102922" y="7314421"/>
                  <a:pt x="4106123" y="7307027"/>
                  <a:pt x="4112259" y="7302910"/>
                </a:cubicBezTo>
                <a:cubicBezTo>
                  <a:pt x="4110696" y="7299708"/>
                  <a:pt x="4110163" y="7296010"/>
                  <a:pt x="4111192" y="7292618"/>
                </a:cubicBezTo>
                <a:lnTo>
                  <a:pt x="4113136" y="7286252"/>
                </a:lnTo>
                <a:cubicBezTo>
                  <a:pt x="4115575" y="7278209"/>
                  <a:pt x="4123311" y="7273788"/>
                  <a:pt x="4131505" y="7275579"/>
                </a:cubicBezTo>
                <a:cubicBezTo>
                  <a:pt x="4139241" y="7277256"/>
                  <a:pt x="4144462" y="7286443"/>
                  <a:pt x="4142175" y="7293952"/>
                </a:cubicBezTo>
                <a:lnTo>
                  <a:pt x="4140231" y="7300318"/>
                </a:lnTo>
                <a:cubicBezTo>
                  <a:pt x="4140079" y="7300813"/>
                  <a:pt x="4139850" y="7301233"/>
                  <a:pt x="4139660" y="7301690"/>
                </a:cubicBezTo>
                <a:cubicBezTo>
                  <a:pt x="4140575" y="7302757"/>
                  <a:pt x="4141413" y="7303939"/>
                  <a:pt x="4141984" y="7305197"/>
                </a:cubicBezTo>
                <a:cubicBezTo>
                  <a:pt x="4145414" y="7313049"/>
                  <a:pt x="4141337" y="7321130"/>
                  <a:pt x="4134210" y="7324980"/>
                </a:cubicBezTo>
                <a:lnTo>
                  <a:pt x="4125864" y="7329402"/>
                </a:lnTo>
                <a:cubicBezTo>
                  <a:pt x="4118623" y="7333252"/>
                  <a:pt x="4109096" y="7328640"/>
                  <a:pt x="4106085" y="7321626"/>
                </a:cubicBezTo>
                <a:close/>
                <a:moveTo>
                  <a:pt x="4114012" y="7472612"/>
                </a:moveTo>
                <a:cubicBezTo>
                  <a:pt x="4132533" y="7478254"/>
                  <a:pt x="4123463" y="7506918"/>
                  <a:pt x="4104980" y="7501277"/>
                </a:cubicBezTo>
                <a:cubicBezTo>
                  <a:pt x="4086459" y="7495597"/>
                  <a:pt x="4095529" y="7466970"/>
                  <a:pt x="4114012" y="7472612"/>
                </a:cubicBezTo>
                <a:close/>
                <a:moveTo>
                  <a:pt x="4136077" y="6964725"/>
                </a:moveTo>
                <a:lnTo>
                  <a:pt x="4138135" y="6971091"/>
                </a:lnTo>
                <a:cubicBezTo>
                  <a:pt x="4140727" y="6979096"/>
                  <a:pt x="4138364" y="6986986"/>
                  <a:pt x="4130476" y="6990912"/>
                </a:cubicBezTo>
                <a:cubicBezTo>
                  <a:pt x="4123730" y="6994267"/>
                  <a:pt x="4113097" y="6990760"/>
                  <a:pt x="4110658" y="6983251"/>
                </a:cubicBezTo>
                <a:lnTo>
                  <a:pt x="4108600" y="6976885"/>
                </a:lnTo>
                <a:cubicBezTo>
                  <a:pt x="4105971" y="6968842"/>
                  <a:pt x="4108372" y="6960990"/>
                  <a:pt x="4116261" y="6957064"/>
                </a:cubicBezTo>
                <a:cubicBezTo>
                  <a:pt x="4123006" y="6953709"/>
                  <a:pt x="4133639" y="6957216"/>
                  <a:pt x="4136077" y="6964725"/>
                </a:cubicBezTo>
                <a:close/>
                <a:moveTo>
                  <a:pt x="4126322" y="6894016"/>
                </a:moveTo>
                <a:cubicBezTo>
                  <a:pt x="4107953" y="6900001"/>
                  <a:pt x="4097053" y="6871984"/>
                  <a:pt x="4115422" y="6866037"/>
                </a:cubicBezTo>
                <a:cubicBezTo>
                  <a:pt x="4133791" y="6860091"/>
                  <a:pt x="4144729" y="6888031"/>
                  <a:pt x="4126322" y="6894016"/>
                </a:cubicBezTo>
                <a:close/>
                <a:moveTo>
                  <a:pt x="4138059" y="6815569"/>
                </a:moveTo>
                <a:cubicBezTo>
                  <a:pt x="4131390" y="6812291"/>
                  <a:pt x="4126817" y="6802265"/>
                  <a:pt x="4131200" y="6795481"/>
                </a:cubicBezTo>
                <a:cubicBezTo>
                  <a:pt x="4131771" y="6794680"/>
                  <a:pt x="4132267" y="6793803"/>
                  <a:pt x="4132724" y="6792927"/>
                </a:cubicBezTo>
                <a:cubicBezTo>
                  <a:pt x="4132762" y="6792812"/>
                  <a:pt x="4132762" y="6792850"/>
                  <a:pt x="4132800" y="6792736"/>
                </a:cubicBezTo>
                <a:cubicBezTo>
                  <a:pt x="4132800" y="6792660"/>
                  <a:pt x="4132800" y="6792622"/>
                  <a:pt x="4132800" y="6792546"/>
                </a:cubicBezTo>
                <a:cubicBezTo>
                  <a:pt x="4132762" y="6792355"/>
                  <a:pt x="4132724" y="6792240"/>
                  <a:pt x="4132648" y="6791974"/>
                </a:cubicBezTo>
                <a:cubicBezTo>
                  <a:pt x="4130285" y="6783931"/>
                  <a:pt x="4134439" y="6776002"/>
                  <a:pt x="4142251" y="6773029"/>
                </a:cubicBezTo>
                <a:cubicBezTo>
                  <a:pt x="4149683" y="6770246"/>
                  <a:pt x="4158982" y="6775087"/>
                  <a:pt x="4161192" y="6782635"/>
                </a:cubicBezTo>
                <a:cubicBezTo>
                  <a:pt x="4163745" y="6791440"/>
                  <a:pt x="4163212" y="6800856"/>
                  <a:pt x="4158181" y="6808708"/>
                </a:cubicBezTo>
                <a:cubicBezTo>
                  <a:pt x="4153761" y="6815569"/>
                  <a:pt x="4146024" y="6819495"/>
                  <a:pt x="4138059" y="6815569"/>
                </a:cubicBezTo>
                <a:close/>
                <a:moveTo>
                  <a:pt x="4142975" y="6961867"/>
                </a:moveTo>
                <a:cubicBezTo>
                  <a:pt x="4146863" y="6955539"/>
                  <a:pt x="4151626" y="6950203"/>
                  <a:pt x="4158944" y="6947992"/>
                </a:cubicBezTo>
                <a:cubicBezTo>
                  <a:pt x="4166985" y="6945590"/>
                  <a:pt x="4174378" y="6948754"/>
                  <a:pt x="4180742" y="6953518"/>
                </a:cubicBezTo>
                <a:cubicBezTo>
                  <a:pt x="4187259" y="6958398"/>
                  <a:pt x="4186840" y="6969185"/>
                  <a:pt x="4181771" y="6974751"/>
                </a:cubicBezTo>
                <a:cubicBezTo>
                  <a:pt x="4177693" y="6979248"/>
                  <a:pt x="4172129" y="6980278"/>
                  <a:pt x="4166908" y="6978867"/>
                </a:cubicBezTo>
                <a:cubicBezTo>
                  <a:pt x="4162335" y="6983480"/>
                  <a:pt x="4155704" y="6985385"/>
                  <a:pt x="4149416" y="6982145"/>
                </a:cubicBezTo>
                <a:cubicBezTo>
                  <a:pt x="4142594" y="6978562"/>
                  <a:pt x="4138745" y="6968766"/>
                  <a:pt x="4142975" y="6961867"/>
                </a:cubicBezTo>
                <a:close/>
                <a:moveTo>
                  <a:pt x="4143357" y="7141213"/>
                </a:moveTo>
                <a:cubicBezTo>
                  <a:pt x="4144004" y="7138506"/>
                  <a:pt x="4145186" y="7136143"/>
                  <a:pt x="4146672" y="7134046"/>
                </a:cubicBezTo>
                <a:cubicBezTo>
                  <a:pt x="4146291" y="7127833"/>
                  <a:pt x="4149988" y="7122154"/>
                  <a:pt x="4155704" y="7119142"/>
                </a:cubicBezTo>
                <a:lnTo>
                  <a:pt x="4164050" y="7114682"/>
                </a:lnTo>
                <a:cubicBezTo>
                  <a:pt x="4171253" y="7110832"/>
                  <a:pt x="4180780" y="7115673"/>
                  <a:pt x="4183753" y="7122611"/>
                </a:cubicBezTo>
                <a:cubicBezTo>
                  <a:pt x="4186268" y="7128558"/>
                  <a:pt x="4184553" y="7134504"/>
                  <a:pt x="4180552" y="7138735"/>
                </a:cubicBezTo>
                <a:cubicBezTo>
                  <a:pt x="4180971" y="7141022"/>
                  <a:pt x="4181009" y="7143347"/>
                  <a:pt x="4180361" y="7145825"/>
                </a:cubicBezTo>
                <a:cubicBezTo>
                  <a:pt x="4178951" y="7151009"/>
                  <a:pt x="4174073" y="7154897"/>
                  <a:pt x="4168776" y="7156002"/>
                </a:cubicBezTo>
                <a:cubicBezTo>
                  <a:pt x="4164889" y="7159967"/>
                  <a:pt x="4158524" y="7161492"/>
                  <a:pt x="4153189" y="7160043"/>
                </a:cubicBezTo>
                <a:cubicBezTo>
                  <a:pt x="4144919" y="7157832"/>
                  <a:pt x="4141489" y="7148798"/>
                  <a:pt x="4143357" y="7141213"/>
                </a:cubicBezTo>
                <a:close/>
                <a:moveTo>
                  <a:pt x="4167327" y="7245695"/>
                </a:moveTo>
                <a:lnTo>
                  <a:pt x="4169271" y="7239329"/>
                </a:lnTo>
                <a:cubicBezTo>
                  <a:pt x="4171710" y="7231286"/>
                  <a:pt x="4180895" y="7227893"/>
                  <a:pt x="4188402" y="7230142"/>
                </a:cubicBezTo>
                <a:cubicBezTo>
                  <a:pt x="4196405" y="7232544"/>
                  <a:pt x="4199873" y="7241768"/>
                  <a:pt x="4197587" y="7249277"/>
                </a:cubicBezTo>
                <a:lnTo>
                  <a:pt x="4195643" y="7255644"/>
                </a:lnTo>
                <a:cubicBezTo>
                  <a:pt x="4193204" y="7263686"/>
                  <a:pt x="4184020" y="7267079"/>
                  <a:pt x="4176512" y="7264830"/>
                </a:cubicBezTo>
                <a:cubicBezTo>
                  <a:pt x="4168509" y="7262428"/>
                  <a:pt x="4165041" y="7253204"/>
                  <a:pt x="4167327" y="7245695"/>
                </a:cubicBezTo>
                <a:close/>
                <a:moveTo>
                  <a:pt x="4205742" y="6859062"/>
                </a:moveTo>
                <a:cubicBezTo>
                  <a:pt x="4205742" y="6864170"/>
                  <a:pt x="4203113" y="6869011"/>
                  <a:pt x="4196596" y="6871107"/>
                </a:cubicBezTo>
                <a:cubicBezTo>
                  <a:pt x="4188097" y="6873890"/>
                  <a:pt x="4181123" y="6869354"/>
                  <a:pt x="4177846" y="6863140"/>
                </a:cubicBezTo>
                <a:cubicBezTo>
                  <a:pt x="4177541" y="6863216"/>
                  <a:pt x="4177274" y="6863369"/>
                  <a:pt x="4176969" y="6863407"/>
                </a:cubicBezTo>
                <a:cubicBezTo>
                  <a:pt x="4168433" y="6865199"/>
                  <a:pt x="4161725" y="6859481"/>
                  <a:pt x="4159210" y="6851781"/>
                </a:cubicBezTo>
                <a:lnTo>
                  <a:pt x="4157152" y="6845415"/>
                </a:lnTo>
                <a:cubicBezTo>
                  <a:pt x="4154637" y="6837639"/>
                  <a:pt x="4161497" y="6829139"/>
                  <a:pt x="4168776" y="6827652"/>
                </a:cubicBezTo>
                <a:cubicBezTo>
                  <a:pt x="4174340" y="6826509"/>
                  <a:pt x="4179065" y="6828491"/>
                  <a:pt x="4182419" y="6832151"/>
                </a:cubicBezTo>
                <a:cubicBezTo>
                  <a:pt x="4184248" y="6830321"/>
                  <a:pt x="4186420" y="6828872"/>
                  <a:pt x="4188898" y="6828071"/>
                </a:cubicBezTo>
                <a:cubicBezTo>
                  <a:pt x="4196825" y="6825441"/>
                  <a:pt x="4204980" y="6831007"/>
                  <a:pt x="4207419" y="6838440"/>
                </a:cubicBezTo>
                <a:lnTo>
                  <a:pt x="4209477" y="6844806"/>
                </a:lnTo>
                <a:cubicBezTo>
                  <a:pt x="4211154" y="6850104"/>
                  <a:pt x="4209325" y="6855364"/>
                  <a:pt x="4205742" y="6859062"/>
                </a:cubicBezTo>
                <a:close/>
                <a:moveTo>
                  <a:pt x="4100750" y="6792965"/>
                </a:moveTo>
                <a:lnTo>
                  <a:pt x="4107114" y="6794909"/>
                </a:lnTo>
                <a:cubicBezTo>
                  <a:pt x="4114927" y="6797272"/>
                  <a:pt x="4117632" y="6808097"/>
                  <a:pt x="4114622" y="6814768"/>
                </a:cubicBezTo>
                <a:cubicBezTo>
                  <a:pt x="4110963" y="6822850"/>
                  <a:pt x="4102503" y="6824641"/>
                  <a:pt x="4094767" y="6822278"/>
                </a:cubicBezTo>
                <a:lnTo>
                  <a:pt x="4088402" y="6820333"/>
                </a:lnTo>
                <a:cubicBezTo>
                  <a:pt x="4080590" y="6817970"/>
                  <a:pt x="4077884" y="6807106"/>
                  <a:pt x="4080895" y="6800474"/>
                </a:cubicBezTo>
                <a:cubicBezTo>
                  <a:pt x="4084515" y="6792431"/>
                  <a:pt x="4093014" y="6790601"/>
                  <a:pt x="4100750" y="6792965"/>
                </a:cubicBezTo>
                <a:close/>
                <a:moveTo>
                  <a:pt x="4101550" y="6890967"/>
                </a:moveTo>
                <a:cubicBezTo>
                  <a:pt x="4109401" y="6893101"/>
                  <a:pt x="4115460" y="6899353"/>
                  <a:pt x="4114088" y="6908120"/>
                </a:cubicBezTo>
                <a:cubicBezTo>
                  <a:pt x="4113555" y="6911589"/>
                  <a:pt x="4111383" y="6914943"/>
                  <a:pt x="4108524" y="6917421"/>
                </a:cubicBezTo>
                <a:lnTo>
                  <a:pt x="4112107" y="6916239"/>
                </a:lnTo>
                <a:cubicBezTo>
                  <a:pt x="4120110" y="6913647"/>
                  <a:pt x="4128151" y="6918984"/>
                  <a:pt x="4130704" y="6926493"/>
                </a:cubicBezTo>
                <a:cubicBezTo>
                  <a:pt x="4133372" y="6934383"/>
                  <a:pt x="4127922" y="6942655"/>
                  <a:pt x="4120453" y="6945095"/>
                </a:cubicBezTo>
                <a:lnTo>
                  <a:pt x="4114088" y="6947153"/>
                </a:lnTo>
                <a:cubicBezTo>
                  <a:pt x="4106085" y="6949745"/>
                  <a:pt x="4098044" y="6944408"/>
                  <a:pt x="4095491" y="6936899"/>
                </a:cubicBezTo>
                <a:cubicBezTo>
                  <a:pt x="4093395" y="6930686"/>
                  <a:pt x="4096443" y="6924282"/>
                  <a:pt x="4101474" y="6920661"/>
                </a:cubicBezTo>
                <a:cubicBezTo>
                  <a:pt x="4099988" y="6920889"/>
                  <a:pt x="4098463" y="6921118"/>
                  <a:pt x="4096901" y="6920661"/>
                </a:cubicBezTo>
                <a:cubicBezTo>
                  <a:pt x="4095986" y="6920394"/>
                  <a:pt x="4095072" y="6920165"/>
                  <a:pt x="4094119" y="6920013"/>
                </a:cubicBezTo>
                <a:lnTo>
                  <a:pt x="4094119" y="6920013"/>
                </a:lnTo>
                <a:cubicBezTo>
                  <a:pt x="4094004" y="6920051"/>
                  <a:pt x="4093966" y="6920051"/>
                  <a:pt x="4093814" y="6920127"/>
                </a:cubicBezTo>
                <a:cubicBezTo>
                  <a:pt x="4093623" y="6920241"/>
                  <a:pt x="4093585" y="6920280"/>
                  <a:pt x="4093204" y="6920547"/>
                </a:cubicBezTo>
                <a:cubicBezTo>
                  <a:pt x="4086230" y="6925235"/>
                  <a:pt x="4077388" y="6923596"/>
                  <a:pt x="4072244" y="6917039"/>
                </a:cubicBezTo>
                <a:cubicBezTo>
                  <a:pt x="4067328" y="6910788"/>
                  <a:pt x="4069233" y="6900458"/>
                  <a:pt x="4075750" y="6896074"/>
                </a:cubicBezTo>
                <a:cubicBezTo>
                  <a:pt x="4083410" y="6890967"/>
                  <a:pt x="4092518" y="6888489"/>
                  <a:pt x="4101550" y="6890967"/>
                </a:cubicBezTo>
                <a:close/>
                <a:moveTo>
                  <a:pt x="4057762" y="6901830"/>
                </a:moveTo>
                <a:cubicBezTo>
                  <a:pt x="4039241" y="6896189"/>
                  <a:pt x="4049645" y="6868020"/>
                  <a:pt x="4068090" y="6873623"/>
                </a:cubicBezTo>
                <a:cubicBezTo>
                  <a:pt x="4086573" y="6879264"/>
                  <a:pt x="4076131" y="6907472"/>
                  <a:pt x="4057762" y="6901830"/>
                </a:cubicBezTo>
                <a:close/>
                <a:moveTo>
                  <a:pt x="3985087" y="6924129"/>
                </a:moveTo>
                <a:cubicBezTo>
                  <a:pt x="3981200" y="6917116"/>
                  <a:pt x="3983791" y="6907510"/>
                  <a:pt x="3990956" y="6903698"/>
                </a:cubicBezTo>
                <a:cubicBezTo>
                  <a:pt x="3993738" y="6902212"/>
                  <a:pt x="3996520" y="6900725"/>
                  <a:pt x="3999302" y="6899277"/>
                </a:cubicBezTo>
                <a:cubicBezTo>
                  <a:pt x="4006466" y="6895426"/>
                  <a:pt x="4015727" y="6897904"/>
                  <a:pt x="4019728" y="6905109"/>
                </a:cubicBezTo>
                <a:cubicBezTo>
                  <a:pt x="4020757" y="6906976"/>
                  <a:pt x="4021253" y="6909035"/>
                  <a:pt x="4021406" y="6911055"/>
                </a:cubicBezTo>
                <a:cubicBezTo>
                  <a:pt x="4028989" y="6910026"/>
                  <a:pt x="4035735" y="6914791"/>
                  <a:pt x="4038059" y="6921995"/>
                </a:cubicBezTo>
                <a:lnTo>
                  <a:pt x="4040117" y="6928360"/>
                </a:lnTo>
                <a:cubicBezTo>
                  <a:pt x="4042633" y="6936137"/>
                  <a:pt x="4036764" y="6944751"/>
                  <a:pt x="4029294" y="6946619"/>
                </a:cubicBezTo>
                <a:cubicBezTo>
                  <a:pt x="4021062" y="6948716"/>
                  <a:pt x="4013517" y="6943456"/>
                  <a:pt x="4011040" y="6935755"/>
                </a:cubicBezTo>
                <a:lnTo>
                  <a:pt x="4008982" y="6929390"/>
                </a:lnTo>
                <a:cubicBezTo>
                  <a:pt x="4008867" y="6928970"/>
                  <a:pt x="4008982" y="6928589"/>
                  <a:pt x="4008905" y="6928170"/>
                </a:cubicBezTo>
                <a:lnTo>
                  <a:pt x="4005552" y="6929962"/>
                </a:lnTo>
                <a:cubicBezTo>
                  <a:pt x="3998311" y="6933811"/>
                  <a:pt x="3989088" y="6931372"/>
                  <a:pt x="3985087" y="6924129"/>
                </a:cubicBezTo>
                <a:close/>
                <a:moveTo>
                  <a:pt x="4013402" y="6985995"/>
                </a:moveTo>
                <a:cubicBezTo>
                  <a:pt x="4005323" y="6983556"/>
                  <a:pt x="4000407" y="6976771"/>
                  <a:pt x="4001855" y="6968194"/>
                </a:cubicBezTo>
                <a:cubicBezTo>
                  <a:pt x="4003113" y="6960646"/>
                  <a:pt x="4012145" y="6954319"/>
                  <a:pt x="4019652" y="6956606"/>
                </a:cubicBezTo>
                <a:lnTo>
                  <a:pt x="4026017" y="6958550"/>
                </a:lnTo>
                <a:cubicBezTo>
                  <a:pt x="4031466" y="6960189"/>
                  <a:pt x="4035277" y="6963925"/>
                  <a:pt x="4036878" y="6968766"/>
                </a:cubicBezTo>
                <a:lnTo>
                  <a:pt x="4037183" y="6968690"/>
                </a:lnTo>
                <a:cubicBezTo>
                  <a:pt x="4045186" y="6966098"/>
                  <a:pt x="4053227" y="6970329"/>
                  <a:pt x="4056238" y="6978029"/>
                </a:cubicBezTo>
                <a:cubicBezTo>
                  <a:pt x="4059172" y="6985500"/>
                  <a:pt x="4054370" y="6994686"/>
                  <a:pt x="4046901" y="6997088"/>
                </a:cubicBezTo>
                <a:lnTo>
                  <a:pt x="4040537" y="6999146"/>
                </a:lnTo>
                <a:cubicBezTo>
                  <a:pt x="4032534" y="7001738"/>
                  <a:pt x="4024492" y="6997469"/>
                  <a:pt x="4021482" y="6989807"/>
                </a:cubicBezTo>
                <a:cubicBezTo>
                  <a:pt x="4021253" y="6989197"/>
                  <a:pt x="4021367" y="6988587"/>
                  <a:pt x="4021215" y="6987978"/>
                </a:cubicBezTo>
                <a:cubicBezTo>
                  <a:pt x="4020719" y="6987901"/>
                  <a:pt x="4020224" y="6988054"/>
                  <a:pt x="4019767" y="6987939"/>
                </a:cubicBezTo>
                <a:lnTo>
                  <a:pt x="4013402" y="6985995"/>
                </a:lnTo>
                <a:close/>
                <a:moveTo>
                  <a:pt x="4052579" y="7063795"/>
                </a:moveTo>
                <a:lnTo>
                  <a:pt x="4050521" y="7057429"/>
                </a:lnTo>
                <a:cubicBezTo>
                  <a:pt x="4048349" y="7050720"/>
                  <a:pt x="4051436" y="7043516"/>
                  <a:pt x="4057305" y="7039971"/>
                </a:cubicBezTo>
                <a:cubicBezTo>
                  <a:pt x="4055933" y="7039551"/>
                  <a:pt x="4054752" y="7038789"/>
                  <a:pt x="4053532" y="7038027"/>
                </a:cubicBezTo>
                <a:cubicBezTo>
                  <a:pt x="4051474" y="7045079"/>
                  <a:pt x="4043547" y="7050987"/>
                  <a:pt x="4036116" y="7048700"/>
                </a:cubicBezTo>
                <a:lnTo>
                  <a:pt x="4029751" y="7046755"/>
                </a:lnTo>
                <a:cubicBezTo>
                  <a:pt x="4021977" y="7044392"/>
                  <a:pt x="4016375" y="7037455"/>
                  <a:pt x="4018166" y="7028954"/>
                </a:cubicBezTo>
                <a:cubicBezTo>
                  <a:pt x="4019767" y="7021521"/>
                  <a:pt x="4028189" y="7015003"/>
                  <a:pt x="4035963" y="7017367"/>
                </a:cubicBezTo>
                <a:lnTo>
                  <a:pt x="4042328" y="7019310"/>
                </a:lnTo>
                <a:cubicBezTo>
                  <a:pt x="4044157" y="7019844"/>
                  <a:pt x="4045796" y="7020721"/>
                  <a:pt x="4047320" y="7021712"/>
                </a:cubicBezTo>
                <a:cubicBezTo>
                  <a:pt x="4048387" y="7017862"/>
                  <a:pt x="4050826" y="7014432"/>
                  <a:pt x="4054523" y="7012487"/>
                </a:cubicBezTo>
                <a:lnTo>
                  <a:pt x="4062869" y="7008028"/>
                </a:lnTo>
                <a:cubicBezTo>
                  <a:pt x="4070034" y="7004178"/>
                  <a:pt x="4079332" y="7006922"/>
                  <a:pt x="4083219" y="7014126"/>
                </a:cubicBezTo>
                <a:cubicBezTo>
                  <a:pt x="4087030" y="7021255"/>
                  <a:pt x="4084286" y="7030670"/>
                  <a:pt x="4077122" y="7034482"/>
                </a:cubicBezTo>
                <a:lnTo>
                  <a:pt x="4069233" y="7038675"/>
                </a:lnTo>
                <a:cubicBezTo>
                  <a:pt x="4073654" y="7040123"/>
                  <a:pt x="4077503" y="7043249"/>
                  <a:pt x="4078989" y="7047861"/>
                </a:cubicBezTo>
                <a:lnTo>
                  <a:pt x="4081047" y="7054227"/>
                </a:lnTo>
                <a:cubicBezTo>
                  <a:pt x="4083562" y="7061965"/>
                  <a:pt x="4079332" y="7070656"/>
                  <a:pt x="4071558" y="7073248"/>
                </a:cubicBezTo>
                <a:cubicBezTo>
                  <a:pt x="4063936" y="7075840"/>
                  <a:pt x="4055056" y="7071533"/>
                  <a:pt x="4052579" y="7063795"/>
                </a:cubicBezTo>
                <a:close/>
                <a:moveTo>
                  <a:pt x="4091108" y="7184781"/>
                </a:moveTo>
                <a:cubicBezTo>
                  <a:pt x="4089241" y="7192977"/>
                  <a:pt x="4080742" y="7200677"/>
                  <a:pt x="4070224" y="7197475"/>
                </a:cubicBezTo>
                <a:cubicBezTo>
                  <a:pt x="4051779" y="7191872"/>
                  <a:pt x="4064126" y="7164427"/>
                  <a:pt x="4082419" y="7170030"/>
                </a:cubicBezTo>
                <a:cubicBezTo>
                  <a:pt x="4087145" y="7171478"/>
                  <a:pt x="4089850" y="7174375"/>
                  <a:pt x="4090918" y="7177768"/>
                </a:cubicBezTo>
                <a:cubicBezTo>
                  <a:pt x="4092785" y="7169572"/>
                  <a:pt x="4101322" y="7161873"/>
                  <a:pt x="4111840" y="7165074"/>
                </a:cubicBezTo>
                <a:cubicBezTo>
                  <a:pt x="4123959" y="7168772"/>
                  <a:pt x="4122739" y="7181808"/>
                  <a:pt x="4115308" y="7188784"/>
                </a:cubicBezTo>
                <a:lnTo>
                  <a:pt x="4120795" y="7185849"/>
                </a:lnTo>
                <a:cubicBezTo>
                  <a:pt x="4127960" y="7181999"/>
                  <a:pt x="4137411" y="7185620"/>
                  <a:pt x="4140879" y="7192748"/>
                </a:cubicBezTo>
                <a:cubicBezTo>
                  <a:pt x="4144538" y="7200219"/>
                  <a:pt x="4141146" y="7209025"/>
                  <a:pt x="4133981" y="7212837"/>
                </a:cubicBezTo>
                <a:lnTo>
                  <a:pt x="4125636" y="7217258"/>
                </a:lnTo>
                <a:cubicBezTo>
                  <a:pt x="4118471" y="7221108"/>
                  <a:pt x="4109020" y="7217487"/>
                  <a:pt x="4105552" y="7210359"/>
                </a:cubicBezTo>
                <a:cubicBezTo>
                  <a:pt x="4102427" y="7203993"/>
                  <a:pt x="4104447" y="7196713"/>
                  <a:pt x="4109515" y="7192329"/>
                </a:cubicBezTo>
                <a:cubicBezTo>
                  <a:pt x="4106543" y="7193358"/>
                  <a:pt x="4103189" y="7193587"/>
                  <a:pt x="4099568" y="7192481"/>
                </a:cubicBezTo>
                <a:cubicBezTo>
                  <a:pt x="4094881" y="7191033"/>
                  <a:pt x="4092213" y="7188136"/>
                  <a:pt x="4091108" y="7184781"/>
                </a:cubicBezTo>
                <a:close/>
                <a:moveTo>
                  <a:pt x="4080933" y="7666519"/>
                </a:moveTo>
                <a:lnTo>
                  <a:pt x="4084820" y="7653750"/>
                </a:lnTo>
                <a:cubicBezTo>
                  <a:pt x="4087183" y="7645973"/>
                  <a:pt x="4095910" y="7641476"/>
                  <a:pt x="4103646" y="7643915"/>
                </a:cubicBezTo>
                <a:cubicBezTo>
                  <a:pt x="4111421" y="7646355"/>
                  <a:pt x="4115841" y="7654969"/>
                  <a:pt x="4113479" y="7662745"/>
                </a:cubicBezTo>
                <a:lnTo>
                  <a:pt x="4109591" y="7675515"/>
                </a:lnTo>
                <a:cubicBezTo>
                  <a:pt x="4107229" y="7683329"/>
                  <a:pt x="4098501" y="7687789"/>
                  <a:pt x="4090765" y="7685350"/>
                </a:cubicBezTo>
                <a:cubicBezTo>
                  <a:pt x="4082991" y="7682910"/>
                  <a:pt x="4078570" y="7674295"/>
                  <a:pt x="4080933" y="7666519"/>
                </a:cubicBezTo>
                <a:close/>
                <a:moveTo>
                  <a:pt x="4046710" y="7790975"/>
                </a:moveTo>
                <a:cubicBezTo>
                  <a:pt x="4044157" y="7798828"/>
                  <a:pt x="4035544" y="7802944"/>
                  <a:pt x="4027770" y="7800581"/>
                </a:cubicBezTo>
                <a:cubicBezTo>
                  <a:pt x="4026969" y="7800390"/>
                  <a:pt x="4026588" y="7800276"/>
                  <a:pt x="4026474" y="7800200"/>
                </a:cubicBezTo>
                <a:cubicBezTo>
                  <a:pt x="4026398" y="7800200"/>
                  <a:pt x="4026283" y="7800200"/>
                  <a:pt x="4026169" y="7800161"/>
                </a:cubicBezTo>
                <a:lnTo>
                  <a:pt x="4026055" y="7800161"/>
                </a:lnTo>
                <a:cubicBezTo>
                  <a:pt x="4025369" y="7800771"/>
                  <a:pt x="4024721" y="7801343"/>
                  <a:pt x="4024073" y="7802029"/>
                </a:cubicBezTo>
                <a:cubicBezTo>
                  <a:pt x="4018433" y="7808281"/>
                  <a:pt x="4008067" y="7806108"/>
                  <a:pt x="4002884" y="7800771"/>
                </a:cubicBezTo>
                <a:cubicBezTo>
                  <a:pt x="3996825" y="7794520"/>
                  <a:pt x="3998883" y="7785371"/>
                  <a:pt x="4004142" y="7779578"/>
                </a:cubicBezTo>
                <a:cubicBezTo>
                  <a:pt x="4012678" y="7770201"/>
                  <a:pt x="4025407" y="7768447"/>
                  <a:pt x="4037107" y="7771992"/>
                </a:cubicBezTo>
                <a:cubicBezTo>
                  <a:pt x="4044881" y="7774394"/>
                  <a:pt x="4049187" y="7783389"/>
                  <a:pt x="4046710" y="7790975"/>
                </a:cubicBezTo>
                <a:close/>
                <a:moveTo>
                  <a:pt x="4053646" y="7625047"/>
                </a:moveTo>
                <a:cubicBezTo>
                  <a:pt x="4035163" y="7619405"/>
                  <a:pt x="4043890" y="7590664"/>
                  <a:pt x="4062411" y="7596306"/>
                </a:cubicBezTo>
                <a:cubicBezTo>
                  <a:pt x="4080895" y="7601947"/>
                  <a:pt x="4072168" y="7630726"/>
                  <a:pt x="4053646" y="7625047"/>
                </a:cubicBezTo>
                <a:close/>
                <a:moveTo>
                  <a:pt x="4102503" y="7840566"/>
                </a:moveTo>
                <a:cubicBezTo>
                  <a:pt x="4099606" y="7844112"/>
                  <a:pt x="4095224" y="7845255"/>
                  <a:pt x="4090956" y="7844798"/>
                </a:cubicBezTo>
                <a:lnTo>
                  <a:pt x="4090155" y="7845293"/>
                </a:lnTo>
                <a:cubicBezTo>
                  <a:pt x="4082915" y="7849563"/>
                  <a:pt x="4073959" y="7846551"/>
                  <a:pt x="4069652" y="7839728"/>
                </a:cubicBezTo>
                <a:cubicBezTo>
                  <a:pt x="4065270" y="7832829"/>
                  <a:pt x="4068433" y="7823223"/>
                  <a:pt x="4075216" y="7819220"/>
                </a:cubicBezTo>
                <a:cubicBezTo>
                  <a:pt x="4080133" y="7816285"/>
                  <a:pt x="4085163" y="7812855"/>
                  <a:pt x="4090956" y="7812055"/>
                </a:cubicBezTo>
                <a:cubicBezTo>
                  <a:pt x="4099416" y="7810911"/>
                  <a:pt x="4107152" y="7816552"/>
                  <a:pt x="4108410" y="7825091"/>
                </a:cubicBezTo>
                <a:cubicBezTo>
                  <a:pt x="4109287" y="7831342"/>
                  <a:pt x="4106238" y="7835955"/>
                  <a:pt x="4102503" y="7840566"/>
                </a:cubicBezTo>
                <a:close/>
                <a:moveTo>
                  <a:pt x="4108067" y="7725335"/>
                </a:moveTo>
                <a:lnTo>
                  <a:pt x="4101664" y="7723392"/>
                </a:lnTo>
                <a:cubicBezTo>
                  <a:pt x="4093623" y="7720952"/>
                  <a:pt x="4088707" y="7714091"/>
                  <a:pt x="4090194" y="7705514"/>
                </a:cubicBezTo>
                <a:cubicBezTo>
                  <a:pt x="4091489" y="7697966"/>
                  <a:pt x="4100521" y="7691753"/>
                  <a:pt x="4108067" y="7694040"/>
                </a:cubicBezTo>
                <a:lnTo>
                  <a:pt x="4114431" y="7695984"/>
                </a:lnTo>
                <a:cubicBezTo>
                  <a:pt x="4122473" y="7698424"/>
                  <a:pt x="4127389" y="7705285"/>
                  <a:pt x="4125902" y="7713862"/>
                </a:cubicBezTo>
                <a:cubicBezTo>
                  <a:pt x="4124645" y="7721409"/>
                  <a:pt x="4115613" y="7727661"/>
                  <a:pt x="4108067" y="7725335"/>
                </a:cubicBezTo>
                <a:close/>
                <a:moveTo>
                  <a:pt x="4162526" y="7524682"/>
                </a:moveTo>
                <a:lnTo>
                  <a:pt x="4158639" y="7537451"/>
                </a:lnTo>
                <a:cubicBezTo>
                  <a:pt x="4156199" y="7545494"/>
                  <a:pt x="4147015" y="7548925"/>
                  <a:pt x="4139508" y="7546676"/>
                </a:cubicBezTo>
                <a:cubicBezTo>
                  <a:pt x="4131543" y="7544274"/>
                  <a:pt x="4127998" y="7535011"/>
                  <a:pt x="4130323" y="7527540"/>
                </a:cubicBezTo>
                <a:lnTo>
                  <a:pt x="4134210" y="7514770"/>
                </a:lnTo>
                <a:cubicBezTo>
                  <a:pt x="4136649" y="7506728"/>
                  <a:pt x="4145834" y="7503297"/>
                  <a:pt x="4153341" y="7505584"/>
                </a:cubicBezTo>
                <a:cubicBezTo>
                  <a:pt x="4161306" y="7507947"/>
                  <a:pt x="4164812" y="7517172"/>
                  <a:pt x="4162526" y="7524682"/>
                </a:cubicBezTo>
                <a:close/>
                <a:moveTo>
                  <a:pt x="4190841" y="7455459"/>
                </a:moveTo>
                <a:cubicBezTo>
                  <a:pt x="4188059" y="7458470"/>
                  <a:pt x="4183905" y="7459804"/>
                  <a:pt x="4179789" y="7459652"/>
                </a:cubicBezTo>
                <a:cubicBezTo>
                  <a:pt x="4177350" y="7459957"/>
                  <a:pt x="4174873" y="7459880"/>
                  <a:pt x="4172663" y="7459042"/>
                </a:cubicBezTo>
                <a:cubicBezTo>
                  <a:pt x="4168090" y="7457288"/>
                  <a:pt x="4165346" y="7453591"/>
                  <a:pt x="4164126" y="7449398"/>
                </a:cubicBezTo>
                <a:lnTo>
                  <a:pt x="4160544" y="7445510"/>
                </a:lnTo>
                <a:cubicBezTo>
                  <a:pt x="4156771" y="7441431"/>
                  <a:pt x="4155628" y="7436171"/>
                  <a:pt x="4156848" y="7431292"/>
                </a:cubicBezTo>
                <a:cubicBezTo>
                  <a:pt x="4156695" y="7431178"/>
                  <a:pt x="4156543" y="7430987"/>
                  <a:pt x="4156390" y="7430834"/>
                </a:cubicBezTo>
                <a:cubicBezTo>
                  <a:pt x="4152960" y="7436971"/>
                  <a:pt x="4145491" y="7440898"/>
                  <a:pt x="4138555" y="7438610"/>
                </a:cubicBezTo>
                <a:cubicBezTo>
                  <a:pt x="4135087" y="7442994"/>
                  <a:pt x="4129637" y="7445243"/>
                  <a:pt x="4123502" y="7444061"/>
                </a:cubicBezTo>
                <a:cubicBezTo>
                  <a:pt x="4115879" y="7442613"/>
                  <a:pt x="4110049" y="7433503"/>
                  <a:pt x="4112335" y="7425955"/>
                </a:cubicBezTo>
                <a:lnTo>
                  <a:pt x="4114279" y="7419590"/>
                </a:lnTo>
                <a:cubicBezTo>
                  <a:pt x="4116718" y="7411547"/>
                  <a:pt x="4123920" y="7406858"/>
                  <a:pt x="4132381" y="7408459"/>
                </a:cubicBezTo>
                <a:cubicBezTo>
                  <a:pt x="4134439" y="7408840"/>
                  <a:pt x="4136306" y="7409869"/>
                  <a:pt x="4137945" y="7411165"/>
                </a:cubicBezTo>
                <a:cubicBezTo>
                  <a:pt x="4139698" y="7410327"/>
                  <a:pt x="4141451" y="7409412"/>
                  <a:pt x="4143395" y="7409298"/>
                </a:cubicBezTo>
                <a:cubicBezTo>
                  <a:pt x="4142937" y="7402131"/>
                  <a:pt x="4146558" y="7394660"/>
                  <a:pt x="4151474" y="7388714"/>
                </a:cubicBezTo>
                <a:cubicBezTo>
                  <a:pt x="4149607" y="7388828"/>
                  <a:pt x="4147739" y="7388676"/>
                  <a:pt x="4145948" y="7388104"/>
                </a:cubicBezTo>
                <a:lnTo>
                  <a:pt x="4139584" y="7386160"/>
                </a:lnTo>
                <a:cubicBezTo>
                  <a:pt x="4131543" y="7383721"/>
                  <a:pt x="4128036" y="7374648"/>
                  <a:pt x="4130247" y="7367063"/>
                </a:cubicBezTo>
                <a:cubicBezTo>
                  <a:pt x="4132572" y="7359134"/>
                  <a:pt x="4141832" y="7355437"/>
                  <a:pt x="4149302" y="7357724"/>
                </a:cubicBezTo>
                <a:lnTo>
                  <a:pt x="4155704" y="7359668"/>
                </a:lnTo>
                <a:cubicBezTo>
                  <a:pt x="4163745" y="7362108"/>
                  <a:pt x="4167251" y="7371142"/>
                  <a:pt x="4165041" y="7378727"/>
                </a:cubicBezTo>
                <a:cubicBezTo>
                  <a:pt x="4164889" y="7379298"/>
                  <a:pt x="4164431" y="7379680"/>
                  <a:pt x="4164202" y="7380213"/>
                </a:cubicBezTo>
                <a:cubicBezTo>
                  <a:pt x="4169462" y="7378994"/>
                  <a:pt x="4175445" y="7379337"/>
                  <a:pt x="4181390" y="7381281"/>
                </a:cubicBezTo>
                <a:cubicBezTo>
                  <a:pt x="4184020" y="7371523"/>
                  <a:pt x="4199683" y="7365004"/>
                  <a:pt x="4209172" y="7375296"/>
                </a:cubicBezTo>
                <a:cubicBezTo>
                  <a:pt x="4215613" y="7382310"/>
                  <a:pt x="4212869" y="7390048"/>
                  <a:pt x="4206886" y="7394394"/>
                </a:cubicBezTo>
                <a:cubicBezTo>
                  <a:pt x="4208143" y="7395042"/>
                  <a:pt x="4209325" y="7395804"/>
                  <a:pt x="4210316" y="7396757"/>
                </a:cubicBezTo>
                <a:cubicBezTo>
                  <a:pt x="4216489" y="7391764"/>
                  <a:pt x="4225445" y="7393059"/>
                  <a:pt x="4230818" y="7398587"/>
                </a:cubicBezTo>
                <a:cubicBezTo>
                  <a:pt x="4234287" y="7402170"/>
                  <a:pt x="4235163" y="7407201"/>
                  <a:pt x="4234058" y="7411814"/>
                </a:cubicBezTo>
                <a:cubicBezTo>
                  <a:pt x="4234553" y="7411013"/>
                  <a:pt x="4235163" y="7410212"/>
                  <a:pt x="4235925" y="7409526"/>
                </a:cubicBezTo>
                <a:lnTo>
                  <a:pt x="4240841" y="7404991"/>
                </a:lnTo>
                <a:cubicBezTo>
                  <a:pt x="4246825" y="7399463"/>
                  <a:pt x="4255094" y="7397290"/>
                  <a:pt x="4261992" y="7403046"/>
                </a:cubicBezTo>
                <a:cubicBezTo>
                  <a:pt x="4267633" y="7407735"/>
                  <a:pt x="4269919" y="7418713"/>
                  <a:pt x="4263936" y="7424202"/>
                </a:cubicBezTo>
                <a:lnTo>
                  <a:pt x="4259020" y="7428738"/>
                </a:lnTo>
                <a:cubicBezTo>
                  <a:pt x="4253036" y="7434265"/>
                  <a:pt x="4244767" y="7436438"/>
                  <a:pt x="4237869" y="7430682"/>
                </a:cubicBezTo>
                <a:cubicBezTo>
                  <a:pt x="4233867" y="7427328"/>
                  <a:pt x="4231619" y="7420848"/>
                  <a:pt x="4232762" y="7415397"/>
                </a:cubicBezTo>
                <a:cubicBezTo>
                  <a:pt x="4231962" y="7417036"/>
                  <a:pt x="4230856" y="7418560"/>
                  <a:pt x="4229523" y="7419780"/>
                </a:cubicBezTo>
                <a:lnTo>
                  <a:pt x="4224607" y="7424316"/>
                </a:lnTo>
                <a:cubicBezTo>
                  <a:pt x="4222853" y="7425917"/>
                  <a:pt x="4220834" y="7426908"/>
                  <a:pt x="4218738" y="7427480"/>
                </a:cubicBezTo>
                <a:cubicBezTo>
                  <a:pt x="4217594" y="7434417"/>
                  <a:pt x="4214050" y="7440821"/>
                  <a:pt x="4207457" y="7444976"/>
                </a:cubicBezTo>
                <a:cubicBezTo>
                  <a:pt x="4203227" y="7447644"/>
                  <a:pt x="4198844" y="7448941"/>
                  <a:pt x="4194424" y="7449169"/>
                </a:cubicBezTo>
                <a:cubicBezTo>
                  <a:pt x="4193699" y="7451456"/>
                  <a:pt x="4192556" y="7453591"/>
                  <a:pt x="4190841" y="7455459"/>
                </a:cubicBezTo>
                <a:close/>
                <a:moveTo>
                  <a:pt x="4197320" y="7605225"/>
                </a:moveTo>
                <a:lnTo>
                  <a:pt x="4199264" y="7598860"/>
                </a:lnTo>
                <a:cubicBezTo>
                  <a:pt x="4201703" y="7590778"/>
                  <a:pt x="4209172" y="7586242"/>
                  <a:pt x="4217480" y="7587920"/>
                </a:cubicBezTo>
                <a:cubicBezTo>
                  <a:pt x="4225140" y="7589482"/>
                  <a:pt x="4230704" y="7598593"/>
                  <a:pt x="4228418" y="7606140"/>
                </a:cubicBezTo>
                <a:lnTo>
                  <a:pt x="4226474" y="7612506"/>
                </a:lnTo>
                <a:cubicBezTo>
                  <a:pt x="4224035" y="7620549"/>
                  <a:pt x="4216565" y="7625123"/>
                  <a:pt x="4208258" y="7623445"/>
                </a:cubicBezTo>
                <a:cubicBezTo>
                  <a:pt x="4200559" y="7621882"/>
                  <a:pt x="4194995" y="7612772"/>
                  <a:pt x="4197320" y="7605225"/>
                </a:cubicBezTo>
                <a:close/>
                <a:moveTo>
                  <a:pt x="4353913" y="7634119"/>
                </a:moveTo>
                <a:cubicBezTo>
                  <a:pt x="4353570" y="7642238"/>
                  <a:pt x="4346215" y="7648756"/>
                  <a:pt x="4338135" y="7648375"/>
                </a:cubicBezTo>
                <a:cubicBezTo>
                  <a:pt x="4332495" y="7648108"/>
                  <a:pt x="4327846" y="7644449"/>
                  <a:pt x="4325559" y="7639608"/>
                </a:cubicBezTo>
                <a:lnTo>
                  <a:pt x="4325102" y="7641666"/>
                </a:lnTo>
                <a:cubicBezTo>
                  <a:pt x="4323349" y="7649633"/>
                  <a:pt x="4317861" y="7656151"/>
                  <a:pt x="4308867" y="7655389"/>
                </a:cubicBezTo>
                <a:cubicBezTo>
                  <a:pt x="4303684" y="7654969"/>
                  <a:pt x="4298120" y="7650929"/>
                  <a:pt x="4295910" y="7645783"/>
                </a:cubicBezTo>
                <a:cubicBezTo>
                  <a:pt x="4296177" y="7647612"/>
                  <a:pt x="4296177" y="7649442"/>
                  <a:pt x="4295757" y="7651234"/>
                </a:cubicBezTo>
                <a:lnTo>
                  <a:pt x="4294309" y="7657752"/>
                </a:lnTo>
                <a:cubicBezTo>
                  <a:pt x="4293814" y="7660077"/>
                  <a:pt x="4292709" y="7662021"/>
                  <a:pt x="4291299" y="7663698"/>
                </a:cubicBezTo>
                <a:cubicBezTo>
                  <a:pt x="4294347" y="7670064"/>
                  <a:pt x="4295110" y="7677307"/>
                  <a:pt x="4292061" y="7684511"/>
                </a:cubicBezTo>
                <a:cubicBezTo>
                  <a:pt x="4290117" y="7689123"/>
                  <a:pt x="4287259" y="7692668"/>
                  <a:pt x="4283753" y="7695412"/>
                </a:cubicBezTo>
                <a:cubicBezTo>
                  <a:pt x="4284477" y="7697623"/>
                  <a:pt x="4284744" y="7700025"/>
                  <a:pt x="4284401" y="7702579"/>
                </a:cubicBezTo>
                <a:cubicBezTo>
                  <a:pt x="4283334" y="7710432"/>
                  <a:pt x="4274568" y="7716340"/>
                  <a:pt x="4266908" y="7714625"/>
                </a:cubicBezTo>
                <a:lnTo>
                  <a:pt x="4253875" y="7711765"/>
                </a:lnTo>
                <a:cubicBezTo>
                  <a:pt x="4248463" y="7710546"/>
                  <a:pt x="4244500" y="7706924"/>
                  <a:pt x="4242747" y="7702236"/>
                </a:cubicBezTo>
                <a:cubicBezTo>
                  <a:pt x="4242556" y="7702236"/>
                  <a:pt x="4242328" y="7702159"/>
                  <a:pt x="4242137" y="7702122"/>
                </a:cubicBezTo>
                <a:cubicBezTo>
                  <a:pt x="4243052" y="7711308"/>
                  <a:pt x="4236192" y="7721524"/>
                  <a:pt x="4224530" y="7718970"/>
                </a:cubicBezTo>
                <a:cubicBezTo>
                  <a:pt x="4210392" y="7715844"/>
                  <a:pt x="4210392" y="7698653"/>
                  <a:pt x="4219195" y="7691906"/>
                </a:cubicBezTo>
                <a:cubicBezTo>
                  <a:pt x="4212640" y="7683672"/>
                  <a:pt x="4212526" y="7669912"/>
                  <a:pt x="4216032" y="7660382"/>
                </a:cubicBezTo>
                <a:cubicBezTo>
                  <a:pt x="4218471" y="7653673"/>
                  <a:pt x="4226322" y="7649595"/>
                  <a:pt x="4234325" y="7647193"/>
                </a:cubicBezTo>
                <a:cubicBezTo>
                  <a:pt x="4230895" y="7637663"/>
                  <a:pt x="4240003" y="7623369"/>
                  <a:pt x="4253646" y="7626381"/>
                </a:cubicBezTo>
                <a:cubicBezTo>
                  <a:pt x="4262945" y="7628439"/>
                  <a:pt x="4265117" y="7636368"/>
                  <a:pt x="4262716" y="7643343"/>
                </a:cubicBezTo>
                <a:cubicBezTo>
                  <a:pt x="4264126" y="7643153"/>
                  <a:pt x="4265498" y="7643115"/>
                  <a:pt x="4266870" y="7643343"/>
                </a:cubicBezTo>
                <a:cubicBezTo>
                  <a:pt x="4269081" y="7635720"/>
                  <a:pt x="4277160" y="7631641"/>
                  <a:pt x="4284706" y="7633089"/>
                </a:cubicBezTo>
                <a:cubicBezTo>
                  <a:pt x="4289584" y="7634042"/>
                  <a:pt x="4293204" y="7637702"/>
                  <a:pt x="4294957" y="7642086"/>
                </a:cubicBezTo>
                <a:cubicBezTo>
                  <a:pt x="4294881" y="7641132"/>
                  <a:pt x="4294957" y="7640141"/>
                  <a:pt x="4295186" y="7639150"/>
                </a:cubicBezTo>
                <a:lnTo>
                  <a:pt x="4296634" y="7632632"/>
                </a:lnTo>
                <a:cubicBezTo>
                  <a:pt x="4298387" y="7624666"/>
                  <a:pt x="4303875" y="7618147"/>
                  <a:pt x="4312869" y="7618910"/>
                </a:cubicBezTo>
                <a:cubicBezTo>
                  <a:pt x="4317175" y="7619291"/>
                  <a:pt x="4321520" y="7622226"/>
                  <a:pt x="4324226" y="7626075"/>
                </a:cubicBezTo>
                <a:cubicBezTo>
                  <a:pt x="4324264" y="7625123"/>
                  <a:pt x="4324302" y="7624132"/>
                  <a:pt x="4324340" y="7623179"/>
                </a:cubicBezTo>
                <a:cubicBezTo>
                  <a:pt x="4324683" y="7615060"/>
                  <a:pt x="4332038" y="7608541"/>
                  <a:pt x="4340117" y="7608922"/>
                </a:cubicBezTo>
                <a:cubicBezTo>
                  <a:pt x="4348273" y="7609342"/>
                  <a:pt x="4354675" y="7616584"/>
                  <a:pt x="4354370" y="7624666"/>
                </a:cubicBezTo>
                <a:lnTo>
                  <a:pt x="4353913" y="7634119"/>
                </a:lnTo>
                <a:close/>
                <a:moveTo>
                  <a:pt x="4381237" y="7589444"/>
                </a:moveTo>
                <a:lnTo>
                  <a:pt x="4376321" y="7593980"/>
                </a:lnTo>
                <a:cubicBezTo>
                  <a:pt x="4370338" y="7599507"/>
                  <a:pt x="4359972" y="7597563"/>
                  <a:pt x="4355209" y="7591579"/>
                </a:cubicBezTo>
                <a:cubicBezTo>
                  <a:pt x="4349911" y="7584908"/>
                  <a:pt x="4351665" y="7575951"/>
                  <a:pt x="4357610" y="7570461"/>
                </a:cubicBezTo>
                <a:lnTo>
                  <a:pt x="4362526" y="7565925"/>
                </a:lnTo>
                <a:cubicBezTo>
                  <a:pt x="4368509" y="7560398"/>
                  <a:pt x="4378875" y="7562342"/>
                  <a:pt x="4383638" y="7568326"/>
                </a:cubicBezTo>
                <a:cubicBezTo>
                  <a:pt x="4388936" y="7575036"/>
                  <a:pt x="4387183" y="7583955"/>
                  <a:pt x="4381237" y="7589444"/>
                </a:cubicBezTo>
                <a:close/>
                <a:moveTo>
                  <a:pt x="4381009" y="7533563"/>
                </a:moveTo>
                <a:cubicBezTo>
                  <a:pt x="4379942" y="7532381"/>
                  <a:pt x="4379142" y="7531162"/>
                  <a:pt x="4378494" y="7529866"/>
                </a:cubicBezTo>
                <a:cubicBezTo>
                  <a:pt x="4376931" y="7528951"/>
                  <a:pt x="4375521" y="7527769"/>
                  <a:pt x="4374340" y="7526397"/>
                </a:cubicBezTo>
                <a:cubicBezTo>
                  <a:pt x="4372625" y="7524338"/>
                  <a:pt x="4371710" y="7521899"/>
                  <a:pt x="4371443" y="7519383"/>
                </a:cubicBezTo>
                <a:cubicBezTo>
                  <a:pt x="4370300" y="7518659"/>
                  <a:pt x="4369081" y="7517935"/>
                  <a:pt x="4368166" y="7516943"/>
                </a:cubicBezTo>
                <a:lnTo>
                  <a:pt x="4363631" y="7512026"/>
                </a:lnTo>
                <a:cubicBezTo>
                  <a:pt x="4357952" y="7505851"/>
                  <a:pt x="4359477" y="7496245"/>
                  <a:pt x="4365231" y="7490833"/>
                </a:cubicBezTo>
                <a:cubicBezTo>
                  <a:pt x="4371291" y="7485153"/>
                  <a:pt x="4381123" y="7486677"/>
                  <a:pt x="4386420" y="7492433"/>
                </a:cubicBezTo>
                <a:lnTo>
                  <a:pt x="4386916" y="7492967"/>
                </a:lnTo>
                <a:cubicBezTo>
                  <a:pt x="4390193" y="7492929"/>
                  <a:pt x="4393394" y="7493577"/>
                  <a:pt x="4395681" y="7495788"/>
                </a:cubicBezTo>
                <a:cubicBezTo>
                  <a:pt x="4400788" y="7500705"/>
                  <a:pt x="4405018" y="7506423"/>
                  <a:pt x="4404256" y="7513970"/>
                </a:cubicBezTo>
                <a:cubicBezTo>
                  <a:pt x="4404180" y="7514694"/>
                  <a:pt x="4403951" y="7515342"/>
                  <a:pt x="4403799" y="7516067"/>
                </a:cubicBezTo>
                <a:cubicBezTo>
                  <a:pt x="4408905" y="7529751"/>
                  <a:pt x="4392480" y="7546065"/>
                  <a:pt x="4381009" y="7533563"/>
                </a:cubicBezTo>
                <a:close/>
                <a:moveTo>
                  <a:pt x="4412488" y="7433732"/>
                </a:moveTo>
                <a:lnTo>
                  <a:pt x="4407571" y="7438268"/>
                </a:lnTo>
                <a:cubicBezTo>
                  <a:pt x="4407190" y="7438610"/>
                  <a:pt x="4406771" y="7438877"/>
                  <a:pt x="4406390" y="7439144"/>
                </a:cubicBezTo>
                <a:cubicBezTo>
                  <a:pt x="4406657" y="7440555"/>
                  <a:pt x="4406771" y="7441965"/>
                  <a:pt x="4406619" y="7443337"/>
                </a:cubicBezTo>
                <a:cubicBezTo>
                  <a:pt x="4405590" y="7451837"/>
                  <a:pt x="4398006" y="7456793"/>
                  <a:pt x="4389889" y="7456450"/>
                </a:cubicBezTo>
                <a:lnTo>
                  <a:pt x="4380475" y="7456069"/>
                </a:lnTo>
                <a:cubicBezTo>
                  <a:pt x="4372320" y="7455726"/>
                  <a:pt x="4366451" y="7446920"/>
                  <a:pt x="4367366" y="7439335"/>
                </a:cubicBezTo>
                <a:cubicBezTo>
                  <a:pt x="4368318" y="7431521"/>
                  <a:pt x="4374835" y="7426756"/>
                  <a:pt x="4382152" y="7426337"/>
                </a:cubicBezTo>
                <a:cubicBezTo>
                  <a:pt x="4382457" y="7422792"/>
                  <a:pt x="4383829" y="7419323"/>
                  <a:pt x="4386420" y="7416921"/>
                </a:cubicBezTo>
                <a:lnTo>
                  <a:pt x="4391337" y="7412385"/>
                </a:lnTo>
                <a:cubicBezTo>
                  <a:pt x="4397548" y="7406667"/>
                  <a:pt x="4406428" y="7406820"/>
                  <a:pt x="4412564" y="7412499"/>
                </a:cubicBezTo>
                <a:cubicBezTo>
                  <a:pt x="4418395" y="7417836"/>
                  <a:pt x="4418280" y="7428395"/>
                  <a:pt x="4412488" y="7433732"/>
                </a:cubicBezTo>
                <a:close/>
                <a:moveTo>
                  <a:pt x="4409134" y="7406515"/>
                </a:moveTo>
                <a:cubicBezTo>
                  <a:pt x="4396062" y="7392297"/>
                  <a:pt x="4417023" y="7370798"/>
                  <a:pt x="4430132" y="7385054"/>
                </a:cubicBezTo>
                <a:cubicBezTo>
                  <a:pt x="4443204" y="7399235"/>
                  <a:pt x="4422244" y="7420772"/>
                  <a:pt x="4409134" y="7406515"/>
                </a:cubicBezTo>
                <a:close/>
                <a:moveTo>
                  <a:pt x="4437106" y="7359210"/>
                </a:moveTo>
                <a:cubicBezTo>
                  <a:pt x="4428989" y="7358867"/>
                  <a:pt x="4422701" y="7350977"/>
                  <a:pt x="4423273" y="7343086"/>
                </a:cubicBezTo>
                <a:cubicBezTo>
                  <a:pt x="4423501" y="7339961"/>
                  <a:pt x="4424988" y="7337369"/>
                  <a:pt x="4426855" y="7335120"/>
                </a:cubicBezTo>
                <a:cubicBezTo>
                  <a:pt x="4426169" y="7336835"/>
                  <a:pt x="4425178" y="7338474"/>
                  <a:pt x="4423730" y="7339808"/>
                </a:cubicBezTo>
                <a:lnTo>
                  <a:pt x="4413898" y="7348842"/>
                </a:lnTo>
                <a:cubicBezTo>
                  <a:pt x="4407914" y="7354369"/>
                  <a:pt x="4398806" y="7355132"/>
                  <a:pt x="4392670" y="7349223"/>
                </a:cubicBezTo>
                <a:cubicBezTo>
                  <a:pt x="4387107" y="7343810"/>
                  <a:pt x="4386306" y="7333481"/>
                  <a:pt x="4392289" y="7327992"/>
                </a:cubicBezTo>
                <a:lnTo>
                  <a:pt x="4402122" y="7318958"/>
                </a:lnTo>
                <a:cubicBezTo>
                  <a:pt x="4402770" y="7318348"/>
                  <a:pt x="4403608" y="7318043"/>
                  <a:pt x="4404332" y="7317547"/>
                </a:cubicBezTo>
                <a:cubicBezTo>
                  <a:pt x="4402579" y="7316708"/>
                  <a:pt x="4400826" y="7315756"/>
                  <a:pt x="4399340" y="7314117"/>
                </a:cubicBezTo>
                <a:cubicBezTo>
                  <a:pt x="4386268" y="7299899"/>
                  <a:pt x="4410811" y="7282555"/>
                  <a:pt x="4423768" y="7296620"/>
                </a:cubicBezTo>
                <a:cubicBezTo>
                  <a:pt x="4427122" y="7300280"/>
                  <a:pt x="4427960" y="7304129"/>
                  <a:pt x="4427198" y="7307598"/>
                </a:cubicBezTo>
                <a:cubicBezTo>
                  <a:pt x="4432952" y="7301461"/>
                  <a:pt x="4444233" y="7299174"/>
                  <a:pt x="4451703" y="7307255"/>
                </a:cubicBezTo>
                <a:cubicBezTo>
                  <a:pt x="4460277" y="7316594"/>
                  <a:pt x="4452617" y="7327191"/>
                  <a:pt x="4442671" y="7329440"/>
                </a:cubicBezTo>
                <a:lnTo>
                  <a:pt x="4448882" y="7329707"/>
                </a:lnTo>
                <a:cubicBezTo>
                  <a:pt x="4457000" y="7330050"/>
                  <a:pt x="4463326" y="7337941"/>
                  <a:pt x="4462716" y="7345831"/>
                </a:cubicBezTo>
                <a:cubicBezTo>
                  <a:pt x="4462068" y="7354102"/>
                  <a:pt x="4454713" y="7360011"/>
                  <a:pt x="4446596" y="7359668"/>
                </a:cubicBezTo>
                <a:lnTo>
                  <a:pt x="4437106" y="7359210"/>
                </a:lnTo>
                <a:close/>
                <a:moveTo>
                  <a:pt x="4456847" y="7426070"/>
                </a:moveTo>
                <a:cubicBezTo>
                  <a:pt x="4451169" y="7419933"/>
                  <a:pt x="4452846" y="7410212"/>
                  <a:pt x="4458639" y="7404914"/>
                </a:cubicBezTo>
                <a:lnTo>
                  <a:pt x="4463555" y="7400378"/>
                </a:lnTo>
                <a:cubicBezTo>
                  <a:pt x="4469767" y="7394698"/>
                  <a:pt x="4479370" y="7396375"/>
                  <a:pt x="4484706" y="7402131"/>
                </a:cubicBezTo>
                <a:cubicBezTo>
                  <a:pt x="4490384" y="7408269"/>
                  <a:pt x="4488707" y="7417988"/>
                  <a:pt x="4482914" y="7423325"/>
                </a:cubicBezTo>
                <a:lnTo>
                  <a:pt x="4477998" y="7427823"/>
                </a:lnTo>
                <a:cubicBezTo>
                  <a:pt x="4471825" y="7433541"/>
                  <a:pt x="4462183" y="7431826"/>
                  <a:pt x="4456847" y="7426070"/>
                </a:cubicBezTo>
                <a:close/>
                <a:moveTo>
                  <a:pt x="4472091" y="7521517"/>
                </a:moveTo>
                <a:cubicBezTo>
                  <a:pt x="4458981" y="7507262"/>
                  <a:pt x="4481314" y="7487173"/>
                  <a:pt x="4494385" y="7501391"/>
                </a:cubicBezTo>
                <a:cubicBezTo>
                  <a:pt x="4507533" y="7515648"/>
                  <a:pt x="4485201" y="7535774"/>
                  <a:pt x="4472091" y="7521517"/>
                </a:cubicBezTo>
                <a:close/>
                <a:moveTo>
                  <a:pt x="4482609" y="7466627"/>
                </a:moveTo>
                <a:cubicBezTo>
                  <a:pt x="4469576" y="7452447"/>
                  <a:pt x="4489774" y="7430224"/>
                  <a:pt x="4502846" y="7444442"/>
                </a:cubicBezTo>
                <a:cubicBezTo>
                  <a:pt x="4515879" y="7458584"/>
                  <a:pt x="4495681" y="7480845"/>
                  <a:pt x="4482609" y="7466627"/>
                </a:cubicBezTo>
                <a:close/>
                <a:moveTo>
                  <a:pt x="4524149" y="7319339"/>
                </a:moveTo>
                <a:cubicBezTo>
                  <a:pt x="4523349" y="7321473"/>
                  <a:pt x="4522206" y="7323532"/>
                  <a:pt x="4520414" y="7325323"/>
                </a:cubicBezTo>
                <a:cubicBezTo>
                  <a:pt x="4516565" y="7329097"/>
                  <a:pt x="4510391" y="7329974"/>
                  <a:pt x="4505285" y="7328220"/>
                </a:cubicBezTo>
                <a:cubicBezTo>
                  <a:pt x="4499911" y="7329668"/>
                  <a:pt x="4493661" y="7327725"/>
                  <a:pt x="4489774" y="7323799"/>
                </a:cubicBezTo>
                <a:cubicBezTo>
                  <a:pt x="4486382" y="7320330"/>
                  <a:pt x="4485658" y="7315794"/>
                  <a:pt x="4486497" y="7311448"/>
                </a:cubicBezTo>
                <a:cubicBezTo>
                  <a:pt x="4483333" y="7305959"/>
                  <a:pt x="4483067" y="7298831"/>
                  <a:pt x="4489050" y="7293304"/>
                </a:cubicBezTo>
                <a:lnTo>
                  <a:pt x="4492099" y="7290521"/>
                </a:lnTo>
                <a:cubicBezTo>
                  <a:pt x="4498349" y="7284766"/>
                  <a:pt x="4505590" y="7286061"/>
                  <a:pt x="4510658" y="7290254"/>
                </a:cubicBezTo>
                <a:cubicBezTo>
                  <a:pt x="4511382" y="7290217"/>
                  <a:pt x="4511992" y="7289759"/>
                  <a:pt x="4512716" y="7289797"/>
                </a:cubicBezTo>
                <a:lnTo>
                  <a:pt x="4522167" y="7290178"/>
                </a:lnTo>
                <a:cubicBezTo>
                  <a:pt x="4530323" y="7290521"/>
                  <a:pt x="4536077" y="7299518"/>
                  <a:pt x="4535125" y="7306989"/>
                </a:cubicBezTo>
                <a:cubicBezTo>
                  <a:pt x="4534248" y="7313469"/>
                  <a:pt x="4529751" y="7317738"/>
                  <a:pt x="4524149" y="7319339"/>
                </a:cubicBezTo>
                <a:close/>
                <a:moveTo>
                  <a:pt x="4561459" y="7033795"/>
                </a:moveTo>
                <a:cubicBezTo>
                  <a:pt x="4574568" y="7048052"/>
                  <a:pt x="4551321" y="7067073"/>
                  <a:pt x="4538288" y="7052893"/>
                </a:cubicBezTo>
                <a:cubicBezTo>
                  <a:pt x="4525140" y="7038636"/>
                  <a:pt x="4548425" y="7019616"/>
                  <a:pt x="4561459" y="7033795"/>
                </a:cubicBezTo>
                <a:close/>
                <a:moveTo>
                  <a:pt x="4547739" y="6970100"/>
                </a:moveTo>
                <a:cubicBezTo>
                  <a:pt x="4566375" y="6974217"/>
                  <a:pt x="4563974" y="7004216"/>
                  <a:pt x="4545147" y="7000061"/>
                </a:cubicBezTo>
                <a:cubicBezTo>
                  <a:pt x="4526512" y="6995906"/>
                  <a:pt x="4528875" y="6965945"/>
                  <a:pt x="4547739" y="6970100"/>
                </a:cubicBezTo>
                <a:close/>
                <a:moveTo>
                  <a:pt x="4577884" y="7092803"/>
                </a:moveTo>
                <a:cubicBezTo>
                  <a:pt x="4586116" y="7094594"/>
                  <a:pt x="4590346" y="7103285"/>
                  <a:pt x="4588745" y="7111061"/>
                </a:cubicBezTo>
                <a:cubicBezTo>
                  <a:pt x="4587068" y="7119180"/>
                  <a:pt x="4578151" y="7123602"/>
                  <a:pt x="4570490" y="7121925"/>
                </a:cubicBezTo>
                <a:lnTo>
                  <a:pt x="4563974" y="7120476"/>
                </a:lnTo>
                <a:cubicBezTo>
                  <a:pt x="4555742" y="7118646"/>
                  <a:pt x="4551512" y="7109956"/>
                  <a:pt x="4553150" y="7102217"/>
                </a:cubicBezTo>
                <a:cubicBezTo>
                  <a:pt x="4554484" y="7095776"/>
                  <a:pt x="4560353" y="7091849"/>
                  <a:pt x="4566565" y="7091240"/>
                </a:cubicBezTo>
                <a:cubicBezTo>
                  <a:pt x="4565155" y="7090668"/>
                  <a:pt x="4563745" y="7090058"/>
                  <a:pt x="4562602" y="7088914"/>
                </a:cubicBezTo>
                <a:cubicBezTo>
                  <a:pt x="4561954" y="7088190"/>
                  <a:pt x="4561268" y="7087580"/>
                  <a:pt x="4560544" y="7086970"/>
                </a:cubicBezTo>
                <a:lnTo>
                  <a:pt x="4560544" y="7086970"/>
                </a:lnTo>
                <a:cubicBezTo>
                  <a:pt x="4560430" y="7086970"/>
                  <a:pt x="4560391" y="7086970"/>
                  <a:pt x="4560239" y="7086932"/>
                </a:cubicBezTo>
                <a:cubicBezTo>
                  <a:pt x="4559972" y="7086932"/>
                  <a:pt x="4559934" y="7086932"/>
                  <a:pt x="4559477" y="7086970"/>
                </a:cubicBezTo>
                <a:cubicBezTo>
                  <a:pt x="4551093" y="7087466"/>
                  <a:pt x="4544309" y="7081596"/>
                  <a:pt x="4543204" y="7073324"/>
                </a:cubicBezTo>
                <a:cubicBezTo>
                  <a:pt x="4542137" y="7065434"/>
                  <a:pt x="4548996" y="7057505"/>
                  <a:pt x="4556847" y="7057048"/>
                </a:cubicBezTo>
                <a:cubicBezTo>
                  <a:pt x="4565994" y="7056514"/>
                  <a:pt x="4575102" y="7058991"/>
                  <a:pt x="4581619" y="7065701"/>
                </a:cubicBezTo>
                <a:cubicBezTo>
                  <a:pt x="4587297" y="7071533"/>
                  <a:pt x="4589355" y="7079995"/>
                  <a:pt x="4583753" y="7086818"/>
                </a:cubicBezTo>
                <a:cubicBezTo>
                  <a:pt x="4581542" y="7089524"/>
                  <a:pt x="4577960" y="7091354"/>
                  <a:pt x="4574263" y="7092002"/>
                </a:cubicBezTo>
                <a:lnTo>
                  <a:pt x="4577884" y="7092803"/>
                </a:lnTo>
                <a:close/>
                <a:moveTo>
                  <a:pt x="4606618" y="7148760"/>
                </a:moveTo>
                <a:lnTo>
                  <a:pt x="4613135" y="7150208"/>
                </a:lnTo>
                <a:cubicBezTo>
                  <a:pt x="4621100" y="7151962"/>
                  <a:pt x="4624682" y="7162520"/>
                  <a:pt x="4622205" y="7169420"/>
                </a:cubicBezTo>
                <a:cubicBezTo>
                  <a:pt x="4619195" y="7177768"/>
                  <a:pt x="4610925" y="7180245"/>
                  <a:pt x="4602998" y="7178492"/>
                </a:cubicBezTo>
                <a:lnTo>
                  <a:pt x="4596481" y="7177043"/>
                </a:lnTo>
                <a:cubicBezTo>
                  <a:pt x="4588516" y="7175290"/>
                  <a:pt x="4584934" y="7164693"/>
                  <a:pt x="4587411" y="7157832"/>
                </a:cubicBezTo>
                <a:cubicBezTo>
                  <a:pt x="4590422" y="7149484"/>
                  <a:pt x="4598692" y="7147006"/>
                  <a:pt x="4606618" y="7148760"/>
                </a:cubicBezTo>
                <a:close/>
                <a:moveTo>
                  <a:pt x="4606161" y="7051215"/>
                </a:moveTo>
                <a:cubicBezTo>
                  <a:pt x="4625026" y="7055370"/>
                  <a:pt x="4620224" y="7085026"/>
                  <a:pt x="4601397" y="7080871"/>
                </a:cubicBezTo>
                <a:cubicBezTo>
                  <a:pt x="4582533" y="7076717"/>
                  <a:pt x="4587297" y="7047061"/>
                  <a:pt x="4606161" y="7051215"/>
                </a:cubicBezTo>
                <a:close/>
                <a:moveTo>
                  <a:pt x="4542709" y="7149865"/>
                </a:moveTo>
                <a:lnTo>
                  <a:pt x="4544157" y="7143347"/>
                </a:lnTo>
                <a:cubicBezTo>
                  <a:pt x="4545986" y="7135114"/>
                  <a:pt x="4552007" y="7129510"/>
                  <a:pt x="4560811" y="7130158"/>
                </a:cubicBezTo>
                <a:cubicBezTo>
                  <a:pt x="4568356" y="7130692"/>
                  <a:pt x="4575712" y="7139078"/>
                  <a:pt x="4573997" y="7146816"/>
                </a:cubicBezTo>
                <a:lnTo>
                  <a:pt x="4572548" y="7153334"/>
                </a:lnTo>
                <a:cubicBezTo>
                  <a:pt x="4570757" y="7161568"/>
                  <a:pt x="4564698" y="7167133"/>
                  <a:pt x="4555894" y="7166523"/>
                </a:cubicBezTo>
                <a:cubicBezTo>
                  <a:pt x="4548349" y="7165951"/>
                  <a:pt x="4540993" y="7157527"/>
                  <a:pt x="4542709" y="7149865"/>
                </a:cubicBezTo>
                <a:close/>
                <a:moveTo>
                  <a:pt x="4572358" y="7260675"/>
                </a:moveTo>
                <a:cubicBezTo>
                  <a:pt x="4553455" y="7256520"/>
                  <a:pt x="4561611" y="7227588"/>
                  <a:pt x="4580399" y="7231743"/>
                </a:cubicBezTo>
                <a:cubicBezTo>
                  <a:pt x="4599301" y="7235898"/>
                  <a:pt x="4591146" y="7264792"/>
                  <a:pt x="4572358" y="7260675"/>
                </a:cubicBezTo>
                <a:close/>
                <a:moveTo>
                  <a:pt x="4612907" y="7276303"/>
                </a:moveTo>
                <a:cubicBezTo>
                  <a:pt x="4611992" y="7276112"/>
                  <a:pt x="4611039" y="7275960"/>
                  <a:pt x="4610087" y="7275884"/>
                </a:cubicBezTo>
                <a:lnTo>
                  <a:pt x="4610087" y="7275884"/>
                </a:lnTo>
                <a:cubicBezTo>
                  <a:pt x="4609972" y="7275922"/>
                  <a:pt x="4609934" y="7275922"/>
                  <a:pt x="4609820" y="7275998"/>
                </a:cubicBezTo>
                <a:cubicBezTo>
                  <a:pt x="4609629" y="7276151"/>
                  <a:pt x="4609591" y="7276189"/>
                  <a:pt x="4609210" y="7276456"/>
                </a:cubicBezTo>
                <a:cubicBezTo>
                  <a:pt x="4602617" y="7281678"/>
                  <a:pt x="4593699" y="7280725"/>
                  <a:pt x="4588059" y="7274626"/>
                </a:cubicBezTo>
                <a:cubicBezTo>
                  <a:pt x="4582686" y="7268756"/>
                  <a:pt x="4583753" y="7258350"/>
                  <a:pt x="4589888" y="7253432"/>
                </a:cubicBezTo>
                <a:cubicBezTo>
                  <a:pt x="4597053" y="7247753"/>
                  <a:pt x="4605933" y="7244589"/>
                  <a:pt x="4615155" y="7246304"/>
                </a:cubicBezTo>
                <a:cubicBezTo>
                  <a:pt x="4623158" y="7247829"/>
                  <a:pt x="4629675" y="7253547"/>
                  <a:pt x="4629027" y="7262390"/>
                </a:cubicBezTo>
                <a:cubicBezTo>
                  <a:pt x="4628456" y="7269862"/>
                  <a:pt x="4620872" y="7277828"/>
                  <a:pt x="4612907" y="7276303"/>
                </a:cubicBezTo>
                <a:close/>
                <a:moveTo>
                  <a:pt x="4631428" y="7006655"/>
                </a:moveTo>
                <a:cubicBezTo>
                  <a:pt x="4624187" y="7011763"/>
                  <a:pt x="4615955" y="7009057"/>
                  <a:pt x="4610468" y="7003072"/>
                </a:cubicBezTo>
                <a:lnTo>
                  <a:pt x="4605971" y="6998155"/>
                </a:lnTo>
                <a:cubicBezTo>
                  <a:pt x="4600445" y="6992132"/>
                  <a:pt x="4603570" y="6981459"/>
                  <a:pt x="4609553" y="6977228"/>
                </a:cubicBezTo>
                <a:cubicBezTo>
                  <a:pt x="4616794" y="6972120"/>
                  <a:pt x="4625026" y="6974865"/>
                  <a:pt x="4630475" y="6980811"/>
                </a:cubicBezTo>
                <a:lnTo>
                  <a:pt x="4635010" y="6985728"/>
                </a:lnTo>
                <a:cubicBezTo>
                  <a:pt x="4640536" y="6991713"/>
                  <a:pt x="4637373" y="7002424"/>
                  <a:pt x="4631428" y="7006655"/>
                </a:cubicBezTo>
                <a:close/>
                <a:moveTo>
                  <a:pt x="5041603" y="5986232"/>
                </a:moveTo>
                <a:cubicBezTo>
                  <a:pt x="4875216" y="6216465"/>
                  <a:pt x="4627922" y="6386358"/>
                  <a:pt x="4377160" y="6515159"/>
                </a:cubicBezTo>
                <a:cubicBezTo>
                  <a:pt x="4271558" y="6569402"/>
                  <a:pt x="4160087" y="6593683"/>
                  <a:pt x="4054180" y="6589147"/>
                </a:cubicBezTo>
                <a:cubicBezTo>
                  <a:pt x="4055514" y="6592349"/>
                  <a:pt x="4056009" y="6595894"/>
                  <a:pt x="4054904" y="6599134"/>
                </a:cubicBezTo>
                <a:cubicBezTo>
                  <a:pt x="4051969" y="6607825"/>
                  <a:pt x="4046139" y="6615220"/>
                  <a:pt x="4037526" y="6618765"/>
                </a:cubicBezTo>
                <a:cubicBezTo>
                  <a:pt x="4029980" y="6621853"/>
                  <a:pt x="4021406" y="6620632"/>
                  <a:pt x="4017099" y="6612856"/>
                </a:cubicBezTo>
                <a:cubicBezTo>
                  <a:pt x="4013517" y="6606338"/>
                  <a:pt x="4015498" y="6595513"/>
                  <a:pt x="4023006" y="6592463"/>
                </a:cubicBezTo>
                <a:cubicBezTo>
                  <a:pt x="4023921" y="6592120"/>
                  <a:pt x="4024835" y="6591701"/>
                  <a:pt x="4025712" y="6591243"/>
                </a:cubicBezTo>
                <a:cubicBezTo>
                  <a:pt x="4025826" y="6591206"/>
                  <a:pt x="4025788" y="6591206"/>
                  <a:pt x="4025864" y="6591167"/>
                </a:cubicBezTo>
                <a:cubicBezTo>
                  <a:pt x="4025902" y="6591091"/>
                  <a:pt x="4025940" y="6591053"/>
                  <a:pt x="4025978" y="6591015"/>
                </a:cubicBezTo>
                <a:cubicBezTo>
                  <a:pt x="4026055" y="6590824"/>
                  <a:pt x="4026093" y="6590710"/>
                  <a:pt x="4026169" y="6590481"/>
                </a:cubicBezTo>
                <a:cubicBezTo>
                  <a:pt x="4026512" y="6589490"/>
                  <a:pt x="4027160" y="6588728"/>
                  <a:pt x="4027617" y="6587851"/>
                </a:cubicBezTo>
                <a:cubicBezTo>
                  <a:pt x="3993890" y="6584802"/>
                  <a:pt x="3961078" y="6578283"/>
                  <a:pt x="3929142" y="6569097"/>
                </a:cubicBezTo>
                <a:cubicBezTo>
                  <a:pt x="3930590" y="6578664"/>
                  <a:pt x="3924378" y="6588956"/>
                  <a:pt x="3912869" y="6585411"/>
                </a:cubicBezTo>
                <a:cubicBezTo>
                  <a:pt x="3901512" y="6581942"/>
                  <a:pt x="3899073" y="6569173"/>
                  <a:pt x="3903303" y="6561320"/>
                </a:cubicBezTo>
                <a:cubicBezTo>
                  <a:pt x="3889165" y="6556442"/>
                  <a:pt x="3875293" y="6550953"/>
                  <a:pt x="3861649" y="6544815"/>
                </a:cubicBezTo>
                <a:cubicBezTo>
                  <a:pt x="3861078" y="6549237"/>
                  <a:pt x="3858906" y="6553468"/>
                  <a:pt x="3854866" y="6555641"/>
                </a:cubicBezTo>
                <a:cubicBezTo>
                  <a:pt x="3852084" y="6557127"/>
                  <a:pt x="3849302" y="6558614"/>
                  <a:pt x="3846520" y="6560101"/>
                </a:cubicBezTo>
                <a:cubicBezTo>
                  <a:pt x="3839355" y="6563913"/>
                  <a:pt x="3830323" y="6562350"/>
                  <a:pt x="3825864" y="6555069"/>
                </a:cubicBezTo>
                <a:cubicBezTo>
                  <a:pt x="3821825" y="6548437"/>
                  <a:pt x="3823692" y="6538259"/>
                  <a:pt x="3830857" y="6534409"/>
                </a:cubicBezTo>
                <a:lnTo>
                  <a:pt x="3835925" y="6531703"/>
                </a:lnTo>
                <a:cubicBezTo>
                  <a:pt x="3725293" y="6473611"/>
                  <a:pt x="3635354" y="6372483"/>
                  <a:pt x="3587717" y="6226300"/>
                </a:cubicBezTo>
                <a:cubicBezTo>
                  <a:pt x="3501322" y="5961264"/>
                  <a:pt x="3543509" y="5634820"/>
                  <a:pt x="3696977" y="5403557"/>
                </a:cubicBezTo>
                <a:cubicBezTo>
                  <a:pt x="3699950" y="5399098"/>
                  <a:pt x="3703304" y="5394942"/>
                  <a:pt x="3706352" y="5390559"/>
                </a:cubicBezTo>
                <a:cubicBezTo>
                  <a:pt x="3870567" y="5061447"/>
                  <a:pt x="4177541" y="4794886"/>
                  <a:pt x="4534439" y="4716820"/>
                </a:cubicBezTo>
                <a:cubicBezTo>
                  <a:pt x="4873501" y="4642642"/>
                  <a:pt x="5153303" y="4834415"/>
                  <a:pt x="5229179" y="5169931"/>
                </a:cubicBezTo>
                <a:cubicBezTo>
                  <a:pt x="5294308" y="5457456"/>
                  <a:pt x="5211534" y="5751081"/>
                  <a:pt x="5041603" y="5986232"/>
                </a:cubicBezTo>
                <a:close/>
                <a:moveTo>
                  <a:pt x="5287944" y="2261819"/>
                </a:moveTo>
                <a:lnTo>
                  <a:pt x="5278645" y="2260294"/>
                </a:lnTo>
                <a:cubicBezTo>
                  <a:pt x="5270642" y="2258960"/>
                  <a:pt x="5265041" y="2250879"/>
                  <a:pt x="5266450" y="2242912"/>
                </a:cubicBezTo>
                <a:cubicBezTo>
                  <a:pt x="5267403" y="2237347"/>
                  <a:pt x="5271595" y="2233192"/>
                  <a:pt x="5276664" y="2231476"/>
                </a:cubicBezTo>
                <a:lnTo>
                  <a:pt x="5274682" y="2230790"/>
                </a:lnTo>
                <a:cubicBezTo>
                  <a:pt x="5267022" y="2228084"/>
                  <a:pt x="5261191" y="2221833"/>
                  <a:pt x="5263059" y="2213027"/>
                </a:cubicBezTo>
                <a:cubicBezTo>
                  <a:pt x="5264126" y="2207919"/>
                  <a:pt x="5268813" y="2202888"/>
                  <a:pt x="5274149" y="2201325"/>
                </a:cubicBezTo>
                <a:cubicBezTo>
                  <a:pt x="5272319" y="2201363"/>
                  <a:pt x="5270490" y="2201134"/>
                  <a:pt x="5268737" y="2200524"/>
                </a:cubicBezTo>
                <a:lnTo>
                  <a:pt x="5262449" y="2198314"/>
                </a:lnTo>
                <a:cubicBezTo>
                  <a:pt x="5260201" y="2197513"/>
                  <a:pt x="5258409" y="2196217"/>
                  <a:pt x="5256923" y="2194616"/>
                </a:cubicBezTo>
                <a:cubicBezTo>
                  <a:pt x="5250254" y="2196865"/>
                  <a:pt x="5242975" y="2196751"/>
                  <a:pt x="5236191" y="2192863"/>
                </a:cubicBezTo>
                <a:cubicBezTo>
                  <a:pt x="5231847" y="2190385"/>
                  <a:pt x="5228683" y="2187107"/>
                  <a:pt x="5226397" y="2183333"/>
                </a:cubicBezTo>
                <a:cubicBezTo>
                  <a:pt x="5224110" y="2183753"/>
                  <a:pt x="5221672" y="2183753"/>
                  <a:pt x="5219232" y="2183105"/>
                </a:cubicBezTo>
                <a:cubicBezTo>
                  <a:pt x="5211573" y="2181084"/>
                  <a:pt x="5206809" y="2171707"/>
                  <a:pt x="5209400" y="2164312"/>
                </a:cubicBezTo>
                <a:lnTo>
                  <a:pt x="5213821" y="2151733"/>
                </a:lnTo>
                <a:cubicBezTo>
                  <a:pt x="5215650" y="2146511"/>
                  <a:pt x="5219766" y="2143004"/>
                  <a:pt x="5224606" y="2141823"/>
                </a:cubicBezTo>
                <a:cubicBezTo>
                  <a:pt x="5224644" y="2141632"/>
                  <a:pt x="5224720" y="2141441"/>
                  <a:pt x="5224797" y="2141213"/>
                </a:cubicBezTo>
                <a:cubicBezTo>
                  <a:pt x="5215574" y="2141022"/>
                  <a:pt x="5206275" y="2132941"/>
                  <a:pt x="5210239" y="2121696"/>
                </a:cubicBezTo>
                <a:cubicBezTo>
                  <a:pt x="5215040" y="2108050"/>
                  <a:pt x="5232114" y="2110146"/>
                  <a:pt x="5237715" y="2119676"/>
                </a:cubicBezTo>
                <a:cubicBezTo>
                  <a:pt x="5246671" y="2114149"/>
                  <a:pt x="5260315" y="2115712"/>
                  <a:pt x="5269385" y="2120362"/>
                </a:cubicBezTo>
                <a:cubicBezTo>
                  <a:pt x="5275749" y="2123564"/>
                  <a:pt x="5278836" y="2131836"/>
                  <a:pt x="5280246" y="2140107"/>
                </a:cubicBezTo>
                <a:cubicBezTo>
                  <a:pt x="5290116" y="2137858"/>
                  <a:pt x="5303188" y="2148646"/>
                  <a:pt x="5298539" y="2161796"/>
                </a:cubicBezTo>
                <a:cubicBezTo>
                  <a:pt x="5295375" y="2170754"/>
                  <a:pt x="5287258" y="2171974"/>
                  <a:pt x="5280589" y="2168734"/>
                </a:cubicBezTo>
                <a:cubicBezTo>
                  <a:pt x="5280627" y="2170144"/>
                  <a:pt x="5280513" y="2171555"/>
                  <a:pt x="5280132" y="2172851"/>
                </a:cubicBezTo>
                <a:cubicBezTo>
                  <a:pt x="5287449" y="2175976"/>
                  <a:pt x="5290459" y="2184477"/>
                  <a:pt x="5288097" y="2191795"/>
                </a:cubicBezTo>
                <a:cubicBezTo>
                  <a:pt x="5286572" y="2196522"/>
                  <a:pt x="5282533" y="2199686"/>
                  <a:pt x="5277922" y="2200868"/>
                </a:cubicBezTo>
                <a:cubicBezTo>
                  <a:pt x="5278874" y="2200906"/>
                  <a:pt x="5279865" y="2201096"/>
                  <a:pt x="5280818" y="2201439"/>
                </a:cubicBezTo>
                <a:lnTo>
                  <a:pt x="5287106" y="2203650"/>
                </a:lnTo>
                <a:cubicBezTo>
                  <a:pt x="5294766" y="2206357"/>
                  <a:pt x="5300597" y="2212608"/>
                  <a:pt x="5298729" y="2221413"/>
                </a:cubicBezTo>
                <a:cubicBezTo>
                  <a:pt x="5297853" y="2225644"/>
                  <a:pt x="5294385" y="2229609"/>
                  <a:pt x="5290231" y="2231820"/>
                </a:cubicBezTo>
                <a:cubicBezTo>
                  <a:pt x="5291183" y="2231972"/>
                  <a:pt x="5292136" y="2232125"/>
                  <a:pt x="5293089" y="2232277"/>
                </a:cubicBezTo>
                <a:cubicBezTo>
                  <a:pt x="5301130" y="2233611"/>
                  <a:pt x="5306694" y="2241692"/>
                  <a:pt x="5305284" y="2249659"/>
                </a:cubicBezTo>
                <a:cubicBezTo>
                  <a:pt x="5303912" y="2257626"/>
                  <a:pt x="5295947" y="2263115"/>
                  <a:pt x="5287944" y="2261819"/>
                </a:cubicBezTo>
                <a:close/>
                <a:moveTo>
                  <a:pt x="5306923" y="2117046"/>
                </a:moveTo>
                <a:cubicBezTo>
                  <a:pt x="5309400" y="2109613"/>
                  <a:pt x="5319118" y="2105229"/>
                  <a:pt x="5326321" y="2108431"/>
                </a:cubicBezTo>
                <a:lnTo>
                  <a:pt x="5332418" y="2111137"/>
                </a:lnTo>
                <a:cubicBezTo>
                  <a:pt x="5340117" y="2114568"/>
                  <a:pt x="5343737" y="2122497"/>
                  <a:pt x="5341031" y="2130540"/>
                </a:cubicBezTo>
                <a:cubicBezTo>
                  <a:pt x="5338554" y="2137973"/>
                  <a:pt x="5328836" y="2142356"/>
                  <a:pt x="5321634" y="2139154"/>
                </a:cubicBezTo>
                <a:lnTo>
                  <a:pt x="5315536" y="2136448"/>
                </a:lnTo>
                <a:cubicBezTo>
                  <a:pt x="5307838" y="2133055"/>
                  <a:pt x="5304217" y="2125127"/>
                  <a:pt x="5306923" y="2117046"/>
                </a:cubicBezTo>
                <a:close/>
                <a:moveTo>
                  <a:pt x="5340231" y="2297764"/>
                </a:moveTo>
                <a:cubicBezTo>
                  <a:pt x="5332952" y="2302224"/>
                  <a:pt x="5324301" y="2299365"/>
                  <a:pt x="5319576" y="2292809"/>
                </a:cubicBezTo>
                <a:lnTo>
                  <a:pt x="5315688" y="2287396"/>
                </a:lnTo>
                <a:cubicBezTo>
                  <a:pt x="5310924" y="2280801"/>
                  <a:pt x="5314087" y="2270738"/>
                  <a:pt x="5320643" y="2266736"/>
                </a:cubicBezTo>
                <a:cubicBezTo>
                  <a:pt x="5327921" y="2262276"/>
                  <a:pt x="5336572" y="2265097"/>
                  <a:pt x="5341298" y="2271691"/>
                </a:cubicBezTo>
                <a:lnTo>
                  <a:pt x="5345185" y="2277104"/>
                </a:lnTo>
                <a:cubicBezTo>
                  <a:pt x="5349949" y="2283737"/>
                  <a:pt x="5346785" y="2293762"/>
                  <a:pt x="5340231" y="2297764"/>
                </a:cubicBezTo>
                <a:close/>
                <a:moveTo>
                  <a:pt x="5351511" y="1975703"/>
                </a:moveTo>
                <a:cubicBezTo>
                  <a:pt x="5343660" y="1993352"/>
                  <a:pt x="5316221" y="1981192"/>
                  <a:pt x="5324072" y="1963506"/>
                </a:cubicBezTo>
                <a:cubicBezTo>
                  <a:pt x="5331885" y="1945857"/>
                  <a:pt x="5359324" y="1958017"/>
                  <a:pt x="5351511" y="1975703"/>
                </a:cubicBezTo>
                <a:close/>
                <a:moveTo>
                  <a:pt x="5336801" y="1919670"/>
                </a:moveTo>
                <a:lnTo>
                  <a:pt x="5324606" y="1914257"/>
                </a:lnTo>
                <a:cubicBezTo>
                  <a:pt x="5317174" y="1910979"/>
                  <a:pt x="5314736" y="1900763"/>
                  <a:pt x="5318356" y="1893978"/>
                </a:cubicBezTo>
                <a:cubicBezTo>
                  <a:pt x="5322319" y="1886469"/>
                  <a:pt x="5331237" y="1884448"/>
                  <a:pt x="5338630" y="1887727"/>
                </a:cubicBezTo>
                <a:lnTo>
                  <a:pt x="5350825" y="1893139"/>
                </a:lnTo>
                <a:cubicBezTo>
                  <a:pt x="5358257" y="1896456"/>
                  <a:pt x="5360696" y="1906633"/>
                  <a:pt x="5357075" y="1913418"/>
                </a:cubicBezTo>
                <a:cubicBezTo>
                  <a:pt x="5353112" y="1920928"/>
                  <a:pt x="5344194" y="1922948"/>
                  <a:pt x="5336801" y="1919670"/>
                </a:cubicBezTo>
                <a:close/>
                <a:moveTo>
                  <a:pt x="5360239" y="2257930"/>
                </a:moveTo>
                <a:cubicBezTo>
                  <a:pt x="5355360" y="2251107"/>
                  <a:pt x="5355970" y="2242531"/>
                  <a:pt x="5362373" y="2236813"/>
                </a:cubicBezTo>
                <a:cubicBezTo>
                  <a:pt x="5368127" y="2231629"/>
                  <a:pt x="5378912" y="2232544"/>
                  <a:pt x="5383486" y="2238948"/>
                </a:cubicBezTo>
                <a:lnTo>
                  <a:pt x="5387372" y="2244360"/>
                </a:lnTo>
                <a:cubicBezTo>
                  <a:pt x="5392289" y="2251184"/>
                  <a:pt x="5391641" y="2259760"/>
                  <a:pt x="5385238" y="2265478"/>
                </a:cubicBezTo>
                <a:cubicBezTo>
                  <a:pt x="5379446" y="2270662"/>
                  <a:pt x="5368699" y="2269747"/>
                  <a:pt x="5364125" y="2263343"/>
                </a:cubicBezTo>
                <a:lnTo>
                  <a:pt x="5360239" y="2257930"/>
                </a:lnTo>
                <a:close/>
                <a:moveTo>
                  <a:pt x="5393165" y="2415778"/>
                </a:moveTo>
                <a:cubicBezTo>
                  <a:pt x="5377464" y="2427023"/>
                  <a:pt x="5360200" y="2402475"/>
                  <a:pt x="5375939" y="2391192"/>
                </a:cubicBezTo>
                <a:cubicBezTo>
                  <a:pt x="5391641" y="2379947"/>
                  <a:pt x="5408866" y="2404533"/>
                  <a:pt x="5393165" y="2415778"/>
                </a:cubicBezTo>
                <a:close/>
                <a:moveTo>
                  <a:pt x="5415155" y="2309733"/>
                </a:moveTo>
                <a:lnTo>
                  <a:pt x="5414545" y="2310152"/>
                </a:lnTo>
                <a:cubicBezTo>
                  <a:pt x="5414202" y="2313392"/>
                  <a:pt x="5413173" y="2316518"/>
                  <a:pt x="5410696" y="2318538"/>
                </a:cubicBezTo>
                <a:cubicBezTo>
                  <a:pt x="5405208" y="2322998"/>
                  <a:pt x="5399034" y="2326505"/>
                  <a:pt x="5391641" y="2324866"/>
                </a:cubicBezTo>
                <a:cubicBezTo>
                  <a:pt x="5390917" y="2324714"/>
                  <a:pt x="5390307" y="2324370"/>
                  <a:pt x="5389621" y="2324142"/>
                </a:cubicBezTo>
                <a:cubicBezTo>
                  <a:pt x="5375406" y="2327534"/>
                  <a:pt x="5361267" y="2309276"/>
                  <a:pt x="5375025" y="2299403"/>
                </a:cubicBezTo>
                <a:cubicBezTo>
                  <a:pt x="5376321" y="2298488"/>
                  <a:pt x="5377654" y="2297840"/>
                  <a:pt x="5378988" y="2297345"/>
                </a:cubicBezTo>
                <a:cubicBezTo>
                  <a:pt x="5380094" y="2295934"/>
                  <a:pt x="5381428" y="2294638"/>
                  <a:pt x="5382952" y="2293647"/>
                </a:cubicBezTo>
                <a:cubicBezTo>
                  <a:pt x="5385201" y="2292161"/>
                  <a:pt x="5387716" y="2291589"/>
                  <a:pt x="5390231" y="2291627"/>
                </a:cubicBezTo>
                <a:cubicBezTo>
                  <a:pt x="5391107" y="2290560"/>
                  <a:pt x="5391945" y="2289454"/>
                  <a:pt x="5393051" y="2288654"/>
                </a:cubicBezTo>
                <a:lnTo>
                  <a:pt x="5398462" y="2284766"/>
                </a:lnTo>
                <a:cubicBezTo>
                  <a:pt x="5405284" y="2279887"/>
                  <a:pt x="5414583" y="2282555"/>
                  <a:pt x="5419270" y="2288921"/>
                </a:cubicBezTo>
                <a:cubicBezTo>
                  <a:pt x="5424263" y="2295591"/>
                  <a:pt x="5421519" y="2305159"/>
                  <a:pt x="5415155" y="2309733"/>
                </a:cubicBezTo>
                <a:close/>
                <a:moveTo>
                  <a:pt x="5448653" y="2431063"/>
                </a:moveTo>
                <a:cubicBezTo>
                  <a:pt x="5433028" y="2442270"/>
                  <a:pt x="5413440" y="2419513"/>
                  <a:pt x="5429103" y="2408269"/>
                </a:cubicBezTo>
                <a:cubicBezTo>
                  <a:pt x="5444728" y="2397062"/>
                  <a:pt x="5464316" y="2419818"/>
                  <a:pt x="5448653" y="2431063"/>
                </a:cubicBezTo>
                <a:close/>
                <a:moveTo>
                  <a:pt x="5461420" y="2335730"/>
                </a:moveTo>
                <a:cubicBezTo>
                  <a:pt x="5453112" y="2333671"/>
                  <a:pt x="5449148" y="2325552"/>
                  <a:pt x="5450444" y="2317547"/>
                </a:cubicBezTo>
                <a:lnTo>
                  <a:pt x="5451969" y="2308246"/>
                </a:lnTo>
                <a:cubicBezTo>
                  <a:pt x="5453302" y="2300242"/>
                  <a:pt x="5462753" y="2295477"/>
                  <a:pt x="5470147" y="2297268"/>
                </a:cubicBezTo>
                <a:cubicBezTo>
                  <a:pt x="5477769" y="2299174"/>
                  <a:pt x="5481694" y="2306188"/>
                  <a:pt x="5481275" y="2313545"/>
                </a:cubicBezTo>
                <a:cubicBezTo>
                  <a:pt x="5484781" y="2314269"/>
                  <a:pt x="5488020" y="2316061"/>
                  <a:pt x="5490078" y="2318920"/>
                </a:cubicBezTo>
                <a:lnTo>
                  <a:pt x="5493965" y="2324332"/>
                </a:lnTo>
                <a:cubicBezTo>
                  <a:pt x="5498882" y="2331194"/>
                  <a:pt x="5497662" y="2339961"/>
                  <a:pt x="5491298" y="2345412"/>
                </a:cubicBezTo>
                <a:cubicBezTo>
                  <a:pt x="5485276" y="2350520"/>
                  <a:pt x="5474834" y="2349109"/>
                  <a:pt x="5470261" y="2342705"/>
                </a:cubicBezTo>
                <a:lnTo>
                  <a:pt x="5466374" y="2337293"/>
                </a:lnTo>
                <a:cubicBezTo>
                  <a:pt x="5466069" y="2336873"/>
                  <a:pt x="5465878" y="2336454"/>
                  <a:pt x="5465612" y="2336035"/>
                </a:cubicBezTo>
                <a:cubicBezTo>
                  <a:pt x="5464202" y="2336111"/>
                  <a:pt x="5462753" y="2336073"/>
                  <a:pt x="5461420" y="2335730"/>
                </a:cubicBezTo>
                <a:close/>
                <a:moveTo>
                  <a:pt x="5468127" y="2408421"/>
                </a:moveTo>
                <a:cubicBezTo>
                  <a:pt x="5463249" y="2401598"/>
                  <a:pt x="5466107" y="2392259"/>
                  <a:pt x="5472472" y="2387647"/>
                </a:cubicBezTo>
                <a:cubicBezTo>
                  <a:pt x="5479255" y="2382768"/>
                  <a:pt x="5488668" y="2385626"/>
                  <a:pt x="5493241" y="2391992"/>
                </a:cubicBezTo>
                <a:lnTo>
                  <a:pt x="5497129" y="2397405"/>
                </a:lnTo>
                <a:cubicBezTo>
                  <a:pt x="5502006" y="2404228"/>
                  <a:pt x="5499148" y="2413605"/>
                  <a:pt x="5492784" y="2418179"/>
                </a:cubicBezTo>
                <a:cubicBezTo>
                  <a:pt x="5486039" y="2423058"/>
                  <a:pt x="5476587" y="2420238"/>
                  <a:pt x="5472014" y="2413872"/>
                </a:cubicBezTo>
                <a:lnTo>
                  <a:pt x="5468127" y="2408421"/>
                </a:lnTo>
                <a:close/>
                <a:moveTo>
                  <a:pt x="5761039" y="12185352"/>
                </a:moveTo>
                <a:cubicBezTo>
                  <a:pt x="5764849" y="12204069"/>
                  <a:pt x="5736382" y="12214056"/>
                  <a:pt x="5732533" y="12195111"/>
                </a:cubicBezTo>
                <a:cubicBezTo>
                  <a:pt x="5728760" y="12176357"/>
                  <a:pt x="5757190" y="12166370"/>
                  <a:pt x="5761039" y="12185352"/>
                </a:cubicBezTo>
                <a:close/>
                <a:moveTo>
                  <a:pt x="5770375" y="12274930"/>
                </a:moveTo>
                <a:cubicBezTo>
                  <a:pt x="5773920" y="12266773"/>
                  <a:pt x="5781503" y="12265173"/>
                  <a:pt x="5788058" y="12267269"/>
                </a:cubicBezTo>
                <a:cubicBezTo>
                  <a:pt x="5792021" y="12261436"/>
                  <a:pt x="5799072" y="12257967"/>
                  <a:pt x="5806008" y="12262427"/>
                </a:cubicBezTo>
                <a:cubicBezTo>
                  <a:pt x="5808370" y="12263952"/>
                  <a:pt x="5810924" y="12265173"/>
                  <a:pt x="5813287" y="12266659"/>
                </a:cubicBezTo>
                <a:cubicBezTo>
                  <a:pt x="5813935" y="12266964"/>
                  <a:pt x="5814583" y="12267269"/>
                  <a:pt x="5815231" y="12267497"/>
                </a:cubicBezTo>
                <a:cubicBezTo>
                  <a:pt x="5817212" y="12268108"/>
                  <a:pt x="5819003" y="12268679"/>
                  <a:pt x="5820642" y="12269632"/>
                </a:cubicBezTo>
                <a:cubicBezTo>
                  <a:pt x="5824796" y="12267879"/>
                  <a:pt x="5829789" y="12267803"/>
                  <a:pt x="5833561" y="12269594"/>
                </a:cubicBezTo>
                <a:cubicBezTo>
                  <a:pt x="5838439" y="12271920"/>
                  <a:pt x="5840764" y="12276151"/>
                  <a:pt x="5841412" y="12280800"/>
                </a:cubicBezTo>
                <a:cubicBezTo>
                  <a:pt x="5841640" y="12279924"/>
                  <a:pt x="5841564" y="12279124"/>
                  <a:pt x="5841946" y="12278208"/>
                </a:cubicBezTo>
                <a:cubicBezTo>
                  <a:pt x="5846328" y="12268146"/>
                  <a:pt x="5857265" y="12267231"/>
                  <a:pt x="5864583" y="12271424"/>
                </a:cubicBezTo>
                <a:cubicBezTo>
                  <a:pt x="5864506" y="12255262"/>
                  <a:pt x="5890840" y="12252936"/>
                  <a:pt x="5894460" y="12270699"/>
                </a:cubicBezTo>
                <a:cubicBezTo>
                  <a:pt x="5897357" y="12285071"/>
                  <a:pt x="5880969" y="12290597"/>
                  <a:pt x="5871176" y="12284232"/>
                </a:cubicBezTo>
                <a:cubicBezTo>
                  <a:pt x="5870985" y="12285565"/>
                  <a:pt x="5870947" y="12286824"/>
                  <a:pt x="5870337" y="12288272"/>
                </a:cubicBezTo>
                <a:cubicBezTo>
                  <a:pt x="5864506" y="12301689"/>
                  <a:pt x="5846862" y="12299174"/>
                  <a:pt x="5841946" y="12289415"/>
                </a:cubicBezTo>
                <a:cubicBezTo>
                  <a:pt x="5842746" y="12292198"/>
                  <a:pt x="5842974" y="12294219"/>
                  <a:pt x="5842860" y="12297001"/>
                </a:cubicBezTo>
                <a:cubicBezTo>
                  <a:pt x="5842593" y="12303367"/>
                  <a:pt x="5839773" y="12308131"/>
                  <a:pt x="5836343" y="12313278"/>
                </a:cubicBezTo>
                <a:cubicBezTo>
                  <a:pt x="5835352" y="12314803"/>
                  <a:pt x="5833714" y="12315908"/>
                  <a:pt x="5831923" y="12316784"/>
                </a:cubicBezTo>
                <a:cubicBezTo>
                  <a:pt x="5830779" y="12319452"/>
                  <a:pt x="5829102" y="12321854"/>
                  <a:pt x="5826816" y="12323494"/>
                </a:cubicBezTo>
                <a:cubicBezTo>
                  <a:pt x="5825025" y="12324789"/>
                  <a:pt x="5823157" y="12325971"/>
                  <a:pt x="5821252" y="12327115"/>
                </a:cubicBezTo>
                <a:cubicBezTo>
                  <a:pt x="5821023" y="12327686"/>
                  <a:pt x="5820833" y="12328220"/>
                  <a:pt x="5820528" y="12328754"/>
                </a:cubicBezTo>
                <a:cubicBezTo>
                  <a:pt x="5816641" y="12335462"/>
                  <a:pt x="5806732" y="12338779"/>
                  <a:pt x="5799949" y="12334281"/>
                </a:cubicBezTo>
                <a:lnTo>
                  <a:pt x="5796290" y="12331841"/>
                </a:lnTo>
                <a:cubicBezTo>
                  <a:pt x="5794994" y="12331498"/>
                  <a:pt x="5793698" y="12331078"/>
                  <a:pt x="5792403" y="12330469"/>
                </a:cubicBezTo>
                <a:cubicBezTo>
                  <a:pt x="5782609" y="12326009"/>
                  <a:pt x="5776625" y="12315679"/>
                  <a:pt x="5770147" y="12307560"/>
                </a:cubicBezTo>
                <a:cubicBezTo>
                  <a:pt x="5764621" y="12300661"/>
                  <a:pt x="5766869" y="12293455"/>
                  <a:pt x="5771976" y="12288958"/>
                </a:cubicBezTo>
                <a:cubicBezTo>
                  <a:pt x="5769194" y="12285337"/>
                  <a:pt x="5767974" y="12280458"/>
                  <a:pt x="5770375" y="12274930"/>
                </a:cubicBezTo>
                <a:close/>
                <a:moveTo>
                  <a:pt x="5832799" y="12117654"/>
                </a:moveTo>
                <a:cubicBezTo>
                  <a:pt x="5831122" y="12109384"/>
                  <a:pt x="5837372" y="12101989"/>
                  <a:pt x="5845147" y="12100311"/>
                </a:cubicBezTo>
                <a:cubicBezTo>
                  <a:pt x="5853264" y="12098558"/>
                  <a:pt x="5860924" y="12104962"/>
                  <a:pt x="5862486" y="12112662"/>
                </a:cubicBezTo>
                <a:lnTo>
                  <a:pt x="5863820" y="12119218"/>
                </a:lnTo>
                <a:cubicBezTo>
                  <a:pt x="5865497" y="12127490"/>
                  <a:pt x="5859247" y="12134885"/>
                  <a:pt x="5851473" y="12136561"/>
                </a:cubicBezTo>
                <a:cubicBezTo>
                  <a:pt x="5845032" y="12137972"/>
                  <a:pt x="5839049" y="12134199"/>
                  <a:pt x="5836000" y="12128747"/>
                </a:cubicBezTo>
                <a:cubicBezTo>
                  <a:pt x="5836076" y="12130272"/>
                  <a:pt x="5836076" y="12131796"/>
                  <a:pt x="5835505" y="12133283"/>
                </a:cubicBezTo>
                <a:cubicBezTo>
                  <a:pt x="5835124" y="12134122"/>
                  <a:pt x="5834781" y="12135037"/>
                  <a:pt x="5834552" y="12135952"/>
                </a:cubicBezTo>
                <a:lnTo>
                  <a:pt x="5834552" y="12135952"/>
                </a:lnTo>
                <a:cubicBezTo>
                  <a:pt x="5834552" y="12136066"/>
                  <a:pt x="5834590" y="12136104"/>
                  <a:pt x="5834629" y="12136256"/>
                </a:cubicBezTo>
                <a:cubicBezTo>
                  <a:pt x="5834742" y="12136486"/>
                  <a:pt x="5834781" y="12136524"/>
                  <a:pt x="5834971" y="12136943"/>
                </a:cubicBezTo>
                <a:cubicBezTo>
                  <a:pt x="5838821" y="12144452"/>
                  <a:pt x="5836191" y="12153028"/>
                  <a:pt x="5829064" y="12157412"/>
                </a:cubicBezTo>
                <a:cubicBezTo>
                  <a:pt x="5822281" y="12161567"/>
                  <a:pt x="5812220" y="12158518"/>
                  <a:pt x="5808600" y="12151503"/>
                </a:cubicBezTo>
                <a:cubicBezTo>
                  <a:pt x="5804369" y="12143347"/>
                  <a:pt x="5802997" y="12134008"/>
                  <a:pt x="5806465" y="12125279"/>
                </a:cubicBezTo>
                <a:cubicBezTo>
                  <a:pt x="5809476" y="12117693"/>
                  <a:pt x="5816412" y="12112394"/>
                  <a:pt x="5824987" y="12114719"/>
                </a:cubicBezTo>
                <a:cubicBezTo>
                  <a:pt x="5828378" y="12115635"/>
                  <a:pt x="5831465" y="12118188"/>
                  <a:pt x="5833599" y="12121314"/>
                </a:cubicBezTo>
                <a:lnTo>
                  <a:pt x="5832799" y="12117654"/>
                </a:lnTo>
                <a:close/>
                <a:moveTo>
                  <a:pt x="5975177" y="12041456"/>
                </a:moveTo>
                <a:cubicBezTo>
                  <a:pt x="5967059" y="12037187"/>
                  <a:pt x="5960543" y="12030326"/>
                  <a:pt x="5958409" y="12021215"/>
                </a:cubicBezTo>
                <a:cubicBezTo>
                  <a:pt x="5956541" y="12013288"/>
                  <a:pt x="5959171" y="12004977"/>
                  <a:pt x="5967555" y="12001967"/>
                </a:cubicBezTo>
                <a:cubicBezTo>
                  <a:pt x="5974605" y="11999451"/>
                  <a:pt x="5984933" y="12003186"/>
                  <a:pt x="5986801" y="12011115"/>
                </a:cubicBezTo>
                <a:cubicBezTo>
                  <a:pt x="5986991" y="12012029"/>
                  <a:pt x="5987220" y="12012945"/>
                  <a:pt x="5987563" y="12013859"/>
                </a:cubicBezTo>
                <a:cubicBezTo>
                  <a:pt x="5987563" y="12013859"/>
                  <a:pt x="5987563" y="12013859"/>
                  <a:pt x="5987563" y="12013859"/>
                </a:cubicBezTo>
                <a:cubicBezTo>
                  <a:pt x="5987639" y="12013936"/>
                  <a:pt x="5987677" y="12013973"/>
                  <a:pt x="5987791" y="12014050"/>
                </a:cubicBezTo>
                <a:cubicBezTo>
                  <a:pt x="5988020" y="12014164"/>
                  <a:pt x="5988058" y="12014164"/>
                  <a:pt x="5988439" y="12014393"/>
                </a:cubicBezTo>
                <a:cubicBezTo>
                  <a:pt x="5995909" y="12018319"/>
                  <a:pt x="5998691" y="12026896"/>
                  <a:pt x="5995337" y="12034557"/>
                </a:cubicBezTo>
                <a:cubicBezTo>
                  <a:pt x="5992136" y="12041838"/>
                  <a:pt x="5982113" y="12045116"/>
                  <a:pt x="5975177" y="12041456"/>
                </a:cubicBezTo>
                <a:close/>
                <a:moveTo>
                  <a:pt x="5988858" y="12054646"/>
                </a:moveTo>
                <a:cubicBezTo>
                  <a:pt x="5992707" y="12073705"/>
                  <a:pt x="5962906" y="12077936"/>
                  <a:pt x="5959057" y="12058992"/>
                </a:cubicBezTo>
                <a:cubicBezTo>
                  <a:pt x="5955246" y="12039970"/>
                  <a:pt x="5985047" y="12035739"/>
                  <a:pt x="5988858" y="12054646"/>
                </a:cubicBezTo>
                <a:close/>
                <a:moveTo>
                  <a:pt x="5960162" y="12165722"/>
                </a:moveTo>
                <a:lnTo>
                  <a:pt x="5966716" y="12164388"/>
                </a:lnTo>
                <a:cubicBezTo>
                  <a:pt x="5974720" y="12162787"/>
                  <a:pt x="5982875" y="12167971"/>
                  <a:pt x="5984590" y="12176014"/>
                </a:cubicBezTo>
                <a:cubicBezTo>
                  <a:pt x="5984895" y="12177539"/>
                  <a:pt x="5984743" y="12179064"/>
                  <a:pt x="5984590" y="12180550"/>
                </a:cubicBezTo>
                <a:cubicBezTo>
                  <a:pt x="5993317" y="12182151"/>
                  <a:pt x="6001168" y="12190765"/>
                  <a:pt x="5996556" y="12201324"/>
                </a:cubicBezTo>
                <a:cubicBezTo>
                  <a:pt x="5989773" y="12216953"/>
                  <a:pt x="5967898" y="12209062"/>
                  <a:pt x="5967898" y="12194882"/>
                </a:cubicBezTo>
                <a:lnTo>
                  <a:pt x="5966374" y="12195188"/>
                </a:lnTo>
                <a:cubicBezTo>
                  <a:pt x="5959438" y="12196598"/>
                  <a:pt x="5952616" y="12192710"/>
                  <a:pt x="5949758" y="12186420"/>
                </a:cubicBezTo>
                <a:cubicBezTo>
                  <a:pt x="5949186" y="12187716"/>
                  <a:pt x="5948272" y="12188821"/>
                  <a:pt x="5947395" y="12189928"/>
                </a:cubicBezTo>
                <a:cubicBezTo>
                  <a:pt x="5954178" y="12192786"/>
                  <a:pt x="5959171" y="12201362"/>
                  <a:pt x="5956046" y="12208491"/>
                </a:cubicBezTo>
                <a:lnTo>
                  <a:pt x="5953378" y="12214627"/>
                </a:lnTo>
                <a:cubicBezTo>
                  <a:pt x="5950139" y="12222099"/>
                  <a:pt x="5942593" y="12226902"/>
                  <a:pt x="5934323" y="12224157"/>
                </a:cubicBezTo>
                <a:cubicBezTo>
                  <a:pt x="5927083" y="12221717"/>
                  <a:pt x="5921595" y="12212531"/>
                  <a:pt x="5924834" y="12205098"/>
                </a:cubicBezTo>
                <a:lnTo>
                  <a:pt x="5927502" y="12198961"/>
                </a:lnTo>
                <a:cubicBezTo>
                  <a:pt x="5928264" y="12197246"/>
                  <a:pt x="5929293" y="12195683"/>
                  <a:pt x="5930474" y="12194272"/>
                </a:cubicBezTo>
                <a:cubicBezTo>
                  <a:pt x="5926778" y="12192747"/>
                  <a:pt x="5923614" y="12189928"/>
                  <a:pt x="5922090" y="12186039"/>
                </a:cubicBezTo>
                <a:lnTo>
                  <a:pt x="5918622" y="12177234"/>
                </a:lnTo>
                <a:cubicBezTo>
                  <a:pt x="5915612" y="12169648"/>
                  <a:pt x="5919422" y="12160691"/>
                  <a:pt x="5927006" y="12157679"/>
                </a:cubicBezTo>
                <a:cubicBezTo>
                  <a:pt x="5934552" y="12154667"/>
                  <a:pt x="5943584" y="12158518"/>
                  <a:pt x="5946557" y="12166065"/>
                </a:cubicBezTo>
                <a:lnTo>
                  <a:pt x="5949834" y="12174413"/>
                </a:lnTo>
                <a:cubicBezTo>
                  <a:pt x="5951816" y="12170182"/>
                  <a:pt x="5955398" y="12166713"/>
                  <a:pt x="5960162" y="12165722"/>
                </a:cubicBezTo>
                <a:close/>
                <a:moveTo>
                  <a:pt x="6031770" y="12223166"/>
                </a:moveTo>
                <a:cubicBezTo>
                  <a:pt x="6028035" y="12204679"/>
                  <a:pt x="6055588" y="12194920"/>
                  <a:pt x="6060009" y="12212874"/>
                </a:cubicBezTo>
                <a:cubicBezTo>
                  <a:pt x="6063211" y="12212302"/>
                  <a:pt x="6066640" y="12212493"/>
                  <a:pt x="6069803" y="12213865"/>
                </a:cubicBezTo>
                <a:lnTo>
                  <a:pt x="6082075" y="12219201"/>
                </a:lnTo>
                <a:cubicBezTo>
                  <a:pt x="6089583" y="12222442"/>
                  <a:pt x="6092059" y="12232658"/>
                  <a:pt x="6088516" y="12239519"/>
                </a:cubicBezTo>
                <a:cubicBezTo>
                  <a:pt x="6084590" y="12247066"/>
                  <a:pt x="6075672" y="12249163"/>
                  <a:pt x="6068203" y="12245923"/>
                </a:cubicBezTo>
                <a:lnTo>
                  <a:pt x="6063896" y="12244055"/>
                </a:lnTo>
                <a:cubicBezTo>
                  <a:pt x="6064697" y="12245580"/>
                  <a:pt x="6065421" y="12247219"/>
                  <a:pt x="6065650" y="12249277"/>
                </a:cubicBezTo>
                <a:cubicBezTo>
                  <a:pt x="6067326" y="12263075"/>
                  <a:pt x="6052578" y="12270013"/>
                  <a:pt x="6043279" y="12265744"/>
                </a:cubicBezTo>
                <a:lnTo>
                  <a:pt x="6043737" y="12266887"/>
                </a:lnTo>
                <a:cubicBezTo>
                  <a:pt x="6046747" y="12274512"/>
                  <a:pt x="6040573" y="12283430"/>
                  <a:pt x="6033332" y="12285489"/>
                </a:cubicBezTo>
                <a:cubicBezTo>
                  <a:pt x="6024948" y="12287853"/>
                  <a:pt x="6017745" y="12282630"/>
                  <a:pt x="6014735" y="12275083"/>
                </a:cubicBezTo>
                <a:lnTo>
                  <a:pt x="6014316" y="12274054"/>
                </a:lnTo>
                <a:cubicBezTo>
                  <a:pt x="6013096" y="12273748"/>
                  <a:pt x="6011877" y="12273559"/>
                  <a:pt x="6010695" y="12273063"/>
                </a:cubicBezTo>
                <a:lnTo>
                  <a:pt x="6004560" y="12270395"/>
                </a:lnTo>
                <a:cubicBezTo>
                  <a:pt x="5997052" y="12267155"/>
                  <a:pt x="5995261" y="12256328"/>
                  <a:pt x="5998958" y="12249849"/>
                </a:cubicBezTo>
                <a:cubicBezTo>
                  <a:pt x="6000215" y="12247676"/>
                  <a:pt x="6001892" y="12246228"/>
                  <a:pt x="6003721" y="12245084"/>
                </a:cubicBezTo>
                <a:cubicBezTo>
                  <a:pt x="6002463" y="12245084"/>
                  <a:pt x="6001282" y="12244818"/>
                  <a:pt x="6000062" y="12244512"/>
                </a:cubicBezTo>
                <a:cubicBezTo>
                  <a:pt x="5994918" y="12251717"/>
                  <a:pt x="5984285" y="12254118"/>
                  <a:pt x="5978149" y="12248744"/>
                </a:cubicBezTo>
                <a:cubicBezTo>
                  <a:pt x="5978873" y="12255452"/>
                  <a:pt x="5976473" y="12262009"/>
                  <a:pt x="5969461" y="12264867"/>
                </a:cubicBezTo>
                <a:cubicBezTo>
                  <a:pt x="5962563" y="12267688"/>
                  <a:pt x="5952007" y="12264486"/>
                  <a:pt x="5949796" y="12256672"/>
                </a:cubicBezTo>
                <a:cubicBezTo>
                  <a:pt x="5949567" y="12255719"/>
                  <a:pt x="5949262" y="12254766"/>
                  <a:pt x="5948882" y="12253852"/>
                </a:cubicBezTo>
                <a:cubicBezTo>
                  <a:pt x="5948843" y="12253737"/>
                  <a:pt x="5948843" y="12253775"/>
                  <a:pt x="5948805" y="12253661"/>
                </a:cubicBezTo>
                <a:cubicBezTo>
                  <a:pt x="5948767" y="12253623"/>
                  <a:pt x="5948729" y="12253584"/>
                  <a:pt x="5948652" y="12253546"/>
                </a:cubicBezTo>
                <a:cubicBezTo>
                  <a:pt x="5948500" y="12253470"/>
                  <a:pt x="5948348" y="12253393"/>
                  <a:pt x="5948157" y="12253279"/>
                </a:cubicBezTo>
                <a:cubicBezTo>
                  <a:pt x="5940535" y="12249697"/>
                  <a:pt x="5937334" y="12241349"/>
                  <a:pt x="5940307" y="12233458"/>
                </a:cubicBezTo>
                <a:cubicBezTo>
                  <a:pt x="5943127" y="12226025"/>
                  <a:pt x="5952997" y="12222251"/>
                  <a:pt x="5960124" y="12225605"/>
                </a:cubicBezTo>
                <a:cubicBezTo>
                  <a:pt x="5966069" y="12228426"/>
                  <a:pt x="5970566" y="12233077"/>
                  <a:pt x="5973957" y="12238566"/>
                </a:cubicBezTo>
                <a:cubicBezTo>
                  <a:pt x="5973729" y="12228388"/>
                  <a:pt x="5982799" y="12221565"/>
                  <a:pt x="5991069" y="12221870"/>
                </a:cubicBezTo>
                <a:cubicBezTo>
                  <a:pt x="5998958" y="12210473"/>
                  <a:pt x="6016945" y="12216800"/>
                  <a:pt x="6018050" y="12229189"/>
                </a:cubicBezTo>
                <a:cubicBezTo>
                  <a:pt x="6022395" y="12226521"/>
                  <a:pt x="6028035" y="12225948"/>
                  <a:pt x="6032761" y="12228007"/>
                </a:cubicBezTo>
                <a:lnTo>
                  <a:pt x="6034057" y="12228578"/>
                </a:lnTo>
                <a:cubicBezTo>
                  <a:pt x="6033066" y="12227130"/>
                  <a:pt x="6032227" y="12225377"/>
                  <a:pt x="6031770" y="12223166"/>
                </a:cubicBezTo>
                <a:close/>
                <a:moveTo>
                  <a:pt x="6039849" y="12097490"/>
                </a:moveTo>
                <a:lnTo>
                  <a:pt x="6036381" y="12088685"/>
                </a:lnTo>
                <a:cubicBezTo>
                  <a:pt x="6033371" y="12081061"/>
                  <a:pt x="6039278" y="12072104"/>
                  <a:pt x="6046556" y="12069969"/>
                </a:cubicBezTo>
                <a:cubicBezTo>
                  <a:pt x="6052769" y="12068140"/>
                  <a:pt x="6058485" y="12070502"/>
                  <a:pt x="6062258" y="12075001"/>
                </a:cubicBezTo>
                <a:cubicBezTo>
                  <a:pt x="6064544" y="12074848"/>
                  <a:pt x="6066907" y="12075039"/>
                  <a:pt x="6069270" y="12075992"/>
                </a:cubicBezTo>
                <a:cubicBezTo>
                  <a:pt x="6074301" y="12077974"/>
                  <a:pt x="6077578" y="12083273"/>
                  <a:pt x="6078073" y="12088685"/>
                </a:cubicBezTo>
                <a:cubicBezTo>
                  <a:pt x="6081579" y="12093030"/>
                  <a:pt x="6082342" y="12099549"/>
                  <a:pt x="6080322" y="12104657"/>
                </a:cubicBezTo>
                <a:cubicBezTo>
                  <a:pt x="6078531" y="12109193"/>
                  <a:pt x="6074682" y="12111709"/>
                  <a:pt x="6070337" y="12112700"/>
                </a:cubicBezTo>
                <a:cubicBezTo>
                  <a:pt x="6066602" y="12117845"/>
                  <a:pt x="6060200" y="12120971"/>
                  <a:pt x="6052654" y="12117693"/>
                </a:cubicBezTo>
                <a:lnTo>
                  <a:pt x="6048843" y="12116054"/>
                </a:lnTo>
                <a:cubicBezTo>
                  <a:pt x="6041031" y="12112662"/>
                  <a:pt x="6039316" y="12105495"/>
                  <a:pt x="6041069" y="12099168"/>
                </a:cubicBezTo>
                <a:cubicBezTo>
                  <a:pt x="6040726" y="12098558"/>
                  <a:pt x="6040116" y="12098177"/>
                  <a:pt x="6039849" y="12097490"/>
                </a:cubicBezTo>
                <a:close/>
                <a:moveTo>
                  <a:pt x="5901321" y="12357190"/>
                </a:moveTo>
                <a:cubicBezTo>
                  <a:pt x="5908942" y="12339655"/>
                  <a:pt x="5937982" y="12347775"/>
                  <a:pt x="5930245" y="12365538"/>
                </a:cubicBezTo>
                <a:cubicBezTo>
                  <a:pt x="5929369" y="12367557"/>
                  <a:pt x="5928150" y="12369159"/>
                  <a:pt x="5926778" y="12370531"/>
                </a:cubicBezTo>
                <a:lnTo>
                  <a:pt x="5927044" y="12370493"/>
                </a:lnTo>
                <a:cubicBezTo>
                  <a:pt x="5931618" y="12369578"/>
                  <a:pt x="5935771" y="12371141"/>
                  <a:pt x="5939011" y="12373885"/>
                </a:cubicBezTo>
                <a:cubicBezTo>
                  <a:pt x="5938249" y="12366376"/>
                  <a:pt x="5942288" y="12358295"/>
                  <a:pt x="5951930" y="12357152"/>
                </a:cubicBezTo>
                <a:lnTo>
                  <a:pt x="5956046" y="12356656"/>
                </a:lnTo>
                <a:cubicBezTo>
                  <a:pt x="5975291" y="12354331"/>
                  <a:pt x="5978302" y="12384292"/>
                  <a:pt x="5959095" y="12386616"/>
                </a:cubicBezTo>
                <a:lnTo>
                  <a:pt x="5954979" y="12387112"/>
                </a:lnTo>
                <a:cubicBezTo>
                  <a:pt x="5950558" y="12387646"/>
                  <a:pt x="5947128" y="12386350"/>
                  <a:pt x="5944499" y="12384215"/>
                </a:cubicBezTo>
                <a:cubicBezTo>
                  <a:pt x="5945223" y="12391724"/>
                  <a:pt x="5939506" y="12398700"/>
                  <a:pt x="5932303" y="12400149"/>
                </a:cubicBezTo>
                <a:lnTo>
                  <a:pt x="5926816" y="12401254"/>
                </a:lnTo>
                <a:cubicBezTo>
                  <a:pt x="5925063" y="12405333"/>
                  <a:pt x="5921786" y="12408725"/>
                  <a:pt x="5917060" y="12410060"/>
                </a:cubicBezTo>
                <a:cubicBezTo>
                  <a:pt x="5910962" y="12411774"/>
                  <a:pt x="5905970" y="12409373"/>
                  <a:pt x="5900939" y="12406286"/>
                </a:cubicBezTo>
                <a:cubicBezTo>
                  <a:pt x="5897014" y="12403922"/>
                  <a:pt x="5895299" y="12399691"/>
                  <a:pt x="5895184" y="12395346"/>
                </a:cubicBezTo>
                <a:cubicBezTo>
                  <a:pt x="5894994" y="12395117"/>
                  <a:pt x="5894804" y="12394850"/>
                  <a:pt x="5894613" y="12394622"/>
                </a:cubicBezTo>
                <a:cubicBezTo>
                  <a:pt x="5889392" y="12387989"/>
                  <a:pt x="5891221" y="12378689"/>
                  <a:pt x="5897395" y="12373504"/>
                </a:cubicBezTo>
                <a:cubicBezTo>
                  <a:pt x="5899263" y="12371942"/>
                  <a:pt x="5901435" y="12371178"/>
                  <a:pt x="5903721" y="12370798"/>
                </a:cubicBezTo>
                <a:cubicBezTo>
                  <a:pt x="5900406" y="12367596"/>
                  <a:pt x="5898767" y="12363022"/>
                  <a:pt x="5901321" y="12357190"/>
                </a:cubicBezTo>
                <a:close/>
                <a:moveTo>
                  <a:pt x="5930894" y="12325056"/>
                </a:moveTo>
                <a:cubicBezTo>
                  <a:pt x="5930894" y="12325017"/>
                  <a:pt x="5930894" y="12324980"/>
                  <a:pt x="5930894" y="12324942"/>
                </a:cubicBezTo>
                <a:cubicBezTo>
                  <a:pt x="5930208" y="12324369"/>
                  <a:pt x="5929521" y="12323760"/>
                  <a:pt x="5928760" y="12323226"/>
                </a:cubicBezTo>
                <a:cubicBezTo>
                  <a:pt x="5921823" y="12318424"/>
                  <a:pt x="5922586" y="12307865"/>
                  <a:pt x="5927197" y="12301995"/>
                </a:cubicBezTo>
                <a:cubicBezTo>
                  <a:pt x="5932609" y="12295133"/>
                  <a:pt x="5941984" y="12295972"/>
                  <a:pt x="5948424" y="12300432"/>
                </a:cubicBezTo>
                <a:cubicBezTo>
                  <a:pt x="5956351" y="12305921"/>
                  <a:pt x="5960200" y="12314383"/>
                  <a:pt x="5960733" y="12323417"/>
                </a:cubicBezTo>
                <a:cubicBezTo>
                  <a:pt x="5967136" y="12323417"/>
                  <a:pt x="5973005" y="12326276"/>
                  <a:pt x="5975291" y="12333137"/>
                </a:cubicBezTo>
                <a:cubicBezTo>
                  <a:pt x="5977654" y="12340150"/>
                  <a:pt x="5973843" y="12350633"/>
                  <a:pt x="5965840" y="12352235"/>
                </a:cubicBezTo>
                <a:lnTo>
                  <a:pt x="5959285" y="12353569"/>
                </a:lnTo>
                <a:cubicBezTo>
                  <a:pt x="5951282" y="12355169"/>
                  <a:pt x="5943051" y="12352653"/>
                  <a:pt x="5940192" y="12344115"/>
                </a:cubicBezTo>
                <a:cubicBezTo>
                  <a:pt x="5940078" y="12343810"/>
                  <a:pt x="5940154" y="12343429"/>
                  <a:pt x="5940078" y="12343124"/>
                </a:cubicBezTo>
                <a:cubicBezTo>
                  <a:pt x="5933599" y="12340494"/>
                  <a:pt x="5929521" y="12333708"/>
                  <a:pt x="5930665" y="12326656"/>
                </a:cubicBezTo>
                <a:cubicBezTo>
                  <a:pt x="5930741" y="12325856"/>
                  <a:pt x="5930818" y="12325437"/>
                  <a:pt x="5930855" y="12325285"/>
                </a:cubicBezTo>
                <a:lnTo>
                  <a:pt x="5930894" y="12325056"/>
                </a:lnTo>
                <a:close/>
                <a:moveTo>
                  <a:pt x="5962639" y="12417187"/>
                </a:moveTo>
                <a:cubicBezTo>
                  <a:pt x="5966564" y="12409640"/>
                  <a:pt x="5975482" y="12407468"/>
                  <a:pt x="5982913" y="12410708"/>
                </a:cubicBezTo>
                <a:lnTo>
                  <a:pt x="5989049" y="12413376"/>
                </a:lnTo>
                <a:cubicBezTo>
                  <a:pt x="5996556" y="12416616"/>
                  <a:pt x="5999110" y="12426793"/>
                  <a:pt x="5995566" y="12433654"/>
                </a:cubicBezTo>
                <a:cubicBezTo>
                  <a:pt x="5991679" y="12441202"/>
                  <a:pt x="5982723" y="12443375"/>
                  <a:pt x="5975291" y="12440135"/>
                </a:cubicBezTo>
                <a:lnTo>
                  <a:pt x="5969156" y="12437467"/>
                </a:lnTo>
                <a:cubicBezTo>
                  <a:pt x="5961686" y="12434227"/>
                  <a:pt x="5959133" y="12424087"/>
                  <a:pt x="5962639" y="12417187"/>
                </a:cubicBezTo>
                <a:close/>
                <a:moveTo>
                  <a:pt x="5992364" y="12315335"/>
                </a:moveTo>
                <a:cubicBezTo>
                  <a:pt x="5993088" y="12313659"/>
                  <a:pt x="5994155" y="12312401"/>
                  <a:pt x="5995222" y="12311219"/>
                </a:cubicBezTo>
                <a:cubicBezTo>
                  <a:pt x="5988058" y="12311181"/>
                  <a:pt x="5980512" y="12307065"/>
                  <a:pt x="5978721" y="12298297"/>
                </a:cubicBezTo>
                <a:cubicBezTo>
                  <a:pt x="5974872" y="12279315"/>
                  <a:pt x="6004941" y="12277408"/>
                  <a:pt x="6008752" y="12296124"/>
                </a:cubicBezTo>
                <a:cubicBezTo>
                  <a:pt x="6009628" y="12300393"/>
                  <a:pt x="6008600" y="12303634"/>
                  <a:pt x="6006732" y="12306149"/>
                </a:cubicBezTo>
                <a:cubicBezTo>
                  <a:pt x="6016221" y="12306454"/>
                  <a:pt x="6025443" y="12314688"/>
                  <a:pt x="6020604" y="12325781"/>
                </a:cubicBezTo>
                <a:cubicBezTo>
                  <a:pt x="6012868" y="12343544"/>
                  <a:pt x="5984628" y="12333099"/>
                  <a:pt x="5992364" y="12315335"/>
                </a:cubicBezTo>
                <a:close/>
                <a:moveTo>
                  <a:pt x="5931084" y="12282745"/>
                </a:moveTo>
                <a:cubicBezTo>
                  <a:pt x="5934933" y="12301766"/>
                  <a:pt x="5905360" y="12307445"/>
                  <a:pt x="5901511" y="12288463"/>
                </a:cubicBezTo>
                <a:cubicBezTo>
                  <a:pt x="5897662" y="12269479"/>
                  <a:pt x="5927235" y="12263723"/>
                  <a:pt x="5931084" y="12282745"/>
                </a:cubicBezTo>
                <a:close/>
                <a:moveTo>
                  <a:pt x="5888516" y="12082548"/>
                </a:moveTo>
                <a:cubicBezTo>
                  <a:pt x="5879674" y="12083196"/>
                  <a:pt x="5874034" y="12076564"/>
                  <a:pt x="5872395" y="12068597"/>
                </a:cubicBezTo>
                <a:lnTo>
                  <a:pt x="5871061" y="12062041"/>
                </a:lnTo>
                <a:cubicBezTo>
                  <a:pt x="5869422" y="12054036"/>
                  <a:pt x="5877692" y="12046450"/>
                  <a:pt x="5884971" y="12045916"/>
                </a:cubicBezTo>
                <a:cubicBezTo>
                  <a:pt x="5893813" y="12045269"/>
                  <a:pt x="5899453" y="12051901"/>
                  <a:pt x="5901091" y="12059868"/>
                </a:cubicBezTo>
                <a:lnTo>
                  <a:pt x="5902425" y="12066424"/>
                </a:lnTo>
                <a:cubicBezTo>
                  <a:pt x="5904064" y="12074467"/>
                  <a:pt x="5895794" y="12082052"/>
                  <a:pt x="5888516" y="12082548"/>
                </a:cubicBezTo>
                <a:close/>
                <a:moveTo>
                  <a:pt x="5909247" y="12107935"/>
                </a:moveTo>
                <a:cubicBezTo>
                  <a:pt x="5911800" y="12115063"/>
                  <a:pt x="5907075" y="12125240"/>
                  <a:pt x="5899339" y="12126804"/>
                </a:cubicBezTo>
                <a:lnTo>
                  <a:pt x="5892784" y="12128138"/>
                </a:lnTo>
                <a:cubicBezTo>
                  <a:pt x="5884476" y="12129814"/>
                  <a:pt x="5876930" y="12126536"/>
                  <a:pt x="5873919" y="12118227"/>
                </a:cubicBezTo>
                <a:cubicBezTo>
                  <a:pt x="5871366" y="12111098"/>
                  <a:pt x="5876092" y="12100959"/>
                  <a:pt x="5883828" y="12099397"/>
                </a:cubicBezTo>
                <a:lnTo>
                  <a:pt x="5890383" y="12098063"/>
                </a:lnTo>
                <a:cubicBezTo>
                  <a:pt x="5898691" y="12096347"/>
                  <a:pt x="5906237" y="12099625"/>
                  <a:pt x="5909247" y="12107935"/>
                </a:cubicBezTo>
                <a:close/>
                <a:moveTo>
                  <a:pt x="5876473" y="12198656"/>
                </a:moveTo>
                <a:lnTo>
                  <a:pt x="5876397" y="12198314"/>
                </a:lnTo>
                <a:cubicBezTo>
                  <a:pt x="5874720" y="12190042"/>
                  <a:pt x="5879902" y="12182494"/>
                  <a:pt x="5887906" y="12180398"/>
                </a:cubicBezTo>
                <a:cubicBezTo>
                  <a:pt x="5895680" y="12178339"/>
                  <a:pt x="5904255" y="12184172"/>
                  <a:pt x="5905817" y="12191871"/>
                </a:cubicBezTo>
                <a:lnTo>
                  <a:pt x="5907151" y="12198428"/>
                </a:lnTo>
                <a:cubicBezTo>
                  <a:pt x="5908828" y="12206700"/>
                  <a:pt x="5903645" y="12214247"/>
                  <a:pt x="5895642" y="12216343"/>
                </a:cubicBezTo>
                <a:cubicBezTo>
                  <a:pt x="5895032" y="12216496"/>
                  <a:pt x="5894423" y="12216343"/>
                  <a:pt x="5893813" y="12216382"/>
                </a:cubicBezTo>
                <a:cubicBezTo>
                  <a:pt x="5893660" y="12216877"/>
                  <a:pt x="5893775" y="12217373"/>
                  <a:pt x="5893584" y="12217830"/>
                </a:cubicBezTo>
                <a:lnTo>
                  <a:pt x="5890916" y="12223966"/>
                </a:lnTo>
                <a:cubicBezTo>
                  <a:pt x="5887563" y="12231743"/>
                  <a:pt x="5880246" y="12235859"/>
                  <a:pt x="5871861" y="12233458"/>
                </a:cubicBezTo>
                <a:cubicBezTo>
                  <a:pt x="5864506" y="12231361"/>
                  <a:pt x="5859209" y="12221642"/>
                  <a:pt x="5862372" y="12214399"/>
                </a:cubicBezTo>
                <a:lnTo>
                  <a:pt x="5865040" y="12208262"/>
                </a:lnTo>
                <a:cubicBezTo>
                  <a:pt x="5867365" y="12203040"/>
                  <a:pt x="5871519" y="12199685"/>
                  <a:pt x="5876473" y="12198656"/>
                </a:cubicBezTo>
                <a:close/>
                <a:moveTo>
                  <a:pt x="5834323" y="12225453"/>
                </a:moveTo>
                <a:cubicBezTo>
                  <a:pt x="5837296" y="12233038"/>
                  <a:pt x="5833790" y="12241958"/>
                  <a:pt x="5826168" y="12245123"/>
                </a:cubicBezTo>
                <a:cubicBezTo>
                  <a:pt x="5818736" y="12248171"/>
                  <a:pt x="5809476" y="12244512"/>
                  <a:pt x="5806503" y="12236965"/>
                </a:cubicBezTo>
                <a:cubicBezTo>
                  <a:pt x="5805360" y="12234030"/>
                  <a:pt x="5804178" y="12231095"/>
                  <a:pt x="5803035" y="12228160"/>
                </a:cubicBezTo>
                <a:cubicBezTo>
                  <a:pt x="5800063" y="12220574"/>
                  <a:pt x="5803569" y="12211654"/>
                  <a:pt x="5811191" y="12208491"/>
                </a:cubicBezTo>
                <a:cubicBezTo>
                  <a:pt x="5813173" y="12207690"/>
                  <a:pt x="5815231" y="12207385"/>
                  <a:pt x="5817326" y="12207500"/>
                </a:cubicBezTo>
                <a:cubicBezTo>
                  <a:pt x="5817136" y="12199837"/>
                  <a:pt x="5822700" y="12193663"/>
                  <a:pt x="5830093" y="12192138"/>
                </a:cubicBezTo>
                <a:lnTo>
                  <a:pt x="5836648" y="12190803"/>
                </a:lnTo>
                <a:cubicBezTo>
                  <a:pt x="5844651" y="12189203"/>
                  <a:pt x="5852540" y="12196025"/>
                  <a:pt x="5853607" y="12203688"/>
                </a:cubicBezTo>
                <a:cubicBezTo>
                  <a:pt x="5854750" y="12212112"/>
                  <a:pt x="5848691" y="12219012"/>
                  <a:pt x="5840726" y="12220612"/>
                </a:cubicBezTo>
                <a:lnTo>
                  <a:pt x="5834171" y="12221947"/>
                </a:lnTo>
                <a:cubicBezTo>
                  <a:pt x="5833752" y="12222022"/>
                  <a:pt x="5833371" y="12221870"/>
                  <a:pt x="5832951" y="12221908"/>
                </a:cubicBezTo>
                <a:cubicBezTo>
                  <a:pt x="5833371" y="12223090"/>
                  <a:pt x="5833866" y="12224309"/>
                  <a:pt x="5834323" y="12225453"/>
                </a:cubicBezTo>
                <a:close/>
                <a:moveTo>
                  <a:pt x="5785353" y="12156688"/>
                </a:moveTo>
                <a:cubicBezTo>
                  <a:pt x="5793088" y="12138887"/>
                  <a:pt x="5819956" y="12152494"/>
                  <a:pt x="5812258" y="12170182"/>
                </a:cubicBezTo>
                <a:cubicBezTo>
                  <a:pt x="5804521" y="12187983"/>
                  <a:pt x="5777654" y="12174413"/>
                  <a:pt x="5785353" y="12156688"/>
                </a:cubicBezTo>
                <a:close/>
                <a:moveTo>
                  <a:pt x="5783180" y="12108583"/>
                </a:moveTo>
                <a:cubicBezTo>
                  <a:pt x="5779331" y="12089600"/>
                  <a:pt x="5808485" y="12081977"/>
                  <a:pt x="5812334" y="12100959"/>
                </a:cubicBezTo>
                <a:cubicBezTo>
                  <a:pt x="5816145" y="12119943"/>
                  <a:pt x="5787029" y="12127566"/>
                  <a:pt x="5783180" y="12108583"/>
                </a:cubicBezTo>
                <a:close/>
                <a:moveTo>
                  <a:pt x="5848653" y="12383301"/>
                </a:moveTo>
                <a:cubicBezTo>
                  <a:pt x="5846290" y="12380671"/>
                  <a:pt x="5845452" y="12377925"/>
                  <a:pt x="5845261" y="12375220"/>
                </a:cubicBezTo>
                <a:cubicBezTo>
                  <a:pt x="5844918" y="12375448"/>
                  <a:pt x="5844689" y="12375868"/>
                  <a:pt x="5844308" y="12376020"/>
                </a:cubicBezTo>
                <a:cubicBezTo>
                  <a:pt x="5837715" y="12379412"/>
                  <a:pt x="5830856" y="12381547"/>
                  <a:pt x="5823386" y="12379641"/>
                </a:cubicBezTo>
                <a:cubicBezTo>
                  <a:pt x="5815231" y="12377545"/>
                  <a:pt x="5810543" y="12370989"/>
                  <a:pt x="5807533" y="12363594"/>
                </a:cubicBezTo>
                <a:cubicBezTo>
                  <a:pt x="5804484" y="12356008"/>
                  <a:pt x="5810428" y="12347013"/>
                  <a:pt x="5817669" y="12344878"/>
                </a:cubicBezTo>
                <a:cubicBezTo>
                  <a:pt x="5820261" y="12344077"/>
                  <a:pt x="5822700" y="12344306"/>
                  <a:pt x="5824987" y="12344840"/>
                </a:cubicBezTo>
                <a:cubicBezTo>
                  <a:pt x="5822967" y="12339960"/>
                  <a:pt x="5823081" y="12334510"/>
                  <a:pt x="5827006" y="12329821"/>
                </a:cubicBezTo>
                <a:cubicBezTo>
                  <a:pt x="5831808" y="12324103"/>
                  <a:pt x="5842593" y="12322044"/>
                  <a:pt x="5848195" y="12327954"/>
                </a:cubicBezTo>
                <a:cubicBezTo>
                  <a:pt x="5848843" y="12328677"/>
                  <a:pt x="5849529" y="12329325"/>
                  <a:pt x="5850253" y="12329935"/>
                </a:cubicBezTo>
                <a:cubicBezTo>
                  <a:pt x="5850253" y="12329935"/>
                  <a:pt x="5850253" y="12329935"/>
                  <a:pt x="5850253" y="12329935"/>
                </a:cubicBezTo>
                <a:cubicBezTo>
                  <a:pt x="5850368" y="12329935"/>
                  <a:pt x="5850406" y="12329935"/>
                  <a:pt x="5850558" y="12329973"/>
                </a:cubicBezTo>
                <a:cubicBezTo>
                  <a:pt x="5850825" y="12329973"/>
                  <a:pt x="5850863" y="12329973"/>
                  <a:pt x="5851320" y="12329935"/>
                </a:cubicBezTo>
                <a:cubicBezTo>
                  <a:pt x="5859743" y="12329554"/>
                  <a:pt x="5866450" y="12335501"/>
                  <a:pt x="5867479" y="12343810"/>
                </a:cubicBezTo>
                <a:cubicBezTo>
                  <a:pt x="5868432" y="12351739"/>
                  <a:pt x="5861458" y="12359591"/>
                  <a:pt x="5853607" y="12359973"/>
                </a:cubicBezTo>
                <a:cubicBezTo>
                  <a:pt x="5852654" y="12360010"/>
                  <a:pt x="5851739" y="12359629"/>
                  <a:pt x="5850787" y="12359591"/>
                </a:cubicBezTo>
                <a:cubicBezTo>
                  <a:pt x="5851015" y="12360621"/>
                  <a:pt x="5851092" y="12361649"/>
                  <a:pt x="5851130" y="12362755"/>
                </a:cubicBezTo>
                <a:cubicBezTo>
                  <a:pt x="5856999" y="12358295"/>
                  <a:pt x="5865802" y="12357342"/>
                  <a:pt x="5872128" y="12364394"/>
                </a:cubicBezTo>
                <a:cubicBezTo>
                  <a:pt x="5885124" y="12378917"/>
                  <a:pt x="5861534" y="12397671"/>
                  <a:pt x="5848653" y="12383301"/>
                </a:cubicBezTo>
                <a:close/>
                <a:moveTo>
                  <a:pt x="5853874" y="12426755"/>
                </a:moveTo>
                <a:lnTo>
                  <a:pt x="5851206" y="12432893"/>
                </a:lnTo>
                <a:cubicBezTo>
                  <a:pt x="5847967" y="12440363"/>
                  <a:pt x="5840497" y="12445205"/>
                  <a:pt x="5832189" y="12442460"/>
                </a:cubicBezTo>
                <a:cubicBezTo>
                  <a:pt x="5824987" y="12440058"/>
                  <a:pt x="5819384" y="12430872"/>
                  <a:pt x="5822624" y="12423439"/>
                </a:cubicBezTo>
                <a:lnTo>
                  <a:pt x="5825291" y="12417302"/>
                </a:lnTo>
                <a:cubicBezTo>
                  <a:pt x="5828531" y="12409831"/>
                  <a:pt x="5836000" y="12404990"/>
                  <a:pt x="5844308" y="12407734"/>
                </a:cubicBezTo>
                <a:cubicBezTo>
                  <a:pt x="5851511" y="12410098"/>
                  <a:pt x="5857113" y="12419285"/>
                  <a:pt x="5853874" y="12426755"/>
                </a:cubicBezTo>
                <a:close/>
                <a:moveTo>
                  <a:pt x="5770414" y="12350062"/>
                </a:moveTo>
                <a:cubicBezTo>
                  <a:pt x="5768470" y="12354483"/>
                  <a:pt x="5765421" y="12356847"/>
                  <a:pt x="5762030" y="12357647"/>
                </a:cubicBezTo>
                <a:cubicBezTo>
                  <a:pt x="5766564" y="12358486"/>
                  <a:pt x="5770604" y="12361840"/>
                  <a:pt x="5772662" y="12366072"/>
                </a:cubicBezTo>
                <a:cubicBezTo>
                  <a:pt x="5773462" y="12365881"/>
                  <a:pt x="5774224" y="12365576"/>
                  <a:pt x="5775063" y="12365461"/>
                </a:cubicBezTo>
                <a:cubicBezTo>
                  <a:pt x="5783180" y="12364585"/>
                  <a:pt x="5790954" y="12369655"/>
                  <a:pt x="5792288" y="12378002"/>
                </a:cubicBezTo>
                <a:cubicBezTo>
                  <a:pt x="5793432" y="12385320"/>
                  <a:pt x="5788325" y="12393135"/>
                  <a:pt x="5780970" y="12394774"/>
                </a:cubicBezTo>
                <a:cubicBezTo>
                  <a:pt x="5780665" y="12395002"/>
                  <a:pt x="5780360" y="12395270"/>
                  <a:pt x="5780093" y="12395575"/>
                </a:cubicBezTo>
                <a:cubicBezTo>
                  <a:pt x="5779979" y="12395689"/>
                  <a:pt x="5779941" y="12395765"/>
                  <a:pt x="5779788" y="12395918"/>
                </a:cubicBezTo>
                <a:cubicBezTo>
                  <a:pt x="5779064" y="12396909"/>
                  <a:pt x="5778264" y="12397823"/>
                  <a:pt x="5777578" y="12398814"/>
                </a:cubicBezTo>
                <a:cubicBezTo>
                  <a:pt x="5777045" y="12399577"/>
                  <a:pt x="5774377" y="12403999"/>
                  <a:pt x="5776702" y="12399958"/>
                </a:cubicBezTo>
                <a:cubicBezTo>
                  <a:pt x="5773767" y="12405104"/>
                  <a:pt x="5770756" y="12409412"/>
                  <a:pt x="5764392" y="12410403"/>
                </a:cubicBezTo>
                <a:cubicBezTo>
                  <a:pt x="5757990" y="12411431"/>
                  <a:pt x="5752083" y="12408344"/>
                  <a:pt x="5748843" y="12402970"/>
                </a:cubicBezTo>
                <a:cubicBezTo>
                  <a:pt x="5748195" y="12401864"/>
                  <a:pt x="5747662" y="12400721"/>
                  <a:pt x="5747205" y="12399501"/>
                </a:cubicBezTo>
                <a:cubicBezTo>
                  <a:pt x="5741641" y="12391305"/>
                  <a:pt x="5742403" y="12379984"/>
                  <a:pt x="5744080" y="12370646"/>
                </a:cubicBezTo>
                <a:cubicBezTo>
                  <a:pt x="5745337" y="12363479"/>
                  <a:pt x="5750558" y="12358638"/>
                  <a:pt x="5757418" y="12357761"/>
                </a:cubicBezTo>
                <a:cubicBezTo>
                  <a:pt x="5748386" y="12356389"/>
                  <a:pt x="5739544" y="12346097"/>
                  <a:pt x="5744423" y="12334853"/>
                </a:cubicBezTo>
                <a:cubicBezTo>
                  <a:pt x="5752159" y="12317127"/>
                  <a:pt x="5778036" y="12332489"/>
                  <a:pt x="5770414" y="12350062"/>
                </a:cubicBezTo>
                <a:close/>
                <a:moveTo>
                  <a:pt x="5744384" y="12430490"/>
                </a:moveTo>
                <a:cubicBezTo>
                  <a:pt x="5740459" y="12437237"/>
                  <a:pt x="5730589" y="12440401"/>
                  <a:pt x="5723805" y="12435903"/>
                </a:cubicBezTo>
                <a:lnTo>
                  <a:pt x="5715916" y="12430681"/>
                </a:lnTo>
                <a:cubicBezTo>
                  <a:pt x="5709133" y="12426184"/>
                  <a:pt x="5706198" y="12417455"/>
                  <a:pt x="5710467" y="12410098"/>
                </a:cubicBezTo>
                <a:cubicBezTo>
                  <a:pt x="5714392" y="12403351"/>
                  <a:pt x="5724301" y="12400187"/>
                  <a:pt x="5731084" y="12404647"/>
                </a:cubicBezTo>
                <a:cubicBezTo>
                  <a:pt x="5733714" y="12406400"/>
                  <a:pt x="5736343" y="12408153"/>
                  <a:pt x="5738973" y="12409869"/>
                </a:cubicBezTo>
                <a:cubicBezTo>
                  <a:pt x="5745757" y="12414367"/>
                  <a:pt x="5748691" y="12423095"/>
                  <a:pt x="5744384" y="12430490"/>
                </a:cubicBezTo>
                <a:close/>
                <a:moveTo>
                  <a:pt x="5708790" y="12114872"/>
                </a:moveTo>
                <a:lnTo>
                  <a:pt x="5711457" y="12108736"/>
                </a:lnTo>
                <a:cubicBezTo>
                  <a:pt x="5714735" y="12101225"/>
                  <a:pt x="5725825" y="12099777"/>
                  <a:pt x="5732113" y="12103514"/>
                </a:cubicBezTo>
                <a:cubicBezTo>
                  <a:pt x="5739735" y="12108049"/>
                  <a:pt x="5740574" y="12116702"/>
                  <a:pt x="5737334" y="12124173"/>
                </a:cubicBezTo>
                <a:lnTo>
                  <a:pt x="5734667" y="12130310"/>
                </a:lnTo>
                <a:cubicBezTo>
                  <a:pt x="5731389" y="12137820"/>
                  <a:pt x="5720299" y="12139268"/>
                  <a:pt x="5714011" y="12135533"/>
                </a:cubicBezTo>
                <a:cubicBezTo>
                  <a:pt x="5706389" y="12130958"/>
                  <a:pt x="5705551" y="12122344"/>
                  <a:pt x="5708790" y="12114872"/>
                </a:cubicBezTo>
                <a:close/>
                <a:moveTo>
                  <a:pt x="5697014" y="12301270"/>
                </a:moveTo>
                <a:cubicBezTo>
                  <a:pt x="5702159" y="12301194"/>
                  <a:pt x="5706084" y="12303557"/>
                  <a:pt x="5708676" y="12307065"/>
                </a:cubicBezTo>
                <a:cubicBezTo>
                  <a:pt x="5713706" y="12308360"/>
                  <a:pt x="5717860" y="12312173"/>
                  <a:pt x="5719613" y="12317470"/>
                </a:cubicBezTo>
                <a:cubicBezTo>
                  <a:pt x="5722128" y="12325094"/>
                  <a:pt x="5716831" y="12334051"/>
                  <a:pt x="5709209" y="12336034"/>
                </a:cubicBezTo>
                <a:cubicBezTo>
                  <a:pt x="5703264" y="12337635"/>
                  <a:pt x="5697395" y="12337368"/>
                  <a:pt x="5692022" y="12334357"/>
                </a:cubicBezTo>
                <a:cubicBezTo>
                  <a:pt x="5685276" y="12330584"/>
                  <a:pt x="5683180" y="12323646"/>
                  <a:pt x="5682151" y="12316556"/>
                </a:cubicBezTo>
                <a:cubicBezTo>
                  <a:pt x="5681046" y="12308474"/>
                  <a:pt x="5689659" y="12301384"/>
                  <a:pt x="5697014" y="12301270"/>
                </a:cubicBezTo>
                <a:close/>
                <a:moveTo>
                  <a:pt x="5602121" y="12549877"/>
                </a:moveTo>
                <a:cubicBezTo>
                  <a:pt x="5613973" y="12534363"/>
                  <a:pt x="5639735" y="12550678"/>
                  <a:pt x="5627845" y="12566229"/>
                </a:cubicBezTo>
                <a:cubicBezTo>
                  <a:pt x="5615955" y="12581744"/>
                  <a:pt x="5590193" y="12565429"/>
                  <a:pt x="5602121" y="12549877"/>
                </a:cubicBezTo>
                <a:close/>
                <a:moveTo>
                  <a:pt x="5563058" y="12575454"/>
                </a:moveTo>
                <a:cubicBezTo>
                  <a:pt x="5568203" y="12568707"/>
                  <a:pt x="5578188" y="12568669"/>
                  <a:pt x="5584514" y="12573510"/>
                </a:cubicBezTo>
                <a:lnTo>
                  <a:pt x="5589887" y="12577627"/>
                </a:lnTo>
                <a:cubicBezTo>
                  <a:pt x="5596671" y="12582811"/>
                  <a:pt x="5596633" y="12592722"/>
                  <a:pt x="5591831" y="12599087"/>
                </a:cubicBezTo>
                <a:cubicBezTo>
                  <a:pt x="5586686" y="12605834"/>
                  <a:pt x="5576702" y="12605873"/>
                  <a:pt x="5570375" y="12601031"/>
                </a:cubicBezTo>
                <a:lnTo>
                  <a:pt x="5565002" y="12596915"/>
                </a:lnTo>
                <a:cubicBezTo>
                  <a:pt x="5558218" y="12591692"/>
                  <a:pt x="5558218" y="12581782"/>
                  <a:pt x="5563058" y="12575454"/>
                </a:cubicBezTo>
                <a:close/>
                <a:moveTo>
                  <a:pt x="5580703" y="12650204"/>
                </a:moveTo>
                <a:cubicBezTo>
                  <a:pt x="5568813" y="12665757"/>
                  <a:pt x="5543623" y="12648603"/>
                  <a:pt x="5555551" y="12632975"/>
                </a:cubicBezTo>
                <a:cubicBezTo>
                  <a:pt x="5567441" y="12617460"/>
                  <a:pt x="5592631" y="12634614"/>
                  <a:pt x="5580703" y="12650204"/>
                </a:cubicBezTo>
                <a:close/>
                <a:moveTo>
                  <a:pt x="5620795" y="12686187"/>
                </a:moveTo>
                <a:cubicBezTo>
                  <a:pt x="5612830" y="12686607"/>
                  <a:pt x="5606923" y="12680927"/>
                  <a:pt x="5605169" y="12673685"/>
                </a:cubicBezTo>
                <a:cubicBezTo>
                  <a:pt x="5601587" y="12674028"/>
                  <a:pt x="5597891" y="12673227"/>
                  <a:pt x="5595033" y="12671054"/>
                </a:cubicBezTo>
                <a:lnTo>
                  <a:pt x="5589659" y="12666938"/>
                </a:lnTo>
                <a:cubicBezTo>
                  <a:pt x="5582876" y="12661754"/>
                  <a:pt x="5581427" y="12652872"/>
                  <a:pt x="5586038" y="12645707"/>
                </a:cubicBezTo>
                <a:cubicBezTo>
                  <a:pt x="5590383" y="12638960"/>
                  <a:pt x="5600940" y="12637244"/>
                  <a:pt x="5607266" y="12642085"/>
                </a:cubicBezTo>
                <a:lnTo>
                  <a:pt x="5612639" y="12646202"/>
                </a:lnTo>
                <a:cubicBezTo>
                  <a:pt x="5613058" y="12646507"/>
                  <a:pt x="5613363" y="12646887"/>
                  <a:pt x="5613744" y="12647193"/>
                </a:cubicBezTo>
                <a:cubicBezTo>
                  <a:pt x="5615116" y="12646698"/>
                  <a:pt x="5616488" y="12646316"/>
                  <a:pt x="5617898" y="12646239"/>
                </a:cubicBezTo>
                <a:cubicBezTo>
                  <a:pt x="5626588" y="12645782"/>
                  <a:pt x="5632838" y="12652491"/>
                  <a:pt x="5633905" y="12660649"/>
                </a:cubicBezTo>
                <a:lnTo>
                  <a:pt x="5635162" y="12670140"/>
                </a:lnTo>
                <a:cubicBezTo>
                  <a:pt x="5636267" y="12678374"/>
                  <a:pt x="5628493" y="12685769"/>
                  <a:pt x="5620795" y="12686187"/>
                </a:cubicBezTo>
                <a:close/>
                <a:moveTo>
                  <a:pt x="5634781" y="12505240"/>
                </a:moveTo>
                <a:cubicBezTo>
                  <a:pt x="5622014" y="12490984"/>
                  <a:pt x="5641488" y="12467999"/>
                  <a:pt x="5654407" y="12482407"/>
                </a:cubicBezTo>
                <a:cubicBezTo>
                  <a:pt x="5667174" y="12496626"/>
                  <a:pt x="5647700" y="12519650"/>
                  <a:pt x="5634781" y="12505240"/>
                </a:cubicBezTo>
                <a:close/>
                <a:moveTo>
                  <a:pt x="5684514" y="12567068"/>
                </a:moveTo>
                <a:cubicBezTo>
                  <a:pt x="5672586" y="12582658"/>
                  <a:pt x="5648577" y="12563904"/>
                  <a:pt x="5660505" y="12548277"/>
                </a:cubicBezTo>
                <a:cubicBezTo>
                  <a:pt x="5672433" y="12532685"/>
                  <a:pt x="5696442" y="12551478"/>
                  <a:pt x="5684514" y="12567068"/>
                </a:cubicBezTo>
                <a:close/>
                <a:moveTo>
                  <a:pt x="5679445" y="12512750"/>
                </a:moveTo>
                <a:cubicBezTo>
                  <a:pt x="5675596" y="12493843"/>
                  <a:pt x="5704522" y="12485381"/>
                  <a:pt x="5708371" y="12504326"/>
                </a:cubicBezTo>
                <a:cubicBezTo>
                  <a:pt x="5712182" y="12523271"/>
                  <a:pt x="5683257" y="12531771"/>
                  <a:pt x="5679445" y="12512750"/>
                </a:cubicBezTo>
                <a:close/>
                <a:moveTo>
                  <a:pt x="5723538" y="12494187"/>
                </a:moveTo>
                <a:cubicBezTo>
                  <a:pt x="5720223" y="12490489"/>
                  <a:pt x="5719422" y="12486601"/>
                  <a:pt x="5720261" y="12483132"/>
                </a:cubicBezTo>
                <a:cubicBezTo>
                  <a:pt x="5714392" y="12489193"/>
                  <a:pt x="5703073" y="12491366"/>
                  <a:pt x="5695718" y="12483132"/>
                </a:cubicBezTo>
                <a:cubicBezTo>
                  <a:pt x="5687220" y="12473679"/>
                  <a:pt x="5695071" y="12463159"/>
                  <a:pt x="5705055" y="12461024"/>
                </a:cubicBezTo>
                <a:lnTo>
                  <a:pt x="5698843" y="12460681"/>
                </a:lnTo>
                <a:cubicBezTo>
                  <a:pt x="5690688" y="12460222"/>
                  <a:pt x="5684476" y="12452256"/>
                  <a:pt x="5685200" y="12444366"/>
                </a:cubicBezTo>
                <a:cubicBezTo>
                  <a:pt x="5685962" y="12436057"/>
                  <a:pt x="5693432" y="12430262"/>
                  <a:pt x="5701511" y="12430720"/>
                </a:cubicBezTo>
                <a:lnTo>
                  <a:pt x="5710962" y="12431215"/>
                </a:lnTo>
                <a:cubicBezTo>
                  <a:pt x="5719118" y="12431672"/>
                  <a:pt x="5725329" y="12439640"/>
                  <a:pt x="5724605" y="12447567"/>
                </a:cubicBezTo>
                <a:cubicBezTo>
                  <a:pt x="5723996" y="12454620"/>
                  <a:pt x="5718470" y="12459842"/>
                  <a:pt x="5711839" y="12460986"/>
                </a:cubicBezTo>
                <a:cubicBezTo>
                  <a:pt x="5714926" y="12461634"/>
                  <a:pt x="5717936" y="12463196"/>
                  <a:pt x="5720452" y="12466017"/>
                </a:cubicBezTo>
                <a:cubicBezTo>
                  <a:pt x="5723767" y="12469715"/>
                  <a:pt x="5724568" y="12473564"/>
                  <a:pt x="5723767" y="12477033"/>
                </a:cubicBezTo>
                <a:cubicBezTo>
                  <a:pt x="5729598" y="12470972"/>
                  <a:pt x="5740917" y="12468799"/>
                  <a:pt x="5748272" y="12476995"/>
                </a:cubicBezTo>
                <a:cubicBezTo>
                  <a:pt x="5761153" y="12491366"/>
                  <a:pt x="5736305" y="12508481"/>
                  <a:pt x="5723538" y="12494187"/>
                </a:cubicBezTo>
                <a:close/>
                <a:moveTo>
                  <a:pt x="5785238" y="12578352"/>
                </a:moveTo>
                <a:cubicBezTo>
                  <a:pt x="5790345" y="12585479"/>
                  <a:pt x="5787829" y="12593942"/>
                  <a:pt x="5781770" y="12599392"/>
                </a:cubicBezTo>
                <a:lnTo>
                  <a:pt x="5776778" y="12603852"/>
                </a:lnTo>
                <a:cubicBezTo>
                  <a:pt x="5770680" y="12609303"/>
                  <a:pt x="5760086" y="12606445"/>
                  <a:pt x="5755741" y="12600383"/>
                </a:cubicBezTo>
                <a:cubicBezTo>
                  <a:pt x="5752464" y="12595771"/>
                  <a:pt x="5752349" y="12590626"/>
                  <a:pt x="5754331" y="12586052"/>
                </a:cubicBezTo>
                <a:cubicBezTo>
                  <a:pt x="5751930" y="12585136"/>
                  <a:pt x="5749682" y="12583688"/>
                  <a:pt x="5747967" y="12581782"/>
                </a:cubicBezTo>
                <a:cubicBezTo>
                  <a:pt x="5742365" y="12575568"/>
                  <a:pt x="5744118" y="12565849"/>
                  <a:pt x="5749986" y="12560589"/>
                </a:cubicBezTo>
                <a:lnTo>
                  <a:pt x="5754979" y="12556090"/>
                </a:lnTo>
                <a:cubicBezTo>
                  <a:pt x="5759095" y="12552392"/>
                  <a:pt x="5764697" y="12551935"/>
                  <a:pt x="5769537" y="12553726"/>
                </a:cubicBezTo>
                <a:cubicBezTo>
                  <a:pt x="5774187" y="12551630"/>
                  <a:pt x="5779712" y="12552126"/>
                  <a:pt x="5784286" y="12557234"/>
                </a:cubicBezTo>
                <a:cubicBezTo>
                  <a:pt x="5790269" y="12563904"/>
                  <a:pt x="5788935" y="12572138"/>
                  <a:pt x="5784590" y="12577666"/>
                </a:cubicBezTo>
                <a:cubicBezTo>
                  <a:pt x="5784819" y="12577894"/>
                  <a:pt x="5785047" y="12578084"/>
                  <a:pt x="5785238" y="12578352"/>
                </a:cubicBezTo>
                <a:close/>
                <a:moveTo>
                  <a:pt x="5796861" y="12516599"/>
                </a:moveTo>
                <a:lnTo>
                  <a:pt x="5793051" y="12514960"/>
                </a:lnTo>
                <a:cubicBezTo>
                  <a:pt x="5775254" y="12507222"/>
                  <a:pt x="5787829" y="12479854"/>
                  <a:pt x="5805589" y="12487592"/>
                </a:cubicBezTo>
                <a:lnTo>
                  <a:pt x="5809400" y="12489231"/>
                </a:lnTo>
                <a:cubicBezTo>
                  <a:pt x="5827197" y="12496931"/>
                  <a:pt x="5814659" y="12524299"/>
                  <a:pt x="5796861" y="12516599"/>
                </a:cubicBezTo>
                <a:close/>
                <a:moveTo>
                  <a:pt x="5812525" y="12633699"/>
                </a:moveTo>
                <a:cubicBezTo>
                  <a:pt x="5799605" y="12619290"/>
                  <a:pt x="5820833" y="12597944"/>
                  <a:pt x="5833790" y="12612353"/>
                </a:cubicBezTo>
                <a:cubicBezTo>
                  <a:pt x="5846709" y="12626762"/>
                  <a:pt x="5825444" y="12648108"/>
                  <a:pt x="5812525" y="12633699"/>
                </a:cubicBezTo>
                <a:close/>
                <a:moveTo>
                  <a:pt x="5838744" y="12674066"/>
                </a:moveTo>
                <a:cubicBezTo>
                  <a:pt x="5836381" y="12654778"/>
                  <a:pt x="5866450" y="12652911"/>
                  <a:pt x="5868775" y="12672045"/>
                </a:cubicBezTo>
                <a:cubicBezTo>
                  <a:pt x="5871137" y="12691372"/>
                  <a:pt x="5841069" y="12693239"/>
                  <a:pt x="5838744" y="12674066"/>
                </a:cubicBezTo>
                <a:close/>
                <a:moveTo>
                  <a:pt x="5885543" y="12623216"/>
                </a:moveTo>
                <a:cubicBezTo>
                  <a:pt x="5880703" y="12627676"/>
                  <a:pt x="5873615" y="12627448"/>
                  <a:pt x="5868203" y="12624322"/>
                </a:cubicBezTo>
                <a:cubicBezTo>
                  <a:pt x="5869042" y="12625618"/>
                  <a:pt x="5869842" y="12626914"/>
                  <a:pt x="5870070" y="12628476"/>
                </a:cubicBezTo>
                <a:cubicBezTo>
                  <a:pt x="5870185" y="12629430"/>
                  <a:pt x="5870375" y="12630344"/>
                  <a:pt x="5870604" y="12631259"/>
                </a:cubicBezTo>
                <a:cubicBezTo>
                  <a:pt x="5870604" y="12631259"/>
                  <a:pt x="5870604" y="12631259"/>
                  <a:pt x="5870604" y="12631259"/>
                </a:cubicBezTo>
                <a:cubicBezTo>
                  <a:pt x="5870680" y="12631336"/>
                  <a:pt x="5870718" y="12631374"/>
                  <a:pt x="5870794" y="12631488"/>
                </a:cubicBezTo>
                <a:cubicBezTo>
                  <a:pt x="5871023" y="12631602"/>
                  <a:pt x="5871061" y="12631640"/>
                  <a:pt x="5871442" y="12631908"/>
                </a:cubicBezTo>
                <a:cubicBezTo>
                  <a:pt x="5878569" y="12636405"/>
                  <a:pt x="5880665" y="12645173"/>
                  <a:pt x="5876740" y="12652529"/>
                </a:cubicBezTo>
                <a:cubicBezTo>
                  <a:pt x="5873005" y="12659581"/>
                  <a:pt x="5862753" y="12662020"/>
                  <a:pt x="5856122" y="12657828"/>
                </a:cubicBezTo>
                <a:cubicBezTo>
                  <a:pt x="5848348" y="12652948"/>
                  <a:pt x="5842403" y="12645591"/>
                  <a:pt x="5840993" y="12636329"/>
                </a:cubicBezTo>
                <a:cubicBezTo>
                  <a:pt x="5839773" y="12628248"/>
                  <a:pt x="5843050" y="12620167"/>
                  <a:pt x="5851625" y="12617880"/>
                </a:cubicBezTo>
                <a:cubicBezTo>
                  <a:pt x="5855017" y="12616964"/>
                  <a:pt x="5858980" y="12617575"/>
                  <a:pt x="5862410" y="12619214"/>
                </a:cubicBezTo>
                <a:lnTo>
                  <a:pt x="5859857" y="12616393"/>
                </a:lnTo>
                <a:cubicBezTo>
                  <a:pt x="5854217" y="12610103"/>
                  <a:pt x="5855894" y="12600535"/>
                  <a:pt x="5861724" y="12595161"/>
                </a:cubicBezTo>
                <a:cubicBezTo>
                  <a:pt x="5867860" y="12589558"/>
                  <a:pt x="5877692" y="12591160"/>
                  <a:pt x="5882951" y="12597029"/>
                </a:cubicBezTo>
                <a:lnTo>
                  <a:pt x="5887410" y="12602022"/>
                </a:lnTo>
                <a:cubicBezTo>
                  <a:pt x="5893050" y="12608274"/>
                  <a:pt x="5891412" y="12617842"/>
                  <a:pt x="5885543" y="12623216"/>
                </a:cubicBezTo>
                <a:close/>
                <a:moveTo>
                  <a:pt x="5866221" y="12538327"/>
                </a:moveTo>
                <a:cubicBezTo>
                  <a:pt x="5868051" y="12530361"/>
                  <a:pt x="5878111" y="12526397"/>
                  <a:pt x="5885276" y="12528798"/>
                </a:cubicBezTo>
                <a:cubicBezTo>
                  <a:pt x="5891031" y="12530704"/>
                  <a:pt x="5894270" y="12535392"/>
                  <a:pt x="5895070" y="12540766"/>
                </a:cubicBezTo>
                <a:cubicBezTo>
                  <a:pt x="5901130" y="12543092"/>
                  <a:pt x="5905589" y="12548391"/>
                  <a:pt x="5905170" y="12555481"/>
                </a:cubicBezTo>
                <a:cubicBezTo>
                  <a:pt x="5904712" y="12563180"/>
                  <a:pt x="5897281" y="12570689"/>
                  <a:pt x="5889240" y="12569623"/>
                </a:cubicBezTo>
                <a:cubicBezTo>
                  <a:pt x="5881884" y="12568632"/>
                  <a:pt x="5875025" y="12566459"/>
                  <a:pt x="5870032" y="12560626"/>
                </a:cubicBezTo>
                <a:cubicBezTo>
                  <a:pt x="5864544" y="12554185"/>
                  <a:pt x="5864430" y="12546065"/>
                  <a:pt x="5866221" y="12538327"/>
                </a:cubicBezTo>
                <a:close/>
                <a:moveTo>
                  <a:pt x="5921900" y="12590549"/>
                </a:moveTo>
                <a:lnTo>
                  <a:pt x="5916907" y="12595009"/>
                </a:lnTo>
                <a:cubicBezTo>
                  <a:pt x="5910619" y="12600651"/>
                  <a:pt x="5902464" y="12601680"/>
                  <a:pt x="5895642" y="12596000"/>
                </a:cubicBezTo>
                <a:cubicBezTo>
                  <a:pt x="5889811" y="12591160"/>
                  <a:pt x="5888744" y="12580028"/>
                  <a:pt x="5894651" y="12574731"/>
                </a:cubicBezTo>
                <a:lnTo>
                  <a:pt x="5899643" y="12570271"/>
                </a:lnTo>
                <a:cubicBezTo>
                  <a:pt x="5905932" y="12564629"/>
                  <a:pt x="5914087" y="12563599"/>
                  <a:pt x="5920909" y="12569279"/>
                </a:cubicBezTo>
                <a:cubicBezTo>
                  <a:pt x="5926702" y="12574120"/>
                  <a:pt x="5927769" y="12585251"/>
                  <a:pt x="5921900" y="12590549"/>
                </a:cubicBezTo>
                <a:close/>
                <a:moveTo>
                  <a:pt x="5930779" y="12468799"/>
                </a:moveTo>
                <a:cubicBezTo>
                  <a:pt x="5934361" y="12469562"/>
                  <a:pt x="5937448" y="12471734"/>
                  <a:pt x="5939697" y="12474364"/>
                </a:cubicBezTo>
                <a:cubicBezTo>
                  <a:pt x="5946061" y="12474975"/>
                  <a:pt x="5952044" y="12478940"/>
                  <a:pt x="5953035" y="12487096"/>
                </a:cubicBezTo>
                <a:cubicBezTo>
                  <a:pt x="5954522" y="12499218"/>
                  <a:pt x="5943203" y="12504860"/>
                  <a:pt x="5934019" y="12502573"/>
                </a:cubicBezTo>
                <a:cubicBezTo>
                  <a:pt x="5933713" y="12502991"/>
                  <a:pt x="5933599" y="12503487"/>
                  <a:pt x="5933256" y="12503983"/>
                </a:cubicBezTo>
                <a:cubicBezTo>
                  <a:pt x="5929407" y="12509052"/>
                  <a:pt x="5924377" y="12511339"/>
                  <a:pt x="5918584" y="12513589"/>
                </a:cubicBezTo>
                <a:cubicBezTo>
                  <a:pt x="5916907" y="12514274"/>
                  <a:pt x="5914925" y="12514237"/>
                  <a:pt x="5912944" y="12513932"/>
                </a:cubicBezTo>
                <a:cubicBezTo>
                  <a:pt x="5910505" y="12515456"/>
                  <a:pt x="5907723" y="12516447"/>
                  <a:pt x="5904941" y="12516485"/>
                </a:cubicBezTo>
                <a:cubicBezTo>
                  <a:pt x="5902731" y="12516524"/>
                  <a:pt x="5900520" y="12516447"/>
                  <a:pt x="5898309" y="12516256"/>
                </a:cubicBezTo>
                <a:cubicBezTo>
                  <a:pt x="5897814" y="12516562"/>
                  <a:pt x="5897319" y="12516943"/>
                  <a:pt x="5896747" y="12517172"/>
                </a:cubicBezTo>
                <a:cubicBezTo>
                  <a:pt x="5889697" y="12520450"/>
                  <a:pt x="5879712" y="12517515"/>
                  <a:pt x="5876740" y="12509929"/>
                </a:cubicBezTo>
                <a:lnTo>
                  <a:pt x="5875139" y="12505851"/>
                </a:lnTo>
                <a:cubicBezTo>
                  <a:pt x="5875101" y="12505812"/>
                  <a:pt x="5875063" y="12505774"/>
                  <a:pt x="5875025" y="12505698"/>
                </a:cubicBezTo>
                <a:cubicBezTo>
                  <a:pt x="5869156" y="12511721"/>
                  <a:pt x="5858066" y="12513969"/>
                  <a:pt x="5850748" y="12505774"/>
                </a:cubicBezTo>
                <a:cubicBezTo>
                  <a:pt x="5844384" y="12498647"/>
                  <a:pt x="5847243" y="12490909"/>
                  <a:pt x="5853302" y="12486639"/>
                </a:cubicBezTo>
                <a:cubicBezTo>
                  <a:pt x="5852045" y="12485953"/>
                  <a:pt x="5850901" y="12485191"/>
                  <a:pt x="5849911" y="12484237"/>
                </a:cubicBezTo>
                <a:cubicBezTo>
                  <a:pt x="5843660" y="12489154"/>
                  <a:pt x="5834705" y="12487744"/>
                  <a:pt x="5829407" y="12482103"/>
                </a:cubicBezTo>
                <a:cubicBezTo>
                  <a:pt x="5825977" y="12478481"/>
                  <a:pt x="5825177" y="12473412"/>
                  <a:pt x="5826320" y="12468799"/>
                </a:cubicBezTo>
                <a:cubicBezTo>
                  <a:pt x="5825825" y="12469600"/>
                  <a:pt x="5825177" y="12470401"/>
                  <a:pt x="5824415" y="12471086"/>
                </a:cubicBezTo>
                <a:lnTo>
                  <a:pt x="5819423" y="12475546"/>
                </a:lnTo>
                <a:cubicBezTo>
                  <a:pt x="5813363" y="12480997"/>
                  <a:pt x="5805055" y="12483094"/>
                  <a:pt x="5798195" y="12477224"/>
                </a:cubicBezTo>
                <a:cubicBezTo>
                  <a:pt x="5792708" y="12472536"/>
                  <a:pt x="5790650" y="12461977"/>
                  <a:pt x="5796252" y="12456449"/>
                </a:cubicBezTo>
                <a:cubicBezTo>
                  <a:pt x="5792974" y="12454353"/>
                  <a:pt x="5790078" y="12451799"/>
                  <a:pt x="5788287" y="12448101"/>
                </a:cubicBezTo>
                <a:cubicBezTo>
                  <a:pt x="5787105" y="12445700"/>
                  <a:pt x="5786801" y="12443261"/>
                  <a:pt x="5786801" y="12440859"/>
                </a:cubicBezTo>
                <a:cubicBezTo>
                  <a:pt x="5783828" y="12439792"/>
                  <a:pt x="5781008" y="12438038"/>
                  <a:pt x="5778760" y="12435523"/>
                </a:cubicBezTo>
                <a:lnTo>
                  <a:pt x="5774301" y="12430529"/>
                </a:lnTo>
                <a:cubicBezTo>
                  <a:pt x="5768813" y="12424430"/>
                  <a:pt x="5772129" y="12413757"/>
                  <a:pt x="5778150" y="12409603"/>
                </a:cubicBezTo>
                <a:cubicBezTo>
                  <a:pt x="5785467" y="12404570"/>
                  <a:pt x="5793660" y="12407391"/>
                  <a:pt x="5799110" y="12413452"/>
                </a:cubicBezTo>
                <a:lnTo>
                  <a:pt x="5803569" y="12418446"/>
                </a:lnTo>
                <a:cubicBezTo>
                  <a:pt x="5804408" y="12419360"/>
                  <a:pt x="5804712" y="12420580"/>
                  <a:pt x="5805169" y="12421686"/>
                </a:cubicBezTo>
                <a:cubicBezTo>
                  <a:pt x="5807456" y="12422029"/>
                  <a:pt x="5809628" y="12422677"/>
                  <a:pt x="5811343" y="12423859"/>
                </a:cubicBezTo>
                <a:cubicBezTo>
                  <a:pt x="5815611" y="12426755"/>
                  <a:pt x="5817441" y="12430910"/>
                  <a:pt x="5817593" y="12435294"/>
                </a:cubicBezTo>
                <a:cubicBezTo>
                  <a:pt x="5820680" y="12438876"/>
                  <a:pt x="5821671" y="12443832"/>
                  <a:pt x="5820680" y="12448712"/>
                </a:cubicBezTo>
                <a:cubicBezTo>
                  <a:pt x="5821366" y="12449131"/>
                  <a:pt x="5822128" y="12449321"/>
                  <a:pt x="5822776" y="12449893"/>
                </a:cubicBezTo>
                <a:cubicBezTo>
                  <a:pt x="5826740" y="12453286"/>
                  <a:pt x="5828912" y="12459842"/>
                  <a:pt x="5827692" y="12465293"/>
                </a:cubicBezTo>
                <a:cubicBezTo>
                  <a:pt x="5828531" y="12463691"/>
                  <a:pt x="5829636" y="12462167"/>
                  <a:pt x="5831008" y="12460947"/>
                </a:cubicBezTo>
                <a:lnTo>
                  <a:pt x="5836000" y="12456487"/>
                </a:lnTo>
                <a:cubicBezTo>
                  <a:pt x="5837754" y="12454887"/>
                  <a:pt x="5839811" y="12453934"/>
                  <a:pt x="5841907" y="12453400"/>
                </a:cubicBezTo>
                <a:cubicBezTo>
                  <a:pt x="5843127" y="12446462"/>
                  <a:pt x="5846747" y="12440097"/>
                  <a:pt x="5853454" y="12435980"/>
                </a:cubicBezTo>
                <a:cubicBezTo>
                  <a:pt x="5857685" y="12433388"/>
                  <a:pt x="5862105" y="12432168"/>
                  <a:pt x="5866488" y="12431977"/>
                </a:cubicBezTo>
                <a:cubicBezTo>
                  <a:pt x="5863820" y="12424506"/>
                  <a:pt x="5866374" y="12416044"/>
                  <a:pt x="5873958" y="12412538"/>
                </a:cubicBezTo>
                <a:cubicBezTo>
                  <a:pt x="5881046" y="12409259"/>
                  <a:pt x="5890955" y="12412308"/>
                  <a:pt x="5893927" y="12419894"/>
                </a:cubicBezTo>
                <a:cubicBezTo>
                  <a:pt x="5895108" y="12422829"/>
                  <a:pt x="5896252" y="12425764"/>
                  <a:pt x="5897395" y="12428699"/>
                </a:cubicBezTo>
                <a:cubicBezTo>
                  <a:pt x="5898081" y="12430415"/>
                  <a:pt x="5898348" y="12432168"/>
                  <a:pt x="5898462" y="12433922"/>
                </a:cubicBezTo>
                <a:lnTo>
                  <a:pt x="5900444" y="12436132"/>
                </a:lnTo>
                <a:cubicBezTo>
                  <a:pt x="5903759" y="12439830"/>
                  <a:pt x="5904712" y="12444480"/>
                  <a:pt x="5903988" y="12448901"/>
                </a:cubicBezTo>
                <a:cubicBezTo>
                  <a:pt x="5905131" y="12448369"/>
                  <a:pt x="5906160" y="12447835"/>
                  <a:pt x="5907341" y="12447530"/>
                </a:cubicBezTo>
                <a:cubicBezTo>
                  <a:pt x="5912868" y="12442002"/>
                  <a:pt x="5921862" y="12439944"/>
                  <a:pt x="5928569" y="12447453"/>
                </a:cubicBezTo>
                <a:cubicBezTo>
                  <a:pt x="5928607" y="12447530"/>
                  <a:pt x="5928607" y="12447567"/>
                  <a:pt x="5928645" y="12447644"/>
                </a:cubicBezTo>
                <a:cubicBezTo>
                  <a:pt x="5928760" y="12446043"/>
                  <a:pt x="5928912" y="12444443"/>
                  <a:pt x="5929712" y="12442650"/>
                </a:cubicBezTo>
                <a:cubicBezTo>
                  <a:pt x="5937410" y="12424964"/>
                  <a:pt x="5965992" y="12434455"/>
                  <a:pt x="5958256" y="12452180"/>
                </a:cubicBezTo>
                <a:cubicBezTo>
                  <a:pt x="5953150" y="12463959"/>
                  <a:pt x="5938973" y="12463539"/>
                  <a:pt x="5932227" y="12456869"/>
                </a:cubicBezTo>
                <a:cubicBezTo>
                  <a:pt x="5932265" y="12460261"/>
                  <a:pt x="5930894" y="12463234"/>
                  <a:pt x="5928836" y="12465903"/>
                </a:cubicBezTo>
                <a:cubicBezTo>
                  <a:pt x="5929521" y="12466855"/>
                  <a:pt x="5930284" y="12467771"/>
                  <a:pt x="5930779" y="12468799"/>
                </a:cubicBezTo>
                <a:close/>
                <a:moveTo>
                  <a:pt x="6019346" y="12611133"/>
                </a:moveTo>
                <a:lnTo>
                  <a:pt x="6014354" y="12615593"/>
                </a:lnTo>
                <a:cubicBezTo>
                  <a:pt x="6009094" y="12620358"/>
                  <a:pt x="6001244" y="12620396"/>
                  <a:pt x="5995604" y="12616432"/>
                </a:cubicBezTo>
                <a:cubicBezTo>
                  <a:pt x="5995756" y="12617842"/>
                  <a:pt x="5995566" y="12619253"/>
                  <a:pt x="5995337" y="12620662"/>
                </a:cubicBezTo>
                <a:cubicBezTo>
                  <a:pt x="6002616" y="12619710"/>
                  <a:pt x="6011267" y="12624550"/>
                  <a:pt x="6012182" y="12632288"/>
                </a:cubicBezTo>
                <a:lnTo>
                  <a:pt x="6012982" y="12638921"/>
                </a:lnTo>
                <a:cubicBezTo>
                  <a:pt x="6013973" y="12647040"/>
                  <a:pt x="6009895" y="12654969"/>
                  <a:pt x="6001359" y="12656760"/>
                </a:cubicBezTo>
                <a:cubicBezTo>
                  <a:pt x="5993889" y="12658323"/>
                  <a:pt x="5984476" y="12653216"/>
                  <a:pt x="5983523" y="12645134"/>
                </a:cubicBezTo>
                <a:lnTo>
                  <a:pt x="5982723" y="12638501"/>
                </a:lnTo>
                <a:cubicBezTo>
                  <a:pt x="5982494" y="12636634"/>
                  <a:pt x="5982608" y="12634728"/>
                  <a:pt x="5982913" y="12632936"/>
                </a:cubicBezTo>
                <a:cubicBezTo>
                  <a:pt x="5978950" y="12633509"/>
                  <a:pt x="5974796" y="12632670"/>
                  <a:pt x="5971518" y="12630078"/>
                </a:cubicBezTo>
                <a:lnTo>
                  <a:pt x="5964049" y="12624245"/>
                </a:lnTo>
                <a:cubicBezTo>
                  <a:pt x="5957647" y="12619214"/>
                  <a:pt x="5956351" y="12609608"/>
                  <a:pt x="5961381" y="12603128"/>
                </a:cubicBezTo>
                <a:cubicBezTo>
                  <a:pt x="5966335" y="12596725"/>
                  <a:pt x="5976091" y="12595429"/>
                  <a:pt x="5982494" y="12600460"/>
                </a:cubicBezTo>
                <a:lnTo>
                  <a:pt x="5989545" y="12605987"/>
                </a:lnTo>
                <a:cubicBezTo>
                  <a:pt x="5989087" y="12601374"/>
                  <a:pt x="5990383" y="12596572"/>
                  <a:pt x="5994003" y="12593331"/>
                </a:cubicBezTo>
                <a:lnTo>
                  <a:pt x="5998995" y="12588871"/>
                </a:lnTo>
                <a:cubicBezTo>
                  <a:pt x="6005055" y="12583421"/>
                  <a:pt x="6014735" y="12583765"/>
                  <a:pt x="6020261" y="12589825"/>
                </a:cubicBezTo>
                <a:cubicBezTo>
                  <a:pt x="6025749" y="12595809"/>
                  <a:pt x="6025367" y="12605682"/>
                  <a:pt x="6019346" y="12611133"/>
                </a:cubicBezTo>
                <a:close/>
                <a:moveTo>
                  <a:pt x="6053416" y="12496474"/>
                </a:moveTo>
                <a:cubicBezTo>
                  <a:pt x="6050672" y="12496969"/>
                  <a:pt x="6048043" y="12496855"/>
                  <a:pt x="6045528" y="12496360"/>
                </a:cubicBezTo>
                <a:cubicBezTo>
                  <a:pt x="6040002" y="12499256"/>
                  <a:pt x="6033294" y="12498113"/>
                  <a:pt x="6028188" y="12494110"/>
                </a:cubicBezTo>
                <a:lnTo>
                  <a:pt x="6020756" y="12488278"/>
                </a:lnTo>
                <a:cubicBezTo>
                  <a:pt x="6014316" y="12483246"/>
                  <a:pt x="6014849" y="12472536"/>
                  <a:pt x="6020032" y="12466969"/>
                </a:cubicBezTo>
                <a:cubicBezTo>
                  <a:pt x="6024453" y="12462243"/>
                  <a:pt x="6030626" y="12461404"/>
                  <a:pt x="6036115" y="12463387"/>
                </a:cubicBezTo>
                <a:cubicBezTo>
                  <a:pt x="6038020" y="12462091"/>
                  <a:pt x="6040154" y="12461061"/>
                  <a:pt x="6042669" y="12460681"/>
                </a:cubicBezTo>
                <a:cubicBezTo>
                  <a:pt x="6048005" y="12459880"/>
                  <a:pt x="6053530" y="12462777"/>
                  <a:pt x="6056694" y="12467160"/>
                </a:cubicBezTo>
                <a:cubicBezTo>
                  <a:pt x="6061915" y="12469142"/>
                  <a:pt x="6065878" y="12474327"/>
                  <a:pt x="6066717" y="12479816"/>
                </a:cubicBezTo>
                <a:cubicBezTo>
                  <a:pt x="6068051" y="12488278"/>
                  <a:pt x="6061153" y="12495063"/>
                  <a:pt x="6053416" y="12496474"/>
                </a:cubicBezTo>
                <a:close/>
                <a:moveTo>
                  <a:pt x="6058066" y="12415015"/>
                </a:moveTo>
                <a:lnTo>
                  <a:pt x="6044765" y="12416616"/>
                </a:lnTo>
                <a:cubicBezTo>
                  <a:pt x="6036686" y="12417607"/>
                  <a:pt x="6028798" y="12412881"/>
                  <a:pt x="6027273" y="12404495"/>
                </a:cubicBezTo>
                <a:cubicBezTo>
                  <a:pt x="6025901" y="12396832"/>
                  <a:pt x="6031313" y="12387951"/>
                  <a:pt x="6039392" y="12386998"/>
                </a:cubicBezTo>
                <a:lnTo>
                  <a:pt x="6052654" y="12385397"/>
                </a:lnTo>
                <a:cubicBezTo>
                  <a:pt x="6060771" y="12384406"/>
                  <a:pt x="6068660" y="12389132"/>
                  <a:pt x="6070146" y="12397518"/>
                </a:cubicBezTo>
                <a:cubicBezTo>
                  <a:pt x="6071595" y="12405143"/>
                  <a:pt x="6066145" y="12414024"/>
                  <a:pt x="6058066" y="12415015"/>
                </a:cubicBezTo>
                <a:close/>
                <a:moveTo>
                  <a:pt x="6060657" y="12346402"/>
                </a:moveTo>
                <a:cubicBezTo>
                  <a:pt x="6058332" y="12327229"/>
                  <a:pt x="6087982" y="12321930"/>
                  <a:pt x="6090307" y="12341218"/>
                </a:cubicBezTo>
                <a:cubicBezTo>
                  <a:pt x="6092669" y="12360391"/>
                  <a:pt x="6063020" y="12365690"/>
                  <a:pt x="6060657" y="12346402"/>
                </a:cubicBezTo>
                <a:close/>
                <a:moveTo>
                  <a:pt x="6142936" y="12183447"/>
                </a:moveTo>
                <a:cubicBezTo>
                  <a:pt x="6140268" y="12190765"/>
                  <a:pt x="6131084" y="12195645"/>
                  <a:pt x="6123614" y="12192405"/>
                </a:cubicBezTo>
                <a:lnTo>
                  <a:pt x="6111343" y="12187068"/>
                </a:lnTo>
                <a:cubicBezTo>
                  <a:pt x="6110505" y="12186725"/>
                  <a:pt x="6109895" y="12186115"/>
                  <a:pt x="6109171" y="12185620"/>
                </a:cubicBezTo>
                <a:cubicBezTo>
                  <a:pt x="6109095" y="12187564"/>
                  <a:pt x="6108942" y="12189546"/>
                  <a:pt x="6108065" y="12191604"/>
                </a:cubicBezTo>
                <a:cubicBezTo>
                  <a:pt x="6100330" y="12209329"/>
                  <a:pt x="6074491" y="12193891"/>
                  <a:pt x="6082113" y="12176318"/>
                </a:cubicBezTo>
                <a:cubicBezTo>
                  <a:pt x="6084094" y="12171744"/>
                  <a:pt x="6087258" y="12169419"/>
                  <a:pt x="6090764" y="12168734"/>
                </a:cubicBezTo>
                <a:cubicBezTo>
                  <a:pt x="6082837" y="12165951"/>
                  <a:pt x="6076129" y="12156536"/>
                  <a:pt x="6080512" y="12146434"/>
                </a:cubicBezTo>
                <a:cubicBezTo>
                  <a:pt x="6085581" y="12134770"/>
                  <a:pt x="6098424" y="12137515"/>
                  <a:pt x="6104483" y="12145710"/>
                </a:cubicBezTo>
                <a:lnTo>
                  <a:pt x="6102197" y="12139954"/>
                </a:lnTo>
                <a:cubicBezTo>
                  <a:pt x="6099224" y="12132369"/>
                  <a:pt x="6103874" y="12123373"/>
                  <a:pt x="6111343" y="12120743"/>
                </a:cubicBezTo>
                <a:cubicBezTo>
                  <a:pt x="6119194" y="12117960"/>
                  <a:pt x="6127578" y="12122344"/>
                  <a:pt x="6130551" y="12129891"/>
                </a:cubicBezTo>
                <a:lnTo>
                  <a:pt x="6134018" y="12138696"/>
                </a:lnTo>
                <a:cubicBezTo>
                  <a:pt x="6136991" y="12146281"/>
                  <a:pt x="6132342" y="12155277"/>
                  <a:pt x="6124872" y="12157907"/>
                </a:cubicBezTo>
                <a:cubicBezTo>
                  <a:pt x="6121899" y="12158975"/>
                  <a:pt x="6118927" y="12158670"/>
                  <a:pt x="6116107" y="12157870"/>
                </a:cubicBezTo>
                <a:cubicBezTo>
                  <a:pt x="6117974" y="12157793"/>
                  <a:pt x="6119880" y="12158022"/>
                  <a:pt x="6121671" y="12158823"/>
                </a:cubicBezTo>
                <a:lnTo>
                  <a:pt x="6133942" y="12164159"/>
                </a:lnTo>
                <a:cubicBezTo>
                  <a:pt x="6141450" y="12167361"/>
                  <a:pt x="6145870" y="12175404"/>
                  <a:pt x="6142936" y="12183447"/>
                </a:cubicBezTo>
                <a:close/>
                <a:moveTo>
                  <a:pt x="6154102" y="12077592"/>
                </a:moveTo>
                <a:cubicBezTo>
                  <a:pt x="6157418" y="12069893"/>
                  <a:pt x="6167022" y="12067492"/>
                  <a:pt x="6174224" y="12070617"/>
                </a:cubicBezTo>
                <a:lnTo>
                  <a:pt x="6180360" y="12073286"/>
                </a:lnTo>
                <a:cubicBezTo>
                  <a:pt x="6188096" y="12076640"/>
                  <a:pt x="6190421" y="12086169"/>
                  <a:pt x="6187296" y="12093412"/>
                </a:cubicBezTo>
                <a:cubicBezTo>
                  <a:pt x="6183980" y="12101111"/>
                  <a:pt x="6174376" y="12103514"/>
                  <a:pt x="6167174" y="12100388"/>
                </a:cubicBezTo>
                <a:lnTo>
                  <a:pt x="6161038" y="12097719"/>
                </a:lnTo>
                <a:cubicBezTo>
                  <a:pt x="6153340" y="12094365"/>
                  <a:pt x="6150977" y="12084835"/>
                  <a:pt x="6154102" y="12077592"/>
                </a:cubicBezTo>
                <a:close/>
                <a:moveTo>
                  <a:pt x="6186953" y="12211464"/>
                </a:moveTo>
                <a:lnTo>
                  <a:pt x="6184285" y="12217601"/>
                </a:lnTo>
                <a:cubicBezTo>
                  <a:pt x="6181007" y="12225110"/>
                  <a:pt x="6169917" y="12226559"/>
                  <a:pt x="6163630" y="12222823"/>
                </a:cubicBezTo>
                <a:cubicBezTo>
                  <a:pt x="6156008" y="12218287"/>
                  <a:pt x="6155169" y="12209635"/>
                  <a:pt x="6158409" y="12202163"/>
                </a:cubicBezTo>
                <a:lnTo>
                  <a:pt x="6161076" y="12196025"/>
                </a:lnTo>
                <a:cubicBezTo>
                  <a:pt x="6164354" y="12188516"/>
                  <a:pt x="6175444" y="12187068"/>
                  <a:pt x="6181732" y="12190803"/>
                </a:cubicBezTo>
                <a:cubicBezTo>
                  <a:pt x="6189354" y="12195340"/>
                  <a:pt x="6190192" y="12203993"/>
                  <a:pt x="6186953" y="12211464"/>
                </a:cubicBezTo>
                <a:close/>
                <a:moveTo>
                  <a:pt x="6188782" y="12145100"/>
                </a:moveTo>
                <a:cubicBezTo>
                  <a:pt x="6181084" y="12162826"/>
                  <a:pt x="6152844" y="12152342"/>
                  <a:pt x="6160581" y="12134579"/>
                </a:cubicBezTo>
                <a:cubicBezTo>
                  <a:pt x="6168279" y="12116854"/>
                  <a:pt x="6196519" y="12127338"/>
                  <a:pt x="6188782" y="12145100"/>
                </a:cubicBezTo>
                <a:close/>
                <a:moveTo>
                  <a:pt x="6214049" y="12053388"/>
                </a:moveTo>
                <a:cubicBezTo>
                  <a:pt x="6206351" y="12071075"/>
                  <a:pt x="6177768" y="12061583"/>
                  <a:pt x="6185505" y="12043859"/>
                </a:cubicBezTo>
                <a:cubicBezTo>
                  <a:pt x="6193203" y="12026133"/>
                  <a:pt x="6221785" y="12035625"/>
                  <a:pt x="6214049" y="12053388"/>
                </a:cubicBezTo>
                <a:close/>
                <a:moveTo>
                  <a:pt x="6250482" y="9545211"/>
                </a:moveTo>
                <a:cubicBezTo>
                  <a:pt x="5838478" y="9204092"/>
                  <a:pt x="5670718" y="8693042"/>
                  <a:pt x="5575406" y="8185041"/>
                </a:cubicBezTo>
                <a:cubicBezTo>
                  <a:pt x="5473996" y="7644601"/>
                  <a:pt x="5425101" y="7066120"/>
                  <a:pt x="5602654" y="6535133"/>
                </a:cubicBezTo>
                <a:cubicBezTo>
                  <a:pt x="5692593" y="6266248"/>
                  <a:pt x="5846061" y="6004109"/>
                  <a:pt x="6067821" y="5823200"/>
                </a:cubicBezTo>
                <a:cubicBezTo>
                  <a:pt x="6224186" y="5695657"/>
                  <a:pt x="6413172" y="5618125"/>
                  <a:pt x="6615573" y="5619725"/>
                </a:cubicBezTo>
                <a:cubicBezTo>
                  <a:pt x="6723309" y="5620564"/>
                  <a:pt x="6828949" y="5597617"/>
                  <a:pt x="6935999" y="5598151"/>
                </a:cubicBezTo>
                <a:cubicBezTo>
                  <a:pt x="7057226" y="5598760"/>
                  <a:pt x="7178987" y="5634630"/>
                  <a:pt x="7279749" y="5702404"/>
                </a:cubicBezTo>
                <a:cubicBezTo>
                  <a:pt x="7484094" y="5839781"/>
                  <a:pt x="7599757" y="6086292"/>
                  <a:pt x="7613553" y="6332154"/>
                </a:cubicBezTo>
                <a:cubicBezTo>
                  <a:pt x="7623804" y="6514740"/>
                  <a:pt x="7582569" y="6696907"/>
                  <a:pt x="7512295" y="6864703"/>
                </a:cubicBezTo>
                <a:cubicBezTo>
                  <a:pt x="7484475" y="6931181"/>
                  <a:pt x="7458713" y="6991599"/>
                  <a:pt x="7444879" y="7062384"/>
                </a:cubicBezTo>
                <a:cubicBezTo>
                  <a:pt x="7417211" y="7203917"/>
                  <a:pt x="7297051" y="7391954"/>
                  <a:pt x="7460351" y="7492738"/>
                </a:cubicBezTo>
                <a:cubicBezTo>
                  <a:pt x="7565229" y="7557463"/>
                  <a:pt x="7716868" y="7577856"/>
                  <a:pt x="7830854" y="7630612"/>
                </a:cubicBezTo>
                <a:cubicBezTo>
                  <a:pt x="7946746" y="7684282"/>
                  <a:pt x="8052386" y="7754153"/>
                  <a:pt x="8153605" y="7831647"/>
                </a:cubicBezTo>
                <a:cubicBezTo>
                  <a:pt x="8549946" y="8135144"/>
                  <a:pt x="8769268" y="8635445"/>
                  <a:pt x="8657682" y="9130905"/>
                </a:cubicBezTo>
                <a:cubicBezTo>
                  <a:pt x="8535274" y="9674356"/>
                  <a:pt x="8061456" y="9949760"/>
                  <a:pt x="7534094" y="9985896"/>
                </a:cubicBezTo>
                <a:cubicBezTo>
                  <a:pt x="7069383" y="10017724"/>
                  <a:pt x="6605093" y="9838797"/>
                  <a:pt x="6250482" y="9545211"/>
                </a:cubicBezTo>
                <a:close/>
                <a:moveTo>
                  <a:pt x="8147165" y="11919784"/>
                </a:moveTo>
                <a:cubicBezTo>
                  <a:pt x="8145221" y="11924281"/>
                  <a:pt x="8140991" y="11926988"/>
                  <a:pt x="8136380" y="11927713"/>
                </a:cubicBezTo>
                <a:cubicBezTo>
                  <a:pt x="8137332" y="11927865"/>
                  <a:pt x="8138247" y="11928131"/>
                  <a:pt x="8139162" y="11928513"/>
                </a:cubicBezTo>
                <a:lnTo>
                  <a:pt x="8145107" y="11931257"/>
                </a:lnTo>
                <a:cubicBezTo>
                  <a:pt x="8152386" y="11934612"/>
                  <a:pt x="8157493" y="11941244"/>
                  <a:pt x="8154901" y="11949707"/>
                </a:cubicBezTo>
                <a:cubicBezTo>
                  <a:pt x="8152805" y="11956606"/>
                  <a:pt x="8143735" y="11962857"/>
                  <a:pt x="8136456" y="11959503"/>
                </a:cubicBezTo>
                <a:lnTo>
                  <a:pt x="8130511" y="11956758"/>
                </a:lnTo>
                <a:cubicBezTo>
                  <a:pt x="8123232" y="11953404"/>
                  <a:pt x="8118125" y="11946772"/>
                  <a:pt x="8120717" y="11938309"/>
                </a:cubicBezTo>
                <a:cubicBezTo>
                  <a:pt x="8122241" y="11933392"/>
                  <a:pt x="8127233" y="11928893"/>
                  <a:pt x="8132645" y="11927865"/>
                </a:cubicBezTo>
                <a:cubicBezTo>
                  <a:pt x="8130854" y="11927750"/>
                  <a:pt x="8129063" y="11927331"/>
                  <a:pt x="8127424" y="11926568"/>
                </a:cubicBezTo>
                <a:lnTo>
                  <a:pt x="8121479" y="11923824"/>
                </a:lnTo>
                <a:cubicBezTo>
                  <a:pt x="8119344" y="11922871"/>
                  <a:pt x="8117706" y="11921423"/>
                  <a:pt x="8116372" y="11919707"/>
                </a:cubicBezTo>
                <a:cubicBezTo>
                  <a:pt x="8109627" y="11921308"/>
                  <a:pt x="8102500" y="11920507"/>
                  <a:pt x="8096212" y="11916124"/>
                </a:cubicBezTo>
                <a:cubicBezTo>
                  <a:pt x="8092211" y="11913303"/>
                  <a:pt x="8089390" y="11909797"/>
                  <a:pt x="8087485" y="11905870"/>
                </a:cubicBezTo>
                <a:cubicBezTo>
                  <a:pt x="8085580" y="11906023"/>
                  <a:pt x="8083598" y="11905680"/>
                  <a:pt x="8081654" y="11905108"/>
                </a:cubicBezTo>
                <a:cubicBezTo>
                  <a:pt x="8085618" y="11908500"/>
                  <a:pt x="8088285" y="11913608"/>
                  <a:pt x="8087104" y="11919936"/>
                </a:cubicBezTo>
                <a:cubicBezTo>
                  <a:pt x="8086265" y="11924587"/>
                  <a:pt x="8083826" y="11927407"/>
                  <a:pt x="8080739" y="11928893"/>
                </a:cubicBezTo>
                <a:lnTo>
                  <a:pt x="8081006" y="11929275"/>
                </a:lnTo>
                <a:cubicBezTo>
                  <a:pt x="8089047" y="11930418"/>
                  <a:pt x="8097127" y="11937737"/>
                  <a:pt x="8095221" y="11948182"/>
                </a:cubicBezTo>
                <a:cubicBezTo>
                  <a:pt x="8092935" y="11960417"/>
                  <a:pt x="8080091" y="11960646"/>
                  <a:pt x="8072470" y="11954167"/>
                </a:cubicBezTo>
                <a:lnTo>
                  <a:pt x="8075938" y="11959198"/>
                </a:lnTo>
                <a:cubicBezTo>
                  <a:pt x="8080473" y="11965792"/>
                  <a:pt x="8077996" y="11975398"/>
                  <a:pt x="8071441" y="11979591"/>
                </a:cubicBezTo>
                <a:cubicBezTo>
                  <a:pt x="8064543" y="11983974"/>
                  <a:pt x="8055549" y="11981649"/>
                  <a:pt x="8051052" y="11975093"/>
                </a:cubicBezTo>
                <a:lnTo>
                  <a:pt x="8045793" y="11967431"/>
                </a:lnTo>
                <a:cubicBezTo>
                  <a:pt x="8041258" y="11960837"/>
                  <a:pt x="8043735" y="11951231"/>
                  <a:pt x="8050290" y="11947038"/>
                </a:cubicBezTo>
                <a:cubicBezTo>
                  <a:pt x="8052424" y="11945665"/>
                  <a:pt x="8054749" y="11945627"/>
                  <a:pt x="8057074" y="11945475"/>
                </a:cubicBezTo>
                <a:cubicBezTo>
                  <a:pt x="8056387" y="11944751"/>
                  <a:pt x="8055587" y="11944103"/>
                  <a:pt x="8055016" y="11943264"/>
                </a:cubicBezTo>
                <a:lnTo>
                  <a:pt x="8049756" y="11935602"/>
                </a:lnTo>
                <a:cubicBezTo>
                  <a:pt x="8045221" y="11929009"/>
                  <a:pt x="8049375" y="11919059"/>
                  <a:pt x="8055777" y="11915629"/>
                </a:cubicBezTo>
                <a:cubicBezTo>
                  <a:pt x="8056883" y="11915019"/>
                  <a:pt x="8057988" y="11914942"/>
                  <a:pt x="8059055" y="11914637"/>
                </a:cubicBezTo>
                <a:cubicBezTo>
                  <a:pt x="8059017" y="11913456"/>
                  <a:pt x="8058674" y="11912350"/>
                  <a:pt x="8058902" y="11911055"/>
                </a:cubicBezTo>
                <a:cubicBezTo>
                  <a:pt x="8060617" y="11901754"/>
                  <a:pt x="8068468" y="11899352"/>
                  <a:pt x="8075518" y="11901525"/>
                </a:cubicBezTo>
                <a:cubicBezTo>
                  <a:pt x="8071669" y="11897370"/>
                  <a:pt x="8070145" y="11890814"/>
                  <a:pt x="8072546" y="11885630"/>
                </a:cubicBezTo>
                <a:lnTo>
                  <a:pt x="8078033" y="11873737"/>
                </a:lnTo>
                <a:cubicBezTo>
                  <a:pt x="8080321" y="11868781"/>
                  <a:pt x="8084627" y="11865732"/>
                  <a:pt x="8089505" y="11865007"/>
                </a:cubicBezTo>
                <a:cubicBezTo>
                  <a:pt x="8089581" y="11864817"/>
                  <a:pt x="8089657" y="11864626"/>
                  <a:pt x="8089733" y="11864436"/>
                </a:cubicBezTo>
                <a:cubicBezTo>
                  <a:pt x="8080739" y="11863407"/>
                  <a:pt x="8072317" y="11854678"/>
                  <a:pt x="8077233" y="11844005"/>
                </a:cubicBezTo>
                <a:cubicBezTo>
                  <a:pt x="8083179" y="11831083"/>
                  <a:pt x="8099680" y="11834627"/>
                  <a:pt x="8104329" y="11844500"/>
                </a:cubicBezTo>
                <a:cubicBezTo>
                  <a:pt x="8113590" y="11839888"/>
                  <a:pt x="8126814" y="11842709"/>
                  <a:pt x="8135274" y="11848007"/>
                </a:cubicBezTo>
                <a:cubicBezTo>
                  <a:pt x="8141220" y="11851743"/>
                  <a:pt x="8143468" y="11860129"/>
                  <a:pt x="8144116" y="11868362"/>
                </a:cubicBezTo>
                <a:cubicBezTo>
                  <a:pt x="8153987" y="11867028"/>
                  <a:pt x="8165801" y="11878768"/>
                  <a:pt x="8160084" y="11891271"/>
                </a:cubicBezTo>
                <a:cubicBezTo>
                  <a:pt x="8156159" y="11899809"/>
                  <a:pt x="8148117" y="11900229"/>
                  <a:pt x="8141867" y="11896455"/>
                </a:cubicBezTo>
                <a:cubicBezTo>
                  <a:pt x="8141753" y="11897865"/>
                  <a:pt x="8141524" y="11899200"/>
                  <a:pt x="8141029" y="11900457"/>
                </a:cubicBezTo>
                <a:cubicBezTo>
                  <a:pt x="8147965" y="11904194"/>
                  <a:pt x="8150175" y="11912808"/>
                  <a:pt x="8147165" y="11919784"/>
                </a:cubicBezTo>
                <a:close/>
                <a:moveTo>
                  <a:pt x="8113476" y="12282211"/>
                </a:moveTo>
                <a:cubicBezTo>
                  <a:pt x="8110046" y="12300622"/>
                  <a:pt x="8080511" y="12299288"/>
                  <a:pt x="8083979" y="12280648"/>
                </a:cubicBezTo>
                <a:cubicBezTo>
                  <a:pt x="8084360" y="12278513"/>
                  <a:pt x="8085198" y="12276685"/>
                  <a:pt x="8086189" y="12275083"/>
                </a:cubicBezTo>
                <a:lnTo>
                  <a:pt x="8085922" y="12275198"/>
                </a:lnTo>
                <a:cubicBezTo>
                  <a:pt x="8078377" y="12278628"/>
                  <a:pt x="8069955" y="12274473"/>
                  <a:pt x="8066563" y="12267383"/>
                </a:cubicBezTo>
                <a:cubicBezTo>
                  <a:pt x="8063057" y="12260065"/>
                  <a:pt x="8067363" y="12251222"/>
                  <a:pt x="8074375" y="12248019"/>
                </a:cubicBezTo>
                <a:lnTo>
                  <a:pt x="8079367" y="12245732"/>
                </a:lnTo>
                <a:cubicBezTo>
                  <a:pt x="8080130" y="12241425"/>
                  <a:pt x="8082531" y="12237498"/>
                  <a:pt x="8086723" y="12235173"/>
                </a:cubicBezTo>
                <a:cubicBezTo>
                  <a:pt x="8092172" y="12232200"/>
                  <a:pt x="8097431" y="12233382"/>
                  <a:pt x="8102958" y="12235211"/>
                </a:cubicBezTo>
                <a:cubicBezTo>
                  <a:pt x="8107226" y="12236621"/>
                  <a:pt x="8109779" y="12240281"/>
                  <a:pt x="8110884" y="12244398"/>
                </a:cubicBezTo>
                <a:cubicBezTo>
                  <a:pt x="8111113" y="12244589"/>
                  <a:pt x="8111342" y="12244779"/>
                  <a:pt x="8111609" y="12244970"/>
                </a:cubicBezTo>
                <a:cubicBezTo>
                  <a:pt x="8118049" y="12250154"/>
                  <a:pt x="8118354" y="12259417"/>
                  <a:pt x="8113628" y="12265744"/>
                </a:cubicBezTo>
                <a:cubicBezTo>
                  <a:pt x="8112218" y="12267651"/>
                  <a:pt x="8110275" y="12268870"/>
                  <a:pt x="8108178" y="12269708"/>
                </a:cubicBezTo>
                <a:cubicBezTo>
                  <a:pt x="8112066" y="12272072"/>
                  <a:pt x="8114619" y="12276112"/>
                  <a:pt x="8113476" y="12282211"/>
                </a:cubicBezTo>
                <a:close/>
                <a:moveTo>
                  <a:pt x="8038057" y="12204031"/>
                </a:moveTo>
                <a:cubicBezTo>
                  <a:pt x="8041486" y="12185429"/>
                  <a:pt x="8070907" y="12188212"/>
                  <a:pt x="8067439" y="12206852"/>
                </a:cubicBezTo>
                <a:cubicBezTo>
                  <a:pt x="8064009" y="12225491"/>
                  <a:pt x="8034588" y="12222709"/>
                  <a:pt x="8038057" y="12204031"/>
                </a:cubicBezTo>
                <a:close/>
                <a:moveTo>
                  <a:pt x="8097127" y="12181655"/>
                </a:moveTo>
                <a:cubicBezTo>
                  <a:pt x="8097775" y="12186115"/>
                  <a:pt x="8096288" y="12189928"/>
                  <a:pt x="8093582" y="12192672"/>
                </a:cubicBezTo>
                <a:cubicBezTo>
                  <a:pt x="8088095" y="12199457"/>
                  <a:pt x="8077272" y="12202315"/>
                  <a:pt x="8071326" y="12194044"/>
                </a:cubicBezTo>
                <a:cubicBezTo>
                  <a:pt x="8069726" y="12191795"/>
                  <a:pt x="8067858" y="12189737"/>
                  <a:pt x="8066258" y="12187487"/>
                </a:cubicBezTo>
                <a:cubicBezTo>
                  <a:pt x="8065800" y="12186954"/>
                  <a:pt x="8065305" y="12186496"/>
                  <a:pt x="8064809" y="12186000"/>
                </a:cubicBezTo>
                <a:cubicBezTo>
                  <a:pt x="8063209" y="12184743"/>
                  <a:pt x="8061837" y="12183561"/>
                  <a:pt x="8060694" y="12182074"/>
                </a:cubicBezTo>
                <a:cubicBezTo>
                  <a:pt x="8056273" y="12182151"/>
                  <a:pt x="8051700" y="12180398"/>
                  <a:pt x="8048918" y="12177386"/>
                </a:cubicBezTo>
                <a:cubicBezTo>
                  <a:pt x="8043125" y="12171058"/>
                  <a:pt x="8044573" y="12162482"/>
                  <a:pt x="8049833" y="12156497"/>
                </a:cubicBezTo>
                <a:cubicBezTo>
                  <a:pt x="8046098" y="12160728"/>
                  <a:pt x="8048156" y="12160005"/>
                  <a:pt x="8048537" y="12156383"/>
                </a:cubicBezTo>
                <a:cubicBezTo>
                  <a:pt x="8048842" y="12153448"/>
                  <a:pt x="8049375" y="12151542"/>
                  <a:pt x="8050518" y="12148988"/>
                </a:cubicBezTo>
                <a:cubicBezTo>
                  <a:pt x="8053072" y="12143308"/>
                  <a:pt x="8057378" y="12139993"/>
                  <a:pt x="8062409" y="12136561"/>
                </a:cubicBezTo>
                <a:cubicBezTo>
                  <a:pt x="8063895" y="12135570"/>
                  <a:pt x="8065762" y="12135113"/>
                  <a:pt x="8067744" y="12134960"/>
                </a:cubicBezTo>
                <a:cubicBezTo>
                  <a:pt x="8069764" y="12132978"/>
                  <a:pt x="8072165" y="12131416"/>
                  <a:pt x="8074832" y="12130730"/>
                </a:cubicBezTo>
                <a:cubicBezTo>
                  <a:pt x="8076929" y="12130196"/>
                  <a:pt x="8079063" y="12129814"/>
                  <a:pt x="8081197" y="12129472"/>
                </a:cubicBezTo>
                <a:cubicBezTo>
                  <a:pt x="8081616" y="12129052"/>
                  <a:pt x="8081997" y="12128633"/>
                  <a:pt x="8082455" y="12128252"/>
                </a:cubicBezTo>
                <a:cubicBezTo>
                  <a:pt x="8088438" y="12123563"/>
                  <a:pt x="8098651" y="12124173"/>
                  <a:pt x="8103186" y="12130730"/>
                </a:cubicBezTo>
                <a:lnTo>
                  <a:pt x="8105625" y="12134313"/>
                </a:lnTo>
                <a:cubicBezTo>
                  <a:pt x="8106692" y="12135113"/>
                  <a:pt x="8107721" y="12135952"/>
                  <a:pt x="8108674" y="12136981"/>
                </a:cubicBezTo>
                <a:cubicBezTo>
                  <a:pt x="8115953" y="12144642"/>
                  <a:pt x="8117592" y="12156231"/>
                  <a:pt x="8120526" y="12165951"/>
                </a:cubicBezTo>
                <a:cubicBezTo>
                  <a:pt x="8124947" y="12180626"/>
                  <a:pt x="8107150" y="12187678"/>
                  <a:pt x="8097203" y="12180435"/>
                </a:cubicBezTo>
                <a:cubicBezTo>
                  <a:pt x="8097165" y="12180894"/>
                  <a:pt x="8097127" y="12181274"/>
                  <a:pt x="8097127" y="12181655"/>
                </a:cubicBezTo>
                <a:close/>
                <a:moveTo>
                  <a:pt x="8037676" y="12043591"/>
                </a:moveTo>
                <a:cubicBezTo>
                  <a:pt x="8036342" y="12051597"/>
                  <a:pt x="8027767" y="12056399"/>
                  <a:pt x="8020183" y="12054989"/>
                </a:cubicBezTo>
                <a:lnTo>
                  <a:pt x="8000823" y="12051406"/>
                </a:lnTo>
                <a:cubicBezTo>
                  <a:pt x="7992668" y="12049881"/>
                  <a:pt x="7988133" y="12041647"/>
                  <a:pt x="7989428" y="12033909"/>
                </a:cubicBezTo>
                <a:cubicBezTo>
                  <a:pt x="7990610" y="12026591"/>
                  <a:pt x="7997889" y="12022207"/>
                  <a:pt x="8004901" y="12022550"/>
                </a:cubicBezTo>
                <a:cubicBezTo>
                  <a:pt x="8004901" y="12022513"/>
                  <a:pt x="8004901" y="12022513"/>
                  <a:pt x="8004901" y="12022474"/>
                </a:cubicBezTo>
                <a:cubicBezTo>
                  <a:pt x="8006388" y="12014393"/>
                  <a:pt x="8015000" y="12009971"/>
                  <a:pt x="8022584" y="12011381"/>
                </a:cubicBezTo>
                <a:lnTo>
                  <a:pt x="8029025" y="12012563"/>
                </a:lnTo>
                <a:cubicBezTo>
                  <a:pt x="8037142" y="12014088"/>
                  <a:pt x="8041486" y="12022665"/>
                  <a:pt x="8040114" y="12030249"/>
                </a:cubicBezTo>
                <a:cubicBezTo>
                  <a:pt x="8039695" y="12032652"/>
                  <a:pt x="8038476" y="12034634"/>
                  <a:pt x="8036989" y="12036311"/>
                </a:cubicBezTo>
                <a:cubicBezTo>
                  <a:pt x="8037713" y="12038636"/>
                  <a:pt x="8038057" y="12041113"/>
                  <a:pt x="8037676" y="12043591"/>
                </a:cubicBezTo>
                <a:close/>
                <a:moveTo>
                  <a:pt x="7791258" y="12276112"/>
                </a:moveTo>
                <a:cubicBezTo>
                  <a:pt x="7792134" y="12271424"/>
                  <a:pt x="7794535" y="12268526"/>
                  <a:pt x="7797584" y="12267001"/>
                </a:cubicBezTo>
                <a:cubicBezTo>
                  <a:pt x="7793087" y="12267192"/>
                  <a:pt x="7788476" y="12264905"/>
                  <a:pt x="7785580" y="12261284"/>
                </a:cubicBezTo>
                <a:cubicBezTo>
                  <a:pt x="7784856" y="12261665"/>
                  <a:pt x="7784169" y="12262123"/>
                  <a:pt x="7783408" y="12262390"/>
                </a:cubicBezTo>
                <a:cubicBezTo>
                  <a:pt x="7775861" y="12265020"/>
                  <a:pt x="7767287" y="12261895"/>
                  <a:pt x="7764200" y="12254194"/>
                </a:cubicBezTo>
                <a:cubicBezTo>
                  <a:pt x="7761494" y="12247447"/>
                  <a:pt x="7764619" y="12238833"/>
                  <a:pt x="7771288" y="12235669"/>
                </a:cubicBezTo>
                <a:cubicBezTo>
                  <a:pt x="7771517" y="12235364"/>
                  <a:pt x="7771746" y="12235059"/>
                  <a:pt x="7771975" y="12234716"/>
                </a:cubicBezTo>
                <a:cubicBezTo>
                  <a:pt x="7772051" y="12234602"/>
                  <a:pt x="7772089" y="12234525"/>
                  <a:pt x="7772203" y="12234334"/>
                </a:cubicBezTo>
                <a:cubicBezTo>
                  <a:pt x="7772660" y="12233229"/>
                  <a:pt x="7773232" y="12232163"/>
                  <a:pt x="7773689" y="12231095"/>
                </a:cubicBezTo>
                <a:cubicBezTo>
                  <a:pt x="7774033" y="12230256"/>
                  <a:pt x="7775595" y="12225453"/>
                  <a:pt x="7774299" y="12229799"/>
                </a:cubicBezTo>
                <a:cubicBezTo>
                  <a:pt x="7775976" y="12224234"/>
                  <a:pt x="7777882" y="12219469"/>
                  <a:pt x="7783750" y="12217105"/>
                </a:cubicBezTo>
                <a:cubicBezTo>
                  <a:pt x="7789657" y="12214704"/>
                  <a:pt x="7795983" y="12216343"/>
                  <a:pt x="7800252" y="12220803"/>
                </a:cubicBezTo>
                <a:cubicBezTo>
                  <a:pt x="7801129" y="12221679"/>
                  <a:pt x="7801891" y="12222670"/>
                  <a:pt x="7802576" y="12223738"/>
                </a:cubicBezTo>
                <a:cubicBezTo>
                  <a:pt x="7809741" y="12230333"/>
                  <a:pt x="7811456" y="12241349"/>
                  <a:pt x="7811952" y="12250611"/>
                </a:cubicBezTo>
                <a:cubicBezTo>
                  <a:pt x="7812332" y="12257778"/>
                  <a:pt x="7808407" y="12263495"/>
                  <a:pt x="7802043" y="12265896"/>
                </a:cubicBezTo>
                <a:cubicBezTo>
                  <a:pt x="7810961" y="12265173"/>
                  <a:pt x="7821670" y="12273063"/>
                  <a:pt x="7819497" y="12284880"/>
                </a:cubicBezTo>
                <a:cubicBezTo>
                  <a:pt x="7815991" y="12303557"/>
                  <a:pt x="7787828" y="12294562"/>
                  <a:pt x="7791258" y="12276112"/>
                </a:cubicBezTo>
                <a:close/>
                <a:moveTo>
                  <a:pt x="7807874" y="12347889"/>
                </a:moveTo>
                <a:cubicBezTo>
                  <a:pt x="7804406" y="12366643"/>
                  <a:pt x="7775443" y="12360811"/>
                  <a:pt x="7778910" y="12342171"/>
                </a:cubicBezTo>
                <a:cubicBezTo>
                  <a:pt x="7782378" y="12323417"/>
                  <a:pt x="7811342" y="12329249"/>
                  <a:pt x="7807874" y="12347889"/>
                </a:cubicBezTo>
                <a:close/>
                <a:moveTo>
                  <a:pt x="7644002" y="12283774"/>
                </a:moveTo>
                <a:cubicBezTo>
                  <a:pt x="7639619" y="12280229"/>
                  <a:pt x="7634665" y="12276837"/>
                  <a:pt x="7631960" y="12271766"/>
                </a:cubicBezTo>
                <a:cubicBezTo>
                  <a:pt x="7627996" y="12264371"/>
                  <a:pt x="7630473" y="12255300"/>
                  <a:pt x="7637904" y="12251183"/>
                </a:cubicBezTo>
                <a:cubicBezTo>
                  <a:pt x="7643316" y="12248210"/>
                  <a:pt x="7648613" y="12249392"/>
                  <a:pt x="7654139" y="12251222"/>
                </a:cubicBezTo>
                <a:cubicBezTo>
                  <a:pt x="7658407" y="12252631"/>
                  <a:pt x="7660961" y="12256291"/>
                  <a:pt x="7662066" y="12260408"/>
                </a:cubicBezTo>
                <a:cubicBezTo>
                  <a:pt x="7662295" y="12260598"/>
                  <a:pt x="7662523" y="12260788"/>
                  <a:pt x="7662790" y="12260979"/>
                </a:cubicBezTo>
                <a:cubicBezTo>
                  <a:pt x="7668354" y="12265439"/>
                  <a:pt x="7669116" y="12272872"/>
                  <a:pt x="7666220" y="12278933"/>
                </a:cubicBezTo>
                <a:lnTo>
                  <a:pt x="7674032" y="12280381"/>
                </a:lnTo>
                <a:cubicBezTo>
                  <a:pt x="7681883" y="12281830"/>
                  <a:pt x="7687256" y="12289873"/>
                  <a:pt x="7685732" y="12297687"/>
                </a:cubicBezTo>
                <a:cubicBezTo>
                  <a:pt x="7684208" y="12305578"/>
                  <a:pt x="7676281" y="12310838"/>
                  <a:pt x="7668430" y="12309389"/>
                </a:cubicBezTo>
                <a:lnTo>
                  <a:pt x="7655511" y="12306988"/>
                </a:lnTo>
                <a:cubicBezTo>
                  <a:pt x="7647660" y="12305540"/>
                  <a:pt x="7642287" y="12297497"/>
                  <a:pt x="7643811" y="12289682"/>
                </a:cubicBezTo>
                <a:cubicBezTo>
                  <a:pt x="7644154" y="12287853"/>
                  <a:pt x="7644917" y="12286214"/>
                  <a:pt x="7645869" y="12284727"/>
                </a:cubicBezTo>
                <a:cubicBezTo>
                  <a:pt x="7645260" y="12284384"/>
                  <a:pt x="7644535" y="12284232"/>
                  <a:pt x="7644002" y="12283774"/>
                </a:cubicBezTo>
                <a:close/>
                <a:moveTo>
                  <a:pt x="7592744" y="12427671"/>
                </a:moveTo>
                <a:cubicBezTo>
                  <a:pt x="7599490" y="12425421"/>
                  <a:pt x="7606273" y="12428433"/>
                  <a:pt x="7610313" y="12434264"/>
                </a:cubicBezTo>
                <a:lnTo>
                  <a:pt x="7615572" y="12441888"/>
                </a:lnTo>
                <a:cubicBezTo>
                  <a:pt x="7620107" y="12448521"/>
                  <a:pt x="7616220" y="12458431"/>
                  <a:pt x="7609741" y="12461938"/>
                </a:cubicBezTo>
                <a:cubicBezTo>
                  <a:pt x="7602234" y="12466055"/>
                  <a:pt x="7594231" y="12462700"/>
                  <a:pt x="7589696" y="12456107"/>
                </a:cubicBezTo>
                <a:lnTo>
                  <a:pt x="7588400" y="12454239"/>
                </a:lnTo>
                <a:cubicBezTo>
                  <a:pt x="7583217" y="12451684"/>
                  <a:pt x="7579444" y="12446462"/>
                  <a:pt x="7580816" y="12439106"/>
                </a:cubicBezTo>
                <a:cubicBezTo>
                  <a:pt x="7582150" y="12431940"/>
                  <a:pt x="7587218" y="12428394"/>
                  <a:pt x="7592744" y="12427671"/>
                </a:cubicBezTo>
                <a:close/>
                <a:moveTo>
                  <a:pt x="7571289" y="12430186"/>
                </a:moveTo>
                <a:cubicBezTo>
                  <a:pt x="7564543" y="12432435"/>
                  <a:pt x="7557760" y="12429424"/>
                  <a:pt x="7553720" y="12423591"/>
                </a:cubicBezTo>
                <a:lnTo>
                  <a:pt x="7548461" y="12415930"/>
                </a:lnTo>
                <a:cubicBezTo>
                  <a:pt x="7543926" y="12409335"/>
                  <a:pt x="7547851" y="12399425"/>
                  <a:pt x="7554292" y="12395879"/>
                </a:cubicBezTo>
                <a:cubicBezTo>
                  <a:pt x="7561799" y="12391763"/>
                  <a:pt x="7569841" y="12395117"/>
                  <a:pt x="7574337" y="12401712"/>
                </a:cubicBezTo>
                <a:lnTo>
                  <a:pt x="7575633" y="12403579"/>
                </a:lnTo>
                <a:cubicBezTo>
                  <a:pt x="7580816" y="12406134"/>
                  <a:pt x="7584589" y="12411356"/>
                  <a:pt x="7583217" y="12418712"/>
                </a:cubicBezTo>
                <a:cubicBezTo>
                  <a:pt x="7581883" y="12425916"/>
                  <a:pt x="7576815" y="12429499"/>
                  <a:pt x="7571289" y="12430186"/>
                </a:cubicBezTo>
                <a:close/>
                <a:moveTo>
                  <a:pt x="7594040" y="12360353"/>
                </a:moveTo>
                <a:cubicBezTo>
                  <a:pt x="7592782" y="12367252"/>
                  <a:pt x="7586837" y="12372170"/>
                  <a:pt x="7579977" y="12372437"/>
                </a:cubicBezTo>
                <a:cubicBezTo>
                  <a:pt x="7578720" y="12376554"/>
                  <a:pt x="7575824" y="12380251"/>
                  <a:pt x="7571860" y="12382081"/>
                </a:cubicBezTo>
                <a:lnTo>
                  <a:pt x="7566068" y="12384749"/>
                </a:lnTo>
                <a:cubicBezTo>
                  <a:pt x="7561266" y="12386998"/>
                  <a:pt x="7556045" y="12385816"/>
                  <a:pt x="7552157" y="12382843"/>
                </a:cubicBezTo>
                <a:cubicBezTo>
                  <a:pt x="7547318" y="12383453"/>
                  <a:pt x="7542439" y="12381471"/>
                  <a:pt x="7539696" y="12375524"/>
                </a:cubicBezTo>
                <a:cubicBezTo>
                  <a:pt x="7536113" y="12367748"/>
                  <a:pt x="7539657" y="12360621"/>
                  <a:pt x="7545145" y="12356809"/>
                </a:cubicBezTo>
                <a:cubicBezTo>
                  <a:pt x="7545031" y="12356542"/>
                  <a:pt x="7544879" y="12356275"/>
                  <a:pt x="7544764" y="12356008"/>
                </a:cubicBezTo>
                <a:cubicBezTo>
                  <a:pt x="7542097" y="12348079"/>
                  <a:pt x="7546784" y="12341066"/>
                  <a:pt x="7553796" y="12337825"/>
                </a:cubicBezTo>
                <a:lnTo>
                  <a:pt x="7559589" y="12335158"/>
                </a:lnTo>
                <a:cubicBezTo>
                  <a:pt x="7564505" y="12332871"/>
                  <a:pt x="7570221" y="12335005"/>
                  <a:pt x="7574033" y="12338741"/>
                </a:cubicBezTo>
                <a:cubicBezTo>
                  <a:pt x="7576738" y="12337292"/>
                  <a:pt x="7579787" y="12336415"/>
                  <a:pt x="7583065" y="12336988"/>
                </a:cubicBezTo>
                <a:cubicBezTo>
                  <a:pt x="7590801" y="12338245"/>
                  <a:pt x="7596708" y="12346097"/>
                  <a:pt x="7595259" y="12353912"/>
                </a:cubicBezTo>
                <a:lnTo>
                  <a:pt x="7594040" y="12360353"/>
                </a:lnTo>
                <a:close/>
                <a:moveTo>
                  <a:pt x="7545260" y="12065319"/>
                </a:moveTo>
                <a:lnTo>
                  <a:pt x="7546441" y="12058876"/>
                </a:lnTo>
                <a:cubicBezTo>
                  <a:pt x="7547889" y="12051024"/>
                  <a:pt x="7553987" y="12044735"/>
                  <a:pt x="7562485" y="12045535"/>
                </a:cubicBezTo>
                <a:cubicBezTo>
                  <a:pt x="7569917" y="12046221"/>
                  <a:pt x="7577272" y="12053769"/>
                  <a:pt x="7575824" y="12061583"/>
                </a:cubicBezTo>
                <a:lnTo>
                  <a:pt x="7574642" y="12068026"/>
                </a:lnTo>
                <a:cubicBezTo>
                  <a:pt x="7574452" y="12068978"/>
                  <a:pt x="7573994" y="12069779"/>
                  <a:pt x="7573690" y="12070693"/>
                </a:cubicBezTo>
                <a:cubicBezTo>
                  <a:pt x="7578149" y="12073476"/>
                  <a:pt x="7581274" y="12077669"/>
                  <a:pt x="7583255" y="12082662"/>
                </a:cubicBezTo>
                <a:cubicBezTo>
                  <a:pt x="7586114" y="12089905"/>
                  <a:pt x="7579673" y="12098406"/>
                  <a:pt x="7572889" y="12100120"/>
                </a:cubicBezTo>
                <a:cubicBezTo>
                  <a:pt x="7568126" y="12101302"/>
                  <a:pt x="7563971" y="12100006"/>
                  <a:pt x="7560770" y="12097299"/>
                </a:cubicBezTo>
                <a:cubicBezTo>
                  <a:pt x="7555854" y="12097224"/>
                  <a:pt x="7551129" y="12094594"/>
                  <a:pt x="7548347" y="12090057"/>
                </a:cubicBezTo>
                <a:cubicBezTo>
                  <a:pt x="7545717" y="12085788"/>
                  <a:pt x="7546289" y="12080375"/>
                  <a:pt x="7548689" y="12076069"/>
                </a:cubicBezTo>
                <a:cubicBezTo>
                  <a:pt x="7546060" y="12073171"/>
                  <a:pt x="7544536" y="12069322"/>
                  <a:pt x="7545260" y="12065319"/>
                </a:cubicBezTo>
                <a:close/>
                <a:moveTo>
                  <a:pt x="7794498" y="11732203"/>
                </a:moveTo>
                <a:cubicBezTo>
                  <a:pt x="7796670" y="11731441"/>
                  <a:pt x="7798994" y="11731098"/>
                  <a:pt x="7801509" y="11731366"/>
                </a:cubicBezTo>
                <a:cubicBezTo>
                  <a:pt x="7809246" y="11732166"/>
                  <a:pt x="7815344" y="11740552"/>
                  <a:pt x="7813933" y="11748137"/>
                </a:cubicBezTo>
                <a:lnTo>
                  <a:pt x="7811532" y="11761021"/>
                </a:lnTo>
                <a:cubicBezTo>
                  <a:pt x="7810541" y="11766396"/>
                  <a:pt x="7807112" y="11770398"/>
                  <a:pt x="7802539" y="11772304"/>
                </a:cubicBezTo>
                <a:cubicBezTo>
                  <a:pt x="7802539" y="11772495"/>
                  <a:pt x="7802463" y="11772724"/>
                  <a:pt x="7802463" y="11772915"/>
                </a:cubicBezTo>
                <a:cubicBezTo>
                  <a:pt x="7811456" y="11771694"/>
                  <a:pt x="7821708" y="11778098"/>
                  <a:pt x="7819573" y="11789648"/>
                </a:cubicBezTo>
                <a:cubicBezTo>
                  <a:pt x="7816982" y="11803638"/>
                  <a:pt x="7800099" y="11804209"/>
                  <a:pt x="7793164" y="11795823"/>
                </a:cubicBezTo>
                <a:cubicBezTo>
                  <a:pt x="7785313" y="11802531"/>
                  <a:pt x="7771784" y="11803065"/>
                  <a:pt x="7762295" y="11799978"/>
                </a:cubicBezTo>
                <a:cubicBezTo>
                  <a:pt x="7755626" y="11797805"/>
                  <a:pt x="7751357" y="11790258"/>
                  <a:pt x="7748728" y="11782444"/>
                </a:cubicBezTo>
                <a:cubicBezTo>
                  <a:pt x="7742592" y="11784883"/>
                  <a:pt x="7734589" y="11781644"/>
                  <a:pt x="7730397" y="11775468"/>
                </a:cubicBezTo>
                <a:cubicBezTo>
                  <a:pt x="7720908" y="11780576"/>
                  <a:pt x="7705702" y="11774095"/>
                  <a:pt x="7708255" y="11760259"/>
                </a:cubicBezTo>
                <a:cubicBezTo>
                  <a:pt x="7710885" y="11745965"/>
                  <a:pt x="7728415" y="11745813"/>
                  <a:pt x="7735008" y="11754847"/>
                </a:cubicBezTo>
                <a:cubicBezTo>
                  <a:pt x="7737790" y="11753817"/>
                  <a:pt x="7740953" y="11753703"/>
                  <a:pt x="7744040" y="11754656"/>
                </a:cubicBezTo>
                <a:cubicBezTo>
                  <a:pt x="7743773" y="11753283"/>
                  <a:pt x="7743697" y="11751910"/>
                  <a:pt x="7743888" y="11750577"/>
                </a:cubicBezTo>
                <a:cubicBezTo>
                  <a:pt x="7736304" y="11748671"/>
                  <a:pt x="7732035" y="11740857"/>
                  <a:pt x="7733255" y="11733385"/>
                </a:cubicBezTo>
                <a:cubicBezTo>
                  <a:pt x="7734017" y="11728582"/>
                  <a:pt x="7737485" y="11724885"/>
                  <a:pt x="7741754" y="11723055"/>
                </a:cubicBezTo>
                <a:cubicBezTo>
                  <a:pt x="7740801" y="11723132"/>
                  <a:pt x="7739810" y="11723132"/>
                  <a:pt x="7738857" y="11722941"/>
                </a:cubicBezTo>
                <a:lnTo>
                  <a:pt x="7732416" y="11721760"/>
                </a:lnTo>
                <a:cubicBezTo>
                  <a:pt x="7724528" y="11720273"/>
                  <a:pt x="7717973" y="11715089"/>
                  <a:pt x="7718392" y="11706283"/>
                </a:cubicBezTo>
                <a:cubicBezTo>
                  <a:pt x="7718774" y="11699079"/>
                  <a:pt x="7726014" y="11690807"/>
                  <a:pt x="7733865" y="11692257"/>
                </a:cubicBezTo>
                <a:lnTo>
                  <a:pt x="7740305" y="11693476"/>
                </a:lnTo>
                <a:cubicBezTo>
                  <a:pt x="7747775" y="11694848"/>
                  <a:pt x="7753872" y="11699727"/>
                  <a:pt x="7754139" y="11707732"/>
                </a:cubicBezTo>
                <a:cubicBezTo>
                  <a:pt x="7757531" y="11704187"/>
                  <a:pt x="7762447" y="11702166"/>
                  <a:pt x="7767478" y="11703082"/>
                </a:cubicBezTo>
                <a:lnTo>
                  <a:pt x="7780397" y="11705445"/>
                </a:lnTo>
                <a:cubicBezTo>
                  <a:pt x="7788248" y="11706893"/>
                  <a:pt x="7793621" y="11714937"/>
                  <a:pt x="7792097" y="11722751"/>
                </a:cubicBezTo>
                <a:cubicBezTo>
                  <a:pt x="7791677" y="11724962"/>
                  <a:pt x="7790648" y="11726867"/>
                  <a:pt x="7789352" y="11728582"/>
                </a:cubicBezTo>
                <a:cubicBezTo>
                  <a:pt x="7791029" y="11729802"/>
                  <a:pt x="7793201" y="11730641"/>
                  <a:pt x="7794498" y="11732203"/>
                </a:cubicBezTo>
                <a:close/>
                <a:moveTo>
                  <a:pt x="7911418" y="11773219"/>
                </a:moveTo>
                <a:cubicBezTo>
                  <a:pt x="7912104" y="11773829"/>
                  <a:pt x="7912714" y="11774401"/>
                  <a:pt x="7913476" y="11774934"/>
                </a:cubicBezTo>
                <a:cubicBezTo>
                  <a:pt x="7920183" y="11779776"/>
                  <a:pt x="7919231" y="11790105"/>
                  <a:pt x="7914581" y="11795785"/>
                </a:cubicBezTo>
                <a:cubicBezTo>
                  <a:pt x="7909169" y="11802417"/>
                  <a:pt x="7899985" y="11801388"/>
                  <a:pt x="7893735" y="11796891"/>
                </a:cubicBezTo>
                <a:cubicBezTo>
                  <a:pt x="7883636" y="11789610"/>
                  <a:pt x="7880511" y="11777336"/>
                  <a:pt x="7882683" y="11765520"/>
                </a:cubicBezTo>
                <a:cubicBezTo>
                  <a:pt x="7884131" y="11757629"/>
                  <a:pt x="7892401" y="11752444"/>
                  <a:pt x="7900137" y="11754046"/>
                </a:cubicBezTo>
                <a:cubicBezTo>
                  <a:pt x="7908064" y="11755647"/>
                  <a:pt x="7913057" y="11763613"/>
                  <a:pt x="7911647" y="11771465"/>
                </a:cubicBezTo>
                <a:cubicBezTo>
                  <a:pt x="7911533" y="11772267"/>
                  <a:pt x="7911456" y="11772685"/>
                  <a:pt x="7911418" y="11772799"/>
                </a:cubicBezTo>
                <a:lnTo>
                  <a:pt x="7911418" y="11773067"/>
                </a:lnTo>
                <a:cubicBezTo>
                  <a:pt x="7911418" y="11773181"/>
                  <a:pt x="7911418" y="11773181"/>
                  <a:pt x="7911418" y="11773219"/>
                </a:cubicBezTo>
                <a:close/>
                <a:moveTo>
                  <a:pt x="8095450" y="11732089"/>
                </a:moveTo>
                <a:cubicBezTo>
                  <a:pt x="8094040" y="11739103"/>
                  <a:pt x="8088857" y="11743754"/>
                  <a:pt x="8082112" y="11744478"/>
                </a:cubicBezTo>
                <a:cubicBezTo>
                  <a:pt x="8090915" y="11745965"/>
                  <a:pt x="8099413" y="11756256"/>
                  <a:pt x="8094383" y="11767159"/>
                </a:cubicBezTo>
                <a:cubicBezTo>
                  <a:pt x="8086456" y="11784426"/>
                  <a:pt x="8061380" y="11768798"/>
                  <a:pt x="8069192" y="11751758"/>
                </a:cubicBezTo>
                <a:cubicBezTo>
                  <a:pt x="8071174" y="11747452"/>
                  <a:pt x="8074223" y="11745202"/>
                  <a:pt x="8077576" y="11744478"/>
                </a:cubicBezTo>
                <a:cubicBezTo>
                  <a:pt x="8073156" y="11743601"/>
                  <a:pt x="8069268" y="11740209"/>
                  <a:pt x="8067325" y="11736015"/>
                </a:cubicBezTo>
                <a:cubicBezTo>
                  <a:pt x="8066525" y="11736168"/>
                  <a:pt x="8065762" y="11736473"/>
                  <a:pt x="8064962" y="11736549"/>
                </a:cubicBezTo>
                <a:cubicBezTo>
                  <a:pt x="8056997" y="11737274"/>
                  <a:pt x="8049451" y="11732128"/>
                  <a:pt x="8048346" y="11723894"/>
                </a:cubicBezTo>
                <a:cubicBezTo>
                  <a:pt x="8047355" y="11716690"/>
                  <a:pt x="8052500" y="11709104"/>
                  <a:pt x="8059779" y="11707656"/>
                </a:cubicBezTo>
                <a:cubicBezTo>
                  <a:pt x="8060084" y="11707427"/>
                  <a:pt x="8060389" y="11707160"/>
                  <a:pt x="8060656" y="11706931"/>
                </a:cubicBezTo>
                <a:cubicBezTo>
                  <a:pt x="8060770" y="11706817"/>
                  <a:pt x="8060808" y="11706740"/>
                  <a:pt x="8060960" y="11706588"/>
                </a:cubicBezTo>
                <a:cubicBezTo>
                  <a:pt x="8061684" y="11705635"/>
                  <a:pt x="8062485" y="11704758"/>
                  <a:pt x="8063171" y="11703806"/>
                </a:cubicBezTo>
                <a:cubicBezTo>
                  <a:pt x="8063705" y="11703082"/>
                  <a:pt x="8066410" y="11698813"/>
                  <a:pt x="8064048" y="11702700"/>
                </a:cubicBezTo>
                <a:cubicBezTo>
                  <a:pt x="8067020" y="11697707"/>
                  <a:pt x="8070031" y="11693552"/>
                  <a:pt x="8076319" y="11692675"/>
                </a:cubicBezTo>
                <a:cubicBezTo>
                  <a:pt x="8082607" y="11691798"/>
                  <a:pt x="8088362" y="11694924"/>
                  <a:pt x="8091411" y="11700299"/>
                </a:cubicBezTo>
                <a:cubicBezTo>
                  <a:pt x="8092020" y="11701366"/>
                  <a:pt x="8092515" y="11702548"/>
                  <a:pt x="8092935" y="11703730"/>
                </a:cubicBezTo>
                <a:cubicBezTo>
                  <a:pt x="8098270" y="11711887"/>
                  <a:pt x="8097279" y="11722980"/>
                  <a:pt x="8095450" y="11732089"/>
                </a:cubicBezTo>
                <a:close/>
                <a:moveTo>
                  <a:pt x="8096327" y="11551066"/>
                </a:moveTo>
                <a:lnTo>
                  <a:pt x="8099070" y="11545120"/>
                </a:lnTo>
                <a:cubicBezTo>
                  <a:pt x="8102424" y="11537839"/>
                  <a:pt x="8109703" y="11533189"/>
                  <a:pt x="8117859" y="11535972"/>
                </a:cubicBezTo>
                <a:cubicBezTo>
                  <a:pt x="8124870" y="11538373"/>
                  <a:pt x="8130320" y="11547521"/>
                  <a:pt x="8127005" y="11554763"/>
                </a:cubicBezTo>
                <a:lnTo>
                  <a:pt x="8124261" y="11560748"/>
                </a:lnTo>
                <a:cubicBezTo>
                  <a:pt x="8120907" y="11567991"/>
                  <a:pt x="8113628" y="11572679"/>
                  <a:pt x="8105473" y="11569859"/>
                </a:cubicBezTo>
                <a:cubicBezTo>
                  <a:pt x="8098422" y="11567419"/>
                  <a:pt x="8092972" y="11558309"/>
                  <a:pt x="8096327" y="11551066"/>
                </a:cubicBezTo>
                <a:close/>
                <a:moveTo>
                  <a:pt x="8063857" y="11597761"/>
                </a:moveTo>
                <a:cubicBezTo>
                  <a:pt x="8056007" y="11614877"/>
                  <a:pt x="8027920" y="11605728"/>
                  <a:pt x="8035808" y="11588498"/>
                </a:cubicBezTo>
                <a:cubicBezTo>
                  <a:pt x="8043697" y="11571421"/>
                  <a:pt x="8071783" y="11580532"/>
                  <a:pt x="8063857" y="11597761"/>
                </a:cubicBezTo>
                <a:close/>
                <a:moveTo>
                  <a:pt x="8034855" y="11870611"/>
                </a:moveTo>
                <a:cubicBezTo>
                  <a:pt x="8037637" y="11878120"/>
                  <a:pt x="8034017" y="11886774"/>
                  <a:pt x="8026471" y="11889708"/>
                </a:cubicBezTo>
                <a:cubicBezTo>
                  <a:pt x="8019116" y="11892567"/>
                  <a:pt x="8010122" y="11888793"/>
                  <a:pt x="8007340" y="11881322"/>
                </a:cubicBezTo>
                <a:lnTo>
                  <a:pt x="8004101" y="11872632"/>
                </a:lnTo>
                <a:cubicBezTo>
                  <a:pt x="8001319" y="11865121"/>
                  <a:pt x="8004939" y="11856469"/>
                  <a:pt x="8012485" y="11853496"/>
                </a:cubicBezTo>
                <a:cubicBezTo>
                  <a:pt x="8019840" y="11850638"/>
                  <a:pt x="8028834" y="11854411"/>
                  <a:pt x="8031616" y="11861882"/>
                </a:cubicBezTo>
                <a:cubicBezTo>
                  <a:pt x="8032683" y="11864817"/>
                  <a:pt x="8033788" y="11867714"/>
                  <a:pt x="8034855" y="11870611"/>
                </a:cubicBezTo>
                <a:close/>
                <a:moveTo>
                  <a:pt x="8008483" y="11912236"/>
                </a:moveTo>
                <a:lnTo>
                  <a:pt x="8007302" y="11918677"/>
                </a:lnTo>
                <a:cubicBezTo>
                  <a:pt x="8005854" y="11926568"/>
                  <a:pt x="7995564" y="11930418"/>
                  <a:pt x="7988743" y="11928207"/>
                </a:cubicBezTo>
                <a:cubicBezTo>
                  <a:pt x="7980473" y="11925540"/>
                  <a:pt x="7977729" y="11917458"/>
                  <a:pt x="7979215" y="11909643"/>
                </a:cubicBezTo>
                <a:lnTo>
                  <a:pt x="7980396" y="11903202"/>
                </a:lnTo>
                <a:cubicBezTo>
                  <a:pt x="7981845" y="11895312"/>
                  <a:pt x="7992134" y="11891462"/>
                  <a:pt x="7998956" y="11893673"/>
                </a:cubicBezTo>
                <a:cubicBezTo>
                  <a:pt x="8007226" y="11896303"/>
                  <a:pt x="8009932" y="11904383"/>
                  <a:pt x="8008483" y="11912236"/>
                </a:cubicBezTo>
                <a:close/>
                <a:moveTo>
                  <a:pt x="8019497" y="11678838"/>
                </a:moveTo>
                <a:lnTo>
                  <a:pt x="8016753" y="11684785"/>
                </a:lnTo>
                <a:cubicBezTo>
                  <a:pt x="8013399" y="11692066"/>
                  <a:pt x="8006006" y="11696678"/>
                  <a:pt x="7997927" y="11693780"/>
                </a:cubicBezTo>
                <a:cubicBezTo>
                  <a:pt x="7990915" y="11691303"/>
                  <a:pt x="7985618" y="11682193"/>
                  <a:pt x="7988933" y="11674912"/>
                </a:cubicBezTo>
                <a:lnTo>
                  <a:pt x="7991677" y="11668965"/>
                </a:lnTo>
                <a:cubicBezTo>
                  <a:pt x="7995031" y="11661686"/>
                  <a:pt x="8002424" y="11657073"/>
                  <a:pt x="8010504" y="11659970"/>
                </a:cubicBezTo>
                <a:cubicBezTo>
                  <a:pt x="8017515" y="11662448"/>
                  <a:pt x="8022813" y="11671558"/>
                  <a:pt x="8019497" y="11678838"/>
                </a:cubicBezTo>
                <a:close/>
                <a:moveTo>
                  <a:pt x="7997660" y="11820790"/>
                </a:moveTo>
                <a:cubicBezTo>
                  <a:pt x="7989772" y="11837982"/>
                  <a:pt x="7962104" y="11827614"/>
                  <a:pt x="7970031" y="11810346"/>
                </a:cubicBezTo>
                <a:cubicBezTo>
                  <a:pt x="7977919" y="11793154"/>
                  <a:pt x="8005625" y="11803485"/>
                  <a:pt x="7997660" y="11820790"/>
                </a:cubicBezTo>
                <a:close/>
                <a:moveTo>
                  <a:pt x="7970564" y="11961676"/>
                </a:moveTo>
                <a:lnTo>
                  <a:pt x="7977005" y="11962857"/>
                </a:lnTo>
                <a:cubicBezTo>
                  <a:pt x="7985160" y="11964381"/>
                  <a:pt x="7990305" y="11971433"/>
                  <a:pt x="7989467" y="11979630"/>
                </a:cubicBezTo>
                <a:cubicBezTo>
                  <a:pt x="7988666" y="11987367"/>
                  <a:pt x="7980320" y="11993504"/>
                  <a:pt x="7972698" y="11992094"/>
                </a:cubicBezTo>
                <a:lnTo>
                  <a:pt x="7966258" y="11990912"/>
                </a:lnTo>
                <a:cubicBezTo>
                  <a:pt x="7965762" y="11990835"/>
                  <a:pt x="7965305" y="11990645"/>
                  <a:pt x="7964848" y="11990531"/>
                </a:cubicBezTo>
                <a:cubicBezTo>
                  <a:pt x="7963895" y="11991560"/>
                  <a:pt x="7962866" y="11992474"/>
                  <a:pt x="7961685" y="11993161"/>
                </a:cubicBezTo>
                <a:cubicBezTo>
                  <a:pt x="7954406" y="11997354"/>
                  <a:pt x="7946022" y="11994304"/>
                  <a:pt x="7941524" y="11987748"/>
                </a:cubicBezTo>
                <a:lnTo>
                  <a:pt x="7936265" y="11980087"/>
                </a:lnTo>
                <a:cubicBezTo>
                  <a:pt x="7931731" y="11973492"/>
                  <a:pt x="7935198" y="11963658"/>
                  <a:pt x="7941677" y="11959921"/>
                </a:cubicBezTo>
                <a:cubicBezTo>
                  <a:pt x="7948384" y="11956072"/>
                  <a:pt x="7955968" y="11958359"/>
                  <a:pt x="7960656" y="11963886"/>
                </a:cubicBezTo>
                <a:cubicBezTo>
                  <a:pt x="7963590" y="11961980"/>
                  <a:pt x="7967135" y="11961028"/>
                  <a:pt x="7970564" y="11961676"/>
                </a:cubicBezTo>
                <a:close/>
                <a:moveTo>
                  <a:pt x="7967859" y="12096461"/>
                </a:moveTo>
                <a:cubicBezTo>
                  <a:pt x="7964390" y="12115178"/>
                  <a:pt x="7935427" y="12109498"/>
                  <a:pt x="7938895" y="12090782"/>
                </a:cubicBezTo>
                <a:cubicBezTo>
                  <a:pt x="7940076" y="12084301"/>
                  <a:pt x="7944421" y="12080909"/>
                  <a:pt x="7949375" y="12079804"/>
                </a:cubicBezTo>
                <a:cubicBezTo>
                  <a:pt x="7945603" y="12077097"/>
                  <a:pt x="7943011" y="12073132"/>
                  <a:pt x="7943316" y="12067644"/>
                </a:cubicBezTo>
                <a:cubicBezTo>
                  <a:pt x="7943735" y="12060402"/>
                  <a:pt x="7951052" y="12052282"/>
                  <a:pt x="7958903" y="12053731"/>
                </a:cubicBezTo>
                <a:lnTo>
                  <a:pt x="7965343" y="12054912"/>
                </a:lnTo>
                <a:cubicBezTo>
                  <a:pt x="7973232" y="12056361"/>
                  <a:pt x="7979749" y="12061697"/>
                  <a:pt x="7979253" y="12070502"/>
                </a:cubicBezTo>
                <a:cubicBezTo>
                  <a:pt x="7978872" y="12077478"/>
                  <a:pt x="7972012" y="12085064"/>
                  <a:pt x="7964505" y="12084339"/>
                </a:cubicBezTo>
                <a:cubicBezTo>
                  <a:pt x="7967172" y="12087313"/>
                  <a:pt x="7968811" y="12091316"/>
                  <a:pt x="7967859" y="12096461"/>
                </a:cubicBezTo>
                <a:close/>
                <a:moveTo>
                  <a:pt x="7945221" y="11726258"/>
                </a:moveTo>
                <a:cubicBezTo>
                  <a:pt x="7938972" y="11731327"/>
                  <a:pt x="7929215" y="11729268"/>
                  <a:pt x="7924566" y="11723094"/>
                </a:cubicBezTo>
                <a:cubicBezTo>
                  <a:pt x="7921174" y="11718595"/>
                  <a:pt x="7917249" y="11714098"/>
                  <a:pt x="7915839" y="11708533"/>
                </a:cubicBezTo>
                <a:cubicBezTo>
                  <a:pt x="7913819" y="11700413"/>
                  <a:pt x="7918430" y="11692180"/>
                  <a:pt x="7926624" y="11690045"/>
                </a:cubicBezTo>
                <a:cubicBezTo>
                  <a:pt x="7932607" y="11688483"/>
                  <a:pt x="7937447" y="11690922"/>
                  <a:pt x="7942363" y="11694048"/>
                </a:cubicBezTo>
                <a:cubicBezTo>
                  <a:pt x="7946136" y="11696449"/>
                  <a:pt x="7947774" y="11700643"/>
                  <a:pt x="7947813" y="11704873"/>
                </a:cubicBezTo>
                <a:cubicBezTo>
                  <a:pt x="7948004" y="11705101"/>
                  <a:pt x="7948194" y="11705369"/>
                  <a:pt x="7948346" y="11705597"/>
                </a:cubicBezTo>
                <a:cubicBezTo>
                  <a:pt x="7953339" y="11712230"/>
                  <a:pt x="7951357" y="11721302"/>
                  <a:pt x="7945221" y="11726258"/>
                </a:cubicBezTo>
                <a:close/>
                <a:moveTo>
                  <a:pt x="7926090" y="11889213"/>
                </a:moveTo>
                <a:cubicBezTo>
                  <a:pt x="7922622" y="11907929"/>
                  <a:pt x="7893964" y="11900877"/>
                  <a:pt x="7897394" y="11882237"/>
                </a:cubicBezTo>
                <a:cubicBezTo>
                  <a:pt x="7900900" y="11863521"/>
                  <a:pt x="7929558" y="11870573"/>
                  <a:pt x="7926090" y="11889213"/>
                </a:cubicBezTo>
                <a:close/>
                <a:moveTo>
                  <a:pt x="7884207" y="11898133"/>
                </a:moveTo>
                <a:cubicBezTo>
                  <a:pt x="7889772" y="11892643"/>
                  <a:pt x="7900061" y="11893368"/>
                  <a:pt x="7905053" y="11899238"/>
                </a:cubicBezTo>
                <a:cubicBezTo>
                  <a:pt x="7910884" y="11906099"/>
                  <a:pt x="7914276" y="11914714"/>
                  <a:pt x="7912904" y="11923824"/>
                </a:cubicBezTo>
                <a:cubicBezTo>
                  <a:pt x="7911685" y="11931753"/>
                  <a:pt x="7906273" y="11938309"/>
                  <a:pt x="7897546" y="11938004"/>
                </a:cubicBezTo>
                <a:cubicBezTo>
                  <a:pt x="7890229" y="11937699"/>
                  <a:pt x="7882188" y="11930532"/>
                  <a:pt x="7883407" y="11922642"/>
                </a:cubicBezTo>
                <a:cubicBezTo>
                  <a:pt x="7883598" y="11921728"/>
                  <a:pt x="7883674" y="11920813"/>
                  <a:pt x="7883712" y="11919859"/>
                </a:cubicBezTo>
                <a:cubicBezTo>
                  <a:pt x="7883712" y="11919859"/>
                  <a:pt x="7883712" y="11919859"/>
                  <a:pt x="7883712" y="11919859"/>
                </a:cubicBezTo>
                <a:cubicBezTo>
                  <a:pt x="7883674" y="11919745"/>
                  <a:pt x="7883636" y="11919745"/>
                  <a:pt x="7883598" y="11919593"/>
                </a:cubicBezTo>
                <a:cubicBezTo>
                  <a:pt x="7883446" y="11919402"/>
                  <a:pt x="7883407" y="11919364"/>
                  <a:pt x="7883140" y="11919021"/>
                </a:cubicBezTo>
                <a:cubicBezTo>
                  <a:pt x="7877767" y="11912694"/>
                  <a:pt x="7878377" y="11903889"/>
                  <a:pt x="7884207" y="11898133"/>
                </a:cubicBezTo>
                <a:close/>
                <a:moveTo>
                  <a:pt x="7892325" y="12023922"/>
                </a:moveTo>
                <a:cubicBezTo>
                  <a:pt x="7884284" y="12022513"/>
                  <a:pt x="7879673" y="12013897"/>
                  <a:pt x="7881082" y="12006312"/>
                </a:cubicBezTo>
                <a:lnTo>
                  <a:pt x="7882264" y="11999869"/>
                </a:lnTo>
                <a:cubicBezTo>
                  <a:pt x="7883788" y="11991751"/>
                  <a:pt x="7892211" y="11987291"/>
                  <a:pt x="7899871" y="11988664"/>
                </a:cubicBezTo>
                <a:cubicBezTo>
                  <a:pt x="7907912" y="11990073"/>
                  <a:pt x="7912523" y="11998689"/>
                  <a:pt x="7911113" y="12006236"/>
                </a:cubicBezTo>
                <a:lnTo>
                  <a:pt x="7909932" y="12012677"/>
                </a:lnTo>
                <a:cubicBezTo>
                  <a:pt x="7908445" y="12020835"/>
                  <a:pt x="7899985" y="12025257"/>
                  <a:pt x="7892325" y="12023922"/>
                </a:cubicBezTo>
                <a:close/>
                <a:moveTo>
                  <a:pt x="7910846" y="12151503"/>
                </a:moveTo>
                <a:cubicBezTo>
                  <a:pt x="7907417" y="12169991"/>
                  <a:pt x="7877920" y="12168123"/>
                  <a:pt x="7881388" y="12149407"/>
                </a:cubicBezTo>
                <a:cubicBezTo>
                  <a:pt x="7884817" y="12130958"/>
                  <a:pt x="7914314" y="12132826"/>
                  <a:pt x="7910846" y="12151503"/>
                </a:cubicBezTo>
                <a:close/>
                <a:moveTo>
                  <a:pt x="7873613" y="11648954"/>
                </a:moveTo>
                <a:cubicBezTo>
                  <a:pt x="7866220" y="11653109"/>
                  <a:pt x="7858026" y="11649869"/>
                  <a:pt x="7853491" y="11643312"/>
                </a:cubicBezTo>
                <a:lnTo>
                  <a:pt x="7848232" y="11635650"/>
                </a:lnTo>
                <a:cubicBezTo>
                  <a:pt x="7843697" y="11629056"/>
                  <a:pt x="7847432" y="11619183"/>
                  <a:pt x="7853872" y="11615562"/>
                </a:cubicBezTo>
                <a:cubicBezTo>
                  <a:pt x="7861266" y="11611408"/>
                  <a:pt x="7869459" y="11614648"/>
                  <a:pt x="7873994" y="11621204"/>
                </a:cubicBezTo>
                <a:lnTo>
                  <a:pt x="7879254" y="11628865"/>
                </a:lnTo>
                <a:cubicBezTo>
                  <a:pt x="7883827" y="11635421"/>
                  <a:pt x="7880092" y="11645332"/>
                  <a:pt x="7873613" y="11648954"/>
                </a:cubicBezTo>
                <a:close/>
                <a:moveTo>
                  <a:pt x="7859779" y="11995257"/>
                </a:moveTo>
                <a:cubicBezTo>
                  <a:pt x="7859208" y="12002881"/>
                  <a:pt x="7850976" y="12009551"/>
                  <a:pt x="7843354" y="12008141"/>
                </a:cubicBezTo>
                <a:lnTo>
                  <a:pt x="7836913" y="12006960"/>
                </a:lnTo>
                <a:cubicBezTo>
                  <a:pt x="7828758" y="12005434"/>
                  <a:pt x="7823385" y="11998917"/>
                  <a:pt x="7824032" y="11990531"/>
                </a:cubicBezTo>
                <a:cubicBezTo>
                  <a:pt x="7824604" y="11982908"/>
                  <a:pt x="7832836" y="11976236"/>
                  <a:pt x="7840458" y="11977647"/>
                </a:cubicBezTo>
                <a:lnTo>
                  <a:pt x="7846898" y="11978828"/>
                </a:lnTo>
                <a:cubicBezTo>
                  <a:pt x="7855016" y="11980353"/>
                  <a:pt x="7860389" y="11986871"/>
                  <a:pt x="7859779" y="11995257"/>
                </a:cubicBezTo>
                <a:close/>
                <a:moveTo>
                  <a:pt x="7865343" y="11578512"/>
                </a:moveTo>
                <a:cubicBezTo>
                  <a:pt x="7863819" y="11586630"/>
                  <a:pt x="7855397" y="11591090"/>
                  <a:pt x="7847736" y="11589756"/>
                </a:cubicBezTo>
                <a:cubicBezTo>
                  <a:pt x="7839695" y="11588346"/>
                  <a:pt x="7835084" y="11579731"/>
                  <a:pt x="7836494" y="11572146"/>
                </a:cubicBezTo>
                <a:lnTo>
                  <a:pt x="7837676" y="11565704"/>
                </a:lnTo>
                <a:cubicBezTo>
                  <a:pt x="7839162" y="11557584"/>
                  <a:pt x="7847622" y="11553124"/>
                  <a:pt x="7855282" y="11554459"/>
                </a:cubicBezTo>
                <a:cubicBezTo>
                  <a:pt x="7863324" y="11555870"/>
                  <a:pt x="7867935" y="11564484"/>
                  <a:pt x="7866525" y="11572069"/>
                </a:cubicBezTo>
                <a:lnTo>
                  <a:pt x="7865343" y="11578512"/>
                </a:lnTo>
                <a:close/>
                <a:moveTo>
                  <a:pt x="7858560" y="11512871"/>
                </a:moveTo>
                <a:cubicBezTo>
                  <a:pt x="7850976" y="11516913"/>
                  <a:pt x="7843087" y="11513405"/>
                  <a:pt x="7838590" y="11506811"/>
                </a:cubicBezTo>
                <a:lnTo>
                  <a:pt x="7833331" y="11499150"/>
                </a:lnTo>
                <a:cubicBezTo>
                  <a:pt x="7828796" y="11492555"/>
                  <a:pt x="7832950" y="11482607"/>
                  <a:pt x="7839391" y="11479175"/>
                </a:cubicBezTo>
                <a:cubicBezTo>
                  <a:pt x="7846936" y="11475135"/>
                  <a:pt x="7854863" y="11478642"/>
                  <a:pt x="7859360" y="11485237"/>
                </a:cubicBezTo>
                <a:lnTo>
                  <a:pt x="7864619" y="11492898"/>
                </a:lnTo>
                <a:cubicBezTo>
                  <a:pt x="7869116" y="11499493"/>
                  <a:pt x="7864962" y="11509441"/>
                  <a:pt x="7858560" y="11512871"/>
                </a:cubicBezTo>
                <a:close/>
                <a:moveTo>
                  <a:pt x="7839734" y="11851056"/>
                </a:moveTo>
                <a:lnTo>
                  <a:pt x="7838552" y="11857499"/>
                </a:lnTo>
                <a:cubicBezTo>
                  <a:pt x="7837028" y="11865655"/>
                  <a:pt x="7831006" y="11871221"/>
                  <a:pt x="7822432" y="11870763"/>
                </a:cubicBezTo>
                <a:cubicBezTo>
                  <a:pt x="7814924" y="11870382"/>
                  <a:pt x="7807759" y="11862263"/>
                  <a:pt x="7809170" y="11854639"/>
                </a:cubicBezTo>
                <a:lnTo>
                  <a:pt x="7810351" y="11848197"/>
                </a:lnTo>
                <a:cubicBezTo>
                  <a:pt x="7811875" y="11840040"/>
                  <a:pt x="7817897" y="11834475"/>
                  <a:pt x="7826471" y="11834932"/>
                </a:cubicBezTo>
                <a:cubicBezTo>
                  <a:pt x="7833941" y="11835314"/>
                  <a:pt x="7841144" y="11843432"/>
                  <a:pt x="7839734" y="11851056"/>
                </a:cubicBezTo>
                <a:close/>
                <a:moveTo>
                  <a:pt x="7828034" y="11707847"/>
                </a:moveTo>
                <a:cubicBezTo>
                  <a:pt x="7826510" y="11716004"/>
                  <a:pt x="7820374" y="11721530"/>
                  <a:pt x="7811837" y="11721035"/>
                </a:cubicBezTo>
                <a:cubicBezTo>
                  <a:pt x="7804330" y="11720616"/>
                  <a:pt x="7797241" y="11712421"/>
                  <a:pt x="7798651" y="11704835"/>
                </a:cubicBezTo>
                <a:lnTo>
                  <a:pt x="7799833" y="11698393"/>
                </a:lnTo>
                <a:cubicBezTo>
                  <a:pt x="7801357" y="11690236"/>
                  <a:pt x="7807493" y="11684709"/>
                  <a:pt x="7816029" y="11685204"/>
                </a:cubicBezTo>
                <a:cubicBezTo>
                  <a:pt x="7823537" y="11685624"/>
                  <a:pt x="7830626" y="11693780"/>
                  <a:pt x="7829215" y="11701405"/>
                </a:cubicBezTo>
                <a:lnTo>
                  <a:pt x="7828034" y="11707847"/>
                </a:lnTo>
                <a:close/>
                <a:moveTo>
                  <a:pt x="7782150" y="11873775"/>
                </a:moveTo>
                <a:lnTo>
                  <a:pt x="7780968" y="11880217"/>
                </a:lnTo>
                <a:cubicBezTo>
                  <a:pt x="7779520" y="11888108"/>
                  <a:pt x="7773385" y="11894359"/>
                  <a:pt x="7764848" y="11893521"/>
                </a:cubicBezTo>
                <a:cubicBezTo>
                  <a:pt x="7759398" y="11892987"/>
                  <a:pt x="7754139" y="11888793"/>
                  <a:pt x="7752196" y="11883533"/>
                </a:cubicBezTo>
                <a:lnTo>
                  <a:pt x="7748423" y="11882809"/>
                </a:lnTo>
                <a:cubicBezTo>
                  <a:pt x="7740267" y="11881284"/>
                  <a:pt x="7734817" y="11874957"/>
                  <a:pt x="7735389" y="11866494"/>
                </a:cubicBezTo>
                <a:cubicBezTo>
                  <a:pt x="7735884" y="11858908"/>
                  <a:pt x="7744116" y="11852047"/>
                  <a:pt x="7751700" y="11853457"/>
                </a:cubicBezTo>
                <a:lnTo>
                  <a:pt x="7758141" y="11854639"/>
                </a:lnTo>
                <a:cubicBezTo>
                  <a:pt x="7760961" y="11855173"/>
                  <a:pt x="7763286" y="11856431"/>
                  <a:pt x="7765305" y="11857994"/>
                </a:cubicBezTo>
                <a:cubicBezTo>
                  <a:pt x="7766487" y="11857803"/>
                  <a:pt x="7767554" y="11857499"/>
                  <a:pt x="7768850" y="11857613"/>
                </a:cubicBezTo>
                <a:cubicBezTo>
                  <a:pt x="7776319" y="11858376"/>
                  <a:pt x="7783598" y="11865923"/>
                  <a:pt x="7782150" y="11873775"/>
                </a:cubicBezTo>
                <a:close/>
                <a:moveTo>
                  <a:pt x="7702081" y="11627494"/>
                </a:moveTo>
                <a:lnTo>
                  <a:pt x="7695641" y="11626273"/>
                </a:lnTo>
                <a:cubicBezTo>
                  <a:pt x="7687485" y="11624748"/>
                  <a:pt x="7682226" y="11618002"/>
                  <a:pt x="7682950" y="11609692"/>
                </a:cubicBezTo>
                <a:cubicBezTo>
                  <a:pt x="7683636" y="11602031"/>
                  <a:pt x="7691906" y="11595588"/>
                  <a:pt x="7699528" y="11596998"/>
                </a:cubicBezTo>
                <a:lnTo>
                  <a:pt x="7705968" y="11598219"/>
                </a:lnTo>
                <a:cubicBezTo>
                  <a:pt x="7714124" y="11599744"/>
                  <a:pt x="7719383" y="11606491"/>
                  <a:pt x="7718659" y="11614800"/>
                </a:cubicBezTo>
                <a:cubicBezTo>
                  <a:pt x="7717973" y="11622500"/>
                  <a:pt x="7709665" y="11628903"/>
                  <a:pt x="7702081" y="11627494"/>
                </a:cubicBezTo>
                <a:close/>
                <a:moveTo>
                  <a:pt x="7689429" y="11761974"/>
                </a:moveTo>
                <a:cubicBezTo>
                  <a:pt x="7697165" y="11763233"/>
                  <a:pt x="7703072" y="11771085"/>
                  <a:pt x="7701624" y="11778937"/>
                </a:cubicBezTo>
                <a:lnTo>
                  <a:pt x="7700443" y="11785379"/>
                </a:lnTo>
                <a:cubicBezTo>
                  <a:pt x="7698994" y="11793270"/>
                  <a:pt x="7691525" y="11798910"/>
                  <a:pt x="7683484" y="11797577"/>
                </a:cubicBezTo>
                <a:cubicBezTo>
                  <a:pt x="7675747" y="11796318"/>
                  <a:pt x="7669840" y="11788466"/>
                  <a:pt x="7671289" y="11780653"/>
                </a:cubicBezTo>
                <a:lnTo>
                  <a:pt x="7672470" y="11774210"/>
                </a:lnTo>
                <a:cubicBezTo>
                  <a:pt x="7673918" y="11766320"/>
                  <a:pt x="7681388" y="11760678"/>
                  <a:pt x="7689429" y="11761974"/>
                </a:cubicBezTo>
                <a:close/>
                <a:moveTo>
                  <a:pt x="7680740" y="11826775"/>
                </a:moveTo>
                <a:lnTo>
                  <a:pt x="7682036" y="11828642"/>
                </a:lnTo>
                <a:cubicBezTo>
                  <a:pt x="7687219" y="11831235"/>
                  <a:pt x="7690991" y="11836419"/>
                  <a:pt x="7689619" y="11843775"/>
                </a:cubicBezTo>
                <a:cubicBezTo>
                  <a:pt x="7688286" y="11850942"/>
                  <a:pt x="7683217" y="11854525"/>
                  <a:pt x="7677691" y="11855212"/>
                </a:cubicBezTo>
                <a:cubicBezTo>
                  <a:pt x="7670946" y="11857460"/>
                  <a:pt x="7664162" y="11854448"/>
                  <a:pt x="7660123" y="11848617"/>
                </a:cubicBezTo>
                <a:lnTo>
                  <a:pt x="7654863" y="11840956"/>
                </a:lnTo>
                <a:cubicBezTo>
                  <a:pt x="7650328" y="11834361"/>
                  <a:pt x="7654253" y="11824412"/>
                  <a:pt x="7660694" y="11820905"/>
                </a:cubicBezTo>
                <a:cubicBezTo>
                  <a:pt x="7668202" y="11816826"/>
                  <a:pt x="7676243" y="11820219"/>
                  <a:pt x="7680740" y="11826775"/>
                </a:cubicBezTo>
                <a:close/>
                <a:moveTo>
                  <a:pt x="7659665" y="11886774"/>
                </a:moveTo>
                <a:cubicBezTo>
                  <a:pt x="7657569" y="11894854"/>
                  <a:pt x="7649528" y="11898856"/>
                  <a:pt x="7641716" y="11897408"/>
                </a:cubicBezTo>
                <a:lnTo>
                  <a:pt x="7628796" y="11895044"/>
                </a:lnTo>
                <a:cubicBezTo>
                  <a:pt x="7620907" y="11893596"/>
                  <a:pt x="7616296" y="11884410"/>
                  <a:pt x="7618163" y="11877053"/>
                </a:cubicBezTo>
                <a:cubicBezTo>
                  <a:pt x="7620260" y="11868972"/>
                  <a:pt x="7628301" y="11864969"/>
                  <a:pt x="7636151" y="11866419"/>
                </a:cubicBezTo>
                <a:lnTo>
                  <a:pt x="7649033" y="11868781"/>
                </a:lnTo>
                <a:cubicBezTo>
                  <a:pt x="7656883" y="11870268"/>
                  <a:pt x="7661571" y="11879454"/>
                  <a:pt x="7659665" y="11886774"/>
                </a:cubicBezTo>
                <a:close/>
                <a:moveTo>
                  <a:pt x="7606959" y="11931714"/>
                </a:moveTo>
                <a:cubicBezTo>
                  <a:pt x="7610428" y="11929884"/>
                  <a:pt x="7613933" y="11929770"/>
                  <a:pt x="7617173" y="11930648"/>
                </a:cubicBezTo>
                <a:cubicBezTo>
                  <a:pt x="7617402" y="11929123"/>
                  <a:pt x="7617706" y="11927559"/>
                  <a:pt x="7618316" y="11926263"/>
                </a:cubicBezTo>
                <a:cubicBezTo>
                  <a:pt x="7621975" y="11918488"/>
                  <a:pt x="7631083" y="11917229"/>
                  <a:pt x="7638247" y="11920050"/>
                </a:cubicBezTo>
                <a:cubicBezTo>
                  <a:pt x="7649833" y="11924663"/>
                  <a:pt x="7655854" y="11935793"/>
                  <a:pt x="7656655" y="11947762"/>
                </a:cubicBezTo>
                <a:cubicBezTo>
                  <a:pt x="7657188" y="11955729"/>
                  <a:pt x="7650404" y="11962819"/>
                  <a:pt x="7642554" y="11963162"/>
                </a:cubicBezTo>
                <a:cubicBezTo>
                  <a:pt x="7638438" y="11963353"/>
                  <a:pt x="7634703" y="11961751"/>
                  <a:pt x="7631921" y="11959121"/>
                </a:cubicBezTo>
                <a:cubicBezTo>
                  <a:pt x="7630473" y="11961751"/>
                  <a:pt x="7628605" y="11964115"/>
                  <a:pt x="7626167" y="11965449"/>
                </a:cubicBezTo>
                <a:cubicBezTo>
                  <a:pt x="7618621" y="11969489"/>
                  <a:pt x="7610694" y="11965983"/>
                  <a:pt x="7606197" y="11959426"/>
                </a:cubicBezTo>
                <a:lnTo>
                  <a:pt x="7600938" y="11951764"/>
                </a:lnTo>
                <a:cubicBezTo>
                  <a:pt x="7596365" y="11945094"/>
                  <a:pt x="7600519" y="11935145"/>
                  <a:pt x="7606959" y="11931714"/>
                </a:cubicBezTo>
                <a:close/>
                <a:moveTo>
                  <a:pt x="7594726" y="11834170"/>
                </a:moveTo>
                <a:lnTo>
                  <a:pt x="7595907" y="11827728"/>
                </a:lnTo>
                <a:cubicBezTo>
                  <a:pt x="7597356" y="11819876"/>
                  <a:pt x="7603530" y="11813624"/>
                  <a:pt x="7612028" y="11814463"/>
                </a:cubicBezTo>
                <a:cubicBezTo>
                  <a:pt x="7619460" y="11815187"/>
                  <a:pt x="7626738" y="11822734"/>
                  <a:pt x="7625290" y="11830587"/>
                </a:cubicBezTo>
                <a:lnTo>
                  <a:pt x="7624109" y="11837028"/>
                </a:lnTo>
                <a:cubicBezTo>
                  <a:pt x="7622661" y="11844919"/>
                  <a:pt x="7616525" y="11851133"/>
                  <a:pt x="7607988" y="11850332"/>
                </a:cubicBezTo>
                <a:cubicBezTo>
                  <a:pt x="7600557" y="11849570"/>
                  <a:pt x="7593278" y="11842022"/>
                  <a:pt x="7594726" y="11834170"/>
                </a:cubicBezTo>
                <a:close/>
                <a:moveTo>
                  <a:pt x="7633598" y="11701595"/>
                </a:moveTo>
                <a:lnTo>
                  <a:pt x="7620717" y="11699232"/>
                </a:lnTo>
                <a:cubicBezTo>
                  <a:pt x="7612599" y="11697707"/>
                  <a:pt x="7608217" y="11689131"/>
                  <a:pt x="7609589" y="11681545"/>
                </a:cubicBezTo>
                <a:cubicBezTo>
                  <a:pt x="7611037" y="11673464"/>
                  <a:pt x="7619688" y="11669004"/>
                  <a:pt x="7627272" y="11670415"/>
                </a:cubicBezTo>
                <a:lnTo>
                  <a:pt x="7640153" y="11672816"/>
                </a:lnTo>
                <a:cubicBezTo>
                  <a:pt x="7648270" y="11674341"/>
                  <a:pt x="7652653" y="11682879"/>
                  <a:pt x="7651281" y="11690502"/>
                </a:cubicBezTo>
                <a:cubicBezTo>
                  <a:pt x="7649794" y="11698545"/>
                  <a:pt x="7641182" y="11703005"/>
                  <a:pt x="7633598" y="11701595"/>
                </a:cubicBezTo>
                <a:close/>
                <a:moveTo>
                  <a:pt x="7610770" y="11729193"/>
                </a:moveTo>
                <a:cubicBezTo>
                  <a:pt x="7607303" y="11747909"/>
                  <a:pt x="7578339" y="11742229"/>
                  <a:pt x="7581807" y="11723551"/>
                </a:cubicBezTo>
                <a:cubicBezTo>
                  <a:pt x="7585237" y="11704835"/>
                  <a:pt x="7614200" y="11710514"/>
                  <a:pt x="7610770" y="11729193"/>
                </a:cubicBezTo>
                <a:close/>
                <a:moveTo>
                  <a:pt x="7584589" y="11755913"/>
                </a:moveTo>
                <a:lnTo>
                  <a:pt x="7591030" y="11757095"/>
                </a:lnTo>
                <a:cubicBezTo>
                  <a:pt x="7593278" y="11757514"/>
                  <a:pt x="7595183" y="11758468"/>
                  <a:pt x="7596822" y="11759764"/>
                </a:cubicBezTo>
                <a:cubicBezTo>
                  <a:pt x="7598118" y="11758048"/>
                  <a:pt x="7599642" y="11756600"/>
                  <a:pt x="7601433" y="11755647"/>
                </a:cubicBezTo>
                <a:cubicBezTo>
                  <a:pt x="7608979" y="11751606"/>
                  <a:pt x="7616906" y="11755075"/>
                  <a:pt x="7621441" y="11761669"/>
                </a:cubicBezTo>
                <a:lnTo>
                  <a:pt x="7626700" y="11769330"/>
                </a:lnTo>
                <a:cubicBezTo>
                  <a:pt x="7631235" y="11775925"/>
                  <a:pt x="7627119" y="11785875"/>
                  <a:pt x="7620717" y="11789343"/>
                </a:cubicBezTo>
                <a:cubicBezTo>
                  <a:pt x="7613171" y="11793384"/>
                  <a:pt x="7605245" y="11789876"/>
                  <a:pt x="7600709" y="11783320"/>
                </a:cubicBezTo>
                <a:lnTo>
                  <a:pt x="7599147" y="11781033"/>
                </a:lnTo>
                <a:cubicBezTo>
                  <a:pt x="7595641" y="11784959"/>
                  <a:pt x="7589963" y="11786904"/>
                  <a:pt x="7584741" y="11785950"/>
                </a:cubicBezTo>
                <a:lnTo>
                  <a:pt x="7578301" y="11784769"/>
                </a:lnTo>
                <a:cubicBezTo>
                  <a:pt x="7570184" y="11783244"/>
                  <a:pt x="7565725" y="11774858"/>
                  <a:pt x="7567059" y="11767196"/>
                </a:cubicBezTo>
                <a:cubicBezTo>
                  <a:pt x="7568392" y="11759153"/>
                  <a:pt x="7577043" y="11754541"/>
                  <a:pt x="7584589" y="11755913"/>
                </a:cubicBezTo>
                <a:close/>
                <a:moveTo>
                  <a:pt x="7567706" y="11853268"/>
                </a:moveTo>
                <a:lnTo>
                  <a:pt x="7566525" y="11859709"/>
                </a:lnTo>
                <a:cubicBezTo>
                  <a:pt x="7565001" y="11867867"/>
                  <a:pt x="7558979" y="11873432"/>
                  <a:pt x="7550404" y="11872975"/>
                </a:cubicBezTo>
                <a:cubicBezTo>
                  <a:pt x="7542897" y="11872593"/>
                  <a:pt x="7535732" y="11864474"/>
                  <a:pt x="7537142" y="11856851"/>
                </a:cubicBezTo>
                <a:lnTo>
                  <a:pt x="7538324" y="11850408"/>
                </a:lnTo>
                <a:cubicBezTo>
                  <a:pt x="7539848" y="11842252"/>
                  <a:pt x="7545870" y="11836686"/>
                  <a:pt x="7554444" y="11837144"/>
                </a:cubicBezTo>
                <a:cubicBezTo>
                  <a:pt x="7561952" y="11837562"/>
                  <a:pt x="7569117" y="11845644"/>
                  <a:pt x="7567706" y="11853268"/>
                </a:cubicBezTo>
                <a:close/>
                <a:moveTo>
                  <a:pt x="7562028" y="11667746"/>
                </a:moveTo>
                <a:cubicBezTo>
                  <a:pt x="7559894" y="11675865"/>
                  <a:pt x="7551853" y="11679754"/>
                  <a:pt x="7544002" y="11678304"/>
                </a:cubicBezTo>
                <a:lnTo>
                  <a:pt x="7537562" y="11677124"/>
                </a:lnTo>
                <a:cubicBezTo>
                  <a:pt x="7529673" y="11675674"/>
                  <a:pt x="7525100" y="11666412"/>
                  <a:pt x="7527005" y="11659093"/>
                </a:cubicBezTo>
                <a:cubicBezTo>
                  <a:pt x="7529139" y="11650974"/>
                  <a:pt x="7537180" y="11647085"/>
                  <a:pt x="7545031" y="11648535"/>
                </a:cubicBezTo>
                <a:lnTo>
                  <a:pt x="7551471" y="11649716"/>
                </a:lnTo>
                <a:cubicBezTo>
                  <a:pt x="7559360" y="11651165"/>
                  <a:pt x="7563971" y="11660465"/>
                  <a:pt x="7562028" y="11667746"/>
                </a:cubicBezTo>
                <a:close/>
                <a:moveTo>
                  <a:pt x="7533522" y="11699765"/>
                </a:moveTo>
                <a:lnTo>
                  <a:pt x="7539963" y="11700947"/>
                </a:lnTo>
                <a:cubicBezTo>
                  <a:pt x="7548080" y="11702471"/>
                  <a:pt x="7553491" y="11708952"/>
                  <a:pt x="7552844" y="11717376"/>
                </a:cubicBezTo>
                <a:cubicBezTo>
                  <a:pt x="7552272" y="11724962"/>
                  <a:pt x="7544002" y="11731671"/>
                  <a:pt x="7536418" y="11730260"/>
                </a:cubicBezTo>
                <a:lnTo>
                  <a:pt x="7529978" y="11729040"/>
                </a:lnTo>
                <a:cubicBezTo>
                  <a:pt x="7521860" y="11727554"/>
                  <a:pt x="7516449" y="11721035"/>
                  <a:pt x="7517097" y="11712612"/>
                </a:cubicBezTo>
                <a:cubicBezTo>
                  <a:pt x="7517668" y="11705064"/>
                  <a:pt x="7525900" y="11698354"/>
                  <a:pt x="7533522" y="11699765"/>
                </a:cubicBezTo>
                <a:close/>
                <a:moveTo>
                  <a:pt x="7560999" y="11925730"/>
                </a:moveTo>
                <a:cubicBezTo>
                  <a:pt x="7557569" y="11944331"/>
                  <a:pt x="7528187" y="11941053"/>
                  <a:pt x="7531655" y="11922337"/>
                </a:cubicBezTo>
                <a:cubicBezTo>
                  <a:pt x="7535123" y="11903735"/>
                  <a:pt x="7564467" y="11906976"/>
                  <a:pt x="7560999" y="11925730"/>
                </a:cubicBezTo>
                <a:close/>
                <a:moveTo>
                  <a:pt x="7596860" y="12153906"/>
                </a:moveTo>
                <a:lnTo>
                  <a:pt x="7595679" y="12160348"/>
                </a:lnTo>
                <a:cubicBezTo>
                  <a:pt x="7594155" y="12168505"/>
                  <a:pt x="7588019" y="12174031"/>
                  <a:pt x="7579482" y="12173536"/>
                </a:cubicBezTo>
                <a:cubicBezTo>
                  <a:pt x="7571975" y="12173117"/>
                  <a:pt x="7564886" y="12164960"/>
                  <a:pt x="7566296" y="12157336"/>
                </a:cubicBezTo>
                <a:lnTo>
                  <a:pt x="7567478" y="12150894"/>
                </a:lnTo>
                <a:cubicBezTo>
                  <a:pt x="7569002" y="12142775"/>
                  <a:pt x="7575138" y="12137209"/>
                  <a:pt x="7583674" y="12137705"/>
                </a:cubicBezTo>
                <a:cubicBezTo>
                  <a:pt x="7591182" y="12138163"/>
                  <a:pt x="7598271" y="12146320"/>
                  <a:pt x="7596860" y="12153906"/>
                </a:cubicBezTo>
                <a:close/>
                <a:moveTo>
                  <a:pt x="7563286" y="12206509"/>
                </a:moveTo>
                <a:cubicBezTo>
                  <a:pt x="7570908" y="12223052"/>
                  <a:pt x="7546746" y="12238566"/>
                  <a:pt x="7539010" y="12221831"/>
                </a:cubicBezTo>
                <a:cubicBezTo>
                  <a:pt x="7531388" y="12205289"/>
                  <a:pt x="7555549" y="12189775"/>
                  <a:pt x="7563286" y="12206509"/>
                </a:cubicBezTo>
                <a:close/>
                <a:moveTo>
                  <a:pt x="7576510" y="12184704"/>
                </a:moveTo>
                <a:cubicBezTo>
                  <a:pt x="7577195" y="12177043"/>
                  <a:pt x="7585466" y="12170601"/>
                  <a:pt x="7593088" y="12172012"/>
                </a:cubicBezTo>
                <a:lnTo>
                  <a:pt x="7599528" y="12173193"/>
                </a:lnTo>
                <a:cubicBezTo>
                  <a:pt x="7607683" y="12174718"/>
                  <a:pt x="7612943" y="12181465"/>
                  <a:pt x="7612219" y="12189775"/>
                </a:cubicBezTo>
                <a:cubicBezTo>
                  <a:pt x="7611532" y="12197436"/>
                  <a:pt x="7603224" y="12203879"/>
                  <a:pt x="7595641" y="12202468"/>
                </a:cubicBezTo>
                <a:lnTo>
                  <a:pt x="7589200" y="12201286"/>
                </a:lnTo>
                <a:cubicBezTo>
                  <a:pt x="7581045" y="12199762"/>
                  <a:pt x="7575785" y="12193015"/>
                  <a:pt x="7576510" y="12184704"/>
                </a:cubicBezTo>
                <a:close/>
                <a:moveTo>
                  <a:pt x="7608370" y="12022513"/>
                </a:moveTo>
                <a:cubicBezTo>
                  <a:pt x="7608141" y="12022322"/>
                  <a:pt x="7607912" y="12022131"/>
                  <a:pt x="7607646" y="12021940"/>
                </a:cubicBezTo>
                <a:cubicBezTo>
                  <a:pt x="7602081" y="12017480"/>
                  <a:pt x="7601319" y="12010047"/>
                  <a:pt x="7604215" y="12003949"/>
                </a:cubicBezTo>
                <a:lnTo>
                  <a:pt x="7596403" y="12002500"/>
                </a:lnTo>
                <a:cubicBezTo>
                  <a:pt x="7588514" y="12001013"/>
                  <a:pt x="7583179" y="11993008"/>
                  <a:pt x="7584703" y="11985195"/>
                </a:cubicBezTo>
                <a:cubicBezTo>
                  <a:pt x="7586227" y="11977304"/>
                  <a:pt x="7594155" y="11972044"/>
                  <a:pt x="7602005" y="11973492"/>
                </a:cubicBezTo>
                <a:lnTo>
                  <a:pt x="7614924" y="11975893"/>
                </a:lnTo>
                <a:cubicBezTo>
                  <a:pt x="7622775" y="11977341"/>
                  <a:pt x="7628148" y="11985384"/>
                  <a:pt x="7626624" y="11993199"/>
                </a:cubicBezTo>
                <a:cubicBezTo>
                  <a:pt x="7626281" y="11995029"/>
                  <a:pt x="7625519" y="11996668"/>
                  <a:pt x="7624566" y="11998155"/>
                </a:cubicBezTo>
                <a:cubicBezTo>
                  <a:pt x="7625176" y="11998498"/>
                  <a:pt x="7625900" y="11998689"/>
                  <a:pt x="7626434" y="11999107"/>
                </a:cubicBezTo>
                <a:cubicBezTo>
                  <a:pt x="7630816" y="12002652"/>
                  <a:pt x="7635770" y="12006084"/>
                  <a:pt x="7638476" y="12011115"/>
                </a:cubicBezTo>
                <a:cubicBezTo>
                  <a:pt x="7642440" y="12018510"/>
                  <a:pt x="7639962" y="12027582"/>
                  <a:pt x="7632531" y="12031699"/>
                </a:cubicBezTo>
                <a:cubicBezTo>
                  <a:pt x="7627081" y="12034709"/>
                  <a:pt x="7621822" y="12033490"/>
                  <a:pt x="7616296" y="12031661"/>
                </a:cubicBezTo>
                <a:cubicBezTo>
                  <a:pt x="7612028" y="12030249"/>
                  <a:pt x="7609474" y="12026591"/>
                  <a:pt x="7608370" y="12022513"/>
                </a:cubicBezTo>
                <a:close/>
                <a:moveTo>
                  <a:pt x="7621517" y="12068063"/>
                </a:moveTo>
                <a:cubicBezTo>
                  <a:pt x="7628911" y="12063909"/>
                  <a:pt x="7637104" y="12067149"/>
                  <a:pt x="7641639" y="12073705"/>
                </a:cubicBezTo>
                <a:cubicBezTo>
                  <a:pt x="7643392" y="12076258"/>
                  <a:pt x="7645145" y="12078813"/>
                  <a:pt x="7646899" y="12081366"/>
                </a:cubicBezTo>
                <a:cubicBezTo>
                  <a:pt x="7651433" y="12087961"/>
                  <a:pt x="7647737" y="12097833"/>
                  <a:pt x="7641258" y="12101455"/>
                </a:cubicBezTo>
                <a:cubicBezTo>
                  <a:pt x="7633865" y="12105610"/>
                  <a:pt x="7625671" y="12102369"/>
                  <a:pt x="7621136" y="12095813"/>
                </a:cubicBezTo>
                <a:lnTo>
                  <a:pt x="7615877" y="12088151"/>
                </a:lnTo>
                <a:cubicBezTo>
                  <a:pt x="7611342" y="12081595"/>
                  <a:pt x="7615077" y="12071723"/>
                  <a:pt x="7621517" y="12068063"/>
                </a:cubicBezTo>
                <a:close/>
                <a:moveTo>
                  <a:pt x="7629177" y="12181426"/>
                </a:moveTo>
                <a:cubicBezTo>
                  <a:pt x="7636570" y="12177272"/>
                  <a:pt x="7644764" y="12180512"/>
                  <a:pt x="7649299" y="12187068"/>
                </a:cubicBezTo>
                <a:lnTo>
                  <a:pt x="7654558" y="12194730"/>
                </a:lnTo>
                <a:cubicBezTo>
                  <a:pt x="7659093" y="12201324"/>
                  <a:pt x="7655397" y="12211197"/>
                  <a:pt x="7648918" y="12214818"/>
                </a:cubicBezTo>
                <a:cubicBezTo>
                  <a:pt x="7641525" y="12218973"/>
                  <a:pt x="7633331" y="12215734"/>
                  <a:pt x="7628796" y="12209176"/>
                </a:cubicBezTo>
                <a:cubicBezTo>
                  <a:pt x="7627043" y="12206623"/>
                  <a:pt x="7625290" y="12204069"/>
                  <a:pt x="7623537" y="12201515"/>
                </a:cubicBezTo>
                <a:cubicBezTo>
                  <a:pt x="7619002" y="12194959"/>
                  <a:pt x="7622737" y="12185048"/>
                  <a:pt x="7629177" y="12181426"/>
                </a:cubicBezTo>
                <a:close/>
                <a:moveTo>
                  <a:pt x="7658217" y="12093145"/>
                </a:moveTo>
                <a:cubicBezTo>
                  <a:pt x="7658903" y="12085483"/>
                  <a:pt x="7667173" y="12079041"/>
                  <a:pt x="7674795" y="12080452"/>
                </a:cubicBezTo>
                <a:lnTo>
                  <a:pt x="7681235" y="12081671"/>
                </a:lnTo>
                <a:cubicBezTo>
                  <a:pt x="7689391" y="12083158"/>
                  <a:pt x="7694650" y="12089943"/>
                  <a:pt x="7693926" y="12098253"/>
                </a:cubicBezTo>
                <a:cubicBezTo>
                  <a:pt x="7693240" y="12105915"/>
                  <a:pt x="7684970" y="12112357"/>
                  <a:pt x="7677348" y="12110946"/>
                </a:cubicBezTo>
                <a:lnTo>
                  <a:pt x="7670907" y="12109764"/>
                </a:lnTo>
                <a:cubicBezTo>
                  <a:pt x="7662752" y="12108202"/>
                  <a:pt x="7657493" y="12101455"/>
                  <a:pt x="7658217" y="12093145"/>
                </a:cubicBezTo>
                <a:close/>
                <a:moveTo>
                  <a:pt x="7687447" y="11945970"/>
                </a:moveTo>
                <a:cubicBezTo>
                  <a:pt x="7679711" y="11944713"/>
                  <a:pt x="7673804" y="11936861"/>
                  <a:pt x="7675252" y="11929009"/>
                </a:cubicBezTo>
                <a:lnTo>
                  <a:pt x="7676433" y="11922566"/>
                </a:lnTo>
                <a:cubicBezTo>
                  <a:pt x="7677881" y="11914714"/>
                  <a:pt x="7685351" y="11909072"/>
                  <a:pt x="7693392" y="11910368"/>
                </a:cubicBezTo>
                <a:cubicBezTo>
                  <a:pt x="7701128" y="11911626"/>
                  <a:pt x="7707035" y="11919479"/>
                  <a:pt x="7705587" y="11927331"/>
                </a:cubicBezTo>
                <a:lnTo>
                  <a:pt x="7704406" y="11933773"/>
                </a:lnTo>
                <a:cubicBezTo>
                  <a:pt x="7702920" y="11941625"/>
                  <a:pt x="7695488" y="11947266"/>
                  <a:pt x="7687447" y="11945970"/>
                </a:cubicBezTo>
                <a:close/>
                <a:moveTo>
                  <a:pt x="7696098" y="11881170"/>
                </a:moveTo>
                <a:lnTo>
                  <a:pt x="7694802" y="11879302"/>
                </a:lnTo>
                <a:cubicBezTo>
                  <a:pt x="7689619" y="11876710"/>
                  <a:pt x="7685846" y="11871488"/>
                  <a:pt x="7687219" y="11864130"/>
                </a:cubicBezTo>
                <a:cubicBezTo>
                  <a:pt x="7688552" y="11856965"/>
                  <a:pt x="7693583" y="11853382"/>
                  <a:pt x="7699147" y="11852695"/>
                </a:cubicBezTo>
                <a:cubicBezTo>
                  <a:pt x="7705892" y="11850447"/>
                  <a:pt x="7712676" y="11853457"/>
                  <a:pt x="7716716" y="11859290"/>
                </a:cubicBezTo>
                <a:lnTo>
                  <a:pt x="7721975" y="11866951"/>
                </a:lnTo>
                <a:cubicBezTo>
                  <a:pt x="7726509" y="11873546"/>
                  <a:pt x="7722584" y="11883457"/>
                  <a:pt x="7716144" y="11887002"/>
                </a:cubicBezTo>
                <a:cubicBezTo>
                  <a:pt x="7708674" y="11891118"/>
                  <a:pt x="7700595" y="11887726"/>
                  <a:pt x="7696098" y="11881170"/>
                </a:cubicBezTo>
                <a:close/>
                <a:moveTo>
                  <a:pt x="7717211" y="11821172"/>
                </a:moveTo>
                <a:cubicBezTo>
                  <a:pt x="7719307" y="11813052"/>
                  <a:pt x="7727348" y="11809088"/>
                  <a:pt x="7735199" y="11810537"/>
                </a:cubicBezTo>
                <a:lnTo>
                  <a:pt x="7748118" y="11812900"/>
                </a:lnTo>
                <a:cubicBezTo>
                  <a:pt x="7756006" y="11814348"/>
                  <a:pt x="7760618" y="11823536"/>
                  <a:pt x="7758751" y="11830892"/>
                </a:cubicBezTo>
                <a:cubicBezTo>
                  <a:pt x="7756654" y="11838973"/>
                  <a:pt x="7748613" y="11842975"/>
                  <a:pt x="7740801" y="11841527"/>
                </a:cubicBezTo>
                <a:lnTo>
                  <a:pt x="7727882" y="11839163"/>
                </a:lnTo>
                <a:cubicBezTo>
                  <a:pt x="7719955" y="11837676"/>
                  <a:pt x="7715305" y="11828490"/>
                  <a:pt x="7717211" y="11821172"/>
                </a:cubicBezTo>
                <a:close/>
                <a:moveTo>
                  <a:pt x="7747965" y="11946390"/>
                </a:moveTo>
                <a:lnTo>
                  <a:pt x="7754406" y="11947572"/>
                </a:lnTo>
                <a:cubicBezTo>
                  <a:pt x="7755626" y="11947800"/>
                  <a:pt x="7756654" y="11948334"/>
                  <a:pt x="7757721" y="11948791"/>
                </a:cubicBezTo>
                <a:cubicBezTo>
                  <a:pt x="7756921" y="11947991"/>
                  <a:pt x="7756045" y="11947229"/>
                  <a:pt x="7755397" y="11946276"/>
                </a:cubicBezTo>
                <a:lnTo>
                  <a:pt x="7750138" y="11938614"/>
                </a:lnTo>
                <a:cubicBezTo>
                  <a:pt x="7745603" y="11932019"/>
                  <a:pt x="7749719" y="11922071"/>
                  <a:pt x="7756159" y="11918602"/>
                </a:cubicBezTo>
                <a:cubicBezTo>
                  <a:pt x="7763704" y="11914562"/>
                  <a:pt x="7771632" y="11918030"/>
                  <a:pt x="7776167" y="11924624"/>
                </a:cubicBezTo>
                <a:lnTo>
                  <a:pt x="7777729" y="11926874"/>
                </a:lnTo>
                <a:cubicBezTo>
                  <a:pt x="7781235" y="11922948"/>
                  <a:pt x="7786914" y="11921003"/>
                  <a:pt x="7792134" y="11921957"/>
                </a:cubicBezTo>
                <a:lnTo>
                  <a:pt x="7798575" y="11923176"/>
                </a:lnTo>
                <a:cubicBezTo>
                  <a:pt x="7806692" y="11924663"/>
                  <a:pt x="7811151" y="11933087"/>
                  <a:pt x="7809856" y="11940748"/>
                </a:cubicBezTo>
                <a:cubicBezTo>
                  <a:pt x="7808483" y="11948753"/>
                  <a:pt x="7799871" y="11953404"/>
                  <a:pt x="7792287" y="11951994"/>
                </a:cubicBezTo>
                <a:lnTo>
                  <a:pt x="7785846" y="11950812"/>
                </a:lnTo>
                <a:cubicBezTo>
                  <a:pt x="7783598" y="11950392"/>
                  <a:pt x="7781692" y="11949402"/>
                  <a:pt x="7780054" y="11948143"/>
                </a:cubicBezTo>
                <a:cubicBezTo>
                  <a:pt x="7778758" y="11949859"/>
                  <a:pt x="7777195" y="11951307"/>
                  <a:pt x="7775443" y="11952260"/>
                </a:cubicBezTo>
                <a:cubicBezTo>
                  <a:pt x="7771669" y="11954319"/>
                  <a:pt x="7767783" y="11954433"/>
                  <a:pt x="7764314" y="11953251"/>
                </a:cubicBezTo>
                <a:cubicBezTo>
                  <a:pt x="7766563" y="11956072"/>
                  <a:pt x="7767783" y="11959732"/>
                  <a:pt x="7767478" y="11963886"/>
                </a:cubicBezTo>
                <a:cubicBezTo>
                  <a:pt x="7766982" y="11971472"/>
                  <a:pt x="7758751" y="11978333"/>
                  <a:pt x="7751167" y="11976923"/>
                </a:cubicBezTo>
                <a:lnTo>
                  <a:pt x="7744726" y="11975741"/>
                </a:lnTo>
                <a:cubicBezTo>
                  <a:pt x="7736571" y="11974216"/>
                  <a:pt x="7731121" y="11967889"/>
                  <a:pt x="7731692" y="11959426"/>
                </a:cubicBezTo>
                <a:cubicBezTo>
                  <a:pt x="7732150" y="11951841"/>
                  <a:pt x="7740343" y="11944979"/>
                  <a:pt x="7747965" y="11946390"/>
                </a:cubicBezTo>
                <a:close/>
                <a:moveTo>
                  <a:pt x="7795069" y="11984394"/>
                </a:moveTo>
                <a:cubicBezTo>
                  <a:pt x="7791601" y="12003110"/>
                  <a:pt x="7762637" y="11997430"/>
                  <a:pt x="7766105" y="11978752"/>
                </a:cubicBezTo>
                <a:cubicBezTo>
                  <a:pt x="7769574" y="11959998"/>
                  <a:pt x="7798537" y="11965677"/>
                  <a:pt x="7795069" y="11984394"/>
                </a:cubicBezTo>
                <a:close/>
                <a:moveTo>
                  <a:pt x="7788628" y="12055942"/>
                </a:moveTo>
                <a:cubicBezTo>
                  <a:pt x="7794840" y="12058038"/>
                  <a:pt x="7800252" y="12064251"/>
                  <a:pt x="7799032" y="12070998"/>
                </a:cubicBezTo>
                <a:lnTo>
                  <a:pt x="7797851" y="12077440"/>
                </a:lnTo>
                <a:cubicBezTo>
                  <a:pt x="7796403" y="12085331"/>
                  <a:pt x="7790458" y="12091620"/>
                  <a:pt x="7781883" y="12090896"/>
                </a:cubicBezTo>
                <a:cubicBezTo>
                  <a:pt x="7774985" y="12090286"/>
                  <a:pt x="7768278" y="12083691"/>
                  <a:pt x="7768545" y="12076449"/>
                </a:cubicBezTo>
                <a:cubicBezTo>
                  <a:pt x="7766029" y="12073591"/>
                  <a:pt x="7764619" y="12069665"/>
                  <a:pt x="7765534" y="12064746"/>
                </a:cubicBezTo>
                <a:cubicBezTo>
                  <a:pt x="7767744" y="12052549"/>
                  <a:pt x="7780702" y="12050681"/>
                  <a:pt x="7788628" y="12055942"/>
                </a:cubicBezTo>
                <a:close/>
                <a:moveTo>
                  <a:pt x="7809932" y="12197703"/>
                </a:moveTo>
                <a:cubicBezTo>
                  <a:pt x="7805435" y="12191071"/>
                  <a:pt x="7807340" y="12181731"/>
                  <a:pt x="7813933" y="12177195"/>
                </a:cubicBezTo>
                <a:cubicBezTo>
                  <a:pt x="7816487" y="12175442"/>
                  <a:pt x="7819040" y="12173688"/>
                  <a:pt x="7821594" y="12171935"/>
                </a:cubicBezTo>
                <a:cubicBezTo>
                  <a:pt x="7828186" y="12167400"/>
                  <a:pt x="7837637" y="12169343"/>
                  <a:pt x="7842096" y="12175938"/>
                </a:cubicBezTo>
                <a:cubicBezTo>
                  <a:pt x="7846593" y="12182570"/>
                  <a:pt x="7844688" y="12191910"/>
                  <a:pt x="7838133" y="12196445"/>
                </a:cubicBezTo>
                <a:lnTo>
                  <a:pt x="7830473" y="12201706"/>
                </a:lnTo>
                <a:cubicBezTo>
                  <a:pt x="7823842" y="12206241"/>
                  <a:pt x="7814390" y="12204297"/>
                  <a:pt x="7809932" y="12197703"/>
                </a:cubicBezTo>
                <a:close/>
                <a:moveTo>
                  <a:pt x="7822127" y="12145367"/>
                </a:moveTo>
                <a:cubicBezTo>
                  <a:pt x="7825557" y="12126918"/>
                  <a:pt x="7855054" y="12128366"/>
                  <a:pt x="7851624" y="12147006"/>
                </a:cubicBezTo>
                <a:cubicBezTo>
                  <a:pt x="7848194" y="12165456"/>
                  <a:pt x="7818659" y="12164045"/>
                  <a:pt x="7822127" y="12145367"/>
                </a:cubicBezTo>
                <a:close/>
                <a:moveTo>
                  <a:pt x="7847089" y="12054264"/>
                </a:moveTo>
                <a:cubicBezTo>
                  <a:pt x="7843544" y="12058610"/>
                  <a:pt x="7837637" y="12060477"/>
                  <a:pt x="7831845" y="12059410"/>
                </a:cubicBezTo>
                <a:lnTo>
                  <a:pt x="7825404" y="12058229"/>
                </a:lnTo>
                <a:cubicBezTo>
                  <a:pt x="7817515" y="12056780"/>
                  <a:pt x="7812942" y="12047517"/>
                  <a:pt x="7814848" y="12040199"/>
                </a:cubicBezTo>
                <a:cubicBezTo>
                  <a:pt x="7816982" y="12032079"/>
                  <a:pt x="7825023" y="12028192"/>
                  <a:pt x="7832874" y="12029640"/>
                </a:cubicBezTo>
                <a:lnTo>
                  <a:pt x="7839314" y="12030822"/>
                </a:lnTo>
                <a:cubicBezTo>
                  <a:pt x="7840801" y="12031088"/>
                  <a:pt x="7842096" y="12031889"/>
                  <a:pt x="7843316" y="12032652"/>
                </a:cubicBezTo>
                <a:cubicBezTo>
                  <a:pt x="7845488" y="12025943"/>
                  <a:pt x="7851167" y="12020949"/>
                  <a:pt x="7858750" y="12021749"/>
                </a:cubicBezTo>
                <a:cubicBezTo>
                  <a:pt x="7866258" y="12022550"/>
                  <a:pt x="7873308" y="12030174"/>
                  <a:pt x="7871860" y="12038026"/>
                </a:cubicBezTo>
                <a:lnTo>
                  <a:pt x="7870679" y="12044468"/>
                </a:lnTo>
                <a:cubicBezTo>
                  <a:pt x="7869231" y="12052359"/>
                  <a:pt x="7862866" y="12058496"/>
                  <a:pt x="7854444" y="12057581"/>
                </a:cubicBezTo>
                <a:cubicBezTo>
                  <a:pt x="7851738" y="12057351"/>
                  <a:pt x="7849261" y="12055980"/>
                  <a:pt x="7847089" y="12054264"/>
                </a:cubicBezTo>
                <a:close/>
                <a:moveTo>
                  <a:pt x="7858826" y="12107668"/>
                </a:moveTo>
                <a:cubicBezTo>
                  <a:pt x="7864048" y="12102598"/>
                  <a:pt x="7875290" y="12102484"/>
                  <a:pt x="7879673" y="12108850"/>
                </a:cubicBezTo>
                <a:cubicBezTo>
                  <a:pt x="7881426" y="12111404"/>
                  <a:pt x="7883179" y="12113958"/>
                  <a:pt x="7884931" y="12116511"/>
                </a:cubicBezTo>
                <a:cubicBezTo>
                  <a:pt x="7889619" y="12123373"/>
                  <a:pt x="7890077" y="12131187"/>
                  <a:pt x="7883750" y="12137363"/>
                </a:cubicBezTo>
                <a:cubicBezTo>
                  <a:pt x="7878529" y="12142432"/>
                  <a:pt x="7867287" y="12142546"/>
                  <a:pt x="7862904" y="12136142"/>
                </a:cubicBezTo>
                <a:lnTo>
                  <a:pt x="7857645" y="12128481"/>
                </a:lnTo>
                <a:cubicBezTo>
                  <a:pt x="7852919" y="12121696"/>
                  <a:pt x="7852500" y="12113844"/>
                  <a:pt x="7858826" y="12107668"/>
                </a:cubicBezTo>
                <a:close/>
                <a:moveTo>
                  <a:pt x="7894383" y="12195188"/>
                </a:moveTo>
                <a:lnTo>
                  <a:pt x="7900823" y="12196369"/>
                </a:lnTo>
                <a:cubicBezTo>
                  <a:pt x="7908712" y="12197818"/>
                  <a:pt x="7914200" y="12205555"/>
                  <a:pt x="7912790" y="12213484"/>
                </a:cubicBezTo>
                <a:cubicBezTo>
                  <a:pt x="7911418" y="12221299"/>
                  <a:pt x="7903529" y="12226939"/>
                  <a:pt x="7895679" y="12225453"/>
                </a:cubicBezTo>
                <a:lnTo>
                  <a:pt x="7889238" y="12224272"/>
                </a:lnTo>
                <a:cubicBezTo>
                  <a:pt x="7881388" y="12222823"/>
                  <a:pt x="7875862" y="12215084"/>
                  <a:pt x="7877272" y="12207157"/>
                </a:cubicBezTo>
                <a:cubicBezTo>
                  <a:pt x="7878682" y="12199380"/>
                  <a:pt x="7886532" y="12193738"/>
                  <a:pt x="7894383" y="12195188"/>
                </a:cubicBezTo>
                <a:close/>
                <a:moveTo>
                  <a:pt x="7899261" y="12089066"/>
                </a:moveTo>
                <a:cubicBezTo>
                  <a:pt x="7902729" y="12070388"/>
                  <a:pt x="7930778" y="12079690"/>
                  <a:pt x="7927348" y="12098100"/>
                </a:cubicBezTo>
                <a:cubicBezTo>
                  <a:pt x="7923918" y="12116778"/>
                  <a:pt x="7895869" y="12107515"/>
                  <a:pt x="7899261" y="12089066"/>
                </a:cubicBezTo>
                <a:close/>
                <a:moveTo>
                  <a:pt x="7953796" y="12202201"/>
                </a:moveTo>
                <a:cubicBezTo>
                  <a:pt x="7950328" y="12220879"/>
                  <a:pt x="7921289" y="12215543"/>
                  <a:pt x="7924757" y="12196827"/>
                </a:cubicBezTo>
                <a:cubicBezTo>
                  <a:pt x="7928224" y="12178111"/>
                  <a:pt x="7957264" y="12183485"/>
                  <a:pt x="7953796" y="12202201"/>
                </a:cubicBezTo>
                <a:close/>
                <a:moveTo>
                  <a:pt x="7952691" y="12171287"/>
                </a:moveTo>
                <a:cubicBezTo>
                  <a:pt x="7944955" y="12183370"/>
                  <a:pt x="7922432" y="12180055"/>
                  <a:pt x="7925481" y="12163663"/>
                </a:cubicBezTo>
                <a:cubicBezTo>
                  <a:pt x="7925785" y="12162101"/>
                  <a:pt x="7926281" y="12160767"/>
                  <a:pt x="7926929" y="12159509"/>
                </a:cubicBezTo>
                <a:cubicBezTo>
                  <a:pt x="7926738" y="12157755"/>
                  <a:pt x="7926815" y="12155926"/>
                  <a:pt x="7927195" y="12154172"/>
                </a:cubicBezTo>
                <a:cubicBezTo>
                  <a:pt x="7928415" y="12148873"/>
                  <a:pt x="7932798" y="12145329"/>
                  <a:pt x="7937828" y="12144033"/>
                </a:cubicBezTo>
                <a:cubicBezTo>
                  <a:pt x="7940343" y="12140641"/>
                  <a:pt x="7944002" y="12138315"/>
                  <a:pt x="7949108" y="12138125"/>
                </a:cubicBezTo>
                <a:cubicBezTo>
                  <a:pt x="7956426" y="12137820"/>
                  <a:pt x="7964771" y="12145252"/>
                  <a:pt x="7963819" y="12152914"/>
                </a:cubicBezTo>
                <a:cubicBezTo>
                  <a:pt x="7962943" y="12159852"/>
                  <a:pt x="7960999" y="12166522"/>
                  <a:pt x="7954596" y="12170373"/>
                </a:cubicBezTo>
                <a:cubicBezTo>
                  <a:pt x="7953987" y="12170792"/>
                  <a:pt x="7953339" y="12170982"/>
                  <a:pt x="7952691" y="12171287"/>
                </a:cubicBezTo>
                <a:close/>
                <a:moveTo>
                  <a:pt x="7955892" y="12215161"/>
                </a:moveTo>
                <a:cubicBezTo>
                  <a:pt x="7957416" y="12207042"/>
                  <a:pt x="7964848" y="12202049"/>
                  <a:pt x="7972927" y="12203040"/>
                </a:cubicBezTo>
                <a:cubicBezTo>
                  <a:pt x="7980740" y="12203993"/>
                  <a:pt x="7986418" y="12212493"/>
                  <a:pt x="7985008" y="12220078"/>
                </a:cubicBezTo>
                <a:lnTo>
                  <a:pt x="7983826" y="12226521"/>
                </a:lnTo>
                <a:cubicBezTo>
                  <a:pt x="7982302" y="12234639"/>
                  <a:pt x="7974833" y="12239595"/>
                  <a:pt x="7966792" y="12238604"/>
                </a:cubicBezTo>
                <a:cubicBezTo>
                  <a:pt x="7958941" y="12237651"/>
                  <a:pt x="7953301" y="12229151"/>
                  <a:pt x="7954672" y="12221565"/>
                </a:cubicBezTo>
                <a:lnTo>
                  <a:pt x="7955892" y="12215161"/>
                </a:lnTo>
                <a:close/>
                <a:moveTo>
                  <a:pt x="7965000" y="12129739"/>
                </a:moveTo>
                <a:cubicBezTo>
                  <a:pt x="7968468" y="12111061"/>
                  <a:pt x="7997470" y="12116663"/>
                  <a:pt x="7993964" y="12135380"/>
                </a:cubicBezTo>
                <a:cubicBezTo>
                  <a:pt x="7990534" y="12154058"/>
                  <a:pt x="7961570" y="12148416"/>
                  <a:pt x="7965000" y="12129739"/>
                </a:cubicBezTo>
                <a:close/>
                <a:moveTo>
                  <a:pt x="8041105" y="11812747"/>
                </a:moveTo>
                <a:cubicBezTo>
                  <a:pt x="8049070" y="11795404"/>
                  <a:pt x="8075709" y="11808173"/>
                  <a:pt x="8067782" y="11825403"/>
                </a:cubicBezTo>
                <a:cubicBezTo>
                  <a:pt x="8059817" y="11842747"/>
                  <a:pt x="8033179" y="11829977"/>
                  <a:pt x="8041105" y="11812747"/>
                </a:cubicBezTo>
                <a:close/>
                <a:moveTo>
                  <a:pt x="8071212" y="12114644"/>
                </a:moveTo>
                <a:cubicBezTo>
                  <a:pt x="8067744" y="12133283"/>
                  <a:pt x="8038476" y="12129509"/>
                  <a:pt x="8041944" y="12110793"/>
                </a:cubicBezTo>
                <a:cubicBezTo>
                  <a:pt x="8045374" y="12092192"/>
                  <a:pt x="8074680" y="12095928"/>
                  <a:pt x="8071212" y="12114644"/>
                </a:cubicBezTo>
                <a:close/>
                <a:moveTo>
                  <a:pt x="8047965" y="12006312"/>
                </a:moveTo>
                <a:cubicBezTo>
                  <a:pt x="8051395" y="11987710"/>
                  <a:pt x="8080816" y="11990569"/>
                  <a:pt x="8077348" y="12009247"/>
                </a:cubicBezTo>
                <a:cubicBezTo>
                  <a:pt x="8073880" y="12027887"/>
                  <a:pt x="8044497" y="12024989"/>
                  <a:pt x="8047965" y="12006312"/>
                </a:cubicBezTo>
                <a:close/>
                <a:moveTo>
                  <a:pt x="8102995" y="12082930"/>
                </a:moveTo>
                <a:lnTo>
                  <a:pt x="8099375" y="12082282"/>
                </a:lnTo>
                <a:cubicBezTo>
                  <a:pt x="8104939" y="12087160"/>
                  <a:pt x="8106959" y="12094137"/>
                  <a:pt x="8106959" y="12101416"/>
                </a:cubicBezTo>
                <a:cubicBezTo>
                  <a:pt x="8106959" y="12109422"/>
                  <a:pt x="8098270" y="12115444"/>
                  <a:pt x="8090877" y="12114758"/>
                </a:cubicBezTo>
                <a:cubicBezTo>
                  <a:pt x="8084931" y="12114187"/>
                  <a:pt x="8080854" y="12110413"/>
                  <a:pt x="8078872" y="12105495"/>
                </a:cubicBezTo>
                <a:cubicBezTo>
                  <a:pt x="8072546" y="12104619"/>
                  <a:pt x="8067134" y="12100540"/>
                  <a:pt x="8065991" y="12093678"/>
                </a:cubicBezTo>
                <a:cubicBezTo>
                  <a:pt x="8065191" y="12088990"/>
                  <a:pt x="8067210" y="12083996"/>
                  <a:pt x="8070679" y="12080566"/>
                </a:cubicBezTo>
                <a:cubicBezTo>
                  <a:pt x="8070488" y="12080299"/>
                  <a:pt x="8070183" y="12080147"/>
                  <a:pt x="8069992" y="12079842"/>
                </a:cubicBezTo>
                <a:lnTo>
                  <a:pt x="8064733" y="12072218"/>
                </a:lnTo>
                <a:cubicBezTo>
                  <a:pt x="8060199" y="12065623"/>
                  <a:pt x="8063933" y="12055712"/>
                  <a:pt x="8070374" y="12052091"/>
                </a:cubicBezTo>
                <a:cubicBezTo>
                  <a:pt x="8075518" y="12049195"/>
                  <a:pt x="8081006" y="12050033"/>
                  <a:pt x="8085427" y="12052930"/>
                </a:cubicBezTo>
                <a:cubicBezTo>
                  <a:pt x="8087980" y="12051558"/>
                  <a:pt x="8090801" y="12050681"/>
                  <a:pt x="8093735" y="12051254"/>
                </a:cubicBezTo>
                <a:lnTo>
                  <a:pt x="8106654" y="12053616"/>
                </a:lnTo>
                <a:cubicBezTo>
                  <a:pt x="8114505" y="12055103"/>
                  <a:pt x="8120526" y="12061774"/>
                  <a:pt x="8119497" y="12070122"/>
                </a:cubicBezTo>
                <a:cubicBezTo>
                  <a:pt x="8118544" y="12077669"/>
                  <a:pt x="8110846" y="12084378"/>
                  <a:pt x="8102995" y="12082930"/>
                </a:cubicBezTo>
                <a:close/>
                <a:moveTo>
                  <a:pt x="8131159" y="11632525"/>
                </a:moveTo>
                <a:cubicBezTo>
                  <a:pt x="8138971" y="11615486"/>
                  <a:pt x="8167248" y="11624100"/>
                  <a:pt x="8159360" y="11641331"/>
                </a:cubicBezTo>
                <a:cubicBezTo>
                  <a:pt x="8151509" y="11658408"/>
                  <a:pt x="8123232" y="11649792"/>
                  <a:pt x="8131159" y="11632525"/>
                </a:cubicBezTo>
                <a:close/>
                <a:moveTo>
                  <a:pt x="8168354" y="12108583"/>
                </a:moveTo>
                <a:cubicBezTo>
                  <a:pt x="8173118" y="12091811"/>
                  <a:pt x="8200595" y="12094021"/>
                  <a:pt x="8197241" y="12112128"/>
                </a:cubicBezTo>
                <a:cubicBezTo>
                  <a:pt x="8196669" y="12115292"/>
                  <a:pt x="8195145" y="12117693"/>
                  <a:pt x="8193277" y="12119637"/>
                </a:cubicBezTo>
                <a:cubicBezTo>
                  <a:pt x="8194154" y="12128557"/>
                  <a:pt x="8187561" y="12138659"/>
                  <a:pt x="8176090" y="12136524"/>
                </a:cubicBezTo>
                <a:lnTo>
                  <a:pt x="8172088" y="12135761"/>
                </a:lnTo>
                <a:cubicBezTo>
                  <a:pt x="8157264" y="12133055"/>
                  <a:pt x="8158103" y="12114491"/>
                  <a:pt x="8168354" y="12108583"/>
                </a:cubicBezTo>
                <a:close/>
                <a:moveTo>
                  <a:pt x="8169497" y="11705979"/>
                </a:moveTo>
                <a:cubicBezTo>
                  <a:pt x="8172736" y="11698736"/>
                  <a:pt x="8181768" y="11695229"/>
                  <a:pt x="8189009" y="11698545"/>
                </a:cubicBezTo>
                <a:lnTo>
                  <a:pt x="8194954" y="11701291"/>
                </a:lnTo>
                <a:cubicBezTo>
                  <a:pt x="8202233" y="11704606"/>
                  <a:pt x="8205701" y="11713450"/>
                  <a:pt x="8202386" y="11720807"/>
                </a:cubicBezTo>
                <a:cubicBezTo>
                  <a:pt x="8199147" y="11728049"/>
                  <a:pt x="8190115" y="11731555"/>
                  <a:pt x="8182874" y="11728240"/>
                </a:cubicBezTo>
                <a:lnTo>
                  <a:pt x="8176928" y="11725495"/>
                </a:lnTo>
                <a:cubicBezTo>
                  <a:pt x="8169650" y="11722178"/>
                  <a:pt x="8166181" y="11713335"/>
                  <a:pt x="8169497" y="11705979"/>
                </a:cubicBezTo>
                <a:close/>
                <a:moveTo>
                  <a:pt x="8172927" y="11633593"/>
                </a:moveTo>
                <a:lnTo>
                  <a:pt x="8169687" y="11624863"/>
                </a:lnTo>
                <a:cubicBezTo>
                  <a:pt x="8166791" y="11617087"/>
                  <a:pt x="8168316" y="11609387"/>
                  <a:pt x="8175976" y="11604966"/>
                </a:cubicBezTo>
                <a:cubicBezTo>
                  <a:pt x="8182264" y="11601306"/>
                  <a:pt x="8193201" y="11603974"/>
                  <a:pt x="8195869" y="11611255"/>
                </a:cubicBezTo>
                <a:cubicBezTo>
                  <a:pt x="8196936" y="11614152"/>
                  <a:pt x="8198041" y="11617049"/>
                  <a:pt x="8199108" y="11619946"/>
                </a:cubicBezTo>
                <a:cubicBezTo>
                  <a:pt x="8202005" y="11627722"/>
                  <a:pt x="8200481" y="11635421"/>
                  <a:pt x="8192858" y="11639844"/>
                </a:cubicBezTo>
                <a:cubicBezTo>
                  <a:pt x="8186532" y="11643541"/>
                  <a:pt x="8175595" y="11640872"/>
                  <a:pt x="8172927" y="11633593"/>
                </a:cubicBezTo>
                <a:close/>
                <a:moveTo>
                  <a:pt x="8183941" y="11555374"/>
                </a:moveTo>
                <a:cubicBezTo>
                  <a:pt x="8176890" y="11552744"/>
                  <a:pt x="8171860" y="11543633"/>
                  <a:pt x="8175213" y="11536391"/>
                </a:cubicBezTo>
                <a:lnTo>
                  <a:pt x="8177958" y="11530407"/>
                </a:lnTo>
                <a:cubicBezTo>
                  <a:pt x="8181273" y="11523164"/>
                  <a:pt x="8188971" y="11518704"/>
                  <a:pt x="8196936" y="11521677"/>
                </a:cubicBezTo>
                <a:cubicBezTo>
                  <a:pt x="8203986" y="11524269"/>
                  <a:pt x="8209017" y="11533380"/>
                  <a:pt x="8205663" y="11540660"/>
                </a:cubicBezTo>
                <a:lnTo>
                  <a:pt x="8202919" y="11546606"/>
                </a:lnTo>
                <a:cubicBezTo>
                  <a:pt x="8199566" y="11553926"/>
                  <a:pt x="8191906" y="11558309"/>
                  <a:pt x="8183941" y="11555374"/>
                </a:cubicBezTo>
                <a:close/>
                <a:moveTo>
                  <a:pt x="7488667" y="11890775"/>
                </a:moveTo>
                <a:cubicBezTo>
                  <a:pt x="7486913" y="11888222"/>
                  <a:pt x="7485161" y="11885667"/>
                  <a:pt x="7483408" y="11883114"/>
                </a:cubicBezTo>
                <a:cubicBezTo>
                  <a:pt x="7478872" y="11876519"/>
                  <a:pt x="7480245" y="11867219"/>
                  <a:pt x="7486876" y="11862530"/>
                </a:cubicBezTo>
                <a:cubicBezTo>
                  <a:pt x="7493278" y="11857956"/>
                  <a:pt x="7502958" y="11859404"/>
                  <a:pt x="7507455" y="11865960"/>
                </a:cubicBezTo>
                <a:cubicBezTo>
                  <a:pt x="7509208" y="11868515"/>
                  <a:pt x="7510961" y="11871068"/>
                  <a:pt x="7512714" y="11873623"/>
                </a:cubicBezTo>
                <a:cubicBezTo>
                  <a:pt x="7517249" y="11880217"/>
                  <a:pt x="7515877" y="11889518"/>
                  <a:pt x="7509246" y="11894206"/>
                </a:cubicBezTo>
                <a:cubicBezTo>
                  <a:pt x="7502844" y="11898818"/>
                  <a:pt x="7493202" y="11897331"/>
                  <a:pt x="7488667" y="11890775"/>
                </a:cubicBezTo>
                <a:close/>
                <a:moveTo>
                  <a:pt x="7505320" y="12140487"/>
                </a:moveTo>
                <a:cubicBezTo>
                  <a:pt x="7507493" y="12133360"/>
                  <a:pt x="7515953" y="12128252"/>
                  <a:pt x="7523232" y="12130920"/>
                </a:cubicBezTo>
                <a:lnTo>
                  <a:pt x="7531692" y="12134046"/>
                </a:lnTo>
                <a:cubicBezTo>
                  <a:pt x="7535732" y="12135533"/>
                  <a:pt x="7538781" y="12138506"/>
                  <a:pt x="7540458" y="12142165"/>
                </a:cubicBezTo>
                <a:cubicBezTo>
                  <a:pt x="7547356" y="12143080"/>
                  <a:pt x="7553148" y="12148036"/>
                  <a:pt x="7551548" y="12156916"/>
                </a:cubicBezTo>
                <a:cubicBezTo>
                  <a:pt x="7548575" y="12173040"/>
                  <a:pt x="7525824" y="12173613"/>
                  <a:pt x="7522317" y="12161148"/>
                </a:cubicBezTo>
                <a:cubicBezTo>
                  <a:pt x="7519841" y="12160233"/>
                  <a:pt x="7517364" y="12159318"/>
                  <a:pt x="7514924" y="12158441"/>
                </a:cubicBezTo>
                <a:cubicBezTo>
                  <a:pt x="7507569" y="12155697"/>
                  <a:pt x="7502958" y="12148264"/>
                  <a:pt x="7505320" y="12140487"/>
                </a:cubicBezTo>
                <a:close/>
                <a:moveTo>
                  <a:pt x="7520832" y="12245351"/>
                </a:moveTo>
                <a:lnTo>
                  <a:pt x="7533750" y="12247714"/>
                </a:lnTo>
                <a:cubicBezTo>
                  <a:pt x="7541868" y="12249239"/>
                  <a:pt x="7546251" y="12257815"/>
                  <a:pt x="7544879" y="12265401"/>
                </a:cubicBezTo>
                <a:cubicBezTo>
                  <a:pt x="7543392" y="12273444"/>
                  <a:pt x="7534780" y="12277904"/>
                  <a:pt x="7527196" y="12276531"/>
                </a:cubicBezTo>
                <a:lnTo>
                  <a:pt x="7514276" y="12274130"/>
                </a:lnTo>
                <a:cubicBezTo>
                  <a:pt x="7506159" y="12272643"/>
                  <a:pt x="7501777" y="12264066"/>
                  <a:pt x="7503186" y="12256444"/>
                </a:cubicBezTo>
                <a:cubicBezTo>
                  <a:pt x="7504635" y="12248401"/>
                  <a:pt x="7513248" y="12243979"/>
                  <a:pt x="7520832" y="12245351"/>
                </a:cubicBezTo>
                <a:close/>
                <a:moveTo>
                  <a:pt x="7458217" y="12305806"/>
                </a:moveTo>
                <a:cubicBezTo>
                  <a:pt x="7454825" y="12298526"/>
                  <a:pt x="7459017" y="12290254"/>
                  <a:pt x="7465839" y="12286976"/>
                </a:cubicBezTo>
                <a:cubicBezTo>
                  <a:pt x="7471022" y="12284537"/>
                  <a:pt x="7476853" y="12286137"/>
                  <a:pt x="7480892" y="12289759"/>
                </a:cubicBezTo>
                <a:cubicBezTo>
                  <a:pt x="7490153" y="12283164"/>
                  <a:pt x="7507035" y="12289645"/>
                  <a:pt x="7504330" y="12304167"/>
                </a:cubicBezTo>
                <a:cubicBezTo>
                  <a:pt x="7502425" y="12314497"/>
                  <a:pt x="7492859" y="12317165"/>
                  <a:pt x="7485161" y="12314574"/>
                </a:cubicBezTo>
                <a:cubicBezTo>
                  <a:pt x="7483674" y="12316442"/>
                  <a:pt x="7481921" y="12318156"/>
                  <a:pt x="7479711" y="12319186"/>
                </a:cubicBezTo>
                <a:cubicBezTo>
                  <a:pt x="7472546" y="12322616"/>
                  <a:pt x="7464048" y="12318386"/>
                  <a:pt x="7460923" y="12311562"/>
                </a:cubicBezTo>
                <a:lnTo>
                  <a:pt x="7458217" y="12305806"/>
                </a:lnTo>
                <a:close/>
                <a:moveTo>
                  <a:pt x="7478339" y="12360964"/>
                </a:moveTo>
                <a:lnTo>
                  <a:pt x="7471898" y="12359782"/>
                </a:lnTo>
                <a:cubicBezTo>
                  <a:pt x="7463781" y="12358257"/>
                  <a:pt x="7459322" y="12349871"/>
                  <a:pt x="7460618" y="12342209"/>
                </a:cubicBezTo>
                <a:cubicBezTo>
                  <a:pt x="7461990" y="12334167"/>
                  <a:pt x="7470603" y="12329516"/>
                  <a:pt x="7478187" y="12330964"/>
                </a:cubicBezTo>
                <a:lnTo>
                  <a:pt x="7484627" y="12332146"/>
                </a:lnTo>
                <a:cubicBezTo>
                  <a:pt x="7486876" y="12332565"/>
                  <a:pt x="7488781" y="12333519"/>
                  <a:pt x="7490420" y="12334815"/>
                </a:cubicBezTo>
                <a:cubicBezTo>
                  <a:pt x="7491716" y="12333099"/>
                  <a:pt x="7493278" y="12331650"/>
                  <a:pt x="7495031" y="12330698"/>
                </a:cubicBezTo>
                <a:cubicBezTo>
                  <a:pt x="7498804" y="12328677"/>
                  <a:pt x="7502691" y="12328525"/>
                  <a:pt x="7506159" y="12329707"/>
                </a:cubicBezTo>
                <a:cubicBezTo>
                  <a:pt x="7503911" y="12326886"/>
                  <a:pt x="7502691" y="12323264"/>
                  <a:pt x="7502958" y="12319072"/>
                </a:cubicBezTo>
                <a:cubicBezTo>
                  <a:pt x="7503225" y="12314992"/>
                  <a:pt x="7505816" y="12311219"/>
                  <a:pt x="7509284" y="12308741"/>
                </a:cubicBezTo>
                <a:cubicBezTo>
                  <a:pt x="7505320" y="12293341"/>
                  <a:pt x="7527958" y="12282134"/>
                  <a:pt x="7535275" y="12297954"/>
                </a:cubicBezTo>
                <a:cubicBezTo>
                  <a:pt x="7537676" y="12303176"/>
                  <a:pt x="7536685" y="12307941"/>
                  <a:pt x="7534208" y="12311714"/>
                </a:cubicBezTo>
                <a:cubicBezTo>
                  <a:pt x="7537219" y="12314649"/>
                  <a:pt x="7539048" y="12318690"/>
                  <a:pt x="7538743" y="12323569"/>
                </a:cubicBezTo>
                <a:cubicBezTo>
                  <a:pt x="7538247" y="12331155"/>
                  <a:pt x="7530016" y="12338016"/>
                  <a:pt x="7522432" y="12336606"/>
                </a:cubicBezTo>
                <a:lnTo>
                  <a:pt x="7515991" y="12335424"/>
                </a:lnTo>
                <a:cubicBezTo>
                  <a:pt x="7514772" y="12335195"/>
                  <a:pt x="7513743" y="12334662"/>
                  <a:pt x="7512676" y="12334242"/>
                </a:cubicBezTo>
                <a:cubicBezTo>
                  <a:pt x="7513476" y="12335043"/>
                  <a:pt x="7514352" y="12335806"/>
                  <a:pt x="7515001" y="12336758"/>
                </a:cubicBezTo>
                <a:lnTo>
                  <a:pt x="7520259" y="12344420"/>
                </a:lnTo>
                <a:cubicBezTo>
                  <a:pt x="7524795" y="12351014"/>
                  <a:pt x="7520679" y="12360964"/>
                  <a:pt x="7514238" y="12364394"/>
                </a:cubicBezTo>
                <a:cubicBezTo>
                  <a:pt x="7506693" y="12368434"/>
                  <a:pt x="7498766" y="12364965"/>
                  <a:pt x="7494231" y="12358371"/>
                </a:cubicBezTo>
                <a:lnTo>
                  <a:pt x="7492668" y="12356122"/>
                </a:lnTo>
                <a:cubicBezTo>
                  <a:pt x="7489238" y="12359973"/>
                  <a:pt x="7483560" y="12361916"/>
                  <a:pt x="7478339" y="12360964"/>
                </a:cubicBezTo>
                <a:close/>
                <a:moveTo>
                  <a:pt x="7505130" y="12424888"/>
                </a:moveTo>
                <a:cubicBezTo>
                  <a:pt x="7503949" y="12425040"/>
                  <a:pt x="7502882" y="12425384"/>
                  <a:pt x="7501586" y="12425268"/>
                </a:cubicBezTo>
                <a:cubicBezTo>
                  <a:pt x="7494154" y="12424545"/>
                  <a:pt x="7486876" y="12416998"/>
                  <a:pt x="7488324" y="12409144"/>
                </a:cubicBezTo>
                <a:lnTo>
                  <a:pt x="7489505" y="12402703"/>
                </a:lnTo>
                <a:cubicBezTo>
                  <a:pt x="7490953" y="12394813"/>
                  <a:pt x="7497089" y="12388599"/>
                  <a:pt x="7505626" y="12389400"/>
                </a:cubicBezTo>
                <a:cubicBezTo>
                  <a:pt x="7511075" y="12389933"/>
                  <a:pt x="7516334" y="12394126"/>
                  <a:pt x="7518240" y="12399387"/>
                </a:cubicBezTo>
                <a:lnTo>
                  <a:pt x="7522051" y="12400110"/>
                </a:lnTo>
                <a:cubicBezTo>
                  <a:pt x="7530206" y="12401635"/>
                  <a:pt x="7535656" y="12407964"/>
                  <a:pt x="7535084" y="12416425"/>
                </a:cubicBezTo>
                <a:cubicBezTo>
                  <a:pt x="7534589" y="12424011"/>
                  <a:pt x="7526357" y="12430834"/>
                  <a:pt x="7518774" y="12429424"/>
                </a:cubicBezTo>
                <a:lnTo>
                  <a:pt x="7512333" y="12428242"/>
                </a:lnTo>
                <a:cubicBezTo>
                  <a:pt x="7509475" y="12427746"/>
                  <a:pt x="7507150" y="12426450"/>
                  <a:pt x="7505130" y="12424888"/>
                </a:cubicBezTo>
                <a:close/>
                <a:moveTo>
                  <a:pt x="7503873" y="12511759"/>
                </a:moveTo>
                <a:cubicBezTo>
                  <a:pt x="7495793" y="12514312"/>
                  <a:pt x="7489124" y="12509395"/>
                  <a:pt x="7485846" y="12502382"/>
                </a:cubicBezTo>
                <a:lnTo>
                  <a:pt x="7483179" y="12496588"/>
                </a:lnTo>
                <a:cubicBezTo>
                  <a:pt x="7479902" y="12489497"/>
                  <a:pt x="7485885" y="12480693"/>
                  <a:pt x="7492554" y="12478558"/>
                </a:cubicBezTo>
                <a:cubicBezTo>
                  <a:pt x="7500633" y="12476042"/>
                  <a:pt x="7507302" y="12480921"/>
                  <a:pt x="7510542" y="12487974"/>
                </a:cubicBezTo>
                <a:lnTo>
                  <a:pt x="7513209" y="12493767"/>
                </a:lnTo>
                <a:cubicBezTo>
                  <a:pt x="7516525" y="12500818"/>
                  <a:pt x="7510542" y="12509663"/>
                  <a:pt x="7503873" y="12511759"/>
                </a:cubicBezTo>
                <a:close/>
                <a:moveTo>
                  <a:pt x="7547661" y="12534019"/>
                </a:moveTo>
                <a:cubicBezTo>
                  <a:pt x="7544231" y="12536497"/>
                  <a:pt x="7540305" y="12538251"/>
                  <a:pt x="7535885" y="12538937"/>
                </a:cubicBezTo>
                <a:cubicBezTo>
                  <a:pt x="7528187" y="12540157"/>
                  <a:pt x="7520489" y="12537145"/>
                  <a:pt x="7518202" y="12528950"/>
                </a:cubicBezTo>
                <a:cubicBezTo>
                  <a:pt x="7516296" y="12522089"/>
                  <a:pt x="7520526" y="12512483"/>
                  <a:pt x="7528187" y="12511263"/>
                </a:cubicBezTo>
                <a:cubicBezTo>
                  <a:pt x="7529139" y="12511149"/>
                  <a:pt x="7530054" y="12510959"/>
                  <a:pt x="7530968" y="12510730"/>
                </a:cubicBezTo>
                <a:cubicBezTo>
                  <a:pt x="7531083" y="12510691"/>
                  <a:pt x="7531045" y="12510691"/>
                  <a:pt x="7531159" y="12510654"/>
                </a:cubicBezTo>
                <a:cubicBezTo>
                  <a:pt x="7531197" y="12510616"/>
                  <a:pt x="7531235" y="12510577"/>
                  <a:pt x="7531312" y="12510539"/>
                </a:cubicBezTo>
                <a:cubicBezTo>
                  <a:pt x="7531388" y="12510386"/>
                  <a:pt x="7531464" y="12510272"/>
                  <a:pt x="7531616" y="12510082"/>
                </a:cubicBezTo>
                <a:cubicBezTo>
                  <a:pt x="7535885" y="12503259"/>
                  <a:pt x="7544155" y="12501162"/>
                  <a:pt x="7551243" y="12504860"/>
                </a:cubicBezTo>
                <a:cubicBezTo>
                  <a:pt x="7552310" y="12505431"/>
                  <a:pt x="7553111" y="12506385"/>
                  <a:pt x="7553949" y="12507222"/>
                </a:cubicBezTo>
                <a:cubicBezTo>
                  <a:pt x="7559475" y="12509663"/>
                  <a:pt x="7563628" y="12514923"/>
                  <a:pt x="7562219" y="12522623"/>
                </a:cubicBezTo>
                <a:cubicBezTo>
                  <a:pt x="7560618" y="12530857"/>
                  <a:pt x="7554139" y="12534172"/>
                  <a:pt x="7547661" y="12534019"/>
                </a:cubicBezTo>
                <a:close/>
                <a:moveTo>
                  <a:pt x="7614277" y="12518277"/>
                </a:moveTo>
                <a:lnTo>
                  <a:pt x="7605549" y="12520564"/>
                </a:lnTo>
                <a:cubicBezTo>
                  <a:pt x="7600900" y="12521784"/>
                  <a:pt x="7596632" y="12519878"/>
                  <a:pt x="7593164" y="12516943"/>
                </a:cubicBezTo>
                <a:cubicBezTo>
                  <a:pt x="7589963" y="12519916"/>
                  <a:pt x="7585656" y="12521669"/>
                  <a:pt x="7581007" y="12520907"/>
                </a:cubicBezTo>
                <a:cubicBezTo>
                  <a:pt x="7575100" y="12519954"/>
                  <a:pt x="7570298" y="12515151"/>
                  <a:pt x="7569002" y="12509472"/>
                </a:cubicBezTo>
                <a:cubicBezTo>
                  <a:pt x="7563400" y="12505889"/>
                  <a:pt x="7560809" y="12498379"/>
                  <a:pt x="7563324" y="12492166"/>
                </a:cubicBezTo>
                <a:cubicBezTo>
                  <a:pt x="7565877" y="12485915"/>
                  <a:pt x="7572356" y="12482675"/>
                  <a:pt x="7578720" y="12483514"/>
                </a:cubicBezTo>
                <a:cubicBezTo>
                  <a:pt x="7576091" y="12482065"/>
                  <a:pt x="7573804" y="12479816"/>
                  <a:pt x="7572279" y="12476499"/>
                </a:cubicBezTo>
                <a:cubicBezTo>
                  <a:pt x="7570298" y="12472230"/>
                  <a:pt x="7570641" y="12468495"/>
                  <a:pt x="7572356" y="12465560"/>
                </a:cubicBezTo>
                <a:cubicBezTo>
                  <a:pt x="7566487" y="12468799"/>
                  <a:pt x="7558103" y="12468190"/>
                  <a:pt x="7552881" y="12462395"/>
                </a:cubicBezTo>
                <a:cubicBezTo>
                  <a:pt x="7550481" y="12469943"/>
                  <a:pt x="7542821" y="12473716"/>
                  <a:pt x="7535275" y="12472307"/>
                </a:cubicBezTo>
                <a:lnTo>
                  <a:pt x="7522356" y="12469906"/>
                </a:lnTo>
                <a:cubicBezTo>
                  <a:pt x="7514467" y="12468456"/>
                  <a:pt x="7509856" y="12459270"/>
                  <a:pt x="7511723" y="12451952"/>
                </a:cubicBezTo>
                <a:cubicBezTo>
                  <a:pt x="7513819" y="12443832"/>
                  <a:pt x="7521860" y="12439868"/>
                  <a:pt x="7529673" y="12441317"/>
                </a:cubicBezTo>
                <a:lnTo>
                  <a:pt x="7542592" y="12443680"/>
                </a:lnTo>
                <a:cubicBezTo>
                  <a:pt x="7545603" y="12444252"/>
                  <a:pt x="7547928" y="12446082"/>
                  <a:pt x="7549795" y="12448406"/>
                </a:cubicBezTo>
                <a:cubicBezTo>
                  <a:pt x="7554292" y="12439335"/>
                  <a:pt x="7571479" y="12437276"/>
                  <a:pt x="7577348" y="12449931"/>
                </a:cubicBezTo>
                <a:cubicBezTo>
                  <a:pt x="7579330" y="12454239"/>
                  <a:pt x="7578987" y="12457974"/>
                  <a:pt x="7577272" y="12460947"/>
                </a:cubicBezTo>
                <a:cubicBezTo>
                  <a:pt x="7584322" y="12457060"/>
                  <a:pt x="7595259" y="12458241"/>
                  <a:pt x="7599642" y="12467808"/>
                </a:cubicBezTo>
                <a:cubicBezTo>
                  <a:pt x="7604711" y="12478824"/>
                  <a:pt x="7594650" y="12486219"/>
                  <a:pt x="7584932" y="12485343"/>
                </a:cubicBezTo>
                <a:lnTo>
                  <a:pt x="7584970" y="12485343"/>
                </a:lnTo>
                <a:cubicBezTo>
                  <a:pt x="7585618" y="12485343"/>
                  <a:pt x="7586266" y="12485153"/>
                  <a:pt x="7586914" y="12485267"/>
                </a:cubicBezTo>
                <a:cubicBezTo>
                  <a:pt x="7591487" y="12486029"/>
                  <a:pt x="7595222" y="12489193"/>
                  <a:pt x="7597356" y="12493157"/>
                </a:cubicBezTo>
                <a:cubicBezTo>
                  <a:pt x="7597584" y="12493043"/>
                  <a:pt x="7597813" y="12492891"/>
                  <a:pt x="7598080" y="12492814"/>
                </a:cubicBezTo>
                <a:lnTo>
                  <a:pt x="7606807" y="12490527"/>
                </a:lnTo>
                <a:cubicBezTo>
                  <a:pt x="7614314" y="12488545"/>
                  <a:pt x="7622355" y="12493119"/>
                  <a:pt x="7624376" y="12500666"/>
                </a:cubicBezTo>
                <a:cubicBezTo>
                  <a:pt x="7626434" y="12508176"/>
                  <a:pt x="7621784" y="12516333"/>
                  <a:pt x="7614277" y="12518277"/>
                </a:cubicBezTo>
                <a:close/>
                <a:moveTo>
                  <a:pt x="7634322" y="12416502"/>
                </a:moveTo>
                <a:lnTo>
                  <a:pt x="7621403" y="12414138"/>
                </a:lnTo>
                <a:cubicBezTo>
                  <a:pt x="7613514" y="12412690"/>
                  <a:pt x="7608903" y="12403504"/>
                  <a:pt x="7610770" y="12396146"/>
                </a:cubicBezTo>
                <a:cubicBezTo>
                  <a:pt x="7612866" y="12388066"/>
                  <a:pt x="7620907" y="12384063"/>
                  <a:pt x="7628720" y="12385511"/>
                </a:cubicBezTo>
                <a:lnTo>
                  <a:pt x="7641639" y="12387875"/>
                </a:lnTo>
                <a:cubicBezTo>
                  <a:pt x="7649528" y="12389362"/>
                  <a:pt x="7654139" y="12398548"/>
                  <a:pt x="7652272" y="12405866"/>
                </a:cubicBezTo>
                <a:cubicBezTo>
                  <a:pt x="7650214" y="12413947"/>
                  <a:pt x="7642173" y="12417950"/>
                  <a:pt x="7634322" y="12416502"/>
                </a:cubicBezTo>
                <a:close/>
                <a:moveTo>
                  <a:pt x="7674528" y="12455191"/>
                </a:moveTo>
                <a:cubicBezTo>
                  <a:pt x="7673080" y="12463082"/>
                  <a:pt x="7666944" y="12469295"/>
                  <a:pt x="7658407" y="12468456"/>
                </a:cubicBezTo>
                <a:cubicBezTo>
                  <a:pt x="7650976" y="12467733"/>
                  <a:pt x="7643697" y="12460185"/>
                  <a:pt x="7645145" y="12452370"/>
                </a:cubicBezTo>
                <a:lnTo>
                  <a:pt x="7646327" y="12445928"/>
                </a:lnTo>
                <a:cubicBezTo>
                  <a:pt x="7647775" y="12438038"/>
                  <a:pt x="7653910" y="12431825"/>
                  <a:pt x="7662447" y="12432625"/>
                </a:cubicBezTo>
                <a:cubicBezTo>
                  <a:pt x="7669879" y="12433350"/>
                  <a:pt x="7677157" y="12440897"/>
                  <a:pt x="7675709" y="12448749"/>
                </a:cubicBezTo>
                <a:lnTo>
                  <a:pt x="7674528" y="12455191"/>
                </a:lnTo>
                <a:close/>
                <a:moveTo>
                  <a:pt x="7689010" y="12351396"/>
                </a:moveTo>
                <a:cubicBezTo>
                  <a:pt x="7686380" y="12358638"/>
                  <a:pt x="7677881" y="12362678"/>
                  <a:pt x="7670603" y="12360010"/>
                </a:cubicBezTo>
                <a:lnTo>
                  <a:pt x="7662142" y="12356884"/>
                </a:lnTo>
                <a:cubicBezTo>
                  <a:pt x="7659780" y="12356047"/>
                  <a:pt x="7657950" y="12354445"/>
                  <a:pt x="7656388" y="12352578"/>
                </a:cubicBezTo>
                <a:cubicBezTo>
                  <a:pt x="7655359" y="12352539"/>
                  <a:pt x="7654292" y="12352578"/>
                  <a:pt x="7653263" y="12352272"/>
                </a:cubicBezTo>
                <a:cubicBezTo>
                  <a:pt x="7653034" y="12353835"/>
                  <a:pt x="7652729" y="12355360"/>
                  <a:pt x="7652119" y="12356695"/>
                </a:cubicBezTo>
                <a:cubicBezTo>
                  <a:pt x="7648461" y="12364431"/>
                  <a:pt x="7639352" y="12365729"/>
                  <a:pt x="7632188" y="12362908"/>
                </a:cubicBezTo>
                <a:cubicBezTo>
                  <a:pt x="7620603" y="12358295"/>
                  <a:pt x="7614581" y="12347165"/>
                  <a:pt x="7613781" y="12335195"/>
                </a:cubicBezTo>
                <a:cubicBezTo>
                  <a:pt x="7613743" y="12334471"/>
                  <a:pt x="7614048" y="12333862"/>
                  <a:pt x="7614086" y="12333175"/>
                </a:cubicBezTo>
                <a:cubicBezTo>
                  <a:pt x="7607531" y="12334815"/>
                  <a:pt x="7600786" y="12335081"/>
                  <a:pt x="7594535" y="12332032"/>
                </a:cubicBezTo>
                <a:cubicBezTo>
                  <a:pt x="7587524" y="12328639"/>
                  <a:pt x="7582950" y="12321739"/>
                  <a:pt x="7585770" y="12313735"/>
                </a:cubicBezTo>
                <a:cubicBezTo>
                  <a:pt x="7588133" y="12307026"/>
                  <a:pt x="7597089" y="12301537"/>
                  <a:pt x="7604063" y="12304930"/>
                </a:cubicBezTo>
                <a:cubicBezTo>
                  <a:pt x="7604901" y="12305387"/>
                  <a:pt x="7605778" y="12305769"/>
                  <a:pt x="7606655" y="12306073"/>
                </a:cubicBezTo>
                <a:cubicBezTo>
                  <a:pt x="7606769" y="12306111"/>
                  <a:pt x="7606731" y="12306073"/>
                  <a:pt x="7606807" y="12306111"/>
                </a:cubicBezTo>
                <a:cubicBezTo>
                  <a:pt x="7606883" y="12306111"/>
                  <a:pt x="7606921" y="12306111"/>
                  <a:pt x="7606997" y="12306111"/>
                </a:cubicBezTo>
                <a:cubicBezTo>
                  <a:pt x="7607150" y="12306035"/>
                  <a:pt x="7607264" y="12305997"/>
                  <a:pt x="7607493" y="12305883"/>
                </a:cubicBezTo>
                <a:cubicBezTo>
                  <a:pt x="7614886" y="12302719"/>
                  <a:pt x="7622851" y="12305769"/>
                  <a:pt x="7626548" y="12312858"/>
                </a:cubicBezTo>
                <a:cubicBezTo>
                  <a:pt x="7627691" y="12315031"/>
                  <a:pt x="7627844" y="12317433"/>
                  <a:pt x="7627653" y="12319834"/>
                </a:cubicBezTo>
                <a:cubicBezTo>
                  <a:pt x="7627729" y="12319834"/>
                  <a:pt x="7627805" y="12319795"/>
                  <a:pt x="7627882" y="12319795"/>
                </a:cubicBezTo>
                <a:cubicBezTo>
                  <a:pt x="7631997" y="12319605"/>
                  <a:pt x="7635732" y="12321244"/>
                  <a:pt x="7638514" y="12323874"/>
                </a:cubicBezTo>
                <a:cubicBezTo>
                  <a:pt x="7639962" y="12321244"/>
                  <a:pt x="7641830" y="12318843"/>
                  <a:pt x="7644269" y="12317547"/>
                </a:cubicBezTo>
                <a:cubicBezTo>
                  <a:pt x="7651852" y="12313506"/>
                  <a:pt x="7659741" y="12317013"/>
                  <a:pt x="7664238" y="12323608"/>
                </a:cubicBezTo>
                <a:lnTo>
                  <a:pt x="7668202" y="12329402"/>
                </a:lnTo>
                <a:cubicBezTo>
                  <a:pt x="7669421" y="12329477"/>
                  <a:pt x="7670679" y="12329477"/>
                  <a:pt x="7671898" y="12329935"/>
                </a:cubicBezTo>
                <a:lnTo>
                  <a:pt x="7680359" y="12333060"/>
                </a:lnTo>
                <a:cubicBezTo>
                  <a:pt x="7687714" y="12335690"/>
                  <a:pt x="7691677" y="12344039"/>
                  <a:pt x="7689010" y="12351396"/>
                </a:cubicBezTo>
                <a:close/>
                <a:moveTo>
                  <a:pt x="7686761" y="12145176"/>
                </a:moveTo>
                <a:cubicBezTo>
                  <a:pt x="7679254" y="12144758"/>
                  <a:pt x="7672165" y="12136561"/>
                  <a:pt x="7673575" y="12128977"/>
                </a:cubicBezTo>
                <a:lnTo>
                  <a:pt x="7674756" y="12122534"/>
                </a:lnTo>
                <a:cubicBezTo>
                  <a:pt x="7676281" y="12114376"/>
                  <a:pt x="7682417" y="12108850"/>
                  <a:pt x="7690953" y="12109345"/>
                </a:cubicBezTo>
                <a:cubicBezTo>
                  <a:pt x="7698461" y="12109764"/>
                  <a:pt x="7705550" y="12117960"/>
                  <a:pt x="7704139" y="12125545"/>
                </a:cubicBezTo>
                <a:lnTo>
                  <a:pt x="7702958" y="12131987"/>
                </a:lnTo>
                <a:cubicBezTo>
                  <a:pt x="7701471" y="12140145"/>
                  <a:pt x="7695298" y="12145672"/>
                  <a:pt x="7686761" y="12145176"/>
                </a:cubicBezTo>
                <a:close/>
                <a:moveTo>
                  <a:pt x="7694574" y="12221299"/>
                </a:moveTo>
                <a:lnTo>
                  <a:pt x="7695755" y="12214856"/>
                </a:lnTo>
                <a:cubicBezTo>
                  <a:pt x="7697203" y="12207004"/>
                  <a:pt x="7703301" y="12200715"/>
                  <a:pt x="7711837" y="12201515"/>
                </a:cubicBezTo>
                <a:cubicBezTo>
                  <a:pt x="7719268" y="12202201"/>
                  <a:pt x="7726624" y="12209749"/>
                  <a:pt x="7725176" y="12217562"/>
                </a:cubicBezTo>
                <a:lnTo>
                  <a:pt x="7723994" y="12224004"/>
                </a:lnTo>
                <a:cubicBezTo>
                  <a:pt x="7722546" y="12231857"/>
                  <a:pt x="7716449" y="12238146"/>
                  <a:pt x="7707912" y="12237346"/>
                </a:cubicBezTo>
                <a:cubicBezTo>
                  <a:pt x="7700519" y="12236660"/>
                  <a:pt x="7693126" y="12229151"/>
                  <a:pt x="7694574" y="12221299"/>
                </a:cubicBezTo>
                <a:close/>
                <a:moveTo>
                  <a:pt x="7732112" y="12432473"/>
                </a:moveTo>
                <a:cubicBezTo>
                  <a:pt x="7730588" y="12440631"/>
                  <a:pt x="7724566" y="12446196"/>
                  <a:pt x="7715991" y="12445739"/>
                </a:cubicBezTo>
                <a:cubicBezTo>
                  <a:pt x="7708484" y="12445357"/>
                  <a:pt x="7701319" y="12437237"/>
                  <a:pt x="7702729" y="12429614"/>
                </a:cubicBezTo>
                <a:lnTo>
                  <a:pt x="7703910" y="12423172"/>
                </a:lnTo>
                <a:cubicBezTo>
                  <a:pt x="7705435" y="12415015"/>
                  <a:pt x="7711456" y="12409449"/>
                  <a:pt x="7720031" y="12409869"/>
                </a:cubicBezTo>
                <a:cubicBezTo>
                  <a:pt x="7727539" y="12410251"/>
                  <a:pt x="7734703" y="12418369"/>
                  <a:pt x="7733293" y="12425993"/>
                </a:cubicBezTo>
                <a:lnTo>
                  <a:pt x="7732112" y="12432473"/>
                </a:lnTo>
                <a:close/>
                <a:moveTo>
                  <a:pt x="7709436" y="12357190"/>
                </a:moveTo>
                <a:cubicBezTo>
                  <a:pt x="7712866" y="12338588"/>
                  <a:pt x="7742249" y="12341866"/>
                  <a:pt x="7738781" y="12360582"/>
                </a:cubicBezTo>
                <a:cubicBezTo>
                  <a:pt x="7735351" y="12379184"/>
                  <a:pt x="7705968" y="12375906"/>
                  <a:pt x="7709436" y="12357190"/>
                </a:cubicBezTo>
                <a:close/>
                <a:moveTo>
                  <a:pt x="7718926" y="12126003"/>
                </a:moveTo>
                <a:cubicBezTo>
                  <a:pt x="7722356" y="12107477"/>
                  <a:pt x="7751853" y="12109459"/>
                  <a:pt x="7748385" y="12128099"/>
                </a:cubicBezTo>
                <a:cubicBezTo>
                  <a:pt x="7744955" y="12146625"/>
                  <a:pt x="7715496" y="12144681"/>
                  <a:pt x="7718926" y="12126003"/>
                </a:cubicBezTo>
                <a:close/>
                <a:moveTo>
                  <a:pt x="7736685" y="12035168"/>
                </a:moveTo>
                <a:cubicBezTo>
                  <a:pt x="7728567" y="12033643"/>
                  <a:pt x="7724185" y="12025066"/>
                  <a:pt x="7725557" y="12017480"/>
                </a:cubicBezTo>
                <a:cubicBezTo>
                  <a:pt x="7727043" y="12009399"/>
                  <a:pt x="7735656" y="12004939"/>
                  <a:pt x="7743240" y="12006350"/>
                </a:cubicBezTo>
                <a:lnTo>
                  <a:pt x="7756159" y="12008714"/>
                </a:lnTo>
                <a:cubicBezTo>
                  <a:pt x="7764276" y="12010238"/>
                  <a:pt x="7768659" y="12018776"/>
                  <a:pt x="7767287" y="12026400"/>
                </a:cubicBezTo>
                <a:cubicBezTo>
                  <a:pt x="7765801" y="12034443"/>
                  <a:pt x="7757188" y="12038941"/>
                  <a:pt x="7749604" y="12037530"/>
                </a:cubicBezTo>
                <a:lnTo>
                  <a:pt x="7736685" y="12035168"/>
                </a:lnTo>
                <a:close/>
                <a:moveTo>
                  <a:pt x="7783560" y="12420390"/>
                </a:moveTo>
                <a:cubicBezTo>
                  <a:pt x="7777158" y="12424964"/>
                  <a:pt x="7767478" y="12423515"/>
                  <a:pt x="7762980" y="12416921"/>
                </a:cubicBezTo>
                <a:cubicBezTo>
                  <a:pt x="7761228" y="12414367"/>
                  <a:pt x="7759475" y="12411813"/>
                  <a:pt x="7757721" y="12409259"/>
                </a:cubicBezTo>
                <a:cubicBezTo>
                  <a:pt x="7753187" y="12402665"/>
                  <a:pt x="7754558" y="12393363"/>
                  <a:pt x="7761189" y="12388675"/>
                </a:cubicBezTo>
                <a:cubicBezTo>
                  <a:pt x="7767592" y="12384101"/>
                  <a:pt x="7777272" y="12385550"/>
                  <a:pt x="7781769" y="12392144"/>
                </a:cubicBezTo>
                <a:cubicBezTo>
                  <a:pt x="7783522" y="12394660"/>
                  <a:pt x="7785275" y="12397252"/>
                  <a:pt x="7787028" y="12399767"/>
                </a:cubicBezTo>
                <a:cubicBezTo>
                  <a:pt x="7791563" y="12406362"/>
                  <a:pt x="7790191" y="12415663"/>
                  <a:pt x="7783560" y="12420390"/>
                </a:cubicBezTo>
                <a:close/>
                <a:moveTo>
                  <a:pt x="7791029" y="12457212"/>
                </a:moveTo>
                <a:cubicBezTo>
                  <a:pt x="7794498" y="12438496"/>
                  <a:pt x="7823156" y="12445548"/>
                  <a:pt x="7819726" y="12464150"/>
                </a:cubicBezTo>
                <a:cubicBezTo>
                  <a:pt x="7816220" y="12482903"/>
                  <a:pt x="7787561" y="12475814"/>
                  <a:pt x="7791029" y="12457212"/>
                </a:cubicBezTo>
                <a:close/>
                <a:moveTo>
                  <a:pt x="7907340" y="12461100"/>
                </a:moveTo>
                <a:lnTo>
                  <a:pt x="7900900" y="12459918"/>
                </a:lnTo>
                <a:cubicBezTo>
                  <a:pt x="7893011" y="12458469"/>
                  <a:pt x="7886418" y="12453286"/>
                  <a:pt x="7886875" y="12444443"/>
                </a:cubicBezTo>
                <a:cubicBezTo>
                  <a:pt x="7887142" y="12439335"/>
                  <a:pt x="7890915" y="12433731"/>
                  <a:pt x="7895869" y="12431406"/>
                </a:cubicBezTo>
                <a:cubicBezTo>
                  <a:pt x="7894078" y="12431711"/>
                  <a:pt x="7892287" y="12431749"/>
                  <a:pt x="7890496" y="12431444"/>
                </a:cubicBezTo>
                <a:lnTo>
                  <a:pt x="7884055" y="12430262"/>
                </a:lnTo>
                <a:cubicBezTo>
                  <a:pt x="7881769" y="12429842"/>
                  <a:pt x="7879787" y="12428814"/>
                  <a:pt x="7878110" y="12427518"/>
                </a:cubicBezTo>
                <a:cubicBezTo>
                  <a:pt x="7871974" y="12430720"/>
                  <a:pt x="7864886" y="12431711"/>
                  <a:pt x="7857683" y="12428966"/>
                </a:cubicBezTo>
                <a:cubicBezTo>
                  <a:pt x="7853110" y="12427212"/>
                  <a:pt x="7849490" y="12424506"/>
                  <a:pt x="7846708" y="12421190"/>
                </a:cubicBezTo>
                <a:cubicBezTo>
                  <a:pt x="7844535" y="12421952"/>
                  <a:pt x="7842173" y="12422295"/>
                  <a:pt x="7839695" y="12422029"/>
                </a:cubicBezTo>
                <a:cubicBezTo>
                  <a:pt x="7831959" y="12421228"/>
                  <a:pt x="7825862" y="12412842"/>
                  <a:pt x="7827272" y="12405257"/>
                </a:cubicBezTo>
                <a:lnTo>
                  <a:pt x="7829672" y="12392372"/>
                </a:lnTo>
                <a:cubicBezTo>
                  <a:pt x="7830663" y="12386998"/>
                  <a:pt x="7834093" y="12382996"/>
                  <a:pt x="7838667" y="12381090"/>
                </a:cubicBezTo>
                <a:cubicBezTo>
                  <a:pt x="7838667" y="12380899"/>
                  <a:pt x="7838743" y="12380671"/>
                  <a:pt x="7838743" y="12380480"/>
                </a:cubicBezTo>
                <a:cubicBezTo>
                  <a:pt x="7829749" y="12381662"/>
                  <a:pt x="7819459" y="12375258"/>
                  <a:pt x="7821631" y="12363746"/>
                </a:cubicBezTo>
                <a:cubicBezTo>
                  <a:pt x="7824223" y="12349757"/>
                  <a:pt x="7841105" y="12349184"/>
                  <a:pt x="7848042" y="12357570"/>
                </a:cubicBezTo>
                <a:cubicBezTo>
                  <a:pt x="7855892" y="12350862"/>
                  <a:pt x="7869421" y="12350291"/>
                  <a:pt x="7878911" y="12353416"/>
                </a:cubicBezTo>
                <a:cubicBezTo>
                  <a:pt x="7885580" y="12355588"/>
                  <a:pt x="7889848" y="12363136"/>
                  <a:pt x="7892439" y="12370950"/>
                </a:cubicBezTo>
                <a:cubicBezTo>
                  <a:pt x="7901662" y="12367252"/>
                  <a:pt x="7916029" y="12375715"/>
                  <a:pt x="7913514" y="12389246"/>
                </a:cubicBezTo>
                <a:cubicBezTo>
                  <a:pt x="7911799" y="12398471"/>
                  <a:pt x="7904101" y="12400873"/>
                  <a:pt x="7897127" y="12398739"/>
                </a:cubicBezTo>
                <a:cubicBezTo>
                  <a:pt x="7897355" y="12400110"/>
                  <a:pt x="7897470" y="12401483"/>
                  <a:pt x="7897279" y="12402817"/>
                </a:cubicBezTo>
                <a:cubicBezTo>
                  <a:pt x="7904863" y="12404723"/>
                  <a:pt x="7909131" y="12412499"/>
                  <a:pt x="7907912" y="12420008"/>
                </a:cubicBezTo>
                <a:cubicBezTo>
                  <a:pt x="7907150" y="12424811"/>
                  <a:pt x="7903682" y="12428508"/>
                  <a:pt x="7899413" y="12430338"/>
                </a:cubicBezTo>
                <a:cubicBezTo>
                  <a:pt x="7900366" y="12430262"/>
                  <a:pt x="7901357" y="12430262"/>
                  <a:pt x="7902310" y="12430453"/>
                </a:cubicBezTo>
                <a:lnTo>
                  <a:pt x="7908750" y="12431634"/>
                </a:lnTo>
                <a:cubicBezTo>
                  <a:pt x="7916639" y="12433121"/>
                  <a:pt x="7923194" y="12438305"/>
                  <a:pt x="7922775" y="12447110"/>
                </a:cubicBezTo>
                <a:cubicBezTo>
                  <a:pt x="7922470" y="12454277"/>
                  <a:pt x="7915191" y="12462548"/>
                  <a:pt x="7907340" y="12461100"/>
                </a:cubicBezTo>
                <a:close/>
                <a:moveTo>
                  <a:pt x="7969535" y="12364242"/>
                </a:moveTo>
                <a:cubicBezTo>
                  <a:pt x="7962943" y="12367863"/>
                  <a:pt x="7952767" y="12365690"/>
                  <a:pt x="7949489" y="12358448"/>
                </a:cubicBezTo>
                <a:lnTo>
                  <a:pt x="7946784" y="12352463"/>
                </a:lnTo>
                <a:cubicBezTo>
                  <a:pt x="7943468" y="12345183"/>
                  <a:pt x="7945145" y="12336492"/>
                  <a:pt x="7952577" y="12332412"/>
                </a:cubicBezTo>
                <a:cubicBezTo>
                  <a:pt x="7959170" y="12328791"/>
                  <a:pt x="7969345" y="12330964"/>
                  <a:pt x="7972622" y="12338207"/>
                </a:cubicBezTo>
                <a:lnTo>
                  <a:pt x="7975328" y="12344192"/>
                </a:lnTo>
                <a:cubicBezTo>
                  <a:pt x="7978643" y="12351471"/>
                  <a:pt x="7976967" y="12360162"/>
                  <a:pt x="7969535" y="12364242"/>
                </a:cubicBezTo>
                <a:close/>
                <a:moveTo>
                  <a:pt x="7993925" y="12315908"/>
                </a:moveTo>
                <a:cubicBezTo>
                  <a:pt x="7992440" y="12324026"/>
                  <a:pt x="7984017" y="12328486"/>
                  <a:pt x="7976357" y="12327152"/>
                </a:cubicBezTo>
                <a:cubicBezTo>
                  <a:pt x="7971975" y="12326390"/>
                  <a:pt x="7968735" y="12323417"/>
                  <a:pt x="7966792" y="12319681"/>
                </a:cubicBezTo>
                <a:lnTo>
                  <a:pt x="7964886" y="12319338"/>
                </a:lnTo>
                <a:cubicBezTo>
                  <a:pt x="7958827" y="12318233"/>
                  <a:pt x="7954291" y="12314421"/>
                  <a:pt x="7952577" y="12309047"/>
                </a:cubicBezTo>
                <a:cubicBezTo>
                  <a:pt x="7949489" y="12312362"/>
                  <a:pt x="7945145" y="12314612"/>
                  <a:pt x="7940800" y="12313812"/>
                </a:cubicBezTo>
                <a:lnTo>
                  <a:pt x="7934360" y="12312630"/>
                </a:lnTo>
                <a:cubicBezTo>
                  <a:pt x="7926205" y="12311105"/>
                  <a:pt x="7920526" y="12305387"/>
                  <a:pt x="7920831" y="12296735"/>
                </a:cubicBezTo>
                <a:cubicBezTo>
                  <a:pt x="7921098" y="12289301"/>
                  <a:pt x="7929139" y="12281791"/>
                  <a:pt x="7936761" y="12283202"/>
                </a:cubicBezTo>
                <a:lnTo>
                  <a:pt x="7943201" y="12284421"/>
                </a:lnTo>
                <a:cubicBezTo>
                  <a:pt x="7949452" y="12285565"/>
                  <a:pt x="7954177" y="12289263"/>
                  <a:pt x="7955930" y="12294790"/>
                </a:cubicBezTo>
                <a:cubicBezTo>
                  <a:pt x="7959131" y="12291359"/>
                  <a:pt x="7963667" y="12289149"/>
                  <a:pt x="7968163" y="12289988"/>
                </a:cubicBezTo>
                <a:lnTo>
                  <a:pt x="7974604" y="12291207"/>
                </a:lnTo>
                <a:cubicBezTo>
                  <a:pt x="7975633" y="12291398"/>
                  <a:pt x="7976471" y="12291855"/>
                  <a:pt x="7977386" y="12292198"/>
                </a:cubicBezTo>
                <a:cubicBezTo>
                  <a:pt x="7979482" y="12291702"/>
                  <a:pt x="7981692" y="12291474"/>
                  <a:pt x="7983826" y="12291855"/>
                </a:cubicBezTo>
                <a:cubicBezTo>
                  <a:pt x="7991867" y="12293266"/>
                  <a:pt x="7996479" y="12301880"/>
                  <a:pt x="7995069" y="12309427"/>
                </a:cubicBezTo>
                <a:lnTo>
                  <a:pt x="7993925" y="12315908"/>
                </a:lnTo>
                <a:close/>
                <a:moveTo>
                  <a:pt x="7993925" y="12154096"/>
                </a:moveTo>
                <a:cubicBezTo>
                  <a:pt x="7996059" y="12142585"/>
                  <a:pt x="8007683" y="12141136"/>
                  <a:pt x="8015496" y="12146015"/>
                </a:cubicBezTo>
                <a:cubicBezTo>
                  <a:pt x="8015153" y="12144490"/>
                  <a:pt x="8014886" y="12142928"/>
                  <a:pt x="8015153" y="12141364"/>
                </a:cubicBezTo>
                <a:lnTo>
                  <a:pt x="8016334" y="12134922"/>
                </a:lnTo>
                <a:cubicBezTo>
                  <a:pt x="8017858" y="12126765"/>
                  <a:pt x="8023994" y="12121238"/>
                  <a:pt x="8032530" y="12121734"/>
                </a:cubicBezTo>
                <a:cubicBezTo>
                  <a:pt x="8040038" y="12122153"/>
                  <a:pt x="8047127" y="12130310"/>
                  <a:pt x="8045717" y="12137934"/>
                </a:cubicBezTo>
                <a:lnTo>
                  <a:pt x="8044535" y="12144376"/>
                </a:lnTo>
                <a:cubicBezTo>
                  <a:pt x="8043011" y="12152494"/>
                  <a:pt x="8036875" y="12158022"/>
                  <a:pt x="8028338" y="12157565"/>
                </a:cubicBezTo>
                <a:cubicBezTo>
                  <a:pt x="8026243" y="12157450"/>
                  <a:pt x="8024223" y="12156611"/>
                  <a:pt x="8022355" y="12155468"/>
                </a:cubicBezTo>
                <a:cubicBezTo>
                  <a:pt x="8022774" y="12157374"/>
                  <a:pt x="8022851" y="12159432"/>
                  <a:pt x="8022431" y="12161681"/>
                </a:cubicBezTo>
                <a:cubicBezTo>
                  <a:pt x="8019002" y="12180360"/>
                  <a:pt x="7990458" y="12172697"/>
                  <a:pt x="7993925" y="12154096"/>
                </a:cubicBezTo>
                <a:close/>
                <a:moveTo>
                  <a:pt x="8006540" y="12229990"/>
                </a:moveTo>
                <a:cubicBezTo>
                  <a:pt x="8008598" y="12221908"/>
                  <a:pt x="8016639" y="12217868"/>
                  <a:pt x="8024489" y="12219316"/>
                </a:cubicBezTo>
                <a:lnTo>
                  <a:pt x="8030930" y="12220498"/>
                </a:lnTo>
                <a:cubicBezTo>
                  <a:pt x="8038819" y="12221947"/>
                  <a:pt x="8043506" y="12231095"/>
                  <a:pt x="8041639" y="12238451"/>
                </a:cubicBezTo>
                <a:cubicBezTo>
                  <a:pt x="8039581" y="12246532"/>
                  <a:pt x="8031540" y="12250572"/>
                  <a:pt x="8023689" y="12249124"/>
                </a:cubicBezTo>
                <a:lnTo>
                  <a:pt x="8017248" y="12247942"/>
                </a:lnTo>
                <a:cubicBezTo>
                  <a:pt x="8009360" y="12246494"/>
                  <a:pt x="8004673" y="12237346"/>
                  <a:pt x="8006540" y="12229990"/>
                </a:cubicBezTo>
                <a:close/>
                <a:moveTo>
                  <a:pt x="8024337" y="12364279"/>
                </a:moveTo>
                <a:cubicBezTo>
                  <a:pt x="8022584" y="12360391"/>
                  <a:pt x="8022813" y="12357075"/>
                  <a:pt x="8024070" y="12354254"/>
                </a:cubicBezTo>
                <a:cubicBezTo>
                  <a:pt x="8014962" y="12356084"/>
                  <a:pt x="8004330" y="12350252"/>
                  <a:pt x="8006464" y="12338550"/>
                </a:cubicBezTo>
                <a:cubicBezTo>
                  <a:pt x="8009932" y="12319872"/>
                  <a:pt x="8039200" y="12323608"/>
                  <a:pt x="8035770" y="12342285"/>
                </a:cubicBezTo>
                <a:cubicBezTo>
                  <a:pt x="8035427" y="12344077"/>
                  <a:pt x="8034703" y="12345488"/>
                  <a:pt x="8033941" y="12346859"/>
                </a:cubicBezTo>
                <a:cubicBezTo>
                  <a:pt x="8040762" y="12345335"/>
                  <a:pt x="8048918" y="12347545"/>
                  <a:pt x="8052576" y="12355588"/>
                </a:cubicBezTo>
                <a:cubicBezTo>
                  <a:pt x="8060389" y="12372894"/>
                  <a:pt x="8032073" y="12381356"/>
                  <a:pt x="8024337" y="12364279"/>
                </a:cubicBezTo>
                <a:close/>
                <a:moveTo>
                  <a:pt x="8081045" y="12346859"/>
                </a:moveTo>
                <a:cubicBezTo>
                  <a:pt x="8072279" y="12343391"/>
                  <a:pt x="8066715" y="12336110"/>
                  <a:pt x="8064200" y="12327610"/>
                </a:cubicBezTo>
                <a:cubicBezTo>
                  <a:pt x="8058102" y="12329020"/>
                  <a:pt x="8051891" y="12327610"/>
                  <a:pt x="8048118" y="12321511"/>
                </a:cubicBezTo>
                <a:cubicBezTo>
                  <a:pt x="8044307" y="12315335"/>
                  <a:pt x="8045641" y="12304472"/>
                  <a:pt x="8052919" y="12301194"/>
                </a:cubicBezTo>
                <a:lnTo>
                  <a:pt x="8058902" y="12298488"/>
                </a:lnTo>
                <a:cubicBezTo>
                  <a:pt x="8066182" y="12295171"/>
                  <a:pt x="8074604" y="12295781"/>
                  <a:pt x="8079215" y="12303253"/>
                </a:cubicBezTo>
                <a:cubicBezTo>
                  <a:pt x="8079367" y="12303519"/>
                  <a:pt x="8079406" y="12303900"/>
                  <a:pt x="8079520" y="12304167"/>
                </a:cubicBezTo>
                <a:cubicBezTo>
                  <a:pt x="8086304" y="12305235"/>
                  <a:pt x="8091715" y="12310800"/>
                  <a:pt x="8092172" y="12317775"/>
                </a:cubicBezTo>
                <a:cubicBezTo>
                  <a:pt x="8092248" y="12318576"/>
                  <a:pt x="8092287" y="12318995"/>
                  <a:pt x="8092287" y="12319148"/>
                </a:cubicBezTo>
                <a:cubicBezTo>
                  <a:pt x="8092287" y="12319224"/>
                  <a:pt x="8092325" y="12319300"/>
                  <a:pt x="8092363" y="12319414"/>
                </a:cubicBezTo>
                <a:cubicBezTo>
                  <a:pt x="8092363" y="12319452"/>
                  <a:pt x="8092401" y="12319491"/>
                  <a:pt x="8092401" y="12319529"/>
                </a:cubicBezTo>
                <a:cubicBezTo>
                  <a:pt x="8093202" y="12319909"/>
                  <a:pt x="8093963" y="12320329"/>
                  <a:pt x="8094802" y="12320673"/>
                </a:cubicBezTo>
                <a:cubicBezTo>
                  <a:pt x="8102500" y="12323722"/>
                  <a:pt x="8104101" y="12334014"/>
                  <a:pt x="8100976" y="12340608"/>
                </a:cubicBezTo>
                <a:cubicBezTo>
                  <a:pt x="8097355" y="12348422"/>
                  <a:pt x="8088209" y="12349718"/>
                  <a:pt x="8081045" y="12346859"/>
                </a:cubicBezTo>
                <a:close/>
                <a:moveTo>
                  <a:pt x="8101471" y="12359934"/>
                </a:moveTo>
                <a:cubicBezTo>
                  <a:pt x="8093582" y="12342628"/>
                  <a:pt x="8120564" y="12330621"/>
                  <a:pt x="8128453" y="12347927"/>
                </a:cubicBezTo>
                <a:cubicBezTo>
                  <a:pt x="8136341" y="12365233"/>
                  <a:pt x="8109360" y="12377240"/>
                  <a:pt x="8101471" y="12359934"/>
                </a:cubicBezTo>
                <a:close/>
                <a:moveTo>
                  <a:pt x="8127386" y="12223318"/>
                </a:moveTo>
                <a:cubicBezTo>
                  <a:pt x="8121365" y="12228007"/>
                  <a:pt x="8111189" y="12227283"/>
                  <a:pt x="8106692" y="12220726"/>
                </a:cubicBezTo>
                <a:lnTo>
                  <a:pt x="8104329" y="12217257"/>
                </a:lnTo>
                <a:cubicBezTo>
                  <a:pt x="8102157" y="12216038"/>
                  <a:pt x="8100176" y="12214284"/>
                  <a:pt x="8098804" y="12211274"/>
                </a:cubicBezTo>
                <a:cubicBezTo>
                  <a:pt x="8095373" y="12203726"/>
                  <a:pt x="8098499" y="12196903"/>
                  <a:pt x="8103644" y="12192824"/>
                </a:cubicBezTo>
                <a:cubicBezTo>
                  <a:pt x="8103834" y="12192672"/>
                  <a:pt x="8103872" y="12192481"/>
                  <a:pt x="8104062" y="12192329"/>
                </a:cubicBezTo>
                <a:cubicBezTo>
                  <a:pt x="8104215" y="12192215"/>
                  <a:pt x="8104405" y="12192176"/>
                  <a:pt x="8104558" y="12192099"/>
                </a:cubicBezTo>
                <a:cubicBezTo>
                  <a:pt x="8105930" y="12191147"/>
                  <a:pt x="8107340" y="12190499"/>
                  <a:pt x="8108903" y="12190003"/>
                </a:cubicBezTo>
                <a:cubicBezTo>
                  <a:pt x="8109055" y="12189965"/>
                  <a:pt x="8109208" y="12189889"/>
                  <a:pt x="8109360" y="12189851"/>
                </a:cubicBezTo>
                <a:cubicBezTo>
                  <a:pt x="8112333" y="12189012"/>
                  <a:pt x="8115305" y="12189126"/>
                  <a:pt x="8118087" y="12190385"/>
                </a:cubicBezTo>
                <a:cubicBezTo>
                  <a:pt x="8120717" y="12191261"/>
                  <a:pt x="8123194" y="12192633"/>
                  <a:pt x="8124833" y="12194997"/>
                </a:cubicBezTo>
                <a:lnTo>
                  <a:pt x="8130092" y="12202658"/>
                </a:lnTo>
                <a:cubicBezTo>
                  <a:pt x="8134512" y="12209176"/>
                  <a:pt x="8134017" y="12218173"/>
                  <a:pt x="8127386" y="12223318"/>
                </a:cubicBezTo>
                <a:close/>
                <a:moveTo>
                  <a:pt x="8128491" y="12012411"/>
                </a:moveTo>
                <a:cubicBezTo>
                  <a:pt x="8126318" y="12013059"/>
                  <a:pt x="8124032" y="12013363"/>
                  <a:pt x="8121555" y="12013020"/>
                </a:cubicBezTo>
                <a:cubicBezTo>
                  <a:pt x="8116334" y="12012220"/>
                  <a:pt x="8111990" y="12007875"/>
                  <a:pt x="8110351" y="12002804"/>
                </a:cubicBezTo>
                <a:cubicBezTo>
                  <a:pt x="8106044" y="11999451"/>
                  <a:pt x="8103872" y="11993390"/>
                  <a:pt x="8104672" y="11988014"/>
                </a:cubicBezTo>
                <a:cubicBezTo>
                  <a:pt x="8105930" y="11979744"/>
                  <a:pt x="8114352" y="11975398"/>
                  <a:pt x="8122012" y="11976350"/>
                </a:cubicBezTo>
                <a:cubicBezTo>
                  <a:pt x="8124718" y="11976693"/>
                  <a:pt x="8127157" y="11977609"/>
                  <a:pt x="8129367" y="11978791"/>
                </a:cubicBezTo>
                <a:cubicBezTo>
                  <a:pt x="8135351" y="11977723"/>
                  <a:pt x="8141334" y="11980735"/>
                  <a:pt x="8144916" y="11985957"/>
                </a:cubicBezTo>
                <a:lnTo>
                  <a:pt x="8150175" y="11993581"/>
                </a:lnTo>
                <a:cubicBezTo>
                  <a:pt x="8154711" y="12000174"/>
                  <a:pt x="8151052" y="12010047"/>
                  <a:pt x="8144612" y="12013707"/>
                </a:cubicBezTo>
                <a:cubicBezTo>
                  <a:pt x="8139048" y="12016871"/>
                  <a:pt x="8133064" y="12015841"/>
                  <a:pt x="8128491" y="12012411"/>
                </a:cubicBezTo>
                <a:close/>
                <a:moveTo>
                  <a:pt x="8156769" y="12221374"/>
                </a:moveTo>
                <a:cubicBezTo>
                  <a:pt x="8149337" y="12220651"/>
                  <a:pt x="8141982" y="12213141"/>
                  <a:pt x="8143430" y="12205289"/>
                </a:cubicBezTo>
                <a:lnTo>
                  <a:pt x="8144612" y="12198846"/>
                </a:lnTo>
                <a:cubicBezTo>
                  <a:pt x="8146059" y="12190956"/>
                  <a:pt x="8152157" y="12184704"/>
                  <a:pt x="8160694" y="12185505"/>
                </a:cubicBezTo>
                <a:cubicBezTo>
                  <a:pt x="8168125" y="12186191"/>
                  <a:pt x="8175480" y="12193738"/>
                  <a:pt x="8174032" y="12201553"/>
                </a:cubicBezTo>
                <a:lnTo>
                  <a:pt x="8172851" y="12207995"/>
                </a:lnTo>
                <a:cubicBezTo>
                  <a:pt x="8171403" y="12215886"/>
                  <a:pt x="8165305" y="12222175"/>
                  <a:pt x="8156769" y="12221374"/>
                </a:cubicBezTo>
                <a:close/>
                <a:moveTo>
                  <a:pt x="8196098" y="12275503"/>
                </a:moveTo>
                <a:cubicBezTo>
                  <a:pt x="8190915" y="12278438"/>
                  <a:pt x="8185389" y="12277713"/>
                  <a:pt x="8180968" y="12274778"/>
                </a:cubicBezTo>
                <a:cubicBezTo>
                  <a:pt x="8175290" y="12277676"/>
                  <a:pt x="8168506" y="12277446"/>
                  <a:pt x="8163628" y="12272491"/>
                </a:cubicBezTo>
                <a:cubicBezTo>
                  <a:pt x="8158331" y="12267117"/>
                  <a:pt x="8157721" y="12256748"/>
                  <a:pt x="8163780" y="12251602"/>
                </a:cubicBezTo>
                <a:cubicBezTo>
                  <a:pt x="8169345" y="12246876"/>
                  <a:pt x="8175404" y="12243368"/>
                  <a:pt x="8182950" y="12243521"/>
                </a:cubicBezTo>
                <a:cubicBezTo>
                  <a:pt x="8191219" y="12243712"/>
                  <a:pt x="8197165" y="12248972"/>
                  <a:pt x="8201624" y="12255376"/>
                </a:cubicBezTo>
                <a:cubicBezTo>
                  <a:pt x="8206235" y="12261932"/>
                  <a:pt x="8202500" y="12271843"/>
                  <a:pt x="8196098" y="12275503"/>
                </a:cubicBezTo>
                <a:close/>
                <a:moveTo>
                  <a:pt x="8203796" y="12190194"/>
                </a:moveTo>
                <a:cubicBezTo>
                  <a:pt x="8201852" y="12197970"/>
                  <a:pt x="8191410" y="12201248"/>
                  <a:pt x="8184703" y="12198656"/>
                </a:cubicBezTo>
                <a:cubicBezTo>
                  <a:pt x="8179977" y="12196864"/>
                  <a:pt x="8177310" y="12193281"/>
                  <a:pt x="8176204" y="12189126"/>
                </a:cubicBezTo>
                <a:cubicBezTo>
                  <a:pt x="8172127" y="12186115"/>
                  <a:pt x="8169726" y="12181160"/>
                  <a:pt x="8170069" y="12175670"/>
                </a:cubicBezTo>
                <a:cubicBezTo>
                  <a:pt x="8170564" y="12167780"/>
                  <a:pt x="8178682" y="12161605"/>
                  <a:pt x="8186342" y="12162558"/>
                </a:cubicBezTo>
                <a:cubicBezTo>
                  <a:pt x="8192325" y="12163321"/>
                  <a:pt x="8197546" y="12165684"/>
                  <a:pt x="8201357" y="12170410"/>
                </a:cubicBezTo>
                <a:cubicBezTo>
                  <a:pt x="8206082" y="12176281"/>
                  <a:pt x="8205473" y="12183333"/>
                  <a:pt x="8203796" y="12190194"/>
                </a:cubicBezTo>
                <a:close/>
                <a:moveTo>
                  <a:pt x="8205968" y="11911550"/>
                </a:moveTo>
                <a:cubicBezTo>
                  <a:pt x="8203910" y="11918677"/>
                  <a:pt x="8194268" y="11924015"/>
                  <a:pt x="8187256" y="11920775"/>
                </a:cubicBezTo>
                <a:lnTo>
                  <a:pt x="8181311" y="11918030"/>
                </a:lnTo>
                <a:cubicBezTo>
                  <a:pt x="8173765" y="11914562"/>
                  <a:pt x="8169687" y="11907624"/>
                  <a:pt x="8172088" y="11899276"/>
                </a:cubicBezTo>
                <a:cubicBezTo>
                  <a:pt x="8174146" y="11892148"/>
                  <a:pt x="8183788" y="11886811"/>
                  <a:pt x="8190839" y="11890052"/>
                </a:cubicBezTo>
                <a:lnTo>
                  <a:pt x="8196784" y="11892796"/>
                </a:lnTo>
                <a:cubicBezTo>
                  <a:pt x="8204330" y="11896303"/>
                  <a:pt x="8208407" y="11903240"/>
                  <a:pt x="8205968" y="11911550"/>
                </a:cubicBezTo>
                <a:close/>
                <a:moveTo>
                  <a:pt x="8187599" y="11651013"/>
                </a:moveTo>
                <a:cubicBezTo>
                  <a:pt x="8195450" y="11633936"/>
                  <a:pt x="8223575" y="11642970"/>
                  <a:pt x="8215648" y="11660236"/>
                </a:cubicBezTo>
                <a:cubicBezTo>
                  <a:pt x="8207835" y="11677314"/>
                  <a:pt x="8179710" y="11668280"/>
                  <a:pt x="8187599" y="11651013"/>
                </a:cubicBezTo>
                <a:close/>
                <a:moveTo>
                  <a:pt x="8240114" y="12260102"/>
                </a:moveTo>
                <a:cubicBezTo>
                  <a:pt x="8240991" y="12255452"/>
                  <a:pt x="8243392" y="12252517"/>
                  <a:pt x="8246441" y="12250992"/>
                </a:cubicBezTo>
                <a:cubicBezTo>
                  <a:pt x="8241944" y="12251183"/>
                  <a:pt x="8237332" y="12248896"/>
                  <a:pt x="8234436" y="12245312"/>
                </a:cubicBezTo>
                <a:cubicBezTo>
                  <a:pt x="8233712" y="12245655"/>
                  <a:pt x="8233064" y="12246114"/>
                  <a:pt x="8232264" y="12246418"/>
                </a:cubicBezTo>
                <a:cubicBezTo>
                  <a:pt x="8224718" y="12249049"/>
                  <a:pt x="8216143" y="12245923"/>
                  <a:pt x="8213056" y="12238223"/>
                </a:cubicBezTo>
                <a:cubicBezTo>
                  <a:pt x="8210350" y="12231476"/>
                  <a:pt x="8213475" y="12222899"/>
                  <a:pt x="8220183" y="12219697"/>
                </a:cubicBezTo>
                <a:cubicBezTo>
                  <a:pt x="8220412" y="12219392"/>
                  <a:pt x="8220640" y="12219087"/>
                  <a:pt x="8220869" y="12218783"/>
                </a:cubicBezTo>
                <a:cubicBezTo>
                  <a:pt x="8220945" y="12218669"/>
                  <a:pt x="8220983" y="12218553"/>
                  <a:pt x="8221098" y="12218364"/>
                </a:cubicBezTo>
                <a:cubicBezTo>
                  <a:pt x="8221555" y="12217257"/>
                  <a:pt x="8222127" y="12216229"/>
                  <a:pt x="8222584" y="12215123"/>
                </a:cubicBezTo>
                <a:cubicBezTo>
                  <a:pt x="8222927" y="12214284"/>
                  <a:pt x="8224489" y="12209482"/>
                  <a:pt x="8223194" y="12213865"/>
                </a:cubicBezTo>
                <a:cubicBezTo>
                  <a:pt x="8224871" y="12208300"/>
                  <a:pt x="8226776" y="12203535"/>
                  <a:pt x="8232645" y="12201133"/>
                </a:cubicBezTo>
                <a:cubicBezTo>
                  <a:pt x="8238552" y="12198732"/>
                  <a:pt x="8244878" y="12200371"/>
                  <a:pt x="8249146" y="12204831"/>
                </a:cubicBezTo>
                <a:cubicBezTo>
                  <a:pt x="8250023" y="12205708"/>
                  <a:pt x="8250785" y="12206737"/>
                  <a:pt x="8251471" y="12207766"/>
                </a:cubicBezTo>
                <a:cubicBezTo>
                  <a:pt x="8258598" y="12214361"/>
                  <a:pt x="8260351" y="12225377"/>
                  <a:pt x="8260846" y="12234639"/>
                </a:cubicBezTo>
                <a:cubicBezTo>
                  <a:pt x="8261227" y="12241806"/>
                  <a:pt x="8257302" y="12247562"/>
                  <a:pt x="8250937" y="12249925"/>
                </a:cubicBezTo>
                <a:cubicBezTo>
                  <a:pt x="8259855" y="12249201"/>
                  <a:pt x="8270602" y="12257091"/>
                  <a:pt x="8268392" y="12268908"/>
                </a:cubicBezTo>
                <a:cubicBezTo>
                  <a:pt x="8264848" y="12287547"/>
                  <a:pt x="8236685" y="12278552"/>
                  <a:pt x="8240114" y="12260102"/>
                </a:cubicBezTo>
                <a:close/>
                <a:moveTo>
                  <a:pt x="8213171" y="12014584"/>
                </a:moveTo>
                <a:cubicBezTo>
                  <a:pt x="8216639" y="11995868"/>
                  <a:pt x="8245526" y="12001928"/>
                  <a:pt x="8242096" y="12020644"/>
                </a:cubicBezTo>
                <a:cubicBezTo>
                  <a:pt x="8238628" y="12039360"/>
                  <a:pt x="8209741" y="12033261"/>
                  <a:pt x="8213171" y="12014584"/>
                </a:cubicBezTo>
                <a:close/>
                <a:moveTo>
                  <a:pt x="8247889" y="12054989"/>
                </a:moveTo>
                <a:lnTo>
                  <a:pt x="8246708" y="12061431"/>
                </a:lnTo>
                <a:cubicBezTo>
                  <a:pt x="8245259" y="12069322"/>
                  <a:pt x="8239314" y="12075610"/>
                  <a:pt x="8230739" y="12074887"/>
                </a:cubicBezTo>
                <a:cubicBezTo>
                  <a:pt x="8223346" y="12074239"/>
                  <a:pt x="8215839" y="12066767"/>
                  <a:pt x="8217287" y="12058915"/>
                </a:cubicBezTo>
                <a:lnTo>
                  <a:pt x="8218468" y="12052473"/>
                </a:lnTo>
                <a:cubicBezTo>
                  <a:pt x="8219916" y="12044582"/>
                  <a:pt x="8225862" y="12038292"/>
                  <a:pt x="8234436" y="12039017"/>
                </a:cubicBezTo>
                <a:cubicBezTo>
                  <a:pt x="8241829" y="12039627"/>
                  <a:pt x="8249337" y="12047137"/>
                  <a:pt x="8247889" y="12054989"/>
                </a:cubicBezTo>
                <a:close/>
                <a:moveTo>
                  <a:pt x="8244840" y="11960837"/>
                </a:moveTo>
                <a:cubicBezTo>
                  <a:pt x="8245145" y="11960227"/>
                  <a:pt x="8245602" y="11959884"/>
                  <a:pt x="8245945" y="11959312"/>
                </a:cubicBezTo>
                <a:lnTo>
                  <a:pt x="8242744" y="11957825"/>
                </a:lnTo>
                <a:cubicBezTo>
                  <a:pt x="8237790" y="11955538"/>
                  <a:pt x="8235236" y="11950698"/>
                  <a:pt x="8234931" y="11945665"/>
                </a:cubicBezTo>
                <a:cubicBezTo>
                  <a:pt x="8233750" y="11944599"/>
                  <a:pt x="8233217" y="11943035"/>
                  <a:pt x="8232530" y="11941587"/>
                </a:cubicBezTo>
                <a:cubicBezTo>
                  <a:pt x="8228300" y="11943951"/>
                  <a:pt x="8223041" y="11944370"/>
                  <a:pt x="8218506" y="11942387"/>
                </a:cubicBezTo>
                <a:cubicBezTo>
                  <a:pt x="8211037" y="11939071"/>
                  <a:pt x="8208674" y="11929580"/>
                  <a:pt x="8211875" y="11922566"/>
                </a:cubicBezTo>
                <a:lnTo>
                  <a:pt x="8214619" y="11916581"/>
                </a:lnTo>
                <a:cubicBezTo>
                  <a:pt x="8218049" y="11909072"/>
                  <a:pt x="8227310" y="11906824"/>
                  <a:pt x="8234436" y="11909987"/>
                </a:cubicBezTo>
                <a:cubicBezTo>
                  <a:pt x="8239581" y="11912274"/>
                  <a:pt x="8242134" y="11917534"/>
                  <a:pt x="8242249" y="11922871"/>
                </a:cubicBezTo>
                <a:cubicBezTo>
                  <a:pt x="8244993" y="11922185"/>
                  <a:pt x="8247889" y="11922071"/>
                  <a:pt x="8250594" y="11922794"/>
                </a:cubicBezTo>
                <a:cubicBezTo>
                  <a:pt x="8250709" y="11922528"/>
                  <a:pt x="8250823" y="11922223"/>
                  <a:pt x="8250976" y="11921994"/>
                </a:cubicBezTo>
                <a:cubicBezTo>
                  <a:pt x="8255396" y="11914637"/>
                  <a:pt x="8263971" y="11913571"/>
                  <a:pt x="8271212" y="11916886"/>
                </a:cubicBezTo>
                <a:lnTo>
                  <a:pt x="8277195" y="11919631"/>
                </a:lnTo>
                <a:cubicBezTo>
                  <a:pt x="8284474" y="11922948"/>
                  <a:pt x="8286037" y="11933621"/>
                  <a:pt x="8282264" y="11939872"/>
                </a:cubicBezTo>
                <a:cubicBezTo>
                  <a:pt x="8279406" y="11944637"/>
                  <a:pt x="8274794" y="11946733"/>
                  <a:pt x="8269954" y="11946733"/>
                </a:cubicBezTo>
                <a:cubicBezTo>
                  <a:pt x="8270068" y="11949248"/>
                  <a:pt x="8269649" y="11951841"/>
                  <a:pt x="8268582" y="11954128"/>
                </a:cubicBezTo>
                <a:cubicBezTo>
                  <a:pt x="8268392" y="11954585"/>
                  <a:pt x="8268011" y="11954815"/>
                  <a:pt x="8267782" y="11955195"/>
                </a:cubicBezTo>
                <a:cubicBezTo>
                  <a:pt x="8272736" y="11958588"/>
                  <a:pt x="8275671" y="11964458"/>
                  <a:pt x="8272355" y="11971624"/>
                </a:cubicBezTo>
                <a:cubicBezTo>
                  <a:pt x="8264390" y="11988892"/>
                  <a:pt x="8236913" y="11978143"/>
                  <a:pt x="8244840" y="11960837"/>
                </a:cubicBezTo>
                <a:close/>
                <a:moveTo>
                  <a:pt x="8270983" y="12129357"/>
                </a:moveTo>
                <a:cubicBezTo>
                  <a:pt x="8274413" y="12110909"/>
                  <a:pt x="8303910" y="12112357"/>
                  <a:pt x="8300480" y="12130996"/>
                </a:cubicBezTo>
                <a:cubicBezTo>
                  <a:pt x="8297050" y="12149446"/>
                  <a:pt x="8267515" y="12148036"/>
                  <a:pt x="8270983" y="12129357"/>
                </a:cubicBezTo>
                <a:close/>
                <a:moveTo>
                  <a:pt x="8282073" y="12226368"/>
                </a:moveTo>
                <a:cubicBezTo>
                  <a:pt x="8277538" y="12222061"/>
                  <a:pt x="8274604" y="12216839"/>
                  <a:pt x="8274337" y="12210510"/>
                </a:cubicBezTo>
                <a:cubicBezTo>
                  <a:pt x="8274032" y="12202658"/>
                  <a:pt x="8278910" y="12197093"/>
                  <a:pt x="8284512" y="12192443"/>
                </a:cubicBezTo>
                <a:cubicBezTo>
                  <a:pt x="8290914" y="12187107"/>
                  <a:pt x="8301700" y="12190842"/>
                  <a:pt x="8305701" y="12197170"/>
                </a:cubicBezTo>
                <a:cubicBezTo>
                  <a:pt x="8308521" y="12201592"/>
                  <a:pt x="8308560" y="12206241"/>
                  <a:pt x="8306921" y="12210396"/>
                </a:cubicBezTo>
                <a:cubicBezTo>
                  <a:pt x="8308483" y="12215428"/>
                  <a:pt x="8307416" y="12221070"/>
                  <a:pt x="8303758" y="12225453"/>
                </a:cubicBezTo>
                <a:cubicBezTo>
                  <a:pt x="8298498" y="12231743"/>
                  <a:pt x="8287866" y="12231895"/>
                  <a:pt x="8282073" y="12226368"/>
                </a:cubicBezTo>
                <a:close/>
                <a:moveTo>
                  <a:pt x="8321021" y="12290483"/>
                </a:moveTo>
                <a:cubicBezTo>
                  <a:pt x="8316105" y="12291702"/>
                  <a:pt x="8311875" y="12290330"/>
                  <a:pt x="8308597" y="12287510"/>
                </a:cubicBezTo>
                <a:cubicBezTo>
                  <a:pt x="8303529" y="12287395"/>
                  <a:pt x="8298727" y="12284689"/>
                  <a:pt x="8295869" y="12280000"/>
                </a:cubicBezTo>
                <a:cubicBezTo>
                  <a:pt x="8291753" y="12273253"/>
                  <a:pt x="8294878" y="12263534"/>
                  <a:pt x="8301700" y="12259950"/>
                </a:cubicBezTo>
                <a:cubicBezTo>
                  <a:pt x="8307035" y="12257130"/>
                  <a:pt x="8312676" y="12256062"/>
                  <a:pt x="8318506" y="12257778"/>
                </a:cubicBezTo>
                <a:cubicBezTo>
                  <a:pt x="8325747" y="12259912"/>
                  <a:pt x="8329329" y="12266049"/>
                  <a:pt x="8331844" y="12272605"/>
                </a:cubicBezTo>
                <a:cubicBezTo>
                  <a:pt x="8334703" y="12280077"/>
                  <a:pt x="8327995" y="12288767"/>
                  <a:pt x="8321021" y="12290483"/>
                </a:cubicBezTo>
                <a:close/>
                <a:moveTo>
                  <a:pt x="8392591" y="12315755"/>
                </a:moveTo>
                <a:cubicBezTo>
                  <a:pt x="8398308" y="12314497"/>
                  <a:pt x="8396135" y="12313849"/>
                  <a:pt x="8393620" y="12316670"/>
                </a:cubicBezTo>
                <a:cubicBezTo>
                  <a:pt x="8391562" y="12318918"/>
                  <a:pt x="8389923" y="12320177"/>
                  <a:pt x="8387370" y="12321587"/>
                </a:cubicBezTo>
                <a:cubicBezTo>
                  <a:pt x="8381692" y="12324751"/>
                  <a:pt x="8376090" y="12324865"/>
                  <a:pt x="8369763" y="12324637"/>
                </a:cubicBezTo>
                <a:cubicBezTo>
                  <a:pt x="8367935" y="12324599"/>
                  <a:pt x="8366067" y="12323760"/>
                  <a:pt x="8364352" y="12322655"/>
                </a:cubicBezTo>
                <a:cubicBezTo>
                  <a:pt x="8361456" y="12323074"/>
                  <a:pt x="8358445" y="12322921"/>
                  <a:pt x="8355815" y="12321854"/>
                </a:cubicBezTo>
                <a:cubicBezTo>
                  <a:pt x="8353720" y="12320977"/>
                  <a:pt x="8351699" y="12319986"/>
                  <a:pt x="8349718" y="12318957"/>
                </a:cubicBezTo>
                <a:cubicBezTo>
                  <a:pt x="8349108" y="12319034"/>
                  <a:pt x="8348537" y="12319186"/>
                  <a:pt x="8347889" y="12319186"/>
                </a:cubicBezTo>
                <a:cubicBezTo>
                  <a:pt x="8339962" y="12319414"/>
                  <a:pt x="8331807" y="12312591"/>
                  <a:pt x="8332073" y="12304282"/>
                </a:cubicBezTo>
                <a:lnTo>
                  <a:pt x="8332226" y="12299784"/>
                </a:lnTo>
                <a:cubicBezTo>
                  <a:pt x="8331844" y="12298449"/>
                  <a:pt x="8331501" y="12297115"/>
                  <a:pt x="8331311" y="12295667"/>
                </a:cubicBezTo>
                <a:cubicBezTo>
                  <a:pt x="8329939" y="12284765"/>
                  <a:pt x="8335732" y="12274054"/>
                  <a:pt x="8339276" y="12264105"/>
                </a:cubicBezTo>
                <a:cubicBezTo>
                  <a:pt x="8344649" y="12249049"/>
                  <a:pt x="8363895" y="12254194"/>
                  <a:pt x="8367744" y="12266430"/>
                </a:cubicBezTo>
                <a:cubicBezTo>
                  <a:pt x="8368011" y="12266125"/>
                  <a:pt x="8368239" y="12265782"/>
                  <a:pt x="8368506" y="12265516"/>
                </a:cubicBezTo>
                <a:cubicBezTo>
                  <a:pt x="8370717" y="12261361"/>
                  <a:pt x="8374337" y="12259112"/>
                  <a:pt x="8378301" y="12258463"/>
                </a:cubicBezTo>
                <a:cubicBezTo>
                  <a:pt x="8386837" y="12256253"/>
                  <a:pt x="8397088" y="12260331"/>
                  <a:pt x="8397545" y="12270281"/>
                </a:cubicBezTo>
                <a:cubicBezTo>
                  <a:pt x="8402614" y="12272911"/>
                  <a:pt x="8405816" y="12277790"/>
                  <a:pt x="8405586" y="12284346"/>
                </a:cubicBezTo>
                <a:cubicBezTo>
                  <a:pt x="8405510" y="12286824"/>
                  <a:pt x="8404329" y="12289186"/>
                  <a:pt x="8402804" y="12291398"/>
                </a:cubicBezTo>
                <a:cubicBezTo>
                  <a:pt x="8404596" y="12293685"/>
                  <a:pt x="8405968" y="12296201"/>
                  <a:pt x="8406273" y="12298907"/>
                </a:cubicBezTo>
                <a:cubicBezTo>
                  <a:pt x="8407187" y="12307713"/>
                  <a:pt x="8400709" y="12314001"/>
                  <a:pt x="8392591" y="12315755"/>
                </a:cubicBezTo>
                <a:close/>
                <a:moveTo>
                  <a:pt x="8442820" y="12299898"/>
                </a:moveTo>
                <a:cubicBezTo>
                  <a:pt x="8441296" y="12308017"/>
                  <a:pt x="8432911" y="12312477"/>
                  <a:pt x="8425251" y="12311143"/>
                </a:cubicBezTo>
                <a:cubicBezTo>
                  <a:pt x="8417210" y="12309732"/>
                  <a:pt x="8412599" y="12301156"/>
                  <a:pt x="8414009" y="12293571"/>
                </a:cubicBezTo>
                <a:lnTo>
                  <a:pt x="8415190" y="12287128"/>
                </a:lnTo>
                <a:cubicBezTo>
                  <a:pt x="8416715" y="12279009"/>
                  <a:pt x="8425099" y="12274512"/>
                  <a:pt x="8432759" y="12275883"/>
                </a:cubicBezTo>
                <a:cubicBezTo>
                  <a:pt x="8440800" y="12277294"/>
                  <a:pt x="8445411" y="12285871"/>
                  <a:pt x="8444001" y="12293455"/>
                </a:cubicBezTo>
                <a:lnTo>
                  <a:pt x="8442820" y="12299898"/>
                </a:lnTo>
                <a:close/>
                <a:moveTo>
                  <a:pt x="8474184" y="12281029"/>
                </a:moveTo>
                <a:cubicBezTo>
                  <a:pt x="8467477" y="12286519"/>
                  <a:pt x="8458254" y="12284955"/>
                  <a:pt x="8452576" y="12278895"/>
                </a:cubicBezTo>
                <a:lnTo>
                  <a:pt x="8447888" y="12273901"/>
                </a:lnTo>
                <a:cubicBezTo>
                  <a:pt x="8442210" y="12267803"/>
                  <a:pt x="8443925" y="12257282"/>
                  <a:pt x="8450022" y="12252288"/>
                </a:cubicBezTo>
                <a:cubicBezTo>
                  <a:pt x="8456730" y="12246762"/>
                  <a:pt x="8465991" y="12248362"/>
                  <a:pt x="8471631" y="12254423"/>
                </a:cubicBezTo>
                <a:lnTo>
                  <a:pt x="8476280" y="12259417"/>
                </a:lnTo>
                <a:cubicBezTo>
                  <a:pt x="8481997" y="12265478"/>
                  <a:pt x="8480282" y="12276035"/>
                  <a:pt x="8474184" y="12281029"/>
                </a:cubicBezTo>
                <a:close/>
                <a:moveTo>
                  <a:pt x="8490495" y="12222442"/>
                </a:moveTo>
                <a:cubicBezTo>
                  <a:pt x="8488437" y="12230523"/>
                  <a:pt x="8480396" y="12234602"/>
                  <a:pt x="8472545" y="12233152"/>
                </a:cubicBezTo>
                <a:lnTo>
                  <a:pt x="8466105" y="12231933"/>
                </a:lnTo>
                <a:cubicBezTo>
                  <a:pt x="8458216" y="12230485"/>
                  <a:pt x="8453529" y="12221336"/>
                  <a:pt x="8455396" y="12213979"/>
                </a:cubicBezTo>
                <a:cubicBezTo>
                  <a:pt x="8457454" y="12205898"/>
                  <a:pt x="8465495" y="12201858"/>
                  <a:pt x="8473345" y="12203306"/>
                </a:cubicBezTo>
                <a:lnTo>
                  <a:pt x="8479786" y="12204488"/>
                </a:lnTo>
                <a:cubicBezTo>
                  <a:pt x="8487675" y="12205975"/>
                  <a:pt x="8492363" y="12215084"/>
                  <a:pt x="8490495" y="12222442"/>
                </a:cubicBezTo>
                <a:close/>
                <a:moveTo>
                  <a:pt x="8576242" y="12207309"/>
                </a:moveTo>
                <a:cubicBezTo>
                  <a:pt x="8570221" y="12211997"/>
                  <a:pt x="8560045" y="12211274"/>
                  <a:pt x="8555510" y="12204717"/>
                </a:cubicBezTo>
                <a:cubicBezTo>
                  <a:pt x="8553757" y="12202163"/>
                  <a:pt x="8552004" y="12199609"/>
                  <a:pt x="8550251" y="12197055"/>
                </a:cubicBezTo>
                <a:cubicBezTo>
                  <a:pt x="8545716" y="12190460"/>
                  <a:pt x="8546250" y="12181465"/>
                  <a:pt x="8552881" y="12176357"/>
                </a:cubicBezTo>
                <a:cubicBezTo>
                  <a:pt x="8558902" y="12171669"/>
                  <a:pt x="8569077" y="12172392"/>
                  <a:pt x="8573574" y="12178949"/>
                </a:cubicBezTo>
                <a:lnTo>
                  <a:pt x="8578833" y="12186611"/>
                </a:lnTo>
                <a:cubicBezTo>
                  <a:pt x="8583406" y="12193167"/>
                  <a:pt x="8582873" y="12202163"/>
                  <a:pt x="8576242" y="12207309"/>
                </a:cubicBezTo>
                <a:close/>
                <a:moveTo>
                  <a:pt x="8592972" y="12150971"/>
                </a:moveTo>
                <a:cubicBezTo>
                  <a:pt x="8586684" y="12160728"/>
                  <a:pt x="8575480" y="12158709"/>
                  <a:pt x="8569306" y="12152114"/>
                </a:cubicBezTo>
                <a:cubicBezTo>
                  <a:pt x="8571288" y="12165188"/>
                  <a:pt x="8555472" y="12171401"/>
                  <a:pt x="8546059" y="12164540"/>
                </a:cubicBezTo>
                <a:cubicBezTo>
                  <a:pt x="8546059" y="12164922"/>
                  <a:pt x="8546021" y="12165302"/>
                  <a:pt x="8545983" y="12165684"/>
                </a:cubicBezTo>
                <a:cubicBezTo>
                  <a:pt x="8546440" y="12168809"/>
                  <a:pt x="8545602" y="12171440"/>
                  <a:pt x="8544268" y="12173803"/>
                </a:cubicBezTo>
                <a:cubicBezTo>
                  <a:pt x="8546974" y="12178835"/>
                  <a:pt x="8546821" y="12185086"/>
                  <a:pt x="8541334" y="12190232"/>
                </a:cubicBezTo>
                <a:cubicBezTo>
                  <a:pt x="8540800" y="12190728"/>
                  <a:pt x="8540228" y="12190842"/>
                  <a:pt x="8539694" y="12191261"/>
                </a:cubicBezTo>
                <a:lnTo>
                  <a:pt x="8542172" y="12193929"/>
                </a:lnTo>
                <a:cubicBezTo>
                  <a:pt x="8546059" y="12198084"/>
                  <a:pt x="8546593" y="12203763"/>
                  <a:pt x="8544916" y="12208719"/>
                </a:cubicBezTo>
                <a:cubicBezTo>
                  <a:pt x="8545640" y="12210244"/>
                  <a:pt x="8545525" y="12211959"/>
                  <a:pt x="8545640" y="12213599"/>
                </a:cubicBezTo>
                <a:cubicBezTo>
                  <a:pt x="8550632" y="12212988"/>
                  <a:pt x="8555891" y="12214627"/>
                  <a:pt x="8559435" y="12218364"/>
                </a:cubicBezTo>
                <a:cubicBezTo>
                  <a:pt x="8565305" y="12224500"/>
                  <a:pt x="8563856" y="12234564"/>
                  <a:pt x="8557988" y="12240015"/>
                </a:cubicBezTo>
                <a:lnTo>
                  <a:pt x="8552995" y="12244703"/>
                </a:lnTo>
                <a:cubicBezTo>
                  <a:pt x="8546707" y="12250572"/>
                  <a:pt x="8536912" y="12249124"/>
                  <a:pt x="8531311" y="12243254"/>
                </a:cubicBezTo>
                <a:cubicBezTo>
                  <a:pt x="8527271" y="12239024"/>
                  <a:pt x="8526890" y="12232963"/>
                  <a:pt x="8528871" y="12227778"/>
                </a:cubicBezTo>
                <a:cubicBezTo>
                  <a:pt x="8525937" y="12227321"/>
                  <a:pt x="8523155" y="12226291"/>
                  <a:pt x="8520793" y="12224577"/>
                </a:cubicBezTo>
                <a:cubicBezTo>
                  <a:pt x="8520563" y="12224768"/>
                  <a:pt x="8520373" y="12225034"/>
                  <a:pt x="8520106" y="12225225"/>
                </a:cubicBezTo>
                <a:cubicBezTo>
                  <a:pt x="8512942" y="12230599"/>
                  <a:pt x="8504253" y="12228198"/>
                  <a:pt x="8498613" y="12222137"/>
                </a:cubicBezTo>
                <a:lnTo>
                  <a:pt x="8493963" y="12217143"/>
                </a:lnTo>
                <a:cubicBezTo>
                  <a:pt x="8488284" y="12211044"/>
                  <a:pt x="8490952" y="12200219"/>
                  <a:pt x="8497050" y="12195645"/>
                </a:cubicBezTo>
                <a:cubicBezTo>
                  <a:pt x="8501699" y="12192176"/>
                  <a:pt x="8506958" y="12191985"/>
                  <a:pt x="8511608" y="12193891"/>
                </a:cubicBezTo>
                <a:cubicBezTo>
                  <a:pt x="8512484" y="12191414"/>
                  <a:pt x="8513932" y="12189126"/>
                  <a:pt x="8515838" y="12187297"/>
                </a:cubicBezTo>
                <a:cubicBezTo>
                  <a:pt x="8516181" y="12186954"/>
                  <a:pt x="8516638" y="12186877"/>
                  <a:pt x="8517020" y="12186573"/>
                </a:cubicBezTo>
                <a:cubicBezTo>
                  <a:pt x="8514352" y="12182533"/>
                  <a:pt x="8513552" y="12177500"/>
                  <a:pt x="8516143" y="12172812"/>
                </a:cubicBezTo>
                <a:cubicBezTo>
                  <a:pt x="8515800" y="12172355"/>
                  <a:pt x="8515419" y="12171935"/>
                  <a:pt x="8515114" y="12171478"/>
                </a:cubicBezTo>
                <a:cubicBezTo>
                  <a:pt x="8514656" y="12170944"/>
                  <a:pt x="8514161" y="12170448"/>
                  <a:pt x="8513666" y="12169953"/>
                </a:cubicBezTo>
                <a:cubicBezTo>
                  <a:pt x="8512065" y="12168695"/>
                  <a:pt x="8510693" y="12167514"/>
                  <a:pt x="8509550" y="12166027"/>
                </a:cubicBezTo>
                <a:cubicBezTo>
                  <a:pt x="8505129" y="12166104"/>
                  <a:pt x="8500556" y="12164349"/>
                  <a:pt x="8497774" y="12161339"/>
                </a:cubicBezTo>
                <a:cubicBezTo>
                  <a:pt x="8491981" y="12155011"/>
                  <a:pt x="8493430" y="12146434"/>
                  <a:pt x="8498689" y="12140450"/>
                </a:cubicBezTo>
                <a:cubicBezTo>
                  <a:pt x="8494954" y="12144681"/>
                  <a:pt x="8497012" y="12143956"/>
                  <a:pt x="8497393" y="12140335"/>
                </a:cubicBezTo>
                <a:cubicBezTo>
                  <a:pt x="8497698" y="12137400"/>
                  <a:pt x="8498231" y="12135494"/>
                  <a:pt x="8499374" y="12132940"/>
                </a:cubicBezTo>
                <a:cubicBezTo>
                  <a:pt x="8501242" y="12128861"/>
                  <a:pt x="8504138" y="12126117"/>
                  <a:pt x="8507378" y="12123525"/>
                </a:cubicBezTo>
                <a:cubicBezTo>
                  <a:pt x="8504481" y="12123906"/>
                  <a:pt x="8501509" y="12123678"/>
                  <a:pt x="8498613" y="12122077"/>
                </a:cubicBezTo>
                <a:cubicBezTo>
                  <a:pt x="8491715" y="12118341"/>
                  <a:pt x="8487904" y="12108240"/>
                  <a:pt x="8492400" y="12101264"/>
                </a:cubicBezTo>
                <a:lnTo>
                  <a:pt x="8496097" y="12095546"/>
                </a:lnTo>
                <a:cubicBezTo>
                  <a:pt x="8500594" y="12088533"/>
                  <a:pt x="8509131" y="12085140"/>
                  <a:pt x="8516905" y="12089295"/>
                </a:cubicBezTo>
                <a:cubicBezTo>
                  <a:pt x="8523803" y="12093030"/>
                  <a:pt x="8527614" y="12103132"/>
                  <a:pt x="8523117" y="12110107"/>
                </a:cubicBezTo>
                <a:lnTo>
                  <a:pt x="8519420" y="12115863"/>
                </a:lnTo>
                <a:cubicBezTo>
                  <a:pt x="8518696" y="12117006"/>
                  <a:pt x="8517705" y="12117845"/>
                  <a:pt x="8516791" y="12118798"/>
                </a:cubicBezTo>
                <a:cubicBezTo>
                  <a:pt x="8518772" y="12116892"/>
                  <a:pt x="8521097" y="12115330"/>
                  <a:pt x="8523651" y="12114719"/>
                </a:cubicBezTo>
                <a:cubicBezTo>
                  <a:pt x="8525746" y="12114187"/>
                  <a:pt x="8527881" y="12113805"/>
                  <a:pt x="8530015" y="12113462"/>
                </a:cubicBezTo>
                <a:cubicBezTo>
                  <a:pt x="8530434" y="12113043"/>
                  <a:pt x="8530815" y="12112623"/>
                  <a:pt x="8531311" y="12112242"/>
                </a:cubicBezTo>
                <a:cubicBezTo>
                  <a:pt x="8537294" y="12107515"/>
                  <a:pt x="8547507" y="12108163"/>
                  <a:pt x="8552042" y="12114719"/>
                </a:cubicBezTo>
                <a:lnTo>
                  <a:pt x="8554481" y="12118265"/>
                </a:lnTo>
                <a:cubicBezTo>
                  <a:pt x="8555510" y="12119065"/>
                  <a:pt x="8556539" y="12119904"/>
                  <a:pt x="8557530" y="12120934"/>
                </a:cubicBezTo>
                <a:cubicBezTo>
                  <a:pt x="8561913" y="12125508"/>
                  <a:pt x="8564123" y="12131492"/>
                  <a:pt x="8565952" y="12137667"/>
                </a:cubicBezTo>
                <a:cubicBezTo>
                  <a:pt x="8566372" y="12136333"/>
                  <a:pt x="8566676" y="12134999"/>
                  <a:pt x="8567515" y="12133665"/>
                </a:cubicBezTo>
                <a:cubicBezTo>
                  <a:pt x="8578223" y="12117122"/>
                  <a:pt x="8603643" y="12134351"/>
                  <a:pt x="8592972" y="12150971"/>
                </a:cubicBezTo>
                <a:close/>
                <a:moveTo>
                  <a:pt x="8606501" y="12106715"/>
                </a:moveTo>
                <a:lnTo>
                  <a:pt x="8602804" y="12112471"/>
                </a:lnTo>
                <a:cubicBezTo>
                  <a:pt x="8598308" y="12119484"/>
                  <a:pt x="8590114" y="12123221"/>
                  <a:pt x="8582149" y="12119104"/>
                </a:cubicBezTo>
                <a:cubicBezTo>
                  <a:pt x="8575289" y="12115597"/>
                  <a:pt x="8571021" y="12105419"/>
                  <a:pt x="8575480" y="12098443"/>
                </a:cubicBezTo>
                <a:lnTo>
                  <a:pt x="8579177" y="12092687"/>
                </a:lnTo>
                <a:cubicBezTo>
                  <a:pt x="8583673" y="12085674"/>
                  <a:pt x="8591867" y="12081938"/>
                  <a:pt x="8599832" y="12086055"/>
                </a:cubicBezTo>
                <a:cubicBezTo>
                  <a:pt x="8606692" y="12089561"/>
                  <a:pt x="8610998" y="12099739"/>
                  <a:pt x="8606501" y="12106715"/>
                </a:cubicBezTo>
                <a:close/>
                <a:moveTo>
                  <a:pt x="8604481" y="11879874"/>
                </a:moveTo>
                <a:cubicBezTo>
                  <a:pt x="8598231" y="11880484"/>
                  <a:pt x="8592401" y="11879263"/>
                  <a:pt x="8587446" y="11875376"/>
                </a:cubicBezTo>
                <a:cubicBezTo>
                  <a:pt x="8581311" y="11870459"/>
                  <a:pt x="8580281" y="11863140"/>
                  <a:pt x="8580434" y="11855821"/>
                </a:cubicBezTo>
                <a:cubicBezTo>
                  <a:pt x="8580587" y="11847473"/>
                  <a:pt x="8590457" y="11841756"/>
                  <a:pt x="8597850" y="11842861"/>
                </a:cubicBezTo>
                <a:cubicBezTo>
                  <a:pt x="8603033" y="11843623"/>
                  <a:pt x="8606577" y="11846635"/>
                  <a:pt x="8608635" y="11850599"/>
                </a:cubicBezTo>
                <a:cubicBezTo>
                  <a:pt x="8613475" y="11852734"/>
                  <a:pt x="8617019" y="11857231"/>
                  <a:pt x="8617934" y="11862834"/>
                </a:cubicBezTo>
                <a:cubicBezTo>
                  <a:pt x="8619268" y="11870993"/>
                  <a:pt x="8612446" y="11879111"/>
                  <a:pt x="8604481" y="11879874"/>
                </a:cubicBezTo>
                <a:close/>
                <a:moveTo>
                  <a:pt x="8652652" y="12174184"/>
                </a:moveTo>
                <a:cubicBezTo>
                  <a:pt x="8650746" y="12181960"/>
                  <a:pt x="8640305" y="12185277"/>
                  <a:pt x="8633559" y="12182685"/>
                </a:cubicBezTo>
                <a:cubicBezTo>
                  <a:pt x="8628833" y="12180855"/>
                  <a:pt x="8626166" y="12177309"/>
                  <a:pt x="8625060" y="12173117"/>
                </a:cubicBezTo>
                <a:cubicBezTo>
                  <a:pt x="8620983" y="12170105"/>
                  <a:pt x="8618582" y="12165150"/>
                  <a:pt x="8618925" y="12159661"/>
                </a:cubicBezTo>
                <a:cubicBezTo>
                  <a:pt x="8619420" y="12151809"/>
                  <a:pt x="8627538" y="12145595"/>
                  <a:pt x="8635198" y="12146549"/>
                </a:cubicBezTo>
                <a:cubicBezTo>
                  <a:pt x="8641181" y="12147311"/>
                  <a:pt x="8646402" y="12149675"/>
                  <a:pt x="8650213" y="12154401"/>
                </a:cubicBezTo>
                <a:cubicBezTo>
                  <a:pt x="8654938" y="12160271"/>
                  <a:pt x="8654329" y="12167323"/>
                  <a:pt x="8652652" y="12174184"/>
                </a:cubicBezTo>
                <a:close/>
                <a:moveTo>
                  <a:pt x="8673117" y="12078165"/>
                </a:moveTo>
                <a:cubicBezTo>
                  <a:pt x="8661912" y="12092421"/>
                  <a:pt x="8636341" y="12079461"/>
                  <a:pt x="8646707" y="12063375"/>
                </a:cubicBezTo>
                <a:cubicBezTo>
                  <a:pt x="8648536" y="12060554"/>
                  <a:pt x="8650937" y="12058876"/>
                  <a:pt x="8653490" y="12057695"/>
                </a:cubicBezTo>
                <a:cubicBezTo>
                  <a:pt x="8656158" y="12048776"/>
                  <a:pt x="8666486" y="12041647"/>
                  <a:pt x="8676699" y="12048203"/>
                </a:cubicBezTo>
                <a:lnTo>
                  <a:pt x="8680243" y="12050490"/>
                </a:lnTo>
                <a:cubicBezTo>
                  <a:pt x="8693467" y="12058992"/>
                  <a:pt x="8685350" y="12076526"/>
                  <a:pt x="8673117" y="12078165"/>
                </a:cubicBezTo>
                <a:close/>
                <a:moveTo>
                  <a:pt x="8697926" y="12012945"/>
                </a:moveTo>
                <a:cubicBezTo>
                  <a:pt x="8694344" y="12020301"/>
                  <a:pt x="8684092" y="12023084"/>
                  <a:pt x="8677118" y="12019158"/>
                </a:cubicBezTo>
                <a:cubicBezTo>
                  <a:pt x="8671669" y="12016070"/>
                  <a:pt x="8667553" y="12011724"/>
                  <a:pt x="8665762" y="12005702"/>
                </a:cubicBezTo>
                <a:cubicBezTo>
                  <a:pt x="8663513" y="11998155"/>
                  <a:pt x="8666905" y="11991560"/>
                  <a:pt x="8671211" y="11985690"/>
                </a:cubicBezTo>
                <a:cubicBezTo>
                  <a:pt x="8676127" y="11978943"/>
                  <a:pt x="8687484" y="11979934"/>
                  <a:pt x="8692934" y="11985042"/>
                </a:cubicBezTo>
                <a:cubicBezTo>
                  <a:pt x="8696745" y="11988625"/>
                  <a:pt x="8697926" y="11993122"/>
                  <a:pt x="8697355" y="11997582"/>
                </a:cubicBezTo>
                <a:cubicBezTo>
                  <a:pt x="8700060" y="12002081"/>
                  <a:pt x="8700404" y="12007798"/>
                  <a:pt x="8697926" y="12012945"/>
                </a:cubicBezTo>
                <a:close/>
                <a:moveTo>
                  <a:pt x="8704290" y="11986414"/>
                </a:moveTo>
                <a:lnTo>
                  <a:pt x="8707987" y="11980696"/>
                </a:lnTo>
                <a:cubicBezTo>
                  <a:pt x="8712484" y="11973683"/>
                  <a:pt x="8720792" y="11970062"/>
                  <a:pt x="8728719" y="11974178"/>
                </a:cubicBezTo>
                <a:cubicBezTo>
                  <a:pt x="8735579" y="11977761"/>
                  <a:pt x="8739733" y="11987939"/>
                  <a:pt x="8735236" y="11994914"/>
                </a:cubicBezTo>
                <a:lnTo>
                  <a:pt x="8731539" y="12000632"/>
                </a:lnTo>
                <a:cubicBezTo>
                  <a:pt x="8727042" y="12007646"/>
                  <a:pt x="8718734" y="12011267"/>
                  <a:pt x="8710807" y="12007150"/>
                </a:cubicBezTo>
                <a:cubicBezTo>
                  <a:pt x="8703948" y="12003567"/>
                  <a:pt x="8699832" y="11993390"/>
                  <a:pt x="8704290" y="11986414"/>
                </a:cubicBezTo>
                <a:close/>
                <a:moveTo>
                  <a:pt x="8756082" y="12143651"/>
                </a:moveTo>
                <a:cubicBezTo>
                  <a:pt x="8756158" y="12143994"/>
                  <a:pt x="8756387" y="12144262"/>
                  <a:pt x="8756463" y="12144604"/>
                </a:cubicBezTo>
                <a:lnTo>
                  <a:pt x="8758521" y="12154058"/>
                </a:lnTo>
                <a:cubicBezTo>
                  <a:pt x="8760274" y="12162176"/>
                  <a:pt x="8752804" y="12170220"/>
                  <a:pt x="8745144" y="12171173"/>
                </a:cubicBezTo>
                <a:cubicBezTo>
                  <a:pt x="8739047" y="12171935"/>
                  <a:pt x="8734093" y="12168962"/>
                  <a:pt x="8731005" y="12164426"/>
                </a:cubicBezTo>
                <a:cubicBezTo>
                  <a:pt x="8727995" y="12164731"/>
                  <a:pt x="8724984" y="12164465"/>
                  <a:pt x="8722317" y="12162787"/>
                </a:cubicBezTo>
                <a:lnTo>
                  <a:pt x="8710846" y="12155392"/>
                </a:lnTo>
                <a:cubicBezTo>
                  <a:pt x="8703833" y="12150894"/>
                  <a:pt x="8700708" y="12142051"/>
                  <a:pt x="8704977" y="12134465"/>
                </a:cubicBezTo>
                <a:cubicBezTo>
                  <a:pt x="8708864" y="12127527"/>
                  <a:pt x="8718925" y="12124135"/>
                  <a:pt x="8725899" y="12128595"/>
                </a:cubicBezTo>
                <a:lnTo>
                  <a:pt x="8729100" y="12130653"/>
                </a:lnTo>
                <a:cubicBezTo>
                  <a:pt x="8725670" y="12123716"/>
                  <a:pt x="8726470" y="12116245"/>
                  <a:pt x="8729329" y="12109231"/>
                </a:cubicBezTo>
                <a:cubicBezTo>
                  <a:pt x="8732492" y="12101493"/>
                  <a:pt x="8743239" y="12099168"/>
                  <a:pt x="8750060" y="12102751"/>
                </a:cubicBezTo>
                <a:cubicBezTo>
                  <a:pt x="8755548" y="12105610"/>
                  <a:pt x="8758025" y="12110870"/>
                  <a:pt x="8757949" y="12116397"/>
                </a:cubicBezTo>
                <a:cubicBezTo>
                  <a:pt x="8763666" y="12119713"/>
                  <a:pt x="8767286" y="12125812"/>
                  <a:pt x="8765685" y="12132864"/>
                </a:cubicBezTo>
                <a:cubicBezTo>
                  <a:pt x="8764695" y="12137705"/>
                  <a:pt x="8760769" y="12141707"/>
                  <a:pt x="8756082" y="12143651"/>
                </a:cubicBezTo>
                <a:close/>
                <a:moveTo>
                  <a:pt x="8795716" y="12125851"/>
                </a:moveTo>
                <a:cubicBezTo>
                  <a:pt x="8785045" y="12142432"/>
                  <a:pt x="8758368" y="12127261"/>
                  <a:pt x="8769039" y="12110641"/>
                </a:cubicBezTo>
                <a:cubicBezTo>
                  <a:pt x="8779710" y="12094021"/>
                  <a:pt x="8806425" y="12109231"/>
                  <a:pt x="8795716" y="12125851"/>
                </a:cubicBezTo>
                <a:close/>
                <a:moveTo>
                  <a:pt x="8858978" y="12103132"/>
                </a:moveTo>
                <a:cubicBezTo>
                  <a:pt x="8852385" y="12113385"/>
                  <a:pt x="8840609" y="12110222"/>
                  <a:pt x="8835007" y="12102407"/>
                </a:cubicBezTo>
                <a:cubicBezTo>
                  <a:pt x="8834740" y="12104009"/>
                  <a:pt x="8834397" y="12105610"/>
                  <a:pt x="8833483" y="12107020"/>
                </a:cubicBezTo>
                <a:lnTo>
                  <a:pt x="8829786" y="12112737"/>
                </a:lnTo>
                <a:cubicBezTo>
                  <a:pt x="8825099" y="12119980"/>
                  <a:pt x="8817019" y="12122878"/>
                  <a:pt x="8809016" y="12119065"/>
                </a:cubicBezTo>
                <a:cubicBezTo>
                  <a:pt x="8801966" y="12115711"/>
                  <a:pt x="8798345" y="12105038"/>
                  <a:pt x="8802690" y="12098291"/>
                </a:cubicBezTo>
                <a:lnTo>
                  <a:pt x="8806386" y="12092535"/>
                </a:lnTo>
                <a:cubicBezTo>
                  <a:pt x="8811036" y="12085292"/>
                  <a:pt x="8819153" y="12082396"/>
                  <a:pt x="8827157" y="12086208"/>
                </a:cubicBezTo>
                <a:cubicBezTo>
                  <a:pt x="8829138" y="12087160"/>
                  <a:pt x="8830739" y="12088724"/>
                  <a:pt x="8832073" y="12090591"/>
                </a:cubicBezTo>
                <a:cubicBezTo>
                  <a:pt x="8832416" y="12088609"/>
                  <a:pt x="8833140" y="12086589"/>
                  <a:pt x="8834435" y="12084569"/>
                </a:cubicBezTo>
                <a:cubicBezTo>
                  <a:pt x="8845182" y="12067949"/>
                  <a:pt x="8869611" y="12086589"/>
                  <a:pt x="8858978" y="12103132"/>
                </a:cubicBezTo>
                <a:close/>
                <a:moveTo>
                  <a:pt x="8876737" y="12025066"/>
                </a:moveTo>
                <a:cubicBezTo>
                  <a:pt x="8871593" y="12032042"/>
                  <a:pt x="8862218" y="12032766"/>
                  <a:pt x="8855281" y="12028306"/>
                </a:cubicBezTo>
                <a:lnTo>
                  <a:pt x="8849527" y="12024609"/>
                </a:lnTo>
                <a:cubicBezTo>
                  <a:pt x="8842515" y="12020110"/>
                  <a:pt x="8841600" y="12009476"/>
                  <a:pt x="8846288" y="12003147"/>
                </a:cubicBezTo>
                <a:cubicBezTo>
                  <a:pt x="8851471" y="11996173"/>
                  <a:pt x="8860807" y="11995448"/>
                  <a:pt x="8867781" y="11999946"/>
                </a:cubicBezTo>
                <a:lnTo>
                  <a:pt x="8873536" y="12003643"/>
                </a:lnTo>
                <a:cubicBezTo>
                  <a:pt x="8880548" y="12008103"/>
                  <a:pt x="8881463" y="12018738"/>
                  <a:pt x="8876737" y="12025066"/>
                </a:cubicBezTo>
                <a:close/>
                <a:moveTo>
                  <a:pt x="8881958" y="11886049"/>
                </a:moveTo>
                <a:cubicBezTo>
                  <a:pt x="8881196" y="11866303"/>
                  <a:pt x="8911798" y="11869315"/>
                  <a:pt x="8912522" y="11888793"/>
                </a:cubicBezTo>
                <a:cubicBezTo>
                  <a:pt x="8912713" y="11893215"/>
                  <a:pt x="8911150" y="11896340"/>
                  <a:pt x="8908825" y="11898552"/>
                </a:cubicBezTo>
                <a:cubicBezTo>
                  <a:pt x="8918315" y="11900381"/>
                  <a:pt x="8926280" y="11910216"/>
                  <a:pt x="8919572" y="11920584"/>
                </a:cubicBezTo>
                <a:cubicBezTo>
                  <a:pt x="8908902" y="11937204"/>
                  <a:pt x="8882149" y="11922071"/>
                  <a:pt x="8892858" y="11905451"/>
                </a:cubicBezTo>
                <a:cubicBezTo>
                  <a:pt x="8893886" y="11903850"/>
                  <a:pt x="8895144" y="11902821"/>
                  <a:pt x="8896440" y="11901754"/>
                </a:cubicBezTo>
                <a:cubicBezTo>
                  <a:pt x="8889275" y="11900534"/>
                  <a:pt x="8882301" y="11895197"/>
                  <a:pt x="8881958" y="11886049"/>
                </a:cubicBezTo>
                <a:close/>
                <a:moveTo>
                  <a:pt x="8898498" y="12064251"/>
                </a:moveTo>
                <a:cubicBezTo>
                  <a:pt x="8891333" y="12060249"/>
                  <a:pt x="8889237" y="12049881"/>
                  <a:pt x="8893582" y="12043096"/>
                </a:cubicBezTo>
                <a:lnTo>
                  <a:pt x="8897278" y="12037340"/>
                </a:lnTo>
                <a:cubicBezTo>
                  <a:pt x="8901928" y="12030135"/>
                  <a:pt x="8911074" y="12028267"/>
                  <a:pt x="8918429" y="12032422"/>
                </a:cubicBezTo>
                <a:cubicBezTo>
                  <a:pt x="8925594" y="12036425"/>
                  <a:pt x="8927690" y="12046832"/>
                  <a:pt x="8923345" y="12053578"/>
                </a:cubicBezTo>
                <a:lnTo>
                  <a:pt x="8919648" y="12059296"/>
                </a:lnTo>
                <a:cubicBezTo>
                  <a:pt x="8914999" y="12066576"/>
                  <a:pt x="8905853" y="12068406"/>
                  <a:pt x="8898498" y="12064251"/>
                </a:cubicBezTo>
                <a:close/>
                <a:moveTo>
                  <a:pt x="8942362" y="12089257"/>
                </a:moveTo>
                <a:cubicBezTo>
                  <a:pt x="8931653" y="12105876"/>
                  <a:pt x="8905815" y="12089257"/>
                  <a:pt x="8916523" y="12072600"/>
                </a:cubicBezTo>
                <a:cubicBezTo>
                  <a:pt x="8927233" y="12056018"/>
                  <a:pt x="8953071" y="12072600"/>
                  <a:pt x="8942362" y="12089257"/>
                </a:cubicBezTo>
                <a:close/>
                <a:moveTo>
                  <a:pt x="8985540" y="11994647"/>
                </a:moveTo>
                <a:cubicBezTo>
                  <a:pt x="8982378" y="12001699"/>
                  <a:pt x="8971668" y="12005740"/>
                  <a:pt x="8964885" y="12001394"/>
                </a:cubicBezTo>
                <a:lnTo>
                  <a:pt x="8959131" y="11997698"/>
                </a:lnTo>
                <a:cubicBezTo>
                  <a:pt x="8953566" y="11994114"/>
                  <a:pt x="8950479" y="11988701"/>
                  <a:pt x="8950975" y="11982679"/>
                </a:cubicBezTo>
                <a:cubicBezTo>
                  <a:pt x="8946554" y="11984699"/>
                  <a:pt x="8941333" y="11985042"/>
                  <a:pt x="8937294" y="11982488"/>
                </a:cubicBezTo>
                <a:lnTo>
                  <a:pt x="8931539" y="11978791"/>
                </a:lnTo>
                <a:cubicBezTo>
                  <a:pt x="8930624" y="11978180"/>
                  <a:pt x="8930014" y="11977418"/>
                  <a:pt x="8929252" y="11976732"/>
                </a:cubicBezTo>
                <a:cubicBezTo>
                  <a:pt x="8927042" y="11976389"/>
                  <a:pt x="8924870" y="11975702"/>
                  <a:pt x="8922926" y="11974483"/>
                </a:cubicBezTo>
                <a:cubicBezTo>
                  <a:pt x="8915723" y="11969946"/>
                  <a:pt x="8914695" y="11959846"/>
                  <a:pt x="8919001" y="11953099"/>
                </a:cubicBezTo>
                <a:lnTo>
                  <a:pt x="8922697" y="11947343"/>
                </a:lnTo>
                <a:cubicBezTo>
                  <a:pt x="8927347" y="11940100"/>
                  <a:pt x="8937179" y="11939148"/>
                  <a:pt x="8944039" y="11943417"/>
                </a:cubicBezTo>
                <a:cubicBezTo>
                  <a:pt x="8948002" y="11945895"/>
                  <a:pt x="8949908" y="11950050"/>
                  <a:pt x="8950289" y="11954395"/>
                </a:cubicBezTo>
                <a:lnTo>
                  <a:pt x="8952004" y="11955500"/>
                </a:lnTo>
                <a:cubicBezTo>
                  <a:pt x="8957377" y="11958969"/>
                  <a:pt x="8960274" y="11964420"/>
                  <a:pt x="8959778" y="11970252"/>
                </a:cubicBezTo>
                <a:cubicBezTo>
                  <a:pt x="8964084" y="11968232"/>
                  <a:pt x="8969115" y="11967775"/>
                  <a:pt x="8973002" y="11970252"/>
                </a:cubicBezTo>
                <a:lnTo>
                  <a:pt x="8978719" y="11973949"/>
                </a:lnTo>
                <a:cubicBezTo>
                  <a:pt x="8986036" y="11978676"/>
                  <a:pt x="8989237" y="11986414"/>
                  <a:pt x="8985540" y="11994647"/>
                </a:cubicBezTo>
                <a:close/>
                <a:moveTo>
                  <a:pt x="9009550" y="11876824"/>
                </a:moveTo>
                <a:lnTo>
                  <a:pt x="9003071" y="11878083"/>
                </a:lnTo>
                <a:cubicBezTo>
                  <a:pt x="8995144" y="11879607"/>
                  <a:pt x="8987751" y="11871411"/>
                  <a:pt x="8987294" y="11864169"/>
                </a:cubicBezTo>
                <a:cubicBezTo>
                  <a:pt x="8986760" y="11855440"/>
                  <a:pt x="8993315" y="11849913"/>
                  <a:pt x="9001203" y="11848426"/>
                </a:cubicBezTo>
                <a:lnTo>
                  <a:pt x="9007682" y="11847169"/>
                </a:lnTo>
                <a:cubicBezTo>
                  <a:pt x="9015609" y="11845605"/>
                  <a:pt x="9023002" y="11853839"/>
                  <a:pt x="9023422" y="11861043"/>
                </a:cubicBezTo>
                <a:cubicBezTo>
                  <a:pt x="9023955" y="11869811"/>
                  <a:pt x="9017400" y="11875337"/>
                  <a:pt x="9009550" y="11876824"/>
                </a:cubicBezTo>
                <a:close/>
                <a:moveTo>
                  <a:pt x="9003680" y="11790067"/>
                </a:moveTo>
                <a:cubicBezTo>
                  <a:pt x="9002728" y="11790449"/>
                  <a:pt x="9001966" y="11791020"/>
                  <a:pt x="9000861" y="11791211"/>
                </a:cubicBezTo>
                <a:cubicBezTo>
                  <a:pt x="8982072" y="11794832"/>
                  <a:pt x="8978147" y="11765404"/>
                  <a:pt x="8996821" y="11761783"/>
                </a:cubicBezTo>
                <a:cubicBezTo>
                  <a:pt x="9001394" y="11760907"/>
                  <a:pt x="9005053" y="11762012"/>
                  <a:pt x="9007759" y="11764185"/>
                </a:cubicBezTo>
                <a:cubicBezTo>
                  <a:pt x="9006158" y="11759764"/>
                  <a:pt x="9006196" y="11754656"/>
                  <a:pt x="9009359" y="11749776"/>
                </a:cubicBezTo>
                <a:cubicBezTo>
                  <a:pt x="9016371" y="11738875"/>
                  <a:pt x="9028833" y="11743754"/>
                  <a:pt x="9033635" y="11752978"/>
                </a:cubicBezTo>
                <a:lnTo>
                  <a:pt x="9032301" y="11746765"/>
                </a:lnTo>
                <a:cubicBezTo>
                  <a:pt x="9030548" y="11738646"/>
                  <a:pt x="9036722" y="11730336"/>
                  <a:pt x="9044687" y="11728925"/>
                </a:cubicBezTo>
                <a:cubicBezTo>
                  <a:pt x="9053033" y="11727401"/>
                  <a:pt x="9060769" y="11733195"/>
                  <a:pt x="9062522" y="11741314"/>
                </a:cubicBezTo>
                <a:lnTo>
                  <a:pt x="9064580" y="11750730"/>
                </a:lnTo>
                <a:cubicBezTo>
                  <a:pt x="9066333" y="11758887"/>
                  <a:pt x="9060159" y="11767159"/>
                  <a:pt x="9052195" y="11768607"/>
                </a:cubicBezTo>
                <a:cubicBezTo>
                  <a:pt x="9045068" y="11769903"/>
                  <a:pt x="9038475" y="11765863"/>
                  <a:pt x="9035540" y="11759649"/>
                </a:cubicBezTo>
                <a:cubicBezTo>
                  <a:pt x="9035731" y="11762851"/>
                  <a:pt x="9035007" y="11766205"/>
                  <a:pt x="9032949" y="11769484"/>
                </a:cubicBezTo>
                <a:cubicBezTo>
                  <a:pt x="9030205" y="11773715"/>
                  <a:pt x="9026623" y="11775545"/>
                  <a:pt x="9023041" y="11775697"/>
                </a:cubicBezTo>
                <a:cubicBezTo>
                  <a:pt x="9030586" y="11779814"/>
                  <a:pt x="9035769" y="11790335"/>
                  <a:pt x="9029709" y="11799787"/>
                </a:cubicBezTo>
                <a:cubicBezTo>
                  <a:pt x="9021059" y="11813129"/>
                  <a:pt x="9004595" y="11803065"/>
                  <a:pt x="9003680" y="11790067"/>
                </a:cubicBezTo>
                <a:close/>
                <a:moveTo>
                  <a:pt x="9074069" y="12033681"/>
                </a:moveTo>
                <a:cubicBezTo>
                  <a:pt x="9069496" y="12041152"/>
                  <a:pt x="9060997" y="12041914"/>
                  <a:pt x="9053681" y="12038636"/>
                </a:cubicBezTo>
                <a:lnTo>
                  <a:pt x="9047659" y="12035930"/>
                </a:lnTo>
                <a:cubicBezTo>
                  <a:pt x="9040266" y="12032652"/>
                  <a:pt x="9038932" y="12021674"/>
                  <a:pt x="9042705" y="12015498"/>
                </a:cubicBezTo>
                <a:cubicBezTo>
                  <a:pt x="9047278" y="12008027"/>
                  <a:pt x="9055815" y="12007303"/>
                  <a:pt x="9063094" y="12010542"/>
                </a:cubicBezTo>
                <a:lnTo>
                  <a:pt x="9069115" y="12013249"/>
                </a:lnTo>
                <a:cubicBezTo>
                  <a:pt x="9076470" y="12016566"/>
                  <a:pt x="9077842" y="12027505"/>
                  <a:pt x="9074069" y="12033681"/>
                </a:cubicBezTo>
                <a:close/>
                <a:moveTo>
                  <a:pt x="9118315" y="11927102"/>
                </a:moveTo>
                <a:lnTo>
                  <a:pt x="9111036" y="11938423"/>
                </a:lnTo>
                <a:cubicBezTo>
                  <a:pt x="9120487" y="11944484"/>
                  <a:pt x="9117743" y="11956796"/>
                  <a:pt x="9109778" y="11962210"/>
                </a:cubicBezTo>
                <a:cubicBezTo>
                  <a:pt x="9109625" y="11964534"/>
                  <a:pt x="9108978" y="11966898"/>
                  <a:pt x="9107415" y="11969337"/>
                </a:cubicBezTo>
                <a:cubicBezTo>
                  <a:pt x="9099412" y="11981801"/>
                  <a:pt x="9082911" y="11975665"/>
                  <a:pt x="9079595" y="11964840"/>
                </a:cubicBezTo>
                <a:cubicBezTo>
                  <a:pt x="9072011" y="11967355"/>
                  <a:pt x="9062751" y="11965335"/>
                  <a:pt x="9055281" y="11961371"/>
                </a:cubicBezTo>
                <a:cubicBezTo>
                  <a:pt x="9053528" y="11963124"/>
                  <a:pt x="9051356" y="11964611"/>
                  <a:pt x="9048193" y="11965220"/>
                </a:cubicBezTo>
                <a:cubicBezTo>
                  <a:pt x="9029443" y="11968841"/>
                  <a:pt x="9022164" y="11940025"/>
                  <a:pt x="9040914" y="11936403"/>
                </a:cubicBezTo>
                <a:cubicBezTo>
                  <a:pt x="9041371" y="11936327"/>
                  <a:pt x="9041752" y="11936441"/>
                  <a:pt x="9042209" y="11936403"/>
                </a:cubicBezTo>
                <a:cubicBezTo>
                  <a:pt x="9042209" y="11935717"/>
                  <a:pt x="9042057" y="11935108"/>
                  <a:pt x="9042096" y="11934458"/>
                </a:cubicBezTo>
                <a:cubicBezTo>
                  <a:pt x="9031730" y="11934383"/>
                  <a:pt x="9021287" y="11920546"/>
                  <a:pt x="9028985" y="11908500"/>
                </a:cubicBezTo>
                <a:cubicBezTo>
                  <a:pt x="9032149" y="11903583"/>
                  <a:pt x="9036417" y="11902135"/>
                  <a:pt x="9040571" y="11902630"/>
                </a:cubicBezTo>
                <a:cubicBezTo>
                  <a:pt x="9040190" y="11898666"/>
                  <a:pt x="9041638" y="11895007"/>
                  <a:pt x="9044191" y="11892148"/>
                </a:cubicBezTo>
                <a:cubicBezTo>
                  <a:pt x="9043658" y="11888413"/>
                  <a:pt x="9044382" y="11884448"/>
                  <a:pt x="9046440" y="11881093"/>
                </a:cubicBezTo>
                <a:cubicBezTo>
                  <a:pt x="9047850" y="11878806"/>
                  <a:pt x="9049870" y="11877206"/>
                  <a:pt x="9052118" y="11876100"/>
                </a:cubicBezTo>
                <a:cubicBezTo>
                  <a:pt x="9046516" y="11875223"/>
                  <a:pt x="9040990" y="11871336"/>
                  <a:pt x="9039923" y="11865808"/>
                </a:cubicBezTo>
                <a:lnTo>
                  <a:pt x="9038665" y="11859328"/>
                </a:lnTo>
                <a:cubicBezTo>
                  <a:pt x="9037065" y="11851133"/>
                  <a:pt x="9040342" y="11843700"/>
                  <a:pt x="9048612" y="11840840"/>
                </a:cubicBezTo>
                <a:cubicBezTo>
                  <a:pt x="9050632" y="11840117"/>
                  <a:pt x="9052842" y="11840154"/>
                  <a:pt x="9055053" y="11840536"/>
                </a:cubicBezTo>
                <a:cubicBezTo>
                  <a:pt x="9057872" y="11840079"/>
                  <a:pt x="9060769" y="11840154"/>
                  <a:pt x="9063208" y="11841756"/>
                </a:cubicBezTo>
                <a:lnTo>
                  <a:pt x="9068962" y="11845453"/>
                </a:lnTo>
                <a:cubicBezTo>
                  <a:pt x="9075975" y="11849951"/>
                  <a:pt x="9080281" y="11857537"/>
                  <a:pt x="9076356" y="11865885"/>
                </a:cubicBezTo>
                <a:cubicBezTo>
                  <a:pt x="9074069" y="11870688"/>
                  <a:pt x="9068238" y="11874614"/>
                  <a:pt x="9062560" y="11874880"/>
                </a:cubicBezTo>
                <a:cubicBezTo>
                  <a:pt x="9064389" y="11875300"/>
                  <a:pt x="9066143" y="11875948"/>
                  <a:pt x="9067743" y="11876976"/>
                </a:cubicBezTo>
                <a:lnTo>
                  <a:pt x="9073498" y="11880674"/>
                </a:lnTo>
                <a:cubicBezTo>
                  <a:pt x="9075518" y="11882009"/>
                  <a:pt x="9077042" y="11883723"/>
                  <a:pt x="9078147" y="11885667"/>
                </a:cubicBezTo>
                <a:cubicBezTo>
                  <a:pt x="9085311" y="11884982"/>
                  <a:pt x="9092552" y="11886849"/>
                  <a:pt x="9098383" y="11892339"/>
                </a:cubicBezTo>
                <a:cubicBezTo>
                  <a:pt x="9102118" y="11895808"/>
                  <a:pt x="9104519" y="11899848"/>
                  <a:pt x="9105891" y="11904155"/>
                </a:cubicBezTo>
                <a:cubicBezTo>
                  <a:pt x="9108254" y="11904269"/>
                  <a:pt x="9110693" y="11904879"/>
                  <a:pt x="9112980" y="11906099"/>
                </a:cubicBezTo>
                <a:cubicBezTo>
                  <a:pt x="9120106" y="11909873"/>
                  <a:pt x="9122659" y="11920318"/>
                  <a:pt x="9118315" y="11927102"/>
                </a:cubicBezTo>
                <a:close/>
                <a:moveTo>
                  <a:pt x="9183139" y="11924053"/>
                </a:moveTo>
                <a:cubicBezTo>
                  <a:pt x="9184740" y="11928017"/>
                  <a:pt x="9184282" y="11932362"/>
                  <a:pt x="9182491" y="11936060"/>
                </a:cubicBezTo>
                <a:cubicBezTo>
                  <a:pt x="9183558" y="11937584"/>
                  <a:pt x="9184397" y="11939262"/>
                  <a:pt x="9184816" y="11941168"/>
                </a:cubicBezTo>
                <a:cubicBezTo>
                  <a:pt x="9185502" y="11944331"/>
                  <a:pt x="9186188" y="11947457"/>
                  <a:pt x="9186874" y="11950621"/>
                </a:cubicBezTo>
                <a:cubicBezTo>
                  <a:pt x="9188627" y="11958741"/>
                  <a:pt x="9183635" y="11967164"/>
                  <a:pt x="9175441" y="11969071"/>
                </a:cubicBezTo>
                <a:cubicBezTo>
                  <a:pt x="9167476" y="11970938"/>
                  <a:pt x="9158749" y="11965716"/>
                  <a:pt x="9156996" y="11957634"/>
                </a:cubicBezTo>
                <a:cubicBezTo>
                  <a:pt x="9156310" y="11954471"/>
                  <a:pt x="9155624" y="11951346"/>
                  <a:pt x="9154938" y="11948182"/>
                </a:cubicBezTo>
                <a:cubicBezTo>
                  <a:pt x="9154824" y="11947609"/>
                  <a:pt x="9154976" y="11947077"/>
                  <a:pt x="9154900" y="11946504"/>
                </a:cubicBezTo>
                <a:cubicBezTo>
                  <a:pt x="9151394" y="11945018"/>
                  <a:pt x="9148421" y="11942273"/>
                  <a:pt x="9146897" y="11938461"/>
                </a:cubicBezTo>
                <a:cubicBezTo>
                  <a:pt x="9146097" y="11936517"/>
                  <a:pt x="9145868" y="11934458"/>
                  <a:pt x="9145944" y="11932401"/>
                </a:cubicBezTo>
                <a:cubicBezTo>
                  <a:pt x="9138399" y="11932515"/>
                  <a:pt x="9132339" y="11926988"/>
                  <a:pt x="9130929" y="11919669"/>
                </a:cubicBezTo>
                <a:lnTo>
                  <a:pt x="9129671" y="11913189"/>
                </a:lnTo>
                <a:cubicBezTo>
                  <a:pt x="9128147" y="11905260"/>
                  <a:pt x="9134969" y="11897522"/>
                  <a:pt x="9142552" y="11896569"/>
                </a:cubicBezTo>
                <a:cubicBezTo>
                  <a:pt x="9150899" y="11895540"/>
                  <a:pt x="9157644" y="11901563"/>
                  <a:pt x="9159168" y="11909454"/>
                </a:cubicBezTo>
                <a:lnTo>
                  <a:pt x="9160426" y="11915933"/>
                </a:lnTo>
                <a:cubicBezTo>
                  <a:pt x="9160502" y="11916353"/>
                  <a:pt x="9160350" y="11916734"/>
                  <a:pt x="9160388" y="11917154"/>
                </a:cubicBezTo>
                <a:cubicBezTo>
                  <a:pt x="9161569" y="11916696"/>
                  <a:pt x="9162713" y="11916276"/>
                  <a:pt x="9163894" y="11915819"/>
                </a:cubicBezTo>
                <a:cubicBezTo>
                  <a:pt x="9171325" y="11912960"/>
                  <a:pt x="9180090" y="11916506"/>
                  <a:pt x="9183139" y="11924053"/>
                </a:cubicBezTo>
                <a:close/>
                <a:moveTo>
                  <a:pt x="9172697" y="11873318"/>
                </a:moveTo>
                <a:cubicBezTo>
                  <a:pt x="9176508" y="11878083"/>
                  <a:pt x="9177918" y="11884791"/>
                  <a:pt x="9173726" y="11891348"/>
                </a:cubicBezTo>
                <a:cubicBezTo>
                  <a:pt x="9165571" y="11904041"/>
                  <a:pt x="9149336" y="11896531"/>
                  <a:pt x="9146707" y="11884982"/>
                </a:cubicBezTo>
                <a:cubicBezTo>
                  <a:pt x="9141904" y="11882618"/>
                  <a:pt x="9138703" y="11878731"/>
                  <a:pt x="9137751" y="11873966"/>
                </a:cubicBezTo>
                <a:lnTo>
                  <a:pt x="9137446" y="11874041"/>
                </a:lnTo>
                <a:cubicBezTo>
                  <a:pt x="9129290" y="11875605"/>
                  <a:pt x="9121897" y="11870420"/>
                  <a:pt x="9119877" y="11862530"/>
                </a:cubicBezTo>
                <a:cubicBezTo>
                  <a:pt x="9117896" y="11854830"/>
                  <a:pt x="9123764" y="11846406"/>
                  <a:pt x="9131386" y="11844957"/>
                </a:cubicBezTo>
                <a:lnTo>
                  <a:pt x="9137865" y="11843700"/>
                </a:lnTo>
                <a:cubicBezTo>
                  <a:pt x="9146020" y="11842136"/>
                  <a:pt x="9153414" y="11847321"/>
                  <a:pt x="9155434" y="11855212"/>
                </a:cubicBezTo>
                <a:cubicBezTo>
                  <a:pt x="9155586" y="11855821"/>
                  <a:pt x="9155395" y="11856393"/>
                  <a:pt x="9155472" y="11857003"/>
                </a:cubicBezTo>
                <a:cubicBezTo>
                  <a:pt x="9155929" y="11857117"/>
                  <a:pt x="9156462" y="11857041"/>
                  <a:pt x="9156920" y="11857231"/>
                </a:cubicBezTo>
                <a:lnTo>
                  <a:pt x="9162941" y="11859900"/>
                </a:lnTo>
                <a:cubicBezTo>
                  <a:pt x="9168772" y="11862530"/>
                  <a:pt x="9172431" y="11867447"/>
                  <a:pt x="9172697" y="11873318"/>
                </a:cubicBezTo>
                <a:close/>
                <a:moveTo>
                  <a:pt x="9188055" y="11774095"/>
                </a:moveTo>
                <a:cubicBezTo>
                  <a:pt x="9194687" y="11773410"/>
                  <a:pt x="9201127" y="11775849"/>
                  <a:pt x="9203909" y="11782824"/>
                </a:cubicBezTo>
                <a:cubicBezTo>
                  <a:pt x="9206653" y="11789648"/>
                  <a:pt x="9203376" y="11800016"/>
                  <a:pt x="9195639" y="11802113"/>
                </a:cubicBezTo>
                <a:cubicBezTo>
                  <a:pt x="9194687" y="11802342"/>
                  <a:pt x="9193734" y="11802608"/>
                  <a:pt x="9192857" y="11802990"/>
                </a:cubicBezTo>
                <a:cubicBezTo>
                  <a:pt x="9192743" y="11803027"/>
                  <a:pt x="9192781" y="11803027"/>
                  <a:pt x="9192705" y="11803065"/>
                </a:cubicBezTo>
                <a:cubicBezTo>
                  <a:pt x="9192667" y="11803104"/>
                  <a:pt x="9192629" y="11803142"/>
                  <a:pt x="9192590" y="11803218"/>
                </a:cubicBezTo>
                <a:cubicBezTo>
                  <a:pt x="9192514" y="11803370"/>
                  <a:pt x="9192476" y="11803485"/>
                  <a:pt x="9192362" y="11803713"/>
                </a:cubicBezTo>
                <a:cubicBezTo>
                  <a:pt x="9188741" y="11811223"/>
                  <a:pt x="9180472" y="11814272"/>
                  <a:pt x="9172774" y="11811261"/>
                </a:cubicBezTo>
                <a:cubicBezTo>
                  <a:pt x="9167629" y="11809241"/>
                  <a:pt x="9164466" y="11803790"/>
                  <a:pt x="9164123" y="11798301"/>
                </a:cubicBezTo>
                <a:cubicBezTo>
                  <a:pt x="9163323" y="11798568"/>
                  <a:pt x="9162598" y="11799025"/>
                  <a:pt x="9161798" y="11799139"/>
                </a:cubicBezTo>
                <a:cubicBezTo>
                  <a:pt x="9153833" y="11800207"/>
                  <a:pt x="9147469" y="11795023"/>
                  <a:pt x="9145106" y="11787857"/>
                </a:cubicBezTo>
                <a:cubicBezTo>
                  <a:pt x="9141676" y="11788466"/>
                  <a:pt x="9138094" y="11787932"/>
                  <a:pt x="9135121" y="11786218"/>
                </a:cubicBezTo>
                <a:cubicBezTo>
                  <a:pt x="9135921" y="11792697"/>
                  <a:pt x="9132377" y="11798949"/>
                  <a:pt x="9126470" y="11801579"/>
                </a:cubicBezTo>
                <a:cubicBezTo>
                  <a:pt x="9127728" y="11802151"/>
                  <a:pt x="9128833" y="11803065"/>
                  <a:pt x="9129938" y="11803943"/>
                </a:cubicBezTo>
                <a:cubicBezTo>
                  <a:pt x="9132796" y="11797271"/>
                  <a:pt x="9141295" y="11792431"/>
                  <a:pt x="9148307" y="11795557"/>
                </a:cubicBezTo>
                <a:lnTo>
                  <a:pt x="9154328" y="11798262"/>
                </a:lnTo>
                <a:cubicBezTo>
                  <a:pt x="9161684" y="11801540"/>
                  <a:pt x="9166333" y="11809012"/>
                  <a:pt x="9163513" y="11817169"/>
                </a:cubicBezTo>
                <a:cubicBezTo>
                  <a:pt x="9161035" y="11824259"/>
                  <a:pt x="9151966" y="11829633"/>
                  <a:pt x="9144610" y="11826355"/>
                </a:cubicBezTo>
                <a:lnTo>
                  <a:pt x="9138589" y="11823688"/>
                </a:lnTo>
                <a:cubicBezTo>
                  <a:pt x="9136874" y="11822925"/>
                  <a:pt x="9135350" y="11821897"/>
                  <a:pt x="9133978" y="11820715"/>
                </a:cubicBezTo>
                <a:cubicBezTo>
                  <a:pt x="9132453" y="11824373"/>
                  <a:pt x="9129633" y="11827423"/>
                  <a:pt x="9125784" y="11828910"/>
                </a:cubicBezTo>
                <a:lnTo>
                  <a:pt x="9117057" y="11832264"/>
                </a:lnTo>
                <a:cubicBezTo>
                  <a:pt x="9113475" y="11833636"/>
                  <a:pt x="9109588" y="11833407"/>
                  <a:pt x="9106196" y="11832036"/>
                </a:cubicBezTo>
                <a:cubicBezTo>
                  <a:pt x="9106043" y="11832264"/>
                  <a:pt x="9106005" y="11832531"/>
                  <a:pt x="9105853" y="11832798"/>
                </a:cubicBezTo>
                <a:lnTo>
                  <a:pt x="9102156" y="11838553"/>
                </a:lnTo>
                <a:cubicBezTo>
                  <a:pt x="9097621" y="11845567"/>
                  <a:pt x="9086226" y="11845225"/>
                  <a:pt x="9080510" y="11840422"/>
                </a:cubicBezTo>
                <a:cubicBezTo>
                  <a:pt x="9073574" y="11834589"/>
                  <a:pt x="9074145" y="11825746"/>
                  <a:pt x="9078643" y="11818771"/>
                </a:cubicBezTo>
                <a:lnTo>
                  <a:pt x="9082339" y="11813052"/>
                </a:lnTo>
                <a:cubicBezTo>
                  <a:pt x="9086074" y="11807259"/>
                  <a:pt x="9094343" y="11806687"/>
                  <a:pt x="9100403" y="11809278"/>
                </a:cubicBezTo>
                <a:cubicBezTo>
                  <a:pt x="9101966" y="11807296"/>
                  <a:pt x="9103871" y="11805543"/>
                  <a:pt x="9106348" y="11804590"/>
                </a:cubicBezTo>
                <a:lnTo>
                  <a:pt x="9114580" y="11801426"/>
                </a:lnTo>
                <a:cubicBezTo>
                  <a:pt x="9110426" y="11799444"/>
                  <a:pt x="9107034" y="11795900"/>
                  <a:pt x="9106158" y="11791211"/>
                </a:cubicBezTo>
                <a:lnTo>
                  <a:pt x="9104900" y="11784731"/>
                </a:lnTo>
                <a:cubicBezTo>
                  <a:pt x="9103375" y="11776802"/>
                  <a:pt x="9108558" y="11768835"/>
                  <a:pt x="9116523" y="11767234"/>
                </a:cubicBezTo>
                <a:cubicBezTo>
                  <a:pt x="9118010" y="11766929"/>
                  <a:pt x="9119534" y="11767120"/>
                  <a:pt x="9120982" y="11767273"/>
                </a:cubicBezTo>
                <a:cubicBezTo>
                  <a:pt x="9121706" y="11763651"/>
                  <a:pt x="9123840" y="11760373"/>
                  <a:pt x="9126622" y="11757934"/>
                </a:cubicBezTo>
                <a:cubicBezTo>
                  <a:pt x="9127004" y="11757591"/>
                  <a:pt x="9127271" y="11757134"/>
                  <a:pt x="9127689" y="11756866"/>
                </a:cubicBezTo>
                <a:cubicBezTo>
                  <a:pt x="9128299" y="11756409"/>
                  <a:pt x="9129023" y="11756256"/>
                  <a:pt x="9129710" y="11755913"/>
                </a:cubicBezTo>
                <a:cubicBezTo>
                  <a:pt x="9131158" y="11755190"/>
                  <a:pt x="9132606" y="11754617"/>
                  <a:pt x="9134206" y="11754313"/>
                </a:cubicBezTo>
                <a:cubicBezTo>
                  <a:pt x="9134206" y="11754313"/>
                  <a:pt x="9134206" y="11754313"/>
                  <a:pt x="9134245" y="11754313"/>
                </a:cubicBezTo>
                <a:cubicBezTo>
                  <a:pt x="9137827" y="11753703"/>
                  <a:pt x="9141600" y="11754083"/>
                  <a:pt x="9144610" y="11756027"/>
                </a:cubicBezTo>
                <a:lnTo>
                  <a:pt x="9150327" y="11759725"/>
                </a:lnTo>
                <a:cubicBezTo>
                  <a:pt x="9150784" y="11759992"/>
                  <a:pt x="9151127" y="11760335"/>
                  <a:pt x="9151508" y="11760640"/>
                </a:cubicBezTo>
                <a:cubicBezTo>
                  <a:pt x="9152842" y="11760030"/>
                  <a:pt x="9154176" y="11759535"/>
                  <a:pt x="9155586" y="11759344"/>
                </a:cubicBezTo>
                <a:cubicBezTo>
                  <a:pt x="9157377" y="11759116"/>
                  <a:pt x="9159054" y="11759344"/>
                  <a:pt x="9160655" y="11759687"/>
                </a:cubicBezTo>
                <a:cubicBezTo>
                  <a:pt x="9151737" y="11751339"/>
                  <a:pt x="9157606" y="11735597"/>
                  <a:pt x="9169230" y="11734681"/>
                </a:cubicBezTo>
                <a:cubicBezTo>
                  <a:pt x="9166638" y="11730375"/>
                  <a:pt x="9166104" y="11724808"/>
                  <a:pt x="9168162" y="11720159"/>
                </a:cubicBezTo>
                <a:lnTo>
                  <a:pt x="9168734" y="11718900"/>
                </a:lnTo>
                <a:cubicBezTo>
                  <a:pt x="9167286" y="11719891"/>
                  <a:pt x="9165571" y="11720730"/>
                  <a:pt x="9163360" y="11721150"/>
                </a:cubicBezTo>
                <a:cubicBezTo>
                  <a:pt x="9145106" y="11724694"/>
                  <a:pt x="9135731" y="11697402"/>
                  <a:pt x="9153452" y="11693209"/>
                </a:cubicBezTo>
                <a:cubicBezTo>
                  <a:pt x="9152918" y="11690045"/>
                  <a:pt x="9153147" y="11686690"/>
                  <a:pt x="9154557" y="11683565"/>
                </a:cubicBezTo>
                <a:lnTo>
                  <a:pt x="9159931" y="11671520"/>
                </a:lnTo>
                <a:cubicBezTo>
                  <a:pt x="9163208" y="11664163"/>
                  <a:pt x="9173307" y="11661800"/>
                  <a:pt x="9180014" y="11665344"/>
                </a:cubicBezTo>
                <a:cubicBezTo>
                  <a:pt x="9187446" y="11669309"/>
                  <a:pt x="9189428" y="11678115"/>
                  <a:pt x="9186150" y="11685433"/>
                </a:cubicBezTo>
                <a:lnTo>
                  <a:pt x="9184245" y="11689664"/>
                </a:lnTo>
                <a:cubicBezTo>
                  <a:pt x="9185731" y="11688863"/>
                  <a:pt x="9187370" y="11688215"/>
                  <a:pt x="9189428" y="11687987"/>
                </a:cubicBezTo>
                <a:cubicBezTo>
                  <a:pt x="9203033" y="11686462"/>
                  <a:pt x="9209740" y="11701061"/>
                  <a:pt x="9205434" y="11710209"/>
                </a:cubicBezTo>
                <a:lnTo>
                  <a:pt x="9206577" y="11709791"/>
                </a:lnTo>
                <a:cubicBezTo>
                  <a:pt x="9214123" y="11706893"/>
                  <a:pt x="9222850" y="11713069"/>
                  <a:pt x="9224832" y="11720197"/>
                </a:cubicBezTo>
                <a:cubicBezTo>
                  <a:pt x="9227080" y="11728507"/>
                  <a:pt x="9221897" y="11735558"/>
                  <a:pt x="9214389" y="11738455"/>
                </a:cubicBezTo>
                <a:lnTo>
                  <a:pt x="9213360" y="11738836"/>
                </a:lnTo>
                <a:cubicBezTo>
                  <a:pt x="9213055" y="11740018"/>
                  <a:pt x="9212865" y="11741237"/>
                  <a:pt x="9212369" y="11742381"/>
                </a:cubicBezTo>
                <a:lnTo>
                  <a:pt x="9209664" y="11748404"/>
                </a:lnTo>
                <a:cubicBezTo>
                  <a:pt x="9206386" y="11755761"/>
                  <a:pt x="9195715" y="11757438"/>
                  <a:pt x="9189351" y="11753740"/>
                </a:cubicBezTo>
                <a:cubicBezTo>
                  <a:pt x="9187217" y="11752483"/>
                  <a:pt x="9185807" y="11750805"/>
                  <a:pt x="9184664" y="11748976"/>
                </a:cubicBezTo>
                <a:cubicBezTo>
                  <a:pt x="9184626" y="11750234"/>
                  <a:pt x="9184359" y="11751378"/>
                  <a:pt x="9184054" y="11752597"/>
                </a:cubicBezTo>
                <a:cubicBezTo>
                  <a:pt x="9191180" y="11757591"/>
                  <a:pt x="9193429" y="11768111"/>
                  <a:pt x="9188055" y="11774095"/>
                </a:cubicBezTo>
                <a:close/>
                <a:moveTo>
                  <a:pt x="9226546" y="11850104"/>
                </a:moveTo>
                <a:cubicBezTo>
                  <a:pt x="9207796" y="11853725"/>
                  <a:pt x="9202385" y="11824527"/>
                  <a:pt x="9221173" y="11820867"/>
                </a:cubicBezTo>
                <a:cubicBezTo>
                  <a:pt x="9239961" y="11817284"/>
                  <a:pt x="9245334" y="11846482"/>
                  <a:pt x="9226546" y="11850104"/>
                </a:cubicBezTo>
                <a:close/>
                <a:moveTo>
                  <a:pt x="9266180" y="11821972"/>
                </a:moveTo>
                <a:lnTo>
                  <a:pt x="9265456" y="11821515"/>
                </a:lnTo>
                <a:cubicBezTo>
                  <a:pt x="9265113" y="11821477"/>
                  <a:pt x="9264846" y="11821706"/>
                  <a:pt x="9264504" y="11821667"/>
                </a:cubicBezTo>
                <a:cubicBezTo>
                  <a:pt x="9263703" y="11821591"/>
                  <a:pt x="9263322" y="11821515"/>
                  <a:pt x="9263170" y="11821477"/>
                </a:cubicBezTo>
                <a:lnTo>
                  <a:pt x="9262903" y="11821477"/>
                </a:lnTo>
                <a:cubicBezTo>
                  <a:pt x="9262865" y="11821477"/>
                  <a:pt x="9262827" y="11821477"/>
                  <a:pt x="9262789" y="11821477"/>
                </a:cubicBezTo>
                <a:cubicBezTo>
                  <a:pt x="9262217" y="11822163"/>
                  <a:pt x="9261607" y="11822811"/>
                  <a:pt x="9261074" y="11823573"/>
                </a:cubicBezTo>
                <a:cubicBezTo>
                  <a:pt x="9256272" y="11830397"/>
                  <a:pt x="9245868" y="11829519"/>
                  <a:pt x="9240114" y="11824945"/>
                </a:cubicBezTo>
                <a:cubicBezTo>
                  <a:pt x="9233368" y="11819571"/>
                  <a:pt x="9234283" y="11810308"/>
                  <a:pt x="9238741" y="11803981"/>
                </a:cubicBezTo>
                <a:cubicBezTo>
                  <a:pt x="9243581" y="11797119"/>
                  <a:pt x="9250860" y="11793879"/>
                  <a:pt x="9258597" y="11792774"/>
                </a:cubicBezTo>
                <a:cubicBezTo>
                  <a:pt x="9258635" y="11792774"/>
                  <a:pt x="9258635" y="11792697"/>
                  <a:pt x="9258711" y="11792659"/>
                </a:cubicBezTo>
                <a:cubicBezTo>
                  <a:pt x="9258368" y="11790678"/>
                  <a:pt x="9257948" y="11788696"/>
                  <a:pt x="9258406" y="11786789"/>
                </a:cubicBezTo>
                <a:cubicBezTo>
                  <a:pt x="9251204" y="11785227"/>
                  <a:pt x="9244877" y="11779585"/>
                  <a:pt x="9240418" y="11773105"/>
                </a:cubicBezTo>
                <a:cubicBezTo>
                  <a:pt x="9239999" y="11774972"/>
                  <a:pt x="9239313" y="11776764"/>
                  <a:pt x="9238322" y="11778364"/>
                </a:cubicBezTo>
                <a:lnTo>
                  <a:pt x="9234625" y="11784083"/>
                </a:lnTo>
                <a:cubicBezTo>
                  <a:pt x="9229976" y="11791326"/>
                  <a:pt x="9220106" y="11792278"/>
                  <a:pt x="9213246" y="11787971"/>
                </a:cubicBezTo>
                <a:cubicBezTo>
                  <a:pt x="9206081" y="11783435"/>
                  <a:pt x="9205014" y="11773333"/>
                  <a:pt x="9209359" y="11766586"/>
                </a:cubicBezTo>
                <a:lnTo>
                  <a:pt x="9213055" y="11760869"/>
                </a:lnTo>
                <a:cubicBezTo>
                  <a:pt x="9215457" y="11757134"/>
                  <a:pt x="9219267" y="11755151"/>
                  <a:pt x="9223345" y="11754617"/>
                </a:cubicBezTo>
                <a:cubicBezTo>
                  <a:pt x="9225136" y="11749814"/>
                  <a:pt x="9228871" y="11745622"/>
                  <a:pt x="9235083" y="11744402"/>
                </a:cubicBezTo>
                <a:cubicBezTo>
                  <a:pt x="9236950" y="11744058"/>
                  <a:pt x="9238551" y="11744174"/>
                  <a:pt x="9240037" y="11744440"/>
                </a:cubicBezTo>
                <a:cubicBezTo>
                  <a:pt x="9240571" y="11743526"/>
                  <a:pt x="9240838" y="11742496"/>
                  <a:pt x="9241485" y="11741581"/>
                </a:cubicBezTo>
                <a:cubicBezTo>
                  <a:pt x="9232606" y="11736245"/>
                  <a:pt x="9230586" y="11719053"/>
                  <a:pt x="9243353" y="11712573"/>
                </a:cubicBezTo>
                <a:cubicBezTo>
                  <a:pt x="9252042" y="11708190"/>
                  <a:pt x="9258902" y="11713069"/>
                  <a:pt x="9261493" y="11720159"/>
                </a:cubicBezTo>
                <a:cubicBezTo>
                  <a:pt x="9262484" y="11719091"/>
                  <a:pt x="9263551" y="11718138"/>
                  <a:pt x="9264770" y="11717452"/>
                </a:cubicBezTo>
                <a:cubicBezTo>
                  <a:pt x="9261569" y="11709981"/>
                  <a:pt x="9265342" y="11701557"/>
                  <a:pt x="9272278" y="11697822"/>
                </a:cubicBezTo>
                <a:cubicBezTo>
                  <a:pt x="9276775" y="11695420"/>
                  <a:pt x="9281958" y="11695953"/>
                  <a:pt x="9286188" y="11698354"/>
                </a:cubicBezTo>
                <a:cubicBezTo>
                  <a:pt x="9285502" y="11697593"/>
                  <a:pt x="9284930" y="11696792"/>
                  <a:pt x="9284435" y="11695878"/>
                </a:cubicBezTo>
                <a:lnTo>
                  <a:pt x="9283216" y="11693514"/>
                </a:lnTo>
                <a:cubicBezTo>
                  <a:pt x="9265952" y="11693437"/>
                  <a:pt x="9261912" y="11666450"/>
                  <a:pt x="9280243" y="11664391"/>
                </a:cubicBezTo>
                <a:cubicBezTo>
                  <a:pt x="9284054" y="11663973"/>
                  <a:pt x="9287141" y="11665039"/>
                  <a:pt x="9289733" y="11666678"/>
                </a:cubicBezTo>
                <a:cubicBezTo>
                  <a:pt x="9295944" y="11664964"/>
                  <a:pt x="9303718" y="11666526"/>
                  <a:pt x="9306691" y="11672434"/>
                </a:cubicBezTo>
                <a:lnTo>
                  <a:pt x="9309778" y="11678533"/>
                </a:lnTo>
                <a:cubicBezTo>
                  <a:pt x="9313551" y="11685967"/>
                  <a:pt x="9313398" y="11694696"/>
                  <a:pt x="9305815" y="11699918"/>
                </a:cubicBezTo>
                <a:cubicBezTo>
                  <a:pt x="9301432" y="11702930"/>
                  <a:pt x="9294420" y="11703348"/>
                  <a:pt x="9289351" y="11700680"/>
                </a:cubicBezTo>
                <a:cubicBezTo>
                  <a:pt x="9290723" y="11701938"/>
                  <a:pt x="9291905" y="11703425"/>
                  <a:pt x="9292781" y="11705101"/>
                </a:cubicBezTo>
                <a:lnTo>
                  <a:pt x="9295868" y="11711200"/>
                </a:lnTo>
                <a:cubicBezTo>
                  <a:pt x="9296973" y="11713373"/>
                  <a:pt x="9297392" y="11715622"/>
                  <a:pt x="9297354" y="11717833"/>
                </a:cubicBezTo>
                <a:cubicBezTo>
                  <a:pt x="9303871" y="11720882"/>
                  <a:pt x="9309168" y="11726143"/>
                  <a:pt x="9311455" y="11733805"/>
                </a:cubicBezTo>
                <a:cubicBezTo>
                  <a:pt x="9312903" y="11738684"/>
                  <a:pt x="9312941" y="11743372"/>
                  <a:pt x="9311912" y="11747795"/>
                </a:cubicBezTo>
                <a:cubicBezTo>
                  <a:pt x="9313894" y="11749091"/>
                  <a:pt x="9315685" y="11750844"/>
                  <a:pt x="9317057" y="11753055"/>
                </a:cubicBezTo>
                <a:cubicBezTo>
                  <a:pt x="9319229" y="11756638"/>
                  <a:pt x="9319382" y="11761098"/>
                  <a:pt x="9318124" y="11765061"/>
                </a:cubicBezTo>
                <a:cubicBezTo>
                  <a:pt x="9317743" y="11767539"/>
                  <a:pt x="9316981" y="11769980"/>
                  <a:pt x="9315532" y="11771923"/>
                </a:cubicBezTo>
                <a:cubicBezTo>
                  <a:pt x="9312522" y="11775925"/>
                  <a:pt x="9308139" y="11777603"/>
                  <a:pt x="9303642" y="11777641"/>
                </a:cubicBezTo>
                <a:lnTo>
                  <a:pt x="9298841" y="11780080"/>
                </a:lnTo>
                <a:cubicBezTo>
                  <a:pt x="9293962" y="11782520"/>
                  <a:pt x="9288742" y="11782215"/>
                  <a:pt x="9284397" y="11779928"/>
                </a:cubicBezTo>
                <a:cubicBezTo>
                  <a:pt x="9287179" y="11781644"/>
                  <a:pt x="9289466" y="11784006"/>
                  <a:pt x="9290113" y="11787284"/>
                </a:cubicBezTo>
                <a:lnTo>
                  <a:pt x="9291371" y="11793765"/>
                </a:lnTo>
                <a:cubicBezTo>
                  <a:pt x="9292324" y="11798682"/>
                  <a:pt x="9291447" y="11803485"/>
                  <a:pt x="9288779" y="11807259"/>
                </a:cubicBezTo>
                <a:cubicBezTo>
                  <a:pt x="9289084" y="11810156"/>
                  <a:pt x="9288665" y="11813167"/>
                  <a:pt x="9287179" y="11816141"/>
                </a:cubicBezTo>
                <a:cubicBezTo>
                  <a:pt x="9283520" y="11823154"/>
                  <a:pt x="9272926" y="11826355"/>
                  <a:pt x="9266180" y="11821972"/>
                </a:cubicBezTo>
                <a:close/>
                <a:moveTo>
                  <a:pt x="9342705" y="11851743"/>
                </a:moveTo>
                <a:cubicBezTo>
                  <a:pt x="9340342" y="11855592"/>
                  <a:pt x="9336150" y="11857269"/>
                  <a:pt x="9331881" y="11857308"/>
                </a:cubicBezTo>
                <a:cubicBezTo>
                  <a:pt x="9331653" y="11857499"/>
                  <a:pt x="9331424" y="11857689"/>
                  <a:pt x="9331157" y="11857880"/>
                </a:cubicBezTo>
                <a:cubicBezTo>
                  <a:pt x="9324603" y="11862987"/>
                  <a:pt x="9315418" y="11861081"/>
                  <a:pt x="9310349" y="11854944"/>
                </a:cubicBezTo>
                <a:cubicBezTo>
                  <a:pt x="9308825" y="11853115"/>
                  <a:pt x="9308101" y="11850942"/>
                  <a:pt x="9307720" y="11848655"/>
                </a:cubicBezTo>
                <a:cubicBezTo>
                  <a:pt x="9304557" y="11851895"/>
                  <a:pt x="9299984" y="11853420"/>
                  <a:pt x="9294306" y="11850904"/>
                </a:cubicBezTo>
                <a:cubicBezTo>
                  <a:pt x="9277080" y="11843243"/>
                  <a:pt x="9285350" y="11814654"/>
                  <a:pt x="9302766" y="11822429"/>
                </a:cubicBezTo>
                <a:cubicBezTo>
                  <a:pt x="9304748" y="11823306"/>
                  <a:pt x="9306310" y="11824527"/>
                  <a:pt x="9307644" y="11825898"/>
                </a:cubicBezTo>
                <a:lnTo>
                  <a:pt x="9307606" y="11825632"/>
                </a:lnTo>
                <a:cubicBezTo>
                  <a:pt x="9306729" y="11821133"/>
                  <a:pt x="9308330" y="11817017"/>
                  <a:pt x="9311074" y="11813852"/>
                </a:cubicBezTo>
                <a:cubicBezTo>
                  <a:pt x="9303681" y="11814539"/>
                  <a:pt x="9295754" y="11810460"/>
                  <a:pt x="9294686" y="11800969"/>
                </a:cubicBezTo>
                <a:lnTo>
                  <a:pt x="9294229" y="11796929"/>
                </a:lnTo>
                <a:cubicBezTo>
                  <a:pt x="9292095" y="11777907"/>
                  <a:pt x="9321668" y="11775202"/>
                  <a:pt x="9323803" y="11794184"/>
                </a:cubicBezTo>
                <a:lnTo>
                  <a:pt x="9324260" y="11798262"/>
                </a:lnTo>
                <a:cubicBezTo>
                  <a:pt x="9324755" y="11802608"/>
                  <a:pt x="9323459" y="11806000"/>
                  <a:pt x="9321325" y="11808593"/>
                </a:cubicBezTo>
                <a:cubicBezTo>
                  <a:pt x="9328719" y="11807907"/>
                  <a:pt x="9335540" y="11813624"/>
                  <a:pt x="9336912" y="11820753"/>
                </a:cubicBezTo>
                <a:lnTo>
                  <a:pt x="9337941" y="11826166"/>
                </a:lnTo>
                <a:cubicBezTo>
                  <a:pt x="9341981" y="11827919"/>
                  <a:pt x="9345258" y="11831197"/>
                  <a:pt x="9346554" y="11835848"/>
                </a:cubicBezTo>
                <a:cubicBezTo>
                  <a:pt x="9348193" y="11841908"/>
                  <a:pt x="9345792" y="11846787"/>
                  <a:pt x="9342705" y="11851743"/>
                </a:cubicBezTo>
                <a:close/>
                <a:moveTo>
                  <a:pt x="9323459" y="11701862"/>
                </a:moveTo>
                <a:cubicBezTo>
                  <a:pt x="9322545" y="11693896"/>
                  <a:pt x="9327270" y="11686119"/>
                  <a:pt x="9335578" y="11684709"/>
                </a:cubicBezTo>
                <a:cubicBezTo>
                  <a:pt x="9343124" y="11683412"/>
                  <a:pt x="9351851" y="11688825"/>
                  <a:pt x="9352728" y="11696831"/>
                </a:cubicBezTo>
                <a:lnTo>
                  <a:pt x="9354214" y="11709943"/>
                </a:lnTo>
                <a:cubicBezTo>
                  <a:pt x="9355091" y="11717947"/>
                  <a:pt x="9350403" y="11725686"/>
                  <a:pt x="9342095" y="11727134"/>
                </a:cubicBezTo>
                <a:cubicBezTo>
                  <a:pt x="9334549" y="11728430"/>
                  <a:pt x="9325822" y="11722980"/>
                  <a:pt x="9324946" y="11715013"/>
                </a:cubicBezTo>
                <a:lnTo>
                  <a:pt x="9323459" y="11701862"/>
                </a:lnTo>
                <a:close/>
                <a:moveTo>
                  <a:pt x="9376775" y="11778708"/>
                </a:moveTo>
                <a:lnTo>
                  <a:pt x="9374107" y="11784731"/>
                </a:lnTo>
                <a:cubicBezTo>
                  <a:pt x="9370830" y="11792088"/>
                  <a:pt x="9360807" y="11794527"/>
                  <a:pt x="9354061" y="11790983"/>
                </a:cubicBezTo>
                <a:cubicBezTo>
                  <a:pt x="9346630" y="11787056"/>
                  <a:pt x="9344572" y="11778250"/>
                  <a:pt x="9347811" y="11770932"/>
                </a:cubicBezTo>
                <a:lnTo>
                  <a:pt x="9350517" y="11764909"/>
                </a:lnTo>
                <a:cubicBezTo>
                  <a:pt x="9353795" y="11757552"/>
                  <a:pt x="9363817" y="11755113"/>
                  <a:pt x="9370563" y="11758696"/>
                </a:cubicBezTo>
                <a:cubicBezTo>
                  <a:pt x="9377956" y="11762546"/>
                  <a:pt x="9380052" y="11771389"/>
                  <a:pt x="9376775" y="11778708"/>
                </a:cubicBezTo>
                <a:close/>
                <a:moveTo>
                  <a:pt x="9370296" y="11640301"/>
                </a:moveTo>
                <a:cubicBezTo>
                  <a:pt x="9367133" y="11640988"/>
                  <a:pt x="9364008" y="11641673"/>
                  <a:pt x="9360883" y="11642359"/>
                </a:cubicBezTo>
                <a:cubicBezTo>
                  <a:pt x="9360731" y="11642397"/>
                  <a:pt x="9360578" y="11642359"/>
                  <a:pt x="9360426" y="11642359"/>
                </a:cubicBezTo>
                <a:cubicBezTo>
                  <a:pt x="9359397" y="11644037"/>
                  <a:pt x="9357987" y="11645485"/>
                  <a:pt x="9356158" y="11646476"/>
                </a:cubicBezTo>
                <a:cubicBezTo>
                  <a:pt x="9355281" y="11646896"/>
                  <a:pt x="9354443" y="11647391"/>
                  <a:pt x="9353642" y="11647963"/>
                </a:cubicBezTo>
                <a:lnTo>
                  <a:pt x="9353642" y="11647963"/>
                </a:lnTo>
                <a:cubicBezTo>
                  <a:pt x="9353604" y="11648077"/>
                  <a:pt x="9353566" y="11648115"/>
                  <a:pt x="9353490" y="11648267"/>
                </a:cubicBezTo>
                <a:cubicBezTo>
                  <a:pt x="9353452" y="11648497"/>
                  <a:pt x="9353452" y="11648535"/>
                  <a:pt x="9353337" y="11649030"/>
                </a:cubicBezTo>
                <a:cubicBezTo>
                  <a:pt x="9351508" y="11657416"/>
                  <a:pt x="9343810" y="11662486"/>
                  <a:pt x="9335388" y="11661266"/>
                </a:cubicBezTo>
                <a:cubicBezTo>
                  <a:pt x="9327347" y="11660122"/>
                  <a:pt x="9321439" y="11651165"/>
                  <a:pt x="9323155" y="11643312"/>
                </a:cubicBezTo>
                <a:cubicBezTo>
                  <a:pt x="9325136" y="11634164"/>
                  <a:pt x="9330129" y="11625892"/>
                  <a:pt x="9338551" y="11621356"/>
                </a:cubicBezTo>
                <a:cubicBezTo>
                  <a:pt x="9339313" y="11620937"/>
                  <a:pt x="9340113" y="11620861"/>
                  <a:pt x="9340876" y="11620556"/>
                </a:cubicBezTo>
                <a:lnTo>
                  <a:pt x="9340685" y="11618764"/>
                </a:lnTo>
                <a:cubicBezTo>
                  <a:pt x="9339770" y="11610492"/>
                  <a:pt x="9346744" y="11603784"/>
                  <a:pt x="9354481" y="11602907"/>
                </a:cubicBezTo>
                <a:cubicBezTo>
                  <a:pt x="9360235" y="11602259"/>
                  <a:pt x="9365151" y="11605575"/>
                  <a:pt x="9367972" y="11610264"/>
                </a:cubicBezTo>
                <a:cubicBezTo>
                  <a:pt x="9374717" y="11610645"/>
                  <a:pt x="9380853" y="11615409"/>
                  <a:pt x="9382263" y="11622195"/>
                </a:cubicBezTo>
                <a:cubicBezTo>
                  <a:pt x="9383939" y="11630352"/>
                  <a:pt x="9378414" y="11638547"/>
                  <a:pt x="9370296" y="11640301"/>
                </a:cubicBezTo>
                <a:close/>
                <a:moveTo>
                  <a:pt x="9430472" y="11727020"/>
                </a:moveTo>
                <a:lnTo>
                  <a:pt x="9424641" y="11734301"/>
                </a:lnTo>
                <a:cubicBezTo>
                  <a:pt x="9419610" y="11740628"/>
                  <a:pt x="9409054" y="11739980"/>
                  <a:pt x="9403642" y="11734834"/>
                </a:cubicBezTo>
                <a:cubicBezTo>
                  <a:pt x="9399031" y="11730412"/>
                  <a:pt x="9398230" y="11724351"/>
                  <a:pt x="9400251" y="11718939"/>
                </a:cubicBezTo>
                <a:cubicBezTo>
                  <a:pt x="9398993" y="11717072"/>
                  <a:pt x="9398002" y="11714974"/>
                  <a:pt x="9397659" y="11712459"/>
                </a:cubicBezTo>
                <a:cubicBezTo>
                  <a:pt x="9396859" y="11707199"/>
                  <a:pt x="9399793" y="11701748"/>
                  <a:pt x="9404176" y="11698698"/>
                </a:cubicBezTo>
                <a:cubicBezTo>
                  <a:pt x="9406158" y="11693552"/>
                  <a:pt x="9411340" y="11689702"/>
                  <a:pt x="9416752" y="11688902"/>
                </a:cubicBezTo>
                <a:cubicBezTo>
                  <a:pt x="9425098" y="11687681"/>
                  <a:pt x="9431691" y="11694544"/>
                  <a:pt x="9433025" y="11702205"/>
                </a:cubicBezTo>
                <a:cubicBezTo>
                  <a:pt x="9433482" y="11704912"/>
                  <a:pt x="9433368" y="11707542"/>
                  <a:pt x="9432834" y="11709981"/>
                </a:cubicBezTo>
                <a:cubicBezTo>
                  <a:pt x="9435616" y="11715394"/>
                  <a:pt x="9434473" y="11721989"/>
                  <a:pt x="9430472" y="11727020"/>
                </a:cubicBezTo>
                <a:close/>
                <a:moveTo>
                  <a:pt x="9487065" y="11782635"/>
                </a:moveTo>
                <a:cubicBezTo>
                  <a:pt x="9483406" y="11789762"/>
                  <a:pt x="9472888" y="11792659"/>
                  <a:pt x="9466104" y="11788314"/>
                </a:cubicBezTo>
                <a:lnTo>
                  <a:pt x="9460388" y="11784616"/>
                </a:lnTo>
                <a:cubicBezTo>
                  <a:pt x="9453147" y="11779966"/>
                  <a:pt x="9450746" y="11771351"/>
                  <a:pt x="9454709" y="11763651"/>
                </a:cubicBezTo>
                <a:cubicBezTo>
                  <a:pt x="9458368" y="11756523"/>
                  <a:pt x="9468886" y="11753626"/>
                  <a:pt x="9475670" y="11757972"/>
                </a:cubicBezTo>
                <a:lnTo>
                  <a:pt x="9481386" y="11761669"/>
                </a:lnTo>
                <a:cubicBezTo>
                  <a:pt x="9488627" y="11766358"/>
                  <a:pt x="9491028" y="11774934"/>
                  <a:pt x="9487065" y="11782635"/>
                </a:cubicBezTo>
                <a:close/>
                <a:moveTo>
                  <a:pt x="9481729" y="11594711"/>
                </a:moveTo>
                <a:cubicBezTo>
                  <a:pt x="9489770" y="11591358"/>
                  <a:pt x="9498078" y="11595550"/>
                  <a:pt x="9501813" y="11602945"/>
                </a:cubicBezTo>
                <a:lnTo>
                  <a:pt x="9504900" y="11609044"/>
                </a:lnTo>
                <a:cubicBezTo>
                  <a:pt x="9508673" y="11616477"/>
                  <a:pt x="9503871" y="11626121"/>
                  <a:pt x="9496630" y="11629133"/>
                </a:cubicBezTo>
                <a:cubicBezTo>
                  <a:pt x="9494610" y="11629971"/>
                  <a:pt x="9492514" y="11630352"/>
                  <a:pt x="9490533" y="11630276"/>
                </a:cubicBezTo>
                <a:cubicBezTo>
                  <a:pt x="9493391" y="11638662"/>
                  <a:pt x="9488818" y="11650783"/>
                  <a:pt x="9477042" y="11652118"/>
                </a:cubicBezTo>
                <a:cubicBezTo>
                  <a:pt x="9472163" y="11652652"/>
                  <a:pt x="9468619" y="11651088"/>
                  <a:pt x="9466295" y="11648420"/>
                </a:cubicBezTo>
                <a:cubicBezTo>
                  <a:pt x="9467819" y="11656578"/>
                  <a:pt x="9463094" y="11666946"/>
                  <a:pt x="9452271" y="11668165"/>
                </a:cubicBezTo>
                <a:cubicBezTo>
                  <a:pt x="9442590" y="11669270"/>
                  <a:pt x="9438170" y="11662066"/>
                  <a:pt x="9438513" y="11654443"/>
                </a:cubicBezTo>
                <a:cubicBezTo>
                  <a:pt x="9437446" y="11654214"/>
                  <a:pt x="9436531" y="11653643"/>
                  <a:pt x="9435502" y="11653223"/>
                </a:cubicBezTo>
                <a:cubicBezTo>
                  <a:pt x="9430357" y="11659017"/>
                  <a:pt x="9420868" y="11659399"/>
                  <a:pt x="9415075" y="11654443"/>
                </a:cubicBezTo>
                <a:cubicBezTo>
                  <a:pt x="9408825" y="11649106"/>
                  <a:pt x="9408444" y="11639767"/>
                  <a:pt x="9413475" y="11633516"/>
                </a:cubicBezTo>
                <a:lnTo>
                  <a:pt x="9419305" y="11626235"/>
                </a:lnTo>
                <a:cubicBezTo>
                  <a:pt x="9421973" y="11622881"/>
                  <a:pt x="9426051" y="11621318"/>
                  <a:pt x="9430128" y="11621242"/>
                </a:cubicBezTo>
                <a:cubicBezTo>
                  <a:pt x="9430509" y="11620937"/>
                  <a:pt x="9430738" y="11620556"/>
                  <a:pt x="9431119" y="11620289"/>
                </a:cubicBezTo>
                <a:cubicBezTo>
                  <a:pt x="9437789" y="11615982"/>
                  <a:pt x="9448536" y="11618574"/>
                  <a:pt x="9452156" y="11625778"/>
                </a:cubicBezTo>
                <a:lnTo>
                  <a:pt x="9455243" y="11631877"/>
                </a:lnTo>
                <a:cubicBezTo>
                  <a:pt x="9456424" y="11634241"/>
                  <a:pt x="9456881" y="11636603"/>
                  <a:pt x="9456996" y="11638967"/>
                </a:cubicBezTo>
                <a:cubicBezTo>
                  <a:pt x="9459587" y="11639501"/>
                  <a:pt x="9461874" y="11640454"/>
                  <a:pt x="9463398" y="11642168"/>
                </a:cubicBezTo>
                <a:cubicBezTo>
                  <a:pt x="9461874" y="11634011"/>
                  <a:pt x="9466599" y="11623682"/>
                  <a:pt x="9477385" y="11622461"/>
                </a:cubicBezTo>
                <a:cubicBezTo>
                  <a:pt x="9477499" y="11622461"/>
                  <a:pt x="9477575" y="11622500"/>
                  <a:pt x="9477689" y="11622500"/>
                </a:cubicBezTo>
                <a:cubicBezTo>
                  <a:pt x="9477346" y="11621928"/>
                  <a:pt x="9476851" y="11621547"/>
                  <a:pt x="9476546" y="11620937"/>
                </a:cubicBezTo>
                <a:lnTo>
                  <a:pt x="9473460" y="11614838"/>
                </a:lnTo>
                <a:cubicBezTo>
                  <a:pt x="9469725" y="11607367"/>
                  <a:pt x="9474488" y="11597723"/>
                  <a:pt x="9481729" y="11594711"/>
                </a:cubicBezTo>
                <a:close/>
                <a:moveTo>
                  <a:pt x="9407835" y="11570849"/>
                </a:moveTo>
                <a:lnTo>
                  <a:pt x="9408520" y="11570507"/>
                </a:lnTo>
                <a:cubicBezTo>
                  <a:pt x="9409359" y="11567266"/>
                  <a:pt x="9410921" y="11564293"/>
                  <a:pt x="9413742" y="11562654"/>
                </a:cubicBezTo>
                <a:cubicBezTo>
                  <a:pt x="9419992" y="11558995"/>
                  <a:pt x="9426813" y="11556402"/>
                  <a:pt x="9433977" y="11559262"/>
                </a:cubicBezTo>
                <a:cubicBezTo>
                  <a:pt x="9434664" y="11559528"/>
                  <a:pt x="9435235" y="11559948"/>
                  <a:pt x="9435883" y="11560291"/>
                </a:cubicBezTo>
                <a:cubicBezTo>
                  <a:pt x="9437522" y="11560176"/>
                  <a:pt x="9439084" y="11560367"/>
                  <a:pt x="9440609" y="11560748"/>
                </a:cubicBezTo>
                <a:cubicBezTo>
                  <a:pt x="9440609" y="11560444"/>
                  <a:pt x="9440418" y="11560100"/>
                  <a:pt x="9440418" y="11559796"/>
                </a:cubicBezTo>
                <a:cubicBezTo>
                  <a:pt x="9440571" y="11551066"/>
                  <a:pt x="9447545" y="11546073"/>
                  <a:pt x="9455510" y="11545197"/>
                </a:cubicBezTo>
                <a:lnTo>
                  <a:pt x="9462064" y="11544472"/>
                </a:lnTo>
                <a:cubicBezTo>
                  <a:pt x="9470068" y="11543558"/>
                  <a:pt x="9476813" y="11552324"/>
                  <a:pt x="9476661" y="11559566"/>
                </a:cubicBezTo>
                <a:cubicBezTo>
                  <a:pt x="9476508" y="11568296"/>
                  <a:pt x="9469534" y="11573290"/>
                  <a:pt x="9461569" y="11574166"/>
                </a:cubicBezTo>
                <a:lnTo>
                  <a:pt x="9455014" y="11574890"/>
                </a:lnTo>
                <a:cubicBezTo>
                  <a:pt x="9454633" y="11574929"/>
                  <a:pt x="9454290" y="11574700"/>
                  <a:pt x="9453871" y="11574700"/>
                </a:cubicBezTo>
                <a:cubicBezTo>
                  <a:pt x="9454633" y="11579578"/>
                  <a:pt x="9452728" y="11584572"/>
                  <a:pt x="9446706" y="11587621"/>
                </a:cubicBezTo>
                <a:cubicBezTo>
                  <a:pt x="9445258" y="11588384"/>
                  <a:pt x="9443810" y="11588765"/>
                  <a:pt x="9442362" y="11589071"/>
                </a:cubicBezTo>
                <a:cubicBezTo>
                  <a:pt x="9441028" y="11590328"/>
                  <a:pt x="9439504" y="11591433"/>
                  <a:pt x="9437789" y="11592196"/>
                </a:cubicBezTo>
                <a:cubicBezTo>
                  <a:pt x="9435273" y="11593340"/>
                  <a:pt x="9432644" y="11593529"/>
                  <a:pt x="9430091" y="11593111"/>
                </a:cubicBezTo>
                <a:cubicBezTo>
                  <a:pt x="9429061" y="11594025"/>
                  <a:pt x="9428033" y="11595016"/>
                  <a:pt x="9426775" y="11595664"/>
                </a:cubicBezTo>
                <a:lnTo>
                  <a:pt x="9420677" y="11598753"/>
                </a:lnTo>
                <a:cubicBezTo>
                  <a:pt x="9413017" y="11602640"/>
                  <a:pt x="9404023" y="11598448"/>
                  <a:pt x="9400288" y="11591281"/>
                </a:cubicBezTo>
                <a:cubicBezTo>
                  <a:pt x="9396439" y="11583695"/>
                  <a:pt x="9400670" y="11574433"/>
                  <a:pt x="9407835" y="11570849"/>
                </a:cubicBezTo>
                <a:close/>
                <a:moveTo>
                  <a:pt x="9396173" y="11523735"/>
                </a:moveTo>
                <a:cubicBezTo>
                  <a:pt x="9401851" y="11529072"/>
                  <a:pt x="9401851" y="11537039"/>
                  <a:pt x="9397926" y="11543138"/>
                </a:cubicBezTo>
                <a:cubicBezTo>
                  <a:pt x="9400594" y="11545463"/>
                  <a:pt x="9402537" y="11548589"/>
                  <a:pt x="9402918" y="11552058"/>
                </a:cubicBezTo>
                <a:lnTo>
                  <a:pt x="9403642" y="11558614"/>
                </a:lnTo>
                <a:cubicBezTo>
                  <a:pt x="9404557" y="11566886"/>
                  <a:pt x="9399298" y="11573899"/>
                  <a:pt x="9391142" y="11575500"/>
                </a:cubicBezTo>
                <a:cubicBezTo>
                  <a:pt x="9383482" y="11576987"/>
                  <a:pt x="9375136" y="11570735"/>
                  <a:pt x="9374259" y="11562997"/>
                </a:cubicBezTo>
                <a:lnTo>
                  <a:pt x="9373535" y="11556441"/>
                </a:lnTo>
                <a:cubicBezTo>
                  <a:pt x="9373498" y="11555945"/>
                  <a:pt x="9373535" y="11555488"/>
                  <a:pt x="9373498" y="11554992"/>
                </a:cubicBezTo>
                <a:cubicBezTo>
                  <a:pt x="9373422" y="11554954"/>
                  <a:pt x="9373383" y="11554916"/>
                  <a:pt x="9373307" y="11554878"/>
                </a:cubicBezTo>
                <a:cubicBezTo>
                  <a:pt x="9373155" y="11555717"/>
                  <a:pt x="9373612" y="11556555"/>
                  <a:pt x="9373345" y="11557393"/>
                </a:cubicBezTo>
                <a:lnTo>
                  <a:pt x="9370334" y="11566543"/>
                </a:lnTo>
                <a:cubicBezTo>
                  <a:pt x="9367743" y="11574470"/>
                  <a:pt x="9357415" y="11577787"/>
                  <a:pt x="9350251" y="11574776"/>
                </a:cubicBezTo>
                <a:cubicBezTo>
                  <a:pt x="9342819" y="11571651"/>
                  <a:pt x="9339961" y="11563950"/>
                  <a:pt x="9341561" y="11556593"/>
                </a:cubicBezTo>
                <a:cubicBezTo>
                  <a:pt x="9338132" y="11555297"/>
                  <a:pt x="9335159" y="11552972"/>
                  <a:pt x="9333520" y="11549732"/>
                </a:cubicBezTo>
                <a:lnTo>
                  <a:pt x="9330433" y="11543633"/>
                </a:lnTo>
                <a:cubicBezTo>
                  <a:pt x="9326546" y="11535933"/>
                  <a:pt x="9329138" y="11527243"/>
                  <a:pt x="9336455" y="11522783"/>
                </a:cubicBezTo>
                <a:cubicBezTo>
                  <a:pt x="9343353" y="11518552"/>
                  <a:pt x="9353680" y="11521639"/>
                  <a:pt x="9357301" y="11528805"/>
                </a:cubicBezTo>
                <a:lnTo>
                  <a:pt x="9360388" y="11534904"/>
                </a:lnTo>
                <a:cubicBezTo>
                  <a:pt x="9360616" y="11535361"/>
                  <a:pt x="9360769" y="11535819"/>
                  <a:pt x="9360959" y="11536315"/>
                </a:cubicBezTo>
                <a:cubicBezTo>
                  <a:pt x="9362408" y="11536467"/>
                  <a:pt x="9363817" y="11536734"/>
                  <a:pt x="9365151" y="11537268"/>
                </a:cubicBezTo>
                <a:cubicBezTo>
                  <a:pt x="9365685" y="11537496"/>
                  <a:pt x="9365761" y="11538106"/>
                  <a:pt x="9366257" y="11538373"/>
                </a:cubicBezTo>
                <a:cubicBezTo>
                  <a:pt x="9366866" y="11536010"/>
                  <a:pt x="9367819" y="11533685"/>
                  <a:pt x="9369420" y="11531703"/>
                </a:cubicBezTo>
                <a:lnTo>
                  <a:pt x="9375250" y="11524422"/>
                </a:lnTo>
                <a:cubicBezTo>
                  <a:pt x="9380205" y="11518132"/>
                  <a:pt x="9390685" y="11518590"/>
                  <a:pt x="9396173" y="11523735"/>
                </a:cubicBezTo>
                <a:close/>
                <a:moveTo>
                  <a:pt x="9381729" y="11333106"/>
                </a:moveTo>
                <a:cubicBezTo>
                  <a:pt x="9387865" y="11339205"/>
                  <a:pt x="9386798" y="11347859"/>
                  <a:pt x="9381805" y="11354110"/>
                </a:cubicBezTo>
                <a:lnTo>
                  <a:pt x="9380090" y="11356245"/>
                </a:lnTo>
                <a:cubicBezTo>
                  <a:pt x="9384892" y="11358493"/>
                  <a:pt x="9388437" y="11363372"/>
                  <a:pt x="9389008" y="11368671"/>
                </a:cubicBezTo>
                <a:lnTo>
                  <a:pt x="9389732" y="11375227"/>
                </a:lnTo>
                <a:cubicBezTo>
                  <a:pt x="9390647" y="11383499"/>
                  <a:pt x="9383863" y="11390246"/>
                  <a:pt x="9376089" y="11391199"/>
                </a:cubicBezTo>
                <a:cubicBezTo>
                  <a:pt x="9367972" y="11392228"/>
                  <a:pt x="9360998" y="11385291"/>
                  <a:pt x="9360121" y="11377591"/>
                </a:cubicBezTo>
                <a:lnTo>
                  <a:pt x="9359397" y="11371035"/>
                </a:lnTo>
                <a:cubicBezTo>
                  <a:pt x="9359130" y="11368748"/>
                  <a:pt x="9359511" y="11366650"/>
                  <a:pt x="9360274" y="11364668"/>
                </a:cubicBezTo>
                <a:cubicBezTo>
                  <a:pt x="9358253" y="11363906"/>
                  <a:pt x="9356386" y="11362877"/>
                  <a:pt x="9354976" y="11361428"/>
                </a:cubicBezTo>
                <a:cubicBezTo>
                  <a:pt x="9348878" y="11355329"/>
                  <a:pt x="9349908" y="11346677"/>
                  <a:pt x="9354938" y="11340425"/>
                </a:cubicBezTo>
                <a:lnTo>
                  <a:pt x="9360769" y="11333144"/>
                </a:lnTo>
                <a:cubicBezTo>
                  <a:pt x="9365761" y="11326893"/>
                  <a:pt x="9376547" y="11327922"/>
                  <a:pt x="9381729" y="11333106"/>
                </a:cubicBezTo>
                <a:close/>
                <a:moveTo>
                  <a:pt x="9371364" y="11270250"/>
                </a:moveTo>
                <a:cubicBezTo>
                  <a:pt x="9372431" y="11278063"/>
                  <a:pt x="9366600" y="11286069"/>
                  <a:pt x="9358635" y="11286945"/>
                </a:cubicBezTo>
                <a:lnTo>
                  <a:pt x="9352080" y="11287670"/>
                </a:lnTo>
                <a:cubicBezTo>
                  <a:pt x="9344077" y="11288584"/>
                  <a:pt x="9336455" y="11283057"/>
                  <a:pt x="9335388" y="11274939"/>
                </a:cubicBezTo>
                <a:cubicBezTo>
                  <a:pt x="9334321" y="11267124"/>
                  <a:pt x="9340152" y="11259119"/>
                  <a:pt x="9348117" y="11258242"/>
                </a:cubicBezTo>
                <a:lnTo>
                  <a:pt x="9354671" y="11257480"/>
                </a:lnTo>
                <a:cubicBezTo>
                  <a:pt x="9362636" y="11256603"/>
                  <a:pt x="9370258" y="11262130"/>
                  <a:pt x="9371364" y="11270250"/>
                </a:cubicBezTo>
                <a:close/>
                <a:moveTo>
                  <a:pt x="9351927" y="9151756"/>
                </a:moveTo>
                <a:lnTo>
                  <a:pt x="9347735" y="9151222"/>
                </a:lnTo>
                <a:cubicBezTo>
                  <a:pt x="9346478" y="9151451"/>
                  <a:pt x="9345182" y="9151641"/>
                  <a:pt x="9343810" y="9151680"/>
                </a:cubicBezTo>
                <a:cubicBezTo>
                  <a:pt x="9333520" y="9151984"/>
                  <a:pt x="9323993" y="9145619"/>
                  <a:pt x="9314999" y="9141387"/>
                </a:cubicBezTo>
                <a:cubicBezTo>
                  <a:pt x="9301432" y="9135022"/>
                  <a:pt x="9307911" y="9117487"/>
                  <a:pt x="9319724" y="9114972"/>
                </a:cubicBezTo>
                <a:cubicBezTo>
                  <a:pt x="9319458" y="9114705"/>
                  <a:pt x="9319191" y="9114438"/>
                  <a:pt x="9318924" y="9114171"/>
                </a:cubicBezTo>
                <a:cubicBezTo>
                  <a:pt x="9315266" y="9111732"/>
                  <a:pt x="9313474" y="9108149"/>
                  <a:pt x="9313208" y="9104375"/>
                </a:cubicBezTo>
                <a:cubicBezTo>
                  <a:pt x="9311874" y="9095951"/>
                  <a:pt x="9316829" y="9086230"/>
                  <a:pt x="9326737" y="9087336"/>
                </a:cubicBezTo>
                <a:cubicBezTo>
                  <a:pt x="9329404" y="9087641"/>
                  <a:pt x="9332148" y="9087603"/>
                  <a:pt x="9334778" y="9087908"/>
                </a:cubicBezTo>
                <a:cubicBezTo>
                  <a:pt x="9335464" y="9087908"/>
                  <a:pt x="9336112" y="9087869"/>
                  <a:pt x="9336798" y="9087831"/>
                </a:cubicBezTo>
                <a:cubicBezTo>
                  <a:pt x="9338742" y="9087488"/>
                  <a:pt x="9340533" y="9087260"/>
                  <a:pt x="9342324" y="9087374"/>
                </a:cubicBezTo>
                <a:cubicBezTo>
                  <a:pt x="9345144" y="9084134"/>
                  <a:pt x="9349412" y="9081923"/>
                  <a:pt x="9353414" y="9081885"/>
                </a:cubicBezTo>
                <a:cubicBezTo>
                  <a:pt x="9361798" y="9081809"/>
                  <a:pt x="9367057" y="9088442"/>
                  <a:pt x="9368009" y="9096179"/>
                </a:cubicBezTo>
                <a:cubicBezTo>
                  <a:pt x="9367362" y="9090690"/>
                  <a:pt x="9366561" y="9092672"/>
                  <a:pt x="9368962" y="9095303"/>
                </a:cubicBezTo>
                <a:cubicBezTo>
                  <a:pt x="9370906" y="9097437"/>
                  <a:pt x="9371935" y="9099076"/>
                  <a:pt x="9373040" y="9101592"/>
                </a:cubicBezTo>
                <a:cubicBezTo>
                  <a:pt x="9375479" y="9107158"/>
                  <a:pt x="9375098" y="9112456"/>
                  <a:pt x="9374298" y="9118326"/>
                </a:cubicBezTo>
                <a:cubicBezTo>
                  <a:pt x="9374069" y="9120041"/>
                  <a:pt x="9373155" y="9121680"/>
                  <a:pt x="9371973" y="9123205"/>
                </a:cubicBezTo>
                <a:cubicBezTo>
                  <a:pt x="9372125" y="9125950"/>
                  <a:pt x="9371668" y="9128771"/>
                  <a:pt x="9370410" y="9131134"/>
                </a:cubicBezTo>
                <a:cubicBezTo>
                  <a:pt x="9369420" y="9133001"/>
                  <a:pt x="9368315" y="9134831"/>
                  <a:pt x="9367171" y="9136584"/>
                </a:cubicBezTo>
                <a:cubicBezTo>
                  <a:pt x="9367209" y="9137157"/>
                  <a:pt x="9367285" y="9137728"/>
                  <a:pt x="9367248" y="9138300"/>
                </a:cubicBezTo>
                <a:cubicBezTo>
                  <a:pt x="9366752" y="9145733"/>
                  <a:pt x="9359626" y="9152747"/>
                  <a:pt x="9351927" y="9151756"/>
                </a:cubicBezTo>
                <a:close/>
                <a:moveTo>
                  <a:pt x="9384397" y="9009880"/>
                </a:moveTo>
                <a:cubicBezTo>
                  <a:pt x="9378604" y="9014949"/>
                  <a:pt x="9368734" y="9013539"/>
                  <a:pt x="9364123" y="9007554"/>
                </a:cubicBezTo>
                <a:lnTo>
                  <a:pt x="9360197" y="9002485"/>
                </a:lnTo>
                <a:cubicBezTo>
                  <a:pt x="9355281" y="8996119"/>
                  <a:pt x="9356539" y="8987428"/>
                  <a:pt x="9362522" y="8982206"/>
                </a:cubicBezTo>
                <a:cubicBezTo>
                  <a:pt x="9368315" y="8977136"/>
                  <a:pt x="9378185" y="8978546"/>
                  <a:pt x="9382796" y="8984531"/>
                </a:cubicBezTo>
                <a:lnTo>
                  <a:pt x="9386722" y="8989601"/>
                </a:lnTo>
                <a:cubicBezTo>
                  <a:pt x="9391638" y="8996005"/>
                  <a:pt x="9390380" y="9004696"/>
                  <a:pt x="9384397" y="9009880"/>
                </a:cubicBezTo>
                <a:close/>
                <a:moveTo>
                  <a:pt x="9406272" y="9057108"/>
                </a:moveTo>
                <a:cubicBezTo>
                  <a:pt x="9417628" y="9071822"/>
                  <a:pt x="9393429" y="9087565"/>
                  <a:pt x="9382148" y="9072927"/>
                </a:cubicBezTo>
                <a:cubicBezTo>
                  <a:pt x="9370830" y="9058213"/>
                  <a:pt x="9395029" y="9042471"/>
                  <a:pt x="9406272" y="9057108"/>
                </a:cubicBezTo>
                <a:close/>
                <a:moveTo>
                  <a:pt x="9407644" y="9168870"/>
                </a:moveTo>
                <a:cubicBezTo>
                  <a:pt x="9403413" y="9174588"/>
                  <a:pt x="9398421" y="9179315"/>
                  <a:pt x="9391180" y="9180802"/>
                </a:cubicBezTo>
                <a:cubicBezTo>
                  <a:pt x="9383291" y="9182441"/>
                  <a:pt x="9376470" y="9178782"/>
                  <a:pt x="9370792" y="9173674"/>
                </a:cubicBezTo>
                <a:cubicBezTo>
                  <a:pt x="9364961" y="9168452"/>
                  <a:pt x="9366257" y="9158197"/>
                  <a:pt x="9371592" y="9153280"/>
                </a:cubicBezTo>
                <a:cubicBezTo>
                  <a:pt x="9375860" y="9149316"/>
                  <a:pt x="9381272" y="9148782"/>
                  <a:pt x="9386150" y="9150612"/>
                </a:cubicBezTo>
                <a:cubicBezTo>
                  <a:pt x="9390914" y="9146609"/>
                  <a:pt x="9397392" y="9145314"/>
                  <a:pt x="9403147" y="9148935"/>
                </a:cubicBezTo>
                <a:cubicBezTo>
                  <a:pt x="9409435" y="9152899"/>
                  <a:pt x="9412293" y="9162620"/>
                  <a:pt x="9407644" y="9168870"/>
                </a:cubicBezTo>
                <a:close/>
                <a:moveTo>
                  <a:pt x="9409740" y="8874980"/>
                </a:moveTo>
                <a:cubicBezTo>
                  <a:pt x="9408330" y="8880659"/>
                  <a:pt x="9405395" y="8885500"/>
                  <a:pt x="9400365" y="8888588"/>
                </a:cubicBezTo>
                <a:cubicBezTo>
                  <a:pt x="9394077" y="8892514"/>
                  <a:pt x="9387293" y="8891065"/>
                  <a:pt x="9380891" y="8888626"/>
                </a:cubicBezTo>
                <a:cubicBezTo>
                  <a:pt x="9373574" y="8885843"/>
                  <a:pt x="9371630" y="8875323"/>
                  <a:pt x="9374907" y="8869109"/>
                </a:cubicBezTo>
                <a:cubicBezTo>
                  <a:pt x="9377232" y="8864764"/>
                  <a:pt x="9381005" y="8862553"/>
                  <a:pt x="9385197" y="8861981"/>
                </a:cubicBezTo>
                <a:cubicBezTo>
                  <a:pt x="9388589" y="8858360"/>
                  <a:pt x="9393696" y="8856645"/>
                  <a:pt x="9398955" y="8857598"/>
                </a:cubicBezTo>
                <a:cubicBezTo>
                  <a:pt x="9406538" y="8859084"/>
                  <a:pt x="9411569" y="8867661"/>
                  <a:pt x="9409740" y="8874980"/>
                </a:cubicBezTo>
                <a:close/>
                <a:moveTo>
                  <a:pt x="9419839" y="9069383"/>
                </a:moveTo>
                <a:cubicBezTo>
                  <a:pt x="9408520" y="9054669"/>
                  <a:pt x="9431500" y="9037249"/>
                  <a:pt x="9442857" y="9051962"/>
                </a:cubicBezTo>
                <a:cubicBezTo>
                  <a:pt x="9454176" y="9066714"/>
                  <a:pt x="9431196" y="9084096"/>
                  <a:pt x="9419839" y="9069383"/>
                </a:cubicBezTo>
                <a:close/>
                <a:moveTo>
                  <a:pt x="9441333" y="8957925"/>
                </a:moveTo>
                <a:lnTo>
                  <a:pt x="9436264" y="8961851"/>
                </a:lnTo>
                <a:cubicBezTo>
                  <a:pt x="9430091" y="8966615"/>
                  <a:pt x="9420868" y="8965586"/>
                  <a:pt x="9416028" y="8959411"/>
                </a:cubicBezTo>
                <a:cubicBezTo>
                  <a:pt x="9411264" y="8953312"/>
                  <a:pt x="9412293" y="8943897"/>
                  <a:pt x="9418467" y="8939171"/>
                </a:cubicBezTo>
                <a:lnTo>
                  <a:pt x="9423535" y="8935244"/>
                </a:lnTo>
                <a:cubicBezTo>
                  <a:pt x="9429709" y="8930479"/>
                  <a:pt x="9438932" y="8931471"/>
                  <a:pt x="9443772" y="8937684"/>
                </a:cubicBezTo>
                <a:cubicBezTo>
                  <a:pt x="9448536" y="8943783"/>
                  <a:pt x="9447507" y="8953160"/>
                  <a:pt x="9441333" y="8957925"/>
                </a:cubicBezTo>
                <a:close/>
                <a:moveTo>
                  <a:pt x="9425022" y="8844904"/>
                </a:moveTo>
                <a:cubicBezTo>
                  <a:pt x="9413703" y="8830191"/>
                  <a:pt x="9438589" y="8815591"/>
                  <a:pt x="9449793" y="8830114"/>
                </a:cubicBezTo>
                <a:cubicBezTo>
                  <a:pt x="9452613" y="8833774"/>
                  <a:pt x="9453185" y="8837433"/>
                  <a:pt x="9452271" y="8840635"/>
                </a:cubicBezTo>
                <a:cubicBezTo>
                  <a:pt x="9455052" y="8837242"/>
                  <a:pt x="9459740" y="8835375"/>
                  <a:pt x="9464275" y="8835603"/>
                </a:cubicBezTo>
                <a:cubicBezTo>
                  <a:pt x="9464504" y="8834841"/>
                  <a:pt x="9464580" y="8834040"/>
                  <a:pt x="9464885" y="8833316"/>
                </a:cubicBezTo>
                <a:cubicBezTo>
                  <a:pt x="9467895" y="8826112"/>
                  <a:pt x="9475746" y="8821919"/>
                  <a:pt x="9483368" y="8824663"/>
                </a:cubicBezTo>
                <a:cubicBezTo>
                  <a:pt x="9490037" y="8827103"/>
                  <a:pt x="9494267" y="8834994"/>
                  <a:pt x="9492209" y="8841931"/>
                </a:cubicBezTo>
                <a:cubicBezTo>
                  <a:pt x="9492285" y="8842312"/>
                  <a:pt x="9492361" y="8842693"/>
                  <a:pt x="9492438" y="8843037"/>
                </a:cubicBezTo>
                <a:cubicBezTo>
                  <a:pt x="9492476" y="8843189"/>
                  <a:pt x="9492514" y="8843265"/>
                  <a:pt x="9492591" y="8843456"/>
                </a:cubicBezTo>
                <a:cubicBezTo>
                  <a:pt x="9493086" y="8844485"/>
                  <a:pt x="9493467" y="8845591"/>
                  <a:pt x="9494000" y="8846620"/>
                </a:cubicBezTo>
                <a:cubicBezTo>
                  <a:pt x="9494382" y="8847420"/>
                  <a:pt x="9496859" y="8851689"/>
                  <a:pt x="9494534" y="8847878"/>
                </a:cubicBezTo>
                <a:cubicBezTo>
                  <a:pt x="9497507" y="8852719"/>
                  <a:pt x="9499717" y="8857255"/>
                  <a:pt x="9497621" y="8863048"/>
                </a:cubicBezTo>
                <a:cubicBezTo>
                  <a:pt x="9495525" y="8868919"/>
                  <a:pt x="9490190" y="8872464"/>
                  <a:pt x="9484168" y="8872654"/>
                </a:cubicBezTo>
                <a:cubicBezTo>
                  <a:pt x="9482949" y="8872693"/>
                  <a:pt x="9481729" y="8872616"/>
                  <a:pt x="9480510" y="8872426"/>
                </a:cubicBezTo>
                <a:cubicBezTo>
                  <a:pt x="9471058" y="8873302"/>
                  <a:pt x="9461912" y="8867394"/>
                  <a:pt x="9454862" y="8861714"/>
                </a:cubicBezTo>
                <a:cubicBezTo>
                  <a:pt x="9449450" y="8857331"/>
                  <a:pt x="9447773" y="8850698"/>
                  <a:pt x="9450213" y="8844561"/>
                </a:cubicBezTo>
                <a:cubicBezTo>
                  <a:pt x="9444915" y="8851575"/>
                  <a:pt x="9432186" y="8854205"/>
                  <a:pt x="9425022" y="8844904"/>
                </a:cubicBezTo>
                <a:close/>
                <a:moveTo>
                  <a:pt x="9567933" y="8734895"/>
                </a:moveTo>
                <a:cubicBezTo>
                  <a:pt x="9566561" y="8740766"/>
                  <a:pt x="9562255" y="8743853"/>
                  <a:pt x="9557301" y="8746674"/>
                </a:cubicBezTo>
                <a:cubicBezTo>
                  <a:pt x="9553490" y="8748846"/>
                  <a:pt x="9549145" y="8748351"/>
                  <a:pt x="9545487" y="8746445"/>
                </a:cubicBezTo>
                <a:cubicBezTo>
                  <a:pt x="9545182" y="8746483"/>
                  <a:pt x="9544915" y="8746521"/>
                  <a:pt x="9544610" y="8746598"/>
                </a:cubicBezTo>
                <a:cubicBezTo>
                  <a:pt x="9536645" y="8747894"/>
                  <a:pt x="9529671" y="8742061"/>
                  <a:pt x="9528185" y="8734476"/>
                </a:cubicBezTo>
                <a:cubicBezTo>
                  <a:pt x="9527728" y="8732189"/>
                  <a:pt x="9528109" y="8730016"/>
                  <a:pt x="9528833" y="8727920"/>
                </a:cubicBezTo>
                <a:cubicBezTo>
                  <a:pt x="9524640" y="8729215"/>
                  <a:pt x="9520030" y="8728454"/>
                  <a:pt x="9516333" y="8723650"/>
                </a:cubicBezTo>
                <a:cubicBezTo>
                  <a:pt x="9505167" y="8709165"/>
                  <a:pt x="9525403" y="8688543"/>
                  <a:pt x="9536721" y="8703219"/>
                </a:cubicBezTo>
                <a:cubicBezTo>
                  <a:pt x="9538017" y="8704896"/>
                  <a:pt x="9538779" y="8706650"/>
                  <a:pt x="9539313" y="8708441"/>
                </a:cubicBezTo>
                <a:lnTo>
                  <a:pt x="9539389" y="8708213"/>
                </a:lnTo>
                <a:cubicBezTo>
                  <a:pt x="9541790" y="8700474"/>
                  <a:pt x="9550327" y="8697082"/>
                  <a:pt x="9557682" y="8699216"/>
                </a:cubicBezTo>
                <a:cubicBezTo>
                  <a:pt x="9565304" y="8701428"/>
                  <a:pt x="9568924" y="8710347"/>
                  <a:pt x="9566676" y="8717513"/>
                </a:cubicBezTo>
                <a:lnTo>
                  <a:pt x="9565075" y="8722659"/>
                </a:lnTo>
                <a:cubicBezTo>
                  <a:pt x="9567705" y="8725976"/>
                  <a:pt x="9569000" y="8730283"/>
                  <a:pt x="9567933" y="8734895"/>
                </a:cubicBezTo>
                <a:close/>
                <a:moveTo>
                  <a:pt x="9620105" y="8699941"/>
                </a:moveTo>
                <a:lnTo>
                  <a:pt x="9615037" y="8703867"/>
                </a:lnTo>
                <a:cubicBezTo>
                  <a:pt x="9608825" y="8708632"/>
                  <a:pt x="9599145" y="8706078"/>
                  <a:pt x="9595029" y="8699941"/>
                </a:cubicBezTo>
                <a:cubicBezTo>
                  <a:pt x="9590494" y="8693156"/>
                  <a:pt x="9592781" y="8684656"/>
                  <a:pt x="9598955" y="8679929"/>
                </a:cubicBezTo>
                <a:lnTo>
                  <a:pt x="9604023" y="8676003"/>
                </a:lnTo>
                <a:cubicBezTo>
                  <a:pt x="9610235" y="8671238"/>
                  <a:pt x="9619915" y="8673753"/>
                  <a:pt x="9624031" y="8679929"/>
                </a:cubicBezTo>
                <a:cubicBezTo>
                  <a:pt x="9628604" y="8686676"/>
                  <a:pt x="9626279" y="8695176"/>
                  <a:pt x="9620105" y="8699941"/>
                </a:cubicBezTo>
                <a:close/>
                <a:moveTo>
                  <a:pt x="9601127" y="8739317"/>
                </a:moveTo>
                <a:cubicBezTo>
                  <a:pt x="9589847" y="8724679"/>
                  <a:pt x="9611036" y="8705087"/>
                  <a:pt x="9622354" y="8719762"/>
                </a:cubicBezTo>
                <a:cubicBezTo>
                  <a:pt x="9633634" y="8734400"/>
                  <a:pt x="9612445" y="8753993"/>
                  <a:pt x="9601127" y="8739317"/>
                </a:cubicBezTo>
                <a:close/>
                <a:moveTo>
                  <a:pt x="9600898" y="8778121"/>
                </a:moveTo>
                <a:cubicBezTo>
                  <a:pt x="9600631" y="8777854"/>
                  <a:pt x="9600364" y="8777587"/>
                  <a:pt x="9600098" y="8777321"/>
                </a:cubicBezTo>
                <a:cubicBezTo>
                  <a:pt x="9596439" y="8774881"/>
                  <a:pt x="9594648" y="8771298"/>
                  <a:pt x="9594381" y="8767524"/>
                </a:cubicBezTo>
                <a:cubicBezTo>
                  <a:pt x="9593048" y="8759100"/>
                  <a:pt x="9598002" y="8749342"/>
                  <a:pt x="9607911" y="8750448"/>
                </a:cubicBezTo>
                <a:cubicBezTo>
                  <a:pt x="9610578" y="8750752"/>
                  <a:pt x="9613322" y="8750715"/>
                  <a:pt x="9615952" y="8751057"/>
                </a:cubicBezTo>
                <a:cubicBezTo>
                  <a:pt x="9616637" y="8751057"/>
                  <a:pt x="9617285" y="8751019"/>
                  <a:pt x="9617971" y="8750981"/>
                </a:cubicBezTo>
                <a:cubicBezTo>
                  <a:pt x="9619953" y="8750638"/>
                  <a:pt x="9621706" y="8750409"/>
                  <a:pt x="9623497" y="8750524"/>
                </a:cubicBezTo>
                <a:cubicBezTo>
                  <a:pt x="9626317" y="8747283"/>
                  <a:pt x="9630585" y="8745073"/>
                  <a:pt x="9634625" y="8745035"/>
                </a:cubicBezTo>
                <a:cubicBezTo>
                  <a:pt x="9643009" y="8744920"/>
                  <a:pt x="9648268" y="8751553"/>
                  <a:pt x="9649183" y="8759291"/>
                </a:cubicBezTo>
                <a:cubicBezTo>
                  <a:pt x="9648535" y="8753802"/>
                  <a:pt x="9647735" y="8755822"/>
                  <a:pt x="9650136" y="8758452"/>
                </a:cubicBezTo>
                <a:cubicBezTo>
                  <a:pt x="9652041" y="8760549"/>
                  <a:pt x="9653071" y="8762226"/>
                  <a:pt x="9654175" y="8764742"/>
                </a:cubicBezTo>
                <a:cubicBezTo>
                  <a:pt x="9656615" y="8770307"/>
                  <a:pt x="9656233" y="8775606"/>
                  <a:pt x="9655471" y="8781476"/>
                </a:cubicBezTo>
                <a:cubicBezTo>
                  <a:pt x="9655243" y="8783191"/>
                  <a:pt x="9654328" y="8784830"/>
                  <a:pt x="9653147" y="8786355"/>
                </a:cubicBezTo>
                <a:cubicBezTo>
                  <a:pt x="9653261" y="8789099"/>
                  <a:pt x="9652842" y="8791920"/>
                  <a:pt x="9651584" y="8794283"/>
                </a:cubicBezTo>
                <a:cubicBezTo>
                  <a:pt x="9650593" y="8796151"/>
                  <a:pt x="9649488" y="8797981"/>
                  <a:pt x="9648345" y="8799734"/>
                </a:cubicBezTo>
                <a:cubicBezTo>
                  <a:pt x="9648383" y="8800306"/>
                  <a:pt x="9648421" y="8800839"/>
                  <a:pt x="9648383" y="8801450"/>
                </a:cubicBezTo>
                <a:cubicBezTo>
                  <a:pt x="9647888" y="8808883"/>
                  <a:pt x="9640761" y="8815896"/>
                  <a:pt x="9633063" y="8814905"/>
                </a:cubicBezTo>
                <a:lnTo>
                  <a:pt x="9628871" y="8814372"/>
                </a:lnTo>
                <a:cubicBezTo>
                  <a:pt x="9627613" y="8814600"/>
                  <a:pt x="9626317" y="8814791"/>
                  <a:pt x="9624945" y="8814829"/>
                </a:cubicBezTo>
                <a:cubicBezTo>
                  <a:pt x="9614656" y="8815134"/>
                  <a:pt x="9605128" y="8808768"/>
                  <a:pt x="9596135" y="8804537"/>
                </a:cubicBezTo>
                <a:cubicBezTo>
                  <a:pt x="9582644" y="8798171"/>
                  <a:pt x="9589122" y="8780637"/>
                  <a:pt x="9600898" y="8778121"/>
                </a:cubicBezTo>
                <a:close/>
                <a:moveTo>
                  <a:pt x="9667362" y="8813762"/>
                </a:moveTo>
                <a:cubicBezTo>
                  <a:pt x="9672125" y="8809759"/>
                  <a:pt x="9678604" y="8808464"/>
                  <a:pt x="9684359" y="8812123"/>
                </a:cubicBezTo>
                <a:cubicBezTo>
                  <a:pt x="9688284" y="8814600"/>
                  <a:pt x="9690570" y="8819327"/>
                  <a:pt x="9690837" y="8824054"/>
                </a:cubicBezTo>
                <a:cubicBezTo>
                  <a:pt x="9691180" y="8824054"/>
                  <a:pt x="9691485" y="8823978"/>
                  <a:pt x="9691828" y="8824015"/>
                </a:cubicBezTo>
                <a:lnTo>
                  <a:pt x="9700822" y="8825197"/>
                </a:lnTo>
                <a:cubicBezTo>
                  <a:pt x="9703299" y="8825502"/>
                  <a:pt x="9705319" y="8826836"/>
                  <a:pt x="9707110" y="8828514"/>
                </a:cubicBezTo>
                <a:cubicBezTo>
                  <a:pt x="9709054" y="8829238"/>
                  <a:pt x="9710807" y="8830305"/>
                  <a:pt x="9712141" y="8832020"/>
                </a:cubicBezTo>
                <a:lnTo>
                  <a:pt x="9716104" y="8837128"/>
                </a:lnTo>
                <a:cubicBezTo>
                  <a:pt x="9720944" y="8843380"/>
                  <a:pt x="9721706" y="8851880"/>
                  <a:pt x="9715532" y="8857712"/>
                </a:cubicBezTo>
                <a:cubicBezTo>
                  <a:pt x="9710997" y="8861981"/>
                  <a:pt x="9702956" y="8862781"/>
                  <a:pt x="9697621" y="8859160"/>
                </a:cubicBezTo>
                <a:cubicBezTo>
                  <a:pt x="9697392" y="8859389"/>
                  <a:pt x="9697430" y="8859770"/>
                  <a:pt x="9697163" y="8859961"/>
                </a:cubicBezTo>
                <a:lnTo>
                  <a:pt x="9687026" y="8867775"/>
                </a:lnTo>
                <a:cubicBezTo>
                  <a:pt x="9680852" y="8872540"/>
                  <a:pt x="9672049" y="8872540"/>
                  <a:pt x="9666676" y="8866365"/>
                </a:cubicBezTo>
                <a:cubicBezTo>
                  <a:pt x="9661797" y="8860761"/>
                  <a:pt x="9661912" y="8850775"/>
                  <a:pt x="9668086" y="8846010"/>
                </a:cubicBezTo>
                <a:lnTo>
                  <a:pt x="9670906" y="8843799"/>
                </a:lnTo>
                <a:cubicBezTo>
                  <a:pt x="9663703" y="8844637"/>
                  <a:pt x="9657339" y="8841550"/>
                  <a:pt x="9652041" y="8836823"/>
                </a:cubicBezTo>
                <a:cubicBezTo>
                  <a:pt x="9646211" y="8831601"/>
                  <a:pt x="9647506" y="8821347"/>
                  <a:pt x="9652842" y="8816430"/>
                </a:cubicBezTo>
                <a:cubicBezTo>
                  <a:pt x="9657072" y="8812504"/>
                  <a:pt x="9662483" y="8812008"/>
                  <a:pt x="9667362" y="8813762"/>
                </a:cubicBezTo>
                <a:close/>
                <a:moveTo>
                  <a:pt x="9687598" y="8783419"/>
                </a:moveTo>
                <a:cubicBezTo>
                  <a:pt x="9698917" y="8798095"/>
                  <a:pt x="9677042" y="8816926"/>
                  <a:pt x="9665723" y="8802212"/>
                </a:cubicBezTo>
                <a:cubicBezTo>
                  <a:pt x="9654404" y="8787498"/>
                  <a:pt x="9676279" y="8768706"/>
                  <a:pt x="9687598" y="8783419"/>
                </a:cubicBezTo>
                <a:close/>
                <a:moveTo>
                  <a:pt x="9724031" y="8715150"/>
                </a:moveTo>
                <a:cubicBezTo>
                  <a:pt x="9735349" y="8729863"/>
                  <a:pt x="9712369" y="8747283"/>
                  <a:pt x="9701012" y="8732570"/>
                </a:cubicBezTo>
                <a:cubicBezTo>
                  <a:pt x="9689694" y="8717818"/>
                  <a:pt x="9712712" y="8700437"/>
                  <a:pt x="9724031" y="8715150"/>
                </a:cubicBezTo>
                <a:close/>
                <a:moveTo>
                  <a:pt x="9765684" y="8965777"/>
                </a:moveTo>
                <a:lnTo>
                  <a:pt x="9771554" y="8963223"/>
                </a:lnTo>
                <a:cubicBezTo>
                  <a:pt x="9773650" y="8962308"/>
                  <a:pt x="9775784" y="8962041"/>
                  <a:pt x="9777880" y="8962194"/>
                </a:cubicBezTo>
                <a:cubicBezTo>
                  <a:pt x="9781082" y="8956248"/>
                  <a:pt x="9786341" y="8951559"/>
                  <a:pt x="9793657" y="8949882"/>
                </a:cubicBezTo>
                <a:cubicBezTo>
                  <a:pt x="9798344" y="8948814"/>
                  <a:pt x="9802728" y="8949043"/>
                  <a:pt x="9806805" y="8950225"/>
                </a:cubicBezTo>
                <a:cubicBezTo>
                  <a:pt x="9807491" y="8949272"/>
                  <a:pt x="9808558" y="8948624"/>
                  <a:pt x="9809549" y="8947862"/>
                </a:cubicBezTo>
                <a:cubicBezTo>
                  <a:pt x="9809396" y="8947328"/>
                  <a:pt x="9809396" y="8946794"/>
                  <a:pt x="9809282" y="8946260"/>
                </a:cubicBezTo>
                <a:cubicBezTo>
                  <a:pt x="9804785" y="8946375"/>
                  <a:pt x="9800174" y="8945117"/>
                  <a:pt x="9796821" y="8940734"/>
                </a:cubicBezTo>
                <a:cubicBezTo>
                  <a:pt x="9794000" y="8937074"/>
                  <a:pt x="9793543" y="8933491"/>
                  <a:pt x="9794457" y="8930289"/>
                </a:cubicBezTo>
                <a:lnTo>
                  <a:pt x="9794039" y="8930251"/>
                </a:lnTo>
                <a:cubicBezTo>
                  <a:pt x="9787941" y="8935320"/>
                  <a:pt x="9777346" y="8936464"/>
                  <a:pt x="9771020" y="8928269"/>
                </a:cubicBezTo>
                <a:cubicBezTo>
                  <a:pt x="9763589" y="8918625"/>
                  <a:pt x="9771820" y="8909133"/>
                  <a:pt x="9781500" y="8907799"/>
                </a:cubicBezTo>
                <a:lnTo>
                  <a:pt x="9775593" y="8907037"/>
                </a:lnTo>
                <a:cubicBezTo>
                  <a:pt x="9767857" y="8906046"/>
                  <a:pt x="9762484" y="8897965"/>
                  <a:pt x="9763703" y="8890456"/>
                </a:cubicBezTo>
                <a:cubicBezTo>
                  <a:pt x="9764998" y="8882565"/>
                  <a:pt x="9772545" y="8877571"/>
                  <a:pt x="9780280" y="8878562"/>
                </a:cubicBezTo>
                <a:lnTo>
                  <a:pt x="9789275" y="8879706"/>
                </a:lnTo>
                <a:cubicBezTo>
                  <a:pt x="9797011" y="8880697"/>
                  <a:pt x="9802384" y="8888778"/>
                  <a:pt x="9801164" y="8896288"/>
                </a:cubicBezTo>
                <a:cubicBezTo>
                  <a:pt x="9800784" y="8898689"/>
                  <a:pt x="9799259" y="8900442"/>
                  <a:pt x="9797849" y="8902234"/>
                </a:cubicBezTo>
                <a:cubicBezTo>
                  <a:pt x="9798840" y="8902196"/>
                  <a:pt x="9799793" y="8902043"/>
                  <a:pt x="9800784" y="8902196"/>
                </a:cubicBezTo>
                <a:lnTo>
                  <a:pt x="9809778" y="8903377"/>
                </a:lnTo>
                <a:cubicBezTo>
                  <a:pt x="9817553" y="8904369"/>
                  <a:pt x="9822049" y="8913898"/>
                  <a:pt x="9820372" y="8920797"/>
                </a:cubicBezTo>
                <a:cubicBezTo>
                  <a:pt x="9820067" y="8921979"/>
                  <a:pt x="9819458" y="8922856"/>
                  <a:pt x="9818924" y="8923847"/>
                </a:cubicBezTo>
                <a:cubicBezTo>
                  <a:pt x="9819839" y="8924610"/>
                  <a:pt x="9820867" y="8925067"/>
                  <a:pt x="9821667" y="8926096"/>
                </a:cubicBezTo>
                <a:cubicBezTo>
                  <a:pt x="9822544" y="8927240"/>
                  <a:pt x="9822849" y="8928383"/>
                  <a:pt x="9823307" y="8929527"/>
                </a:cubicBezTo>
                <a:cubicBezTo>
                  <a:pt x="9824488" y="8929488"/>
                  <a:pt x="9825631" y="8929564"/>
                  <a:pt x="9826774" y="8929717"/>
                </a:cubicBezTo>
                <a:cubicBezTo>
                  <a:pt x="9836340" y="8928803"/>
                  <a:pt x="9845563" y="8934711"/>
                  <a:pt x="9852690" y="8940467"/>
                </a:cubicBezTo>
                <a:cubicBezTo>
                  <a:pt x="9858177" y="8944888"/>
                  <a:pt x="9859854" y="8951559"/>
                  <a:pt x="9857453" y="8957772"/>
                </a:cubicBezTo>
                <a:cubicBezTo>
                  <a:pt x="9862788" y="8950720"/>
                  <a:pt x="9875631" y="8948014"/>
                  <a:pt x="9882872" y="8957391"/>
                </a:cubicBezTo>
                <a:cubicBezTo>
                  <a:pt x="9886911" y="8962575"/>
                  <a:pt x="9886264" y="8967721"/>
                  <a:pt x="9883482" y="8971647"/>
                </a:cubicBezTo>
                <a:cubicBezTo>
                  <a:pt x="9890341" y="8967225"/>
                  <a:pt x="9900631" y="8967645"/>
                  <a:pt x="9904823" y="8977289"/>
                </a:cubicBezTo>
                <a:cubicBezTo>
                  <a:pt x="9912255" y="8994366"/>
                  <a:pt x="9885577" y="9005458"/>
                  <a:pt x="9878222" y="8988419"/>
                </a:cubicBezTo>
                <a:cubicBezTo>
                  <a:pt x="9876050" y="8983387"/>
                  <a:pt x="9877004" y="8978966"/>
                  <a:pt x="9879404" y="8975535"/>
                </a:cubicBezTo>
                <a:cubicBezTo>
                  <a:pt x="9873154" y="8979538"/>
                  <a:pt x="9863779" y="8979881"/>
                  <a:pt x="9857949" y="8972371"/>
                </a:cubicBezTo>
                <a:cubicBezTo>
                  <a:pt x="9855090" y="8968674"/>
                  <a:pt x="9854519" y="8964976"/>
                  <a:pt x="9855395" y="8961737"/>
                </a:cubicBezTo>
                <a:cubicBezTo>
                  <a:pt x="9852574" y="8965167"/>
                  <a:pt x="9847849" y="8967073"/>
                  <a:pt x="9843315" y="8966845"/>
                </a:cubicBezTo>
                <a:cubicBezTo>
                  <a:pt x="9843124" y="8967645"/>
                  <a:pt x="9843010" y="8968407"/>
                  <a:pt x="9842704" y="8969169"/>
                </a:cubicBezTo>
                <a:cubicBezTo>
                  <a:pt x="9841294" y="8972600"/>
                  <a:pt x="9838742" y="8975268"/>
                  <a:pt x="9835692" y="8976946"/>
                </a:cubicBezTo>
                <a:cubicBezTo>
                  <a:pt x="9835464" y="8977403"/>
                  <a:pt x="9835464" y="8977937"/>
                  <a:pt x="9835197" y="8978356"/>
                </a:cubicBezTo>
                <a:cubicBezTo>
                  <a:pt x="9835311" y="8978509"/>
                  <a:pt x="9835349" y="8978737"/>
                  <a:pt x="9835464" y="8978890"/>
                </a:cubicBezTo>
                <a:cubicBezTo>
                  <a:pt x="9842095" y="8973020"/>
                  <a:pt x="9853908" y="8972600"/>
                  <a:pt x="9858481" y="8983121"/>
                </a:cubicBezTo>
                <a:cubicBezTo>
                  <a:pt x="9864008" y="8995890"/>
                  <a:pt x="9850631" y="9005572"/>
                  <a:pt x="9840456" y="9002523"/>
                </a:cubicBezTo>
                <a:cubicBezTo>
                  <a:pt x="9837751" y="9012243"/>
                  <a:pt x="9827117" y="9020057"/>
                  <a:pt x="9817705" y="9022725"/>
                </a:cubicBezTo>
                <a:cubicBezTo>
                  <a:pt x="9811112" y="9024594"/>
                  <a:pt x="9803566" y="9020781"/>
                  <a:pt x="9797164" y="9015903"/>
                </a:cubicBezTo>
                <a:cubicBezTo>
                  <a:pt x="9791675" y="9023907"/>
                  <a:pt x="9775441" y="9024860"/>
                  <a:pt x="9770105" y="9012586"/>
                </a:cubicBezTo>
                <a:cubicBezTo>
                  <a:pt x="9769877" y="9012091"/>
                  <a:pt x="9769991" y="9011710"/>
                  <a:pt x="9769800" y="9011214"/>
                </a:cubicBezTo>
                <a:cubicBezTo>
                  <a:pt x="9764427" y="9013082"/>
                  <a:pt x="9757796" y="9012167"/>
                  <a:pt x="9754252" y="9007593"/>
                </a:cubicBezTo>
                <a:lnTo>
                  <a:pt x="9750288" y="9002485"/>
                </a:lnTo>
                <a:cubicBezTo>
                  <a:pt x="9745448" y="8996233"/>
                  <a:pt x="9744838" y="8987657"/>
                  <a:pt x="9751012" y="8981901"/>
                </a:cubicBezTo>
                <a:cubicBezTo>
                  <a:pt x="9752613" y="8980376"/>
                  <a:pt x="9754747" y="8979461"/>
                  <a:pt x="9756957" y="8978813"/>
                </a:cubicBezTo>
                <a:cubicBezTo>
                  <a:pt x="9757072" y="8976259"/>
                  <a:pt x="9757720" y="8973744"/>
                  <a:pt x="9759130" y="8971609"/>
                </a:cubicBezTo>
                <a:cubicBezTo>
                  <a:pt x="9758406" y="8972219"/>
                  <a:pt x="9757605" y="8972714"/>
                  <a:pt x="9756729" y="8973096"/>
                </a:cubicBezTo>
                <a:lnTo>
                  <a:pt x="9750860" y="8975650"/>
                </a:lnTo>
                <a:cubicBezTo>
                  <a:pt x="9743695" y="8978775"/>
                  <a:pt x="9735502" y="8978127"/>
                  <a:pt x="9731043" y="8970732"/>
                </a:cubicBezTo>
                <a:cubicBezTo>
                  <a:pt x="9727422" y="8964710"/>
                  <a:pt x="9728795" y="8954037"/>
                  <a:pt x="9735959" y="8950911"/>
                </a:cubicBezTo>
                <a:lnTo>
                  <a:pt x="9741828" y="8948357"/>
                </a:lnTo>
                <a:cubicBezTo>
                  <a:pt x="9748993" y="8945231"/>
                  <a:pt x="9757186" y="8945879"/>
                  <a:pt x="9761645" y="8953274"/>
                </a:cubicBezTo>
                <a:cubicBezTo>
                  <a:pt x="9764236" y="8957544"/>
                  <a:pt x="9764198" y="8964176"/>
                  <a:pt x="9761454" y="8968750"/>
                </a:cubicBezTo>
                <a:cubicBezTo>
                  <a:pt x="9762636" y="8967492"/>
                  <a:pt x="9764084" y="8966463"/>
                  <a:pt x="9765684" y="8965777"/>
                </a:cubicBezTo>
                <a:close/>
                <a:moveTo>
                  <a:pt x="9802537" y="8843189"/>
                </a:moveTo>
                <a:cubicBezTo>
                  <a:pt x="9813855" y="8857788"/>
                  <a:pt x="9793428" y="8878601"/>
                  <a:pt x="9781996" y="8863811"/>
                </a:cubicBezTo>
                <a:cubicBezTo>
                  <a:pt x="9770639" y="8849212"/>
                  <a:pt x="9791066" y="8828399"/>
                  <a:pt x="9802537" y="8843189"/>
                </a:cubicBezTo>
                <a:close/>
                <a:moveTo>
                  <a:pt x="9866065" y="8843341"/>
                </a:moveTo>
                <a:lnTo>
                  <a:pt x="9871172" y="8839377"/>
                </a:lnTo>
                <a:cubicBezTo>
                  <a:pt x="9877422" y="8834536"/>
                  <a:pt x="9886683" y="8835527"/>
                  <a:pt x="9891638" y="8841779"/>
                </a:cubicBezTo>
                <a:cubicBezTo>
                  <a:pt x="9896477" y="8847915"/>
                  <a:pt x="9895448" y="8857407"/>
                  <a:pt x="9889236" y="8862248"/>
                </a:cubicBezTo>
                <a:lnTo>
                  <a:pt x="9884129" y="8866213"/>
                </a:lnTo>
                <a:cubicBezTo>
                  <a:pt x="9881386" y="8868347"/>
                  <a:pt x="9878070" y="8869147"/>
                  <a:pt x="9874793" y="8869071"/>
                </a:cubicBezTo>
                <a:lnTo>
                  <a:pt x="9878680" y="8874141"/>
                </a:lnTo>
                <a:cubicBezTo>
                  <a:pt x="9883443" y="8880354"/>
                  <a:pt x="9879556" y="8890341"/>
                  <a:pt x="9873497" y="8893886"/>
                </a:cubicBezTo>
                <a:cubicBezTo>
                  <a:pt x="9866142" y="8898155"/>
                  <a:pt x="9858520" y="8894877"/>
                  <a:pt x="9853756" y="8888702"/>
                </a:cubicBezTo>
                <a:lnTo>
                  <a:pt x="9849831" y="8883633"/>
                </a:lnTo>
                <a:cubicBezTo>
                  <a:pt x="9845067" y="8877419"/>
                  <a:pt x="9848954" y="8867432"/>
                  <a:pt x="9855013" y="8863887"/>
                </a:cubicBezTo>
                <a:cubicBezTo>
                  <a:pt x="9857643" y="8862324"/>
                  <a:pt x="9860272" y="8862057"/>
                  <a:pt x="9862865" y="8862248"/>
                </a:cubicBezTo>
                <a:cubicBezTo>
                  <a:pt x="9859244" y="8856111"/>
                  <a:pt x="9860311" y="8847801"/>
                  <a:pt x="9866065" y="8843341"/>
                </a:cubicBezTo>
                <a:close/>
                <a:moveTo>
                  <a:pt x="9940532" y="8686409"/>
                </a:moveTo>
                <a:cubicBezTo>
                  <a:pt x="9929175" y="8671657"/>
                  <a:pt x="9952194" y="8654313"/>
                  <a:pt x="9963551" y="8668989"/>
                </a:cubicBezTo>
                <a:cubicBezTo>
                  <a:pt x="9971630" y="8679433"/>
                  <a:pt x="9962292" y="8691021"/>
                  <a:pt x="9952194" y="8691707"/>
                </a:cubicBezTo>
                <a:cubicBezTo>
                  <a:pt x="9953489" y="8692470"/>
                  <a:pt x="9954937" y="8692965"/>
                  <a:pt x="9956042" y="8694109"/>
                </a:cubicBezTo>
                <a:cubicBezTo>
                  <a:pt x="9961721" y="8700017"/>
                  <a:pt x="9960769" y="8710576"/>
                  <a:pt x="9954671" y="8715760"/>
                </a:cubicBezTo>
                <a:cubicBezTo>
                  <a:pt x="9949907" y="8719800"/>
                  <a:pt x="9944419" y="8722164"/>
                  <a:pt x="9938132" y="8721744"/>
                </a:cubicBezTo>
                <a:cubicBezTo>
                  <a:pt x="9932224" y="8721363"/>
                  <a:pt x="9928223" y="8717857"/>
                  <a:pt x="9924755" y="8713740"/>
                </a:cubicBezTo>
                <a:cubicBezTo>
                  <a:pt x="9923802" y="8715341"/>
                  <a:pt x="9922582" y="8716789"/>
                  <a:pt x="9921134" y="8717894"/>
                </a:cubicBezTo>
                <a:lnTo>
                  <a:pt x="9917285" y="8720868"/>
                </a:lnTo>
                <a:cubicBezTo>
                  <a:pt x="9916637" y="8721744"/>
                  <a:pt x="9916752" y="8723040"/>
                  <a:pt x="9915875" y="8723727"/>
                </a:cubicBezTo>
                <a:lnTo>
                  <a:pt x="9910807" y="8727653"/>
                </a:lnTo>
                <a:cubicBezTo>
                  <a:pt x="9909625" y="8728568"/>
                  <a:pt x="9908216" y="8728377"/>
                  <a:pt x="9906957" y="8728911"/>
                </a:cubicBezTo>
                <a:lnTo>
                  <a:pt x="9905775" y="8729826"/>
                </a:lnTo>
                <a:cubicBezTo>
                  <a:pt x="9899336" y="8734819"/>
                  <a:pt x="9890266" y="8732761"/>
                  <a:pt x="9885425" y="8726738"/>
                </a:cubicBezTo>
                <a:cubicBezTo>
                  <a:pt x="9880395" y="8720487"/>
                  <a:pt x="9882491" y="8711033"/>
                  <a:pt x="9888513" y="8706383"/>
                </a:cubicBezTo>
                <a:lnTo>
                  <a:pt x="9903832" y="8694490"/>
                </a:lnTo>
                <a:cubicBezTo>
                  <a:pt x="9909434" y="8690145"/>
                  <a:pt x="9916828" y="8691326"/>
                  <a:pt x="9921934" y="8695633"/>
                </a:cubicBezTo>
                <a:cubicBezTo>
                  <a:pt x="9923535" y="8692889"/>
                  <a:pt x="9925593" y="8690449"/>
                  <a:pt x="9928146" y="8689191"/>
                </a:cubicBezTo>
                <a:cubicBezTo>
                  <a:pt x="9932834" y="8686866"/>
                  <a:pt x="9937483" y="8687324"/>
                  <a:pt x="9941446" y="8689382"/>
                </a:cubicBezTo>
                <a:cubicBezTo>
                  <a:pt x="9942362" y="8689191"/>
                  <a:pt x="9943276" y="8689534"/>
                  <a:pt x="9944228" y="8689534"/>
                </a:cubicBezTo>
                <a:cubicBezTo>
                  <a:pt x="9942895" y="8688696"/>
                  <a:pt x="9941637" y="8687819"/>
                  <a:pt x="9940532" y="8686409"/>
                </a:cubicBezTo>
                <a:close/>
                <a:moveTo>
                  <a:pt x="10015913" y="8720220"/>
                </a:moveTo>
                <a:cubicBezTo>
                  <a:pt x="10016370" y="8712710"/>
                  <a:pt x="10023536" y="8705620"/>
                  <a:pt x="10031348" y="8706611"/>
                </a:cubicBezTo>
                <a:lnTo>
                  <a:pt x="10035577" y="8707145"/>
                </a:lnTo>
                <a:cubicBezTo>
                  <a:pt x="10036836" y="8706917"/>
                  <a:pt x="10038170" y="8706687"/>
                  <a:pt x="10039541" y="8706650"/>
                </a:cubicBezTo>
                <a:cubicBezTo>
                  <a:pt x="10049945" y="8706307"/>
                  <a:pt x="10059548" y="8712710"/>
                  <a:pt x="10068657" y="8716942"/>
                </a:cubicBezTo>
                <a:cubicBezTo>
                  <a:pt x="10082339" y="8723307"/>
                  <a:pt x="10075860" y="8741032"/>
                  <a:pt x="10063969" y="8743624"/>
                </a:cubicBezTo>
                <a:cubicBezTo>
                  <a:pt x="10064237" y="8743891"/>
                  <a:pt x="10064503" y="8744158"/>
                  <a:pt x="10064770" y="8744425"/>
                </a:cubicBezTo>
                <a:cubicBezTo>
                  <a:pt x="10068466" y="8746864"/>
                  <a:pt x="10070296" y="8750485"/>
                  <a:pt x="10070562" y="8754297"/>
                </a:cubicBezTo>
                <a:cubicBezTo>
                  <a:pt x="10071935" y="8762797"/>
                  <a:pt x="10066980" y="8772632"/>
                  <a:pt x="10056996" y="8771565"/>
                </a:cubicBezTo>
                <a:cubicBezTo>
                  <a:pt x="10054289" y="8771298"/>
                  <a:pt x="10051546" y="8771298"/>
                  <a:pt x="10048878" y="8770993"/>
                </a:cubicBezTo>
                <a:cubicBezTo>
                  <a:pt x="10048192" y="8770993"/>
                  <a:pt x="10047507" y="8771031"/>
                  <a:pt x="10046820" y="8771069"/>
                </a:cubicBezTo>
                <a:cubicBezTo>
                  <a:pt x="10044839" y="8771413"/>
                  <a:pt x="10043048" y="8771641"/>
                  <a:pt x="10041218" y="8771527"/>
                </a:cubicBezTo>
                <a:cubicBezTo>
                  <a:pt x="10038359" y="8774843"/>
                  <a:pt x="10034091" y="8777054"/>
                  <a:pt x="10030052" y="8777092"/>
                </a:cubicBezTo>
                <a:cubicBezTo>
                  <a:pt x="10021591" y="8777206"/>
                  <a:pt x="10016256" y="8770536"/>
                  <a:pt x="10015304" y="8762760"/>
                </a:cubicBezTo>
                <a:cubicBezTo>
                  <a:pt x="10015990" y="8768287"/>
                  <a:pt x="10016790" y="8766266"/>
                  <a:pt x="10014351" y="8763636"/>
                </a:cubicBezTo>
                <a:cubicBezTo>
                  <a:pt x="10012407" y="8761502"/>
                  <a:pt x="10011340" y="8759825"/>
                  <a:pt x="10010235" y="8757309"/>
                </a:cubicBezTo>
                <a:cubicBezTo>
                  <a:pt x="10007720" y="8751706"/>
                  <a:pt x="10008138" y="8746369"/>
                  <a:pt x="10008901" y="8740422"/>
                </a:cubicBezTo>
                <a:cubicBezTo>
                  <a:pt x="10009129" y="8738669"/>
                  <a:pt x="10010045" y="8737030"/>
                  <a:pt x="10011226" y="8735467"/>
                </a:cubicBezTo>
                <a:cubicBezTo>
                  <a:pt x="10011073" y="8732684"/>
                  <a:pt x="10011531" y="8729863"/>
                  <a:pt x="10012750" y="8727500"/>
                </a:cubicBezTo>
                <a:cubicBezTo>
                  <a:pt x="10013741" y="8725594"/>
                  <a:pt x="10014846" y="8723765"/>
                  <a:pt x="10016027" y="8721973"/>
                </a:cubicBezTo>
                <a:cubicBezTo>
                  <a:pt x="10015952" y="8721363"/>
                  <a:pt x="10015875" y="8720792"/>
                  <a:pt x="10015913" y="8720220"/>
                </a:cubicBezTo>
                <a:close/>
                <a:moveTo>
                  <a:pt x="10171363" y="8719496"/>
                </a:moveTo>
                <a:cubicBezTo>
                  <a:pt x="10175136" y="8724527"/>
                  <a:pt x="10175136" y="8729902"/>
                  <a:pt x="10173345" y="8734590"/>
                </a:cubicBezTo>
                <a:cubicBezTo>
                  <a:pt x="10177956" y="8740766"/>
                  <a:pt x="10177232" y="8749723"/>
                  <a:pt x="10171096" y="8754641"/>
                </a:cubicBezTo>
                <a:cubicBezTo>
                  <a:pt x="10165113" y="8759443"/>
                  <a:pt x="10155586" y="8758605"/>
                  <a:pt x="10150822" y="8752468"/>
                </a:cubicBezTo>
                <a:lnTo>
                  <a:pt x="10146897" y="8747398"/>
                </a:lnTo>
                <a:cubicBezTo>
                  <a:pt x="10143733" y="8743320"/>
                  <a:pt x="10143886" y="8738288"/>
                  <a:pt x="10145563" y="8733675"/>
                </a:cubicBezTo>
                <a:cubicBezTo>
                  <a:pt x="10142476" y="8719496"/>
                  <a:pt x="10161073" y="8705773"/>
                  <a:pt x="10171363" y="8719496"/>
                </a:cubicBezTo>
                <a:close/>
                <a:moveTo>
                  <a:pt x="10160045" y="8769468"/>
                </a:moveTo>
                <a:cubicBezTo>
                  <a:pt x="10168695" y="8780713"/>
                  <a:pt x="10157415" y="8793521"/>
                  <a:pt x="10146515" y="8792453"/>
                </a:cubicBezTo>
                <a:cubicBezTo>
                  <a:pt x="10146211" y="8793254"/>
                  <a:pt x="10145295" y="8793674"/>
                  <a:pt x="10144838" y="8794398"/>
                </a:cubicBezTo>
                <a:cubicBezTo>
                  <a:pt x="10146477" y="8795198"/>
                  <a:pt x="10148040" y="8796494"/>
                  <a:pt x="10149488" y="8798362"/>
                </a:cubicBezTo>
                <a:cubicBezTo>
                  <a:pt x="10149831" y="8798781"/>
                  <a:pt x="10149869" y="8799239"/>
                  <a:pt x="10150136" y="8799658"/>
                </a:cubicBezTo>
                <a:cubicBezTo>
                  <a:pt x="10155013" y="8799200"/>
                  <a:pt x="10160045" y="8801221"/>
                  <a:pt x="10163284" y="8805185"/>
                </a:cubicBezTo>
                <a:cubicBezTo>
                  <a:pt x="10166295" y="8808883"/>
                  <a:pt x="10166713" y="8813800"/>
                  <a:pt x="10165265" y="8818107"/>
                </a:cubicBezTo>
                <a:cubicBezTo>
                  <a:pt x="10165799" y="8817345"/>
                  <a:pt x="10166484" y="8816659"/>
                  <a:pt x="10167247" y="8816087"/>
                </a:cubicBezTo>
                <a:lnTo>
                  <a:pt x="10172316" y="8812161"/>
                </a:lnTo>
                <a:cubicBezTo>
                  <a:pt x="10178527" y="8807396"/>
                  <a:pt x="10186607" y="8805986"/>
                  <a:pt x="10192704" y="8812085"/>
                </a:cubicBezTo>
                <a:cubicBezTo>
                  <a:pt x="10197696" y="8817040"/>
                  <a:pt x="10198992" y="8827713"/>
                  <a:pt x="10192780" y="8832478"/>
                </a:cubicBezTo>
                <a:lnTo>
                  <a:pt x="10187712" y="8836404"/>
                </a:lnTo>
                <a:cubicBezTo>
                  <a:pt x="10181843" y="8840940"/>
                  <a:pt x="10174336" y="8842198"/>
                  <a:pt x="10168352" y="8837166"/>
                </a:cubicBezTo>
                <a:cubicBezTo>
                  <a:pt x="10168734" y="8841931"/>
                  <a:pt x="10167018" y="8846848"/>
                  <a:pt x="10163016" y="8849898"/>
                </a:cubicBezTo>
                <a:lnTo>
                  <a:pt x="10152879" y="8857712"/>
                </a:lnTo>
                <a:cubicBezTo>
                  <a:pt x="10147125" y="8862172"/>
                  <a:pt x="10138779" y="8861105"/>
                  <a:pt x="10133824" y="8855958"/>
                </a:cubicBezTo>
                <a:cubicBezTo>
                  <a:pt x="10133634" y="8855920"/>
                  <a:pt x="10133481" y="8855997"/>
                  <a:pt x="10133291" y="8855958"/>
                </a:cubicBezTo>
                <a:cubicBezTo>
                  <a:pt x="10129633" y="8855120"/>
                  <a:pt x="10126356" y="8853290"/>
                  <a:pt x="10123992" y="8850775"/>
                </a:cubicBezTo>
                <a:cubicBezTo>
                  <a:pt x="10123154" y="8852719"/>
                  <a:pt x="10121972" y="8854586"/>
                  <a:pt x="10120219" y="8856149"/>
                </a:cubicBezTo>
                <a:cubicBezTo>
                  <a:pt x="10114579" y="8861257"/>
                  <a:pt x="10104519" y="8860190"/>
                  <a:pt x="10099907" y="8854243"/>
                </a:cubicBezTo>
                <a:lnTo>
                  <a:pt x="10092094" y="8844104"/>
                </a:lnTo>
                <a:cubicBezTo>
                  <a:pt x="10088855" y="8839873"/>
                  <a:pt x="10088169" y="8834765"/>
                  <a:pt x="10089769" y="8830191"/>
                </a:cubicBezTo>
                <a:cubicBezTo>
                  <a:pt x="10089655" y="8830077"/>
                  <a:pt x="10089503" y="8829886"/>
                  <a:pt x="10089389" y="8829733"/>
                </a:cubicBezTo>
                <a:cubicBezTo>
                  <a:pt x="10085539" y="8835413"/>
                  <a:pt x="10077880" y="8838462"/>
                  <a:pt x="10071362" y="8835451"/>
                </a:cubicBezTo>
                <a:cubicBezTo>
                  <a:pt x="10070334" y="8838233"/>
                  <a:pt x="10068696" y="8840864"/>
                  <a:pt x="10066218" y="8842770"/>
                </a:cubicBezTo>
                <a:lnTo>
                  <a:pt x="10061111" y="8846734"/>
                </a:lnTo>
                <a:cubicBezTo>
                  <a:pt x="10054861" y="8851575"/>
                  <a:pt x="10045105" y="8849021"/>
                  <a:pt x="10040913" y="8842808"/>
                </a:cubicBezTo>
                <a:cubicBezTo>
                  <a:pt x="10036302" y="8835985"/>
                  <a:pt x="10038589" y="8827408"/>
                  <a:pt x="10044800" y="8822605"/>
                </a:cubicBezTo>
                <a:lnTo>
                  <a:pt x="10049907" y="8818641"/>
                </a:lnTo>
                <a:cubicBezTo>
                  <a:pt x="10054100" y="8815401"/>
                  <a:pt x="10059816" y="8815668"/>
                  <a:pt x="10064464" y="8817955"/>
                </a:cubicBezTo>
                <a:cubicBezTo>
                  <a:pt x="10066828" y="8812161"/>
                  <a:pt x="10072582" y="8807739"/>
                  <a:pt x="10078794" y="8808006"/>
                </a:cubicBezTo>
                <a:cubicBezTo>
                  <a:pt x="10079023" y="8797904"/>
                  <a:pt x="10087446" y="8787727"/>
                  <a:pt x="10095905" y="8782848"/>
                </a:cubicBezTo>
                <a:cubicBezTo>
                  <a:pt x="10101851" y="8779417"/>
                  <a:pt x="10110120" y="8781247"/>
                  <a:pt x="10117513" y="8784449"/>
                </a:cubicBezTo>
                <a:cubicBezTo>
                  <a:pt x="10119724" y="8778388"/>
                  <a:pt x="10127308" y="8774691"/>
                  <a:pt x="10134549" y="8775682"/>
                </a:cubicBezTo>
                <a:cubicBezTo>
                  <a:pt x="10137026" y="8765390"/>
                  <a:pt x="10151660" y="8758567"/>
                  <a:pt x="10160045" y="8769468"/>
                </a:cubicBezTo>
                <a:close/>
                <a:moveTo>
                  <a:pt x="10290493" y="8928192"/>
                </a:moveTo>
                <a:lnTo>
                  <a:pt x="10281424" y="8929298"/>
                </a:lnTo>
                <a:cubicBezTo>
                  <a:pt x="10273306" y="8930289"/>
                  <a:pt x="10266256" y="8927087"/>
                  <a:pt x="10263740" y="8918739"/>
                </a:cubicBezTo>
                <a:cubicBezTo>
                  <a:pt x="10261683" y="8911840"/>
                  <a:pt x="10266713" y="8902005"/>
                  <a:pt x="10274297" y="8901053"/>
                </a:cubicBezTo>
                <a:cubicBezTo>
                  <a:pt x="10277345" y="8900671"/>
                  <a:pt x="10280356" y="8900290"/>
                  <a:pt x="10283367" y="8899947"/>
                </a:cubicBezTo>
                <a:cubicBezTo>
                  <a:pt x="10291484" y="8898956"/>
                  <a:pt x="10298534" y="8902158"/>
                  <a:pt x="10301050" y="8910505"/>
                </a:cubicBezTo>
                <a:cubicBezTo>
                  <a:pt x="10303108" y="8917405"/>
                  <a:pt x="10298077" y="8927277"/>
                  <a:pt x="10290493" y="8928192"/>
                </a:cubicBezTo>
                <a:close/>
                <a:moveTo>
                  <a:pt x="10279938" y="8968026"/>
                </a:moveTo>
                <a:cubicBezTo>
                  <a:pt x="10265379" y="8956629"/>
                  <a:pt x="10280090" y="8931471"/>
                  <a:pt x="10294838" y="8942982"/>
                </a:cubicBezTo>
                <a:cubicBezTo>
                  <a:pt x="10309396" y="8954379"/>
                  <a:pt x="10294686" y="8979576"/>
                  <a:pt x="10279938" y="8968026"/>
                </a:cubicBezTo>
                <a:close/>
                <a:moveTo>
                  <a:pt x="10291218" y="8816544"/>
                </a:moveTo>
                <a:lnTo>
                  <a:pt x="10287254" y="8821652"/>
                </a:lnTo>
                <a:cubicBezTo>
                  <a:pt x="10282377" y="8827865"/>
                  <a:pt x="10274754" y="8831144"/>
                  <a:pt x="10267285" y="8826684"/>
                </a:cubicBezTo>
                <a:cubicBezTo>
                  <a:pt x="10261149" y="8823024"/>
                  <a:pt x="10257376" y="8812923"/>
                  <a:pt x="10262217" y="8806748"/>
                </a:cubicBezTo>
                <a:lnTo>
                  <a:pt x="10266218" y="8801640"/>
                </a:lnTo>
                <a:cubicBezTo>
                  <a:pt x="10271058" y="8795427"/>
                  <a:pt x="10278718" y="8792111"/>
                  <a:pt x="10286188" y="8796570"/>
                </a:cubicBezTo>
                <a:cubicBezTo>
                  <a:pt x="10292285" y="8800230"/>
                  <a:pt x="10296058" y="8810369"/>
                  <a:pt x="10291218" y="8816544"/>
                </a:cubicBezTo>
                <a:close/>
                <a:moveTo>
                  <a:pt x="10260615" y="8851537"/>
                </a:moveTo>
                <a:lnTo>
                  <a:pt x="10265684" y="8847611"/>
                </a:lnTo>
                <a:cubicBezTo>
                  <a:pt x="10272086" y="8842693"/>
                  <a:pt x="10280433" y="8843265"/>
                  <a:pt x="10285997" y="8849212"/>
                </a:cubicBezTo>
                <a:cubicBezTo>
                  <a:pt x="10288054" y="8851384"/>
                  <a:pt x="10288931" y="8854395"/>
                  <a:pt x="10289122" y="8857407"/>
                </a:cubicBezTo>
                <a:cubicBezTo>
                  <a:pt x="10297011" y="8868118"/>
                  <a:pt x="10282186" y="8882412"/>
                  <a:pt x="10269267" y="8876580"/>
                </a:cubicBezTo>
                <a:cubicBezTo>
                  <a:pt x="10265531" y="8876428"/>
                  <a:pt x="10261874" y="8874941"/>
                  <a:pt x="10258977" y="8871815"/>
                </a:cubicBezTo>
                <a:cubicBezTo>
                  <a:pt x="10253908" y="8866403"/>
                  <a:pt x="10254633" y="8856149"/>
                  <a:pt x="10260615" y="8851537"/>
                </a:cubicBezTo>
                <a:close/>
                <a:moveTo>
                  <a:pt x="10259281" y="9029549"/>
                </a:moveTo>
                <a:lnTo>
                  <a:pt x="10268276" y="9030730"/>
                </a:lnTo>
                <a:cubicBezTo>
                  <a:pt x="10276050" y="9031722"/>
                  <a:pt x="10280547" y="9041251"/>
                  <a:pt x="10278870" y="9048150"/>
                </a:cubicBezTo>
                <a:cubicBezTo>
                  <a:pt x="10278565" y="9049370"/>
                  <a:pt x="10277460" y="9049751"/>
                  <a:pt x="10276888" y="9050742"/>
                </a:cubicBezTo>
                <a:cubicBezTo>
                  <a:pt x="10279022" y="9049294"/>
                  <a:pt x="10281347" y="9048189"/>
                  <a:pt x="10284054" y="9047616"/>
                </a:cubicBezTo>
                <a:cubicBezTo>
                  <a:pt x="10291370" y="9046168"/>
                  <a:pt x="10297277" y="9049942"/>
                  <a:pt x="10302461" y="9054516"/>
                </a:cubicBezTo>
                <a:cubicBezTo>
                  <a:pt x="10308368" y="9059738"/>
                  <a:pt x="10306500" y="9070373"/>
                  <a:pt x="10301164" y="9075062"/>
                </a:cubicBezTo>
                <a:cubicBezTo>
                  <a:pt x="10297429" y="9078340"/>
                  <a:pt x="10293086" y="9079064"/>
                  <a:pt x="10288931" y="9078150"/>
                </a:cubicBezTo>
                <a:cubicBezTo>
                  <a:pt x="10284434" y="9080360"/>
                  <a:pt x="10278984" y="9080170"/>
                  <a:pt x="10274374" y="9077387"/>
                </a:cubicBezTo>
                <a:cubicBezTo>
                  <a:pt x="10267742" y="9073385"/>
                  <a:pt x="10266027" y="9063474"/>
                  <a:pt x="10270334" y="9057184"/>
                </a:cubicBezTo>
                <a:cubicBezTo>
                  <a:pt x="10267552" y="9058290"/>
                  <a:pt x="10264579" y="9059128"/>
                  <a:pt x="10261416" y="9058709"/>
                </a:cubicBezTo>
                <a:lnTo>
                  <a:pt x="10252422" y="9057565"/>
                </a:lnTo>
                <a:cubicBezTo>
                  <a:pt x="10248801" y="9057108"/>
                  <a:pt x="10246019" y="9054707"/>
                  <a:pt x="10244114" y="9051657"/>
                </a:cubicBezTo>
                <a:cubicBezTo>
                  <a:pt x="10243657" y="9052534"/>
                  <a:pt x="10243619" y="9053411"/>
                  <a:pt x="10242933" y="9054287"/>
                </a:cubicBezTo>
                <a:lnTo>
                  <a:pt x="10240456" y="9057451"/>
                </a:lnTo>
                <a:cubicBezTo>
                  <a:pt x="10231310" y="9069192"/>
                  <a:pt x="10215455" y="9059967"/>
                  <a:pt x="10214960" y="9048341"/>
                </a:cubicBezTo>
                <a:cubicBezTo>
                  <a:pt x="10202460" y="9036486"/>
                  <a:pt x="10216942" y="9013501"/>
                  <a:pt x="10231233" y="9024708"/>
                </a:cubicBezTo>
                <a:cubicBezTo>
                  <a:pt x="10233749" y="9026652"/>
                  <a:pt x="10235121" y="9029091"/>
                  <a:pt x="10235997" y="9031607"/>
                </a:cubicBezTo>
                <a:cubicBezTo>
                  <a:pt x="10239083" y="9032827"/>
                  <a:pt x="10241523" y="9035267"/>
                  <a:pt x="10243390" y="9038049"/>
                </a:cubicBezTo>
                <a:cubicBezTo>
                  <a:pt x="10246324" y="9031836"/>
                  <a:pt x="10252499" y="9028672"/>
                  <a:pt x="10259281" y="9029549"/>
                </a:cubicBezTo>
                <a:close/>
                <a:moveTo>
                  <a:pt x="10427422" y="8884090"/>
                </a:moveTo>
                <a:cubicBezTo>
                  <a:pt x="10423002" y="8890494"/>
                  <a:pt x="10413017" y="8891599"/>
                  <a:pt x="10407033" y="8886911"/>
                </a:cubicBezTo>
                <a:lnTo>
                  <a:pt x="10401927" y="8882946"/>
                </a:lnTo>
                <a:cubicBezTo>
                  <a:pt x="10395524" y="8877915"/>
                  <a:pt x="10394572" y="8869147"/>
                  <a:pt x="10399106" y="8862553"/>
                </a:cubicBezTo>
                <a:cubicBezTo>
                  <a:pt x="10403527" y="8856149"/>
                  <a:pt x="10413512" y="8855044"/>
                  <a:pt x="10419495" y="8859733"/>
                </a:cubicBezTo>
                <a:lnTo>
                  <a:pt x="10424602" y="8863696"/>
                </a:lnTo>
                <a:cubicBezTo>
                  <a:pt x="10431004" y="8868690"/>
                  <a:pt x="10431957" y="8877495"/>
                  <a:pt x="10427422" y="8884090"/>
                </a:cubicBezTo>
                <a:close/>
                <a:moveTo>
                  <a:pt x="10432872" y="8980186"/>
                </a:moveTo>
                <a:cubicBezTo>
                  <a:pt x="10440722" y="8981063"/>
                  <a:pt x="10445257" y="8990859"/>
                  <a:pt x="10443580" y="8997758"/>
                </a:cubicBezTo>
                <a:cubicBezTo>
                  <a:pt x="10442400" y="9002599"/>
                  <a:pt x="10439274" y="9005687"/>
                  <a:pt x="10435311" y="9007288"/>
                </a:cubicBezTo>
                <a:cubicBezTo>
                  <a:pt x="10432909" y="9011671"/>
                  <a:pt x="10428336" y="9014645"/>
                  <a:pt x="10422925" y="9015026"/>
                </a:cubicBezTo>
                <a:cubicBezTo>
                  <a:pt x="10415188" y="9015560"/>
                  <a:pt x="10408100" y="9008393"/>
                  <a:pt x="10408063" y="9000770"/>
                </a:cubicBezTo>
                <a:cubicBezTo>
                  <a:pt x="10408024" y="8994823"/>
                  <a:pt x="10409663" y="8989410"/>
                  <a:pt x="10413817" y="8985065"/>
                </a:cubicBezTo>
                <a:cubicBezTo>
                  <a:pt x="10419000" y="8979690"/>
                  <a:pt x="10426011" y="8979385"/>
                  <a:pt x="10432872" y="8980186"/>
                </a:cubicBezTo>
                <a:close/>
                <a:moveTo>
                  <a:pt x="10400669" y="9033971"/>
                </a:moveTo>
                <a:cubicBezTo>
                  <a:pt x="10415418" y="9045520"/>
                  <a:pt x="10394724" y="9066028"/>
                  <a:pt x="10380166" y="9054630"/>
                </a:cubicBezTo>
                <a:cubicBezTo>
                  <a:pt x="10376469" y="9051733"/>
                  <a:pt x="10375021" y="9048303"/>
                  <a:pt x="10375097" y="9044949"/>
                </a:cubicBezTo>
                <a:cubicBezTo>
                  <a:pt x="10373230" y="9048989"/>
                  <a:pt x="10369114" y="9051962"/>
                  <a:pt x="10364617" y="9052877"/>
                </a:cubicBezTo>
                <a:cubicBezTo>
                  <a:pt x="10364617" y="9053678"/>
                  <a:pt x="10364694" y="9054478"/>
                  <a:pt x="10364617" y="9055278"/>
                </a:cubicBezTo>
                <a:cubicBezTo>
                  <a:pt x="10363474" y="9063093"/>
                  <a:pt x="10356843" y="9069153"/>
                  <a:pt x="10348725" y="9068353"/>
                </a:cubicBezTo>
                <a:cubicBezTo>
                  <a:pt x="10341561" y="9067629"/>
                  <a:pt x="10335501" y="9060996"/>
                  <a:pt x="10335768" y="9053716"/>
                </a:cubicBezTo>
                <a:cubicBezTo>
                  <a:pt x="10335616" y="9053372"/>
                  <a:pt x="10335425" y="9053030"/>
                  <a:pt x="10335273" y="9052687"/>
                </a:cubicBezTo>
                <a:cubicBezTo>
                  <a:pt x="10335196" y="9052572"/>
                  <a:pt x="10335121" y="9052496"/>
                  <a:pt x="10335005" y="9052305"/>
                </a:cubicBezTo>
                <a:cubicBezTo>
                  <a:pt x="10334244" y="9051391"/>
                  <a:pt x="10333596" y="9050437"/>
                  <a:pt x="10332834" y="9049523"/>
                </a:cubicBezTo>
                <a:cubicBezTo>
                  <a:pt x="10332262" y="9048837"/>
                  <a:pt x="10328757" y="9045292"/>
                  <a:pt x="10331996" y="9048417"/>
                </a:cubicBezTo>
                <a:cubicBezTo>
                  <a:pt x="10327880" y="9044415"/>
                  <a:pt x="10324602" y="9040565"/>
                  <a:pt x="10325173" y="9034352"/>
                </a:cubicBezTo>
                <a:cubicBezTo>
                  <a:pt x="10325745" y="9028100"/>
                  <a:pt x="10330089" y="9023298"/>
                  <a:pt x="10335921" y="9021620"/>
                </a:cubicBezTo>
                <a:cubicBezTo>
                  <a:pt x="10337102" y="9021277"/>
                  <a:pt x="10338321" y="9021048"/>
                  <a:pt x="10339541" y="9020934"/>
                </a:cubicBezTo>
                <a:cubicBezTo>
                  <a:pt x="10348573" y="9017694"/>
                  <a:pt x="10358977" y="9021162"/>
                  <a:pt x="10367323" y="9024975"/>
                </a:cubicBezTo>
                <a:cubicBezTo>
                  <a:pt x="10373726" y="9027909"/>
                  <a:pt x="10377003" y="9033932"/>
                  <a:pt x="10376165" y="9040603"/>
                </a:cubicBezTo>
                <a:cubicBezTo>
                  <a:pt x="10379556" y="9032484"/>
                  <a:pt x="10391333" y="9026690"/>
                  <a:pt x="10400669" y="9033971"/>
                </a:cubicBezTo>
                <a:close/>
                <a:moveTo>
                  <a:pt x="10392133" y="9301408"/>
                </a:moveTo>
                <a:cubicBezTo>
                  <a:pt x="10392665" y="9300340"/>
                  <a:pt x="10393161" y="9299235"/>
                  <a:pt x="10393924" y="9298282"/>
                </a:cubicBezTo>
                <a:lnTo>
                  <a:pt x="10397887" y="9293174"/>
                </a:lnTo>
                <a:cubicBezTo>
                  <a:pt x="10402765" y="9286922"/>
                  <a:pt x="10413322" y="9287876"/>
                  <a:pt x="10418466" y="9292907"/>
                </a:cubicBezTo>
                <a:cubicBezTo>
                  <a:pt x="10420181" y="9294584"/>
                  <a:pt x="10421134" y="9296567"/>
                  <a:pt x="10421782" y="9298549"/>
                </a:cubicBezTo>
                <a:cubicBezTo>
                  <a:pt x="10422125" y="9297367"/>
                  <a:pt x="10422620" y="9296300"/>
                  <a:pt x="10423192" y="9295232"/>
                </a:cubicBezTo>
                <a:cubicBezTo>
                  <a:pt x="10417704" y="9288676"/>
                  <a:pt x="10418009" y="9278155"/>
                  <a:pt x="10424563" y="9273734"/>
                </a:cubicBezTo>
                <a:cubicBezTo>
                  <a:pt x="10418085" y="9272781"/>
                  <a:pt x="10412559" y="9268969"/>
                  <a:pt x="10411568" y="9261689"/>
                </a:cubicBezTo>
                <a:cubicBezTo>
                  <a:pt x="10410577" y="9254522"/>
                  <a:pt x="10416142" y="9245450"/>
                  <a:pt x="10423992" y="9245298"/>
                </a:cubicBezTo>
                <a:cubicBezTo>
                  <a:pt x="10424945" y="9245298"/>
                  <a:pt x="10425897" y="9245260"/>
                  <a:pt x="10426850" y="9245145"/>
                </a:cubicBezTo>
                <a:cubicBezTo>
                  <a:pt x="10426965" y="9245145"/>
                  <a:pt x="10426927" y="9245145"/>
                  <a:pt x="10427041" y="9245107"/>
                </a:cubicBezTo>
                <a:cubicBezTo>
                  <a:pt x="10427079" y="9245069"/>
                  <a:pt x="10427117" y="9245069"/>
                  <a:pt x="10427193" y="9244993"/>
                </a:cubicBezTo>
                <a:cubicBezTo>
                  <a:pt x="10427308" y="9244878"/>
                  <a:pt x="10427384" y="9244764"/>
                  <a:pt x="10427575" y="9244573"/>
                </a:cubicBezTo>
                <a:cubicBezTo>
                  <a:pt x="10432795" y="9238284"/>
                  <a:pt x="10441370" y="9237331"/>
                  <a:pt x="10448002" y="9242019"/>
                </a:cubicBezTo>
                <a:cubicBezTo>
                  <a:pt x="10454289" y="9246479"/>
                  <a:pt x="10455432" y="9256581"/>
                  <a:pt x="10450555" y="9262451"/>
                </a:cubicBezTo>
                <a:cubicBezTo>
                  <a:pt x="10446477" y="9267330"/>
                  <a:pt x="10441027" y="9270417"/>
                  <a:pt x="10435082" y="9272247"/>
                </a:cubicBezTo>
                <a:cubicBezTo>
                  <a:pt x="10444648" y="9274496"/>
                  <a:pt x="10448839" y="9284674"/>
                  <a:pt x="10446553" y="9292297"/>
                </a:cubicBezTo>
                <a:cubicBezTo>
                  <a:pt x="10455318" y="9302475"/>
                  <a:pt x="10445029" y="9317760"/>
                  <a:pt x="10433138" y="9315778"/>
                </a:cubicBezTo>
                <a:cubicBezTo>
                  <a:pt x="10434586" y="9320467"/>
                  <a:pt x="10433786" y="9325918"/>
                  <a:pt x="10430700" y="9329844"/>
                </a:cubicBezTo>
                <a:lnTo>
                  <a:pt x="10429861" y="9330911"/>
                </a:lnTo>
                <a:cubicBezTo>
                  <a:pt x="10431461" y="9330301"/>
                  <a:pt x="10433329" y="9329958"/>
                  <a:pt x="10435502" y="9330072"/>
                </a:cubicBezTo>
                <a:cubicBezTo>
                  <a:pt x="10453718" y="9331026"/>
                  <a:pt x="10456157" y="9359233"/>
                  <a:pt x="10438284" y="9359004"/>
                </a:cubicBezTo>
                <a:cubicBezTo>
                  <a:pt x="10438054" y="9362168"/>
                  <a:pt x="10437025" y="9365293"/>
                  <a:pt x="10434968" y="9367924"/>
                </a:cubicBezTo>
                <a:lnTo>
                  <a:pt x="10427002" y="9378139"/>
                </a:lnTo>
                <a:cubicBezTo>
                  <a:pt x="10422125" y="9384352"/>
                  <a:pt x="10411988" y="9384238"/>
                  <a:pt x="10406424" y="9379245"/>
                </a:cubicBezTo>
                <a:cubicBezTo>
                  <a:pt x="10400288" y="9373718"/>
                  <a:pt x="10400479" y="9364875"/>
                  <a:pt x="10405318" y="9358661"/>
                </a:cubicBezTo>
                <a:lnTo>
                  <a:pt x="10413283" y="9348446"/>
                </a:lnTo>
                <a:cubicBezTo>
                  <a:pt x="10415570" y="9345549"/>
                  <a:pt x="10419038" y="9344138"/>
                  <a:pt x="10422620" y="9343833"/>
                </a:cubicBezTo>
                <a:cubicBezTo>
                  <a:pt x="10422429" y="9341356"/>
                  <a:pt x="10422963" y="9338992"/>
                  <a:pt x="10423916" y="9336858"/>
                </a:cubicBezTo>
                <a:cubicBezTo>
                  <a:pt x="10420752" y="9339145"/>
                  <a:pt x="10417056" y="9340288"/>
                  <a:pt x="10413245" y="9339640"/>
                </a:cubicBezTo>
                <a:cubicBezTo>
                  <a:pt x="10409167" y="9342423"/>
                  <a:pt x="10403832" y="9342880"/>
                  <a:pt x="10398611" y="9338840"/>
                </a:cubicBezTo>
                <a:cubicBezTo>
                  <a:pt x="10395563" y="9336476"/>
                  <a:pt x="10394038" y="9333503"/>
                  <a:pt x="10393352" y="9330492"/>
                </a:cubicBezTo>
                <a:lnTo>
                  <a:pt x="10391637" y="9330682"/>
                </a:lnTo>
                <a:cubicBezTo>
                  <a:pt x="10383786" y="9331635"/>
                  <a:pt x="10376926" y="9323707"/>
                  <a:pt x="10376774" y="9316426"/>
                </a:cubicBezTo>
                <a:cubicBezTo>
                  <a:pt x="10376583" y="9308002"/>
                  <a:pt x="10383215" y="9302513"/>
                  <a:pt x="10391027" y="9301522"/>
                </a:cubicBezTo>
                <a:lnTo>
                  <a:pt x="10392133" y="9301408"/>
                </a:lnTo>
                <a:close/>
                <a:moveTo>
                  <a:pt x="10406042" y="9192313"/>
                </a:moveTo>
                <a:cubicBezTo>
                  <a:pt x="10424754" y="9193304"/>
                  <a:pt x="10422925" y="9222389"/>
                  <a:pt x="10404213" y="9221360"/>
                </a:cubicBezTo>
                <a:cubicBezTo>
                  <a:pt x="10385501" y="9220330"/>
                  <a:pt x="10387292" y="9191284"/>
                  <a:pt x="10406042" y="9192313"/>
                </a:cubicBezTo>
                <a:close/>
                <a:moveTo>
                  <a:pt x="10513474" y="9148782"/>
                </a:moveTo>
                <a:lnTo>
                  <a:pt x="10513131" y="9155225"/>
                </a:lnTo>
                <a:cubicBezTo>
                  <a:pt x="10512712" y="9163115"/>
                  <a:pt x="10504403" y="9168833"/>
                  <a:pt x="10496935" y="9167956"/>
                </a:cubicBezTo>
                <a:cubicBezTo>
                  <a:pt x="10488778" y="9166965"/>
                  <a:pt x="10483787" y="9159608"/>
                  <a:pt x="10484205" y="9151756"/>
                </a:cubicBezTo>
                <a:lnTo>
                  <a:pt x="10484548" y="9145314"/>
                </a:lnTo>
                <a:cubicBezTo>
                  <a:pt x="10484548" y="9144894"/>
                  <a:pt x="10484853" y="9144589"/>
                  <a:pt x="10484891" y="9144170"/>
                </a:cubicBezTo>
                <a:cubicBezTo>
                  <a:pt x="10483671" y="9144322"/>
                  <a:pt x="10482453" y="9144475"/>
                  <a:pt x="10481233" y="9144628"/>
                </a:cubicBezTo>
                <a:cubicBezTo>
                  <a:pt x="10473421" y="9145580"/>
                  <a:pt x="10465913" y="9140129"/>
                  <a:pt x="10464807" y="9132201"/>
                </a:cubicBezTo>
                <a:cubicBezTo>
                  <a:pt x="10463741" y="9124501"/>
                  <a:pt x="10469419" y="9116725"/>
                  <a:pt x="10477232" y="9115772"/>
                </a:cubicBezTo>
                <a:lnTo>
                  <a:pt x="10486301" y="9114666"/>
                </a:lnTo>
                <a:cubicBezTo>
                  <a:pt x="10494153" y="9113714"/>
                  <a:pt x="10501621" y="9119165"/>
                  <a:pt x="10502726" y="9127093"/>
                </a:cubicBezTo>
                <a:cubicBezTo>
                  <a:pt x="10502994" y="9129152"/>
                  <a:pt x="10502765" y="9131134"/>
                  <a:pt x="10502194" y="9133078"/>
                </a:cubicBezTo>
                <a:cubicBezTo>
                  <a:pt x="10509396" y="9134793"/>
                  <a:pt x="10513855" y="9141464"/>
                  <a:pt x="10513474" y="9148782"/>
                </a:cubicBezTo>
                <a:close/>
                <a:moveTo>
                  <a:pt x="10484778" y="9173635"/>
                </a:moveTo>
                <a:lnTo>
                  <a:pt x="10489884" y="9177638"/>
                </a:lnTo>
                <a:cubicBezTo>
                  <a:pt x="10494228" y="9181030"/>
                  <a:pt x="10496362" y="9185719"/>
                  <a:pt x="10496134" y="9190636"/>
                </a:cubicBezTo>
                <a:lnTo>
                  <a:pt x="10496476" y="9190636"/>
                </a:lnTo>
                <a:cubicBezTo>
                  <a:pt x="10504594" y="9191055"/>
                  <a:pt x="10510426" y="9197764"/>
                  <a:pt x="10510463" y="9205731"/>
                </a:cubicBezTo>
                <a:cubicBezTo>
                  <a:pt x="10510501" y="9213507"/>
                  <a:pt x="10502955" y="9220139"/>
                  <a:pt x="10495371" y="9219721"/>
                </a:cubicBezTo>
                <a:lnTo>
                  <a:pt x="10488931" y="9219377"/>
                </a:lnTo>
                <a:cubicBezTo>
                  <a:pt x="10480814" y="9218920"/>
                  <a:pt x="10474983" y="9212249"/>
                  <a:pt x="10474945" y="9204282"/>
                </a:cubicBezTo>
                <a:cubicBezTo>
                  <a:pt x="10474945" y="9203673"/>
                  <a:pt x="10475250" y="9203139"/>
                  <a:pt x="10475326" y="9202567"/>
                </a:cubicBezTo>
                <a:cubicBezTo>
                  <a:pt x="10474907" y="9202338"/>
                  <a:pt x="10474412" y="9202301"/>
                  <a:pt x="10474030" y="9201995"/>
                </a:cubicBezTo>
                <a:lnTo>
                  <a:pt x="10468923" y="9198031"/>
                </a:lnTo>
                <a:cubicBezTo>
                  <a:pt x="10462482" y="9193000"/>
                  <a:pt x="10460387" y="9185185"/>
                  <a:pt x="10464655" y="9177905"/>
                </a:cubicBezTo>
                <a:cubicBezTo>
                  <a:pt x="10468389" y="9171539"/>
                  <a:pt x="10478755" y="9168947"/>
                  <a:pt x="10484778" y="9173635"/>
                </a:cubicBezTo>
                <a:close/>
                <a:moveTo>
                  <a:pt x="10478375" y="9234320"/>
                </a:moveTo>
                <a:lnTo>
                  <a:pt x="10483482" y="9238284"/>
                </a:lnTo>
                <a:cubicBezTo>
                  <a:pt x="10484930" y="9239428"/>
                  <a:pt x="10486149" y="9240761"/>
                  <a:pt x="10487140" y="9242210"/>
                </a:cubicBezTo>
                <a:cubicBezTo>
                  <a:pt x="10489426" y="9239084"/>
                  <a:pt x="10492857" y="9236835"/>
                  <a:pt x="10496858" y="9236340"/>
                </a:cubicBezTo>
                <a:lnTo>
                  <a:pt x="10505928" y="9235235"/>
                </a:lnTo>
                <a:cubicBezTo>
                  <a:pt x="10513740" y="9234281"/>
                  <a:pt x="10521210" y="9239999"/>
                  <a:pt x="10522201" y="9247852"/>
                </a:cubicBezTo>
                <a:cubicBezTo>
                  <a:pt x="10523192" y="9255627"/>
                  <a:pt x="10517399" y="9263175"/>
                  <a:pt x="10509587" y="9264128"/>
                </a:cubicBezTo>
                <a:lnTo>
                  <a:pt x="10501012" y="9265157"/>
                </a:lnTo>
                <a:cubicBezTo>
                  <a:pt x="10504519" y="9268016"/>
                  <a:pt x="10506881" y="9272209"/>
                  <a:pt x="10506614" y="9276898"/>
                </a:cubicBezTo>
                <a:lnTo>
                  <a:pt x="10506271" y="9283340"/>
                </a:lnTo>
                <a:cubicBezTo>
                  <a:pt x="10505851" y="9291230"/>
                  <a:pt x="10498992" y="9297596"/>
                  <a:pt x="10491065" y="9297214"/>
                </a:cubicBezTo>
                <a:cubicBezTo>
                  <a:pt x="10483253" y="9296871"/>
                  <a:pt x="10476774" y="9289896"/>
                  <a:pt x="10477155" y="9282044"/>
                </a:cubicBezTo>
                <a:lnTo>
                  <a:pt x="10477498" y="9275601"/>
                </a:lnTo>
                <a:cubicBezTo>
                  <a:pt x="10477880" y="9268740"/>
                  <a:pt x="10483139" y="9263328"/>
                  <a:pt x="10489732" y="9262184"/>
                </a:cubicBezTo>
                <a:cubicBezTo>
                  <a:pt x="10488664" y="9261346"/>
                  <a:pt x="10487826" y="9260240"/>
                  <a:pt x="10486987" y="9259096"/>
                </a:cubicBezTo>
                <a:cubicBezTo>
                  <a:pt x="10482681" y="9264738"/>
                  <a:pt x="10473459" y="9267330"/>
                  <a:pt x="10467514" y="9262680"/>
                </a:cubicBezTo>
                <a:lnTo>
                  <a:pt x="10462407" y="9258715"/>
                </a:lnTo>
                <a:cubicBezTo>
                  <a:pt x="10456195" y="9253874"/>
                  <a:pt x="10453527" y="9245641"/>
                  <a:pt x="10458139" y="9238589"/>
                </a:cubicBezTo>
                <a:cubicBezTo>
                  <a:pt x="10462255" y="9232414"/>
                  <a:pt x="10472162" y="9229479"/>
                  <a:pt x="10478375" y="9234320"/>
                </a:cubicBezTo>
                <a:close/>
                <a:moveTo>
                  <a:pt x="10582491" y="9169366"/>
                </a:moveTo>
                <a:cubicBezTo>
                  <a:pt x="10590646" y="9169785"/>
                  <a:pt x="10596057" y="9177447"/>
                  <a:pt x="10595753" y="9185109"/>
                </a:cubicBezTo>
                <a:cubicBezTo>
                  <a:pt x="10595409" y="9193152"/>
                  <a:pt x="10587597" y="9198756"/>
                  <a:pt x="10579975" y="9198374"/>
                </a:cubicBezTo>
                <a:lnTo>
                  <a:pt x="10573534" y="9198031"/>
                </a:lnTo>
                <a:cubicBezTo>
                  <a:pt x="10565379" y="9197612"/>
                  <a:pt x="10559968" y="9189950"/>
                  <a:pt x="10560311" y="9182288"/>
                </a:cubicBezTo>
                <a:cubicBezTo>
                  <a:pt x="10560577" y="9175923"/>
                  <a:pt x="10565570" y="9171196"/>
                  <a:pt x="10571400" y="9169671"/>
                </a:cubicBezTo>
                <a:cubicBezTo>
                  <a:pt x="10569952" y="9169366"/>
                  <a:pt x="10568504" y="9169023"/>
                  <a:pt x="10567284" y="9168108"/>
                </a:cubicBezTo>
                <a:cubicBezTo>
                  <a:pt x="10566561" y="9167537"/>
                  <a:pt x="10565798" y="9167003"/>
                  <a:pt x="10564998" y="9166546"/>
                </a:cubicBezTo>
                <a:lnTo>
                  <a:pt x="10564998" y="9166546"/>
                </a:lnTo>
                <a:cubicBezTo>
                  <a:pt x="10564884" y="9166546"/>
                  <a:pt x="10564845" y="9166546"/>
                  <a:pt x="10564693" y="9166546"/>
                </a:cubicBezTo>
                <a:cubicBezTo>
                  <a:pt x="10564465" y="9166583"/>
                  <a:pt x="10564427" y="9166622"/>
                  <a:pt x="10563970" y="9166698"/>
                </a:cubicBezTo>
                <a:cubicBezTo>
                  <a:pt x="10556004" y="9168489"/>
                  <a:pt x="10548611" y="9163953"/>
                  <a:pt x="10546248" y="9156216"/>
                </a:cubicBezTo>
                <a:cubicBezTo>
                  <a:pt x="10543999" y="9148859"/>
                  <a:pt x="10549297" y="9140168"/>
                  <a:pt x="10556729" y="9138490"/>
                </a:cubicBezTo>
                <a:cubicBezTo>
                  <a:pt x="10565379" y="9136547"/>
                  <a:pt x="10574488" y="9137499"/>
                  <a:pt x="10581766" y="9142836"/>
                </a:cubicBezTo>
                <a:cubicBezTo>
                  <a:pt x="10588131" y="9147524"/>
                  <a:pt x="10591409" y="9155262"/>
                  <a:pt x="10587140" y="9162696"/>
                </a:cubicBezTo>
                <a:cubicBezTo>
                  <a:pt x="10585463" y="9165631"/>
                  <a:pt x="10582338" y="9167918"/>
                  <a:pt x="10578870" y="9169137"/>
                </a:cubicBezTo>
                <a:lnTo>
                  <a:pt x="10582491" y="9169366"/>
                </a:lnTo>
                <a:close/>
                <a:moveTo>
                  <a:pt x="10602993" y="9125111"/>
                </a:moveTo>
                <a:cubicBezTo>
                  <a:pt x="10621667" y="9126102"/>
                  <a:pt x="10621782" y="9155262"/>
                  <a:pt x="10603070" y="9154234"/>
                </a:cubicBezTo>
                <a:cubicBezTo>
                  <a:pt x="10584396" y="9153242"/>
                  <a:pt x="10584282" y="9124120"/>
                  <a:pt x="10602993" y="9125111"/>
                </a:cubicBezTo>
                <a:close/>
                <a:moveTo>
                  <a:pt x="10594571" y="9053830"/>
                </a:moveTo>
                <a:cubicBezTo>
                  <a:pt x="10600669" y="9047807"/>
                  <a:pt x="10608977" y="9049103"/>
                  <a:pt x="10615151" y="9053944"/>
                </a:cubicBezTo>
                <a:lnTo>
                  <a:pt x="10620257" y="9057909"/>
                </a:lnTo>
                <a:cubicBezTo>
                  <a:pt x="10626469" y="9062788"/>
                  <a:pt x="10625173" y="9073537"/>
                  <a:pt x="10620143" y="9078493"/>
                </a:cubicBezTo>
                <a:cubicBezTo>
                  <a:pt x="10614046" y="9084515"/>
                  <a:pt x="10605737" y="9083219"/>
                  <a:pt x="10599564" y="9078378"/>
                </a:cubicBezTo>
                <a:lnTo>
                  <a:pt x="10594457" y="9074414"/>
                </a:lnTo>
                <a:cubicBezTo>
                  <a:pt x="10588207" y="9069535"/>
                  <a:pt x="10589503" y="9058786"/>
                  <a:pt x="10594571" y="9053830"/>
                </a:cubicBezTo>
                <a:close/>
                <a:moveTo>
                  <a:pt x="10651012" y="9601207"/>
                </a:moveTo>
                <a:lnTo>
                  <a:pt x="10649526" y="9607840"/>
                </a:lnTo>
                <a:cubicBezTo>
                  <a:pt x="10647696" y="9615921"/>
                  <a:pt x="10637940" y="9620304"/>
                  <a:pt x="10630471" y="9618055"/>
                </a:cubicBezTo>
                <a:cubicBezTo>
                  <a:pt x="10627421" y="9617141"/>
                  <a:pt x="10625250" y="9615235"/>
                  <a:pt x="10623496" y="9613062"/>
                </a:cubicBezTo>
                <a:cubicBezTo>
                  <a:pt x="10624296" y="9614815"/>
                  <a:pt x="10625478" y="9616378"/>
                  <a:pt x="10625592" y="9618551"/>
                </a:cubicBezTo>
                <a:cubicBezTo>
                  <a:pt x="10625630" y="9619275"/>
                  <a:pt x="10625516" y="9619923"/>
                  <a:pt x="10625478" y="9620609"/>
                </a:cubicBezTo>
                <a:cubicBezTo>
                  <a:pt x="10632528" y="9632883"/>
                  <a:pt x="10619380" y="9651066"/>
                  <a:pt x="10606423" y="9640926"/>
                </a:cubicBezTo>
                <a:cubicBezTo>
                  <a:pt x="10605204" y="9639973"/>
                  <a:pt x="10604251" y="9638906"/>
                  <a:pt x="10603451" y="9637800"/>
                </a:cubicBezTo>
                <a:cubicBezTo>
                  <a:pt x="10601812" y="9637152"/>
                  <a:pt x="10600288" y="9636276"/>
                  <a:pt x="10598916" y="9635132"/>
                </a:cubicBezTo>
                <a:cubicBezTo>
                  <a:pt x="10594838" y="9631626"/>
                  <a:pt x="10593732" y="9626175"/>
                  <a:pt x="10594914" y="9621219"/>
                </a:cubicBezTo>
                <a:cubicBezTo>
                  <a:pt x="10593085" y="9617484"/>
                  <a:pt x="10592742" y="9613215"/>
                  <a:pt x="10594876" y="9608640"/>
                </a:cubicBezTo>
                <a:cubicBezTo>
                  <a:pt x="10597963" y="9602122"/>
                  <a:pt x="10608253" y="9598195"/>
                  <a:pt x="10614541" y="9602503"/>
                </a:cubicBezTo>
                <a:cubicBezTo>
                  <a:pt x="10616942" y="9604142"/>
                  <a:pt x="10619000" y="9606124"/>
                  <a:pt x="10620867" y="9608183"/>
                </a:cubicBezTo>
                <a:cubicBezTo>
                  <a:pt x="10619914" y="9605286"/>
                  <a:pt x="10619571" y="9602122"/>
                  <a:pt x="10620257" y="9598958"/>
                </a:cubicBezTo>
                <a:lnTo>
                  <a:pt x="10621744" y="9592326"/>
                </a:lnTo>
                <a:cubicBezTo>
                  <a:pt x="10622087" y="9590763"/>
                  <a:pt x="10622962" y="9589505"/>
                  <a:pt x="10623801" y="9588247"/>
                </a:cubicBezTo>
                <a:cubicBezTo>
                  <a:pt x="10616942" y="9585731"/>
                  <a:pt x="10612025" y="9579632"/>
                  <a:pt x="10613169" y="9571818"/>
                </a:cubicBezTo>
                <a:cubicBezTo>
                  <a:pt x="10614312" y="9564118"/>
                  <a:pt x="10622430" y="9557066"/>
                  <a:pt x="10630509" y="9558896"/>
                </a:cubicBezTo>
                <a:lnTo>
                  <a:pt x="10637140" y="9560383"/>
                </a:lnTo>
                <a:cubicBezTo>
                  <a:pt x="10645219" y="9562212"/>
                  <a:pt x="10651355" y="9569035"/>
                  <a:pt x="10650097" y="9577727"/>
                </a:cubicBezTo>
                <a:cubicBezTo>
                  <a:pt x="10649678" y="9580471"/>
                  <a:pt x="10648192" y="9582987"/>
                  <a:pt x="10646324" y="9585198"/>
                </a:cubicBezTo>
                <a:cubicBezTo>
                  <a:pt x="10650631" y="9589085"/>
                  <a:pt x="10652383" y="9595261"/>
                  <a:pt x="10651012" y="9601207"/>
                </a:cubicBezTo>
                <a:close/>
                <a:moveTo>
                  <a:pt x="10681004" y="9366628"/>
                </a:moveTo>
                <a:lnTo>
                  <a:pt x="10683977" y="9362091"/>
                </a:lnTo>
                <a:cubicBezTo>
                  <a:pt x="10682376" y="9358089"/>
                  <a:pt x="10682300" y="9353553"/>
                  <a:pt x="10684624" y="9349398"/>
                </a:cubicBezTo>
                <a:cubicBezTo>
                  <a:pt x="10687597" y="9344062"/>
                  <a:pt x="10692627" y="9342308"/>
                  <a:pt x="10698191" y="9340936"/>
                </a:cubicBezTo>
                <a:cubicBezTo>
                  <a:pt x="10702498" y="9339907"/>
                  <a:pt x="10706538" y="9341584"/>
                  <a:pt x="10709625" y="9344443"/>
                </a:cubicBezTo>
                <a:cubicBezTo>
                  <a:pt x="10709929" y="9344481"/>
                  <a:pt x="10710196" y="9344519"/>
                  <a:pt x="10710502" y="9344557"/>
                </a:cubicBezTo>
                <a:cubicBezTo>
                  <a:pt x="10718580" y="9345472"/>
                  <a:pt x="10723725" y="9353096"/>
                  <a:pt x="10723039" y="9360872"/>
                </a:cubicBezTo>
                <a:cubicBezTo>
                  <a:pt x="10722848" y="9363197"/>
                  <a:pt x="10721857" y="9365217"/>
                  <a:pt x="10720600" y="9367047"/>
                </a:cubicBezTo>
                <a:cubicBezTo>
                  <a:pt x="10725021" y="9366971"/>
                  <a:pt x="10729289" y="9369029"/>
                  <a:pt x="10731537" y="9374709"/>
                </a:cubicBezTo>
                <a:cubicBezTo>
                  <a:pt x="10738321" y="9391900"/>
                  <a:pt x="10712940" y="9406233"/>
                  <a:pt x="10706080" y="9388812"/>
                </a:cubicBezTo>
                <a:cubicBezTo>
                  <a:pt x="10705280" y="9386830"/>
                  <a:pt x="10705013" y="9384886"/>
                  <a:pt x="10705013" y="9383019"/>
                </a:cubicBezTo>
                <a:lnTo>
                  <a:pt x="10704861" y="9383247"/>
                </a:lnTo>
                <a:cubicBezTo>
                  <a:pt x="10702384" y="9386983"/>
                  <a:pt x="10698459" y="9388812"/>
                  <a:pt x="10694343" y="9389117"/>
                </a:cubicBezTo>
                <a:cubicBezTo>
                  <a:pt x="10699983" y="9393730"/>
                  <a:pt x="10702765" y="9402002"/>
                  <a:pt x="10696972" y="9409397"/>
                </a:cubicBezTo>
                <a:lnTo>
                  <a:pt x="10694495" y="9412560"/>
                </a:lnTo>
                <a:cubicBezTo>
                  <a:pt x="10682947" y="9427312"/>
                  <a:pt x="10660387" y="9408939"/>
                  <a:pt x="10671934" y="9394187"/>
                </a:cubicBezTo>
                <a:lnTo>
                  <a:pt x="10674411" y="9391023"/>
                </a:lnTo>
                <a:cubicBezTo>
                  <a:pt x="10677079" y="9387631"/>
                  <a:pt x="10680318" y="9386182"/>
                  <a:pt x="10683558" y="9385801"/>
                </a:cubicBezTo>
                <a:cubicBezTo>
                  <a:pt x="10677917" y="9381227"/>
                  <a:pt x="10677079" y="9372574"/>
                  <a:pt x="10681004" y="9366628"/>
                </a:cubicBezTo>
                <a:close/>
                <a:moveTo>
                  <a:pt x="10714045" y="9438481"/>
                </a:moveTo>
                <a:cubicBezTo>
                  <a:pt x="10709663" y="9442826"/>
                  <a:pt x="10703718" y="9444922"/>
                  <a:pt x="10697429" y="9441797"/>
                </a:cubicBezTo>
                <a:cubicBezTo>
                  <a:pt x="10691027" y="9438633"/>
                  <a:pt x="10686454" y="9428875"/>
                  <a:pt x="10690799" y="9422318"/>
                </a:cubicBezTo>
                <a:lnTo>
                  <a:pt x="10694381" y="9416906"/>
                </a:lnTo>
                <a:cubicBezTo>
                  <a:pt x="10698725" y="9410312"/>
                  <a:pt x="10706080" y="9406461"/>
                  <a:pt x="10713855" y="9410273"/>
                </a:cubicBezTo>
                <a:cubicBezTo>
                  <a:pt x="10714122" y="9410388"/>
                  <a:pt x="10714312" y="9410693"/>
                  <a:pt x="10714618" y="9410883"/>
                </a:cubicBezTo>
                <a:cubicBezTo>
                  <a:pt x="10720829" y="9408253"/>
                  <a:pt x="10728260" y="9410082"/>
                  <a:pt x="10732300" y="9415686"/>
                </a:cubicBezTo>
                <a:cubicBezTo>
                  <a:pt x="10732795" y="9416296"/>
                  <a:pt x="10733023" y="9416639"/>
                  <a:pt x="10733100" y="9416753"/>
                </a:cubicBezTo>
                <a:cubicBezTo>
                  <a:pt x="10733139" y="9416792"/>
                  <a:pt x="10733214" y="9416868"/>
                  <a:pt x="10733291" y="9416944"/>
                </a:cubicBezTo>
                <a:cubicBezTo>
                  <a:pt x="10733329" y="9416982"/>
                  <a:pt x="10733329" y="9416982"/>
                  <a:pt x="10733366" y="9417020"/>
                </a:cubicBezTo>
                <a:cubicBezTo>
                  <a:pt x="10734243" y="9416944"/>
                  <a:pt x="10735082" y="9416906"/>
                  <a:pt x="10735996" y="9416715"/>
                </a:cubicBezTo>
                <a:cubicBezTo>
                  <a:pt x="10744000" y="9415229"/>
                  <a:pt x="10750745" y="9423005"/>
                  <a:pt x="10751583" y="9430171"/>
                </a:cubicBezTo>
                <a:cubicBezTo>
                  <a:pt x="10752574" y="9438557"/>
                  <a:pt x="10745639" y="9444427"/>
                  <a:pt x="10738169" y="9445761"/>
                </a:cubicBezTo>
                <a:cubicBezTo>
                  <a:pt x="10729061" y="9447400"/>
                  <a:pt x="10720638" y="9444274"/>
                  <a:pt x="10714045" y="9438481"/>
                </a:cubicBezTo>
                <a:close/>
                <a:moveTo>
                  <a:pt x="10699907" y="9489978"/>
                </a:moveTo>
                <a:cubicBezTo>
                  <a:pt x="10696400" y="9487653"/>
                  <a:pt x="10694876" y="9484718"/>
                  <a:pt x="10694418" y="9481745"/>
                </a:cubicBezTo>
                <a:cubicBezTo>
                  <a:pt x="10687749" y="9488034"/>
                  <a:pt x="10675822" y="9488720"/>
                  <a:pt x="10671515" y="9477856"/>
                </a:cubicBezTo>
                <a:cubicBezTo>
                  <a:pt x="10664655" y="9460436"/>
                  <a:pt x="10691065" y="9448239"/>
                  <a:pt x="10697963" y="9465659"/>
                </a:cubicBezTo>
                <a:cubicBezTo>
                  <a:pt x="10698611" y="9467298"/>
                  <a:pt x="10698725" y="9468861"/>
                  <a:pt x="10698802" y="9470424"/>
                </a:cubicBezTo>
                <a:cubicBezTo>
                  <a:pt x="10703718" y="9465583"/>
                  <a:pt x="10711682" y="9463181"/>
                  <a:pt x="10718923" y="9467984"/>
                </a:cubicBezTo>
                <a:cubicBezTo>
                  <a:pt x="10734548" y="9478276"/>
                  <a:pt x="10715303" y="9500194"/>
                  <a:pt x="10699907" y="9489978"/>
                </a:cubicBezTo>
                <a:close/>
                <a:moveTo>
                  <a:pt x="10716332" y="9294775"/>
                </a:moveTo>
                <a:lnTo>
                  <a:pt x="10713969" y="9288752"/>
                </a:lnTo>
                <a:cubicBezTo>
                  <a:pt x="10711073" y="9281434"/>
                  <a:pt x="10712864" y="9273010"/>
                  <a:pt x="10720409" y="9269198"/>
                </a:cubicBezTo>
                <a:cubicBezTo>
                  <a:pt x="10726964" y="9265882"/>
                  <a:pt x="10737064" y="9268359"/>
                  <a:pt x="10739960" y="9275640"/>
                </a:cubicBezTo>
                <a:lnTo>
                  <a:pt x="10742323" y="9281663"/>
                </a:lnTo>
                <a:cubicBezTo>
                  <a:pt x="10745219" y="9288981"/>
                  <a:pt x="10743428" y="9297443"/>
                  <a:pt x="10735882" y="9301217"/>
                </a:cubicBezTo>
                <a:cubicBezTo>
                  <a:pt x="10729327" y="9304533"/>
                  <a:pt x="10719228" y="9302094"/>
                  <a:pt x="10716332" y="9294775"/>
                </a:cubicBezTo>
                <a:close/>
                <a:moveTo>
                  <a:pt x="10681613" y="9654191"/>
                </a:moveTo>
                <a:cubicBezTo>
                  <a:pt x="10680738" y="9661319"/>
                  <a:pt x="10673649" y="9667990"/>
                  <a:pt x="10666142" y="9667418"/>
                </a:cubicBezTo>
                <a:cubicBezTo>
                  <a:pt x="10665760" y="9667723"/>
                  <a:pt x="10665265" y="9667799"/>
                  <a:pt x="10664883" y="9668066"/>
                </a:cubicBezTo>
                <a:cubicBezTo>
                  <a:pt x="10664045" y="9673746"/>
                  <a:pt x="10659015" y="9679044"/>
                  <a:pt x="10653832" y="9680341"/>
                </a:cubicBezTo>
                <a:cubicBezTo>
                  <a:pt x="10645524" y="9682437"/>
                  <a:pt x="10639046" y="9677139"/>
                  <a:pt x="10636149" y="9669820"/>
                </a:cubicBezTo>
                <a:lnTo>
                  <a:pt x="10633787" y="9663797"/>
                </a:lnTo>
                <a:cubicBezTo>
                  <a:pt x="10630890" y="9656440"/>
                  <a:pt x="10637444" y="9647864"/>
                  <a:pt x="10644342" y="9646110"/>
                </a:cubicBezTo>
                <a:cubicBezTo>
                  <a:pt x="10644800" y="9645996"/>
                  <a:pt x="10645219" y="9646110"/>
                  <a:pt x="10645715" y="9646034"/>
                </a:cubicBezTo>
                <a:cubicBezTo>
                  <a:pt x="10645753" y="9645996"/>
                  <a:pt x="10645753" y="9645882"/>
                  <a:pt x="10645790" y="9645843"/>
                </a:cubicBezTo>
                <a:cubicBezTo>
                  <a:pt x="10648192" y="9639478"/>
                  <a:pt x="10654861" y="9634103"/>
                  <a:pt x="10661758" y="9635666"/>
                </a:cubicBezTo>
                <a:lnTo>
                  <a:pt x="10668390" y="9637152"/>
                </a:lnTo>
                <a:cubicBezTo>
                  <a:pt x="10676393" y="9638944"/>
                  <a:pt x="10682719" y="9645348"/>
                  <a:pt x="10681613" y="9654191"/>
                </a:cubicBezTo>
                <a:close/>
                <a:moveTo>
                  <a:pt x="10703604" y="9629300"/>
                </a:moveTo>
                <a:cubicBezTo>
                  <a:pt x="10696743" y="9611880"/>
                  <a:pt x="10724982" y="9604752"/>
                  <a:pt x="10731805" y="9622019"/>
                </a:cubicBezTo>
                <a:cubicBezTo>
                  <a:pt x="10733557" y="9626479"/>
                  <a:pt x="10732986" y="9630253"/>
                  <a:pt x="10731080" y="9633150"/>
                </a:cubicBezTo>
                <a:cubicBezTo>
                  <a:pt x="10738436" y="9629643"/>
                  <a:pt x="10749411" y="9631473"/>
                  <a:pt x="10753337" y="9641384"/>
                </a:cubicBezTo>
                <a:cubicBezTo>
                  <a:pt x="10757833" y="9652819"/>
                  <a:pt x="10747201" y="9659719"/>
                  <a:pt x="10737445" y="9658308"/>
                </a:cubicBezTo>
                <a:lnTo>
                  <a:pt x="10742971" y="9660671"/>
                </a:lnTo>
                <a:cubicBezTo>
                  <a:pt x="10750212" y="9663835"/>
                  <a:pt x="10753146" y="9673136"/>
                  <a:pt x="10749869" y="9680074"/>
                </a:cubicBezTo>
                <a:cubicBezTo>
                  <a:pt x="10746400" y="9687354"/>
                  <a:pt x="10737673" y="9690099"/>
                  <a:pt x="10730471" y="9686973"/>
                </a:cubicBezTo>
                <a:lnTo>
                  <a:pt x="10722086" y="9683313"/>
                </a:lnTo>
                <a:cubicBezTo>
                  <a:pt x="10714845" y="9680150"/>
                  <a:pt x="10711911" y="9670849"/>
                  <a:pt x="10715189" y="9663912"/>
                </a:cubicBezTo>
                <a:cubicBezTo>
                  <a:pt x="10716484" y="9661167"/>
                  <a:pt x="10718732" y="9659299"/>
                  <a:pt x="10721172" y="9657927"/>
                </a:cubicBezTo>
                <a:cubicBezTo>
                  <a:pt x="10719952" y="9659261"/>
                  <a:pt x="10718466" y="9660367"/>
                  <a:pt x="10716752" y="9661091"/>
                </a:cubicBezTo>
                <a:lnTo>
                  <a:pt x="10704709" y="9665856"/>
                </a:lnTo>
                <a:cubicBezTo>
                  <a:pt x="10697354" y="9668753"/>
                  <a:pt x="10688854" y="9666313"/>
                  <a:pt x="10685349" y="9658804"/>
                </a:cubicBezTo>
                <a:cubicBezTo>
                  <a:pt x="10682186" y="9651981"/>
                  <a:pt x="10685082" y="9642337"/>
                  <a:pt x="10692399" y="9639478"/>
                </a:cubicBezTo>
                <a:lnTo>
                  <a:pt x="10704441" y="9634713"/>
                </a:lnTo>
                <a:cubicBezTo>
                  <a:pt x="10705242" y="9634408"/>
                  <a:pt x="10706080" y="9634408"/>
                  <a:pt x="10706918" y="9634217"/>
                </a:cubicBezTo>
                <a:cubicBezTo>
                  <a:pt x="10705623" y="9632807"/>
                  <a:pt x="10704404" y="9631359"/>
                  <a:pt x="10703604" y="9629300"/>
                </a:cubicBezTo>
                <a:close/>
                <a:moveTo>
                  <a:pt x="10759205" y="9866890"/>
                </a:moveTo>
                <a:cubicBezTo>
                  <a:pt x="10758481" y="9874667"/>
                  <a:pt x="10749755" y="9881643"/>
                  <a:pt x="10741941" y="9879889"/>
                </a:cubicBezTo>
                <a:lnTo>
                  <a:pt x="10735311" y="9878402"/>
                </a:lnTo>
                <a:cubicBezTo>
                  <a:pt x="10726927" y="9876535"/>
                  <a:pt x="10721477" y="9869940"/>
                  <a:pt x="10722316" y="9861134"/>
                </a:cubicBezTo>
                <a:cubicBezTo>
                  <a:pt x="10723039" y="9853359"/>
                  <a:pt x="10731766" y="9846345"/>
                  <a:pt x="10739579" y="9848137"/>
                </a:cubicBezTo>
                <a:lnTo>
                  <a:pt x="10746210" y="9849623"/>
                </a:lnTo>
                <a:cubicBezTo>
                  <a:pt x="10754555" y="9851529"/>
                  <a:pt x="10760044" y="9858086"/>
                  <a:pt x="10759205" y="9866890"/>
                </a:cubicBezTo>
                <a:close/>
                <a:moveTo>
                  <a:pt x="10758100" y="9852748"/>
                </a:moveTo>
                <a:lnTo>
                  <a:pt x="10759587" y="9846117"/>
                </a:lnTo>
                <a:cubicBezTo>
                  <a:pt x="10761453" y="9837731"/>
                  <a:pt x="10768657" y="9832546"/>
                  <a:pt x="10777231" y="9833614"/>
                </a:cubicBezTo>
                <a:cubicBezTo>
                  <a:pt x="10785158" y="9834605"/>
                  <a:pt x="10791485" y="9843448"/>
                  <a:pt x="10789693" y="9851262"/>
                </a:cubicBezTo>
                <a:lnTo>
                  <a:pt x="10788207" y="9857895"/>
                </a:lnTo>
                <a:cubicBezTo>
                  <a:pt x="10786340" y="9866281"/>
                  <a:pt x="10779137" y="9871466"/>
                  <a:pt x="10770562" y="9870398"/>
                </a:cubicBezTo>
                <a:cubicBezTo>
                  <a:pt x="10762673" y="9869407"/>
                  <a:pt x="10756347" y="9860563"/>
                  <a:pt x="10758100" y="9852748"/>
                </a:cubicBezTo>
                <a:close/>
                <a:moveTo>
                  <a:pt x="10507796" y="9978539"/>
                </a:moveTo>
                <a:cubicBezTo>
                  <a:pt x="10488550" y="9974193"/>
                  <a:pt x="10495715" y="9944461"/>
                  <a:pt x="10514883" y="9948769"/>
                </a:cubicBezTo>
                <a:cubicBezTo>
                  <a:pt x="10534129" y="9953115"/>
                  <a:pt x="10526965" y="9982808"/>
                  <a:pt x="10507796" y="9978539"/>
                </a:cubicBezTo>
                <a:close/>
                <a:moveTo>
                  <a:pt x="10511340" y="10149385"/>
                </a:moveTo>
                <a:lnTo>
                  <a:pt x="10505051" y="10151976"/>
                </a:lnTo>
                <a:cubicBezTo>
                  <a:pt x="10497392" y="10155141"/>
                  <a:pt x="10488474" y="10153044"/>
                  <a:pt x="10484510" y="10145192"/>
                </a:cubicBezTo>
                <a:cubicBezTo>
                  <a:pt x="10481005" y="10138216"/>
                  <a:pt x="10483671" y="10127772"/>
                  <a:pt x="10491294" y="10124646"/>
                </a:cubicBezTo>
                <a:lnTo>
                  <a:pt x="10497582" y="10122053"/>
                </a:lnTo>
                <a:cubicBezTo>
                  <a:pt x="10505242" y="10118891"/>
                  <a:pt x="10514198" y="10120987"/>
                  <a:pt x="10518124" y="10128839"/>
                </a:cubicBezTo>
                <a:cubicBezTo>
                  <a:pt x="10521629" y="10135852"/>
                  <a:pt x="10518962" y="10146259"/>
                  <a:pt x="10511340" y="10149385"/>
                </a:cubicBezTo>
                <a:close/>
                <a:moveTo>
                  <a:pt x="10523458" y="9897995"/>
                </a:moveTo>
                <a:lnTo>
                  <a:pt x="10522315" y="9899673"/>
                </a:lnTo>
                <a:cubicBezTo>
                  <a:pt x="10518085" y="9906038"/>
                  <a:pt x="10511111" y="9909850"/>
                  <a:pt x="10503565" y="9906610"/>
                </a:cubicBezTo>
                <a:cubicBezTo>
                  <a:pt x="10501698" y="9906954"/>
                  <a:pt x="10499678" y="9907029"/>
                  <a:pt x="10497430" y="9906495"/>
                </a:cubicBezTo>
                <a:cubicBezTo>
                  <a:pt x="10494153" y="9905733"/>
                  <a:pt x="10491789" y="9904094"/>
                  <a:pt x="10489846" y="9902112"/>
                </a:cubicBezTo>
                <a:lnTo>
                  <a:pt x="10488931" y="9903522"/>
                </a:lnTo>
                <a:cubicBezTo>
                  <a:pt x="10487673" y="9905429"/>
                  <a:pt x="10485996" y="9906838"/>
                  <a:pt x="10484167" y="9907868"/>
                </a:cubicBezTo>
                <a:cubicBezTo>
                  <a:pt x="10484701" y="9914653"/>
                  <a:pt x="10482871" y="9921514"/>
                  <a:pt x="10477612" y="9926965"/>
                </a:cubicBezTo>
                <a:cubicBezTo>
                  <a:pt x="10475021" y="9929633"/>
                  <a:pt x="10471973" y="9931005"/>
                  <a:pt x="10468923" y="9932340"/>
                </a:cubicBezTo>
                <a:cubicBezTo>
                  <a:pt x="10470905" y="9938705"/>
                  <a:pt x="10468885" y="9946100"/>
                  <a:pt x="10463055" y="9949798"/>
                </a:cubicBezTo>
                <a:cubicBezTo>
                  <a:pt x="10460348" y="9951513"/>
                  <a:pt x="10457643" y="9953229"/>
                  <a:pt x="10454937" y="9954943"/>
                </a:cubicBezTo>
                <a:cubicBezTo>
                  <a:pt x="10447925" y="9959366"/>
                  <a:pt x="10438359" y="9957573"/>
                  <a:pt x="10433748" y="9950560"/>
                </a:cubicBezTo>
                <a:cubicBezTo>
                  <a:pt x="10431118" y="9946557"/>
                  <a:pt x="10430929" y="9941526"/>
                  <a:pt x="10432452" y="9937104"/>
                </a:cubicBezTo>
                <a:cubicBezTo>
                  <a:pt x="10428870" y="9934131"/>
                  <a:pt x="10426736" y="9930128"/>
                  <a:pt x="10426774" y="9925822"/>
                </a:cubicBezTo>
                <a:cubicBezTo>
                  <a:pt x="10426584" y="9925745"/>
                  <a:pt x="10426431" y="9925593"/>
                  <a:pt x="10426241" y="9925517"/>
                </a:cubicBezTo>
                <a:cubicBezTo>
                  <a:pt x="10423877" y="9934131"/>
                  <a:pt x="10414084" y="9940992"/>
                  <a:pt x="10404442" y="9934588"/>
                </a:cubicBezTo>
                <a:cubicBezTo>
                  <a:pt x="10392742" y="9926850"/>
                  <a:pt x="10398726" y="9911298"/>
                  <a:pt x="10409015" y="9908249"/>
                </a:cubicBezTo>
                <a:cubicBezTo>
                  <a:pt x="10406957" y="9901807"/>
                  <a:pt x="10408520" y="9894222"/>
                  <a:pt x="10411606" y="9887589"/>
                </a:cubicBezTo>
                <a:cubicBezTo>
                  <a:pt x="10410540" y="9885226"/>
                  <a:pt x="10409892" y="9882596"/>
                  <a:pt x="10410158" y="9879584"/>
                </a:cubicBezTo>
                <a:cubicBezTo>
                  <a:pt x="10410845" y="9871846"/>
                  <a:pt x="10419533" y="9864719"/>
                  <a:pt x="10427345" y="9866510"/>
                </a:cubicBezTo>
                <a:lnTo>
                  <a:pt x="10433977" y="9867997"/>
                </a:lnTo>
                <a:cubicBezTo>
                  <a:pt x="10435920" y="9868415"/>
                  <a:pt x="10437673" y="9869177"/>
                  <a:pt x="10439274" y="9870093"/>
                </a:cubicBezTo>
                <a:cubicBezTo>
                  <a:pt x="10441789" y="9861478"/>
                  <a:pt x="10452918" y="9854312"/>
                  <a:pt x="10463016" y="9861020"/>
                </a:cubicBezTo>
                <a:cubicBezTo>
                  <a:pt x="10470714" y="9866090"/>
                  <a:pt x="10469914" y="9874019"/>
                  <a:pt x="10465303" y="9879508"/>
                </a:cubicBezTo>
                <a:cubicBezTo>
                  <a:pt x="10466637" y="9879813"/>
                  <a:pt x="10467932" y="9880270"/>
                  <a:pt x="10469076" y="9880957"/>
                </a:cubicBezTo>
                <a:cubicBezTo>
                  <a:pt x="10473725" y="9874819"/>
                  <a:pt x="10482453" y="9873942"/>
                  <a:pt x="10488778" y="9877907"/>
                </a:cubicBezTo>
                <a:cubicBezTo>
                  <a:pt x="10489312" y="9878250"/>
                  <a:pt x="10489541" y="9878822"/>
                  <a:pt x="10489998" y="9879241"/>
                </a:cubicBezTo>
                <a:cubicBezTo>
                  <a:pt x="10492857" y="9876572"/>
                  <a:pt x="10496858" y="9875124"/>
                  <a:pt x="10502041" y="9876306"/>
                </a:cubicBezTo>
                <a:cubicBezTo>
                  <a:pt x="10502726" y="9876458"/>
                  <a:pt x="10503146" y="9876878"/>
                  <a:pt x="10503756" y="9877068"/>
                </a:cubicBezTo>
                <a:cubicBezTo>
                  <a:pt x="10507948" y="9873523"/>
                  <a:pt x="10513360" y="9872075"/>
                  <a:pt x="10519114" y="9874858"/>
                </a:cubicBezTo>
                <a:cubicBezTo>
                  <a:pt x="10522887" y="9876687"/>
                  <a:pt x="10525783" y="9880880"/>
                  <a:pt x="10526888" y="9885302"/>
                </a:cubicBezTo>
                <a:cubicBezTo>
                  <a:pt x="10527269" y="9884426"/>
                  <a:pt x="10527651" y="9883587"/>
                  <a:pt x="10528031" y="9882710"/>
                </a:cubicBezTo>
                <a:cubicBezTo>
                  <a:pt x="10531195" y="9875506"/>
                  <a:pt x="10540074" y="9872151"/>
                  <a:pt x="10547238" y="9875353"/>
                </a:cubicBezTo>
                <a:cubicBezTo>
                  <a:pt x="10554442" y="9878555"/>
                  <a:pt x="10557757" y="9887361"/>
                  <a:pt x="10554632" y="9894565"/>
                </a:cubicBezTo>
                <a:lnTo>
                  <a:pt x="10550974" y="9902951"/>
                </a:lnTo>
                <a:cubicBezTo>
                  <a:pt x="10547849" y="9910193"/>
                  <a:pt x="10538931" y="9913510"/>
                  <a:pt x="10531767" y="9910346"/>
                </a:cubicBezTo>
                <a:cubicBezTo>
                  <a:pt x="10526774" y="9908059"/>
                  <a:pt x="10523840" y="9903179"/>
                  <a:pt x="10523458" y="9897995"/>
                </a:cubicBezTo>
                <a:close/>
                <a:moveTo>
                  <a:pt x="10327727" y="9827705"/>
                </a:moveTo>
                <a:cubicBezTo>
                  <a:pt x="10323802" y="9819738"/>
                  <a:pt x="10327766" y="9811658"/>
                  <a:pt x="10334739" y="9807235"/>
                </a:cubicBezTo>
                <a:lnTo>
                  <a:pt x="10342857" y="9802090"/>
                </a:lnTo>
                <a:cubicBezTo>
                  <a:pt x="10349869" y="9797669"/>
                  <a:pt x="10359967" y="9802318"/>
                  <a:pt x="10363321" y="9809104"/>
                </a:cubicBezTo>
                <a:cubicBezTo>
                  <a:pt x="10367247" y="9817071"/>
                  <a:pt x="10363283" y="9825151"/>
                  <a:pt x="10356310" y="9829573"/>
                </a:cubicBezTo>
                <a:lnTo>
                  <a:pt x="10353908" y="9831098"/>
                </a:lnTo>
                <a:cubicBezTo>
                  <a:pt x="10357833" y="9834871"/>
                  <a:pt x="10359625" y="9840818"/>
                  <a:pt x="10358405" y="9846192"/>
                </a:cubicBezTo>
                <a:lnTo>
                  <a:pt x="10356919" y="9852825"/>
                </a:lnTo>
                <a:cubicBezTo>
                  <a:pt x="10355051" y="9861173"/>
                  <a:pt x="10346172" y="9865480"/>
                  <a:pt x="10338284" y="9863803"/>
                </a:cubicBezTo>
                <a:cubicBezTo>
                  <a:pt x="10330014" y="9862050"/>
                  <a:pt x="10325555" y="9852939"/>
                  <a:pt x="10327307" y="9845164"/>
                </a:cubicBezTo>
                <a:lnTo>
                  <a:pt x="10328794" y="9838531"/>
                </a:lnTo>
                <a:cubicBezTo>
                  <a:pt x="10329328" y="9836244"/>
                  <a:pt x="10330395" y="9834300"/>
                  <a:pt x="10331805" y="9832661"/>
                </a:cubicBezTo>
                <a:cubicBezTo>
                  <a:pt x="10330089" y="9831213"/>
                  <a:pt x="10328641" y="9829573"/>
                  <a:pt x="10327727" y="9827705"/>
                </a:cubicBezTo>
                <a:close/>
                <a:moveTo>
                  <a:pt x="10167704" y="9779981"/>
                </a:moveTo>
                <a:lnTo>
                  <a:pt x="10162597" y="9776017"/>
                </a:lnTo>
                <a:cubicBezTo>
                  <a:pt x="10156386" y="9771138"/>
                  <a:pt x="10153718" y="9762904"/>
                  <a:pt x="10158329" y="9755852"/>
                </a:cubicBezTo>
                <a:cubicBezTo>
                  <a:pt x="10161263" y="9751355"/>
                  <a:pt x="10167361" y="9748648"/>
                  <a:pt x="10172811" y="9749373"/>
                </a:cubicBezTo>
                <a:lnTo>
                  <a:pt x="10175173" y="9746361"/>
                </a:lnTo>
                <a:cubicBezTo>
                  <a:pt x="10180204" y="9739919"/>
                  <a:pt x="10188245" y="9738051"/>
                  <a:pt x="10195372" y="9742397"/>
                </a:cubicBezTo>
                <a:cubicBezTo>
                  <a:pt x="10201736" y="9746323"/>
                  <a:pt x="10204023" y="9756615"/>
                  <a:pt x="10199335" y="9762599"/>
                </a:cubicBezTo>
                <a:lnTo>
                  <a:pt x="10195372" y="9767669"/>
                </a:lnTo>
                <a:cubicBezTo>
                  <a:pt x="10193619" y="9769919"/>
                  <a:pt x="10191446" y="9771367"/>
                  <a:pt x="10189160" y="9772434"/>
                </a:cubicBezTo>
                <a:cubicBezTo>
                  <a:pt x="10188779" y="9773540"/>
                  <a:pt x="10188550" y="9774645"/>
                  <a:pt x="10187864" y="9775675"/>
                </a:cubicBezTo>
                <a:cubicBezTo>
                  <a:pt x="10183786" y="9781849"/>
                  <a:pt x="10173878" y="9784823"/>
                  <a:pt x="10167704" y="9779981"/>
                </a:cubicBezTo>
                <a:close/>
                <a:moveTo>
                  <a:pt x="10181423" y="9836396"/>
                </a:moveTo>
                <a:cubicBezTo>
                  <a:pt x="10177650" y="9842762"/>
                  <a:pt x="10167284" y="9845354"/>
                  <a:pt x="10161263" y="9840627"/>
                </a:cubicBezTo>
                <a:lnTo>
                  <a:pt x="10156157" y="9836663"/>
                </a:lnTo>
                <a:cubicBezTo>
                  <a:pt x="10149716" y="9831632"/>
                  <a:pt x="10147620" y="9823818"/>
                  <a:pt x="10151888" y="9816537"/>
                </a:cubicBezTo>
                <a:cubicBezTo>
                  <a:pt x="10155623" y="9810171"/>
                  <a:pt x="10166027" y="9807579"/>
                  <a:pt x="10172011" y="9812306"/>
                </a:cubicBezTo>
                <a:lnTo>
                  <a:pt x="10177118" y="9816269"/>
                </a:lnTo>
                <a:cubicBezTo>
                  <a:pt x="10183596" y="9821302"/>
                  <a:pt x="10185692" y="9829115"/>
                  <a:pt x="10181423" y="9836396"/>
                </a:cubicBezTo>
                <a:close/>
                <a:moveTo>
                  <a:pt x="10201050" y="9730466"/>
                </a:moveTo>
                <a:cubicBezTo>
                  <a:pt x="10199182" y="9730695"/>
                  <a:pt x="10197353" y="9730352"/>
                  <a:pt x="10195677" y="9729704"/>
                </a:cubicBezTo>
                <a:cubicBezTo>
                  <a:pt x="10192589" y="9735269"/>
                  <a:pt x="10186759" y="9738508"/>
                  <a:pt x="10179900" y="9737632"/>
                </a:cubicBezTo>
                <a:cubicBezTo>
                  <a:pt x="10171973" y="9736641"/>
                  <a:pt x="10165646" y="9727798"/>
                  <a:pt x="10167438" y="9719983"/>
                </a:cubicBezTo>
                <a:lnTo>
                  <a:pt x="10168924" y="9713351"/>
                </a:lnTo>
                <a:cubicBezTo>
                  <a:pt x="10170791" y="9704965"/>
                  <a:pt x="10177993" y="9699781"/>
                  <a:pt x="10186568" y="9700848"/>
                </a:cubicBezTo>
                <a:cubicBezTo>
                  <a:pt x="10189046" y="9701153"/>
                  <a:pt x="10191218" y="9702411"/>
                  <a:pt x="10193200" y="9704012"/>
                </a:cubicBezTo>
                <a:cubicBezTo>
                  <a:pt x="10195372" y="9702678"/>
                  <a:pt x="10197735" y="9701648"/>
                  <a:pt x="10200402" y="9701344"/>
                </a:cubicBezTo>
                <a:lnTo>
                  <a:pt x="10202612" y="9701077"/>
                </a:lnTo>
                <a:cubicBezTo>
                  <a:pt x="10207224" y="9697722"/>
                  <a:pt x="10213512" y="9696807"/>
                  <a:pt x="10219305" y="9701344"/>
                </a:cubicBezTo>
                <a:cubicBezTo>
                  <a:pt x="10224944" y="9705765"/>
                  <a:pt x="10225783" y="9711826"/>
                  <a:pt x="10223878" y="9717010"/>
                </a:cubicBezTo>
                <a:cubicBezTo>
                  <a:pt x="10222773" y="9723909"/>
                  <a:pt x="10217056" y="9728484"/>
                  <a:pt x="10210121" y="9729361"/>
                </a:cubicBezTo>
                <a:lnTo>
                  <a:pt x="10201050" y="9730466"/>
                </a:lnTo>
                <a:close/>
                <a:moveTo>
                  <a:pt x="10046553" y="9763324"/>
                </a:moveTo>
                <a:cubicBezTo>
                  <a:pt x="10052955" y="9767288"/>
                  <a:pt x="10055052" y="9777542"/>
                  <a:pt x="10050326" y="9783565"/>
                </a:cubicBezTo>
                <a:lnTo>
                  <a:pt x="10046363" y="9788672"/>
                </a:lnTo>
                <a:cubicBezTo>
                  <a:pt x="10041332" y="9795076"/>
                  <a:pt x="10033177" y="9796830"/>
                  <a:pt x="10026127" y="9792445"/>
                </a:cubicBezTo>
                <a:cubicBezTo>
                  <a:pt x="10020448" y="9788939"/>
                  <a:pt x="10018466" y="9780553"/>
                  <a:pt x="10021325" y="9774493"/>
                </a:cubicBezTo>
                <a:cubicBezTo>
                  <a:pt x="10018047" y="9773845"/>
                  <a:pt x="10014922" y="9772510"/>
                  <a:pt x="10012750" y="9770147"/>
                </a:cubicBezTo>
                <a:cubicBezTo>
                  <a:pt x="10006843" y="9763781"/>
                  <a:pt x="10007948" y="9754556"/>
                  <a:pt x="10013588" y="9748534"/>
                </a:cubicBezTo>
                <a:lnTo>
                  <a:pt x="10018238" y="9743579"/>
                </a:lnTo>
                <a:cubicBezTo>
                  <a:pt x="10023916" y="9737518"/>
                  <a:pt x="10034549" y="9738699"/>
                  <a:pt x="10039846" y="9744417"/>
                </a:cubicBezTo>
                <a:cubicBezTo>
                  <a:pt x="10044419" y="9749335"/>
                  <a:pt x="10044686" y="9755966"/>
                  <a:pt x="10042018" y="9761494"/>
                </a:cubicBezTo>
                <a:cubicBezTo>
                  <a:pt x="10043505" y="9761876"/>
                  <a:pt x="10045068" y="9762409"/>
                  <a:pt x="10046553" y="9763324"/>
                </a:cubicBezTo>
                <a:close/>
                <a:moveTo>
                  <a:pt x="10104061" y="9869864"/>
                </a:moveTo>
                <a:cubicBezTo>
                  <a:pt x="10104747" y="9870550"/>
                  <a:pt x="10105510" y="9871160"/>
                  <a:pt x="10106310" y="9871694"/>
                </a:cubicBezTo>
                <a:cubicBezTo>
                  <a:pt x="10106310" y="9871694"/>
                  <a:pt x="10106310" y="9871694"/>
                  <a:pt x="10106310" y="9871694"/>
                </a:cubicBezTo>
                <a:cubicBezTo>
                  <a:pt x="10106424" y="9871694"/>
                  <a:pt x="10106462" y="9871694"/>
                  <a:pt x="10106615" y="9871732"/>
                </a:cubicBezTo>
                <a:cubicBezTo>
                  <a:pt x="10106881" y="9871694"/>
                  <a:pt x="10106919" y="9871694"/>
                  <a:pt x="10107376" y="9871618"/>
                </a:cubicBezTo>
                <a:cubicBezTo>
                  <a:pt x="10115874" y="9870474"/>
                  <a:pt x="10123192" y="9875924"/>
                  <a:pt x="10124945" y="9884235"/>
                </a:cubicBezTo>
                <a:cubicBezTo>
                  <a:pt x="10126622" y="9892164"/>
                  <a:pt x="10120258" y="9900739"/>
                  <a:pt x="10112331" y="9901807"/>
                </a:cubicBezTo>
                <a:cubicBezTo>
                  <a:pt x="10108596" y="9902303"/>
                  <a:pt x="10104937" y="9901883"/>
                  <a:pt x="10101317" y="9901312"/>
                </a:cubicBezTo>
                <a:cubicBezTo>
                  <a:pt x="10097278" y="9902455"/>
                  <a:pt x="10092742" y="9902112"/>
                  <a:pt x="10088551" y="9898834"/>
                </a:cubicBezTo>
                <a:cubicBezTo>
                  <a:pt x="10085844" y="9896699"/>
                  <a:pt x="10084587" y="9894222"/>
                  <a:pt x="10083939" y="9891705"/>
                </a:cubicBezTo>
                <a:cubicBezTo>
                  <a:pt x="10083444" y="9891020"/>
                  <a:pt x="10082758" y="9890448"/>
                  <a:pt x="10082339" y="9889723"/>
                </a:cubicBezTo>
                <a:cubicBezTo>
                  <a:pt x="10078414" y="9888847"/>
                  <a:pt x="10074830" y="9886522"/>
                  <a:pt x="10072621" y="9882976"/>
                </a:cubicBezTo>
                <a:lnTo>
                  <a:pt x="10067476" y="9874858"/>
                </a:lnTo>
                <a:cubicBezTo>
                  <a:pt x="10066980" y="9874057"/>
                  <a:pt x="10066904" y="9873219"/>
                  <a:pt x="10066561" y="9872418"/>
                </a:cubicBezTo>
                <a:cubicBezTo>
                  <a:pt x="10065837" y="9871961"/>
                  <a:pt x="10064998" y="9871998"/>
                  <a:pt x="10064312" y="9871503"/>
                </a:cubicBezTo>
                <a:cubicBezTo>
                  <a:pt x="10057948" y="9866815"/>
                  <a:pt x="10054671" y="9859077"/>
                  <a:pt x="10058939" y="9851643"/>
                </a:cubicBezTo>
                <a:cubicBezTo>
                  <a:pt x="10062521" y="9845354"/>
                  <a:pt x="10072468" y="9841618"/>
                  <a:pt x="10078794" y="9846269"/>
                </a:cubicBezTo>
                <a:cubicBezTo>
                  <a:pt x="10079519" y="9846840"/>
                  <a:pt x="10080280" y="9847336"/>
                  <a:pt x="10081080" y="9847831"/>
                </a:cubicBezTo>
                <a:lnTo>
                  <a:pt x="10081385" y="9847831"/>
                </a:lnTo>
                <a:cubicBezTo>
                  <a:pt x="10081614" y="9847794"/>
                  <a:pt x="10081653" y="9847794"/>
                  <a:pt x="10082110" y="9847679"/>
                </a:cubicBezTo>
                <a:cubicBezTo>
                  <a:pt x="10090037" y="9845887"/>
                  <a:pt x="10097469" y="9850424"/>
                  <a:pt x="10099831" y="9858161"/>
                </a:cubicBezTo>
                <a:cubicBezTo>
                  <a:pt x="10100783" y="9861250"/>
                  <a:pt x="10100174" y="9864489"/>
                  <a:pt x="10098878" y="9867424"/>
                </a:cubicBezTo>
                <a:cubicBezTo>
                  <a:pt x="10100746" y="9867729"/>
                  <a:pt x="10102574" y="9868529"/>
                  <a:pt x="10104061" y="9869864"/>
                </a:cubicBezTo>
                <a:close/>
                <a:moveTo>
                  <a:pt x="9876241" y="9694597"/>
                </a:moveTo>
                <a:cubicBezTo>
                  <a:pt x="9868390" y="9695473"/>
                  <a:pt x="9861111" y="9689565"/>
                  <a:pt x="9860158" y="9681789"/>
                </a:cubicBezTo>
                <a:lnTo>
                  <a:pt x="9859054" y="9672717"/>
                </a:lnTo>
                <a:cubicBezTo>
                  <a:pt x="9858101" y="9664864"/>
                  <a:pt x="9864122" y="9657507"/>
                  <a:pt x="9871897" y="9656631"/>
                </a:cubicBezTo>
                <a:cubicBezTo>
                  <a:pt x="9879747" y="9655754"/>
                  <a:pt x="9887027" y="9661663"/>
                  <a:pt x="9887979" y="9669438"/>
                </a:cubicBezTo>
                <a:cubicBezTo>
                  <a:pt x="9888359" y="9672488"/>
                  <a:pt x="9888702" y="9675499"/>
                  <a:pt x="9889084" y="9678511"/>
                </a:cubicBezTo>
                <a:cubicBezTo>
                  <a:pt x="9890036" y="9686325"/>
                  <a:pt x="9884015" y="9693720"/>
                  <a:pt x="9876241" y="9694597"/>
                </a:cubicBezTo>
                <a:close/>
                <a:moveTo>
                  <a:pt x="9866256" y="9765877"/>
                </a:moveTo>
                <a:cubicBezTo>
                  <a:pt x="9851660" y="9754481"/>
                  <a:pt x="9866752" y="9729513"/>
                  <a:pt x="9881500" y="9741062"/>
                </a:cubicBezTo>
                <a:cubicBezTo>
                  <a:pt x="9896096" y="9752499"/>
                  <a:pt x="9881004" y="9777428"/>
                  <a:pt x="9866256" y="9765877"/>
                </a:cubicBezTo>
                <a:close/>
                <a:moveTo>
                  <a:pt x="9804900" y="9446104"/>
                </a:moveTo>
                <a:cubicBezTo>
                  <a:pt x="9799793" y="9439395"/>
                  <a:pt x="9802842" y="9430819"/>
                  <a:pt x="9808558" y="9425863"/>
                </a:cubicBezTo>
                <a:cubicBezTo>
                  <a:pt x="9817857" y="9417859"/>
                  <a:pt x="9830319" y="9417630"/>
                  <a:pt x="9841142" y="9422394"/>
                </a:cubicBezTo>
                <a:cubicBezTo>
                  <a:pt x="9848345" y="9425559"/>
                  <a:pt x="9851470" y="9434707"/>
                  <a:pt x="9848192" y="9441759"/>
                </a:cubicBezTo>
                <a:cubicBezTo>
                  <a:pt x="9846477" y="9445418"/>
                  <a:pt x="9843390" y="9447972"/>
                  <a:pt x="9839770" y="9449192"/>
                </a:cubicBezTo>
                <a:cubicBezTo>
                  <a:pt x="9841408" y="9451632"/>
                  <a:pt x="9842628" y="9454376"/>
                  <a:pt x="9842667" y="9457121"/>
                </a:cubicBezTo>
                <a:cubicBezTo>
                  <a:pt x="9842742" y="9465583"/>
                  <a:pt x="9836074" y="9470881"/>
                  <a:pt x="9828260" y="9471834"/>
                </a:cubicBezTo>
                <a:lnTo>
                  <a:pt x="9819191" y="9472939"/>
                </a:lnTo>
                <a:cubicBezTo>
                  <a:pt x="9811340" y="9473893"/>
                  <a:pt x="9804557" y="9465735"/>
                  <a:pt x="9804480" y="9458531"/>
                </a:cubicBezTo>
                <a:cubicBezTo>
                  <a:pt x="9804442" y="9454643"/>
                  <a:pt x="9805928" y="9451555"/>
                  <a:pt x="9808177" y="9449115"/>
                </a:cubicBezTo>
                <a:cubicBezTo>
                  <a:pt x="9806957" y="9448201"/>
                  <a:pt x="9805776" y="9447286"/>
                  <a:pt x="9804900" y="9446104"/>
                </a:cubicBezTo>
                <a:close/>
                <a:moveTo>
                  <a:pt x="9924259" y="8843761"/>
                </a:moveTo>
                <a:cubicBezTo>
                  <a:pt x="9912902" y="8829009"/>
                  <a:pt x="9936759" y="8812809"/>
                  <a:pt x="9948040" y="8827408"/>
                </a:cubicBezTo>
                <a:cubicBezTo>
                  <a:pt x="9959358" y="8842160"/>
                  <a:pt x="9935539" y="8858398"/>
                  <a:pt x="9924259" y="8843761"/>
                </a:cubicBezTo>
                <a:close/>
                <a:moveTo>
                  <a:pt x="9952917" y="8927163"/>
                </a:moveTo>
                <a:cubicBezTo>
                  <a:pt x="9960273" y="8944088"/>
                  <a:pt x="9934701" y="8957467"/>
                  <a:pt x="9927308" y="8940428"/>
                </a:cubicBezTo>
                <a:cubicBezTo>
                  <a:pt x="9919953" y="8923466"/>
                  <a:pt x="9945524" y="8910087"/>
                  <a:pt x="9952917" y="8927163"/>
                </a:cubicBezTo>
                <a:close/>
                <a:moveTo>
                  <a:pt x="9921668" y="9007174"/>
                </a:moveTo>
                <a:cubicBezTo>
                  <a:pt x="9928146" y="9015483"/>
                  <a:pt x="9923535" y="9024479"/>
                  <a:pt x="9916332" y="9028291"/>
                </a:cubicBezTo>
                <a:cubicBezTo>
                  <a:pt x="9922087" y="9028253"/>
                  <a:pt x="9927994" y="9030921"/>
                  <a:pt x="9930814" y="9037477"/>
                </a:cubicBezTo>
                <a:cubicBezTo>
                  <a:pt x="9932644" y="9041747"/>
                  <a:pt x="9932300" y="9045406"/>
                  <a:pt x="9930623" y="9048303"/>
                </a:cubicBezTo>
                <a:cubicBezTo>
                  <a:pt x="9934168" y="9045673"/>
                  <a:pt x="9939160" y="9045063"/>
                  <a:pt x="9943467" y="9046359"/>
                </a:cubicBezTo>
                <a:cubicBezTo>
                  <a:pt x="9943848" y="9045673"/>
                  <a:pt x="9944153" y="9044949"/>
                  <a:pt x="9944610" y="9044262"/>
                </a:cubicBezTo>
                <a:cubicBezTo>
                  <a:pt x="9949298" y="9038011"/>
                  <a:pt x="9957948" y="9035876"/>
                  <a:pt x="9964656" y="9040412"/>
                </a:cubicBezTo>
                <a:cubicBezTo>
                  <a:pt x="9970563" y="9044377"/>
                  <a:pt x="9972697" y="9053106"/>
                  <a:pt x="9969001" y="9059319"/>
                </a:cubicBezTo>
                <a:cubicBezTo>
                  <a:pt x="9968962" y="9059700"/>
                  <a:pt x="9968962" y="9060082"/>
                  <a:pt x="9968962" y="9060425"/>
                </a:cubicBezTo>
                <a:cubicBezTo>
                  <a:pt x="9968962" y="9060577"/>
                  <a:pt x="9969001" y="9060653"/>
                  <a:pt x="9969001" y="9060882"/>
                </a:cubicBezTo>
                <a:cubicBezTo>
                  <a:pt x="9969229" y="9062025"/>
                  <a:pt x="9969342" y="9063207"/>
                  <a:pt x="9969572" y="9064312"/>
                </a:cubicBezTo>
                <a:cubicBezTo>
                  <a:pt x="9969762" y="9065189"/>
                  <a:pt x="9971096" y="9069916"/>
                  <a:pt x="9969762" y="9065685"/>
                </a:cubicBezTo>
                <a:cubicBezTo>
                  <a:pt x="9971439" y="9071136"/>
                  <a:pt x="9972506" y="9076015"/>
                  <a:pt x="9969038" y="9081161"/>
                </a:cubicBezTo>
                <a:cubicBezTo>
                  <a:pt x="9965570" y="9086307"/>
                  <a:pt x="9959510" y="9088442"/>
                  <a:pt x="9953642" y="9087184"/>
                </a:cubicBezTo>
                <a:cubicBezTo>
                  <a:pt x="9952460" y="9086955"/>
                  <a:pt x="9951279" y="9086536"/>
                  <a:pt x="9950174" y="9086078"/>
                </a:cubicBezTo>
                <a:cubicBezTo>
                  <a:pt x="9949144" y="9085925"/>
                  <a:pt x="9948230" y="9085430"/>
                  <a:pt x="9947278" y="9085125"/>
                </a:cubicBezTo>
                <a:cubicBezTo>
                  <a:pt x="9945867" y="9085392"/>
                  <a:pt x="9944457" y="9085697"/>
                  <a:pt x="9942971" y="9085506"/>
                </a:cubicBezTo>
                <a:cubicBezTo>
                  <a:pt x="9939923" y="9085125"/>
                  <a:pt x="9936912" y="9084744"/>
                  <a:pt x="9933901" y="9084363"/>
                </a:cubicBezTo>
                <a:cubicBezTo>
                  <a:pt x="9926089" y="9083371"/>
                  <a:pt x="9920143" y="9076244"/>
                  <a:pt x="9921020" y="9068315"/>
                </a:cubicBezTo>
                <a:cubicBezTo>
                  <a:pt x="9921363" y="9065303"/>
                  <a:pt x="9922850" y="9062750"/>
                  <a:pt x="9924793" y="9060501"/>
                </a:cubicBezTo>
                <a:cubicBezTo>
                  <a:pt x="9924755" y="9057413"/>
                  <a:pt x="9925707" y="9054326"/>
                  <a:pt x="9927651" y="9051619"/>
                </a:cubicBezTo>
                <a:cubicBezTo>
                  <a:pt x="9920791" y="9057070"/>
                  <a:pt x="9907796" y="9056498"/>
                  <a:pt x="9903146" y="9045749"/>
                </a:cubicBezTo>
                <a:cubicBezTo>
                  <a:pt x="9899984" y="9038506"/>
                  <a:pt x="9903337" y="9033056"/>
                  <a:pt x="9908634" y="9030311"/>
                </a:cubicBezTo>
                <a:cubicBezTo>
                  <a:pt x="9904975" y="9030159"/>
                  <a:pt x="9901318" y="9028481"/>
                  <a:pt x="9898382" y="9024746"/>
                </a:cubicBezTo>
                <a:cubicBezTo>
                  <a:pt x="9886911" y="9009880"/>
                  <a:pt x="9910197" y="8992384"/>
                  <a:pt x="9921668" y="9007174"/>
                </a:cubicBezTo>
                <a:close/>
                <a:moveTo>
                  <a:pt x="10033786" y="8949653"/>
                </a:moveTo>
                <a:cubicBezTo>
                  <a:pt x="10028527" y="8944584"/>
                  <a:pt x="10028223" y="8933758"/>
                  <a:pt x="10034282" y="8929070"/>
                </a:cubicBezTo>
                <a:lnTo>
                  <a:pt x="10039389" y="8925105"/>
                </a:lnTo>
                <a:cubicBezTo>
                  <a:pt x="10045868" y="8920073"/>
                  <a:pt x="10053794" y="8919654"/>
                  <a:pt x="10059968" y="8925601"/>
                </a:cubicBezTo>
                <a:cubicBezTo>
                  <a:pt x="10065227" y="8930670"/>
                  <a:pt x="10065532" y="8941496"/>
                  <a:pt x="10059473" y="8946184"/>
                </a:cubicBezTo>
                <a:lnTo>
                  <a:pt x="10054366" y="8950149"/>
                </a:lnTo>
                <a:cubicBezTo>
                  <a:pt x="10053566" y="8950758"/>
                  <a:pt x="10052727" y="8951064"/>
                  <a:pt x="10051927" y="8951559"/>
                </a:cubicBezTo>
                <a:cubicBezTo>
                  <a:pt x="10055509" y="8951902"/>
                  <a:pt x="10059091" y="8952474"/>
                  <a:pt x="10062255" y="8954151"/>
                </a:cubicBezTo>
                <a:cubicBezTo>
                  <a:pt x="10069496" y="8958001"/>
                  <a:pt x="10072430" y="8966692"/>
                  <a:pt x="10068657" y="8974049"/>
                </a:cubicBezTo>
                <a:cubicBezTo>
                  <a:pt x="10065875" y="8979424"/>
                  <a:pt x="10060921" y="8981329"/>
                  <a:pt x="10055471" y="8982854"/>
                </a:cubicBezTo>
                <a:cubicBezTo>
                  <a:pt x="10051241" y="8984035"/>
                  <a:pt x="10047163" y="8982473"/>
                  <a:pt x="10044038" y="8979728"/>
                </a:cubicBezTo>
                <a:lnTo>
                  <a:pt x="10043161" y="8979652"/>
                </a:lnTo>
                <a:cubicBezTo>
                  <a:pt x="10035120" y="8978966"/>
                  <a:pt x="10029786" y="8971609"/>
                  <a:pt x="10030204" y="8963909"/>
                </a:cubicBezTo>
                <a:cubicBezTo>
                  <a:pt x="10030471" y="8958802"/>
                  <a:pt x="10033977" y="8954837"/>
                  <a:pt x="10038359" y="8952703"/>
                </a:cubicBezTo>
                <a:cubicBezTo>
                  <a:pt x="10036797" y="8951978"/>
                  <a:pt x="10035234" y="8951025"/>
                  <a:pt x="10033786" y="8949653"/>
                </a:cubicBezTo>
                <a:close/>
                <a:moveTo>
                  <a:pt x="10000708" y="8875475"/>
                </a:moveTo>
                <a:lnTo>
                  <a:pt x="9996744" y="8870367"/>
                </a:lnTo>
                <a:cubicBezTo>
                  <a:pt x="9991752" y="8863925"/>
                  <a:pt x="9993009" y="8855196"/>
                  <a:pt x="9998992" y="8849898"/>
                </a:cubicBezTo>
                <a:cubicBezTo>
                  <a:pt x="10004824" y="8844752"/>
                  <a:pt x="10014808" y="8846124"/>
                  <a:pt x="10019457" y="8852147"/>
                </a:cubicBezTo>
                <a:lnTo>
                  <a:pt x="10023420" y="8857255"/>
                </a:lnTo>
                <a:cubicBezTo>
                  <a:pt x="10028413" y="8863696"/>
                  <a:pt x="10027156" y="8872464"/>
                  <a:pt x="10021172" y="8877724"/>
                </a:cubicBezTo>
                <a:cubicBezTo>
                  <a:pt x="10019800" y="8878906"/>
                  <a:pt x="10018200" y="8879706"/>
                  <a:pt x="10016485" y="8880202"/>
                </a:cubicBezTo>
                <a:cubicBezTo>
                  <a:pt x="10026775" y="8879592"/>
                  <a:pt x="10036111" y="8884662"/>
                  <a:pt x="10042438" y="8892857"/>
                </a:cubicBezTo>
                <a:cubicBezTo>
                  <a:pt x="10047202" y="8899032"/>
                  <a:pt x="10045600" y="8908485"/>
                  <a:pt x="10039427" y="8913022"/>
                </a:cubicBezTo>
                <a:cubicBezTo>
                  <a:pt x="10033063" y="8917748"/>
                  <a:pt x="10024031" y="8916185"/>
                  <a:pt x="10019267" y="8910010"/>
                </a:cubicBezTo>
                <a:cubicBezTo>
                  <a:pt x="10018772" y="8909400"/>
                  <a:pt x="10018504" y="8909096"/>
                  <a:pt x="10018466" y="8908981"/>
                </a:cubicBezTo>
                <a:cubicBezTo>
                  <a:pt x="10018390" y="8908943"/>
                  <a:pt x="10018352" y="8908866"/>
                  <a:pt x="10018276" y="8908829"/>
                </a:cubicBezTo>
                <a:cubicBezTo>
                  <a:pt x="10018238" y="8908790"/>
                  <a:pt x="10018238" y="8908790"/>
                  <a:pt x="10018200" y="8908752"/>
                </a:cubicBezTo>
                <a:cubicBezTo>
                  <a:pt x="10017323" y="8908829"/>
                  <a:pt x="10016485" y="8908943"/>
                  <a:pt x="10015608" y="8909133"/>
                </a:cubicBezTo>
                <a:cubicBezTo>
                  <a:pt x="10007720" y="8910849"/>
                  <a:pt x="10000822" y="8903416"/>
                  <a:pt x="9999717" y="8896364"/>
                </a:cubicBezTo>
                <a:cubicBezTo>
                  <a:pt x="9998497" y="8888397"/>
                  <a:pt x="10004747" y="8882565"/>
                  <a:pt x="10011797" y="8880735"/>
                </a:cubicBezTo>
                <a:cubicBezTo>
                  <a:pt x="10007491" y="8880507"/>
                  <a:pt x="10003299" y="8878792"/>
                  <a:pt x="10000708" y="8875475"/>
                </a:cubicBezTo>
                <a:close/>
                <a:moveTo>
                  <a:pt x="10068314" y="8920378"/>
                </a:moveTo>
                <a:cubicBezTo>
                  <a:pt x="10063321" y="8913936"/>
                  <a:pt x="10065570" y="8904826"/>
                  <a:pt x="10071553" y="8900062"/>
                </a:cubicBezTo>
                <a:cubicBezTo>
                  <a:pt x="10075898" y="8896593"/>
                  <a:pt x="10081653" y="8896783"/>
                  <a:pt x="10086378" y="8899108"/>
                </a:cubicBezTo>
                <a:cubicBezTo>
                  <a:pt x="10087026" y="8896402"/>
                  <a:pt x="10088246" y="8893810"/>
                  <a:pt x="10090112" y="8891789"/>
                </a:cubicBezTo>
                <a:cubicBezTo>
                  <a:pt x="10089922" y="8891561"/>
                  <a:pt x="10089732" y="8891332"/>
                  <a:pt x="10089580" y="8891065"/>
                </a:cubicBezTo>
                <a:cubicBezTo>
                  <a:pt x="10085158" y="8883861"/>
                  <a:pt x="10088169" y="8875856"/>
                  <a:pt x="10094344" y="8871054"/>
                </a:cubicBezTo>
                <a:lnTo>
                  <a:pt x="10099449" y="8867089"/>
                </a:lnTo>
                <a:cubicBezTo>
                  <a:pt x="10105699" y="8862248"/>
                  <a:pt x="10115722" y="8865717"/>
                  <a:pt x="10119458" y="8871854"/>
                </a:cubicBezTo>
                <a:cubicBezTo>
                  <a:pt x="10119572" y="8872006"/>
                  <a:pt x="10119495" y="8872197"/>
                  <a:pt x="10119610" y="8872387"/>
                </a:cubicBezTo>
                <a:cubicBezTo>
                  <a:pt x="10120106" y="8871739"/>
                  <a:pt x="10120372" y="8871015"/>
                  <a:pt x="10120981" y="8870406"/>
                </a:cubicBezTo>
                <a:cubicBezTo>
                  <a:pt x="10126203" y="8865221"/>
                  <a:pt x="10136759" y="8865412"/>
                  <a:pt x="10141370" y="8871358"/>
                </a:cubicBezTo>
                <a:lnTo>
                  <a:pt x="10145295" y="8876428"/>
                </a:lnTo>
                <a:cubicBezTo>
                  <a:pt x="10150211" y="8882832"/>
                  <a:pt x="10150250" y="8890913"/>
                  <a:pt x="10144304" y="8896821"/>
                </a:cubicBezTo>
                <a:cubicBezTo>
                  <a:pt x="10144152" y="8896974"/>
                  <a:pt x="10143924" y="8897012"/>
                  <a:pt x="10143772" y="8897164"/>
                </a:cubicBezTo>
                <a:cubicBezTo>
                  <a:pt x="10151736" y="8911535"/>
                  <a:pt x="10131652" y="8928192"/>
                  <a:pt x="10120753" y="8914127"/>
                </a:cubicBezTo>
                <a:cubicBezTo>
                  <a:pt x="10120333" y="8913593"/>
                  <a:pt x="10120258" y="8913022"/>
                  <a:pt x="10119953" y="8912488"/>
                </a:cubicBezTo>
                <a:lnTo>
                  <a:pt x="10117208" y="8914622"/>
                </a:lnTo>
                <a:cubicBezTo>
                  <a:pt x="10112940" y="8917900"/>
                  <a:pt x="10107567" y="8917939"/>
                  <a:pt x="10102994" y="8915919"/>
                </a:cubicBezTo>
                <a:cubicBezTo>
                  <a:pt x="10101469" y="8916452"/>
                  <a:pt x="10099907" y="8916223"/>
                  <a:pt x="10098306" y="8916185"/>
                </a:cubicBezTo>
                <a:cubicBezTo>
                  <a:pt x="10098458" y="8920950"/>
                  <a:pt x="10096439" y="8925753"/>
                  <a:pt x="10092590" y="8928803"/>
                </a:cubicBezTo>
                <a:cubicBezTo>
                  <a:pt x="10086301" y="8933796"/>
                  <a:pt x="10076927" y="8931547"/>
                  <a:pt x="10072278" y="8925562"/>
                </a:cubicBezTo>
                <a:lnTo>
                  <a:pt x="10068314" y="8920378"/>
                </a:lnTo>
                <a:close/>
                <a:moveTo>
                  <a:pt x="10204404" y="8954342"/>
                </a:moveTo>
                <a:lnTo>
                  <a:pt x="10209510" y="8958306"/>
                </a:lnTo>
                <a:cubicBezTo>
                  <a:pt x="10215723" y="8963147"/>
                  <a:pt x="10218542" y="8971228"/>
                  <a:pt x="10214007" y="8978394"/>
                </a:cubicBezTo>
                <a:cubicBezTo>
                  <a:pt x="10212978" y="8979995"/>
                  <a:pt x="10211530" y="8981367"/>
                  <a:pt x="10209892" y="8982473"/>
                </a:cubicBezTo>
                <a:cubicBezTo>
                  <a:pt x="10211112" y="8983311"/>
                  <a:pt x="10212292" y="8984226"/>
                  <a:pt x="10213207" y="8985408"/>
                </a:cubicBezTo>
                <a:lnTo>
                  <a:pt x="10217132" y="8990478"/>
                </a:lnTo>
                <a:cubicBezTo>
                  <a:pt x="10222049" y="8996844"/>
                  <a:pt x="10219800" y="9005915"/>
                  <a:pt x="10213817" y="9010604"/>
                </a:cubicBezTo>
                <a:cubicBezTo>
                  <a:pt x="10207567" y="9015521"/>
                  <a:pt x="10198307" y="9013273"/>
                  <a:pt x="10193695" y="9007288"/>
                </a:cubicBezTo>
                <a:lnTo>
                  <a:pt x="10189770" y="9002218"/>
                </a:lnTo>
                <a:cubicBezTo>
                  <a:pt x="10184854" y="8995853"/>
                  <a:pt x="10187102" y="8986895"/>
                  <a:pt x="10193009" y="8982168"/>
                </a:cubicBezTo>
                <a:lnTo>
                  <a:pt x="10188817" y="8978890"/>
                </a:lnTo>
                <a:cubicBezTo>
                  <a:pt x="10182605" y="8974049"/>
                  <a:pt x="10179785" y="8965967"/>
                  <a:pt x="10184359" y="8958802"/>
                </a:cubicBezTo>
                <a:cubicBezTo>
                  <a:pt x="10188207" y="8952626"/>
                  <a:pt x="10198192" y="8949501"/>
                  <a:pt x="10204404" y="8954342"/>
                </a:cubicBezTo>
                <a:close/>
                <a:moveTo>
                  <a:pt x="10188664" y="8879706"/>
                </a:moveTo>
                <a:cubicBezTo>
                  <a:pt x="10192780" y="8873531"/>
                  <a:pt x="10202651" y="8870787"/>
                  <a:pt x="10208862" y="8875628"/>
                </a:cubicBezTo>
                <a:lnTo>
                  <a:pt x="10213969" y="8879630"/>
                </a:lnTo>
                <a:cubicBezTo>
                  <a:pt x="10220181" y="8884471"/>
                  <a:pt x="10222696" y="8892857"/>
                  <a:pt x="10218047" y="8899795"/>
                </a:cubicBezTo>
                <a:cubicBezTo>
                  <a:pt x="10213932" y="8905970"/>
                  <a:pt x="10204061" y="8908714"/>
                  <a:pt x="10197849" y="8903873"/>
                </a:cubicBezTo>
                <a:lnTo>
                  <a:pt x="10192743" y="8899909"/>
                </a:lnTo>
                <a:cubicBezTo>
                  <a:pt x="10186493" y="8895030"/>
                  <a:pt x="10184016" y="8886682"/>
                  <a:pt x="10188664" y="8879706"/>
                </a:cubicBezTo>
                <a:close/>
                <a:moveTo>
                  <a:pt x="10246401" y="9143903"/>
                </a:moveTo>
                <a:cubicBezTo>
                  <a:pt x="10250592" y="9145390"/>
                  <a:pt x="10253222" y="9148439"/>
                  <a:pt x="10254404" y="9152023"/>
                </a:cubicBezTo>
                <a:cubicBezTo>
                  <a:pt x="10257795" y="9159913"/>
                  <a:pt x="10255395" y="9170700"/>
                  <a:pt x="10245448" y="9172073"/>
                </a:cubicBezTo>
                <a:cubicBezTo>
                  <a:pt x="10242780" y="9172454"/>
                  <a:pt x="10240113" y="9173178"/>
                  <a:pt x="10237445" y="9173521"/>
                </a:cubicBezTo>
                <a:cubicBezTo>
                  <a:pt x="10236797" y="9173674"/>
                  <a:pt x="10236149" y="9173902"/>
                  <a:pt x="10235463" y="9174093"/>
                </a:cubicBezTo>
                <a:cubicBezTo>
                  <a:pt x="10233635" y="9174932"/>
                  <a:pt x="10231957" y="9175580"/>
                  <a:pt x="10230166" y="9175923"/>
                </a:cubicBezTo>
                <a:cubicBezTo>
                  <a:pt x="10228223" y="9179810"/>
                  <a:pt x="10224603" y="9183051"/>
                  <a:pt x="10220676" y="9184080"/>
                </a:cubicBezTo>
                <a:cubicBezTo>
                  <a:pt x="10212521" y="9186290"/>
                  <a:pt x="10205700" y="9181107"/>
                  <a:pt x="10202841" y="9173788"/>
                </a:cubicBezTo>
                <a:cubicBezTo>
                  <a:pt x="10204862" y="9178972"/>
                  <a:pt x="10205128" y="9176838"/>
                  <a:pt x="10202155" y="9174855"/>
                </a:cubicBezTo>
                <a:cubicBezTo>
                  <a:pt x="10199755" y="9173254"/>
                  <a:pt x="10198307" y="9171882"/>
                  <a:pt x="10196630" y="9169748"/>
                </a:cubicBezTo>
                <a:cubicBezTo>
                  <a:pt x="10192818" y="9164907"/>
                  <a:pt x="10191904" y="9159646"/>
                  <a:pt x="10191180" y="9153700"/>
                </a:cubicBezTo>
                <a:cubicBezTo>
                  <a:pt x="10190989" y="9151947"/>
                  <a:pt x="10191446" y="9150117"/>
                  <a:pt x="10192247" y="9148325"/>
                </a:cubicBezTo>
                <a:cubicBezTo>
                  <a:pt x="10191409" y="9145657"/>
                  <a:pt x="10191141" y="9142798"/>
                  <a:pt x="10191789" y="9140206"/>
                </a:cubicBezTo>
                <a:cubicBezTo>
                  <a:pt x="10192285" y="9138147"/>
                  <a:pt x="10192932" y="9136089"/>
                  <a:pt x="10193619" y="9134069"/>
                </a:cubicBezTo>
                <a:cubicBezTo>
                  <a:pt x="10193466" y="9133497"/>
                  <a:pt x="10193237" y="9133001"/>
                  <a:pt x="10193123" y="9132392"/>
                </a:cubicBezTo>
                <a:cubicBezTo>
                  <a:pt x="10191752" y="9124997"/>
                  <a:pt x="10196934" y="9116382"/>
                  <a:pt x="10204746" y="9115429"/>
                </a:cubicBezTo>
                <a:lnTo>
                  <a:pt x="10208977" y="9114896"/>
                </a:lnTo>
                <a:cubicBezTo>
                  <a:pt x="10210158" y="9114323"/>
                  <a:pt x="10211340" y="9113828"/>
                  <a:pt x="10212712" y="9113447"/>
                </a:cubicBezTo>
                <a:cubicBezTo>
                  <a:pt x="10222696" y="9110550"/>
                  <a:pt x="10233596" y="9114400"/>
                  <a:pt x="10243428" y="9116306"/>
                </a:cubicBezTo>
                <a:cubicBezTo>
                  <a:pt x="10258290" y="9119126"/>
                  <a:pt x="10256347" y="9137919"/>
                  <a:pt x="10245448" y="9143293"/>
                </a:cubicBezTo>
                <a:cubicBezTo>
                  <a:pt x="10245753" y="9143522"/>
                  <a:pt x="10246096" y="9143713"/>
                  <a:pt x="10246401" y="9143903"/>
                </a:cubicBezTo>
                <a:close/>
                <a:moveTo>
                  <a:pt x="10341751" y="9175427"/>
                </a:moveTo>
                <a:cubicBezTo>
                  <a:pt x="10356310" y="9186824"/>
                  <a:pt x="10341675" y="9212020"/>
                  <a:pt x="10326927" y="9200509"/>
                </a:cubicBezTo>
                <a:cubicBezTo>
                  <a:pt x="10325250" y="9199175"/>
                  <a:pt x="10324030" y="9197650"/>
                  <a:pt x="10323077" y="9196049"/>
                </a:cubicBezTo>
                <a:lnTo>
                  <a:pt x="10323077" y="9196316"/>
                </a:lnTo>
                <a:cubicBezTo>
                  <a:pt x="10322659" y="9204435"/>
                  <a:pt x="10315150" y="9209924"/>
                  <a:pt x="10307414" y="9209696"/>
                </a:cubicBezTo>
                <a:cubicBezTo>
                  <a:pt x="10299411" y="9209429"/>
                  <a:pt x="10293618" y="9201652"/>
                  <a:pt x="10294038" y="9194029"/>
                </a:cubicBezTo>
                <a:lnTo>
                  <a:pt x="10294343" y="9188616"/>
                </a:lnTo>
                <a:cubicBezTo>
                  <a:pt x="10290951" y="9185986"/>
                  <a:pt x="10288588" y="9182097"/>
                  <a:pt x="10288474" y="9177371"/>
                </a:cubicBezTo>
                <a:cubicBezTo>
                  <a:pt x="10288359" y="9171272"/>
                  <a:pt x="10291790" y="9167155"/>
                  <a:pt x="10295905" y="9163191"/>
                </a:cubicBezTo>
                <a:cubicBezTo>
                  <a:pt x="10299107" y="9160103"/>
                  <a:pt x="10303452" y="9159494"/>
                  <a:pt x="10307529" y="9160447"/>
                </a:cubicBezTo>
                <a:cubicBezTo>
                  <a:pt x="10307795" y="9160332"/>
                  <a:pt x="10308062" y="9160218"/>
                  <a:pt x="10308329" y="9160103"/>
                </a:cubicBezTo>
                <a:cubicBezTo>
                  <a:pt x="10315798" y="9156825"/>
                  <a:pt x="10324030" y="9160790"/>
                  <a:pt x="10327423" y="9167841"/>
                </a:cubicBezTo>
                <a:cubicBezTo>
                  <a:pt x="10328451" y="9169976"/>
                  <a:pt x="10328603" y="9172187"/>
                  <a:pt x="10328413" y="9174398"/>
                </a:cubicBezTo>
                <a:cubicBezTo>
                  <a:pt x="10332223" y="9172035"/>
                  <a:pt x="10336912" y="9171654"/>
                  <a:pt x="10341751" y="9175427"/>
                </a:cubicBezTo>
                <a:close/>
                <a:moveTo>
                  <a:pt x="10339580" y="9097094"/>
                </a:moveTo>
                <a:cubicBezTo>
                  <a:pt x="10343505" y="9089966"/>
                  <a:pt x="10350821" y="9087145"/>
                  <a:pt x="10358444" y="9086154"/>
                </a:cubicBezTo>
                <a:cubicBezTo>
                  <a:pt x="10366294" y="9085125"/>
                  <a:pt x="10373269" y="9092863"/>
                  <a:pt x="10373535" y="9100182"/>
                </a:cubicBezTo>
                <a:cubicBezTo>
                  <a:pt x="10373726" y="9106052"/>
                  <a:pt x="10370562" y="9110550"/>
                  <a:pt x="10365989" y="9113104"/>
                </a:cubicBezTo>
                <a:cubicBezTo>
                  <a:pt x="10365951" y="9119393"/>
                  <a:pt x="10362635" y="9125226"/>
                  <a:pt x="10356080" y="9127246"/>
                </a:cubicBezTo>
                <a:cubicBezTo>
                  <a:pt x="10348955" y="9129419"/>
                  <a:pt x="10339655" y="9125226"/>
                  <a:pt x="10337902" y="9117564"/>
                </a:cubicBezTo>
                <a:cubicBezTo>
                  <a:pt x="10336339" y="9110512"/>
                  <a:pt x="10335996" y="9103574"/>
                  <a:pt x="10339580" y="9097094"/>
                </a:cubicBezTo>
                <a:close/>
                <a:moveTo>
                  <a:pt x="10474107" y="9526458"/>
                </a:moveTo>
                <a:lnTo>
                  <a:pt x="10474030" y="9526534"/>
                </a:lnTo>
                <a:cubicBezTo>
                  <a:pt x="10473725" y="9526915"/>
                  <a:pt x="10473382" y="9527219"/>
                  <a:pt x="10473039" y="9527563"/>
                </a:cubicBezTo>
                <a:cubicBezTo>
                  <a:pt x="10473496" y="9528859"/>
                  <a:pt x="10473839" y="9530193"/>
                  <a:pt x="10473916" y="9531527"/>
                </a:cubicBezTo>
                <a:cubicBezTo>
                  <a:pt x="10474259" y="9539837"/>
                  <a:pt x="10467780" y="9545745"/>
                  <a:pt x="10460005" y="9546698"/>
                </a:cubicBezTo>
                <a:lnTo>
                  <a:pt x="10450936" y="9547804"/>
                </a:lnTo>
                <a:cubicBezTo>
                  <a:pt x="10443086" y="9548756"/>
                  <a:pt x="10436111" y="9541247"/>
                  <a:pt x="10435768" y="9533852"/>
                </a:cubicBezTo>
                <a:cubicBezTo>
                  <a:pt x="10435425" y="9526228"/>
                  <a:pt x="10440913" y="9520663"/>
                  <a:pt x="10447849" y="9519063"/>
                </a:cubicBezTo>
                <a:cubicBezTo>
                  <a:pt x="10447582" y="9515631"/>
                  <a:pt x="10448344" y="9512087"/>
                  <a:pt x="10450478" y="9509418"/>
                </a:cubicBezTo>
                <a:lnTo>
                  <a:pt x="10454480" y="9504311"/>
                </a:lnTo>
                <a:cubicBezTo>
                  <a:pt x="10457566" y="9500347"/>
                  <a:pt x="10461987" y="9499089"/>
                  <a:pt x="10466484" y="9499165"/>
                </a:cubicBezTo>
                <a:cubicBezTo>
                  <a:pt x="10469686" y="9496878"/>
                  <a:pt x="10473802" y="9495810"/>
                  <a:pt x="10478680" y="9496878"/>
                </a:cubicBezTo>
                <a:cubicBezTo>
                  <a:pt x="10496515" y="9500956"/>
                  <a:pt x="10490380" y="9526267"/>
                  <a:pt x="10474107" y="9526458"/>
                </a:cubicBezTo>
                <a:close/>
                <a:moveTo>
                  <a:pt x="10513969" y="9511972"/>
                </a:moveTo>
                <a:cubicBezTo>
                  <a:pt x="10522124" y="9513574"/>
                  <a:pt x="10528717" y="9519444"/>
                  <a:pt x="10527994" y="9528440"/>
                </a:cubicBezTo>
                <a:cubicBezTo>
                  <a:pt x="10527422" y="9536025"/>
                  <a:pt x="10519647" y="9544068"/>
                  <a:pt x="10511569" y="9542467"/>
                </a:cubicBezTo>
                <a:cubicBezTo>
                  <a:pt x="10510615" y="9542238"/>
                  <a:pt x="10509663" y="9542124"/>
                  <a:pt x="10508710" y="9542048"/>
                </a:cubicBezTo>
                <a:lnTo>
                  <a:pt x="10508710" y="9542048"/>
                </a:lnTo>
                <a:cubicBezTo>
                  <a:pt x="10508596" y="9542086"/>
                  <a:pt x="10508558" y="9542086"/>
                  <a:pt x="10508405" y="9542162"/>
                </a:cubicBezTo>
                <a:cubicBezTo>
                  <a:pt x="10508215" y="9542315"/>
                  <a:pt x="10508176" y="9542352"/>
                  <a:pt x="10507796" y="9542619"/>
                </a:cubicBezTo>
                <a:cubicBezTo>
                  <a:pt x="10501050" y="9547918"/>
                  <a:pt x="10491980" y="9546927"/>
                  <a:pt x="10486264" y="9540637"/>
                </a:cubicBezTo>
                <a:cubicBezTo>
                  <a:pt x="10480814" y="9534653"/>
                  <a:pt x="10481957" y="9524018"/>
                  <a:pt x="10488246" y="9519100"/>
                </a:cubicBezTo>
                <a:cubicBezTo>
                  <a:pt x="10495562" y="9513344"/>
                  <a:pt x="10504633" y="9510143"/>
                  <a:pt x="10513969" y="9511972"/>
                </a:cubicBezTo>
                <a:close/>
                <a:moveTo>
                  <a:pt x="10435768" y="9584816"/>
                </a:moveTo>
                <a:lnTo>
                  <a:pt x="10440570" y="9585883"/>
                </a:lnTo>
                <a:cubicBezTo>
                  <a:pt x="10440989" y="9585083"/>
                  <a:pt x="10441256" y="9584207"/>
                  <a:pt x="10441789" y="9583482"/>
                </a:cubicBezTo>
                <a:cubicBezTo>
                  <a:pt x="10446668" y="9577116"/>
                  <a:pt x="10456309" y="9577002"/>
                  <a:pt x="10462293" y="9581690"/>
                </a:cubicBezTo>
                <a:lnTo>
                  <a:pt x="10467399" y="9585655"/>
                </a:lnTo>
                <a:cubicBezTo>
                  <a:pt x="10473802" y="9590687"/>
                  <a:pt x="10473839" y="9600064"/>
                  <a:pt x="10469191" y="9606162"/>
                </a:cubicBezTo>
                <a:cubicBezTo>
                  <a:pt x="10468848" y="9606620"/>
                  <a:pt x="10468314" y="9606811"/>
                  <a:pt x="10467932" y="9607192"/>
                </a:cubicBezTo>
                <a:cubicBezTo>
                  <a:pt x="10473116" y="9607916"/>
                  <a:pt x="10478451" y="9610317"/>
                  <a:pt x="10483100" y="9614167"/>
                </a:cubicBezTo>
                <a:cubicBezTo>
                  <a:pt x="10488893" y="9606239"/>
                  <a:pt x="10505319" y="9605820"/>
                  <a:pt x="10510310" y="9618436"/>
                </a:cubicBezTo>
                <a:cubicBezTo>
                  <a:pt x="10511378" y="9621143"/>
                  <a:pt x="10511378" y="9623468"/>
                  <a:pt x="10510958" y="9625603"/>
                </a:cubicBezTo>
                <a:cubicBezTo>
                  <a:pt x="10514503" y="9620456"/>
                  <a:pt x="10521172" y="9617941"/>
                  <a:pt x="10527383" y="9619237"/>
                </a:cubicBezTo>
                <a:cubicBezTo>
                  <a:pt x="10535654" y="9620990"/>
                  <a:pt x="10540074" y="9630101"/>
                  <a:pt x="10538360" y="9637877"/>
                </a:cubicBezTo>
                <a:lnTo>
                  <a:pt x="10536874" y="9644510"/>
                </a:lnTo>
                <a:cubicBezTo>
                  <a:pt x="10536378" y="9646834"/>
                  <a:pt x="10535272" y="9648740"/>
                  <a:pt x="10533863" y="9650379"/>
                </a:cubicBezTo>
                <a:cubicBezTo>
                  <a:pt x="10535501" y="9651714"/>
                  <a:pt x="10536835" y="9653315"/>
                  <a:pt x="10537749" y="9655068"/>
                </a:cubicBezTo>
                <a:cubicBezTo>
                  <a:pt x="10541979" y="9655526"/>
                  <a:pt x="10545867" y="9657431"/>
                  <a:pt x="10548345" y="9661891"/>
                </a:cubicBezTo>
                <a:cubicBezTo>
                  <a:pt x="10548688" y="9662539"/>
                  <a:pt x="10548763" y="9663339"/>
                  <a:pt x="10548992" y="9664064"/>
                </a:cubicBezTo>
                <a:cubicBezTo>
                  <a:pt x="10549220" y="9664064"/>
                  <a:pt x="10549411" y="9663988"/>
                  <a:pt x="10549678" y="9664026"/>
                </a:cubicBezTo>
                <a:cubicBezTo>
                  <a:pt x="10557490" y="9664826"/>
                  <a:pt x="10564274" y="9673594"/>
                  <a:pt x="10562521" y="9681446"/>
                </a:cubicBezTo>
                <a:lnTo>
                  <a:pt x="10561034" y="9688078"/>
                </a:lnTo>
                <a:cubicBezTo>
                  <a:pt x="10559168" y="9696464"/>
                  <a:pt x="10552345" y="9701839"/>
                  <a:pt x="10543618" y="9700924"/>
                </a:cubicBezTo>
                <a:cubicBezTo>
                  <a:pt x="10536454" y="9700162"/>
                  <a:pt x="10530508" y="9692767"/>
                  <a:pt x="10530852" y="9685524"/>
                </a:cubicBezTo>
                <a:cubicBezTo>
                  <a:pt x="10526736" y="9685906"/>
                  <a:pt x="10522849" y="9684724"/>
                  <a:pt x="10519799" y="9681865"/>
                </a:cubicBezTo>
                <a:cubicBezTo>
                  <a:pt x="10513169" y="9683695"/>
                  <a:pt x="10505280" y="9679807"/>
                  <a:pt x="10502384" y="9673936"/>
                </a:cubicBezTo>
                <a:cubicBezTo>
                  <a:pt x="10501546" y="9672259"/>
                  <a:pt x="10501240" y="9670544"/>
                  <a:pt x="10501088" y="9668905"/>
                </a:cubicBezTo>
                <a:cubicBezTo>
                  <a:pt x="10500974" y="9668905"/>
                  <a:pt x="10500860" y="9668943"/>
                  <a:pt x="10500745" y="9668943"/>
                </a:cubicBezTo>
                <a:cubicBezTo>
                  <a:pt x="10497315" y="9674813"/>
                  <a:pt x="10491866" y="9679387"/>
                  <a:pt x="10484434" y="9680836"/>
                </a:cubicBezTo>
                <a:cubicBezTo>
                  <a:pt x="10479671" y="9681789"/>
                  <a:pt x="10475250" y="9681408"/>
                  <a:pt x="10471173" y="9680074"/>
                </a:cubicBezTo>
                <a:cubicBezTo>
                  <a:pt x="10469762" y="9681827"/>
                  <a:pt x="10467971" y="9683352"/>
                  <a:pt x="10465760" y="9684457"/>
                </a:cubicBezTo>
                <a:cubicBezTo>
                  <a:pt x="10464960" y="9684839"/>
                  <a:pt x="10464084" y="9684800"/>
                  <a:pt x="10463245" y="9684991"/>
                </a:cubicBezTo>
                <a:cubicBezTo>
                  <a:pt x="10460273" y="9690671"/>
                  <a:pt x="10454670" y="9694139"/>
                  <a:pt x="10447659" y="9693377"/>
                </a:cubicBezTo>
                <a:cubicBezTo>
                  <a:pt x="10439846" y="9692577"/>
                  <a:pt x="10433063" y="9683809"/>
                  <a:pt x="10434815" y="9675957"/>
                </a:cubicBezTo>
                <a:lnTo>
                  <a:pt x="10436302" y="9669324"/>
                </a:lnTo>
                <a:cubicBezTo>
                  <a:pt x="10436950" y="9666427"/>
                  <a:pt x="10438359" y="9664064"/>
                  <a:pt x="10440075" y="9662044"/>
                </a:cubicBezTo>
                <a:cubicBezTo>
                  <a:pt x="10439961" y="9660824"/>
                  <a:pt x="10439655" y="9659680"/>
                  <a:pt x="10439846" y="9658384"/>
                </a:cubicBezTo>
                <a:cubicBezTo>
                  <a:pt x="10440227" y="9655716"/>
                  <a:pt x="10441599" y="9653277"/>
                  <a:pt x="10443390" y="9651066"/>
                </a:cubicBezTo>
                <a:cubicBezTo>
                  <a:pt x="10443466" y="9650951"/>
                  <a:pt x="10443428" y="9650837"/>
                  <a:pt x="10443504" y="9650723"/>
                </a:cubicBezTo>
                <a:cubicBezTo>
                  <a:pt x="10443428" y="9650570"/>
                  <a:pt x="10443352" y="9650342"/>
                  <a:pt x="10443275" y="9650151"/>
                </a:cubicBezTo>
                <a:cubicBezTo>
                  <a:pt x="10438016" y="9654496"/>
                  <a:pt x="10429899" y="9655487"/>
                  <a:pt x="10424411" y="9650951"/>
                </a:cubicBezTo>
                <a:cubicBezTo>
                  <a:pt x="10419724" y="9653696"/>
                  <a:pt x="10414045" y="9653848"/>
                  <a:pt x="10408901" y="9650646"/>
                </a:cubicBezTo>
                <a:cubicBezTo>
                  <a:pt x="10402536" y="9646682"/>
                  <a:pt x="10400440" y="9636390"/>
                  <a:pt x="10405128" y="9630405"/>
                </a:cubicBezTo>
                <a:lnTo>
                  <a:pt x="10409091" y="9625298"/>
                </a:lnTo>
                <a:cubicBezTo>
                  <a:pt x="10414122" y="9618894"/>
                  <a:pt x="10422277" y="9617141"/>
                  <a:pt x="10429327" y="9621524"/>
                </a:cubicBezTo>
                <a:cubicBezTo>
                  <a:pt x="10431043" y="9622591"/>
                  <a:pt x="10432377" y="9624154"/>
                  <a:pt x="10433443" y="9625908"/>
                </a:cubicBezTo>
                <a:cubicBezTo>
                  <a:pt x="10435349" y="9625794"/>
                  <a:pt x="10437254" y="9625527"/>
                  <a:pt x="10439007" y="9626136"/>
                </a:cubicBezTo>
                <a:cubicBezTo>
                  <a:pt x="10440532" y="9621295"/>
                  <a:pt x="10444343" y="9617369"/>
                  <a:pt x="10448687" y="9614015"/>
                </a:cubicBezTo>
                <a:cubicBezTo>
                  <a:pt x="10445600" y="9616149"/>
                  <a:pt x="10441904" y="9617331"/>
                  <a:pt x="10438322" y="9616530"/>
                </a:cubicBezTo>
                <a:lnTo>
                  <a:pt x="10431690" y="9615006"/>
                </a:lnTo>
                <a:cubicBezTo>
                  <a:pt x="10423306" y="9613138"/>
                  <a:pt x="10417781" y="9606658"/>
                  <a:pt x="10418581" y="9597815"/>
                </a:cubicBezTo>
                <a:cubicBezTo>
                  <a:pt x="10419267" y="9590191"/>
                  <a:pt x="10427956" y="9583101"/>
                  <a:pt x="10435768" y="9584816"/>
                </a:cubicBezTo>
                <a:close/>
                <a:moveTo>
                  <a:pt x="10616714" y="9537168"/>
                </a:moveTo>
                <a:cubicBezTo>
                  <a:pt x="10614960" y="9545440"/>
                  <a:pt x="10605852" y="9549862"/>
                  <a:pt x="10598039" y="9548108"/>
                </a:cubicBezTo>
                <a:lnTo>
                  <a:pt x="10591409" y="9546622"/>
                </a:lnTo>
                <a:cubicBezTo>
                  <a:pt x="10583062" y="9544754"/>
                  <a:pt x="10578793" y="9535835"/>
                  <a:pt x="10580471" y="9527944"/>
                </a:cubicBezTo>
                <a:cubicBezTo>
                  <a:pt x="10582223" y="9519672"/>
                  <a:pt x="10591332" y="9515251"/>
                  <a:pt x="10599144" y="9517004"/>
                </a:cubicBezTo>
                <a:lnTo>
                  <a:pt x="10605775" y="9518491"/>
                </a:lnTo>
                <a:cubicBezTo>
                  <a:pt x="10614121" y="9520396"/>
                  <a:pt x="10618390" y="9529316"/>
                  <a:pt x="10616714" y="9537168"/>
                </a:cubicBezTo>
                <a:close/>
                <a:moveTo>
                  <a:pt x="10630051" y="9491160"/>
                </a:moveTo>
                <a:cubicBezTo>
                  <a:pt x="10644762" y="9502671"/>
                  <a:pt x="10628108" y="9526572"/>
                  <a:pt x="10613359" y="9514984"/>
                </a:cubicBezTo>
                <a:cubicBezTo>
                  <a:pt x="10598611" y="9503510"/>
                  <a:pt x="10615264" y="9479610"/>
                  <a:pt x="10630051" y="9491160"/>
                </a:cubicBezTo>
                <a:close/>
                <a:moveTo>
                  <a:pt x="10585768" y="9569760"/>
                </a:moveTo>
                <a:cubicBezTo>
                  <a:pt x="10593618" y="9570636"/>
                  <a:pt x="10600212" y="9579442"/>
                  <a:pt x="10598459" y="9587256"/>
                </a:cubicBezTo>
                <a:lnTo>
                  <a:pt x="10596973" y="9593888"/>
                </a:lnTo>
                <a:cubicBezTo>
                  <a:pt x="10595105" y="9602236"/>
                  <a:pt x="10588131" y="9607573"/>
                  <a:pt x="10579480" y="9606582"/>
                </a:cubicBezTo>
                <a:cubicBezTo>
                  <a:pt x="10573649" y="9605896"/>
                  <a:pt x="10568504" y="9600864"/>
                  <a:pt x="10566980" y="9595108"/>
                </a:cubicBezTo>
                <a:cubicBezTo>
                  <a:pt x="10562254" y="9599377"/>
                  <a:pt x="10555318" y="9601055"/>
                  <a:pt x="10548840" y="9595985"/>
                </a:cubicBezTo>
                <a:cubicBezTo>
                  <a:pt x="10534091" y="9584435"/>
                  <a:pt x="10552231" y="9561679"/>
                  <a:pt x="10567018" y="9573228"/>
                </a:cubicBezTo>
                <a:cubicBezTo>
                  <a:pt x="10568543" y="9574448"/>
                  <a:pt x="10569534" y="9575820"/>
                  <a:pt x="10570409" y="9577193"/>
                </a:cubicBezTo>
                <a:cubicBezTo>
                  <a:pt x="10573497" y="9572047"/>
                  <a:pt x="10579098" y="9568997"/>
                  <a:pt x="10585768" y="9569760"/>
                </a:cubicBezTo>
                <a:close/>
                <a:moveTo>
                  <a:pt x="10562864" y="9730771"/>
                </a:moveTo>
                <a:cubicBezTo>
                  <a:pt x="10562521" y="9729932"/>
                  <a:pt x="10562140" y="9729094"/>
                  <a:pt x="10561683" y="9728293"/>
                </a:cubicBezTo>
                <a:lnTo>
                  <a:pt x="10561683" y="9728293"/>
                </a:lnTo>
                <a:cubicBezTo>
                  <a:pt x="10561568" y="9728217"/>
                  <a:pt x="10561568" y="9728217"/>
                  <a:pt x="10561416" y="9728141"/>
                </a:cubicBezTo>
                <a:cubicBezTo>
                  <a:pt x="10561188" y="9728065"/>
                  <a:pt x="10561149" y="9728065"/>
                  <a:pt x="10560729" y="9727912"/>
                </a:cubicBezTo>
                <a:cubicBezTo>
                  <a:pt x="10552956" y="9725472"/>
                  <a:pt x="10548877" y="9717773"/>
                  <a:pt x="10550745" y="9709920"/>
                </a:cubicBezTo>
                <a:cubicBezTo>
                  <a:pt x="10552536" y="9702411"/>
                  <a:pt x="10561492" y="9697608"/>
                  <a:pt x="10568771" y="9699933"/>
                </a:cubicBezTo>
                <a:cubicBezTo>
                  <a:pt x="10577232" y="9702640"/>
                  <a:pt x="10584586" y="9708052"/>
                  <a:pt x="10588169" y="9716400"/>
                </a:cubicBezTo>
                <a:cubicBezTo>
                  <a:pt x="10589045" y="9718420"/>
                  <a:pt x="10589503" y="9720517"/>
                  <a:pt x="10589655" y="9722614"/>
                </a:cubicBezTo>
                <a:cubicBezTo>
                  <a:pt x="10592666" y="9724977"/>
                  <a:pt x="10594800" y="9728407"/>
                  <a:pt x="10595295" y="9732372"/>
                </a:cubicBezTo>
                <a:lnTo>
                  <a:pt x="10596400" y="9741444"/>
                </a:lnTo>
                <a:cubicBezTo>
                  <a:pt x="10597353" y="9749296"/>
                  <a:pt x="10591370" y="9756653"/>
                  <a:pt x="10583557" y="9757530"/>
                </a:cubicBezTo>
                <a:cubicBezTo>
                  <a:pt x="10575707" y="9758407"/>
                  <a:pt x="10568427" y="9752499"/>
                  <a:pt x="10567475" y="9744684"/>
                </a:cubicBezTo>
                <a:cubicBezTo>
                  <a:pt x="10567095" y="9741673"/>
                  <a:pt x="10566713" y="9738623"/>
                  <a:pt x="10566370" y="9735612"/>
                </a:cubicBezTo>
                <a:cubicBezTo>
                  <a:pt x="10566370" y="9735460"/>
                  <a:pt x="10566408" y="9735307"/>
                  <a:pt x="10566408" y="9735154"/>
                </a:cubicBezTo>
                <a:cubicBezTo>
                  <a:pt x="10564884" y="9734011"/>
                  <a:pt x="10563627" y="9732562"/>
                  <a:pt x="10562864" y="9730771"/>
                </a:cubicBezTo>
                <a:close/>
                <a:moveTo>
                  <a:pt x="10571934" y="9636314"/>
                </a:moveTo>
                <a:cubicBezTo>
                  <a:pt x="10591180" y="9640621"/>
                  <a:pt x="10584168" y="9670392"/>
                  <a:pt x="10564961" y="9666084"/>
                </a:cubicBezTo>
                <a:cubicBezTo>
                  <a:pt x="10545752" y="9661739"/>
                  <a:pt x="10552765" y="9631968"/>
                  <a:pt x="10571934" y="9636314"/>
                </a:cubicBezTo>
                <a:close/>
                <a:moveTo>
                  <a:pt x="10592666" y="9690785"/>
                </a:moveTo>
                <a:lnTo>
                  <a:pt x="10595639" y="9677520"/>
                </a:lnTo>
                <a:cubicBezTo>
                  <a:pt x="10597505" y="9669172"/>
                  <a:pt x="10606576" y="9664979"/>
                  <a:pt x="10614389" y="9666732"/>
                </a:cubicBezTo>
                <a:cubicBezTo>
                  <a:pt x="10622658" y="9668562"/>
                  <a:pt x="10626926" y="9677672"/>
                  <a:pt x="10625173" y="9685486"/>
                </a:cubicBezTo>
                <a:lnTo>
                  <a:pt x="10622201" y="9698751"/>
                </a:lnTo>
                <a:cubicBezTo>
                  <a:pt x="10620333" y="9707100"/>
                  <a:pt x="10611264" y="9711293"/>
                  <a:pt x="10603489" y="9709577"/>
                </a:cubicBezTo>
                <a:cubicBezTo>
                  <a:pt x="10595182" y="9707709"/>
                  <a:pt x="10590913" y="9698561"/>
                  <a:pt x="10592666" y="9690785"/>
                </a:cubicBezTo>
                <a:close/>
                <a:moveTo>
                  <a:pt x="10504823" y="9816956"/>
                </a:moveTo>
                <a:cubicBezTo>
                  <a:pt x="10496935" y="9812877"/>
                  <a:pt x="10495981" y="9803386"/>
                  <a:pt x="10499221" y="9796067"/>
                </a:cubicBezTo>
                <a:cubicBezTo>
                  <a:pt x="10504442" y="9784289"/>
                  <a:pt x="10516180" y="9778494"/>
                  <a:pt x="10528603" y="9778114"/>
                </a:cubicBezTo>
                <a:cubicBezTo>
                  <a:pt x="10536874" y="9777885"/>
                  <a:pt x="10543924" y="9785166"/>
                  <a:pt x="10543999" y="9793284"/>
                </a:cubicBezTo>
                <a:cubicBezTo>
                  <a:pt x="10544038" y="9797553"/>
                  <a:pt x="10542208" y="9801365"/>
                  <a:pt x="10539388" y="9804148"/>
                </a:cubicBezTo>
                <a:cubicBezTo>
                  <a:pt x="10542056" y="9805749"/>
                  <a:pt x="10544457" y="9807808"/>
                  <a:pt x="10545715" y="9810361"/>
                </a:cubicBezTo>
                <a:cubicBezTo>
                  <a:pt x="10549602" y="9818367"/>
                  <a:pt x="10545638" y="9826410"/>
                  <a:pt x="10538665" y="9830831"/>
                </a:cubicBezTo>
                <a:lnTo>
                  <a:pt x="10530547" y="9835978"/>
                </a:lnTo>
                <a:cubicBezTo>
                  <a:pt x="10523535" y="9840436"/>
                  <a:pt x="10513397" y="9835710"/>
                  <a:pt x="10510120" y="9828925"/>
                </a:cubicBezTo>
                <a:cubicBezTo>
                  <a:pt x="10508329" y="9825266"/>
                  <a:pt x="10508367" y="9821645"/>
                  <a:pt x="10509396" y="9818290"/>
                </a:cubicBezTo>
                <a:cubicBezTo>
                  <a:pt x="10507758" y="9818024"/>
                  <a:pt x="10506194" y="9817642"/>
                  <a:pt x="10504823" y="9816956"/>
                </a:cubicBezTo>
                <a:close/>
                <a:moveTo>
                  <a:pt x="10491371" y="9738661"/>
                </a:moveTo>
                <a:cubicBezTo>
                  <a:pt x="10492971" y="9730695"/>
                  <a:pt x="10501317" y="9724901"/>
                  <a:pt x="10509396" y="9726692"/>
                </a:cubicBezTo>
                <a:lnTo>
                  <a:pt x="10516027" y="9728179"/>
                </a:lnTo>
                <a:cubicBezTo>
                  <a:pt x="10524106" y="9730008"/>
                  <a:pt x="10529670" y="9737937"/>
                  <a:pt x="10527994" y="9746209"/>
                </a:cubicBezTo>
                <a:cubicBezTo>
                  <a:pt x="10526393" y="9754175"/>
                  <a:pt x="10518047" y="9759969"/>
                  <a:pt x="10510006" y="9758178"/>
                </a:cubicBezTo>
                <a:lnTo>
                  <a:pt x="10503374" y="9756691"/>
                </a:lnTo>
                <a:cubicBezTo>
                  <a:pt x="10495257" y="9754861"/>
                  <a:pt x="10489694" y="9746932"/>
                  <a:pt x="10491371" y="9738661"/>
                </a:cubicBezTo>
                <a:close/>
                <a:moveTo>
                  <a:pt x="10443657" y="9796182"/>
                </a:moveTo>
                <a:lnTo>
                  <a:pt x="10446629" y="9782916"/>
                </a:lnTo>
                <a:cubicBezTo>
                  <a:pt x="10448459" y="9774836"/>
                  <a:pt x="10458139" y="9770376"/>
                  <a:pt x="10465646" y="9772624"/>
                </a:cubicBezTo>
                <a:cubicBezTo>
                  <a:pt x="10473954" y="9775102"/>
                  <a:pt x="10477727" y="9783602"/>
                  <a:pt x="10475936" y="9791645"/>
                </a:cubicBezTo>
                <a:lnTo>
                  <a:pt x="10472964" y="9804911"/>
                </a:lnTo>
                <a:cubicBezTo>
                  <a:pt x="10471134" y="9812991"/>
                  <a:pt x="10461454" y="9817451"/>
                  <a:pt x="10453946" y="9815203"/>
                </a:cubicBezTo>
                <a:cubicBezTo>
                  <a:pt x="10445639" y="9812725"/>
                  <a:pt x="10441827" y="9804225"/>
                  <a:pt x="10443657" y="9796182"/>
                </a:cubicBezTo>
                <a:close/>
                <a:moveTo>
                  <a:pt x="10443314" y="9743197"/>
                </a:moveTo>
                <a:cubicBezTo>
                  <a:pt x="10435959" y="9741558"/>
                  <a:pt x="10432452" y="9736145"/>
                  <a:pt x="10431957" y="9730389"/>
                </a:cubicBezTo>
                <a:cubicBezTo>
                  <a:pt x="10429899" y="9723338"/>
                  <a:pt x="10433291" y="9716400"/>
                  <a:pt x="10439465" y="9712474"/>
                </a:cubicBezTo>
                <a:lnTo>
                  <a:pt x="10447582" y="9707328"/>
                </a:lnTo>
                <a:cubicBezTo>
                  <a:pt x="10454594" y="9702868"/>
                  <a:pt x="10464693" y="9707328"/>
                  <a:pt x="10468085" y="9714151"/>
                </a:cubicBezTo>
                <a:cubicBezTo>
                  <a:pt x="10472048" y="9722080"/>
                  <a:pt x="10468237" y="9730275"/>
                  <a:pt x="10461264" y="9734697"/>
                </a:cubicBezTo>
                <a:lnTo>
                  <a:pt x="10459282" y="9735955"/>
                </a:lnTo>
                <a:cubicBezTo>
                  <a:pt x="10456423" y="9741215"/>
                  <a:pt x="10450898" y="9744913"/>
                  <a:pt x="10443314" y="9743197"/>
                </a:cubicBezTo>
                <a:close/>
                <a:moveTo>
                  <a:pt x="10315075" y="9677253"/>
                </a:moveTo>
                <a:cubicBezTo>
                  <a:pt x="10314960" y="9668791"/>
                  <a:pt x="10321630" y="9663492"/>
                  <a:pt x="10329442" y="9662501"/>
                </a:cubicBezTo>
                <a:lnTo>
                  <a:pt x="10332109" y="9662196"/>
                </a:lnTo>
                <a:cubicBezTo>
                  <a:pt x="10330280" y="9657355"/>
                  <a:pt x="10331157" y="9651485"/>
                  <a:pt x="10334396" y="9647368"/>
                </a:cubicBezTo>
                <a:lnTo>
                  <a:pt x="10338398" y="9642260"/>
                </a:lnTo>
                <a:cubicBezTo>
                  <a:pt x="10343428" y="9635856"/>
                  <a:pt x="10352803" y="9635780"/>
                  <a:pt x="10358901" y="9640430"/>
                </a:cubicBezTo>
                <a:cubicBezTo>
                  <a:pt x="10365265" y="9645310"/>
                  <a:pt x="10365417" y="9654954"/>
                  <a:pt x="10360730" y="9660938"/>
                </a:cubicBezTo>
                <a:lnTo>
                  <a:pt x="10356767" y="9666046"/>
                </a:lnTo>
                <a:cubicBezTo>
                  <a:pt x="10355394" y="9667799"/>
                  <a:pt x="10353642" y="9669058"/>
                  <a:pt x="10351774" y="9669896"/>
                </a:cubicBezTo>
                <a:cubicBezTo>
                  <a:pt x="10352689" y="9671802"/>
                  <a:pt x="10353260" y="9673822"/>
                  <a:pt x="10353298" y="9675805"/>
                </a:cubicBezTo>
                <a:cubicBezTo>
                  <a:pt x="10353375" y="9681674"/>
                  <a:pt x="10350059" y="9685944"/>
                  <a:pt x="10345486" y="9688384"/>
                </a:cubicBezTo>
                <a:cubicBezTo>
                  <a:pt x="10361835" y="9694482"/>
                  <a:pt x="10355166" y="9721470"/>
                  <a:pt x="10336759" y="9717315"/>
                </a:cubicBezTo>
                <a:cubicBezTo>
                  <a:pt x="10323497" y="9714342"/>
                  <a:pt x="10322773" y="9699323"/>
                  <a:pt x="10329861" y="9691662"/>
                </a:cubicBezTo>
                <a:cubicBezTo>
                  <a:pt x="10321973" y="9692577"/>
                  <a:pt x="10315150" y="9684457"/>
                  <a:pt x="10315075" y="9677253"/>
                </a:cubicBezTo>
                <a:close/>
                <a:moveTo>
                  <a:pt x="10381881" y="9526801"/>
                </a:moveTo>
                <a:cubicBezTo>
                  <a:pt x="10377651" y="9532213"/>
                  <a:pt x="10372010" y="9535377"/>
                  <a:pt x="10365875" y="9536902"/>
                </a:cubicBezTo>
                <a:cubicBezTo>
                  <a:pt x="10360958" y="9540790"/>
                  <a:pt x="10353985" y="9542124"/>
                  <a:pt x="10347696" y="9537207"/>
                </a:cubicBezTo>
                <a:cubicBezTo>
                  <a:pt x="10347162" y="9536787"/>
                  <a:pt x="10347010" y="9536292"/>
                  <a:pt x="10346553" y="9535872"/>
                </a:cubicBezTo>
                <a:cubicBezTo>
                  <a:pt x="10340037" y="9532938"/>
                  <a:pt x="10336111" y="9525543"/>
                  <a:pt x="10337826" y="9518529"/>
                </a:cubicBezTo>
                <a:cubicBezTo>
                  <a:pt x="10339807" y="9510410"/>
                  <a:pt x="10348268" y="9505530"/>
                  <a:pt x="10356310" y="9507322"/>
                </a:cubicBezTo>
                <a:cubicBezTo>
                  <a:pt x="10357110" y="9507475"/>
                  <a:pt x="10357528" y="9507551"/>
                  <a:pt x="10357681" y="9507589"/>
                </a:cubicBezTo>
                <a:cubicBezTo>
                  <a:pt x="10357796" y="9507589"/>
                  <a:pt x="10357871" y="9507589"/>
                  <a:pt x="10357987" y="9507589"/>
                </a:cubicBezTo>
                <a:cubicBezTo>
                  <a:pt x="10358024" y="9507589"/>
                  <a:pt x="10358062" y="9507589"/>
                  <a:pt x="10358101" y="9507589"/>
                </a:cubicBezTo>
                <a:cubicBezTo>
                  <a:pt x="10358710" y="9506941"/>
                  <a:pt x="10359358" y="9506293"/>
                  <a:pt x="10359967" y="9505530"/>
                </a:cubicBezTo>
                <a:cubicBezTo>
                  <a:pt x="10365226" y="9498784"/>
                  <a:pt x="10375898" y="9500156"/>
                  <a:pt x="10381576" y="9505188"/>
                </a:cubicBezTo>
                <a:cubicBezTo>
                  <a:pt x="10388208" y="9511058"/>
                  <a:pt x="10386797" y="9520511"/>
                  <a:pt x="10381881" y="9526801"/>
                </a:cubicBezTo>
                <a:close/>
                <a:moveTo>
                  <a:pt x="10391103" y="9542619"/>
                </a:moveTo>
                <a:cubicBezTo>
                  <a:pt x="10397468" y="9547308"/>
                  <a:pt x="10400745" y="9555046"/>
                  <a:pt x="10396477" y="9562479"/>
                </a:cubicBezTo>
                <a:cubicBezTo>
                  <a:pt x="10392895" y="9568769"/>
                  <a:pt x="10382948" y="9572504"/>
                  <a:pt x="10376622" y="9567854"/>
                </a:cubicBezTo>
                <a:cubicBezTo>
                  <a:pt x="10375898" y="9567282"/>
                  <a:pt x="10375135" y="9566786"/>
                  <a:pt x="10374335" y="9566291"/>
                </a:cubicBezTo>
                <a:lnTo>
                  <a:pt x="10374335" y="9566291"/>
                </a:lnTo>
                <a:cubicBezTo>
                  <a:pt x="10374221" y="9566291"/>
                  <a:pt x="10374183" y="9566291"/>
                  <a:pt x="10374030" y="9566291"/>
                </a:cubicBezTo>
                <a:cubicBezTo>
                  <a:pt x="10373801" y="9566329"/>
                  <a:pt x="10373764" y="9566367"/>
                  <a:pt x="10373306" y="9566443"/>
                </a:cubicBezTo>
                <a:cubicBezTo>
                  <a:pt x="10365380" y="9568235"/>
                  <a:pt x="10357948" y="9563699"/>
                  <a:pt x="10355585" y="9555961"/>
                </a:cubicBezTo>
                <a:cubicBezTo>
                  <a:pt x="10353337" y="9548604"/>
                  <a:pt x="10358634" y="9539913"/>
                  <a:pt x="10366065" y="9538236"/>
                </a:cubicBezTo>
                <a:cubicBezTo>
                  <a:pt x="10374678" y="9536292"/>
                  <a:pt x="10383786" y="9537245"/>
                  <a:pt x="10391103" y="9542619"/>
                </a:cubicBezTo>
                <a:close/>
                <a:moveTo>
                  <a:pt x="10355737" y="9724939"/>
                </a:moveTo>
                <a:lnTo>
                  <a:pt x="10362369" y="9726426"/>
                </a:lnTo>
                <a:cubicBezTo>
                  <a:pt x="10370448" y="9728255"/>
                  <a:pt x="10376012" y="9736184"/>
                  <a:pt x="10374335" y="9744456"/>
                </a:cubicBezTo>
                <a:cubicBezTo>
                  <a:pt x="10372735" y="9752422"/>
                  <a:pt x="10364389" y="9758255"/>
                  <a:pt x="10356310" y="9756425"/>
                </a:cubicBezTo>
                <a:lnTo>
                  <a:pt x="10349678" y="9754938"/>
                </a:lnTo>
                <a:cubicBezTo>
                  <a:pt x="10341599" y="9753147"/>
                  <a:pt x="10336035" y="9745179"/>
                  <a:pt x="10337712" y="9736908"/>
                </a:cubicBezTo>
                <a:cubicBezTo>
                  <a:pt x="10339312" y="9728941"/>
                  <a:pt x="10347658" y="9723109"/>
                  <a:pt x="10355737" y="9724939"/>
                </a:cubicBezTo>
                <a:close/>
                <a:moveTo>
                  <a:pt x="10372163" y="9695969"/>
                </a:moveTo>
                <a:cubicBezTo>
                  <a:pt x="10357376" y="9684419"/>
                  <a:pt x="10375555" y="9661663"/>
                  <a:pt x="10390303" y="9673212"/>
                </a:cubicBezTo>
                <a:cubicBezTo>
                  <a:pt x="10391713" y="9674318"/>
                  <a:pt x="10392551" y="9675576"/>
                  <a:pt x="10393390" y="9676833"/>
                </a:cubicBezTo>
                <a:cubicBezTo>
                  <a:pt x="10395981" y="9669667"/>
                  <a:pt x="10404708" y="9665779"/>
                  <a:pt x="10411720" y="9667914"/>
                </a:cubicBezTo>
                <a:cubicBezTo>
                  <a:pt x="10420029" y="9670392"/>
                  <a:pt x="10423840" y="9678892"/>
                  <a:pt x="10422011" y="9686935"/>
                </a:cubicBezTo>
                <a:lnTo>
                  <a:pt x="10419038" y="9700200"/>
                </a:lnTo>
                <a:cubicBezTo>
                  <a:pt x="10417209" y="9708281"/>
                  <a:pt x="10407529" y="9712741"/>
                  <a:pt x="10400022" y="9710492"/>
                </a:cubicBezTo>
                <a:cubicBezTo>
                  <a:pt x="10393199" y="9708472"/>
                  <a:pt x="10389656" y="9702373"/>
                  <a:pt x="10389503" y="9695816"/>
                </a:cubicBezTo>
                <a:cubicBezTo>
                  <a:pt x="10384815" y="9699514"/>
                  <a:pt x="10378260" y="9700733"/>
                  <a:pt x="10372163" y="9695969"/>
                </a:cubicBezTo>
                <a:close/>
                <a:moveTo>
                  <a:pt x="10429480" y="9478314"/>
                </a:moveTo>
                <a:cubicBezTo>
                  <a:pt x="10423382" y="9484337"/>
                  <a:pt x="10415074" y="9483041"/>
                  <a:pt x="10408901" y="9478200"/>
                </a:cubicBezTo>
                <a:lnTo>
                  <a:pt x="10403794" y="9474197"/>
                </a:lnTo>
                <a:cubicBezTo>
                  <a:pt x="10397583" y="9469356"/>
                  <a:pt x="10398878" y="9458569"/>
                  <a:pt x="10403908" y="9453613"/>
                </a:cubicBezTo>
                <a:cubicBezTo>
                  <a:pt x="10410006" y="9447591"/>
                  <a:pt x="10418313" y="9448887"/>
                  <a:pt x="10424488" y="9453728"/>
                </a:cubicBezTo>
                <a:lnTo>
                  <a:pt x="10429595" y="9457692"/>
                </a:lnTo>
                <a:cubicBezTo>
                  <a:pt x="10435845" y="9462571"/>
                  <a:pt x="10434511" y="9473321"/>
                  <a:pt x="10429480" y="9478314"/>
                </a:cubicBezTo>
                <a:close/>
                <a:moveTo>
                  <a:pt x="10404099" y="9437223"/>
                </a:moveTo>
                <a:lnTo>
                  <a:pt x="10400135" y="9442292"/>
                </a:lnTo>
                <a:cubicBezTo>
                  <a:pt x="10395258" y="9448544"/>
                  <a:pt x="10387749" y="9451898"/>
                  <a:pt x="10380204" y="9447515"/>
                </a:cubicBezTo>
                <a:cubicBezTo>
                  <a:pt x="10375821" y="9444961"/>
                  <a:pt x="10372658" y="9439090"/>
                  <a:pt x="10372926" y="9433678"/>
                </a:cubicBezTo>
                <a:cubicBezTo>
                  <a:pt x="10372392" y="9435355"/>
                  <a:pt x="10371592" y="9436994"/>
                  <a:pt x="10370524" y="9438405"/>
                </a:cubicBezTo>
                <a:lnTo>
                  <a:pt x="10366560" y="9443512"/>
                </a:lnTo>
                <a:cubicBezTo>
                  <a:pt x="10365151" y="9445304"/>
                  <a:pt x="10363398" y="9446600"/>
                  <a:pt x="10361454" y="9447476"/>
                </a:cubicBezTo>
                <a:cubicBezTo>
                  <a:pt x="10361454" y="9454300"/>
                  <a:pt x="10359091" y="9460970"/>
                  <a:pt x="10353412" y="9466002"/>
                </a:cubicBezTo>
                <a:cubicBezTo>
                  <a:pt x="10349792" y="9469204"/>
                  <a:pt x="10345791" y="9471148"/>
                  <a:pt x="10341599" y="9472063"/>
                </a:cubicBezTo>
                <a:cubicBezTo>
                  <a:pt x="10341294" y="9474311"/>
                  <a:pt x="10340494" y="9476523"/>
                  <a:pt x="10339160" y="9478581"/>
                </a:cubicBezTo>
                <a:cubicBezTo>
                  <a:pt x="10334930" y="9484947"/>
                  <a:pt x="10324830" y="9486471"/>
                  <a:pt x="10318809" y="9481783"/>
                </a:cubicBezTo>
                <a:lnTo>
                  <a:pt x="10313245" y="9477399"/>
                </a:lnTo>
                <a:cubicBezTo>
                  <a:pt x="10313816" y="9482964"/>
                  <a:pt x="10311416" y="9488796"/>
                  <a:pt x="10306805" y="9492037"/>
                </a:cubicBezTo>
                <a:cubicBezTo>
                  <a:pt x="10302041" y="9495391"/>
                  <a:pt x="10297202" y="9499279"/>
                  <a:pt x="10291370" y="9500499"/>
                </a:cubicBezTo>
                <a:cubicBezTo>
                  <a:pt x="10282872" y="9502290"/>
                  <a:pt x="10274563" y="9497183"/>
                  <a:pt x="10272697" y="9488606"/>
                </a:cubicBezTo>
                <a:cubicBezTo>
                  <a:pt x="10271324" y="9482316"/>
                  <a:pt x="10274031" y="9477437"/>
                  <a:pt x="10277460" y="9472482"/>
                </a:cubicBezTo>
                <a:cubicBezTo>
                  <a:pt x="10278679" y="9470729"/>
                  <a:pt x="10280318" y="9469585"/>
                  <a:pt x="10282072" y="9468746"/>
                </a:cubicBezTo>
                <a:cubicBezTo>
                  <a:pt x="10281347" y="9468327"/>
                  <a:pt x="10280624" y="9468365"/>
                  <a:pt x="10279938" y="9467794"/>
                </a:cubicBezTo>
                <a:cubicBezTo>
                  <a:pt x="10268886" y="9459141"/>
                  <a:pt x="10276088" y="9444122"/>
                  <a:pt x="10286606" y="9441911"/>
                </a:cubicBezTo>
                <a:cubicBezTo>
                  <a:pt x="10284320" y="9431962"/>
                  <a:pt x="10289998" y="9419917"/>
                  <a:pt x="10297011" y="9413018"/>
                </a:cubicBezTo>
                <a:cubicBezTo>
                  <a:pt x="10301965" y="9408176"/>
                  <a:pt x="10310502" y="9407910"/>
                  <a:pt x="10318505" y="9409167"/>
                </a:cubicBezTo>
                <a:cubicBezTo>
                  <a:pt x="10319495" y="9399409"/>
                  <a:pt x="10333443" y="9390718"/>
                  <a:pt x="10344114" y="9399066"/>
                </a:cubicBezTo>
                <a:cubicBezTo>
                  <a:pt x="10351393" y="9404746"/>
                  <a:pt x="10349983" y="9412599"/>
                  <a:pt x="10344914" y="9417706"/>
                </a:cubicBezTo>
                <a:cubicBezTo>
                  <a:pt x="10346248" y="9418125"/>
                  <a:pt x="10347468" y="9418659"/>
                  <a:pt x="10348535" y="9419422"/>
                </a:cubicBezTo>
                <a:cubicBezTo>
                  <a:pt x="10353680" y="9413666"/>
                  <a:pt x="10362407" y="9413513"/>
                  <a:pt x="10368428" y="9417973"/>
                </a:cubicBezTo>
                <a:cubicBezTo>
                  <a:pt x="10372315" y="9420832"/>
                  <a:pt x="10373916" y="9425520"/>
                  <a:pt x="10373611" y="9430133"/>
                </a:cubicBezTo>
                <a:cubicBezTo>
                  <a:pt x="10373954" y="9429256"/>
                  <a:pt x="10374412" y="9428417"/>
                  <a:pt x="10375021" y="9427655"/>
                </a:cubicBezTo>
                <a:lnTo>
                  <a:pt x="10379022" y="9422547"/>
                </a:lnTo>
                <a:cubicBezTo>
                  <a:pt x="10383863" y="9416334"/>
                  <a:pt x="10391408" y="9412941"/>
                  <a:pt x="10398954" y="9417363"/>
                </a:cubicBezTo>
                <a:cubicBezTo>
                  <a:pt x="10405052" y="9420908"/>
                  <a:pt x="10408977" y="9431010"/>
                  <a:pt x="10404099" y="9437223"/>
                </a:cubicBezTo>
                <a:close/>
                <a:moveTo>
                  <a:pt x="10300174" y="9608564"/>
                </a:moveTo>
                <a:cubicBezTo>
                  <a:pt x="10299450" y="9616340"/>
                  <a:pt x="10290722" y="9623316"/>
                  <a:pt x="10282910" y="9621562"/>
                </a:cubicBezTo>
                <a:lnTo>
                  <a:pt x="10276279" y="9620076"/>
                </a:lnTo>
                <a:cubicBezTo>
                  <a:pt x="10267933" y="9618208"/>
                  <a:pt x="10262445" y="9611613"/>
                  <a:pt x="10263283" y="9602808"/>
                </a:cubicBezTo>
                <a:cubicBezTo>
                  <a:pt x="10263779" y="9597548"/>
                  <a:pt x="10268047" y="9592859"/>
                  <a:pt x="10273077" y="9590801"/>
                </a:cubicBezTo>
                <a:cubicBezTo>
                  <a:pt x="10271401" y="9586722"/>
                  <a:pt x="10271401" y="9582110"/>
                  <a:pt x="10274031" y="9577688"/>
                </a:cubicBezTo>
                <a:cubicBezTo>
                  <a:pt x="10277765" y="9571323"/>
                  <a:pt x="10288170" y="9568730"/>
                  <a:pt x="10294152" y="9573419"/>
                </a:cubicBezTo>
                <a:lnTo>
                  <a:pt x="10299259" y="9577421"/>
                </a:lnTo>
                <a:cubicBezTo>
                  <a:pt x="10305700" y="9582453"/>
                  <a:pt x="10307795" y="9590267"/>
                  <a:pt x="10303527" y="9597548"/>
                </a:cubicBezTo>
                <a:cubicBezTo>
                  <a:pt x="10302536" y="9599225"/>
                  <a:pt x="10301050" y="9600597"/>
                  <a:pt x="10299336" y="9601664"/>
                </a:cubicBezTo>
                <a:cubicBezTo>
                  <a:pt x="10300021" y="9603799"/>
                  <a:pt x="10300402" y="9606048"/>
                  <a:pt x="10300174" y="9608564"/>
                </a:cubicBezTo>
                <a:close/>
                <a:moveTo>
                  <a:pt x="10282300" y="9306020"/>
                </a:moveTo>
                <a:lnTo>
                  <a:pt x="10286263" y="9300950"/>
                </a:lnTo>
                <a:cubicBezTo>
                  <a:pt x="10286911" y="9300149"/>
                  <a:pt x="10287711" y="9299616"/>
                  <a:pt x="10288397" y="9298968"/>
                </a:cubicBezTo>
                <a:cubicBezTo>
                  <a:pt x="10288931" y="9296910"/>
                  <a:pt x="10289731" y="9294927"/>
                  <a:pt x="10291065" y="9293174"/>
                </a:cubicBezTo>
                <a:cubicBezTo>
                  <a:pt x="10295943" y="9286808"/>
                  <a:pt x="10305586" y="9286694"/>
                  <a:pt x="10311568" y="9291345"/>
                </a:cubicBezTo>
                <a:lnTo>
                  <a:pt x="10316675" y="9295308"/>
                </a:lnTo>
                <a:cubicBezTo>
                  <a:pt x="10323116" y="9300340"/>
                  <a:pt x="10323154" y="9309717"/>
                  <a:pt x="10318505" y="9315816"/>
                </a:cubicBezTo>
                <a:cubicBezTo>
                  <a:pt x="10315837" y="9319323"/>
                  <a:pt x="10311759" y="9320771"/>
                  <a:pt x="10307605" y="9320771"/>
                </a:cubicBezTo>
                <a:lnTo>
                  <a:pt x="10306423" y="9322296"/>
                </a:lnTo>
                <a:cubicBezTo>
                  <a:pt x="10302689" y="9327061"/>
                  <a:pt x="10297277" y="9329310"/>
                  <a:pt x="10291827" y="9328357"/>
                </a:cubicBezTo>
                <a:cubicBezTo>
                  <a:pt x="10293352" y="9332589"/>
                  <a:pt x="10293352" y="9337391"/>
                  <a:pt x="10290647" y="9340860"/>
                </a:cubicBezTo>
                <a:lnTo>
                  <a:pt x="10286683" y="9345968"/>
                </a:lnTo>
                <a:cubicBezTo>
                  <a:pt x="10281652" y="9352410"/>
                  <a:pt x="10274031" y="9354735"/>
                  <a:pt x="10266599" y="9350542"/>
                </a:cubicBezTo>
                <a:cubicBezTo>
                  <a:pt x="10260235" y="9346921"/>
                  <a:pt x="10257338" y="9336476"/>
                  <a:pt x="10262026" y="9330454"/>
                </a:cubicBezTo>
                <a:lnTo>
                  <a:pt x="10265990" y="9325346"/>
                </a:lnTo>
                <a:cubicBezTo>
                  <a:pt x="10269838" y="9320429"/>
                  <a:pt x="10275211" y="9317951"/>
                  <a:pt x="10280852" y="9318942"/>
                </a:cubicBezTo>
                <a:cubicBezTo>
                  <a:pt x="10279404" y="9314558"/>
                  <a:pt x="10279518" y="9309603"/>
                  <a:pt x="10282300" y="9306020"/>
                </a:cubicBezTo>
                <a:close/>
                <a:moveTo>
                  <a:pt x="10271897" y="9238894"/>
                </a:moveTo>
                <a:lnTo>
                  <a:pt x="10267933" y="9244002"/>
                </a:lnTo>
                <a:cubicBezTo>
                  <a:pt x="10263054" y="9250215"/>
                  <a:pt x="10252956" y="9250177"/>
                  <a:pt x="10247392" y="9245184"/>
                </a:cubicBezTo>
                <a:cubicBezTo>
                  <a:pt x="10241256" y="9239694"/>
                  <a:pt x="10241370" y="9230812"/>
                  <a:pt x="10246210" y="9224599"/>
                </a:cubicBezTo>
                <a:lnTo>
                  <a:pt x="10250212" y="9219530"/>
                </a:lnTo>
                <a:cubicBezTo>
                  <a:pt x="10255051" y="9213278"/>
                  <a:pt x="10265188" y="9213355"/>
                  <a:pt x="10270753" y="9218348"/>
                </a:cubicBezTo>
                <a:cubicBezTo>
                  <a:pt x="10276888" y="9223799"/>
                  <a:pt x="10276736" y="9232718"/>
                  <a:pt x="10271897" y="9238894"/>
                </a:cubicBezTo>
                <a:close/>
                <a:moveTo>
                  <a:pt x="10259815" y="9472596"/>
                </a:moveTo>
                <a:cubicBezTo>
                  <a:pt x="10274640" y="9484184"/>
                  <a:pt x="10256347" y="9506827"/>
                  <a:pt x="10241599" y="9495315"/>
                </a:cubicBezTo>
                <a:cubicBezTo>
                  <a:pt x="10226812" y="9483727"/>
                  <a:pt x="10245105" y="9461047"/>
                  <a:pt x="10259815" y="9472596"/>
                </a:cubicBezTo>
                <a:close/>
                <a:moveTo>
                  <a:pt x="10223078" y="9562898"/>
                </a:moveTo>
                <a:cubicBezTo>
                  <a:pt x="10208405" y="9551425"/>
                  <a:pt x="10224640" y="9527219"/>
                  <a:pt x="10239389" y="9538770"/>
                </a:cubicBezTo>
                <a:cubicBezTo>
                  <a:pt x="10254099" y="9550281"/>
                  <a:pt x="10237864" y="9574448"/>
                  <a:pt x="10223078" y="9562898"/>
                </a:cubicBezTo>
                <a:close/>
                <a:moveTo>
                  <a:pt x="10236797" y="9283835"/>
                </a:moveTo>
                <a:cubicBezTo>
                  <a:pt x="10232376" y="9290239"/>
                  <a:pt x="10222392" y="9291345"/>
                  <a:pt x="10216408" y="9286656"/>
                </a:cubicBezTo>
                <a:lnTo>
                  <a:pt x="10211302" y="9282692"/>
                </a:lnTo>
                <a:cubicBezTo>
                  <a:pt x="10204900" y="9277660"/>
                  <a:pt x="10203946" y="9268893"/>
                  <a:pt x="10208482" y="9262298"/>
                </a:cubicBezTo>
                <a:cubicBezTo>
                  <a:pt x="10212903" y="9255894"/>
                  <a:pt x="10222887" y="9254789"/>
                  <a:pt x="10228871" y="9259478"/>
                </a:cubicBezTo>
                <a:lnTo>
                  <a:pt x="10233976" y="9263442"/>
                </a:lnTo>
                <a:cubicBezTo>
                  <a:pt x="10240380" y="9268473"/>
                  <a:pt x="10241333" y="9277279"/>
                  <a:pt x="10236797" y="9283835"/>
                </a:cubicBezTo>
                <a:close/>
                <a:moveTo>
                  <a:pt x="10219000" y="9636161"/>
                </a:moveTo>
                <a:cubicBezTo>
                  <a:pt x="10223878" y="9629948"/>
                  <a:pt x="10234015" y="9630063"/>
                  <a:pt x="10239579" y="9635056"/>
                </a:cubicBezTo>
                <a:cubicBezTo>
                  <a:pt x="10245715" y="9640583"/>
                  <a:pt x="10245524" y="9649427"/>
                  <a:pt x="10240685" y="9655640"/>
                </a:cubicBezTo>
                <a:lnTo>
                  <a:pt x="10232719" y="9665817"/>
                </a:lnTo>
                <a:cubicBezTo>
                  <a:pt x="10227842" y="9672069"/>
                  <a:pt x="10217705" y="9671916"/>
                  <a:pt x="10212140" y="9666923"/>
                </a:cubicBezTo>
                <a:cubicBezTo>
                  <a:pt x="10206005" y="9661396"/>
                  <a:pt x="10206195" y="9652552"/>
                  <a:pt x="10211035" y="9646377"/>
                </a:cubicBezTo>
                <a:lnTo>
                  <a:pt x="10219000" y="9636161"/>
                </a:lnTo>
                <a:close/>
                <a:moveTo>
                  <a:pt x="10231500" y="9697074"/>
                </a:moveTo>
                <a:cubicBezTo>
                  <a:pt x="10232605" y="9690175"/>
                  <a:pt x="10238321" y="9685563"/>
                  <a:pt x="10245296" y="9684724"/>
                </a:cubicBezTo>
                <a:lnTo>
                  <a:pt x="10254365" y="9683619"/>
                </a:lnTo>
                <a:cubicBezTo>
                  <a:pt x="10262217" y="9682666"/>
                  <a:pt x="10269076" y="9690594"/>
                  <a:pt x="10269229" y="9697875"/>
                </a:cubicBezTo>
                <a:cubicBezTo>
                  <a:pt x="10269419" y="9706299"/>
                  <a:pt x="10262788" y="9711788"/>
                  <a:pt x="10254976" y="9712741"/>
                </a:cubicBezTo>
                <a:lnTo>
                  <a:pt x="10252727" y="9713008"/>
                </a:lnTo>
                <a:cubicBezTo>
                  <a:pt x="10248115" y="9716362"/>
                  <a:pt x="10241865" y="9717277"/>
                  <a:pt x="10236035" y="9712741"/>
                </a:cubicBezTo>
                <a:cubicBezTo>
                  <a:pt x="10230394" y="9708281"/>
                  <a:pt x="10229594" y="9702259"/>
                  <a:pt x="10231500" y="9697074"/>
                </a:cubicBezTo>
                <a:close/>
                <a:moveTo>
                  <a:pt x="10299679" y="9543344"/>
                </a:moveTo>
                <a:cubicBezTo>
                  <a:pt x="10296668" y="9543687"/>
                  <a:pt x="10293618" y="9544068"/>
                  <a:pt x="10290608" y="9544449"/>
                </a:cubicBezTo>
                <a:cubicBezTo>
                  <a:pt x="10282795" y="9545402"/>
                  <a:pt x="10275288" y="9539951"/>
                  <a:pt x="10274183" y="9532023"/>
                </a:cubicBezTo>
                <a:cubicBezTo>
                  <a:pt x="10273115" y="9524323"/>
                  <a:pt x="10278794" y="9516546"/>
                  <a:pt x="10286606" y="9515594"/>
                </a:cubicBezTo>
                <a:cubicBezTo>
                  <a:pt x="10289618" y="9515213"/>
                  <a:pt x="10292666" y="9514831"/>
                  <a:pt x="10295677" y="9514488"/>
                </a:cubicBezTo>
                <a:cubicBezTo>
                  <a:pt x="10303489" y="9513535"/>
                  <a:pt x="10310997" y="9518986"/>
                  <a:pt x="10312102" y="9526915"/>
                </a:cubicBezTo>
                <a:cubicBezTo>
                  <a:pt x="10313169" y="9534577"/>
                  <a:pt x="10307491" y="9542352"/>
                  <a:pt x="10299679" y="9543344"/>
                </a:cubicBezTo>
                <a:close/>
                <a:moveTo>
                  <a:pt x="10372849" y="9290849"/>
                </a:moveTo>
                <a:cubicBezTo>
                  <a:pt x="10368657" y="9290620"/>
                  <a:pt x="10365837" y="9288867"/>
                  <a:pt x="10363969" y="9286504"/>
                </a:cubicBezTo>
                <a:cubicBezTo>
                  <a:pt x="10361416" y="9295308"/>
                  <a:pt x="10351469" y="9301941"/>
                  <a:pt x="10342246" y="9294737"/>
                </a:cubicBezTo>
                <a:cubicBezTo>
                  <a:pt x="10327498" y="9283187"/>
                  <a:pt x="10344114" y="9259287"/>
                  <a:pt x="10358862" y="9270799"/>
                </a:cubicBezTo>
                <a:cubicBezTo>
                  <a:pt x="10360273" y="9271904"/>
                  <a:pt x="10361149" y="9273200"/>
                  <a:pt x="10362026" y="9274496"/>
                </a:cubicBezTo>
                <a:cubicBezTo>
                  <a:pt x="10363817" y="9267826"/>
                  <a:pt x="10369457" y="9261726"/>
                  <a:pt x="10378108" y="9262184"/>
                </a:cubicBezTo>
                <a:cubicBezTo>
                  <a:pt x="10396781" y="9263175"/>
                  <a:pt x="10391294" y="9291802"/>
                  <a:pt x="10372849" y="9290849"/>
                </a:cubicBezTo>
                <a:close/>
                <a:moveTo>
                  <a:pt x="10347811" y="9338687"/>
                </a:moveTo>
                <a:cubicBezTo>
                  <a:pt x="10347964" y="9346120"/>
                  <a:pt x="10341446" y="9354011"/>
                  <a:pt x="10333596" y="9353591"/>
                </a:cubicBezTo>
                <a:lnTo>
                  <a:pt x="10327117" y="9353248"/>
                </a:lnTo>
                <a:cubicBezTo>
                  <a:pt x="10319229" y="9352829"/>
                  <a:pt x="10312407" y="9347416"/>
                  <a:pt x="10312216" y="9339030"/>
                </a:cubicBezTo>
                <a:cubicBezTo>
                  <a:pt x="10312064" y="9331597"/>
                  <a:pt x="10318580" y="9323707"/>
                  <a:pt x="10326432" y="9324126"/>
                </a:cubicBezTo>
                <a:lnTo>
                  <a:pt x="10332871" y="9324469"/>
                </a:lnTo>
                <a:cubicBezTo>
                  <a:pt x="10340798" y="9324888"/>
                  <a:pt x="10347621" y="9330339"/>
                  <a:pt x="10347811" y="9338687"/>
                </a:cubicBezTo>
                <a:close/>
                <a:moveTo>
                  <a:pt x="10308291" y="9109864"/>
                </a:moveTo>
                <a:cubicBezTo>
                  <a:pt x="10304327" y="9116039"/>
                  <a:pt x="10294381" y="9119050"/>
                  <a:pt x="10288170" y="9114171"/>
                </a:cubicBezTo>
                <a:lnTo>
                  <a:pt x="10283063" y="9110207"/>
                </a:lnTo>
                <a:cubicBezTo>
                  <a:pt x="10276850" y="9105366"/>
                  <a:pt x="10274145" y="9097170"/>
                  <a:pt x="10278718" y="9090081"/>
                </a:cubicBezTo>
                <a:cubicBezTo>
                  <a:pt x="10282720" y="9083905"/>
                  <a:pt x="10292627" y="9080894"/>
                  <a:pt x="10298840" y="9085735"/>
                </a:cubicBezTo>
                <a:lnTo>
                  <a:pt x="10303947" y="9089699"/>
                </a:lnTo>
                <a:cubicBezTo>
                  <a:pt x="10310196" y="9094578"/>
                  <a:pt x="10312902" y="9102736"/>
                  <a:pt x="10308291" y="9109864"/>
                </a:cubicBezTo>
                <a:close/>
                <a:moveTo>
                  <a:pt x="10279670" y="9124692"/>
                </a:moveTo>
                <a:cubicBezTo>
                  <a:pt x="10287483" y="9123739"/>
                  <a:pt x="10295105" y="9128313"/>
                  <a:pt x="10296591" y="9136432"/>
                </a:cubicBezTo>
                <a:cubicBezTo>
                  <a:pt x="10297925" y="9143865"/>
                  <a:pt x="10292666" y="9152404"/>
                  <a:pt x="10284854" y="9153356"/>
                </a:cubicBezTo>
                <a:cubicBezTo>
                  <a:pt x="10283481" y="9153509"/>
                  <a:pt x="10282109" y="9153700"/>
                  <a:pt x="10280776" y="9153852"/>
                </a:cubicBezTo>
                <a:cubicBezTo>
                  <a:pt x="10278718" y="9155186"/>
                  <a:pt x="10276279" y="9156139"/>
                  <a:pt x="10273040" y="9155987"/>
                </a:cubicBezTo>
                <a:cubicBezTo>
                  <a:pt x="10264884" y="9155529"/>
                  <a:pt x="10260349" y="9149697"/>
                  <a:pt x="10259129" y="9143331"/>
                </a:cubicBezTo>
                <a:cubicBezTo>
                  <a:pt x="10259092" y="9143141"/>
                  <a:pt x="10258939" y="9142950"/>
                  <a:pt x="10258901" y="9142722"/>
                </a:cubicBezTo>
                <a:cubicBezTo>
                  <a:pt x="10258863" y="9142531"/>
                  <a:pt x="10258939" y="9142340"/>
                  <a:pt x="10258901" y="9142150"/>
                </a:cubicBezTo>
                <a:cubicBezTo>
                  <a:pt x="10258710" y="9140549"/>
                  <a:pt x="10258786" y="9138986"/>
                  <a:pt x="10259015" y="9137385"/>
                </a:cubicBezTo>
                <a:cubicBezTo>
                  <a:pt x="10259053" y="9137233"/>
                  <a:pt x="10259053" y="9137080"/>
                  <a:pt x="10259092" y="9136927"/>
                </a:cubicBezTo>
                <a:cubicBezTo>
                  <a:pt x="10259701" y="9133955"/>
                  <a:pt x="10261188" y="9131401"/>
                  <a:pt x="10263512" y="9129533"/>
                </a:cubicBezTo>
                <a:cubicBezTo>
                  <a:pt x="10265494" y="9127627"/>
                  <a:pt x="10267781" y="9126102"/>
                  <a:pt x="10270601" y="9125759"/>
                </a:cubicBezTo>
                <a:lnTo>
                  <a:pt x="10279670" y="9124692"/>
                </a:lnTo>
                <a:close/>
                <a:moveTo>
                  <a:pt x="10239046" y="9205769"/>
                </a:moveTo>
                <a:cubicBezTo>
                  <a:pt x="10224373" y="9194296"/>
                  <a:pt x="10240189" y="9169824"/>
                  <a:pt x="10254899" y="9181373"/>
                </a:cubicBezTo>
                <a:cubicBezTo>
                  <a:pt x="10269610" y="9192847"/>
                  <a:pt x="10253794" y="9217281"/>
                  <a:pt x="10239046" y="9205769"/>
                </a:cubicBezTo>
                <a:close/>
                <a:moveTo>
                  <a:pt x="10113017" y="9218119"/>
                </a:moveTo>
                <a:cubicBezTo>
                  <a:pt x="10127765" y="9229669"/>
                  <a:pt x="10109626" y="9252426"/>
                  <a:pt x="10094839" y="9240876"/>
                </a:cubicBezTo>
                <a:cubicBezTo>
                  <a:pt x="10089694" y="9236874"/>
                  <a:pt x="10088741" y="9231537"/>
                  <a:pt x="10090037" y="9226734"/>
                </a:cubicBezTo>
                <a:cubicBezTo>
                  <a:pt x="10085959" y="9228831"/>
                  <a:pt x="10081310" y="9229288"/>
                  <a:pt x="10076660" y="9226505"/>
                </a:cubicBezTo>
                <a:cubicBezTo>
                  <a:pt x="10070525" y="9222846"/>
                  <a:pt x="10066752" y="9212744"/>
                  <a:pt x="10071591" y="9206570"/>
                </a:cubicBezTo>
                <a:lnTo>
                  <a:pt x="10075593" y="9201462"/>
                </a:lnTo>
                <a:cubicBezTo>
                  <a:pt x="10080433" y="9195248"/>
                  <a:pt x="10088093" y="9191970"/>
                  <a:pt x="10095524" y="9196392"/>
                </a:cubicBezTo>
                <a:cubicBezTo>
                  <a:pt x="10101431" y="9199937"/>
                  <a:pt x="10104976" y="9209352"/>
                  <a:pt x="10100898" y="9215604"/>
                </a:cubicBezTo>
                <a:cubicBezTo>
                  <a:pt x="10104708" y="9214498"/>
                  <a:pt x="10108939" y="9214917"/>
                  <a:pt x="10113017" y="9218119"/>
                </a:cubicBezTo>
                <a:close/>
                <a:moveTo>
                  <a:pt x="10194877" y="9200089"/>
                </a:moveTo>
                <a:cubicBezTo>
                  <a:pt x="10209625" y="9211639"/>
                  <a:pt x="10189923" y="9233100"/>
                  <a:pt x="10175250" y="9221588"/>
                </a:cubicBezTo>
                <a:cubicBezTo>
                  <a:pt x="10166141" y="9214460"/>
                  <a:pt x="10170182" y="9203634"/>
                  <a:pt x="10178032" y="9199022"/>
                </a:cubicBezTo>
                <a:cubicBezTo>
                  <a:pt x="10176546" y="9198641"/>
                  <a:pt x="10175059" y="9198145"/>
                  <a:pt x="10173840" y="9197193"/>
                </a:cubicBezTo>
                <a:lnTo>
                  <a:pt x="10168734" y="9193228"/>
                </a:lnTo>
                <a:cubicBezTo>
                  <a:pt x="10162293" y="9188196"/>
                  <a:pt x="10160273" y="9180306"/>
                  <a:pt x="10164579" y="9173063"/>
                </a:cubicBezTo>
                <a:cubicBezTo>
                  <a:pt x="10168390" y="9166698"/>
                  <a:pt x="10178756" y="9164220"/>
                  <a:pt x="10184739" y="9168909"/>
                </a:cubicBezTo>
                <a:lnTo>
                  <a:pt x="10189846" y="9172873"/>
                </a:lnTo>
                <a:cubicBezTo>
                  <a:pt x="10196287" y="9177905"/>
                  <a:pt x="10198307" y="9185795"/>
                  <a:pt x="10194000" y="9193037"/>
                </a:cubicBezTo>
                <a:cubicBezTo>
                  <a:pt x="10192932" y="9194829"/>
                  <a:pt x="10191294" y="9196202"/>
                  <a:pt x="10189427" y="9197307"/>
                </a:cubicBezTo>
                <a:cubicBezTo>
                  <a:pt x="10191257" y="9197841"/>
                  <a:pt x="10193123" y="9198717"/>
                  <a:pt x="10194877" y="9200089"/>
                </a:cubicBezTo>
                <a:close/>
                <a:moveTo>
                  <a:pt x="10159320" y="9159875"/>
                </a:moveTo>
                <a:cubicBezTo>
                  <a:pt x="10144610" y="9148363"/>
                  <a:pt x="10161263" y="9124463"/>
                  <a:pt x="10176012" y="9136013"/>
                </a:cubicBezTo>
                <a:cubicBezTo>
                  <a:pt x="10190761" y="9147524"/>
                  <a:pt x="10174107" y="9171424"/>
                  <a:pt x="10159320" y="9159875"/>
                </a:cubicBezTo>
                <a:close/>
                <a:moveTo>
                  <a:pt x="10158939" y="9212974"/>
                </a:moveTo>
                <a:cubicBezTo>
                  <a:pt x="10173688" y="9224523"/>
                  <a:pt x="10155586" y="9247280"/>
                  <a:pt x="10140799" y="9235730"/>
                </a:cubicBezTo>
                <a:cubicBezTo>
                  <a:pt x="10126051" y="9224218"/>
                  <a:pt x="10144152" y="9201423"/>
                  <a:pt x="10158939" y="9212974"/>
                </a:cubicBezTo>
                <a:close/>
                <a:moveTo>
                  <a:pt x="10135158" y="9293060"/>
                </a:moveTo>
                <a:cubicBezTo>
                  <a:pt x="10149754" y="9304457"/>
                  <a:pt x="10134663" y="9329424"/>
                  <a:pt x="10119915" y="9317875"/>
                </a:cubicBezTo>
                <a:cubicBezTo>
                  <a:pt x="10105319" y="9306439"/>
                  <a:pt x="10120410" y="9281472"/>
                  <a:pt x="10135158" y="9293060"/>
                </a:cubicBezTo>
                <a:close/>
                <a:moveTo>
                  <a:pt x="10125136" y="9364303"/>
                </a:moveTo>
                <a:cubicBezTo>
                  <a:pt x="10132986" y="9363426"/>
                  <a:pt x="10140265" y="9369334"/>
                  <a:pt x="10141218" y="9377148"/>
                </a:cubicBezTo>
                <a:lnTo>
                  <a:pt x="10142323" y="9386221"/>
                </a:lnTo>
                <a:cubicBezTo>
                  <a:pt x="10143276" y="9394035"/>
                  <a:pt x="10137293" y="9401430"/>
                  <a:pt x="10129518" y="9402306"/>
                </a:cubicBezTo>
                <a:cubicBezTo>
                  <a:pt x="10121667" y="9403183"/>
                  <a:pt x="10114389" y="9397275"/>
                  <a:pt x="10113436" y="9389460"/>
                </a:cubicBezTo>
                <a:cubicBezTo>
                  <a:pt x="10113055" y="9386411"/>
                  <a:pt x="10112674" y="9383400"/>
                  <a:pt x="10112331" y="9380389"/>
                </a:cubicBezTo>
                <a:cubicBezTo>
                  <a:pt x="10111378" y="9372612"/>
                  <a:pt x="10117361" y="9365217"/>
                  <a:pt x="10125136" y="9364303"/>
                </a:cubicBezTo>
                <a:close/>
                <a:moveTo>
                  <a:pt x="10140913" y="9266072"/>
                </a:moveTo>
                <a:cubicBezTo>
                  <a:pt x="10139084" y="9262298"/>
                  <a:pt x="10138741" y="9258067"/>
                  <a:pt x="10140913" y="9253493"/>
                </a:cubicBezTo>
                <a:cubicBezTo>
                  <a:pt x="10143961" y="9246975"/>
                  <a:pt x="10154290" y="9243049"/>
                  <a:pt x="10160577" y="9247356"/>
                </a:cubicBezTo>
                <a:cubicBezTo>
                  <a:pt x="10166218" y="9251282"/>
                  <a:pt x="10171172" y="9256047"/>
                  <a:pt x="10171629" y="9263366"/>
                </a:cubicBezTo>
                <a:cubicBezTo>
                  <a:pt x="10171668" y="9264090"/>
                  <a:pt x="10171554" y="9264738"/>
                  <a:pt x="10171515" y="9265424"/>
                </a:cubicBezTo>
                <a:cubicBezTo>
                  <a:pt x="10178566" y="9277736"/>
                  <a:pt x="10165418" y="9295919"/>
                  <a:pt x="10152461" y="9285779"/>
                </a:cubicBezTo>
                <a:cubicBezTo>
                  <a:pt x="10151241" y="9284826"/>
                  <a:pt x="10150288" y="9283759"/>
                  <a:pt x="10149450" y="9282615"/>
                </a:cubicBezTo>
                <a:cubicBezTo>
                  <a:pt x="10147811" y="9281967"/>
                  <a:pt x="10146286" y="9281090"/>
                  <a:pt x="10144915" y="9279947"/>
                </a:cubicBezTo>
                <a:cubicBezTo>
                  <a:pt x="10140836" y="9276479"/>
                  <a:pt x="10139731" y="9271027"/>
                  <a:pt x="10140913" y="9266072"/>
                </a:cubicBezTo>
                <a:close/>
                <a:moveTo>
                  <a:pt x="10165799" y="9327366"/>
                </a:moveTo>
                <a:lnTo>
                  <a:pt x="10169800" y="9322258"/>
                </a:lnTo>
                <a:cubicBezTo>
                  <a:pt x="10174641" y="9316045"/>
                  <a:pt x="10183900" y="9314749"/>
                  <a:pt x="10190189" y="9319590"/>
                </a:cubicBezTo>
                <a:cubicBezTo>
                  <a:pt x="10196401" y="9324355"/>
                  <a:pt x="10197696" y="9333808"/>
                  <a:pt x="10192857" y="9340021"/>
                </a:cubicBezTo>
                <a:lnTo>
                  <a:pt x="10188893" y="9345129"/>
                </a:lnTo>
                <a:cubicBezTo>
                  <a:pt x="10184053" y="9351342"/>
                  <a:pt x="10174754" y="9352639"/>
                  <a:pt x="10168466" y="9347797"/>
                </a:cubicBezTo>
                <a:cubicBezTo>
                  <a:pt x="10162293" y="9342995"/>
                  <a:pt x="10160997" y="9333541"/>
                  <a:pt x="10165799" y="9327366"/>
                </a:cubicBezTo>
                <a:close/>
                <a:moveTo>
                  <a:pt x="10181081" y="9301522"/>
                </a:moveTo>
                <a:cubicBezTo>
                  <a:pt x="10166332" y="9289972"/>
                  <a:pt x="10184244" y="9267025"/>
                  <a:pt x="10199030" y="9278575"/>
                </a:cubicBezTo>
                <a:cubicBezTo>
                  <a:pt x="10213778" y="9290125"/>
                  <a:pt x="10195867" y="9313072"/>
                  <a:pt x="10181081" y="9301522"/>
                </a:cubicBezTo>
                <a:close/>
                <a:moveTo>
                  <a:pt x="10185082" y="9118822"/>
                </a:moveTo>
                <a:cubicBezTo>
                  <a:pt x="10181881" y="9123739"/>
                  <a:pt x="10176736" y="9125606"/>
                  <a:pt x="10171515" y="9125111"/>
                </a:cubicBezTo>
                <a:cubicBezTo>
                  <a:pt x="10167857" y="9130219"/>
                  <a:pt x="10161836" y="9133116"/>
                  <a:pt x="10155318" y="9130981"/>
                </a:cubicBezTo>
                <a:cubicBezTo>
                  <a:pt x="10150898" y="9129533"/>
                  <a:pt x="10147429" y="9125492"/>
                  <a:pt x="10146020" y="9120918"/>
                </a:cubicBezTo>
                <a:cubicBezTo>
                  <a:pt x="10145677" y="9120956"/>
                  <a:pt x="10145410" y="9121146"/>
                  <a:pt x="10145067" y="9121185"/>
                </a:cubicBezTo>
                <a:lnTo>
                  <a:pt x="10135997" y="9122290"/>
                </a:lnTo>
                <a:cubicBezTo>
                  <a:pt x="10128147" y="9123243"/>
                  <a:pt x="10121210" y="9115505"/>
                  <a:pt x="10120981" y="9108186"/>
                </a:cubicBezTo>
                <a:cubicBezTo>
                  <a:pt x="10120792" y="9102354"/>
                  <a:pt x="10124031" y="9097933"/>
                  <a:pt x="10128565" y="9095417"/>
                </a:cubicBezTo>
                <a:cubicBezTo>
                  <a:pt x="10128527" y="9092558"/>
                  <a:pt x="10129061" y="9089699"/>
                  <a:pt x="10130890" y="9087374"/>
                </a:cubicBezTo>
                <a:lnTo>
                  <a:pt x="10138856" y="9077158"/>
                </a:lnTo>
                <a:cubicBezTo>
                  <a:pt x="10143695" y="9070945"/>
                  <a:pt x="10152308" y="9068772"/>
                  <a:pt x="10159091" y="9073461"/>
                </a:cubicBezTo>
                <a:cubicBezTo>
                  <a:pt x="10165265" y="9077730"/>
                  <a:pt x="10167628" y="9087527"/>
                  <a:pt x="10162788" y="9093740"/>
                </a:cubicBezTo>
                <a:lnTo>
                  <a:pt x="10160540" y="9096598"/>
                </a:lnTo>
                <a:cubicBezTo>
                  <a:pt x="10167361" y="9093968"/>
                  <a:pt x="10174373" y="9095379"/>
                  <a:pt x="10180738" y="9098695"/>
                </a:cubicBezTo>
                <a:cubicBezTo>
                  <a:pt x="10187750" y="9102354"/>
                  <a:pt x="10189046" y="9112723"/>
                  <a:pt x="10185082" y="9118822"/>
                </a:cubicBezTo>
                <a:close/>
                <a:moveTo>
                  <a:pt x="10170295" y="8966578"/>
                </a:moveTo>
                <a:cubicBezTo>
                  <a:pt x="10170295" y="8967645"/>
                  <a:pt x="10170486" y="8968750"/>
                  <a:pt x="10170257" y="8969741"/>
                </a:cubicBezTo>
                <a:cubicBezTo>
                  <a:pt x="10168466" y="8977822"/>
                  <a:pt x="10160768" y="8981672"/>
                  <a:pt x="10153032" y="8980681"/>
                </a:cubicBezTo>
                <a:lnTo>
                  <a:pt x="10144038" y="8979500"/>
                </a:lnTo>
                <a:cubicBezTo>
                  <a:pt x="10136263" y="8978509"/>
                  <a:pt x="10131538" y="8969360"/>
                  <a:pt x="10133101" y="8962270"/>
                </a:cubicBezTo>
                <a:cubicBezTo>
                  <a:pt x="10134777" y="8954761"/>
                  <a:pt x="10141522" y="8951101"/>
                  <a:pt x="10148649" y="8951368"/>
                </a:cubicBezTo>
                <a:cubicBezTo>
                  <a:pt x="10151545" y="8942754"/>
                  <a:pt x="10162331" y="8936350"/>
                  <a:pt x="10171706" y="8943669"/>
                </a:cubicBezTo>
                <a:cubicBezTo>
                  <a:pt x="10180623" y="8950682"/>
                  <a:pt x="10177422" y="8961508"/>
                  <a:pt x="10170295" y="8966578"/>
                </a:cubicBezTo>
                <a:close/>
                <a:moveTo>
                  <a:pt x="10078337" y="9028557"/>
                </a:moveTo>
                <a:cubicBezTo>
                  <a:pt x="10079862" y="9026347"/>
                  <a:pt x="10081767" y="9024594"/>
                  <a:pt x="10083825" y="9023259"/>
                </a:cubicBezTo>
                <a:cubicBezTo>
                  <a:pt x="10085616" y="9017503"/>
                  <a:pt x="10090989" y="9013691"/>
                  <a:pt x="10097201" y="9012929"/>
                </a:cubicBezTo>
                <a:lnTo>
                  <a:pt x="10106271" y="9011824"/>
                </a:lnTo>
                <a:cubicBezTo>
                  <a:pt x="10114122" y="9010871"/>
                  <a:pt x="10121058" y="9018533"/>
                  <a:pt x="10121324" y="9025889"/>
                </a:cubicBezTo>
                <a:cubicBezTo>
                  <a:pt x="10121553" y="9032179"/>
                  <a:pt x="10117933" y="9036943"/>
                  <a:pt x="10112826" y="9039383"/>
                </a:cubicBezTo>
                <a:cubicBezTo>
                  <a:pt x="10112407" y="9041556"/>
                  <a:pt x="10111645" y="9043690"/>
                  <a:pt x="10110197" y="9045711"/>
                </a:cubicBezTo>
                <a:cubicBezTo>
                  <a:pt x="10107110" y="9049942"/>
                  <a:pt x="10101355" y="9051733"/>
                  <a:pt x="10096172" y="9050857"/>
                </a:cubicBezTo>
                <a:cubicBezTo>
                  <a:pt x="10091256" y="9053106"/>
                  <a:pt x="10084968" y="9052267"/>
                  <a:pt x="10080662" y="9049103"/>
                </a:cubicBezTo>
                <a:cubicBezTo>
                  <a:pt x="10073916" y="9044148"/>
                  <a:pt x="10073992" y="9034809"/>
                  <a:pt x="10078337" y="9028557"/>
                </a:cubicBezTo>
                <a:close/>
                <a:moveTo>
                  <a:pt x="10086721" y="9082610"/>
                </a:moveTo>
                <a:cubicBezTo>
                  <a:pt x="10101394" y="9094121"/>
                  <a:pt x="10085501" y="9118479"/>
                  <a:pt x="10070753" y="9106967"/>
                </a:cubicBezTo>
                <a:cubicBezTo>
                  <a:pt x="10056043" y="9095493"/>
                  <a:pt x="10071973" y="9071098"/>
                  <a:pt x="10086721" y="9082610"/>
                </a:cubicBezTo>
                <a:close/>
                <a:moveTo>
                  <a:pt x="10071248" y="9119698"/>
                </a:moveTo>
                <a:cubicBezTo>
                  <a:pt x="10071705" y="9120766"/>
                  <a:pt x="10071705" y="9121795"/>
                  <a:pt x="10071935" y="9122862"/>
                </a:cubicBezTo>
                <a:cubicBezTo>
                  <a:pt x="10077041" y="9120308"/>
                  <a:pt x="10083558" y="9121185"/>
                  <a:pt x="10088093" y="9124730"/>
                </a:cubicBezTo>
                <a:cubicBezTo>
                  <a:pt x="10089998" y="9126217"/>
                  <a:pt x="10091180" y="9128160"/>
                  <a:pt x="10091980" y="9130257"/>
                </a:cubicBezTo>
                <a:cubicBezTo>
                  <a:pt x="10094344" y="9130714"/>
                  <a:pt x="10096667" y="9131515"/>
                  <a:pt x="10098649" y="9132964"/>
                </a:cubicBezTo>
                <a:cubicBezTo>
                  <a:pt x="10105051" y="9137766"/>
                  <a:pt x="10105319" y="9147448"/>
                  <a:pt x="10100631" y="9153471"/>
                </a:cubicBezTo>
                <a:lnTo>
                  <a:pt x="10088665" y="9168756"/>
                </a:lnTo>
                <a:cubicBezTo>
                  <a:pt x="10083634" y="9175160"/>
                  <a:pt x="10074373" y="9175389"/>
                  <a:pt x="10068200" y="9170739"/>
                </a:cubicBezTo>
                <a:cubicBezTo>
                  <a:pt x="10062369" y="9166355"/>
                  <a:pt x="10061835" y="9158045"/>
                  <a:pt x="10065303" y="9152023"/>
                </a:cubicBezTo>
                <a:cubicBezTo>
                  <a:pt x="10065266" y="9152023"/>
                  <a:pt x="10065266" y="9152023"/>
                  <a:pt x="10065227" y="9151984"/>
                </a:cubicBezTo>
                <a:cubicBezTo>
                  <a:pt x="10061721" y="9149278"/>
                  <a:pt x="10060311" y="9145161"/>
                  <a:pt x="10060387" y="9141044"/>
                </a:cubicBezTo>
                <a:cubicBezTo>
                  <a:pt x="10054975" y="9142493"/>
                  <a:pt x="10049182" y="9140930"/>
                  <a:pt x="10046211" y="9134069"/>
                </a:cubicBezTo>
                <a:cubicBezTo>
                  <a:pt x="10038893" y="9117183"/>
                  <a:pt x="10063855" y="9102698"/>
                  <a:pt x="10071248" y="9119698"/>
                </a:cubicBezTo>
                <a:close/>
                <a:moveTo>
                  <a:pt x="10058977" y="9188082"/>
                </a:moveTo>
                <a:lnTo>
                  <a:pt x="10061530" y="9193952"/>
                </a:lnTo>
                <a:cubicBezTo>
                  <a:pt x="10064655" y="9201119"/>
                  <a:pt x="10063284" y="9209466"/>
                  <a:pt x="10055928" y="9213583"/>
                </a:cubicBezTo>
                <a:cubicBezTo>
                  <a:pt x="10049602" y="9217090"/>
                  <a:pt x="10039427" y="9215108"/>
                  <a:pt x="10036340" y="9207980"/>
                </a:cubicBezTo>
                <a:lnTo>
                  <a:pt x="10033786" y="9202110"/>
                </a:lnTo>
                <a:cubicBezTo>
                  <a:pt x="10030661" y="9194943"/>
                  <a:pt x="10032034" y="9186557"/>
                  <a:pt x="10039389" y="9182479"/>
                </a:cubicBezTo>
                <a:cubicBezTo>
                  <a:pt x="10045715" y="9178972"/>
                  <a:pt x="10055891" y="9180954"/>
                  <a:pt x="10058977" y="9188082"/>
                </a:cubicBezTo>
                <a:close/>
                <a:moveTo>
                  <a:pt x="10040646" y="9424453"/>
                </a:moveTo>
                <a:cubicBezTo>
                  <a:pt x="10055243" y="9435888"/>
                  <a:pt x="10040113" y="9460742"/>
                  <a:pt x="10025364" y="9449230"/>
                </a:cubicBezTo>
                <a:cubicBezTo>
                  <a:pt x="10010731" y="9437794"/>
                  <a:pt x="10025898" y="9412941"/>
                  <a:pt x="10040646" y="9424453"/>
                </a:cubicBezTo>
                <a:close/>
                <a:moveTo>
                  <a:pt x="10003337" y="9592821"/>
                </a:moveTo>
                <a:cubicBezTo>
                  <a:pt x="9999526" y="9599187"/>
                  <a:pt x="9989160" y="9601664"/>
                  <a:pt x="9983177" y="9596976"/>
                </a:cubicBezTo>
                <a:lnTo>
                  <a:pt x="9978070" y="9593012"/>
                </a:lnTo>
                <a:cubicBezTo>
                  <a:pt x="9971630" y="9587980"/>
                  <a:pt x="9969610" y="9580090"/>
                  <a:pt x="9973917" y="9572847"/>
                </a:cubicBezTo>
                <a:cubicBezTo>
                  <a:pt x="9977727" y="9566482"/>
                  <a:pt x="9988093" y="9564004"/>
                  <a:pt x="9994076" y="9568693"/>
                </a:cubicBezTo>
                <a:lnTo>
                  <a:pt x="9999183" y="9572656"/>
                </a:lnTo>
                <a:cubicBezTo>
                  <a:pt x="10005624" y="9577688"/>
                  <a:pt x="10007643" y="9585579"/>
                  <a:pt x="10003337" y="9592821"/>
                </a:cubicBezTo>
                <a:close/>
                <a:moveTo>
                  <a:pt x="10008406" y="9678358"/>
                </a:moveTo>
                <a:cubicBezTo>
                  <a:pt x="10018009" y="9685867"/>
                  <a:pt x="10013702" y="9698027"/>
                  <a:pt x="10005547" y="9702563"/>
                </a:cubicBezTo>
                <a:cubicBezTo>
                  <a:pt x="10000897" y="9707061"/>
                  <a:pt x="9992972" y="9708929"/>
                  <a:pt x="9987674" y="9704813"/>
                </a:cubicBezTo>
                <a:lnTo>
                  <a:pt x="9982567" y="9700848"/>
                </a:lnTo>
                <a:cubicBezTo>
                  <a:pt x="9976355" y="9695969"/>
                  <a:pt x="9973535" y="9687926"/>
                  <a:pt x="9978070" y="9680759"/>
                </a:cubicBezTo>
                <a:cubicBezTo>
                  <a:pt x="9981729" y="9675004"/>
                  <a:pt x="9990570" y="9672145"/>
                  <a:pt x="9996782" y="9675690"/>
                </a:cubicBezTo>
                <a:cubicBezTo>
                  <a:pt x="10000440" y="9674737"/>
                  <a:pt x="10004518" y="9675309"/>
                  <a:pt x="10008406" y="9678358"/>
                </a:cubicBezTo>
                <a:close/>
                <a:moveTo>
                  <a:pt x="10002194" y="9486243"/>
                </a:moveTo>
                <a:cubicBezTo>
                  <a:pt x="9995791" y="9481211"/>
                  <a:pt x="9993733" y="9473321"/>
                  <a:pt x="9998040" y="9466078"/>
                </a:cubicBezTo>
                <a:cubicBezTo>
                  <a:pt x="10001851" y="9459712"/>
                  <a:pt x="10012179" y="9457235"/>
                  <a:pt x="10018200" y="9461923"/>
                </a:cubicBezTo>
                <a:lnTo>
                  <a:pt x="10023306" y="9465888"/>
                </a:lnTo>
                <a:cubicBezTo>
                  <a:pt x="10029747" y="9470919"/>
                  <a:pt x="10031766" y="9478810"/>
                  <a:pt x="10027461" y="9486052"/>
                </a:cubicBezTo>
                <a:cubicBezTo>
                  <a:pt x="10023650" y="9492418"/>
                  <a:pt x="10013284" y="9494896"/>
                  <a:pt x="10007300" y="9490207"/>
                </a:cubicBezTo>
                <a:lnTo>
                  <a:pt x="10002194" y="9486243"/>
                </a:lnTo>
                <a:close/>
                <a:moveTo>
                  <a:pt x="9993009" y="9380579"/>
                </a:moveTo>
                <a:cubicBezTo>
                  <a:pt x="9983406" y="9373070"/>
                  <a:pt x="9987712" y="9360872"/>
                  <a:pt x="9995867" y="9356374"/>
                </a:cubicBezTo>
                <a:cubicBezTo>
                  <a:pt x="10000554" y="9351876"/>
                  <a:pt x="10008443" y="9349970"/>
                  <a:pt x="10013741" y="9354125"/>
                </a:cubicBezTo>
                <a:lnTo>
                  <a:pt x="10018847" y="9358089"/>
                </a:lnTo>
                <a:cubicBezTo>
                  <a:pt x="10025059" y="9362930"/>
                  <a:pt x="10027879" y="9371011"/>
                  <a:pt x="10023306" y="9378178"/>
                </a:cubicBezTo>
                <a:cubicBezTo>
                  <a:pt x="10019648" y="9383934"/>
                  <a:pt x="10010806" y="9386792"/>
                  <a:pt x="10004595" y="9383247"/>
                </a:cubicBezTo>
                <a:cubicBezTo>
                  <a:pt x="10000974" y="9384162"/>
                  <a:pt x="9996897" y="9383591"/>
                  <a:pt x="9993009" y="9380579"/>
                </a:cubicBezTo>
                <a:close/>
                <a:moveTo>
                  <a:pt x="10027346" y="9299578"/>
                </a:moveTo>
                <a:cubicBezTo>
                  <a:pt x="10025859" y="9301789"/>
                  <a:pt x="10023573" y="9303351"/>
                  <a:pt x="10021058" y="9304457"/>
                </a:cubicBezTo>
                <a:cubicBezTo>
                  <a:pt x="10023230" y="9309527"/>
                  <a:pt x="10022202" y="9315549"/>
                  <a:pt x="10018620" y="9320123"/>
                </a:cubicBezTo>
                <a:lnTo>
                  <a:pt x="10014656" y="9325231"/>
                </a:lnTo>
                <a:cubicBezTo>
                  <a:pt x="10009777" y="9331445"/>
                  <a:pt x="9999602" y="9331254"/>
                  <a:pt x="9994076" y="9326261"/>
                </a:cubicBezTo>
                <a:cubicBezTo>
                  <a:pt x="9987940" y="9320695"/>
                  <a:pt x="9988208" y="9311890"/>
                  <a:pt x="9993047" y="9305677"/>
                </a:cubicBezTo>
                <a:lnTo>
                  <a:pt x="9997011" y="9300607"/>
                </a:lnTo>
                <a:cubicBezTo>
                  <a:pt x="9997925" y="9299425"/>
                  <a:pt x="9999183" y="9298663"/>
                  <a:pt x="10000440" y="9297939"/>
                </a:cubicBezTo>
                <a:cubicBezTo>
                  <a:pt x="9995601" y="9292984"/>
                  <a:pt x="9993810" y="9285741"/>
                  <a:pt x="9997963" y="9279490"/>
                </a:cubicBezTo>
                <a:cubicBezTo>
                  <a:pt x="9998154" y="9279223"/>
                  <a:pt x="9998459" y="9279070"/>
                  <a:pt x="9998649" y="9278842"/>
                </a:cubicBezTo>
                <a:cubicBezTo>
                  <a:pt x="9997201" y="9277660"/>
                  <a:pt x="9995981" y="9276173"/>
                  <a:pt x="9995220" y="9274382"/>
                </a:cubicBezTo>
                <a:lnTo>
                  <a:pt x="9992667" y="9268512"/>
                </a:lnTo>
                <a:cubicBezTo>
                  <a:pt x="9990304" y="9263099"/>
                  <a:pt x="9991790" y="9257533"/>
                  <a:pt x="9995296" y="9253188"/>
                </a:cubicBezTo>
                <a:cubicBezTo>
                  <a:pt x="9995106" y="9253074"/>
                  <a:pt x="9994877" y="9253036"/>
                  <a:pt x="9994686" y="9252883"/>
                </a:cubicBezTo>
                <a:lnTo>
                  <a:pt x="9989579" y="9248919"/>
                </a:lnTo>
                <a:cubicBezTo>
                  <a:pt x="9983177" y="9243887"/>
                  <a:pt x="9983139" y="9234510"/>
                  <a:pt x="9987788" y="9228411"/>
                </a:cubicBezTo>
                <a:cubicBezTo>
                  <a:pt x="9992667" y="9222008"/>
                  <a:pt x="10002308" y="9221931"/>
                  <a:pt x="10008291" y="9226620"/>
                </a:cubicBezTo>
                <a:lnTo>
                  <a:pt x="10013398" y="9230584"/>
                </a:lnTo>
                <a:cubicBezTo>
                  <a:pt x="10019800" y="9235616"/>
                  <a:pt x="10019838" y="9244993"/>
                  <a:pt x="10015189" y="9251092"/>
                </a:cubicBezTo>
                <a:cubicBezTo>
                  <a:pt x="10015189" y="9251092"/>
                  <a:pt x="10015151" y="9251092"/>
                  <a:pt x="10015151" y="9251130"/>
                </a:cubicBezTo>
                <a:cubicBezTo>
                  <a:pt x="10016409" y="9252235"/>
                  <a:pt x="10017513" y="9253493"/>
                  <a:pt x="10018200" y="9255056"/>
                </a:cubicBezTo>
                <a:lnTo>
                  <a:pt x="10020754" y="9260926"/>
                </a:lnTo>
                <a:cubicBezTo>
                  <a:pt x="10023002" y="9266110"/>
                  <a:pt x="10021706" y="9271408"/>
                  <a:pt x="10018581" y="9275716"/>
                </a:cubicBezTo>
                <a:lnTo>
                  <a:pt x="10023345" y="9279413"/>
                </a:lnTo>
                <a:cubicBezTo>
                  <a:pt x="10029518" y="9284254"/>
                  <a:pt x="10031995" y="9292602"/>
                  <a:pt x="10027346" y="9299578"/>
                </a:cubicBezTo>
                <a:close/>
                <a:moveTo>
                  <a:pt x="10023993" y="9166279"/>
                </a:moveTo>
                <a:lnTo>
                  <a:pt x="10020029" y="9171348"/>
                </a:lnTo>
                <a:cubicBezTo>
                  <a:pt x="10019724" y="9171730"/>
                  <a:pt x="10019381" y="9172073"/>
                  <a:pt x="10019038" y="9172378"/>
                </a:cubicBezTo>
                <a:cubicBezTo>
                  <a:pt x="10019495" y="9173674"/>
                  <a:pt x="10019838" y="9175008"/>
                  <a:pt x="10019915" y="9176342"/>
                </a:cubicBezTo>
                <a:cubicBezTo>
                  <a:pt x="10020258" y="9184651"/>
                  <a:pt x="10013779" y="9190560"/>
                  <a:pt x="10006004" y="9191475"/>
                </a:cubicBezTo>
                <a:lnTo>
                  <a:pt x="9996935" y="9192580"/>
                </a:lnTo>
                <a:cubicBezTo>
                  <a:pt x="9989084" y="9193533"/>
                  <a:pt x="9982110" y="9186024"/>
                  <a:pt x="9981767" y="9178667"/>
                </a:cubicBezTo>
                <a:cubicBezTo>
                  <a:pt x="9981462" y="9171043"/>
                  <a:pt x="9986912" y="9165478"/>
                  <a:pt x="9993847" y="9163877"/>
                </a:cubicBezTo>
                <a:cubicBezTo>
                  <a:pt x="9993581" y="9160408"/>
                  <a:pt x="9994343" y="9156901"/>
                  <a:pt x="9996477" y="9154195"/>
                </a:cubicBezTo>
                <a:lnTo>
                  <a:pt x="10000440" y="9149087"/>
                </a:lnTo>
                <a:cubicBezTo>
                  <a:pt x="10005472" y="9142683"/>
                  <a:pt x="10013970" y="9141387"/>
                  <a:pt x="10020754" y="9145847"/>
                </a:cubicBezTo>
                <a:cubicBezTo>
                  <a:pt x="10027156" y="9150193"/>
                  <a:pt x="10028680" y="9160294"/>
                  <a:pt x="10023993" y="9166279"/>
                </a:cubicBezTo>
                <a:close/>
                <a:moveTo>
                  <a:pt x="9989656" y="9458416"/>
                </a:moveTo>
                <a:cubicBezTo>
                  <a:pt x="9996058" y="9462495"/>
                  <a:pt x="9997888" y="9472672"/>
                  <a:pt x="9993199" y="9478695"/>
                </a:cubicBezTo>
                <a:lnTo>
                  <a:pt x="9989199" y="9483803"/>
                </a:lnTo>
                <a:cubicBezTo>
                  <a:pt x="9984167" y="9490245"/>
                  <a:pt x="9975860" y="9491770"/>
                  <a:pt x="9968924" y="9487348"/>
                </a:cubicBezTo>
                <a:cubicBezTo>
                  <a:pt x="9962521" y="9483269"/>
                  <a:pt x="9960692" y="9473054"/>
                  <a:pt x="9965380" y="9467069"/>
                </a:cubicBezTo>
                <a:lnTo>
                  <a:pt x="9969381" y="9461961"/>
                </a:lnTo>
                <a:cubicBezTo>
                  <a:pt x="9974412" y="9455519"/>
                  <a:pt x="9982758" y="9453995"/>
                  <a:pt x="9989656" y="9458416"/>
                </a:cubicBezTo>
                <a:close/>
                <a:moveTo>
                  <a:pt x="9884892" y="9335409"/>
                </a:moveTo>
                <a:lnTo>
                  <a:pt x="9875822" y="9336515"/>
                </a:lnTo>
                <a:cubicBezTo>
                  <a:pt x="9867972" y="9337467"/>
                  <a:pt x="9861149" y="9329348"/>
                  <a:pt x="9861074" y="9322144"/>
                </a:cubicBezTo>
                <a:cubicBezTo>
                  <a:pt x="9860959" y="9313682"/>
                  <a:pt x="9867666" y="9308345"/>
                  <a:pt x="9875441" y="9307392"/>
                </a:cubicBezTo>
                <a:lnTo>
                  <a:pt x="9878147" y="9307049"/>
                </a:lnTo>
                <a:cubicBezTo>
                  <a:pt x="9876317" y="9302208"/>
                  <a:pt x="9877193" y="9296338"/>
                  <a:pt x="9880433" y="9292221"/>
                </a:cubicBezTo>
                <a:lnTo>
                  <a:pt x="9884397" y="9287113"/>
                </a:lnTo>
                <a:cubicBezTo>
                  <a:pt x="9889427" y="9280709"/>
                  <a:pt x="9898802" y="9280633"/>
                  <a:pt x="9904900" y="9285283"/>
                </a:cubicBezTo>
                <a:cubicBezTo>
                  <a:pt x="9911302" y="9290163"/>
                  <a:pt x="9911416" y="9299807"/>
                  <a:pt x="9906729" y="9305791"/>
                </a:cubicBezTo>
                <a:lnTo>
                  <a:pt x="9902766" y="9310899"/>
                </a:lnTo>
                <a:cubicBezTo>
                  <a:pt x="9901393" y="9312652"/>
                  <a:pt x="9899679" y="9313910"/>
                  <a:pt x="9897773" y="9314749"/>
                </a:cubicBezTo>
                <a:cubicBezTo>
                  <a:pt x="9898688" y="9316655"/>
                  <a:pt x="9899259" y="9318714"/>
                  <a:pt x="9899297" y="9320657"/>
                </a:cubicBezTo>
                <a:cubicBezTo>
                  <a:pt x="9899336" y="9324888"/>
                  <a:pt x="9897697" y="9328319"/>
                  <a:pt x="9895068" y="9330835"/>
                </a:cubicBezTo>
                <a:cubicBezTo>
                  <a:pt x="9898573" y="9330149"/>
                  <a:pt x="9902309" y="9330759"/>
                  <a:pt x="9905814" y="9332893"/>
                </a:cubicBezTo>
                <a:cubicBezTo>
                  <a:pt x="9912178" y="9336819"/>
                  <a:pt x="9914466" y="9347111"/>
                  <a:pt x="9909777" y="9353096"/>
                </a:cubicBezTo>
                <a:lnTo>
                  <a:pt x="9905814" y="9358204"/>
                </a:lnTo>
                <a:cubicBezTo>
                  <a:pt x="9900784" y="9364645"/>
                  <a:pt x="9892743" y="9366514"/>
                  <a:pt x="9885616" y="9362168"/>
                </a:cubicBezTo>
                <a:cubicBezTo>
                  <a:pt x="9879213" y="9358280"/>
                  <a:pt x="9876965" y="9347950"/>
                  <a:pt x="9881652" y="9341965"/>
                </a:cubicBezTo>
                <a:lnTo>
                  <a:pt x="9885616" y="9336858"/>
                </a:lnTo>
                <a:cubicBezTo>
                  <a:pt x="9886379" y="9335904"/>
                  <a:pt x="9887293" y="9335256"/>
                  <a:pt x="9888170" y="9334494"/>
                </a:cubicBezTo>
                <a:cubicBezTo>
                  <a:pt x="9887064" y="9334799"/>
                  <a:pt x="9886036" y="9335256"/>
                  <a:pt x="9884892" y="9335409"/>
                </a:cubicBezTo>
                <a:close/>
                <a:moveTo>
                  <a:pt x="9912827" y="9160103"/>
                </a:moveTo>
                <a:cubicBezTo>
                  <a:pt x="9927613" y="9171654"/>
                  <a:pt x="9908368" y="9193495"/>
                  <a:pt x="9893657" y="9182021"/>
                </a:cubicBezTo>
                <a:cubicBezTo>
                  <a:pt x="9878870" y="9170472"/>
                  <a:pt x="9898116" y="9148630"/>
                  <a:pt x="9912827" y="9160103"/>
                </a:cubicBezTo>
                <a:close/>
                <a:moveTo>
                  <a:pt x="9901775" y="9203673"/>
                </a:moveTo>
                <a:cubicBezTo>
                  <a:pt x="9896020" y="9190369"/>
                  <a:pt x="9910273" y="9178743"/>
                  <a:pt x="9920182" y="9182746"/>
                </a:cubicBezTo>
                <a:cubicBezTo>
                  <a:pt x="9926164" y="9182746"/>
                  <a:pt x="9932071" y="9183775"/>
                  <a:pt x="9937064" y="9187472"/>
                </a:cubicBezTo>
                <a:cubicBezTo>
                  <a:pt x="9938321" y="9188387"/>
                  <a:pt x="9939351" y="9189531"/>
                  <a:pt x="9940342" y="9190674"/>
                </a:cubicBezTo>
                <a:cubicBezTo>
                  <a:pt x="9943162" y="9189455"/>
                  <a:pt x="9946210" y="9188883"/>
                  <a:pt x="9949030" y="9189988"/>
                </a:cubicBezTo>
                <a:lnTo>
                  <a:pt x="9957453" y="9193304"/>
                </a:lnTo>
                <a:cubicBezTo>
                  <a:pt x="9964999" y="9196278"/>
                  <a:pt x="9969610" y="9202377"/>
                  <a:pt x="9967857" y="9210839"/>
                </a:cubicBezTo>
                <a:cubicBezTo>
                  <a:pt x="9966408" y="9217815"/>
                  <a:pt x="9957339" y="9224028"/>
                  <a:pt x="9950288" y="9221207"/>
                </a:cubicBezTo>
                <a:cubicBezTo>
                  <a:pt x="9947468" y="9220102"/>
                  <a:pt x="9944687" y="9218996"/>
                  <a:pt x="9941866" y="9217891"/>
                </a:cubicBezTo>
                <a:cubicBezTo>
                  <a:pt x="9939122" y="9216823"/>
                  <a:pt x="9936950" y="9215184"/>
                  <a:pt x="9935159" y="9213278"/>
                </a:cubicBezTo>
                <a:cubicBezTo>
                  <a:pt x="9931005" y="9215032"/>
                  <a:pt x="9926241" y="9215375"/>
                  <a:pt x="9922582" y="9212668"/>
                </a:cubicBezTo>
                <a:cubicBezTo>
                  <a:pt x="9921859" y="9212097"/>
                  <a:pt x="9921096" y="9211563"/>
                  <a:pt x="9920296" y="9211105"/>
                </a:cubicBezTo>
                <a:cubicBezTo>
                  <a:pt x="9920296" y="9211105"/>
                  <a:pt x="9920296" y="9211105"/>
                  <a:pt x="9920296" y="9211105"/>
                </a:cubicBezTo>
                <a:lnTo>
                  <a:pt x="9919991" y="9211105"/>
                </a:lnTo>
                <a:cubicBezTo>
                  <a:pt x="9919762" y="9211144"/>
                  <a:pt x="9919725" y="9211144"/>
                  <a:pt x="9919266" y="9211258"/>
                </a:cubicBezTo>
                <a:cubicBezTo>
                  <a:pt x="9916752" y="9211830"/>
                  <a:pt x="9914389" y="9211563"/>
                  <a:pt x="9912102" y="9210953"/>
                </a:cubicBezTo>
                <a:cubicBezTo>
                  <a:pt x="9907986" y="9210915"/>
                  <a:pt x="9904061" y="9208933"/>
                  <a:pt x="9901775" y="9203673"/>
                </a:cubicBezTo>
                <a:close/>
                <a:moveTo>
                  <a:pt x="9977042" y="9160294"/>
                </a:moveTo>
                <a:cubicBezTo>
                  <a:pt x="9984320" y="9177104"/>
                  <a:pt x="9959625" y="9192046"/>
                  <a:pt x="9952232" y="9175046"/>
                </a:cubicBezTo>
                <a:cubicBezTo>
                  <a:pt x="9944953" y="9158236"/>
                  <a:pt x="9969686" y="9143293"/>
                  <a:pt x="9977042" y="9160294"/>
                </a:cubicBezTo>
                <a:close/>
                <a:moveTo>
                  <a:pt x="9917475" y="9255971"/>
                </a:moveTo>
                <a:cubicBezTo>
                  <a:pt x="9910121" y="9238970"/>
                  <a:pt x="9937903" y="9231194"/>
                  <a:pt x="9945182" y="9248004"/>
                </a:cubicBezTo>
                <a:cubicBezTo>
                  <a:pt x="9952575" y="9265005"/>
                  <a:pt x="9924793" y="9272781"/>
                  <a:pt x="9917475" y="9255971"/>
                </a:cubicBezTo>
                <a:close/>
                <a:moveTo>
                  <a:pt x="9936302" y="9318065"/>
                </a:moveTo>
                <a:cubicBezTo>
                  <a:pt x="9951089" y="9329615"/>
                  <a:pt x="9932910" y="9352372"/>
                  <a:pt x="9918162" y="9340860"/>
                </a:cubicBezTo>
                <a:cubicBezTo>
                  <a:pt x="9903375" y="9329272"/>
                  <a:pt x="9921553" y="9306554"/>
                  <a:pt x="9936302" y="9318065"/>
                </a:cubicBezTo>
                <a:close/>
                <a:moveTo>
                  <a:pt x="9931882" y="9373413"/>
                </a:moveTo>
                <a:lnTo>
                  <a:pt x="9939846" y="9363197"/>
                </a:lnTo>
                <a:cubicBezTo>
                  <a:pt x="9944876" y="9356793"/>
                  <a:pt x="9954366" y="9356870"/>
                  <a:pt x="9960349" y="9361558"/>
                </a:cubicBezTo>
                <a:cubicBezTo>
                  <a:pt x="9966714" y="9366514"/>
                  <a:pt x="9966676" y="9376081"/>
                  <a:pt x="9961988" y="9382065"/>
                </a:cubicBezTo>
                <a:lnTo>
                  <a:pt x="9954023" y="9392281"/>
                </a:lnTo>
                <a:cubicBezTo>
                  <a:pt x="9948992" y="9398685"/>
                  <a:pt x="9939503" y="9398609"/>
                  <a:pt x="9933482" y="9393920"/>
                </a:cubicBezTo>
                <a:cubicBezTo>
                  <a:pt x="9927155" y="9388965"/>
                  <a:pt x="9927194" y="9379398"/>
                  <a:pt x="9931882" y="9373413"/>
                </a:cubicBezTo>
                <a:close/>
                <a:moveTo>
                  <a:pt x="9979061" y="9286732"/>
                </a:moveTo>
                <a:lnTo>
                  <a:pt x="9975097" y="9291840"/>
                </a:lnTo>
                <a:cubicBezTo>
                  <a:pt x="9970067" y="9298244"/>
                  <a:pt x="9961912" y="9299997"/>
                  <a:pt x="9954862" y="9295614"/>
                </a:cubicBezTo>
                <a:cubicBezTo>
                  <a:pt x="9948497" y="9291649"/>
                  <a:pt x="9946401" y="9281357"/>
                  <a:pt x="9951089" y="9275373"/>
                </a:cubicBezTo>
                <a:lnTo>
                  <a:pt x="9955051" y="9270303"/>
                </a:lnTo>
                <a:cubicBezTo>
                  <a:pt x="9960083" y="9263861"/>
                  <a:pt x="9968238" y="9262146"/>
                  <a:pt x="9975288" y="9266491"/>
                </a:cubicBezTo>
                <a:cubicBezTo>
                  <a:pt x="9981690" y="9270417"/>
                  <a:pt x="9983787" y="9280709"/>
                  <a:pt x="9979061" y="9286732"/>
                </a:cubicBezTo>
                <a:close/>
                <a:moveTo>
                  <a:pt x="9975479" y="9123167"/>
                </a:moveTo>
                <a:cubicBezTo>
                  <a:pt x="9969381" y="9129190"/>
                  <a:pt x="9961073" y="9127893"/>
                  <a:pt x="9954899" y="9123053"/>
                </a:cubicBezTo>
                <a:lnTo>
                  <a:pt x="9949793" y="9119088"/>
                </a:lnTo>
                <a:cubicBezTo>
                  <a:pt x="9943543" y="9114209"/>
                  <a:pt x="9944876" y="9103460"/>
                  <a:pt x="9949907" y="9098505"/>
                </a:cubicBezTo>
                <a:cubicBezTo>
                  <a:pt x="9956005" y="9092482"/>
                  <a:pt x="9964312" y="9093778"/>
                  <a:pt x="9970487" y="9098619"/>
                </a:cubicBezTo>
                <a:lnTo>
                  <a:pt x="9975593" y="9102583"/>
                </a:lnTo>
                <a:cubicBezTo>
                  <a:pt x="9981843" y="9107424"/>
                  <a:pt x="9980510" y="9118174"/>
                  <a:pt x="9975479" y="9123167"/>
                </a:cubicBezTo>
                <a:close/>
                <a:moveTo>
                  <a:pt x="9898650" y="9140244"/>
                </a:moveTo>
                <a:cubicBezTo>
                  <a:pt x="9901775" y="9147334"/>
                  <a:pt x="9898459" y="9156177"/>
                  <a:pt x="9891332" y="9159303"/>
                </a:cubicBezTo>
                <a:lnTo>
                  <a:pt x="9885463" y="9161857"/>
                </a:lnTo>
                <a:cubicBezTo>
                  <a:pt x="9878299" y="9164983"/>
                  <a:pt x="9869610" y="9161742"/>
                  <a:pt x="9866447" y="9154538"/>
                </a:cubicBezTo>
                <a:cubicBezTo>
                  <a:pt x="9863322" y="9147448"/>
                  <a:pt x="9866638" y="9138605"/>
                  <a:pt x="9873763" y="9135517"/>
                </a:cubicBezTo>
                <a:lnTo>
                  <a:pt x="9879633" y="9132964"/>
                </a:lnTo>
                <a:cubicBezTo>
                  <a:pt x="9886759" y="9129838"/>
                  <a:pt x="9895448" y="9133078"/>
                  <a:pt x="9898650" y="9140244"/>
                </a:cubicBezTo>
                <a:close/>
                <a:moveTo>
                  <a:pt x="9863931" y="9085735"/>
                </a:moveTo>
                <a:cubicBezTo>
                  <a:pt x="9852499" y="9071022"/>
                  <a:pt x="9874145" y="9051543"/>
                  <a:pt x="9885654" y="9066371"/>
                </a:cubicBezTo>
                <a:cubicBezTo>
                  <a:pt x="9897087" y="9081084"/>
                  <a:pt x="9875441" y="9100563"/>
                  <a:pt x="9863931" y="9085735"/>
                </a:cubicBezTo>
                <a:close/>
                <a:moveTo>
                  <a:pt x="9863131" y="9213889"/>
                </a:moveTo>
                <a:cubicBezTo>
                  <a:pt x="9866752" y="9219987"/>
                  <a:pt x="9865227" y="9230584"/>
                  <a:pt x="9858101" y="9233672"/>
                </a:cubicBezTo>
                <a:lnTo>
                  <a:pt x="9852231" y="9236226"/>
                </a:lnTo>
                <a:cubicBezTo>
                  <a:pt x="9852003" y="9236340"/>
                  <a:pt x="9851774" y="9236340"/>
                  <a:pt x="9851508" y="9236416"/>
                </a:cubicBezTo>
                <a:cubicBezTo>
                  <a:pt x="9851240" y="9238398"/>
                  <a:pt x="9850631" y="9240380"/>
                  <a:pt x="9849488" y="9242400"/>
                </a:cubicBezTo>
                <a:cubicBezTo>
                  <a:pt x="9845715" y="9248766"/>
                  <a:pt x="9835349" y="9251358"/>
                  <a:pt x="9829366" y="9246632"/>
                </a:cubicBezTo>
                <a:lnTo>
                  <a:pt x="9824260" y="9242667"/>
                </a:lnTo>
                <a:cubicBezTo>
                  <a:pt x="9817819" y="9237636"/>
                  <a:pt x="9815723" y="9229822"/>
                  <a:pt x="9819991" y="9222541"/>
                </a:cubicBezTo>
                <a:cubicBezTo>
                  <a:pt x="9822430" y="9218386"/>
                  <a:pt x="9827651" y="9216137"/>
                  <a:pt x="9832681" y="9216137"/>
                </a:cubicBezTo>
                <a:cubicBezTo>
                  <a:pt x="9833824" y="9214117"/>
                  <a:pt x="9835311" y="9212364"/>
                  <a:pt x="9837483" y="9211411"/>
                </a:cubicBezTo>
                <a:lnTo>
                  <a:pt x="9843352" y="9208857"/>
                </a:lnTo>
                <a:cubicBezTo>
                  <a:pt x="9850555" y="9205769"/>
                  <a:pt x="9858749" y="9206531"/>
                  <a:pt x="9863131" y="9213889"/>
                </a:cubicBezTo>
                <a:close/>
                <a:moveTo>
                  <a:pt x="9853642" y="9394683"/>
                </a:moveTo>
                <a:cubicBezTo>
                  <a:pt x="9848992" y="9400858"/>
                  <a:pt x="9839465" y="9402459"/>
                  <a:pt x="9833253" y="9397618"/>
                </a:cubicBezTo>
                <a:lnTo>
                  <a:pt x="9828146" y="9393653"/>
                </a:lnTo>
                <a:cubicBezTo>
                  <a:pt x="9821935" y="9388812"/>
                  <a:pt x="9820372" y="9379702"/>
                  <a:pt x="9825174" y="9373261"/>
                </a:cubicBezTo>
                <a:cubicBezTo>
                  <a:pt x="9829824" y="9367047"/>
                  <a:pt x="9839351" y="9365446"/>
                  <a:pt x="9845563" y="9370287"/>
                </a:cubicBezTo>
                <a:lnTo>
                  <a:pt x="9850669" y="9374290"/>
                </a:lnTo>
                <a:cubicBezTo>
                  <a:pt x="9856919" y="9379169"/>
                  <a:pt x="9858444" y="9388241"/>
                  <a:pt x="9853642" y="9394683"/>
                </a:cubicBezTo>
                <a:close/>
                <a:moveTo>
                  <a:pt x="9817437" y="9146343"/>
                </a:moveTo>
                <a:cubicBezTo>
                  <a:pt x="9806462" y="9151870"/>
                  <a:pt x="9794305" y="9148973"/>
                  <a:pt x="9785007" y="9141692"/>
                </a:cubicBezTo>
                <a:cubicBezTo>
                  <a:pt x="9778794" y="9136851"/>
                  <a:pt x="9778032" y="9127246"/>
                  <a:pt x="9782910" y="9121223"/>
                </a:cubicBezTo>
                <a:cubicBezTo>
                  <a:pt x="9787941" y="9115010"/>
                  <a:pt x="9797201" y="9114285"/>
                  <a:pt x="9803414" y="9119126"/>
                </a:cubicBezTo>
                <a:cubicBezTo>
                  <a:pt x="9804062" y="9119584"/>
                  <a:pt x="9804366" y="9119851"/>
                  <a:pt x="9804480" y="9119927"/>
                </a:cubicBezTo>
                <a:cubicBezTo>
                  <a:pt x="9804557" y="9119965"/>
                  <a:pt x="9804633" y="9120003"/>
                  <a:pt x="9804709" y="9120041"/>
                </a:cubicBezTo>
                <a:cubicBezTo>
                  <a:pt x="9804748" y="9120041"/>
                  <a:pt x="9804785" y="9120041"/>
                  <a:pt x="9804823" y="9120079"/>
                </a:cubicBezTo>
                <a:cubicBezTo>
                  <a:pt x="9805623" y="9119774"/>
                  <a:pt x="9806462" y="9119470"/>
                  <a:pt x="9807262" y="9119050"/>
                </a:cubicBezTo>
                <a:cubicBezTo>
                  <a:pt x="9814541" y="9115391"/>
                  <a:pt x="9823154" y="9120956"/>
                  <a:pt x="9825974" y="9127589"/>
                </a:cubicBezTo>
                <a:cubicBezTo>
                  <a:pt x="9829251" y="9135365"/>
                  <a:pt x="9824221" y="9142950"/>
                  <a:pt x="9817437" y="9146343"/>
                </a:cubicBezTo>
                <a:close/>
                <a:moveTo>
                  <a:pt x="9811683" y="9175465"/>
                </a:moveTo>
                <a:cubicBezTo>
                  <a:pt x="9819076" y="9192504"/>
                  <a:pt x="9792514" y="9203749"/>
                  <a:pt x="9785121" y="9186710"/>
                </a:cubicBezTo>
                <a:cubicBezTo>
                  <a:pt x="9777727" y="9169671"/>
                  <a:pt x="9804290" y="9158427"/>
                  <a:pt x="9811683" y="9175465"/>
                </a:cubicBezTo>
                <a:close/>
                <a:moveTo>
                  <a:pt x="9785539" y="9279909"/>
                </a:moveTo>
                <a:cubicBezTo>
                  <a:pt x="9791675" y="9285436"/>
                  <a:pt x="9791485" y="9294280"/>
                  <a:pt x="9786645" y="9300455"/>
                </a:cubicBezTo>
                <a:lnTo>
                  <a:pt x="9778680" y="9310670"/>
                </a:lnTo>
                <a:cubicBezTo>
                  <a:pt x="9773802" y="9316884"/>
                  <a:pt x="9763665" y="9316769"/>
                  <a:pt x="9758100" y="9311776"/>
                </a:cubicBezTo>
                <a:cubicBezTo>
                  <a:pt x="9751965" y="9306248"/>
                  <a:pt x="9752156" y="9297405"/>
                  <a:pt x="9756995" y="9291192"/>
                </a:cubicBezTo>
                <a:lnTo>
                  <a:pt x="9764961" y="9281014"/>
                </a:lnTo>
                <a:cubicBezTo>
                  <a:pt x="9769877" y="9274801"/>
                  <a:pt x="9780014" y="9274953"/>
                  <a:pt x="9785539" y="9279909"/>
                </a:cubicBezTo>
                <a:close/>
                <a:moveTo>
                  <a:pt x="9765341" y="9346196"/>
                </a:moveTo>
                <a:cubicBezTo>
                  <a:pt x="9770982" y="9350618"/>
                  <a:pt x="9771820" y="9356679"/>
                  <a:pt x="9769915" y="9361863"/>
                </a:cubicBezTo>
                <a:cubicBezTo>
                  <a:pt x="9768809" y="9368801"/>
                  <a:pt x="9763093" y="9373375"/>
                  <a:pt x="9756120" y="9374213"/>
                </a:cubicBezTo>
                <a:lnTo>
                  <a:pt x="9747049" y="9375318"/>
                </a:lnTo>
                <a:cubicBezTo>
                  <a:pt x="9739198" y="9376272"/>
                  <a:pt x="9732339" y="9368343"/>
                  <a:pt x="9732186" y="9361063"/>
                </a:cubicBezTo>
                <a:cubicBezTo>
                  <a:pt x="9731996" y="9352639"/>
                  <a:pt x="9738627" y="9347149"/>
                  <a:pt x="9746439" y="9346196"/>
                </a:cubicBezTo>
                <a:lnTo>
                  <a:pt x="9748650" y="9345930"/>
                </a:lnTo>
                <a:cubicBezTo>
                  <a:pt x="9753261" y="9342537"/>
                  <a:pt x="9759511" y="9341660"/>
                  <a:pt x="9765341" y="9346196"/>
                </a:cubicBezTo>
                <a:close/>
                <a:moveTo>
                  <a:pt x="9760730" y="9403298"/>
                </a:moveTo>
                <a:lnTo>
                  <a:pt x="9768695" y="9393082"/>
                </a:lnTo>
                <a:cubicBezTo>
                  <a:pt x="9773536" y="9386869"/>
                  <a:pt x="9783711" y="9386983"/>
                  <a:pt x="9789237" y="9391977"/>
                </a:cubicBezTo>
                <a:cubicBezTo>
                  <a:pt x="9795373" y="9397503"/>
                  <a:pt x="9795182" y="9406347"/>
                  <a:pt x="9790341" y="9412560"/>
                </a:cubicBezTo>
                <a:lnTo>
                  <a:pt x="9782377" y="9422776"/>
                </a:lnTo>
                <a:cubicBezTo>
                  <a:pt x="9777498" y="9428989"/>
                  <a:pt x="9767361" y="9428875"/>
                  <a:pt x="9761798" y="9423843"/>
                </a:cubicBezTo>
                <a:cubicBezTo>
                  <a:pt x="9755700" y="9418316"/>
                  <a:pt x="9755891" y="9409473"/>
                  <a:pt x="9760730" y="9403298"/>
                </a:cubicBezTo>
                <a:close/>
                <a:moveTo>
                  <a:pt x="9782034" y="9357594"/>
                </a:moveTo>
                <a:cubicBezTo>
                  <a:pt x="9776393" y="9353172"/>
                  <a:pt x="9775555" y="9347111"/>
                  <a:pt x="9777461" y="9341927"/>
                </a:cubicBezTo>
                <a:cubicBezTo>
                  <a:pt x="9778261" y="9337124"/>
                  <a:pt x="9781653" y="9333998"/>
                  <a:pt x="9785768" y="9331940"/>
                </a:cubicBezTo>
                <a:cubicBezTo>
                  <a:pt x="9782873" y="9320695"/>
                  <a:pt x="9793619" y="9311623"/>
                  <a:pt x="9802728" y="9313262"/>
                </a:cubicBezTo>
                <a:cubicBezTo>
                  <a:pt x="9799107" y="9308459"/>
                  <a:pt x="9798344" y="9301103"/>
                  <a:pt x="9802080" y="9296338"/>
                </a:cubicBezTo>
                <a:lnTo>
                  <a:pt x="9805814" y="9291535"/>
                </a:lnTo>
                <a:cubicBezTo>
                  <a:pt x="9803261" y="9289934"/>
                  <a:pt x="9801012" y="9287761"/>
                  <a:pt x="9799717" y="9284941"/>
                </a:cubicBezTo>
                <a:cubicBezTo>
                  <a:pt x="9796439" y="9277736"/>
                  <a:pt x="9800784" y="9269160"/>
                  <a:pt x="9807682" y="9266148"/>
                </a:cubicBezTo>
                <a:lnTo>
                  <a:pt x="9825326" y="9258487"/>
                </a:lnTo>
                <a:cubicBezTo>
                  <a:pt x="9832758" y="9255285"/>
                  <a:pt x="9840913" y="9259478"/>
                  <a:pt x="9844115" y="9266453"/>
                </a:cubicBezTo>
                <a:cubicBezTo>
                  <a:pt x="9846897" y="9272514"/>
                  <a:pt x="9844115" y="9279375"/>
                  <a:pt x="9839046" y="9283225"/>
                </a:cubicBezTo>
                <a:cubicBezTo>
                  <a:pt x="9845029" y="9288104"/>
                  <a:pt x="9847583" y="9296147"/>
                  <a:pt x="9843047" y="9303085"/>
                </a:cubicBezTo>
                <a:cubicBezTo>
                  <a:pt x="9840113" y="9307621"/>
                  <a:pt x="9834015" y="9310289"/>
                  <a:pt x="9828566" y="9309565"/>
                </a:cubicBezTo>
                <a:lnTo>
                  <a:pt x="9826203" y="9312576"/>
                </a:lnTo>
                <a:cubicBezTo>
                  <a:pt x="9822049" y="9317913"/>
                  <a:pt x="9815837" y="9319857"/>
                  <a:pt x="9809778" y="9317989"/>
                </a:cubicBezTo>
                <a:cubicBezTo>
                  <a:pt x="9810426" y="9318866"/>
                  <a:pt x="9811187" y="9319552"/>
                  <a:pt x="9811683" y="9320734"/>
                </a:cubicBezTo>
                <a:cubicBezTo>
                  <a:pt x="9813703" y="9325422"/>
                  <a:pt x="9813131" y="9329768"/>
                  <a:pt x="9811226" y="9333389"/>
                </a:cubicBezTo>
                <a:cubicBezTo>
                  <a:pt x="9813551" y="9336057"/>
                  <a:pt x="9815113" y="9339412"/>
                  <a:pt x="9815189" y="9342728"/>
                </a:cubicBezTo>
                <a:cubicBezTo>
                  <a:pt x="9815380" y="9351152"/>
                  <a:pt x="9808749" y="9356641"/>
                  <a:pt x="9800937" y="9357594"/>
                </a:cubicBezTo>
                <a:lnTo>
                  <a:pt x="9798726" y="9357861"/>
                </a:lnTo>
                <a:cubicBezTo>
                  <a:pt x="9794114" y="9361215"/>
                  <a:pt x="9787864" y="9362130"/>
                  <a:pt x="9782034" y="9357594"/>
                </a:cubicBezTo>
                <a:close/>
                <a:moveTo>
                  <a:pt x="9838817" y="9481897"/>
                </a:moveTo>
                <a:lnTo>
                  <a:pt x="9846783" y="9471681"/>
                </a:lnTo>
                <a:cubicBezTo>
                  <a:pt x="9851622" y="9465468"/>
                  <a:pt x="9861074" y="9464477"/>
                  <a:pt x="9867247" y="9469318"/>
                </a:cubicBezTo>
                <a:cubicBezTo>
                  <a:pt x="9868695" y="9470462"/>
                  <a:pt x="9869763" y="9471872"/>
                  <a:pt x="9870638" y="9473397"/>
                </a:cubicBezTo>
                <a:cubicBezTo>
                  <a:pt x="9871211" y="9473016"/>
                  <a:pt x="9871706" y="9472482"/>
                  <a:pt x="9872316" y="9472177"/>
                </a:cubicBezTo>
                <a:cubicBezTo>
                  <a:pt x="9877422" y="9469928"/>
                  <a:pt x="9882643" y="9467183"/>
                  <a:pt x="9888284" y="9467146"/>
                </a:cubicBezTo>
                <a:cubicBezTo>
                  <a:pt x="9896554" y="9467069"/>
                  <a:pt x="9903375" y="9473359"/>
                  <a:pt x="9903566" y="9481706"/>
                </a:cubicBezTo>
                <a:cubicBezTo>
                  <a:pt x="9903680" y="9487805"/>
                  <a:pt x="9900250" y="9491884"/>
                  <a:pt x="9896134" y="9495887"/>
                </a:cubicBezTo>
                <a:cubicBezTo>
                  <a:pt x="9892971" y="9498974"/>
                  <a:pt x="9888588" y="9499546"/>
                  <a:pt x="9884511" y="9498631"/>
                </a:cubicBezTo>
                <a:cubicBezTo>
                  <a:pt x="9884245" y="9498745"/>
                  <a:pt x="9883977" y="9498860"/>
                  <a:pt x="9883711" y="9499012"/>
                </a:cubicBezTo>
                <a:cubicBezTo>
                  <a:pt x="9877270" y="9501833"/>
                  <a:pt x="9870410" y="9499089"/>
                  <a:pt x="9866447" y="9493790"/>
                </a:cubicBezTo>
                <a:lnTo>
                  <a:pt x="9861645" y="9499965"/>
                </a:lnTo>
                <a:cubicBezTo>
                  <a:pt x="9856806" y="9506179"/>
                  <a:pt x="9847315" y="9507208"/>
                  <a:pt x="9841180" y="9502328"/>
                </a:cubicBezTo>
                <a:cubicBezTo>
                  <a:pt x="9834969" y="9497450"/>
                  <a:pt x="9833939" y="9488110"/>
                  <a:pt x="9838817" y="9481897"/>
                </a:cubicBezTo>
                <a:close/>
                <a:moveTo>
                  <a:pt x="9888055" y="9569417"/>
                </a:moveTo>
                <a:cubicBezTo>
                  <a:pt x="9881843" y="9564576"/>
                  <a:pt x="9879138" y="9556380"/>
                  <a:pt x="9883711" y="9549290"/>
                </a:cubicBezTo>
                <a:cubicBezTo>
                  <a:pt x="9887712" y="9543115"/>
                  <a:pt x="9897620" y="9540104"/>
                  <a:pt x="9903832" y="9544945"/>
                </a:cubicBezTo>
                <a:lnTo>
                  <a:pt x="9908939" y="9548909"/>
                </a:lnTo>
                <a:cubicBezTo>
                  <a:pt x="9915151" y="9553750"/>
                  <a:pt x="9917857" y="9561946"/>
                  <a:pt x="9913284" y="9569035"/>
                </a:cubicBezTo>
                <a:cubicBezTo>
                  <a:pt x="9909282" y="9575210"/>
                  <a:pt x="9899336" y="9578222"/>
                  <a:pt x="9893161" y="9573381"/>
                </a:cubicBezTo>
                <a:lnTo>
                  <a:pt x="9888055" y="9569417"/>
                </a:lnTo>
                <a:close/>
                <a:moveTo>
                  <a:pt x="9897202" y="9716133"/>
                </a:moveTo>
                <a:cubicBezTo>
                  <a:pt x="9882643" y="9704736"/>
                  <a:pt x="9897354" y="9679578"/>
                  <a:pt x="9912064" y="9691090"/>
                </a:cubicBezTo>
                <a:cubicBezTo>
                  <a:pt x="9926660" y="9702487"/>
                  <a:pt x="9911950" y="9727683"/>
                  <a:pt x="9897202" y="9716133"/>
                </a:cubicBezTo>
                <a:close/>
                <a:moveTo>
                  <a:pt x="9901546" y="9730923"/>
                </a:moveTo>
                <a:lnTo>
                  <a:pt x="9910616" y="9729818"/>
                </a:lnTo>
                <a:cubicBezTo>
                  <a:pt x="9918734" y="9728827"/>
                  <a:pt x="9925784" y="9732028"/>
                  <a:pt x="9928298" y="9740377"/>
                </a:cubicBezTo>
                <a:cubicBezTo>
                  <a:pt x="9930357" y="9747238"/>
                  <a:pt x="9925326" y="9757111"/>
                  <a:pt x="9917743" y="9758064"/>
                </a:cubicBezTo>
                <a:cubicBezTo>
                  <a:pt x="9914732" y="9758407"/>
                  <a:pt x="9911684" y="9758787"/>
                  <a:pt x="9908673" y="9759169"/>
                </a:cubicBezTo>
                <a:cubicBezTo>
                  <a:pt x="9900555" y="9760160"/>
                  <a:pt x="9893505" y="9756957"/>
                  <a:pt x="9890989" y="9748610"/>
                </a:cubicBezTo>
                <a:cubicBezTo>
                  <a:pt x="9888932" y="9741749"/>
                  <a:pt x="9893962" y="9731838"/>
                  <a:pt x="9901546" y="9730923"/>
                </a:cubicBezTo>
                <a:close/>
                <a:moveTo>
                  <a:pt x="9905395" y="9804682"/>
                </a:moveTo>
                <a:cubicBezTo>
                  <a:pt x="9890647" y="9793170"/>
                  <a:pt x="9911568" y="9772854"/>
                  <a:pt x="9926089" y="9784213"/>
                </a:cubicBezTo>
                <a:cubicBezTo>
                  <a:pt x="9940837" y="9795762"/>
                  <a:pt x="9919953" y="9816041"/>
                  <a:pt x="9905395" y="9804682"/>
                </a:cubicBezTo>
                <a:close/>
                <a:moveTo>
                  <a:pt x="9905357" y="9846535"/>
                </a:moveTo>
                <a:cubicBezTo>
                  <a:pt x="9890989" y="9833080"/>
                  <a:pt x="9912102" y="9810933"/>
                  <a:pt x="9926469" y="9824427"/>
                </a:cubicBezTo>
                <a:cubicBezTo>
                  <a:pt x="9940837" y="9837845"/>
                  <a:pt x="9919725" y="9859991"/>
                  <a:pt x="9905357" y="9846535"/>
                </a:cubicBezTo>
                <a:close/>
                <a:moveTo>
                  <a:pt x="9919991" y="9880957"/>
                </a:moveTo>
                <a:cubicBezTo>
                  <a:pt x="9934282" y="9894336"/>
                  <a:pt x="9915456" y="9918464"/>
                  <a:pt x="9901127" y="9905009"/>
                </a:cubicBezTo>
                <a:cubicBezTo>
                  <a:pt x="9886836" y="9891630"/>
                  <a:pt x="9905662" y="9867501"/>
                  <a:pt x="9919991" y="9880957"/>
                </a:cubicBezTo>
                <a:close/>
                <a:moveTo>
                  <a:pt x="9922964" y="9924906"/>
                </a:moveTo>
                <a:lnTo>
                  <a:pt x="9927613" y="9919951"/>
                </a:lnTo>
                <a:cubicBezTo>
                  <a:pt x="9933482" y="9913699"/>
                  <a:pt x="9943390" y="9914690"/>
                  <a:pt x="9949221" y="9920142"/>
                </a:cubicBezTo>
                <a:cubicBezTo>
                  <a:pt x="9955433" y="9925936"/>
                  <a:pt x="9954480" y="9935961"/>
                  <a:pt x="9949030" y="9941755"/>
                </a:cubicBezTo>
                <a:lnTo>
                  <a:pt x="9944381" y="9946711"/>
                </a:lnTo>
                <a:cubicBezTo>
                  <a:pt x="9938512" y="9952999"/>
                  <a:pt x="9928604" y="9951971"/>
                  <a:pt x="9922773" y="9946520"/>
                </a:cubicBezTo>
                <a:cubicBezTo>
                  <a:pt x="9916523" y="9940764"/>
                  <a:pt x="9917514" y="9930777"/>
                  <a:pt x="9922964" y="9924906"/>
                </a:cubicBezTo>
                <a:close/>
                <a:moveTo>
                  <a:pt x="9945334" y="9522074"/>
                </a:moveTo>
                <a:cubicBezTo>
                  <a:pt x="9937483" y="9523026"/>
                  <a:pt x="9930548" y="9515289"/>
                  <a:pt x="9930319" y="9507970"/>
                </a:cubicBezTo>
                <a:cubicBezTo>
                  <a:pt x="9930052" y="9499622"/>
                  <a:pt x="9936607" y="9493904"/>
                  <a:pt x="9944419" y="9492952"/>
                </a:cubicBezTo>
                <a:lnTo>
                  <a:pt x="9953489" y="9491846"/>
                </a:lnTo>
                <a:cubicBezTo>
                  <a:pt x="9961340" y="9490893"/>
                  <a:pt x="9968276" y="9498631"/>
                  <a:pt x="9968505" y="9505950"/>
                </a:cubicBezTo>
                <a:cubicBezTo>
                  <a:pt x="9968771" y="9514298"/>
                  <a:pt x="9962217" y="9520015"/>
                  <a:pt x="9954404" y="9520969"/>
                </a:cubicBezTo>
                <a:lnTo>
                  <a:pt x="9945334" y="9522074"/>
                </a:lnTo>
                <a:close/>
                <a:moveTo>
                  <a:pt x="9976051" y="9609669"/>
                </a:moveTo>
                <a:cubicBezTo>
                  <a:pt x="9990685" y="9621105"/>
                  <a:pt x="9975517" y="9645996"/>
                  <a:pt x="9960769" y="9634446"/>
                </a:cubicBezTo>
                <a:cubicBezTo>
                  <a:pt x="9946134" y="9623049"/>
                  <a:pt x="9961301" y="9598158"/>
                  <a:pt x="9976051" y="9609669"/>
                </a:cubicBezTo>
                <a:close/>
                <a:moveTo>
                  <a:pt x="9974031" y="9759321"/>
                </a:moveTo>
                <a:cubicBezTo>
                  <a:pt x="9975517" y="9757111"/>
                  <a:pt x="9977803" y="9755586"/>
                  <a:pt x="9980319" y="9754442"/>
                </a:cubicBezTo>
                <a:cubicBezTo>
                  <a:pt x="9978147" y="9749373"/>
                  <a:pt x="9979176" y="9743349"/>
                  <a:pt x="9982758" y="9738738"/>
                </a:cubicBezTo>
                <a:lnTo>
                  <a:pt x="9986721" y="9733668"/>
                </a:lnTo>
                <a:cubicBezTo>
                  <a:pt x="9991561" y="9727416"/>
                  <a:pt x="10001774" y="9727645"/>
                  <a:pt x="10007300" y="9732639"/>
                </a:cubicBezTo>
                <a:cubicBezTo>
                  <a:pt x="10013436" y="9738204"/>
                  <a:pt x="10013170" y="9747009"/>
                  <a:pt x="10008329" y="9753222"/>
                </a:cubicBezTo>
                <a:lnTo>
                  <a:pt x="10004328" y="9758330"/>
                </a:lnTo>
                <a:cubicBezTo>
                  <a:pt x="10003413" y="9759512"/>
                  <a:pt x="10002156" y="9760274"/>
                  <a:pt x="10000897" y="9760999"/>
                </a:cubicBezTo>
                <a:cubicBezTo>
                  <a:pt x="10005776" y="9765954"/>
                  <a:pt x="10007529" y="9773197"/>
                  <a:pt x="10003375" y="9779448"/>
                </a:cubicBezTo>
                <a:cubicBezTo>
                  <a:pt x="9999259" y="9785623"/>
                  <a:pt x="9989388" y="9788330"/>
                  <a:pt x="9983177" y="9783488"/>
                </a:cubicBezTo>
                <a:lnTo>
                  <a:pt x="9978070" y="9779524"/>
                </a:lnTo>
                <a:cubicBezTo>
                  <a:pt x="9971896" y="9774645"/>
                  <a:pt x="9969419" y="9766297"/>
                  <a:pt x="9974031" y="9759321"/>
                </a:cubicBezTo>
                <a:close/>
                <a:moveTo>
                  <a:pt x="10018047" y="9805254"/>
                </a:moveTo>
                <a:cubicBezTo>
                  <a:pt x="10019229" y="9806359"/>
                  <a:pt x="10020105" y="9807579"/>
                  <a:pt x="10020868" y="9808837"/>
                </a:cubicBezTo>
                <a:cubicBezTo>
                  <a:pt x="10022506" y="9809637"/>
                  <a:pt x="10024031" y="9810704"/>
                  <a:pt x="10025364" y="9812038"/>
                </a:cubicBezTo>
                <a:cubicBezTo>
                  <a:pt x="10027270" y="9813982"/>
                  <a:pt x="10028375" y="9816423"/>
                  <a:pt x="10028832" y="9818938"/>
                </a:cubicBezTo>
                <a:cubicBezTo>
                  <a:pt x="10030052" y="9819586"/>
                  <a:pt x="10031348" y="9820197"/>
                  <a:pt x="10032338" y="9821188"/>
                </a:cubicBezTo>
                <a:lnTo>
                  <a:pt x="10037293" y="9825837"/>
                </a:lnTo>
                <a:cubicBezTo>
                  <a:pt x="10043543" y="9831670"/>
                  <a:pt x="10042704" y="9841543"/>
                  <a:pt x="10037255" y="9847451"/>
                </a:cubicBezTo>
                <a:cubicBezTo>
                  <a:pt x="10031538" y="9853702"/>
                  <a:pt x="10021477" y="9852902"/>
                  <a:pt x="10015647" y="9847451"/>
                </a:cubicBezTo>
                <a:lnTo>
                  <a:pt x="10015113" y="9846955"/>
                </a:lnTo>
                <a:cubicBezTo>
                  <a:pt x="10011797" y="9847260"/>
                  <a:pt x="10008481" y="9846840"/>
                  <a:pt x="10005967" y="9844744"/>
                </a:cubicBezTo>
                <a:cubicBezTo>
                  <a:pt x="10002651" y="9842000"/>
                  <a:pt x="10000060" y="9838683"/>
                  <a:pt x="9998192" y="9835024"/>
                </a:cubicBezTo>
                <a:cubicBezTo>
                  <a:pt x="9996324" y="9834491"/>
                  <a:pt x="9994572" y="9833614"/>
                  <a:pt x="9993047" y="9832432"/>
                </a:cubicBezTo>
                <a:lnTo>
                  <a:pt x="9987940" y="9828429"/>
                </a:lnTo>
                <a:cubicBezTo>
                  <a:pt x="9981538" y="9823436"/>
                  <a:pt x="9981500" y="9814021"/>
                  <a:pt x="9986149" y="9807922"/>
                </a:cubicBezTo>
                <a:cubicBezTo>
                  <a:pt x="9989999" y="9802929"/>
                  <a:pt x="9996706" y="9801899"/>
                  <a:pt x="10002308" y="9803920"/>
                </a:cubicBezTo>
                <a:cubicBezTo>
                  <a:pt x="10006881" y="9800756"/>
                  <a:pt x="10012674" y="9800222"/>
                  <a:pt x="10018047" y="9805254"/>
                </a:cubicBezTo>
                <a:close/>
                <a:moveTo>
                  <a:pt x="9999145" y="9936343"/>
                </a:moveTo>
                <a:cubicBezTo>
                  <a:pt x="10013474" y="9949760"/>
                  <a:pt x="9993847" y="9973202"/>
                  <a:pt x="9979481" y="9959746"/>
                </a:cubicBezTo>
                <a:cubicBezTo>
                  <a:pt x="9965113" y="9946329"/>
                  <a:pt x="9984778" y="9922887"/>
                  <a:pt x="9999145" y="9936343"/>
                </a:cubicBezTo>
                <a:close/>
                <a:moveTo>
                  <a:pt x="9995181" y="9930587"/>
                </a:moveTo>
                <a:cubicBezTo>
                  <a:pt x="9988856" y="9925593"/>
                  <a:pt x="9988208" y="9914844"/>
                  <a:pt x="9993657" y="9909011"/>
                </a:cubicBezTo>
                <a:lnTo>
                  <a:pt x="9998306" y="9904056"/>
                </a:lnTo>
                <a:cubicBezTo>
                  <a:pt x="9998649" y="9903674"/>
                  <a:pt x="9999069" y="9903370"/>
                  <a:pt x="9999450" y="9903065"/>
                </a:cubicBezTo>
                <a:cubicBezTo>
                  <a:pt x="9999069" y="9901655"/>
                  <a:pt x="9998840" y="9900244"/>
                  <a:pt x="9998916" y="9898834"/>
                </a:cubicBezTo>
                <a:cubicBezTo>
                  <a:pt x="9999297" y="9890105"/>
                  <a:pt x="10006652" y="9884540"/>
                  <a:pt x="10014884" y="9884273"/>
                </a:cubicBezTo>
                <a:lnTo>
                  <a:pt x="10024488" y="9883967"/>
                </a:lnTo>
                <a:cubicBezTo>
                  <a:pt x="10032796" y="9883701"/>
                  <a:pt x="10039427" y="9892201"/>
                  <a:pt x="10039046" y="9899939"/>
                </a:cubicBezTo>
                <a:cubicBezTo>
                  <a:pt x="10038664" y="9907944"/>
                  <a:pt x="10032452" y="9913281"/>
                  <a:pt x="10025022" y="9914272"/>
                </a:cubicBezTo>
                <a:cubicBezTo>
                  <a:pt x="10024984" y="9917893"/>
                  <a:pt x="10023840" y="9921514"/>
                  <a:pt x="10021401" y="9924144"/>
                </a:cubicBezTo>
                <a:lnTo>
                  <a:pt x="10016752" y="9929100"/>
                </a:lnTo>
                <a:cubicBezTo>
                  <a:pt x="10010883" y="9935351"/>
                  <a:pt x="10001851" y="9935884"/>
                  <a:pt x="9995181" y="9930587"/>
                </a:cubicBezTo>
                <a:close/>
                <a:moveTo>
                  <a:pt x="10040418" y="9958641"/>
                </a:moveTo>
                <a:cubicBezTo>
                  <a:pt x="10047354" y="9952924"/>
                  <a:pt x="10055928" y="9955020"/>
                  <a:pt x="10061950" y="9960662"/>
                </a:cubicBezTo>
                <a:lnTo>
                  <a:pt x="10066904" y="9965312"/>
                </a:lnTo>
                <a:cubicBezTo>
                  <a:pt x="10072964" y="9970992"/>
                  <a:pt x="10070601" y="9982084"/>
                  <a:pt x="10064884" y="9986848"/>
                </a:cubicBezTo>
                <a:cubicBezTo>
                  <a:pt x="10057948" y="9992566"/>
                  <a:pt x="10049373" y="9990431"/>
                  <a:pt x="10043352" y="9984791"/>
                </a:cubicBezTo>
                <a:lnTo>
                  <a:pt x="10038398" y="9980140"/>
                </a:lnTo>
                <a:cubicBezTo>
                  <a:pt x="10032338" y="9974498"/>
                  <a:pt x="10034702" y="9963368"/>
                  <a:pt x="10040418" y="9958641"/>
                </a:cubicBezTo>
                <a:close/>
                <a:moveTo>
                  <a:pt x="10080090" y="9801670"/>
                </a:moveTo>
                <a:lnTo>
                  <a:pt x="10075441" y="9806626"/>
                </a:lnTo>
                <a:cubicBezTo>
                  <a:pt x="10069571" y="9812877"/>
                  <a:pt x="10060882" y="9813945"/>
                  <a:pt x="10053909" y="9808722"/>
                </a:cubicBezTo>
                <a:cubicBezTo>
                  <a:pt x="10047582" y="9803957"/>
                  <a:pt x="10046363" y="9793018"/>
                  <a:pt x="10051812" y="9787185"/>
                </a:cubicBezTo>
                <a:lnTo>
                  <a:pt x="10056462" y="9782231"/>
                </a:lnTo>
                <a:cubicBezTo>
                  <a:pt x="10062330" y="9775941"/>
                  <a:pt x="10071020" y="9774911"/>
                  <a:pt x="10077994" y="9780133"/>
                </a:cubicBezTo>
                <a:cubicBezTo>
                  <a:pt x="10084321" y="9784861"/>
                  <a:pt x="10085539" y="9795839"/>
                  <a:pt x="10080090" y="9801670"/>
                </a:cubicBezTo>
                <a:close/>
                <a:moveTo>
                  <a:pt x="10031995" y="9596976"/>
                </a:moveTo>
                <a:cubicBezTo>
                  <a:pt x="10026965" y="9603418"/>
                  <a:pt x="10018657" y="9604942"/>
                  <a:pt x="10011722" y="9600521"/>
                </a:cubicBezTo>
                <a:cubicBezTo>
                  <a:pt x="10005318" y="9596442"/>
                  <a:pt x="10003490" y="9586227"/>
                  <a:pt x="10008177" y="9580242"/>
                </a:cubicBezTo>
                <a:lnTo>
                  <a:pt x="10012140" y="9575134"/>
                </a:lnTo>
                <a:cubicBezTo>
                  <a:pt x="10017170" y="9568730"/>
                  <a:pt x="10025479" y="9567206"/>
                  <a:pt x="10032415" y="9571589"/>
                </a:cubicBezTo>
                <a:cubicBezTo>
                  <a:pt x="10038818" y="9575668"/>
                  <a:pt x="10040646" y="9585883"/>
                  <a:pt x="10035959" y="9591868"/>
                </a:cubicBezTo>
                <a:lnTo>
                  <a:pt x="10031995" y="9596976"/>
                </a:lnTo>
                <a:close/>
                <a:moveTo>
                  <a:pt x="10032911" y="9552949"/>
                </a:moveTo>
                <a:cubicBezTo>
                  <a:pt x="10032643" y="9544602"/>
                  <a:pt x="10039198" y="9538884"/>
                  <a:pt x="10047011" y="9537931"/>
                </a:cubicBezTo>
                <a:lnTo>
                  <a:pt x="10056080" y="9536825"/>
                </a:lnTo>
                <a:cubicBezTo>
                  <a:pt x="10063932" y="9535872"/>
                  <a:pt x="10070867" y="9543611"/>
                  <a:pt x="10071096" y="9550929"/>
                </a:cubicBezTo>
                <a:cubicBezTo>
                  <a:pt x="10071362" y="9559277"/>
                  <a:pt x="10064808" y="9564995"/>
                  <a:pt x="10056996" y="9565948"/>
                </a:cubicBezTo>
                <a:lnTo>
                  <a:pt x="10047925" y="9567053"/>
                </a:lnTo>
                <a:cubicBezTo>
                  <a:pt x="10040075" y="9568006"/>
                  <a:pt x="10033139" y="9560268"/>
                  <a:pt x="10032911" y="9552949"/>
                </a:cubicBezTo>
                <a:close/>
                <a:moveTo>
                  <a:pt x="10096019" y="9254255"/>
                </a:moveTo>
                <a:cubicBezTo>
                  <a:pt x="10110769" y="9265805"/>
                  <a:pt x="10089846" y="9286084"/>
                  <a:pt x="10075326" y="9274725"/>
                </a:cubicBezTo>
                <a:cubicBezTo>
                  <a:pt x="10060539" y="9263175"/>
                  <a:pt x="10081462" y="9242858"/>
                  <a:pt x="10096019" y="9254255"/>
                </a:cubicBezTo>
                <a:close/>
                <a:moveTo>
                  <a:pt x="10083634" y="9300874"/>
                </a:moveTo>
                <a:cubicBezTo>
                  <a:pt x="10086683" y="9300493"/>
                  <a:pt x="10089694" y="9300112"/>
                  <a:pt x="10092705" y="9299768"/>
                </a:cubicBezTo>
                <a:cubicBezTo>
                  <a:pt x="10100822" y="9298777"/>
                  <a:pt x="10107872" y="9301979"/>
                  <a:pt x="10110387" y="9310328"/>
                </a:cubicBezTo>
                <a:cubicBezTo>
                  <a:pt x="10112445" y="9317227"/>
                  <a:pt x="10107415" y="9327061"/>
                  <a:pt x="10099831" y="9328014"/>
                </a:cubicBezTo>
                <a:lnTo>
                  <a:pt x="10090760" y="9329120"/>
                </a:lnTo>
                <a:cubicBezTo>
                  <a:pt x="10082644" y="9330111"/>
                  <a:pt x="10075593" y="9326909"/>
                  <a:pt x="10073078" y="9318561"/>
                </a:cubicBezTo>
                <a:cubicBezTo>
                  <a:pt x="10071020" y="9311661"/>
                  <a:pt x="10076089" y="9301789"/>
                  <a:pt x="10083634" y="9300874"/>
                </a:cubicBezTo>
                <a:close/>
                <a:moveTo>
                  <a:pt x="10104213" y="9342766"/>
                </a:moveTo>
                <a:cubicBezTo>
                  <a:pt x="10118772" y="9354163"/>
                  <a:pt x="10104061" y="9379321"/>
                  <a:pt x="10089351" y="9367810"/>
                </a:cubicBezTo>
                <a:cubicBezTo>
                  <a:pt x="10074755" y="9356412"/>
                  <a:pt x="10089465" y="9331254"/>
                  <a:pt x="10104213" y="9342766"/>
                </a:cubicBezTo>
                <a:close/>
                <a:moveTo>
                  <a:pt x="10088093" y="9489826"/>
                </a:moveTo>
                <a:cubicBezTo>
                  <a:pt x="10092094" y="9483651"/>
                  <a:pt x="10102042" y="9480639"/>
                  <a:pt x="10108215" y="9485481"/>
                </a:cubicBezTo>
                <a:lnTo>
                  <a:pt x="10113322" y="9489444"/>
                </a:lnTo>
                <a:cubicBezTo>
                  <a:pt x="10119533" y="9494285"/>
                  <a:pt x="10122240" y="9502481"/>
                  <a:pt x="10117667" y="9509571"/>
                </a:cubicBezTo>
                <a:cubicBezTo>
                  <a:pt x="10113665" y="9515746"/>
                  <a:pt x="10103756" y="9518757"/>
                  <a:pt x="10097544" y="9513916"/>
                </a:cubicBezTo>
                <a:lnTo>
                  <a:pt x="10092437" y="9509952"/>
                </a:lnTo>
                <a:cubicBezTo>
                  <a:pt x="10086226" y="9505111"/>
                  <a:pt x="10083519" y="9496916"/>
                  <a:pt x="10088093" y="9489826"/>
                </a:cubicBezTo>
                <a:close/>
                <a:moveTo>
                  <a:pt x="10105281" y="9562974"/>
                </a:moveTo>
                <a:cubicBezTo>
                  <a:pt x="10108444" y="9559887"/>
                  <a:pt x="10112826" y="9559277"/>
                  <a:pt x="10116904" y="9560230"/>
                </a:cubicBezTo>
                <a:cubicBezTo>
                  <a:pt x="10117171" y="9560116"/>
                  <a:pt x="10117438" y="9559963"/>
                  <a:pt x="10117704" y="9559849"/>
                </a:cubicBezTo>
                <a:cubicBezTo>
                  <a:pt x="10124145" y="9557028"/>
                  <a:pt x="10131004" y="9559773"/>
                  <a:pt x="10134968" y="9565033"/>
                </a:cubicBezTo>
                <a:lnTo>
                  <a:pt x="10139770" y="9558858"/>
                </a:lnTo>
                <a:cubicBezTo>
                  <a:pt x="10144610" y="9552645"/>
                  <a:pt x="10154061" y="9551653"/>
                  <a:pt x="10160234" y="9556494"/>
                </a:cubicBezTo>
                <a:cubicBezTo>
                  <a:pt x="10166409" y="9561412"/>
                  <a:pt x="10167400" y="9570789"/>
                  <a:pt x="10162597" y="9576964"/>
                </a:cubicBezTo>
                <a:lnTo>
                  <a:pt x="10154633" y="9587141"/>
                </a:lnTo>
                <a:cubicBezTo>
                  <a:pt x="10149793" y="9593355"/>
                  <a:pt x="10140304" y="9594346"/>
                  <a:pt x="10134168" y="9589505"/>
                </a:cubicBezTo>
                <a:cubicBezTo>
                  <a:pt x="10132720" y="9588361"/>
                  <a:pt x="10131652" y="9586951"/>
                  <a:pt x="10130776" y="9585426"/>
                </a:cubicBezTo>
                <a:cubicBezTo>
                  <a:pt x="10130204" y="9585807"/>
                  <a:pt x="10129709" y="9586341"/>
                  <a:pt x="10129061" y="9586608"/>
                </a:cubicBezTo>
                <a:cubicBezTo>
                  <a:pt x="10123992" y="9588857"/>
                  <a:pt x="10118733" y="9591601"/>
                  <a:pt x="10113093" y="9591678"/>
                </a:cubicBezTo>
                <a:cubicBezTo>
                  <a:pt x="10104823" y="9591754"/>
                  <a:pt x="10098001" y="9585464"/>
                  <a:pt x="10097810" y="9577116"/>
                </a:cubicBezTo>
                <a:cubicBezTo>
                  <a:pt x="10097696" y="9571056"/>
                  <a:pt x="10101165" y="9566939"/>
                  <a:pt x="10105281" y="9562974"/>
                </a:cubicBezTo>
                <a:close/>
                <a:moveTo>
                  <a:pt x="10158063" y="9468098"/>
                </a:moveTo>
                <a:cubicBezTo>
                  <a:pt x="10150898" y="9467374"/>
                  <a:pt x="10144838" y="9460742"/>
                  <a:pt x="10145106" y="9453461"/>
                </a:cubicBezTo>
                <a:cubicBezTo>
                  <a:pt x="10144952" y="9453118"/>
                  <a:pt x="10144763" y="9452775"/>
                  <a:pt x="10144610" y="9452432"/>
                </a:cubicBezTo>
                <a:cubicBezTo>
                  <a:pt x="10144534" y="9452317"/>
                  <a:pt x="10144457" y="9452241"/>
                  <a:pt x="10144343" y="9452050"/>
                </a:cubicBezTo>
                <a:cubicBezTo>
                  <a:pt x="10143581" y="9451136"/>
                  <a:pt x="10142933" y="9450183"/>
                  <a:pt x="10142170" y="9449268"/>
                </a:cubicBezTo>
                <a:cubicBezTo>
                  <a:pt x="10141599" y="9448582"/>
                  <a:pt x="10138093" y="9445037"/>
                  <a:pt x="10141332" y="9448163"/>
                </a:cubicBezTo>
                <a:cubicBezTo>
                  <a:pt x="10137217" y="9444160"/>
                  <a:pt x="10133938" y="9440310"/>
                  <a:pt x="10134511" y="9434097"/>
                </a:cubicBezTo>
                <a:cubicBezTo>
                  <a:pt x="10135083" y="9427846"/>
                  <a:pt x="10139427" y="9423043"/>
                  <a:pt x="10145258" y="9421327"/>
                </a:cubicBezTo>
                <a:cubicBezTo>
                  <a:pt x="10146439" y="9420985"/>
                  <a:pt x="10147659" y="9420755"/>
                  <a:pt x="10148879" y="9420641"/>
                </a:cubicBezTo>
                <a:cubicBezTo>
                  <a:pt x="10157911" y="9417401"/>
                  <a:pt x="10168314" y="9420870"/>
                  <a:pt x="10176660" y="9424682"/>
                </a:cubicBezTo>
                <a:cubicBezTo>
                  <a:pt x="10183062" y="9427617"/>
                  <a:pt x="10186339" y="9433640"/>
                  <a:pt x="10185502" y="9440310"/>
                </a:cubicBezTo>
                <a:cubicBezTo>
                  <a:pt x="10188969" y="9432191"/>
                  <a:pt x="10200746" y="9426435"/>
                  <a:pt x="10210082" y="9433716"/>
                </a:cubicBezTo>
                <a:cubicBezTo>
                  <a:pt x="10224830" y="9445266"/>
                  <a:pt x="10204137" y="9465773"/>
                  <a:pt x="10189541" y="9454376"/>
                </a:cubicBezTo>
                <a:cubicBezTo>
                  <a:pt x="10185882" y="9451479"/>
                  <a:pt x="10184396" y="9448048"/>
                  <a:pt x="10184473" y="9444694"/>
                </a:cubicBezTo>
                <a:cubicBezTo>
                  <a:pt x="10182605" y="9448734"/>
                  <a:pt x="10178489" y="9451708"/>
                  <a:pt x="10173993" y="9452622"/>
                </a:cubicBezTo>
                <a:cubicBezTo>
                  <a:pt x="10173993" y="9453423"/>
                  <a:pt x="10174068" y="9454223"/>
                  <a:pt x="10173954" y="9455024"/>
                </a:cubicBezTo>
                <a:cubicBezTo>
                  <a:pt x="10172811" y="9462838"/>
                  <a:pt x="10166180" y="9468899"/>
                  <a:pt x="10158063" y="9468098"/>
                </a:cubicBezTo>
                <a:close/>
                <a:moveTo>
                  <a:pt x="10214732" y="9758444"/>
                </a:moveTo>
                <a:lnTo>
                  <a:pt x="10222696" y="9748267"/>
                </a:lnTo>
                <a:cubicBezTo>
                  <a:pt x="10227574" y="9742016"/>
                  <a:pt x="10237712" y="9742168"/>
                  <a:pt x="10243238" y="9747162"/>
                </a:cubicBezTo>
                <a:cubicBezTo>
                  <a:pt x="10249374" y="9752688"/>
                  <a:pt x="10249183" y="9761533"/>
                  <a:pt x="10244342" y="9767746"/>
                </a:cubicBezTo>
                <a:lnTo>
                  <a:pt x="10236378" y="9777962"/>
                </a:lnTo>
                <a:cubicBezTo>
                  <a:pt x="10231500" y="9784175"/>
                  <a:pt x="10221362" y="9784059"/>
                  <a:pt x="10215799" y="9779067"/>
                </a:cubicBezTo>
                <a:cubicBezTo>
                  <a:pt x="10209701" y="9773502"/>
                  <a:pt x="10209892" y="9764620"/>
                  <a:pt x="10214732" y="9758444"/>
                </a:cubicBezTo>
                <a:close/>
                <a:moveTo>
                  <a:pt x="10240494" y="9797630"/>
                </a:moveTo>
                <a:lnTo>
                  <a:pt x="10243467" y="9784365"/>
                </a:lnTo>
                <a:cubicBezTo>
                  <a:pt x="10245333" y="9776017"/>
                  <a:pt x="10254365" y="9771824"/>
                  <a:pt x="10262178" y="9773577"/>
                </a:cubicBezTo>
                <a:cubicBezTo>
                  <a:pt x="10270486" y="9775407"/>
                  <a:pt x="10274716" y="9784518"/>
                  <a:pt x="10272963" y="9792293"/>
                </a:cubicBezTo>
                <a:lnTo>
                  <a:pt x="10269990" y="9805559"/>
                </a:lnTo>
                <a:cubicBezTo>
                  <a:pt x="10268124" y="9813907"/>
                  <a:pt x="10259053" y="9818099"/>
                  <a:pt x="10251279" y="9816346"/>
                </a:cubicBezTo>
                <a:cubicBezTo>
                  <a:pt x="10243010" y="9814555"/>
                  <a:pt x="10238779" y="9805444"/>
                  <a:pt x="10240494" y="9797630"/>
                </a:cubicBezTo>
                <a:close/>
                <a:moveTo>
                  <a:pt x="10271858" y="9658537"/>
                </a:moveTo>
                <a:cubicBezTo>
                  <a:pt x="10265647" y="9653696"/>
                  <a:pt x="10262979" y="9645462"/>
                  <a:pt x="10267590" y="9638372"/>
                </a:cubicBezTo>
                <a:cubicBezTo>
                  <a:pt x="10271438" y="9632502"/>
                  <a:pt x="10280547" y="9629757"/>
                  <a:pt x="10286759" y="9633684"/>
                </a:cubicBezTo>
                <a:cubicBezTo>
                  <a:pt x="10290418" y="9629910"/>
                  <a:pt x="10295791" y="9627814"/>
                  <a:pt x="10301127" y="9629072"/>
                </a:cubicBezTo>
                <a:cubicBezTo>
                  <a:pt x="10309206" y="9630977"/>
                  <a:pt x="10314350" y="9639402"/>
                  <a:pt x="10312559" y="9647444"/>
                </a:cubicBezTo>
                <a:lnTo>
                  <a:pt x="10309586" y="9660709"/>
                </a:lnTo>
                <a:cubicBezTo>
                  <a:pt x="10307757" y="9668791"/>
                  <a:pt x="10299259" y="9674013"/>
                  <a:pt x="10291218" y="9672145"/>
                </a:cubicBezTo>
                <a:cubicBezTo>
                  <a:pt x="10286873" y="9671154"/>
                  <a:pt x="10283520" y="9668181"/>
                  <a:pt x="10281500" y="9664484"/>
                </a:cubicBezTo>
                <a:cubicBezTo>
                  <a:pt x="10279899" y="9664102"/>
                  <a:pt x="10278336" y="9663569"/>
                  <a:pt x="10276965" y="9662501"/>
                </a:cubicBezTo>
                <a:lnTo>
                  <a:pt x="10271858" y="9658537"/>
                </a:lnTo>
                <a:close/>
                <a:moveTo>
                  <a:pt x="10279213" y="9728407"/>
                </a:moveTo>
                <a:cubicBezTo>
                  <a:pt x="10283863" y="9722233"/>
                  <a:pt x="10293390" y="9720631"/>
                  <a:pt x="10299602" y="9725472"/>
                </a:cubicBezTo>
                <a:lnTo>
                  <a:pt x="10304709" y="9729437"/>
                </a:lnTo>
                <a:cubicBezTo>
                  <a:pt x="10310920" y="9734278"/>
                  <a:pt x="10312484" y="9743388"/>
                  <a:pt x="10307643" y="9749830"/>
                </a:cubicBezTo>
                <a:cubicBezTo>
                  <a:pt x="10302993" y="9756043"/>
                  <a:pt x="10293466" y="9757644"/>
                  <a:pt x="10287254" y="9752803"/>
                </a:cubicBezTo>
                <a:lnTo>
                  <a:pt x="10282147" y="9748801"/>
                </a:lnTo>
                <a:cubicBezTo>
                  <a:pt x="10275974" y="9743922"/>
                  <a:pt x="10274411" y="9734849"/>
                  <a:pt x="10279213" y="9728407"/>
                </a:cubicBezTo>
                <a:close/>
                <a:moveTo>
                  <a:pt x="10300516" y="9767098"/>
                </a:moveTo>
                <a:cubicBezTo>
                  <a:pt x="10315266" y="9778647"/>
                  <a:pt x="10297354" y="9801595"/>
                  <a:pt x="10282567" y="9790044"/>
                </a:cubicBezTo>
                <a:cubicBezTo>
                  <a:pt x="10267818" y="9778494"/>
                  <a:pt x="10285768" y="9755548"/>
                  <a:pt x="10300516" y="9767098"/>
                </a:cubicBezTo>
                <a:close/>
                <a:moveTo>
                  <a:pt x="10300707" y="9817032"/>
                </a:moveTo>
                <a:cubicBezTo>
                  <a:pt x="10304404" y="9817833"/>
                  <a:pt x="10306843" y="9819815"/>
                  <a:pt x="10308711" y="9822102"/>
                </a:cubicBezTo>
                <a:cubicBezTo>
                  <a:pt x="10312979" y="9821072"/>
                  <a:pt x="10317666" y="9821645"/>
                  <a:pt x="10321248" y="9824503"/>
                </a:cubicBezTo>
                <a:cubicBezTo>
                  <a:pt x="10327423" y="9829420"/>
                  <a:pt x="10328413" y="9838760"/>
                  <a:pt x="10323573" y="9844973"/>
                </a:cubicBezTo>
                <a:lnTo>
                  <a:pt x="10315609" y="9855189"/>
                </a:lnTo>
                <a:cubicBezTo>
                  <a:pt x="10310768" y="9861402"/>
                  <a:pt x="10301279" y="9862393"/>
                  <a:pt x="10295143" y="9857513"/>
                </a:cubicBezTo>
                <a:cubicBezTo>
                  <a:pt x="10291332" y="9854503"/>
                  <a:pt x="10289731" y="9849776"/>
                  <a:pt x="10290036" y="9845164"/>
                </a:cubicBezTo>
                <a:cubicBezTo>
                  <a:pt x="10275936" y="9837883"/>
                  <a:pt x="10282986" y="9813068"/>
                  <a:pt x="10300707" y="9817032"/>
                </a:cubicBezTo>
                <a:close/>
                <a:moveTo>
                  <a:pt x="10354099" y="9940649"/>
                </a:moveTo>
                <a:cubicBezTo>
                  <a:pt x="10355051" y="9940878"/>
                  <a:pt x="10356005" y="9940992"/>
                  <a:pt x="10356957" y="9941069"/>
                </a:cubicBezTo>
                <a:lnTo>
                  <a:pt x="10356957" y="9941069"/>
                </a:lnTo>
                <a:cubicBezTo>
                  <a:pt x="10357071" y="9941031"/>
                  <a:pt x="10357110" y="9941031"/>
                  <a:pt x="10357262" y="9940955"/>
                </a:cubicBezTo>
                <a:cubicBezTo>
                  <a:pt x="10357453" y="9940803"/>
                  <a:pt x="10357491" y="9940764"/>
                  <a:pt x="10357871" y="9940459"/>
                </a:cubicBezTo>
                <a:cubicBezTo>
                  <a:pt x="10364617" y="9935161"/>
                  <a:pt x="10373687" y="9936152"/>
                  <a:pt x="10379404" y="9942442"/>
                </a:cubicBezTo>
                <a:cubicBezTo>
                  <a:pt x="10384853" y="9948425"/>
                  <a:pt x="10383710" y="9959060"/>
                  <a:pt x="10377422" y="9963977"/>
                </a:cubicBezTo>
                <a:cubicBezTo>
                  <a:pt x="10370105" y="9969733"/>
                  <a:pt x="10361035" y="9972936"/>
                  <a:pt x="10351698" y="9971144"/>
                </a:cubicBezTo>
                <a:cubicBezTo>
                  <a:pt x="10343542" y="9969581"/>
                  <a:pt x="10336950" y="9963672"/>
                  <a:pt x="10337673" y="9954677"/>
                </a:cubicBezTo>
                <a:cubicBezTo>
                  <a:pt x="10338284" y="9947130"/>
                  <a:pt x="10346019" y="9939087"/>
                  <a:pt x="10354099" y="9940649"/>
                </a:cubicBezTo>
                <a:close/>
                <a:moveTo>
                  <a:pt x="10385883" y="9728522"/>
                </a:moveTo>
                <a:lnTo>
                  <a:pt x="10393847" y="9718344"/>
                </a:lnTo>
                <a:cubicBezTo>
                  <a:pt x="10398878" y="9711940"/>
                  <a:pt x="10408329" y="9712017"/>
                  <a:pt x="10414350" y="9716705"/>
                </a:cubicBezTo>
                <a:cubicBezTo>
                  <a:pt x="10420752" y="9721661"/>
                  <a:pt x="10420677" y="9731228"/>
                  <a:pt x="10415989" y="9737251"/>
                </a:cubicBezTo>
                <a:lnTo>
                  <a:pt x="10413169" y="9740872"/>
                </a:lnTo>
                <a:cubicBezTo>
                  <a:pt x="10415761" y="9739690"/>
                  <a:pt x="10418772" y="9739119"/>
                  <a:pt x="10422315" y="9739919"/>
                </a:cubicBezTo>
                <a:cubicBezTo>
                  <a:pt x="10429670" y="9741558"/>
                  <a:pt x="10433177" y="9746971"/>
                  <a:pt x="10433672" y="9752727"/>
                </a:cubicBezTo>
                <a:cubicBezTo>
                  <a:pt x="10435730" y="9759778"/>
                  <a:pt x="10432377" y="9766716"/>
                  <a:pt x="10426165" y="9770642"/>
                </a:cubicBezTo>
                <a:lnTo>
                  <a:pt x="10418047" y="9775789"/>
                </a:lnTo>
                <a:cubicBezTo>
                  <a:pt x="10411035" y="9780210"/>
                  <a:pt x="10400936" y="9775789"/>
                  <a:pt x="10397506" y="9768965"/>
                </a:cubicBezTo>
                <a:cubicBezTo>
                  <a:pt x="10394381" y="9762752"/>
                  <a:pt x="10396172" y="9756425"/>
                  <a:pt x="10400402" y="9751851"/>
                </a:cubicBezTo>
                <a:cubicBezTo>
                  <a:pt x="10395981" y="9752803"/>
                  <a:pt x="10391142" y="9751926"/>
                  <a:pt x="10387483" y="9749105"/>
                </a:cubicBezTo>
                <a:cubicBezTo>
                  <a:pt x="10381157" y="9744113"/>
                  <a:pt x="10381195" y="9734545"/>
                  <a:pt x="10385883" y="9728522"/>
                </a:cubicBezTo>
                <a:close/>
                <a:moveTo>
                  <a:pt x="10406119" y="9805978"/>
                </a:moveTo>
                <a:lnTo>
                  <a:pt x="10412750" y="9807465"/>
                </a:lnTo>
                <a:cubicBezTo>
                  <a:pt x="10417933" y="9808646"/>
                  <a:pt x="10422086" y="9811924"/>
                  <a:pt x="10424259" y="9816308"/>
                </a:cubicBezTo>
                <a:cubicBezTo>
                  <a:pt x="10429327" y="9810704"/>
                  <a:pt x="10437064" y="9809370"/>
                  <a:pt x="10443657" y="9813564"/>
                </a:cubicBezTo>
                <a:cubicBezTo>
                  <a:pt x="10450059" y="9817642"/>
                  <a:pt x="10451889" y="9827858"/>
                  <a:pt x="10447200" y="9833843"/>
                </a:cubicBezTo>
                <a:lnTo>
                  <a:pt x="10443200" y="9838912"/>
                </a:lnTo>
                <a:cubicBezTo>
                  <a:pt x="10438168" y="9845354"/>
                  <a:pt x="10429861" y="9846879"/>
                  <a:pt x="10422925" y="9842457"/>
                </a:cubicBezTo>
                <a:cubicBezTo>
                  <a:pt x="10420524" y="9840932"/>
                  <a:pt x="10419038" y="9838454"/>
                  <a:pt x="10418009" y="9835748"/>
                </a:cubicBezTo>
                <a:cubicBezTo>
                  <a:pt x="10415188" y="9837463"/>
                  <a:pt x="10411949" y="9838531"/>
                  <a:pt x="10408634" y="9837769"/>
                </a:cubicBezTo>
                <a:lnTo>
                  <a:pt x="10402003" y="9836282"/>
                </a:lnTo>
                <a:cubicBezTo>
                  <a:pt x="10393924" y="9834452"/>
                  <a:pt x="10387712" y="9827858"/>
                  <a:pt x="10388893" y="9819090"/>
                </a:cubicBezTo>
                <a:cubicBezTo>
                  <a:pt x="10389999" y="9811391"/>
                  <a:pt x="10398077" y="9804148"/>
                  <a:pt x="10406119" y="9805978"/>
                </a:cubicBezTo>
                <a:close/>
                <a:moveTo>
                  <a:pt x="10553108" y="9835672"/>
                </a:moveTo>
                <a:lnTo>
                  <a:pt x="10555585" y="9824694"/>
                </a:lnTo>
                <a:cubicBezTo>
                  <a:pt x="10552917" y="9823322"/>
                  <a:pt x="10550326" y="9821606"/>
                  <a:pt x="10548725" y="9818557"/>
                </a:cubicBezTo>
                <a:cubicBezTo>
                  <a:pt x="10545219" y="9811924"/>
                  <a:pt x="10548611" y="9801975"/>
                  <a:pt x="10555699" y="9799192"/>
                </a:cubicBezTo>
                <a:lnTo>
                  <a:pt x="10561720" y="9796830"/>
                </a:lnTo>
                <a:cubicBezTo>
                  <a:pt x="10569304" y="9793818"/>
                  <a:pt x="10577193" y="9796448"/>
                  <a:pt x="10581080" y="9803843"/>
                </a:cubicBezTo>
                <a:cubicBezTo>
                  <a:pt x="10581957" y="9805482"/>
                  <a:pt x="10582414" y="9807389"/>
                  <a:pt x="10582452" y="9809294"/>
                </a:cubicBezTo>
                <a:cubicBezTo>
                  <a:pt x="10585654" y="9805521"/>
                  <a:pt x="10588969" y="9801633"/>
                  <a:pt x="10593466" y="9799460"/>
                </a:cubicBezTo>
                <a:cubicBezTo>
                  <a:pt x="10596629" y="9797897"/>
                  <a:pt x="10600021" y="9797744"/>
                  <a:pt x="10603260" y="9798317"/>
                </a:cubicBezTo>
                <a:lnTo>
                  <a:pt x="10602307" y="9795914"/>
                </a:lnTo>
                <a:cubicBezTo>
                  <a:pt x="10599335" y="9788330"/>
                  <a:pt x="10604061" y="9780210"/>
                  <a:pt x="10611149" y="9777314"/>
                </a:cubicBezTo>
                <a:cubicBezTo>
                  <a:pt x="10618619" y="9774263"/>
                  <a:pt x="10626964" y="9779067"/>
                  <a:pt x="10629746" y="9786157"/>
                </a:cubicBezTo>
                <a:lnTo>
                  <a:pt x="10630014" y="9786805"/>
                </a:lnTo>
                <a:cubicBezTo>
                  <a:pt x="10632985" y="9787910"/>
                  <a:pt x="10635653" y="9789626"/>
                  <a:pt x="10636987" y="9792408"/>
                </a:cubicBezTo>
                <a:cubicBezTo>
                  <a:pt x="10639883" y="9798660"/>
                  <a:pt x="10641751" y="9805254"/>
                  <a:pt x="10638435" y="9811810"/>
                </a:cubicBezTo>
                <a:cubicBezTo>
                  <a:pt x="10638092" y="9812458"/>
                  <a:pt x="10637673" y="9812954"/>
                  <a:pt x="10637292" y="9813525"/>
                </a:cubicBezTo>
                <a:cubicBezTo>
                  <a:pt x="10637178" y="9826410"/>
                  <a:pt x="10620296" y="9834796"/>
                  <a:pt x="10612673" y="9824771"/>
                </a:cubicBezTo>
                <a:cubicBezTo>
                  <a:pt x="10610730" y="9827972"/>
                  <a:pt x="10607719" y="9830222"/>
                  <a:pt x="10604061" y="9831022"/>
                </a:cubicBezTo>
                <a:cubicBezTo>
                  <a:pt x="10603870" y="9831250"/>
                  <a:pt x="10603641" y="9831518"/>
                  <a:pt x="10603451" y="9831746"/>
                </a:cubicBezTo>
                <a:cubicBezTo>
                  <a:pt x="10598611" y="9837311"/>
                  <a:pt x="10590875" y="9837806"/>
                  <a:pt x="10584739" y="9834566"/>
                </a:cubicBezTo>
                <a:lnTo>
                  <a:pt x="10582948" y="9842571"/>
                </a:lnTo>
                <a:cubicBezTo>
                  <a:pt x="10582795" y="9843257"/>
                  <a:pt x="10582338" y="9843791"/>
                  <a:pt x="10582109" y="9844439"/>
                </a:cubicBezTo>
                <a:lnTo>
                  <a:pt x="10582605" y="9844248"/>
                </a:lnTo>
                <a:cubicBezTo>
                  <a:pt x="10589960" y="9841352"/>
                  <a:pt x="10598648" y="9846688"/>
                  <a:pt x="10600859" y="9853778"/>
                </a:cubicBezTo>
                <a:cubicBezTo>
                  <a:pt x="10603337" y="9861668"/>
                  <a:pt x="10598648" y="9869140"/>
                  <a:pt x="10591332" y="9872037"/>
                </a:cubicBezTo>
                <a:lnTo>
                  <a:pt x="10585311" y="9874400"/>
                </a:lnTo>
                <a:cubicBezTo>
                  <a:pt x="10577955" y="9877297"/>
                  <a:pt x="10569304" y="9871961"/>
                  <a:pt x="10567056" y="9864871"/>
                </a:cubicBezTo>
                <a:cubicBezTo>
                  <a:pt x="10565875" y="9861020"/>
                  <a:pt x="10566408" y="9857285"/>
                  <a:pt x="10568086" y="9854083"/>
                </a:cubicBezTo>
                <a:cubicBezTo>
                  <a:pt x="10566904" y="9854083"/>
                  <a:pt x="10565761" y="9854274"/>
                  <a:pt x="10564617" y="9854007"/>
                </a:cubicBezTo>
                <a:cubicBezTo>
                  <a:pt x="10556461" y="9852139"/>
                  <a:pt x="10551317" y="9843714"/>
                  <a:pt x="10553108" y="9835672"/>
                </a:cubicBezTo>
                <a:close/>
                <a:moveTo>
                  <a:pt x="10751774" y="9783297"/>
                </a:moveTo>
                <a:cubicBezTo>
                  <a:pt x="10758634" y="9800642"/>
                  <a:pt x="10732605" y="9813716"/>
                  <a:pt x="10725707" y="9796296"/>
                </a:cubicBezTo>
                <a:cubicBezTo>
                  <a:pt x="10718886" y="9778953"/>
                  <a:pt x="10744914" y="9765877"/>
                  <a:pt x="10751774" y="9783297"/>
                </a:cubicBezTo>
                <a:close/>
                <a:moveTo>
                  <a:pt x="10697125" y="9842266"/>
                </a:moveTo>
                <a:cubicBezTo>
                  <a:pt x="10690227" y="9824846"/>
                  <a:pt x="10717437" y="9814441"/>
                  <a:pt x="10724335" y="9831861"/>
                </a:cubicBezTo>
                <a:cubicBezTo>
                  <a:pt x="10731195" y="9849318"/>
                  <a:pt x="10704022" y="9859725"/>
                  <a:pt x="10697125" y="9842266"/>
                </a:cubicBezTo>
                <a:close/>
                <a:moveTo>
                  <a:pt x="10741141" y="9757225"/>
                </a:moveTo>
                <a:lnTo>
                  <a:pt x="10735120" y="9759588"/>
                </a:lnTo>
                <a:cubicBezTo>
                  <a:pt x="10734167" y="9759969"/>
                  <a:pt x="10733177" y="9759894"/>
                  <a:pt x="10732223" y="9760008"/>
                </a:cubicBezTo>
                <a:cubicBezTo>
                  <a:pt x="10729137" y="9765306"/>
                  <a:pt x="10722696" y="9769042"/>
                  <a:pt x="10716789" y="9767707"/>
                </a:cubicBezTo>
                <a:lnTo>
                  <a:pt x="10710158" y="9766221"/>
                </a:lnTo>
                <a:cubicBezTo>
                  <a:pt x="10701812" y="9764315"/>
                  <a:pt x="10696324" y="9757759"/>
                  <a:pt x="10697163" y="9748915"/>
                </a:cubicBezTo>
                <a:cubicBezTo>
                  <a:pt x="10697886" y="9741139"/>
                  <a:pt x="10706614" y="9734163"/>
                  <a:pt x="10714427" y="9735917"/>
                </a:cubicBezTo>
                <a:lnTo>
                  <a:pt x="10719266" y="9737022"/>
                </a:lnTo>
                <a:cubicBezTo>
                  <a:pt x="10720982" y="9734926"/>
                  <a:pt x="10723039" y="9733058"/>
                  <a:pt x="10725555" y="9732067"/>
                </a:cubicBezTo>
                <a:lnTo>
                  <a:pt x="10731575" y="9729704"/>
                </a:lnTo>
                <a:cubicBezTo>
                  <a:pt x="10739159" y="9726692"/>
                  <a:pt x="10747277" y="9731609"/>
                  <a:pt x="10750098" y="9738699"/>
                </a:cubicBezTo>
                <a:cubicBezTo>
                  <a:pt x="10753108" y="9746247"/>
                  <a:pt x="10748191" y="9754442"/>
                  <a:pt x="10741141" y="9757225"/>
                </a:cubicBezTo>
                <a:close/>
                <a:moveTo>
                  <a:pt x="10698229" y="9763133"/>
                </a:moveTo>
                <a:lnTo>
                  <a:pt x="10696743" y="9769765"/>
                </a:lnTo>
                <a:cubicBezTo>
                  <a:pt x="10694876" y="9778151"/>
                  <a:pt x="10687674" y="9783297"/>
                  <a:pt x="10679099" y="9782231"/>
                </a:cubicBezTo>
                <a:cubicBezTo>
                  <a:pt x="10671172" y="9781240"/>
                  <a:pt x="10664845" y="9772395"/>
                  <a:pt x="10666599" y="9764582"/>
                </a:cubicBezTo>
                <a:lnTo>
                  <a:pt x="10668085" y="9757949"/>
                </a:lnTo>
                <a:cubicBezTo>
                  <a:pt x="10669952" y="9749563"/>
                  <a:pt x="10677156" y="9744417"/>
                  <a:pt x="10685729" y="9745484"/>
                </a:cubicBezTo>
                <a:cubicBezTo>
                  <a:pt x="10693656" y="9746475"/>
                  <a:pt x="10699983" y="9755318"/>
                  <a:pt x="10698229" y="9763133"/>
                </a:cubicBezTo>
                <a:close/>
                <a:moveTo>
                  <a:pt x="10645867" y="9898072"/>
                </a:moveTo>
                <a:lnTo>
                  <a:pt x="10639235" y="9896585"/>
                </a:lnTo>
                <a:cubicBezTo>
                  <a:pt x="10631157" y="9894755"/>
                  <a:pt x="10624907" y="9888236"/>
                  <a:pt x="10626088" y="9879432"/>
                </a:cubicBezTo>
                <a:cubicBezTo>
                  <a:pt x="10627078" y="9871770"/>
                  <a:pt x="10635196" y="9864451"/>
                  <a:pt x="10643237" y="9866242"/>
                </a:cubicBezTo>
                <a:lnTo>
                  <a:pt x="10649869" y="9867729"/>
                </a:lnTo>
                <a:cubicBezTo>
                  <a:pt x="10657947" y="9869559"/>
                  <a:pt x="10664197" y="9876077"/>
                  <a:pt x="10663017" y="9884883"/>
                </a:cubicBezTo>
                <a:cubicBezTo>
                  <a:pt x="10661988" y="9892544"/>
                  <a:pt x="10653946" y="9899863"/>
                  <a:pt x="10645867" y="9898072"/>
                </a:cubicBezTo>
                <a:close/>
                <a:moveTo>
                  <a:pt x="10650631" y="10055881"/>
                </a:moveTo>
                <a:cubicBezTo>
                  <a:pt x="10658633" y="10057596"/>
                  <a:pt x="10664160" y="10066020"/>
                  <a:pt x="10662331" y="10074063"/>
                </a:cubicBezTo>
                <a:lnTo>
                  <a:pt x="10660844" y="10080696"/>
                </a:lnTo>
                <a:cubicBezTo>
                  <a:pt x="10659015" y="10088777"/>
                  <a:pt x="10650821" y="10094190"/>
                  <a:pt x="10642666" y="10092437"/>
                </a:cubicBezTo>
                <a:cubicBezTo>
                  <a:pt x="10634662" y="10090682"/>
                  <a:pt x="10629137" y="10082296"/>
                  <a:pt x="10630928" y="10074253"/>
                </a:cubicBezTo>
                <a:lnTo>
                  <a:pt x="10632414" y="10067622"/>
                </a:lnTo>
                <a:cubicBezTo>
                  <a:pt x="10634282" y="10059540"/>
                  <a:pt x="10642476" y="10054128"/>
                  <a:pt x="10650631" y="10055881"/>
                </a:cubicBezTo>
                <a:close/>
                <a:moveTo>
                  <a:pt x="10651698" y="9819205"/>
                </a:moveTo>
                <a:cubicBezTo>
                  <a:pt x="10647696" y="9811391"/>
                  <a:pt x="10651355" y="9803043"/>
                  <a:pt x="10658329" y="9798621"/>
                </a:cubicBezTo>
                <a:cubicBezTo>
                  <a:pt x="10661035" y="9796905"/>
                  <a:pt x="10663740" y="9795191"/>
                  <a:pt x="10666447" y="9793475"/>
                </a:cubicBezTo>
                <a:cubicBezTo>
                  <a:pt x="10673458" y="9789053"/>
                  <a:pt x="10683520" y="9793284"/>
                  <a:pt x="10687025" y="9800108"/>
                </a:cubicBezTo>
                <a:cubicBezTo>
                  <a:pt x="10691027" y="9807922"/>
                  <a:pt x="10687368" y="9816269"/>
                  <a:pt x="10680395" y="9820692"/>
                </a:cubicBezTo>
                <a:lnTo>
                  <a:pt x="10672277" y="9825837"/>
                </a:lnTo>
                <a:cubicBezTo>
                  <a:pt x="10665303" y="9830297"/>
                  <a:pt x="10655204" y="9826066"/>
                  <a:pt x="10651698" y="9819205"/>
                </a:cubicBezTo>
                <a:close/>
                <a:moveTo>
                  <a:pt x="10673801" y="9742092"/>
                </a:moveTo>
                <a:lnTo>
                  <a:pt x="10667780" y="9744456"/>
                </a:lnTo>
                <a:cubicBezTo>
                  <a:pt x="10667322" y="9744645"/>
                  <a:pt x="10666865" y="9744722"/>
                  <a:pt x="10666408" y="9744875"/>
                </a:cubicBezTo>
                <a:cubicBezTo>
                  <a:pt x="10666142" y="9746247"/>
                  <a:pt x="10665760" y="9747543"/>
                  <a:pt x="10665151" y="9748725"/>
                </a:cubicBezTo>
                <a:cubicBezTo>
                  <a:pt x="10661263" y="9756043"/>
                  <a:pt x="10652689" y="9757873"/>
                  <a:pt x="10645485" y="9754747"/>
                </a:cubicBezTo>
                <a:lnTo>
                  <a:pt x="10637101" y="9751088"/>
                </a:lnTo>
                <a:cubicBezTo>
                  <a:pt x="10629860" y="9747923"/>
                  <a:pt x="10627612" y="9737937"/>
                  <a:pt x="10631080" y="9731381"/>
                </a:cubicBezTo>
                <a:cubicBezTo>
                  <a:pt x="10634662" y="9724634"/>
                  <a:pt x="10642208" y="9722651"/>
                  <a:pt x="10648992" y="9724787"/>
                </a:cubicBezTo>
                <a:cubicBezTo>
                  <a:pt x="10650517" y="9721661"/>
                  <a:pt x="10652956" y="9719031"/>
                  <a:pt x="10656156" y="9717773"/>
                </a:cubicBezTo>
                <a:lnTo>
                  <a:pt x="10662178" y="9715409"/>
                </a:lnTo>
                <a:cubicBezTo>
                  <a:pt x="10669762" y="9712398"/>
                  <a:pt x="10677765" y="9715638"/>
                  <a:pt x="10681347" y="9722918"/>
                </a:cubicBezTo>
                <a:cubicBezTo>
                  <a:pt x="10684663" y="9729818"/>
                  <a:pt x="10680890" y="9739309"/>
                  <a:pt x="10673801" y="9742092"/>
                </a:cubicBezTo>
                <a:close/>
                <a:moveTo>
                  <a:pt x="10582719" y="9964131"/>
                </a:moveTo>
                <a:cubicBezTo>
                  <a:pt x="10587521" y="9965198"/>
                  <a:pt x="10590455" y="9967828"/>
                  <a:pt x="10591866" y="9971067"/>
                </a:cubicBezTo>
                <a:cubicBezTo>
                  <a:pt x="10591827" y="9966379"/>
                  <a:pt x="10594419" y="9961729"/>
                  <a:pt x="10598230" y="9958832"/>
                </a:cubicBezTo>
                <a:cubicBezTo>
                  <a:pt x="10597887" y="9958069"/>
                  <a:pt x="10597430" y="9957345"/>
                  <a:pt x="10597163" y="9956545"/>
                </a:cubicBezTo>
                <a:cubicBezTo>
                  <a:pt x="10594723" y="9948616"/>
                  <a:pt x="10598307" y="9939887"/>
                  <a:pt x="10606385" y="9936990"/>
                </a:cubicBezTo>
                <a:cubicBezTo>
                  <a:pt x="10613473" y="9934436"/>
                  <a:pt x="10622277" y="9938019"/>
                  <a:pt x="10625287" y="9945072"/>
                </a:cubicBezTo>
                <a:cubicBezTo>
                  <a:pt x="10625592" y="9945338"/>
                  <a:pt x="10625898" y="9945567"/>
                  <a:pt x="10626241" y="9945834"/>
                </a:cubicBezTo>
                <a:cubicBezTo>
                  <a:pt x="10626355" y="9945909"/>
                  <a:pt x="10626469" y="9945948"/>
                  <a:pt x="10626621" y="9946062"/>
                </a:cubicBezTo>
                <a:cubicBezTo>
                  <a:pt x="10627726" y="9946596"/>
                  <a:pt x="10628794" y="9947206"/>
                  <a:pt x="10629937" y="9947702"/>
                </a:cubicBezTo>
                <a:cubicBezTo>
                  <a:pt x="10630776" y="9948082"/>
                  <a:pt x="10635730" y="9949912"/>
                  <a:pt x="10631233" y="9948350"/>
                </a:cubicBezTo>
                <a:cubicBezTo>
                  <a:pt x="10636912" y="9950294"/>
                  <a:pt x="10641789" y="9952467"/>
                  <a:pt x="10643999" y="9958641"/>
                </a:cubicBezTo>
                <a:cubicBezTo>
                  <a:pt x="10646248" y="9964854"/>
                  <a:pt x="10644305" y="9971335"/>
                  <a:pt x="10639541" y="9975604"/>
                </a:cubicBezTo>
                <a:cubicBezTo>
                  <a:pt x="10638588" y="9976480"/>
                  <a:pt x="10637521" y="9977205"/>
                  <a:pt x="10636416" y="9977891"/>
                </a:cubicBezTo>
                <a:cubicBezTo>
                  <a:pt x="10629289" y="9985019"/>
                  <a:pt x="10617857" y="9986391"/>
                  <a:pt x="10608214" y="9986544"/>
                </a:cubicBezTo>
                <a:cubicBezTo>
                  <a:pt x="10600821" y="9986620"/>
                  <a:pt x="10595029" y="9982388"/>
                  <a:pt x="10592818" y="9975680"/>
                </a:cubicBezTo>
                <a:cubicBezTo>
                  <a:pt x="10593200" y="9984943"/>
                  <a:pt x="10584625" y="9995730"/>
                  <a:pt x="10572468" y="9993024"/>
                </a:cubicBezTo>
                <a:cubicBezTo>
                  <a:pt x="10553336" y="9988640"/>
                  <a:pt x="10563741" y="9959862"/>
                  <a:pt x="10582719" y="9964131"/>
                </a:cubicBezTo>
                <a:close/>
                <a:moveTo>
                  <a:pt x="10632643" y="10135433"/>
                </a:moveTo>
                <a:lnTo>
                  <a:pt x="10639274" y="10136920"/>
                </a:lnTo>
                <a:cubicBezTo>
                  <a:pt x="10647620" y="10138788"/>
                  <a:pt x="10652460" y="10146716"/>
                  <a:pt x="10651126" y="10155027"/>
                </a:cubicBezTo>
                <a:cubicBezTo>
                  <a:pt x="10649830" y="10163069"/>
                  <a:pt x="10640837" y="10168634"/>
                  <a:pt x="10633024" y="10166881"/>
                </a:cubicBezTo>
                <a:lnTo>
                  <a:pt x="10626393" y="10165395"/>
                </a:lnTo>
                <a:cubicBezTo>
                  <a:pt x="10618046" y="10163527"/>
                  <a:pt x="10613207" y="10155598"/>
                  <a:pt x="10614541" y="10147288"/>
                </a:cubicBezTo>
                <a:cubicBezTo>
                  <a:pt x="10615875" y="10139207"/>
                  <a:pt x="10624830" y="10133680"/>
                  <a:pt x="10632643" y="10135433"/>
                </a:cubicBezTo>
                <a:close/>
                <a:moveTo>
                  <a:pt x="10647544" y="10222418"/>
                </a:moveTo>
                <a:cubicBezTo>
                  <a:pt x="10666674" y="10226726"/>
                  <a:pt x="10662635" y="10257031"/>
                  <a:pt x="10643466" y="10252723"/>
                </a:cubicBezTo>
                <a:cubicBezTo>
                  <a:pt x="10624335" y="10248454"/>
                  <a:pt x="10628375" y="10218112"/>
                  <a:pt x="10647544" y="10222418"/>
                </a:cubicBezTo>
                <a:close/>
                <a:moveTo>
                  <a:pt x="10652765" y="10135281"/>
                </a:moveTo>
                <a:cubicBezTo>
                  <a:pt x="10633558" y="10130973"/>
                  <a:pt x="10640265" y="10101127"/>
                  <a:pt x="10659472" y="10105435"/>
                </a:cubicBezTo>
                <a:cubicBezTo>
                  <a:pt x="10678679" y="10109780"/>
                  <a:pt x="10672010" y="10139626"/>
                  <a:pt x="10652765" y="10135281"/>
                </a:cubicBezTo>
                <a:close/>
                <a:moveTo>
                  <a:pt x="10663283" y="10015742"/>
                </a:moveTo>
                <a:lnTo>
                  <a:pt x="10658138" y="10007623"/>
                </a:lnTo>
                <a:cubicBezTo>
                  <a:pt x="10653717" y="10000610"/>
                  <a:pt x="10656081" y="9990890"/>
                  <a:pt x="10663092" y="9986544"/>
                </a:cubicBezTo>
                <a:cubicBezTo>
                  <a:pt x="10670143" y="9982160"/>
                  <a:pt x="10679708" y="9984523"/>
                  <a:pt x="10684129" y="9991499"/>
                </a:cubicBezTo>
                <a:cubicBezTo>
                  <a:pt x="10685844" y="9994205"/>
                  <a:pt x="10687559" y="9996912"/>
                  <a:pt x="10689274" y="9999619"/>
                </a:cubicBezTo>
                <a:cubicBezTo>
                  <a:pt x="10693695" y="10006632"/>
                  <a:pt x="10691332" y="10016314"/>
                  <a:pt x="10684358" y="10020659"/>
                </a:cubicBezTo>
                <a:cubicBezTo>
                  <a:pt x="10677270" y="10025043"/>
                  <a:pt x="10667704" y="10022718"/>
                  <a:pt x="10663283" y="10015742"/>
                </a:cubicBezTo>
                <a:close/>
                <a:moveTo>
                  <a:pt x="10693733" y="10107493"/>
                </a:moveTo>
                <a:cubicBezTo>
                  <a:pt x="10695334" y="10107836"/>
                  <a:pt x="10696706" y="10108446"/>
                  <a:pt x="10698001" y="10109132"/>
                </a:cubicBezTo>
                <a:cubicBezTo>
                  <a:pt x="10699831" y="10109018"/>
                  <a:pt x="10701698" y="10109132"/>
                  <a:pt x="10703489" y="10109627"/>
                </a:cubicBezTo>
                <a:cubicBezTo>
                  <a:pt x="10708938" y="10111114"/>
                  <a:pt x="10712445" y="10115802"/>
                  <a:pt x="10713550" y="10121025"/>
                </a:cubicBezTo>
                <a:cubicBezTo>
                  <a:pt x="10716980" y="10123731"/>
                  <a:pt x="10719190" y="10127619"/>
                  <a:pt x="10719228" y="10132956"/>
                </a:cubicBezTo>
                <a:cubicBezTo>
                  <a:pt x="10719266" y="10140541"/>
                  <a:pt x="10711263" y="10148889"/>
                  <a:pt x="10703336" y="10147593"/>
                </a:cubicBezTo>
                <a:cubicBezTo>
                  <a:pt x="10696210" y="10146411"/>
                  <a:pt x="10689350" y="10144124"/>
                  <a:pt x="10685615" y="10137377"/>
                </a:cubicBezTo>
                <a:cubicBezTo>
                  <a:pt x="10685234" y="10136691"/>
                  <a:pt x="10685082" y="10136043"/>
                  <a:pt x="10684777" y="10135357"/>
                </a:cubicBezTo>
                <a:cubicBezTo>
                  <a:pt x="10672581" y="10126857"/>
                  <a:pt x="10676888" y="10103719"/>
                  <a:pt x="10693733" y="10107493"/>
                </a:cubicBezTo>
                <a:close/>
                <a:moveTo>
                  <a:pt x="10706881" y="10092855"/>
                </a:moveTo>
                <a:cubicBezTo>
                  <a:pt x="10687902" y="10088586"/>
                  <a:pt x="10690988" y="10058129"/>
                  <a:pt x="10710196" y="10062437"/>
                </a:cubicBezTo>
                <a:cubicBezTo>
                  <a:pt x="10729213" y="10066706"/>
                  <a:pt x="10726088" y="10097125"/>
                  <a:pt x="10706881" y="10092855"/>
                </a:cubicBezTo>
                <a:close/>
                <a:moveTo>
                  <a:pt x="10713893" y="10031714"/>
                </a:moveTo>
                <a:cubicBezTo>
                  <a:pt x="10694952" y="10027444"/>
                  <a:pt x="10697582" y="9996950"/>
                  <a:pt x="10716752" y="10001258"/>
                </a:cubicBezTo>
                <a:cubicBezTo>
                  <a:pt x="10735730" y="10005489"/>
                  <a:pt x="10733062" y="10035983"/>
                  <a:pt x="10713893" y="10031714"/>
                </a:cubicBezTo>
                <a:close/>
                <a:moveTo>
                  <a:pt x="10740837" y="9895174"/>
                </a:moveTo>
                <a:cubicBezTo>
                  <a:pt x="10759853" y="9899443"/>
                  <a:pt x="10756652" y="9929900"/>
                  <a:pt x="10737482" y="9925593"/>
                </a:cubicBezTo>
                <a:cubicBezTo>
                  <a:pt x="10718466" y="9921323"/>
                  <a:pt x="10721668" y="9890867"/>
                  <a:pt x="10740837" y="9895174"/>
                </a:cubicBezTo>
                <a:close/>
                <a:moveTo>
                  <a:pt x="10742437" y="9584207"/>
                </a:moveTo>
                <a:cubicBezTo>
                  <a:pt x="10761378" y="9588437"/>
                  <a:pt x="10758748" y="9618970"/>
                  <a:pt x="10739579" y="9614663"/>
                </a:cubicBezTo>
                <a:cubicBezTo>
                  <a:pt x="10720638" y="9610394"/>
                  <a:pt x="10723268" y="9579899"/>
                  <a:pt x="10742437" y="9584207"/>
                </a:cubicBezTo>
                <a:close/>
                <a:moveTo>
                  <a:pt x="10703604" y="9699476"/>
                </a:moveTo>
                <a:cubicBezTo>
                  <a:pt x="10705395" y="9693225"/>
                  <a:pt x="10710463" y="9688421"/>
                  <a:pt x="10718809" y="9690289"/>
                </a:cubicBezTo>
                <a:cubicBezTo>
                  <a:pt x="10737826" y="9694558"/>
                  <a:pt x="10734625" y="9725015"/>
                  <a:pt x="10715455" y="9720707"/>
                </a:cubicBezTo>
                <a:cubicBezTo>
                  <a:pt x="10711492" y="9719831"/>
                  <a:pt x="10708709" y="9717620"/>
                  <a:pt x="10706652" y="9715028"/>
                </a:cubicBezTo>
                <a:cubicBezTo>
                  <a:pt x="10702307" y="9725587"/>
                  <a:pt x="10685540" y="9729780"/>
                  <a:pt x="10680242" y="9716362"/>
                </a:cubicBezTo>
                <a:cubicBezTo>
                  <a:pt x="10674145" y="9700924"/>
                  <a:pt x="10694190" y="9689717"/>
                  <a:pt x="10703604" y="9699476"/>
                </a:cubicBezTo>
                <a:close/>
                <a:moveTo>
                  <a:pt x="10639160" y="9394073"/>
                </a:moveTo>
                <a:lnTo>
                  <a:pt x="10633139" y="9396436"/>
                </a:lnTo>
                <a:cubicBezTo>
                  <a:pt x="10625783" y="9399333"/>
                  <a:pt x="10617094" y="9394149"/>
                  <a:pt x="10614846" y="9387021"/>
                </a:cubicBezTo>
                <a:cubicBezTo>
                  <a:pt x="10612330" y="9379169"/>
                  <a:pt x="10616942" y="9371583"/>
                  <a:pt x="10624259" y="9368724"/>
                </a:cubicBezTo>
                <a:lnTo>
                  <a:pt x="10630280" y="9366361"/>
                </a:lnTo>
                <a:cubicBezTo>
                  <a:pt x="10637635" y="9363464"/>
                  <a:pt x="10646324" y="9368648"/>
                  <a:pt x="10648610" y="9375776"/>
                </a:cubicBezTo>
                <a:cubicBezTo>
                  <a:pt x="10651088" y="9383591"/>
                  <a:pt x="10646476" y="9391176"/>
                  <a:pt x="10639160" y="9394073"/>
                </a:cubicBezTo>
                <a:close/>
                <a:moveTo>
                  <a:pt x="10616828" y="9448925"/>
                </a:moveTo>
                <a:lnTo>
                  <a:pt x="10608862" y="9459103"/>
                </a:lnTo>
                <a:cubicBezTo>
                  <a:pt x="10604023" y="9465316"/>
                  <a:pt x="10595409" y="9467527"/>
                  <a:pt x="10588626" y="9462838"/>
                </a:cubicBezTo>
                <a:cubicBezTo>
                  <a:pt x="10582452" y="9458569"/>
                  <a:pt x="10580089" y="9448772"/>
                  <a:pt x="10584930" y="9442598"/>
                </a:cubicBezTo>
                <a:lnTo>
                  <a:pt x="10592895" y="9432382"/>
                </a:lnTo>
                <a:cubicBezTo>
                  <a:pt x="10597734" y="9426168"/>
                  <a:pt x="10606348" y="9423957"/>
                  <a:pt x="10613130" y="9428684"/>
                </a:cubicBezTo>
                <a:cubicBezTo>
                  <a:pt x="10619305" y="9432954"/>
                  <a:pt x="10621667" y="9442712"/>
                  <a:pt x="10616828" y="9448925"/>
                </a:cubicBezTo>
                <a:close/>
                <a:moveTo>
                  <a:pt x="10586911" y="9228030"/>
                </a:moveTo>
                <a:cubicBezTo>
                  <a:pt x="10586454" y="9236187"/>
                  <a:pt x="10581575" y="9242477"/>
                  <a:pt x="10573077" y="9243278"/>
                </a:cubicBezTo>
                <a:cubicBezTo>
                  <a:pt x="10565798" y="9243963"/>
                  <a:pt x="10557452" y="9237064"/>
                  <a:pt x="10557834" y="9229440"/>
                </a:cubicBezTo>
                <a:lnTo>
                  <a:pt x="10558177" y="9222960"/>
                </a:lnTo>
                <a:cubicBezTo>
                  <a:pt x="10558595" y="9214803"/>
                  <a:pt x="10563474" y="9208514"/>
                  <a:pt x="10572011" y="9207751"/>
                </a:cubicBezTo>
                <a:cubicBezTo>
                  <a:pt x="10579289" y="9207065"/>
                  <a:pt x="10587636" y="9213965"/>
                  <a:pt x="10587254" y="9221588"/>
                </a:cubicBezTo>
                <a:lnTo>
                  <a:pt x="10586911" y="9228030"/>
                </a:lnTo>
                <a:close/>
                <a:moveTo>
                  <a:pt x="10538322" y="9137423"/>
                </a:moveTo>
                <a:cubicBezTo>
                  <a:pt x="10523535" y="9125835"/>
                  <a:pt x="10542781" y="9103993"/>
                  <a:pt x="10557490" y="9115505"/>
                </a:cubicBezTo>
                <a:cubicBezTo>
                  <a:pt x="10572277" y="9127055"/>
                  <a:pt x="10553031" y="9148897"/>
                  <a:pt x="10538322" y="9137423"/>
                </a:cubicBezTo>
                <a:close/>
                <a:moveTo>
                  <a:pt x="10537788" y="9378406"/>
                </a:moveTo>
                <a:cubicBezTo>
                  <a:pt x="10539579" y="9372688"/>
                  <a:pt x="10544952" y="9368838"/>
                  <a:pt x="10551165" y="9368077"/>
                </a:cubicBezTo>
                <a:lnTo>
                  <a:pt x="10560234" y="9366971"/>
                </a:lnTo>
                <a:cubicBezTo>
                  <a:pt x="10568086" y="9366018"/>
                  <a:pt x="10575021" y="9373679"/>
                  <a:pt x="10575288" y="9381037"/>
                </a:cubicBezTo>
                <a:cubicBezTo>
                  <a:pt x="10575516" y="9387288"/>
                  <a:pt x="10571896" y="9392091"/>
                  <a:pt x="10566752" y="9394492"/>
                </a:cubicBezTo>
                <a:cubicBezTo>
                  <a:pt x="10566332" y="9396665"/>
                  <a:pt x="10565570" y="9398838"/>
                  <a:pt x="10564122" y="9400820"/>
                </a:cubicBezTo>
                <a:cubicBezTo>
                  <a:pt x="10561034" y="9405013"/>
                  <a:pt x="10555280" y="9406843"/>
                  <a:pt x="10550097" y="9405966"/>
                </a:cubicBezTo>
                <a:cubicBezTo>
                  <a:pt x="10545181" y="9408215"/>
                  <a:pt x="10538931" y="9407338"/>
                  <a:pt x="10534586" y="9404212"/>
                </a:cubicBezTo>
                <a:cubicBezTo>
                  <a:pt x="10527917" y="9399333"/>
                  <a:pt x="10527994" y="9389994"/>
                  <a:pt x="10532300" y="9383743"/>
                </a:cubicBezTo>
                <a:cubicBezTo>
                  <a:pt x="10533863" y="9381494"/>
                  <a:pt x="10535768" y="9379778"/>
                  <a:pt x="10537788" y="9378406"/>
                </a:cubicBezTo>
                <a:close/>
                <a:moveTo>
                  <a:pt x="10542094" y="9479877"/>
                </a:moveTo>
                <a:cubicBezTo>
                  <a:pt x="10548497" y="9484832"/>
                  <a:pt x="10548420" y="9494400"/>
                  <a:pt x="10543733" y="9500423"/>
                </a:cubicBezTo>
                <a:lnTo>
                  <a:pt x="10539770" y="9505530"/>
                </a:lnTo>
                <a:cubicBezTo>
                  <a:pt x="10534740" y="9511934"/>
                  <a:pt x="10525249" y="9511858"/>
                  <a:pt x="10519228" y="9507131"/>
                </a:cubicBezTo>
                <a:cubicBezTo>
                  <a:pt x="10512864" y="9502176"/>
                  <a:pt x="10512902" y="9492609"/>
                  <a:pt x="10517590" y="9486624"/>
                </a:cubicBezTo>
                <a:lnTo>
                  <a:pt x="10521553" y="9481516"/>
                </a:lnTo>
                <a:cubicBezTo>
                  <a:pt x="10526622" y="9475074"/>
                  <a:pt x="10536072" y="9475189"/>
                  <a:pt x="10542094" y="9479877"/>
                </a:cubicBezTo>
                <a:close/>
                <a:moveTo>
                  <a:pt x="10467171" y="9388545"/>
                </a:moveTo>
                <a:cubicBezTo>
                  <a:pt x="10470943" y="9391519"/>
                  <a:pt x="10472391" y="9395064"/>
                  <a:pt x="10472201" y="9398494"/>
                </a:cubicBezTo>
                <a:cubicBezTo>
                  <a:pt x="10476736" y="9391747"/>
                  <a:pt x="10487140" y="9387745"/>
                  <a:pt x="10495562" y="9394301"/>
                </a:cubicBezTo>
                <a:cubicBezTo>
                  <a:pt x="10505242" y="9401887"/>
                  <a:pt x="10499564" y="9413246"/>
                  <a:pt x="10490417" y="9416944"/>
                </a:cubicBezTo>
                <a:lnTo>
                  <a:pt x="10496362" y="9416220"/>
                </a:lnTo>
                <a:cubicBezTo>
                  <a:pt x="10504213" y="9415266"/>
                  <a:pt x="10511454" y="9421785"/>
                  <a:pt x="10512140" y="9429447"/>
                </a:cubicBezTo>
                <a:cubicBezTo>
                  <a:pt x="10512826" y="9437451"/>
                  <a:pt x="10506690" y="9444274"/>
                  <a:pt x="10498916" y="9445227"/>
                </a:cubicBezTo>
                <a:lnTo>
                  <a:pt x="10489846" y="9446333"/>
                </a:lnTo>
                <a:cubicBezTo>
                  <a:pt x="10482033" y="9447286"/>
                  <a:pt x="10474755" y="9440729"/>
                  <a:pt x="10474068" y="9433068"/>
                </a:cubicBezTo>
                <a:cubicBezTo>
                  <a:pt x="10473459" y="9426245"/>
                  <a:pt x="10477841" y="9420374"/>
                  <a:pt x="10483977" y="9418125"/>
                </a:cubicBezTo>
                <a:cubicBezTo>
                  <a:pt x="10480928" y="9418049"/>
                  <a:pt x="10477803" y="9417058"/>
                  <a:pt x="10474945" y="9414809"/>
                </a:cubicBezTo>
                <a:cubicBezTo>
                  <a:pt x="10471173" y="9411874"/>
                  <a:pt x="10469762" y="9408329"/>
                  <a:pt x="10469953" y="9404898"/>
                </a:cubicBezTo>
                <a:cubicBezTo>
                  <a:pt x="10465418" y="9411684"/>
                  <a:pt x="10455014" y="9415648"/>
                  <a:pt x="10446629" y="9409091"/>
                </a:cubicBezTo>
                <a:cubicBezTo>
                  <a:pt x="10431843" y="9397579"/>
                  <a:pt x="10452575" y="9377111"/>
                  <a:pt x="10467171" y="9388545"/>
                </a:cubicBezTo>
                <a:close/>
                <a:moveTo>
                  <a:pt x="10383481" y="9233290"/>
                </a:moveTo>
                <a:cubicBezTo>
                  <a:pt x="10376431" y="9239351"/>
                  <a:pt x="10367590" y="9240914"/>
                  <a:pt x="10358977" y="9239275"/>
                </a:cubicBezTo>
                <a:cubicBezTo>
                  <a:pt x="10357414" y="9245260"/>
                  <a:pt x="10353337" y="9250062"/>
                  <a:pt x="10346325" y="9250558"/>
                </a:cubicBezTo>
                <a:cubicBezTo>
                  <a:pt x="10339198" y="9251053"/>
                  <a:pt x="10330318" y="9244954"/>
                  <a:pt x="10330737" y="9237102"/>
                </a:cubicBezTo>
                <a:lnTo>
                  <a:pt x="10331080" y="9230622"/>
                </a:lnTo>
                <a:cubicBezTo>
                  <a:pt x="10331500" y="9222732"/>
                  <a:pt x="10335882" y="9215680"/>
                  <a:pt x="10344533" y="9215032"/>
                </a:cubicBezTo>
                <a:cubicBezTo>
                  <a:pt x="10344839" y="9215032"/>
                  <a:pt x="10345182" y="9215146"/>
                  <a:pt x="10345486" y="9215146"/>
                </a:cubicBezTo>
                <a:cubicBezTo>
                  <a:pt x="10349526" y="9209733"/>
                  <a:pt x="10356843" y="9207561"/>
                  <a:pt x="10363169" y="9210343"/>
                </a:cubicBezTo>
                <a:cubicBezTo>
                  <a:pt x="10363894" y="9210648"/>
                  <a:pt x="10364274" y="9210801"/>
                  <a:pt x="10364389" y="9210877"/>
                </a:cubicBezTo>
                <a:cubicBezTo>
                  <a:pt x="10364465" y="9210877"/>
                  <a:pt x="10364579" y="9210915"/>
                  <a:pt x="10364655" y="9210915"/>
                </a:cubicBezTo>
                <a:cubicBezTo>
                  <a:pt x="10364694" y="9210915"/>
                  <a:pt x="10364731" y="9210915"/>
                  <a:pt x="10364769" y="9210915"/>
                </a:cubicBezTo>
                <a:cubicBezTo>
                  <a:pt x="10365494" y="9210420"/>
                  <a:pt x="10366180" y="9209924"/>
                  <a:pt x="10366866" y="9209314"/>
                </a:cubicBezTo>
                <a:cubicBezTo>
                  <a:pt x="10373040" y="9203977"/>
                  <a:pt x="10382758" y="9207256"/>
                  <a:pt x="10387102" y="9213011"/>
                </a:cubicBezTo>
                <a:cubicBezTo>
                  <a:pt x="10392247" y="9219758"/>
                  <a:pt x="10389198" y="9228297"/>
                  <a:pt x="10383481" y="9233290"/>
                </a:cubicBezTo>
                <a:close/>
                <a:moveTo>
                  <a:pt x="10365875" y="8821805"/>
                </a:moveTo>
                <a:cubicBezTo>
                  <a:pt x="10351126" y="8810255"/>
                  <a:pt x="10370829" y="8788833"/>
                  <a:pt x="10385501" y="8800306"/>
                </a:cubicBezTo>
                <a:cubicBezTo>
                  <a:pt x="10400288" y="8811856"/>
                  <a:pt x="10380585" y="8833316"/>
                  <a:pt x="10365875" y="8821805"/>
                </a:cubicBezTo>
                <a:close/>
                <a:moveTo>
                  <a:pt x="10380852" y="8919806"/>
                </a:moveTo>
                <a:cubicBezTo>
                  <a:pt x="10387026" y="8924571"/>
                  <a:pt x="10388360" y="8934024"/>
                  <a:pt x="10383519" y="8940238"/>
                </a:cubicBezTo>
                <a:lnTo>
                  <a:pt x="10379556" y="8945345"/>
                </a:lnTo>
                <a:cubicBezTo>
                  <a:pt x="10374717" y="8951559"/>
                  <a:pt x="10365417" y="8952855"/>
                  <a:pt x="10359130" y="8948014"/>
                </a:cubicBezTo>
                <a:cubicBezTo>
                  <a:pt x="10352955" y="8943249"/>
                  <a:pt x="10351621" y="8933796"/>
                  <a:pt x="10356462" y="8927583"/>
                </a:cubicBezTo>
                <a:lnTo>
                  <a:pt x="10360425" y="8922475"/>
                </a:lnTo>
                <a:cubicBezTo>
                  <a:pt x="10365303" y="8916261"/>
                  <a:pt x="10374564" y="8914965"/>
                  <a:pt x="10380852" y="8919806"/>
                </a:cubicBezTo>
                <a:close/>
                <a:moveTo>
                  <a:pt x="10331423" y="8835946"/>
                </a:moveTo>
                <a:cubicBezTo>
                  <a:pt x="10316637" y="8824397"/>
                  <a:pt x="10334777" y="8801640"/>
                  <a:pt x="10349564" y="8813190"/>
                </a:cubicBezTo>
                <a:cubicBezTo>
                  <a:pt x="10364312" y="8824739"/>
                  <a:pt x="10346210" y="8847534"/>
                  <a:pt x="10331423" y="8835946"/>
                </a:cubicBezTo>
                <a:close/>
                <a:moveTo>
                  <a:pt x="10310539" y="8918053"/>
                </a:moveTo>
                <a:cubicBezTo>
                  <a:pt x="10295943" y="8906656"/>
                  <a:pt x="10311034" y="8881688"/>
                  <a:pt x="10325784" y="8893276"/>
                </a:cubicBezTo>
                <a:cubicBezTo>
                  <a:pt x="10340380" y="8904673"/>
                  <a:pt x="10325288" y="8929603"/>
                  <a:pt x="10310539" y="8918053"/>
                </a:cubicBezTo>
                <a:close/>
                <a:moveTo>
                  <a:pt x="10214846" y="8866250"/>
                </a:moveTo>
                <a:lnTo>
                  <a:pt x="10205776" y="8865107"/>
                </a:lnTo>
                <a:cubicBezTo>
                  <a:pt x="10197964" y="8864116"/>
                  <a:pt x="10192132" y="8856759"/>
                  <a:pt x="10193085" y="8848907"/>
                </a:cubicBezTo>
                <a:cubicBezTo>
                  <a:pt x="10194038" y="8841131"/>
                  <a:pt x="10201507" y="8835222"/>
                  <a:pt x="10209282" y="8836213"/>
                </a:cubicBezTo>
                <a:lnTo>
                  <a:pt x="10218352" y="8837357"/>
                </a:lnTo>
                <a:cubicBezTo>
                  <a:pt x="10226164" y="8838348"/>
                  <a:pt x="10231996" y="8845705"/>
                  <a:pt x="10231042" y="8853557"/>
                </a:cubicBezTo>
                <a:cubicBezTo>
                  <a:pt x="10230090" y="8861333"/>
                  <a:pt x="10222658" y="8867241"/>
                  <a:pt x="10214846" y="8866250"/>
                </a:cubicBezTo>
                <a:close/>
                <a:moveTo>
                  <a:pt x="10099755" y="8762988"/>
                </a:moveTo>
                <a:cubicBezTo>
                  <a:pt x="10099030" y="8762912"/>
                  <a:pt x="10098306" y="8762797"/>
                  <a:pt x="10097583" y="8762721"/>
                </a:cubicBezTo>
                <a:lnTo>
                  <a:pt x="10095829" y="8764056"/>
                </a:lnTo>
                <a:cubicBezTo>
                  <a:pt x="10089617" y="8768820"/>
                  <a:pt x="10079937" y="8766229"/>
                  <a:pt x="10075821" y="8760053"/>
                </a:cubicBezTo>
                <a:cubicBezTo>
                  <a:pt x="10071668" y="8753840"/>
                  <a:pt x="10073459" y="8746369"/>
                  <a:pt x="10078528" y="8741451"/>
                </a:cubicBezTo>
                <a:cubicBezTo>
                  <a:pt x="10080433" y="8737297"/>
                  <a:pt x="10084244" y="8734209"/>
                  <a:pt x="10088665" y="8733218"/>
                </a:cubicBezTo>
                <a:lnTo>
                  <a:pt x="10089960" y="8732227"/>
                </a:lnTo>
                <a:cubicBezTo>
                  <a:pt x="10096172" y="8727462"/>
                  <a:pt x="10105852" y="8730054"/>
                  <a:pt x="10109967" y="8736229"/>
                </a:cubicBezTo>
                <a:cubicBezTo>
                  <a:pt x="10110426" y="8736916"/>
                  <a:pt x="10110501" y="8737678"/>
                  <a:pt x="10110844" y="8738364"/>
                </a:cubicBezTo>
                <a:cubicBezTo>
                  <a:pt x="10113740" y="8741147"/>
                  <a:pt x="10115570" y="8744959"/>
                  <a:pt x="10115265" y="8749456"/>
                </a:cubicBezTo>
                <a:cubicBezTo>
                  <a:pt x="10114731" y="8756965"/>
                  <a:pt x="10107567" y="8763942"/>
                  <a:pt x="10099755" y="8762988"/>
                </a:cubicBezTo>
                <a:close/>
                <a:moveTo>
                  <a:pt x="10025631" y="8781209"/>
                </a:moveTo>
                <a:lnTo>
                  <a:pt x="10029557" y="8786279"/>
                </a:lnTo>
                <a:cubicBezTo>
                  <a:pt x="10034511" y="8792683"/>
                  <a:pt x="10034625" y="8800725"/>
                  <a:pt x="10028680" y="8806672"/>
                </a:cubicBezTo>
                <a:cubicBezTo>
                  <a:pt x="10023536" y="8811856"/>
                  <a:pt x="10012941" y="8811779"/>
                  <a:pt x="10008291" y="8805795"/>
                </a:cubicBezTo>
                <a:lnTo>
                  <a:pt x="10004366" y="8800725"/>
                </a:lnTo>
                <a:cubicBezTo>
                  <a:pt x="10003795" y="8799963"/>
                  <a:pt x="10003490" y="8799124"/>
                  <a:pt x="10003070" y="8798362"/>
                </a:cubicBezTo>
                <a:cubicBezTo>
                  <a:pt x="9999526" y="8807586"/>
                  <a:pt x="9984930" y="8812847"/>
                  <a:pt x="9976736" y="8802326"/>
                </a:cubicBezTo>
                <a:cubicBezTo>
                  <a:pt x="9965228" y="8787498"/>
                  <a:pt x="9989617" y="8771527"/>
                  <a:pt x="10001050" y="8786279"/>
                </a:cubicBezTo>
                <a:cubicBezTo>
                  <a:pt x="10001279" y="8786584"/>
                  <a:pt x="10001279" y="8786888"/>
                  <a:pt x="10001470" y="8787155"/>
                </a:cubicBezTo>
                <a:cubicBezTo>
                  <a:pt x="10002117" y="8784754"/>
                  <a:pt x="10003184" y="8782429"/>
                  <a:pt x="10005242" y="8780370"/>
                </a:cubicBezTo>
                <a:cubicBezTo>
                  <a:pt x="10010463" y="8775148"/>
                  <a:pt x="10021020" y="8775224"/>
                  <a:pt x="10025631" y="8781209"/>
                </a:cubicBezTo>
                <a:close/>
                <a:moveTo>
                  <a:pt x="9994076" y="8959983"/>
                </a:moveTo>
                <a:cubicBezTo>
                  <a:pt x="9997431" y="8950758"/>
                  <a:pt x="10013093" y="8945765"/>
                  <a:pt x="10021363" y="8956476"/>
                </a:cubicBezTo>
                <a:cubicBezTo>
                  <a:pt x="10027003" y="8963757"/>
                  <a:pt x="10023725" y="8970999"/>
                  <a:pt x="10017590" y="8974735"/>
                </a:cubicBezTo>
                <a:cubicBezTo>
                  <a:pt x="10018772" y="8975459"/>
                  <a:pt x="10019838" y="8976298"/>
                  <a:pt x="10020715" y="8977289"/>
                </a:cubicBezTo>
                <a:cubicBezTo>
                  <a:pt x="10027079" y="8972943"/>
                  <a:pt x="10035616" y="8974925"/>
                  <a:pt x="10040341" y="8980719"/>
                </a:cubicBezTo>
                <a:cubicBezTo>
                  <a:pt x="10043391" y="8984455"/>
                  <a:pt x="10043809" y="8989410"/>
                  <a:pt x="10042361" y="8993756"/>
                </a:cubicBezTo>
                <a:cubicBezTo>
                  <a:pt x="10042895" y="8992993"/>
                  <a:pt x="10043581" y="8992307"/>
                  <a:pt x="10044343" y="8991697"/>
                </a:cubicBezTo>
                <a:lnTo>
                  <a:pt x="10049450" y="8987733"/>
                </a:lnTo>
                <a:cubicBezTo>
                  <a:pt x="10055700" y="8982892"/>
                  <a:pt x="10063817" y="8981444"/>
                  <a:pt x="10070029" y="8987580"/>
                </a:cubicBezTo>
                <a:cubicBezTo>
                  <a:pt x="10075098" y="8992574"/>
                  <a:pt x="10076394" y="9003361"/>
                  <a:pt x="10070182" y="9008165"/>
                </a:cubicBezTo>
                <a:lnTo>
                  <a:pt x="10065075" y="9012128"/>
                </a:lnTo>
                <a:cubicBezTo>
                  <a:pt x="10058825" y="9016970"/>
                  <a:pt x="10050707" y="9018418"/>
                  <a:pt x="10044495" y="9012281"/>
                </a:cubicBezTo>
                <a:cubicBezTo>
                  <a:pt x="10040913" y="9008736"/>
                  <a:pt x="10039275" y="9002256"/>
                  <a:pt x="10040798" y="8997110"/>
                </a:cubicBezTo>
                <a:cubicBezTo>
                  <a:pt x="10039884" y="8998635"/>
                  <a:pt x="10038702" y="9000007"/>
                  <a:pt x="10037293" y="9001074"/>
                </a:cubicBezTo>
                <a:lnTo>
                  <a:pt x="10032186" y="9005039"/>
                </a:lnTo>
                <a:cubicBezTo>
                  <a:pt x="10030357" y="9006449"/>
                  <a:pt x="10028337" y="9007250"/>
                  <a:pt x="10026279" y="9007631"/>
                </a:cubicBezTo>
                <a:cubicBezTo>
                  <a:pt x="10024640" y="9014225"/>
                  <a:pt x="10020677" y="9020134"/>
                  <a:pt x="10013931" y="9023602"/>
                </a:cubicBezTo>
                <a:cubicBezTo>
                  <a:pt x="10009625" y="9025851"/>
                  <a:pt x="10005281" y="9026728"/>
                  <a:pt x="10001013" y="9026576"/>
                </a:cubicBezTo>
                <a:cubicBezTo>
                  <a:pt x="10000288" y="9028291"/>
                  <a:pt x="9999069" y="9029854"/>
                  <a:pt x="9997697" y="9031341"/>
                </a:cubicBezTo>
                <a:cubicBezTo>
                  <a:pt x="10002270" y="9029472"/>
                  <a:pt x="10007681" y="9029587"/>
                  <a:pt x="10012522" y="9033056"/>
                </a:cubicBezTo>
                <a:cubicBezTo>
                  <a:pt x="10013245" y="9029130"/>
                  <a:pt x="10015341" y="9025585"/>
                  <a:pt x="10019381" y="9023374"/>
                </a:cubicBezTo>
                <a:cubicBezTo>
                  <a:pt x="10025784" y="9019905"/>
                  <a:pt x="10035845" y="9021963"/>
                  <a:pt x="10038932" y="9029130"/>
                </a:cubicBezTo>
                <a:lnTo>
                  <a:pt x="10041484" y="9035000"/>
                </a:lnTo>
                <a:cubicBezTo>
                  <a:pt x="10042323" y="9036943"/>
                  <a:pt x="10042780" y="9039002"/>
                  <a:pt x="10042895" y="9041022"/>
                </a:cubicBezTo>
                <a:cubicBezTo>
                  <a:pt x="10049641" y="9048494"/>
                  <a:pt x="10044725" y="9058290"/>
                  <a:pt x="10036302" y="9061682"/>
                </a:cubicBezTo>
                <a:lnTo>
                  <a:pt x="10042247" y="9060920"/>
                </a:lnTo>
                <a:cubicBezTo>
                  <a:pt x="10050098" y="9059967"/>
                  <a:pt x="10057339" y="9066523"/>
                  <a:pt x="10058025" y="9074147"/>
                </a:cubicBezTo>
                <a:cubicBezTo>
                  <a:pt x="10058710" y="9082152"/>
                  <a:pt x="10052575" y="9088975"/>
                  <a:pt x="10044800" y="9089928"/>
                </a:cubicBezTo>
                <a:lnTo>
                  <a:pt x="10035730" y="9091033"/>
                </a:lnTo>
                <a:cubicBezTo>
                  <a:pt x="10027879" y="9091986"/>
                  <a:pt x="10020639" y="9085468"/>
                  <a:pt x="10019952" y="9077806"/>
                </a:cubicBezTo>
                <a:cubicBezTo>
                  <a:pt x="10019724" y="9075367"/>
                  <a:pt x="10020791" y="9073270"/>
                  <a:pt x="10021706" y="9071174"/>
                </a:cubicBezTo>
                <a:cubicBezTo>
                  <a:pt x="10020754" y="9071440"/>
                  <a:pt x="10019838" y="9071860"/>
                  <a:pt x="10018847" y="9071974"/>
                </a:cubicBezTo>
                <a:lnTo>
                  <a:pt x="10009777" y="9073080"/>
                </a:lnTo>
                <a:cubicBezTo>
                  <a:pt x="10001927" y="9074033"/>
                  <a:pt x="9995143" y="9065875"/>
                  <a:pt x="9995067" y="9058671"/>
                </a:cubicBezTo>
                <a:cubicBezTo>
                  <a:pt x="9995067" y="9057451"/>
                  <a:pt x="9995449" y="9056422"/>
                  <a:pt x="9995715" y="9055355"/>
                </a:cubicBezTo>
                <a:cubicBezTo>
                  <a:pt x="9994647" y="9054859"/>
                  <a:pt x="9993543" y="9054630"/>
                  <a:pt x="9992513" y="9053830"/>
                </a:cubicBezTo>
                <a:cubicBezTo>
                  <a:pt x="9985158" y="9048074"/>
                  <a:pt x="9986645" y="9040108"/>
                  <a:pt x="9991752" y="9035000"/>
                </a:cubicBezTo>
                <a:cubicBezTo>
                  <a:pt x="9986340" y="9036486"/>
                  <a:pt x="9979938" y="9034809"/>
                  <a:pt x="9976508" y="9030349"/>
                </a:cubicBezTo>
                <a:lnTo>
                  <a:pt x="9968581" y="9020095"/>
                </a:lnTo>
                <a:cubicBezTo>
                  <a:pt x="9965303" y="9015864"/>
                  <a:pt x="9964579" y="9010680"/>
                  <a:pt x="9966180" y="9006106"/>
                </a:cubicBezTo>
                <a:cubicBezTo>
                  <a:pt x="9966065" y="9005954"/>
                  <a:pt x="9965913" y="9005801"/>
                  <a:pt x="9965799" y="9005648"/>
                </a:cubicBezTo>
                <a:cubicBezTo>
                  <a:pt x="9960806" y="9013043"/>
                  <a:pt x="9949335" y="9016398"/>
                  <a:pt x="9942247" y="9007250"/>
                </a:cubicBezTo>
                <a:cubicBezTo>
                  <a:pt x="9933634" y="8996157"/>
                  <a:pt x="9944305" y="8983350"/>
                  <a:pt x="9955014" y="8983769"/>
                </a:cubicBezTo>
                <a:cubicBezTo>
                  <a:pt x="9955242" y="8973553"/>
                  <a:pt x="9963703" y="8963261"/>
                  <a:pt x="9972201" y="8958344"/>
                </a:cubicBezTo>
                <a:cubicBezTo>
                  <a:pt x="9978222" y="8954990"/>
                  <a:pt x="9986606" y="8956819"/>
                  <a:pt x="9994076" y="8959983"/>
                </a:cubicBezTo>
                <a:close/>
                <a:moveTo>
                  <a:pt x="9944305" y="8811398"/>
                </a:moveTo>
                <a:cubicBezTo>
                  <a:pt x="9942552" y="8817307"/>
                  <a:pt x="9936835" y="8822072"/>
                  <a:pt x="9930623" y="8821881"/>
                </a:cubicBezTo>
                <a:cubicBezTo>
                  <a:pt x="9921859" y="8821652"/>
                  <a:pt x="9913360" y="8818489"/>
                  <a:pt x="9907643" y="8811551"/>
                </a:cubicBezTo>
                <a:cubicBezTo>
                  <a:pt x="9902689" y="8805490"/>
                  <a:pt x="9901432" y="8797257"/>
                  <a:pt x="9907377" y="8791157"/>
                </a:cubicBezTo>
                <a:cubicBezTo>
                  <a:pt x="9912369" y="8786012"/>
                  <a:pt x="9922850" y="8784830"/>
                  <a:pt x="9927766" y="8790891"/>
                </a:cubicBezTo>
                <a:cubicBezTo>
                  <a:pt x="9928337" y="8791615"/>
                  <a:pt x="9928946" y="8792301"/>
                  <a:pt x="9929594" y="8792949"/>
                </a:cubicBezTo>
                <a:lnTo>
                  <a:pt x="9929594" y="8792949"/>
                </a:lnTo>
                <a:cubicBezTo>
                  <a:pt x="9929709" y="8792987"/>
                  <a:pt x="9929748" y="8792987"/>
                  <a:pt x="9929862" y="8793026"/>
                </a:cubicBezTo>
                <a:cubicBezTo>
                  <a:pt x="9930090" y="8793026"/>
                  <a:pt x="9930128" y="8793026"/>
                  <a:pt x="9930585" y="8793026"/>
                </a:cubicBezTo>
                <a:cubicBezTo>
                  <a:pt x="9933215" y="8793102"/>
                  <a:pt x="9935502" y="8793978"/>
                  <a:pt x="9937560" y="8795198"/>
                </a:cubicBezTo>
                <a:cubicBezTo>
                  <a:pt x="9940723" y="8785478"/>
                  <a:pt x="9954785" y="8779303"/>
                  <a:pt x="9963017" y="8789938"/>
                </a:cubicBezTo>
                <a:cubicBezTo>
                  <a:pt x="9973192" y="8803050"/>
                  <a:pt x="9956310" y="8818259"/>
                  <a:pt x="9944305" y="8811398"/>
                </a:cubicBezTo>
                <a:close/>
                <a:moveTo>
                  <a:pt x="9885045" y="8758338"/>
                </a:moveTo>
                <a:cubicBezTo>
                  <a:pt x="9891295" y="8753497"/>
                  <a:pt x="9899488" y="8752163"/>
                  <a:pt x="9905623" y="8758338"/>
                </a:cubicBezTo>
                <a:cubicBezTo>
                  <a:pt x="9910693" y="8763370"/>
                  <a:pt x="9911873" y="8774119"/>
                  <a:pt x="9905623" y="8778922"/>
                </a:cubicBezTo>
                <a:lnTo>
                  <a:pt x="9900516" y="8782886"/>
                </a:lnTo>
                <a:cubicBezTo>
                  <a:pt x="9894267" y="8787727"/>
                  <a:pt x="9886073" y="8789023"/>
                  <a:pt x="9879938" y="8782886"/>
                </a:cubicBezTo>
                <a:cubicBezTo>
                  <a:pt x="9874869" y="8777816"/>
                  <a:pt x="9873688" y="8767105"/>
                  <a:pt x="9879938" y="8762302"/>
                </a:cubicBezTo>
                <a:lnTo>
                  <a:pt x="9885045" y="8758338"/>
                </a:lnTo>
                <a:close/>
                <a:moveTo>
                  <a:pt x="9893809" y="8929870"/>
                </a:moveTo>
                <a:cubicBezTo>
                  <a:pt x="9891104" y="8937074"/>
                  <a:pt x="9882491" y="8941152"/>
                  <a:pt x="9875250" y="8938294"/>
                </a:cubicBezTo>
                <a:cubicBezTo>
                  <a:pt x="9872429" y="8937189"/>
                  <a:pt x="9869648" y="8936083"/>
                  <a:pt x="9866828" y="8934978"/>
                </a:cubicBezTo>
                <a:cubicBezTo>
                  <a:pt x="9859549" y="8932118"/>
                  <a:pt x="9855624" y="8923847"/>
                  <a:pt x="9858406" y="8916414"/>
                </a:cubicBezTo>
                <a:cubicBezTo>
                  <a:pt x="9861111" y="8909210"/>
                  <a:pt x="9869724" y="8905131"/>
                  <a:pt x="9876965" y="8907990"/>
                </a:cubicBezTo>
                <a:cubicBezTo>
                  <a:pt x="9879786" y="8909096"/>
                  <a:pt x="9882567" y="8910201"/>
                  <a:pt x="9885388" y="8911306"/>
                </a:cubicBezTo>
                <a:cubicBezTo>
                  <a:pt x="9892666" y="8914165"/>
                  <a:pt x="9896591" y="8922437"/>
                  <a:pt x="9893809" y="8929870"/>
                </a:cubicBezTo>
                <a:close/>
                <a:moveTo>
                  <a:pt x="9766980" y="9085773"/>
                </a:moveTo>
                <a:cubicBezTo>
                  <a:pt x="9763855" y="9086307"/>
                  <a:pt x="9760616" y="9086802"/>
                  <a:pt x="9757415" y="9087069"/>
                </a:cubicBezTo>
                <a:cubicBezTo>
                  <a:pt x="9762674" y="9087412"/>
                  <a:pt x="9767857" y="9090538"/>
                  <a:pt x="9769953" y="9095379"/>
                </a:cubicBezTo>
                <a:lnTo>
                  <a:pt x="9772507" y="9101249"/>
                </a:lnTo>
                <a:cubicBezTo>
                  <a:pt x="9775707" y="9108644"/>
                  <a:pt x="9772354" y="9116763"/>
                  <a:pt x="9765304" y="9120346"/>
                </a:cubicBezTo>
                <a:cubicBezTo>
                  <a:pt x="9758443" y="9123815"/>
                  <a:pt x="9749221" y="9120041"/>
                  <a:pt x="9746211" y="9113142"/>
                </a:cubicBezTo>
                <a:lnTo>
                  <a:pt x="9743657" y="9107272"/>
                </a:lnTo>
                <a:cubicBezTo>
                  <a:pt x="9740456" y="9099877"/>
                  <a:pt x="9743810" y="9091758"/>
                  <a:pt x="9750860" y="9088175"/>
                </a:cubicBezTo>
                <a:cubicBezTo>
                  <a:pt x="9752422" y="9087374"/>
                  <a:pt x="9754100" y="9087069"/>
                  <a:pt x="9755776" y="9086993"/>
                </a:cubicBezTo>
                <a:cubicBezTo>
                  <a:pt x="9753909" y="9087031"/>
                  <a:pt x="9752042" y="9087184"/>
                  <a:pt x="9750212" y="9086764"/>
                </a:cubicBezTo>
                <a:cubicBezTo>
                  <a:pt x="9742171" y="9084820"/>
                  <a:pt x="9737103" y="9077044"/>
                  <a:pt x="9738970" y="9068887"/>
                </a:cubicBezTo>
                <a:cubicBezTo>
                  <a:pt x="9740342" y="9062940"/>
                  <a:pt x="9744686" y="9059815"/>
                  <a:pt x="9749641" y="9056956"/>
                </a:cubicBezTo>
                <a:cubicBezTo>
                  <a:pt x="9753490" y="9054745"/>
                  <a:pt x="9757834" y="9055241"/>
                  <a:pt x="9761568" y="9057146"/>
                </a:cubicBezTo>
                <a:cubicBezTo>
                  <a:pt x="9761874" y="9057108"/>
                  <a:pt x="9762141" y="9057032"/>
                  <a:pt x="9762445" y="9056994"/>
                </a:cubicBezTo>
                <a:cubicBezTo>
                  <a:pt x="9770486" y="9055622"/>
                  <a:pt x="9777537" y="9061492"/>
                  <a:pt x="9779061" y="9069153"/>
                </a:cubicBezTo>
                <a:cubicBezTo>
                  <a:pt x="9780700" y="9076930"/>
                  <a:pt x="9774450" y="9084477"/>
                  <a:pt x="9766980" y="9085773"/>
                </a:cubicBezTo>
                <a:close/>
                <a:moveTo>
                  <a:pt x="9747697" y="9180916"/>
                </a:moveTo>
                <a:cubicBezTo>
                  <a:pt x="9740304" y="9163877"/>
                  <a:pt x="9767628" y="9154538"/>
                  <a:pt x="9774945" y="9171501"/>
                </a:cubicBezTo>
                <a:cubicBezTo>
                  <a:pt x="9782339" y="9188502"/>
                  <a:pt x="9755052" y="9197878"/>
                  <a:pt x="9747697" y="9180916"/>
                </a:cubicBezTo>
                <a:close/>
                <a:moveTo>
                  <a:pt x="9688512" y="9058557"/>
                </a:moveTo>
                <a:cubicBezTo>
                  <a:pt x="9690990" y="9066562"/>
                  <a:pt x="9686150" y="9073537"/>
                  <a:pt x="9678985" y="9076624"/>
                </a:cubicBezTo>
                <a:lnTo>
                  <a:pt x="9673116" y="9079178"/>
                </a:lnTo>
                <a:cubicBezTo>
                  <a:pt x="9665952" y="9082304"/>
                  <a:pt x="9657187" y="9076510"/>
                  <a:pt x="9655052" y="9069649"/>
                </a:cubicBezTo>
                <a:cubicBezTo>
                  <a:pt x="9653451" y="9064465"/>
                  <a:pt x="9654938" y="9059738"/>
                  <a:pt x="9658101" y="9056193"/>
                </a:cubicBezTo>
                <a:cubicBezTo>
                  <a:pt x="9656196" y="9054593"/>
                  <a:pt x="9654595" y="9052648"/>
                  <a:pt x="9653604" y="9050361"/>
                </a:cubicBezTo>
                <a:cubicBezTo>
                  <a:pt x="9653414" y="9049942"/>
                  <a:pt x="9653490" y="9049523"/>
                  <a:pt x="9653375" y="9049065"/>
                </a:cubicBezTo>
                <a:cubicBezTo>
                  <a:pt x="9647659" y="9050476"/>
                  <a:pt x="9641485" y="9048761"/>
                  <a:pt x="9638436" y="9041708"/>
                </a:cubicBezTo>
                <a:cubicBezTo>
                  <a:pt x="9631043" y="9024708"/>
                  <a:pt x="9656843" y="9011710"/>
                  <a:pt x="9664198" y="9028748"/>
                </a:cubicBezTo>
                <a:cubicBezTo>
                  <a:pt x="9664465" y="9029358"/>
                  <a:pt x="9664389" y="9029930"/>
                  <a:pt x="9664580" y="9030502"/>
                </a:cubicBezTo>
                <a:lnTo>
                  <a:pt x="9667743" y="9029130"/>
                </a:lnTo>
                <a:cubicBezTo>
                  <a:pt x="9672621" y="9026995"/>
                  <a:pt x="9677804" y="9028291"/>
                  <a:pt x="9681691" y="9031378"/>
                </a:cubicBezTo>
                <a:cubicBezTo>
                  <a:pt x="9683253" y="9031226"/>
                  <a:pt x="9684740" y="9031836"/>
                  <a:pt x="9686226" y="9032255"/>
                </a:cubicBezTo>
                <a:cubicBezTo>
                  <a:pt x="9687255" y="9027643"/>
                  <a:pt x="9690380" y="9023526"/>
                  <a:pt x="9694801" y="9021544"/>
                </a:cubicBezTo>
                <a:cubicBezTo>
                  <a:pt x="9702080" y="9018304"/>
                  <a:pt x="9710502" y="9022764"/>
                  <a:pt x="9713513" y="9029663"/>
                </a:cubicBezTo>
                <a:lnTo>
                  <a:pt x="9716066" y="9035534"/>
                </a:lnTo>
                <a:cubicBezTo>
                  <a:pt x="9719267" y="9042928"/>
                  <a:pt x="9714884" y="9051124"/>
                  <a:pt x="9707949" y="9054249"/>
                </a:cubicBezTo>
                <a:cubicBezTo>
                  <a:pt x="9702918" y="9056498"/>
                  <a:pt x="9697430" y="9054935"/>
                  <a:pt x="9693467" y="9051543"/>
                </a:cubicBezTo>
                <a:cubicBezTo>
                  <a:pt x="9692171" y="9053983"/>
                  <a:pt x="9690380" y="9056156"/>
                  <a:pt x="9688093" y="9057680"/>
                </a:cubicBezTo>
                <a:cubicBezTo>
                  <a:pt x="9688284" y="9058023"/>
                  <a:pt x="9688436" y="9058290"/>
                  <a:pt x="9688512" y="9058557"/>
                </a:cubicBezTo>
                <a:close/>
                <a:moveTo>
                  <a:pt x="9587789" y="9019638"/>
                </a:moveTo>
                <a:lnTo>
                  <a:pt x="9591714" y="9024708"/>
                </a:lnTo>
                <a:cubicBezTo>
                  <a:pt x="9596478" y="9030921"/>
                  <a:pt x="9596821" y="9039536"/>
                  <a:pt x="9590647" y="9045101"/>
                </a:cubicBezTo>
                <a:cubicBezTo>
                  <a:pt x="9585159" y="9050018"/>
                  <a:pt x="9575022" y="9050209"/>
                  <a:pt x="9570258" y="9044034"/>
                </a:cubicBezTo>
                <a:lnTo>
                  <a:pt x="9566333" y="9038964"/>
                </a:lnTo>
                <a:cubicBezTo>
                  <a:pt x="9561569" y="9032789"/>
                  <a:pt x="9561226" y="9024136"/>
                  <a:pt x="9567400" y="9018609"/>
                </a:cubicBezTo>
                <a:cubicBezTo>
                  <a:pt x="9572888" y="9013691"/>
                  <a:pt x="9583025" y="9013501"/>
                  <a:pt x="9587789" y="9019638"/>
                </a:cubicBezTo>
                <a:close/>
                <a:moveTo>
                  <a:pt x="9590571" y="8944126"/>
                </a:moveTo>
                <a:cubicBezTo>
                  <a:pt x="9595830" y="8939171"/>
                  <a:pt x="9606195" y="8938599"/>
                  <a:pt x="9610959" y="8944774"/>
                </a:cubicBezTo>
                <a:lnTo>
                  <a:pt x="9614885" y="8949844"/>
                </a:lnTo>
                <a:cubicBezTo>
                  <a:pt x="9619648" y="8956057"/>
                  <a:pt x="9620372" y="8964481"/>
                  <a:pt x="9614237" y="8970237"/>
                </a:cubicBezTo>
                <a:cubicBezTo>
                  <a:pt x="9608978" y="8975192"/>
                  <a:pt x="9598612" y="8975802"/>
                  <a:pt x="9593848" y="8969589"/>
                </a:cubicBezTo>
                <a:lnTo>
                  <a:pt x="9589923" y="8964519"/>
                </a:lnTo>
                <a:cubicBezTo>
                  <a:pt x="9585159" y="8958344"/>
                  <a:pt x="9584435" y="8949882"/>
                  <a:pt x="9590571" y="8944126"/>
                </a:cubicBezTo>
                <a:close/>
                <a:moveTo>
                  <a:pt x="9581958" y="9236721"/>
                </a:moveTo>
                <a:lnTo>
                  <a:pt x="9577956" y="9241829"/>
                </a:lnTo>
                <a:cubicBezTo>
                  <a:pt x="9572926" y="9248232"/>
                  <a:pt x="9564618" y="9249758"/>
                  <a:pt x="9557682" y="9245374"/>
                </a:cubicBezTo>
                <a:cubicBezTo>
                  <a:pt x="9551279" y="9241295"/>
                  <a:pt x="9549450" y="9231079"/>
                  <a:pt x="9554137" y="9225095"/>
                </a:cubicBezTo>
                <a:lnTo>
                  <a:pt x="9558101" y="9219987"/>
                </a:lnTo>
                <a:cubicBezTo>
                  <a:pt x="9563132" y="9213545"/>
                  <a:pt x="9571440" y="9212020"/>
                  <a:pt x="9578375" y="9216442"/>
                </a:cubicBezTo>
                <a:cubicBezTo>
                  <a:pt x="9584816" y="9220521"/>
                  <a:pt x="9586683" y="9230698"/>
                  <a:pt x="9581958" y="9236721"/>
                </a:cubicBezTo>
                <a:close/>
                <a:moveTo>
                  <a:pt x="9585349" y="9321686"/>
                </a:moveTo>
                <a:lnTo>
                  <a:pt x="9593314" y="9311471"/>
                </a:lnTo>
                <a:cubicBezTo>
                  <a:pt x="9598345" y="9305067"/>
                  <a:pt x="9607834" y="9305143"/>
                  <a:pt x="9613855" y="9309832"/>
                </a:cubicBezTo>
                <a:cubicBezTo>
                  <a:pt x="9620220" y="9314787"/>
                  <a:pt x="9620182" y="9324355"/>
                  <a:pt x="9615494" y="9330339"/>
                </a:cubicBezTo>
                <a:lnTo>
                  <a:pt x="9607529" y="9340555"/>
                </a:lnTo>
                <a:cubicBezTo>
                  <a:pt x="9602499" y="9346959"/>
                  <a:pt x="9593010" y="9346883"/>
                  <a:pt x="9586988" y="9342194"/>
                </a:cubicBezTo>
                <a:cubicBezTo>
                  <a:pt x="9580624" y="9337239"/>
                  <a:pt x="9580662" y="9327671"/>
                  <a:pt x="9585349" y="9321686"/>
                </a:cubicBezTo>
                <a:close/>
                <a:moveTo>
                  <a:pt x="9608139" y="9242515"/>
                </a:moveTo>
                <a:cubicBezTo>
                  <a:pt x="9613093" y="9242744"/>
                  <a:pt x="9617743" y="9245488"/>
                  <a:pt x="9620449" y="9250101"/>
                </a:cubicBezTo>
                <a:cubicBezTo>
                  <a:pt x="9624336" y="9256733"/>
                  <a:pt x="9621135" y="9266186"/>
                  <a:pt x="9614427" y="9269579"/>
                </a:cubicBezTo>
                <a:cubicBezTo>
                  <a:pt x="9609168" y="9272209"/>
                  <a:pt x="9603642" y="9273162"/>
                  <a:pt x="9598002" y="9271408"/>
                </a:cubicBezTo>
                <a:cubicBezTo>
                  <a:pt x="9590952" y="9269198"/>
                  <a:pt x="9587598" y="9263137"/>
                  <a:pt x="9585235" y="9256695"/>
                </a:cubicBezTo>
                <a:cubicBezTo>
                  <a:pt x="9582567" y="9249338"/>
                  <a:pt x="9589237" y="9240952"/>
                  <a:pt x="9596096" y="9239389"/>
                </a:cubicBezTo>
                <a:cubicBezTo>
                  <a:pt x="9600860" y="9238322"/>
                  <a:pt x="9604976" y="9239732"/>
                  <a:pt x="9608139" y="9242515"/>
                </a:cubicBezTo>
                <a:close/>
                <a:moveTo>
                  <a:pt x="9632986" y="9118059"/>
                </a:moveTo>
                <a:cubicBezTo>
                  <a:pt x="9640266" y="9134831"/>
                  <a:pt x="9615609" y="9149850"/>
                  <a:pt x="9608215" y="9132849"/>
                </a:cubicBezTo>
                <a:cubicBezTo>
                  <a:pt x="9600936" y="9116077"/>
                  <a:pt x="9625593" y="9101058"/>
                  <a:pt x="9632986" y="9118059"/>
                </a:cubicBezTo>
                <a:close/>
                <a:moveTo>
                  <a:pt x="9629214" y="9362930"/>
                </a:moveTo>
                <a:cubicBezTo>
                  <a:pt x="9644000" y="9374480"/>
                  <a:pt x="9625822" y="9397237"/>
                  <a:pt x="9611073" y="9385687"/>
                </a:cubicBezTo>
                <a:cubicBezTo>
                  <a:pt x="9596325" y="9374137"/>
                  <a:pt x="9614503" y="9351381"/>
                  <a:pt x="9629214" y="9362930"/>
                </a:cubicBezTo>
                <a:close/>
                <a:moveTo>
                  <a:pt x="9629061" y="9188159"/>
                </a:moveTo>
                <a:cubicBezTo>
                  <a:pt x="9631424" y="9181069"/>
                  <a:pt x="9640037" y="9176113"/>
                  <a:pt x="9647278" y="9178972"/>
                </a:cubicBezTo>
                <a:lnTo>
                  <a:pt x="9655700" y="9182288"/>
                </a:lnTo>
                <a:cubicBezTo>
                  <a:pt x="9662941" y="9185147"/>
                  <a:pt x="9667438" y="9192733"/>
                  <a:pt x="9664885" y="9200509"/>
                </a:cubicBezTo>
                <a:cubicBezTo>
                  <a:pt x="9662560" y="9207599"/>
                  <a:pt x="9653909" y="9212554"/>
                  <a:pt x="9646668" y="9209696"/>
                </a:cubicBezTo>
                <a:lnTo>
                  <a:pt x="9638246" y="9206379"/>
                </a:lnTo>
                <a:cubicBezTo>
                  <a:pt x="9630967" y="9203520"/>
                  <a:pt x="9626508" y="9195935"/>
                  <a:pt x="9629061" y="9188159"/>
                </a:cubicBezTo>
                <a:close/>
                <a:moveTo>
                  <a:pt x="9664808" y="9111465"/>
                </a:moveTo>
                <a:lnTo>
                  <a:pt x="9655738" y="9112570"/>
                </a:lnTo>
                <a:cubicBezTo>
                  <a:pt x="9650326" y="9113218"/>
                  <a:pt x="9645487" y="9109635"/>
                  <a:pt x="9642857" y="9105023"/>
                </a:cubicBezTo>
                <a:cubicBezTo>
                  <a:pt x="9638856" y="9108949"/>
                  <a:pt x="9632720" y="9111084"/>
                  <a:pt x="9627689" y="9108491"/>
                </a:cubicBezTo>
                <a:cubicBezTo>
                  <a:pt x="9626851" y="9107996"/>
                  <a:pt x="9626012" y="9107615"/>
                  <a:pt x="9625098" y="9107272"/>
                </a:cubicBezTo>
                <a:cubicBezTo>
                  <a:pt x="9624984" y="9107234"/>
                  <a:pt x="9625022" y="9107272"/>
                  <a:pt x="9624945" y="9107234"/>
                </a:cubicBezTo>
                <a:cubicBezTo>
                  <a:pt x="9624869" y="9107234"/>
                  <a:pt x="9624831" y="9107234"/>
                  <a:pt x="9624755" y="9107234"/>
                </a:cubicBezTo>
                <a:cubicBezTo>
                  <a:pt x="9624602" y="9107310"/>
                  <a:pt x="9624450" y="9107348"/>
                  <a:pt x="9624260" y="9107424"/>
                </a:cubicBezTo>
                <a:cubicBezTo>
                  <a:pt x="9616752" y="9110436"/>
                  <a:pt x="9608825" y="9107195"/>
                  <a:pt x="9605281" y="9099953"/>
                </a:cubicBezTo>
                <a:cubicBezTo>
                  <a:pt x="9604823" y="9099038"/>
                  <a:pt x="9604823" y="9098009"/>
                  <a:pt x="9604633" y="9097018"/>
                </a:cubicBezTo>
                <a:cubicBezTo>
                  <a:pt x="9601165" y="9097018"/>
                  <a:pt x="9597621" y="9096027"/>
                  <a:pt x="9594877" y="9093854"/>
                </a:cubicBezTo>
                <a:lnTo>
                  <a:pt x="9589770" y="9089890"/>
                </a:lnTo>
                <a:cubicBezTo>
                  <a:pt x="9583368" y="9084897"/>
                  <a:pt x="9583330" y="9075481"/>
                  <a:pt x="9587979" y="9069383"/>
                </a:cubicBezTo>
                <a:cubicBezTo>
                  <a:pt x="9592857" y="9063017"/>
                  <a:pt x="9602499" y="9062902"/>
                  <a:pt x="9608482" y="9067590"/>
                </a:cubicBezTo>
                <a:lnTo>
                  <a:pt x="9613589" y="9071555"/>
                </a:lnTo>
                <a:cubicBezTo>
                  <a:pt x="9616333" y="9073690"/>
                  <a:pt x="9617704" y="9076701"/>
                  <a:pt x="9618238" y="9079865"/>
                </a:cubicBezTo>
                <a:cubicBezTo>
                  <a:pt x="9624869" y="9078340"/>
                  <a:pt x="9631691" y="9078226"/>
                  <a:pt x="9637903" y="9081465"/>
                </a:cubicBezTo>
                <a:cubicBezTo>
                  <a:pt x="9640951" y="9083028"/>
                  <a:pt x="9643352" y="9085354"/>
                  <a:pt x="9644991" y="9088022"/>
                </a:cubicBezTo>
                <a:cubicBezTo>
                  <a:pt x="9647545" y="9085544"/>
                  <a:pt x="9651050" y="9083905"/>
                  <a:pt x="9654862" y="9083448"/>
                </a:cubicBezTo>
                <a:lnTo>
                  <a:pt x="9663931" y="9082343"/>
                </a:lnTo>
                <a:cubicBezTo>
                  <a:pt x="9671782" y="9081389"/>
                  <a:pt x="9678718" y="9089127"/>
                  <a:pt x="9678947" y="9096446"/>
                </a:cubicBezTo>
                <a:cubicBezTo>
                  <a:pt x="9679176" y="9104832"/>
                  <a:pt x="9672621" y="9110550"/>
                  <a:pt x="9664808" y="9111465"/>
                </a:cubicBezTo>
                <a:close/>
                <a:moveTo>
                  <a:pt x="9645830" y="8970732"/>
                </a:moveTo>
                <a:cubicBezTo>
                  <a:pt x="9657187" y="8985446"/>
                  <a:pt x="9633940" y="9002523"/>
                  <a:pt x="9622583" y="8987809"/>
                </a:cubicBezTo>
                <a:cubicBezTo>
                  <a:pt x="9611226" y="8973096"/>
                  <a:pt x="9634511" y="8956019"/>
                  <a:pt x="9645830" y="8970732"/>
                </a:cubicBezTo>
                <a:close/>
                <a:moveTo>
                  <a:pt x="9699031" y="9110664"/>
                </a:moveTo>
                <a:lnTo>
                  <a:pt x="9704900" y="9108110"/>
                </a:lnTo>
                <a:cubicBezTo>
                  <a:pt x="9712064" y="9104985"/>
                  <a:pt x="9720867" y="9109826"/>
                  <a:pt x="9723345" y="9116839"/>
                </a:cubicBezTo>
                <a:cubicBezTo>
                  <a:pt x="9726089" y="9124501"/>
                  <a:pt x="9721782" y="9132163"/>
                  <a:pt x="9714617" y="9135288"/>
                </a:cubicBezTo>
                <a:lnTo>
                  <a:pt x="9708749" y="9137842"/>
                </a:lnTo>
                <a:cubicBezTo>
                  <a:pt x="9701584" y="9140968"/>
                  <a:pt x="9692819" y="9136127"/>
                  <a:pt x="9690303" y="9129113"/>
                </a:cubicBezTo>
                <a:cubicBezTo>
                  <a:pt x="9687598" y="9121452"/>
                  <a:pt x="9691904" y="9113790"/>
                  <a:pt x="9699031" y="9110664"/>
                </a:cubicBezTo>
                <a:close/>
                <a:moveTo>
                  <a:pt x="9730929" y="9013043"/>
                </a:moveTo>
                <a:lnTo>
                  <a:pt x="9736797" y="9010489"/>
                </a:lnTo>
                <a:cubicBezTo>
                  <a:pt x="9744229" y="9007288"/>
                  <a:pt x="9751965" y="9008813"/>
                  <a:pt x="9756424" y="9016017"/>
                </a:cubicBezTo>
                <a:cubicBezTo>
                  <a:pt x="9760234" y="9022192"/>
                  <a:pt x="9757834" y="9032636"/>
                  <a:pt x="9750898" y="9035648"/>
                </a:cubicBezTo>
                <a:lnTo>
                  <a:pt x="9745029" y="9038202"/>
                </a:lnTo>
                <a:cubicBezTo>
                  <a:pt x="9737598" y="9041403"/>
                  <a:pt x="9729862" y="9039879"/>
                  <a:pt x="9725403" y="9032636"/>
                </a:cubicBezTo>
                <a:cubicBezTo>
                  <a:pt x="9721591" y="9026537"/>
                  <a:pt x="9723993" y="9016093"/>
                  <a:pt x="9730929" y="9013043"/>
                </a:cubicBezTo>
                <a:close/>
                <a:moveTo>
                  <a:pt x="9738322" y="8875399"/>
                </a:moveTo>
                <a:cubicBezTo>
                  <a:pt x="9727041" y="8860761"/>
                  <a:pt x="9748307" y="8841245"/>
                  <a:pt x="9759625" y="8855958"/>
                </a:cubicBezTo>
                <a:cubicBezTo>
                  <a:pt x="9770906" y="8870596"/>
                  <a:pt x="9749641" y="8890074"/>
                  <a:pt x="9738322" y="8875399"/>
                </a:cubicBezTo>
                <a:close/>
                <a:moveTo>
                  <a:pt x="9735921" y="8909133"/>
                </a:moveTo>
                <a:cubicBezTo>
                  <a:pt x="9741104" y="8915461"/>
                  <a:pt x="9738741" y="8924381"/>
                  <a:pt x="9733101" y="8929336"/>
                </a:cubicBezTo>
                <a:cubicBezTo>
                  <a:pt x="9731081" y="8931090"/>
                  <a:pt x="9728832" y="8932271"/>
                  <a:pt x="9726546" y="8933110"/>
                </a:cubicBezTo>
                <a:cubicBezTo>
                  <a:pt x="9723421" y="8938180"/>
                  <a:pt x="9717323" y="8940543"/>
                  <a:pt x="9711188" y="8939743"/>
                </a:cubicBezTo>
                <a:lnTo>
                  <a:pt x="9702194" y="8938561"/>
                </a:lnTo>
                <a:cubicBezTo>
                  <a:pt x="9694419" y="8937570"/>
                  <a:pt x="9689656" y="8928459"/>
                  <a:pt x="9691218" y="8921369"/>
                </a:cubicBezTo>
                <a:cubicBezTo>
                  <a:pt x="9692095" y="8917329"/>
                  <a:pt x="9694725" y="8914775"/>
                  <a:pt x="9697811" y="8912907"/>
                </a:cubicBezTo>
                <a:cubicBezTo>
                  <a:pt x="9700326" y="8905322"/>
                  <a:pt x="9708101" y="8899871"/>
                  <a:pt x="9715189" y="8902577"/>
                </a:cubicBezTo>
                <a:cubicBezTo>
                  <a:pt x="9717323" y="8902577"/>
                  <a:pt x="9719534" y="8902729"/>
                  <a:pt x="9721515" y="8903606"/>
                </a:cubicBezTo>
                <a:cubicBezTo>
                  <a:pt x="9726737" y="8902692"/>
                  <a:pt x="9732567" y="8905055"/>
                  <a:pt x="9735921" y="8909133"/>
                </a:cubicBezTo>
                <a:close/>
                <a:moveTo>
                  <a:pt x="9606767" y="8876809"/>
                </a:moveTo>
                <a:cubicBezTo>
                  <a:pt x="9615837" y="8891218"/>
                  <a:pt x="9596325" y="8909743"/>
                  <a:pt x="9585349" y="8895525"/>
                </a:cubicBezTo>
                <a:cubicBezTo>
                  <a:pt x="9583406" y="8893009"/>
                  <a:pt x="9582720" y="8890341"/>
                  <a:pt x="9582453" y="8887711"/>
                </a:cubicBezTo>
                <a:cubicBezTo>
                  <a:pt x="9575403" y="8882565"/>
                  <a:pt x="9572354" y="8871168"/>
                  <a:pt x="9581424" y="8864192"/>
                </a:cubicBezTo>
                <a:lnTo>
                  <a:pt x="9584549" y="8861790"/>
                </a:lnTo>
                <a:cubicBezTo>
                  <a:pt x="9596211" y="8852756"/>
                  <a:pt x="9609130" y="8865488"/>
                  <a:pt x="9606767" y="8876809"/>
                </a:cubicBezTo>
                <a:close/>
                <a:moveTo>
                  <a:pt x="9587712" y="8775910"/>
                </a:moveTo>
                <a:cubicBezTo>
                  <a:pt x="9587483" y="8777511"/>
                  <a:pt x="9587064" y="8778998"/>
                  <a:pt x="9586416" y="8780447"/>
                </a:cubicBezTo>
                <a:cubicBezTo>
                  <a:pt x="9586340" y="8780561"/>
                  <a:pt x="9586340" y="8780713"/>
                  <a:pt x="9586264" y="8780866"/>
                </a:cubicBezTo>
                <a:cubicBezTo>
                  <a:pt x="9584968" y="8783572"/>
                  <a:pt x="9582910" y="8785669"/>
                  <a:pt x="9580205" y="8786850"/>
                </a:cubicBezTo>
                <a:cubicBezTo>
                  <a:pt x="9577842" y="8788223"/>
                  <a:pt x="9575289" y="8789137"/>
                  <a:pt x="9572507" y="8788756"/>
                </a:cubicBezTo>
                <a:lnTo>
                  <a:pt x="9563512" y="8787612"/>
                </a:lnTo>
                <a:cubicBezTo>
                  <a:pt x="9555776" y="8786621"/>
                  <a:pt x="9549564" y="8780370"/>
                  <a:pt x="9550136" y="8772175"/>
                </a:cubicBezTo>
                <a:cubicBezTo>
                  <a:pt x="9550669" y="8764742"/>
                  <a:pt x="9557834" y="8757842"/>
                  <a:pt x="9565570" y="8758834"/>
                </a:cubicBezTo>
                <a:cubicBezTo>
                  <a:pt x="9566904" y="8758986"/>
                  <a:pt x="9568276" y="8759177"/>
                  <a:pt x="9569610" y="8759367"/>
                </a:cubicBezTo>
                <a:cubicBezTo>
                  <a:pt x="9571935" y="8758567"/>
                  <a:pt x="9574488" y="8758300"/>
                  <a:pt x="9577575" y="8759253"/>
                </a:cubicBezTo>
                <a:cubicBezTo>
                  <a:pt x="9585311" y="8761692"/>
                  <a:pt x="9588207" y="8768439"/>
                  <a:pt x="9587827" y="8774805"/>
                </a:cubicBezTo>
                <a:cubicBezTo>
                  <a:pt x="9587827" y="8775034"/>
                  <a:pt x="9587903" y="8775224"/>
                  <a:pt x="9587903" y="8775453"/>
                </a:cubicBezTo>
                <a:cubicBezTo>
                  <a:pt x="9587827" y="8775567"/>
                  <a:pt x="9587712" y="8775720"/>
                  <a:pt x="9587712" y="8775910"/>
                </a:cubicBezTo>
                <a:close/>
                <a:moveTo>
                  <a:pt x="9530624" y="8829924"/>
                </a:moveTo>
                <a:cubicBezTo>
                  <a:pt x="9535006" y="8827675"/>
                  <a:pt x="9539351" y="8828056"/>
                  <a:pt x="9543124" y="8829962"/>
                </a:cubicBezTo>
                <a:cubicBezTo>
                  <a:pt x="9547964" y="8828971"/>
                  <a:pt x="9553147" y="8830458"/>
                  <a:pt x="9556919" y="8834269"/>
                </a:cubicBezTo>
                <a:cubicBezTo>
                  <a:pt x="9562331" y="8839759"/>
                  <a:pt x="9561531" y="8849707"/>
                  <a:pt x="9555814" y="8854625"/>
                </a:cubicBezTo>
                <a:cubicBezTo>
                  <a:pt x="9551394" y="8858512"/>
                  <a:pt x="9546249" y="8860761"/>
                  <a:pt x="9540342" y="8860418"/>
                </a:cubicBezTo>
                <a:cubicBezTo>
                  <a:pt x="9532948" y="8860037"/>
                  <a:pt x="9528223" y="8854968"/>
                  <a:pt x="9524374" y="8849288"/>
                </a:cubicBezTo>
                <a:cubicBezTo>
                  <a:pt x="9519915" y="8842884"/>
                  <a:pt x="9524374" y="8833126"/>
                  <a:pt x="9530624" y="8829924"/>
                </a:cubicBezTo>
                <a:close/>
                <a:moveTo>
                  <a:pt x="9532301" y="8794817"/>
                </a:moveTo>
                <a:cubicBezTo>
                  <a:pt x="9537636" y="8789862"/>
                  <a:pt x="9547926" y="8789442"/>
                  <a:pt x="9552689" y="8795617"/>
                </a:cubicBezTo>
                <a:lnTo>
                  <a:pt x="9556615" y="8800687"/>
                </a:lnTo>
                <a:cubicBezTo>
                  <a:pt x="9561378" y="8806901"/>
                  <a:pt x="9561988" y="8815401"/>
                  <a:pt x="9555814" y="8821080"/>
                </a:cubicBezTo>
                <a:cubicBezTo>
                  <a:pt x="9550479" y="8826036"/>
                  <a:pt x="9540189" y="8826493"/>
                  <a:pt x="9535426" y="8820280"/>
                </a:cubicBezTo>
                <a:lnTo>
                  <a:pt x="9531500" y="8815210"/>
                </a:lnTo>
                <a:cubicBezTo>
                  <a:pt x="9526775" y="8808997"/>
                  <a:pt x="9526165" y="8800497"/>
                  <a:pt x="9532301" y="8794817"/>
                </a:cubicBezTo>
                <a:close/>
                <a:moveTo>
                  <a:pt x="9524717" y="8937874"/>
                </a:moveTo>
                <a:cubicBezTo>
                  <a:pt x="9535883" y="8952398"/>
                  <a:pt x="9515571" y="8972905"/>
                  <a:pt x="9504290" y="8958230"/>
                </a:cubicBezTo>
                <a:cubicBezTo>
                  <a:pt x="9493086" y="8943745"/>
                  <a:pt x="9513398" y="8923199"/>
                  <a:pt x="9524717" y="8937874"/>
                </a:cubicBezTo>
                <a:close/>
                <a:moveTo>
                  <a:pt x="9504785" y="8973515"/>
                </a:moveTo>
                <a:lnTo>
                  <a:pt x="9513780" y="8974697"/>
                </a:lnTo>
                <a:cubicBezTo>
                  <a:pt x="9521821" y="8975726"/>
                  <a:pt x="9527804" y="8980529"/>
                  <a:pt x="9528147" y="8989182"/>
                </a:cubicBezTo>
                <a:cubicBezTo>
                  <a:pt x="9528452" y="8996310"/>
                  <a:pt x="9521173" y="9004505"/>
                  <a:pt x="9513665" y="9003552"/>
                </a:cubicBezTo>
                <a:cubicBezTo>
                  <a:pt x="9510655" y="9003171"/>
                  <a:pt x="9507682" y="9002752"/>
                  <a:pt x="9504671" y="9002409"/>
                </a:cubicBezTo>
                <a:cubicBezTo>
                  <a:pt x="9496630" y="9001379"/>
                  <a:pt x="9490647" y="8996577"/>
                  <a:pt x="9490304" y="8987924"/>
                </a:cubicBezTo>
                <a:cubicBezTo>
                  <a:pt x="9490037" y="8980796"/>
                  <a:pt x="9497278" y="8972524"/>
                  <a:pt x="9504785" y="8973515"/>
                </a:cubicBezTo>
                <a:close/>
                <a:moveTo>
                  <a:pt x="9462331" y="8998406"/>
                </a:moveTo>
                <a:cubicBezTo>
                  <a:pt x="9451127" y="8983845"/>
                  <a:pt x="9471744" y="8963643"/>
                  <a:pt x="9483063" y="8978356"/>
                </a:cubicBezTo>
                <a:cubicBezTo>
                  <a:pt x="9494267" y="8992879"/>
                  <a:pt x="9473650" y="9013082"/>
                  <a:pt x="9462331" y="8998406"/>
                </a:cubicBezTo>
                <a:close/>
                <a:moveTo>
                  <a:pt x="9457148" y="9212249"/>
                </a:moveTo>
                <a:cubicBezTo>
                  <a:pt x="9445868" y="9197612"/>
                  <a:pt x="9467133" y="9178095"/>
                  <a:pt x="9478452" y="9192809"/>
                </a:cubicBezTo>
                <a:cubicBezTo>
                  <a:pt x="9489732" y="9207446"/>
                  <a:pt x="9468467" y="9226963"/>
                  <a:pt x="9457148" y="9212249"/>
                </a:cubicBezTo>
                <a:close/>
                <a:moveTo>
                  <a:pt x="9493429" y="9152404"/>
                </a:moveTo>
                <a:lnTo>
                  <a:pt x="9478223" y="9164144"/>
                </a:lnTo>
                <a:cubicBezTo>
                  <a:pt x="9471821" y="9169061"/>
                  <a:pt x="9462865" y="9166965"/>
                  <a:pt x="9458063" y="9161018"/>
                </a:cubicBezTo>
                <a:cubicBezTo>
                  <a:pt x="9453108" y="9154805"/>
                  <a:pt x="9455205" y="9145466"/>
                  <a:pt x="9461188" y="9140854"/>
                </a:cubicBezTo>
                <a:lnTo>
                  <a:pt x="9476394" y="9129113"/>
                </a:lnTo>
                <a:cubicBezTo>
                  <a:pt x="9482796" y="9124196"/>
                  <a:pt x="9491752" y="9126254"/>
                  <a:pt x="9496554" y="9132239"/>
                </a:cubicBezTo>
                <a:cubicBezTo>
                  <a:pt x="9501546" y="9138453"/>
                  <a:pt x="9499412" y="9147830"/>
                  <a:pt x="9493429" y="9152404"/>
                </a:cubicBezTo>
                <a:close/>
                <a:moveTo>
                  <a:pt x="9502080" y="9097056"/>
                </a:moveTo>
                <a:lnTo>
                  <a:pt x="9497011" y="9100982"/>
                </a:lnTo>
                <a:cubicBezTo>
                  <a:pt x="9490799" y="9105747"/>
                  <a:pt x="9482682" y="9107043"/>
                  <a:pt x="9476622" y="9100944"/>
                </a:cubicBezTo>
                <a:cubicBezTo>
                  <a:pt x="9471630" y="9095913"/>
                  <a:pt x="9470487" y="9085316"/>
                  <a:pt x="9476661" y="9080551"/>
                </a:cubicBezTo>
                <a:lnTo>
                  <a:pt x="9481729" y="9076624"/>
                </a:lnTo>
                <a:cubicBezTo>
                  <a:pt x="9487903" y="9071860"/>
                  <a:pt x="9496058" y="9070564"/>
                  <a:pt x="9502118" y="9076663"/>
                </a:cubicBezTo>
                <a:cubicBezTo>
                  <a:pt x="9507148" y="9081695"/>
                  <a:pt x="9508291" y="9092291"/>
                  <a:pt x="9502080" y="9097056"/>
                </a:cubicBezTo>
                <a:close/>
                <a:moveTo>
                  <a:pt x="9514923" y="9049065"/>
                </a:moveTo>
                <a:cubicBezTo>
                  <a:pt x="9514923" y="9047464"/>
                  <a:pt x="9515342" y="9046092"/>
                  <a:pt x="9515761" y="9044758"/>
                </a:cubicBezTo>
                <a:cubicBezTo>
                  <a:pt x="9510540" y="9051848"/>
                  <a:pt x="9497621" y="9054630"/>
                  <a:pt x="9490380" y="9045215"/>
                </a:cubicBezTo>
                <a:cubicBezTo>
                  <a:pt x="9479061" y="9030540"/>
                  <a:pt x="9504138" y="9016169"/>
                  <a:pt x="9515304" y="9030692"/>
                </a:cubicBezTo>
                <a:cubicBezTo>
                  <a:pt x="9518048" y="9034237"/>
                  <a:pt x="9518581" y="9037782"/>
                  <a:pt x="9517743" y="9040908"/>
                </a:cubicBezTo>
                <a:cubicBezTo>
                  <a:pt x="9520372" y="9037325"/>
                  <a:pt x="9524526" y="9034923"/>
                  <a:pt x="9529328" y="9034352"/>
                </a:cubicBezTo>
                <a:lnTo>
                  <a:pt x="9538398" y="9033246"/>
                </a:lnTo>
                <a:cubicBezTo>
                  <a:pt x="9546249" y="9032293"/>
                  <a:pt x="9553033" y="9040451"/>
                  <a:pt x="9553109" y="9047655"/>
                </a:cubicBezTo>
                <a:cubicBezTo>
                  <a:pt x="9553109" y="9049142"/>
                  <a:pt x="9552689" y="9050361"/>
                  <a:pt x="9552346" y="9051619"/>
                </a:cubicBezTo>
                <a:cubicBezTo>
                  <a:pt x="9555471" y="9050514"/>
                  <a:pt x="9558940" y="9050285"/>
                  <a:pt x="9562179" y="9051581"/>
                </a:cubicBezTo>
                <a:lnTo>
                  <a:pt x="9570601" y="9054897"/>
                </a:lnTo>
                <a:cubicBezTo>
                  <a:pt x="9577880" y="9057756"/>
                  <a:pt x="9581653" y="9066257"/>
                  <a:pt x="9578795" y="9073575"/>
                </a:cubicBezTo>
                <a:cubicBezTo>
                  <a:pt x="9575974" y="9080818"/>
                  <a:pt x="9567362" y="9084667"/>
                  <a:pt x="9560121" y="9081771"/>
                </a:cubicBezTo>
                <a:lnTo>
                  <a:pt x="9551699" y="9078454"/>
                </a:lnTo>
                <a:cubicBezTo>
                  <a:pt x="9544877" y="9075748"/>
                  <a:pt x="9541333" y="9068124"/>
                  <a:pt x="9543277" y="9061110"/>
                </a:cubicBezTo>
                <a:cubicBezTo>
                  <a:pt x="9541828" y="9061682"/>
                  <a:pt x="9540342" y="9062140"/>
                  <a:pt x="9538741" y="9062369"/>
                </a:cubicBezTo>
                <a:lnTo>
                  <a:pt x="9529671" y="9063474"/>
                </a:lnTo>
                <a:cubicBezTo>
                  <a:pt x="9521821" y="9064427"/>
                  <a:pt x="9514999" y="9056270"/>
                  <a:pt x="9514923" y="9049065"/>
                </a:cubicBezTo>
                <a:close/>
                <a:moveTo>
                  <a:pt x="9554328" y="9398075"/>
                </a:moveTo>
                <a:lnTo>
                  <a:pt x="9550365" y="9403183"/>
                </a:lnTo>
                <a:cubicBezTo>
                  <a:pt x="9545487" y="9409397"/>
                  <a:pt x="9535311" y="9409206"/>
                  <a:pt x="9529786" y="9404174"/>
                </a:cubicBezTo>
                <a:cubicBezTo>
                  <a:pt x="9523650" y="9398609"/>
                  <a:pt x="9523916" y="9389804"/>
                  <a:pt x="9528756" y="9383591"/>
                </a:cubicBezTo>
                <a:lnTo>
                  <a:pt x="9532758" y="9378483"/>
                </a:lnTo>
                <a:cubicBezTo>
                  <a:pt x="9537636" y="9372270"/>
                  <a:pt x="9547811" y="9372460"/>
                  <a:pt x="9553299" y="9377491"/>
                </a:cubicBezTo>
                <a:cubicBezTo>
                  <a:pt x="9559435" y="9383057"/>
                  <a:pt x="9559168" y="9391862"/>
                  <a:pt x="9554328" y="9398075"/>
                </a:cubicBezTo>
                <a:close/>
                <a:moveTo>
                  <a:pt x="9596325" y="9428417"/>
                </a:moveTo>
                <a:lnTo>
                  <a:pt x="9592362" y="9433525"/>
                </a:lnTo>
                <a:cubicBezTo>
                  <a:pt x="9587331" y="9439929"/>
                  <a:pt x="9579175" y="9441683"/>
                  <a:pt x="9572125" y="9437299"/>
                </a:cubicBezTo>
                <a:cubicBezTo>
                  <a:pt x="9565723" y="9433334"/>
                  <a:pt x="9563665" y="9423043"/>
                  <a:pt x="9568352" y="9417058"/>
                </a:cubicBezTo>
                <a:lnTo>
                  <a:pt x="9572316" y="9411988"/>
                </a:lnTo>
                <a:cubicBezTo>
                  <a:pt x="9577347" y="9405547"/>
                  <a:pt x="9585502" y="9403831"/>
                  <a:pt x="9592552" y="9408176"/>
                </a:cubicBezTo>
                <a:cubicBezTo>
                  <a:pt x="9598916" y="9412141"/>
                  <a:pt x="9601013" y="9422394"/>
                  <a:pt x="9596325" y="9428417"/>
                </a:cubicBezTo>
                <a:close/>
                <a:moveTo>
                  <a:pt x="9610311" y="9516318"/>
                </a:moveTo>
                <a:cubicBezTo>
                  <a:pt x="9603947" y="9511629"/>
                  <a:pt x="9600670" y="9503891"/>
                  <a:pt x="9604938" y="9496458"/>
                </a:cubicBezTo>
                <a:cubicBezTo>
                  <a:pt x="9608520" y="9490207"/>
                  <a:pt x="9618467" y="9486433"/>
                  <a:pt x="9624793" y="9491083"/>
                </a:cubicBezTo>
                <a:cubicBezTo>
                  <a:pt x="9625517" y="9491655"/>
                  <a:pt x="9626279" y="9492151"/>
                  <a:pt x="9627079" y="9492646"/>
                </a:cubicBezTo>
                <a:lnTo>
                  <a:pt x="9627384" y="9492646"/>
                </a:lnTo>
                <a:cubicBezTo>
                  <a:pt x="9627613" y="9492609"/>
                  <a:pt x="9627651" y="9492609"/>
                  <a:pt x="9628109" y="9492494"/>
                </a:cubicBezTo>
                <a:cubicBezTo>
                  <a:pt x="9636074" y="9490703"/>
                  <a:pt x="9643467" y="9495239"/>
                  <a:pt x="9645830" y="9502977"/>
                </a:cubicBezTo>
                <a:cubicBezTo>
                  <a:pt x="9648078" y="9510333"/>
                  <a:pt x="9642781" y="9519024"/>
                  <a:pt x="9635349" y="9520702"/>
                </a:cubicBezTo>
                <a:cubicBezTo>
                  <a:pt x="9626699" y="9522645"/>
                  <a:pt x="9617590" y="9521693"/>
                  <a:pt x="9610311" y="9516318"/>
                </a:cubicBezTo>
                <a:close/>
                <a:moveTo>
                  <a:pt x="9634549" y="9543648"/>
                </a:moveTo>
                <a:cubicBezTo>
                  <a:pt x="9619762" y="9532060"/>
                  <a:pt x="9639008" y="9510219"/>
                  <a:pt x="9653718" y="9521731"/>
                </a:cubicBezTo>
                <a:cubicBezTo>
                  <a:pt x="9668505" y="9533281"/>
                  <a:pt x="9649259" y="9555160"/>
                  <a:pt x="9634549" y="9543648"/>
                </a:cubicBezTo>
                <a:close/>
                <a:moveTo>
                  <a:pt x="9671935" y="9396398"/>
                </a:moveTo>
                <a:lnTo>
                  <a:pt x="9669267" y="9396741"/>
                </a:lnTo>
                <a:cubicBezTo>
                  <a:pt x="9671096" y="9401582"/>
                  <a:pt x="9670220" y="9407452"/>
                  <a:pt x="9666980" y="9411569"/>
                </a:cubicBezTo>
                <a:lnTo>
                  <a:pt x="9662979" y="9416677"/>
                </a:lnTo>
                <a:cubicBezTo>
                  <a:pt x="9657948" y="9423081"/>
                  <a:pt x="9648573" y="9423157"/>
                  <a:pt x="9642476" y="9418507"/>
                </a:cubicBezTo>
                <a:cubicBezTo>
                  <a:pt x="9636074" y="9413627"/>
                  <a:pt x="9635959" y="9403984"/>
                  <a:pt x="9640647" y="9397999"/>
                </a:cubicBezTo>
                <a:lnTo>
                  <a:pt x="9644610" y="9392891"/>
                </a:lnTo>
                <a:cubicBezTo>
                  <a:pt x="9645982" y="9391138"/>
                  <a:pt x="9647697" y="9389880"/>
                  <a:pt x="9649602" y="9389041"/>
                </a:cubicBezTo>
                <a:cubicBezTo>
                  <a:pt x="9648688" y="9387136"/>
                  <a:pt x="9648116" y="9385115"/>
                  <a:pt x="9648078" y="9383133"/>
                </a:cubicBezTo>
                <a:cubicBezTo>
                  <a:pt x="9647964" y="9374671"/>
                  <a:pt x="9654633" y="9369334"/>
                  <a:pt x="9662446" y="9368381"/>
                </a:cubicBezTo>
                <a:lnTo>
                  <a:pt x="9671515" y="9367276"/>
                </a:lnTo>
                <a:cubicBezTo>
                  <a:pt x="9679366" y="9366323"/>
                  <a:pt x="9686188" y="9374442"/>
                  <a:pt x="9686264" y="9381646"/>
                </a:cubicBezTo>
                <a:cubicBezTo>
                  <a:pt x="9686417" y="9390108"/>
                  <a:pt x="9679747" y="9395445"/>
                  <a:pt x="9671935" y="9396398"/>
                </a:cubicBezTo>
                <a:close/>
                <a:moveTo>
                  <a:pt x="9683596" y="9245565"/>
                </a:moveTo>
                <a:cubicBezTo>
                  <a:pt x="9683253" y="9246441"/>
                  <a:pt x="9682796" y="9247280"/>
                  <a:pt x="9682186" y="9248042"/>
                </a:cubicBezTo>
                <a:lnTo>
                  <a:pt x="9678223" y="9253112"/>
                </a:lnTo>
                <a:cubicBezTo>
                  <a:pt x="9673345" y="9259325"/>
                  <a:pt x="9665799" y="9262718"/>
                  <a:pt x="9658291" y="9258296"/>
                </a:cubicBezTo>
                <a:cubicBezTo>
                  <a:pt x="9652156" y="9254713"/>
                  <a:pt x="9648231" y="9244573"/>
                  <a:pt x="9653108" y="9238398"/>
                </a:cubicBezTo>
                <a:lnTo>
                  <a:pt x="9657110" y="9233290"/>
                </a:lnTo>
                <a:cubicBezTo>
                  <a:pt x="9659054" y="9230851"/>
                  <a:pt x="9661455" y="9229021"/>
                  <a:pt x="9664046" y="9227801"/>
                </a:cubicBezTo>
                <a:cubicBezTo>
                  <a:pt x="9657224" y="9218348"/>
                  <a:pt x="9666028" y="9205960"/>
                  <a:pt x="9676927" y="9206379"/>
                </a:cubicBezTo>
                <a:cubicBezTo>
                  <a:pt x="9676737" y="9206074"/>
                  <a:pt x="9676546" y="9205731"/>
                  <a:pt x="9676355" y="9205426"/>
                </a:cubicBezTo>
                <a:cubicBezTo>
                  <a:pt x="9673383" y="9202186"/>
                  <a:pt x="9672545" y="9198260"/>
                  <a:pt x="9673230" y="9194524"/>
                </a:cubicBezTo>
                <a:cubicBezTo>
                  <a:pt x="9673878" y="9187472"/>
                  <a:pt x="9679099" y="9180992"/>
                  <a:pt x="9686150" y="9180916"/>
                </a:cubicBezTo>
                <a:cubicBezTo>
                  <a:pt x="9681881" y="9175999"/>
                  <a:pt x="9680776" y="9169481"/>
                  <a:pt x="9684435" y="9163344"/>
                </a:cubicBezTo>
                <a:cubicBezTo>
                  <a:pt x="9688245" y="9156978"/>
                  <a:pt x="9698574" y="9154500"/>
                  <a:pt x="9704595" y="9159188"/>
                </a:cubicBezTo>
                <a:lnTo>
                  <a:pt x="9709701" y="9163191"/>
                </a:lnTo>
                <a:cubicBezTo>
                  <a:pt x="9715914" y="9168032"/>
                  <a:pt x="9717895" y="9175580"/>
                  <a:pt x="9714122" y="9182593"/>
                </a:cubicBezTo>
                <a:cubicBezTo>
                  <a:pt x="9715342" y="9182555"/>
                  <a:pt x="9716599" y="9182327"/>
                  <a:pt x="9717742" y="9182593"/>
                </a:cubicBezTo>
                <a:cubicBezTo>
                  <a:pt x="9722735" y="9183813"/>
                  <a:pt x="9725784" y="9187282"/>
                  <a:pt x="9727308" y="9191475"/>
                </a:cubicBezTo>
                <a:cubicBezTo>
                  <a:pt x="9731196" y="9190789"/>
                  <a:pt x="9735387" y="9191513"/>
                  <a:pt x="9738474" y="9193915"/>
                </a:cubicBezTo>
                <a:lnTo>
                  <a:pt x="9748650" y="9201881"/>
                </a:lnTo>
                <a:cubicBezTo>
                  <a:pt x="9752880" y="9205197"/>
                  <a:pt x="9754823" y="9210038"/>
                  <a:pt x="9754404" y="9214879"/>
                </a:cubicBezTo>
                <a:cubicBezTo>
                  <a:pt x="9754557" y="9214994"/>
                  <a:pt x="9754747" y="9215146"/>
                  <a:pt x="9754900" y="9215222"/>
                </a:cubicBezTo>
                <a:cubicBezTo>
                  <a:pt x="9757948" y="9206836"/>
                  <a:pt x="9768238" y="9200776"/>
                  <a:pt x="9777346" y="9207904"/>
                </a:cubicBezTo>
                <a:cubicBezTo>
                  <a:pt x="9788398" y="9216557"/>
                  <a:pt x="9781195" y="9231613"/>
                  <a:pt x="9770677" y="9233786"/>
                </a:cubicBezTo>
                <a:cubicBezTo>
                  <a:pt x="9772964" y="9243735"/>
                  <a:pt x="9767286" y="9255780"/>
                  <a:pt x="9760234" y="9262680"/>
                </a:cubicBezTo>
                <a:cubicBezTo>
                  <a:pt x="9758291" y="9264585"/>
                  <a:pt x="9755471" y="9265348"/>
                  <a:pt x="9752651" y="9265996"/>
                </a:cubicBezTo>
                <a:cubicBezTo>
                  <a:pt x="9753985" y="9271027"/>
                  <a:pt x="9753070" y="9276821"/>
                  <a:pt x="9748954" y="9280214"/>
                </a:cubicBezTo>
                <a:cubicBezTo>
                  <a:pt x="9743429" y="9284712"/>
                  <a:pt x="9737445" y="9288066"/>
                  <a:pt x="9730090" y="9287761"/>
                </a:cubicBezTo>
                <a:cubicBezTo>
                  <a:pt x="9727232" y="9287647"/>
                  <a:pt x="9725022" y="9286313"/>
                  <a:pt x="9722697" y="9285169"/>
                </a:cubicBezTo>
                <a:cubicBezTo>
                  <a:pt x="9719343" y="9293174"/>
                  <a:pt x="9709740" y="9298777"/>
                  <a:pt x="9700860" y="9291840"/>
                </a:cubicBezTo>
                <a:cubicBezTo>
                  <a:pt x="9689579" y="9283035"/>
                  <a:pt x="9697430" y="9267635"/>
                  <a:pt x="9708330" y="9265996"/>
                </a:cubicBezTo>
                <a:cubicBezTo>
                  <a:pt x="9708710" y="9263099"/>
                  <a:pt x="9710044" y="9260278"/>
                  <a:pt x="9712255" y="9257991"/>
                </a:cubicBezTo>
                <a:cubicBezTo>
                  <a:pt x="9710959" y="9257572"/>
                  <a:pt x="9709701" y="9257038"/>
                  <a:pt x="9708634" y="9256276"/>
                </a:cubicBezTo>
                <a:cubicBezTo>
                  <a:pt x="9703527" y="9262031"/>
                  <a:pt x="9694762" y="9262222"/>
                  <a:pt x="9688779" y="9257762"/>
                </a:cubicBezTo>
                <a:cubicBezTo>
                  <a:pt x="9684892" y="9254865"/>
                  <a:pt x="9683253" y="9250139"/>
                  <a:pt x="9683596" y="9245565"/>
                </a:cubicBezTo>
                <a:close/>
                <a:moveTo>
                  <a:pt x="9722163" y="9330492"/>
                </a:moveTo>
                <a:cubicBezTo>
                  <a:pt x="9717514" y="9336705"/>
                  <a:pt x="9707986" y="9338306"/>
                  <a:pt x="9701813" y="9333465"/>
                </a:cubicBezTo>
                <a:lnTo>
                  <a:pt x="9696706" y="9329501"/>
                </a:lnTo>
                <a:cubicBezTo>
                  <a:pt x="9690494" y="9324622"/>
                  <a:pt x="9688932" y="9315549"/>
                  <a:pt x="9693734" y="9309107"/>
                </a:cubicBezTo>
                <a:cubicBezTo>
                  <a:pt x="9698383" y="9302894"/>
                  <a:pt x="9707910" y="9301294"/>
                  <a:pt x="9714122" y="9306134"/>
                </a:cubicBezTo>
                <a:lnTo>
                  <a:pt x="9719229" y="9310098"/>
                </a:lnTo>
                <a:cubicBezTo>
                  <a:pt x="9725441" y="9314978"/>
                  <a:pt x="9726965" y="9324088"/>
                  <a:pt x="9722163" y="9330492"/>
                </a:cubicBezTo>
                <a:close/>
                <a:moveTo>
                  <a:pt x="9714808" y="9543344"/>
                </a:moveTo>
                <a:cubicBezTo>
                  <a:pt x="9711798" y="9543725"/>
                  <a:pt x="9708749" y="9544106"/>
                  <a:pt x="9705738" y="9544449"/>
                </a:cubicBezTo>
                <a:cubicBezTo>
                  <a:pt x="9697926" y="9545402"/>
                  <a:pt x="9690418" y="9539951"/>
                  <a:pt x="9689313" y="9532060"/>
                </a:cubicBezTo>
                <a:cubicBezTo>
                  <a:pt x="9688245" y="9524361"/>
                  <a:pt x="9693924" y="9516585"/>
                  <a:pt x="9701736" y="9515631"/>
                </a:cubicBezTo>
                <a:cubicBezTo>
                  <a:pt x="9704747" y="9515251"/>
                  <a:pt x="9707796" y="9514870"/>
                  <a:pt x="9710807" y="9514526"/>
                </a:cubicBezTo>
                <a:cubicBezTo>
                  <a:pt x="9718619" y="9513574"/>
                  <a:pt x="9726127" y="9519024"/>
                  <a:pt x="9727232" y="9526953"/>
                </a:cubicBezTo>
                <a:cubicBezTo>
                  <a:pt x="9728261" y="9534614"/>
                  <a:pt x="9722621" y="9542352"/>
                  <a:pt x="9714808" y="9543344"/>
                </a:cubicBezTo>
                <a:close/>
                <a:moveTo>
                  <a:pt x="9727422" y="9481249"/>
                </a:moveTo>
                <a:cubicBezTo>
                  <a:pt x="9723649" y="9487615"/>
                  <a:pt x="9713284" y="9490207"/>
                  <a:pt x="9707300" y="9485518"/>
                </a:cubicBezTo>
                <a:lnTo>
                  <a:pt x="9702194" y="9481554"/>
                </a:lnTo>
                <a:cubicBezTo>
                  <a:pt x="9695753" y="9476523"/>
                  <a:pt x="9693658" y="9468708"/>
                  <a:pt x="9697926" y="9461428"/>
                </a:cubicBezTo>
                <a:cubicBezTo>
                  <a:pt x="9701660" y="9455062"/>
                  <a:pt x="9712064" y="9452470"/>
                  <a:pt x="9718048" y="9457158"/>
                </a:cubicBezTo>
                <a:lnTo>
                  <a:pt x="9723154" y="9461123"/>
                </a:lnTo>
                <a:cubicBezTo>
                  <a:pt x="9729595" y="9466155"/>
                  <a:pt x="9731691" y="9473969"/>
                  <a:pt x="9727422" y="9481249"/>
                </a:cubicBezTo>
                <a:close/>
                <a:moveTo>
                  <a:pt x="9733825" y="9420527"/>
                </a:moveTo>
                <a:cubicBezTo>
                  <a:pt x="9729785" y="9426702"/>
                  <a:pt x="9719877" y="9429637"/>
                  <a:pt x="9713665" y="9424796"/>
                </a:cubicBezTo>
                <a:lnTo>
                  <a:pt x="9708558" y="9420832"/>
                </a:lnTo>
                <a:cubicBezTo>
                  <a:pt x="9702346" y="9415991"/>
                  <a:pt x="9699717" y="9407758"/>
                  <a:pt x="9704290" y="9400705"/>
                </a:cubicBezTo>
                <a:cubicBezTo>
                  <a:pt x="9708291" y="9394531"/>
                  <a:pt x="9718238" y="9391595"/>
                  <a:pt x="9724450" y="9396436"/>
                </a:cubicBezTo>
                <a:lnTo>
                  <a:pt x="9729556" y="9400400"/>
                </a:lnTo>
                <a:cubicBezTo>
                  <a:pt x="9735769" y="9405280"/>
                  <a:pt x="9738398" y="9413475"/>
                  <a:pt x="9733825" y="9420527"/>
                </a:cubicBezTo>
                <a:close/>
                <a:moveTo>
                  <a:pt x="9741561" y="9586341"/>
                </a:moveTo>
                <a:cubicBezTo>
                  <a:pt x="9726774" y="9574753"/>
                  <a:pt x="9745068" y="9552111"/>
                  <a:pt x="9759777" y="9563622"/>
                </a:cubicBezTo>
                <a:cubicBezTo>
                  <a:pt x="9774602" y="9575210"/>
                  <a:pt x="9756309" y="9597853"/>
                  <a:pt x="9741561" y="9586341"/>
                </a:cubicBezTo>
                <a:close/>
                <a:moveTo>
                  <a:pt x="9761988" y="9520130"/>
                </a:moveTo>
                <a:cubicBezTo>
                  <a:pt x="9747316" y="9508656"/>
                  <a:pt x="9763550" y="9484451"/>
                  <a:pt x="9778300" y="9496039"/>
                </a:cubicBezTo>
                <a:cubicBezTo>
                  <a:pt x="9793009" y="9507512"/>
                  <a:pt x="9776775" y="9531679"/>
                  <a:pt x="9761988" y="9520130"/>
                </a:cubicBezTo>
                <a:close/>
                <a:moveTo>
                  <a:pt x="9811874" y="9604523"/>
                </a:moveTo>
                <a:cubicBezTo>
                  <a:pt x="9815571" y="9607382"/>
                  <a:pt x="9817019" y="9610851"/>
                  <a:pt x="9816942" y="9614206"/>
                </a:cubicBezTo>
                <a:cubicBezTo>
                  <a:pt x="9818848" y="9610165"/>
                  <a:pt x="9822926" y="9607192"/>
                  <a:pt x="9827422" y="9606277"/>
                </a:cubicBezTo>
                <a:cubicBezTo>
                  <a:pt x="9827422" y="9605476"/>
                  <a:pt x="9827346" y="9604676"/>
                  <a:pt x="9827422" y="9603875"/>
                </a:cubicBezTo>
                <a:cubicBezTo>
                  <a:pt x="9828566" y="9596061"/>
                  <a:pt x="9835197" y="9590000"/>
                  <a:pt x="9843315" y="9590801"/>
                </a:cubicBezTo>
                <a:cubicBezTo>
                  <a:pt x="9850479" y="9591525"/>
                  <a:pt x="9856538" y="9598158"/>
                  <a:pt x="9856272" y="9605476"/>
                </a:cubicBezTo>
                <a:cubicBezTo>
                  <a:pt x="9856424" y="9605820"/>
                  <a:pt x="9856615" y="9606162"/>
                  <a:pt x="9856767" y="9606505"/>
                </a:cubicBezTo>
                <a:cubicBezTo>
                  <a:pt x="9856843" y="9606620"/>
                  <a:pt x="9856919" y="9606696"/>
                  <a:pt x="9857033" y="9606887"/>
                </a:cubicBezTo>
                <a:cubicBezTo>
                  <a:pt x="9857796" y="9607802"/>
                  <a:pt x="9858444" y="9608755"/>
                  <a:pt x="9859206" y="9609669"/>
                </a:cubicBezTo>
                <a:cubicBezTo>
                  <a:pt x="9859777" y="9610355"/>
                  <a:pt x="9863284" y="9613900"/>
                  <a:pt x="9860045" y="9610775"/>
                </a:cubicBezTo>
                <a:cubicBezTo>
                  <a:pt x="9864160" y="9614777"/>
                  <a:pt x="9867438" y="9618627"/>
                  <a:pt x="9866866" y="9624840"/>
                </a:cubicBezTo>
                <a:cubicBezTo>
                  <a:pt x="9866295" y="9631092"/>
                  <a:pt x="9861950" y="9635895"/>
                  <a:pt x="9856119" y="9637610"/>
                </a:cubicBezTo>
                <a:cubicBezTo>
                  <a:pt x="9854938" y="9637953"/>
                  <a:pt x="9853718" y="9638182"/>
                  <a:pt x="9852499" y="9638296"/>
                </a:cubicBezTo>
                <a:cubicBezTo>
                  <a:pt x="9843467" y="9641498"/>
                  <a:pt x="9833063" y="9638029"/>
                  <a:pt x="9824717" y="9634217"/>
                </a:cubicBezTo>
                <a:cubicBezTo>
                  <a:pt x="9818314" y="9631283"/>
                  <a:pt x="9815037" y="9625260"/>
                  <a:pt x="9815875" y="9618589"/>
                </a:cubicBezTo>
                <a:cubicBezTo>
                  <a:pt x="9812407" y="9626708"/>
                  <a:pt x="9800632" y="9632502"/>
                  <a:pt x="9791332" y="9625183"/>
                </a:cubicBezTo>
                <a:cubicBezTo>
                  <a:pt x="9776623" y="9613595"/>
                  <a:pt x="9797316" y="9593088"/>
                  <a:pt x="9811874" y="9604523"/>
                </a:cubicBezTo>
                <a:close/>
                <a:moveTo>
                  <a:pt x="9835578" y="9731571"/>
                </a:moveTo>
                <a:lnTo>
                  <a:pt x="9831615" y="9736679"/>
                </a:lnTo>
                <a:cubicBezTo>
                  <a:pt x="9826774" y="9742892"/>
                  <a:pt x="9817476" y="9744188"/>
                  <a:pt x="9811187" y="9739347"/>
                </a:cubicBezTo>
                <a:cubicBezTo>
                  <a:pt x="9805014" y="9734582"/>
                  <a:pt x="9803680" y="9725129"/>
                  <a:pt x="9808521" y="9718916"/>
                </a:cubicBezTo>
                <a:lnTo>
                  <a:pt x="9812521" y="9713808"/>
                </a:lnTo>
                <a:cubicBezTo>
                  <a:pt x="9817362" y="9707595"/>
                  <a:pt x="9826622" y="9706299"/>
                  <a:pt x="9832949" y="9711140"/>
                </a:cubicBezTo>
                <a:cubicBezTo>
                  <a:pt x="9839083" y="9715905"/>
                  <a:pt x="9840417" y="9725358"/>
                  <a:pt x="9835578" y="9731571"/>
                </a:cubicBezTo>
                <a:close/>
                <a:moveTo>
                  <a:pt x="9786873" y="10099336"/>
                </a:moveTo>
                <a:cubicBezTo>
                  <a:pt x="9786873" y="10091750"/>
                  <a:pt x="9793962" y="10083097"/>
                  <a:pt x="9802155" y="10084050"/>
                </a:cubicBezTo>
                <a:cubicBezTo>
                  <a:pt x="9803108" y="10084203"/>
                  <a:pt x="9804062" y="10084240"/>
                  <a:pt x="9805052" y="10084240"/>
                </a:cubicBezTo>
                <a:lnTo>
                  <a:pt x="9805052" y="10084240"/>
                </a:lnTo>
                <a:cubicBezTo>
                  <a:pt x="9805166" y="10084203"/>
                  <a:pt x="9805166" y="10084164"/>
                  <a:pt x="9805319" y="10084088"/>
                </a:cubicBezTo>
                <a:cubicBezTo>
                  <a:pt x="9805510" y="10083935"/>
                  <a:pt x="9805548" y="10083898"/>
                  <a:pt x="9805891" y="10083555"/>
                </a:cubicBezTo>
                <a:cubicBezTo>
                  <a:pt x="9812178" y="10077761"/>
                  <a:pt x="9821325" y="10078027"/>
                  <a:pt x="9827499" y="10083821"/>
                </a:cubicBezTo>
                <a:cubicBezTo>
                  <a:pt x="9833406" y="10089348"/>
                  <a:pt x="9833101" y="10100021"/>
                  <a:pt x="9827232" y="10105435"/>
                </a:cubicBezTo>
                <a:cubicBezTo>
                  <a:pt x="9820372" y="10111762"/>
                  <a:pt x="9811607" y="10115650"/>
                  <a:pt x="9802155" y="10114583"/>
                </a:cubicBezTo>
                <a:cubicBezTo>
                  <a:pt x="9793924" y="10113706"/>
                  <a:pt x="9786873" y="10108370"/>
                  <a:pt x="9786873" y="10099336"/>
                </a:cubicBezTo>
                <a:close/>
                <a:moveTo>
                  <a:pt x="9800860" y="10193297"/>
                </a:moveTo>
                <a:cubicBezTo>
                  <a:pt x="9803261" y="10184606"/>
                  <a:pt x="9811492" y="10181481"/>
                  <a:pt x="9819687" y="10182624"/>
                </a:cubicBezTo>
                <a:lnTo>
                  <a:pt x="9826431" y="10183577"/>
                </a:lnTo>
                <a:cubicBezTo>
                  <a:pt x="9834663" y="10184759"/>
                  <a:pt x="9839083" y="10195203"/>
                  <a:pt x="9837103" y="10202407"/>
                </a:cubicBezTo>
                <a:cubicBezTo>
                  <a:pt x="9834701" y="10211097"/>
                  <a:pt x="9826469" y="10214223"/>
                  <a:pt x="9818276" y="10213080"/>
                </a:cubicBezTo>
                <a:lnTo>
                  <a:pt x="9811530" y="10212127"/>
                </a:lnTo>
                <a:cubicBezTo>
                  <a:pt x="9803299" y="10210945"/>
                  <a:pt x="9798878" y="10200463"/>
                  <a:pt x="9800860" y="10193297"/>
                </a:cubicBezTo>
                <a:close/>
                <a:moveTo>
                  <a:pt x="9826126" y="10312073"/>
                </a:moveTo>
                <a:cubicBezTo>
                  <a:pt x="9806653" y="10309291"/>
                  <a:pt x="9809282" y="10278795"/>
                  <a:pt x="9828719" y="10281578"/>
                </a:cubicBezTo>
                <a:cubicBezTo>
                  <a:pt x="9848154" y="10284361"/>
                  <a:pt x="9845601" y="10314817"/>
                  <a:pt x="9826126" y="10312073"/>
                </a:cubicBezTo>
                <a:close/>
                <a:moveTo>
                  <a:pt x="9838588" y="10126818"/>
                </a:moveTo>
                <a:cubicBezTo>
                  <a:pt x="9819076" y="10124036"/>
                  <a:pt x="9825174" y="10094076"/>
                  <a:pt x="9844572" y="10096820"/>
                </a:cubicBezTo>
                <a:cubicBezTo>
                  <a:pt x="9864084" y="10099641"/>
                  <a:pt x="9857986" y="10129601"/>
                  <a:pt x="9838588" y="10126818"/>
                </a:cubicBezTo>
                <a:close/>
                <a:moveTo>
                  <a:pt x="9882110" y="10213804"/>
                </a:moveTo>
                <a:cubicBezTo>
                  <a:pt x="9880890" y="10222304"/>
                  <a:pt x="9875213" y="10228442"/>
                  <a:pt x="9866218" y="10228480"/>
                </a:cubicBezTo>
                <a:cubicBezTo>
                  <a:pt x="9858520" y="10228518"/>
                  <a:pt x="9850403" y="10220513"/>
                  <a:pt x="9851546" y="10212584"/>
                </a:cubicBezTo>
                <a:lnTo>
                  <a:pt x="9852499" y="10205837"/>
                </a:lnTo>
                <a:cubicBezTo>
                  <a:pt x="9853718" y="10197337"/>
                  <a:pt x="9859397" y="10191238"/>
                  <a:pt x="9868390" y="10191162"/>
                </a:cubicBezTo>
                <a:cubicBezTo>
                  <a:pt x="9876050" y="10191162"/>
                  <a:pt x="9884168" y="10199129"/>
                  <a:pt x="9883063" y="10207057"/>
                </a:cubicBezTo>
                <a:lnTo>
                  <a:pt x="9882110" y="10213804"/>
                </a:lnTo>
                <a:close/>
                <a:moveTo>
                  <a:pt x="9904938" y="10062056"/>
                </a:moveTo>
                <a:cubicBezTo>
                  <a:pt x="9904214" y="10062170"/>
                  <a:pt x="9903641" y="10062628"/>
                  <a:pt x="9902880" y="10062666"/>
                </a:cubicBezTo>
                <a:lnTo>
                  <a:pt x="9893277" y="10062971"/>
                </a:lnTo>
                <a:cubicBezTo>
                  <a:pt x="9884968" y="10063237"/>
                  <a:pt x="9878413" y="10054546"/>
                  <a:pt x="9878832" y="10046885"/>
                </a:cubicBezTo>
                <a:cubicBezTo>
                  <a:pt x="9879175" y="10040329"/>
                  <a:pt x="9883406" y="10035640"/>
                  <a:pt x="9889008" y="10033582"/>
                </a:cubicBezTo>
                <a:cubicBezTo>
                  <a:pt x="9889656" y="10031333"/>
                  <a:pt x="9890647" y="10029160"/>
                  <a:pt x="9892323" y="10027216"/>
                </a:cubicBezTo>
                <a:cubicBezTo>
                  <a:pt x="9895943" y="10023100"/>
                  <a:pt x="9902156" y="10021727"/>
                  <a:pt x="9907491" y="10023137"/>
                </a:cubicBezTo>
                <a:cubicBezTo>
                  <a:pt x="9912827" y="10021270"/>
                  <a:pt x="9919343" y="10022718"/>
                  <a:pt x="9923573" y="10026415"/>
                </a:cubicBezTo>
                <a:cubicBezTo>
                  <a:pt x="9927308" y="10029656"/>
                  <a:pt x="9928375" y="10034230"/>
                  <a:pt x="9927841" y="10038690"/>
                </a:cubicBezTo>
                <a:cubicBezTo>
                  <a:pt x="9931500" y="10044026"/>
                  <a:pt x="9932300" y="10051230"/>
                  <a:pt x="9926623" y="10057292"/>
                </a:cubicBezTo>
                <a:lnTo>
                  <a:pt x="9923764" y="10060379"/>
                </a:lnTo>
                <a:cubicBezTo>
                  <a:pt x="9917819" y="10066744"/>
                  <a:pt x="9910425" y="10065944"/>
                  <a:pt x="9904938" y="10062056"/>
                </a:cubicBezTo>
                <a:close/>
                <a:moveTo>
                  <a:pt x="9959892" y="10182624"/>
                </a:moveTo>
                <a:cubicBezTo>
                  <a:pt x="9964922" y="10177096"/>
                  <a:pt x="9974831" y="10175266"/>
                  <a:pt x="9980585" y="10180680"/>
                </a:cubicBezTo>
                <a:lnTo>
                  <a:pt x="9985540" y="10185330"/>
                </a:lnTo>
                <a:cubicBezTo>
                  <a:pt x="9991599" y="10190972"/>
                  <a:pt x="9993581" y="10199815"/>
                  <a:pt x="9988131" y="10206791"/>
                </a:cubicBezTo>
                <a:cubicBezTo>
                  <a:pt x="9983367" y="10212889"/>
                  <a:pt x="9972697" y="10215025"/>
                  <a:pt x="9966676" y="10209383"/>
                </a:cubicBezTo>
                <a:lnTo>
                  <a:pt x="9961721" y="10204732"/>
                </a:lnTo>
                <a:cubicBezTo>
                  <a:pt x="9960311" y="10203436"/>
                  <a:pt x="9959167" y="10201911"/>
                  <a:pt x="9958253" y="10200310"/>
                </a:cubicBezTo>
                <a:cubicBezTo>
                  <a:pt x="9955547" y="10203359"/>
                  <a:pt x="9951774" y="10205380"/>
                  <a:pt x="9947544" y="10205532"/>
                </a:cubicBezTo>
                <a:lnTo>
                  <a:pt x="9937941" y="10205876"/>
                </a:lnTo>
                <a:cubicBezTo>
                  <a:pt x="9929671" y="10206143"/>
                  <a:pt x="9922392" y="10199472"/>
                  <a:pt x="9922087" y="10191162"/>
                </a:cubicBezTo>
                <a:cubicBezTo>
                  <a:pt x="9921782" y="10182929"/>
                  <a:pt x="9928528" y="10175572"/>
                  <a:pt x="9936798" y="10175266"/>
                </a:cubicBezTo>
                <a:lnTo>
                  <a:pt x="9945867" y="10174962"/>
                </a:lnTo>
                <a:cubicBezTo>
                  <a:pt x="9942476" y="10171683"/>
                  <a:pt x="9940380" y="10167071"/>
                  <a:pt x="9941103" y="10162192"/>
                </a:cubicBezTo>
                <a:lnTo>
                  <a:pt x="9942057" y="10155484"/>
                </a:lnTo>
                <a:cubicBezTo>
                  <a:pt x="9943237" y="10147288"/>
                  <a:pt x="9950974" y="10141228"/>
                  <a:pt x="9959244" y="10142371"/>
                </a:cubicBezTo>
                <a:cubicBezTo>
                  <a:pt x="9960806" y="10142562"/>
                  <a:pt x="9962217" y="10143247"/>
                  <a:pt x="9963589" y="10143934"/>
                </a:cubicBezTo>
                <a:cubicBezTo>
                  <a:pt x="9968085" y="10136120"/>
                  <a:pt x="9979023" y="10131546"/>
                  <a:pt x="9987560" y="10139550"/>
                </a:cubicBezTo>
                <a:cubicBezTo>
                  <a:pt x="10000212" y="10151405"/>
                  <a:pt x="9985197" y="10169626"/>
                  <a:pt x="9971630" y="10164784"/>
                </a:cubicBezTo>
                <a:lnTo>
                  <a:pt x="9971401" y="10166347"/>
                </a:lnTo>
                <a:cubicBezTo>
                  <a:pt x="9970372" y="10173475"/>
                  <a:pt x="9964351" y="10178660"/>
                  <a:pt x="9957376" y="10179231"/>
                </a:cubicBezTo>
                <a:cubicBezTo>
                  <a:pt x="9958367" y="10180108"/>
                  <a:pt x="9959130" y="10181365"/>
                  <a:pt x="9959892" y="10182624"/>
                </a:cubicBezTo>
                <a:close/>
                <a:moveTo>
                  <a:pt x="9988360" y="10038194"/>
                </a:moveTo>
                <a:cubicBezTo>
                  <a:pt x="9982986" y="10044864"/>
                  <a:pt x="9971706" y="10048067"/>
                  <a:pt x="9963512" y="10040404"/>
                </a:cubicBezTo>
                <a:cubicBezTo>
                  <a:pt x="9954099" y="10031600"/>
                  <a:pt x="9961073" y="10020240"/>
                  <a:pt x="9970982" y="10017228"/>
                </a:cubicBezTo>
                <a:lnTo>
                  <a:pt x="9964694" y="10017419"/>
                </a:lnTo>
                <a:cubicBezTo>
                  <a:pt x="9956424" y="10017687"/>
                  <a:pt x="9949412" y="10010177"/>
                  <a:pt x="9949412" y="10002095"/>
                </a:cubicBezTo>
                <a:cubicBezTo>
                  <a:pt x="9949412" y="9993634"/>
                  <a:pt x="9956462" y="9987116"/>
                  <a:pt x="9964732" y="9986848"/>
                </a:cubicBezTo>
                <a:lnTo>
                  <a:pt x="9974335" y="9986544"/>
                </a:lnTo>
                <a:cubicBezTo>
                  <a:pt x="9982606" y="9986277"/>
                  <a:pt x="9989617" y="9993786"/>
                  <a:pt x="9989617" y="10001829"/>
                </a:cubicBezTo>
                <a:cubicBezTo>
                  <a:pt x="9989617" y="10005032"/>
                  <a:pt x="9988322" y="10007814"/>
                  <a:pt x="9986606" y="10010215"/>
                </a:cubicBezTo>
                <a:cubicBezTo>
                  <a:pt x="9987179" y="10008385"/>
                  <a:pt x="9988055" y="10006671"/>
                  <a:pt x="9989388" y="10005221"/>
                </a:cubicBezTo>
                <a:lnTo>
                  <a:pt x="9998688" y="9995311"/>
                </a:lnTo>
                <a:cubicBezTo>
                  <a:pt x="10004328" y="9989251"/>
                  <a:pt x="10013550" y="9987764"/>
                  <a:pt x="10020220" y="9993329"/>
                </a:cubicBezTo>
                <a:cubicBezTo>
                  <a:pt x="10026279" y="9998360"/>
                  <a:pt x="10027841" y="10008842"/>
                  <a:pt x="10022202" y="10014866"/>
                </a:cubicBezTo>
                <a:lnTo>
                  <a:pt x="10012902" y="10024776"/>
                </a:lnTo>
                <a:cubicBezTo>
                  <a:pt x="10012293" y="10025462"/>
                  <a:pt x="10011493" y="10025844"/>
                  <a:pt x="10010768" y="10026378"/>
                </a:cubicBezTo>
                <a:cubicBezTo>
                  <a:pt x="10012597" y="10027101"/>
                  <a:pt x="10014427" y="10027940"/>
                  <a:pt x="10016104" y="10029503"/>
                </a:cubicBezTo>
                <a:cubicBezTo>
                  <a:pt x="10030433" y="10042921"/>
                  <a:pt x="10006843" y="10062437"/>
                  <a:pt x="9992667" y="10049134"/>
                </a:cubicBezTo>
                <a:cubicBezTo>
                  <a:pt x="9988970" y="10045628"/>
                  <a:pt x="9987826" y="10041777"/>
                  <a:pt x="9988360" y="10038194"/>
                </a:cubicBezTo>
                <a:close/>
                <a:moveTo>
                  <a:pt x="10060921" y="10150262"/>
                </a:moveTo>
                <a:lnTo>
                  <a:pt x="10056271" y="10155217"/>
                </a:lnTo>
                <a:cubicBezTo>
                  <a:pt x="10050593" y="10161278"/>
                  <a:pt x="10039618" y="10159333"/>
                  <a:pt x="10034702" y="10153577"/>
                </a:cubicBezTo>
                <a:cubicBezTo>
                  <a:pt x="10033063" y="10151672"/>
                  <a:pt x="10032262" y="10149537"/>
                  <a:pt x="10031729" y="10147402"/>
                </a:cubicBezTo>
                <a:cubicBezTo>
                  <a:pt x="10031271" y="10148584"/>
                  <a:pt x="10030661" y="10149651"/>
                  <a:pt x="10029938" y="10150719"/>
                </a:cubicBezTo>
                <a:cubicBezTo>
                  <a:pt x="10035082" y="10158075"/>
                  <a:pt x="10033748" y="10169092"/>
                  <a:pt x="10026507" y="10173094"/>
                </a:cubicBezTo>
                <a:cubicBezTo>
                  <a:pt x="10033215" y="10174695"/>
                  <a:pt x="10038627" y="10179231"/>
                  <a:pt x="10039007" y="10186893"/>
                </a:cubicBezTo>
                <a:cubicBezTo>
                  <a:pt x="10039389" y="10194441"/>
                  <a:pt x="10032682" y="10203475"/>
                  <a:pt x="10024450" y="10202902"/>
                </a:cubicBezTo>
                <a:cubicBezTo>
                  <a:pt x="10023459" y="10202788"/>
                  <a:pt x="10022430" y="10202750"/>
                  <a:pt x="10021439" y="10202827"/>
                </a:cubicBezTo>
                <a:cubicBezTo>
                  <a:pt x="10021325" y="10202827"/>
                  <a:pt x="10021363" y="10202827"/>
                  <a:pt x="10021249" y="10202827"/>
                </a:cubicBezTo>
                <a:cubicBezTo>
                  <a:pt x="10021172" y="10202865"/>
                  <a:pt x="10021134" y="10202865"/>
                  <a:pt x="10021096" y="10202902"/>
                </a:cubicBezTo>
                <a:cubicBezTo>
                  <a:pt x="10020943" y="10203017"/>
                  <a:pt x="10020868" y="10203131"/>
                  <a:pt x="10020677" y="10203322"/>
                </a:cubicBezTo>
                <a:cubicBezTo>
                  <a:pt x="10014656" y="10209383"/>
                  <a:pt x="10005547" y="10209611"/>
                  <a:pt x="9999069" y="10204084"/>
                </a:cubicBezTo>
                <a:cubicBezTo>
                  <a:pt x="9992933" y="10198862"/>
                  <a:pt x="9992667" y="10188151"/>
                  <a:pt x="9998306" y="10182472"/>
                </a:cubicBezTo>
                <a:cubicBezTo>
                  <a:pt x="10003032" y="10177707"/>
                  <a:pt x="10009015" y="10175000"/>
                  <a:pt x="10015418" y="10173666"/>
                </a:cubicBezTo>
                <a:cubicBezTo>
                  <a:pt x="10005624" y="10170426"/>
                  <a:pt x="10002194" y="10159371"/>
                  <a:pt x="10005281" y="10151596"/>
                </a:cubicBezTo>
                <a:cubicBezTo>
                  <a:pt x="9997049" y="10140160"/>
                  <a:pt x="10009244" y="10125104"/>
                  <a:pt x="10021477" y="10128305"/>
                </a:cubicBezTo>
                <a:cubicBezTo>
                  <a:pt x="10020411" y="10123235"/>
                  <a:pt x="10021743" y="10117632"/>
                  <a:pt x="10025364" y="10113820"/>
                </a:cubicBezTo>
                <a:lnTo>
                  <a:pt x="10026355" y="10112791"/>
                </a:lnTo>
                <a:cubicBezTo>
                  <a:pt x="10024602" y="10113287"/>
                  <a:pt x="10022659" y="10113478"/>
                  <a:pt x="10020372" y="10113172"/>
                </a:cubicBezTo>
                <a:cubicBezTo>
                  <a:pt x="10001393" y="10110466"/>
                  <a:pt x="10001470" y="10080734"/>
                  <a:pt x="10020143" y="10082639"/>
                </a:cubicBezTo>
                <a:cubicBezTo>
                  <a:pt x="10020677" y="10079361"/>
                  <a:pt x="10022049" y="10076197"/>
                  <a:pt x="10024450" y="10073605"/>
                </a:cubicBezTo>
                <a:lnTo>
                  <a:pt x="10033748" y="10063695"/>
                </a:lnTo>
                <a:cubicBezTo>
                  <a:pt x="10039427" y="10057634"/>
                  <a:pt x="10050021" y="10058740"/>
                  <a:pt x="10055357" y="10064457"/>
                </a:cubicBezTo>
                <a:cubicBezTo>
                  <a:pt x="10061264" y="10070823"/>
                  <a:pt x="10060235" y="10080048"/>
                  <a:pt x="10054595" y="10086070"/>
                </a:cubicBezTo>
                <a:lnTo>
                  <a:pt x="10051317" y="10089577"/>
                </a:lnTo>
                <a:cubicBezTo>
                  <a:pt x="10053032" y="10089311"/>
                  <a:pt x="10054861" y="10089196"/>
                  <a:pt x="10056919" y="10089654"/>
                </a:cubicBezTo>
                <a:cubicBezTo>
                  <a:pt x="10070677" y="10092741"/>
                  <a:pt x="10072316" y="10109209"/>
                  <a:pt x="10065037" y="10116641"/>
                </a:cubicBezTo>
                <a:lnTo>
                  <a:pt x="10066294" y="10116604"/>
                </a:lnTo>
                <a:cubicBezTo>
                  <a:pt x="10074602" y="10116336"/>
                  <a:pt x="10081043" y="10125294"/>
                  <a:pt x="10080548" y="10132879"/>
                </a:cubicBezTo>
                <a:cubicBezTo>
                  <a:pt x="10079937" y="10141685"/>
                  <a:pt x="10072506" y="10146831"/>
                  <a:pt x="10064275" y="10147136"/>
                </a:cubicBezTo>
                <a:lnTo>
                  <a:pt x="10063132" y="10147173"/>
                </a:lnTo>
                <a:cubicBezTo>
                  <a:pt x="10062407" y="10148203"/>
                  <a:pt x="10061798" y="10149346"/>
                  <a:pt x="10060921" y="10150262"/>
                </a:cubicBezTo>
                <a:close/>
                <a:moveTo>
                  <a:pt x="10095105" y="10182281"/>
                </a:moveTo>
                <a:cubicBezTo>
                  <a:pt x="10093733" y="10180985"/>
                  <a:pt x="10092933" y="10179574"/>
                  <a:pt x="10092133" y="10178126"/>
                </a:cubicBezTo>
                <a:cubicBezTo>
                  <a:pt x="10089655" y="10184949"/>
                  <a:pt x="10083177" y="10190819"/>
                  <a:pt x="10074144" y="10189523"/>
                </a:cubicBezTo>
                <a:cubicBezTo>
                  <a:pt x="10054709" y="10186741"/>
                  <a:pt x="10063093" y="10157313"/>
                  <a:pt x="10082300" y="10160058"/>
                </a:cubicBezTo>
                <a:cubicBezTo>
                  <a:pt x="10086683" y="10160667"/>
                  <a:pt x="10089465" y="10162765"/>
                  <a:pt x="10091218" y="10165395"/>
                </a:cubicBezTo>
                <a:cubicBezTo>
                  <a:pt x="10094724" y="10156436"/>
                  <a:pt x="10105738" y="10150376"/>
                  <a:pt x="10114694" y="10158800"/>
                </a:cubicBezTo>
                <a:cubicBezTo>
                  <a:pt x="10129061" y="10172217"/>
                  <a:pt x="10109435" y="10195698"/>
                  <a:pt x="10095105" y="10182281"/>
                </a:cubicBezTo>
                <a:close/>
                <a:moveTo>
                  <a:pt x="10112674" y="10014827"/>
                </a:moveTo>
                <a:cubicBezTo>
                  <a:pt x="10105547" y="10013646"/>
                  <a:pt x="10098687" y="10011359"/>
                  <a:pt x="10094953" y="10004612"/>
                </a:cubicBezTo>
                <a:cubicBezTo>
                  <a:pt x="10094571" y="10003925"/>
                  <a:pt x="10094419" y="10003277"/>
                  <a:pt x="10094114" y="10002591"/>
                </a:cubicBezTo>
                <a:cubicBezTo>
                  <a:pt x="10081881" y="9994091"/>
                  <a:pt x="10086187" y="9970915"/>
                  <a:pt x="10103070" y="9974727"/>
                </a:cubicBezTo>
                <a:cubicBezTo>
                  <a:pt x="10104671" y="9975070"/>
                  <a:pt x="10106042" y="9975680"/>
                  <a:pt x="10107338" y="9976366"/>
                </a:cubicBezTo>
                <a:cubicBezTo>
                  <a:pt x="10109167" y="9976252"/>
                  <a:pt x="10111035" y="9976366"/>
                  <a:pt x="10112826" y="9976862"/>
                </a:cubicBezTo>
                <a:cubicBezTo>
                  <a:pt x="10118276" y="9978348"/>
                  <a:pt x="10121781" y="9983036"/>
                  <a:pt x="10122887" y="9988259"/>
                </a:cubicBezTo>
                <a:cubicBezTo>
                  <a:pt x="10126317" y="9990965"/>
                  <a:pt x="10128527" y="9994854"/>
                  <a:pt x="10128565" y="10000190"/>
                </a:cubicBezTo>
                <a:cubicBezTo>
                  <a:pt x="10128604" y="10007737"/>
                  <a:pt x="10120601" y="10016123"/>
                  <a:pt x="10112674" y="10014827"/>
                </a:cubicBezTo>
                <a:close/>
                <a:moveTo>
                  <a:pt x="10125974" y="9751508"/>
                </a:moveTo>
                <a:lnTo>
                  <a:pt x="10123268" y="9751851"/>
                </a:lnTo>
                <a:cubicBezTo>
                  <a:pt x="10125097" y="9756691"/>
                  <a:pt x="10124221" y="9762561"/>
                  <a:pt x="10120981" y="9766678"/>
                </a:cubicBezTo>
                <a:lnTo>
                  <a:pt x="10117018" y="9771786"/>
                </a:lnTo>
                <a:cubicBezTo>
                  <a:pt x="10111988" y="9778190"/>
                  <a:pt x="10102613" y="9778266"/>
                  <a:pt x="10096515" y="9773616"/>
                </a:cubicBezTo>
                <a:cubicBezTo>
                  <a:pt x="10090151" y="9768737"/>
                  <a:pt x="10089998" y="9759092"/>
                  <a:pt x="10094685" y="9753108"/>
                </a:cubicBezTo>
                <a:lnTo>
                  <a:pt x="10098649" y="9748000"/>
                </a:lnTo>
                <a:cubicBezTo>
                  <a:pt x="10100021" y="9746247"/>
                  <a:pt x="10101737" y="9744989"/>
                  <a:pt x="10103642" y="9744150"/>
                </a:cubicBezTo>
                <a:cubicBezTo>
                  <a:pt x="10102727" y="9742244"/>
                  <a:pt x="10102156" y="9740186"/>
                  <a:pt x="10102117" y="9738242"/>
                </a:cubicBezTo>
                <a:cubicBezTo>
                  <a:pt x="10102079" y="9734011"/>
                  <a:pt x="10103717" y="9730542"/>
                  <a:pt x="10106347" y="9728026"/>
                </a:cubicBezTo>
                <a:cubicBezTo>
                  <a:pt x="10102842" y="9728750"/>
                  <a:pt x="10099107" y="9728102"/>
                  <a:pt x="10095562" y="9725968"/>
                </a:cubicBezTo>
                <a:cubicBezTo>
                  <a:pt x="10090532" y="9722880"/>
                  <a:pt x="10088246" y="9715943"/>
                  <a:pt x="10089694" y="9710149"/>
                </a:cubicBezTo>
                <a:cubicBezTo>
                  <a:pt x="10087331" y="9712054"/>
                  <a:pt x="10084435" y="9713389"/>
                  <a:pt x="10080737" y="9713351"/>
                </a:cubicBezTo>
                <a:cubicBezTo>
                  <a:pt x="10076355" y="9713313"/>
                  <a:pt x="10071668" y="9710645"/>
                  <a:pt x="10068657" y="9706909"/>
                </a:cubicBezTo>
                <a:cubicBezTo>
                  <a:pt x="10068696" y="9707900"/>
                  <a:pt x="10068733" y="9708891"/>
                  <a:pt x="10068733" y="9709882"/>
                </a:cubicBezTo>
                <a:cubicBezTo>
                  <a:pt x="10068848" y="9712703"/>
                  <a:pt x="10067857" y="9715257"/>
                  <a:pt x="10066523" y="9717620"/>
                </a:cubicBezTo>
                <a:cubicBezTo>
                  <a:pt x="10071173" y="9714342"/>
                  <a:pt x="10077423" y="9713503"/>
                  <a:pt x="10083215" y="9718001"/>
                </a:cubicBezTo>
                <a:cubicBezTo>
                  <a:pt x="10098001" y="9729551"/>
                  <a:pt x="10079823" y="9752308"/>
                  <a:pt x="10065075" y="9740758"/>
                </a:cubicBezTo>
                <a:cubicBezTo>
                  <a:pt x="10058368" y="9735497"/>
                  <a:pt x="10058634" y="9728065"/>
                  <a:pt x="10062102" y="9722461"/>
                </a:cubicBezTo>
                <a:cubicBezTo>
                  <a:pt x="10059701" y="9724176"/>
                  <a:pt x="10056919" y="9725472"/>
                  <a:pt x="10053832" y="9725548"/>
                </a:cubicBezTo>
                <a:cubicBezTo>
                  <a:pt x="10045525" y="9725739"/>
                  <a:pt x="10038475" y="9718878"/>
                  <a:pt x="10038170" y="9710645"/>
                </a:cubicBezTo>
                <a:lnTo>
                  <a:pt x="10037864" y="9701039"/>
                </a:lnTo>
                <a:cubicBezTo>
                  <a:pt x="10037788" y="9698866"/>
                  <a:pt x="10038245" y="9696807"/>
                  <a:pt x="10039046" y="9694901"/>
                </a:cubicBezTo>
                <a:cubicBezTo>
                  <a:pt x="10035006" y="9689641"/>
                  <a:pt x="10035273" y="9681941"/>
                  <a:pt x="10039313" y="9676757"/>
                </a:cubicBezTo>
                <a:lnTo>
                  <a:pt x="10047277" y="9666580"/>
                </a:lnTo>
                <a:cubicBezTo>
                  <a:pt x="10052307" y="9660176"/>
                  <a:pt x="10061798" y="9660252"/>
                  <a:pt x="10067819" y="9664941"/>
                </a:cubicBezTo>
                <a:cubicBezTo>
                  <a:pt x="10072430" y="9668524"/>
                  <a:pt x="10073612" y="9674546"/>
                  <a:pt x="10072164" y="9679883"/>
                </a:cubicBezTo>
                <a:cubicBezTo>
                  <a:pt x="10074640" y="9677558"/>
                  <a:pt x="10077841" y="9676033"/>
                  <a:pt x="10081957" y="9676071"/>
                </a:cubicBezTo>
                <a:cubicBezTo>
                  <a:pt x="10087292" y="9676109"/>
                  <a:pt x="10093237" y="9679807"/>
                  <a:pt x="10095829" y="9684839"/>
                </a:cubicBezTo>
                <a:cubicBezTo>
                  <a:pt x="10095410" y="9683009"/>
                  <a:pt x="10095296" y="9681141"/>
                  <a:pt x="10095562" y="9679273"/>
                </a:cubicBezTo>
                <a:lnTo>
                  <a:pt x="10096515" y="9672564"/>
                </a:lnTo>
                <a:cubicBezTo>
                  <a:pt x="10096858" y="9670163"/>
                  <a:pt x="10097810" y="9668066"/>
                  <a:pt x="10099107" y="9666275"/>
                </a:cubicBezTo>
                <a:cubicBezTo>
                  <a:pt x="10095524" y="9660061"/>
                  <a:pt x="10094190" y="9652743"/>
                  <a:pt x="10096744" y="9645195"/>
                </a:cubicBezTo>
                <a:cubicBezTo>
                  <a:pt x="10098344" y="9640393"/>
                  <a:pt x="10101012" y="9636543"/>
                  <a:pt x="10104328" y="9633493"/>
                </a:cubicBezTo>
                <a:cubicBezTo>
                  <a:pt x="10103451" y="9631283"/>
                  <a:pt x="10102994" y="9628843"/>
                  <a:pt x="10103146" y="9626289"/>
                </a:cubicBezTo>
                <a:cubicBezTo>
                  <a:pt x="10103642" y="9618246"/>
                  <a:pt x="10112064" y="9611575"/>
                  <a:pt x="10119990" y="9612719"/>
                </a:cubicBezTo>
                <a:lnTo>
                  <a:pt x="10133444" y="9614624"/>
                </a:lnTo>
                <a:cubicBezTo>
                  <a:pt x="10139008" y="9615425"/>
                  <a:pt x="10143314" y="9618817"/>
                  <a:pt x="10145486" y="9623430"/>
                </a:cubicBezTo>
                <a:cubicBezTo>
                  <a:pt x="10145715" y="9623430"/>
                  <a:pt x="10145906" y="9623468"/>
                  <a:pt x="10146134" y="9623506"/>
                </a:cubicBezTo>
                <a:cubicBezTo>
                  <a:pt x="10144647" y="9615044"/>
                  <a:pt x="10149945" y="9605667"/>
                  <a:pt x="10160006" y="9605362"/>
                </a:cubicBezTo>
                <a:cubicBezTo>
                  <a:pt x="10159586" y="9604142"/>
                  <a:pt x="10158672" y="9602999"/>
                  <a:pt x="10158672" y="9601703"/>
                </a:cubicBezTo>
                <a:cubicBezTo>
                  <a:pt x="10158596" y="9593241"/>
                  <a:pt x="10165265" y="9587942"/>
                  <a:pt x="10173077" y="9586989"/>
                </a:cubicBezTo>
                <a:lnTo>
                  <a:pt x="10182148" y="9585883"/>
                </a:lnTo>
                <a:cubicBezTo>
                  <a:pt x="10189998" y="9584931"/>
                  <a:pt x="10196782" y="9593088"/>
                  <a:pt x="10196858" y="9600254"/>
                </a:cubicBezTo>
                <a:cubicBezTo>
                  <a:pt x="10196896" y="9604142"/>
                  <a:pt x="10195410" y="9607268"/>
                  <a:pt x="10193162" y="9609707"/>
                </a:cubicBezTo>
                <a:cubicBezTo>
                  <a:pt x="10194382" y="9610584"/>
                  <a:pt x="10195600" y="9611537"/>
                  <a:pt x="10196477" y="9612719"/>
                </a:cubicBezTo>
                <a:cubicBezTo>
                  <a:pt x="10201584" y="9619466"/>
                  <a:pt x="10198535" y="9628004"/>
                  <a:pt x="10192818" y="9632998"/>
                </a:cubicBezTo>
                <a:cubicBezTo>
                  <a:pt x="10187521" y="9637572"/>
                  <a:pt x="10181157" y="9639363"/>
                  <a:pt x="10174678" y="9639363"/>
                </a:cubicBezTo>
                <a:cubicBezTo>
                  <a:pt x="10177803" y="9647025"/>
                  <a:pt x="10177918" y="9656517"/>
                  <a:pt x="10175859" y="9663912"/>
                </a:cubicBezTo>
                <a:cubicBezTo>
                  <a:pt x="10175593" y="9664826"/>
                  <a:pt x="10174564" y="9665398"/>
                  <a:pt x="10174145" y="9666275"/>
                </a:cubicBezTo>
                <a:cubicBezTo>
                  <a:pt x="10179441" y="9671307"/>
                  <a:pt x="10180700" y="9679578"/>
                  <a:pt x="10176202" y="9685601"/>
                </a:cubicBezTo>
                <a:cubicBezTo>
                  <a:pt x="10172048" y="9691166"/>
                  <a:pt x="10164122" y="9692729"/>
                  <a:pt x="10158024" y="9689603"/>
                </a:cubicBezTo>
                <a:cubicBezTo>
                  <a:pt x="10155661" y="9696540"/>
                  <a:pt x="10149450" y="9702602"/>
                  <a:pt x="10140265" y="9701305"/>
                </a:cubicBezTo>
                <a:cubicBezTo>
                  <a:pt x="10130661" y="9699933"/>
                  <a:pt x="10127879" y="9692043"/>
                  <a:pt x="10129785" y="9684762"/>
                </a:cubicBezTo>
                <a:cubicBezTo>
                  <a:pt x="10128375" y="9685067"/>
                  <a:pt x="10126965" y="9685219"/>
                  <a:pt x="10125593" y="9685105"/>
                </a:cubicBezTo>
                <a:cubicBezTo>
                  <a:pt x="10124411" y="9690785"/>
                  <a:pt x="10119953" y="9694749"/>
                  <a:pt x="10114656" y="9696236"/>
                </a:cubicBezTo>
                <a:cubicBezTo>
                  <a:pt x="10115074" y="9696426"/>
                  <a:pt x="10115456" y="9696464"/>
                  <a:pt x="10115874" y="9696731"/>
                </a:cubicBezTo>
                <a:cubicBezTo>
                  <a:pt x="10122240" y="9700619"/>
                  <a:pt x="10124526" y="9710911"/>
                  <a:pt x="10119838" y="9716934"/>
                </a:cubicBezTo>
                <a:lnTo>
                  <a:pt x="10115874" y="9722042"/>
                </a:lnTo>
                <a:cubicBezTo>
                  <a:pt x="10115113" y="9722994"/>
                  <a:pt x="10114199" y="9723642"/>
                  <a:pt x="10113322" y="9724405"/>
                </a:cubicBezTo>
                <a:cubicBezTo>
                  <a:pt x="10114389" y="9724062"/>
                  <a:pt x="10115417" y="9723642"/>
                  <a:pt x="10116561" y="9723528"/>
                </a:cubicBezTo>
                <a:lnTo>
                  <a:pt x="10125631" y="9722423"/>
                </a:lnTo>
                <a:cubicBezTo>
                  <a:pt x="10133481" y="9721470"/>
                  <a:pt x="10140304" y="9729589"/>
                  <a:pt x="10140379" y="9736793"/>
                </a:cubicBezTo>
                <a:cubicBezTo>
                  <a:pt x="10140456" y="9745256"/>
                  <a:pt x="10133749" y="9750592"/>
                  <a:pt x="10125974" y="9751508"/>
                </a:cubicBezTo>
                <a:close/>
                <a:moveTo>
                  <a:pt x="10148077" y="10127466"/>
                </a:moveTo>
                <a:cubicBezTo>
                  <a:pt x="10128947" y="10123160"/>
                  <a:pt x="10133977" y="10093008"/>
                  <a:pt x="10153184" y="10097315"/>
                </a:cubicBezTo>
                <a:cubicBezTo>
                  <a:pt x="10172354" y="10101623"/>
                  <a:pt x="10167284" y="10131812"/>
                  <a:pt x="10148077" y="10127466"/>
                </a:cubicBezTo>
                <a:close/>
                <a:moveTo>
                  <a:pt x="10170943" y="10021193"/>
                </a:moveTo>
                <a:cubicBezTo>
                  <a:pt x="10151736" y="10016885"/>
                  <a:pt x="10158748" y="9987078"/>
                  <a:pt x="10177956" y="9991422"/>
                </a:cubicBezTo>
                <a:cubicBezTo>
                  <a:pt x="10197163" y="9995768"/>
                  <a:pt x="10190189" y="10025501"/>
                  <a:pt x="10170943" y="10021193"/>
                </a:cubicBezTo>
                <a:close/>
                <a:moveTo>
                  <a:pt x="10209816" y="10166575"/>
                </a:moveTo>
                <a:cubicBezTo>
                  <a:pt x="10207987" y="10174657"/>
                  <a:pt x="10200821" y="10180603"/>
                  <a:pt x="10192285" y="10179231"/>
                </a:cubicBezTo>
                <a:cubicBezTo>
                  <a:pt x="10184473" y="10177935"/>
                  <a:pt x="10177841" y="10169701"/>
                  <a:pt x="10179632" y="10161658"/>
                </a:cubicBezTo>
                <a:lnTo>
                  <a:pt x="10182605" y="10148394"/>
                </a:lnTo>
                <a:cubicBezTo>
                  <a:pt x="10184434" y="10140312"/>
                  <a:pt x="10191598" y="10134366"/>
                  <a:pt x="10200136" y="10135738"/>
                </a:cubicBezTo>
                <a:cubicBezTo>
                  <a:pt x="10207948" y="10137034"/>
                  <a:pt x="10214580" y="10145268"/>
                  <a:pt x="10212750" y="10153311"/>
                </a:cubicBezTo>
                <a:lnTo>
                  <a:pt x="10209816" y="10166575"/>
                </a:lnTo>
                <a:close/>
                <a:moveTo>
                  <a:pt x="10256843" y="10081230"/>
                </a:moveTo>
                <a:lnTo>
                  <a:pt x="10255356" y="10087861"/>
                </a:lnTo>
                <a:cubicBezTo>
                  <a:pt x="10253490" y="10096210"/>
                  <a:pt x="10244419" y="10100364"/>
                  <a:pt x="10236606" y="10098650"/>
                </a:cubicBezTo>
                <a:cubicBezTo>
                  <a:pt x="10228299" y="10096820"/>
                  <a:pt x="10224069" y="10087709"/>
                  <a:pt x="10225821" y="10079895"/>
                </a:cubicBezTo>
                <a:lnTo>
                  <a:pt x="10227308" y="10073262"/>
                </a:lnTo>
                <a:cubicBezTo>
                  <a:pt x="10229176" y="10064915"/>
                  <a:pt x="10238246" y="10060722"/>
                  <a:pt x="10246058" y="10062475"/>
                </a:cubicBezTo>
                <a:cubicBezTo>
                  <a:pt x="10254365" y="10064343"/>
                  <a:pt x="10258596" y="10073415"/>
                  <a:pt x="10256843" y="10081230"/>
                </a:cubicBezTo>
                <a:close/>
                <a:moveTo>
                  <a:pt x="10262369" y="9990051"/>
                </a:moveTo>
                <a:cubicBezTo>
                  <a:pt x="10260997" y="9995998"/>
                  <a:pt x="10256652" y="9999123"/>
                  <a:pt x="10251699" y="10001981"/>
                </a:cubicBezTo>
                <a:cubicBezTo>
                  <a:pt x="10247849" y="10004193"/>
                  <a:pt x="10243467" y="10003697"/>
                  <a:pt x="10239769" y="10001791"/>
                </a:cubicBezTo>
                <a:cubicBezTo>
                  <a:pt x="10239465" y="10001829"/>
                  <a:pt x="10239160" y="10001867"/>
                  <a:pt x="10238894" y="10001943"/>
                </a:cubicBezTo>
                <a:cubicBezTo>
                  <a:pt x="10230853" y="10003316"/>
                  <a:pt x="10223801" y="9997446"/>
                  <a:pt x="10222278" y="9989783"/>
                </a:cubicBezTo>
                <a:cubicBezTo>
                  <a:pt x="10220715" y="9982008"/>
                  <a:pt x="10226926" y="9974461"/>
                  <a:pt x="10234435" y="9973165"/>
                </a:cubicBezTo>
                <a:cubicBezTo>
                  <a:pt x="10239922" y="9972249"/>
                  <a:pt x="10245638" y="9970839"/>
                  <a:pt x="10251165" y="9972174"/>
                </a:cubicBezTo>
                <a:cubicBezTo>
                  <a:pt x="10259167" y="9974079"/>
                  <a:pt x="10264236" y="9981893"/>
                  <a:pt x="10262369" y="9990051"/>
                </a:cubicBezTo>
                <a:close/>
                <a:moveTo>
                  <a:pt x="10266522" y="9966075"/>
                </a:moveTo>
                <a:lnTo>
                  <a:pt x="10259892" y="9964588"/>
                </a:lnTo>
                <a:cubicBezTo>
                  <a:pt x="10251546" y="9962720"/>
                  <a:pt x="10247278" y="9953800"/>
                  <a:pt x="10248954" y="9945909"/>
                </a:cubicBezTo>
                <a:cubicBezTo>
                  <a:pt x="10249069" y="9945300"/>
                  <a:pt x="10249488" y="9944918"/>
                  <a:pt x="10249678" y="9944347"/>
                </a:cubicBezTo>
                <a:cubicBezTo>
                  <a:pt x="10244419" y="9945986"/>
                  <a:pt x="10238321" y="9946100"/>
                  <a:pt x="10232148" y="9944576"/>
                </a:cubicBezTo>
                <a:cubicBezTo>
                  <a:pt x="10230204" y="9954715"/>
                  <a:pt x="10214808" y="9962492"/>
                  <a:pt x="10204404" y="9952771"/>
                </a:cubicBezTo>
                <a:cubicBezTo>
                  <a:pt x="10200212" y="9948845"/>
                  <a:pt x="10199526" y="9944499"/>
                  <a:pt x="10200630" y="9940535"/>
                </a:cubicBezTo>
                <a:cubicBezTo>
                  <a:pt x="10199793" y="9940116"/>
                  <a:pt x="10198764" y="9940383"/>
                  <a:pt x="10198001" y="9939773"/>
                </a:cubicBezTo>
                <a:cubicBezTo>
                  <a:pt x="10197353" y="9939316"/>
                  <a:pt x="10197048" y="9939048"/>
                  <a:pt x="10196934" y="9938973"/>
                </a:cubicBezTo>
                <a:cubicBezTo>
                  <a:pt x="10196858" y="9938934"/>
                  <a:pt x="10196782" y="9938896"/>
                  <a:pt x="10196705" y="9938858"/>
                </a:cubicBezTo>
                <a:cubicBezTo>
                  <a:pt x="10196668" y="9938858"/>
                  <a:pt x="10196630" y="9938820"/>
                  <a:pt x="10196591" y="9938820"/>
                </a:cubicBezTo>
                <a:cubicBezTo>
                  <a:pt x="10195791" y="9939125"/>
                  <a:pt x="10194991" y="9939430"/>
                  <a:pt x="10194152" y="9939849"/>
                </a:cubicBezTo>
                <a:cubicBezTo>
                  <a:pt x="10186873" y="9943508"/>
                  <a:pt x="10178261" y="9937943"/>
                  <a:pt x="10175441" y="9931310"/>
                </a:cubicBezTo>
                <a:cubicBezTo>
                  <a:pt x="10173611" y="9927041"/>
                  <a:pt x="10174450" y="9922924"/>
                  <a:pt x="10176584" y="9919418"/>
                </a:cubicBezTo>
                <a:cubicBezTo>
                  <a:pt x="10176622" y="9918770"/>
                  <a:pt x="10176355" y="9918159"/>
                  <a:pt x="10176470" y="9917550"/>
                </a:cubicBezTo>
                <a:cubicBezTo>
                  <a:pt x="10176050" y="9918427"/>
                  <a:pt x="10175479" y="9919266"/>
                  <a:pt x="10174754" y="9920028"/>
                </a:cubicBezTo>
                <a:lnTo>
                  <a:pt x="10170105" y="9924983"/>
                </a:lnTo>
                <a:cubicBezTo>
                  <a:pt x="10164427" y="9931044"/>
                  <a:pt x="10156233" y="9933865"/>
                  <a:pt x="10148763" y="9928566"/>
                </a:cubicBezTo>
                <a:cubicBezTo>
                  <a:pt x="10142704" y="9924220"/>
                  <a:pt x="10139541" y="9913281"/>
                  <a:pt x="10145181" y="9907220"/>
                </a:cubicBezTo>
                <a:lnTo>
                  <a:pt x="10149831" y="9902264"/>
                </a:lnTo>
                <a:cubicBezTo>
                  <a:pt x="10155509" y="9896204"/>
                  <a:pt x="10163702" y="9893383"/>
                  <a:pt x="10171172" y="9898682"/>
                </a:cubicBezTo>
                <a:cubicBezTo>
                  <a:pt x="10175516" y="9901769"/>
                  <a:pt x="10178261" y="9908173"/>
                  <a:pt x="10177536" y="9913815"/>
                </a:cubicBezTo>
                <a:cubicBezTo>
                  <a:pt x="10178261" y="9912099"/>
                  <a:pt x="10179213" y="9910460"/>
                  <a:pt x="10180509" y="9909088"/>
                </a:cubicBezTo>
                <a:lnTo>
                  <a:pt x="10185159" y="9904133"/>
                </a:lnTo>
                <a:cubicBezTo>
                  <a:pt x="10186798" y="9902378"/>
                  <a:pt x="10188779" y="9901198"/>
                  <a:pt x="10190875" y="9900473"/>
                </a:cubicBezTo>
                <a:cubicBezTo>
                  <a:pt x="10191484" y="9893344"/>
                  <a:pt x="10194610" y="9886597"/>
                  <a:pt x="10201012" y="9881833"/>
                </a:cubicBezTo>
                <a:cubicBezTo>
                  <a:pt x="10205089" y="9878784"/>
                  <a:pt x="10209473" y="9877183"/>
                  <a:pt x="10213932" y="9876611"/>
                </a:cubicBezTo>
                <a:cubicBezTo>
                  <a:pt x="10214465" y="9874285"/>
                  <a:pt x="10215494" y="9872037"/>
                  <a:pt x="10217094" y="9870016"/>
                </a:cubicBezTo>
                <a:cubicBezTo>
                  <a:pt x="10219685" y="9866776"/>
                  <a:pt x="10223801" y="9865099"/>
                  <a:pt x="10227956" y="9864908"/>
                </a:cubicBezTo>
                <a:cubicBezTo>
                  <a:pt x="10230433" y="9864413"/>
                  <a:pt x="10232910" y="9864299"/>
                  <a:pt x="10235235" y="9864985"/>
                </a:cubicBezTo>
                <a:cubicBezTo>
                  <a:pt x="10240037" y="9866433"/>
                  <a:pt x="10243085" y="9869940"/>
                  <a:pt x="10244648" y="9874133"/>
                </a:cubicBezTo>
                <a:lnTo>
                  <a:pt x="10248573" y="9877793"/>
                </a:lnTo>
                <a:cubicBezTo>
                  <a:pt x="10252689" y="9881680"/>
                  <a:pt x="10254290" y="9886903"/>
                  <a:pt x="10253374" y="9891935"/>
                </a:cubicBezTo>
                <a:cubicBezTo>
                  <a:pt x="10253527" y="9892049"/>
                  <a:pt x="10253680" y="9892201"/>
                  <a:pt x="10253870" y="9892353"/>
                </a:cubicBezTo>
                <a:cubicBezTo>
                  <a:pt x="10256881" y="9885874"/>
                  <a:pt x="10264160" y="9881300"/>
                  <a:pt x="10271363" y="9883091"/>
                </a:cubicBezTo>
                <a:cubicBezTo>
                  <a:pt x="10274563" y="9878365"/>
                  <a:pt x="10279899" y="9875696"/>
                  <a:pt x="10286225" y="9876420"/>
                </a:cubicBezTo>
                <a:cubicBezTo>
                  <a:pt x="10286568" y="9876458"/>
                  <a:pt x="10286836" y="9876687"/>
                  <a:pt x="10287179" y="9876763"/>
                </a:cubicBezTo>
                <a:cubicBezTo>
                  <a:pt x="10287368" y="9876344"/>
                  <a:pt x="10287407" y="9875924"/>
                  <a:pt x="10287636" y="9875467"/>
                </a:cubicBezTo>
                <a:cubicBezTo>
                  <a:pt x="10291447" y="9869102"/>
                  <a:pt x="10301813" y="9866624"/>
                  <a:pt x="10307795" y="9871350"/>
                </a:cubicBezTo>
                <a:lnTo>
                  <a:pt x="10312902" y="9875315"/>
                </a:lnTo>
                <a:cubicBezTo>
                  <a:pt x="10319343" y="9880346"/>
                  <a:pt x="10321363" y="9888236"/>
                  <a:pt x="10317057" y="9895479"/>
                </a:cubicBezTo>
                <a:cubicBezTo>
                  <a:pt x="10313398" y="9901655"/>
                  <a:pt x="10303641" y="9904017"/>
                  <a:pt x="10297582" y="9899939"/>
                </a:cubicBezTo>
                <a:lnTo>
                  <a:pt x="10297429" y="9900550"/>
                </a:lnTo>
                <a:cubicBezTo>
                  <a:pt x="10295563" y="9908935"/>
                  <a:pt x="10288588" y="9914233"/>
                  <a:pt x="10279938" y="9913242"/>
                </a:cubicBezTo>
                <a:cubicBezTo>
                  <a:pt x="10277841" y="9913014"/>
                  <a:pt x="10275860" y="9912137"/>
                  <a:pt x="10274068" y="9910917"/>
                </a:cubicBezTo>
                <a:cubicBezTo>
                  <a:pt x="10272354" y="9911908"/>
                  <a:pt x="10270638" y="9912976"/>
                  <a:pt x="10268656" y="9913242"/>
                </a:cubicBezTo>
                <a:cubicBezTo>
                  <a:pt x="10269686" y="9920485"/>
                  <a:pt x="10266561" y="9928337"/>
                  <a:pt x="10261988" y="9934741"/>
                </a:cubicBezTo>
                <a:cubicBezTo>
                  <a:pt x="10263856" y="9934513"/>
                  <a:pt x="10265799" y="9934513"/>
                  <a:pt x="10267628" y="9934893"/>
                </a:cubicBezTo>
                <a:lnTo>
                  <a:pt x="10274259" y="9936418"/>
                </a:lnTo>
                <a:cubicBezTo>
                  <a:pt x="10282605" y="9938286"/>
                  <a:pt x="10286873" y="9947206"/>
                  <a:pt x="10285197" y="9955058"/>
                </a:cubicBezTo>
                <a:cubicBezTo>
                  <a:pt x="10283443" y="9963406"/>
                  <a:pt x="10274335" y="9967828"/>
                  <a:pt x="10266522" y="9966075"/>
                </a:cubicBezTo>
                <a:close/>
                <a:moveTo>
                  <a:pt x="10278756" y="10030342"/>
                </a:moveTo>
                <a:lnTo>
                  <a:pt x="10280242" y="10023709"/>
                </a:lnTo>
                <a:cubicBezTo>
                  <a:pt x="10280356" y="10023175"/>
                  <a:pt x="10280547" y="10022756"/>
                  <a:pt x="10280699" y="10022261"/>
                </a:cubicBezTo>
                <a:cubicBezTo>
                  <a:pt x="10279670" y="10021231"/>
                  <a:pt x="10278756" y="10020126"/>
                  <a:pt x="10278108" y="10018906"/>
                </a:cubicBezTo>
                <a:cubicBezTo>
                  <a:pt x="10274031" y="10011168"/>
                  <a:pt x="10277536" y="10002668"/>
                  <a:pt x="10284511" y="9998246"/>
                </a:cubicBezTo>
                <a:lnTo>
                  <a:pt x="10292627" y="9993100"/>
                </a:lnTo>
                <a:cubicBezTo>
                  <a:pt x="10299640" y="9988640"/>
                  <a:pt x="10309663" y="9992643"/>
                  <a:pt x="10313284" y="9999504"/>
                </a:cubicBezTo>
                <a:cubicBezTo>
                  <a:pt x="10317018" y="10006594"/>
                  <a:pt x="10314312" y="10014332"/>
                  <a:pt x="10308443" y="10018983"/>
                </a:cubicBezTo>
                <a:cubicBezTo>
                  <a:pt x="10310273" y="10022146"/>
                  <a:pt x="10311111" y="10025805"/>
                  <a:pt x="10310311" y="10029313"/>
                </a:cubicBezTo>
                <a:lnTo>
                  <a:pt x="10308825" y="10035944"/>
                </a:lnTo>
                <a:cubicBezTo>
                  <a:pt x="10306957" y="10044330"/>
                  <a:pt x="10299450" y="10049363"/>
                  <a:pt x="10290989" y="10048181"/>
                </a:cubicBezTo>
                <a:cubicBezTo>
                  <a:pt x="10282986" y="10047037"/>
                  <a:pt x="10277003" y="10038156"/>
                  <a:pt x="10278756" y="10030342"/>
                </a:cubicBezTo>
                <a:close/>
                <a:moveTo>
                  <a:pt x="10348801" y="10151633"/>
                </a:moveTo>
                <a:cubicBezTo>
                  <a:pt x="10343885" y="10150528"/>
                  <a:pt x="10340912" y="10147784"/>
                  <a:pt x="10339580" y="10144429"/>
                </a:cubicBezTo>
                <a:cubicBezTo>
                  <a:pt x="10338321" y="10152892"/>
                  <a:pt x="10330242" y="10161354"/>
                  <a:pt x="10319305" y="10158914"/>
                </a:cubicBezTo>
                <a:cubicBezTo>
                  <a:pt x="10306729" y="10156093"/>
                  <a:pt x="10306995" y="10142752"/>
                  <a:pt x="10314007" y="10135129"/>
                </a:cubicBezTo>
                <a:lnTo>
                  <a:pt x="10308672" y="10138482"/>
                </a:lnTo>
                <a:cubicBezTo>
                  <a:pt x="10301659" y="10142904"/>
                  <a:pt x="10291827" y="10139969"/>
                  <a:pt x="10287750" y="10133032"/>
                </a:cubicBezTo>
                <a:cubicBezTo>
                  <a:pt x="10283481" y="10125713"/>
                  <a:pt x="10286225" y="10116527"/>
                  <a:pt x="10293200" y="10112105"/>
                </a:cubicBezTo>
                <a:lnTo>
                  <a:pt x="10301317" y="10106959"/>
                </a:lnTo>
                <a:cubicBezTo>
                  <a:pt x="10308329" y="10102537"/>
                  <a:pt x="10318161" y="10105472"/>
                  <a:pt x="10322239" y="10112448"/>
                </a:cubicBezTo>
                <a:cubicBezTo>
                  <a:pt x="10325859" y="10118661"/>
                  <a:pt x="10324373" y="10126209"/>
                  <a:pt x="10319571" y="10131087"/>
                </a:cubicBezTo>
                <a:cubicBezTo>
                  <a:pt x="10322506" y="10129792"/>
                  <a:pt x="10325898" y="10129334"/>
                  <a:pt x="10329632" y="10130173"/>
                </a:cubicBezTo>
                <a:cubicBezTo>
                  <a:pt x="10334548" y="10131278"/>
                  <a:pt x="10337483" y="10133985"/>
                  <a:pt x="10338855" y="10137339"/>
                </a:cubicBezTo>
                <a:cubicBezTo>
                  <a:pt x="10340112" y="10128877"/>
                  <a:pt x="10348192" y="10120414"/>
                  <a:pt x="10359091" y="10122854"/>
                </a:cubicBezTo>
                <a:cubicBezTo>
                  <a:pt x="10378260" y="10127123"/>
                  <a:pt x="10367819" y="10155865"/>
                  <a:pt x="10348801" y="10151633"/>
                </a:cubicBezTo>
                <a:close/>
                <a:moveTo>
                  <a:pt x="10379556" y="10061370"/>
                </a:moveTo>
                <a:cubicBezTo>
                  <a:pt x="10376469" y="10069832"/>
                  <a:pt x="10368009" y="10072348"/>
                  <a:pt x="10359967" y="10070518"/>
                </a:cubicBezTo>
                <a:lnTo>
                  <a:pt x="10353337" y="10068993"/>
                </a:lnTo>
                <a:cubicBezTo>
                  <a:pt x="10345219" y="10067202"/>
                  <a:pt x="10341637" y="10056376"/>
                  <a:pt x="10344191" y="10049401"/>
                </a:cubicBezTo>
                <a:cubicBezTo>
                  <a:pt x="10347278" y="10040938"/>
                  <a:pt x="10355737" y="10038461"/>
                  <a:pt x="10363778" y="10040252"/>
                </a:cubicBezTo>
                <a:lnTo>
                  <a:pt x="10370410" y="10041739"/>
                </a:lnTo>
                <a:cubicBezTo>
                  <a:pt x="10378528" y="10043607"/>
                  <a:pt x="10382110" y="10054394"/>
                  <a:pt x="10379556" y="10061370"/>
                </a:cubicBezTo>
                <a:close/>
                <a:moveTo>
                  <a:pt x="10395372" y="9956736"/>
                </a:moveTo>
                <a:cubicBezTo>
                  <a:pt x="10414617" y="9961042"/>
                  <a:pt x="10406156" y="9990470"/>
                  <a:pt x="10387064" y="9986162"/>
                </a:cubicBezTo>
                <a:cubicBezTo>
                  <a:pt x="10367819" y="9981856"/>
                  <a:pt x="10376240" y="9952428"/>
                  <a:pt x="10395372" y="9956736"/>
                </a:cubicBezTo>
                <a:close/>
                <a:moveTo>
                  <a:pt x="10460921" y="10086261"/>
                </a:moveTo>
                <a:cubicBezTo>
                  <a:pt x="10451469" y="10084126"/>
                  <a:pt x="10449297" y="10076045"/>
                  <a:pt x="10451775" y="10068956"/>
                </a:cubicBezTo>
                <a:cubicBezTo>
                  <a:pt x="10450364" y="10069145"/>
                  <a:pt x="10448916" y="10069184"/>
                  <a:pt x="10447544" y="10068956"/>
                </a:cubicBezTo>
                <a:cubicBezTo>
                  <a:pt x="10445257" y="10076731"/>
                  <a:pt x="10437025" y="10080848"/>
                  <a:pt x="10429327" y="10079286"/>
                </a:cubicBezTo>
                <a:cubicBezTo>
                  <a:pt x="10424373" y="10078295"/>
                  <a:pt x="10420715" y="10074558"/>
                  <a:pt x="10418961" y="10070061"/>
                </a:cubicBezTo>
                <a:cubicBezTo>
                  <a:pt x="10419038" y="10071052"/>
                  <a:pt x="10418961" y="10072043"/>
                  <a:pt x="10418733" y="10073071"/>
                </a:cubicBezTo>
                <a:lnTo>
                  <a:pt x="10417247" y="10079704"/>
                </a:lnTo>
                <a:cubicBezTo>
                  <a:pt x="10415418" y="10087786"/>
                  <a:pt x="10409777" y="10094419"/>
                  <a:pt x="10400669" y="10093617"/>
                </a:cubicBezTo>
                <a:cubicBezTo>
                  <a:pt x="10393238" y="10092932"/>
                  <a:pt x="10384967" y="10085117"/>
                  <a:pt x="10386797" y="10077036"/>
                </a:cubicBezTo>
                <a:lnTo>
                  <a:pt x="10388283" y="10070404"/>
                </a:lnTo>
                <a:cubicBezTo>
                  <a:pt x="10390113" y="10062323"/>
                  <a:pt x="10395715" y="10055690"/>
                  <a:pt x="10404861" y="10056490"/>
                </a:cubicBezTo>
                <a:cubicBezTo>
                  <a:pt x="10410158" y="10056986"/>
                  <a:pt x="10415799" y="10061103"/>
                  <a:pt x="10418009" y="10066326"/>
                </a:cubicBezTo>
                <a:cubicBezTo>
                  <a:pt x="10417742" y="10064457"/>
                  <a:pt x="10417781" y="10062589"/>
                  <a:pt x="10418199" y="10060759"/>
                </a:cubicBezTo>
                <a:lnTo>
                  <a:pt x="10419686" y="10054128"/>
                </a:lnTo>
                <a:cubicBezTo>
                  <a:pt x="10420220" y="10051764"/>
                  <a:pt x="10421324" y="10049782"/>
                  <a:pt x="10422772" y="10048104"/>
                </a:cubicBezTo>
                <a:cubicBezTo>
                  <a:pt x="10419686" y="10041625"/>
                  <a:pt x="10418961" y="10034230"/>
                  <a:pt x="10422086" y="10026873"/>
                </a:cubicBezTo>
                <a:cubicBezTo>
                  <a:pt x="10424068" y="10022184"/>
                  <a:pt x="10427002" y="10018601"/>
                  <a:pt x="10430586" y="10015819"/>
                </a:cubicBezTo>
                <a:cubicBezTo>
                  <a:pt x="10429899" y="10013570"/>
                  <a:pt x="10429632" y="10011092"/>
                  <a:pt x="10429975" y="10008538"/>
                </a:cubicBezTo>
                <a:cubicBezTo>
                  <a:pt x="10431118" y="10000572"/>
                  <a:pt x="10440036" y="9994587"/>
                  <a:pt x="10447849" y="9996340"/>
                </a:cubicBezTo>
                <a:lnTo>
                  <a:pt x="10461111" y="9999351"/>
                </a:lnTo>
                <a:cubicBezTo>
                  <a:pt x="10466598" y="10000572"/>
                  <a:pt x="10470639" y="10004307"/>
                  <a:pt x="10472430" y="10009072"/>
                </a:cubicBezTo>
                <a:cubicBezTo>
                  <a:pt x="10472658" y="10009072"/>
                  <a:pt x="10472848" y="10009148"/>
                  <a:pt x="10473078" y="10009186"/>
                </a:cubicBezTo>
                <a:cubicBezTo>
                  <a:pt x="10472201" y="9999847"/>
                  <a:pt x="10479214" y="9989440"/>
                  <a:pt x="10491103" y="9992147"/>
                </a:cubicBezTo>
                <a:cubicBezTo>
                  <a:pt x="10505471" y="9995350"/>
                  <a:pt x="10505394" y="10012884"/>
                  <a:pt x="10496439" y="10019706"/>
                </a:cubicBezTo>
                <a:cubicBezTo>
                  <a:pt x="10503108" y="10028092"/>
                  <a:pt x="10503108" y="10042082"/>
                  <a:pt x="10499526" y="10051802"/>
                </a:cubicBezTo>
                <a:cubicBezTo>
                  <a:pt x="10497010" y="10058625"/>
                  <a:pt x="10489046" y="10062742"/>
                  <a:pt x="10480852" y="10065144"/>
                </a:cubicBezTo>
                <a:cubicBezTo>
                  <a:pt x="10484130" y="10074864"/>
                  <a:pt x="10474792" y="10089386"/>
                  <a:pt x="10460921" y="10086261"/>
                </a:cubicBezTo>
                <a:close/>
                <a:moveTo>
                  <a:pt x="10504594" y="10214566"/>
                </a:moveTo>
                <a:cubicBezTo>
                  <a:pt x="10502765" y="10214148"/>
                  <a:pt x="10501355" y="10213309"/>
                  <a:pt x="10499944" y="10212470"/>
                </a:cubicBezTo>
                <a:cubicBezTo>
                  <a:pt x="10501240" y="10219636"/>
                  <a:pt x="10498610" y="10227946"/>
                  <a:pt x="10490189" y="10231415"/>
                </a:cubicBezTo>
                <a:cubicBezTo>
                  <a:pt x="10472010" y="10238849"/>
                  <a:pt x="10464350" y="10209230"/>
                  <a:pt x="10482300" y="10201874"/>
                </a:cubicBezTo>
                <a:cubicBezTo>
                  <a:pt x="10486378" y="10200196"/>
                  <a:pt x="10489846" y="10200577"/>
                  <a:pt x="10492666" y="10201988"/>
                </a:cubicBezTo>
                <a:cubicBezTo>
                  <a:pt x="10491142" y="10192458"/>
                  <a:pt x="10497582" y="10181709"/>
                  <a:pt x="10509587" y="10184415"/>
                </a:cubicBezTo>
                <a:cubicBezTo>
                  <a:pt x="10528756" y="10188723"/>
                  <a:pt x="10523763" y="10218912"/>
                  <a:pt x="10504594" y="10214566"/>
                </a:cubicBezTo>
                <a:close/>
                <a:moveTo>
                  <a:pt x="10540188" y="10173856"/>
                </a:moveTo>
                <a:lnTo>
                  <a:pt x="10533558" y="10172370"/>
                </a:lnTo>
                <a:cubicBezTo>
                  <a:pt x="10525212" y="10170502"/>
                  <a:pt x="10520944" y="10161621"/>
                  <a:pt x="10522620" y="10153731"/>
                </a:cubicBezTo>
                <a:cubicBezTo>
                  <a:pt x="10523573" y="10149194"/>
                  <a:pt x="10526812" y="10145954"/>
                  <a:pt x="10530738" y="10144124"/>
                </a:cubicBezTo>
                <a:lnTo>
                  <a:pt x="10531156" y="10142180"/>
                </a:lnTo>
                <a:cubicBezTo>
                  <a:pt x="10532567" y="10135929"/>
                  <a:pt x="10536683" y="10131393"/>
                  <a:pt x="10542285" y="10129830"/>
                </a:cubicBezTo>
                <a:cubicBezTo>
                  <a:pt x="10538931" y="10126513"/>
                  <a:pt x="10536797" y="10121939"/>
                  <a:pt x="10537788" y="10117441"/>
                </a:cubicBezTo>
                <a:lnTo>
                  <a:pt x="10539274" y="10110809"/>
                </a:lnTo>
                <a:cubicBezTo>
                  <a:pt x="10541179" y="10102423"/>
                  <a:pt x="10547315" y="10096781"/>
                  <a:pt x="10556270" y="10097429"/>
                </a:cubicBezTo>
                <a:cubicBezTo>
                  <a:pt x="10563931" y="10098002"/>
                  <a:pt x="10571400" y="10106616"/>
                  <a:pt x="10569647" y="10114431"/>
                </a:cubicBezTo>
                <a:lnTo>
                  <a:pt x="10568161" y="10121062"/>
                </a:lnTo>
                <a:cubicBezTo>
                  <a:pt x="10566713" y="10127466"/>
                  <a:pt x="10562711" y="10132231"/>
                  <a:pt x="10556919" y="10133833"/>
                </a:cubicBezTo>
                <a:cubicBezTo>
                  <a:pt x="10560311" y="10137263"/>
                  <a:pt x="10562445" y="10142066"/>
                  <a:pt x="10561416" y="10146678"/>
                </a:cubicBezTo>
                <a:lnTo>
                  <a:pt x="10559929" y="10153311"/>
                </a:lnTo>
                <a:cubicBezTo>
                  <a:pt x="10559701" y="10154379"/>
                  <a:pt x="10559168" y="10155217"/>
                  <a:pt x="10558786" y="10156170"/>
                </a:cubicBezTo>
                <a:cubicBezTo>
                  <a:pt x="10559206" y="10158380"/>
                  <a:pt x="10559320" y="10160630"/>
                  <a:pt x="10558863" y="10162879"/>
                </a:cubicBezTo>
                <a:cubicBezTo>
                  <a:pt x="10557072" y="10171151"/>
                  <a:pt x="10547963" y="10175572"/>
                  <a:pt x="10540188" y="10173856"/>
                </a:cubicBezTo>
                <a:close/>
                <a:moveTo>
                  <a:pt x="10612712" y="10288402"/>
                </a:moveTo>
                <a:cubicBezTo>
                  <a:pt x="10611073" y="10292747"/>
                  <a:pt x="10607186" y="10295301"/>
                  <a:pt x="10602917" y="10296254"/>
                </a:cubicBezTo>
                <a:cubicBezTo>
                  <a:pt x="10602727" y="10296483"/>
                  <a:pt x="10602536" y="10296711"/>
                  <a:pt x="10602307" y="10296979"/>
                </a:cubicBezTo>
                <a:cubicBezTo>
                  <a:pt x="10596705" y="10303458"/>
                  <a:pt x="10587102" y="10303382"/>
                  <a:pt x="10580738" y="10298236"/>
                </a:cubicBezTo>
                <a:cubicBezTo>
                  <a:pt x="10578832" y="10296674"/>
                  <a:pt x="10577650" y="10294653"/>
                  <a:pt x="10576812" y="10292442"/>
                </a:cubicBezTo>
                <a:cubicBezTo>
                  <a:pt x="10574259" y="10296368"/>
                  <a:pt x="10569991" y="10298808"/>
                  <a:pt x="10563702" y="10297436"/>
                </a:cubicBezTo>
                <a:cubicBezTo>
                  <a:pt x="10544762" y="10293167"/>
                  <a:pt x="10547315" y="10262672"/>
                  <a:pt x="10566484" y="10266979"/>
                </a:cubicBezTo>
                <a:cubicBezTo>
                  <a:pt x="10568695" y="10267474"/>
                  <a:pt x="10570486" y="10268390"/>
                  <a:pt x="10572125" y="10269495"/>
                </a:cubicBezTo>
                <a:lnTo>
                  <a:pt x="10572011" y="10269229"/>
                </a:lnTo>
                <a:cubicBezTo>
                  <a:pt x="10568771" y="10261300"/>
                  <a:pt x="10573382" y="10252723"/>
                  <a:pt x="10580852" y="10249483"/>
                </a:cubicBezTo>
                <a:cubicBezTo>
                  <a:pt x="10588550" y="10246167"/>
                  <a:pt x="10597544" y="10250932"/>
                  <a:pt x="10600593" y="10258326"/>
                </a:cubicBezTo>
                <a:lnTo>
                  <a:pt x="10602727" y="10263587"/>
                </a:lnTo>
                <a:cubicBezTo>
                  <a:pt x="10607148" y="10264539"/>
                  <a:pt x="10611149" y="10267208"/>
                  <a:pt x="10613359" y="10271630"/>
                </a:cubicBezTo>
                <a:cubicBezTo>
                  <a:pt x="10616255" y="10277347"/>
                  <a:pt x="10614807" y="10282798"/>
                  <a:pt x="10612712" y="10288402"/>
                </a:cubicBezTo>
                <a:close/>
                <a:moveTo>
                  <a:pt x="10611796" y="10224744"/>
                </a:moveTo>
                <a:cubicBezTo>
                  <a:pt x="10603489" y="10222304"/>
                  <a:pt x="10599639" y="10213804"/>
                  <a:pt x="10601432" y="10205762"/>
                </a:cubicBezTo>
                <a:lnTo>
                  <a:pt x="10602917" y="10199129"/>
                </a:lnTo>
                <a:cubicBezTo>
                  <a:pt x="10604746" y="10191047"/>
                  <a:pt x="10614350" y="10186550"/>
                  <a:pt x="10621896" y="10188760"/>
                </a:cubicBezTo>
                <a:cubicBezTo>
                  <a:pt x="10630203" y="10191201"/>
                  <a:pt x="10634053" y="10199701"/>
                  <a:pt x="10632262" y="10207744"/>
                </a:cubicBezTo>
                <a:lnTo>
                  <a:pt x="10630776" y="10214376"/>
                </a:lnTo>
                <a:cubicBezTo>
                  <a:pt x="10628985" y="10222495"/>
                  <a:pt x="10619343" y="10226994"/>
                  <a:pt x="10611796" y="10224744"/>
                </a:cubicBezTo>
                <a:close/>
                <a:moveTo>
                  <a:pt x="10658558" y="10305745"/>
                </a:moveTo>
                <a:cubicBezTo>
                  <a:pt x="10657567" y="10308414"/>
                  <a:pt x="10656081" y="10310930"/>
                  <a:pt x="10653565" y="10312530"/>
                </a:cubicBezTo>
                <a:lnTo>
                  <a:pt x="10645448" y="10317677"/>
                </a:lnTo>
                <a:cubicBezTo>
                  <a:pt x="10638435" y="10322098"/>
                  <a:pt x="10629175" y="10321221"/>
                  <a:pt x="10624107" y="10314169"/>
                </a:cubicBezTo>
                <a:cubicBezTo>
                  <a:pt x="10619496" y="10307727"/>
                  <a:pt x="10620639" y="10297245"/>
                  <a:pt x="10627612" y="10292823"/>
                </a:cubicBezTo>
                <a:cubicBezTo>
                  <a:pt x="10628832" y="10292061"/>
                  <a:pt x="10630051" y="10291261"/>
                  <a:pt x="10631271" y="10290498"/>
                </a:cubicBezTo>
                <a:cubicBezTo>
                  <a:pt x="10632643" y="10288288"/>
                  <a:pt x="10634510" y="10286306"/>
                  <a:pt x="10637673" y="10285010"/>
                </a:cubicBezTo>
                <a:cubicBezTo>
                  <a:pt x="10645601" y="10281769"/>
                  <a:pt x="10652574" y="10285276"/>
                  <a:pt x="10656576" y="10290727"/>
                </a:cubicBezTo>
                <a:cubicBezTo>
                  <a:pt x="10656728" y="10290880"/>
                  <a:pt x="10656919" y="10290994"/>
                  <a:pt x="10657071" y="10291184"/>
                </a:cubicBezTo>
                <a:cubicBezTo>
                  <a:pt x="10657185" y="10291337"/>
                  <a:pt x="10657185" y="10291566"/>
                  <a:pt x="10657299" y="10291718"/>
                </a:cubicBezTo>
                <a:cubicBezTo>
                  <a:pt x="10658215" y="10293167"/>
                  <a:pt x="10658862" y="10294692"/>
                  <a:pt x="10659320" y="10296292"/>
                </a:cubicBezTo>
                <a:cubicBezTo>
                  <a:pt x="10659358" y="10296445"/>
                  <a:pt x="10659434" y="10296597"/>
                  <a:pt x="10659472" y="10296749"/>
                </a:cubicBezTo>
                <a:cubicBezTo>
                  <a:pt x="10660235" y="10299837"/>
                  <a:pt x="10659967" y="10302887"/>
                  <a:pt x="10658558" y="10305745"/>
                </a:cubicBezTo>
                <a:close/>
                <a:moveTo>
                  <a:pt x="10720714" y="10292709"/>
                </a:moveTo>
                <a:lnTo>
                  <a:pt x="10716941" y="10295110"/>
                </a:lnTo>
                <a:cubicBezTo>
                  <a:pt x="10716065" y="10296178"/>
                  <a:pt x="10715150" y="10297207"/>
                  <a:pt x="10714084" y="10298160"/>
                </a:cubicBezTo>
                <a:cubicBezTo>
                  <a:pt x="10705890" y="10305365"/>
                  <a:pt x="10693809" y="10306660"/>
                  <a:pt x="10683634" y="10309291"/>
                </a:cubicBezTo>
                <a:cubicBezTo>
                  <a:pt x="10668276" y="10313255"/>
                  <a:pt x="10661683" y="10294576"/>
                  <a:pt x="10669572" y="10284551"/>
                </a:cubicBezTo>
                <a:lnTo>
                  <a:pt x="10668390" y="10284437"/>
                </a:lnTo>
                <a:cubicBezTo>
                  <a:pt x="10663740" y="10284933"/>
                  <a:pt x="10659853" y="10283217"/>
                  <a:pt x="10657110" y="10280320"/>
                </a:cubicBezTo>
                <a:cubicBezTo>
                  <a:pt x="10650326" y="10274374"/>
                  <a:pt x="10647772" y="10263053"/>
                  <a:pt x="10656576" y="10257259"/>
                </a:cubicBezTo>
                <a:cubicBezTo>
                  <a:pt x="10658938" y="10255658"/>
                  <a:pt x="10661149" y="10253828"/>
                  <a:pt x="10663549" y="10252266"/>
                </a:cubicBezTo>
                <a:cubicBezTo>
                  <a:pt x="10664083" y="10251809"/>
                  <a:pt x="10664617" y="10251313"/>
                  <a:pt x="10665151" y="10250818"/>
                </a:cubicBezTo>
                <a:cubicBezTo>
                  <a:pt x="10666522" y="10249216"/>
                  <a:pt x="10667818" y="10247806"/>
                  <a:pt x="10669342" y="10246701"/>
                </a:cubicBezTo>
                <a:cubicBezTo>
                  <a:pt x="10669456" y="10242127"/>
                  <a:pt x="10671438" y="10237438"/>
                  <a:pt x="10674678" y="10234693"/>
                </a:cubicBezTo>
                <a:cubicBezTo>
                  <a:pt x="10681424" y="10228937"/>
                  <a:pt x="10690227" y="10230767"/>
                  <a:pt x="10696210" y="10236446"/>
                </a:cubicBezTo>
                <a:cubicBezTo>
                  <a:pt x="10691979" y="10232444"/>
                  <a:pt x="10692666" y="10234578"/>
                  <a:pt x="10696400" y="10235112"/>
                </a:cubicBezTo>
                <a:cubicBezTo>
                  <a:pt x="10699411" y="10235532"/>
                  <a:pt x="10701354" y="10236180"/>
                  <a:pt x="10703946" y="10237476"/>
                </a:cubicBezTo>
                <a:cubicBezTo>
                  <a:pt x="10709739" y="10240372"/>
                  <a:pt x="10712978" y="10244946"/>
                  <a:pt x="10716332" y="10250245"/>
                </a:cubicBezTo>
                <a:cubicBezTo>
                  <a:pt x="10717323" y="10251809"/>
                  <a:pt x="10717666" y="10253791"/>
                  <a:pt x="10717741" y="10255810"/>
                </a:cubicBezTo>
                <a:cubicBezTo>
                  <a:pt x="10719723" y="10257945"/>
                  <a:pt x="10721248" y="10260537"/>
                  <a:pt x="10721820" y="10263282"/>
                </a:cubicBezTo>
                <a:cubicBezTo>
                  <a:pt x="10722277" y="10265492"/>
                  <a:pt x="10722620" y="10267704"/>
                  <a:pt x="10722848" y="10269952"/>
                </a:cubicBezTo>
                <a:cubicBezTo>
                  <a:pt x="10723268" y="10270409"/>
                  <a:pt x="10723687" y="10270791"/>
                  <a:pt x="10724068" y="10271325"/>
                </a:cubicBezTo>
                <a:cubicBezTo>
                  <a:pt x="10728755" y="10277729"/>
                  <a:pt x="10727689" y="10288288"/>
                  <a:pt x="10720714" y="10292709"/>
                </a:cubicBezTo>
                <a:close/>
                <a:moveTo>
                  <a:pt x="10715646" y="10232978"/>
                </a:moveTo>
                <a:lnTo>
                  <a:pt x="10709015" y="10231454"/>
                </a:lnTo>
                <a:cubicBezTo>
                  <a:pt x="10700668" y="10229585"/>
                  <a:pt x="10695143" y="10222991"/>
                  <a:pt x="10695981" y="10214186"/>
                </a:cubicBezTo>
                <a:cubicBezTo>
                  <a:pt x="10696210" y="10212013"/>
                  <a:pt x="10697125" y="10209954"/>
                  <a:pt x="10698382" y="10208087"/>
                </a:cubicBezTo>
                <a:cubicBezTo>
                  <a:pt x="10696400" y="10208430"/>
                  <a:pt x="10694266" y="10208467"/>
                  <a:pt x="10691942" y="10207935"/>
                </a:cubicBezTo>
                <a:cubicBezTo>
                  <a:pt x="10672734" y="10203627"/>
                  <a:pt x="10681804" y="10174390"/>
                  <a:pt x="10700897" y="10178698"/>
                </a:cubicBezTo>
                <a:cubicBezTo>
                  <a:pt x="10712750" y="10181365"/>
                  <a:pt x="10713779" y="10193449"/>
                  <a:pt x="10708405" y="10201340"/>
                </a:cubicBezTo>
                <a:cubicBezTo>
                  <a:pt x="10710006" y="10201035"/>
                  <a:pt x="10711645" y="10200806"/>
                  <a:pt x="10713207" y="10201188"/>
                </a:cubicBezTo>
                <a:lnTo>
                  <a:pt x="10719838" y="10202674"/>
                </a:lnTo>
                <a:cubicBezTo>
                  <a:pt x="10728184" y="10204541"/>
                  <a:pt x="10733672" y="10211136"/>
                  <a:pt x="10732834" y="10219979"/>
                </a:cubicBezTo>
                <a:cubicBezTo>
                  <a:pt x="10732186" y="10227717"/>
                  <a:pt x="10723496" y="10234732"/>
                  <a:pt x="10715646" y="10232978"/>
                </a:cubicBezTo>
                <a:close/>
                <a:moveTo>
                  <a:pt x="10720334" y="10179536"/>
                </a:moveTo>
                <a:cubicBezTo>
                  <a:pt x="10701127" y="10175229"/>
                  <a:pt x="10708100" y="10145420"/>
                  <a:pt x="10727307" y="10149766"/>
                </a:cubicBezTo>
                <a:cubicBezTo>
                  <a:pt x="10746514" y="10154073"/>
                  <a:pt x="10739541" y="10183843"/>
                  <a:pt x="10720334" y="10179536"/>
                </a:cubicBezTo>
                <a:close/>
                <a:moveTo>
                  <a:pt x="10744152" y="10067392"/>
                </a:moveTo>
                <a:cubicBezTo>
                  <a:pt x="10736873" y="10072005"/>
                  <a:pt x="10728755" y="10072119"/>
                  <a:pt x="10722620" y="10065335"/>
                </a:cubicBezTo>
                <a:cubicBezTo>
                  <a:pt x="10717552" y="10059731"/>
                  <a:pt x="10717895" y="10048104"/>
                  <a:pt x="10724678" y="10043798"/>
                </a:cubicBezTo>
                <a:lnTo>
                  <a:pt x="10732795" y="10038651"/>
                </a:lnTo>
                <a:cubicBezTo>
                  <a:pt x="10740036" y="10034039"/>
                  <a:pt x="10748191" y="10033925"/>
                  <a:pt x="10754328" y="10040709"/>
                </a:cubicBezTo>
                <a:cubicBezTo>
                  <a:pt x="10759396" y="10046313"/>
                  <a:pt x="10759053" y="10057940"/>
                  <a:pt x="10752269" y="10062246"/>
                </a:cubicBezTo>
                <a:cubicBezTo>
                  <a:pt x="10749525" y="10063962"/>
                  <a:pt x="10746857" y="10065677"/>
                  <a:pt x="10744152" y="10067392"/>
                </a:cubicBezTo>
                <a:close/>
                <a:moveTo>
                  <a:pt x="10761492" y="10112028"/>
                </a:moveTo>
                <a:cubicBezTo>
                  <a:pt x="10742323" y="10107722"/>
                  <a:pt x="10753032" y="10079057"/>
                  <a:pt x="10771972" y="10083326"/>
                </a:cubicBezTo>
                <a:cubicBezTo>
                  <a:pt x="10791142" y="10087595"/>
                  <a:pt x="10780433" y="10116298"/>
                  <a:pt x="10761492" y="10112028"/>
                </a:cubicBezTo>
                <a:close/>
                <a:moveTo>
                  <a:pt x="10810615" y="9970076"/>
                </a:moveTo>
                <a:cubicBezTo>
                  <a:pt x="10808215" y="9976443"/>
                  <a:pt x="10801583" y="9981817"/>
                  <a:pt x="10794647" y="9980254"/>
                </a:cubicBezTo>
                <a:lnTo>
                  <a:pt x="10788017" y="9978767"/>
                </a:lnTo>
                <a:cubicBezTo>
                  <a:pt x="10779937" y="9976976"/>
                  <a:pt x="10773649" y="9970572"/>
                  <a:pt x="10774716" y="9961729"/>
                </a:cubicBezTo>
                <a:cubicBezTo>
                  <a:pt x="10775592" y="9954601"/>
                  <a:pt x="10782681" y="9947930"/>
                  <a:pt x="10790188" y="9948502"/>
                </a:cubicBezTo>
                <a:cubicBezTo>
                  <a:pt x="10793276" y="9946024"/>
                  <a:pt x="10797353" y="9944690"/>
                  <a:pt x="10802422" y="9945834"/>
                </a:cubicBezTo>
                <a:cubicBezTo>
                  <a:pt x="10814922" y="9948616"/>
                  <a:pt x="10816331" y="9962072"/>
                  <a:pt x="10810615" y="9970076"/>
                </a:cubicBezTo>
                <a:close/>
                <a:moveTo>
                  <a:pt x="10810463" y="9717810"/>
                </a:moveTo>
                <a:lnTo>
                  <a:pt x="10817094" y="9719335"/>
                </a:lnTo>
                <a:cubicBezTo>
                  <a:pt x="10825173" y="9721127"/>
                  <a:pt x="10831423" y="9727683"/>
                  <a:pt x="10830242" y="9736488"/>
                </a:cubicBezTo>
                <a:cubicBezTo>
                  <a:pt x="10829213" y="9744150"/>
                  <a:pt x="10821134" y="9751469"/>
                  <a:pt x="10813092" y="9749678"/>
                </a:cubicBezTo>
                <a:lnTo>
                  <a:pt x="10806461" y="9748191"/>
                </a:lnTo>
                <a:cubicBezTo>
                  <a:pt x="10798383" y="9746361"/>
                  <a:pt x="10792133" y="9739843"/>
                  <a:pt x="10793313" y="9731037"/>
                </a:cubicBezTo>
                <a:cubicBezTo>
                  <a:pt x="10794342" y="9723338"/>
                  <a:pt x="10802422" y="9716019"/>
                  <a:pt x="10810463" y="9717810"/>
                </a:cubicBezTo>
                <a:close/>
                <a:moveTo>
                  <a:pt x="10784053" y="9790006"/>
                </a:moveTo>
                <a:cubicBezTo>
                  <a:pt x="10791065" y="9785584"/>
                  <a:pt x="10801126" y="9789815"/>
                  <a:pt x="10804633" y="9796639"/>
                </a:cubicBezTo>
                <a:cubicBezTo>
                  <a:pt x="10808633" y="9804453"/>
                  <a:pt x="10804975" y="9812802"/>
                  <a:pt x="10798001" y="9817223"/>
                </a:cubicBezTo>
                <a:lnTo>
                  <a:pt x="10789883" y="9822368"/>
                </a:lnTo>
                <a:cubicBezTo>
                  <a:pt x="10782871" y="9826790"/>
                  <a:pt x="10772810" y="9822559"/>
                  <a:pt x="10769305" y="9815737"/>
                </a:cubicBezTo>
                <a:cubicBezTo>
                  <a:pt x="10765303" y="9807922"/>
                  <a:pt x="10768962" y="9799574"/>
                  <a:pt x="10775935" y="9795152"/>
                </a:cubicBezTo>
                <a:lnTo>
                  <a:pt x="10784053" y="9790006"/>
                </a:lnTo>
                <a:close/>
                <a:moveTo>
                  <a:pt x="10793276" y="9629300"/>
                </a:moveTo>
                <a:cubicBezTo>
                  <a:pt x="10786226" y="9633684"/>
                  <a:pt x="10776621" y="9631359"/>
                  <a:pt x="10772239" y="9624383"/>
                </a:cubicBezTo>
                <a:cubicBezTo>
                  <a:pt x="10770524" y="9621677"/>
                  <a:pt x="10768809" y="9618970"/>
                  <a:pt x="10767094" y="9616264"/>
                </a:cubicBezTo>
                <a:cubicBezTo>
                  <a:pt x="10762673" y="9609250"/>
                  <a:pt x="10765037" y="9599568"/>
                  <a:pt x="10772048" y="9595223"/>
                </a:cubicBezTo>
                <a:cubicBezTo>
                  <a:pt x="10779099" y="9590839"/>
                  <a:pt x="10788664" y="9593202"/>
                  <a:pt x="10793085" y="9600140"/>
                </a:cubicBezTo>
                <a:lnTo>
                  <a:pt x="10798229" y="9608259"/>
                </a:lnTo>
                <a:cubicBezTo>
                  <a:pt x="10802613" y="9615273"/>
                  <a:pt x="10800249" y="9624993"/>
                  <a:pt x="10793276" y="9629300"/>
                </a:cubicBezTo>
                <a:close/>
                <a:moveTo>
                  <a:pt x="10836225" y="9439090"/>
                </a:moveTo>
                <a:cubicBezTo>
                  <a:pt x="10842704" y="9435507"/>
                  <a:pt x="10852955" y="9438519"/>
                  <a:pt x="10855737" y="9445609"/>
                </a:cubicBezTo>
                <a:lnTo>
                  <a:pt x="10858100" y="9451632"/>
                </a:lnTo>
                <a:cubicBezTo>
                  <a:pt x="10860120" y="9456777"/>
                  <a:pt x="10859625" y="9461923"/>
                  <a:pt x="10856918" y="9466040"/>
                </a:cubicBezTo>
                <a:lnTo>
                  <a:pt x="10857186" y="9466231"/>
                </a:lnTo>
                <a:cubicBezTo>
                  <a:pt x="10863969" y="9470729"/>
                  <a:pt x="10865607" y="9479419"/>
                  <a:pt x="10861607" y="9486319"/>
                </a:cubicBezTo>
                <a:cubicBezTo>
                  <a:pt x="10857719" y="9493066"/>
                  <a:pt x="10847848" y="9494933"/>
                  <a:pt x="10841484" y="9490740"/>
                </a:cubicBezTo>
                <a:lnTo>
                  <a:pt x="10836111" y="9487157"/>
                </a:lnTo>
                <a:cubicBezTo>
                  <a:pt x="10829327" y="9482660"/>
                  <a:pt x="10827688" y="9473969"/>
                  <a:pt x="10831690" y="9467031"/>
                </a:cubicBezTo>
                <a:cubicBezTo>
                  <a:pt x="10831995" y="9466498"/>
                  <a:pt x="10832529" y="9466231"/>
                  <a:pt x="10832909" y="9465735"/>
                </a:cubicBezTo>
                <a:cubicBezTo>
                  <a:pt x="10832681" y="9465316"/>
                  <a:pt x="10832224" y="9465011"/>
                  <a:pt x="10832071" y="9464592"/>
                </a:cubicBezTo>
                <a:lnTo>
                  <a:pt x="10829708" y="9458569"/>
                </a:lnTo>
                <a:cubicBezTo>
                  <a:pt x="10826697" y="9451021"/>
                  <a:pt x="10828832" y="9443207"/>
                  <a:pt x="10836225" y="9439090"/>
                </a:cubicBezTo>
                <a:close/>
                <a:moveTo>
                  <a:pt x="10799945" y="9488187"/>
                </a:moveTo>
                <a:cubicBezTo>
                  <a:pt x="10806538" y="9484908"/>
                  <a:pt x="10816599" y="9487386"/>
                  <a:pt x="10819456" y="9494705"/>
                </a:cubicBezTo>
                <a:lnTo>
                  <a:pt x="10821820" y="9500728"/>
                </a:lnTo>
                <a:cubicBezTo>
                  <a:pt x="10822506" y="9502443"/>
                  <a:pt x="10822849" y="9504197"/>
                  <a:pt x="10823001" y="9505950"/>
                </a:cubicBezTo>
                <a:cubicBezTo>
                  <a:pt x="10826545" y="9504425"/>
                  <a:pt x="10830661" y="9504234"/>
                  <a:pt x="10834358" y="9505836"/>
                </a:cubicBezTo>
                <a:lnTo>
                  <a:pt x="10842742" y="9509495"/>
                </a:lnTo>
                <a:cubicBezTo>
                  <a:pt x="10849982" y="9512620"/>
                  <a:pt x="10853527" y="9521350"/>
                  <a:pt x="10850402" y="9528592"/>
                </a:cubicBezTo>
                <a:cubicBezTo>
                  <a:pt x="10847315" y="9535758"/>
                  <a:pt x="10838511" y="9539379"/>
                  <a:pt x="10831309" y="9536253"/>
                </a:cubicBezTo>
                <a:lnTo>
                  <a:pt x="10824449" y="9533281"/>
                </a:lnTo>
                <a:cubicBezTo>
                  <a:pt x="10825440" y="9535911"/>
                  <a:pt x="10826011" y="9538731"/>
                  <a:pt x="10825363" y="9541628"/>
                </a:cubicBezTo>
                <a:lnTo>
                  <a:pt x="10823877" y="9548261"/>
                </a:lnTo>
                <a:cubicBezTo>
                  <a:pt x="10822048" y="9556342"/>
                  <a:pt x="10813854" y="9561755"/>
                  <a:pt x="10805699" y="9560001"/>
                </a:cubicBezTo>
                <a:cubicBezTo>
                  <a:pt x="10801545" y="9559125"/>
                  <a:pt x="10798115" y="9556380"/>
                  <a:pt x="10795981" y="9552873"/>
                </a:cubicBezTo>
                <a:cubicBezTo>
                  <a:pt x="10795829" y="9552682"/>
                  <a:pt x="10795638" y="9552568"/>
                  <a:pt x="10795486" y="9552378"/>
                </a:cubicBezTo>
                <a:cubicBezTo>
                  <a:pt x="10788435" y="9557219"/>
                  <a:pt x="10777194" y="9556761"/>
                  <a:pt x="10773078" y="9546355"/>
                </a:cubicBezTo>
                <a:cubicBezTo>
                  <a:pt x="10767018" y="9531032"/>
                  <a:pt x="10787369" y="9521426"/>
                  <a:pt x="10797049" y="9531146"/>
                </a:cubicBezTo>
                <a:lnTo>
                  <a:pt x="10797735" y="9530117"/>
                </a:lnTo>
                <a:cubicBezTo>
                  <a:pt x="10799601" y="9527296"/>
                  <a:pt x="10802422" y="9525352"/>
                  <a:pt x="10805547" y="9524247"/>
                </a:cubicBezTo>
                <a:cubicBezTo>
                  <a:pt x="10805585" y="9524247"/>
                  <a:pt x="10805622" y="9524208"/>
                  <a:pt x="10805661" y="9524208"/>
                </a:cubicBezTo>
                <a:cubicBezTo>
                  <a:pt x="10808176" y="9523332"/>
                  <a:pt x="10810844" y="9522874"/>
                  <a:pt x="10813626" y="9523446"/>
                </a:cubicBezTo>
                <a:cubicBezTo>
                  <a:pt x="10814160" y="9523560"/>
                  <a:pt x="10814579" y="9523941"/>
                  <a:pt x="10815113" y="9524132"/>
                </a:cubicBezTo>
                <a:cubicBezTo>
                  <a:pt x="10814731" y="9522989"/>
                  <a:pt x="10814540" y="9521769"/>
                  <a:pt x="10814388" y="9520511"/>
                </a:cubicBezTo>
                <a:cubicBezTo>
                  <a:pt x="10807795" y="9523179"/>
                  <a:pt x="10798535" y="9520739"/>
                  <a:pt x="10795790" y="9513726"/>
                </a:cubicBezTo>
                <a:lnTo>
                  <a:pt x="10793428" y="9507703"/>
                </a:lnTo>
                <a:cubicBezTo>
                  <a:pt x="10790531" y="9500384"/>
                  <a:pt x="10792399" y="9491961"/>
                  <a:pt x="10799945" y="9488187"/>
                </a:cubicBezTo>
                <a:close/>
                <a:moveTo>
                  <a:pt x="10781310" y="9504921"/>
                </a:moveTo>
                <a:cubicBezTo>
                  <a:pt x="10775326" y="9507093"/>
                  <a:pt x="10769037" y="9506979"/>
                  <a:pt x="10763016" y="9505530"/>
                </a:cubicBezTo>
                <a:cubicBezTo>
                  <a:pt x="10770142" y="9512316"/>
                  <a:pt x="10768580" y="9523179"/>
                  <a:pt x="10762749" y="9528630"/>
                </a:cubicBezTo>
                <a:cubicBezTo>
                  <a:pt x="10763207" y="9531184"/>
                  <a:pt x="10762483" y="9533357"/>
                  <a:pt x="10761682" y="9535453"/>
                </a:cubicBezTo>
                <a:cubicBezTo>
                  <a:pt x="10763893" y="9545097"/>
                  <a:pt x="10758214" y="9556190"/>
                  <a:pt x="10746096" y="9553483"/>
                </a:cubicBezTo>
                <a:cubicBezTo>
                  <a:pt x="10741827" y="9552530"/>
                  <a:pt x="10738816" y="9550129"/>
                  <a:pt x="10736721" y="9547193"/>
                </a:cubicBezTo>
                <a:cubicBezTo>
                  <a:pt x="10735844" y="9548490"/>
                  <a:pt x="10734739" y="9549443"/>
                  <a:pt x="10733519" y="9550434"/>
                </a:cubicBezTo>
                <a:cubicBezTo>
                  <a:pt x="10733596" y="9550472"/>
                  <a:pt x="10733672" y="9550510"/>
                  <a:pt x="10733710" y="9550586"/>
                </a:cubicBezTo>
                <a:cubicBezTo>
                  <a:pt x="10735501" y="9552568"/>
                  <a:pt x="10736339" y="9555313"/>
                  <a:pt x="10736721" y="9558210"/>
                </a:cubicBezTo>
                <a:cubicBezTo>
                  <a:pt x="10747162" y="9569378"/>
                  <a:pt x="10735959" y="9590496"/>
                  <a:pt x="10721820" y="9581957"/>
                </a:cubicBezTo>
                <a:cubicBezTo>
                  <a:pt x="10720029" y="9584550"/>
                  <a:pt x="10717552" y="9586722"/>
                  <a:pt x="10714427" y="9587980"/>
                </a:cubicBezTo>
                <a:lnTo>
                  <a:pt x="10702384" y="9592745"/>
                </a:lnTo>
                <a:cubicBezTo>
                  <a:pt x="10695029" y="9595642"/>
                  <a:pt x="10686340" y="9590382"/>
                  <a:pt x="10684091" y="9583253"/>
                </a:cubicBezTo>
                <a:cubicBezTo>
                  <a:pt x="10681613" y="9575401"/>
                  <a:pt x="10686263" y="9567854"/>
                  <a:pt x="10693581" y="9564995"/>
                </a:cubicBezTo>
                <a:lnTo>
                  <a:pt x="10697811" y="9563318"/>
                </a:lnTo>
                <a:cubicBezTo>
                  <a:pt x="10696210" y="9562860"/>
                  <a:pt x="10694647" y="9562212"/>
                  <a:pt x="10693047" y="9560954"/>
                </a:cubicBezTo>
                <a:cubicBezTo>
                  <a:pt x="10682452" y="9552682"/>
                  <a:pt x="10687788" y="9537855"/>
                  <a:pt x="10697048" y="9534424"/>
                </a:cubicBezTo>
                <a:lnTo>
                  <a:pt x="10695943" y="9533929"/>
                </a:lnTo>
                <a:cubicBezTo>
                  <a:pt x="10694876" y="9533471"/>
                  <a:pt x="10694152" y="9532594"/>
                  <a:pt x="10693352" y="9531870"/>
                </a:cubicBezTo>
                <a:cubicBezTo>
                  <a:pt x="10690645" y="9532823"/>
                  <a:pt x="10687711" y="9533395"/>
                  <a:pt x="10684358" y="9532633"/>
                </a:cubicBezTo>
                <a:cubicBezTo>
                  <a:pt x="10665188" y="9528325"/>
                  <a:pt x="10675897" y="9499622"/>
                  <a:pt x="10694800" y="9503891"/>
                </a:cubicBezTo>
                <a:cubicBezTo>
                  <a:pt x="10697582" y="9504540"/>
                  <a:pt x="10699602" y="9505759"/>
                  <a:pt x="10701164" y="9507246"/>
                </a:cubicBezTo>
                <a:cubicBezTo>
                  <a:pt x="10704136" y="9506941"/>
                  <a:pt x="10707186" y="9507246"/>
                  <a:pt x="10710120" y="9508504"/>
                </a:cubicBezTo>
                <a:lnTo>
                  <a:pt x="10711111" y="9508923"/>
                </a:lnTo>
                <a:cubicBezTo>
                  <a:pt x="10712140" y="9508275"/>
                  <a:pt x="10713093" y="9507589"/>
                  <a:pt x="10714236" y="9507131"/>
                </a:cubicBezTo>
                <a:lnTo>
                  <a:pt x="10720257" y="9504768"/>
                </a:lnTo>
                <a:cubicBezTo>
                  <a:pt x="10727612" y="9501871"/>
                  <a:pt x="10736225" y="9508008"/>
                  <a:pt x="10738130" y="9514984"/>
                </a:cubicBezTo>
                <a:cubicBezTo>
                  <a:pt x="10738778" y="9517309"/>
                  <a:pt x="10738588" y="9519482"/>
                  <a:pt x="10738130" y="9521502"/>
                </a:cubicBezTo>
                <a:cubicBezTo>
                  <a:pt x="10739007" y="9520663"/>
                  <a:pt x="10739998" y="9520015"/>
                  <a:pt x="10741027" y="9519367"/>
                </a:cubicBezTo>
                <a:cubicBezTo>
                  <a:pt x="10739617" y="9510905"/>
                  <a:pt x="10745219" y="9501986"/>
                  <a:pt x="10753108" y="9501490"/>
                </a:cubicBezTo>
                <a:cubicBezTo>
                  <a:pt x="10748001" y="9497411"/>
                  <a:pt x="10745180" y="9491274"/>
                  <a:pt x="10748001" y="9484527"/>
                </a:cubicBezTo>
                <a:cubicBezTo>
                  <a:pt x="10750783" y="9477856"/>
                  <a:pt x="10760196" y="9472825"/>
                  <a:pt x="10767018" y="9476675"/>
                </a:cubicBezTo>
                <a:cubicBezTo>
                  <a:pt x="10767856" y="9477171"/>
                  <a:pt x="10768694" y="9477628"/>
                  <a:pt x="10769571" y="9478009"/>
                </a:cubicBezTo>
                <a:cubicBezTo>
                  <a:pt x="10769685" y="9478047"/>
                  <a:pt x="10769647" y="9478009"/>
                  <a:pt x="10769724" y="9478047"/>
                </a:cubicBezTo>
                <a:cubicBezTo>
                  <a:pt x="10769800" y="9478047"/>
                  <a:pt x="10769838" y="9478047"/>
                  <a:pt x="10769914" y="9478047"/>
                </a:cubicBezTo>
                <a:cubicBezTo>
                  <a:pt x="10770067" y="9478009"/>
                  <a:pt x="10770219" y="9477971"/>
                  <a:pt x="10770448" y="9477895"/>
                </a:cubicBezTo>
                <a:cubicBezTo>
                  <a:pt x="10778108" y="9475112"/>
                  <a:pt x="10786035" y="9478657"/>
                  <a:pt x="10789351" y="9486052"/>
                </a:cubicBezTo>
                <a:cubicBezTo>
                  <a:pt x="10792628" y="9492990"/>
                  <a:pt x="10788474" y="9502328"/>
                  <a:pt x="10781310" y="9504921"/>
                </a:cubicBezTo>
                <a:close/>
                <a:moveTo>
                  <a:pt x="10778412" y="9421823"/>
                </a:moveTo>
                <a:cubicBezTo>
                  <a:pt x="10794038" y="9432153"/>
                  <a:pt x="10777765" y="9456320"/>
                  <a:pt x="10762140" y="9445952"/>
                </a:cubicBezTo>
                <a:cubicBezTo>
                  <a:pt x="10746477" y="9435621"/>
                  <a:pt x="10762787" y="9411493"/>
                  <a:pt x="10778412" y="9421823"/>
                </a:cubicBezTo>
                <a:close/>
                <a:moveTo>
                  <a:pt x="10787712" y="9358394"/>
                </a:moveTo>
                <a:cubicBezTo>
                  <a:pt x="10786797" y="9358356"/>
                  <a:pt x="10785883" y="9358356"/>
                  <a:pt x="10784967" y="9358432"/>
                </a:cubicBezTo>
                <a:cubicBezTo>
                  <a:pt x="10784967" y="9358432"/>
                  <a:pt x="10784967" y="9358432"/>
                  <a:pt x="10784967" y="9358432"/>
                </a:cubicBezTo>
                <a:cubicBezTo>
                  <a:pt x="10784892" y="9358471"/>
                  <a:pt x="10784853" y="9358509"/>
                  <a:pt x="10784739" y="9358585"/>
                </a:cubicBezTo>
                <a:cubicBezTo>
                  <a:pt x="10784587" y="9358776"/>
                  <a:pt x="10784549" y="9358813"/>
                  <a:pt x="10784244" y="9359119"/>
                </a:cubicBezTo>
                <a:cubicBezTo>
                  <a:pt x="10778756" y="9365141"/>
                  <a:pt x="10770067" y="9365675"/>
                  <a:pt x="10763703" y="9360719"/>
                </a:cubicBezTo>
                <a:cubicBezTo>
                  <a:pt x="10757643" y="9355955"/>
                  <a:pt x="10756996" y="9345816"/>
                  <a:pt x="10762140" y="9340174"/>
                </a:cubicBezTo>
                <a:cubicBezTo>
                  <a:pt x="10762787" y="9339488"/>
                  <a:pt x="10763664" y="9339145"/>
                  <a:pt x="10764312" y="9338497"/>
                </a:cubicBezTo>
                <a:cubicBezTo>
                  <a:pt x="10763435" y="9337925"/>
                  <a:pt x="10762673" y="9337315"/>
                  <a:pt x="10761912" y="9336591"/>
                </a:cubicBezTo>
                <a:cubicBezTo>
                  <a:pt x="10760921" y="9343643"/>
                  <a:pt x="10755546" y="9350313"/>
                  <a:pt x="10746439" y="9349856"/>
                </a:cubicBezTo>
                <a:cubicBezTo>
                  <a:pt x="10727689" y="9348864"/>
                  <a:pt x="10730966" y="9319895"/>
                  <a:pt x="10749602" y="9320924"/>
                </a:cubicBezTo>
                <a:cubicBezTo>
                  <a:pt x="10753032" y="9321077"/>
                  <a:pt x="10755471" y="9322410"/>
                  <a:pt x="10757491" y="9324088"/>
                </a:cubicBezTo>
                <a:cubicBezTo>
                  <a:pt x="10757567" y="9323669"/>
                  <a:pt x="10757453" y="9323288"/>
                  <a:pt x="10757567" y="9322868"/>
                </a:cubicBezTo>
                <a:cubicBezTo>
                  <a:pt x="10759739" y="9316007"/>
                  <a:pt x="10762978" y="9309870"/>
                  <a:pt x="10769380" y="9306096"/>
                </a:cubicBezTo>
                <a:cubicBezTo>
                  <a:pt x="10776392" y="9301941"/>
                  <a:pt x="10784091" y="9303199"/>
                  <a:pt x="10791179" y="9306211"/>
                </a:cubicBezTo>
                <a:cubicBezTo>
                  <a:pt x="10798458" y="9309298"/>
                  <a:pt x="10800554" y="9319514"/>
                  <a:pt x="10797086" y="9325956"/>
                </a:cubicBezTo>
                <a:cubicBezTo>
                  <a:pt x="10795867" y="9328281"/>
                  <a:pt x="10794038" y="9329805"/>
                  <a:pt x="10792094" y="9330987"/>
                </a:cubicBezTo>
                <a:cubicBezTo>
                  <a:pt x="10796820" y="9332931"/>
                  <a:pt x="10800440" y="9336743"/>
                  <a:pt x="10800974" y="9342614"/>
                </a:cubicBezTo>
                <a:cubicBezTo>
                  <a:pt x="10801583" y="9349779"/>
                  <a:pt x="10795601" y="9358547"/>
                  <a:pt x="10787712" y="9358394"/>
                </a:cubicBezTo>
                <a:close/>
                <a:moveTo>
                  <a:pt x="10829441" y="9275868"/>
                </a:moveTo>
                <a:cubicBezTo>
                  <a:pt x="10836530" y="9270608"/>
                  <a:pt x="10849602" y="9271599"/>
                  <a:pt x="10853946" y="9282615"/>
                </a:cubicBezTo>
                <a:cubicBezTo>
                  <a:pt x="10860806" y="9300035"/>
                  <a:pt x="10832604" y="9307240"/>
                  <a:pt x="10825783" y="9290048"/>
                </a:cubicBezTo>
                <a:cubicBezTo>
                  <a:pt x="10824068" y="9285703"/>
                  <a:pt x="10824525" y="9282005"/>
                  <a:pt x="10826317" y="9279109"/>
                </a:cubicBezTo>
                <a:cubicBezTo>
                  <a:pt x="10822658" y="9281624"/>
                  <a:pt x="10817590" y="9282120"/>
                  <a:pt x="10813283" y="9280633"/>
                </a:cubicBezTo>
                <a:cubicBezTo>
                  <a:pt x="10812863" y="9281320"/>
                  <a:pt x="10812559" y="9282044"/>
                  <a:pt x="10812063" y="9282692"/>
                </a:cubicBezTo>
                <a:cubicBezTo>
                  <a:pt x="10807147" y="9288867"/>
                  <a:pt x="10798344" y="9290734"/>
                  <a:pt x="10791751" y="9285894"/>
                </a:cubicBezTo>
                <a:cubicBezTo>
                  <a:pt x="10785958" y="9281663"/>
                  <a:pt x="10784053" y="9272857"/>
                  <a:pt x="10787978" y="9266720"/>
                </a:cubicBezTo>
                <a:cubicBezTo>
                  <a:pt x="10788017" y="9266339"/>
                  <a:pt x="10788054" y="9265958"/>
                  <a:pt x="10788054" y="9265576"/>
                </a:cubicBezTo>
                <a:cubicBezTo>
                  <a:pt x="10788054" y="9265424"/>
                  <a:pt x="10788054" y="9265348"/>
                  <a:pt x="10788017" y="9265119"/>
                </a:cubicBezTo>
                <a:cubicBezTo>
                  <a:pt x="10787826" y="9263976"/>
                  <a:pt x="10787749" y="9262794"/>
                  <a:pt x="10787558" y="9261650"/>
                </a:cubicBezTo>
                <a:cubicBezTo>
                  <a:pt x="10787406" y="9260774"/>
                  <a:pt x="10786187" y="9255933"/>
                  <a:pt x="10787369" y="9260278"/>
                </a:cubicBezTo>
                <a:cubicBezTo>
                  <a:pt x="10785844" y="9254713"/>
                  <a:pt x="10784967" y="9249758"/>
                  <a:pt x="10788588" y="9244688"/>
                </a:cubicBezTo>
                <a:cubicBezTo>
                  <a:pt x="10792247" y="9239580"/>
                  <a:pt x="10798420" y="9237636"/>
                  <a:pt x="10804327" y="9239122"/>
                </a:cubicBezTo>
                <a:cubicBezTo>
                  <a:pt x="10805547" y="9239428"/>
                  <a:pt x="10806690" y="9239847"/>
                  <a:pt x="10807833" y="9240380"/>
                </a:cubicBezTo>
                <a:cubicBezTo>
                  <a:pt x="10817247" y="9242172"/>
                  <a:pt x="10824488" y="9250444"/>
                  <a:pt x="10829708" y="9257953"/>
                </a:cubicBezTo>
                <a:cubicBezTo>
                  <a:pt x="10833748" y="9263709"/>
                  <a:pt x="10833481" y="9270570"/>
                  <a:pt x="10829441" y="9275868"/>
                </a:cubicBezTo>
                <a:close/>
                <a:moveTo>
                  <a:pt x="10825668" y="9208018"/>
                </a:moveTo>
                <a:cubicBezTo>
                  <a:pt x="10827613" y="9215298"/>
                  <a:pt x="10823039" y="9224256"/>
                  <a:pt x="10815303" y="9225819"/>
                </a:cubicBezTo>
                <a:cubicBezTo>
                  <a:pt x="10812331" y="9226429"/>
                  <a:pt x="10809320" y="9227039"/>
                  <a:pt x="10806347" y="9227649"/>
                </a:cubicBezTo>
                <a:cubicBezTo>
                  <a:pt x="10798611" y="9229212"/>
                  <a:pt x="10790683" y="9225286"/>
                  <a:pt x="10788549" y="9217319"/>
                </a:cubicBezTo>
                <a:cubicBezTo>
                  <a:pt x="10786606" y="9210038"/>
                  <a:pt x="10791179" y="9201080"/>
                  <a:pt x="10798915" y="9199517"/>
                </a:cubicBezTo>
                <a:lnTo>
                  <a:pt x="10807872" y="9197688"/>
                </a:lnTo>
                <a:cubicBezTo>
                  <a:pt x="10815608" y="9196087"/>
                  <a:pt x="10823572" y="9200051"/>
                  <a:pt x="10825668" y="9208018"/>
                </a:cubicBezTo>
                <a:close/>
                <a:moveTo>
                  <a:pt x="10776621" y="9116611"/>
                </a:moveTo>
                <a:cubicBezTo>
                  <a:pt x="10792170" y="9126941"/>
                  <a:pt x="10778222" y="9152480"/>
                  <a:pt x="10762635" y="9142150"/>
                </a:cubicBezTo>
                <a:cubicBezTo>
                  <a:pt x="10747087" y="9131858"/>
                  <a:pt x="10761035" y="9106280"/>
                  <a:pt x="10776621" y="9116611"/>
                </a:cubicBezTo>
                <a:close/>
                <a:moveTo>
                  <a:pt x="10759205" y="9159494"/>
                </a:moveTo>
                <a:cubicBezTo>
                  <a:pt x="10764007" y="9159760"/>
                  <a:pt x="10767208" y="9161857"/>
                  <a:pt x="10769037" y="9164792"/>
                </a:cubicBezTo>
                <a:cubicBezTo>
                  <a:pt x="10768885" y="9156635"/>
                  <a:pt x="10775135" y="9147372"/>
                  <a:pt x="10785767" y="9147982"/>
                </a:cubicBezTo>
                <a:cubicBezTo>
                  <a:pt x="10798040" y="9148630"/>
                  <a:pt x="10799906" y="9161209"/>
                  <a:pt x="10794533" y="9169443"/>
                </a:cubicBezTo>
                <a:lnTo>
                  <a:pt x="10798992" y="9165440"/>
                </a:lnTo>
                <a:cubicBezTo>
                  <a:pt x="10804861" y="9160142"/>
                  <a:pt x="10814579" y="9161361"/>
                  <a:pt x="10819495" y="9167231"/>
                </a:cubicBezTo>
                <a:cubicBezTo>
                  <a:pt x="10824640" y="9173407"/>
                  <a:pt x="10823534" y="9182479"/>
                  <a:pt x="10817665" y="9187739"/>
                </a:cubicBezTo>
                <a:lnTo>
                  <a:pt x="10810882" y="9193838"/>
                </a:lnTo>
                <a:cubicBezTo>
                  <a:pt x="10805013" y="9199136"/>
                  <a:pt x="10795295" y="9197917"/>
                  <a:pt x="10790379" y="9192046"/>
                </a:cubicBezTo>
                <a:cubicBezTo>
                  <a:pt x="10785996" y="9186786"/>
                  <a:pt x="10786187" y="9179429"/>
                  <a:pt x="10789922" y="9174131"/>
                </a:cubicBezTo>
                <a:cubicBezTo>
                  <a:pt x="10787369" y="9175808"/>
                  <a:pt x="10784281" y="9176799"/>
                  <a:pt x="10780623" y="9176609"/>
                </a:cubicBezTo>
                <a:cubicBezTo>
                  <a:pt x="10775860" y="9176342"/>
                  <a:pt x="10772658" y="9174245"/>
                  <a:pt x="10770828" y="9171348"/>
                </a:cubicBezTo>
                <a:cubicBezTo>
                  <a:pt x="10770981" y="9179467"/>
                  <a:pt x="10764769" y="9188730"/>
                  <a:pt x="10754098" y="9188159"/>
                </a:cubicBezTo>
                <a:cubicBezTo>
                  <a:pt x="10735463" y="9187168"/>
                  <a:pt x="10740723" y="9158503"/>
                  <a:pt x="10759205" y="9159494"/>
                </a:cubicBezTo>
                <a:close/>
                <a:moveTo>
                  <a:pt x="10735311" y="9235044"/>
                </a:moveTo>
                <a:cubicBezTo>
                  <a:pt x="10738969" y="9234244"/>
                  <a:pt x="10742704" y="9233977"/>
                  <a:pt x="10746477" y="9235311"/>
                </a:cubicBezTo>
                <a:cubicBezTo>
                  <a:pt x="10748916" y="9236150"/>
                  <a:pt x="10750783" y="9237598"/>
                  <a:pt x="10752421" y="9239237"/>
                </a:cubicBezTo>
                <a:cubicBezTo>
                  <a:pt x="10755203" y="9237941"/>
                  <a:pt x="10758328" y="9237217"/>
                  <a:pt x="10761568" y="9237407"/>
                </a:cubicBezTo>
                <a:lnTo>
                  <a:pt x="10768008" y="9237750"/>
                </a:lnTo>
                <a:cubicBezTo>
                  <a:pt x="10775897" y="9238170"/>
                  <a:pt x="10781004" y="9247737"/>
                  <a:pt x="10779708" y="9254713"/>
                </a:cubicBezTo>
                <a:cubicBezTo>
                  <a:pt x="10778146" y="9263137"/>
                  <a:pt x="10770600" y="9266834"/>
                  <a:pt x="10762749" y="9266415"/>
                </a:cubicBezTo>
                <a:lnTo>
                  <a:pt x="10756309" y="9266072"/>
                </a:lnTo>
                <a:cubicBezTo>
                  <a:pt x="10755089" y="9265996"/>
                  <a:pt x="10754060" y="9265386"/>
                  <a:pt x="10752994" y="9264928"/>
                </a:cubicBezTo>
                <a:cubicBezTo>
                  <a:pt x="10751203" y="9266263"/>
                  <a:pt x="10749296" y="9267292"/>
                  <a:pt x="10747315" y="9267673"/>
                </a:cubicBezTo>
                <a:cubicBezTo>
                  <a:pt x="10742437" y="9268626"/>
                  <a:pt x="10738321" y="9267025"/>
                  <a:pt x="10735196" y="9264128"/>
                </a:cubicBezTo>
                <a:cubicBezTo>
                  <a:pt x="10730623" y="9263785"/>
                  <a:pt x="10726584" y="9261117"/>
                  <a:pt x="10723916" y="9257038"/>
                </a:cubicBezTo>
                <a:cubicBezTo>
                  <a:pt x="10723154" y="9257229"/>
                  <a:pt x="10722543" y="9257610"/>
                  <a:pt x="10721668" y="9257686"/>
                </a:cubicBezTo>
                <a:cubicBezTo>
                  <a:pt x="10716637" y="9258105"/>
                  <a:pt x="10710654" y="9255132"/>
                  <a:pt x="10707757" y="9250558"/>
                </a:cubicBezTo>
                <a:cubicBezTo>
                  <a:pt x="10708291" y="9252235"/>
                  <a:pt x="10708557" y="9254027"/>
                  <a:pt x="10708481" y="9255780"/>
                </a:cubicBezTo>
                <a:lnTo>
                  <a:pt x="10708138" y="9262222"/>
                </a:lnTo>
                <a:cubicBezTo>
                  <a:pt x="10708024" y="9264509"/>
                  <a:pt x="10707300" y="9266567"/>
                  <a:pt x="10706195" y="9268397"/>
                </a:cubicBezTo>
                <a:cubicBezTo>
                  <a:pt x="10710120" y="9273962"/>
                  <a:pt x="10711988" y="9280824"/>
                  <a:pt x="10710196" y="9288219"/>
                </a:cubicBezTo>
                <a:cubicBezTo>
                  <a:pt x="10709091" y="9292907"/>
                  <a:pt x="10706918" y="9296719"/>
                  <a:pt x="10704022" y="9299883"/>
                </a:cubicBezTo>
                <a:cubicBezTo>
                  <a:pt x="10710920" y="9303161"/>
                  <a:pt x="10714998" y="9310708"/>
                  <a:pt x="10712216" y="9318256"/>
                </a:cubicBezTo>
                <a:cubicBezTo>
                  <a:pt x="10709625" y="9325346"/>
                  <a:pt x="10700745" y="9330035"/>
                  <a:pt x="10693542" y="9326909"/>
                </a:cubicBezTo>
                <a:cubicBezTo>
                  <a:pt x="10690761" y="9325689"/>
                  <a:pt x="10687940" y="9324469"/>
                  <a:pt x="10685158" y="9323249"/>
                </a:cubicBezTo>
                <a:cubicBezTo>
                  <a:pt x="10683520" y="9322525"/>
                  <a:pt x="10682109" y="9321534"/>
                  <a:pt x="10680813" y="9320429"/>
                </a:cubicBezTo>
                <a:lnTo>
                  <a:pt x="10677956" y="9320276"/>
                </a:lnTo>
                <a:cubicBezTo>
                  <a:pt x="10673154" y="9320009"/>
                  <a:pt x="10669342" y="9317493"/>
                  <a:pt x="10666827" y="9313987"/>
                </a:cubicBezTo>
                <a:cubicBezTo>
                  <a:pt x="10666408" y="9315130"/>
                  <a:pt x="10666065" y="9316197"/>
                  <a:pt x="10665456" y="9317227"/>
                </a:cubicBezTo>
                <a:cubicBezTo>
                  <a:pt x="10665456" y="9324774"/>
                  <a:pt x="10660692" y="9332322"/>
                  <a:pt x="10651012" y="9331788"/>
                </a:cubicBezTo>
                <a:cubicBezTo>
                  <a:pt x="10650935" y="9331788"/>
                  <a:pt x="10650897" y="9331750"/>
                  <a:pt x="10650821" y="9331750"/>
                </a:cubicBezTo>
                <a:cubicBezTo>
                  <a:pt x="10651851" y="9332893"/>
                  <a:pt x="10652842" y="9334113"/>
                  <a:pt x="10653527" y="9335867"/>
                </a:cubicBezTo>
                <a:cubicBezTo>
                  <a:pt x="10660387" y="9353210"/>
                  <a:pt x="10634358" y="9366284"/>
                  <a:pt x="10627498" y="9348864"/>
                </a:cubicBezTo>
                <a:cubicBezTo>
                  <a:pt x="10622962" y="9337353"/>
                  <a:pt x="10632871" y="9327938"/>
                  <a:pt x="10642094" y="9327862"/>
                </a:cubicBezTo>
                <a:cubicBezTo>
                  <a:pt x="10639731" y="9325575"/>
                  <a:pt x="10638626" y="9322601"/>
                  <a:pt x="10638207" y="9319361"/>
                </a:cubicBezTo>
                <a:cubicBezTo>
                  <a:pt x="10637101" y="9319171"/>
                  <a:pt x="10635958" y="9319056"/>
                  <a:pt x="10634930" y="9318714"/>
                </a:cubicBezTo>
                <a:cubicBezTo>
                  <a:pt x="10631957" y="9320619"/>
                  <a:pt x="10628375" y="9321267"/>
                  <a:pt x="10625021" y="9321001"/>
                </a:cubicBezTo>
                <a:cubicBezTo>
                  <a:pt x="10620257" y="9324927"/>
                  <a:pt x="10613435" y="9326337"/>
                  <a:pt x="10607186" y="9321420"/>
                </a:cubicBezTo>
                <a:cubicBezTo>
                  <a:pt x="10597887" y="9314139"/>
                  <a:pt x="10601773" y="9302551"/>
                  <a:pt x="10609587" y="9297825"/>
                </a:cubicBezTo>
                <a:cubicBezTo>
                  <a:pt x="10609510" y="9297329"/>
                  <a:pt x="10609205" y="9296910"/>
                  <a:pt x="10609130" y="9296338"/>
                </a:cubicBezTo>
                <a:cubicBezTo>
                  <a:pt x="10608291" y="9290239"/>
                  <a:pt x="10610158" y="9285246"/>
                  <a:pt x="10612559" y="9279718"/>
                </a:cubicBezTo>
                <a:cubicBezTo>
                  <a:pt x="10613283" y="9278118"/>
                  <a:pt x="10614617" y="9276783"/>
                  <a:pt x="10616180" y="9275601"/>
                </a:cubicBezTo>
                <a:cubicBezTo>
                  <a:pt x="10616828" y="9272895"/>
                  <a:pt x="10618009" y="9270303"/>
                  <a:pt x="10619876" y="9268397"/>
                </a:cubicBezTo>
                <a:cubicBezTo>
                  <a:pt x="10621362" y="9266834"/>
                  <a:pt x="10622925" y="9265386"/>
                  <a:pt x="10624564" y="9264013"/>
                </a:cubicBezTo>
                <a:cubicBezTo>
                  <a:pt x="10624678" y="9263442"/>
                  <a:pt x="10624792" y="9262870"/>
                  <a:pt x="10624983" y="9262337"/>
                </a:cubicBezTo>
                <a:cubicBezTo>
                  <a:pt x="10627537" y="9255246"/>
                  <a:pt x="10636416" y="9250444"/>
                  <a:pt x="10643619" y="9253569"/>
                </a:cubicBezTo>
                <a:lnTo>
                  <a:pt x="10647544" y="9255246"/>
                </a:lnTo>
                <a:cubicBezTo>
                  <a:pt x="10647582" y="9255246"/>
                  <a:pt x="10647658" y="9255285"/>
                  <a:pt x="10647696" y="9255285"/>
                </a:cubicBezTo>
                <a:cubicBezTo>
                  <a:pt x="10647582" y="9247165"/>
                  <a:pt x="10653603" y="9238017"/>
                  <a:pt x="10664236" y="9238589"/>
                </a:cubicBezTo>
                <a:cubicBezTo>
                  <a:pt x="10673458" y="9239084"/>
                  <a:pt x="10676774" y="9246327"/>
                  <a:pt x="10675592" y="9253417"/>
                </a:cubicBezTo>
                <a:cubicBezTo>
                  <a:pt x="10676926" y="9252997"/>
                  <a:pt x="10678222" y="9252731"/>
                  <a:pt x="10679556" y="9252731"/>
                </a:cubicBezTo>
                <a:cubicBezTo>
                  <a:pt x="10680470" y="9245069"/>
                  <a:pt x="10687520" y="9239923"/>
                  <a:pt x="10695029" y="9240113"/>
                </a:cubicBezTo>
                <a:cubicBezTo>
                  <a:pt x="10699831" y="9240266"/>
                  <a:pt x="10703870" y="9243163"/>
                  <a:pt x="10706233" y="9247127"/>
                </a:cubicBezTo>
                <a:cubicBezTo>
                  <a:pt x="10706004" y="9246212"/>
                  <a:pt x="10705927" y="9245260"/>
                  <a:pt x="10705966" y="9244269"/>
                </a:cubicBezTo>
                <a:lnTo>
                  <a:pt x="10706309" y="9237826"/>
                </a:lnTo>
                <a:cubicBezTo>
                  <a:pt x="10706729" y="9229936"/>
                  <a:pt x="10710959" y="9222846"/>
                  <a:pt x="10719648" y="9222160"/>
                </a:cubicBezTo>
                <a:cubicBezTo>
                  <a:pt x="10726698" y="9221626"/>
                  <a:pt x="10735348" y="9227420"/>
                  <a:pt x="10735311" y="9235044"/>
                </a:cubicBezTo>
                <a:close/>
                <a:moveTo>
                  <a:pt x="10695372" y="9138719"/>
                </a:moveTo>
                <a:cubicBezTo>
                  <a:pt x="10695067" y="9144094"/>
                  <a:pt x="10691561" y="9148211"/>
                  <a:pt x="10687025" y="9150307"/>
                </a:cubicBezTo>
                <a:cubicBezTo>
                  <a:pt x="10685272" y="9154919"/>
                  <a:pt x="10681156" y="9158350"/>
                  <a:pt x="10674563" y="9158007"/>
                </a:cubicBezTo>
                <a:cubicBezTo>
                  <a:pt x="10665913" y="9157549"/>
                  <a:pt x="10661187" y="9150993"/>
                  <a:pt x="10660387" y="9144246"/>
                </a:cubicBezTo>
                <a:cubicBezTo>
                  <a:pt x="10660081" y="9144246"/>
                  <a:pt x="10659777" y="9144246"/>
                  <a:pt x="10659510" y="9144208"/>
                </a:cubicBezTo>
                <a:cubicBezTo>
                  <a:pt x="10651164" y="9142836"/>
                  <a:pt x="10647087" y="9135327"/>
                  <a:pt x="10647506" y="9127513"/>
                </a:cubicBezTo>
                <a:lnTo>
                  <a:pt x="10647849" y="9121032"/>
                </a:lnTo>
                <a:cubicBezTo>
                  <a:pt x="10648267" y="9113142"/>
                  <a:pt x="10657453" y="9107843"/>
                  <a:pt x="10664540" y="9109025"/>
                </a:cubicBezTo>
                <a:cubicBezTo>
                  <a:pt x="10669952" y="9109902"/>
                  <a:pt x="10673535" y="9113371"/>
                  <a:pt x="10675288" y="9117831"/>
                </a:cubicBezTo>
                <a:cubicBezTo>
                  <a:pt x="10677574" y="9116839"/>
                  <a:pt x="10680051" y="9116268"/>
                  <a:pt x="10682567" y="9116382"/>
                </a:cubicBezTo>
                <a:cubicBezTo>
                  <a:pt x="10690645" y="9116763"/>
                  <a:pt x="10696095" y="9124654"/>
                  <a:pt x="10695677" y="9132239"/>
                </a:cubicBezTo>
                <a:lnTo>
                  <a:pt x="10695372" y="9138719"/>
                </a:lnTo>
                <a:close/>
                <a:moveTo>
                  <a:pt x="10697543" y="9192923"/>
                </a:moveTo>
                <a:cubicBezTo>
                  <a:pt x="10714998" y="9186024"/>
                  <a:pt x="10725135" y="9213355"/>
                  <a:pt x="10707681" y="9220216"/>
                </a:cubicBezTo>
                <a:lnTo>
                  <a:pt x="10703946" y="9221702"/>
                </a:lnTo>
                <a:cubicBezTo>
                  <a:pt x="10686492" y="9228602"/>
                  <a:pt x="10676354" y="9201271"/>
                  <a:pt x="10693770" y="9194410"/>
                </a:cubicBezTo>
                <a:lnTo>
                  <a:pt x="10697543" y="9192923"/>
                </a:lnTo>
                <a:close/>
                <a:moveTo>
                  <a:pt x="10661606" y="9088175"/>
                </a:moveTo>
                <a:cubicBezTo>
                  <a:pt x="10655242" y="9092825"/>
                  <a:pt x="10646896" y="9093701"/>
                  <a:pt x="10641026" y="9087374"/>
                </a:cubicBezTo>
                <a:cubicBezTo>
                  <a:pt x="10636110" y="9082076"/>
                  <a:pt x="10635463" y="9071440"/>
                  <a:pt x="10641828" y="9066790"/>
                </a:cubicBezTo>
                <a:cubicBezTo>
                  <a:pt x="10642628" y="9066257"/>
                  <a:pt x="10643390" y="9065647"/>
                  <a:pt x="10644076" y="9064999"/>
                </a:cubicBezTo>
                <a:cubicBezTo>
                  <a:pt x="10644151" y="9064923"/>
                  <a:pt x="10644114" y="9064960"/>
                  <a:pt x="10644190" y="9064884"/>
                </a:cubicBezTo>
                <a:cubicBezTo>
                  <a:pt x="10644190" y="9064846"/>
                  <a:pt x="10644228" y="9064770"/>
                  <a:pt x="10644228" y="9064694"/>
                </a:cubicBezTo>
                <a:cubicBezTo>
                  <a:pt x="10644228" y="9064541"/>
                  <a:pt x="10644267" y="9064389"/>
                  <a:pt x="10644267" y="9064160"/>
                </a:cubicBezTo>
                <a:cubicBezTo>
                  <a:pt x="10644953" y="9056041"/>
                  <a:pt x="10651431" y="9050323"/>
                  <a:pt x="10659549" y="9050361"/>
                </a:cubicBezTo>
                <a:cubicBezTo>
                  <a:pt x="10667208" y="9050400"/>
                  <a:pt x="10673954" y="9058061"/>
                  <a:pt x="10673344" y="9065647"/>
                </a:cubicBezTo>
                <a:cubicBezTo>
                  <a:pt x="10672658" y="9074528"/>
                  <a:pt x="10668885" y="9082876"/>
                  <a:pt x="10661606" y="9088175"/>
                </a:cubicBezTo>
                <a:close/>
                <a:moveTo>
                  <a:pt x="10657833" y="8988762"/>
                </a:moveTo>
                <a:cubicBezTo>
                  <a:pt x="10661606" y="8991736"/>
                  <a:pt x="10663017" y="8995281"/>
                  <a:pt x="10662826" y="8998711"/>
                </a:cubicBezTo>
                <a:cubicBezTo>
                  <a:pt x="10667361" y="8991964"/>
                  <a:pt x="10677803" y="8987962"/>
                  <a:pt x="10686188" y="8994518"/>
                </a:cubicBezTo>
                <a:cubicBezTo>
                  <a:pt x="10695867" y="9002066"/>
                  <a:pt x="10690188" y="9013425"/>
                  <a:pt x="10681042" y="9017160"/>
                </a:cubicBezTo>
                <a:lnTo>
                  <a:pt x="10686988" y="9016436"/>
                </a:lnTo>
                <a:cubicBezTo>
                  <a:pt x="10690150" y="9016055"/>
                  <a:pt x="10693085" y="9017122"/>
                  <a:pt x="10695677" y="9018761"/>
                </a:cubicBezTo>
                <a:cubicBezTo>
                  <a:pt x="10695943" y="9018456"/>
                  <a:pt x="10696057" y="9018075"/>
                  <a:pt x="10696363" y="9017808"/>
                </a:cubicBezTo>
                <a:lnTo>
                  <a:pt x="10703184" y="9011710"/>
                </a:lnTo>
                <a:cubicBezTo>
                  <a:pt x="10709052" y="9006449"/>
                  <a:pt x="10718428" y="9006830"/>
                  <a:pt x="10723725" y="9012700"/>
                </a:cubicBezTo>
                <a:cubicBezTo>
                  <a:pt x="10728984" y="9018494"/>
                  <a:pt x="10728566" y="9027986"/>
                  <a:pt x="10722734" y="9033284"/>
                </a:cubicBezTo>
                <a:lnTo>
                  <a:pt x="10715950" y="9039383"/>
                </a:lnTo>
                <a:cubicBezTo>
                  <a:pt x="10711111" y="9043729"/>
                  <a:pt x="10704022" y="9043996"/>
                  <a:pt x="10698687" y="9040794"/>
                </a:cubicBezTo>
                <a:cubicBezTo>
                  <a:pt x="10696324" y="9043233"/>
                  <a:pt x="10693161" y="9045025"/>
                  <a:pt x="10689579" y="9045482"/>
                </a:cubicBezTo>
                <a:lnTo>
                  <a:pt x="10680509" y="9046588"/>
                </a:lnTo>
                <a:cubicBezTo>
                  <a:pt x="10672658" y="9047540"/>
                  <a:pt x="10665417" y="9041022"/>
                  <a:pt x="10664731" y="9033361"/>
                </a:cubicBezTo>
                <a:cubicBezTo>
                  <a:pt x="10664122" y="9026537"/>
                  <a:pt x="10668504" y="9020667"/>
                  <a:pt x="10674602" y="9018418"/>
                </a:cubicBezTo>
                <a:cubicBezTo>
                  <a:pt x="10671553" y="9018342"/>
                  <a:pt x="10668428" y="9017351"/>
                  <a:pt x="10665570" y="9015102"/>
                </a:cubicBezTo>
                <a:cubicBezTo>
                  <a:pt x="10661797" y="9012167"/>
                  <a:pt x="10660387" y="9008622"/>
                  <a:pt x="10660577" y="9005191"/>
                </a:cubicBezTo>
                <a:cubicBezTo>
                  <a:pt x="10656042" y="9011976"/>
                  <a:pt x="10645638" y="9015941"/>
                  <a:pt x="10637254" y="9009384"/>
                </a:cubicBezTo>
                <a:cubicBezTo>
                  <a:pt x="10622467" y="8997796"/>
                  <a:pt x="10643199" y="8977327"/>
                  <a:pt x="10657833" y="8988762"/>
                </a:cubicBezTo>
                <a:close/>
                <a:moveTo>
                  <a:pt x="10625097" y="9246556"/>
                </a:moveTo>
                <a:cubicBezTo>
                  <a:pt x="10619837" y="9249186"/>
                  <a:pt x="10614426" y="9248156"/>
                  <a:pt x="10610234" y="9245069"/>
                </a:cubicBezTo>
                <a:cubicBezTo>
                  <a:pt x="10604518" y="9247623"/>
                  <a:pt x="10597848" y="9247051"/>
                  <a:pt x="10593275" y="9241905"/>
                </a:cubicBezTo>
                <a:cubicBezTo>
                  <a:pt x="10588321" y="9236340"/>
                  <a:pt x="10588245" y="9226124"/>
                  <a:pt x="10594495" y="9221360"/>
                </a:cubicBezTo>
                <a:cubicBezTo>
                  <a:pt x="10600212" y="9216976"/>
                  <a:pt x="10606385" y="9213812"/>
                  <a:pt x="10613778" y="9214346"/>
                </a:cubicBezTo>
                <a:cubicBezTo>
                  <a:pt x="10621896" y="9214956"/>
                  <a:pt x="10627498" y="9220445"/>
                  <a:pt x="10631576" y="9226963"/>
                </a:cubicBezTo>
                <a:cubicBezTo>
                  <a:pt x="10635768" y="9233710"/>
                  <a:pt x="10631614" y="9243278"/>
                  <a:pt x="10625097" y="9246556"/>
                </a:cubicBezTo>
                <a:close/>
                <a:moveTo>
                  <a:pt x="10584586" y="8898536"/>
                </a:moveTo>
                <a:lnTo>
                  <a:pt x="10588588" y="8893429"/>
                </a:lnTo>
                <a:cubicBezTo>
                  <a:pt x="10593466" y="8887177"/>
                  <a:pt x="10604023" y="8888130"/>
                  <a:pt x="10609167" y="8893162"/>
                </a:cubicBezTo>
                <a:cubicBezTo>
                  <a:pt x="10613093" y="8897012"/>
                  <a:pt x="10614046" y="8901891"/>
                  <a:pt x="10612940" y="8906579"/>
                </a:cubicBezTo>
                <a:cubicBezTo>
                  <a:pt x="10615380" y="8907037"/>
                  <a:pt x="10617742" y="8908028"/>
                  <a:pt x="10619723" y="8909591"/>
                </a:cubicBezTo>
                <a:cubicBezTo>
                  <a:pt x="10626088" y="8914546"/>
                  <a:pt x="10626088" y="8924114"/>
                  <a:pt x="10621401" y="8930098"/>
                </a:cubicBezTo>
                <a:lnTo>
                  <a:pt x="10617399" y="8935206"/>
                </a:lnTo>
                <a:cubicBezTo>
                  <a:pt x="10614084" y="8939437"/>
                  <a:pt x="10608862" y="8940810"/>
                  <a:pt x="10603946" y="8939933"/>
                </a:cubicBezTo>
                <a:cubicBezTo>
                  <a:pt x="10599868" y="8942715"/>
                  <a:pt x="10594534" y="8943173"/>
                  <a:pt x="10589312" y="8939132"/>
                </a:cubicBezTo>
                <a:cubicBezTo>
                  <a:pt x="10582491" y="8933796"/>
                  <a:pt x="10582377" y="8925715"/>
                  <a:pt x="10585539" y="8919730"/>
                </a:cubicBezTo>
                <a:cubicBezTo>
                  <a:pt x="10585311" y="8919540"/>
                  <a:pt x="10585043" y="8919387"/>
                  <a:pt x="10584853" y="8919197"/>
                </a:cubicBezTo>
                <a:cubicBezTo>
                  <a:pt x="10578756" y="8913174"/>
                  <a:pt x="10579747" y="8904712"/>
                  <a:pt x="10584586" y="8898536"/>
                </a:cubicBezTo>
                <a:close/>
                <a:moveTo>
                  <a:pt x="10565646" y="9027795"/>
                </a:moveTo>
                <a:lnTo>
                  <a:pt x="10569609" y="9022688"/>
                </a:lnTo>
                <a:cubicBezTo>
                  <a:pt x="10574450" y="9016474"/>
                  <a:pt x="10581995" y="9013082"/>
                  <a:pt x="10589541" y="9017503"/>
                </a:cubicBezTo>
                <a:cubicBezTo>
                  <a:pt x="10595677" y="9021125"/>
                  <a:pt x="10599564" y="9031226"/>
                  <a:pt x="10594723" y="9037439"/>
                </a:cubicBezTo>
                <a:lnTo>
                  <a:pt x="10590723" y="9042547"/>
                </a:lnTo>
                <a:cubicBezTo>
                  <a:pt x="10585844" y="9048761"/>
                  <a:pt x="10578336" y="9052153"/>
                  <a:pt x="10570791" y="9047731"/>
                </a:cubicBezTo>
                <a:cubicBezTo>
                  <a:pt x="10566408" y="9045177"/>
                  <a:pt x="10563245" y="9039307"/>
                  <a:pt x="10563511" y="9033895"/>
                </a:cubicBezTo>
                <a:cubicBezTo>
                  <a:pt x="10562979" y="9035571"/>
                  <a:pt x="10562179" y="9037210"/>
                  <a:pt x="10561111" y="9038621"/>
                </a:cubicBezTo>
                <a:lnTo>
                  <a:pt x="10557147" y="9043729"/>
                </a:lnTo>
                <a:cubicBezTo>
                  <a:pt x="10555738" y="9045520"/>
                  <a:pt x="10553984" y="9046816"/>
                  <a:pt x="10552041" y="9047693"/>
                </a:cubicBezTo>
                <a:cubicBezTo>
                  <a:pt x="10552041" y="9054516"/>
                  <a:pt x="10549678" y="9061187"/>
                  <a:pt x="10543999" y="9066218"/>
                </a:cubicBezTo>
                <a:cubicBezTo>
                  <a:pt x="10540379" y="9069420"/>
                  <a:pt x="10536378" y="9071364"/>
                  <a:pt x="10532186" y="9072279"/>
                </a:cubicBezTo>
                <a:cubicBezTo>
                  <a:pt x="10531881" y="9074528"/>
                  <a:pt x="10531119" y="9076739"/>
                  <a:pt x="10529747" y="9078797"/>
                </a:cubicBezTo>
                <a:cubicBezTo>
                  <a:pt x="10525517" y="9085163"/>
                  <a:pt x="10515417" y="9086688"/>
                  <a:pt x="10509396" y="9081999"/>
                </a:cubicBezTo>
                <a:lnTo>
                  <a:pt x="10499183" y="9074033"/>
                </a:lnTo>
                <a:cubicBezTo>
                  <a:pt x="10494953" y="9070716"/>
                  <a:pt x="10493009" y="9065875"/>
                  <a:pt x="10493428" y="9061034"/>
                </a:cubicBezTo>
                <a:cubicBezTo>
                  <a:pt x="10493276" y="9060958"/>
                  <a:pt x="10493085" y="9060806"/>
                  <a:pt x="10492933" y="9060691"/>
                </a:cubicBezTo>
                <a:cubicBezTo>
                  <a:pt x="10490455" y="9067514"/>
                  <a:pt x="10483214" y="9072394"/>
                  <a:pt x="10475707" y="9070335"/>
                </a:cubicBezTo>
                <a:cubicBezTo>
                  <a:pt x="10475441" y="9070640"/>
                  <a:pt x="10475326" y="9071059"/>
                  <a:pt x="10475021" y="9071288"/>
                </a:cubicBezTo>
                <a:cubicBezTo>
                  <a:pt x="10472734" y="9073346"/>
                  <a:pt x="10470486" y="9075367"/>
                  <a:pt x="10468200" y="9077425"/>
                </a:cubicBezTo>
                <a:cubicBezTo>
                  <a:pt x="10464579" y="9080665"/>
                  <a:pt x="10459891" y="9081885"/>
                  <a:pt x="10455395" y="9081199"/>
                </a:cubicBezTo>
                <a:cubicBezTo>
                  <a:pt x="10456043" y="9084706"/>
                  <a:pt x="10455204" y="9088251"/>
                  <a:pt x="10453261" y="9091262"/>
                </a:cubicBezTo>
                <a:cubicBezTo>
                  <a:pt x="10457719" y="9096408"/>
                  <a:pt x="10459282" y="9103841"/>
                  <a:pt x="10453450" y="9109254"/>
                </a:cubicBezTo>
                <a:cubicBezTo>
                  <a:pt x="10451469" y="9111121"/>
                  <a:pt x="10449678" y="9113218"/>
                  <a:pt x="10447696" y="9115048"/>
                </a:cubicBezTo>
                <a:cubicBezTo>
                  <a:pt x="10447239" y="9115581"/>
                  <a:pt x="10446820" y="9116115"/>
                  <a:pt x="10446400" y="9116649"/>
                </a:cubicBezTo>
                <a:cubicBezTo>
                  <a:pt x="10445372" y="9118364"/>
                  <a:pt x="10444381" y="9119889"/>
                  <a:pt x="10443123" y="9121185"/>
                </a:cubicBezTo>
                <a:cubicBezTo>
                  <a:pt x="10443771" y="9125492"/>
                  <a:pt x="10442627" y="9130180"/>
                  <a:pt x="10440036" y="9133306"/>
                </a:cubicBezTo>
                <a:cubicBezTo>
                  <a:pt x="10436682" y="9137309"/>
                  <a:pt x="10432148" y="9138490"/>
                  <a:pt x="10427650" y="9137957"/>
                </a:cubicBezTo>
                <a:cubicBezTo>
                  <a:pt x="10428413" y="9138376"/>
                  <a:pt x="10429175" y="9138490"/>
                  <a:pt x="10429975" y="9139100"/>
                </a:cubicBezTo>
                <a:cubicBezTo>
                  <a:pt x="10438322" y="9145619"/>
                  <a:pt x="10436530" y="9156101"/>
                  <a:pt x="10430852" y="9161933"/>
                </a:cubicBezTo>
                <a:cubicBezTo>
                  <a:pt x="10445982" y="9165783"/>
                  <a:pt x="10441789" y="9191017"/>
                  <a:pt x="10424259" y="9190065"/>
                </a:cubicBezTo>
                <a:cubicBezTo>
                  <a:pt x="10410082" y="9189302"/>
                  <a:pt x="10408901" y="9172606"/>
                  <a:pt x="10417209" y="9164983"/>
                </a:cubicBezTo>
                <a:cubicBezTo>
                  <a:pt x="10416027" y="9164487"/>
                  <a:pt x="10414845" y="9164144"/>
                  <a:pt x="10413626" y="9163229"/>
                </a:cubicBezTo>
                <a:cubicBezTo>
                  <a:pt x="10402499" y="9154500"/>
                  <a:pt x="10409129" y="9138605"/>
                  <a:pt x="10419419" y="9136394"/>
                </a:cubicBezTo>
                <a:cubicBezTo>
                  <a:pt x="10416638" y="9136432"/>
                  <a:pt x="10414656" y="9136166"/>
                  <a:pt x="10412102" y="9135403"/>
                </a:cubicBezTo>
                <a:cubicBezTo>
                  <a:pt x="10406195" y="9133612"/>
                  <a:pt x="10402460" y="9129838"/>
                  <a:pt x="10398458" y="9125378"/>
                </a:cubicBezTo>
                <a:cubicBezTo>
                  <a:pt x="10397277" y="9124044"/>
                  <a:pt x="10396629" y="9122290"/>
                  <a:pt x="10396249" y="9120385"/>
                </a:cubicBezTo>
                <a:cubicBezTo>
                  <a:pt x="10394038" y="9118669"/>
                  <a:pt x="10392208" y="9116496"/>
                  <a:pt x="10391217" y="9114019"/>
                </a:cubicBezTo>
                <a:cubicBezTo>
                  <a:pt x="10390417" y="9112036"/>
                  <a:pt x="10389770" y="9109978"/>
                  <a:pt x="10389198" y="9107919"/>
                </a:cubicBezTo>
                <a:cubicBezTo>
                  <a:pt x="10388740" y="9107577"/>
                  <a:pt x="10388283" y="9107234"/>
                  <a:pt x="10387826" y="9106852"/>
                </a:cubicBezTo>
                <a:cubicBezTo>
                  <a:pt x="10382453" y="9101592"/>
                  <a:pt x="10381767" y="9091529"/>
                  <a:pt x="10387635" y="9086269"/>
                </a:cubicBezTo>
                <a:lnTo>
                  <a:pt x="10390799" y="9083410"/>
                </a:lnTo>
                <a:cubicBezTo>
                  <a:pt x="10391447" y="9082266"/>
                  <a:pt x="10392133" y="9081161"/>
                  <a:pt x="10393009" y="9080093"/>
                </a:cubicBezTo>
                <a:cubicBezTo>
                  <a:pt x="10399563" y="9072013"/>
                  <a:pt x="10410692" y="9068887"/>
                  <a:pt x="10419838" y="9064808"/>
                </a:cubicBezTo>
                <a:cubicBezTo>
                  <a:pt x="10427650" y="9061301"/>
                  <a:pt x="10433825" y="9065151"/>
                  <a:pt x="10436797" y="9071022"/>
                </a:cubicBezTo>
                <a:cubicBezTo>
                  <a:pt x="10439045" y="9070107"/>
                  <a:pt x="10441446" y="9069687"/>
                  <a:pt x="10443961" y="9070144"/>
                </a:cubicBezTo>
                <a:cubicBezTo>
                  <a:pt x="10442971" y="9065418"/>
                  <a:pt x="10443886" y="9060310"/>
                  <a:pt x="10447544" y="9057032"/>
                </a:cubicBezTo>
                <a:lnTo>
                  <a:pt x="10454366" y="9050933"/>
                </a:lnTo>
                <a:cubicBezTo>
                  <a:pt x="10458520" y="9047198"/>
                  <a:pt x="10464121" y="9045977"/>
                  <a:pt x="10469152" y="9047502"/>
                </a:cubicBezTo>
                <a:cubicBezTo>
                  <a:pt x="10471325" y="9044986"/>
                  <a:pt x="10473916" y="9042928"/>
                  <a:pt x="10477117" y="9042280"/>
                </a:cubicBezTo>
                <a:cubicBezTo>
                  <a:pt x="10474830" y="9032332"/>
                  <a:pt x="10480509" y="9020286"/>
                  <a:pt x="10487521" y="9013387"/>
                </a:cubicBezTo>
                <a:cubicBezTo>
                  <a:pt x="10492476" y="9008546"/>
                  <a:pt x="10501012" y="9008279"/>
                  <a:pt x="10509053" y="9009537"/>
                </a:cubicBezTo>
                <a:cubicBezTo>
                  <a:pt x="10510044" y="8999779"/>
                  <a:pt x="10523992" y="8991088"/>
                  <a:pt x="10534663" y="8999435"/>
                </a:cubicBezTo>
                <a:cubicBezTo>
                  <a:pt x="10541942" y="9005115"/>
                  <a:pt x="10540531" y="9012929"/>
                  <a:pt x="10535463" y="9018075"/>
                </a:cubicBezTo>
                <a:cubicBezTo>
                  <a:pt x="10536759" y="9018494"/>
                  <a:pt x="10538017" y="9019028"/>
                  <a:pt x="10539083" y="9019790"/>
                </a:cubicBezTo>
                <a:cubicBezTo>
                  <a:pt x="10544229" y="9014035"/>
                  <a:pt x="10552956" y="9013882"/>
                  <a:pt x="10558977" y="9018304"/>
                </a:cubicBezTo>
                <a:cubicBezTo>
                  <a:pt x="10562826" y="9021201"/>
                  <a:pt x="10564465" y="9025889"/>
                  <a:pt x="10564159" y="9030463"/>
                </a:cubicBezTo>
                <a:cubicBezTo>
                  <a:pt x="10564579" y="9029435"/>
                  <a:pt x="10565036" y="9028596"/>
                  <a:pt x="10565646" y="9027795"/>
                </a:cubicBezTo>
                <a:close/>
                <a:moveTo>
                  <a:pt x="10549488" y="8871015"/>
                </a:moveTo>
                <a:cubicBezTo>
                  <a:pt x="10564236" y="8882565"/>
                  <a:pt x="10547620" y="8906465"/>
                  <a:pt x="10532872" y="8894915"/>
                </a:cubicBezTo>
                <a:cubicBezTo>
                  <a:pt x="10518124" y="8883442"/>
                  <a:pt x="10534740" y="8859503"/>
                  <a:pt x="10549488" y="8871015"/>
                </a:cubicBezTo>
                <a:close/>
                <a:moveTo>
                  <a:pt x="10517551" y="8800725"/>
                </a:moveTo>
                <a:cubicBezTo>
                  <a:pt x="10502994" y="8789328"/>
                  <a:pt x="10517628" y="8764132"/>
                  <a:pt x="10532376" y="8775643"/>
                </a:cubicBezTo>
                <a:cubicBezTo>
                  <a:pt x="10538854" y="8780713"/>
                  <a:pt x="10539350" y="8788413"/>
                  <a:pt x="10536835" y="8794512"/>
                </a:cubicBezTo>
                <a:lnTo>
                  <a:pt x="10539540" y="8793368"/>
                </a:lnTo>
                <a:cubicBezTo>
                  <a:pt x="10547468" y="8790052"/>
                  <a:pt x="10556118" y="8794626"/>
                  <a:pt x="10559395" y="8802060"/>
                </a:cubicBezTo>
                <a:cubicBezTo>
                  <a:pt x="10562826" y="8809759"/>
                  <a:pt x="10558100" y="8818831"/>
                  <a:pt x="10550707" y="8821919"/>
                </a:cubicBezTo>
                <a:lnTo>
                  <a:pt x="10531842" y="8829847"/>
                </a:lnTo>
                <a:cubicBezTo>
                  <a:pt x="10523915" y="8833164"/>
                  <a:pt x="10515265" y="8828590"/>
                  <a:pt x="10511987" y="8821157"/>
                </a:cubicBezTo>
                <a:cubicBezTo>
                  <a:pt x="10508710" y="8813800"/>
                  <a:pt x="10512978" y="8805299"/>
                  <a:pt x="10519838" y="8801869"/>
                </a:cubicBezTo>
                <a:cubicBezTo>
                  <a:pt x="10519076" y="8801450"/>
                  <a:pt x="10518351" y="8801335"/>
                  <a:pt x="10517551" y="8800725"/>
                </a:cubicBezTo>
                <a:close/>
                <a:moveTo>
                  <a:pt x="10524335" y="8859389"/>
                </a:moveTo>
                <a:cubicBezTo>
                  <a:pt x="10531956" y="8877534"/>
                  <a:pt x="10504785" y="8891789"/>
                  <a:pt x="10497125" y="8873607"/>
                </a:cubicBezTo>
                <a:cubicBezTo>
                  <a:pt x="10489541" y="8855501"/>
                  <a:pt x="10516713" y="8841207"/>
                  <a:pt x="10524335" y="8859389"/>
                </a:cubicBezTo>
                <a:close/>
                <a:moveTo>
                  <a:pt x="10481728" y="8893391"/>
                </a:moveTo>
                <a:cubicBezTo>
                  <a:pt x="10486607" y="8886987"/>
                  <a:pt x="10496248" y="8886872"/>
                  <a:pt x="10502231" y="8891561"/>
                </a:cubicBezTo>
                <a:lnTo>
                  <a:pt x="10507338" y="8895525"/>
                </a:lnTo>
                <a:cubicBezTo>
                  <a:pt x="10513740" y="8900557"/>
                  <a:pt x="10513817" y="8909934"/>
                  <a:pt x="10509167" y="8916033"/>
                </a:cubicBezTo>
                <a:cubicBezTo>
                  <a:pt x="10504289" y="8922437"/>
                  <a:pt x="10494648" y="8922551"/>
                  <a:pt x="10488664" y="8917863"/>
                </a:cubicBezTo>
                <a:lnTo>
                  <a:pt x="10483558" y="8913898"/>
                </a:lnTo>
                <a:cubicBezTo>
                  <a:pt x="10477117" y="8908866"/>
                  <a:pt x="10477079" y="8899490"/>
                  <a:pt x="10481728" y="8893391"/>
                </a:cubicBezTo>
                <a:close/>
                <a:moveTo>
                  <a:pt x="10476736" y="8920988"/>
                </a:moveTo>
                <a:cubicBezTo>
                  <a:pt x="10483100" y="8924610"/>
                  <a:pt x="10485996" y="8935054"/>
                  <a:pt x="10481309" y="8941076"/>
                </a:cubicBezTo>
                <a:lnTo>
                  <a:pt x="10477346" y="8946184"/>
                </a:lnTo>
                <a:cubicBezTo>
                  <a:pt x="10472316" y="8952626"/>
                  <a:pt x="10464693" y="8954951"/>
                  <a:pt x="10457262" y="8950758"/>
                </a:cubicBezTo>
                <a:cubicBezTo>
                  <a:pt x="10450898" y="8947137"/>
                  <a:pt x="10448002" y="8936693"/>
                  <a:pt x="10452689" y="8930670"/>
                </a:cubicBezTo>
                <a:lnTo>
                  <a:pt x="10456691" y="8925562"/>
                </a:lnTo>
                <a:cubicBezTo>
                  <a:pt x="10461721" y="8919121"/>
                  <a:pt x="10469305" y="8916757"/>
                  <a:pt x="10476736" y="8920988"/>
                </a:cubicBezTo>
                <a:close/>
                <a:moveTo>
                  <a:pt x="10458862" y="8793864"/>
                </a:moveTo>
                <a:cubicBezTo>
                  <a:pt x="10464198" y="8799582"/>
                  <a:pt x="10464541" y="8810369"/>
                  <a:pt x="10458062" y="8815515"/>
                </a:cubicBezTo>
                <a:cubicBezTo>
                  <a:pt x="10457757" y="8815744"/>
                  <a:pt x="10457414" y="8815858"/>
                  <a:pt x="10457148" y="8816087"/>
                </a:cubicBezTo>
                <a:cubicBezTo>
                  <a:pt x="10458672" y="8816697"/>
                  <a:pt x="10460159" y="8817459"/>
                  <a:pt x="10461378" y="8818526"/>
                </a:cubicBezTo>
                <a:cubicBezTo>
                  <a:pt x="10467514" y="8824015"/>
                  <a:pt x="10467399" y="8832897"/>
                  <a:pt x="10462559" y="8839072"/>
                </a:cubicBezTo>
                <a:lnTo>
                  <a:pt x="10458596" y="8844180"/>
                </a:lnTo>
                <a:cubicBezTo>
                  <a:pt x="10453718" y="8850393"/>
                  <a:pt x="10443618" y="8850355"/>
                  <a:pt x="10438054" y="8845361"/>
                </a:cubicBezTo>
                <a:cubicBezTo>
                  <a:pt x="10431918" y="8839873"/>
                  <a:pt x="10432034" y="8830991"/>
                  <a:pt x="10436873" y="8824778"/>
                </a:cubicBezTo>
                <a:lnTo>
                  <a:pt x="10438016" y="8823291"/>
                </a:lnTo>
                <a:cubicBezTo>
                  <a:pt x="10437979" y="8823291"/>
                  <a:pt x="10437979" y="8823291"/>
                  <a:pt x="10437941" y="8823291"/>
                </a:cubicBezTo>
                <a:cubicBezTo>
                  <a:pt x="10429366" y="8822834"/>
                  <a:pt x="10423345" y="8817231"/>
                  <a:pt x="10418886" y="8810445"/>
                </a:cubicBezTo>
                <a:cubicBezTo>
                  <a:pt x="10414313" y="8803470"/>
                  <a:pt x="10418429" y="8793292"/>
                  <a:pt x="10425250" y="8789709"/>
                </a:cubicBezTo>
                <a:cubicBezTo>
                  <a:pt x="10430738" y="8786812"/>
                  <a:pt x="10436416" y="8787727"/>
                  <a:pt x="10440950" y="8790891"/>
                </a:cubicBezTo>
                <a:cubicBezTo>
                  <a:pt x="10446896" y="8788146"/>
                  <a:pt x="10453946" y="8788566"/>
                  <a:pt x="10458862" y="8793864"/>
                </a:cubicBezTo>
                <a:close/>
                <a:moveTo>
                  <a:pt x="10396972" y="8709699"/>
                </a:moveTo>
                <a:cubicBezTo>
                  <a:pt x="10399640" y="8710728"/>
                  <a:pt x="10402460" y="8711452"/>
                  <a:pt x="10405090" y="8712482"/>
                </a:cubicBezTo>
                <a:cubicBezTo>
                  <a:pt x="10405776" y="8712673"/>
                  <a:pt x="10406500" y="8712825"/>
                  <a:pt x="10407186" y="8712977"/>
                </a:cubicBezTo>
                <a:cubicBezTo>
                  <a:pt x="10407415" y="8712977"/>
                  <a:pt x="10407567" y="8713054"/>
                  <a:pt x="10407795" y="8713054"/>
                </a:cubicBezTo>
                <a:cubicBezTo>
                  <a:pt x="10410272" y="8712787"/>
                  <a:pt x="10412788" y="8712749"/>
                  <a:pt x="10415304" y="8713015"/>
                </a:cubicBezTo>
                <a:cubicBezTo>
                  <a:pt x="10418695" y="8711376"/>
                  <a:pt x="10422506" y="8710500"/>
                  <a:pt x="10425897" y="8711338"/>
                </a:cubicBezTo>
                <a:cubicBezTo>
                  <a:pt x="10429213" y="8712177"/>
                  <a:pt x="10431576" y="8714082"/>
                  <a:pt x="10433405" y="8716370"/>
                </a:cubicBezTo>
                <a:cubicBezTo>
                  <a:pt x="10433595" y="8716408"/>
                  <a:pt x="10433786" y="8716446"/>
                  <a:pt x="10434015" y="8716484"/>
                </a:cubicBezTo>
                <a:cubicBezTo>
                  <a:pt x="10446210" y="8718809"/>
                  <a:pt x="10446705" y="8731502"/>
                  <a:pt x="10440608" y="8739088"/>
                </a:cubicBezTo>
                <a:cubicBezTo>
                  <a:pt x="10440761" y="8741490"/>
                  <a:pt x="10440798" y="8743891"/>
                  <a:pt x="10440265" y="8746140"/>
                </a:cubicBezTo>
                <a:cubicBezTo>
                  <a:pt x="10442475" y="8747741"/>
                  <a:pt x="10444229" y="8749723"/>
                  <a:pt x="10445029" y="8752201"/>
                </a:cubicBezTo>
                <a:cubicBezTo>
                  <a:pt x="10448420" y="8760091"/>
                  <a:pt x="10446020" y="8770879"/>
                  <a:pt x="10436073" y="8772251"/>
                </a:cubicBezTo>
                <a:cubicBezTo>
                  <a:pt x="10433368" y="8772632"/>
                  <a:pt x="10430738" y="8773318"/>
                  <a:pt x="10428070" y="8773700"/>
                </a:cubicBezTo>
                <a:cubicBezTo>
                  <a:pt x="10427384" y="8773852"/>
                  <a:pt x="10426736" y="8774081"/>
                  <a:pt x="10426088" y="8774271"/>
                </a:cubicBezTo>
                <a:cubicBezTo>
                  <a:pt x="10425211" y="8774691"/>
                  <a:pt x="10424373" y="8774881"/>
                  <a:pt x="10423535" y="8775148"/>
                </a:cubicBezTo>
                <a:cubicBezTo>
                  <a:pt x="10421554" y="8778808"/>
                  <a:pt x="10418123" y="8781514"/>
                  <a:pt x="10414122" y="8782695"/>
                </a:cubicBezTo>
                <a:cubicBezTo>
                  <a:pt x="10413169" y="8783229"/>
                  <a:pt x="10412331" y="8783991"/>
                  <a:pt x="10411340" y="8784258"/>
                </a:cubicBezTo>
                <a:cubicBezTo>
                  <a:pt x="10406081" y="8785669"/>
                  <a:pt x="10401545" y="8783839"/>
                  <a:pt x="10398115" y="8780561"/>
                </a:cubicBezTo>
                <a:cubicBezTo>
                  <a:pt x="10397772" y="8780523"/>
                  <a:pt x="10397429" y="8780523"/>
                  <a:pt x="10397049" y="8780408"/>
                </a:cubicBezTo>
                <a:cubicBezTo>
                  <a:pt x="10386378" y="8777930"/>
                  <a:pt x="10378299" y="8768782"/>
                  <a:pt x="10370219" y="8762036"/>
                </a:cubicBezTo>
                <a:cubicBezTo>
                  <a:pt x="10357987" y="8751782"/>
                  <a:pt x="10369419" y="8735505"/>
                  <a:pt x="10382224" y="8736153"/>
                </a:cubicBezTo>
                <a:cubicBezTo>
                  <a:pt x="10382033" y="8735810"/>
                  <a:pt x="10381842" y="8735467"/>
                  <a:pt x="10381614" y="8735124"/>
                </a:cubicBezTo>
                <a:cubicBezTo>
                  <a:pt x="10378489" y="8731617"/>
                  <a:pt x="10377651" y="8727462"/>
                  <a:pt x="10378413" y="8723536"/>
                </a:cubicBezTo>
                <a:cubicBezTo>
                  <a:pt x="10379365" y="8714578"/>
                  <a:pt x="10387102" y="8705887"/>
                  <a:pt x="10396972" y="8709699"/>
                </a:cubicBezTo>
                <a:close/>
                <a:moveTo>
                  <a:pt x="10326812" y="8703486"/>
                </a:moveTo>
                <a:lnTo>
                  <a:pt x="10331880" y="8699560"/>
                </a:lnTo>
                <a:cubicBezTo>
                  <a:pt x="10336264" y="8696205"/>
                  <a:pt x="10342285" y="8696663"/>
                  <a:pt x="10346973" y="8699331"/>
                </a:cubicBezTo>
                <a:cubicBezTo>
                  <a:pt x="10347964" y="8698645"/>
                  <a:pt x="10348573" y="8697653"/>
                  <a:pt x="10349716" y="8697082"/>
                </a:cubicBezTo>
                <a:cubicBezTo>
                  <a:pt x="10357033" y="8693499"/>
                  <a:pt x="10364617" y="8695405"/>
                  <a:pt x="10371439" y="8698912"/>
                </a:cubicBezTo>
                <a:cubicBezTo>
                  <a:pt x="10378451" y="8702571"/>
                  <a:pt x="10379747" y="8712901"/>
                  <a:pt x="10375783" y="8719038"/>
                </a:cubicBezTo>
                <a:cubicBezTo>
                  <a:pt x="10374374" y="8721249"/>
                  <a:pt x="10372430" y="8722621"/>
                  <a:pt x="10370410" y="8723689"/>
                </a:cubicBezTo>
                <a:cubicBezTo>
                  <a:pt x="10370601" y="8725670"/>
                  <a:pt x="10370372" y="8727767"/>
                  <a:pt x="10369648" y="8729863"/>
                </a:cubicBezTo>
                <a:cubicBezTo>
                  <a:pt x="10367094" y="8737373"/>
                  <a:pt x="10357833" y="8742557"/>
                  <a:pt x="10350173" y="8739431"/>
                </a:cubicBezTo>
                <a:lnTo>
                  <a:pt x="10341255" y="8735772"/>
                </a:lnTo>
                <a:cubicBezTo>
                  <a:pt x="10338093" y="8734476"/>
                  <a:pt x="10335692" y="8732265"/>
                  <a:pt x="10333862" y="8729635"/>
                </a:cubicBezTo>
                <a:cubicBezTo>
                  <a:pt x="10329480" y="8729178"/>
                  <a:pt x="10325173" y="8727043"/>
                  <a:pt x="10322811" y="8723422"/>
                </a:cubicBezTo>
                <a:cubicBezTo>
                  <a:pt x="10318200" y="8716636"/>
                  <a:pt x="10320639" y="8708213"/>
                  <a:pt x="10326812" y="8703486"/>
                </a:cubicBezTo>
                <a:close/>
                <a:moveTo>
                  <a:pt x="10308748" y="8773890"/>
                </a:moveTo>
                <a:cubicBezTo>
                  <a:pt x="10314007" y="8774157"/>
                  <a:pt x="10318923" y="8777130"/>
                  <a:pt x="10321744" y="8782086"/>
                </a:cubicBezTo>
                <a:cubicBezTo>
                  <a:pt x="10325821" y="8789214"/>
                  <a:pt x="10322277" y="8799200"/>
                  <a:pt x="10315113" y="8802745"/>
                </a:cubicBezTo>
                <a:cubicBezTo>
                  <a:pt x="10309511" y="8805528"/>
                  <a:pt x="10303604" y="8806443"/>
                  <a:pt x="10297620" y="8804499"/>
                </a:cubicBezTo>
                <a:cubicBezTo>
                  <a:pt x="10290151" y="8802098"/>
                  <a:pt x="10286645" y="8795579"/>
                  <a:pt x="10284206" y="8788680"/>
                </a:cubicBezTo>
                <a:cubicBezTo>
                  <a:pt x="10281424" y="8780828"/>
                  <a:pt x="10288627" y="8772022"/>
                  <a:pt x="10295943" y="8770422"/>
                </a:cubicBezTo>
                <a:cubicBezTo>
                  <a:pt x="10301050" y="8769316"/>
                  <a:pt x="10305432" y="8770879"/>
                  <a:pt x="10308748" y="8773890"/>
                </a:cubicBezTo>
                <a:close/>
                <a:moveTo>
                  <a:pt x="10289274" y="8733180"/>
                </a:moveTo>
                <a:cubicBezTo>
                  <a:pt x="10295677" y="8737983"/>
                  <a:pt x="10295943" y="8747665"/>
                  <a:pt x="10291256" y="8753687"/>
                </a:cubicBezTo>
                <a:lnTo>
                  <a:pt x="10279290" y="8768973"/>
                </a:lnTo>
                <a:cubicBezTo>
                  <a:pt x="10277651" y="8771069"/>
                  <a:pt x="10275440" y="8772289"/>
                  <a:pt x="10273154" y="8773090"/>
                </a:cubicBezTo>
                <a:lnTo>
                  <a:pt x="10268085" y="8776978"/>
                </a:lnTo>
                <a:cubicBezTo>
                  <a:pt x="10261683" y="8781895"/>
                  <a:pt x="10252613" y="8779493"/>
                  <a:pt x="10247963" y="8773509"/>
                </a:cubicBezTo>
                <a:cubicBezTo>
                  <a:pt x="10243047" y="8767181"/>
                  <a:pt x="10245448" y="8757995"/>
                  <a:pt x="10251431" y="8753421"/>
                </a:cubicBezTo>
                <a:lnTo>
                  <a:pt x="10259092" y="8747513"/>
                </a:lnTo>
                <a:lnTo>
                  <a:pt x="10268733" y="8735162"/>
                </a:lnTo>
                <a:cubicBezTo>
                  <a:pt x="10273802" y="8728720"/>
                  <a:pt x="10283063" y="8728530"/>
                  <a:pt x="10289274" y="8733180"/>
                </a:cubicBezTo>
                <a:close/>
                <a:moveTo>
                  <a:pt x="10277345" y="8682826"/>
                </a:moveTo>
                <a:cubicBezTo>
                  <a:pt x="10288397" y="8691479"/>
                  <a:pt x="10282109" y="8707450"/>
                  <a:pt x="10272049" y="8709852"/>
                </a:cubicBezTo>
                <a:cubicBezTo>
                  <a:pt x="10271934" y="8721554"/>
                  <a:pt x="10255433" y="8730664"/>
                  <a:pt x="10246287" y="8718771"/>
                </a:cubicBezTo>
                <a:cubicBezTo>
                  <a:pt x="10238740" y="8709013"/>
                  <a:pt x="10246401" y="8698264"/>
                  <a:pt x="10255661" y="8696320"/>
                </a:cubicBezTo>
                <a:cubicBezTo>
                  <a:pt x="10255090" y="8685341"/>
                  <a:pt x="10266485" y="8674364"/>
                  <a:pt x="10277345" y="8682826"/>
                </a:cubicBezTo>
                <a:close/>
                <a:moveTo>
                  <a:pt x="10196057" y="8686790"/>
                </a:moveTo>
                <a:cubicBezTo>
                  <a:pt x="10198039" y="8678671"/>
                  <a:pt x="10205737" y="8675164"/>
                  <a:pt x="10213474" y="8676155"/>
                </a:cubicBezTo>
                <a:lnTo>
                  <a:pt x="10216142" y="8676498"/>
                </a:lnTo>
                <a:cubicBezTo>
                  <a:pt x="10215571" y="8671390"/>
                  <a:pt x="10217857" y="8665978"/>
                  <a:pt x="10221973" y="8662814"/>
                </a:cubicBezTo>
                <a:lnTo>
                  <a:pt x="10227041" y="8658887"/>
                </a:lnTo>
                <a:cubicBezTo>
                  <a:pt x="10233444" y="8653970"/>
                  <a:pt x="10242476" y="8656181"/>
                  <a:pt x="10247163" y="8662165"/>
                </a:cubicBezTo>
                <a:cubicBezTo>
                  <a:pt x="10252079" y="8668417"/>
                  <a:pt x="10249831" y="8677718"/>
                  <a:pt x="10243885" y="8682292"/>
                </a:cubicBezTo>
                <a:lnTo>
                  <a:pt x="10238817" y="8686219"/>
                </a:lnTo>
                <a:cubicBezTo>
                  <a:pt x="10237064" y="8687591"/>
                  <a:pt x="10235082" y="8688353"/>
                  <a:pt x="10233101" y="8688658"/>
                </a:cubicBezTo>
                <a:cubicBezTo>
                  <a:pt x="10233519" y="8690716"/>
                  <a:pt x="10233558" y="8692813"/>
                  <a:pt x="10233101" y="8694719"/>
                </a:cubicBezTo>
                <a:cubicBezTo>
                  <a:pt x="10231119" y="8702838"/>
                  <a:pt x="10223421" y="8706345"/>
                  <a:pt x="10215685" y="8705354"/>
                </a:cubicBezTo>
                <a:lnTo>
                  <a:pt x="10206691" y="8704172"/>
                </a:lnTo>
                <a:cubicBezTo>
                  <a:pt x="10198916" y="8703219"/>
                  <a:pt x="10194382" y="8693727"/>
                  <a:pt x="10196057" y="8686790"/>
                </a:cubicBezTo>
                <a:close/>
                <a:moveTo>
                  <a:pt x="10153642" y="8664072"/>
                </a:moveTo>
                <a:lnTo>
                  <a:pt x="10160006" y="8659269"/>
                </a:lnTo>
                <a:lnTo>
                  <a:pt x="10159206" y="8658202"/>
                </a:lnTo>
                <a:cubicBezTo>
                  <a:pt x="10154442" y="8651988"/>
                  <a:pt x="10153909" y="8643450"/>
                  <a:pt x="10160045" y="8637808"/>
                </a:cubicBezTo>
                <a:cubicBezTo>
                  <a:pt x="10165418" y="8632891"/>
                  <a:pt x="10175669" y="8632472"/>
                  <a:pt x="10180432" y="8638647"/>
                </a:cubicBezTo>
                <a:lnTo>
                  <a:pt x="10184359" y="8643717"/>
                </a:lnTo>
                <a:cubicBezTo>
                  <a:pt x="10186264" y="8646194"/>
                  <a:pt x="10187293" y="8649091"/>
                  <a:pt x="10187673" y="8651988"/>
                </a:cubicBezTo>
                <a:cubicBezTo>
                  <a:pt x="10189046" y="8652903"/>
                  <a:pt x="10190341" y="8653932"/>
                  <a:pt x="10191409" y="8655266"/>
                </a:cubicBezTo>
                <a:cubicBezTo>
                  <a:pt x="10196591" y="8661899"/>
                  <a:pt x="10194228" y="8671848"/>
                  <a:pt x="10187826" y="8676651"/>
                </a:cubicBezTo>
                <a:lnTo>
                  <a:pt x="10171515" y="8688963"/>
                </a:lnTo>
                <a:cubicBezTo>
                  <a:pt x="10164655" y="8694147"/>
                  <a:pt x="10155127" y="8691821"/>
                  <a:pt x="10150097" y="8685380"/>
                </a:cubicBezTo>
                <a:cubicBezTo>
                  <a:pt x="10144877" y="8678824"/>
                  <a:pt x="10147240" y="8668875"/>
                  <a:pt x="10153642" y="8664072"/>
                </a:cubicBezTo>
                <a:close/>
                <a:moveTo>
                  <a:pt x="10142133" y="8680958"/>
                </a:moveTo>
                <a:cubicBezTo>
                  <a:pt x="10146058" y="8684465"/>
                  <a:pt x="10148154" y="8690412"/>
                  <a:pt x="10146972" y="8695290"/>
                </a:cubicBezTo>
                <a:cubicBezTo>
                  <a:pt x="10145067" y="8703409"/>
                  <a:pt x="10137369" y="8707069"/>
                  <a:pt x="10129633" y="8706078"/>
                </a:cubicBezTo>
                <a:lnTo>
                  <a:pt x="10127422" y="8705773"/>
                </a:lnTo>
                <a:cubicBezTo>
                  <a:pt x="10122163" y="8707869"/>
                  <a:pt x="10115913" y="8707221"/>
                  <a:pt x="10111454" y="8701428"/>
                </a:cubicBezTo>
                <a:cubicBezTo>
                  <a:pt x="10107872" y="8696739"/>
                  <a:pt x="10108253" y="8692012"/>
                  <a:pt x="10110044" y="8687934"/>
                </a:cubicBezTo>
                <a:cubicBezTo>
                  <a:pt x="10109435" y="8687476"/>
                  <a:pt x="10108672" y="8687324"/>
                  <a:pt x="10108101" y="8686790"/>
                </a:cubicBezTo>
                <a:cubicBezTo>
                  <a:pt x="10102613" y="8681263"/>
                  <a:pt x="10103413" y="8671238"/>
                  <a:pt x="10109130" y="8666206"/>
                </a:cubicBezTo>
                <a:cubicBezTo>
                  <a:pt x="10113588" y="8662280"/>
                  <a:pt x="10118772" y="8659993"/>
                  <a:pt x="10124754" y="8660298"/>
                </a:cubicBezTo>
                <a:cubicBezTo>
                  <a:pt x="10132186" y="8660679"/>
                  <a:pt x="10137026" y="8665787"/>
                  <a:pt x="10140913" y="8671466"/>
                </a:cubicBezTo>
                <a:cubicBezTo>
                  <a:pt x="10142933" y="8674287"/>
                  <a:pt x="10142972" y="8677680"/>
                  <a:pt x="10142133" y="8680958"/>
                </a:cubicBezTo>
                <a:close/>
                <a:moveTo>
                  <a:pt x="10103833" y="8631557"/>
                </a:moveTo>
                <a:lnTo>
                  <a:pt x="10114008" y="8623743"/>
                </a:lnTo>
                <a:cubicBezTo>
                  <a:pt x="10120219" y="8618978"/>
                  <a:pt x="10129899" y="8621570"/>
                  <a:pt x="10134015" y="8627745"/>
                </a:cubicBezTo>
                <a:cubicBezTo>
                  <a:pt x="10138550" y="8634530"/>
                  <a:pt x="10136188" y="8642992"/>
                  <a:pt x="10130013" y="8647757"/>
                </a:cubicBezTo>
                <a:lnTo>
                  <a:pt x="10119838" y="8655571"/>
                </a:lnTo>
                <a:cubicBezTo>
                  <a:pt x="10113626" y="8660336"/>
                  <a:pt x="10103947" y="8657744"/>
                  <a:pt x="10099831" y="8651569"/>
                </a:cubicBezTo>
                <a:cubicBezTo>
                  <a:pt x="10095296" y="8644784"/>
                  <a:pt x="10097658" y="8636322"/>
                  <a:pt x="10103833" y="8631557"/>
                </a:cubicBezTo>
                <a:close/>
                <a:moveTo>
                  <a:pt x="10091866" y="8672000"/>
                </a:moveTo>
                <a:cubicBezTo>
                  <a:pt x="10096744" y="8675164"/>
                  <a:pt x="10099603" y="8681644"/>
                  <a:pt x="10098726" y="8687514"/>
                </a:cubicBezTo>
                <a:cubicBezTo>
                  <a:pt x="10102156" y="8692813"/>
                  <a:pt x="10101737" y="8698340"/>
                  <a:pt x="10098840" y="8702533"/>
                </a:cubicBezTo>
                <a:cubicBezTo>
                  <a:pt x="10096058" y="8708899"/>
                  <a:pt x="10089465" y="8711872"/>
                  <a:pt x="10082567" y="8710995"/>
                </a:cubicBezTo>
                <a:lnTo>
                  <a:pt x="10073573" y="8709852"/>
                </a:lnTo>
                <a:cubicBezTo>
                  <a:pt x="10069457" y="8709318"/>
                  <a:pt x="10066332" y="8706421"/>
                  <a:pt x="10064427" y="8702800"/>
                </a:cubicBezTo>
                <a:cubicBezTo>
                  <a:pt x="10061873" y="8701389"/>
                  <a:pt x="10059320" y="8699979"/>
                  <a:pt x="10057148" y="8697959"/>
                </a:cubicBezTo>
                <a:cubicBezTo>
                  <a:pt x="10051012" y="8692355"/>
                  <a:pt x="10052537" y="8681454"/>
                  <a:pt x="10058214" y="8676270"/>
                </a:cubicBezTo>
                <a:cubicBezTo>
                  <a:pt x="10062789" y="8672153"/>
                  <a:pt x="10068580" y="8671619"/>
                  <a:pt x="10073726" y="8673601"/>
                </a:cubicBezTo>
                <a:cubicBezTo>
                  <a:pt x="10078832" y="8669370"/>
                  <a:pt x="10085769" y="8668074"/>
                  <a:pt x="10091866" y="8672000"/>
                </a:cubicBezTo>
                <a:close/>
                <a:moveTo>
                  <a:pt x="10002613" y="8634035"/>
                </a:moveTo>
                <a:cubicBezTo>
                  <a:pt x="9998726" y="8631404"/>
                  <a:pt x="9996897" y="8627592"/>
                  <a:pt x="9996668" y="8623590"/>
                </a:cubicBezTo>
                <a:cubicBezTo>
                  <a:pt x="9995372" y="8614632"/>
                  <a:pt x="10000745" y="8604340"/>
                  <a:pt x="10011226" y="8605598"/>
                </a:cubicBezTo>
                <a:cubicBezTo>
                  <a:pt x="10014084" y="8605942"/>
                  <a:pt x="10016980" y="8605979"/>
                  <a:pt x="10019800" y="8606322"/>
                </a:cubicBezTo>
                <a:cubicBezTo>
                  <a:pt x="10020525" y="8606322"/>
                  <a:pt x="10021249" y="8606322"/>
                  <a:pt x="10021972" y="8606285"/>
                </a:cubicBezTo>
                <a:cubicBezTo>
                  <a:pt x="10024068" y="8605942"/>
                  <a:pt x="10025936" y="8605713"/>
                  <a:pt x="10027879" y="8605865"/>
                </a:cubicBezTo>
                <a:cubicBezTo>
                  <a:pt x="10030929" y="8602435"/>
                  <a:pt x="10035463" y="8600147"/>
                  <a:pt x="10039770" y="8600147"/>
                </a:cubicBezTo>
                <a:cubicBezTo>
                  <a:pt x="10048687" y="8600147"/>
                  <a:pt x="10054214" y="8607276"/>
                  <a:pt x="10055128" y="8615471"/>
                </a:cubicBezTo>
                <a:cubicBezTo>
                  <a:pt x="10054518" y="8609639"/>
                  <a:pt x="10053641" y="8611735"/>
                  <a:pt x="10056157" y="8614556"/>
                </a:cubicBezTo>
                <a:cubicBezTo>
                  <a:pt x="10058177" y="8616843"/>
                  <a:pt x="10059244" y="8618597"/>
                  <a:pt x="10060387" y="8621265"/>
                </a:cubicBezTo>
                <a:cubicBezTo>
                  <a:pt x="10062864" y="8627097"/>
                  <a:pt x="10062445" y="8632586"/>
                  <a:pt x="10061569" y="8638723"/>
                </a:cubicBezTo>
                <a:lnTo>
                  <a:pt x="10062903" y="8640476"/>
                </a:lnTo>
                <a:cubicBezTo>
                  <a:pt x="10067666" y="8646690"/>
                  <a:pt x="10066904" y="8655762"/>
                  <a:pt x="10060730" y="8660756"/>
                </a:cubicBezTo>
                <a:cubicBezTo>
                  <a:pt x="10058558" y="8662509"/>
                  <a:pt x="10055700" y="8662699"/>
                  <a:pt x="10052994" y="8662966"/>
                </a:cubicBezTo>
                <a:cubicBezTo>
                  <a:pt x="10051089" y="8669713"/>
                  <a:pt x="10044572" y="8675431"/>
                  <a:pt x="10037331" y="8674401"/>
                </a:cubicBezTo>
                <a:lnTo>
                  <a:pt x="10032872" y="8673792"/>
                </a:lnTo>
                <a:cubicBezTo>
                  <a:pt x="10031538" y="8674020"/>
                  <a:pt x="10030128" y="8674211"/>
                  <a:pt x="10028680" y="8674249"/>
                </a:cubicBezTo>
                <a:cubicBezTo>
                  <a:pt x="10019724" y="8674401"/>
                  <a:pt x="10011416" y="8669904"/>
                  <a:pt x="10003527" y="8665749"/>
                </a:cubicBezTo>
                <a:cubicBezTo>
                  <a:pt x="10003679" y="8670056"/>
                  <a:pt x="10002270" y="8674401"/>
                  <a:pt x="9998916" y="8676994"/>
                </a:cubicBezTo>
                <a:lnTo>
                  <a:pt x="9997620" y="8677985"/>
                </a:lnTo>
                <a:cubicBezTo>
                  <a:pt x="10002994" y="8678671"/>
                  <a:pt x="10008024" y="8680806"/>
                  <a:pt x="10012216" y="8684541"/>
                </a:cubicBezTo>
                <a:cubicBezTo>
                  <a:pt x="10018124" y="8689801"/>
                  <a:pt x="10016827" y="8700131"/>
                  <a:pt x="10011493" y="8705125"/>
                </a:cubicBezTo>
                <a:cubicBezTo>
                  <a:pt x="10011111" y="8705468"/>
                  <a:pt x="10010654" y="8705468"/>
                  <a:pt x="10010273" y="8705773"/>
                </a:cubicBezTo>
                <a:cubicBezTo>
                  <a:pt x="10006881" y="8709890"/>
                  <a:pt x="10002003" y="8712406"/>
                  <a:pt x="9996363" y="8711681"/>
                </a:cubicBezTo>
                <a:lnTo>
                  <a:pt x="9993695" y="8711338"/>
                </a:lnTo>
                <a:cubicBezTo>
                  <a:pt x="9994267" y="8716446"/>
                  <a:pt x="9991981" y="8721859"/>
                  <a:pt x="9987865" y="8725022"/>
                </a:cubicBezTo>
                <a:lnTo>
                  <a:pt x="9982796" y="8728949"/>
                </a:lnTo>
                <a:cubicBezTo>
                  <a:pt x="9976394" y="8733866"/>
                  <a:pt x="9967362" y="8731655"/>
                  <a:pt x="9962674" y="8725670"/>
                </a:cubicBezTo>
                <a:cubicBezTo>
                  <a:pt x="9957719" y="8719420"/>
                  <a:pt x="9960006" y="8710119"/>
                  <a:pt x="9965951" y="8705544"/>
                </a:cubicBezTo>
                <a:lnTo>
                  <a:pt x="9971020" y="8701618"/>
                </a:lnTo>
                <a:cubicBezTo>
                  <a:pt x="9971706" y="8701085"/>
                  <a:pt x="9972544" y="8701008"/>
                  <a:pt x="9973306" y="8700665"/>
                </a:cubicBezTo>
                <a:cubicBezTo>
                  <a:pt x="9972315" y="8696892"/>
                  <a:pt x="9972697" y="8692813"/>
                  <a:pt x="9975060" y="8689573"/>
                </a:cubicBezTo>
                <a:cubicBezTo>
                  <a:pt x="9976813" y="8687210"/>
                  <a:pt x="9978833" y="8685151"/>
                  <a:pt x="9980967" y="8683245"/>
                </a:cubicBezTo>
                <a:cubicBezTo>
                  <a:pt x="9978337" y="8682597"/>
                  <a:pt x="9975669" y="8681949"/>
                  <a:pt x="9973497" y="8679700"/>
                </a:cubicBezTo>
                <a:cubicBezTo>
                  <a:pt x="9968353" y="8674401"/>
                  <a:pt x="9968695" y="8663958"/>
                  <a:pt x="9974678" y="8659345"/>
                </a:cubicBezTo>
                <a:lnTo>
                  <a:pt x="9979747" y="8655419"/>
                </a:lnTo>
                <a:cubicBezTo>
                  <a:pt x="9983215" y="8652751"/>
                  <a:pt x="9987140" y="8651874"/>
                  <a:pt x="9990990" y="8652331"/>
                </a:cubicBezTo>
                <a:cubicBezTo>
                  <a:pt x="9990265" y="8644784"/>
                  <a:pt x="9995410" y="8636550"/>
                  <a:pt x="10003490" y="8634950"/>
                </a:cubicBezTo>
                <a:cubicBezTo>
                  <a:pt x="10003184" y="8634606"/>
                  <a:pt x="10002918" y="8634302"/>
                  <a:pt x="10002613" y="8634035"/>
                </a:cubicBezTo>
                <a:close/>
                <a:moveTo>
                  <a:pt x="9931576" y="8618635"/>
                </a:moveTo>
                <a:lnTo>
                  <a:pt x="9941714" y="8610820"/>
                </a:lnTo>
                <a:cubicBezTo>
                  <a:pt x="9948116" y="8605903"/>
                  <a:pt x="9957187" y="8608305"/>
                  <a:pt x="9961835" y="8614289"/>
                </a:cubicBezTo>
                <a:cubicBezTo>
                  <a:pt x="9961835" y="8614289"/>
                  <a:pt x="9961835" y="8614328"/>
                  <a:pt x="9961874" y="8614365"/>
                </a:cubicBezTo>
                <a:cubicBezTo>
                  <a:pt x="9963246" y="8614099"/>
                  <a:pt x="9964617" y="8613756"/>
                  <a:pt x="9966065" y="8613946"/>
                </a:cubicBezTo>
                <a:lnTo>
                  <a:pt x="9975593" y="8615280"/>
                </a:lnTo>
                <a:cubicBezTo>
                  <a:pt x="9983824" y="8616424"/>
                  <a:pt x="9990342" y="8623171"/>
                  <a:pt x="9989617" y="8631824"/>
                </a:cubicBezTo>
                <a:cubicBezTo>
                  <a:pt x="9988970" y="8639752"/>
                  <a:pt x="9981272" y="8646995"/>
                  <a:pt x="9973078" y="8645851"/>
                </a:cubicBezTo>
                <a:lnTo>
                  <a:pt x="9963551" y="8644479"/>
                </a:lnTo>
                <a:cubicBezTo>
                  <a:pt x="9959244" y="8643869"/>
                  <a:pt x="9955471" y="8641696"/>
                  <a:pt x="9952917" y="8638571"/>
                </a:cubicBezTo>
                <a:lnTo>
                  <a:pt x="9948230" y="8642192"/>
                </a:lnTo>
                <a:cubicBezTo>
                  <a:pt x="9941828" y="8647109"/>
                  <a:pt x="9932757" y="8644708"/>
                  <a:pt x="9928146" y="8638723"/>
                </a:cubicBezTo>
                <a:cubicBezTo>
                  <a:pt x="9923192" y="8632433"/>
                  <a:pt x="9925593" y="8623209"/>
                  <a:pt x="9931576" y="8618635"/>
                </a:cubicBezTo>
                <a:close/>
                <a:moveTo>
                  <a:pt x="9924945" y="8645851"/>
                </a:moveTo>
                <a:cubicBezTo>
                  <a:pt x="9936378" y="8660603"/>
                  <a:pt x="9914961" y="8680348"/>
                  <a:pt x="9903527" y="8665558"/>
                </a:cubicBezTo>
                <a:cubicBezTo>
                  <a:pt x="9892057" y="8650844"/>
                  <a:pt x="9913475" y="8631061"/>
                  <a:pt x="9924945" y="8645851"/>
                </a:cubicBezTo>
                <a:close/>
                <a:moveTo>
                  <a:pt x="9871744" y="8607276"/>
                </a:moveTo>
                <a:cubicBezTo>
                  <a:pt x="9876661" y="8602625"/>
                  <a:pt x="9885845" y="8602053"/>
                  <a:pt x="9890952" y="8607009"/>
                </a:cubicBezTo>
                <a:cubicBezTo>
                  <a:pt x="9894686" y="8607047"/>
                  <a:pt x="9898459" y="8608609"/>
                  <a:pt x="9901432" y="8612459"/>
                </a:cubicBezTo>
                <a:cubicBezTo>
                  <a:pt x="9908787" y="8622027"/>
                  <a:pt x="9901698" y="8632663"/>
                  <a:pt x="9892704" y="8634987"/>
                </a:cubicBezTo>
                <a:cubicBezTo>
                  <a:pt x="9887140" y="8638151"/>
                  <a:pt x="9879099" y="8638037"/>
                  <a:pt x="9874983" y="8632739"/>
                </a:cubicBezTo>
                <a:lnTo>
                  <a:pt x="9871058" y="8627669"/>
                </a:lnTo>
                <a:cubicBezTo>
                  <a:pt x="9866370" y="8621494"/>
                  <a:pt x="9865647" y="8613032"/>
                  <a:pt x="9871744" y="8607276"/>
                </a:cubicBezTo>
                <a:close/>
                <a:moveTo>
                  <a:pt x="9848574" y="8681759"/>
                </a:moveTo>
                <a:cubicBezTo>
                  <a:pt x="9850517" y="8680005"/>
                  <a:pt x="9853108" y="8679090"/>
                  <a:pt x="9855815" y="8678594"/>
                </a:cubicBezTo>
                <a:cubicBezTo>
                  <a:pt x="9854976" y="8673182"/>
                  <a:pt x="9857453" y="8667655"/>
                  <a:pt x="9862026" y="8664148"/>
                </a:cubicBezTo>
                <a:lnTo>
                  <a:pt x="9867095" y="8660222"/>
                </a:lnTo>
                <a:cubicBezTo>
                  <a:pt x="9873306" y="8655457"/>
                  <a:pt x="9883025" y="8658163"/>
                  <a:pt x="9887064" y="8664300"/>
                </a:cubicBezTo>
                <a:cubicBezTo>
                  <a:pt x="9891599" y="8671123"/>
                  <a:pt x="9889161" y="8679548"/>
                  <a:pt x="9882986" y="8684274"/>
                </a:cubicBezTo>
                <a:lnTo>
                  <a:pt x="9877918" y="8688201"/>
                </a:lnTo>
                <a:cubicBezTo>
                  <a:pt x="9876736" y="8689115"/>
                  <a:pt x="9875327" y="8689534"/>
                  <a:pt x="9873954" y="8689916"/>
                </a:cubicBezTo>
                <a:cubicBezTo>
                  <a:pt x="9877384" y="8695862"/>
                  <a:pt x="9877308" y="8703257"/>
                  <a:pt x="9871782" y="8708213"/>
                </a:cubicBezTo>
                <a:cubicBezTo>
                  <a:pt x="9866295" y="8713130"/>
                  <a:pt x="9856158" y="8713320"/>
                  <a:pt x="9851394" y="8707145"/>
                </a:cubicBezTo>
                <a:lnTo>
                  <a:pt x="9847468" y="8702076"/>
                </a:lnTo>
                <a:cubicBezTo>
                  <a:pt x="9842742" y="8695938"/>
                  <a:pt x="9842438" y="8687286"/>
                  <a:pt x="9848574" y="8681759"/>
                </a:cubicBezTo>
                <a:close/>
                <a:moveTo>
                  <a:pt x="9848345" y="8731312"/>
                </a:moveTo>
                <a:cubicBezTo>
                  <a:pt x="9854595" y="8726395"/>
                  <a:pt x="9863856" y="8728682"/>
                  <a:pt x="9868467" y="8734628"/>
                </a:cubicBezTo>
                <a:lnTo>
                  <a:pt x="9872392" y="8739698"/>
                </a:lnTo>
                <a:cubicBezTo>
                  <a:pt x="9877308" y="8746064"/>
                  <a:pt x="9875059" y="8755136"/>
                  <a:pt x="9869077" y="8759825"/>
                </a:cubicBezTo>
                <a:cubicBezTo>
                  <a:pt x="9862826" y="8764742"/>
                  <a:pt x="9853565" y="8762455"/>
                  <a:pt x="9848954" y="8756508"/>
                </a:cubicBezTo>
                <a:lnTo>
                  <a:pt x="9845029" y="8751439"/>
                </a:lnTo>
                <a:cubicBezTo>
                  <a:pt x="9840113" y="8745035"/>
                  <a:pt x="9842362" y="8736001"/>
                  <a:pt x="9848345" y="8731312"/>
                </a:cubicBezTo>
                <a:close/>
                <a:moveTo>
                  <a:pt x="9821667" y="8808501"/>
                </a:moveTo>
                <a:cubicBezTo>
                  <a:pt x="9822506" y="8806062"/>
                  <a:pt x="9823726" y="8803775"/>
                  <a:pt x="9825479" y="8801983"/>
                </a:cubicBezTo>
                <a:cubicBezTo>
                  <a:pt x="9825479" y="8801945"/>
                  <a:pt x="9825479" y="8801869"/>
                  <a:pt x="9825479" y="8801793"/>
                </a:cubicBezTo>
                <a:cubicBezTo>
                  <a:pt x="9827194" y="8793750"/>
                  <a:pt x="9834854" y="8789671"/>
                  <a:pt x="9842552" y="8790662"/>
                </a:cubicBezTo>
                <a:lnTo>
                  <a:pt x="9851546" y="8791844"/>
                </a:lnTo>
                <a:cubicBezTo>
                  <a:pt x="9859320" y="8792835"/>
                  <a:pt x="9864199" y="8801754"/>
                  <a:pt x="9862674" y="8808921"/>
                </a:cubicBezTo>
                <a:cubicBezTo>
                  <a:pt x="9861111" y="8816316"/>
                  <a:pt x="9854481" y="8820318"/>
                  <a:pt x="9847430" y="8820128"/>
                </a:cubicBezTo>
                <a:cubicBezTo>
                  <a:pt x="9846858" y="8823482"/>
                  <a:pt x="9845220" y="8826684"/>
                  <a:pt x="9842552" y="8828780"/>
                </a:cubicBezTo>
                <a:lnTo>
                  <a:pt x="9837483" y="8832707"/>
                </a:lnTo>
                <a:cubicBezTo>
                  <a:pt x="9831081" y="8837624"/>
                  <a:pt x="9822583" y="8836785"/>
                  <a:pt x="9817171" y="8830839"/>
                </a:cubicBezTo>
                <a:cubicBezTo>
                  <a:pt x="9814732" y="8828171"/>
                  <a:pt x="9813780" y="8824473"/>
                  <a:pt x="9814008" y="8820813"/>
                </a:cubicBezTo>
                <a:cubicBezTo>
                  <a:pt x="9811302" y="8825083"/>
                  <a:pt x="9806805" y="8828399"/>
                  <a:pt x="9801927" y="8827789"/>
                </a:cubicBezTo>
                <a:lnTo>
                  <a:pt x="9792857" y="8826646"/>
                </a:lnTo>
                <a:cubicBezTo>
                  <a:pt x="9784739" y="8825617"/>
                  <a:pt x="9778680" y="8820776"/>
                  <a:pt x="9778300" y="8812085"/>
                </a:cubicBezTo>
                <a:cubicBezTo>
                  <a:pt x="9778261" y="8811436"/>
                  <a:pt x="9778604" y="8810788"/>
                  <a:pt x="9778680" y="8810140"/>
                </a:cubicBezTo>
                <a:cubicBezTo>
                  <a:pt x="9777956" y="8811589"/>
                  <a:pt x="9777041" y="8812923"/>
                  <a:pt x="9775898" y="8814105"/>
                </a:cubicBezTo>
                <a:cubicBezTo>
                  <a:pt x="9775898" y="8814105"/>
                  <a:pt x="9775936" y="8814143"/>
                  <a:pt x="9775936" y="8814143"/>
                </a:cubicBezTo>
                <a:cubicBezTo>
                  <a:pt x="9780852" y="8820470"/>
                  <a:pt x="9778452" y="8829619"/>
                  <a:pt x="9772468" y="8834231"/>
                </a:cubicBezTo>
                <a:lnTo>
                  <a:pt x="9767400" y="8838157"/>
                </a:lnTo>
                <a:cubicBezTo>
                  <a:pt x="9760997" y="8843074"/>
                  <a:pt x="9751927" y="8840635"/>
                  <a:pt x="9747316" y="8834688"/>
                </a:cubicBezTo>
                <a:cubicBezTo>
                  <a:pt x="9745829" y="8832783"/>
                  <a:pt x="9745220" y="8830648"/>
                  <a:pt x="9744953" y="8828437"/>
                </a:cubicBezTo>
                <a:cubicBezTo>
                  <a:pt x="9742780" y="8827408"/>
                  <a:pt x="9740761" y="8826074"/>
                  <a:pt x="9739237" y="8824168"/>
                </a:cubicBezTo>
                <a:cubicBezTo>
                  <a:pt x="9734282" y="8817993"/>
                  <a:pt x="9736378" y="8808616"/>
                  <a:pt x="9742362" y="8804004"/>
                </a:cubicBezTo>
                <a:lnTo>
                  <a:pt x="9757605" y="8792263"/>
                </a:lnTo>
                <a:cubicBezTo>
                  <a:pt x="9764008" y="8787346"/>
                  <a:pt x="9772964" y="8789404"/>
                  <a:pt x="9777766" y="8795389"/>
                </a:cubicBezTo>
                <a:cubicBezTo>
                  <a:pt x="9780128" y="8798324"/>
                  <a:pt x="9780776" y="8801907"/>
                  <a:pt x="9780243" y="8805376"/>
                </a:cubicBezTo>
                <a:cubicBezTo>
                  <a:pt x="9782796" y="8800649"/>
                  <a:pt x="9787712" y="8796837"/>
                  <a:pt x="9792895" y="8797485"/>
                </a:cubicBezTo>
                <a:cubicBezTo>
                  <a:pt x="9795905" y="8797867"/>
                  <a:pt x="9798955" y="8798248"/>
                  <a:pt x="9801965" y="8798629"/>
                </a:cubicBezTo>
                <a:cubicBezTo>
                  <a:pt x="9810082" y="8799658"/>
                  <a:pt x="9816142" y="8804461"/>
                  <a:pt x="9816523" y="8813190"/>
                </a:cubicBezTo>
                <a:cubicBezTo>
                  <a:pt x="9816523" y="8813381"/>
                  <a:pt x="9816409" y="8813533"/>
                  <a:pt x="9816409" y="8813724"/>
                </a:cubicBezTo>
                <a:cubicBezTo>
                  <a:pt x="9817171" y="8812542"/>
                  <a:pt x="9817933" y="8811322"/>
                  <a:pt x="9819076" y="8810484"/>
                </a:cubicBezTo>
                <a:lnTo>
                  <a:pt x="9821667" y="8808501"/>
                </a:lnTo>
                <a:close/>
                <a:moveTo>
                  <a:pt x="9769382" y="8721516"/>
                </a:moveTo>
                <a:cubicBezTo>
                  <a:pt x="9773307" y="8726624"/>
                  <a:pt x="9772964" y="8731998"/>
                  <a:pt x="9770525" y="8736306"/>
                </a:cubicBezTo>
                <a:cubicBezTo>
                  <a:pt x="9774945" y="8735315"/>
                  <a:pt x="9779518" y="8736001"/>
                  <a:pt x="9783330" y="8739812"/>
                </a:cubicBezTo>
                <a:cubicBezTo>
                  <a:pt x="9788321" y="8744844"/>
                  <a:pt x="9789466" y="8755479"/>
                  <a:pt x="9783291" y="8760244"/>
                </a:cubicBezTo>
                <a:lnTo>
                  <a:pt x="9778223" y="8764170"/>
                </a:lnTo>
                <a:cubicBezTo>
                  <a:pt x="9772011" y="8768935"/>
                  <a:pt x="9763893" y="8770231"/>
                  <a:pt x="9757834" y="8764132"/>
                </a:cubicBezTo>
                <a:cubicBezTo>
                  <a:pt x="9753032" y="8759291"/>
                  <a:pt x="9751965" y="8749380"/>
                  <a:pt x="9757415" y="8744387"/>
                </a:cubicBezTo>
                <a:cubicBezTo>
                  <a:pt x="9753490" y="8744463"/>
                  <a:pt x="9749526" y="8743014"/>
                  <a:pt x="9746401" y="8738974"/>
                </a:cubicBezTo>
                <a:cubicBezTo>
                  <a:pt x="9735045" y="8724184"/>
                  <a:pt x="9758063" y="8706802"/>
                  <a:pt x="9769382" y="8721516"/>
                </a:cubicBezTo>
                <a:close/>
                <a:moveTo>
                  <a:pt x="9796478" y="8693842"/>
                </a:moveTo>
                <a:cubicBezTo>
                  <a:pt x="9807796" y="8708517"/>
                  <a:pt x="9782757" y="8722888"/>
                  <a:pt x="9771591" y="8708365"/>
                </a:cubicBezTo>
                <a:cubicBezTo>
                  <a:pt x="9760234" y="8693727"/>
                  <a:pt x="9785311" y="8679357"/>
                  <a:pt x="9796478" y="8693842"/>
                </a:cubicBezTo>
                <a:close/>
                <a:moveTo>
                  <a:pt x="9791180" y="8770116"/>
                </a:moveTo>
                <a:cubicBezTo>
                  <a:pt x="9779709" y="8755326"/>
                  <a:pt x="9804937" y="8740766"/>
                  <a:pt x="9816256" y="8755365"/>
                </a:cubicBezTo>
                <a:cubicBezTo>
                  <a:pt x="9827728" y="8770155"/>
                  <a:pt x="9802498" y="8784716"/>
                  <a:pt x="9791180" y="8770116"/>
                </a:cubicBezTo>
                <a:close/>
                <a:moveTo>
                  <a:pt x="9794877" y="8666702"/>
                </a:moveTo>
                <a:lnTo>
                  <a:pt x="9785882" y="8665520"/>
                </a:lnTo>
                <a:cubicBezTo>
                  <a:pt x="9777841" y="8664491"/>
                  <a:pt x="9771859" y="8659688"/>
                  <a:pt x="9771516" y="8651073"/>
                </a:cubicBezTo>
                <a:cubicBezTo>
                  <a:pt x="9771211" y="8643945"/>
                  <a:pt x="9778489" y="8635711"/>
                  <a:pt x="9785998" y="8636703"/>
                </a:cubicBezTo>
                <a:lnTo>
                  <a:pt x="9794991" y="8637884"/>
                </a:lnTo>
                <a:cubicBezTo>
                  <a:pt x="9803032" y="8638913"/>
                  <a:pt x="9809016" y="8643717"/>
                  <a:pt x="9809358" y="8652370"/>
                </a:cubicBezTo>
                <a:cubicBezTo>
                  <a:pt x="9809625" y="8659421"/>
                  <a:pt x="9802384" y="8667655"/>
                  <a:pt x="9794877" y="8666702"/>
                </a:cubicBezTo>
                <a:close/>
                <a:moveTo>
                  <a:pt x="9805891" y="8601024"/>
                </a:moveTo>
                <a:cubicBezTo>
                  <a:pt x="9817057" y="8615547"/>
                  <a:pt x="9796782" y="8636055"/>
                  <a:pt x="9785464" y="8621379"/>
                </a:cubicBezTo>
                <a:cubicBezTo>
                  <a:pt x="9774259" y="8606894"/>
                  <a:pt x="9794571" y="8586348"/>
                  <a:pt x="9805891" y="8601024"/>
                </a:cubicBezTo>
                <a:close/>
                <a:moveTo>
                  <a:pt x="9759511" y="8570339"/>
                </a:moveTo>
                <a:cubicBezTo>
                  <a:pt x="9760502" y="8562563"/>
                  <a:pt x="9768086" y="8556960"/>
                  <a:pt x="9775784" y="8558027"/>
                </a:cubicBezTo>
                <a:cubicBezTo>
                  <a:pt x="9783558" y="8559094"/>
                  <a:pt x="9789084" y="8566565"/>
                  <a:pt x="9788093" y="8574303"/>
                </a:cubicBezTo>
                <a:lnTo>
                  <a:pt x="9786912" y="8583299"/>
                </a:lnTo>
                <a:cubicBezTo>
                  <a:pt x="9785921" y="8591037"/>
                  <a:pt x="9778337" y="8596679"/>
                  <a:pt x="9770639" y="8595612"/>
                </a:cubicBezTo>
                <a:cubicBezTo>
                  <a:pt x="9762864" y="8594544"/>
                  <a:pt x="9757339" y="8587073"/>
                  <a:pt x="9758329" y="8579335"/>
                </a:cubicBezTo>
                <a:lnTo>
                  <a:pt x="9759511" y="8570339"/>
                </a:lnTo>
                <a:close/>
                <a:moveTo>
                  <a:pt x="9764236" y="8641467"/>
                </a:moveTo>
                <a:cubicBezTo>
                  <a:pt x="9775441" y="8655991"/>
                  <a:pt x="9754823" y="8676231"/>
                  <a:pt x="9743505" y="8661518"/>
                </a:cubicBezTo>
                <a:cubicBezTo>
                  <a:pt x="9732301" y="8646995"/>
                  <a:pt x="9752918" y="8626792"/>
                  <a:pt x="9764236" y="8641467"/>
                </a:cubicBezTo>
                <a:close/>
                <a:moveTo>
                  <a:pt x="9739618" y="8761959"/>
                </a:moveTo>
                <a:cubicBezTo>
                  <a:pt x="9744458" y="8768172"/>
                  <a:pt x="9744801" y="8776902"/>
                  <a:pt x="9738627" y="8782543"/>
                </a:cubicBezTo>
                <a:cubicBezTo>
                  <a:pt x="9733101" y="8787536"/>
                  <a:pt x="9722888" y="8787765"/>
                  <a:pt x="9718048" y="8781552"/>
                </a:cubicBezTo>
                <a:lnTo>
                  <a:pt x="9714084" y="8776444"/>
                </a:lnTo>
                <a:cubicBezTo>
                  <a:pt x="9709244" y="8770192"/>
                  <a:pt x="9708901" y="8761502"/>
                  <a:pt x="9715075" y="8755860"/>
                </a:cubicBezTo>
                <a:cubicBezTo>
                  <a:pt x="9720601" y="8750867"/>
                  <a:pt x="9730814" y="8750638"/>
                  <a:pt x="9735654" y="8756851"/>
                </a:cubicBezTo>
                <a:lnTo>
                  <a:pt x="9739618" y="8761959"/>
                </a:lnTo>
                <a:close/>
                <a:moveTo>
                  <a:pt x="9731386" y="8685989"/>
                </a:moveTo>
                <a:cubicBezTo>
                  <a:pt x="9732224" y="8690030"/>
                  <a:pt x="9731500" y="8694223"/>
                  <a:pt x="9728299" y="8698073"/>
                </a:cubicBezTo>
                <a:cubicBezTo>
                  <a:pt x="9723764" y="8703600"/>
                  <a:pt x="9712903" y="8704820"/>
                  <a:pt x="9707949" y="8699102"/>
                </a:cubicBezTo>
                <a:cubicBezTo>
                  <a:pt x="9703490" y="8693956"/>
                  <a:pt x="9699907" y="8688162"/>
                  <a:pt x="9701241" y="8680996"/>
                </a:cubicBezTo>
                <a:cubicBezTo>
                  <a:pt x="9701393" y="8680310"/>
                  <a:pt x="9701660" y="8679700"/>
                  <a:pt x="9701851" y="8679052"/>
                </a:cubicBezTo>
                <a:cubicBezTo>
                  <a:pt x="9698116" y="8665520"/>
                  <a:pt x="9715189" y="8651302"/>
                  <a:pt x="9725136" y="8664224"/>
                </a:cubicBezTo>
                <a:cubicBezTo>
                  <a:pt x="9726050" y="8665444"/>
                  <a:pt x="9726698" y="8666702"/>
                  <a:pt x="9727232" y="8667998"/>
                </a:cubicBezTo>
                <a:cubicBezTo>
                  <a:pt x="9728642" y="8668989"/>
                  <a:pt x="9729899" y="8670247"/>
                  <a:pt x="9730929" y="8671657"/>
                </a:cubicBezTo>
                <a:cubicBezTo>
                  <a:pt x="9733978" y="8676041"/>
                  <a:pt x="9733711" y="8681530"/>
                  <a:pt x="9731386" y="8685989"/>
                </a:cubicBezTo>
                <a:close/>
                <a:moveTo>
                  <a:pt x="9699641" y="8602282"/>
                </a:moveTo>
                <a:lnTo>
                  <a:pt x="9704709" y="8598356"/>
                </a:lnTo>
                <a:cubicBezTo>
                  <a:pt x="9710883" y="8593591"/>
                  <a:pt x="9720106" y="8594582"/>
                  <a:pt x="9724946" y="8600795"/>
                </a:cubicBezTo>
                <a:cubicBezTo>
                  <a:pt x="9729709" y="8606894"/>
                  <a:pt x="9728680" y="8616310"/>
                  <a:pt x="9722506" y="8621036"/>
                </a:cubicBezTo>
                <a:lnTo>
                  <a:pt x="9717438" y="8624962"/>
                </a:lnTo>
                <a:cubicBezTo>
                  <a:pt x="9711264" y="8629727"/>
                  <a:pt x="9702041" y="8628736"/>
                  <a:pt x="9697201" y="8622523"/>
                </a:cubicBezTo>
                <a:cubicBezTo>
                  <a:pt x="9692400" y="8616424"/>
                  <a:pt x="9693467" y="8607047"/>
                  <a:pt x="9699641" y="8602282"/>
                </a:cubicBezTo>
                <a:close/>
                <a:moveTo>
                  <a:pt x="9701508" y="8642116"/>
                </a:moveTo>
                <a:cubicBezTo>
                  <a:pt x="9712826" y="8656829"/>
                  <a:pt x="9689999" y="8674440"/>
                  <a:pt x="9678642" y="8659726"/>
                </a:cubicBezTo>
                <a:cubicBezTo>
                  <a:pt x="9667323" y="8645012"/>
                  <a:pt x="9690151" y="8627402"/>
                  <a:pt x="9701508" y="8642116"/>
                </a:cubicBezTo>
                <a:close/>
                <a:moveTo>
                  <a:pt x="9687484" y="8720258"/>
                </a:moveTo>
                <a:cubicBezTo>
                  <a:pt x="9694458" y="8729330"/>
                  <a:pt x="9687941" y="8738745"/>
                  <a:pt x="9679290" y="8741223"/>
                </a:cubicBezTo>
                <a:cubicBezTo>
                  <a:pt x="9680624" y="8741985"/>
                  <a:pt x="9681958" y="8742786"/>
                  <a:pt x="9682872" y="8744005"/>
                </a:cubicBezTo>
                <a:lnTo>
                  <a:pt x="9686797" y="8749075"/>
                </a:lnTo>
                <a:cubicBezTo>
                  <a:pt x="9691714" y="8755479"/>
                  <a:pt x="9691752" y="8763560"/>
                  <a:pt x="9685807" y="8769430"/>
                </a:cubicBezTo>
                <a:cubicBezTo>
                  <a:pt x="9680586" y="8774615"/>
                  <a:pt x="9670029" y="8774462"/>
                  <a:pt x="9665418" y="8768477"/>
                </a:cubicBezTo>
                <a:lnTo>
                  <a:pt x="9661493" y="8763408"/>
                </a:lnTo>
                <a:cubicBezTo>
                  <a:pt x="9656539" y="8757004"/>
                  <a:pt x="9656539" y="8748922"/>
                  <a:pt x="9662446" y="8743014"/>
                </a:cubicBezTo>
                <a:cubicBezTo>
                  <a:pt x="9663894" y="8741566"/>
                  <a:pt x="9665837" y="8740651"/>
                  <a:pt x="9667895" y="8740041"/>
                </a:cubicBezTo>
                <a:cubicBezTo>
                  <a:pt x="9666256" y="8739127"/>
                  <a:pt x="9664694" y="8737830"/>
                  <a:pt x="9663322" y="8736077"/>
                </a:cubicBezTo>
                <a:cubicBezTo>
                  <a:pt x="9652004" y="8721363"/>
                  <a:pt x="9676203" y="8705620"/>
                  <a:pt x="9687484" y="8720258"/>
                </a:cubicBezTo>
                <a:close/>
                <a:moveTo>
                  <a:pt x="9643733" y="8645356"/>
                </a:moveTo>
                <a:cubicBezTo>
                  <a:pt x="9649526" y="8640286"/>
                  <a:pt x="9659397" y="8641696"/>
                  <a:pt x="9664008" y="8647681"/>
                </a:cubicBezTo>
                <a:lnTo>
                  <a:pt x="9667933" y="8652751"/>
                </a:lnTo>
                <a:cubicBezTo>
                  <a:pt x="9672849" y="8659154"/>
                  <a:pt x="9671592" y="8667807"/>
                  <a:pt x="9665608" y="8673029"/>
                </a:cubicBezTo>
                <a:cubicBezTo>
                  <a:pt x="9659816" y="8678099"/>
                  <a:pt x="9649946" y="8676689"/>
                  <a:pt x="9645334" y="8670704"/>
                </a:cubicBezTo>
                <a:lnTo>
                  <a:pt x="9641409" y="8665634"/>
                </a:lnTo>
                <a:cubicBezTo>
                  <a:pt x="9636493" y="8659231"/>
                  <a:pt x="9637750" y="8650578"/>
                  <a:pt x="9643733" y="8645356"/>
                </a:cubicBezTo>
                <a:close/>
                <a:moveTo>
                  <a:pt x="9601813" y="8589131"/>
                </a:moveTo>
                <a:cubicBezTo>
                  <a:pt x="9601394" y="8584709"/>
                  <a:pt x="9602575" y="8580097"/>
                  <a:pt x="9606005" y="8577429"/>
                </a:cubicBezTo>
                <a:lnTo>
                  <a:pt x="9611073" y="8573503"/>
                </a:lnTo>
                <a:cubicBezTo>
                  <a:pt x="9617514" y="8568547"/>
                  <a:pt x="9625365" y="8568166"/>
                  <a:pt x="9631462" y="8574036"/>
                </a:cubicBezTo>
                <a:cubicBezTo>
                  <a:pt x="9636683" y="8579068"/>
                  <a:pt x="9636912" y="8589817"/>
                  <a:pt x="9630891" y="8594430"/>
                </a:cubicBezTo>
                <a:lnTo>
                  <a:pt x="9625822" y="8598356"/>
                </a:lnTo>
                <a:cubicBezTo>
                  <a:pt x="9620906" y="8602168"/>
                  <a:pt x="9615151" y="8603197"/>
                  <a:pt x="9609969" y="8600834"/>
                </a:cubicBezTo>
                <a:cubicBezTo>
                  <a:pt x="9610350" y="8605370"/>
                  <a:pt x="9609016" y="8610135"/>
                  <a:pt x="9605471" y="8612841"/>
                </a:cubicBezTo>
                <a:lnTo>
                  <a:pt x="9600403" y="8616767"/>
                </a:lnTo>
                <a:cubicBezTo>
                  <a:pt x="9599603" y="8617377"/>
                  <a:pt x="9598688" y="8617682"/>
                  <a:pt x="9597849" y="8618139"/>
                </a:cubicBezTo>
                <a:cubicBezTo>
                  <a:pt x="9596821" y="8620007"/>
                  <a:pt x="9595563" y="8621722"/>
                  <a:pt x="9593886" y="8623057"/>
                </a:cubicBezTo>
                <a:cubicBezTo>
                  <a:pt x="9587636" y="8627974"/>
                  <a:pt x="9578375" y="8625725"/>
                  <a:pt x="9573764" y="8619778"/>
                </a:cubicBezTo>
                <a:lnTo>
                  <a:pt x="9569839" y="8614709"/>
                </a:lnTo>
                <a:cubicBezTo>
                  <a:pt x="9564923" y="8608305"/>
                  <a:pt x="9567171" y="8599309"/>
                  <a:pt x="9573116" y="8594582"/>
                </a:cubicBezTo>
                <a:cubicBezTo>
                  <a:pt x="9576546" y="8591876"/>
                  <a:pt x="9580814" y="8591456"/>
                  <a:pt x="9584778" y="8592524"/>
                </a:cubicBezTo>
                <a:lnTo>
                  <a:pt x="9586302" y="8591342"/>
                </a:lnTo>
                <a:cubicBezTo>
                  <a:pt x="9591066" y="8587683"/>
                  <a:pt x="9596782" y="8586882"/>
                  <a:pt x="9601813" y="8589131"/>
                </a:cubicBezTo>
                <a:close/>
                <a:moveTo>
                  <a:pt x="9550632" y="8565460"/>
                </a:moveTo>
                <a:cubicBezTo>
                  <a:pt x="9552309" y="8558294"/>
                  <a:pt x="9560502" y="8552309"/>
                  <a:pt x="9567933" y="8554634"/>
                </a:cubicBezTo>
                <a:lnTo>
                  <a:pt x="9574069" y="8556579"/>
                </a:lnTo>
                <a:cubicBezTo>
                  <a:pt x="9581539" y="8558903"/>
                  <a:pt x="9586759" y="8565803"/>
                  <a:pt x="9584854" y="8573884"/>
                </a:cubicBezTo>
                <a:cubicBezTo>
                  <a:pt x="9583177" y="8581050"/>
                  <a:pt x="9574983" y="8587035"/>
                  <a:pt x="9567552" y="8584709"/>
                </a:cubicBezTo>
                <a:lnTo>
                  <a:pt x="9561417" y="8582803"/>
                </a:lnTo>
                <a:cubicBezTo>
                  <a:pt x="9553985" y="8580402"/>
                  <a:pt x="9548764" y="8573541"/>
                  <a:pt x="9550632" y="8565460"/>
                </a:cubicBezTo>
                <a:close/>
                <a:moveTo>
                  <a:pt x="9514847" y="8605255"/>
                </a:moveTo>
                <a:cubicBezTo>
                  <a:pt x="9518810" y="8606513"/>
                  <a:pt x="9521097" y="8608876"/>
                  <a:pt x="9522316" y="8611621"/>
                </a:cubicBezTo>
                <a:cubicBezTo>
                  <a:pt x="9526927" y="8603769"/>
                  <a:pt x="9538131" y="8599842"/>
                  <a:pt x="9545182" y="8609067"/>
                </a:cubicBezTo>
                <a:cubicBezTo>
                  <a:pt x="9556501" y="8623743"/>
                  <a:pt x="9534702" y="8642611"/>
                  <a:pt x="9523383" y="8627936"/>
                </a:cubicBezTo>
                <a:cubicBezTo>
                  <a:pt x="9522278" y="8626525"/>
                  <a:pt x="9521782" y="8625077"/>
                  <a:pt x="9521249" y="8623629"/>
                </a:cubicBezTo>
                <a:cubicBezTo>
                  <a:pt x="9517895" y="8629575"/>
                  <a:pt x="9510959" y="8634035"/>
                  <a:pt x="9502766" y="8631481"/>
                </a:cubicBezTo>
                <a:cubicBezTo>
                  <a:pt x="9485083" y="8625877"/>
                  <a:pt x="9497354" y="8599766"/>
                  <a:pt x="9514847" y="8605255"/>
                </a:cubicBezTo>
                <a:close/>
                <a:moveTo>
                  <a:pt x="9490494" y="8657858"/>
                </a:moveTo>
                <a:cubicBezTo>
                  <a:pt x="9498764" y="8653780"/>
                  <a:pt x="9507644" y="8654466"/>
                  <a:pt x="9515494" y="8658163"/>
                </a:cubicBezTo>
                <a:cubicBezTo>
                  <a:pt x="9518467" y="8652789"/>
                  <a:pt x="9523536" y="8649205"/>
                  <a:pt x="9530395" y="8650425"/>
                </a:cubicBezTo>
                <a:cubicBezTo>
                  <a:pt x="9537369" y="8651683"/>
                  <a:pt x="9544381" y="8659726"/>
                  <a:pt x="9542057" y="8667159"/>
                </a:cubicBezTo>
                <a:lnTo>
                  <a:pt x="9540152" y="8673258"/>
                </a:lnTo>
                <a:cubicBezTo>
                  <a:pt x="9537788" y="8680729"/>
                  <a:pt x="9531844" y="8686447"/>
                  <a:pt x="9523421" y="8684922"/>
                </a:cubicBezTo>
                <a:cubicBezTo>
                  <a:pt x="9523116" y="8684884"/>
                  <a:pt x="9522849" y="8684656"/>
                  <a:pt x="9522545" y="8684579"/>
                </a:cubicBezTo>
                <a:cubicBezTo>
                  <a:pt x="9517362" y="8688810"/>
                  <a:pt x="9509778" y="8689077"/>
                  <a:pt x="9504366" y="8684846"/>
                </a:cubicBezTo>
                <a:cubicBezTo>
                  <a:pt x="9503718" y="8684389"/>
                  <a:pt x="9503414" y="8684160"/>
                  <a:pt x="9503337" y="8684046"/>
                </a:cubicBezTo>
                <a:cubicBezTo>
                  <a:pt x="9503261" y="8684008"/>
                  <a:pt x="9503185" y="8683969"/>
                  <a:pt x="9503109" y="8683931"/>
                </a:cubicBezTo>
                <a:cubicBezTo>
                  <a:pt x="9503071" y="8683893"/>
                  <a:pt x="9503032" y="8683893"/>
                  <a:pt x="9502994" y="8683893"/>
                </a:cubicBezTo>
                <a:cubicBezTo>
                  <a:pt x="9502194" y="8684198"/>
                  <a:pt x="9501393" y="8684503"/>
                  <a:pt x="9500593" y="8684884"/>
                </a:cubicBezTo>
                <a:cubicBezTo>
                  <a:pt x="9493352" y="8688467"/>
                  <a:pt x="9484854" y="8682940"/>
                  <a:pt x="9482072" y="8676384"/>
                </a:cubicBezTo>
                <a:cubicBezTo>
                  <a:pt x="9478756" y="8668684"/>
                  <a:pt x="9483749" y="8661213"/>
                  <a:pt x="9490494" y="8657858"/>
                </a:cubicBezTo>
                <a:close/>
                <a:moveTo>
                  <a:pt x="9490723" y="8766419"/>
                </a:moveTo>
                <a:cubicBezTo>
                  <a:pt x="9498078" y="8766076"/>
                  <a:pt x="9506005" y="8772365"/>
                  <a:pt x="9505776" y="8780141"/>
                </a:cubicBezTo>
                <a:cubicBezTo>
                  <a:pt x="9505586" y="8787270"/>
                  <a:pt x="9504176" y="8793978"/>
                  <a:pt x="9499145" y="8799353"/>
                </a:cubicBezTo>
                <a:cubicBezTo>
                  <a:pt x="9493619" y="8805223"/>
                  <a:pt x="9485921" y="8806138"/>
                  <a:pt x="9478376" y="8805223"/>
                </a:cubicBezTo>
                <a:cubicBezTo>
                  <a:pt x="9470601" y="8804308"/>
                  <a:pt x="9465799" y="8795122"/>
                  <a:pt x="9467323" y="8788070"/>
                </a:cubicBezTo>
                <a:cubicBezTo>
                  <a:pt x="9468581" y="8782390"/>
                  <a:pt x="9472735" y="8778845"/>
                  <a:pt x="9477728" y="8777550"/>
                </a:cubicBezTo>
                <a:cubicBezTo>
                  <a:pt x="9479328" y="8771527"/>
                  <a:pt x="9483939" y="8766762"/>
                  <a:pt x="9490723" y="8766419"/>
                </a:cubicBezTo>
                <a:close/>
                <a:moveTo>
                  <a:pt x="9467667" y="8664224"/>
                </a:moveTo>
                <a:cubicBezTo>
                  <a:pt x="9485387" y="8669790"/>
                  <a:pt x="9476508" y="8697235"/>
                  <a:pt x="9458787" y="8691669"/>
                </a:cubicBezTo>
                <a:cubicBezTo>
                  <a:pt x="9441066" y="8686104"/>
                  <a:pt x="9449946" y="8658659"/>
                  <a:pt x="9467667" y="8664224"/>
                </a:cubicBezTo>
                <a:close/>
                <a:moveTo>
                  <a:pt x="9440647" y="8689344"/>
                </a:moveTo>
                <a:cubicBezTo>
                  <a:pt x="9454062" y="8693537"/>
                  <a:pt x="9451089" y="8709852"/>
                  <a:pt x="9441257" y="8715150"/>
                </a:cubicBezTo>
                <a:cubicBezTo>
                  <a:pt x="9442285" y="8715951"/>
                  <a:pt x="9443353" y="8716560"/>
                  <a:pt x="9444267" y="8717742"/>
                </a:cubicBezTo>
                <a:cubicBezTo>
                  <a:pt x="9452804" y="8728834"/>
                  <a:pt x="9442514" y="8742481"/>
                  <a:pt x="9432110" y="8742061"/>
                </a:cubicBezTo>
                <a:cubicBezTo>
                  <a:pt x="9434816" y="8742709"/>
                  <a:pt x="9436607" y="8743434"/>
                  <a:pt x="9438894" y="8744844"/>
                </a:cubicBezTo>
                <a:cubicBezTo>
                  <a:pt x="9444115" y="8748008"/>
                  <a:pt x="9446782" y="8752582"/>
                  <a:pt x="9449526" y="8757842"/>
                </a:cubicBezTo>
                <a:cubicBezTo>
                  <a:pt x="9450327" y="8759405"/>
                  <a:pt x="9450517" y="8761235"/>
                  <a:pt x="9450403" y="8763179"/>
                </a:cubicBezTo>
                <a:cubicBezTo>
                  <a:pt x="9452080" y="8765351"/>
                  <a:pt x="9453338" y="8767905"/>
                  <a:pt x="9453680" y="8770536"/>
                </a:cubicBezTo>
                <a:cubicBezTo>
                  <a:pt x="9453947" y="8772632"/>
                  <a:pt x="9454062" y="8774767"/>
                  <a:pt x="9454138" y="8776863"/>
                </a:cubicBezTo>
                <a:cubicBezTo>
                  <a:pt x="9454481" y="8777321"/>
                  <a:pt x="9454862" y="8777740"/>
                  <a:pt x="9455166" y="8778236"/>
                </a:cubicBezTo>
                <a:cubicBezTo>
                  <a:pt x="9459015" y="8784601"/>
                  <a:pt x="9457187" y="8794436"/>
                  <a:pt x="9450289" y="8798057"/>
                </a:cubicBezTo>
                <a:lnTo>
                  <a:pt x="9446554" y="8800001"/>
                </a:lnTo>
                <a:cubicBezTo>
                  <a:pt x="9445639" y="8800916"/>
                  <a:pt x="9444687" y="8801831"/>
                  <a:pt x="9443619" y="8802631"/>
                </a:cubicBezTo>
                <a:cubicBezTo>
                  <a:pt x="9435350" y="8808806"/>
                  <a:pt x="9423917" y="8809035"/>
                  <a:pt x="9414122" y="8810712"/>
                </a:cubicBezTo>
                <a:cubicBezTo>
                  <a:pt x="9405777" y="8812161"/>
                  <a:pt x="9400784" y="8806938"/>
                  <a:pt x="9399374" y="8800573"/>
                </a:cubicBezTo>
                <a:cubicBezTo>
                  <a:pt x="9397011" y="8800916"/>
                  <a:pt x="9394572" y="8800687"/>
                  <a:pt x="9392247" y="8799658"/>
                </a:cubicBezTo>
                <a:cubicBezTo>
                  <a:pt x="9392057" y="8804423"/>
                  <a:pt x="9389923" y="8809111"/>
                  <a:pt x="9385616" y="8811398"/>
                </a:cubicBezTo>
                <a:lnTo>
                  <a:pt x="9377575" y="8815591"/>
                </a:lnTo>
                <a:cubicBezTo>
                  <a:pt x="9372697" y="8818145"/>
                  <a:pt x="9366981" y="8817955"/>
                  <a:pt x="9362522" y="8815248"/>
                </a:cubicBezTo>
                <a:cubicBezTo>
                  <a:pt x="9359816" y="8817116"/>
                  <a:pt x="9356805" y="8818450"/>
                  <a:pt x="9353566" y="8818298"/>
                </a:cubicBezTo>
                <a:cubicBezTo>
                  <a:pt x="9353337" y="8828399"/>
                  <a:pt x="9344915" y="8838577"/>
                  <a:pt x="9336455" y="8843456"/>
                </a:cubicBezTo>
                <a:cubicBezTo>
                  <a:pt x="9330510" y="8846886"/>
                  <a:pt x="9322240" y="8845057"/>
                  <a:pt x="9314847" y="8841855"/>
                </a:cubicBezTo>
                <a:cubicBezTo>
                  <a:pt x="9311493" y="8850965"/>
                  <a:pt x="9295982" y="8855882"/>
                  <a:pt x="9287789" y="8845247"/>
                </a:cubicBezTo>
                <a:cubicBezTo>
                  <a:pt x="9282225" y="8838005"/>
                  <a:pt x="9285502" y="8830839"/>
                  <a:pt x="9291600" y="8827141"/>
                </a:cubicBezTo>
                <a:cubicBezTo>
                  <a:pt x="9290457" y="8826417"/>
                  <a:pt x="9289389" y="8825578"/>
                  <a:pt x="9288551" y="8824625"/>
                </a:cubicBezTo>
                <a:cubicBezTo>
                  <a:pt x="9282225" y="8828895"/>
                  <a:pt x="9273764" y="8826912"/>
                  <a:pt x="9269115" y="8821157"/>
                </a:cubicBezTo>
                <a:cubicBezTo>
                  <a:pt x="9266104" y="8817459"/>
                  <a:pt x="9265685" y="8812542"/>
                  <a:pt x="9267133" y="8808234"/>
                </a:cubicBezTo>
                <a:cubicBezTo>
                  <a:pt x="9266600" y="8808997"/>
                  <a:pt x="9265914" y="8809683"/>
                  <a:pt x="9265152" y="8810255"/>
                </a:cubicBezTo>
                <a:lnTo>
                  <a:pt x="9260083" y="8814181"/>
                </a:lnTo>
                <a:cubicBezTo>
                  <a:pt x="9253871" y="8818946"/>
                  <a:pt x="9245791" y="8820356"/>
                  <a:pt x="9239694" y="8814296"/>
                </a:cubicBezTo>
                <a:cubicBezTo>
                  <a:pt x="9234702" y="8809340"/>
                  <a:pt x="9233406" y="8798629"/>
                  <a:pt x="9239618" y="8793864"/>
                </a:cubicBezTo>
                <a:lnTo>
                  <a:pt x="9244687" y="8789938"/>
                </a:lnTo>
                <a:cubicBezTo>
                  <a:pt x="9250898" y="8785173"/>
                  <a:pt x="9258939" y="8783763"/>
                  <a:pt x="9265075" y="8789862"/>
                </a:cubicBezTo>
                <a:cubicBezTo>
                  <a:pt x="9268620" y="8793407"/>
                  <a:pt x="9270220" y="8799811"/>
                  <a:pt x="9268658" y="8804918"/>
                </a:cubicBezTo>
                <a:cubicBezTo>
                  <a:pt x="9269572" y="8803393"/>
                  <a:pt x="9270716" y="8802060"/>
                  <a:pt x="9272126" y="8800992"/>
                </a:cubicBezTo>
                <a:lnTo>
                  <a:pt x="9277194" y="8797066"/>
                </a:lnTo>
                <a:cubicBezTo>
                  <a:pt x="9278985" y="8795656"/>
                  <a:pt x="9281005" y="8794893"/>
                  <a:pt x="9283063" y="8794550"/>
                </a:cubicBezTo>
                <a:cubicBezTo>
                  <a:pt x="9284740" y="8787994"/>
                  <a:pt x="9288665" y="8782200"/>
                  <a:pt x="9295334" y="8778731"/>
                </a:cubicBezTo>
                <a:cubicBezTo>
                  <a:pt x="9299603" y="8776520"/>
                  <a:pt x="9303909" y="8775682"/>
                  <a:pt x="9308177" y="8775834"/>
                </a:cubicBezTo>
                <a:cubicBezTo>
                  <a:pt x="9309016" y="8773776"/>
                  <a:pt x="9310312" y="8771832"/>
                  <a:pt x="9312141" y="8770192"/>
                </a:cubicBezTo>
                <a:cubicBezTo>
                  <a:pt x="9317743" y="8765085"/>
                  <a:pt x="9327842" y="8766152"/>
                  <a:pt x="9332453" y="8772098"/>
                </a:cubicBezTo>
                <a:lnTo>
                  <a:pt x="9340266" y="8782276"/>
                </a:lnTo>
                <a:cubicBezTo>
                  <a:pt x="9343505" y="8786469"/>
                  <a:pt x="9344191" y="8791615"/>
                  <a:pt x="9342591" y="8796151"/>
                </a:cubicBezTo>
                <a:cubicBezTo>
                  <a:pt x="9342705" y="8796265"/>
                  <a:pt x="9342857" y="8796456"/>
                  <a:pt x="9342971" y="8796609"/>
                </a:cubicBezTo>
                <a:cubicBezTo>
                  <a:pt x="9347011" y="8790662"/>
                  <a:pt x="9355167" y="8787765"/>
                  <a:pt x="9361874" y="8791577"/>
                </a:cubicBezTo>
                <a:cubicBezTo>
                  <a:pt x="9362217" y="8791386"/>
                  <a:pt x="9362408" y="8791005"/>
                  <a:pt x="9362750" y="8790814"/>
                </a:cubicBezTo>
                <a:cubicBezTo>
                  <a:pt x="9365418" y="8789404"/>
                  <a:pt x="9368124" y="8787994"/>
                  <a:pt x="9370792" y="8786621"/>
                </a:cubicBezTo>
                <a:cubicBezTo>
                  <a:pt x="9375060" y="8784411"/>
                  <a:pt x="9379900" y="8784373"/>
                  <a:pt x="9384016" y="8786164"/>
                </a:cubicBezTo>
                <a:cubicBezTo>
                  <a:pt x="9384282" y="8782619"/>
                  <a:pt x="9385921" y="8779456"/>
                  <a:pt x="9388513" y="8777016"/>
                </a:cubicBezTo>
                <a:cubicBezTo>
                  <a:pt x="9385464" y="8770993"/>
                  <a:pt x="9385845" y="8763484"/>
                  <a:pt x="9392743" y="8759710"/>
                </a:cubicBezTo>
                <a:cubicBezTo>
                  <a:pt x="9395106" y="8758414"/>
                  <a:pt x="9397316" y="8756851"/>
                  <a:pt x="9399679" y="8755593"/>
                </a:cubicBezTo>
                <a:cubicBezTo>
                  <a:pt x="9400251" y="8755212"/>
                  <a:pt x="9400784" y="8754793"/>
                  <a:pt x="9401279" y="8754374"/>
                </a:cubicBezTo>
                <a:cubicBezTo>
                  <a:pt x="9402689" y="8752963"/>
                  <a:pt x="9404023" y="8751782"/>
                  <a:pt x="9405548" y="8750829"/>
                </a:cubicBezTo>
                <a:cubicBezTo>
                  <a:pt x="9406005" y="8746559"/>
                  <a:pt x="9408215" y="8742290"/>
                  <a:pt x="9411493" y="8739965"/>
                </a:cubicBezTo>
                <a:cubicBezTo>
                  <a:pt x="9415685" y="8736954"/>
                  <a:pt x="9420334" y="8736954"/>
                  <a:pt x="9424526" y="8738555"/>
                </a:cubicBezTo>
                <a:cubicBezTo>
                  <a:pt x="9423878" y="8737983"/>
                  <a:pt x="9423193" y="8737678"/>
                  <a:pt x="9422583" y="8736916"/>
                </a:cubicBezTo>
                <a:cubicBezTo>
                  <a:pt x="9416180" y="8728606"/>
                  <a:pt x="9420449" y="8718962"/>
                  <a:pt x="9427347" y="8714769"/>
                </a:cubicBezTo>
                <a:cubicBezTo>
                  <a:pt x="9413818" y="8707336"/>
                  <a:pt x="9424069" y="8684160"/>
                  <a:pt x="9440647" y="8689344"/>
                </a:cubicBezTo>
                <a:close/>
                <a:moveTo>
                  <a:pt x="9402918" y="8569996"/>
                </a:moveTo>
                <a:cubicBezTo>
                  <a:pt x="9410311" y="8572245"/>
                  <a:pt x="9414846" y="8580555"/>
                  <a:pt x="9412522" y="8587988"/>
                </a:cubicBezTo>
                <a:lnTo>
                  <a:pt x="9410617" y="8594087"/>
                </a:lnTo>
                <a:cubicBezTo>
                  <a:pt x="9408596" y="8600567"/>
                  <a:pt x="9402156" y="8604455"/>
                  <a:pt x="9395563" y="8603959"/>
                </a:cubicBezTo>
                <a:cubicBezTo>
                  <a:pt x="9396402" y="8605027"/>
                  <a:pt x="9396935" y="8606322"/>
                  <a:pt x="9397430" y="8607581"/>
                </a:cubicBezTo>
                <a:cubicBezTo>
                  <a:pt x="9402956" y="8603235"/>
                  <a:pt x="9412445" y="8603007"/>
                  <a:pt x="9416981" y="8608915"/>
                </a:cubicBezTo>
                <a:lnTo>
                  <a:pt x="9420906" y="8613984"/>
                </a:lnTo>
                <a:cubicBezTo>
                  <a:pt x="9425669" y="8620160"/>
                  <a:pt x="9426203" y="8628736"/>
                  <a:pt x="9420029" y="8634378"/>
                </a:cubicBezTo>
                <a:cubicBezTo>
                  <a:pt x="9414656" y="8639295"/>
                  <a:pt x="9404404" y="8639714"/>
                  <a:pt x="9399641" y="8633539"/>
                </a:cubicBezTo>
                <a:lnTo>
                  <a:pt x="9395715" y="8628469"/>
                </a:lnTo>
                <a:cubicBezTo>
                  <a:pt x="9394611" y="8627021"/>
                  <a:pt x="9393772" y="8625420"/>
                  <a:pt x="9393162" y="8623819"/>
                </a:cubicBezTo>
                <a:cubicBezTo>
                  <a:pt x="9390189" y="8626220"/>
                  <a:pt x="9386340" y="8627555"/>
                  <a:pt x="9382377" y="8627021"/>
                </a:cubicBezTo>
                <a:lnTo>
                  <a:pt x="9373383" y="8625839"/>
                </a:lnTo>
                <a:cubicBezTo>
                  <a:pt x="9365647" y="8624848"/>
                  <a:pt x="9359892" y="8617529"/>
                  <a:pt x="9360845" y="8609753"/>
                </a:cubicBezTo>
                <a:cubicBezTo>
                  <a:pt x="9361798" y="8602053"/>
                  <a:pt x="9369229" y="8596221"/>
                  <a:pt x="9376965" y="8597212"/>
                </a:cubicBezTo>
                <a:lnTo>
                  <a:pt x="9385464" y="8598318"/>
                </a:lnTo>
                <a:cubicBezTo>
                  <a:pt x="9382796" y="8594735"/>
                  <a:pt x="9381577" y="8590161"/>
                  <a:pt x="9382949" y="8585701"/>
                </a:cubicBezTo>
                <a:lnTo>
                  <a:pt x="9384854" y="8579564"/>
                </a:lnTo>
                <a:cubicBezTo>
                  <a:pt x="9387293" y="8572130"/>
                  <a:pt x="9395411" y="8567671"/>
                  <a:pt x="9402918" y="8569996"/>
                </a:cubicBezTo>
                <a:close/>
                <a:moveTo>
                  <a:pt x="9423993" y="8381769"/>
                </a:moveTo>
                <a:lnTo>
                  <a:pt x="9418925" y="8385695"/>
                </a:lnTo>
                <a:cubicBezTo>
                  <a:pt x="9412522" y="8390612"/>
                  <a:pt x="9403452" y="8388173"/>
                  <a:pt x="9398840" y="8382226"/>
                </a:cubicBezTo>
                <a:cubicBezTo>
                  <a:pt x="9393924" y="8375861"/>
                  <a:pt x="9396363" y="8366712"/>
                  <a:pt x="9402309" y="8362138"/>
                </a:cubicBezTo>
                <a:lnTo>
                  <a:pt x="9407377" y="8358211"/>
                </a:lnTo>
                <a:cubicBezTo>
                  <a:pt x="9413779" y="8353294"/>
                  <a:pt x="9422850" y="8355734"/>
                  <a:pt x="9427461" y="8361680"/>
                </a:cubicBezTo>
                <a:cubicBezTo>
                  <a:pt x="9432377" y="8368008"/>
                  <a:pt x="9429976" y="8377156"/>
                  <a:pt x="9423993" y="8381769"/>
                </a:cubicBezTo>
                <a:close/>
                <a:moveTo>
                  <a:pt x="9427308" y="8164495"/>
                </a:moveTo>
                <a:cubicBezTo>
                  <a:pt x="9419839" y="8159806"/>
                  <a:pt x="9414122" y="8152831"/>
                  <a:pt x="9412712" y="8143950"/>
                </a:cubicBezTo>
                <a:cubicBezTo>
                  <a:pt x="9412369" y="8141777"/>
                  <a:pt x="9412484" y="8139680"/>
                  <a:pt x="9412827" y="8137622"/>
                </a:cubicBezTo>
                <a:cubicBezTo>
                  <a:pt x="9410540" y="8134649"/>
                  <a:pt x="9409320" y="8130799"/>
                  <a:pt x="9409816" y="8126872"/>
                </a:cubicBezTo>
                <a:lnTo>
                  <a:pt x="9410997" y="8117877"/>
                </a:lnTo>
                <a:cubicBezTo>
                  <a:pt x="9411988" y="8110138"/>
                  <a:pt x="9419572" y="8104497"/>
                  <a:pt x="9427270" y="8105564"/>
                </a:cubicBezTo>
                <a:cubicBezTo>
                  <a:pt x="9435045" y="8106632"/>
                  <a:pt x="9440571" y="8114141"/>
                  <a:pt x="9439580" y="8121841"/>
                </a:cubicBezTo>
                <a:cubicBezTo>
                  <a:pt x="9439199" y="8124852"/>
                  <a:pt x="9438780" y="8127825"/>
                  <a:pt x="9438398" y="8130837"/>
                </a:cubicBezTo>
                <a:cubicBezTo>
                  <a:pt x="9438398" y="8130951"/>
                  <a:pt x="9438284" y="8131104"/>
                  <a:pt x="9438246" y="8131218"/>
                </a:cubicBezTo>
                <a:cubicBezTo>
                  <a:pt x="9439427" y="8132666"/>
                  <a:pt x="9440228" y="8134382"/>
                  <a:pt x="9440532" y="8136288"/>
                </a:cubicBezTo>
                <a:cubicBezTo>
                  <a:pt x="9440647" y="8137164"/>
                  <a:pt x="9440838" y="8138079"/>
                  <a:pt x="9441066" y="8138956"/>
                </a:cubicBezTo>
                <a:cubicBezTo>
                  <a:pt x="9441066" y="8138956"/>
                  <a:pt x="9441066" y="8138956"/>
                  <a:pt x="9441066" y="8138956"/>
                </a:cubicBezTo>
                <a:cubicBezTo>
                  <a:pt x="9441142" y="8139032"/>
                  <a:pt x="9441142" y="8139070"/>
                  <a:pt x="9441257" y="8139185"/>
                </a:cubicBezTo>
                <a:cubicBezTo>
                  <a:pt x="9441447" y="8139299"/>
                  <a:pt x="9441485" y="8139337"/>
                  <a:pt x="9441866" y="8139566"/>
                </a:cubicBezTo>
                <a:cubicBezTo>
                  <a:pt x="9448726" y="8143835"/>
                  <a:pt x="9450746" y="8152221"/>
                  <a:pt x="9447011" y="8159311"/>
                </a:cubicBezTo>
                <a:cubicBezTo>
                  <a:pt x="9443467" y="8166096"/>
                  <a:pt x="9433711" y="8168459"/>
                  <a:pt x="9427308" y="8164495"/>
                </a:cubicBezTo>
                <a:close/>
                <a:moveTo>
                  <a:pt x="9498955" y="8367703"/>
                </a:moveTo>
                <a:cubicBezTo>
                  <a:pt x="9498383" y="8371096"/>
                  <a:pt x="9496744" y="8374259"/>
                  <a:pt x="9494077" y="8376356"/>
                </a:cubicBezTo>
                <a:lnTo>
                  <a:pt x="9489008" y="8380282"/>
                </a:lnTo>
                <a:cubicBezTo>
                  <a:pt x="9482606" y="8385237"/>
                  <a:pt x="9474107" y="8384361"/>
                  <a:pt x="9468696" y="8378414"/>
                </a:cubicBezTo>
                <a:cubicBezTo>
                  <a:pt x="9463589" y="8372811"/>
                  <a:pt x="9464618" y="8362710"/>
                  <a:pt x="9470563" y="8358097"/>
                </a:cubicBezTo>
                <a:lnTo>
                  <a:pt x="9475631" y="8354171"/>
                </a:lnTo>
                <a:cubicBezTo>
                  <a:pt x="9476012" y="8353866"/>
                  <a:pt x="9476432" y="8353676"/>
                  <a:pt x="9476813" y="8353409"/>
                </a:cubicBezTo>
                <a:cubicBezTo>
                  <a:pt x="9476699" y="8352037"/>
                  <a:pt x="9476699" y="8350702"/>
                  <a:pt x="9476965" y="8349407"/>
                </a:cubicBezTo>
                <a:cubicBezTo>
                  <a:pt x="9478680" y="8341363"/>
                  <a:pt x="9486341" y="8337285"/>
                  <a:pt x="9494077" y="8338276"/>
                </a:cubicBezTo>
                <a:lnTo>
                  <a:pt x="9503071" y="8339419"/>
                </a:lnTo>
                <a:cubicBezTo>
                  <a:pt x="9510807" y="8340449"/>
                  <a:pt x="9515723" y="8349368"/>
                  <a:pt x="9514199" y="8356535"/>
                </a:cubicBezTo>
                <a:cubicBezTo>
                  <a:pt x="9512636" y="8363891"/>
                  <a:pt x="9506005" y="8367894"/>
                  <a:pt x="9498955" y="8367703"/>
                </a:cubicBezTo>
                <a:close/>
                <a:moveTo>
                  <a:pt x="9541904" y="8273856"/>
                </a:moveTo>
                <a:cubicBezTo>
                  <a:pt x="9540532" y="8272408"/>
                  <a:pt x="9539618" y="8270578"/>
                  <a:pt x="9539046" y="8268634"/>
                </a:cubicBezTo>
                <a:cubicBezTo>
                  <a:pt x="9537217" y="8268291"/>
                  <a:pt x="9535311" y="8268062"/>
                  <a:pt x="9533749" y="8267033"/>
                </a:cubicBezTo>
                <a:cubicBezTo>
                  <a:pt x="9530090" y="8272903"/>
                  <a:pt x="9523116" y="8276715"/>
                  <a:pt x="9515952" y="8278621"/>
                </a:cubicBezTo>
                <a:cubicBezTo>
                  <a:pt x="9517476" y="8279574"/>
                  <a:pt x="9518848" y="8280755"/>
                  <a:pt x="9519953" y="8282166"/>
                </a:cubicBezTo>
                <a:lnTo>
                  <a:pt x="9523879" y="8287235"/>
                </a:lnTo>
                <a:cubicBezTo>
                  <a:pt x="9528795" y="8293601"/>
                  <a:pt x="9526546" y="8302635"/>
                  <a:pt x="9520563" y="8307362"/>
                </a:cubicBezTo>
                <a:cubicBezTo>
                  <a:pt x="9514313" y="8312279"/>
                  <a:pt x="9505014" y="8310030"/>
                  <a:pt x="9500441" y="8304046"/>
                </a:cubicBezTo>
                <a:lnTo>
                  <a:pt x="9496516" y="8298976"/>
                </a:lnTo>
                <a:cubicBezTo>
                  <a:pt x="9491600" y="8292610"/>
                  <a:pt x="9493848" y="8283538"/>
                  <a:pt x="9499831" y="8278849"/>
                </a:cubicBezTo>
                <a:cubicBezTo>
                  <a:pt x="9500289" y="8278507"/>
                  <a:pt x="9500822" y="8278431"/>
                  <a:pt x="9501317" y="8278164"/>
                </a:cubicBezTo>
                <a:cubicBezTo>
                  <a:pt x="9496516" y="8276181"/>
                  <a:pt x="9492019" y="8272598"/>
                  <a:pt x="9488475" y="8267757"/>
                </a:cubicBezTo>
                <a:cubicBezTo>
                  <a:pt x="9480967" y="8273932"/>
                  <a:pt x="9465113" y="8270311"/>
                  <a:pt x="9463437" y="8256970"/>
                </a:cubicBezTo>
                <a:cubicBezTo>
                  <a:pt x="9462293" y="8247897"/>
                  <a:pt x="9468772" y="8243400"/>
                  <a:pt x="9475860" y="8243323"/>
                </a:cubicBezTo>
                <a:cubicBezTo>
                  <a:pt x="9475212" y="8242104"/>
                  <a:pt x="9474755" y="8240884"/>
                  <a:pt x="9474488" y="8239550"/>
                </a:cubicBezTo>
                <a:cubicBezTo>
                  <a:pt x="9466866" y="8240045"/>
                  <a:pt x="9460578" y="8234023"/>
                  <a:pt x="9459473" y="8226704"/>
                </a:cubicBezTo>
                <a:cubicBezTo>
                  <a:pt x="9458749" y="8221977"/>
                  <a:pt x="9460883" y="8217556"/>
                  <a:pt x="9464313" y="8214544"/>
                </a:cubicBezTo>
                <a:cubicBezTo>
                  <a:pt x="9463474" y="8214926"/>
                  <a:pt x="9462560" y="8215192"/>
                  <a:pt x="9461569" y="8215307"/>
                </a:cubicBezTo>
                <a:lnTo>
                  <a:pt x="9455205" y="8216107"/>
                </a:lnTo>
                <a:cubicBezTo>
                  <a:pt x="9447468" y="8217098"/>
                  <a:pt x="9439770" y="8214201"/>
                  <a:pt x="9437560" y="8205853"/>
                </a:cubicBezTo>
                <a:cubicBezTo>
                  <a:pt x="9435768" y="8199030"/>
                  <a:pt x="9440075" y="8189157"/>
                  <a:pt x="9447812" y="8188205"/>
                </a:cubicBezTo>
                <a:lnTo>
                  <a:pt x="9454176" y="8187404"/>
                </a:lnTo>
                <a:cubicBezTo>
                  <a:pt x="9461950" y="8186413"/>
                  <a:pt x="9469610" y="8189310"/>
                  <a:pt x="9471821" y="8197658"/>
                </a:cubicBezTo>
                <a:cubicBezTo>
                  <a:pt x="9473116" y="8202499"/>
                  <a:pt x="9471249" y="8208827"/>
                  <a:pt x="9467323" y="8212448"/>
                </a:cubicBezTo>
                <a:cubicBezTo>
                  <a:pt x="9468886" y="8211647"/>
                  <a:pt x="9470563" y="8211037"/>
                  <a:pt x="9472316" y="8210847"/>
                </a:cubicBezTo>
                <a:lnTo>
                  <a:pt x="9478680" y="8210046"/>
                </a:lnTo>
                <a:cubicBezTo>
                  <a:pt x="9480929" y="8209779"/>
                  <a:pt x="9483063" y="8210084"/>
                  <a:pt x="9485045" y="8210847"/>
                </a:cubicBezTo>
                <a:cubicBezTo>
                  <a:pt x="9489809" y="8206044"/>
                  <a:pt x="9496134" y="8202995"/>
                  <a:pt x="9503642" y="8203414"/>
                </a:cubicBezTo>
                <a:cubicBezTo>
                  <a:pt x="9508444" y="8203680"/>
                  <a:pt x="9512598" y="8205129"/>
                  <a:pt x="9516180" y="8207416"/>
                </a:cubicBezTo>
                <a:cubicBezTo>
                  <a:pt x="9517972" y="8206044"/>
                  <a:pt x="9520067" y="8205053"/>
                  <a:pt x="9522430" y="8204519"/>
                </a:cubicBezTo>
                <a:cubicBezTo>
                  <a:pt x="9526279" y="8203719"/>
                  <a:pt x="9530281" y="8204977"/>
                  <a:pt x="9533406" y="8207378"/>
                </a:cubicBezTo>
                <a:cubicBezTo>
                  <a:pt x="9535502" y="8208483"/>
                  <a:pt x="9537369" y="8209894"/>
                  <a:pt x="9538627" y="8211838"/>
                </a:cubicBezTo>
                <a:cubicBezTo>
                  <a:pt x="9541219" y="8215802"/>
                  <a:pt x="9541333" y="8220186"/>
                  <a:pt x="9539922" y="8224150"/>
                </a:cubicBezTo>
                <a:lnTo>
                  <a:pt x="9540570" y="8229182"/>
                </a:lnTo>
                <a:cubicBezTo>
                  <a:pt x="9541219" y="8234480"/>
                  <a:pt x="9539237" y="8239207"/>
                  <a:pt x="9535540" y="8242332"/>
                </a:cubicBezTo>
                <a:cubicBezTo>
                  <a:pt x="9535578" y="8242523"/>
                  <a:pt x="9535616" y="8242752"/>
                  <a:pt x="9535654" y="8242943"/>
                </a:cubicBezTo>
                <a:cubicBezTo>
                  <a:pt x="9541752" y="8240045"/>
                  <a:pt x="9549793" y="8241151"/>
                  <a:pt x="9553909" y="8246792"/>
                </a:cubicBezTo>
                <a:cubicBezTo>
                  <a:pt x="9559053" y="8245306"/>
                  <a:pt x="9564580" y="8246563"/>
                  <a:pt x="9568734" y="8250909"/>
                </a:cubicBezTo>
                <a:cubicBezTo>
                  <a:pt x="9573878" y="8256284"/>
                  <a:pt x="9573383" y="8266652"/>
                  <a:pt x="9567400" y="8271264"/>
                </a:cubicBezTo>
                <a:lnTo>
                  <a:pt x="9562331" y="8275190"/>
                </a:lnTo>
                <a:cubicBezTo>
                  <a:pt x="9555852" y="8280146"/>
                  <a:pt x="9547621" y="8279803"/>
                  <a:pt x="9541904" y="8273856"/>
                </a:cubicBezTo>
                <a:close/>
                <a:moveTo>
                  <a:pt x="9558901" y="8338695"/>
                </a:moveTo>
                <a:cubicBezTo>
                  <a:pt x="9563893" y="8333549"/>
                  <a:pt x="9574374" y="8332406"/>
                  <a:pt x="9579290" y="8338428"/>
                </a:cubicBezTo>
                <a:cubicBezTo>
                  <a:pt x="9579824" y="8339152"/>
                  <a:pt x="9580433" y="8339839"/>
                  <a:pt x="9581119" y="8340487"/>
                </a:cubicBezTo>
                <a:cubicBezTo>
                  <a:pt x="9581119" y="8340487"/>
                  <a:pt x="9581119" y="8340487"/>
                  <a:pt x="9581119" y="8340487"/>
                </a:cubicBezTo>
                <a:cubicBezTo>
                  <a:pt x="9581233" y="8340487"/>
                  <a:pt x="9581272" y="8340525"/>
                  <a:pt x="9581424" y="8340563"/>
                </a:cubicBezTo>
                <a:cubicBezTo>
                  <a:pt x="9581653" y="8340563"/>
                  <a:pt x="9581691" y="8340563"/>
                  <a:pt x="9582148" y="8340563"/>
                </a:cubicBezTo>
                <a:cubicBezTo>
                  <a:pt x="9590228" y="8340791"/>
                  <a:pt x="9596211" y="8346967"/>
                  <a:pt x="9596592" y="8354972"/>
                </a:cubicBezTo>
                <a:cubicBezTo>
                  <a:pt x="9596935" y="8362595"/>
                  <a:pt x="9589732" y="8369609"/>
                  <a:pt x="9582186" y="8369418"/>
                </a:cubicBezTo>
                <a:cubicBezTo>
                  <a:pt x="9573421" y="8369190"/>
                  <a:pt x="9564923" y="8366026"/>
                  <a:pt x="9559206" y="8359089"/>
                </a:cubicBezTo>
                <a:cubicBezTo>
                  <a:pt x="9554214" y="8353066"/>
                  <a:pt x="9552956" y="8344794"/>
                  <a:pt x="9558901" y="8338695"/>
                </a:cubicBezTo>
                <a:close/>
                <a:moveTo>
                  <a:pt x="9575746" y="8391298"/>
                </a:moveTo>
                <a:cubicBezTo>
                  <a:pt x="9564389" y="8376585"/>
                  <a:pt x="9588246" y="8360346"/>
                  <a:pt x="9599526" y="8374983"/>
                </a:cubicBezTo>
                <a:cubicBezTo>
                  <a:pt x="9610845" y="8389697"/>
                  <a:pt x="9587026" y="8405973"/>
                  <a:pt x="9575746" y="8391298"/>
                </a:cubicBezTo>
                <a:close/>
                <a:moveTo>
                  <a:pt x="9645143" y="8258799"/>
                </a:moveTo>
                <a:cubicBezTo>
                  <a:pt x="9645715" y="8263907"/>
                  <a:pt x="9643429" y="8269282"/>
                  <a:pt x="9639313" y="8272484"/>
                </a:cubicBezTo>
                <a:lnTo>
                  <a:pt x="9634244" y="8276410"/>
                </a:lnTo>
                <a:cubicBezTo>
                  <a:pt x="9627842" y="8281327"/>
                  <a:pt x="9618810" y="8279078"/>
                  <a:pt x="9614122" y="8273132"/>
                </a:cubicBezTo>
                <a:cubicBezTo>
                  <a:pt x="9609206" y="8266880"/>
                  <a:pt x="9611454" y="8257579"/>
                  <a:pt x="9617400" y="8253005"/>
                </a:cubicBezTo>
                <a:lnTo>
                  <a:pt x="9622468" y="8249079"/>
                </a:lnTo>
                <a:cubicBezTo>
                  <a:pt x="9624221" y="8247707"/>
                  <a:pt x="9626203" y="8246945"/>
                  <a:pt x="9628185" y="8246602"/>
                </a:cubicBezTo>
                <a:cubicBezTo>
                  <a:pt x="9627766" y="8244543"/>
                  <a:pt x="9627727" y="8242485"/>
                  <a:pt x="9628185" y="8240579"/>
                </a:cubicBezTo>
                <a:cubicBezTo>
                  <a:pt x="9630167" y="8232422"/>
                  <a:pt x="9637865" y="8228953"/>
                  <a:pt x="9645601" y="8229944"/>
                </a:cubicBezTo>
                <a:lnTo>
                  <a:pt x="9654595" y="8231125"/>
                </a:lnTo>
                <a:cubicBezTo>
                  <a:pt x="9662369" y="8232117"/>
                  <a:pt x="9666904" y="8241608"/>
                  <a:pt x="9665228" y="8248545"/>
                </a:cubicBezTo>
                <a:cubicBezTo>
                  <a:pt x="9663246" y="8256665"/>
                  <a:pt x="9655548" y="8260172"/>
                  <a:pt x="9647811" y="8259142"/>
                </a:cubicBezTo>
                <a:lnTo>
                  <a:pt x="9645143" y="8258799"/>
                </a:lnTo>
                <a:close/>
                <a:moveTo>
                  <a:pt x="9680204" y="8354209"/>
                </a:moveTo>
                <a:cubicBezTo>
                  <a:pt x="9675021" y="8359393"/>
                  <a:pt x="9664427" y="8359355"/>
                  <a:pt x="9659816" y="8353370"/>
                </a:cubicBezTo>
                <a:lnTo>
                  <a:pt x="9655890" y="8348301"/>
                </a:lnTo>
                <a:cubicBezTo>
                  <a:pt x="9650936" y="8341897"/>
                  <a:pt x="9650860" y="8333854"/>
                  <a:pt x="9656767" y="8327908"/>
                </a:cubicBezTo>
                <a:cubicBezTo>
                  <a:pt x="9661912" y="8322723"/>
                  <a:pt x="9672506" y="8322800"/>
                  <a:pt x="9677118" y="8328785"/>
                </a:cubicBezTo>
                <a:lnTo>
                  <a:pt x="9681043" y="8333854"/>
                </a:lnTo>
                <a:cubicBezTo>
                  <a:pt x="9685997" y="8340258"/>
                  <a:pt x="9686111" y="8348301"/>
                  <a:pt x="9680204" y="8354209"/>
                </a:cubicBezTo>
                <a:close/>
                <a:moveTo>
                  <a:pt x="9701241" y="8297527"/>
                </a:moveTo>
                <a:cubicBezTo>
                  <a:pt x="9695868" y="8302445"/>
                  <a:pt x="9685616" y="8302826"/>
                  <a:pt x="9680852" y="8296689"/>
                </a:cubicBezTo>
                <a:lnTo>
                  <a:pt x="9676927" y="8291619"/>
                </a:lnTo>
                <a:cubicBezTo>
                  <a:pt x="9672163" y="8285406"/>
                  <a:pt x="9671630" y="8276868"/>
                  <a:pt x="9677766" y="8271226"/>
                </a:cubicBezTo>
                <a:cubicBezTo>
                  <a:pt x="9683139" y="8266271"/>
                  <a:pt x="9693391" y="8265889"/>
                  <a:pt x="9698154" y="8272065"/>
                </a:cubicBezTo>
                <a:lnTo>
                  <a:pt x="9702080" y="8277134"/>
                </a:lnTo>
                <a:cubicBezTo>
                  <a:pt x="9706882" y="8283348"/>
                  <a:pt x="9707415" y="8291886"/>
                  <a:pt x="9701241" y="8297527"/>
                </a:cubicBezTo>
                <a:close/>
                <a:moveTo>
                  <a:pt x="9691904" y="8206082"/>
                </a:moveTo>
                <a:lnTo>
                  <a:pt x="9687979" y="8201012"/>
                </a:lnTo>
                <a:cubicBezTo>
                  <a:pt x="9683215" y="8194799"/>
                  <a:pt x="9683977" y="8185727"/>
                  <a:pt x="9690151" y="8180734"/>
                </a:cubicBezTo>
                <a:cubicBezTo>
                  <a:pt x="9696134" y="8175930"/>
                  <a:pt x="9705662" y="8176731"/>
                  <a:pt x="9710425" y="8182906"/>
                </a:cubicBezTo>
                <a:lnTo>
                  <a:pt x="9714351" y="8187976"/>
                </a:lnTo>
                <a:cubicBezTo>
                  <a:pt x="9719115" y="8194151"/>
                  <a:pt x="9718390" y="8203261"/>
                  <a:pt x="9712179" y="8208255"/>
                </a:cubicBezTo>
                <a:cubicBezTo>
                  <a:pt x="9706233" y="8213057"/>
                  <a:pt x="9696668" y="8212257"/>
                  <a:pt x="9691904" y="8206082"/>
                </a:cubicBezTo>
                <a:close/>
                <a:moveTo>
                  <a:pt x="9714275" y="8240045"/>
                </a:moveTo>
                <a:cubicBezTo>
                  <a:pt x="9716180" y="8231926"/>
                  <a:pt x="9723879" y="8228267"/>
                  <a:pt x="9731614" y="8229258"/>
                </a:cubicBezTo>
                <a:lnTo>
                  <a:pt x="9733825" y="8229525"/>
                </a:lnTo>
                <a:cubicBezTo>
                  <a:pt x="9739084" y="8227428"/>
                  <a:pt x="9745334" y="8228076"/>
                  <a:pt x="9749793" y="8233908"/>
                </a:cubicBezTo>
                <a:cubicBezTo>
                  <a:pt x="9754137" y="8239550"/>
                  <a:pt x="9753413" y="8245572"/>
                  <a:pt x="9750327" y="8250032"/>
                </a:cubicBezTo>
                <a:cubicBezTo>
                  <a:pt x="9747544" y="8256398"/>
                  <a:pt x="9740952" y="8259409"/>
                  <a:pt x="9734054" y="8258494"/>
                </a:cubicBezTo>
                <a:lnTo>
                  <a:pt x="9725060" y="8257351"/>
                </a:lnTo>
                <a:cubicBezTo>
                  <a:pt x="9717285" y="8256360"/>
                  <a:pt x="9712636" y="8247059"/>
                  <a:pt x="9714275" y="8240045"/>
                </a:cubicBezTo>
                <a:close/>
                <a:moveTo>
                  <a:pt x="9757491" y="8303779"/>
                </a:moveTo>
                <a:lnTo>
                  <a:pt x="9747316" y="8311631"/>
                </a:lnTo>
                <a:cubicBezTo>
                  <a:pt x="9741104" y="8316396"/>
                  <a:pt x="9731424" y="8313804"/>
                  <a:pt x="9727308" y="8307629"/>
                </a:cubicBezTo>
                <a:cubicBezTo>
                  <a:pt x="9722773" y="8300844"/>
                  <a:pt x="9725136" y="8292382"/>
                  <a:pt x="9731310" y="8287617"/>
                </a:cubicBezTo>
                <a:lnTo>
                  <a:pt x="9741485" y="8279803"/>
                </a:lnTo>
                <a:cubicBezTo>
                  <a:pt x="9747697" y="8275038"/>
                  <a:pt x="9757377" y="8277630"/>
                  <a:pt x="9761493" y="8283767"/>
                </a:cubicBezTo>
                <a:cubicBezTo>
                  <a:pt x="9765989" y="8290552"/>
                  <a:pt x="9763627" y="8299014"/>
                  <a:pt x="9757491" y="8303779"/>
                </a:cubicBezTo>
                <a:close/>
                <a:moveTo>
                  <a:pt x="9798498" y="8242828"/>
                </a:moveTo>
                <a:cubicBezTo>
                  <a:pt x="9796591" y="8250947"/>
                  <a:pt x="9788893" y="8254607"/>
                  <a:pt x="9781195" y="8253616"/>
                </a:cubicBezTo>
                <a:lnTo>
                  <a:pt x="9778985" y="8253349"/>
                </a:lnTo>
                <a:cubicBezTo>
                  <a:pt x="9773725" y="8255445"/>
                  <a:pt x="9767475" y="8254797"/>
                  <a:pt x="9763018" y="8248965"/>
                </a:cubicBezTo>
                <a:cubicBezTo>
                  <a:pt x="9758673" y="8243323"/>
                  <a:pt x="9759397" y="8237301"/>
                  <a:pt x="9762484" y="8232841"/>
                </a:cubicBezTo>
                <a:cubicBezTo>
                  <a:pt x="9765266" y="8226475"/>
                  <a:pt x="9771859" y="8223464"/>
                  <a:pt x="9778757" y="8224378"/>
                </a:cubicBezTo>
                <a:lnTo>
                  <a:pt x="9787750" y="8225560"/>
                </a:lnTo>
                <a:cubicBezTo>
                  <a:pt x="9795487" y="8226513"/>
                  <a:pt x="9800136" y="8235814"/>
                  <a:pt x="9798498" y="8242828"/>
                </a:cubicBezTo>
                <a:close/>
                <a:moveTo>
                  <a:pt x="9834969" y="8211647"/>
                </a:moveTo>
                <a:cubicBezTo>
                  <a:pt x="9831042" y="8215268"/>
                  <a:pt x="9824564" y="8216374"/>
                  <a:pt x="9819458" y="8214316"/>
                </a:cubicBezTo>
                <a:lnTo>
                  <a:pt x="9816485" y="8216641"/>
                </a:lnTo>
                <a:cubicBezTo>
                  <a:pt x="9810082" y="8221558"/>
                  <a:pt x="9801889" y="8221406"/>
                  <a:pt x="9796134" y="8215459"/>
                </a:cubicBezTo>
                <a:cubicBezTo>
                  <a:pt x="9790989" y="8210161"/>
                  <a:pt x="9791332" y="8199716"/>
                  <a:pt x="9797316" y="8195104"/>
                </a:cubicBezTo>
                <a:lnTo>
                  <a:pt x="9802384" y="8191178"/>
                </a:lnTo>
                <a:cubicBezTo>
                  <a:pt x="9804594" y="8189463"/>
                  <a:pt x="9807034" y="8188624"/>
                  <a:pt x="9809511" y="8188166"/>
                </a:cubicBezTo>
                <a:cubicBezTo>
                  <a:pt x="9810159" y="8187214"/>
                  <a:pt x="9810616" y="8186184"/>
                  <a:pt x="9811530" y="8185346"/>
                </a:cubicBezTo>
                <a:cubicBezTo>
                  <a:pt x="9816904" y="8180428"/>
                  <a:pt x="9827156" y="8180047"/>
                  <a:pt x="9831919" y="8186184"/>
                </a:cubicBezTo>
                <a:lnTo>
                  <a:pt x="9835844" y="8191254"/>
                </a:lnTo>
                <a:cubicBezTo>
                  <a:pt x="9840608" y="8197467"/>
                  <a:pt x="9841104" y="8206006"/>
                  <a:pt x="9834969" y="8211647"/>
                </a:cubicBezTo>
                <a:close/>
                <a:moveTo>
                  <a:pt x="9892818" y="8186413"/>
                </a:moveTo>
                <a:lnTo>
                  <a:pt x="9890723" y="8192893"/>
                </a:lnTo>
                <a:cubicBezTo>
                  <a:pt x="9888131" y="8200822"/>
                  <a:pt x="9877347" y="8203719"/>
                  <a:pt x="9870449" y="8200593"/>
                </a:cubicBezTo>
                <a:cubicBezTo>
                  <a:pt x="9865190" y="8198230"/>
                  <a:pt x="9862483" y="8193694"/>
                  <a:pt x="9861912" y="8188700"/>
                </a:cubicBezTo>
                <a:cubicBezTo>
                  <a:pt x="9859320" y="8189120"/>
                  <a:pt x="9856615" y="8188967"/>
                  <a:pt x="9854099" y="8188166"/>
                </a:cubicBezTo>
                <a:cubicBezTo>
                  <a:pt x="9845981" y="8185574"/>
                  <a:pt x="9842590" y="8176083"/>
                  <a:pt x="9845067" y="8168459"/>
                </a:cubicBezTo>
                <a:lnTo>
                  <a:pt x="9847163" y="8161979"/>
                </a:lnTo>
                <a:cubicBezTo>
                  <a:pt x="9847697" y="8160379"/>
                  <a:pt x="9848878" y="8159349"/>
                  <a:pt x="9849869" y="8158129"/>
                </a:cubicBezTo>
                <a:cubicBezTo>
                  <a:pt x="9844762" y="8159387"/>
                  <a:pt x="9838856" y="8158244"/>
                  <a:pt x="9835692" y="8154165"/>
                </a:cubicBezTo>
                <a:lnTo>
                  <a:pt x="9831767" y="8149095"/>
                </a:lnTo>
                <a:cubicBezTo>
                  <a:pt x="9826812" y="8142692"/>
                  <a:pt x="9826699" y="8134649"/>
                  <a:pt x="9832644" y="8128702"/>
                </a:cubicBezTo>
                <a:cubicBezTo>
                  <a:pt x="9837826" y="8123518"/>
                  <a:pt x="9848421" y="8123594"/>
                  <a:pt x="9853033" y="8129541"/>
                </a:cubicBezTo>
                <a:lnTo>
                  <a:pt x="9856958" y="8134610"/>
                </a:lnTo>
                <a:cubicBezTo>
                  <a:pt x="9861378" y="8140366"/>
                  <a:pt x="9861683" y="8147342"/>
                  <a:pt x="9857453" y="8153021"/>
                </a:cubicBezTo>
                <a:cubicBezTo>
                  <a:pt x="9857949" y="8152907"/>
                  <a:pt x="9858329" y="8152526"/>
                  <a:pt x="9858825" y="8152412"/>
                </a:cubicBezTo>
                <a:cubicBezTo>
                  <a:pt x="9861874" y="8148219"/>
                  <a:pt x="9866981" y="8145817"/>
                  <a:pt x="9873611" y="8147952"/>
                </a:cubicBezTo>
                <a:cubicBezTo>
                  <a:pt x="9882300" y="8150772"/>
                  <a:pt x="9885311" y="8158701"/>
                  <a:pt x="9884320" y="8165829"/>
                </a:cubicBezTo>
                <a:cubicBezTo>
                  <a:pt x="9884625" y="8165944"/>
                  <a:pt x="9884930" y="8165981"/>
                  <a:pt x="9885197" y="8166096"/>
                </a:cubicBezTo>
                <a:cubicBezTo>
                  <a:pt x="9893277" y="8169793"/>
                  <a:pt x="9895372" y="8178523"/>
                  <a:pt x="9892818" y="8186413"/>
                </a:cubicBezTo>
                <a:close/>
                <a:moveTo>
                  <a:pt x="9856806" y="8075642"/>
                </a:moveTo>
                <a:lnTo>
                  <a:pt x="9860997" y="8075146"/>
                </a:lnTo>
                <a:cubicBezTo>
                  <a:pt x="9880624" y="8072897"/>
                  <a:pt x="9883520" y="8103430"/>
                  <a:pt x="9863893" y="8105717"/>
                </a:cubicBezTo>
                <a:lnTo>
                  <a:pt x="9859701" y="8106212"/>
                </a:lnTo>
                <a:cubicBezTo>
                  <a:pt x="9840074" y="8108462"/>
                  <a:pt x="9837178" y="8077891"/>
                  <a:pt x="9856806" y="8075642"/>
                </a:cubicBezTo>
                <a:close/>
                <a:moveTo>
                  <a:pt x="9905929" y="8068704"/>
                </a:moveTo>
                <a:cubicBezTo>
                  <a:pt x="9896668" y="8065693"/>
                  <a:pt x="9895258" y="8057421"/>
                  <a:pt x="9898421" y="8050522"/>
                </a:cubicBezTo>
                <a:cubicBezTo>
                  <a:pt x="9896973" y="8050598"/>
                  <a:pt x="9895563" y="8050483"/>
                  <a:pt x="9894191" y="8050140"/>
                </a:cubicBezTo>
                <a:cubicBezTo>
                  <a:pt x="9891180" y="8057688"/>
                  <a:pt x="9882606" y="8061004"/>
                  <a:pt x="9875022" y="8058755"/>
                </a:cubicBezTo>
                <a:cubicBezTo>
                  <a:pt x="9870143" y="8057307"/>
                  <a:pt x="9866866" y="8053228"/>
                  <a:pt x="9865532" y="8048577"/>
                </a:cubicBezTo>
                <a:cubicBezTo>
                  <a:pt x="9865494" y="8049568"/>
                  <a:pt x="9865342" y="8050560"/>
                  <a:pt x="9865036" y="8051551"/>
                </a:cubicBezTo>
                <a:lnTo>
                  <a:pt x="9862940" y="8058031"/>
                </a:lnTo>
                <a:cubicBezTo>
                  <a:pt x="9860349" y="8065960"/>
                  <a:pt x="9854099" y="8072020"/>
                  <a:pt x="9845067" y="8070343"/>
                </a:cubicBezTo>
                <a:cubicBezTo>
                  <a:pt x="9837940" y="8069047"/>
                  <a:pt x="9830928" y="8060966"/>
                  <a:pt x="9832719" y="8053342"/>
                </a:cubicBezTo>
                <a:cubicBezTo>
                  <a:pt x="9832339" y="8053190"/>
                  <a:pt x="9831958" y="8053037"/>
                  <a:pt x="9831615" y="8052847"/>
                </a:cubicBezTo>
                <a:cubicBezTo>
                  <a:pt x="9828032" y="8052580"/>
                  <a:pt x="9824564" y="8051856"/>
                  <a:pt x="9821439" y="8049721"/>
                </a:cubicBezTo>
                <a:cubicBezTo>
                  <a:pt x="9819153" y="8048159"/>
                  <a:pt x="9817667" y="8046214"/>
                  <a:pt x="9816447" y="8044118"/>
                </a:cubicBezTo>
                <a:cubicBezTo>
                  <a:pt x="9813284" y="8044690"/>
                  <a:pt x="9809892" y="8044575"/>
                  <a:pt x="9806614" y="8043508"/>
                </a:cubicBezTo>
                <a:lnTo>
                  <a:pt x="9800136" y="8041373"/>
                </a:lnTo>
                <a:cubicBezTo>
                  <a:pt x="9792209" y="8038819"/>
                  <a:pt x="9789655" y="8027689"/>
                  <a:pt x="9792857" y="8020942"/>
                </a:cubicBezTo>
                <a:cubicBezTo>
                  <a:pt x="9796744" y="8012785"/>
                  <a:pt x="9805433" y="8011108"/>
                  <a:pt x="9813284" y="8013661"/>
                </a:cubicBezTo>
                <a:lnTo>
                  <a:pt x="9819762" y="8015758"/>
                </a:lnTo>
                <a:cubicBezTo>
                  <a:pt x="9820982" y="8016177"/>
                  <a:pt x="9821858" y="8017054"/>
                  <a:pt x="9822812" y="8017816"/>
                </a:cubicBezTo>
                <a:cubicBezTo>
                  <a:pt x="9824983" y="8016940"/>
                  <a:pt x="9827232" y="8016406"/>
                  <a:pt x="9829366" y="8016558"/>
                </a:cubicBezTo>
                <a:cubicBezTo>
                  <a:pt x="9834587" y="8016940"/>
                  <a:pt x="9838360" y="8019646"/>
                  <a:pt x="9840722" y="8023458"/>
                </a:cubicBezTo>
                <a:cubicBezTo>
                  <a:pt x="9842399" y="8024068"/>
                  <a:pt x="9843733" y="8025211"/>
                  <a:pt x="9845067" y="8026355"/>
                </a:cubicBezTo>
                <a:cubicBezTo>
                  <a:pt x="9845334" y="8026316"/>
                  <a:pt x="9845563" y="8026316"/>
                  <a:pt x="9845792" y="8026240"/>
                </a:cubicBezTo>
                <a:cubicBezTo>
                  <a:pt x="9853680" y="8024525"/>
                  <a:pt x="9860578" y="8031958"/>
                  <a:pt x="9861683" y="8039010"/>
                </a:cubicBezTo>
                <a:cubicBezTo>
                  <a:pt x="9861722" y="8039277"/>
                  <a:pt x="9861606" y="8039506"/>
                  <a:pt x="9861645" y="8039773"/>
                </a:cubicBezTo>
                <a:cubicBezTo>
                  <a:pt x="9862940" y="8041335"/>
                  <a:pt x="9864351" y="8042860"/>
                  <a:pt x="9864961" y="8044728"/>
                </a:cubicBezTo>
                <a:cubicBezTo>
                  <a:pt x="9864884" y="8042860"/>
                  <a:pt x="9865075" y="8040992"/>
                  <a:pt x="9865647" y="8039201"/>
                </a:cubicBezTo>
                <a:lnTo>
                  <a:pt x="9867743" y="8032720"/>
                </a:lnTo>
                <a:cubicBezTo>
                  <a:pt x="9868504" y="8030433"/>
                  <a:pt x="9869763" y="8028528"/>
                  <a:pt x="9871363" y="8026965"/>
                </a:cubicBezTo>
                <a:cubicBezTo>
                  <a:pt x="9868886" y="8020218"/>
                  <a:pt x="9868847" y="8012747"/>
                  <a:pt x="9872659" y="8005733"/>
                </a:cubicBezTo>
                <a:cubicBezTo>
                  <a:pt x="9875059" y="8001273"/>
                  <a:pt x="9878338" y="7997957"/>
                  <a:pt x="9882110" y="7995555"/>
                </a:cubicBezTo>
                <a:cubicBezTo>
                  <a:pt x="9875974" y="7990333"/>
                  <a:pt x="9873879" y="7981528"/>
                  <a:pt x="9878756" y="7974590"/>
                </a:cubicBezTo>
                <a:cubicBezTo>
                  <a:pt x="9883329" y="7968110"/>
                  <a:pt x="9893657" y="7965747"/>
                  <a:pt x="9900136" y="7970855"/>
                </a:cubicBezTo>
                <a:cubicBezTo>
                  <a:pt x="9902650" y="7972875"/>
                  <a:pt x="9905166" y="7974857"/>
                  <a:pt x="9907682" y="7976839"/>
                </a:cubicBezTo>
                <a:cubicBezTo>
                  <a:pt x="9909130" y="7978021"/>
                  <a:pt x="9910311" y="7979431"/>
                  <a:pt x="9911302" y="7980918"/>
                </a:cubicBezTo>
                <a:lnTo>
                  <a:pt x="9914160" y="7981833"/>
                </a:lnTo>
                <a:cubicBezTo>
                  <a:pt x="9919000" y="7983433"/>
                  <a:pt x="9922164" y="7987017"/>
                  <a:pt x="9923802" y="7991324"/>
                </a:cubicBezTo>
                <a:cubicBezTo>
                  <a:pt x="9924526" y="7990257"/>
                  <a:pt x="9925173" y="7989266"/>
                  <a:pt x="9926089" y="7988389"/>
                </a:cubicBezTo>
                <a:cubicBezTo>
                  <a:pt x="9928146" y="7980727"/>
                  <a:pt x="9935044" y="7974323"/>
                  <a:pt x="9944762" y="7977487"/>
                </a:cubicBezTo>
                <a:cubicBezTo>
                  <a:pt x="9944839" y="7977525"/>
                  <a:pt x="9944839" y="7977564"/>
                  <a:pt x="9944914" y="7977601"/>
                </a:cubicBezTo>
                <a:cubicBezTo>
                  <a:pt x="9944191" y="7976153"/>
                  <a:pt x="9943505" y="7974629"/>
                  <a:pt x="9943276" y="7972646"/>
                </a:cubicBezTo>
                <a:cubicBezTo>
                  <a:pt x="9941028" y="7953130"/>
                  <a:pt x="9971058" y="7946916"/>
                  <a:pt x="9973344" y="7966509"/>
                </a:cubicBezTo>
                <a:cubicBezTo>
                  <a:pt x="9974831" y="7979470"/>
                  <a:pt x="9962178" y="7986369"/>
                  <a:pt x="9952765" y="7983929"/>
                </a:cubicBezTo>
                <a:cubicBezTo>
                  <a:pt x="9954519" y="7986902"/>
                  <a:pt x="9954862" y="7990257"/>
                  <a:pt x="9954366" y="7993649"/>
                </a:cubicBezTo>
                <a:cubicBezTo>
                  <a:pt x="9955433" y="7994145"/>
                  <a:pt x="9956576" y="7994564"/>
                  <a:pt x="9957529" y="7995212"/>
                </a:cubicBezTo>
                <a:cubicBezTo>
                  <a:pt x="9961073" y="7994069"/>
                  <a:pt x="9964885" y="7994412"/>
                  <a:pt x="9968238" y="7995593"/>
                </a:cubicBezTo>
                <a:cubicBezTo>
                  <a:pt x="9974183" y="7992887"/>
                  <a:pt x="9981462" y="7993306"/>
                  <a:pt x="9986492" y="8000015"/>
                </a:cubicBezTo>
                <a:cubicBezTo>
                  <a:pt x="9993962" y="8009926"/>
                  <a:pt x="9986874" y="8020675"/>
                  <a:pt x="9977613" y="8023344"/>
                </a:cubicBezTo>
                <a:cubicBezTo>
                  <a:pt x="9977574" y="8023877"/>
                  <a:pt x="9977727" y="8024373"/>
                  <a:pt x="9977651" y="8024944"/>
                </a:cubicBezTo>
                <a:cubicBezTo>
                  <a:pt x="9976851" y="8031387"/>
                  <a:pt x="9973574" y="8035961"/>
                  <a:pt x="9969648" y="8040916"/>
                </a:cubicBezTo>
                <a:cubicBezTo>
                  <a:pt x="9968505" y="8042364"/>
                  <a:pt x="9966751" y="8043355"/>
                  <a:pt x="9964846" y="8044080"/>
                </a:cubicBezTo>
                <a:cubicBezTo>
                  <a:pt x="9963474" y="8046672"/>
                  <a:pt x="9961531" y="8048959"/>
                  <a:pt x="9959092" y="8050446"/>
                </a:cubicBezTo>
                <a:cubicBezTo>
                  <a:pt x="9957148" y="8051589"/>
                  <a:pt x="9955166" y="8052656"/>
                  <a:pt x="9953146" y="8053609"/>
                </a:cubicBezTo>
                <a:cubicBezTo>
                  <a:pt x="9952880" y="8054143"/>
                  <a:pt x="9952613" y="8054676"/>
                  <a:pt x="9952269" y="8055210"/>
                </a:cubicBezTo>
                <a:cubicBezTo>
                  <a:pt x="9947735" y="8061690"/>
                  <a:pt x="9937407" y="8064206"/>
                  <a:pt x="9930928" y="8059060"/>
                </a:cubicBezTo>
                <a:lnTo>
                  <a:pt x="9927423" y="8056278"/>
                </a:lnTo>
                <a:cubicBezTo>
                  <a:pt x="9927384" y="8056278"/>
                  <a:pt x="9927308" y="8056239"/>
                  <a:pt x="9927270" y="8056201"/>
                </a:cubicBezTo>
                <a:cubicBezTo>
                  <a:pt x="9925212" y="8064511"/>
                  <a:pt x="9916561" y="8072173"/>
                  <a:pt x="9905929" y="8068704"/>
                </a:cubicBezTo>
                <a:close/>
                <a:moveTo>
                  <a:pt x="9913284" y="8107889"/>
                </a:moveTo>
                <a:cubicBezTo>
                  <a:pt x="9901927" y="8093138"/>
                  <a:pt x="9925784" y="8076937"/>
                  <a:pt x="9937064" y="8091575"/>
                </a:cubicBezTo>
                <a:cubicBezTo>
                  <a:pt x="9948383" y="8106326"/>
                  <a:pt x="9924564" y="8122565"/>
                  <a:pt x="9913284" y="8107889"/>
                </a:cubicBezTo>
                <a:close/>
                <a:moveTo>
                  <a:pt x="9937483" y="8200974"/>
                </a:moveTo>
                <a:cubicBezTo>
                  <a:pt x="9918734" y="8194837"/>
                  <a:pt x="9926546" y="8165181"/>
                  <a:pt x="9945334" y="8171318"/>
                </a:cubicBezTo>
                <a:cubicBezTo>
                  <a:pt x="9964046" y="8177417"/>
                  <a:pt x="9956233" y="8207073"/>
                  <a:pt x="9937483" y="8200974"/>
                </a:cubicBezTo>
                <a:close/>
                <a:moveTo>
                  <a:pt x="9953871" y="8144178"/>
                </a:moveTo>
                <a:cubicBezTo>
                  <a:pt x="9948878" y="8149324"/>
                  <a:pt x="9938398" y="8150506"/>
                  <a:pt x="9933482" y="8144445"/>
                </a:cubicBezTo>
                <a:cubicBezTo>
                  <a:pt x="9932910" y="8143720"/>
                  <a:pt x="9932300" y="8143035"/>
                  <a:pt x="9931653" y="8142387"/>
                </a:cubicBezTo>
                <a:lnTo>
                  <a:pt x="9931653" y="8142387"/>
                </a:lnTo>
                <a:cubicBezTo>
                  <a:pt x="9931539" y="8142348"/>
                  <a:pt x="9931500" y="8142348"/>
                  <a:pt x="9931386" y="8142310"/>
                </a:cubicBezTo>
                <a:cubicBezTo>
                  <a:pt x="9931157" y="8142310"/>
                  <a:pt x="9931119" y="8142310"/>
                  <a:pt x="9930662" y="8142310"/>
                </a:cubicBezTo>
                <a:cubicBezTo>
                  <a:pt x="9922582" y="8142081"/>
                  <a:pt x="9916600" y="8135906"/>
                  <a:pt x="9916218" y="8127902"/>
                </a:cubicBezTo>
                <a:cubicBezTo>
                  <a:pt x="9915875" y="8120278"/>
                  <a:pt x="9923078" y="8113264"/>
                  <a:pt x="9930623" y="8113455"/>
                </a:cubicBezTo>
                <a:cubicBezTo>
                  <a:pt x="9939389" y="8113684"/>
                  <a:pt x="9947887" y="8116847"/>
                  <a:pt x="9953603" y="8123785"/>
                </a:cubicBezTo>
                <a:cubicBezTo>
                  <a:pt x="9958558" y="8129845"/>
                  <a:pt x="9959815" y="8138079"/>
                  <a:pt x="9953871" y="8144178"/>
                </a:cubicBezTo>
                <a:close/>
                <a:moveTo>
                  <a:pt x="9972354" y="8105297"/>
                </a:moveTo>
                <a:cubicBezTo>
                  <a:pt x="9965342" y="8108195"/>
                  <a:pt x="9958215" y="8109757"/>
                  <a:pt x="9950821" y="8107165"/>
                </a:cubicBezTo>
                <a:cubicBezTo>
                  <a:pt x="9942705" y="8104345"/>
                  <a:pt x="9938512" y="8097255"/>
                  <a:pt x="9936150" y="8089517"/>
                </a:cubicBezTo>
                <a:cubicBezTo>
                  <a:pt x="9933710" y="8081550"/>
                  <a:pt x="9940532" y="8072897"/>
                  <a:pt x="9948040" y="8071372"/>
                </a:cubicBezTo>
                <a:cubicBezTo>
                  <a:pt x="9954099" y="8070114"/>
                  <a:pt x="9959321" y="8072630"/>
                  <a:pt x="9962788" y="8076937"/>
                </a:cubicBezTo>
                <a:cubicBezTo>
                  <a:pt x="9969305" y="8075909"/>
                  <a:pt x="9975936" y="8078272"/>
                  <a:pt x="9979176" y="8084752"/>
                </a:cubicBezTo>
                <a:cubicBezTo>
                  <a:pt x="9982720" y="8091727"/>
                  <a:pt x="9980014" y="8102134"/>
                  <a:pt x="9972354" y="8105297"/>
                </a:cubicBezTo>
                <a:close/>
                <a:moveTo>
                  <a:pt x="10011874" y="8107089"/>
                </a:moveTo>
                <a:lnTo>
                  <a:pt x="10009777" y="8113569"/>
                </a:lnTo>
                <a:cubicBezTo>
                  <a:pt x="10007110" y="8121765"/>
                  <a:pt x="10000440" y="8126834"/>
                  <a:pt x="9991522" y="8125348"/>
                </a:cubicBezTo>
                <a:cubicBezTo>
                  <a:pt x="9983940" y="8124052"/>
                  <a:pt x="9977270" y="8114751"/>
                  <a:pt x="9979785" y="8107089"/>
                </a:cubicBezTo>
                <a:lnTo>
                  <a:pt x="9981881" y="8100609"/>
                </a:lnTo>
                <a:cubicBezTo>
                  <a:pt x="9984549" y="8092414"/>
                  <a:pt x="9991218" y="8087344"/>
                  <a:pt x="10000136" y="8088869"/>
                </a:cubicBezTo>
                <a:cubicBezTo>
                  <a:pt x="10007720" y="8090164"/>
                  <a:pt x="10014351" y="8099427"/>
                  <a:pt x="10011874" y="8107089"/>
                </a:cubicBezTo>
                <a:close/>
                <a:moveTo>
                  <a:pt x="10115760" y="8124928"/>
                </a:moveTo>
                <a:cubicBezTo>
                  <a:pt x="10109967" y="8130112"/>
                  <a:pt x="10099069" y="8130417"/>
                  <a:pt x="10094076" y="8123785"/>
                </a:cubicBezTo>
                <a:lnTo>
                  <a:pt x="10089960" y="8118334"/>
                </a:lnTo>
                <a:cubicBezTo>
                  <a:pt x="10088778" y="8116771"/>
                  <a:pt x="10087941" y="8115094"/>
                  <a:pt x="10087292" y="8113340"/>
                </a:cubicBezTo>
                <a:cubicBezTo>
                  <a:pt x="10084092" y="8115856"/>
                  <a:pt x="10080014" y="8117229"/>
                  <a:pt x="10075784" y="8116618"/>
                </a:cubicBezTo>
                <a:lnTo>
                  <a:pt x="10066257" y="8115284"/>
                </a:lnTo>
                <a:cubicBezTo>
                  <a:pt x="10058025" y="8114141"/>
                  <a:pt x="10052003" y="8106289"/>
                  <a:pt x="10053109" y="8098017"/>
                </a:cubicBezTo>
                <a:cubicBezTo>
                  <a:pt x="10054214" y="8089860"/>
                  <a:pt x="10062178" y="8083723"/>
                  <a:pt x="10070371" y="8084904"/>
                </a:cubicBezTo>
                <a:lnTo>
                  <a:pt x="10079403" y="8086162"/>
                </a:lnTo>
                <a:cubicBezTo>
                  <a:pt x="10076621" y="8082312"/>
                  <a:pt x="10075364" y="8077433"/>
                  <a:pt x="10076889" y="8072707"/>
                </a:cubicBezTo>
                <a:lnTo>
                  <a:pt x="10079023" y="8066227"/>
                </a:lnTo>
                <a:cubicBezTo>
                  <a:pt x="10081576" y="8058298"/>
                  <a:pt x="10090303" y="8053685"/>
                  <a:pt x="10098269" y="8056201"/>
                </a:cubicBezTo>
                <a:cubicBezTo>
                  <a:pt x="10106119" y="8058679"/>
                  <a:pt x="10110844" y="8067599"/>
                  <a:pt x="10108253" y="8075451"/>
                </a:cubicBezTo>
                <a:lnTo>
                  <a:pt x="10106119" y="8081931"/>
                </a:lnTo>
                <a:cubicBezTo>
                  <a:pt x="10103871" y="8088792"/>
                  <a:pt x="10097010" y="8092871"/>
                  <a:pt x="10090037" y="8092261"/>
                </a:cubicBezTo>
                <a:cubicBezTo>
                  <a:pt x="10090913" y="8093405"/>
                  <a:pt x="10091446" y="8094777"/>
                  <a:pt x="10091980" y="8096149"/>
                </a:cubicBezTo>
                <a:cubicBezTo>
                  <a:pt x="10097926" y="8091575"/>
                  <a:pt x="10107986" y="8091423"/>
                  <a:pt x="10112788" y="8097788"/>
                </a:cubicBezTo>
                <a:lnTo>
                  <a:pt x="10116904" y="8103239"/>
                </a:lnTo>
                <a:cubicBezTo>
                  <a:pt x="10121897" y="8109871"/>
                  <a:pt x="10122354" y="8118982"/>
                  <a:pt x="10115760" y="8124928"/>
                </a:cubicBezTo>
                <a:close/>
                <a:moveTo>
                  <a:pt x="4952960" y="12703721"/>
                </a:moveTo>
                <a:cubicBezTo>
                  <a:pt x="4962830" y="12703875"/>
                  <a:pt x="4972662" y="12703951"/>
                  <a:pt x="4982495" y="12704103"/>
                </a:cubicBezTo>
                <a:cubicBezTo>
                  <a:pt x="4972701" y="12703951"/>
                  <a:pt x="4962906" y="12704027"/>
                  <a:pt x="4953112" y="12703837"/>
                </a:cubicBezTo>
                <a:cubicBezTo>
                  <a:pt x="4953112" y="12703798"/>
                  <a:pt x="4953036" y="12703798"/>
                  <a:pt x="4952960" y="12703721"/>
                </a:cubicBezTo>
                <a:close/>
                <a:moveTo>
                  <a:pt x="6842288" y="2431368"/>
                </a:moveTo>
                <a:cubicBezTo>
                  <a:pt x="6843012" y="2431139"/>
                  <a:pt x="6843393" y="2430491"/>
                  <a:pt x="6844079" y="2430148"/>
                </a:cubicBezTo>
                <a:cubicBezTo>
                  <a:pt x="6844536" y="2430797"/>
                  <a:pt x="6845032" y="2431406"/>
                  <a:pt x="6845527" y="2432054"/>
                </a:cubicBezTo>
                <a:cubicBezTo>
                  <a:pt x="6844422" y="2431826"/>
                  <a:pt x="6843355" y="2431330"/>
                  <a:pt x="6842288" y="2431368"/>
                </a:cubicBezTo>
                <a:close/>
                <a:moveTo>
                  <a:pt x="7073195" y="2805689"/>
                </a:moveTo>
                <a:cubicBezTo>
                  <a:pt x="7078339" y="2801991"/>
                  <a:pt x="7080740" y="2795778"/>
                  <a:pt x="7079559" y="2790251"/>
                </a:cubicBezTo>
                <a:cubicBezTo>
                  <a:pt x="7082074" y="2794711"/>
                  <a:pt x="7084856" y="2798980"/>
                  <a:pt x="7087371" y="2803478"/>
                </a:cubicBezTo>
                <a:cubicBezTo>
                  <a:pt x="7084627" y="2802715"/>
                  <a:pt x="7081807" y="2802449"/>
                  <a:pt x="7079025" y="2803478"/>
                </a:cubicBezTo>
                <a:lnTo>
                  <a:pt x="7073195" y="2805689"/>
                </a:lnTo>
                <a:close/>
                <a:moveTo>
                  <a:pt x="6073881" y="12688627"/>
                </a:moveTo>
                <a:cubicBezTo>
                  <a:pt x="6073881" y="12688665"/>
                  <a:pt x="6073843" y="12688665"/>
                  <a:pt x="6073843" y="12688704"/>
                </a:cubicBezTo>
                <a:cubicBezTo>
                  <a:pt x="6070794" y="12688818"/>
                  <a:pt x="6067784" y="12688894"/>
                  <a:pt x="6064735" y="12688970"/>
                </a:cubicBezTo>
                <a:cubicBezTo>
                  <a:pt x="6067821" y="12688856"/>
                  <a:pt x="6070870" y="12688742"/>
                  <a:pt x="6073881" y="12688627"/>
                </a:cubicBezTo>
                <a:close/>
                <a:moveTo>
                  <a:pt x="10379671" y="10922498"/>
                </a:moveTo>
                <a:cubicBezTo>
                  <a:pt x="10379633" y="10923108"/>
                  <a:pt x="10379251" y="10923603"/>
                  <a:pt x="10379251" y="10924213"/>
                </a:cubicBezTo>
                <a:cubicBezTo>
                  <a:pt x="10367208" y="10941062"/>
                  <a:pt x="10355319" y="10958023"/>
                  <a:pt x="10343009" y="10974605"/>
                </a:cubicBezTo>
                <a:cubicBezTo>
                  <a:pt x="10355623" y="10957604"/>
                  <a:pt x="10367361" y="10939765"/>
                  <a:pt x="10379671" y="10922498"/>
                </a:cubicBezTo>
                <a:close/>
                <a:moveTo>
                  <a:pt x="10544419" y="10668402"/>
                </a:moveTo>
                <a:cubicBezTo>
                  <a:pt x="10552193" y="10654946"/>
                  <a:pt x="10560006" y="10641643"/>
                  <a:pt x="10567704" y="10627806"/>
                </a:cubicBezTo>
                <a:cubicBezTo>
                  <a:pt x="10560006" y="10641566"/>
                  <a:pt x="10552308" y="10655098"/>
                  <a:pt x="10544572" y="10668478"/>
                </a:cubicBezTo>
                <a:cubicBezTo>
                  <a:pt x="10544495" y="10668478"/>
                  <a:pt x="10544457" y="10668440"/>
                  <a:pt x="10544419" y="10668402"/>
                </a:cubicBezTo>
                <a:close/>
                <a:moveTo>
                  <a:pt x="10170982" y="8080445"/>
                </a:moveTo>
                <a:cubicBezTo>
                  <a:pt x="10173650" y="8084980"/>
                  <a:pt x="10179480" y="8087916"/>
                  <a:pt x="10185044" y="8087801"/>
                </a:cubicBezTo>
                <a:cubicBezTo>
                  <a:pt x="10177766" y="8092261"/>
                  <a:pt x="10170525" y="8096759"/>
                  <a:pt x="10163207" y="8101181"/>
                </a:cubicBezTo>
                <a:cubicBezTo>
                  <a:pt x="10161950" y="8100228"/>
                  <a:pt x="10161036" y="8098970"/>
                  <a:pt x="10159549" y="8098322"/>
                </a:cubicBezTo>
                <a:cubicBezTo>
                  <a:pt x="10167400" y="8095616"/>
                  <a:pt x="10170600" y="8084980"/>
                  <a:pt x="10166790" y="8076785"/>
                </a:cubicBezTo>
                <a:cubicBezTo>
                  <a:pt x="10167666" y="8075870"/>
                  <a:pt x="10168504" y="8074917"/>
                  <a:pt x="10169152" y="8073812"/>
                </a:cubicBezTo>
                <a:cubicBezTo>
                  <a:pt x="10169229" y="8075985"/>
                  <a:pt x="10169686" y="8078233"/>
                  <a:pt x="10170982" y="8080445"/>
                </a:cubicBezTo>
                <a:close/>
                <a:moveTo>
                  <a:pt x="10530204" y="10693178"/>
                </a:moveTo>
                <a:cubicBezTo>
                  <a:pt x="10530242" y="10693178"/>
                  <a:pt x="10530242" y="10693178"/>
                  <a:pt x="10530204" y="10693178"/>
                </a:cubicBezTo>
                <a:cubicBezTo>
                  <a:pt x="10529937" y="10693712"/>
                  <a:pt x="10529670" y="10694208"/>
                  <a:pt x="10529365" y="10694703"/>
                </a:cubicBezTo>
                <a:cubicBezTo>
                  <a:pt x="10503337" y="10738616"/>
                  <a:pt x="10476050" y="10781422"/>
                  <a:pt x="10448154" y="10823734"/>
                </a:cubicBezTo>
                <a:cubicBezTo>
                  <a:pt x="10476050" y="10781422"/>
                  <a:pt x="10503337" y="10738539"/>
                  <a:pt x="10529327" y="10694665"/>
                </a:cubicBezTo>
                <a:cubicBezTo>
                  <a:pt x="10529670" y="10694169"/>
                  <a:pt x="10529937" y="10693637"/>
                  <a:pt x="10530204" y="10693178"/>
                </a:cubicBezTo>
                <a:close/>
                <a:moveTo>
                  <a:pt x="9995449" y="11371492"/>
                </a:moveTo>
                <a:cubicBezTo>
                  <a:pt x="9995449" y="11371911"/>
                  <a:pt x="9995220" y="11372254"/>
                  <a:pt x="9995258" y="11372635"/>
                </a:cubicBezTo>
                <a:cubicBezTo>
                  <a:pt x="9986188" y="11381517"/>
                  <a:pt x="9976927" y="11390208"/>
                  <a:pt x="9967781" y="11399013"/>
                </a:cubicBezTo>
                <a:cubicBezTo>
                  <a:pt x="9967362" y="11398899"/>
                  <a:pt x="9966980" y="11399089"/>
                  <a:pt x="9966523" y="11399013"/>
                </a:cubicBezTo>
                <a:cubicBezTo>
                  <a:pt x="9976126" y="11389788"/>
                  <a:pt x="9985921" y="11380792"/>
                  <a:pt x="9995449" y="11371492"/>
                </a:cubicBezTo>
                <a:close/>
                <a:moveTo>
                  <a:pt x="11746438" y="6571232"/>
                </a:moveTo>
                <a:cubicBezTo>
                  <a:pt x="11763129" y="6544930"/>
                  <a:pt x="11780013" y="6518743"/>
                  <a:pt x="11796171" y="6492098"/>
                </a:cubicBezTo>
                <a:cubicBezTo>
                  <a:pt x="11779974" y="6518819"/>
                  <a:pt x="11763054" y="6545082"/>
                  <a:pt x="11746285" y="6571460"/>
                </a:cubicBezTo>
                <a:cubicBezTo>
                  <a:pt x="11746324" y="6571384"/>
                  <a:pt x="11746362" y="6571308"/>
                  <a:pt x="11746438" y="6571232"/>
                </a:cubicBezTo>
                <a:close/>
                <a:moveTo>
                  <a:pt x="10011379" y="11356320"/>
                </a:moveTo>
                <a:cubicBezTo>
                  <a:pt x="10011683" y="11356016"/>
                  <a:pt x="10011988" y="11355749"/>
                  <a:pt x="10012254" y="11355482"/>
                </a:cubicBezTo>
                <a:cubicBezTo>
                  <a:pt x="10011950" y="11355749"/>
                  <a:pt x="10011683" y="11356054"/>
                  <a:pt x="10011416" y="11356320"/>
                </a:cubicBezTo>
                <a:cubicBezTo>
                  <a:pt x="10011416" y="11356282"/>
                  <a:pt x="10011416" y="11356320"/>
                  <a:pt x="10011379" y="11356320"/>
                </a:cubicBezTo>
                <a:close/>
                <a:moveTo>
                  <a:pt x="10109396" y="11254278"/>
                </a:moveTo>
                <a:cubicBezTo>
                  <a:pt x="10116294" y="11246845"/>
                  <a:pt x="10123574" y="11239831"/>
                  <a:pt x="10130395" y="11232361"/>
                </a:cubicBezTo>
                <a:cubicBezTo>
                  <a:pt x="10117476" y="11246540"/>
                  <a:pt x="10104290" y="11260454"/>
                  <a:pt x="10091142" y="11274443"/>
                </a:cubicBezTo>
                <a:cubicBezTo>
                  <a:pt x="10097353" y="11267810"/>
                  <a:pt x="10103260" y="11260911"/>
                  <a:pt x="10109396" y="11254278"/>
                </a:cubicBezTo>
                <a:close/>
                <a:moveTo>
                  <a:pt x="10090685" y="11273871"/>
                </a:moveTo>
                <a:cubicBezTo>
                  <a:pt x="10090837" y="11274023"/>
                  <a:pt x="10090951" y="11274252"/>
                  <a:pt x="10091142" y="11274443"/>
                </a:cubicBezTo>
                <a:cubicBezTo>
                  <a:pt x="10085578" y="11280352"/>
                  <a:pt x="10080090" y="11286412"/>
                  <a:pt x="10074487" y="11292282"/>
                </a:cubicBezTo>
                <a:lnTo>
                  <a:pt x="10074221" y="11291062"/>
                </a:lnTo>
                <a:cubicBezTo>
                  <a:pt x="10079709" y="11285306"/>
                  <a:pt x="10085235" y="11279627"/>
                  <a:pt x="10090685" y="11273871"/>
                </a:cubicBezTo>
                <a:close/>
                <a:moveTo>
                  <a:pt x="10326507" y="10995646"/>
                </a:moveTo>
                <a:cubicBezTo>
                  <a:pt x="10326660" y="10995532"/>
                  <a:pt x="10326889" y="10995532"/>
                  <a:pt x="10327041" y="10995418"/>
                </a:cubicBezTo>
                <a:cubicBezTo>
                  <a:pt x="10318657" y="11006510"/>
                  <a:pt x="10310196" y="11017564"/>
                  <a:pt x="10301659" y="11028542"/>
                </a:cubicBezTo>
                <a:cubicBezTo>
                  <a:pt x="10301355" y="11028467"/>
                  <a:pt x="10301050" y="11028581"/>
                  <a:pt x="10300745" y="11028542"/>
                </a:cubicBezTo>
                <a:cubicBezTo>
                  <a:pt x="10309282" y="11017526"/>
                  <a:pt x="10318123" y="11006777"/>
                  <a:pt x="10326507" y="10995646"/>
                </a:cubicBezTo>
                <a:close/>
                <a:moveTo>
                  <a:pt x="9951089" y="11413650"/>
                </a:moveTo>
                <a:cubicBezTo>
                  <a:pt x="9951089" y="11414146"/>
                  <a:pt x="9950783" y="11414527"/>
                  <a:pt x="9950821" y="11415023"/>
                </a:cubicBezTo>
                <a:cubicBezTo>
                  <a:pt x="9947278" y="11418376"/>
                  <a:pt x="9943733" y="11421770"/>
                  <a:pt x="9940189" y="11425086"/>
                </a:cubicBezTo>
                <a:cubicBezTo>
                  <a:pt x="9940151" y="11424819"/>
                  <a:pt x="9939960" y="11424591"/>
                  <a:pt x="9939884" y="11424286"/>
                </a:cubicBezTo>
                <a:cubicBezTo>
                  <a:pt x="9943657" y="11420779"/>
                  <a:pt x="9947353" y="11417196"/>
                  <a:pt x="9951089" y="11413650"/>
                </a:cubicBezTo>
                <a:close/>
                <a:moveTo>
                  <a:pt x="10154823" y="11204229"/>
                </a:moveTo>
                <a:cubicBezTo>
                  <a:pt x="10162140" y="11196034"/>
                  <a:pt x="10169724" y="11188105"/>
                  <a:pt x="10176965" y="11179796"/>
                </a:cubicBezTo>
                <a:cubicBezTo>
                  <a:pt x="10161645" y="11197330"/>
                  <a:pt x="10146325" y="11214864"/>
                  <a:pt x="10130624" y="11232093"/>
                </a:cubicBezTo>
                <a:cubicBezTo>
                  <a:pt x="10138893" y="11223021"/>
                  <a:pt x="10146629" y="11213377"/>
                  <a:pt x="10154823" y="11204229"/>
                </a:cubicBezTo>
                <a:close/>
                <a:moveTo>
                  <a:pt x="10281424" y="11053129"/>
                </a:moveTo>
                <a:cubicBezTo>
                  <a:pt x="10281690" y="11053434"/>
                  <a:pt x="10281729" y="11053853"/>
                  <a:pt x="10281995" y="11054157"/>
                </a:cubicBezTo>
                <a:cubicBezTo>
                  <a:pt x="10270867" y="11068224"/>
                  <a:pt x="10259358" y="11081907"/>
                  <a:pt x="10248001" y="11095783"/>
                </a:cubicBezTo>
                <a:cubicBezTo>
                  <a:pt x="10259435" y="11081832"/>
                  <a:pt x="10270220" y="11067308"/>
                  <a:pt x="10281424" y="11053129"/>
                </a:cubicBezTo>
                <a:close/>
                <a:moveTo>
                  <a:pt x="10560006" y="7835497"/>
                </a:moveTo>
                <a:cubicBezTo>
                  <a:pt x="10566256" y="7830885"/>
                  <a:pt x="10572354" y="7826044"/>
                  <a:pt x="10578527" y="7821355"/>
                </a:cubicBezTo>
                <a:cubicBezTo>
                  <a:pt x="10572354" y="7825967"/>
                  <a:pt x="10566484" y="7830885"/>
                  <a:pt x="10560272" y="7835497"/>
                </a:cubicBezTo>
                <a:lnTo>
                  <a:pt x="10560006" y="7835497"/>
                </a:lnTo>
                <a:cubicBezTo>
                  <a:pt x="10560006" y="7835497"/>
                  <a:pt x="10560006" y="7835497"/>
                  <a:pt x="10560006" y="7835497"/>
                </a:cubicBezTo>
                <a:close/>
                <a:moveTo>
                  <a:pt x="10722010" y="7709898"/>
                </a:moveTo>
                <a:cubicBezTo>
                  <a:pt x="10722010" y="7710012"/>
                  <a:pt x="10722010" y="7710126"/>
                  <a:pt x="10722010" y="7710241"/>
                </a:cubicBezTo>
                <a:cubicBezTo>
                  <a:pt x="10715303" y="7715653"/>
                  <a:pt x="10708329" y="7720685"/>
                  <a:pt x="10701622" y="7726022"/>
                </a:cubicBezTo>
                <a:cubicBezTo>
                  <a:pt x="10708405" y="7720647"/>
                  <a:pt x="10715265" y="7715349"/>
                  <a:pt x="10722010" y="7709898"/>
                </a:cubicBezTo>
                <a:close/>
                <a:moveTo>
                  <a:pt x="10232719" y="11114460"/>
                </a:moveTo>
                <a:cubicBezTo>
                  <a:pt x="10232719" y="11114460"/>
                  <a:pt x="10232719" y="11114422"/>
                  <a:pt x="10232719" y="11114460"/>
                </a:cubicBezTo>
                <a:cubicBezTo>
                  <a:pt x="10232719" y="11114499"/>
                  <a:pt x="10232681" y="11114499"/>
                  <a:pt x="10232644" y="11114537"/>
                </a:cubicBezTo>
                <a:cubicBezTo>
                  <a:pt x="10232681" y="11114499"/>
                  <a:pt x="10232681" y="11114499"/>
                  <a:pt x="10232719" y="11114460"/>
                </a:cubicBezTo>
                <a:close/>
                <a:moveTo>
                  <a:pt x="10216789" y="11132796"/>
                </a:moveTo>
                <a:cubicBezTo>
                  <a:pt x="10216866" y="11132796"/>
                  <a:pt x="10216942" y="11132833"/>
                  <a:pt x="10217019" y="11132833"/>
                </a:cubicBezTo>
                <a:cubicBezTo>
                  <a:pt x="10203794" y="11148500"/>
                  <a:pt x="10190609" y="11164167"/>
                  <a:pt x="10177155" y="11179567"/>
                </a:cubicBezTo>
                <a:cubicBezTo>
                  <a:pt x="10177118" y="11179300"/>
                  <a:pt x="10176889" y="11179109"/>
                  <a:pt x="10176812" y="11178842"/>
                </a:cubicBezTo>
                <a:cubicBezTo>
                  <a:pt x="10190189" y="11163556"/>
                  <a:pt x="10203680" y="11148386"/>
                  <a:pt x="10216789" y="11132796"/>
                </a:cubicBezTo>
                <a:close/>
                <a:moveTo>
                  <a:pt x="10413322" y="10874735"/>
                </a:moveTo>
                <a:cubicBezTo>
                  <a:pt x="10413550" y="10874888"/>
                  <a:pt x="10413740" y="10875117"/>
                  <a:pt x="10413970" y="10875231"/>
                </a:cubicBezTo>
                <a:cubicBezTo>
                  <a:pt x="10413245" y="10876299"/>
                  <a:pt x="10412559" y="10877404"/>
                  <a:pt x="10411835" y="10878472"/>
                </a:cubicBezTo>
                <a:cubicBezTo>
                  <a:pt x="10411454" y="10878395"/>
                  <a:pt x="10411072" y="10878547"/>
                  <a:pt x="10410692" y="10878472"/>
                </a:cubicBezTo>
                <a:cubicBezTo>
                  <a:pt x="10411531" y="10877251"/>
                  <a:pt x="10412445" y="10875994"/>
                  <a:pt x="10413322" y="10874735"/>
                </a:cubicBezTo>
                <a:close/>
                <a:moveTo>
                  <a:pt x="11980241" y="6155400"/>
                </a:moveTo>
                <a:cubicBezTo>
                  <a:pt x="11988206" y="6139124"/>
                  <a:pt x="11996514" y="6122961"/>
                  <a:pt x="12004288" y="6106609"/>
                </a:cubicBezTo>
                <a:cubicBezTo>
                  <a:pt x="11996514" y="6122961"/>
                  <a:pt x="11988321" y="6139162"/>
                  <a:pt x="11980241" y="6155400"/>
                </a:cubicBezTo>
                <a:cubicBezTo>
                  <a:pt x="11980241" y="6155400"/>
                  <a:pt x="11980241" y="6155400"/>
                  <a:pt x="11980241" y="6155400"/>
                </a:cubicBezTo>
                <a:cubicBezTo>
                  <a:pt x="11980241" y="6155400"/>
                  <a:pt x="11980241" y="6155400"/>
                  <a:pt x="11980241" y="6155400"/>
                </a:cubicBezTo>
                <a:close/>
                <a:moveTo>
                  <a:pt x="11967703" y="6180863"/>
                </a:moveTo>
                <a:cubicBezTo>
                  <a:pt x="11967703" y="6180863"/>
                  <a:pt x="11967741" y="6180825"/>
                  <a:pt x="11967780" y="6180787"/>
                </a:cubicBezTo>
                <a:cubicBezTo>
                  <a:pt x="11965530" y="6185285"/>
                  <a:pt x="11963396" y="6189821"/>
                  <a:pt x="11961110" y="6194319"/>
                </a:cubicBezTo>
                <a:cubicBezTo>
                  <a:pt x="11961110" y="6194319"/>
                  <a:pt x="11961071" y="6194319"/>
                  <a:pt x="11961071" y="6194319"/>
                </a:cubicBezTo>
                <a:cubicBezTo>
                  <a:pt x="11963282" y="6189859"/>
                  <a:pt x="11965455" y="6185323"/>
                  <a:pt x="11967703" y="6180863"/>
                </a:cubicBezTo>
                <a:close/>
                <a:moveTo>
                  <a:pt x="11126926" y="7345412"/>
                </a:moveTo>
                <a:cubicBezTo>
                  <a:pt x="11126545" y="7346136"/>
                  <a:pt x="11125782" y="7346631"/>
                  <a:pt x="11125478" y="7347394"/>
                </a:cubicBezTo>
                <a:cubicBezTo>
                  <a:pt x="11114541" y="7358410"/>
                  <a:pt x="11103336" y="7369236"/>
                  <a:pt x="11092284" y="7380137"/>
                </a:cubicBezTo>
                <a:cubicBezTo>
                  <a:pt x="11092170" y="7380061"/>
                  <a:pt x="11092018" y="7380023"/>
                  <a:pt x="11091904" y="7379946"/>
                </a:cubicBezTo>
                <a:cubicBezTo>
                  <a:pt x="11103565" y="7368435"/>
                  <a:pt x="11115379" y="7357076"/>
                  <a:pt x="11126926" y="7345412"/>
                </a:cubicBezTo>
                <a:close/>
                <a:moveTo>
                  <a:pt x="11065036" y="7406400"/>
                </a:moveTo>
                <a:cubicBezTo>
                  <a:pt x="11065226" y="7406439"/>
                  <a:pt x="11065417" y="7406400"/>
                  <a:pt x="11065608" y="7406439"/>
                </a:cubicBezTo>
                <a:cubicBezTo>
                  <a:pt x="11064845" y="7407163"/>
                  <a:pt x="11064121" y="7407925"/>
                  <a:pt x="11063359" y="7408650"/>
                </a:cubicBezTo>
                <a:cubicBezTo>
                  <a:pt x="11063854" y="7407887"/>
                  <a:pt x="11064503" y="7407354"/>
                  <a:pt x="11064883" y="7406515"/>
                </a:cubicBezTo>
                <a:lnTo>
                  <a:pt x="11065036" y="7406400"/>
                </a:lnTo>
                <a:close/>
                <a:moveTo>
                  <a:pt x="11945027" y="6226110"/>
                </a:moveTo>
                <a:cubicBezTo>
                  <a:pt x="11945066" y="6226110"/>
                  <a:pt x="11945066" y="6226147"/>
                  <a:pt x="11945066" y="6226186"/>
                </a:cubicBezTo>
                <a:cubicBezTo>
                  <a:pt x="11943846" y="6228511"/>
                  <a:pt x="11942589" y="6230798"/>
                  <a:pt x="11941407" y="6233161"/>
                </a:cubicBezTo>
                <a:cubicBezTo>
                  <a:pt x="11941369" y="6233161"/>
                  <a:pt x="11941331" y="6233123"/>
                  <a:pt x="11941293" y="6233123"/>
                </a:cubicBezTo>
                <a:cubicBezTo>
                  <a:pt x="11942512" y="6230760"/>
                  <a:pt x="11943809" y="6228473"/>
                  <a:pt x="11945027" y="6226110"/>
                </a:cubicBezTo>
                <a:close/>
                <a:moveTo>
                  <a:pt x="12260919" y="5416746"/>
                </a:moveTo>
                <a:cubicBezTo>
                  <a:pt x="12260919" y="5416746"/>
                  <a:pt x="12260957" y="5416746"/>
                  <a:pt x="12260957" y="5416746"/>
                </a:cubicBezTo>
                <a:cubicBezTo>
                  <a:pt x="12258633" y="5425132"/>
                  <a:pt x="12256041" y="5433442"/>
                  <a:pt x="12253678" y="5441828"/>
                </a:cubicBezTo>
                <a:cubicBezTo>
                  <a:pt x="12253678" y="5441828"/>
                  <a:pt x="12253640" y="5441866"/>
                  <a:pt x="12253640" y="5441866"/>
                </a:cubicBezTo>
                <a:cubicBezTo>
                  <a:pt x="12256003" y="5433480"/>
                  <a:pt x="12258594" y="5425132"/>
                  <a:pt x="12260919" y="5416746"/>
                </a:cubicBezTo>
                <a:close/>
                <a:moveTo>
                  <a:pt x="12248724" y="5458790"/>
                </a:moveTo>
                <a:cubicBezTo>
                  <a:pt x="12248724" y="5458790"/>
                  <a:pt x="12248724" y="5458829"/>
                  <a:pt x="12248724" y="5458829"/>
                </a:cubicBezTo>
                <a:cubicBezTo>
                  <a:pt x="12243655" y="5476287"/>
                  <a:pt x="12238739" y="5493783"/>
                  <a:pt x="12233518" y="5511203"/>
                </a:cubicBezTo>
                <a:cubicBezTo>
                  <a:pt x="12238778" y="5493783"/>
                  <a:pt x="12243694" y="5476249"/>
                  <a:pt x="12248724" y="5458790"/>
                </a:cubicBezTo>
                <a:close/>
                <a:moveTo>
                  <a:pt x="11057033" y="7414291"/>
                </a:moveTo>
                <a:cubicBezTo>
                  <a:pt x="11057299" y="7414139"/>
                  <a:pt x="11057681" y="7414177"/>
                  <a:pt x="11057947" y="7414025"/>
                </a:cubicBezTo>
                <a:cubicBezTo>
                  <a:pt x="11043847" y="7427671"/>
                  <a:pt x="11029632" y="7441240"/>
                  <a:pt x="11015379" y="7454697"/>
                </a:cubicBezTo>
                <a:lnTo>
                  <a:pt x="11015150" y="7454506"/>
                </a:lnTo>
                <a:cubicBezTo>
                  <a:pt x="11029212" y="7441203"/>
                  <a:pt x="11043123" y="7427747"/>
                  <a:pt x="11057033" y="7414291"/>
                </a:cubicBezTo>
                <a:close/>
                <a:moveTo>
                  <a:pt x="11217551" y="7251260"/>
                </a:moveTo>
                <a:lnTo>
                  <a:pt x="11217551" y="7251260"/>
                </a:lnTo>
                <a:cubicBezTo>
                  <a:pt x="11195181" y="7275121"/>
                  <a:pt x="11172848" y="7298984"/>
                  <a:pt x="11149982" y="7322350"/>
                </a:cubicBezTo>
                <a:cubicBezTo>
                  <a:pt x="11149982" y="7322312"/>
                  <a:pt x="11149944" y="7322312"/>
                  <a:pt x="11149944" y="7322274"/>
                </a:cubicBezTo>
                <a:cubicBezTo>
                  <a:pt x="11172772" y="7298869"/>
                  <a:pt x="11195181" y="7275084"/>
                  <a:pt x="11217551" y="7251260"/>
                </a:cubicBezTo>
                <a:close/>
                <a:moveTo>
                  <a:pt x="11241445" y="7226140"/>
                </a:moveTo>
                <a:cubicBezTo>
                  <a:pt x="11242056" y="7225492"/>
                  <a:pt x="11242704" y="7224843"/>
                  <a:pt x="11243313" y="7224158"/>
                </a:cubicBezTo>
                <a:cubicBezTo>
                  <a:pt x="11242665" y="7224843"/>
                  <a:pt x="11241979" y="7225530"/>
                  <a:pt x="11241331" y="7226216"/>
                </a:cubicBezTo>
                <a:cubicBezTo>
                  <a:pt x="11241370" y="7226216"/>
                  <a:pt x="11241408" y="7226178"/>
                  <a:pt x="11241445" y="7226140"/>
                </a:cubicBezTo>
                <a:close/>
                <a:moveTo>
                  <a:pt x="11857185" y="6387464"/>
                </a:moveTo>
                <a:lnTo>
                  <a:pt x="11857490" y="6387540"/>
                </a:lnTo>
                <a:cubicBezTo>
                  <a:pt x="11852344" y="6396612"/>
                  <a:pt x="11847314" y="6405722"/>
                  <a:pt x="11842094" y="6414718"/>
                </a:cubicBezTo>
                <a:cubicBezTo>
                  <a:pt x="11841826" y="6414718"/>
                  <a:pt x="11841560" y="6414756"/>
                  <a:pt x="11841293" y="6414794"/>
                </a:cubicBezTo>
                <a:cubicBezTo>
                  <a:pt x="11846590" y="6405684"/>
                  <a:pt x="11851964" y="6396650"/>
                  <a:pt x="11857185" y="6387464"/>
                </a:cubicBezTo>
                <a:close/>
                <a:moveTo>
                  <a:pt x="12048420" y="6010017"/>
                </a:moveTo>
                <a:cubicBezTo>
                  <a:pt x="12048458" y="6009979"/>
                  <a:pt x="12048534" y="6009979"/>
                  <a:pt x="12048610" y="6009941"/>
                </a:cubicBezTo>
                <a:cubicBezTo>
                  <a:pt x="12035690" y="6038987"/>
                  <a:pt x="12022390" y="6067919"/>
                  <a:pt x="12008785" y="6096737"/>
                </a:cubicBezTo>
                <a:cubicBezTo>
                  <a:pt x="12022390" y="6067995"/>
                  <a:pt x="12035538" y="6039025"/>
                  <a:pt x="12048420" y="6010017"/>
                </a:cubicBezTo>
                <a:close/>
                <a:moveTo>
                  <a:pt x="11915836" y="6280733"/>
                </a:moveTo>
                <a:cubicBezTo>
                  <a:pt x="11915950" y="6280809"/>
                  <a:pt x="11915988" y="6280961"/>
                  <a:pt x="11916140" y="6281076"/>
                </a:cubicBezTo>
                <a:cubicBezTo>
                  <a:pt x="11905393" y="6301240"/>
                  <a:pt x="11894533" y="6321329"/>
                  <a:pt x="11883481" y="6341303"/>
                </a:cubicBezTo>
                <a:cubicBezTo>
                  <a:pt x="11894533" y="6321253"/>
                  <a:pt x="11905051" y="6300935"/>
                  <a:pt x="11915836" y="6280733"/>
                </a:cubicBezTo>
                <a:close/>
                <a:moveTo>
                  <a:pt x="12358709" y="4970764"/>
                </a:moveTo>
                <a:cubicBezTo>
                  <a:pt x="12360919" y="4957422"/>
                  <a:pt x="12363396" y="4944119"/>
                  <a:pt x="12365492" y="4930739"/>
                </a:cubicBezTo>
                <a:cubicBezTo>
                  <a:pt x="12363396" y="4944233"/>
                  <a:pt x="12361567" y="4957727"/>
                  <a:pt x="12359357" y="4971221"/>
                </a:cubicBezTo>
                <a:cubicBezTo>
                  <a:pt x="12359166" y="4970992"/>
                  <a:pt x="12358861" y="4970992"/>
                  <a:pt x="12358709" y="4970764"/>
                </a:cubicBezTo>
                <a:close/>
                <a:moveTo>
                  <a:pt x="12174753" y="5690968"/>
                </a:moveTo>
                <a:cubicBezTo>
                  <a:pt x="12174791" y="5691159"/>
                  <a:pt x="12174791" y="5691311"/>
                  <a:pt x="12174829" y="5691502"/>
                </a:cubicBezTo>
                <a:cubicBezTo>
                  <a:pt x="12174067" y="5693712"/>
                  <a:pt x="12173229" y="5695885"/>
                  <a:pt x="12172467" y="5698058"/>
                </a:cubicBezTo>
                <a:cubicBezTo>
                  <a:pt x="12172429" y="5698020"/>
                  <a:pt x="12172352" y="5698020"/>
                  <a:pt x="12172276" y="5697982"/>
                </a:cubicBezTo>
                <a:cubicBezTo>
                  <a:pt x="12173076" y="5695657"/>
                  <a:pt x="12173915" y="5693332"/>
                  <a:pt x="12174753" y="5690968"/>
                </a:cubicBezTo>
                <a:close/>
                <a:moveTo>
                  <a:pt x="10961301" y="7504288"/>
                </a:moveTo>
                <a:cubicBezTo>
                  <a:pt x="10961415" y="7504364"/>
                  <a:pt x="10961492" y="7504517"/>
                  <a:pt x="10961568" y="7504631"/>
                </a:cubicBezTo>
                <a:cubicBezTo>
                  <a:pt x="10948268" y="7516791"/>
                  <a:pt x="10934967" y="7528989"/>
                  <a:pt x="10921553" y="7541034"/>
                </a:cubicBezTo>
                <a:cubicBezTo>
                  <a:pt x="10934967" y="7528951"/>
                  <a:pt x="10947963" y="7516448"/>
                  <a:pt x="10961301" y="7504288"/>
                </a:cubicBezTo>
                <a:close/>
                <a:moveTo>
                  <a:pt x="10861111" y="7593523"/>
                </a:moveTo>
                <a:cubicBezTo>
                  <a:pt x="10861607" y="7593332"/>
                  <a:pt x="10862139" y="7593218"/>
                  <a:pt x="10862635" y="7593027"/>
                </a:cubicBezTo>
                <a:cubicBezTo>
                  <a:pt x="10861377" y="7594133"/>
                  <a:pt x="10860082" y="7595238"/>
                  <a:pt x="10858786" y="7596343"/>
                </a:cubicBezTo>
                <a:cubicBezTo>
                  <a:pt x="10858862" y="7596039"/>
                  <a:pt x="10858862" y="7595695"/>
                  <a:pt x="10858900" y="7595428"/>
                </a:cubicBezTo>
                <a:cubicBezTo>
                  <a:pt x="10859663" y="7594781"/>
                  <a:pt x="10860387" y="7594171"/>
                  <a:pt x="10861111" y="7593523"/>
                </a:cubicBezTo>
                <a:close/>
                <a:moveTo>
                  <a:pt x="12146285" y="5770559"/>
                </a:moveTo>
                <a:lnTo>
                  <a:pt x="12146171" y="5771131"/>
                </a:lnTo>
                <a:cubicBezTo>
                  <a:pt x="12145294" y="5773494"/>
                  <a:pt x="12144532" y="5775858"/>
                  <a:pt x="12143617" y="5778221"/>
                </a:cubicBezTo>
                <a:cubicBezTo>
                  <a:pt x="12143312" y="5778488"/>
                  <a:pt x="12143237" y="5778869"/>
                  <a:pt x="12142931" y="5779136"/>
                </a:cubicBezTo>
                <a:cubicBezTo>
                  <a:pt x="12144074" y="5776276"/>
                  <a:pt x="12145218" y="5773418"/>
                  <a:pt x="12146285" y="5770559"/>
                </a:cubicBezTo>
                <a:close/>
                <a:moveTo>
                  <a:pt x="10880509" y="7576713"/>
                </a:moveTo>
                <a:cubicBezTo>
                  <a:pt x="10892971" y="7565811"/>
                  <a:pt x="10905699" y="7555176"/>
                  <a:pt x="10918047" y="7544160"/>
                </a:cubicBezTo>
                <a:cubicBezTo>
                  <a:pt x="10906271" y="7554680"/>
                  <a:pt x="10894648" y="7565315"/>
                  <a:pt x="10882796" y="7575760"/>
                </a:cubicBezTo>
                <a:cubicBezTo>
                  <a:pt x="10881919" y="7575912"/>
                  <a:pt x="10881271" y="7576446"/>
                  <a:pt x="10880509" y="7576713"/>
                </a:cubicBezTo>
                <a:close/>
                <a:moveTo>
                  <a:pt x="12053374" y="5999192"/>
                </a:moveTo>
                <a:cubicBezTo>
                  <a:pt x="12054022" y="5997667"/>
                  <a:pt x="12054745" y="5996219"/>
                  <a:pt x="12055431" y="5994694"/>
                </a:cubicBezTo>
                <a:cubicBezTo>
                  <a:pt x="12053222" y="5999764"/>
                  <a:pt x="12050897" y="6004833"/>
                  <a:pt x="12048648" y="6009865"/>
                </a:cubicBezTo>
                <a:cubicBezTo>
                  <a:pt x="12050249" y="6006320"/>
                  <a:pt x="12051811" y="6002775"/>
                  <a:pt x="12053374" y="5999192"/>
                </a:cubicBezTo>
                <a:close/>
                <a:moveTo>
                  <a:pt x="12223229" y="5544899"/>
                </a:moveTo>
                <a:cubicBezTo>
                  <a:pt x="12224448" y="5540973"/>
                  <a:pt x="12225820" y="5537085"/>
                  <a:pt x="12227002" y="5533121"/>
                </a:cubicBezTo>
                <a:cubicBezTo>
                  <a:pt x="12225782" y="5537085"/>
                  <a:pt x="12224486" y="5540973"/>
                  <a:pt x="12223229" y="5544899"/>
                </a:cubicBezTo>
                <a:cubicBezTo>
                  <a:pt x="12223266" y="5544899"/>
                  <a:pt x="12223229" y="5544899"/>
                  <a:pt x="12223229" y="5544899"/>
                </a:cubicBezTo>
                <a:close/>
                <a:moveTo>
                  <a:pt x="12186681" y="5657348"/>
                </a:moveTo>
                <a:cubicBezTo>
                  <a:pt x="12186758" y="5657348"/>
                  <a:pt x="12186795" y="5657386"/>
                  <a:pt x="12186834" y="5657386"/>
                </a:cubicBezTo>
                <a:cubicBezTo>
                  <a:pt x="12184470" y="5664247"/>
                  <a:pt x="12182070" y="5671109"/>
                  <a:pt x="12179631" y="5677970"/>
                </a:cubicBezTo>
                <a:cubicBezTo>
                  <a:pt x="12179479" y="5678161"/>
                  <a:pt x="12179326" y="5678389"/>
                  <a:pt x="12179136" y="5678580"/>
                </a:cubicBezTo>
                <a:cubicBezTo>
                  <a:pt x="12181613" y="5671451"/>
                  <a:pt x="12184243" y="5664438"/>
                  <a:pt x="12186681" y="5657348"/>
                </a:cubicBezTo>
                <a:close/>
                <a:moveTo>
                  <a:pt x="12207032" y="5595139"/>
                </a:moveTo>
                <a:cubicBezTo>
                  <a:pt x="12207070" y="5595177"/>
                  <a:pt x="12207146" y="5595215"/>
                  <a:pt x="12207184" y="5595215"/>
                </a:cubicBezTo>
                <a:cubicBezTo>
                  <a:pt x="12203831" y="5605546"/>
                  <a:pt x="12200439" y="5615875"/>
                  <a:pt x="12197009" y="5626168"/>
                </a:cubicBezTo>
                <a:cubicBezTo>
                  <a:pt x="12200477" y="5615913"/>
                  <a:pt x="12203679" y="5605507"/>
                  <a:pt x="12207032" y="5595139"/>
                </a:cubicBezTo>
                <a:close/>
                <a:moveTo>
                  <a:pt x="12320065" y="5175954"/>
                </a:moveTo>
                <a:cubicBezTo>
                  <a:pt x="12320179" y="5175420"/>
                  <a:pt x="12320332" y="5174924"/>
                  <a:pt x="12320447" y="5174391"/>
                </a:cubicBezTo>
                <a:cubicBezTo>
                  <a:pt x="12320332" y="5174924"/>
                  <a:pt x="12320179" y="5175420"/>
                  <a:pt x="12320065" y="5175954"/>
                </a:cubicBezTo>
                <a:lnTo>
                  <a:pt x="12320065" y="5175954"/>
                </a:lnTo>
                <a:close/>
                <a:moveTo>
                  <a:pt x="12313701" y="5203742"/>
                </a:moveTo>
                <a:cubicBezTo>
                  <a:pt x="12313740" y="5203742"/>
                  <a:pt x="12313740" y="5203742"/>
                  <a:pt x="12313701" y="5203742"/>
                </a:cubicBezTo>
                <a:cubicBezTo>
                  <a:pt x="12309242" y="5223830"/>
                  <a:pt x="12304822" y="5243918"/>
                  <a:pt x="12300058" y="5263969"/>
                </a:cubicBezTo>
                <a:cubicBezTo>
                  <a:pt x="12300020" y="5264006"/>
                  <a:pt x="12299944" y="5264083"/>
                  <a:pt x="12299906" y="5264121"/>
                </a:cubicBezTo>
                <a:cubicBezTo>
                  <a:pt x="12304669" y="5244032"/>
                  <a:pt x="12309242" y="5223906"/>
                  <a:pt x="12313701" y="5203742"/>
                </a:cubicBezTo>
                <a:close/>
                <a:moveTo>
                  <a:pt x="12138092" y="5791714"/>
                </a:moveTo>
                <a:cubicBezTo>
                  <a:pt x="12138130" y="5792057"/>
                  <a:pt x="12137939" y="5792324"/>
                  <a:pt x="12138015" y="5792629"/>
                </a:cubicBezTo>
                <a:cubicBezTo>
                  <a:pt x="12133251" y="5805132"/>
                  <a:pt x="12128297" y="5817559"/>
                  <a:pt x="12123381" y="5829985"/>
                </a:cubicBezTo>
                <a:cubicBezTo>
                  <a:pt x="12123381" y="5829947"/>
                  <a:pt x="12123305" y="5829947"/>
                  <a:pt x="12123305" y="5829947"/>
                </a:cubicBezTo>
                <a:cubicBezTo>
                  <a:pt x="12128260" y="5817216"/>
                  <a:pt x="12133251" y="5804484"/>
                  <a:pt x="12138092" y="5791714"/>
                </a:cubicBezTo>
                <a:close/>
                <a:moveTo>
                  <a:pt x="2965957" y="12008294"/>
                </a:moveTo>
                <a:lnTo>
                  <a:pt x="2965957" y="12008294"/>
                </a:lnTo>
                <a:cubicBezTo>
                  <a:pt x="2950865" y="11994038"/>
                  <a:pt x="2935774" y="11979819"/>
                  <a:pt x="2921025" y="11965220"/>
                </a:cubicBezTo>
                <a:cubicBezTo>
                  <a:pt x="2921025" y="11965220"/>
                  <a:pt x="2921025" y="11965220"/>
                  <a:pt x="2921025" y="11965182"/>
                </a:cubicBezTo>
                <a:cubicBezTo>
                  <a:pt x="2935812" y="11979782"/>
                  <a:pt x="2950903" y="11994038"/>
                  <a:pt x="2965957" y="12008294"/>
                </a:cubicBezTo>
                <a:close/>
                <a:moveTo>
                  <a:pt x="3042786" y="12078051"/>
                </a:moveTo>
                <a:cubicBezTo>
                  <a:pt x="3043319" y="12078660"/>
                  <a:pt x="3043967" y="12079156"/>
                  <a:pt x="3044577" y="12079651"/>
                </a:cubicBezTo>
                <a:cubicBezTo>
                  <a:pt x="3036269" y="12072332"/>
                  <a:pt x="3027885" y="12065052"/>
                  <a:pt x="3019653" y="12057619"/>
                </a:cubicBezTo>
                <a:cubicBezTo>
                  <a:pt x="3027313" y="12064480"/>
                  <a:pt x="3035087" y="12071227"/>
                  <a:pt x="3042786" y="12078051"/>
                </a:cubicBezTo>
                <a:close/>
                <a:moveTo>
                  <a:pt x="11388778" y="7058458"/>
                </a:moveTo>
                <a:cubicBezTo>
                  <a:pt x="11405698" y="7038332"/>
                  <a:pt x="11422810" y="7018319"/>
                  <a:pt x="11439387" y="6997888"/>
                </a:cubicBezTo>
                <a:cubicBezTo>
                  <a:pt x="11422696" y="7018434"/>
                  <a:pt x="11405927" y="7038827"/>
                  <a:pt x="11388893" y="7059068"/>
                </a:cubicBezTo>
                <a:cubicBezTo>
                  <a:pt x="11388893" y="7058877"/>
                  <a:pt x="11388778" y="7058687"/>
                  <a:pt x="11388778" y="7058458"/>
                </a:cubicBezTo>
                <a:close/>
                <a:moveTo>
                  <a:pt x="12395675" y="4692272"/>
                </a:moveTo>
                <a:cubicBezTo>
                  <a:pt x="12395903" y="4689794"/>
                  <a:pt x="12396246" y="4687278"/>
                  <a:pt x="12396514" y="4684801"/>
                </a:cubicBezTo>
                <a:cubicBezTo>
                  <a:pt x="12395751" y="4692386"/>
                  <a:pt x="12395103" y="4700010"/>
                  <a:pt x="12394341" y="4707595"/>
                </a:cubicBezTo>
                <a:cubicBezTo>
                  <a:pt x="12394799" y="4702488"/>
                  <a:pt x="12395294" y="4697342"/>
                  <a:pt x="12395828" y="4692234"/>
                </a:cubicBezTo>
                <a:cubicBezTo>
                  <a:pt x="12395751" y="4692234"/>
                  <a:pt x="12395714" y="4692272"/>
                  <a:pt x="12395675" y="4692272"/>
                </a:cubicBezTo>
                <a:close/>
                <a:moveTo>
                  <a:pt x="3398921" y="12341294"/>
                </a:moveTo>
                <a:cubicBezTo>
                  <a:pt x="3399683" y="12341752"/>
                  <a:pt x="3400407" y="12342171"/>
                  <a:pt x="3401170" y="12342628"/>
                </a:cubicBezTo>
                <a:cubicBezTo>
                  <a:pt x="3400445" y="12342209"/>
                  <a:pt x="3399683" y="12341790"/>
                  <a:pt x="3398959" y="12341332"/>
                </a:cubicBezTo>
                <a:cubicBezTo>
                  <a:pt x="3398921" y="12341332"/>
                  <a:pt x="3398921" y="12341332"/>
                  <a:pt x="3398921" y="12341294"/>
                </a:cubicBezTo>
                <a:close/>
                <a:moveTo>
                  <a:pt x="2644120" y="11654900"/>
                </a:moveTo>
                <a:lnTo>
                  <a:pt x="2644120" y="11654900"/>
                </a:lnTo>
                <a:cubicBezTo>
                  <a:pt x="2633716" y="11641788"/>
                  <a:pt x="2623617" y="11628485"/>
                  <a:pt x="2613404" y="11615219"/>
                </a:cubicBezTo>
                <a:cubicBezTo>
                  <a:pt x="2613404" y="11615219"/>
                  <a:pt x="2613404" y="11615219"/>
                  <a:pt x="2613404" y="11615219"/>
                </a:cubicBezTo>
                <a:cubicBezTo>
                  <a:pt x="2623617" y="11628446"/>
                  <a:pt x="2633716" y="11641750"/>
                  <a:pt x="2644120" y="11654900"/>
                </a:cubicBezTo>
                <a:close/>
                <a:moveTo>
                  <a:pt x="12336605" y="5093542"/>
                </a:moveTo>
                <a:cubicBezTo>
                  <a:pt x="12336795" y="5093618"/>
                  <a:pt x="12336986" y="5093771"/>
                  <a:pt x="12337177" y="5093847"/>
                </a:cubicBezTo>
                <a:cubicBezTo>
                  <a:pt x="12332795" y="5116375"/>
                  <a:pt x="12327877" y="5138788"/>
                  <a:pt x="12323114" y="5161240"/>
                </a:cubicBezTo>
                <a:cubicBezTo>
                  <a:pt x="12327916" y="5138750"/>
                  <a:pt x="12332222" y="5116146"/>
                  <a:pt x="12336605" y="5093542"/>
                </a:cubicBezTo>
                <a:close/>
                <a:moveTo>
                  <a:pt x="3112755" y="12138239"/>
                </a:moveTo>
                <a:cubicBezTo>
                  <a:pt x="3115080" y="12140145"/>
                  <a:pt x="3117481" y="12142012"/>
                  <a:pt x="3119805" y="12143919"/>
                </a:cubicBezTo>
                <a:cubicBezTo>
                  <a:pt x="3117443" y="12142012"/>
                  <a:pt x="3115042" y="12140182"/>
                  <a:pt x="3112755" y="12138239"/>
                </a:cubicBezTo>
                <a:cubicBezTo>
                  <a:pt x="3112717" y="12138277"/>
                  <a:pt x="3112717" y="12138239"/>
                  <a:pt x="3112755" y="12138239"/>
                </a:cubicBezTo>
                <a:close/>
                <a:moveTo>
                  <a:pt x="3378609" y="12329059"/>
                </a:moveTo>
                <a:cubicBezTo>
                  <a:pt x="3378609" y="12329059"/>
                  <a:pt x="3378570" y="12329059"/>
                  <a:pt x="3378570" y="12329059"/>
                </a:cubicBezTo>
                <a:cubicBezTo>
                  <a:pt x="3372244" y="12325323"/>
                  <a:pt x="3365880" y="12321625"/>
                  <a:pt x="3359668" y="12317699"/>
                </a:cubicBezTo>
                <a:cubicBezTo>
                  <a:pt x="3359668" y="12317699"/>
                  <a:pt x="3359668" y="12317661"/>
                  <a:pt x="3359668" y="12317661"/>
                </a:cubicBezTo>
                <a:cubicBezTo>
                  <a:pt x="3365880" y="12321587"/>
                  <a:pt x="3372320" y="12325208"/>
                  <a:pt x="3378609" y="12329059"/>
                </a:cubicBezTo>
                <a:close/>
                <a:moveTo>
                  <a:pt x="12392778" y="4718268"/>
                </a:moveTo>
                <a:cubicBezTo>
                  <a:pt x="12392969" y="4718383"/>
                  <a:pt x="12393084" y="4718573"/>
                  <a:pt x="12393274" y="4718688"/>
                </a:cubicBezTo>
                <a:cubicBezTo>
                  <a:pt x="12390264" y="4747124"/>
                  <a:pt x="12386796" y="4775522"/>
                  <a:pt x="12383251" y="4803920"/>
                </a:cubicBezTo>
                <a:cubicBezTo>
                  <a:pt x="12386834" y="4775408"/>
                  <a:pt x="12389806" y="4746857"/>
                  <a:pt x="12392778" y="4718268"/>
                </a:cubicBezTo>
                <a:close/>
                <a:moveTo>
                  <a:pt x="12355127" y="4991843"/>
                </a:moveTo>
                <a:cubicBezTo>
                  <a:pt x="12355316" y="4991652"/>
                  <a:pt x="12355507" y="4991423"/>
                  <a:pt x="12355736" y="4991271"/>
                </a:cubicBezTo>
                <a:cubicBezTo>
                  <a:pt x="12352687" y="5008539"/>
                  <a:pt x="12349600" y="5025768"/>
                  <a:pt x="12346475" y="5042997"/>
                </a:cubicBezTo>
                <a:cubicBezTo>
                  <a:pt x="12349562" y="5025959"/>
                  <a:pt x="12352230" y="5008882"/>
                  <a:pt x="12355127" y="4991843"/>
                </a:cubicBezTo>
                <a:close/>
                <a:moveTo>
                  <a:pt x="3470910" y="7007227"/>
                </a:moveTo>
                <a:cubicBezTo>
                  <a:pt x="3466985" y="7007380"/>
                  <a:pt x="3463593" y="7009781"/>
                  <a:pt x="3460850" y="7012830"/>
                </a:cubicBezTo>
                <a:cubicBezTo>
                  <a:pt x="3444462" y="7017824"/>
                  <a:pt x="3428113" y="7023122"/>
                  <a:pt x="3411802" y="7028764"/>
                </a:cubicBezTo>
                <a:cubicBezTo>
                  <a:pt x="3414394" y="7027887"/>
                  <a:pt x="3416985" y="7027011"/>
                  <a:pt x="3419615" y="7026096"/>
                </a:cubicBezTo>
                <a:cubicBezTo>
                  <a:pt x="3423197" y="7020721"/>
                  <a:pt x="3423845" y="7013402"/>
                  <a:pt x="3418814" y="7008142"/>
                </a:cubicBezTo>
                <a:cubicBezTo>
                  <a:pt x="3423616" y="7007113"/>
                  <a:pt x="3427846" y="7004025"/>
                  <a:pt x="3429866" y="6998955"/>
                </a:cubicBezTo>
                <a:cubicBezTo>
                  <a:pt x="3430057" y="6998536"/>
                  <a:pt x="3430057" y="6998498"/>
                  <a:pt x="3430133" y="6998270"/>
                </a:cubicBezTo>
                <a:cubicBezTo>
                  <a:pt x="3430247" y="6998155"/>
                  <a:pt x="3430247" y="6998117"/>
                  <a:pt x="3430324" y="6998003"/>
                </a:cubicBezTo>
                <a:lnTo>
                  <a:pt x="3430324" y="6998003"/>
                </a:lnTo>
                <a:cubicBezTo>
                  <a:pt x="3431200" y="6997583"/>
                  <a:pt x="3432076" y="6997202"/>
                  <a:pt x="3432991" y="6996935"/>
                </a:cubicBezTo>
                <a:cubicBezTo>
                  <a:pt x="3433449" y="6996783"/>
                  <a:pt x="3433715" y="6996364"/>
                  <a:pt x="3434134" y="6996134"/>
                </a:cubicBezTo>
                <a:cubicBezTo>
                  <a:pt x="3434744" y="6996668"/>
                  <a:pt x="3434897" y="6997393"/>
                  <a:pt x="3435659" y="6997812"/>
                </a:cubicBezTo>
                <a:cubicBezTo>
                  <a:pt x="3442633" y="7002005"/>
                  <a:pt x="3449188" y="6999680"/>
                  <a:pt x="3453456" y="6995029"/>
                </a:cubicBezTo>
                <a:cubicBezTo>
                  <a:pt x="3456124" y="6998994"/>
                  <a:pt x="3458982" y="7002539"/>
                  <a:pt x="3463555" y="7004826"/>
                </a:cubicBezTo>
                <a:cubicBezTo>
                  <a:pt x="3466109" y="7006160"/>
                  <a:pt x="3468014" y="7006808"/>
                  <a:pt x="3470910" y="7007227"/>
                </a:cubicBezTo>
                <a:close/>
                <a:moveTo>
                  <a:pt x="2596292" y="11592958"/>
                </a:moveTo>
                <a:cubicBezTo>
                  <a:pt x="2596292" y="11592958"/>
                  <a:pt x="2596292" y="11592958"/>
                  <a:pt x="2596292" y="11592958"/>
                </a:cubicBezTo>
                <a:cubicBezTo>
                  <a:pt x="2548083" y="11529606"/>
                  <a:pt x="2501780" y="11465148"/>
                  <a:pt x="2457535" y="11399813"/>
                </a:cubicBezTo>
                <a:cubicBezTo>
                  <a:pt x="2457535" y="11399813"/>
                  <a:pt x="2457535" y="11399813"/>
                  <a:pt x="2457535" y="11399813"/>
                </a:cubicBezTo>
                <a:cubicBezTo>
                  <a:pt x="2501780" y="11465110"/>
                  <a:pt x="2548121" y="11529606"/>
                  <a:pt x="2596292" y="11592958"/>
                </a:cubicBezTo>
                <a:close/>
                <a:moveTo>
                  <a:pt x="11827650" y="6438351"/>
                </a:moveTo>
                <a:cubicBezTo>
                  <a:pt x="11827687" y="6438580"/>
                  <a:pt x="11827650" y="6438809"/>
                  <a:pt x="11827687" y="6439038"/>
                </a:cubicBezTo>
                <a:cubicBezTo>
                  <a:pt x="11821628" y="6449367"/>
                  <a:pt x="11815493" y="6459660"/>
                  <a:pt x="11809357" y="6469913"/>
                </a:cubicBezTo>
                <a:cubicBezTo>
                  <a:pt x="11811300" y="6466635"/>
                  <a:pt x="11813244" y="6463395"/>
                  <a:pt x="11815188" y="6460117"/>
                </a:cubicBezTo>
                <a:cubicBezTo>
                  <a:pt x="11815150" y="6460079"/>
                  <a:pt x="11815112" y="6460079"/>
                  <a:pt x="11815073" y="6460041"/>
                </a:cubicBezTo>
                <a:cubicBezTo>
                  <a:pt x="11819341" y="6452836"/>
                  <a:pt x="11823419" y="6445556"/>
                  <a:pt x="11827650" y="6438351"/>
                </a:cubicBezTo>
                <a:close/>
                <a:moveTo>
                  <a:pt x="12342207" y="5065411"/>
                </a:moveTo>
                <a:cubicBezTo>
                  <a:pt x="12343007" y="5061256"/>
                  <a:pt x="12343922" y="5057101"/>
                  <a:pt x="12344684" y="5052908"/>
                </a:cubicBezTo>
                <a:cubicBezTo>
                  <a:pt x="12343922" y="5057063"/>
                  <a:pt x="12343236" y="5061256"/>
                  <a:pt x="12342436" y="5065411"/>
                </a:cubicBezTo>
                <a:cubicBezTo>
                  <a:pt x="12342359" y="5065449"/>
                  <a:pt x="12342284" y="5065449"/>
                  <a:pt x="12342207" y="5065411"/>
                </a:cubicBezTo>
                <a:close/>
                <a:moveTo>
                  <a:pt x="4014012" y="7156955"/>
                </a:moveTo>
                <a:lnTo>
                  <a:pt x="4014012" y="7156955"/>
                </a:lnTo>
                <a:cubicBezTo>
                  <a:pt x="4011611" y="7153791"/>
                  <a:pt x="4008867" y="7150704"/>
                  <a:pt x="4006352" y="7147578"/>
                </a:cubicBezTo>
                <a:cubicBezTo>
                  <a:pt x="4008829" y="7146740"/>
                  <a:pt x="4010887" y="7145100"/>
                  <a:pt x="4012374" y="7142928"/>
                </a:cubicBezTo>
                <a:cubicBezTo>
                  <a:pt x="4016261" y="7142166"/>
                  <a:pt x="4019424" y="7139688"/>
                  <a:pt x="4021596" y="7136295"/>
                </a:cubicBezTo>
                <a:cubicBezTo>
                  <a:pt x="4021520" y="7138697"/>
                  <a:pt x="4021824" y="7141174"/>
                  <a:pt x="4022968" y="7143500"/>
                </a:cubicBezTo>
                <a:cubicBezTo>
                  <a:pt x="4019614" y="7145100"/>
                  <a:pt x="4016794" y="7147731"/>
                  <a:pt x="4015689" y="7151390"/>
                </a:cubicBezTo>
                <a:lnTo>
                  <a:pt x="4014012" y="7156955"/>
                </a:lnTo>
                <a:close/>
                <a:moveTo>
                  <a:pt x="2388365" y="11295026"/>
                </a:moveTo>
                <a:cubicBezTo>
                  <a:pt x="2395606" y="11306386"/>
                  <a:pt x="2403304" y="11317593"/>
                  <a:pt x="2410698" y="11328875"/>
                </a:cubicBezTo>
                <a:cubicBezTo>
                  <a:pt x="2403342" y="11317593"/>
                  <a:pt x="2395644" y="11306386"/>
                  <a:pt x="2388365" y="11295026"/>
                </a:cubicBezTo>
                <a:cubicBezTo>
                  <a:pt x="2388404" y="11295026"/>
                  <a:pt x="2388365" y="11295026"/>
                  <a:pt x="2388365" y="11295026"/>
                </a:cubicBezTo>
                <a:close/>
                <a:moveTo>
                  <a:pt x="11249982" y="7216991"/>
                </a:moveTo>
                <a:cubicBezTo>
                  <a:pt x="11250020" y="7216954"/>
                  <a:pt x="11250059" y="7216915"/>
                  <a:pt x="11250097" y="7216839"/>
                </a:cubicBezTo>
                <a:cubicBezTo>
                  <a:pt x="11249639" y="7217335"/>
                  <a:pt x="11249220" y="7217830"/>
                  <a:pt x="11248763" y="7218326"/>
                </a:cubicBezTo>
                <a:cubicBezTo>
                  <a:pt x="11249182" y="7217906"/>
                  <a:pt x="11249563" y="7217449"/>
                  <a:pt x="11249982" y="7216991"/>
                </a:cubicBezTo>
                <a:close/>
                <a:moveTo>
                  <a:pt x="11323076" y="7135114"/>
                </a:moveTo>
                <a:cubicBezTo>
                  <a:pt x="11323153" y="7135266"/>
                  <a:pt x="11323076" y="7135457"/>
                  <a:pt x="11323192" y="7135609"/>
                </a:cubicBezTo>
                <a:cubicBezTo>
                  <a:pt x="11305051" y="7156269"/>
                  <a:pt x="11286568" y="7176548"/>
                  <a:pt x="11268084" y="7196865"/>
                </a:cubicBezTo>
                <a:cubicBezTo>
                  <a:pt x="11268084" y="7196827"/>
                  <a:pt x="11268046" y="7196827"/>
                  <a:pt x="11268046" y="7196789"/>
                </a:cubicBezTo>
                <a:cubicBezTo>
                  <a:pt x="11286568" y="7176395"/>
                  <a:pt x="11304898" y="7155812"/>
                  <a:pt x="11323076" y="7135114"/>
                </a:cubicBezTo>
                <a:close/>
                <a:moveTo>
                  <a:pt x="11373268" y="7077022"/>
                </a:moveTo>
                <a:cubicBezTo>
                  <a:pt x="11373420" y="7076983"/>
                  <a:pt x="11373572" y="7077022"/>
                  <a:pt x="11373725" y="7076983"/>
                </a:cubicBezTo>
                <a:cubicBezTo>
                  <a:pt x="11369227" y="7082282"/>
                  <a:pt x="11364654" y="7087466"/>
                  <a:pt x="11360120" y="7092764"/>
                </a:cubicBezTo>
                <a:cubicBezTo>
                  <a:pt x="11364502" y="7087504"/>
                  <a:pt x="11368847" y="7082243"/>
                  <a:pt x="11373268" y="7077022"/>
                </a:cubicBezTo>
                <a:close/>
              </a:path>
            </a:pathLst>
          </a:custGeom>
          <a:solidFill>
            <a:srgbClr val="B21E46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1" name="Google Shape;1051;p32"/>
          <p:cNvSpPr/>
          <p:nvPr/>
        </p:nvSpPr>
        <p:spPr>
          <a:xfrm rot="-3801261">
            <a:off x="13479826" y="-50714"/>
            <a:ext cx="12256447" cy="12721091"/>
          </a:xfrm>
          <a:custGeom>
            <a:rect b="b" l="l" r="r" t="t"/>
            <a:pathLst>
              <a:path extrusionOk="0" h="12721091" w="12256447">
                <a:moveTo>
                  <a:pt x="10701189" y="7609520"/>
                </a:moveTo>
                <a:cubicBezTo>
                  <a:pt x="10700465" y="7610130"/>
                  <a:pt x="10699742" y="7610778"/>
                  <a:pt x="10699017" y="7611426"/>
                </a:cubicBezTo>
                <a:cubicBezTo>
                  <a:pt x="10699055" y="7611007"/>
                  <a:pt x="10699131" y="7610588"/>
                  <a:pt x="10699169" y="7610168"/>
                </a:cubicBezTo>
                <a:cubicBezTo>
                  <a:pt x="10699894" y="7610130"/>
                  <a:pt x="10700542" y="7609787"/>
                  <a:pt x="10701189" y="7609520"/>
                </a:cubicBezTo>
                <a:close/>
                <a:moveTo>
                  <a:pt x="12243147" y="4621855"/>
                </a:moveTo>
                <a:cubicBezTo>
                  <a:pt x="12241127" y="4647662"/>
                  <a:pt x="12239222" y="4673506"/>
                  <a:pt x="12236745" y="4699312"/>
                </a:cubicBezTo>
                <a:cubicBezTo>
                  <a:pt x="12236706" y="4699807"/>
                  <a:pt x="12236630" y="4700303"/>
                  <a:pt x="12236592" y="4700798"/>
                </a:cubicBezTo>
                <a:cubicBezTo>
                  <a:pt x="12236325" y="4703314"/>
                  <a:pt x="12235982" y="4705792"/>
                  <a:pt x="12235754" y="4708269"/>
                </a:cubicBezTo>
                <a:cubicBezTo>
                  <a:pt x="12229161" y="4710557"/>
                  <a:pt x="12223977" y="4716579"/>
                  <a:pt x="12226226" y="4725346"/>
                </a:cubicBezTo>
                <a:cubicBezTo>
                  <a:pt x="12227331" y="4729692"/>
                  <a:pt x="12229847" y="4732551"/>
                  <a:pt x="12232857" y="4734266"/>
                </a:cubicBezTo>
                <a:cubicBezTo>
                  <a:pt x="12229847" y="4762854"/>
                  <a:pt x="12226913" y="4791405"/>
                  <a:pt x="12223329" y="4819917"/>
                </a:cubicBezTo>
                <a:cubicBezTo>
                  <a:pt x="12223140" y="4821290"/>
                  <a:pt x="12222986" y="4822662"/>
                  <a:pt x="12222834" y="4824034"/>
                </a:cubicBezTo>
                <a:cubicBezTo>
                  <a:pt x="12217956" y="4862724"/>
                  <a:pt x="12212506" y="4901338"/>
                  <a:pt x="12206599" y="4939875"/>
                </a:cubicBezTo>
                <a:cubicBezTo>
                  <a:pt x="12206256" y="4942163"/>
                  <a:pt x="12205913" y="4944488"/>
                  <a:pt x="12205570" y="4946775"/>
                </a:cubicBezTo>
                <a:cubicBezTo>
                  <a:pt x="12203474" y="4960155"/>
                  <a:pt x="12200997" y="4973458"/>
                  <a:pt x="12198787" y="4986799"/>
                </a:cubicBezTo>
                <a:cubicBezTo>
                  <a:pt x="12193795" y="4980471"/>
                  <a:pt x="12185906" y="4978718"/>
                  <a:pt x="12178780" y="4982606"/>
                </a:cubicBezTo>
                <a:lnTo>
                  <a:pt x="12172873" y="4985808"/>
                </a:lnTo>
                <a:cubicBezTo>
                  <a:pt x="12165937" y="4989620"/>
                  <a:pt x="12163688" y="5000254"/>
                  <a:pt x="12168109" y="5006658"/>
                </a:cubicBezTo>
                <a:cubicBezTo>
                  <a:pt x="12173025" y="5013748"/>
                  <a:pt x="12181524" y="5015464"/>
                  <a:pt x="12188955" y="5011423"/>
                </a:cubicBezTo>
                <a:lnTo>
                  <a:pt x="12194862" y="5008221"/>
                </a:lnTo>
                <a:cubicBezTo>
                  <a:pt x="12195015" y="5008145"/>
                  <a:pt x="12195129" y="5007993"/>
                  <a:pt x="12195243" y="5007879"/>
                </a:cubicBezTo>
                <a:cubicBezTo>
                  <a:pt x="12192347" y="5024917"/>
                  <a:pt x="12189679" y="5042032"/>
                  <a:pt x="12186592" y="5059033"/>
                </a:cubicBezTo>
                <a:cubicBezTo>
                  <a:pt x="12185983" y="5062349"/>
                  <a:pt x="12185410" y="5065665"/>
                  <a:pt x="12184801" y="5068943"/>
                </a:cubicBezTo>
                <a:cubicBezTo>
                  <a:pt x="12184039" y="5073136"/>
                  <a:pt x="12183086" y="5077292"/>
                  <a:pt x="12182324" y="5081446"/>
                </a:cubicBezTo>
                <a:cubicBezTo>
                  <a:pt x="12182247" y="5081446"/>
                  <a:pt x="12182210" y="5081446"/>
                  <a:pt x="12182133" y="5081446"/>
                </a:cubicBezTo>
                <a:cubicBezTo>
                  <a:pt x="12172453" y="5082361"/>
                  <a:pt x="12163346" y="5092196"/>
                  <a:pt x="12169405" y="5103326"/>
                </a:cubicBezTo>
                <a:cubicBezTo>
                  <a:pt x="12171272" y="5106757"/>
                  <a:pt x="12173940" y="5108510"/>
                  <a:pt x="12176760" y="5109578"/>
                </a:cubicBezTo>
                <a:cubicBezTo>
                  <a:pt x="12172378" y="5132182"/>
                  <a:pt x="12168071" y="5154786"/>
                  <a:pt x="12163307" y="5177314"/>
                </a:cubicBezTo>
                <a:cubicBezTo>
                  <a:pt x="12162392" y="5181697"/>
                  <a:pt x="12161516" y="5186043"/>
                  <a:pt x="12160563" y="5190427"/>
                </a:cubicBezTo>
                <a:cubicBezTo>
                  <a:pt x="12160449" y="5190960"/>
                  <a:pt x="12160296" y="5191455"/>
                  <a:pt x="12160182" y="5191989"/>
                </a:cubicBezTo>
                <a:lnTo>
                  <a:pt x="12159801" y="5191265"/>
                </a:lnTo>
                <a:cubicBezTo>
                  <a:pt x="12156028" y="5184327"/>
                  <a:pt x="12145128" y="5182383"/>
                  <a:pt x="12138878" y="5186881"/>
                </a:cubicBezTo>
                <a:cubicBezTo>
                  <a:pt x="12131791" y="5191989"/>
                  <a:pt x="12130457" y="5200375"/>
                  <a:pt x="12134496" y="5207808"/>
                </a:cubicBezTo>
                <a:lnTo>
                  <a:pt x="12137698" y="5213716"/>
                </a:lnTo>
                <a:cubicBezTo>
                  <a:pt x="12140632" y="5219129"/>
                  <a:pt x="12147796" y="5221150"/>
                  <a:pt x="12153818" y="5219777"/>
                </a:cubicBezTo>
                <a:cubicBezTo>
                  <a:pt x="12149321" y="5239942"/>
                  <a:pt x="12144786" y="5260068"/>
                  <a:pt x="12139984" y="5280156"/>
                </a:cubicBezTo>
                <a:cubicBezTo>
                  <a:pt x="12138650" y="5281376"/>
                  <a:pt x="12136935" y="5282101"/>
                  <a:pt x="12136173" y="5284006"/>
                </a:cubicBezTo>
                <a:cubicBezTo>
                  <a:pt x="12134763" y="5287551"/>
                  <a:pt x="12134953" y="5291897"/>
                  <a:pt x="12136439" y="5295632"/>
                </a:cubicBezTo>
                <a:cubicBezTo>
                  <a:pt x="12135220" y="5300778"/>
                  <a:pt x="12134039" y="5305925"/>
                  <a:pt x="12132782" y="5311032"/>
                </a:cubicBezTo>
                <a:cubicBezTo>
                  <a:pt x="12125998" y="5338820"/>
                  <a:pt x="12118604" y="5366456"/>
                  <a:pt x="12111249" y="5394091"/>
                </a:cubicBezTo>
                <a:cubicBezTo>
                  <a:pt x="12111134" y="5394091"/>
                  <a:pt x="12111020" y="5394091"/>
                  <a:pt x="12110906" y="5394168"/>
                </a:cubicBezTo>
                <a:lnTo>
                  <a:pt x="12106638" y="5397217"/>
                </a:lnTo>
                <a:cubicBezTo>
                  <a:pt x="12106447" y="5397256"/>
                  <a:pt x="12106295" y="5397293"/>
                  <a:pt x="12106104" y="5397370"/>
                </a:cubicBezTo>
                <a:cubicBezTo>
                  <a:pt x="12112202" y="5389556"/>
                  <a:pt x="12111668" y="5377053"/>
                  <a:pt x="12099511" y="5375032"/>
                </a:cubicBezTo>
                <a:cubicBezTo>
                  <a:pt x="12088802" y="5373241"/>
                  <a:pt x="12081447" y="5381894"/>
                  <a:pt x="12080685" y="5390128"/>
                </a:cubicBezTo>
                <a:cubicBezTo>
                  <a:pt x="12079161" y="5386963"/>
                  <a:pt x="12076188" y="5384486"/>
                  <a:pt x="12071386" y="5383685"/>
                </a:cubicBezTo>
                <a:cubicBezTo>
                  <a:pt x="12065327" y="5382694"/>
                  <a:pt x="12060487" y="5385172"/>
                  <a:pt x="12057172" y="5388870"/>
                </a:cubicBezTo>
                <a:cubicBezTo>
                  <a:pt x="12055304" y="5387383"/>
                  <a:pt x="12053246" y="5386354"/>
                  <a:pt x="12051074" y="5385972"/>
                </a:cubicBezTo>
                <a:cubicBezTo>
                  <a:pt x="12046615" y="5380026"/>
                  <a:pt x="12037012" y="5379111"/>
                  <a:pt x="12031180" y="5383075"/>
                </a:cubicBezTo>
                <a:cubicBezTo>
                  <a:pt x="12023901" y="5388031"/>
                  <a:pt x="12023253" y="5396874"/>
                  <a:pt x="12027141" y="5404079"/>
                </a:cubicBezTo>
                <a:lnTo>
                  <a:pt x="12030342" y="5409987"/>
                </a:lnTo>
                <a:cubicBezTo>
                  <a:pt x="12033696" y="5416162"/>
                  <a:pt x="12042003" y="5417611"/>
                  <a:pt x="12048292" y="5415247"/>
                </a:cubicBezTo>
                <a:cubicBezTo>
                  <a:pt x="12052065" y="5414866"/>
                  <a:pt x="12055456" y="5412884"/>
                  <a:pt x="12058201" y="5410254"/>
                </a:cubicBezTo>
                <a:cubicBezTo>
                  <a:pt x="12059572" y="5411054"/>
                  <a:pt x="12061020" y="5411817"/>
                  <a:pt x="12062964" y="5412122"/>
                </a:cubicBezTo>
                <a:cubicBezTo>
                  <a:pt x="12073672" y="5413913"/>
                  <a:pt x="12080990" y="5405298"/>
                  <a:pt x="12081790" y="5397027"/>
                </a:cubicBezTo>
                <a:cubicBezTo>
                  <a:pt x="12083277" y="5400191"/>
                  <a:pt x="12086288" y="5402630"/>
                  <a:pt x="12091089" y="5403431"/>
                </a:cubicBezTo>
                <a:cubicBezTo>
                  <a:pt x="12092347" y="5403621"/>
                  <a:pt x="12093261" y="5403011"/>
                  <a:pt x="12094404" y="5402935"/>
                </a:cubicBezTo>
                <a:lnTo>
                  <a:pt x="12091204" y="5404688"/>
                </a:lnTo>
                <a:cubicBezTo>
                  <a:pt x="12084267" y="5408462"/>
                  <a:pt x="12080266" y="5417534"/>
                  <a:pt x="12084306" y="5424929"/>
                </a:cubicBezTo>
                <a:cubicBezTo>
                  <a:pt x="12087545" y="5430800"/>
                  <a:pt x="12094481" y="5434230"/>
                  <a:pt x="12101036" y="5432781"/>
                </a:cubicBezTo>
                <a:cubicBezTo>
                  <a:pt x="12098711" y="5441167"/>
                  <a:pt x="12096120" y="5449516"/>
                  <a:pt x="12093757" y="5457902"/>
                </a:cubicBezTo>
                <a:cubicBezTo>
                  <a:pt x="12088688" y="5461561"/>
                  <a:pt x="12085829" y="5467774"/>
                  <a:pt x="12088840" y="5474788"/>
                </a:cubicBezTo>
                <a:cubicBezTo>
                  <a:pt x="12083810" y="5492246"/>
                  <a:pt x="12078894" y="5509780"/>
                  <a:pt x="12073635" y="5527200"/>
                </a:cubicBezTo>
                <a:cubicBezTo>
                  <a:pt x="12071424" y="5534519"/>
                  <a:pt x="12069367" y="5541838"/>
                  <a:pt x="12067118" y="5549157"/>
                </a:cubicBezTo>
                <a:cubicBezTo>
                  <a:pt x="12065937" y="5553083"/>
                  <a:pt x="12064565" y="5557009"/>
                  <a:pt x="12063345" y="5560935"/>
                </a:cubicBezTo>
                <a:cubicBezTo>
                  <a:pt x="12059953" y="5562421"/>
                  <a:pt x="12056676" y="5564175"/>
                  <a:pt x="12053817" y="5566653"/>
                </a:cubicBezTo>
                <a:cubicBezTo>
                  <a:pt x="12051035" y="5569092"/>
                  <a:pt x="12049549" y="5572790"/>
                  <a:pt x="12049283" y="5576525"/>
                </a:cubicBezTo>
                <a:cubicBezTo>
                  <a:pt x="12045167" y="5575954"/>
                  <a:pt x="12040785" y="5576906"/>
                  <a:pt x="12037660" y="5579193"/>
                </a:cubicBezTo>
                <a:cubicBezTo>
                  <a:pt x="12030533" y="5584530"/>
                  <a:pt x="12030457" y="5593259"/>
                  <a:pt x="12034572" y="5600349"/>
                </a:cubicBezTo>
                <a:cubicBezTo>
                  <a:pt x="12037544" y="5605419"/>
                  <a:pt x="12042119" y="5608697"/>
                  <a:pt x="12047149" y="5611175"/>
                </a:cubicBezTo>
                <a:cubicBezTo>
                  <a:pt x="12043794" y="5621505"/>
                  <a:pt x="12040594" y="5631911"/>
                  <a:pt x="12037164" y="5642241"/>
                </a:cubicBezTo>
                <a:cubicBezTo>
                  <a:pt x="12033505" y="5640792"/>
                  <a:pt x="12029313" y="5640678"/>
                  <a:pt x="12025350" y="5642584"/>
                </a:cubicBezTo>
                <a:lnTo>
                  <a:pt x="12025044" y="5642698"/>
                </a:lnTo>
                <a:cubicBezTo>
                  <a:pt x="12022873" y="5638201"/>
                  <a:pt x="12018680" y="5635036"/>
                  <a:pt x="12013116" y="5634122"/>
                </a:cubicBezTo>
                <a:lnTo>
                  <a:pt x="12006638" y="5633055"/>
                </a:lnTo>
                <a:cubicBezTo>
                  <a:pt x="11998978" y="5631758"/>
                  <a:pt x="11990975" y="5639115"/>
                  <a:pt x="11990709" y="5646624"/>
                </a:cubicBezTo>
                <a:cubicBezTo>
                  <a:pt x="11990403" y="5655239"/>
                  <a:pt x="11996082" y="5661186"/>
                  <a:pt x="12004314" y="5662558"/>
                </a:cubicBezTo>
                <a:lnTo>
                  <a:pt x="12010792" y="5663663"/>
                </a:lnTo>
                <a:cubicBezTo>
                  <a:pt x="12011287" y="5663740"/>
                  <a:pt x="12011744" y="5663511"/>
                  <a:pt x="12012240" y="5663511"/>
                </a:cubicBezTo>
                <a:cubicBezTo>
                  <a:pt x="12012469" y="5664083"/>
                  <a:pt x="12012430" y="5664731"/>
                  <a:pt x="12012735" y="5665264"/>
                </a:cubicBezTo>
                <a:cubicBezTo>
                  <a:pt x="12015670" y="5670563"/>
                  <a:pt x="12021119" y="5673612"/>
                  <a:pt x="12026798" y="5673345"/>
                </a:cubicBezTo>
                <a:cubicBezTo>
                  <a:pt x="12024397" y="5680436"/>
                  <a:pt x="12021730" y="5687487"/>
                  <a:pt x="12019291" y="5694577"/>
                </a:cubicBezTo>
                <a:cubicBezTo>
                  <a:pt x="12016699" y="5697169"/>
                  <a:pt x="12014794" y="5700524"/>
                  <a:pt x="12014527" y="5704031"/>
                </a:cubicBezTo>
                <a:cubicBezTo>
                  <a:pt x="12014450" y="5705098"/>
                  <a:pt x="12014717" y="5706051"/>
                  <a:pt x="12014907" y="5707004"/>
                </a:cubicBezTo>
                <a:cubicBezTo>
                  <a:pt x="12014069" y="5709367"/>
                  <a:pt x="12013230" y="5711692"/>
                  <a:pt x="12012430" y="5714018"/>
                </a:cubicBezTo>
                <a:cubicBezTo>
                  <a:pt x="12010830" y="5712989"/>
                  <a:pt x="12009039" y="5712226"/>
                  <a:pt x="12007134" y="5711998"/>
                </a:cubicBezTo>
                <a:cubicBezTo>
                  <a:pt x="11998939" y="5711044"/>
                  <a:pt x="11991737" y="5716076"/>
                  <a:pt x="11990098" y="5724195"/>
                </a:cubicBezTo>
                <a:cubicBezTo>
                  <a:pt x="11990060" y="5724424"/>
                  <a:pt x="11990022" y="5724576"/>
                  <a:pt x="11989984" y="5724729"/>
                </a:cubicBezTo>
                <a:cubicBezTo>
                  <a:pt x="11989946" y="5724805"/>
                  <a:pt x="11989946" y="5724843"/>
                  <a:pt x="11989907" y="5724919"/>
                </a:cubicBezTo>
                <a:cubicBezTo>
                  <a:pt x="11989832" y="5724958"/>
                  <a:pt x="11989870" y="5724958"/>
                  <a:pt x="11989755" y="5725034"/>
                </a:cubicBezTo>
                <a:cubicBezTo>
                  <a:pt x="11988955" y="5725606"/>
                  <a:pt x="11988155" y="5726139"/>
                  <a:pt x="11987278" y="5726597"/>
                </a:cubicBezTo>
                <a:cubicBezTo>
                  <a:pt x="11980343" y="5730561"/>
                  <a:pt x="11979770" y="5741386"/>
                  <a:pt x="11984115" y="5747295"/>
                </a:cubicBezTo>
                <a:cubicBezTo>
                  <a:pt x="11987926" y="5752441"/>
                  <a:pt x="11993491" y="5753203"/>
                  <a:pt x="11998939" y="5751983"/>
                </a:cubicBezTo>
                <a:cubicBezTo>
                  <a:pt x="11998330" y="5753660"/>
                  <a:pt x="11997759" y="5755338"/>
                  <a:pt x="11997148" y="5757015"/>
                </a:cubicBezTo>
                <a:cubicBezTo>
                  <a:pt x="11994023" y="5765554"/>
                  <a:pt x="11991127" y="5774130"/>
                  <a:pt x="11987964" y="5782630"/>
                </a:cubicBezTo>
                <a:cubicBezTo>
                  <a:pt x="11988688" y="5780572"/>
                  <a:pt x="11989412" y="5778475"/>
                  <a:pt x="11990175" y="5776417"/>
                </a:cubicBezTo>
                <a:cubicBezTo>
                  <a:pt x="11988688" y="5778018"/>
                  <a:pt x="11987545" y="5779886"/>
                  <a:pt x="11987164" y="5782096"/>
                </a:cubicBezTo>
                <a:lnTo>
                  <a:pt x="11986439" y="5786556"/>
                </a:lnTo>
                <a:cubicBezTo>
                  <a:pt x="11985373" y="5789415"/>
                  <a:pt x="11984191" y="5792236"/>
                  <a:pt x="11983125" y="5795133"/>
                </a:cubicBezTo>
                <a:cubicBezTo>
                  <a:pt x="11979618" y="5798564"/>
                  <a:pt x="11977675" y="5802985"/>
                  <a:pt x="11978246" y="5807712"/>
                </a:cubicBezTo>
                <a:cubicBezTo>
                  <a:pt x="11973406" y="5820482"/>
                  <a:pt x="11968414" y="5833213"/>
                  <a:pt x="11963422" y="5845945"/>
                </a:cubicBezTo>
                <a:cubicBezTo>
                  <a:pt x="11958925" y="5839808"/>
                  <a:pt x="11951036" y="5838436"/>
                  <a:pt x="11944290" y="5841675"/>
                </a:cubicBezTo>
                <a:lnTo>
                  <a:pt x="11938345" y="5844496"/>
                </a:lnTo>
                <a:cubicBezTo>
                  <a:pt x="11931142" y="5847927"/>
                  <a:pt x="11929122" y="5858143"/>
                  <a:pt x="11932895" y="5864737"/>
                </a:cubicBezTo>
                <a:cubicBezTo>
                  <a:pt x="11937126" y="5872094"/>
                  <a:pt x="11945891" y="5873618"/>
                  <a:pt x="11953132" y="5870188"/>
                </a:cubicBezTo>
                <a:lnTo>
                  <a:pt x="11954275" y="5869654"/>
                </a:lnTo>
                <a:cubicBezTo>
                  <a:pt x="11953970" y="5870416"/>
                  <a:pt x="11953704" y="5871179"/>
                  <a:pt x="11953399" y="5871903"/>
                </a:cubicBezTo>
                <a:cubicBezTo>
                  <a:pt x="11950045" y="5880365"/>
                  <a:pt x="11946881" y="5888904"/>
                  <a:pt x="11943452" y="5897366"/>
                </a:cubicBezTo>
                <a:cubicBezTo>
                  <a:pt x="11931028" y="5928013"/>
                  <a:pt x="11918033" y="5958469"/>
                  <a:pt x="11904885" y="5988850"/>
                </a:cubicBezTo>
                <a:cubicBezTo>
                  <a:pt x="11901722" y="5996130"/>
                  <a:pt x="11898787" y="6003449"/>
                  <a:pt x="11895587" y="6010692"/>
                </a:cubicBezTo>
                <a:cubicBezTo>
                  <a:pt x="11894939" y="6012216"/>
                  <a:pt x="11894214" y="6013665"/>
                  <a:pt x="11893528" y="6015189"/>
                </a:cubicBezTo>
                <a:cubicBezTo>
                  <a:pt x="11894748" y="6012368"/>
                  <a:pt x="11896005" y="6009586"/>
                  <a:pt x="11897225" y="6006765"/>
                </a:cubicBezTo>
                <a:cubicBezTo>
                  <a:pt x="11895929" y="6003030"/>
                  <a:pt x="11892994" y="5999980"/>
                  <a:pt x="11887621" y="5999104"/>
                </a:cubicBezTo>
                <a:cubicBezTo>
                  <a:pt x="11875730" y="5997121"/>
                  <a:pt x="11868032" y="6008023"/>
                  <a:pt x="11868909" y="6016943"/>
                </a:cubicBezTo>
                <a:cubicBezTo>
                  <a:pt x="11866432" y="6010577"/>
                  <a:pt x="11860564" y="6006765"/>
                  <a:pt x="11853437" y="6007299"/>
                </a:cubicBezTo>
                <a:cubicBezTo>
                  <a:pt x="11844138" y="6007947"/>
                  <a:pt x="11833163" y="6009891"/>
                  <a:pt x="11826645" y="6017172"/>
                </a:cubicBezTo>
                <a:cubicBezTo>
                  <a:pt x="11825617" y="6017896"/>
                  <a:pt x="11824626" y="6018658"/>
                  <a:pt x="11823749" y="6019535"/>
                </a:cubicBezTo>
                <a:cubicBezTo>
                  <a:pt x="11819367" y="6023880"/>
                  <a:pt x="11817842" y="6030284"/>
                  <a:pt x="11820358" y="6036154"/>
                </a:cubicBezTo>
                <a:cubicBezTo>
                  <a:pt x="11822873" y="6041987"/>
                  <a:pt x="11827675" y="6043816"/>
                  <a:pt x="11833277" y="6045417"/>
                </a:cubicBezTo>
                <a:cubicBezTo>
                  <a:pt x="11828856" y="6044159"/>
                  <a:pt x="11833734" y="6045646"/>
                  <a:pt x="11834572" y="6045989"/>
                </a:cubicBezTo>
                <a:cubicBezTo>
                  <a:pt x="11835677" y="6046408"/>
                  <a:pt x="11836745" y="6046941"/>
                  <a:pt x="11837850" y="6047399"/>
                </a:cubicBezTo>
                <a:cubicBezTo>
                  <a:pt x="11838041" y="6047475"/>
                  <a:pt x="11838116" y="6047513"/>
                  <a:pt x="11838231" y="6047590"/>
                </a:cubicBezTo>
                <a:cubicBezTo>
                  <a:pt x="11838574" y="6047819"/>
                  <a:pt x="11838879" y="6048009"/>
                  <a:pt x="11839184" y="6048276"/>
                </a:cubicBezTo>
                <a:cubicBezTo>
                  <a:pt x="11842500" y="6054908"/>
                  <a:pt x="11851150" y="6057920"/>
                  <a:pt x="11857896" y="6055061"/>
                </a:cubicBezTo>
                <a:cubicBezTo>
                  <a:pt x="11865555" y="6051821"/>
                  <a:pt x="11868528" y="6043168"/>
                  <a:pt x="11865746" y="6035659"/>
                </a:cubicBezTo>
                <a:cubicBezTo>
                  <a:pt x="11865441" y="6034859"/>
                  <a:pt x="11864984" y="6034210"/>
                  <a:pt x="11864603" y="6033486"/>
                </a:cubicBezTo>
                <a:cubicBezTo>
                  <a:pt x="11868185" y="6030513"/>
                  <a:pt x="11870396" y="6025862"/>
                  <a:pt x="11870129" y="6021326"/>
                </a:cubicBezTo>
                <a:cubicBezTo>
                  <a:pt x="11871691" y="6024376"/>
                  <a:pt x="11874664" y="6026739"/>
                  <a:pt x="11879351" y="6027501"/>
                </a:cubicBezTo>
                <a:cubicBezTo>
                  <a:pt x="11882896" y="6028112"/>
                  <a:pt x="11885907" y="6027273"/>
                  <a:pt x="11888612" y="6025977"/>
                </a:cubicBezTo>
                <a:cubicBezTo>
                  <a:pt x="11875693" y="6054985"/>
                  <a:pt x="11862545" y="6083955"/>
                  <a:pt x="11848978" y="6112734"/>
                </a:cubicBezTo>
                <a:cubicBezTo>
                  <a:pt x="11847454" y="6116012"/>
                  <a:pt x="11846005" y="6119328"/>
                  <a:pt x="11844481" y="6122606"/>
                </a:cubicBezTo>
                <a:cubicBezTo>
                  <a:pt x="11836707" y="6138959"/>
                  <a:pt x="11828399" y="6155121"/>
                  <a:pt x="11820434" y="6171397"/>
                </a:cubicBezTo>
                <a:cubicBezTo>
                  <a:pt x="11816661" y="6164993"/>
                  <a:pt x="11806715" y="6161449"/>
                  <a:pt x="11800197" y="6166099"/>
                </a:cubicBezTo>
                <a:lnTo>
                  <a:pt x="11792613" y="6171512"/>
                </a:lnTo>
                <a:cubicBezTo>
                  <a:pt x="11786097" y="6176162"/>
                  <a:pt x="11783010" y="6184434"/>
                  <a:pt x="11787317" y="6191791"/>
                </a:cubicBezTo>
                <a:cubicBezTo>
                  <a:pt x="11791090" y="6198195"/>
                  <a:pt x="11801036" y="6201778"/>
                  <a:pt x="11807590" y="6197089"/>
                </a:cubicBezTo>
                <a:cubicBezTo>
                  <a:pt x="11807706" y="6197013"/>
                  <a:pt x="11807781" y="6196937"/>
                  <a:pt x="11807895" y="6196861"/>
                </a:cubicBezTo>
                <a:cubicBezTo>
                  <a:pt x="11805647" y="6201320"/>
                  <a:pt x="11803513" y="6205856"/>
                  <a:pt x="11801265" y="6210316"/>
                </a:cubicBezTo>
                <a:cubicBezTo>
                  <a:pt x="11799626" y="6209401"/>
                  <a:pt x="11797872" y="6208791"/>
                  <a:pt x="11796006" y="6208677"/>
                </a:cubicBezTo>
                <a:cubicBezTo>
                  <a:pt x="11787660" y="6208106"/>
                  <a:pt x="11780952" y="6213480"/>
                  <a:pt x="11779619" y="6221714"/>
                </a:cubicBezTo>
                <a:lnTo>
                  <a:pt x="11778551" y="6228194"/>
                </a:lnTo>
                <a:cubicBezTo>
                  <a:pt x="11777637" y="6233569"/>
                  <a:pt x="11780762" y="6239095"/>
                  <a:pt x="11785297" y="6242145"/>
                </a:cubicBezTo>
                <a:cubicBezTo>
                  <a:pt x="11784077" y="6244509"/>
                  <a:pt x="11782781" y="6246796"/>
                  <a:pt x="11781562" y="6249159"/>
                </a:cubicBezTo>
                <a:cubicBezTo>
                  <a:pt x="11781105" y="6249006"/>
                  <a:pt x="11780685" y="6248739"/>
                  <a:pt x="11780190" y="6248701"/>
                </a:cubicBezTo>
                <a:cubicBezTo>
                  <a:pt x="11779237" y="6248625"/>
                  <a:pt x="11778437" y="6248854"/>
                  <a:pt x="11777560" y="6248892"/>
                </a:cubicBezTo>
                <a:cubicBezTo>
                  <a:pt x="11779123" y="6246719"/>
                  <a:pt x="11780304" y="6244356"/>
                  <a:pt x="11780381" y="6241802"/>
                </a:cubicBezTo>
                <a:cubicBezTo>
                  <a:pt x="11780724" y="6233225"/>
                  <a:pt x="11775045" y="6227165"/>
                  <a:pt x="11766851" y="6225792"/>
                </a:cubicBezTo>
                <a:lnTo>
                  <a:pt x="11760373" y="6224725"/>
                </a:lnTo>
                <a:cubicBezTo>
                  <a:pt x="11752712" y="6223467"/>
                  <a:pt x="11744671" y="6230709"/>
                  <a:pt x="11744367" y="6238219"/>
                </a:cubicBezTo>
                <a:cubicBezTo>
                  <a:pt x="11744023" y="6246796"/>
                  <a:pt x="11749664" y="6252856"/>
                  <a:pt x="11757858" y="6254228"/>
                </a:cubicBezTo>
                <a:lnTo>
                  <a:pt x="11764337" y="6255334"/>
                </a:lnTo>
                <a:cubicBezTo>
                  <a:pt x="11764908" y="6255410"/>
                  <a:pt x="11765480" y="6255182"/>
                  <a:pt x="11766051" y="6255182"/>
                </a:cubicBezTo>
                <a:cubicBezTo>
                  <a:pt x="11764832" y="6257011"/>
                  <a:pt x="11763803" y="6259031"/>
                  <a:pt x="11763269" y="6261395"/>
                </a:cubicBezTo>
                <a:lnTo>
                  <a:pt x="11761821" y="6267875"/>
                </a:lnTo>
                <a:cubicBezTo>
                  <a:pt x="11761630" y="6268675"/>
                  <a:pt x="11761897" y="6269476"/>
                  <a:pt x="11761897" y="6270276"/>
                </a:cubicBezTo>
                <a:cubicBezTo>
                  <a:pt x="11757705" y="6270200"/>
                  <a:pt x="11754542" y="6271725"/>
                  <a:pt x="11752446" y="6274317"/>
                </a:cubicBezTo>
                <a:cubicBezTo>
                  <a:pt x="11750426" y="6271115"/>
                  <a:pt x="11747225" y="6268637"/>
                  <a:pt x="11743337" y="6267760"/>
                </a:cubicBezTo>
                <a:lnTo>
                  <a:pt x="11730266" y="6264787"/>
                </a:lnTo>
                <a:cubicBezTo>
                  <a:pt x="11722416" y="6263034"/>
                  <a:pt x="11714184" y="6268027"/>
                  <a:pt x="11712355" y="6275918"/>
                </a:cubicBezTo>
                <a:cubicBezTo>
                  <a:pt x="11710525" y="6283770"/>
                  <a:pt x="11715632" y="6292042"/>
                  <a:pt x="11723521" y="6293833"/>
                </a:cubicBezTo>
                <a:lnTo>
                  <a:pt x="11736478" y="6296730"/>
                </a:lnTo>
                <a:cubicBezTo>
                  <a:pt x="11742080" y="6297988"/>
                  <a:pt x="11747796" y="6295701"/>
                  <a:pt x="11751303" y="6291432"/>
                </a:cubicBezTo>
                <a:cubicBezTo>
                  <a:pt x="11752369" y="6293490"/>
                  <a:pt x="11754008" y="6295205"/>
                  <a:pt x="11755953" y="6296654"/>
                </a:cubicBezTo>
                <a:cubicBezTo>
                  <a:pt x="11745205" y="6316857"/>
                  <a:pt x="11734648" y="6337212"/>
                  <a:pt x="11723559" y="6357223"/>
                </a:cubicBezTo>
                <a:cubicBezTo>
                  <a:pt x="11721273" y="6361340"/>
                  <a:pt x="11718948" y="6365419"/>
                  <a:pt x="11716661" y="6369536"/>
                </a:cubicBezTo>
                <a:lnTo>
                  <a:pt x="11714336" y="6366296"/>
                </a:lnTo>
                <a:cubicBezTo>
                  <a:pt x="11709687" y="6359777"/>
                  <a:pt x="11700311" y="6358062"/>
                  <a:pt x="11693718" y="6362675"/>
                </a:cubicBezTo>
                <a:cubicBezTo>
                  <a:pt x="11690594" y="6364848"/>
                  <a:pt x="11688650" y="6368202"/>
                  <a:pt x="11687888" y="6371785"/>
                </a:cubicBezTo>
                <a:cubicBezTo>
                  <a:pt x="11682057" y="6372395"/>
                  <a:pt x="11676836" y="6375978"/>
                  <a:pt x="11674969" y="6382115"/>
                </a:cubicBezTo>
                <a:cubicBezTo>
                  <a:pt x="11672797" y="6389433"/>
                  <a:pt x="11677141" y="6398887"/>
                  <a:pt x="11685029" y="6400679"/>
                </a:cubicBezTo>
                <a:lnTo>
                  <a:pt x="11697302" y="6403423"/>
                </a:lnTo>
                <a:cubicBezTo>
                  <a:pt x="11692080" y="6412571"/>
                  <a:pt x="11686707" y="6421643"/>
                  <a:pt x="11681409" y="6430753"/>
                </a:cubicBezTo>
                <a:cubicBezTo>
                  <a:pt x="11680533" y="6430753"/>
                  <a:pt x="11679656" y="6430716"/>
                  <a:pt x="11678818" y="6430983"/>
                </a:cubicBezTo>
                <a:cubicBezTo>
                  <a:pt x="11678551" y="6430182"/>
                  <a:pt x="11678513" y="6429267"/>
                  <a:pt x="11678056" y="6428543"/>
                </a:cubicBezTo>
                <a:lnTo>
                  <a:pt x="11673025" y="6420614"/>
                </a:lnTo>
                <a:cubicBezTo>
                  <a:pt x="11669176" y="6414554"/>
                  <a:pt x="11662431" y="6411276"/>
                  <a:pt x="11655571" y="6413296"/>
                </a:cubicBezTo>
                <a:cubicBezTo>
                  <a:pt x="11649931" y="6413791"/>
                  <a:pt x="11644672" y="6417222"/>
                  <a:pt x="11643071" y="6424388"/>
                </a:cubicBezTo>
                <a:cubicBezTo>
                  <a:pt x="11641433" y="6431783"/>
                  <a:pt x="11645015" y="6437157"/>
                  <a:pt x="11650160" y="6439978"/>
                </a:cubicBezTo>
                <a:lnTo>
                  <a:pt x="11651379" y="6441922"/>
                </a:lnTo>
                <a:cubicBezTo>
                  <a:pt x="11654961" y="6447564"/>
                  <a:pt x="11661059" y="6450766"/>
                  <a:pt x="11667424" y="6449660"/>
                </a:cubicBezTo>
                <a:cubicBezTo>
                  <a:pt x="11667233" y="6451261"/>
                  <a:pt x="11667424" y="6452824"/>
                  <a:pt x="11667766" y="6454311"/>
                </a:cubicBezTo>
                <a:cubicBezTo>
                  <a:pt x="11663536" y="6461515"/>
                  <a:pt x="11659458" y="6468795"/>
                  <a:pt x="11655190" y="6475962"/>
                </a:cubicBezTo>
                <a:cubicBezTo>
                  <a:pt x="11653094" y="6473713"/>
                  <a:pt x="11650579" y="6471883"/>
                  <a:pt x="11647530" y="6471273"/>
                </a:cubicBezTo>
                <a:cubicBezTo>
                  <a:pt x="11639451" y="6469634"/>
                  <a:pt x="11631714" y="6475085"/>
                  <a:pt x="11629962" y="6482976"/>
                </a:cubicBezTo>
                <a:lnTo>
                  <a:pt x="11628513" y="6489417"/>
                </a:lnTo>
                <a:cubicBezTo>
                  <a:pt x="11626951" y="6496355"/>
                  <a:pt x="11631296" y="6503178"/>
                  <a:pt x="11637621" y="6505885"/>
                </a:cubicBezTo>
                <a:cubicBezTo>
                  <a:pt x="11637203" y="6506609"/>
                  <a:pt x="11636783" y="6507333"/>
                  <a:pt x="11636326" y="6508057"/>
                </a:cubicBezTo>
                <a:cubicBezTo>
                  <a:pt x="11620167" y="6534702"/>
                  <a:pt x="11603285" y="6560889"/>
                  <a:pt x="11586593" y="6587191"/>
                </a:cubicBezTo>
                <a:cubicBezTo>
                  <a:pt x="11590137" y="6582693"/>
                  <a:pt x="11590975" y="6576441"/>
                  <a:pt x="11588269" y="6570914"/>
                </a:cubicBezTo>
                <a:cubicBezTo>
                  <a:pt x="11585716" y="6565692"/>
                  <a:pt x="11580875" y="6562071"/>
                  <a:pt x="11576570" y="6558335"/>
                </a:cubicBezTo>
                <a:cubicBezTo>
                  <a:pt x="11576036" y="6557878"/>
                  <a:pt x="11575312" y="6557687"/>
                  <a:pt x="11574702" y="6557306"/>
                </a:cubicBezTo>
                <a:cubicBezTo>
                  <a:pt x="11575731" y="6555819"/>
                  <a:pt x="11576570" y="6554180"/>
                  <a:pt x="11576989" y="6552389"/>
                </a:cubicBezTo>
                <a:cubicBezTo>
                  <a:pt x="11578818" y="6544575"/>
                  <a:pt x="11573711" y="6536265"/>
                  <a:pt x="11565823" y="6534473"/>
                </a:cubicBezTo>
                <a:lnTo>
                  <a:pt x="11552904" y="6531576"/>
                </a:lnTo>
                <a:cubicBezTo>
                  <a:pt x="11545053" y="6529823"/>
                  <a:pt x="11536822" y="6534816"/>
                  <a:pt x="11534992" y="6542707"/>
                </a:cubicBezTo>
                <a:cubicBezTo>
                  <a:pt x="11533163" y="6550521"/>
                  <a:pt x="11538231" y="6558831"/>
                  <a:pt x="11546120" y="6560623"/>
                </a:cubicBezTo>
                <a:lnTo>
                  <a:pt x="11553932" y="6562376"/>
                </a:lnTo>
                <a:cubicBezTo>
                  <a:pt x="11550770" y="6568360"/>
                  <a:pt x="11551227" y="6575908"/>
                  <a:pt x="11556715" y="6580634"/>
                </a:cubicBezTo>
                <a:cubicBezTo>
                  <a:pt x="11556943" y="6580825"/>
                  <a:pt x="11557172" y="6581054"/>
                  <a:pt x="11557400" y="6581245"/>
                </a:cubicBezTo>
                <a:cubicBezTo>
                  <a:pt x="11558315" y="6585438"/>
                  <a:pt x="11560793" y="6589211"/>
                  <a:pt x="11565061" y="6590812"/>
                </a:cubicBezTo>
                <a:cubicBezTo>
                  <a:pt x="11570548" y="6592870"/>
                  <a:pt x="11575845" y="6594281"/>
                  <a:pt x="11581448" y="6591498"/>
                </a:cubicBezTo>
                <a:cubicBezTo>
                  <a:pt x="11583353" y="6590545"/>
                  <a:pt x="11584916" y="6589249"/>
                  <a:pt x="11586211" y="6587801"/>
                </a:cubicBezTo>
                <a:cubicBezTo>
                  <a:pt x="11577904" y="6600837"/>
                  <a:pt x="11569938" y="6614102"/>
                  <a:pt x="11561516" y="6627062"/>
                </a:cubicBezTo>
                <a:cubicBezTo>
                  <a:pt x="11557363" y="6633466"/>
                  <a:pt x="11553095" y="6639755"/>
                  <a:pt x="11548902" y="6646122"/>
                </a:cubicBezTo>
                <a:cubicBezTo>
                  <a:pt x="11526646" y="6679932"/>
                  <a:pt x="11503971" y="6713438"/>
                  <a:pt x="11480837" y="6746601"/>
                </a:cubicBezTo>
                <a:cubicBezTo>
                  <a:pt x="11475655" y="6754034"/>
                  <a:pt x="11470548" y="6761467"/>
                  <a:pt x="11465327" y="6768824"/>
                </a:cubicBezTo>
                <a:cubicBezTo>
                  <a:pt x="11410488" y="6846432"/>
                  <a:pt x="11353285" y="6922288"/>
                  <a:pt x="11293795" y="6996275"/>
                </a:cubicBezTo>
                <a:cubicBezTo>
                  <a:pt x="11289070" y="7002145"/>
                  <a:pt x="11284306" y="7008016"/>
                  <a:pt x="11279543" y="7013848"/>
                </a:cubicBezTo>
                <a:cubicBezTo>
                  <a:pt x="11262965" y="7034279"/>
                  <a:pt x="11245853" y="7054291"/>
                  <a:pt x="11228933" y="7074417"/>
                </a:cubicBezTo>
                <a:cubicBezTo>
                  <a:pt x="11228666" y="7071063"/>
                  <a:pt x="11227560" y="7067747"/>
                  <a:pt x="11225083" y="7065498"/>
                </a:cubicBezTo>
                <a:cubicBezTo>
                  <a:pt x="11219139" y="7060123"/>
                  <a:pt x="11210602" y="7060085"/>
                  <a:pt x="11204771" y="7065612"/>
                </a:cubicBezTo>
                <a:cubicBezTo>
                  <a:pt x="11204619" y="7065765"/>
                  <a:pt x="11204505" y="7065879"/>
                  <a:pt x="11204390" y="7065993"/>
                </a:cubicBezTo>
                <a:cubicBezTo>
                  <a:pt x="11204314" y="7066031"/>
                  <a:pt x="11204276" y="7066031"/>
                  <a:pt x="11204237" y="7066069"/>
                </a:cubicBezTo>
                <a:cubicBezTo>
                  <a:pt x="11204123" y="7066069"/>
                  <a:pt x="11204162" y="7066069"/>
                  <a:pt x="11204046" y="7066069"/>
                </a:cubicBezTo>
                <a:cubicBezTo>
                  <a:pt x="11203094" y="7066069"/>
                  <a:pt x="11202180" y="7066031"/>
                  <a:pt x="11201227" y="7065917"/>
                </a:cubicBezTo>
                <a:cubicBezTo>
                  <a:pt x="11193491" y="7065155"/>
                  <a:pt x="11187012" y="7073426"/>
                  <a:pt x="11187164" y="7080555"/>
                </a:cubicBezTo>
                <a:cubicBezTo>
                  <a:pt x="11187316" y="7089055"/>
                  <a:pt x="11194062" y="7093896"/>
                  <a:pt x="11201798" y="7094658"/>
                </a:cubicBezTo>
                <a:cubicBezTo>
                  <a:pt x="11205876" y="7095039"/>
                  <a:pt x="11209764" y="7094277"/>
                  <a:pt x="11213460" y="7092981"/>
                </a:cubicBezTo>
                <a:cubicBezTo>
                  <a:pt x="11209039" y="7098203"/>
                  <a:pt x="11204695" y="7103463"/>
                  <a:pt x="11200312" y="7108685"/>
                </a:cubicBezTo>
                <a:cubicBezTo>
                  <a:pt x="11197835" y="7111697"/>
                  <a:pt x="11195358" y="7114708"/>
                  <a:pt x="11192805" y="7117682"/>
                </a:cubicBezTo>
                <a:cubicBezTo>
                  <a:pt x="11192385" y="7115737"/>
                  <a:pt x="11191737" y="7113755"/>
                  <a:pt x="11190289" y="7112002"/>
                </a:cubicBezTo>
                <a:cubicBezTo>
                  <a:pt x="11185830" y="7106475"/>
                  <a:pt x="11175579" y="7104340"/>
                  <a:pt x="11170091" y="7109867"/>
                </a:cubicBezTo>
                <a:lnTo>
                  <a:pt x="11165595" y="7114403"/>
                </a:lnTo>
                <a:cubicBezTo>
                  <a:pt x="11160145" y="7119930"/>
                  <a:pt x="11158202" y="7128126"/>
                  <a:pt x="11163461" y="7134606"/>
                </a:cubicBezTo>
                <a:cubicBezTo>
                  <a:pt x="11163650" y="7134835"/>
                  <a:pt x="11163879" y="7134987"/>
                  <a:pt x="11164108" y="7135216"/>
                </a:cubicBezTo>
                <a:cubicBezTo>
                  <a:pt x="11160983" y="7139713"/>
                  <a:pt x="11160297" y="7145698"/>
                  <a:pt x="11163270" y="7151035"/>
                </a:cubicBezTo>
                <a:cubicBezTo>
                  <a:pt x="11145091" y="7171733"/>
                  <a:pt x="11126761" y="7192317"/>
                  <a:pt x="11108239" y="7212672"/>
                </a:cubicBezTo>
                <a:cubicBezTo>
                  <a:pt x="11107706" y="7210880"/>
                  <a:pt x="11106906" y="7209050"/>
                  <a:pt x="11105152" y="7207335"/>
                </a:cubicBezTo>
                <a:cubicBezTo>
                  <a:pt x="11095663" y="7197920"/>
                  <a:pt x="11080991" y="7204820"/>
                  <a:pt x="11078894" y="7214273"/>
                </a:cubicBezTo>
                <a:cubicBezTo>
                  <a:pt x="11071196" y="7212100"/>
                  <a:pt x="11062774" y="7211376"/>
                  <a:pt x="11057362" y="7215569"/>
                </a:cubicBezTo>
                <a:cubicBezTo>
                  <a:pt x="11049664" y="7221515"/>
                  <a:pt x="11042729" y="7232684"/>
                  <a:pt x="11043834" y="7242671"/>
                </a:cubicBezTo>
                <a:cubicBezTo>
                  <a:pt x="11040632" y="7242976"/>
                  <a:pt x="11037812" y="7244691"/>
                  <a:pt x="11035411" y="7246902"/>
                </a:cubicBezTo>
                <a:cubicBezTo>
                  <a:pt x="11030648" y="7244805"/>
                  <a:pt x="11025007" y="7245377"/>
                  <a:pt x="11020511" y="7248541"/>
                </a:cubicBezTo>
                <a:lnTo>
                  <a:pt x="11013118" y="7253763"/>
                </a:lnTo>
                <a:cubicBezTo>
                  <a:pt x="11009154" y="7256584"/>
                  <a:pt x="11007706" y="7261501"/>
                  <a:pt x="11008125" y="7266228"/>
                </a:cubicBezTo>
                <a:cubicBezTo>
                  <a:pt x="11005724" y="7265504"/>
                  <a:pt x="11003323" y="7265618"/>
                  <a:pt x="11000999" y="7266266"/>
                </a:cubicBezTo>
                <a:cubicBezTo>
                  <a:pt x="10998788" y="7260167"/>
                  <a:pt x="10993147" y="7255708"/>
                  <a:pt x="10985069" y="7258223"/>
                </a:cubicBezTo>
                <a:cubicBezTo>
                  <a:pt x="10975656" y="7261197"/>
                  <a:pt x="10964376" y="7262950"/>
                  <a:pt x="10957019" y="7270116"/>
                </a:cubicBezTo>
                <a:cubicBezTo>
                  <a:pt x="10956029" y="7271069"/>
                  <a:pt x="10955228" y="7272060"/>
                  <a:pt x="10954467" y="7273127"/>
                </a:cubicBezTo>
                <a:lnTo>
                  <a:pt x="10951037" y="7275529"/>
                </a:lnTo>
                <a:cubicBezTo>
                  <a:pt x="10944710" y="7279989"/>
                  <a:pt x="10944215" y="7289938"/>
                  <a:pt x="10948864" y="7295731"/>
                </a:cubicBezTo>
                <a:cubicBezTo>
                  <a:pt x="10949246" y="7296189"/>
                  <a:pt x="10949665" y="7296532"/>
                  <a:pt x="10950084" y="7296951"/>
                </a:cubicBezTo>
                <a:cubicBezTo>
                  <a:pt x="10950426" y="7299048"/>
                  <a:pt x="10950846" y="7301106"/>
                  <a:pt x="10951380" y="7303165"/>
                </a:cubicBezTo>
                <a:cubicBezTo>
                  <a:pt x="10952065" y="7305719"/>
                  <a:pt x="10953628" y="7308082"/>
                  <a:pt x="10955571" y="7309988"/>
                </a:cubicBezTo>
                <a:cubicBezTo>
                  <a:pt x="10955724" y="7311894"/>
                  <a:pt x="10956181" y="7313723"/>
                  <a:pt x="10957172" y="7315133"/>
                </a:cubicBezTo>
                <a:cubicBezTo>
                  <a:pt x="10960602" y="7319974"/>
                  <a:pt x="10963842" y="7324130"/>
                  <a:pt x="10969406" y="7326531"/>
                </a:cubicBezTo>
                <a:cubicBezTo>
                  <a:pt x="10971844" y="7327598"/>
                  <a:pt x="10973749" y="7328132"/>
                  <a:pt x="10976456" y="7328360"/>
                </a:cubicBezTo>
                <a:cubicBezTo>
                  <a:pt x="10966128" y="7329314"/>
                  <a:pt x="10957782" y="7344180"/>
                  <a:pt x="10967690" y="7353976"/>
                </a:cubicBezTo>
                <a:cubicBezTo>
                  <a:pt x="10968758" y="7355005"/>
                  <a:pt x="10969863" y="7355501"/>
                  <a:pt x="10970967" y="7356110"/>
                </a:cubicBezTo>
                <a:cubicBezTo>
                  <a:pt x="10969176" y="7357407"/>
                  <a:pt x="10968224" y="7359389"/>
                  <a:pt x="10967157" y="7361295"/>
                </a:cubicBezTo>
                <a:cubicBezTo>
                  <a:pt x="10955610" y="7372921"/>
                  <a:pt x="10943758" y="7384280"/>
                  <a:pt x="10932096" y="7395830"/>
                </a:cubicBezTo>
                <a:cubicBezTo>
                  <a:pt x="10927714" y="7392246"/>
                  <a:pt x="10921425" y="7390455"/>
                  <a:pt x="10916432" y="7393848"/>
                </a:cubicBezTo>
                <a:cubicBezTo>
                  <a:pt x="10915671" y="7394343"/>
                  <a:pt x="10914909" y="7394724"/>
                  <a:pt x="10914184" y="7395182"/>
                </a:cubicBezTo>
                <a:cubicBezTo>
                  <a:pt x="10914146" y="7395182"/>
                  <a:pt x="10914109" y="7395182"/>
                  <a:pt x="10914070" y="7395144"/>
                </a:cubicBezTo>
                <a:cubicBezTo>
                  <a:pt x="10913994" y="7395106"/>
                  <a:pt x="10913918" y="7395106"/>
                  <a:pt x="10913803" y="7395067"/>
                </a:cubicBezTo>
                <a:cubicBezTo>
                  <a:pt x="10913689" y="7394991"/>
                  <a:pt x="10913346" y="7394800"/>
                  <a:pt x="10912660" y="7394419"/>
                </a:cubicBezTo>
                <a:cubicBezTo>
                  <a:pt x="10906791" y="7390989"/>
                  <a:pt x="10899359" y="7392246"/>
                  <a:pt x="10894786" y="7397126"/>
                </a:cubicBezTo>
                <a:cubicBezTo>
                  <a:pt x="10894482" y="7397088"/>
                  <a:pt x="10894177" y="7396897"/>
                  <a:pt x="10893872" y="7396897"/>
                </a:cubicBezTo>
                <a:cubicBezTo>
                  <a:pt x="10885336" y="7396516"/>
                  <a:pt x="10880191" y="7402958"/>
                  <a:pt x="10878895" y="7410620"/>
                </a:cubicBezTo>
                <a:lnTo>
                  <a:pt x="10877827" y="7416909"/>
                </a:lnTo>
                <a:cubicBezTo>
                  <a:pt x="10876493" y="7424571"/>
                  <a:pt x="10884497" y="7431585"/>
                  <a:pt x="10891547" y="7431890"/>
                </a:cubicBezTo>
                <a:cubicBezTo>
                  <a:pt x="10893834" y="7432004"/>
                  <a:pt x="10895548" y="7431089"/>
                  <a:pt x="10897264" y="7430212"/>
                </a:cubicBezTo>
                <a:cubicBezTo>
                  <a:pt x="10883354" y="7443668"/>
                  <a:pt x="10869443" y="7457124"/>
                  <a:pt x="10855381" y="7470427"/>
                </a:cubicBezTo>
                <a:lnTo>
                  <a:pt x="10852828" y="7467911"/>
                </a:lnTo>
                <a:cubicBezTo>
                  <a:pt x="10847492" y="7462613"/>
                  <a:pt x="10838042" y="7461622"/>
                  <a:pt x="10832515" y="7467339"/>
                </a:cubicBezTo>
                <a:cubicBezTo>
                  <a:pt x="10831029" y="7468902"/>
                  <a:pt x="10830001" y="7470732"/>
                  <a:pt x="10829238" y="7472714"/>
                </a:cubicBezTo>
                <a:cubicBezTo>
                  <a:pt x="10828437" y="7473286"/>
                  <a:pt x="10827637" y="7473705"/>
                  <a:pt x="10826913" y="7474392"/>
                </a:cubicBezTo>
                <a:lnTo>
                  <a:pt x="10822417" y="7478927"/>
                </a:lnTo>
                <a:cubicBezTo>
                  <a:pt x="10819253" y="7482091"/>
                  <a:pt x="10818567" y="7486970"/>
                  <a:pt x="10819558" y="7491392"/>
                </a:cubicBezTo>
                <a:cubicBezTo>
                  <a:pt x="10814146" y="7489791"/>
                  <a:pt x="10808582" y="7491545"/>
                  <a:pt x="10804237" y="7495966"/>
                </a:cubicBezTo>
                <a:lnTo>
                  <a:pt x="10799741" y="7500502"/>
                </a:lnTo>
                <a:cubicBezTo>
                  <a:pt x="10794596" y="7505724"/>
                  <a:pt x="10796082" y="7515712"/>
                  <a:pt x="10801494" y="7520209"/>
                </a:cubicBezTo>
                <a:cubicBezTo>
                  <a:pt x="10788194" y="7532407"/>
                  <a:pt x="10775198" y="7544910"/>
                  <a:pt x="10761745" y="7556956"/>
                </a:cubicBezTo>
                <a:cubicBezTo>
                  <a:pt x="10760564" y="7557984"/>
                  <a:pt x="10759421" y="7559052"/>
                  <a:pt x="10758239" y="7560081"/>
                </a:cubicBezTo>
                <a:cubicBezTo>
                  <a:pt x="10745892" y="7571135"/>
                  <a:pt x="10733163" y="7581732"/>
                  <a:pt x="10720701" y="7592634"/>
                </a:cubicBezTo>
                <a:cubicBezTo>
                  <a:pt x="10717043" y="7594006"/>
                  <a:pt x="10713765" y="7596255"/>
                  <a:pt x="10712013" y="7599381"/>
                </a:cubicBezTo>
                <a:cubicBezTo>
                  <a:pt x="10713574" y="7592977"/>
                  <a:pt x="10711097" y="7586688"/>
                  <a:pt x="10705153" y="7583066"/>
                </a:cubicBezTo>
                <a:cubicBezTo>
                  <a:pt x="10697417" y="7578339"/>
                  <a:pt x="10687622" y="7573727"/>
                  <a:pt x="10678399" y="7575900"/>
                </a:cubicBezTo>
                <a:cubicBezTo>
                  <a:pt x="10677180" y="7575900"/>
                  <a:pt x="10675960" y="7575938"/>
                  <a:pt x="10674779" y="7576129"/>
                </a:cubicBezTo>
                <a:cubicBezTo>
                  <a:pt x="10668872" y="7577158"/>
                  <a:pt x="10664071" y="7581351"/>
                  <a:pt x="10662775" y="7587412"/>
                </a:cubicBezTo>
                <a:cubicBezTo>
                  <a:pt x="10661478" y="7593434"/>
                  <a:pt x="10664261" y="7597589"/>
                  <a:pt x="10667843" y="7601973"/>
                </a:cubicBezTo>
                <a:cubicBezTo>
                  <a:pt x="10665023" y="7598542"/>
                  <a:pt x="10668071" y="7602430"/>
                  <a:pt x="10668530" y="7603154"/>
                </a:cubicBezTo>
                <a:cubicBezTo>
                  <a:pt x="10669177" y="7604108"/>
                  <a:pt x="10669710" y="7605137"/>
                  <a:pt x="10670358" y="7606128"/>
                </a:cubicBezTo>
                <a:cubicBezTo>
                  <a:pt x="10670435" y="7606280"/>
                  <a:pt x="10670510" y="7606395"/>
                  <a:pt x="10670549" y="7606509"/>
                </a:cubicBezTo>
                <a:cubicBezTo>
                  <a:pt x="10670664" y="7606852"/>
                  <a:pt x="10670816" y="7607233"/>
                  <a:pt x="10670930" y="7607576"/>
                </a:cubicBezTo>
                <a:cubicBezTo>
                  <a:pt x="10669825" y="7614705"/>
                  <a:pt x="10675008" y="7621909"/>
                  <a:pt x="10681944" y="7623433"/>
                </a:cubicBezTo>
                <a:cubicBezTo>
                  <a:pt x="10683087" y="7623700"/>
                  <a:pt x="10684116" y="7623548"/>
                  <a:pt x="10685221" y="7623472"/>
                </a:cubicBezTo>
                <a:cubicBezTo>
                  <a:pt x="10650618" y="7653242"/>
                  <a:pt x="10615557" y="7682479"/>
                  <a:pt x="10580115" y="7711296"/>
                </a:cubicBezTo>
                <a:cubicBezTo>
                  <a:pt x="10575274" y="7710229"/>
                  <a:pt x="10569901" y="7711067"/>
                  <a:pt x="10566319" y="7714231"/>
                </a:cubicBezTo>
                <a:cubicBezTo>
                  <a:pt x="10562660" y="7717433"/>
                  <a:pt x="10561936" y="7721588"/>
                  <a:pt x="10562279" y="7725819"/>
                </a:cubicBezTo>
                <a:cubicBezTo>
                  <a:pt x="10555533" y="7731270"/>
                  <a:pt x="10548674" y="7736568"/>
                  <a:pt x="10541890" y="7741981"/>
                </a:cubicBezTo>
                <a:cubicBezTo>
                  <a:pt x="10525389" y="7755132"/>
                  <a:pt x="10508887" y="7768321"/>
                  <a:pt x="10492234" y="7781281"/>
                </a:cubicBezTo>
                <a:cubicBezTo>
                  <a:pt x="10489489" y="7781281"/>
                  <a:pt x="10486746" y="7781814"/>
                  <a:pt x="10484345" y="7783606"/>
                </a:cubicBezTo>
                <a:lnTo>
                  <a:pt x="10473445" y="7791802"/>
                </a:lnTo>
                <a:cubicBezTo>
                  <a:pt x="10471045" y="7793631"/>
                  <a:pt x="10469786" y="7796490"/>
                  <a:pt x="10468682" y="7799273"/>
                </a:cubicBezTo>
                <a:cubicBezTo>
                  <a:pt x="10452104" y="7811966"/>
                  <a:pt x="10435488" y="7824659"/>
                  <a:pt x="10418835" y="7837276"/>
                </a:cubicBezTo>
                <a:cubicBezTo>
                  <a:pt x="10412660" y="7841965"/>
                  <a:pt x="10406562" y="7846806"/>
                  <a:pt x="10400312" y="7851418"/>
                </a:cubicBezTo>
                <a:cubicBezTo>
                  <a:pt x="10396007" y="7851457"/>
                  <a:pt x="10392539" y="7854696"/>
                  <a:pt x="10390328" y="7858585"/>
                </a:cubicBezTo>
                <a:cubicBezTo>
                  <a:pt x="10387698" y="7860528"/>
                  <a:pt x="10384993" y="7862358"/>
                  <a:pt x="10382364" y="7864302"/>
                </a:cubicBezTo>
                <a:cubicBezTo>
                  <a:pt x="10381716" y="7862473"/>
                  <a:pt x="10381144" y="7860643"/>
                  <a:pt x="10379543" y="7859042"/>
                </a:cubicBezTo>
                <a:cubicBezTo>
                  <a:pt x="10369673" y="7849246"/>
                  <a:pt x="10357287" y="7859652"/>
                  <a:pt x="10357211" y="7870858"/>
                </a:cubicBezTo>
                <a:lnTo>
                  <a:pt x="10349170" y="7876919"/>
                </a:lnTo>
                <a:cubicBezTo>
                  <a:pt x="10344406" y="7880502"/>
                  <a:pt x="10342500" y="7886563"/>
                  <a:pt x="10343529" y="7892167"/>
                </a:cubicBezTo>
                <a:cubicBezTo>
                  <a:pt x="10311860" y="7914885"/>
                  <a:pt x="10280001" y="7937375"/>
                  <a:pt x="10247912" y="7959521"/>
                </a:cubicBezTo>
                <a:cubicBezTo>
                  <a:pt x="10231791" y="7970652"/>
                  <a:pt x="10215366" y="7981363"/>
                  <a:pt x="10199132" y="7992265"/>
                </a:cubicBezTo>
                <a:cubicBezTo>
                  <a:pt x="10183468" y="8002786"/>
                  <a:pt x="10167920" y="8013535"/>
                  <a:pt x="10152104" y="8023826"/>
                </a:cubicBezTo>
                <a:cubicBezTo>
                  <a:pt x="10151685" y="8023750"/>
                  <a:pt x="10151265" y="8023636"/>
                  <a:pt x="10150808" y="8023560"/>
                </a:cubicBezTo>
                <a:cubicBezTo>
                  <a:pt x="10100657" y="8014602"/>
                  <a:pt x="10050885" y="8003853"/>
                  <a:pt x="10001456" y="7992074"/>
                </a:cubicBezTo>
                <a:cubicBezTo>
                  <a:pt x="10012394" y="7991655"/>
                  <a:pt x="10022531" y="7981325"/>
                  <a:pt x="10014376" y="7970461"/>
                </a:cubicBezTo>
                <a:cubicBezTo>
                  <a:pt x="10007630" y="7961503"/>
                  <a:pt x="9995969" y="7962723"/>
                  <a:pt x="9989490" y="7968365"/>
                </a:cubicBezTo>
                <a:cubicBezTo>
                  <a:pt x="9990633" y="7964934"/>
                  <a:pt x="9990137" y="7960932"/>
                  <a:pt x="9987089" y="7956929"/>
                </a:cubicBezTo>
                <a:cubicBezTo>
                  <a:pt x="9984764" y="7953842"/>
                  <a:pt x="9981868" y="7952012"/>
                  <a:pt x="9978781" y="7951097"/>
                </a:cubicBezTo>
                <a:cubicBezTo>
                  <a:pt x="9985603" y="7950526"/>
                  <a:pt x="9991662" y="7945722"/>
                  <a:pt x="9992919" y="7938595"/>
                </a:cubicBezTo>
                <a:cubicBezTo>
                  <a:pt x="9994330" y="7930628"/>
                  <a:pt x="9988689" y="7921975"/>
                  <a:pt x="9980458" y="7920831"/>
                </a:cubicBezTo>
                <a:lnTo>
                  <a:pt x="9970930" y="7919497"/>
                </a:lnTo>
                <a:cubicBezTo>
                  <a:pt x="9962737" y="7918354"/>
                  <a:pt x="9954657" y="7923576"/>
                  <a:pt x="9953171" y="7931924"/>
                </a:cubicBezTo>
                <a:cubicBezTo>
                  <a:pt x="9951761" y="7939890"/>
                  <a:pt x="9957402" y="7948543"/>
                  <a:pt x="9965595" y="7949687"/>
                </a:cubicBezTo>
                <a:lnTo>
                  <a:pt x="9971883" y="7950563"/>
                </a:lnTo>
                <a:cubicBezTo>
                  <a:pt x="9961555" y="7951859"/>
                  <a:pt x="9952714" y="7961847"/>
                  <a:pt x="9960489" y="7972215"/>
                </a:cubicBezTo>
                <a:cubicBezTo>
                  <a:pt x="9967234" y="7981173"/>
                  <a:pt x="9978934" y="7979953"/>
                  <a:pt x="9985412" y="7974311"/>
                </a:cubicBezTo>
                <a:cubicBezTo>
                  <a:pt x="9984269" y="7977742"/>
                  <a:pt x="9984764" y="7981744"/>
                  <a:pt x="9987775" y="7985823"/>
                </a:cubicBezTo>
                <a:cubicBezTo>
                  <a:pt x="9989071" y="7987538"/>
                  <a:pt x="9990596" y="7988720"/>
                  <a:pt x="9992158" y="7989749"/>
                </a:cubicBezTo>
                <a:cubicBezTo>
                  <a:pt x="9968453" y="7983993"/>
                  <a:pt x="9944711" y="7978276"/>
                  <a:pt x="9921236" y="7971681"/>
                </a:cubicBezTo>
                <a:cubicBezTo>
                  <a:pt x="9926418" y="7966344"/>
                  <a:pt x="9928477" y="7957806"/>
                  <a:pt x="9923408" y="7951517"/>
                </a:cubicBezTo>
                <a:cubicBezTo>
                  <a:pt x="9919863" y="7947133"/>
                  <a:pt x="9913728" y="7944541"/>
                  <a:pt x="9908088" y="7945494"/>
                </a:cubicBezTo>
                <a:cubicBezTo>
                  <a:pt x="9903057" y="7943207"/>
                  <a:pt x="9896693" y="7943474"/>
                  <a:pt x="9892424" y="7946942"/>
                </a:cubicBezTo>
                <a:cubicBezTo>
                  <a:pt x="9890404" y="7948543"/>
                  <a:pt x="9889033" y="7950563"/>
                  <a:pt x="9888042" y="7952660"/>
                </a:cubicBezTo>
                <a:cubicBezTo>
                  <a:pt x="9884078" y="7953384"/>
                  <a:pt x="9880992" y="7955824"/>
                  <a:pt x="9878629" y="7959026"/>
                </a:cubicBezTo>
                <a:cubicBezTo>
                  <a:pt x="9864642" y="7954756"/>
                  <a:pt x="9850656" y="7950487"/>
                  <a:pt x="9836784" y="7945951"/>
                </a:cubicBezTo>
                <a:cubicBezTo>
                  <a:pt x="9835755" y="7938518"/>
                  <a:pt x="9828857" y="7931657"/>
                  <a:pt x="9821007" y="7932534"/>
                </a:cubicBezTo>
                <a:lnTo>
                  <a:pt x="9814223" y="7933334"/>
                </a:lnTo>
                <a:cubicBezTo>
                  <a:pt x="9811518" y="7933639"/>
                  <a:pt x="9809116" y="7934706"/>
                  <a:pt x="9806945" y="7936117"/>
                </a:cubicBezTo>
                <a:cubicBezTo>
                  <a:pt x="9797493" y="7932877"/>
                  <a:pt x="9788232" y="7929217"/>
                  <a:pt x="9778858" y="7925825"/>
                </a:cubicBezTo>
                <a:lnTo>
                  <a:pt x="9780915" y="7924300"/>
                </a:lnTo>
                <a:cubicBezTo>
                  <a:pt x="9796693" y="7912407"/>
                  <a:pt x="9778743" y="7887554"/>
                  <a:pt x="9762965" y="7899447"/>
                </a:cubicBezTo>
                <a:lnTo>
                  <a:pt x="9759574" y="7901963"/>
                </a:lnTo>
                <a:cubicBezTo>
                  <a:pt x="9754163" y="7906041"/>
                  <a:pt x="9752943" y="7911607"/>
                  <a:pt x="9754010" y="7916715"/>
                </a:cubicBezTo>
                <a:cubicBezTo>
                  <a:pt x="9749246" y="7914923"/>
                  <a:pt x="9744444" y="7913284"/>
                  <a:pt x="9739719" y="7911493"/>
                </a:cubicBezTo>
                <a:cubicBezTo>
                  <a:pt x="9737851" y="7910158"/>
                  <a:pt x="9735717" y="7909282"/>
                  <a:pt x="9733317" y="7909129"/>
                </a:cubicBezTo>
                <a:cubicBezTo>
                  <a:pt x="9707821" y="7899180"/>
                  <a:pt x="9682707" y="7888469"/>
                  <a:pt x="9657745" y="7877491"/>
                </a:cubicBezTo>
                <a:cubicBezTo>
                  <a:pt x="9666625" y="7874137"/>
                  <a:pt x="9672798" y="7864150"/>
                  <a:pt x="9664795" y="7855116"/>
                </a:cubicBezTo>
                <a:cubicBezTo>
                  <a:pt x="9653057" y="7841851"/>
                  <a:pt x="9632631" y="7855535"/>
                  <a:pt x="9638195" y="7869181"/>
                </a:cubicBezTo>
                <a:cubicBezTo>
                  <a:pt x="9620588" y="7861176"/>
                  <a:pt x="9603401" y="7852448"/>
                  <a:pt x="9586098" y="7843909"/>
                </a:cubicBezTo>
                <a:cubicBezTo>
                  <a:pt x="9585946" y="7843795"/>
                  <a:pt x="9585794" y="7843642"/>
                  <a:pt x="9585641" y="7843528"/>
                </a:cubicBezTo>
                <a:cubicBezTo>
                  <a:pt x="9585984" y="7843299"/>
                  <a:pt x="9586442" y="7843223"/>
                  <a:pt x="9586746" y="7842956"/>
                </a:cubicBezTo>
                <a:lnTo>
                  <a:pt x="9591853" y="7838420"/>
                </a:lnTo>
                <a:cubicBezTo>
                  <a:pt x="9598065" y="7832931"/>
                  <a:pt x="9599894" y="7823744"/>
                  <a:pt x="9594559" y="7816921"/>
                </a:cubicBezTo>
                <a:cubicBezTo>
                  <a:pt x="9589719" y="7810670"/>
                  <a:pt x="9579277" y="7808688"/>
                  <a:pt x="9573027" y="7814177"/>
                </a:cubicBezTo>
                <a:lnTo>
                  <a:pt x="9567920" y="7818713"/>
                </a:lnTo>
                <a:cubicBezTo>
                  <a:pt x="9563881" y="7822258"/>
                  <a:pt x="9562013" y="7827366"/>
                  <a:pt x="9562471" y="7832359"/>
                </a:cubicBezTo>
                <a:cubicBezTo>
                  <a:pt x="9554163" y="7828128"/>
                  <a:pt x="9545855" y="7823859"/>
                  <a:pt x="9537661" y="7819475"/>
                </a:cubicBezTo>
                <a:cubicBezTo>
                  <a:pt x="9540100" y="7816883"/>
                  <a:pt x="9541548" y="7813224"/>
                  <a:pt x="9540976" y="7808459"/>
                </a:cubicBezTo>
                <a:cubicBezTo>
                  <a:pt x="9538995" y="7791077"/>
                  <a:pt x="9514681" y="7790582"/>
                  <a:pt x="9510870" y="7804495"/>
                </a:cubicBezTo>
                <a:cubicBezTo>
                  <a:pt x="9186175" y="7624310"/>
                  <a:pt x="8929544" y="7344828"/>
                  <a:pt x="8840825" y="6961016"/>
                </a:cubicBezTo>
                <a:cubicBezTo>
                  <a:pt x="8705078" y="6373805"/>
                  <a:pt x="8954658" y="5824903"/>
                  <a:pt x="9299018" y="5363292"/>
                </a:cubicBezTo>
                <a:cubicBezTo>
                  <a:pt x="9462280" y="5144456"/>
                  <a:pt x="9634688" y="4904426"/>
                  <a:pt x="9858774" y="4743795"/>
                </a:cubicBezTo>
                <a:cubicBezTo>
                  <a:pt x="10107401" y="4565555"/>
                  <a:pt x="10393910" y="4561819"/>
                  <a:pt x="10677103" y="4649148"/>
                </a:cubicBezTo>
                <a:cubicBezTo>
                  <a:pt x="10914641" y="4722373"/>
                  <a:pt x="11129390" y="4766819"/>
                  <a:pt x="11379999" y="4730492"/>
                </a:cubicBezTo>
                <a:cubicBezTo>
                  <a:pt x="11611440" y="4696948"/>
                  <a:pt x="11834572" y="4605312"/>
                  <a:pt x="12033505" y="4484973"/>
                </a:cubicBezTo>
                <a:cubicBezTo>
                  <a:pt x="12074511" y="4460158"/>
                  <a:pt x="12114527" y="4433933"/>
                  <a:pt x="12153894" y="4406755"/>
                </a:cubicBezTo>
                <a:cubicBezTo>
                  <a:pt x="12153741" y="4408737"/>
                  <a:pt x="12152903" y="4410643"/>
                  <a:pt x="12153437" y="4412663"/>
                </a:cubicBezTo>
                <a:lnTo>
                  <a:pt x="12155114" y="4419181"/>
                </a:lnTo>
                <a:cubicBezTo>
                  <a:pt x="12156448" y="4424327"/>
                  <a:pt x="12161096" y="4427567"/>
                  <a:pt x="12166165" y="4428711"/>
                </a:cubicBezTo>
                <a:cubicBezTo>
                  <a:pt x="12167880" y="4435267"/>
                  <a:pt x="12174169" y="4440946"/>
                  <a:pt x="12181219" y="4439955"/>
                </a:cubicBezTo>
                <a:lnTo>
                  <a:pt x="12187697" y="4439079"/>
                </a:lnTo>
                <a:cubicBezTo>
                  <a:pt x="12195586" y="4437973"/>
                  <a:pt x="12201912" y="4431646"/>
                  <a:pt x="12201302" y="4423336"/>
                </a:cubicBezTo>
                <a:cubicBezTo>
                  <a:pt x="12200769" y="4415789"/>
                  <a:pt x="12193490" y="4408622"/>
                  <a:pt x="12185563" y="4409728"/>
                </a:cubicBezTo>
                <a:lnTo>
                  <a:pt x="12183658" y="4409995"/>
                </a:lnTo>
                <a:cubicBezTo>
                  <a:pt x="12183619" y="4409804"/>
                  <a:pt x="12183733" y="4409651"/>
                  <a:pt x="12183696" y="4409461"/>
                </a:cubicBezTo>
                <a:lnTo>
                  <a:pt x="12182019" y="4402981"/>
                </a:lnTo>
                <a:cubicBezTo>
                  <a:pt x="12180799" y="4398178"/>
                  <a:pt x="12176608" y="4395052"/>
                  <a:pt x="12171919" y="4393718"/>
                </a:cubicBezTo>
                <a:cubicBezTo>
                  <a:pt x="12192385" y="4379310"/>
                  <a:pt x="12212659" y="4364672"/>
                  <a:pt x="12232704" y="4349692"/>
                </a:cubicBezTo>
                <a:cubicBezTo>
                  <a:pt x="12235906" y="4351750"/>
                  <a:pt x="12239793" y="4352665"/>
                  <a:pt x="12244138" y="4352055"/>
                </a:cubicBezTo>
                <a:lnTo>
                  <a:pt x="12250616" y="4351178"/>
                </a:lnTo>
                <a:cubicBezTo>
                  <a:pt x="12252865" y="4350873"/>
                  <a:pt x="12254770" y="4349615"/>
                  <a:pt x="12256447" y="4348091"/>
                </a:cubicBezTo>
                <a:cubicBezTo>
                  <a:pt x="12256028" y="4374583"/>
                  <a:pt x="12255266" y="4401037"/>
                  <a:pt x="12254389" y="4427491"/>
                </a:cubicBezTo>
                <a:cubicBezTo>
                  <a:pt x="12254161" y="4427072"/>
                  <a:pt x="12253932" y="4426576"/>
                  <a:pt x="12253589" y="4426309"/>
                </a:cubicBezTo>
                <a:cubicBezTo>
                  <a:pt x="12253893" y="4424785"/>
                  <a:pt x="12254084" y="4423184"/>
                  <a:pt x="12253856" y="4421545"/>
                </a:cubicBezTo>
                <a:lnTo>
                  <a:pt x="12252979" y="4415064"/>
                </a:lnTo>
                <a:cubicBezTo>
                  <a:pt x="12251912" y="4407441"/>
                  <a:pt x="12243909" y="4401189"/>
                  <a:pt x="12236211" y="4402752"/>
                </a:cubicBezTo>
                <a:cubicBezTo>
                  <a:pt x="12228284" y="4404353"/>
                  <a:pt x="12222758" y="4411367"/>
                  <a:pt x="12223902" y="4419524"/>
                </a:cubicBezTo>
                <a:lnTo>
                  <a:pt x="12224778" y="4426004"/>
                </a:lnTo>
                <a:cubicBezTo>
                  <a:pt x="12225197" y="4429130"/>
                  <a:pt x="12226988" y="4431836"/>
                  <a:pt x="12229236" y="4434047"/>
                </a:cubicBezTo>
                <a:cubicBezTo>
                  <a:pt x="12229161" y="4435496"/>
                  <a:pt x="12229008" y="4436906"/>
                  <a:pt x="12229427" y="4438583"/>
                </a:cubicBezTo>
                <a:cubicBezTo>
                  <a:pt x="12232476" y="4450476"/>
                  <a:pt x="12245852" y="4453221"/>
                  <a:pt x="12253818" y="4448761"/>
                </a:cubicBezTo>
                <a:cubicBezTo>
                  <a:pt x="12253398" y="4459967"/>
                  <a:pt x="12252675" y="4471174"/>
                  <a:pt x="12252179" y="4482381"/>
                </a:cubicBezTo>
                <a:cubicBezTo>
                  <a:pt x="12243947" y="4483982"/>
                  <a:pt x="12236059" y="4491796"/>
                  <a:pt x="12238764" y="4502355"/>
                </a:cubicBezTo>
                <a:cubicBezTo>
                  <a:pt x="12239527" y="4505366"/>
                  <a:pt x="12241051" y="4507349"/>
                  <a:pt x="12242766" y="4508949"/>
                </a:cubicBezTo>
                <a:cubicBezTo>
                  <a:pt x="12242766" y="4508949"/>
                  <a:pt x="12242766" y="4508949"/>
                  <a:pt x="12242766" y="4508949"/>
                </a:cubicBezTo>
                <a:cubicBezTo>
                  <a:pt x="12243490" y="4514248"/>
                  <a:pt x="12246539" y="4517374"/>
                  <a:pt x="12250197" y="4519241"/>
                </a:cubicBezTo>
                <a:cubicBezTo>
                  <a:pt x="12248863" y="4543790"/>
                  <a:pt x="12247529" y="4568338"/>
                  <a:pt x="12245777" y="4592847"/>
                </a:cubicBezTo>
                <a:lnTo>
                  <a:pt x="12243223" y="4593229"/>
                </a:lnTo>
                <a:cubicBezTo>
                  <a:pt x="12235602" y="4594258"/>
                  <a:pt x="12228970" y="4601500"/>
                  <a:pt x="12230227" y="4609505"/>
                </a:cubicBezTo>
                <a:cubicBezTo>
                  <a:pt x="12231066" y="4616023"/>
                  <a:pt x="12236477" y="4621169"/>
                  <a:pt x="12243147" y="4621855"/>
                </a:cubicBezTo>
                <a:close/>
                <a:moveTo>
                  <a:pt x="9505496" y="7747356"/>
                </a:moveTo>
                <a:cubicBezTo>
                  <a:pt x="9492425" y="7732566"/>
                  <a:pt x="9470626" y="7754179"/>
                  <a:pt x="9483698" y="7768969"/>
                </a:cubicBezTo>
                <a:cubicBezTo>
                  <a:pt x="9496769" y="7783759"/>
                  <a:pt x="9518568" y="7762146"/>
                  <a:pt x="9505496" y="7747356"/>
                </a:cubicBezTo>
                <a:close/>
                <a:moveTo>
                  <a:pt x="9880306" y="7568848"/>
                </a:moveTo>
                <a:lnTo>
                  <a:pt x="9873560" y="7569649"/>
                </a:lnTo>
                <a:cubicBezTo>
                  <a:pt x="9865596" y="7570564"/>
                  <a:pt x="9859117" y="7579178"/>
                  <a:pt x="9860717" y="7587107"/>
                </a:cubicBezTo>
                <a:cubicBezTo>
                  <a:pt x="9862394" y="7595493"/>
                  <a:pt x="9869635" y="7600944"/>
                  <a:pt x="9878171" y="7599953"/>
                </a:cubicBezTo>
                <a:lnTo>
                  <a:pt x="9884955" y="7599152"/>
                </a:lnTo>
                <a:cubicBezTo>
                  <a:pt x="9888537" y="7598733"/>
                  <a:pt x="9891776" y="7596751"/>
                  <a:pt x="9894140" y="7593968"/>
                </a:cubicBezTo>
                <a:cubicBezTo>
                  <a:pt x="9900465" y="7598009"/>
                  <a:pt x="9908697" y="7598009"/>
                  <a:pt x="9914185" y="7592100"/>
                </a:cubicBezTo>
                <a:cubicBezTo>
                  <a:pt x="9919482" y="7586421"/>
                  <a:pt x="9919940" y="7575595"/>
                  <a:pt x="9913423" y="7570449"/>
                </a:cubicBezTo>
                <a:lnTo>
                  <a:pt x="9905877" y="7564465"/>
                </a:lnTo>
                <a:cubicBezTo>
                  <a:pt x="9899399" y="7559319"/>
                  <a:pt x="9890176" y="7558823"/>
                  <a:pt x="9884192" y="7565227"/>
                </a:cubicBezTo>
                <a:cubicBezTo>
                  <a:pt x="9883240" y="7566256"/>
                  <a:pt x="9882478" y="7567514"/>
                  <a:pt x="9881868" y="7568810"/>
                </a:cubicBezTo>
                <a:cubicBezTo>
                  <a:pt x="9881297" y="7568810"/>
                  <a:pt x="9880801" y="7568772"/>
                  <a:pt x="9880306" y="7568848"/>
                </a:cubicBezTo>
                <a:close/>
                <a:moveTo>
                  <a:pt x="9846541" y="7464480"/>
                </a:moveTo>
                <a:cubicBezTo>
                  <a:pt x="9848789" y="7484111"/>
                  <a:pt x="9879315" y="7480948"/>
                  <a:pt x="9877067" y="7461317"/>
                </a:cubicBezTo>
                <a:cubicBezTo>
                  <a:pt x="9874817" y="7441686"/>
                  <a:pt x="9844292" y="7444850"/>
                  <a:pt x="9846541" y="7464480"/>
                </a:cubicBezTo>
                <a:close/>
                <a:moveTo>
                  <a:pt x="9805343" y="7506449"/>
                </a:moveTo>
                <a:cubicBezTo>
                  <a:pt x="9807593" y="7526042"/>
                  <a:pt x="9837661" y="7519828"/>
                  <a:pt x="9835412" y="7500312"/>
                </a:cubicBezTo>
                <a:cubicBezTo>
                  <a:pt x="9833164" y="7480719"/>
                  <a:pt x="9803095" y="7486932"/>
                  <a:pt x="9805343" y="7506449"/>
                </a:cubicBezTo>
                <a:close/>
                <a:moveTo>
                  <a:pt x="9794902" y="7552267"/>
                </a:moveTo>
                <a:cubicBezTo>
                  <a:pt x="9795854" y="7560234"/>
                  <a:pt x="9802791" y="7567438"/>
                  <a:pt x="9811289" y="7566447"/>
                </a:cubicBezTo>
                <a:lnTo>
                  <a:pt x="9818073" y="7565646"/>
                </a:lnTo>
                <a:cubicBezTo>
                  <a:pt x="9826037" y="7564731"/>
                  <a:pt x="9833239" y="7557718"/>
                  <a:pt x="9832250" y="7549255"/>
                </a:cubicBezTo>
                <a:cubicBezTo>
                  <a:pt x="9831296" y="7541289"/>
                  <a:pt x="9824361" y="7534084"/>
                  <a:pt x="9815862" y="7535037"/>
                </a:cubicBezTo>
                <a:lnTo>
                  <a:pt x="9809079" y="7535838"/>
                </a:lnTo>
                <a:cubicBezTo>
                  <a:pt x="9801152" y="7536791"/>
                  <a:pt x="9793911" y="7543805"/>
                  <a:pt x="9794902" y="7552267"/>
                </a:cubicBezTo>
                <a:close/>
                <a:moveTo>
                  <a:pt x="9696769" y="7622176"/>
                </a:moveTo>
                <a:lnTo>
                  <a:pt x="9704314" y="7628160"/>
                </a:lnTo>
                <a:cubicBezTo>
                  <a:pt x="9704925" y="7628617"/>
                  <a:pt x="9705648" y="7628656"/>
                  <a:pt x="9706296" y="7629037"/>
                </a:cubicBezTo>
                <a:cubicBezTo>
                  <a:pt x="9707973" y="7635517"/>
                  <a:pt x="9713118" y="7640968"/>
                  <a:pt x="9721769" y="7639977"/>
                </a:cubicBezTo>
                <a:lnTo>
                  <a:pt x="9725962" y="7639481"/>
                </a:lnTo>
                <a:cubicBezTo>
                  <a:pt x="9734269" y="7638528"/>
                  <a:pt x="9738308" y="7632506"/>
                  <a:pt x="9738994" y="7626063"/>
                </a:cubicBezTo>
                <a:cubicBezTo>
                  <a:pt x="9742310" y="7622976"/>
                  <a:pt x="9744406" y="7618783"/>
                  <a:pt x="9743683" y="7613904"/>
                </a:cubicBezTo>
                <a:cubicBezTo>
                  <a:pt x="9742844" y="7608339"/>
                  <a:pt x="9738842" y="7602964"/>
                  <a:pt x="9733545" y="7600944"/>
                </a:cubicBezTo>
                <a:cubicBezTo>
                  <a:pt x="9730382" y="7596407"/>
                  <a:pt x="9724742" y="7593434"/>
                  <a:pt x="9719292" y="7594235"/>
                </a:cubicBezTo>
                <a:cubicBezTo>
                  <a:pt x="9716739" y="7594616"/>
                  <a:pt x="9714566" y="7595646"/>
                  <a:pt x="9712623" y="7596941"/>
                </a:cubicBezTo>
                <a:cubicBezTo>
                  <a:pt x="9707021" y="7594883"/>
                  <a:pt x="9700732" y="7595722"/>
                  <a:pt x="9696198" y="7600524"/>
                </a:cubicBezTo>
                <a:cubicBezTo>
                  <a:pt x="9690862" y="7606089"/>
                  <a:pt x="9690252" y="7616992"/>
                  <a:pt x="9696769" y="7622176"/>
                </a:cubicBezTo>
                <a:close/>
                <a:moveTo>
                  <a:pt x="9637508" y="7616381"/>
                </a:moveTo>
                <a:cubicBezTo>
                  <a:pt x="9624475" y="7601668"/>
                  <a:pt x="9600351" y="7620613"/>
                  <a:pt x="9613461" y="7635441"/>
                </a:cubicBezTo>
                <a:cubicBezTo>
                  <a:pt x="9626495" y="7650154"/>
                  <a:pt x="9650618" y="7631210"/>
                  <a:pt x="9637508" y="7616381"/>
                </a:cubicBezTo>
                <a:close/>
                <a:moveTo>
                  <a:pt x="9593568" y="7602469"/>
                </a:moveTo>
                <a:cubicBezTo>
                  <a:pt x="9600123" y="7609444"/>
                  <a:pt x="9609345" y="7612151"/>
                  <a:pt x="9618683" y="7611769"/>
                </a:cubicBezTo>
                <a:cubicBezTo>
                  <a:pt x="9626685" y="7611426"/>
                  <a:pt x="9633850" y="7603459"/>
                  <a:pt x="9632935" y="7595416"/>
                </a:cubicBezTo>
                <a:cubicBezTo>
                  <a:pt x="9631983" y="7586954"/>
                  <a:pt x="9625161" y="7580817"/>
                  <a:pt x="9616586" y="7581160"/>
                </a:cubicBezTo>
                <a:cubicBezTo>
                  <a:pt x="9616129" y="7581160"/>
                  <a:pt x="9616090" y="7581160"/>
                  <a:pt x="9615824" y="7581198"/>
                </a:cubicBezTo>
                <a:cubicBezTo>
                  <a:pt x="9615672" y="7581160"/>
                  <a:pt x="9615633" y="7581160"/>
                  <a:pt x="9615519" y="7581122"/>
                </a:cubicBezTo>
                <a:lnTo>
                  <a:pt x="9615519" y="7581122"/>
                </a:lnTo>
                <a:cubicBezTo>
                  <a:pt x="9614795" y="7580474"/>
                  <a:pt x="9614071" y="7579826"/>
                  <a:pt x="9613461" y="7579064"/>
                </a:cubicBezTo>
                <a:cubicBezTo>
                  <a:pt x="9607783" y="7573041"/>
                  <a:pt x="9596769" y="7575024"/>
                  <a:pt x="9591853" y="7580856"/>
                </a:cubicBezTo>
                <a:cubicBezTo>
                  <a:pt x="9585946" y="7587717"/>
                  <a:pt x="9587852" y="7596407"/>
                  <a:pt x="9593568" y="7602469"/>
                </a:cubicBezTo>
                <a:close/>
                <a:moveTo>
                  <a:pt x="9537433" y="7683088"/>
                </a:moveTo>
                <a:lnTo>
                  <a:pt x="9541929" y="7688196"/>
                </a:lnTo>
                <a:cubicBezTo>
                  <a:pt x="9547417" y="7694409"/>
                  <a:pt x="9555763" y="7697345"/>
                  <a:pt x="9563232" y="7692237"/>
                </a:cubicBezTo>
                <a:cubicBezTo>
                  <a:pt x="9569406" y="7688044"/>
                  <a:pt x="9572798" y="7677180"/>
                  <a:pt x="9567272" y="7670929"/>
                </a:cubicBezTo>
                <a:lnTo>
                  <a:pt x="9562775" y="7665821"/>
                </a:lnTo>
                <a:cubicBezTo>
                  <a:pt x="9557288" y="7659608"/>
                  <a:pt x="9548941" y="7656673"/>
                  <a:pt x="9541472" y="7661781"/>
                </a:cubicBezTo>
                <a:cubicBezTo>
                  <a:pt x="9535298" y="7665973"/>
                  <a:pt x="9531907" y="7676837"/>
                  <a:pt x="9537433" y="7683088"/>
                </a:cubicBezTo>
                <a:close/>
                <a:moveTo>
                  <a:pt x="9560184" y="7737178"/>
                </a:moveTo>
                <a:lnTo>
                  <a:pt x="9555687" y="7732070"/>
                </a:lnTo>
                <a:cubicBezTo>
                  <a:pt x="9550390" y="7726086"/>
                  <a:pt x="9540367" y="7724332"/>
                  <a:pt x="9534078" y="7730050"/>
                </a:cubicBezTo>
                <a:cubicBezTo>
                  <a:pt x="9528095" y="7735501"/>
                  <a:pt x="9526343" y="7745183"/>
                  <a:pt x="9532059" y="7751625"/>
                </a:cubicBezTo>
                <a:lnTo>
                  <a:pt x="9534612" y="7754522"/>
                </a:lnTo>
                <a:cubicBezTo>
                  <a:pt x="9531144" y="7752845"/>
                  <a:pt x="9527104" y="7752197"/>
                  <a:pt x="9523637" y="7753112"/>
                </a:cubicBezTo>
                <a:cubicBezTo>
                  <a:pt x="9514910" y="7755399"/>
                  <a:pt x="9511518" y="7763594"/>
                  <a:pt x="9512699" y="7771827"/>
                </a:cubicBezTo>
                <a:cubicBezTo>
                  <a:pt x="9514071" y="7781281"/>
                  <a:pt x="9520093" y="7788828"/>
                  <a:pt x="9527981" y="7793860"/>
                </a:cubicBezTo>
                <a:cubicBezTo>
                  <a:pt x="9534727" y="7798205"/>
                  <a:pt x="9545168" y="7795766"/>
                  <a:pt x="9549018" y="7788600"/>
                </a:cubicBezTo>
                <a:cubicBezTo>
                  <a:pt x="9553057" y="7781128"/>
                  <a:pt x="9550999" y="7772171"/>
                  <a:pt x="9543759" y="7767558"/>
                </a:cubicBezTo>
                <a:cubicBezTo>
                  <a:pt x="9543377" y="7767291"/>
                  <a:pt x="9543340" y="7767291"/>
                  <a:pt x="9543110" y="7767139"/>
                </a:cubicBezTo>
                <a:cubicBezTo>
                  <a:pt x="9542996" y="7767024"/>
                  <a:pt x="9542996" y="7766987"/>
                  <a:pt x="9542882" y="7766910"/>
                </a:cubicBezTo>
                <a:cubicBezTo>
                  <a:pt x="9542882" y="7766910"/>
                  <a:pt x="9542882" y="7766910"/>
                  <a:pt x="9542882" y="7766910"/>
                </a:cubicBezTo>
                <a:cubicBezTo>
                  <a:pt x="9542615" y="7765957"/>
                  <a:pt x="9542463" y="7765004"/>
                  <a:pt x="9542349" y="7764052"/>
                </a:cubicBezTo>
                <a:cubicBezTo>
                  <a:pt x="9542120" y="7762450"/>
                  <a:pt x="9541319" y="7761116"/>
                  <a:pt x="9540481" y="7759782"/>
                </a:cubicBezTo>
                <a:cubicBezTo>
                  <a:pt x="9545969" y="7763022"/>
                  <a:pt x="9553172" y="7763289"/>
                  <a:pt x="9558126" y="7758791"/>
                </a:cubicBezTo>
                <a:cubicBezTo>
                  <a:pt x="9564147" y="7753340"/>
                  <a:pt x="9565900" y="7743582"/>
                  <a:pt x="9560184" y="7737178"/>
                </a:cubicBezTo>
                <a:close/>
                <a:moveTo>
                  <a:pt x="9594483" y="7704053"/>
                </a:moveTo>
                <a:cubicBezTo>
                  <a:pt x="9587585" y="7698259"/>
                  <a:pt x="9579277" y="7699212"/>
                  <a:pt x="9572798" y="7704930"/>
                </a:cubicBezTo>
                <a:lnTo>
                  <a:pt x="9567691" y="7709466"/>
                </a:lnTo>
                <a:cubicBezTo>
                  <a:pt x="9561670" y="7714803"/>
                  <a:pt x="9562661" y="7726162"/>
                  <a:pt x="9568568" y="7731155"/>
                </a:cubicBezTo>
                <a:cubicBezTo>
                  <a:pt x="9575466" y="7736950"/>
                  <a:pt x="9583774" y="7735959"/>
                  <a:pt x="9590252" y="7730279"/>
                </a:cubicBezTo>
                <a:lnTo>
                  <a:pt x="9595359" y="7725743"/>
                </a:lnTo>
                <a:cubicBezTo>
                  <a:pt x="9601419" y="7720368"/>
                  <a:pt x="9600390" y="7709009"/>
                  <a:pt x="9594483" y="7704053"/>
                </a:cubicBezTo>
                <a:close/>
                <a:moveTo>
                  <a:pt x="9638881" y="7784902"/>
                </a:moveTo>
                <a:lnTo>
                  <a:pt x="9634345" y="7779794"/>
                </a:lnTo>
                <a:cubicBezTo>
                  <a:pt x="9629010" y="7773810"/>
                  <a:pt x="9618454" y="7773009"/>
                  <a:pt x="9612661" y="7778841"/>
                </a:cubicBezTo>
                <a:cubicBezTo>
                  <a:pt x="9606716" y="7784788"/>
                  <a:pt x="9605992" y="7794089"/>
                  <a:pt x="9611670" y="7800492"/>
                </a:cubicBezTo>
                <a:lnTo>
                  <a:pt x="9611899" y="7800759"/>
                </a:lnTo>
                <a:cubicBezTo>
                  <a:pt x="9608049" y="7804228"/>
                  <a:pt x="9606106" y="7809298"/>
                  <a:pt x="9606754" y="7815091"/>
                </a:cubicBezTo>
                <a:lnTo>
                  <a:pt x="9607517" y="7821877"/>
                </a:lnTo>
                <a:cubicBezTo>
                  <a:pt x="9608431" y="7829843"/>
                  <a:pt x="9618035" y="7835752"/>
                  <a:pt x="9625618" y="7833846"/>
                </a:cubicBezTo>
                <a:cubicBezTo>
                  <a:pt x="9634269" y="7831673"/>
                  <a:pt x="9638576" y="7824316"/>
                  <a:pt x="9637585" y="7815739"/>
                </a:cubicBezTo>
                <a:lnTo>
                  <a:pt x="9636784" y="7808955"/>
                </a:lnTo>
                <a:cubicBezTo>
                  <a:pt x="9636747" y="7808459"/>
                  <a:pt x="9636365" y="7808040"/>
                  <a:pt x="9636251" y="7807544"/>
                </a:cubicBezTo>
                <a:cubicBezTo>
                  <a:pt x="9636747" y="7807163"/>
                  <a:pt x="9637394" y="7807011"/>
                  <a:pt x="9637852" y="7806553"/>
                </a:cubicBezTo>
                <a:cubicBezTo>
                  <a:pt x="9643835" y="7800607"/>
                  <a:pt x="9644559" y="7791306"/>
                  <a:pt x="9638881" y="7784902"/>
                </a:cubicBezTo>
                <a:close/>
                <a:moveTo>
                  <a:pt x="9675923" y="7793708"/>
                </a:moveTo>
                <a:cubicBezTo>
                  <a:pt x="9684650" y="7791916"/>
                  <a:pt x="9688843" y="7783873"/>
                  <a:pt x="9687889" y="7775601"/>
                </a:cubicBezTo>
                <a:lnTo>
                  <a:pt x="9687089" y="7768816"/>
                </a:lnTo>
                <a:cubicBezTo>
                  <a:pt x="9686175" y="7760926"/>
                  <a:pt x="9677409" y="7755932"/>
                  <a:pt x="9669978" y="7756885"/>
                </a:cubicBezTo>
                <a:cubicBezTo>
                  <a:pt x="9670207" y="7755436"/>
                  <a:pt x="9670436" y="7753988"/>
                  <a:pt x="9670283" y="7752578"/>
                </a:cubicBezTo>
                <a:cubicBezTo>
                  <a:pt x="9676000" y="7756657"/>
                  <a:pt x="9683964" y="7756618"/>
                  <a:pt x="9689376" y="7751816"/>
                </a:cubicBezTo>
                <a:lnTo>
                  <a:pt x="9690557" y="7750786"/>
                </a:lnTo>
                <a:cubicBezTo>
                  <a:pt x="9697798" y="7763327"/>
                  <a:pt x="9721121" y="7759096"/>
                  <a:pt x="9719101" y="7741867"/>
                </a:cubicBezTo>
                <a:cubicBezTo>
                  <a:pt x="9717767" y="7730164"/>
                  <a:pt x="9706449" y="7726619"/>
                  <a:pt x="9697950" y="7729631"/>
                </a:cubicBezTo>
                <a:cubicBezTo>
                  <a:pt x="9697341" y="7728220"/>
                  <a:pt x="9696693" y="7726810"/>
                  <a:pt x="9695626" y="7725666"/>
                </a:cubicBezTo>
                <a:cubicBezTo>
                  <a:pt x="9690023" y="7719415"/>
                  <a:pt x="9680191" y="7719034"/>
                  <a:pt x="9673941" y="7724523"/>
                </a:cubicBezTo>
                <a:lnTo>
                  <a:pt x="9668834" y="7729059"/>
                </a:lnTo>
                <a:cubicBezTo>
                  <a:pt x="9665138" y="7732337"/>
                  <a:pt x="9663766" y="7737216"/>
                  <a:pt x="9664186" y="7741943"/>
                </a:cubicBezTo>
                <a:lnTo>
                  <a:pt x="9657020" y="7736263"/>
                </a:lnTo>
                <a:cubicBezTo>
                  <a:pt x="9650542" y="7731118"/>
                  <a:pt x="9640595" y="7732337"/>
                  <a:pt x="9635488" y="7738855"/>
                </a:cubicBezTo>
                <a:cubicBezTo>
                  <a:pt x="9630344" y="7745412"/>
                  <a:pt x="9631563" y="7755246"/>
                  <a:pt x="9638081" y="7760392"/>
                </a:cubicBezTo>
                <a:lnTo>
                  <a:pt x="9645626" y="7766376"/>
                </a:lnTo>
                <a:cubicBezTo>
                  <a:pt x="9648941" y="7769007"/>
                  <a:pt x="9653172" y="7769921"/>
                  <a:pt x="9657211" y="7769350"/>
                </a:cubicBezTo>
                <a:cubicBezTo>
                  <a:pt x="9656868" y="7771180"/>
                  <a:pt x="9656754" y="7773086"/>
                  <a:pt x="9656982" y="7774991"/>
                </a:cubicBezTo>
                <a:lnTo>
                  <a:pt x="9657783" y="7781776"/>
                </a:lnTo>
                <a:cubicBezTo>
                  <a:pt x="9658774" y="7789972"/>
                  <a:pt x="9668339" y="7795270"/>
                  <a:pt x="9675923" y="7793708"/>
                </a:cubicBezTo>
                <a:close/>
                <a:moveTo>
                  <a:pt x="9702943" y="7846997"/>
                </a:moveTo>
                <a:cubicBezTo>
                  <a:pt x="9689834" y="7832207"/>
                  <a:pt x="9666700" y="7852333"/>
                  <a:pt x="9679811" y="7867123"/>
                </a:cubicBezTo>
                <a:cubicBezTo>
                  <a:pt x="9692882" y="7881951"/>
                  <a:pt x="9716053" y="7861786"/>
                  <a:pt x="9702943" y="7846997"/>
                </a:cubicBezTo>
                <a:close/>
                <a:moveTo>
                  <a:pt x="9767653" y="7868877"/>
                </a:moveTo>
                <a:cubicBezTo>
                  <a:pt x="9762090" y="7863997"/>
                  <a:pt x="9755458" y="7864493"/>
                  <a:pt x="9749817" y="7867733"/>
                </a:cubicBezTo>
                <a:cubicBezTo>
                  <a:pt x="9744711" y="7860071"/>
                  <a:pt x="9736975" y="7854544"/>
                  <a:pt x="9727219" y="7853781"/>
                </a:cubicBezTo>
                <a:cubicBezTo>
                  <a:pt x="9719253" y="7853133"/>
                  <a:pt x="9710565" y="7857174"/>
                  <a:pt x="9709307" y="7865979"/>
                </a:cubicBezTo>
                <a:cubicBezTo>
                  <a:pt x="9708240" y="7873488"/>
                  <a:pt x="9712966" y="7883209"/>
                  <a:pt x="9721540" y="7883895"/>
                </a:cubicBezTo>
                <a:cubicBezTo>
                  <a:pt x="9722494" y="7883971"/>
                  <a:pt x="9723408" y="7884162"/>
                  <a:pt x="9724323" y="7884314"/>
                </a:cubicBezTo>
                <a:cubicBezTo>
                  <a:pt x="9724360" y="7884352"/>
                  <a:pt x="9724360" y="7884391"/>
                  <a:pt x="9724399" y="7884428"/>
                </a:cubicBezTo>
                <a:cubicBezTo>
                  <a:pt x="9724437" y="7884505"/>
                  <a:pt x="9724513" y="7884581"/>
                  <a:pt x="9724551" y="7884658"/>
                </a:cubicBezTo>
                <a:cubicBezTo>
                  <a:pt x="9724589" y="7884810"/>
                  <a:pt x="9724742" y="7885191"/>
                  <a:pt x="9725046" y="7885953"/>
                </a:cubicBezTo>
                <a:cubicBezTo>
                  <a:pt x="9727638" y="7892777"/>
                  <a:pt x="9734688" y="7896664"/>
                  <a:pt x="9741739" y="7895635"/>
                </a:cubicBezTo>
                <a:cubicBezTo>
                  <a:pt x="9741967" y="7895864"/>
                  <a:pt x="9742081" y="7896245"/>
                  <a:pt x="9742349" y="7896436"/>
                </a:cubicBezTo>
                <a:cubicBezTo>
                  <a:pt x="9749208" y="7902459"/>
                  <a:pt x="9757783" y="7900515"/>
                  <a:pt x="9763995" y="7894987"/>
                </a:cubicBezTo>
                <a:lnTo>
                  <a:pt x="9769101" y="7890451"/>
                </a:lnTo>
                <a:cubicBezTo>
                  <a:pt x="9775313" y="7885039"/>
                  <a:pt x="9773331" y="7873832"/>
                  <a:pt x="9767653" y="7868877"/>
                </a:cubicBezTo>
                <a:close/>
                <a:moveTo>
                  <a:pt x="9803857" y="7839258"/>
                </a:moveTo>
                <a:cubicBezTo>
                  <a:pt x="9802447" y="7827023"/>
                  <a:pt x="9790100" y="7824469"/>
                  <a:pt x="9781602" y="7829043"/>
                </a:cubicBezTo>
                <a:cubicBezTo>
                  <a:pt x="9781983" y="7825879"/>
                  <a:pt x="9781220" y="7822486"/>
                  <a:pt x="9778286" y="7819170"/>
                </a:cubicBezTo>
                <a:cubicBezTo>
                  <a:pt x="9765367" y="7804609"/>
                  <a:pt x="9739833" y="7821648"/>
                  <a:pt x="9752905" y="7836400"/>
                </a:cubicBezTo>
                <a:cubicBezTo>
                  <a:pt x="9758965" y="7843261"/>
                  <a:pt x="9767729" y="7842956"/>
                  <a:pt x="9774056" y="7839373"/>
                </a:cubicBezTo>
                <a:cubicBezTo>
                  <a:pt x="9773713" y="7840974"/>
                  <a:pt x="9773408" y="7842575"/>
                  <a:pt x="9773636" y="7844481"/>
                </a:cubicBezTo>
                <a:cubicBezTo>
                  <a:pt x="9775885" y="7864073"/>
                  <a:pt x="9806106" y="7858851"/>
                  <a:pt x="9803857" y="7839258"/>
                </a:cubicBezTo>
                <a:close/>
                <a:moveTo>
                  <a:pt x="9819711" y="7728525"/>
                </a:moveTo>
                <a:cubicBezTo>
                  <a:pt x="9819368" y="7720673"/>
                  <a:pt x="9811937" y="7712935"/>
                  <a:pt x="9803667" y="7713888"/>
                </a:cubicBezTo>
                <a:lnTo>
                  <a:pt x="9790138" y="7715451"/>
                </a:lnTo>
                <a:cubicBezTo>
                  <a:pt x="9786632" y="7715832"/>
                  <a:pt x="9783507" y="7717395"/>
                  <a:pt x="9780992" y="7719567"/>
                </a:cubicBezTo>
                <a:cubicBezTo>
                  <a:pt x="9767920" y="7705997"/>
                  <a:pt x="9748599" y="7728678"/>
                  <a:pt x="9761327" y="7743086"/>
                </a:cubicBezTo>
                <a:cubicBezTo>
                  <a:pt x="9762851" y="7744802"/>
                  <a:pt x="9764490" y="7745907"/>
                  <a:pt x="9766129" y="7746669"/>
                </a:cubicBezTo>
                <a:lnTo>
                  <a:pt x="9764719" y="7746822"/>
                </a:lnTo>
                <a:cubicBezTo>
                  <a:pt x="9759497" y="7747432"/>
                  <a:pt x="9754810" y="7750786"/>
                  <a:pt x="9752333" y="7755399"/>
                </a:cubicBezTo>
                <a:cubicBezTo>
                  <a:pt x="9745054" y="7745030"/>
                  <a:pt x="9725923" y="7748614"/>
                  <a:pt x="9724818" y="7762717"/>
                </a:cubicBezTo>
                <a:cubicBezTo>
                  <a:pt x="9717387" y="7766643"/>
                  <a:pt x="9712851" y="7777279"/>
                  <a:pt x="9718263" y="7786160"/>
                </a:cubicBezTo>
                <a:cubicBezTo>
                  <a:pt x="9712508" y="7783034"/>
                  <a:pt x="9706144" y="7781205"/>
                  <a:pt x="9699475" y="7781776"/>
                </a:cubicBezTo>
                <a:cubicBezTo>
                  <a:pt x="9691472" y="7782463"/>
                  <a:pt x="9684727" y="7790810"/>
                  <a:pt x="9686023" y="7798777"/>
                </a:cubicBezTo>
                <a:cubicBezTo>
                  <a:pt x="9687394" y="7807201"/>
                  <a:pt x="9694482" y="7812957"/>
                  <a:pt x="9703057" y="7812233"/>
                </a:cubicBezTo>
                <a:cubicBezTo>
                  <a:pt x="9703324" y="7812233"/>
                  <a:pt x="9703439" y="7812233"/>
                  <a:pt x="9703629" y="7812195"/>
                </a:cubicBezTo>
                <a:cubicBezTo>
                  <a:pt x="9703705" y="7812195"/>
                  <a:pt x="9703743" y="7812195"/>
                  <a:pt x="9703819" y="7812233"/>
                </a:cubicBezTo>
                <a:cubicBezTo>
                  <a:pt x="9703896" y="7812271"/>
                  <a:pt x="9703896" y="7812271"/>
                  <a:pt x="9703971" y="7812347"/>
                </a:cubicBezTo>
                <a:cubicBezTo>
                  <a:pt x="9704773" y="7812957"/>
                  <a:pt x="9705534" y="7813643"/>
                  <a:pt x="9706221" y="7814367"/>
                </a:cubicBezTo>
                <a:cubicBezTo>
                  <a:pt x="9712166" y="7820162"/>
                  <a:pt x="9723103" y="7817569"/>
                  <a:pt x="9727714" y="7811585"/>
                </a:cubicBezTo>
                <a:cubicBezTo>
                  <a:pt x="9732440" y="7805448"/>
                  <a:pt x="9731221" y="7798472"/>
                  <a:pt x="9727142" y="7792907"/>
                </a:cubicBezTo>
                <a:cubicBezTo>
                  <a:pt x="9735298" y="7794546"/>
                  <a:pt x="9743453" y="7786998"/>
                  <a:pt x="9744292" y="7778003"/>
                </a:cubicBezTo>
                <a:cubicBezTo>
                  <a:pt x="9745512" y="7777660"/>
                  <a:pt x="9746692" y="7777240"/>
                  <a:pt x="9747836" y="7776631"/>
                </a:cubicBezTo>
                <a:cubicBezTo>
                  <a:pt x="9746808" y="7778612"/>
                  <a:pt x="9746045" y="7780747"/>
                  <a:pt x="9746083" y="7783301"/>
                </a:cubicBezTo>
                <a:cubicBezTo>
                  <a:pt x="9746121" y="7790887"/>
                  <a:pt x="9753247" y="7799501"/>
                  <a:pt x="9761517" y="7798548"/>
                </a:cubicBezTo>
                <a:lnTo>
                  <a:pt x="9768301" y="7797748"/>
                </a:lnTo>
                <a:cubicBezTo>
                  <a:pt x="9769597" y="7797634"/>
                  <a:pt x="9770779" y="7797138"/>
                  <a:pt x="9771997" y="7796795"/>
                </a:cubicBezTo>
                <a:lnTo>
                  <a:pt x="9772913" y="7797519"/>
                </a:lnTo>
                <a:cubicBezTo>
                  <a:pt x="9779391" y="7802665"/>
                  <a:pt x="9788423" y="7803542"/>
                  <a:pt x="9794597" y="7797176"/>
                </a:cubicBezTo>
                <a:cubicBezTo>
                  <a:pt x="9799932" y="7791687"/>
                  <a:pt x="9800809" y="7780671"/>
                  <a:pt x="9794292" y="7775487"/>
                </a:cubicBezTo>
                <a:lnTo>
                  <a:pt x="9793302" y="7774686"/>
                </a:lnTo>
                <a:cubicBezTo>
                  <a:pt x="9803667" y="7773734"/>
                  <a:pt x="9813157" y="7760087"/>
                  <a:pt x="9804620" y="7748766"/>
                </a:cubicBezTo>
                <a:cubicBezTo>
                  <a:pt x="9803324" y="7747051"/>
                  <a:pt x="9801875" y="7745945"/>
                  <a:pt x="9800389" y="7745069"/>
                </a:cubicBezTo>
                <a:lnTo>
                  <a:pt x="9805153" y="7744497"/>
                </a:lnTo>
                <a:cubicBezTo>
                  <a:pt x="9813347" y="7743620"/>
                  <a:pt x="9820130" y="7737216"/>
                  <a:pt x="9819711" y="7728525"/>
                </a:cubicBezTo>
                <a:close/>
                <a:moveTo>
                  <a:pt x="9839071" y="7651298"/>
                </a:moveTo>
                <a:cubicBezTo>
                  <a:pt x="9837585" y="7642721"/>
                  <a:pt x="9829582" y="7637880"/>
                  <a:pt x="9821312" y="7638833"/>
                </a:cubicBezTo>
                <a:lnTo>
                  <a:pt x="9807782" y="7640396"/>
                </a:lnTo>
                <a:cubicBezTo>
                  <a:pt x="9805802" y="7640625"/>
                  <a:pt x="9804009" y="7641349"/>
                  <a:pt x="9802409" y="7642378"/>
                </a:cubicBezTo>
                <a:cubicBezTo>
                  <a:pt x="9805268" y="7641654"/>
                  <a:pt x="9808050" y="7640396"/>
                  <a:pt x="9810145" y="7637957"/>
                </a:cubicBezTo>
                <a:cubicBezTo>
                  <a:pt x="9815366" y="7631781"/>
                  <a:pt x="9814909" y="7621489"/>
                  <a:pt x="9808431" y="7616344"/>
                </a:cubicBezTo>
                <a:lnTo>
                  <a:pt x="9800884" y="7610359"/>
                </a:lnTo>
                <a:cubicBezTo>
                  <a:pt x="9794406" y="7605213"/>
                  <a:pt x="9784765" y="7605632"/>
                  <a:pt x="9779277" y="7612074"/>
                </a:cubicBezTo>
                <a:cubicBezTo>
                  <a:pt x="9774056" y="7618249"/>
                  <a:pt x="9774513" y="7628541"/>
                  <a:pt x="9780992" y="7633687"/>
                </a:cubicBezTo>
                <a:lnTo>
                  <a:pt x="9785945" y="7637614"/>
                </a:lnTo>
                <a:cubicBezTo>
                  <a:pt x="9776418" y="7633497"/>
                  <a:pt x="9763690" y="7637651"/>
                  <a:pt x="9765176" y="7650497"/>
                </a:cubicBezTo>
                <a:cubicBezTo>
                  <a:pt x="9766472" y="7661666"/>
                  <a:pt x="9777181" y="7666545"/>
                  <a:pt x="9785602" y="7664944"/>
                </a:cubicBezTo>
                <a:cubicBezTo>
                  <a:pt x="9782859" y="7667346"/>
                  <a:pt x="9781258" y="7671043"/>
                  <a:pt x="9781830" y="7676075"/>
                </a:cubicBezTo>
                <a:cubicBezTo>
                  <a:pt x="9784079" y="7695477"/>
                  <a:pt x="9814757" y="7695896"/>
                  <a:pt x="9812509" y="7676303"/>
                </a:cubicBezTo>
                <a:cubicBezTo>
                  <a:pt x="9812241" y="7674016"/>
                  <a:pt x="9811365" y="7672224"/>
                  <a:pt x="9810450" y="7670471"/>
                </a:cubicBezTo>
                <a:cubicBezTo>
                  <a:pt x="9811365" y="7670509"/>
                  <a:pt x="9812204" y="7670738"/>
                  <a:pt x="9813118" y="7670624"/>
                </a:cubicBezTo>
                <a:lnTo>
                  <a:pt x="9826648" y="7669061"/>
                </a:lnTo>
                <a:cubicBezTo>
                  <a:pt x="9834841" y="7668108"/>
                  <a:pt x="9840443" y="7659112"/>
                  <a:pt x="9839071" y="7651298"/>
                </a:cubicBezTo>
                <a:close/>
                <a:moveTo>
                  <a:pt x="9859955" y="7594083"/>
                </a:moveTo>
                <a:cubicBezTo>
                  <a:pt x="9857707" y="7574452"/>
                  <a:pt x="9827448" y="7579635"/>
                  <a:pt x="9829696" y="7599190"/>
                </a:cubicBezTo>
                <a:cubicBezTo>
                  <a:pt x="9831944" y="7618821"/>
                  <a:pt x="9862203" y="7613675"/>
                  <a:pt x="9859955" y="7594083"/>
                </a:cubicBezTo>
                <a:close/>
                <a:moveTo>
                  <a:pt x="9849703" y="7837010"/>
                </a:moveTo>
                <a:cubicBezTo>
                  <a:pt x="9861594" y="7852790"/>
                  <a:pt x="9885031" y="7833007"/>
                  <a:pt x="9873179" y="7817264"/>
                </a:cubicBezTo>
                <a:cubicBezTo>
                  <a:pt x="9861328" y="7801483"/>
                  <a:pt x="9837889" y="7821229"/>
                  <a:pt x="9849703" y="7837010"/>
                </a:cubicBezTo>
                <a:close/>
                <a:moveTo>
                  <a:pt x="9884192" y="7877148"/>
                </a:moveTo>
                <a:cubicBezTo>
                  <a:pt x="9878553" y="7870516"/>
                  <a:pt x="9869215" y="7870401"/>
                  <a:pt x="9862585" y="7875394"/>
                </a:cubicBezTo>
                <a:lnTo>
                  <a:pt x="9851685" y="7883590"/>
                </a:lnTo>
                <a:cubicBezTo>
                  <a:pt x="9845055" y="7888584"/>
                  <a:pt x="9844787" y="7899180"/>
                  <a:pt x="9849932" y="7905203"/>
                </a:cubicBezTo>
                <a:cubicBezTo>
                  <a:pt x="9855573" y="7911836"/>
                  <a:pt x="9864910" y="7911950"/>
                  <a:pt x="9871540" y="7906956"/>
                </a:cubicBezTo>
                <a:lnTo>
                  <a:pt x="9882440" y="7898761"/>
                </a:lnTo>
                <a:cubicBezTo>
                  <a:pt x="9889071" y="7893806"/>
                  <a:pt x="9889299" y="7883209"/>
                  <a:pt x="9884192" y="7877148"/>
                </a:cubicBezTo>
                <a:close/>
                <a:moveTo>
                  <a:pt x="9892958" y="7660294"/>
                </a:moveTo>
                <a:lnTo>
                  <a:pt x="9892158" y="7653509"/>
                </a:lnTo>
                <a:cubicBezTo>
                  <a:pt x="9891205" y="7645275"/>
                  <a:pt x="9886060" y="7638071"/>
                  <a:pt x="9877028" y="7637957"/>
                </a:cubicBezTo>
                <a:cubicBezTo>
                  <a:pt x="9869558" y="7637880"/>
                  <a:pt x="9860526" y="7644818"/>
                  <a:pt x="9861480" y="7653089"/>
                </a:cubicBezTo>
                <a:lnTo>
                  <a:pt x="9862242" y="7659875"/>
                </a:lnTo>
                <a:cubicBezTo>
                  <a:pt x="9863194" y="7668108"/>
                  <a:pt x="9868339" y="7675274"/>
                  <a:pt x="9877371" y="7675426"/>
                </a:cubicBezTo>
                <a:cubicBezTo>
                  <a:pt x="9884879" y="7675541"/>
                  <a:pt x="9893911" y="7668565"/>
                  <a:pt x="9892958" y="7660294"/>
                </a:cubicBezTo>
                <a:close/>
                <a:moveTo>
                  <a:pt x="9920588" y="7698908"/>
                </a:moveTo>
                <a:cubicBezTo>
                  <a:pt x="9919520" y="7697345"/>
                  <a:pt x="9918186" y="7696048"/>
                  <a:pt x="9916700" y="7694943"/>
                </a:cubicBezTo>
                <a:cubicBezTo>
                  <a:pt x="9916167" y="7693571"/>
                  <a:pt x="9915519" y="7692237"/>
                  <a:pt x="9914529" y="7690941"/>
                </a:cubicBezTo>
                <a:cubicBezTo>
                  <a:pt x="9904124" y="7677104"/>
                  <a:pt x="9885756" y="7692008"/>
                  <a:pt x="9889604" y="7706455"/>
                </a:cubicBezTo>
                <a:cubicBezTo>
                  <a:pt x="9889376" y="7707141"/>
                  <a:pt x="9889071" y="7707789"/>
                  <a:pt x="9888919" y="7708513"/>
                </a:cubicBezTo>
                <a:cubicBezTo>
                  <a:pt x="9887394" y="7716099"/>
                  <a:pt x="9891129" y="7722312"/>
                  <a:pt x="9895817" y="7727839"/>
                </a:cubicBezTo>
                <a:cubicBezTo>
                  <a:pt x="9901038" y="7733976"/>
                  <a:pt x="9912584" y="7732794"/>
                  <a:pt x="9917501" y="7727001"/>
                </a:cubicBezTo>
                <a:cubicBezTo>
                  <a:pt x="9920931" y="7722922"/>
                  <a:pt x="9921731" y="7718500"/>
                  <a:pt x="9920893" y="7714193"/>
                </a:cubicBezTo>
                <a:cubicBezTo>
                  <a:pt x="9923445" y="7709466"/>
                  <a:pt x="9923788" y="7703596"/>
                  <a:pt x="9920588" y="7698908"/>
                </a:cubicBezTo>
                <a:close/>
                <a:moveTo>
                  <a:pt x="12207438" y="4493016"/>
                </a:moveTo>
                <a:cubicBezTo>
                  <a:pt x="12210106" y="4511542"/>
                  <a:pt x="12239336" y="4509864"/>
                  <a:pt x="12236782" y="4491110"/>
                </a:cubicBezTo>
                <a:cubicBezTo>
                  <a:pt x="12236630" y="4490081"/>
                  <a:pt x="12236134" y="4489357"/>
                  <a:pt x="12235829" y="4488442"/>
                </a:cubicBezTo>
                <a:cubicBezTo>
                  <a:pt x="12238002" y="4480704"/>
                  <a:pt x="12234495" y="4474186"/>
                  <a:pt x="12227674" y="4470145"/>
                </a:cubicBezTo>
                <a:cubicBezTo>
                  <a:pt x="12224931" y="4468544"/>
                  <a:pt x="12222225" y="4466943"/>
                  <a:pt x="12219519" y="4465304"/>
                </a:cubicBezTo>
                <a:cubicBezTo>
                  <a:pt x="12212697" y="4461264"/>
                  <a:pt x="12202293" y="4466181"/>
                  <a:pt x="12199626" y="4473156"/>
                </a:cubicBezTo>
                <a:cubicBezTo>
                  <a:pt x="12196424" y="4481619"/>
                  <a:pt x="12200159" y="4488709"/>
                  <a:pt x="12207438" y="4493016"/>
                </a:cubicBezTo>
                <a:close/>
                <a:moveTo>
                  <a:pt x="12130418" y="4485850"/>
                </a:moveTo>
                <a:cubicBezTo>
                  <a:pt x="12128741" y="4489281"/>
                  <a:pt x="12128475" y="4493359"/>
                  <a:pt x="12130495" y="4497400"/>
                </a:cubicBezTo>
                <a:cubicBezTo>
                  <a:pt x="12130609" y="4497781"/>
                  <a:pt x="12130685" y="4498162"/>
                  <a:pt x="12130800" y="4498505"/>
                </a:cubicBezTo>
                <a:cubicBezTo>
                  <a:pt x="12119100" y="4494731"/>
                  <a:pt x="12104466" y="4507005"/>
                  <a:pt x="12113268" y="4519508"/>
                </a:cubicBezTo>
                <a:cubicBezTo>
                  <a:pt x="12119061" y="4527780"/>
                  <a:pt x="12124282" y="4538262"/>
                  <a:pt x="12133543" y="4543218"/>
                </a:cubicBezTo>
                <a:cubicBezTo>
                  <a:pt x="12134763" y="4543904"/>
                  <a:pt x="12136021" y="4544361"/>
                  <a:pt x="12137239" y="4544780"/>
                </a:cubicBezTo>
                <a:lnTo>
                  <a:pt x="12140670" y="4547372"/>
                </a:lnTo>
                <a:cubicBezTo>
                  <a:pt x="12146996" y="4552175"/>
                  <a:pt x="12156866" y="4549584"/>
                  <a:pt x="12161058" y="4543256"/>
                </a:cubicBezTo>
                <a:cubicBezTo>
                  <a:pt x="12161401" y="4542760"/>
                  <a:pt x="12161630" y="4542227"/>
                  <a:pt x="12161859" y="4541693"/>
                </a:cubicBezTo>
                <a:cubicBezTo>
                  <a:pt x="12163803" y="4540740"/>
                  <a:pt x="12165669" y="4539673"/>
                  <a:pt x="12167499" y="4538529"/>
                </a:cubicBezTo>
                <a:cubicBezTo>
                  <a:pt x="12169785" y="4537081"/>
                  <a:pt x="12171615" y="4534832"/>
                  <a:pt x="12172873" y="4532316"/>
                </a:cubicBezTo>
                <a:cubicBezTo>
                  <a:pt x="12174701" y="4531554"/>
                  <a:pt x="12176340" y="4530563"/>
                  <a:pt x="12177408" y="4529152"/>
                </a:cubicBezTo>
                <a:cubicBezTo>
                  <a:pt x="12179008" y="4527017"/>
                  <a:pt x="12180419" y="4524959"/>
                  <a:pt x="12181599" y="4522786"/>
                </a:cubicBezTo>
                <a:cubicBezTo>
                  <a:pt x="12181676" y="4523206"/>
                  <a:pt x="12181562" y="4523549"/>
                  <a:pt x="12181676" y="4523968"/>
                </a:cubicBezTo>
                <a:cubicBezTo>
                  <a:pt x="12186478" y="4542798"/>
                  <a:pt x="12214526" y="4531401"/>
                  <a:pt x="12209763" y="4512837"/>
                </a:cubicBezTo>
                <a:cubicBezTo>
                  <a:pt x="12206333" y="4499458"/>
                  <a:pt x="12191317" y="4501478"/>
                  <a:pt x="12184572" y="4510398"/>
                </a:cubicBezTo>
                <a:cubicBezTo>
                  <a:pt x="12184535" y="4509026"/>
                  <a:pt x="12184687" y="4507691"/>
                  <a:pt x="12184344" y="4506090"/>
                </a:cubicBezTo>
                <a:cubicBezTo>
                  <a:pt x="12183544" y="4502546"/>
                  <a:pt x="12185258" y="4501211"/>
                  <a:pt x="12183086" y="4506396"/>
                </a:cubicBezTo>
                <a:cubicBezTo>
                  <a:pt x="12186173" y="4499077"/>
                  <a:pt x="12184877" y="4490500"/>
                  <a:pt x="12177408" y="4486383"/>
                </a:cubicBezTo>
                <a:cubicBezTo>
                  <a:pt x="12173826" y="4484401"/>
                  <a:pt x="12168947" y="4484173"/>
                  <a:pt x="12164794" y="4485621"/>
                </a:cubicBezTo>
                <a:cubicBezTo>
                  <a:pt x="12163269" y="4484630"/>
                  <a:pt x="12161553" y="4483944"/>
                  <a:pt x="12159648" y="4483220"/>
                </a:cubicBezTo>
                <a:cubicBezTo>
                  <a:pt x="12159039" y="4482915"/>
                  <a:pt x="12158391" y="4482610"/>
                  <a:pt x="12157819" y="4482267"/>
                </a:cubicBezTo>
                <a:cubicBezTo>
                  <a:pt x="12155609" y="4480666"/>
                  <a:pt x="12153208" y="4479294"/>
                  <a:pt x="12150998" y="4477654"/>
                </a:cubicBezTo>
                <a:cubicBezTo>
                  <a:pt x="12142842" y="4471632"/>
                  <a:pt x="12133505" y="4477731"/>
                  <a:pt x="12130418" y="4485850"/>
                </a:cubicBezTo>
                <a:close/>
                <a:moveTo>
                  <a:pt x="12096577" y="5015464"/>
                </a:moveTo>
                <a:cubicBezTo>
                  <a:pt x="12100121" y="5014168"/>
                  <a:pt x="12103132" y="5011538"/>
                  <a:pt x="12104809" y="5007497"/>
                </a:cubicBezTo>
                <a:cubicBezTo>
                  <a:pt x="12105609" y="5005629"/>
                  <a:pt x="12105914" y="5003456"/>
                  <a:pt x="12105800" y="5001246"/>
                </a:cubicBezTo>
                <a:cubicBezTo>
                  <a:pt x="12107934" y="5001208"/>
                  <a:pt x="12110106" y="5000750"/>
                  <a:pt x="12112125" y="4999645"/>
                </a:cubicBezTo>
                <a:lnTo>
                  <a:pt x="12118032" y="4996443"/>
                </a:lnTo>
                <a:cubicBezTo>
                  <a:pt x="12124968" y="4992669"/>
                  <a:pt x="12128818" y="4983445"/>
                  <a:pt x="12124778" y="4976164"/>
                </a:cubicBezTo>
                <a:cubicBezTo>
                  <a:pt x="12120891" y="4969189"/>
                  <a:pt x="12111897" y="4965415"/>
                  <a:pt x="12104504" y="4969455"/>
                </a:cubicBezTo>
                <a:lnTo>
                  <a:pt x="12098597" y="4972657"/>
                </a:lnTo>
                <a:cubicBezTo>
                  <a:pt x="12093795" y="4975249"/>
                  <a:pt x="12090556" y="4980471"/>
                  <a:pt x="12090288" y="4985846"/>
                </a:cubicBezTo>
                <a:lnTo>
                  <a:pt x="12087583" y="4985046"/>
                </a:lnTo>
                <a:cubicBezTo>
                  <a:pt x="12079770" y="4982720"/>
                  <a:pt x="12071196" y="4985046"/>
                  <a:pt x="12067804" y="4993165"/>
                </a:cubicBezTo>
                <a:cubicBezTo>
                  <a:pt x="12064908" y="5000064"/>
                  <a:pt x="12068033" y="5010623"/>
                  <a:pt x="12075922" y="5012948"/>
                </a:cubicBezTo>
                <a:lnTo>
                  <a:pt x="12085029" y="5015654"/>
                </a:lnTo>
                <a:cubicBezTo>
                  <a:pt x="12086172" y="5015998"/>
                  <a:pt x="12087354" y="5015998"/>
                  <a:pt x="12088497" y="5016150"/>
                </a:cubicBezTo>
                <a:cubicBezTo>
                  <a:pt x="12087354" y="5016493"/>
                  <a:pt x="12086211" y="5016722"/>
                  <a:pt x="12085106" y="5017332"/>
                </a:cubicBezTo>
                <a:lnTo>
                  <a:pt x="12079199" y="5020534"/>
                </a:lnTo>
                <a:cubicBezTo>
                  <a:pt x="12072224" y="5024307"/>
                  <a:pt x="12070129" y="5035057"/>
                  <a:pt x="12074626" y="5041422"/>
                </a:cubicBezTo>
                <a:cubicBezTo>
                  <a:pt x="12079618" y="5048512"/>
                  <a:pt x="12088040" y="5050075"/>
                  <a:pt x="12095510" y="5045997"/>
                </a:cubicBezTo>
                <a:lnTo>
                  <a:pt x="12101417" y="5042795"/>
                </a:lnTo>
                <a:cubicBezTo>
                  <a:pt x="12108391" y="5038983"/>
                  <a:pt x="12110487" y="5028271"/>
                  <a:pt x="12105990" y="5021906"/>
                </a:cubicBezTo>
                <a:cubicBezTo>
                  <a:pt x="12103475" y="5018399"/>
                  <a:pt x="12100159" y="5016265"/>
                  <a:pt x="12096577" y="5015464"/>
                </a:cubicBezTo>
                <a:close/>
                <a:moveTo>
                  <a:pt x="11871043" y="5636675"/>
                </a:moveTo>
                <a:cubicBezTo>
                  <a:pt x="11873902" y="5632178"/>
                  <a:pt x="11874550" y="5626613"/>
                  <a:pt x="11871501" y="5621467"/>
                </a:cubicBezTo>
                <a:cubicBezTo>
                  <a:pt x="11867728" y="5615101"/>
                  <a:pt x="11857705" y="5611556"/>
                  <a:pt x="11851227" y="5616283"/>
                </a:cubicBezTo>
                <a:cubicBezTo>
                  <a:pt x="11844900" y="5620895"/>
                  <a:pt x="11839755" y="5626956"/>
                  <a:pt x="11839718" y="5635227"/>
                </a:cubicBezTo>
                <a:cubicBezTo>
                  <a:pt x="11839679" y="5642775"/>
                  <a:pt x="11843300" y="5648835"/>
                  <a:pt x="11848139" y="5654325"/>
                </a:cubicBezTo>
                <a:cubicBezTo>
                  <a:pt x="11853398" y="5660309"/>
                  <a:pt x="11863764" y="5659547"/>
                  <a:pt x="11869062" y="5654134"/>
                </a:cubicBezTo>
                <a:cubicBezTo>
                  <a:pt x="11873939" y="5649141"/>
                  <a:pt x="11874016" y="5642317"/>
                  <a:pt x="11871043" y="5636675"/>
                </a:cubicBezTo>
                <a:close/>
                <a:moveTo>
                  <a:pt x="11863573" y="5549157"/>
                </a:moveTo>
                <a:cubicBezTo>
                  <a:pt x="11851684" y="5547174"/>
                  <a:pt x="11843986" y="5558038"/>
                  <a:pt x="11844862" y="5566996"/>
                </a:cubicBezTo>
                <a:cubicBezTo>
                  <a:pt x="11842384" y="5560668"/>
                  <a:pt x="11836516" y="5556856"/>
                  <a:pt x="11829390" y="5557352"/>
                </a:cubicBezTo>
                <a:cubicBezTo>
                  <a:pt x="11820091" y="5558000"/>
                  <a:pt x="11809115" y="5559944"/>
                  <a:pt x="11802599" y="5567225"/>
                </a:cubicBezTo>
                <a:cubicBezTo>
                  <a:pt x="11801570" y="5567949"/>
                  <a:pt x="11800579" y="5568711"/>
                  <a:pt x="11799702" y="5569588"/>
                </a:cubicBezTo>
                <a:cubicBezTo>
                  <a:pt x="11795319" y="5573972"/>
                  <a:pt x="11793795" y="5580337"/>
                  <a:pt x="11796310" y="5586207"/>
                </a:cubicBezTo>
                <a:cubicBezTo>
                  <a:pt x="11798826" y="5592039"/>
                  <a:pt x="11803627" y="5593869"/>
                  <a:pt x="11809229" y="5595470"/>
                </a:cubicBezTo>
                <a:cubicBezTo>
                  <a:pt x="11804809" y="5594212"/>
                  <a:pt x="11809687" y="5595699"/>
                  <a:pt x="11810525" y="5596042"/>
                </a:cubicBezTo>
                <a:cubicBezTo>
                  <a:pt x="11811631" y="5596461"/>
                  <a:pt x="11812697" y="5596994"/>
                  <a:pt x="11813802" y="5597452"/>
                </a:cubicBezTo>
                <a:cubicBezTo>
                  <a:pt x="11813993" y="5597528"/>
                  <a:pt x="11814070" y="5597567"/>
                  <a:pt x="11814222" y="5597643"/>
                </a:cubicBezTo>
                <a:cubicBezTo>
                  <a:pt x="11814565" y="5597872"/>
                  <a:pt x="11814870" y="5598100"/>
                  <a:pt x="11815175" y="5598329"/>
                </a:cubicBezTo>
                <a:cubicBezTo>
                  <a:pt x="11818490" y="5604962"/>
                  <a:pt x="11827141" y="5607973"/>
                  <a:pt x="11833886" y="5605114"/>
                </a:cubicBezTo>
                <a:cubicBezTo>
                  <a:pt x="11841547" y="5601874"/>
                  <a:pt x="11844557" y="5593221"/>
                  <a:pt x="11841737" y="5585712"/>
                </a:cubicBezTo>
                <a:cubicBezTo>
                  <a:pt x="11841432" y="5584912"/>
                  <a:pt x="11840975" y="5584263"/>
                  <a:pt x="11840593" y="5583539"/>
                </a:cubicBezTo>
                <a:cubicBezTo>
                  <a:pt x="11844138" y="5580566"/>
                  <a:pt x="11846386" y="5575915"/>
                  <a:pt x="11846120" y="5571379"/>
                </a:cubicBezTo>
                <a:cubicBezTo>
                  <a:pt x="11847682" y="5574429"/>
                  <a:pt x="11850655" y="5576792"/>
                  <a:pt x="11855343" y="5577554"/>
                </a:cubicBezTo>
                <a:cubicBezTo>
                  <a:pt x="11873825" y="5580680"/>
                  <a:pt x="11882362" y="5552282"/>
                  <a:pt x="11863573" y="5549157"/>
                </a:cubicBezTo>
                <a:close/>
                <a:moveTo>
                  <a:pt x="11639870" y="6006918"/>
                </a:moveTo>
                <a:cubicBezTo>
                  <a:pt x="11640670" y="6007299"/>
                  <a:pt x="11641356" y="6007832"/>
                  <a:pt x="11642271" y="6008061"/>
                </a:cubicBezTo>
                <a:cubicBezTo>
                  <a:pt x="11649626" y="6009853"/>
                  <a:pt x="11658810" y="6005088"/>
                  <a:pt x="11660144" y="5997159"/>
                </a:cubicBezTo>
                <a:lnTo>
                  <a:pt x="11661211" y="5990679"/>
                </a:lnTo>
                <a:cubicBezTo>
                  <a:pt x="11662202" y="5984847"/>
                  <a:pt x="11660183" y="5978939"/>
                  <a:pt x="11655762" y="5975470"/>
                </a:cubicBezTo>
                <a:cubicBezTo>
                  <a:pt x="11657438" y="5973221"/>
                  <a:pt x="11658772" y="5970744"/>
                  <a:pt x="11659001" y="5968037"/>
                </a:cubicBezTo>
                <a:cubicBezTo>
                  <a:pt x="11659763" y="5959575"/>
                  <a:pt x="11653474" y="5953285"/>
                  <a:pt x="11645549" y="5951989"/>
                </a:cubicBezTo>
                <a:lnTo>
                  <a:pt x="11639069" y="5950922"/>
                </a:lnTo>
                <a:cubicBezTo>
                  <a:pt x="11631181" y="5949588"/>
                  <a:pt x="11623673" y="5956830"/>
                  <a:pt x="11623026" y="5964377"/>
                </a:cubicBezTo>
                <a:cubicBezTo>
                  <a:pt x="11622339" y="5971963"/>
                  <a:pt x="11627446" y="5977605"/>
                  <a:pt x="11634192" y="5979663"/>
                </a:cubicBezTo>
                <a:cubicBezTo>
                  <a:pt x="11633430" y="5980921"/>
                  <a:pt x="11632667" y="5982217"/>
                  <a:pt x="11632401" y="5983704"/>
                </a:cubicBezTo>
                <a:lnTo>
                  <a:pt x="11631333" y="5990184"/>
                </a:lnTo>
                <a:cubicBezTo>
                  <a:pt x="11630533" y="5994834"/>
                  <a:pt x="11631828" y="5999371"/>
                  <a:pt x="11634535" y="6002839"/>
                </a:cubicBezTo>
                <a:cubicBezTo>
                  <a:pt x="11628894" y="5999485"/>
                  <a:pt x="11621844" y="5999294"/>
                  <a:pt x="11616623" y="6004135"/>
                </a:cubicBezTo>
                <a:cubicBezTo>
                  <a:pt x="11611021" y="6009319"/>
                  <a:pt x="11609878" y="6019687"/>
                  <a:pt x="11615785" y="6025214"/>
                </a:cubicBezTo>
                <a:lnTo>
                  <a:pt x="11620624" y="6029751"/>
                </a:lnTo>
                <a:cubicBezTo>
                  <a:pt x="11626494" y="6035240"/>
                  <a:pt x="11635487" y="6036307"/>
                  <a:pt x="11641699" y="6030551"/>
                </a:cubicBezTo>
                <a:cubicBezTo>
                  <a:pt x="11647301" y="6025367"/>
                  <a:pt x="11648444" y="6014999"/>
                  <a:pt x="11642499" y="6009472"/>
                </a:cubicBezTo>
                <a:lnTo>
                  <a:pt x="11639870" y="6006918"/>
                </a:lnTo>
                <a:close/>
                <a:moveTo>
                  <a:pt x="11606982" y="6231358"/>
                </a:moveTo>
                <a:cubicBezTo>
                  <a:pt x="11607553" y="6230214"/>
                  <a:pt x="11608162" y="6229070"/>
                  <a:pt x="11608391" y="6227774"/>
                </a:cubicBezTo>
                <a:lnTo>
                  <a:pt x="11609687" y="6219922"/>
                </a:lnTo>
                <a:cubicBezTo>
                  <a:pt x="11615823" y="6222743"/>
                  <a:pt x="11623253" y="6221828"/>
                  <a:pt x="11627637" y="6216186"/>
                </a:cubicBezTo>
                <a:cubicBezTo>
                  <a:pt x="11627828" y="6215958"/>
                  <a:pt x="11628017" y="6215691"/>
                  <a:pt x="11628171" y="6215462"/>
                </a:cubicBezTo>
                <a:cubicBezTo>
                  <a:pt x="11632285" y="6214319"/>
                  <a:pt x="11635869" y="6211650"/>
                  <a:pt x="11637240" y="6207381"/>
                </a:cubicBezTo>
                <a:cubicBezTo>
                  <a:pt x="11638994" y="6201816"/>
                  <a:pt x="11640099" y="6196479"/>
                  <a:pt x="11637012" y="6191105"/>
                </a:cubicBezTo>
                <a:cubicBezTo>
                  <a:pt x="11632781" y="6183710"/>
                  <a:pt x="11623635" y="6181385"/>
                  <a:pt x="11616280" y="6185501"/>
                </a:cubicBezTo>
                <a:cubicBezTo>
                  <a:pt x="11611250" y="6188322"/>
                  <a:pt x="11607934" y="6193316"/>
                  <a:pt x="11604466" y="6197775"/>
                </a:cubicBezTo>
                <a:cubicBezTo>
                  <a:pt x="11604046" y="6198347"/>
                  <a:pt x="11603857" y="6199033"/>
                  <a:pt x="11603514" y="6199681"/>
                </a:cubicBezTo>
                <a:cubicBezTo>
                  <a:pt x="11601989" y="6198728"/>
                  <a:pt x="11600350" y="6198004"/>
                  <a:pt x="11598521" y="6197661"/>
                </a:cubicBezTo>
                <a:cubicBezTo>
                  <a:pt x="11590670" y="6196288"/>
                  <a:pt x="11582705" y="6201778"/>
                  <a:pt x="11581371" y="6209706"/>
                </a:cubicBezTo>
                <a:lnTo>
                  <a:pt x="11579200" y="6222705"/>
                </a:lnTo>
                <a:cubicBezTo>
                  <a:pt x="11578895" y="6224420"/>
                  <a:pt x="11579084" y="6226174"/>
                  <a:pt x="11579389" y="6227813"/>
                </a:cubicBezTo>
                <a:cubicBezTo>
                  <a:pt x="11575616" y="6229604"/>
                  <a:pt x="11572568" y="6232691"/>
                  <a:pt x="11571616" y="6237037"/>
                </a:cubicBezTo>
                <a:cubicBezTo>
                  <a:pt x="11569938" y="6244661"/>
                  <a:pt x="11574016" y="6253504"/>
                  <a:pt x="11582172" y="6255296"/>
                </a:cubicBezTo>
                <a:lnTo>
                  <a:pt x="11595091" y="6258193"/>
                </a:lnTo>
                <a:cubicBezTo>
                  <a:pt x="11602675" y="6259908"/>
                  <a:pt x="11611592" y="6255753"/>
                  <a:pt x="11613384" y="6247634"/>
                </a:cubicBezTo>
                <a:cubicBezTo>
                  <a:pt x="11614717" y="6241535"/>
                  <a:pt x="11612203" y="6234788"/>
                  <a:pt x="11606982" y="6231358"/>
                </a:cubicBezTo>
                <a:close/>
                <a:moveTo>
                  <a:pt x="11535945" y="6208258"/>
                </a:moveTo>
                <a:cubicBezTo>
                  <a:pt x="11535106" y="6211536"/>
                  <a:pt x="11535297" y="6215043"/>
                  <a:pt x="11537202" y="6218512"/>
                </a:cubicBezTo>
                <a:cubicBezTo>
                  <a:pt x="11540785" y="6224877"/>
                  <a:pt x="11550807" y="6228880"/>
                  <a:pt x="11557363" y="6224229"/>
                </a:cubicBezTo>
                <a:lnTo>
                  <a:pt x="11564946" y="6218816"/>
                </a:lnTo>
                <a:cubicBezTo>
                  <a:pt x="11571463" y="6214166"/>
                  <a:pt x="11574855" y="6206161"/>
                  <a:pt x="11570663" y="6198652"/>
                </a:cubicBezTo>
                <a:cubicBezTo>
                  <a:pt x="11569329" y="6196251"/>
                  <a:pt x="11566890" y="6194383"/>
                  <a:pt x="11564222" y="6193010"/>
                </a:cubicBezTo>
                <a:cubicBezTo>
                  <a:pt x="11566813" y="6190152"/>
                  <a:pt x="11568377" y="6186378"/>
                  <a:pt x="11568109" y="6182261"/>
                </a:cubicBezTo>
                <a:cubicBezTo>
                  <a:pt x="11567614" y="6174409"/>
                  <a:pt x="11560411" y="6167738"/>
                  <a:pt x="11552408" y="6168425"/>
                </a:cubicBezTo>
                <a:cubicBezTo>
                  <a:pt x="11540442" y="6169416"/>
                  <a:pt x="11529390" y="6175667"/>
                  <a:pt x="11524969" y="6187369"/>
                </a:cubicBezTo>
                <a:cubicBezTo>
                  <a:pt x="11522263" y="6194573"/>
                  <a:pt x="11523711" y="6203760"/>
                  <a:pt x="11531524" y="6207267"/>
                </a:cubicBezTo>
                <a:cubicBezTo>
                  <a:pt x="11532858" y="6207800"/>
                  <a:pt x="11534382" y="6208067"/>
                  <a:pt x="11535945" y="6208258"/>
                </a:cubicBezTo>
                <a:close/>
                <a:moveTo>
                  <a:pt x="11513231" y="6481756"/>
                </a:moveTo>
                <a:cubicBezTo>
                  <a:pt x="11517461" y="6463002"/>
                  <a:pt x="11487926" y="6458580"/>
                  <a:pt x="11483735" y="6477220"/>
                </a:cubicBezTo>
                <a:cubicBezTo>
                  <a:pt x="11479505" y="6495974"/>
                  <a:pt x="11509039" y="6500396"/>
                  <a:pt x="11513231" y="6481756"/>
                </a:cubicBezTo>
                <a:close/>
                <a:moveTo>
                  <a:pt x="11490671" y="6343272"/>
                </a:moveTo>
                <a:cubicBezTo>
                  <a:pt x="11493185" y="6341481"/>
                  <a:pt x="11495701" y="6339651"/>
                  <a:pt x="11498254" y="6337860"/>
                </a:cubicBezTo>
                <a:cubicBezTo>
                  <a:pt x="11504771" y="6333209"/>
                  <a:pt x="11506067" y="6323527"/>
                  <a:pt x="11501341" y="6317161"/>
                </a:cubicBezTo>
                <a:cubicBezTo>
                  <a:pt x="11496501" y="6310643"/>
                  <a:pt x="11487164" y="6309386"/>
                  <a:pt x="11480648" y="6314074"/>
                </a:cubicBezTo>
                <a:cubicBezTo>
                  <a:pt x="11478132" y="6315866"/>
                  <a:pt x="11475578" y="6317657"/>
                  <a:pt x="11473064" y="6319487"/>
                </a:cubicBezTo>
                <a:cubicBezTo>
                  <a:pt x="11466546" y="6324137"/>
                  <a:pt x="11465251" y="6333819"/>
                  <a:pt x="11469977" y="6340185"/>
                </a:cubicBezTo>
                <a:cubicBezTo>
                  <a:pt x="11474817" y="6346703"/>
                  <a:pt x="11484153" y="6347961"/>
                  <a:pt x="11490671" y="6343272"/>
                </a:cubicBezTo>
                <a:close/>
                <a:moveTo>
                  <a:pt x="11521310" y="6415354"/>
                </a:moveTo>
                <a:lnTo>
                  <a:pt x="11522758" y="6408874"/>
                </a:lnTo>
                <a:cubicBezTo>
                  <a:pt x="11524474" y="6401250"/>
                  <a:pt x="11517538" y="6392788"/>
                  <a:pt x="11509992" y="6392102"/>
                </a:cubicBezTo>
                <a:cubicBezTo>
                  <a:pt x="11501341" y="6391339"/>
                  <a:pt x="11495053" y="6396714"/>
                  <a:pt x="11493224" y="6404871"/>
                </a:cubicBezTo>
                <a:lnTo>
                  <a:pt x="11491776" y="6411352"/>
                </a:lnTo>
                <a:cubicBezTo>
                  <a:pt x="11490060" y="6418975"/>
                  <a:pt x="11496996" y="6427438"/>
                  <a:pt x="11504542" y="6428123"/>
                </a:cubicBezTo>
                <a:cubicBezTo>
                  <a:pt x="11513155" y="6428886"/>
                  <a:pt x="11519481" y="6423511"/>
                  <a:pt x="11521310" y="6415354"/>
                </a:cubicBezTo>
                <a:close/>
                <a:moveTo>
                  <a:pt x="11497416" y="6239477"/>
                </a:moveTo>
                <a:cubicBezTo>
                  <a:pt x="11497530" y="6239324"/>
                  <a:pt x="11497721" y="6239171"/>
                  <a:pt x="11497835" y="6239019"/>
                </a:cubicBezTo>
                <a:cubicBezTo>
                  <a:pt x="11502751" y="6239858"/>
                  <a:pt x="11507858" y="6238333"/>
                  <a:pt x="11511631" y="6234293"/>
                </a:cubicBezTo>
                <a:lnTo>
                  <a:pt x="11515213" y="6230443"/>
                </a:lnTo>
                <a:cubicBezTo>
                  <a:pt x="11519290" y="6228918"/>
                  <a:pt x="11522758" y="6225944"/>
                  <a:pt x="11524169" y="6221256"/>
                </a:cubicBezTo>
                <a:cubicBezTo>
                  <a:pt x="11524854" y="6218969"/>
                  <a:pt x="11524740" y="6216529"/>
                  <a:pt x="11524245" y="6214128"/>
                </a:cubicBezTo>
                <a:cubicBezTo>
                  <a:pt x="11524092" y="6210049"/>
                  <a:pt x="11522454" y="6206047"/>
                  <a:pt x="11519253" y="6203493"/>
                </a:cubicBezTo>
                <a:cubicBezTo>
                  <a:pt x="11517271" y="6201892"/>
                  <a:pt x="11515060" y="6200939"/>
                  <a:pt x="11512812" y="6200405"/>
                </a:cubicBezTo>
                <a:cubicBezTo>
                  <a:pt x="11512240" y="6196060"/>
                  <a:pt x="11510640" y="6191791"/>
                  <a:pt x="11507705" y="6187788"/>
                </a:cubicBezTo>
                <a:cubicBezTo>
                  <a:pt x="11506142" y="6185692"/>
                  <a:pt x="11504123" y="6184472"/>
                  <a:pt x="11502217" y="6183061"/>
                </a:cubicBezTo>
                <a:cubicBezTo>
                  <a:pt x="11502980" y="6175553"/>
                  <a:pt x="11499017" y="6168195"/>
                  <a:pt x="11491242" y="6166366"/>
                </a:cubicBezTo>
                <a:cubicBezTo>
                  <a:pt x="11487926" y="6165565"/>
                  <a:pt x="11484306" y="6166290"/>
                  <a:pt x="11481143" y="6167814"/>
                </a:cubicBezTo>
                <a:lnTo>
                  <a:pt x="11481143" y="6167814"/>
                </a:lnTo>
                <a:cubicBezTo>
                  <a:pt x="11479809" y="6166556"/>
                  <a:pt x="11478246" y="6165604"/>
                  <a:pt x="11476569" y="6164917"/>
                </a:cubicBezTo>
                <a:cubicBezTo>
                  <a:pt x="11482057" y="6165642"/>
                  <a:pt x="11488308" y="6162935"/>
                  <a:pt x="11491319" y="6158704"/>
                </a:cubicBezTo>
                <a:cubicBezTo>
                  <a:pt x="11496501" y="6151424"/>
                  <a:pt x="11493719" y="6143419"/>
                  <a:pt x="11487812" y="6137892"/>
                </a:cubicBezTo>
                <a:lnTo>
                  <a:pt x="11482972" y="6133356"/>
                </a:lnTo>
                <a:cubicBezTo>
                  <a:pt x="11482630" y="6133051"/>
                  <a:pt x="11482134" y="6133013"/>
                  <a:pt x="11481753" y="6132746"/>
                </a:cubicBezTo>
                <a:cubicBezTo>
                  <a:pt x="11482134" y="6132174"/>
                  <a:pt x="11482819" y="6131869"/>
                  <a:pt x="11483125" y="6131183"/>
                </a:cubicBezTo>
                <a:lnTo>
                  <a:pt x="11484992" y="6129849"/>
                </a:lnTo>
                <a:cubicBezTo>
                  <a:pt x="11491508" y="6125198"/>
                  <a:pt x="11494748" y="6117079"/>
                  <a:pt x="11490480" y="6109646"/>
                </a:cubicBezTo>
                <a:cubicBezTo>
                  <a:pt x="11486821" y="6103242"/>
                  <a:pt x="11476798" y="6099469"/>
                  <a:pt x="11470282" y="6104157"/>
                </a:cubicBezTo>
                <a:lnTo>
                  <a:pt x="11462698" y="6109570"/>
                </a:lnTo>
                <a:cubicBezTo>
                  <a:pt x="11456905" y="6113725"/>
                  <a:pt x="11454009" y="6120624"/>
                  <a:pt x="11456371" y="6127295"/>
                </a:cubicBezTo>
                <a:cubicBezTo>
                  <a:pt x="11456905" y="6131068"/>
                  <a:pt x="11459344" y="6134080"/>
                  <a:pt x="11462736" y="6136329"/>
                </a:cubicBezTo>
                <a:cubicBezTo>
                  <a:pt x="11462584" y="6136519"/>
                  <a:pt x="11462316" y="6136634"/>
                  <a:pt x="11462164" y="6136863"/>
                </a:cubicBezTo>
                <a:cubicBezTo>
                  <a:pt x="11456982" y="6144143"/>
                  <a:pt x="11459764" y="6152148"/>
                  <a:pt x="11465671" y="6157675"/>
                </a:cubicBezTo>
                <a:lnTo>
                  <a:pt x="11470510" y="6162211"/>
                </a:lnTo>
                <a:cubicBezTo>
                  <a:pt x="11471273" y="6162897"/>
                  <a:pt x="11472073" y="6163469"/>
                  <a:pt x="11472912" y="6163888"/>
                </a:cubicBezTo>
                <a:cubicBezTo>
                  <a:pt x="11468262" y="6163126"/>
                  <a:pt x="11463307" y="6164384"/>
                  <a:pt x="11460030" y="6168081"/>
                </a:cubicBezTo>
                <a:cubicBezTo>
                  <a:pt x="11454923" y="6173799"/>
                  <a:pt x="11454314" y="6182757"/>
                  <a:pt x="11459725" y="6188513"/>
                </a:cubicBezTo>
                <a:cubicBezTo>
                  <a:pt x="11458848" y="6189542"/>
                  <a:pt x="11458201" y="6190762"/>
                  <a:pt x="11457667" y="6192058"/>
                </a:cubicBezTo>
                <a:cubicBezTo>
                  <a:pt x="11452903" y="6186454"/>
                  <a:pt x="11445015" y="6184282"/>
                  <a:pt x="11438575" y="6191219"/>
                </a:cubicBezTo>
                <a:cubicBezTo>
                  <a:pt x="11435525" y="6194497"/>
                  <a:pt x="11434687" y="6198195"/>
                  <a:pt x="11434687" y="6201892"/>
                </a:cubicBezTo>
                <a:cubicBezTo>
                  <a:pt x="11427104" y="6201206"/>
                  <a:pt x="11420168" y="6208220"/>
                  <a:pt x="11419595" y="6215424"/>
                </a:cubicBezTo>
                <a:cubicBezTo>
                  <a:pt x="11418909" y="6224001"/>
                  <a:pt x="11425274" y="6230023"/>
                  <a:pt x="11433200" y="6231358"/>
                </a:cubicBezTo>
                <a:lnTo>
                  <a:pt x="11439679" y="6232425"/>
                </a:lnTo>
                <a:cubicBezTo>
                  <a:pt x="11441966" y="6232806"/>
                  <a:pt x="11444138" y="6232310"/>
                  <a:pt x="11446196" y="6231434"/>
                </a:cubicBezTo>
                <a:cubicBezTo>
                  <a:pt x="11446425" y="6232768"/>
                  <a:pt x="11446425" y="6234140"/>
                  <a:pt x="11446806" y="6235398"/>
                </a:cubicBezTo>
                <a:cubicBezTo>
                  <a:pt x="11446273" y="6235208"/>
                  <a:pt x="11445853" y="6234788"/>
                  <a:pt x="11445282" y="6234674"/>
                </a:cubicBezTo>
                <a:cubicBezTo>
                  <a:pt x="11437622" y="6233035"/>
                  <a:pt x="11428932" y="6237190"/>
                  <a:pt x="11427065" y="6245347"/>
                </a:cubicBezTo>
                <a:lnTo>
                  <a:pt x="11425617" y="6251827"/>
                </a:lnTo>
                <a:cubicBezTo>
                  <a:pt x="11423902" y="6259412"/>
                  <a:pt x="11428209" y="6268332"/>
                  <a:pt x="11436288" y="6270048"/>
                </a:cubicBezTo>
                <a:cubicBezTo>
                  <a:pt x="11438955" y="6270619"/>
                  <a:pt x="11441700" y="6270238"/>
                  <a:pt x="11444291" y="6269476"/>
                </a:cubicBezTo>
                <a:cubicBezTo>
                  <a:pt x="11443909" y="6270581"/>
                  <a:pt x="11443414" y="6271648"/>
                  <a:pt x="11443376" y="6272792"/>
                </a:cubicBezTo>
                <a:cubicBezTo>
                  <a:pt x="11443071" y="6281406"/>
                  <a:pt x="11448788" y="6287353"/>
                  <a:pt x="11456982" y="6288687"/>
                </a:cubicBezTo>
                <a:lnTo>
                  <a:pt x="11463460" y="6289792"/>
                </a:lnTo>
                <a:cubicBezTo>
                  <a:pt x="11471120" y="6291051"/>
                  <a:pt x="11479123" y="6283694"/>
                  <a:pt x="11479390" y="6276185"/>
                </a:cubicBezTo>
                <a:cubicBezTo>
                  <a:pt x="11479428" y="6275498"/>
                  <a:pt x="11479162" y="6275003"/>
                  <a:pt x="11479123" y="6274355"/>
                </a:cubicBezTo>
                <a:cubicBezTo>
                  <a:pt x="11481257" y="6278052"/>
                  <a:pt x="11484764" y="6280873"/>
                  <a:pt x="11489451" y="6281940"/>
                </a:cubicBezTo>
                <a:lnTo>
                  <a:pt x="11495930" y="6283389"/>
                </a:lnTo>
                <a:cubicBezTo>
                  <a:pt x="11503551" y="6285104"/>
                  <a:pt x="11512126" y="6278624"/>
                  <a:pt x="11513003" y="6271000"/>
                </a:cubicBezTo>
                <a:cubicBezTo>
                  <a:pt x="11513688" y="6264825"/>
                  <a:pt x="11511058" y="6259603"/>
                  <a:pt x="11506485" y="6256515"/>
                </a:cubicBezTo>
                <a:cubicBezTo>
                  <a:pt x="11508201" y="6249540"/>
                  <a:pt x="11503742" y="6242412"/>
                  <a:pt x="11497416" y="6239477"/>
                </a:cubicBezTo>
                <a:close/>
                <a:moveTo>
                  <a:pt x="11434687" y="6377617"/>
                </a:moveTo>
                <a:cubicBezTo>
                  <a:pt x="11434802" y="6377083"/>
                  <a:pt x="11434649" y="6376702"/>
                  <a:pt x="11434725" y="6376169"/>
                </a:cubicBezTo>
                <a:cubicBezTo>
                  <a:pt x="11439718" y="6374148"/>
                  <a:pt x="11443071" y="6369612"/>
                  <a:pt x="11444062" y="6364581"/>
                </a:cubicBezTo>
                <a:cubicBezTo>
                  <a:pt x="11445739" y="6364009"/>
                  <a:pt x="11447339" y="6363246"/>
                  <a:pt x="11448635" y="6362065"/>
                </a:cubicBezTo>
                <a:cubicBezTo>
                  <a:pt x="11454771" y="6356499"/>
                  <a:pt x="11455723" y="6347618"/>
                  <a:pt x="11450541" y="6341061"/>
                </a:cubicBezTo>
                <a:cubicBezTo>
                  <a:pt x="11450275" y="6340681"/>
                  <a:pt x="11450236" y="6340681"/>
                  <a:pt x="11450084" y="6340452"/>
                </a:cubicBezTo>
                <a:cubicBezTo>
                  <a:pt x="11450045" y="6340337"/>
                  <a:pt x="11450007" y="6340299"/>
                  <a:pt x="11449969" y="6340185"/>
                </a:cubicBezTo>
                <a:cubicBezTo>
                  <a:pt x="11449969" y="6340185"/>
                  <a:pt x="11449969" y="6340185"/>
                  <a:pt x="11449969" y="6340185"/>
                </a:cubicBezTo>
                <a:cubicBezTo>
                  <a:pt x="11450045" y="6339232"/>
                  <a:pt x="11450159" y="6338317"/>
                  <a:pt x="11450389" y="6337364"/>
                </a:cubicBezTo>
                <a:cubicBezTo>
                  <a:pt x="11451913" y="6329436"/>
                  <a:pt x="11444062" y="6321926"/>
                  <a:pt x="11436668" y="6321317"/>
                </a:cubicBezTo>
                <a:cubicBezTo>
                  <a:pt x="11427904" y="6320630"/>
                  <a:pt x="11422149" y="6327072"/>
                  <a:pt x="11420625" y="6335039"/>
                </a:cubicBezTo>
                <a:cubicBezTo>
                  <a:pt x="11419595" y="6340490"/>
                  <a:pt x="11420625" y="6345636"/>
                  <a:pt x="11422530" y="6350591"/>
                </a:cubicBezTo>
                <a:cubicBezTo>
                  <a:pt x="11419443" y="6352688"/>
                  <a:pt x="11417309" y="6355851"/>
                  <a:pt x="11416242" y="6359358"/>
                </a:cubicBezTo>
                <a:cubicBezTo>
                  <a:pt x="11411516" y="6360235"/>
                  <a:pt x="11407363" y="6363246"/>
                  <a:pt x="11405952" y="6369498"/>
                </a:cubicBezTo>
                <a:cubicBezTo>
                  <a:pt x="11401799" y="6388176"/>
                  <a:pt x="11430457" y="6396409"/>
                  <a:pt x="11434687" y="6377617"/>
                </a:cubicBezTo>
                <a:close/>
                <a:moveTo>
                  <a:pt x="11413460" y="6487397"/>
                </a:moveTo>
                <a:cubicBezTo>
                  <a:pt x="11409268" y="6506113"/>
                  <a:pt x="11438270" y="6513089"/>
                  <a:pt x="11442500" y="6494297"/>
                </a:cubicBezTo>
                <a:cubicBezTo>
                  <a:pt x="11446691" y="6475581"/>
                  <a:pt x="11417690" y="6468605"/>
                  <a:pt x="11413460" y="6487397"/>
                </a:cubicBezTo>
                <a:close/>
                <a:moveTo>
                  <a:pt x="11373292" y="6476114"/>
                </a:moveTo>
                <a:cubicBezTo>
                  <a:pt x="11379962" y="6484882"/>
                  <a:pt x="11397035" y="6484958"/>
                  <a:pt x="11400197" y="6470930"/>
                </a:cubicBezTo>
                <a:cubicBezTo>
                  <a:pt x="11402790" y="6459342"/>
                  <a:pt x="11392652" y="6452481"/>
                  <a:pt x="11383544" y="6453358"/>
                </a:cubicBezTo>
                <a:cubicBezTo>
                  <a:pt x="11383583" y="6453167"/>
                  <a:pt x="11383620" y="6452938"/>
                  <a:pt x="11383658" y="6452748"/>
                </a:cubicBezTo>
                <a:cubicBezTo>
                  <a:pt x="11388346" y="6450994"/>
                  <a:pt x="11391966" y="6447106"/>
                  <a:pt x="11393186" y="6441693"/>
                </a:cubicBezTo>
                <a:lnTo>
                  <a:pt x="11396081" y="6428772"/>
                </a:lnTo>
                <a:cubicBezTo>
                  <a:pt x="11397797" y="6421148"/>
                  <a:pt x="11391966" y="6412457"/>
                  <a:pt x="11384192" y="6411352"/>
                </a:cubicBezTo>
                <a:cubicBezTo>
                  <a:pt x="11381676" y="6411009"/>
                  <a:pt x="11379313" y="6411276"/>
                  <a:pt x="11377065" y="6411961"/>
                </a:cubicBezTo>
                <a:cubicBezTo>
                  <a:pt x="11374360" y="6408492"/>
                  <a:pt x="11370853" y="6405596"/>
                  <a:pt x="11366280" y="6403690"/>
                </a:cubicBezTo>
                <a:cubicBezTo>
                  <a:pt x="11359115" y="6400640"/>
                  <a:pt x="11351912" y="6401364"/>
                  <a:pt x="11345587" y="6404376"/>
                </a:cubicBezTo>
                <a:cubicBezTo>
                  <a:pt x="11343948" y="6402966"/>
                  <a:pt x="11342005" y="6401898"/>
                  <a:pt x="11339680" y="6401364"/>
                </a:cubicBezTo>
                <a:lnTo>
                  <a:pt x="11333201" y="6399916"/>
                </a:lnTo>
                <a:cubicBezTo>
                  <a:pt x="11331410" y="6399535"/>
                  <a:pt x="11329580" y="6399497"/>
                  <a:pt x="11327789" y="6399764"/>
                </a:cubicBezTo>
                <a:cubicBezTo>
                  <a:pt x="11332896" y="6397629"/>
                  <a:pt x="11336935" y="6392102"/>
                  <a:pt x="11337355" y="6386956"/>
                </a:cubicBezTo>
                <a:cubicBezTo>
                  <a:pt x="11338155" y="6378075"/>
                  <a:pt x="11331676" y="6372585"/>
                  <a:pt x="11323788" y="6370794"/>
                </a:cubicBezTo>
                <a:lnTo>
                  <a:pt x="11317309" y="6369345"/>
                </a:lnTo>
                <a:cubicBezTo>
                  <a:pt x="11309420" y="6367592"/>
                  <a:pt x="11301798" y="6375635"/>
                  <a:pt x="11301150" y="6382877"/>
                </a:cubicBezTo>
                <a:cubicBezTo>
                  <a:pt x="11300350" y="6391759"/>
                  <a:pt x="11306829" y="6397286"/>
                  <a:pt x="11314718" y="6399039"/>
                </a:cubicBezTo>
                <a:lnTo>
                  <a:pt x="11321196" y="6400488"/>
                </a:lnTo>
                <a:cubicBezTo>
                  <a:pt x="11322187" y="6400717"/>
                  <a:pt x="11323178" y="6400793"/>
                  <a:pt x="11324130" y="6400717"/>
                </a:cubicBezTo>
                <a:cubicBezTo>
                  <a:pt x="11319748" y="6402432"/>
                  <a:pt x="11316089" y="6406015"/>
                  <a:pt x="11315137" y="6410856"/>
                </a:cubicBezTo>
                <a:cubicBezTo>
                  <a:pt x="11313650" y="6418365"/>
                  <a:pt x="11317652" y="6426408"/>
                  <a:pt x="11325236" y="6428619"/>
                </a:cubicBezTo>
                <a:cubicBezTo>
                  <a:pt x="11325007" y="6429953"/>
                  <a:pt x="11325046" y="6431364"/>
                  <a:pt x="11325236" y="6432736"/>
                </a:cubicBezTo>
                <a:cubicBezTo>
                  <a:pt x="11318300" y="6430296"/>
                  <a:pt x="11310411" y="6432431"/>
                  <a:pt x="11308316" y="6441656"/>
                </a:cubicBezTo>
                <a:cubicBezTo>
                  <a:pt x="11305266" y="6455187"/>
                  <a:pt x="11319443" y="6464336"/>
                  <a:pt x="11328932" y="6460943"/>
                </a:cubicBezTo>
                <a:cubicBezTo>
                  <a:pt x="11331296" y="6468910"/>
                  <a:pt x="11335296" y="6476724"/>
                  <a:pt x="11341966" y="6479202"/>
                </a:cubicBezTo>
                <a:cubicBezTo>
                  <a:pt x="11351417" y="6482670"/>
                  <a:pt x="11365099" y="6482633"/>
                  <a:pt x="11373292" y="6476114"/>
                </a:cubicBezTo>
                <a:close/>
                <a:moveTo>
                  <a:pt x="11361631" y="6688547"/>
                </a:moveTo>
                <a:cubicBezTo>
                  <a:pt x="11357439" y="6707263"/>
                  <a:pt x="11387202" y="6709855"/>
                  <a:pt x="11391356" y="6691330"/>
                </a:cubicBezTo>
                <a:cubicBezTo>
                  <a:pt x="11395549" y="6672652"/>
                  <a:pt x="11365785" y="6670059"/>
                  <a:pt x="11361631" y="6688547"/>
                </a:cubicBezTo>
                <a:close/>
                <a:moveTo>
                  <a:pt x="11260374" y="6752662"/>
                </a:moveTo>
                <a:cubicBezTo>
                  <a:pt x="11265404" y="6751747"/>
                  <a:pt x="11269901" y="6748507"/>
                  <a:pt x="11271387" y="6741989"/>
                </a:cubicBezTo>
                <a:cubicBezTo>
                  <a:pt x="11275579" y="6723234"/>
                  <a:pt x="11246540" y="6716411"/>
                  <a:pt x="11242347" y="6735127"/>
                </a:cubicBezTo>
                <a:cubicBezTo>
                  <a:pt x="11241165" y="6740273"/>
                  <a:pt x="11242652" y="6744428"/>
                  <a:pt x="11245320" y="6747478"/>
                </a:cubicBezTo>
                <a:cubicBezTo>
                  <a:pt x="11237774" y="6746449"/>
                  <a:pt x="11230571" y="6753844"/>
                  <a:pt x="11229885" y="6760895"/>
                </a:cubicBezTo>
                <a:cubicBezTo>
                  <a:pt x="11229047" y="6769739"/>
                  <a:pt x="11235449" y="6775380"/>
                  <a:pt x="11243338" y="6777134"/>
                </a:cubicBezTo>
                <a:lnTo>
                  <a:pt x="11249817" y="6778620"/>
                </a:lnTo>
                <a:cubicBezTo>
                  <a:pt x="11257706" y="6780374"/>
                  <a:pt x="11265365" y="6772445"/>
                  <a:pt x="11266090" y="6765165"/>
                </a:cubicBezTo>
                <a:cubicBezTo>
                  <a:pt x="11266585" y="6759637"/>
                  <a:pt x="11264108" y="6755520"/>
                  <a:pt x="11260374" y="6752662"/>
                </a:cubicBezTo>
                <a:close/>
                <a:moveTo>
                  <a:pt x="11217385" y="6694874"/>
                </a:moveTo>
                <a:cubicBezTo>
                  <a:pt x="11213194" y="6713629"/>
                  <a:pt x="11242233" y="6720413"/>
                  <a:pt x="11246424" y="6701660"/>
                </a:cubicBezTo>
                <a:cubicBezTo>
                  <a:pt x="11250656" y="6682905"/>
                  <a:pt x="11221616" y="6676082"/>
                  <a:pt x="11217385" y="6694874"/>
                </a:cubicBezTo>
                <a:close/>
                <a:moveTo>
                  <a:pt x="10981715" y="6995246"/>
                </a:moveTo>
                <a:cubicBezTo>
                  <a:pt x="10979199" y="6992768"/>
                  <a:pt x="10976342" y="6991739"/>
                  <a:pt x="10973521" y="6991320"/>
                </a:cubicBezTo>
                <a:lnTo>
                  <a:pt x="10974360" y="6989642"/>
                </a:lnTo>
                <a:cubicBezTo>
                  <a:pt x="10977865" y="6982667"/>
                  <a:pt x="10974779" y="6972870"/>
                  <a:pt x="10967462" y="6969707"/>
                </a:cubicBezTo>
                <a:cubicBezTo>
                  <a:pt x="10959954" y="6966466"/>
                  <a:pt x="10951265" y="6969135"/>
                  <a:pt x="10947530" y="6976606"/>
                </a:cubicBezTo>
                <a:lnTo>
                  <a:pt x="10944519" y="6982514"/>
                </a:lnTo>
                <a:cubicBezTo>
                  <a:pt x="10941014" y="6989490"/>
                  <a:pt x="10944101" y="6999286"/>
                  <a:pt x="10951417" y="7002450"/>
                </a:cubicBezTo>
                <a:cubicBezTo>
                  <a:pt x="10952942" y="7003136"/>
                  <a:pt x="10954542" y="7003365"/>
                  <a:pt x="10956105" y="7003556"/>
                </a:cubicBezTo>
                <a:cubicBezTo>
                  <a:pt x="10955610" y="7007025"/>
                  <a:pt x="10956601" y="7010722"/>
                  <a:pt x="10959992" y="7014076"/>
                </a:cubicBezTo>
                <a:cubicBezTo>
                  <a:pt x="10973064" y="7026999"/>
                  <a:pt x="10994863" y="7008282"/>
                  <a:pt x="10981715" y="6995246"/>
                </a:cubicBezTo>
                <a:close/>
                <a:moveTo>
                  <a:pt x="10988270" y="7078077"/>
                </a:moveTo>
                <a:lnTo>
                  <a:pt x="10992804" y="7082575"/>
                </a:lnTo>
                <a:cubicBezTo>
                  <a:pt x="10998140" y="7087873"/>
                  <a:pt x="11008049" y="7087949"/>
                  <a:pt x="11013118" y="7082155"/>
                </a:cubicBezTo>
                <a:cubicBezTo>
                  <a:pt x="11018300" y="7076209"/>
                  <a:pt x="11018415" y="7067518"/>
                  <a:pt x="11012698" y="7061838"/>
                </a:cubicBezTo>
                <a:lnTo>
                  <a:pt x="11008163" y="7057340"/>
                </a:lnTo>
                <a:cubicBezTo>
                  <a:pt x="11002827" y="7052042"/>
                  <a:pt x="10992919" y="7051966"/>
                  <a:pt x="10987851" y="7057760"/>
                </a:cubicBezTo>
                <a:cubicBezTo>
                  <a:pt x="10982667" y="7063706"/>
                  <a:pt x="10982553" y="7072435"/>
                  <a:pt x="10988270" y="7078077"/>
                </a:cubicBezTo>
                <a:close/>
                <a:moveTo>
                  <a:pt x="10845587" y="7287155"/>
                </a:moveTo>
                <a:lnTo>
                  <a:pt x="10850122" y="7291653"/>
                </a:lnTo>
                <a:cubicBezTo>
                  <a:pt x="10855647" y="7297142"/>
                  <a:pt x="10865709" y="7295312"/>
                  <a:pt x="10870358" y="7289747"/>
                </a:cubicBezTo>
                <a:cubicBezTo>
                  <a:pt x="10875656" y="7283305"/>
                  <a:pt x="10873940" y="7274995"/>
                  <a:pt x="10868415" y="7269506"/>
                </a:cubicBezTo>
                <a:lnTo>
                  <a:pt x="10863879" y="7265008"/>
                </a:lnTo>
                <a:cubicBezTo>
                  <a:pt x="10858354" y="7259557"/>
                  <a:pt x="10848292" y="7261349"/>
                  <a:pt x="10843643" y="7266952"/>
                </a:cubicBezTo>
                <a:cubicBezTo>
                  <a:pt x="10838346" y="7273318"/>
                  <a:pt x="10840061" y="7281666"/>
                  <a:pt x="10845587" y="7287155"/>
                </a:cubicBezTo>
                <a:close/>
                <a:moveTo>
                  <a:pt x="10840861" y="7253992"/>
                </a:moveTo>
                <a:cubicBezTo>
                  <a:pt x="10845053" y="7257270"/>
                  <a:pt x="10850388" y="7258071"/>
                  <a:pt x="10855038" y="7256432"/>
                </a:cubicBezTo>
                <a:cubicBezTo>
                  <a:pt x="10859002" y="7257842"/>
                  <a:pt x="10863347" y="7257613"/>
                  <a:pt x="10867386" y="7254830"/>
                </a:cubicBezTo>
                <a:cubicBezTo>
                  <a:pt x="10873140" y="7250866"/>
                  <a:pt x="10876227" y="7240651"/>
                  <a:pt x="10871006" y="7234856"/>
                </a:cubicBezTo>
                <a:cubicBezTo>
                  <a:pt x="10866433" y="7229749"/>
                  <a:pt x="10861097" y="7225403"/>
                  <a:pt x="10853742" y="7225975"/>
                </a:cubicBezTo>
                <a:cubicBezTo>
                  <a:pt x="10847874" y="7226433"/>
                  <a:pt x="10843110" y="7229368"/>
                  <a:pt x="10839222" y="7233751"/>
                </a:cubicBezTo>
                <a:cubicBezTo>
                  <a:pt x="10834269" y="7239355"/>
                  <a:pt x="10834801" y="7249303"/>
                  <a:pt x="10840861" y="7253992"/>
                </a:cubicBezTo>
                <a:close/>
                <a:moveTo>
                  <a:pt x="10887318" y="7161746"/>
                </a:moveTo>
                <a:cubicBezTo>
                  <a:pt x="10890747" y="7154618"/>
                  <a:pt x="10888689" y="7145317"/>
                  <a:pt x="10881220" y="7141543"/>
                </a:cubicBezTo>
                <a:lnTo>
                  <a:pt x="10880000" y="7140895"/>
                </a:lnTo>
                <a:cubicBezTo>
                  <a:pt x="10881829" y="7135673"/>
                  <a:pt x="10881220" y="7129422"/>
                  <a:pt x="10876379" y="7124619"/>
                </a:cubicBezTo>
                <a:cubicBezTo>
                  <a:pt x="10868186" y="7116500"/>
                  <a:pt x="10858315" y="7122446"/>
                  <a:pt x="10855267" y="7131213"/>
                </a:cubicBezTo>
                <a:cubicBezTo>
                  <a:pt x="10850313" y="7131557"/>
                  <a:pt x="10845549" y="7133920"/>
                  <a:pt x="10843301" y="7138608"/>
                </a:cubicBezTo>
                <a:cubicBezTo>
                  <a:pt x="10839870" y="7145775"/>
                  <a:pt x="10841928" y="7155037"/>
                  <a:pt x="10849360" y="7158811"/>
                </a:cubicBezTo>
                <a:lnTo>
                  <a:pt x="10867119" y="7167769"/>
                </a:lnTo>
                <a:cubicBezTo>
                  <a:pt x="10874054" y="7171352"/>
                  <a:pt x="10883734" y="7169141"/>
                  <a:pt x="10887318" y="7161746"/>
                </a:cubicBezTo>
                <a:close/>
                <a:moveTo>
                  <a:pt x="10848712" y="7097326"/>
                </a:moveTo>
                <a:cubicBezTo>
                  <a:pt x="10850199" y="7105788"/>
                  <a:pt x="10856753" y="7109753"/>
                  <a:pt x="10864832" y="7109715"/>
                </a:cubicBezTo>
                <a:lnTo>
                  <a:pt x="10873865" y="7109677"/>
                </a:lnTo>
                <a:cubicBezTo>
                  <a:pt x="10881411" y="7109639"/>
                  <a:pt x="10887470" y="7100528"/>
                  <a:pt x="10886250" y="7093552"/>
                </a:cubicBezTo>
                <a:cubicBezTo>
                  <a:pt x="10884764" y="7085090"/>
                  <a:pt x="10878209" y="7081126"/>
                  <a:pt x="10870129" y="7081164"/>
                </a:cubicBezTo>
                <a:cubicBezTo>
                  <a:pt x="10867119" y="7081164"/>
                  <a:pt x="10864108" y="7081164"/>
                  <a:pt x="10861097" y="7081202"/>
                </a:cubicBezTo>
                <a:cubicBezTo>
                  <a:pt x="10853552" y="7081240"/>
                  <a:pt x="10847454" y="7090350"/>
                  <a:pt x="10848712" y="7097326"/>
                </a:cubicBezTo>
                <a:close/>
                <a:moveTo>
                  <a:pt x="10855915" y="7054596"/>
                </a:moveTo>
                <a:cubicBezTo>
                  <a:pt x="10868872" y="7067404"/>
                  <a:pt x="10891700" y="7049907"/>
                  <a:pt x="10878552" y="7036947"/>
                </a:cubicBezTo>
                <a:cubicBezTo>
                  <a:pt x="10865633" y="7024101"/>
                  <a:pt x="10842767" y="7041598"/>
                  <a:pt x="10855915" y="7054596"/>
                </a:cubicBezTo>
                <a:close/>
                <a:moveTo>
                  <a:pt x="10884764" y="6980151"/>
                </a:moveTo>
                <a:cubicBezTo>
                  <a:pt x="10877980" y="6974929"/>
                  <a:pt x="10870091" y="6977254"/>
                  <a:pt x="10864604" y="6982819"/>
                </a:cubicBezTo>
                <a:lnTo>
                  <a:pt x="10860106" y="6987355"/>
                </a:lnTo>
                <a:cubicBezTo>
                  <a:pt x="10858620" y="6988880"/>
                  <a:pt x="10857820" y="6990748"/>
                  <a:pt x="10857401" y="6992806"/>
                </a:cubicBezTo>
                <a:cubicBezTo>
                  <a:pt x="10857058" y="6992196"/>
                  <a:pt x="10856715" y="6991587"/>
                  <a:pt x="10856449" y="6990977"/>
                </a:cubicBezTo>
                <a:cubicBezTo>
                  <a:pt x="10855533" y="6988346"/>
                  <a:pt x="10854315" y="6985831"/>
                  <a:pt x="10853399" y="6983201"/>
                </a:cubicBezTo>
                <a:cubicBezTo>
                  <a:pt x="10850008" y="6973480"/>
                  <a:pt x="10838727" y="6973213"/>
                  <a:pt x="10831449" y="6978207"/>
                </a:cubicBezTo>
                <a:cubicBezTo>
                  <a:pt x="10828056" y="6980113"/>
                  <a:pt x="10825503" y="6983391"/>
                  <a:pt x="10824855" y="6987889"/>
                </a:cubicBezTo>
                <a:cubicBezTo>
                  <a:pt x="10824741" y="6988232"/>
                  <a:pt x="10824588" y="6988613"/>
                  <a:pt x="10824474" y="6988994"/>
                </a:cubicBezTo>
                <a:cubicBezTo>
                  <a:pt x="10816890" y="6979122"/>
                  <a:pt x="10797607" y="6980914"/>
                  <a:pt x="10797721" y="6996389"/>
                </a:cubicBezTo>
                <a:cubicBezTo>
                  <a:pt x="10797759" y="7000963"/>
                  <a:pt x="10797492" y="7005805"/>
                  <a:pt x="10797569" y="7010607"/>
                </a:cubicBezTo>
                <a:cubicBezTo>
                  <a:pt x="10792805" y="7012056"/>
                  <a:pt x="10788727" y="7015715"/>
                  <a:pt x="10787507" y="7020747"/>
                </a:cubicBezTo>
                <a:cubicBezTo>
                  <a:pt x="10785641" y="7028332"/>
                  <a:pt x="10790518" y="7036223"/>
                  <a:pt x="10798064" y="7038091"/>
                </a:cubicBezTo>
                <a:lnTo>
                  <a:pt x="10806830" y="7040263"/>
                </a:lnTo>
                <a:cubicBezTo>
                  <a:pt x="10807058" y="7040302"/>
                  <a:pt x="10807287" y="7040263"/>
                  <a:pt x="10807553" y="7040263"/>
                </a:cubicBezTo>
                <a:cubicBezTo>
                  <a:pt x="10811669" y="7044418"/>
                  <a:pt x="10818529" y="7045943"/>
                  <a:pt x="10823940" y="7043770"/>
                </a:cubicBezTo>
                <a:cubicBezTo>
                  <a:pt x="10824512" y="7043541"/>
                  <a:pt x="10825008" y="7043237"/>
                  <a:pt x="10825542" y="7042970"/>
                </a:cubicBezTo>
                <a:cubicBezTo>
                  <a:pt x="10827713" y="7043274"/>
                  <a:pt x="10829885" y="7043504"/>
                  <a:pt x="10832096" y="7043580"/>
                </a:cubicBezTo>
                <a:cubicBezTo>
                  <a:pt x="10834840" y="7043694"/>
                  <a:pt x="10837660" y="7042856"/>
                  <a:pt x="10840176" y="7041483"/>
                </a:cubicBezTo>
                <a:cubicBezTo>
                  <a:pt x="10842119" y="7041902"/>
                  <a:pt x="10844063" y="7042055"/>
                  <a:pt x="10845777" y="7041483"/>
                </a:cubicBezTo>
                <a:cubicBezTo>
                  <a:pt x="10851608" y="7039577"/>
                  <a:pt x="10856715" y="7037595"/>
                  <a:pt x="10860831" y="7032831"/>
                </a:cubicBezTo>
                <a:cubicBezTo>
                  <a:pt x="10862660" y="7030658"/>
                  <a:pt x="10863765" y="7028980"/>
                  <a:pt x="10864870" y="7026236"/>
                </a:cubicBezTo>
                <a:cubicBezTo>
                  <a:pt x="10866242" y="7022843"/>
                  <a:pt x="10868452" y="7022691"/>
                  <a:pt x="10863651" y="7025740"/>
                </a:cubicBezTo>
                <a:cubicBezTo>
                  <a:pt x="10869138" y="7022272"/>
                  <a:pt x="10872454" y="7016439"/>
                  <a:pt x="10871616" y="7010226"/>
                </a:cubicBezTo>
                <a:cubicBezTo>
                  <a:pt x="10875732" y="7010036"/>
                  <a:pt x="10879733" y="7008130"/>
                  <a:pt x="10882934" y="7004928"/>
                </a:cubicBezTo>
                <a:lnTo>
                  <a:pt x="10887431" y="7000392"/>
                </a:lnTo>
                <a:cubicBezTo>
                  <a:pt x="10892881" y="6994789"/>
                  <a:pt x="10890327" y="6984458"/>
                  <a:pt x="10884764" y="6980151"/>
                </a:cubicBezTo>
                <a:close/>
                <a:moveTo>
                  <a:pt x="10735793" y="6666172"/>
                </a:moveTo>
                <a:cubicBezTo>
                  <a:pt x="10731601" y="6684811"/>
                  <a:pt x="10760107" y="6693655"/>
                  <a:pt x="10764337" y="6674900"/>
                </a:cubicBezTo>
                <a:cubicBezTo>
                  <a:pt x="10768529" y="6656261"/>
                  <a:pt x="10740023" y="6647417"/>
                  <a:pt x="10735793" y="6666172"/>
                </a:cubicBezTo>
                <a:close/>
                <a:moveTo>
                  <a:pt x="10758734" y="6488121"/>
                </a:moveTo>
                <a:cubicBezTo>
                  <a:pt x="10762927" y="6469406"/>
                  <a:pt x="10733506" y="6464526"/>
                  <a:pt x="10729314" y="6483242"/>
                </a:cubicBezTo>
                <a:cubicBezTo>
                  <a:pt x="10725084" y="6501996"/>
                  <a:pt x="10754543" y="6506837"/>
                  <a:pt x="10758734" y="6488121"/>
                </a:cubicBezTo>
                <a:close/>
                <a:moveTo>
                  <a:pt x="10792576" y="6700630"/>
                </a:moveTo>
                <a:cubicBezTo>
                  <a:pt x="10796807" y="6681876"/>
                  <a:pt x="10767729" y="6675091"/>
                  <a:pt x="10763536" y="6693807"/>
                </a:cubicBezTo>
                <a:cubicBezTo>
                  <a:pt x="10759307" y="6712561"/>
                  <a:pt x="10788346" y="6719385"/>
                  <a:pt x="10792576" y="6700630"/>
                </a:cubicBezTo>
                <a:close/>
                <a:moveTo>
                  <a:pt x="10944978" y="7003746"/>
                </a:moveTo>
                <a:cubicBezTo>
                  <a:pt x="10931830" y="6990710"/>
                  <a:pt x="10911441" y="7010951"/>
                  <a:pt x="10924589" y="7023987"/>
                </a:cubicBezTo>
                <a:cubicBezTo>
                  <a:pt x="10937737" y="7037023"/>
                  <a:pt x="10958125" y="7016744"/>
                  <a:pt x="10944978" y="7003746"/>
                </a:cubicBezTo>
                <a:close/>
                <a:moveTo>
                  <a:pt x="10911707" y="7062067"/>
                </a:moveTo>
                <a:cubicBezTo>
                  <a:pt x="10903018" y="7079220"/>
                  <a:pt x="10929543" y="7092943"/>
                  <a:pt x="10938232" y="7075751"/>
                </a:cubicBezTo>
                <a:cubicBezTo>
                  <a:pt x="10946883" y="7058636"/>
                  <a:pt x="10920396" y="7044914"/>
                  <a:pt x="10911707" y="7062067"/>
                </a:cubicBezTo>
                <a:close/>
                <a:moveTo>
                  <a:pt x="10921196" y="6946302"/>
                </a:moveTo>
                <a:lnTo>
                  <a:pt x="10915289" y="6943290"/>
                </a:lnTo>
                <a:cubicBezTo>
                  <a:pt x="10908087" y="6939670"/>
                  <a:pt x="10899131" y="6941309"/>
                  <a:pt x="10894863" y="6948551"/>
                </a:cubicBezTo>
                <a:cubicBezTo>
                  <a:pt x="10890975" y="6955145"/>
                  <a:pt x="10892920" y="6965323"/>
                  <a:pt x="10900122" y="6968983"/>
                </a:cubicBezTo>
                <a:lnTo>
                  <a:pt x="10906029" y="6971994"/>
                </a:lnTo>
                <a:cubicBezTo>
                  <a:pt x="10913193" y="6975615"/>
                  <a:pt x="10922187" y="6973976"/>
                  <a:pt x="10926455" y="6966733"/>
                </a:cubicBezTo>
                <a:cubicBezTo>
                  <a:pt x="10930381" y="6960139"/>
                  <a:pt x="10928437" y="6949961"/>
                  <a:pt x="10921196" y="6946302"/>
                </a:cubicBezTo>
                <a:close/>
                <a:moveTo>
                  <a:pt x="10912660" y="6801034"/>
                </a:moveTo>
                <a:lnTo>
                  <a:pt x="10914109" y="6794592"/>
                </a:lnTo>
                <a:cubicBezTo>
                  <a:pt x="10915861" y="6786701"/>
                  <a:pt x="10909002" y="6778773"/>
                  <a:pt x="10901456" y="6777667"/>
                </a:cubicBezTo>
                <a:cubicBezTo>
                  <a:pt x="10892957" y="6776447"/>
                  <a:pt x="10886327" y="6782432"/>
                  <a:pt x="10884573" y="6790323"/>
                </a:cubicBezTo>
                <a:lnTo>
                  <a:pt x="10883125" y="6796764"/>
                </a:lnTo>
                <a:cubicBezTo>
                  <a:pt x="10881372" y="6804655"/>
                  <a:pt x="10888232" y="6812584"/>
                  <a:pt x="10895739" y="6813689"/>
                </a:cubicBezTo>
                <a:cubicBezTo>
                  <a:pt x="10904238" y="6814909"/>
                  <a:pt x="10910907" y="6808924"/>
                  <a:pt x="10912660" y="6801034"/>
                </a:cubicBezTo>
                <a:close/>
                <a:moveTo>
                  <a:pt x="10881829" y="6855009"/>
                </a:moveTo>
                <a:cubicBezTo>
                  <a:pt x="10874970" y="6851274"/>
                  <a:pt x="10865022" y="6854437"/>
                  <a:pt x="10861783" y="6861604"/>
                </a:cubicBezTo>
                <a:cubicBezTo>
                  <a:pt x="10858735" y="6868427"/>
                  <a:pt x="10860793" y="6875745"/>
                  <a:pt x="10866509" y="6880091"/>
                </a:cubicBezTo>
                <a:cubicBezTo>
                  <a:pt x="10866700" y="6883407"/>
                  <a:pt x="10867843" y="6886762"/>
                  <a:pt x="10870777" y="6889658"/>
                </a:cubicBezTo>
                <a:cubicBezTo>
                  <a:pt x="10872683" y="6891526"/>
                  <a:pt x="10874665" y="6892518"/>
                  <a:pt x="10876684" y="6893051"/>
                </a:cubicBezTo>
                <a:cubicBezTo>
                  <a:pt x="10880495" y="6894995"/>
                  <a:pt x="10885068" y="6895605"/>
                  <a:pt x="10888841" y="6894309"/>
                </a:cubicBezTo>
                <a:cubicBezTo>
                  <a:pt x="10897188" y="6891450"/>
                  <a:pt x="10899818" y="6883254"/>
                  <a:pt x="10898064" y="6875326"/>
                </a:cubicBezTo>
                <a:cubicBezTo>
                  <a:pt x="10896082" y="6866330"/>
                  <a:pt x="10889832" y="6859354"/>
                  <a:pt x="10881829" y="6855009"/>
                </a:cubicBezTo>
                <a:close/>
                <a:moveTo>
                  <a:pt x="10900961" y="6705967"/>
                </a:moveTo>
                <a:lnTo>
                  <a:pt x="10895930" y="6698038"/>
                </a:lnTo>
                <a:cubicBezTo>
                  <a:pt x="10891738" y="6691406"/>
                  <a:pt x="10880381" y="6691063"/>
                  <a:pt x="10874931" y="6696018"/>
                </a:cubicBezTo>
                <a:cubicBezTo>
                  <a:pt x="10868300" y="6702003"/>
                  <a:pt x="10868452" y="6709931"/>
                  <a:pt x="10872911" y="6717021"/>
                </a:cubicBezTo>
                <a:lnTo>
                  <a:pt x="10877942" y="6724950"/>
                </a:lnTo>
                <a:cubicBezTo>
                  <a:pt x="10882134" y="6731544"/>
                  <a:pt x="10893491" y="6731887"/>
                  <a:pt x="10898941" y="6726970"/>
                </a:cubicBezTo>
                <a:cubicBezTo>
                  <a:pt x="10905571" y="6720986"/>
                  <a:pt x="10905457" y="6713057"/>
                  <a:pt x="10900961" y="6705967"/>
                </a:cubicBezTo>
                <a:close/>
                <a:moveTo>
                  <a:pt x="10852942" y="6785863"/>
                </a:moveTo>
                <a:cubicBezTo>
                  <a:pt x="10845244" y="6788417"/>
                  <a:pt x="10840976" y="6797069"/>
                  <a:pt x="10843490" y="6804731"/>
                </a:cubicBezTo>
                <a:lnTo>
                  <a:pt x="10846426" y="6813651"/>
                </a:lnTo>
                <a:cubicBezTo>
                  <a:pt x="10848940" y="6821312"/>
                  <a:pt x="10857668" y="6825620"/>
                  <a:pt x="10865290" y="6823104"/>
                </a:cubicBezTo>
                <a:cubicBezTo>
                  <a:pt x="10872988" y="6820550"/>
                  <a:pt x="10877256" y="6811935"/>
                  <a:pt x="10874741" y="6804236"/>
                </a:cubicBezTo>
                <a:lnTo>
                  <a:pt x="10871806" y="6795316"/>
                </a:lnTo>
                <a:cubicBezTo>
                  <a:pt x="10869291" y="6787654"/>
                  <a:pt x="10860526" y="6783347"/>
                  <a:pt x="10852942" y="6785863"/>
                </a:cubicBezTo>
                <a:close/>
                <a:moveTo>
                  <a:pt x="10837583" y="6885694"/>
                </a:moveTo>
                <a:cubicBezTo>
                  <a:pt x="10828933" y="6902809"/>
                  <a:pt x="10857172" y="6912529"/>
                  <a:pt x="10865747" y="6895605"/>
                </a:cubicBezTo>
                <a:cubicBezTo>
                  <a:pt x="10874398" y="6878490"/>
                  <a:pt x="10846158" y="6868808"/>
                  <a:pt x="10837583" y="6885694"/>
                </a:cubicBezTo>
                <a:close/>
                <a:moveTo>
                  <a:pt x="10860907" y="6951867"/>
                </a:moveTo>
                <a:cubicBezTo>
                  <a:pt x="10866433" y="6957128"/>
                  <a:pt x="10875541" y="6958004"/>
                  <a:pt x="10881220" y="6952287"/>
                </a:cubicBezTo>
                <a:lnTo>
                  <a:pt x="10894711" y="6938679"/>
                </a:lnTo>
                <a:cubicBezTo>
                  <a:pt x="10900007" y="6933342"/>
                  <a:pt x="10900846" y="6923813"/>
                  <a:pt x="10895129" y="6918361"/>
                </a:cubicBezTo>
                <a:cubicBezTo>
                  <a:pt x="10889604" y="6913101"/>
                  <a:pt x="10880495" y="6912225"/>
                  <a:pt x="10874817" y="6917942"/>
                </a:cubicBezTo>
                <a:lnTo>
                  <a:pt x="10861326" y="6931550"/>
                </a:lnTo>
                <a:cubicBezTo>
                  <a:pt x="10856029" y="6936887"/>
                  <a:pt x="10855190" y="6946416"/>
                  <a:pt x="10860907" y="6951867"/>
                </a:cubicBezTo>
                <a:close/>
                <a:moveTo>
                  <a:pt x="10937469" y="6690300"/>
                </a:moveTo>
                <a:cubicBezTo>
                  <a:pt x="10941662" y="6671584"/>
                  <a:pt x="10911898" y="6668992"/>
                  <a:pt x="10907744" y="6687518"/>
                </a:cubicBezTo>
                <a:cubicBezTo>
                  <a:pt x="10903552" y="6706234"/>
                  <a:pt x="10933316" y="6708788"/>
                  <a:pt x="10937469" y="6690300"/>
                </a:cubicBezTo>
                <a:close/>
                <a:moveTo>
                  <a:pt x="10918110" y="6537217"/>
                </a:moveTo>
                <a:cubicBezTo>
                  <a:pt x="10915404" y="6532415"/>
                  <a:pt x="10910641" y="6529442"/>
                  <a:pt x="10905534" y="6529137"/>
                </a:cubicBezTo>
                <a:cubicBezTo>
                  <a:pt x="10902332" y="6526202"/>
                  <a:pt x="10898064" y="6524639"/>
                  <a:pt x="10893109" y="6525668"/>
                </a:cubicBezTo>
                <a:cubicBezTo>
                  <a:pt x="10885984" y="6527155"/>
                  <a:pt x="10878895" y="6535655"/>
                  <a:pt x="10881525" y="6543317"/>
                </a:cubicBezTo>
                <a:cubicBezTo>
                  <a:pt x="10883849" y="6550026"/>
                  <a:pt x="10887165" y="6556391"/>
                  <a:pt x="10894443" y="6558793"/>
                </a:cubicBezTo>
                <a:cubicBezTo>
                  <a:pt x="10900236" y="6560737"/>
                  <a:pt x="10905991" y="6559860"/>
                  <a:pt x="10911479" y="6557230"/>
                </a:cubicBezTo>
                <a:cubicBezTo>
                  <a:pt x="10918491" y="6553876"/>
                  <a:pt x="10922035" y="6544155"/>
                  <a:pt x="10918110" y="6537217"/>
                </a:cubicBezTo>
                <a:close/>
                <a:moveTo>
                  <a:pt x="10872683" y="6608041"/>
                </a:moveTo>
                <a:lnTo>
                  <a:pt x="10866204" y="6606593"/>
                </a:lnTo>
                <a:cubicBezTo>
                  <a:pt x="10858354" y="6604839"/>
                  <a:pt x="10850160" y="6610214"/>
                  <a:pt x="10848483" y="6618028"/>
                </a:cubicBezTo>
                <a:cubicBezTo>
                  <a:pt x="10846768" y="6625995"/>
                  <a:pt x="10852027" y="6634000"/>
                  <a:pt x="10859916" y="6635753"/>
                </a:cubicBezTo>
                <a:lnTo>
                  <a:pt x="10866395" y="6637202"/>
                </a:lnTo>
                <a:cubicBezTo>
                  <a:pt x="10874245" y="6638955"/>
                  <a:pt x="10882439" y="6633580"/>
                  <a:pt x="10884116" y="6625767"/>
                </a:cubicBezTo>
                <a:cubicBezTo>
                  <a:pt x="10885831" y="6617838"/>
                  <a:pt x="10880572" y="6609833"/>
                  <a:pt x="10872683" y="6608041"/>
                </a:cubicBezTo>
                <a:close/>
                <a:moveTo>
                  <a:pt x="10848102" y="6680695"/>
                </a:moveTo>
                <a:cubicBezTo>
                  <a:pt x="10843872" y="6699449"/>
                  <a:pt x="10873597" y="6702460"/>
                  <a:pt x="10877752" y="6683935"/>
                </a:cubicBezTo>
                <a:cubicBezTo>
                  <a:pt x="10881982" y="6665181"/>
                  <a:pt x="10852256" y="6662169"/>
                  <a:pt x="10848102" y="6680695"/>
                </a:cubicBezTo>
                <a:close/>
                <a:moveTo>
                  <a:pt x="10829352" y="6733984"/>
                </a:moveTo>
                <a:cubicBezTo>
                  <a:pt x="10825198" y="6752471"/>
                  <a:pt x="10853170" y="6762915"/>
                  <a:pt x="10857401" y="6744200"/>
                </a:cubicBezTo>
                <a:cubicBezTo>
                  <a:pt x="10861554" y="6725712"/>
                  <a:pt x="10833583" y="6715268"/>
                  <a:pt x="10829352" y="6733984"/>
                </a:cubicBezTo>
                <a:close/>
                <a:moveTo>
                  <a:pt x="10826722" y="6947293"/>
                </a:moveTo>
                <a:cubicBezTo>
                  <a:pt x="10824208" y="6939631"/>
                  <a:pt x="10814565" y="6936048"/>
                  <a:pt x="10807362" y="6938869"/>
                </a:cubicBezTo>
                <a:cubicBezTo>
                  <a:pt x="10799474" y="6941957"/>
                  <a:pt x="10796425" y="6950533"/>
                  <a:pt x="10798941" y="6958195"/>
                </a:cubicBezTo>
                <a:lnTo>
                  <a:pt x="10801875" y="6967114"/>
                </a:lnTo>
                <a:cubicBezTo>
                  <a:pt x="10804390" y="6974776"/>
                  <a:pt x="10814032" y="6978360"/>
                  <a:pt x="10821235" y="6975539"/>
                </a:cubicBezTo>
                <a:cubicBezTo>
                  <a:pt x="10829124" y="6972413"/>
                  <a:pt x="10832172" y="6963875"/>
                  <a:pt x="10829657" y="6956175"/>
                </a:cubicBezTo>
                <a:cubicBezTo>
                  <a:pt x="10828667" y="6953239"/>
                  <a:pt x="10827713" y="6950267"/>
                  <a:pt x="10826722" y="6947293"/>
                </a:cubicBezTo>
                <a:close/>
                <a:moveTo>
                  <a:pt x="10843567" y="6533673"/>
                </a:moveTo>
                <a:cubicBezTo>
                  <a:pt x="10844215" y="6524944"/>
                  <a:pt x="10838727" y="6518921"/>
                  <a:pt x="10830533" y="6517091"/>
                </a:cubicBezTo>
                <a:lnTo>
                  <a:pt x="10824055" y="6515643"/>
                </a:lnTo>
                <a:cubicBezTo>
                  <a:pt x="10816433" y="6513928"/>
                  <a:pt x="10808010" y="6521208"/>
                  <a:pt x="10807478" y="6528679"/>
                </a:cubicBezTo>
                <a:cubicBezTo>
                  <a:pt x="10806830" y="6537408"/>
                  <a:pt x="10812317" y="6543431"/>
                  <a:pt x="10820510" y="6545261"/>
                </a:cubicBezTo>
                <a:lnTo>
                  <a:pt x="10826990" y="6546709"/>
                </a:lnTo>
                <a:cubicBezTo>
                  <a:pt x="10834611" y="6548424"/>
                  <a:pt x="10842995" y="6541144"/>
                  <a:pt x="10843567" y="6533673"/>
                </a:cubicBezTo>
                <a:close/>
                <a:moveTo>
                  <a:pt x="10798712" y="6747859"/>
                </a:moveTo>
                <a:lnTo>
                  <a:pt x="10792233" y="6746410"/>
                </a:lnTo>
                <a:cubicBezTo>
                  <a:pt x="10784344" y="6744657"/>
                  <a:pt x="10776684" y="6752547"/>
                  <a:pt x="10775961" y="6759866"/>
                </a:cubicBezTo>
                <a:cubicBezTo>
                  <a:pt x="10775122" y="6768710"/>
                  <a:pt x="10781525" y="6774351"/>
                  <a:pt x="10789414" y="6776142"/>
                </a:cubicBezTo>
                <a:lnTo>
                  <a:pt x="10795892" y="6777591"/>
                </a:lnTo>
                <a:cubicBezTo>
                  <a:pt x="10803742" y="6779344"/>
                  <a:pt x="10811441" y="6771454"/>
                  <a:pt x="10812165" y="6764135"/>
                </a:cubicBezTo>
                <a:cubicBezTo>
                  <a:pt x="10813003" y="6755292"/>
                  <a:pt x="10806601" y="6749651"/>
                  <a:pt x="10798712" y="6747859"/>
                </a:cubicBezTo>
                <a:close/>
                <a:moveTo>
                  <a:pt x="10794977" y="6590583"/>
                </a:moveTo>
                <a:cubicBezTo>
                  <a:pt x="10786898" y="6589287"/>
                  <a:pt x="10779162" y="6594014"/>
                  <a:pt x="10777332" y="6602171"/>
                </a:cubicBezTo>
                <a:lnTo>
                  <a:pt x="10775884" y="6608613"/>
                </a:lnTo>
                <a:cubicBezTo>
                  <a:pt x="10774169" y="6616237"/>
                  <a:pt x="10779580" y="6625004"/>
                  <a:pt x="10787432" y="6626262"/>
                </a:cubicBezTo>
                <a:cubicBezTo>
                  <a:pt x="10795510" y="6627558"/>
                  <a:pt x="10803247" y="6622831"/>
                  <a:pt x="10805076" y="6614712"/>
                </a:cubicBezTo>
                <a:lnTo>
                  <a:pt x="10806524" y="6608232"/>
                </a:lnTo>
                <a:cubicBezTo>
                  <a:pt x="10808239" y="6600608"/>
                  <a:pt x="10802828" y="6591841"/>
                  <a:pt x="10794977" y="6590583"/>
                </a:cubicBezTo>
                <a:close/>
                <a:moveTo>
                  <a:pt x="10788689" y="6500815"/>
                </a:moveTo>
                <a:cubicBezTo>
                  <a:pt x="10780991" y="6499176"/>
                  <a:pt x="10772341" y="6503331"/>
                  <a:pt x="10770511" y="6511526"/>
                </a:cubicBezTo>
                <a:lnTo>
                  <a:pt x="10769063" y="6517968"/>
                </a:lnTo>
                <a:cubicBezTo>
                  <a:pt x="10767348" y="6525592"/>
                  <a:pt x="10771692" y="6534435"/>
                  <a:pt x="10779771" y="6536189"/>
                </a:cubicBezTo>
                <a:cubicBezTo>
                  <a:pt x="10787469" y="6537790"/>
                  <a:pt x="10796121" y="6533635"/>
                  <a:pt x="10797950" y="6525477"/>
                </a:cubicBezTo>
                <a:lnTo>
                  <a:pt x="10799398" y="6518997"/>
                </a:lnTo>
                <a:cubicBezTo>
                  <a:pt x="10801075" y="6511412"/>
                  <a:pt x="10796730" y="6502530"/>
                  <a:pt x="10788689" y="6500815"/>
                </a:cubicBezTo>
                <a:close/>
                <a:moveTo>
                  <a:pt x="10768300" y="7147604"/>
                </a:moveTo>
                <a:lnTo>
                  <a:pt x="10772836" y="7152102"/>
                </a:lnTo>
                <a:cubicBezTo>
                  <a:pt x="10778361" y="7157553"/>
                  <a:pt x="10788498" y="7155609"/>
                  <a:pt x="10793034" y="7150005"/>
                </a:cubicBezTo>
                <a:cubicBezTo>
                  <a:pt x="10798330" y="7143525"/>
                  <a:pt x="10796501" y="7135292"/>
                  <a:pt x="10790976" y="7129803"/>
                </a:cubicBezTo>
                <a:lnTo>
                  <a:pt x="10786441" y="7125305"/>
                </a:lnTo>
                <a:cubicBezTo>
                  <a:pt x="10780914" y="7119816"/>
                  <a:pt x="10770777" y="7121760"/>
                  <a:pt x="10766243" y="7127364"/>
                </a:cubicBezTo>
                <a:cubicBezTo>
                  <a:pt x="10760945" y="7133881"/>
                  <a:pt x="10762775" y="7142115"/>
                  <a:pt x="10768300" y="7147604"/>
                </a:cubicBezTo>
                <a:close/>
                <a:moveTo>
                  <a:pt x="10786021" y="7218618"/>
                </a:moveTo>
                <a:cubicBezTo>
                  <a:pt x="10785183" y="7230092"/>
                  <a:pt x="10799626" y="7240918"/>
                  <a:pt x="10809955" y="7230511"/>
                </a:cubicBezTo>
                <a:lnTo>
                  <a:pt x="10812737" y="7227691"/>
                </a:lnTo>
                <a:cubicBezTo>
                  <a:pt x="10820739" y="7219647"/>
                  <a:pt x="10816242" y="7208784"/>
                  <a:pt x="10808582" y="7204629"/>
                </a:cubicBezTo>
                <a:cubicBezTo>
                  <a:pt x="10807973" y="7202075"/>
                  <a:pt x="10806905" y="7199559"/>
                  <a:pt x="10804696" y="7197310"/>
                </a:cubicBezTo>
                <a:cubicBezTo>
                  <a:pt x="10791966" y="7184731"/>
                  <a:pt x="10775160" y="7205620"/>
                  <a:pt x="10786021" y="7218618"/>
                </a:cubicBezTo>
                <a:close/>
                <a:moveTo>
                  <a:pt x="10822721" y="7171847"/>
                </a:moveTo>
                <a:cubicBezTo>
                  <a:pt x="10831372" y="7154732"/>
                  <a:pt x="10803705" y="7143564"/>
                  <a:pt x="10795053" y="7160641"/>
                </a:cubicBezTo>
                <a:cubicBezTo>
                  <a:pt x="10786403" y="7177794"/>
                  <a:pt x="10814108" y="7188924"/>
                  <a:pt x="10822721" y="7171847"/>
                </a:cubicBezTo>
                <a:close/>
                <a:moveTo>
                  <a:pt x="10830038" y="7082041"/>
                </a:moveTo>
                <a:cubicBezTo>
                  <a:pt x="10830876" y="7075065"/>
                  <a:pt x="10826760" y="7069576"/>
                  <a:pt x="10820892" y="7066946"/>
                </a:cubicBezTo>
                <a:cubicBezTo>
                  <a:pt x="10820396" y="7061572"/>
                  <a:pt x="10817500" y="7056768"/>
                  <a:pt x="10811898" y="7054520"/>
                </a:cubicBezTo>
                <a:cubicBezTo>
                  <a:pt x="10809764" y="7053681"/>
                  <a:pt x="10807325" y="7053605"/>
                  <a:pt x="10804885" y="7053834"/>
                </a:cubicBezTo>
                <a:cubicBezTo>
                  <a:pt x="10804696" y="7053643"/>
                  <a:pt x="10804619" y="7053376"/>
                  <a:pt x="10804428" y="7053186"/>
                </a:cubicBezTo>
                <a:lnTo>
                  <a:pt x="10799894" y="7048688"/>
                </a:lnTo>
                <a:cubicBezTo>
                  <a:pt x="10794367" y="7043237"/>
                  <a:pt x="10784421" y="7044761"/>
                  <a:pt x="10779657" y="7050327"/>
                </a:cubicBezTo>
                <a:cubicBezTo>
                  <a:pt x="10774321" y="7056616"/>
                  <a:pt x="10775770" y="7065117"/>
                  <a:pt x="10781296" y="7070567"/>
                </a:cubicBezTo>
                <a:lnTo>
                  <a:pt x="10785830" y="7075065"/>
                </a:lnTo>
                <a:cubicBezTo>
                  <a:pt x="10787660" y="7076857"/>
                  <a:pt x="10789985" y="7077657"/>
                  <a:pt x="10792423" y="7078038"/>
                </a:cubicBezTo>
                <a:cubicBezTo>
                  <a:pt x="10793034" y="7080402"/>
                  <a:pt x="10793339" y="7082879"/>
                  <a:pt x="10795016" y="7085014"/>
                </a:cubicBezTo>
                <a:cubicBezTo>
                  <a:pt x="10799626" y="7091075"/>
                  <a:pt x="10806258" y="7093629"/>
                  <a:pt x="10813499" y="7095039"/>
                </a:cubicBezTo>
                <a:cubicBezTo>
                  <a:pt x="10821349" y="7096640"/>
                  <a:pt x="10829124" y="7089626"/>
                  <a:pt x="10830038" y="7082041"/>
                </a:cubicBezTo>
                <a:close/>
                <a:moveTo>
                  <a:pt x="10917119" y="7043923"/>
                </a:moveTo>
                <a:cubicBezTo>
                  <a:pt x="10925732" y="7026884"/>
                  <a:pt x="10900275" y="7011332"/>
                  <a:pt x="10891586" y="7028485"/>
                </a:cubicBezTo>
                <a:cubicBezTo>
                  <a:pt x="10882972" y="7045524"/>
                  <a:pt x="10908468" y="7061114"/>
                  <a:pt x="10917119" y="7043923"/>
                </a:cubicBezTo>
                <a:close/>
                <a:moveTo>
                  <a:pt x="10894634" y="7102015"/>
                </a:moveTo>
                <a:cubicBezTo>
                  <a:pt x="10907744" y="7115013"/>
                  <a:pt x="10925427" y="7092333"/>
                  <a:pt x="10912432" y="7079449"/>
                </a:cubicBezTo>
                <a:cubicBezTo>
                  <a:pt x="10899322" y="7066450"/>
                  <a:pt x="10881639" y="7089131"/>
                  <a:pt x="10894634" y="7102015"/>
                </a:cubicBezTo>
                <a:close/>
                <a:moveTo>
                  <a:pt x="10916700" y="7148214"/>
                </a:moveTo>
                <a:lnTo>
                  <a:pt x="10922607" y="7151225"/>
                </a:lnTo>
                <a:cubicBezTo>
                  <a:pt x="10929809" y="7154846"/>
                  <a:pt x="10939223" y="7149053"/>
                  <a:pt x="10941662" y="7142153"/>
                </a:cubicBezTo>
                <a:cubicBezTo>
                  <a:pt x="10942157" y="7140781"/>
                  <a:pt x="10942119" y="7139561"/>
                  <a:pt x="10942233" y="7138265"/>
                </a:cubicBezTo>
                <a:cubicBezTo>
                  <a:pt x="10947759" y="7141238"/>
                  <a:pt x="10954581" y="7141276"/>
                  <a:pt x="10959116" y="7136664"/>
                </a:cubicBezTo>
                <a:lnTo>
                  <a:pt x="10963613" y="7132128"/>
                </a:lnTo>
                <a:cubicBezTo>
                  <a:pt x="10969062" y="7126601"/>
                  <a:pt x="10968872" y="7117186"/>
                  <a:pt x="10963346" y="7111811"/>
                </a:cubicBezTo>
                <a:cubicBezTo>
                  <a:pt x="10957744" y="7106322"/>
                  <a:pt x="10948521" y="7106551"/>
                  <a:pt x="10943033" y="7112078"/>
                </a:cubicBezTo>
                <a:lnTo>
                  <a:pt x="10938537" y="7116614"/>
                </a:lnTo>
                <a:cubicBezTo>
                  <a:pt x="10936326" y="7118863"/>
                  <a:pt x="10935678" y="7121912"/>
                  <a:pt x="10935298" y="7124924"/>
                </a:cubicBezTo>
                <a:cubicBezTo>
                  <a:pt x="10934421" y="7124276"/>
                  <a:pt x="10933582" y="7123590"/>
                  <a:pt x="10932591" y="7123094"/>
                </a:cubicBezTo>
                <a:lnTo>
                  <a:pt x="10926684" y="7120083"/>
                </a:lnTo>
                <a:cubicBezTo>
                  <a:pt x="10919482" y="7116424"/>
                  <a:pt x="10910068" y="7122256"/>
                  <a:pt x="10907630" y="7129155"/>
                </a:cubicBezTo>
                <a:cubicBezTo>
                  <a:pt x="10904657" y="7137541"/>
                  <a:pt x="10909497" y="7144555"/>
                  <a:pt x="10916700" y="7148214"/>
                </a:cubicBezTo>
                <a:close/>
                <a:moveTo>
                  <a:pt x="10984078" y="6909023"/>
                </a:moveTo>
                <a:cubicBezTo>
                  <a:pt x="10984688" y="6908260"/>
                  <a:pt x="10985792" y="6908222"/>
                  <a:pt x="10986288" y="6907307"/>
                </a:cubicBezTo>
                <a:lnTo>
                  <a:pt x="10989299" y="6901399"/>
                </a:lnTo>
                <a:cubicBezTo>
                  <a:pt x="10992804" y="6894423"/>
                  <a:pt x="10990785" y="6884779"/>
                  <a:pt x="10983392" y="6881158"/>
                </a:cubicBezTo>
                <a:cubicBezTo>
                  <a:pt x="10978895" y="6878947"/>
                  <a:pt x="10973521" y="6879176"/>
                  <a:pt x="10969176" y="6881387"/>
                </a:cubicBezTo>
                <a:cubicBezTo>
                  <a:pt x="10968529" y="6879900"/>
                  <a:pt x="10968033" y="6878299"/>
                  <a:pt x="10966890" y="6877194"/>
                </a:cubicBezTo>
                <a:cubicBezTo>
                  <a:pt x="10966776" y="6872086"/>
                  <a:pt x="10964376" y="6867092"/>
                  <a:pt x="10959458" y="6864577"/>
                </a:cubicBezTo>
                <a:lnTo>
                  <a:pt x="10956296" y="6862976"/>
                </a:lnTo>
                <a:cubicBezTo>
                  <a:pt x="10956676" y="6862442"/>
                  <a:pt x="10957135" y="6862137"/>
                  <a:pt x="10957476" y="6861489"/>
                </a:cubicBezTo>
                <a:cubicBezTo>
                  <a:pt x="10966128" y="6844374"/>
                  <a:pt x="10938765" y="6832443"/>
                  <a:pt x="10930114" y="6849558"/>
                </a:cubicBezTo>
                <a:cubicBezTo>
                  <a:pt x="10926532" y="6856648"/>
                  <a:pt x="10929237" y="6862709"/>
                  <a:pt x="10934116" y="6866292"/>
                </a:cubicBezTo>
                <a:cubicBezTo>
                  <a:pt x="10933849" y="6866673"/>
                  <a:pt x="10933468" y="6866902"/>
                  <a:pt x="10933239" y="6867321"/>
                </a:cubicBezTo>
                <a:cubicBezTo>
                  <a:pt x="10932096" y="6869608"/>
                  <a:pt x="10931562" y="6872200"/>
                  <a:pt x="10931601" y="6874754"/>
                </a:cubicBezTo>
                <a:cubicBezTo>
                  <a:pt x="10926684" y="6874564"/>
                  <a:pt x="10921959" y="6876507"/>
                  <a:pt x="10918910" y="6881196"/>
                </a:cubicBezTo>
                <a:cubicBezTo>
                  <a:pt x="10914871" y="6887371"/>
                  <a:pt x="10916052" y="6898197"/>
                  <a:pt x="10923255" y="6901856"/>
                </a:cubicBezTo>
                <a:lnTo>
                  <a:pt x="10929200" y="6904867"/>
                </a:lnTo>
                <a:cubicBezTo>
                  <a:pt x="10933849" y="6907231"/>
                  <a:pt x="10939032" y="6907498"/>
                  <a:pt x="10943453" y="6905630"/>
                </a:cubicBezTo>
                <a:cubicBezTo>
                  <a:pt x="10941090" y="6912186"/>
                  <a:pt x="10944787" y="6920191"/>
                  <a:pt x="10950960" y="6923012"/>
                </a:cubicBezTo>
                <a:cubicBezTo>
                  <a:pt x="10957135" y="6925833"/>
                  <a:pt x="10963346" y="6923698"/>
                  <a:pt x="10967538" y="6919086"/>
                </a:cubicBezTo>
                <a:cubicBezTo>
                  <a:pt x="10972569" y="6920229"/>
                  <a:pt x="10977865" y="6918972"/>
                  <a:pt x="10981563" y="6914512"/>
                </a:cubicBezTo>
                <a:cubicBezTo>
                  <a:pt x="10982744" y="6912949"/>
                  <a:pt x="10983544" y="6911043"/>
                  <a:pt x="10984078" y="6909023"/>
                </a:cubicBezTo>
                <a:close/>
                <a:moveTo>
                  <a:pt x="10970930" y="6782966"/>
                </a:moveTo>
                <a:cubicBezTo>
                  <a:pt x="10979581" y="6784033"/>
                  <a:pt x="10985792" y="6777858"/>
                  <a:pt x="10987584" y="6769967"/>
                </a:cubicBezTo>
                <a:lnTo>
                  <a:pt x="10989031" y="6763526"/>
                </a:lnTo>
                <a:cubicBezTo>
                  <a:pt x="10990785" y="6755635"/>
                  <a:pt x="10983506" y="6747782"/>
                  <a:pt x="10976074" y="6746867"/>
                </a:cubicBezTo>
                <a:cubicBezTo>
                  <a:pt x="10967424" y="6745800"/>
                  <a:pt x="10961212" y="6751938"/>
                  <a:pt x="10959421" y="6759828"/>
                </a:cubicBezTo>
                <a:lnTo>
                  <a:pt x="10957972" y="6766270"/>
                </a:lnTo>
                <a:cubicBezTo>
                  <a:pt x="10956181" y="6774199"/>
                  <a:pt x="10963499" y="6782051"/>
                  <a:pt x="10970930" y="6782966"/>
                </a:cubicBezTo>
                <a:close/>
                <a:moveTo>
                  <a:pt x="10991433" y="6808429"/>
                </a:moveTo>
                <a:cubicBezTo>
                  <a:pt x="10995625" y="6789674"/>
                  <a:pt x="10966699" y="6782470"/>
                  <a:pt x="10962469" y="6801224"/>
                </a:cubicBezTo>
                <a:cubicBezTo>
                  <a:pt x="10958278" y="6819940"/>
                  <a:pt x="10987240" y="6827183"/>
                  <a:pt x="10991433" y="6808429"/>
                </a:cubicBezTo>
                <a:close/>
                <a:moveTo>
                  <a:pt x="10992272" y="6601028"/>
                </a:moveTo>
                <a:cubicBezTo>
                  <a:pt x="10999131" y="6598092"/>
                  <a:pt x="11002638" y="6589516"/>
                  <a:pt x="11000160" y="6582617"/>
                </a:cubicBezTo>
                <a:cubicBezTo>
                  <a:pt x="10997340" y="6574726"/>
                  <a:pt x="10988804" y="6571219"/>
                  <a:pt x="10981067" y="6573620"/>
                </a:cubicBezTo>
                <a:cubicBezTo>
                  <a:pt x="10980267" y="6573887"/>
                  <a:pt x="10979581" y="6574345"/>
                  <a:pt x="10978819" y="6574650"/>
                </a:cubicBezTo>
                <a:cubicBezTo>
                  <a:pt x="10976037" y="6570914"/>
                  <a:pt x="10971463" y="6568398"/>
                  <a:pt x="10966890" y="6568398"/>
                </a:cubicBezTo>
                <a:cubicBezTo>
                  <a:pt x="10970053" y="6566988"/>
                  <a:pt x="10972569" y="6564129"/>
                  <a:pt x="10973635" y="6559478"/>
                </a:cubicBezTo>
                <a:cubicBezTo>
                  <a:pt x="10977790" y="6540992"/>
                  <a:pt x="10949703" y="6530814"/>
                  <a:pt x="10945510" y="6549530"/>
                </a:cubicBezTo>
                <a:cubicBezTo>
                  <a:pt x="10942843" y="6561385"/>
                  <a:pt x="10953362" y="6569733"/>
                  <a:pt x="10962394" y="6569390"/>
                </a:cubicBezTo>
                <a:cubicBezTo>
                  <a:pt x="10955876" y="6571562"/>
                  <a:pt x="10951723" y="6577242"/>
                  <a:pt x="10951799" y="6584446"/>
                </a:cubicBezTo>
                <a:cubicBezTo>
                  <a:pt x="10951913" y="6593823"/>
                  <a:pt x="10953285" y="6604992"/>
                  <a:pt x="10960221" y="6611929"/>
                </a:cubicBezTo>
                <a:cubicBezTo>
                  <a:pt x="10960869" y="6613035"/>
                  <a:pt x="10961592" y="6614064"/>
                  <a:pt x="10962469" y="6615017"/>
                </a:cubicBezTo>
                <a:cubicBezTo>
                  <a:pt x="10966624" y="6619667"/>
                  <a:pt x="10972949" y="6621574"/>
                  <a:pt x="10979009" y="6619363"/>
                </a:cubicBezTo>
                <a:cubicBezTo>
                  <a:pt x="10985031" y="6617190"/>
                  <a:pt x="10987126" y="6612463"/>
                  <a:pt x="10989031" y="6606898"/>
                </a:cubicBezTo>
                <a:cubicBezTo>
                  <a:pt x="10987545" y="6611281"/>
                  <a:pt x="10989299" y="6606440"/>
                  <a:pt x="10989679" y="6605640"/>
                </a:cubicBezTo>
                <a:cubicBezTo>
                  <a:pt x="10990175" y="6604534"/>
                  <a:pt x="10990785" y="6603467"/>
                  <a:pt x="10991281" y="6602400"/>
                </a:cubicBezTo>
                <a:cubicBezTo>
                  <a:pt x="10991395" y="6602209"/>
                  <a:pt x="10991433" y="6602133"/>
                  <a:pt x="10991509" y="6602019"/>
                </a:cubicBezTo>
                <a:cubicBezTo>
                  <a:pt x="10991776" y="6601637"/>
                  <a:pt x="10992004" y="6601333"/>
                  <a:pt x="10992272" y="6601028"/>
                </a:cubicBezTo>
                <a:close/>
                <a:moveTo>
                  <a:pt x="11018452" y="6529442"/>
                </a:moveTo>
                <a:cubicBezTo>
                  <a:pt x="11018643" y="6528870"/>
                  <a:pt x="11018720" y="6528298"/>
                  <a:pt x="11018872" y="6527726"/>
                </a:cubicBezTo>
                <a:cubicBezTo>
                  <a:pt x="11020511" y="6526278"/>
                  <a:pt x="11022111" y="6524753"/>
                  <a:pt x="11023597" y="6523152"/>
                </a:cubicBezTo>
                <a:cubicBezTo>
                  <a:pt x="11025502" y="6521132"/>
                  <a:pt x="11026684" y="6518464"/>
                  <a:pt x="11027294" y="6515681"/>
                </a:cubicBezTo>
                <a:cubicBezTo>
                  <a:pt x="11028895" y="6514461"/>
                  <a:pt x="11030266" y="6513089"/>
                  <a:pt x="11030952" y="6511450"/>
                </a:cubicBezTo>
                <a:cubicBezTo>
                  <a:pt x="11033316" y="6505770"/>
                  <a:pt x="11035182" y="6500624"/>
                  <a:pt x="11034230" y="6494373"/>
                </a:cubicBezTo>
                <a:cubicBezTo>
                  <a:pt x="11033811" y="6491628"/>
                  <a:pt x="11033239" y="6489684"/>
                  <a:pt x="11031943" y="6487130"/>
                </a:cubicBezTo>
                <a:cubicBezTo>
                  <a:pt x="11038498" y="6495707"/>
                  <a:pt x="11056182" y="6494868"/>
                  <a:pt x="11059344" y="6480727"/>
                </a:cubicBezTo>
                <a:cubicBezTo>
                  <a:pt x="11059687" y="6479202"/>
                  <a:pt x="11059496" y="6477944"/>
                  <a:pt x="11059421" y="6476648"/>
                </a:cubicBezTo>
                <a:cubicBezTo>
                  <a:pt x="11070167" y="6480994"/>
                  <a:pt x="11085069" y="6472569"/>
                  <a:pt x="11079542" y="6459113"/>
                </a:cubicBezTo>
                <a:cubicBezTo>
                  <a:pt x="11072721" y="6442456"/>
                  <a:pt x="11047493" y="6449660"/>
                  <a:pt x="11050579" y="6465365"/>
                </a:cubicBezTo>
                <a:cubicBezTo>
                  <a:pt x="11042691" y="6462659"/>
                  <a:pt x="11032211" y="6465594"/>
                  <a:pt x="11029809" y="6476190"/>
                </a:cubicBezTo>
                <a:cubicBezTo>
                  <a:pt x="11029581" y="6477181"/>
                  <a:pt x="11029809" y="6477944"/>
                  <a:pt x="11029771" y="6478821"/>
                </a:cubicBezTo>
                <a:cubicBezTo>
                  <a:pt x="11028284" y="6474399"/>
                  <a:pt x="11025198" y="6470740"/>
                  <a:pt x="11020054" y="6469367"/>
                </a:cubicBezTo>
                <a:cubicBezTo>
                  <a:pt x="11016052" y="6468300"/>
                  <a:pt x="11011174" y="6469329"/>
                  <a:pt x="11007477" y="6471807"/>
                </a:cubicBezTo>
                <a:cubicBezTo>
                  <a:pt x="11005724" y="6471197"/>
                  <a:pt x="11003895" y="6470968"/>
                  <a:pt x="11001836" y="6470778"/>
                </a:cubicBezTo>
                <a:cubicBezTo>
                  <a:pt x="11001151" y="6470625"/>
                  <a:pt x="11000465" y="6470473"/>
                  <a:pt x="10999779" y="6470282"/>
                </a:cubicBezTo>
                <a:cubicBezTo>
                  <a:pt x="10997226" y="6469253"/>
                  <a:pt x="10994481" y="6468529"/>
                  <a:pt x="10991890" y="6467500"/>
                </a:cubicBezTo>
                <a:cubicBezTo>
                  <a:pt x="10984306" y="6464488"/>
                  <a:pt x="10978133" y="6469177"/>
                  <a:pt x="10975313" y="6475581"/>
                </a:cubicBezTo>
                <a:cubicBezTo>
                  <a:pt x="10971654" y="6475123"/>
                  <a:pt x="10968033" y="6475886"/>
                  <a:pt x="10965023" y="6478020"/>
                </a:cubicBezTo>
                <a:cubicBezTo>
                  <a:pt x="10963689" y="6473560"/>
                  <a:pt x="10960488" y="6469749"/>
                  <a:pt x="10955915" y="6467804"/>
                </a:cubicBezTo>
                <a:cubicBezTo>
                  <a:pt x="10953019" y="6466623"/>
                  <a:pt x="10950160" y="6465403"/>
                  <a:pt x="10947264" y="6464183"/>
                </a:cubicBezTo>
                <a:cubicBezTo>
                  <a:pt x="10946883" y="6464031"/>
                  <a:pt x="10946464" y="6464107"/>
                  <a:pt x="10946082" y="6463993"/>
                </a:cubicBezTo>
                <a:cubicBezTo>
                  <a:pt x="10944710" y="6456102"/>
                  <a:pt x="10937012" y="6451566"/>
                  <a:pt x="10929619" y="6452252"/>
                </a:cubicBezTo>
                <a:cubicBezTo>
                  <a:pt x="10929657" y="6452062"/>
                  <a:pt x="10929696" y="6451833"/>
                  <a:pt x="10929733" y="6451642"/>
                </a:cubicBezTo>
                <a:cubicBezTo>
                  <a:pt x="10934421" y="6449889"/>
                  <a:pt x="10938041" y="6445963"/>
                  <a:pt x="10939223" y="6440588"/>
                </a:cubicBezTo>
                <a:lnTo>
                  <a:pt x="10942119" y="6427628"/>
                </a:lnTo>
                <a:cubicBezTo>
                  <a:pt x="10943834" y="6420004"/>
                  <a:pt x="10938003" y="6411313"/>
                  <a:pt x="10930228" y="6410208"/>
                </a:cubicBezTo>
                <a:cubicBezTo>
                  <a:pt x="10927714" y="6409865"/>
                  <a:pt x="10925312" y="6410131"/>
                  <a:pt x="10923102" y="6410818"/>
                </a:cubicBezTo>
                <a:cubicBezTo>
                  <a:pt x="10920396" y="6407349"/>
                  <a:pt x="10916891" y="6404490"/>
                  <a:pt x="10912317" y="6402546"/>
                </a:cubicBezTo>
                <a:cubicBezTo>
                  <a:pt x="10905152" y="6399497"/>
                  <a:pt x="10897950" y="6400221"/>
                  <a:pt x="10891623" y="6403232"/>
                </a:cubicBezTo>
                <a:cubicBezTo>
                  <a:pt x="10889984" y="6401822"/>
                  <a:pt x="10888041" y="6400755"/>
                  <a:pt x="10885716" y="6400221"/>
                </a:cubicBezTo>
                <a:lnTo>
                  <a:pt x="10879238" y="6398773"/>
                </a:lnTo>
                <a:cubicBezTo>
                  <a:pt x="10877484" y="6398391"/>
                  <a:pt x="10875618" y="6398353"/>
                  <a:pt x="10873827" y="6398620"/>
                </a:cubicBezTo>
                <a:cubicBezTo>
                  <a:pt x="10878933" y="6396447"/>
                  <a:pt x="10882972" y="6390958"/>
                  <a:pt x="10883430" y="6385812"/>
                </a:cubicBezTo>
                <a:cubicBezTo>
                  <a:pt x="10884230" y="6376931"/>
                  <a:pt x="10877752" y="6371404"/>
                  <a:pt x="10869863" y="6369650"/>
                </a:cubicBezTo>
                <a:lnTo>
                  <a:pt x="10863384" y="6368202"/>
                </a:lnTo>
                <a:cubicBezTo>
                  <a:pt x="10855495" y="6366448"/>
                  <a:pt x="10847874" y="6374529"/>
                  <a:pt x="10847226" y="6381772"/>
                </a:cubicBezTo>
                <a:cubicBezTo>
                  <a:pt x="10846426" y="6390654"/>
                  <a:pt x="10852904" y="6396143"/>
                  <a:pt x="10860793" y="6397934"/>
                </a:cubicBezTo>
                <a:lnTo>
                  <a:pt x="10867272" y="6399382"/>
                </a:lnTo>
                <a:cubicBezTo>
                  <a:pt x="10868263" y="6399611"/>
                  <a:pt x="10869254" y="6399649"/>
                  <a:pt x="10870206" y="6399611"/>
                </a:cubicBezTo>
                <a:cubicBezTo>
                  <a:pt x="10865823" y="6401327"/>
                  <a:pt x="10862165" y="6404910"/>
                  <a:pt x="10861212" y="6409751"/>
                </a:cubicBezTo>
                <a:cubicBezTo>
                  <a:pt x="10859726" y="6417260"/>
                  <a:pt x="10863727" y="6425303"/>
                  <a:pt x="10871311" y="6427514"/>
                </a:cubicBezTo>
                <a:cubicBezTo>
                  <a:pt x="10871082" y="6428848"/>
                  <a:pt x="10871120" y="6430220"/>
                  <a:pt x="10871311" y="6431631"/>
                </a:cubicBezTo>
                <a:cubicBezTo>
                  <a:pt x="10864375" y="6429229"/>
                  <a:pt x="10856486" y="6431325"/>
                  <a:pt x="10854390" y="6440550"/>
                </a:cubicBezTo>
                <a:cubicBezTo>
                  <a:pt x="10851342" y="6454082"/>
                  <a:pt x="10865518" y="6463230"/>
                  <a:pt x="10875008" y="6459838"/>
                </a:cubicBezTo>
                <a:cubicBezTo>
                  <a:pt x="10877370" y="6467804"/>
                  <a:pt x="10881372" y="6475619"/>
                  <a:pt x="10888041" y="6478096"/>
                </a:cubicBezTo>
                <a:cubicBezTo>
                  <a:pt x="10897530" y="6481565"/>
                  <a:pt x="10911173" y="6481565"/>
                  <a:pt x="10919367" y="6475047"/>
                </a:cubicBezTo>
                <a:cubicBezTo>
                  <a:pt x="10921387" y="6477715"/>
                  <a:pt x="10924436" y="6479240"/>
                  <a:pt x="10927714" y="6480155"/>
                </a:cubicBezTo>
                <a:cubicBezTo>
                  <a:pt x="10928476" y="6485491"/>
                  <a:pt x="10932096" y="6490142"/>
                  <a:pt x="10937394" y="6492353"/>
                </a:cubicBezTo>
                <a:lnTo>
                  <a:pt x="10946044" y="6495974"/>
                </a:lnTo>
                <a:cubicBezTo>
                  <a:pt x="10950732" y="6497918"/>
                  <a:pt x="10955838" y="6496508"/>
                  <a:pt x="10959764" y="6493534"/>
                </a:cubicBezTo>
                <a:cubicBezTo>
                  <a:pt x="10960449" y="6496050"/>
                  <a:pt x="10961898" y="6498109"/>
                  <a:pt x="10963727" y="6499824"/>
                </a:cubicBezTo>
                <a:cubicBezTo>
                  <a:pt x="10959612" y="6505122"/>
                  <a:pt x="10958773" y="6512555"/>
                  <a:pt x="10965442" y="6518235"/>
                </a:cubicBezTo>
                <a:cubicBezTo>
                  <a:pt x="10973254" y="6524905"/>
                  <a:pt x="10980990" y="6533863"/>
                  <a:pt x="10991356" y="6536379"/>
                </a:cubicBezTo>
                <a:cubicBezTo>
                  <a:pt x="10992729" y="6536722"/>
                  <a:pt x="10994063" y="6536875"/>
                  <a:pt x="10995397" y="6536989"/>
                </a:cubicBezTo>
                <a:lnTo>
                  <a:pt x="10999397" y="6538666"/>
                </a:lnTo>
                <a:cubicBezTo>
                  <a:pt x="11006906" y="6541754"/>
                  <a:pt x="11015938" y="6536722"/>
                  <a:pt x="11018452" y="6529442"/>
                </a:cubicBezTo>
                <a:close/>
                <a:moveTo>
                  <a:pt x="11011631" y="6138539"/>
                </a:moveTo>
                <a:cubicBezTo>
                  <a:pt x="11012965" y="6134385"/>
                  <a:pt x="11012622" y="6129887"/>
                  <a:pt x="11009611" y="6125770"/>
                </a:cubicBezTo>
                <a:cubicBezTo>
                  <a:pt x="11008392" y="6124093"/>
                  <a:pt x="11006563" y="6122759"/>
                  <a:pt x="11004543" y="6121730"/>
                </a:cubicBezTo>
                <a:cubicBezTo>
                  <a:pt x="11004504" y="6120548"/>
                  <a:pt x="11004619" y="6119328"/>
                  <a:pt x="11004161" y="6118184"/>
                </a:cubicBezTo>
                <a:lnTo>
                  <a:pt x="11001647" y="6112048"/>
                </a:lnTo>
                <a:cubicBezTo>
                  <a:pt x="10998597" y="6104614"/>
                  <a:pt x="10991852" y="6099240"/>
                  <a:pt x="10983392" y="6101489"/>
                </a:cubicBezTo>
                <a:cubicBezTo>
                  <a:pt x="10976379" y="6103357"/>
                  <a:pt x="10969749" y="6112276"/>
                  <a:pt x="10972835" y="6119747"/>
                </a:cubicBezTo>
                <a:lnTo>
                  <a:pt x="10975351" y="6125884"/>
                </a:lnTo>
                <a:cubicBezTo>
                  <a:pt x="10976608" y="6129010"/>
                  <a:pt x="10978667" y="6131564"/>
                  <a:pt x="10981067" y="6133546"/>
                </a:cubicBezTo>
                <a:cubicBezTo>
                  <a:pt x="10980267" y="6135795"/>
                  <a:pt x="10979772" y="6138121"/>
                  <a:pt x="10980076" y="6140789"/>
                </a:cubicBezTo>
                <a:cubicBezTo>
                  <a:pt x="10980495" y="6144829"/>
                  <a:pt x="10982363" y="6148184"/>
                  <a:pt x="10984763" y="6151233"/>
                </a:cubicBezTo>
                <a:cubicBezTo>
                  <a:pt x="10977713" y="6154550"/>
                  <a:pt x="10976113" y="6165146"/>
                  <a:pt x="10979695" y="6171321"/>
                </a:cubicBezTo>
                <a:cubicBezTo>
                  <a:pt x="10984154" y="6179059"/>
                  <a:pt x="10992576" y="6179860"/>
                  <a:pt x="11000084" y="6176811"/>
                </a:cubicBezTo>
                <a:lnTo>
                  <a:pt x="11006220" y="6174294"/>
                </a:lnTo>
                <a:cubicBezTo>
                  <a:pt x="11007134" y="6173913"/>
                  <a:pt x="11008011" y="6173418"/>
                  <a:pt x="11008734" y="6172808"/>
                </a:cubicBezTo>
                <a:cubicBezTo>
                  <a:pt x="11006143" y="6176734"/>
                  <a:pt x="11005190" y="6181728"/>
                  <a:pt x="11007172" y="6186264"/>
                </a:cubicBezTo>
                <a:cubicBezTo>
                  <a:pt x="11010259" y="6193277"/>
                  <a:pt x="11018148" y="6197547"/>
                  <a:pt x="11025618" y="6195031"/>
                </a:cubicBezTo>
                <a:cubicBezTo>
                  <a:pt x="11026227" y="6196251"/>
                  <a:pt x="11027027" y="6197394"/>
                  <a:pt x="11027980" y="6198385"/>
                </a:cubicBezTo>
                <a:cubicBezTo>
                  <a:pt x="11020891" y="6200405"/>
                  <a:pt x="11015670" y="6206657"/>
                  <a:pt x="11019252" y="6215386"/>
                </a:cubicBezTo>
                <a:cubicBezTo>
                  <a:pt x="11023368" y="6225487"/>
                  <a:pt x="11034497" y="6227050"/>
                  <a:pt x="11041966" y="6223391"/>
                </a:cubicBezTo>
                <a:cubicBezTo>
                  <a:pt x="11041966" y="6223429"/>
                  <a:pt x="11041966" y="6223505"/>
                  <a:pt x="11042005" y="6223543"/>
                </a:cubicBezTo>
                <a:lnTo>
                  <a:pt x="11042157" y="6227927"/>
                </a:lnTo>
                <a:cubicBezTo>
                  <a:pt x="11042423" y="6235970"/>
                  <a:pt x="11050770" y="6242069"/>
                  <a:pt x="11058430" y="6241344"/>
                </a:cubicBezTo>
                <a:cubicBezTo>
                  <a:pt x="11059039" y="6241268"/>
                  <a:pt x="11059611" y="6241116"/>
                  <a:pt x="11060182" y="6241001"/>
                </a:cubicBezTo>
                <a:cubicBezTo>
                  <a:pt x="11062164" y="6241878"/>
                  <a:pt x="11064223" y="6242717"/>
                  <a:pt x="11066280" y="6243403"/>
                </a:cubicBezTo>
                <a:cubicBezTo>
                  <a:pt x="11068871" y="6244279"/>
                  <a:pt x="11071806" y="6244242"/>
                  <a:pt x="11074589" y="6243670"/>
                </a:cubicBezTo>
                <a:cubicBezTo>
                  <a:pt x="11076341" y="6244623"/>
                  <a:pt x="11078171" y="6245270"/>
                  <a:pt x="11080000" y="6245233"/>
                </a:cubicBezTo>
                <a:cubicBezTo>
                  <a:pt x="11086135" y="6245042"/>
                  <a:pt x="11091585" y="6244546"/>
                  <a:pt x="11096883" y="6241116"/>
                </a:cubicBezTo>
                <a:cubicBezTo>
                  <a:pt x="11097378" y="6240811"/>
                  <a:pt x="11097644" y="6240353"/>
                  <a:pt x="11098064" y="6240049"/>
                </a:cubicBezTo>
                <a:cubicBezTo>
                  <a:pt x="11105876" y="6245194"/>
                  <a:pt x="11118300" y="6243708"/>
                  <a:pt x="11120968" y="6231929"/>
                </a:cubicBezTo>
                <a:cubicBezTo>
                  <a:pt x="11122759" y="6224001"/>
                  <a:pt x="11118490" y="6218321"/>
                  <a:pt x="11112736" y="6215615"/>
                </a:cubicBezTo>
                <a:cubicBezTo>
                  <a:pt x="11111517" y="6212375"/>
                  <a:pt x="11109344" y="6209325"/>
                  <a:pt x="11106258" y="6207419"/>
                </a:cubicBezTo>
                <a:cubicBezTo>
                  <a:pt x="11106143" y="6206314"/>
                  <a:pt x="11105762" y="6205208"/>
                  <a:pt x="11105419" y="6204103"/>
                </a:cubicBezTo>
                <a:cubicBezTo>
                  <a:pt x="11108239" y="6202311"/>
                  <a:pt x="11110488" y="6199948"/>
                  <a:pt x="11111592" y="6196784"/>
                </a:cubicBezTo>
                <a:cubicBezTo>
                  <a:pt x="11115708" y="6205285"/>
                  <a:pt x="11128781" y="6210354"/>
                  <a:pt x="11137431" y="6201092"/>
                </a:cubicBezTo>
                <a:cubicBezTo>
                  <a:pt x="11150541" y="6187102"/>
                  <a:pt x="11126990" y="6168729"/>
                  <a:pt x="11113956" y="6182680"/>
                </a:cubicBezTo>
                <a:cubicBezTo>
                  <a:pt x="11112622" y="6184091"/>
                  <a:pt x="11111936" y="6185578"/>
                  <a:pt x="11111326" y="6187026"/>
                </a:cubicBezTo>
                <a:cubicBezTo>
                  <a:pt x="11111288" y="6186950"/>
                  <a:pt x="11111326" y="6186912"/>
                  <a:pt x="11111326" y="6186836"/>
                </a:cubicBezTo>
                <a:cubicBezTo>
                  <a:pt x="11107553" y="6177611"/>
                  <a:pt x="11098483" y="6176544"/>
                  <a:pt x="11091471" y="6179860"/>
                </a:cubicBezTo>
                <a:cubicBezTo>
                  <a:pt x="11090251" y="6179746"/>
                  <a:pt x="11089108" y="6179860"/>
                  <a:pt x="11087889" y="6180013"/>
                </a:cubicBezTo>
                <a:cubicBezTo>
                  <a:pt x="11090023" y="6176086"/>
                  <a:pt x="11090708" y="6171474"/>
                  <a:pt x="11088842" y="6166900"/>
                </a:cubicBezTo>
                <a:lnTo>
                  <a:pt x="11087737" y="6164193"/>
                </a:lnTo>
                <a:cubicBezTo>
                  <a:pt x="11088194" y="6162516"/>
                  <a:pt x="11088537" y="6160763"/>
                  <a:pt x="11088460" y="6158933"/>
                </a:cubicBezTo>
                <a:cubicBezTo>
                  <a:pt x="11088346" y="6155807"/>
                  <a:pt x="11088269" y="6152681"/>
                  <a:pt x="11088155" y="6149556"/>
                </a:cubicBezTo>
                <a:cubicBezTo>
                  <a:pt x="11087889" y="6141513"/>
                  <a:pt x="11079619" y="6135338"/>
                  <a:pt x="11071959" y="6136062"/>
                </a:cubicBezTo>
                <a:cubicBezTo>
                  <a:pt x="11063727" y="6136824"/>
                  <a:pt x="11058505" y="6143876"/>
                  <a:pt x="11058544" y="6151729"/>
                </a:cubicBezTo>
                <a:cubicBezTo>
                  <a:pt x="11054352" y="6150471"/>
                  <a:pt x="11049855" y="6150127"/>
                  <a:pt x="11045053" y="6151157"/>
                </a:cubicBezTo>
                <a:cubicBezTo>
                  <a:pt x="11037470" y="6152758"/>
                  <a:pt x="11031943" y="6157485"/>
                  <a:pt x="11028475" y="6163584"/>
                </a:cubicBezTo>
                <a:cubicBezTo>
                  <a:pt x="11026341" y="6163393"/>
                  <a:pt x="11024093" y="6163584"/>
                  <a:pt x="11021920" y="6164498"/>
                </a:cubicBezTo>
                <a:lnTo>
                  <a:pt x="11015785" y="6167014"/>
                </a:lnTo>
                <a:cubicBezTo>
                  <a:pt x="11014108" y="6167738"/>
                  <a:pt x="11012584" y="6168729"/>
                  <a:pt x="11011250" y="6169987"/>
                </a:cubicBezTo>
                <a:cubicBezTo>
                  <a:pt x="11014222" y="6165299"/>
                  <a:pt x="11014336" y="6158476"/>
                  <a:pt x="11011784" y="6153978"/>
                </a:cubicBezTo>
                <a:cubicBezTo>
                  <a:pt x="11011326" y="6153215"/>
                  <a:pt x="11010716" y="6152796"/>
                  <a:pt x="11010183" y="6152186"/>
                </a:cubicBezTo>
                <a:cubicBezTo>
                  <a:pt x="11012622" y="6147879"/>
                  <a:pt x="11013345" y="6142923"/>
                  <a:pt x="11011631" y="6138539"/>
                </a:cubicBezTo>
                <a:close/>
                <a:moveTo>
                  <a:pt x="11067042" y="6082011"/>
                </a:moveTo>
                <a:cubicBezTo>
                  <a:pt x="11067385" y="6080981"/>
                  <a:pt x="11067653" y="6080028"/>
                  <a:pt x="11067767" y="6078961"/>
                </a:cubicBezTo>
                <a:cubicBezTo>
                  <a:pt x="11068643" y="6079304"/>
                  <a:pt x="11069367" y="6079952"/>
                  <a:pt x="11070282" y="6080257"/>
                </a:cubicBezTo>
                <a:cubicBezTo>
                  <a:pt x="11077751" y="6082544"/>
                  <a:pt x="11086860" y="6077475"/>
                  <a:pt x="11088612" y="6069774"/>
                </a:cubicBezTo>
                <a:cubicBezTo>
                  <a:pt x="11090442" y="6061694"/>
                  <a:pt x="11086135" y="6053879"/>
                  <a:pt x="11078132" y="6051478"/>
                </a:cubicBezTo>
                <a:cubicBezTo>
                  <a:pt x="11077714" y="6051325"/>
                  <a:pt x="11077675" y="6051325"/>
                  <a:pt x="11077408" y="6051249"/>
                </a:cubicBezTo>
                <a:cubicBezTo>
                  <a:pt x="11077294" y="6051173"/>
                  <a:pt x="11077256" y="6051173"/>
                  <a:pt x="11077142" y="6051097"/>
                </a:cubicBezTo>
                <a:cubicBezTo>
                  <a:pt x="11077142" y="6051097"/>
                  <a:pt x="11077142" y="6051097"/>
                  <a:pt x="11077142" y="6051097"/>
                </a:cubicBezTo>
                <a:cubicBezTo>
                  <a:pt x="11076646" y="6050296"/>
                  <a:pt x="11076227" y="6049458"/>
                  <a:pt x="11075884" y="6048581"/>
                </a:cubicBezTo>
                <a:cubicBezTo>
                  <a:pt x="11072607" y="6041224"/>
                  <a:pt x="11061860" y="6039509"/>
                  <a:pt x="11055457" y="6043282"/>
                </a:cubicBezTo>
                <a:cubicBezTo>
                  <a:pt x="11050236" y="6046370"/>
                  <a:pt x="11048330" y="6051401"/>
                  <a:pt x="11048598" y="6056624"/>
                </a:cubicBezTo>
                <a:cubicBezTo>
                  <a:pt x="11046654" y="6055328"/>
                  <a:pt x="11044443" y="6054336"/>
                  <a:pt x="11041775" y="6054222"/>
                </a:cubicBezTo>
                <a:cubicBezTo>
                  <a:pt x="11034307" y="6053841"/>
                  <a:pt x="11025770" y="6060283"/>
                  <a:pt x="11026113" y="6068364"/>
                </a:cubicBezTo>
                <a:cubicBezTo>
                  <a:pt x="11026456" y="6076255"/>
                  <a:pt x="11028666" y="6083955"/>
                  <a:pt x="11035564" y="6088605"/>
                </a:cubicBezTo>
                <a:cubicBezTo>
                  <a:pt x="11041891" y="6092836"/>
                  <a:pt x="11048978" y="6093179"/>
                  <a:pt x="11056296" y="6092188"/>
                </a:cubicBezTo>
                <a:cubicBezTo>
                  <a:pt x="11056714" y="6092150"/>
                  <a:pt x="11057020" y="6091807"/>
                  <a:pt x="11057439" y="6091730"/>
                </a:cubicBezTo>
                <a:cubicBezTo>
                  <a:pt x="11056753" y="6094323"/>
                  <a:pt x="11056600" y="6097182"/>
                  <a:pt x="11057934" y="6100421"/>
                </a:cubicBezTo>
                <a:cubicBezTo>
                  <a:pt x="11065175" y="6118108"/>
                  <a:pt x="11093415" y="6108426"/>
                  <a:pt x="11086135" y="6090625"/>
                </a:cubicBezTo>
                <a:cubicBezTo>
                  <a:pt x="11082515" y="6081896"/>
                  <a:pt x="11074017" y="6079838"/>
                  <a:pt x="11067042" y="6082011"/>
                </a:cubicBezTo>
                <a:close/>
                <a:moveTo>
                  <a:pt x="11024817" y="6124245"/>
                </a:moveTo>
                <a:lnTo>
                  <a:pt x="11020282" y="6129087"/>
                </a:lnTo>
                <a:cubicBezTo>
                  <a:pt x="11014795" y="6134957"/>
                  <a:pt x="11016966" y="6145401"/>
                  <a:pt x="11022873" y="6150013"/>
                </a:cubicBezTo>
                <a:cubicBezTo>
                  <a:pt x="11029695" y="6155350"/>
                  <a:pt x="11038307" y="6153292"/>
                  <a:pt x="11043834" y="6147421"/>
                </a:cubicBezTo>
                <a:lnTo>
                  <a:pt x="11048369" y="6142580"/>
                </a:lnTo>
                <a:cubicBezTo>
                  <a:pt x="11053895" y="6136672"/>
                  <a:pt x="11051684" y="6126266"/>
                  <a:pt x="11045777" y="6121615"/>
                </a:cubicBezTo>
                <a:cubicBezTo>
                  <a:pt x="11038918" y="6116317"/>
                  <a:pt x="11030343" y="6118337"/>
                  <a:pt x="11024817" y="6124245"/>
                </a:cubicBezTo>
                <a:close/>
                <a:moveTo>
                  <a:pt x="11113422" y="6106902"/>
                </a:moveTo>
                <a:cubicBezTo>
                  <a:pt x="11111174" y="6106520"/>
                  <a:pt x="11108849" y="6106483"/>
                  <a:pt x="11106638" y="6107321"/>
                </a:cubicBezTo>
                <a:cubicBezTo>
                  <a:pt x="11099131" y="6110142"/>
                  <a:pt x="11094367" y="6118223"/>
                  <a:pt x="11097035" y="6126113"/>
                </a:cubicBezTo>
                <a:cubicBezTo>
                  <a:pt x="11097149" y="6126380"/>
                  <a:pt x="11097226" y="6126685"/>
                  <a:pt x="11097340" y="6126952"/>
                </a:cubicBezTo>
                <a:cubicBezTo>
                  <a:pt x="11096006" y="6131031"/>
                  <a:pt x="11096235" y="6135528"/>
                  <a:pt x="11099092" y="6139073"/>
                </a:cubicBezTo>
                <a:cubicBezTo>
                  <a:pt x="11102790" y="6143647"/>
                  <a:pt x="11106638" y="6147536"/>
                  <a:pt x="11112888" y="6147955"/>
                </a:cubicBezTo>
                <a:cubicBezTo>
                  <a:pt x="11117729" y="6148260"/>
                  <a:pt x="11121920" y="6146240"/>
                  <a:pt x="11124893" y="6142962"/>
                </a:cubicBezTo>
                <a:lnTo>
                  <a:pt x="11130381" y="6143762"/>
                </a:lnTo>
                <a:cubicBezTo>
                  <a:pt x="11137584" y="6144791"/>
                  <a:pt x="11145243" y="6140179"/>
                  <a:pt x="11147073" y="6132937"/>
                </a:cubicBezTo>
                <a:cubicBezTo>
                  <a:pt x="11148826" y="6135795"/>
                  <a:pt x="11151608" y="6138158"/>
                  <a:pt x="11155914" y="6139150"/>
                </a:cubicBezTo>
                <a:lnTo>
                  <a:pt x="11159916" y="6140026"/>
                </a:lnTo>
                <a:cubicBezTo>
                  <a:pt x="11178666" y="6144219"/>
                  <a:pt x="11185793" y="6115250"/>
                  <a:pt x="11167043" y="6111057"/>
                </a:cubicBezTo>
                <a:lnTo>
                  <a:pt x="11163041" y="6110142"/>
                </a:lnTo>
                <a:cubicBezTo>
                  <a:pt x="11153666" y="6108045"/>
                  <a:pt x="11147188" y="6114258"/>
                  <a:pt x="11145434" y="6121501"/>
                </a:cubicBezTo>
                <a:cubicBezTo>
                  <a:pt x="11143338" y="6117841"/>
                  <a:pt x="11139947" y="6115021"/>
                  <a:pt x="11135374" y="6114335"/>
                </a:cubicBezTo>
                <a:lnTo>
                  <a:pt x="11135106" y="6114297"/>
                </a:lnTo>
                <a:cubicBezTo>
                  <a:pt x="11136822" y="6113458"/>
                  <a:pt x="11138498" y="6112391"/>
                  <a:pt x="11139984" y="6110790"/>
                </a:cubicBezTo>
                <a:cubicBezTo>
                  <a:pt x="11153095" y="6096801"/>
                  <a:pt x="11128666" y="6079571"/>
                  <a:pt x="11115747" y="6093370"/>
                </a:cubicBezTo>
                <a:cubicBezTo>
                  <a:pt x="11111440" y="6098020"/>
                  <a:pt x="11111402" y="6102861"/>
                  <a:pt x="11113422" y="6106902"/>
                </a:cubicBezTo>
                <a:close/>
                <a:moveTo>
                  <a:pt x="11126799" y="5865004"/>
                </a:moveTo>
                <a:cubicBezTo>
                  <a:pt x="11126799" y="5864851"/>
                  <a:pt x="11126799" y="5864813"/>
                  <a:pt x="11126836" y="5864699"/>
                </a:cubicBezTo>
                <a:cubicBezTo>
                  <a:pt x="11126836" y="5864699"/>
                  <a:pt x="11126836" y="5864699"/>
                  <a:pt x="11126836" y="5864699"/>
                </a:cubicBezTo>
                <a:cubicBezTo>
                  <a:pt x="11127370" y="5863898"/>
                  <a:pt x="11127981" y="5863174"/>
                  <a:pt x="11128628" y="5862488"/>
                </a:cubicBezTo>
                <a:cubicBezTo>
                  <a:pt x="11129656" y="5861306"/>
                  <a:pt x="11130152" y="5859858"/>
                  <a:pt x="11130610" y="5858409"/>
                </a:cubicBezTo>
                <a:cubicBezTo>
                  <a:pt x="11131638" y="5864508"/>
                  <a:pt x="11136022" y="5870035"/>
                  <a:pt x="11142500" y="5870874"/>
                </a:cubicBezTo>
                <a:cubicBezTo>
                  <a:pt x="11150313" y="5871903"/>
                  <a:pt x="11158582" y="5867062"/>
                  <a:pt x="11159763" y="5858791"/>
                </a:cubicBezTo>
                <a:lnTo>
                  <a:pt x="11160716" y="5852234"/>
                </a:lnTo>
                <a:cubicBezTo>
                  <a:pt x="11161822" y="5844496"/>
                  <a:pt x="11156791" y="5835996"/>
                  <a:pt x="11148636" y="5834928"/>
                </a:cubicBezTo>
                <a:cubicBezTo>
                  <a:pt x="11140823" y="5833899"/>
                  <a:pt x="11132515" y="5838740"/>
                  <a:pt x="11131334" y="5847012"/>
                </a:cubicBezTo>
                <a:lnTo>
                  <a:pt x="11130800" y="5850748"/>
                </a:lnTo>
                <a:cubicBezTo>
                  <a:pt x="11129847" y="5847126"/>
                  <a:pt x="11127827" y="5843695"/>
                  <a:pt x="11124969" y="5841714"/>
                </a:cubicBezTo>
                <a:cubicBezTo>
                  <a:pt x="11117767" y="5836682"/>
                  <a:pt x="11109535" y="5839350"/>
                  <a:pt x="11104199" y="5845411"/>
                </a:cubicBezTo>
                <a:cubicBezTo>
                  <a:pt x="11098064" y="5852387"/>
                  <a:pt x="11096273" y="5861573"/>
                  <a:pt x="11097492" y="5870607"/>
                </a:cubicBezTo>
                <a:cubicBezTo>
                  <a:pt x="11098521" y="5878345"/>
                  <a:pt x="11106906" y="5884558"/>
                  <a:pt x="11114642" y="5882919"/>
                </a:cubicBezTo>
                <a:cubicBezTo>
                  <a:pt x="11122759" y="5881204"/>
                  <a:pt x="11128056" y="5874038"/>
                  <a:pt x="11126951" y="5865766"/>
                </a:cubicBezTo>
                <a:cubicBezTo>
                  <a:pt x="11126836" y="5865271"/>
                  <a:pt x="11126799" y="5865232"/>
                  <a:pt x="11126799" y="5865004"/>
                </a:cubicBezTo>
                <a:close/>
                <a:moveTo>
                  <a:pt x="11129352" y="5968152"/>
                </a:moveTo>
                <a:cubicBezTo>
                  <a:pt x="11136402" y="5973183"/>
                  <a:pt x="11144558" y="5971772"/>
                  <a:pt x="11150313" y="5965636"/>
                </a:cubicBezTo>
                <a:lnTo>
                  <a:pt x="11154847" y="5960795"/>
                </a:lnTo>
                <a:cubicBezTo>
                  <a:pt x="11155190" y="5960414"/>
                  <a:pt x="11155229" y="5959918"/>
                  <a:pt x="11155534" y="5959499"/>
                </a:cubicBezTo>
                <a:cubicBezTo>
                  <a:pt x="11156143" y="5959613"/>
                  <a:pt x="11156638" y="5959994"/>
                  <a:pt x="11157248" y="5960070"/>
                </a:cubicBezTo>
                <a:cubicBezTo>
                  <a:pt x="11165404" y="5960757"/>
                  <a:pt x="11172721" y="5955420"/>
                  <a:pt x="11173941" y="5947148"/>
                </a:cubicBezTo>
                <a:lnTo>
                  <a:pt x="11174893" y="5940592"/>
                </a:lnTo>
                <a:cubicBezTo>
                  <a:pt x="11175998" y="5932854"/>
                  <a:pt x="11169900" y="5924544"/>
                  <a:pt x="11161974" y="5923896"/>
                </a:cubicBezTo>
                <a:cubicBezTo>
                  <a:pt x="11153818" y="5923248"/>
                  <a:pt x="11146463" y="5928547"/>
                  <a:pt x="11145282" y="5936818"/>
                </a:cubicBezTo>
                <a:lnTo>
                  <a:pt x="11145243" y="5937123"/>
                </a:lnTo>
                <a:cubicBezTo>
                  <a:pt x="11140252" y="5936437"/>
                  <a:pt x="11135259" y="5938190"/>
                  <a:pt x="11131372" y="5942346"/>
                </a:cubicBezTo>
                <a:lnTo>
                  <a:pt x="11126836" y="5947187"/>
                </a:lnTo>
                <a:cubicBezTo>
                  <a:pt x="11121463" y="5952943"/>
                  <a:pt x="11123178" y="5963730"/>
                  <a:pt x="11129352" y="5968152"/>
                </a:cubicBezTo>
                <a:close/>
                <a:moveTo>
                  <a:pt x="11197035" y="5950998"/>
                </a:moveTo>
                <a:cubicBezTo>
                  <a:pt x="11195473" y="5951875"/>
                  <a:pt x="11193986" y="5953019"/>
                  <a:pt x="11192691" y="5954391"/>
                </a:cubicBezTo>
                <a:lnTo>
                  <a:pt x="11188155" y="5959232"/>
                </a:lnTo>
                <a:cubicBezTo>
                  <a:pt x="11185641" y="5961900"/>
                  <a:pt x="11184878" y="5965559"/>
                  <a:pt x="11185182" y="5969142"/>
                </a:cubicBezTo>
                <a:cubicBezTo>
                  <a:pt x="11183316" y="5967427"/>
                  <a:pt x="11181182" y="5965979"/>
                  <a:pt x="11178437" y="5965559"/>
                </a:cubicBezTo>
                <a:lnTo>
                  <a:pt x="11171959" y="5964454"/>
                </a:lnTo>
                <a:cubicBezTo>
                  <a:pt x="11164336" y="5963196"/>
                  <a:pt x="11155762" y="5967961"/>
                  <a:pt x="11154504" y="5976042"/>
                </a:cubicBezTo>
                <a:cubicBezTo>
                  <a:pt x="11153323" y="5983742"/>
                  <a:pt x="11157896" y="5992128"/>
                  <a:pt x="11166090" y="5993500"/>
                </a:cubicBezTo>
                <a:lnTo>
                  <a:pt x="11172568" y="5994567"/>
                </a:lnTo>
                <a:cubicBezTo>
                  <a:pt x="11180191" y="5995825"/>
                  <a:pt x="11188764" y="5991061"/>
                  <a:pt x="11190023" y="5982979"/>
                </a:cubicBezTo>
                <a:cubicBezTo>
                  <a:pt x="11190214" y="5981760"/>
                  <a:pt x="11190023" y="5980502"/>
                  <a:pt x="11189909" y="5979244"/>
                </a:cubicBezTo>
                <a:cubicBezTo>
                  <a:pt x="11190214" y="5979511"/>
                  <a:pt x="11190366" y="5979930"/>
                  <a:pt x="11190671" y="5980158"/>
                </a:cubicBezTo>
                <a:cubicBezTo>
                  <a:pt x="11197455" y="5985495"/>
                  <a:pt x="11206105" y="5983513"/>
                  <a:pt x="11211631" y="5977643"/>
                </a:cubicBezTo>
                <a:lnTo>
                  <a:pt x="11215023" y="5974022"/>
                </a:lnTo>
                <a:cubicBezTo>
                  <a:pt x="11215328" y="5974822"/>
                  <a:pt x="11215366" y="5975623"/>
                  <a:pt x="11215823" y="5976385"/>
                </a:cubicBezTo>
                <a:cubicBezTo>
                  <a:pt x="11219558" y="5982789"/>
                  <a:pt x="11229542" y="5986334"/>
                  <a:pt x="11236060" y="5981684"/>
                </a:cubicBezTo>
                <a:lnTo>
                  <a:pt x="11237279" y="5980806"/>
                </a:lnTo>
                <a:cubicBezTo>
                  <a:pt x="11242614" y="5985038"/>
                  <a:pt x="11250312" y="5986029"/>
                  <a:pt x="11256333" y="5979587"/>
                </a:cubicBezTo>
                <a:cubicBezTo>
                  <a:pt x="11264147" y="5971239"/>
                  <a:pt x="11259649" y="5960604"/>
                  <a:pt x="11252065" y="5956182"/>
                </a:cubicBezTo>
                <a:cubicBezTo>
                  <a:pt x="11252713" y="5954848"/>
                  <a:pt x="11253361" y="5953476"/>
                  <a:pt x="11253590" y="5951951"/>
                </a:cubicBezTo>
                <a:cubicBezTo>
                  <a:pt x="11254656" y="5943870"/>
                  <a:pt x="11248788" y="5936323"/>
                  <a:pt x="11240785" y="5935179"/>
                </a:cubicBezTo>
                <a:lnTo>
                  <a:pt x="11234230" y="5934264"/>
                </a:lnTo>
                <a:cubicBezTo>
                  <a:pt x="11229467" y="5933578"/>
                  <a:pt x="11224969" y="5935636"/>
                  <a:pt x="11221769" y="5938953"/>
                </a:cubicBezTo>
                <a:lnTo>
                  <a:pt x="11221463" y="5930110"/>
                </a:lnTo>
                <a:cubicBezTo>
                  <a:pt x="11221196" y="5922066"/>
                  <a:pt x="11213994" y="5915472"/>
                  <a:pt x="11205991" y="5915777"/>
                </a:cubicBezTo>
                <a:cubicBezTo>
                  <a:pt x="11197873" y="5916082"/>
                  <a:pt x="11191357" y="5923172"/>
                  <a:pt x="11191662" y="5931253"/>
                </a:cubicBezTo>
                <a:lnTo>
                  <a:pt x="11191966" y="5940630"/>
                </a:lnTo>
                <a:cubicBezTo>
                  <a:pt x="11192080" y="5944670"/>
                  <a:pt x="11194100" y="5948368"/>
                  <a:pt x="11197035" y="5950998"/>
                </a:cubicBezTo>
                <a:close/>
                <a:moveTo>
                  <a:pt x="11213308" y="5822349"/>
                </a:moveTo>
                <a:lnTo>
                  <a:pt x="11214260" y="5815793"/>
                </a:lnTo>
                <a:cubicBezTo>
                  <a:pt x="11215403" y="5807826"/>
                  <a:pt x="11212317" y="5799783"/>
                  <a:pt x="11203857" y="5797458"/>
                </a:cubicBezTo>
                <a:cubicBezTo>
                  <a:pt x="11196844" y="5795514"/>
                  <a:pt x="11186669" y="5799822"/>
                  <a:pt x="11185487" y="5807865"/>
                </a:cubicBezTo>
                <a:lnTo>
                  <a:pt x="11184573" y="5814421"/>
                </a:lnTo>
                <a:cubicBezTo>
                  <a:pt x="11183430" y="5822388"/>
                  <a:pt x="11186516" y="5830431"/>
                  <a:pt x="11194977" y="5832794"/>
                </a:cubicBezTo>
                <a:cubicBezTo>
                  <a:pt x="11201951" y="5834700"/>
                  <a:pt x="11212164" y="5830354"/>
                  <a:pt x="11213308" y="5822349"/>
                </a:cubicBezTo>
                <a:close/>
                <a:moveTo>
                  <a:pt x="11282324" y="5811791"/>
                </a:moveTo>
                <a:lnTo>
                  <a:pt x="11276341" y="5809161"/>
                </a:lnTo>
                <a:cubicBezTo>
                  <a:pt x="11269024" y="5805959"/>
                  <a:pt x="11259992" y="5811448"/>
                  <a:pt x="11257591" y="5818538"/>
                </a:cubicBezTo>
                <a:cubicBezTo>
                  <a:pt x="11254847" y="5826695"/>
                  <a:pt x="11259572" y="5834052"/>
                  <a:pt x="11266928" y="5837291"/>
                </a:cubicBezTo>
                <a:lnTo>
                  <a:pt x="11268872" y="5838130"/>
                </a:lnTo>
                <a:cubicBezTo>
                  <a:pt x="11270511" y="5853759"/>
                  <a:pt x="11295396" y="5857647"/>
                  <a:pt x="11297911" y="5840036"/>
                </a:cubicBezTo>
                <a:cubicBezTo>
                  <a:pt x="11298788" y="5833861"/>
                  <a:pt x="11296120" y="5829249"/>
                  <a:pt x="11292233" y="5826276"/>
                </a:cubicBezTo>
                <a:cubicBezTo>
                  <a:pt x="11292233" y="5825894"/>
                  <a:pt x="11292386" y="5825513"/>
                  <a:pt x="11292347" y="5825170"/>
                </a:cubicBezTo>
                <a:cubicBezTo>
                  <a:pt x="11297950" y="5828639"/>
                  <a:pt x="11305991" y="5828334"/>
                  <a:pt x="11310564" y="5823455"/>
                </a:cubicBezTo>
                <a:cubicBezTo>
                  <a:pt x="11316204" y="5817394"/>
                  <a:pt x="11316471" y="5808474"/>
                  <a:pt x="11310830" y="5802337"/>
                </a:cubicBezTo>
                <a:cubicBezTo>
                  <a:pt x="11310525" y="5801994"/>
                  <a:pt x="11310487" y="5801956"/>
                  <a:pt x="11310335" y="5801766"/>
                </a:cubicBezTo>
                <a:cubicBezTo>
                  <a:pt x="11310259" y="5801651"/>
                  <a:pt x="11310259" y="5801613"/>
                  <a:pt x="11310182" y="5801499"/>
                </a:cubicBezTo>
                <a:cubicBezTo>
                  <a:pt x="11310182" y="5801499"/>
                  <a:pt x="11310182" y="5801499"/>
                  <a:pt x="11310182" y="5801499"/>
                </a:cubicBezTo>
                <a:cubicBezTo>
                  <a:pt x="11310182" y="5800546"/>
                  <a:pt x="11310259" y="5799631"/>
                  <a:pt x="11310373" y="5798678"/>
                </a:cubicBezTo>
                <a:cubicBezTo>
                  <a:pt x="11311288" y="5790673"/>
                  <a:pt x="11302866" y="5783735"/>
                  <a:pt x="11295434" y="5783735"/>
                </a:cubicBezTo>
                <a:cubicBezTo>
                  <a:pt x="11286631" y="5783735"/>
                  <a:pt x="11281409" y="5790635"/>
                  <a:pt x="11280533" y="5798678"/>
                </a:cubicBezTo>
                <a:cubicBezTo>
                  <a:pt x="11280076" y="5803252"/>
                  <a:pt x="11280761" y="5807674"/>
                  <a:pt x="11282324" y="5811791"/>
                </a:cubicBezTo>
                <a:close/>
                <a:moveTo>
                  <a:pt x="11331867" y="5899005"/>
                </a:moveTo>
                <a:cubicBezTo>
                  <a:pt x="11328094" y="5904341"/>
                  <a:pt x="11327332" y="5911584"/>
                  <a:pt x="11333505" y="5917340"/>
                </a:cubicBezTo>
                <a:lnTo>
                  <a:pt x="11336516" y="5920161"/>
                </a:lnTo>
                <a:cubicBezTo>
                  <a:pt x="11342462" y="5925726"/>
                  <a:pt x="11349474" y="5924926"/>
                  <a:pt x="11354694" y="5921342"/>
                </a:cubicBezTo>
                <a:cubicBezTo>
                  <a:pt x="11355533" y="5921418"/>
                  <a:pt x="11356333" y="5921152"/>
                  <a:pt x="11357172" y="5921152"/>
                </a:cubicBezTo>
                <a:cubicBezTo>
                  <a:pt x="11355648" y="5922981"/>
                  <a:pt x="11354390" y="5925078"/>
                  <a:pt x="11353894" y="5927556"/>
                </a:cubicBezTo>
                <a:cubicBezTo>
                  <a:pt x="11352446" y="5935332"/>
                  <a:pt x="11357819" y="5943527"/>
                  <a:pt x="11365746" y="5944861"/>
                </a:cubicBezTo>
                <a:cubicBezTo>
                  <a:pt x="11377637" y="5946805"/>
                  <a:pt x="11389870" y="5943489"/>
                  <a:pt x="11396997" y="5933235"/>
                </a:cubicBezTo>
                <a:cubicBezTo>
                  <a:pt x="11401417" y="5926869"/>
                  <a:pt x="11402218" y="5917645"/>
                  <a:pt x="11395510" y="5912347"/>
                </a:cubicBezTo>
                <a:cubicBezTo>
                  <a:pt x="11389756" y="5907810"/>
                  <a:pt x="11379351" y="5907010"/>
                  <a:pt x="11374626" y="5913833"/>
                </a:cubicBezTo>
                <a:cubicBezTo>
                  <a:pt x="11374092" y="5914595"/>
                  <a:pt x="11373521" y="5915281"/>
                  <a:pt x="11372949" y="5915929"/>
                </a:cubicBezTo>
                <a:cubicBezTo>
                  <a:pt x="11372911" y="5915929"/>
                  <a:pt x="11372873" y="5915929"/>
                  <a:pt x="11372835" y="5915929"/>
                </a:cubicBezTo>
                <a:lnTo>
                  <a:pt x="11372569" y="5915929"/>
                </a:lnTo>
                <a:cubicBezTo>
                  <a:pt x="11372454" y="5915892"/>
                  <a:pt x="11372035" y="5915853"/>
                  <a:pt x="11371235" y="5915739"/>
                </a:cubicBezTo>
                <a:cubicBezTo>
                  <a:pt x="11369901" y="5915548"/>
                  <a:pt x="11368642" y="5915739"/>
                  <a:pt x="11367310" y="5915853"/>
                </a:cubicBezTo>
                <a:cubicBezTo>
                  <a:pt x="11370244" y="5911775"/>
                  <a:pt x="11371578" y="5906247"/>
                  <a:pt x="11369901" y="5901483"/>
                </a:cubicBezTo>
                <a:cubicBezTo>
                  <a:pt x="11371235" y="5896299"/>
                  <a:pt x="11369939" y="5890238"/>
                  <a:pt x="11365899" y="5886693"/>
                </a:cubicBezTo>
                <a:cubicBezTo>
                  <a:pt x="11363994" y="5885054"/>
                  <a:pt x="11361860" y="5884063"/>
                  <a:pt x="11359687" y="5883453"/>
                </a:cubicBezTo>
                <a:cubicBezTo>
                  <a:pt x="11357705" y="5878002"/>
                  <a:pt x="11353132" y="5873885"/>
                  <a:pt x="11346730" y="5873542"/>
                </a:cubicBezTo>
                <a:cubicBezTo>
                  <a:pt x="11339223" y="5873123"/>
                  <a:pt x="11330762" y="5879527"/>
                  <a:pt x="11331028" y="5887646"/>
                </a:cubicBezTo>
                <a:lnTo>
                  <a:pt x="11331334" y="5897023"/>
                </a:lnTo>
                <a:cubicBezTo>
                  <a:pt x="11331296" y="5897709"/>
                  <a:pt x="11331753" y="5898281"/>
                  <a:pt x="11331867" y="5899005"/>
                </a:cubicBezTo>
                <a:close/>
                <a:moveTo>
                  <a:pt x="11563193" y="5863174"/>
                </a:moveTo>
                <a:cubicBezTo>
                  <a:pt x="11557743" y="5867977"/>
                  <a:pt x="11555571" y="5875600"/>
                  <a:pt x="11559573" y="5882271"/>
                </a:cubicBezTo>
                <a:cubicBezTo>
                  <a:pt x="11563459" y="5888713"/>
                  <a:pt x="11573368" y="5891992"/>
                  <a:pt x="11579885" y="5887341"/>
                </a:cubicBezTo>
                <a:lnTo>
                  <a:pt x="11587469" y="5881928"/>
                </a:lnTo>
                <a:cubicBezTo>
                  <a:pt x="11593986" y="5877278"/>
                  <a:pt x="11596882" y="5868853"/>
                  <a:pt x="11592537" y="5861611"/>
                </a:cubicBezTo>
                <a:cubicBezTo>
                  <a:pt x="11591814" y="5860430"/>
                  <a:pt x="11590861" y="5859400"/>
                  <a:pt x="11589832" y="5858485"/>
                </a:cubicBezTo>
                <a:cubicBezTo>
                  <a:pt x="11589946" y="5858028"/>
                  <a:pt x="11590137" y="5857571"/>
                  <a:pt x="11590213" y="5857075"/>
                </a:cubicBezTo>
                <a:lnTo>
                  <a:pt x="11591318" y="5850595"/>
                </a:lnTo>
                <a:cubicBezTo>
                  <a:pt x="11592575" y="5842933"/>
                  <a:pt x="11586325" y="5834661"/>
                  <a:pt x="11578552" y="5834013"/>
                </a:cubicBezTo>
                <a:cubicBezTo>
                  <a:pt x="11570320" y="5833289"/>
                  <a:pt x="11563345" y="5838588"/>
                  <a:pt x="11561974" y="5846783"/>
                </a:cubicBezTo>
                <a:lnTo>
                  <a:pt x="11560868" y="5853263"/>
                </a:lnTo>
                <a:cubicBezTo>
                  <a:pt x="11560259" y="5856694"/>
                  <a:pt x="11561250" y="5860239"/>
                  <a:pt x="11563193" y="5863174"/>
                </a:cubicBezTo>
                <a:close/>
                <a:moveTo>
                  <a:pt x="11679466" y="5721870"/>
                </a:moveTo>
                <a:lnTo>
                  <a:pt x="11680076" y="5718249"/>
                </a:lnTo>
                <a:cubicBezTo>
                  <a:pt x="11681372" y="5710358"/>
                  <a:pt x="11674511" y="5702773"/>
                  <a:pt x="11666928" y="5701934"/>
                </a:cubicBezTo>
                <a:cubicBezTo>
                  <a:pt x="11658581" y="5701058"/>
                  <a:pt x="11651951" y="5707194"/>
                  <a:pt x="11650655" y="5715085"/>
                </a:cubicBezTo>
                <a:lnTo>
                  <a:pt x="11648483" y="5728083"/>
                </a:lnTo>
                <a:cubicBezTo>
                  <a:pt x="11647987" y="5731057"/>
                  <a:pt x="11648902" y="5733839"/>
                  <a:pt x="11650312" y="5736393"/>
                </a:cubicBezTo>
                <a:cubicBezTo>
                  <a:pt x="11647492" y="5740891"/>
                  <a:pt x="11646730" y="5746380"/>
                  <a:pt x="11649740" y="5751488"/>
                </a:cubicBezTo>
                <a:cubicBezTo>
                  <a:pt x="11653513" y="5757892"/>
                  <a:pt x="11663460" y="5761437"/>
                  <a:pt x="11669977" y="5756786"/>
                </a:cubicBezTo>
                <a:lnTo>
                  <a:pt x="11677561" y="5751373"/>
                </a:lnTo>
                <a:cubicBezTo>
                  <a:pt x="11677827" y="5751183"/>
                  <a:pt x="11678018" y="5750878"/>
                  <a:pt x="11678284" y="5750649"/>
                </a:cubicBezTo>
                <a:cubicBezTo>
                  <a:pt x="11681790" y="5754042"/>
                  <a:pt x="11686820" y="5755986"/>
                  <a:pt x="11691509" y="5755109"/>
                </a:cubicBezTo>
                <a:cubicBezTo>
                  <a:pt x="11698368" y="5753813"/>
                  <a:pt x="11702370" y="5748324"/>
                  <a:pt x="11703132" y="5741958"/>
                </a:cubicBezTo>
                <a:cubicBezTo>
                  <a:pt x="11708048" y="5739900"/>
                  <a:pt x="11711783" y="5735707"/>
                  <a:pt x="11712202" y="5729760"/>
                </a:cubicBezTo>
                <a:cubicBezTo>
                  <a:pt x="11712773" y="5722365"/>
                  <a:pt x="11706600" y="5713751"/>
                  <a:pt x="11698559" y="5713865"/>
                </a:cubicBezTo>
                <a:cubicBezTo>
                  <a:pt x="11691242" y="5714056"/>
                  <a:pt x="11684268" y="5716191"/>
                  <a:pt x="11679466" y="5721870"/>
                </a:cubicBezTo>
                <a:close/>
                <a:moveTo>
                  <a:pt x="11726684" y="5489387"/>
                </a:moveTo>
                <a:cubicBezTo>
                  <a:pt x="11745471" y="5492551"/>
                  <a:pt x="11746844" y="5462895"/>
                  <a:pt x="11728246" y="5459807"/>
                </a:cubicBezTo>
                <a:cubicBezTo>
                  <a:pt x="11709420" y="5456681"/>
                  <a:pt x="11708086" y="5486300"/>
                  <a:pt x="11726684" y="5489387"/>
                </a:cubicBezTo>
                <a:close/>
                <a:moveTo>
                  <a:pt x="11729352" y="5376443"/>
                </a:moveTo>
                <a:cubicBezTo>
                  <a:pt x="11748064" y="5379569"/>
                  <a:pt x="11755228" y="5350828"/>
                  <a:pt x="11736439" y="5347664"/>
                </a:cubicBezTo>
                <a:cubicBezTo>
                  <a:pt x="11717728" y="5344538"/>
                  <a:pt x="11710525" y="5373317"/>
                  <a:pt x="11729352" y="5376443"/>
                </a:cubicBezTo>
                <a:close/>
                <a:moveTo>
                  <a:pt x="11724741" y="5519310"/>
                </a:moveTo>
                <a:cubicBezTo>
                  <a:pt x="11705952" y="5516146"/>
                  <a:pt x="11705038" y="5545802"/>
                  <a:pt x="11723597" y="5548890"/>
                </a:cubicBezTo>
                <a:cubicBezTo>
                  <a:pt x="11742385" y="5552054"/>
                  <a:pt x="11743300" y="5522398"/>
                  <a:pt x="11724741" y="5519310"/>
                </a:cubicBezTo>
                <a:close/>
                <a:moveTo>
                  <a:pt x="11707668" y="5623182"/>
                </a:moveTo>
                <a:cubicBezTo>
                  <a:pt x="11689450" y="5620133"/>
                  <a:pt x="11687736" y="5647730"/>
                  <a:pt x="11704618" y="5652228"/>
                </a:cubicBezTo>
                <a:cubicBezTo>
                  <a:pt x="11710716" y="5662405"/>
                  <a:pt x="11729352" y="5662939"/>
                  <a:pt x="11731828" y="5647997"/>
                </a:cubicBezTo>
                <a:lnTo>
                  <a:pt x="11732514" y="5643994"/>
                </a:lnTo>
                <a:cubicBezTo>
                  <a:pt x="11734458" y="5632445"/>
                  <a:pt x="11724207" y="5626002"/>
                  <a:pt x="11715289" y="5627070"/>
                </a:cubicBezTo>
                <a:cubicBezTo>
                  <a:pt x="11713269" y="5625241"/>
                  <a:pt x="11710868" y="5623754"/>
                  <a:pt x="11707668" y="5623182"/>
                </a:cubicBezTo>
                <a:close/>
                <a:moveTo>
                  <a:pt x="11754199" y="5797840"/>
                </a:moveTo>
                <a:cubicBezTo>
                  <a:pt x="11755342" y="5795971"/>
                  <a:pt x="11756142" y="5793913"/>
                  <a:pt x="11756180" y="5791817"/>
                </a:cubicBezTo>
                <a:cubicBezTo>
                  <a:pt x="11756524" y="5783240"/>
                  <a:pt x="11750883" y="5777179"/>
                  <a:pt x="11742689" y="5775807"/>
                </a:cubicBezTo>
                <a:lnTo>
                  <a:pt x="11736211" y="5774702"/>
                </a:lnTo>
                <a:cubicBezTo>
                  <a:pt x="11728551" y="5773444"/>
                  <a:pt x="11720510" y="5780686"/>
                  <a:pt x="11720205" y="5788234"/>
                </a:cubicBezTo>
                <a:cubicBezTo>
                  <a:pt x="11719862" y="5796810"/>
                  <a:pt x="11725502" y="5802871"/>
                  <a:pt x="11733696" y="5804243"/>
                </a:cubicBezTo>
                <a:lnTo>
                  <a:pt x="11740175" y="5805311"/>
                </a:lnTo>
                <a:cubicBezTo>
                  <a:pt x="11741737" y="5805577"/>
                  <a:pt x="11743300" y="5805272"/>
                  <a:pt x="11744824" y="5804891"/>
                </a:cubicBezTo>
                <a:cubicBezTo>
                  <a:pt x="11740060" y="5812820"/>
                  <a:pt x="11741737" y="5824484"/>
                  <a:pt x="11753323" y="5826390"/>
                </a:cubicBezTo>
                <a:cubicBezTo>
                  <a:pt x="11772035" y="5829516"/>
                  <a:pt x="11779199" y="5800775"/>
                  <a:pt x="11760410" y="5797610"/>
                </a:cubicBezTo>
                <a:cubicBezTo>
                  <a:pt x="11758162" y="5797268"/>
                  <a:pt x="11756105" y="5797420"/>
                  <a:pt x="11754199" y="5797840"/>
                </a:cubicBezTo>
                <a:close/>
                <a:moveTo>
                  <a:pt x="11734573" y="5826657"/>
                </a:moveTo>
                <a:cubicBezTo>
                  <a:pt x="11715746" y="5823531"/>
                  <a:pt x="11710639" y="5852692"/>
                  <a:pt x="11729428" y="5855855"/>
                </a:cubicBezTo>
                <a:cubicBezTo>
                  <a:pt x="11748216" y="5858981"/>
                  <a:pt x="11753360" y="5829783"/>
                  <a:pt x="11734573" y="5826657"/>
                </a:cubicBezTo>
                <a:close/>
                <a:moveTo>
                  <a:pt x="11712431" y="5749582"/>
                </a:moveTo>
                <a:cubicBezTo>
                  <a:pt x="11693604" y="5746456"/>
                  <a:pt x="11690365" y="5775883"/>
                  <a:pt x="11709116" y="5779009"/>
                </a:cubicBezTo>
                <a:cubicBezTo>
                  <a:pt x="11727903" y="5782135"/>
                  <a:pt x="11731180" y="5752707"/>
                  <a:pt x="11712431" y="5749582"/>
                </a:cubicBezTo>
                <a:close/>
                <a:moveTo>
                  <a:pt x="11562774" y="6092950"/>
                </a:moveTo>
                <a:cubicBezTo>
                  <a:pt x="11571272" y="6093370"/>
                  <a:pt x="11577523" y="6087804"/>
                  <a:pt x="11578895" y="6079609"/>
                </a:cubicBezTo>
                <a:lnTo>
                  <a:pt x="11579961" y="6073129"/>
                </a:lnTo>
                <a:cubicBezTo>
                  <a:pt x="11581219" y="6065467"/>
                  <a:pt x="11574207" y="6057348"/>
                  <a:pt x="11566623" y="6057005"/>
                </a:cubicBezTo>
                <a:cubicBezTo>
                  <a:pt x="11562431" y="6056814"/>
                  <a:pt x="11558772" y="6058072"/>
                  <a:pt x="11555990" y="6060359"/>
                </a:cubicBezTo>
                <a:cubicBezTo>
                  <a:pt x="11557134" y="6056853"/>
                  <a:pt x="11556905" y="6052964"/>
                  <a:pt x="11554809" y="6049229"/>
                </a:cubicBezTo>
                <a:cubicBezTo>
                  <a:pt x="11553818" y="6047475"/>
                  <a:pt x="11552332" y="6045950"/>
                  <a:pt x="11550579" y="6044654"/>
                </a:cubicBezTo>
                <a:cubicBezTo>
                  <a:pt x="11551836" y="6043015"/>
                  <a:pt x="11552789" y="6041072"/>
                  <a:pt x="11553170" y="6038822"/>
                </a:cubicBezTo>
                <a:lnTo>
                  <a:pt x="11554238" y="6032342"/>
                </a:lnTo>
                <a:cubicBezTo>
                  <a:pt x="11554238" y="6032266"/>
                  <a:pt x="11554238" y="6032190"/>
                  <a:pt x="11554238" y="6032075"/>
                </a:cubicBezTo>
                <a:cubicBezTo>
                  <a:pt x="11557248" y="6031694"/>
                  <a:pt x="11560145" y="6030627"/>
                  <a:pt x="11562354" y="6028226"/>
                </a:cubicBezTo>
                <a:lnTo>
                  <a:pt x="11566890" y="6023385"/>
                </a:lnTo>
                <a:cubicBezTo>
                  <a:pt x="11567804" y="6022393"/>
                  <a:pt x="11568414" y="6021136"/>
                  <a:pt x="11569062" y="6019954"/>
                </a:cubicBezTo>
                <a:cubicBezTo>
                  <a:pt x="11571539" y="6019497"/>
                  <a:pt x="11573864" y="6018430"/>
                  <a:pt x="11575770" y="6016561"/>
                </a:cubicBezTo>
                <a:cubicBezTo>
                  <a:pt x="11577065" y="6015304"/>
                  <a:pt x="11578132" y="6013779"/>
                  <a:pt x="11578932" y="6012178"/>
                </a:cubicBezTo>
                <a:cubicBezTo>
                  <a:pt x="11580152" y="6011416"/>
                  <a:pt x="11581334" y="6010577"/>
                  <a:pt x="11582400" y="6009395"/>
                </a:cubicBezTo>
                <a:cubicBezTo>
                  <a:pt x="11586325" y="6005203"/>
                  <a:pt x="11586745" y="6000704"/>
                  <a:pt x="11585221" y="5996817"/>
                </a:cubicBezTo>
                <a:cubicBezTo>
                  <a:pt x="11587355" y="5998417"/>
                  <a:pt x="11589680" y="5999675"/>
                  <a:pt x="11592309" y="5999828"/>
                </a:cubicBezTo>
                <a:cubicBezTo>
                  <a:pt x="11600732" y="6000323"/>
                  <a:pt x="11607171" y="5994796"/>
                  <a:pt x="11608544" y="5986601"/>
                </a:cubicBezTo>
                <a:lnTo>
                  <a:pt x="11609611" y="5980121"/>
                </a:lnTo>
                <a:cubicBezTo>
                  <a:pt x="11610869" y="5972459"/>
                  <a:pt x="11604046" y="5964301"/>
                  <a:pt x="11596387" y="5963882"/>
                </a:cubicBezTo>
                <a:cubicBezTo>
                  <a:pt x="11587964" y="5963387"/>
                  <a:pt x="11581523" y="5968914"/>
                  <a:pt x="11580152" y="5977109"/>
                </a:cubicBezTo>
                <a:lnTo>
                  <a:pt x="11579084" y="5983590"/>
                </a:lnTo>
                <a:cubicBezTo>
                  <a:pt x="11578704" y="5985914"/>
                  <a:pt x="11579237" y="5988201"/>
                  <a:pt x="11580152" y="5990374"/>
                </a:cubicBezTo>
                <a:cubicBezTo>
                  <a:pt x="11575541" y="5986982"/>
                  <a:pt x="11569138" y="5985495"/>
                  <a:pt x="11563384" y="5988125"/>
                </a:cubicBezTo>
                <a:cubicBezTo>
                  <a:pt x="11562698" y="5988049"/>
                  <a:pt x="11562011" y="5987859"/>
                  <a:pt x="11561288" y="5987820"/>
                </a:cubicBezTo>
                <a:cubicBezTo>
                  <a:pt x="11553742" y="5987630"/>
                  <a:pt x="11548445" y="5992242"/>
                  <a:pt x="11543947" y="5997655"/>
                </a:cubicBezTo>
                <a:cubicBezTo>
                  <a:pt x="11541928" y="6000095"/>
                  <a:pt x="11541509" y="6003334"/>
                  <a:pt x="11541813" y="6006575"/>
                </a:cubicBezTo>
                <a:lnTo>
                  <a:pt x="11541318" y="6007108"/>
                </a:lnTo>
                <a:cubicBezTo>
                  <a:pt x="11539299" y="6009281"/>
                  <a:pt x="11538156" y="6012102"/>
                  <a:pt x="11537583" y="6015037"/>
                </a:cubicBezTo>
                <a:cubicBezTo>
                  <a:pt x="11531638" y="6015990"/>
                  <a:pt x="11526303" y="6020106"/>
                  <a:pt x="11525236" y="6026510"/>
                </a:cubicBezTo>
                <a:lnTo>
                  <a:pt x="11524169" y="6032990"/>
                </a:lnTo>
                <a:cubicBezTo>
                  <a:pt x="11523292" y="6038251"/>
                  <a:pt x="11525350" y="6043930"/>
                  <a:pt x="11529352" y="6047361"/>
                </a:cubicBezTo>
                <a:lnTo>
                  <a:pt x="11527103" y="6048962"/>
                </a:lnTo>
                <a:cubicBezTo>
                  <a:pt x="11524588" y="6050754"/>
                  <a:pt x="11522797" y="6053117"/>
                  <a:pt x="11521463" y="6055709"/>
                </a:cubicBezTo>
                <a:cubicBezTo>
                  <a:pt x="11519062" y="6055823"/>
                  <a:pt x="11516699" y="6056319"/>
                  <a:pt x="11514565" y="6057691"/>
                </a:cubicBezTo>
                <a:lnTo>
                  <a:pt x="11506638" y="6062685"/>
                </a:lnTo>
                <a:cubicBezTo>
                  <a:pt x="11503170" y="6064895"/>
                  <a:pt x="11500922" y="6068364"/>
                  <a:pt x="11500083" y="6072214"/>
                </a:cubicBezTo>
                <a:cubicBezTo>
                  <a:pt x="11498216" y="6073282"/>
                  <a:pt x="11496463" y="6074616"/>
                  <a:pt x="11494976" y="6076293"/>
                </a:cubicBezTo>
                <a:cubicBezTo>
                  <a:pt x="11488841" y="6083268"/>
                  <a:pt x="11487050" y="6092455"/>
                  <a:pt x="11488269" y="6101489"/>
                </a:cubicBezTo>
                <a:cubicBezTo>
                  <a:pt x="11489337" y="6109227"/>
                  <a:pt x="11497683" y="6115440"/>
                  <a:pt x="11505419" y="6113801"/>
                </a:cubicBezTo>
                <a:cubicBezTo>
                  <a:pt x="11513536" y="6112085"/>
                  <a:pt x="11518833" y="6104957"/>
                  <a:pt x="11517728" y="6096648"/>
                </a:cubicBezTo>
                <a:cubicBezTo>
                  <a:pt x="11517690" y="6096190"/>
                  <a:pt x="11517652" y="6096152"/>
                  <a:pt x="11517652" y="6095886"/>
                </a:cubicBezTo>
                <a:cubicBezTo>
                  <a:pt x="11517652" y="6095733"/>
                  <a:pt x="11517652" y="6095695"/>
                  <a:pt x="11517690" y="6095580"/>
                </a:cubicBezTo>
                <a:cubicBezTo>
                  <a:pt x="11517690" y="6095580"/>
                  <a:pt x="11517690" y="6095580"/>
                  <a:pt x="11517690" y="6095580"/>
                </a:cubicBezTo>
                <a:cubicBezTo>
                  <a:pt x="11518224" y="6094780"/>
                  <a:pt x="11518833" y="6094056"/>
                  <a:pt x="11519481" y="6093370"/>
                </a:cubicBezTo>
                <a:cubicBezTo>
                  <a:pt x="11520815" y="6091845"/>
                  <a:pt x="11521615" y="6090091"/>
                  <a:pt x="11521997" y="6088185"/>
                </a:cubicBezTo>
                <a:cubicBezTo>
                  <a:pt x="11522111" y="6088109"/>
                  <a:pt x="11522263" y="6088109"/>
                  <a:pt x="11522415" y="6088033"/>
                </a:cubicBezTo>
                <a:lnTo>
                  <a:pt x="11530342" y="6083001"/>
                </a:lnTo>
                <a:cubicBezTo>
                  <a:pt x="11532781" y="6081439"/>
                  <a:pt x="11534382" y="6079151"/>
                  <a:pt x="11535563" y="6076674"/>
                </a:cubicBezTo>
                <a:cubicBezTo>
                  <a:pt x="11537697" y="6076597"/>
                  <a:pt x="11539831" y="6076064"/>
                  <a:pt x="11541623" y="6074768"/>
                </a:cubicBezTo>
                <a:lnTo>
                  <a:pt x="11549207" y="6069355"/>
                </a:lnTo>
                <a:cubicBezTo>
                  <a:pt x="11550159" y="6068669"/>
                  <a:pt x="11550884" y="6067793"/>
                  <a:pt x="11551684" y="6066992"/>
                </a:cubicBezTo>
                <a:cubicBezTo>
                  <a:pt x="11551265" y="6068097"/>
                  <a:pt x="11550731" y="6069126"/>
                  <a:pt x="11550541" y="6070347"/>
                </a:cubicBezTo>
                <a:lnTo>
                  <a:pt x="11549474" y="6076827"/>
                </a:lnTo>
                <a:cubicBezTo>
                  <a:pt x="11548140" y="6084450"/>
                  <a:pt x="11555152" y="6092569"/>
                  <a:pt x="11562774" y="6092950"/>
                </a:cubicBezTo>
                <a:close/>
                <a:moveTo>
                  <a:pt x="11537507" y="6120738"/>
                </a:moveTo>
                <a:lnTo>
                  <a:pt x="11531029" y="6119671"/>
                </a:lnTo>
                <a:cubicBezTo>
                  <a:pt x="11523140" y="6118337"/>
                  <a:pt x="11515403" y="6124436"/>
                  <a:pt x="11514260" y="6132212"/>
                </a:cubicBezTo>
                <a:cubicBezTo>
                  <a:pt x="11513079" y="6140293"/>
                  <a:pt x="11518872" y="6147650"/>
                  <a:pt x="11526799" y="6148984"/>
                </a:cubicBezTo>
                <a:lnTo>
                  <a:pt x="11533277" y="6150090"/>
                </a:lnTo>
                <a:cubicBezTo>
                  <a:pt x="11541165" y="6151386"/>
                  <a:pt x="11548902" y="6145325"/>
                  <a:pt x="11550045" y="6137511"/>
                </a:cubicBezTo>
                <a:cubicBezTo>
                  <a:pt x="11551227" y="6129429"/>
                  <a:pt x="11545434" y="6122073"/>
                  <a:pt x="11537507" y="6120738"/>
                </a:cubicBezTo>
                <a:close/>
                <a:moveTo>
                  <a:pt x="11460525" y="6060931"/>
                </a:moveTo>
                <a:cubicBezTo>
                  <a:pt x="11459001" y="6062989"/>
                  <a:pt x="11457743" y="6065353"/>
                  <a:pt x="11457286" y="6068174"/>
                </a:cubicBezTo>
                <a:lnTo>
                  <a:pt x="11456219" y="6074654"/>
                </a:lnTo>
                <a:cubicBezTo>
                  <a:pt x="11454962" y="6082315"/>
                  <a:pt x="11461973" y="6090435"/>
                  <a:pt x="11469557" y="6090778"/>
                </a:cubicBezTo>
                <a:cubicBezTo>
                  <a:pt x="11478056" y="6091197"/>
                  <a:pt x="11484344" y="6085631"/>
                  <a:pt x="11485678" y="6077398"/>
                </a:cubicBezTo>
                <a:lnTo>
                  <a:pt x="11486326" y="6073586"/>
                </a:lnTo>
                <a:cubicBezTo>
                  <a:pt x="11491585" y="6071566"/>
                  <a:pt x="11495701" y="6066191"/>
                  <a:pt x="11496119" y="6060740"/>
                </a:cubicBezTo>
                <a:cubicBezTo>
                  <a:pt x="11496806" y="6052202"/>
                  <a:pt x="11490442" y="6046141"/>
                  <a:pt x="11482515" y="6044807"/>
                </a:cubicBezTo>
                <a:lnTo>
                  <a:pt x="11476037" y="6043740"/>
                </a:lnTo>
                <a:cubicBezTo>
                  <a:pt x="11468148" y="6042406"/>
                  <a:pt x="11460716" y="6049877"/>
                  <a:pt x="11460107" y="6057348"/>
                </a:cubicBezTo>
                <a:cubicBezTo>
                  <a:pt x="11459992" y="6058682"/>
                  <a:pt x="11460335" y="6059788"/>
                  <a:pt x="11460525" y="6060931"/>
                </a:cubicBezTo>
                <a:close/>
                <a:moveTo>
                  <a:pt x="11581105" y="6065353"/>
                </a:moveTo>
                <a:lnTo>
                  <a:pt x="11585945" y="6069889"/>
                </a:lnTo>
                <a:cubicBezTo>
                  <a:pt x="11591661" y="6075225"/>
                  <a:pt x="11602332" y="6074006"/>
                  <a:pt x="11606943" y="6067830"/>
                </a:cubicBezTo>
                <a:cubicBezTo>
                  <a:pt x="11612050" y="6061007"/>
                  <a:pt x="11611021" y="6052545"/>
                  <a:pt x="11604923" y="6046827"/>
                </a:cubicBezTo>
                <a:lnTo>
                  <a:pt x="11600084" y="6042291"/>
                </a:lnTo>
                <a:cubicBezTo>
                  <a:pt x="11599588" y="6041834"/>
                  <a:pt x="11598864" y="6041681"/>
                  <a:pt x="11598292" y="6041300"/>
                </a:cubicBezTo>
                <a:cubicBezTo>
                  <a:pt x="11597759" y="6035506"/>
                  <a:pt x="11594214" y="6030132"/>
                  <a:pt x="11586707" y="6028836"/>
                </a:cubicBezTo>
                <a:cubicBezTo>
                  <a:pt x="11570052" y="6026053"/>
                  <a:pt x="11564184" y="6048543"/>
                  <a:pt x="11576112" y="6055899"/>
                </a:cubicBezTo>
                <a:cubicBezTo>
                  <a:pt x="11576607" y="6059368"/>
                  <a:pt x="11578246" y="6062685"/>
                  <a:pt x="11581105" y="6065353"/>
                </a:cubicBezTo>
                <a:close/>
                <a:moveTo>
                  <a:pt x="11624626" y="5930605"/>
                </a:moveTo>
                <a:cubicBezTo>
                  <a:pt x="11625807" y="5922905"/>
                  <a:pt x="11621235" y="5914519"/>
                  <a:pt x="11613041" y="5913147"/>
                </a:cubicBezTo>
                <a:lnTo>
                  <a:pt x="11606562" y="5912080"/>
                </a:lnTo>
                <a:cubicBezTo>
                  <a:pt x="11598939" y="5910821"/>
                  <a:pt x="11590366" y="5915586"/>
                  <a:pt x="11589107" y="5923668"/>
                </a:cubicBezTo>
                <a:cubicBezTo>
                  <a:pt x="11587888" y="5931406"/>
                  <a:pt x="11592500" y="5939753"/>
                  <a:pt x="11600693" y="5941125"/>
                </a:cubicBezTo>
                <a:lnTo>
                  <a:pt x="11607171" y="5942231"/>
                </a:lnTo>
                <a:cubicBezTo>
                  <a:pt x="11614794" y="5943451"/>
                  <a:pt x="11623369" y="5938686"/>
                  <a:pt x="11624626" y="5930605"/>
                </a:cubicBezTo>
                <a:close/>
                <a:moveTo>
                  <a:pt x="11606639" y="5745275"/>
                </a:moveTo>
                <a:cubicBezTo>
                  <a:pt x="11587850" y="5742149"/>
                  <a:pt x="11585487" y="5771652"/>
                  <a:pt x="11604199" y="5774778"/>
                </a:cubicBezTo>
                <a:cubicBezTo>
                  <a:pt x="11622987" y="5777942"/>
                  <a:pt x="11625350" y="5748438"/>
                  <a:pt x="11606639" y="5745275"/>
                </a:cubicBezTo>
                <a:close/>
                <a:moveTo>
                  <a:pt x="11632896" y="5833022"/>
                </a:moveTo>
                <a:cubicBezTo>
                  <a:pt x="11640670" y="5834166"/>
                  <a:pt x="11648864" y="5829478"/>
                  <a:pt x="11650235" y="5821282"/>
                </a:cubicBezTo>
                <a:lnTo>
                  <a:pt x="11653474" y="5801803"/>
                </a:lnTo>
                <a:cubicBezTo>
                  <a:pt x="11654733" y="5794180"/>
                  <a:pt x="11649778" y="5785642"/>
                  <a:pt x="11641737" y="5784460"/>
                </a:cubicBezTo>
                <a:cubicBezTo>
                  <a:pt x="11639260" y="5784117"/>
                  <a:pt x="11636783" y="5784498"/>
                  <a:pt x="11634458" y="5785261"/>
                </a:cubicBezTo>
                <a:cubicBezTo>
                  <a:pt x="11632705" y="5783774"/>
                  <a:pt x="11630762" y="5782630"/>
                  <a:pt x="11628323" y="5782211"/>
                </a:cubicBezTo>
                <a:cubicBezTo>
                  <a:pt x="11620662" y="5780953"/>
                  <a:pt x="11612164" y="5785451"/>
                  <a:pt x="11610792" y="5793647"/>
                </a:cubicBezTo>
                <a:lnTo>
                  <a:pt x="11609725" y="5800127"/>
                </a:lnTo>
                <a:cubicBezTo>
                  <a:pt x="11608467" y="5807750"/>
                  <a:pt x="11613041" y="5816327"/>
                  <a:pt x="11621158" y="5817661"/>
                </a:cubicBezTo>
                <a:cubicBezTo>
                  <a:pt x="11621196" y="5817661"/>
                  <a:pt x="11621196" y="5817661"/>
                  <a:pt x="11621235" y="5817661"/>
                </a:cubicBezTo>
                <a:cubicBezTo>
                  <a:pt x="11621044" y="5824751"/>
                  <a:pt x="11625541" y="5831955"/>
                  <a:pt x="11632896" y="5833022"/>
                </a:cubicBezTo>
                <a:close/>
                <a:moveTo>
                  <a:pt x="11674397" y="5444179"/>
                </a:moveTo>
                <a:cubicBezTo>
                  <a:pt x="11655838" y="5441091"/>
                  <a:pt x="11647035" y="5469413"/>
                  <a:pt x="11665822" y="5472539"/>
                </a:cubicBezTo>
                <a:cubicBezTo>
                  <a:pt x="11684382" y="5475627"/>
                  <a:pt x="11693186" y="5447305"/>
                  <a:pt x="11674397" y="5444179"/>
                </a:cubicBezTo>
                <a:close/>
                <a:moveTo>
                  <a:pt x="11649435" y="5573438"/>
                </a:moveTo>
                <a:cubicBezTo>
                  <a:pt x="11641547" y="5572103"/>
                  <a:pt x="11634153" y="5579804"/>
                  <a:pt x="11633658" y="5587199"/>
                </a:cubicBezTo>
                <a:cubicBezTo>
                  <a:pt x="11633087" y="5595813"/>
                  <a:pt x="11639526" y="5601645"/>
                  <a:pt x="11647415" y="5602980"/>
                </a:cubicBezTo>
                <a:lnTo>
                  <a:pt x="11653894" y="5604047"/>
                </a:lnTo>
                <a:cubicBezTo>
                  <a:pt x="11661783" y="5605381"/>
                  <a:pt x="11669176" y="5597681"/>
                  <a:pt x="11669672" y="5590286"/>
                </a:cubicBezTo>
                <a:cubicBezTo>
                  <a:pt x="11670243" y="5581671"/>
                  <a:pt x="11663803" y="5575839"/>
                  <a:pt x="11655914" y="5574505"/>
                </a:cubicBezTo>
                <a:lnTo>
                  <a:pt x="11649435" y="5573438"/>
                </a:lnTo>
                <a:close/>
                <a:moveTo>
                  <a:pt x="11635069" y="5518090"/>
                </a:moveTo>
                <a:cubicBezTo>
                  <a:pt x="11635830" y="5509589"/>
                  <a:pt x="11629542" y="5503339"/>
                  <a:pt x="11621615" y="5502004"/>
                </a:cubicBezTo>
                <a:lnTo>
                  <a:pt x="11615137" y="5500937"/>
                </a:lnTo>
                <a:cubicBezTo>
                  <a:pt x="11607248" y="5499603"/>
                  <a:pt x="11599741" y="5506845"/>
                  <a:pt x="11599093" y="5514393"/>
                </a:cubicBezTo>
                <a:cubicBezTo>
                  <a:pt x="11598330" y="5522855"/>
                  <a:pt x="11604618" y="5529144"/>
                  <a:pt x="11612546" y="5530441"/>
                </a:cubicBezTo>
                <a:lnTo>
                  <a:pt x="11619024" y="5531508"/>
                </a:lnTo>
                <a:cubicBezTo>
                  <a:pt x="11626912" y="5532842"/>
                  <a:pt x="11634420" y="5525600"/>
                  <a:pt x="11635069" y="5518090"/>
                </a:cubicBezTo>
                <a:close/>
                <a:moveTo>
                  <a:pt x="11609573" y="5608926"/>
                </a:moveTo>
                <a:cubicBezTo>
                  <a:pt x="11628360" y="5612051"/>
                  <a:pt x="11633924" y="5582967"/>
                  <a:pt x="11615098" y="5579804"/>
                </a:cubicBezTo>
                <a:cubicBezTo>
                  <a:pt x="11596310" y="5576716"/>
                  <a:pt x="11590746" y="5605800"/>
                  <a:pt x="11609573" y="5608926"/>
                </a:cubicBezTo>
                <a:close/>
                <a:moveTo>
                  <a:pt x="11589680" y="5672507"/>
                </a:moveTo>
                <a:lnTo>
                  <a:pt x="11582096" y="5677919"/>
                </a:lnTo>
                <a:cubicBezTo>
                  <a:pt x="11576913" y="5681617"/>
                  <a:pt x="11574016" y="5687678"/>
                  <a:pt x="11575198" y="5693663"/>
                </a:cubicBezTo>
                <a:cubicBezTo>
                  <a:pt x="11574016" y="5695873"/>
                  <a:pt x="11573177" y="5698351"/>
                  <a:pt x="11572873" y="5701058"/>
                </a:cubicBezTo>
                <a:cubicBezTo>
                  <a:pt x="11572034" y="5708757"/>
                  <a:pt x="11576532" y="5717143"/>
                  <a:pt x="11584839" y="5718249"/>
                </a:cubicBezTo>
                <a:cubicBezTo>
                  <a:pt x="11590251" y="5718973"/>
                  <a:pt x="11596273" y="5716686"/>
                  <a:pt x="11599550" y="5712302"/>
                </a:cubicBezTo>
                <a:cubicBezTo>
                  <a:pt x="11604618" y="5710549"/>
                  <a:pt x="11608887" y="5706127"/>
                  <a:pt x="11609573" y="5700867"/>
                </a:cubicBezTo>
                <a:cubicBezTo>
                  <a:pt x="11609916" y="5698389"/>
                  <a:pt x="11609535" y="5696102"/>
                  <a:pt x="11608848" y="5693930"/>
                </a:cubicBezTo>
                <a:cubicBezTo>
                  <a:pt x="11612241" y="5689279"/>
                  <a:pt x="11613155" y="5683218"/>
                  <a:pt x="11609916" y="5677729"/>
                </a:cubicBezTo>
                <a:cubicBezTo>
                  <a:pt x="11606143" y="5671325"/>
                  <a:pt x="11596196" y="5667856"/>
                  <a:pt x="11589680" y="5672507"/>
                </a:cubicBezTo>
                <a:close/>
                <a:moveTo>
                  <a:pt x="11542156" y="5899348"/>
                </a:moveTo>
                <a:cubicBezTo>
                  <a:pt x="11529047" y="5913375"/>
                  <a:pt x="11550617" y="5933997"/>
                  <a:pt x="11563727" y="5919970"/>
                </a:cubicBezTo>
                <a:cubicBezTo>
                  <a:pt x="11576875" y="5905904"/>
                  <a:pt x="11555266" y="5885321"/>
                  <a:pt x="11542156" y="5899348"/>
                </a:cubicBezTo>
                <a:close/>
                <a:moveTo>
                  <a:pt x="11523902" y="5911775"/>
                </a:moveTo>
                <a:cubicBezTo>
                  <a:pt x="11514756" y="5910517"/>
                  <a:pt x="11506181" y="5914100"/>
                  <a:pt x="11499397" y="5920046"/>
                </a:cubicBezTo>
                <a:cubicBezTo>
                  <a:pt x="11493605" y="5925154"/>
                  <a:pt x="11493071" y="5935484"/>
                  <a:pt x="11498673" y="5940973"/>
                </a:cubicBezTo>
                <a:cubicBezTo>
                  <a:pt x="11504542" y="5946729"/>
                  <a:pt x="11513383" y="5947187"/>
                  <a:pt x="11519595" y="5941736"/>
                </a:cubicBezTo>
                <a:cubicBezTo>
                  <a:pt x="11519938" y="5941431"/>
                  <a:pt x="11519976" y="5941431"/>
                  <a:pt x="11520167" y="5941240"/>
                </a:cubicBezTo>
                <a:cubicBezTo>
                  <a:pt x="11520320" y="5941164"/>
                  <a:pt x="11520320" y="5941164"/>
                  <a:pt x="11520434" y="5941088"/>
                </a:cubicBezTo>
                <a:lnTo>
                  <a:pt x="11520434" y="5941088"/>
                </a:lnTo>
                <a:cubicBezTo>
                  <a:pt x="11521387" y="5941088"/>
                  <a:pt x="11522301" y="5941202"/>
                  <a:pt x="11523215" y="5941355"/>
                </a:cubicBezTo>
                <a:cubicBezTo>
                  <a:pt x="11531143" y="5942422"/>
                  <a:pt x="11538193" y="5934226"/>
                  <a:pt x="11538345" y="5926869"/>
                </a:cubicBezTo>
                <a:cubicBezTo>
                  <a:pt x="11538574" y="5918179"/>
                  <a:pt x="11531867" y="5912842"/>
                  <a:pt x="11523902" y="5911775"/>
                </a:cubicBezTo>
                <a:close/>
                <a:moveTo>
                  <a:pt x="11517042" y="5817165"/>
                </a:moveTo>
                <a:lnTo>
                  <a:pt x="11510563" y="5816098"/>
                </a:lnTo>
                <a:cubicBezTo>
                  <a:pt x="11502675" y="5814764"/>
                  <a:pt x="11494633" y="5817661"/>
                  <a:pt x="11492119" y="5826009"/>
                </a:cubicBezTo>
                <a:cubicBezTo>
                  <a:pt x="11490023" y="5832908"/>
                  <a:pt x="11494062" y="5843124"/>
                  <a:pt x="11502026" y="5844458"/>
                </a:cubicBezTo>
                <a:lnTo>
                  <a:pt x="11508506" y="5845525"/>
                </a:lnTo>
                <a:cubicBezTo>
                  <a:pt x="11516394" y="5846859"/>
                  <a:pt x="11524435" y="5843962"/>
                  <a:pt x="11526951" y="5835615"/>
                </a:cubicBezTo>
                <a:cubicBezTo>
                  <a:pt x="11529047" y="5828715"/>
                  <a:pt x="11524969" y="5818462"/>
                  <a:pt x="11517042" y="5817165"/>
                </a:cubicBezTo>
                <a:close/>
                <a:moveTo>
                  <a:pt x="11485106" y="5895231"/>
                </a:moveTo>
                <a:cubicBezTo>
                  <a:pt x="11483887" y="5896566"/>
                  <a:pt x="11483239" y="5897938"/>
                  <a:pt x="11482630" y="5899310"/>
                </a:cubicBezTo>
                <a:cubicBezTo>
                  <a:pt x="11468986" y="5902702"/>
                  <a:pt x="11465937" y="5925230"/>
                  <a:pt x="11482476" y="5928013"/>
                </a:cubicBezTo>
                <a:cubicBezTo>
                  <a:pt x="11490708" y="5929385"/>
                  <a:pt x="11496387" y="5924468"/>
                  <a:pt x="11498787" y="5918369"/>
                </a:cubicBezTo>
                <a:cubicBezTo>
                  <a:pt x="11502217" y="5918064"/>
                  <a:pt x="11505685" y="5916768"/>
                  <a:pt x="11508582" y="5913642"/>
                </a:cubicBezTo>
                <a:cubicBezTo>
                  <a:pt x="11521692" y="5899653"/>
                  <a:pt x="11498140" y="5881280"/>
                  <a:pt x="11485106" y="5895231"/>
                </a:cubicBezTo>
                <a:close/>
                <a:moveTo>
                  <a:pt x="11487698" y="5798449"/>
                </a:moveTo>
                <a:cubicBezTo>
                  <a:pt x="11484610" y="5790940"/>
                  <a:pt x="11475846" y="5787433"/>
                  <a:pt x="11468376" y="5790368"/>
                </a:cubicBezTo>
                <a:cubicBezTo>
                  <a:pt x="11465480" y="5791512"/>
                  <a:pt x="11462584" y="5792617"/>
                  <a:pt x="11459687" y="5793761"/>
                </a:cubicBezTo>
                <a:cubicBezTo>
                  <a:pt x="11452255" y="5796658"/>
                  <a:pt x="11448597" y="5805768"/>
                  <a:pt x="11451607" y="5813087"/>
                </a:cubicBezTo>
                <a:cubicBezTo>
                  <a:pt x="11454695" y="5820596"/>
                  <a:pt x="11463460" y="5824103"/>
                  <a:pt x="11470930" y="5821168"/>
                </a:cubicBezTo>
                <a:cubicBezTo>
                  <a:pt x="11473826" y="5820024"/>
                  <a:pt x="11476684" y="5818919"/>
                  <a:pt x="11479580" y="5817775"/>
                </a:cubicBezTo>
                <a:cubicBezTo>
                  <a:pt x="11487088" y="5814878"/>
                  <a:pt x="11490708" y="5805768"/>
                  <a:pt x="11487698" y="5798449"/>
                </a:cubicBezTo>
                <a:close/>
                <a:moveTo>
                  <a:pt x="11444557" y="5916349"/>
                </a:moveTo>
                <a:cubicBezTo>
                  <a:pt x="11439222" y="5922066"/>
                  <a:pt x="11438270" y="5931749"/>
                  <a:pt x="11444366" y="5937428"/>
                </a:cubicBezTo>
                <a:lnTo>
                  <a:pt x="11449207" y="5941964"/>
                </a:lnTo>
                <a:cubicBezTo>
                  <a:pt x="11454885" y="5947301"/>
                  <a:pt x="11464641" y="5948216"/>
                  <a:pt x="11470319" y="5942155"/>
                </a:cubicBezTo>
                <a:cubicBezTo>
                  <a:pt x="11475655" y="5936437"/>
                  <a:pt x="11476608" y="5926755"/>
                  <a:pt x="11470510" y="5921037"/>
                </a:cubicBezTo>
                <a:lnTo>
                  <a:pt x="11465671" y="5916501"/>
                </a:lnTo>
                <a:cubicBezTo>
                  <a:pt x="11459992" y="5911241"/>
                  <a:pt x="11450236" y="5910288"/>
                  <a:pt x="11444557" y="5916349"/>
                </a:cubicBezTo>
                <a:close/>
                <a:moveTo>
                  <a:pt x="11431714" y="5971696"/>
                </a:moveTo>
                <a:cubicBezTo>
                  <a:pt x="11423597" y="5980388"/>
                  <a:pt x="11429275" y="5990946"/>
                  <a:pt x="11437850" y="5994529"/>
                </a:cubicBezTo>
                <a:cubicBezTo>
                  <a:pt x="11436936" y="5996245"/>
                  <a:pt x="11436364" y="5998150"/>
                  <a:pt x="11436288" y="6000056"/>
                </a:cubicBezTo>
                <a:cubicBezTo>
                  <a:pt x="11435983" y="6008671"/>
                  <a:pt x="11441700" y="6014618"/>
                  <a:pt x="11449893" y="6015990"/>
                </a:cubicBezTo>
                <a:lnTo>
                  <a:pt x="11456371" y="6017057"/>
                </a:lnTo>
                <a:cubicBezTo>
                  <a:pt x="11460411" y="6017743"/>
                  <a:pt x="11464489" y="6015913"/>
                  <a:pt x="11467537" y="6013016"/>
                </a:cubicBezTo>
                <a:cubicBezTo>
                  <a:pt x="11469977" y="6014885"/>
                  <a:pt x="11472949" y="6016142"/>
                  <a:pt x="11476112" y="6016180"/>
                </a:cubicBezTo>
                <a:cubicBezTo>
                  <a:pt x="11477103" y="6023423"/>
                  <a:pt x="11482287" y="6029521"/>
                  <a:pt x="11490099" y="6029865"/>
                </a:cubicBezTo>
                <a:cubicBezTo>
                  <a:pt x="11497644" y="6030208"/>
                  <a:pt x="11505953" y="6023728"/>
                  <a:pt x="11505685" y="6015646"/>
                </a:cubicBezTo>
                <a:lnTo>
                  <a:pt x="11505381" y="6006270"/>
                </a:lnTo>
                <a:cubicBezTo>
                  <a:pt x="11505114" y="5998226"/>
                  <a:pt x="11499664" y="5991061"/>
                  <a:pt x="11491166" y="5990679"/>
                </a:cubicBezTo>
                <a:cubicBezTo>
                  <a:pt x="11489794" y="5990641"/>
                  <a:pt x="11488384" y="5990832"/>
                  <a:pt x="11487050" y="5991213"/>
                </a:cubicBezTo>
                <a:cubicBezTo>
                  <a:pt x="11486707" y="5990832"/>
                  <a:pt x="11486440" y="5990451"/>
                  <a:pt x="11486059" y="5990107"/>
                </a:cubicBezTo>
                <a:lnTo>
                  <a:pt x="11481219" y="5985571"/>
                </a:lnTo>
                <a:cubicBezTo>
                  <a:pt x="11475503" y="5980235"/>
                  <a:pt x="11465060" y="5980883"/>
                  <a:pt x="11460182" y="5987058"/>
                </a:cubicBezTo>
                <a:cubicBezTo>
                  <a:pt x="11459992" y="5987325"/>
                  <a:pt x="11460107" y="5987668"/>
                  <a:pt x="11459916" y="5987935"/>
                </a:cubicBezTo>
                <a:cubicBezTo>
                  <a:pt x="11459496" y="5987859"/>
                  <a:pt x="11459153" y="5987630"/>
                  <a:pt x="11458734" y="5987553"/>
                </a:cubicBezTo>
                <a:lnTo>
                  <a:pt x="11456829" y="5987249"/>
                </a:lnTo>
                <a:cubicBezTo>
                  <a:pt x="11463498" y="5973831"/>
                  <a:pt x="11443681" y="5958889"/>
                  <a:pt x="11431714" y="5971696"/>
                </a:cubicBezTo>
                <a:close/>
                <a:moveTo>
                  <a:pt x="11447607" y="6137130"/>
                </a:moveTo>
                <a:cubicBezTo>
                  <a:pt x="11440175" y="6135871"/>
                  <a:pt x="11435030" y="6139721"/>
                  <a:pt x="11432552" y="6145020"/>
                </a:cubicBezTo>
                <a:lnTo>
                  <a:pt x="11430686" y="6146354"/>
                </a:lnTo>
                <a:cubicBezTo>
                  <a:pt x="11424168" y="6151005"/>
                  <a:pt x="11420929" y="6159124"/>
                  <a:pt x="11425198" y="6166556"/>
                </a:cubicBezTo>
                <a:cubicBezTo>
                  <a:pt x="11428856" y="6172960"/>
                  <a:pt x="11438879" y="6176734"/>
                  <a:pt x="11445396" y="6172046"/>
                </a:cubicBezTo>
                <a:lnTo>
                  <a:pt x="11452980" y="6166633"/>
                </a:lnTo>
                <a:cubicBezTo>
                  <a:pt x="11458773" y="6162516"/>
                  <a:pt x="11461669" y="6155617"/>
                  <a:pt x="11459307" y="6148908"/>
                </a:cubicBezTo>
                <a:cubicBezTo>
                  <a:pt x="11458468" y="6143343"/>
                  <a:pt x="11454809" y="6138349"/>
                  <a:pt x="11447607" y="6137130"/>
                </a:cubicBezTo>
                <a:close/>
                <a:moveTo>
                  <a:pt x="11410259" y="5785146"/>
                </a:moveTo>
                <a:cubicBezTo>
                  <a:pt x="11427675" y="5792769"/>
                  <a:pt x="11439984" y="5765820"/>
                  <a:pt x="11422454" y="5758159"/>
                </a:cubicBezTo>
                <a:cubicBezTo>
                  <a:pt x="11405038" y="5750497"/>
                  <a:pt x="11392728" y="5777446"/>
                  <a:pt x="11410259" y="5785146"/>
                </a:cubicBezTo>
                <a:close/>
                <a:moveTo>
                  <a:pt x="11423063" y="5599358"/>
                </a:moveTo>
                <a:lnTo>
                  <a:pt x="11429084" y="5601988"/>
                </a:lnTo>
                <a:cubicBezTo>
                  <a:pt x="11436173" y="5605114"/>
                  <a:pt x="11445739" y="5601493"/>
                  <a:pt x="11448482" y="5594060"/>
                </a:cubicBezTo>
                <a:cubicBezTo>
                  <a:pt x="11451303" y="5586436"/>
                  <a:pt x="11448139" y="5578012"/>
                  <a:pt x="11440556" y="5574657"/>
                </a:cubicBezTo>
                <a:lnTo>
                  <a:pt x="11434534" y="5572027"/>
                </a:lnTo>
                <a:cubicBezTo>
                  <a:pt x="11427446" y="5568901"/>
                  <a:pt x="11417881" y="5572523"/>
                  <a:pt x="11415136" y="5579956"/>
                </a:cubicBezTo>
                <a:cubicBezTo>
                  <a:pt x="11412354" y="5587579"/>
                  <a:pt x="11415479" y="5596004"/>
                  <a:pt x="11423063" y="5599358"/>
                </a:cubicBezTo>
                <a:close/>
                <a:moveTo>
                  <a:pt x="11409077" y="5856427"/>
                </a:moveTo>
                <a:cubicBezTo>
                  <a:pt x="11426570" y="5864089"/>
                  <a:pt x="11436440" y="5836148"/>
                  <a:pt x="11419063" y="5828524"/>
                </a:cubicBezTo>
                <a:cubicBezTo>
                  <a:pt x="11401608" y="5820901"/>
                  <a:pt x="11391699" y="5848842"/>
                  <a:pt x="11409077" y="5856427"/>
                </a:cubicBezTo>
                <a:close/>
                <a:moveTo>
                  <a:pt x="11322225" y="6017095"/>
                </a:moveTo>
                <a:cubicBezTo>
                  <a:pt x="11322225" y="6016981"/>
                  <a:pt x="11322339" y="6016828"/>
                  <a:pt x="11322339" y="6016714"/>
                </a:cubicBezTo>
                <a:cubicBezTo>
                  <a:pt x="11322682" y="6008138"/>
                  <a:pt x="11317043" y="6002077"/>
                  <a:pt x="11308848" y="6000704"/>
                </a:cubicBezTo>
                <a:lnTo>
                  <a:pt x="11307020" y="6000399"/>
                </a:lnTo>
                <a:cubicBezTo>
                  <a:pt x="11299093" y="5994872"/>
                  <a:pt x="11283925" y="5998456"/>
                  <a:pt x="11282058" y="6011644"/>
                </a:cubicBezTo>
                <a:cubicBezTo>
                  <a:pt x="11281752" y="6013855"/>
                  <a:pt x="11281943" y="6015761"/>
                  <a:pt x="11282438" y="6017476"/>
                </a:cubicBezTo>
                <a:lnTo>
                  <a:pt x="11281409" y="6016524"/>
                </a:lnTo>
                <a:cubicBezTo>
                  <a:pt x="11277675" y="6013016"/>
                  <a:pt x="11272225" y="6011683"/>
                  <a:pt x="11267272" y="6012750"/>
                </a:cubicBezTo>
                <a:cubicBezTo>
                  <a:pt x="11270358" y="6000819"/>
                  <a:pt x="11255686" y="5988926"/>
                  <a:pt x="11244519" y="5996931"/>
                </a:cubicBezTo>
                <a:cubicBezTo>
                  <a:pt x="11236935" y="5993881"/>
                  <a:pt x="11226189" y="5997235"/>
                  <a:pt x="11223026" y="6006842"/>
                </a:cubicBezTo>
                <a:cubicBezTo>
                  <a:pt x="11221692" y="6000590"/>
                  <a:pt x="11219062" y="5994758"/>
                  <a:pt x="11214412" y="5990146"/>
                </a:cubicBezTo>
                <a:cubicBezTo>
                  <a:pt x="11208887" y="5984618"/>
                  <a:pt x="11198445" y="5984885"/>
                  <a:pt x="11193339" y="5990908"/>
                </a:cubicBezTo>
                <a:cubicBezTo>
                  <a:pt x="11187964" y="5997235"/>
                  <a:pt x="11188155" y="6006117"/>
                  <a:pt x="11194100" y="6011987"/>
                </a:cubicBezTo>
                <a:cubicBezTo>
                  <a:pt x="11194253" y="6012140"/>
                  <a:pt x="11194367" y="6012254"/>
                  <a:pt x="11194482" y="6012368"/>
                </a:cubicBezTo>
                <a:lnTo>
                  <a:pt x="11194557" y="6012559"/>
                </a:lnTo>
                <a:cubicBezTo>
                  <a:pt x="11194557" y="6012635"/>
                  <a:pt x="11194557" y="6012597"/>
                  <a:pt x="11194557" y="6012750"/>
                </a:cubicBezTo>
                <a:cubicBezTo>
                  <a:pt x="11194596" y="6013741"/>
                  <a:pt x="11194557" y="6014694"/>
                  <a:pt x="11194482" y="6015685"/>
                </a:cubicBezTo>
                <a:cubicBezTo>
                  <a:pt x="11193948" y="6023728"/>
                  <a:pt x="11202714" y="6030208"/>
                  <a:pt x="11210107" y="6029865"/>
                </a:cubicBezTo>
                <a:cubicBezTo>
                  <a:pt x="11217614" y="6029521"/>
                  <a:pt x="11222035" y="6024223"/>
                  <a:pt x="11223560" y="6017705"/>
                </a:cubicBezTo>
                <a:cubicBezTo>
                  <a:pt x="11227485" y="6024795"/>
                  <a:pt x="11238194" y="6026053"/>
                  <a:pt x="11245396" y="6021021"/>
                </a:cubicBezTo>
                <a:cubicBezTo>
                  <a:pt x="11246424" y="6021746"/>
                  <a:pt x="11247454" y="6022356"/>
                  <a:pt x="11248635" y="6022775"/>
                </a:cubicBezTo>
                <a:cubicBezTo>
                  <a:pt x="11246540" y="6023271"/>
                  <a:pt x="11244481" y="6024033"/>
                  <a:pt x="11242614" y="6025672"/>
                </a:cubicBezTo>
                <a:cubicBezTo>
                  <a:pt x="11237012" y="6030475"/>
                  <a:pt x="11235106" y="6041186"/>
                  <a:pt x="11241013" y="6046713"/>
                </a:cubicBezTo>
                <a:lnTo>
                  <a:pt x="11245853" y="6051249"/>
                </a:lnTo>
                <a:cubicBezTo>
                  <a:pt x="11246768" y="6052088"/>
                  <a:pt x="11247874" y="6052697"/>
                  <a:pt x="11248902" y="6053345"/>
                </a:cubicBezTo>
                <a:lnTo>
                  <a:pt x="11248940" y="6054451"/>
                </a:lnTo>
                <a:cubicBezTo>
                  <a:pt x="11249208" y="6062494"/>
                  <a:pt x="11254199" y="6069736"/>
                  <a:pt x="11262850" y="6070347"/>
                </a:cubicBezTo>
                <a:cubicBezTo>
                  <a:pt x="11270281" y="6070842"/>
                  <a:pt x="11279009" y="6064552"/>
                  <a:pt x="11278742" y="6056433"/>
                </a:cubicBezTo>
                <a:lnTo>
                  <a:pt x="11278704" y="6055214"/>
                </a:lnTo>
                <a:cubicBezTo>
                  <a:pt x="11285945" y="6062303"/>
                  <a:pt x="11302027" y="6060740"/>
                  <a:pt x="11305038" y="6047285"/>
                </a:cubicBezTo>
                <a:cubicBezTo>
                  <a:pt x="11305495" y="6045265"/>
                  <a:pt x="11305381" y="6043473"/>
                  <a:pt x="11305114" y="6041796"/>
                </a:cubicBezTo>
                <a:lnTo>
                  <a:pt x="11308506" y="6044960"/>
                </a:lnTo>
                <a:cubicBezTo>
                  <a:pt x="11308544" y="6044998"/>
                  <a:pt x="11308582" y="6044998"/>
                  <a:pt x="11308620" y="6045036"/>
                </a:cubicBezTo>
                <a:cubicBezTo>
                  <a:pt x="11308086" y="6046141"/>
                  <a:pt x="11307477" y="6047247"/>
                  <a:pt x="11307248" y="6048467"/>
                </a:cubicBezTo>
                <a:lnTo>
                  <a:pt x="11305075" y="6061465"/>
                </a:lnTo>
                <a:cubicBezTo>
                  <a:pt x="11304238" y="6066535"/>
                  <a:pt x="11306372" y="6071414"/>
                  <a:pt x="11309991" y="6074768"/>
                </a:cubicBezTo>
                <a:cubicBezTo>
                  <a:pt x="11301989" y="6075188"/>
                  <a:pt x="11297225" y="6081401"/>
                  <a:pt x="11295968" y="6088910"/>
                </a:cubicBezTo>
                <a:lnTo>
                  <a:pt x="11294900" y="6095390"/>
                </a:lnTo>
                <a:cubicBezTo>
                  <a:pt x="11293566" y="6103281"/>
                  <a:pt x="11301989" y="6110446"/>
                  <a:pt x="11309230" y="6110676"/>
                </a:cubicBezTo>
                <a:cubicBezTo>
                  <a:pt x="11318071" y="6110942"/>
                  <a:pt x="11323178" y="6104272"/>
                  <a:pt x="11324512" y="6096343"/>
                </a:cubicBezTo>
                <a:lnTo>
                  <a:pt x="11325579" y="6089863"/>
                </a:lnTo>
                <a:cubicBezTo>
                  <a:pt x="11325732" y="6088872"/>
                  <a:pt x="11325769" y="6087881"/>
                  <a:pt x="11325617" y="6086928"/>
                </a:cubicBezTo>
                <a:cubicBezTo>
                  <a:pt x="11327561" y="6091197"/>
                  <a:pt x="11331296" y="6094589"/>
                  <a:pt x="11336173" y="6095276"/>
                </a:cubicBezTo>
                <a:cubicBezTo>
                  <a:pt x="11343719" y="6096343"/>
                  <a:pt x="11351455" y="6091921"/>
                  <a:pt x="11353246" y="6084298"/>
                </a:cubicBezTo>
                <a:cubicBezTo>
                  <a:pt x="11354580" y="6084450"/>
                  <a:pt x="11355953" y="6084336"/>
                  <a:pt x="11357324" y="6084069"/>
                </a:cubicBezTo>
                <a:cubicBezTo>
                  <a:pt x="11356448" y="6087194"/>
                  <a:pt x="11356601" y="6090358"/>
                  <a:pt x="11357705" y="6093141"/>
                </a:cubicBezTo>
                <a:cubicBezTo>
                  <a:pt x="11348750" y="6099926"/>
                  <a:pt x="11349207" y="6117460"/>
                  <a:pt x="11363574" y="6119862"/>
                </a:cubicBezTo>
                <a:cubicBezTo>
                  <a:pt x="11372569" y="6121349"/>
                  <a:pt x="11377865" y="6115364"/>
                  <a:pt x="11379428" y="6108503"/>
                </a:cubicBezTo>
                <a:cubicBezTo>
                  <a:pt x="11381867" y="6113382"/>
                  <a:pt x="11387202" y="6117232"/>
                  <a:pt x="11392347" y="6117232"/>
                </a:cubicBezTo>
                <a:cubicBezTo>
                  <a:pt x="11397531" y="6117232"/>
                  <a:pt x="11401341" y="6115021"/>
                  <a:pt x="11403970" y="6111667"/>
                </a:cubicBezTo>
                <a:cubicBezTo>
                  <a:pt x="11409001" y="6110599"/>
                  <a:pt x="11413498" y="6107207"/>
                  <a:pt x="11414984" y="6101984"/>
                </a:cubicBezTo>
                <a:cubicBezTo>
                  <a:pt x="11416775" y="6105758"/>
                  <a:pt x="11419938" y="6108770"/>
                  <a:pt x="11424436" y="6109837"/>
                </a:cubicBezTo>
                <a:cubicBezTo>
                  <a:pt x="11431829" y="6111590"/>
                  <a:pt x="11440937" y="6106787"/>
                  <a:pt x="11442271" y="6098858"/>
                </a:cubicBezTo>
                <a:lnTo>
                  <a:pt x="11444443" y="6085898"/>
                </a:lnTo>
                <a:cubicBezTo>
                  <a:pt x="11445739" y="6078008"/>
                  <a:pt x="11441623" y="6070003"/>
                  <a:pt x="11433468" y="6068059"/>
                </a:cubicBezTo>
                <a:cubicBezTo>
                  <a:pt x="11426074" y="6066306"/>
                  <a:pt x="11416929" y="6071109"/>
                  <a:pt x="11415632" y="6079037"/>
                </a:cubicBezTo>
                <a:lnTo>
                  <a:pt x="11415175" y="6081934"/>
                </a:lnTo>
                <a:cubicBezTo>
                  <a:pt x="11409688" y="6074921"/>
                  <a:pt x="11396044" y="6074921"/>
                  <a:pt x="11389985" y="6083650"/>
                </a:cubicBezTo>
                <a:cubicBezTo>
                  <a:pt x="11389336" y="6083916"/>
                  <a:pt x="11388688" y="6084107"/>
                  <a:pt x="11388003" y="6084450"/>
                </a:cubicBezTo>
                <a:cubicBezTo>
                  <a:pt x="11386592" y="6085213"/>
                  <a:pt x="11386059" y="6086585"/>
                  <a:pt x="11385030" y="6087614"/>
                </a:cubicBezTo>
                <a:cubicBezTo>
                  <a:pt x="11385869" y="6084641"/>
                  <a:pt x="11386211" y="6081553"/>
                  <a:pt x="11385068" y="6078885"/>
                </a:cubicBezTo>
                <a:cubicBezTo>
                  <a:pt x="11392842" y="6076102"/>
                  <a:pt x="11400350" y="6071719"/>
                  <a:pt x="11402447" y="6064972"/>
                </a:cubicBezTo>
                <a:cubicBezTo>
                  <a:pt x="11403627" y="6061160"/>
                  <a:pt x="11403970" y="6056700"/>
                  <a:pt x="11403818" y="6052278"/>
                </a:cubicBezTo>
                <a:cubicBezTo>
                  <a:pt x="11404313" y="6053231"/>
                  <a:pt x="11404581" y="6054184"/>
                  <a:pt x="11405304" y="6055099"/>
                </a:cubicBezTo>
                <a:cubicBezTo>
                  <a:pt x="11409916" y="6060702"/>
                  <a:pt x="11420777" y="6063028"/>
                  <a:pt x="11426302" y="6057081"/>
                </a:cubicBezTo>
                <a:lnTo>
                  <a:pt x="11430838" y="6052240"/>
                </a:lnTo>
                <a:cubicBezTo>
                  <a:pt x="11436364" y="6046370"/>
                  <a:pt x="11438422" y="6037984"/>
                  <a:pt x="11432820" y="6031237"/>
                </a:cubicBezTo>
                <a:cubicBezTo>
                  <a:pt x="11428209" y="6025634"/>
                  <a:pt x="11417347" y="6023308"/>
                  <a:pt x="11411822" y="6029255"/>
                </a:cubicBezTo>
                <a:lnTo>
                  <a:pt x="11407286" y="6034096"/>
                </a:lnTo>
                <a:cubicBezTo>
                  <a:pt x="11404733" y="6036802"/>
                  <a:pt x="11403056" y="6040080"/>
                  <a:pt x="11402408" y="6043435"/>
                </a:cubicBezTo>
                <a:cubicBezTo>
                  <a:pt x="11401379" y="6039966"/>
                  <a:pt x="11400008" y="6036688"/>
                  <a:pt x="11397720" y="6034096"/>
                </a:cubicBezTo>
                <a:cubicBezTo>
                  <a:pt x="11404047" y="6028683"/>
                  <a:pt x="11404961" y="6017667"/>
                  <a:pt x="11398826" y="6011644"/>
                </a:cubicBezTo>
                <a:cubicBezTo>
                  <a:pt x="11398902" y="6011568"/>
                  <a:pt x="11398979" y="6011530"/>
                  <a:pt x="11399054" y="6011453"/>
                </a:cubicBezTo>
                <a:cubicBezTo>
                  <a:pt x="11404466" y="6004973"/>
                  <a:pt x="11403018" y="5995978"/>
                  <a:pt x="11397111" y="5990451"/>
                </a:cubicBezTo>
                <a:lnTo>
                  <a:pt x="11387431" y="5981417"/>
                </a:lnTo>
                <a:cubicBezTo>
                  <a:pt x="11386021" y="5980082"/>
                  <a:pt x="11384344" y="5979206"/>
                  <a:pt x="11382592" y="5978672"/>
                </a:cubicBezTo>
                <a:cubicBezTo>
                  <a:pt x="11384954" y="5980311"/>
                  <a:pt x="11387622" y="5981607"/>
                  <a:pt x="11390747" y="5981607"/>
                </a:cubicBezTo>
                <a:cubicBezTo>
                  <a:pt x="11398597" y="5981607"/>
                  <a:pt x="11405952" y="5974784"/>
                  <a:pt x="11405686" y="5966703"/>
                </a:cubicBezTo>
                <a:lnTo>
                  <a:pt x="11405381" y="5957326"/>
                </a:lnTo>
                <a:cubicBezTo>
                  <a:pt x="11405113" y="5949283"/>
                  <a:pt x="11398711" y="5942383"/>
                  <a:pt x="11390480" y="5942383"/>
                </a:cubicBezTo>
                <a:cubicBezTo>
                  <a:pt x="11382629" y="5942383"/>
                  <a:pt x="11375274" y="5949207"/>
                  <a:pt x="11375540" y="5957288"/>
                </a:cubicBezTo>
                <a:lnTo>
                  <a:pt x="11375731" y="5963463"/>
                </a:lnTo>
                <a:cubicBezTo>
                  <a:pt x="11372797" y="5953781"/>
                  <a:pt x="11361707" y="5946958"/>
                  <a:pt x="11353094" y="5956182"/>
                </a:cubicBezTo>
                <a:cubicBezTo>
                  <a:pt x="11345625" y="5964149"/>
                  <a:pt x="11348750" y="5975165"/>
                  <a:pt x="11355267" y="5980425"/>
                </a:cubicBezTo>
                <a:cubicBezTo>
                  <a:pt x="11351760" y="5979930"/>
                  <a:pt x="11348026" y="5981036"/>
                  <a:pt x="11344634" y="5984618"/>
                </a:cubicBezTo>
                <a:cubicBezTo>
                  <a:pt x="11331639" y="5998493"/>
                  <a:pt x="11350694" y="6021517"/>
                  <a:pt x="11363765" y="6007527"/>
                </a:cubicBezTo>
                <a:cubicBezTo>
                  <a:pt x="11365289" y="6005888"/>
                  <a:pt x="11366090" y="6004097"/>
                  <a:pt x="11366776" y="6002305"/>
                </a:cubicBezTo>
                <a:cubicBezTo>
                  <a:pt x="11367310" y="6002991"/>
                  <a:pt x="11367690" y="6003792"/>
                  <a:pt x="11368338" y="6004402"/>
                </a:cubicBezTo>
                <a:lnTo>
                  <a:pt x="11377599" y="6013093"/>
                </a:lnTo>
                <a:cubicBezTo>
                  <a:pt x="11375083" y="6016524"/>
                  <a:pt x="11373902" y="6021021"/>
                  <a:pt x="11374549" y="6025252"/>
                </a:cubicBezTo>
                <a:cubicBezTo>
                  <a:pt x="11374360" y="6025252"/>
                  <a:pt x="11374131" y="6025214"/>
                  <a:pt x="11373940" y="6025176"/>
                </a:cubicBezTo>
                <a:cubicBezTo>
                  <a:pt x="11371958" y="6020640"/>
                  <a:pt x="11367881" y="6017248"/>
                  <a:pt x="11362469" y="6016371"/>
                </a:cubicBezTo>
                <a:lnTo>
                  <a:pt x="11349474" y="6014198"/>
                </a:lnTo>
                <a:cubicBezTo>
                  <a:pt x="11341852" y="6012940"/>
                  <a:pt x="11333544" y="6019192"/>
                  <a:pt x="11332858" y="6026968"/>
                </a:cubicBezTo>
                <a:cubicBezTo>
                  <a:pt x="11332782" y="6027730"/>
                  <a:pt x="11333125" y="6028416"/>
                  <a:pt x="11333162" y="6029140"/>
                </a:cubicBezTo>
                <a:cubicBezTo>
                  <a:pt x="11332514" y="6027540"/>
                  <a:pt x="11331639" y="6025977"/>
                  <a:pt x="11330305" y="6024719"/>
                </a:cubicBezTo>
                <a:lnTo>
                  <a:pt x="11322225" y="6017095"/>
                </a:lnTo>
                <a:close/>
                <a:moveTo>
                  <a:pt x="11196082" y="6683286"/>
                </a:moveTo>
                <a:cubicBezTo>
                  <a:pt x="11203780" y="6688547"/>
                  <a:pt x="11215594" y="6687518"/>
                  <a:pt x="11218185" y="6675968"/>
                </a:cubicBezTo>
                <a:cubicBezTo>
                  <a:pt x="11222378" y="6657328"/>
                  <a:pt x="11193871" y="6648485"/>
                  <a:pt x="11189641" y="6667239"/>
                </a:cubicBezTo>
                <a:cubicBezTo>
                  <a:pt x="11189146" y="6669488"/>
                  <a:pt x="11189146" y="6671584"/>
                  <a:pt x="11189489" y="6673528"/>
                </a:cubicBezTo>
                <a:cubicBezTo>
                  <a:pt x="11187660" y="6672271"/>
                  <a:pt x="11185641" y="6671356"/>
                  <a:pt x="11183544" y="6671165"/>
                </a:cubicBezTo>
                <a:cubicBezTo>
                  <a:pt x="11174932" y="6670365"/>
                  <a:pt x="11168529" y="6675701"/>
                  <a:pt x="11166700" y="6683858"/>
                </a:cubicBezTo>
                <a:lnTo>
                  <a:pt x="11165252" y="6690300"/>
                </a:lnTo>
                <a:cubicBezTo>
                  <a:pt x="11163536" y="6697924"/>
                  <a:pt x="11170396" y="6706424"/>
                  <a:pt x="11177941" y="6707149"/>
                </a:cubicBezTo>
                <a:cubicBezTo>
                  <a:pt x="11186555" y="6707949"/>
                  <a:pt x="11192957" y="6702612"/>
                  <a:pt x="11194787" y="6694455"/>
                </a:cubicBezTo>
                <a:lnTo>
                  <a:pt x="11196234" y="6687975"/>
                </a:lnTo>
                <a:cubicBezTo>
                  <a:pt x="11196616" y="6686412"/>
                  <a:pt x="11196387" y="6684849"/>
                  <a:pt x="11196082" y="6683286"/>
                </a:cubicBezTo>
                <a:close/>
                <a:moveTo>
                  <a:pt x="11161859" y="6671317"/>
                </a:moveTo>
                <a:cubicBezTo>
                  <a:pt x="11167386" y="6665485"/>
                  <a:pt x="11169177" y="6656871"/>
                  <a:pt x="11163575" y="6650276"/>
                </a:cubicBezTo>
                <a:cubicBezTo>
                  <a:pt x="11160868" y="6647113"/>
                  <a:pt x="11156334" y="6645168"/>
                  <a:pt x="11151875" y="6645092"/>
                </a:cubicBezTo>
                <a:cubicBezTo>
                  <a:pt x="11150770" y="6643568"/>
                  <a:pt x="11149436" y="6642309"/>
                  <a:pt x="11147836" y="6640975"/>
                </a:cubicBezTo>
                <a:cubicBezTo>
                  <a:pt x="11147340" y="6640480"/>
                  <a:pt x="11146882" y="6639946"/>
                  <a:pt x="11146425" y="6639412"/>
                </a:cubicBezTo>
                <a:cubicBezTo>
                  <a:pt x="11144901" y="6637088"/>
                  <a:pt x="11143109" y="6634953"/>
                  <a:pt x="11141547" y="6632628"/>
                </a:cubicBezTo>
                <a:cubicBezTo>
                  <a:pt x="11135869" y="6624051"/>
                  <a:pt x="11124856" y="6626528"/>
                  <a:pt x="11119024" y="6633161"/>
                </a:cubicBezTo>
                <a:cubicBezTo>
                  <a:pt x="11116204" y="6635868"/>
                  <a:pt x="11114527" y="6639641"/>
                  <a:pt x="11115022" y="6644177"/>
                </a:cubicBezTo>
                <a:cubicBezTo>
                  <a:pt x="11114985" y="6644559"/>
                  <a:pt x="11114947" y="6644940"/>
                  <a:pt x="11114908" y="6645321"/>
                </a:cubicBezTo>
                <a:cubicBezTo>
                  <a:pt x="11105152" y="6637621"/>
                  <a:pt x="11086898" y="6644025"/>
                  <a:pt x="11090785" y="6659044"/>
                </a:cubicBezTo>
                <a:cubicBezTo>
                  <a:pt x="11093376" y="6668992"/>
                  <a:pt x="11094596" y="6680771"/>
                  <a:pt x="11101646" y="6688776"/>
                </a:cubicBezTo>
                <a:cubicBezTo>
                  <a:pt x="11102599" y="6689843"/>
                  <a:pt x="11103590" y="6690720"/>
                  <a:pt x="11104619" y="6691596"/>
                </a:cubicBezTo>
                <a:lnTo>
                  <a:pt x="11106944" y="6695294"/>
                </a:lnTo>
                <a:cubicBezTo>
                  <a:pt x="11111249" y="6702117"/>
                  <a:pt x="11121540" y="6703146"/>
                  <a:pt x="11127790" y="6698610"/>
                </a:cubicBezTo>
                <a:cubicBezTo>
                  <a:pt x="11128285" y="6698267"/>
                  <a:pt x="11128666" y="6697810"/>
                  <a:pt x="11129124" y="6697428"/>
                </a:cubicBezTo>
                <a:cubicBezTo>
                  <a:pt x="11131295" y="6697200"/>
                  <a:pt x="11133468" y="6696857"/>
                  <a:pt x="11135602" y="6696437"/>
                </a:cubicBezTo>
                <a:cubicBezTo>
                  <a:pt x="11138308" y="6695865"/>
                  <a:pt x="11140823" y="6694379"/>
                  <a:pt x="11142919" y="6692435"/>
                </a:cubicBezTo>
                <a:cubicBezTo>
                  <a:pt x="11144901" y="6692359"/>
                  <a:pt x="11146845" y="6692016"/>
                  <a:pt x="11148368" y="6691024"/>
                </a:cubicBezTo>
                <a:cubicBezTo>
                  <a:pt x="11153552" y="6687746"/>
                  <a:pt x="11158048" y="6684583"/>
                  <a:pt x="11160831" y="6678941"/>
                </a:cubicBezTo>
                <a:cubicBezTo>
                  <a:pt x="11162088" y="6676425"/>
                  <a:pt x="11162736" y="6674482"/>
                  <a:pt x="11163155" y="6671546"/>
                </a:cubicBezTo>
                <a:cubicBezTo>
                  <a:pt x="11163650" y="6667887"/>
                  <a:pt x="11165784" y="6667201"/>
                  <a:pt x="11161859" y="6671317"/>
                </a:cubicBezTo>
                <a:close/>
                <a:moveTo>
                  <a:pt x="11156600" y="6093179"/>
                </a:moveTo>
                <a:cubicBezTo>
                  <a:pt x="11156563" y="6093484"/>
                  <a:pt x="11156372" y="6093827"/>
                  <a:pt x="11156372" y="6094132"/>
                </a:cubicBezTo>
                <a:cubicBezTo>
                  <a:pt x="11156220" y="6103014"/>
                  <a:pt x="11163041" y="6108159"/>
                  <a:pt x="11171044" y="6109265"/>
                </a:cubicBezTo>
                <a:lnTo>
                  <a:pt x="11177598" y="6110218"/>
                </a:lnTo>
                <a:cubicBezTo>
                  <a:pt x="11185564" y="6111361"/>
                  <a:pt x="11192652" y="6102861"/>
                  <a:pt x="11192728" y="6095504"/>
                </a:cubicBezTo>
                <a:cubicBezTo>
                  <a:pt x="11192843" y="6088300"/>
                  <a:pt x="11188307" y="6083726"/>
                  <a:pt x="11182362" y="6081553"/>
                </a:cubicBezTo>
                <a:cubicBezTo>
                  <a:pt x="11184839" y="6072938"/>
                  <a:pt x="11184039" y="6063752"/>
                  <a:pt x="11178475" y="6056014"/>
                </a:cubicBezTo>
                <a:cubicBezTo>
                  <a:pt x="11173941" y="6049686"/>
                  <a:pt x="11165441" y="6045798"/>
                  <a:pt x="11158125" y="6050449"/>
                </a:cubicBezTo>
                <a:cubicBezTo>
                  <a:pt x="11151875" y="6054413"/>
                  <a:pt x="11147683" y="6064019"/>
                  <a:pt x="11152561" y="6070804"/>
                </a:cubicBezTo>
                <a:cubicBezTo>
                  <a:pt x="11153095" y="6071566"/>
                  <a:pt x="11153552" y="6072367"/>
                  <a:pt x="11154009" y="6073129"/>
                </a:cubicBezTo>
                <a:cubicBezTo>
                  <a:pt x="11154009" y="6073167"/>
                  <a:pt x="11154009" y="6073205"/>
                  <a:pt x="11153970" y="6073243"/>
                </a:cubicBezTo>
                <a:cubicBezTo>
                  <a:pt x="11153933" y="6073319"/>
                  <a:pt x="11153895" y="6073396"/>
                  <a:pt x="11153895" y="6073510"/>
                </a:cubicBezTo>
                <a:cubicBezTo>
                  <a:pt x="11153818" y="6073625"/>
                  <a:pt x="11153627" y="6074006"/>
                  <a:pt x="11153247" y="6074730"/>
                </a:cubicBezTo>
                <a:cubicBezTo>
                  <a:pt x="11149893" y="6080905"/>
                  <a:pt x="11151456" y="6088605"/>
                  <a:pt x="11156600" y="6093179"/>
                </a:cubicBezTo>
                <a:close/>
                <a:moveTo>
                  <a:pt x="11231067" y="6080790"/>
                </a:moveTo>
                <a:cubicBezTo>
                  <a:pt x="11233658" y="6079114"/>
                  <a:pt x="11235678" y="6076369"/>
                  <a:pt x="11236288" y="6072100"/>
                </a:cubicBezTo>
                <a:cubicBezTo>
                  <a:pt x="11238956" y="6053345"/>
                  <a:pt x="11210259" y="6045150"/>
                  <a:pt x="11207553" y="6064133"/>
                </a:cubicBezTo>
                <a:cubicBezTo>
                  <a:pt x="11206296" y="6072938"/>
                  <a:pt x="11212012" y="6079266"/>
                  <a:pt x="11218681" y="6081668"/>
                </a:cubicBezTo>
                <a:cubicBezTo>
                  <a:pt x="11217271" y="6082468"/>
                  <a:pt x="11215899" y="6083230"/>
                  <a:pt x="11214642" y="6084564"/>
                </a:cubicBezTo>
                <a:cubicBezTo>
                  <a:pt x="11201532" y="6098592"/>
                  <a:pt x="11224435" y="6117689"/>
                  <a:pt x="11237546" y="6103662"/>
                </a:cubicBezTo>
                <a:cubicBezTo>
                  <a:pt x="11245739" y="6094932"/>
                  <a:pt x="11239833" y="6084222"/>
                  <a:pt x="11231067" y="6080790"/>
                </a:cubicBezTo>
                <a:close/>
                <a:moveTo>
                  <a:pt x="11268109" y="6136291"/>
                </a:moveTo>
                <a:cubicBezTo>
                  <a:pt x="11263917" y="6155045"/>
                  <a:pt x="11293338" y="6159962"/>
                  <a:pt x="11297530" y="6141284"/>
                </a:cubicBezTo>
                <a:cubicBezTo>
                  <a:pt x="11301722" y="6122530"/>
                  <a:pt x="11272302" y="6117613"/>
                  <a:pt x="11268109" y="6136291"/>
                </a:cubicBezTo>
                <a:close/>
                <a:moveTo>
                  <a:pt x="11294557" y="6178335"/>
                </a:moveTo>
                <a:cubicBezTo>
                  <a:pt x="11286897" y="6177077"/>
                  <a:pt x="11278399" y="6181613"/>
                  <a:pt x="11277027" y="6189771"/>
                </a:cubicBezTo>
                <a:lnTo>
                  <a:pt x="11274854" y="6202769"/>
                </a:lnTo>
                <a:cubicBezTo>
                  <a:pt x="11273597" y="6210393"/>
                  <a:pt x="11278209" y="6218969"/>
                  <a:pt x="11286326" y="6220303"/>
                </a:cubicBezTo>
                <a:cubicBezTo>
                  <a:pt x="11293986" y="6221561"/>
                  <a:pt x="11302484" y="6217025"/>
                  <a:pt x="11303857" y="6208868"/>
                </a:cubicBezTo>
                <a:lnTo>
                  <a:pt x="11306029" y="6195870"/>
                </a:lnTo>
                <a:cubicBezTo>
                  <a:pt x="11307286" y="6188246"/>
                  <a:pt x="11302675" y="6179631"/>
                  <a:pt x="11294557" y="6178335"/>
                </a:cubicBezTo>
                <a:close/>
                <a:moveTo>
                  <a:pt x="11255456" y="6279119"/>
                </a:moveTo>
                <a:lnTo>
                  <a:pt x="11254352" y="6285599"/>
                </a:lnTo>
                <a:cubicBezTo>
                  <a:pt x="11253781" y="6288992"/>
                  <a:pt x="11254390" y="6292309"/>
                  <a:pt x="11255724" y="6295244"/>
                </a:cubicBezTo>
                <a:cubicBezTo>
                  <a:pt x="11248445" y="6291965"/>
                  <a:pt x="11239680" y="6293452"/>
                  <a:pt x="11237431" y="6303363"/>
                </a:cubicBezTo>
                <a:cubicBezTo>
                  <a:pt x="11235030" y="6314036"/>
                  <a:pt x="11243299" y="6321926"/>
                  <a:pt x="11251570" y="6323184"/>
                </a:cubicBezTo>
                <a:cubicBezTo>
                  <a:pt x="11248292" y="6324519"/>
                  <a:pt x="11245624" y="6327377"/>
                  <a:pt x="11244558" y="6332180"/>
                </a:cubicBezTo>
                <a:cubicBezTo>
                  <a:pt x="11240404" y="6350743"/>
                  <a:pt x="11268452" y="6360921"/>
                  <a:pt x="11272645" y="6342243"/>
                </a:cubicBezTo>
                <a:cubicBezTo>
                  <a:pt x="11275045" y="6331608"/>
                  <a:pt x="11266776" y="6323718"/>
                  <a:pt x="11258506" y="6322460"/>
                </a:cubicBezTo>
                <a:cubicBezTo>
                  <a:pt x="11261783" y="6321126"/>
                  <a:pt x="11264413" y="6318267"/>
                  <a:pt x="11265479" y="6313464"/>
                </a:cubicBezTo>
                <a:cubicBezTo>
                  <a:pt x="11266318" y="6309805"/>
                  <a:pt x="11265822" y="6306488"/>
                  <a:pt x="11264565" y="6303630"/>
                </a:cubicBezTo>
                <a:cubicBezTo>
                  <a:pt x="11269291" y="6308318"/>
                  <a:pt x="11276684" y="6309805"/>
                  <a:pt x="11282743" y="6306221"/>
                </a:cubicBezTo>
                <a:cubicBezTo>
                  <a:pt x="11289527" y="6302258"/>
                  <a:pt x="11292386" y="6292651"/>
                  <a:pt x="11288079" y="6285790"/>
                </a:cubicBezTo>
                <a:lnTo>
                  <a:pt x="11283734" y="6278929"/>
                </a:lnTo>
                <a:cubicBezTo>
                  <a:pt x="11282438" y="6273821"/>
                  <a:pt x="11278933" y="6269514"/>
                  <a:pt x="11273292" y="6268142"/>
                </a:cubicBezTo>
                <a:cubicBezTo>
                  <a:pt x="11265975" y="6266426"/>
                  <a:pt x="11256790" y="6271229"/>
                  <a:pt x="11255456" y="6279119"/>
                </a:cubicBezTo>
                <a:close/>
                <a:moveTo>
                  <a:pt x="11273406" y="6477448"/>
                </a:moveTo>
                <a:lnTo>
                  <a:pt x="11270892" y="6471312"/>
                </a:lnTo>
                <a:cubicBezTo>
                  <a:pt x="11267843" y="6463840"/>
                  <a:pt x="11257667" y="6461248"/>
                  <a:pt x="11250846" y="6464679"/>
                </a:cubicBezTo>
                <a:cubicBezTo>
                  <a:pt x="11243185" y="6468529"/>
                  <a:pt x="11241165" y="6477258"/>
                  <a:pt x="11244215" y="6484729"/>
                </a:cubicBezTo>
                <a:lnTo>
                  <a:pt x="11246730" y="6490866"/>
                </a:lnTo>
                <a:cubicBezTo>
                  <a:pt x="11249779" y="6498337"/>
                  <a:pt x="11259954" y="6500929"/>
                  <a:pt x="11266776" y="6497499"/>
                </a:cubicBezTo>
                <a:cubicBezTo>
                  <a:pt x="11274436" y="6493610"/>
                  <a:pt x="11276456" y="6484920"/>
                  <a:pt x="11273406" y="6477448"/>
                </a:cubicBezTo>
                <a:close/>
                <a:moveTo>
                  <a:pt x="11260031" y="6187140"/>
                </a:moveTo>
                <a:cubicBezTo>
                  <a:pt x="11261402" y="6178792"/>
                  <a:pt x="11255572" y="6171779"/>
                  <a:pt x="11247721" y="6170025"/>
                </a:cubicBezTo>
                <a:lnTo>
                  <a:pt x="11234763" y="6167128"/>
                </a:lnTo>
                <a:cubicBezTo>
                  <a:pt x="11226913" y="6165375"/>
                  <a:pt x="11218871" y="6171855"/>
                  <a:pt x="11217653" y="6179441"/>
                </a:cubicBezTo>
                <a:cubicBezTo>
                  <a:pt x="11216280" y="6187788"/>
                  <a:pt x="11222073" y="6194802"/>
                  <a:pt x="11229962" y="6196555"/>
                </a:cubicBezTo>
                <a:lnTo>
                  <a:pt x="11242919" y="6199491"/>
                </a:lnTo>
                <a:cubicBezTo>
                  <a:pt x="11250770" y="6201244"/>
                  <a:pt x="11258772" y="6194726"/>
                  <a:pt x="11260031" y="6187140"/>
                </a:cubicBezTo>
                <a:close/>
                <a:moveTo>
                  <a:pt x="11201075" y="6125084"/>
                </a:moveTo>
                <a:lnTo>
                  <a:pt x="11200007" y="6131564"/>
                </a:lnTo>
                <a:cubicBezTo>
                  <a:pt x="11198712" y="6139226"/>
                  <a:pt x="11205305" y="6147459"/>
                  <a:pt x="11213041" y="6147993"/>
                </a:cubicBezTo>
                <a:cubicBezTo>
                  <a:pt x="11221387" y="6148565"/>
                  <a:pt x="11228094" y="6143152"/>
                  <a:pt x="11229428" y="6134957"/>
                </a:cubicBezTo>
                <a:lnTo>
                  <a:pt x="11230495" y="6128477"/>
                </a:lnTo>
                <a:cubicBezTo>
                  <a:pt x="11231791" y="6120815"/>
                  <a:pt x="11225198" y="6112619"/>
                  <a:pt x="11217462" y="6112085"/>
                </a:cubicBezTo>
                <a:cubicBezTo>
                  <a:pt x="11209153" y="6111476"/>
                  <a:pt x="11202446" y="6116927"/>
                  <a:pt x="11201075" y="6125084"/>
                </a:cubicBezTo>
                <a:close/>
                <a:moveTo>
                  <a:pt x="11190137" y="6235360"/>
                </a:moveTo>
                <a:cubicBezTo>
                  <a:pt x="11183468" y="6238829"/>
                  <a:pt x="11179391" y="6248625"/>
                  <a:pt x="11183734" y="6255486"/>
                </a:cubicBezTo>
                <a:lnTo>
                  <a:pt x="11188764" y="6263415"/>
                </a:lnTo>
                <a:cubicBezTo>
                  <a:pt x="11192195" y="6268866"/>
                  <a:pt x="11198102" y="6272144"/>
                  <a:pt x="11204200" y="6271267"/>
                </a:cubicBezTo>
                <a:cubicBezTo>
                  <a:pt x="11206371" y="6272563"/>
                  <a:pt x="11208773" y="6273554"/>
                  <a:pt x="11211517" y="6274012"/>
                </a:cubicBezTo>
                <a:cubicBezTo>
                  <a:pt x="11219215" y="6275270"/>
                  <a:pt x="11227903" y="6271229"/>
                  <a:pt x="11229467" y="6262919"/>
                </a:cubicBezTo>
                <a:cubicBezTo>
                  <a:pt x="11230495" y="6257506"/>
                  <a:pt x="11228514" y="6251331"/>
                  <a:pt x="11224283" y="6247787"/>
                </a:cubicBezTo>
                <a:cubicBezTo>
                  <a:pt x="11222797" y="6242603"/>
                  <a:pt x="11218605" y="6238066"/>
                  <a:pt x="11213346" y="6237075"/>
                </a:cubicBezTo>
                <a:cubicBezTo>
                  <a:pt x="11210869" y="6236580"/>
                  <a:pt x="11208544" y="6236847"/>
                  <a:pt x="11206334" y="6237418"/>
                </a:cubicBezTo>
                <a:cubicBezTo>
                  <a:pt x="11201875" y="6233683"/>
                  <a:pt x="11195816" y="6232425"/>
                  <a:pt x="11190137" y="6235360"/>
                </a:cubicBezTo>
                <a:close/>
                <a:moveTo>
                  <a:pt x="11179009" y="6175019"/>
                </a:moveTo>
                <a:lnTo>
                  <a:pt x="11174169" y="6170483"/>
                </a:lnTo>
                <a:cubicBezTo>
                  <a:pt x="11168300" y="6164993"/>
                  <a:pt x="11159230" y="6164079"/>
                  <a:pt x="11153095" y="6169834"/>
                </a:cubicBezTo>
                <a:cubicBezTo>
                  <a:pt x="11147492" y="6175057"/>
                  <a:pt x="11146502" y="6185387"/>
                  <a:pt x="11152447" y="6190914"/>
                </a:cubicBezTo>
                <a:lnTo>
                  <a:pt x="11157286" y="6195450"/>
                </a:lnTo>
                <a:cubicBezTo>
                  <a:pt x="11163155" y="6200977"/>
                  <a:pt x="11172225" y="6201892"/>
                  <a:pt x="11178361" y="6196136"/>
                </a:cubicBezTo>
                <a:cubicBezTo>
                  <a:pt x="11183964" y="6190876"/>
                  <a:pt x="11184916" y="6180546"/>
                  <a:pt x="11179009" y="6175019"/>
                </a:cubicBezTo>
                <a:close/>
                <a:moveTo>
                  <a:pt x="11130076" y="6342167"/>
                </a:moveTo>
                <a:lnTo>
                  <a:pt x="11123940" y="6344683"/>
                </a:lnTo>
                <a:cubicBezTo>
                  <a:pt x="11119481" y="6346513"/>
                  <a:pt x="11116661" y="6350553"/>
                  <a:pt x="11115556" y="6355013"/>
                </a:cubicBezTo>
                <a:lnTo>
                  <a:pt x="11110792" y="6347542"/>
                </a:lnTo>
                <a:cubicBezTo>
                  <a:pt x="11106486" y="6340718"/>
                  <a:pt x="11096958" y="6338698"/>
                  <a:pt x="11090176" y="6343006"/>
                </a:cubicBezTo>
                <a:cubicBezTo>
                  <a:pt x="11083353" y="6347389"/>
                  <a:pt x="11081333" y="6356805"/>
                  <a:pt x="11085640" y="6363628"/>
                </a:cubicBezTo>
                <a:lnTo>
                  <a:pt x="11090671" y="6371556"/>
                </a:lnTo>
                <a:cubicBezTo>
                  <a:pt x="11092881" y="6375063"/>
                  <a:pt x="11096463" y="6377236"/>
                  <a:pt x="11100351" y="6377998"/>
                </a:cubicBezTo>
                <a:cubicBezTo>
                  <a:pt x="11099474" y="6379561"/>
                  <a:pt x="11098749" y="6381276"/>
                  <a:pt x="11098331" y="6383106"/>
                </a:cubicBezTo>
                <a:lnTo>
                  <a:pt x="11096883" y="6389548"/>
                </a:lnTo>
                <a:cubicBezTo>
                  <a:pt x="11095130" y="6397438"/>
                  <a:pt x="11102180" y="6405329"/>
                  <a:pt x="11109687" y="6406320"/>
                </a:cubicBezTo>
                <a:cubicBezTo>
                  <a:pt x="11118262" y="6407464"/>
                  <a:pt x="11124702" y="6401403"/>
                  <a:pt x="11126456" y="6393550"/>
                </a:cubicBezTo>
                <a:lnTo>
                  <a:pt x="11127904" y="6387070"/>
                </a:lnTo>
                <a:cubicBezTo>
                  <a:pt x="11129581" y="6379523"/>
                  <a:pt x="11123140" y="6372128"/>
                  <a:pt x="11116013" y="6370603"/>
                </a:cubicBezTo>
                <a:cubicBezTo>
                  <a:pt x="11116699" y="6369345"/>
                  <a:pt x="11117347" y="6368126"/>
                  <a:pt x="11117652" y="6366715"/>
                </a:cubicBezTo>
                <a:cubicBezTo>
                  <a:pt x="11121578" y="6372280"/>
                  <a:pt x="11128933" y="6374796"/>
                  <a:pt x="11135449" y="6372166"/>
                </a:cubicBezTo>
                <a:lnTo>
                  <a:pt x="11141586" y="6369650"/>
                </a:lnTo>
                <a:cubicBezTo>
                  <a:pt x="11149054" y="6366563"/>
                  <a:pt x="11152675" y="6357490"/>
                  <a:pt x="11149550" y="6350095"/>
                </a:cubicBezTo>
                <a:cubicBezTo>
                  <a:pt x="11146425" y="6342624"/>
                  <a:pt x="11137545" y="6339118"/>
                  <a:pt x="11130076" y="6342167"/>
                </a:cubicBezTo>
                <a:close/>
                <a:moveTo>
                  <a:pt x="11195434" y="6472645"/>
                </a:moveTo>
                <a:cubicBezTo>
                  <a:pt x="11196807" y="6469863"/>
                  <a:pt x="11197187" y="6466508"/>
                  <a:pt x="11195548" y="6462506"/>
                </a:cubicBezTo>
                <a:cubicBezTo>
                  <a:pt x="11188346" y="6444972"/>
                  <a:pt x="11159420" y="6452443"/>
                  <a:pt x="11166738" y="6470206"/>
                </a:cubicBezTo>
                <a:cubicBezTo>
                  <a:pt x="11170091" y="6478440"/>
                  <a:pt x="11178247" y="6480994"/>
                  <a:pt x="11185221" y="6479735"/>
                </a:cubicBezTo>
                <a:cubicBezTo>
                  <a:pt x="11184421" y="6481108"/>
                  <a:pt x="11183620" y="6482480"/>
                  <a:pt x="11183201" y="6484272"/>
                </a:cubicBezTo>
                <a:cubicBezTo>
                  <a:pt x="11179009" y="6502988"/>
                  <a:pt x="11208430" y="6507867"/>
                  <a:pt x="11212621" y="6489151"/>
                </a:cubicBezTo>
                <a:cubicBezTo>
                  <a:pt x="11215213" y="6477448"/>
                  <a:pt x="11204733" y="6471159"/>
                  <a:pt x="11195434" y="6472645"/>
                </a:cubicBezTo>
                <a:close/>
                <a:moveTo>
                  <a:pt x="11107210" y="6554790"/>
                </a:moveTo>
                <a:cubicBezTo>
                  <a:pt x="11105076" y="6555591"/>
                  <a:pt x="11103094" y="6556734"/>
                  <a:pt x="11101570" y="6558602"/>
                </a:cubicBezTo>
                <a:cubicBezTo>
                  <a:pt x="11096540" y="6564816"/>
                  <a:pt x="11096501" y="6574192"/>
                  <a:pt x="11102790" y="6579682"/>
                </a:cubicBezTo>
                <a:cubicBezTo>
                  <a:pt x="11103018" y="6579872"/>
                  <a:pt x="11103247" y="6580063"/>
                  <a:pt x="11103476" y="6580291"/>
                </a:cubicBezTo>
                <a:cubicBezTo>
                  <a:pt x="11104390" y="6584484"/>
                  <a:pt x="11106867" y="6588258"/>
                  <a:pt x="11111097" y="6589859"/>
                </a:cubicBezTo>
                <a:cubicBezTo>
                  <a:pt x="11116624" y="6591918"/>
                  <a:pt x="11121883" y="6593327"/>
                  <a:pt x="11127485" y="6590507"/>
                </a:cubicBezTo>
                <a:cubicBezTo>
                  <a:pt x="11131829" y="6588334"/>
                  <a:pt x="11134383" y="6584446"/>
                  <a:pt x="11135335" y="6580139"/>
                </a:cubicBezTo>
                <a:lnTo>
                  <a:pt x="11140479" y="6578043"/>
                </a:lnTo>
                <a:cubicBezTo>
                  <a:pt x="11147683" y="6575069"/>
                  <a:pt x="11152370" y="6566302"/>
                  <a:pt x="11149093" y="6558793"/>
                </a:cubicBezTo>
                <a:cubicBezTo>
                  <a:pt x="11145929" y="6551550"/>
                  <a:pt x="11137584" y="6547014"/>
                  <a:pt x="11129847" y="6550178"/>
                </a:cubicBezTo>
                <a:lnTo>
                  <a:pt x="11129581" y="6550292"/>
                </a:lnTo>
                <a:cubicBezTo>
                  <a:pt x="11130647" y="6548691"/>
                  <a:pt x="11131563" y="6546938"/>
                  <a:pt x="11132020" y="6544765"/>
                </a:cubicBezTo>
                <a:cubicBezTo>
                  <a:pt x="11136211" y="6526049"/>
                  <a:pt x="11106448" y="6523572"/>
                  <a:pt x="11102294" y="6542059"/>
                </a:cubicBezTo>
                <a:cubicBezTo>
                  <a:pt x="11100999" y="6548120"/>
                  <a:pt x="11103399" y="6552313"/>
                  <a:pt x="11107210" y="6554790"/>
                </a:cubicBezTo>
                <a:close/>
                <a:moveTo>
                  <a:pt x="11175541" y="6623822"/>
                </a:moveTo>
                <a:cubicBezTo>
                  <a:pt x="11179732" y="6605106"/>
                  <a:pt x="11150160" y="6601180"/>
                  <a:pt x="11145968" y="6619858"/>
                </a:cubicBezTo>
                <a:cubicBezTo>
                  <a:pt x="11141738" y="6638536"/>
                  <a:pt x="11171349" y="6642462"/>
                  <a:pt x="11175541" y="6623822"/>
                </a:cubicBezTo>
                <a:close/>
                <a:moveTo>
                  <a:pt x="11183353" y="6607469"/>
                </a:moveTo>
                <a:lnTo>
                  <a:pt x="11189832" y="6608918"/>
                </a:lnTo>
                <a:cubicBezTo>
                  <a:pt x="11197682" y="6610671"/>
                  <a:pt x="11205991" y="6606898"/>
                  <a:pt x="11208353" y="6598817"/>
                </a:cubicBezTo>
                <a:cubicBezTo>
                  <a:pt x="11210526" y="6591460"/>
                  <a:pt x="11206143" y="6582083"/>
                  <a:pt x="11198255" y="6580291"/>
                </a:cubicBezTo>
                <a:lnTo>
                  <a:pt x="11191775" y="6578843"/>
                </a:lnTo>
                <a:cubicBezTo>
                  <a:pt x="11183925" y="6577089"/>
                  <a:pt x="11175618" y="6580863"/>
                  <a:pt x="11173254" y="6588944"/>
                </a:cubicBezTo>
                <a:cubicBezTo>
                  <a:pt x="11171082" y="6596301"/>
                  <a:pt x="11175464" y="6605678"/>
                  <a:pt x="11183353" y="6607469"/>
                </a:cubicBezTo>
                <a:close/>
                <a:moveTo>
                  <a:pt x="11153895" y="6498032"/>
                </a:moveTo>
                <a:cubicBezTo>
                  <a:pt x="11151646" y="6489341"/>
                  <a:pt x="11146349" y="6481832"/>
                  <a:pt x="11137622" y="6477982"/>
                </a:cubicBezTo>
                <a:cubicBezTo>
                  <a:pt x="11130495" y="6474818"/>
                  <a:pt x="11121235" y="6475771"/>
                  <a:pt x="11117233" y="6483471"/>
                </a:cubicBezTo>
                <a:cubicBezTo>
                  <a:pt x="11113842" y="6490028"/>
                  <a:pt x="11115099" y="6500472"/>
                  <a:pt x="11122721" y="6503826"/>
                </a:cubicBezTo>
                <a:cubicBezTo>
                  <a:pt x="11123559" y="6504207"/>
                  <a:pt x="11124322" y="6504665"/>
                  <a:pt x="11125122" y="6505084"/>
                </a:cubicBezTo>
                <a:cubicBezTo>
                  <a:pt x="11125122" y="6505122"/>
                  <a:pt x="11125122" y="6505161"/>
                  <a:pt x="11125160" y="6505198"/>
                </a:cubicBezTo>
                <a:cubicBezTo>
                  <a:pt x="11125160" y="6505275"/>
                  <a:pt x="11125197" y="6505351"/>
                  <a:pt x="11125236" y="6505465"/>
                </a:cubicBezTo>
                <a:cubicBezTo>
                  <a:pt x="11125236" y="6505618"/>
                  <a:pt x="11125236" y="6506037"/>
                  <a:pt x="11125274" y="6506837"/>
                </a:cubicBezTo>
                <a:cubicBezTo>
                  <a:pt x="11125465" y="6513928"/>
                  <a:pt x="11130724" y="6519760"/>
                  <a:pt x="11137508" y="6521094"/>
                </a:cubicBezTo>
                <a:cubicBezTo>
                  <a:pt x="11137622" y="6521399"/>
                  <a:pt x="11137622" y="6521780"/>
                  <a:pt x="11137813" y="6522047"/>
                </a:cubicBezTo>
                <a:cubicBezTo>
                  <a:pt x="11142195" y="6529785"/>
                  <a:pt x="11150655" y="6530737"/>
                  <a:pt x="11158163" y="6527650"/>
                </a:cubicBezTo>
                <a:lnTo>
                  <a:pt x="11164298" y="6525135"/>
                </a:lnTo>
                <a:cubicBezTo>
                  <a:pt x="11171768" y="6522047"/>
                  <a:pt x="11173521" y="6511145"/>
                  <a:pt x="11169900" y="6504779"/>
                </a:cubicBezTo>
                <a:cubicBezTo>
                  <a:pt x="11166318" y="6498528"/>
                  <a:pt x="11160107" y="6496851"/>
                  <a:pt x="11153895" y="6498032"/>
                </a:cubicBezTo>
                <a:close/>
                <a:moveTo>
                  <a:pt x="11117424" y="6463954"/>
                </a:moveTo>
                <a:cubicBezTo>
                  <a:pt x="11110145" y="6446153"/>
                  <a:pt x="11082439" y="6457246"/>
                  <a:pt x="11089717" y="6475047"/>
                </a:cubicBezTo>
                <a:cubicBezTo>
                  <a:pt x="11097035" y="6492848"/>
                  <a:pt x="11124740" y="6481756"/>
                  <a:pt x="11117424" y="6463954"/>
                </a:cubicBezTo>
                <a:close/>
                <a:moveTo>
                  <a:pt x="11082630" y="6621764"/>
                </a:moveTo>
                <a:lnTo>
                  <a:pt x="11087660" y="6629693"/>
                </a:lnTo>
                <a:cubicBezTo>
                  <a:pt x="11089222" y="6632132"/>
                  <a:pt x="11091623" y="6633619"/>
                  <a:pt x="11094291" y="6634571"/>
                </a:cubicBezTo>
                <a:cubicBezTo>
                  <a:pt x="11097035" y="6635944"/>
                  <a:pt x="11100046" y="6636173"/>
                  <a:pt x="11103056" y="6635448"/>
                </a:cubicBezTo>
                <a:cubicBezTo>
                  <a:pt x="11103208" y="6635410"/>
                  <a:pt x="11103361" y="6635334"/>
                  <a:pt x="11103513" y="6635296"/>
                </a:cubicBezTo>
                <a:cubicBezTo>
                  <a:pt x="11105076" y="6634877"/>
                  <a:pt x="11106562" y="6634229"/>
                  <a:pt x="11107972" y="6633352"/>
                </a:cubicBezTo>
                <a:cubicBezTo>
                  <a:pt x="11108124" y="6633275"/>
                  <a:pt x="11108353" y="6633238"/>
                  <a:pt x="11108506" y="6633123"/>
                </a:cubicBezTo>
                <a:cubicBezTo>
                  <a:pt x="11108697" y="6633008"/>
                  <a:pt x="11108772" y="6632780"/>
                  <a:pt x="11108963" y="6632628"/>
                </a:cubicBezTo>
                <a:cubicBezTo>
                  <a:pt x="11114299" y="6628701"/>
                  <a:pt x="11117729" y="6621954"/>
                  <a:pt x="11114527" y="6614179"/>
                </a:cubicBezTo>
                <a:cubicBezTo>
                  <a:pt x="11113270" y="6611091"/>
                  <a:pt x="11111326" y="6609261"/>
                  <a:pt x="11109192" y="6607927"/>
                </a:cubicBezTo>
                <a:cubicBezTo>
                  <a:pt x="11108430" y="6606745"/>
                  <a:pt x="11107667" y="6605564"/>
                  <a:pt x="11106944" y="6604344"/>
                </a:cubicBezTo>
                <a:cubicBezTo>
                  <a:pt x="11102637" y="6597520"/>
                  <a:pt x="11092385" y="6596415"/>
                  <a:pt x="11086135" y="6600913"/>
                </a:cubicBezTo>
                <a:cubicBezTo>
                  <a:pt x="11079199" y="6605869"/>
                  <a:pt x="11078323" y="6614941"/>
                  <a:pt x="11082630" y="6621764"/>
                </a:cubicBezTo>
                <a:close/>
                <a:moveTo>
                  <a:pt x="11224169" y="6427552"/>
                </a:moveTo>
                <a:lnTo>
                  <a:pt x="11223216" y="6426065"/>
                </a:lnTo>
                <a:cubicBezTo>
                  <a:pt x="11225731" y="6424121"/>
                  <a:pt x="11227789" y="6421377"/>
                  <a:pt x="11228666" y="6417526"/>
                </a:cubicBezTo>
                <a:cubicBezTo>
                  <a:pt x="11230153" y="6410894"/>
                  <a:pt x="11227370" y="6406168"/>
                  <a:pt x="11222987" y="6403614"/>
                </a:cubicBezTo>
                <a:cubicBezTo>
                  <a:pt x="11221958" y="6399802"/>
                  <a:pt x="11219215" y="6396867"/>
                  <a:pt x="11215746" y="6394961"/>
                </a:cubicBezTo>
                <a:cubicBezTo>
                  <a:pt x="11218148" y="6394884"/>
                  <a:pt x="11220549" y="6394351"/>
                  <a:pt x="11222759" y="6393093"/>
                </a:cubicBezTo>
                <a:cubicBezTo>
                  <a:pt x="11224588" y="6396295"/>
                  <a:pt x="11227408" y="6398887"/>
                  <a:pt x="11231105" y="6399725"/>
                </a:cubicBezTo>
                <a:lnTo>
                  <a:pt x="11244062" y="6402623"/>
                </a:lnTo>
                <a:cubicBezTo>
                  <a:pt x="11251913" y="6404376"/>
                  <a:pt x="11260220" y="6400679"/>
                  <a:pt x="11262622" y="6392597"/>
                </a:cubicBezTo>
                <a:cubicBezTo>
                  <a:pt x="11264794" y="6385279"/>
                  <a:pt x="11260449" y="6375825"/>
                  <a:pt x="11252561" y="6374034"/>
                </a:cubicBezTo>
                <a:lnTo>
                  <a:pt x="11239642" y="6371137"/>
                </a:lnTo>
                <a:cubicBezTo>
                  <a:pt x="11236288" y="6370374"/>
                  <a:pt x="11232935" y="6370832"/>
                  <a:pt x="11229885" y="6371976"/>
                </a:cubicBezTo>
                <a:cubicBezTo>
                  <a:pt x="11222226" y="6355318"/>
                  <a:pt x="11197225" y="6369955"/>
                  <a:pt x="11204314" y="6387261"/>
                </a:cubicBezTo>
                <a:cubicBezTo>
                  <a:pt x="11205153" y="6389357"/>
                  <a:pt x="11206296" y="6390882"/>
                  <a:pt x="11207591" y="6392102"/>
                </a:cubicBezTo>
                <a:lnTo>
                  <a:pt x="11206219" y="6391797"/>
                </a:lnTo>
                <a:cubicBezTo>
                  <a:pt x="11201227" y="6390691"/>
                  <a:pt x="11195853" y="6392293"/>
                  <a:pt x="11192119" y="6395723"/>
                </a:cubicBezTo>
                <a:cubicBezTo>
                  <a:pt x="11188727" y="6383830"/>
                  <a:pt x="11170053" y="6381047"/>
                  <a:pt x="11164527" y="6393626"/>
                </a:cubicBezTo>
                <a:cubicBezTo>
                  <a:pt x="11156448" y="6394847"/>
                  <a:pt x="11148864" y="6403194"/>
                  <a:pt x="11150998" y="6413067"/>
                </a:cubicBezTo>
                <a:cubicBezTo>
                  <a:pt x="11146692" y="6408340"/>
                  <a:pt x="11141470" y="6404643"/>
                  <a:pt x="11135145" y="6403004"/>
                </a:cubicBezTo>
                <a:cubicBezTo>
                  <a:pt x="11127599" y="6401060"/>
                  <a:pt x="11118719" y="6406587"/>
                  <a:pt x="11117347" y="6414325"/>
                </a:cubicBezTo>
                <a:cubicBezTo>
                  <a:pt x="11115899" y="6422520"/>
                  <a:pt x="11120587" y="6430068"/>
                  <a:pt x="11128666" y="6432126"/>
                </a:cubicBezTo>
                <a:cubicBezTo>
                  <a:pt x="11128895" y="6432164"/>
                  <a:pt x="11129047" y="6432202"/>
                  <a:pt x="11129199" y="6432240"/>
                </a:cubicBezTo>
                <a:cubicBezTo>
                  <a:pt x="11129276" y="6432278"/>
                  <a:pt x="11129313" y="6432316"/>
                  <a:pt x="11129352" y="6432355"/>
                </a:cubicBezTo>
                <a:cubicBezTo>
                  <a:pt x="11129428" y="6432431"/>
                  <a:pt x="11129390" y="6432392"/>
                  <a:pt x="11129466" y="6432507"/>
                </a:cubicBezTo>
                <a:cubicBezTo>
                  <a:pt x="11130000" y="6433307"/>
                  <a:pt x="11130457" y="6434185"/>
                  <a:pt x="11130876" y="6435099"/>
                </a:cubicBezTo>
                <a:cubicBezTo>
                  <a:pt x="11134459" y="6442304"/>
                  <a:pt x="11145358" y="6443447"/>
                  <a:pt x="11151532" y="6439406"/>
                </a:cubicBezTo>
                <a:cubicBezTo>
                  <a:pt x="11157820" y="6435290"/>
                  <a:pt x="11158925" y="6428466"/>
                  <a:pt x="11156982" y="6422063"/>
                </a:cubicBezTo>
                <a:cubicBezTo>
                  <a:pt x="11163956" y="6426179"/>
                  <a:pt x="11173864" y="6421872"/>
                  <a:pt x="11177523" y="6413867"/>
                </a:cubicBezTo>
                <a:cubicBezTo>
                  <a:pt x="11178780" y="6413944"/>
                  <a:pt x="11180000" y="6413944"/>
                  <a:pt x="11181219" y="6413753"/>
                </a:cubicBezTo>
                <a:cubicBezTo>
                  <a:pt x="11179657" y="6415239"/>
                  <a:pt x="11178285" y="6416955"/>
                  <a:pt x="11177484" y="6419318"/>
                </a:cubicBezTo>
                <a:cubicBezTo>
                  <a:pt x="11175084" y="6426294"/>
                  <a:pt x="11178857" y="6436472"/>
                  <a:pt x="11186784" y="6438263"/>
                </a:cubicBezTo>
                <a:lnTo>
                  <a:pt x="11193262" y="6439711"/>
                </a:lnTo>
                <a:cubicBezTo>
                  <a:pt x="11194482" y="6439978"/>
                  <a:pt x="11195739" y="6439940"/>
                  <a:pt x="11196959" y="6439978"/>
                </a:cubicBezTo>
                <a:lnTo>
                  <a:pt x="11197568" y="6440932"/>
                </a:lnTo>
                <a:cubicBezTo>
                  <a:pt x="11201875" y="6447716"/>
                  <a:pt x="11209878" y="6451452"/>
                  <a:pt x="11217614" y="6447564"/>
                </a:cubicBezTo>
                <a:cubicBezTo>
                  <a:pt x="11224169" y="6444247"/>
                  <a:pt x="11228514" y="6434413"/>
                  <a:pt x="11224169" y="6427552"/>
                </a:cubicBezTo>
                <a:close/>
                <a:moveTo>
                  <a:pt x="11233620" y="6537217"/>
                </a:moveTo>
                <a:cubicBezTo>
                  <a:pt x="11235792" y="6537675"/>
                  <a:pt x="11238003" y="6537561"/>
                  <a:pt x="11240137" y="6537141"/>
                </a:cubicBezTo>
                <a:cubicBezTo>
                  <a:pt x="11241051" y="6537523"/>
                  <a:pt x="11241890" y="6538018"/>
                  <a:pt x="11242919" y="6538247"/>
                </a:cubicBezTo>
                <a:lnTo>
                  <a:pt x="11249397" y="6539695"/>
                </a:lnTo>
                <a:cubicBezTo>
                  <a:pt x="11253933" y="6540725"/>
                  <a:pt x="11258581" y="6538628"/>
                  <a:pt x="11261936" y="6535312"/>
                </a:cubicBezTo>
                <a:cubicBezTo>
                  <a:pt x="11263499" y="6540953"/>
                  <a:pt x="11268147" y="6544879"/>
                  <a:pt x="11274397" y="6546290"/>
                </a:cubicBezTo>
                <a:lnTo>
                  <a:pt x="11280877" y="6547738"/>
                </a:lnTo>
                <a:cubicBezTo>
                  <a:pt x="11288498" y="6549454"/>
                  <a:pt x="11296920" y="6542173"/>
                  <a:pt x="11297454" y="6534702"/>
                </a:cubicBezTo>
                <a:cubicBezTo>
                  <a:pt x="11298102" y="6525973"/>
                  <a:pt x="11292614" y="6519950"/>
                  <a:pt x="11284420" y="6518082"/>
                </a:cubicBezTo>
                <a:lnTo>
                  <a:pt x="11277942" y="6516634"/>
                </a:lnTo>
                <a:cubicBezTo>
                  <a:pt x="11273559" y="6515681"/>
                  <a:pt x="11269100" y="6517777"/>
                  <a:pt x="11265861" y="6521018"/>
                </a:cubicBezTo>
                <a:cubicBezTo>
                  <a:pt x="11264336" y="6515528"/>
                  <a:pt x="11259915" y="6511526"/>
                  <a:pt x="11253818" y="6510154"/>
                </a:cubicBezTo>
                <a:lnTo>
                  <a:pt x="11251913" y="6509735"/>
                </a:lnTo>
                <a:cubicBezTo>
                  <a:pt x="11250122" y="6505885"/>
                  <a:pt x="11246958" y="6502759"/>
                  <a:pt x="11242538" y="6501806"/>
                </a:cubicBezTo>
                <a:cubicBezTo>
                  <a:pt x="11234840" y="6500205"/>
                  <a:pt x="11226189" y="6504360"/>
                  <a:pt x="11224360" y="6512517"/>
                </a:cubicBezTo>
                <a:lnTo>
                  <a:pt x="11222912" y="6518997"/>
                </a:lnTo>
                <a:cubicBezTo>
                  <a:pt x="11221196" y="6526621"/>
                  <a:pt x="11225541" y="6535502"/>
                  <a:pt x="11233620" y="6537217"/>
                </a:cubicBezTo>
                <a:close/>
                <a:moveTo>
                  <a:pt x="11306752" y="6241001"/>
                </a:moveTo>
                <a:lnTo>
                  <a:pt x="11313232" y="6242450"/>
                </a:lnTo>
                <a:cubicBezTo>
                  <a:pt x="11315557" y="6242983"/>
                  <a:pt x="11317957" y="6242793"/>
                  <a:pt x="11320243" y="6242259"/>
                </a:cubicBezTo>
                <a:cubicBezTo>
                  <a:pt x="11322187" y="6244737"/>
                  <a:pt x="11324893" y="6246757"/>
                  <a:pt x="11328932" y="6247443"/>
                </a:cubicBezTo>
                <a:cubicBezTo>
                  <a:pt x="11347721" y="6250569"/>
                  <a:pt x="11352903" y="6221409"/>
                  <a:pt x="11334078" y="6218283"/>
                </a:cubicBezTo>
                <a:cubicBezTo>
                  <a:pt x="11331905" y="6217902"/>
                  <a:pt x="11329962" y="6218092"/>
                  <a:pt x="11328171" y="6218473"/>
                </a:cubicBezTo>
                <a:cubicBezTo>
                  <a:pt x="11326341" y="6216186"/>
                  <a:pt x="11324055" y="6214319"/>
                  <a:pt x="11320968" y="6213632"/>
                </a:cubicBezTo>
                <a:lnTo>
                  <a:pt x="11314489" y="6212184"/>
                </a:lnTo>
                <a:cubicBezTo>
                  <a:pt x="11306905" y="6210469"/>
                  <a:pt x="11297988" y="6214586"/>
                  <a:pt x="11296196" y="6222705"/>
                </a:cubicBezTo>
                <a:cubicBezTo>
                  <a:pt x="11294557" y="6230367"/>
                  <a:pt x="11298597" y="6239171"/>
                  <a:pt x="11306752" y="6241001"/>
                </a:cubicBezTo>
                <a:close/>
                <a:moveTo>
                  <a:pt x="11305952" y="6296273"/>
                </a:moveTo>
                <a:cubicBezTo>
                  <a:pt x="11304695" y="6303934"/>
                  <a:pt x="11311516" y="6312092"/>
                  <a:pt x="11319177" y="6312511"/>
                </a:cubicBezTo>
                <a:cubicBezTo>
                  <a:pt x="11327598" y="6313007"/>
                  <a:pt x="11334039" y="6307479"/>
                  <a:pt x="11335412" y="6299284"/>
                </a:cubicBezTo>
                <a:lnTo>
                  <a:pt x="11336478" y="6292804"/>
                </a:lnTo>
                <a:cubicBezTo>
                  <a:pt x="11337736" y="6285142"/>
                  <a:pt x="11330914" y="6276985"/>
                  <a:pt x="11323255" y="6276565"/>
                </a:cubicBezTo>
                <a:cubicBezTo>
                  <a:pt x="11314832" y="6276070"/>
                  <a:pt x="11308391" y="6281597"/>
                  <a:pt x="11307020" y="6289792"/>
                </a:cubicBezTo>
                <a:lnTo>
                  <a:pt x="11305952" y="6296273"/>
                </a:lnTo>
                <a:close/>
                <a:moveTo>
                  <a:pt x="11332591" y="6362255"/>
                </a:moveTo>
                <a:cubicBezTo>
                  <a:pt x="11339412" y="6364733"/>
                  <a:pt x="11349931" y="6361264"/>
                  <a:pt x="11351722" y="6353336"/>
                </a:cubicBezTo>
                <a:lnTo>
                  <a:pt x="11353171" y="6346856"/>
                </a:lnTo>
                <a:cubicBezTo>
                  <a:pt x="11354923" y="6339003"/>
                  <a:pt x="11352523" y="6330732"/>
                  <a:pt x="11344253" y="6327720"/>
                </a:cubicBezTo>
                <a:cubicBezTo>
                  <a:pt x="11337431" y="6325243"/>
                  <a:pt x="11326912" y="6328749"/>
                  <a:pt x="11325121" y="6336640"/>
                </a:cubicBezTo>
                <a:lnTo>
                  <a:pt x="11323673" y="6343120"/>
                </a:lnTo>
                <a:cubicBezTo>
                  <a:pt x="11321921" y="6350973"/>
                  <a:pt x="11324321" y="6359244"/>
                  <a:pt x="11332591" y="6362255"/>
                </a:cubicBezTo>
                <a:close/>
                <a:moveTo>
                  <a:pt x="11357401" y="6293185"/>
                </a:moveTo>
                <a:lnTo>
                  <a:pt x="11363879" y="6294633"/>
                </a:lnTo>
                <a:cubicBezTo>
                  <a:pt x="11367310" y="6295396"/>
                  <a:pt x="11370930" y="6294596"/>
                  <a:pt x="11373978" y="6292804"/>
                </a:cubicBezTo>
                <a:cubicBezTo>
                  <a:pt x="11378513" y="6298522"/>
                  <a:pt x="11386059" y="6301190"/>
                  <a:pt x="11392995" y="6297531"/>
                </a:cubicBezTo>
                <a:cubicBezTo>
                  <a:pt x="11399702" y="6294024"/>
                  <a:pt x="11403552" y="6284227"/>
                  <a:pt x="11399245" y="6277404"/>
                </a:cubicBezTo>
                <a:lnTo>
                  <a:pt x="11394215" y="6269476"/>
                </a:lnTo>
                <a:cubicBezTo>
                  <a:pt x="11389908" y="6262653"/>
                  <a:pt x="11381601" y="6259260"/>
                  <a:pt x="11374055" y="6263224"/>
                </a:cubicBezTo>
                <a:cubicBezTo>
                  <a:pt x="11372835" y="6263872"/>
                  <a:pt x="11371767" y="6264787"/>
                  <a:pt x="11370777" y="6265778"/>
                </a:cubicBezTo>
                <a:cubicBezTo>
                  <a:pt x="11370319" y="6265625"/>
                  <a:pt x="11369862" y="6265435"/>
                  <a:pt x="11369367" y="6265321"/>
                </a:cubicBezTo>
                <a:lnTo>
                  <a:pt x="11362888" y="6263872"/>
                </a:lnTo>
                <a:cubicBezTo>
                  <a:pt x="11355267" y="6262157"/>
                  <a:pt x="11346578" y="6268027"/>
                  <a:pt x="11345473" y="6275804"/>
                </a:cubicBezTo>
                <a:cubicBezTo>
                  <a:pt x="11344328" y="6283999"/>
                  <a:pt x="11349246" y="6291318"/>
                  <a:pt x="11357401" y="6293185"/>
                </a:cubicBezTo>
                <a:close/>
                <a:moveTo>
                  <a:pt x="11386288" y="6228994"/>
                </a:moveTo>
                <a:lnTo>
                  <a:pt x="11388536" y="6227393"/>
                </a:lnTo>
                <a:cubicBezTo>
                  <a:pt x="11395015" y="6222743"/>
                  <a:pt x="11398406" y="6214738"/>
                  <a:pt x="11394215" y="6207228"/>
                </a:cubicBezTo>
                <a:cubicBezTo>
                  <a:pt x="11390633" y="6200863"/>
                  <a:pt x="11380610" y="6196899"/>
                  <a:pt x="11374055" y="6201587"/>
                </a:cubicBezTo>
                <a:lnTo>
                  <a:pt x="11366471" y="6207000"/>
                </a:lnTo>
                <a:cubicBezTo>
                  <a:pt x="11359954" y="6211650"/>
                  <a:pt x="11356601" y="6219655"/>
                  <a:pt x="11360792" y="6227165"/>
                </a:cubicBezTo>
                <a:cubicBezTo>
                  <a:pt x="11361783" y="6228918"/>
                  <a:pt x="11363269" y="6230443"/>
                  <a:pt x="11365022" y="6231739"/>
                </a:cubicBezTo>
                <a:cubicBezTo>
                  <a:pt x="11363765" y="6233378"/>
                  <a:pt x="11362812" y="6235360"/>
                  <a:pt x="11362431" y="6237571"/>
                </a:cubicBezTo>
                <a:lnTo>
                  <a:pt x="11361326" y="6244051"/>
                </a:lnTo>
                <a:cubicBezTo>
                  <a:pt x="11360069" y="6251674"/>
                  <a:pt x="11364870" y="6260251"/>
                  <a:pt x="11372949" y="6261509"/>
                </a:cubicBezTo>
                <a:cubicBezTo>
                  <a:pt x="11380647" y="6262691"/>
                  <a:pt x="11389031" y="6258078"/>
                  <a:pt x="11390365" y="6249883"/>
                </a:cubicBezTo>
                <a:lnTo>
                  <a:pt x="11391470" y="6243403"/>
                </a:lnTo>
                <a:cubicBezTo>
                  <a:pt x="11392347" y="6238104"/>
                  <a:pt x="11390290" y="6232425"/>
                  <a:pt x="11386288" y="6228994"/>
                </a:cubicBezTo>
                <a:close/>
                <a:moveTo>
                  <a:pt x="11396920" y="6152262"/>
                </a:moveTo>
                <a:cubicBezTo>
                  <a:pt x="11399169" y="6150051"/>
                  <a:pt x="11400922" y="6147307"/>
                  <a:pt x="11401379" y="6144105"/>
                </a:cubicBezTo>
                <a:cubicBezTo>
                  <a:pt x="11402561" y="6136024"/>
                  <a:pt x="11396729" y="6128667"/>
                  <a:pt x="11388841" y="6127333"/>
                </a:cubicBezTo>
                <a:lnTo>
                  <a:pt x="11382363" y="6126266"/>
                </a:lnTo>
                <a:cubicBezTo>
                  <a:pt x="11374474" y="6124931"/>
                  <a:pt x="11366699" y="6131031"/>
                  <a:pt x="11365594" y="6138806"/>
                </a:cubicBezTo>
                <a:cubicBezTo>
                  <a:pt x="11364642" y="6145286"/>
                  <a:pt x="11368338" y="6151195"/>
                  <a:pt x="11373902" y="6153978"/>
                </a:cubicBezTo>
                <a:cubicBezTo>
                  <a:pt x="11373064" y="6155350"/>
                  <a:pt x="11372226" y="6156760"/>
                  <a:pt x="11371806" y="6158628"/>
                </a:cubicBezTo>
                <a:cubicBezTo>
                  <a:pt x="11367576" y="6177382"/>
                  <a:pt x="11396654" y="6184206"/>
                  <a:pt x="11400845" y="6165489"/>
                </a:cubicBezTo>
                <a:cubicBezTo>
                  <a:pt x="11402104" y="6159772"/>
                  <a:pt x="11400160" y="6155350"/>
                  <a:pt x="11396920" y="6152262"/>
                </a:cubicBezTo>
                <a:close/>
                <a:moveTo>
                  <a:pt x="11325236" y="5882843"/>
                </a:moveTo>
                <a:cubicBezTo>
                  <a:pt x="11320129" y="5876744"/>
                  <a:pt x="11310982" y="5874953"/>
                  <a:pt x="11304466" y="5880060"/>
                </a:cubicBezTo>
                <a:lnTo>
                  <a:pt x="11303743" y="5880632"/>
                </a:lnTo>
                <a:cubicBezTo>
                  <a:pt x="11299474" y="5880746"/>
                  <a:pt x="11295358" y="5882424"/>
                  <a:pt x="11292995" y="5886273"/>
                </a:cubicBezTo>
                <a:cubicBezTo>
                  <a:pt x="11289947" y="5891229"/>
                  <a:pt x="11287584" y="5896146"/>
                  <a:pt x="11289261" y="5902131"/>
                </a:cubicBezTo>
                <a:cubicBezTo>
                  <a:pt x="11291547" y="5910326"/>
                  <a:pt x="11299855" y="5914824"/>
                  <a:pt x="11307972" y="5912614"/>
                </a:cubicBezTo>
                <a:cubicBezTo>
                  <a:pt x="11313536" y="5911127"/>
                  <a:pt x="11317995" y="5907086"/>
                  <a:pt x="11322454" y="5903617"/>
                </a:cubicBezTo>
                <a:cubicBezTo>
                  <a:pt x="11328552" y="5898815"/>
                  <a:pt x="11330419" y="5889018"/>
                  <a:pt x="11325236" y="5882843"/>
                </a:cubicBezTo>
                <a:close/>
                <a:moveTo>
                  <a:pt x="11254238" y="5612699"/>
                </a:moveTo>
                <a:cubicBezTo>
                  <a:pt x="11236783" y="5605038"/>
                  <a:pt x="11228208" y="5633436"/>
                  <a:pt x="11245472" y="5640983"/>
                </a:cubicBezTo>
                <a:cubicBezTo>
                  <a:pt x="11262927" y="5648645"/>
                  <a:pt x="11271501" y="5620285"/>
                  <a:pt x="11254238" y="5612699"/>
                </a:cubicBezTo>
                <a:close/>
                <a:moveTo>
                  <a:pt x="11227980" y="5697970"/>
                </a:moveTo>
                <a:cubicBezTo>
                  <a:pt x="11245435" y="5705594"/>
                  <a:pt x="11253551" y="5677081"/>
                  <a:pt x="11236326" y="5669533"/>
                </a:cubicBezTo>
                <a:cubicBezTo>
                  <a:pt x="11218871" y="5661910"/>
                  <a:pt x="11210716" y="5690422"/>
                  <a:pt x="11227980" y="5697970"/>
                </a:cubicBezTo>
                <a:close/>
                <a:moveTo>
                  <a:pt x="11138727" y="6029293"/>
                </a:moveTo>
                <a:cubicBezTo>
                  <a:pt x="11136022" y="6048352"/>
                  <a:pt x="11165518" y="6052812"/>
                  <a:pt x="11168224" y="6033791"/>
                </a:cubicBezTo>
                <a:cubicBezTo>
                  <a:pt x="11170968" y="6014770"/>
                  <a:pt x="11141470" y="6010272"/>
                  <a:pt x="11138727" y="6029293"/>
                </a:cubicBezTo>
                <a:close/>
                <a:moveTo>
                  <a:pt x="11068871" y="6406396"/>
                </a:moveTo>
                <a:cubicBezTo>
                  <a:pt x="11069444" y="6406205"/>
                  <a:pt x="11070091" y="6406282"/>
                  <a:pt x="11070625" y="6406015"/>
                </a:cubicBezTo>
                <a:cubicBezTo>
                  <a:pt x="11078019" y="6402432"/>
                  <a:pt x="11081639" y="6394122"/>
                  <a:pt x="11078476" y="6386422"/>
                </a:cubicBezTo>
                <a:lnTo>
                  <a:pt x="11075960" y="6380285"/>
                </a:lnTo>
                <a:cubicBezTo>
                  <a:pt x="11072987" y="6373081"/>
                  <a:pt x="11063537" y="6369002"/>
                  <a:pt x="11056371" y="6372433"/>
                </a:cubicBezTo>
                <a:cubicBezTo>
                  <a:pt x="11049016" y="6375978"/>
                  <a:pt x="11045359" y="6384288"/>
                  <a:pt x="11048521" y="6392026"/>
                </a:cubicBezTo>
                <a:lnTo>
                  <a:pt x="11048636" y="6392330"/>
                </a:lnTo>
                <a:cubicBezTo>
                  <a:pt x="11043986" y="6394274"/>
                  <a:pt x="11040595" y="6398315"/>
                  <a:pt x="11039337" y="6403842"/>
                </a:cubicBezTo>
                <a:lnTo>
                  <a:pt x="11037889" y="6410284"/>
                </a:lnTo>
                <a:cubicBezTo>
                  <a:pt x="11036173" y="6417946"/>
                  <a:pt x="11043109" y="6426408"/>
                  <a:pt x="11050655" y="6427056"/>
                </a:cubicBezTo>
                <a:cubicBezTo>
                  <a:pt x="11059307" y="6427857"/>
                  <a:pt x="11065594" y="6422444"/>
                  <a:pt x="11067423" y="6414287"/>
                </a:cubicBezTo>
                <a:lnTo>
                  <a:pt x="11068871" y="6407844"/>
                </a:lnTo>
                <a:cubicBezTo>
                  <a:pt x="11069024" y="6407349"/>
                  <a:pt x="11068796" y="6406853"/>
                  <a:pt x="11068871" y="6406396"/>
                </a:cubicBezTo>
                <a:close/>
                <a:moveTo>
                  <a:pt x="11010564" y="6423092"/>
                </a:moveTo>
                <a:cubicBezTo>
                  <a:pt x="11010945" y="6422978"/>
                  <a:pt x="11011364" y="6423092"/>
                  <a:pt x="11011784" y="6422940"/>
                </a:cubicBezTo>
                <a:lnTo>
                  <a:pt x="11017920" y="6420424"/>
                </a:lnTo>
                <a:cubicBezTo>
                  <a:pt x="11025389" y="6417336"/>
                  <a:pt x="11030000" y="6409522"/>
                  <a:pt x="11027294" y="6401517"/>
                </a:cubicBezTo>
                <a:cubicBezTo>
                  <a:pt x="11024855" y="6394274"/>
                  <a:pt x="11015899" y="6389052"/>
                  <a:pt x="11008392" y="6392140"/>
                </a:cubicBezTo>
                <a:lnTo>
                  <a:pt x="11002256" y="6394656"/>
                </a:lnTo>
                <a:cubicBezTo>
                  <a:pt x="10995320" y="6397515"/>
                  <a:pt x="10991090" y="6404566"/>
                  <a:pt x="10992690" y="6411961"/>
                </a:cubicBezTo>
                <a:cubicBezTo>
                  <a:pt x="10990670" y="6412266"/>
                  <a:pt x="10988688" y="6412915"/>
                  <a:pt x="10986936" y="6414096"/>
                </a:cubicBezTo>
                <a:cubicBezTo>
                  <a:pt x="10980076" y="6418594"/>
                  <a:pt x="10978324" y="6427933"/>
                  <a:pt x="10982667" y="6434756"/>
                </a:cubicBezTo>
                <a:lnTo>
                  <a:pt x="10987699" y="6442685"/>
                </a:lnTo>
                <a:cubicBezTo>
                  <a:pt x="10992004" y="6449470"/>
                  <a:pt x="11001684" y="6451338"/>
                  <a:pt x="11008354" y="6446954"/>
                </a:cubicBezTo>
                <a:cubicBezTo>
                  <a:pt x="11015213" y="6442456"/>
                  <a:pt x="11016966" y="6433117"/>
                  <a:pt x="11012622" y="6426294"/>
                </a:cubicBezTo>
                <a:cubicBezTo>
                  <a:pt x="11011936" y="6425227"/>
                  <a:pt x="11011250" y="6424159"/>
                  <a:pt x="11010564" y="6423092"/>
                </a:cubicBezTo>
                <a:close/>
                <a:moveTo>
                  <a:pt x="10992424" y="6325128"/>
                </a:moveTo>
                <a:cubicBezTo>
                  <a:pt x="10989756" y="6322460"/>
                  <a:pt x="10986288" y="6320592"/>
                  <a:pt x="10982820" y="6320326"/>
                </a:cubicBezTo>
                <a:cubicBezTo>
                  <a:pt x="10974055" y="6319639"/>
                  <a:pt x="10968301" y="6326081"/>
                  <a:pt x="10966776" y="6334010"/>
                </a:cubicBezTo>
                <a:cubicBezTo>
                  <a:pt x="10965023" y="6343158"/>
                  <a:pt x="10968110" y="6351964"/>
                  <a:pt x="10973749" y="6359129"/>
                </a:cubicBezTo>
                <a:cubicBezTo>
                  <a:pt x="10978552" y="6365267"/>
                  <a:pt x="10988917" y="6366372"/>
                  <a:pt x="10994786" y="6361035"/>
                </a:cubicBezTo>
                <a:cubicBezTo>
                  <a:pt x="11000884" y="6355470"/>
                  <a:pt x="11001875" y="6346589"/>
                  <a:pt x="10996692" y="6340033"/>
                </a:cubicBezTo>
                <a:cubicBezTo>
                  <a:pt x="10996425" y="6339651"/>
                  <a:pt x="10996388" y="6339651"/>
                  <a:pt x="10996235" y="6339422"/>
                </a:cubicBezTo>
                <a:cubicBezTo>
                  <a:pt x="10996158" y="6339270"/>
                  <a:pt x="10996158" y="6339270"/>
                  <a:pt x="10996120" y="6339155"/>
                </a:cubicBezTo>
                <a:cubicBezTo>
                  <a:pt x="10996120" y="6339155"/>
                  <a:pt x="10996120" y="6339155"/>
                  <a:pt x="10996120" y="6339155"/>
                </a:cubicBezTo>
                <a:cubicBezTo>
                  <a:pt x="10996197" y="6338241"/>
                  <a:pt x="10996349" y="6337288"/>
                  <a:pt x="10996540" y="6336373"/>
                </a:cubicBezTo>
                <a:cubicBezTo>
                  <a:pt x="10996845" y="6334810"/>
                  <a:pt x="10996540" y="6333323"/>
                  <a:pt x="10996197" y="6331875"/>
                </a:cubicBezTo>
                <a:cubicBezTo>
                  <a:pt x="11000160" y="6336601"/>
                  <a:pt x="11006715" y="6339155"/>
                  <a:pt x="11012736" y="6336601"/>
                </a:cubicBezTo>
                <a:cubicBezTo>
                  <a:pt x="11019977" y="6333514"/>
                  <a:pt x="11024702" y="6325167"/>
                  <a:pt x="11021502" y="6317428"/>
                </a:cubicBezTo>
                <a:lnTo>
                  <a:pt x="11018986" y="6311292"/>
                </a:lnTo>
                <a:cubicBezTo>
                  <a:pt x="11016013" y="6304087"/>
                  <a:pt x="11007401" y="6299284"/>
                  <a:pt x="10999817" y="6302524"/>
                </a:cubicBezTo>
                <a:cubicBezTo>
                  <a:pt x="10992576" y="6305612"/>
                  <a:pt x="10987888" y="6313998"/>
                  <a:pt x="10991052" y="6321698"/>
                </a:cubicBezTo>
                <a:lnTo>
                  <a:pt x="10992424" y="6325128"/>
                </a:lnTo>
                <a:close/>
                <a:moveTo>
                  <a:pt x="10952103" y="6368507"/>
                </a:moveTo>
                <a:cubicBezTo>
                  <a:pt x="10947912" y="6387185"/>
                  <a:pt x="10976608" y="6395418"/>
                  <a:pt x="10980801" y="6376626"/>
                </a:cubicBezTo>
                <a:cubicBezTo>
                  <a:pt x="10984992" y="6357948"/>
                  <a:pt x="10956333" y="6349715"/>
                  <a:pt x="10952103" y="6368507"/>
                </a:cubicBezTo>
                <a:close/>
                <a:moveTo>
                  <a:pt x="11033925" y="6287696"/>
                </a:moveTo>
                <a:cubicBezTo>
                  <a:pt x="11041089" y="6291394"/>
                  <a:pt x="11050503" y="6286819"/>
                  <a:pt x="11053514" y="6279806"/>
                </a:cubicBezTo>
                <a:cubicBezTo>
                  <a:pt x="11056257" y="6273326"/>
                  <a:pt x="11053857" y="6266922"/>
                  <a:pt x="11048978" y="6262729"/>
                </a:cubicBezTo>
                <a:cubicBezTo>
                  <a:pt x="11050007" y="6257469"/>
                  <a:pt x="11048559" y="6252017"/>
                  <a:pt x="11043834" y="6248320"/>
                </a:cubicBezTo>
                <a:cubicBezTo>
                  <a:pt x="11037927" y="6243708"/>
                  <a:pt x="11027256" y="6244089"/>
                  <a:pt x="11022873" y="6250912"/>
                </a:cubicBezTo>
                <a:cubicBezTo>
                  <a:pt x="11018643" y="6257583"/>
                  <a:pt x="11016013" y="6265168"/>
                  <a:pt x="11019024" y="6272944"/>
                </a:cubicBezTo>
                <a:cubicBezTo>
                  <a:pt x="11021730" y="6279997"/>
                  <a:pt x="11027370" y="6284342"/>
                  <a:pt x="11033925" y="6287696"/>
                </a:cubicBezTo>
                <a:close/>
                <a:moveTo>
                  <a:pt x="11031143" y="6314531"/>
                </a:moveTo>
                <a:cubicBezTo>
                  <a:pt x="11035602" y="6322079"/>
                  <a:pt x="11043566" y="6323832"/>
                  <a:pt x="11051341" y="6320668"/>
                </a:cubicBezTo>
                <a:lnTo>
                  <a:pt x="11057477" y="6318153"/>
                </a:lnTo>
                <a:cubicBezTo>
                  <a:pt x="11064718" y="6315179"/>
                  <a:pt x="11067423" y="6304392"/>
                  <a:pt x="11063612" y="6297950"/>
                </a:cubicBezTo>
                <a:cubicBezTo>
                  <a:pt x="11059154" y="6290403"/>
                  <a:pt x="11051189" y="6288649"/>
                  <a:pt x="11043414" y="6291813"/>
                </a:cubicBezTo>
                <a:lnTo>
                  <a:pt x="11037279" y="6294329"/>
                </a:lnTo>
                <a:cubicBezTo>
                  <a:pt x="11030038" y="6297302"/>
                  <a:pt x="11027332" y="6308090"/>
                  <a:pt x="11031143" y="6314531"/>
                </a:cubicBezTo>
                <a:close/>
                <a:moveTo>
                  <a:pt x="10962317" y="6204751"/>
                </a:moveTo>
                <a:lnTo>
                  <a:pt x="10965328" y="6207534"/>
                </a:lnTo>
                <a:cubicBezTo>
                  <a:pt x="10979352" y="6220646"/>
                  <a:pt x="11000160" y="6199262"/>
                  <a:pt x="10986136" y="6186149"/>
                </a:cubicBezTo>
                <a:lnTo>
                  <a:pt x="10983124" y="6183328"/>
                </a:lnTo>
                <a:cubicBezTo>
                  <a:pt x="10969101" y="6170216"/>
                  <a:pt x="10948292" y="6191600"/>
                  <a:pt x="10962317" y="6204751"/>
                </a:cubicBezTo>
                <a:close/>
                <a:moveTo>
                  <a:pt x="10941051" y="6322079"/>
                </a:moveTo>
                <a:cubicBezTo>
                  <a:pt x="10948331" y="6339842"/>
                  <a:pt x="10975236" y="6326958"/>
                  <a:pt x="10967958" y="6309195"/>
                </a:cubicBezTo>
                <a:cubicBezTo>
                  <a:pt x="10960678" y="6291470"/>
                  <a:pt x="10933773" y="6304316"/>
                  <a:pt x="10941051" y="6322079"/>
                </a:cubicBezTo>
                <a:close/>
                <a:moveTo>
                  <a:pt x="10940061" y="6241306"/>
                </a:moveTo>
                <a:cubicBezTo>
                  <a:pt x="10937469" y="6235017"/>
                  <a:pt x="10932477" y="6232730"/>
                  <a:pt x="10927446" y="6233149"/>
                </a:cubicBezTo>
                <a:cubicBezTo>
                  <a:pt x="10923521" y="6229909"/>
                  <a:pt x="10918148" y="6228422"/>
                  <a:pt x="10913079" y="6230557"/>
                </a:cubicBezTo>
                <a:lnTo>
                  <a:pt x="10906943" y="6233073"/>
                </a:lnTo>
                <a:cubicBezTo>
                  <a:pt x="10899741" y="6236046"/>
                  <a:pt x="10894863" y="6244546"/>
                  <a:pt x="10898025" y="6252170"/>
                </a:cubicBezTo>
                <a:cubicBezTo>
                  <a:pt x="10899016" y="6254533"/>
                  <a:pt x="10900618" y="6256630"/>
                  <a:pt x="10902561" y="6258307"/>
                </a:cubicBezTo>
                <a:cubicBezTo>
                  <a:pt x="10899207" y="6261890"/>
                  <a:pt x="10897568" y="6266731"/>
                  <a:pt x="10899131" y="6272144"/>
                </a:cubicBezTo>
                <a:cubicBezTo>
                  <a:pt x="10901150" y="6279272"/>
                  <a:pt x="10910107" y="6285447"/>
                  <a:pt x="10917614" y="6282360"/>
                </a:cubicBezTo>
                <a:lnTo>
                  <a:pt x="10923750" y="6279844"/>
                </a:lnTo>
                <a:cubicBezTo>
                  <a:pt x="10931219" y="6276795"/>
                  <a:pt x="10936364" y="6269704"/>
                  <a:pt x="10933964" y="6261395"/>
                </a:cubicBezTo>
                <a:cubicBezTo>
                  <a:pt x="10933887" y="6261128"/>
                  <a:pt x="10933735" y="6260823"/>
                  <a:pt x="10933621" y="6260556"/>
                </a:cubicBezTo>
                <a:cubicBezTo>
                  <a:pt x="10939489" y="6256744"/>
                  <a:pt x="10943453" y="6249540"/>
                  <a:pt x="10940061" y="6241306"/>
                </a:cubicBezTo>
                <a:close/>
                <a:moveTo>
                  <a:pt x="10890366" y="6326691"/>
                </a:moveTo>
                <a:cubicBezTo>
                  <a:pt x="10883545" y="6324213"/>
                  <a:pt x="10873026" y="6327720"/>
                  <a:pt x="10871235" y="6335611"/>
                </a:cubicBezTo>
                <a:lnTo>
                  <a:pt x="10869786" y="6342053"/>
                </a:lnTo>
                <a:cubicBezTo>
                  <a:pt x="10868034" y="6349905"/>
                  <a:pt x="10870472" y="6358177"/>
                  <a:pt x="10878704" y="6361188"/>
                </a:cubicBezTo>
                <a:cubicBezTo>
                  <a:pt x="10885526" y="6363666"/>
                  <a:pt x="10896044" y="6360159"/>
                  <a:pt x="10897797" y="6352268"/>
                </a:cubicBezTo>
                <a:lnTo>
                  <a:pt x="10899245" y="6345826"/>
                </a:lnTo>
                <a:cubicBezTo>
                  <a:pt x="10901075" y="6337974"/>
                  <a:pt x="10898636" y="6329702"/>
                  <a:pt x="10890366" y="6326691"/>
                </a:cubicBezTo>
                <a:close/>
                <a:moveTo>
                  <a:pt x="11051380" y="6549911"/>
                </a:moveTo>
                <a:cubicBezTo>
                  <a:pt x="11046616" y="6544689"/>
                  <a:pt x="11039794" y="6544231"/>
                  <a:pt x="11033963" y="6546938"/>
                </a:cubicBezTo>
                <a:cubicBezTo>
                  <a:pt x="11029581" y="6543812"/>
                  <a:pt x="11024055" y="6542859"/>
                  <a:pt x="11018681" y="6545604"/>
                </a:cubicBezTo>
                <a:cubicBezTo>
                  <a:pt x="11012050" y="6549035"/>
                  <a:pt x="11007934" y="6558945"/>
                  <a:pt x="11012317" y="6565730"/>
                </a:cubicBezTo>
                <a:cubicBezTo>
                  <a:pt x="11016586" y="6572363"/>
                  <a:pt x="11022377" y="6577890"/>
                  <a:pt x="11030724" y="6578385"/>
                </a:cubicBezTo>
                <a:cubicBezTo>
                  <a:pt x="11038307" y="6578843"/>
                  <a:pt x="11044596" y="6575526"/>
                  <a:pt x="11050389" y="6570952"/>
                </a:cubicBezTo>
                <a:cubicBezTo>
                  <a:pt x="11056753" y="6565997"/>
                  <a:pt x="11056525" y="6555552"/>
                  <a:pt x="11051380" y="6549911"/>
                </a:cubicBezTo>
                <a:close/>
                <a:moveTo>
                  <a:pt x="11009345" y="6651572"/>
                </a:moveTo>
                <a:cubicBezTo>
                  <a:pt x="11013002" y="6656490"/>
                  <a:pt x="11018186" y="6659082"/>
                  <a:pt x="11024207" y="6660073"/>
                </a:cubicBezTo>
                <a:cubicBezTo>
                  <a:pt x="11031905" y="6661331"/>
                  <a:pt x="11040327" y="6655384"/>
                  <a:pt x="11041128" y="6647456"/>
                </a:cubicBezTo>
                <a:cubicBezTo>
                  <a:pt x="11041661" y="6641928"/>
                  <a:pt x="11039451" y="6636821"/>
                  <a:pt x="11035450" y="6633657"/>
                </a:cubicBezTo>
                <a:cubicBezTo>
                  <a:pt x="11034497" y="6629388"/>
                  <a:pt x="11031905" y="6625690"/>
                  <a:pt x="11027218" y="6623670"/>
                </a:cubicBezTo>
                <a:cubicBezTo>
                  <a:pt x="11020549" y="6620811"/>
                  <a:pt x="11009877" y="6623708"/>
                  <a:pt x="11007629" y="6631484"/>
                </a:cubicBezTo>
                <a:cubicBezTo>
                  <a:pt x="11005686" y="6638307"/>
                  <a:pt x="11004809" y="6645435"/>
                  <a:pt x="11009345" y="6651572"/>
                </a:cubicBezTo>
                <a:close/>
                <a:moveTo>
                  <a:pt x="11040289" y="6715230"/>
                </a:moveTo>
                <a:cubicBezTo>
                  <a:pt x="11050846" y="6709664"/>
                  <a:pt x="11052409" y="6690948"/>
                  <a:pt x="11037546" y="6687594"/>
                </a:cubicBezTo>
                <a:lnTo>
                  <a:pt x="11033544" y="6686717"/>
                </a:lnTo>
                <a:cubicBezTo>
                  <a:pt x="11022034" y="6684125"/>
                  <a:pt x="11014984" y="6694074"/>
                  <a:pt x="11015518" y="6703108"/>
                </a:cubicBezTo>
                <a:cubicBezTo>
                  <a:pt x="11013613" y="6705052"/>
                  <a:pt x="11011974" y="6707377"/>
                  <a:pt x="11011250" y="6710541"/>
                </a:cubicBezTo>
                <a:cubicBezTo>
                  <a:pt x="11007211" y="6728685"/>
                  <a:pt x="11034840" y="6731964"/>
                  <a:pt x="11040289" y="6715230"/>
                </a:cubicBezTo>
                <a:close/>
                <a:moveTo>
                  <a:pt x="11050960" y="6637850"/>
                </a:moveTo>
                <a:cubicBezTo>
                  <a:pt x="11059535" y="6638994"/>
                  <a:pt x="11065937" y="6632894"/>
                  <a:pt x="11067691" y="6625004"/>
                </a:cubicBezTo>
                <a:lnTo>
                  <a:pt x="11069139" y="6618524"/>
                </a:lnTo>
                <a:cubicBezTo>
                  <a:pt x="11070892" y="6610671"/>
                  <a:pt x="11063765" y="6602781"/>
                  <a:pt x="11056296" y="6601790"/>
                </a:cubicBezTo>
                <a:cubicBezTo>
                  <a:pt x="11047721" y="6600646"/>
                  <a:pt x="11041318" y="6606745"/>
                  <a:pt x="11039566" y="6614636"/>
                </a:cubicBezTo>
                <a:lnTo>
                  <a:pt x="11038118" y="6621078"/>
                </a:lnTo>
                <a:cubicBezTo>
                  <a:pt x="11036364" y="6628968"/>
                  <a:pt x="11043491" y="6636859"/>
                  <a:pt x="11050960" y="6637850"/>
                </a:cubicBezTo>
                <a:close/>
                <a:moveTo>
                  <a:pt x="11054276" y="6832024"/>
                </a:moveTo>
                <a:lnTo>
                  <a:pt x="11059307" y="6839952"/>
                </a:lnTo>
                <a:cubicBezTo>
                  <a:pt x="11062736" y="6845403"/>
                  <a:pt x="11068643" y="6848681"/>
                  <a:pt x="11074778" y="6847805"/>
                </a:cubicBezTo>
                <a:cubicBezTo>
                  <a:pt x="11076951" y="6849101"/>
                  <a:pt x="11079352" y="6850092"/>
                  <a:pt x="11082096" y="6850549"/>
                </a:cubicBezTo>
                <a:cubicBezTo>
                  <a:pt x="11089794" y="6851807"/>
                  <a:pt x="11098483" y="6847766"/>
                  <a:pt x="11100046" y="6839457"/>
                </a:cubicBezTo>
                <a:cubicBezTo>
                  <a:pt x="11101074" y="6834044"/>
                  <a:pt x="11099131" y="6827869"/>
                  <a:pt x="11094901" y="6824324"/>
                </a:cubicBezTo>
                <a:cubicBezTo>
                  <a:pt x="11093415" y="6819140"/>
                  <a:pt x="11089222" y="6814604"/>
                  <a:pt x="11083963" y="6813613"/>
                </a:cubicBezTo>
                <a:cubicBezTo>
                  <a:pt x="11081487" y="6813156"/>
                  <a:pt x="11079162" y="6813384"/>
                  <a:pt x="11076951" y="6813956"/>
                </a:cubicBezTo>
                <a:cubicBezTo>
                  <a:pt x="11072492" y="6810258"/>
                  <a:pt x="11066433" y="6809039"/>
                  <a:pt x="11060755" y="6811974"/>
                </a:cubicBezTo>
                <a:cubicBezTo>
                  <a:pt x="11054009" y="6815366"/>
                  <a:pt x="11049932" y="6825162"/>
                  <a:pt x="11054276" y="6832024"/>
                </a:cubicBezTo>
                <a:close/>
                <a:moveTo>
                  <a:pt x="11100503" y="6773093"/>
                </a:moveTo>
                <a:lnTo>
                  <a:pt x="11113422" y="6775990"/>
                </a:lnTo>
                <a:cubicBezTo>
                  <a:pt x="11116395" y="6776638"/>
                  <a:pt x="11119253" y="6775875"/>
                  <a:pt x="11121883" y="6774580"/>
                </a:cubicBezTo>
                <a:cubicBezTo>
                  <a:pt x="11126227" y="6777705"/>
                  <a:pt x="11131715" y="6778735"/>
                  <a:pt x="11137050" y="6776028"/>
                </a:cubicBezTo>
                <a:cubicBezTo>
                  <a:pt x="11143720" y="6772636"/>
                  <a:pt x="11147836" y="6762801"/>
                  <a:pt x="11143529" y="6755940"/>
                </a:cubicBezTo>
                <a:lnTo>
                  <a:pt x="11138498" y="6748012"/>
                </a:lnTo>
                <a:cubicBezTo>
                  <a:pt x="11138308" y="6747745"/>
                  <a:pt x="11138041" y="6747554"/>
                  <a:pt x="11137813" y="6747249"/>
                </a:cubicBezTo>
                <a:cubicBezTo>
                  <a:pt x="11141395" y="6743933"/>
                  <a:pt x="11143681" y="6738978"/>
                  <a:pt x="11143033" y="6734213"/>
                </a:cubicBezTo>
                <a:cubicBezTo>
                  <a:pt x="11142118" y="6727199"/>
                  <a:pt x="11136783" y="6722891"/>
                  <a:pt x="11130457" y="6721786"/>
                </a:cubicBezTo>
                <a:cubicBezTo>
                  <a:pt x="11128666" y="6716716"/>
                  <a:pt x="11124665" y="6712752"/>
                  <a:pt x="11118681" y="6711951"/>
                </a:cubicBezTo>
                <a:cubicBezTo>
                  <a:pt x="11111249" y="6710961"/>
                  <a:pt x="11102256" y="6716716"/>
                  <a:pt x="11101951" y="6724797"/>
                </a:cubicBezTo>
                <a:cubicBezTo>
                  <a:pt x="11101685" y="6732154"/>
                  <a:pt x="11103437" y="6739244"/>
                  <a:pt x="11108887" y="6744428"/>
                </a:cubicBezTo>
                <a:lnTo>
                  <a:pt x="11105267" y="6743628"/>
                </a:lnTo>
                <a:cubicBezTo>
                  <a:pt x="11097416" y="6741874"/>
                  <a:pt x="11089375" y="6748354"/>
                  <a:pt x="11088155" y="6755940"/>
                </a:cubicBezTo>
                <a:cubicBezTo>
                  <a:pt x="11086821" y="6764288"/>
                  <a:pt x="11092614" y="6771301"/>
                  <a:pt x="11100503" y="6773093"/>
                </a:cubicBezTo>
                <a:close/>
                <a:moveTo>
                  <a:pt x="11157972" y="6823104"/>
                </a:moveTo>
                <a:cubicBezTo>
                  <a:pt x="11162164" y="6804388"/>
                  <a:pt x="11132591" y="6800347"/>
                  <a:pt x="11128399" y="6819025"/>
                </a:cubicBezTo>
                <a:cubicBezTo>
                  <a:pt x="11124207" y="6837704"/>
                  <a:pt x="11153780" y="6841744"/>
                  <a:pt x="11157972" y="6823104"/>
                </a:cubicBezTo>
                <a:close/>
                <a:moveTo>
                  <a:pt x="11168034" y="6717822"/>
                </a:moveTo>
                <a:cubicBezTo>
                  <a:pt x="11172264" y="6699067"/>
                  <a:pt x="11142804" y="6694112"/>
                  <a:pt x="11138613" y="6712828"/>
                </a:cubicBezTo>
                <a:cubicBezTo>
                  <a:pt x="11134420" y="6731583"/>
                  <a:pt x="11163841" y="6736500"/>
                  <a:pt x="11168034" y="6717822"/>
                </a:cubicBezTo>
                <a:close/>
                <a:moveTo>
                  <a:pt x="11177294" y="6817539"/>
                </a:moveTo>
                <a:lnTo>
                  <a:pt x="11183773" y="6818988"/>
                </a:lnTo>
                <a:cubicBezTo>
                  <a:pt x="11191357" y="6820703"/>
                  <a:pt x="11200274" y="6816586"/>
                  <a:pt x="11202066" y="6808467"/>
                </a:cubicBezTo>
                <a:cubicBezTo>
                  <a:pt x="11202066" y="6808467"/>
                  <a:pt x="11202066" y="6808429"/>
                  <a:pt x="11202066" y="6808391"/>
                </a:cubicBezTo>
                <a:cubicBezTo>
                  <a:pt x="11209153" y="6808962"/>
                  <a:pt x="11216623" y="6804846"/>
                  <a:pt x="11218110" y="6797489"/>
                </a:cubicBezTo>
                <a:cubicBezTo>
                  <a:pt x="11219710" y="6789713"/>
                  <a:pt x="11215442" y="6781212"/>
                  <a:pt x="11207287" y="6779383"/>
                </a:cubicBezTo>
                <a:lnTo>
                  <a:pt x="11187889" y="6775037"/>
                </a:lnTo>
                <a:cubicBezTo>
                  <a:pt x="11180305" y="6773322"/>
                  <a:pt x="11171425" y="6777820"/>
                  <a:pt x="11169786" y="6785863"/>
                </a:cubicBezTo>
                <a:cubicBezTo>
                  <a:pt x="11169291" y="6788341"/>
                  <a:pt x="11169557" y="6790856"/>
                  <a:pt x="11170205" y="6793219"/>
                </a:cubicBezTo>
                <a:cubicBezTo>
                  <a:pt x="11168643" y="6794897"/>
                  <a:pt x="11167347" y="6796803"/>
                  <a:pt x="11166814" y="6799242"/>
                </a:cubicBezTo>
                <a:cubicBezTo>
                  <a:pt x="11165099" y="6806866"/>
                  <a:pt x="11169139" y="6815709"/>
                  <a:pt x="11177294" y="6817539"/>
                </a:cubicBezTo>
                <a:close/>
                <a:moveTo>
                  <a:pt x="11258925" y="6615741"/>
                </a:moveTo>
                <a:lnTo>
                  <a:pt x="11260374" y="6609261"/>
                </a:lnTo>
                <a:cubicBezTo>
                  <a:pt x="11262088" y="6601637"/>
                  <a:pt x="11256676" y="6592870"/>
                  <a:pt x="11248826" y="6591612"/>
                </a:cubicBezTo>
                <a:cubicBezTo>
                  <a:pt x="11240747" y="6590279"/>
                  <a:pt x="11233010" y="6595005"/>
                  <a:pt x="11231181" y="6603162"/>
                </a:cubicBezTo>
                <a:lnTo>
                  <a:pt x="11229733" y="6609642"/>
                </a:lnTo>
                <a:cubicBezTo>
                  <a:pt x="11228019" y="6617266"/>
                  <a:pt x="11233430" y="6626033"/>
                  <a:pt x="11241280" y="6627291"/>
                </a:cubicBezTo>
                <a:cubicBezTo>
                  <a:pt x="11249360" y="6628625"/>
                  <a:pt x="11257134" y="6623898"/>
                  <a:pt x="11258925" y="6615741"/>
                </a:cubicBezTo>
                <a:close/>
                <a:moveTo>
                  <a:pt x="11289641" y="6635448"/>
                </a:moveTo>
                <a:cubicBezTo>
                  <a:pt x="11293872" y="6616694"/>
                  <a:pt x="11264756" y="6610138"/>
                  <a:pt x="11260526" y="6628892"/>
                </a:cubicBezTo>
                <a:cubicBezTo>
                  <a:pt x="11256333" y="6647684"/>
                  <a:pt x="11285450" y="6654202"/>
                  <a:pt x="11289641" y="6635448"/>
                </a:cubicBezTo>
                <a:close/>
                <a:moveTo>
                  <a:pt x="11283239" y="6735013"/>
                </a:moveTo>
                <a:cubicBezTo>
                  <a:pt x="11279085" y="6753500"/>
                  <a:pt x="11307057" y="6763945"/>
                  <a:pt x="11311288" y="6745228"/>
                </a:cubicBezTo>
                <a:cubicBezTo>
                  <a:pt x="11315441" y="6726741"/>
                  <a:pt x="11287431" y="6716297"/>
                  <a:pt x="11283239" y="6735013"/>
                </a:cubicBezTo>
                <a:close/>
                <a:moveTo>
                  <a:pt x="11331639" y="6684964"/>
                </a:moveTo>
                <a:cubicBezTo>
                  <a:pt x="11335830" y="6666210"/>
                  <a:pt x="11306143" y="6663198"/>
                  <a:pt x="11301950" y="6681724"/>
                </a:cubicBezTo>
                <a:cubicBezTo>
                  <a:pt x="11297759" y="6700478"/>
                  <a:pt x="11327484" y="6703489"/>
                  <a:pt x="11331639" y="6684964"/>
                </a:cubicBezTo>
                <a:close/>
                <a:moveTo>
                  <a:pt x="11338003" y="6626795"/>
                </a:moveTo>
                <a:cubicBezTo>
                  <a:pt x="11339718" y="6618829"/>
                  <a:pt x="11334459" y="6610824"/>
                  <a:pt x="11326570" y="6609071"/>
                </a:cubicBezTo>
                <a:lnTo>
                  <a:pt x="11320091" y="6607622"/>
                </a:lnTo>
                <a:cubicBezTo>
                  <a:pt x="11312241" y="6605869"/>
                  <a:pt x="11304047" y="6611243"/>
                  <a:pt x="11302370" y="6619057"/>
                </a:cubicBezTo>
                <a:cubicBezTo>
                  <a:pt x="11300655" y="6626986"/>
                  <a:pt x="11305914" y="6634991"/>
                  <a:pt x="11313803" y="6636782"/>
                </a:cubicBezTo>
                <a:lnTo>
                  <a:pt x="11320282" y="6638231"/>
                </a:lnTo>
                <a:cubicBezTo>
                  <a:pt x="11328132" y="6640022"/>
                  <a:pt x="11336287" y="6634648"/>
                  <a:pt x="11338003" y="6626795"/>
                </a:cubicBezTo>
                <a:close/>
                <a:moveTo>
                  <a:pt x="11416242" y="6356271"/>
                </a:moveTo>
                <a:cubicBezTo>
                  <a:pt x="11422073" y="6351163"/>
                  <a:pt x="11422568" y="6340833"/>
                  <a:pt x="11416966" y="6335344"/>
                </a:cubicBezTo>
                <a:cubicBezTo>
                  <a:pt x="11411097" y="6329588"/>
                  <a:pt x="11402256" y="6329130"/>
                  <a:pt x="11396044" y="6334581"/>
                </a:cubicBezTo>
                <a:cubicBezTo>
                  <a:pt x="11395701" y="6334886"/>
                  <a:pt x="11395663" y="6334925"/>
                  <a:pt x="11395472" y="6335077"/>
                </a:cubicBezTo>
                <a:cubicBezTo>
                  <a:pt x="11395320" y="6335153"/>
                  <a:pt x="11395320" y="6335153"/>
                  <a:pt x="11395206" y="6335229"/>
                </a:cubicBezTo>
                <a:lnTo>
                  <a:pt x="11395206" y="6335229"/>
                </a:lnTo>
                <a:cubicBezTo>
                  <a:pt x="11394253" y="6335229"/>
                  <a:pt x="11393338" y="6335115"/>
                  <a:pt x="11392424" y="6334962"/>
                </a:cubicBezTo>
                <a:cubicBezTo>
                  <a:pt x="11384497" y="6333895"/>
                  <a:pt x="11377446" y="6342091"/>
                  <a:pt x="11377294" y="6349448"/>
                </a:cubicBezTo>
                <a:cubicBezTo>
                  <a:pt x="11377103" y="6358177"/>
                  <a:pt x="11383810" y="6363513"/>
                  <a:pt x="11391776" y="6364581"/>
                </a:cubicBezTo>
                <a:cubicBezTo>
                  <a:pt x="11400884" y="6365800"/>
                  <a:pt x="11409458" y="6362217"/>
                  <a:pt x="11416242" y="6356271"/>
                </a:cubicBezTo>
                <a:close/>
                <a:moveTo>
                  <a:pt x="11640785" y="6073548"/>
                </a:moveTo>
                <a:cubicBezTo>
                  <a:pt x="11642042" y="6065924"/>
                  <a:pt x="11637431" y="6057348"/>
                  <a:pt x="11629314" y="6056014"/>
                </a:cubicBezTo>
                <a:cubicBezTo>
                  <a:pt x="11621653" y="6054756"/>
                  <a:pt x="11613155" y="6059292"/>
                  <a:pt x="11611783" y="6067449"/>
                </a:cubicBezTo>
                <a:lnTo>
                  <a:pt x="11609611" y="6080448"/>
                </a:lnTo>
                <a:cubicBezTo>
                  <a:pt x="11608353" y="6088071"/>
                  <a:pt x="11612964" y="6096648"/>
                  <a:pt x="11621082" y="6097982"/>
                </a:cubicBezTo>
                <a:cubicBezTo>
                  <a:pt x="11628742" y="6099240"/>
                  <a:pt x="11637240" y="6094704"/>
                  <a:pt x="11638612" y="6086546"/>
                </a:cubicBezTo>
                <a:lnTo>
                  <a:pt x="11640785" y="6073548"/>
                </a:lnTo>
                <a:close/>
                <a:moveTo>
                  <a:pt x="11667576" y="5878765"/>
                </a:moveTo>
                <a:cubicBezTo>
                  <a:pt x="11673102" y="5878955"/>
                  <a:pt x="11677027" y="5876325"/>
                  <a:pt x="11679656" y="5872437"/>
                </a:cubicBezTo>
                <a:cubicBezTo>
                  <a:pt x="11680838" y="5877354"/>
                  <a:pt x="11684306" y="5881661"/>
                  <a:pt x="11690822" y="5882767"/>
                </a:cubicBezTo>
                <a:cubicBezTo>
                  <a:pt x="11709649" y="5885893"/>
                  <a:pt x="11714793" y="5856732"/>
                  <a:pt x="11696006" y="5853568"/>
                </a:cubicBezTo>
                <a:cubicBezTo>
                  <a:pt x="11690861" y="5852730"/>
                  <a:pt x="11686820" y="5854369"/>
                  <a:pt x="11683925" y="5857189"/>
                </a:cubicBezTo>
                <a:cubicBezTo>
                  <a:pt x="11684534" y="5849642"/>
                  <a:pt x="11676798" y="5842895"/>
                  <a:pt x="11669786" y="5842628"/>
                </a:cubicBezTo>
                <a:cubicBezTo>
                  <a:pt x="11660983" y="5842285"/>
                  <a:pt x="11655724" y="5848956"/>
                  <a:pt x="11654428" y="5856885"/>
                </a:cubicBezTo>
                <a:lnTo>
                  <a:pt x="11653361" y="5863365"/>
                </a:lnTo>
                <a:cubicBezTo>
                  <a:pt x="11652027" y="5871293"/>
                  <a:pt x="11660297" y="5878459"/>
                  <a:pt x="11667576" y="5878765"/>
                </a:cubicBezTo>
                <a:close/>
                <a:moveTo>
                  <a:pt x="11689832" y="5922486"/>
                </a:moveTo>
                <a:cubicBezTo>
                  <a:pt x="11708353" y="5925574"/>
                  <a:pt x="11717195" y="5897252"/>
                  <a:pt x="11698406" y="5894126"/>
                </a:cubicBezTo>
                <a:cubicBezTo>
                  <a:pt x="11679847" y="5891038"/>
                  <a:pt x="11671044" y="5919360"/>
                  <a:pt x="11689832" y="5922486"/>
                </a:cubicBezTo>
                <a:close/>
                <a:moveTo>
                  <a:pt x="11709191" y="5962738"/>
                </a:moveTo>
                <a:cubicBezTo>
                  <a:pt x="11715518" y="5968990"/>
                  <a:pt x="11723368" y="5968418"/>
                  <a:pt x="11730114" y="5963577"/>
                </a:cubicBezTo>
                <a:lnTo>
                  <a:pt x="11737698" y="5958164"/>
                </a:lnTo>
                <a:cubicBezTo>
                  <a:pt x="11744023" y="5953667"/>
                  <a:pt x="11743719" y="5942383"/>
                  <a:pt x="11738536" y="5937238"/>
                </a:cubicBezTo>
                <a:cubicBezTo>
                  <a:pt x="11732248" y="5930986"/>
                  <a:pt x="11724398" y="5931558"/>
                  <a:pt x="11717614" y="5936399"/>
                </a:cubicBezTo>
                <a:cubicBezTo>
                  <a:pt x="11715098" y="5938190"/>
                  <a:pt x="11712545" y="5940020"/>
                  <a:pt x="11710030" y="5941812"/>
                </a:cubicBezTo>
                <a:cubicBezTo>
                  <a:pt x="11703704" y="5946310"/>
                  <a:pt x="11703970" y="5957593"/>
                  <a:pt x="11709191" y="5962738"/>
                </a:cubicBezTo>
                <a:close/>
                <a:moveTo>
                  <a:pt x="11747606" y="5998875"/>
                </a:moveTo>
                <a:cubicBezTo>
                  <a:pt x="11766394" y="6002000"/>
                  <a:pt x="11767308" y="5972383"/>
                  <a:pt x="11748749" y="5969257"/>
                </a:cubicBezTo>
                <a:cubicBezTo>
                  <a:pt x="11729961" y="5966131"/>
                  <a:pt x="11729046" y="5995787"/>
                  <a:pt x="11747606" y="5998875"/>
                </a:cubicBezTo>
                <a:close/>
                <a:moveTo>
                  <a:pt x="11752217" y="5909754"/>
                </a:moveTo>
                <a:cubicBezTo>
                  <a:pt x="11733430" y="5906628"/>
                  <a:pt x="11732057" y="5936247"/>
                  <a:pt x="11750655" y="5939334"/>
                </a:cubicBezTo>
                <a:cubicBezTo>
                  <a:pt x="11769444" y="5942498"/>
                  <a:pt x="11770815" y="5912880"/>
                  <a:pt x="11752217" y="5909754"/>
                </a:cubicBezTo>
                <a:close/>
                <a:moveTo>
                  <a:pt x="11771272" y="5867443"/>
                </a:moveTo>
                <a:cubicBezTo>
                  <a:pt x="11770967" y="5866795"/>
                  <a:pt x="11770739" y="5866185"/>
                  <a:pt x="11770358" y="5865538"/>
                </a:cubicBezTo>
                <a:cubicBezTo>
                  <a:pt x="11766394" y="5859210"/>
                  <a:pt x="11759649" y="5857342"/>
                  <a:pt x="11752675" y="5856618"/>
                </a:cubicBezTo>
                <a:cubicBezTo>
                  <a:pt x="11744939" y="5855779"/>
                  <a:pt x="11737659" y="5864317"/>
                  <a:pt x="11738078" y="5871636"/>
                </a:cubicBezTo>
                <a:cubicBezTo>
                  <a:pt x="11738384" y="5876782"/>
                  <a:pt x="11740746" y="5880404"/>
                  <a:pt x="11744214" y="5882843"/>
                </a:cubicBezTo>
                <a:cubicBezTo>
                  <a:pt x="11745587" y="5887836"/>
                  <a:pt x="11749244" y="5892182"/>
                  <a:pt x="11754580" y="5893287"/>
                </a:cubicBezTo>
                <a:cubicBezTo>
                  <a:pt x="11756333" y="5893668"/>
                  <a:pt x="11758162" y="5893707"/>
                  <a:pt x="11759916" y="5893478"/>
                </a:cubicBezTo>
                <a:cubicBezTo>
                  <a:pt x="11761212" y="5894088"/>
                  <a:pt x="11762545" y="5894583"/>
                  <a:pt x="11764108" y="5894850"/>
                </a:cubicBezTo>
                <a:cubicBezTo>
                  <a:pt x="11780647" y="5897671"/>
                  <a:pt x="11783544" y="5874991"/>
                  <a:pt x="11771272" y="5867443"/>
                </a:cubicBezTo>
                <a:close/>
                <a:moveTo>
                  <a:pt x="11780267" y="5758921"/>
                </a:moveTo>
                <a:cubicBezTo>
                  <a:pt x="11781715" y="5757739"/>
                  <a:pt x="11782896" y="5756329"/>
                  <a:pt x="11784115" y="5754690"/>
                </a:cubicBezTo>
                <a:cubicBezTo>
                  <a:pt x="11784572" y="5754194"/>
                  <a:pt x="11785067" y="5753699"/>
                  <a:pt x="11785601" y="5753203"/>
                </a:cubicBezTo>
                <a:cubicBezTo>
                  <a:pt x="11787812" y="5751602"/>
                  <a:pt x="11789831" y="5749658"/>
                  <a:pt x="11792080" y="5748019"/>
                </a:cubicBezTo>
                <a:cubicBezTo>
                  <a:pt x="11800274" y="5741920"/>
                  <a:pt x="11797187" y="5731133"/>
                  <a:pt x="11790327" y="5725758"/>
                </a:cubicBezTo>
                <a:cubicBezTo>
                  <a:pt x="11787507" y="5723090"/>
                  <a:pt x="11783658" y="5721641"/>
                  <a:pt x="11779199" y="5722404"/>
                </a:cubicBezTo>
                <a:cubicBezTo>
                  <a:pt x="11778817" y="5722404"/>
                  <a:pt x="11778437" y="5722365"/>
                  <a:pt x="11778017" y="5722365"/>
                </a:cubicBezTo>
                <a:cubicBezTo>
                  <a:pt x="11785144" y="5712264"/>
                  <a:pt x="11777751" y="5694539"/>
                  <a:pt x="11763078" y="5699228"/>
                </a:cubicBezTo>
                <a:cubicBezTo>
                  <a:pt x="11753399" y="5702353"/>
                  <a:pt x="11741775" y="5704183"/>
                  <a:pt x="11734230" y="5711654"/>
                </a:cubicBezTo>
                <a:cubicBezTo>
                  <a:pt x="11733239" y="5712645"/>
                  <a:pt x="11732400" y="5713674"/>
                  <a:pt x="11731600" y="5714780"/>
                </a:cubicBezTo>
                <a:lnTo>
                  <a:pt x="11728055" y="5717296"/>
                </a:lnTo>
                <a:cubicBezTo>
                  <a:pt x="11721539" y="5721946"/>
                  <a:pt x="11721082" y="5732200"/>
                  <a:pt x="11725921" y="5738108"/>
                </a:cubicBezTo>
                <a:cubicBezTo>
                  <a:pt x="11726303" y="5738604"/>
                  <a:pt x="11726760" y="5738947"/>
                  <a:pt x="11727179" y="5739366"/>
                </a:cubicBezTo>
                <a:cubicBezTo>
                  <a:pt x="11727523" y="5741500"/>
                  <a:pt x="11727980" y="5743635"/>
                  <a:pt x="11728551" y="5745732"/>
                </a:cubicBezTo>
                <a:cubicBezTo>
                  <a:pt x="11729275" y="5748362"/>
                  <a:pt x="11730876" y="5750801"/>
                  <a:pt x="11732934" y="5752784"/>
                </a:cubicBezTo>
                <a:cubicBezTo>
                  <a:pt x="11733125" y="5754766"/>
                  <a:pt x="11733582" y="5756634"/>
                  <a:pt x="11734611" y="5758082"/>
                </a:cubicBezTo>
                <a:cubicBezTo>
                  <a:pt x="11738155" y="5763037"/>
                  <a:pt x="11741509" y="5767307"/>
                  <a:pt x="11747301" y="5769784"/>
                </a:cubicBezTo>
                <a:cubicBezTo>
                  <a:pt x="11749893" y="5770890"/>
                  <a:pt x="11751798" y="5771423"/>
                  <a:pt x="11754733" y="5771652"/>
                </a:cubicBezTo>
                <a:cubicBezTo>
                  <a:pt x="11758353" y="5771957"/>
                  <a:pt x="11759153" y="5774016"/>
                  <a:pt x="11754847" y="5770356"/>
                </a:cubicBezTo>
                <a:cubicBezTo>
                  <a:pt x="11760944" y="5775502"/>
                  <a:pt x="11769557" y="5776798"/>
                  <a:pt x="11775769" y="5770890"/>
                </a:cubicBezTo>
                <a:cubicBezTo>
                  <a:pt x="11778742" y="5767993"/>
                  <a:pt x="11780381" y="5763381"/>
                  <a:pt x="11780267" y="5758921"/>
                </a:cubicBezTo>
                <a:close/>
                <a:moveTo>
                  <a:pt x="12007362" y="4974106"/>
                </a:moveTo>
                <a:lnTo>
                  <a:pt x="11998254" y="4971399"/>
                </a:lnTo>
                <a:cubicBezTo>
                  <a:pt x="11991280" y="4969341"/>
                  <a:pt x="11983963" y="4971361"/>
                  <a:pt x="11980037" y="4977498"/>
                </a:cubicBezTo>
                <a:cubicBezTo>
                  <a:pt x="11976074" y="4981615"/>
                  <a:pt x="11974359" y="4987752"/>
                  <a:pt x="11977903" y="4994270"/>
                </a:cubicBezTo>
                <a:cubicBezTo>
                  <a:pt x="11981561" y="5001017"/>
                  <a:pt x="11987926" y="5002732"/>
                  <a:pt x="11993718" y="5001436"/>
                </a:cubicBezTo>
                <a:lnTo>
                  <a:pt x="11995967" y="5002084"/>
                </a:lnTo>
                <a:cubicBezTo>
                  <a:pt x="12003780" y="5004410"/>
                  <a:pt x="12012355" y="5001893"/>
                  <a:pt x="12015670" y="4993813"/>
                </a:cubicBezTo>
                <a:cubicBezTo>
                  <a:pt x="12018490" y="4986837"/>
                  <a:pt x="12015212" y="4976431"/>
                  <a:pt x="12007362" y="4974106"/>
                </a:cubicBezTo>
                <a:close/>
                <a:moveTo>
                  <a:pt x="12012545" y="5027052"/>
                </a:moveTo>
                <a:cubicBezTo>
                  <a:pt x="12005304" y="5031168"/>
                  <a:pt x="12003018" y="5040507"/>
                  <a:pt x="12006943" y="5047712"/>
                </a:cubicBezTo>
                <a:lnTo>
                  <a:pt x="12010144" y="5053620"/>
                </a:lnTo>
                <a:cubicBezTo>
                  <a:pt x="12014032" y="5060787"/>
                  <a:pt x="12023787" y="5063188"/>
                  <a:pt x="12030762" y="5059224"/>
                </a:cubicBezTo>
                <a:cubicBezTo>
                  <a:pt x="12038003" y="5055107"/>
                  <a:pt x="12040289" y="5045768"/>
                  <a:pt x="12036364" y="5038563"/>
                </a:cubicBezTo>
                <a:lnTo>
                  <a:pt x="12033162" y="5032655"/>
                </a:lnTo>
                <a:cubicBezTo>
                  <a:pt x="12029275" y="5025489"/>
                  <a:pt x="12019519" y="5023049"/>
                  <a:pt x="12012545" y="5027052"/>
                </a:cubicBezTo>
                <a:close/>
                <a:moveTo>
                  <a:pt x="12013346" y="4921731"/>
                </a:moveTo>
                <a:cubicBezTo>
                  <a:pt x="12010144" y="4914679"/>
                  <a:pt x="12000502" y="4910372"/>
                  <a:pt x="11993300" y="4914298"/>
                </a:cubicBezTo>
                <a:lnTo>
                  <a:pt x="11981486" y="4920702"/>
                </a:lnTo>
                <a:cubicBezTo>
                  <a:pt x="11974321" y="4924590"/>
                  <a:pt x="11970472" y="4932938"/>
                  <a:pt x="11974054" y="4940714"/>
                </a:cubicBezTo>
                <a:cubicBezTo>
                  <a:pt x="11977255" y="4947766"/>
                  <a:pt x="11986897" y="4952073"/>
                  <a:pt x="11994100" y="4948147"/>
                </a:cubicBezTo>
                <a:lnTo>
                  <a:pt x="12005914" y="4941743"/>
                </a:lnTo>
                <a:cubicBezTo>
                  <a:pt x="12013041" y="4937894"/>
                  <a:pt x="12016889" y="4929545"/>
                  <a:pt x="12013346" y="4921731"/>
                </a:cubicBezTo>
                <a:close/>
                <a:moveTo>
                  <a:pt x="11963116" y="5088041"/>
                </a:moveTo>
                <a:cubicBezTo>
                  <a:pt x="11963497" y="5089489"/>
                  <a:pt x="11964260" y="5090900"/>
                  <a:pt x="11965061" y="5092272"/>
                </a:cubicBezTo>
                <a:cubicBezTo>
                  <a:pt x="11961897" y="5093644"/>
                  <a:pt x="11959191" y="5096008"/>
                  <a:pt x="11957629" y="5099705"/>
                </a:cubicBezTo>
                <a:cubicBezTo>
                  <a:pt x="11954733" y="5106566"/>
                  <a:pt x="11957820" y="5117163"/>
                  <a:pt x="11965708" y="5119488"/>
                </a:cubicBezTo>
                <a:lnTo>
                  <a:pt x="11974816" y="5122195"/>
                </a:lnTo>
                <a:cubicBezTo>
                  <a:pt x="11982629" y="5124520"/>
                  <a:pt x="11991203" y="5122233"/>
                  <a:pt x="11994595" y="5114113"/>
                </a:cubicBezTo>
                <a:cubicBezTo>
                  <a:pt x="11995700" y="5111522"/>
                  <a:pt x="11995662" y="5108396"/>
                  <a:pt x="11995091" y="5105385"/>
                </a:cubicBezTo>
                <a:cubicBezTo>
                  <a:pt x="11999016" y="5105690"/>
                  <a:pt x="12003018" y="5104546"/>
                  <a:pt x="12006180" y="5101763"/>
                </a:cubicBezTo>
                <a:cubicBezTo>
                  <a:pt x="12012202" y="5096427"/>
                  <a:pt x="12013041" y="5086440"/>
                  <a:pt x="12007439" y="5080417"/>
                </a:cubicBezTo>
                <a:cubicBezTo>
                  <a:pt x="11999092" y="5071421"/>
                  <a:pt x="11987125" y="5066428"/>
                  <a:pt x="11974968" y="5070240"/>
                </a:cubicBezTo>
                <a:cubicBezTo>
                  <a:pt x="11967461" y="5072603"/>
                  <a:pt x="11961020" y="5079502"/>
                  <a:pt x="11963116" y="5088041"/>
                </a:cubicBezTo>
                <a:close/>
                <a:moveTo>
                  <a:pt x="11970548" y="5030025"/>
                </a:moveTo>
                <a:cubicBezTo>
                  <a:pt x="11967347" y="5022973"/>
                  <a:pt x="11957705" y="5018666"/>
                  <a:pt x="11950502" y="5022592"/>
                </a:cubicBezTo>
                <a:lnTo>
                  <a:pt x="11938688" y="5028996"/>
                </a:lnTo>
                <a:cubicBezTo>
                  <a:pt x="11931524" y="5032884"/>
                  <a:pt x="11927674" y="5041232"/>
                  <a:pt x="11931219" y="5049008"/>
                </a:cubicBezTo>
                <a:cubicBezTo>
                  <a:pt x="11934420" y="5056060"/>
                  <a:pt x="11944061" y="5060367"/>
                  <a:pt x="11951265" y="5056441"/>
                </a:cubicBezTo>
                <a:lnTo>
                  <a:pt x="11963079" y="5050037"/>
                </a:lnTo>
                <a:cubicBezTo>
                  <a:pt x="11970281" y="5046149"/>
                  <a:pt x="11974130" y="5037801"/>
                  <a:pt x="11970548" y="5030025"/>
                </a:cubicBezTo>
                <a:close/>
                <a:moveTo>
                  <a:pt x="11966699" y="4976545"/>
                </a:moveTo>
                <a:cubicBezTo>
                  <a:pt x="11963040" y="4969798"/>
                  <a:pt x="11956714" y="4968083"/>
                  <a:pt x="11950883" y="4969379"/>
                </a:cubicBezTo>
                <a:lnTo>
                  <a:pt x="11948635" y="4968693"/>
                </a:lnTo>
                <a:cubicBezTo>
                  <a:pt x="11940822" y="4966368"/>
                  <a:pt x="11932247" y="4968883"/>
                  <a:pt x="11928933" y="4976964"/>
                </a:cubicBezTo>
                <a:cubicBezTo>
                  <a:pt x="11926074" y="4983940"/>
                  <a:pt x="11929351" y="4994346"/>
                  <a:pt x="11937202" y="4996672"/>
                </a:cubicBezTo>
                <a:lnTo>
                  <a:pt x="11946310" y="4999378"/>
                </a:lnTo>
                <a:cubicBezTo>
                  <a:pt x="11953284" y="5001436"/>
                  <a:pt x="11960602" y="4999416"/>
                  <a:pt x="11964527" y="4993317"/>
                </a:cubicBezTo>
                <a:cubicBezTo>
                  <a:pt x="11968529" y="4989200"/>
                  <a:pt x="11970281" y="4983064"/>
                  <a:pt x="11966699" y="4976545"/>
                </a:cubicBezTo>
                <a:close/>
                <a:moveTo>
                  <a:pt x="11937659" y="4923104"/>
                </a:moveTo>
                <a:lnTo>
                  <a:pt x="11934458" y="4917195"/>
                </a:lnTo>
                <a:cubicBezTo>
                  <a:pt x="11930571" y="4910029"/>
                  <a:pt x="11920815" y="4907589"/>
                  <a:pt x="11913840" y="4911592"/>
                </a:cubicBezTo>
                <a:cubicBezTo>
                  <a:pt x="11906600" y="4915709"/>
                  <a:pt x="11904313" y="4925009"/>
                  <a:pt x="11908239" y="4932214"/>
                </a:cubicBezTo>
                <a:lnTo>
                  <a:pt x="11911440" y="4938122"/>
                </a:lnTo>
                <a:cubicBezTo>
                  <a:pt x="11915327" y="4945288"/>
                  <a:pt x="11925083" y="4947690"/>
                  <a:pt x="11932058" y="4943726"/>
                </a:cubicBezTo>
                <a:cubicBezTo>
                  <a:pt x="11939297" y="4939609"/>
                  <a:pt x="11941585" y="4930308"/>
                  <a:pt x="11937659" y="4923104"/>
                </a:cubicBezTo>
                <a:close/>
                <a:moveTo>
                  <a:pt x="11891660" y="5140797"/>
                </a:moveTo>
                <a:cubicBezTo>
                  <a:pt x="11900960" y="5157911"/>
                  <a:pt x="11926417" y="5141597"/>
                  <a:pt x="11917156" y="5124596"/>
                </a:cubicBezTo>
                <a:cubicBezTo>
                  <a:pt x="11907896" y="5107443"/>
                  <a:pt x="11882439" y="5123796"/>
                  <a:pt x="11891660" y="5140797"/>
                </a:cubicBezTo>
                <a:close/>
                <a:moveTo>
                  <a:pt x="11876303" y="5252940"/>
                </a:moveTo>
                <a:cubicBezTo>
                  <a:pt x="11882171" y="5263766"/>
                  <a:pt x="11895776" y="5263118"/>
                  <a:pt x="11902408" y="5256790"/>
                </a:cubicBezTo>
                <a:cubicBezTo>
                  <a:pt x="11898864" y="5262775"/>
                  <a:pt x="11899473" y="5269903"/>
                  <a:pt x="11904390" y="5275315"/>
                </a:cubicBezTo>
                <a:cubicBezTo>
                  <a:pt x="11910754" y="5282405"/>
                  <a:pt x="11919214" y="5289991"/>
                  <a:pt x="11929161" y="5290639"/>
                </a:cubicBezTo>
                <a:cubicBezTo>
                  <a:pt x="11930381" y="5291020"/>
                  <a:pt x="11931638" y="5291325"/>
                  <a:pt x="11932895" y="5291477"/>
                </a:cubicBezTo>
                <a:cubicBezTo>
                  <a:pt x="11939145" y="5292278"/>
                  <a:pt x="11945243" y="5289496"/>
                  <a:pt x="11948406" y="5283778"/>
                </a:cubicBezTo>
                <a:cubicBezTo>
                  <a:pt x="11951531" y="5278098"/>
                  <a:pt x="11950007" y="5273067"/>
                  <a:pt x="11947720" y="5267577"/>
                </a:cubicBezTo>
                <a:cubicBezTo>
                  <a:pt x="11949511" y="5271923"/>
                  <a:pt x="11947644" y="5267082"/>
                  <a:pt x="11947377" y="5266167"/>
                </a:cubicBezTo>
                <a:cubicBezTo>
                  <a:pt x="11947034" y="5264985"/>
                  <a:pt x="11946768" y="5263804"/>
                  <a:pt x="11946463" y="5262622"/>
                </a:cubicBezTo>
                <a:cubicBezTo>
                  <a:pt x="11946424" y="5262431"/>
                  <a:pt x="11946424" y="5262317"/>
                  <a:pt x="11946386" y="5262164"/>
                </a:cubicBezTo>
                <a:cubicBezTo>
                  <a:pt x="11946349" y="5261745"/>
                  <a:pt x="11946349" y="5261364"/>
                  <a:pt x="11946349" y="5260983"/>
                </a:cubicBezTo>
                <a:cubicBezTo>
                  <a:pt x="11949626" y="5254160"/>
                  <a:pt x="11946577" y="5245278"/>
                  <a:pt x="11940060" y="5241657"/>
                </a:cubicBezTo>
                <a:cubicBezTo>
                  <a:pt x="11932629" y="5237540"/>
                  <a:pt x="11923826" y="5240590"/>
                  <a:pt x="11919519" y="5247527"/>
                </a:cubicBezTo>
                <a:cubicBezTo>
                  <a:pt x="11919062" y="5248252"/>
                  <a:pt x="11918833" y="5249052"/>
                  <a:pt x="11918490" y="5249815"/>
                </a:cubicBezTo>
                <a:cubicBezTo>
                  <a:pt x="11913840" y="5248823"/>
                  <a:pt x="11908696" y="5249929"/>
                  <a:pt x="11905266" y="5253017"/>
                </a:cubicBezTo>
                <a:cubicBezTo>
                  <a:pt x="11906753" y="5249852"/>
                  <a:pt x="11906753" y="5245964"/>
                  <a:pt x="11904428" y="5241695"/>
                </a:cubicBezTo>
                <a:cubicBezTo>
                  <a:pt x="11895205" y="5224885"/>
                  <a:pt x="11867004" y="5235901"/>
                  <a:pt x="11876303" y="5252940"/>
                </a:cubicBezTo>
                <a:close/>
                <a:moveTo>
                  <a:pt x="11939984" y="5316178"/>
                </a:moveTo>
                <a:cubicBezTo>
                  <a:pt x="11932210" y="5313815"/>
                  <a:pt x="11923444" y="5318351"/>
                  <a:pt x="11921119" y="5326203"/>
                </a:cubicBezTo>
                <a:lnTo>
                  <a:pt x="11919405" y="5331959"/>
                </a:lnTo>
                <a:cubicBezTo>
                  <a:pt x="11918681" y="5331730"/>
                  <a:pt x="11918147" y="5331273"/>
                  <a:pt x="11917308" y="5331158"/>
                </a:cubicBezTo>
                <a:cubicBezTo>
                  <a:pt x="11898521" y="5328033"/>
                  <a:pt x="11895319" y="5357460"/>
                  <a:pt x="11914108" y="5360624"/>
                </a:cubicBezTo>
                <a:cubicBezTo>
                  <a:pt x="11920892" y="5361768"/>
                  <a:pt x="11925579" y="5358566"/>
                  <a:pt x="11928017" y="5353953"/>
                </a:cubicBezTo>
                <a:cubicBezTo>
                  <a:pt x="11928170" y="5353991"/>
                  <a:pt x="11928285" y="5354144"/>
                  <a:pt x="11928474" y="5354182"/>
                </a:cubicBezTo>
                <a:cubicBezTo>
                  <a:pt x="11936249" y="5356545"/>
                  <a:pt x="11945015" y="5352009"/>
                  <a:pt x="11947340" y="5344157"/>
                </a:cubicBezTo>
                <a:cubicBezTo>
                  <a:pt x="11948254" y="5341107"/>
                  <a:pt x="11949131" y="5338096"/>
                  <a:pt x="11950045" y="5335047"/>
                </a:cubicBezTo>
                <a:cubicBezTo>
                  <a:pt x="11952331" y="5327194"/>
                  <a:pt x="11947835" y="5318580"/>
                  <a:pt x="11939984" y="5316178"/>
                </a:cubicBezTo>
                <a:close/>
                <a:moveTo>
                  <a:pt x="11845243" y="5114266"/>
                </a:moveTo>
                <a:cubicBezTo>
                  <a:pt x="11842195" y="5113351"/>
                  <a:pt x="11839184" y="5112474"/>
                  <a:pt x="11836136" y="5111560"/>
                </a:cubicBezTo>
                <a:cubicBezTo>
                  <a:pt x="11828322" y="5109235"/>
                  <a:pt x="11819709" y="5114304"/>
                  <a:pt x="11817538" y="5122080"/>
                </a:cubicBezTo>
                <a:cubicBezTo>
                  <a:pt x="11815327" y="5130085"/>
                  <a:pt x="11820205" y="5138357"/>
                  <a:pt x="11828056" y="5140682"/>
                </a:cubicBezTo>
                <a:lnTo>
                  <a:pt x="11837164" y="5143351"/>
                </a:lnTo>
                <a:cubicBezTo>
                  <a:pt x="11845014" y="5145675"/>
                  <a:pt x="11853627" y="5140606"/>
                  <a:pt x="11855761" y="5132830"/>
                </a:cubicBezTo>
                <a:cubicBezTo>
                  <a:pt x="11857972" y="5124901"/>
                  <a:pt x="11853093" y="5116591"/>
                  <a:pt x="11845243" y="5114266"/>
                </a:cubicBezTo>
                <a:close/>
                <a:moveTo>
                  <a:pt x="11844900" y="5195420"/>
                </a:moveTo>
                <a:cubicBezTo>
                  <a:pt x="11854161" y="5212497"/>
                  <a:pt x="11880952" y="5198469"/>
                  <a:pt x="11871616" y="5181316"/>
                </a:cubicBezTo>
                <a:cubicBezTo>
                  <a:pt x="11862355" y="5164239"/>
                  <a:pt x="11835563" y="5178267"/>
                  <a:pt x="11844900" y="5195420"/>
                </a:cubicBezTo>
                <a:close/>
                <a:moveTo>
                  <a:pt x="11854618" y="5283854"/>
                </a:moveTo>
                <a:cubicBezTo>
                  <a:pt x="11873407" y="5287018"/>
                  <a:pt x="11874207" y="5257362"/>
                  <a:pt x="11855685" y="5254236"/>
                </a:cubicBezTo>
                <a:cubicBezTo>
                  <a:pt x="11836897" y="5251110"/>
                  <a:pt x="11836097" y="5280728"/>
                  <a:pt x="11854618" y="5283854"/>
                </a:cubicBezTo>
                <a:close/>
                <a:moveTo>
                  <a:pt x="11847987" y="5369887"/>
                </a:moveTo>
                <a:cubicBezTo>
                  <a:pt x="11851989" y="5377091"/>
                  <a:pt x="11861364" y="5379683"/>
                  <a:pt x="11868528" y="5375795"/>
                </a:cubicBezTo>
                <a:lnTo>
                  <a:pt x="11874435" y="5372593"/>
                </a:lnTo>
                <a:cubicBezTo>
                  <a:pt x="11881600" y="5368705"/>
                  <a:pt x="11884267" y="5359137"/>
                  <a:pt x="11880305" y="5352047"/>
                </a:cubicBezTo>
                <a:cubicBezTo>
                  <a:pt x="11876303" y="5344843"/>
                  <a:pt x="11866966" y="5342251"/>
                  <a:pt x="11859763" y="5346177"/>
                </a:cubicBezTo>
                <a:lnTo>
                  <a:pt x="11853856" y="5349379"/>
                </a:lnTo>
                <a:cubicBezTo>
                  <a:pt x="11846729" y="5353267"/>
                  <a:pt x="11844062" y="5362796"/>
                  <a:pt x="11847987" y="5369887"/>
                </a:cubicBezTo>
                <a:close/>
                <a:moveTo>
                  <a:pt x="11879085" y="5068524"/>
                </a:moveTo>
                <a:lnTo>
                  <a:pt x="11875884" y="5062616"/>
                </a:lnTo>
                <a:cubicBezTo>
                  <a:pt x="11872110" y="5055640"/>
                  <a:pt x="11861173" y="5053849"/>
                  <a:pt x="11854961" y="5058347"/>
                </a:cubicBezTo>
                <a:cubicBezTo>
                  <a:pt x="11847873" y="5063531"/>
                  <a:pt x="11846653" y="5071841"/>
                  <a:pt x="11850693" y="5079274"/>
                </a:cubicBezTo>
                <a:lnTo>
                  <a:pt x="11853894" y="5085182"/>
                </a:lnTo>
                <a:cubicBezTo>
                  <a:pt x="11857666" y="5092158"/>
                  <a:pt x="11868605" y="5093949"/>
                  <a:pt x="11874816" y="5089451"/>
                </a:cubicBezTo>
                <a:cubicBezTo>
                  <a:pt x="11881905" y="5084305"/>
                  <a:pt x="11883124" y="5075995"/>
                  <a:pt x="11879085" y="5068524"/>
                </a:cubicBezTo>
                <a:close/>
                <a:moveTo>
                  <a:pt x="11868719" y="4957867"/>
                </a:moveTo>
                <a:lnTo>
                  <a:pt x="11859611" y="4955161"/>
                </a:lnTo>
                <a:cubicBezTo>
                  <a:pt x="11851798" y="4952836"/>
                  <a:pt x="11843223" y="4955161"/>
                  <a:pt x="11839832" y="4963280"/>
                </a:cubicBezTo>
                <a:cubicBezTo>
                  <a:pt x="11839031" y="4965148"/>
                  <a:pt x="11838727" y="4967320"/>
                  <a:pt x="11838841" y="4969531"/>
                </a:cubicBezTo>
                <a:cubicBezTo>
                  <a:pt x="11836707" y="4969531"/>
                  <a:pt x="11834534" y="4970027"/>
                  <a:pt x="11832515" y="4971132"/>
                </a:cubicBezTo>
                <a:lnTo>
                  <a:pt x="11826608" y="4974334"/>
                </a:lnTo>
                <a:cubicBezTo>
                  <a:pt x="11819672" y="4978108"/>
                  <a:pt x="11815822" y="4987333"/>
                  <a:pt x="11819900" y="4994613"/>
                </a:cubicBezTo>
                <a:cubicBezTo>
                  <a:pt x="11823788" y="5001589"/>
                  <a:pt x="11832743" y="5005401"/>
                  <a:pt x="11840175" y="5001360"/>
                </a:cubicBezTo>
                <a:lnTo>
                  <a:pt x="11846082" y="4998158"/>
                </a:lnTo>
                <a:cubicBezTo>
                  <a:pt x="11850845" y="4995566"/>
                  <a:pt x="11854123" y="4990344"/>
                  <a:pt x="11854389" y="4984969"/>
                </a:cubicBezTo>
                <a:lnTo>
                  <a:pt x="11857057" y="4985770"/>
                </a:lnTo>
                <a:cubicBezTo>
                  <a:pt x="11864870" y="4988095"/>
                  <a:pt x="11873444" y="4985770"/>
                  <a:pt x="11876836" y="4977689"/>
                </a:cubicBezTo>
                <a:cubicBezTo>
                  <a:pt x="11879694" y="4970751"/>
                  <a:pt x="11876569" y="4960192"/>
                  <a:pt x="11868719" y="4957867"/>
                </a:cubicBezTo>
                <a:close/>
                <a:moveTo>
                  <a:pt x="11830152" y="4936216"/>
                </a:moveTo>
                <a:cubicBezTo>
                  <a:pt x="11820854" y="4919139"/>
                  <a:pt x="11794176" y="4933281"/>
                  <a:pt x="11803475" y="4950396"/>
                </a:cubicBezTo>
                <a:cubicBezTo>
                  <a:pt x="11812774" y="4967511"/>
                  <a:pt x="11839450" y="4953369"/>
                  <a:pt x="11830152" y="4936216"/>
                </a:cubicBezTo>
                <a:close/>
                <a:moveTo>
                  <a:pt x="11795281" y="5338134"/>
                </a:moveTo>
                <a:lnTo>
                  <a:pt x="11794215" y="5344614"/>
                </a:lnTo>
                <a:cubicBezTo>
                  <a:pt x="11792881" y="5352505"/>
                  <a:pt x="11797111" y="5360509"/>
                  <a:pt x="11805266" y="5362415"/>
                </a:cubicBezTo>
                <a:cubicBezTo>
                  <a:pt x="11812659" y="5364169"/>
                  <a:pt x="11821729" y="5359290"/>
                  <a:pt x="11823063" y="5351361"/>
                </a:cubicBezTo>
                <a:lnTo>
                  <a:pt x="11824131" y="5344881"/>
                </a:lnTo>
                <a:cubicBezTo>
                  <a:pt x="11825464" y="5336990"/>
                  <a:pt x="11821234" y="5328986"/>
                  <a:pt x="11813079" y="5327080"/>
                </a:cubicBezTo>
                <a:cubicBezTo>
                  <a:pt x="11805685" y="5325365"/>
                  <a:pt x="11796615" y="5330206"/>
                  <a:pt x="11795281" y="5338134"/>
                </a:cubicBezTo>
                <a:close/>
                <a:moveTo>
                  <a:pt x="11778817" y="5396645"/>
                </a:moveTo>
                <a:cubicBezTo>
                  <a:pt x="11777980" y="5404727"/>
                  <a:pt x="11783086" y="5412122"/>
                  <a:pt x="11791242" y="5413494"/>
                </a:cubicBezTo>
                <a:lnTo>
                  <a:pt x="11797720" y="5414561"/>
                </a:lnTo>
                <a:cubicBezTo>
                  <a:pt x="11805342" y="5415819"/>
                  <a:pt x="11813765" y="5409987"/>
                  <a:pt x="11814565" y="5402134"/>
                </a:cubicBezTo>
                <a:cubicBezTo>
                  <a:pt x="11815404" y="5394054"/>
                  <a:pt x="11810297" y="5386620"/>
                  <a:pt x="11802141" y="5385287"/>
                </a:cubicBezTo>
                <a:lnTo>
                  <a:pt x="11795663" y="5384219"/>
                </a:lnTo>
                <a:cubicBezTo>
                  <a:pt x="11788040" y="5382961"/>
                  <a:pt x="11779656" y="5388793"/>
                  <a:pt x="11778817" y="5396645"/>
                </a:cubicBezTo>
                <a:close/>
                <a:moveTo>
                  <a:pt x="11773406" y="5469032"/>
                </a:moveTo>
                <a:lnTo>
                  <a:pt x="11772339" y="5475512"/>
                </a:lnTo>
                <a:cubicBezTo>
                  <a:pt x="11771005" y="5483402"/>
                  <a:pt x="11776798" y="5491217"/>
                  <a:pt x="11784649" y="5492475"/>
                </a:cubicBezTo>
                <a:cubicBezTo>
                  <a:pt x="11792613" y="5493732"/>
                  <a:pt x="11800274" y="5488053"/>
                  <a:pt x="11801570" y="5480163"/>
                </a:cubicBezTo>
                <a:lnTo>
                  <a:pt x="11802674" y="5473683"/>
                </a:lnTo>
                <a:cubicBezTo>
                  <a:pt x="11803970" y="5465792"/>
                  <a:pt x="11798215" y="5457978"/>
                  <a:pt x="11790365" y="5456758"/>
                </a:cubicBezTo>
                <a:cubicBezTo>
                  <a:pt x="11782362" y="5455462"/>
                  <a:pt x="11774740" y="5461141"/>
                  <a:pt x="11773406" y="5469032"/>
                </a:cubicBezTo>
                <a:close/>
                <a:moveTo>
                  <a:pt x="11765975" y="5618074"/>
                </a:moveTo>
                <a:cubicBezTo>
                  <a:pt x="11761287" y="5621962"/>
                  <a:pt x="11759039" y="5627261"/>
                  <a:pt x="11758391" y="5633245"/>
                </a:cubicBezTo>
                <a:cubicBezTo>
                  <a:pt x="11757591" y="5640945"/>
                  <a:pt x="11763917" y="5648988"/>
                  <a:pt x="11771806" y="5649331"/>
                </a:cubicBezTo>
                <a:cubicBezTo>
                  <a:pt x="11777294" y="5649560"/>
                  <a:pt x="11782248" y="5647082"/>
                  <a:pt x="11785183" y="5642965"/>
                </a:cubicBezTo>
                <a:cubicBezTo>
                  <a:pt x="11789336" y="5641783"/>
                  <a:pt x="11792881" y="5639001"/>
                  <a:pt x="11794633" y="5634274"/>
                </a:cubicBezTo>
                <a:cubicBezTo>
                  <a:pt x="11797111" y="5627489"/>
                  <a:pt x="11793642" y="5617045"/>
                  <a:pt x="11785792" y="5615253"/>
                </a:cubicBezTo>
                <a:cubicBezTo>
                  <a:pt x="11778933" y="5613690"/>
                  <a:pt x="11771806" y="5613195"/>
                  <a:pt x="11765975" y="5618074"/>
                </a:cubicBezTo>
                <a:close/>
                <a:moveTo>
                  <a:pt x="11781867" y="5658556"/>
                </a:moveTo>
                <a:cubicBezTo>
                  <a:pt x="11781219" y="5667132"/>
                  <a:pt x="11787621" y="5673117"/>
                  <a:pt x="11795549" y="5674451"/>
                </a:cubicBezTo>
                <a:lnTo>
                  <a:pt x="11802027" y="5675556"/>
                </a:lnTo>
                <a:cubicBezTo>
                  <a:pt x="11809915" y="5676852"/>
                  <a:pt x="11817347" y="5669343"/>
                  <a:pt x="11817918" y="5661910"/>
                </a:cubicBezTo>
                <a:cubicBezTo>
                  <a:pt x="11818566" y="5653334"/>
                  <a:pt x="11812163" y="5647349"/>
                  <a:pt x="11804275" y="5646015"/>
                </a:cubicBezTo>
                <a:lnTo>
                  <a:pt x="11797797" y="5644948"/>
                </a:lnTo>
                <a:cubicBezTo>
                  <a:pt x="11789870" y="5643575"/>
                  <a:pt x="11782438" y="5651084"/>
                  <a:pt x="11781867" y="5658556"/>
                </a:cubicBezTo>
                <a:close/>
                <a:moveTo>
                  <a:pt x="11802636" y="5781258"/>
                </a:moveTo>
                <a:cubicBezTo>
                  <a:pt x="11821386" y="5784383"/>
                  <a:pt x="11823673" y="5754842"/>
                  <a:pt x="11804961" y="5751716"/>
                </a:cubicBezTo>
                <a:cubicBezTo>
                  <a:pt x="11786174" y="5748591"/>
                  <a:pt x="11783924" y="5778133"/>
                  <a:pt x="11802636" y="5781258"/>
                </a:cubicBezTo>
                <a:close/>
                <a:moveTo>
                  <a:pt x="11802294" y="5865804"/>
                </a:moveTo>
                <a:cubicBezTo>
                  <a:pt x="11783467" y="5862640"/>
                  <a:pt x="11778589" y="5891877"/>
                  <a:pt x="11797415" y="5895041"/>
                </a:cubicBezTo>
                <a:cubicBezTo>
                  <a:pt x="11816204" y="5898166"/>
                  <a:pt x="11821081" y="5868930"/>
                  <a:pt x="11802294" y="5865804"/>
                </a:cubicBezTo>
                <a:close/>
                <a:moveTo>
                  <a:pt x="11818109" y="5712112"/>
                </a:moveTo>
                <a:cubicBezTo>
                  <a:pt x="11824626" y="5707461"/>
                  <a:pt x="11825159" y="5697245"/>
                  <a:pt x="11820358" y="5691299"/>
                </a:cubicBezTo>
                <a:cubicBezTo>
                  <a:pt x="11815099" y="5684781"/>
                  <a:pt x="11806067" y="5684400"/>
                  <a:pt x="11799549" y="5689050"/>
                </a:cubicBezTo>
                <a:lnTo>
                  <a:pt x="11791965" y="5694463"/>
                </a:lnTo>
                <a:cubicBezTo>
                  <a:pt x="11789603" y="5696140"/>
                  <a:pt x="11788308" y="5698618"/>
                  <a:pt x="11787469" y="5701286"/>
                </a:cubicBezTo>
                <a:cubicBezTo>
                  <a:pt x="11786287" y="5704107"/>
                  <a:pt x="11786174" y="5707080"/>
                  <a:pt x="11787088" y="5710053"/>
                </a:cubicBezTo>
                <a:cubicBezTo>
                  <a:pt x="11787126" y="5710205"/>
                  <a:pt x="11787202" y="5710320"/>
                  <a:pt x="11787240" y="5710472"/>
                </a:cubicBezTo>
                <a:cubicBezTo>
                  <a:pt x="11787774" y="5711998"/>
                  <a:pt x="11788460" y="5713446"/>
                  <a:pt x="11789413" y="5714780"/>
                </a:cubicBezTo>
                <a:cubicBezTo>
                  <a:pt x="11789526" y="5714932"/>
                  <a:pt x="11789565" y="5715123"/>
                  <a:pt x="11789679" y="5715276"/>
                </a:cubicBezTo>
                <a:cubicBezTo>
                  <a:pt x="11789831" y="5715466"/>
                  <a:pt x="11790022" y="5715504"/>
                  <a:pt x="11790174" y="5715695"/>
                </a:cubicBezTo>
                <a:cubicBezTo>
                  <a:pt x="11794329" y="5720765"/>
                  <a:pt x="11801265" y="5723814"/>
                  <a:pt x="11808734" y="5720231"/>
                </a:cubicBezTo>
                <a:cubicBezTo>
                  <a:pt x="11811706" y="5718821"/>
                  <a:pt x="11813460" y="5716800"/>
                  <a:pt x="11814641" y="5714589"/>
                </a:cubicBezTo>
                <a:cubicBezTo>
                  <a:pt x="11815822" y="5713751"/>
                  <a:pt x="11816966" y="5712950"/>
                  <a:pt x="11818109" y="5712112"/>
                </a:cubicBezTo>
                <a:close/>
                <a:moveTo>
                  <a:pt x="11874245" y="5521330"/>
                </a:moveTo>
                <a:cubicBezTo>
                  <a:pt x="11878894" y="5518357"/>
                  <a:pt x="11881523" y="5513478"/>
                  <a:pt x="11881562" y="5508408"/>
                </a:cubicBezTo>
                <a:cubicBezTo>
                  <a:pt x="11884305" y="5505054"/>
                  <a:pt x="11885601" y="5500746"/>
                  <a:pt x="11884305" y="5495867"/>
                </a:cubicBezTo>
                <a:cubicBezTo>
                  <a:pt x="11882439" y="5488891"/>
                  <a:pt x="11873635" y="5482335"/>
                  <a:pt x="11866166" y="5485385"/>
                </a:cubicBezTo>
                <a:cubicBezTo>
                  <a:pt x="11859648" y="5488015"/>
                  <a:pt x="11853513" y="5491712"/>
                  <a:pt x="11851532" y="5499031"/>
                </a:cubicBezTo>
                <a:cubicBezTo>
                  <a:pt x="11849931" y="5504902"/>
                  <a:pt x="11851112" y="5510543"/>
                  <a:pt x="11854009" y="5515841"/>
                </a:cubicBezTo>
                <a:cubicBezTo>
                  <a:pt x="11857782" y="5522626"/>
                  <a:pt x="11867575" y="5525561"/>
                  <a:pt x="11874245" y="5521330"/>
                </a:cubicBezTo>
                <a:close/>
                <a:moveTo>
                  <a:pt x="11889374" y="5433392"/>
                </a:moveTo>
                <a:lnTo>
                  <a:pt x="11890441" y="5426912"/>
                </a:lnTo>
                <a:cubicBezTo>
                  <a:pt x="11891737" y="5419250"/>
                  <a:pt x="11884039" y="5411321"/>
                  <a:pt x="11876607" y="5411168"/>
                </a:cubicBezTo>
                <a:cubicBezTo>
                  <a:pt x="11867880" y="5411016"/>
                  <a:pt x="11862278" y="5416772"/>
                  <a:pt x="11860868" y="5425005"/>
                </a:cubicBezTo>
                <a:lnTo>
                  <a:pt x="11859801" y="5431486"/>
                </a:lnTo>
                <a:cubicBezTo>
                  <a:pt x="11858505" y="5439147"/>
                  <a:pt x="11866203" y="5447076"/>
                  <a:pt x="11873635" y="5447229"/>
                </a:cubicBezTo>
                <a:cubicBezTo>
                  <a:pt x="11882362" y="5447381"/>
                  <a:pt x="11888003" y="5441587"/>
                  <a:pt x="11889374" y="5433392"/>
                </a:cubicBezTo>
                <a:close/>
                <a:moveTo>
                  <a:pt x="11914260" y="5400610"/>
                </a:moveTo>
                <a:cubicBezTo>
                  <a:pt x="11911249" y="5395045"/>
                  <a:pt x="11906562" y="5393406"/>
                  <a:pt x="11901989" y="5393977"/>
                </a:cubicBezTo>
                <a:cubicBezTo>
                  <a:pt x="11902408" y="5393024"/>
                  <a:pt x="11903017" y="5392109"/>
                  <a:pt x="11903170" y="5391004"/>
                </a:cubicBezTo>
                <a:cubicBezTo>
                  <a:pt x="11904351" y="5383266"/>
                  <a:pt x="11899740" y="5374956"/>
                  <a:pt x="11891585" y="5373546"/>
                </a:cubicBezTo>
                <a:lnTo>
                  <a:pt x="11885106" y="5372478"/>
                </a:lnTo>
                <a:cubicBezTo>
                  <a:pt x="11877484" y="5371221"/>
                  <a:pt x="11868909" y="5375986"/>
                  <a:pt x="11867652" y="5384066"/>
                </a:cubicBezTo>
                <a:cubicBezTo>
                  <a:pt x="11866471" y="5391804"/>
                  <a:pt x="11871082" y="5400153"/>
                  <a:pt x="11879275" y="5401525"/>
                </a:cubicBezTo>
                <a:lnTo>
                  <a:pt x="11885753" y="5402592"/>
                </a:lnTo>
                <a:cubicBezTo>
                  <a:pt x="11887087" y="5402821"/>
                  <a:pt x="11888498" y="5402630"/>
                  <a:pt x="11889832" y="5402516"/>
                </a:cubicBezTo>
                <a:cubicBezTo>
                  <a:pt x="11887316" y="5406938"/>
                  <a:pt x="11886478" y="5412426"/>
                  <a:pt x="11889489" y="5417954"/>
                </a:cubicBezTo>
                <a:cubicBezTo>
                  <a:pt x="11898787" y="5435031"/>
                  <a:pt x="11923444" y="5417496"/>
                  <a:pt x="11914260" y="5400610"/>
                </a:cubicBezTo>
                <a:close/>
                <a:moveTo>
                  <a:pt x="11910754" y="5471053"/>
                </a:moveTo>
                <a:cubicBezTo>
                  <a:pt x="11919901" y="5487900"/>
                  <a:pt x="11948215" y="5477189"/>
                  <a:pt x="11938956" y="5460113"/>
                </a:cubicBezTo>
                <a:cubicBezTo>
                  <a:pt x="11929770" y="5443264"/>
                  <a:pt x="11901494" y="5453975"/>
                  <a:pt x="11910754" y="5471053"/>
                </a:cubicBezTo>
                <a:close/>
                <a:moveTo>
                  <a:pt x="11941775" y="5431752"/>
                </a:moveTo>
                <a:cubicBezTo>
                  <a:pt x="11949397" y="5434002"/>
                  <a:pt x="11958277" y="5426683"/>
                  <a:pt x="11959154" y="5419288"/>
                </a:cubicBezTo>
                <a:cubicBezTo>
                  <a:pt x="11960220" y="5410292"/>
                  <a:pt x="11954809" y="5404346"/>
                  <a:pt x="11946654" y="5401906"/>
                </a:cubicBezTo>
                <a:lnTo>
                  <a:pt x="11937545" y="5399238"/>
                </a:lnTo>
                <a:cubicBezTo>
                  <a:pt x="11929924" y="5396989"/>
                  <a:pt x="11921044" y="5404307"/>
                  <a:pt x="11920167" y="5411702"/>
                </a:cubicBezTo>
                <a:cubicBezTo>
                  <a:pt x="11919099" y="5420698"/>
                  <a:pt x="11924511" y="5426645"/>
                  <a:pt x="11932667" y="5429084"/>
                </a:cubicBezTo>
                <a:lnTo>
                  <a:pt x="11941775" y="5431752"/>
                </a:lnTo>
                <a:close/>
                <a:moveTo>
                  <a:pt x="11964031" y="5365656"/>
                </a:moveTo>
                <a:cubicBezTo>
                  <a:pt x="11954770" y="5348578"/>
                  <a:pt x="11930342" y="5366456"/>
                  <a:pt x="11939527" y="5383342"/>
                </a:cubicBezTo>
                <a:cubicBezTo>
                  <a:pt x="11948788" y="5400419"/>
                  <a:pt x="11973216" y="5382504"/>
                  <a:pt x="11964031" y="5365656"/>
                </a:cubicBezTo>
                <a:close/>
                <a:moveTo>
                  <a:pt x="11972302" y="5356927"/>
                </a:moveTo>
                <a:cubicBezTo>
                  <a:pt x="11972606" y="5357003"/>
                  <a:pt x="11972911" y="5357003"/>
                  <a:pt x="11973177" y="5357079"/>
                </a:cubicBezTo>
                <a:cubicBezTo>
                  <a:pt x="11973254" y="5364016"/>
                  <a:pt x="11977255" y="5371145"/>
                  <a:pt x="11985982" y="5372593"/>
                </a:cubicBezTo>
                <a:cubicBezTo>
                  <a:pt x="11992652" y="5373699"/>
                  <a:pt x="11997148" y="5370687"/>
                  <a:pt x="11999473" y="5366228"/>
                </a:cubicBezTo>
                <a:cubicBezTo>
                  <a:pt x="12004275" y="5364626"/>
                  <a:pt x="12008314" y="5360853"/>
                  <a:pt x="12009191" y="5355478"/>
                </a:cubicBezTo>
                <a:lnTo>
                  <a:pt x="12010296" y="5348998"/>
                </a:lnTo>
                <a:cubicBezTo>
                  <a:pt x="12011555" y="5341374"/>
                  <a:pt x="12006943" y="5332797"/>
                  <a:pt x="11998825" y="5331501"/>
                </a:cubicBezTo>
                <a:cubicBezTo>
                  <a:pt x="11996310" y="5331082"/>
                  <a:pt x="11993718" y="5331349"/>
                  <a:pt x="11991280" y="5332112"/>
                </a:cubicBezTo>
                <a:cubicBezTo>
                  <a:pt x="11990022" y="5327385"/>
                  <a:pt x="11986782" y="5323497"/>
                  <a:pt x="11981409" y="5321972"/>
                </a:cubicBezTo>
                <a:cubicBezTo>
                  <a:pt x="11974359" y="5319990"/>
                  <a:pt x="11964450" y="5324297"/>
                  <a:pt x="11963154" y="5332226"/>
                </a:cubicBezTo>
                <a:lnTo>
                  <a:pt x="11962088" y="5338706"/>
                </a:lnTo>
                <a:cubicBezTo>
                  <a:pt x="11960716" y="5346520"/>
                  <a:pt x="11963993" y="5354563"/>
                  <a:pt x="11972302" y="5356927"/>
                </a:cubicBezTo>
                <a:close/>
                <a:moveTo>
                  <a:pt x="11995282" y="5279051"/>
                </a:moveTo>
                <a:cubicBezTo>
                  <a:pt x="11996805" y="5271428"/>
                  <a:pt x="11990823" y="5262965"/>
                  <a:pt x="11983086" y="5262012"/>
                </a:cubicBezTo>
                <a:cubicBezTo>
                  <a:pt x="11974893" y="5261059"/>
                  <a:pt x="11967690" y="5266091"/>
                  <a:pt x="11966051" y="5274210"/>
                </a:cubicBezTo>
                <a:cubicBezTo>
                  <a:pt x="11966013" y="5274439"/>
                  <a:pt x="11965975" y="5274591"/>
                  <a:pt x="11965936" y="5274744"/>
                </a:cubicBezTo>
                <a:cubicBezTo>
                  <a:pt x="11965899" y="5274820"/>
                  <a:pt x="11965899" y="5274858"/>
                  <a:pt x="11965861" y="5274934"/>
                </a:cubicBezTo>
                <a:cubicBezTo>
                  <a:pt x="11965784" y="5274972"/>
                  <a:pt x="11965822" y="5274972"/>
                  <a:pt x="11965708" y="5275048"/>
                </a:cubicBezTo>
                <a:cubicBezTo>
                  <a:pt x="11964908" y="5275620"/>
                  <a:pt x="11964107" y="5276154"/>
                  <a:pt x="11963231" y="5276611"/>
                </a:cubicBezTo>
                <a:cubicBezTo>
                  <a:pt x="11956295" y="5280576"/>
                  <a:pt x="11955723" y="5291401"/>
                  <a:pt x="11960068" y="5297309"/>
                </a:cubicBezTo>
                <a:cubicBezTo>
                  <a:pt x="11965250" y="5304362"/>
                  <a:pt x="11973788" y="5304438"/>
                  <a:pt x="11980761" y="5300473"/>
                </a:cubicBezTo>
                <a:cubicBezTo>
                  <a:pt x="11988764" y="5295899"/>
                  <a:pt x="11993528" y="5287894"/>
                  <a:pt x="11995282" y="5279051"/>
                </a:cubicBezTo>
                <a:close/>
                <a:moveTo>
                  <a:pt x="11994862" y="5162791"/>
                </a:moveTo>
                <a:lnTo>
                  <a:pt x="12001989" y="5158902"/>
                </a:lnTo>
                <a:cubicBezTo>
                  <a:pt x="12003589" y="5165573"/>
                  <a:pt x="12008962" y="5171024"/>
                  <a:pt x="12016280" y="5170986"/>
                </a:cubicBezTo>
                <a:cubicBezTo>
                  <a:pt x="12016585" y="5170986"/>
                  <a:pt x="12016889" y="5170986"/>
                  <a:pt x="12017194" y="5170986"/>
                </a:cubicBezTo>
                <a:cubicBezTo>
                  <a:pt x="12020700" y="5173578"/>
                  <a:pt x="12025083" y="5174798"/>
                  <a:pt x="12029389" y="5173197"/>
                </a:cubicBezTo>
                <a:cubicBezTo>
                  <a:pt x="12034953" y="5171100"/>
                  <a:pt x="12039946" y="5168623"/>
                  <a:pt x="12042308" y="5162752"/>
                </a:cubicBezTo>
                <a:cubicBezTo>
                  <a:pt x="12045586" y="5154748"/>
                  <a:pt x="12041699" y="5145904"/>
                  <a:pt x="12033810" y="5142588"/>
                </a:cubicBezTo>
                <a:cubicBezTo>
                  <a:pt x="12028398" y="5140301"/>
                  <a:pt x="12022262" y="5140758"/>
                  <a:pt x="12016508" y="5140797"/>
                </a:cubicBezTo>
                <a:cubicBezTo>
                  <a:pt x="12015784" y="5140797"/>
                  <a:pt x="12015098" y="5141101"/>
                  <a:pt x="12014412" y="5141216"/>
                </a:cubicBezTo>
                <a:cubicBezTo>
                  <a:pt x="12014221" y="5139424"/>
                  <a:pt x="12013764" y="5137632"/>
                  <a:pt x="12012850" y="5135956"/>
                </a:cubicBezTo>
                <a:cubicBezTo>
                  <a:pt x="12009039" y="5128789"/>
                  <a:pt x="11999587" y="5125816"/>
                  <a:pt x="11992423" y="5129742"/>
                </a:cubicBezTo>
                <a:lnTo>
                  <a:pt x="11980609" y="5136146"/>
                </a:lnTo>
                <a:cubicBezTo>
                  <a:pt x="11973445" y="5140072"/>
                  <a:pt x="11970548" y="5149373"/>
                  <a:pt x="11974397" y="5156615"/>
                </a:cubicBezTo>
                <a:cubicBezTo>
                  <a:pt x="11978246" y="5163782"/>
                  <a:pt x="11987659" y="5166717"/>
                  <a:pt x="11994862" y="5162791"/>
                </a:cubicBezTo>
                <a:close/>
                <a:moveTo>
                  <a:pt x="12058544" y="4967587"/>
                </a:moveTo>
                <a:cubicBezTo>
                  <a:pt x="12065860" y="4962785"/>
                  <a:pt x="12066699" y="4953827"/>
                  <a:pt x="12062812" y="4946661"/>
                </a:cubicBezTo>
                <a:lnTo>
                  <a:pt x="12059610" y="4940752"/>
                </a:lnTo>
                <a:cubicBezTo>
                  <a:pt x="12055724" y="4933586"/>
                  <a:pt x="12045053" y="4932252"/>
                  <a:pt x="12038650" y="4936483"/>
                </a:cubicBezTo>
                <a:cubicBezTo>
                  <a:pt x="12037544" y="4937207"/>
                  <a:pt x="12036897" y="4938160"/>
                  <a:pt x="12036096" y="4939037"/>
                </a:cubicBezTo>
                <a:cubicBezTo>
                  <a:pt x="12033467" y="4939075"/>
                  <a:pt x="12030799" y="4939570"/>
                  <a:pt x="12028208" y="4940981"/>
                </a:cubicBezTo>
                <a:lnTo>
                  <a:pt x="12022301" y="4944183"/>
                </a:lnTo>
                <a:cubicBezTo>
                  <a:pt x="12015327" y="4947956"/>
                  <a:pt x="12013230" y="4958706"/>
                  <a:pt x="12017689" y="4965072"/>
                </a:cubicBezTo>
                <a:cubicBezTo>
                  <a:pt x="12022682" y="4972161"/>
                  <a:pt x="12031105" y="4973724"/>
                  <a:pt x="12038574" y="4969646"/>
                </a:cubicBezTo>
                <a:lnTo>
                  <a:pt x="12042042" y="4967778"/>
                </a:lnTo>
                <a:cubicBezTo>
                  <a:pt x="12046996" y="4970713"/>
                  <a:pt x="12053856" y="4970675"/>
                  <a:pt x="12058544" y="4967587"/>
                </a:cubicBezTo>
                <a:close/>
                <a:moveTo>
                  <a:pt x="12076302" y="4769487"/>
                </a:moveTo>
                <a:cubicBezTo>
                  <a:pt x="12069176" y="4773185"/>
                  <a:pt x="12065937" y="4782676"/>
                  <a:pt x="12069862" y="4789880"/>
                </a:cubicBezTo>
                <a:cubicBezTo>
                  <a:pt x="12075731" y="4800668"/>
                  <a:pt x="12086135" y="4808406"/>
                  <a:pt x="12098863" y="4807682"/>
                </a:cubicBezTo>
                <a:cubicBezTo>
                  <a:pt x="12106714" y="4807262"/>
                  <a:pt x="12114679" y="4802116"/>
                  <a:pt x="12114718" y="4793349"/>
                </a:cubicBezTo>
                <a:cubicBezTo>
                  <a:pt x="12114755" y="4785878"/>
                  <a:pt x="12108848" y="4777035"/>
                  <a:pt x="12100388" y="4777492"/>
                </a:cubicBezTo>
                <a:cubicBezTo>
                  <a:pt x="12099436" y="4777530"/>
                  <a:pt x="12098559" y="4777492"/>
                  <a:pt x="12097644" y="4777454"/>
                </a:cubicBezTo>
                <a:cubicBezTo>
                  <a:pt x="12097606" y="4777416"/>
                  <a:pt x="12097606" y="4777416"/>
                  <a:pt x="12097568" y="4777378"/>
                </a:cubicBezTo>
                <a:cubicBezTo>
                  <a:pt x="12097491" y="4777301"/>
                  <a:pt x="12097454" y="4777225"/>
                  <a:pt x="12097377" y="4777149"/>
                </a:cubicBezTo>
                <a:cubicBezTo>
                  <a:pt x="12097339" y="4777035"/>
                  <a:pt x="12097111" y="4776653"/>
                  <a:pt x="12096691" y="4775929"/>
                </a:cubicBezTo>
                <a:cubicBezTo>
                  <a:pt x="12092766" y="4768801"/>
                  <a:pt x="12083658" y="4765675"/>
                  <a:pt x="12076302" y="4769487"/>
                </a:cubicBezTo>
                <a:close/>
                <a:moveTo>
                  <a:pt x="12115250" y="4658563"/>
                </a:moveTo>
                <a:cubicBezTo>
                  <a:pt x="12123520" y="4655628"/>
                  <a:pt x="12126455" y="4647204"/>
                  <a:pt x="12124435" y="4639275"/>
                </a:cubicBezTo>
                <a:lnTo>
                  <a:pt x="12122759" y="4632757"/>
                </a:lnTo>
                <a:cubicBezTo>
                  <a:pt x="12120739" y="4624829"/>
                  <a:pt x="12110677" y="4621017"/>
                  <a:pt x="12103475" y="4623571"/>
                </a:cubicBezTo>
                <a:cubicBezTo>
                  <a:pt x="12095204" y="4626506"/>
                  <a:pt x="12092270" y="4634930"/>
                  <a:pt x="12094290" y="4642859"/>
                </a:cubicBezTo>
                <a:lnTo>
                  <a:pt x="12095967" y="4649377"/>
                </a:lnTo>
                <a:cubicBezTo>
                  <a:pt x="12097949" y="4657267"/>
                  <a:pt x="12108048" y="4661117"/>
                  <a:pt x="12115250" y="4658563"/>
                </a:cubicBezTo>
                <a:close/>
                <a:moveTo>
                  <a:pt x="12065556" y="4902253"/>
                </a:moveTo>
                <a:lnTo>
                  <a:pt x="12068756" y="4908161"/>
                </a:lnTo>
                <a:cubicBezTo>
                  <a:pt x="12072529" y="4915137"/>
                  <a:pt x="12083467" y="4916928"/>
                  <a:pt x="12089679" y="4912430"/>
                </a:cubicBezTo>
                <a:cubicBezTo>
                  <a:pt x="12096768" y="4907284"/>
                  <a:pt x="12097986" y="4898937"/>
                  <a:pt x="12093947" y="4891503"/>
                </a:cubicBezTo>
                <a:lnTo>
                  <a:pt x="12090747" y="4885595"/>
                </a:lnTo>
                <a:cubicBezTo>
                  <a:pt x="12086973" y="4878620"/>
                  <a:pt x="12076036" y="4876828"/>
                  <a:pt x="12069786" y="4881326"/>
                </a:cubicBezTo>
                <a:cubicBezTo>
                  <a:pt x="12062735" y="4886472"/>
                  <a:pt x="12061478" y="4894781"/>
                  <a:pt x="12065556" y="4902253"/>
                </a:cubicBezTo>
                <a:close/>
                <a:moveTo>
                  <a:pt x="12065479" y="5218405"/>
                </a:moveTo>
                <a:lnTo>
                  <a:pt x="12074588" y="5221073"/>
                </a:lnTo>
                <a:cubicBezTo>
                  <a:pt x="12082400" y="5223398"/>
                  <a:pt x="12091013" y="5220692"/>
                  <a:pt x="12094214" y="5212611"/>
                </a:cubicBezTo>
                <a:cubicBezTo>
                  <a:pt x="12096996" y="5205559"/>
                  <a:pt x="12093604" y="5195305"/>
                  <a:pt x="12085754" y="5192980"/>
                </a:cubicBezTo>
                <a:lnTo>
                  <a:pt x="12076645" y="5190274"/>
                </a:lnTo>
                <a:cubicBezTo>
                  <a:pt x="12068833" y="5187949"/>
                  <a:pt x="12060220" y="5190693"/>
                  <a:pt x="12057019" y="5198736"/>
                </a:cubicBezTo>
                <a:cubicBezTo>
                  <a:pt x="12054237" y="5205826"/>
                  <a:pt x="12057629" y="5216080"/>
                  <a:pt x="12065479" y="5218405"/>
                </a:cubicBezTo>
                <a:close/>
                <a:moveTo>
                  <a:pt x="12114450" y="5034561"/>
                </a:moveTo>
                <a:cubicBezTo>
                  <a:pt x="12123750" y="5051638"/>
                  <a:pt x="12150426" y="5037496"/>
                  <a:pt x="12141127" y="5020343"/>
                </a:cubicBezTo>
                <a:cubicBezTo>
                  <a:pt x="12131866" y="5003266"/>
                  <a:pt x="12105152" y="5017446"/>
                  <a:pt x="12114450" y="5034561"/>
                </a:cubicBezTo>
                <a:close/>
                <a:moveTo>
                  <a:pt x="12092881" y="4487908"/>
                </a:moveTo>
                <a:lnTo>
                  <a:pt x="12100236" y="4493474"/>
                </a:lnTo>
                <a:cubicBezTo>
                  <a:pt x="12105990" y="4497857"/>
                  <a:pt x="12114450" y="4495989"/>
                  <a:pt x="12119175" y="4490920"/>
                </a:cubicBezTo>
                <a:cubicBezTo>
                  <a:pt x="12119748" y="4490805"/>
                  <a:pt x="12120357" y="4490881"/>
                  <a:pt x="12120929" y="4490691"/>
                </a:cubicBezTo>
                <a:cubicBezTo>
                  <a:pt x="12129237" y="4487680"/>
                  <a:pt x="12132019" y="4479255"/>
                  <a:pt x="12129961" y="4471327"/>
                </a:cubicBezTo>
                <a:lnTo>
                  <a:pt x="12128284" y="4464808"/>
                </a:lnTo>
                <a:cubicBezTo>
                  <a:pt x="12126264" y="4456880"/>
                  <a:pt x="12116050" y="4453144"/>
                  <a:pt x="12108925" y="4455774"/>
                </a:cubicBezTo>
                <a:cubicBezTo>
                  <a:pt x="12106028" y="4456804"/>
                  <a:pt x="12104656" y="4459091"/>
                  <a:pt x="12103093" y="4461226"/>
                </a:cubicBezTo>
                <a:cubicBezTo>
                  <a:pt x="12097682" y="4460616"/>
                  <a:pt x="12091852" y="4463017"/>
                  <a:pt x="12088840" y="4467515"/>
                </a:cubicBezTo>
                <a:cubicBezTo>
                  <a:pt x="12084191" y="4474453"/>
                  <a:pt x="12086516" y="4483105"/>
                  <a:pt x="12092881" y="4487908"/>
                </a:cubicBezTo>
                <a:close/>
                <a:moveTo>
                  <a:pt x="12077599" y="4550384"/>
                </a:moveTo>
                <a:cubicBezTo>
                  <a:pt x="12082400" y="4569214"/>
                  <a:pt x="12110639" y="4558351"/>
                  <a:pt x="12105838" y="4539673"/>
                </a:cubicBezTo>
                <a:cubicBezTo>
                  <a:pt x="12101036" y="4520880"/>
                  <a:pt x="12072797" y="4531744"/>
                  <a:pt x="12077599" y="4550384"/>
                </a:cubicBezTo>
                <a:close/>
                <a:moveTo>
                  <a:pt x="12071272" y="4694585"/>
                </a:moveTo>
                <a:cubicBezTo>
                  <a:pt x="12065365" y="4695271"/>
                  <a:pt x="12059915" y="4696415"/>
                  <a:pt x="12056181" y="4701523"/>
                </a:cubicBezTo>
                <a:cubicBezTo>
                  <a:pt x="12051035" y="4708536"/>
                  <a:pt x="12052637" y="4718028"/>
                  <a:pt x="12059496" y="4723173"/>
                </a:cubicBezTo>
                <a:cubicBezTo>
                  <a:pt x="12064183" y="4726719"/>
                  <a:pt x="12070205" y="4727786"/>
                  <a:pt x="12075807" y="4729158"/>
                </a:cubicBezTo>
                <a:cubicBezTo>
                  <a:pt x="12083467" y="4731064"/>
                  <a:pt x="12092538" y="4726414"/>
                  <a:pt x="12094252" y="4718332"/>
                </a:cubicBezTo>
                <a:cubicBezTo>
                  <a:pt x="12095929" y="4710404"/>
                  <a:pt x="12091661" y="4701904"/>
                  <a:pt x="12083467" y="4699883"/>
                </a:cubicBezTo>
                <a:lnTo>
                  <a:pt x="12082590" y="4699655"/>
                </a:lnTo>
                <a:cubicBezTo>
                  <a:pt x="12079770" y="4696300"/>
                  <a:pt x="12075807" y="4694051"/>
                  <a:pt x="12071272" y="4694585"/>
                </a:cubicBezTo>
                <a:close/>
                <a:moveTo>
                  <a:pt x="12026989" y="4522786"/>
                </a:moveTo>
                <a:cubicBezTo>
                  <a:pt x="12027522" y="4529762"/>
                  <a:pt x="12029160" y="4536661"/>
                  <a:pt x="12035487" y="4540740"/>
                </a:cubicBezTo>
                <a:cubicBezTo>
                  <a:pt x="12040555" y="4544018"/>
                  <a:pt x="12046272" y="4544628"/>
                  <a:pt x="12052141" y="4543446"/>
                </a:cubicBezTo>
                <a:cubicBezTo>
                  <a:pt x="12059687" y="4541922"/>
                  <a:pt x="12065442" y="4533536"/>
                  <a:pt x="12063422" y="4525950"/>
                </a:cubicBezTo>
                <a:cubicBezTo>
                  <a:pt x="12062049" y="4520690"/>
                  <a:pt x="12058201" y="4516725"/>
                  <a:pt x="12053399" y="4515163"/>
                </a:cubicBezTo>
                <a:cubicBezTo>
                  <a:pt x="12051035" y="4511542"/>
                  <a:pt x="12047378" y="4509026"/>
                  <a:pt x="12042347" y="4508797"/>
                </a:cubicBezTo>
                <a:cubicBezTo>
                  <a:pt x="12035221" y="4508454"/>
                  <a:pt x="12026341" y="4514820"/>
                  <a:pt x="12026989" y="4522786"/>
                </a:cubicBezTo>
                <a:close/>
                <a:moveTo>
                  <a:pt x="11989222" y="4779207"/>
                </a:moveTo>
                <a:lnTo>
                  <a:pt x="11986020" y="4773299"/>
                </a:lnTo>
                <a:cubicBezTo>
                  <a:pt x="11982248" y="4766361"/>
                  <a:pt x="11971348" y="4764417"/>
                  <a:pt x="11965098" y="4768915"/>
                </a:cubicBezTo>
                <a:cubicBezTo>
                  <a:pt x="11958010" y="4774023"/>
                  <a:pt x="11956676" y="4782409"/>
                  <a:pt x="11960716" y="4789842"/>
                </a:cubicBezTo>
                <a:lnTo>
                  <a:pt x="11963917" y="4795751"/>
                </a:lnTo>
                <a:cubicBezTo>
                  <a:pt x="11967690" y="4802726"/>
                  <a:pt x="11978589" y="4804632"/>
                  <a:pt x="11984839" y="4800134"/>
                </a:cubicBezTo>
                <a:cubicBezTo>
                  <a:pt x="11991927" y="4794988"/>
                  <a:pt x="11993261" y="4786640"/>
                  <a:pt x="11989222" y="4779207"/>
                </a:cubicBezTo>
                <a:close/>
                <a:moveTo>
                  <a:pt x="11958811" y="4708765"/>
                </a:moveTo>
                <a:lnTo>
                  <a:pt x="11967918" y="4711471"/>
                </a:lnTo>
                <a:cubicBezTo>
                  <a:pt x="11975731" y="4713797"/>
                  <a:pt x="11984343" y="4711052"/>
                  <a:pt x="11987545" y="4703009"/>
                </a:cubicBezTo>
                <a:cubicBezTo>
                  <a:pt x="11990327" y="4695957"/>
                  <a:pt x="11986935" y="4685704"/>
                  <a:pt x="11979084" y="4683378"/>
                </a:cubicBezTo>
                <a:cubicBezTo>
                  <a:pt x="11976036" y="4682464"/>
                  <a:pt x="11973025" y="4681587"/>
                  <a:pt x="11969977" y="4680672"/>
                </a:cubicBezTo>
                <a:cubicBezTo>
                  <a:pt x="11962164" y="4678347"/>
                  <a:pt x="11953551" y="4681091"/>
                  <a:pt x="11950350" y="4689134"/>
                </a:cubicBezTo>
                <a:cubicBezTo>
                  <a:pt x="11947529" y="4696186"/>
                  <a:pt x="11950922" y="4706440"/>
                  <a:pt x="11958811" y="4708765"/>
                </a:cubicBezTo>
                <a:close/>
                <a:moveTo>
                  <a:pt x="11905304" y="4659897"/>
                </a:moveTo>
                <a:lnTo>
                  <a:pt x="11908505" y="4665806"/>
                </a:lnTo>
                <a:cubicBezTo>
                  <a:pt x="11912278" y="4672743"/>
                  <a:pt x="11921501" y="4676631"/>
                  <a:pt x="11928780" y="4672553"/>
                </a:cubicBezTo>
                <a:cubicBezTo>
                  <a:pt x="11935715" y="4668664"/>
                  <a:pt x="11939565" y="4659707"/>
                  <a:pt x="11935525" y="4652274"/>
                </a:cubicBezTo>
                <a:lnTo>
                  <a:pt x="11932324" y="4646365"/>
                </a:lnTo>
                <a:cubicBezTo>
                  <a:pt x="11928551" y="4639428"/>
                  <a:pt x="11919328" y="4635540"/>
                  <a:pt x="11912049" y="4639619"/>
                </a:cubicBezTo>
                <a:cubicBezTo>
                  <a:pt x="11905114" y="4643507"/>
                  <a:pt x="11901264" y="4652502"/>
                  <a:pt x="11905304" y="4659897"/>
                </a:cubicBezTo>
                <a:close/>
                <a:moveTo>
                  <a:pt x="11900998" y="4848620"/>
                </a:moveTo>
                <a:cubicBezTo>
                  <a:pt x="11906333" y="4855939"/>
                  <a:pt x="11914908" y="4855825"/>
                  <a:pt x="11922110" y="4851899"/>
                </a:cubicBezTo>
                <a:lnTo>
                  <a:pt x="11928017" y="4848697"/>
                </a:lnTo>
                <a:cubicBezTo>
                  <a:pt x="11928894" y="4848201"/>
                  <a:pt x="11929694" y="4847630"/>
                  <a:pt x="11930381" y="4846905"/>
                </a:cubicBezTo>
                <a:cubicBezTo>
                  <a:pt x="11928170" y="4851136"/>
                  <a:pt x="11927789" y="4856320"/>
                  <a:pt x="11930304" y="4860628"/>
                </a:cubicBezTo>
                <a:cubicBezTo>
                  <a:pt x="11934192" y="4867337"/>
                  <a:pt x="11942576" y="4870805"/>
                  <a:pt x="11949854" y="4867451"/>
                </a:cubicBezTo>
                <a:cubicBezTo>
                  <a:pt x="11950579" y="4868594"/>
                  <a:pt x="11951531" y="4869662"/>
                  <a:pt x="11952599" y="4870577"/>
                </a:cubicBezTo>
                <a:cubicBezTo>
                  <a:pt x="11949549" y="4871834"/>
                  <a:pt x="11947111" y="4873931"/>
                  <a:pt x="11945548" y="4876561"/>
                </a:cubicBezTo>
                <a:cubicBezTo>
                  <a:pt x="11934458" y="4873626"/>
                  <a:pt x="11920662" y="4885023"/>
                  <a:pt x="11927751" y="4898060"/>
                </a:cubicBezTo>
                <a:cubicBezTo>
                  <a:pt x="11934649" y="4910753"/>
                  <a:pt x="11950883" y="4906065"/>
                  <a:pt x="11955152" y="4895887"/>
                </a:cubicBezTo>
                <a:cubicBezTo>
                  <a:pt x="11962468" y="4898098"/>
                  <a:pt x="11970929" y="4895506"/>
                  <a:pt x="11974245" y="4889597"/>
                </a:cubicBezTo>
                <a:cubicBezTo>
                  <a:pt x="11981371" y="4894096"/>
                  <a:pt x="11989603" y="4897374"/>
                  <a:pt x="11996310" y="4894820"/>
                </a:cubicBezTo>
                <a:cubicBezTo>
                  <a:pt x="12005837" y="4891160"/>
                  <a:pt x="12016241" y="4882050"/>
                  <a:pt x="12018146" y="4871606"/>
                </a:cubicBezTo>
                <a:cubicBezTo>
                  <a:pt x="12029085" y="4873855"/>
                  <a:pt x="12042119" y="4862496"/>
                  <a:pt x="12035182" y="4849688"/>
                </a:cubicBezTo>
                <a:cubicBezTo>
                  <a:pt x="12029466" y="4839129"/>
                  <a:pt x="12017157" y="4840654"/>
                  <a:pt x="12010792" y="4847401"/>
                </a:cubicBezTo>
                <a:cubicBezTo>
                  <a:pt x="12010678" y="4847248"/>
                  <a:pt x="12010601" y="4847019"/>
                  <a:pt x="12010448" y="4846867"/>
                </a:cubicBezTo>
                <a:cubicBezTo>
                  <a:pt x="12012850" y="4842407"/>
                  <a:pt x="12013002" y="4836994"/>
                  <a:pt x="12010335" y="4832115"/>
                </a:cubicBezTo>
                <a:lnTo>
                  <a:pt x="12003932" y="4820299"/>
                </a:lnTo>
                <a:cubicBezTo>
                  <a:pt x="12000159" y="4813361"/>
                  <a:pt x="11989907" y="4810617"/>
                  <a:pt x="11983239" y="4814962"/>
                </a:cubicBezTo>
                <a:cubicBezTo>
                  <a:pt x="11981104" y="4816372"/>
                  <a:pt x="11979427" y="4818164"/>
                  <a:pt x="11978208" y="4820146"/>
                </a:cubicBezTo>
                <a:cubicBezTo>
                  <a:pt x="11976150" y="4819765"/>
                  <a:pt x="11973902" y="4820489"/>
                  <a:pt x="11971768" y="4820565"/>
                </a:cubicBezTo>
                <a:cubicBezTo>
                  <a:pt x="11971691" y="4818393"/>
                  <a:pt x="11971272" y="4816182"/>
                  <a:pt x="11970167" y="4814162"/>
                </a:cubicBezTo>
                <a:cubicBezTo>
                  <a:pt x="11966356" y="4806996"/>
                  <a:pt x="11956904" y="4804022"/>
                  <a:pt x="11949702" y="4807949"/>
                </a:cubicBezTo>
                <a:lnTo>
                  <a:pt x="11937888" y="4814352"/>
                </a:lnTo>
                <a:cubicBezTo>
                  <a:pt x="11933277" y="4816868"/>
                  <a:pt x="11930685" y="4821633"/>
                  <a:pt x="11930265" y="4826664"/>
                </a:cubicBezTo>
                <a:cubicBezTo>
                  <a:pt x="11924892" y="4820451"/>
                  <a:pt x="11916928" y="4820527"/>
                  <a:pt x="11910106" y="4824263"/>
                </a:cubicBezTo>
                <a:lnTo>
                  <a:pt x="11904199" y="4827465"/>
                </a:lnTo>
                <a:cubicBezTo>
                  <a:pt x="11897110" y="4831391"/>
                  <a:pt x="11896653" y="4842636"/>
                  <a:pt x="11900998" y="4848620"/>
                </a:cubicBezTo>
                <a:close/>
                <a:moveTo>
                  <a:pt x="11886059" y="5003190"/>
                </a:moveTo>
                <a:cubicBezTo>
                  <a:pt x="11878780" y="5007993"/>
                  <a:pt x="11877903" y="5016950"/>
                  <a:pt x="11881791" y="5024154"/>
                </a:cubicBezTo>
                <a:lnTo>
                  <a:pt x="11884992" y="5030063"/>
                </a:lnTo>
                <a:cubicBezTo>
                  <a:pt x="11888878" y="5037229"/>
                  <a:pt x="11899549" y="5038526"/>
                  <a:pt x="11905914" y="5034333"/>
                </a:cubicBezTo>
                <a:cubicBezTo>
                  <a:pt x="11913231" y="5029492"/>
                  <a:pt x="11914069" y="5020572"/>
                  <a:pt x="11910182" y="5013367"/>
                </a:cubicBezTo>
                <a:lnTo>
                  <a:pt x="11906981" y="5007459"/>
                </a:lnTo>
                <a:cubicBezTo>
                  <a:pt x="11903132" y="5000293"/>
                  <a:pt x="11892462" y="4998959"/>
                  <a:pt x="11886059" y="5003190"/>
                </a:cubicBezTo>
                <a:close/>
                <a:moveTo>
                  <a:pt x="11858963" y="4609848"/>
                </a:moveTo>
                <a:lnTo>
                  <a:pt x="11868071" y="4612555"/>
                </a:lnTo>
                <a:cubicBezTo>
                  <a:pt x="11875884" y="4614880"/>
                  <a:pt x="11884458" y="4612555"/>
                  <a:pt x="11887850" y="4604474"/>
                </a:cubicBezTo>
                <a:cubicBezTo>
                  <a:pt x="11890746" y="4597612"/>
                  <a:pt x="11887660" y="4587015"/>
                  <a:pt x="11879771" y="4584690"/>
                </a:cubicBezTo>
                <a:lnTo>
                  <a:pt x="11870662" y="4581984"/>
                </a:lnTo>
                <a:cubicBezTo>
                  <a:pt x="11862850" y="4579659"/>
                  <a:pt x="11854275" y="4581946"/>
                  <a:pt x="11850884" y="4590065"/>
                </a:cubicBezTo>
                <a:cubicBezTo>
                  <a:pt x="11848025" y="4596964"/>
                  <a:pt x="11851112" y="4607523"/>
                  <a:pt x="11858963" y="4609848"/>
                </a:cubicBezTo>
                <a:close/>
                <a:moveTo>
                  <a:pt x="11810602" y="4794683"/>
                </a:moveTo>
                <a:cubicBezTo>
                  <a:pt x="11815365" y="4801773"/>
                  <a:pt x="11823940" y="4803717"/>
                  <a:pt x="11831372" y="4799677"/>
                </a:cubicBezTo>
                <a:lnTo>
                  <a:pt x="11837279" y="4796475"/>
                </a:lnTo>
                <a:cubicBezTo>
                  <a:pt x="11844214" y="4792701"/>
                  <a:pt x="11846691" y="4782219"/>
                  <a:pt x="11842270" y="4775701"/>
                </a:cubicBezTo>
                <a:cubicBezTo>
                  <a:pt x="11837507" y="4768610"/>
                  <a:pt x="11828932" y="4766628"/>
                  <a:pt x="11821501" y="4770707"/>
                </a:cubicBezTo>
                <a:lnTo>
                  <a:pt x="11815594" y="4773909"/>
                </a:lnTo>
                <a:cubicBezTo>
                  <a:pt x="11808620" y="4777682"/>
                  <a:pt x="11806181" y="4788165"/>
                  <a:pt x="11810602" y="4794683"/>
                </a:cubicBezTo>
                <a:close/>
                <a:moveTo>
                  <a:pt x="11798520" y="4899051"/>
                </a:moveTo>
                <a:cubicBezTo>
                  <a:pt x="11802331" y="4905988"/>
                  <a:pt x="11811326" y="4909991"/>
                  <a:pt x="11818757" y="4905950"/>
                </a:cubicBezTo>
                <a:lnTo>
                  <a:pt x="11830571" y="4899546"/>
                </a:lnTo>
                <a:cubicBezTo>
                  <a:pt x="11837507" y="4895773"/>
                  <a:pt x="11841509" y="4886662"/>
                  <a:pt x="11837468" y="4879306"/>
                </a:cubicBezTo>
                <a:cubicBezTo>
                  <a:pt x="11833658" y="4872368"/>
                  <a:pt x="11824664" y="4868366"/>
                  <a:pt x="11817233" y="4872406"/>
                </a:cubicBezTo>
                <a:lnTo>
                  <a:pt x="11805418" y="4878810"/>
                </a:lnTo>
                <a:cubicBezTo>
                  <a:pt x="11798483" y="4882584"/>
                  <a:pt x="11794481" y="4891694"/>
                  <a:pt x="11798520" y="4899051"/>
                </a:cubicBezTo>
                <a:close/>
                <a:moveTo>
                  <a:pt x="11796386" y="5241352"/>
                </a:moveTo>
                <a:cubicBezTo>
                  <a:pt x="11791127" y="5234796"/>
                  <a:pt x="11782095" y="5234415"/>
                  <a:pt x="11775578" y="5239103"/>
                </a:cubicBezTo>
                <a:lnTo>
                  <a:pt x="11767994" y="5244516"/>
                </a:lnTo>
                <a:cubicBezTo>
                  <a:pt x="11761478" y="5249166"/>
                  <a:pt x="11760944" y="5259382"/>
                  <a:pt x="11765746" y="5265329"/>
                </a:cubicBezTo>
                <a:cubicBezTo>
                  <a:pt x="11771005" y="5271885"/>
                  <a:pt x="11780037" y="5272228"/>
                  <a:pt x="11786554" y="5267577"/>
                </a:cubicBezTo>
                <a:cubicBezTo>
                  <a:pt x="11789069" y="5265786"/>
                  <a:pt x="11791585" y="5263956"/>
                  <a:pt x="11794138" y="5262164"/>
                </a:cubicBezTo>
                <a:cubicBezTo>
                  <a:pt x="11800617" y="5257514"/>
                  <a:pt x="11801188" y="5247337"/>
                  <a:pt x="11796386" y="5241352"/>
                </a:cubicBezTo>
                <a:close/>
                <a:moveTo>
                  <a:pt x="11770662" y="5184289"/>
                </a:moveTo>
                <a:cubicBezTo>
                  <a:pt x="11773140" y="5177504"/>
                  <a:pt x="11769671" y="5167098"/>
                  <a:pt x="11761821" y="5165268"/>
                </a:cubicBezTo>
                <a:cubicBezTo>
                  <a:pt x="11754962" y="5163706"/>
                  <a:pt x="11747835" y="5163210"/>
                  <a:pt x="11742004" y="5168089"/>
                </a:cubicBezTo>
                <a:cubicBezTo>
                  <a:pt x="11737316" y="5171977"/>
                  <a:pt x="11735068" y="5177276"/>
                  <a:pt x="11734420" y="5183260"/>
                </a:cubicBezTo>
                <a:cubicBezTo>
                  <a:pt x="11733620" y="5190960"/>
                  <a:pt x="11739946" y="5199003"/>
                  <a:pt x="11747835" y="5199346"/>
                </a:cubicBezTo>
                <a:cubicBezTo>
                  <a:pt x="11753323" y="5199613"/>
                  <a:pt x="11758276" y="5197097"/>
                  <a:pt x="11761212" y="5192980"/>
                </a:cubicBezTo>
                <a:cubicBezTo>
                  <a:pt x="11765365" y="5191799"/>
                  <a:pt x="11768910" y="5189016"/>
                  <a:pt x="11770662" y="5184289"/>
                </a:cubicBezTo>
                <a:close/>
                <a:moveTo>
                  <a:pt x="11787888" y="5097608"/>
                </a:moveTo>
                <a:cubicBezTo>
                  <a:pt x="11778628" y="5080570"/>
                  <a:pt x="11751264" y="5093454"/>
                  <a:pt x="11760601" y="5110569"/>
                </a:cubicBezTo>
                <a:cubicBezTo>
                  <a:pt x="11769862" y="5127570"/>
                  <a:pt x="11797187" y="5114724"/>
                  <a:pt x="11787888" y="5097608"/>
                </a:cubicBezTo>
                <a:close/>
                <a:moveTo>
                  <a:pt x="11775578" y="5059148"/>
                </a:moveTo>
                <a:cubicBezTo>
                  <a:pt x="11775121" y="5059071"/>
                  <a:pt x="11775083" y="5059071"/>
                  <a:pt x="11774855" y="5058995"/>
                </a:cubicBezTo>
                <a:cubicBezTo>
                  <a:pt x="11774702" y="5058957"/>
                  <a:pt x="11774664" y="5058918"/>
                  <a:pt x="11774588" y="5058881"/>
                </a:cubicBezTo>
                <a:lnTo>
                  <a:pt x="11774588" y="5058881"/>
                </a:lnTo>
                <a:cubicBezTo>
                  <a:pt x="11774017" y="5058118"/>
                  <a:pt x="11773483" y="5057279"/>
                  <a:pt x="11773063" y="5056479"/>
                </a:cubicBezTo>
                <a:cubicBezTo>
                  <a:pt x="11768948" y="5049427"/>
                  <a:pt x="11757934" y="5048893"/>
                  <a:pt x="11751912" y="5053392"/>
                </a:cubicBezTo>
                <a:cubicBezTo>
                  <a:pt x="11744748" y="5058728"/>
                  <a:pt x="11744710" y="5067457"/>
                  <a:pt x="11748826" y="5074547"/>
                </a:cubicBezTo>
                <a:cubicBezTo>
                  <a:pt x="11753589" y="5082666"/>
                  <a:pt x="11761821" y="5087355"/>
                  <a:pt x="11770891" y="5089032"/>
                </a:cubicBezTo>
                <a:cubicBezTo>
                  <a:pt x="11778665" y="5090519"/>
                  <a:pt x="11787278" y="5084420"/>
                  <a:pt x="11788193" y="5076453"/>
                </a:cubicBezTo>
                <a:cubicBezTo>
                  <a:pt x="11789069" y="5068105"/>
                  <a:pt x="11783924" y="5060710"/>
                  <a:pt x="11775578" y="5059148"/>
                </a:cubicBezTo>
                <a:close/>
                <a:moveTo>
                  <a:pt x="11755685" y="4959392"/>
                </a:moveTo>
                <a:lnTo>
                  <a:pt x="11749778" y="4962594"/>
                </a:lnTo>
                <a:cubicBezTo>
                  <a:pt x="11742842" y="4966368"/>
                  <a:pt x="11740594" y="4977002"/>
                  <a:pt x="11745014" y="4983445"/>
                </a:cubicBezTo>
                <a:cubicBezTo>
                  <a:pt x="11749930" y="4990535"/>
                  <a:pt x="11758430" y="4992250"/>
                  <a:pt x="11765860" y="4988209"/>
                </a:cubicBezTo>
                <a:lnTo>
                  <a:pt x="11771767" y="4985007"/>
                </a:lnTo>
                <a:cubicBezTo>
                  <a:pt x="11778703" y="4981234"/>
                  <a:pt x="11780952" y="4970598"/>
                  <a:pt x="11776531" y="4964157"/>
                </a:cubicBezTo>
                <a:cubicBezTo>
                  <a:pt x="11771615" y="4957067"/>
                  <a:pt x="11763117" y="4955351"/>
                  <a:pt x="11755685" y="4959392"/>
                </a:cubicBezTo>
                <a:close/>
                <a:moveTo>
                  <a:pt x="11718414" y="4934425"/>
                </a:moveTo>
                <a:cubicBezTo>
                  <a:pt x="11721577" y="4941476"/>
                  <a:pt x="11731219" y="4945860"/>
                  <a:pt x="11738421" y="4941972"/>
                </a:cubicBezTo>
                <a:lnTo>
                  <a:pt x="11744328" y="4938770"/>
                </a:lnTo>
                <a:cubicBezTo>
                  <a:pt x="11751494" y="4934882"/>
                  <a:pt x="11755419" y="4926610"/>
                  <a:pt x="11751874" y="4918758"/>
                </a:cubicBezTo>
                <a:cubicBezTo>
                  <a:pt x="11748712" y="4911744"/>
                  <a:pt x="11739069" y="4907323"/>
                  <a:pt x="11731866" y="4911249"/>
                </a:cubicBezTo>
                <a:lnTo>
                  <a:pt x="11725959" y="4914451"/>
                </a:lnTo>
                <a:cubicBezTo>
                  <a:pt x="11718757" y="4918339"/>
                  <a:pt x="11714870" y="4926610"/>
                  <a:pt x="11718414" y="4934425"/>
                </a:cubicBezTo>
                <a:close/>
                <a:moveTo>
                  <a:pt x="11701950" y="5288085"/>
                </a:moveTo>
                <a:cubicBezTo>
                  <a:pt x="11702332" y="5288581"/>
                  <a:pt x="11702789" y="5288924"/>
                  <a:pt x="11703209" y="5289343"/>
                </a:cubicBezTo>
                <a:cubicBezTo>
                  <a:pt x="11703589" y="5291477"/>
                  <a:pt x="11704009" y="5293612"/>
                  <a:pt x="11704580" y="5295709"/>
                </a:cubicBezTo>
                <a:cubicBezTo>
                  <a:pt x="11705304" y="5298339"/>
                  <a:pt x="11706905" y="5300740"/>
                  <a:pt x="11708925" y="5302723"/>
                </a:cubicBezTo>
                <a:cubicBezTo>
                  <a:pt x="11709116" y="5304704"/>
                  <a:pt x="11709573" y="5306573"/>
                  <a:pt x="11710602" y="5308021"/>
                </a:cubicBezTo>
                <a:cubicBezTo>
                  <a:pt x="11714146" y="5312976"/>
                  <a:pt x="11717500" y="5317246"/>
                  <a:pt x="11723292" y="5319723"/>
                </a:cubicBezTo>
                <a:cubicBezTo>
                  <a:pt x="11725884" y="5320828"/>
                  <a:pt x="11727789" y="5321362"/>
                  <a:pt x="11730723" y="5321591"/>
                </a:cubicBezTo>
                <a:cubicBezTo>
                  <a:pt x="11734344" y="5321896"/>
                  <a:pt x="11735144" y="5323954"/>
                  <a:pt x="11730838" y="5320295"/>
                </a:cubicBezTo>
                <a:cubicBezTo>
                  <a:pt x="11736935" y="5325441"/>
                  <a:pt x="11745548" y="5326737"/>
                  <a:pt x="11751798" y="5320828"/>
                </a:cubicBezTo>
                <a:cubicBezTo>
                  <a:pt x="11754771" y="5318008"/>
                  <a:pt x="11756448" y="5313357"/>
                  <a:pt x="11756296" y="5308936"/>
                </a:cubicBezTo>
                <a:cubicBezTo>
                  <a:pt x="11757744" y="5307754"/>
                  <a:pt x="11758887" y="5306343"/>
                  <a:pt x="11760144" y="5304743"/>
                </a:cubicBezTo>
                <a:cubicBezTo>
                  <a:pt x="11760601" y="5304209"/>
                  <a:pt x="11761097" y="5303752"/>
                  <a:pt x="11761630" y="5303256"/>
                </a:cubicBezTo>
                <a:cubicBezTo>
                  <a:pt x="11763841" y="5301655"/>
                  <a:pt x="11765860" y="5299711"/>
                  <a:pt x="11768110" y="5298072"/>
                </a:cubicBezTo>
                <a:cubicBezTo>
                  <a:pt x="11776303" y="5291973"/>
                  <a:pt x="11773216" y="5281186"/>
                  <a:pt x="11766356" y="5275811"/>
                </a:cubicBezTo>
                <a:cubicBezTo>
                  <a:pt x="11763535" y="5273143"/>
                  <a:pt x="11759687" y="5271732"/>
                  <a:pt x="11755228" y="5272457"/>
                </a:cubicBezTo>
                <a:cubicBezTo>
                  <a:pt x="11754847" y="5272457"/>
                  <a:pt x="11754466" y="5272418"/>
                  <a:pt x="11754046" y="5272418"/>
                </a:cubicBezTo>
                <a:cubicBezTo>
                  <a:pt x="11761173" y="5262279"/>
                  <a:pt x="11753780" y="5244554"/>
                  <a:pt x="11739107" y="5249243"/>
                </a:cubicBezTo>
                <a:cubicBezTo>
                  <a:pt x="11729389" y="5252369"/>
                  <a:pt x="11717804" y="5254236"/>
                  <a:pt x="11710259" y="5261669"/>
                </a:cubicBezTo>
                <a:cubicBezTo>
                  <a:pt x="11709268" y="5262660"/>
                  <a:pt x="11708429" y="5263727"/>
                  <a:pt x="11707629" y="5264795"/>
                </a:cubicBezTo>
                <a:lnTo>
                  <a:pt x="11704084" y="5267311"/>
                </a:lnTo>
                <a:cubicBezTo>
                  <a:pt x="11697568" y="5271923"/>
                  <a:pt x="11697111" y="5282177"/>
                  <a:pt x="11701950" y="5288085"/>
                </a:cubicBezTo>
                <a:close/>
                <a:moveTo>
                  <a:pt x="11705418" y="5405870"/>
                </a:moveTo>
                <a:cubicBezTo>
                  <a:pt x="11724245" y="5409034"/>
                  <a:pt x="11729352" y="5379836"/>
                  <a:pt x="11710563" y="5376710"/>
                </a:cubicBezTo>
                <a:cubicBezTo>
                  <a:pt x="11691738" y="5373546"/>
                  <a:pt x="11686631" y="5402706"/>
                  <a:pt x="11705418" y="5405870"/>
                </a:cubicBezTo>
                <a:close/>
                <a:moveTo>
                  <a:pt x="11693604" y="5486414"/>
                </a:moveTo>
                <a:cubicBezTo>
                  <a:pt x="11691089" y="5488206"/>
                  <a:pt x="11688574" y="5490035"/>
                  <a:pt x="11686059" y="5491827"/>
                </a:cubicBezTo>
                <a:cubicBezTo>
                  <a:pt x="11679733" y="5496325"/>
                  <a:pt x="11680038" y="5507608"/>
                  <a:pt x="11685220" y="5512754"/>
                </a:cubicBezTo>
                <a:cubicBezTo>
                  <a:pt x="11691509" y="5519005"/>
                  <a:pt x="11699359" y="5518433"/>
                  <a:pt x="11706143" y="5513592"/>
                </a:cubicBezTo>
                <a:lnTo>
                  <a:pt x="11713727" y="5508180"/>
                </a:lnTo>
                <a:cubicBezTo>
                  <a:pt x="11720053" y="5503643"/>
                  <a:pt x="11719748" y="5492360"/>
                  <a:pt x="11714565" y="5487252"/>
                </a:cubicBezTo>
                <a:cubicBezTo>
                  <a:pt x="11708200" y="5481039"/>
                  <a:pt x="11700350" y="5481611"/>
                  <a:pt x="11693604" y="5486414"/>
                </a:cubicBezTo>
                <a:close/>
                <a:moveTo>
                  <a:pt x="11650197" y="5293345"/>
                </a:moveTo>
                <a:cubicBezTo>
                  <a:pt x="11651074" y="5301274"/>
                  <a:pt x="11660030" y="5306573"/>
                  <a:pt x="11667461" y="5305200"/>
                </a:cubicBezTo>
                <a:cubicBezTo>
                  <a:pt x="11674322" y="5303904"/>
                  <a:pt x="11678322" y="5298415"/>
                  <a:pt x="11679085" y="5292049"/>
                </a:cubicBezTo>
                <a:cubicBezTo>
                  <a:pt x="11684001" y="5289991"/>
                  <a:pt x="11687697" y="5285798"/>
                  <a:pt x="11688154" y="5279852"/>
                </a:cubicBezTo>
                <a:cubicBezTo>
                  <a:pt x="11688727" y="5272457"/>
                  <a:pt x="11682552" y="5263842"/>
                  <a:pt x="11674511" y="5263956"/>
                </a:cubicBezTo>
                <a:cubicBezTo>
                  <a:pt x="11666699" y="5264109"/>
                  <a:pt x="11659001" y="5266129"/>
                  <a:pt x="11654199" y="5272876"/>
                </a:cubicBezTo>
                <a:cubicBezTo>
                  <a:pt x="11649855" y="5279051"/>
                  <a:pt x="11649360" y="5286103"/>
                  <a:pt x="11650197" y="5293345"/>
                </a:cubicBezTo>
                <a:close/>
                <a:moveTo>
                  <a:pt x="11630457" y="5406938"/>
                </a:moveTo>
                <a:lnTo>
                  <a:pt x="11629351" y="5413418"/>
                </a:lnTo>
                <a:cubicBezTo>
                  <a:pt x="11628017" y="5421308"/>
                  <a:pt x="11636326" y="5428512"/>
                  <a:pt x="11643567" y="5428779"/>
                </a:cubicBezTo>
                <a:cubicBezTo>
                  <a:pt x="11652370" y="5429122"/>
                  <a:pt x="11657629" y="5422452"/>
                  <a:pt x="11658924" y="5414523"/>
                </a:cubicBezTo>
                <a:lnTo>
                  <a:pt x="11659992" y="5408043"/>
                </a:lnTo>
                <a:cubicBezTo>
                  <a:pt x="11661326" y="5400114"/>
                  <a:pt x="11653056" y="5392948"/>
                  <a:pt x="11645776" y="5392643"/>
                </a:cubicBezTo>
                <a:cubicBezTo>
                  <a:pt x="11637012" y="5392338"/>
                  <a:pt x="11631790" y="5399009"/>
                  <a:pt x="11630457" y="5406938"/>
                </a:cubicBezTo>
                <a:close/>
                <a:moveTo>
                  <a:pt x="11597187" y="5365732"/>
                </a:moveTo>
                <a:cubicBezTo>
                  <a:pt x="11595930" y="5373356"/>
                  <a:pt x="11600884" y="5381894"/>
                  <a:pt x="11608925" y="5383075"/>
                </a:cubicBezTo>
                <a:cubicBezTo>
                  <a:pt x="11616699" y="5384219"/>
                  <a:pt x="11624892" y="5379531"/>
                  <a:pt x="11626265" y="5371335"/>
                </a:cubicBezTo>
                <a:lnTo>
                  <a:pt x="11629504" y="5351856"/>
                </a:lnTo>
                <a:cubicBezTo>
                  <a:pt x="11630800" y="5344233"/>
                  <a:pt x="11625846" y="5335694"/>
                  <a:pt x="11617766" y="5334513"/>
                </a:cubicBezTo>
                <a:cubicBezTo>
                  <a:pt x="11609992" y="5333370"/>
                  <a:pt x="11601798" y="5338096"/>
                  <a:pt x="11600426" y="5346254"/>
                </a:cubicBezTo>
                <a:lnTo>
                  <a:pt x="11597187" y="5365732"/>
                </a:lnTo>
                <a:close/>
                <a:moveTo>
                  <a:pt x="11596387" y="5465449"/>
                </a:moveTo>
                <a:cubicBezTo>
                  <a:pt x="11588955" y="5468384"/>
                  <a:pt x="11585144" y="5477266"/>
                  <a:pt x="11588079" y="5484661"/>
                </a:cubicBezTo>
                <a:cubicBezTo>
                  <a:pt x="11591051" y="5492169"/>
                  <a:pt x="11599816" y="5495905"/>
                  <a:pt x="11607286" y="5492970"/>
                </a:cubicBezTo>
                <a:lnTo>
                  <a:pt x="11615937" y="5489578"/>
                </a:lnTo>
                <a:cubicBezTo>
                  <a:pt x="11623407" y="5486681"/>
                  <a:pt x="11627180" y="5477761"/>
                  <a:pt x="11624244" y="5470366"/>
                </a:cubicBezTo>
                <a:cubicBezTo>
                  <a:pt x="11621273" y="5462857"/>
                  <a:pt x="11612507" y="5459121"/>
                  <a:pt x="11605000" y="5462056"/>
                </a:cubicBezTo>
                <a:lnTo>
                  <a:pt x="11596387" y="5465449"/>
                </a:lnTo>
                <a:close/>
                <a:moveTo>
                  <a:pt x="11580228" y="5324869"/>
                </a:moveTo>
                <a:cubicBezTo>
                  <a:pt x="11599016" y="5327995"/>
                  <a:pt x="11601379" y="5298453"/>
                  <a:pt x="11582668" y="5295328"/>
                </a:cubicBezTo>
                <a:cubicBezTo>
                  <a:pt x="11563879" y="5292202"/>
                  <a:pt x="11561516" y="5321743"/>
                  <a:pt x="11580228" y="5324869"/>
                </a:cubicBezTo>
                <a:close/>
                <a:moveTo>
                  <a:pt x="11530228" y="5491026"/>
                </a:moveTo>
                <a:cubicBezTo>
                  <a:pt x="11530113" y="5491255"/>
                  <a:pt x="11530076" y="5491369"/>
                  <a:pt x="11529999" y="5491522"/>
                </a:cubicBezTo>
                <a:cubicBezTo>
                  <a:pt x="11529961" y="5491560"/>
                  <a:pt x="11529924" y="5491598"/>
                  <a:pt x="11529885" y="5491674"/>
                </a:cubicBezTo>
                <a:cubicBezTo>
                  <a:pt x="11529809" y="5491712"/>
                  <a:pt x="11529809" y="5491712"/>
                  <a:pt x="11529733" y="5491751"/>
                </a:cubicBezTo>
                <a:cubicBezTo>
                  <a:pt x="11528818" y="5492132"/>
                  <a:pt x="11527904" y="5492436"/>
                  <a:pt x="11526951" y="5492627"/>
                </a:cubicBezTo>
                <a:cubicBezTo>
                  <a:pt x="11519253" y="5494762"/>
                  <a:pt x="11516051" y="5505168"/>
                  <a:pt x="11518833" y="5511953"/>
                </a:cubicBezTo>
                <a:cubicBezTo>
                  <a:pt x="11522149" y="5520034"/>
                  <a:pt x="11530381" y="5522207"/>
                  <a:pt x="11538156" y="5520072"/>
                </a:cubicBezTo>
                <a:cubicBezTo>
                  <a:pt x="11547034" y="5517595"/>
                  <a:pt x="11553590" y="5511000"/>
                  <a:pt x="11557438" y="5502843"/>
                </a:cubicBezTo>
                <a:cubicBezTo>
                  <a:pt x="11560754" y="5495829"/>
                  <a:pt x="11557057" y="5486147"/>
                  <a:pt x="11549779" y="5483326"/>
                </a:cubicBezTo>
                <a:cubicBezTo>
                  <a:pt x="11542042" y="5480391"/>
                  <a:pt x="11533772" y="5483517"/>
                  <a:pt x="11530228" y="5491026"/>
                </a:cubicBezTo>
                <a:close/>
                <a:moveTo>
                  <a:pt x="11516280" y="5489158"/>
                </a:moveTo>
                <a:cubicBezTo>
                  <a:pt x="11533697" y="5496782"/>
                  <a:pt x="11541775" y="5468232"/>
                  <a:pt x="11524549" y="5460684"/>
                </a:cubicBezTo>
                <a:cubicBezTo>
                  <a:pt x="11507096" y="5453061"/>
                  <a:pt x="11499055" y="5481611"/>
                  <a:pt x="11516280" y="5489158"/>
                </a:cubicBezTo>
                <a:close/>
                <a:moveTo>
                  <a:pt x="11511326" y="5609269"/>
                </a:moveTo>
                <a:lnTo>
                  <a:pt x="11517347" y="5611899"/>
                </a:lnTo>
                <a:cubicBezTo>
                  <a:pt x="11524435" y="5615025"/>
                  <a:pt x="11533886" y="5612471"/>
                  <a:pt x="11537088" y="5604923"/>
                </a:cubicBezTo>
                <a:cubicBezTo>
                  <a:pt x="11539031" y="5600311"/>
                  <a:pt x="11538497" y="5595051"/>
                  <a:pt x="11536059" y="5590858"/>
                </a:cubicBezTo>
                <a:cubicBezTo>
                  <a:pt x="11537469" y="5590133"/>
                  <a:pt x="11539031" y="5589562"/>
                  <a:pt x="11540099" y="5588342"/>
                </a:cubicBezTo>
                <a:cubicBezTo>
                  <a:pt x="11545167" y="5587960"/>
                  <a:pt x="11549969" y="5585292"/>
                  <a:pt x="11552179" y="5580299"/>
                </a:cubicBezTo>
                <a:lnTo>
                  <a:pt x="11553590" y="5577097"/>
                </a:lnTo>
                <a:cubicBezTo>
                  <a:pt x="11554161" y="5577402"/>
                  <a:pt x="11554466" y="5577898"/>
                  <a:pt x="11555114" y="5578165"/>
                </a:cubicBezTo>
                <a:cubicBezTo>
                  <a:pt x="11572568" y="5585826"/>
                  <a:pt x="11582896" y="5558038"/>
                  <a:pt x="11565441" y="5550376"/>
                </a:cubicBezTo>
                <a:cubicBezTo>
                  <a:pt x="11558239" y="5547212"/>
                  <a:pt x="11552370" y="5550262"/>
                  <a:pt x="11549054" y="5555256"/>
                </a:cubicBezTo>
                <a:cubicBezTo>
                  <a:pt x="11548673" y="5555026"/>
                  <a:pt x="11548406" y="5554645"/>
                  <a:pt x="11547988" y="5554455"/>
                </a:cubicBezTo>
                <a:cubicBezTo>
                  <a:pt x="11545663" y="5553464"/>
                  <a:pt x="11543072" y="5553083"/>
                  <a:pt x="11540518" y="5553235"/>
                </a:cubicBezTo>
                <a:cubicBezTo>
                  <a:pt x="11540442" y="5548356"/>
                  <a:pt x="11538270" y="5543782"/>
                  <a:pt x="11533429" y="5540999"/>
                </a:cubicBezTo>
                <a:cubicBezTo>
                  <a:pt x="11527065" y="5537340"/>
                  <a:pt x="11516433" y="5539093"/>
                  <a:pt x="11513193" y="5546488"/>
                </a:cubicBezTo>
                <a:lnTo>
                  <a:pt x="11510563" y="5552511"/>
                </a:lnTo>
                <a:cubicBezTo>
                  <a:pt x="11507362" y="5559830"/>
                  <a:pt x="11508544" y="5568406"/>
                  <a:pt x="11516013" y="5572713"/>
                </a:cubicBezTo>
                <a:cubicBezTo>
                  <a:pt x="11516280" y="5572866"/>
                  <a:pt x="11516585" y="5572942"/>
                  <a:pt x="11516851" y="5573094"/>
                </a:cubicBezTo>
                <a:cubicBezTo>
                  <a:pt x="11516204" y="5575839"/>
                  <a:pt x="11516356" y="5578698"/>
                  <a:pt x="11517081" y="5581480"/>
                </a:cubicBezTo>
                <a:cubicBezTo>
                  <a:pt x="11511745" y="5581710"/>
                  <a:pt x="11506524" y="5584340"/>
                  <a:pt x="11504314" y="5589523"/>
                </a:cubicBezTo>
                <a:cubicBezTo>
                  <a:pt x="11501303" y="5596728"/>
                  <a:pt x="11503742" y="5605952"/>
                  <a:pt x="11511326" y="5609269"/>
                </a:cubicBezTo>
                <a:close/>
                <a:moveTo>
                  <a:pt x="11494710" y="5652228"/>
                </a:moveTo>
                <a:cubicBezTo>
                  <a:pt x="11503094" y="5654515"/>
                  <a:pt x="11509992" y="5650284"/>
                  <a:pt x="11513346" y="5642661"/>
                </a:cubicBezTo>
                <a:lnTo>
                  <a:pt x="11515976" y="5636638"/>
                </a:lnTo>
                <a:cubicBezTo>
                  <a:pt x="11519101" y="5629510"/>
                  <a:pt x="11513612" y="5619942"/>
                  <a:pt x="11506410" y="5617998"/>
                </a:cubicBezTo>
                <a:cubicBezTo>
                  <a:pt x="11498026" y="5615673"/>
                  <a:pt x="11491128" y="5619942"/>
                  <a:pt x="11487774" y="5627565"/>
                </a:cubicBezTo>
                <a:lnTo>
                  <a:pt x="11485144" y="5633588"/>
                </a:lnTo>
                <a:cubicBezTo>
                  <a:pt x="11482019" y="5640678"/>
                  <a:pt x="11487546" y="5650246"/>
                  <a:pt x="11494710" y="5652228"/>
                </a:cubicBezTo>
                <a:close/>
                <a:moveTo>
                  <a:pt x="11464260" y="5680779"/>
                </a:moveTo>
                <a:cubicBezTo>
                  <a:pt x="11456028" y="5681579"/>
                  <a:pt x="11447682" y="5683981"/>
                  <a:pt x="11444024" y="5690003"/>
                </a:cubicBezTo>
                <a:cubicBezTo>
                  <a:pt x="11438841" y="5698580"/>
                  <a:pt x="11436288" y="5711883"/>
                  <a:pt x="11441052" y="5721108"/>
                </a:cubicBezTo>
                <a:cubicBezTo>
                  <a:pt x="11431257" y="5725910"/>
                  <a:pt x="11427941" y="5742568"/>
                  <a:pt x="11441052" y="5748286"/>
                </a:cubicBezTo>
                <a:cubicBezTo>
                  <a:pt x="11451836" y="5753012"/>
                  <a:pt x="11460450" y="5744436"/>
                  <a:pt x="11461326" y="5735402"/>
                </a:cubicBezTo>
                <a:cubicBezTo>
                  <a:pt x="11461516" y="5735440"/>
                  <a:pt x="11461707" y="5735554"/>
                  <a:pt x="11461898" y="5735631"/>
                </a:cubicBezTo>
                <a:cubicBezTo>
                  <a:pt x="11462698" y="5740510"/>
                  <a:pt x="11465861" y="5744779"/>
                  <a:pt x="11470853" y="5746990"/>
                </a:cubicBezTo>
                <a:lnTo>
                  <a:pt x="11482896" y="5752288"/>
                </a:lnTo>
                <a:cubicBezTo>
                  <a:pt x="11488117" y="5754575"/>
                  <a:pt x="11494672" y="5752936"/>
                  <a:pt x="11498787" y="5749010"/>
                </a:cubicBezTo>
                <a:cubicBezTo>
                  <a:pt x="11496692" y="5756100"/>
                  <a:pt x="11499245" y="5763952"/>
                  <a:pt x="11508620" y="5765515"/>
                </a:cubicBezTo>
                <a:cubicBezTo>
                  <a:pt x="11509915" y="5765744"/>
                  <a:pt x="11511021" y="5765363"/>
                  <a:pt x="11512203" y="5765287"/>
                </a:cubicBezTo>
                <a:cubicBezTo>
                  <a:pt x="11512508" y="5766392"/>
                  <a:pt x="11512622" y="5767497"/>
                  <a:pt x="11513231" y="5768565"/>
                </a:cubicBezTo>
                <a:cubicBezTo>
                  <a:pt x="11516813" y="5774931"/>
                  <a:pt x="11526836" y="5778933"/>
                  <a:pt x="11533392" y="5774282"/>
                </a:cubicBezTo>
                <a:lnTo>
                  <a:pt x="11540975" y="5768869"/>
                </a:lnTo>
                <a:cubicBezTo>
                  <a:pt x="11541813" y="5768260"/>
                  <a:pt x="11542424" y="5767497"/>
                  <a:pt x="11543147" y="5766773"/>
                </a:cubicBezTo>
                <a:cubicBezTo>
                  <a:pt x="11543338" y="5769099"/>
                  <a:pt x="11543414" y="5771462"/>
                  <a:pt x="11544824" y="5773558"/>
                </a:cubicBezTo>
                <a:cubicBezTo>
                  <a:pt x="11549131" y="5780038"/>
                  <a:pt x="11558811" y="5782363"/>
                  <a:pt x="11565327" y="5777713"/>
                </a:cubicBezTo>
                <a:lnTo>
                  <a:pt x="11572911" y="5772301"/>
                </a:lnTo>
                <a:cubicBezTo>
                  <a:pt x="11579428" y="5767650"/>
                  <a:pt x="11581600" y="5758616"/>
                  <a:pt x="11577065" y="5751755"/>
                </a:cubicBezTo>
                <a:cubicBezTo>
                  <a:pt x="11572759" y="5745236"/>
                  <a:pt x="11563079" y="5742949"/>
                  <a:pt x="11556524" y="5747600"/>
                </a:cubicBezTo>
                <a:lnTo>
                  <a:pt x="11551570" y="5751145"/>
                </a:lnTo>
                <a:cubicBezTo>
                  <a:pt x="11557934" y="5743369"/>
                  <a:pt x="11557477" y="5730485"/>
                  <a:pt x="11545167" y="5728426"/>
                </a:cubicBezTo>
                <a:cubicBezTo>
                  <a:pt x="11534687" y="5726673"/>
                  <a:pt x="11527484" y="5734906"/>
                  <a:pt x="11526456" y="5743026"/>
                </a:cubicBezTo>
                <a:lnTo>
                  <a:pt x="11526074" y="5743293"/>
                </a:lnTo>
                <a:cubicBezTo>
                  <a:pt x="11524512" y="5740243"/>
                  <a:pt x="11521654" y="5737841"/>
                  <a:pt x="11516967" y="5737079"/>
                </a:cubicBezTo>
                <a:cubicBezTo>
                  <a:pt x="11510601" y="5736012"/>
                  <a:pt x="11505533" y="5738756"/>
                  <a:pt x="11502217" y="5742797"/>
                </a:cubicBezTo>
                <a:cubicBezTo>
                  <a:pt x="11502713" y="5740815"/>
                  <a:pt x="11503056" y="5738833"/>
                  <a:pt x="11502865" y="5736926"/>
                </a:cubicBezTo>
                <a:cubicBezTo>
                  <a:pt x="11506753" y="5734944"/>
                  <a:pt x="11510221" y="5732086"/>
                  <a:pt x="11512965" y="5727969"/>
                </a:cubicBezTo>
                <a:cubicBezTo>
                  <a:pt x="11517271" y="5721603"/>
                  <a:pt x="11517956" y="5714399"/>
                  <a:pt x="11516204" y="5707690"/>
                </a:cubicBezTo>
                <a:cubicBezTo>
                  <a:pt x="11517881" y="5706356"/>
                  <a:pt x="11519290" y="5704640"/>
                  <a:pt x="11520244" y="5702506"/>
                </a:cubicBezTo>
                <a:lnTo>
                  <a:pt x="11522874" y="5696483"/>
                </a:lnTo>
                <a:cubicBezTo>
                  <a:pt x="11523597" y="5694844"/>
                  <a:pt x="11523978" y="5693052"/>
                  <a:pt x="11524054" y="5691223"/>
                </a:cubicBezTo>
                <a:cubicBezTo>
                  <a:pt x="11525197" y="5696636"/>
                  <a:pt x="11529771" y="5701553"/>
                  <a:pt x="11534725" y="5703001"/>
                </a:cubicBezTo>
                <a:cubicBezTo>
                  <a:pt x="11543261" y="5705441"/>
                  <a:pt x="11549817" y="5700180"/>
                  <a:pt x="11553056" y="5692824"/>
                </a:cubicBezTo>
                <a:lnTo>
                  <a:pt x="11555686" y="5686801"/>
                </a:lnTo>
                <a:cubicBezTo>
                  <a:pt x="11558886" y="5679482"/>
                  <a:pt x="11552484" y="5670487"/>
                  <a:pt x="11545549" y="5668504"/>
                </a:cubicBezTo>
                <a:cubicBezTo>
                  <a:pt x="11537011" y="5666065"/>
                  <a:pt x="11530456" y="5671287"/>
                  <a:pt x="11527217" y="5678644"/>
                </a:cubicBezTo>
                <a:lnTo>
                  <a:pt x="11524588" y="5684666"/>
                </a:lnTo>
                <a:cubicBezTo>
                  <a:pt x="11524206" y="5685581"/>
                  <a:pt x="11523940" y="5686535"/>
                  <a:pt x="11523826" y="5687487"/>
                </a:cubicBezTo>
                <a:cubicBezTo>
                  <a:pt x="11522988" y="5682875"/>
                  <a:pt x="11520206" y="5678682"/>
                  <a:pt x="11515670" y="5676814"/>
                </a:cubicBezTo>
                <a:cubicBezTo>
                  <a:pt x="11508620" y="5673917"/>
                  <a:pt x="11500046" y="5676319"/>
                  <a:pt x="11496463" y="5683256"/>
                </a:cubicBezTo>
                <a:cubicBezTo>
                  <a:pt x="11495205" y="5682799"/>
                  <a:pt x="11493833" y="5682570"/>
                  <a:pt x="11492462" y="5682494"/>
                </a:cubicBezTo>
                <a:cubicBezTo>
                  <a:pt x="11496119" y="5676166"/>
                  <a:pt x="11495548" y="5668123"/>
                  <a:pt x="11486935" y="5664311"/>
                </a:cubicBezTo>
                <a:cubicBezTo>
                  <a:pt x="11474321" y="5658822"/>
                  <a:pt x="11462736" y="5670906"/>
                  <a:pt x="11464260" y="5680779"/>
                </a:cubicBezTo>
                <a:close/>
                <a:moveTo>
                  <a:pt x="11465403" y="5520911"/>
                </a:moveTo>
                <a:cubicBezTo>
                  <a:pt x="11458658" y="5517404"/>
                  <a:pt x="11448673" y="5519882"/>
                  <a:pt x="11445434" y="5527277"/>
                </a:cubicBezTo>
                <a:lnTo>
                  <a:pt x="11442804" y="5533299"/>
                </a:lnTo>
                <a:cubicBezTo>
                  <a:pt x="11439603" y="5540618"/>
                  <a:pt x="11441737" y="5549385"/>
                  <a:pt x="11449169" y="5553235"/>
                </a:cubicBezTo>
                <a:cubicBezTo>
                  <a:pt x="11455914" y="5556742"/>
                  <a:pt x="11465899" y="5554264"/>
                  <a:pt x="11469139" y="5546870"/>
                </a:cubicBezTo>
                <a:lnTo>
                  <a:pt x="11471768" y="5540847"/>
                </a:lnTo>
                <a:cubicBezTo>
                  <a:pt x="11474930" y="5533566"/>
                  <a:pt x="11472835" y="5524761"/>
                  <a:pt x="11465403" y="5520911"/>
                </a:cubicBezTo>
                <a:close/>
                <a:moveTo>
                  <a:pt x="11450541" y="5426378"/>
                </a:moveTo>
                <a:lnTo>
                  <a:pt x="11441852" y="5429770"/>
                </a:lnTo>
                <a:cubicBezTo>
                  <a:pt x="11434420" y="5432705"/>
                  <a:pt x="11431372" y="5442464"/>
                  <a:pt x="11434573" y="5449401"/>
                </a:cubicBezTo>
                <a:cubicBezTo>
                  <a:pt x="11438079" y="5457063"/>
                  <a:pt x="11446730" y="5459617"/>
                  <a:pt x="11454200" y="5456681"/>
                </a:cubicBezTo>
                <a:lnTo>
                  <a:pt x="11462850" y="5453289"/>
                </a:lnTo>
                <a:cubicBezTo>
                  <a:pt x="11470319" y="5450392"/>
                  <a:pt x="11473330" y="5440634"/>
                  <a:pt x="11470130" y="5433658"/>
                </a:cubicBezTo>
                <a:cubicBezTo>
                  <a:pt x="11466700" y="5426035"/>
                  <a:pt x="11458010" y="5423481"/>
                  <a:pt x="11450541" y="5426378"/>
                </a:cubicBezTo>
                <a:close/>
                <a:moveTo>
                  <a:pt x="11433391" y="5381094"/>
                </a:moveTo>
                <a:cubicBezTo>
                  <a:pt x="11438650" y="5382694"/>
                  <a:pt x="11444062" y="5381475"/>
                  <a:pt x="11447950" y="5378158"/>
                </a:cubicBezTo>
                <a:cubicBezTo>
                  <a:pt x="11452294" y="5378044"/>
                  <a:pt x="11456371" y="5376214"/>
                  <a:pt x="11459230" y="5372021"/>
                </a:cubicBezTo>
                <a:cubicBezTo>
                  <a:pt x="11463269" y="5366037"/>
                  <a:pt x="11462469" y="5355097"/>
                  <a:pt x="11455305" y="5351438"/>
                </a:cubicBezTo>
                <a:cubicBezTo>
                  <a:pt x="11449016" y="5348236"/>
                  <a:pt x="11442232" y="5345987"/>
                  <a:pt x="11435411" y="5349303"/>
                </a:cubicBezTo>
                <a:cubicBezTo>
                  <a:pt x="11429923" y="5351933"/>
                  <a:pt x="11426418" y="5356507"/>
                  <a:pt x="11424321" y="5362149"/>
                </a:cubicBezTo>
                <a:cubicBezTo>
                  <a:pt x="11421615" y="5369467"/>
                  <a:pt x="11425807" y="5378806"/>
                  <a:pt x="11433391" y="5381094"/>
                </a:cubicBezTo>
                <a:close/>
                <a:moveTo>
                  <a:pt x="11367194" y="5455881"/>
                </a:moveTo>
                <a:cubicBezTo>
                  <a:pt x="11367462" y="5456453"/>
                  <a:pt x="11367805" y="5456911"/>
                  <a:pt x="11368110" y="5457406"/>
                </a:cubicBezTo>
                <a:cubicBezTo>
                  <a:pt x="11367919" y="5459579"/>
                  <a:pt x="11367842" y="5461752"/>
                  <a:pt x="11367881" y="5463924"/>
                </a:cubicBezTo>
                <a:cubicBezTo>
                  <a:pt x="11367919" y="5466669"/>
                  <a:pt x="11368910" y="5469413"/>
                  <a:pt x="11370396" y="5471814"/>
                </a:cubicBezTo>
                <a:cubicBezTo>
                  <a:pt x="11370092" y="5473759"/>
                  <a:pt x="11370092" y="5475703"/>
                  <a:pt x="11370739" y="5477380"/>
                </a:cubicBezTo>
                <a:cubicBezTo>
                  <a:pt x="11372949" y="5483059"/>
                  <a:pt x="11375198" y="5488015"/>
                  <a:pt x="11380152" y="5491827"/>
                </a:cubicBezTo>
                <a:cubicBezTo>
                  <a:pt x="11382363" y="5493504"/>
                  <a:pt x="11384115" y="5494495"/>
                  <a:pt x="11386897" y="5495486"/>
                </a:cubicBezTo>
                <a:cubicBezTo>
                  <a:pt x="11390327" y="5496668"/>
                  <a:pt x="11390594" y="5498840"/>
                  <a:pt x="11387317" y="5494228"/>
                </a:cubicBezTo>
                <a:cubicBezTo>
                  <a:pt x="11391966" y="5500708"/>
                  <a:pt x="11400008" y="5504101"/>
                  <a:pt x="11407477" y="5499870"/>
                </a:cubicBezTo>
                <a:cubicBezTo>
                  <a:pt x="11411059" y="5497849"/>
                  <a:pt x="11413841" y="5493771"/>
                  <a:pt x="11414756" y="5489425"/>
                </a:cubicBezTo>
                <a:cubicBezTo>
                  <a:pt x="11416433" y="5488625"/>
                  <a:pt x="11417918" y="5487558"/>
                  <a:pt x="11419520" y="5486261"/>
                </a:cubicBezTo>
                <a:cubicBezTo>
                  <a:pt x="11420091" y="5485880"/>
                  <a:pt x="11420701" y="5485537"/>
                  <a:pt x="11421311" y="5485194"/>
                </a:cubicBezTo>
                <a:cubicBezTo>
                  <a:pt x="11423864" y="5484165"/>
                  <a:pt x="11426302" y="5482793"/>
                  <a:pt x="11428856" y="5481726"/>
                </a:cubicBezTo>
                <a:cubicBezTo>
                  <a:pt x="11438307" y="5477837"/>
                  <a:pt x="11437964" y="5466630"/>
                  <a:pt x="11432591" y="5459693"/>
                </a:cubicBezTo>
                <a:cubicBezTo>
                  <a:pt x="11430534" y="5456453"/>
                  <a:pt x="11427141" y="5454090"/>
                  <a:pt x="11422645" y="5453709"/>
                </a:cubicBezTo>
                <a:cubicBezTo>
                  <a:pt x="11422263" y="5453594"/>
                  <a:pt x="11421882" y="5453518"/>
                  <a:pt x="11421539" y="5453403"/>
                </a:cubicBezTo>
                <a:cubicBezTo>
                  <a:pt x="11430914" y="5445360"/>
                  <a:pt x="11428095" y="5426340"/>
                  <a:pt x="11412736" y="5427292"/>
                </a:cubicBezTo>
                <a:cubicBezTo>
                  <a:pt x="11402561" y="5427940"/>
                  <a:pt x="11390861" y="5426912"/>
                  <a:pt x="11381753" y="5432248"/>
                </a:cubicBezTo>
                <a:cubicBezTo>
                  <a:pt x="11380533" y="5432972"/>
                  <a:pt x="11379467" y="5433772"/>
                  <a:pt x="11378437" y="5434611"/>
                </a:cubicBezTo>
                <a:lnTo>
                  <a:pt x="11374397" y="5436212"/>
                </a:lnTo>
                <a:cubicBezTo>
                  <a:pt x="11366890" y="5439109"/>
                  <a:pt x="11363955" y="5448944"/>
                  <a:pt x="11367194" y="5455881"/>
                </a:cubicBezTo>
                <a:close/>
                <a:moveTo>
                  <a:pt x="11372111" y="5548242"/>
                </a:moveTo>
                <a:cubicBezTo>
                  <a:pt x="11389489" y="5555865"/>
                  <a:pt x="11403513" y="5529754"/>
                  <a:pt x="11386021" y="5522092"/>
                </a:cubicBezTo>
                <a:cubicBezTo>
                  <a:pt x="11368642" y="5514469"/>
                  <a:pt x="11354657" y="5540580"/>
                  <a:pt x="11372111" y="5548242"/>
                </a:cubicBezTo>
                <a:close/>
                <a:moveTo>
                  <a:pt x="11363574" y="5732466"/>
                </a:moveTo>
                <a:cubicBezTo>
                  <a:pt x="11352560" y="5727626"/>
                  <a:pt x="11342385" y="5736317"/>
                  <a:pt x="11341051" y="5745160"/>
                </a:cubicBezTo>
                <a:cubicBezTo>
                  <a:pt x="11340175" y="5738413"/>
                  <a:pt x="11335450" y="5733267"/>
                  <a:pt x="11328399" y="5732009"/>
                </a:cubicBezTo>
                <a:cubicBezTo>
                  <a:pt x="11319214" y="5730370"/>
                  <a:pt x="11308086" y="5729570"/>
                  <a:pt x="11300007" y="5735020"/>
                </a:cubicBezTo>
                <a:cubicBezTo>
                  <a:pt x="11298825" y="5735440"/>
                  <a:pt x="11297682" y="5735974"/>
                  <a:pt x="11296616" y="5736622"/>
                </a:cubicBezTo>
                <a:cubicBezTo>
                  <a:pt x="11291318" y="5739785"/>
                  <a:pt x="11288270" y="5745617"/>
                  <a:pt x="11289261" y="5751907"/>
                </a:cubicBezTo>
                <a:cubicBezTo>
                  <a:pt x="11290252" y="5758196"/>
                  <a:pt x="11294443" y="5761132"/>
                  <a:pt x="11299550" y="5764028"/>
                </a:cubicBezTo>
                <a:cubicBezTo>
                  <a:pt x="11295586" y="5761741"/>
                  <a:pt x="11299931" y="5764372"/>
                  <a:pt x="11300655" y="5764906"/>
                </a:cubicBezTo>
                <a:cubicBezTo>
                  <a:pt x="11301646" y="5765591"/>
                  <a:pt x="11302523" y="5766392"/>
                  <a:pt x="11303513" y="5767078"/>
                </a:cubicBezTo>
                <a:cubicBezTo>
                  <a:pt x="11303666" y="5767193"/>
                  <a:pt x="11303743" y="5767269"/>
                  <a:pt x="11303857" y="5767383"/>
                </a:cubicBezTo>
                <a:cubicBezTo>
                  <a:pt x="11304123" y="5767688"/>
                  <a:pt x="11304390" y="5767955"/>
                  <a:pt x="11304618" y="5768260"/>
                </a:cubicBezTo>
                <a:cubicBezTo>
                  <a:pt x="11306181" y="5775502"/>
                  <a:pt x="11313879" y="5780534"/>
                  <a:pt x="11321082" y="5779428"/>
                </a:cubicBezTo>
                <a:cubicBezTo>
                  <a:pt x="11329314" y="5778170"/>
                  <a:pt x="11334306" y="5770508"/>
                  <a:pt x="11333468" y="5762542"/>
                </a:cubicBezTo>
                <a:cubicBezTo>
                  <a:pt x="11333391" y="5761704"/>
                  <a:pt x="11333087" y="5760941"/>
                  <a:pt x="11332896" y="5760179"/>
                </a:cubicBezTo>
                <a:cubicBezTo>
                  <a:pt x="11337089" y="5758159"/>
                  <a:pt x="11340366" y="5754194"/>
                  <a:pt x="11341203" y="5749734"/>
                </a:cubicBezTo>
                <a:cubicBezTo>
                  <a:pt x="11341966" y="5753051"/>
                  <a:pt x="11344291" y="5756100"/>
                  <a:pt x="11348635" y="5758006"/>
                </a:cubicBezTo>
                <a:cubicBezTo>
                  <a:pt x="11365823" y="5765554"/>
                  <a:pt x="11381029" y="5740128"/>
                  <a:pt x="11363574" y="5732466"/>
                </a:cubicBezTo>
                <a:close/>
                <a:moveTo>
                  <a:pt x="11353856" y="5543896"/>
                </a:moveTo>
                <a:cubicBezTo>
                  <a:pt x="11336402" y="5536234"/>
                  <a:pt x="11324245" y="5563260"/>
                  <a:pt x="11341737" y="5570922"/>
                </a:cubicBezTo>
                <a:cubicBezTo>
                  <a:pt x="11359192" y="5578546"/>
                  <a:pt x="11371310" y="5551520"/>
                  <a:pt x="11353856" y="5543896"/>
                </a:cubicBezTo>
                <a:close/>
                <a:moveTo>
                  <a:pt x="11315709" y="5448296"/>
                </a:moveTo>
                <a:cubicBezTo>
                  <a:pt x="11314603" y="5456224"/>
                  <a:pt x="11321996" y="5463543"/>
                  <a:pt x="11329580" y="5464000"/>
                </a:cubicBezTo>
                <a:cubicBezTo>
                  <a:pt x="11336555" y="5464458"/>
                  <a:pt x="11341776" y="5460074"/>
                  <a:pt x="11344062" y="5454128"/>
                </a:cubicBezTo>
                <a:cubicBezTo>
                  <a:pt x="11349321" y="5453327"/>
                  <a:pt x="11353971" y="5450164"/>
                  <a:pt x="11355876" y="5444522"/>
                </a:cubicBezTo>
                <a:cubicBezTo>
                  <a:pt x="11358239" y="5437470"/>
                  <a:pt x="11354351" y="5427598"/>
                  <a:pt x="11346539" y="5425768"/>
                </a:cubicBezTo>
                <a:cubicBezTo>
                  <a:pt x="11338917" y="5424014"/>
                  <a:pt x="11330953" y="5424053"/>
                  <a:pt x="11324664" y="5429427"/>
                </a:cubicBezTo>
                <a:cubicBezTo>
                  <a:pt x="11318871" y="5434344"/>
                  <a:pt x="11316700" y="5441053"/>
                  <a:pt x="11315709" y="5448296"/>
                </a:cubicBezTo>
                <a:close/>
                <a:moveTo>
                  <a:pt x="11295777" y="5632749"/>
                </a:moveTo>
                <a:lnTo>
                  <a:pt x="11293148" y="5638772"/>
                </a:lnTo>
                <a:cubicBezTo>
                  <a:pt x="11289947" y="5646091"/>
                  <a:pt x="11293643" y="5655087"/>
                  <a:pt x="11300959" y="5658212"/>
                </a:cubicBezTo>
                <a:cubicBezTo>
                  <a:pt x="11308391" y="5661376"/>
                  <a:pt x="11317195" y="5657793"/>
                  <a:pt x="11320396" y="5650436"/>
                </a:cubicBezTo>
                <a:lnTo>
                  <a:pt x="11323025" y="5644414"/>
                </a:lnTo>
                <a:cubicBezTo>
                  <a:pt x="11326227" y="5637095"/>
                  <a:pt x="11322530" y="5628099"/>
                  <a:pt x="11315251" y="5624974"/>
                </a:cubicBezTo>
                <a:cubicBezTo>
                  <a:pt x="11307782" y="5621772"/>
                  <a:pt x="11299016" y="5625393"/>
                  <a:pt x="11295777" y="5632749"/>
                </a:cubicBezTo>
                <a:close/>
                <a:moveTo>
                  <a:pt x="11287164" y="5543553"/>
                </a:moveTo>
                <a:cubicBezTo>
                  <a:pt x="11278704" y="5541037"/>
                  <a:pt x="11271997" y="5546222"/>
                  <a:pt x="11268758" y="5553578"/>
                </a:cubicBezTo>
                <a:lnTo>
                  <a:pt x="11266128" y="5559601"/>
                </a:lnTo>
                <a:cubicBezTo>
                  <a:pt x="11262927" y="5566920"/>
                  <a:pt x="11269177" y="5575954"/>
                  <a:pt x="11276151" y="5578012"/>
                </a:cubicBezTo>
                <a:cubicBezTo>
                  <a:pt x="11284611" y="5580489"/>
                  <a:pt x="11291318" y="5575344"/>
                  <a:pt x="11294557" y="5567987"/>
                </a:cubicBezTo>
                <a:lnTo>
                  <a:pt x="11297187" y="5561964"/>
                </a:lnTo>
                <a:cubicBezTo>
                  <a:pt x="11300388" y="5554607"/>
                  <a:pt x="11294138" y="5545611"/>
                  <a:pt x="11287164" y="5543553"/>
                </a:cubicBezTo>
                <a:close/>
                <a:moveTo>
                  <a:pt x="11254504" y="5487405"/>
                </a:moveTo>
                <a:lnTo>
                  <a:pt x="11246578" y="5505511"/>
                </a:lnTo>
                <a:cubicBezTo>
                  <a:pt x="11243453" y="5512601"/>
                  <a:pt x="11246197" y="5522092"/>
                  <a:pt x="11253704" y="5525218"/>
                </a:cubicBezTo>
                <a:cubicBezTo>
                  <a:pt x="11260983" y="5528230"/>
                  <a:pt x="11270053" y="5525676"/>
                  <a:pt x="11273406" y="5518090"/>
                </a:cubicBezTo>
                <a:lnTo>
                  <a:pt x="11281334" y="5499984"/>
                </a:lnTo>
                <a:cubicBezTo>
                  <a:pt x="11284459" y="5492894"/>
                  <a:pt x="11281715" y="5483402"/>
                  <a:pt x="11274207" y="5480277"/>
                </a:cubicBezTo>
                <a:cubicBezTo>
                  <a:pt x="11266928" y="5477266"/>
                  <a:pt x="11257858" y="5479820"/>
                  <a:pt x="11254504" y="5487405"/>
                </a:cubicBezTo>
                <a:close/>
                <a:moveTo>
                  <a:pt x="11240176" y="5461713"/>
                </a:moveTo>
                <a:cubicBezTo>
                  <a:pt x="11257629" y="5469337"/>
                  <a:pt x="11267156" y="5441282"/>
                  <a:pt x="11249740" y="5433696"/>
                </a:cubicBezTo>
                <a:cubicBezTo>
                  <a:pt x="11232324" y="5426035"/>
                  <a:pt x="11222797" y="5454090"/>
                  <a:pt x="11240176" y="5461713"/>
                </a:cubicBezTo>
                <a:close/>
                <a:moveTo>
                  <a:pt x="11214146" y="5630043"/>
                </a:moveTo>
                <a:cubicBezTo>
                  <a:pt x="11211250" y="5631187"/>
                  <a:pt x="11208353" y="5632292"/>
                  <a:pt x="11205457" y="5633436"/>
                </a:cubicBezTo>
                <a:cubicBezTo>
                  <a:pt x="11198216" y="5636257"/>
                  <a:pt x="11195739" y="5647272"/>
                  <a:pt x="11199512" y="5653524"/>
                </a:cubicBezTo>
                <a:cubicBezTo>
                  <a:pt x="11204085" y="5661109"/>
                  <a:pt x="11211860" y="5662482"/>
                  <a:pt x="11219596" y="5659432"/>
                </a:cubicBezTo>
                <a:lnTo>
                  <a:pt x="11228285" y="5656040"/>
                </a:lnTo>
                <a:cubicBezTo>
                  <a:pt x="11235526" y="5653219"/>
                  <a:pt x="11238003" y="5642203"/>
                  <a:pt x="11234230" y="5635951"/>
                </a:cubicBezTo>
                <a:cubicBezTo>
                  <a:pt x="11229657" y="5628404"/>
                  <a:pt x="11221883" y="5626994"/>
                  <a:pt x="11214146" y="5630043"/>
                </a:cubicBezTo>
                <a:close/>
                <a:moveTo>
                  <a:pt x="11190632" y="5609764"/>
                </a:moveTo>
                <a:cubicBezTo>
                  <a:pt x="11207858" y="5617312"/>
                  <a:pt x="11223330" y="5592039"/>
                  <a:pt x="11205876" y="5584378"/>
                </a:cubicBezTo>
                <a:cubicBezTo>
                  <a:pt x="11188650" y="5576830"/>
                  <a:pt x="11173178" y="5602141"/>
                  <a:pt x="11190632" y="5609764"/>
                </a:cubicBezTo>
                <a:close/>
                <a:moveTo>
                  <a:pt x="11185525" y="5794371"/>
                </a:moveTo>
                <a:cubicBezTo>
                  <a:pt x="11202942" y="5801994"/>
                  <a:pt x="11211593" y="5773673"/>
                  <a:pt x="11194291" y="5766087"/>
                </a:cubicBezTo>
                <a:cubicBezTo>
                  <a:pt x="11176875" y="5758463"/>
                  <a:pt x="11168224" y="5786785"/>
                  <a:pt x="11185525" y="5794371"/>
                </a:cubicBezTo>
                <a:close/>
                <a:moveTo>
                  <a:pt x="11169520" y="5861192"/>
                </a:moveTo>
                <a:cubicBezTo>
                  <a:pt x="11169557" y="5869959"/>
                  <a:pt x="11175503" y="5875486"/>
                  <a:pt x="11183811" y="5876706"/>
                </a:cubicBezTo>
                <a:lnTo>
                  <a:pt x="11190366" y="5877621"/>
                </a:lnTo>
                <a:cubicBezTo>
                  <a:pt x="11198102" y="5878726"/>
                  <a:pt x="11205914" y="5870798"/>
                  <a:pt x="11205876" y="5863327"/>
                </a:cubicBezTo>
                <a:cubicBezTo>
                  <a:pt x="11205839" y="5854559"/>
                  <a:pt x="11199893" y="5848994"/>
                  <a:pt x="11191585" y="5847812"/>
                </a:cubicBezTo>
                <a:lnTo>
                  <a:pt x="11185030" y="5846898"/>
                </a:lnTo>
                <a:cubicBezTo>
                  <a:pt x="11177256" y="5845792"/>
                  <a:pt x="11169482" y="5853720"/>
                  <a:pt x="11169520" y="5861192"/>
                </a:cubicBezTo>
                <a:close/>
                <a:moveTo>
                  <a:pt x="11156067" y="5706203"/>
                </a:moveTo>
                <a:lnTo>
                  <a:pt x="11150045" y="5703573"/>
                </a:lnTo>
                <a:cubicBezTo>
                  <a:pt x="11142729" y="5700371"/>
                  <a:pt x="11133697" y="5705975"/>
                  <a:pt x="11131372" y="5713065"/>
                </a:cubicBezTo>
                <a:cubicBezTo>
                  <a:pt x="11128704" y="5721298"/>
                  <a:pt x="11133506" y="5728540"/>
                  <a:pt x="11140861" y="5731742"/>
                </a:cubicBezTo>
                <a:lnTo>
                  <a:pt x="11146882" y="5734373"/>
                </a:lnTo>
                <a:cubicBezTo>
                  <a:pt x="11154200" y="5737574"/>
                  <a:pt x="11163232" y="5731971"/>
                  <a:pt x="11165556" y="5724881"/>
                </a:cubicBezTo>
                <a:cubicBezTo>
                  <a:pt x="11168224" y="5716686"/>
                  <a:pt x="11163422" y="5709444"/>
                  <a:pt x="11156067" y="5706203"/>
                </a:cubicBezTo>
                <a:close/>
                <a:moveTo>
                  <a:pt x="11124779" y="5652876"/>
                </a:moveTo>
                <a:lnTo>
                  <a:pt x="11130800" y="5655506"/>
                </a:lnTo>
                <a:cubicBezTo>
                  <a:pt x="11138117" y="5658708"/>
                  <a:pt x="11147188" y="5653524"/>
                  <a:pt x="11149665" y="5646396"/>
                </a:cubicBezTo>
                <a:cubicBezTo>
                  <a:pt x="11152484" y="5638353"/>
                  <a:pt x="11147911" y="5630729"/>
                  <a:pt x="11140556" y="5627528"/>
                </a:cubicBezTo>
                <a:lnTo>
                  <a:pt x="11134535" y="5624897"/>
                </a:lnTo>
                <a:cubicBezTo>
                  <a:pt x="11127218" y="5621695"/>
                  <a:pt x="11118147" y="5626880"/>
                  <a:pt x="11115670" y="5634008"/>
                </a:cubicBezTo>
                <a:cubicBezTo>
                  <a:pt x="11112851" y="5642013"/>
                  <a:pt x="11117424" y="5649636"/>
                  <a:pt x="11124779" y="5652876"/>
                </a:cubicBezTo>
                <a:close/>
                <a:moveTo>
                  <a:pt x="11088003" y="5822083"/>
                </a:moveTo>
                <a:cubicBezTo>
                  <a:pt x="11085297" y="5841104"/>
                  <a:pt x="11115022" y="5843619"/>
                  <a:pt x="11117729" y="5824636"/>
                </a:cubicBezTo>
                <a:cubicBezTo>
                  <a:pt x="11120434" y="5805616"/>
                  <a:pt x="11090708" y="5803100"/>
                  <a:pt x="11088003" y="5822083"/>
                </a:cubicBezTo>
                <a:close/>
                <a:moveTo>
                  <a:pt x="11094672" y="5889247"/>
                </a:moveTo>
                <a:cubicBezTo>
                  <a:pt x="11107744" y="5875257"/>
                  <a:pt x="11087164" y="5853644"/>
                  <a:pt x="11074017" y="5867710"/>
                </a:cubicBezTo>
                <a:cubicBezTo>
                  <a:pt x="11060983" y="5881699"/>
                  <a:pt x="11081524" y="5903313"/>
                  <a:pt x="11094672" y="5889247"/>
                </a:cubicBezTo>
                <a:close/>
                <a:moveTo>
                  <a:pt x="11066814" y="5940325"/>
                </a:moveTo>
                <a:cubicBezTo>
                  <a:pt x="11066928" y="5943451"/>
                  <a:pt x="11067005" y="5946576"/>
                  <a:pt x="11067119" y="5949702"/>
                </a:cubicBezTo>
                <a:cubicBezTo>
                  <a:pt x="11067385" y="5957745"/>
                  <a:pt x="11074817" y="5964263"/>
                  <a:pt x="11082782" y="5963882"/>
                </a:cubicBezTo>
                <a:cubicBezTo>
                  <a:pt x="11090976" y="5963463"/>
                  <a:pt x="11097187" y="5956297"/>
                  <a:pt x="11096921" y="5948216"/>
                </a:cubicBezTo>
                <a:cubicBezTo>
                  <a:pt x="11096883" y="5946958"/>
                  <a:pt x="11096844" y="5945700"/>
                  <a:pt x="11096806" y="5944442"/>
                </a:cubicBezTo>
                <a:cubicBezTo>
                  <a:pt x="11097187" y="5944518"/>
                  <a:pt x="11097530" y="5944823"/>
                  <a:pt x="11097949" y="5944900"/>
                </a:cubicBezTo>
                <a:lnTo>
                  <a:pt x="11104504" y="5945852"/>
                </a:lnTo>
                <a:cubicBezTo>
                  <a:pt x="11112469" y="5946996"/>
                  <a:pt x="11120434" y="5942574"/>
                  <a:pt x="11122188" y="5934303"/>
                </a:cubicBezTo>
                <a:cubicBezTo>
                  <a:pt x="11123788" y="5926793"/>
                  <a:pt x="11118643" y="5917759"/>
                  <a:pt x="11110640" y="5916616"/>
                </a:cubicBezTo>
                <a:lnTo>
                  <a:pt x="11104085" y="5915701"/>
                </a:lnTo>
                <a:cubicBezTo>
                  <a:pt x="11096654" y="5914634"/>
                  <a:pt x="11089413" y="5918560"/>
                  <a:pt x="11087050" y="5925764"/>
                </a:cubicBezTo>
                <a:cubicBezTo>
                  <a:pt x="11085144" y="5925002"/>
                  <a:pt x="11083087" y="5924582"/>
                  <a:pt x="11080991" y="5924696"/>
                </a:cubicBezTo>
                <a:cubicBezTo>
                  <a:pt x="11072759" y="5925078"/>
                  <a:pt x="11066548" y="5932244"/>
                  <a:pt x="11066814" y="5940325"/>
                </a:cubicBezTo>
                <a:close/>
                <a:moveTo>
                  <a:pt x="11014452" y="5824255"/>
                </a:moveTo>
                <a:cubicBezTo>
                  <a:pt x="11019063" y="5829859"/>
                  <a:pt x="11029923" y="5832184"/>
                  <a:pt x="11035450" y="5826237"/>
                </a:cubicBezTo>
                <a:lnTo>
                  <a:pt x="11039984" y="5821397"/>
                </a:lnTo>
                <a:cubicBezTo>
                  <a:pt x="11045511" y="5815526"/>
                  <a:pt x="11047568" y="5807178"/>
                  <a:pt x="11041966" y="5800394"/>
                </a:cubicBezTo>
                <a:cubicBezTo>
                  <a:pt x="11037355" y="5794790"/>
                  <a:pt x="11026493" y="5792465"/>
                  <a:pt x="11020968" y="5798411"/>
                </a:cubicBezTo>
                <a:lnTo>
                  <a:pt x="11016433" y="5803252"/>
                </a:lnTo>
                <a:cubicBezTo>
                  <a:pt x="11010945" y="5809122"/>
                  <a:pt x="11008849" y="5817470"/>
                  <a:pt x="11014452" y="5824255"/>
                </a:cubicBezTo>
                <a:close/>
                <a:moveTo>
                  <a:pt x="11011974" y="5886007"/>
                </a:moveTo>
                <a:cubicBezTo>
                  <a:pt x="11009268" y="5904989"/>
                  <a:pt x="11039146" y="5905104"/>
                  <a:pt x="11041814" y="5886350"/>
                </a:cubicBezTo>
                <a:cubicBezTo>
                  <a:pt x="11044520" y="5867405"/>
                  <a:pt x="11014679" y="5867291"/>
                  <a:pt x="11011974" y="5886007"/>
                </a:cubicBezTo>
                <a:close/>
                <a:moveTo>
                  <a:pt x="11009725" y="6003601"/>
                </a:moveTo>
                <a:cubicBezTo>
                  <a:pt x="11013079" y="6013283"/>
                  <a:pt x="11015252" y="6024947"/>
                  <a:pt x="11022911" y="6032342"/>
                </a:cubicBezTo>
                <a:cubicBezTo>
                  <a:pt x="11023941" y="6033333"/>
                  <a:pt x="11025007" y="6034134"/>
                  <a:pt x="11026075" y="6034896"/>
                </a:cubicBezTo>
                <a:lnTo>
                  <a:pt x="11028704" y="6038403"/>
                </a:lnTo>
                <a:cubicBezTo>
                  <a:pt x="11033544" y="6044845"/>
                  <a:pt x="11043872" y="6045036"/>
                  <a:pt x="11049741" y="6040042"/>
                </a:cubicBezTo>
                <a:cubicBezTo>
                  <a:pt x="11050198" y="6039623"/>
                  <a:pt x="11050579" y="6039204"/>
                  <a:pt x="11050960" y="6038746"/>
                </a:cubicBezTo>
                <a:cubicBezTo>
                  <a:pt x="11053094" y="6038327"/>
                  <a:pt x="11055266" y="6037870"/>
                  <a:pt x="11057362" y="6037222"/>
                </a:cubicBezTo>
                <a:cubicBezTo>
                  <a:pt x="11059992" y="6036459"/>
                  <a:pt x="11062393" y="6034782"/>
                  <a:pt x="11064337" y="6032647"/>
                </a:cubicBezTo>
                <a:cubicBezTo>
                  <a:pt x="11066319" y="6032419"/>
                  <a:pt x="11068186" y="6031923"/>
                  <a:pt x="11069634" y="6030856"/>
                </a:cubicBezTo>
                <a:cubicBezTo>
                  <a:pt x="11074550" y="6027158"/>
                  <a:pt x="11078780" y="6023689"/>
                  <a:pt x="11081144" y="6017819"/>
                </a:cubicBezTo>
                <a:cubicBezTo>
                  <a:pt x="11082172" y="6015266"/>
                  <a:pt x="11082630" y="6013283"/>
                  <a:pt x="11082819" y="6010425"/>
                </a:cubicBezTo>
                <a:cubicBezTo>
                  <a:pt x="11084153" y="6021136"/>
                  <a:pt x="11099817" y="6029369"/>
                  <a:pt x="11109687" y="6018772"/>
                </a:cubicBezTo>
                <a:cubicBezTo>
                  <a:pt x="11110754" y="6017629"/>
                  <a:pt x="11111212" y="6016447"/>
                  <a:pt x="11111822" y="6015266"/>
                </a:cubicBezTo>
                <a:cubicBezTo>
                  <a:pt x="11118872" y="6024452"/>
                  <a:pt x="11136022" y="6024757"/>
                  <a:pt x="11138079" y="6010348"/>
                </a:cubicBezTo>
                <a:cubicBezTo>
                  <a:pt x="11140633" y="5992547"/>
                  <a:pt x="11115213" y="5985953"/>
                  <a:pt x="11109954" y="6001086"/>
                </a:cubicBezTo>
                <a:cubicBezTo>
                  <a:pt x="11108163" y="5998989"/>
                  <a:pt x="11105724" y="5997541"/>
                  <a:pt x="11103133" y="5996473"/>
                </a:cubicBezTo>
                <a:lnTo>
                  <a:pt x="11107096" y="5993615"/>
                </a:lnTo>
                <a:cubicBezTo>
                  <a:pt x="11113613" y="5988964"/>
                  <a:pt x="11117004" y="5980997"/>
                  <a:pt x="11112812" y="5973450"/>
                </a:cubicBezTo>
                <a:cubicBezTo>
                  <a:pt x="11109230" y="5967084"/>
                  <a:pt x="11099208" y="5963082"/>
                  <a:pt x="11092653" y="5967770"/>
                </a:cubicBezTo>
                <a:lnTo>
                  <a:pt x="11085069" y="5973183"/>
                </a:lnTo>
                <a:cubicBezTo>
                  <a:pt x="11080457" y="5976461"/>
                  <a:pt x="11077599" y="5981455"/>
                  <a:pt x="11077675" y="5986715"/>
                </a:cubicBezTo>
                <a:cubicBezTo>
                  <a:pt x="11075121" y="5985457"/>
                  <a:pt x="11072340" y="5984657"/>
                  <a:pt x="11069444" y="5984809"/>
                </a:cubicBezTo>
                <a:cubicBezTo>
                  <a:pt x="11068224" y="5983399"/>
                  <a:pt x="11066776" y="5982255"/>
                  <a:pt x="11065099" y="5981036"/>
                </a:cubicBezTo>
                <a:cubicBezTo>
                  <a:pt x="11064566" y="5980540"/>
                  <a:pt x="11064070" y="5980082"/>
                  <a:pt x="11063575" y="5979587"/>
                </a:cubicBezTo>
                <a:cubicBezTo>
                  <a:pt x="11061898" y="5977376"/>
                  <a:pt x="11059916" y="5975394"/>
                  <a:pt x="11058201" y="5973183"/>
                </a:cubicBezTo>
                <a:cubicBezTo>
                  <a:pt x="11053209" y="5966779"/>
                  <a:pt x="11045473" y="5967656"/>
                  <a:pt x="11039832" y="5971772"/>
                </a:cubicBezTo>
                <a:cubicBezTo>
                  <a:pt x="11034421" y="5967656"/>
                  <a:pt x="11026798" y="5966627"/>
                  <a:pt x="11020777" y="5973069"/>
                </a:cubicBezTo>
                <a:cubicBezTo>
                  <a:pt x="11016700" y="5977414"/>
                  <a:pt x="11016243" y="5982369"/>
                  <a:pt x="11017577" y="5986791"/>
                </a:cubicBezTo>
                <a:cubicBezTo>
                  <a:pt x="11011326" y="5989345"/>
                  <a:pt x="11006829" y="5995330"/>
                  <a:pt x="11009725" y="6003601"/>
                </a:cubicBezTo>
                <a:close/>
                <a:moveTo>
                  <a:pt x="10981181" y="6046141"/>
                </a:moveTo>
                <a:cubicBezTo>
                  <a:pt x="10974474" y="6044693"/>
                  <a:pt x="10968033" y="6047475"/>
                  <a:pt x="10964451" y="6053765"/>
                </a:cubicBezTo>
                <a:cubicBezTo>
                  <a:pt x="10959801" y="6061922"/>
                  <a:pt x="10955305" y="6072252"/>
                  <a:pt x="10957782" y="6081744"/>
                </a:cubicBezTo>
                <a:cubicBezTo>
                  <a:pt x="10957782" y="6083001"/>
                  <a:pt x="10957896" y="6084259"/>
                  <a:pt x="10958163" y="6085517"/>
                </a:cubicBezTo>
                <a:cubicBezTo>
                  <a:pt x="10959383" y="6091654"/>
                  <a:pt x="10963880" y="6096495"/>
                  <a:pt x="10970206" y="6097639"/>
                </a:cubicBezTo>
                <a:cubicBezTo>
                  <a:pt x="10976494" y="6098782"/>
                  <a:pt x="10980724" y="6095771"/>
                  <a:pt x="10985183" y="6091959"/>
                </a:cubicBezTo>
                <a:cubicBezTo>
                  <a:pt x="10981677" y="6094971"/>
                  <a:pt x="10985640" y="6091730"/>
                  <a:pt x="10986365" y="6091197"/>
                </a:cubicBezTo>
                <a:cubicBezTo>
                  <a:pt x="10987356" y="6090511"/>
                  <a:pt x="10988384" y="6089901"/>
                  <a:pt x="10989375" y="6089215"/>
                </a:cubicBezTo>
                <a:cubicBezTo>
                  <a:pt x="10989565" y="6089139"/>
                  <a:pt x="10989642" y="6089062"/>
                  <a:pt x="10989756" y="6088986"/>
                </a:cubicBezTo>
                <a:cubicBezTo>
                  <a:pt x="10990137" y="6088833"/>
                  <a:pt x="10990481" y="6088681"/>
                  <a:pt x="10990861" y="6088567"/>
                </a:cubicBezTo>
                <a:cubicBezTo>
                  <a:pt x="10998293" y="6089482"/>
                  <a:pt x="11005609" y="6083878"/>
                  <a:pt x="11006981" y="6076674"/>
                </a:cubicBezTo>
                <a:cubicBezTo>
                  <a:pt x="11008545" y="6068441"/>
                  <a:pt x="11002942" y="6061083"/>
                  <a:pt x="10995092" y="6059254"/>
                </a:cubicBezTo>
                <a:cubicBezTo>
                  <a:pt x="10994291" y="6059063"/>
                  <a:pt x="10993452" y="6059101"/>
                  <a:pt x="10992652" y="6058987"/>
                </a:cubicBezTo>
                <a:cubicBezTo>
                  <a:pt x="10992119" y="6054336"/>
                  <a:pt x="10989490" y="6049877"/>
                  <a:pt x="10985526" y="6047590"/>
                </a:cubicBezTo>
                <a:cubicBezTo>
                  <a:pt x="10988956" y="6047971"/>
                  <a:pt x="10992576" y="6046789"/>
                  <a:pt x="10995854" y="6043282"/>
                </a:cubicBezTo>
                <a:cubicBezTo>
                  <a:pt x="11008811" y="6029445"/>
                  <a:pt x="10989756" y="6006460"/>
                  <a:pt x="10976646" y="6020450"/>
                </a:cubicBezTo>
                <a:cubicBezTo>
                  <a:pt x="10968376" y="6029331"/>
                  <a:pt x="10973217" y="6041872"/>
                  <a:pt x="10981181" y="6046141"/>
                </a:cubicBezTo>
                <a:close/>
                <a:moveTo>
                  <a:pt x="10927942" y="6002572"/>
                </a:moveTo>
                <a:cubicBezTo>
                  <a:pt x="10931982" y="6007184"/>
                  <a:pt x="10937355" y="6009357"/>
                  <a:pt x="10943414" y="6009853"/>
                </a:cubicBezTo>
                <a:cubicBezTo>
                  <a:pt x="10951189" y="6010501"/>
                  <a:pt x="10959116" y="6003906"/>
                  <a:pt x="10959306" y="5995939"/>
                </a:cubicBezTo>
                <a:cubicBezTo>
                  <a:pt x="10959421" y="5990374"/>
                  <a:pt x="10956791" y="5985457"/>
                  <a:pt x="10952560" y="5982598"/>
                </a:cubicBezTo>
                <a:cubicBezTo>
                  <a:pt x="10951303" y="5978443"/>
                  <a:pt x="10948407" y="5974937"/>
                  <a:pt x="10943605" y="5973297"/>
                </a:cubicBezTo>
                <a:cubicBezTo>
                  <a:pt x="10936707" y="5970972"/>
                  <a:pt x="10926303" y="5974708"/>
                  <a:pt x="10924703" y="5982675"/>
                </a:cubicBezTo>
                <a:cubicBezTo>
                  <a:pt x="10923216" y="5989688"/>
                  <a:pt x="10922912" y="5996854"/>
                  <a:pt x="10927942" y="6002572"/>
                </a:cubicBezTo>
                <a:close/>
                <a:moveTo>
                  <a:pt x="10918224" y="6100421"/>
                </a:moveTo>
                <a:lnTo>
                  <a:pt x="10923826" y="6107931"/>
                </a:lnTo>
                <a:cubicBezTo>
                  <a:pt x="10928666" y="6114373"/>
                  <a:pt x="10938955" y="6114678"/>
                  <a:pt x="10944862" y="6109722"/>
                </a:cubicBezTo>
                <a:cubicBezTo>
                  <a:pt x="10951342" y="6104233"/>
                  <a:pt x="10951494" y="6095161"/>
                  <a:pt x="10946653" y="6088681"/>
                </a:cubicBezTo>
                <a:cubicBezTo>
                  <a:pt x="10944787" y="6086165"/>
                  <a:pt x="10942919" y="6083688"/>
                  <a:pt x="10941014" y="6081172"/>
                </a:cubicBezTo>
                <a:cubicBezTo>
                  <a:pt x="10936174" y="6074730"/>
                  <a:pt x="10925884" y="6074425"/>
                  <a:pt x="10919977" y="6079381"/>
                </a:cubicBezTo>
                <a:cubicBezTo>
                  <a:pt x="10913537" y="6084869"/>
                  <a:pt x="10913384" y="6093980"/>
                  <a:pt x="10918224" y="6100421"/>
                </a:cubicBezTo>
                <a:close/>
                <a:moveTo>
                  <a:pt x="10897988" y="6125198"/>
                </a:moveTo>
                <a:cubicBezTo>
                  <a:pt x="10887965" y="6123864"/>
                  <a:pt x="10877142" y="6131107"/>
                  <a:pt x="10881943" y="6142732"/>
                </a:cubicBezTo>
                <a:cubicBezTo>
                  <a:pt x="10886098" y="6152872"/>
                  <a:pt x="10897416" y="6154587"/>
                  <a:pt x="10904886" y="6150852"/>
                </a:cubicBezTo>
                <a:cubicBezTo>
                  <a:pt x="10902941" y="6153825"/>
                  <a:pt x="10902447" y="6157713"/>
                  <a:pt x="10904314" y="6162249"/>
                </a:cubicBezTo>
                <a:cubicBezTo>
                  <a:pt x="10911516" y="6179822"/>
                  <a:pt x="10940366" y="6172122"/>
                  <a:pt x="10933087" y="6154359"/>
                </a:cubicBezTo>
                <a:cubicBezTo>
                  <a:pt x="10928933" y="6144258"/>
                  <a:pt x="10917652" y="6142542"/>
                  <a:pt x="10910182" y="6146240"/>
                </a:cubicBezTo>
                <a:cubicBezTo>
                  <a:pt x="10912089" y="6143266"/>
                  <a:pt x="10912622" y="6139417"/>
                  <a:pt x="10910755" y="6134880"/>
                </a:cubicBezTo>
                <a:cubicBezTo>
                  <a:pt x="10909345" y="6131411"/>
                  <a:pt x="10907057" y="6128972"/>
                  <a:pt x="10904391" y="6127333"/>
                </a:cubicBezTo>
                <a:cubicBezTo>
                  <a:pt x="10910945" y="6128477"/>
                  <a:pt x="10917843" y="6125427"/>
                  <a:pt x="10920778" y="6119062"/>
                </a:cubicBezTo>
                <a:cubicBezTo>
                  <a:pt x="10924055" y="6111933"/>
                  <a:pt x="10920891" y="6102404"/>
                  <a:pt x="10913460" y="6099278"/>
                </a:cubicBezTo>
                <a:lnTo>
                  <a:pt x="10904809" y="6095657"/>
                </a:lnTo>
                <a:cubicBezTo>
                  <a:pt x="10897378" y="6092531"/>
                  <a:pt x="10888461" y="6095504"/>
                  <a:pt x="10885031" y="6102975"/>
                </a:cubicBezTo>
                <a:cubicBezTo>
                  <a:pt x="10881752" y="6110142"/>
                  <a:pt x="10884916" y="6119633"/>
                  <a:pt x="10892348" y="6122759"/>
                </a:cubicBezTo>
                <a:lnTo>
                  <a:pt x="10897988" y="6125198"/>
                </a:lnTo>
                <a:close/>
                <a:moveTo>
                  <a:pt x="10856944" y="6164993"/>
                </a:moveTo>
                <a:cubicBezTo>
                  <a:pt x="10854238" y="6183976"/>
                  <a:pt x="10884040" y="6185654"/>
                  <a:pt x="10886745" y="6166709"/>
                </a:cubicBezTo>
                <a:cubicBezTo>
                  <a:pt x="10889413" y="6147726"/>
                  <a:pt x="10859649" y="6146049"/>
                  <a:pt x="10856944" y="6164993"/>
                </a:cubicBezTo>
                <a:close/>
                <a:moveTo>
                  <a:pt x="10846997" y="6302486"/>
                </a:moveTo>
                <a:cubicBezTo>
                  <a:pt x="10850503" y="6309995"/>
                  <a:pt x="10858658" y="6313540"/>
                  <a:pt x="10866472" y="6310567"/>
                </a:cubicBezTo>
                <a:cubicBezTo>
                  <a:pt x="10866700" y="6310491"/>
                  <a:pt x="10866814" y="6310453"/>
                  <a:pt x="10867004" y="6310377"/>
                </a:cubicBezTo>
                <a:cubicBezTo>
                  <a:pt x="10867081" y="6310377"/>
                  <a:pt x="10867119" y="6310377"/>
                  <a:pt x="10867195" y="6310377"/>
                </a:cubicBezTo>
                <a:cubicBezTo>
                  <a:pt x="10867272" y="6310377"/>
                  <a:pt x="10867272" y="6310377"/>
                  <a:pt x="10867386" y="6310414"/>
                </a:cubicBezTo>
                <a:cubicBezTo>
                  <a:pt x="10868300" y="6310796"/>
                  <a:pt x="10869177" y="6311215"/>
                  <a:pt x="10870015" y="6311710"/>
                </a:cubicBezTo>
                <a:cubicBezTo>
                  <a:pt x="10877104" y="6315561"/>
                  <a:pt x="10886670" y="6310262"/>
                  <a:pt x="10889413" y="6303401"/>
                </a:cubicBezTo>
                <a:cubicBezTo>
                  <a:pt x="10892691" y="6295205"/>
                  <a:pt x="10888232" y="6287849"/>
                  <a:pt x="10881105" y="6283999"/>
                </a:cubicBezTo>
                <a:cubicBezTo>
                  <a:pt x="10872950" y="6279577"/>
                  <a:pt x="10863613" y="6279767"/>
                  <a:pt x="10855076" y="6282969"/>
                </a:cubicBezTo>
                <a:cubicBezTo>
                  <a:pt x="10847759" y="6285714"/>
                  <a:pt x="10843643" y="6295320"/>
                  <a:pt x="10846997" y="6302486"/>
                </a:cubicBezTo>
                <a:close/>
                <a:moveTo>
                  <a:pt x="10817728" y="6143114"/>
                </a:moveTo>
                <a:cubicBezTo>
                  <a:pt x="10825008" y="6160877"/>
                  <a:pt x="10850808" y="6145820"/>
                  <a:pt x="10843643" y="6128324"/>
                </a:cubicBezTo>
                <a:cubicBezTo>
                  <a:pt x="10836365" y="6110561"/>
                  <a:pt x="10810526" y="6125618"/>
                  <a:pt x="10817728" y="6143114"/>
                </a:cubicBezTo>
                <a:close/>
                <a:moveTo>
                  <a:pt x="10792005" y="6279082"/>
                </a:moveTo>
                <a:lnTo>
                  <a:pt x="10800655" y="6282703"/>
                </a:lnTo>
                <a:cubicBezTo>
                  <a:pt x="10801037" y="6282855"/>
                  <a:pt x="10801455" y="6282779"/>
                  <a:pt x="10801837" y="6282931"/>
                </a:cubicBezTo>
                <a:cubicBezTo>
                  <a:pt x="10801455" y="6286057"/>
                  <a:pt x="10801760" y="6289221"/>
                  <a:pt x="10803514" y="6291965"/>
                </a:cubicBezTo>
                <a:lnTo>
                  <a:pt x="10806791" y="6297187"/>
                </a:lnTo>
                <a:cubicBezTo>
                  <a:pt x="10799360" y="6290326"/>
                  <a:pt x="10786326" y="6290059"/>
                  <a:pt x="10783582" y="6302372"/>
                </a:cubicBezTo>
                <a:cubicBezTo>
                  <a:pt x="10781182" y="6313045"/>
                  <a:pt x="10789451" y="6320935"/>
                  <a:pt x="10797721" y="6322193"/>
                </a:cubicBezTo>
                <a:cubicBezTo>
                  <a:pt x="10794444" y="6323527"/>
                  <a:pt x="10791776" y="6326386"/>
                  <a:pt x="10790709" y="6331189"/>
                </a:cubicBezTo>
                <a:cubicBezTo>
                  <a:pt x="10786555" y="6349715"/>
                  <a:pt x="10814603" y="6359930"/>
                  <a:pt x="10818796" y="6341252"/>
                </a:cubicBezTo>
                <a:cubicBezTo>
                  <a:pt x="10821197" y="6330579"/>
                  <a:pt x="10812926" y="6322727"/>
                  <a:pt x="10804696" y="6321469"/>
                </a:cubicBezTo>
                <a:cubicBezTo>
                  <a:pt x="10807935" y="6320135"/>
                  <a:pt x="10810603" y="6317276"/>
                  <a:pt x="10811669" y="6312473"/>
                </a:cubicBezTo>
                <a:cubicBezTo>
                  <a:pt x="10812508" y="6308814"/>
                  <a:pt x="10812051" y="6305497"/>
                  <a:pt x="10810755" y="6302639"/>
                </a:cubicBezTo>
                <a:cubicBezTo>
                  <a:pt x="10815480" y="6307327"/>
                  <a:pt x="10822874" y="6308775"/>
                  <a:pt x="10828933" y="6305230"/>
                </a:cubicBezTo>
                <a:cubicBezTo>
                  <a:pt x="10835717" y="6301266"/>
                  <a:pt x="10838574" y="6291661"/>
                  <a:pt x="10834269" y="6284838"/>
                </a:cubicBezTo>
                <a:lnTo>
                  <a:pt x="10829238" y="6276909"/>
                </a:lnTo>
                <a:cubicBezTo>
                  <a:pt x="10827256" y="6273783"/>
                  <a:pt x="10824246" y="6271648"/>
                  <a:pt x="10820892" y="6270543"/>
                </a:cubicBezTo>
                <a:cubicBezTo>
                  <a:pt x="10821540" y="6264177"/>
                  <a:pt x="10818148" y="6257697"/>
                  <a:pt x="10812012" y="6255143"/>
                </a:cubicBezTo>
                <a:lnTo>
                  <a:pt x="10803362" y="6251522"/>
                </a:lnTo>
                <a:cubicBezTo>
                  <a:pt x="10795930" y="6248396"/>
                  <a:pt x="10786936" y="6252208"/>
                  <a:pt x="10783887" y="6259603"/>
                </a:cubicBezTo>
                <a:cubicBezTo>
                  <a:pt x="10780800" y="6267112"/>
                  <a:pt x="10784573" y="6275994"/>
                  <a:pt x="10792005" y="6279082"/>
                </a:cubicBezTo>
                <a:close/>
                <a:moveTo>
                  <a:pt x="10732858" y="6437196"/>
                </a:moveTo>
                <a:lnTo>
                  <a:pt x="10739336" y="6438644"/>
                </a:lnTo>
                <a:cubicBezTo>
                  <a:pt x="10747188" y="6440398"/>
                  <a:pt x="10755457" y="6437577"/>
                  <a:pt x="10758277" y="6429344"/>
                </a:cubicBezTo>
                <a:cubicBezTo>
                  <a:pt x="10758354" y="6429077"/>
                  <a:pt x="10758391" y="6428733"/>
                  <a:pt x="10758468" y="6428466"/>
                </a:cubicBezTo>
                <a:cubicBezTo>
                  <a:pt x="10765443" y="6428772"/>
                  <a:pt x="10772836" y="6425151"/>
                  <a:pt x="10774779" y="6416459"/>
                </a:cubicBezTo>
                <a:cubicBezTo>
                  <a:pt x="10776266" y="6409827"/>
                  <a:pt x="10773484" y="6405100"/>
                  <a:pt x="10769100" y="6402546"/>
                </a:cubicBezTo>
                <a:cubicBezTo>
                  <a:pt x="10767766" y="6397629"/>
                  <a:pt x="10764184" y="6393360"/>
                  <a:pt x="10758811" y="6392178"/>
                </a:cubicBezTo>
                <a:lnTo>
                  <a:pt x="10752332" y="6390730"/>
                </a:lnTo>
                <a:cubicBezTo>
                  <a:pt x="10744711" y="6389014"/>
                  <a:pt x="10735831" y="6393169"/>
                  <a:pt x="10734077" y="6401288"/>
                </a:cubicBezTo>
                <a:cubicBezTo>
                  <a:pt x="10733545" y="6403804"/>
                  <a:pt x="10733659" y="6406434"/>
                  <a:pt x="10734306" y="6408912"/>
                </a:cubicBezTo>
                <a:cubicBezTo>
                  <a:pt x="10729504" y="6409941"/>
                  <a:pt x="10725388" y="6412952"/>
                  <a:pt x="10723560" y="6418289"/>
                </a:cubicBezTo>
                <a:cubicBezTo>
                  <a:pt x="10721158" y="6425265"/>
                  <a:pt x="10724931" y="6435442"/>
                  <a:pt x="10732858" y="6437196"/>
                </a:cubicBezTo>
                <a:close/>
                <a:moveTo>
                  <a:pt x="10729504" y="6606440"/>
                </a:moveTo>
                <a:lnTo>
                  <a:pt x="10735983" y="6607889"/>
                </a:lnTo>
                <a:cubicBezTo>
                  <a:pt x="10743834" y="6609642"/>
                  <a:pt x="10752104" y="6605869"/>
                  <a:pt x="10754505" y="6597787"/>
                </a:cubicBezTo>
                <a:cubicBezTo>
                  <a:pt x="10756677" y="6590431"/>
                  <a:pt x="10752295" y="6581054"/>
                  <a:pt x="10744406" y="6579262"/>
                </a:cubicBezTo>
                <a:lnTo>
                  <a:pt x="10737927" y="6577813"/>
                </a:lnTo>
                <a:cubicBezTo>
                  <a:pt x="10730077" y="6576060"/>
                  <a:pt x="10721806" y="6579834"/>
                  <a:pt x="10719406" y="6587915"/>
                </a:cubicBezTo>
                <a:cubicBezTo>
                  <a:pt x="10717233" y="6595272"/>
                  <a:pt x="10721616" y="6604649"/>
                  <a:pt x="10729504" y="6606440"/>
                </a:cubicBezTo>
                <a:close/>
                <a:moveTo>
                  <a:pt x="10726761" y="6802940"/>
                </a:moveTo>
                <a:lnTo>
                  <a:pt x="10746159" y="6807285"/>
                </a:lnTo>
                <a:cubicBezTo>
                  <a:pt x="10753781" y="6809000"/>
                  <a:pt x="10762622" y="6804464"/>
                  <a:pt x="10764261" y="6796421"/>
                </a:cubicBezTo>
                <a:cubicBezTo>
                  <a:pt x="10765861" y="6788645"/>
                  <a:pt x="10761555" y="6780145"/>
                  <a:pt x="10753438" y="6778315"/>
                </a:cubicBezTo>
                <a:lnTo>
                  <a:pt x="10734040" y="6773932"/>
                </a:lnTo>
                <a:cubicBezTo>
                  <a:pt x="10726418" y="6772254"/>
                  <a:pt x="10717576" y="6776753"/>
                  <a:pt x="10715938" y="6784795"/>
                </a:cubicBezTo>
                <a:cubicBezTo>
                  <a:pt x="10714337" y="6792610"/>
                  <a:pt x="10718606" y="6801110"/>
                  <a:pt x="10726761" y="6802940"/>
                </a:cubicBezTo>
                <a:close/>
                <a:moveTo>
                  <a:pt x="10592615" y="7019070"/>
                </a:moveTo>
                <a:lnTo>
                  <a:pt x="10595892" y="7024559"/>
                </a:lnTo>
                <a:cubicBezTo>
                  <a:pt x="10599779" y="7030962"/>
                  <a:pt x="10609383" y="7033479"/>
                  <a:pt x="10615671" y="7029133"/>
                </a:cubicBezTo>
                <a:cubicBezTo>
                  <a:pt x="10622150" y="7024635"/>
                  <a:pt x="10624398" y="7016211"/>
                  <a:pt x="10620244" y="7009312"/>
                </a:cubicBezTo>
                <a:lnTo>
                  <a:pt x="10616966" y="7003823"/>
                </a:lnTo>
                <a:cubicBezTo>
                  <a:pt x="10613079" y="6997419"/>
                  <a:pt x="10603476" y="6994903"/>
                  <a:pt x="10597188" y="6999248"/>
                </a:cubicBezTo>
                <a:cubicBezTo>
                  <a:pt x="10590709" y="7003746"/>
                  <a:pt x="10588461" y="7012170"/>
                  <a:pt x="10592615" y="7019070"/>
                </a:cubicBezTo>
                <a:close/>
                <a:moveTo>
                  <a:pt x="10606563" y="6937154"/>
                </a:moveTo>
                <a:cubicBezTo>
                  <a:pt x="10597036" y="6921373"/>
                  <a:pt x="10571349" y="6934219"/>
                  <a:pt x="10580915" y="6950076"/>
                </a:cubicBezTo>
                <a:cubicBezTo>
                  <a:pt x="10590404" y="6965818"/>
                  <a:pt x="10616090" y="6952973"/>
                  <a:pt x="10606563" y="6937154"/>
                </a:cubicBezTo>
                <a:close/>
                <a:moveTo>
                  <a:pt x="10756943" y="6840791"/>
                </a:moveTo>
                <a:cubicBezTo>
                  <a:pt x="10753781" y="6834730"/>
                  <a:pt x="10749627" y="6829203"/>
                  <a:pt x="10742386" y="6827945"/>
                </a:cubicBezTo>
                <a:cubicBezTo>
                  <a:pt x="10736593" y="6826954"/>
                  <a:pt x="10731220" y="6828631"/>
                  <a:pt x="10726418" y="6831948"/>
                </a:cubicBezTo>
                <a:cubicBezTo>
                  <a:pt x="10720244" y="6836178"/>
                  <a:pt x="10718301" y="6845937"/>
                  <a:pt x="10723026" y="6851959"/>
                </a:cubicBezTo>
                <a:cubicBezTo>
                  <a:pt x="10726304" y="6856152"/>
                  <a:pt x="10731258" y="6858249"/>
                  <a:pt x="10736174" y="6857792"/>
                </a:cubicBezTo>
                <a:cubicBezTo>
                  <a:pt x="10739680" y="6860117"/>
                  <a:pt x="10743911" y="6860956"/>
                  <a:pt x="10748522" y="6859278"/>
                </a:cubicBezTo>
                <a:cubicBezTo>
                  <a:pt x="10755077" y="6856839"/>
                  <a:pt x="10760564" y="6847690"/>
                  <a:pt x="10756943" y="6840791"/>
                </a:cubicBezTo>
                <a:close/>
                <a:moveTo>
                  <a:pt x="10750313" y="6958157"/>
                </a:moveTo>
                <a:cubicBezTo>
                  <a:pt x="10750427" y="6953811"/>
                  <a:pt x="10748827" y="6949580"/>
                  <a:pt x="10744786" y="6946455"/>
                </a:cubicBezTo>
                <a:cubicBezTo>
                  <a:pt x="10738995" y="6942033"/>
                  <a:pt x="10727942" y="6942262"/>
                  <a:pt x="10723865" y="6949237"/>
                </a:cubicBezTo>
                <a:cubicBezTo>
                  <a:pt x="10720282" y="6955374"/>
                  <a:pt x="10717690" y="6962083"/>
                  <a:pt x="10720587" y="6969135"/>
                </a:cubicBezTo>
                <a:cubicBezTo>
                  <a:pt x="10721845" y="6972184"/>
                  <a:pt x="10723750" y="6974586"/>
                  <a:pt x="10726075" y="6976644"/>
                </a:cubicBezTo>
                <a:cubicBezTo>
                  <a:pt x="10726151" y="6979045"/>
                  <a:pt x="10726647" y="6981523"/>
                  <a:pt x="10728133" y="6983963"/>
                </a:cubicBezTo>
                <a:cubicBezTo>
                  <a:pt x="10736555" y="6997952"/>
                  <a:pt x="10754924" y="6985411"/>
                  <a:pt x="10752561" y="6971498"/>
                </a:cubicBezTo>
                <a:cubicBezTo>
                  <a:pt x="10753857" y="6966772"/>
                  <a:pt x="10753132" y="6961855"/>
                  <a:pt x="10750313" y="6958157"/>
                </a:cubicBezTo>
                <a:close/>
                <a:moveTo>
                  <a:pt x="10711250" y="6897473"/>
                </a:moveTo>
                <a:lnTo>
                  <a:pt x="10702485" y="6895300"/>
                </a:lnTo>
                <a:cubicBezTo>
                  <a:pt x="10694939" y="6893432"/>
                  <a:pt x="10687089" y="6899455"/>
                  <a:pt x="10685717" y="6906774"/>
                </a:cubicBezTo>
                <a:cubicBezTo>
                  <a:pt x="10684230" y="6914779"/>
                  <a:pt x="10689642" y="6921678"/>
                  <a:pt x="10697188" y="6923546"/>
                </a:cubicBezTo>
                <a:cubicBezTo>
                  <a:pt x="10700122" y="6924270"/>
                  <a:pt x="10703019" y="6924994"/>
                  <a:pt x="10705953" y="6925718"/>
                </a:cubicBezTo>
                <a:cubicBezTo>
                  <a:pt x="10713499" y="6927586"/>
                  <a:pt x="10721349" y="6921563"/>
                  <a:pt x="10722722" y="6914245"/>
                </a:cubicBezTo>
                <a:cubicBezTo>
                  <a:pt x="10724208" y="6906240"/>
                  <a:pt x="10718796" y="6899340"/>
                  <a:pt x="10711250" y="6897473"/>
                </a:cubicBezTo>
                <a:close/>
                <a:moveTo>
                  <a:pt x="10674551" y="6817958"/>
                </a:moveTo>
                <a:cubicBezTo>
                  <a:pt x="10670358" y="6836674"/>
                  <a:pt x="10699931" y="6840715"/>
                  <a:pt x="10704124" y="6822037"/>
                </a:cubicBezTo>
                <a:cubicBezTo>
                  <a:pt x="10708315" y="6803359"/>
                  <a:pt x="10678742" y="6799318"/>
                  <a:pt x="10674551" y="6817958"/>
                </a:cubicBezTo>
                <a:close/>
                <a:moveTo>
                  <a:pt x="10689223" y="6733183"/>
                </a:moveTo>
                <a:cubicBezTo>
                  <a:pt x="10688308" y="6726208"/>
                  <a:pt x="10682973" y="6721900"/>
                  <a:pt x="10676646" y="6720757"/>
                </a:cubicBezTo>
                <a:cubicBezTo>
                  <a:pt x="10674855" y="6715725"/>
                  <a:pt x="10670853" y="6711723"/>
                  <a:pt x="10664871" y="6710961"/>
                </a:cubicBezTo>
                <a:cubicBezTo>
                  <a:pt x="10657439" y="6709970"/>
                  <a:pt x="10648446" y="6715725"/>
                  <a:pt x="10648141" y="6723806"/>
                </a:cubicBezTo>
                <a:cubicBezTo>
                  <a:pt x="10647835" y="6731697"/>
                  <a:pt x="10649436" y="6739549"/>
                  <a:pt x="10655953" y="6744733"/>
                </a:cubicBezTo>
                <a:cubicBezTo>
                  <a:pt x="10661898" y="6749498"/>
                  <a:pt x="10668987" y="6750336"/>
                  <a:pt x="10676342" y="6749955"/>
                </a:cubicBezTo>
                <a:cubicBezTo>
                  <a:pt x="10684383" y="6749460"/>
                  <a:pt x="10690214" y="6740769"/>
                  <a:pt x="10689223" y="6733183"/>
                </a:cubicBezTo>
                <a:close/>
                <a:moveTo>
                  <a:pt x="10645396" y="6862556"/>
                </a:moveTo>
                <a:cubicBezTo>
                  <a:pt x="10637850" y="6860689"/>
                  <a:pt x="10630038" y="6866826"/>
                  <a:pt x="10628704" y="6874144"/>
                </a:cubicBezTo>
                <a:cubicBezTo>
                  <a:pt x="10628591" y="6874716"/>
                  <a:pt x="10628628" y="6875288"/>
                  <a:pt x="10628591" y="6875859"/>
                </a:cubicBezTo>
                <a:cubicBezTo>
                  <a:pt x="10627257" y="6877461"/>
                  <a:pt x="10625961" y="6879138"/>
                  <a:pt x="10624741" y="6880891"/>
                </a:cubicBezTo>
                <a:cubicBezTo>
                  <a:pt x="10623255" y="6883102"/>
                  <a:pt x="10622493" y="6885808"/>
                  <a:pt x="10622340" y="6888553"/>
                </a:cubicBezTo>
                <a:cubicBezTo>
                  <a:pt x="10621006" y="6889925"/>
                  <a:pt x="10619902" y="6891450"/>
                  <a:pt x="10619482" y="6893127"/>
                </a:cubicBezTo>
                <a:cubicBezTo>
                  <a:pt x="10618072" y="6898883"/>
                  <a:pt x="10617043" y="6904067"/>
                  <a:pt x="10618834" y="6909861"/>
                </a:cubicBezTo>
                <a:cubicBezTo>
                  <a:pt x="10619634" y="6912453"/>
                  <a:pt x="10620473" y="6914207"/>
                  <a:pt x="10622150" y="6916532"/>
                </a:cubicBezTo>
                <a:cubicBezTo>
                  <a:pt x="10624207" y="6919390"/>
                  <a:pt x="10623216" y="6921259"/>
                  <a:pt x="10623179" y="6915769"/>
                </a:cubicBezTo>
                <a:cubicBezTo>
                  <a:pt x="10623216" y="6923507"/>
                  <a:pt x="10627675" y="6930674"/>
                  <a:pt x="10635984" y="6931550"/>
                </a:cubicBezTo>
                <a:cubicBezTo>
                  <a:pt x="10639947" y="6931969"/>
                  <a:pt x="10644405" y="6930254"/>
                  <a:pt x="10647607" y="6927357"/>
                </a:cubicBezTo>
                <a:cubicBezTo>
                  <a:pt x="10649360" y="6927662"/>
                  <a:pt x="10651151" y="6927662"/>
                  <a:pt x="10653132" y="6927510"/>
                </a:cubicBezTo>
                <a:cubicBezTo>
                  <a:pt x="10653819" y="6927548"/>
                  <a:pt x="10654466" y="6927586"/>
                  <a:pt x="10655153" y="6927662"/>
                </a:cubicBezTo>
                <a:cubicBezTo>
                  <a:pt x="10657744" y="6928272"/>
                  <a:pt x="10660450" y="6928539"/>
                  <a:pt x="10663080" y="6929149"/>
                </a:cubicBezTo>
                <a:cubicBezTo>
                  <a:pt x="10672721" y="6931360"/>
                  <a:pt x="10678742" y="6922250"/>
                  <a:pt x="10678399" y="6913787"/>
                </a:cubicBezTo>
                <a:cubicBezTo>
                  <a:pt x="10678590" y="6910014"/>
                  <a:pt x="10677219" y="6906278"/>
                  <a:pt x="10673864" y="6903457"/>
                </a:cubicBezTo>
                <a:cubicBezTo>
                  <a:pt x="10673635" y="6903152"/>
                  <a:pt x="10673407" y="6902885"/>
                  <a:pt x="10673178" y="6902580"/>
                </a:cubicBezTo>
                <a:cubicBezTo>
                  <a:pt x="10685107" y="6901437"/>
                  <a:pt x="10693529" y="6884817"/>
                  <a:pt x="10680801" y="6876965"/>
                </a:cubicBezTo>
                <a:cubicBezTo>
                  <a:pt x="10672416" y="6871781"/>
                  <a:pt x="10663689" y="6864386"/>
                  <a:pt x="10653476" y="6863510"/>
                </a:cubicBezTo>
                <a:cubicBezTo>
                  <a:pt x="10652104" y="6863395"/>
                  <a:pt x="10650808" y="6863471"/>
                  <a:pt x="10649550" y="6863547"/>
                </a:cubicBezTo>
                <a:lnTo>
                  <a:pt x="10645396" y="6862556"/>
                </a:lnTo>
                <a:close/>
                <a:moveTo>
                  <a:pt x="10619786" y="7101062"/>
                </a:moveTo>
                <a:cubicBezTo>
                  <a:pt x="10625161" y="7107580"/>
                  <a:pt x="10632973" y="7108076"/>
                  <a:pt x="10639909" y="7103921"/>
                </a:cubicBezTo>
                <a:lnTo>
                  <a:pt x="10645359" y="7100643"/>
                </a:lnTo>
                <a:cubicBezTo>
                  <a:pt x="10651799" y="7096754"/>
                  <a:pt x="10652789" y="7086120"/>
                  <a:pt x="10648216" y="7080516"/>
                </a:cubicBezTo>
                <a:cubicBezTo>
                  <a:pt x="10642843" y="7073998"/>
                  <a:pt x="10635030" y="7073502"/>
                  <a:pt x="10628095" y="7077657"/>
                </a:cubicBezTo>
                <a:lnTo>
                  <a:pt x="10622645" y="7080935"/>
                </a:lnTo>
                <a:cubicBezTo>
                  <a:pt x="10616166" y="7084824"/>
                  <a:pt x="10615213" y="7095458"/>
                  <a:pt x="10619786" y="7101062"/>
                </a:cubicBezTo>
                <a:close/>
                <a:moveTo>
                  <a:pt x="10658430" y="7003289"/>
                </a:moveTo>
                <a:lnTo>
                  <a:pt x="10663918" y="7000011"/>
                </a:lnTo>
                <a:cubicBezTo>
                  <a:pt x="10670549" y="6996008"/>
                  <a:pt x="10673789" y="6987851"/>
                  <a:pt x="10670053" y="6980647"/>
                </a:cubicBezTo>
                <a:cubicBezTo>
                  <a:pt x="10666662" y="6974090"/>
                  <a:pt x="10657362" y="6970469"/>
                  <a:pt x="10650694" y="6974471"/>
                </a:cubicBezTo>
                <a:lnTo>
                  <a:pt x="10645244" y="6977750"/>
                </a:lnTo>
                <a:cubicBezTo>
                  <a:pt x="10638613" y="6981752"/>
                  <a:pt x="10635373" y="6989909"/>
                  <a:pt x="10639070" y="6997113"/>
                </a:cubicBezTo>
                <a:cubicBezTo>
                  <a:pt x="10642462" y="7003708"/>
                  <a:pt x="10651761" y="7007329"/>
                  <a:pt x="10658430" y="7003289"/>
                </a:cubicBezTo>
                <a:close/>
                <a:moveTo>
                  <a:pt x="10656982" y="7076361"/>
                </a:moveTo>
                <a:lnTo>
                  <a:pt x="10660298" y="7081812"/>
                </a:lnTo>
                <a:cubicBezTo>
                  <a:pt x="10664185" y="7088254"/>
                  <a:pt x="10673064" y="7091532"/>
                  <a:pt x="10679848" y="7087378"/>
                </a:cubicBezTo>
                <a:cubicBezTo>
                  <a:pt x="10683964" y="7084824"/>
                  <a:pt x="10686517" y="7080325"/>
                  <a:pt x="10686898" y="7075637"/>
                </a:cubicBezTo>
                <a:cubicBezTo>
                  <a:pt x="10688422" y="7075866"/>
                  <a:pt x="10689985" y="7076285"/>
                  <a:pt x="10691510" y="7075904"/>
                </a:cubicBezTo>
                <a:cubicBezTo>
                  <a:pt x="10695740" y="7078458"/>
                  <a:pt x="10701037" y="7079029"/>
                  <a:pt x="10705572" y="7076285"/>
                </a:cubicBezTo>
                <a:lnTo>
                  <a:pt x="10708506" y="7074532"/>
                </a:lnTo>
                <a:cubicBezTo>
                  <a:pt x="10708774" y="7075103"/>
                  <a:pt x="10708774" y="7075675"/>
                  <a:pt x="10709115" y="7076247"/>
                </a:cubicBezTo>
                <a:cubicBezTo>
                  <a:pt x="10718643" y="7092066"/>
                  <a:pt x="10742386" y="7075866"/>
                  <a:pt x="10732858" y="7060047"/>
                </a:cubicBezTo>
                <a:cubicBezTo>
                  <a:pt x="10728895" y="7053490"/>
                  <a:pt x="10722569" y="7052614"/>
                  <a:pt x="10717157" y="7054748"/>
                </a:cubicBezTo>
                <a:cubicBezTo>
                  <a:pt x="10716967" y="7054329"/>
                  <a:pt x="10717004" y="7053910"/>
                  <a:pt x="10716738" y="7053529"/>
                </a:cubicBezTo>
                <a:cubicBezTo>
                  <a:pt x="10715442" y="7051394"/>
                  <a:pt x="10713613" y="7049678"/>
                  <a:pt x="10711517" y="7048382"/>
                </a:cubicBezTo>
                <a:cubicBezTo>
                  <a:pt x="10714185" y="7044456"/>
                  <a:pt x="10715022" y="7039615"/>
                  <a:pt x="10712736" y="7034698"/>
                </a:cubicBezTo>
                <a:cubicBezTo>
                  <a:pt x="10709763" y="7028256"/>
                  <a:pt x="10700351" y="7023682"/>
                  <a:pt x="10693681" y="7027684"/>
                </a:cubicBezTo>
                <a:lnTo>
                  <a:pt x="10688194" y="7031001"/>
                </a:lnTo>
                <a:cubicBezTo>
                  <a:pt x="10681562" y="7035003"/>
                  <a:pt x="10677676" y="7042474"/>
                  <a:pt x="10681219" y="7050060"/>
                </a:cubicBezTo>
                <a:cubicBezTo>
                  <a:pt x="10681334" y="7050327"/>
                  <a:pt x="10681524" y="7050555"/>
                  <a:pt x="10681676" y="7050822"/>
                </a:cubicBezTo>
                <a:cubicBezTo>
                  <a:pt x="10679619" y="7052614"/>
                  <a:pt x="10678133" y="7054977"/>
                  <a:pt x="10677180" y="7057569"/>
                </a:cubicBezTo>
                <a:cubicBezTo>
                  <a:pt x="10672835" y="7054748"/>
                  <a:pt x="10667233" y="7053910"/>
                  <a:pt x="10662546" y="7056807"/>
                </a:cubicBezTo>
                <a:cubicBezTo>
                  <a:pt x="10656067" y="7060809"/>
                  <a:pt x="10652828" y="7069462"/>
                  <a:pt x="10656982" y="7076361"/>
                </a:cubicBezTo>
                <a:close/>
                <a:moveTo>
                  <a:pt x="10734993" y="7131099"/>
                </a:moveTo>
                <a:cubicBezTo>
                  <a:pt x="10748102" y="7144097"/>
                  <a:pt x="10768834" y="7124199"/>
                  <a:pt x="10755686" y="7111163"/>
                </a:cubicBezTo>
                <a:cubicBezTo>
                  <a:pt x="10742538" y="7098165"/>
                  <a:pt x="10721845" y="7118101"/>
                  <a:pt x="10734993" y="7131099"/>
                </a:cubicBezTo>
                <a:close/>
                <a:moveTo>
                  <a:pt x="10757896" y="6998143"/>
                </a:moveTo>
                <a:cubicBezTo>
                  <a:pt x="10753438" y="6991511"/>
                  <a:pt x="10745168" y="6989375"/>
                  <a:pt x="10738156" y="6993302"/>
                </a:cubicBezTo>
                <a:cubicBezTo>
                  <a:pt x="10737965" y="6993416"/>
                  <a:pt x="10737851" y="6993454"/>
                  <a:pt x="10737698" y="6993568"/>
                </a:cubicBezTo>
                <a:cubicBezTo>
                  <a:pt x="10737622" y="6993568"/>
                  <a:pt x="10737584" y="6993568"/>
                  <a:pt x="10737508" y="6993607"/>
                </a:cubicBezTo>
                <a:cubicBezTo>
                  <a:pt x="10737431" y="6993607"/>
                  <a:pt x="10737431" y="6993607"/>
                  <a:pt x="10737317" y="6993568"/>
                </a:cubicBezTo>
                <a:cubicBezTo>
                  <a:pt x="10736402" y="6993378"/>
                  <a:pt x="10735488" y="6993073"/>
                  <a:pt x="10734611" y="6992730"/>
                </a:cubicBezTo>
                <a:cubicBezTo>
                  <a:pt x="10727295" y="6990138"/>
                  <a:pt x="10718986" y="6996542"/>
                  <a:pt x="10717386" y="7003479"/>
                </a:cubicBezTo>
                <a:cubicBezTo>
                  <a:pt x="10715481" y="7011751"/>
                  <a:pt x="10720777" y="7018079"/>
                  <a:pt x="10728133" y="7020709"/>
                </a:cubicBezTo>
                <a:cubicBezTo>
                  <a:pt x="10736555" y="7023720"/>
                  <a:pt x="10745434" y="7022195"/>
                  <a:pt x="10753057" y="7017888"/>
                </a:cubicBezTo>
                <a:cubicBezTo>
                  <a:pt x="10759611" y="7014190"/>
                  <a:pt x="10762089" y="7004432"/>
                  <a:pt x="10757896" y="6998143"/>
                </a:cubicBezTo>
                <a:close/>
                <a:moveTo>
                  <a:pt x="10709688" y="6649247"/>
                </a:moveTo>
                <a:cubicBezTo>
                  <a:pt x="10706981" y="6646083"/>
                  <a:pt x="10702447" y="6644139"/>
                  <a:pt x="10697988" y="6644025"/>
                </a:cubicBezTo>
                <a:cubicBezTo>
                  <a:pt x="10696883" y="6642500"/>
                  <a:pt x="10695549" y="6641281"/>
                  <a:pt x="10693987" y="6639946"/>
                </a:cubicBezTo>
                <a:cubicBezTo>
                  <a:pt x="10693491" y="6639451"/>
                  <a:pt x="10693033" y="6638917"/>
                  <a:pt x="10692576" y="6638383"/>
                </a:cubicBezTo>
                <a:cubicBezTo>
                  <a:pt x="10691051" y="6636058"/>
                  <a:pt x="10689260" y="6633923"/>
                  <a:pt x="10687737" y="6631599"/>
                </a:cubicBezTo>
                <a:cubicBezTo>
                  <a:pt x="10682058" y="6622983"/>
                  <a:pt x="10671044" y="6625500"/>
                  <a:pt x="10665214" y="6632132"/>
                </a:cubicBezTo>
                <a:cubicBezTo>
                  <a:pt x="10662394" y="6634801"/>
                  <a:pt x="10660717" y="6638574"/>
                  <a:pt x="10661212" y="6643148"/>
                </a:cubicBezTo>
                <a:cubicBezTo>
                  <a:pt x="10661174" y="6643529"/>
                  <a:pt x="10661136" y="6643949"/>
                  <a:pt x="10661098" y="6644330"/>
                </a:cubicBezTo>
                <a:cubicBezTo>
                  <a:pt x="10651303" y="6636592"/>
                  <a:pt x="10633087" y="6643034"/>
                  <a:pt x="10636975" y="6658053"/>
                </a:cubicBezTo>
                <a:cubicBezTo>
                  <a:pt x="10639566" y="6668001"/>
                  <a:pt x="10640785" y="6679780"/>
                  <a:pt x="10647835" y="6687785"/>
                </a:cubicBezTo>
                <a:cubicBezTo>
                  <a:pt x="10648789" y="6688852"/>
                  <a:pt x="10649780" y="6689729"/>
                  <a:pt x="10650808" y="6690605"/>
                </a:cubicBezTo>
                <a:lnTo>
                  <a:pt x="10653132" y="6694303"/>
                </a:lnTo>
                <a:cubicBezTo>
                  <a:pt x="10657439" y="6701126"/>
                  <a:pt x="10667728" y="6702155"/>
                  <a:pt x="10673978" y="6697619"/>
                </a:cubicBezTo>
                <a:cubicBezTo>
                  <a:pt x="10674474" y="6697238"/>
                  <a:pt x="10674894" y="6696819"/>
                  <a:pt x="10675312" y="6696437"/>
                </a:cubicBezTo>
                <a:cubicBezTo>
                  <a:pt x="10677485" y="6696209"/>
                  <a:pt x="10679657" y="6695865"/>
                  <a:pt x="10681792" y="6695408"/>
                </a:cubicBezTo>
                <a:cubicBezTo>
                  <a:pt x="10684497" y="6694837"/>
                  <a:pt x="10687012" y="6693350"/>
                  <a:pt x="10689108" y="6691444"/>
                </a:cubicBezTo>
                <a:cubicBezTo>
                  <a:pt x="10691090" y="6691368"/>
                  <a:pt x="10693033" y="6691024"/>
                  <a:pt x="10694520" y="6690033"/>
                </a:cubicBezTo>
                <a:cubicBezTo>
                  <a:pt x="10699703" y="6686755"/>
                  <a:pt x="10704199" y="6683592"/>
                  <a:pt x="10707020" y="6677950"/>
                </a:cubicBezTo>
                <a:cubicBezTo>
                  <a:pt x="10708278" y="6675434"/>
                  <a:pt x="10708926" y="6673490"/>
                  <a:pt x="10709345" y="6670593"/>
                </a:cubicBezTo>
                <a:cubicBezTo>
                  <a:pt x="10709840" y="6666972"/>
                  <a:pt x="10711936" y="6666286"/>
                  <a:pt x="10708049" y="6670403"/>
                </a:cubicBezTo>
                <a:cubicBezTo>
                  <a:pt x="10713499" y="6664456"/>
                  <a:pt x="10715290" y="6655880"/>
                  <a:pt x="10709688" y="6649247"/>
                </a:cubicBezTo>
                <a:close/>
                <a:moveTo>
                  <a:pt x="10678209" y="6543698"/>
                </a:moveTo>
                <a:cubicBezTo>
                  <a:pt x="10682401" y="6524982"/>
                  <a:pt x="10652637" y="6522504"/>
                  <a:pt x="10648484" y="6540992"/>
                </a:cubicBezTo>
                <a:cubicBezTo>
                  <a:pt x="10644291" y="6559669"/>
                  <a:pt x="10674055" y="6562147"/>
                  <a:pt x="10678209" y="6543698"/>
                </a:cubicBezTo>
                <a:close/>
                <a:moveTo>
                  <a:pt x="10663460" y="6413257"/>
                </a:moveTo>
                <a:cubicBezTo>
                  <a:pt x="10662012" y="6421415"/>
                  <a:pt x="10666700" y="6429000"/>
                  <a:pt x="10674779" y="6431059"/>
                </a:cubicBezTo>
                <a:cubicBezTo>
                  <a:pt x="10675008" y="6431135"/>
                  <a:pt x="10675160" y="6431173"/>
                  <a:pt x="10675312" y="6431211"/>
                </a:cubicBezTo>
                <a:cubicBezTo>
                  <a:pt x="10675389" y="6431249"/>
                  <a:pt x="10675428" y="6431249"/>
                  <a:pt x="10675503" y="6431287"/>
                </a:cubicBezTo>
                <a:cubicBezTo>
                  <a:pt x="10675541" y="6431364"/>
                  <a:pt x="10675541" y="6431325"/>
                  <a:pt x="10675617" y="6431440"/>
                </a:cubicBezTo>
                <a:cubicBezTo>
                  <a:pt x="10676151" y="6432278"/>
                  <a:pt x="10676646" y="6433117"/>
                  <a:pt x="10677028" y="6434032"/>
                </a:cubicBezTo>
                <a:cubicBezTo>
                  <a:pt x="10680610" y="6441236"/>
                  <a:pt x="10691510" y="6442418"/>
                  <a:pt x="10697683" y="6438339"/>
                </a:cubicBezTo>
                <a:cubicBezTo>
                  <a:pt x="10705076" y="6433537"/>
                  <a:pt x="10705610" y="6424921"/>
                  <a:pt x="10701990" y="6417679"/>
                </a:cubicBezTo>
                <a:cubicBezTo>
                  <a:pt x="10697874" y="6409370"/>
                  <a:pt x="10690099" y="6404185"/>
                  <a:pt x="10681258" y="6401898"/>
                </a:cubicBezTo>
                <a:cubicBezTo>
                  <a:pt x="10673674" y="6399992"/>
                  <a:pt x="10664794" y="6405481"/>
                  <a:pt x="10663460" y="6413257"/>
                </a:cubicBezTo>
                <a:close/>
                <a:moveTo>
                  <a:pt x="10631791" y="6362598"/>
                </a:moveTo>
                <a:lnTo>
                  <a:pt x="10636822" y="6370527"/>
                </a:lnTo>
                <a:cubicBezTo>
                  <a:pt x="10641128" y="6377350"/>
                  <a:pt x="10650655" y="6379370"/>
                  <a:pt x="10657439" y="6375063"/>
                </a:cubicBezTo>
                <a:cubicBezTo>
                  <a:pt x="10664261" y="6370680"/>
                  <a:pt x="10666280" y="6361302"/>
                  <a:pt x="10661974" y="6354441"/>
                </a:cubicBezTo>
                <a:lnTo>
                  <a:pt x="10656982" y="6346513"/>
                </a:lnTo>
                <a:cubicBezTo>
                  <a:pt x="10652675" y="6339689"/>
                  <a:pt x="10643148" y="6337669"/>
                  <a:pt x="10636364" y="6341976"/>
                </a:cubicBezTo>
                <a:cubicBezTo>
                  <a:pt x="10629466" y="6346360"/>
                  <a:pt x="10627484" y="6355775"/>
                  <a:pt x="10631791" y="6362598"/>
                </a:cubicBezTo>
                <a:close/>
                <a:moveTo>
                  <a:pt x="10628780" y="6620735"/>
                </a:moveTo>
                <a:lnTo>
                  <a:pt x="10633811" y="6628663"/>
                </a:lnTo>
                <a:cubicBezTo>
                  <a:pt x="10638118" y="6635486"/>
                  <a:pt x="10648369" y="6636592"/>
                  <a:pt x="10654619" y="6632094"/>
                </a:cubicBezTo>
                <a:cubicBezTo>
                  <a:pt x="10661517" y="6627176"/>
                  <a:pt x="10662394" y="6618105"/>
                  <a:pt x="10658049" y="6611281"/>
                </a:cubicBezTo>
                <a:cubicBezTo>
                  <a:pt x="10656373" y="6608651"/>
                  <a:pt x="10654696" y="6605983"/>
                  <a:pt x="10653019" y="6603353"/>
                </a:cubicBezTo>
                <a:cubicBezTo>
                  <a:pt x="10648712" y="6596529"/>
                  <a:pt x="10638461" y="6595424"/>
                  <a:pt x="10632211" y="6599922"/>
                </a:cubicBezTo>
                <a:cubicBezTo>
                  <a:pt x="10625313" y="6604839"/>
                  <a:pt x="10624436" y="6613912"/>
                  <a:pt x="10628780" y="6620735"/>
                </a:cubicBezTo>
                <a:close/>
                <a:moveTo>
                  <a:pt x="10594329" y="6859507"/>
                </a:moveTo>
                <a:cubicBezTo>
                  <a:pt x="10599627" y="6863738"/>
                  <a:pt x="10606182" y="6863204"/>
                  <a:pt x="10611365" y="6859774"/>
                </a:cubicBezTo>
                <a:cubicBezTo>
                  <a:pt x="10615975" y="6862099"/>
                  <a:pt x="10621388" y="6862175"/>
                  <a:pt x="10626075" y="6858783"/>
                </a:cubicBezTo>
                <a:cubicBezTo>
                  <a:pt x="10631905" y="6854513"/>
                  <a:pt x="10634345" y="6844527"/>
                  <a:pt x="10629162" y="6838695"/>
                </a:cubicBezTo>
                <a:cubicBezTo>
                  <a:pt x="10624132" y="6833015"/>
                  <a:pt x="10617767" y="6828593"/>
                  <a:pt x="10609802" y="6829355"/>
                </a:cubicBezTo>
                <a:cubicBezTo>
                  <a:pt x="10602485" y="6830042"/>
                  <a:pt x="10597036" y="6834120"/>
                  <a:pt x="10592157" y="6839304"/>
                </a:cubicBezTo>
                <a:cubicBezTo>
                  <a:pt x="10586860" y="6844984"/>
                  <a:pt x="10588613" y="6854894"/>
                  <a:pt x="10594329" y="6859507"/>
                </a:cubicBezTo>
                <a:close/>
                <a:moveTo>
                  <a:pt x="10555496" y="6650543"/>
                </a:moveTo>
                <a:cubicBezTo>
                  <a:pt x="10559154" y="6655460"/>
                  <a:pt x="10564337" y="6658053"/>
                  <a:pt x="10570358" y="6659044"/>
                </a:cubicBezTo>
                <a:cubicBezTo>
                  <a:pt x="10578056" y="6660301"/>
                  <a:pt x="10586479" y="6654355"/>
                  <a:pt x="10587279" y="6646426"/>
                </a:cubicBezTo>
                <a:cubicBezTo>
                  <a:pt x="10587851" y="6640899"/>
                  <a:pt x="10585602" y="6635792"/>
                  <a:pt x="10581601" y="6632590"/>
                </a:cubicBezTo>
                <a:cubicBezTo>
                  <a:pt x="10580649" y="6628358"/>
                  <a:pt x="10578056" y="6624623"/>
                  <a:pt x="10573369" y="6622602"/>
                </a:cubicBezTo>
                <a:cubicBezTo>
                  <a:pt x="10566699" y="6619744"/>
                  <a:pt x="10555992" y="6622641"/>
                  <a:pt x="10553781" y="6630455"/>
                </a:cubicBezTo>
                <a:cubicBezTo>
                  <a:pt x="10551799" y="6637278"/>
                  <a:pt x="10550922" y="6644406"/>
                  <a:pt x="10555496" y="6650543"/>
                </a:cubicBezTo>
                <a:close/>
                <a:moveTo>
                  <a:pt x="10568872" y="6936391"/>
                </a:moveTo>
                <a:cubicBezTo>
                  <a:pt x="10559306" y="6920534"/>
                  <a:pt x="10534573" y="6935171"/>
                  <a:pt x="10544139" y="6950991"/>
                </a:cubicBezTo>
                <a:cubicBezTo>
                  <a:pt x="10553667" y="6966848"/>
                  <a:pt x="10578399" y="6952210"/>
                  <a:pt x="10568872" y="6936391"/>
                </a:cubicBezTo>
                <a:close/>
                <a:moveTo>
                  <a:pt x="10524817" y="6807628"/>
                </a:moveTo>
                <a:cubicBezTo>
                  <a:pt x="10534344" y="6823447"/>
                  <a:pt x="10557592" y="6806561"/>
                  <a:pt x="10548103" y="6790780"/>
                </a:cubicBezTo>
                <a:cubicBezTo>
                  <a:pt x="10538575" y="6774961"/>
                  <a:pt x="10515328" y="6791847"/>
                  <a:pt x="10524817" y="6807628"/>
                </a:cubicBezTo>
                <a:close/>
                <a:moveTo>
                  <a:pt x="10500046" y="6865491"/>
                </a:moveTo>
                <a:cubicBezTo>
                  <a:pt x="10504123" y="6871933"/>
                  <a:pt x="10512737" y="6875021"/>
                  <a:pt x="10519634" y="6870866"/>
                </a:cubicBezTo>
                <a:lnTo>
                  <a:pt x="10536021" y="6860956"/>
                </a:lnTo>
                <a:cubicBezTo>
                  <a:pt x="10542462" y="6857067"/>
                  <a:pt x="10545587" y="6848072"/>
                  <a:pt x="10541395" y="6841363"/>
                </a:cubicBezTo>
                <a:cubicBezTo>
                  <a:pt x="10537317" y="6834921"/>
                  <a:pt x="10528705" y="6831833"/>
                  <a:pt x="10521807" y="6835988"/>
                </a:cubicBezTo>
                <a:lnTo>
                  <a:pt x="10505419" y="6845899"/>
                </a:lnTo>
                <a:cubicBezTo>
                  <a:pt x="10498979" y="6849787"/>
                  <a:pt x="10495816" y="6858783"/>
                  <a:pt x="10500046" y="6865491"/>
                </a:cubicBezTo>
                <a:close/>
                <a:moveTo>
                  <a:pt x="10579619" y="7317687"/>
                </a:moveTo>
                <a:cubicBezTo>
                  <a:pt x="10580000" y="7317383"/>
                  <a:pt x="10580381" y="7317116"/>
                  <a:pt x="10580724" y="7316773"/>
                </a:cubicBezTo>
                <a:lnTo>
                  <a:pt x="10585222" y="7312236"/>
                </a:lnTo>
                <a:cubicBezTo>
                  <a:pt x="10590518" y="7306900"/>
                  <a:pt x="10590176" y="7296837"/>
                  <a:pt x="10584383" y="7291958"/>
                </a:cubicBezTo>
                <a:cubicBezTo>
                  <a:pt x="10578247" y="7286773"/>
                  <a:pt x="10569749" y="7287079"/>
                  <a:pt x="10564108" y="7292796"/>
                </a:cubicBezTo>
                <a:lnTo>
                  <a:pt x="10559612" y="7297332"/>
                </a:lnTo>
                <a:cubicBezTo>
                  <a:pt x="10557249" y="7299734"/>
                  <a:pt x="10556067" y="7303088"/>
                  <a:pt x="10555953" y="7306519"/>
                </a:cubicBezTo>
                <a:cubicBezTo>
                  <a:pt x="10548979" y="7307281"/>
                  <a:pt x="10542958" y="7312084"/>
                  <a:pt x="10542385" y="7319593"/>
                </a:cubicBezTo>
                <a:cubicBezTo>
                  <a:pt x="10541853" y="7326874"/>
                  <a:pt x="10547835" y="7335031"/>
                  <a:pt x="10555648" y="7334993"/>
                </a:cubicBezTo>
                <a:lnTo>
                  <a:pt x="10564680" y="7334955"/>
                </a:lnTo>
                <a:cubicBezTo>
                  <a:pt x="10572417" y="7334955"/>
                  <a:pt x="10579467" y="7329886"/>
                  <a:pt x="10580076" y="7321690"/>
                </a:cubicBezTo>
                <a:cubicBezTo>
                  <a:pt x="10580115" y="7320356"/>
                  <a:pt x="10579924" y="7319022"/>
                  <a:pt x="10579619" y="7317687"/>
                </a:cubicBezTo>
                <a:close/>
                <a:moveTo>
                  <a:pt x="10166967" y="7640853"/>
                </a:moveTo>
                <a:cubicBezTo>
                  <a:pt x="10179238" y="7643750"/>
                  <a:pt x="10192348" y="7628808"/>
                  <a:pt x="10181334" y="7617868"/>
                </a:cubicBezTo>
                <a:cubicBezTo>
                  <a:pt x="10168987" y="7605632"/>
                  <a:pt x="10149551" y="7622023"/>
                  <a:pt x="10158545" y="7634907"/>
                </a:cubicBezTo>
                <a:cubicBezTo>
                  <a:pt x="10154201" y="7633458"/>
                  <a:pt x="10149399" y="7633649"/>
                  <a:pt x="10145473" y="7636622"/>
                </a:cubicBezTo>
                <a:lnTo>
                  <a:pt x="10134574" y="7644818"/>
                </a:lnTo>
                <a:cubicBezTo>
                  <a:pt x="10128171" y="7649621"/>
                  <a:pt x="10125503" y="7659379"/>
                  <a:pt x="10130648" y="7666164"/>
                </a:cubicBezTo>
                <a:cubicBezTo>
                  <a:pt x="10135489" y="7672568"/>
                  <a:pt x="10145130" y="7675236"/>
                  <a:pt x="10151990" y="7670090"/>
                </a:cubicBezTo>
                <a:lnTo>
                  <a:pt x="10162890" y="7661895"/>
                </a:lnTo>
                <a:cubicBezTo>
                  <a:pt x="10169215" y="7657130"/>
                  <a:pt x="10171806" y="7647639"/>
                  <a:pt x="10166967" y="7640853"/>
                </a:cubicBezTo>
                <a:close/>
                <a:moveTo>
                  <a:pt x="10175770" y="7598542"/>
                </a:moveTo>
                <a:cubicBezTo>
                  <a:pt x="10174360" y="7590690"/>
                  <a:pt x="10167615" y="7585391"/>
                  <a:pt x="10159612" y="7586230"/>
                </a:cubicBezTo>
                <a:cubicBezTo>
                  <a:pt x="10159192" y="7586268"/>
                  <a:pt x="10159154" y="7586268"/>
                  <a:pt x="10158888" y="7586306"/>
                </a:cubicBezTo>
                <a:cubicBezTo>
                  <a:pt x="10158735" y="7586268"/>
                  <a:pt x="10158697" y="7586268"/>
                  <a:pt x="10158583" y="7586268"/>
                </a:cubicBezTo>
                <a:cubicBezTo>
                  <a:pt x="10158583" y="7586268"/>
                  <a:pt x="10158583" y="7586268"/>
                  <a:pt x="10158583" y="7586268"/>
                </a:cubicBezTo>
                <a:cubicBezTo>
                  <a:pt x="10157858" y="7585734"/>
                  <a:pt x="10157172" y="7585125"/>
                  <a:pt x="10156524" y="7584515"/>
                </a:cubicBezTo>
                <a:cubicBezTo>
                  <a:pt x="10150847" y="7579217"/>
                  <a:pt x="10140671" y="7581770"/>
                  <a:pt x="10136441" y="7587488"/>
                </a:cubicBezTo>
                <a:cubicBezTo>
                  <a:pt x="10131410" y="7594273"/>
                  <a:pt x="10133735" y="7602278"/>
                  <a:pt x="10139414" y="7607576"/>
                </a:cubicBezTo>
                <a:cubicBezTo>
                  <a:pt x="10145969" y="7613675"/>
                  <a:pt x="10154772" y="7615657"/>
                  <a:pt x="10163461" y="7614742"/>
                </a:cubicBezTo>
                <a:cubicBezTo>
                  <a:pt x="10170931" y="7613904"/>
                  <a:pt x="10177142" y="7606013"/>
                  <a:pt x="10175770" y="7598542"/>
                </a:cubicBezTo>
                <a:close/>
                <a:moveTo>
                  <a:pt x="10156182" y="7535800"/>
                </a:moveTo>
                <a:cubicBezTo>
                  <a:pt x="10150313" y="7529396"/>
                  <a:pt x="10141471" y="7528672"/>
                  <a:pt x="10134574" y="7533856"/>
                </a:cubicBezTo>
                <a:lnTo>
                  <a:pt x="10129124" y="7537973"/>
                </a:lnTo>
                <a:cubicBezTo>
                  <a:pt x="10122721" y="7542814"/>
                  <a:pt x="10121807" y="7553677"/>
                  <a:pt x="10127180" y="7559586"/>
                </a:cubicBezTo>
                <a:cubicBezTo>
                  <a:pt x="10133049" y="7565951"/>
                  <a:pt x="10141891" y="7566714"/>
                  <a:pt x="10148789" y="7561491"/>
                </a:cubicBezTo>
                <a:lnTo>
                  <a:pt x="10154238" y="7557413"/>
                </a:lnTo>
                <a:cubicBezTo>
                  <a:pt x="10160679" y="7552572"/>
                  <a:pt x="10161594" y="7541708"/>
                  <a:pt x="10156182" y="7535800"/>
                </a:cubicBezTo>
                <a:close/>
                <a:moveTo>
                  <a:pt x="10106907" y="7828052"/>
                </a:moveTo>
                <a:cubicBezTo>
                  <a:pt x="10100541" y="7834456"/>
                  <a:pt x="10101761" y="7843261"/>
                  <a:pt x="10106944" y="7849741"/>
                </a:cubicBezTo>
                <a:cubicBezTo>
                  <a:pt x="10112928" y="7857174"/>
                  <a:pt x="10121921" y="7860643"/>
                  <a:pt x="10131258" y="7860986"/>
                </a:cubicBezTo>
                <a:cubicBezTo>
                  <a:pt x="10139262" y="7861291"/>
                  <a:pt x="10147035" y="7853896"/>
                  <a:pt x="10146731" y="7845777"/>
                </a:cubicBezTo>
                <a:cubicBezTo>
                  <a:pt x="10146426" y="7837276"/>
                  <a:pt x="10140137" y="7830644"/>
                  <a:pt x="10131563" y="7830301"/>
                </a:cubicBezTo>
                <a:cubicBezTo>
                  <a:pt x="10131105" y="7830301"/>
                  <a:pt x="10131067" y="7830301"/>
                  <a:pt x="10130801" y="7830263"/>
                </a:cubicBezTo>
                <a:cubicBezTo>
                  <a:pt x="10130648" y="7830224"/>
                  <a:pt x="10130610" y="7830224"/>
                  <a:pt x="10130496" y="7830187"/>
                </a:cubicBezTo>
                <a:lnTo>
                  <a:pt x="10130496" y="7830187"/>
                </a:lnTo>
                <a:cubicBezTo>
                  <a:pt x="10129810" y="7829500"/>
                  <a:pt x="10129162" y="7828776"/>
                  <a:pt x="10128590" y="7827975"/>
                </a:cubicBezTo>
                <a:cubicBezTo>
                  <a:pt x="10123407" y="7821534"/>
                  <a:pt x="10112280" y="7822639"/>
                  <a:pt x="10106907" y="7828052"/>
                </a:cubicBezTo>
                <a:close/>
                <a:moveTo>
                  <a:pt x="10124208" y="7884200"/>
                </a:moveTo>
                <a:cubicBezTo>
                  <a:pt x="10136022" y="7899905"/>
                  <a:pt x="10161594" y="7882904"/>
                  <a:pt x="10149665" y="7867085"/>
                </a:cubicBezTo>
                <a:cubicBezTo>
                  <a:pt x="10137851" y="7851380"/>
                  <a:pt x="10112280" y="7868381"/>
                  <a:pt x="10124208" y="7884200"/>
                </a:cubicBezTo>
                <a:close/>
                <a:moveTo>
                  <a:pt x="10167996" y="7698755"/>
                </a:moveTo>
                <a:cubicBezTo>
                  <a:pt x="10156106" y="7683012"/>
                  <a:pt x="10131449" y="7701195"/>
                  <a:pt x="10143339" y="7717013"/>
                </a:cubicBezTo>
                <a:cubicBezTo>
                  <a:pt x="10155192" y="7732757"/>
                  <a:pt x="10179924" y="7714574"/>
                  <a:pt x="10167996" y="7698755"/>
                </a:cubicBezTo>
                <a:close/>
                <a:moveTo>
                  <a:pt x="10166395" y="7758944"/>
                </a:moveTo>
                <a:cubicBezTo>
                  <a:pt x="10171349" y="7765347"/>
                  <a:pt x="10180915" y="7767825"/>
                  <a:pt x="10187775" y="7762679"/>
                </a:cubicBezTo>
                <a:lnTo>
                  <a:pt x="10193225" y="7758600"/>
                </a:lnTo>
                <a:cubicBezTo>
                  <a:pt x="10197645" y="7755284"/>
                  <a:pt x="10200122" y="7749528"/>
                  <a:pt x="10199589" y="7744115"/>
                </a:cubicBezTo>
                <a:lnTo>
                  <a:pt x="10202409" y="7744497"/>
                </a:lnTo>
                <a:cubicBezTo>
                  <a:pt x="10210602" y="7745640"/>
                  <a:pt x="10218834" y="7742057"/>
                  <a:pt x="10221045" y="7733405"/>
                </a:cubicBezTo>
                <a:cubicBezTo>
                  <a:pt x="10222912" y="7726047"/>
                  <a:pt x="10218186" y="7715908"/>
                  <a:pt x="10209955" y="7714765"/>
                </a:cubicBezTo>
                <a:lnTo>
                  <a:pt x="10200427" y="7713431"/>
                </a:lnTo>
                <a:cubicBezTo>
                  <a:pt x="10192234" y="7712287"/>
                  <a:pt x="10184002" y="7715870"/>
                  <a:pt x="10181792" y="7724523"/>
                </a:cubicBezTo>
                <a:cubicBezTo>
                  <a:pt x="10181297" y="7726543"/>
                  <a:pt x="10181297" y="7728754"/>
                  <a:pt x="10181715" y="7730927"/>
                </a:cubicBezTo>
                <a:cubicBezTo>
                  <a:pt x="10179581" y="7731270"/>
                  <a:pt x="10177485" y="7732070"/>
                  <a:pt x="10175618" y="7733481"/>
                </a:cubicBezTo>
                <a:lnTo>
                  <a:pt x="10170168" y="7737559"/>
                </a:lnTo>
                <a:cubicBezTo>
                  <a:pt x="10163728" y="7742362"/>
                  <a:pt x="10161213" y="7752234"/>
                  <a:pt x="10166395" y="7758944"/>
                </a:cubicBezTo>
                <a:close/>
                <a:moveTo>
                  <a:pt x="10326113" y="7202723"/>
                </a:moveTo>
                <a:cubicBezTo>
                  <a:pt x="10331334" y="7204667"/>
                  <a:pt x="10337127" y="7203943"/>
                  <a:pt x="10342615" y="7203676"/>
                </a:cubicBezTo>
                <a:cubicBezTo>
                  <a:pt x="10350122" y="7203295"/>
                  <a:pt x="10357096" y="7196586"/>
                  <a:pt x="10356448" y="7188772"/>
                </a:cubicBezTo>
                <a:cubicBezTo>
                  <a:pt x="10355839" y="7181072"/>
                  <a:pt x="10349589" y="7174516"/>
                  <a:pt x="10341586" y="7174935"/>
                </a:cubicBezTo>
                <a:cubicBezTo>
                  <a:pt x="10341281" y="7174935"/>
                  <a:pt x="10341014" y="7174935"/>
                  <a:pt x="10340709" y="7174973"/>
                </a:cubicBezTo>
                <a:cubicBezTo>
                  <a:pt x="10337279" y="7172686"/>
                  <a:pt x="10333049" y="7171695"/>
                  <a:pt x="10329009" y="7173410"/>
                </a:cubicBezTo>
                <a:cubicBezTo>
                  <a:pt x="10323827" y="7175659"/>
                  <a:pt x="10319177" y="7178175"/>
                  <a:pt x="10317158" y="7183854"/>
                </a:cubicBezTo>
                <a:cubicBezTo>
                  <a:pt x="10314375" y="7191669"/>
                  <a:pt x="10318454" y="7199902"/>
                  <a:pt x="10326113" y="7202723"/>
                </a:cubicBezTo>
                <a:close/>
                <a:moveTo>
                  <a:pt x="10318110" y="7022996"/>
                </a:moveTo>
                <a:cubicBezTo>
                  <a:pt x="10308583" y="7007177"/>
                  <a:pt x="10285869" y="7024787"/>
                  <a:pt x="10295320" y="7040454"/>
                </a:cubicBezTo>
                <a:cubicBezTo>
                  <a:pt x="10304810" y="7056273"/>
                  <a:pt x="10327561" y="7038663"/>
                  <a:pt x="10318110" y="7022996"/>
                </a:cubicBezTo>
                <a:close/>
                <a:moveTo>
                  <a:pt x="10426951" y="7615848"/>
                </a:moveTo>
                <a:cubicBezTo>
                  <a:pt x="10428933" y="7613561"/>
                  <a:pt x="10430496" y="7611007"/>
                  <a:pt x="10430801" y="7607538"/>
                </a:cubicBezTo>
                <a:cubicBezTo>
                  <a:pt x="10431601" y="7599343"/>
                  <a:pt x="10425617" y="7592367"/>
                  <a:pt x="10417538" y="7591490"/>
                </a:cubicBezTo>
                <a:cubicBezTo>
                  <a:pt x="10411974" y="7590881"/>
                  <a:pt x="10406525" y="7593015"/>
                  <a:pt x="10401303" y="7594616"/>
                </a:cubicBezTo>
                <a:cubicBezTo>
                  <a:pt x="10400656" y="7594807"/>
                  <a:pt x="10400122" y="7595302"/>
                  <a:pt x="10399512" y="7595607"/>
                </a:cubicBezTo>
                <a:cubicBezTo>
                  <a:pt x="10398826" y="7594006"/>
                  <a:pt x="10397950" y="7592481"/>
                  <a:pt x="10396655" y="7591223"/>
                </a:cubicBezTo>
                <a:cubicBezTo>
                  <a:pt x="10391205" y="7585734"/>
                  <a:pt x="10381830" y="7585658"/>
                  <a:pt x="10376342" y="7591186"/>
                </a:cubicBezTo>
                <a:lnTo>
                  <a:pt x="10367348" y="7600257"/>
                </a:lnTo>
                <a:cubicBezTo>
                  <a:pt x="10361898" y="7605785"/>
                  <a:pt x="10361784" y="7615047"/>
                  <a:pt x="10367271" y="7620574"/>
                </a:cubicBezTo>
                <a:cubicBezTo>
                  <a:pt x="10372721" y="7626063"/>
                  <a:pt x="10382096" y="7626140"/>
                  <a:pt x="10387584" y="7620613"/>
                </a:cubicBezTo>
                <a:lnTo>
                  <a:pt x="10393034" y="7615123"/>
                </a:lnTo>
                <a:cubicBezTo>
                  <a:pt x="10393682" y="7616229"/>
                  <a:pt x="10394864" y="7616725"/>
                  <a:pt x="10395739" y="7617640"/>
                </a:cubicBezTo>
                <a:cubicBezTo>
                  <a:pt x="10395358" y="7621680"/>
                  <a:pt x="10396540" y="7625797"/>
                  <a:pt x="10399322" y="7629532"/>
                </a:cubicBezTo>
                <a:lnTo>
                  <a:pt x="10403400" y="7634983"/>
                </a:lnTo>
                <a:cubicBezTo>
                  <a:pt x="10408240" y="7641425"/>
                  <a:pt x="10419520" y="7641616"/>
                  <a:pt x="10425046" y="7636127"/>
                </a:cubicBezTo>
                <a:cubicBezTo>
                  <a:pt x="10430953" y="7630256"/>
                  <a:pt x="10431144" y="7622442"/>
                  <a:pt x="10426951" y="7615848"/>
                </a:cubicBezTo>
                <a:close/>
                <a:moveTo>
                  <a:pt x="10358202" y="7589127"/>
                </a:moveTo>
                <a:cubicBezTo>
                  <a:pt x="10365938" y="7589089"/>
                  <a:pt x="10373103" y="7584667"/>
                  <a:pt x="10374017" y="7576357"/>
                </a:cubicBezTo>
                <a:cubicBezTo>
                  <a:pt x="10374323" y="7573689"/>
                  <a:pt x="10373446" y="7570868"/>
                  <a:pt x="10372112" y="7568277"/>
                </a:cubicBezTo>
                <a:cubicBezTo>
                  <a:pt x="10375770" y="7567476"/>
                  <a:pt x="10379123" y="7565341"/>
                  <a:pt x="10381220" y="7561949"/>
                </a:cubicBezTo>
                <a:cubicBezTo>
                  <a:pt x="10385221" y="7555431"/>
                  <a:pt x="10383239" y="7546130"/>
                  <a:pt x="10376532" y="7542166"/>
                </a:cubicBezTo>
                <a:cubicBezTo>
                  <a:pt x="10366471" y="7536257"/>
                  <a:pt x="10354238" y="7534999"/>
                  <a:pt x="10344177" y="7541784"/>
                </a:cubicBezTo>
                <a:cubicBezTo>
                  <a:pt x="10337965" y="7545977"/>
                  <a:pt x="10334002" y="7554058"/>
                  <a:pt x="10338232" y="7561225"/>
                </a:cubicBezTo>
                <a:cubicBezTo>
                  <a:pt x="10338956" y="7562444"/>
                  <a:pt x="10340023" y="7563550"/>
                  <a:pt x="10341166" y="7564541"/>
                </a:cubicBezTo>
                <a:cubicBezTo>
                  <a:pt x="10338689" y="7566675"/>
                  <a:pt x="10336861" y="7569534"/>
                  <a:pt x="10336441" y="7573346"/>
                </a:cubicBezTo>
                <a:cubicBezTo>
                  <a:pt x="10335679" y="7580398"/>
                  <a:pt x="10341395" y="7589203"/>
                  <a:pt x="10349207" y="7589165"/>
                </a:cubicBezTo>
                <a:lnTo>
                  <a:pt x="10358202" y="7589127"/>
                </a:lnTo>
                <a:close/>
                <a:moveTo>
                  <a:pt x="10349741" y="7656863"/>
                </a:moveTo>
                <a:cubicBezTo>
                  <a:pt x="10345434" y="7650269"/>
                  <a:pt x="10335145" y="7647372"/>
                  <a:pt x="10328514" y="7652365"/>
                </a:cubicBezTo>
                <a:lnTo>
                  <a:pt x="10317615" y="7660560"/>
                </a:lnTo>
                <a:cubicBezTo>
                  <a:pt x="10310983" y="7665554"/>
                  <a:pt x="10308392" y="7674512"/>
                  <a:pt x="10313118" y="7681792"/>
                </a:cubicBezTo>
                <a:cubicBezTo>
                  <a:pt x="10317386" y="7688387"/>
                  <a:pt x="10327713" y="7691284"/>
                  <a:pt x="10334345" y="7686290"/>
                </a:cubicBezTo>
                <a:lnTo>
                  <a:pt x="10345245" y="7678095"/>
                </a:lnTo>
                <a:cubicBezTo>
                  <a:pt x="10351875" y="7673102"/>
                  <a:pt x="10354505" y="7664144"/>
                  <a:pt x="10349741" y="7656863"/>
                </a:cubicBezTo>
                <a:close/>
                <a:moveTo>
                  <a:pt x="10432363" y="7512815"/>
                </a:moveTo>
                <a:cubicBezTo>
                  <a:pt x="10431296" y="7505305"/>
                  <a:pt x="10424017" y="7497301"/>
                  <a:pt x="10415633" y="7499054"/>
                </a:cubicBezTo>
                <a:cubicBezTo>
                  <a:pt x="10414680" y="7499244"/>
                  <a:pt x="10413765" y="7499321"/>
                  <a:pt x="10412851" y="7499435"/>
                </a:cubicBezTo>
                <a:cubicBezTo>
                  <a:pt x="10412813" y="7499397"/>
                  <a:pt x="10412813" y="7499397"/>
                  <a:pt x="10412737" y="7499359"/>
                </a:cubicBezTo>
                <a:lnTo>
                  <a:pt x="10412508" y="7499168"/>
                </a:lnTo>
                <a:cubicBezTo>
                  <a:pt x="10412432" y="7499054"/>
                  <a:pt x="10412165" y="7498711"/>
                  <a:pt x="10411669" y="7498062"/>
                </a:cubicBezTo>
                <a:cubicBezTo>
                  <a:pt x="10406678" y="7491468"/>
                  <a:pt x="10397073" y="7489676"/>
                  <a:pt x="10390252" y="7494632"/>
                </a:cubicBezTo>
                <a:cubicBezTo>
                  <a:pt x="10390176" y="7494670"/>
                  <a:pt x="10390137" y="7494784"/>
                  <a:pt x="10390062" y="7494823"/>
                </a:cubicBezTo>
                <a:lnTo>
                  <a:pt x="10386860" y="7491659"/>
                </a:lnTo>
                <a:cubicBezTo>
                  <a:pt x="10381334" y="7486208"/>
                  <a:pt x="10371807" y="7486665"/>
                  <a:pt x="10366548" y="7492193"/>
                </a:cubicBezTo>
                <a:cubicBezTo>
                  <a:pt x="10361098" y="7497948"/>
                  <a:pt x="10361555" y="7507020"/>
                  <a:pt x="10367082" y="7512510"/>
                </a:cubicBezTo>
                <a:lnTo>
                  <a:pt x="10371616" y="7517008"/>
                </a:lnTo>
                <a:cubicBezTo>
                  <a:pt x="10376266" y="7521620"/>
                  <a:pt x="10383659" y="7521772"/>
                  <a:pt x="10389071" y="7518456"/>
                </a:cubicBezTo>
                <a:cubicBezTo>
                  <a:pt x="10396578" y="7526880"/>
                  <a:pt x="10407021" y="7531988"/>
                  <a:pt x="10418567" y="7529624"/>
                </a:cubicBezTo>
                <a:cubicBezTo>
                  <a:pt x="10426418" y="7527985"/>
                  <a:pt x="10433621" y="7521658"/>
                  <a:pt x="10432363" y="7512815"/>
                </a:cubicBezTo>
                <a:close/>
                <a:moveTo>
                  <a:pt x="10405381" y="7366707"/>
                </a:moveTo>
                <a:cubicBezTo>
                  <a:pt x="10410412" y="7360075"/>
                  <a:pt x="10409269" y="7352184"/>
                  <a:pt x="10403514" y="7346467"/>
                </a:cubicBezTo>
                <a:lnTo>
                  <a:pt x="10398978" y="7341968"/>
                </a:lnTo>
                <a:cubicBezTo>
                  <a:pt x="10393644" y="7336670"/>
                  <a:pt x="10383164" y="7338005"/>
                  <a:pt x="10378743" y="7343798"/>
                </a:cubicBezTo>
                <a:cubicBezTo>
                  <a:pt x="10373675" y="7350431"/>
                  <a:pt x="10374855" y="7358360"/>
                  <a:pt x="10380573" y="7364039"/>
                </a:cubicBezTo>
                <a:lnTo>
                  <a:pt x="10385107" y="7368537"/>
                </a:lnTo>
                <a:cubicBezTo>
                  <a:pt x="10390519" y="7373836"/>
                  <a:pt x="10400960" y="7372502"/>
                  <a:pt x="10405381" y="7366707"/>
                </a:cubicBezTo>
                <a:close/>
                <a:moveTo>
                  <a:pt x="10365518" y="7402577"/>
                </a:moveTo>
                <a:cubicBezTo>
                  <a:pt x="10364718" y="7403530"/>
                  <a:pt x="10364375" y="7404597"/>
                  <a:pt x="10363880" y="7405626"/>
                </a:cubicBezTo>
                <a:cubicBezTo>
                  <a:pt x="10361518" y="7406427"/>
                  <a:pt x="10359193" y="7407570"/>
                  <a:pt x="10357248" y="7409590"/>
                </a:cubicBezTo>
                <a:lnTo>
                  <a:pt x="10352752" y="7414126"/>
                </a:lnTo>
                <a:cubicBezTo>
                  <a:pt x="10347455" y="7419501"/>
                  <a:pt x="10348484" y="7429831"/>
                  <a:pt x="10354277" y="7434405"/>
                </a:cubicBezTo>
                <a:cubicBezTo>
                  <a:pt x="10355534" y="7435358"/>
                  <a:pt x="10356868" y="7435930"/>
                  <a:pt x="10358202" y="7436464"/>
                </a:cubicBezTo>
                <a:cubicBezTo>
                  <a:pt x="10358125" y="7442182"/>
                  <a:pt x="10361022" y="7447708"/>
                  <a:pt x="10366434" y="7450644"/>
                </a:cubicBezTo>
                <a:cubicBezTo>
                  <a:pt x="10371655" y="7453503"/>
                  <a:pt x="10377905" y="7453655"/>
                  <a:pt x="10383735" y="7454188"/>
                </a:cubicBezTo>
                <a:cubicBezTo>
                  <a:pt x="10391700" y="7454951"/>
                  <a:pt x="10400122" y="7448929"/>
                  <a:pt x="10400617" y="7440580"/>
                </a:cubicBezTo>
                <a:cubicBezTo>
                  <a:pt x="10401037" y="7434215"/>
                  <a:pt x="10397683" y="7428154"/>
                  <a:pt x="10392234" y="7425333"/>
                </a:cubicBezTo>
                <a:cubicBezTo>
                  <a:pt x="10397378" y="7418967"/>
                  <a:pt x="10395778" y="7410696"/>
                  <a:pt x="10390290" y="7405245"/>
                </a:cubicBezTo>
                <a:lnTo>
                  <a:pt x="10385755" y="7400747"/>
                </a:lnTo>
                <a:cubicBezTo>
                  <a:pt x="10380229" y="7395258"/>
                  <a:pt x="10370168" y="7396973"/>
                  <a:pt x="10365518" y="7402577"/>
                </a:cubicBezTo>
                <a:close/>
                <a:moveTo>
                  <a:pt x="10347302" y="7445384"/>
                </a:moveTo>
                <a:lnTo>
                  <a:pt x="10338270" y="7445421"/>
                </a:lnTo>
                <a:cubicBezTo>
                  <a:pt x="10331372" y="7445460"/>
                  <a:pt x="10325236" y="7449310"/>
                  <a:pt x="10323331" y="7455942"/>
                </a:cubicBezTo>
                <a:cubicBezTo>
                  <a:pt x="10320854" y="7460783"/>
                  <a:pt x="10320968" y="7466806"/>
                  <a:pt x="10325999" y="7471799"/>
                </a:cubicBezTo>
                <a:cubicBezTo>
                  <a:pt x="10331182" y="7476945"/>
                  <a:pt x="10337432" y="7476755"/>
                  <a:pt x="10342309" y="7474010"/>
                </a:cubicBezTo>
                <a:lnTo>
                  <a:pt x="10344520" y="7474010"/>
                </a:lnTo>
                <a:cubicBezTo>
                  <a:pt x="10352295" y="7473972"/>
                  <a:pt x="10359384" y="7469321"/>
                  <a:pt x="10360184" y="7461088"/>
                </a:cubicBezTo>
                <a:cubicBezTo>
                  <a:pt x="10360945" y="7453922"/>
                  <a:pt x="10355114" y="7445345"/>
                  <a:pt x="10347302" y="7445384"/>
                </a:cubicBezTo>
                <a:close/>
                <a:moveTo>
                  <a:pt x="10338423" y="7396097"/>
                </a:moveTo>
                <a:cubicBezTo>
                  <a:pt x="10333583" y="7390570"/>
                  <a:pt x="10323636" y="7389274"/>
                  <a:pt x="10318149" y="7394800"/>
                </a:cubicBezTo>
                <a:lnTo>
                  <a:pt x="10309154" y="7403873"/>
                </a:lnTo>
                <a:cubicBezTo>
                  <a:pt x="10303704" y="7409400"/>
                  <a:pt x="10302485" y="7418052"/>
                  <a:pt x="10307858" y="7424151"/>
                </a:cubicBezTo>
                <a:cubicBezTo>
                  <a:pt x="10312736" y="7429717"/>
                  <a:pt x="10322645" y="7431013"/>
                  <a:pt x="10328133" y="7425447"/>
                </a:cubicBezTo>
                <a:lnTo>
                  <a:pt x="10337127" y="7416376"/>
                </a:lnTo>
                <a:cubicBezTo>
                  <a:pt x="10342615" y="7410887"/>
                  <a:pt x="10343796" y="7402234"/>
                  <a:pt x="10338423" y="7396097"/>
                </a:cubicBezTo>
                <a:close/>
                <a:moveTo>
                  <a:pt x="10294635" y="7456552"/>
                </a:moveTo>
                <a:lnTo>
                  <a:pt x="10292424" y="7456552"/>
                </a:lnTo>
                <a:cubicBezTo>
                  <a:pt x="10284688" y="7456590"/>
                  <a:pt x="10277562" y="7461241"/>
                  <a:pt x="10276761" y="7469474"/>
                </a:cubicBezTo>
                <a:cubicBezTo>
                  <a:pt x="10276076" y="7476602"/>
                  <a:pt x="10281906" y="7485179"/>
                  <a:pt x="10289680" y="7485141"/>
                </a:cubicBezTo>
                <a:lnTo>
                  <a:pt x="10298712" y="7485102"/>
                </a:lnTo>
                <a:cubicBezTo>
                  <a:pt x="10305610" y="7485065"/>
                  <a:pt x="10311746" y="7481215"/>
                  <a:pt x="10313651" y="7474582"/>
                </a:cubicBezTo>
                <a:cubicBezTo>
                  <a:pt x="10316129" y="7469741"/>
                  <a:pt x="10316015" y="7463718"/>
                  <a:pt x="10310983" y="7458725"/>
                </a:cubicBezTo>
                <a:cubicBezTo>
                  <a:pt x="10305801" y="7453579"/>
                  <a:pt x="10299551" y="7453770"/>
                  <a:pt x="10294635" y="7456552"/>
                </a:cubicBezTo>
                <a:close/>
                <a:moveTo>
                  <a:pt x="10274512" y="7517084"/>
                </a:moveTo>
                <a:cubicBezTo>
                  <a:pt x="10273979" y="7513653"/>
                  <a:pt x="10272303" y="7510337"/>
                  <a:pt x="10269635" y="7507707"/>
                </a:cubicBezTo>
                <a:lnTo>
                  <a:pt x="10265099" y="7503209"/>
                </a:lnTo>
                <a:cubicBezTo>
                  <a:pt x="10259573" y="7497720"/>
                  <a:pt x="10249512" y="7499473"/>
                  <a:pt x="10244864" y="7505039"/>
                </a:cubicBezTo>
                <a:cubicBezTo>
                  <a:pt x="10239528" y="7511442"/>
                  <a:pt x="10241205" y="7519790"/>
                  <a:pt x="10246730" y="7525279"/>
                </a:cubicBezTo>
                <a:lnTo>
                  <a:pt x="10251266" y="7529777"/>
                </a:lnTo>
                <a:cubicBezTo>
                  <a:pt x="10256792" y="7535266"/>
                  <a:pt x="10266853" y="7533513"/>
                  <a:pt x="10271501" y="7527909"/>
                </a:cubicBezTo>
                <a:cubicBezTo>
                  <a:pt x="10272646" y="7526537"/>
                  <a:pt x="10273331" y="7525050"/>
                  <a:pt x="10273865" y="7523525"/>
                </a:cubicBezTo>
                <a:cubicBezTo>
                  <a:pt x="10274208" y="7526537"/>
                  <a:pt x="10275160" y="7529510"/>
                  <a:pt x="10277219" y="7532255"/>
                </a:cubicBezTo>
                <a:lnTo>
                  <a:pt x="10281296" y="7537706"/>
                </a:lnTo>
                <a:cubicBezTo>
                  <a:pt x="10286136" y="7544110"/>
                  <a:pt x="10297340" y="7544453"/>
                  <a:pt x="10302942" y="7538964"/>
                </a:cubicBezTo>
                <a:cubicBezTo>
                  <a:pt x="10303285" y="7538658"/>
                  <a:pt x="10303399" y="7538239"/>
                  <a:pt x="10303704" y="7537896"/>
                </a:cubicBezTo>
                <a:cubicBezTo>
                  <a:pt x="10308697" y="7539993"/>
                  <a:pt x="10314870" y="7539650"/>
                  <a:pt x="10318834" y="7535685"/>
                </a:cubicBezTo>
                <a:lnTo>
                  <a:pt x="10327829" y="7526613"/>
                </a:lnTo>
                <a:cubicBezTo>
                  <a:pt x="10333277" y="7521086"/>
                  <a:pt x="10334497" y="7512433"/>
                  <a:pt x="10329124" y="7506335"/>
                </a:cubicBezTo>
                <a:cubicBezTo>
                  <a:pt x="10324284" y="7500807"/>
                  <a:pt x="10314338" y="7499511"/>
                  <a:pt x="10308849" y="7505039"/>
                </a:cubicBezTo>
                <a:lnTo>
                  <a:pt x="10300999" y="7512967"/>
                </a:lnTo>
                <a:lnTo>
                  <a:pt x="10300160" y="7511861"/>
                </a:lnTo>
                <a:cubicBezTo>
                  <a:pt x="10295320" y="7505457"/>
                  <a:pt x="10284117" y="7505153"/>
                  <a:pt x="10278514" y="7510604"/>
                </a:cubicBezTo>
                <a:cubicBezTo>
                  <a:pt x="10276494" y="7512586"/>
                  <a:pt x="10275313" y="7514797"/>
                  <a:pt x="10274512" y="7517084"/>
                </a:cubicBezTo>
                <a:close/>
                <a:moveTo>
                  <a:pt x="10306410" y="7607043"/>
                </a:moveTo>
                <a:cubicBezTo>
                  <a:pt x="10293263" y="7594006"/>
                  <a:pt x="10274551" y="7615848"/>
                  <a:pt x="10287622" y="7628808"/>
                </a:cubicBezTo>
                <a:cubicBezTo>
                  <a:pt x="10300808" y="7641844"/>
                  <a:pt x="10319482" y="7620003"/>
                  <a:pt x="10306410" y="7607043"/>
                </a:cubicBezTo>
                <a:close/>
                <a:moveTo>
                  <a:pt x="10284803" y="7627436"/>
                </a:moveTo>
                <a:cubicBezTo>
                  <a:pt x="10272912" y="7611617"/>
                  <a:pt x="10248407" y="7630104"/>
                  <a:pt x="10260298" y="7645885"/>
                </a:cubicBezTo>
                <a:cubicBezTo>
                  <a:pt x="10272188" y="7661666"/>
                  <a:pt x="10296692" y="7643217"/>
                  <a:pt x="10284803" y="7627436"/>
                </a:cubicBezTo>
                <a:close/>
                <a:moveTo>
                  <a:pt x="10269939" y="7418052"/>
                </a:moveTo>
                <a:lnTo>
                  <a:pt x="10265405" y="7413555"/>
                </a:lnTo>
                <a:cubicBezTo>
                  <a:pt x="10259878" y="7408066"/>
                  <a:pt x="10250351" y="7408561"/>
                  <a:pt x="10245092" y="7414089"/>
                </a:cubicBezTo>
                <a:cubicBezTo>
                  <a:pt x="10239642" y="7419844"/>
                  <a:pt x="10240100" y="7428916"/>
                  <a:pt x="10245625" y="7434405"/>
                </a:cubicBezTo>
                <a:lnTo>
                  <a:pt x="10250160" y="7438904"/>
                </a:lnTo>
                <a:cubicBezTo>
                  <a:pt x="10255687" y="7444354"/>
                  <a:pt x="10265214" y="7443897"/>
                  <a:pt x="10270473" y="7438370"/>
                </a:cubicBezTo>
                <a:cubicBezTo>
                  <a:pt x="10275923" y="7432614"/>
                  <a:pt x="10275465" y="7423542"/>
                  <a:pt x="10269939" y="7418052"/>
                </a:cubicBezTo>
                <a:close/>
                <a:moveTo>
                  <a:pt x="10231639" y="7563817"/>
                </a:moveTo>
                <a:cubicBezTo>
                  <a:pt x="10226571" y="7570449"/>
                  <a:pt x="10227752" y="7578339"/>
                  <a:pt x="10233468" y="7584058"/>
                </a:cubicBezTo>
                <a:lnTo>
                  <a:pt x="10238003" y="7588555"/>
                </a:lnTo>
                <a:cubicBezTo>
                  <a:pt x="10243339" y="7593853"/>
                  <a:pt x="10253819" y="7592520"/>
                  <a:pt x="10258239" y="7586726"/>
                </a:cubicBezTo>
                <a:cubicBezTo>
                  <a:pt x="10258583" y="7586306"/>
                  <a:pt x="10258621" y="7585849"/>
                  <a:pt x="10258926" y="7585430"/>
                </a:cubicBezTo>
                <a:cubicBezTo>
                  <a:pt x="10264146" y="7588746"/>
                  <a:pt x="10271197" y="7588899"/>
                  <a:pt x="10276342" y="7585010"/>
                </a:cubicBezTo>
                <a:lnTo>
                  <a:pt x="10287242" y="7576815"/>
                </a:lnTo>
                <a:cubicBezTo>
                  <a:pt x="10293872" y="7571822"/>
                  <a:pt x="10295397" y="7562025"/>
                  <a:pt x="10290442" y="7555354"/>
                </a:cubicBezTo>
                <a:cubicBezTo>
                  <a:pt x="10285526" y="7548722"/>
                  <a:pt x="10275617" y="7547159"/>
                  <a:pt x="10268987" y="7552191"/>
                </a:cubicBezTo>
                <a:lnTo>
                  <a:pt x="10258087" y="7560386"/>
                </a:lnTo>
                <a:cubicBezTo>
                  <a:pt x="10256562" y="7561530"/>
                  <a:pt x="10255382" y="7562978"/>
                  <a:pt x="10254428" y="7564541"/>
                </a:cubicBezTo>
                <a:lnTo>
                  <a:pt x="10251914" y="7562025"/>
                </a:lnTo>
                <a:cubicBezTo>
                  <a:pt x="10246502" y="7556689"/>
                  <a:pt x="10236060" y="7558023"/>
                  <a:pt x="10231639" y="7563817"/>
                </a:cubicBezTo>
                <a:close/>
                <a:moveTo>
                  <a:pt x="10215023" y="7632086"/>
                </a:moveTo>
                <a:cubicBezTo>
                  <a:pt x="10215175" y="7639977"/>
                  <a:pt x="10221921" y="7646190"/>
                  <a:pt x="10229696" y="7646152"/>
                </a:cubicBezTo>
                <a:cubicBezTo>
                  <a:pt x="10232707" y="7646152"/>
                  <a:pt x="10235717" y="7646114"/>
                  <a:pt x="10238728" y="7646114"/>
                </a:cubicBezTo>
                <a:cubicBezTo>
                  <a:pt x="10246502" y="7646076"/>
                  <a:pt x="10252942" y="7639100"/>
                  <a:pt x="10252790" y="7631438"/>
                </a:cubicBezTo>
                <a:cubicBezTo>
                  <a:pt x="10252600" y="7623548"/>
                  <a:pt x="10245892" y="7617335"/>
                  <a:pt x="10238118" y="7617373"/>
                </a:cubicBezTo>
                <a:cubicBezTo>
                  <a:pt x="10235107" y="7617373"/>
                  <a:pt x="10232096" y="7617411"/>
                  <a:pt x="10229086" y="7617411"/>
                </a:cubicBezTo>
                <a:cubicBezTo>
                  <a:pt x="10221311" y="7617449"/>
                  <a:pt x="10214871" y="7624424"/>
                  <a:pt x="10215023" y="7632086"/>
                </a:cubicBezTo>
                <a:close/>
                <a:moveTo>
                  <a:pt x="10209955" y="7839373"/>
                </a:moveTo>
                <a:lnTo>
                  <a:pt x="10214070" y="7844824"/>
                </a:lnTo>
                <a:cubicBezTo>
                  <a:pt x="10218911" y="7851227"/>
                  <a:pt x="10230191" y="7851418"/>
                  <a:pt x="10235717" y="7845967"/>
                </a:cubicBezTo>
                <a:cubicBezTo>
                  <a:pt x="10242082" y="7839716"/>
                  <a:pt x="10242043" y="7831178"/>
                  <a:pt x="10236860" y="7824316"/>
                </a:cubicBezTo>
                <a:lnTo>
                  <a:pt x="10232744" y="7818865"/>
                </a:lnTo>
                <a:cubicBezTo>
                  <a:pt x="10227905" y="7812461"/>
                  <a:pt x="10216662" y="7812233"/>
                  <a:pt x="10211098" y="7817722"/>
                </a:cubicBezTo>
                <a:cubicBezTo>
                  <a:pt x="10204772" y="7823935"/>
                  <a:pt x="10204772" y="7832474"/>
                  <a:pt x="10209955" y="7839373"/>
                </a:cubicBezTo>
                <a:close/>
                <a:moveTo>
                  <a:pt x="10258773" y="7785931"/>
                </a:moveTo>
                <a:cubicBezTo>
                  <a:pt x="10265405" y="7779985"/>
                  <a:pt x="10264909" y="7770875"/>
                  <a:pt x="10259917" y="7764242"/>
                </a:cubicBezTo>
                <a:lnTo>
                  <a:pt x="10255839" y="7758791"/>
                </a:lnTo>
                <a:cubicBezTo>
                  <a:pt x="10250846" y="7752158"/>
                  <a:pt x="10239948" y="7752425"/>
                  <a:pt x="10234155" y="7757648"/>
                </a:cubicBezTo>
                <a:cubicBezTo>
                  <a:pt x="10227561" y="7763594"/>
                  <a:pt x="10228019" y="7772704"/>
                  <a:pt x="10233011" y="7779299"/>
                </a:cubicBezTo>
                <a:lnTo>
                  <a:pt x="10237127" y="7784750"/>
                </a:lnTo>
                <a:cubicBezTo>
                  <a:pt x="10242082" y="7791382"/>
                  <a:pt x="10252980" y="7791077"/>
                  <a:pt x="10258773" y="7785931"/>
                </a:cubicBezTo>
                <a:close/>
                <a:moveTo>
                  <a:pt x="10263919" y="7693914"/>
                </a:moveTo>
                <a:cubicBezTo>
                  <a:pt x="10276723" y="7700318"/>
                  <a:pt x="10292386" y="7683012"/>
                  <a:pt x="10280458" y="7671157"/>
                </a:cubicBezTo>
                <a:cubicBezTo>
                  <a:pt x="10277942" y="7668680"/>
                  <a:pt x="10275122" y="7667689"/>
                  <a:pt x="10272340" y="7667346"/>
                </a:cubicBezTo>
                <a:lnTo>
                  <a:pt x="10269901" y="7664105"/>
                </a:lnTo>
                <a:cubicBezTo>
                  <a:pt x="10264909" y="7657473"/>
                  <a:pt x="10254771" y="7656520"/>
                  <a:pt x="10248369" y="7661551"/>
                </a:cubicBezTo>
                <a:cubicBezTo>
                  <a:pt x="10241739" y="7666774"/>
                  <a:pt x="10240823" y="7676456"/>
                  <a:pt x="10245816" y="7683088"/>
                </a:cubicBezTo>
                <a:lnTo>
                  <a:pt x="10249932" y="7688539"/>
                </a:lnTo>
                <a:cubicBezTo>
                  <a:pt x="10253171" y="7692885"/>
                  <a:pt x="10258697" y="7694562"/>
                  <a:pt x="10263919" y="7693914"/>
                </a:cubicBezTo>
                <a:close/>
                <a:moveTo>
                  <a:pt x="10284574" y="7743467"/>
                </a:moveTo>
                <a:lnTo>
                  <a:pt x="10294101" y="7744802"/>
                </a:lnTo>
                <a:cubicBezTo>
                  <a:pt x="10300351" y="7745678"/>
                  <a:pt x="10305915" y="7742972"/>
                  <a:pt x="10309422" y="7738093"/>
                </a:cubicBezTo>
                <a:cubicBezTo>
                  <a:pt x="10315176" y="7740456"/>
                  <a:pt x="10321274" y="7738970"/>
                  <a:pt x="10325579" y="7735348"/>
                </a:cubicBezTo>
                <a:cubicBezTo>
                  <a:pt x="10326761" y="7736797"/>
                  <a:pt x="10328209" y="7737254"/>
                  <a:pt x="10329581" y="7738093"/>
                </a:cubicBezTo>
                <a:cubicBezTo>
                  <a:pt x="10330381" y="7741943"/>
                  <a:pt x="10332172" y="7745488"/>
                  <a:pt x="10335984" y="7747813"/>
                </a:cubicBezTo>
                <a:cubicBezTo>
                  <a:pt x="10343720" y="7752501"/>
                  <a:pt x="10353514" y="7757114"/>
                  <a:pt x="10362737" y="7754979"/>
                </a:cubicBezTo>
                <a:cubicBezTo>
                  <a:pt x="10363957" y="7754979"/>
                  <a:pt x="10365175" y="7754941"/>
                  <a:pt x="10366357" y="7754712"/>
                </a:cubicBezTo>
                <a:cubicBezTo>
                  <a:pt x="10372264" y="7753721"/>
                  <a:pt x="10377066" y="7749490"/>
                  <a:pt x="10378362" y="7743467"/>
                </a:cubicBezTo>
                <a:cubicBezTo>
                  <a:pt x="10379657" y="7737445"/>
                  <a:pt x="10376875" y="7733290"/>
                  <a:pt x="10373293" y="7728906"/>
                </a:cubicBezTo>
                <a:cubicBezTo>
                  <a:pt x="10376114" y="7732375"/>
                  <a:pt x="10373064" y="7728487"/>
                  <a:pt x="10372607" y="7727725"/>
                </a:cubicBezTo>
                <a:cubicBezTo>
                  <a:pt x="10371959" y="7726772"/>
                  <a:pt x="10371425" y="7725743"/>
                  <a:pt x="10370778" y="7724752"/>
                </a:cubicBezTo>
                <a:cubicBezTo>
                  <a:pt x="10370702" y="7724561"/>
                  <a:pt x="10370625" y="7724485"/>
                  <a:pt x="10370587" y="7724371"/>
                </a:cubicBezTo>
                <a:cubicBezTo>
                  <a:pt x="10370435" y="7724027"/>
                  <a:pt x="10370321" y="7723646"/>
                  <a:pt x="10370207" y="7723303"/>
                </a:cubicBezTo>
                <a:cubicBezTo>
                  <a:pt x="10371311" y="7716175"/>
                  <a:pt x="10366128" y="7708971"/>
                  <a:pt x="10359193" y="7707446"/>
                </a:cubicBezTo>
                <a:cubicBezTo>
                  <a:pt x="10355077" y="7706531"/>
                  <a:pt x="10351189" y="7707598"/>
                  <a:pt x="10348064" y="7709809"/>
                </a:cubicBezTo>
                <a:lnTo>
                  <a:pt x="10341967" y="7708971"/>
                </a:lnTo>
                <a:cubicBezTo>
                  <a:pt x="10335259" y="7708056"/>
                  <a:pt x="10329124" y="7710953"/>
                  <a:pt x="10325732" y="7716594"/>
                </a:cubicBezTo>
                <a:cubicBezTo>
                  <a:pt x="10319711" y="7711486"/>
                  <a:pt x="10312127" y="7712249"/>
                  <a:pt x="10306754" y="7715908"/>
                </a:cubicBezTo>
                <a:cubicBezTo>
                  <a:pt x="10302713" y="7713316"/>
                  <a:pt x="10298255" y="7712401"/>
                  <a:pt x="10294101" y="7714002"/>
                </a:cubicBezTo>
                <a:lnTo>
                  <a:pt x="10291738" y="7713659"/>
                </a:lnTo>
                <a:cubicBezTo>
                  <a:pt x="10283544" y="7712516"/>
                  <a:pt x="10275313" y="7716289"/>
                  <a:pt x="10273217" y="7724942"/>
                </a:cubicBezTo>
                <a:cubicBezTo>
                  <a:pt x="10271501" y="7732337"/>
                  <a:pt x="10276303" y="7742324"/>
                  <a:pt x="10284574" y="7743467"/>
                </a:cubicBezTo>
                <a:close/>
                <a:moveTo>
                  <a:pt x="10382248" y="7701195"/>
                </a:moveTo>
                <a:lnTo>
                  <a:pt x="10385450" y="7698793"/>
                </a:lnTo>
                <a:cubicBezTo>
                  <a:pt x="10390823" y="7701004"/>
                  <a:pt x="10397760" y="7699937"/>
                  <a:pt x="10401990" y="7696125"/>
                </a:cubicBezTo>
                <a:cubicBezTo>
                  <a:pt x="10403514" y="7694752"/>
                  <a:pt x="10404581" y="7693152"/>
                  <a:pt x="10405419" y="7691513"/>
                </a:cubicBezTo>
                <a:cubicBezTo>
                  <a:pt x="10405458" y="7691551"/>
                  <a:pt x="10405496" y="7691627"/>
                  <a:pt x="10405534" y="7691665"/>
                </a:cubicBezTo>
                <a:lnTo>
                  <a:pt x="10410069" y="7696163"/>
                </a:lnTo>
                <a:cubicBezTo>
                  <a:pt x="10415594" y="7701652"/>
                  <a:pt x="10425656" y="7699822"/>
                  <a:pt x="10430305" y="7694257"/>
                </a:cubicBezTo>
                <a:cubicBezTo>
                  <a:pt x="10435640" y="7687815"/>
                  <a:pt x="10433888" y="7679505"/>
                  <a:pt x="10428362" y="7674016"/>
                </a:cubicBezTo>
                <a:lnTo>
                  <a:pt x="10423826" y="7669518"/>
                </a:lnTo>
                <a:cubicBezTo>
                  <a:pt x="10418301" y="7664068"/>
                  <a:pt x="10408240" y="7665859"/>
                  <a:pt x="10403590" y="7671462"/>
                </a:cubicBezTo>
                <a:cubicBezTo>
                  <a:pt x="10403019" y="7672148"/>
                  <a:pt x="10402866" y="7672873"/>
                  <a:pt x="10402447" y="7673597"/>
                </a:cubicBezTo>
                <a:lnTo>
                  <a:pt x="10399017" y="7669061"/>
                </a:lnTo>
                <a:cubicBezTo>
                  <a:pt x="10394025" y="7662429"/>
                  <a:pt x="10383125" y="7662695"/>
                  <a:pt x="10377371" y="7667917"/>
                </a:cubicBezTo>
                <a:cubicBezTo>
                  <a:pt x="10376380" y="7668794"/>
                  <a:pt x="10375846" y="7669861"/>
                  <a:pt x="10375160" y="7670891"/>
                </a:cubicBezTo>
                <a:cubicBezTo>
                  <a:pt x="10372530" y="7671348"/>
                  <a:pt x="10369939" y="7672224"/>
                  <a:pt x="10367539" y="7674054"/>
                </a:cubicBezTo>
                <a:lnTo>
                  <a:pt x="10362089" y="7678133"/>
                </a:lnTo>
                <a:cubicBezTo>
                  <a:pt x="10355686" y="7682974"/>
                  <a:pt x="10355153" y="7694067"/>
                  <a:pt x="10360602" y="7699784"/>
                </a:cubicBezTo>
                <a:cubicBezTo>
                  <a:pt x="10366700" y="7706073"/>
                  <a:pt x="10375389" y="7706379"/>
                  <a:pt x="10382248" y="7701195"/>
                </a:cubicBezTo>
                <a:close/>
                <a:moveTo>
                  <a:pt x="10447188" y="7486704"/>
                </a:moveTo>
                <a:lnTo>
                  <a:pt x="10451685" y="7482167"/>
                </a:lnTo>
                <a:cubicBezTo>
                  <a:pt x="10456982" y="7476831"/>
                  <a:pt x="10455953" y="7466463"/>
                  <a:pt x="10450122" y="7461927"/>
                </a:cubicBezTo>
                <a:cubicBezTo>
                  <a:pt x="10446921" y="7459411"/>
                  <a:pt x="10443338" y="7458381"/>
                  <a:pt x="10439795" y="7458648"/>
                </a:cubicBezTo>
                <a:cubicBezTo>
                  <a:pt x="10442653" y="7456476"/>
                  <a:pt x="10444672" y="7453312"/>
                  <a:pt x="10445130" y="7449157"/>
                </a:cubicBezTo>
                <a:cubicBezTo>
                  <a:pt x="10445320" y="7447213"/>
                  <a:pt x="10445015" y="7445193"/>
                  <a:pt x="10444329" y="7443173"/>
                </a:cubicBezTo>
                <a:cubicBezTo>
                  <a:pt x="10446274" y="7442563"/>
                  <a:pt x="10448102" y="7441572"/>
                  <a:pt x="10449665" y="7440009"/>
                </a:cubicBezTo>
                <a:lnTo>
                  <a:pt x="10454162" y="7435472"/>
                </a:lnTo>
                <a:cubicBezTo>
                  <a:pt x="10459422" y="7430136"/>
                  <a:pt x="10460450" y="7420683"/>
                  <a:pt x="10454733" y="7415156"/>
                </a:cubicBezTo>
                <a:cubicBezTo>
                  <a:pt x="10449284" y="7409896"/>
                  <a:pt x="10440061" y="7408866"/>
                  <a:pt x="10434421" y="7414584"/>
                </a:cubicBezTo>
                <a:lnTo>
                  <a:pt x="10429924" y="7419120"/>
                </a:lnTo>
                <a:cubicBezTo>
                  <a:pt x="10426304" y="7422817"/>
                  <a:pt x="10424742" y="7428459"/>
                  <a:pt x="10425999" y="7433414"/>
                </a:cubicBezTo>
                <a:lnTo>
                  <a:pt x="10423331" y="7433414"/>
                </a:lnTo>
                <a:cubicBezTo>
                  <a:pt x="10415594" y="7433452"/>
                  <a:pt x="10408430" y="7437912"/>
                  <a:pt x="10407553" y="7446184"/>
                </a:cubicBezTo>
                <a:cubicBezTo>
                  <a:pt x="10406792" y="7453274"/>
                  <a:pt x="10412546" y="7462003"/>
                  <a:pt x="10420358" y="7461965"/>
                </a:cubicBezTo>
                <a:lnTo>
                  <a:pt x="10429390" y="7461927"/>
                </a:lnTo>
                <a:cubicBezTo>
                  <a:pt x="10430533" y="7461927"/>
                  <a:pt x="10431601" y="7461622"/>
                  <a:pt x="10432668" y="7461431"/>
                </a:cubicBezTo>
                <a:cubicBezTo>
                  <a:pt x="10431715" y="7462079"/>
                  <a:pt x="10430724" y="7462613"/>
                  <a:pt x="10429886" y="7463452"/>
                </a:cubicBezTo>
                <a:lnTo>
                  <a:pt x="10425389" y="7467988"/>
                </a:lnTo>
                <a:cubicBezTo>
                  <a:pt x="10420092" y="7473362"/>
                  <a:pt x="10421121" y="7483692"/>
                  <a:pt x="10426913" y="7488267"/>
                </a:cubicBezTo>
                <a:cubicBezTo>
                  <a:pt x="10433431" y="7493298"/>
                  <a:pt x="10441510" y="7492421"/>
                  <a:pt x="10447188" y="7486704"/>
                </a:cubicBezTo>
                <a:close/>
                <a:moveTo>
                  <a:pt x="10525923" y="7404825"/>
                </a:moveTo>
                <a:cubicBezTo>
                  <a:pt x="10519520" y="7399718"/>
                  <a:pt x="10511327" y="7400480"/>
                  <a:pt x="10505648" y="7406198"/>
                </a:cubicBezTo>
                <a:lnTo>
                  <a:pt x="10501151" y="7410734"/>
                </a:lnTo>
                <a:cubicBezTo>
                  <a:pt x="10495854" y="7416109"/>
                  <a:pt x="10496730" y="7426401"/>
                  <a:pt x="10502523" y="7431013"/>
                </a:cubicBezTo>
                <a:cubicBezTo>
                  <a:pt x="10508925" y="7436120"/>
                  <a:pt x="10517119" y="7435358"/>
                  <a:pt x="10522798" y="7429640"/>
                </a:cubicBezTo>
                <a:lnTo>
                  <a:pt x="10527294" y="7425105"/>
                </a:lnTo>
                <a:cubicBezTo>
                  <a:pt x="10532592" y="7419730"/>
                  <a:pt x="10531753" y="7409438"/>
                  <a:pt x="10525923" y="7404825"/>
                </a:cubicBezTo>
                <a:close/>
                <a:moveTo>
                  <a:pt x="10530153" y="7518647"/>
                </a:moveTo>
                <a:cubicBezTo>
                  <a:pt x="10533621" y="7522077"/>
                  <a:pt x="10537508" y="7523107"/>
                  <a:pt x="10541242" y="7522611"/>
                </a:cubicBezTo>
                <a:cubicBezTo>
                  <a:pt x="10546921" y="7526804"/>
                  <a:pt x="10555915" y="7525012"/>
                  <a:pt x="10560183" y="7519790"/>
                </a:cubicBezTo>
                <a:cubicBezTo>
                  <a:pt x="10565481" y="7513310"/>
                  <a:pt x="10563651" y="7505076"/>
                  <a:pt x="10558087" y="7499588"/>
                </a:cubicBezTo>
                <a:lnTo>
                  <a:pt x="10553552" y="7495090"/>
                </a:lnTo>
                <a:cubicBezTo>
                  <a:pt x="10548826" y="7490401"/>
                  <a:pt x="10540862" y="7491354"/>
                  <a:pt x="10535755" y="7495204"/>
                </a:cubicBezTo>
                <a:cubicBezTo>
                  <a:pt x="10527218" y="7498749"/>
                  <a:pt x="10521616" y="7510184"/>
                  <a:pt x="10530153" y="7518647"/>
                </a:cubicBezTo>
                <a:close/>
                <a:moveTo>
                  <a:pt x="10470320" y="7524898"/>
                </a:moveTo>
                <a:cubicBezTo>
                  <a:pt x="10475693" y="7530158"/>
                  <a:pt x="10484954" y="7531340"/>
                  <a:pt x="10490632" y="7525660"/>
                </a:cubicBezTo>
                <a:lnTo>
                  <a:pt x="10499627" y="7516588"/>
                </a:lnTo>
                <a:cubicBezTo>
                  <a:pt x="10504886" y="7511252"/>
                  <a:pt x="10506068" y="7501875"/>
                  <a:pt x="10500389" y="7496271"/>
                </a:cubicBezTo>
                <a:cubicBezTo>
                  <a:pt x="10495016" y="7490973"/>
                  <a:pt x="10485755" y="7489829"/>
                  <a:pt x="10480077" y="7495509"/>
                </a:cubicBezTo>
                <a:lnTo>
                  <a:pt x="10471083" y="7504581"/>
                </a:lnTo>
                <a:cubicBezTo>
                  <a:pt x="10465786" y="7509917"/>
                  <a:pt x="10464642" y="7519295"/>
                  <a:pt x="10470320" y="7524898"/>
                </a:cubicBezTo>
                <a:close/>
                <a:moveTo>
                  <a:pt x="10481754" y="7450872"/>
                </a:moveTo>
                <a:cubicBezTo>
                  <a:pt x="10468643" y="7437874"/>
                  <a:pt x="10448179" y="7458039"/>
                  <a:pt x="10461365" y="7471075"/>
                </a:cubicBezTo>
                <a:cubicBezTo>
                  <a:pt x="10474475" y="7484111"/>
                  <a:pt x="10494902" y="7463909"/>
                  <a:pt x="10481754" y="7450872"/>
                </a:cubicBezTo>
                <a:close/>
                <a:moveTo>
                  <a:pt x="10486479" y="7586688"/>
                </a:moveTo>
                <a:cubicBezTo>
                  <a:pt x="10498293" y="7602392"/>
                  <a:pt x="10523826" y="7585391"/>
                  <a:pt x="10511936" y="7569610"/>
                </a:cubicBezTo>
                <a:cubicBezTo>
                  <a:pt x="10500123" y="7553868"/>
                  <a:pt x="10474550" y="7570868"/>
                  <a:pt x="10486479" y="7586688"/>
                </a:cubicBezTo>
                <a:close/>
                <a:moveTo>
                  <a:pt x="10497607" y="7322948"/>
                </a:moveTo>
                <a:cubicBezTo>
                  <a:pt x="10491052" y="7316849"/>
                  <a:pt x="10482249" y="7314867"/>
                  <a:pt x="10473559" y="7315781"/>
                </a:cubicBezTo>
                <a:cubicBezTo>
                  <a:pt x="10466090" y="7316582"/>
                  <a:pt x="10459879" y="7324472"/>
                  <a:pt x="10461250" y="7331944"/>
                </a:cubicBezTo>
                <a:cubicBezTo>
                  <a:pt x="10462661" y="7339796"/>
                  <a:pt x="10469406" y="7345094"/>
                  <a:pt x="10477409" y="7344256"/>
                </a:cubicBezTo>
                <a:cubicBezTo>
                  <a:pt x="10477828" y="7344218"/>
                  <a:pt x="10477866" y="7344218"/>
                  <a:pt x="10478133" y="7344180"/>
                </a:cubicBezTo>
                <a:cubicBezTo>
                  <a:pt x="10478286" y="7344218"/>
                  <a:pt x="10478323" y="7344218"/>
                  <a:pt x="10478438" y="7344218"/>
                </a:cubicBezTo>
                <a:lnTo>
                  <a:pt x="10478438" y="7344218"/>
                </a:lnTo>
                <a:cubicBezTo>
                  <a:pt x="10479161" y="7344752"/>
                  <a:pt x="10479848" y="7345361"/>
                  <a:pt x="10480495" y="7345971"/>
                </a:cubicBezTo>
                <a:cubicBezTo>
                  <a:pt x="10486174" y="7351269"/>
                  <a:pt x="10496350" y="7348715"/>
                  <a:pt x="10500580" y="7342998"/>
                </a:cubicBezTo>
                <a:cubicBezTo>
                  <a:pt x="10505610" y="7336251"/>
                  <a:pt x="10503285" y="7328284"/>
                  <a:pt x="10497607" y="7322948"/>
                </a:cubicBezTo>
                <a:close/>
                <a:moveTo>
                  <a:pt x="10503248" y="7144517"/>
                </a:moveTo>
                <a:cubicBezTo>
                  <a:pt x="10493720" y="7128698"/>
                  <a:pt x="10468872" y="7143145"/>
                  <a:pt x="10478476" y="7159039"/>
                </a:cubicBezTo>
                <a:cubicBezTo>
                  <a:pt x="10488004" y="7174820"/>
                  <a:pt x="10512851" y="7160374"/>
                  <a:pt x="10503248" y="7144517"/>
                </a:cubicBezTo>
                <a:close/>
                <a:moveTo>
                  <a:pt x="10455686" y="7312656"/>
                </a:moveTo>
                <a:cubicBezTo>
                  <a:pt x="10468758" y="7325616"/>
                  <a:pt x="10490138" y="7306404"/>
                  <a:pt x="10476990" y="7293368"/>
                </a:cubicBezTo>
                <a:cubicBezTo>
                  <a:pt x="10463879" y="7280408"/>
                  <a:pt x="10442501" y="7299581"/>
                  <a:pt x="10455686" y="7312656"/>
                </a:cubicBezTo>
                <a:close/>
                <a:moveTo>
                  <a:pt x="10461174" y="7198377"/>
                </a:moveTo>
                <a:cubicBezTo>
                  <a:pt x="10451608" y="7182482"/>
                  <a:pt x="10428133" y="7199102"/>
                  <a:pt x="10437660" y="7214845"/>
                </a:cubicBezTo>
                <a:cubicBezTo>
                  <a:pt x="10447188" y="7230702"/>
                  <a:pt x="10470663" y="7214121"/>
                  <a:pt x="10461174" y="7198377"/>
                </a:cubicBezTo>
                <a:close/>
                <a:moveTo>
                  <a:pt x="10454009" y="7636317"/>
                </a:moveTo>
                <a:cubicBezTo>
                  <a:pt x="10453400" y="7643483"/>
                  <a:pt x="10459306" y="7651908"/>
                  <a:pt x="10467081" y="7651869"/>
                </a:cubicBezTo>
                <a:lnTo>
                  <a:pt x="10476113" y="7651832"/>
                </a:lnTo>
                <a:cubicBezTo>
                  <a:pt x="10483850" y="7651793"/>
                  <a:pt x="10490938" y="7646991"/>
                  <a:pt x="10491662" y="7638757"/>
                </a:cubicBezTo>
                <a:cubicBezTo>
                  <a:pt x="10492272" y="7631591"/>
                  <a:pt x="10486364" y="7623167"/>
                  <a:pt x="10478590" y="7623205"/>
                </a:cubicBezTo>
                <a:cubicBezTo>
                  <a:pt x="10475579" y="7623205"/>
                  <a:pt x="10472568" y="7623243"/>
                  <a:pt x="10469558" y="7623243"/>
                </a:cubicBezTo>
                <a:cubicBezTo>
                  <a:pt x="10461822" y="7623281"/>
                  <a:pt x="10454733" y="7628122"/>
                  <a:pt x="10454009" y="7636317"/>
                </a:cubicBezTo>
                <a:close/>
                <a:moveTo>
                  <a:pt x="10494253" y="7620537"/>
                </a:moveTo>
                <a:cubicBezTo>
                  <a:pt x="10495473" y="7621528"/>
                  <a:pt x="10496959" y="7621337"/>
                  <a:pt x="10498331" y="7621909"/>
                </a:cubicBezTo>
                <a:cubicBezTo>
                  <a:pt x="10498712" y="7622061"/>
                  <a:pt x="10499132" y="7622176"/>
                  <a:pt x="10499550" y="7622328"/>
                </a:cubicBezTo>
                <a:cubicBezTo>
                  <a:pt x="10501609" y="7623014"/>
                  <a:pt x="10503514" y="7623891"/>
                  <a:pt x="10505610" y="7623586"/>
                </a:cubicBezTo>
                <a:lnTo>
                  <a:pt x="10505648" y="7623586"/>
                </a:lnTo>
                <a:cubicBezTo>
                  <a:pt x="10505648" y="7623586"/>
                  <a:pt x="10505648" y="7623586"/>
                  <a:pt x="10505648" y="7623586"/>
                </a:cubicBezTo>
                <a:cubicBezTo>
                  <a:pt x="10506334" y="7624272"/>
                  <a:pt x="10506982" y="7624996"/>
                  <a:pt x="10507553" y="7625759"/>
                </a:cubicBezTo>
                <a:cubicBezTo>
                  <a:pt x="10512737" y="7632239"/>
                  <a:pt x="10523864" y="7631134"/>
                  <a:pt x="10529237" y="7625720"/>
                </a:cubicBezTo>
                <a:cubicBezTo>
                  <a:pt x="10529276" y="7625720"/>
                  <a:pt x="10529276" y="7625644"/>
                  <a:pt x="10529314" y="7625644"/>
                </a:cubicBezTo>
                <a:lnTo>
                  <a:pt x="10531525" y="7627817"/>
                </a:lnTo>
                <a:cubicBezTo>
                  <a:pt x="10536860" y="7633115"/>
                  <a:pt x="10547303" y="7631895"/>
                  <a:pt x="10551760" y="7626102"/>
                </a:cubicBezTo>
                <a:cubicBezTo>
                  <a:pt x="10556830" y="7619507"/>
                  <a:pt x="10555724" y="7611540"/>
                  <a:pt x="10550008" y="7605861"/>
                </a:cubicBezTo>
                <a:lnTo>
                  <a:pt x="10545473" y="7601363"/>
                </a:lnTo>
                <a:cubicBezTo>
                  <a:pt x="10540519" y="7596446"/>
                  <a:pt x="10531410" y="7597322"/>
                  <a:pt x="10526532" y="7602049"/>
                </a:cubicBezTo>
                <a:cubicBezTo>
                  <a:pt x="10524360" y="7599953"/>
                  <a:pt x="10522112" y="7598009"/>
                  <a:pt x="10519482" y="7596674"/>
                </a:cubicBezTo>
                <a:cubicBezTo>
                  <a:pt x="10518948" y="7595988"/>
                  <a:pt x="10518567" y="7595150"/>
                  <a:pt x="10517882" y="7594616"/>
                </a:cubicBezTo>
                <a:cubicBezTo>
                  <a:pt x="10513384" y="7590919"/>
                  <a:pt x="10508048" y="7591147"/>
                  <a:pt x="10503171" y="7593129"/>
                </a:cubicBezTo>
                <a:cubicBezTo>
                  <a:pt x="10495816" y="7593816"/>
                  <a:pt x="10489070" y="7600448"/>
                  <a:pt x="10489337" y="7607995"/>
                </a:cubicBezTo>
                <a:cubicBezTo>
                  <a:pt x="10489337" y="7608529"/>
                  <a:pt x="10489604" y="7608910"/>
                  <a:pt x="10489643" y="7609444"/>
                </a:cubicBezTo>
                <a:cubicBezTo>
                  <a:pt x="10489604" y="7613637"/>
                  <a:pt x="10491052" y="7617907"/>
                  <a:pt x="10494253" y="7620537"/>
                </a:cubicBezTo>
                <a:close/>
                <a:moveTo>
                  <a:pt x="10571769" y="7567171"/>
                </a:moveTo>
                <a:cubicBezTo>
                  <a:pt x="10558658" y="7554172"/>
                  <a:pt x="10540937" y="7576815"/>
                  <a:pt x="10553933" y="7589699"/>
                </a:cubicBezTo>
                <a:cubicBezTo>
                  <a:pt x="10567043" y="7602697"/>
                  <a:pt x="10584763" y="7580055"/>
                  <a:pt x="10571769" y="7567171"/>
                </a:cubicBezTo>
                <a:close/>
                <a:moveTo>
                  <a:pt x="10571502" y="7423008"/>
                </a:moveTo>
                <a:lnTo>
                  <a:pt x="10566967" y="7418510"/>
                </a:lnTo>
                <a:cubicBezTo>
                  <a:pt x="10561440" y="7413059"/>
                  <a:pt x="10551456" y="7414584"/>
                  <a:pt x="10546730" y="7420149"/>
                </a:cubicBezTo>
                <a:cubicBezTo>
                  <a:pt x="10541928" y="7425791"/>
                  <a:pt x="10542844" y="7433109"/>
                  <a:pt x="10547035" y="7438522"/>
                </a:cubicBezTo>
                <a:cubicBezTo>
                  <a:pt x="10545740" y="7439094"/>
                  <a:pt x="10544406" y="7439704"/>
                  <a:pt x="10543376" y="7440733"/>
                </a:cubicBezTo>
                <a:lnTo>
                  <a:pt x="10538880" y="7445269"/>
                </a:lnTo>
                <a:cubicBezTo>
                  <a:pt x="10533430" y="7450796"/>
                  <a:pt x="10532135" y="7459411"/>
                  <a:pt x="10537508" y="7465548"/>
                </a:cubicBezTo>
                <a:cubicBezTo>
                  <a:pt x="10542310" y="7471113"/>
                  <a:pt x="10552294" y="7472486"/>
                  <a:pt x="10557783" y="7466920"/>
                </a:cubicBezTo>
                <a:lnTo>
                  <a:pt x="10562279" y="7462384"/>
                </a:lnTo>
                <a:cubicBezTo>
                  <a:pt x="10566319" y="7458305"/>
                  <a:pt x="10568033" y="7452512"/>
                  <a:pt x="10566471" y="7447289"/>
                </a:cubicBezTo>
                <a:cubicBezTo>
                  <a:pt x="10569063" y="7446489"/>
                  <a:pt x="10571502" y="7445231"/>
                  <a:pt x="10573179" y="7443249"/>
                </a:cubicBezTo>
                <a:cubicBezTo>
                  <a:pt x="10578476" y="7436959"/>
                  <a:pt x="10577028" y="7428497"/>
                  <a:pt x="10571502" y="7423008"/>
                </a:cubicBezTo>
                <a:close/>
                <a:moveTo>
                  <a:pt x="10541967" y="7389197"/>
                </a:moveTo>
                <a:lnTo>
                  <a:pt x="10546501" y="7393695"/>
                </a:lnTo>
                <a:cubicBezTo>
                  <a:pt x="10551837" y="7398993"/>
                  <a:pt x="10561288" y="7400023"/>
                  <a:pt x="10566815" y="7394305"/>
                </a:cubicBezTo>
                <a:cubicBezTo>
                  <a:pt x="10572074" y="7388892"/>
                  <a:pt x="10573140" y="7379668"/>
                  <a:pt x="10567424" y="7373988"/>
                </a:cubicBezTo>
                <a:lnTo>
                  <a:pt x="10562889" y="7369490"/>
                </a:lnTo>
                <a:cubicBezTo>
                  <a:pt x="10557553" y="7364192"/>
                  <a:pt x="10548103" y="7363163"/>
                  <a:pt x="10542576" y="7368880"/>
                </a:cubicBezTo>
                <a:cubicBezTo>
                  <a:pt x="10537317" y="7374331"/>
                  <a:pt x="10536250" y="7383556"/>
                  <a:pt x="10541967" y="7389197"/>
                </a:cubicBezTo>
                <a:close/>
                <a:moveTo>
                  <a:pt x="10545130" y="7244196"/>
                </a:moveTo>
                <a:lnTo>
                  <a:pt x="10540594" y="7239697"/>
                </a:lnTo>
                <a:cubicBezTo>
                  <a:pt x="10535107" y="7234247"/>
                  <a:pt x="10527103" y="7231998"/>
                  <a:pt x="10520435" y="7237220"/>
                </a:cubicBezTo>
                <a:cubicBezTo>
                  <a:pt x="10514909" y="7241527"/>
                  <a:pt x="10512394" y="7251896"/>
                  <a:pt x="10517919" y="7257384"/>
                </a:cubicBezTo>
                <a:lnTo>
                  <a:pt x="10522455" y="7261882"/>
                </a:lnTo>
                <a:cubicBezTo>
                  <a:pt x="10527980" y="7267333"/>
                  <a:pt x="10535946" y="7269583"/>
                  <a:pt x="10542615" y="7264360"/>
                </a:cubicBezTo>
                <a:cubicBezTo>
                  <a:pt x="10548140" y="7260053"/>
                  <a:pt x="10550656" y="7249685"/>
                  <a:pt x="10545130" y="7244196"/>
                </a:cubicBezTo>
                <a:close/>
                <a:moveTo>
                  <a:pt x="10521578" y="7195747"/>
                </a:moveTo>
                <a:lnTo>
                  <a:pt x="10512812" y="7193575"/>
                </a:lnTo>
                <a:cubicBezTo>
                  <a:pt x="10505267" y="7191707"/>
                  <a:pt x="10497302" y="7196891"/>
                  <a:pt x="10495587" y="7204362"/>
                </a:cubicBezTo>
                <a:cubicBezTo>
                  <a:pt x="10493834" y="7212062"/>
                  <a:pt x="10498789" y="7219724"/>
                  <a:pt x="10506373" y="7221592"/>
                </a:cubicBezTo>
                <a:lnTo>
                  <a:pt x="10515137" y="7223764"/>
                </a:lnTo>
                <a:cubicBezTo>
                  <a:pt x="10522683" y="7225632"/>
                  <a:pt x="10530610" y="7220448"/>
                  <a:pt x="10532363" y="7212977"/>
                </a:cubicBezTo>
                <a:cubicBezTo>
                  <a:pt x="10534116" y="7205277"/>
                  <a:pt x="10529124" y="7197615"/>
                  <a:pt x="10521578" y="7195747"/>
                </a:cubicBezTo>
                <a:close/>
                <a:moveTo>
                  <a:pt x="10488232" y="6919848"/>
                </a:moveTo>
                <a:cubicBezTo>
                  <a:pt x="10493529" y="6926557"/>
                  <a:pt x="10501723" y="6926214"/>
                  <a:pt x="10508392" y="6922211"/>
                </a:cubicBezTo>
                <a:lnTo>
                  <a:pt x="10513880" y="6918933"/>
                </a:lnTo>
                <a:cubicBezTo>
                  <a:pt x="10520511" y="6914931"/>
                  <a:pt x="10520625" y="6904296"/>
                  <a:pt x="10516243" y="6898731"/>
                </a:cubicBezTo>
                <a:cubicBezTo>
                  <a:pt x="10510946" y="6892022"/>
                  <a:pt x="10502752" y="6892365"/>
                  <a:pt x="10496045" y="6896367"/>
                </a:cubicBezTo>
                <a:lnTo>
                  <a:pt x="10490595" y="6899646"/>
                </a:lnTo>
                <a:cubicBezTo>
                  <a:pt x="10483925" y="6903686"/>
                  <a:pt x="10483850" y="6914321"/>
                  <a:pt x="10488232" y="6919848"/>
                </a:cubicBezTo>
                <a:close/>
                <a:moveTo>
                  <a:pt x="10462927" y="6997266"/>
                </a:moveTo>
                <a:cubicBezTo>
                  <a:pt x="10467043" y="7003937"/>
                  <a:pt x="10476036" y="7005995"/>
                  <a:pt x="10482706" y="7001993"/>
                </a:cubicBezTo>
                <a:lnTo>
                  <a:pt x="10488193" y="6998715"/>
                </a:lnTo>
                <a:cubicBezTo>
                  <a:pt x="10494825" y="6994712"/>
                  <a:pt x="10496921" y="6985525"/>
                  <a:pt x="10492920" y="6978931"/>
                </a:cubicBezTo>
                <a:cubicBezTo>
                  <a:pt x="10488841" y="6972261"/>
                  <a:pt x="10479809" y="6970202"/>
                  <a:pt x="10473179" y="6974204"/>
                </a:cubicBezTo>
                <a:lnTo>
                  <a:pt x="10467691" y="6977483"/>
                </a:lnTo>
                <a:cubicBezTo>
                  <a:pt x="10461022" y="6981523"/>
                  <a:pt x="10458926" y="6990710"/>
                  <a:pt x="10462927" y="6997266"/>
                </a:cubicBezTo>
                <a:close/>
                <a:moveTo>
                  <a:pt x="10446045" y="7088635"/>
                </a:moveTo>
                <a:cubicBezTo>
                  <a:pt x="10449131" y="7082803"/>
                  <a:pt x="10448254" y="7076095"/>
                  <a:pt x="10443377" y="7071139"/>
                </a:cubicBezTo>
                <a:cubicBezTo>
                  <a:pt x="10437051" y="7064697"/>
                  <a:pt x="10428667" y="7057798"/>
                  <a:pt x="10419215" y="7057607"/>
                </a:cubicBezTo>
                <a:cubicBezTo>
                  <a:pt x="10418033" y="7057302"/>
                  <a:pt x="10416853" y="7057073"/>
                  <a:pt x="10415633" y="7056959"/>
                </a:cubicBezTo>
                <a:cubicBezTo>
                  <a:pt x="10409649" y="7056501"/>
                  <a:pt x="10403971" y="7059399"/>
                  <a:pt x="10401266" y="7064926"/>
                </a:cubicBezTo>
                <a:cubicBezTo>
                  <a:pt x="10398521" y="7070453"/>
                  <a:pt x="10400198" y="7075141"/>
                  <a:pt x="10402599" y="7080288"/>
                </a:cubicBezTo>
                <a:cubicBezTo>
                  <a:pt x="10400732" y="7076247"/>
                  <a:pt x="10402676" y="7080783"/>
                  <a:pt x="10402980" y="7081622"/>
                </a:cubicBezTo>
                <a:cubicBezTo>
                  <a:pt x="10403362" y="7082727"/>
                  <a:pt x="10403628" y="7083833"/>
                  <a:pt x="10404010" y="7084938"/>
                </a:cubicBezTo>
                <a:cubicBezTo>
                  <a:pt x="10404048" y="7085129"/>
                  <a:pt x="10404085" y="7085205"/>
                  <a:pt x="10404124" y="7085357"/>
                </a:cubicBezTo>
                <a:cubicBezTo>
                  <a:pt x="10404162" y="7085739"/>
                  <a:pt x="10404200" y="7086120"/>
                  <a:pt x="10404238" y="7086463"/>
                </a:cubicBezTo>
                <a:cubicBezTo>
                  <a:pt x="10401418" y="7093095"/>
                  <a:pt x="10404696" y="7101405"/>
                  <a:pt x="10411022" y="7104569"/>
                </a:cubicBezTo>
                <a:cubicBezTo>
                  <a:pt x="10418224" y="7108152"/>
                  <a:pt x="10426494" y="7104912"/>
                  <a:pt x="10430267" y="7098127"/>
                </a:cubicBezTo>
                <a:cubicBezTo>
                  <a:pt x="10430649" y="7097403"/>
                  <a:pt x="10430839" y="7096640"/>
                  <a:pt x="10431144" y="7095916"/>
                </a:cubicBezTo>
                <a:cubicBezTo>
                  <a:pt x="10435603" y="7096678"/>
                  <a:pt x="10440442" y="7095382"/>
                  <a:pt x="10443567" y="7092295"/>
                </a:cubicBezTo>
                <a:cubicBezTo>
                  <a:pt x="10442310" y="7095382"/>
                  <a:pt x="10442462" y="7099042"/>
                  <a:pt x="10444825" y="7103006"/>
                </a:cubicBezTo>
                <a:cubicBezTo>
                  <a:pt x="10454238" y="7118673"/>
                  <a:pt x="10480534" y="7107009"/>
                  <a:pt x="10471006" y="7091189"/>
                </a:cubicBezTo>
                <a:cubicBezTo>
                  <a:pt x="10464947" y="7081164"/>
                  <a:pt x="10452066" y="7082346"/>
                  <a:pt x="10446045" y="7088635"/>
                </a:cubicBezTo>
                <a:close/>
                <a:moveTo>
                  <a:pt x="10428667" y="6952591"/>
                </a:moveTo>
                <a:cubicBezTo>
                  <a:pt x="10438194" y="6968411"/>
                  <a:pt x="10460907" y="6950724"/>
                  <a:pt x="10451456" y="6935095"/>
                </a:cubicBezTo>
                <a:cubicBezTo>
                  <a:pt x="10441890" y="6919238"/>
                  <a:pt x="10419215" y="6936925"/>
                  <a:pt x="10428667" y="6952591"/>
                </a:cubicBezTo>
                <a:close/>
                <a:moveTo>
                  <a:pt x="10402714" y="6897129"/>
                </a:moveTo>
                <a:cubicBezTo>
                  <a:pt x="10412126" y="6912758"/>
                  <a:pt x="10438537" y="6901361"/>
                  <a:pt x="10429010" y="6885580"/>
                </a:cubicBezTo>
                <a:cubicBezTo>
                  <a:pt x="10419596" y="6869951"/>
                  <a:pt x="10393187" y="6881311"/>
                  <a:pt x="10402714" y="6897129"/>
                </a:cubicBezTo>
                <a:close/>
                <a:moveTo>
                  <a:pt x="10385260" y="6936773"/>
                </a:moveTo>
                <a:cubicBezTo>
                  <a:pt x="10384650" y="6945349"/>
                  <a:pt x="10390023" y="6950762"/>
                  <a:pt x="10397835" y="6952706"/>
                </a:cubicBezTo>
                <a:lnTo>
                  <a:pt x="10406601" y="6954878"/>
                </a:lnTo>
                <a:cubicBezTo>
                  <a:pt x="10413919" y="6956708"/>
                  <a:pt x="10422035" y="6949352"/>
                  <a:pt x="10422531" y="6942300"/>
                </a:cubicBezTo>
                <a:cubicBezTo>
                  <a:pt x="10423140" y="6933723"/>
                  <a:pt x="10417767" y="6928272"/>
                  <a:pt x="10409917" y="6926366"/>
                </a:cubicBezTo>
                <a:cubicBezTo>
                  <a:pt x="10406982" y="6925642"/>
                  <a:pt x="10404085" y="6924918"/>
                  <a:pt x="10401151" y="6924194"/>
                </a:cubicBezTo>
                <a:cubicBezTo>
                  <a:pt x="10393910" y="6922364"/>
                  <a:pt x="10385793" y="6929721"/>
                  <a:pt x="10385260" y="6936773"/>
                </a:cubicBezTo>
                <a:close/>
                <a:moveTo>
                  <a:pt x="10382896" y="6987889"/>
                </a:moveTo>
                <a:cubicBezTo>
                  <a:pt x="10392424" y="7003708"/>
                  <a:pt x="10414833" y="6985678"/>
                  <a:pt x="10405419" y="6970050"/>
                </a:cubicBezTo>
                <a:cubicBezTo>
                  <a:pt x="10395892" y="6954230"/>
                  <a:pt x="10373484" y="6972261"/>
                  <a:pt x="10382896" y="6987889"/>
                </a:cubicBezTo>
                <a:close/>
                <a:moveTo>
                  <a:pt x="10374398" y="7240575"/>
                </a:moveTo>
                <a:cubicBezTo>
                  <a:pt x="10368873" y="7235123"/>
                  <a:pt x="10359725" y="7234780"/>
                  <a:pt x="10354086" y="7240269"/>
                </a:cubicBezTo>
                <a:cubicBezTo>
                  <a:pt x="10348598" y="7245606"/>
                  <a:pt x="10348216" y="7255097"/>
                  <a:pt x="10353781" y="7260586"/>
                </a:cubicBezTo>
                <a:cubicBezTo>
                  <a:pt x="10362089" y="7268782"/>
                  <a:pt x="10373636" y="7273013"/>
                  <a:pt x="10385030" y="7268858"/>
                </a:cubicBezTo>
                <a:cubicBezTo>
                  <a:pt x="10392081" y="7266304"/>
                  <a:pt x="10397912" y="7259481"/>
                  <a:pt x="10395549" y="7251476"/>
                </a:cubicBezTo>
                <a:cubicBezTo>
                  <a:pt x="10393567" y="7244653"/>
                  <a:pt x="10385755" y="7238211"/>
                  <a:pt x="10378171" y="7240956"/>
                </a:cubicBezTo>
                <a:cubicBezTo>
                  <a:pt x="10377332" y="7241260"/>
                  <a:pt x="10376494" y="7241451"/>
                  <a:pt x="10375655" y="7241680"/>
                </a:cubicBezTo>
                <a:cubicBezTo>
                  <a:pt x="10375618" y="7241680"/>
                  <a:pt x="10375580" y="7241642"/>
                  <a:pt x="10375541" y="7241642"/>
                </a:cubicBezTo>
                <a:cubicBezTo>
                  <a:pt x="10375466" y="7241603"/>
                  <a:pt x="10375389" y="7241566"/>
                  <a:pt x="10375313" y="7241489"/>
                </a:cubicBezTo>
                <a:cubicBezTo>
                  <a:pt x="10375275" y="7241375"/>
                  <a:pt x="10375008" y="7241108"/>
                  <a:pt x="10374398" y="7240575"/>
                </a:cubicBezTo>
                <a:close/>
                <a:moveTo>
                  <a:pt x="10358964" y="7103082"/>
                </a:moveTo>
                <a:cubicBezTo>
                  <a:pt x="10354962" y="7096450"/>
                  <a:pt x="10344749" y="7095725"/>
                  <a:pt x="10338880" y="7099995"/>
                </a:cubicBezTo>
                <a:cubicBezTo>
                  <a:pt x="10332172" y="7104912"/>
                  <a:pt x="10331791" y="7113412"/>
                  <a:pt x="10335793" y="7120083"/>
                </a:cubicBezTo>
                <a:lnTo>
                  <a:pt x="10339109" y="7125534"/>
                </a:lnTo>
                <a:cubicBezTo>
                  <a:pt x="10343111" y="7132166"/>
                  <a:pt x="10353323" y="7132891"/>
                  <a:pt x="10359193" y="7128622"/>
                </a:cubicBezTo>
                <a:cubicBezTo>
                  <a:pt x="10365938" y="7123704"/>
                  <a:pt x="10366281" y="7115204"/>
                  <a:pt x="10362279" y="7108533"/>
                </a:cubicBezTo>
                <a:lnTo>
                  <a:pt x="10358964" y="7103082"/>
                </a:lnTo>
                <a:close/>
                <a:moveTo>
                  <a:pt x="10326418" y="6894385"/>
                </a:moveTo>
                <a:lnTo>
                  <a:pt x="10329695" y="6899874"/>
                </a:lnTo>
                <a:cubicBezTo>
                  <a:pt x="10333697" y="6906507"/>
                  <a:pt x="10343758" y="6907460"/>
                  <a:pt x="10349741" y="6903228"/>
                </a:cubicBezTo>
                <a:cubicBezTo>
                  <a:pt x="10356486" y="6898426"/>
                  <a:pt x="10357096" y="6889849"/>
                  <a:pt x="10353095" y="6883178"/>
                </a:cubicBezTo>
                <a:lnTo>
                  <a:pt x="10349818" y="6877689"/>
                </a:lnTo>
                <a:cubicBezTo>
                  <a:pt x="10345816" y="6871057"/>
                  <a:pt x="10335755" y="6870104"/>
                  <a:pt x="10329772" y="6874335"/>
                </a:cubicBezTo>
                <a:cubicBezTo>
                  <a:pt x="10323065" y="6879138"/>
                  <a:pt x="10322417" y="6887714"/>
                  <a:pt x="10326418" y="6894385"/>
                </a:cubicBezTo>
                <a:close/>
                <a:moveTo>
                  <a:pt x="10295015" y="6965857"/>
                </a:moveTo>
                <a:lnTo>
                  <a:pt x="10298293" y="6971346"/>
                </a:lnTo>
                <a:cubicBezTo>
                  <a:pt x="10302295" y="6977978"/>
                  <a:pt x="10312622" y="6978588"/>
                  <a:pt x="10318415" y="6974281"/>
                </a:cubicBezTo>
                <a:cubicBezTo>
                  <a:pt x="10325122" y="6969287"/>
                  <a:pt x="10325351" y="6960825"/>
                  <a:pt x="10321349" y="6954193"/>
                </a:cubicBezTo>
                <a:lnTo>
                  <a:pt x="10318072" y="6948704"/>
                </a:lnTo>
                <a:cubicBezTo>
                  <a:pt x="10314070" y="6942071"/>
                  <a:pt x="10303781" y="6941461"/>
                  <a:pt x="10297988" y="6945768"/>
                </a:cubicBezTo>
                <a:cubicBezTo>
                  <a:pt x="10291242" y="6950762"/>
                  <a:pt x="10290976" y="6959186"/>
                  <a:pt x="10295015" y="6965857"/>
                </a:cubicBezTo>
                <a:close/>
                <a:moveTo>
                  <a:pt x="10252714" y="7270192"/>
                </a:moveTo>
                <a:cubicBezTo>
                  <a:pt x="10247646" y="7276787"/>
                  <a:pt x="10248750" y="7284753"/>
                  <a:pt x="10254467" y="7290433"/>
                </a:cubicBezTo>
                <a:lnTo>
                  <a:pt x="10259002" y="7294931"/>
                </a:lnTo>
                <a:cubicBezTo>
                  <a:pt x="10264337" y="7300230"/>
                  <a:pt x="10274780" y="7299009"/>
                  <a:pt x="10279238" y="7293216"/>
                </a:cubicBezTo>
                <a:cubicBezTo>
                  <a:pt x="10284307" y="7286621"/>
                  <a:pt x="10283201" y="7278654"/>
                  <a:pt x="10277485" y="7272975"/>
                </a:cubicBezTo>
                <a:lnTo>
                  <a:pt x="10272950" y="7268477"/>
                </a:lnTo>
                <a:cubicBezTo>
                  <a:pt x="10267576" y="7263140"/>
                  <a:pt x="10257135" y="7264398"/>
                  <a:pt x="10252714" y="7270192"/>
                </a:cubicBezTo>
                <a:close/>
                <a:moveTo>
                  <a:pt x="10217425" y="7201618"/>
                </a:moveTo>
                <a:cubicBezTo>
                  <a:pt x="10216814" y="7208784"/>
                  <a:pt x="10222721" y="7217208"/>
                  <a:pt x="10230496" y="7217170"/>
                </a:cubicBezTo>
                <a:lnTo>
                  <a:pt x="10239528" y="7217132"/>
                </a:lnTo>
                <a:cubicBezTo>
                  <a:pt x="10247264" y="7217094"/>
                  <a:pt x="10254353" y="7212291"/>
                  <a:pt x="10255076" y="7204057"/>
                </a:cubicBezTo>
                <a:cubicBezTo>
                  <a:pt x="10255687" y="7196853"/>
                  <a:pt x="10249780" y="7188467"/>
                  <a:pt x="10242005" y="7188505"/>
                </a:cubicBezTo>
                <a:cubicBezTo>
                  <a:pt x="10238994" y="7188505"/>
                  <a:pt x="10235984" y="7188543"/>
                  <a:pt x="10232973" y="7188543"/>
                </a:cubicBezTo>
                <a:cubicBezTo>
                  <a:pt x="10225237" y="7188543"/>
                  <a:pt x="10218148" y="7193384"/>
                  <a:pt x="10217425" y="7201618"/>
                </a:cubicBezTo>
                <a:close/>
                <a:moveTo>
                  <a:pt x="10216166" y="7360266"/>
                </a:moveTo>
                <a:cubicBezTo>
                  <a:pt x="10223027" y="7365488"/>
                  <a:pt x="10230800" y="7363010"/>
                  <a:pt x="10236289" y="7357483"/>
                </a:cubicBezTo>
                <a:lnTo>
                  <a:pt x="10240785" y="7352947"/>
                </a:lnTo>
                <a:cubicBezTo>
                  <a:pt x="10241471" y="7352261"/>
                  <a:pt x="10242005" y="7351460"/>
                  <a:pt x="10242462" y="7350660"/>
                </a:cubicBezTo>
                <a:cubicBezTo>
                  <a:pt x="10241623" y="7355119"/>
                  <a:pt x="10242691" y="7359922"/>
                  <a:pt x="10246121" y="7363201"/>
                </a:cubicBezTo>
                <a:cubicBezTo>
                  <a:pt x="10251494" y="7368270"/>
                  <a:pt x="10260107" y="7369109"/>
                  <a:pt x="10265785" y="7364039"/>
                </a:cubicBezTo>
                <a:cubicBezTo>
                  <a:pt x="10266776" y="7364878"/>
                  <a:pt x="10267919" y="7365602"/>
                  <a:pt x="10269139" y="7366136"/>
                </a:cubicBezTo>
                <a:cubicBezTo>
                  <a:pt x="10266700" y="7368118"/>
                  <a:pt x="10265062" y="7370710"/>
                  <a:pt x="10264376" y="7373530"/>
                </a:cubicBezTo>
                <a:cubicBezTo>
                  <a:pt x="10253476" y="7373874"/>
                  <a:pt x="10244025" y="7388054"/>
                  <a:pt x="10254086" y="7398002"/>
                </a:cubicBezTo>
                <a:cubicBezTo>
                  <a:pt x="10263803" y="7407646"/>
                  <a:pt x="10277333" y="7398956"/>
                  <a:pt x="10278438" y="7388511"/>
                </a:cubicBezTo>
                <a:cubicBezTo>
                  <a:pt x="10285717" y="7388511"/>
                  <a:pt x="10292692" y="7383823"/>
                  <a:pt x="10294101" y="7377571"/>
                </a:cubicBezTo>
                <a:cubicBezTo>
                  <a:pt x="10301838" y="7379744"/>
                  <a:pt x="10310222" y="7380468"/>
                  <a:pt x="10315633" y="7376275"/>
                </a:cubicBezTo>
                <a:cubicBezTo>
                  <a:pt x="10323331" y="7370329"/>
                  <a:pt x="10330267" y="7359160"/>
                  <a:pt x="10329161" y="7349173"/>
                </a:cubicBezTo>
                <a:cubicBezTo>
                  <a:pt x="10339718" y="7348220"/>
                  <a:pt x="10348522" y="7334307"/>
                  <a:pt x="10338689" y="7324549"/>
                </a:cubicBezTo>
                <a:cubicBezTo>
                  <a:pt x="10330572" y="7316506"/>
                  <a:pt x="10319787" y="7321270"/>
                  <a:pt x="10315861" y="7329161"/>
                </a:cubicBezTo>
                <a:cubicBezTo>
                  <a:pt x="10315709" y="7329047"/>
                  <a:pt x="10315556" y="7328894"/>
                  <a:pt x="10315404" y="7328742"/>
                </a:cubicBezTo>
                <a:cubicBezTo>
                  <a:pt x="10316357" y="7324015"/>
                  <a:pt x="10315024" y="7319098"/>
                  <a:pt x="10311251" y="7315324"/>
                </a:cubicBezTo>
                <a:lnTo>
                  <a:pt x="10302181" y="7306328"/>
                </a:lnTo>
                <a:cubicBezTo>
                  <a:pt x="10296845" y="7301030"/>
                  <a:pt x="10286746" y="7301335"/>
                  <a:pt x="10281867" y="7307129"/>
                </a:cubicBezTo>
                <a:cubicBezTo>
                  <a:pt x="10280305" y="7308997"/>
                  <a:pt x="10279276" y="7311093"/>
                  <a:pt x="10278705" y="7313227"/>
                </a:cubicBezTo>
                <a:cubicBezTo>
                  <a:pt x="10276723" y="7313418"/>
                  <a:pt x="10274894" y="7314714"/>
                  <a:pt x="10272950" y="7315362"/>
                </a:cubicBezTo>
                <a:cubicBezTo>
                  <a:pt x="10272303" y="7313380"/>
                  <a:pt x="10271312" y="7311512"/>
                  <a:pt x="10269749" y="7309949"/>
                </a:cubicBezTo>
                <a:cubicBezTo>
                  <a:pt x="10264299" y="7304460"/>
                  <a:pt x="10254924" y="7304384"/>
                  <a:pt x="10249437" y="7309912"/>
                </a:cubicBezTo>
                <a:lnTo>
                  <a:pt x="10240443" y="7318983"/>
                </a:lnTo>
                <a:cubicBezTo>
                  <a:pt x="10236937" y="7322528"/>
                  <a:pt x="10235869" y="7327598"/>
                  <a:pt x="10236860" y="7332287"/>
                </a:cubicBezTo>
                <a:cubicBezTo>
                  <a:pt x="10230268" y="7328094"/>
                  <a:pt x="10223027" y="7330381"/>
                  <a:pt x="10217843" y="7335603"/>
                </a:cubicBezTo>
                <a:lnTo>
                  <a:pt x="10213347" y="7340139"/>
                </a:lnTo>
                <a:cubicBezTo>
                  <a:pt x="10207897" y="7345666"/>
                  <a:pt x="10210564" y="7356034"/>
                  <a:pt x="10216166" y="7360266"/>
                </a:cubicBezTo>
                <a:close/>
                <a:moveTo>
                  <a:pt x="10207630" y="7468597"/>
                </a:moveTo>
                <a:cubicBezTo>
                  <a:pt x="10199893" y="7468636"/>
                  <a:pt x="10192729" y="7473095"/>
                  <a:pt x="10191852" y="7481367"/>
                </a:cubicBezTo>
                <a:cubicBezTo>
                  <a:pt x="10191663" y="7483311"/>
                  <a:pt x="10191967" y="7485331"/>
                  <a:pt x="10192654" y="7487352"/>
                </a:cubicBezTo>
                <a:cubicBezTo>
                  <a:pt x="10190709" y="7487961"/>
                  <a:pt x="10188880" y="7488952"/>
                  <a:pt x="10187318" y="7490515"/>
                </a:cubicBezTo>
                <a:lnTo>
                  <a:pt x="10182820" y="7495051"/>
                </a:lnTo>
                <a:cubicBezTo>
                  <a:pt x="10177524" y="7500388"/>
                  <a:pt x="10176533" y="7509841"/>
                  <a:pt x="10182249" y="7515369"/>
                </a:cubicBezTo>
                <a:cubicBezTo>
                  <a:pt x="10187699" y="7520629"/>
                  <a:pt x="10196922" y="7521658"/>
                  <a:pt x="10202561" y="7515940"/>
                </a:cubicBezTo>
                <a:lnTo>
                  <a:pt x="10207059" y="7511404"/>
                </a:lnTo>
                <a:cubicBezTo>
                  <a:pt x="10210717" y="7507707"/>
                  <a:pt x="10212241" y="7502065"/>
                  <a:pt x="10211022" y="7497110"/>
                </a:cubicBezTo>
                <a:lnTo>
                  <a:pt x="10213689" y="7497110"/>
                </a:lnTo>
                <a:cubicBezTo>
                  <a:pt x="10221425" y="7497071"/>
                  <a:pt x="10228591" y="7492612"/>
                  <a:pt x="10229466" y="7484340"/>
                </a:cubicBezTo>
                <a:cubicBezTo>
                  <a:pt x="10230229" y="7477250"/>
                  <a:pt x="10224475" y="7468521"/>
                  <a:pt x="10216700" y="7468560"/>
                </a:cubicBezTo>
                <a:lnTo>
                  <a:pt x="10207630" y="7468597"/>
                </a:lnTo>
                <a:close/>
                <a:moveTo>
                  <a:pt x="10168453" y="7187361"/>
                </a:moveTo>
                <a:lnTo>
                  <a:pt x="10172988" y="7191860"/>
                </a:lnTo>
                <a:cubicBezTo>
                  <a:pt x="10178324" y="7197158"/>
                  <a:pt x="10187775" y="7198149"/>
                  <a:pt x="10193301" y="7192469"/>
                </a:cubicBezTo>
                <a:cubicBezTo>
                  <a:pt x="10198560" y="7187019"/>
                  <a:pt x="10199627" y="7177832"/>
                  <a:pt x="10193911" y="7172153"/>
                </a:cubicBezTo>
                <a:lnTo>
                  <a:pt x="10189375" y="7167654"/>
                </a:lnTo>
                <a:cubicBezTo>
                  <a:pt x="10184040" y="7162356"/>
                  <a:pt x="10174588" y="7161326"/>
                  <a:pt x="10169063" y="7167045"/>
                </a:cubicBezTo>
                <a:cubicBezTo>
                  <a:pt x="10163804" y="7172457"/>
                  <a:pt x="10162737" y="7181682"/>
                  <a:pt x="10168453" y="7187361"/>
                </a:cubicBezTo>
                <a:close/>
                <a:moveTo>
                  <a:pt x="10142767" y="7309988"/>
                </a:moveTo>
                <a:cubicBezTo>
                  <a:pt x="10136479" y="7304841"/>
                  <a:pt x="10128171" y="7305375"/>
                  <a:pt x="10122493" y="7311131"/>
                </a:cubicBezTo>
                <a:lnTo>
                  <a:pt x="10117996" y="7315667"/>
                </a:lnTo>
                <a:cubicBezTo>
                  <a:pt x="10112698" y="7321004"/>
                  <a:pt x="10113309" y="7331219"/>
                  <a:pt x="10119139" y="7335946"/>
                </a:cubicBezTo>
                <a:cubicBezTo>
                  <a:pt x="10125428" y="7341092"/>
                  <a:pt x="10133735" y="7340559"/>
                  <a:pt x="10139414" y="7334841"/>
                </a:cubicBezTo>
                <a:lnTo>
                  <a:pt x="10143910" y="7330304"/>
                </a:lnTo>
                <a:cubicBezTo>
                  <a:pt x="10149169" y="7324930"/>
                  <a:pt x="10148560" y="7314753"/>
                  <a:pt x="10142767" y="7309988"/>
                </a:cubicBezTo>
                <a:close/>
                <a:moveTo>
                  <a:pt x="10099818" y="7138646"/>
                </a:moveTo>
                <a:cubicBezTo>
                  <a:pt x="10099055" y="7145698"/>
                  <a:pt x="10104771" y="7154503"/>
                  <a:pt x="10112584" y="7154465"/>
                </a:cubicBezTo>
                <a:lnTo>
                  <a:pt x="10121616" y="7154427"/>
                </a:lnTo>
                <a:cubicBezTo>
                  <a:pt x="10129353" y="7154389"/>
                  <a:pt x="10136517" y="7149968"/>
                  <a:pt x="10137432" y="7141658"/>
                </a:cubicBezTo>
                <a:cubicBezTo>
                  <a:pt x="10138194" y="7134606"/>
                  <a:pt x="10132478" y="7125801"/>
                  <a:pt x="10124665" y="7125838"/>
                </a:cubicBezTo>
                <a:lnTo>
                  <a:pt x="10115633" y="7125877"/>
                </a:lnTo>
                <a:cubicBezTo>
                  <a:pt x="10107859" y="7125915"/>
                  <a:pt x="10100694" y="7130337"/>
                  <a:pt x="10099818" y="7138646"/>
                </a:cubicBezTo>
                <a:close/>
                <a:moveTo>
                  <a:pt x="10038651" y="7468521"/>
                </a:moveTo>
                <a:cubicBezTo>
                  <a:pt x="10045054" y="7473705"/>
                  <a:pt x="10055038" y="7472753"/>
                  <a:pt x="10060222" y="7466234"/>
                </a:cubicBezTo>
                <a:cubicBezTo>
                  <a:pt x="10060831" y="7465434"/>
                  <a:pt x="10061441" y="7464671"/>
                  <a:pt x="10062089" y="7463871"/>
                </a:cubicBezTo>
                <a:cubicBezTo>
                  <a:pt x="10061975" y="7468674"/>
                  <a:pt x="10063804" y="7473743"/>
                  <a:pt x="10067157" y="7476640"/>
                </a:cubicBezTo>
                <a:cubicBezTo>
                  <a:pt x="10068111" y="7477479"/>
                  <a:pt x="10069139" y="7477784"/>
                  <a:pt x="10070130" y="7478318"/>
                </a:cubicBezTo>
                <a:cubicBezTo>
                  <a:pt x="10069902" y="7481824"/>
                  <a:pt x="10070854" y="7485369"/>
                  <a:pt x="10073484" y="7488381"/>
                </a:cubicBezTo>
                <a:cubicBezTo>
                  <a:pt x="10078286" y="7493908"/>
                  <a:pt x="10088270" y="7495280"/>
                  <a:pt x="10093759" y="7489753"/>
                </a:cubicBezTo>
                <a:lnTo>
                  <a:pt x="10098255" y="7485217"/>
                </a:lnTo>
                <a:cubicBezTo>
                  <a:pt x="10099018" y="7484454"/>
                  <a:pt x="10099437" y="7483540"/>
                  <a:pt x="10100046" y="7482701"/>
                </a:cubicBezTo>
                <a:cubicBezTo>
                  <a:pt x="10105496" y="7487619"/>
                  <a:pt x="10113766" y="7488800"/>
                  <a:pt x="10119787" y="7484150"/>
                </a:cubicBezTo>
                <a:cubicBezTo>
                  <a:pt x="10120778" y="7485102"/>
                  <a:pt x="10121960" y="7485941"/>
                  <a:pt x="10123217" y="7486589"/>
                </a:cubicBezTo>
                <a:cubicBezTo>
                  <a:pt x="10119101" y="7489486"/>
                  <a:pt x="10116700" y="7493946"/>
                  <a:pt x="10117271" y="7498749"/>
                </a:cubicBezTo>
                <a:cubicBezTo>
                  <a:pt x="10116243" y="7499435"/>
                  <a:pt x="10115176" y="7499968"/>
                  <a:pt x="10114262" y="7500922"/>
                </a:cubicBezTo>
                <a:lnTo>
                  <a:pt x="10109764" y="7505457"/>
                </a:lnTo>
                <a:cubicBezTo>
                  <a:pt x="10104467" y="7510794"/>
                  <a:pt x="10105344" y="7521124"/>
                  <a:pt x="10111137" y="7525737"/>
                </a:cubicBezTo>
                <a:cubicBezTo>
                  <a:pt x="10117539" y="7530844"/>
                  <a:pt x="10125732" y="7530082"/>
                  <a:pt x="10131410" y="7524364"/>
                </a:cubicBezTo>
                <a:lnTo>
                  <a:pt x="10135908" y="7519828"/>
                </a:lnTo>
                <a:cubicBezTo>
                  <a:pt x="10138423" y="7517275"/>
                  <a:pt x="10139490" y="7513577"/>
                  <a:pt x="10139337" y="7509917"/>
                </a:cubicBezTo>
                <a:cubicBezTo>
                  <a:pt x="10143872" y="7508050"/>
                  <a:pt x="10147760" y="7504772"/>
                  <a:pt x="10148979" y="7500502"/>
                </a:cubicBezTo>
                <a:cubicBezTo>
                  <a:pt x="10157058" y="7503361"/>
                  <a:pt x="10165976" y="7504695"/>
                  <a:pt x="10171997" y="7500616"/>
                </a:cubicBezTo>
                <a:cubicBezTo>
                  <a:pt x="10180610" y="7494823"/>
                  <a:pt x="10188804" y="7483387"/>
                  <a:pt x="10188308" y="7472676"/>
                </a:cubicBezTo>
                <a:cubicBezTo>
                  <a:pt x="10199627" y="7472409"/>
                  <a:pt x="10209955" y="7458191"/>
                  <a:pt x="10200161" y="7447137"/>
                </a:cubicBezTo>
                <a:cubicBezTo>
                  <a:pt x="10192081" y="7437989"/>
                  <a:pt x="10180267" y="7442334"/>
                  <a:pt x="10175504" y="7450453"/>
                </a:cubicBezTo>
                <a:cubicBezTo>
                  <a:pt x="10175351" y="7450301"/>
                  <a:pt x="10175199" y="7450148"/>
                  <a:pt x="10175047" y="7449996"/>
                </a:cubicBezTo>
                <a:cubicBezTo>
                  <a:pt x="10176418" y="7445040"/>
                  <a:pt x="10175313" y="7439666"/>
                  <a:pt x="10171578" y="7435435"/>
                </a:cubicBezTo>
                <a:lnTo>
                  <a:pt x="10164528" y="7427506"/>
                </a:lnTo>
                <a:lnTo>
                  <a:pt x="10166015" y="7425981"/>
                </a:lnTo>
                <a:cubicBezTo>
                  <a:pt x="10171274" y="7420645"/>
                  <a:pt x="10172454" y="7411268"/>
                  <a:pt x="10166776" y="7405664"/>
                </a:cubicBezTo>
                <a:cubicBezTo>
                  <a:pt x="10161403" y="7400404"/>
                  <a:pt x="10152142" y="7399223"/>
                  <a:pt x="10146464" y="7404902"/>
                </a:cubicBezTo>
                <a:lnTo>
                  <a:pt x="10137470" y="7413974"/>
                </a:lnTo>
                <a:cubicBezTo>
                  <a:pt x="10132935" y="7418548"/>
                  <a:pt x="10131753" y="7425981"/>
                  <a:pt x="10134993" y="7431546"/>
                </a:cubicBezTo>
                <a:cubicBezTo>
                  <a:pt x="10131182" y="7431966"/>
                  <a:pt x="10127371" y="7432690"/>
                  <a:pt x="10123674" y="7434939"/>
                </a:cubicBezTo>
                <a:cubicBezTo>
                  <a:pt x="10116814" y="7439056"/>
                  <a:pt x="10113080" y="7445536"/>
                  <a:pt x="10111784" y="7452588"/>
                </a:cubicBezTo>
                <a:cubicBezTo>
                  <a:pt x="10109612" y="7453121"/>
                  <a:pt x="10107554" y="7454112"/>
                  <a:pt x="10105725" y="7455713"/>
                </a:cubicBezTo>
                <a:lnTo>
                  <a:pt x="10100618" y="7460250"/>
                </a:lnTo>
                <a:cubicBezTo>
                  <a:pt x="10099513" y="7461202"/>
                  <a:pt x="10098712" y="7462498"/>
                  <a:pt x="10097912" y="7463756"/>
                </a:cubicBezTo>
                <a:cubicBezTo>
                  <a:pt x="10097646" y="7463528"/>
                  <a:pt x="10097379" y="7463337"/>
                  <a:pt x="10097112" y="7463146"/>
                </a:cubicBezTo>
                <a:cubicBezTo>
                  <a:pt x="10097721" y="7457924"/>
                  <a:pt x="10095930" y="7452131"/>
                  <a:pt x="10092272" y="7448966"/>
                </a:cubicBezTo>
                <a:cubicBezTo>
                  <a:pt x="10085336" y="7442944"/>
                  <a:pt x="10076875" y="7445002"/>
                  <a:pt x="10070625" y="7450568"/>
                </a:cubicBezTo>
                <a:lnTo>
                  <a:pt x="10069025" y="7451978"/>
                </a:lnTo>
                <a:cubicBezTo>
                  <a:pt x="10070016" y="7446565"/>
                  <a:pt x="10068377" y="7440809"/>
                  <a:pt x="10063918" y="7437150"/>
                </a:cubicBezTo>
                <a:cubicBezTo>
                  <a:pt x="10057516" y="7431966"/>
                  <a:pt x="10047531" y="7432919"/>
                  <a:pt x="10042349" y="7439437"/>
                </a:cubicBezTo>
                <a:lnTo>
                  <a:pt x="10036365" y="7446984"/>
                </a:lnTo>
                <a:cubicBezTo>
                  <a:pt x="10031220" y="7453426"/>
                  <a:pt x="10032135" y="7463261"/>
                  <a:pt x="10038651" y="7468521"/>
                </a:cubicBezTo>
                <a:close/>
                <a:moveTo>
                  <a:pt x="9978248" y="7475801"/>
                </a:moveTo>
                <a:cubicBezTo>
                  <a:pt x="9978591" y="7483654"/>
                  <a:pt x="9985946" y="7491430"/>
                  <a:pt x="9994216" y="7490477"/>
                </a:cubicBezTo>
                <a:lnTo>
                  <a:pt x="10000960" y="7489676"/>
                </a:lnTo>
                <a:cubicBezTo>
                  <a:pt x="10009192" y="7488724"/>
                  <a:pt x="10016015" y="7482434"/>
                  <a:pt x="10015633" y="7473705"/>
                </a:cubicBezTo>
                <a:cubicBezTo>
                  <a:pt x="10015328" y="7465853"/>
                  <a:pt x="10007935" y="7458077"/>
                  <a:pt x="9999665" y="7459030"/>
                </a:cubicBezTo>
                <a:lnTo>
                  <a:pt x="9992919" y="7459830"/>
                </a:lnTo>
                <a:cubicBezTo>
                  <a:pt x="9984726" y="7460783"/>
                  <a:pt x="9977905" y="7467111"/>
                  <a:pt x="9978248" y="7475801"/>
                </a:cubicBezTo>
                <a:close/>
                <a:moveTo>
                  <a:pt x="10003858" y="7513462"/>
                </a:moveTo>
                <a:lnTo>
                  <a:pt x="9997074" y="7514263"/>
                </a:lnTo>
                <a:cubicBezTo>
                  <a:pt x="9989109" y="7515178"/>
                  <a:pt x="9982935" y="7524364"/>
                  <a:pt x="9984689" y="7532064"/>
                </a:cubicBezTo>
                <a:cubicBezTo>
                  <a:pt x="9986632" y="7540603"/>
                  <a:pt x="9993949" y="7545444"/>
                  <a:pt x="10002485" y="7544453"/>
                </a:cubicBezTo>
                <a:lnTo>
                  <a:pt x="10009269" y="7543652"/>
                </a:lnTo>
                <a:cubicBezTo>
                  <a:pt x="10017233" y="7542737"/>
                  <a:pt x="10023408" y="7533550"/>
                  <a:pt x="10021654" y="7525851"/>
                </a:cubicBezTo>
                <a:cubicBezTo>
                  <a:pt x="10019749" y="7517312"/>
                  <a:pt x="10012432" y="7512471"/>
                  <a:pt x="10003858" y="7513462"/>
                </a:cubicBezTo>
                <a:close/>
                <a:moveTo>
                  <a:pt x="9930343" y="7536829"/>
                </a:moveTo>
                <a:cubicBezTo>
                  <a:pt x="9931259" y="7544796"/>
                  <a:pt x="9938461" y="7551962"/>
                  <a:pt x="9946845" y="7550894"/>
                </a:cubicBezTo>
                <a:cubicBezTo>
                  <a:pt x="9954848" y="7549903"/>
                  <a:pt x="9961898" y="7542890"/>
                  <a:pt x="9960907" y="7534351"/>
                </a:cubicBezTo>
                <a:lnTo>
                  <a:pt x="9960107" y="7527566"/>
                </a:lnTo>
                <a:cubicBezTo>
                  <a:pt x="9959955" y="7526156"/>
                  <a:pt x="9959384" y="7524898"/>
                  <a:pt x="9958850" y="7523602"/>
                </a:cubicBezTo>
                <a:cubicBezTo>
                  <a:pt x="9960107" y="7521353"/>
                  <a:pt x="9960832" y="7518837"/>
                  <a:pt x="9960641" y="7516093"/>
                </a:cubicBezTo>
                <a:cubicBezTo>
                  <a:pt x="9960527" y="7514225"/>
                  <a:pt x="9960032" y="7512395"/>
                  <a:pt x="9959307" y="7510718"/>
                </a:cubicBezTo>
                <a:cubicBezTo>
                  <a:pt x="9959536" y="7509269"/>
                  <a:pt x="9959650" y="7507745"/>
                  <a:pt x="9959459" y="7506144"/>
                </a:cubicBezTo>
                <a:cubicBezTo>
                  <a:pt x="9957478" y="7488914"/>
                  <a:pt x="9934116" y="7492497"/>
                  <a:pt x="9930115" y="7506906"/>
                </a:cubicBezTo>
                <a:cubicBezTo>
                  <a:pt x="9929581" y="7507402"/>
                  <a:pt x="9928972" y="7507783"/>
                  <a:pt x="9928477" y="7508355"/>
                </a:cubicBezTo>
                <a:cubicBezTo>
                  <a:pt x="9923331" y="7514110"/>
                  <a:pt x="9923370" y="7521391"/>
                  <a:pt x="9924627" y="7528519"/>
                </a:cubicBezTo>
                <a:cubicBezTo>
                  <a:pt x="9925199" y="7531721"/>
                  <a:pt x="9927447" y="7534199"/>
                  <a:pt x="9930191" y="7536143"/>
                </a:cubicBezTo>
                <a:lnTo>
                  <a:pt x="9930343" y="7536829"/>
                </a:lnTo>
                <a:close/>
                <a:moveTo>
                  <a:pt x="9936213" y="7770608"/>
                </a:moveTo>
                <a:cubicBezTo>
                  <a:pt x="9948103" y="7786389"/>
                  <a:pt x="9972798" y="7768168"/>
                  <a:pt x="9960907" y="7752387"/>
                </a:cubicBezTo>
                <a:cubicBezTo>
                  <a:pt x="9949055" y="7736606"/>
                  <a:pt x="9924361" y="7754827"/>
                  <a:pt x="9936213" y="7770608"/>
                </a:cubicBezTo>
                <a:close/>
                <a:moveTo>
                  <a:pt x="9966853" y="7850961"/>
                </a:moveTo>
                <a:cubicBezTo>
                  <a:pt x="9962013" y="7844557"/>
                  <a:pt x="9952371" y="7841851"/>
                  <a:pt x="9945511" y="7847034"/>
                </a:cubicBezTo>
                <a:lnTo>
                  <a:pt x="9940061" y="7851113"/>
                </a:lnTo>
                <a:cubicBezTo>
                  <a:pt x="9933659" y="7855916"/>
                  <a:pt x="9930991" y="7865636"/>
                  <a:pt x="9936136" y="7872459"/>
                </a:cubicBezTo>
                <a:cubicBezTo>
                  <a:pt x="9940977" y="7878863"/>
                  <a:pt x="9950618" y="7881532"/>
                  <a:pt x="9957478" y="7876386"/>
                </a:cubicBezTo>
                <a:lnTo>
                  <a:pt x="9962927" y="7872269"/>
                </a:lnTo>
                <a:cubicBezTo>
                  <a:pt x="9969330" y="7867466"/>
                  <a:pt x="9971998" y="7857746"/>
                  <a:pt x="9966853" y="7850961"/>
                </a:cubicBezTo>
                <a:close/>
                <a:moveTo>
                  <a:pt x="9989985" y="7635974"/>
                </a:moveTo>
                <a:cubicBezTo>
                  <a:pt x="9994025" y="7628465"/>
                  <a:pt x="9991967" y="7619546"/>
                  <a:pt x="9984726" y="7614933"/>
                </a:cubicBezTo>
                <a:cubicBezTo>
                  <a:pt x="9984346" y="7614666"/>
                  <a:pt x="9984307" y="7614666"/>
                  <a:pt x="9984078" y="7614514"/>
                </a:cubicBezTo>
                <a:cubicBezTo>
                  <a:pt x="9983964" y="7614399"/>
                  <a:pt x="9983964" y="7614399"/>
                  <a:pt x="9983850" y="7614285"/>
                </a:cubicBezTo>
                <a:cubicBezTo>
                  <a:pt x="9983850" y="7614285"/>
                  <a:pt x="9983850" y="7614285"/>
                  <a:pt x="9983850" y="7614285"/>
                </a:cubicBezTo>
                <a:cubicBezTo>
                  <a:pt x="9983583" y="7613370"/>
                  <a:pt x="9983430" y="7612417"/>
                  <a:pt x="9983316" y="7611426"/>
                </a:cubicBezTo>
                <a:cubicBezTo>
                  <a:pt x="9983012" y="7609368"/>
                  <a:pt x="9982173" y="7607538"/>
                  <a:pt x="9980953" y="7606013"/>
                </a:cubicBezTo>
                <a:cubicBezTo>
                  <a:pt x="9980991" y="7605861"/>
                  <a:pt x="9981105" y="7605747"/>
                  <a:pt x="9981105" y="7605594"/>
                </a:cubicBezTo>
                <a:lnTo>
                  <a:pt x="9982439" y="7596064"/>
                </a:lnTo>
                <a:cubicBezTo>
                  <a:pt x="9983621" y="7587869"/>
                  <a:pt x="9977791" y="7579865"/>
                  <a:pt x="9969559" y="7578606"/>
                </a:cubicBezTo>
                <a:cubicBezTo>
                  <a:pt x="9961403" y="7577387"/>
                  <a:pt x="9953286" y="7583295"/>
                  <a:pt x="9952104" y="7591490"/>
                </a:cubicBezTo>
                <a:lnTo>
                  <a:pt x="9950770" y="7601020"/>
                </a:lnTo>
                <a:cubicBezTo>
                  <a:pt x="9950198" y="7605175"/>
                  <a:pt x="9951418" y="7609291"/>
                  <a:pt x="9953857" y="7612493"/>
                </a:cubicBezTo>
                <a:cubicBezTo>
                  <a:pt x="9953477" y="7614666"/>
                  <a:pt x="9953323" y="7616915"/>
                  <a:pt x="9953666" y="7619202"/>
                </a:cubicBezTo>
                <a:cubicBezTo>
                  <a:pt x="9955039" y="7628656"/>
                  <a:pt x="9961060" y="7636165"/>
                  <a:pt x="9968911" y="7641235"/>
                </a:cubicBezTo>
                <a:cubicBezTo>
                  <a:pt x="9975694" y="7645542"/>
                  <a:pt x="9986137" y="7643140"/>
                  <a:pt x="9989985" y="7635974"/>
                </a:cubicBezTo>
                <a:close/>
                <a:moveTo>
                  <a:pt x="10019635" y="7725628"/>
                </a:moveTo>
                <a:cubicBezTo>
                  <a:pt x="10012089" y="7725628"/>
                  <a:pt x="10005153" y="7730355"/>
                  <a:pt x="10006258" y="7740037"/>
                </a:cubicBezTo>
                <a:cubicBezTo>
                  <a:pt x="10007897" y="7754217"/>
                  <a:pt x="10024742" y="7758296"/>
                  <a:pt x="10032783" y="7751777"/>
                </a:cubicBezTo>
                <a:cubicBezTo>
                  <a:pt x="10036479" y="7756961"/>
                  <a:pt x="10041243" y="7760850"/>
                  <a:pt x="10046311" y="7762984"/>
                </a:cubicBezTo>
                <a:cubicBezTo>
                  <a:pt x="10045816" y="7763289"/>
                  <a:pt x="10045206" y="7763327"/>
                  <a:pt x="10044749" y="7763708"/>
                </a:cubicBezTo>
                <a:cubicBezTo>
                  <a:pt x="10038347" y="7768626"/>
                  <a:pt x="10035831" y="7778231"/>
                  <a:pt x="10041015" y="7785092"/>
                </a:cubicBezTo>
                <a:lnTo>
                  <a:pt x="10045131" y="7790543"/>
                </a:lnTo>
                <a:cubicBezTo>
                  <a:pt x="10049932" y="7796947"/>
                  <a:pt x="10059764" y="7799463"/>
                  <a:pt x="10066509" y="7794317"/>
                </a:cubicBezTo>
                <a:cubicBezTo>
                  <a:pt x="10072912" y="7789400"/>
                  <a:pt x="10075427" y="7779794"/>
                  <a:pt x="10070282" y="7772933"/>
                </a:cubicBezTo>
                <a:lnTo>
                  <a:pt x="10066167" y="7767482"/>
                </a:lnTo>
                <a:cubicBezTo>
                  <a:pt x="10065023" y="7765957"/>
                  <a:pt x="10063575" y="7764700"/>
                  <a:pt x="10061975" y="7763670"/>
                </a:cubicBezTo>
                <a:cubicBezTo>
                  <a:pt x="10069597" y="7761726"/>
                  <a:pt x="10077066" y="7757762"/>
                  <a:pt x="10081029" y="7751549"/>
                </a:cubicBezTo>
                <a:cubicBezTo>
                  <a:pt x="10082668" y="7752654"/>
                  <a:pt x="10084688" y="7752921"/>
                  <a:pt x="10086632" y="7753302"/>
                </a:cubicBezTo>
                <a:cubicBezTo>
                  <a:pt x="10087203" y="7755399"/>
                  <a:pt x="10088156" y="7757342"/>
                  <a:pt x="10089604" y="7758905"/>
                </a:cubicBezTo>
                <a:cubicBezTo>
                  <a:pt x="10095587" y="7765271"/>
                  <a:pt x="10104353" y="7765728"/>
                  <a:pt x="10111250" y="7760544"/>
                </a:cubicBezTo>
                <a:lnTo>
                  <a:pt x="10116700" y="7756466"/>
                </a:lnTo>
                <a:cubicBezTo>
                  <a:pt x="10123103" y="7751625"/>
                  <a:pt x="10123789" y="7740609"/>
                  <a:pt x="10118377" y="7734815"/>
                </a:cubicBezTo>
                <a:cubicBezTo>
                  <a:pt x="10113994" y="7730164"/>
                  <a:pt x="10108164" y="7728754"/>
                  <a:pt x="10102676" y="7730279"/>
                </a:cubicBezTo>
                <a:cubicBezTo>
                  <a:pt x="10098332" y="7724218"/>
                  <a:pt x="10089795" y="7722998"/>
                  <a:pt x="10083278" y="7725971"/>
                </a:cubicBezTo>
                <a:cubicBezTo>
                  <a:pt x="10083240" y="7725743"/>
                  <a:pt x="10083240" y="7725514"/>
                  <a:pt x="10083202" y="7725323"/>
                </a:cubicBezTo>
                <a:cubicBezTo>
                  <a:pt x="10087166" y="7722045"/>
                  <a:pt x="10089337" y="7717013"/>
                  <a:pt x="10088689" y="7711372"/>
                </a:cubicBezTo>
                <a:lnTo>
                  <a:pt x="10088080" y="7705997"/>
                </a:lnTo>
                <a:cubicBezTo>
                  <a:pt x="10089604" y="7701766"/>
                  <a:pt x="10089566" y="7697116"/>
                  <a:pt x="10086861" y="7692885"/>
                </a:cubicBezTo>
                <a:cubicBezTo>
                  <a:pt x="10085527" y="7690826"/>
                  <a:pt x="10083545" y="7689302"/>
                  <a:pt x="10081334" y="7688120"/>
                </a:cubicBezTo>
                <a:cubicBezTo>
                  <a:pt x="10078018" y="7685528"/>
                  <a:pt x="10073789" y="7684156"/>
                  <a:pt x="10069711" y="7684956"/>
                </a:cubicBezTo>
                <a:cubicBezTo>
                  <a:pt x="10067157" y="7685451"/>
                  <a:pt x="10064909" y="7686557"/>
                  <a:pt x="10063004" y="7687968"/>
                </a:cubicBezTo>
                <a:cubicBezTo>
                  <a:pt x="10059193" y="7685528"/>
                  <a:pt x="10054810" y="7683927"/>
                  <a:pt x="10049742" y="7683584"/>
                </a:cubicBezTo>
                <a:cubicBezTo>
                  <a:pt x="10041777" y="7683050"/>
                  <a:pt x="10034993" y="7686214"/>
                  <a:pt x="10029886" y="7691246"/>
                </a:cubicBezTo>
                <a:cubicBezTo>
                  <a:pt x="10027828" y="7690445"/>
                  <a:pt x="10025542" y="7690064"/>
                  <a:pt x="10023140" y="7690331"/>
                </a:cubicBezTo>
                <a:lnTo>
                  <a:pt x="10016358" y="7691131"/>
                </a:lnTo>
                <a:cubicBezTo>
                  <a:pt x="10014490" y="7691322"/>
                  <a:pt x="10012699" y="7691932"/>
                  <a:pt x="10011060" y="7692770"/>
                </a:cubicBezTo>
                <a:cubicBezTo>
                  <a:pt x="10015290" y="7688959"/>
                  <a:pt x="10017349" y="7682250"/>
                  <a:pt x="10016015" y="7677065"/>
                </a:cubicBezTo>
                <a:cubicBezTo>
                  <a:pt x="10013766" y="7668146"/>
                  <a:pt x="10005649" y="7665020"/>
                  <a:pt x="9997378" y="7665935"/>
                </a:cubicBezTo>
                <a:lnTo>
                  <a:pt x="9990596" y="7666736"/>
                </a:lnTo>
                <a:cubicBezTo>
                  <a:pt x="9982364" y="7667689"/>
                  <a:pt x="9977637" y="7678095"/>
                  <a:pt x="9979467" y="7685375"/>
                </a:cubicBezTo>
                <a:cubicBezTo>
                  <a:pt x="9981716" y="7694257"/>
                  <a:pt x="9989833" y="7697421"/>
                  <a:pt x="9998103" y="7696468"/>
                </a:cubicBezTo>
                <a:lnTo>
                  <a:pt x="10004848" y="7695706"/>
                </a:lnTo>
                <a:cubicBezTo>
                  <a:pt x="10005878" y="7695591"/>
                  <a:pt x="10006869" y="7695324"/>
                  <a:pt x="10007783" y="7694905"/>
                </a:cubicBezTo>
                <a:cubicBezTo>
                  <a:pt x="10004085" y="7698069"/>
                  <a:pt x="10001799" y="7702757"/>
                  <a:pt x="10002485" y="7707789"/>
                </a:cubicBezTo>
                <a:cubicBezTo>
                  <a:pt x="10003590" y="7715603"/>
                  <a:pt x="10010183" y="7722045"/>
                  <a:pt x="10018301" y="7721626"/>
                </a:cubicBezTo>
                <a:cubicBezTo>
                  <a:pt x="10018492" y="7722998"/>
                  <a:pt x="10018987" y="7724332"/>
                  <a:pt x="10019635" y="7725628"/>
                </a:cubicBezTo>
                <a:close/>
                <a:moveTo>
                  <a:pt x="10037508" y="7867314"/>
                </a:moveTo>
                <a:cubicBezTo>
                  <a:pt x="10040367" y="7865141"/>
                  <a:pt x="10042158" y="7861786"/>
                  <a:pt x="10042806" y="7858204"/>
                </a:cubicBezTo>
                <a:cubicBezTo>
                  <a:pt x="10050313" y="7858470"/>
                  <a:pt x="10057402" y="7854315"/>
                  <a:pt x="10059154" y="7846463"/>
                </a:cubicBezTo>
                <a:cubicBezTo>
                  <a:pt x="10060831" y="7838839"/>
                  <a:pt x="10055763" y="7829310"/>
                  <a:pt x="10047531" y="7828166"/>
                </a:cubicBezTo>
                <a:lnTo>
                  <a:pt x="10038004" y="7826832"/>
                </a:lnTo>
                <a:cubicBezTo>
                  <a:pt x="10029810" y="7825688"/>
                  <a:pt x="10021617" y="7829920"/>
                  <a:pt x="10019711" y="7838458"/>
                </a:cubicBezTo>
                <a:cubicBezTo>
                  <a:pt x="10019406" y="7839830"/>
                  <a:pt x="10019406" y="7841279"/>
                  <a:pt x="10019520" y="7842727"/>
                </a:cubicBezTo>
                <a:cubicBezTo>
                  <a:pt x="10019101" y="7842994"/>
                  <a:pt x="10018644" y="7843223"/>
                  <a:pt x="10018224" y="7843528"/>
                </a:cubicBezTo>
                <a:lnTo>
                  <a:pt x="10012776" y="7847607"/>
                </a:lnTo>
                <a:cubicBezTo>
                  <a:pt x="10006373" y="7852448"/>
                  <a:pt x="10005192" y="7863159"/>
                  <a:pt x="10010526" y="7869181"/>
                </a:cubicBezTo>
                <a:cubicBezTo>
                  <a:pt x="10016205" y="7875585"/>
                  <a:pt x="10025237" y="7876576"/>
                  <a:pt x="10032097" y="7871431"/>
                </a:cubicBezTo>
                <a:lnTo>
                  <a:pt x="10037508" y="7867314"/>
                </a:lnTo>
                <a:close/>
                <a:moveTo>
                  <a:pt x="10069673" y="7936841"/>
                </a:moveTo>
                <a:cubicBezTo>
                  <a:pt x="10076152" y="7933143"/>
                  <a:pt x="10080420" y="7922585"/>
                  <a:pt x="10075389" y="7915914"/>
                </a:cubicBezTo>
                <a:lnTo>
                  <a:pt x="10071273" y="7910463"/>
                </a:lnTo>
                <a:cubicBezTo>
                  <a:pt x="10066281" y="7903869"/>
                  <a:pt x="10058202" y="7900248"/>
                  <a:pt x="10050351" y="7904746"/>
                </a:cubicBezTo>
                <a:cubicBezTo>
                  <a:pt x="10043872" y="7908443"/>
                  <a:pt x="10039604" y="7919002"/>
                  <a:pt x="10044597" y="7925672"/>
                </a:cubicBezTo>
                <a:lnTo>
                  <a:pt x="10048713" y="7931123"/>
                </a:lnTo>
                <a:cubicBezTo>
                  <a:pt x="10053704" y="7937718"/>
                  <a:pt x="10061784" y="7941301"/>
                  <a:pt x="10069673" y="7936841"/>
                </a:cubicBezTo>
                <a:close/>
                <a:moveTo>
                  <a:pt x="10199779" y="7956243"/>
                </a:moveTo>
                <a:cubicBezTo>
                  <a:pt x="10192424" y="7946485"/>
                  <a:pt x="10180306" y="7949878"/>
                  <a:pt x="10174931" y="7957577"/>
                </a:cubicBezTo>
                <a:cubicBezTo>
                  <a:pt x="10174779" y="7957425"/>
                  <a:pt x="10174665" y="7957234"/>
                  <a:pt x="10174551" y="7957082"/>
                </a:cubicBezTo>
                <a:cubicBezTo>
                  <a:pt x="10176304" y="7952241"/>
                  <a:pt x="10175618" y="7946790"/>
                  <a:pt x="10172226" y="7942292"/>
                </a:cubicBezTo>
                <a:lnTo>
                  <a:pt x="10164033" y="7931390"/>
                </a:lnTo>
                <a:cubicBezTo>
                  <a:pt x="10159231" y="7924987"/>
                  <a:pt x="10148522" y="7923766"/>
                  <a:pt x="10142462" y="7929103"/>
                </a:cubicBezTo>
                <a:cubicBezTo>
                  <a:pt x="10140519" y="7930819"/>
                  <a:pt x="10139147" y="7932877"/>
                  <a:pt x="10138194" y="7935088"/>
                </a:cubicBezTo>
                <a:cubicBezTo>
                  <a:pt x="10133697" y="7934897"/>
                  <a:pt x="10129085" y="7935736"/>
                  <a:pt x="10124512" y="7938023"/>
                </a:cubicBezTo>
                <a:cubicBezTo>
                  <a:pt x="10117348" y="7941606"/>
                  <a:pt x="10113118" y="7947743"/>
                  <a:pt x="10111289" y="7954719"/>
                </a:cubicBezTo>
                <a:cubicBezTo>
                  <a:pt x="10109078" y="7955062"/>
                  <a:pt x="10106944" y="7955862"/>
                  <a:pt x="10105000" y="7957310"/>
                </a:cubicBezTo>
                <a:lnTo>
                  <a:pt x="10099551" y="7961427"/>
                </a:lnTo>
                <a:cubicBezTo>
                  <a:pt x="10098064" y="7962533"/>
                  <a:pt x="10096807" y="7963981"/>
                  <a:pt x="10095816" y="7965544"/>
                </a:cubicBezTo>
                <a:cubicBezTo>
                  <a:pt x="10097532" y="7960093"/>
                  <a:pt x="10095893" y="7953270"/>
                  <a:pt x="10092157" y="7949496"/>
                </a:cubicBezTo>
                <a:cubicBezTo>
                  <a:pt x="10085716" y="7942940"/>
                  <a:pt x="10077104" y="7944350"/>
                  <a:pt x="10070473" y="7949344"/>
                </a:cubicBezTo>
                <a:lnTo>
                  <a:pt x="10065023" y="7953422"/>
                </a:lnTo>
                <a:cubicBezTo>
                  <a:pt x="10058393" y="7958416"/>
                  <a:pt x="10059611" y="7969775"/>
                  <a:pt x="10064871" y="7975111"/>
                </a:cubicBezTo>
                <a:cubicBezTo>
                  <a:pt x="10071311" y="7981668"/>
                  <a:pt x="10079925" y="7980258"/>
                  <a:pt x="10086555" y="7975264"/>
                </a:cubicBezTo>
                <a:lnTo>
                  <a:pt x="10092005" y="7971148"/>
                </a:lnTo>
                <a:cubicBezTo>
                  <a:pt x="10092843" y="7970537"/>
                  <a:pt x="10093568" y="7969813"/>
                  <a:pt x="10094139" y="7969013"/>
                </a:cubicBezTo>
                <a:cubicBezTo>
                  <a:pt x="10092539" y="7973587"/>
                  <a:pt x="10092957" y="7978809"/>
                  <a:pt x="10096082" y="7982812"/>
                </a:cubicBezTo>
                <a:cubicBezTo>
                  <a:pt x="10100961" y="7988987"/>
                  <a:pt x="10109955" y="7991198"/>
                  <a:pt x="10116700" y="7986738"/>
                </a:cubicBezTo>
                <a:cubicBezTo>
                  <a:pt x="10117615" y="7987805"/>
                  <a:pt x="10118721" y="7988720"/>
                  <a:pt x="10119939" y="7989483"/>
                </a:cubicBezTo>
                <a:cubicBezTo>
                  <a:pt x="10113423" y="7993332"/>
                  <a:pt x="10109841" y="8000918"/>
                  <a:pt x="10115709" y="8008694"/>
                </a:cubicBezTo>
                <a:cubicBezTo>
                  <a:pt x="10124284" y="8020091"/>
                  <a:pt x="10140862" y="8015059"/>
                  <a:pt x="10144521" y="8005378"/>
                </a:cubicBezTo>
                <a:cubicBezTo>
                  <a:pt x="10152333" y="8008846"/>
                  <a:pt x="10161136" y="8010905"/>
                  <a:pt x="10167463" y="8007321"/>
                </a:cubicBezTo>
                <a:cubicBezTo>
                  <a:pt x="10176495" y="8002214"/>
                  <a:pt x="10185565" y="7991503"/>
                  <a:pt x="10185945" y="7980753"/>
                </a:cubicBezTo>
                <a:cubicBezTo>
                  <a:pt x="10197226" y="7981401"/>
                  <a:pt x="10208659" y="7968022"/>
                  <a:pt x="10199779" y="7956243"/>
                </a:cubicBezTo>
                <a:close/>
                <a:moveTo>
                  <a:pt x="10223064" y="7892357"/>
                </a:moveTo>
                <a:cubicBezTo>
                  <a:pt x="10224093" y="7884009"/>
                  <a:pt x="10217957" y="7876424"/>
                  <a:pt x="10209727" y="7875242"/>
                </a:cubicBezTo>
                <a:lnTo>
                  <a:pt x="10200199" y="7873908"/>
                </a:lnTo>
                <a:cubicBezTo>
                  <a:pt x="10192005" y="7872764"/>
                  <a:pt x="10184116" y="7879130"/>
                  <a:pt x="10183088" y="7887249"/>
                </a:cubicBezTo>
                <a:cubicBezTo>
                  <a:pt x="10182058" y="7895597"/>
                  <a:pt x="10188194" y="7903183"/>
                  <a:pt x="10196426" y="7904365"/>
                </a:cubicBezTo>
                <a:lnTo>
                  <a:pt x="10205954" y="7905698"/>
                </a:lnTo>
                <a:cubicBezTo>
                  <a:pt x="10214184" y="7906880"/>
                  <a:pt x="10222073" y="7900515"/>
                  <a:pt x="10223064" y="7892357"/>
                </a:cubicBezTo>
                <a:close/>
                <a:moveTo>
                  <a:pt x="10246235" y="7938633"/>
                </a:moveTo>
                <a:cubicBezTo>
                  <a:pt x="10234383" y="7922890"/>
                  <a:pt x="10209611" y="7940996"/>
                  <a:pt x="10221502" y="7956815"/>
                </a:cubicBezTo>
                <a:cubicBezTo>
                  <a:pt x="10233354" y="7972520"/>
                  <a:pt x="10258164" y="7954452"/>
                  <a:pt x="10246235" y="7938633"/>
                </a:cubicBezTo>
                <a:close/>
                <a:moveTo>
                  <a:pt x="10283506" y="7874861"/>
                </a:moveTo>
                <a:cubicBezTo>
                  <a:pt x="10271617" y="7859042"/>
                  <a:pt x="10248521" y="7879283"/>
                  <a:pt x="10260335" y="7894949"/>
                </a:cubicBezTo>
                <a:cubicBezTo>
                  <a:pt x="10272226" y="7910768"/>
                  <a:pt x="10295320" y="7890527"/>
                  <a:pt x="10283506" y="7874861"/>
                </a:cubicBezTo>
                <a:close/>
                <a:moveTo>
                  <a:pt x="10307592" y="7801369"/>
                </a:moveTo>
                <a:lnTo>
                  <a:pt x="10318491" y="7793174"/>
                </a:lnTo>
                <a:cubicBezTo>
                  <a:pt x="10325122" y="7788218"/>
                  <a:pt x="10327713" y="7779222"/>
                  <a:pt x="10322950" y="7771942"/>
                </a:cubicBezTo>
                <a:cubicBezTo>
                  <a:pt x="10318681" y="7765347"/>
                  <a:pt x="10308392" y="7762450"/>
                  <a:pt x="10301724" y="7767444"/>
                </a:cubicBezTo>
                <a:lnTo>
                  <a:pt x="10290824" y="7775640"/>
                </a:lnTo>
                <a:cubicBezTo>
                  <a:pt x="10284192" y="7780595"/>
                  <a:pt x="10281601" y="7789591"/>
                  <a:pt x="10286326" y="7796871"/>
                </a:cubicBezTo>
                <a:cubicBezTo>
                  <a:pt x="10290671" y="7803503"/>
                  <a:pt x="10300961" y="7806401"/>
                  <a:pt x="10307592" y="7801369"/>
                </a:cubicBezTo>
                <a:close/>
                <a:moveTo>
                  <a:pt x="10367539" y="7817074"/>
                </a:moveTo>
                <a:cubicBezTo>
                  <a:pt x="10357820" y="7809259"/>
                  <a:pt x="10345054" y="7806057"/>
                  <a:pt x="10333430" y="7811699"/>
                </a:cubicBezTo>
                <a:cubicBezTo>
                  <a:pt x="10329620" y="7813529"/>
                  <a:pt x="10326456" y="7816616"/>
                  <a:pt x="10324665" y="7820314"/>
                </a:cubicBezTo>
                <a:cubicBezTo>
                  <a:pt x="10321083" y="7820428"/>
                  <a:pt x="10317500" y="7821762"/>
                  <a:pt x="10314833" y="7824469"/>
                </a:cubicBezTo>
                <a:lnTo>
                  <a:pt x="10310336" y="7829005"/>
                </a:lnTo>
                <a:cubicBezTo>
                  <a:pt x="10304886" y="7834532"/>
                  <a:pt x="10305077" y="7843947"/>
                  <a:pt x="10310602" y="7849322"/>
                </a:cubicBezTo>
                <a:cubicBezTo>
                  <a:pt x="10313537" y="7852181"/>
                  <a:pt x="10317424" y="7853286"/>
                  <a:pt x="10321311" y="7853096"/>
                </a:cubicBezTo>
                <a:cubicBezTo>
                  <a:pt x="10323027" y="7857784"/>
                  <a:pt x="10326456" y="7861824"/>
                  <a:pt x="10331449" y="7862549"/>
                </a:cubicBezTo>
                <a:lnTo>
                  <a:pt x="10340976" y="7863921"/>
                </a:lnTo>
                <a:cubicBezTo>
                  <a:pt x="10349170" y="7865065"/>
                  <a:pt x="10357439" y="7861519"/>
                  <a:pt x="10359650" y="7852829"/>
                </a:cubicBezTo>
                <a:cubicBezTo>
                  <a:pt x="10360373" y="7850046"/>
                  <a:pt x="10359878" y="7846920"/>
                  <a:pt x="10358850" y="7843985"/>
                </a:cubicBezTo>
                <a:cubicBezTo>
                  <a:pt x="10362813" y="7843718"/>
                  <a:pt x="10366700" y="7841965"/>
                  <a:pt x="10369444" y="7838687"/>
                </a:cubicBezTo>
                <a:cubicBezTo>
                  <a:pt x="10374703" y="7832397"/>
                  <a:pt x="10374017" y="7822258"/>
                  <a:pt x="10367539" y="7817074"/>
                </a:cubicBezTo>
                <a:close/>
                <a:moveTo>
                  <a:pt x="10393948" y="7798662"/>
                </a:moveTo>
                <a:cubicBezTo>
                  <a:pt x="10393948" y="7795651"/>
                  <a:pt x="10393910" y="7792640"/>
                  <a:pt x="10393910" y="7789629"/>
                </a:cubicBezTo>
                <a:cubicBezTo>
                  <a:pt x="10393910" y="7787685"/>
                  <a:pt x="10393491" y="7785855"/>
                  <a:pt x="10392767" y="7784140"/>
                </a:cubicBezTo>
                <a:cubicBezTo>
                  <a:pt x="10393948" y="7779603"/>
                  <a:pt x="10393339" y="7774648"/>
                  <a:pt x="10390366" y="7770684"/>
                </a:cubicBezTo>
                <a:lnTo>
                  <a:pt x="10386250" y="7765233"/>
                </a:lnTo>
                <a:cubicBezTo>
                  <a:pt x="10381258" y="7758600"/>
                  <a:pt x="10371121" y="7757648"/>
                  <a:pt x="10364718" y="7762679"/>
                </a:cubicBezTo>
                <a:cubicBezTo>
                  <a:pt x="10358087" y="7767901"/>
                  <a:pt x="10357173" y="7777583"/>
                  <a:pt x="10362165" y="7784216"/>
                </a:cubicBezTo>
                <a:lnTo>
                  <a:pt x="10365405" y="7788523"/>
                </a:lnTo>
                <a:cubicBezTo>
                  <a:pt x="10365366" y="7788867"/>
                  <a:pt x="10365214" y="7789133"/>
                  <a:pt x="10365214" y="7789476"/>
                </a:cubicBezTo>
                <a:lnTo>
                  <a:pt x="10365252" y="7798510"/>
                </a:lnTo>
                <a:cubicBezTo>
                  <a:pt x="10365291" y="7806287"/>
                  <a:pt x="10371730" y="7812881"/>
                  <a:pt x="10379543" y="7812919"/>
                </a:cubicBezTo>
                <a:cubicBezTo>
                  <a:pt x="10387241" y="7812995"/>
                  <a:pt x="10393987" y="7806439"/>
                  <a:pt x="10393948" y="7798662"/>
                </a:cubicBezTo>
                <a:close/>
                <a:moveTo>
                  <a:pt x="10415023" y="7813681"/>
                </a:moveTo>
                <a:cubicBezTo>
                  <a:pt x="10401914" y="7800683"/>
                  <a:pt x="10384612" y="7823668"/>
                  <a:pt x="10397569" y="7836514"/>
                </a:cubicBezTo>
                <a:cubicBezTo>
                  <a:pt x="10410678" y="7849474"/>
                  <a:pt x="10427981" y="7826527"/>
                  <a:pt x="10415023" y="7813681"/>
                </a:cubicBezTo>
                <a:close/>
                <a:moveTo>
                  <a:pt x="10457706" y="7743544"/>
                </a:moveTo>
                <a:cubicBezTo>
                  <a:pt x="10454695" y="7740380"/>
                  <a:pt x="10451075" y="7738779"/>
                  <a:pt x="10447302" y="7738512"/>
                </a:cubicBezTo>
                <a:cubicBezTo>
                  <a:pt x="10450656" y="7736683"/>
                  <a:pt x="10453286" y="7733633"/>
                  <a:pt x="10454390" y="7729288"/>
                </a:cubicBezTo>
                <a:cubicBezTo>
                  <a:pt x="10454886" y="7727267"/>
                  <a:pt x="10454886" y="7725056"/>
                  <a:pt x="10454467" y="7722884"/>
                </a:cubicBezTo>
                <a:cubicBezTo>
                  <a:pt x="10456601" y="7722541"/>
                  <a:pt x="10458697" y="7721740"/>
                  <a:pt x="10460565" y="7720330"/>
                </a:cubicBezTo>
                <a:lnTo>
                  <a:pt x="10466014" y="7716213"/>
                </a:lnTo>
                <a:cubicBezTo>
                  <a:pt x="10472416" y="7711410"/>
                  <a:pt x="10474932" y="7701538"/>
                  <a:pt x="10469749" y="7694829"/>
                </a:cubicBezTo>
                <a:cubicBezTo>
                  <a:pt x="10464795" y="7688425"/>
                  <a:pt x="10455229" y="7685947"/>
                  <a:pt x="10448369" y="7691093"/>
                </a:cubicBezTo>
                <a:lnTo>
                  <a:pt x="10442920" y="7695210"/>
                </a:lnTo>
                <a:cubicBezTo>
                  <a:pt x="10438499" y="7698526"/>
                  <a:pt x="10436022" y="7704244"/>
                  <a:pt x="10436556" y="7709695"/>
                </a:cubicBezTo>
                <a:lnTo>
                  <a:pt x="10433735" y="7709314"/>
                </a:lnTo>
                <a:cubicBezTo>
                  <a:pt x="10425542" y="7708170"/>
                  <a:pt x="10417272" y="7711753"/>
                  <a:pt x="10415099" y="7720406"/>
                </a:cubicBezTo>
                <a:cubicBezTo>
                  <a:pt x="10413232" y="7727763"/>
                  <a:pt x="10417958" y="7737864"/>
                  <a:pt x="10426190" y="7739046"/>
                </a:cubicBezTo>
                <a:lnTo>
                  <a:pt x="10435717" y="7740380"/>
                </a:lnTo>
                <a:cubicBezTo>
                  <a:pt x="10436936" y="7740533"/>
                  <a:pt x="10438079" y="7740380"/>
                  <a:pt x="10439299" y="7740380"/>
                </a:cubicBezTo>
                <a:cubicBezTo>
                  <a:pt x="10438194" y="7740913"/>
                  <a:pt x="10437088" y="7741295"/>
                  <a:pt x="10436060" y="7742057"/>
                </a:cubicBezTo>
                <a:lnTo>
                  <a:pt x="10430610" y="7746174"/>
                </a:lnTo>
                <a:cubicBezTo>
                  <a:pt x="10424169" y="7751015"/>
                  <a:pt x="10423674" y="7762107"/>
                  <a:pt x="10429124" y="7767825"/>
                </a:cubicBezTo>
                <a:cubicBezTo>
                  <a:pt x="10435183" y="7774191"/>
                  <a:pt x="10443872" y="7774495"/>
                  <a:pt x="10450770" y="7769312"/>
                </a:cubicBezTo>
                <a:lnTo>
                  <a:pt x="10456220" y="7765233"/>
                </a:lnTo>
                <a:cubicBezTo>
                  <a:pt x="10462622" y="7760354"/>
                  <a:pt x="10463156" y="7749262"/>
                  <a:pt x="10457706" y="7743544"/>
                </a:cubicBezTo>
                <a:close/>
                <a:moveTo>
                  <a:pt x="10492805" y="7736759"/>
                </a:moveTo>
                <a:cubicBezTo>
                  <a:pt x="10482363" y="7722884"/>
                  <a:pt x="10462013" y="7735348"/>
                  <a:pt x="10465404" y="7749300"/>
                </a:cubicBezTo>
                <a:cubicBezTo>
                  <a:pt x="10464185" y="7754103"/>
                  <a:pt x="10464909" y="7759477"/>
                  <a:pt x="10469254" y="7763785"/>
                </a:cubicBezTo>
                <a:cubicBezTo>
                  <a:pt x="10477828" y="7772285"/>
                  <a:pt x="10488232" y="7765461"/>
                  <a:pt x="10490823" y="7756199"/>
                </a:cubicBezTo>
                <a:cubicBezTo>
                  <a:pt x="10495891" y="7751434"/>
                  <a:pt x="10498179" y="7743925"/>
                  <a:pt x="10492805" y="7736759"/>
                </a:cubicBezTo>
                <a:close/>
                <a:moveTo>
                  <a:pt x="10548255" y="7712363"/>
                </a:moveTo>
                <a:cubicBezTo>
                  <a:pt x="10551189" y="7706912"/>
                  <a:pt x="10550770" y="7699365"/>
                  <a:pt x="10546578" y="7694905"/>
                </a:cubicBezTo>
                <a:cubicBezTo>
                  <a:pt x="10540594" y="7688539"/>
                  <a:pt x="10531830" y="7688044"/>
                  <a:pt x="10524932" y="7693228"/>
                </a:cubicBezTo>
                <a:lnTo>
                  <a:pt x="10519482" y="7697345"/>
                </a:lnTo>
                <a:cubicBezTo>
                  <a:pt x="10516243" y="7699746"/>
                  <a:pt x="10514489" y="7703749"/>
                  <a:pt x="10514223" y="7707865"/>
                </a:cubicBezTo>
                <a:cubicBezTo>
                  <a:pt x="10514185" y="7707827"/>
                  <a:pt x="10514146" y="7707712"/>
                  <a:pt x="10514071" y="7707675"/>
                </a:cubicBezTo>
                <a:lnTo>
                  <a:pt x="10509535" y="7703177"/>
                </a:lnTo>
                <a:cubicBezTo>
                  <a:pt x="10504200" y="7697878"/>
                  <a:pt x="10493757" y="7699136"/>
                  <a:pt x="10489299" y="7704930"/>
                </a:cubicBezTo>
                <a:cubicBezTo>
                  <a:pt x="10484230" y="7711525"/>
                  <a:pt x="10485298" y="7719491"/>
                  <a:pt x="10491052" y="7725171"/>
                </a:cubicBezTo>
                <a:lnTo>
                  <a:pt x="10495587" y="7729669"/>
                </a:lnTo>
                <a:cubicBezTo>
                  <a:pt x="10500923" y="7734967"/>
                  <a:pt x="10511364" y="7733748"/>
                  <a:pt x="10515823" y="7727915"/>
                </a:cubicBezTo>
                <a:cubicBezTo>
                  <a:pt x="10517805" y="7725323"/>
                  <a:pt x="10518605" y="7722502"/>
                  <a:pt x="10518796" y="7719682"/>
                </a:cubicBezTo>
                <a:cubicBezTo>
                  <a:pt x="10519025" y="7719911"/>
                  <a:pt x="10519291" y="7720025"/>
                  <a:pt x="10519558" y="7720254"/>
                </a:cubicBezTo>
                <a:cubicBezTo>
                  <a:pt x="10517386" y="7725704"/>
                  <a:pt x="10518644" y="7732718"/>
                  <a:pt x="10523178" y="7736416"/>
                </a:cubicBezTo>
                <a:cubicBezTo>
                  <a:pt x="10529467" y="7741561"/>
                  <a:pt x="10537775" y="7741028"/>
                  <a:pt x="10543453" y="7735272"/>
                </a:cubicBezTo>
                <a:lnTo>
                  <a:pt x="10547950" y="7730736"/>
                </a:lnTo>
                <a:cubicBezTo>
                  <a:pt x="10552599" y="7725933"/>
                  <a:pt x="10552408" y="7717547"/>
                  <a:pt x="10548255" y="7712363"/>
                </a:cubicBezTo>
                <a:close/>
                <a:moveTo>
                  <a:pt x="10595129" y="7668680"/>
                </a:moveTo>
                <a:lnTo>
                  <a:pt x="10591013" y="7663229"/>
                </a:lnTo>
                <a:cubicBezTo>
                  <a:pt x="10586213" y="7656825"/>
                  <a:pt x="10576342" y="7654309"/>
                  <a:pt x="10569635" y="7659455"/>
                </a:cubicBezTo>
                <a:cubicBezTo>
                  <a:pt x="10563728" y="7663991"/>
                  <a:pt x="10561440" y="7672415"/>
                  <a:pt x="10565099" y="7679086"/>
                </a:cubicBezTo>
                <a:lnTo>
                  <a:pt x="10564871" y="7679086"/>
                </a:lnTo>
                <a:cubicBezTo>
                  <a:pt x="10557135" y="7679124"/>
                  <a:pt x="10550046" y="7683965"/>
                  <a:pt x="10549322" y="7692161"/>
                </a:cubicBezTo>
                <a:cubicBezTo>
                  <a:pt x="10548712" y="7699326"/>
                  <a:pt x="10554619" y="7707751"/>
                  <a:pt x="10562394" y="7707712"/>
                </a:cubicBezTo>
                <a:cubicBezTo>
                  <a:pt x="10565404" y="7707712"/>
                  <a:pt x="10568415" y="7707675"/>
                  <a:pt x="10571426" y="7707675"/>
                </a:cubicBezTo>
                <a:cubicBezTo>
                  <a:pt x="10579162" y="7707636"/>
                  <a:pt x="10586250" y="7702834"/>
                  <a:pt x="10586974" y="7694600"/>
                </a:cubicBezTo>
                <a:cubicBezTo>
                  <a:pt x="10587051" y="7693800"/>
                  <a:pt x="10586745" y="7692961"/>
                  <a:pt x="10586670" y="7692161"/>
                </a:cubicBezTo>
                <a:cubicBezTo>
                  <a:pt x="10588308" y="7691703"/>
                  <a:pt x="10589909" y="7691131"/>
                  <a:pt x="10591357" y="7690026"/>
                </a:cubicBezTo>
                <a:cubicBezTo>
                  <a:pt x="10597759" y="7685147"/>
                  <a:pt x="10600275" y="7675541"/>
                  <a:pt x="10595129" y="7668680"/>
                </a:cubicBezTo>
                <a:close/>
                <a:moveTo>
                  <a:pt x="10605457" y="7239964"/>
                </a:moveTo>
                <a:lnTo>
                  <a:pt x="10614489" y="7239927"/>
                </a:lnTo>
                <a:cubicBezTo>
                  <a:pt x="10622264" y="7239888"/>
                  <a:pt x="10629048" y="7233942"/>
                  <a:pt x="10629276" y="7225975"/>
                </a:cubicBezTo>
                <a:cubicBezTo>
                  <a:pt x="10629505" y="7218428"/>
                  <a:pt x="10623141" y="7211147"/>
                  <a:pt x="10615366" y="7211185"/>
                </a:cubicBezTo>
                <a:lnTo>
                  <a:pt x="10609421" y="7211185"/>
                </a:lnTo>
                <a:cubicBezTo>
                  <a:pt x="10618796" y="7208632"/>
                  <a:pt x="10625656" y="7198149"/>
                  <a:pt x="10617081" y="7189610"/>
                </a:cubicBezTo>
                <a:cubicBezTo>
                  <a:pt x="10609764" y="7182368"/>
                  <a:pt x="10599436" y="7184846"/>
                  <a:pt x="10594101" y="7190716"/>
                </a:cubicBezTo>
                <a:lnTo>
                  <a:pt x="10593681" y="7190716"/>
                </a:lnTo>
                <a:cubicBezTo>
                  <a:pt x="10594138" y="7187438"/>
                  <a:pt x="10593224" y="7183931"/>
                  <a:pt x="10589947" y="7180691"/>
                </a:cubicBezTo>
                <a:cubicBezTo>
                  <a:pt x="10585488" y="7176269"/>
                  <a:pt x="10579962" y="7175621"/>
                  <a:pt x="10575046" y="7176955"/>
                </a:cubicBezTo>
                <a:cubicBezTo>
                  <a:pt x="10576570" y="7175659"/>
                  <a:pt x="10577942" y="7174287"/>
                  <a:pt x="10578819" y="7172648"/>
                </a:cubicBezTo>
                <a:cubicBezTo>
                  <a:pt x="10583011" y="7173258"/>
                  <a:pt x="10587356" y="7172914"/>
                  <a:pt x="10591852" y="7171238"/>
                </a:cubicBezTo>
                <a:cubicBezTo>
                  <a:pt x="10598865" y="7168569"/>
                  <a:pt x="10603400" y="7163271"/>
                  <a:pt x="10605800" y="7156981"/>
                </a:cubicBezTo>
                <a:cubicBezTo>
                  <a:pt x="10607859" y="7156867"/>
                  <a:pt x="10609954" y="7156295"/>
                  <a:pt x="10611898" y="7155152"/>
                </a:cubicBezTo>
                <a:lnTo>
                  <a:pt x="10617386" y="7151873"/>
                </a:lnTo>
                <a:cubicBezTo>
                  <a:pt x="10618872" y="7150959"/>
                  <a:pt x="10620168" y="7149739"/>
                  <a:pt x="10621273" y="7148366"/>
                </a:cubicBezTo>
                <a:cubicBezTo>
                  <a:pt x="10619139" y="7153284"/>
                  <a:pt x="10620016" y="7159764"/>
                  <a:pt x="10623141" y="7163690"/>
                </a:cubicBezTo>
                <a:cubicBezTo>
                  <a:pt x="10628514" y="7170399"/>
                  <a:pt x="10636669" y="7169942"/>
                  <a:pt x="10643339" y="7165901"/>
                </a:cubicBezTo>
                <a:lnTo>
                  <a:pt x="10648789" y="7162623"/>
                </a:lnTo>
                <a:cubicBezTo>
                  <a:pt x="10655457" y="7158620"/>
                  <a:pt x="10655382" y="7147909"/>
                  <a:pt x="10650998" y="7142420"/>
                </a:cubicBezTo>
                <a:cubicBezTo>
                  <a:pt x="10645625" y="7135711"/>
                  <a:pt x="10637470" y="7136169"/>
                  <a:pt x="10630800" y="7140209"/>
                </a:cubicBezTo>
                <a:lnTo>
                  <a:pt x="10625350" y="7143488"/>
                </a:lnTo>
                <a:cubicBezTo>
                  <a:pt x="10624512" y="7143983"/>
                  <a:pt x="10623788" y="7144593"/>
                  <a:pt x="10623179" y="7145279"/>
                </a:cubicBezTo>
                <a:cubicBezTo>
                  <a:pt x="10625084" y="7141162"/>
                  <a:pt x="10625236" y="7136245"/>
                  <a:pt x="10622684" y="7132242"/>
                </a:cubicBezTo>
                <a:cubicBezTo>
                  <a:pt x="10618720" y="7125991"/>
                  <a:pt x="10610602" y="7123094"/>
                  <a:pt x="10603818" y="7126601"/>
                </a:cubicBezTo>
                <a:cubicBezTo>
                  <a:pt x="10603095" y="7125534"/>
                  <a:pt x="10602142" y="7124581"/>
                  <a:pt x="10601075" y="7123742"/>
                </a:cubicBezTo>
                <a:cubicBezTo>
                  <a:pt x="10607515" y="7120807"/>
                  <a:pt x="10611593" y="7114098"/>
                  <a:pt x="10606868" y="7106284"/>
                </a:cubicBezTo>
                <a:cubicBezTo>
                  <a:pt x="10599970" y="7094849"/>
                  <a:pt x="10584040" y="7097936"/>
                  <a:pt x="10579695" y="7106589"/>
                </a:cubicBezTo>
                <a:cubicBezTo>
                  <a:pt x="10572760" y="7102625"/>
                  <a:pt x="10564756" y="7099842"/>
                  <a:pt x="10558506" y="7102586"/>
                </a:cubicBezTo>
                <a:cubicBezTo>
                  <a:pt x="10549589" y="7106475"/>
                  <a:pt x="10540099" y="7115585"/>
                  <a:pt x="10538728" y="7125572"/>
                </a:cubicBezTo>
                <a:cubicBezTo>
                  <a:pt x="10528285" y="7123895"/>
                  <a:pt x="10516357" y="7135216"/>
                  <a:pt x="10523484" y="7147071"/>
                </a:cubicBezTo>
                <a:cubicBezTo>
                  <a:pt x="10529391" y="7156867"/>
                  <a:pt x="10540976" y="7154885"/>
                  <a:pt x="10546769" y="7148214"/>
                </a:cubicBezTo>
                <a:cubicBezTo>
                  <a:pt x="10546883" y="7148366"/>
                  <a:pt x="10546997" y="7148557"/>
                  <a:pt x="10547112" y="7148710"/>
                </a:cubicBezTo>
                <a:cubicBezTo>
                  <a:pt x="10545015" y="7153055"/>
                  <a:pt x="10545130" y="7158201"/>
                  <a:pt x="10547874" y="7162737"/>
                </a:cubicBezTo>
                <a:lnTo>
                  <a:pt x="10554467" y="7173677"/>
                </a:lnTo>
                <a:cubicBezTo>
                  <a:pt x="10557324" y="7178442"/>
                  <a:pt x="10563422" y="7180805"/>
                  <a:pt x="10568872" y="7180005"/>
                </a:cubicBezTo>
                <a:cubicBezTo>
                  <a:pt x="10563270" y="7184426"/>
                  <a:pt x="10560908" y="7192088"/>
                  <a:pt x="10567424" y="7198568"/>
                </a:cubicBezTo>
                <a:cubicBezTo>
                  <a:pt x="10568338" y="7199445"/>
                  <a:pt x="10569406" y="7199788"/>
                  <a:pt x="10570397" y="7200398"/>
                </a:cubicBezTo>
                <a:cubicBezTo>
                  <a:pt x="10570015" y="7201427"/>
                  <a:pt x="10569520" y="7202380"/>
                  <a:pt x="10569367" y="7203561"/>
                </a:cubicBezTo>
                <a:cubicBezTo>
                  <a:pt x="10568606" y="7210613"/>
                  <a:pt x="10574322" y="7219419"/>
                  <a:pt x="10582134" y="7219381"/>
                </a:cubicBezTo>
                <a:lnTo>
                  <a:pt x="10591166" y="7219342"/>
                </a:lnTo>
                <a:cubicBezTo>
                  <a:pt x="10592157" y="7219342"/>
                  <a:pt x="10593110" y="7219038"/>
                  <a:pt x="10594063" y="7218885"/>
                </a:cubicBezTo>
                <a:cubicBezTo>
                  <a:pt x="10592920" y="7220829"/>
                  <a:pt x="10591661" y="7222773"/>
                  <a:pt x="10591586" y="7225213"/>
                </a:cubicBezTo>
                <a:cubicBezTo>
                  <a:pt x="10591319" y="7232760"/>
                  <a:pt x="10597683" y="7240003"/>
                  <a:pt x="10605457" y="7239964"/>
                </a:cubicBezTo>
                <a:close/>
                <a:moveTo>
                  <a:pt x="10615786" y="7467111"/>
                </a:moveTo>
                <a:cubicBezTo>
                  <a:pt x="10617309" y="7475573"/>
                  <a:pt x="10623827" y="7479537"/>
                  <a:pt x="10631905" y="7479499"/>
                </a:cubicBezTo>
                <a:lnTo>
                  <a:pt x="10640937" y="7479461"/>
                </a:lnTo>
                <a:cubicBezTo>
                  <a:pt x="10648484" y="7479423"/>
                  <a:pt x="10654543" y="7470313"/>
                  <a:pt x="10653323" y="7463337"/>
                </a:cubicBezTo>
                <a:cubicBezTo>
                  <a:pt x="10651837" y="7454875"/>
                  <a:pt x="10645282" y="7450910"/>
                  <a:pt x="10637203" y="7450949"/>
                </a:cubicBezTo>
                <a:cubicBezTo>
                  <a:pt x="10634193" y="7450949"/>
                  <a:pt x="10631182" y="7450949"/>
                  <a:pt x="10628171" y="7450986"/>
                </a:cubicBezTo>
                <a:cubicBezTo>
                  <a:pt x="10620625" y="7451063"/>
                  <a:pt x="10614566" y="7460135"/>
                  <a:pt x="10615786" y="7467111"/>
                </a:cubicBezTo>
                <a:close/>
                <a:moveTo>
                  <a:pt x="10622988" y="7424418"/>
                </a:moveTo>
                <a:cubicBezTo>
                  <a:pt x="10635945" y="7437226"/>
                  <a:pt x="10658773" y="7419768"/>
                  <a:pt x="10645664" y="7406770"/>
                </a:cubicBezTo>
                <a:cubicBezTo>
                  <a:pt x="10632706" y="7393924"/>
                  <a:pt x="10609879" y="7411382"/>
                  <a:pt x="10622988" y="7424418"/>
                </a:cubicBezTo>
                <a:close/>
                <a:moveTo>
                  <a:pt x="10666471" y="7373302"/>
                </a:moveTo>
                <a:cubicBezTo>
                  <a:pt x="10662851" y="7369719"/>
                  <a:pt x="10658735" y="7368804"/>
                  <a:pt x="10654886" y="7369376"/>
                </a:cubicBezTo>
                <a:cubicBezTo>
                  <a:pt x="10659612" y="7363735"/>
                  <a:pt x="10657248" y="7354090"/>
                  <a:pt x="10651837" y="7349936"/>
                </a:cubicBezTo>
                <a:cubicBezTo>
                  <a:pt x="10645053" y="7344713"/>
                  <a:pt x="10637164" y="7347076"/>
                  <a:pt x="10631677" y="7352604"/>
                </a:cubicBezTo>
                <a:lnTo>
                  <a:pt x="10627180" y="7357140"/>
                </a:lnTo>
                <a:cubicBezTo>
                  <a:pt x="10621693" y="7362667"/>
                  <a:pt x="10624245" y="7372997"/>
                  <a:pt x="10629848" y="7377266"/>
                </a:cubicBezTo>
                <a:cubicBezTo>
                  <a:pt x="10634078" y="7380506"/>
                  <a:pt x="10638689" y="7380582"/>
                  <a:pt x="10642957" y="7379019"/>
                </a:cubicBezTo>
                <a:cubicBezTo>
                  <a:pt x="10641128" y="7383594"/>
                  <a:pt x="10641471" y="7388930"/>
                  <a:pt x="10646044" y="7393428"/>
                </a:cubicBezTo>
                <a:cubicBezTo>
                  <a:pt x="10659192" y="7406541"/>
                  <a:pt x="10679619" y="7386300"/>
                  <a:pt x="10666471" y="7373302"/>
                </a:cubicBezTo>
                <a:close/>
                <a:moveTo>
                  <a:pt x="10662203" y="7288184"/>
                </a:moveTo>
                <a:cubicBezTo>
                  <a:pt x="10660450" y="7286507"/>
                  <a:pt x="10658239" y="7285478"/>
                  <a:pt x="10655991" y="7284753"/>
                </a:cubicBezTo>
                <a:cubicBezTo>
                  <a:pt x="10655457" y="7282619"/>
                  <a:pt x="10654543" y="7280560"/>
                  <a:pt x="10652828" y="7278883"/>
                </a:cubicBezTo>
                <a:cubicBezTo>
                  <a:pt x="10647455" y="7273623"/>
                  <a:pt x="10638194" y="7272403"/>
                  <a:pt x="10632516" y="7278121"/>
                </a:cubicBezTo>
                <a:lnTo>
                  <a:pt x="10628018" y="7282657"/>
                </a:lnTo>
                <a:cubicBezTo>
                  <a:pt x="10622721" y="7287994"/>
                  <a:pt x="10621578" y="7297332"/>
                  <a:pt x="10627257" y="7302974"/>
                </a:cubicBezTo>
                <a:cubicBezTo>
                  <a:pt x="10627257" y="7302974"/>
                  <a:pt x="10627295" y="7302974"/>
                  <a:pt x="10627295" y="7303012"/>
                </a:cubicBezTo>
                <a:cubicBezTo>
                  <a:pt x="10623216" y="7308501"/>
                  <a:pt x="10622759" y="7316696"/>
                  <a:pt x="10627980" y="7321690"/>
                </a:cubicBezTo>
                <a:cubicBezTo>
                  <a:pt x="10633507" y="7326950"/>
                  <a:pt x="10642614" y="7327827"/>
                  <a:pt x="10648293" y="7322109"/>
                </a:cubicBezTo>
                <a:lnTo>
                  <a:pt x="10661784" y="7308501"/>
                </a:lnTo>
                <a:cubicBezTo>
                  <a:pt x="10667081" y="7303165"/>
                  <a:pt x="10667919" y="7293635"/>
                  <a:pt x="10662203" y="7288184"/>
                </a:cubicBezTo>
                <a:close/>
                <a:moveTo>
                  <a:pt x="10656334" y="7237449"/>
                </a:moveTo>
                <a:cubicBezTo>
                  <a:pt x="10643225" y="7224450"/>
                  <a:pt x="10624818" y="7246521"/>
                  <a:pt x="10637889" y="7259481"/>
                </a:cubicBezTo>
                <a:cubicBezTo>
                  <a:pt x="10650960" y="7272479"/>
                  <a:pt x="10669405" y="7250447"/>
                  <a:pt x="10656334" y="7237449"/>
                </a:cubicBezTo>
                <a:close/>
                <a:moveTo>
                  <a:pt x="10635526" y="7639290"/>
                </a:moveTo>
                <a:lnTo>
                  <a:pt x="10630991" y="7634793"/>
                </a:lnTo>
                <a:cubicBezTo>
                  <a:pt x="10625465" y="7629341"/>
                  <a:pt x="10615404" y="7631134"/>
                  <a:pt x="10610754" y="7636736"/>
                </a:cubicBezTo>
                <a:cubicBezTo>
                  <a:pt x="10605420" y="7643140"/>
                  <a:pt x="10607134" y="7651488"/>
                  <a:pt x="10612698" y="7656977"/>
                </a:cubicBezTo>
                <a:lnTo>
                  <a:pt x="10617234" y="7661475"/>
                </a:lnTo>
                <a:cubicBezTo>
                  <a:pt x="10622759" y="7666964"/>
                  <a:pt x="10632820" y="7665135"/>
                  <a:pt x="10637470" y="7659569"/>
                </a:cubicBezTo>
                <a:cubicBezTo>
                  <a:pt x="10642767" y="7653089"/>
                  <a:pt x="10641052" y="7644779"/>
                  <a:pt x="10635526" y="7639290"/>
                </a:cubicBezTo>
                <a:close/>
                <a:moveTo>
                  <a:pt x="10643453" y="7494480"/>
                </a:moveTo>
                <a:cubicBezTo>
                  <a:pt x="10630343" y="7481481"/>
                  <a:pt x="10613004" y="7504428"/>
                  <a:pt x="10625998" y="7517275"/>
                </a:cubicBezTo>
                <a:cubicBezTo>
                  <a:pt x="10639109" y="7530272"/>
                  <a:pt x="10656410" y="7507287"/>
                  <a:pt x="10643453" y="7494480"/>
                </a:cubicBezTo>
                <a:close/>
                <a:moveTo>
                  <a:pt x="10675846" y="7541441"/>
                </a:moveTo>
                <a:lnTo>
                  <a:pt x="10675808" y="7532407"/>
                </a:lnTo>
                <a:cubicBezTo>
                  <a:pt x="10675769" y="7524631"/>
                  <a:pt x="10669330" y="7517999"/>
                  <a:pt x="10661517" y="7517960"/>
                </a:cubicBezTo>
                <a:cubicBezTo>
                  <a:pt x="10653780" y="7517960"/>
                  <a:pt x="10647035" y="7524479"/>
                  <a:pt x="10647073" y="7532255"/>
                </a:cubicBezTo>
                <a:cubicBezTo>
                  <a:pt x="10647073" y="7535266"/>
                  <a:pt x="10647112" y="7538277"/>
                  <a:pt x="10647112" y="7541289"/>
                </a:cubicBezTo>
                <a:cubicBezTo>
                  <a:pt x="10647150" y="7549065"/>
                  <a:pt x="10653590" y="7555659"/>
                  <a:pt x="10661403" y="7555697"/>
                </a:cubicBezTo>
                <a:cubicBezTo>
                  <a:pt x="10669139" y="7555774"/>
                  <a:pt x="10675885" y="7549217"/>
                  <a:pt x="10675846" y="7541441"/>
                </a:cubicBezTo>
                <a:close/>
                <a:moveTo>
                  <a:pt x="10679542" y="7449271"/>
                </a:moveTo>
                <a:cubicBezTo>
                  <a:pt x="10666433" y="7436273"/>
                  <a:pt x="10648750" y="7458953"/>
                  <a:pt x="10661746" y="7471838"/>
                </a:cubicBezTo>
                <a:cubicBezTo>
                  <a:pt x="10674855" y="7484835"/>
                  <a:pt x="10692538" y="7462156"/>
                  <a:pt x="10679542" y="7449271"/>
                </a:cubicBezTo>
                <a:close/>
                <a:moveTo>
                  <a:pt x="10686822" y="7198035"/>
                </a:moveTo>
                <a:cubicBezTo>
                  <a:pt x="10692119" y="7196243"/>
                  <a:pt x="10696235" y="7191974"/>
                  <a:pt x="10696730" y="7185837"/>
                </a:cubicBezTo>
                <a:cubicBezTo>
                  <a:pt x="10697340" y="7178633"/>
                  <a:pt x="10691395" y="7170284"/>
                  <a:pt x="10683621" y="7170323"/>
                </a:cubicBezTo>
                <a:lnTo>
                  <a:pt x="10674589" y="7170360"/>
                </a:lnTo>
                <a:cubicBezTo>
                  <a:pt x="10668415" y="7170360"/>
                  <a:pt x="10662698" y="7173525"/>
                  <a:pt x="10660298" y="7178937"/>
                </a:cubicBezTo>
                <a:cubicBezTo>
                  <a:pt x="10658125" y="7180043"/>
                  <a:pt x="10656105" y="7181529"/>
                  <a:pt x="10654314" y="7183511"/>
                </a:cubicBezTo>
                <a:cubicBezTo>
                  <a:pt x="10649360" y="7189115"/>
                  <a:pt x="10648216" y="7198301"/>
                  <a:pt x="10654200" y="7203828"/>
                </a:cubicBezTo>
                <a:cubicBezTo>
                  <a:pt x="10658087" y="7207411"/>
                  <a:pt x="10664108" y="7208974"/>
                  <a:pt x="10669215" y="7207374"/>
                </a:cubicBezTo>
                <a:cubicBezTo>
                  <a:pt x="10674208" y="7208822"/>
                  <a:pt x="10680038" y="7207717"/>
                  <a:pt x="10683544" y="7203943"/>
                </a:cubicBezTo>
                <a:cubicBezTo>
                  <a:pt x="10685183" y="7202151"/>
                  <a:pt x="10686174" y="7200131"/>
                  <a:pt x="10686822" y="7198035"/>
                </a:cubicBezTo>
                <a:close/>
                <a:moveTo>
                  <a:pt x="10686936" y="7266495"/>
                </a:moveTo>
                <a:cubicBezTo>
                  <a:pt x="10686326" y="7273661"/>
                  <a:pt x="10692233" y="7282085"/>
                  <a:pt x="10700008" y="7282047"/>
                </a:cubicBezTo>
                <a:lnTo>
                  <a:pt x="10709040" y="7282009"/>
                </a:lnTo>
                <a:cubicBezTo>
                  <a:pt x="10709383" y="7282009"/>
                  <a:pt x="10709649" y="7281895"/>
                  <a:pt x="10709992" y="7281856"/>
                </a:cubicBezTo>
                <a:cubicBezTo>
                  <a:pt x="10710869" y="7286507"/>
                  <a:pt x="10713765" y="7290852"/>
                  <a:pt x="10717958" y="7292796"/>
                </a:cubicBezTo>
                <a:cubicBezTo>
                  <a:pt x="10724131" y="7295617"/>
                  <a:pt x="10730343" y="7293483"/>
                  <a:pt x="10734536" y="7288908"/>
                </a:cubicBezTo>
                <a:cubicBezTo>
                  <a:pt x="10739566" y="7290014"/>
                  <a:pt x="10744863" y="7288794"/>
                  <a:pt x="10748559" y="7284334"/>
                </a:cubicBezTo>
                <a:cubicBezTo>
                  <a:pt x="10753171" y="7278769"/>
                  <a:pt x="10753095" y="7268477"/>
                  <a:pt x="10746654" y="7264093"/>
                </a:cubicBezTo>
                <a:cubicBezTo>
                  <a:pt x="10740823" y="7260129"/>
                  <a:pt x="10734116" y="7257918"/>
                  <a:pt x="10727104" y="7259710"/>
                </a:cubicBezTo>
                <a:lnTo>
                  <a:pt x="10729619" y="7257156"/>
                </a:lnTo>
                <a:cubicBezTo>
                  <a:pt x="10735068" y="7251629"/>
                  <a:pt x="10733888" y="7241794"/>
                  <a:pt x="10728324" y="7236877"/>
                </a:cubicBezTo>
                <a:cubicBezTo>
                  <a:pt x="10722226" y="7231464"/>
                  <a:pt x="10713537" y="7232646"/>
                  <a:pt x="10708049" y="7238173"/>
                </a:cubicBezTo>
                <a:lnTo>
                  <a:pt x="10699055" y="7247245"/>
                </a:lnTo>
                <a:cubicBezTo>
                  <a:pt x="10696997" y="7249303"/>
                  <a:pt x="10696158" y="7252048"/>
                  <a:pt x="10695854" y="7254869"/>
                </a:cubicBezTo>
                <a:cubicBezTo>
                  <a:pt x="10691090" y="7256813"/>
                  <a:pt x="10687431" y="7260777"/>
                  <a:pt x="10686936" y="7266495"/>
                </a:cubicBezTo>
                <a:close/>
                <a:moveTo>
                  <a:pt x="10743758" y="7361752"/>
                </a:moveTo>
                <a:cubicBezTo>
                  <a:pt x="10745702" y="7360875"/>
                  <a:pt x="10747454" y="7359732"/>
                  <a:pt x="10748712" y="7358093"/>
                </a:cubicBezTo>
                <a:cubicBezTo>
                  <a:pt x="10753781" y="7351498"/>
                  <a:pt x="10752675" y="7343531"/>
                  <a:pt x="10746959" y="7337852"/>
                </a:cubicBezTo>
                <a:lnTo>
                  <a:pt x="10742424" y="7333354"/>
                </a:lnTo>
                <a:cubicBezTo>
                  <a:pt x="10737088" y="7328056"/>
                  <a:pt x="10726647" y="7329275"/>
                  <a:pt x="10722188" y="7335107"/>
                </a:cubicBezTo>
                <a:cubicBezTo>
                  <a:pt x="10717119" y="7341702"/>
                  <a:pt x="10718224" y="7349669"/>
                  <a:pt x="10723940" y="7355348"/>
                </a:cubicBezTo>
                <a:lnTo>
                  <a:pt x="10728476" y="7359846"/>
                </a:lnTo>
                <a:cubicBezTo>
                  <a:pt x="10729581" y="7360914"/>
                  <a:pt x="10730953" y="7361562"/>
                  <a:pt x="10732401" y="7362133"/>
                </a:cubicBezTo>
                <a:cubicBezTo>
                  <a:pt x="10724170" y="7365755"/>
                  <a:pt x="10718986" y="7375894"/>
                  <a:pt x="10727065" y="7383899"/>
                </a:cubicBezTo>
                <a:cubicBezTo>
                  <a:pt x="10740138" y="7396859"/>
                  <a:pt x="10761936" y="7378105"/>
                  <a:pt x="10748788" y="7365107"/>
                </a:cubicBezTo>
                <a:cubicBezTo>
                  <a:pt x="10747225" y="7363505"/>
                  <a:pt x="10745511" y="7362438"/>
                  <a:pt x="10743758" y="7361752"/>
                </a:cubicBezTo>
                <a:close/>
                <a:moveTo>
                  <a:pt x="10718567" y="7321576"/>
                </a:moveTo>
                <a:cubicBezTo>
                  <a:pt x="10731715" y="7334612"/>
                  <a:pt x="10750770" y="7313113"/>
                  <a:pt x="10737661" y="7300153"/>
                </a:cubicBezTo>
                <a:cubicBezTo>
                  <a:pt x="10724550" y="7287079"/>
                  <a:pt x="10705495" y="7308577"/>
                  <a:pt x="10718567" y="7321576"/>
                </a:cubicBezTo>
                <a:close/>
                <a:moveTo>
                  <a:pt x="10712088" y="7373569"/>
                </a:moveTo>
                <a:cubicBezTo>
                  <a:pt x="10698940" y="7360533"/>
                  <a:pt x="10678553" y="7380773"/>
                  <a:pt x="10691662" y="7393771"/>
                </a:cubicBezTo>
                <a:cubicBezTo>
                  <a:pt x="10704810" y="7406808"/>
                  <a:pt x="10725199" y="7386567"/>
                  <a:pt x="10712088" y="7373569"/>
                </a:cubicBezTo>
                <a:close/>
                <a:moveTo>
                  <a:pt x="10697302" y="7444164"/>
                </a:moveTo>
                <a:cubicBezTo>
                  <a:pt x="10708811" y="7455599"/>
                  <a:pt x="10723826" y="7439322"/>
                  <a:pt x="10718338" y="7426438"/>
                </a:cubicBezTo>
                <a:cubicBezTo>
                  <a:pt x="10718453" y="7425753"/>
                  <a:pt x="10718643" y="7425143"/>
                  <a:pt x="10718681" y="7424418"/>
                </a:cubicBezTo>
                <a:cubicBezTo>
                  <a:pt x="10719063" y="7417176"/>
                  <a:pt x="10714756" y="7411916"/>
                  <a:pt x="10709688" y="7407456"/>
                </a:cubicBezTo>
                <a:cubicBezTo>
                  <a:pt x="10704010" y="7402462"/>
                  <a:pt x="10693453" y="7405131"/>
                  <a:pt x="10689719" y="7411191"/>
                </a:cubicBezTo>
                <a:cubicBezTo>
                  <a:pt x="10687089" y="7415422"/>
                  <a:pt x="10686936" y="7419654"/>
                  <a:pt x="10688270" y="7423542"/>
                </a:cubicBezTo>
                <a:cubicBezTo>
                  <a:pt x="10686555" y="7428268"/>
                  <a:pt x="10687012" y="7433757"/>
                  <a:pt x="10690594" y="7437645"/>
                </a:cubicBezTo>
                <a:cubicBezTo>
                  <a:pt x="10691776" y="7438941"/>
                  <a:pt x="10693186" y="7439971"/>
                  <a:pt x="10694710" y="7440809"/>
                </a:cubicBezTo>
                <a:cubicBezTo>
                  <a:pt x="10695435" y="7441915"/>
                  <a:pt x="10696235" y="7443097"/>
                  <a:pt x="10697302" y="7444164"/>
                </a:cubicBezTo>
                <a:close/>
                <a:moveTo>
                  <a:pt x="10730458" y="7481634"/>
                </a:moveTo>
                <a:cubicBezTo>
                  <a:pt x="10724856" y="7476145"/>
                  <a:pt x="10715633" y="7476373"/>
                  <a:pt x="10710145" y="7481901"/>
                </a:cubicBezTo>
                <a:lnTo>
                  <a:pt x="10705649" y="7486437"/>
                </a:lnTo>
                <a:cubicBezTo>
                  <a:pt x="10700199" y="7491964"/>
                  <a:pt x="10700389" y="7501379"/>
                  <a:pt x="10705915" y="7506754"/>
                </a:cubicBezTo>
                <a:cubicBezTo>
                  <a:pt x="10711517" y="7512243"/>
                  <a:pt x="10720740" y="7512014"/>
                  <a:pt x="10726227" y="7506487"/>
                </a:cubicBezTo>
                <a:lnTo>
                  <a:pt x="10730724" y="7501951"/>
                </a:lnTo>
                <a:cubicBezTo>
                  <a:pt x="10736174" y="7496423"/>
                  <a:pt x="10735945" y="7487008"/>
                  <a:pt x="10730458" y="7481634"/>
                </a:cubicBezTo>
                <a:close/>
                <a:moveTo>
                  <a:pt x="10743795" y="7442486"/>
                </a:moveTo>
                <a:cubicBezTo>
                  <a:pt x="10730648" y="7429450"/>
                  <a:pt x="10710449" y="7449881"/>
                  <a:pt x="10723560" y="7462880"/>
                </a:cubicBezTo>
                <a:cubicBezTo>
                  <a:pt x="10736707" y="7475916"/>
                  <a:pt x="10756943" y="7455485"/>
                  <a:pt x="10743795" y="7442486"/>
                </a:cubicBezTo>
                <a:close/>
                <a:moveTo>
                  <a:pt x="10779809" y="7431699"/>
                </a:moveTo>
                <a:lnTo>
                  <a:pt x="10775275" y="7427201"/>
                </a:lnTo>
                <a:cubicBezTo>
                  <a:pt x="10769939" y="7421902"/>
                  <a:pt x="10760030" y="7421826"/>
                  <a:pt x="10754962" y="7427620"/>
                </a:cubicBezTo>
                <a:cubicBezTo>
                  <a:pt x="10749741" y="7433567"/>
                  <a:pt x="10749665" y="7442258"/>
                  <a:pt x="10755381" y="7447938"/>
                </a:cubicBezTo>
                <a:lnTo>
                  <a:pt x="10759916" y="7452435"/>
                </a:lnTo>
                <a:cubicBezTo>
                  <a:pt x="10765252" y="7457733"/>
                  <a:pt x="10775160" y="7457810"/>
                  <a:pt x="10780229" y="7452016"/>
                </a:cubicBezTo>
                <a:cubicBezTo>
                  <a:pt x="10785412" y="7446069"/>
                  <a:pt x="10785526" y="7437341"/>
                  <a:pt x="10779809" y="7431699"/>
                </a:cubicBezTo>
                <a:close/>
                <a:moveTo>
                  <a:pt x="10786173" y="7345514"/>
                </a:moveTo>
                <a:cubicBezTo>
                  <a:pt x="10787964" y="7345400"/>
                  <a:pt x="10789680" y="7344904"/>
                  <a:pt x="10791585" y="7344332"/>
                </a:cubicBezTo>
                <a:cubicBezTo>
                  <a:pt x="10792233" y="7344218"/>
                  <a:pt x="10792919" y="7344065"/>
                  <a:pt x="10793567" y="7343989"/>
                </a:cubicBezTo>
                <a:cubicBezTo>
                  <a:pt x="10796235" y="7343951"/>
                  <a:pt x="10798903" y="7343570"/>
                  <a:pt x="10801571" y="7343494"/>
                </a:cubicBezTo>
                <a:cubicBezTo>
                  <a:pt x="10811478" y="7343265"/>
                  <a:pt x="10815060" y="7333011"/>
                  <a:pt x="10812660" y="7324854"/>
                </a:cubicBezTo>
                <a:cubicBezTo>
                  <a:pt x="10811898" y="7321156"/>
                  <a:pt x="10809687" y="7317878"/>
                  <a:pt x="10805724" y="7315972"/>
                </a:cubicBezTo>
                <a:cubicBezTo>
                  <a:pt x="10805419" y="7315744"/>
                  <a:pt x="10805114" y="7315515"/>
                  <a:pt x="10804810" y="7315286"/>
                </a:cubicBezTo>
                <a:cubicBezTo>
                  <a:pt x="10816090" y="7311284"/>
                  <a:pt x="10820167" y="7293063"/>
                  <a:pt x="10805953" y="7288603"/>
                </a:cubicBezTo>
                <a:cubicBezTo>
                  <a:pt x="10796539" y="7285630"/>
                  <a:pt x="10786289" y="7280599"/>
                  <a:pt x="10776151" y="7282276"/>
                </a:cubicBezTo>
                <a:cubicBezTo>
                  <a:pt x="10774817" y="7282504"/>
                  <a:pt x="10773559" y="7282847"/>
                  <a:pt x="10772341" y="7283267"/>
                </a:cubicBezTo>
                <a:lnTo>
                  <a:pt x="10768148" y="7283267"/>
                </a:lnTo>
                <a:cubicBezTo>
                  <a:pt x="10760373" y="7283305"/>
                  <a:pt x="10754277" y="7291196"/>
                  <a:pt x="10754772" y="7298552"/>
                </a:cubicBezTo>
                <a:cubicBezTo>
                  <a:pt x="10754809" y="7299162"/>
                  <a:pt x="10754962" y="7299696"/>
                  <a:pt x="10755077" y="7300230"/>
                </a:cubicBezTo>
                <a:cubicBezTo>
                  <a:pt x="10754161" y="7302135"/>
                  <a:pt x="10753323" y="7304079"/>
                  <a:pt x="10752599" y="7306062"/>
                </a:cubicBezTo>
                <a:cubicBezTo>
                  <a:pt x="10751684" y="7308539"/>
                  <a:pt x="10751609" y="7311360"/>
                  <a:pt x="10752104" y="7314066"/>
                </a:cubicBezTo>
                <a:cubicBezTo>
                  <a:pt x="10751152" y="7315744"/>
                  <a:pt x="10750465" y="7317459"/>
                  <a:pt x="10750465" y="7319213"/>
                </a:cubicBezTo>
                <a:cubicBezTo>
                  <a:pt x="10750503" y="7325159"/>
                  <a:pt x="10750770" y="7330381"/>
                  <a:pt x="10753971" y="7335603"/>
                </a:cubicBezTo>
                <a:cubicBezTo>
                  <a:pt x="10755381" y="7337928"/>
                  <a:pt x="10756639" y="7339415"/>
                  <a:pt x="10758811" y="7341244"/>
                </a:cubicBezTo>
                <a:cubicBezTo>
                  <a:pt x="10761516" y="7343531"/>
                  <a:pt x="10760984" y="7345552"/>
                  <a:pt x="10759611" y="7340253"/>
                </a:cubicBezTo>
                <a:cubicBezTo>
                  <a:pt x="10761555" y="7347763"/>
                  <a:pt x="10767652" y="7353633"/>
                  <a:pt x="10775884" y="7352413"/>
                </a:cubicBezTo>
                <a:cubicBezTo>
                  <a:pt x="10779923" y="7351841"/>
                  <a:pt x="10783811" y="7349097"/>
                  <a:pt x="10786173" y="7345514"/>
                </a:cubicBezTo>
                <a:close/>
                <a:moveTo>
                  <a:pt x="10791433" y="7375703"/>
                </a:moveTo>
                <a:cubicBezTo>
                  <a:pt x="10804543" y="7388702"/>
                  <a:pt x="10822874" y="7366555"/>
                  <a:pt x="10809801" y="7353595"/>
                </a:cubicBezTo>
                <a:cubicBezTo>
                  <a:pt x="10796655" y="7340635"/>
                  <a:pt x="10778361" y="7362781"/>
                  <a:pt x="10791433" y="7375703"/>
                </a:cubicBezTo>
                <a:close/>
                <a:moveTo>
                  <a:pt x="10821044" y="7391713"/>
                </a:moveTo>
                <a:cubicBezTo>
                  <a:pt x="10816166" y="7386148"/>
                  <a:pt x="10806258" y="7384928"/>
                  <a:pt x="10800769" y="7390493"/>
                </a:cubicBezTo>
                <a:lnTo>
                  <a:pt x="10796273" y="7395030"/>
                </a:lnTo>
                <a:cubicBezTo>
                  <a:pt x="10790823" y="7400556"/>
                  <a:pt x="10789680" y="7409248"/>
                  <a:pt x="10795053" y="7415308"/>
                </a:cubicBezTo>
                <a:cubicBezTo>
                  <a:pt x="10799932" y="7420835"/>
                  <a:pt x="10809840" y="7422055"/>
                  <a:pt x="10815328" y="7416528"/>
                </a:cubicBezTo>
                <a:lnTo>
                  <a:pt x="10819824" y="7411992"/>
                </a:lnTo>
                <a:cubicBezTo>
                  <a:pt x="10825274" y="7406464"/>
                  <a:pt x="10826417" y="7397774"/>
                  <a:pt x="10821044" y="7391713"/>
                </a:cubicBezTo>
                <a:close/>
                <a:moveTo>
                  <a:pt x="10855800" y="7314409"/>
                </a:moveTo>
                <a:cubicBezTo>
                  <a:pt x="10855304" y="7306290"/>
                  <a:pt x="10848369" y="7300915"/>
                  <a:pt x="10840594" y="7300954"/>
                </a:cubicBezTo>
                <a:lnTo>
                  <a:pt x="10831562" y="7300992"/>
                </a:lnTo>
                <a:cubicBezTo>
                  <a:pt x="10828781" y="7300992"/>
                  <a:pt x="10826342" y="7302250"/>
                  <a:pt x="10824208" y="7303889"/>
                </a:cubicBezTo>
                <a:cubicBezTo>
                  <a:pt x="10821692" y="7305452"/>
                  <a:pt x="10819939" y="7307739"/>
                  <a:pt x="10819024" y="7310597"/>
                </a:cubicBezTo>
                <a:cubicBezTo>
                  <a:pt x="10818987" y="7310750"/>
                  <a:pt x="10818948" y="7310864"/>
                  <a:pt x="10818910" y="7311017"/>
                </a:cubicBezTo>
                <a:cubicBezTo>
                  <a:pt x="10818453" y="7312542"/>
                  <a:pt x="10818224" y="7314066"/>
                  <a:pt x="10818224" y="7315667"/>
                </a:cubicBezTo>
                <a:cubicBezTo>
                  <a:pt x="10818224" y="7315858"/>
                  <a:pt x="10818148" y="7316048"/>
                  <a:pt x="10818148" y="7316239"/>
                </a:cubicBezTo>
                <a:cubicBezTo>
                  <a:pt x="10818148" y="7316468"/>
                  <a:pt x="10818301" y="7316620"/>
                  <a:pt x="10818301" y="7316849"/>
                </a:cubicBezTo>
                <a:cubicBezTo>
                  <a:pt x="10818758" y="7323215"/>
                  <a:pt x="10822531" y="7329466"/>
                  <a:pt x="10830496" y="7330838"/>
                </a:cubicBezTo>
                <a:cubicBezTo>
                  <a:pt x="10833658" y="7331372"/>
                  <a:pt x="10836135" y="7330724"/>
                  <a:pt x="10838346" y="7329656"/>
                </a:cubicBezTo>
                <a:cubicBezTo>
                  <a:pt x="10839718" y="7329656"/>
                  <a:pt x="10841052" y="7329656"/>
                  <a:pt x="10842424" y="7329656"/>
                </a:cubicBezTo>
                <a:cubicBezTo>
                  <a:pt x="10850122" y="7329619"/>
                  <a:pt x="10856258" y="7321842"/>
                  <a:pt x="10855800" y="7314409"/>
                </a:cubicBezTo>
                <a:close/>
                <a:moveTo>
                  <a:pt x="10895548" y="7357864"/>
                </a:moveTo>
                <a:cubicBezTo>
                  <a:pt x="10891243" y="7353595"/>
                  <a:pt x="10886593" y="7353442"/>
                  <a:pt x="10882629" y="7355272"/>
                </a:cubicBezTo>
                <a:cubicBezTo>
                  <a:pt x="10883049" y="7353138"/>
                  <a:pt x="10883163" y="7350926"/>
                  <a:pt x="10882401" y="7348715"/>
                </a:cubicBezTo>
                <a:cubicBezTo>
                  <a:pt x="10879924" y="7341435"/>
                  <a:pt x="10872263" y="7336594"/>
                  <a:pt x="10864604" y="7338957"/>
                </a:cubicBezTo>
                <a:cubicBezTo>
                  <a:pt x="10864337" y="7339034"/>
                  <a:pt x="10864032" y="7339148"/>
                  <a:pt x="10863765" y="7339224"/>
                </a:cubicBezTo>
                <a:cubicBezTo>
                  <a:pt x="10859878" y="7337852"/>
                  <a:pt x="10855533" y="7337928"/>
                  <a:pt x="10852065" y="7340596"/>
                </a:cubicBezTo>
                <a:cubicBezTo>
                  <a:pt x="10847569" y="7344027"/>
                  <a:pt x="10843720" y="7347648"/>
                  <a:pt x="10843147" y="7353633"/>
                </a:cubicBezTo>
                <a:cubicBezTo>
                  <a:pt x="10842729" y="7358283"/>
                  <a:pt x="10844558" y="7362362"/>
                  <a:pt x="10847606" y="7365374"/>
                </a:cubicBezTo>
                <a:lnTo>
                  <a:pt x="10846692" y="7370634"/>
                </a:lnTo>
                <a:cubicBezTo>
                  <a:pt x="10845435" y="7378029"/>
                  <a:pt x="10850199" y="7386338"/>
                  <a:pt x="10857972" y="7387520"/>
                </a:cubicBezTo>
                <a:cubicBezTo>
                  <a:pt x="10865518" y="7388663"/>
                  <a:pt x="10873483" y="7384166"/>
                  <a:pt x="10874855" y="7376199"/>
                </a:cubicBezTo>
                <a:lnTo>
                  <a:pt x="10874893" y="7375970"/>
                </a:lnTo>
                <a:cubicBezTo>
                  <a:pt x="10875656" y="7377647"/>
                  <a:pt x="10876647" y="7379286"/>
                  <a:pt x="10878133" y="7380773"/>
                </a:cubicBezTo>
                <a:cubicBezTo>
                  <a:pt x="10891280" y="7393695"/>
                  <a:pt x="10908507" y="7370672"/>
                  <a:pt x="10895548" y="7357864"/>
                </a:cubicBezTo>
                <a:close/>
                <a:moveTo>
                  <a:pt x="10935373" y="7287727"/>
                </a:moveTo>
                <a:cubicBezTo>
                  <a:pt x="10935946" y="7280560"/>
                  <a:pt x="10930000" y="7272137"/>
                  <a:pt x="10922225" y="7272251"/>
                </a:cubicBezTo>
                <a:cubicBezTo>
                  <a:pt x="10914641" y="7272365"/>
                  <a:pt x="10907173" y="7274271"/>
                  <a:pt x="10902484" y="7280789"/>
                </a:cubicBezTo>
                <a:cubicBezTo>
                  <a:pt x="10898216" y="7286736"/>
                  <a:pt x="10897721" y="7293559"/>
                  <a:pt x="10898484" y="7300648"/>
                </a:cubicBezTo>
                <a:cubicBezTo>
                  <a:pt x="10899284" y="7308386"/>
                  <a:pt x="10907973" y="7313533"/>
                  <a:pt x="10915175" y="7312236"/>
                </a:cubicBezTo>
                <a:cubicBezTo>
                  <a:pt x="10921844" y="7311017"/>
                  <a:pt x="10925732" y="7305719"/>
                  <a:pt x="10926532" y="7299543"/>
                </a:cubicBezTo>
                <a:cubicBezTo>
                  <a:pt x="10931296" y="7297561"/>
                  <a:pt x="10934916" y="7293520"/>
                  <a:pt x="10935373" y="7287727"/>
                </a:cubicBezTo>
                <a:close/>
                <a:moveTo>
                  <a:pt x="10969863" y="7226356"/>
                </a:moveTo>
                <a:cubicBezTo>
                  <a:pt x="10973597" y="7210842"/>
                  <a:pt x="10952218" y="7197310"/>
                  <a:pt x="10944176" y="7213206"/>
                </a:cubicBezTo>
                <a:cubicBezTo>
                  <a:pt x="10943262" y="7215035"/>
                  <a:pt x="10942843" y="7216865"/>
                  <a:pt x="10942653" y="7218695"/>
                </a:cubicBezTo>
                <a:cubicBezTo>
                  <a:pt x="10941433" y="7216712"/>
                  <a:pt x="10940175" y="7214692"/>
                  <a:pt x="10937927" y="7213320"/>
                </a:cubicBezTo>
                <a:cubicBezTo>
                  <a:pt x="10930228" y="7208632"/>
                  <a:pt x="10920396" y="7204019"/>
                  <a:pt x="10911173" y="7206154"/>
                </a:cubicBezTo>
                <a:cubicBezTo>
                  <a:pt x="10909954" y="7206154"/>
                  <a:pt x="10908734" y="7206192"/>
                  <a:pt x="10907553" y="7206420"/>
                </a:cubicBezTo>
                <a:cubicBezTo>
                  <a:pt x="10901646" y="7207450"/>
                  <a:pt x="10896845" y="7211643"/>
                  <a:pt x="10895548" y="7217666"/>
                </a:cubicBezTo>
                <a:cubicBezTo>
                  <a:pt x="10894253" y="7223688"/>
                  <a:pt x="10897035" y="7227843"/>
                  <a:pt x="10900618" y="7232226"/>
                </a:cubicBezTo>
                <a:cubicBezTo>
                  <a:pt x="10897797" y="7228758"/>
                  <a:pt x="10900846" y="7232684"/>
                  <a:pt x="10901341" y="7233408"/>
                </a:cubicBezTo>
                <a:cubicBezTo>
                  <a:pt x="10901989" y="7234361"/>
                  <a:pt x="10902523" y="7235390"/>
                  <a:pt x="10903132" y="7236382"/>
                </a:cubicBezTo>
                <a:cubicBezTo>
                  <a:pt x="10903209" y="7236572"/>
                  <a:pt x="10903285" y="7236649"/>
                  <a:pt x="10903323" y="7236801"/>
                </a:cubicBezTo>
                <a:cubicBezTo>
                  <a:pt x="10903475" y="7237143"/>
                  <a:pt x="10903590" y="7237487"/>
                  <a:pt x="10903704" y="7237868"/>
                </a:cubicBezTo>
                <a:cubicBezTo>
                  <a:pt x="10902600" y="7244996"/>
                  <a:pt x="10907782" y="7252200"/>
                  <a:pt x="10914718" y="7253725"/>
                </a:cubicBezTo>
                <a:cubicBezTo>
                  <a:pt x="10922607" y="7255441"/>
                  <a:pt x="10929809" y="7250256"/>
                  <a:pt x="10931830" y="7242747"/>
                </a:cubicBezTo>
                <a:cubicBezTo>
                  <a:pt x="10932019" y="7241947"/>
                  <a:pt x="10932019" y="7241184"/>
                  <a:pt x="10932134" y="7240384"/>
                </a:cubicBezTo>
                <a:cubicBezTo>
                  <a:pt x="10936631" y="7240003"/>
                  <a:pt x="10940976" y="7237563"/>
                  <a:pt x="10943300" y="7233828"/>
                </a:cubicBezTo>
                <a:cubicBezTo>
                  <a:pt x="10942843" y="7237106"/>
                  <a:pt x="10943872" y="7240651"/>
                  <a:pt x="10947149" y="7243890"/>
                </a:cubicBezTo>
                <a:cubicBezTo>
                  <a:pt x="10959992" y="7256622"/>
                  <a:pt x="10982249" y="7239355"/>
                  <a:pt x="10969863" y="7226356"/>
                </a:cubicBezTo>
                <a:close/>
                <a:moveTo>
                  <a:pt x="11020434" y="7203600"/>
                </a:moveTo>
                <a:lnTo>
                  <a:pt x="11017500" y="7194680"/>
                </a:lnTo>
                <a:cubicBezTo>
                  <a:pt x="11017271" y="7193918"/>
                  <a:pt x="11016623" y="7193460"/>
                  <a:pt x="11016243" y="7192812"/>
                </a:cubicBezTo>
                <a:cubicBezTo>
                  <a:pt x="11017157" y="7186447"/>
                  <a:pt x="11014070" y="7178556"/>
                  <a:pt x="11007401" y="7176993"/>
                </a:cubicBezTo>
                <a:cubicBezTo>
                  <a:pt x="11006029" y="7176688"/>
                  <a:pt x="11004695" y="7176764"/>
                  <a:pt x="11003323" y="7176574"/>
                </a:cubicBezTo>
                <a:cubicBezTo>
                  <a:pt x="11003323" y="7176574"/>
                  <a:pt x="11003323" y="7176574"/>
                  <a:pt x="11003323" y="7176574"/>
                </a:cubicBezTo>
                <a:cubicBezTo>
                  <a:pt x="11011974" y="7159421"/>
                  <a:pt x="10983925" y="7149205"/>
                  <a:pt x="10975351" y="7166167"/>
                </a:cubicBezTo>
                <a:cubicBezTo>
                  <a:pt x="10970740" y="7175316"/>
                  <a:pt x="10976608" y="7182292"/>
                  <a:pt x="10984345" y="7184426"/>
                </a:cubicBezTo>
                <a:cubicBezTo>
                  <a:pt x="10982477" y="7187400"/>
                  <a:pt x="10981106" y="7190640"/>
                  <a:pt x="10980724" y="7194299"/>
                </a:cubicBezTo>
                <a:cubicBezTo>
                  <a:pt x="10979962" y="7200894"/>
                  <a:pt x="10984763" y="7207450"/>
                  <a:pt x="10991128" y="7209241"/>
                </a:cubicBezTo>
                <a:cubicBezTo>
                  <a:pt x="10991890" y="7211604"/>
                  <a:pt x="10992690" y="7214006"/>
                  <a:pt x="10993452" y="7216408"/>
                </a:cubicBezTo>
                <a:cubicBezTo>
                  <a:pt x="10995892" y="7223840"/>
                  <a:pt x="11006829" y="7226928"/>
                  <a:pt x="11013308" y="7223498"/>
                </a:cubicBezTo>
                <a:cubicBezTo>
                  <a:pt x="11021234" y="7219266"/>
                  <a:pt x="11023064" y="7211567"/>
                  <a:pt x="11020434" y="7203600"/>
                </a:cubicBezTo>
                <a:close/>
                <a:moveTo>
                  <a:pt x="11016966" y="7101710"/>
                </a:moveTo>
                <a:lnTo>
                  <a:pt x="11011059" y="7098699"/>
                </a:lnTo>
                <a:cubicBezTo>
                  <a:pt x="11003856" y="7095039"/>
                  <a:pt x="10994634" y="7098279"/>
                  <a:pt x="10991052" y="7105446"/>
                </a:cubicBezTo>
                <a:cubicBezTo>
                  <a:pt x="10987431" y="7112726"/>
                  <a:pt x="10990595" y="7121798"/>
                  <a:pt x="10997797" y="7125419"/>
                </a:cubicBezTo>
                <a:lnTo>
                  <a:pt x="11003704" y="7128431"/>
                </a:lnTo>
                <a:cubicBezTo>
                  <a:pt x="11010868" y="7132052"/>
                  <a:pt x="11020129" y="7128850"/>
                  <a:pt x="11023674" y="7121684"/>
                </a:cubicBezTo>
                <a:cubicBezTo>
                  <a:pt x="11027332" y="7114403"/>
                  <a:pt x="11024207" y="7105369"/>
                  <a:pt x="11016966" y="7101710"/>
                </a:cubicBezTo>
                <a:close/>
                <a:moveTo>
                  <a:pt x="11027943" y="7045485"/>
                </a:moveTo>
                <a:cubicBezTo>
                  <a:pt x="11032820" y="7051013"/>
                  <a:pt x="11042729" y="7052232"/>
                  <a:pt x="11048216" y="7046706"/>
                </a:cubicBezTo>
                <a:lnTo>
                  <a:pt x="11052714" y="7042169"/>
                </a:lnTo>
                <a:cubicBezTo>
                  <a:pt x="11058163" y="7036642"/>
                  <a:pt x="11059307" y="7027951"/>
                  <a:pt x="11053932" y="7021891"/>
                </a:cubicBezTo>
                <a:cubicBezTo>
                  <a:pt x="11049055" y="7016363"/>
                  <a:pt x="11039146" y="7015144"/>
                  <a:pt x="11033659" y="7020671"/>
                </a:cubicBezTo>
                <a:lnTo>
                  <a:pt x="11029161" y="7025206"/>
                </a:lnTo>
                <a:cubicBezTo>
                  <a:pt x="11023711" y="7030696"/>
                  <a:pt x="11022568" y="7039387"/>
                  <a:pt x="11027943" y="7045485"/>
                </a:cubicBezTo>
                <a:close/>
                <a:moveTo>
                  <a:pt x="11031525" y="7187400"/>
                </a:moveTo>
                <a:cubicBezTo>
                  <a:pt x="11022873" y="7204515"/>
                  <a:pt x="11051075" y="7214311"/>
                  <a:pt x="11059650" y="7197386"/>
                </a:cubicBezTo>
                <a:cubicBezTo>
                  <a:pt x="11068300" y="7180233"/>
                  <a:pt x="11040061" y="7170475"/>
                  <a:pt x="11031525" y="7187400"/>
                </a:cubicBezTo>
                <a:close/>
                <a:moveTo>
                  <a:pt x="11057210" y="7124047"/>
                </a:moveTo>
                <a:cubicBezTo>
                  <a:pt x="11050427" y="7119054"/>
                  <a:pt x="11042691" y="7120464"/>
                  <a:pt x="11037012" y="7126220"/>
                </a:cubicBezTo>
                <a:lnTo>
                  <a:pt x="11032515" y="7130756"/>
                </a:lnTo>
                <a:cubicBezTo>
                  <a:pt x="11027218" y="7136093"/>
                  <a:pt x="11028857" y="7146651"/>
                  <a:pt x="11034650" y="7150959"/>
                </a:cubicBezTo>
                <a:cubicBezTo>
                  <a:pt x="11041432" y="7155952"/>
                  <a:pt x="11049169" y="7154542"/>
                  <a:pt x="11054848" y="7148786"/>
                </a:cubicBezTo>
                <a:lnTo>
                  <a:pt x="11059344" y="7144250"/>
                </a:lnTo>
                <a:cubicBezTo>
                  <a:pt x="11064641" y="7138913"/>
                  <a:pt x="11063003" y="7128316"/>
                  <a:pt x="11057210" y="7124047"/>
                </a:cubicBezTo>
                <a:close/>
                <a:moveTo>
                  <a:pt x="11090099" y="7102625"/>
                </a:moveTo>
                <a:lnTo>
                  <a:pt x="11085564" y="7098127"/>
                </a:lnTo>
                <a:cubicBezTo>
                  <a:pt x="11080228" y="7092828"/>
                  <a:pt x="11070778" y="7091837"/>
                  <a:pt x="11065251" y="7097555"/>
                </a:cubicBezTo>
                <a:cubicBezTo>
                  <a:pt x="11059992" y="7103006"/>
                  <a:pt x="11058964" y="7112192"/>
                  <a:pt x="11064680" y="7117872"/>
                </a:cubicBezTo>
                <a:lnTo>
                  <a:pt x="11069214" y="7122370"/>
                </a:lnTo>
                <a:cubicBezTo>
                  <a:pt x="11074550" y="7127668"/>
                  <a:pt x="11084001" y="7128659"/>
                  <a:pt x="11089528" y="7122942"/>
                </a:cubicBezTo>
                <a:cubicBezTo>
                  <a:pt x="11094787" y="7117529"/>
                  <a:pt x="11095815" y="7108304"/>
                  <a:pt x="11090099" y="7102625"/>
                </a:cubicBezTo>
                <a:close/>
                <a:moveTo>
                  <a:pt x="11146806" y="7108266"/>
                </a:moveTo>
                <a:cubicBezTo>
                  <a:pt x="11146272" y="7102739"/>
                  <a:pt x="11142729" y="7098660"/>
                  <a:pt x="11138117" y="7096526"/>
                </a:cubicBezTo>
                <a:cubicBezTo>
                  <a:pt x="11139032" y="7092180"/>
                  <a:pt x="11138270" y="7087454"/>
                  <a:pt x="11134268" y="7083451"/>
                </a:cubicBezTo>
                <a:cubicBezTo>
                  <a:pt x="11131791" y="7080974"/>
                  <a:pt x="11129085" y="7080059"/>
                  <a:pt x="11126417" y="7079792"/>
                </a:cubicBezTo>
                <a:cubicBezTo>
                  <a:pt x="11126531" y="7079601"/>
                  <a:pt x="11126684" y="7079525"/>
                  <a:pt x="11126799" y="7079334"/>
                </a:cubicBezTo>
                <a:cubicBezTo>
                  <a:pt x="11135374" y="7062410"/>
                  <a:pt x="11110602" y="7045676"/>
                  <a:pt x="11101951" y="7062791"/>
                </a:cubicBezTo>
                <a:cubicBezTo>
                  <a:pt x="11096463" y="7073617"/>
                  <a:pt x="11104619" y="7084328"/>
                  <a:pt x="11113460" y="7086157"/>
                </a:cubicBezTo>
                <a:cubicBezTo>
                  <a:pt x="11106601" y="7086653"/>
                  <a:pt x="11101189" y="7091113"/>
                  <a:pt x="11099512" y="7098165"/>
                </a:cubicBezTo>
                <a:cubicBezTo>
                  <a:pt x="11097340" y="7107275"/>
                  <a:pt x="11095892" y="7118444"/>
                  <a:pt x="11100960" y="7126906"/>
                </a:cubicBezTo>
                <a:cubicBezTo>
                  <a:pt x="11101342" y="7128126"/>
                  <a:pt x="11101799" y="7129270"/>
                  <a:pt x="11102370" y="7130413"/>
                </a:cubicBezTo>
                <a:cubicBezTo>
                  <a:pt x="11105267" y="7135940"/>
                  <a:pt x="11110945" y="7139332"/>
                  <a:pt x="11117347" y="7138685"/>
                </a:cubicBezTo>
                <a:cubicBezTo>
                  <a:pt x="11123712" y="7138037"/>
                  <a:pt x="11126913" y="7133958"/>
                  <a:pt x="11130115" y="7129040"/>
                </a:cubicBezTo>
                <a:cubicBezTo>
                  <a:pt x="11127599" y="7132929"/>
                  <a:pt x="11130495" y="7128698"/>
                  <a:pt x="11131067" y="7127973"/>
                </a:cubicBezTo>
                <a:cubicBezTo>
                  <a:pt x="11131829" y="7127059"/>
                  <a:pt x="11132668" y="7126182"/>
                  <a:pt x="11133429" y="7125229"/>
                </a:cubicBezTo>
                <a:cubicBezTo>
                  <a:pt x="11133582" y="7125077"/>
                  <a:pt x="11133658" y="7125038"/>
                  <a:pt x="11133772" y="7124924"/>
                </a:cubicBezTo>
                <a:cubicBezTo>
                  <a:pt x="11134077" y="7124695"/>
                  <a:pt x="11134383" y="7124429"/>
                  <a:pt x="11134688" y="7124199"/>
                </a:cubicBezTo>
                <a:cubicBezTo>
                  <a:pt x="11142004" y="7123056"/>
                  <a:pt x="11147531" y="7115585"/>
                  <a:pt x="11146806" y="7108266"/>
                </a:cubicBezTo>
                <a:close/>
                <a:moveTo>
                  <a:pt x="11158659" y="6862404"/>
                </a:moveTo>
                <a:lnTo>
                  <a:pt x="11153627" y="6854476"/>
                </a:lnTo>
                <a:cubicBezTo>
                  <a:pt x="11149322" y="6847690"/>
                  <a:pt x="11140327" y="6844984"/>
                  <a:pt x="11133201" y="6849139"/>
                </a:cubicBezTo>
                <a:cubicBezTo>
                  <a:pt x="11126417" y="6853103"/>
                  <a:pt x="11123559" y="6862709"/>
                  <a:pt x="11127865" y="6869570"/>
                </a:cubicBezTo>
                <a:lnTo>
                  <a:pt x="11131143" y="6874754"/>
                </a:lnTo>
                <a:cubicBezTo>
                  <a:pt x="11123674" y="6867931"/>
                  <a:pt x="11110678" y="6867626"/>
                  <a:pt x="11107935" y="6879939"/>
                </a:cubicBezTo>
                <a:cubicBezTo>
                  <a:pt x="11105572" y="6890383"/>
                  <a:pt x="11113499" y="6898083"/>
                  <a:pt x="11121540" y="6899569"/>
                </a:cubicBezTo>
                <a:lnTo>
                  <a:pt x="11121768" y="6899950"/>
                </a:lnTo>
                <a:cubicBezTo>
                  <a:pt x="11118643" y="6901361"/>
                  <a:pt x="11116051" y="6904105"/>
                  <a:pt x="11115022" y="6908756"/>
                </a:cubicBezTo>
                <a:cubicBezTo>
                  <a:pt x="11113574" y="6915121"/>
                  <a:pt x="11116090" y="6920344"/>
                  <a:pt x="11119977" y="6923889"/>
                </a:cubicBezTo>
                <a:cubicBezTo>
                  <a:pt x="11117995" y="6923241"/>
                  <a:pt x="11116013" y="6922821"/>
                  <a:pt x="11114108" y="6922935"/>
                </a:cubicBezTo>
                <a:cubicBezTo>
                  <a:pt x="11112355" y="6918933"/>
                  <a:pt x="11109611" y="6915274"/>
                  <a:pt x="11105686" y="6912262"/>
                </a:cubicBezTo>
                <a:cubicBezTo>
                  <a:pt x="11099474" y="6907536"/>
                  <a:pt x="11092310" y="6906507"/>
                  <a:pt x="11085449" y="6907841"/>
                </a:cubicBezTo>
                <a:cubicBezTo>
                  <a:pt x="11084192" y="6906087"/>
                  <a:pt x="11082553" y="6904563"/>
                  <a:pt x="11080457" y="6903495"/>
                </a:cubicBezTo>
                <a:lnTo>
                  <a:pt x="11074550" y="6900484"/>
                </a:lnTo>
                <a:cubicBezTo>
                  <a:pt x="11072912" y="6899683"/>
                  <a:pt x="11071158" y="6899188"/>
                  <a:pt x="11069330" y="6898998"/>
                </a:cubicBezTo>
                <a:cubicBezTo>
                  <a:pt x="11074817" y="6898159"/>
                  <a:pt x="11080038" y="6893813"/>
                  <a:pt x="11081753" y="6888896"/>
                </a:cubicBezTo>
                <a:cubicBezTo>
                  <a:pt x="11081982" y="6888248"/>
                  <a:pt x="11081867" y="6887676"/>
                  <a:pt x="11082019" y="6887066"/>
                </a:cubicBezTo>
                <a:cubicBezTo>
                  <a:pt x="11084001" y="6887180"/>
                  <a:pt x="11085983" y="6887219"/>
                  <a:pt x="11087851" y="6886571"/>
                </a:cubicBezTo>
                <a:cubicBezTo>
                  <a:pt x="11091814" y="6887981"/>
                  <a:pt x="11096158" y="6887753"/>
                  <a:pt x="11100160" y="6884970"/>
                </a:cubicBezTo>
                <a:cubicBezTo>
                  <a:pt x="11105915" y="6881006"/>
                  <a:pt x="11109001" y="6870790"/>
                  <a:pt x="11103780" y="6864996"/>
                </a:cubicBezTo>
                <a:cubicBezTo>
                  <a:pt x="11099208" y="6859888"/>
                  <a:pt x="11093872" y="6855505"/>
                  <a:pt x="11086517" y="6856115"/>
                </a:cubicBezTo>
                <a:cubicBezTo>
                  <a:pt x="11080648" y="6856572"/>
                  <a:pt x="11075884" y="6859507"/>
                  <a:pt x="11071996" y="6863929"/>
                </a:cubicBezTo>
                <a:cubicBezTo>
                  <a:pt x="11070816" y="6865263"/>
                  <a:pt x="11070968" y="6867207"/>
                  <a:pt x="11070396" y="6868884"/>
                </a:cubicBezTo>
                <a:lnTo>
                  <a:pt x="11066585" y="6866940"/>
                </a:lnTo>
                <a:cubicBezTo>
                  <a:pt x="11059382" y="6863319"/>
                  <a:pt x="11049969" y="6869265"/>
                  <a:pt x="11047568" y="6876126"/>
                </a:cubicBezTo>
                <a:cubicBezTo>
                  <a:pt x="11044634" y="6884589"/>
                  <a:pt x="11049550" y="6891488"/>
                  <a:pt x="11056753" y="6895148"/>
                </a:cubicBezTo>
                <a:lnTo>
                  <a:pt x="11062660" y="6898159"/>
                </a:lnTo>
                <a:cubicBezTo>
                  <a:pt x="11063575" y="6898616"/>
                  <a:pt x="11064489" y="6898921"/>
                  <a:pt x="11065442" y="6899074"/>
                </a:cubicBezTo>
                <a:cubicBezTo>
                  <a:pt x="11060755" y="6899683"/>
                  <a:pt x="11056371" y="6902237"/>
                  <a:pt x="11054237" y="6906697"/>
                </a:cubicBezTo>
                <a:cubicBezTo>
                  <a:pt x="11050960" y="6913635"/>
                  <a:pt x="11052866" y="6922402"/>
                  <a:pt x="11059687" y="6926404"/>
                </a:cubicBezTo>
                <a:cubicBezTo>
                  <a:pt x="11059154" y="6927662"/>
                  <a:pt x="11058849" y="6928996"/>
                  <a:pt x="11058696" y="6930407"/>
                </a:cubicBezTo>
                <a:cubicBezTo>
                  <a:pt x="11055076" y="6928043"/>
                  <a:pt x="11050846" y="6927357"/>
                  <a:pt x="11047035" y="6928730"/>
                </a:cubicBezTo>
                <a:cubicBezTo>
                  <a:pt x="11046387" y="6924461"/>
                  <a:pt x="11044253" y="6920496"/>
                  <a:pt x="11038727" y="6918742"/>
                </a:cubicBezTo>
                <a:cubicBezTo>
                  <a:pt x="11035221" y="6917637"/>
                  <a:pt x="11031562" y="6916303"/>
                  <a:pt x="11027904" y="6915083"/>
                </a:cubicBezTo>
                <a:cubicBezTo>
                  <a:pt x="11026341" y="6911767"/>
                  <a:pt x="11023521" y="6909023"/>
                  <a:pt x="11019748" y="6907117"/>
                </a:cubicBezTo>
                <a:lnTo>
                  <a:pt x="11013841" y="6904105"/>
                </a:lnTo>
                <a:cubicBezTo>
                  <a:pt x="11006867" y="6900560"/>
                  <a:pt x="10996920" y="6905592"/>
                  <a:pt x="10994558" y="6912682"/>
                </a:cubicBezTo>
                <a:cubicBezTo>
                  <a:pt x="10994177" y="6913787"/>
                  <a:pt x="10994215" y="6914855"/>
                  <a:pt x="10994101" y="6915884"/>
                </a:cubicBezTo>
                <a:cubicBezTo>
                  <a:pt x="10989985" y="6918781"/>
                  <a:pt x="10987240" y="6923736"/>
                  <a:pt x="10987584" y="6928691"/>
                </a:cubicBezTo>
                <a:cubicBezTo>
                  <a:pt x="10987622" y="6929301"/>
                  <a:pt x="10987774" y="6929835"/>
                  <a:pt x="10987888" y="6930369"/>
                </a:cubicBezTo>
                <a:cubicBezTo>
                  <a:pt x="10986974" y="6932275"/>
                  <a:pt x="10986136" y="6934219"/>
                  <a:pt x="10985411" y="6936201"/>
                </a:cubicBezTo>
                <a:cubicBezTo>
                  <a:pt x="10984497" y="6938679"/>
                  <a:pt x="10984420" y="6941499"/>
                  <a:pt x="10984916" y="6944205"/>
                </a:cubicBezTo>
                <a:cubicBezTo>
                  <a:pt x="10983963" y="6945844"/>
                  <a:pt x="10983277" y="6947598"/>
                  <a:pt x="10983277" y="6949352"/>
                </a:cubicBezTo>
                <a:cubicBezTo>
                  <a:pt x="10983277" y="6955260"/>
                  <a:pt x="10983583" y="6960520"/>
                  <a:pt x="10986745" y="6965704"/>
                </a:cubicBezTo>
                <a:cubicBezTo>
                  <a:pt x="10988156" y="6968029"/>
                  <a:pt x="10989413" y="6969554"/>
                  <a:pt x="10991585" y="6971346"/>
                </a:cubicBezTo>
                <a:cubicBezTo>
                  <a:pt x="10994291" y="6973633"/>
                  <a:pt x="10993758" y="6975691"/>
                  <a:pt x="10992386" y="6970393"/>
                </a:cubicBezTo>
                <a:cubicBezTo>
                  <a:pt x="10994329" y="6977902"/>
                  <a:pt x="11000427" y="6983734"/>
                  <a:pt x="11008659" y="6982514"/>
                </a:cubicBezTo>
                <a:cubicBezTo>
                  <a:pt x="11012622" y="6981943"/>
                  <a:pt x="11016547" y="6979236"/>
                  <a:pt x="11018911" y="6975615"/>
                </a:cubicBezTo>
                <a:cubicBezTo>
                  <a:pt x="11020702" y="6975500"/>
                  <a:pt x="11022416" y="6975005"/>
                  <a:pt x="11024322" y="6974433"/>
                </a:cubicBezTo>
                <a:cubicBezTo>
                  <a:pt x="11025007" y="6974319"/>
                  <a:pt x="11025655" y="6974167"/>
                  <a:pt x="11026304" y="6974090"/>
                </a:cubicBezTo>
                <a:cubicBezTo>
                  <a:pt x="11028971" y="6974052"/>
                  <a:pt x="11031639" y="6973671"/>
                  <a:pt x="11034345" y="6973595"/>
                </a:cubicBezTo>
                <a:cubicBezTo>
                  <a:pt x="11044253" y="6973366"/>
                  <a:pt x="11047835" y="6963112"/>
                  <a:pt x="11045434" y="6954955"/>
                </a:cubicBezTo>
                <a:cubicBezTo>
                  <a:pt x="11045434" y="6954955"/>
                  <a:pt x="11045396" y="6954917"/>
                  <a:pt x="11045396" y="6954917"/>
                </a:cubicBezTo>
                <a:cubicBezTo>
                  <a:pt x="11048445" y="6957280"/>
                  <a:pt x="11051875" y="6958919"/>
                  <a:pt x="11055380" y="6958614"/>
                </a:cubicBezTo>
                <a:cubicBezTo>
                  <a:pt x="11055723" y="6966924"/>
                  <a:pt x="11057705" y="6975463"/>
                  <a:pt x="11063537" y="6979465"/>
                </a:cubicBezTo>
                <a:cubicBezTo>
                  <a:pt x="11071844" y="6985144"/>
                  <a:pt x="11085107" y="6988499"/>
                  <a:pt x="11094635" y="6984192"/>
                </a:cubicBezTo>
                <a:cubicBezTo>
                  <a:pt x="11096806" y="6989338"/>
                  <a:pt x="11102180" y="6992920"/>
                  <a:pt x="11107744" y="6993531"/>
                </a:cubicBezTo>
                <a:cubicBezTo>
                  <a:pt x="11105458" y="6998982"/>
                  <a:pt x="11105686" y="7005652"/>
                  <a:pt x="11110869" y="7010836"/>
                </a:cubicBezTo>
                <a:cubicBezTo>
                  <a:pt x="11117881" y="7017774"/>
                  <a:pt x="11125960" y="7014305"/>
                  <a:pt x="11130076" y="7007710"/>
                </a:cubicBezTo>
                <a:cubicBezTo>
                  <a:pt x="11125427" y="7023453"/>
                  <a:pt x="11149093" y="7034965"/>
                  <a:pt x="11157286" y="7018765"/>
                </a:cubicBezTo>
                <a:cubicBezTo>
                  <a:pt x="11165595" y="7002298"/>
                  <a:pt x="11141661" y="6989147"/>
                  <a:pt x="11132058" y="7003403"/>
                </a:cubicBezTo>
                <a:cubicBezTo>
                  <a:pt x="11133544" y="6998372"/>
                  <a:pt x="11132858" y="6992539"/>
                  <a:pt x="11128247" y="6988003"/>
                </a:cubicBezTo>
                <a:cubicBezTo>
                  <a:pt x="11126265" y="6986059"/>
                  <a:pt x="11124245" y="6985106"/>
                  <a:pt x="11122188" y="6984649"/>
                </a:cubicBezTo>
                <a:cubicBezTo>
                  <a:pt x="11126379" y="6974548"/>
                  <a:pt x="11118795" y="6966009"/>
                  <a:pt x="11110106" y="6964675"/>
                </a:cubicBezTo>
                <a:cubicBezTo>
                  <a:pt x="11110183" y="6964484"/>
                  <a:pt x="11110297" y="6964294"/>
                  <a:pt x="11110374" y="6964103"/>
                </a:cubicBezTo>
                <a:cubicBezTo>
                  <a:pt x="11115328" y="6963531"/>
                  <a:pt x="11119824" y="6960634"/>
                  <a:pt x="11122302" y="6955717"/>
                </a:cubicBezTo>
                <a:lnTo>
                  <a:pt x="11128285" y="6943863"/>
                </a:lnTo>
                <a:cubicBezTo>
                  <a:pt x="11130876" y="6938716"/>
                  <a:pt x="11129619" y="6932046"/>
                  <a:pt x="11125884" y="6927700"/>
                </a:cubicBezTo>
                <a:cubicBezTo>
                  <a:pt x="11132897" y="6930178"/>
                  <a:pt x="11140899" y="6928043"/>
                  <a:pt x="11142995" y="6918742"/>
                </a:cubicBezTo>
                <a:cubicBezTo>
                  <a:pt x="11143300" y="6917447"/>
                  <a:pt x="11142995" y="6916341"/>
                  <a:pt x="11142995" y="6915121"/>
                </a:cubicBezTo>
                <a:cubicBezTo>
                  <a:pt x="11144100" y="6914855"/>
                  <a:pt x="11145206" y="6914816"/>
                  <a:pt x="11146349" y="6914245"/>
                </a:cubicBezTo>
                <a:cubicBezTo>
                  <a:pt x="11152980" y="6911043"/>
                  <a:pt x="11157553" y="6901132"/>
                  <a:pt x="11153209" y="6894309"/>
                </a:cubicBezTo>
                <a:lnTo>
                  <a:pt x="11148179" y="6886380"/>
                </a:lnTo>
                <a:cubicBezTo>
                  <a:pt x="11147606" y="6885504"/>
                  <a:pt x="11146845" y="6884817"/>
                  <a:pt x="11146197" y="6884055"/>
                </a:cubicBezTo>
                <a:cubicBezTo>
                  <a:pt x="11148559" y="6884017"/>
                  <a:pt x="11150922" y="6884055"/>
                  <a:pt x="11153095" y="6882759"/>
                </a:cubicBezTo>
                <a:cubicBezTo>
                  <a:pt x="11160145" y="6878833"/>
                  <a:pt x="11163002" y="6869227"/>
                  <a:pt x="11158659" y="6862404"/>
                </a:cubicBezTo>
                <a:close/>
                <a:moveTo>
                  <a:pt x="11197111" y="6959758"/>
                </a:moveTo>
                <a:cubicBezTo>
                  <a:pt x="11196121" y="6956784"/>
                  <a:pt x="11195168" y="6953811"/>
                  <a:pt x="11194177" y="6950838"/>
                </a:cubicBezTo>
                <a:cubicBezTo>
                  <a:pt x="11191662" y="6943176"/>
                  <a:pt x="11182705" y="6939021"/>
                  <a:pt x="11175198" y="6941614"/>
                </a:cubicBezTo>
                <a:cubicBezTo>
                  <a:pt x="11167461" y="6944282"/>
                  <a:pt x="11163461" y="6952935"/>
                  <a:pt x="11166014" y="6960596"/>
                </a:cubicBezTo>
                <a:cubicBezTo>
                  <a:pt x="11167004" y="6963570"/>
                  <a:pt x="11167957" y="6966543"/>
                  <a:pt x="11168948" y="6969516"/>
                </a:cubicBezTo>
                <a:cubicBezTo>
                  <a:pt x="11171463" y="6977178"/>
                  <a:pt x="11180419" y="6981332"/>
                  <a:pt x="11187927" y="6978741"/>
                </a:cubicBezTo>
                <a:cubicBezTo>
                  <a:pt x="11195662" y="6976072"/>
                  <a:pt x="11199626" y="6967420"/>
                  <a:pt x="11197111" y="6959758"/>
                </a:cubicBezTo>
                <a:close/>
                <a:moveTo>
                  <a:pt x="11203132" y="6938755"/>
                </a:moveTo>
                <a:cubicBezTo>
                  <a:pt x="11209953" y="6941233"/>
                  <a:pt x="11220472" y="6937764"/>
                  <a:pt x="11222264" y="6929835"/>
                </a:cubicBezTo>
                <a:lnTo>
                  <a:pt x="11223712" y="6923355"/>
                </a:lnTo>
                <a:cubicBezTo>
                  <a:pt x="11225465" y="6915503"/>
                  <a:pt x="11223064" y="6907231"/>
                  <a:pt x="11214794" y="6904258"/>
                </a:cubicBezTo>
                <a:cubicBezTo>
                  <a:pt x="11207973" y="6901780"/>
                  <a:pt x="11197455" y="6905249"/>
                  <a:pt x="11195662" y="6913177"/>
                </a:cubicBezTo>
                <a:lnTo>
                  <a:pt x="11194214" y="6919657"/>
                </a:lnTo>
                <a:cubicBezTo>
                  <a:pt x="11192462" y="6927510"/>
                  <a:pt x="11194862" y="6935743"/>
                  <a:pt x="11203132" y="6938755"/>
                </a:cubicBezTo>
                <a:close/>
                <a:moveTo>
                  <a:pt x="11201646" y="7012361"/>
                </a:moveTo>
                <a:cubicBezTo>
                  <a:pt x="11192957" y="7029552"/>
                  <a:pt x="11220510" y="7041026"/>
                  <a:pt x="11229123" y="7023987"/>
                </a:cubicBezTo>
                <a:cubicBezTo>
                  <a:pt x="11237812" y="7006834"/>
                  <a:pt x="11210259" y="6995322"/>
                  <a:pt x="11201646" y="7012361"/>
                </a:cubicBezTo>
                <a:close/>
                <a:moveTo>
                  <a:pt x="11269748" y="6853865"/>
                </a:moveTo>
                <a:lnTo>
                  <a:pt x="11264718" y="6845937"/>
                </a:lnTo>
                <a:cubicBezTo>
                  <a:pt x="11260411" y="6839114"/>
                  <a:pt x="11252065" y="6835721"/>
                  <a:pt x="11244558" y="6839686"/>
                </a:cubicBezTo>
                <a:cubicBezTo>
                  <a:pt x="11243338" y="6840334"/>
                  <a:pt x="11242271" y="6841249"/>
                  <a:pt x="11241242" y="6842240"/>
                </a:cubicBezTo>
                <a:cubicBezTo>
                  <a:pt x="11240785" y="6842087"/>
                  <a:pt x="11240328" y="6841897"/>
                  <a:pt x="11239833" y="6841782"/>
                </a:cubicBezTo>
                <a:lnTo>
                  <a:pt x="11233353" y="6840334"/>
                </a:lnTo>
                <a:cubicBezTo>
                  <a:pt x="11225731" y="6838618"/>
                  <a:pt x="11217042" y="6844488"/>
                  <a:pt x="11215937" y="6852265"/>
                </a:cubicBezTo>
                <a:cubicBezTo>
                  <a:pt x="11214756" y="6860498"/>
                  <a:pt x="11219710" y="6867817"/>
                  <a:pt x="11227865" y="6869684"/>
                </a:cubicBezTo>
                <a:lnTo>
                  <a:pt x="11234344" y="6871133"/>
                </a:lnTo>
                <a:cubicBezTo>
                  <a:pt x="11237774" y="6871896"/>
                  <a:pt x="11241356" y="6871095"/>
                  <a:pt x="11244444" y="6869303"/>
                </a:cubicBezTo>
                <a:cubicBezTo>
                  <a:pt x="11248978" y="6875021"/>
                  <a:pt x="11256524" y="6877689"/>
                  <a:pt x="11263460" y="6874030"/>
                </a:cubicBezTo>
                <a:cubicBezTo>
                  <a:pt x="11270206" y="6870523"/>
                  <a:pt x="11274093" y="6860726"/>
                  <a:pt x="11269748" y="6853865"/>
                </a:cubicBezTo>
                <a:close/>
                <a:moveTo>
                  <a:pt x="11274474" y="6688242"/>
                </a:moveTo>
                <a:cubicBezTo>
                  <a:pt x="11279581" y="6687175"/>
                  <a:pt x="11284116" y="6683706"/>
                  <a:pt x="11285563" y="6678408"/>
                </a:cubicBezTo>
                <a:cubicBezTo>
                  <a:pt x="11286021" y="6676654"/>
                  <a:pt x="11286173" y="6674824"/>
                  <a:pt x="11286059" y="6673033"/>
                </a:cubicBezTo>
                <a:cubicBezTo>
                  <a:pt x="11286745" y="6671775"/>
                  <a:pt x="11287317" y="6670441"/>
                  <a:pt x="11287659" y="6668878"/>
                </a:cubicBezTo>
                <a:cubicBezTo>
                  <a:pt x="11291356" y="6652411"/>
                  <a:pt x="11268758" y="6648218"/>
                  <a:pt x="11260449" y="6660149"/>
                </a:cubicBezTo>
                <a:cubicBezTo>
                  <a:pt x="11259801" y="6660416"/>
                  <a:pt x="11259115" y="6660606"/>
                  <a:pt x="11258468" y="6660949"/>
                </a:cubicBezTo>
                <a:cubicBezTo>
                  <a:pt x="11251874" y="6664570"/>
                  <a:pt x="11249626" y="6671280"/>
                  <a:pt x="11248483" y="6678217"/>
                </a:cubicBezTo>
                <a:cubicBezTo>
                  <a:pt x="11247226" y="6685955"/>
                  <a:pt x="11255381" y="6693769"/>
                  <a:pt x="11262774" y="6693731"/>
                </a:cubicBezTo>
                <a:cubicBezTo>
                  <a:pt x="11268033" y="6693769"/>
                  <a:pt x="11271806" y="6691558"/>
                  <a:pt x="11274474" y="6688242"/>
                </a:cubicBezTo>
                <a:close/>
                <a:moveTo>
                  <a:pt x="11276531" y="6946035"/>
                </a:moveTo>
                <a:cubicBezTo>
                  <a:pt x="11272340" y="6964713"/>
                  <a:pt x="11301036" y="6972946"/>
                  <a:pt x="11305228" y="6954154"/>
                </a:cubicBezTo>
                <a:cubicBezTo>
                  <a:pt x="11309420" y="6935515"/>
                  <a:pt x="11280724" y="6927243"/>
                  <a:pt x="11276531" y="6946035"/>
                </a:cubicBezTo>
                <a:close/>
                <a:moveTo>
                  <a:pt x="11321082" y="6917561"/>
                </a:moveTo>
                <a:cubicBezTo>
                  <a:pt x="11320816" y="6917218"/>
                  <a:pt x="11320777" y="6917180"/>
                  <a:pt x="11320625" y="6916989"/>
                </a:cubicBezTo>
                <a:cubicBezTo>
                  <a:pt x="11320548" y="6916836"/>
                  <a:pt x="11320548" y="6916799"/>
                  <a:pt x="11320510" y="6916722"/>
                </a:cubicBezTo>
                <a:cubicBezTo>
                  <a:pt x="11320510" y="6916722"/>
                  <a:pt x="11320510" y="6916722"/>
                  <a:pt x="11320510" y="6916722"/>
                </a:cubicBezTo>
                <a:cubicBezTo>
                  <a:pt x="11320587" y="6915769"/>
                  <a:pt x="11320701" y="6914855"/>
                  <a:pt x="11320930" y="6913940"/>
                </a:cubicBezTo>
                <a:cubicBezTo>
                  <a:pt x="11322454" y="6906011"/>
                  <a:pt x="11314603" y="6898464"/>
                  <a:pt x="11307210" y="6897892"/>
                </a:cubicBezTo>
                <a:cubicBezTo>
                  <a:pt x="11298445" y="6897206"/>
                  <a:pt x="11292690" y="6903648"/>
                  <a:pt x="11291166" y="6911577"/>
                </a:cubicBezTo>
                <a:cubicBezTo>
                  <a:pt x="11289413" y="6920687"/>
                  <a:pt x="11292538" y="6929530"/>
                  <a:pt x="11298140" y="6936696"/>
                </a:cubicBezTo>
                <a:cubicBezTo>
                  <a:pt x="11302980" y="6942833"/>
                  <a:pt x="11313307" y="6943939"/>
                  <a:pt x="11319177" y="6938602"/>
                </a:cubicBezTo>
                <a:cubicBezTo>
                  <a:pt x="11325312" y="6932999"/>
                  <a:pt x="11326264" y="6924155"/>
                  <a:pt x="11321082" y="6917561"/>
                </a:cubicBezTo>
                <a:close/>
                <a:moveTo>
                  <a:pt x="11315784" y="6811287"/>
                </a:moveTo>
                <a:cubicBezTo>
                  <a:pt x="11308086" y="6809648"/>
                  <a:pt x="11299398" y="6813803"/>
                  <a:pt x="11297568" y="6821960"/>
                </a:cubicBezTo>
                <a:lnTo>
                  <a:pt x="11296120" y="6828441"/>
                </a:lnTo>
                <a:cubicBezTo>
                  <a:pt x="11294405" y="6836026"/>
                  <a:pt x="11298750" y="6844946"/>
                  <a:pt x="11306791" y="6846661"/>
                </a:cubicBezTo>
                <a:cubicBezTo>
                  <a:pt x="11314489" y="6848300"/>
                  <a:pt x="11323178" y="6844145"/>
                  <a:pt x="11325007" y="6835988"/>
                </a:cubicBezTo>
                <a:lnTo>
                  <a:pt x="11326455" y="6829546"/>
                </a:lnTo>
                <a:cubicBezTo>
                  <a:pt x="11328171" y="6821884"/>
                  <a:pt x="11323826" y="6813003"/>
                  <a:pt x="11315784" y="6811287"/>
                </a:cubicBezTo>
                <a:close/>
                <a:moveTo>
                  <a:pt x="11331829" y="6725979"/>
                </a:moveTo>
                <a:cubicBezTo>
                  <a:pt x="11336021" y="6732612"/>
                  <a:pt x="11347378" y="6732955"/>
                  <a:pt x="11352828" y="6727999"/>
                </a:cubicBezTo>
                <a:cubicBezTo>
                  <a:pt x="11359458" y="6722015"/>
                  <a:pt x="11359306" y="6714086"/>
                  <a:pt x="11354847" y="6706996"/>
                </a:cubicBezTo>
                <a:lnTo>
                  <a:pt x="11349817" y="6699067"/>
                </a:lnTo>
                <a:cubicBezTo>
                  <a:pt x="11345625" y="6692473"/>
                  <a:pt x="11334268" y="6692130"/>
                  <a:pt x="11328818" y="6697047"/>
                </a:cubicBezTo>
                <a:cubicBezTo>
                  <a:pt x="11322187" y="6703032"/>
                  <a:pt x="11322339" y="6710961"/>
                  <a:pt x="11326798" y="6718050"/>
                </a:cubicBezTo>
                <a:cubicBezTo>
                  <a:pt x="11328475" y="6720719"/>
                  <a:pt x="11330152" y="6723349"/>
                  <a:pt x="11331829" y="6725979"/>
                </a:cubicBezTo>
                <a:close/>
                <a:moveTo>
                  <a:pt x="11383506" y="6847614"/>
                </a:moveTo>
                <a:cubicBezTo>
                  <a:pt x="11384458" y="6839152"/>
                  <a:pt x="11379276" y="6832367"/>
                  <a:pt x="11371120" y="6830537"/>
                </a:cubicBezTo>
                <a:lnTo>
                  <a:pt x="11364642" y="6829089"/>
                </a:lnTo>
                <a:cubicBezTo>
                  <a:pt x="11357019" y="6827373"/>
                  <a:pt x="11348444" y="6833815"/>
                  <a:pt x="11347569" y="6841477"/>
                </a:cubicBezTo>
                <a:cubicBezTo>
                  <a:pt x="11346616" y="6849939"/>
                  <a:pt x="11351798" y="6856724"/>
                  <a:pt x="11359954" y="6858554"/>
                </a:cubicBezTo>
                <a:lnTo>
                  <a:pt x="11366433" y="6860002"/>
                </a:lnTo>
                <a:cubicBezTo>
                  <a:pt x="11374055" y="6861718"/>
                  <a:pt x="11382629" y="6855276"/>
                  <a:pt x="11383506" y="6847614"/>
                </a:cubicBezTo>
                <a:close/>
                <a:moveTo>
                  <a:pt x="11384726" y="6779230"/>
                </a:moveTo>
                <a:lnTo>
                  <a:pt x="11378247" y="6777781"/>
                </a:lnTo>
                <a:cubicBezTo>
                  <a:pt x="11372415" y="6776486"/>
                  <a:pt x="11366394" y="6778163"/>
                  <a:pt x="11362660" y="6782394"/>
                </a:cubicBezTo>
                <a:cubicBezTo>
                  <a:pt x="11360526" y="6780564"/>
                  <a:pt x="11358048" y="6779116"/>
                  <a:pt x="11355381" y="6778735"/>
                </a:cubicBezTo>
                <a:cubicBezTo>
                  <a:pt x="11346882" y="6777477"/>
                  <a:pt x="11340251" y="6783461"/>
                  <a:pt x="11338460" y="6791352"/>
                </a:cubicBezTo>
                <a:lnTo>
                  <a:pt x="11337012" y="6797832"/>
                </a:lnTo>
                <a:cubicBezTo>
                  <a:pt x="11335259" y="6805684"/>
                  <a:pt x="11342119" y="6813651"/>
                  <a:pt x="11349626" y="6814718"/>
                </a:cubicBezTo>
                <a:cubicBezTo>
                  <a:pt x="11357248" y="6815823"/>
                  <a:pt x="11363155" y="6811021"/>
                  <a:pt x="11365633" y="6804350"/>
                </a:cubicBezTo>
                <a:cubicBezTo>
                  <a:pt x="11366851" y="6805189"/>
                  <a:pt x="11368110" y="6806027"/>
                  <a:pt x="11369596" y="6806370"/>
                </a:cubicBezTo>
                <a:lnTo>
                  <a:pt x="11376074" y="6807857"/>
                </a:lnTo>
                <a:cubicBezTo>
                  <a:pt x="11383924" y="6809610"/>
                  <a:pt x="11392233" y="6805989"/>
                  <a:pt x="11394672" y="6797870"/>
                </a:cubicBezTo>
                <a:cubicBezTo>
                  <a:pt x="11396883" y="6790513"/>
                  <a:pt x="11392615" y="6780983"/>
                  <a:pt x="11384726" y="6779230"/>
                </a:cubicBezTo>
                <a:close/>
                <a:moveTo>
                  <a:pt x="11405609" y="6638917"/>
                </a:moveTo>
                <a:cubicBezTo>
                  <a:pt x="11401379" y="6632094"/>
                  <a:pt x="11391890" y="6629807"/>
                  <a:pt x="11385068" y="6634114"/>
                </a:cubicBezTo>
                <a:lnTo>
                  <a:pt x="11377142" y="6639108"/>
                </a:lnTo>
                <a:cubicBezTo>
                  <a:pt x="11370319" y="6643415"/>
                  <a:pt x="11368033" y="6652754"/>
                  <a:pt x="11372340" y="6659653"/>
                </a:cubicBezTo>
                <a:cubicBezTo>
                  <a:pt x="11376570" y="6666476"/>
                  <a:pt x="11386059" y="6668802"/>
                  <a:pt x="11392881" y="6664456"/>
                </a:cubicBezTo>
                <a:cubicBezTo>
                  <a:pt x="11395510" y="6662779"/>
                  <a:pt x="11398178" y="6661102"/>
                  <a:pt x="11400808" y="6659425"/>
                </a:cubicBezTo>
                <a:cubicBezTo>
                  <a:pt x="11407629" y="6655193"/>
                  <a:pt x="11409916" y="6645817"/>
                  <a:pt x="11405609" y="6638917"/>
                </a:cubicBezTo>
                <a:close/>
                <a:moveTo>
                  <a:pt x="11442843" y="6762992"/>
                </a:moveTo>
                <a:cubicBezTo>
                  <a:pt x="11443414" y="6755711"/>
                  <a:pt x="11436898" y="6748736"/>
                  <a:pt x="11429923" y="6747897"/>
                </a:cubicBezTo>
                <a:cubicBezTo>
                  <a:pt x="11421272" y="6746830"/>
                  <a:pt x="11415061" y="6752967"/>
                  <a:pt x="11413270" y="6760857"/>
                </a:cubicBezTo>
                <a:lnTo>
                  <a:pt x="11411822" y="6767337"/>
                </a:lnTo>
                <a:cubicBezTo>
                  <a:pt x="11410297" y="6774084"/>
                  <a:pt x="11415518" y="6780564"/>
                  <a:pt x="11421729" y="6782928"/>
                </a:cubicBezTo>
                <a:cubicBezTo>
                  <a:pt x="11429543" y="6788493"/>
                  <a:pt x="11442691" y="6787120"/>
                  <a:pt x="11445396" y="6774961"/>
                </a:cubicBezTo>
                <a:cubicBezTo>
                  <a:pt x="11446539" y="6770043"/>
                  <a:pt x="11445282" y="6766003"/>
                  <a:pt x="11442843" y="6762992"/>
                </a:cubicBezTo>
                <a:close/>
                <a:moveTo>
                  <a:pt x="11454009" y="6583646"/>
                </a:moveTo>
                <a:cubicBezTo>
                  <a:pt x="11451189" y="6575755"/>
                  <a:pt x="11442652" y="6572287"/>
                  <a:pt x="11434916" y="6574650"/>
                </a:cubicBezTo>
                <a:cubicBezTo>
                  <a:pt x="11434116" y="6574879"/>
                  <a:pt x="11433429" y="6575336"/>
                  <a:pt x="11432668" y="6575679"/>
                </a:cubicBezTo>
                <a:cubicBezTo>
                  <a:pt x="11429847" y="6571944"/>
                  <a:pt x="11425312" y="6569427"/>
                  <a:pt x="11420739" y="6569466"/>
                </a:cubicBezTo>
                <a:cubicBezTo>
                  <a:pt x="11423902" y="6568055"/>
                  <a:pt x="11426418" y="6565197"/>
                  <a:pt x="11427484" y="6560508"/>
                </a:cubicBezTo>
                <a:cubicBezTo>
                  <a:pt x="11431638" y="6542021"/>
                  <a:pt x="11403552" y="6531843"/>
                  <a:pt x="11399359" y="6550559"/>
                </a:cubicBezTo>
                <a:cubicBezTo>
                  <a:pt x="11396692" y="6562414"/>
                  <a:pt x="11407210" y="6570800"/>
                  <a:pt x="11416280" y="6570419"/>
                </a:cubicBezTo>
                <a:cubicBezTo>
                  <a:pt x="11409763" y="6572553"/>
                  <a:pt x="11405609" y="6578233"/>
                  <a:pt x="11405686" y="6585475"/>
                </a:cubicBezTo>
                <a:cubicBezTo>
                  <a:pt x="11405800" y="6594853"/>
                  <a:pt x="11407172" y="6606059"/>
                  <a:pt x="11414108" y="6612997"/>
                </a:cubicBezTo>
                <a:cubicBezTo>
                  <a:pt x="11414756" y="6614064"/>
                  <a:pt x="11415518" y="6615093"/>
                  <a:pt x="11416356" y="6616046"/>
                </a:cubicBezTo>
                <a:cubicBezTo>
                  <a:pt x="11420511" y="6620696"/>
                  <a:pt x="11426836" y="6622602"/>
                  <a:pt x="11432896" y="6620392"/>
                </a:cubicBezTo>
                <a:cubicBezTo>
                  <a:pt x="11438879" y="6618181"/>
                  <a:pt x="11441013" y="6613454"/>
                  <a:pt x="11442918" y="6607889"/>
                </a:cubicBezTo>
                <a:cubicBezTo>
                  <a:pt x="11441432" y="6612273"/>
                  <a:pt x="11443186" y="6607469"/>
                  <a:pt x="11443566" y="6606631"/>
                </a:cubicBezTo>
                <a:cubicBezTo>
                  <a:pt x="11444062" y="6605526"/>
                  <a:pt x="11444672" y="6604497"/>
                  <a:pt x="11445168" y="6603391"/>
                </a:cubicBezTo>
                <a:cubicBezTo>
                  <a:pt x="11445282" y="6603239"/>
                  <a:pt x="11445320" y="6603124"/>
                  <a:pt x="11445396" y="6603010"/>
                </a:cubicBezTo>
                <a:cubicBezTo>
                  <a:pt x="11445625" y="6602705"/>
                  <a:pt x="11445891" y="6602400"/>
                  <a:pt x="11446120" y="6602095"/>
                </a:cubicBezTo>
                <a:cubicBezTo>
                  <a:pt x="11453018" y="6599122"/>
                  <a:pt x="11456523" y="6590545"/>
                  <a:pt x="11454009" y="6583646"/>
                </a:cubicBezTo>
                <a:close/>
                <a:moveTo>
                  <a:pt x="11462202" y="6447983"/>
                </a:moveTo>
                <a:cubicBezTo>
                  <a:pt x="11469024" y="6443485"/>
                  <a:pt x="11470815" y="6434146"/>
                  <a:pt x="11466471" y="6427323"/>
                </a:cubicBezTo>
                <a:lnTo>
                  <a:pt x="11461441" y="6419395"/>
                </a:lnTo>
                <a:cubicBezTo>
                  <a:pt x="11457134" y="6412571"/>
                  <a:pt x="11447454" y="6410742"/>
                  <a:pt x="11440784" y="6415125"/>
                </a:cubicBezTo>
                <a:cubicBezTo>
                  <a:pt x="11433925" y="6419623"/>
                  <a:pt x="11432172" y="6428962"/>
                  <a:pt x="11436516" y="6435785"/>
                </a:cubicBezTo>
                <a:lnTo>
                  <a:pt x="11441547" y="6443714"/>
                </a:lnTo>
                <a:cubicBezTo>
                  <a:pt x="11445853" y="6450499"/>
                  <a:pt x="11455533" y="6452367"/>
                  <a:pt x="11462202" y="6447983"/>
                </a:cubicBezTo>
                <a:close/>
                <a:moveTo>
                  <a:pt x="11465137" y="6711570"/>
                </a:moveTo>
                <a:cubicBezTo>
                  <a:pt x="11460945" y="6730286"/>
                  <a:pt x="11490632" y="6733374"/>
                  <a:pt x="11494787" y="6714811"/>
                </a:cubicBezTo>
                <a:cubicBezTo>
                  <a:pt x="11499017" y="6696132"/>
                  <a:pt x="11469329" y="6693007"/>
                  <a:pt x="11465137" y="6711570"/>
                </a:cubicBezTo>
                <a:close/>
                <a:moveTo>
                  <a:pt x="11523026" y="6619553"/>
                </a:moveTo>
                <a:cubicBezTo>
                  <a:pt x="11524779" y="6611662"/>
                  <a:pt x="11517652" y="6603772"/>
                  <a:pt x="11510183" y="6602819"/>
                </a:cubicBezTo>
                <a:cubicBezTo>
                  <a:pt x="11501608" y="6601676"/>
                  <a:pt x="11495205" y="6607775"/>
                  <a:pt x="11493453" y="6615665"/>
                </a:cubicBezTo>
                <a:lnTo>
                  <a:pt x="11492004" y="6622145"/>
                </a:lnTo>
                <a:cubicBezTo>
                  <a:pt x="11490251" y="6629997"/>
                  <a:pt x="11497378" y="6637888"/>
                  <a:pt x="11504847" y="6638879"/>
                </a:cubicBezTo>
                <a:cubicBezTo>
                  <a:pt x="11513422" y="6640022"/>
                  <a:pt x="11519824" y="6633923"/>
                  <a:pt x="11521577" y="6626033"/>
                </a:cubicBezTo>
                <a:lnTo>
                  <a:pt x="11523026" y="6619553"/>
                </a:lnTo>
                <a:close/>
                <a:moveTo>
                  <a:pt x="11529122" y="6294176"/>
                </a:moveTo>
                <a:cubicBezTo>
                  <a:pt x="11535945" y="6295320"/>
                  <a:pt x="11540632" y="6292118"/>
                  <a:pt x="11542957" y="6287468"/>
                </a:cubicBezTo>
                <a:cubicBezTo>
                  <a:pt x="11548025" y="6298636"/>
                  <a:pt x="11567538" y="6300466"/>
                  <a:pt x="11570968" y="6285218"/>
                </a:cubicBezTo>
                <a:cubicBezTo>
                  <a:pt x="11574855" y="6267989"/>
                  <a:pt x="11550807" y="6261090"/>
                  <a:pt x="11543604" y="6274659"/>
                </a:cubicBezTo>
                <a:cubicBezTo>
                  <a:pt x="11541966" y="6269895"/>
                  <a:pt x="11538308" y="6265778"/>
                  <a:pt x="11532019" y="6264711"/>
                </a:cubicBezTo>
                <a:cubicBezTo>
                  <a:pt x="11513155" y="6261547"/>
                  <a:pt x="11510411" y="6291051"/>
                  <a:pt x="11529122" y="6294176"/>
                </a:cubicBezTo>
                <a:close/>
                <a:moveTo>
                  <a:pt x="11555800" y="6338050"/>
                </a:moveTo>
                <a:cubicBezTo>
                  <a:pt x="11556257" y="6337669"/>
                  <a:pt x="11556867" y="6337555"/>
                  <a:pt x="11557286" y="6337174"/>
                </a:cubicBezTo>
                <a:lnTo>
                  <a:pt x="11558772" y="6339537"/>
                </a:lnTo>
                <a:cubicBezTo>
                  <a:pt x="11563079" y="6346322"/>
                  <a:pt x="11570968" y="6350172"/>
                  <a:pt x="11578741" y="6346360"/>
                </a:cubicBezTo>
                <a:cubicBezTo>
                  <a:pt x="11585373" y="6343120"/>
                  <a:pt x="11589907" y="6333247"/>
                  <a:pt x="11585564" y="6326386"/>
                </a:cubicBezTo>
                <a:lnTo>
                  <a:pt x="11580534" y="6318457"/>
                </a:lnTo>
                <a:cubicBezTo>
                  <a:pt x="11576227" y="6311634"/>
                  <a:pt x="11568338" y="6307823"/>
                  <a:pt x="11560563" y="6311596"/>
                </a:cubicBezTo>
                <a:cubicBezTo>
                  <a:pt x="11558734" y="6312473"/>
                  <a:pt x="11557134" y="6313922"/>
                  <a:pt x="11555761" y="6315599"/>
                </a:cubicBezTo>
                <a:cubicBezTo>
                  <a:pt x="11554161" y="6314226"/>
                  <a:pt x="11552256" y="6313197"/>
                  <a:pt x="11550007" y="6312664"/>
                </a:cubicBezTo>
                <a:lnTo>
                  <a:pt x="11543529" y="6311215"/>
                </a:lnTo>
                <a:cubicBezTo>
                  <a:pt x="11535945" y="6309500"/>
                  <a:pt x="11527065" y="6313846"/>
                  <a:pt x="11525350" y="6321926"/>
                </a:cubicBezTo>
                <a:cubicBezTo>
                  <a:pt x="11523826" y="6329169"/>
                  <a:pt x="11527560" y="6337021"/>
                  <a:pt x="11534763" y="6339499"/>
                </a:cubicBezTo>
                <a:cubicBezTo>
                  <a:pt x="11528818" y="6347389"/>
                  <a:pt x="11530342" y="6361150"/>
                  <a:pt x="11543072" y="6363285"/>
                </a:cubicBezTo>
                <a:cubicBezTo>
                  <a:pt x="11558543" y="6365876"/>
                  <a:pt x="11564641" y="6346665"/>
                  <a:pt x="11555800" y="6338050"/>
                </a:cubicBezTo>
                <a:close/>
                <a:moveTo>
                  <a:pt x="11550770" y="6390615"/>
                </a:moveTo>
                <a:cubicBezTo>
                  <a:pt x="11549016" y="6398467"/>
                  <a:pt x="11556066" y="6406396"/>
                  <a:pt x="11563574" y="6407387"/>
                </a:cubicBezTo>
                <a:cubicBezTo>
                  <a:pt x="11572149" y="6408569"/>
                  <a:pt x="11578589" y="6402508"/>
                  <a:pt x="11580343" y="6394617"/>
                </a:cubicBezTo>
                <a:lnTo>
                  <a:pt x="11581791" y="6388137"/>
                </a:lnTo>
                <a:cubicBezTo>
                  <a:pt x="11583543" y="6380285"/>
                  <a:pt x="11576493" y="6372356"/>
                  <a:pt x="11568986" y="6371365"/>
                </a:cubicBezTo>
                <a:cubicBezTo>
                  <a:pt x="11560411" y="6370184"/>
                  <a:pt x="11553970" y="6376245"/>
                  <a:pt x="11552218" y="6384135"/>
                </a:cubicBezTo>
                <a:lnTo>
                  <a:pt x="11550770" y="6390615"/>
                </a:lnTo>
                <a:close/>
                <a:moveTo>
                  <a:pt x="11608962" y="6507638"/>
                </a:moveTo>
                <a:cubicBezTo>
                  <a:pt x="11608620" y="6495516"/>
                  <a:pt x="11602941" y="6484043"/>
                  <a:pt x="11591471" y="6478973"/>
                </a:cubicBezTo>
                <a:cubicBezTo>
                  <a:pt x="11584344" y="6475809"/>
                  <a:pt x="11575084" y="6476762"/>
                  <a:pt x="11571082" y="6484462"/>
                </a:cubicBezTo>
                <a:cubicBezTo>
                  <a:pt x="11570396" y="6485796"/>
                  <a:pt x="11570052" y="6487321"/>
                  <a:pt x="11569748" y="6488884"/>
                </a:cubicBezTo>
                <a:cubicBezTo>
                  <a:pt x="11566509" y="6487855"/>
                  <a:pt x="11562964" y="6487855"/>
                  <a:pt x="11559382" y="6489608"/>
                </a:cubicBezTo>
                <a:cubicBezTo>
                  <a:pt x="11552751" y="6492810"/>
                  <a:pt x="11548177" y="6502721"/>
                  <a:pt x="11552522" y="6509544"/>
                </a:cubicBezTo>
                <a:lnTo>
                  <a:pt x="11557552" y="6517473"/>
                </a:lnTo>
                <a:cubicBezTo>
                  <a:pt x="11561859" y="6524257"/>
                  <a:pt x="11569709" y="6528146"/>
                  <a:pt x="11577484" y="6524334"/>
                </a:cubicBezTo>
                <a:cubicBezTo>
                  <a:pt x="11580000" y="6523114"/>
                  <a:pt x="11581982" y="6520789"/>
                  <a:pt x="11583543" y="6518158"/>
                </a:cubicBezTo>
                <a:cubicBezTo>
                  <a:pt x="11586250" y="6520942"/>
                  <a:pt x="11589984" y="6522695"/>
                  <a:pt x="11594139" y="6522657"/>
                </a:cubicBezTo>
                <a:cubicBezTo>
                  <a:pt x="11602103" y="6522618"/>
                  <a:pt x="11609191" y="6515719"/>
                  <a:pt x="11608962" y="6507638"/>
                </a:cubicBezTo>
                <a:close/>
                <a:moveTo>
                  <a:pt x="11604275" y="6427666"/>
                </a:moveTo>
                <a:lnTo>
                  <a:pt x="11591357" y="6424769"/>
                </a:lnTo>
                <a:cubicBezTo>
                  <a:pt x="11583505" y="6423016"/>
                  <a:pt x="11575198" y="6426713"/>
                  <a:pt x="11572797" y="6434794"/>
                </a:cubicBezTo>
                <a:cubicBezTo>
                  <a:pt x="11570586" y="6442113"/>
                  <a:pt x="11574931" y="6451566"/>
                  <a:pt x="11582820" y="6453358"/>
                </a:cubicBezTo>
                <a:lnTo>
                  <a:pt x="11595777" y="6456255"/>
                </a:lnTo>
                <a:cubicBezTo>
                  <a:pt x="11603628" y="6458008"/>
                  <a:pt x="11611898" y="6454311"/>
                  <a:pt x="11614337" y="6446191"/>
                </a:cubicBezTo>
                <a:cubicBezTo>
                  <a:pt x="11616509" y="6438873"/>
                  <a:pt x="11612203" y="6429420"/>
                  <a:pt x="11604275" y="6427666"/>
                </a:cubicBezTo>
                <a:close/>
                <a:moveTo>
                  <a:pt x="11646235" y="6403957"/>
                </a:moveTo>
                <a:cubicBezTo>
                  <a:pt x="11647911" y="6396562"/>
                  <a:pt x="11644290" y="6391187"/>
                  <a:pt x="11639146" y="6388366"/>
                </a:cubicBezTo>
                <a:lnTo>
                  <a:pt x="11637926" y="6386422"/>
                </a:lnTo>
                <a:cubicBezTo>
                  <a:pt x="11633619" y="6379637"/>
                  <a:pt x="11625617" y="6375902"/>
                  <a:pt x="11617919" y="6379790"/>
                </a:cubicBezTo>
                <a:cubicBezTo>
                  <a:pt x="11611250" y="6383106"/>
                  <a:pt x="11606943" y="6392978"/>
                  <a:pt x="11611250" y="6399802"/>
                </a:cubicBezTo>
                <a:lnTo>
                  <a:pt x="11616280" y="6407730"/>
                </a:lnTo>
                <a:cubicBezTo>
                  <a:pt x="11620128" y="6413791"/>
                  <a:pt x="11626874" y="6417069"/>
                  <a:pt x="11633772" y="6415087"/>
                </a:cubicBezTo>
                <a:cubicBezTo>
                  <a:pt x="11639374" y="6414554"/>
                  <a:pt x="11644633" y="6411123"/>
                  <a:pt x="11646235" y="6403957"/>
                </a:cubicBezTo>
                <a:close/>
                <a:moveTo>
                  <a:pt x="11673788" y="6336678"/>
                </a:moveTo>
                <a:cubicBezTo>
                  <a:pt x="11671272" y="6330846"/>
                  <a:pt x="11666470" y="6329016"/>
                  <a:pt x="11660868" y="6327454"/>
                </a:cubicBezTo>
                <a:cubicBezTo>
                  <a:pt x="11665290" y="6328673"/>
                  <a:pt x="11660411" y="6327187"/>
                  <a:pt x="11659572" y="6326882"/>
                </a:cubicBezTo>
                <a:cubicBezTo>
                  <a:pt x="11658467" y="6326462"/>
                  <a:pt x="11657401" y="6325928"/>
                  <a:pt x="11656333" y="6325471"/>
                </a:cubicBezTo>
                <a:cubicBezTo>
                  <a:pt x="11655571" y="6324747"/>
                  <a:pt x="11654924" y="6323985"/>
                  <a:pt x="11654047" y="6323451"/>
                </a:cubicBezTo>
                <a:cubicBezTo>
                  <a:pt x="11650312" y="6317733"/>
                  <a:pt x="11642537" y="6315141"/>
                  <a:pt x="11636249" y="6317809"/>
                </a:cubicBezTo>
                <a:cubicBezTo>
                  <a:pt x="11628589" y="6321050"/>
                  <a:pt x="11625578" y="6329702"/>
                  <a:pt x="11628399" y="6337212"/>
                </a:cubicBezTo>
                <a:cubicBezTo>
                  <a:pt x="11628703" y="6338012"/>
                  <a:pt x="11629160" y="6338660"/>
                  <a:pt x="11629542" y="6339385"/>
                </a:cubicBezTo>
                <a:cubicBezTo>
                  <a:pt x="11625998" y="6342396"/>
                  <a:pt x="11623749" y="6347046"/>
                  <a:pt x="11624016" y="6351544"/>
                </a:cubicBezTo>
                <a:cubicBezTo>
                  <a:pt x="11622453" y="6348495"/>
                  <a:pt x="11619481" y="6346131"/>
                  <a:pt x="11614794" y="6345331"/>
                </a:cubicBezTo>
                <a:cubicBezTo>
                  <a:pt x="11596234" y="6342243"/>
                  <a:pt x="11587698" y="6370641"/>
                  <a:pt x="11606486" y="6373767"/>
                </a:cubicBezTo>
                <a:cubicBezTo>
                  <a:pt x="11618376" y="6375749"/>
                  <a:pt x="11626074" y="6364848"/>
                  <a:pt x="11625198" y="6355928"/>
                </a:cubicBezTo>
                <a:cubicBezTo>
                  <a:pt x="11627675" y="6362294"/>
                  <a:pt x="11633544" y="6366105"/>
                  <a:pt x="11640670" y="6365572"/>
                </a:cubicBezTo>
                <a:cubicBezTo>
                  <a:pt x="11649969" y="6364924"/>
                  <a:pt x="11660945" y="6362979"/>
                  <a:pt x="11667461" y="6355699"/>
                </a:cubicBezTo>
                <a:cubicBezTo>
                  <a:pt x="11668490" y="6354975"/>
                  <a:pt x="11669481" y="6354212"/>
                  <a:pt x="11670358" y="6353336"/>
                </a:cubicBezTo>
                <a:cubicBezTo>
                  <a:pt x="11674740" y="6348952"/>
                  <a:pt x="11676303" y="6342548"/>
                  <a:pt x="11673788" y="6336678"/>
                </a:cubicBezTo>
                <a:close/>
                <a:moveTo>
                  <a:pt x="11665785" y="6276947"/>
                </a:moveTo>
                <a:lnTo>
                  <a:pt x="11672263" y="6278014"/>
                </a:lnTo>
                <a:cubicBezTo>
                  <a:pt x="11680152" y="6279348"/>
                  <a:pt x="11687583" y="6271801"/>
                  <a:pt x="11688154" y="6264368"/>
                </a:cubicBezTo>
                <a:cubicBezTo>
                  <a:pt x="11688802" y="6255791"/>
                  <a:pt x="11682400" y="6249807"/>
                  <a:pt x="11674474" y="6248472"/>
                </a:cubicBezTo>
                <a:lnTo>
                  <a:pt x="11667995" y="6247405"/>
                </a:lnTo>
                <a:cubicBezTo>
                  <a:pt x="11660106" y="6246071"/>
                  <a:pt x="11652674" y="6253619"/>
                  <a:pt x="11652103" y="6261051"/>
                </a:cubicBezTo>
                <a:cubicBezTo>
                  <a:pt x="11651455" y="6269628"/>
                  <a:pt x="11657858" y="6275613"/>
                  <a:pt x="11665785" y="6276947"/>
                </a:cubicBezTo>
                <a:close/>
                <a:moveTo>
                  <a:pt x="11668299" y="6320326"/>
                </a:moveTo>
                <a:cubicBezTo>
                  <a:pt x="11664070" y="6339079"/>
                  <a:pt x="11693224" y="6345636"/>
                  <a:pt x="11697416" y="6326882"/>
                </a:cubicBezTo>
                <a:cubicBezTo>
                  <a:pt x="11701607" y="6308127"/>
                  <a:pt x="11672492" y="6301609"/>
                  <a:pt x="11668299" y="6320326"/>
                </a:cubicBezTo>
                <a:close/>
                <a:moveTo>
                  <a:pt x="11706829" y="6181118"/>
                </a:moveTo>
                <a:cubicBezTo>
                  <a:pt x="11703056" y="6174714"/>
                  <a:pt x="11693109" y="6171131"/>
                  <a:pt x="11686554" y="6175820"/>
                </a:cubicBezTo>
                <a:cubicBezTo>
                  <a:pt x="11685182" y="6176772"/>
                  <a:pt x="11683849" y="6177763"/>
                  <a:pt x="11682477" y="6178754"/>
                </a:cubicBezTo>
                <a:cubicBezTo>
                  <a:pt x="11683391" y="6177229"/>
                  <a:pt x="11684077" y="6175590"/>
                  <a:pt x="11684306" y="6173875"/>
                </a:cubicBezTo>
                <a:cubicBezTo>
                  <a:pt x="11685373" y="6165489"/>
                  <a:pt x="11680304" y="6158476"/>
                  <a:pt x="11672111" y="6156646"/>
                </a:cubicBezTo>
                <a:lnTo>
                  <a:pt x="11665631" y="6155198"/>
                </a:lnTo>
                <a:cubicBezTo>
                  <a:pt x="11658010" y="6153482"/>
                  <a:pt x="11649360" y="6159657"/>
                  <a:pt x="11648406" y="6167395"/>
                </a:cubicBezTo>
                <a:cubicBezTo>
                  <a:pt x="11647378" y="6175743"/>
                  <a:pt x="11652408" y="6182795"/>
                  <a:pt x="11660601" y="6184624"/>
                </a:cubicBezTo>
                <a:lnTo>
                  <a:pt x="11667081" y="6186073"/>
                </a:lnTo>
                <a:cubicBezTo>
                  <a:pt x="11669863" y="6186721"/>
                  <a:pt x="11672683" y="6186035"/>
                  <a:pt x="11675350" y="6184853"/>
                </a:cubicBezTo>
                <a:cubicBezTo>
                  <a:pt x="11671577" y="6189542"/>
                  <a:pt x="11670358" y="6195794"/>
                  <a:pt x="11673711" y="6201549"/>
                </a:cubicBezTo>
                <a:cubicBezTo>
                  <a:pt x="11677484" y="6207991"/>
                  <a:pt x="11687431" y="6211536"/>
                  <a:pt x="11693986" y="6206848"/>
                </a:cubicBezTo>
                <a:lnTo>
                  <a:pt x="11701570" y="6201435"/>
                </a:lnTo>
                <a:cubicBezTo>
                  <a:pt x="11708009" y="6196708"/>
                  <a:pt x="11711097" y="6188436"/>
                  <a:pt x="11706829" y="6181118"/>
                </a:cubicBezTo>
                <a:close/>
                <a:moveTo>
                  <a:pt x="11777674" y="6150547"/>
                </a:moveTo>
                <a:cubicBezTo>
                  <a:pt x="11779351" y="6138769"/>
                  <a:pt x="11768719" y="6132746"/>
                  <a:pt x="11759687" y="6134346"/>
                </a:cubicBezTo>
                <a:cubicBezTo>
                  <a:pt x="11759687" y="6134156"/>
                  <a:pt x="11759725" y="6133928"/>
                  <a:pt x="11759763" y="6133737"/>
                </a:cubicBezTo>
                <a:cubicBezTo>
                  <a:pt x="11764298" y="6131602"/>
                  <a:pt x="11767576" y="6127409"/>
                  <a:pt x="11768376" y="6121958"/>
                </a:cubicBezTo>
                <a:lnTo>
                  <a:pt x="11770244" y="6108807"/>
                </a:lnTo>
                <a:cubicBezTo>
                  <a:pt x="11771349" y="6101070"/>
                  <a:pt x="11764832" y="6092874"/>
                  <a:pt x="11756981" y="6092378"/>
                </a:cubicBezTo>
                <a:cubicBezTo>
                  <a:pt x="11754466" y="6092226"/>
                  <a:pt x="11752103" y="6092684"/>
                  <a:pt x="11749930" y="6093522"/>
                </a:cubicBezTo>
                <a:cubicBezTo>
                  <a:pt x="11748596" y="6092074"/>
                  <a:pt x="11746501" y="6091349"/>
                  <a:pt x="11744824" y="6090206"/>
                </a:cubicBezTo>
                <a:cubicBezTo>
                  <a:pt x="11745205" y="6082811"/>
                  <a:pt x="11740898" y="6074692"/>
                  <a:pt x="11731600" y="6073129"/>
                </a:cubicBezTo>
                <a:cubicBezTo>
                  <a:pt x="11721157" y="6071414"/>
                  <a:pt x="11716318" y="6079762"/>
                  <a:pt x="11717043" y="6088071"/>
                </a:cubicBezTo>
                <a:cubicBezTo>
                  <a:pt x="11715480" y="6087080"/>
                  <a:pt x="11713802" y="6086204"/>
                  <a:pt x="11711821" y="6085898"/>
                </a:cubicBezTo>
                <a:lnTo>
                  <a:pt x="11705266" y="6084983"/>
                </a:lnTo>
                <a:cubicBezTo>
                  <a:pt x="11703475" y="6084717"/>
                  <a:pt x="11701645" y="6084831"/>
                  <a:pt x="11699854" y="6085250"/>
                </a:cubicBezTo>
                <a:cubicBezTo>
                  <a:pt x="11704770" y="6082696"/>
                  <a:pt x="11708353" y="6076903"/>
                  <a:pt x="11708391" y="6071719"/>
                </a:cubicBezTo>
                <a:cubicBezTo>
                  <a:pt x="11708468" y="6062799"/>
                  <a:pt x="11701607" y="6057805"/>
                  <a:pt x="11693604" y="6056662"/>
                </a:cubicBezTo>
                <a:lnTo>
                  <a:pt x="11691547" y="6056357"/>
                </a:lnTo>
                <a:cubicBezTo>
                  <a:pt x="11696158" y="6053688"/>
                  <a:pt x="11699436" y="6048810"/>
                  <a:pt x="11699283" y="6043206"/>
                </a:cubicBezTo>
                <a:cubicBezTo>
                  <a:pt x="11699131" y="6037374"/>
                  <a:pt x="11695320" y="6032228"/>
                  <a:pt x="11690175" y="6029941"/>
                </a:cubicBezTo>
                <a:cubicBezTo>
                  <a:pt x="11687622" y="6027044"/>
                  <a:pt x="11683963" y="6025100"/>
                  <a:pt x="11679847" y="6024414"/>
                </a:cubicBezTo>
                <a:lnTo>
                  <a:pt x="11673368" y="6023347"/>
                </a:lnTo>
                <a:cubicBezTo>
                  <a:pt x="11666585" y="6022203"/>
                  <a:pt x="11660449" y="6027768"/>
                  <a:pt x="11658467" y="6034020"/>
                </a:cubicBezTo>
                <a:cubicBezTo>
                  <a:pt x="11653361" y="6042024"/>
                  <a:pt x="11655456" y="6055023"/>
                  <a:pt x="11667652" y="6057043"/>
                </a:cubicBezTo>
                <a:cubicBezTo>
                  <a:pt x="11667956" y="6057081"/>
                  <a:pt x="11668147" y="6056967"/>
                  <a:pt x="11668415" y="6057005"/>
                </a:cubicBezTo>
                <a:cubicBezTo>
                  <a:pt x="11670549" y="6058072"/>
                  <a:pt x="11672835" y="6058835"/>
                  <a:pt x="11675312" y="6058759"/>
                </a:cubicBezTo>
                <a:cubicBezTo>
                  <a:pt x="11676265" y="6058720"/>
                  <a:pt x="11677256" y="6058682"/>
                  <a:pt x="11678208" y="6058682"/>
                </a:cubicBezTo>
                <a:cubicBezTo>
                  <a:pt x="11674550" y="6061655"/>
                  <a:pt x="11671958" y="6066154"/>
                  <a:pt x="11671920" y="6070461"/>
                </a:cubicBezTo>
                <a:cubicBezTo>
                  <a:pt x="11671844" y="6079381"/>
                  <a:pt x="11678704" y="6084374"/>
                  <a:pt x="11686707" y="6085517"/>
                </a:cubicBezTo>
                <a:lnTo>
                  <a:pt x="11693261" y="6086432"/>
                </a:lnTo>
                <a:cubicBezTo>
                  <a:pt x="11694252" y="6086585"/>
                  <a:pt x="11695243" y="6086546"/>
                  <a:pt x="11696196" y="6086432"/>
                </a:cubicBezTo>
                <a:cubicBezTo>
                  <a:pt x="11691966" y="6088491"/>
                  <a:pt x="11688613" y="6092341"/>
                  <a:pt x="11688041" y="6097258"/>
                </a:cubicBezTo>
                <a:cubicBezTo>
                  <a:pt x="11687164" y="6104843"/>
                  <a:pt x="11691775" y="6112543"/>
                  <a:pt x="11699511" y="6114144"/>
                </a:cubicBezTo>
                <a:cubicBezTo>
                  <a:pt x="11699397" y="6115517"/>
                  <a:pt x="11699550" y="6116889"/>
                  <a:pt x="11699854" y="6118261"/>
                </a:cubicBezTo>
                <a:cubicBezTo>
                  <a:pt x="11692729" y="6116393"/>
                  <a:pt x="11685068" y="6119138"/>
                  <a:pt x="11683697" y="6128514"/>
                </a:cubicBezTo>
                <a:cubicBezTo>
                  <a:pt x="11683048" y="6132974"/>
                  <a:pt x="11684534" y="6136519"/>
                  <a:pt x="11686707" y="6139569"/>
                </a:cubicBezTo>
                <a:cubicBezTo>
                  <a:pt x="11686554" y="6140141"/>
                  <a:pt x="11686211" y="6140636"/>
                  <a:pt x="11686097" y="6141246"/>
                </a:cubicBezTo>
                <a:lnTo>
                  <a:pt x="11684992" y="6147726"/>
                </a:lnTo>
                <a:cubicBezTo>
                  <a:pt x="11683734" y="6155388"/>
                  <a:pt x="11690327" y="6163621"/>
                  <a:pt x="11698025" y="6164117"/>
                </a:cubicBezTo>
                <a:cubicBezTo>
                  <a:pt x="11704009" y="6164536"/>
                  <a:pt x="11709077" y="6161792"/>
                  <a:pt x="11712011" y="6157218"/>
                </a:cubicBezTo>
                <a:cubicBezTo>
                  <a:pt x="11714298" y="6160039"/>
                  <a:pt x="11716966" y="6162326"/>
                  <a:pt x="11720167" y="6163240"/>
                </a:cubicBezTo>
                <a:cubicBezTo>
                  <a:pt x="11729885" y="6165947"/>
                  <a:pt x="11743490" y="6164841"/>
                  <a:pt x="11751150" y="6157713"/>
                </a:cubicBezTo>
                <a:cubicBezTo>
                  <a:pt x="11758619" y="6166061"/>
                  <a:pt x="11775655" y="6164803"/>
                  <a:pt x="11777674" y="6150547"/>
                </a:cubicBezTo>
                <a:close/>
                <a:moveTo>
                  <a:pt x="11803970" y="5989536"/>
                </a:moveTo>
                <a:lnTo>
                  <a:pt x="11798558" y="5981950"/>
                </a:lnTo>
                <a:cubicBezTo>
                  <a:pt x="11793910" y="5975470"/>
                  <a:pt x="11784535" y="5973717"/>
                  <a:pt x="11777942" y="5978329"/>
                </a:cubicBezTo>
                <a:cubicBezTo>
                  <a:pt x="11771424" y="5982903"/>
                  <a:pt x="11769633" y="5992433"/>
                  <a:pt x="11774321" y="5998951"/>
                </a:cubicBezTo>
                <a:cubicBezTo>
                  <a:pt x="11776112" y="6001467"/>
                  <a:pt x="11777903" y="6003982"/>
                  <a:pt x="11779733" y="6006536"/>
                </a:cubicBezTo>
                <a:cubicBezTo>
                  <a:pt x="11784382" y="6013055"/>
                  <a:pt x="11793756" y="6014808"/>
                  <a:pt x="11800350" y="6010196"/>
                </a:cubicBezTo>
                <a:cubicBezTo>
                  <a:pt x="11806867" y="6005621"/>
                  <a:pt x="11808620" y="5996092"/>
                  <a:pt x="11803970" y="5989536"/>
                </a:cubicBezTo>
                <a:close/>
                <a:moveTo>
                  <a:pt x="11805876" y="6108503"/>
                </a:moveTo>
                <a:cubicBezTo>
                  <a:pt x="11805228" y="6117079"/>
                  <a:pt x="11811631" y="6123064"/>
                  <a:pt x="11819520" y="6124398"/>
                </a:cubicBezTo>
                <a:lnTo>
                  <a:pt x="11825998" y="6125465"/>
                </a:lnTo>
                <a:cubicBezTo>
                  <a:pt x="11833886" y="6126799"/>
                  <a:pt x="11841318" y="6119252"/>
                  <a:pt x="11841889" y="6111819"/>
                </a:cubicBezTo>
                <a:cubicBezTo>
                  <a:pt x="11842538" y="6103242"/>
                  <a:pt x="11836136" y="6097258"/>
                  <a:pt x="11828247" y="6095923"/>
                </a:cubicBezTo>
                <a:lnTo>
                  <a:pt x="11821768" y="6094856"/>
                </a:lnTo>
                <a:cubicBezTo>
                  <a:pt x="11813841" y="6093522"/>
                  <a:pt x="11806447" y="6101031"/>
                  <a:pt x="11805876" y="6108503"/>
                </a:cubicBezTo>
                <a:close/>
                <a:moveTo>
                  <a:pt x="11826645" y="5923668"/>
                </a:moveTo>
                <a:cubicBezTo>
                  <a:pt x="11827979" y="5915777"/>
                  <a:pt x="11822186" y="5907963"/>
                  <a:pt x="11814336" y="5906705"/>
                </a:cubicBezTo>
                <a:cubicBezTo>
                  <a:pt x="11806372" y="5905447"/>
                  <a:pt x="11798711" y="5911127"/>
                  <a:pt x="11797377" y="5919017"/>
                </a:cubicBezTo>
                <a:lnTo>
                  <a:pt x="11796272" y="5925497"/>
                </a:lnTo>
                <a:cubicBezTo>
                  <a:pt x="11794976" y="5933388"/>
                  <a:pt x="11800731" y="5941202"/>
                  <a:pt x="11808581" y="5942422"/>
                </a:cubicBezTo>
                <a:cubicBezTo>
                  <a:pt x="11816547" y="5943718"/>
                  <a:pt x="11824206" y="5938038"/>
                  <a:pt x="11825540" y="5930110"/>
                </a:cubicBezTo>
                <a:lnTo>
                  <a:pt x="11826645" y="5923668"/>
                </a:lnTo>
                <a:close/>
                <a:moveTo>
                  <a:pt x="11838574" y="5852120"/>
                </a:moveTo>
                <a:cubicBezTo>
                  <a:pt x="11839413" y="5844038"/>
                  <a:pt x="11834306" y="5836644"/>
                  <a:pt x="11826150" y="5835271"/>
                </a:cubicBezTo>
                <a:lnTo>
                  <a:pt x="11819672" y="5834166"/>
                </a:lnTo>
                <a:cubicBezTo>
                  <a:pt x="11812049" y="5832908"/>
                  <a:pt x="11803665" y="5838740"/>
                  <a:pt x="11802827" y="5846631"/>
                </a:cubicBezTo>
                <a:cubicBezTo>
                  <a:pt x="11801988" y="5854712"/>
                  <a:pt x="11807095" y="5862106"/>
                  <a:pt x="11815251" y="5863479"/>
                </a:cubicBezTo>
                <a:lnTo>
                  <a:pt x="11821729" y="5864546"/>
                </a:lnTo>
                <a:cubicBezTo>
                  <a:pt x="11829352" y="5865842"/>
                  <a:pt x="11837774" y="5860010"/>
                  <a:pt x="11838574" y="5852120"/>
                </a:cubicBezTo>
                <a:close/>
                <a:moveTo>
                  <a:pt x="11848102" y="5794866"/>
                </a:moveTo>
                <a:cubicBezTo>
                  <a:pt x="11849397" y="5786976"/>
                  <a:pt x="11845205" y="5778971"/>
                  <a:pt x="11837050" y="5777065"/>
                </a:cubicBezTo>
                <a:cubicBezTo>
                  <a:pt x="11829656" y="5775349"/>
                  <a:pt x="11820586" y="5780191"/>
                  <a:pt x="11819252" y="5788119"/>
                </a:cubicBezTo>
                <a:lnTo>
                  <a:pt x="11818186" y="5794599"/>
                </a:lnTo>
                <a:cubicBezTo>
                  <a:pt x="11816852" y="5802490"/>
                  <a:pt x="11821081" y="5810495"/>
                  <a:pt x="11829237" y="5812400"/>
                </a:cubicBezTo>
                <a:cubicBezTo>
                  <a:pt x="11836630" y="5814154"/>
                  <a:pt x="11845700" y="5809275"/>
                  <a:pt x="11847034" y="5801346"/>
                </a:cubicBezTo>
                <a:lnTo>
                  <a:pt x="11848102" y="5794866"/>
                </a:lnTo>
                <a:close/>
                <a:moveTo>
                  <a:pt x="11873025" y="5731705"/>
                </a:moveTo>
                <a:cubicBezTo>
                  <a:pt x="11874664" y="5732696"/>
                  <a:pt x="11876493" y="5733458"/>
                  <a:pt x="11878628" y="5733839"/>
                </a:cubicBezTo>
                <a:cubicBezTo>
                  <a:pt x="11897378" y="5736965"/>
                  <a:pt x="11898216" y="5707347"/>
                  <a:pt x="11879694" y="5704221"/>
                </a:cubicBezTo>
                <a:cubicBezTo>
                  <a:pt x="11873559" y="5703192"/>
                  <a:pt x="11869519" y="5705822"/>
                  <a:pt x="11867309" y="5709748"/>
                </a:cubicBezTo>
                <a:cubicBezTo>
                  <a:pt x="11866394" y="5707652"/>
                  <a:pt x="11865137" y="5705784"/>
                  <a:pt x="11863232" y="5704373"/>
                </a:cubicBezTo>
                <a:cubicBezTo>
                  <a:pt x="11856791" y="5699685"/>
                  <a:pt x="11847491" y="5700180"/>
                  <a:pt x="11842423" y="5706737"/>
                </a:cubicBezTo>
                <a:cubicBezTo>
                  <a:pt x="11842232" y="5706966"/>
                  <a:pt x="11842043" y="5707194"/>
                  <a:pt x="11841852" y="5707461"/>
                </a:cubicBezTo>
                <a:cubicBezTo>
                  <a:pt x="11837774" y="5708605"/>
                  <a:pt x="11834154" y="5711273"/>
                  <a:pt x="11832781" y="5715580"/>
                </a:cubicBezTo>
                <a:cubicBezTo>
                  <a:pt x="11831066" y="5721146"/>
                  <a:pt x="11829961" y="5726482"/>
                  <a:pt x="11833048" y="5731857"/>
                </a:cubicBezTo>
                <a:cubicBezTo>
                  <a:pt x="11835449" y="5736012"/>
                  <a:pt x="11839450" y="5738375"/>
                  <a:pt x="11843757" y="5739061"/>
                </a:cubicBezTo>
                <a:lnTo>
                  <a:pt x="11846120" y="5744017"/>
                </a:lnTo>
                <a:cubicBezTo>
                  <a:pt x="11849436" y="5751030"/>
                  <a:pt x="11858391" y="5755147"/>
                  <a:pt x="11865670" y="5751488"/>
                </a:cubicBezTo>
                <a:cubicBezTo>
                  <a:pt x="11872721" y="5747981"/>
                  <a:pt x="11876721" y="5739443"/>
                  <a:pt x="11873178" y="5731933"/>
                </a:cubicBezTo>
                <a:lnTo>
                  <a:pt x="11873025" y="5731705"/>
                </a:lnTo>
                <a:close/>
                <a:moveTo>
                  <a:pt x="11927179" y="5840951"/>
                </a:moveTo>
                <a:cubicBezTo>
                  <a:pt x="11928360" y="5833213"/>
                  <a:pt x="11923749" y="5824903"/>
                  <a:pt x="11915594" y="5823493"/>
                </a:cubicBezTo>
                <a:lnTo>
                  <a:pt x="11909115" y="5822425"/>
                </a:lnTo>
                <a:cubicBezTo>
                  <a:pt x="11901494" y="5821130"/>
                  <a:pt x="11892919" y="5825933"/>
                  <a:pt x="11891660" y="5834013"/>
                </a:cubicBezTo>
                <a:cubicBezTo>
                  <a:pt x="11891318" y="5836186"/>
                  <a:pt x="11891546" y="5838397"/>
                  <a:pt x="11892080" y="5840493"/>
                </a:cubicBezTo>
                <a:cubicBezTo>
                  <a:pt x="11891775" y="5841408"/>
                  <a:pt x="11891280" y="5842285"/>
                  <a:pt x="11891128" y="5843314"/>
                </a:cubicBezTo>
                <a:lnTo>
                  <a:pt x="11890060" y="5849794"/>
                </a:lnTo>
                <a:cubicBezTo>
                  <a:pt x="11889298" y="5854331"/>
                  <a:pt x="11891623" y="5858828"/>
                  <a:pt x="11895091" y="5861992"/>
                </a:cubicBezTo>
                <a:cubicBezTo>
                  <a:pt x="11889565" y="5863860"/>
                  <a:pt x="11885944" y="5868663"/>
                  <a:pt x="11884916" y="5874953"/>
                </a:cubicBezTo>
                <a:lnTo>
                  <a:pt x="11883848" y="5881433"/>
                </a:lnTo>
                <a:cubicBezTo>
                  <a:pt x="11882553" y="5889094"/>
                  <a:pt x="11890251" y="5897023"/>
                  <a:pt x="11897682" y="5897175"/>
                </a:cubicBezTo>
                <a:cubicBezTo>
                  <a:pt x="11906371" y="5897328"/>
                  <a:pt x="11912012" y="5891572"/>
                  <a:pt x="11913383" y="5883339"/>
                </a:cubicBezTo>
                <a:lnTo>
                  <a:pt x="11914489" y="5876859"/>
                </a:lnTo>
                <a:cubicBezTo>
                  <a:pt x="11915213" y="5872475"/>
                  <a:pt x="11912888" y="5868168"/>
                  <a:pt x="11909458" y="5865118"/>
                </a:cubicBezTo>
                <a:cubicBezTo>
                  <a:pt x="11914794" y="5863327"/>
                  <a:pt x="11918528" y="5858714"/>
                  <a:pt x="11919558" y="5852577"/>
                </a:cubicBezTo>
                <a:lnTo>
                  <a:pt x="11919862" y="5850671"/>
                </a:lnTo>
                <a:cubicBezTo>
                  <a:pt x="11923558" y="5848689"/>
                  <a:pt x="11926493" y="5845373"/>
                  <a:pt x="11927179" y="5840951"/>
                </a:cubicBezTo>
                <a:close/>
                <a:moveTo>
                  <a:pt x="11918642" y="5722251"/>
                </a:moveTo>
                <a:cubicBezTo>
                  <a:pt x="11918299" y="5723128"/>
                  <a:pt x="11917919" y="5723890"/>
                  <a:pt x="11917537" y="5724691"/>
                </a:cubicBezTo>
                <a:cubicBezTo>
                  <a:pt x="11917499" y="5724691"/>
                  <a:pt x="11917461" y="5724691"/>
                  <a:pt x="11917423" y="5724729"/>
                </a:cubicBezTo>
                <a:cubicBezTo>
                  <a:pt x="11917347" y="5724767"/>
                  <a:pt x="11917233" y="5724767"/>
                  <a:pt x="11917156" y="5724805"/>
                </a:cubicBezTo>
                <a:cubicBezTo>
                  <a:pt x="11917004" y="5724805"/>
                  <a:pt x="11916623" y="5724843"/>
                  <a:pt x="11915822" y="5724919"/>
                </a:cubicBezTo>
                <a:cubicBezTo>
                  <a:pt x="11908810" y="5725529"/>
                  <a:pt x="11903322" y="5731018"/>
                  <a:pt x="11902369" y="5737841"/>
                </a:cubicBezTo>
                <a:cubicBezTo>
                  <a:pt x="11902103" y="5737994"/>
                  <a:pt x="11901722" y="5737994"/>
                  <a:pt x="11901455" y="5738185"/>
                </a:cubicBezTo>
                <a:cubicBezTo>
                  <a:pt x="11894024" y="5742949"/>
                  <a:pt x="11893566" y="5751412"/>
                  <a:pt x="11896996" y="5758654"/>
                </a:cubicBezTo>
                <a:lnTo>
                  <a:pt x="11899817" y="5764600"/>
                </a:lnTo>
                <a:cubicBezTo>
                  <a:pt x="11903246" y="5771843"/>
                  <a:pt x="11914146" y="5772986"/>
                  <a:pt x="11920281" y="5769060"/>
                </a:cubicBezTo>
                <a:cubicBezTo>
                  <a:pt x="11926303" y="5765172"/>
                  <a:pt x="11927599" y="5758921"/>
                  <a:pt x="11926112" y="5752822"/>
                </a:cubicBezTo>
                <a:cubicBezTo>
                  <a:pt x="11934610" y="5750154"/>
                  <a:pt x="11941775" y="5744436"/>
                  <a:pt x="11945129" y="5735554"/>
                </a:cubicBezTo>
                <a:cubicBezTo>
                  <a:pt x="11947872" y="5728350"/>
                  <a:pt x="11946386" y="5719202"/>
                  <a:pt x="11938574" y="5715695"/>
                </a:cubicBezTo>
                <a:cubicBezTo>
                  <a:pt x="11931829" y="5712722"/>
                  <a:pt x="11921577" y="5714513"/>
                  <a:pt x="11918642" y="5722251"/>
                </a:cubicBezTo>
                <a:close/>
                <a:moveTo>
                  <a:pt x="11957820" y="5714856"/>
                </a:moveTo>
                <a:cubicBezTo>
                  <a:pt x="11975045" y="5706661"/>
                  <a:pt x="11962545" y="5679788"/>
                  <a:pt x="11945320" y="5687983"/>
                </a:cubicBezTo>
                <a:cubicBezTo>
                  <a:pt x="11928094" y="5696217"/>
                  <a:pt x="11940594" y="5723052"/>
                  <a:pt x="11957820" y="5714856"/>
                </a:cubicBezTo>
                <a:close/>
                <a:moveTo>
                  <a:pt x="11954352" y="5764028"/>
                </a:moveTo>
                <a:cubicBezTo>
                  <a:pt x="11946386" y="5767841"/>
                  <a:pt x="11944290" y="5776036"/>
                  <a:pt x="11945967" y="5782859"/>
                </a:cubicBezTo>
                <a:cubicBezTo>
                  <a:pt x="11944557" y="5782135"/>
                  <a:pt x="11943147" y="5781411"/>
                  <a:pt x="11941356" y="5781105"/>
                </a:cubicBezTo>
                <a:cubicBezTo>
                  <a:pt x="11922567" y="5777980"/>
                  <a:pt x="11919367" y="5807407"/>
                  <a:pt x="11938154" y="5810533"/>
                </a:cubicBezTo>
                <a:cubicBezTo>
                  <a:pt x="11949893" y="5812515"/>
                  <a:pt x="11955570" y="5801727"/>
                  <a:pt x="11953551" y="5792617"/>
                </a:cubicBezTo>
                <a:cubicBezTo>
                  <a:pt x="11956372" y="5793799"/>
                  <a:pt x="11959725" y="5794028"/>
                  <a:pt x="11963611" y="5792160"/>
                </a:cubicBezTo>
                <a:cubicBezTo>
                  <a:pt x="11980532" y="5784117"/>
                  <a:pt x="11971539" y="5755833"/>
                  <a:pt x="11954352" y="5764028"/>
                </a:cubicBezTo>
                <a:close/>
                <a:moveTo>
                  <a:pt x="12022987" y="5602827"/>
                </a:moveTo>
                <a:lnTo>
                  <a:pt x="12020167" y="5596880"/>
                </a:lnTo>
                <a:cubicBezTo>
                  <a:pt x="12016966" y="5590133"/>
                  <a:pt x="12009763" y="5586321"/>
                  <a:pt x="12002484" y="5588342"/>
                </a:cubicBezTo>
                <a:cubicBezTo>
                  <a:pt x="12002064" y="5586321"/>
                  <a:pt x="12001303" y="5584416"/>
                  <a:pt x="12000045" y="5582739"/>
                </a:cubicBezTo>
                <a:cubicBezTo>
                  <a:pt x="11995205" y="5576182"/>
                  <a:pt x="11985868" y="5574963"/>
                  <a:pt x="11979352" y="5579613"/>
                </a:cubicBezTo>
                <a:cubicBezTo>
                  <a:pt x="11976836" y="5581404"/>
                  <a:pt x="11974321" y="5583234"/>
                  <a:pt x="11971768" y="5585026"/>
                </a:cubicBezTo>
                <a:cubicBezTo>
                  <a:pt x="11965250" y="5589676"/>
                  <a:pt x="11963955" y="5599396"/>
                  <a:pt x="11968681" y="5605724"/>
                </a:cubicBezTo>
                <a:cubicBezTo>
                  <a:pt x="11973520" y="5612280"/>
                  <a:pt x="11982857" y="5613500"/>
                  <a:pt x="11989375" y="5608849"/>
                </a:cubicBezTo>
                <a:lnTo>
                  <a:pt x="11992423" y="5606677"/>
                </a:lnTo>
                <a:cubicBezTo>
                  <a:pt x="11992537" y="5607058"/>
                  <a:pt x="11992461" y="5607477"/>
                  <a:pt x="11992652" y="5607858"/>
                </a:cubicBezTo>
                <a:lnTo>
                  <a:pt x="11995472" y="5613805"/>
                </a:lnTo>
                <a:cubicBezTo>
                  <a:pt x="11998902" y="5621009"/>
                  <a:pt x="12006943" y="5625164"/>
                  <a:pt x="12014717" y="5622076"/>
                </a:cubicBezTo>
                <a:cubicBezTo>
                  <a:pt x="12021805" y="5619256"/>
                  <a:pt x="12026455" y="5610069"/>
                  <a:pt x="12022987" y="5602827"/>
                </a:cubicBezTo>
                <a:close/>
                <a:moveTo>
                  <a:pt x="12043299" y="5545726"/>
                </a:moveTo>
                <a:cubicBezTo>
                  <a:pt x="12024587" y="5542600"/>
                  <a:pt x="12017994" y="5571494"/>
                  <a:pt x="12036859" y="5574619"/>
                </a:cubicBezTo>
                <a:cubicBezTo>
                  <a:pt x="12055571" y="5577745"/>
                  <a:pt x="12062164" y="5548852"/>
                  <a:pt x="12043299" y="5545726"/>
                </a:cubicBezTo>
                <a:close/>
                <a:moveTo>
                  <a:pt x="12047910" y="5484203"/>
                </a:moveTo>
                <a:cubicBezTo>
                  <a:pt x="12045739" y="5484432"/>
                  <a:pt x="12043567" y="5484089"/>
                  <a:pt x="12041432" y="5485232"/>
                </a:cubicBezTo>
                <a:lnTo>
                  <a:pt x="12035525" y="5488434"/>
                </a:lnTo>
                <a:cubicBezTo>
                  <a:pt x="12028589" y="5492208"/>
                  <a:pt x="12026341" y="5502843"/>
                  <a:pt x="12030762" y="5509247"/>
                </a:cubicBezTo>
                <a:cubicBezTo>
                  <a:pt x="12035678" y="5516336"/>
                  <a:pt x="12044138" y="5518052"/>
                  <a:pt x="12051608" y="5514012"/>
                </a:cubicBezTo>
                <a:lnTo>
                  <a:pt x="12057515" y="5510810"/>
                </a:lnTo>
                <a:cubicBezTo>
                  <a:pt x="12063803" y="5507379"/>
                  <a:pt x="12065937" y="5498497"/>
                  <a:pt x="12063078" y="5492055"/>
                </a:cubicBezTo>
                <a:cubicBezTo>
                  <a:pt x="12070890" y="5493275"/>
                  <a:pt x="12078818" y="5490454"/>
                  <a:pt x="12081333" y="5482183"/>
                </a:cubicBezTo>
                <a:cubicBezTo>
                  <a:pt x="12083429" y="5475283"/>
                  <a:pt x="12079351" y="5465030"/>
                  <a:pt x="12071424" y="5463734"/>
                </a:cubicBezTo>
                <a:lnTo>
                  <a:pt x="12064946" y="5462666"/>
                </a:lnTo>
                <a:cubicBezTo>
                  <a:pt x="12057058" y="5461332"/>
                  <a:pt x="12049016" y="5464229"/>
                  <a:pt x="12046501" y="5472577"/>
                </a:cubicBezTo>
                <a:cubicBezTo>
                  <a:pt x="12045396" y="5476122"/>
                  <a:pt x="12046005" y="5480544"/>
                  <a:pt x="12047910" y="5484203"/>
                </a:cubicBezTo>
                <a:close/>
                <a:moveTo>
                  <a:pt x="12017575" y="5437051"/>
                </a:moveTo>
                <a:lnTo>
                  <a:pt x="12011668" y="5440253"/>
                </a:lnTo>
                <a:cubicBezTo>
                  <a:pt x="12006371" y="5443150"/>
                  <a:pt x="12002903" y="5448448"/>
                  <a:pt x="12002866" y="5454166"/>
                </a:cubicBezTo>
                <a:cubicBezTo>
                  <a:pt x="12000007" y="5454204"/>
                  <a:pt x="11997187" y="5454738"/>
                  <a:pt x="11994862" y="5456224"/>
                </a:cubicBezTo>
                <a:cubicBezTo>
                  <a:pt x="11994062" y="5456720"/>
                  <a:pt x="11993643" y="5457482"/>
                  <a:pt x="11992957" y="5458092"/>
                </a:cubicBezTo>
                <a:cubicBezTo>
                  <a:pt x="11987050" y="5458893"/>
                  <a:pt x="11981752" y="5462780"/>
                  <a:pt x="11980304" y="5468918"/>
                </a:cubicBezTo>
                <a:cubicBezTo>
                  <a:pt x="11978970" y="5468803"/>
                  <a:pt x="11977598" y="5468880"/>
                  <a:pt x="11976227" y="5469147"/>
                </a:cubicBezTo>
                <a:cubicBezTo>
                  <a:pt x="11978246" y="5462133"/>
                  <a:pt x="11975693" y="5454433"/>
                  <a:pt x="11966432" y="5452870"/>
                </a:cubicBezTo>
                <a:cubicBezTo>
                  <a:pt x="11952827" y="5450583"/>
                  <a:pt x="11944595" y="5465144"/>
                  <a:pt x="11948445" y="5474331"/>
                </a:cubicBezTo>
                <a:cubicBezTo>
                  <a:pt x="11940670" y="5477113"/>
                  <a:pt x="11933163" y="5481496"/>
                  <a:pt x="11931104" y="5488243"/>
                </a:cubicBezTo>
                <a:cubicBezTo>
                  <a:pt x="11928170" y="5497811"/>
                  <a:pt x="11928970" y="5511382"/>
                  <a:pt x="11935830" y="5519157"/>
                </a:cubicBezTo>
                <a:cubicBezTo>
                  <a:pt x="11933315" y="5521330"/>
                  <a:pt x="11931943" y="5524418"/>
                  <a:pt x="11931256" y="5527734"/>
                </a:cubicBezTo>
                <a:cubicBezTo>
                  <a:pt x="11925997" y="5528802"/>
                  <a:pt x="11921615" y="5532651"/>
                  <a:pt x="11919710" y="5537988"/>
                </a:cubicBezTo>
                <a:lnTo>
                  <a:pt x="11916585" y="5546755"/>
                </a:lnTo>
                <a:cubicBezTo>
                  <a:pt x="11914908" y="5551482"/>
                  <a:pt x="11916585" y="5556475"/>
                  <a:pt x="11919786" y="5560211"/>
                </a:cubicBezTo>
                <a:cubicBezTo>
                  <a:pt x="11917308" y="5561049"/>
                  <a:pt x="11915365" y="5562574"/>
                  <a:pt x="11913803" y="5564480"/>
                </a:cubicBezTo>
                <a:cubicBezTo>
                  <a:pt x="11908315" y="5560668"/>
                  <a:pt x="11900883" y="5560249"/>
                  <a:pt x="11895624" y="5567186"/>
                </a:cubicBezTo>
                <a:cubicBezTo>
                  <a:pt x="11889451" y="5575267"/>
                  <a:pt x="11880990" y="5583463"/>
                  <a:pt x="11879085" y="5593869"/>
                </a:cubicBezTo>
                <a:cubicBezTo>
                  <a:pt x="11878818" y="5595279"/>
                  <a:pt x="11878742" y="5596613"/>
                  <a:pt x="11878703" y="5597909"/>
                </a:cubicBezTo>
                <a:lnTo>
                  <a:pt x="11877255" y="5601988"/>
                </a:lnTo>
                <a:cubicBezTo>
                  <a:pt x="11874587" y="5609536"/>
                  <a:pt x="11880075" y="5618189"/>
                  <a:pt x="11887430" y="5620285"/>
                </a:cubicBezTo>
                <a:cubicBezTo>
                  <a:pt x="11888041" y="5620437"/>
                  <a:pt x="11888612" y="5620514"/>
                  <a:pt x="11889184" y="5620590"/>
                </a:cubicBezTo>
                <a:cubicBezTo>
                  <a:pt x="11890708" y="5622153"/>
                  <a:pt x="11892309" y="5623639"/>
                  <a:pt x="11893948" y="5625050"/>
                </a:cubicBezTo>
                <a:cubicBezTo>
                  <a:pt x="11896044" y="5626803"/>
                  <a:pt x="11898749" y="5627832"/>
                  <a:pt x="11901531" y="5628290"/>
                </a:cubicBezTo>
                <a:cubicBezTo>
                  <a:pt x="11902828" y="5629815"/>
                  <a:pt x="11904276" y="5631073"/>
                  <a:pt x="11905951" y="5631682"/>
                </a:cubicBezTo>
                <a:cubicBezTo>
                  <a:pt x="11911706" y="5633741"/>
                  <a:pt x="11916928" y="5635266"/>
                  <a:pt x="11923026" y="5634008"/>
                </a:cubicBezTo>
                <a:cubicBezTo>
                  <a:pt x="11925731" y="5633436"/>
                  <a:pt x="11927599" y="5632749"/>
                  <a:pt x="11930076" y="5631339"/>
                </a:cubicBezTo>
                <a:cubicBezTo>
                  <a:pt x="11921958" y="5638315"/>
                  <a:pt x="11923749" y="5655773"/>
                  <a:pt x="11937926" y="5658136"/>
                </a:cubicBezTo>
                <a:cubicBezTo>
                  <a:pt x="11939451" y="5658365"/>
                  <a:pt x="11940670" y="5658136"/>
                  <a:pt x="11941965" y="5657984"/>
                </a:cubicBezTo>
                <a:cubicBezTo>
                  <a:pt x="11938269" y="5668848"/>
                  <a:pt x="11947454" y="5683180"/>
                  <a:pt x="11960449" y="5676967"/>
                </a:cubicBezTo>
                <a:cubicBezTo>
                  <a:pt x="11976570" y="5669267"/>
                  <a:pt x="11968033" y="5644681"/>
                  <a:pt x="11952636" y="5648607"/>
                </a:cubicBezTo>
                <a:cubicBezTo>
                  <a:pt x="11954885" y="5640640"/>
                  <a:pt x="11951379" y="5630386"/>
                  <a:pt x="11940747" y="5628633"/>
                </a:cubicBezTo>
                <a:cubicBezTo>
                  <a:pt x="11939756" y="5628480"/>
                  <a:pt x="11939031" y="5628709"/>
                  <a:pt x="11938117" y="5628709"/>
                </a:cubicBezTo>
                <a:cubicBezTo>
                  <a:pt x="11942422" y="5626994"/>
                  <a:pt x="11945891" y="5623754"/>
                  <a:pt x="11946920" y="5618531"/>
                </a:cubicBezTo>
                <a:cubicBezTo>
                  <a:pt x="11947720" y="5614491"/>
                  <a:pt x="11946463" y="5609726"/>
                  <a:pt x="11943795" y="5606181"/>
                </a:cubicBezTo>
                <a:cubicBezTo>
                  <a:pt x="11944290" y="5604389"/>
                  <a:pt x="11944443" y="5602560"/>
                  <a:pt x="11944519" y="5600540"/>
                </a:cubicBezTo>
                <a:cubicBezTo>
                  <a:pt x="11944633" y="5599854"/>
                  <a:pt x="11944747" y="5599167"/>
                  <a:pt x="11944900" y="5598481"/>
                </a:cubicBezTo>
                <a:cubicBezTo>
                  <a:pt x="11945777" y="5595889"/>
                  <a:pt x="11946349" y="5593145"/>
                  <a:pt x="11947225" y="5590553"/>
                </a:cubicBezTo>
                <a:cubicBezTo>
                  <a:pt x="11949779" y="5582853"/>
                  <a:pt x="11944786" y="5576983"/>
                  <a:pt x="11938308" y="5574581"/>
                </a:cubicBezTo>
                <a:cubicBezTo>
                  <a:pt x="11938574" y="5570922"/>
                  <a:pt x="11937583" y="5567415"/>
                  <a:pt x="11935297" y="5564556"/>
                </a:cubicBezTo>
                <a:cubicBezTo>
                  <a:pt x="11939641" y="5562993"/>
                  <a:pt x="11943261" y="5559601"/>
                  <a:pt x="11944900" y="5554950"/>
                </a:cubicBezTo>
                <a:cubicBezTo>
                  <a:pt x="11945929" y="5552015"/>
                  <a:pt x="11946958" y="5549118"/>
                  <a:pt x="11948025" y="5546183"/>
                </a:cubicBezTo>
                <a:cubicBezTo>
                  <a:pt x="11948177" y="5545802"/>
                  <a:pt x="11948063" y="5545383"/>
                  <a:pt x="11948140" y="5545001"/>
                </a:cubicBezTo>
                <a:cubicBezTo>
                  <a:pt x="11955876" y="5543172"/>
                  <a:pt x="11959954" y="5535319"/>
                  <a:pt x="11958848" y="5528001"/>
                </a:cubicBezTo>
                <a:cubicBezTo>
                  <a:pt x="11959038" y="5528001"/>
                  <a:pt x="11959268" y="5528077"/>
                  <a:pt x="11959458" y="5528077"/>
                </a:cubicBezTo>
                <a:cubicBezTo>
                  <a:pt x="11961440" y="5532613"/>
                  <a:pt x="11965518" y="5536006"/>
                  <a:pt x="11970929" y="5536882"/>
                </a:cubicBezTo>
                <a:lnTo>
                  <a:pt x="11983925" y="5539055"/>
                </a:lnTo>
                <a:cubicBezTo>
                  <a:pt x="11985144" y="5539245"/>
                  <a:pt x="11986402" y="5538979"/>
                  <a:pt x="11987621" y="5538827"/>
                </a:cubicBezTo>
                <a:cubicBezTo>
                  <a:pt x="11992080" y="5541990"/>
                  <a:pt x="11997948" y="5543172"/>
                  <a:pt x="12002980" y="5540351"/>
                </a:cubicBezTo>
                <a:cubicBezTo>
                  <a:pt x="12009916" y="5536463"/>
                  <a:pt x="12013764" y="5527505"/>
                  <a:pt x="12009725" y="5520072"/>
                </a:cubicBezTo>
                <a:lnTo>
                  <a:pt x="12006523" y="5514164"/>
                </a:lnTo>
                <a:cubicBezTo>
                  <a:pt x="12006066" y="5513287"/>
                  <a:pt x="12005266" y="5512601"/>
                  <a:pt x="12004618" y="5511839"/>
                </a:cubicBezTo>
                <a:cubicBezTo>
                  <a:pt x="12005380" y="5510504"/>
                  <a:pt x="12006600" y="5509666"/>
                  <a:pt x="12007134" y="5508141"/>
                </a:cubicBezTo>
                <a:cubicBezTo>
                  <a:pt x="12009496" y="5501547"/>
                  <a:pt x="12008543" y="5495181"/>
                  <a:pt x="12005914" y="5489501"/>
                </a:cubicBezTo>
                <a:cubicBezTo>
                  <a:pt x="12008925" y="5489501"/>
                  <a:pt x="12011898" y="5489006"/>
                  <a:pt x="12014336" y="5487443"/>
                </a:cubicBezTo>
                <a:cubicBezTo>
                  <a:pt x="12017957" y="5485080"/>
                  <a:pt x="12019671" y="5481687"/>
                  <a:pt x="12020319" y="5477952"/>
                </a:cubicBezTo>
                <a:cubicBezTo>
                  <a:pt x="12020967" y="5478066"/>
                  <a:pt x="12021539" y="5478561"/>
                  <a:pt x="12022148" y="5478561"/>
                </a:cubicBezTo>
                <a:cubicBezTo>
                  <a:pt x="12030990" y="5478866"/>
                  <a:pt x="12036096" y="5472158"/>
                  <a:pt x="12037430" y="5464229"/>
                </a:cubicBezTo>
                <a:lnTo>
                  <a:pt x="12038498" y="5457749"/>
                </a:lnTo>
                <a:cubicBezTo>
                  <a:pt x="12038726" y="5456415"/>
                  <a:pt x="12038346" y="5455195"/>
                  <a:pt x="12038040" y="5453899"/>
                </a:cubicBezTo>
                <a:cubicBezTo>
                  <a:pt x="12038803" y="5450888"/>
                  <a:pt x="12038840" y="5447686"/>
                  <a:pt x="12037392" y="5444484"/>
                </a:cubicBezTo>
                <a:cubicBezTo>
                  <a:pt x="12034382" y="5437546"/>
                  <a:pt x="12024778" y="5433163"/>
                  <a:pt x="12017575" y="5437051"/>
                </a:cubicBezTo>
                <a:close/>
                <a:moveTo>
                  <a:pt x="12041242" y="5257286"/>
                </a:moveTo>
                <a:lnTo>
                  <a:pt x="12048826" y="5251873"/>
                </a:lnTo>
                <a:cubicBezTo>
                  <a:pt x="12055342" y="5247222"/>
                  <a:pt x="12056828" y="5237655"/>
                  <a:pt x="12052179" y="5231213"/>
                </a:cubicBezTo>
                <a:cubicBezTo>
                  <a:pt x="12047453" y="5224694"/>
                  <a:pt x="12038040" y="5223208"/>
                  <a:pt x="12031524" y="5227858"/>
                </a:cubicBezTo>
                <a:lnTo>
                  <a:pt x="12023939" y="5233271"/>
                </a:lnTo>
                <a:cubicBezTo>
                  <a:pt x="12023064" y="5233919"/>
                  <a:pt x="12022492" y="5234796"/>
                  <a:pt x="12021805" y="5235596"/>
                </a:cubicBezTo>
                <a:cubicBezTo>
                  <a:pt x="12021501" y="5233309"/>
                  <a:pt x="12020930" y="5231060"/>
                  <a:pt x="12019785" y="5228963"/>
                </a:cubicBezTo>
                <a:lnTo>
                  <a:pt x="12016585" y="5223055"/>
                </a:lnTo>
                <a:cubicBezTo>
                  <a:pt x="12012698" y="5215889"/>
                  <a:pt x="12001989" y="5214631"/>
                  <a:pt x="11995625" y="5218862"/>
                </a:cubicBezTo>
                <a:cubicBezTo>
                  <a:pt x="11988307" y="5223703"/>
                  <a:pt x="11987545" y="5232623"/>
                  <a:pt x="11991432" y="5239827"/>
                </a:cubicBezTo>
                <a:lnTo>
                  <a:pt x="11994634" y="5245736"/>
                </a:lnTo>
                <a:cubicBezTo>
                  <a:pt x="11998521" y="5252902"/>
                  <a:pt x="12009230" y="5254160"/>
                  <a:pt x="12015594" y="5249929"/>
                </a:cubicBezTo>
                <a:cubicBezTo>
                  <a:pt x="12016699" y="5249166"/>
                  <a:pt x="12017385" y="5248213"/>
                  <a:pt x="12018223" y="5247298"/>
                </a:cubicBezTo>
                <a:cubicBezTo>
                  <a:pt x="12018528" y="5249662"/>
                  <a:pt x="12019176" y="5251949"/>
                  <a:pt x="12020624" y="5253931"/>
                </a:cubicBezTo>
                <a:cubicBezTo>
                  <a:pt x="12025273" y="5260488"/>
                  <a:pt x="12034725" y="5261936"/>
                  <a:pt x="12041242" y="5257286"/>
                </a:cubicBezTo>
                <a:close/>
                <a:moveTo>
                  <a:pt x="12058581" y="5314539"/>
                </a:moveTo>
                <a:cubicBezTo>
                  <a:pt x="12049321" y="5297462"/>
                  <a:pt x="12024587" y="5314920"/>
                  <a:pt x="12033810" y="5331845"/>
                </a:cubicBezTo>
                <a:cubicBezTo>
                  <a:pt x="12043071" y="5348884"/>
                  <a:pt x="12067765" y="5331464"/>
                  <a:pt x="12058581" y="5314539"/>
                </a:cubicBezTo>
                <a:close/>
                <a:moveTo>
                  <a:pt x="12091547" y="5309774"/>
                </a:moveTo>
                <a:cubicBezTo>
                  <a:pt x="12098634" y="5304666"/>
                  <a:pt x="12099968" y="5296280"/>
                  <a:pt x="12095929" y="5288847"/>
                </a:cubicBezTo>
                <a:lnTo>
                  <a:pt x="12092727" y="5282939"/>
                </a:lnTo>
                <a:cubicBezTo>
                  <a:pt x="12088954" y="5275963"/>
                  <a:pt x="12078056" y="5274057"/>
                  <a:pt x="12071806" y="5278556"/>
                </a:cubicBezTo>
                <a:cubicBezTo>
                  <a:pt x="12064717" y="5283664"/>
                  <a:pt x="12063383" y="5292049"/>
                  <a:pt x="12067422" y="5299482"/>
                </a:cubicBezTo>
                <a:lnTo>
                  <a:pt x="12070624" y="5305391"/>
                </a:lnTo>
                <a:cubicBezTo>
                  <a:pt x="12074397" y="5312366"/>
                  <a:pt x="12085297" y="5314272"/>
                  <a:pt x="12091547" y="5309774"/>
                </a:cubicBezTo>
                <a:close/>
                <a:moveTo>
                  <a:pt x="12128018" y="5301541"/>
                </a:moveTo>
                <a:cubicBezTo>
                  <a:pt x="12123254" y="5294451"/>
                  <a:pt x="12114679" y="5292468"/>
                  <a:pt x="12107248" y="5296547"/>
                </a:cubicBezTo>
                <a:lnTo>
                  <a:pt x="12101341" y="5299749"/>
                </a:lnTo>
                <a:cubicBezTo>
                  <a:pt x="12094366" y="5303523"/>
                  <a:pt x="12091927" y="5314005"/>
                  <a:pt x="12096348" y="5320524"/>
                </a:cubicBezTo>
                <a:cubicBezTo>
                  <a:pt x="12101111" y="5327614"/>
                  <a:pt x="12109686" y="5329595"/>
                  <a:pt x="12117118" y="5325555"/>
                </a:cubicBezTo>
                <a:lnTo>
                  <a:pt x="12123025" y="5322353"/>
                </a:lnTo>
                <a:cubicBezTo>
                  <a:pt x="12129961" y="5318541"/>
                  <a:pt x="12132438" y="5308097"/>
                  <a:pt x="12128018" y="5301541"/>
                </a:cubicBezTo>
                <a:close/>
                <a:moveTo>
                  <a:pt x="12134039" y="5176094"/>
                </a:moveTo>
                <a:cubicBezTo>
                  <a:pt x="12129275" y="5169004"/>
                  <a:pt x="12120700" y="5167021"/>
                  <a:pt x="12113268" y="5171100"/>
                </a:cubicBezTo>
                <a:lnTo>
                  <a:pt x="12107361" y="5174302"/>
                </a:lnTo>
                <a:cubicBezTo>
                  <a:pt x="12100426" y="5178076"/>
                  <a:pt x="12097949" y="5188558"/>
                  <a:pt x="12102370" y="5195077"/>
                </a:cubicBezTo>
                <a:cubicBezTo>
                  <a:pt x="12107134" y="5202167"/>
                  <a:pt x="12115670" y="5204149"/>
                  <a:pt x="12123139" y="5200070"/>
                </a:cubicBezTo>
                <a:lnTo>
                  <a:pt x="12129046" y="5196868"/>
                </a:lnTo>
                <a:cubicBezTo>
                  <a:pt x="12135982" y="5193094"/>
                  <a:pt x="12138421" y="5182612"/>
                  <a:pt x="12134039" y="5176094"/>
                </a:cubicBezTo>
                <a:close/>
                <a:moveTo>
                  <a:pt x="12146119" y="5071726"/>
                </a:moveTo>
                <a:cubicBezTo>
                  <a:pt x="12142309" y="5064789"/>
                  <a:pt x="12133314" y="5060787"/>
                  <a:pt x="12125884" y="5064827"/>
                </a:cubicBezTo>
                <a:lnTo>
                  <a:pt x="12114070" y="5071230"/>
                </a:lnTo>
                <a:cubicBezTo>
                  <a:pt x="12107134" y="5075005"/>
                  <a:pt x="12103132" y="5084115"/>
                  <a:pt x="12107172" y="5091471"/>
                </a:cubicBezTo>
                <a:cubicBezTo>
                  <a:pt x="12110982" y="5098409"/>
                  <a:pt x="12119977" y="5102411"/>
                  <a:pt x="12127407" y="5098371"/>
                </a:cubicBezTo>
                <a:lnTo>
                  <a:pt x="12139221" y="5091967"/>
                </a:lnTo>
                <a:cubicBezTo>
                  <a:pt x="12146157" y="5088193"/>
                  <a:pt x="12150159" y="5079083"/>
                  <a:pt x="12146119" y="5071726"/>
                </a:cubicBezTo>
                <a:close/>
                <a:moveTo>
                  <a:pt x="12160792" y="4593000"/>
                </a:moveTo>
                <a:cubicBezTo>
                  <a:pt x="12167956" y="4595325"/>
                  <a:pt x="12174740" y="4593686"/>
                  <a:pt x="12181410" y="4590751"/>
                </a:cubicBezTo>
                <a:cubicBezTo>
                  <a:pt x="12188688" y="4587587"/>
                  <a:pt x="12191051" y="4577524"/>
                  <a:pt x="12187506" y="4570892"/>
                </a:cubicBezTo>
                <a:cubicBezTo>
                  <a:pt x="12184267" y="4564754"/>
                  <a:pt x="12177865" y="4562620"/>
                  <a:pt x="12171615" y="4563725"/>
                </a:cubicBezTo>
                <a:cubicBezTo>
                  <a:pt x="12168223" y="4559685"/>
                  <a:pt x="12163155" y="4557398"/>
                  <a:pt x="12157362" y="4558732"/>
                </a:cubicBezTo>
                <a:cubicBezTo>
                  <a:pt x="12150198" y="4560371"/>
                  <a:pt x="12143833" y="4568795"/>
                  <a:pt x="12146348" y="4576380"/>
                </a:cubicBezTo>
                <a:cubicBezTo>
                  <a:pt x="12148787" y="4583775"/>
                  <a:pt x="12152980" y="4590484"/>
                  <a:pt x="12160792" y="4593000"/>
                </a:cubicBezTo>
                <a:close/>
                <a:moveTo>
                  <a:pt x="12156714" y="4873207"/>
                </a:moveTo>
                <a:cubicBezTo>
                  <a:pt x="12165975" y="4890207"/>
                  <a:pt x="12193299" y="4877362"/>
                  <a:pt x="12184001" y="4860246"/>
                </a:cubicBezTo>
                <a:cubicBezTo>
                  <a:pt x="12174778" y="4843208"/>
                  <a:pt x="12147416" y="4856053"/>
                  <a:pt x="12156714" y="4873207"/>
                </a:cubicBezTo>
                <a:close/>
                <a:moveTo>
                  <a:pt x="12168147" y="4769182"/>
                </a:moveTo>
                <a:cubicBezTo>
                  <a:pt x="12172987" y="4788089"/>
                  <a:pt x="12201645" y="4778445"/>
                  <a:pt x="12196844" y="4759691"/>
                </a:cubicBezTo>
                <a:cubicBezTo>
                  <a:pt x="12192042" y="4740822"/>
                  <a:pt x="12163383" y="4750428"/>
                  <a:pt x="12168147" y="4769182"/>
                </a:cubicBezTo>
                <a:close/>
                <a:moveTo>
                  <a:pt x="12195815" y="4896307"/>
                </a:moveTo>
                <a:cubicBezTo>
                  <a:pt x="12191051" y="4888187"/>
                  <a:pt x="12182819" y="4883537"/>
                  <a:pt x="12173749" y="4881821"/>
                </a:cubicBezTo>
                <a:cubicBezTo>
                  <a:pt x="12165975" y="4880373"/>
                  <a:pt x="12157362" y="4886434"/>
                  <a:pt x="12156448" y="4894400"/>
                </a:cubicBezTo>
                <a:cubicBezTo>
                  <a:pt x="12155494" y="4902748"/>
                  <a:pt x="12160678" y="4910143"/>
                  <a:pt x="12169023" y="4911706"/>
                </a:cubicBezTo>
                <a:cubicBezTo>
                  <a:pt x="12169481" y="4911782"/>
                  <a:pt x="12169519" y="4911782"/>
                  <a:pt x="12169748" y="4911821"/>
                </a:cubicBezTo>
                <a:cubicBezTo>
                  <a:pt x="12169900" y="4911897"/>
                  <a:pt x="12169900" y="4911897"/>
                  <a:pt x="12170014" y="4911935"/>
                </a:cubicBezTo>
                <a:cubicBezTo>
                  <a:pt x="12170014" y="4911935"/>
                  <a:pt x="12170014" y="4911935"/>
                  <a:pt x="12170014" y="4911935"/>
                </a:cubicBezTo>
                <a:cubicBezTo>
                  <a:pt x="12170585" y="4912697"/>
                  <a:pt x="12171119" y="4913497"/>
                  <a:pt x="12171576" y="4914336"/>
                </a:cubicBezTo>
                <a:cubicBezTo>
                  <a:pt x="12175692" y="4921388"/>
                  <a:pt x="12186706" y="4921922"/>
                  <a:pt x="12192728" y="4917424"/>
                </a:cubicBezTo>
                <a:cubicBezTo>
                  <a:pt x="12199892" y="4912125"/>
                  <a:pt x="12199969" y="4903358"/>
                  <a:pt x="12195815" y="4896307"/>
                </a:cubicBezTo>
                <a:close/>
                <a:moveTo>
                  <a:pt x="12239222" y="4654713"/>
                </a:moveTo>
                <a:cubicBezTo>
                  <a:pt x="12237926" y="4649682"/>
                  <a:pt x="12234611" y="4646594"/>
                  <a:pt x="12230838" y="4644688"/>
                </a:cubicBezTo>
                <a:cubicBezTo>
                  <a:pt x="12228741" y="4639123"/>
                  <a:pt x="12224016" y="4636683"/>
                  <a:pt x="12218833" y="4636798"/>
                </a:cubicBezTo>
                <a:cubicBezTo>
                  <a:pt x="12219595" y="4633329"/>
                  <a:pt x="12219367" y="4629670"/>
                  <a:pt x="12217499" y="4626087"/>
                </a:cubicBezTo>
                <a:cubicBezTo>
                  <a:pt x="12213079" y="4617662"/>
                  <a:pt x="12206715" y="4608209"/>
                  <a:pt x="12197224" y="4605160"/>
                </a:cubicBezTo>
                <a:cubicBezTo>
                  <a:pt x="12196119" y="4604474"/>
                  <a:pt x="12195015" y="4603902"/>
                  <a:pt x="12193795" y="4603444"/>
                </a:cubicBezTo>
                <a:cubicBezTo>
                  <a:pt x="12187888" y="4601157"/>
                  <a:pt x="12181294" y="4602377"/>
                  <a:pt x="12176874" y="4607142"/>
                </a:cubicBezTo>
                <a:cubicBezTo>
                  <a:pt x="12172453" y="4611868"/>
                  <a:pt x="12172720" y="4617129"/>
                  <a:pt x="12173558" y="4623037"/>
                </a:cubicBezTo>
                <a:cubicBezTo>
                  <a:pt x="12172910" y="4618387"/>
                  <a:pt x="12173521" y="4623571"/>
                  <a:pt x="12173558" y="4624486"/>
                </a:cubicBezTo>
                <a:cubicBezTo>
                  <a:pt x="12173635" y="4625705"/>
                  <a:pt x="12173558" y="4626925"/>
                  <a:pt x="12173596" y="4628145"/>
                </a:cubicBezTo>
                <a:cubicBezTo>
                  <a:pt x="12173596" y="4628335"/>
                  <a:pt x="12173596" y="4628450"/>
                  <a:pt x="12173558" y="4628602"/>
                </a:cubicBezTo>
                <a:cubicBezTo>
                  <a:pt x="12173482" y="4628984"/>
                  <a:pt x="12173406" y="4629403"/>
                  <a:pt x="12173330" y="4629746"/>
                </a:cubicBezTo>
                <a:cubicBezTo>
                  <a:pt x="12168490" y="4635578"/>
                  <a:pt x="12169253" y="4644917"/>
                  <a:pt x="12174701" y="4650025"/>
                </a:cubicBezTo>
                <a:cubicBezTo>
                  <a:pt x="12180876" y="4655857"/>
                  <a:pt x="12190174" y="4655056"/>
                  <a:pt x="12196081" y="4649339"/>
                </a:cubicBezTo>
                <a:cubicBezTo>
                  <a:pt x="12196692" y="4648729"/>
                  <a:pt x="12197110" y="4648043"/>
                  <a:pt x="12197644" y="4647395"/>
                </a:cubicBezTo>
                <a:cubicBezTo>
                  <a:pt x="12199474" y="4648309"/>
                  <a:pt x="12201531" y="4648653"/>
                  <a:pt x="12203589" y="4648843"/>
                </a:cubicBezTo>
                <a:cubicBezTo>
                  <a:pt x="12203208" y="4650520"/>
                  <a:pt x="12202979" y="4652312"/>
                  <a:pt x="12203246" y="4654294"/>
                </a:cubicBezTo>
                <a:cubicBezTo>
                  <a:pt x="12204085" y="4660469"/>
                  <a:pt x="12207895" y="4663671"/>
                  <a:pt x="12212354" y="4664815"/>
                </a:cubicBezTo>
                <a:cubicBezTo>
                  <a:pt x="12221310" y="4676021"/>
                  <a:pt x="12243414" y="4671066"/>
                  <a:pt x="12239222" y="4654713"/>
                </a:cubicBezTo>
                <a:close/>
                <a:moveTo>
                  <a:pt x="10905076" y="7422398"/>
                </a:moveTo>
                <a:cubicBezTo>
                  <a:pt x="10905076" y="7422436"/>
                  <a:pt x="10905000" y="7422475"/>
                  <a:pt x="10904962" y="7422551"/>
                </a:cubicBezTo>
                <a:lnTo>
                  <a:pt x="10905076" y="7422398"/>
                </a:lnTo>
                <a:lnTo>
                  <a:pt x="10905076" y="7422398"/>
                </a:lnTo>
                <a:close/>
                <a:moveTo>
                  <a:pt x="11081524" y="7242137"/>
                </a:moveTo>
                <a:cubicBezTo>
                  <a:pt x="11082134" y="7241489"/>
                  <a:pt x="11082782" y="7240841"/>
                  <a:pt x="11083392" y="7240155"/>
                </a:cubicBezTo>
                <a:cubicBezTo>
                  <a:pt x="11085221" y="7238211"/>
                  <a:pt x="11087012" y="7236267"/>
                  <a:pt x="11088842" y="7234323"/>
                </a:cubicBezTo>
                <a:cubicBezTo>
                  <a:pt x="11089260" y="7233865"/>
                  <a:pt x="11089642" y="7233408"/>
                  <a:pt x="11090060" y="7232989"/>
                </a:cubicBezTo>
                <a:cubicBezTo>
                  <a:pt x="11087203" y="7236038"/>
                  <a:pt x="11084383" y="7239088"/>
                  <a:pt x="11081524" y="7242137"/>
                </a:cubicBezTo>
                <a:close/>
                <a:moveTo>
                  <a:pt x="11057439" y="7263179"/>
                </a:moveTo>
                <a:cubicBezTo>
                  <a:pt x="11057287" y="7263064"/>
                  <a:pt x="11057134" y="7262912"/>
                  <a:pt x="11057020" y="7262759"/>
                </a:cubicBezTo>
                <a:cubicBezTo>
                  <a:pt x="11053818" y="7269163"/>
                  <a:pt x="11046159" y="7273089"/>
                  <a:pt x="11039032" y="7270231"/>
                </a:cubicBezTo>
                <a:cubicBezTo>
                  <a:pt x="11038727" y="7270497"/>
                  <a:pt x="11038613" y="7270878"/>
                  <a:pt x="11038270" y="7271107"/>
                </a:cubicBezTo>
                <a:cubicBezTo>
                  <a:pt x="11035831" y="7272822"/>
                  <a:pt x="11033354" y="7274576"/>
                  <a:pt x="11030914" y="7276330"/>
                </a:cubicBezTo>
                <a:cubicBezTo>
                  <a:pt x="11026989" y="7279074"/>
                  <a:pt x="11022225" y="7279722"/>
                  <a:pt x="11017920" y="7278540"/>
                </a:cubicBezTo>
                <a:cubicBezTo>
                  <a:pt x="11018148" y="7282085"/>
                  <a:pt x="11016929" y="7285401"/>
                  <a:pt x="11014679" y="7288184"/>
                </a:cubicBezTo>
                <a:cubicBezTo>
                  <a:pt x="11018491" y="7293749"/>
                  <a:pt x="11019138" y="7301182"/>
                  <a:pt x="11012813" y="7305833"/>
                </a:cubicBezTo>
                <a:cubicBezTo>
                  <a:pt x="11010640" y="7307434"/>
                  <a:pt x="11008659" y="7309264"/>
                  <a:pt x="11006524" y="7310826"/>
                </a:cubicBezTo>
                <a:cubicBezTo>
                  <a:pt x="11006029" y="7311284"/>
                  <a:pt x="11005572" y="7311741"/>
                  <a:pt x="11005076" y="7312236"/>
                </a:cubicBezTo>
                <a:cubicBezTo>
                  <a:pt x="11003856" y="7313838"/>
                  <a:pt x="11002713" y="7315172"/>
                  <a:pt x="11001341" y="7316315"/>
                </a:cubicBezTo>
                <a:cubicBezTo>
                  <a:pt x="11001456" y="7320622"/>
                  <a:pt x="10999817" y="7325082"/>
                  <a:pt x="10996920" y="7327827"/>
                </a:cubicBezTo>
                <a:cubicBezTo>
                  <a:pt x="10993186" y="7331334"/>
                  <a:pt x="10988613" y="7331982"/>
                  <a:pt x="10984231" y="7330953"/>
                </a:cubicBezTo>
                <a:cubicBezTo>
                  <a:pt x="10984954" y="7331448"/>
                  <a:pt x="10985678" y="7331677"/>
                  <a:pt x="10986365" y="7332363"/>
                </a:cubicBezTo>
                <a:cubicBezTo>
                  <a:pt x="10988231" y="7334193"/>
                  <a:pt x="10989375" y="7336213"/>
                  <a:pt x="10990061" y="7338272"/>
                </a:cubicBezTo>
                <a:cubicBezTo>
                  <a:pt x="11012927" y="7314905"/>
                  <a:pt x="11035336" y="7291119"/>
                  <a:pt x="11057668" y="7267257"/>
                </a:cubicBezTo>
                <a:cubicBezTo>
                  <a:pt x="11057439" y="7265923"/>
                  <a:pt x="11057173" y="7264551"/>
                  <a:pt x="11057439" y="7263179"/>
                </a:cubicBezTo>
                <a:close/>
                <a:moveTo>
                  <a:pt x="10730077" y="2431470"/>
                </a:moveTo>
                <a:cubicBezTo>
                  <a:pt x="10741624" y="2433224"/>
                  <a:pt x="10752409" y="2434672"/>
                  <a:pt x="10762850" y="2436121"/>
                </a:cubicBezTo>
                <a:cubicBezTo>
                  <a:pt x="10791471" y="2439551"/>
                  <a:pt x="10781182" y="2438103"/>
                  <a:pt x="10730077" y="2431470"/>
                </a:cubicBezTo>
                <a:close/>
                <a:moveTo>
                  <a:pt x="1253368" y="8491117"/>
                </a:moveTo>
                <a:cubicBezTo>
                  <a:pt x="1233475" y="8621901"/>
                  <a:pt x="1245441" y="8762709"/>
                  <a:pt x="1299367" y="8909845"/>
                </a:cubicBezTo>
                <a:cubicBezTo>
                  <a:pt x="1441973" y="9298804"/>
                  <a:pt x="1798757" y="9413692"/>
                  <a:pt x="2177491" y="9443424"/>
                </a:cubicBezTo>
                <a:cubicBezTo>
                  <a:pt x="2522765" y="9470564"/>
                  <a:pt x="2892354" y="9530104"/>
                  <a:pt x="3235265" y="9458290"/>
                </a:cubicBezTo>
                <a:cubicBezTo>
                  <a:pt x="3643001" y="9372829"/>
                  <a:pt x="3935340" y="9025610"/>
                  <a:pt x="3936636" y="8606615"/>
                </a:cubicBezTo>
                <a:cubicBezTo>
                  <a:pt x="3937513" y="8322483"/>
                  <a:pt x="3823450" y="8043267"/>
                  <a:pt x="3644030" y="7821877"/>
                </a:cubicBezTo>
                <a:cubicBezTo>
                  <a:pt x="3644030" y="7821877"/>
                  <a:pt x="3643992" y="7821838"/>
                  <a:pt x="3643992" y="7821838"/>
                </a:cubicBezTo>
                <a:cubicBezTo>
                  <a:pt x="3598107" y="7840135"/>
                  <a:pt x="3547993" y="7851494"/>
                  <a:pt x="3494449" y="7853744"/>
                </a:cubicBezTo>
                <a:cubicBezTo>
                  <a:pt x="2954815" y="7876996"/>
                  <a:pt x="2265791" y="7712325"/>
                  <a:pt x="1983017" y="8325647"/>
                </a:cubicBezTo>
                <a:cubicBezTo>
                  <a:pt x="1945289" y="8407600"/>
                  <a:pt x="1922423" y="8491460"/>
                  <a:pt x="1900700" y="8578370"/>
                </a:cubicBezTo>
                <a:cubicBezTo>
                  <a:pt x="1892697" y="8609245"/>
                  <a:pt x="1883551" y="8640883"/>
                  <a:pt x="1876310" y="8672141"/>
                </a:cubicBezTo>
                <a:cubicBezTo>
                  <a:pt x="1830959" y="8673665"/>
                  <a:pt x="1747118" y="8652700"/>
                  <a:pt x="1689572" y="8626399"/>
                </a:cubicBezTo>
                <a:cubicBezTo>
                  <a:pt x="1668117" y="8616564"/>
                  <a:pt x="1646699" y="8606387"/>
                  <a:pt x="1625319" y="8596018"/>
                </a:cubicBezTo>
                <a:cubicBezTo>
                  <a:pt x="1622995" y="8594875"/>
                  <a:pt x="1620670" y="8593731"/>
                  <a:pt x="1618345" y="8592588"/>
                </a:cubicBezTo>
                <a:cubicBezTo>
                  <a:pt x="1598909" y="8583097"/>
                  <a:pt x="1579511" y="8573491"/>
                  <a:pt x="1560113" y="8563771"/>
                </a:cubicBezTo>
                <a:cubicBezTo>
                  <a:pt x="1558780" y="8563123"/>
                  <a:pt x="1557484" y="8562436"/>
                  <a:pt x="1556150" y="8561788"/>
                </a:cubicBezTo>
                <a:cubicBezTo>
                  <a:pt x="1530998" y="8549133"/>
                  <a:pt x="1505807" y="8536478"/>
                  <a:pt x="1480655" y="8523823"/>
                </a:cubicBezTo>
                <a:cubicBezTo>
                  <a:pt x="1469641" y="8518295"/>
                  <a:pt x="1458589" y="8512769"/>
                  <a:pt x="1447575" y="8507317"/>
                </a:cubicBezTo>
                <a:cubicBezTo>
                  <a:pt x="1437934" y="8502515"/>
                  <a:pt x="1428254" y="8497788"/>
                  <a:pt x="1418574" y="8493062"/>
                </a:cubicBezTo>
                <a:cubicBezTo>
                  <a:pt x="1406722" y="8487267"/>
                  <a:pt x="1394870" y="8481626"/>
                  <a:pt x="1383018" y="8475984"/>
                </a:cubicBezTo>
                <a:cubicBezTo>
                  <a:pt x="1374062" y="8471753"/>
                  <a:pt x="1365106" y="8467522"/>
                  <a:pt x="1356112" y="8463367"/>
                </a:cubicBezTo>
                <a:cubicBezTo>
                  <a:pt x="1343688" y="8457650"/>
                  <a:pt x="1331227" y="8452122"/>
                  <a:pt x="1318764" y="8446633"/>
                </a:cubicBezTo>
                <a:cubicBezTo>
                  <a:pt x="1310342" y="8442936"/>
                  <a:pt x="1301920" y="8439162"/>
                  <a:pt x="1293498" y="8435579"/>
                </a:cubicBezTo>
                <a:cubicBezTo>
                  <a:pt x="1279854" y="8429785"/>
                  <a:pt x="1266135" y="8424372"/>
                  <a:pt x="1252416" y="8418998"/>
                </a:cubicBezTo>
                <a:cubicBezTo>
                  <a:pt x="1245098" y="8416139"/>
                  <a:pt x="1237820" y="8413089"/>
                  <a:pt x="1230502" y="8410345"/>
                </a:cubicBezTo>
                <a:cubicBezTo>
                  <a:pt x="1211867" y="8403369"/>
                  <a:pt x="1193117" y="8396889"/>
                  <a:pt x="1174252" y="8390828"/>
                </a:cubicBezTo>
                <a:cubicBezTo>
                  <a:pt x="1171966" y="8390104"/>
                  <a:pt x="1169755" y="8389189"/>
                  <a:pt x="1167469" y="8388465"/>
                </a:cubicBezTo>
                <a:cubicBezTo>
                  <a:pt x="1167469" y="8388465"/>
                  <a:pt x="1167469" y="8388465"/>
                  <a:pt x="1167507" y="8388503"/>
                </a:cubicBezTo>
                <a:cubicBezTo>
                  <a:pt x="1188734" y="8426583"/>
                  <a:pt x="1217012" y="8461576"/>
                  <a:pt x="1253368" y="8491117"/>
                </a:cubicBezTo>
                <a:close/>
                <a:moveTo>
                  <a:pt x="570937" y="5606486"/>
                </a:moveTo>
                <a:cubicBezTo>
                  <a:pt x="977759" y="5562879"/>
                  <a:pt x="1375815" y="5408157"/>
                  <a:pt x="1620670" y="5065398"/>
                </a:cubicBezTo>
                <a:cubicBezTo>
                  <a:pt x="1743726" y="4893142"/>
                  <a:pt x="1817850" y="4690583"/>
                  <a:pt x="1827606" y="4478074"/>
                </a:cubicBezTo>
                <a:cubicBezTo>
                  <a:pt x="1832255" y="4377289"/>
                  <a:pt x="1819183" y="4272540"/>
                  <a:pt x="1791592" y="4175263"/>
                </a:cubicBezTo>
                <a:cubicBezTo>
                  <a:pt x="1799366" y="4172633"/>
                  <a:pt x="1807293" y="4170384"/>
                  <a:pt x="1815029" y="4167639"/>
                </a:cubicBezTo>
                <a:cubicBezTo>
                  <a:pt x="1952491" y="4119115"/>
                  <a:pt x="2090410" y="4058545"/>
                  <a:pt x="2213886" y="3980364"/>
                </a:cubicBezTo>
                <a:cubicBezTo>
                  <a:pt x="2455540" y="3827396"/>
                  <a:pt x="2659998" y="3613020"/>
                  <a:pt x="2772689" y="3348251"/>
                </a:cubicBezTo>
                <a:cubicBezTo>
                  <a:pt x="3003062" y="2807011"/>
                  <a:pt x="2822498" y="2139676"/>
                  <a:pt x="2369031" y="1767757"/>
                </a:cubicBezTo>
                <a:cubicBezTo>
                  <a:pt x="2191706" y="1622336"/>
                  <a:pt x="1986447" y="1520331"/>
                  <a:pt x="1769222" y="1460181"/>
                </a:cubicBezTo>
                <a:cubicBezTo>
                  <a:pt x="1769222" y="1460181"/>
                  <a:pt x="1769183" y="1460181"/>
                  <a:pt x="1769183" y="1460181"/>
                </a:cubicBezTo>
                <a:cubicBezTo>
                  <a:pt x="1768345" y="1460715"/>
                  <a:pt x="1767545" y="1461286"/>
                  <a:pt x="1766706" y="1461820"/>
                </a:cubicBezTo>
                <a:cubicBezTo>
                  <a:pt x="1739572" y="1479049"/>
                  <a:pt x="1712667" y="1496622"/>
                  <a:pt x="1685952" y="1514538"/>
                </a:cubicBezTo>
                <a:cubicBezTo>
                  <a:pt x="1683856" y="1515948"/>
                  <a:pt x="1681760" y="1517358"/>
                  <a:pt x="1679664" y="1518769"/>
                </a:cubicBezTo>
                <a:cubicBezTo>
                  <a:pt x="1652873" y="1536799"/>
                  <a:pt x="1626310" y="1555210"/>
                  <a:pt x="1599976" y="1573926"/>
                </a:cubicBezTo>
                <a:cubicBezTo>
                  <a:pt x="1598376" y="1575069"/>
                  <a:pt x="1596813" y="1576175"/>
                  <a:pt x="1595251" y="1577318"/>
                </a:cubicBezTo>
                <a:cubicBezTo>
                  <a:pt x="1568269" y="1596568"/>
                  <a:pt x="1541554" y="1616161"/>
                  <a:pt x="1515068" y="1636096"/>
                </a:cubicBezTo>
                <a:cubicBezTo>
                  <a:pt x="1514839" y="1636287"/>
                  <a:pt x="1514611" y="1636478"/>
                  <a:pt x="1514344" y="1636630"/>
                </a:cubicBezTo>
                <a:cubicBezTo>
                  <a:pt x="1323566" y="1780564"/>
                  <a:pt x="1145746" y="1942757"/>
                  <a:pt x="983932" y="2119778"/>
                </a:cubicBezTo>
                <a:cubicBezTo>
                  <a:pt x="982370" y="2121455"/>
                  <a:pt x="980807" y="2123132"/>
                  <a:pt x="979283" y="2124810"/>
                </a:cubicBezTo>
                <a:cubicBezTo>
                  <a:pt x="959314" y="2146728"/>
                  <a:pt x="939687" y="2168951"/>
                  <a:pt x="920213" y="2191326"/>
                </a:cubicBezTo>
                <a:cubicBezTo>
                  <a:pt x="916059" y="2196129"/>
                  <a:pt x="911829" y="2200855"/>
                  <a:pt x="907675" y="2205696"/>
                </a:cubicBezTo>
                <a:cubicBezTo>
                  <a:pt x="889801" y="2226395"/>
                  <a:pt x="872271" y="2247360"/>
                  <a:pt x="854855" y="2268439"/>
                </a:cubicBezTo>
                <a:cubicBezTo>
                  <a:pt x="849329" y="2275148"/>
                  <a:pt x="843765" y="2281818"/>
                  <a:pt x="838277" y="2288565"/>
                </a:cubicBezTo>
                <a:cubicBezTo>
                  <a:pt x="821928" y="2308615"/>
                  <a:pt x="805808" y="2328856"/>
                  <a:pt x="789840" y="2349249"/>
                </a:cubicBezTo>
                <a:cubicBezTo>
                  <a:pt x="783590" y="2357178"/>
                  <a:pt x="777378" y="2365183"/>
                  <a:pt x="771204" y="2373188"/>
                </a:cubicBezTo>
                <a:cubicBezTo>
                  <a:pt x="755998" y="2392933"/>
                  <a:pt x="740983" y="2412792"/>
                  <a:pt x="726120" y="2432805"/>
                </a:cubicBezTo>
                <a:cubicBezTo>
                  <a:pt x="719527" y="2441686"/>
                  <a:pt x="713010" y="2450644"/>
                  <a:pt x="706494" y="2459602"/>
                </a:cubicBezTo>
                <a:cubicBezTo>
                  <a:pt x="692241" y="2479156"/>
                  <a:pt x="678140" y="2498825"/>
                  <a:pt x="664268" y="2518647"/>
                </a:cubicBezTo>
                <a:cubicBezTo>
                  <a:pt x="657523" y="2528291"/>
                  <a:pt x="650892" y="2538011"/>
                  <a:pt x="644222" y="2547693"/>
                </a:cubicBezTo>
                <a:cubicBezTo>
                  <a:pt x="630808" y="2567171"/>
                  <a:pt x="617507" y="2586726"/>
                  <a:pt x="604474" y="2606471"/>
                </a:cubicBezTo>
                <a:cubicBezTo>
                  <a:pt x="597728" y="2616725"/>
                  <a:pt x="591135" y="2627055"/>
                  <a:pt x="584466" y="2637347"/>
                </a:cubicBezTo>
                <a:cubicBezTo>
                  <a:pt x="571776" y="2656940"/>
                  <a:pt x="559123" y="2676532"/>
                  <a:pt x="546814" y="2696354"/>
                </a:cubicBezTo>
                <a:cubicBezTo>
                  <a:pt x="540335" y="2706722"/>
                  <a:pt x="534123" y="2717281"/>
                  <a:pt x="527759" y="2727725"/>
                </a:cubicBezTo>
                <a:cubicBezTo>
                  <a:pt x="515602" y="2747699"/>
                  <a:pt x="503369" y="2767711"/>
                  <a:pt x="491593" y="2787913"/>
                </a:cubicBezTo>
                <a:cubicBezTo>
                  <a:pt x="485876" y="2797710"/>
                  <a:pt x="480427" y="2807621"/>
                  <a:pt x="474825" y="2817455"/>
                </a:cubicBezTo>
                <a:cubicBezTo>
                  <a:pt x="436524" y="2884391"/>
                  <a:pt x="400320" y="2952470"/>
                  <a:pt x="366212" y="3021540"/>
                </a:cubicBezTo>
                <a:cubicBezTo>
                  <a:pt x="358437" y="3037245"/>
                  <a:pt x="350549" y="3052911"/>
                  <a:pt x="343003" y="3068730"/>
                </a:cubicBezTo>
                <a:cubicBezTo>
                  <a:pt x="335495" y="3084435"/>
                  <a:pt x="328369" y="3100330"/>
                  <a:pt x="321128" y="3116149"/>
                </a:cubicBezTo>
                <a:cubicBezTo>
                  <a:pt x="313316" y="3133188"/>
                  <a:pt x="305389" y="3150150"/>
                  <a:pt x="297843" y="3167266"/>
                </a:cubicBezTo>
                <a:cubicBezTo>
                  <a:pt x="291021" y="3182704"/>
                  <a:pt x="284543" y="3198256"/>
                  <a:pt x="277950" y="3213770"/>
                </a:cubicBezTo>
                <a:cubicBezTo>
                  <a:pt x="270366" y="3231571"/>
                  <a:pt x="262782" y="3249410"/>
                  <a:pt x="255503" y="3267326"/>
                </a:cubicBezTo>
                <a:cubicBezTo>
                  <a:pt x="249329" y="3282497"/>
                  <a:pt x="243384" y="3297820"/>
                  <a:pt x="237439" y="3313068"/>
                </a:cubicBezTo>
                <a:cubicBezTo>
                  <a:pt x="230236" y="3331517"/>
                  <a:pt x="223072" y="3349966"/>
                  <a:pt x="216136" y="3368530"/>
                </a:cubicBezTo>
                <a:cubicBezTo>
                  <a:pt x="210534" y="3383586"/>
                  <a:pt x="205122" y="3398719"/>
                  <a:pt x="199710" y="3413852"/>
                </a:cubicBezTo>
                <a:cubicBezTo>
                  <a:pt x="192927" y="3432873"/>
                  <a:pt x="186258" y="3451894"/>
                  <a:pt x="179779" y="3470991"/>
                </a:cubicBezTo>
                <a:cubicBezTo>
                  <a:pt x="174749" y="3485895"/>
                  <a:pt x="169832" y="3500838"/>
                  <a:pt x="164992" y="3515780"/>
                </a:cubicBezTo>
                <a:cubicBezTo>
                  <a:pt x="158666" y="3535373"/>
                  <a:pt x="152492" y="3555042"/>
                  <a:pt x="146509" y="3574749"/>
                </a:cubicBezTo>
                <a:cubicBezTo>
                  <a:pt x="142050" y="3589424"/>
                  <a:pt x="137630" y="3604100"/>
                  <a:pt x="133361" y="3618813"/>
                </a:cubicBezTo>
                <a:cubicBezTo>
                  <a:pt x="127493" y="3639093"/>
                  <a:pt x="121852" y="3659447"/>
                  <a:pt x="116326" y="3679841"/>
                </a:cubicBezTo>
                <a:cubicBezTo>
                  <a:pt x="112439" y="3694135"/>
                  <a:pt x="108552" y="3708391"/>
                  <a:pt x="104893" y="3722724"/>
                </a:cubicBezTo>
                <a:cubicBezTo>
                  <a:pt x="99406" y="3744032"/>
                  <a:pt x="94299" y="3765378"/>
                  <a:pt x="89230" y="3786800"/>
                </a:cubicBezTo>
                <a:cubicBezTo>
                  <a:pt x="86029" y="3800370"/>
                  <a:pt x="82714" y="3813902"/>
                  <a:pt x="79665" y="3827511"/>
                </a:cubicBezTo>
                <a:cubicBezTo>
                  <a:pt x="74558" y="3850305"/>
                  <a:pt x="69871" y="3873214"/>
                  <a:pt x="65259" y="3896085"/>
                </a:cubicBezTo>
                <a:cubicBezTo>
                  <a:pt x="62744" y="3908474"/>
                  <a:pt x="60076" y="3920786"/>
                  <a:pt x="57714" y="3933212"/>
                </a:cubicBezTo>
                <a:cubicBezTo>
                  <a:pt x="52721" y="3959438"/>
                  <a:pt x="48224" y="3985739"/>
                  <a:pt x="43842" y="4012079"/>
                </a:cubicBezTo>
                <a:cubicBezTo>
                  <a:pt x="42317" y="4021227"/>
                  <a:pt x="40602" y="4030299"/>
                  <a:pt x="39154" y="4039448"/>
                </a:cubicBezTo>
                <a:cubicBezTo>
                  <a:pt x="33514" y="4075279"/>
                  <a:pt x="28369" y="4111186"/>
                  <a:pt x="23910" y="4147246"/>
                </a:cubicBezTo>
                <a:cubicBezTo>
                  <a:pt x="19299" y="4184487"/>
                  <a:pt x="15564" y="4221920"/>
                  <a:pt x="12287" y="4259428"/>
                </a:cubicBezTo>
                <a:cubicBezTo>
                  <a:pt x="11410" y="4269682"/>
                  <a:pt x="10648" y="4279935"/>
                  <a:pt x="9848" y="4290151"/>
                </a:cubicBezTo>
                <a:cubicBezTo>
                  <a:pt x="7599" y="4318854"/>
                  <a:pt x="5770" y="4347671"/>
                  <a:pt x="4322" y="4376489"/>
                </a:cubicBezTo>
                <a:cubicBezTo>
                  <a:pt x="3788" y="4386743"/>
                  <a:pt x="3179" y="4396958"/>
                  <a:pt x="2759" y="4407212"/>
                </a:cubicBezTo>
                <a:cubicBezTo>
                  <a:pt x="1273" y="4443653"/>
                  <a:pt x="282" y="4480132"/>
                  <a:pt x="15" y="4516649"/>
                </a:cubicBezTo>
                <a:cubicBezTo>
                  <a:pt x="-61" y="4526865"/>
                  <a:pt x="168" y="4537081"/>
                  <a:pt x="206" y="4547258"/>
                </a:cubicBezTo>
                <a:cubicBezTo>
                  <a:pt x="282" y="4573903"/>
                  <a:pt x="587" y="4600586"/>
                  <a:pt x="1311" y="4627230"/>
                </a:cubicBezTo>
                <a:cubicBezTo>
                  <a:pt x="1730" y="4642706"/>
                  <a:pt x="2264" y="4658182"/>
                  <a:pt x="2874" y="4673658"/>
                </a:cubicBezTo>
                <a:cubicBezTo>
                  <a:pt x="3788" y="4695767"/>
                  <a:pt x="4970" y="4717837"/>
                  <a:pt x="6342" y="4739907"/>
                </a:cubicBezTo>
                <a:cubicBezTo>
                  <a:pt x="7333" y="4755917"/>
                  <a:pt x="8095" y="4771965"/>
                  <a:pt x="9314" y="4787975"/>
                </a:cubicBezTo>
                <a:cubicBezTo>
                  <a:pt x="11753" y="4820032"/>
                  <a:pt x="14650" y="4852089"/>
                  <a:pt x="18003" y="4884108"/>
                </a:cubicBezTo>
                <a:cubicBezTo>
                  <a:pt x="20176" y="4904959"/>
                  <a:pt x="22805" y="4925734"/>
                  <a:pt x="25358" y="4946508"/>
                </a:cubicBezTo>
                <a:cubicBezTo>
                  <a:pt x="27150" y="4961031"/>
                  <a:pt x="28979" y="4975516"/>
                  <a:pt x="30961" y="4990001"/>
                </a:cubicBezTo>
                <a:cubicBezTo>
                  <a:pt x="34086" y="5012605"/>
                  <a:pt x="37325" y="5035209"/>
                  <a:pt x="40869" y="5057775"/>
                </a:cubicBezTo>
                <a:cubicBezTo>
                  <a:pt x="42393" y="5067381"/>
                  <a:pt x="44108" y="5076910"/>
                  <a:pt x="45709" y="5086516"/>
                </a:cubicBezTo>
                <a:cubicBezTo>
                  <a:pt x="54627" y="5139729"/>
                  <a:pt x="64650" y="5192751"/>
                  <a:pt x="76159" y="5245431"/>
                </a:cubicBezTo>
                <a:cubicBezTo>
                  <a:pt x="76235" y="5245812"/>
                  <a:pt x="76311" y="5246155"/>
                  <a:pt x="76387" y="5246536"/>
                </a:cubicBezTo>
                <a:cubicBezTo>
                  <a:pt x="82371" y="5273791"/>
                  <a:pt x="88773" y="5300931"/>
                  <a:pt x="95442" y="5327995"/>
                </a:cubicBezTo>
                <a:cubicBezTo>
                  <a:pt x="96852" y="5333674"/>
                  <a:pt x="98262" y="5339354"/>
                  <a:pt x="99711" y="5345034"/>
                </a:cubicBezTo>
                <a:cubicBezTo>
                  <a:pt x="121471" y="5431333"/>
                  <a:pt x="146662" y="5516603"/>
                  <a:pt x="175435" y="5600387"/>
                </a:cubicBezTo>
                <a:cubicBezTo>
                  <a:pt x="175549" y="5600730"/>
                  <a:pt x="175663" y="5601111"/>
                  <a:pt x="175778" y="5601454"/>
                </a:cubicBezTo>
                <a:cubicBezTo>
                  <a:pt x="301921" y="5619751"/>
                  <a:pt x="433628" y="5621238"/>
                  <a:pt x="570937" y="5606486"/>
                </a:cubicBezTo>
                <a:close/>
                <a:moveTo>
                  <a:pt x="9949475" y="11270275"/>
                </a:moveTo>
                <a:cubicBezTo>
                  <a:pt x="9956373" y="11262842"/>
                  <a:pt x="9963652" y="11255829"/>
                  <a:pt x="9970473" y="11248358"/>
                </a:cubicBezTo>
                <a:cubicBezTo>
                  <a:pt x="9970550" y="11248281"/>
                  <a:pt x="9970625" y="11248167"/>
                  <a:pt x="9970702" y="11248091"/>
                </a:cubicBezTo>
                <a:cubicBezTo>
                  <a:pt x="9978971" y="11239018"/>
                  <a:pt x="9986708" y="11229413"/>
                  <a:pt x="9994901" y="11220227"/>
                </a:cubicBezTo>
                <a:cubicBezTo>
                  <a:pt x="9979887" y="11237037"/>
                  <a:pt x="9964795" y="11253771"/>
                  <a:pt x="9949475" y="11270275"/>
                </a:cubicBezTo>
                <a:close/>
                <a:moveTo>
                  <a:pt x="10072798" y="11130419"/>
                </a:moveTo>
                <a:cubicBezTo>
                  <a:pt x="10073407" y="11129658"/>
                  <a:pt x="10074018" y="11128934"/>
                  <a:pt x="10074627" y="11128171"/>
                </a:cubicBezTo>
                <a:cubicBezTo>
                  <a:pt x="10074018" y="11128934"/>
                  <a:pt x="10073407" y="11129696"/>
                  <a:pt x="10072798" y="11130419"/>
                </a:cubicBezTo>
                <a:cubicBezTo>
                  <a:pt x="10072798" y="11130458"/>
                  <a:pt x="10072798" y="11130419"/>
                  <a:pt x="10072798" y="11130419"/>
                </a:cubicBezTo>
                <a:close/>
                <a:moveTo>
                  <a:pt x="10521350" y="10402668"/>
                </a:moveTo>
                <a:cubicBezTo>
                  <a:pt x="10523026" y="10404078"/>
                  <a:pt x="10524855" y="10405337"/>
                  <a:pt x="10526532" y="10406785"/>
                </a:cubicBezTo>
                <a:cubicBezTo>
                  <a:pt x="10526532" y="10406785"/>
                  <a:pt x="10526532" y="10406785"/>
                  <a:pt x="10526571" y="10406785"/>
                </a:cubicBezTo>
                <a:cubicBezTo>
                  <a:pt x="10526456" y="10407013"/>
                  <a:pt x="10526342" y="10407204"/>
                  <a:pt x="10526266" y="10407433"/>
                </a:cubicBezTo>
                <a:cubicBezTo>
                  <a:pt x="10505725" y="10453326"/>
                  <a:pt x="10484193" y="10497849"/>
                  <a:pt x="10462127" y="10541265"/>
                </a:cubicBezTo>
                <a:lnTo>
                  <a:pt x="10459574" y="10538521"/>
                </a:lnTo>
                <a:cubicBezTo>
                  <a:pt x="10454200" y="10532688"/>
                  <a:pt x="10444063" y="10533413"/>
                  <a:pt x="10438765" y="10538903"/>
                </a:cubicBezTo>
                <a:cubicBezTo>
                  <a:pt x="10432973" y="10544925"/>
                  <a:pt x="10433735" y="10553845"/>
                  <a:pt x="10439147" y="10559715"/>
                </a:cubicBezTo>
                <a:cubicBezTo>
                  <a:pt x="10441242" y="10561963"/>
                  <a:pt x="10443338" y="10564250"/>
                  <a:pt x="10445435" y="10566500"/>
                </a:cubicBezTo>
                <a:cubicBezTo>
                  <a:pt x="10446274" y="10567376"/>
                  <a:pt x="10447379" y="10567872"/>
                  <a:pt x="10448369" y="10568444"/>
                </a:cubicBezTo>
                <a:cubicBezTo>
                  <a:pt x="10436783" y="10590743"/>
                  <a:pt x="10425008" y="10612584"/>
                  <a:pt x="10413156" y="10634083"/>
                </a:cubicBezTo>
                <a:cubicBezTo>
                  <a:pt x="10411365" y="10637324"/>
                  <a:pt x="10409574" y="10640525"/>
                  <a:pt x="10407783" y="10643765"/>
                </a:cubicBezTo>
                <a:cubicBezTo>
                  <a:pt x="10400084" y="10657602"/>
                  <a:pt x="10392271" y="10670905"/>
                  <a:pt x="10384498" y="10684361"/>
                </a:cubicBezTo>
                <a:cubicBezTo>
                  <a:pt x="10383735" y="10683980"/>
                  <a:pt x="10383164" y="10683294"/>
                  <a:pt x="10382287" y="10683142"/>
                </a:cubicBezTo>
                <a:cubicBezTo>
                  <a:pt x="10382364" y="10682684"/>
                  <a:pt x="10382630" y="10682341"/>
                  <a:pt x="10382630" y="10681846"/>
                </a:cubicBezTo>
                <a:cubicBezTo>
                  <a:pt x="10382707" y="10679330"/>
                  <a:pt x="10382134" y="10676813"/>
                  <a:pt x="10381067" y="10674526"/>
                </a:cubicBezTo>
                <a:cubicBezTo>
                  <a:pt x="10385526" y="10672697"/>
                  <a:pt x="10388994" y="10669000"/>
                  <a:pt x="10389833" y="10663510"/>
                </a:cubicBezTo>
                <a:cubicBezTo>
                  <a:pt x="10390290" y="10660500"/>
                  <a:pt x="10389375" y="10657183"/>
                  <a:pt x="10387851" y="10654285"/>
                </a:cubicBezTo>
                <a:cubicBezTo>
                  <a:pt x="10392614" y="10652685"/>
                  <a:pt x="10396692" y="10649293"/>
                  <a:pt x="10397798" y="10644071"/>
                </a:cubicBezTo>
                <a:cubicBezTo>
                  <a:pt x="10399474" y="10636180"/>
                  <a:pt x="10395206" y="10627299"/>
                  <a:pt x="10386821" y="10625430"/>
                </a:cubicBezTo>
                <a:lnTo>
                  <a:pt x="10380191" y="10623944"/>
                </a:lnTo>
                <a:cubicBezTo>
                  <a:pt x="10372378" y="10622191"/>
                  <a:pt x="10363309" y="10626612"/>
                  <a:pt x="10361555" y="10634922"/>
                </a:cubicBezTo>
                <a:cubicBezTo>
                  <a:pt x="10360641" y="10639343"/>
                  <a:pt x="10361707" y="10643956"/>
                  <a:pt x="10364184" y="10647615"/>
                </a:cubicBezTo>
                <a:cubicBezTo>
                  <a:pt x="10359154" y="10649254"/>
                  <a:pt x="10355114" y="10652990"/>
                  <a:pt x="10354200" y="10658936"/>
                </a:cubicBezTo>
                <a:cubicBezTo>
                  <a:pt x="10354162" y="10659241"/>
                  <a:pt x="10354200" y="10659546"/>
                  <a:pt x="10354162" y="10659852"/>
                </a:cubicBezTo>
                <a:cubicBezTo>
                  <a:pt x="10351380" y="10660232"/>
                  <a:pt x="10348788" y="10661414"/>
                  <a:pt x="10346502" y="10663091"/>
                </a:cubicBezTo>
                <a:cubicBezTo>
                  <a:pt x="10344368" y="10658250"/>
                  <a:pt x="10340023" y="10654362"/>
                  <a:pt x="10334421" y="10654210"/>
                </a:cubicBezTo>
                <a:cubicBezTo>
                  <a:pt x="10326685" y="10653981"/>
                  <a:pt x="10319025" y="10659584"/>
                  <a:pt x="10318681" y="10667818"/>
                </a:cubicBezTo>
                <a:lnTo>
                  <a:pt x="10318415" y="10674336"/>
                </a:lnTo>
                <a:cubicBezTo>
                  <a:pt x="10318110" y="10681998"/>
                  <a:pt x="10323902" y="10689850"/>
                  <a:pt x="10332020" y="10690079"/>
                </a:cubicBezTo>
                <a:cubicBezTo>
                  <a:pt x="10332820" y="10690117"/>
                  <a:pt x="10333506" y="10689698"/>
                  <a:pt x="10334307" y="10689584"/>
                </a:cubicBezTo>
                <a:cubicBezTo>
                  <a:pt x="10336288" y="10692480"/>
                  <a:pt x="10339223" y="10694881"/>
                  <a:pt x="10343529" y="10695834"/>
                </a:cubicBezTo>
                <a:cubicBezTo>
                  <a:pt x="10348407" y="10696940"/>
                  <a:pt x="10352371" y="10695758"/>
                  <a:pt x="10355268" y="10693395"/>
                </a:cubicBezTo>
                <a:cubicBezTo>
                  <a:pt x="10356830" y="10694195"/>
                  <a:pt x="10358393" y="10695072"/>
                  <a:pt x="10360298" y="10695149"/>
                </a:cubicBezTo>
                <a:lnTo>
                  <a:pt x="10363804" y="10695263"/>
                </a:lnTo>
                <a:cubicBezTo>
                  <a:pt x="10363689" y="10695911"/>
                  <a:pt x="10363384" y="10696368"/>
                  <a:pt x="10363384" y="10697054"/>
                </a:cubicBezTo>
                <a:cubicBezTo>
                  <a:pt x="10363156" y="10703192"/>
                  <a:pt x="10366205" y="10707079"/>
                  <a:pt x="10370359" y="10709176"/>
                </a:cubicBezTo>
                <a:cubicBezTo>
                  <a:pt x="10370091" y="10709671"/>
                  <a:pt x="10369787" y="10710167"/>
                  <a:pt x="10369520" y="10710662"/>
                </a:cubicBezTo>
                <a:cubicBezTo>
                  <a:pt x="10343491" y="10754575"/>
                  <a:pt x="10316204" y="10797419"/>
                  <a:pt x="10288347" y="10839731"/>
                </a:cubicBezTo>
                <a:cubicBezTo>
                  <a:pt x="10282515" y="10848574"/>
                  <a:pt x="10276685" y="10857418"/>
                  <a:pt x="10270740" y="10866222"/>
                </a:cubicBezTo>
                <a:cubicBezTo>
                  <a:pt x="10276265" y="10857875"/>
                  <a:pt x="10281830" y="10849565"/>
                  <a:pt x="10287356" y="10841218"/>
                </a:cubicBezTo>
                <a:cubicBezTo>
                  <a:pt x="10283964" y="10836033"/>
                  <a:pt x="10277637" y="10833594"/>
                  <a:pt x="10271312" y="10834890"/>
                </a:cubicBezTo>
                <a:lnTo>
                  <a:pt x="10258544" y="10837597"/>
                </a:lnTo>
                <a:cubicBezTo>
                  <a:pt x="10255610" y="10838206"/>
                  <a:pt x="10253362" y="10840036"/>
                  <a:pt x="10251532" y="10842323"/>
                </a:cubicBezTo>
                <a:cubicBezTo>
                  <a:pt x="10246350" y="10841332"/>
                  <a:pt x="10241014" y="10842628"/>
                  <a:pt x="10237355" y="10847240"/>
                </a:cubicBezTo>
                <a:cubicBezTo>
                  <a:pt x="10232782" y="10853034"/>
                  <a:pt x="10233087" y="10863555"/>
                  <a:pt x="10239795" y="10867900"/>
                </a:cubicBezTo>
                <a:lnTo>
                  <a:pt x="10247530" y="10872932"/>
                </a:lnTo>
                <a:cubicBezTo>
                  <a:pt x="10247836" y="10873122"/>
                  <a:pt x="10248141" y="10873160"/>
                  <a:pt x="10248446" y="10873351"/>
                </a:cubicBezTo>
                <a:cubicBezTo>
                  <a:pt x="10246578" y="10877811"/>
                  <a:pt x="10246616" y="10883185"/>
                  <a:pt x="10249094" y="10887188"/>
                </a:cubicBezTo>
                <a:cubicBezTo>
                  <a:pt x="10250198" y="10888980"/>
                  <a:pt x="10251875" y="10889818"/>
                  <a:pt x="10253514" y="10890733"/>
                </a:cubicBezTo>
                <a:cubicBezTo>
                  <a:pt x="10252637" y="10891991"/>
                  <a:pt x="10251723" y="10893210"/>
                  <a:pt x="10250885" y="10894506"/>
                </a:cubicBezTo>
                <a:cubicBezTo>
                  <a:pt x="10241776" y="10893249"/>
                  <a:pt x="10230916" y="10900225"/>
                  <a:pt x="10233430" y="10912155"/>
                </a:cubicBezTo>
                <a:cubicBezTo>
                  <a:pt x="10233811" y="10913909"/>
                  <a:pt x="10234573" y="10915281"/>
                  <a:pt x="10235336" y="10916539"/>
                </a:cubicBezTo>
                <a:cubicBezTo>
                  <a:pt x="10233164" y="10919626"/>
                  <a:pt x="10230991" y="10922715"/>
                  <a:pt x="10228819" y="10925802"/>
                </a:cubicBezTo>
                <a:cubicBezTo>
                  <a:pt x="10222912" y="10927898"/>
                  <a:pt x="10220434" y="10932892"/>
                  <a:pt x="10219902" y="10938457"/>
                </a:cubicBezTo>
                <a:cubicBezTo>
                  <a:pt x="10207592" y="10955762"/>
                  <a:pt x="10195854" y="10973564"/>
                  <a:pt x="10183202" y="10990565"/>
                </a:cubicBezTo>
                <a:cubicBezTo>
                  <a:pt x="10182706" y="10991213"/>
                  <a:pt x="10182211" y="10991822"/>
                  <a:pt x="10181715" y="10992509"/>
                </a:cubicBezTo>
                <a:cubicBezTo>
                  <a:pt x="10178972" y="10996206"/>
                  <a:pt x="10175999" y="10999674"/>
                  <a:pt x="10173217" y="11003372"/>
                </a:cubicBezTo>
                <a:cubicBezTo>
                  <a:pt x="10173599" y="11002839"/>
                  <a:pt x="10174056" y="11002343"/>
                  <a:pt x="10174170" y="11001695"/>
                </a:cubicBezTo>
                <a:cubicBezTo>
                  <a:pt x="10174627" y="11001199"/>
                  <a:pt x="10175161" y="11000742"/>
                  <a:pt x="10175579" y="11000170"/>
                </a:cubicBezTo>
                <a:cubicBezTo>
                  <a:pt x="10180001" y="10994223"/>
                  <a:pt x="10179276" y="10987287"/>
                  <a:pt x="10177447" y="10980577"/>
                </a:cubicBezTo>
                <a:cubicBezTo>
                  <a:pt x="10175427" y="10973145"/>
                  <a:pt x="10164871" y="10969447"/>
                  <a:pt x="10158278" y="10972534"/>
                </a:cubicBezTo>
                <a:cubicBezTo>
                  <a:pt x="10153628" y="10974669"/>
                  <a:pt x="10151113" y="10978176"/>
                  <a:pt x="10150122" y="10982293"/>
                </a:cubicBezTo>
                <a:cubicBezTo>
                  <a:pt x="10146006" y="10985342"/>
                  <a:pt x="10143301" y="10990297"/>
                  <a:pt x="10144178" y="10995634"/>
                </a:cubicBezTo>
                <a:cubicBezTo>
                  <a:pt x="10144483" y="10997387"/>
                  <a:pt x="10145092" y="10999103"/>
                  <a:pt x="10145930" y="11000666"/>
                </a:cubicBezTo>
                <a:cubicBezTo>
                  <a:pt x="10145854" y="11002077"/>
                  <a:pt x="10145892" y="11003486"/>
                  <a:pt x="10146197" y="11005050"/>
                </a:cubicBezTo>
                <a:cubicBezTo>
                  <a:pt x="10148522" y="11016103"/>
                  <a:pt x="10159192" y="11016599"/>
                  <a:pt x="10166738" y="11011682"/>
                </a:cubicBezTo>
                <a:cubicBezTo>
                  <a:pt x="10158317" y="11022812"/>
                  <a:pt x="10149513" y="11033562"/>
                  <a:pt x="10140938" y="11044578"/>
                </a:cubicBezTo>
                <a:cubicBezTo>
                  <a:pt x="10139299" y="11044349"/>
                  <a:pt x="10137623" y="11044196"/>
                  <a:pt x="10135908" y="11044578"/>
                </a:cubicBezTo>
                <a:lnTo>
                  <a:pt x="10129505" y="11045912"/>
                </a:lnTo>
                <a:cubicBezTo>
                  <a:pt x="10121730" y="11047551"/>
                  <a:pt x="10116586" y="11055708"/>
                  <a:pt x="10118301" y="11063446"/>
                </a:cubicBezTo>
                <a:cubicBezTo>
                  <a:pt x="10118796" y="11065772"/>
                  <a:pt x="10120168" y="11067525"/>
                  <a:pt x="10121655" y="11069202"/>
                </a:cubicBezTo>
                <a:cubicBezTo>
                  <a:pt x="10110450" y="11083344"/>
                  <a:pt x="10099666" y="11097868"/>
                  <a:pt x="10088232" y="11111819"/>
                </a:cubicBezTo>
                <a:cubicBezTo>
                  <a:pt x="10084345" y="11116584"/>
                  <a:pt x="10080458" y="11121310"/>
                  <a:pt x="10076532" y="11126075"/>
                </a:cubicBezTo>
                <a:cubicBezTo>
                  <a:pt x="10075770" y="11126646"/>
                  <a:pt x="10074741" y="11126837"/>
                  <a:pt x="10074093" y="11127485"/>
                </a:cubicBezTo>
                <a:cubicBezTo>
                  <a:pt x="10070130" y="11119328"/>
                  <a:pt x="10064490" y="11110332"/>
                  <a:pt x="10055686" y="11107054"/>
                </a:cubicBezTo>
                <a:cubicBezTo>
                  <a:pt x="10054658" y="11106368"/>
                  <a:pt x="10053590" y="11105720"/>
                  <a:pt x="10052447" y="11105224"/>
                </a:cubicBezTo>
                <a:cubicBezTo>
                  <a:pt x="10046807" y="11102785"/>
                  <a:pt x="10040367" y="11103661"/>
                  <a:pt x="10035831" y="11108082"/>
                </a:cubicBezTo>
                <a:cubicBezTo>
                  <a:pt x="10031335" y="11112505"/>
                  <a:pt x="10031372" y="11117612"/>
                  <a:pt x="10031944" y="11123406"/>
                </a:cubicBezTo>
                <a:cubicBezTo>
                  <a:pt x="10031487" y="11118871"/>
                  <a:pt x="10031868" y="11123902"/>
                  <a:pt x="10031868" y="11124817"/>
                </a:cubicBezTo>
                <a:cubicBezTo>
                  <a:pt x="10031868" y="11125998"/>
                  <a:pt x="10031754" y="11127180"/>
                  <a:pt x="10031754" y="11128362"/>
                </a:cubicBezTo>
                <a:cubicBezTo>
                  <a:pt x="10031754" y="11128552"/>
                  <a:pt x="10031715" y="11128666"/>
                  <a:pt x="10031715" y="11128819"/>
                </a:cubicBezTo>
                <a:cubicBezTo>
                  <a:pt x="10031640" y="11129200"/>
                  <a:pt x="10031563" y="11129582"/>
                  <a:pt x="10031449" y="11129962"/>
                </a:cubicBezTo>
                <a:cubicBezTo>
                  <a:pt x="10026494" y="11135413"/>
                  <a:pt x="10026876" y="11144524"/>
                  <a:pt x="10031944" y="11149746"/>
                </a:cubicBezTo>
                <a:cubicBezTo>
                  <a:pt x="10037699" y="11155654"/>
                  <a:pt x="10046807" y="11155273"/>
                  <a:pt x="10052752" y="11149974"/>
                </a:cubicBezTo>
                <a:cubicBezTo>
                  <a:pt x="10053361" y="11149403"/>
                  <a:pt x="10053820" y="11148717"/>
                  <a:pt x="10054352" y="11148145"/>
                </a:cubicBezTo>
                <a:cubicBezTo>
                  <a:pt x="10055154" y="11148564"/>
                  <a:pt x="10056106" y="11148717"/>
                  <a:pt x="10057020" y="11148907"/>
                </a:cubicBezTo>
                <a:cubicBezTo>
                  <a:pt x="10043911" y="11164459"/>
                  <a:pt x="10030420" y="11179669"/>
                  <a:pt x="10017005" y="11194992"/>
                </a:cubicBezTo>
                <a:cubicBezTo>
                  <a:pt x="10015252" y="11187826"/>
                  <a:pt x="10006144" y="11183671"/>
                  <a:pt x="9999512" y="11185348"/>
                </a:cubicBezTo>
                <a:cubicBezTo>
                  <a:pt x="9990900" y="11187521"/>
                  <a:pt x="9987814" y="11195373"/>
                  <a:pt x="9988728" y="11203378"/>
                </a:cubicBezTo>
                <a:lnTo>
                  <a:pt x="9989452" y="11209935"/>
                </a:lnTo>
                <a:cubicBezTo>
                  <a:pt x="9989566" y="11210925"/>
                  <a:pt x="9989833" y="11211879"/>
                  <a:pt x="9990214" y="11212755"/>
                </a:cubicBezTo>
                <a:cubicBezTo>
                  <a:pt x="9987165" y="11209172"/>
                  <a:pt x="9982630" y="11206923"/>
                  <a:pt x="9977752" y="11207610"/>
                </a:cubicBezTo>
                <a:cubicBezTo>
                  <a:pt x="9974971" y="11207990"/>
                  <a:pt x="9972569" y="11209249"/>
                  <a:pt x="9970398" y="11210849"/>
                </a:cubicBezTo>
                <a:cubicBezTo>
                  <a:pt x="9967539" y="11208715"/>
                  <a:pt x="9964032" y="11207724"/>
                  <a:pt x="9960375" y="11208067"/>
                </a:cubicBezTo>
                <a:cubicBezTo>
                  <a:pt x="9961250" y="11199528"/>
                  <a:pt x="9955611" y="11190190"/>
                  <a:pt x="9944597" y="11191409"/>
                </a:cubicBezTo>
                <a:cubicBezTo>
                  <a:pt x="9942463" y="11191638"/>
                  <a:pt x="9941166" y="11192743"/>
                  <a:pt x="9939566" y="11193582"/>
                </a:cubicBezTo>
                <a:cubicBezTo>
                  <a:pt x="9937052" y="11190608"/>
                  <a:pt x="9933659" y="11188512"/>
                  <a:pt x="9929543" y="11188779"/>
                </a:cubicBezTo>
                <a:cubicBezTo>
                  <a:pt x="9934841" y="11185920"/>
                  <a:pt x="9938232" y="11179821"/>
                  <a:pt x="9937432" y="11173722"/>
                </a:cubicBezTo>
                <a:cubicBezTo>
                  <a:pt x="9936365" y="11165603"/>
                  <a:pt x="9928743" y="11160076"/>
                  <a:pt x="9920740" y="11160990"/>
                </a:cubicBezTo>
                <a:lnTo>
                  <a:pt x="9914185" y="11161715"/>
                </a:lnTo>
                <a:cubicBezTo>
                  <a:pt x="9906220" y="11162592"/>
                  <a:pt x="9900390" y="11170597"/>
                  <a:pt x="9901456" y="11178410"/>
                </a:cubicBezTo>
                <a:cubicBezTo>
                  <a:pt x="9902561" y="11186530"/>
                  <a:pt x="9910184" y="11192057"/>
                  <a:pt x="9918149" y="11191142"/>
                </a:cubicBezTo>
                <a:lnTo>
                  <a:pt x="9920131" y="11190913"/>
                </a:lnTo>
                <a:cubicBezTo>
                  <a:pt x="9918111" y="11191790"/>
                  <a:pt x="9916129" y="11192820"/>
                  <a:pt x="9914490" y="11194839"/>
                </a:cubicBezTo>
                <a:cubicBezTo>
                  <a:pt x="9909193" y="11201434"/>
                  <a:pt x="9910374" y="11210735"/>
                  <a:pt x="9916815" y="11216033"/>
                </a:cubicBezTo>
                <a:cubicBezTo>
                  <a:pt x="9921236" y="11219693"/>
                  <a:pt x="9927066" y="11220950"/>
                  <a:pt x="9932440" y="11222514"/>
                </a:cubicBezTo>
                <a:cubicBezTo>
                  <a:pt x="9933011" y="11222666"/>
                  <a:pt x="9933621" y="11222628"/>
                  <a:pt x="9934231" y="11222666"/>
                </a:cubicBezTo>
                <a:cubicBezTo>
                  <a:pt x="9932440" y="11227697"/>
                  <a:pt x="9932059" y="11233034"/>
                  <a:pt x="9935070" y="11236808"/>
                </a:cubicBezTo>
                <a:cubicBezTo>
                  <a:pt x="9928324" y="11241611"/>
                  <a:pt x="9922302" y="11247938"/>
                  <a:pt x="9922150" y="11254990"/>
                </a:cubicBezTo>
                <a:cubicBezTo>
                  <a:pt x="9922074" y="11259298"/>
                  <a:pt x="9922988" y="11264062"/>
                  <a:pt x="9924589" y="11268598"/>
                </a:cubicBezTo>
                <a:cubicBezTo>
                  <a:pt x="9922570" y="11272525"/>
                  <a:pt x="9922074" y="11277213"/>
                  <a:pt x="9924093" y="11281292"/>
                </a:cubicBezTo>
                <a:cubicBezTo>
                  <a:pt x="9925732" y="11284685"/>
                  <a:pt x="9928286" y="11287315"/>
                  <a:pt x="9930877" y="11289907"/>
                </a:cubicBezTo>
                <a:cubicBezTo>
                  <a:pt x="9925427" y="11295663"/>
                  <a:pt x="9919902" y="11301380"/>
                  <a:pt x="9914413" y="11307098"/>
                </a:cubicBezTo>
                <a:lnTo>
                  <a:pt x="9914070" y="11305573"/>
                </a:lnTo>
                <a:cubicBezTo>
                  <a:pt x="9912432" y="11297797"/>
                  <a:pt x="9904010" y="11292842"/>
                  <a:pt x="9896388" y="11294595"/>
                </a:cubicBezTo>
                <a:cubicBezTo>
                  <a:pt x="9888499" y="11296425"/>
                  <a:pt x="9883774" y="11304467"/>
                  <a:pt x="9885412" y="11312282"/>
                </a:cubicBezTo>
                <a:lnTo>
                  <a:pt x="9886136" y="11315636"/>
                </a:lnTo>
                <a:lnTo>
                  <a:pt x="9883202" y="11315941"/>
                </a:lnTo>
                <a:cubicBezTo>
                  <a:pt x="9875465" y="11316818"/>
                  <a:pt x="9869749" y="11326118"/>
                  <a:pt x="9871578" y="11333399"/>
                </a:cubicBezTo>
                <a:cubicBezTo>
                  <a:pt x="9872798" y="11338316"/>
                  <a:pt x="9876076" y="11341176"/>
                  <a:pt x="9880039" y="11342967"/>
                </a:cubicBezTo>
                <a:cubicBezTo>
                  <a:pt x="9873637" y="11349447"/>
                  <a:pt x="9867576" y="11356309"/>
                  <a:pt x="9861098" y="11362750"/>
                </a:cubicBezTo>
                <a:cubicBezTo>
                  <a:pt x="9858202" y="11365648"/>
                  <a:pt x="9855344" y="11368583"/>
                  <a:pt x="9852448" y="11371479"/>
                </a:cubicBezTo>
                <a:cubicBezTo>
                  <a:pt x="9852142" y="11371784"/>
                  <a:pt x="9851837" y="11372051"/>
                  <a:pt x="9851571" y="11372318"/>
                </a:cubicBezTo>
                <a:cubicBezTo>
                  <a:pt x="9849360" y="11371937"/>
                  <a:pt x="9847074" y="11371631"/>
                  <a:pt x="9845016" y="11372279"/>
                </a:cubicBezTo>
                <a:cubicBezTo>
                  <a:pt x="9838003" y="11374377"/>
                  <a:pt x="9835375" y="11380818"/>
                  <a:pt x="9835641" y="11387489"/>
                </a:cubicBezTo>
                <a:cubicBezTo>
                  <a:pt x="9826152" y="11396828"/>
                  <a:pt x="9816320" y="11405785"/>
                  <a:pt x="9806716" y="11415010"/>
                </a:cubicBezTo>
                <a:cubicBezTo>
                  <a:pt x="9804620" y="11414630"/>
                  <a:pt x="9802523" y="11414362"/>
                  <a:pt x="9800618" y="11415010"/>
                </a:cubicBezTo>
                <a:cubicBezTo>
                  <a:pt x="9793911" y="11417374"/>
                  <a:pt x="9791281" y="11423168"/>
                  <a:pt x="9791320" y="11429647"/>
                </a:cubicBezTo>
                <a:cubicBezTo>
                  <a:pt x="9787584" y="11433193"/>
                  <a:pt x="9783888" y="11436776"/>
                  <a:pt x="9780115" y="11440320"/>
                </a:cubicBezTo>
                <a:cubicBezTo>
                  <a:pt x="9778286" y="11433536"/>
                  <a:pt x="9772340" y="11427970"/>
                  <a:pt x="9764872" y="11428809"/>
                </a:cubicBezTo>
                <a:lnTo>
                  <a:pt x="9758317" y="11429572"/>
                </a:lnTo>
                <a:cubicBezTo>
                  <a:pt x="9750618" y="11430411"/>
                  <a:pt x="9743644" y="11437386"/>
                  <a:pt x="9744673" y="11445505"/>
                </a:cubicBezTo>
                <a:cubicBezTo>
                  <a:pt x="9745626" y="11453167"/>
                  <a:pt x="9752219" y="11459875"/>
                  <a:pt x="9760336" y="11459113"/>
                </a:cubicBezTo>
                <a:cubicBezTo>
                  <a:pt x="9741129" y="11476876"/>
                  <a:pt x="9721655" y="11494372"/>
                  <a:pt x="9702066" y="11511716"/>
                </a:cubicBezTo>
                <a:cubicBezTo>
                  <a:pt x="9699818" y="11510382"/>
                  <a:pt x="9697264" y="11509429"/>
                  <a:pt x="9693911" y="11509810"/>
                </a:cubicBezTo>
                <a:cubicBezTo>
                  <a:pt x="9683125" y="11511030"/>
                  <a:pt x="9679734" y="11521017"/>
                  <a:pt x="9682059" y="11529098"/>
                </a:cubicBezTo>
                <a:cubicBezTo>
                  <a:pt x="9674818" y="11535425"/>
                  <a:pt x="9667577" y="11541753"/>
                  <a:pt x="9660261" y="11548005"/>
                </a:cubicBezTo>
                <a:cubicBezTo>
                  <a:pt x="9657249" y="11549262"/>
                  <a:pt x="9655001" y="11551169"/>
                  <a:pt x="9653629" y="11553761"/>
                </a:cubicBezTo>
                <a:cubicBezTo>
                  <a:pt x="9629201" y="11574650"/>
                  <a:pt x="9604620" y="11595386"/>
                  <a:pt x="9579620" y="11615664"/>
                </a:cubicBezTo>
                <a:cubicBezTo>
                  <a:pt x="9574056" y="11615969"/>
                  <a:pt x="9569330" y="11620200"/>
                  <a:pt x="9567272" y="11625460"/>
                </a:cubicBezTo>
                <a:cubicBezTo>
                  <a:pt x="9553515" y="11636553"/>
                  <a:pt x="9539528" y="11647379"/>
                  <a:pt x="9525733" y="11658433"/>
                </a:cubicBezTo>
                <a:cubicBezTo>
                  <a:pt x="9510755" y="11670402"/>
                  <a:pt x="9495969" y="11682562"/>
                  <a:pt x="9480687" y="11694149"/>
                </a:cubicBezTo>
                <a:cubicBezTo>
                  <a:pt x="9480420" y="11693960"/>
                  <a:pt x="9480153" y="11693769"/>
                  <a:pt x="9479887" y="11693578"/>
                </a:cubicBezTo>
                <a:cubicBezTo>
                  <a:pt x="9478706" y="11692739"/>
                  <a:pt x="9477486" y="11691862"/>
                  <a:pt x="9476266" y="11691024"/>
                </a:cubicBezTo>
                <a:cubicBezTo>
                  <a:pt x="9478400" y="11686069"/>
                  <a:pt x="9477715" y="11680503"/>
                  <a:pt x="9475237" y="11676158"/>
                </a:cubicBezTo>
                <a:cubicBezTo>
                  <a:pt x="9476800" y="11676463"/>
                  <a:pt x="9478362" y="11676806"/>
                  <a:pt x="9480153" y="11676577"/>
                </a:cubicBezTo>
                <a:cubicBezTo>
                  <a:pt x="9499132" y="11674442"/>
                  <a:pt x="9494140" y="11645168"/>
                  <a:pt x="9475161" y="11647303"/>
                </a:cubicBezTo>
                <a:cubicBezTo>
                  <a:pt x="9463309" y="11648636"/>
                  <a:pt x="9460794" y="11660568"/>
                  <a:pt x="9465215" y="11668802"/>
                </a:cubicBezTo>
                <a:cubicBezTo>
                  <a:pt x="9462166" y="11668420"/>
                  <a:pt x="9458850" y="11669145"/>
                  <a:pt x="9455649" y="11671965"/>
                </a:cubicBezTo>
                <a:cubicBezTo>
                  <a:pt x="9454658" y="11672842"/>
                  <a:pt x="9454162" y="11673871"/>
                  <a:pt x="9453438" y="11674862"/>
                </a:cubicBezTo>
                <a:cubicBezTo>
                  <a:pt x="9448218" y="11670936"/>
                  <a:pt x="9443187" y="11666781"/>
                  <a:pt x="9438080" y="11662703"/>
                </a:cubicBezTo>
                <a:cubicBezTo>
                  <a:pt x="9437471" y="11660377"/>
                  <a:pt x="9436441" y="11658090"/>
                  <a:pt x="9434460" y="11656184"/>
                </a:cubicBezTo>
                <a:cubicBezTo>
                  <a:pt x="9432097" y="11653859"/>
                  <a:pt x="9428629" y="11652563"/>
                  <a:pt x="9425085" y="11652220"/>
                </a:cubicBezTo>
                <a:cubicBezTo>
                  <a:pt x="9400504" y="11631445"/>
                  <a:pt x="9377600" y="11608689"/>
                  <a:pt x="9356602" y="11583950"/>
                </a:cubicBezTo>
                <a:cubicBezTo>
                  <a:pt x="9356678" y="11582731"/>
                  <a:pt x="9357326" y="11581701"/>
                  <a:pt x="9357173" y="11580443"/>
                </a:cubicBezTo>
                <a:lnTo>
                  <a:pt x="9356449" y="11573887"/>
                </a:lnTo>
                <a:cubicBezTo>
                  <a:pt x="9356335" y="11572895"/>
                  <a:pt x="9356068" y="11571943"/>
                  <a:pt x="9355687" y="11571067"/>
                </a:cubicBezTo>
                <a:cubicBezTo>
                  <a:pt x="9358736" y="11574650"/>
                  <a:pt x="9363271" y="11576898"/>
                  <a:pt x="9368149" y="11576212"/>
                </a:cubicBezTo>
                <a:cubicBezTo>
                  <a:pt x="9375695" y="11575182"/>
                  <a:pt x="9381945" y="11568817"/>
                  <a:pt x="9381602" y="11560965"/>
                </a:cubicBezTo>
                <a:cubicBezTo>
                  <a:pt x="9382936" y="11560736"/>
                  <a:pt x="9384231" y="11560240"/>
                  <a:pt x="9385489" y="11559631"/>
                </a:cubicBezTo>
                <a:cubicBezTo>
                  <a:pt x="9385489" y="11566950"/>
                  <a:pt x="9390024" y="11573659"/>
                  <a:pt x="9399399" y="11572629"/>
                </a:cubicBezTo>
                <a:cubicBezTo>
                  <a:pt x="9413118" y="11571067"/>
                  <a:pt x="9417120" y="11554790"/>
                  <a:pt x="9410870" y="11546975"/>
                </a:cubicBezTo>
                <a:cubicBezTo>
                  <a:pt x="9417615" y="11542172"/>
                  <a:pt x="9423637" y="11535845"/>
                  <a:pt x="9423789" y="11528793"/>
                </a:cubicBezTo>
                <a:cubicBezTo>
                  <a:pt x="9424018" y="11518730"/>
                  <a:pt x="9419521" y="11505884"/>
                  <a:pt x="9410756" y="11500280"/>
                </a:cubicBezTo>
                <a:cubicBezTo>
                  <a:pt x="9416815" y="11491171"/>
                  <a:pt x="9411365" y="11475047"/>
                  <a:pt x="9397112" y="11476647"/>
                </a:cubicBezTo>
                <a:cubicBezTo>
                  <a:pt x="9385375" y="11477981"/>
                  <a:pt x="9382211" y="11489722"/>
                  <a:pt x="9385984" y="11498032"/>
                </a:cubicBezTo>
                <a:cubicBezTo>
                  <a:pt x="9385794" y="11498070"/>
                  <a:pt x="9385565" y="11498070"/>
                  <a:pt x="9385375" y="11498108"/>
                </a:cubicBezTo>
                <a:cubicBezTo>
                  <a:pt x="9382211" y="11494258"/>
                  <a:pt x="9377333" y="11492123"/>
                  <a:pt x="9371884" y="11492733"/>
                </a:cubicBezTo>
                <a:lnTo>
                  <a:pt x="9358774" y="11494220"/>
                </a:lnTo>
                <a:cubicBezTo>
                  <a:pt x="9351038" y="11495058"/>
                  <a:pt x="9344750" y="11503406"/>
                  <a:pt x="9346236" y="11511069"/>
                </a:cubicBezTo>
                <a:cubicBezTo>
                  <a:pt x="9346731" y="11513546"/>
                  <a:pt x="9347760" y="11515718"/>
                  <a:pt x="9349094" y="11517548"/>
                </a:cubicBezTo>
                <a:cubicBezTo>
                  <a:pt x="9346693" y="11521208"/>
                  <a:pt x="9345169" y="11525477"/>
                  <a:pt x="9344788" y="11530394"/>
                </a:cubicBezTo>
                <a:cubicBezTo>
                  <a:pt x="9344254" y="11538094"/>
                  <a:pt x="9347265" y="11544688"/>
                  <a:pt x="9352143" y="11549644"/>
                </a:cubicBezTo>
                <a:cubicBezTo>
                  <a:pt x="9351342" y="11551626"/>
                  <a:pt x="9350962" y="11553836"/>
                  <a:pt x="9351228" y="11556162"/>
                </a:cubicBezTo>
                <a:lnTo>
                  <a:pt x="9351952" y="11562718"/>
                </a:lnTo>
                <a:cubicBezTo>
                  <a:pt x="9352143" y="11564509"/>
                  <a:pt x="9352753" y="11566264"/>
                  <a:pt x="9353553" y="11567864"/>
                </a:cubicBezTo>
                <a:cubicBezTo>
                  <a:pt x="9350199" y="11564129"/>
                  <a:pt x="9344635" y="11562490"/>
                  <a:pt x="9339909" y="11563099"/>
                </a:cubicBezTo>
                <a:cubicBezTo>
                  <a:pt x="9326571" y="11545832"/>
                  <a:pt x="9314186" y="11527650"/>
                  <a:pt x="9302714" y="11508629"/>
                </a:cubicBezTo>
                <a:cubicBezTo>
                  <a:pt x="9305763" y="11506227"/>
                  <a:pt x="9307707" y="11503292"/>
                  <a:pt x="9308240" y="11500014"/>
                </a:cubicBezTo>
                <a:cubicBezTo>
                  <a:pt x="9317158" y="11491475"/>
                  <a:pt x="9313385" y="11472721"/>
                  <a:pt x="9298065" y="11474474"/>
                </a:cubicBezTo>
                <a:cubicBezTo>
                  <a:pt x="9292806" y="11475085"/>
                  <a:pt x="9289605" y="11478058"/>
                  <a:pt x="9287471" y="11481641"/>
                </a:cubicBezTo>
                <a:cubicBezTo>
                  <a:pt x="9286671" y="11480078"/>
                  <a:pt x="9285832" y="11478554"/>
                  <a:pt x="9284993" y="11476990"/>
                </a:cubicBezTo>
                <a:cubicBezTo>
                  <a:pt x="9284574" y="11473483"/>
                  <a:pt x="9283050" y="11470625"/>
                  <a:pt x="9280420" y="11468376"/>
                </a:cubicBezTo>
                <a:cubicBezTo>
                  <a:pt x="9248103" y="11403346"/>
                  <a:pt x="9226457" y="11329207"/>
                  <a:pt x="9218301" y="11245919"/>
                </a:cubicBezTo>
                <a:cubicBezTo>
                  <a:pt x="9220131" y="11246642"/>
                  <a:pt x="9222113" y="11247024"/>
                  <a:pt x="9224247" y="11246947"/>
                </a:cubicBezTo>
                <a:cubicBezTo>
                  <a:pt x="9231830" y="11246604"/>
                  <a:pt x="9239338" y="11239476"/>
                  <a:pt x="9238462" y="11231471"/>
                </a:cubicBezTo>
                <a:lnTo>
                  <a:pt x="9236975" y="11218358"/>
                </a:lnTo>
                <a:cubicBezTo>
                  <a:pt x="9236098" y="11210392"/>
                  <a:pt x="9229887" y="11203798"/>
                  <a:pt x="9221503" y="11204179"/>
                </a:cubicBezTo>
                <a:cubicBezTo>
                  <a:pt x="9219407" y="11204255"/>
                  <a:pt x="9217349" y="11204980"/>
                  <a:pt x="9215443" y="11205971"/>
                </a:cubicBezTo>
                <a:cubicBezTo>
                  <a:pt x="9214567" y="11186264"/>
                  <a:pt x="9214681" y="11166899"/>
                  <a:pt x="9215405" y="11147802"/>
                </a:cubicBezTo>
                <a:cubicBezTo>
                  <a:pt x="9217844" y="11148678"/>
                  <a:pt x="9220207" y="11149746"/>
                  <a:pt x="9223104" y="11149403"/>
                </a:cubicBezTo>
                <a:lnTo>
                  <a:pt x="9229658" y="11148678"/>
                </a:lnTo>
                <a:cubicBezTo>
                  <a:pt x="9237395" y="11147802"/>
                  <a:pt x="9243111" y="11138501"/>
                  <a:pt x="9241281" y="11131183"/>
                </a:cubicBezTo>
                <a:cubicBezTo>
                  <a:pt x="9239224" y="11122797"/>
                  <a:pt x="9232097" y="11118603"/>
                  <a:pt x="9223789" y="11119557"/>
                </a:cubicBezTo>
                <a:lnTo>
                  <a:pt x="9217234" y="11120319"/>
                </a:lnTo>
                <a:cubicBezTo>
                  <a:pt x="9217120" y="11120319"/>
                  <a:pt x="9217044" y="11120394"/>
                  <a:pt x="9216930" y="11120433"/>
                </a:cubicBezTo>
                <a:cubicBezTo>
                  <a:pt x="9218606" y="11098248"/>
                  <a:pt x="9221274" y="11076483"/>
                  <a:pt x="9225009" y="11055174"/>
                </a:cubicBezTo>
                <a:cubicBezTo>
                  <a:pt x="9226609" y="11055594"/>
                  <a:pt x="9228363" y="11055899"/>
                  <a:pt x="9230382" y="11055670"/>
                </a:cubicBezTo>
                <a:cubicBezTo>
                  <a:pt x="9248485" y="11053650"/>
                  <a:pt x="9247646" y="11026624"/>
                  <a:pt x="9230802" y="11026205"/>
                </a:cubicBezTo>
                <a:cubicBezTo>
                  <a:pt x="9271884" y="10840836"/>
                  <a:pt x="9388881" y="10691223"/>
                  <a:pt x="9543149" y="10592573"/>
                </a:cubicBezTo>
                <a:cubicBezTo>
                  <a:pt x="9568758" y="10468955"/>
                  <a:pt x="9608012" y="10383609"/>
                  <a:pt x="9711098" y="10318198"/>
                </a:cubicBezTo>
                <a:cubicBezTo>
                  <a:pt x="9712699" y="10318160"/>
                  <a:pt x="9714262" y="10318617"/>
                  <a:pt x="9715900" y="10318427"/>
                </a:cubicBezTo>
                <a:cubicBezTo>
                  <a:pt x="9721312" y="10317702"/>
                  <a:pt x="9725809" y="10313356"/>
                  <a:pt x="9727676" y="10308211"/>
                </a:cubicBezTo>
                <a:cubicBezTo>
                  <a:pt x="9740519" y="10300816"/>
                  <a:pt x="9754010" y="10293574"/>
                  <a:pt x="9768758" y="10286674"/>
                </a:cubicBezTo>
                <a:cubicBezTo>
                  <a:pt x="9774551" y="10283929"/>
                  <a:pt x="9780420" y="10281566"/>
                  <a:pt x="9786289" y="10279012"/>
                </a:cubicBezTo>
                <a:cubicBezTo>
                  <a:pt x="9787165" y="10280614"/>
                  <a:pt x="9787966" y="10282290"/>
                  <a:pt x="9789452" y="10283663"/>
                </a:cubicBezTo>
                <a:lnTo>
                  <a:pt x="9794406" y="10288313"/>
                </a:lnTo>
                <a:cubicBezTo>
                  <a:pt x="9800275" y="10293802"/>
                  <a:pt x="9811365" y="10292049"/>
                  <a:pt x="9815862" y="10285722"/>
                </a:cubicBezTo>
                <a:cubicBezTo>
                  <a:pt x="9820282" y="10279507"/>
                  <a:pt x="9819597" y="10272571"/>
                  <a:pt x="9815443" y="10266967"/>
                </a:cubicBezTo>
                <a:cubicBezTo>
                  <a:pt x="9835107" y="10259420"/>
                  <a:pt x="9854887" y="10252710"/>
                  <a:pt x="9874894" y="10247108"/>
                </a:cubicBezTo>
                <a:cubicBezTo>
                  <a:pt x="9862928" y="10252521"/>
                  <a:pt x="9862242" y="10273752"/>
                  <a:pt x="9878515" y="10276077"/>
                </a:cubicBezTo>
                <a:cubicBezTo>
                  <a:pt x="9898026" y="10278860"/>
                  <a:pt x="9902599" y="10248632"/>
                  <a:pt x="9883126" y="10245849"/>
                </a:cubicBezTo>
                <a:cubicBezTo>
                  <a:pt x="9881258" y="10245583"/>
                  <a:pt x="9879696" y="10245849"/>
                  <a:pt x="9878095" y="10246154"/>
                </a:cubicBezTo>
                <a:cubicBezTo>
                  <a:pt x="9885679" y="10244096"/>
                  <a:pt x="9893377" y="10242419"/>
                  <a:pt x="9901038" y="10240589"/>
                </a:cubicBezTo>
                <a:cubicBezTo>
                  <a:pt x="9897988" y="10245201"/>
                  <a:pt x="9896922" y="10250919"/>
                  <a:pt x="9900199" y="10256142"/>
                </a:cubicBezTo>
                <a:cubicBezTo>
                  <a:pt x="9904238" y="10262546"/>
                  <a:pt x="9914109" y="10266891"/>
                  <a:pt x="9921045" y="10261859"/>
                </a:cubicBezTo>
                <a:cubicBezTo>
                  <a:pt x="9921845" y="10261287"/>
                  <a:pt x="9922607" y="10260868"/>
                  <a:pt x="9923408" y="10260411"/>
                </a:cubicBezTo>
                <a:cubicBezTo>
                  <a:pt x="9923445" y="10260411"/>
                  <a:pt x="9923484" y="10260411"/>
                  <a:pt x="9923522" y="10260411"/>
                </a:cubicBezTo>
                <a:cubicBezTo>
                  <a:pt x="9923598" y="10260448"/>
                  <a:pt x="9923713" y="10260448"/>
                  <a:pt x="9923788" y="10260487"/>
                </a:cubicBezTo>
                <a:cubicBezTo>
                  <a:pt x="9923904" y="10260564"/>
                  <a:pt x="9924284" y="10260754"/>
                  <a:pt x="9925008" y="10261135"/>
                </a:cubicBezTo>
                <a:cubicBezTo>
                  <a:pt x="9931373" y="10264642"/>
                  <a:pt x="9939261" y="10263041"/>
                  <a:pt x="9943949" y="10257743"/>
                </a:cubicBezTo>
                <a:cubicBezTo>
                  <a:pt x="9944254" y="10257781"/>
                  <a:pt x="9944597" y="10257971"/>
                  <a:pt x="9944902" y="10257971"/>
                </a:cubicBezTo>
                <a:cubicBezTo>
                  <a:pt x="9954009" y="10258124"/>
                  <a:pt x="9959269" y="10251110"/>
                  <a:pt x="9960412" y="10242914"/>
                </a:cubicBezTo>
                <a:lnTo>
                  <a:pt x="9961366" y="10236206"/>
                </a:lnTo>
                <a:cubicBezTo>
                  <a:pt x="9961707" y="10233805"/>
                  <a:pt x="9961060" y="10231593"/>
                  <a:pt x="9959993" y="10229536"/>
                </a:cubicBezTo>
                <a:cubicBezTo>
                  <a:pt x="9995855" y="10224617"/>
                  <a:pt x="10032440" y="10222559"/>
                  <a:pt x="10069902" y="10223741"/>
                </a:cubicBezTo>
                <a:cubicBezTo>
                  <a:pt x="10077028" y="10223969"/>
                  <a:pt x="10084078" y="10224960"/>
                  <a:pt x="10091205" y="10225419"/>
                </a:cubicBezTo>
                <a:cubicBezTo>
                  <a:pt x="10095511" y="10230945"/>
                  <a:pt x="10103934" y="10233957"/>
                  <a:pt x="10110184" y="10230031"/>
                </a:cubicBezTo>
                <a:lnTo>
                  <a:pt x="10114566" y="10227247"/>
                </a:lnTo>
                <a:cubicBezTo>
                  <a:pt x="10161708" y="10231937"/>
                  <a:pt x="10208354" y="10241009"/>
                  <a:pt x="10253667" y="10255112"/>
                </a:cubicBezTo>
                <a:cubicBezTo>
                  <a:pt x="10256944" y="10260982"/>
                  <a:pt x="10263728" y="10265252"/>
                  <a:pt x="10271540" y="10263574"/>
                </a:cubicBezTo>
                <a:cubicBezTo>
                  <a:pt x="10266700" y="10267996"/>
                  <a:pt x="10262928" y="10273371"/>
                  <a:pt x="10261251" y="10279851"/>
                </a:cubicBezTo>
                <a:cubicBezTo>
                  <a:pt x="10259269" y="10287589"/>
                  <a:pt x="10264909" y="10296699"/>
                  <a:pt x="10272835" y="10298109"/>
                </a:cubicBezTo>
                <a:cubicBezTo>
                  <a:pt x="10281220" y="10299596"/>
                  <a:pt x="10288956" y="10294793"/>
                  <a:pt x="10291090" y="10286484"/>
                </a:cubicBezTo>
                <a:cubicBezTo>
                  <a:pt x="10291167" y="10286254"/>
                  <a:pt x="10291205" y="10286102"/>
                  <a:pt x="10291242" y="10285911"/>
                </a:cubicBezTo>
                <a:cubicBezTo>
                  <a:pt x="10291281" y="10285836"/>
                  <a:pt x="10291319" y="10285797"/>
                  <a:pt x="10291319" y="10285759"/>
                </a:cubicBezTo>
                <a:cubicBezTo>
                  <a:pt x="10291395" y="10285683"/>
                  <a:pt x="10291395" y="10285722"/>
                  <a:pt x="10291472" y="10285645"/>
                </a:cubicBezTo>
                <a:cubicBezTo>
                  <a:pt x="10292310" y="10285074"/>
                  <a:pt x="10293186" y="10284615"/>
                  <a:pt x="10294101" y="10284197"/>
                </a:cubicBezTo>
                <a:cubicBezTo>
                  <a:pt x="10298598" y="10281948"/>
                  <a:pt x="10300542" y="10276954"/>
                  <a:pt x="10300617" y="10271923"/>
                </a:cubicBezTo>
                <a:cubicBezTo>
                  <a:pt x="10312775" y="10276611"/>
                  <a:pt x="10324704" y="10281794"/>
                  <a:pt x="10336593" y="10287093"/>
                </a:cubicBezTo>
                <a:cubicBezTo>
                  <a:pt x="10337050" y="10291592"/>
                  <a:pt x="10339070" y="10295822"/>
                  <a:pt x="10343643" y="10298186"/>
                </a:cubicBezTo>
                <a:cubicBezTo>
                  <a:pt x="10348370" y="10300626"/>
                  <a:pt x="10355000" y="10300549"/>
                  <a:pt x="10359764" y="10297652"/>
                </a:cubicBezTo>
                <a:cubicBezTo>
                  <a:pt x="10396502" y="10315568"/>
                  <a:pt x="10431715" y="10336418"/>
                  <a:pt x="10465175" y="10359823"/>
                </a:cubicBezTo>
                <a:cubicBezTo>
                  <a:pt x="10465138" y="10360090"/>
                  <a:pt x="10464909" y="10360356"/>
                  <a:pt x="10464870" y="10360624"/>
                </a:cubicBezTo>
                <a:cubicBezTo>
                  <a:pt x="10463690" y="10369429"/>
                  <a:pt x="10469977" y="10375946"/>
                  <a:pt x="10478018" y="10377776"/>
                </a:cubicBezTo>
                <a:lnTo>
                  <a:pt x="10484650" y="10379263"/>
                </a:lnTo>
                <a:cubicBezTo>
                  <a:pt x="10486822" y="10379758"/>
                  <a:pt x="10488994" y="10379492"/>
                  <a:pt x="10491014" y="10378806"/>
                </a:cubicBezTo>
                <a:cubicBezTo>
                  <a:pt x="10492652" y="10380063"/>
                  <a:pt x="10494253" y="10381398"/>
                  <a:pt x="10495930" y="10382693"/>
                </a:cubicBezTo>
                <a:cubicBezTo>
                  <a:pt x="10492272" y="10383914"/>
                  <a:pt x="10489070" y="10386239"/>
                  <a:pt x="10487241" y="10390394"/>
                </a:cubicBezTo>
                <a:cubicBezTo>
                  <a:pt x="10484307" y="10397217"/>
                  <a:pt x="10487279" y="10408156"/>
                  <a:pt x="10495244" y="10410482"/>
                </a:cubicBezTo>
                <a:cubicBezTo>
                  <a:pt x="10502257" y="10412502"/>
                  <a:pt x="10509535" y="10413417"/>
                  <a:pt x="10515823" y="10408729"/>
                </a:cubicBezTo>
                <a:cubicBezTo>
                  <a:pt x="10518300" y="10407051"/>
                  <a:pt x="10519978" y="10404955"/>
                  <a:pt x="10521350" y="10402668"/>
                </a:cubicBezTo>
                <a:close/>
                <a:moveTo>
                  <a:pt x="10408812" y="10383532"/>
                </a:moveTo>
                <a:cubicBezTo>
                  <a:pt x="10405610" y="10387992"/>
                  <a:pt x="10404619" y="10393710"/>
                  <a:pt x="10407478" y="10399199"/>
                </a:cubicBezTo>
                <a:cubicBezTo>
                  <a:pt x="10411022" y="10405984"/>
                  <a:pt x="10421121" y="10410215"/>
                  <a:pt x="10428095" y="10405717"/>
                </a:cubicBezTo>
                <a:cubicBezTo>
                  <a:pt x="10434878" y="10401334"/>
                  <a:pt x="10440556" y="10395387"/>
                  <a:pt x="10441090" y="10386849"/>
                </a:cubicBezTo>
                <a:cubicBezTo>
                  <a:pt x="10441586" y="10379035"/>
                  <a:pt x="10438156" y="10372593"/>
                  <a:pt x="10433506" y="10366684"/>
                </a:cubicBezTo>
                <a:cubicBezTo>
                  <a:pt x="10428399" y="10360204"/>
                  <a:pt x="10417691" y="10360395"/>
                  <a:pt x="10411898" y="10365693"/>
                </a:cubicBezTo>
                <a:cubicBezTo>
                  <a:pt x="10406562" y="10370534"/>
                  <a:pt x="10406030" y="10377510"/>
                  <a:pt x="10408812" y="10383532"/>
                </a:cubicBezTo>
                <a:close/>
                <a:moveTo>
                  <a:pt x="10357020" y="10363520"/>
                </a:moveTo>
                <a:cubicBezTo>
                  <a:pt x="10356259" y="10382427"/>
                  <a:pt x="10385641" y="10381054"/>
                  <a:pt x="10386403" y="10362224"/>
                </a:cubicBezTo>
                <a:cubicBezTo>
                  <a:pt x="10387165" y="10343356"/>
                  <a:pt x="10357782" y="10344690"/>
                  <a:pt x="10357020" y="10363520"/>
                </a:cubicBezTo>
                <a:close/>
                <a:moveTo>
                  <a:pt x="10335184" y="10326355"/>
                </a:moveTo>
                <a:cubicBezTo>
                  <a:pt x="10353400" y="10318884"/>
                  <a:pt x="10342043" y="10290486"/>
                  <a:pt x="10323827" y="10297957"/>
                </a:cubicBezTo>
                <a:cubicBezTo>
                  <a:pt x="10305610" y="10305429"/>
                  <a:pt x="10316967" y="10333788"/>
                  <a:pt x="10335184" y="10326355"/>
                </a:cubicBezTo>
                <a:close/>
                <a:moveTo>
                  <a:pt x="10285221" y="10405412"/>
                </a:moveTo>
                <a:cubicBezTo>
                  <a:pt x="10284154" y="10406098"/>
                  <a:pt x="10283049" y="10406785"/>
                  <a:pt x="10281982" y="10407471"/>
                </a:cubicBezTo>
                <a:cubicBezTo>
                  <a:pt x="10281867" y="10407051"/>
                  <a:pt x="10281982" y="10406632"/>
                  <a:pt x="10281792" y="10406212"/>
                </a:cubicBezTo>
                <a:lnTo>
                  <a:pt x="10279201" y="10399924"/>
                </a:lnTo>
                <a:cubicBezTo>
                  <a:pt x="10276076" y="10392261"/>
                  <a:pt x="10268034" y="10387535"/>
                  <a:pt x="10259840" y="10390317"/>
                </a:cubicBezTo>
                <a:cubicBezTo>
                  <a:pt x="10252409" y="10392795"/>
                  <a:pt x="10247073" y="10402020"/>
                  <a:pt x="10250237" y="10409681"/>
                </a:cubicBezTo>
                <a:lnTo>
                  <a:pt x="10252828" y="10415971"/>
                </a:lnTo>
                <a:cubicBezTo>
                  <a:pt x="10255496" y="10422489"/>
                  <a:pt x="10261784" y="10426415"/>
                  <a:pt x="10268644" y="10425844"/>
                </a:cubicBezTo>
                <a:cubicBezTo>
                  <a:pt x="10264719" y="10429007"/>
                  <a:pt x="10262165" y="10434230"/>
                  <a:pt x="10262546" y="10438880"/>
                </a:cubicBezTo>
                <a:cubicBezTo>
                  <a:pt x="10263308" y="10447609"/>
                  <a:pt x="10270512" y="10451955"/>
                  <a:pt x="10278476" y="10452260"/>
                </a:cubicBezTo>
                <a:lnTo>
                  <a:pt x="10284992" y="10452526"/>
                </a:lnTo>
                <a:cubicBezTo>
                  <a:pt x="10292919" y="10452831"/>
                  <a:pt x="10298979" y="10443797"/>
                  <a:pt x="10298369" y="10436593"/>
                </a:cubicBezTo>
                <a:cubicBezTo>
                  <a:pt x="10298293" y="10435526"/>
                  <a:pt x="10297836" y="10434725"/>
                  <a:pt x="10297531" y="10433772"/>
                </a:cubicBezTo>
                <a:cubicBezTo>
                  <a:pt x="10299017" y="10432819"/>
                  <a:pt x="10300504" y="10431866"/>
                  <a:pt x="10301990" y="10430913"/>
                </a:cubicBezTo>
                <a:cubicBezTo>
                  <a:pt x="10308963" y="10426492"/>
                  <a:pt x="10310869" y="10416581"/>
                  <a:pt x="10306372" y="10409758"/>
                </a:cubicBezTo>
                <a:cubicBezTo>
                  <a:pt x="10301799" y="10402782"/>
                  <a:pt x="10292233" y="10400991"/>
                  <a:pt x="10285221" y="10405412"/>
                </a:cubicBezTo>
                <a:close/>
                <a:moveTo>
                  <a:pt x="10264833" y="10347739"/>
                </a:moveTo>
                <a:cubicBezTo>
                  <a:pt x="10264642" y="10347130"/>
                  <a:pt x="10264719" y="10346482"/>
                  <a:pt x="10264451" y="10345909"/>
                </a:cubicBezTo>
                <a:cubicBezTo>
                  <a:pt x="10260793" y="10338362"/>
                  <a:pt x="10252294" y="10334627"/>
                  <a:pt x="10244368" y="10337867"/>
                </a:cubicBezTo>
                <a:lnTo>
                  <a:pt x="10238080" y="10340458"/>
                </a:lnTo>
                <a:cubicBezTo>
                  <a:pt x="10230686" y="10343508"/>
                  <a:pt x="10226494" y="10353152"/>
                  <a:pt x="10230039" y="10360509"/>
                </a:cubicBezTo>
                <a:cubicBezTo>
                  <a:pt x="10233698" y="10368094"/>
                  <a:pt x="10242196" y="10371792"/>
                  <a:pt x="10250123" y="10368551"/>
                </a:cubicBezTo>
                <a:lnTo>
                  <a:pt x="10250428" y="10368437"/>
                </a:lnTo>
                <a:cubicBezTo>
                  <a:pt x="10252409" y="10373202"/>
                  <a:pt x="10256562" y="10376710"/>
                  <a:pt x="10262241" y="10377967"/>
                </a:cubicBezTo>
                <a:lnTo>
                  <a:pt x="10268873" y="10379454"/>
                </a:lnTo>
                <a:cubicBezTo>
                  <a:pt x="10276685" y="10381207"/>
                  <a:pt x="10285374" y="10374079"/>
                  <a:pt x="10286060" y="10366341"/>
                </a:cubicBezTo>
                <a:cubicBezTo>
                  <a:pt x="10286860" y="10357498"/>
                  <a:pt x="10281335" y="10351017"/>
                  <a:pt x="10272950" y="10349150"/>
                </a:cubicBezTo>
                <a:lnTo>
                  <a:pt x="10266319" y="10347664"/>
                </a:lnTo>
                <a:cubicBezTo>
                  <a:pt x="10265824" y="10347587"/>
                  <a:pt x="10265328" y="10347778"/>
                  <a:pt x="10264833" y="10347739"/>
                </a:cubicBezTo>
                <a:close/>
                <a:moveTo>
                  <a:pt x="10152942" y="10616320"/>
                </a:moveTo>
                <a:cubicBezTo>
                  <a:pt x="10145930" y="10623944"/>
                  <a:pt x="10145664" y="10637285"/>
                  <a:pt x="10158240" y="10640106"/>
                </a:cubicBezTo>
                <a:cubicBezTo>
                  <a:pt x="10169177" y="10642546"/>
                  <a:pt x="10177256" y="10634083"/>
                  <a:pt x="10178515" y="10625621"/>
                </a:cubicBezTo>
                <a:cubicBezTo>
                  <a:pt x="10179886" y="10628975"/>
                  <a:pt x="10182820" y="10631720"/>
                  <a:pt x="10187736" y="10632825"/>
                </a:cubicBezTo>
                <a:cubicBezTo>
                  <a:pt x="10206716" y="10637095"/>
                  <a:pt x="10217195" y="10608315"/>
                  <a:pt x="10198027" y="10604046"/>
                </a:cubicBezTo>
                <a:cubicBezTo>
                  <a:pt x="10187088" y="10601607"/>
                  <a:pt x="10179047" y="10610031"/>
                  <a:pt x="10177790" y="10618493"/>
                </a:cubicBezTo>
                <a:cubicBezTo>
                  <a:pt x="10176418" y="10615139"/>
                  <a:pt x="10173483" y="10612432"/>
                  <a:pt x="10168567" y="10611327"/>
                </a:cubicBezTo>
                <a:cubicBezTo>
                  <a:pt x="10164833" y="10610488"/>
                  <a:pt x="10161403" y="10610945"/>
                  <a:pt x="10158506" y="10612241"/>
                </a:cubicBezTo>
                <a:cubicBezTo>
                  <a:pt x="10163308" y="10607401"/>
                  <a:pt x="10164833" y="10599815"/>
                  <a:pt x="10161174" y="10593602"/>
                </a:cubicBezTo>
                <a:cubicBezTo>
                  <a:pt x="10157097" y="10586664"/>
                  <a:pt x="10147264" y="10583729"/>
                  <a:pt x="10140253" y="10588151"/>
                </a:cubicBezTo>
                <a:lnTo>
                  <a:pt x="10132135" y="10593297"/>
                </a:lnTo>
                <a:cubicBezTo>
                  <a:pt x="10128933" y="10595317"/>
                  <a:pt x="10126723" y="10598404"/>
                  <a:pt x="10125580" y="10601836"/>
                </a:cubicBezTo>
                <a:cubicBezTo>
                  <a:pt x="10119025" y="10601188"/>
                  <a:pt x="10112432" y="10604655"/>
                  <a:pt x="10109803" y="10610945"/>
                </a:cubicBezTo>
                <a:lnTo>
                  <a:pt x="10106105" y="10619789"/>
                </a:lnTo>
                <a:cubicBezTo>
                  <a:pt x="10102943" y="10627413"/>
                  <a:pt x="10106791" y="10636599"/>
                  <a:pt x="10114414" y="10639763"/>
                </a:cubicBezTo>
                <a:cubicBezTo>
                  <a:pt x="10116205" y="10640525"/>
                  <a:pt x="10118110" y="10640793"/>
                  <a:pt x="10119978" y="10640793"/>
                </a:cubicBezTo>
                <a:cubicBezTo>
                  <a:pt x="10122378" y="10656688"/>
                  <a:pt x="10148179" y="10657297"/>
                  <a:pt x="10148865" y="10639420"/>
                </a:cubicBezTo>
                <a:cubicBezTo>
                  <a:pt x="10149208" y="10631034"/>
                  <a:pt x="10143530" y="10626231"/>
                  <a:pt x="10137089" y="10624973"/>
                </a:cubicBezTo>
                <a:lnTo>
                  <a:pt x="10138080" y="10622609"/>
                </a:lnTo>
                <a:cubicBezTo>
                  <a:pt x="10138232" y="10622228"/>
                  <a:pt x="10138156" y="10621809"/>
                  <a:pt x="10138308" y="10621428"/>
                </a:cubicBezTo>
                <a:cubicBezTo>
                  <a:pt x="10141471" y="10621809"/>
                  <a:pt x="10144749" y="10621504"/>
                  <a:pt x="10147569" y="10619713"/>
                </a:cubicBezTo>
                <a:lnTo>
                  <a:pt x="10152942" y="10616320"/>
                </a:lnTo>
                <a:close/>
                <a:moveTo>
                  <a:pt x="10124512" y="10829058"/>
                </a:moveTo>
                <a:cubicBezTo>
                  <a:pt x="10132058" y="10827456"/>
                  <a:pt x="10137432" y="10818690"/>
                  <a:pt x="10135221" y="10811257"/>
                </a:cubicBezTo>
                <a:cubicBezTo>
                  <a:pt x="10132897" y="10803366"/>
                  <a:pt x="10125466" y="10798830"/>
                  <a:pt x="10117387" y="10800545"/>
                </a:cubicBezTo>
                <a:lnTo>
                  <a:pt x="10110984" y="10801879"/>
                </a:lnTo>
                <a:cubicBezTo>
                  <a:pt x="10107592" y="10802604"/>
                  <a:pt x="10104696" y="10804814"/>
                  <a:pt x="10102676" y="10807635"/>
                </a:cubicBezTo>
                <a:cubicBezTo>
                  <a:pt x="10096273" y="10804357"/>
                  <a:pt x="10088423" y="10805082"/>
                  <a:pt x="10083697" y="10811180"/>
                </a:cubicBezTo>
                <a:cubicBezTo>
                  <a:pt x="10079124" y="10817089"/>
                  <a:pt x="10079657" y="10827456"/>
                  <a:pt x="10086365" y="10831841"/>
                </a:cubicBezTo>
                <a:lnTo>
                  <a:pt x="10094101" y="10836872"/>
                </a:lnTo>
                <a:cubicBezTo>
                  <a:pt x="10100771" y="10841218"/>
                  <a:pt x="10109612" y="10840836"/>
                  <a:pt x="10114757" y="10834203"/>
                </a:cubicBezTo>
                <a:cubicBezTo>
                  <a:pt x="10115557" y="10833137"/>
                  <a:pt x="10116167" y="10831878"/>
                  <a:pt x="10116662" y="10830582"/>
                </a:cubicBezTo>
                <a:cubicBezTo>
                  <a:pt x="10117157" y="10830545"/>
                  <a:pt x="10117615" y="10830506"/>
                  <a:pt x="10118110" y="10830430"/>
                </a:cubicBezTo>
                <a:lnTo>
                  <a:pt x="10124512" y="10829058"/>
                </a:lnTo>
                <a:close/>
                <a:moveTo>
                  <a:pt x="10122950" y="10943908"/>
                </a:moveTo>
                <a:cubicBezTo>
                  <a:pt x="10119101" y="10925649"/>
                  <a:pt x="10089718" y="10927746"/>
                  <a:pt x="10093644" y="10946232"/>
                </a:cubicBezTo>
                <a:cubicBezTo>
                  <a:pt x="10097493" y="10964530"/>
                  <a:pt x="10126876" y="10962433"/>
                  <a:pt x="10122950" y="10943908"/>
                </a:cubicBezTo>
                <a:close/>
                <a:moveTo>
                  <a:pt x="9991701" y="10987705"/>
                </a:moveTo>
                <a:cubicBezTo>
                  <a:pt x="9994978" y="10983970"/>
                  <a:pt x="9996846" y="10979244"/>
                  <a:pt x="9995778" y="10974021"/>
                </a:cubicBezTo>
                <a:lnTo>
                  <a:pt x="9994444" y="10967617"/>
                </a:lnTo>
                <a:cubicBezTo>
                  <a:pt x="9993034" y="10960947"/>
                  <a:pt x="9985678" y="10957287"/>
                  <a:pt x="9979162" y="10957707"/>
                </a:cubicBezTo>
                <a:cubicBezTo>
                  <a:pt x="9969902" y="10955877"/>
                  <a:pt x="9958659" y="10962509"/>
                  <a:pt x="9961212" y="10974555"/>
                </a:cubicBezTo>
                <a:cubicBezTo>
                  <a:pt x="9962241" y="10979433"/>
                  <a:pt x="9965023" y="10982522"/>
                  <a:pt x="9968416" y="10984198"/>
                </a:cubicBezTo>
                <a:cubicBezTo>
                  <a:pt x="9969978" y="10988430"/>
                  <a:pt x="9974017" y="10991213"/>
                  <a:pt x="9978400" y="10992318"/>
                </a:cubicBezTo>
                <a:cubicBezTo>
                  <a:pt x="9975809" y="10995100"/>
                  <a:pt x="9974208" y="10998760"/>
                  <a:pt x="9974627" y="11002648"/>
                </a:cubicBezTo>
                <a:lnTo>
                  <a:pt x="9975351" y="11009204"/>
                </a:lnTo>
                <a:cubicBezTo>
                  <a:pt x="9976228" y="11017171"/>
                  <a:pt x="9982364" y="11023803"/>
                  <a:pt x="9990785" y="11023460"/>
                </a:cubicBezTo>
                <a:cubicBezTo>
                  <a:pt x="9998369" y="11023194"/>
                  <a:pt x="10005915" y="11016065"/>
                  <a:pt x="10005039" y="11008022"/>
                </a:cubicBezTo>
                <a:lnTo>
                  <a:pt x="10004315" y="11001466"/>
                </a:lnTo>
                <a:cubicBezTo>
                  <a:pt x="10003514" y="10994491"/>
                  <a:pt x="9998598" y="10988849"/>
                  <a:pt x="9991701" y="10987705"/>
                </a:cubicBezTo>
                <a:close/>
                <a:moveTo>
                  <a:pt x="9832516" y="11239476"/>
                </a:moveTo>
                <a:cubicBezTo>
                  <a:pt x="9837355" y="11240429"/>
                  <a:pt x="9842691" y="11239552"/>
                  <a:pt x="9845816" y="11235626"/>
                </a:cubicBezTo>
                <a:lnTo>
                  <a:pt x="9851647" y="11228345"/>
                </a:lnTo>
                <a:cubicBezTo>
                  <a:pt x="9856106" y="11222780"/>
                  <a:pt x="9856982" y="11215309"/>
                  <a:pt x="9852867" y="11209477"/>
                </a:cubicBezTo>
                <a:cubicBezTo>
                  <a:pt x="9850580" y="11204369"/>
                  <a:pt x="9845664" y="11200520"/>
                  <a:pt x="9838385" y="11201358"/>
                </a:cubicBezTo>
                <a:cubicBezTo>
                  <a:pt x="9830877" y="11202197"/>
                  <a:pt x="9826991" y="11207342"/>
                  <a:pt x="9826037" y="11213098"/>
                </a:cubicBezTo>
                <a:lnTo>
                  <a:pt x="9824589" y="11214890"/>
                </a:lnTo>
                <a:cubicBezTo>
                  <a:pt x="9820778" y="11219654"/>
                  <a:pt x="9819407" y="11225868"/>
                  <a:pt x="9821655" y="11231204"/>
                </a:cubicBezTo>
                <a:cubicBezTo>
                  <a:pt x="9820168" y="11230975"/>
                  <a:pt x="9818682" y="11230786"/>
                  <a:pt x="9817120" y="11231129"/>
                </a:cubicBezTo>
                <a:lnTo>
                  <a:pt x="9804315" y="11233835"/>
                </a:lnTo>
                <a:cubicBezTo>
                  <a:pt x="9796807" y="11235435"/>
                  <a:pt x="9790520" y="11242793"/>
                  <a:pt x="9792234" y="11250759"/>
                </a:cubicBezTo>
                <a:cubicBezTo>
                  <a:pt x="9793834" y="11258306"/>
                  <a:pt x="9801113" y="11264519"/>
                  <a:pt x="9809155" y="11262842"/>
                </a:cubicBezTo>
                <a:lnTo>
                  <a:pt x="9821959" y="11260175"/>
                </a:lnTo>
                <a:cubicBezTo>
                  <a:pt x="9829467" y="11258573"/>
                  <a:pt x="9835755" y="11251216"/>
                  <a:pt x="9834041" y="11243212"/>
                </a:cubicBezTo>
                <a:cubicBezTo>
                  <a:pt x="9833773" y="11241839"/>
                  <a:pt x="9833126" y="11240658"/>
                  <a:pt x="9832516" y="11239476"/>
                </a:cubicBezTo>
                <a:close/>
                <a:moveTo>
                  <a:pt x="9730878" y="11175857"/>
                </a:moveTo>
                <a:cubicBezTo>
                  <a:pt x="9729162" y="11179326"/>
                  <a:pt x="9728705" y="11183366"/>
                  <a:pt x="9730078" y="11187292"/>
                </a:cubicBezTo>
                <a:cubicBezTo>
                  <a:pt x="9732707" y="11194725"/>
                  <a:pt x="9741472" y="11199185"/>
                  <a:pt x="9749017" y="11196326"/>
                </a:cubicBezTo>
                <a:cubicBezTo>
                  <a:pt x="9760299" y="11192095"/>
                  <a:pt x="9769254" y="11183023"/>
                  <a:pt x="9770283" y="11170558"/>
                </a:cubicBezTo>
                <a:cubicBezTo>
                  <a:pt x="9770931" y="11162820"/>
                  <a:pt x="9767043" y="11154434"/>
                  <a:pt x="9758506" y="11153177"/>
                </a:cubicBezTo>
                <a:cubicBezTo>
                  <a:pt x="9757058" y="11152947"/>
                  <a:pt x="9755496" y="11153138"/>
                  <a:pt x="9753933" y="11153367"/>
                </a:cubicBezTo>
                <a:cubicBezTo>
                  <a:pt x="9753819" y="11149974"/>
                  <a:pt x="9752715" y="11146620"/>
                  <a:pt x="9749894" y="11143838"/>
                </a:cubicBezTo>
                <a:cubicBezTo>
                  <a:pt x="9744711" y="11138653"/>
                  <a:pt x="9733926" y="11137548"/>
                  <a:pt x="9728896" y="11143838"/>
                </a:cubicBezTo>
                <a:lnTo>
                  <a:pt x="9723065" y="11151118"/>
                </a:lnTo>
                <a:cubicBezTo>
                  <a:pt x="9718073" y="11157407"/>
                  <a:pt x="9716967" y="11166023"/>
                  <a:pt x="9723065" y="11172122"/>
                </a:cubicBezTo>
                <a:cubicBezTo>
                  <a:pt x="9725085" y="11174104"/>
                  <a:pt x="9727943" y="11175247"/>
                  <a:pt x="9730878" y="11175857"/>
                </a:cubicBezTo>
                <a:close/>
                <a:moveTo>
                  <a:pt x="9677829" y="11200672"/>
                </a:moveTo>
                <a:cubicBezTo>
                  <a:pt x="9679582" y="11199872"/>
                  <a:pt x="9681259" y="11198804"/>
                  <a:pt x="9682707" y="11197355"/>
                </a:cubicBezTo>
                <a:cubicBezTo>
                  <a:pt x="9686784" y="11193277"/>
                  <a:pt x="9688652" y="11187521"/>
                  <a:pt x="9690748" y="11182261"/>
                </a:cubicBezTo>
                <a:cubicBezTo>
                  <a:pt x="9691014" y="11181574"/>
                  <a:pt x="9690977" y="11180851"/>
                  <a:pt x="9691129" y="11180165"/>
                </a:cubicBezTo>
                <a:cubicBezTo>
                  <a:pt x="9692844" y="11180660"/>
                  <a:pt x="9694673" y="11180927"/>
                  <a:pt x="9696502" y="11180697"/>
                </a:cubicBezTo>
                <a:cubicBezTo>
                  <a:pt x="9704467" y="11179897"/>
                  <a:pt x="9710641" y="11172388"/>
                  <a:pt x="9709726" y="11164384"/>
                </a:cubicBezTo>
                <a:lnTo>
                  <a:pt x="9708240" y="11151271"/>
                </a:lnTo>
                <a:cubicBezTo>
                  <a:pt x="9707364" y="11143304"/>
                  <a:pt x="9699932" y="11137205"/>
                  <a:pt x="9691929" y="11138044"/>
                </a:cubicBezTo>
                <a:cubicBezTo>
                  <a:pt x="9684269" y="11138844"/>
                  <a:pt x="9678400" y="11145858"/>
                  <a:pt x="9678782" y="11153520"/>
                </a:cubicBezTo>
                <a:cubicBezTo>
                  <a:pt x="9674132" y="11155502"/>
                  <a:pt x="9670130" y="11159466"/>
                  <a:pt x="9668911" y="11164802"/>
                </a:cubicBezTo>
                <a:cubicBezTo>
                  <a:pt x="9666586" y="11166251"/>
                  <a:pt x="9664452" y="11168005"/>
                  <a:pt x="9663309" y="11170826"/>
                </a:cubicBezTo>
                <a:lnTo>
                  <a:pt x="9662966" y="11171663"/>
                </a:lnTo>
                <a:cubicBezTo>
                  <a:pt x="9659345" y="11173913"/>
                  <a:pt x="9656563" y="11177419"/>
                  <a:pt x="9656449" y="11181956"/>
                </a:cubicBezTo>
                <a:cubicBezTo>
                  <a:pt x="9656449" y="11182756"/>
                  <a:pt x="9656602" y="11183518"/>
                  <a:pt x="9656602" y="11184319"/>
                </a:cubicBezTo>
                <a:cubicBezTo>
                  <a:pt x="9650999" y="11184319"/>
                  <a:pt x="9644940" y="11187826"/>
                  <a:pt x="9642844" y="11192667"/>
                </a:cubicBezTo>
                <a:cubicBezTo>
                  <a:pt x="9639376" y="11200748"/>
                  <a:pt x="9642729" y="11207801"/>
                  <a:pt x="9649665" y="11212336"/>
                </a:cubicBezTo>
                <a:cubicBezTo>
                  <a:pt x="9652257" y="11214014"/>
                  <a:pt x="9654811" y="11215690"/>
                  <a:pt x="9657402" y="11217367"/>
                </a:cubicBezTo>
                <a:cubicBezTo>
                  <a:pt x="9663843" y="11221561"/>
                  <a:pt x="9674170" y="11217215"/>
                  <a:pt x="9677066" y="11210545"/>
                </a:cubicBezTo>
                <a:cubicBezTo>
                  <a:pt x="9678666" y="11207037"/>
                  <a:pt x="9678666" y="11203721"/>
                  <a:pt x="9677829" y="11200672"/>
                </a:cubicBezTo>
                <a:close/>
                <a:moveTo>
                  <a:pt x="9627067" y="11256515"/>
                </a:moveTo>
                <a:cubicBezTo>
                  <a:pt x="9636708" y="11260479"/>
                  <a:pt x="9649551" y="11255753"/>
                  <a:pt x="9646884" y="11243059"/>
                </a:cubicBezTo>
                <a:cubicBezTo>
                  <a:pt x="9643340" y="11226249"/>
                  <a:pt x="9618454" y="11226860"/>
                  <a:pt x="9617539" y="11241496"/>
                </a:cubicBezTo>
                <a:cubicBezTo>
                  <a:pt x="9614985" y="11240391"/>
                  <a:pt x="9612242" y="11239704"/>
                  <a:pt x="9609536" y="11240277"/>
                </a:cubicBezTo>
                <a:cubicBezTo>
                  <a:pt x="9601342" y="11241991"/>
                  <a:pt x="9596350" y="11249043"/>
                  <a:pt x="9597303" y="11257315"/>
                </a:cubicBezTo>
                <a:lnTo>
                  <a:pt x="9598026" y="11263872"/>
                </a:lnTo>
                <a:cubicBezTo>
                  <a:pt x="9598903" y="11271610"/>
                  <a:pt x="9607517" y="11277709"/>
                  <a:pt x="9615099" y="11276108"/>
                </a:cubicBezTo>
                <a:cubicBezTo>
                  <a:pt x="9623294" y="11274392"/>
                  <a:pt x="9628286" y="11267340"/>
                  <a:pt x="9627333" y="11259068"/>
                </a:cubicBezTo>
                <a:lnTo>
                  <a:pt x="9627067" y="11256515"/>
                </a:lnTo>
                <a:close/>
                <a:moveTo>
                  <a:pt x="9607211" y="11413334"/>
                </a:moveTo>
                <a:cubicBezTo>
                  <a:pt x="9588233" y="11415468"/>
                  <a:pt x="9595474" y="11444285"/>
                  <a:pt x="9614224" y="11442189"/>
                </a:cubicBezTo>
                <a:cubicBezTo>
                  <a:pt x="9633202" y="11440054"/>
                  <a:pt x="9625961" y="11411236"/>
                  <a:pt x="9607211" y="11413334"/>
                </a:cubicBezTo>
                <a:close/>
                <a:moveTo>
                  <a:pt x="9620588" y="11471578"/>
                </a:moveTo>
                <a:cubicBezTo>
                  <a:pt x="9601610" y="11473712"/>
                  <a:pt x="9608392" y="11502644"/>
                  <a:pt x="9627181" y="11500548"/>
                </a:cubicBezTo>
                <a:cubicBezTo>
                  <a:pt x="9646197" y="11498413"/>
                  <a:pt x="9639376" y="11469481"/>
                  <a:pt x="9620588" y="11471578"/>
                </a:cubicBezTo>
                <a:close/>
                <a:moveTo>
                  <a:pt x="9602257" y="11337325"/>
                </a:moveTo>
                <a:cubicBezTo>
                  <a:pt x="9621236" y="11335191"/>
                  <a:pt x="9614490" y="11306259"/>
                  <a:pt x="9595702" y="11308355"/>
                </a:cubicBezTo>
                <a:cubicBezTo>
                  <a:pt x="9576723" y="11310490"/>
                  <a:pt x="9583431" y="11339422"/>
                  <a:pt x="9602257" y="11337325"/>
                </a:cubicBezTo>
                <a:close/>
                <a:moveTo>
                  <a:pt x="9591777" y="11140940"/>
                </a:moveTo>
                <a:cubicBezTo>
                  <a:pt x="9591777" y="11140940"/>
                  <a:pt x="9591777" y="11140979"/>
                  <a:pt x="9591777" y="11140979"/>
                </a:cubicBezTo>
                <a:cubicBezTo>
                  <a:pt x="9593492" y="11149441"/>
                  <a:pt x="9601304" y="11153443"/>
                  <a:pt x="9609308" y="11152529"/>
                </a:cubicBezTo>
                <a:lnTo>
                  <a:pt x="9615862" y="11151804"/>
                </a:lnTo>
                <a:cubicBezTo>
                  <a:pt x="9623827" y="11150928"/>
                  <a:pt x="9628934" y="11141626"/>
                  <a:pt x="9627410" y="11134270"/>
                </a:cubicBezTo>
                <a:cubicBezTo>
                  <a:pt x="9626685" y="11130763"/>
                  <a:pt x="9624780" y="11128171"/>
                  <a:pt x="9622340" y="11126265"/>
                </a:cubicBezTo>
                <a:cubicBezTo>
                  <a:pt x="9622340" y="11126150"/>
                  <a:pt x="9622340" y="11126036"/>
                  <a:pt x="9622340" y="11125961"/>
                </a:cubicBezTo>
                <a:cubicBezTo>
                  <a:pt x="9620626" y="11118107"/>
                  <a:pt x="9612623" y="11113115"/>
                  <a:pt x="9604810" y="11114754"/>
                </a:cubicBezTo>
                <a:lnTo>
                  <a:pt x="9598408" y="11116088"/>
                </a:lnTo>
                <a:cubicBezTo>
                  <a:pt x="9590634" y="11117727"/>
                  <a:pt x="9585527" y="11125922"/>
                  <a:pt x="9587204" y="11133622"/>
                </a:cubicBezTo>
                <a:cubicBezTo>
                  <a:pt x="9587890" y="11136595"/>
                  <a:pt x="9589643" y="11138996"/>
                  <a:pt x="9591777" y="11140940"/>
                </a:cubicBezTo>
                <a:close/>
                <a:moveTo>
                  <a:pt x="9596578" y="11226401"/>
                </a:moveTo>
                <a:cubicBezTo>
                  <a:pt x="9601953" y="11231586"/>
                  <a:pt x="9612547" y="11232272"/>
                  <a:pt x="9617577" y="11225944"/>
                </a:cubicBezTo>
                <a:cubicBezTo>
                  <a:pt x="9619521" y="11223543"/>
                  <a:pt x="9621465" y="11221104"/>
                  <a:pt x="9623408" y="11218663"/>
                </a:cubicBezTo>
                <a:cubicBezTo>
                  <a:pt x="9627829" y="11213136"/>
                  <a:pt x="9628590" y="11205703"/>
                  <a:pt x="9624513" y="11199947"/>
                </a:cubicBezTo>
                <a:cubicBezTo>
                  <a:pt x="9633202" y="11199833"/>
                  <a:pt x="9642844" y="11191981"/>
                  <a:pt x="9640481" y="11180697"/>
                </a:cubicBezTo>
                <a:cubicBezTo>
                  <a:pt x="9636556" y="11162172"/>
                  <a:pt x="9608697" y="11171626"/>
                  <a:pt x="9612547" y="11189961"/>
                </a:cubicBezTo>
                <a:cubicBezTo>
                  <a:pt x="9612890" y="11191600"/>
                  <a:pt x="9613614" y="11192743"/>
                  <a:pt x="9614299" y="11193963"/>
                </a:cubicBezTo>
                <a:cubicBezTo>
                  <a:pt x="9609726" y="11193353"/>
                  <a:pt x="9604924" y="11194421"/>
                  <a:pt x="9601990" y="11198117"/>
                </a:cubicBezTo>
                <a:lnTo>
                  <a:pt x="9596160" y="11205398"/>
                </a:lnTo>
                <a:cubicBezTo>
                  <a:pt x="9591167" y="11211650"/>
                  <a:pt x="9590443" y="11220493"/>
                  <a:pt x="9596578" y="11226401"/>
                </a:cubicBezTo>
                <a:close/>
                <a:moveTo>
                  <a:pt x="9666663" y="11141360"/>
                </a:moveTo>
                <a:cubicBezTo>
                  <a:pt x="9673255" y="11145743"/>
                  <a:pt x="9682707" y="11143952"/>
                  <a:pt x="9687051" y="11137282"/>
                </a:cubicBezTo>
                <a:cubicBezTo>
                  <a:pt x="9688728" y="11134727"/>
                  <a:pt x="9690405" y="11132135"/>
                  <a:pt x="9692082" y="11129544"/>
                </a:cubicBezTo>
                <a:cubicBezTo>
                  <a:pt x="9696426" y="11122911"/>
                  <a:pt x="9694635" y="11113572"/>
                  <a:pt x="9688004" y="11109150"/>
                </a:cubicBezTo>
                <a:cubicBezTo>
                  <a:pt x="9681411" y="11104767"/>
                  <a:pt x="9671959" y="11106596"/>
                  <a:pt x="9667615" y="11113267"/>
                </a:cubicBezTo>
                <a:lnTo>
                  <a:pt x="9662584" y="11121005"/>
                </a:lnTo>
                <a:cubicBezTo>
                  <a:pt x="9658202" y="11127600"/>
                  <a:pt x="9659993" y="11136900"/>
                  <a:pt x="9666663" y="11141360"/>
                </a:cubicBezTo>
                <a:close/>
                <a:moveTo>
                  <a:pt x="9708735" y="11039699"/>
                </a:moveTo>
                <a:cubicBezTo>
                  <a:pt x="9702980" y="11033791"/>
                  <a:pt x="9693873" y="11034133"/>
                  <a:pt x="9687928" y="11039470"/>
                </a:cubicBezTo>
                <a:cubicBezTo>
                  <a:pt x="9687318" y="11040004"/>
                  <a:pt x="9686861" y="11040690"/>
                  <a:pt x="9686327" y="11041300"/>
                </a:cubicBezTo>
                <a:cubicBezTo>
                  <a:pt x="9682287" y="11039088"/>
                  <a:pt x="9677181" y="11038708"/>
                  <a:pt x="9673103" y="11040614"/>
                </a:cubicBezTo>
                <a:cubicBezTo>
                  <a:pt x="9675352" y="11038060"/>
                  <a:pt x="9676457" y="11034439"/>
                  <a:pt x="9675466" y="11029826"/>
                </a:cubicBezTo>
                <a:cubicBezTo>
                  <a:pt x="9673027" y="11018276"/>
                  <a:pt x="9660450" y="11014998"/>
                  <a:pt x="9652486" y="11018810"/>
                </a:cubicBezTo>
                <a:cubicBezTo>
                  <a:pt x="9650313" y="11015037"/>
                  <a:pt x="9646502" y="11012406"/>
                  <a:pt x="9640520" y="11013093"/>
                </a:cubicBezTo>
                <a:cubicBezTo>
                  <a:pt x="9628515" y="11014426"/>
                  <a:pt x="9624056" y="11027081"/>
                  <a:pt x="9627372" y="11035430"/>
                </a:cubicBezTo>
                <a:cubicBezTo>
                  <a:pt x="9623217" y="11029979"/>
                  <a:pt x="9616549" y="11027920"/>
                  <a:pt x="9609765" y="11030359"/>
                </a:cubicBezTo>
                <a:cubicBezTo>
                  <a:pt x="9600999" y="11033523"/>
                  <a:pt x="9590901" y="11038403"/>
                  <a:pt x="9586632" y="11047208"/>
                </a:cubicBezTo>
                <a:cubicBezTo>
                  <a:pt x="9585832" y="11048161"/>
                  <a:pt x="9585108" y="11049190"/>
                  <a:pt x="9584498" y="11050295"/>
                </a:cubicBezTo>
                <a:cubicBezTo>
                  <a:pt x="9581487" y="11055708"/>
                  <a:pt x="9581754" y="11062303"/>
                  <a:pt x="9585794" y="11067258"/>
                </a:cubicBezTo>
                <a:cubicBezTo>
                  <a:pt x="9589795" y="11072214"/>
                  <a:pt x="9594940" y="11072671"/>
                  <a:pt x="9600808" y="11072633"/>
                </a:cubicBezTo>
                <a:cubicBezTo>
                  <a:pt x="9596198" y="11072633"/>
                  <a:pt x="9601304" y="11072747"/>
                  <a:pt x="9602219" y="11072823"/>
                </a:cubicBezTo>
                <a:cubicBezTo>
                  <a:pt x="9603401" y="11072937"/>
                  <a:pt x="9604581" y="11073167"/>
                  <a:pt x="9605763" y="11073319"/>
                </a:cubicBezTo>
                <a:cubicBezTo>
                  <a:pt x="9605953" y="11073357"/>
                  <a:pt x="9606067" y="11073357"/>
                  <a:pt x="9606221" y="11073396"/>
                </a:cubicBezTo>
                <a:cubicBezTo>
                  <a:pt x="9606601" y="11073510"/>
                  <a:pt x="9606944" y="11073662"/>
                  <a:pt x="9607326" y="11073776"/>
                </a:cubicBezTo>
                <a:cubicBezTo>
                  <a:pt x="9612318" y="11079304"/>
                  <a:pt x="9621502" y="11079800"/>
                  <a:pt x="9627219" y="11075224"/>
                </a:cubicBezTo>
                <a:cubicBezTo>
                  <a:pt x="9633736" y="11070003"/>
                  <a:pt x="9634231" y="11060816"/>
                  <a:pt x="9629467" y="11054337"/>
                </a:cubicBezTo>
                <a:cubicBezTo>
                  <a:pt x="9628972" y="11053650"/>
                  <a:pt x="9628324" y="11053155"/>
                  <a:pt x="9627752" y="11052544"/>
                </a:cubicBezTo>
                <a:cubicBezTo>
                  <a:pt x="9630381" y="11048695"/>
                  <a:pt x="9631258" y="11043625"/>
                  <a:pt x="9629734" y="11039318"/>
                </a:cubicBezTo>
                <a:cubicBezTo>
                  <a:pt x="9632059" y="11041834"/>
                  <a:pt x="9635603" y="11043282"/>
                  <a:pt x="9640329" y="11042748"/>
                </a:cubicBezTo>
                <a:cubicBezTo>
                  <a:pt x="9644102" y="11042329"/>
                  <a:pt x="9646884" y="11040614"/>
                  <a:pt x="9649170" y="11038479"/>
                </a:cubicBezTo>
                <a:cubicBezTo>
                  <a:pt x="9654048" y="11044921"/>
                  <a:pt x="9663195" y="11046483"/>
                  <a:pt x="9669445" y="11043282"/>
                </a:cubicBezTo>
                <a:cubicBezTo>
                  <a:pt x="9664490" y="11047894"/>
                  <a:pt x="9663080" y="11054679"/>
                  <a:pt x="9666129" y="11061121"/>
                </a:cubicBezTo>
                <a:cubicBezTo>
                  <a:pt x="9670093" y="11069507"/>
                  <a:pt x="9675885" y="11078961"/>
                  <a:pt x="9684955" y="11082353"/>
                </a:cubicBezTo>
                <a:cubicBezTo>
                  <a:pt x="9685984" y="11083078"/>
                  <a:pt x="9687051" y="11083687"/>
                  <a:pt x="9688194" y="11084183"/>
                </a:cubicBezTo>
                <a:cubicBezTo>
                  <a:pt x="9693796" y="11086622"/>
                  <a:pt x="9700275" y="11085783"/>
                  <a:pt x="9704810" y="11081323"/>
                </a:cubicBezTo>
                <a:cubicBezTo>
                  <a:pt x="9709307" y="11076902"/>
                  <a:pt x="9709269" y="11071794"/>
                  <a:pt x="9708698" y="11066038"/>
                </a:cubicBezTo>
                <a:cubicBezTo>
                  <a:pt x="9709155" y="11070575"/>
                  <a:pt x="9708773" y="11065543"/>
                  <a:pt x="9708773" y="11064628"/>
                </a:cubicBezTo>
                <a:cubicBezTo>
                  <a:pt x="9708773" y="11063446"/>
                  <a:pt x="9708889" y="11062264"/>
                  <a:pt x="9708889" y="11061083"/>
                </a:cubicBezTo>
                <a:cubicBezTo>
                  <a:pt x="9708926" y="11060893"/>
                  <a:pt x="9708926" y="11060778"/>
                  <a:pt x="9708926" y="11060625"/>
                </a:cubicBezTo>
                <a:cubicBezTo>
                  <a:pt x="9709003" y="11060245"/>
                  <a:pt x="9709117" y="11059863"/>
                  <a:pt x="9709193" y="11059520"/>
                </a:cubicBezTo>
                <a:cubicBezTo>
                  <a:pt x="9714185" y="11053994"/>
                  <a:pt x="9713805" y="11044883"/>
                  <a:pt x="9708735" y="11039699"/>
                </a:cubicBezTo>
                <a:close/>
                <a:moveTo>
                  <a:pt x="9607058" y="10862907"/>
                </a:moveTo>
                <a:cubicBezTo>
                  <a:pt x="9603172" y="10844458"/>
                  <a:pt x="9574094" y="10848802"/>
                  <a:pt x="9577981" y="10867404"/>
                </a:cubicBezTo>
                <a:cubicBezTo>
                  <a:pt x="9581869" y="10885815"/>
                  <a:pt x="9610946" y="10881471"/>
                  <a:pt x="9607058" y="10862907"/>
                </a:cubicBezTo>
                <a:close/>
                <a:moveTo>
                  <a:pt x="9655877" y="10894431"/>
                </a:moveTo>
                <a:cubicBezTo>
                  <a:pt x="9653286" y="10892753"/>
                  <a:pt x="9650733" y="10891076"/>
                  <a:pt x="9648141" y="10889398"/>
                </a:cubicBezTo>
                <a:cubicBezTo>
                  <a:pt x="9641472" y="10885053"/>
                  <a:pt x="9632059" y="10887379"/>
                  <a:pt x="9627867" y="10894011"/>
                </a:cubicBezTo>
                <a:cubicBezTo>
                  <a:pt x="9623560" y="10900873"/>
                  <a:pt x="9625809" y="10909944"/>
                  <a:pt x="9632478" y="10914290"/>
                </a:cubicBezTo>
                <a:cubicBezTo>
                  <a:pt x="9635070" y="10915968"/>
                  <a:pt x="9637622" y="10917644"/>
                  <a:pt x="9640215" y="10919321"/>
                </a:cubicBezTo>
                <a:cubicBezTo>
                  <a:pt x="9646884" y="10923667"/>
                  <a:pt x="9656297" y="10921342"/>
                  <a:pt x="9660488" y="10914709"/>
                </a:cubicBezTo>
                <a:cubicBezTo>
                  <a:pt x="9664795" y="10907886"/>
                  <a:pt x="9662547" y="10898775"/>
                  <a:pt x="9655877" y="10894431"/>
                </a:cubicBezTo>
                <a:close/>
                <a:moveTo>
                  <a:pt x="9661822" y="10964302"/>
                </a:moveTo>
                <a:cubicBezTo>
                  <a:pt x="9657936" y="10945814"/>
                  <a:pt x="9629049" y="10951417"/>
                  <a:pt x="9632974" y="10970019"/>
                </a:cubicBezTo>
                <a:cubicBezTo>
                  <a:pt x="9636822" y="10988506"/>
                  <a:pt x="9665709" y="10982902"/>
                  <a:pt x="9661822" y="10964302"/>
                </a:cubicBezTo>
                <a:close/>
                <a:moveTo>
                  <a:pt x="9691777" y="10932092"/>
                </a:moveTo>
                <a:cubicBezTo>
                  <a:pt x="9695702" y="10950655"/>
                  <a:pt x="9723980" y="10942497"/>
                  <a:pt x="9720092" y="10924086"/>
                </a:cubicBezTo>
                <a:cubicBezTo>
                  <a:pt x="9716205" y="10905522"/>
                  <a:pt x="9687928" y="10913681"/>
                  <a:pt x="9691777" y="10932092"/>
                </a:cubicBezTo>
                <a:close/>
                <a:moveTo>
                  <a:pt x="9700161" y="10861191"/>
                </a:moveTo>
                <a:lnTo>
                  <a:pt x="9698827" y="10854826"/>
                </a:lnTo>
                <a:cubicBezTo>
                  <a:pt x="9697227" y="10847278"/>
                  <a:pt x="9687546" y="10842514"/>
                  <a:pt x="9680496" y="10844991"/>
                </a:cubicBezTo>
                <a:cubicBezTo>
                  <a:pt x="9672455" y="10847850"/>
                  <a:pt x="9668987" y="10855245"/>
                  <a:pt x="9670702" y="10863326"/>
                </a:cubicBezTo>
                <a:lnTo>
                  <a:pt x="9672036" y="10869691"/>
                </a:lnTo>
                <a:cubicBezTo>
                  <a:pt x="9673636" y="10877239"/>
                  <a:pt x="9683316" y="10882003"/>
                  <a:pt x="9690366" y="10879488"/>
                </a:cubicBezTo>
                <a:cubicBezTo>
                  <a:pt x="9698407" y="10876706"/>
                  <a:pt x="9701837" y="10869311"/>
                  <a:pt x="9700161" y="10861191"/>
                </a:cubicBezTo>
                <a:close/>
                <a:moveTo>
                  <a:pt x="9734765" y="10836796"/>
                </a:moveTo>
                <a:cubicBezTo>
                  <a:pt x="9742920" y="10834356"/>
                  <a:pt x="9746235" y="10826237"/>
                  <a:pt x="9744558" y="10818461"/>
                </a:cubicBezTo>
                <a:lnTo>
                  <a:pt x="9743224" y="10812095"/>
                </a:lnTo>
                <a:cubicBezTo>
                  <a:pt x="9741586" y="10804319"/>
                  <a:pt x="9732021" y="10800126"/>
                  <a:pt x="9724894" y="10802299"/>
                </a:cubicBezTo>
                <a:cubicBezTo>
                  <a:pt x="9716739" y="10804739"/>
                  <a:pt x="9713423" y="10812857"/>
                  <a:pt x="9715100" y="10820634"/>
                </a:cubicBezTo>
                <a:lnTo>
                  <a:pt x="9716434" y="10827038"/>
                </a:lnTo>
                <a:cubicBezTo>
                  <a:pt x="9718073" y="10834776"/>
                  <a:pt x="9727638" y="10838931"/>
                  <a:pt x="9734765" y="10836796"/>
                </a:cubicBezTo>
                <a:close/>
                <a:moveTo>
                  <a:pt x="9721312" y="10755109"/>
                </a:moveTo>
                <a:lnTo>
                  <a:pt x="9713576" y="10750076"/>
                </a:lnTo>
                <a:cubicBezTo>
                  <a:pt x="9706944" y="10745732"/>
                  <a:pt x="9698294" y="10745502"/>
                  <a:pt x="9692882" y="10752135"/>
                </a:cubicBezTo>
                <a:cubicBezTo>
                  <a:pt x="9691625" y="10753660"/>
                  <a:pt x="9690748" y="10755604"/>
                  <a:pt x="9690214" y="10757701"/>
                </a:cubicBezTo>
                <a:cubicBezTo>
                  <a:pt x="9688232" y="10757128"/>
                  <a:pt x="9686098" y="10756939"/>
                  <a:pt x="9683850" y="10757434"/>
                </a:cubicBezTo>
                <a:lnTo>
                  <a:pt x="9677448" y="10758806"/>
                </a:lnTo>
                <a:cubicBezTo>
                  <a:pt x="9669940" y="10760369"/>
                  <a:pt x="9663766" y="10767916"/>
                  <a:pt x="9665520" y="10775845"/>
                </a:cubicBezTo>
                <a:cubicBezTo>
                  <a:pt x="9667196" y="10783430"/>
                  <a:pt x="9674513" y="10789453"/>
                  <a:pt x="9682554" y="10787776"/>
                </a:cubicBezTo>
                <a:lnTo>
                  <a:pt x="9688957" y="10786442"/>
                </a:lnTo>
                <a:cubicBezTo>
                  <a:pt x="9694139" y="10785336"/>
                  <a:pt x="9698637" y="10781372"/>
                  <a:pt x="9700351" y="10776455"/>
                </a:cubicBezTo>
                <a:lnTo>
                  <a:pt x="9702639" y="10777942"/>
                </a:lnTo>
                <a:cubicBezTo>
                  <a:pt x="9709269" y="10782286"/>
                  <a:pt x="9717921" y="10782515"/>
                  <a:pt x="9723332" y="10775883"/>
                </a:cubicBezTo>
                <a:cubicBezTo>
                  <a:pt x="9727981" y="10770203"/>
                  <a:pt x="9728019" y="10759454"/>
                  <a:pt x="9721312" y="10755109"/>
                </a:cubicBezTo>
                <a:close/>
                <a:moveTo>
                  <a:pt x="9691396" y="10724195"/>
                </a:moveTo>
                <a:cubicBezTo>
                  <a:pt x="9687509" y="10705670"/>
                  <a:pt x="9658659" y="10711425"/>
                  <a:pt x="9662547" y="10729989"/>
                </a:cubicBezTo>
                <a:cubicBezTo>
                  <a:pt x="9666472" y="10748514"/>
                  <a:pt x="9695321" y="10742758"/>
                  <a:pt x="9691396" y="10724195"/>
                </a:cubicBezTo>
                <a:close/>
                <a:moveTo>
                  <a:pt x="9704544" y="11005773"/>
                </a:moveTo>
                <a:cubicBezTo>
                  <a:pt x="9685603" y="11007908"/>
                  <a:pt x="9688423" y="11037488"/>
                  <a:pt x="9707478" y="11035315"/>
                </a:cubicBezTo>
                <a:cubicBezTo>
                  <a:pt x="9726457" y="11033219"/>
                  <a:pt x="9723598" y="11003639"/>
                  <a:pt x="9704544" y="11005773"/>
                </a:cubicBezTo>
                <a:close/>
                <a:moveTo>
                  <a:pt x="9744787" y="11215309"/>
                </a:moveTo>
                <a:lnTo>
                  <a:pt x="9746121" y="11221713"/>
                </a:lnTo>
                <a:cubicBezTo>
                  <a:pt x="9747531" y="11228383"/>
                  <a:pt x="9754849" y="11232043"/>
                  <a:pt x="9761403" y="11231624"/>
                </a:cubicBezTo>
                <a:cubicBezTo>
                  <a:pt x="9761670" y="11231662"/>
                  <a:pt x="9761974" y="11231586"/>
                  <a:pt x="9762242" y="11231624"/>
                </a:cubicBezTo>
                <a:cubicBezTo>
                  <a:pt x="9765329" y="11236122"/>
                  <a:pt x="9770740" y="11238829"/>
                  <a:pt x="9776418" y="11238181"/>
                </a:cubicBezTo>
                <a:lnTo>
                  <a:pt x="9782974" y="11237417"/>
                </a:lnTo>
                <a:cubicBezTo>
                  <a:pt x="9790938" y="11236542"/>
                  <a:pt x="9796770" y="11228536"/>
                  <a:pt x="9795702" y="11220722"/>
                </a:cubicBezTo>
                <a:cubicBezTo>
                  <a:pt x="9794635" y="11212603"/>
                  <a:pt x="9787013" y="11207114"/>
                  <a:pt x="9779010" y="11207990"/>
                </a:cubicBezTo>
                <a:lnTo>
                  <a:pt x="9776113" y="11208295"/>
                </a:lnTo>
                <a:cubicBezTo>
                  <a:pt x="9774932" y="11206962"/>
                  <a:pt x="9773636" y="11205856"/>
                  <a:pt x="9772150" y="11205094"/>
                </a:cubicBezTo>
                <a:cubicBezTo>
                  <a:pt x="9769672" y="11198308"/>
                  <a:pt x="9760984" y="11194764"/>
                  <a:pt x="9754392" y="11196860"/>
                </a:cubicBezTo>
                <a:cubicBezTo>
                  <a:pt x="9746197" y="11199452"/>
                  <a:pt x="9743110" y="11207533"/>
                  <a:pt x="9744787" y="11215309"/>
                </a:cubicBezTo>
                <a:close/>
                <a:moveTo>
                  <a:pt x="9771083" y="11149860"/>
                </a:moveTo>
                <a:cubicBezTo>
                  <a:pt x="9773408" y="11160953"/>
                  <a:pt x="9784345" y="11161867"/>
                  <a:pt x="9791891" y="11157027"/>
                </a:cubicBezTo>
                <a:lnTo>
                  <a:pt x="9793034" y="11167242"/>
                </a:lnTo>
                <a:cubicBezTo>
                  <a:pt x="9793911" y="11175209"/>
                  <a:pt x="9800123" y="11181804"/>
                  <a:pt x="9808507" y="11181460"/>
                </a:cubicBezTo>
                <a:cubicBezTo>
                  <a:pt x="9816091" y="11181156"/>
                  <a:pt x="9823598" y="11173989"/>
                  <a:pt x="9822684" y="11165984"/>
                </a:cubicBezTo>
                <a:lnTo>
                  <a:pt x="9821198" y="11152872"/>
                </a:lnTo>
                <a:cubicBezTo>
                  <a:pt x="9820321" y="11144905"/>
                  <a:pt x="9814109" y="11138310"/>
                  <a:pt x="9805725" y="11138653"/>
                </a:cubicBezTo>
                <a:cubicBezTo>
                  <a:pt x="9803324" y="11138768"/>
                  <a:pt x="9801075" y="11139683"/>
                  <a:pt x="9798979" y="11140979"/>
                </a:cubicBezTo>
                <a:cubicBezTo>
                  <a:pt x="9798979" y="11140903"/>
                  <a:pt x="9798979" y="11140788"/>
                  <a:pt x="9798979" y="11140674"/>
                </a:cubicBezTo>
                <a:cubicBezTo>
                  <a:pt x="9795130" y="11122149"/>
                  <a:pt x="9767234" y="11131526"/>
                  <a:pt x="9771083" y="11149860"/>
                </a:cubicBezTo>
                <a:close/>
                <a:moveTo>
                  <a:pt x="9789909" y="11072251"/>
                </a:moveTo>
                <a:cubicBezTo>
                  <a:pt x="9792006" y="11080637"/>
                  <a:pt x="9799093" y="11084831"/>
                  <a:pt x="9807402" y="11083878"/>
                </a:cubicBezTo>
                <a:lnTo>
                  <a:pt x="9813957" y="11083115"/>
                </a:lnTo>
                <a:cubicBezTo>
                  <a:pt x="9821693" y="11082276"/>
                  <a:pt x="9827409" y="11072937"/>
                  <a:pt x="9825580" y="11065658"/>
                </a:cubicBezTo>
                <a:cubicBezTo>
                  <a:pt x="9823522" y="11057272"/>
                  <a:pt x="9816396" y="11053078"/>
                  <a:pt x="9808088" y="11054031"/>
                </a:cubicBezTo>
                <a:lnTo>
                  <a:pt x="9801533" y="11054755"/>
                </a:lnTo>
                <a:cubicBezTo>
                  <a:pt x="9793797" y="11055594"/>
                  <a:pt x="9788080" y="11064895"/>
                  <a:pt x="9789909" y="11072251"/>
                </a:cubicBezTo>
                <a:close/>
                <a:moveTo>
                  <a:pt x="9831105" y="11145363"/>
                </a:moveTo>
                <a:cubicBezTo>
                  <a:pt x="9837203" y="11143228"/>
                  <a:pt x="9839795" y="11138120"/>
                  <a:pt x="9840405" y="11132402"/>
                </a:cubicBezTo>
                <a:cubicBezTo>
                  <a:pt x="9842234" y="11132745"/>
                  <a:pt x="9844139" y="11132860"/>
                  <a:pt x="9846045" y="11132631"/>
                </a:cubicBezTo>
                <a:lnTo>
                  <a:pt x="9852600" y="11131906"/>
                </a:lnTo>
                <a:cubicBezTo>
                  <a:pt x="9860565" y="11131030"/>
                  <a:pt x="9865710" y="11121767"/>
                  <a:pt x="9864223" y="11114411"/>
                </a:cubicBezTo>
                <a:cubicBezTo>
                  <a:pt x="9862546" y="11105986"/>
                  <a:pt x="9854734" y="11101869"/>
                  <a:pt x="9846730" y="11102785"/>
                </a:cubicBezTo>
                <a:lnTo>
                  <a:pt x="9840176" y="11103547"/>
                </a:lnTo>
                <a:cubicBezTo>
                  <a:pt x="9835680" y="11104042"/>
                  <a:pt x="9832250" y="11107282"/>
                  <a:pt x="9830268" y="11111285"/>
                </a:cubicBezTo>
                <a:cubicBezTo>
                  <a:pt x="9827333" y="11110255"/>
                  <a:pt x="9824170" y="11109837"/>
                  <a:pt x="9821388" y="11110789"/>
                </a:cubicBezTo>
                <a:cubicBezTo>
                  <a:pt x="9813347" y="11113572"/>
                  <a:pt x="9809764" y="11121005"/>
                  <a:pt x="9811479" y="11129086"/>
                </a:cubicBezTo>
                <a:lnTo>
                  <a:pt x="9812813" y="11135452"/>
                </a:lnTo>
                <a:cubicBezTo>
                  <a:pt x="9814414" y="11142999"/>
                  <a:pt x="9824018" y="11147840"/>
                  <a:pt x="9831105" y="11145363"/>
                </a:cubicBezTo>
                <a:close/>
                <a:moveTo>
                  <a:pt x="9832250" y="11052926"/>
                </a:moveTo>
                <a:lnTo>
                  <a:pt x="9839985" y="11057957"/>
                </a:lnTo>
                <a:cubicBezTo>
                  <a:pt x="9846655" y="11062303"/>
                  <a:pt x="9855419" y="11062150"/>
                  <a:pt x="9860641" y="11055556"/>
                </a:cubicBezTo>
                <a:cubicBezTo>
                  <a:pt x="9865214" y="11049762"/>
                  <a:pt x="9864910" y="11039241"/>
                  <a:pt x="9858240" y="11034896"/>
                </a:cubicBezTo>
                <a:cubicBezTo>
                  <a:pt x="9855649" y="11033219"/>
                  <a:pt x="9853096" y="11031541"/>
                  <a:pt x="9850503" y="11029826"/>
                </a:cubicBezTo>
                <a:cubicBezTo>
                  <a:pt x="9843835" y="11025481"/>
                  <a:pt x="9835069" y="11025633"/>
                  <a:pt x="9829848" y="11032266"/>
                </a:cubicBezTo>
                <a:cubicBezTo>
                  <a:pt x="9825237" y="11038060"/>
                  <a:pt x="9825580" y="11048581"/>
                  <a:pt x="9832250" y="11052926"/>
                </a:cubicBezTo>
                <a:close/>
                <a:moveTo>
                  <a:pt x="9868301" y="10973678"/>
                </a:moveTo>
                <a:cubicBezTo>
                  <a:pt x="9866091" y="10965216"/>
                  <a:pt x="9858164" y="10961899"/>
                  <a:pt x="9850199" y="10963043"/>
                </a:cubicBezTo>
                <a:cubicBezTo>
                  <a:pt x="9841053" y="10964339"/>
                  <a:pt x="9833735" y="10970171"/>
                  <a:pt x="9828819" y="10977757"/>
                </a:cubicBezTo>
                <a:cubicBezTo>
                  <a:pt x="9828476" y="10978290"/>
                  <a:pt x="9828439" y="10978938"/>
                  <a:pt x="9828171" y="10979549"/>
                </a:cubicBezTo>
                <a:cubicBezTo>
                  <a:pt x="9827943" y="10979015"/>
                  <a:pt x="9827905" y="10978405"/>
                  <a:pt x="9827600" y="10977910"/>
                </a:cubicBezTo>
                <a:cubicBezTo>
                  <a:pt x="9829277" y="10969180"/>
                  <a:pt x="9824323" y="10959194"/>
                  <a:pt x="9812966" y="10960451"/>
                </a:cubicBezTo>
                <a:cubicBezTo>
                  <a:pt x="9810222" y="10960756"/>
                  <a:pt x="9808050" y="10961785"/>
                  <a:pt x="9806144" y="10963043"/>
                </a:cubicBezTo>
                <a:cubicBezTo>
                  <a:pt x="9806106" y="10962472"/>
                  <a:pt x="9806259" y="10961938"/>
                  <a:pt x="9806144" y="10961365"/>
                </a:cubicBezTo>
                <a:cubicBezTo>
                  <a:pt x="9804582" y="10953590"/>
                  <a:pt x="9796616" y="10948215"/>
                  <a:pt x="9788804" y="10949854"/>
                </a:cubicBezTo>
                <a:lnTo>
                  <a:pt x="9775999" y="10952561"/>
                </a:lnTo>
                <a:cubicBezTo>
                  <a:pt x="9768225" y="10954200"/>
                  <a:pt x="9762928" y="10962090"/>
                  <a:pt x="9764490" y="10969904"/>
                </a:cubicBezTo>
                <a:cubicBezTo>
                  <a:pt x="9766053" y="10977680"/>
                  <a:pt x="9774018" y="10983017"/>
                  <a:pt x="9781830" y="10981378"/>
                </a:cubicBezTo>
                <a:lnTo>
                  <a:pt x="9789566" y="10979777"/>
                </a:lnTo>
                <a:cubicBezTo>
                  <a:pt x="9789186" y="10986448"/>
                  <a:pt x="9792729" y="10993004"/>
                  <a:pt x="9799513" y="10995025"/>
                </a:cubicBezTo>
                <a:cubicBezTo>
                  <a:pt x="9799818" y="10995100"/>
                  <a:pt x="9800084" y="10995177"/>
                  <a:pt x="9800389" y="10995291"/>
                </a:cubicBezTo>
                <a:cubicBezTo>
                  <a:pt x="9802943" y="10998645"/>
                  <a:pt x="9806677" y="11001047"/>
                  <a:pt x="9811136" y="11000742"/>
                </a:cubicBezTo>
                <a:cubicBezTo>
                  <a:pt x="9816929" y="11000322"/>
                  <a:pt x="9822264" y="10999408"/>
                  <a:pt x="9826114" y="10994605"/>
                </a:cubicBezTo>
                <a:cubicBezTo>
                  <a:pt x="9826991" y="10993500"/>
                  <a:pt x="9827448" y="10992241"/>
                  <a:pt x="9827981" y="10990984"/>
                </a:cubicBezTo>
                <a:cubicBezTo>
                  <a:pt x="9829162" y="10993957"/>
                  <a:pt x="9830953" y="10996625"/>
                  <a:pt x="9833773" y="10998151"/>
                </a:cubicBezTo>
                <a:cubicBezTo>
                  <a:pt x="9841014" y="11002114"/>
                  <a:pt x="9849666" y="11000132"/>
                  <a:pt x="9854162" y="10993118"/>
                </a:cubicBezTo>
                <a:cubicBezTo>
                  <a:pt x="9854430" y="10992737"/>
                  <a:pt x="9854430" y="10992699"/>
                  <a:pt x="9854544" y="10992509"/>
                </a:cubicBezTo>
                <a:cubicBezTo>
                  <a:pt x="9854658" y="10992395"/>
                  <a:pt x="9854696" y="10992395"/>
                  <a:pt x="9854772" y="10992318"/>
                </a:cubicBezTo>
                <a:lnTo>
                  <a:pt x="9854772" y="10992318"/>
                </a:lnTo>
                <a:cubicBezTo>
                  <a:pt x="9855687" y="10992089"/>
                  <a:pt x="9856601" y="10991899"/>
                  <a:pt x="9857554" y="10991784"/>
                </a:cubicBezTo>
                <a:cubicBezTo>
                  <a:pt x="9865596" y="10990640"/>
                  <a:pt x="9870130" y="10980844"/>
                  <a:pt x="9868301" y="10973678"/>
                </a:cubicBezTo>
                <a:close/>
                <a:moveTo>
                  <a:pt x="9773713" y="10907314"/>
                </a:moveTo>
                <a:cubicBezTo>
                  <a:pt x="9770397" y="10907734"/>
                  <a:pt x="9767196" y="10909144"/>
                  <a:pt x="9764719" y="10912194"/>
                </a:cubicBezTo>
                <a:cubicBezTo>
                  <a:pt x="9760108" y="10917797"/>
                  <a:pt x="9760031" y="10928546"/>
                  <a:pt x="9766738" y="10932892"/>
                </a:cubicBezTo>
                <a:lnTo>
                  <a:pt x="9774475" y="10937962"/>
                </a:lnTo>
                <a:cubicBezTo>
                  <a:pt x="9781144" y="10942269"/>
                  <a:pt x="9789757" y="10942536"/>
                  <a:pt x="9795168" y="10935941"/>
                </a:cubicBezTo>
                <a:cubicBezTo>
                  <a:pt x="9796922" y="10933806"/>
                  <a:pt x="9797759" y="10930910"/>
                  <a:pt x="9798065" y="10927936"/>
                </a:cubicBezTo>
                <a:cubicBezTo>
                  <a:pt x="9801647" y="10929308"/>
                  <a:pt x="9805686" y="10929385"/>
                  <a:pt x="9809421" y="10927669"/>
                </a:cubicBezTo>
                <a:cubicBezTo>
                  <a:pt x="9816510" y="10924354"/>
                  <a:pt x="9820054" y="10915281"/>
                  <a:pt x="9816548" y="10908114"/>
                </a:cubicBezTo>
                <a:cubicBezTo>
                  <a:pt x="9811289" y="10897366"/>
                  <a:pt x="9801495" y="10889398"/>
                  <a:pt x="9789109" y="10889589"/>
                </a:cubicBezTo>
                <a:cubicBezTo>
                  <a:pt x="9781449" y="10889666"/>
                  <a:pt x="9773522" y="10894315"/>
                  <a:pt x="9773103" y="10902855"/>
                </a:cubicBezTo>
                <a:cubicBezTo>
                  <a:pt x="9773027" y="10904265"/>
                  <a:pt x="9773331" y="10905790"/>
                  <a:pt x="9773713" y="10907314"/>
                </a:cubicBezTo>
                <a:close/>
                <a:moveTo>
                  <a:pt x="9942691" y="10433430"/>
                </a:moveTo>
                <a:cubicBezTo>
                  <a:pt x="9945778" y="10437012"/>
                  <a:pt x="9942463" y="10432971"/>
                  <a:pt x="9941891" y="10432209"/>
                </a:cubicBezTo>
                <a:cubicBezTo>
                  <a:pt x="9941166" y="10431218"/>
                  <a:pt x="9940557" y="10430113"/>
                  <a:pt x="9939871" y="10429122"/>
                </a:cubicBezTo>
                <a:cubicBezTo>
                  <a:pt x="9939795" y="10428931"/>
                  <a:pt x="9939718" y="10428854"/>
                  <a:pt x="9939643" y="10428702"/>
                </a:cubicBezTo>
                <a:cubicBezTo>
                  <a:pt x="9939490" y="10428322"/>
                  <a:pt x="9939338" y="10427940"/>
                  <a:pt x="9939223" y="10427597"/>
                </a:cubicBezTo>
                <a:cubicBezTo>
                  <a:pt x="9940177" y="10419973"/>
                  <a:pt x="9934459" y="10412464"/>
                  <a:pt x="9927029" y="10411054"/>
                </a:cubicBezTo>
                <a:cubicBezTo>
                  <a:pt x="9918606" y="10409453"/>
                  <a:pt x="9911099" y="10415171"/>
                  <a:pt x="9909154" y="10423252"/>
                </a:cubicBezTo>
                <a:cubicBezTo>
                  <a:pt x="9908965" y="10424090"/>
                  <a:pt x="9909002" y="10424928"/>
                  <a:pt x="9908888" y="10425767"/>
                </a:cubicBezTo>
                <a:cubicBezTo>
                  <a:pt x="9904124" y="10426301"/>
                  <a:pt x="9899551" y="10429007"/>
                  <a:pt x="9897188" y="10433048"/>
                </a:cubicBezTo>
                <a:cubicBezTo>
                  <a:pt x="9897608" y="10429541"/>
                  <a:pt x="9896388" y="10425806"/>
                  <a:pt x="9892806" y="10422451"/>
                </a:cubicBezTo>
                <a:cubicBezTo>
                  <a:pt x="9878629" y="10409186"/>
                  <a:pt x="9855077" y="10428740"/>
                  <a:pt x="9869406" y="10442158"/>
                </a:cubicBezTo>
                <a:cubicBezTo>
                  <a:pt x="9878476" y="10450659"/>
                  <a:pt x="9891358" y="10445703"/>
                  <a:pt x="9895702" y="10437508"/>
                </a:cubicBezTo>
                <a:cubicBezTo>
                  <a:pt x="9894215" y="10444407"/>
                  <a:pt x="9897074" y="10451002"/>
                  <a:pt x="9903515" y="10454661"/>
                </a:cubicBezTo>
                <a:cubicBezTo>
                  <a:pt x="9911861" y="10459425"/>
                  <a:pt x="9922417" y="10464038"/>
                  <a:pt x="9932173" y="10461484"/>
                </a:cubicBezTo>
                <a:cubicBezTo>
                  <a:pt x="9933468" y="10461484"/>
                  <a:pt x="9934764" y="10461370"/>
                  <a:pt x="9936022" y="10461103"/>
                </a:cubicBezTo>
                <a:cubicBezTo>
                  <a:pt x="9942272" y="10459845"/>
                  <a:pt x="9947264" y="10455233"/>
                  <a:pt x="9948446" y="10448752"/>
                </a:cubicBezTo>
                <a:cubicBezTo>
                  <a:pt x="9949704" y="10442348"/>
                  <a:pt x="9946616" y="10438004"/>
                  <a:pt x="9942691" y="10433430"/>
                </a:cubicBezTo>
                <a:close/>
                <a:moveTo>
                  <a:pt x="9998331" y="10510351"/>
                </a:moveTo>
                <a:cubicBezTo>
                  <a:pt x="9995283" y="10508407"/>
                  <a:pt x="9991319" y="10507873"/>
                  <a:pt x="9986669" y="10509780"/>
                </a:cubicBezTo>
                <a:cubicBezTo>
                  <a:pt x="9983126" y="10511228"/>
                  <a:pt x="9980610" y="10513592"/>
                  <a:pt x="9978934" y="10516298"/>
                </a:cubicBezTo>
                <a:cubicBezTo>
                  <a:pt x="9980115" y="10509551"/>
                  <a:pt x="9976990" y="10502499"/>
                  <a:pt x="9970435" y="10499488"/>
                </a:cubicBezTo>
                <a:cubicBezTo>
                  <a:pt x="9963118" y="10496134"/>
                  <a:pt x="9953362" y="10499373"/>
                  <a:pt x="9950161" y="10506997"/>
                </a:cubicBezTo>
                <a:lnTo>
                  <a:pt x="9946464" y="10515841"/>
                </a:lnTo>
                <a:cubicBezTo>
                  <a:pt x="9943263" y="10523465"/>
                  <a:pt x="9946273" y="10532574"/>
                  <a:pt x="9953972" y="10536120"/>
                </a:cubicBezTo>
                <a:cubicBezTo>
                  <a:pt x="9961289" y="10539474"/>
                  <a:pt x="9971045" y="10536234"/>
                  <a:pt x="9974246" y="10528610"/>
                </a:cubicBezTo>
                <a:lnTo>
                  <a:pt x="9976685" y="10522817"/>
                </a:lnTo>
                <a:cubicBezTo>
                  <a:pt x="9975314" y="10533108"/>
                  <a:pt x="9982707" y="10544163"/>
                  <a:pt x="9994673" y="10539283"/>
                </a:cubicBezTo>
                <a:cubicBezTo>
                  <a:pt x="10005039" y="10535014"/>
                  <a:pt x="10006792" y="10523426"/>
                  <a:pt x="10003019" y="10515764"/>
                </a:cubicBezTo>
                <a:cubicBezTo>
                  <a:pt x="10006067" y="10517746"/>
                  <a:pt x="10010031" y="10518280"/>
                  <a:pt x="10014719" y="10516375"/>
                </a:cubicBezTo>
                <a:cubicBezTo>
                  <a:pt x="10032706" y="10508980"/>
                  <a:pt x="10024817" y="10479400"/>
                  <a:pt x="10006639" y="10486870"/>
                </a:cubicBezTo>
                <a:cubicBezTo>
                  <a:pt x="9996312" y="10491140"/>
                  <a:pt x="9994558" y="10502728"/>
                  <a:pt x="9998331" y="10510351"/>
                </a:cubicBezTo>
                <a:close/>
                <a:moveTo>
                  <a:pt x="9999817" y="10584720"/>
                </a:moveTo>
                <a:cubicBezTo>
                  <a:pt x="9999246" y="10580565"/>
                  <a:pt x="9997417" y="10576715"/>
                  <a:pt x="9993453" y="10574391"/>
                </a:cubicBezTo>
                <a:lnTo>
                  <a:pt x="9992653" y="10573932"/>
                </a:lnTo>
                <a:cubicBezTo>
                  <a:pt x="9991014" y="10570045"/>
                  <a:pt x="9987966" y="10566805"/>
                  <a:pt x="9983544" y="10566005"/>
                </a:cubicBezTo>
                <a:cubicBezTo>
                  <a:pt x="9977866" y="10564975"/>
                  <a:pt x="9972455" y="10564556"/>
                  <a:pt x="9967539" y="10568292"/>
                </a:cubicBezTo>
                <a:cubicBezTo>
                  <a:pt x="9960793" y="10573361"/>
                  <a:pt x="9959650" y="10582700"/>
                  <a:pt x="9964605" y="10589408"/>
                </a:cubicBezTo>
                <a:cubicBezTo>
                  <a:pt x="9966967" y="10592611"/>
                  <a:pt x="9970321" y="10594821"/>
                  <a:pt x="9973751" y="10596880"/>
                </a:cubicBezTo>
                <a:cubicBezTo>
                  <a:pt x="9977448" y="10603741"/>
                  <a:pt x="9985869" y="10608849"/>
                  <a:pt x="9995053" y="10605075"/>
                </a:cubicBezTo>
                <a:cubicBezTo>
                  <a:pt x="10004924" y="10601073"/>
                  <a:pt x="10004733" y="10591543"/>
                  <a:pt x="9999817" y="10584720"/>
                </a:cubicBezTo>
                <a:close/>
                <a:moveTo>
                  <a:pt x="9987585" y="10651503"/>
                </a:moveTo>
                <a:cubicBezTo>
                  <a:pt x="9986708" y="10651275"/>
                  <a:pt x="9985869" y="10650970"/>
                  <a:pt x="9985031" y="10650703"/>
                </a:cubicBezTo>
                <a:cubicBezTo>
                  <a:pt x="9985031" y="10650664"/>
                  <a:pt x="9984993" y="10650664"/>
                  <a:pt x="9984993" y="10650589"/>
                </a:cubicBezTo>
                <a:cubicBezTo>
                  <a:pt x="9984955" y="10650512"/>
                  <a:pt x="9984917" y="10650436"/>
                  <a:pt x="9984878" y="10650322"/>
                </a:cubicBezTo>
                <a:cubicBezTo>
                  <a:pt x="9984878" y="10650207"/>
                  <a:pt x="9984764" y="10649788"/>
                  <a:pt x="9984574" y="10649025"/>
                </a:cubicBezTo>
                <a:cubicBezTo>
                  <a:pt x="9982935" y="10641250"/>
                  <a:pt x="9975314" y="10635799"/>
                  <a:pt x="9967386" y="10637324"/>
                </a:cubicBezTo>
                <a:cubicBezTo>
                  <a:pt x="9959688" y="10638810"/>
                  <a:pt x="9954009" y="10646738"/>
                  <a:pt x="9955687" y="10654515"/>
                </a:cubicBezTo>
                <a:cubicBezTo>
                  <a:pt x="9958164" y="10666217"/>
                  <a:pt x="9965671" y="10676318"/>
                  <a:pt x="9977752" y="10679216"/>
                </a:cubicBezTo>
                <a:cubicBezTo>
                  <a:pt x="9985221" y="10681007"/>
                  <a:pt x="9994025" y="10678415"/>
                  <a:pt x="9996540" y="10670296"/>
                </a:cubicBezTo>
                <a:cubicBezTo>
                  <a:pt x="9998674" y="10663319"/>
                  <a:pt x="9995626" y="10653409"/>
                  <a:pt x="9987585" y="10651503"/>
                </a:cubicBezTo>
                <a:close/>
                <a:moveTo>
                  <a:pt x="9917768" y="10872321"/>
                </a:moveTo>
                <a:cubicBezTo>
                  <a:pt x="9921426" y="10872093"/>
                  <a:pt x="9924932" y="10870492"/>
                  <a:pt x="9927676" y="10867214"/>
                </a:cubicBezTo>
                <a:cubicBezTo>
                  <a:pt x="9928934" y="10865651"/>
                  <a:pt x="9929811" y="10863746"/>
                  <a:pt x="9930343" y="10861648"/>
                </a:cubicBezTo>
                <a:cubicBezTo>
                  <a:pt x="9932325" y="10862221"/>
                  <a:pt x="9934459" y="10862412"/>
                  <a:pt x="9936708" y="10861916"/>
                </a:cubicBezTo>
                <a:lnTo>
                  <a:pt x="9943111" y="10860582"/>
                </a:lnTo>
                <a:cubicBezTo>
                  <a:pt x="9950618" y="10858981"/>
                  <a:pt x="9956791" y="10851471"/>
                  <a:pt x="9955039" y="10843542"/>
                </a:cubicBezTo>
                <a:cubicBezTo>
                  <a:pt x="9953362" y="10835957"/>
                  <a:pt x="9946045" y="10829934"/>
                  <a:pt x="9938004" y="10831611"/>
                </a:cubicBezTo>
                <a:lnTo>
                  <a:pt x="9931602" y="10832946"/>
                </a:lnTo>
                <a:cubicBezTo>
                  <a:pt x="9926418" y="10834051"/>
                  <a:pt x="9921922" y="10838015"/>
                  <a:pt x="9920168" y="10842932"/>
                </a:cubicBezTo>
                <a:lnTo>
                  <a:pt x="9917882" y="10841446"/>
                </a:lnTo>
                <a:cubicBezTo>
                  <a:pt x="9911213" y="10837101"/>
                  <a:pt x="9902599" y="10836872"/>
                  <a:pt x="9897188" y="10843505"/>
                </a:cubicBezTo>
                <a:cubicBezTo>
                  <a:pt x="9892577" y="10849108"/>
                  <a:pt x="9892539" y="10859857"/>
                  <a:pt x="9899247" y="10864203"/>
                </a:cubicBezTo>
                <a:lnTo>
                  <a:pt x="9906983" y="10869273"/>
                </a:lnTo>
                <a:cubicBezTo>
                  <a:pt x="9907974" y="10869920"/>
                  <a:pt x="9909040" y="10870225"/>
                  <a:pt x="9910070" y="10870682"/>
                </a:cubicBezTo>
                <a:cubicBezTo>
                  <a:pt x="9908926" y="10870682"/>
                  <a:pt x="9907783" y="10870607"/>
                  <a:pt x="9906563" y="10870835"/>
                </a:cubicBezTo>
                <a:lnTo>
                  <a:pt x="9900161" y="10872207"/>
                </a:lnTo>
                <a:cubicBezTo>
                  <a:pt x="9892615" y="10873808"/>
                  <a:pt x="9887661" y="10883224"/>
                  <a:pt x="9890062" y="10890389"/>
                </a:cubicBezTo>
                <a:cubicBezTo>
                  <a:pt x="9892767" y="10898395"/>
                  <a:pt x="9900161" y="10902169"/>
                  <a:pt x="9908240" y="10900491"/>
                </a:cubicBezTo>
                <a:lnTo>
                  <a:pt x="9914643" y="10899157"/>
                </a:lnTo>
                <a:cubicBezTo>
                  <a:pt x="9922188" y="10897556"/>
                  <a:pt x="9927143" y="10888141"/>
                  <a:pt x="9924741" y="10880975"/>
                </a:cubicBezTo>
                <a:cubicBezTo>
                  <a:pt x="9923408" y="10876972"/>
                  <a:pt x="9920893" y="10874076"/>
                  <a:pt x="9917768" y="10872321"/>
                </a:cubicBezTo>
                <a:close/>
                <a:moveTo>
                  <a:pt x="9921731" y="10764523"/>
                </a:moveTo>
                <a:cubicBezTo>
                  <a:pt x="9923331" y="10772070"/>
                  <a:pt x="9933011" y="10776798"/>
                  <a:pt x="9940061" y="10774320"/>
                </a:cubicBezTo>
                <a:cubicBezTo>
                  <a:pt x="9948141" y="10771461"/>
                  <a:pt x="9951571" y="10764066"/>
                  <a:pt x="9949894" y="10755985"/>
                </a:cubicBezTo>
                <a:lnTo>
                  <a:pt x="9948560" y="10749581"/>
                </a:lnTo>
                <a:cubicBezTo>
                  <a:pt x="9946959" y="10742034"/>
                  <a:pt x="9937279" y="10737269"/>
                  <a:pt x="9930229" y="10739747"/>
                </a:cubicBezTo>
                <a:cubicBezTo>
                  <a:pt x="9922188" y="10742606"/>
                  <a:pt x="9918720" y="10750001"/>
                  <a:pt x="9920436" y="10758082"/>
                </a:cubicBezTo>
                <a:lnTo>
                  <a:pt x="9921731" y="10764523"/>
                </a:lnTo>
                <a:close/>
                <a:moveTo>
                  <a:pt x="9960870" y="10474749"/>
                </a:moveTo>
                <a:cubicBezTo>
                  <a:pt x="9955268" y="10468116"/>
                  <a:pt x="9945930" y="10467964"/>
                  <a:pt x="9939338" y="10472919"/>
                </a:cubicBezTo>
                <a:cubicBezTo>
                  <a:pt x="9936784" y="10474826"/>
                  <a:pt x="9934193" y="10476770"/>
                  <a:pt x="9931639" y="10478675"/>
                </a:cubicBezTo>
                <a:cubicBezTo>
                  <a:pt x="9925047" y="10483631"/>
                  <a:pt x="9924704" y="10494151"/>
                  <a:pt x="9929811" y="10500212"/>
                </a:cubicBezTo>
                <a:cubicBezTo>
                  <a:pt x="9935413" y="10506845"/>
                  <a:pt x="9944711" y="10506997"/>
                  <a:pt x="9951343" y="10502003"/>
                </a:cubicBezTo>
                <a:lnTo>
                  <a:pt x="9959041" y="10496248"/>
                </a:lnTo>
                <a:cubicBezTo>
                  <a:pt x="9965671" y="10491330"/>
                  <a:pt x="9965976" y="10480810"/>
                  <a:pt x="9960870" y="10474749"/>
                </a:cubicBezTo>
                <a:close/>
                <a:moveTo>
                  <a:pt x="9903133" y="10550528"/>
                </a:moveTo>
                <a:cubicBezTo>
                  <a:pt x="9907706" y="10544734"/>
                  <a:pt x="9907402" y="10534213"/>
                  <a:pt x="9900694" y="10529869"/>
                </a:cubicBezTo>
                <a:cubicBezTo>
                  <a:pt x="9898103" y="10528191"/>
                  <a:pt x="9895549" y="10526514"/>
                  <a:pt x="9892958" y="10524798"/>
                </a:cubicBezTo>
                <a:cubicBezTo>
                  <a:pt x="9886327" y="10520453"/>
                  <a:pt x="9877524" y="10520605"/>
                  <a:pt x="9872303" y="10527238"/>
                </a:cubicBezTo>
                <a:cubicBezTo>
                  <a:pt x="9867730" y="10533031"/>
                  <a:pt x="9868035" y="10543515"/>
                  <a:pt x="9874742" y="10547898"/>
                </a:cubicBezTo>
                <a:lnTo>
                  <a:pt x="9882478" y="10552929"/>
                </a:lnTo>
                <a:cubicBezTo>
                  <a:pt x="9889147" y="10557314"/>
                  <a:pt x="9897913" y="10557161"/>
                  <a:pt x="9903133" y="10550528"/>
                </a:cubicBezTo>
                <a:close/>
                <a:moveTo>
                  <a:pt x="9882135" y="10615672"/>
                </a:moveTo>
                <a:cubicBezTo>
                  <a:pt x="9880535" y="10608124"/>
                  <a:pt x="9870931" y="10603284"/>
                  <a:pt x="9863842" y="10605762"/>
                </a:cubicBezTo>
                <a:cubicBezTo>
                  <a:pt x="9855801" y="10608544"/>
                  <a:pt x="9852219" y="10615978"/>
                  <a:pt x="9853934" y="10624058"/>
                </a:cubicBezTo>
                <a:lnTo>
                  <a:pt x="9855267" y="10630462"/>
                </a:lnTo>
                <a:cubicBezTo>
                  <a:pt x="9856869" y="10638009"/>
                  <a:pt x="9866472" y="10642812"/>
                  <a:pt x="9873560" y="10640373"/>
                </a:cubicBezTo>
                <a:cubicBezTo>
                  <a:pt x="9881601" y="10637590"/>
                  <a:pt x="9885183" y="10630157"/>
                  <a:pt x="9883469" y="10622076"/>
                </a:cubicBezTo>
                <a:lnTo>
                  <a:pt x="9882135" y="10615672"/>
                </a:lnTo>
                <a:close/>
                <a:moveTo>
                  <a:pt x="9857935" y="10471319"/>
                </a:moveTo>
                <a:cubicBezTo>
                  <a:pt x="9856221" y="10465258"/>
                  <a:pt x="9850809" y="10460112"/>
                  <a:pt x="9844368" y="10459998"/>
                </a:cubicBezTo>
                <a:cubicBezTo>
                  <a:pt x="9838689" y="10459884"/>
                  <a:pt x="9833659" y="10462551"/>
                  <a:pt x="9830725" y="10466935"/>
                </a:cubicBezTo>
                <a:cubicBezTo>
                  <a:pt x="9826457" y="10468231"/>
                  <a:pt x="9822875" y="10471166"/>
                  <a:pt x="9821198" y="10476122"/>
                </a:cubicBezTo>
                <a:cubicBezTo>
                  <a:pt x="9818796" y="10483174"/>
                  <a:pt x="9822646" y="10493847"/>
                  <a:pt x="9830763" y="10495524"/>
                </a:cubicBezTo>
                <a:cubicBezTo>
                  <a:pt x="9834155" y="10496209"/>
                  <a:pt x="9837546" y="10496552"/>
                  <a:pt x="9840824" y="10496286"/>
                </a:cubicBezTo>
                <a:cubicBezTo>
                  <a:pt x="9843339" y="10502614"/>
                  <a:pt x="9849818" y="10507416"/>
                  <a:pt x="9856869" y="10505854"/>
                </a:cubicBezTo>
                <a:cubicBezTo>
                  <a:pt x="9864414" y="10504176"/>
                  <a:pt x="9870512" y="10496858"/>
                  <a:pt x="9868796" y="10488814"/>
                </a:cubicBezTo>
                <a:lnTo>
                  <a:pt x="9867462" y="10482410"/>
                </a:lnTo>
                <a:cubicBezTo>
                  <a:pt x="9866396" y="10477379"/>
                  <a:pt x="9862623" y="10473187"/>
                  <a:pt x="9857935" y="10471319"/>
                </a:cubicBezTo>
                <a:close/>
                <a:moveTo>
                  <a:pt x="9815329" y="10649979"/>
                </a:moveTo>
                <a:cubicBezTo>
                  <a:pt x="9812050" y="10642698"/>
                  <a:pt x="9804582" y="10640525"/>
                  <a:pt x="9797188" y="10642088"/>
                </a:cubicBezTo>
                <a:lnTo>
                  <a:pt x="9790786" y="10643422"/>
                </a:lnTo>
                <a:cubicBezTo>
                  <a:pt x="9783011" y="10645062"/>
                  <a:pt x="9779429" y="10655429"/>
                  <a:pt x="9781830" y="10662214"/>
                </a:cubicBezTo>
                <a:cubicBezTo>
                  <a:pt x="9784765" y="10670525"/>
                  <a:pt x="9792806" y="10672812"/>
                  <a:pt x="9800618" y="10671134"/>
                </a:cubicBezTo>
                <a:lnTo>
                  <a:pt x="9807020" y="10669800"/>
                </a:lnTo>
                <a:cubicBezTo>
                  <a:pt x="9808011" y="10669609"/>
                  <a:pt x="9808888" y="10669266"/>
                  <a:pt x="9809727" y="10668809"/>
                </a:cubicBezTo>
                <a:cubicBezTo>
                  <a:pt x="9806487" y="10672125"/>
                  <a:pt x="9804696" y="10676852"/>
                  <a:pt x="9805802" y="10681578"/>
                </a:cubicBezTo>
                <a:cubicBezTo>
                  <a:pt x="9807554" y="10688935"/>
                  <a:pt x="9814414" y="10694501"/>
                  <a:pt x="9822112" y="10693395"/>
                </a:cubicBezTo>
                <a:cubicBezTo>
                  <a:pt x="9822493" y="10694691"/>
                  <a:pt x="9823064" y="10695911"/>
                  <a:pt x="9823827" y="10697093"/>
                </a:cubicBezTo>
                <a:cubicBezTo>
                  <a:pt x="9820625" y="10697398"/>
                  <a:pt x="9817768" y="10698693"/>
                  <a:pt x="9815595" y="10700714"/>
                </a:cubicBezTo>
                <a:cubicBezTo>
                  <a:pt x="9806106" y="10694881"/>
                  <a:pt x="9790024" y="10701667"/>
                  <a:pt x="9792996" y="10715809"/>
                </a:cubicBezTo>
                <a:cubicBezTo>
                  <a:pt x="9795893" y="10729531"/>
                  <a:pt x="9812318" y="10729721"/>
                  <a:pt x="9819139" y="10721412"/>
                </a:cubicBezTo>
                <a:cubicBezTo>
                  <a:pt x="9825352" y="10725491"/>
                  <a:pt x="9833964" y="10725414"/>
                  <a:pt x="9838689" y="10720840"/>
                </a:cubicBezTo>
                <a:cubicBezTo>
                  <a:pt x="9844064" y="10727053"/>
                  <a:pt x="9850846" y="10732390"/>
                  <a:pt x="9857821" y="10731856"/>
                </a:cubicBezTo>
                <a:cubicBezTo>
                  <a:pt x="9867730" y="10731094"/>
                  <a:pt x="9880001" y="10725491"/>
                  <a:pt x="9884688" y="10716304"/>
                </a:cubicBezTo>
                <a:cubicBezTo>
                  <a:pt x="9894254" y="10721412"/>
                  <a:pt x="9909612" y="10714513"/>
                  <a:pt x="9906677" y="10700599"/>
                </a:cubicBezTo>
                <a:cubicBezTo>
                  <a:pt x="9904277" y="10689164"/>
                  <a:pt x="9892386" y="10687143"/>
                  <a:pt x="9884536" y="10691680"/>
                </a:cubicBezTo>
                <a:cubicBezTo>
                  <a:pt x="9884497" y="10691489"/>
                  <a:pt x="9884460" y="10691260"/>
                  <a:pt x="9884383" y="10691069"/>
                </a:cubicBezTo>
                <a:cubicBezTo>
                  <a:pt x="9887851" y="10687602"/>
                  <a:pt x="9889490" y="10682569"/>
                  <a:pt x="9888385" y="10677271"/>
                </a:cubicBezTo>
                <a:lnTo>
                  <a:pt x="9885679" y="10664463"/>
                </a:lnTo>
                <a:cubicBezTo>
                  <a:pt x="9884078" y="10656916"/>
                  <a:pt x="9875313" y="10651541"/>
                  <a:pt x="9867882" y="10653714"/>
                </a:cubicBezTo>
                <a:cubicBezTo>
                  <a:pt x="9865481" y="10654438"/>
                  <a:pt x="9863462" y="10655620"/>
                  <a:pt x="9861746" y="10657145"/>
                </a:cubicBezTo>
                <a:cubicBezTo>
                  <a:pt x="9859955" y="10656192"/>
                  <a:pt x="9857669" y="10656268"/>
                  <a:pt x="9855649" y="10655735"/>
                </a:cubicBezTo>
                <a:cubicBezTo>
                  <a:pt x="9856182" y="10653676"/>
                  <a:pt x="9856410" y="10651503"/>
                  <a:pt x="9855953" y="10649331"/>
                </a:cubicBezTo>
                <a:cubicBezTo>
                  <a:pt x="9854391" y="10641555"/>
                  <a:pt x="9846426" y="10636217"/>
                  <a:pt x="9838614" y="10637856"/>
                </a:cubicBezTo>
                <a:lnTo>
                  <a:pt x="9825847" y="10640563"/>
                </a:lnTo>
                <a:cubicBezTo>
                  <a:pt x="9820855" y="10641669"/>
                  <a:pt x="9817120" y="10645404"/>
                  <a:pt x="9815329" y="10649979"/>
                </a:cubicBezTo>
                <a:close/>
                <a:moveTo>
                  <a:pt x="9825237" y="10877391"/>
                </a:moveTo>
                <a:lnTo>
                  <a:pt x="9826571" y="10883758"/>
                </a:lnTo>
                <a:cubicBezTo>
                  <a:pt x="9828209" y="10891533"/>
                  <a:pt x="9836632" y="10896527"/>
                  <a:pt x="9844253" y="10894735"/>
                </a:cubicBezTo>
                <a:cubicBezTo>
                  <a:pt x="9852142" y="10892906"/>
                  <a:pt x="9856869" y="10884863"/>
                  <a:pt x="9855230" y="10877049"/>
                </a:cubicBezTo>
                <a:lnTo>
                  <a:pt x="9853896" y="10870682"/>
                </a:lnTo>
                <a:cubicBezTo>
                  <a:pt x="9852257" y="10862907"/>
                  <a:pt x="9843835" y="10857952"/>
                  <a:pt x="9836212" y="10859705"/>
                </a:cubicBezTo>
                <a:cubicBezTo>
                  <a:pt x="9828286" y="10861573"/>
                  <a:pt x="9823598" y="10869616"/>
                  <a:pt x="9825237" y="10877391"/>
                </a:cubicBezTo>
                <a:close/>
                <a:moveTo>
                  <a:pt x="9825771" y="10830582"/>
                </a:moveTo>
                <a:lnTo>
                  <a:pt x="9827676" y="10831841"/>
                </a:lnTo>
                <a:cubicBezTo>
                  <a:pt x="9834346" y="10836185"/>
                  <a:pt x="9843034" y="10836224"/>
                  <a:pt x="9848369" y="10829591"/>
                </a:cubicBezTo>
                <a:cubicBezTo>
                  <a:pt x="9852981" y="10823873"/>
                  <a:pt x="9852828" y="10813277"/>
                  <a:pt x="9846121" y="10808893"/>
                </a:cubicBezTo>
                <a:lnTo>
                  <a:pt x="9838385" y="10803862"/>
                </a:lnTo>
                <a:cubicBezTo>
                  <a:pt x="9832478" y="10800011"/>
                  <a:pt x="9825046" y="10799822"/>
                  <a:pt x="9819711" y="10804434"/>
                </a:cubicBezTo>
                <a:cubicBezTo>
                  <a:pt x="9814871" y="10807178"/>
                  <a:pt x="9811556" y="10812400"/>
                  <a:pt x="9813041" y="10819529"/>
                </a:cubicBezTo>
                <a:cubicBezTo>
                  <a:pt x="9814566" y="10826808"/>
                  <a:pt x="9820016" y="10830163"/>
                  <a:pt x="9825771" y="10830582"/>
                </a:cubicBezTo>
                <a:close/>
                <a:moveTo>
                  <a:pt x="9866244" y="10761741"/>
                </a:moveTo>
                <a:cubicBezTo>
                  <a:pt x="9865214" y="10754270"/>
                  <a:pt x="9857440" y="10747561"/>
                  <a:pt x="9849628" y="10749200"/>
                </a:cubicBezTo>
                <a:lnTo>
                  <a:pt x="9836823" y="10751906"/>
                </a:lnTo>
                <a:cubicBezTo>
                  <a:pt x="9829048" y="10753545"/>
                  <a:pt x="9823141" y="10760254"/>
                  <a:pt x="9824284" y="10768526"/>
                </a:cubicBezTo>
                <a:cubicBezTo>
                  <a:pt x="9825314" y="10775998"/>
                  <a:pt x="9833087" y="10782706"/>
                  <a:pt x="9840900" y="10781067"/>
                </a:cubicBezTo>
                <a:lnTo>
                  <a:pt x="9853705" y="10778360"/>
                </a:lnTo>
                <a:cubicBezTo>
                  <a:pt x="9861480" y="10776721"/>
                  <a:pt x="9867387" y="10770013"/>
                  <a:pt x="9866244" y="10761741"/>
                </a:cubicBezTo>
                <a:close/>
                <a:moveTo>
                  <a:pt x="9776304" y="10724538"/>
                </a:moveTo>
                <a:cubicBezTo>
                  <a:pt x="9768415" y="10726368"/>
                  <a:pt x="9763690" y="10734411"/>
                  <a:pt x="9765329" y="10742224"/>
                </a:cubicBezTo>
                <a:lnTo>
                  <a:pt x="9766663" y="10748590"/>
                </a:lnTo>
                <a:cubicBezTo>
                  <a:pt x="9768301" y="10756366"/>
                  <a:pt x="9776724" y="10761322"/>
                  <a:pt x="9784345" y="10759569"/>
                </a:cubicBezTo>
                <a:cubicBezTo>
                  <a:pt x="9792234" y="10757739"/>
                  <a:pt x="9796959" y="10749696"/>
                  <a:pt x="9795321" y="10741881"/>
                </a:cubicBezTo>
                <a:lnTo>
                  <a:pt x="9793987" y="10735516"/>
                </a:lnTo>
                <a:cubicBezTo>
                  <a:pt x="9792348" y="10727739"/>
                  <a:pt x="9783926" y="10722784"/>
                  <a:pt x="9776304" y="10724538"/>
                </a:cubicBezTo>
                <a:close/>
                <a:moveTo>
                  <a:pt x="9774436" y="10810418"/>
                </a:moveTo>
                <a:lnTo>
                  <a:pt x="9782173" y="10815449"/>
                </a:lnTo>
                <a:cubicBezTo>
                  <a:pt x="9788080" y="10819338"/>
                  <a:pt x="9795511" y="10819490"/>
                  <a:pt x="9800847" y="10814878"/>
                </a:cubicBezTo>
                <a:cubicBezTo>
                  <a:pt x="9805686" y="10812134"/>
                  <a:pt x="9809002" y="10806911"/>
                  <a:pt x="9807516" y="10799783"/>
                </a:cubicBezTo>
                <a:cubicBezTo>
                  <a:pt x="9805991" y="10792502"/>
                  <a:pt x="9800542" y="10789110"/>
                  <a:pt x="9794788" y="10788690"/>
                </a:cubicBezTo>
                <a:lnTo>
                  <a:pt x="9792882" y="10787433"/>
                </a:lnTo>
                <a:cubicBezTo>
                  <a:pt x="9786251" y="10783087"/>
                  <a:pt x="9777561" y="10783049"/>
                  <a:pt x="9772226" y="10789681"/>
                </a:cubicBezTo>
                <a:cubicBezTo>
                  <a:pt x="9767615" y="10795437"/>
                  <a:pt x="9767767" y="10806073"/>
                  <a:pt x="9774436" y="10810418"/>
                </a:cubicBezTo>
                <a:close/>
                <a:moveTo>
                  <a:pt x="9876456" y="10813468"/>
                </a:moveTo>
                <a:lnTo>
                  <a:pt x="9880229" y="10812666"/>
                </a:lnTo>
                <a:cubicBezTo>
                  <a:pt x="9884002" y="10816783"/>
                  <a:pt x="9890442" y="10818651"/>
                  <a:pt x="9895663" y="10817089"/>
                </a:cubicBezTo>
                <a:cubicBezTo>
                  <a:pt x="9903819" y="10814649"/>
                  <a:pt x="9907097" y="10806569"/>
                  <a:pt x="9905458" y="10798754"/>
                </a:cubicBezTo>
                <a:lnTo>
                  <a:pt x="9904124" y="10792388"/>
                </a:lnTo>
                <a:cubicBezTo>
                  <a:pt x="9902486" y="10784612"/>
                  <a:pt x="9892920" y="10780419"/>
                  <a:pt x="9885794" y="10782591"/>
                </a:cubicBezTo>
                <a:cubicBezTo>
                  <a:pt x="9884574" y="10782973"/>
                  <a:pt x="9883697" y="10783659"/>
                  <a:pt x="9882669" y="10784269"/>
                </a:cubicBezTo>
                <a:cubicBezTo>
                  <a:pt x="9880192" y="10783582"/>
                  <a:pt x="9877562" y="10783316"/>
                  <a:pt x="9874780" y="10783888"/>
                </a:cubicBezTo>
                <a:lnTo>
                  <a:pt x="9868378" y="10785221"/>
                </a:lnTo>
                <a:cubicBezTo>
                  <a:pt x="9860832" y="10786823"/>
                  <a:pt x="9855878" y="10796237"/>
                  <a:pt x="9858278" y="10803443"/>
                </a:cubicBezTo>
                <a:cubicBezTo>
                  <a:pt x="9860946" y="10811371"/>
                  <a:pt x="9868378" y="10815144"/>
                  <a:pt x="9876456" y="10813468"/>
                </a:cubicBezTo>
                <a:close/>
                <a:moveTo>
                  <a:pt x="9873141" y="11041414"/>
                </a:moveTo>
                <a:cubicBezTo>
                  <a:pt x="9875619" y="11049343"/>
                  <a:pt x="9883049" y="11053574"/>
                  <a:pt x="9891129" y="11051859"/>
                </a:cubicBezTo>
                <a:lnTo>
                  <a:pt x="9897531" y="11050525"/>
                </a:lnTo>
                <a:cubicBezTo>
                  <a:pt x="9905077" y="11048923"/>
                  <a:pt x="9910260" y="11039852"/>
                  <a:pt x="9907974" y="11032532"/>
                </a:cubicBezTo>
                <a:cubicBezTo>
                  <a:pt x="9905497" y="11024603"/>
                  <a:pt x="9898065" y="11020373"/>
                  <a:pt x="9889985" y="11022088"/>
                </a:cubicBezTo>
                <a:lnTo>
                  <a:pt x="9883583" y="11023423"/>
                </a:lnTo>
                <a:cubicBezTo>
                  <a:pt x="9876037" y="11025023"/>
                  <a:pt x="9870855" y="11034133"/>
                  <a:pt x="9873141" y="11041414"/>
                </a:cubicBezTo>
                <a:close/>
                <a:moveTo>
                  <a:pt x="9923445" y="10958240"/>
                </a:moveTo>
                <a:lnTo>
                  <a:pt x="9936213" y="10955534"/>
                </a:lnTo>
                <a:cubicBezTo>
                  <a:pt x="9943720" y="10953933"/>
                  <a:pt x="9950009" y="10946576"/>
                  <a:pt x="9948293" y="10938609"/>
                </a:cubicBezTo>
                <a:cubicBezTo>
                  <a:pt x="9946693" y="10931062"/>
                  <a:pt x="9939414" y="10924849"/>
                  <a:pt x="9931373" y="10926525"/>
                </a:cubicBezTo>
                <a:lnTo>
                  <a:pt x="9918568" y="10929232"/>
                </a:lnTo>
                <a:cubicBezTo>
                  <a:pt x="9911060" y="10930833"/>
                  <a:pt x="9904772" y="10938190"/>
                  <a:pt x="9906487" y="10946157"/>
                </a:cubicBezTo>
                <a:cubicBezTo>
                  <a:pt x="9908126" y="10953704"/>
                  <a:pt x="9915367" y="10959956"/>
                  <a:pt x="9923445" y="10958240"/>
                </a:cubicBezTo>
                <a:close/>
                <a:moveTo>
                  <a:pt x="9957973" y="10889323"/>
                </a:moveTo>
                <a:cubicBezTo>
                  <a:pt x="9954086" y="10870798"/>
                  <a:pt x="9925236" y="10876553"/>
                  <a:pt x="9929124" y="10895117"/>
                </a:cubicBezTo>
                <a:cubicBezTo>
                  <a:pt x="9933050" y="10913642"/>
                  <a:pt x="9961860" y="10907886"/>
                  <a:pt x="9957973" y="10889323"/>
                </a:cubicBezTo>
                <a:close/>
                <a:moveTo>
                  <a:pt x="9941509" y="11048695"/>
                </a:moveTo>
                <a:cubicBezTo>
                  <a:pt x="9945397" y="11067182"/>
                  <a:pt x="9973293" y="11057804"/>
                  <a:pt x="9969444" y="11039470"/>
                </a:cubicBezTo>
                <a:cubicBezTo>
                  <a:pt x="9965557" y="11020945"/>
                  <a:pt x="9937661" y="11030322"/>
                  <a:pt x="9941509" y="11048695"/>
                </a:cubicBezTo>
                <a:close/>
                <a:moveTo>
                  <a:pt x="10005039" y="10894278"/>
                </a:moveTo>
                <a:lnTo>
                  <a:pt x="10011442" y="10892906"/>
                </a:lnTo>
                <a:cubicBezTo>
                  <a:pt x="10018987" y="10891305"/>
                  <a:pt x="10024056" y="10882003"/>
                  <a:pt x="10021692" y="10874799"/>
                </a:cubicBezTo>
                <a:cubicBezTo>
                  <a:pt x="10019101" y="10866833"/>
                  <a:pt x="10011670" y="10862869"/>
                  <a:pt x="10003590" y="10864546"/>
                </a:cubicBezTo>
                <a:lnTo>
                  <a:pt x="9997188" y="10865880"/>
                </a:lnTo>
                <a:cubicBezTo>
                  <a:pt x="9989642" y="10867481"/>
                  <a:pt x="9984574" y="10876781"/>
                  <a:pt x="9986937" y="10883986"/>
                </a:cubicBezTo>
                <a:cubicBezTo>
                  <a:pt x="9989566" y="10891991"/>
                  <a:pt x="9996998" y="10895993"/>
                  <a:pt x="10005039" y="10894278"/>
                </a:cubicBezTo>
                <a:close/>
                <a:moveTo>
                  <a:pt x="10034765" y="10807749"/>
                </a:moveTo>
                <a:cubicBezTo>
                  <a:pt x="10042920" y="10804776"/>
                  <a:pt x="10045435" y="10796619"/>
                  <a:pt x="10043529" y="10788881"/>
                </a:cubicBezTo>
                <a:cubicBezTo>
                  <a:pt x="10041358" y="10779999"/>
                  <a:pt x="10034955" y="10773329"/>
                  <a:pt x="10026990" y="10769212"/>
                </a:cubicBezTo>
                <a:cubicBezTo>
                  <a:pt x="10020169" y="10765667"/>
                  <a:pt x="10010412" y="10768946"/>
                  <a:pt x="10007363" y="10776112"/>
                </a:cubicBezTo>
                <a:cubicBezTo>
                  <a:pt x="10004162" y="10783621"/>
                  <a:pt x="10006944" y="10791968"/>
                  <a:pt x="10014261" y="10795742"/>
                </a:cubicBezTo>
                <a:cubicBezTo>
                  <a:pt x="10014642" y="10795933"/>
                  <a:pt x="10014681" y="10795971"/>
                  <a:pt x="10014910" y="10796085"/>
                </a:cubicBezTo>
                <a:cubicBezTo>
                  <a:pt x="10015024" y="10796162"/>
                  <a:pt x="10015062" y="10796200"/>
                  <a:pt x="10015138" y="10796276"/>
                </a:cubicBezTo>
                <a:cubicBezTo>
                  <a:pt x="10015481" y="10797153"/>
                  <a:pt x="10015710" y="10798030"/>
                  <a:pt x="10015901" y="10798944"/>
                </a:cubicBezTo>
                <a:cubicBezTo>
                  <a:pt x="10017767" y="10806683"/>
                  <a:pt x="10027904" y="10810227"/>
                  <a:pt x="10034765" y="10807749"/>
                </a:cubicBezTo>
                <a:close/>
                <a:moveTo>
                  <a:pt x="10013499" y="10756405"/>
                </a:moveTo>
                <a:cubicBezTo>
                  <a:pt x="10017386" y="10774854"/>
                  <a:pt x="10046463" y="10770508"/>
                  <a:pt x="10042577" y="10751906"/>
                </a:cubicBezTo>
                <a:cubicBezTo>
                  <a:pt x="10038690" y="10733495"/>
                  <a:pt x="10009612" y="10737879"/>
                  <a:pt x="10013499" y="10756405"/>
                </a:cubicBezTo>
                <a:close/>
                <a:moveTo>
                  <a:pt x="10048560" y="10529258"/>
                </a:moveTo>
                <a:lnTo>
                  <a:pt x="10048827" y="10522740"/>
                </a:lnTo>
                <a:cubicBezTo>
                  <a:pt x="10049131" y="10514811"/>
                  <a:pt x="10040824" y="10508446"/>
                  <a:pt x="10033392" y="10508789"/>
                </a:cubicBezTo>
                <a:cubicBezTo>
                  <a:pt x="10024856" y="10509208"/>
                  <a:pt x="10019749" y="10516259"/>
                  <a:pt x="10019444" y="10524227"/>
                </a:cubicBezTo>
                <a:lnTo>
                  <a:pt x="10019178" y="10530745"/>
                </a:lnTo>
                <a:cubicBezTo>
                  <a:pt x="10019140" y="10532156"/>
                  <a:pt x="10019597" y="10533375"/>
                  <a:pt x="10020054" y="10534671"/>
                </a:cubicBezTo>
                <a:cubicBezTo>
                  <a:pt x="10019749" y="10534633"/>
                  <a:pt x="10019597" y="10534443"/>
                  <a:pt x="10019292" y="10534404"/>
                </a:cubicBezTo>
                <a:cubicBezTo>
                  <a:pt x="9999856" y="10531622"/>
                  <a:pt x="9998103" y="10562154"/>
                  <a:pt x="10017501" y="10564937"/>
                </a:cubicBezTo>
                <a:cubicBezTo>
                  <a:pt x="10030496" y="10566805"/>
                  <a:pt x="10035374" y="10553882"/>
                  <a:pt x="10031525" y="10544238"/>
                </a:cubicBezTo>
                <a:cubicBezTo>
                  <a:pt x="10032554" y="10544429"/>
                  <a:pt x="10033583" y="10544772"/>
                  <a:pt x="10034612" y="10544734"/>
                </a:cubicBezTo>
                <a:cubicBezTo>
                  <a:pt x="10043149" y="10544277"/>
                  <a:pt x="10048256" y="10537225"/>
                  <a:pt x="10048560" y="10529258"/>
                </a:cubicBezTo>
                <a:close/>
                <a:moveTo>
                  <a:pt x="10044177" y="10870530"/>
                </a:moveTo>
                <a:lnTo>
                  <a:pt x="10045511" y="10876934"/>
                </a:lnTo>
                <a:cubicBezTo>
                  <a:pt x="10047112" y="10884444"/>
                  <a:pt x="10054620" y="10890657"/>
                  <a:pt x="10062547" y="10888866"/>
                </a:cubicBezTo>
                <a:cubicBezTo>
                  <a:pt x="10070092" y="10887188"/>
                  <a:pt x="10076189" y="10879907"/>
                  <a:pt x="10074513" y="10871826"/>
                </a:cubicBezTo>
                <a:lnTo>
                  <a:pt x="10073179" y="10865422"/>
                </a:lnTo>
                <a:cubicBezTo>
                  <a:pt x="10071579" y="10857913"/>
                  <a:pt x="10064070" y="10851738"/>
                  <a:pt x="10056144" y="10853492"/>
                </a:cubicBezTo>
                <a:cubicBezTo>
                  <a:pt x="10048560" y="10855169"/>
                  <a:pt x="10042501" y="10862449"/>
                  <a:pt x="10044177" y="10870530"/>
                </a:cubicBezTo>
                <a:close/>
                <a:moveTo>
                  <a:pt x="10082554" y="10661796"/>
                </a:moveTo>
                <a:cubicBezTo>
                  <a:pt x="10083316" y="10642812"/>
                  <a:pt x="10053895" y="10643803"/>
                  <a:pt x="10053133" y="10662634"/>
                </a:cubicBezTo>
                <a:cubicBezTo>
                  <a:pt x="10052370" y="10681578"/>
                  <a:pt x="10081791" y="10680625"/>
                  <a:pt x="10082554" y="10661796"/>
                </a:cubicBezTo>
                <a:close/>
                <a:moveTo>
                  <a:pt x="10163422" y="10435183"/>
                </a:moveTo>
                <a:cubicBezTo>
                  <a:pt x="10164185" y="10416276"/>
                  <a:pt x="10134878" y="10419097"/>
                  <a:pt x="10134117" y="10437736"/>
                </a:cubicBezTo>
                <a:cubicBezTo>
                  <a:pt x="10133392" y="10456643"/>
                  <a:pt x="10162699" y="10453822"/>
                  <a:pt x="10163422" y="10435183"/>
                </a:cubicBezTo>
                <a:close/>
                <a:moveTo>
                  <a:pt x="10178476" y="10478752"/>
                </a:moveTo>
                <a:cubicBezTo>
                  <a:pt x="10196654" y="10471280"/>
                  <a:pt x="10183468" y="10443683"/>
                  <a:pt x="10165290" y="10451154"/>
                </a:cubicBezTo>
                <a:cubicBezTo>
                  <a:pt x="10147074" y="10458587"/>
                  <a:pt x="10160260" y="10486184"/>
                  <a:pt x="10178476" y="10478752"/>
                </a:cubicBezTo>
                <a:close/>
                <a:moveTo>
                  <a:pt x="10116205" y="10486032"/>
                </a:moveTo>
                <a:cubicBezTo>
                  <a:pt x="10115900" y="10486108"/>
                  <a:pt x="10115633" y="10486261"/>
                  <a:pt x="10115328" y="10486375"/>
                </a:cubicBezTo>
                <a:cubicBezTo>
                  <a:pt x="10111517" y="10480353"/>
                  <a:pt x="10104124" y="10476236"/>
                  <a:pt x="10095664" y="10479705"/>
                </a:cubicBezTo>
                <a:cubicBezTo>
                  <a:pt x="10089223" y="10482335"/>
                  <a:pt x="10086898" y="10487481"/>
                  <a:pt x="10087318" y="10492626"/>
                </a:cubicBezTo>
                <a:cubicBezTo>
                  <a:pt x="10083964" y="10496629"/>
                  <a:pt x="10082477" y="10502156"/>
                  <a:pt x="10084612" y="10507379"/>
                </a:cubicBezTo>
                <a:lnTo>
                  <a:pt x="10087203" y="10513668"/>
                </a:lnTo>
                <a:cubicBezTo>
                  <a:pt x="10089375" y="10518928"/>
                  <a:pt x="10094444" y="10522854"/>
                  <a:pt x="10100008" y="10523579"/>
                </a:cubicBezTo>
                <a:cubicBezTo>
                  <a:pt x="10099666" y="10524989"/>
                  <a:pt x="10099132" y="10526285"/>
                  <a:pt x="10098903" y="10527848"/>
                </a:cubicBezTo>
                <a:cubicBezTo>
                  <a:pt x="10099589" y="10523312"/>
                  <a:pt x="10098712" y="10528305"/>
                  <a:pt x="10098522" y="10529182"/>
                </a:cubicBezTo>
                <a:cubicBezTo>
                  <a:pt x="10098217" y="10530326"/>
                  <a:pt x="10097836" y="10531469"/>
                  <a:pt x="10097532" y="10532574"/>
                </a:cubicBezTo>
                <a:cubicBezTo>
                  <a:pt x="10097455" y="10532765"/>
                  <a:pt x="10097416" y="10532879"/>
                  <a:pt x="10097379" y="10532994"/>
                </a:cubicBezTo>
                <a:cubicBezTo>
                  <a:pt x="10097226" y="10533337"/>
                  <a:pt x="10097036" y="10533679"/>
                  <a:pt x="10096845" y="10534023"/>
                </a:cubicBezTo>
                <a:cubicBezTo>
                  <a:pt x="10090709" y="10538102"/>
                  <a:pt x="10088841" y="10547021"/>
                  <a:pt x="10092462" y="10553311"/>
                </a:cubicBezTo>
                <a:cubicBezTo>
                  <a:pt x="10096616" y="10560477"/>
                  <a:pt x="10105496" y="10562306"/>
                  <a:pt x="10112584" y="10558647"/>
                </a:cubicBezTo>
                <a:cubicBezTo>
                  <a:pt x="10113309" y="10558266"/>
                  <a:pt x="10113918" y="10557694"/>
                  <a:pt x="10114566" y="10557237"/>
                </a:cubicBezTo>
                <a:cubicBezTo>
                  <a:pt x="10117958" y="10560401"/>
                  <a:pt x="10122798" y="10562002"/>
                  <a:pt x="10127219" y="10561163"/>
                </a:cubicBezTo>
                <a:cubicBezTo>
                  <a:pt x="10124398" y="10563070"/>
                  <a:pt x="10122455" y="10566309"/>
                  <a:pt x="10122264" y="10571036"/>
                </a:cubicBezTo>
                <a:cubicBezTo>
                  <a:pt x="10121540" y="10589561"/>
                  <a:pt x="10150046" y="10594441"/>
                  <a:pt x="10151228" y="10576030"/>
                </a:cubicBezTo>
                <a:cubicBezTo>
                  <a:pt x="10153667" y="10576296"/>
                  <a:pt x="10156106" y="10576182"/>
                  <a:pt x="10158354" y="10575153"/>
                </a:cubicBezTo>
                <a:cubicBezTo>
                  <a:pt x="10166090" y="10571531"/>
                  <a:pt x="10169672" y="10563184"/>
                  <a:pt x="10166662" y="10555179"/>
                </a:cubicBezTo>
                <a:cubicBezTo>
                  <a:pt x="10166586" y="10554950"/>
                  <a:pt x="10166547" y="10554798"/>
                  <a:pt x="10166472" y="10554645"/>
                </a:cubicBezTo>
                <a:cubicBezTo>
                  <a:pt x="10166472" y="10554568"/>
                  <a:pt x="10166472" y="10554531"/>
                  <a:pt x="10166472" y="10554454"/>
                </a:cubicBezTo>
                <a:cubicBezTo>
                  <a:pt x="10166510" y="10554340"/>
                  <a:pt x="10166472" y="10554378"/>
                  <a:pt x="10166510" y="10554264"/>
                </a:cubicBezTo>
                <a:cubicBezTo>
                  <a:pt x="10166890" y="10553349"/>
                  <a:pt x="10167349" y="10552434"/>
                  <a:pt x="10167844" y="10551558"/>
                </a:cubicBezTo>
                <a:cubicBezTo>
                  <a:pt x="10171806" y="10544315"/>
                  <a:pt x="10166395" y="10534481"/>
                  <a:pt x="10159345" y="10531660"/>
                </a:cubicBezTo>
                <a:cubicBezTo>
                  <a:pt x="10150961" y="10528305"/>
                  <a:pt x="10143415" y="10532879"/>
                  <a:pt x="10139451" y="10540160"/>
                </a:cubicBezTo>
                <a:cubicBezTo>
                  <a:pt x="10139071" y="10540885"/>
                  <a:pt x="10139185" y="10541722"/>
                  <a:pt x="10138842" y="10542485"/>
                </a:cubicBezTo>
                <a:cubicBezTo>
                  <a:pt x="10137280" y="10534823"/>
                  <a:pt x="10134078" y="10526780"/>
                  <a:pt x="10128476" y="10521063"/>
                </a:cubicBezTo>
                <a:cubicBezTo>
                  <a:pt x="10135183" y="10518357"/>
                  <a:pt x="10140671" y="10510008"/>
                  <a:pt x="10137699" y="10502804"/>
                </a:cubicBezTo>
                <a:lnTo>
                  <a:pt x="10135107" y="10496515"/>
                </a:lnTo>
                <a:cubicBezTo>
                  <a:pt x="10132021" y="10488853"/>
                  <a:pt x="10124780" y="10483555"/>
                  <a:pt x="10116205" y="10486032"/>
                </a:cubicBezTo>
                <a:close/>
                <a:moveTo>
                  <a:pt x="10097873" y="10744245"/>
                </a:moveTo>
                <a:lnTo>
                  <a:pt x="10099207" y="10750649"/>
                </a:lnTo>
                <a:cubicBezTo>
                  <a:pt x="10100846" y="10758425"/>
                  <a:pt x="10106373" y="10764829"/>
                  <a:pt x="10115023" y="10764143"/>
                </a:cubicBezTo>
                <a:cubicBezTo>
                  <a:pt x="10122187" y="10763570"/>
                  <a:pt x="10130153" y="10756137"/>
                  <a:pt x="10128514" y="10748285"/>
                </a:cubicBezTo>
                <a:lnTo>
                  <a:pt x="10127180" y="10741920"/>
                </a:lnTo>
                <a:cubicBezTo>
                  <a:pt x="10125542" y="10734143"/>
                  <a:pt x="10120016" y="10727739"/>
                  <a:pt x="10111364" y="10728426"/>
                </a:cubicBezTo>
                <a:cubicBezTo>
                  <a:pt x="10104239" y="10728960"/>
                  <a:pt x="10096235" y="10736393"/>
                  <a:pt x="10097873" y="10744245"/>
                </a:cubicBezTo>
                <a:close/>
                <a:moveTo>
                  <a:pt x="10135678" y="10693585"/>
                </a:moveTo>
                <a:cubicBezTo>
                  <a:pt x="10133583" y="10691298"/>
                  <a:pt x="10131487" y="10689050"/>
                  <a:pt x="10129391" y="10686800"/>
                </a:cubicBezTo>
                <a:cubicBezTo>
                  <a:pt x="10124017" y="10680969"/>
                  <a:pt x="10114262" y="10680892"/>
                  <a:pt x="10108583" y="10686305"/>
                </a:cubicBezTo>
                <a:cubicBezTo>
                  <a:pt x="10102752" y="10691871"/>
                  <a:pt x="10102714" y="10701248"/>
                  <a:pt x="10108125" y="10707079"/>
                </a:cubicBezTo>
                <a:cubicBezTo>
                  <a:pt x="10110221" y="10709366"/>
                  <a:pt x="10112318" y="10711615"/>
                  <a:pt x="10114414" y="10713865"/>
                </a:cubicBezTo>
                <a:cubicBezTo>
                  <a:pt x="10119787" y="10719696"/>
                  <a:pt x="10129505" y="10719773"/>
                  <a:pt x="10135221" y="10714360"/>
                </a:cubicBezTo>
                <a:cubicBezTo>
                  <a:pt x="10141053" y="10708795"/>
                  <a:pt x="10141090" y="10699418"/>
                  <a:pt x="10135678" y="10693585"/>
                </a:cubicBezTo>
                <a:close/>
                <a:moveTo>
                  <a:pt x="10218529" y="10542599"/>
                </a:moveTo>
                <a:cubicBezTo>
                  <a:pt x="10221082" y="10535624"/>
                  <a:pt x="10217500" y="10524836"/>
                  <a:pt x="10209383" y="10523006"/>
                </a:cubicBezTo>
                <a:lnTo>
                  <a:pt x="10202752" y="10521520"/>
                </a:lnTo>
                <a:cubicBezTo>
                  <a:pt x="10194711" y="10519728"/>
                  <a:pt x="10186250" y="10522206"/>
                  <a:pt x="10183163" y="10530669"/>
                </a:cubicBezTo>
                <a:cubicBezTo>
                  <a:pt x="10180610" y="10537644"/>
                  <a:pt x="10184193" y="10548432"/>
                  <a:pt x="10192310" y="10550262"/>
                </a:cubicBezTo>
                <a:lnTo>
                  <a:pt x="10198941" y="10551747"/>
                </a:lnTo>
                <a:cubicBezTo>
                  <a:pt x="10206982" y="10553577"/>
                  <a:pt x="10215443" y="10551062"/>
                  <a:pt x="10218529" y="10542599"/>
                </a:cubicBezTo>
                <a:close/>
                <a:moveTo>
                  <a:pt x="10233239" y="10492017"/>
                </a:moveTo>
                <a:cubicBezTo>
                  <a:pt x="10233507" y="10484012"/>
                  <a:pt x="10226952" y="10477150"/>
                  <a:pt x="10218987" y="10476845"/>
                </a:cubicBezTo>
                <a:lnTo>
                  <a:pt x="10212470" y="10476579"/>
                </a:lnTo>
                <a:cubicBezTo>
                  <a:pt x="10204543" y="10476274"/>
                  <a:pt x="10197570" y="10482944"/>
                  <a:pt x="10197302" y="10490835"/>
                </a:cubicBezTo>
                <a:cubicBezTo>
                  <a:pt x="10197036" y="10498839"/>
                  <a:pt x="10203591" y="10505702"/>
                  <a:pt x="10211555" y="10506006"/>
                </a:cubicBezTo>
                <a:lnTo>
                  <a:pt x="10218072" y="10506273"/>
                </a:lnTo>
                <a:cubicBezTo>
                  <a:pt x="10226037" y="10506577"/>
                  <a:pt x="10232973" y="10499907"/>
                  <a:pt x="10233239" y="10492017"/>
                </a:cubicBezTo>
                <a:close/>
                <a:moveTo>
                  <a:pt x="10234307" y="10437965"/>
                </a:moveTo>
                <a:cubicBezTo>
                  <a:pt x="10215175" y="10433658"/>
                  <a:pt x="10206754" y="10463085"/>
                  <a:pt x="10225961" y="10467393"/>
                </a:cubicBezTo>
                <a:cubicBezTo>
                  <a:pt x="10245130" y="10471700"/>
                  <a:pt x="10253553" y="10442311"/>
                  <a:pt x="10234307" y="10437965"/>
                </a:cubicBezTo>
                <a:close/>
                <a:moveTo>
                  <a:pt x="10231182" y="10376176"/>
                </a:moveTo>
                <a:cubicBezTo>
                  <a:pt x="10231944" y="10357535"/>
                  <a:pt x="10202943" y="10352352"/>
                  <a:pt x="10202181" y="10371258"/>
                </a:cubicBezTo>
                <a:cubicBezTo>
                  <a:pt x="10201456" y="10389936"/>
                  <a:pt x="10230457" y="10395082"/>
                  <a:pt x="10231182" y="10376176"/>
                </a:cubicBezTo>
                <a:close/>
                <a:moveTo>
                  <a:pt x="10212241" y="10299864"/>
                </a:moveTo>
                <a:lnTo>
                  <a:pt x="10204543" y="10304704"/>
                </a:lnTo>
                <a:cubicBezTo>
                  <a:pt x="10197570" y="10309126"/>
                  <a:pt x="10195473" y="10318923"/>
                  <a:pt x="10199893" y="10325822"/>
                </a:cubicBezTo>
                <a:cubicBezTo>
                  <a:pt x="10204391" y="10332835"/>
                  <a:pt x="10214032" y="10334893"/>
                  <a:pt x="10221007" y="10330472"/>
                </a:cubicBezTo>
                <a:lnTo>
                  <a:pt x="10229123" y="10325327"/>
                </a:lnTo>
                <a:cubicBezTo>
                  <a:pt x="10232707" y="10323038"/>
                  <a:pt x="10234955" y="10319380"/>
                  <a:pt x="10235717" y="10315377"/>
                </a:cubicBezTo>
                <a:cubicBezTo>
                  <a:pt x="10237318" y="10316293"/>
                  <a:pt x="10239071" y="10317016"/>
                  <a:pt x="10240938" y="10317436"/>
                </a:cubicBezTo>
                <a:lnTo>
                  <a:pt x="10247569" y="10318923"/>
                </a:lnTo>
                <a:cubicBezTo>
                  <a:pt x="10255610" y="10320714"/>
                  <a:pt x="10263728" y="10313472"/>
                  <a:pt x="10264757" y="10305809"/>
                </a:cubicBezTo>
                <a:cubicBezTo>
                  <a:pt x="10265938" y="10297043"/>
                  <a:pt x="10259726" y="10290448"/>
                  <a:pt x="10251646" y="10288618"/>
                </a:cubicBezTo>
                <a:lnTo>
                  <a:pt x="10245016" y="10287132"/>
                </a:lnTo>
                <a:cubicBezTo>
                  <a:pt x="10237280" y="10285416"/>
                  <a:pt x="10229696" y="10292010"/>
                  <a:pt x="10228171" y="10299291"/>
                </a:cubicBezTo>
                <a:cubicBezTo>
                  <a:pt x="10226914" y="10298605"/>
                  <a:pt x="10225618" y="10297919"/>
                  <a:pt x="10224207" y="10297614"/>
                </a:cubicBezTo>
                <a:cubicBezTo>
                  <a:pt x="10229925" y="10293574"/>
                  <a:pt x="10232516" y="10286064"/>
                  <a:pt x="10229772" y="10279393"/>
                </a:cubicBezTo>
                <a:lnTo>
                  <a:pt x="10227180" y="10273104"/>
                </a:lnTo>
                <a:cubicBezTo>
                  <a:pt x="10224055" y="10265481"/>
                  <a:pt x="10214718" y="10261745"/>
                  <a:pt x="10207173" y="10264947"/>
                </a:cubicBezTo>
                <a:cubicBezTo>
                  <a:pt x="10199475" y="10268149"/>
                  <a:pt x="10195854" y="10277297"/>
                  <a:pt x="10199018" y="10284959"/>
                </a:cubicBezTo>
                <a:lnTo>
                  <a:pt x="10201609" y="10291248"/>
                </a:lnTo>
                <a:cubicBezTo>
                  <a:pt x="10203514" y="10295861"/>
                  <a:pt x="10207630" y="10298757"/>
                  <a:pt x="10212241" y="10299864"/>
                </a:cubicBezTo>
                <a:close/>
                <a:moveTo>
                  <a:pt x="10185679" y="10393557"/>
                </a:moveTo>
                <a:cubicBezTo>
                  <a:pt x="10180458" y="10387916"/>
                  <a:pt x="10169368" y="10389593"/>
                  <a:pt x="10164947" y="10395349"/>
                </a:cubicBezTo>
                <a:cubicBezTo>
                  <a:pt x="10163118" y="10397712"/>
                  <a:pt x="10162356" y="10400113"/>
                  <a:pt x="10162013" y="10402554"/>
                </a:cubicBezTo>
                <a:cubicBezTo>
                  <a:pt x="10157935" y="10406670"/>
                  <a:pt x="10155953" y="10412845"/>
                  <a:pt x="10158354" y="10418487"/>
                </a:cubicBezTo>
                <a:cubicBezTo>
                  <a:pt x="10161517" y="10425920"/>
                  <a:pt x="10170092" y="10430723"/>
                  <a:pt x="10178019" y="10427483"/>
                </a:cubicBezTo>
                <a:lnTo>
                  <a:pt x="10181486" y="10426035"/>
                </a:lnTo>
                <a:cubicBezTo>
                  <a:pt x="10181486" y="10426035"/>
                  <a:pt x="10181525" y="10426035"/>
                  <a:pt x="10181563" y="10426035"/>
                </a:cubicBezTo>
                <a:cubicBezTo>
                  <a:pt x="10178857" y="10428740"/>
                  <a:pt x="10176913" y="10432286"/>
                  <a:pt x="10176647" y="10435831"/>
                </a:cubicBezTo>
                <a:cubicBezTo>
                  <a:pt x="10175922" y="10444826"/>
                  <a:pt x="10182554" y="10450696"/>
                  <a:pt x="10190672" y="10452260"/>
                </a:cubicBezTo>
                <a:cubicBezTo>
                  <a:pt x="10200008" y="10454051"/>
                  <a:pt x="10209079" y="10450887"/>
                  <a:pt x="10216395" y="10445094"/>
                </a:cubicBezTo>
                <a:cubicBezTo>
                  <a:pt x="10219673" y="10442539"/>
                  <a:pt x="10221464" y="10438384"/>
                  <a:pt x="10221730" y="10434192"/>
                </a:cubicBezTo>
                <a:cubicBezTo>
                  <a:pt x="10221998" y="10433162"/>
                  <a:pt x="10222416" y="10432248"/>
                  <a:pt x="10222493" y="10431066"/>
                </a:cubicBezTo>
                <a:cubicBezTo>
                  <a:pt x="10222874" y="10421079"/>
                  <a:pt x="10214947" y="10417190"/>
                  <a:pt x="10207211" y="10418334"/>
                </a:cubicBezTo>
                <a:cubicBezTo>
                  <a:pt x="10203629" y="10418181"/>
                  <a:pt x="10200008" y="10419135"/>
                  <a:pt x="10196845" y="10421613"/>
                </a:cubicBezTo>
                <a:cubicBezTo>
                  <a:pt x="10196464" y="10421879"/>
                  <a:pt x="10196464" y="10421918"/>
                  <a:pt x="10196236" y="10422070"/>
                </a:cubicBezTo>
                <a:cubicBezTo>
                  <a:pt x="10196083" y="10422146"/>
                  <a:pt x="10196045" y="10422146"/>
                  <a:pt x="10195968" y="10422184"/>
                </a:cubicBezTo>
                <a:cubicBezTo>
                  <a:pt x="10195968" y="10422184"/>
                  <a:pt x="10195968" y="10422184"/>
                  <a:pt x="10195968" y="10422184"/>
                </a:cubicBezTo>
                <a:cubicBezTo>
                  <a:pt x="10195016" y="10422107"/>
                  <a:pt x="10194063" y="10421955"/>
                  <a:pt x="10193111" y="10421727"/>
                </a:cubicBezTo>
                <a:cubicBezTo>
                  <a:pt x="10192995" y="10421727"/>
                  <a:pt x="10192881" y="10421765"/>
                  <a:pt x="10192767" y="10421727"/>
                </a:cubicBezTo>
                <a:cubicBezTo>
                  <a:pt x="10193072" y="10421422"/>
                  <a:pt x="10193529" y="10421270"/>
                  <a:pt x="10193758" y="10420927"/>
                </a:cubicBezTo>
                <a:cubicBezTo>
                  <a:pt x="10199132" y="10413912"/>
                  <a:pt x="10197570" y="10406251"/>
                  <a:pt x="10191967" y="10400190"/>
                </a:cubicBezTo>
                <a:cubicBezTo>
                  <a:pt x="10189870" y="10398094"/>
                  <a:pt x="10187775" y="10395844"/>
                  <a:pt x="10185679" y="10393557"/>
                </a:cubicBezTo>
                <a:close/>
                <a:moveTo>
                  <a:pt x="10153705" y="10353114"/>
                </a:moveTo>
                <a:cubicBezTo>
                  <a:pt x="10145969" y="10357726"/>
                  <a:pt x="10144178" y="10365846"/>
                  <a:pt x="10147417" y="10373812"/>
                </a:cubicBezTo>
                <a:lnTo>
                  <a:pt x="10150008" y="10380102"/>
                </a:lnTo>
                <a:cubicBezTo>
                  <a:pt x="10153057" y="10387497"/>
                  <a:pt x="10164071" y="10390317"/>
                  <a:pt x="10170702" y="10386391"/>
                </a:cubicBezTo>
                <a:cubicBezTo>
                  <a:pt x="10178438" y="10381779"/>
                  <a:pt x="10180229" y="10373659"/>
                  <a:pt x="10176990" y="10365693"/>
                </a:cubicBezTo>
                <a:lnTo>
                  <a:pt x="10174436" y="10359403"/>
                </a:lnTo>
                <a:cubicBezTo>
                  <a:pt x="10171349" y="10351970"/>
                  <a:pt x="10160336" y="10349188"/>
                  <a:pt x="10153705" y="10353114"/>
                </a:cubicBezTo>
                <a:close/>
                <a:moveTo>
                  <a:pt x="10138232" y="10332492"/>
                </a:moveTo>
                <a:cubicBezTo>
                  <a:pt x="10137928" y="10340421"/>
                  <a:pt x="10145969" y="10346901"/>
                  <a:pt x="10153476" y="10346634"/>
                </a:cubicBezTo>
                <a:cubicBezTo>
                  <a:pt x="10161936" y="10346329"/>
                  <a:pt x="10167310" y="10339353"/>
                  <a:pt x="10167615" y="10331387"/>
                </a:cubicBezTo>
                <a:lnTo>
                  <a:pt x="10167881" y="10324868"/>
                </a:lnTo>
                <a:cubicBezTo>
                  <a:pt x="10168186" y="10316940"/>
                  <a:pt x="10160145" y="10310460"/>
                  <a:pt x="10152638" y="10310726"/>
                </a:cubicBezTo>
                <a:cubicBezTo>
                  <a:pt x="10144178" y="10311032"/>
                  <a:pt x="10138804" y="10318007"/>
                  <a:pt x="10138499" y="10325974"/>
                </a:cubicBezTo>
                <a:lnTo>
                  <a:pt x="10138232" y="10332492"/>
                </a:lnTo>
                <a:close/>
                <a:moveTo>
                  <a:pt x="10102866" y="10373431"/>
                </a:moveTo>
                <a:cubicBezTo>
                  <a:pt x="10098141" y="10379454"/>
                  <a:pt x="10098522" y="10390431"/>
                  <a:pt x="10105534" y="10394891"/>
                </a:cubicBezTo>
                <a:cubicBezTo>
                  <a:pt x="10112355" y="10399237"/>
                  <a:pt x="10120092" y="10401905"/>
                  <a:pt x="10128096" y="10398856"/>
                </a:cubicBezTo>
                <a:cubicBezTo>
                  <a:pt x="10135374" y="10396035"/>
                  <a:pt x="10139794" y="10390241"/>
                  <a:pt x="10143263" y="10383570"/>
                </a:cubicBezTo>
                <a:cubicBezTo>
                  <a:pt x="10147035" y="10376214"/>
                  <a:pt x="10142387" y="10366570"/>
                  <a:pt x="10135183" y="10363520"/>
                </a:cubicBezTo>
                <a:cubicBezTo>
                  <a:pt x="10128553" y="10360699"/>
                  <a:pt x="10121960" y="10363177"/>
                  <a:pt x="10117691" y="10368171"/>
                </a:cubicBezTo>
                <a:cubicBezTo>
                  <a:pt x="10112241" y="10367065"/>
                  <a:pt x="10106677" y="10368551"/>
                  <a:pt x="10102866" y="10373431"/>
                </a:cubicBezTo>
                <a:close/>
                <a:moveTo>
                  <a:pt x="10022493" y="10261364"/>
                </a:moveTo>
                <a:cubicBezTo>
                  <a:pt x="10027867" y="10267081"/>
                  <a:pt x="10038422" y="10268111"/>
                  <a:pt x="10044101" y="10262050"/>
                </a:cubicBezTo>
                <a:lnTo>
                  <a:pt x="10048751" y="10257095"/>
                </a:lnTo>
                <a:cubicBezTo>
                  <a:pt x="10054391" y="10251071"/>
                  <a:pt x="10055343" y="10241771"/>
                  <a:pt x="10049436" y="10235481"/>
                </a:cubicBezTo>
                <a:cubicBezTo>
                  <a:pt x="10044063" y="10229764"/>
                  <a:pt x="10033506" y="10228734"/>
                  <a:pt x="10027828" y="10234796"/>
                </a:cubicBezTo>
                <a:lnTo>
                  <a:pt x="10023179" y="10239750"/>
                </a:lnTo>
                <a:cubicBezTo>
                  <a:pt x="10017539" y="10245774"/>
                  <a:pt x="10016586" y="10255074"/>
                  <a:pt x="10022493" y="10261364"/>
                </a:cubicBezTo>
                <a:close/>
                <a:moveTo>
                  <a:pt x="10001647" y="10328032"/>
                </a:moveTo>
                <a:cubicBezTo>
                  <a:pt x="9993378" y="10328299"/>
                  <a:pt x="9987089" y="10336761"/>
                  <a:pt x="9987814" y="10344652"/>
                </a:cubicBezTo>
                <a:cubicBezTo>
                  <a:pt x="9988575" y="10353114"/>
                  <a:pt x="9995816" y="10358412"/>
                  <a:pt x="10003858" y="10358412"/>
                </a:cubicBezTo>
                <a:cubicBezTo>
                  <a:pt x="10002562" y="10362682"/>
                  <a:pt x="10002219" y="10367294"/>
                  <a:pt x="10003248" y="10372250"/>
                </a:cubicBezTo>
                <a:cubicBezTo>
                  <a:pt x="10004887" y="10380063"/>
                  <a:pt x="10009764" y="10385705"/>
                  <a:pt x="10015976" y="10389212"/>
                </a:cubicBezTo>
                <a:cubicBezTo>
                  <a:pt x="10015747" y="10391423"/>
                  <a:pt x="10016015" y="10393710"/>
                  <a:pt x="10016929" y="10395921"/>
                </a:cubicBezTo>
                <a:lnTo>
                  <a:pt x="10019520" y="10402211"/>
                </a:lnTo>
                <a:cubicBezTo>
                  <a:pt x="10020244" y="10403925"/>
                  <a:pt x="10021274" y="10405489"/>
                  <a:pt x="10022569" y="10406860"/>
                </a:cubicBezTo>
                <a:cubicBezTo>
                  <a:pt x="10017767" y="10403811"/>
                  <a:pt x="10010755" y="10403697"/>
                  <a:pt x="10006182" y="10406328"/>
                </a:cubicBezTo>
                <a:cubicBezTo>
                  <a:pt x="10005382" y="10406785"/>
                  <a:pt x="10005001" y="10407433"/>
                  <a:pt x="10004353" y="10407928"/>
                </a:cubicBezTo>
                <a:cubicBezTo>
                  <a:pt x="10000008" y="10405298"/>
                  <a:pt x="9994940" y="10404573"/>
                  <a:pt x="9990481" y="10406289"/>
                </a:cubicBezTo>
                <a:cubicBezTo>
                  <a:pt x="9986212" y="10404917"/>
                  <a:pt x="9981601" y="10405260"/>
                  <a:pt x="9977409" y="10408385"/>
                </a:cubicBezTo>
                <a:cubicBezTo>
                  <a:pt x="9975694" y="10409643"/>
                  <a:pt x="9974323" y="10411511"/>
                  <a:pt x="9973255" y="10413569"/>
                </a:cubicBezTo>
                <a:cubicBezTo>
                  <a:pt x="9972036" y="10413607"/>
                  <a:pt x="9970816" y="10413493"/>
                  <a:pt x="9969596" y="10413989"/>
                </a:cubicBezTo>
                <a:lnTo>
                  <a:pt x="9963309" y="10416581"/>
                </a:lnTo>
                <a:cubicBezTo>
                  <a:pt x="9955687" y="10419706"/>
                  <a:pt x="9950161" y="10426606"/>
                  <a:pt x="9952486" y="10435297"/>
                </a:cubicBezTo>
                <a:cubicBezTo>
                  <a:pt x="9954391" y="10442464"/>
                  <a:pt x="9963537" y="10449286"/>
                  <a:pt x="9971198" y="10446122"/>
                </a:cubicBezTo>
                <a:lnTo>
                  <a:pt x="9977485" y="10443569"/>
                </a:lnTo>
                <a:cubicBezTo>
                  <a:pt x="9980687" y="10442234"/>
                  <a:pt x="9983316" y="10440177"/>
                  <a:pt x="9985336" y="10437699"/>
                </a:cubicBezTo>
                <a:cubicBezTo>
                  <a:pt x="9987623" y="10438499"/>
                  <a:pt x="9990062" y="10439032"/>
                  <a:pt x="9992767" y="10438727"/>
                </a:cubicBezTo>
                <a:cubicBezTo>
                  <a:pt x="9996921" y="10438270"/>
                  <a:pt x="10000351" y="10436365"/>
                  <a:pt x="10003476" y="10433925"/>
                </a:cubicBezTo>
                <a:cubicBezTo>
                  <a:pt x="10006869" y="10441167"/>
                  <a:pt x="10017692" y="10442768"/>
                  <a:pt x="10024056" y="10439147"/>
                </a:cubicBezTo>
                <a:cubicBezTo>
                  <a:pt x="10027104" y="10437393"/>
                  <a:pt x="10028858" y="10434916"/>
                  <a:pt x="10029963" y="10432209"/>
                </a:cubicBezTo>
                <a:cubicBezTo>
                  <a:pt x="10029924" y="10432628"/>
                  <a:pt x="10029696" y="10432934"/>
                  <a:pt x="10029696" y="10433314"/>
                </a:cubicBezTo>
                <a:cubicBezTo>
                  <a:pt x="10029543" y="10437240"/>
                  <a:pt x="10030877" y="10440061"/>
                  <a:pt x="10032783" y="10442158"/>
                </a:cubicBezTo>
                <a:cubicBezTo>
                  <a:pt x="10029315" y="10455385"/>
                  <a:pt x="10046807" y="10469146"/>
                  <a:pt x="10058279" y="10456872"/>
                </a:cubicBezTo>
                <a:lnTo>
                  <a:pt x="10061136" y="10453785"/>
                </a:lnTo>
                <a:cubicBezTo>
                  <a:pt x="10068339" y="10446085"/>
                  <a:pt x="10065290" y="10436555"/>
                  <a:pt x="10058964" y="10431409"/>
                </a:cubicBezTo>
                <a:cubicBezTo>
                  <a:pt x="10058964" y="10431332"/>
                  <a:pt x="10059002" y="10431257"/>
                  <a:pt x="10059002" y="10431180"/>
                </a:cubicBezTo>
                <a:cubicBezTo>
                  <a:pt x="10059650" y="10414485"/>
                  <a:pt x="10036899" y="10414371"/>
                  <a:pt x="10031067" y="10427445"/>
                </a:cubicBezTo>
                <a:cubicBezTo>
                  <a:pt x="10031258" y="10424396"/>
                  <a:pt x="10030877" y="10421232"/>
                  <a:pt x="10029620" y="10418181"/>
                </a:cubicBezTo>
                <a:lnTo>
                  <a:pt x="10027028" y="10411893"/>
                </a:lnTo>
                <a:cubicBezTo>
                  <a:pt x="10026647" y="10410939"/>
                  <a:pt x="10026113" y="10410063"/>
                  <a:pt x="10025504" y="10409300"/>
                </a:cubicBezTo>
                <a:cubicBezTo>
                  <a:pt x="10029506" y="10411968"/>
                  <a:pt x="10034650" y="10412959"/>
                  <a:pt x="10039299" y="10410902"/>
                </a:cubicBezTo>
                <a:cubicBezTo>
                  <a:pt x="10046463" y="10407738"/>
                  <a:pt x="10050885" y="10399695"/>
                  <a:pt x="10048293" y="10391995"/>
                </a:cubicBezTo>
                <a:cubicBezTo>
                  <a:pt x="10049551" y="10391384"/>
                  <a:pt x="10050695" y="10390547"/>
                  <a:pt x="10051761" y="10389556"/>
                </a:cubicBezTo>
                <a:cubicBezTo>
                  <a:pt x="10053820" y="10396798"/>
                  <a:pt x="10060222" y="10402211"/>
                  <a:pt x="10069177" y="10398513"/>
                </a:cubicBezTo>
                <a:cubicBezTo>
                  <a:pt x="10074665" y="10396264"/>
                  <a:pt x="10077523" y="10391995"/>
                  <a:pt x="10078629" y="10387383"/>
                </a:cubicBezTo>
                <a:cubicBezTo>
                  <a:pt x="10081182" y="10388831"/>
                  <a:pt x="10083964" y="10389822"/>
                  <a:pt x="10086707" y="10389670"/>
                </a:cubicBezTo>
                <a:cubicBezTo>
                  <a:pt x="10095282" y="10389174"/>
                  <a:pt x="10100198" y="10382122"/>
                  <a:pt x="10100541" y="10374155"/>
                </a:cubicBezTo>
                <a:lnTo>
                  <a:pt x="10100809" y="10367637"/>
                </a:lnTo>
                <a:cubicBezTo>
                  <a:pt x="10100961" y="10363520"/>
                  <a:pt x="10098750" y="10359899"/>
                  <a:pt x="10095587" y="10357346"/>
                </a:cubicBezTo>
                <a:cubicBezTo>
                  <a:pt x="10095511" y="10357116"/>
                  <a:pt x="10095473" y="10356850"/>
                  <a:pt x="10095435" y="10356583"/>
                </a:cubicBezTo>
                <a:cubicBezTo>
                  <a:pt x="10096350" y="10354525"/>
                  <a:pt x="10097188" y="10352466"/>
                  <a:pt x="10097912" y="10350331"/>
                </a:cubicBezTo>
                <a:cubicBezTo>
                  <a:pt x="10098789" y="10347664"/>
                  <a:pt x="10098789" y="10344652"/>
                  <a:pt x="10098179" y="10341793"/>
                </a:cubicBezTo>
                <a:cubicBezTo>
                  <a:pt x="10099170" y="10340001"/>
                  <a:pt x="10099818" y="10338134"/>
                  <a:pt x="10099780" y="10336266"/>
                </a:cubicBezTo>
                <a:cubicBezTo>
                  <a:pt x="10099589" y="10329976"/>
                  <a:pt x="10099093" y="10324373"/>
                  <a:pt x="10095587" y="10318960"/>
                </a:cubicBezTo>
                <a:cubicBezTo>
                  <a:pt x="10095244" y="10318464"/>
                  <a:pt x="10094825" y="10318198"/>
                  <a:pt x="10094482" y="10317741"/>
                </a:cubicBezTo>
                <a:cubicBezTo>
                  <a:pt x="10099780" y="10309735"/>
                  <a:pt x="10098255" y="10297004"/>
                  <a:pt x="10086136" y="10294297"/>
                </a:cubicBezTo>
                <a:cubicBezTo>
                  <a:pt x="10077981" y="10292469"/>
                  <a:pt x="10072150" y="10296852"/>
                  <a:pt x="10069406" y="10302722"/>
                </a:cubicBezTo>
                <a:cubicBezTo>
                  <a:pt x="10066091" y="10303979"/>
                  <a:pt x="10062966" y="10306229"/>
                  <a:pt x="10061022" y="10309355"/>
                </a:cubicBezTo>
                <a:cubicBezTo>
                  <a:pt x="10059879" y="10309469"/>
                  <a:pt x="10058736" y="10309888"/>
                  <a:pt x="10057630" y="10310193"/>
                </a:cubicBezTo>
                <a:cubicBezTo>
                  <a:pt x="10055801" y="10307296"/>
                  <a:pt x="10053361" y="10304970"/>
                  <a:pt x="10050122" y="10303865"/>
                </a:cubicBezTo>
                <a:cubicBezTo>
                  <a:pt x="10058850" y="10299634"/>
                  <a:pt x="10064033" y="10286254"/>
                  <a:pt x="10054543" y="10277336"/>
                </a:cubicBezTo>
                <a:cubicBezTo>
                  <a:pt x="10040215" y="10263917"/>
                  <a:pt x="10021388" y="10288009"/>
                  <a:pt x="10035679" y="10301426"/>
                </a:cubicBezTo>
                <a:cubicBezTo>
                  <a:pt x="10037127" y="10302760"/>
                  <a:pt x="10038613" y="10303484"/>
                  <a:pt x="10040099" y="10304133"/>
                </a:cubicBezTo>
                <a:cubicBezTo>
                  <a:pt x="10040024" y="10304170"/>
                  <a:pt x="10039985" y="10304133"/>
                  <a:pt x="10039909" y="10304133"/>
                </a:cubicBezTo>
                <a:cubicBezTo>
                  <a:pt x="10030458" y="10308020"/>
                  <a:pt x="10029390" y="10317321"/>
                  <a:pt x="10032745" y="10324488"/>
                </a:cubicBezTo>
                <a:cubicBezTo>
                  <a:pt x="10032631" y="10325745"/>
                  <a:pt x="10032745" y="10326927"/>
                  <a:pt x="10032897" y="10328185"/>
                </a:cubicBezTo>
                <a:cubicBezTo>
                  <a:pt x="10028933" y="10325974"/>
                  <a:pt x="10024170" y="10325288"/>
                  <a:pt x="10019483" y="10327232"/>
                </a:cubicBezTo>
                <a:lnTo>
                  <a:pt x="10016701" y="10328375"/>
                </a:lnTo>
                <a:cubicBezTo>
                  <a:pt x="10014985" y="10327880"/>
                  <a:pt x="10013156" y="10327575"/>
                  <a:pt x="10011326" y="10327614"/>
                </a:cubicBezTo>
                <a:cubicBezTo>
                  <a:pt x="10008049" y="10327803"/>
                  <a:pt x="10004848" y="10327918"/>
                  <a:pt x="10001647" y="10328032"/>
                </a:cubicBezTo>
                <a:close/>
                <a:moveTo>
                  <a:pt x="9975771" y="10392834"/>
                </a:moveTo>
                <a:lnTo>
                  <a:pt x="9980725" y="10397483"/>
                </a:lnTo>
                <a:cubicBezTo>
                  <a:pt x="9986746" y="10403125"/>
                  <a:pt x="9997417" y="10400877"/>
                  <a:pt x="10002180" y="10394816"/>
                </a:cubicBezTo>
                <a:cubicBezTo>
                  <a:pt x="10007630" y="10387801"/>
                  <a:pt x="10005572" y="10378997"/>
                  <a:pt x="9999512" y="10373355"/>
                </a:cubicBezTo>
                <a:lnTo>
                  <a:pt x="9994558" y="10368705"/>
                </a:lnTo>
                <a:cubicBezTo>
                  <a:pt x="9988537" y="10363063"/>
                  <a:pt x="9977866" y="10365273"/>
                  <a:pt x="9973103" y="10371372"/>
                </a:cubicBezTo>
                <a:cubicBezTo>
                  <a:pt x="9967653" y="10378387"/>
                  <a:pt x="9969711" y="10387192"/>
                  <a:pt x="9975771" y="10392834"/>
                </a:cubicBezTo>
                <a:close/>
                <a:moveTo>
                  <a:pt x="9944216" y="10299634"/>
                </a:moveTo>
                <a:cubicBezTo>
                  <a:pt x="9948903" y="10304018"/>
                  <a:pt x="9953857" y="10304056"/>
                  <a:pt x="9958050" y="10301998"/>
                </a:cubicBezTo>
                <a:cubicBezTo>
                  <a:pt x="9957668" y="10304322"/>
                  <a:pt x="9957630" y="10306648"/>
                  <a:pt x="9958468" y="10308973"/>
                </a:cubicBezTo>
                <a:cubicBezTo>
                  <a:pt x="9961327" y="10316673"/>
                  <a:pt x="9969596" y="10321590"/>
                  <a:pt x="9977714" y="10318846"/>
                </a:cubicBezTo>
                <a:cubicBezTo>
                  <a:pt x="9978019" y="10318732"/>
                  <a:pt x="9978286" y="10318655"/>
                  <a:pt x="9978591" y="10318541"/>
                </a:cubicBezTo>
                <a:cubicBezTo>
                  <a:pt x="9982782" y="10319913"/>
                  <a:pt x="9987394" y="10319685"/>
                  <a:pt x="9991014" y="10316750"/>
                </a:cubicBezTo>
                <a:cubicBezTo>
                  <a:pt x="9995701" y="10312938"/>
                  <a:pt x="9999703" y="10309012"/>
                  <a:pt x="10000123" y="10302608"/>
                </a:cubicBezTo>
                <a:cubicBezTo>
                  <a:pt x="10000465" y="10297652"/>
                  <a:pt x="9998369" y="10293345"/>
                  <a:pt x="9995016" y="10290296"/>
                </a:cubicBezTo>
                <a:lnTo>
                  <a:pt x="9995816" y="10284654"/>
                </a:lnTo>
                <a:cubicBezTo>
                  <a:pt x="9996883" y="10277259"/>
                  <a:pt x="9992158" y="10269407"/>
                  <a:pt x="9984726" y="10267577"/>
                </a:cubicBezTo>
                <a:cubicBezTo>
                  <a:pt x="9987660" y="10265785"/>
                  <a:pt x="9990062" y="10262926"/>
                  <a:pt x="9991091" y="10258505"/>
                </a:cubicBezTo>
                <a:lnTo>
                  <a:pt x="9992005" y="10254426"/>
                </a:lnTo>
                <a:cubicBezTo>
                  <a:pt x="9996312" y="10235215"/>
                  <a:pt x="9966624" y="10227896"/>
                  <a:pt x="9962318" y="10247145"/>
                </a:cubicBezTo>
                <a:lnTo>
                  <a:pt x="9961403" y="10251262"/>
                </a:lnTo>
                <a:cubicBezTo>
                  <a:pt x="9959231" y="10260868"/>
                  <a:pt x="9965595" y="10267500"/>
                  <a:pt x="9973027" y="10269330"/>
                </a:cubicBezTo>
                <a:cubicBezTo>
                  <a:pt x="9969253" y="10271465"/>
                  <a:pt x="9966357" y="10274933"/>
                  <a:pt x="9965671" y="10279623"/>
                </a:cubicBezTo>
                <a:lnTo>
                  <a:pt x="9965634" y="10279889"/>
                </a:lnTo>
                <a:cubicBezTo>
                  <a:pt x="9964795" y="10278136"/>
                  <a:pt x="9963689" y="10276420"/>
                  <a:pt x="9962051" y="10274895"/>
                </a:cubicBezTo>
                <a:cubicBezTo>
                  <a:pt x="9947684" y="10261364"/>
                  <a:pt x="9930039" y="10286370"/>
                  <a:pt x="9944216" y="10299634"/>
                </a:cubicBezTo>
                <a:close/>
                <a:moveTo>
                  <a:pt x="9892767" y="10361424"/>
                </a:moveTo>
                <a:cubicBezTo>
                  <a:pt x="9895892" y="10366760"/>
                  <a:pt x="9901076" y="10368742"/>
                  <a:pt x="9906411" y="10368476"/>
                </a:cubicBezTo>
                <a:cubicBezTo>
                  <a:pt x="9905115" y="10370496"/>
                  <a:pt x="9904086" y="10372745"/>
                  <a:pt x="9903933" y="10375489"/>
                </a:cubicBezTo>
                <a:cubicBezTo>
                  <a:pt x="9903552" y="10383152"/>
                  <a:pt x="9910108" y="10391918"/>
                  <a:pt x="9918415" y="10391538"/>
                </a:cubicBezTo>
                <a:cubicBezTo>
                  <a:pt x="9926495" y="10391195"/>
                  <a:pt x="9934384" y="10388945"/>
                  <a:pt x="9939147" y="10381855"/>
                </a:cubicBezTo>
                <a:cubicBezTo>
                  <a:pt x="9943530" y="10375375"/>
                  <a:pt x="9943834" y="10368094"/>
                  <a:pt x="9942805" y="10360624"/>
                </a:cubicBezTo>
                <a:cubicBezTo>
                  <a:pt x="9942768" y="10360165"/>
                  <a:pt x="9942425" y="10359861"/>
                  <a:pt x="9942348" y="10359442"/>
                </a:cubicBezTo>
                <a:cubicBezTo>
                  <a:pt x="9945016" y="10360165"/>
                  <a:pt x="9947912" y="10360281"/>
                  <a:pt x="9951228" y="10358946"/>
                </a:cubicBezTo>
                <a:cubicBezTo>
                  <a:pt x="9969368" y="10351513"/>
                  <a:pt x="9959459" y="10322581"/>
                  <a:pt x="9941205" y="10330053"/>
                </a:cubicBezTo>
                <a:cubicBezTo>
                  <a:pt x="9932363" y="10333674"/>
                  <a:pt x="9930268" y="10342441"/>
                  <a:pt x="9932477" y="10349569"/>
                </a:cubicBezTo>
                <a:cubicBezTo>
                  <a:pt x="9931411" y="10349226"/>
                  <a:pt x="9930420" y="10348960"/>
                  <a:pt x="9929352" y="10348807"/>
                </a:cubicBezTo>
                <a:cubicBezTo>
                  <a:pt x="9929695" y="10347892"/>
                  <a:pt x="9930382" y="10347168"/>
                  <a:pt x="9930686" y="10346253"/>
                </a:cubicBezTo>
                <a:cubicBezTo>
                  <a:pt x="9933011" y="10338591"/>
                  <a:pt x="9927866" y="10329253"/>
                  <a:pt x="9919977" y="10327461"/>
                </a:cubicBezTo>
                <a:cubicBezTo>
                  <a:pt x="9911708" y="10325593"/>
                  <a:pt x="9903706" y="10329976"/>
                  <a:pt x="9901190" y="10338171"/>
                </a:cubicBezTo>
                <a:cubicBezTo>
                  <a:pt x="9901038" y="10338630"/>
                  <a:pt x="9901038" y="10338667"/>
                  <a:pt x="9900961" y="10338896"/>
                </a:cubicBezTo>
                <a:cubicBezTo>
                  <a:pt x="9900885" y="10339010"/>
                  <a:pt x="9900847" y="10339048"/>
                  <a:pt x="9900808" y="10339162"/>
                </a:cubicBezTo>
                <a:lnTo>
                  <a:pt x="9900808" y="10339162"/>
                </a:lnTo>
                <a:cubicBezTo>
                  <a:pt x="9899970" y="10339658"/>
                  <a:pt x="9899131" y="10340078"/>
                  <a:pt x="9898217" y="10340458"/>
                </a:cubicBezTo>
                <a:cubicBezTo>
                  <a:pt x="9890672" y="10343852"/>
                  <a:pt x="9888919" y="10354868"/>
                  <a:pt x="9892767" y="10361424"/>
                </a:cubicBezTo>
                <a:close/>
                <a:moveTo>
                  <a:pt x="9819635" y="10377396"/>
                </a:moveTo>
                <a:cubicBezTo>
                  <a:pt x="9815405" y="10382923"/>
                  <a:pt x="9814375" y="10390736"/>
                  <a:pt x="9820930" y="10396912"/>
                </a:cubicBezTo>
                <a:cubicBezTo>
                  <a:pt x="9825389" y="10401105"/>
                  <a:pt x="9830458" y="10401600"/>
                  <a:pt x="9834993" y="10400229"/>
                </a:cubicBezTo>
                <a:cubicBezTo>
                  <a:pt x="9837546" y="10406632"/>
                  <a:pt x="9843682" y="10411245"/>
                  <a:pt x="9852180" y="10408271"/>
                </a:cubicBezTo>
                <a:cubicBezTo>
                  <a:pt x="9862128" y="10404841"/>
                  <a:pt x="9874056" y="10402630"/>
                  <a:pt x="9881640" y="10394777"/>
                </a:cubicBezTo>
                <a:cubicBezTo>
                  <a:pt x="9882630" y="10393710"/>
                  <a:pt x="9883469" y="10392604"/>
                  <a:pt x="9884269" y="10391499"/>
                </a:cubicBezTo>
                <a:lnTo>
                  <a:pt x="9887851" y="10388831"/>
                </a:lnTo>
                <a:cubicBezTo>
                  <a:pt x="9894483" y="10383875"/>
                  <a:pt x="9894674" y="10373279"/>
                  <a:pt x="9889567" y="10367294"/>
                </a:cubicBezTo>
                <a:cubicBezTo>
                  <a:pt x="9889147" y="10366798"/>
                  <a:pt x="9888690" y="10366455"/>
                  <a:pt x="9888233" y="10366036"/>
                </a:cubicBezTo>
                <a:cubicBezTo>
                  <a:pt x="9887813" y="10363825"/>
                  <a:pt x="9887317" y="10361652"/>
                  <a:pt x="9886670" y="10359480"/>
                </a:cubicBezTo>
                <a:cubicBezTo>
                  <a:pt x="9885869" y="10356773"/>
                  <a:pt x="9884155" y="10354334"/>
                  <a:pt x="9881983" y="10352313"/>
                </a:cubicBezTo>
                <a:cubicBezTo>
                  <a:pt x="9881754" y="10350255"/>
                  <a:pt x="9881220" y="10348349"/>
                  <a:pt x="9880115" y="10346862"/>
                </a:cubicBezTo>
                <a:cubicBezTo>
                  <a:pt x="9876342" y="10341793"/>
                  <a:pt x="9872760" y="10337486"/>
                  <a:pt x="9866739" y="10335084"/>
                </a:cubicBezTo>
                <a:cubicBezTo>
                  <a:pt x="9864109" y="10334017"/>
                  <a:pt x="9862089" y="10333522"/>
                  <a:pt x="9859155" y="10333369"/>
                </a:cubicBezTo>
                <a:cubicBezTo>
                  <a:pt x="9870130" y="10331997"/>
                  <a:pt x="9878553" y="10315949"/>
                  <a:pt x="9867692" y="10305809"/>
                </a:cubicBezTo>
                <a:cubicBezTo>
                  <a:pt x="9866548" y="10304742"/>
                  <a:pt x="9865328" y="10304247"/>
                  <a:pt x="9864109" y="10303637"/>
                </a:cubicBezTo>
                <a:cubicBezTo>
                  <a:pt x="9873522" y="10296395"/>
                  <a:pt x="9873826" y="10278860"/>
                  <a:pt x="9859040" y="10276725"/>
                </a:cubicBezTo>
                <a:cubicBezTo>
                  <a:pt x="9840786" y="10274133"/>
                  <a:pt x="9834078" y="10300130"/>
                  <a:pt x="9849551" y="10305543"/>
                </a:cubicBezTo>
                <a:cubicBezTo>
                  <a:pt x="9843073" y="10311108"/>
                  <a:pt x="9840214" y="10321933"/>
                  <a:pt x="9848332" y="10329519"/>
                </a:cubicBezTo>
                <a:cubicBezTo>
                  <a:pt x="9849094" y="10330244"/>
                  <a:pt x="9849856" y="10330433"/>
                  <a:pt x="9850618" y="10330929"/>
                </a:cubicBezTo>
                <a:cubicBezTo>
                  <a:pt x="9845930" y="10329976"/>
                  <a:pt x="9841091" y="10330776"/>
                  <a:pt x="9837241" y="10334627"/>
                </a:cubicBezTo>
                <a:cubicBezTo>
                  <a:pt x="9834230" y="10337639"/>
                  <a:pt x="9832630" y="10342441"/>
                  <a:pt x="9832859" y="10347016"/>
                </a:cubicBezTo>
                <a:cubicBezTo>
                  <a:pt x="9831411" y="10348273"/>
                  <a:pt x="9830230" y="10349760"/>
                  <a:pt x="9829010" y="10351475"/>
                </a:cubicBezTo>
                <a:cubicBezTo>
                  <a:pt x="9828514" y="10352009"/>
                  <a:pt x="9828057" y="10352542"/>
                  <a:pt x="9827523" y="10353038"/>
                </a:cubicBezTo>
                <a:cubicBezTo>
                  <a:pt x="9825275" y="10354753"/>
                  <a:pt x="9823218" y="10356812"/>
                  <a:pt x="9820969" y="10358565"/>
                </a:cubicBezTo>
                <a:cubicBezTo>
                  <a:pt x="9814491" y="10363711"/>
                  <a:pt x="9815405" y="10371602"/>
                  <a:pt x="9819635" y="10377396"/>
                </a:cubicBezTo>
                <a:close/>
                <a:moveTo>
                  <a:pt x="9807173" y="10407165"/>
                </a:moveTo>
                <a:cubicBezTo>
                  <a:pt x="9802561" y="10412769"/>
                  <a:pt x="9802486" y="10423519"/>
                  <a:pt x="9809193" y="10427863"/>
                </a:cubicBezTo>
                <a:lnTo>
                  <a:pt x="9816929" y="10432934"/>
                </a:lnTo>
                <a:cubicBezTo>
                  <a:pt x="9823598" y="10437279"/>
                  <a:pt x="9832211" y="10437508"/>
                  <a:pt x="9837623" y="10430913"/>
                </a:cubicBezTo>
                <a:cubicBezTo>
                  <a:pt x="9842234" y="10425310"/>
                  <a:pt x="9842310" y="10414560"/>
                  <a:pt x="9835603" y="10410215"/>
                </a:cubicBezTo>
                <a:lnTo>
                  <a:pt x="9827866" y="10405146"/>
                </a:lnTo>
                <a:cubicBezTo>
                  <a:pt x="9821236" y="10400838"/>
                  <a:pt x="9812623" y="10400572"/>
                  <a:pt x="9807173" y="10407165"/>
                </a:cubicBezTo>
                <a:close/>
                <a:moveTo>
                  <a:pt x="9762090" y="10311603"/>
                </a:moveTo>
                <a:cubicBezTo>
                  <a:pt x="9760984" y="10319227"/>
                  <a:pt x="9765024" y="10326622"/>
                  <a:pt x="9772417" y="10329062"/>
                </a:cubicBezTo>
                <a:cubicBezTo>
                  <a:pt x="9771617" y="10331006"/>
                  <a:pt x="9771197" y="10333102"/>
                  <a:pt x="9771311" y="10335275"/>
                </a:cubicBezTo>
                <a:cubicBezTo>
                  <a:pt x="9771731" y="10343661"/>
                  <a:pt x="9779048" y="10350065"/>
                  <a:pt x="9787356" y="10349760"/>
                </a:cubicBezTo>
                <a:cubicBezTo>
                  <a:pt x="9790557" y="10349683"/>
                  <a:pt x="9793759" y="10349569"/>
                  <a:pt x="9796959" y="10349455"/>
                </a:cubicBezTo>
                <a:cubicBezTo>
                  <a:pt x="9805229" y="10349188"/>
                  <a:pt x="9811861" y="10341565"/>
                  <a:pt x="9811479" y="10333407"/>
                </a:cubicBezTo>
                <a:cubicBezTo>
                  <a:pt x="9811061" y="10325021"/>
                  <a:pt x="9803705" y="10318617"/>
                  <a:pt x="9795436" y="10318923"/>
                </a:cubicBezTo>
                <a:cubicBezTo>
                  <a:pt x="9794140" y="10318960"/>
                  <a:pt x="9792843" y="10318998"/>
                  <a:pt x="9791586" y="10319037"/>
                </a:cubicBezTo>
                <a:cubicBezTo>
                  <a:pt x="9791700" y="10318617"/>
                  <a:pt x="9792006" y="10318274"/>
                  <a:pt x="9792043" y="10317855"/>
                </a:cubicBezTo>
                <a:lnTo>
                  <a:pt x="9792996" y="10311146"/>
                </a:lnTo>
                <a:cubicBezTo>
                  <a:pt x="9794177" y="10302988"/>
                  <a:pt x="9789643" y="10294831"/>
                  <a:pt x="9781182" y="10293040"/>
                </a:cubicBezTo>
                <a:cubicBezTo>
                  <a:pt x="9773484" y="10291439"/>
                  <a:pt x="9764261" y="10296661"/>
                  <a:pt x="9763081" y="10304856"/>
                </a:cubicBezTo>
                <a:lnTo>
                  <a:pt x="9762090" y="10311603"/>
                </a:lnTo>
                <a:close/>
                <a:moveTo>
                  <a:pt x="9754276" y="10857570"/>
                </a:moveTo>
                <a:cubicBezTo>
                  <a:pt x="9755306" y="10865042"/>
                  <a:pt x="9763081" y="10871750"/>
                  <a:pt x="9770893" y="10870111"/>
                </a:cubicBezTo>
                <a:lnTo>
                  <a:pt x="9783697" y="10867404"/>
                </a:lnTo>
                <a:cubicBezTo>
                  <a:pt x="9791472" y="10865765"/>
                  <a:pt x="9797379" y="10859057"/>
                  <a:pt x="9796236" y="10850785"/>
                </a:cubicBezTo>
                <a:cubicBezTo>
                  <a:pt x="9795207" y="10843314"/>
                  <a:pt x="9787432" y="10836605"/>
                  <a:pt x="9779620" y="10838244"/>
                </a:cubicBezTo>
                <a:lnTo>
                  <a:pt x="9766815" y="10840950"/>
                </a:lnTo>
                <a:cubicBezTo>
                  <a:pt x="9759040" y="10842589"/>
                  <a:pt x="9753133" y="10849298"/>
                  <a:pt x="9754276" y="10857570"/>
                </a:cubicBezTo>
                <a:close/>
                <a:moveTo>
                  <a:pt x="9757440" y="11038822"/>
                </a:moveTo>
                <a:cubicBezTo>
                  <a:pt x="9758164" y="11039356"/>
                  <a:pt x="9758965" y="11039547"/>
                  <a:pt x="9759726" y="11039927"/>
                </a:cubicBezTo>
                <a:cubicBezTo>
                  <a:pt x="9757402" y="11043510"/>
                  <a:pt x="9756220" y="11047742"/>
                  <a:pt x="9757174" y="11052239"/>
                </a:cubicBezTo>
                <a:lnTo>
                  <a:pt x="9758506" y="11058643"/>
                </a:lnTo>
                <a:cubicBezTo>
                  <a:pt x="9760145" y="11066420"/>
                  <a:pt x="9769788" y="11070575"/>
                  <a:pt x="9776876" y="11068402"/>
                </a:cubicBezTo>
                <a:cubicBezTo>
                  <a:pt x="9785031" y="11065886"/>
                  <a:pt x="9788270" y="11057804"/>
                  <a:pt x="9786632" y="11050029"/>
                </a:cubicBezTo>
                <a:lnTo>
                  <a:pt x="9785298" y="11043625"/>
                </a:lnTo>
                <a:cubicBezTo>
                  <a:pt x="9784536" y="11040004"/>
                  <a:pt x="9781945" y="11037259"/>
                  <a:pt x="9778781" y="11035506"/>
                </a:cubicBezTo>
                <a:cubicBezTo>
                  <a:pt x="9780534" y="11033295"/>
                  <a:pt x="9782325" y="11031084"/>
                  <a:pt x="9784079" y="11028874"/>
                </a:cubicBezTo>
                <a:cubicBezTo>
                  <a:pt x="9789070" y="11022584"/>
                  <a:pt x="9787661" y="11012902"/>
                  <a:pt x="9781372" y="11008060"/>
                </a:cubicBezTo>
                <a:cubicBezTo>
                  <a:pt x="9774932" y="11003068"/>
                  <a:pt x="9765558" y="11004439"/>
                  <a:pt x="9760565" y="11010729"/>
                </a:cubicBezTo>
                <a:cubicBezTo>
                  <a:pt x="9758622" y="11013168"/>
                  <a:pt x="9756678" y="11015569"/>
                  <a:pt x="9754734" y="11018010"/>
                </a:cubicBezTo>
                <a:cubicBezTo>
                  <a:pt x="9749780" y="11024261"/>
                  <a:pt x="9751190" y="11033981"/>
                  <a:pt x="9757440" y="11038822"/>
                </a:cubicBezTo>
                <a:close/>
                <a:moveTo>
                  <a:pt x="9736937" y="11068593"/>
                </a:moveTo>
                <a:cubicBezTo>
                  <a:pt x="9717921" y="11070727"/>
                  <a:pt x="9723369" y="11099925"/>
                  <a:pt x="9742272" y="11097829"/>
                </a:cubicBezTo>
                <a:cubicBezTo>
                  <a:pt x="9761289" y="11095695"/>
                  <a:pt x="9755840" y="11066496"/>
                  <a:pt x="9736937" y="11068593"/>
                </a:cubicBezTo>
                <a:close/>
                <a:moveTo>
                  <a:pt x="9747417" y="10577897"/>
                </a:moveTo>
                <a:cubicBezTo>
                  <a:pt x="9744940" y="10569969"/>
                  <a:pt x="9737508" y="10565737"/>
                  <a:pt x="9729429" y="10567453"/>
                </a:cubicBezTo>
                <a:lnTo>
                  <a:pt x="9723026" y="10568787"/>
                </a:lnTo>
                <a:cubicBezTo>
                  <a:pt x="9715481" y="10570388"/>
                  <a:pt x="9710298" y="10579460"/>
                  <a:pt x="9712585" y="10586778"/>
                </a:cubicBezTo>
                <a:cubicBezTo>
                  <a:pt x="9715062" y="10594707"/>
                  <a:pt x="9722494" y="10598938"/>
                  <a:pt x="9730573" y="10597223"/>
                </a:cubicBezTo>
                <a:lnTo>
                  <a:pt x="9736975" y="10595889"/>
                </a:lnTo>
                <a:cubicBezTo>
                  <a:pt x="9744483" y="10594288"/>
                  <a:pt x="9749704" y="10585216"/>
                  <a:pt x="9747417" y="10577897"/>
                </a:cubicBezTo>
                <a:close/>
                <a:moveTo>
                  <a:pt x="9732058" y="10375375"/>
                </a:moveTo>
                <a:cubicBezTo>
                  <a:pt x="9712623" y="10372593"/>
                  <a:pt x="9712471" y="10403202"/>
                  <a:pt x="9731678" y="10405946"/>
                </a:cubicBezTo>
                <a:cubicBezTo>
                  <a:pt x="9751151" y="10408729"/>
                  <a:pt x="9751267" y="10378119"/>
                  <a:pt x="9732058" y="10375375"/>
                </a:cubicBezTo>
                <a:close/>
                <a:moveTo>
                  <a:pt x="9712928" y="10342365"/>
                </a:moveTo>
                <a:cubicBezTo>
                  <a:pt x="9727219" y="10355782"/>
                  <a:pt x="9749399" y="10334665"/>
                  <a:pt x="9734994" y="10321210"/>
                </a:cubicBezTo>
                <a:cubicBezTo>
                  <a:pt x="9720703" y="10307791"/>
                  <a:pt x="9698560" y="10328871"/>
                  <a:pt x="9712928" y="10342365"/>
                </a:cubicBezTo>
                <a:close/>
                <a:moveTo>
                  <a:pt x="9672264" y="10680739"/>
                </a:moveTo>
                <a:cubicBezTo>
                  <a:pt x="9673866" y="10688250"/>
                  <a:pt x="9681144" y="10694501"/>
                  <a:pt x="9689185" y="10692785"/>
                </a:cubicBezTo>
                <a:lnTo>
                  <a:pt x="9701991" y="10690117"/>
                </a:lnTo>
                <a:cubicBezTo>
                  <a:pt x="9709498" y="10688516"/>
                  <a:pt x="9715786" y="10681159"/>
                  <a:pt x="9714071" y="10673155"/>
                </a:cubicBezTo>
                <a:cubicBezTo>
                  <a:pt x="9712471" y="10665645"/>
                  <a:pt x="9705191" y="10659393"/>
                  <a:pt x="9697150" y="10661071"/>
                </a:cubicBezTo>
                <a:lnTo>
                  <a:pt x="9684345" y="10663778"/>
                </a:lnTo>
                <a:cubicBezTo>
                  <a:pt x="9676800" y="10665340"/>
                  <a:pt x="9670511" y="10672735"/>
                  <a:pt x="9672264" y="10680739"/>
                </a:cubicBezTo>
                <a:close/>
                <a:moveTo>
                  <a:pt x="9641929" y="10396721"/>
                </a:moveTo>
                <a:lnTo>
                  <a:pt x="9646884" y="10401372"/>
                </a:lnTo>
                <a:cubicBezTo>
                  <a:pt x="9652904" y="10406976"/>
                  <a:pt x="9661479" y="10409147"/>
                  <a:pt x="9668416" y="10403392"/>
                </a:cubicBezTo>
                <a:cubicBezTo>
                  <a:pt x="9674170" y="10398665"/>
                  <a:pt x="9676532" y="10387535"/>
                  <a:pt x="9670473" y="10381855"/>
                </a:cubicBezTo>
                <a:lnTo>
                  <a:pt x="9665520" y="10377205"/>
                </a:lnTo>
                <a:cubicBezTo>
                  <a:pt x="9659498" y="10371563"/>
                  <a:pt x="9650961" y="10369429"/>
                  <a:pt x="9643988" y="10375146"/>
                </a:cubicBezTo>
                <a:cubicBezTo>
                  <a:pt x="9638233" y="10379949"/>
                  <a:pt x="9635870" y="10391042"/>
                  <a:pt x="9641929" y="10396721"/>
                </a:cubicBezTo>
                <a:close/>
                <a:moveTo>
                  <a:pt x="9615481" y="10725033"/>
                </a:moveTo>
                <a:lnTo>
                  <a:pt x="9609079" y="10726405"/>
                </a:lnTo>
                <a:cubicBezTo>
                  <a:pt x="9601533" y="10728007"/>
                  <a:pt x="9596464" y="10737307"/>
                  <a:pt x="9598828" y="10744511"/>
                </a:cubicBezTo>
                <a:cubicBezTo>
                  <a:pt x="9601419" y="10752479"/>
                  <a:pt x="9608851" y="10756443"/>
                  <a:pt x="9616929" y="10754766"/>
                </a:cubicBezTo>
                <a:lnTo>
                  <a:pt x="9623331" y="10753431"/>
                </a:lnTo>
                <a:cubicBezTo>
                  <a:pt x="9630877" y="10751831"/>
                  <a:pt x="9635947" y="10742529"/>
                  <a:pt x="9633583" y="10735325"/>
                </a:cubicBezTo>
                <a:cubicBezTo>
                  <a:pt x="9630992" y="10727320"/>
                  <a:pt x="9623560" y="10723356"/>
                  <a:pt x="9615481" y="10725033"/>
                </a:cubicBezTo>
                <a:close/>
                <a:moveTo>
                  <a:pt x="9587699" y="10691375"/>
                </a:moveTo>
                <a:cubicBezTo>
                  <a:pt x="9588690" y="10698807"/>
                  <a:pt x="9596464" y="10705631"/>
                  <a:pt x="9604239" y="10703992"/>
                </a:cubicBezTo>
                <a:lnTo>
                  <a:pt x="9610642" y="10702658"/>
                </a:lnTo>
                <a:cubicBezTo>
                  <a:pt x="9618415" y="10701019"/>
                  <a:pt x="9624361" y="10694386"/>
                  <a:pt x="9623256" y="10686077"/>
                </a:cubicBezTo>
                <a:cubicBezTo>
                  <a:pt x="9622265" y="10678643"/>
                  <a:pt x="9614490" y="10671821"/>
                  <a:pt x="9606678" y="10673460"/>
                </a:cubicBezTo>
                <a:lnTo>
                  <a:pt x="9600276" y="10674831"/>
                </a:lnTo>
                <a:cubicBezTo>
                  <a:pt x="9592501" y="10676433"/>
                  <a:pt x="9586556" y="10683103"/>
                  <a:pt x="9587699" y="10691375"/>
                </a:cubicBezTo>
                <a:close/>
                <a:moveTo>
                  <a:pt x="9576990" y="10830468"/>
                </a:moveTo>
                <a:cubicBezTo>
                  <a:pt x="9579162" y="10839350"/>
                  <a:pt x="9585565" y="10846020"/>
                  <a:pt x="9593530" y="10850137"/>
                </a:cubicBezTo>
                <a:cubicBezTo>
                  <a:pt x="9600351" y="10853682"/>
                  <a:pt x="9610108" y="10850404"/>
                  <a:pt x="9613156" y="10843237"/>
                </a:cubicBezTo>
                <a:cubicBezTo>
                  <a:pt x="9616358" y="10835728"/>
                  <a:pt x="9613576" y="10827381"/>
                  <a:pt x="9606258" y="10823607"/>
                </a:cubicBezTo>
                <a:cubicBezTo>
                  <a:pt x="9605878" y="10823416"/>
                  <a:pt x="9605840" y="10823378"/>
                  <a:pt x="9605610" y="10823264"/>
                </a:cubicBezTo>
                <a:cubicBezTo>
                  <a:pt x="9605496" y="10823187"/>
                  <a:pt x="9605458" y="10823150"/>
                  <a:pt x="9605382" y="10823073"/>
                </a:cubicBezTo>
                <a:cubicBezTo>
                  <a:pt x="9605382" y="10823073"/>
                  <a:pt x="9605382" y="10823073"/>
                  <a:pt x="9605382" y="10823073"/>
                </a:cubicBezTo>
                <a:cubicBezTo>
                  <a:pt x="9605039" y="10822196"/>
                  <a:pt x="9604810" y="10821320"/>
                  <a:pt x="9604620" y="10820405"/>
                </a:cubicBezTo>
                <a:cubicBezTo>
                  <a:pt x="9602753" y="10812666"/>
                  <a:pt x="9592615" y="10809122"/>
                  <a:pt x="9585755" y="10811638"/>
                </a:cubicBezTo>
                <a:cubicBezTo>
                  <a:pt x="9577638" y="10814573"/>
                  <a:pt x="9575123" y="10822692"/>
                  <a:pt x="9576990" y="10830468"/>
                </a:cubicBezTo>
                <a:close/>
                <a:moveTo>
                  <a:pt x="9567844" y="11282969"/>
                </a:moveTo>
                <a:cubicBezTo>
                  <a:pt x="9569864" y="11291317"/>
                  <a:pt x="9576990" y="11295663"/>
                  <a:pt x="9585260" y="11294710"/>
                </a:cubicBezTo>
                <a:lnTo>
                  <a:pt x="9591815" y="11293947"/>
                </a:lnTo>
                <a:cubicBezTo>
                  <a:pt x="9599551" y="11293108"/>
                  <a:pt x="9605344" y="11283883"/>
                  <a:pt x="9603553" y="11276527"/>
                </a:cubicBezTo>
                <a:cubicBezTo>
                  <a:pt x="9601533" y="11268179"/>
                  <a:pt x="9594406" y="11263872"/>
                  <a:pt x="9586137" y="11264787"/>
                </a:cubicBezTo>
                <a:lnTo>
                  <a:pt x="9579582" y="11265511"/>
                </a:lnTo>
                <a:cubicBezTo>
                  <a:pt x="9571846" y="11266426"/>
                  <a:pt x="9566053" y="11275612"/>
                  <a:pt x="9567844" y="11282969"/>
                </a:cubicBezTo>
                <a:close/>
                <a:moveTo>
                  <a:pt x="9531640" y="10960565"/>
                </a:moveTo>
                <a:lnTo>
                  <a:pt x="9532364" y="10967121"/>
                </a:lnTo>
                <a:cubicBezTo>
                  <a:pt x="9533241" y="10975089"/>
                  <a:pt x="9540976" y="10981035"/>
                  <a:pt x="9548903" y="10980081"/>
                </a:cubicBezTo>
                <a:cubicBezTo>
                  <a:pt x="9556945" y="10979129"/>
                  <a:pt x="9562775" y="10971543"/>
                  <a:pt x="9561861" y="10963538"/>
                </a:cubicBezTo>
                <a:lnTo>
                  <a:pt x="9561137" y="10956982"/>
                </a:lnTo>
                <a:cubicBezTo>
                  <a:pt x="9560260" y="10949016"/>
                  <a:pt x="9552524" y="10943069"/>
                  <a:pt x="9544597" y="10944022"/>
                </a:cubicBezTo>
                <a:cubicBezTo>
                  <a:pt x="9536594" y="10945013"/>
                  <a:pt x="9530763" y="10952561"/>
                  <a:pt x="9531640" y="10960565"/>
                </a:cubicBezTo>
                <a:close/>
                <a:moveTo>
                  <a:pt x="9516167" y="11238181"/>
                </a:moveTo>
                <a:cubicBezTo>
                  <a:pt x="9510794" y="11232996"/>
                  <a:pt x="9500199" y="11232310"/>
                  <a:pt x="9495169" y="11238638"/>
                </a:cubicBezTo>
                <a:cubicBezTo>
                  <a:pt x="9493225" y="11241039"/>
                  <a:pt x="9491281" y="11243478"/>
                  <a:pt x="9489338" y="11245919"/>
                </a:cubicBezTo>
                <a:cubicBezTo>
                  <a:pt x="9484346" y="11252169"/>
                  <a:pt x="9483622" y="11261013"/>
                  <a:pt x="9489795" y="11266922"/>
                </a:cubicBezTo>
                <a:cubicBezTo>
                  <a:pt x="9495169" y="11272067"/>
                  <a:pt x="9505763" y="11272753"/>
                  <a:pt x="9510794" y="11266463"/>
                </a:cubicBezTo>
                <a:lnTo>
                  <a:pt x="9516625" y="11259184"/>
                </a:lnTo>
                <a:cubicBezTo>
                  <a:pt x="9521579" y="11252894"/>
                  <a:pt x="9522303" y="11244050"/>
                  <a:pt x="9516167" y="11238181"/>
                </a:cubicBezTo>
                <a:close/>
                <a:moveTo>
                  <a:pt x="9503438" y="11312015"/>
                </a:moveTo>
                <a:lnTo>
                  <a:pt x="9496883" y="11312740"/>
                </a:lnTo>
                <a:cubicBezTo>
                  <a:pt x="9488919" y="11313615"/>
                  <a:pt x="9483812" y="11322917"/>
                  <a:pt x="9485336" y="11330274"/>
                </a:cubicBezTo>
                <a:cubicBezTo>
                  <a:pt x="9487051" y="11338736"/>
                  <a:pt x="9494864" y="11342738"/>
                  <a:pt x="9502867" y="11341862"/>
                </a:cubicBezTo>
                <a:lnTo>
                  <a:pt x="9509422" y="11341099"/>
                </a:lnTo>
                <a:cubicBezTo>
                  <a:pt x="9517387" y="11340223"/>
                  <a:pt x="9522493" y="11330921"/>
                  <a:pt x="9520969" y="11323565"/>
                </a:cubicBezTo>
                <a:cubicBezTo>
                  <a:pt x="9519254" y="11315141"/>
                  <a:pt x="9511442" y="11311100"/>
                  <a:pt x="9503438" y="11312015"/>
                </a:cubicBezTo>
                <a:close/>
                <a:moveTo>
                  <a:pt x="9515405" y="11207190"/>
                </a:moveTo>
                <a:lnTo>
                  <a:pt x="9514643" y="11200634"/>
                </a:lnTo>
                <a:cubicBezTo>
                  <a:pt x="9513804" y="11192895"/>
                  <a:pt x="9505154" y="11186796"/>
                  <a:pt x="9497607" y="11188398"/>
                </a:cubicBezTo>
                <a:cubicBezTo>
                  <a:pt x="9489376" y="11190113"/>
                  <a:pt x="9484422" y="11197165"/>
                  <a:pt x="9485336" y="11205437"/>
                </a:cubicBezTo>
                <a:lnTo>
                  <a:pt x="9486060" y="11211993"/>
                </a:lnTo>
                <a:cubicBezTo>
                  <a:pt x="9486937" y="11219731"/>
                  <a:pt x="9495549" y="11225830"/>
                  <a:pt x="9503134" y="11224229"/>
                </a:cubicBezTo>
                <a:cubicBezTo>
                  <a:pt x="9511365" y="11222514"/>
                  <a:pt x="9516358" y="11215500"/>
                  <a:pt x="9515405" y="11207190"/>
                </a:cubicBezTo>
                <a:close/>
                <a:moveTo>
                  <a:pt x="9517082" y="11156226"/>
                </a:moveTo>
                <a:cubicBezTo>
                  <a:pt x="9536060" y="11154091"/>
                  <a:pt x="9529315" y="11125159"/>
                  <a:pt x="9510527" y="11127257"/>
                </a:cubicBezTo>
                <a:cubicBezTo>
                  <a:pt x="9491548" y="11129391"/>
                  <a:pt x="9498256" y="11158323"/>
                  <a:pt x="9517082" y="11156226"/>
                </a:cubicBezTo>
                <a:close/>
                <a:moveTo>
                  <a:pt x="9498522" y="11022355"/>
                </a:moveTo>
                <a:cubicBezTo>
                  <a:pt x="9479543" y="11024489"/>
                  <a:pt x="9486823" y="11053307"/>
                  <a:pt x="9505535" y="11051211"/>
                </a:cubicBezTo>
                <a:cubicBezTo>
                  <a:pt x="9524513" y="11049114"/>
                  <a:pt x="9517234" y="11020259"/>
                  <a:pt x="9498522" y="11022355"/>
                </a:cubicBezTo>
                <a:close/>
                <a:moveTo>
                  <a:pt x="9492158" y="10992966"/>
                </a:moveTo>
                <a:cubicBezTo>
                  <a:pt x="9511137" y="10990831"/>
                  <a:pt x="9504353" y="10961899"/>
                  <a:pt x="9485565" y="10963996"/>
                </a:cubicBezTo>
                <a:cubicBezTo>
                  <a:pt x="9466548" y="10966169"/>
                  <a:pt x="9473370" y="10995100"/>
                  <a:pt x="9492158" y="10992966"/>
                </a:cubicBezTo>
                <a:close/>
                <a:moveTo>
                  <a:pt x="9458545" y="11026929"/>
                </a:moveTo>
                <a:cubicBezTo>
                  <a:pt x="9466319" y="11031198"/>
                  <a:pt x="9473751" y="11028531"/>
                  <a:pt x="9478972" y="11022012"/>
                </a:cubicBezTo>
                <a:lnTo>
                  <a:pt x="9484803" y="11014732"/>
                </a:lnTo>
                <a:cubicBezTo>
                  <a:pt x="9489643" y="11008633"/>
                  <a:pt x="9486289" y="10997845"/>
                  <a:pt x="9479849" y="10994300"/>
                </a:cubicBezTo>
                <a:cubicBezTo>
                  <a:pt x="9472074" y="10990031"/>
                  <a:pt x="9464643" y="10992699"/>
                  <a:pt x="9459422" y="10999217"/>
                </a:cubicBezTo>
                <a:cubicBezTo>
                  <a:pt x="9457478" y="11001657"/>
                  <a:pt x="9455535" y="11004059"/>
                  <a:pt x="9453591" y="11006498"/>
                </a:cubicBezTo>
                <a:cubicBezTo>
                  <a:pt x="9448751" y="11012597"/>
                  <a:pt x="9452143" y="11023384"/>
                  <a:pt x="9458545" y="11026929"/>
                </a:cubicBezTo>
                <a:close/>
                <a:moveTo>
                  <a:pt x="9447265" y="11094474"/>
                </a:moveTo>
                <a:lnTo>
                  <a:pt x="9440710" y="11095199"/>
                </a:lnTo>
                <a:cubicBezTo>
                  <a:pt x="9433888" y="11095999"/>
                  <a:pt x="9429467" y="11103013"/>
                  <a:pt x="9429277" y="11109607"/>
                </a:cubicBezTo>
                <a:cubicBezTo>
                  <a:pt x="9426533" y="11118755"/>
                  <a:pt x="9432135" y="11130687"/>
                  <a:pt x="9444483" y="11129314"/>
                </a:cubicBezTo>
                <a:cubicBezTo>
                  <a:pt x="9449475" y="11128743"/>
                  <a:pt x="9452829" y="11126265"/>
                  <a:pt x="9454887" y="11122987"/>
                </a:cubicBezTo>
                <a:cubicBezTo>
                  <a:pt x="9461937" y="11121119"/>
                  <a:pt x="9466358" y="11112733"/>
                  <a:pt x="9464910" y="11105948"/>
                </a:cubicBezTo>
                <a:cubicBezTo>
                  <a:pt x="9463080" y="11097448"/>
                  <a:pt x="9455268" y="11093598"/>
                  <a:pt x="9447265" y="11094474"/>
                </a:cubicBezTo>
                <a:close/>
                <a:moveTo>
                  <a:pt x="9428857" y="10993423"/>
                </a:moveTo>
                <a:cubicBezTo>
                  <a:pt x="9447570" y="10991327"/>
                  <a:pt x="9448332" y="10961595"/>
                  <a:pt x="9429353" y="10963729"/>
                </a:cubicBezTo>
                <a:cubicBezTo>
                  <a:pt x="9410641" y="10965825"/>
                  <a:pt x="9409879" y="10995520"/>
                  <a:pt x="9428857" y="10993423"/>
                </a:cubicBezTo>
                <a:close/>
                <a:moveTo>
                  <a:pt x="9422989" y="11152529"/>
                </a:moveTo>
                <a:cubicBezTo>
                  <a:pt x="9422113" y="11144829"/>
                  <a:pt x="9415329" y="11137814"/>
                  <a:pt x="9407135" y="11138768"/>
                </a:cubicBezTo>
                <a:cubicBezTo>
                  <a:pt x="9399399" y="11139644"/>
                  <a:pt x="9392463" y="11146391"/>
                  <a:pt x="9393377" y="11154625"/>
                </a:cubicBezTo>
                <a:lnTo>
                  <a:pt x="9394864" y="11167737"/>
                </a:lnTo>
                <a:cubicBezTo>
                  <a:pt x="9395741" y="11175437"/>
                  <a:pt x="9402524" y="11182452"/>
                  <a:pt x="9410717" y="11181499"/>
                </a:cubicBezTo>
                <a:cubicBezTo>
                  <a:pt x="9418454" y="11180622"/>
                  <a:pt x="9425428" y="11173913"/>
                  <a:pt x="9424475" y="11165641"/>
                </a:cubicBezTo>
                <a:lnTo>
                  <a:pt x="9422989" y="11152529"/>
                </a:lnTo>
                <a:close/>
                <a:moveTo>
                  <a:pt x="9375962" y="11052087"/>
                </a:moveTo>
                <a:cubicBezTo>
                  <a:pt x="9377410" y="11059634"/>
                  <a:pt x="9383850" y="11063637"/>
                  <a:pt x="9390938" y="11063789"/>
                </a:cubicBezTo>
                <a:cubicBezTo>
                  <a:pt x="9390558" y="11065238"/>
                  <a:pt x="9390176" y="11066649"/>
                  <a:pt x="9390329" y="11068173"/>
                </a:cubicBezTo>
                <a:lnTo>
                  <a:pt x="9391053" y="11074729"/>
                </a:lnTo>
                <a:cubicBezTo>
                  <a:pt x="9391929" y="11082696"/>
                  <a:pt x="9398065" y="11089291"/>
                  <a:pt x="9406487" y="11088986"/>
                </a:cubicBezTo>
                <a:cubicBezTo>
                  <a:pt x="9414071" y="11088681"/>
                  <a:pt x="9421655" y="11081553"/>
                  <a:pt x="9420740" y="11073548"/>
                </a:cubicBezTo>
                <a:lnTo>
                  <a:pt x="9420016" y="11066992"/>
                </a:lnTo>
                <a:cubicBezTo>
                  <a:pt x="9419330" y="11061083"/>
                  <a:pt x="9415824" y="11055937"/>
                  <a:pt x="9410603" y="11053803"/>
                </a:cubicBezTo>
                <a:cubicBezTo>
                  <a:pt x="9411632" y="11051173"/>
                  <a:pt x="9412204" y="11048390"/>
                  <a:pt x="9411708" y="11045760"/>
                </a:cubicBezTo>
                <a:cubicBezTo>
                  <a:pt x="9410108" y="11037374"/>
                  <a:pt x="9402333" y="11033066"/>
                  <a:pt x="9394330" y="11033943"/>
                </a:cubicBezTo>
                <a:lnTo>
                  <a:pt x="9387776" y="11034705"/>
                </a:lnTo>
                <a:cubicBezTo>
                  <a:pt x="9379811" y="11035620"/>
                  <a:pt x="9374552" y="11044616"/>
                  <a:pt x="9375962" y="11052087"/>
                </a:cubicBezTo>
                <a:close/>
                <a:moveTo>
                  <a:pt x="9358546" y="11124283"/>
                </a:moveTo>
                <a:cubicBezTo>
                  <a:pt x="9339567" y="11126418"/>
                  <a:pt x="9342577" y="11155959"/>
                  <a:pt x="9361594" y="11153825"/>
                </a:cubicBezTo>
                <a:cubicBezTo>
                  <a:pt x="9380572" y="11151690"/>
                  <a:pt x="9377562" y="11122149"/>
                  <a:pt x="9358546" y="11124283"/>
                </a:cubicBezTo>
                <a:close/>
                <a:moveTo>
                  <a:pt x="9356030" y="11094627"/>
                </a:moveTo>
                <a:cubicBezTo>
                  <a:pt x="9364300" y="11092797"/>
                  <a:pt x="9368987" y="11085708"/>
                  <a:pt x="9368073" y="11077436"/>
                </a:cubicBezTo>
                <a:lnTo>
                  <a:pt x="9367311" y="11070880"/>
                </a:lnTo>
                <a:cubicBezTo>
                  <a:pt x="9366472" y="11063142"/>
                  <a:pt x="9357592" y="11057156"/>
                  <a:pt x="9350123" y="11058834"/>
                </a:cubicBezTo>
                <a:cubicBezTo>
                  <a:pt x="9341853" y="11060664"/>
                  <a:pt x="9337166" y="11067754"/>
                  <a:pt x="9338081" y="11076063"/>
                </a:cubicBezTo>
                <a:lnTo>
                  <a:pt x="9338804" y="11082619"/>
                </a:lnTo>
                <a:cubicBezTo>
                  <a:pt x="9339681" y="11090320"/>
                  <a:pt x="9348560" y="11096304"/>
                  <a:pt x="9356030" y="11094627"/>
                </a:cubicBezTo>
                <a:close/>
                <a:moveTo>
                  <a:pt x="9332021" y="11022164"/>
                </a:moveTo>
                <a:cubicBezTo>
                  <a:pt x="9332974" y="11029940"/>
                  <a:pt x="9339719" y="11036726"/>
                  <a:pt x="9347951" y="11035810"/>
                </a:cubicBezTo>
                <a:lnTo>
                  <a:pt x="9354506" y="11035048"/>
                </a:lnTo>
                <a:cubicBezTo>
                  <a:pt x="9362204" y="11034210"/>
                  <a:pt x="9369178" y="11027234"/>
                  <a:pt x="9368149" y="11019115"/>
                </a:cubicBezTo>
                <a:cubicBezTo>
                  <a:pt x="9367196" y="11011339"/>
                  <a:pt x="9360451" y="11004516"/>
                  <a:pt x="9352181" y="11005469"/>
                </a:cubicBezTo>
                <a:lnTo>
                  <a:pt x="9345626" y="11006193"/>
                </a:lnTo>
                <a:cubicBezTo>
                  <a:pt x="9338004" y="11007069"/>
                  <a:pt x="9331030" y="11014007"/>
                  <a:pt x="9332021" y="11022164"/>
                </a:cubicBezTo>
                <a:close/>
                <a:moveTo>
                  <a:pt x="9298637" y="11138806"/>
                </a:moveTo>
                <a:lnTo>
                  <a:pt x="9299361" y="11145363"/>
                </a:lnTo>
                <a:cubicBezTo>
                  <a:pt x="9299971" y="11150699"/>
                  <a:pt x="9303515" y="11155578"/>
                  <a:pt x="9308279" y="11157789"/>
                </a:cubicBezTo>
                <a:lnTo>
                  <a:pt x="9306563" y="11159962"/>
                </a:lnTo>
                <a:cubicBezTo>
                  <a:pt x="9301571" y="11166213"/>
                  <a:pt x="9300504" y="11174904"/>
                  <a:pt x="9306602" y="11180965"/>
                </a:cubicBezTo>
                <a:cubicBezTo>
                  <a:pt x="9311785" y="11186148"/>
                  <a:pt x="9322570" y="11187216"/>
                  <a:pt x="9327600" y="11180927"/>
                </a:cubicBezTo>
                <a:lnTo>
                  <a:pt x="9333431" y="11173646"/>
                </a:lnTo>
                <a:cubicBezTo>
                  <a:pt x="9334155" y="11172731"/>
                  <a:pt x="9334612" y="11171663"/>
                  <a:pt x="9335184" y="11170635"/>
                </a:cubicBezTo>
                <a:cubicBezTo>
                  <a:pt x="9335069" y="11171817"/>
                  <a:pt x="9334879" y="11172960"/>
                  <a:pt x="9334993" y="11174180"/>
                </a:cubicBezTo>
                <a:lnTo>
                  <a:pt x="9335756" y="11180736"/>
                </a:lnTo>
                <a:cubicBezTo>
                  <a:pt x="9336632" y="11188474"/>
                  <a:pt x="9345626" y="11194344"/>
                  <a:pt x="9353057" y="11192629"/>
                </a:cubicBezTo>
                <a:cubicBezTo>
                  <a:pt x="9361365" y="11190685"/>
                  <a:pt x="9365900" y="11183633"/>
                  <a:pt x="9364948" y="11175323"/>
                </a:cubicBezTo>
                <a:lnTo>
                  <a:pt x="9364186" y="11168767"/>
                </a:lnTo>
                <a:cubicBezTo>
                  <a:pt x="9363347" y="11161029"/>
                  <a:pt x="9354315" y="11155159"/>
                  <a:pt x="9346884" y="11156874"/>
                </a:cubicBezTo>
                <a:cubicBezTo>
                  <a:pt x="9342768" y="11157827"/>
                  <a:pt x="9339605" y="11160038"/>
                  <a:pt x="9337547" y="11163049"/>
                </a:cubicBezTo>
                <a:cubicBezTo>
                  <a:pt x="9337661" y="11159351"/>
                  <a:pt x="9336403" y="11155654"/>
                  <a:pt x="9333355" y="11152604"/>
                </a:cubicBezTo>
                <a:cubicBezTo>
                  <a:pt x="9331944" y="11151194"/>
                  <a:pt x="9330077" y="11150128"/>
                  <a:pt x="9328058" y="11149403"/>
                </a:cubicBezTo>
                <a:cubicBezTo>
                  <a:pt x="9328819" y="11147459"/>
                  <a:pt x="9329201" y="11145325"/>
                  <a:pt x="9328934" y="11143038"/>
                </a:cubicBezTo>
                <a:lnTo>
                  <a:pt x="9328210" y="11136481"/>
                </a:lnTo>
                <a:cubicBezTo>
                  <a:pt x="9327334" y="11128780"/>
                  <a:pt x="9320360" y="11121844"/>
                  <a:pt x="9312242" y="11122835"/>
                </a:cubicBezTo>
                <a:cubicBezTo>
                  <a:pt x="9304506" y="11123788"/>
                  <a:pt x="9297684" y="11130535"/>
                  <a:pt x="9298637" y="11138806"/>
                </a:cubicBezTo>
                <a:close/>
                <a:moveTo>
                  <a:pt x="9336327" y="11226364"/>
                </a:moveTo>
                <a:lnTo>
                  <a:pt x="9329773" y="11227126"/>
                </a:lnTo>
                <a:cubicBezTo>
                  <a:pt x="9321808" y="11228003"/>
                  <a:pt x="9315977" y="11236008"/>
                  <a:pt x="9317044" y="11243821"/>
                </a:cubicBezTo>
                <a:cubicBezTo>
                  <a:pt x="9318111" y="11251941"/>
                  <a:pt x="9325733" y="11257429"/>
                  <a:pt x="9333736" y="11256553"/>
                </a:cubicBezTo>
                <a:lnTo>
                  <a:pt x="9340291" y="11255829"/>
                </a:lnTo>
                <a:cubicBezTo>
                  <a:pt x="9348256" y="11254953"/>
                  <a:pt x="9354087" y="11246947"/>
                  <a:pt x="9353019" y="11239133"/>
                </a:cubicBezTo>
                <a:cubicBezTo>
                  <a:pt x="9351952" y="11231014"/>
                  <a:pt x="9344331" y="11225487"/>
                  <a:pt x="9336327" y="11226364"/>
                </a:cubicBezTo>
                <a:close/>
                <a:moveTo>
                  <a:pt x="9290024" y="11298598"/>
                </a:moveTo>
                <a:lnTo>
                  <a:pt x="9291510" y="11311710"/>
                </a:lnTo>
                <a:cubicBezTo>
                  <a:pt x="9292387" y="11319677"/>
                  <a:pt x="9298598" y="11326271"/>
                  <a:pt x="9306983" y="11325929"/>
                </a:cubicBezTo>
                <a:cubicBezTo>
                  <a:pt x="9314567" y="11325623"/>
                  <a:pt x="9322075" y="11318457"/>
                  <a:pt x="9321198" y="11310453"/>
                </a:cubicBezTo>
                <a:lnTo>
                  <a:pt x="9319711" y="11297340"/>
                </a:lnTo>
                <a:cubicBezTo>
                  <a:pt x="9318835" y="11289411"/>
                  <a:pt x="9312623" y="11282817"/>
                  <a:pt x="9304239" y="11283160"/>
                </a:cubicBezTo>
                <a:cubicBezTo>
                  <a:pt x="9296579" y="11283465"/>
                  <a:pt x="9289109" y="11290630"/>
                  <a:pt x="9290024" y="11298598"/>
                </a:cubicBezTo>
                <a:close/>
                <a:moveTo>
                  <a:pt x="9249552" y="11063675"/>
                </a:moveTo>
                <a:cubicBezTo>
                  <a:pt x="9256792" y="11067640"/>
                  <a:pt x="9265443" y="11065658"/>
                  <a:pt x="9269940" y="11058643"/>
                </a:cubicBezTo>
                <a:cubicBezTo>
                  <a:pt x="9270207" y="11058263"/>
                  <a:pt x="9270207" y="11058224"/>
                  <a:pt x="9270321" y="11058034"/>
                </a:cubicBezTo>
                <a:cubicBezTo>
                  <a:pt x="9270435" y="11057920"/>
                  <a:pt x="9270474" y="11057920"/>
                  <a:pt x="9270550" y="11057804"/>
                </a:cubicBezTo>
                <a:lnTo>
                  <a:pt x="9270550" y="11057804"/>
                </a:lnTo>
                <a:cubicBezTo>
                  <a:pt x="9271465" y="11057576"/>
                  <a:pt x="9272379" y="11057386"/>
                  <a:pt x="9273332" y="11057309"/>
                </a:cubicBezTo>
                <a:cubicBezTo>
                  <a:pt x="9281259" y="11056165"/>
                  <a:pt x="9285832" y="11046331"/>
                  <a:pt x="9283965" y="11039204"/>
                </a:cubicBezTo>
                <a:cubicBezTo>
                  <a:pt x="9281754" y="11030741"/>
                  <a:pt x="9273827" y="11027424"/>
                  <a:pt x="9265862" y="11028568"/>
                </a:cubicBezTo>
                <a:cubicBezTo>
                  <a:pt x="9256716" y="11029902"/>
                  <a:pt x="9249399" y="11035696"/>
                  <a:pt x="9244521" y="11043282"/>
                </a:cubicBezTo>
                <a:cubicBezTo>
                  <a:pt x="9240329" y="11049800"/>
                  <a:pt x="9242654" y="11059902"/>
                  <a:pt x="9249552" y="11063675"/>
                </a:cubicBezTo>
                <a:close/>
                <a:moveTo>
                  <a:pt x="9274018" y="11195030"/>
                </a:moveTo>
                <a:cubicBezTo>
                  <a:pt x="9278515" y="11191638"/>
                  <a:pt x="9281030" y="11185348"/>
                  <a:pt x="9279963" y="11179935"/>
                </a:cubicBezTo>
                <a:cubicBezTo>
                  <a:pt x="9278286" y="11171511"/>
                  <a:pt x="9270474" y="11167394"/>
                  <a:pt x="9262470" y="11168310"/>
                </a:cubicBezTo>
                <a:lnTo>
                  <a:pt x="9255916" y="11169033"/>
                </a:lnTo>
                <a:cubicBezTo>
                  <a:pt x="9247951" y="11169910"/>
                  <a:pt x="9242806" y="11179173"/>
                  <a:pt x="9244293" y="11186530"/>
                </a:cubicBezTo>
                <a:cubicBezTo>
                  <a:pt x="9244559" y="11187788"/>
                  <a:pt x="9245169" y="11188779"/>
                  <a:pt x="9245664" y="11189808"/>
                </a:cubicBezTo>
                <a:cubicBezTo>
                  <a:pt x="9244750" y="11192209"/>
                  <a:pt x="9244216" y="11194839"/>
                  <a:pt x="9244521" y="11197699"/>
                </a:cubicBezTo>
                <a:lnTo>
                  <a:pt x="9245245" y="11204255"/>
                </a:lnTo>
                <a:cubicBezTo>
                  <a:pt x="9246121" y="11211993"/>
                  <a:pt x="9255116" y="11217863"/>
                  <a:pt x="9262547" y="11216148"/>
                </a:cubicBezTo>
                <a:cubicBezTo>
                  <a:pt x="9270855" y="11214204"/>
                  <a:pt x="9275390" y="11207114"/>
                  <a:pt x="9274437" y="11198842"/>
                </a:cubicBezTo>
                <a:lnTo>
                  <a:pt x="9274018" y="11195030"/>
                </a:lnTo>
                <a:close/>
                <a:moveTo>
                  <a:pt x="9240520" y="11301380"/>
                </a:moveTo>
                <a:cubicBezTo>
                  <a:pt x="9245817" y="11306564"/>
                  <a:pt x="9256487" y="11307441"/>
                  <a:pt x="9261518" y="11301151"/>
                </a:cubicBezTo>
                <a:lnTo>
                  <a:pt x="9267349" y="11293871"/>
                </a:lnTo>
                <a:cubicBezTo>
                  <a:pt x="9271808" y="11288306"/>
                  <a:pt x="9272684" y="11280873"/>
                  <a:pt x="9268568" y="11275040"/>
                </a:cubicBezTo>
                <a:cubicBezTo>
                  <a:pt x="9266282" y="11269895"/>
                  <a:pt x="9261366" y="11266083"/>
                  <a:pt x="9254086" y="11266922"/>
                </a:cubicBezTo>
                <a:cubicBezTo>
                  <a:pt x="9246579" y="11267760"/>
                  <a:pt x="9242692" y="11272867"/>
                  <a:pt x="9241739" y="11278661"/>
                </a:cubicBezTo>
                <a:lnTo>
                  <a:pt x="9240291" y="11280453"/>
                </a:lnTo>
                <a:cubicBezTo>
                  <a:pt x="9235298" y="11286629"/>
                  <a:pt x="9234384" y="11295358"/>
                  <a:pt x="9240520" y="11301380"/>
                </a:cubicBezTo>
                <a:close/>
                <a:moveTo>
                  <a:pt x="9284193" y="11343538"/>
                </a:moveTo>
                <a:cubicBezTo>
                  <a:pt x="9282516" y="11335077"/>
                  <a:pt x="9274704" y="11330998"/>
                  <a:pt x="9266701" y="11331913"/>
                </a:cubicBezTo>
                <a:lnTo>
                  <a:pt x="9260146" y="11332637"/>
                </a:lnTo>
                <a:cubicBezTo>
                  <a:pt x="9252181" y="11333513"/>
                  <a:pt x="9247036" y="11342776"/>
                  <a:pt x="9248522" y="11350133"/>
                </a:cubicBezTo>
                <a:cubicBezTo>
                  <a:pt x="9250199" y="11358557"/>
                  <a:pt x="9258012" y="11362674"/>
                  <a:pt x="9266015" y="11361759"/>
                </a:cubicBezTo>
                <a:lnTo>
                  <a:pt x="9272570" y="11360997"/>
                </a:lnTo>
                <a:cubicBezTo>
                  <a:pt x="9280534" y="11360120"/>
                  <a:pt x="9285680" y="11350933"/>
                  <a:pt x="9284193" y="11343538"/>
                </a:cubicBezTo>
                <a:close/>
                <a:moveTo>
                  <a:pt x="9286747" y="11251484"/>
                </a:moveTo>
                <a:lnTo>
                  <a:pt x="9288157" y="11249692"/>
                </a:lnTo>
                <a:cubicBezTo>
                  <a:pt x="9293149" y="11243403"/>
                  <a:pt x="9294064" y="11234673"/>
                  <a:pt x="9287890" y="11228688"/>
                </a:cubicBezTo>
                <a:cubicBezTo>
                  <a:pt x="9282592" y="11223505"/>
                  <a:pt x="9271922" y="11222628"/>
                  <a:pt x="9266891" y="11228917"/>
                </a:cubicBezTo>
                <a:lnTo>
                  <a:pt x="9261060" y="11236198"/>
                </a:lnTo>
                <a:cubicBezTo>
                  <a:pt x="9256602" y="11241763"/>
                  <a:pt x="9255725" y="11249197"/>
                  <a:pt x="9259841" y="11255028"/>
                </a:cubicBezTo>
                <a:cubicBezTo>
                  <a:pt x="9262166" y="11260175"/>
                  <a:pt x="9267044" y="11263987"/>
                  <a:pt x="9274323" y="11263185"/>
                </a:cubicBezTo>
                <a:cubicBezTo>
                  <a:pt x="9281868" y="11262385"/>
                  <a:pt x="9285756" y="11257240"/>
                  <a:pt x="9286747" y="11251484"/>
                </a:cubicBezTo>
                <a:close/>
                <a:moveTo>
                  <a:pt x="9322836" y="11392330"/>
                </a:moveTo>
                <a:cubicBezTo>
                  <a:pt x="9320778" y="11383944"/>
                  <a:pt x="9313652" y="11379751"/>
                  <a:pt x="9305382" y="11380704"/>
                </a:cubicBezTo>
                <a:lnTo>
                  <a:pt x="9298828" y="11381467"/>
                </a:lnTo>
                <a:cubicBezTo>
                  <a:pt x="9291091" y="11382304"/>
                  <a:pt x="9285374" y="11391606"/>
                  <a:pt x="9287204" y="11398924"/>
                </a:cubicBezTo>
                <a:cubicBezTo>
                  <a:pt x="9289262" y="11407310"/>
                  <a:pt x="9296388" y="11411504"/>
                  <a:pt x="9304658" y="11410550"/>
                </a:cubicBezTo>
                <a:lnTo>
                  <a:pt x="9311213" y="11409826"/>
                </a:lnTo>
                <a:cubicBezTo>
                  <a:pt x="9318949" y="11408949"/>
                  <a:pt x="9324666" y="11399649"/>
                  <a:pt x="9322836" y="11392330"/>
                </a:cubicBezTo>
                <a:close/>
                <a:moveTo>
                  <a:pt x="9355306" y="11425721"/>
                </a:moveTo>
                <a:cubicBezTo>
                  <a:pt x="9348865" y="11420729"/>
                  <a:pt x="9339491" y="11422139"/>
                  <a:pt x="9334498" y="11428390"/>
                </a:cubicBezTo>
                <a:cubicBezTo>
                  <a:pt x="9332554" y="11430829"/>
                  <a:pt x="9330611" y="11433269"/>
                  <a:pt x="9328667" y="11435671"/>
                </a:cubicBezTo>
                <a:cubicBezTo>
                  <a:pt x="9323675" y="11441960"/>
                  <a:pt x="9325085" y="11451641"/>
                  <a:pt x="9331373" y="11456483"/>
                </a:cubicBezTo>
                <a:cubicBezTo>
                  <a:pt x="9337814" y="11461477"/>
                  <a:pt x="9347189" y="11460104"/>
                  <a:pt x="9352181" y="11453814"/>
                </a:cubicBezTo>
                <a:cubicBezTo>
                  <a:pt x="9354124" y="11451375"/>
                  <a:pt x="9356068" y="11448974"/>
                  <a:pt x="9358012" y="11446534"/>
                </a:cubicBezTo>
                <a:cubicBezTo>
                  <a:pt x="9363004" y="11440283"/>
                  <a:pt x="9361556" y="11430563"/>
                  <a:pt x="9355306" y="11425721"/>
                </a:cubicBezTo>
                <a:close/>
                <a:moveTo>
                  <a:pt x="9370473" y="11366753"/>
                </a:moveTo>
                <a:cubicBezTo>
                  <a:pt x="9351457" y="11368887"/>
                  <a:pt x="9356907" y="11398085"/>
                  <a:pt x="9375771" y="11395989"/>
                </a:cubicBezTo>
                <a:cubicBezTo>
                  <a:pt x="9394826" y="11393855"/>
                  <a:pt x="9389376" y="11364618"/>
                  <a:pt x="9370473" y="11366753"/>
                </a:cubicBezTo>
                <a:close/>
                <a:moveTo>
                  <a:pt x="9389643" y="11292422"/>
                </a:moveTo>
                <a:cubicBezTo>
                  <a:pt x="9387661" y="11290478"/>
                  <a:pt x="9384841" y="11289334"/>
                  <a:pt x="9381869" y="11288725"/>
                </a:cubicBezTo>
                <a:cubicBezTo>
                  <a:pt x="9383584" y="11285256"/>
                  <a:pt x="9384041" y="11281216"/>
                  <a:pt x="9382669" y="11277290"/>
                </a:cubicBezTo>
                <a:cubicBezTo>
                  <a:pt x="9380039" y="11269857"/>
                  <a:pt x="9371236" y="11265397"/>
                  <a:pt x="9363728" y="11268218"/>
                </a:cubicBezTo>
                <a:cubicBezTo>
                  <a:pt x="9352448" y="11272487"/>
                  <a:pt x="9343492" y="11281521"/>
                  <a:pt x="9342425" y="11294024"/>
                </a:cubicBezTo>
                <a:cubicBezTo>
                  <a:pt x="9341777" y="11301762"/>
                  <a:pt x="9345702" y="11310148"/>
                  <a:pt x="9354201" y="11311405"/>
                </a:cubicBezTo>
                <a:cubicBezTo>
                  <a:pt x="9355649" y="11311634"/>
                  <a:pt x="9357212" y="11311444"/>
                  <a:pt x="9358774" y="11311214"/>
                </a:cubicBezTo>
                <a:cubicBezTo>
                  <a:pt x="9358850" y="11314607"/>
                  <a:pt x="9359993" y="11317961"/>
                  <a:pt x="9362814" y="11320744"/>
                </a:cubicBezTo>
                <a:cubicBezTo>
                  <a:pt x="9367997" y="11325929"/>
                  <a:pt x="9378781" y="11327034"/>
                  <a:pt x="9383812" y="11320744"/>
                </a:cubicBezTo>
                <a:lnTo>
                  <a:pt x="9389643" y="11313463"/>
                </a:lnTo>
                <a:cubicBezTo>
                  <a:pt x="9394635" y="11307174"/>
                  <a:pt x="9395741" y="11298521"/>
                  <a:pt x="9389643" y="11292422"/>
                </a:cubicBezTo>
                <a:close/>
                <a:moveTo>
                  <a:pt x="9405230" y="11429229"/>
                </a:moveTo>
                <a:cubicBezTo>
                  <a:pt x="9386289" y="11431363"/>
                  <a:pt x="9389109" y="11460943"/>
                  <a:pt x="9408164" y="11458770"/>
                </a:cubicBezTo>
                <a:cubicBezTo>
                  <a:pt x="9427143" y="11456635"/>
                  <a:pt x="9424284" y="11427094"/>
                  <a:pt x="9405230" y="11429229"/>
                </a:cubicBezTo>
                <a:close/>
                <a:moveTo>
                  <a:pt x="9433126" y="11302257"/>
                </a:moveTo>
                <a:cubicBezTo>
                  <a:pt x="9439795" y="11303286"/>
                  <a:pt x="9446731" y="11300389"/>
                  <a:pt x="9449399" y="11293719"/>
                </a:cubicBezTo>
                <a:lnTo>
                  <a:pt x="9449742" y="11292880"/>
                </a:lnTo>
                <a:cubicBezTo>
                  <a:pt x="9453401" y="11290630"/>
                  <a:pt x="9456144" y="11287124"/>
                  <a:pt x="9456259" y="11282587"/>
                </a:cubicBezTo>
                <a:cubicBezTo>
                  <a:pt x="9456411" y="11276756"/>
                  <a:pt x="9456030" y="11271305"/>
                  <a:pt x="9451533" y="11266922"/>
                </a:cubicBezTo>
                <a:cubicBezTo>
                  <a:pt x="9445436" y="11260975"/>
                  <a:pt x="9435946" y="11261241"/>
                  <a:pt x="9430001" y="11267188"/>
                </a:cubicBezTo>
                <a:cubicBezTo>
                  <a:pt x="9425923" y="11271266"/>
                  <a:pt x="9424056" y="11277022"/>
                  <a:pt x="9421960" y="11282283"/>
                </a:cubicBezTo>
                <a:cubicBezTo>
                  <a:pt x="9421693" y="11282931"/>
                  <a:pt x="9421731" y="11283694"/>
                  <a:pt x="9421579" y="11284379"/>
                </a:cubicBezTo>
                <a:cubicBezTo>
                  <a:pt x="9419864" y="11283883"/>
                  <a:pt x="9418073" y="11283617"/>
                  <a:pt x="9416206" y="11283846"/>
                </a:cubicBezTo>
                <a:cubicBezTo>
                  <a:pt x="9408278" y="11284646"/>
                  <a:pt x="9402067" y="11292155"/>
                  <a:pt x="9402981" y="11300160"/>
                </a:cubicBezTo>
                <a:lnTo>
                  <a:pt x="9404467" y="11313273"/>
                </a:lnTo>
                <a:cubicBezTo>
                  <a:pt x="9405344" y="11321240"/>
                  <a:pt x="9412775" y="11327339"/>
                  <a:pt x="9420779" y="11326500"/>
                </a:cubicBezTo>
                <a:cubicBezTo>
                  <a:pt x="9428743" y="11325700"/>
                  <a:pt x="9434917" y="11318191"/>
                  <a:pt x="9434003" y="11310185"/>
                </a:cubicBezTo>
                <a:lnTo>
                  <a:pt x="9433126" y="11302257"/>
                </a:lnTo>
                <a:close/>
                <a:moveTo>
                  <a:pt x="9465328" y="11593518"/>
                </a:moveTo>
                <a:cubicBezTo>
                  <a:pt x="9459231" y="11587571"/>
                  <a:pt x="9450390" y="11588487"/>
                  <a:pt x="9444330" y="11593784"/>
                </a:cubicBezTo>
                <a:lnTo>
                  <a:pt x="9439376" y="11598169"/>
                </a:lnTo>
                <a:cubicBezTo>
                  <a:pt x="9433355" y="11603466"/>
                  <a:pt x="9434231" y="11613873"/>
                  <a:pt x="9439643" y="11619172"/>
                </a:cubicBezTo>
                <a:cubicBezTo>
                  <a:pt x="9445740" y="11625118"/>
                  <a:pt x="9454620" y="11624203"/>
                  <a:pt x="9460642" y="11618904"/>
                </a:cubicBezTo>
                <a:lnTo>
                  <a:pt x="9465595" y="11614559"/>
                </a:lnTo>
                <a:cubicBezTo>
                  <a:pt x="9471655" y="11609222"/>
                  <a:pt x="9470741" y="11598778"/>
                  <a:pt x="9465328" y="11593518"/>
                </a:cubicBezTo>
                <a:close/>
                <a:moveTo>
                  <a:pt x="9513499" y="11611815"/>
                </a:moveTo>
                <a:cubicBezTo>
                  <a:pt x="9513233" y="11609604"/>
                  <a:pt x="9512394" y="11607583"/>
                  <a:pt x="9511327" y="11605678"/>
                </a:cubicBezTo>
                <a:cubicBezTo>
                  <a:pt x="9511365" y="11604687"/>
                  <a:pt x="9511594" y="11603734"/>
                  <a:pt x="9511480" y="11602704"/>
                </a:cubicBezTo>
                <a:lnTo>
                  <a:pt x="9510755" y="11596148"/>
                </a:lnTo>
                <a:cubicBezTo>
                  <a:pt x="9510260" y="11591536"/>
                  <a:pt x="9506792" y="11587838"/>
                  <a:pt x="9502562" y="11585780"/>
                </a:cubicBezTo>
                <a:cubicBezTo>
                  <a:pt x="9507402" y="11582502"/>
                  <a:pt x="9509536" y="11576860"/>
                  <a:pt x="9508850" y="11570494"/>
                </a:cubicBezTo>
                <a:lnTo>
                  <a:pt x="9508126" y="11563938"/>
                </a:lnTo>
                <a:cubicBezTo>
                  <a:pt x="9507249" y="11556200"/>
                  <a:pt x="9497684" y="11550673"/>
                  <a:pt x="9490481" y="11552579"/>
                </a:cubicBezTo>
                <a:cubicBezTo>
                  <a:pt x="9482059" y="11554827"/>
                  <a:pt x="9478172" y="11561956"/>
                  <a:pt x="9479124" y="11570228"/>
                </a:cubicBezTo>
                <a:lnTo>
                  <a:pt x="9479849" y="11576784"/>
                </a:lnTo>
                <a:cubicBezTo>
                  <a:pt x="9480344" y="11581244"/>
                  <a:pt x="9483774" y="11584712"/>
                  <a:pt x="9487890" y="11586733"/>
                </a:cubicBezTo>
                <a:cubicBezTo>
                  <a:pt x="9483240" y="11589935"/>
                  <a:pt x="9480877" y="11595423"/>
                  <a:pt x="9481564" y="11601599"/>
                </a:cubicBezTo>
                <a:lnTo>
                  <a:pt x="9481792" y="11603543"/>
                </a:lnTo>
                <a:cubicBezTo>
                  <a:pt x="9478743" y="11606516"/>
                  <a:pt x="9476838" y="11610481"/>
                  <a:pt x="9477372" y="11614941"/>
                </a:cubicBezTo>
                <a:cubicBezTo>
                  <a:pt x="9478324" y="11622716"/>
                  <a:pt x="9485070" y="11629501"/>
                  <a:pt x="9493339" y="11628586"/>
                </a:cubicBezTo>
                <a:lnTo>
                  <a:pt x="9499895" y="11627824"/>
                </a:lnTo>
                <a:cubicBezTo>
                  <a:pt x="9507554" y="11626947"/>
                  <a:pt x="9514490" y="11619972"/>
                  <a:pt x="9513499" y="11611815"/>
                </a:cubicBezTo>
                <a:close/>
                <a:moveTo>
                  <a:pt x="9526952" y="11397285"/>
                </a:moveTo>
                <a:cubicBezTo>
                  <a:pt x="9522951" y="11392330"/>
                  <a:pt x="9517806" y="11391872"/>
                  <a:pt x="9511937" y="11391911"/>
                </a:cubicBezTo>
                <a:cubicBezTo>
                  <a:pt x="9516548" y="11391911"/>
                  <a:pt x="9511442" y="11391797"/>
                  <a:pt x="9510527" y="11391720"/>
                </a:cubicBezTo>
                <a:cubicBezTo>
                  <a:pt x="9509346" y="11391606"/>
                  <a:pt x="9508164" y="11391377"/>
                  <a:pt x="9506945" y="11391224"/>
                </a:cubicBezTo>
                <a:cubicBezTo>
                  <a:pt x="9506754" y="11391186"/>
                  <a:pt x="9506639" y="11391186"/>
                  <a:pt x="9506487" y="11391149"/>
                </a:cubicBezTo>
                <a:cubicBezTo>
                  <a:pt x="9506106" y="11391034"/>
                  <a:pt x="9505763" y="11390881"/>
                  <a:pt x="9505382" y="11390767"/>
                </a:cubicBezTo>
                <a:cubicBezTo>
                  <a:pt x="9500352" y="11385241"/>
                  <a:pt x="9491167" y="11384745"/>
                  <a:pt x="9485489" y="11389319"/>
                </a:cubicBezTo>
                <a:cubicBezTo>
                  <a:pt x="9479010" y="11394541"/>
                  <a:pt x="9478476" y="11403727"/>
                  <a:pt x="9483240" y="11410208"/>
                </a:cubicBezTo>
                <a:cubicBezTo>
                  <a:pt x="9483736" y="11410893"/>
                  <a:pt x="9484383" y="11411389"/>
                  <a:pt x="9484917" y="11411999"/>
                </a:cubicBezTo>
                <a:cubicBezTo>
                  <a:pt x="9482288" y="11415849"/>
                  <a:pt x="9481411" y="11420918"/>
                  <a:pt x="9482935" y="11425226"/>
                </a:cubicBezTo>
                <a:cubicBezTo>
                  <a:pt x="9480611" y="11422710"/>
                  <a:pt x="9477067" y="11421261"/>
                  <a:pt x="9472341" y="11421795"/>
                </a:cubicBezTo>
                <a:cubicBezTo>
                  <a:pt x="9453591" y="11423892"/>
                  <a:pt x="9453171" y="11453624"/>
                  <a:pt x="9472150" y="11451489"/>
                </a:cubicBezTo>
                <a:cubicBezTo>
                  <a:pt x="9484155" y="11450155"/>
                  <a:pt x="9488614" y="11437500"/>
                  <a:pt x="9485336" y="11429152"/>
                </a:cubicBezTo>
                <a:cubicBezTo>
                  <a:pt x="9489490" y="11434603"/>
                  <a:pt x="9496159" y="11436662"/>
                  <a:pt x="9502905" y="11434221"/>
                </a:cubicBezTo>
                <a:cubicBezTo>
                  <a:pt x="9511708" y="11431058"/>
                  <a:pt x="9521769" y="11426179"/>
                  <a:pt x="9526037" y="11417374"/>
                </a:cubicBezTo>
                <a:cubicBezTo>
                  <a:pt x="9526838" y="11416421"/>
                  <a:pt x="9527562" y="11415392"/>
                  <a:pt x="9528172" y="11414286"/>
                </a:cubicBezTo>
                <a:cubicBezTo>
                  <a:pt x="9531259" y="11408835"/>
                  <a:pt x="9530992" y="11402241"/>
                  <a:pt x="9526952" y="11397285"/>
                </a:cubicBezTo>
                <a:close/>
                <a:moveTo>
                  <a:pt x="9544902" y="11181574"/>
                </a:moveTo>
                <a:cubicBezTo>
                  <a:pt x="9542882" y="11173227"/>
                  <a:pt x="9535756" y="11168919"/>
                  <a:pt x="9527486" y="11169835"/>
                </a:cubicBezTo>
                <a:lnTo>
                  <a:pt x="9520931" y="11170597"/>
                </a:lnTo>
                <a:cubicBezTo>
                  <a:pt x="9513195" y="11171435"/>
                  <a:pt x="9507440" y="11180660"/>
                  <a:pt x="9509193" y="11188017"/>
                </a:cubicBezTo>
                <a:cubicBezTo>
                  <a:pt x="9511213" y="11196364"/>
                  <a:pt x="9518339" y="11200672"/>
                  <a:pt x="9526609" y="11199756"/>
                </a:cubicBezTo>
                <a:lnTo>
                  <a:pt x="9533164" y="11199033"/>
                </a:lnTo>
                <a:cubicBezTo>
                  <a:pt x="9540900" y="11198117"/>
                  <a:pt x="9546693" y="11188931"/>
                  <a:pt x="9544902" y="11181574"/>
                </a:cubicBezTo>
                <a:close/>
                <a:moveTo>
                  <a:pt x="9559498" y="11047665"/>
                </a:moveTo>
                <a:cubicBezTo>
                  <a:pt x="9564529" y="11041452"/>
                  <a:pt x="9563614" y="11031770"/>
                  <a:pt x="9557364" y="11026776"/>
                </a:cubicBezTo>
                <a:lnTo>
                  <a:pt x="9550085" y="11020945"/>
                </a:lnTo>
                <a:cubicBezTo>
                  <a:pt x="9543835" y="11015951"/>
                  <a:pt x="9534308" y="11016828"/>
                  <a:pt x="9529201" y="11023118"/>
                </a:cubicBezTo>
                <a:cubicBezTo>
                  <a:pt x="9524170" y="11029331"/>
                  <a:pt x="9525046" y="11039013"/>
                  <a:pt x="9531335" y="11044006"/>
                </a:cubicBezTo>
                <a:cubicBezTo>
                  <a:pt x="9533774" y="11045951"/>
                  <a:pt x="9536213" y="11047894"/>
                  <a:pt x="9538614" y="11049838"/>
                </a:cubicBezTo>
                <a:cubicBezTo>
                  <a:pt x="9544864" y="11054794"/>
                  <a:pt x="9554391" y="11053917"/>
                  <a:pt x="9559498" y="11047665"/>
                </a:cubicBezTo>
                <a:close/>
                <a:moveTo>
                  <a:pt x="9555420" y="11437805"/>
                </a:moveTo>
                <a:lnTo>
                  <a:pt x="9562699" y="11443599"/>
                </a:lnTo>
                <a:cubicBezTo>
                  <a:pt x="9568987" y="11448593"/>
                  <a:pt x="9578514" y="11447715"/>
                  <a:pt x="9583583" y="11441464"/>
                </a:cubicBezTo>
                <a:cubicBezTo>
                  <a:pt x="9588613" y="11435251"/>
                  <a:pt x="9587737" y="11425569"/>
                  <a:pt x="9581449" y="11420575"/>
                </a:cubicBezTo>
                <a:cubicBezTo>
                  <a:pt x="9579010" y="11418631"/>
                  <a:pt x="9576609" y="11416687"/>
                  <a:pt x="9574170" y="11414744"/>
                </a:cubicBezTo>
                <a:cubicBezTo>
                  <a:pt x="9567882" y="11409750"/>
                  <a:pt x="9558355" y="11410627"/>
                  <a:pt x="9553286" y="11416878"/>
                </a:cubicBezTo>
                <a:cubicBezTo>
                  <a:pt x="9548217" y="11423091"/>
                  <a:pt x="9549132" y="11432773"/>
                  <a:pt x="9555420" y="11437805"/>
                </a:cubicBezTo>
                <a:close/>
                <a:moveTo>
                  <a:pt x="9568111" y="11520521"/>
                </a:moveTo>
                <a:cubicBezTo>
                  <a:pt x="9576152" y="11519569"/>
                  <a:pt x="9581983" y="11511983"/>
                  <a:pt x="9581068" y="11503978"/>
                </a:cubicBezTo>
                <a:lnTo>
                  <a:pt x="9580344" y="11497422"/>
                </a:lnTo>
                <a:cubicBezTo>
                  <a:pt x="9579468" y="11489455"/>
                  <a:pt x="9571731" y="11483508"/>
                  <a:pt x="9563842" y="11484462"/>
                </a:cubicBezTo>
                <a:cubicBezTo>
                  <a:pt x="9555801" y="11485415"/>
                  <a:pt x="9549971" y="11493001"/>
                  <a:pt x="9550885" y="11501005"/>
                </a:cubicBezTo>
                <a:lnTo>
                  <a:pt x="9551647" y="11507561"/>
                </a:lnTo>
                <a:cubicBezTo>
                  <a:pt x="9552486" y="11515529"/>
                  <a:pt x="9560222" y="11521474"/>
                  <a:pt x="9568111" y="11520521"/>
                </a:cubicBezTo>
                <a:close/>
                <a:moveTo>
                  <a:pt x="9595740" y="11575298"/>
                </a:moveTo>
                <a:cubicBezTo>
                  <a:pt x="9594330" y="11567293"/>
                  <a:pt x="9587394" y="11561537"/>
                  <a:pt x="9579124" y="11562452"/>
                </a:cubicBezTo>
                <a:lnTo>
                  <a:pt x="9572570" y="11563213"/>
                </a:lnTo>
                <a:cubicBezTo>
                  <a:pt x="9564871" y="11564052"/>
                  <a:pt x="9558355" y="11571981"/>
                  <a:pt x="9559726" y="11579833"/>
                </a:cubicBezTo>
                <a:cubicBezTo>
                  <a:pt x="9561137" y="11587876"/>
                  <a:pt x="9568073" y="11593594"/>
                  <a:pt x="9576342" y="11592679"/>
                </a:cubicBezTo>
                <a:lnTo>
                  <a:pt x="9582897" y="11591917"/>
                </a:lnTo>
                <a:cubicBezTo>
                  <a:pt x="9590595" y="11591079"/>
                  <a:pt x="9597074" y="11583111"/>
                  <a:pt x="9595740" y="11575298"/>
                </a:cubicBezTo>
                <a:close/>
                <a:moveTo>
                  <a:pt x="9587661" y="11527193"/>
                </a:moveTo>
                <a:cubicBezTo>
                  <a:pt x="9568644" y="11529327"/>
                  <a:pt x="9571960" y="11558830"/>
                  <a:pt x="9590977" y="11556696"/>
                </a:cubicBezTo>
                <a:cubicBezTo>
                  <a:pt x="9609994" y="11554561"/>
                  <a:pt x="9606678" y="11525020"/>
                  <a:pt x="9587661" y="11527193"/>
                </a:cubicBezTo>
                <a:close/>
                <a:moveTo>
                  <a:pt x="9651266" y="11533444"/>
                </a:moveTo>
                <a:cubicBezTo>
                  <a:pt x="9649551" y="11528564"/>
                  <a:pt x="9646274" y="11525706"/>
                  <a:pt x="9642272" y="11524295"/>
                </a:cubicBezTo>
                <a:cubicBezTo>
                  <a:pt x="9639604" y="11519835"/>
                  <a:pt x="9634879" y="11516672"/>
                  <a:pt x="9629429" y="11517052"/>
                </a:cubicBezTo>
                <a:cubicBezTo>
                  <a:pt x="9627638" y="11517168"/>
                  <a:pt x="9625847" y="11517663"/>
                  <a:pt x="9624208" y="11518348"/>
                </a:cubicBezTo>
                <a:cubicBezTo>
                  <a:pt x="9622799" y="11518120"/>
                  <a:pt x="9621349" y="11518005"/>
                  <a:pt x="9619788" y="11518196"/>
                </a:cubicBezTo>
                <a:cubicBezTo>
                  <a:pt x="9603096" y="11520064"/>
                  <a:pt x="9606526" y="11542706"/>
                  <a:pt x="9620435" y="11546632"/>
                </a:cubicBezTo>
                <a:cubicBezTo>
                  <a:pt x="9620892" y="11547166"/>
                  <a:pt x="9621274" y="11547738"/>
                  <a:pt x="9621845" y="11548234"/>
                </a:cubicBezTo>
                <a:cubicBezTo>
                  <a:pt x="9627410" y="11553227"/>
                  <a:pt x="9634422" y="11553188"/>
                  <a:pt x="9641320" y="11552008"/>
                </a:cubicBezTo>
                <a:cubicBezTo>
                  <a:pt x="9648979" y="11550597"/>
                  <a:pt x="9653667" y="11540381"/>
                  <a:pt x="9651266" y="11533444"/>
                </a:cubicBezTo>
                <a:close/>
                <a:moveTo>
                  <a:pt x="9654200" y="11437653"/>
                </a:moveTo>
                <a:cubicBezTo>
                  <a:pt x="9646426" y="11433384"/>
                  <a:pt x="9638995" y="11436051"/>
                  <a:pt x="9633774" y="11442570"/>
                </a:cubicBezTo>
                <a:lnTo>
                  <a:pt x="9627943" y="11449850"/>
                </a:lnTo>
                <a:cubicBezTo>
                  <a:pt x="9623065" y="11455949"/>
                  <a:pt x="9626456" y="11466737"/>
                  <a:pt x="9632859" y="11470282"/>
                </a:cubicBezTo>
                <a:cubicBezTo>
                  <a:pt x="9640633" y="11474551"/>
                  <a:pt x="9648065" y="11471882"/>
                  <a:pt x="9653286" y="11465365"/>
                </a:cubicBezTo>
                <a:cubicBezTo>
                  <a:pt x="9655229" y="11462925"/>
                  <a:pt x="9657173" y="11460486"/>
                  <a:pt x="9659117" y="11458084"/>
                </a:cubicBezTo>
                <a:cubicBezTo>
                  <a:pt x="9663995" y="11451985"/>
                  <a:pt x="9660602" y="11441198"/>
                  <a:pt x="9654200" y="11437653"/>
                </a:cubicBezTo>
                <a:close/>
                <a:moveTo>
                  <a:pt x="9665481" y="11370069"/>
                </a:moveTo>
                <a:lnTo>
                  <a:pt x="9672036" y="11369344"/>
                </a:lnTo>
                <a:cubicBezTo>
                  <a:pt x="9678896" y="11368544"/>
                  <a:pt x="9683278" y="11361531"/>
                  <a:pt x="9683469" y="11354936"/>
                </a:cubicBezTo>
                <a:cubicBezTo>
                  <a:pt x="9686213" y="11345788"/>
                  <a:pt x="9680648" y="11333856"/>
                  <a:pt x="9668263" y="11335229"/>
                </a:cubicBezTo>
                <a:cubicBezTo>
                  <a:pt x="9663270" y="11335800"/>
                  <a:pt x="9659917" y="11338278"/>
                  <a:pt x="9657859" y="11341556"/>
                </a:cubicBezTo>
                <a:cubicBezTo>
                  <a:pt x="9650809" y="11343424"/>
                  <a:pt x="9646388" y="11351810"/>
                  <a:pt x="9647836" y="11358596"/>
                </a:cubicBezTo>
                <a:cubicBezTo>
                  <a:pt x="9649665" y="11367134"/>
                  <a:pt x="9657477" y="11370984"/>
                  <a:pt x="9665481" y="11370069"/>
                </a:cubicBezTo>
                <a:close/>
                <a:moveTo>
                  <a:pt x="9683888" y="11471159"/>
                </a:moveTo>
                <a:cubicBezTo>
                  <a:pt x="9665177" y="11473255"/>
                  <a:pt x="9664452" y="11502987"/>
                  <a:pt x="9683393" y="11500853"/>
                </a:cubicBezTo>
                <a:cubicBezTo>
                  <a:pt x="9702143" y="11498756"/>
                  <a:pt x="9702866" y="11469024"/>
                  <a:pt x="9683888" y="11471159"/>
                </a:cubicBezTo>
                <a:close/>
                <a:moveTo>
                  <a:pt x="9736785" y="11412495"/>
                </a:moveTo>
                <a:cubicBezTo>
                  <a:pt x="9736442" y="11410741"/>
                  <a:pt x="9735108" y="11409826"/>
                  <a:pt x="9734269" y="11408454"/>
                </a:cubicBezTo>
                <a:cubicBezTo>
                  <a:pt x="9734879" y="11402431"/>
                  <a:pt x="9732058" y="11396599"/>
                  <a:pt x="9726304" y="11393627"/>
                </a:cubicBezTo>
                <a:cubicBezTo>
                  <a:pt x="9725923" y="11393397"/>
                  <a:pt x="9725885" y="11393397"/>
                  <a:pt x="9725656" y="11393283"/>
                </a:cubicBezTo>
                <a:cubicBezTo>
                  <a:pt x="9725542" y="11393207"/>
                  <a:pt x="9725503" y="11393168"/>
                  <a:pt x="9725428" y="11393093"/>
                </a:cubicBezTo>
                <a:cubicBezTo>
                  <a:pt x="9725428" y="11393093"/>
                  <a:pt x="9725428" y="11393093"/>
                  <a:pt x="9725428" y="11393093"/>
                </a:cubicBezTo>
                <a:cubicBezTo>
                  <a:pt x="9725123" y="11392216"/>
                  <a:pt x="9724856" y="11391338"/>
                  <a:pt x="9724665" y="11390424"/>
                </a:cubicBezTo>
                <a:cubicBezTo>
                  <a:pt x="9724017" y="11387756"/>
                  <a:pt x="9722226" y="11385812"/>
                  <a:pt x="9720055" y="11384211"/>
                </a:cubicBezTo>
                <a:cubicBezTo>
                  <a:pt x="9717577" y="11379026"/>
                  <a:pt x="9712585" y="11375405"/>
                  <a:pt x="9706259" y="11375634"/>
                </a:cubicBezTo>
                <a:cubicBezTo>
                  <a:pt x="9698675" y="11375939"/>
                  <a:pt x="9691091" y="11383068"/>
                  <a:pt x="9692005" y="11391072"/>
                </a:cubicBezTo>
                <a:lnTo>
                  <a:pt x="9692730" y="11397628"/>
                </a:lnTo>
                <a:cubicBezTo>
                  <a:pt x="9693377" y="11403537"/>
                  <a:pt x="9696921" y="11408683"/>
                  <a:pt x="9702143" y="11410818"/>
                </a:cubicBezTo>
                <a:cubicBezTo>
                  <a:pt x="9701114" y="11413448"/>
                  <a:pt x="9700542" y="11416230"/>
                  <a:pt x="9701037" y="11418860"/>
                </a:cubicBezTo>
                <a:cubicBezTo>
                  <a:pt x="9701419" y="11420843"/>
                  <a:pt x="9702180" y="11422520"/>
                  <a:pt x="9703171" y="11424044"/>
                </a:cubicBezTo>
                <a:cubicBezTo>
                  <a:pt x="9699208" y="11426751"/>
                  <a:pt x="9696655" y="11431211"/>
                  <a:pt x="9697950" y="11437500"/>
                </a:cubicBezTo>
                <a:cubicBezTo>
                  <a:pt x="9701837" y="11455949"/>
                  <a:pt x="9730915" y="11451604"/>
                  <a:pt x="9727028" y="11433002"/>
                </a:cubicBezTo>
                <a:cubicBezTo>
                  <a:pt x="9726762" y="11431706"/>
                  <a:pt x="9726114" y="11430791"/>
                  <a:pt x="9725619" y="11429724"/>
                </a:cubicBezTo>
                <a:cubicBezTo>
                  <a:pt x="9733201" y="11428276"/>
                  <a:pt x="9738156" y="11419699"/>
                  <a:pt x="9736785" y="11412495"/>
                </a:cubicBezTo>
                <a:close/>
                <a:moveTo>
                  <a:pt x="9754201" y="11340299"/>
                </a:moveTo>
                <a:cubicBezTo>
                  <a:pt x="9772113" y="11338278"/>
                  <a:pt x="9770245" y="11312206"/>
                  <a:pt x="9754049" y="11311024"/>
                </a:cubicBezTo>
                <a:cubicBezTo>
                  <a:pt x="9754315" y="11309080"/>
                  <a:pt x="9754201" y="11307136"/>
                  <a:pt x="9753629" y="11305306"/>
                </a:cubicBezTo>
                <a:cubicBezTo>
                  <a:pt x="9751037" y="11297340"/>
                  <a:pt x="9743606" y="11293376"/>
                  <a:pt x="9735526" y="11295052"/>
                </a:cubicBezTo>
                <a:lnTo>
                  <a:pt x="9729124" y="11296425"/>
                </a:lnTo>
                <a:cubicBezTo>
                  <a:pt x="9724132" y="11297454"/>
                  <a:pt x="9720435" y="11301990"/>
                  <a:pt x="9719064" y="11306945"/>
                </a:cubicBezTo>
                <a:lnTo>
                  <a:pt x="9717921" y="11296845"/>
                </a:lnTo>
                <a:cubicBezTo>
                  <a:pt x="9717501" y="11293185"/>
                  <a:pt x="9715671" y="11289716"/>
                  <a:pt x="9713080" y="11287161"/>
                </a:cubicBezTo>
                <a:cubicBezTo>
                  <a:pt x="9717539" y="11284112"/>
                  <a:pt x="9720283" y="11279386"/>
                  <a:pt x="9719864" y="11273821"/>
                </a:cubicBezTo>
                <a:cubicBezTo>
                  <a:pt x="9721312" y="11274049"/>
                  <a:pt x="9722760" y="11274317"/>
                  <a:pt x="9724246" y="11273973"/>
                </a:cubicBezTo>
                <a:lnTo>
                  <a:pt x="9730649" y="11272639"/>
                </a:lnTo>
                <a:cubicBezTo>
                  <a:pt x="9738423" y="11271000"/>
                  <a:pt x="9744369" y="11264367"/>
                  <a:pt x="9743224" y="11256058"/>
                </a:cubicBezTo>
                <a:cubicBezTo>
                  <a:pt x="9742235" y="11248624"/>
                  <a:pt x="9734460" y="11241802"/>
                  <a:pt x="9726685" y="11243441"/>
                </a:cubicBezTo>
                <a:lnTo>
                  <a:pt x="9720283" y="11244812"/>
                </a:lnTo>
                <a:cubicBezTo>
                  <a:pt x="9714528" y="11246033"/>
                  <a:pt x="9709803" y="11249997"/>
                  <a:pt x="9708202" y="11255333"/>
                </a:cubicBezTo>
                <a:cubicBezTo>
                  <a:pt x="9705534" y="11254571"/>
                  <a:pt x="9702753" y="11254266"/>
                  <a:pt x="9700161" y="11255028"/>
                </a:cubicBezTo>
                <a:cubicBezTo>
                  <a:pt x="9692043" y="11257392"/>
                  <a:pt x="9688537" y="11265472"/>
                  <a:pt x="9690176" y="11273287"/>
                </a:cubicBezTo>
                <a:lnTo>
                  <a:pt x="9691510" y="11279691"/>
                </a:lnTo>
                <a:cubicBezTo>
                  <a:pt x="9692005" y="11282130"/>
                  <a:pt x="9693453" y="11284074"/>
                  <a:pt x="9695207" y="11285752"/>
                </a:cubicBezTo>
                <a:cubicBezTo>
                  <a:pt x="9690823" y="11288611"/>
                  <a:pt x="9687661" y="11293337"/>
                  <a:pt x="9688309" y="11298941"/>
                </a:cubicBezTo>
                <a:lnTo>
                  <a:pt x="9688766" y="11302905"/>
                </a:lnTo>
                <a:cubicBezTo>
                  <a:pt x="9685718" y="11300694"/>
                  <a:pt x="9681945" y="11299589"/>
                  <a:pt x="9678019" y="11300466"/>
                </a:cubicBezTo>
                <a:cubicBezTo>
                  <a:pt x="9670473" y="11302142"/>
                  <a:pt x="9664375" y="11309423"/>
                  <a:pt x="9666052" y="11317504"/>
                </a:cubicBezTo>
                <a:lnTo>
                  <a:pt x="9667386" y="11323908"/>
                </a:lnTo>
                <a:cubicBezTo>
                  <a:pt x="9668987" y="11331417"/>
                  <a:pt x="9676495" y="11337630"/>
                  <a:pt x="9684421" y="11335839"/>
                </a:cubicBezTo>
                <a:cubicBezTo>
                  <a:pt x="9690634" y="11334467"/>
                  <a:pt x="9695587" y="11329244"/>
                  <a:pt x="9696312" y="11322993"/>
                </a:cubicBezTo>
                <a:cubicBezTo>
                  <a:pt x="9698980" y="11324975"/>
                  <a:pt x="9702105" y="11326233"/>
                  <a:pt x="9705648" y="11325814"/>
                </a:cubicBezTo>
                <a:cubicBezTo>
                  <a:pt x="9711860" y="11325090"/>
                  <a:pt x="9717387" y="11320515"/>
                  <a:pt x="9718910" y="11314531"/>
                </a:cubicBezTo>
                <a:cubicBezTo>
                  <a:pt x="9721503" y="11322497"/>
                  <a:pt x="9728933" y="11326462"/>
                  <a:pt x="9737013" y="11324784"/>
                </a:cubicBezTo>
                <a:lnTo>
                  <a:pt x="9738651" y="11324442"/>
                </a:lnTo>
                <a:cubicBezTo>
                  <a:pt x="9738119" y="11332713"/>
                  <a:pt x="9743530" y="11341481"/>
                  <a:pt x="9754201" y="11340299"/>
                </a:cubicBezTo>
                <a:close/>
                <a:moveTo>
                  <a:pt x="9774665" y="11388519"/>
                </a:moveTo>
                <a:lnTo>
                  <a:pt x="9773941" y="11381961"/>
                </a:lnTo>
                <a:cubicBezTo>
                  <a:pt x="9773065" y="11374224"/>
                  <a:pt x="9764224" y="11368239"/>
                  <a:pt x="9756715" y="11369917"/>
                </a:cubicBezTo>
                <a:cubicBezTo>
                  <a:pt x="9748446" y="11371747"/>
                  <a:pt x="9743758" y="11378837"/>
                  <a:pt x="9744673" y="11387108"/>
                </a:cubicBezTo>
                <a:lnTo>
                  <a:pt x="9745397" y="11393664"/>
                </a:lnTo>
                <a:cubicBezTo>
                  <a:pt x="9746274" y="11401402"/>
                  <a:pt x="9755115" y="11407387"/>
                  <a:pt x="9762585" y="11405710"/>
                </a:cubicBezTo>
                <a:cubicBezTo>
                  <a:pt x="9770893" y="11403880"/>
                  <a:pt x="9775581" y="11396790"/>
                  <a:pt x="9774665" y="11388519"/>
                </a:cubicBezTo>
                <a:close/>
                <a:moveTo>
                  <a:pt x="9868492" y="11278013"/>
                </a:moveTo>
                <a:cubicBezTo>
                  <a:pt x="9868263" y="11276756"/>
                  <a:pt x="9867615" y="11275765"/>
                  <a:pt x="9867119" y="11274735"/>
                </a:cubicBezTo>
                <a:cubicBezTo>
                  <a:pt x="9868035" y="11272334"/>
                  <a:pt x="9868567" y="11269704"/>
                  <a:pt x="9868263" y="11266845"/>
                </a:cubicBezTo>
                <a:lnTo>
                  <a:pt x="9867539" y="11260289"/>
                </a:lnTo>
                <a:cubicBezTo>
                  <a:pt x="9866662" y="11252551"/>
                  <a:pt x="9857669" y="11246681"/>
                  <a:pt x="9850237" y="11248395"/>
                </a:cubicBezTo>
                <a:cubicBezTo>
                  <a:pt x="9841930" y="11250340"/>
                  <a:pt x="9837394" y="11257429"/>
                  <a:pt x="9838346" y="11265701"/>
                </a:cubicBezTo>
                <a:lnTo>
                  <a:pt x="9838766" y="11269552"/>
                </a:lnTo>
                <a:cubicBezTo>
                  <a:pt x="9834269" y="11272944"/>
                  <a:pt x="9831754" y="11279234"/>
                  <a:pt x="9832821" y="11284646"/>
                </a:cubicBezTo>
                <a:cubicBezTo>
                  <a:pt x="9833164" y="11286399"/>
                  <a:pt x="9833926" y="11287811"/>
                  <a:pt x="9834726" y="11289182"/>
                </a:cubicBezTo>
                <a:cubicBezTo>
                  <a:pt x="9833888" y="11289220"/>
                  <a:pt x="9833164" y="11288686"/>
                  <a:pt x="9832287" y="11288877"/>
                </a:cubicBezTo>
                <a:lnTo>
                  <a:pt x="9825885" y="11290212"/>
                </a:lnTo>
                <a:cubicBezTo>
                  <a:pt x="9818339" y="11291812"/>
                  <a:pt x="9813384" y="11301266"/>
                  <a:pt x="9815786" y="11308432"/>
                </a:cubicBezTo>
                <a:cubicBezTo>
                  <a:pt x="9817120" y="11312396"/>
                  <a:pt x="9819597" y="11315293"/>
                  <a:pt x="9822760" y="11317047"/>
                </a:cubicBezTo>
                <a:cubicBezTo>
                  <a:pt x="9819407" y="11317237"/>
                  <a:pt x="9816243" y="11318762"/>
                  <a:pt x="9813614" y="11321544"/>
                </a:cubicBezTo>
                <a:lnTo>
                  <a:pt x="9813347" y="11319257"/>
                </a:lnTo>
                <a:cubicBezTo>
                  <a:pt x="9812852" y="11314645"/>
                  <a:pt x="9809879" y="11310719"/>
                  <a:pt x="9806068" y="11308203"/>
                </a:cubicBezTo>
                <a:cubicBezTo>
                  <a:pt x="9810070" y="11305306"/>
                  <a:pt x="9812699" y="11300618"/>
                  <a:pt x="9811365" y="11294252"/>
                </a:cubicBezTo>
                <a:cubicBezTo>
                  <a:pt x="9811022" y="11292651"/>
                  <a:pt x="9810298" y="11291469"/>
                  <a:pt x="9809650" y="11290250"/>
                </a:cubicBezTo>
                <a:cubicBezTo>
                  <a:pt x="9809079" y="11287886"/>
                  <a:pt x="9808050" y="11285638"/>
                  <a:pt x="9806068" y="11283694"/>
                </a:cubicBezTo>
                <a:cubicBezTo>
                  <a:pt x="9800884" y="11278509"/>
                  <a:pt x="9790100" y="11277442"/>
                  <a:pt x="9785070" y="11283731"/>
                </a:cubicBezTo>
                <a:lnTo>
                  <a:pt x="9779238" y="11291012"/>
                </a:lnTo>
                <a:cubicBezTo>
                  <a:pt x="9778515" y="11291926"/>
                  <a:pt x="9778057" y="11292994"/>
                  <a:pt x="9777486" y="11293985"/>
                </a:cubicBezTo>
                <a:cubicBezTo>
                  <a:pt x="9777561" y="11292842"/>
                  <a:pt x="9777790" y="11291698"/>
                  <a:pt x="9777676" y="11290441"/>
                </a:cubicBezTo>
                <a:lnTo>
                  <a:pt x="9776952" y="11283883"/>
                </a:lnTo>
                <a:cubicBezTo>
                  <a:pt x="9776075" y="11276146"/>
                  <a:pt x="9767081" y="11270275"/>
                  <a:pt x="9759650" y="11271991"/>
                </a:cubicBezTo>
                <a:cubicBezTo>
                  <a:pt x="9751342" y="11273935"/>
                  <a:pt x="9746808" y="11280987"/>
                  <a:pt x="9747760" y="11289296"/>
                </a:cubicBezTo>
                <a:lnTo>
                  <a:pt x="9748483" y="11295853"/>
                </a:lnTo>
                <a:cubicBezTo>
                  <a:pt x="9749360" y="11303590"/>
                  <a:pt x="9758354" y="11309461"/>
                  <a:pt x="9765786" y="11307746"/>
                </a:cubicBezTo>
                <a:cubicBezTo>
                  <a:pt x="9769902" y="11306793"/>
                  <a:pt x="9773065" y="11304581"/>
                  <a:pt x="9775122" y="11301571"/>
                </a:cubicBezTo>
                <a:cubicBezTo>
                  <a:pt x="9775008" y="11305268"/>
                  <a:pt x="9776266" y="11308966"/>
                  <a:pt x="9779315" y="11312015"/>
                </a:cubicBezTo>
                <a:cubicBezTo>
                  <a:pt x="9780725" y="11313426"/>
                  <a:pt x="9782592" y="11314493"/>
                  <a:pt x="9784613" y="11315217"/>
                </a:cubicBezTo>
                <a:cubicBezTo>
                  <a:pt x="9783850" y="11317161"/>
                  <a:pt x="9783468" y="11319296"/>
                  <a:pt x="9783736" y="11321583"/>
                </a:cubicBezTo>
                <a:lnTo>
                  <a:pt x="9784459" y="11328139"/>
                </a:lnTo>
                <a:cubicBezTo>
                  <a:pt x="9784765" y="11330883"/>
                  <a:pt x="9786061" y="11333361"/>
                  <a:pt x="9787661" y="11335572"/>
                </a:cubicBezTo>
                <a:cubicBezTo>
                  <a:pt x="9785679" y="11338546"/>
                  <a:pt x="9784650" y="11342128"/>
                  <a:pt x="9785488" y="11345825"/>
                </a:cubicBezTo>
                <a:cubicBezTo>
                  <a:pt x="9787165" y="11353411"/>
                  <a:pt x="9794482" y="11359435"/>
                  <a:pt x="9802523" y="11357757"/>
                </a:cubicBezTo>
                <a:lnTo>
                  <a:pt x="9808927" y="11356423"/>
                </a:lnTo>
                <a:cubicBezTo>
                  <a:pt x="9814109" y="11355318"/>
                  <a:pt x="9818606" y="11351392"/>
                  <a:pt x="9820359" y="11346436"/>
                </a:cubicBezTo>
                <a:lnTo>
                  <a:pt x="9822646" y="11347923"/>
                </a:lnTo>
                <a:cubicBezTo>
                  <a:pt x="9829277" y="11352268"/>
                  <a:pt x="9837928" y="11352497"/>
                  <a:pt x="9843339" y="11345864"/>
                </a:cubicBezTo>
                <a:cubicBezTo>
                  <a:pt x="9847950" y="11340260"/>
                  <a:pt x="9847989" y="11329512"/>
                  <a:pt x="9841282" y="11325166"/>
                </a:cubicBezTo>
                <a:lnTo>
                  <a:pt x="9833545" y="11320096"/>
                </a:lnTo>
                <a:cubicBezTo>
                  <a:pt x="9832554" y="11319448"/>
                  <a:pt x="9831487" y="11319143"/>
                  <a:pt x="9830420" y="11318686"/>
                </a:cubicBezTo>
                <a:cubicBezTo>
                  <a:pt x="9831601" y="11318686"/>
                  <a:pt x="9832745" y="11318762"/>
                  <a:pt x="9833926" y="11318534"/>
                </a:cubicBezTo>
                <a:lnTo>
                  <a:pt x="9840328" y="11317161"/>
                </a:lnTo>
                <a:cubicBezTo>
                  <a:pt x="9847874" y="11315560"/>
                  <a:pt x="9852828" y="11306145"/>
                  <a:pt x="9850428" y="11298979"/>
                </a:cubicBezTo>
                <a:cubicBezTo>
                  <a:pt x="9850008" y="11297720"/>
                  <a:pt x="9848827" y="11297263"/>
                  <a:pt x="9848180" y="11296195"/>
                </a:cubicBezTo>
                <a:cubicBezTo>
                  <a:pt x="9848865" y="11296195"/>
                  <a:pt x="9849551" y="11296386"/>
                  <a:pt x="9850237" y="11296272"/>
                </a:cubicBezTo>
                <a:lnTo>
                  <a:pt x="9856792" y="11295547"/>
                </a:lnTo>
                <a:cubicBezTo>
                  <a:pt x="9864833" y="11294633"/>
                  <a:pt x="9869978" y="11285408"/>
                  <a:pt x="9868492" y="11278013"/>
                </a:cubicBezTo>
                <a:close/>
                <a:moveTo>
                  <a:pt x="9872455" y="11184205"/>
                </a:moveTo>
                <a:cubicBezTo>
                  <a:pt x="9877447" y="11177953"/>
                  <a:pt x="9878362" y="11169224"/>
                  <a:pt x="9872226" y="11163202"/>
                </a:cubicBezTo>
                <a:cubicBezTo>
                  <a:pt x="9870397" y="11161449"/>
                  <a:pt x="9867919" y="11160381"/>
                  <a:pt x="9865290" y="11159733"/>
                </a:cubicBezTo>
                <a:cubicBezTo>
                  <a:pt x="9867615" y="11156226"/>
                  <a:pt x="9868682" y="11151842"/>
                  <a:pt x="9867424" y="11147878"/>
                </a:cubicBezTo>
                <a:cubicBezTo>
                  <a:pt x="9864947" y="11139949"/>
                  <a:pt x="9857516" y="11135718"/>
                  <a:pt x="9849437" y="11137434"/>
                </a:cubicBezTo>
                <a:lnTo>
                  <a:pt x="9843034" y="11138768"/>
                </a:lnTo>
                <a:cubicBezTo>
                  <a:pt x="9835489" y="11140369"/>
                  <a:pt x="9830305" y="11149441"/>
                  <a:pt x="9832592" y="11156760"/>
                </a:cubicBezTo>
                <a:cubicBezTo>
                  <a:pt x="9834803" y="11163850"/>
                  <a:pt x="9841053" y="11167737"/>
                  <a:pt x="9848141" y="11167280"/>
                </a:cubicBezTo>
                <a:lnTo>
                  <a:pt x="9845397" y="11170711"/>
                </a:lnTo>
                <a:cubicBezTo>
                  <a:pt x="9840939" y="11176276"/>
                  <a:pt x="9840062" y="11183709"/>
                  <a:pt x="9844178" y="11189542"/>
                </a:cubicBezTo>
                <a:cubicBezTo>
                  <a:pt x="9846464" y="11194687"/>
                  <a:pt x="9851380" y="11198499"/>
                  <a:pt x="9858660" y="11197660"/>
                </a:cubicBezTo>
                <a:cubicBezTo>
                  <a:pt x="9866167" y="11196822"/>
                  <a:pt x="9870054" y="11191714"/>
                  <a:pt x="9871007" y="11185920"/>
                </a:cubicBezTo>
                <a:lnTo>
                  <a:pt x="9872455" y="11184205"/>
                </a:lnTo>
                <a:close/>
                <a:moveTo>
                  <a:pt x="9888499" y="11217635"/>
                </a:moveTo>
                <a:cubicBezTo>
                  <a:pt x="9880915" y="11217940"/>
                  <a:pt x="9873408" y="11225105"/>
                  <a:pt x="9874322" y="11233110"/>
                </a:cubicBezTo>
                <a:lnTo>
                  <a:pt x="9875808" y="11246223"/>
                </a:lnTo>
                <a:cubicBezTo>
                  <a:pt x="9876685" y="11254190"/>
                  <a:pt x="9882897" y="11260784"/>
                  <a:pt x="9891281" y="11260403"/>
                </a:cubicBezTo>
                <a:cubicBezTo>
                  <a:pt x="9898865" y="11260098"/>
                  <a:pt x="9906372" y="11252932"/>
                  <a:pt x="9905458" y="11244928"/>
                </a:cubicBezTo>
                <a:lnTo>
                  <a:pt x="9903972" y="11231814"/>
                </a:lnTo>
                <a:cubicBezTo>
                  <a:pt x="9903057" y="11223886"/>
                  <a:pt x="9896883" y="11217292"/>
                  <a:pt x="9888499" y="11217635"/>
                </a:cubicBezTo>
                <a:close/>
                <a:moveTo>
                  <a:pt x="9908278" y="11136405"/>
                </a:moveTo>
                <a:lnTo>
                  <a:pt x="9900542" y="11131373"/>
                </a:lnTo>
                <a:cubicBezTo>
                  <a:pt x="9893911" y="11127027"/>
                  <a:pt x="9885108" y="11127180"/>
                  <a:pt x="9879887" y="11133774"/>
                </a:cubicBezTo>
                <a:cubicBezTo>
                  <a:pt x="9875313" y="11139569"/>
                  <a:pt x="9875619" y="11150089"/>
                  <a:pt x="9882326" y="11154434"/>
                </a:cubicBezTo>
                <a:cubicBezTo>
                  <a:pt x="9884917" y="11156112"/>
                  <a:pt x="9887470" y="11157789"/>
                  <a:pt x="9890062" y="11159466"/>
                </a:cubicBezTo>
                <a:cubicBezTo>
                  <a:pt x="9896731" y="11163811"/>
                  <a:pt x="9905497" y="11163659"/>
                  <a:pt x="9910717" y="11157027"/>
                </a:cubicBezTo>
                <a:cubicBezTo>
                  <a:pt x="9915290" y="11151271"/>
                  <a:pt x="9914947" y="11140751"/>
                  <a:pt x="9908278" y="11136405"/>
                </a:cubicBezTo>
                <a:close/>
                <a:moveTo>
                  <a:pt x="9929086" y="11060245"/>
                </a:moveTo>
                <a:lnTo>
                  <a:pt x="9927752" y="11053878"/>
                </a:lnTo>
                <a:cubicBezTo>
                  <a:pt x="9926152" y="11046331"/>
                  <a:pt x="9916548" y="11041491"/>
                  <a:pt x="9909459" y="11043968"/>
                </a:cubicBezTo>
                <a:cubicBezTo>
                  <a:pt x="9903057" y="11046179"/>
                  <a:pt x="9900427" y="11051630"/>
                  <a:pt x="9900085" y="11057729"/>
                </a:cubicBezTo>
                <a:cubicBezTo>
                  <a:pt x="9898903" y="11057538"/>
                  <a:pt x="9897797" y="11057195"/>
                  <a:pt x="9896579" y="11057347"/>
                </a:cubicBezTo>
                <a:cubicBezTo>
                  <a:pt x="9888804" y="11058300"/>
                  <a:pt x="9882021" y="11065047"/>
                  <a:pt x="9882935" y="11073319"/>
                </a:cubicBezTo>
                <a:lnTo>
                  <a:pt x="9883697" y="11079875"/>
                </a:lnTo>
                <a:cubicBezTo>
                  <a:pt x="9884308" y="11085174"/>
                  <a:pt x="9887813" y="11090091"/>
                  <a:pt x="9892615" y="11092301"/>
                </a:cubicBezTo>
                <a:lnTo>
                  <a:pt x="9890900" y="11094474"/>
                </a:lnTo>
                <a:cubicBezTo>
                  <a:pt x="9885908" y="11100726"/>
                  <a:pt x="9884840" y="11109379"/>
                  <a:pt x="9890938" y="11115477"/>
                </a:cubicBezTo>
                <a:cubicBezTo>
                  <a:pt x="9896121" y="11120662"/>
                  <a:pt x="9906906" y="11121729"/>
                  <a:pt x="9911936" y="11115440"/>
                </a:cubicBezTo>
                <a:lnTo>
                  <a:pt x="9917768" y="11108159"/>
                </a:lnTo>
                <a:cubicBezTo>
                  <a:pt x="9922760" y="11101908"/>
                  <a:pt x="9923827" y="11093255"/>
                  <a:pt x="9917729" y="11087156"/>
                </a:cubicBezTo>
                <a:cubicBezTo>
                  <a:pt x="9916281" y="11085708"/>
                  <a:pt x="9914452" y="11084678"/>
                  <a:pt x="9912394" y="11083916"/>
                </a:cubicBezTo>
                <a:cubicBezTo>
                  <a:pt x="9913004" y="11082391"/>
                  <a:pt x="9913079" y="11080714"/>
                  <a:pt x="9913079" y="11078998"/>
                </a:cubicBezTo>
                <a:cubicBezTo>
                  <a:pt x="9915176" y="11079304"/>
                  <a:pt x="9917272" y="11079266"/>
                  <a:pt x="9919177" y="11078618"/>
                </a:cubicBezTo>
                <a:cubicBezTo>
                  <a:pt x="9927218" y="11075758"/>
                  <a:pt x="9930801" y="11068325"/>
                  <a:pt x="9929086" y="11060245"/>
                </a:cubicBezTo>
                <a:close/>
                <a:moveTo>
                  <a:pt x="9940329" y="11029140"/>
                </a:moveTo>
                <a:cubicBezTo>
                  <a:pt x="9948598" y="11027272"/>
                  <a:pt x="9953286" y="11020220"/>
                  <a:pt x="9952371" y="11011911"/>
                </a:cubicBezTo>
                <a:lnTo>
                  <a:pt x="9951647" y="11005355"/>
                </a:lnTo>
                <a:cubicBezTo>
                  <a:pt x="9950770" y="10997617"/>
                  <a:pt x="9941929" y="10991632"/>
                  <a:pt x="9934422" y="10993309"/>
                </a:cubicBezTo>
                <a:cubicBezTo>
                  <a:pt x="9926152" y="10995139"/>
                  <a:pt x="9921464" y="11002229"/>
                  <a:pt x="9922379" y="11010500"/>
                </a:cubicBezTo>
                <a:lnTo>
                  <a:pt x="9923102" y="11017056"/>
                </a:lnTo>
                <a:cubicBezTo>
                  <a:pt x="9923979" y="11024833"/>
                  <a:pt x="9932820" y="11030818"/>
                  <a:pt x="9940329" y="11029140"/>
                </a:cubicBezTo>
                <a:close/>
                <a:moveTo>
                  <a:pt x="9945893" y="11088300"/>
                </a:moveTo>
                <a:cubicBezTo>
                  <a:pt x="9964871" y="11086165"/>
                  <a:pt x="9961860" y="11056624"/>
                  <a:pt x="9942843" y="11058758"/>
                </a:cubicBezTo>
                <a:cubicBezTo>
                  <a:pt x="9923865" y="11060893"/>
                  <a:pt x="9926838" y="11090434"/>
                  <a:pt x="9945893" y="11088300"/>
                </a:cubicBezTo>
                <a:close/>
                <a:moveTo>
                  <a:pt x="9983355" y="11137052"/>
                </a:moveTo>
                <a:lnTo>
                  <a:pt x="9982021" y="11130649"/>
                </a:lnTo>
                <a:cubicBezTo>
                  <a:pt x="9980382" y="11122872"/>
                  <a:pt x="9970739" y="11118755"/>
                  <a:pt x="9963652" y="11120890"/>
                </a:cubicBezTo>
                <a:cubicBezTo>
                  <a:pt x="9955496" y="11123406"/>
                  <a:pt x="9952257" y="11131487"/>
                  <a:pt x="9953895" y="11139264"/>
                </a:cubicBezTo>
                <a:lnTo>
                  <a:pt x="9955229" y="11145668"/>
                </a:lnTo>
                <a:cubicBezTo>
                  <a:pt x="9956868" y="11153443"/>
                  <a:pt x="9966510" y="11157560"/>
                  <a:pt x="9973598" y="11155388"/>
                </a:cubicBezTo>
                <a:cubicBezTo>
                  <a:pt x="9981792" y="11152947"/>
                  <a:pt x="9984993" y="11144867"/>
                  <a:pt x="9983355" y="11137052"/>
                </a:cubicBezTo>
                <a:close/>
                <a:moveTo>
                  <a:pt x="10008735" y="11100116"/>
                </a:moveTo>
                <a:lnTo>
                  <a:pt x="10007249" y="11087004"/>
                </a:lnTo>
                <a:cubicBezTo>
                  <a:pt x="10006410" y="11079304"/>
                  <a:pt x="9999589" y="11072290"/>
                  <a:pt x="9991396" y="11073242"/>
                </a:cubicBezTo>
                <a:cubicBezTo>
                  <a:pt x="9983659" y="11074119"/>
                  <a:pt x="9976685" y="11080828"/>
                  <a:pt x="9977637" y="11089100"/>
                </a:cubicBezTo>
                <a:lnTo>
                  <a:pt x="9979124" y="11102212"/>
                </a:lnTo>
                <a:cubicBezTo>
                  <a:pt x="9980001" y="11109912"/>
                  <a:pt x="9986784" y="11116927"/>
                  <a:pt x="9994978" y="11115973"/>
                </a:cubicBezTo>
                <a:cubicBezTo>
                  <a:pt x="10002676" y="11115134"/>
                  <a:pt x="10009688" y="11108388"/>
                  <a:pt x="10008735" y="11100116"/>
                </a:cubicBezTo>
                <a:close/>
                <a:moveTo>
                  <a:pt x="10050390" y="10916043"/>
                </a:moveTo>
                <a:lnTo>
                  <a:pt x="10049056" y="10909678"/>
                </a:lnTo>
                <a:cubicBezTo>
                  <a:pt x="10047417" y="10901901"/>
                  <a:pt x="10038004" y="10897595"/>
                  <a:pt x="10030801" y="10899691"/>
                </a:cubicBezTo>
                <a:cubicBezTo>
                  <a:pt x="10023522" y="10901826"/>
                  <a:pt x="10020169" y="10908534"/>
                  <a:pt x="10020701" y="10915548"/>
                </a:cubicBezTo>
                <a:cubicBezTo>
                  <a:pt x="10019254" y="10915320"/>
                  <a:pt x="10017806" y="10915052"/>
                  <a:pt x="10016319" y="10915395"/>
                </a:cubicBezTo>
                <a:lnTo>
                  <a:pt x="10009917" y="10916729"/>
                </a:lnTo>
                <a:cubicBezTo>
                  <a:pt x="10002142" y="10918369"/>
                  <a:pt x="9996197" y="10925002"/>
                  <a:pt x="9997341" y="10933311"/>
                </a:cubicBezTo>
                <a:cubicBezTo>
                  <a:pt x="9998331" y="10940744"/>
                  <a:pt x="10006067" y="10947567"/>
                  <a:pt x="10013919" y="10945928"/>
                </a:cubicBezTo>
                <a:lnTo>
                  <a:pt x="10020321" y="10944556"/>
                </a:lnTo>
                <a:cubicBezTo>
                  <a:pt x="10026076" y="10943336"/>
                  <a:pt x="10030801" y="10939371"/>
                  <a:pt x="10032401" y="10934035"/>
                </a:cubicBezTo>
                <a:cubicBezTo>
                  <a:pt x="10035069" y="10934797"/>
                  <a:pt x="10037890" y="10935102"/>
                  <a:pt x="10040443" y="10934340"/>
                </a:cubicBezTo>
                <a:cubicBezTo>
                  <a:pt x="10048522" y="10931938"/>
                  <a:pt x="10052029" y="10923820"/>
                  <a:pt x="10050390" y="10916043"/>
                </a:cubicBezTo>
                <a:close/>
                <a:moveTo>
                  <a:pt x="10043911" y="11027349"/>
                </a:moveTo>
                <a:cubicBezTo>
                  <a:pt x="10047797" y="11045835"/>
                  <a:pt x="10075541" y="11035963"/>
                  <a:pt x="10071693" y="11017667"/>
                </a:cubicBezTo>
                <a:cubicBezTo>
                  <a:pt x="10067806" y="10999179"/>
                  <a:pt x="10040061" y="11009090"/>
                  <a:pt x="10043911" y="11027349"/>
                </a:cubicBezTo>
                <a:close/>
                <a:moveTo>
                  <a:pt x="10073903" y="11047970"/>
                </a:moveTo>
                <a:cubicBezTo>
                  <a:pt x="10067311" y="11043587"/>
                  <a:pt x="10057859" y="11045378"/>
                  <a:pt x="10053515" y="11052049"/>
                </a:cubicBezTo>
                <a:cubicBezTo>
                  <a:pt x="10051838" y="11054641"/>
                  <a:pt x="10050161" y="11057195"/>
                  <a:pt x="10048484" y="11059787"/>
                </a:cubicBezTo>
                <a:cubicBezTo>
                  <a:pt x="10044140" y="11066458"/>
                  <a:pt x="10045931" y="11075758"/>
                  <a:pt x="10052561" y="11080180"/>
                </a:cubicBezTo>
                <a:cubicBezTo>
                  <a:pt x="10059154" y="11084564"/>
                  <a:pt x="10068606" y="11082735"/>
                  <a:pt x="10072950" y="11076063"/>
                </a:cubicBezTo>
                <a:lnTo>
                  <a:pt x="10078018" y="11068325"/>
                </a:lnTo>
                <a:cubicBezTo>
                  <a:pt x="10082325" y="11061732"/>
                  <a:pt x="10080534" y="11052430"/>
                  <a:pt x="10073903" y="11047970"/>
                </a:cubicBezTo>
                <a:close/>
                <a:moveTo>
                  <a:pt x="10090823" y="10976956"/>
                </a:moveTo>
                <a:cubicBezTo>
                  <a:pt x="10088232" y="10975279"/>
                  <a:pt x="10085679" y="10973602"/>
                  <a:pt x="10083088" y="10971925"/>
                </a:cubicBezTo>
                <a:cubicBezTo>
                  <a:pt x="10076609" y="10967732"/>
                  <a:pt x="10066320" y="10972077"/>
                  <a:pt x="10063423" y="10978748"/>
                </a:cubicBezTo>
                <a:cubicBezTo>
                  <a:pt x="10059917" y="10986828"/>
                  <a:pt x="10063309" y="10993880"/>
                  <a:pt x="10070206" y="10998417"/>
                </a:cubicBezTo>
                <a:lnTo>
                  <a:pt x="10077943" y="11003448"/>
                </a:lnTo>
                <a:cubicBezTo>
                  <a:pt x="10084421" y="11007680"/>
                  <a:pt x="10094711" y="11003334"/>
                  <a:pt x="10097607" y="10996664"/>
                </a:cubicBezTo>
                <a:cubicBezTo>
                  <a:pt x="10101114" y="10988544"/>
                  <a:pt x="10097759" y="10981492"/>
                  <a:pt x="10090823" y="10976956"/>
                </a:cubicBezTo>
                <a:close/>
                <a:moveTo>
                  <a:pt x="10127980" y="10999370"/>
                </a:moveTo>
                <a:cubicBezTo>
                  <a:pt x="10124094" y="10980844"/>
                  <a:pt x="10096198" y="10990297"/>
                  <a:pt x="10100046" y="11008633"/>
                </a:cubicBezTo>
                <a:cubicBezTo>
                  <a:pt x="10103971" y="11027158"/>
                  <a:pt x="10131830" y="11017704"/>
                  <a:pt x="10127980" y="10999370"/>
                </a:cubicBezTo>
                <a:close/>
                <a:moveTo>
                  <a:pt x="10151914" y="10917187"/>
                </a:moveTo>
                <a:cubicBezTo>
                  <a:pt x="10159117" y="10915014"/>
                  <a:pt x="10162546" y="10905447"/>
                  <a:pt x="10160260" y="10898852"/>
                </a:cubicBezTo>
                <a:cubicBezTo>
                  <a:pt x="10157401" y="10890580"/>
                  <a:pt x="10149360" y="10888141"/>
                  <a:pt x="10141548" y="10889780"/>
                </a:cubicBezTo>
                <a:lnTo>
                  <a:pt x="10135146" y="10891114"/>
                </a:lnTo>
                <a:cubicBezTo>
                  <a:pt x="10127371" y="10892753"/>
                  <a:pt x="10123712" y="10903007"/>
                  <a:pt x="10126075" y="10909830"/>
                </a:cubicBezTo>
                <a:cubicBezTo>
                  <a:pt x="10127866" y="10915014"/>
                  <a:pt x="10131753" y="10917682"/>
                  <a:pt x="10136289" y="10918712"/>
                </a:cubicBezTo>
                <a:cubicBezTo>
                  <a:pt x="10132173" y="10921571"/>
                  <a:pt x="10129467" y="10926336"/>
                  <a:pt x="10130801" y="10932777"/>
                </a:cubicBezTo>
                <a:cubicBezTo>
                  <a:pt x="10134726" y="10951303"/>
                  <a:pt x="10163537" y="10945547"/>
                  <a:pt x="10159649" y="10927021"/>
                </a:cubicBezTo>
                <a:cubicBezTo>
                  <a:pt x="10158545" y="10921951"/>
                  <a:pt x="10155533" y="10918864"/>
                  <a:pt x="10151914" y="10917187"/>
                </a:cubicBezTo>
                <a:close/>
                <a:moveTo>
                  <a:pt x="10198445" y="10952942"/>
                </a:moveTo>
                <a:cubicBezTo>
                  <a:pt x="10194520" y="10934416"/>
                  <a:pt x="10165710" y="10940210"/>
                  <a:pt x="10169597" y="10958735"/>
                </a:cubicBezTo>
                <a:cubicBezTo>
                  <a:pt x="10173483" y="10977262"/>
                  <a:pt x="10202371" y="10971467"/>
                  <a:pt x="10198445" y="10952942"/>
                </a:cubicBezTo>
                <a:close/>
                <a:moveTo>
                  <a:pt x="10203895" y="10851852"/>
                </a:moveTo>
                <a:cubicBezTo>
                  <a:pt x="10203324" y="10849413"/>
                  <a:pt x="10202066" y="10847278"/>
                  <a:pt x="10200504" y="10845410"/>
                </a:cubicBezTo>
                <a:cubicBezTo>
                  <a:pt x="10201227" y="10843276"/>
                  <a:pt x="10201609" y="10841027"/>
                  <a:pt x="10201075" y="10838625"/>
                </a:cubicBezTo>
                <a:cubicBezTo>
                  <a:pt x="10199475" y="10831116"/>
                  <a:pt x="10192234" y="10824865"/>
                  <a:pt x="10184154" y="10826542"/>
                </a:cubicBezTo>
                <a:lnTo>
                  <a:pt x="10177752" y="10827876"/>
                </a:lnTo>
                <a:cubicBezTo>
                  <a:pt x="10170244" y="10829477"/>
                  <a:pt x="10163956" y="10836796"/>
                  <a:pt x="10165672" y="10844801"/>
                </a:cubicBezTo>
                <a:cubicBezTo>
                  <a:pt x="10165672" y="10844801"/>
                  <a:pt x="10165710" y="10844839"/>
                  <a:pt x="10165710" y="10844876"/>
                </a:cubicBezTo>
                <a:cubicBezTo>
                  <a:pt x="10159117" y="10847240"/>
                  <a:pt x="10154124" y="10854025"/>
                  <a:pt x="10155763" y="10861230"/>
                </a:cubicBezTo>
                <a:cubicBezTo>
                  <a:pt x="10157515" y="10868853"/>
                  <a:pt x="10164833" y="10874724"/>
                  <a:pt x="10172874" y="10873046"/>
                </a:cubicBezTo>
                <a:lnTo>
                  <a:pt x="10192043" y="10869006"/>
                </a:lnTo>
                <a:cubicBezTo>
                  <a:pt x="10199627" y="10867404"/>
                  <a:pt x="10205725" y="10859705"/>
                  <a:pt x="10203895" y="10851852"/>
                </a:cubicBezTo>
                <a:close/>
                <a:moveTo>
                  <a:pt x="10308888" y="10666408"/>
                </a:moveTo>
                <a:cubicBezTo>
                  <a:pt x="10307972" y="10657793"/>
                  <a:pt x="10301570" y="10652951"/>
                  <a:pt x="10293301" y="10652646"/>
                </a:cubicBezTo>
                <a:lnTo>
                  <a:pt x="10286783" y="10652380"/>
                </a:lnTo>
                <a:cubicBezTo>
                  <a:pt x="10284992" y="10652303"/>
                  <a:pt x="10283316" y="10652799"/>
                  <a:pt x="10281678" y="10653562"/>
                </a:cubicBezTo>
                <a:cubicBezTo>
                  <a:pt x="10279810" y="10651846"/>
                  <a:pt x="10278171" y="10649864"/>
                  <a:pt x="10275160" y="10649177"/>
                </a:cubicBezTo>
                <a:cubicBezTo>
                  <a:pt x="10268378" y="10647654"/>
                  <a:pt x="10263537" y="10650512"/>
                  <a:pt x="10260869" y="10654972"/>
                </a:cubicBezTo>
                <a:cubicBezTo>
                  <a:pt x="10259383" y="10655392"/>
                  <a:pt x="10258201" y="10656383"/>
                  <a:pt x="10256906" y="10657183"/>
                </a:cubicBezTo>
                <a:cubicBezTo>
                  <a:pt x="10252637" y="10649331"/>
                  <a:pt x="10242157" y="10646281"/>
                  <a:pt x="10235527" y="10650093"/>
                </a:cubicBezTo>
                <a:cubicBezTo>
                  <a:pt x="10231830" y="10642774"/>
                  <a:pt x="10226571" y="10635913"/>
                  <a:pt x="10219673" y="10634731"/>
                </a:cubicBezTo>
                <a:cubicBezTo>
                  <a:pt x="10209879" y="10633054"/>
                  <a:pt x="10196616" y="10635494"/>
                  <a:pt x="10189833" y="10643232"/>
                </a:cubicBezTo>
                <a:cubicBezTo>
                  <a:pt x="10181829" y="10635913"/>
                  <a:pt x="10165252" y="10638886"/>
                  <a:pt x="10164681" y="10653066"/>
                </a:cubicBezTo>
                <a:cubicBezTo>
                  <a:pt x="10164224" y="10664769"/>
                  <a:pt x="10175275" y="10669609"/>
                  <a:pt x="10183963" y="10667170"/>
                </a:cubicBezTo>
                <a:cubicBezTo>
                  <a:pt x="10183963" y="10667361"/>
                  <a:pt x="10183963" y="10667589"/>
                  <a:pt x="10183963" y="10667779"/>
                </a:cubicBezTo>
                <a:cubicBezTo>
                  <a:pt x="10179734" y="10670296"/>
                  <a:pt x="10176913" y="10674756"/>
                  <a:pt x="10176722" y="10680168"/>
                </a:cubicBezTo>
                <a:lnTo>
                  <a:pt x="10176190" y="10693242"/>
                </a:lnTo>
                <a:cubicBezTo>
                  <a:pt x="10175961" y="10698884"/>
                  <a:pt x="10179848" y="10704374"/>
                  <a:pt x="10184954" y="10706736"/>
                </a:cubicBezTo>
                <a:cubicBezTo>
                  <a:pt x="10177638" y="10707384"/>
                  <a:pt x="10171311" y="10712569"/>
                  <a:pt x="10173256" y="10721794"/>
                </a:cubicBezTo>
                <a:cubicBezTo>
                  <a:pt x="10173522" y="10723090"/>
                  <a:pt x="10174246" y="10723966"/>
                  <a:pt x="10174779" y="10725033"/>
                </a:cubicBezTo>
                <a:cubicBezTo>
                  <a:pt x="10173865" y="10725720"/>
                  <a:pt x="10172912" y="10726215"/>
                  <a:pt x="10172112" y="10727168"/>
                </a:cubicBezTo>
                <a:cubicBezTo>
                  <a:pt x="10167501" y="10732772"/>
                  <a:pt x="10167424" y="10743520"/>
                  <a:pt x="10174131" y="10747866"/>
                </a:cubicBezTo>
                <a:lnTo>
                  <a:pt x="10181868" y="10752897"/>
                </a:lnTo>
                <a:cubicBezTo>
                  <a:pt x="10182706" y="10753470"/>
                  <a:pt x="10183697" y="10753736"/>
                  <a:pt x="10184611" y="10754156"/>
                </a:cubicBezTo>
                <a:cubicBezTo>
                  <a:pt x="10182554" y="10755147"/>
                  <a:pt x="10180381" y="10756100"/>
                  <a:pt x="10178933" y="10758119"/>
                </a:cubicBezTo>
                <a:cubicBezTo>
                  <a:pt x="10174474" y="10764486"/>
                  <a:pt x="10175847" y="10774243"/>
                  <a:pt x="10182515" y="10778628"/>
                </a:cubicBezTo>
                <a:lnTo>
                  <a:pt x="10190252" y="10783697"/>
                </a:lnTo>
                <a:cubicBezTo>
                  <a:pt x="10192195" y="10784955"/>
                  <a:pt x="10194482" y="10784726"/>
                  <a:pt x="10196693" y="10785069"/>
                </a:cubicBezTo>
                <a:cubicBezTo>
                  <a:pt x="10196959" y="10787166"/>
                  <a:pt x="10197607" y="10789224"/>
                  <a:pt x="10198788" y="10791054"/>
                </a:cubicBezTo>
                <a:cubicBezTo>
                  <a:pt x="10200770" y="10794141"/>
                  <a:pt x="10203781" y="10796085"/>
                  <a:pt x="10207097" y="10797115"/>
                </a:cubicBezTo>
                <a:cubicBezTo>
                  <a:pt x="10201647" y="10800088"/>
                  <a:pt x="10197607" y="10805882"/>
                  <a:pt x="10199208" y="10813582"/>
                </a:cubicBezTo>
                <a:cubicBezTo>
                  <a:pt x="10203095" y="10832069"/>
                  <a:pt x="10231296" y="10823607"/>
                  <a:pt x="10227409" y="10805157"/>
                </a:cubicBezTo>
                <a:cubicBezTo>
                  <a:pt x="10226341" y="10800011"/>
                  <a:pt x="10223293" y="10797153"/>
                  <a:pt x="10219673" y="10795780"/>
                </a:cubicBezTo>
                <a:cubicBezTo>
                  <a:pt x="10219749" y="10795742"/>
                  <a:pt x="10219825" y="10795742"/>
                  <a:pt x="10219902" y="10795705"/>
                </a:cubicBezTo>
                <a:lnTo>
                  <a:pt x="10228019" y="10790558"/>
                </a:lnTo>
                <a:cubicBezTo>
                  <a:pt x="10234993" y="10786137"/>
                  <a:pt x="10237089" y="10776341"/>
                  <a:pt x="10232668" y="10769441"/>
                </a:cubicBezTo>
                <a:cubicBezTo>
                  <a:pt x="10228209" y="10762427"/>
                  <a:pt x="10218529" y="10760369"/>
                  <a:pt x="10211555" y="10764791"/>
                </a:cubicBezTo>
                <a:lnTo>
                  <a:pt x="10211555" y="10764791"/>
                </a:lnTo>
                <a:cubicBezTo>
                  <a:pt x="10210527" y="10762770"/>
                  <a:pt x="10209154" y="10760902"/>
                  <a:pt x="10207173" y="10759606"/>
                </a:cubicBezTo>
                <a:lnTo>
                  <a:pt x="10202066" y="10756291"/>
                </a:lnTo>
                <a:cubicBezTo>
                  <a:pt x="10211555" y="10759378"/>
                  <a:pt x="10223332" y="10754270"/>
                  <a:pt x="10220778" y="10742149"/>
                </a:cubicBezTo>
                <a:cubicBezTo>
                  <a:pt x="10218606" y="10731818"/>
                  <a:pt x="10208393" y="10728159"/>
                  <a:pt x="10200541" y="10730141"/>
                </a:cubicBezTo>
                <a:lnTo>
                  <a:pt x="10200161" y="10729912"/>
                </a:lnTo>
                <a:cubicBezTo>
                  <a:pt x="10202409" y="10727396"/>
                  <a:pt x="10203591" y="10723852"/>
                  <a:pt x="10202600" y="10719239"/>
                </a:cubicBezTo>
                <a:cubicBezTo>
                  <a:pt x="10201266" y="10712949"/>
                  <a:pt x="10196922" y="10709291"/>
                  <a:pt x="10191967" y="10707652"/>
                </a:cubicBezTo>
                <a:cubicBezTo>
                  <a:pt x="10193986" y="10707423"/>
                  <a:pt x="10195931" y="10707004"/>
                  <a:pt x="10197607" y="10706127"/>
                </a:cubicBezTo>
                <a:cubicBezTo>
                  <a:pt x="10200847" y="10709023"/>
                  <a:pt x="10204772" y="10711158"/>
                  <a:pt x="10209536" y="10712226"/>
                </a:cubicBezTo>
                <a:cubicBezTo>
                  <a:pt x="10217005" y="10713903"/>
                  <a:pt x="10223903" y="10711921"/>
                  <a:pt x="10229466" y="10707918"/>
                </a:cubicBezTo>
                <a:cubicBezTo>
                  <a:pt x="10231296" y="10708985"/>
                  <a:pt x="10233392" y="10709671"/>
                  <a:pt x="10235717" y="10709748"/>
                </a:cubicBezTo>
                <a:lnTo>
                  <a:pt x="10242234" y="10710014"/>
                </a:lnTo>
                <a:cubicBezTo>
                  <a:pt x="10244025" y="10710091"/>
                  <a:pt x="10245816" y="10709786"/>
                  <a:pt x="10247530" y="10709214"/>
                </a:cubicBezTo>
                <a:cubicBezTo>
                  <a:pt x="10242957" y="10712226"/>
                  <a:pt x="10240023" y="10718248"/>
                  <a:pt x="10240519" y="10723356"/>
                </a:cubicBezTo>
                <a:cubicBezTo>
                  <a:pt x="10241319" y="10732124"/>
                  <a:pt x="10248560" y="10736316"/>
                  <a:pt x="10256525" y="10736621"/>
                </a:cubicBezTo>
                <a:lnTo>
                  <a:pt x="10263042" y="10736888"/>
                </a:lnTo>
                <a:cubicBezTo>
                  <a:pt x="10263423" y="10736888"/>
                  <a:pt x="10263728" y="10736659"/>
                  <a:pt x="10264071" y="10736621"/>
                </a:cubicBezTo>
                <a:cubicBezTo>
                  <a:pt x="10262585" y="10739328"/>
                  <a:pt x="10260946" y="10741958"/>
                  <a:pt x="10260183" y="10745007"/>
                </a:cubicBezTo>
                <a:cubicBezTo>
                  <a:pt x="10259078" y="10749276"/>
                  <a:pt x="10260450" y="10753813"/>
                  <a:pt x="10263080" y="10757396"/>
                </a:cubicBezTo>
                <a:cubicBezTo>
                  <a:pt x="10260793" y="10757205"/>
                  <a:pt x="10258430" y="10757243"/>
                  <a:pt x="10256030" y="10757891"/>
                </a:cubicBezTo>
                <a:cubicBezTo>
                  <a:pt x="10248636" y="10759912"/>
                  <a:pt x="10242500" y="10767078"/>
                  <a:pt x="10244482" y="10775196"/>
                </a:cubicBezTo>
                <a:cubicBezTo>
                  <a:pt x="10245778" y="10780457"/>
                  <a:pt x="10250046" y="10785184"/>
                  <a:pt x="10255344" y="10786671"/>
                </a:cubicBezTo>
                <a:cubicBezTo>
                  <a:pt x="10258773" y="10790672"/>
                  <a:pt x="10264414" y="10793036"/>
                  <a:pt x="10269558" y="10791779"/>
                </a:cubicBezTo>
                <a:cubicBezTo>
                  <a:pt x="10271960" y="10791168"/>
                  <a:pt x="10273941" y="10790024"/>
                  <a:pt x="10275694" y="10788615"/>
                </a:cubicBezTo>
                <a:cubicBezTo>
                  <a:pt x="10281220" y="10790101"/>
                  <a:pt x="10287127" y="10788729"/>
                  <a:pt x="10291052" y="10783773"/>
                </a:cubicBezTo>
                <a:cubicBezTo>
                  <a:pt x="10295626" y="10777942"/>
                  <a:pt x="10295244" y="10767459"/>
                  <a:pt x="10288576" y="10763113"/>
                </a:cubicBezTo>
                <a:lnTo>
                  <a:pt x="10284192" y="10760254"/>
                </a:lnTo>
                <a:cubicBezTo>
                  <a:pt x="10286937" y="10758196"/>
                  <a:pt x="10289108" y="10755337"/>
                  <a:pt x="10290062" y="10751640"/>
                </a:cubicBezTo>
                <a:cubicBezTo>
                  <a:pt x="10290099" y="10751411"/>
                  <a:pt x="10290138" y="10751258"/>
                  <a:pt x="10290214" y="10751068"/>
                </a:cubicBezTo>
                <a:cubicBezTo>
                  <a:pt x="10290252" y="10750992"/>
                  <a:pt x="10290252" y="10750954"/>
                  <a:pt x="10290290" y="10750915"/>
                </a:cubicBezTo>
                <a:cubicBezTo>
                  <a:pt x="10290367" y="10750840"/>
                  <a:pt x="10290328" y="10750877"/>
                  <a:pt x="10290442" y="10750801"/>
                </a:cubicBezTo>
                <a:cubicBezTo>
                  <a:pt x="10291281" y="10750229"/>
                  <a:pt x="10292158" y="10749772"/>
                  <a:pt x="10293110" y="10749353"/>
                </a:cubicBezTo>
                <a:cubicBezTo>
                  <a:pt x="10300504" y="10745655"/>
                  <a:pt x="10301685" y="10734525"/>
                  <a:pt x="10297531" y="10728198"/>
                </a:cubicBezTo>
                <a:cubicBezTo>
                  <a:pt x="10292576" y="10720612"/>
                  <a:pt x="10283774" y="10720078"/>
                  <a:pt x="10276380" y="10723775"/>
                </a:cubicBezTo>
                <a:cubicBezTo>
                  <a:pt x="10276189" y="10723852"/>
                  <a:pt x="10276113" y="10724042"/>
                  <a:pt x="10275923" y="10724156"/>
                </a:cubicBezTo>
                <a:cubicBezTo>
                  <a:pt x="10276113" y="10723051"/>
                  <a:pt x="10276419" y="10721946"/>
                  <a:pt x="10276303" y="10720878"/>
                </a:cubicBezTo>
                <a:cubicBezTo>
                  <a:pt x="10275503" y="10712111"/>
                  <a:pt x="10268262" y="10707918"/>
                  <a:pt x="10260298" y="10707613"/>
                </a:cubicBezTo>
                <a:lnTo>
                  <a:pt x="10253780" y="10707346"/>
                </a:lnTo>
                <a:cubicBezTo>
                  <a:pt x="10252790" y="10707309"/>
                  <a:pt x="10251837" y="10707423"/>
                  <a:pt x="10250923" y="10707652"/>
                </a:cubicBezTo>
                <a:cubicBezTo>
                  <a:pt x="10254887" y="10705211"/>
                  <a:pt x="10257744" y="10701094"/>
                  <a:pt x="10257821" y="10696216"/>
                </a:cubicBezTo>
                <a:cubicBezTo>
                  <a:pt x="10257859" y="10693699"/>
                  <a:pt x="10257096" y="10691337"/>
                  <a:pt x="10256067" y="10689164"/>
                </a:cubicBezTo>
                <a:cubicBezTo>
                  <a:pt x="10257173" y="10689812"/>
                  <a:pt x="10258239" y="10690537"/>
                  <a:pt x="10259573" y="10690841"/>
                </a:cubicBezTo>
                <a:cubicBezTo>
                  <a:pt x="10262165" y="10691412"/>
                  <a:pt x="10264833" y="10691260"/>
                  <a:pt x="10267387" y="10690612"/>
                </a:cubicBezTo>
                <a:cubicBezTo>
                  <a:pt x="10268453" y="10695529"/>
                  <a:pt x="10271540" y="10699761"/>
                  <a:pt x="10276990" y="10701628"/>
                </a:cubicBezTo>
                <a:cubicBezTo>
                  <a:pt x="10284154" y="10704068"/>
                  <a:pt x="10294597" y="10700218"/>
                  <a:pt x="10296426" y="10692099"/>
                </a:cubicBezTo>
                <a:lnTo>
                  <a:pt x="10297912" y="10685467"/>
                </a:lnTo>
                <a:cubicBezTo>
                  <a:pt x="10298217" y="10684056"/>
                  <a:pt x="10297569" y="10682798"/>
                  <a:pt x="10297569" y="10681387"/>
                </a:cubicBezTo>
                <a:cubicBezTo>
                  <a:pt x="10304162" y="10680054"/>
                  <a:pt x="10309574" y="10672926"/>
                  <a:pt x="10308888" y="10666408"/>
                </a:cubicBezTo>
                <a:close/>
                <a:moveTo>
                  <a:pt x="10325351" y="10583234"/>
                </a:moveTo>
                <a:cubicBezTo>
                  <a:pt x="10325656" y="10575534"/>
                  <a:pt x="10318872" y="10568024"/>
                  <a:pt x="10311022" y="10568176"/>
                </a:cubicBezTo>
                <a:cubicBezTo>
                  <a:pt x="10302942" y="10568330"/>
                  <a:pt x="10296274" y="10574275"/>
                  <a:pt x="10295969" y="10582509"/>
                </a:cubicBezTo>
                <a:lnTo>
                  <a:pt x="10295701" y="10589028"/>
                </a:lnTo>
                <a:cubicBezTo>
                  <a:pt x="10295397" y="10596728"/>
                  <a:pt x="10302181" y="10604237"/>
                  <a:pt x="10310031" y="10604084"/>
                </a:cubicBezTo>
                <a:cubicBezTo>
                  <a:pt x="10318110" y="10603932"/>
                  <a:pt x="10324779" y="10597947"/>
                  <a:pt x="10325084" y="10589752"/>
                </a:cubicBezTo>
                <a:lnTo>
                  <a:pt x="10325351" y="10583234"/>
                </a:lnTo>
                <a:close/>
                <a:moveTo>
                  <a:pt x="10408583" y="10595660"/>
                </a:moveTo>
                <a:cubicBezTo>
                  <a:pt x="10410335" y="10587846"/>
                  <a:pt x="10402905" y="10579231"/>
                  <a:pt x="10395244" y="10578660"/>
                </a:cubicBezTo>
                <a:cubicBezTo>
                  <a:pt x="10389299" y="10578201"/>
                  <a:pt x="10384764" y="10580718"/>
                  <a:pt x="10381716" y="10584796"/>
                </a:cubicBezTo>
                <a:cubicBezTo>
                  <a:pt x="10379428" y="10580642"/>
                  <a:pt x="10375580" y="10577326"/>
                  <a:pt x="10370702" y="10577135"/>
                </a:cubicBezTo>
                <a:lnTo>
                  <a:pt x="10364184" y="10576868"/>
                </a:lnTo>
                <a:cubicBezTo>
                  <a:pt x="10356259" y="10576562"/>
                  <a:pt x="10348902" y="10581670"/>
                  <a:pt x="10348027" y="10589942"/>
                </a:cubicBezTo>
                <a:cubicBezTo>
                  <a:pt x="10347227" y="10597451"/>
                  <a:pt x="10353134" y="10605799"/>
                  <a:pt x="10361136" y="10606105"/>
                </a:cubicBezTo>
                <a:lnTo>
                  <a:pt x="10367653" y="10606371"/>
                </a:lnTo>
                <a:cubicBezTo>
                  <a:pt x="10371082" y="10606485"/>
                  <a:pt x="10374284" y="10605457"/>
                  <a:pt x="10377028" y="10603741"/>
                </a:cubicBezTo>
                <a:cubicBezTo>
                  <a:pt x="10378438" y="10609802"/>
                  <a:pt x="10384155" y="10615176"/>
                  <a:pt x="10390137" y="10615634"/>
                </a:cubicBezTo>
                <a:cubicBezTo>
                  <a:pt x="10399094" y="10616320"/>
                  <a:pt x="10405267" y="10610679"/>
                  <a:pt x="10407135" y="10602293"/>
                </a:cubicBezTo>
                <a:lnTo>
                  <a:pt x="10408583" y="10595660"/>
                </a:lnTo>
                <a:close/>
                <a:moveTo>
                  <a:pt x="10451304" y="10510694"/>
                </a:moveTo>
                <a:cubicBezTo>
                  <a:pt x="10447035" y="10501508"/>
                  <a:pt x="10443758" y="10490301"/>
                  <a:pt x="10435488" y="10483821"/>
                </a:cubicBezTo>
                <a:cubicBezTo>
                  <a:pt x="10434383" y="10482944"/>
                  <a:pt x="10433240" y="10482258"/>
                  <a:pt x="10432097" y="10481610"/>
                </a:cubicBezTo>
                <a:lnTo>
                  <a:pt x="10429162" y="10478447"/>
                </a:lnTo>
                <a:cubicBezTo>
                  <a:pt x="10423788" y="10472615"/>
                  <a:pt x="10413613" y="10473453"/>
                  <a:pt x="10408392" y="10478943"/>
                </a:cubicBezTo>
                <a:cubicBezTo>
                  <a:pt x="10407973" y="10479362"/>
                  <a:pt x="10407669" y="10479857"/>
                  <a:pt x="10407287" y="10480314"/>
                </a:cubicBezTo>
                <a:cubicBezTo>
                  <a:pt x="10405229" y="10480962"/>
                  <a:pt x="10403171" y="10481648"/>
                  <a:pt x="10401189" y="10482449"/>
                </a:cubicBezTo>
                <a:cubicBezTo>
                  <a:pt x="10398674" y="10483478"/>
                  <a:pt x="10396502" y="10485384"/>
                  <a:pt x="10394825" y="10487634"/>
                </a:cubicBezTo>
                <a:cubicBezTo>
                  <a:pt x="10392882" y="10488052"/>
                  <a:pt x="10391090" y="10488739"/>
                  <a:pt x="10389794" y="10489959"/>
                </a:cubicBezTo>
                <a:cubicBezTo>
                  <a:pt x="10385336" y="10494037"/>
                  <a:pt x="10381562" y="10497925"/>
                  <a:pt x="10379848" y="10503910"/>
                </a:cubicBezTo>
                <a:cubicBezTo>
                  <a:pt x="10379048" y="10506577"/>
                  <a:pt x="10378780" y="10508560"/>
                  <a:pt x="10378933" y="10511457"/>
                </a:cubicBezTo>
                <a:cubicBezTo>
                  <a:pt x="10379086" y="10515079"/>
                  <a:pt x="10377180" y="10516107"/>
                  <a:pt x="10380229" y="10511419"/>
                </a:cubicBezTo>
                <a:cubicBezTo>
                  <a:pt x="10375884" y="10518052"/>
                  <a:pt x="10375694" y="10526704"/>
                  <a:pt x="10382287" y="10532117"/>
                </a:cubicBezTo>
                <a:cubicBezTo>
                  <a:pt x="10384612" y="10534023"/>
                  <a:pt x="10387812" y="10534786"/>
                  <a:pt x="10391090" y="10534938"/>
                </a:cubicBezTo>
                <a:cubicBezTo>
                  <a:pt x="10393796" y="10537911"/>
                  <a:pt x="10397378" y="10539817"/>
                  <a:pt x="10401228" y="10539969"/>
                </a:cubicBezTo>
                <a:cubicBezTo>
                  <a:pt x="10403019" y="10541799"/>
                  <a:pt x="10405001" y="10543477"/>
                  <a:pt x="10406753" y="10545344"/>
                </a:cubicBezTo>
                <a:cubicBezTo>
                  <a:pt x="10413765" y="10552663"/>
                  <a:pt x="10424017" y="10548280"/>
                  <a:pt x="10428476" y="10540808"/>
                </a:cubicBezTo>
                <a:cubicBezTo>
                  <a:pt x="10430724" y="10537721"/>
                  <a:pt x="10431677" y="10533756"/>
                  <a:pt x="10430419" y="10529449"/>
                </a:cubicBezTo>
                <a:cubicBezTo>
                  <a:pt x="10430381" y="10529067"/>
                  <a:pt x="10430344" y="10528687"/>
                  <a:pt x="10430305" y="10528305"/>
                </a:cubicBezTo>
                <a:cubicBezTo>
                  <a:pt x="10441167" y="10534023"/>
                  <a:pt x="10457745" y="10524531"/>
                  <a:pt x="10451304" y="10510694"/>
                </a:cubicBezTo>
                <a:close/>
                <a:moveTo>
                  <a:pt x="10483011" y="10439833"/>
                </a:moveTo>
                <a:cubicBezTo>
                  <a:pt x="10480763" y="10433658"/>
                  <a:pt x="10475922" y="10431485"/>
                  <a:pt x="10470206" y="10429541"/>
                </a:cubicBezTo>
                <a:cubicBezTo>
                  <a:pt x="10474702" y="10431066"/>
                  <a:pt x="10469786" y="10429274"/>
                  <a:pt x="10468911" y="10428854"/>
                </a:cubicBezTo>
                <a:cubicBezTo>
                  <a:pt x="10467767" y="10428359"/>
                  <a:pt x="10466700" y="10427711"/>
                  <a:pt x="10465595" y="10427215"/>
                </a:cubicBezTo>
                <a:cubicBezTo>
                  <a:pt x="10465404" y="10427101"/>
                  <a:pt x="10465329" y="10427063"/>
                  <a:pt x="10465175" y="10426987"/>
                </a:cubicBezTo>
                <a:cubicBezTo>
                  <a:pt x="10464870" y="10426758"/>
                  <a:pt x="10464527" y="10426492"/>
                  <a:pt x="10464223" y="10426224"/>
                </a:cubicBezTo>
                <a:cubicBezTo>
                  <a:pt x="10461213" y="10419173"/>
                  <a:pt x="10452447" y="10415590"/>
                  <a:pt x="10445320" y="10418144"/>
                </a:cubicBezTo>
                <a:cubicBezTo>
                  <a:pt x="10437242" y="10421041"/>
                  <a:pt x="10433658" y="10429808"/>
                  <a:pt x="10436097" y="10437699"/>
                </a:cubicBezTo>
                <a:cubicBezTo>
                  <a:pt x="10436365" y="10438536"/>
                  <a:pt x="10436822" y="10439223"/>
                  <a:pt x="10437165" y="10439986"/>
                </a:cubicBezTo>
                <a:cubicBezTo>
                  <a:pt x="10433315" y="10442882"/>
                  <a:pt x="10430763" y="10447533"/>
                  <a:pt x="10430801" y="10452221"/>
                </a:cubicBezTo>
                <a:cubicBezTo>
                  <a:pt x="10430344" y="10451154"/>
                  <a:pt x="10429429" y="10450354"/>
                  <a:pt x="10428628" y="10449439"/>
                </a:cubicBezTo>
                <a:cubicBezTo>
                  <a:pt x="10428628" y="10449248"/>
                  <a:pt x="10428742" y="10449057"/>
                  <a:pt x="10428704" y="10448829"/>
                </a:cubicBezTo>
                <a:cubicBezTo>
                  <a:pt x="10427599" y="10441129"/>
                  <a:pt x="10424665" y="10433772"/>
                  <a:pt x="10417386" y="10429922"/>
                </a:cubicBezTo>
                <a:cubicBezTo>
                  <a:pt x="10410983" y="10426530"/>
                  <a:pt x="10404238" y="10426872"/>
                  <a:pt x="10397417" y="10428436"/>
                </a:cubicBezTo>
                <a:cubicBezTo>
                  <a:pt x="10397569" y="10427979"/>
                  <a:pt x="10397835" y="10427559"/>
                  <a:pt x="10397950" y="10427101"/>
                </a:cubicBezTo>
                <a:cubicBezTo>
                  <a:pt x="10398293" y="10425692"/>
                  <a:pt x="10398446" y="10424319"/>
                  <a:pt x="10398560" y="10422946"/>
                </a:cubicBezTo>
                <a:lnTo>
                  <a:pt x="10400275" y="10418829"/>
                </a:lnTo>
                <a:cubicBezTo>
                  <a:pt x="10403476" y="10411206"/>
                  <a:pt x="10398293" y="10401982"/>
                  <a:pt x="10390823" y="10399390"/>
                </a:cubicBezTo>
                <a:cubicBezTo>
                  <a:pt x="10390214" y="10399199"/>
                  <a:pt x="10389642" y="10399122"/>
                  <a:pt x="10389032" y="10398970"/>
                </a:cubicBezTo>
                <a:cubicBezTo>
                  <a:pt x="10387546" y="10397294"/>
                  <a:pt x="10386021" y="10395653"/>
                  <a:pt x="10384383" y="10394130"/>
                </a:cubicBezTo>
                <a:cubicBezTo>
                  <a:pt x="10382325" y="10392186"/>
                  <a:pt x="10379582" y="10390965"/>
                  <a:pt x="10376723" y="10390317"/>
                </a:cubicBezTo>
                <a:cubicBezTo>
                  <a:pt x="10375503" y="10388678"/>
                  <a:pt x="10374055" y="10387269"/>
                  <a:pt x="10372378" y="10386582"/>
                </a:cubicBezTo>
                <a:cubicBezTo>
                  <a:pt x="10366548" y="10384143"/>
                  <a:pt x="10361289" y="10382236"/>
                  <a:pt x="10354886" y="10383189"/>
                </a:cubicBezTo>
                <a:cubicBezTo>
                  <a:pt x="10352066" y="10383609"/>
                  <a:pt x="10350122" y="10384218"/>
                  <a:pt x="10347493" y="10385553"/>
                </a:cubicBezTo>
                <a:cubicBezTo>
                  <a:pt x="10356259" y="10378806"/>
                  <a:pt x="10355420" y="10360738"/>
                  <a:pt x="10340938" y="10357460"/>
                </a:cubicBezTo>
                <a:cubicBezTo>
                  <a:pt x="10339375" y="10357116"/>
                  <a:pt x="10338118" y="10357307"/>
                  <a:pt x="10336745" y="10357383"/>
                </a:cubicBezTo>
                <a:cubicBezTo>
                  <a:pt x="10341204" y="10346367"/>
                  <a:pt x="10332554" y="10331082"/>
                  <a:pt x="10318758" y="10336723"/>
                </a:cubicBezTo>
                <a:cubicBezTo>
                  <a:pt x="10301685" y="10343736"/>
                  <a:pt x="10309078" y="10369543"/>
                  <a:pt x="10325161" y="10366380"/>
                </a:cubicBezTo>
                <a:cubicBezTo>
                  <a:pt x="10322797" y="10373316"/>
                  <a:pt x="10325008" y="10381855"/>
                  <a:pt x="10332402" y="10385819"/>
                </a:cubicBezTo>
                <a:lnTo>
                  <a:pt x="10318797" y="10385286"/>
                </a:lnTo>
                <a:cubicBezTo>
                  <a:pt x="10311136" y="10384980"/>
                  <a:pt x="10303324" y="10390927"/>
                  <a:pt x="10303171" y="10399008"/>
                </a:cubicBezTo>
                <a:cubicBezTo>
                  <a:pt x="10303019" y="10406823"/>
                  <a:pt x="10308659" y="10414294"/>
                  <a:pt x="10316890" y="10414637"/>
                </a:cubicBezTo>
                <a:lnTo>
                  <a:pt x="10330954" y="10415208"/>
                </a:lnTo>
                <a:cubicBezTo>
                  <a:pt x="10330915" y="10415628"/>
                  <a:pt x="10330763" y="10415971"/>
                  <a:pt x="10330725" y="10416390"/>
                </a:cubicBezTo>
                <a:cubicBezTo>
                  <a:pt x="10330572" y="10417115"/>
                  <a:pt x="10330420" y="10417801"/>
                  <a:pt x="10330229" y="10418487"/>
                </a:cubicBezTo>
                <a:cubicBezTo>
                  <a:pt x="10329161" y="10421118"/>
                  <a:pt x="10328438" y="10423937"/>
                  <a:pt x="10327370" y="10426567"/>
                </a:cubicBezTo>
                <a:cubicBezTo>
                  <a:pt x="10324284" y="10434344"/>
                  <a:pt x="10329086" y="10440672"/>
                  <a:pt x="10335641" y="10443530"/>
                </a:cubicBezTo>
                <a:cubicBezTo>
                  <a:pt x="10335184" y="10447304"/>
                  <a:pt x="10335945" y="10451002"/>
                  <a:pt x="10338156" y="10454051"/>
                </a:cubicBezTo>
                <a:cubicBezTo>
                  <a:pt x="10333583" y="10455424"/>
                  <a:pt x="10329657" y="10458702"/>
                  <a:pt x="10327713" y="10463390"/>
                </a:cubicBezTo>
                <a:cubicBezTo>
                  <a:pt x="10326495" y="10466325"/>
                  <a:pt x="10325236" y="10469298"/>
                  <a:pt x="10324017" y="10472233"/>
                </a:cubicBezTo>
                <a:cubicBezTo>
                  <a:pt x="10323865" y="10472615"/>
                  <a:pt x="10323941" y="10473034"/>
                  <a:pt x="10323827" y="10473453"/>
                </a:cubicBezTo>
                <a:cubicBezTo>
                  <a:pt x="10317920" y="10474483"/>
                  <a:pt x="10313881" y="10479057"/>
                  <a:pt x="10312394" y="10484393"/>
                </a:cubicBezTo>
                <a:cubicBezTo>
                  <a:pt x="10310374" y="10483707"/>
                  <a:pt x="10308316" y="10483517"/>
                  <a:pt x="10306181" y="10483631"/>
                </a:cubicBezTo>
                <a:cubicBezTo>
                  <a:pt x="10304390" y="10482221"/>
                  <a:pt x="10302333" y="10481039"/>
                  <a:pt x="10299856" y="10480467"/>
                </a:cubicBezTo>
                <a:lnTo>
                  <a:pt x="10286594" y="10477493"/>
                </a:lnTo>
                <a:cubicBezTo>
                  <a:pt x="10278781" y="10475740"/>
                  <a:pt x="10269863" y="10481687"/>
                  <a:pt x="10268719" y="10489691"/>
                </a:cubicBezTo>
                <a:cubicBezTo>
                  <a:pt x="10268339" y="10492246"/>
                  <a:pt x="10268644" y="10494724"/>
                  <a:pt x="10269330" y="10496972"/>
                </a:cubicBezTo>
                <a:cubicBezTo>
                  <a:pt x="10265785" y="10499755"/>
                  <a:pt x="10262851" y="10503338"/>
                  <a:pt x="10260831" y="10508027"/>
                </a:cubicBezTo>
                <a:cubicBezTo>
                  <a:pt x="10257706" y="10515345"/>
                  <a:pt x="10258469" y="10522778"/>
                  <a:pt x="10261517" y="10529258"/>
                </a:cubicBezTo>
                <a:cubicBezTo>
                  <a:pt x="10260069" y="10530935"/>
                  <a:pt x="10258964" y="10532956"/>
                  <a:pt x="10258430" y="10535281"/>
                </a:cubicBezTo>
                <a:lnTo>
                  <a:pt x="10256944" y="10541913"/>
                </a:lnTo>
                <a:cubicBezTo>
                  <a:pt x="10256525" y="10543743"/>
                  <a:pt x="10256525" y="10545650"/>
                  <a:pt x="10256792" y="10547478"/>
                </a:cubicBezTo>
                <a:cubicBezTo>
                  <a:pt x="10254582" y="10542256"/>
                  <a:pt x="10248941" y="10538102"/>
                  <a:pt x="10243644" y="10537644"/>
                </a:cubicBezTo>
                <a:cubicBezTo>
                  <a:pt x="10234536" y="10536844"/>
                  <a:pt x="10228895" y="10543438"/>
                  <a:pt x="10227066" y="10551558"/>
                </a:cubicBezTo>
                <a:lnTo>
                  <a:pt x="10225580" y="10558190"/>
                </a:lnTo>
                <a:cubicBezTo>
                  <a:pt x="10223750" y="10566271"/>
                  <a:pt x="10232020" y="10574086"/>
                  <a:pt x="10239489" y="10574771"/>
                </a:cubicBezTo>
                <a:cubicBezTo>
                  <a:pt x="10248598" y="10575571"/>
                  <a:pt x="10254239" y="10568978"/>
                  <a:pt x="10256067" y="10560858"/>
                </a:cubicBezTo>
                <a:lnTo>
                  <a:pt x="10257553" y="10554225"/>
                </a:lnTo>
                <a:cubicBezTo>
                  <a:pt x="10257782" y="10553234"/>
                  <a:pt x="10257859" y="10552206"/>
                  <a:pt x="10257782" y="10551215"/>
                </a:cubicBezTo>
                <a:cubicBezTo>
                  <a:pt x="10259535" y="10555712"/>
                  <a:pt x="10263194" y="10559448"/>
                  <a:pt x="10268148" y="10560439"/>
                </a:cubicBezTo>
                <a:cubicBezTo>
                  <a:pt x="10275846" y="10561963"/>
                  <a:pt x="10284078" y="10557885"/>
                  <a:pt x="10286365" y="10550108"/>
                </a:cubicBezTo>
                <a:cubicBezTo>
                  <a:pt x="10287737" y="10550299"/>
                  <a:pt x="10289147" y="10550299"/>
                  <a:pt x="10290595" y="10550108"/>
                </a:cubicBezTo>
                <a:cubicBezTo>
                  <a:pt x="10288117" y="10557237"/>
                  <a:pt x="10290290" y="10565280"/>
                  <a:pt x="10299742" y="10567453"/>
                </a:cubicBezTo>
                <a:cubicBezTo>
                  <a:pt x="10313613" y="10570579"/>
                  <a:pt x="10322950" y="10556055"/>
                  <a:pt x="10319520" y="10546335"/>
                </a:cubicBezTo>
                <a:cubicBezTo>
                  <a:pt x="10327713" y="10543934"/>
                  <a:pt x="10335717" y="10539817"/>
                  <a:pt x="10338193" y="10532994"/>
                </a:cubicBezTo>
                <a:cubicBezTo>
                  <a:pt x="10338232" y="10532879"/>
                  <a:pt x="10338232" y="10532727"/>
                  <a:pt x="10338270" y="10532613"/>
                </a:cubicBezTo>
                <a:cubicBezTo>
                  <a:pt x="10345702" y="10533679"/>
                  <a:pt x="10353438" y="10529906"/>
                  <a:pt x="10353819" y="10520262"/>
                </a:cubicBezTo>
                <a:cubicBezTo>
                  <a:pt x="10354238" y="10509628"/>
                  <a:pt x="10345168" y="10504138"/>
                  <a:pt x="10337013" y="10504520"/>
                </a:cubicBezTo>
                <a:cubicBezTo>
                  <a:pt x="10336365" y="10503299"/>
                  <a:pt x="10335907" y="10501928"/>
                  <a:pt x="10335070" y="10500860"/>
                </a:cubicBezTo>
                <a:cubicBezTo>
                  <a:pt x="10337813" y="10498764"/>
                  <a:pt x="10339375" y="10495638"/>
                  <a:pt x="10340290" y="10492283"/>
                </a:cubicBezTo>
                <a:cubicBezTo>
                  <a:pt x="10345740" y="10491483"/>
                  <a:pt x="10350541" y="10487786"/>
                  <a:pt x="10352790" y="10482373"/>
                </a:cubicBezTo>
                <a:lnTo>
                  <a:pt x="10356486" y="10473492"/>
                </a:lnTo>
                <a:cubicBezTo>
                  <a:pt x="10358468" y="10468727"/>
                  <a:pt x="10357020" y="10463467"/>
                  <a:pt x="10353971" y="10459425"/>
                </a:cubicBezTo>
                <a:cubicBezTo>
                  <a:pt x="10356563" y="10458702"/>
                  <a:pt x="10358659" y="10457215"/>
                  <a:pt x="10360373" y="10455347"/>
                </a:cubicBezTo>
                <a:cubicBezTo>
                  <a:pt x="10365823" y="10459578"/>
                  <a:pt x="10373446" y="10460455"/>
                  <a:pt x="10379276" y="10453632"/>
                </a:cubicBezTo>
                <a:cubicBezTo>
                  <a:pt x="10381677" y="10450811"/>
                  <a:pt x="10384307" y="10447990"/>
                  <a:pt x="10386898" y="10445055"/>
                </a:cubicBezTo>
                <a:cubicBezTo>
                  <a:pt x="10387012" y="10445703"/>
                  <a:pt x="10386898" y="10446351"/>
                  <a:pt x="10387089" y="10446961"/>
                </a:cubicBezTo>
                <a:cubicBezTo>
                  <a:pt x="10389223" y="10453555"/>
                  <a:pt x="10395130" y="10456834"/>
                  <a:pt x="10401494" y="10456795"/>
                </a:cubicBezTo>
                <a:cubicBezTo>
                  <a:pt x="10401608" y="10456986"/>
                  <a:pt x="10401837" y="10457101"/>
                  <a:pt x="10401951" y="10457291"/>
                </a:cubicBezTo>
                <a:cubicBezTo>
                  <a:pt x="10399817" y="10464305"/>
                  <a:pt x="10402103" y="10472005"/>
                  <a:pt x="10411326" y="10474101"/>
                </a:cubicBezTo>
                <a:cubicBezTo>
                  <a:pt x="10423446" y="10476808"/>
                  <a:pt x="10432020" y="10466058"/>
                  <a:pt x="10431639" y="10456758"/>
                </a:cubicBezTo>
                <a:cubicBezTo>
                  <a:pt x="10433849" y="10463428"/>
                  <a:pt x="10439642" y="10467697"/>
                  <a:pt x="10447074" y="10467621"/>
                </a:cubicBezTo>
                <a:cubicBezTo>
                  <a:pt x="10456677" y="10467507"/>
                  <a:pt x="10468148" y="10466097"/>
                  <a:pt x="10475275" y="10458968"/>
                </a:cubicBezTo>
                <a:cubicBezTo>
                  <a:pt x="10476380" y="10458282"/>
                  <a:pt x="10477447" y="10457558"/>
                  <a:pt x="10478400" y="10456681"/>
                </a:cubicBezTo>
                <a:cubicBezTo>
                  <a:pt x="10483316" y="10452526"/>
                  <a:pt x="10485259" y="10446008"/>
                  <a:pt x="10483011" y="10439833"/>
                </a:cubicBezTo>
                <a:close/>
                <a:moveTo>
                  <a:pt x="4291400" y="3889224"/>
                </a:moveTo>
                <a:cubicBezTo>
                  <a:pt x="4548793" y="3991648"/>
                  <a:pt x="4856720" y="3895361"/>
                  <a:pt x="4998869" y="3651633"/>
                </a:cubicBezTo>
                <a:cubicBezTo>
                  <a:pt x="5137436" y="3414043"/>
                  <a:pt x="5065371" y="3118932"/>
                  <a:pt x="4834883" y="2972253"/>
                </a:cubicBezTo>
                <a:cubicBezTo>
                  <a:pt x="4688122" y="2878864"/>
                  <a:pt x="4476880" y="2863464"/>
                  <a:pt x="4321583" y="2948887"/>
                </a:cubicBezTo>
                <a:cubicBezTo>
                  <a:pt x="4259693" y="2949878"/>
                  <a:pt x="4196659" y="2957844"/>
                  <a:pt x="4128099" y="2968899"/>
                </a:cubicBezTo>
                <a:cubicBezTo>
                  <a:pt x="3991743" y="2990893"/>
                  <a:pt x="3874479" y="3162005"/>
                  <a:pt x="3884197" y="3296029"/>
                </a:cubicBezTo>
                <a:cubicBezTo>
                  <a:pt x="3902795" y="3551954"/>
                  <a:pt x="4047040" y="3792023"/>
                  <a:pt x="4291400" y="3889224"/>
                </a:cubicBezTo>
                <a:close/>
                <a:moveTo>
                  <a:pt x="11227256" y="3305673"/>
                </a:moveTo>
                <a:cubicBezTo>
                  <a:pt x="11341509" y="3154610"/>
                  <a:pt x="11351494" y="2978428"/>
                  <a:pt x="11216471" y="2832702"/>
                </a:cubicBezTo>
                <a:lnTo>
                  <a:pt x="11023559" y="2624539"/>
                </a:lnTo>
                <a:cubicBezTo>
                  <a:pt x="11001456" y="2560882"/>
                  <a:pt x="10948445" y="2499054"/>
                  <a:pt x="10890938" y="2470313"/>
                </a:cubicBezTo>
                <a:cubicBezTo>
                  <a:pt x="10845663" y="2447671"/>
                  <a:pt x="10808353" y="2442372"/>
                  <a:pt x="10762889" y="2436159"/>
                </a:cubicBezTo>
                <a:cubicBezTo>
                  <a:pt x="10749398" y="2434520"/>
                  <a:pt x="10728018" y="2431928"/>
                  <a:pt x="10696769" y="2428040"/>
                </a:cubicBezTo>
                <a:cubicBezTo>
                  <a:pt x="10664337" y="2426706"/>
                  <a:pt x="10633621" y="2431852"/>
                  <a:pt x="10604504" y="2443477"/>
                </a:cubicBezTo>
                <a:cubicBezTo>
                  <a:pt x="10566967" y="2454799"/>
                  <a:pt x="10509230" y="2477784"/>
                  <a:pt x="10482554" y="2494099"/>
                </a:cubicBezTo>
                <a:cubicBezTo>
                  <a:pt x="10187851" y="2673978"/>
                  <a:pt x="10166510" y="3116645"/>
                  <a:pt x="10404885" y="3346688"/>
                </a:cubicBezTo>
                <a:cubicBezTo>
                  <a:pt x="10620663" y="3554889"/>
                  <a:pt x="11039566" y="3553822"/>
                  <a:pt x="11227256" y="3305673"/>
                </a:cubicBezTo>
                <a:close/>
                <a:moveTo>
                  <a:pt x="4037017" y="12651411"/>
                </a:moveTo>
                <a:cubicBezTo>
                  <a:pt x="4046621" y="12653203"/>
                  <a:pt x="4056187" y="12655223"/>
                  <a:pt x="4065790" y="12656939"/>
                </a:cubicBezTo>
                <a:cubicBezTo>
                  <a:pt x="4069334" y="12657587"/>
                  <a:pt x="4072878" y="12658272"/>
                  <a:pt x="4076461" y="12658920"/>
                </a:cubicBezTo>
                <a:cubicBezTo>
                  <a:pt x="4063313" y="12656444"/>
                  <a:pt x="4050165" y="12653928"/>
                  <a:pt x="4037017" y="12651411"/>
                </a:cubicBezTo>
                <a:close/>
                <a:moveTo>
                  <a:pt x="4919486" y="12720901"/>
                </a:moveTo>
                <a:cubicBezTo>
                  <a:pt x="4919410" y="12720978"/>
                  <a:pt x="4919334" y="12721016"/>
                  <a:pt x="4919258" y="12721092"/>
                </a:cubicBezTo>
                <a:cubicBezTo>
                  <a:pt x="4918800" y="12721092"/>
                  <a:pt x="4918343" y="12721092"/>
                  <a:pt x="4917885" y="12721092"/>
                </a:cubicBezTo>
                <a:cubicBezTo>
                  <a:pt x="4917390" y="12715603"/>
                  <a:pt x="4914303" y="12710952"/>
                  <a:pt x="4909768" y="12708475"/>
                </a:cubicBezTo>
                <a:cubicBezTo>
                  <a:pt x="4908053" y="12704358"/>
                  <a:pt x="4904776" y="12701118"/>
                  <a:pt x="4899708" y="12699936"/>
                </a:cubicBezTo>
                <a:cubicBezTo>
                  <a:pt x="4892467" y="12698259"/>
                  <a:pt x="4882253" y="12703100"/>
                  <a:pt x="4881453" y="12711371"/>
                </a:cubicBezTo>
                <a:cubicBezTo>
                  <a:pt x="4881110" y="12714574"/>
                  <a:pt x="4881186" y="12717738"/>
                  <a:pt x="4881681" y="12720825"/>
                </a:cubicBezTo>
                <a:cubicBezTo>
                  <a:pt x="4862016" y="12720673"/>
                  <a:pt x="4842314" y="12720368"/>
                  <a:pt x="4822650" y="12720100"/>
                </a:cubicBezTo>
                <a:cubicBezTo>
                  <a:pt x="4812817" y="12719948"/>
                  <a:pt x="4802947" y="12719910"/>
                  <a:pt x="4793114" y="12719719"/>
                </a:cubicBezTo>
                <a:cubicBezTo>
                  <a:pt x="4787589" y="12714306"/>
                  <a:pt x="4777451" y="12713163"/>
                  <a:pt x="4771087" y="12719300"/>
                </a:cubicBezTo>
                <a:cubicBezTo>
                  <a:pt x="4734045" y="12718538"/>
                  <a:pt x="4697002" y="12717584"/>
                  <a:pt x="4659997" y="12716213"/>
                </a:cubicBezTo>
                <a:cubicBezTo>
                  <a:pt x="4651765" y="12715908"/>
                  <a:pt x="4643534" y="12715640"/>
                  <a:pt x="4635340" y="12715297"/>
                </a:cubicBezTo>
                <a:cubicBezTo>
                  <a:pt x="4622726" y="12714802"/>
                  <a:pt x="4610111" y="12714117"/>
                  <a:pt x="4597497" y="12713544"/>
                </a:cubicBezTo>
                <a:cubicBezTo>
                  <a:pt x="4600050" y="12709237"/>
                  <a:pt x="4600279" y="12704053"/>
                  <a:pt x="4598183" y="12698793"/>
                </a:cubicBezTo>
                <a:cubicBezTo>
                  <a:pt x="4597040" y="12695895"/>
                  <a:pt x="4595896" y="12692998"/>
                  <a:pt x="4594753" y="12690064"/>
                </a:cubicBezTo>
                <a:cubicBezTo>
                  <a:pt x="4591895" y="12682821"/>
                  <a:pt x="4580805" y="12680343"/>
                  <a:pt x="4574517" y="12684194"/>
                </a:cubicBezTo>
                <a:cubicBezTo>
                  <a:pt x="4566895" y="12688843"/>
                  <a:pt x="4565561" y="12696620"/>
                  <a:pt x="4568610" y="12704396"/>
                </a:cubicBezTo>
                <a:lnTo>
                  <a:pt x="4571735" y="12712324"/>
                </a:lnTo>
                <a:cubicBezTo>
                  <a:pt x="4568801" y="12712172"/>
                  <a:pt x="4565828" y="12712058"/>
                  <a:pt x="4562894" y="12711905"/>
                </a:cubicBezTo>
                <a:cubicBezTo>
                  <a:pt x="4561521" y="12711828"/>
                  <a:pt x="4560150" y="12711753"/>
                  <a:pt x="4558778" y="12711676"/>
                </a:cubicBezTo>
                <a:cubicBezTo>
                  <a:pt x="4555043" y="12702376"/>
                  <a:pt x="4539189" y="12699975"/>
                  <a:pt x="4531910" y="12710075"/>
                </a:cubicBezTo>
                <a:cubicBezTo>
                  <a:pt x="4529090" y="12709885"/>
                  <a:pt x="4526270" y="12709732"/>
                  <a:pt x="4523450" y="12709580"/>
                </a:cubicBezTo>
                <a:cubicBezTo>
                  <a:pt x="4490295" y="12707559"/>
                  <a:pt x="4457177" y="12705197"/>
                  <a:pt x="4424098" y="12702490"/>
                </a:cubicBezTo>
                <a:cubicBezTo>
                  <a:pt x="4403404" y="12700813"/>
                  <a:pt x="4382749" y="12699136"/>
                  <a:pt x="4362093" y="12697192"/>
                </a:cubicBezTo>
                <a:cubicBezTo>
                  <a:pt x="4344258" y="12695476"/>
                  <a:pt x="4326499" y="12693532"/>
                  <a:pt x="4308740" y="12691589"/>
                </a:cubicBezTo>
                <a:cubicBezTo>
                  <a:pt x="4288541" y="12689416"/>
                  <a:pt x="4268381" y="12687052"/>
                  <a:pt x="4248259" y="12684537"/>
                </a:cubicBezTo>
                <a:cubicBezTo>
                  <a:pt x="4231758" y="12682478"/>
                  <a:pt x="4215295" y="12680420"/>
                  <a:pt x="4198831" y="12678170"/>
                </a:cubicBezTo>
                <a:cubicBezTo>
                  <a:pt x="4166743" y="12673749"/>
                  <a:pt x="4134769" y="12668908"/>
                  <a:pt x="4102833" y="12663571"/>
                </a:cubicBezTo>
                <a:cubicBezTo>
                  <a:pt x="4099898" y="12663076"/>
                  <a:pt x="4097002" y="12662618"/>
                  <a:pt x="4094067" y="12662123"/>
                </a:cubicBezTo>
                <a:cubicBezTo>
                  <a:pt x="4093610" y="12660102"/>
                  <a:pt x="4092886" y="12658083"/>
                  <a:pt x="4091133" y="12656101"/>
                </a:cubicBezTo>
                <a:cubicBezTo>
                  <a:pt x="4083625" y="12647638"/>
                  <a:pt x="4072002" y="12649811"/>
                  <a:pt x="4065981" y="12656024"/>
                </a:cubicBezTo>
                <a:cubicBezTo>
                  <a:pt x="4066819" y="12652441"/>
                  <a:pt x="4066019" y="12648476"/>
                  <a:pt x="4062665" y="12644703"/>
                </a:cubicBezTo>
                <a:cubicBezTo>
                  <a:pt x="4052985" y="12633801"/>
                  <a:pt x="4036484" y="12640586"/>
                  <a:pt x="4033969" y="12650877"/>
                </a:cubicBezTo>
                <a:cubicBezTo>
                  <a:pt x="4018077" y="12647867"/>
                  <a:pt x="4002185" y="12645008"/>
                  <a:pt x="3986370" y="12641729"/>
                </a:cubicBezTo>
                <a:cubicBezTo>
                  <a:pt x="3972802" y="12638947"/>
                  <a:pt x="3959235" y="12635974"/>
                  <a:pt x="3945706" y="12632962"/>
                </a:cubicBezTo>
                <a:cubicBezTo>
                  <a:pt x="3919563" y="12627169"/>
                  <a:pt x="3893496" y="12620993"/>
                  <a:pt x="3867543" y="12614437"/>
                </a:cubicBezTo>
                <a:cubicBezTo>
                  <a:pt x="3857940" y="12612036"/>
                  <a:pt x="3848336" y="12609787"/>
                  <a:pt x="3838732" y="12607271"/>
                </a:cubicBezTo>
                <a:cubicBezTo>
                  <a:pt x="3838771" y="12601210"/>
                  <a:pt x="3835722" y="12594616"/>
                  <a:pt x="3829739" y="12592824"/>
                </a:cubicBezTo>
                <a:cubicBezTo>
                  <a:pt x="3822688" y="12590690"/>
                  <a:pt x="3815371" y="12589660"/>
                  <a:pt x="3808930" y="12594311"/>
                </a:cubicBezTo>
                <a:cubicBezTo>
                  <a:pt x="3807559" y="12595302"/>
                  <a:pt x="3806758" y="12596712"/>
                  <a:pt x="3805691" y="12597932"/>
                </a:cubicBezTo>
                <a:cubicBezTo>
                  <a:pt x="3780844" y="12591033"/>
                  <a:pt x="3756034" y="12584209"/>
                  <a:pt x="3731339" y="12576586"/>
                </a:cubicBezTo>
                <a:cubicBezTo>
                  <a:pt x="3721087" y="12573422"/>
                  <a:pt x="3710912" y="12569915"/>
                  <a:pt x="3700661" y="12566598"/>
                </a:cubicBezTo>
                <a:cubicBezTo>
                  <a:pt x="3674098" y="12557984"/>
                  <a:pt x="3647650" y="12548950"/>
                  <a:pt x="3621316" y="12539382"/>
                </a:cubicBezTo>
                <a:cubicBezTo>
                  <a:pt x="3615638" y="12537324"/>
                  <a:pt x="3609921" y="12535227"/>
                  <a:pt x="3604243" y="12533092"/>
                </a:cubicBezTo>
                <a:cubicBezTo>
                  <a:pt x="3603443" y="12531073"/>
                  <a:pt x="3602452" y="12529128"/>
                  <a:pt x="3600927" y="12527413"/>
                </a:cubicBezTo>
                <a:lnTo>
                  <a:pt x="3596393" y="12522267"/>
                </a:lnTo>
                <a:cubicBezTo>
                  <a:pt x="3591210" y="12516436"/>
                  <a:pt x="3581454" y="12517464"/>
                  <a:pt x="3575851" y="12522229"/>
                </a:cubicBezTo>
                <a:cubicBezTo>
                  <a:pt x="3572993" y="12521123"/>
                  <a:pt x="3570135" y="12519866"/>
                  <a:pt x="3567277" y="12518761"/>
                </a:cubicBezTo>
                <a:cubicBezTo>
                  <a:pt x="3568725" y="12514415"/>
                  <a:pt x="3568382" y="12509536"/>
                  <a:pt x="3564380" y="12504999"/>
                </a:cubicBezTo>
                <a:cubicBezTo>
                  <a:pt x="3556377" y="12496004"/>
                  <a:pt x="3544678" y="12499854"/>
                  <a:pt x="3539571" y="12507554"/>
                </a:cubicBezTo>
                <a:cubicBezTo>
                  <a:pt x="3522193" y="12500578"/>
                  <a:pt x="3504701" y="12493983"/>
                  <a:pt x="3487437" y="12486474"/>
                </a:cubicBezTo>
                <a:cubicBezTo>
                  <a:pt x="3485722" y="12485712"/>
                  <a:pt x="3484007" y="12485102"/>
                  <a:pt x="3482292" y="12484340"/>
                </a:cubicBezTo>
                <a:cubicBezTo>
                  <a:pt x="3472536" y="12480070"/>
                  <a:pt x="3463161" y="12475230"/>
                  <a:pt x="3453481" y="12470807"/>
                </a:cubicBezTo>
                <a:cubicBezTo>
                  <a:pt x="3453176" y="12468597"/>
                  <a:pt x="3452528" y="12466462"/>
                  <a:pt x="3451271" y="12464747"/>
                </a:cubicBezTo>
                <a:cubicBezTo>
                  <a:pt x="3449137" y="12461773"/>
                  <a:pt x="3446431" y="12460097"/>
                  <a:pt x="3443573" y="12459106"/>
                </a:cubicBezTo>
                <a:lnTo>
                  <a:pt x="3443725" y="12458572"/>
                </a:lnTo>
                <a:cubicBezTo>
                  <a:pt x="3445707" y="12450911"/>
                  <a:pt x="3441629" y="12441723"/>
                  <a:pt x="3433512" y="12439704"/>
                </a:cubicBezTo>
                <a:cubicBezTo>
                  <a:pt x="3425775" y="12437760"/>
                  <a:pt x="3416781" y="12441686"/>
                  <a:pt x="3414647" y="12449919"/>
                </a:cubicBezTo>
                <a:lnTo>
                  <a:pt x="3414037" y="12452282"/>
                </a:lnTo>
                <a:cubicBezTo>
                  <a:pt x="3406682" y="12448738"/>
                  <a:pt x="3399137" y="12445497"/>
                  <a:pt x="3391819" y="12441877"/>
                </a:cubicBezTo>
                <a:cubicBezTo>
                  <a:pt x="3392201" y="12434100"/>
                  <a:pt x="3387551" y="12427772"/>
                  <a:pt x="3379891" y="12425752"/>
                </a:cubicBezTo>
                <a:lnTo>
                  <a:pt x="3373374" y="12424037"/>
                </a:lnTo>
                <a:cubicBezTo>
                  <a:pt x="3369525" y="12423045"/>
                  <a:pt x="3365371" y="12424151"/>
                  <a:pt x="3362018" y="12426438"/>
                </a:cubicBezTo>
                <a:cubicBezTo>
                  <a:pt x="3352910" y="12421711"/>
                  <a:pt x="3343954" y="12416718"/>
                  <a:pt x="3334884" y="12411915"/>
                </a:cubicBezTo>
                <a:cubicBezTo>
                  <a:pt x="3326728" y="12407569"/>
                  <a:pt x="3318535" y="12403300"/>
                  <a:pt x="3310455" y="12398840"/>
                </a:cubicBezTo>
                <a:cubicBezTo>
                  <a:pt x="3307711" y="12397316"/>
                  <a:pt x="3304929" y="12395944"/>
                  <a:pt x="3302224" y="12394418"/>
                </a:cubicBezTo>
                <a:cubicBezTo>
                  <a:pt x="3304320" y="12394495"/>
                  <a:pt x="3306454" y="12394190"/>
                  <a:pt x="3308626" y="12393199"/>
                </a:cubicBezTo>
                <a:cubicBezTo>
                  <a:pt x="3310493" y="12392361"/>
                  <a:pt x="3312208" y="12390988"/>
                  <a:pt x="3313657" y="12389311"/>
                </a:cubicBezTo>
                <a:cubicBezTo>
                  <a:pt x="3315257" y="12390760"/>
                  <a:pt x="3317124" y="12391865"/>
                  <a:pt x="3319411" y="12392475"/>
                </a:cubicBezTo>
                <a:lnTo>
                  <a:pt x="3325928" y="12394152"/>
                </a:lnTo>
                <a:cubicBezTo>
                  <a:pt x="3333588" y="12396173"/>
                  <a:pt x="3342772" y="12392056"/>
                  <a:pt x="3344792" y="12383898"/>
                </a:cubicBezTo>
                <a:cubicBezTo>
                  <a:pt x="3346736" y="12376122"/>
                  <a:pt x="3342772" y="12367203"/>
                  <a:pt x="3334541" y="12365030"/>
                </a:cubicBezTo>
                <a:lnTo>
                  <a:pt x="3328024" y="12363315"/>
                </a:lnTo>
                <a:cubicBezTo>
                  <a:pt x="3322727" y="12361942"/>
                  <a:pt x="3316782" y="12363543"/>
                  <a:pt x="3312894" y="12367279"/>
                </a:cubicBezTo>
                <a:lnTo>
                  <a:pt x="3311484" y="12364877"/>
                </a:lnTo>
                <a:cubicBezTo>
                  <a:pt x="3307559" y="12358245"/>
                  <a:pt x="3300356" y="12354395"/>
                  <a:pt x="3292810" y="12356948"/>
                </a:cubicBezTo>
                <a:cubicBezTo>
                  <a:pt x="3293992" y="12353099"/>
                  <a:pt x="3293763" y="12348868"/>
                  <a:pt x="3291819" y="12345170"/>
                </a:cubicBezTo>
                <a:cubicBezTo>
                  <a:pt x="3287894" y="12337737"/>
                  <a:pt x="3278367" y="12334879"/>
                  <a:pt x="3270974" y="12338766"/>
                </a:cubicBezTo>
                <a:lnTo>
                  <a:pt x="3264876" y="12341930"/>
                </a:lnTo>
                <a:cubicBezTo>
                  <a:pt x="3257483" y="12345780"/>
                  <a:pt x="3254586" y="12355462"/>
                  <a:pt x="3258473" y="12362781"/>
                </a:cubicBezTo>
                <a:cubicBezTo>
                  <a:pt x="3262399" y="12370214"/>
                  <a:pt x="3271926" y="12373072"/>
                  <a:pt x="3279320" y="12369185"/>
                </a:cubicBezTo>
                <a:lnTo>
                  <a:pt x="3283207" y="12367164"/>
                </a:lnTo>
                <a:cubicBezTo>
                  <a:pt x="3282140" y="12370557"/>
                  <a:pt x="3281987" y="12374179"/>
                  <a:pt x="3283816" y="12377304"/>
                </a:cubicBezTo>
                <a:lnTo>
                  <a:pt x="3288618" y="12385537"/>
                </a:lnTo>
                <a:cubicBezTo>
                  <a:pt x="3289228" y="12386566"/>
                  <a:pt x="3290028" y="12387328"/>
                  <a:pt x="3290791" y="12388205"/>
                </a:cubicBezTo>
                <a:cubicBezTo>
                  <a:pt x="3274099" y="12378753"/>
                  <a:pt x="3257788" y="12368612"/>
                  <a:pt x="3241362" y="12358664"/>
                </a:cubicBezTo>
                <a:cubicBezTo>
                  <a:pt x="3240600" y="12358207"/>
                  <a:pt x="3239876" y="12357787"/>
                  <a:pt x="3239114" y="12357330"/>
                </a:cubicBezTo>
                <a:cubicBezTo>
                  <a:pt x="3238390" y="12351192"/>
                  <a:pt x="3233855" y="12345627"/>
                  <a:pt x="3227681" y="12344141"/>
                </a:cubicBezTo>
                <a:cubicBezTo>
                  <a:pt x="3224556" y="12343379"/>
                  <a:pt x="3221545" y="12343988"/>
                  <a:pt x="3218763" y="12345094"/>
                </a:cubicBezTo>
                <a:cubicBezTo>
                  <a:pt x="3212475" y="12341206"/>
                  <a:pt x="3206035" y="12337623"/>
                  <a:pt x="3199785" y="12333697"/>
                </a:cubicBezTo>
                <a:cubicBezTo>
                  <a:pt x="3199480" y="12332362"/>
                  <a:pt x="3199327" y="12331028"/>
                  <a:pt x="3198603" y="12329657"/>
                </a:cubicBezTo>
                <a:cubicBezTo>
                  <a:pt x="3196698" y="12325959"/>
                  <a:pt x="3193992" y="12324129"/>
                  <a:pt x="3191134" y="12323214"/>
                </a:cubicBezTo>
                <a:cubicBezTo>
                  <a:pt x="3192734" y="12321651"/>
                  <a:pt x="3194068" y="12319821"/>
                  <a:pt x="3194830" y="12317497"/>
                </a:cubicBezTo>
                <a:cubicBezTo>
                  <a:pt x="3195440" y="12315667"/>
                  <a:pt x="3195631" y="12313722"/>
                  <a:pt x="3195478" y="12311778"/>
                </a:cubicBezTo>
                <a:lnTo>
                  <a:pt x="3200928" y="12313494"/>
                </a:lnTo>
                <a:cubicBezTo>
                  <a:pt x="3208664" y="12315934"/>
                  <a:pt x="3217849" y="12308615"/>
                  <a:pt x="3218878" y="12301068"/>
                </a:cubicBezTo>
                <a:cubicBezTo>
                  <a:pt x="3219792" y="12294473"/>
                  <a:pt x="3217163" y="12289441"/>
                  <a:pt x="3212551" y="12286163"/>
                </a:cubicBezTo>
                <a:cubicBezTo>
                  <a:pt x="3213619" y="12286125"/>
                  <a:pt x="3214533" y="12286735"/>
                  <a:pt x="3215638" y="12286468"/>
                </a:cubicBezTo>
                <a:cubicBezTo>
                  <a:pt x="3221355" y="12286163"/>
                  <a:pt x="3226805" y="12282885"/>
                  <a:pt x="3228710" y="12275642"/>
                </a:cubicBezTo>
                <a:cubicBezTo>
                  <a:pt x="3230654" y="12268172"/>
                  <a:pt x="3227185" y="12262568"/>
                  <a:pt x="3222041" y="12259557"/>
                </a:cubicBezTo>
                <a:lnTo>
                  <a:pt x="3221812" y="12259138"/>
                </a:lnTo>
                <a:cubicBezTo>
                  <a:pt x="3229167" y="12256545"/>
                  <a:pt x="3234274" y="12249570"/>
                  <a:pt x="3229663" y="12240688"/>
                </a:cubicBezTo>
                <a:cubicBezTo>
                  <a:pt x="3220821" y="12223650"/>
                  <a:pt x="3192849" y="12233332"/>
                  <a:pt x="3200433" y="12250332"/>
                </a:cubicBezTo>
                <a:cubicBezTo>
                  <a:pt x="3193763" y="12253648"/>
                  <a:pt x="3189228" y="12263216"/>
                  <a:pt x="3193306" y="12270191"/>
                </a:cubicBezTo>
                <a:lnTo>
                  <a:pt x="3198108" y="12278425"/>
                </a:lnTo>
                <a:cubicBezTo>
                  <a:pt x="3198908" y="12279798"/>
                  <a:pt x="3200318" y="12280407"/>
                  <a:pt x="3201347" y="12281513"/>
                </a:cubicBezTo>
                <a:cubicBezTo>
                  <a:pt x="3199975" y="12281093"/>
                  <a:pt x="3198565" y="12280636"/>
                  <a:pt x="3197193" y="12280216"/>
                </a:cubicBezTo>
                <a:cubicBezTo>
                  <a:pt x="3189495" y="12277777"/>
                  <a:pt x="3180273" y="12285058"/>
                  <a:pt x="3179244" y="12292605"/>
                </a:cubicBezTo>
                <a:cubicBezTo>
                  <a:pt x="3179053" y="12294130"/>
                  <a:pt x="3179244" y="12295426"/>
                  <a:pt x="3179396" y="12296760"/>
                </a:cubicBezTo>
                <a:lnTo>
                  <a:pt x="3172155" y="12294892"/>
                </a:lnTo>
                <a:cubicBezTo>
                  <a:pt x="3164685" y="12292948"/>
                  <a:pt x="3156835" y="12296074"/>
                  <a:pt x="3153672" y="12303240"/>
                </a:cubicBezTo>
                <a:cubicBezTo>
                  <a:pt x="3141934" y="12295426"/>
                  <a:pt x="3130234" y="12287536"/>
                  <a:pt x="3118535" y="12279645"/>
                </a:cubicBezTo>
                <a:cubicBezTo>
                  <a:pt x="3113047" y="12275947"/>
                  <a:pt x="3107483" y="12272403"/>
                  <a:pt x="3102071" y="12268591"/>
                </a:cubicBezTo>
                <a:cubicBezTo>
                  <a:pt x="3100090" y="12263673"/>
                  <a:pt x="3095669" y="12259518"/>
                  <a:pt x="3090600" y="12258870"/>
                </a:cubicBezTo>
                <a:cubicBezTo>
                  <a:pt x="3090029" y="12258795"/>
                  <a:pt x="3089533" y="12258947"/>
                  <a:pt x="3089000" y="12258947"/>
                </a:cubicBezTo>
                <a:cubicBezTo>
                  <a:pt x="3087742" y="12258070"/>
                  <a:pt x="3086561" y="12257117"/>
                  <a:pt x="3085303" y="12256203"/>
                </a:cubicBezTo>
                <a:cubicBezTo>
                  <a:pt x="3073337" y="12247588"/>
                  <a:pt x="3061484" y="12238783"/>
                  <a:pt x="3049670" y="12229977"/>
                </a:cubicBezTo>
                <a:cubicBezTo>
                  <a:pt x="3044526" y="12226128"/>
                  <a:pt x="3039266" y="12222429"/>
                  <a:pt x="3034122" y="12218542"/>
                </a:cubicBezTo>
                <a:cubicBezTo>
                  <a:pt x="3035494" y="12214082"/>
                  <a:pt x="3035036" y="12209165"/>
                  <a:pt x="3031988" y="12204971"/>
                </a:cubicBezTo>
                <a:cubicBezTo>
                  <a:pt x="3031721" y="12204591"/>
                  <a:pt x="3031683" y="12204552"/>
                  <a:pt x="3031530" y="12204362"/>
                </a:cubicBezTo>
                <a:cubicBezTo>
                  <a:pt x="3031492" y="12204209"/>
                  <a:pt x="3031454" y="12204209"/>
                  <a:pt x="3031416" y="12204095"/>
                </a:cubicBezTo>
                <a:lnTo>
                  <a:pt x="3031416" y="12204095"/>
                </a:lnTo>
                <a:cubicBezTo>
                  <a:pt x="3031530" y="12203142"/>
                  <a:pt x="3031683" y="12202189"/>
                  <a:pt x="3031949" y="12201274"/>
                </a:cubicBezTo>
                <a:cubicBezTo>
                  <a:pt x="3033779" y="12193307"/>
                  <a:pt x="3026042" y="12185341"/>
                  <a:pt x="3018573" y="12184502"/>
                </a:cubicBezTo>
                <a:cubicBezTo>
                  <a:pt x="3010951" y="12183663"/>
                  <a:pt x="3005578" y="12188353"/>
                  <a:pt x="3003024" y="12194718"/>
                </a:cubicBezTo>
                <a:cubicBezTo>
                  <a:pt x="2988504" y="12183359"/>
                  <a:pt x="2974213" y="12171694"/>
                  <a:pt x="2959922" y="12160030"/>
                </a:cubicBezTo>
                <a:cubicBezTo>
                  <a:pt x="2957597" y="12158125"/>
                  <a:pt x="2955196" y="12156257"/>
                  <a:pt x="2952872" y="12154350"/>
                </a:cubicBezTo>
                <a:cubicBezTo>
                  <a:pt x="2953863" y="12154045"/>
                  <a:pt x="2954930" y="12153854"/>
                  <a:pt x="2955844" y="12153322"/>
                </a:cubicBezTo>
                <a:cubicBezTo>
                  <a:pt x="2960227" y="12159306"/>
                  <a:pt x="2967811" y="12162241"/>
                  <a:pt x="2974975" y="12158773"/>
                </a:cubicBezTo>
                <a:cubicBezTo>
                  <a:pt x="2981911" y="12155418"/>
                  <a:pt x="2986180" y="12145584"/>
                  <a:pt x="2982026" y="12138493"/>
                </a:cubicBezTo>
                <a:lnTo>
                  <a:pt x="2977186" y="12130260"/>
                </a:lnTo>
                <a:cubicBezTo>
                  <a:pt x="2973032" y="12123170"/>
                  <a:pt x="2964724" y="12119434"/>
                  <a:pt x="2956911" y="12123208"/>
                </a:cubicBezTo>
                <a:cubicBezTo>
                  <a:pt x="2955654" y="12123818"/>
                  <a:pt x="2954548" y="12124695"/>
                  <a:pt x="2953481" y="12125686"/>
                </a:cubicBezTo>
                <a:cubicBezTo>
                  <a:pt x="2953024" y="12125533"/>
                  <a:pt x="2952567" y="12125304"/>
                  <a:pt x="2952072" y="12125152"/>
                </a:cubicBezTo>
                <a:lnTo>
                  <a:pt x="2945555" y="12123474"/>
                </a:lnTo>
                <a:cubicBezTo>
                  <a:pt x="2938237" y="12121569"/>
                  <a:pt x="2929892" y="12126677"/>
                  <a:pt x="2927910" y="12133958"/>
                </a:cubicBezTo>
                <a:cubicBezTo>
                  <a:pt x="2918954" y="12126410"/>
                  <a:pt x="2910417" y="12118329"/>
                  <a:pt x="2901538" y="12110630"/>
                </a:cubicBezTo>
                <a:cubicBezTo>
                  <a:pt x="2896050" y="12105865"/>
                  <a:pt x="2890677" y="12101023"/>
                  <a:pt x="2885265" y="12096220"/>
                </a:cubicBezTo>
                <a:cubicBezTo>
                  <a:pt x="2886485" y="12097059"/>
                  <a:pt x="2887742" y="12097936"/>
                  <a:pt x="2889305" y="12098317"/>
                </a:cubicBezTo>
                <a:lnTo>
                  <a:pt x="2895821" y="12100032"/>
                </a:lnTo>
                <a:cubicBezTo>
                  <a:pt x="2903482" y="12102014"/>
                  <a:pt x="2912666" y="12098127"/>
                  <a:pt x="2914762" y="12089969"/>
                </a:cubicBezTo>
                <a:cubicBezTo>
                  <a:pt x="2916744" y="12082269"/>
                  <a:pt x="2912933" y="12073159"/>
                  <a:pt x="2904701" y="12071025"/>
                </a:cubicBezTo>
                <a:lnTo>
                  <a:pt x="2898184" y="12069309"/>
                </a:lnTo>
                <a:cubicBezTo>
                  <a:pt x="2890524" y="12067327"/>
                  <a:pt x="2881340" y="12071214"/>
                  <a:pt x="2879244" y="12079372"/>
                </a:cubicBezTo>
                <a:cubicBezTo>
                  <a:pt x="2877910" y="12084519"/>
                  <a:pt x="2879396" y="12090198"/>
                  <a:pt x="2882864" y="12094085"/>
                </a:cubicBezTo>
                <a:cubicBezTo>
                  <a:pt x="2875166" y="12087263"/>
                  <a:pt x="2867392" y="12080554"/>
                  <a:pt x="2859770" y="12073655"/>
                </a:cubicBezTo>
                <a:cubicBezTo>
                  <a:pt x="2851805" y="12066412"/>
                  <a:pt x="2843497" y="12059550"/>
                  <a:pt x="2835608" y="12052232"/>
                </a:cubicBezTo>
                <a:cubicBezTo>
                  <a:pt x="2839610" y="12050059"/>
                  <a:pt x="2842811" y="12046324"/>
                  <a:pt x="2843687" y="12041940"/>
                </a:cubicBezTo>
                <a:cubicBezTo>
                  <a:pt x="2845364" y="12033478"/>
                  <a:pt x="2839724" y="12026159"/>
                  <a:pt x="2831759" y="12024100"/>
                </a:cubicBezTo>
                <a:lnTo>
                  <a:pt x="2818726" y="12020708"/>
                </a:lnTo>
                <a:cubicBezTo>
                  <a:pt x="2814114" y="12019488"/>
                  <a:pt x="2809579" y="12021280"/>
                  <a:pt x="2806073" y="12024330"/>
                </a:cubicBezTo>
                <a:cubicBezTo>
                  <a:pt x="2791020" y="12010035"/>
                  <a:pt x="2775890" y="11995817"/>
                  <a:pt x="2761142" y="11981218"/>
                </a:cubicBezTo>
                <a:cubicBezTo>
                  <a:pt x="2764114" y="11973632"/>
                  <a:pt x="2761942" y="11964065"/>
                  <a:pt x="2751805" y="11961397"/>
                </a:cubicBezTo>
                <a:lnTo>
                  <a:pt x="2747765" y="11960367"/>
                </a:lnTo>
                <a:cubicBezTo>
                  <a:pt x="2745097" y="11959643"/>
                  <a:pt x="2742697" y="11959796"/>
                  <a:pt x="2740486" y="11960291"/>
                </a:cubicBezTo>
                <a:cubicBezTo>
                  <a:pt x="2712590" y="11932160"/>
                  <a:pt x="2685189" y="11903533"/>
                  <a:pt x="2658322" y="11874373"/>
                </a:cubicBezTo>
                <a:cubicBezTo>
                  <a:pt x="2662209" y="11871475"/>
                  <a:pt x="2665600" y="11868426"/>
                  <a:pt x="2667697" y="11863699"/>
                </a:cubicBezTo>
                <a:cubicBezTo>
                  <a:pt x="2668840" y="11861146"/>
                  <a:pt x="2669373" y="11859163"/>
                  <a:pt x="2669678" y="11856267"/>
                </a:cubicBezTo>
                <a:cubicBezTo>
                  <a:pt x="2670669" y="11867206"/>
                  <a:pt x="2686294" y="11876088"/>
                  <a:pt x="2696698" y="11865681"/>
                </a:cubicBezTo>
                <a:cubicBezTo>
                  <a:pt x="2697803" y="11864576"/>
                  <a:pt x="2698337" y="11863357"/>
                  <a:pt x="2698985" y="11862213"/>
                </a:cubicBezTo>
                <a:cubicBezTo>
                  <a:pt x="2705844" y="11871780"/>
                  <a:pt x="2723260" y="11872657"/>
                  <a:pt x="2725852" y="11858134"/>
                </a:cubicBezTo>
                <a:cubicBezTo>
                  <a:pt x="2729053" y="11840104"/>
                  <a:pt x="2703482" y="11832557"/>
                  <a:pt x="2697575" y="11847766"/>
                </a:cubicBezTo>
                <a:cubicBezTo>
                  <a:pt x="2692277" y="11841134"/>
                  <a:pt x="2681683" y="11837970"/>
                  <a:pt x="2673832" y="11845746"/>
                </a:cubicBezTo>
                <a:cubicBezTo>
                  <a:pt x="2673108" y="11846470"/>
                  <a:pt x="2672879" y="11847233"/>
                  <a:pt x="2672346" y="11847995"/>
                </a:cubicBezTo>
                <a:cubicBezTo>
                  <a:pt x="2673489" y="11843382"/>
                  <a:pt x="2672841" y="11838542"/>
                  <a:pt x="2669145" y="11834577"/>
                </a:cubicBezTo>
                <a:cubicBezTo>
                  <a:pt x="2666287" y="11831490"/>
                  <a:pt x="2661561" y="11829736"/>
                  <a:pt x="2657026" y="11829813"/>
                </a:cubicBezTo>
                <a:cubicBezTo>
                  <a:pt x="2655844" y="11828326"/>
                  <a:pt x="2654396" y="11827106"/>
                  <a:pt x="2652758" y="11825848"/>
                </a:cubicBezTo>
                <a:cubicBezTo>
                  <a:pt x="2652262" y="11825353"/>
                  <a:pt x="2651729" y="11824857"/>
                  <a:pt x="2651271" y="11824323"/>
                </a:cubicBezTo>
                <a:cubicBezTo>
                  <a:pt x="2649633" y="11822036"/>
                  <a:pt x="2647689" y="11819940"/>
                  <a:pt x="2646012" y="11817653"/>
                </a:cubicBezTo>
                <a:cubicBezTo>
                  <a:pt x="2641134" y="11810944"/>
                  <a:pt x="2633283" y="11811592"/>
                  <a:pt x="2627376" y="11815556"/>
                </a:cubicBezTo>
                <a:cubicBezTo>
                  <a:pt x="2622041" y="11811172"/>
                  <a:pt x="2614305" y="11809877"/>
                  <a:pt x="2607979" y="11816205"/>
                </a:cubicBezTo>
                <a:cubicBezTo>
                  <a:pt x="2607483" y="11816700"/>
                  <a:pt x="2607445" y="11817271"/>
                  <a:pt x="2607064" y="11817805"/>
                </a:cubicBezTo>
                <a:cubicBezTo>
                  <a:pt x="2571622" y="11777591"/>
                  <a:pt x="2537247" y="11736537"/>
                  <a:pt x="2503672" y="11694836"/>
                </a:cubicBezTo>
                <a:cubicBezTo>
                  <a:pt x="2510989" y="11696818"/>
                  <a:pt x="2519374" y="11689690"/>
                  <a:pt x="2520097" y="11682562"/>
                </a:cubicBezTo>
                <a:cubicBezTo>
                  <a:pt x="2520974" y="11673871"/>
                  <a:pt x="2515677" y="11668268"/>
                  <a:pt x="2507788" y="11666056"/>
                </a:cubicBezTo>
                <a:cubicBezTo>
                  <a:pt x="2504854" y="11665256"/>
                  <a:pt x="2501919" y="11664456"/>
                  <a:pt x="2498985" y="11663617"/>
                </a:cubicBezTo>
                <a:cubicBezTo>
                  <a:pt x="2493383" y="11662055"/>
                  <a:pt x="2487209" y="11665904"/>
                  <a:pt x="2484236" y="11670973"/>
                </a:cubicBezTo>
                <a:cubicBezTo>
                  <a:pt x="2473832" y="11657861"/>
                  <a:pt x="2463733" y="11644519"/>
                  <a:pt x="2453520" y="11631293"/>
                </a:cubicBezTo>
                <a:cubicBezTo>
                  <a:pt x="2454015" y="11627786"/>
                  <a:pt x="2453329" y="11624050"/>
                  <a:pt x="2451462" y="11620734"/>
                </a:cubicBezTo>
                <a:lnTo>
                  <a:pt x="2448299" y="11615130"/>
                </a:lnTo>
                <a:cubicBezTo>
                  <a:pt x="2445936" y="11610938"/>
                  <a:pt x="2441210" y="11609108"/>
                  <a:pt x="2436485" y="11609070"/>
                </a:cubicBezTo>
                <a:cubicBezTo>
                  <a:pt x="2388314" y="11545718"/>
                  <a:pt x="2341973" y="11481260"/>
                  <a:pt x="2297727" y="11415925"/>
                </a:cubicBezTo>
                <a:cubicBezTo>
                  <a:pt x="2302072" y="11418212"/>
                  <a:pt x="2306912" y="11419622"/>
                  <a:pt x="2312247" y="11419204"/>
                </a:cubicBezTo>
                <a:cubicBezTo>
                  <a:pt x="2319793" y="11418670"/>
                  <a:pt x="2327377" y="11413600"/>
                  <a:pt x="2327262" y="11405176"/>
                </a:cubicBezTo>
                <a:cubicBezTo>
                  <a:pt x="2327186" y="11397971"/>
                  <a:pt x="2321355" y="11389547"/>
                  <a:pt x="2313238" y="11390119"/>
                </a:cubicBezTo>
                <a:cubicBezTo>
                  <a:pt x="2312323" y="11390195"/>
                  <a:pt x="2311485" y="11390158"/>
                  <a:pt x="2310609" y="11390119"/>
                </a:cubicBezTo>
                <a:cubicBezTo>
                  <a:pt x="2310570" y="11390081"/>
                  <a:pt x="2310570" y="11390081"/>
                  <a:pt x="2310532" y="11390043"/>
                </a:cubicBezTo>
                <a:cubicBezTo>
                  <a:pt x="2310494" y="11389967"/>
                  <a:pt x="2310418" y="11389929"/>
                  <a:pt x="2310342" y="11389852"/>
                </a:cubicBezTo>
                <a:cubicBezTo>
                  <a:pt x="2310304" y="11389738"/>
                  <a:pt x="2310075" y="11389356"/>
                  <a:pt x="2309694" y="11388708"/>
                </a:cubicBezTo>
                <a:cubicBezTo>
                  <a:pt x="2305807" y="11381886"/>
                  <a:pt x="2297003" y="11379026"/>
                  <a:pt x="2289991" y="11382838"/>
                </a:cubicBezTo>
                <a:cubicBezTo>
                  <a:pt x="2285990" y="11385011"/>
                  <a:pt x="2283627" y="11389128"/>
                  <a:pt x="2282903" y="11393473"/>
                </a:cubicBezTo>
                <a:cubicBezTo>
                  <a:pt x="2272118" y="11377350"/>
                  <a:pt x="2261485" y="11361188"/>
                  <a:pt x="2250929" y="11345025"/>
                </a:cubicBezTo>
                <a:cubicBezTo>
                  <a:pt x="2243535" y="11333742"/>
                  <a:pt x="2235837" y="11322497"/>
                  <a:pt x="2228596" y="11311176"/>
                </a:cubicBezTo>
                <a:lnTo>
                  <a:pt x="2228596" y="11311176"/>
                </a:lnTo>
                <a:cubicBezTo>
                  <a:pt x="2208817" y="11280186"/>
                  <a:pt x="2189648" y="11248815"/>
                  <a:pt x="2170898" y="11217215"/>
                </a:cubicBezTo>
                <a:cubicBezTo>
                  <a:pt x="2167735" y="11211879"/>
                  <a:pt x="2164724" y="11206428"/>
                  <a:pt x="2161561" y="11201091"/>
                </a:cubicBezTo>
                <a:cubicBezTo>
                  <a:pt x="2039763" y="10993500"/>
                  <a:pt x="1935913" y="10775502"/>
                  <a:pt x="1807522" y="10571913"/>
                </a:cubicBezTo>
                <a:lnTo>
                  <a:pt x="1807369" y="10571684"/>
                </a:lnTo>
                <a:cubicBezTo>
                  <a:pt x="1896546" y="10388069"/>
                  <a:pt x="1985037" y="10206435"/>
                  <a:pt x="2144679" y="10067152"/>
                </a:cubicBezTo>
                <a:cubicBezTo>
                  <a:pt x="2446698" y="9803603"/>
                  <a:pt x="2878901" y="9799676"/>
                  <a:pt x="3260036" y="9804098"/>
                </a:cubicBezTo>
                <a:cubicBezTo>
                  <a:pt x="3644258" y="9808558"/>
                  <a:pt x="4039151" y="9852965"/>
                  <a:pt x="4411712" y="9948719"/>
                </a:cubicBezTo>
                <a:cubicBezTo>
                  <a:pt x="4711712" y="10025831"/>
                  <a:pt x="5023488" y="10154861"/>
                  <a:pt x="5242885" y="10381054"/>
                </a:cubicBezTo>
                <a:cubicBezTo>
                  <a:pt x="5508319" y="10654744"/>
                  <a:pt x="5623792" y="11037679"/>
                  <a:pt x="5590408" y="11414896"/>
                </a:cubicBezTo>
                <a:cubicBezTo>
                  <a:pt x="5554928" y="11815899"/>
                  <a:pt x="5390827" y="12192583"/>
                  <a:pt x="5137207" y="12496804"/>
                </a:cubicBezTo>
                <a:cubicBezTo>
                  <a:pt x="5133167" y="12498748"/>
                  <a:pt x="5130005" y="12502064"/>
                  <a:pt x="5129318" y="12506410"/>
                </a:cubicBezTo>
                <a:cubicBezTo>
                  <a:pt x="5119676" y="12517845"/>
                  <a:pt x="5109844" y="12529091"/>
                  <a:pt x="5099974" y="12540297"/>
                </a:cubicBezTo>
                <a:cubicBezTo>
                  <a:pt x="5098259" y="12539382"/>
                  <a:pt x="5096315" y="12538811"/>
                  <a:pt x="5094181" y="12538773"/>
                </a:cubicBezTo>
                <a:cubicBezTo>
                  <a:pt x="5086140" y="12538505"/>
                  <a:pt x="5078213" y="12544299"/>
                  <a:pt x="5077832" y="12552799"/>
                </a:cubicBezTo>
                <a:lnTo>
                  <a:pt x="5077680" y="12556650"/>
                </a:lnTo>
                <a:cubicBezTo>
                  <a:pt x="5076346" y="12553067"/>
                  <a:pt x="5073907" y="12549789"/>
                  <a:pt x="5070820" y="12548073"/>
                </a:cubicBezTo>
                <a:cubicBezTo>
                  <a:pt x="5062969" y="12543690"/>
                  <a:pt x="5054890" y="12547196"/>
                  <a:pt x="5050088" y="12553906"/>
                </a:cubicBezTo>
                <a:cubicBezTo>
                  <a:pt x="5044562" y="12561605"/>
                  <a:pt x="5043686" y="12571135"/>
                  <a:pt x="5045820" y="12580169"/>
                </a:cubicBezTo>
                <a:cubicBezTo>
                  <a:pt x="5046925" y="12584781"/>
                  <a:pt x="5050660" y="12588287"/>
                  <a:pt x="5055081" y="12590117"/>
                </a:cubicBezTo>
                <a:cubicBezTo>
                  <a:pt x="5011903" y="12635592"/>
                  <a:pt x="4966704" y="12679314"/>
                  <a:pt x="4919486" y="12720901"/>
                </a:cubicBezTo>
                <a:close/>
                <a:moveTo>
                  <a:pt x="2295593" y="11315560"/>
                </a:moveTo>
                <a:cubicBezTo>
                  <a:pt x="2295288" y="11315522"/>
                  <a:pt x="2295021" y="11315445"/>
                  <a:pt x="2294717" y="11315370"/>
                </a:cubicBezTo>
                <a:cubicBezTo>
                  <a:pt x="2291973" y="11312206"/>
                  <a:pt x="2288162" y="11310071"/>
                  <a:pt x="2283741" y="11310605"/>
                </a:cubicBezTo>
                <a:cubicBezTo>
                  <a:pt x="2278063" y="11311367"/>
                  <a:pt x="2272842" y="11312549"/>
                  <a:pt x="2269336" y="11317543"/>
                </a:cubicBezTo>
                <a:cubicBezTo>
                  <a:pt x="2264496" y="11324365"/>
                  <a:pt x="2266211" y="11333476"/>
                  <a:pt x="2272880" y="11338316"/>
                </a:cubicBezTo>
                <a:cubicBezTo>
                  <a:pt x="2277453" y="11341633"/>
                  <a:pt x="2283284" y="11342547"/>
                  <a:pt x="2288695" y="11343806"/>
                </a:cubicBezTo>
                <a:cubicBezTo>
                  <a:pt x="2296089" y="11345483"/>
                  <a:pt x="2304740" y="11340871"/>
                  <a:pt x="2306264" y="11333094"/>
                </a:cubicBezTo>
                <a:cubicBezTo>
                  <a:pt x="2307788" y="11325509"/>
                  <a:pt x="2303558" y="11317390"/>
                  <a:pt x="2295593" y="11315560"/>
                </a:cubicBezTo>
                <a:close/>
                <a:moveTo>
                  <a:pt x="2368916" y="11481184"/>
                </a:moveTo>
                <a:cubicBezTo>
                  <a:pt x="2378101" y="11497422"/>
                  <a:pt x="2404206" y="11484576"/>
                  <a:pt x="2394983" y="11468261"/>
                </a:cubicBezTo>
                <a:cubicBezTo>
                  <a:pt x="2385799" y="11452023"/>
                  <a:pt x="2359694" y="11464831"/>
                  <a:pt x="2368916" y="11481184"/>
                </a:cubicBezTo>
                <a:close/>
                <a:moveTo>
                  <a:pt x="2406912" y="11502796"/>
                </a:moveTo>
                <a:cubicBezTo>
                  <a:pt x="2402224" y="11495020"/>
                  <a:pt x="2394183" y="11490714"/>
                  <a:pt x="2385456" y="11489188"/>
                </a:cubicBezTo>
                <a:cubicBezTo>
                  <a:pt x="2377948" y="11487893"/>
                  <a:pt x="2369755" y="11493915"/>
                  <a:pt x="2369031" y="11501576"/>
                </a:cubicBezTo>
                <a:cubicBezTo>
                  <a:pt x="2368230" y="11509582"/>
                  <a:pt x="2373375" y="11516672"/>
                  <a:pt x="2381378" y="11518005"/>
                </a:cubicBezTo>
                <a:cubicBezTo>
                  <a:pt x="2381797" y="11518082"/>
                  <a:pt x="2381835" y="11518082"/>
                  <a:pt x="2382102" y="11518120"/>
                </a:cubicBezTo>
                <a:cubicBezTo>
                  <a:pt x="2382255" y="11518196"/>
                  <a:pt x="2382255" y="11518196"/>
                  <a:pt x="2382369" y="11518234"/>
                </a:cubicBezTo>
                <a:cubicBezTo>
                  <a:pt x="2382369" y="11518234"/>
                  <a:pt x="2382369" y="11518234"/>
                  <a:pt x="2382369" y="11518234"/>
                </a:cubicBezTo>
                <a:cubicBezTo>
                  <a:pt x="2382941" y="11518959"/>
                  <a:pt x="2383436" y="11519721"/>
                  <a:pt x="2383893" y="11520521"/>
                </a:cubicBezTo>
                <a:cubicBezTo>
                  <a:pt x="2387971" y="11527268"/>
                  <a:pt x="2398566" y="11527573"/>
                  <a:pt x="2404282" y="11523151"/>
                </a:cubicBezTo>
                <a:cubicBezTo>
                  <a:pt x="2411104" y="11517930"/>
                  <a:pt x="2411027" y="11509543"/>
                  <a:pt x="2406912" y="11502796"/>
                </a:cubicBezTo>
                <a:close/>
                <a:moveTo>
                  <a:pt x="2460913" y="11571752"/>
                </a:moveTo>
                <a:lnTo>
                  <a:pt x="2457750" y="11566111"/>
                </a:lnTo>
                <a:cubicBezTo>
                  <a:pt x="2454015" y="11559517"/>
                  <a:pt x="2445060" y="11555895"/>
                  <a:pt x="2438124" y="11559935"/>
                </a:cubicBezTo>
                <a:cubicBezTo>
                  <a:pt x="2431492" y="11563786"/>
                  <a:pt x="2427948" y="11572477"/>
                  <a:pt x="2431950" y="11579567"/>
                </a:cubicBezTo>
                <a:lnTo>
                  <a:pt x="2435113" y="11585170"/>
                </a:lnTo>
                <a:cubicBezTo>
                  <a:pt x="2438848" y="11591765"/>
                  <a:pt x="2447803" y="11595386"/>
                  <a:pt x="2454739" y="11591345"/>
                </a:cubicBezTo>
                <a:cubicBezTo>
                  <a:pt x="2461370" y="11587533"/>
                  <a:pt x="2464915" y="11578842"/>
                  <a:pt x="2460913" y="11571752"/>
                </a:cubicBezTo>
                <a:close/>
                <a:moveTo>
                  <a:pt x="2528139" y="11625194"/>
                </a:moveTo>
                <a:cubicBezTo>
                  <a:pt x="2519069" y="11609147"/>
                  <a:pt x="2492011" y="11619895"/>
                  <a:pt x="2501195" y="11636172"/>
                </a:cubicBezTo>
                <a:cubicBezTo>
                  <a:pt x="2510303" y="11652257"/>
                  <a:pt x="2537361" y="11641509"/>
                  <a:pt x="2528139" y="11625194"/>
                </a:cubicBezTo>
                <a:close/>
                <a:moveTo>
                  <a:pt x="2549442" y="11675967"/>
                </a:moveTo>
                <a:cubicBezTo>
                  <a:pt x="2540219" y="11659691"/>
                  <a:pt x="2516782" y="11676920"/>
                  <a:pt x="2525890" y="11693044"/>
                </a:cubicBezTo>
                <a:cubicBezTo>
                  <a:pt x="2535113" y="11709359"/>
                  <a:pt x="2558588" y="11692130"/>
                  <a:pt x="2549442" y="11675967"/>
                </a:cubicBezTo>
                <a:close/>
                <a:moveTo>
                  <a:pt x="2590181" y="11721557"/>
                </a:moveTo>
                <a:cubicBezTo>
                  <a:pt x="2586218" y="11714658"/>
                  <a:pt x="2577186" y="11712332"/>
                  <a:pt x="2570326" y="11716220"/>
                </a:cubicBezTo>
                <a:lnTo>
                  <a:pt x="2564686" y="11719384"/>
                </a:lnTo>
                <a:cubicBezTo>
                  <a:pt x="2557864" y="11723272"/>
                  <a:pt x="2555463" y="11732497"/>
                  <a:pt x="2559351" y="11739244"/>
                </a:cubicBezTo>
                <a:cubicBezTo>
                  <a:pt x="2563314" y="11746143"/>
                  <a:pt x="2572384" y="11748468"/>
                  <a:pt x="2579206" y="11744580"/>
                </a:cubicBezTo>
                <a:lnTo>
                  <a:pt x="2584846" y="11741417"/>
                </a:lnTo>
                <a:cubicBezTo>
                  <a:pt x="2591668" y="11737566"/>
                  <a:pt x="2594069" y="11728304"/>
                  <a:pt x="2590181" y="11721557"/>
                </a:cubicBezTo>
                <a:close/>
                <a:moveTo>
                  <a:pt x="2632293" y="11728685"/>
                </a:moveTo>
                <a:cubicBezTo>
                  <a:pt x="2635723" y="11709473"/>
                  <a:pt x="2605349" y="11708330"/>
                  <a:pt x="2601995" y="11727275"/>
                </a:cubicBezTo>
                <a:cubicBezTo>
                  <a:pt x="2598566" y="11746486"/>
                  <a:pt x="2628939" y="11747630"/>
                  <a:pt x="2632293" y="11728685"/>
                </a:cubicBezTo>
                <a:close/>
                <a:moveTo>
                  <a:pt x="2635418" y="11641280"/>
                </a:moveTo>
                <a:cubicBezTo>
                  <a:pt x="2630921" y="11635410"/>
                  <a:pt x="2619983" y="11632703"/>
                  <a:pt x="2614114" y="11638535"/>
                </a:cubicBezTo>
                <a:lnTo>
                  <a:pt x="2609351" y="11643300"/>
                </a:lnTo>
                <a:cubicBezTo>
                  <a:pt x="2603558" y="11649095"/>
                  <a:pt x="2601157" y="11657518"/>
                  <a:pt x="2606607" y="11664608"/>
                </a:cubicBezTo>
                <a:cubicBezTo>
                  <a:pt x="2611104" y="11670441"/>
                  <a:pt x="2622079" y="11673185"/>
                  <a:pt x="2627910" y="11667353"/>
                </a:cubicBezTo>
                <a:lnTo>
                  <a:pt x="2632674" y="11662589"/>
                </a:lnTo>
                <a:cubicBezTo>
                  <a:pt x="2638466" y="11656794"/>
                  <a:pt x="2640867" y="11648370"/>
                  <a:pt x="2635418" y="11641280"/>
                </a:cubicBezTo>
                <a:close/>
                <a:moveTo>
                  <a:pt x="3503367" y="12281018"/>
                </a:moveTo>
                <a:cubicBezTo>
                  <a:pt x="3501194" y="12289518"/>
                  <a:pt x="3506568" y="12297256"/>
                  <a:pt x="3514533" y="12299771"/>
                </a:cubicBezTo>
                <a:cubicBezTo>
                  <a:pt x="3517620" y="12300725"/>
                  <a:pt x="3520707" y="12301716"/>
                  <a:pt x="3523794" y="12302707"/>
                </a:cubicBezTo>
                <a:cubicBezTo>
                  <a:pt x="3531720" y="12305222"/>
                  <a:pt x="3540562" y="12299314"/>
                  <a:pt x="3542543" y="12291576"/>
                </a:cubicBezTo>
                <a:cubicBezTo>
                  <a:pt x="3544716" y="12283076"/>
                  <a:pt x="3539342" y="12275338"/>
                  <a:pt x="3531377" y="12272821"/>
                </a:cubicBezTo>
                <a:lnTo>
                  <a:pt x="3522117" y="12269886"/>
                </a:lnTo>
                <a:cubicBezTo>
                  <a:pt x="3514190" y="12267371"/>
                  <a:pt x="3505348" y="12273280"/>
                  <a:pt x="3503367" y="12281018"/>
                </a:cubicBezTo>
                <a:close/>
                <a:moveTo>
                  <a:pt x="3543572" y="12366707"/>
                </a:moveTo>
                <a:cubicBezTo>
                  <a:pt x="3552719" y="12384318"/>
                  <a:pt x="3577909" y="12366441"/>
                  <a:pt x="3568877" y="12349058"/>
                </a:cubicBezTo>
                <a:cubicBezTo>
                  <a:pt x="3559731" y="12331448"/>
                  <a:pt x="3534540" y="12349325"/>
                  <a:pt x="3543572" y="12366707"/>
                </a:cubicBezTo>
                <a:close/>
                <a:moveTo>
                  <a:pt x="3470516" y="12153702"/>
                </a:moveTo>
                <a:cubicBezTo>
                  <a:pt x="3471545" y="12159535"/>
                  <a:pt x="3475242" y="12164452"/>
                  <a:pt x="3478405" y="12169293"/>
                </a:cubicBezTo>
                <a:cubicBezTo>
                  <a:pt x="3482711" y="12175925"/>
                  <a:pt x="3492544" y="12178785"/>
                  <a:pt x="3499327" y="12174058"/>
                </a:cubicBezTo>
                <a:cubicBezTo>
                  <a:pt x="3505996" y="12169407"/>
                  <a:pt x="3508702" y="12160259"/>
                  <a:pt x="3504091" y="12153131"/>
                </a:cubicBezTo>
                <a:cubicBezTo>
                  <a:pt x="3503900" y="12152902"/>
                  <a:pt x="3503748" y="12152635"/>
                  <a:pt x="3503596" y="12152369"/>
                </a:cubicBezTo>
                <a:cubicBezTo>
                  <a:pt x="3503862" y="12148023"/>
                  <a:pt x="3502528" y="12143640"/>
                  <a:pt x="3498832" y="12140857"/>
                </a:cubicBezTo>
                <a:cubicBezTo>
                  <a:pt x="3494030" y="12137312"/>
                  <a:pt x="3489266" y="12134415"/>
                  <a:pt x="3482978" y="12135597"/>
                </a:cubicBezTo>
                <a:cubicBezTo>
                  <a:pt x="3474365" y="12137159"/>
                  <a:pt x="3469030" y="12145240"/>
                  <a:pt x="3470516" y="12153702"/>
                </a:cubicBezTo>
                <a:close/>
                <a:moveTo>
                  <a:pt x="3408664" y="12224069"/>
                </a:moveTo>
                <a:cubicBezTo>
                  <a:pt x="3414037" y="12228986"/>
                  <a:pt x="3421126" y="12228872"/>
                  <a:pt x="3426881" y="12225555"/>
                </a:cubicBezTo>
                <a:cubicBezTo>
                  <a:pt x="3428443" y="12226471"/>
                  <a:pt x="3430196" y="12226660"/>
                  <a:pt x="3431911" y="12227042"/>
                </a:cubicBezTo>
                <a:cubicBezTo>
                  <a:pt x="3433245" y="12232989"/>
                  <a:pt x="3436255" y="12238440"/>
                  <a:pt x="3441324" y="12242709"/>
                </a:cubicBezTo>
                <a:cubicBezTo>
                  <a:pt x="3442124" y="12243357"/>
                  <a:pt x="3443077" y="12243776"/>
                  <a:pt x="3443954" y="12244310"/>
                </a:cubicBezTo>
                <a:cubicBezTo>
                  <a:pt x="3442505" y="12245872"/>
                  <a:pt x="3441095" y="12247435"/>
                  <a:pt x="3439762" y="12249113"/>
                </a:cubicBezTo>
                <a:cubicBezTo>
                  <a:pt x="3438009" y="12251361"/>
                  <a:pt x="3437018" y="12254221"/>
                  <a:pt x="3436637" y="12257156"/>
                </a:cubicBezTo>
                <a:cubicBezTo>
                  <a:pt x="3435112" y="12258527"/>
                  <a:pt x="3433817" y="12260091"/>
                  <a:pt x="3433245" y="12261882"/>
                </a:cubicBezTo>
                <a:cubicBezTo>
                  <a:pt x="3431301" y="12267943"/>
                  <a:pt x="3429891" y="12273432"/>
                  <a:pt x="3431415" y="12279759"/>
                </a:cubicBezTo>
                <a:cubicBezTo>
                  <a:pt x="3432101" y="12282580"/>
                  <a:pt x="3432864" y="12284524"/>
                  <a:pt x="3434502" y="12287116"/>
                </a:cubicBezTo>
                <a:cubicBezTo>
                  <a:pt x="3436522" y="12290318"/>
                  <a:pt x="3435303" y="12292262"/>
                  <a:pt x="3435646" y="12286392"/>
                </a:cubicBezTo>
                <a:cubicBezTo>
                  <a:pt x="3435150" y="12294701"/>
                  <a:pt x="3439457" y="12302707"/>
                  <a:pt x="3448298" y="12304155"/>
                </a:cubicBezTo>
                <a:cubicBezTo>
                  <a:pt x="3452528" y="12304879"/>
                  <a:pt x="3457444" y="12303355"/>
                  <a:pt x="3461027" y="12300457"/>
                </a:cubicBezTo>
                <a:cubicBezTo>
                  <a:pt x="3462894" y="12300914"/>
                  <a:pt x="3464800" y="12301030"/>
                  <a:pt x="3466934" y="12301030"/>
                </a:cubicBezTo>
                <a:cubicBezTo>
                  <a:pt x="3467658" y="12301105"/>
                  <a:pt x="3468382" y="12301220"/>
                  <a:pt x="3469068" y="12301334"/>
                </a:cubicBezTo>
                <a:cubicBezTo>
                  <a:pt x="3471812" y="12302135"/>
                  <a:pt x="3474670" y="12302669"/>
                  <a:pt x="3477452" y="12303469"/>
                </a:cubicBezTo>
                <a:cubicBezTo>
                  <a:pt x="3487665" y="12306481"/>
                  <a:pt x="3494716" y="12297141"/>
                  <a:pt x="3494906" y="12288070"/>
                </a:cubicBezTo>
                <a:cubicBezTo>
                  <a:pt x="3495364" y="12284067"/>
                  <a:pt x="3494144" y="12279950"/>
                  <a:pt x="3490752" y="12276672"/>
                </a:cubicBezTo>
                <a:cubicBezTo>
                  <a:pt x="3490524" y="12276329"/>
                  <a:pt x="3490295" y="12276024"/>
                  <a:pt x="3490066" y="12275681"/>
                </a:cubicBezTo>
                <a:cubicBezTo>
                  <a:pt x="3502947" y="12275262"/>
                  <a:pt x="3513085" y="12258032"/>
                  <a:pt x="3500013" y="12248731"/>
                </a:cubicBezTo>
                <a:cubicBezTo>
                  <a:pt x="3491362" y="12242594"/>
                  <a:pt x="3482559" y="12234094"/>
                  <a:pt x="3471621" y="12232455"/>
                </a:cubicBezTo>
                <a:cubicBezTo>
                  <a:pt x="3470173" y="12232227"/>
                  <a:pt x="3468763" y="12232188"/>
                  <a:pt x="3467391" y="12232227"/>
                </a:cubicBezTo>
                <a:lnTo>
                  <a:pt x="3467239" y="12232188"/>
                </a:lnTo>
                <a:cubicBezTo>
                  <a:pt x="3467467" y="12228224"/>
                  <a:pt x="3466286" y="12224298"/>
                  <a:pt x="3463085" y="12221629"/>
                </a:cubicBezTo>
                <a:cubicBezTo>
                  <a:pt x="3462361" y="12221020"/>
                  <a:pt x="3461751" y="12220372"/>
                  <a:pt x="3461103" y="12219724"/>
                </a:cubicBezTo>
                <a:cubicBezTo>
                  <a:pt x="3461103" y="12219647"/>
                  <a:pt x="3461103" y="12219647"/>
                  <a:pt x="3461103" y="12219571"/>
                </a:cubicBezTo>
                <a:cubicBezTo>
                  <a:pt x="3461103" y="12219495"/>
                  <a:pt x="3461103" y="12219381"/>
                  <a:pt x="3461103" y="12219304"/>
                </a:cubicBezTo>
                <a:cubicBezTo>
                  <a:pt x="3461141" y="12219190"/>
                  <a:pt x="3461256" y="12218770"/>
                  <a:pt x="3461446" y="12217970"/>
                </a:cubicBezTo>
                <a:cubicBezTo>
                  <a:pt x="3463504" y="12210042"/>
                  <a:pt x="3458969" y="12201502"/>
                  <a:pt x="3450966" y="12199254"/>
                </a:cubicBezTo>
                <a:cubicBezTo>
                  <a:pt x="3448146" y="12198453"/>
                  <a:pt x="3445287" y="12198835"/>
                  <a:pt x="3442544" y="12199674"/>
                </a:cubicBezTo>
                <a:cubicBezTo>
                  <a:pt x="3438275" y="12195747"/>
                  <a:pt x="3433473" y="12192659"/>
                  <a:pt x="3427223" y="12192850"/>
                </a:cubicBezTo>
                <a:cubicBezTo>
                  <a:pt x="3419335" y="12193079"/>
                  <a:pt x="3413199" y="12197081"/>
                  <a:pt x="3407635" y="12202341"/>
                </a:cubicBezTo>
                <a:cubicBezTo>
                  <a:pt x="3401652" y="12207983"/>
                  <a:pt x="3402871" y="12218770"/>
                  <a:pt x="3408664" y="12224069"/>
                </a:cubicBezTo>
                <a:close/>
                <a:moveTo>
                  <a:pt x="3438809" y="12330380"/>
                </a:moveTo>
                <a:cubicBezTo>
                  <a:pt x="3433893" y="12349210"/>
                  <a:pt x="3462780" y="12358550"/>
                  <a:pt x="3467696" y="12339643"/>
                </a:cubicBezTo>
                <a:cubicBezTo>
                  <a:pt x="3472612" y="12320812"/>
                  <a:pt x="3443725" y="12311435"/>
                  <a:pt x="3438809" y="12330380"/>
                </a:cubicBezTo>
                <a:close/>
                <a:moveTo>
                  <a:pt x="3255234" y="11910585"/>
                </a:moveTo>
                <a:cubicBezTo>
                  <a:pt x="3255158" y="11918742"/>
                  <a:pt x="3262018" y="11925870"/>
                  <a:pt x="3270250" y="11925908"/>
                </a:cubicBezTo>
                <a:lnTo>
                  <a:pt x="3273184" y="11925908"/>
                </a:lnTo>
                <a:cubicBezTo>
                  <a:pt x="3269373" y="11928805"/>
                  <a:pt x="3266591" y="11933303"/>
                  <a:pt x="3266400" y="11937687"/>
                </a:cubicBezTo>
                <a:cubicBezTo>
                  <a:pt x="3266019" y="11946759"/>
                  <a:pt x="3272803" y="11952058"/>
                  <a:pt x="3280920" y="11953506"/>
                </a:cubicBezTo>
                <a:lnTo>
                  <a:pt x="3287551" y="11954688"/>
                </a:lnTo>
                <a:cubicBezTo>
                  <a:pt x="3288580" y="11954879"/>
                  <a:pt x="3289571" y="11954879"/>
                  <a:pt x="3290524" y="11954764"/>
                </a:cubicBezTo>
                <a:cubicBezTo>
                  <a:pt x="3286141" y="11956707"/>
                  <a:pt x="3282597" y="11960481"/>
                  <a:pt x="3281873" y="11965475"/>
                </a:cubicBezTo>
                <a:cubicBezTo>
                  <a:pt x="3280691" y="11973175"/>
                  <a:pt x="3285112" y="11981142"/>
                  <a:pt x="3292925" y="11983047"/>
                </a:cubicBezTo>
                <a:cubicBezTo>
                  <a:pt x="3292772" y="11984420"/>
                  <a:pt x="3292887" y="11985830"/>
                  <a:pt x="3293115" y="11987241"/>
                </a:cubicBezTo>
                <a:cubicBezTo>
                  <a:pt x="3285951" y="11985106"/>
                  <a:pt x="3278024" y="11987621"/>
                  <a:pt x="3276347" y="11997075"/>
                </a:cubicBezTo>
                <a:cubicBezTo>
                  <a:pt x="3273870" y="12010988"/>
                  <a:pt x="3288694" y="12019603"/>
                  <a:pt x="3298146" y="12015753"/>
                </a:cubicBezTo>
                <a:cubicBezTo>
                  <a:pt x="3300928" y="12023757"/>
                  <a:pt x="3305349" y="12031495"/>
                  <a:pt x="3312208" y="12033668"/>
                </a:cubicBezTo>
                <a:cubicBezTo>
                  <a:pt x="3322002" y="12036794"/>
                  <a:pt x="3335875" y="12036108"/>
                  <a:pt x="3343916" y="12029133"/>
                </a:cubicBezTo>
                <a:cubicBezTo>
                  <a:pt x="3351080" y="12037747"/>
                  <a:pt x="3368420" y="12037023"/>
                  <a:pt x="3370974" y="12022614"/>
                </a:cubicBezTo>
                <a:cubicBezTo>
                  <a:pt x="3373070" y="12010722"/>
                  <a:pt x="3362475" y="12004241"/>
                  <a:pt x="3353252" y="12005537"/>
                </a:cubicBezTo>
                <a:cubicBezTo>
                  <a:pt x="3353252" y="12005346"/>
                  <a:pt x="3353329" y="12005118"/>
                  <a:pt x="3353329" y="12004889"/>
                </a:cubicBezTo>
                <a:cubicBezTo>
                  <a:pt x="3358016" y="12002907"/>
                  <a:pt x="3361484" y="11998753"/>
                  <a:pt x="3362475" y="11993225"/>
                </a:cubicBezTo>
                <a:lnTo>
                  <a:pt x="3364838" y="11979922"/>
                </a:lnTo>
                <a:cubicBezTo>
                  <a:pt x="3366210" y="11972108"/>
                  <a:pt x="3359884" y="11963531"/>
                  <a:pt x="3351957" y="11962769"/>
                </a:cubicBezTo>
                <a:cubicBezTo>
                  <a:pt x="3349403" y="11962502"/>
                  <a:pt x="3346965" y="11962883"/>
                  <a:pt x="3344754" y="11963684"/>
                </a:cubicBezTo>
                <a:cubicBezTo>
                  <a:pt x="3341858" y="11960291"/>
                  <a:pt x="3338123" y="11957509"/>
                  <a:pt x="3333397" y="11955755"/>
                </a:cubicBezTo>
                <a:cubicBezTo>
                  <a:pt x="3326004" y="11953010"/>
                  <a:pt x="3318687" y="11954077"/>
                  <a:pt x="3312399" y="11957394"/>
                </a:cubicBezTo>
                <a:cubicBezTo>
                  <a:pt x="3310684" y="11956022"/>
                  <a:pt x="3308626" y="11955031"/>
                  <a:pt x="3306263" y="11954611"/>
                </a:cubicBezTo>
                <a:lnTo>
                  <a:pt x="3299632" y="11953429"/>
                </a:lnTo>
                <a:cubicBezTo>
                  <a:pt x="3297803" y="11953124"/>
                  <a:pt x="3295935" y="11953163"/>
                  <a:pt x="3294106" y="11953506"/>
                </a:cubicBezTo>
                <a:cubicBezTo>
                  <a:pt x="3299213" y="11951105"/>
                  <a:pt x="3303024" y="11945311"/>
                  <a:pt x="3303253" y="11940050"/>
                </a:cubicBezTo>
                <a:cubicBezTo>
                  <a:pt x="3303634" y="11930978"/>
                  <a:pt x="3296850" y="11925679"/>
                  <a:pt x="3288733" y="11924231"/>
                </a:cubicBezTo>
                <a:lnTo>
                  <a:pt x="3286637" y="11923850"/>
                </a:lnTo>
                <a:cubicBezTo>
                  <a:pt x="3291401" y="11921335"/>
                  <a:pt x="3294906" y="11916493"/>
                  <a:pt x="3294983" y="11910775"/>
                </a:cubicBezTo>
                <a:cubicBezTo>
                  <a:pt x="3295059" y="11902619"/>
                  <a:pt x="3288199" y="11895452"/>
                  <a:pt x="3279967" y="11895452"/>
                </a:cubicBezTo>
                <a:lnTo>
                  <a:pt x="3270440" y="11895452"/>
                </a:lnTo>
                <a:cubicBezTo>
                  <a:pt x="3262361" y="11895567"/>
                  <a:pt x="3255310" y="11902313"/>
                  <a:pt x="3255234" y="11910585"/>
                </a:cubicBezTo>
                <a:close/>
                <a:moveTo>
                  <a:pt x="3253977" y="12191401"/>
                </a:moveTo>
                <a:cubicBezTo>
                  <a:pt x="3249061" y="12210347"/>
                  <a:pt x="3278405" y="12217970"/>
                  <a:pt x="3283359" y="12199063"/>
                </a:cubicBezTo>
                <a:cubicBezTo>
                  <a:pt x="3288237" y="12180156"/>
                  <a:pt x="3258893" y="12172533"/>
                  <a:pt x="3253977" y="12191401"/>
                </a:cubicBezTo>
                <a:close/>
                <a:moveTo>
                  <a:pt x="3239076" y="12035231"/>
                </a:moveTo>
                <a:cubicBezTo>
                  <a:pt x="3237704" y="12043694"/>
                  <a:pt x="3242620" y="12051012"/>
                  <a:pt x="3250852" y="12053185"/>
                </a:cubicBezTo>
                <a:lnTo>
                  <a:pt x="3257368" y="12054862"/>
                </a:lnTo>
                <a:cubicBezTo>
                  <a:pt x="3265067" y="12056883"/>
                  <a:pt x="3274061" y="12050898"/>
                  <a:pt x="3275280" y="12043084"/>
                </a:cubicBezTo>
                <a:cubicBezTo>
                  <a:pt x="3276652" y="12034621"/>
                  <a:pt x="3271736" y="12027303"/>
                  <a:pt x="3263504" y="12025130"/>
                </a:cubicBezTo>
                <a:lnTo>
                  <a:pt x="3256987" y="12023453"/>
                </a:lnTo>
                <a:cubicBezTo>
                  <a:pt x="3249327" y="12021432"/>
                  <a:pt x="3240333" y="12027417"/>
                  <a:pt x="3239076" y="12035231"/>
                </a:cubicBezTo>
                <a:close/>
                <a:moveTo>
                  <a:pt x="3161560" y="11780869"/>
                </a:moveTo>
                <a:cubicBezTo>
                  <a:pt x="3175394" y="11767070"/>
                  <a:pt x="3154167" y="11745343"/>
                  <a:pt x="3140333" y="11759180"/>
                </a:cubicBezTo>
                <a:cubicBezTo>
                  <a:pt x="3126538" y="11772979"/>
                  <a:pt x="3147727" y="11794705"/>
                  <a:pt x="3161560" y="11780869"/>
                </a:cubicBezTo>
                <a:close/>
                <a:moveTo>
                  <a:pt x="3134998" y="11890039"/>
                </a:moveTo>
                <a:cubicBezTo>
                  <a:pt x="3140715" y="11895642"/>
                  <a:pt x="3150432" y="11896786"/>
                  <a:pt x="3156454" y="11890802"/>
                </a:cubicBezTo>
                <a:lnTo>
                  <a:pt x="3161218" y="11886037"/>
                </a:lnTo>
                <a:cubicBezTo>
                  <a:pt x="3162209" y="11885083"/>
                  <a:pt x="3162856" y="11883826"/>
                  <a:pt x="3163542" y="11882606"/>
                </a:cubicBezTo>
                <a:cubicBezTo>
                  <a:pt x="3166058" y="11882225"/>
                  <a:pt x="3168458" y="11881234"/>
                  <a:pt x="3170478" y="11879404"/>
                </a:cubicBezTo>
                <a:cubicBezTo>
                  <a:pt x="3171850" y="11878147"/>
                  <a:pt x="3172955" y="11876660"/>
                  <a:pt x="3173832" y="11875058"/>
                </a:cubicBezTo>
                <a:cubicBezTo>
                  <a:pt x="3175090" y="11874335"/>
                  <a:pt x="3176309" y="11873496"/>
                  <a:pt x="3177452" y="11872391"/>
                </a:cubicBezTo>
                <a:cubicBezTo>
                  <a:pt x="3189571" y="11860268"/>
                  <a:pt x="3172460" y="11844373"/>
                  <a:pt x="3158855" y="11850091"/>
                </a:cubicBezTo>
                <a:cubicBezTo>
                  <a:pt x="3158131" y="11849977"/>
                  <a:pt x="3157483" y="11849786"/>
                  <a:pt x="3156721" y="11849711"/>
                </a:cubicBezTo>
                <a:cubicBezTo>
                  <a:pt x="3149099" y="11849252"/>
                  <a:pt x="3143496" y="11853789"/>
                  <a:pt x="3138771" y="11859125"/>
                </a:cubicBezTo>
                <a:cubicBezTo>
                  <a:pt x="3136637" y="11861527"/>
                  <a:pt x="3136065" y="11864805"/>
                  <a:pt x="3136294" y="11868122"/>
                </a:cubicBezTo>
                <a:lnTo>
                  <a:pt x="3135760" y="11868654"/>
                </a:lnTo>
                <a:cubicBezTo>
                  <a:pt x="3130158" y="11874182"/>
                  <a:pt x="3129015" y="11884169"/>
                  <a:pt x="3134998" y="11890039"/>
                </a:cubicBezTo>
                <a:close/>
                <a:moveTo>
                  <a:pt x="3126995" y="12144440"/>
                </a:moveTo>
                <a:cubicBezTo>
                  <a:pt x="3122079" y="12163308"/>
                  <a:pt x="3151347" y="12171275"/>
                  <a:pt x="3156263" y="12152369"/>
                </a:cubicBezTo>
                <a:cubicBezTo>
                  <a:pt x="3161180" y="12133462"/>
                  <a:pt x="3131911" y="12125495"/>
                  <a:pt x="3126995" y="12144440"/>
                </a:cubicBezTo>
                <a:close/>
                <a:moveTo>
                  <a:pt x="3106797" y="11919048"/>
                </a:moveTo>
                <a:lnTo>
                  <a:pt x="3098565" y="11923850"/>
                </a:lnTo>
                <a:cubicBezTo>
                  <a:pt x="3094983" y="11925984"/>
                  <a:pt x="3092544" y="11929453"/>
                  <a:pt x="3091553" y="11933303"/>
                </a:cubicBezTo>
                <a:cubicBezTo>
                  <a:pt x="3089609" y="11934333"/>
                  <a:pt x="3087818" y="11935629"/>
                  <a:pt x="3086218" y="11937305"/>
                </a:cubicBezTo>
                <a:cubicBezTo>
                  <a:pt x="3079739" y="11944167"/>
                  <a:pt x="3077605" y="11953468"/>
                  <a:pt x="3078519" y="11962654"/>
                </a:cubicBezTo>
                <a:cubicBezTo>
                  <a:pt x="3079320" y="11970583"/>
                  <a:pt x="3087628" y="11977139"/>
                  <a:pt x="3095517" y="11975766"/>
                </a:cubicBezTo>
                <a:cubicBezTo>
                  <a:pt x="3103824" y="11974280"/>
                  <a:pt x="3109465" y="11967191"/>
                  <a:pt x="3108626" y="11958766"/>
                </a:cubicBezTo>
                <a:cubicBezTo>
                  <a:pt x="3108588" y="11958309"/>
                  <a:pt x="3108588" y="11958271"/>
                  <a:pt x="3108550" y="11958004"/>
                </a:cubicBezTo>
                <a:cubicBezTo>
                  <a:pt x="3108588" y="11957851"/>
                  <a:pt x="3108588" y="11957814"/>
                  <a:pt x="3108588" y="11957698"/>
                </a:cubicBezTo>
                <a:cubicBezTo>
                  <a:pt x="3108588" y="11957698"/>
                  <a:pt x="3108588" y="11957698"/>
                  <a:pt x="3108588" y="11957698"/>
                </a:cubicBezTo>
                <a:cubicBezTo>
                  <a:pt x="3109160" y="11956898"/>
                  <a:pt x="3109769" y="11956175"/>
                  <a:pt x="3110494" y="11955527"/>
                </a:cubicBezTo>
                <a:cubicBezTo>
                  <a:pt x="3111903" y="11954040"/>
                  <a:pt x="3112780" y="11952249"/>
                  <a:pt x="3113237" y="11950342"/>
                </a:cubicBezTo>
                <a:cubicBezTo>
                  <a:pt x="3113390" y="11950266"/>
                  <a:pt x="3113542" y="11950304"/>
                  <a:pt x="3113657" y="11950190"/>
                </a:cubicBezTo>
                <a:cubicBezTo>
                  <a:pt x="3116401" y="11948589"/>
                  <a:pt x="3119144" y="11946988"/>
                  <a:pt x="3121888" y="11945386"/>
                </a:cubicBezTo>
                <a:cubicBezTo>
                  <a:pt x="3128977" y="11941232"/>
                  <a:pt x="3131606" y="11931855"/>
                  <a:pt x="3127490" y="11924688"/>
                </a:cubicBezTo>
                <a:cubicBezTo>
                  <a:pt x="3123451" y="11917598"/>
                  <a:pt x="3113923" y="11914892"/>
                  <a:pt x="3106797" y="11919048"/>
                </a:cubicBezTo>
                <a:close/>
                <a:moveTo>
                  <a:pt x="3105730" y="11772559"/>
                </a:moveTo>
                <a:cubicBezTo>
                  <a:pt x="3119526" y="11758760"/>
                  <a:pt x="3096241" y="11739282"/>
                  <a:pt x="3082483" y="11753042"/>
                </a:cubicBezTo>
                <a:cubicBezTo>
                  <a:pt x="3068687" y="11766803"/>
                  <a:pt x="3091972" y="11786282"/>
                  <a:pt x="3105730" y="11772559"/>
                </a:cubicBezTo>
                <a:close/>
                <a:moveTo>
                  <a:pt x="3075433" y="11844717"/>
                </a:moveTo>
                <a:cubicBezTo>
                  <a:pt x="3069830" y="11839075"/>
                  <a:pt x="3059160" y="11839379"/>
                  <a:pt x="3053977" y="11845479"/>
                </a:cubicBezTo>
                <a:cubicBezTo>
                  <a:pt x="3048489" y="11851921"/>
                  <a:pt x="3048718" y="11860879"/>
                  <a:pt x="3054739" y="11866901"/>
                </a:cubicBezTo>
                <a:lnTo>
                  <a:pt x="3059503" y="11871666"/>
                </a:lnTo>
                <a:cubicBezTo>
                  <a:pt x="3062018" y="11874182"/>
                  <a:pt x="3065562" y="11875478"/>
                  <a:pt x="3069145" y="11875631"/>
                </a:cubicBezTo>
                <a:cubicBezTo>
                  <a:pt x="3069907" y="11883026"/>
                  <a:pt x="3074975" y="11889391"/>
                  <a:pt x="3082902" y="11890001"/>
                </a:cubicBezTo>
                <a:cubicBezTo>
                  <a:pt x="3090562" y="11890611"/>
                  <a:pt x="3099213" y="11884321"/>
                  <a:pt x="3099251" y="11876088"/>
                </a:cubicBezTo>
                <a:lnTo>
                  <a:pt x="3099251" y="11866558"/>
                </a:lnTo>
                <a:cubicBezTo>
                  <a:pt x="3099251" y="11858363"/>
                  <a:pt x="3093954" y="11850930"/>
                  <a:pt x="3085341" y="11850206"/>
                </a:cubicBezTo>
                <a:cubicBezTo>
                  <a:pt x="3083931" y="11850091"/>
                  <a:pt x="3082521" y="11850282"/>
                  <a:pt x="3081111" y="11850625"/>
                </a:cubicBezTo>
                <a:cubicBezTo>
                  <a:pt x="3080806" y="11850243"/>
                  <a:pt x="3080501" y="11849825"/>
                  <a:pt x="3080158" y="11849481"/>
                </a:cubicBezTo>
                <a:lnTo>
                  <a:pt x="3075433" y="11844717"/>
                </a:lnTo>
                <a:close/>
                <a:moveTo>
                  <a:pt x="3039686" y="11794515"/>
                </a:moveTo>
                <a:lnTo>
                  <a:pt x="3044449" y="11799280"/>
                </a:lnTo>
                <a:cubicBezTo>
                  <a:pt x="3050052" y="11804883"/>
                  <a:pt x="3059922" y="11806180"/>
                  <a:pt x="3065867" y="11800195"/>
                </a:cubicBezTo>
                <a:cubicBezTo>
                  <a:pt x="3071469" y="11794553"/>
                  <a:pt x="3072803" y="11784757"/>
                  <a:pt x="3066782" y="11778772"/>
                </a:cubicBezTo>
                <a:lnTo>
                  <a:pt x="3062018" y="11774007"/>
                </a:lnTo>
                <a:cubicBezTo>
                  <a:pt x="3056416" y="11768403"/>
                  <a:pt x="3046545" y="11767108"/>
                  <a:pt x="3040600" y="11773093"/>
                </a:cubicBezTo>
                <a:cubicBezTo>
                  <a:pt x="3034960" y="11778696"/>
                  <a:pt x="3033664" y="11788530"/>
                  <a:pt x="3039686" y="11794515"/>
                </a:cubicBezTo>
                <a:close/>
                <a:moveTo>
                  <a:pt x="3048108" y="11849215"/>
                </a:moveTo>
                <a:cubicBezTo>
                  <a:pt x="3061942" y="11835416"/>
                  <a:pt x="3039343" y="11815137"/>
                  <a:pt x="3025547" y="11828897"/>
                </a:cubicBezTo>
                <a:cubicBezTo>
                  <a:pt x="3011751" y="11842696"/>
                  <a:pt x="3034350" y="11862975"/>
                  <a:pt x="3048108" y="11849215"/>
                </a:cubicBezTo>
                <a:close/>
                <a:moveTo>
                  <a:pt x="2877986" y="11647836"/>
                </a:moveTo>
                <a:cubicBezTo>
                  <a:pt x="2876614" y="11657175"/>
                  <a:pt x="2880197" y="11666019"/>
                  <a:pt x="2886218" y="11673032"/>
                </a:cubicBezTo>
                <a:cubicBezTo>
                  <a:pt x="2891401" y="11679055"/>
                  <a:pt x="2901957" y="11679703"/>
                  <a:pt x="2907636" y="11674024"/>
                </a:cubicBezTo>
                <a:cubicBezTo>
                  <a:pt x="2913581" y="11668077"/>
                  <a:pt x="2914152" y="11659004"/>
                  <a:pt x="2908626" y="11652601"/>
                </a:cubicBezTo>
                <a:cubicBezTo>
                  <a:pt x="2908321" y="11652257"/>
                  <a:pt x="2908283" y="11652220"/>
                  <a:pt x="2908131" y="11652029"/>
                </a:cubicBezTo>
                <a:lnTo>
                  <a:pt x="2907978" y="11651762"/>
                </a:lnTo>
                <a:cubicBezTo>
                  <a:pt x="2907978" y="11651762"/>
                  <a:pt x="2907978" y="11651762"/>
                  <a:pt x="2907978" y="11651762"/>
                </a:cubicBezTo>
                <a:cubicBezTo>
                  <a:pt x="2908016" y="11650809"/>
                  <a:pt x="2908093" y="11649856"/>
                  <a:pt x="2908283" y="11648904"/>
                </a:cubicBezTo>
                <a:cubicBezTo>
                  <a:pt x="2909465" y="11640784"/>
                  <a:pt x="2901157" y="11633504"/>
                  <a:pt x="2893611" y="11633237"/>
                </a:cubicBezTo>
                <a:cubicBezTo>
                  <a:pt x="2884693" y="11632855"/>
                  <a:pt x="2879168" y="11639679"/>
                  <a:pt x="2877986" y="11647836"/>
                </a:cubicBezTo>
                <a:close/>
                <a:moveTo>
                  <a:pt x="2864648" y="11683515"/>
                </a:moveTo>
                <a:cubicBezTo>
                  <a:pt x="2861256" y="11702651"/>
                  <a:pt x="2890753" y="11709741"/>
                  <a:pt x="2894183" y="11690452"/>
                </a:cubicBezTo>
                <a:cubicBezTo>
                  <a:pt x="2897575" y="11671279"/>
                  <a:pt x="2868078" y="11664228"/>
                  <a:pt x="2864648" y="11683515"/>
                </a:cubicBezTo>
                <a:close/>
                <a:moveTo>
                  <a:pt x="2813352" y="11788264"/>
                </a:moveTo>
                <a:lnTo>
                  <a:pt x="2813352" y="11779267"/>
                </a:lnTo>
                <a:cubicBezTo>
                  <a:pt x="2813352" y="11771072"/>
                  <a:pt x="2806264" y="11764134"/>
                  <a:pt x="2798108" y="11764173"/>
                </a:cubicBezTo>
                <a:cubicBezTo>
                  <a:pt x="2789838" y="11764173"/>
                  <a:pt x="2783017" y="11771187"/>
                  <a:pt x="2783017" y="11779382"/>
                </a:cubicBezTo>
                <a:lnTo>
                  <a:pt x="2783017" y="11788912"/>
                </a:lnTo>
                <a:cubicBezTo>
                  <a:pt x="2783017" y="11793104"/>
                  <a:pt x="2784922" y="11796955"/>
                  <a:pt x="2787818" y="11799737"/>
                </a:cubicBezTo>
                <a:cubicBezTo>
                  <a:pt x="2786218" y="11800576"/>
                  <a:pt x="2784655" y="11801681"/>
                  <a:pt x="2783322" y="11803016"/>
                </a:cubicBezTo>
                <a:lnTo>
                  <a:pt x="2778558" y="11807780"/>
                </a:lnTo>
                <a:cubicBezTo>
                  <a:pt x="2772765" y="11813575"/>
                  <a:pt x="2774518" y="11824209"/>
                  <a:pt x="2780425" y="11829165"/>
                </a:cubicBezTo>
                <a:cubicBezTo>
                  <a:pt x="2787132" y="11834805"/>
                  <a:pt x="2795974" y="11833129"/>
                  <a:pt x="2801805" y="11827297"/>
                </a:cubicBezTo>
                <a:lnTo>
                  <a:pt x="2806569" y="11822532"/>
                </a:lnTo>
                <a:cubicBezTo>
                  <a:pt x="2812132" y="11816967"/>
                  <a:pt x="2810608" y="11807132"/>
                  <a:pt x="2805311" y="11801948"/>
                </a:cubicBezTo>
                <a:cubicBezTo>
                  <a:pt x="2806569" y="11801224"/>
                  <a:pt x="2807826" y="11800538"/>
                  <a:pt x="2808855" y="11799508"/>
                </a:cubicBezTo>
                <a:cubicBezTo>
                  <a:pt x="2809198" y="11806446"/>
                  <a:pt x="2814152" y="11812621"/>
                  <a:pt x="2821164" y="11813879"/>
                </a:cubicBezTo>
                <a:lnTo>
                  <a:pt x="2822689" y="11814146"/>
                </a:lnTo>
                <a:cubicBezTo>
                  <a:pt x="2817430" y="11827449"/>
                  <a:pt x="2834998" y="11842925"/>
                  <a:pt x="2847155" y="11830804"/>
                </a:cubicBezTo>
                <a:cubicBezTo>
                  <a:pt x="2855387" y="11822570"/>
                  <a:pt x="2851195" y="11811630"/>
                  <a:pt x="2843611" y="11806865"/>
                </a:cubicBezTo>
                <a:cubicBezTo>
                  <a:pt x="2844335" y="11805532"/>
                  <a:pt x="2845021" y="11804159"/>
                  <a:pt x="2845288" y="11802634"/>
                </a:cubicBezTo>
                <a:cubicBezTo>
                  <a:pt x="2846660" y="11794477"/>
                  <a:pt x="2840944" y="11786587"/>
                  <a:pt x="2832864" y="11785138"/>
                </a:cubicBezTo>
                <a:lnTo>
                  <a:pt x="2826233" y="11783956"/>
                </a:lnTo>
                <a:cubicBezTo>
                  <a:pt x="2821355" y="11783118"/>
                  <a:pt x="2816744" y="11785023"/>
                  <a:pt x="2813352" y="11788264"/>
                </a:cubicBezTo>
                <a:close/>
                <a:moveTo>
                  <a:pt x="2779853" y="11660454"/>
                </a:moveTo>
                <a:cubicBezTo>
                  <a:pt x="2778405" y="11668497"/>
                  <a:pt x="2781264" y="11676806"/>
                  <a:pt x="2789800" y="11679475"/>
                </a:cubicBezTo>
                <a:cubicBezTo>
                  <a:pt x="2796850" y="11681685"/>
                  <a:pt x="2807369" y="11677645"/>
                  <a:pt x="2808817" y="11669525"/>
                </a:cubicBezTo>
                <a:lnTo>
                  <a:pt x="2809998" y="11662893"/>
                </a:lnTo>
                <a:cubicBezTo>
                  <a:pt x="2811447" y="11654850"/>
                  <a:pt x="2808588" y="11646540"/>
                  <a:pt x="2800052" y="11643871"/>
                </a:cubicBezTo>
                <a:cubicBezTo>
                  <a:pt x="2793001" y="11641661"/>
                  <a:pt x="2782483" y="11645701"/>
                  <a:pt x="2781035" y="11653821"/>
                </a:cubicBezTo>
                <a:lnTo>
                  <a:pt x="2779853" y="11660454"/>
                </a:lnTo>
                <a:close/>
                <a:moveTo>
                  <a:pt x="2762933" y="11707529"/>
                </a:moveTo>
                <a:cubicBezTo>
                  <a:pt x="2762666" y="11716449"/>
                  <a:pt x="2768535" y="11722281"/>
                  <a:pt x="2776919" y="11723767"/>
                </a:cubicBezTo>
                <a:lnTo>
                  <a:pt x="2783550" y="11724949"/>
                </a:lnTo>
                <a:cubicBezTo>
                  <a:pt x="2791401" y="11726359"/>
                  <a:pt x="2799594" y="11718584"/>
                  <a:pt x="2799823" y="11710921"/>
                </a:cubicBezTo>
                <a:cubicBezTo>
                  <a:pt x="2800090" y="11702003"/>
                  <a:pt x="2794221" y="11696170"/>
                  <a:pt x="2785837" y="11694683"/>
                </a:cubicBezTo>
                <a:lnTo>
                  <a:pt x="2779206" y="11693501"/>
                </a:lnTo>
                <a:cubicBezTo>
                  <a:pt x="2771355" y="11692130"/>
                  <a:pt x="2763162" y="11699905"/>
                  <a:pt x="2762933" y="11707529"/>
                </a:cubicBezTo>
                <a:close/>
                <a:moveTo>
                  <a:pt x="2718268" y="11686145"/>
                </a:moveTo>
                <a:cubicBezTo>
                  <a:pt x="2711103" y="11680770"/>
                  <a:pt x="2702681" y="11683171"/>
                  <a:pt x="2697041" y="11689195"/>
                </a:cubicBezTo>
                <a:cubicBezTo>
                  <a:pt x="2690562" y="11696056"/>
                  <a:pt x="2688428" y="11705356"/>
                  <a:pt x="2689343" y="11714543"/>
                </a:cubicBezTo>
                <a:cubicBezTo>
                  <a:pt x="2690143" y="11722472"/>
                  <a:pt x="2698451" y="11729028"/>
                  <a:pt x="2706340" y="11727655"/>
                </a:cubicBezTo>
                <a:cubicBezTo>
                  <a:pt x="2714648" y="11726170"/>
                  <a:pt x="2720288" y="11719117"/>
                  <a:pt x="2719450" y="11710655"/>
                </a:cubicBezTo>
                <a:cubicBezTo>
                  <a:pt x="2719411" y="11710198"/>
                  <a:pt x="2719411" y="11710159"/>
                  <a:pt x="2719373" y="11709893"/>
                </a:cubicBezTo>
                <a:cubicBezTo>
                  <a:pt x="2719373" y="11709741"/>
                  <a:pt x="2719373" y="11709702"/>
                  <a:pt x="2719411" y="11709587"/>
                </a:cubicBezTo>
                <a:cubicBezTo>
                  <a:pt x="2719411" y="11709587"/>
                  <a:pt x="2719411" y="11709587"/>
                  <a:pt x="2719411" y="11709587"/>
                </a:cubicBezTo>
                <a:cubicBezTo>
                  <a:pt x="2719983" y="11708787"/>
                  <a:pt x="2720593" y="11708063"/>
                  <a:pt x="2721317" y="11707415"/>
                </a:cubicBezTo>
                <a:cubicBezTo>
                  <a:pt x="2722422" y="11706233"/>
                  <a:pt x="2722956" y="11704785"/>
                  <a:pt x="2723451" y="11703337"/>
                </a:cubicBezTo>
                <a:cubicBezTo>
                  <a:pt x="2724289" y="11709587"/>
                  <a:pt x="2728520" y="11715306"/>
                  <a:pt x="2735075" y="11716411"/>
                </a:cubicBezTo>
                <a:cubicBezTo>
                  <a:pt x="2742963" y="11717707"/>
                  <a:pt x="2751576" y="11713094"/>
                  <a:pt x="2753063" y="11704708"/>
                </a:cubicBezTo>
                <a:lnTo>
                  <a:pt x="2754244" y="11698077"/>
                </a:lnTo>
                <a:cubicBezTo>
                  <a:pt x="2755616" y="11690262"/>
                  <a:pt x="2750814" y="11681457"/>
                  <a:pt x="2742544" y="11680084"/>
                </a:cubicBezTo>
                <a:cubicBezTo>
                  <a:pt x="2734655" y="11678788"/>
                  <a:pt x="2726042" y="11683401"/>
                  <a:pt x="2724556" y="11691787"/>
                </a:cubicBezTo>
                <a:lnTo>
                  <a:pt x="2723870" y="11695560"/>
                </a:lnTo>
                <a:cubicBezTo>
                  <a:pt x="2723070" y="11691825"/>
                  <a:pt x="2721126" y="11688279"/>
                  <a:pt x="2718268" y="11686145"/>
                </a:cubicBezTo>
                <a:close/>
                <a:moveTo>
                  <a:pt x="2681416" y="11664913"/>
                </a:moveTo>
                <a:cubicBezTo>
                  <a:pt x="2677986" y="11684124"/>
                  <a:pt x="2708131" y="11687745"/>
                  <a:pt x="2711561" y="11668534"/>
                </a:cubicBezTo>
                <a:cubicBezTo>
                  <a:pt x="2714953" y="11649323"/>
                  <a:pt x="2684846" y="11645701"/>
                  <a:pt x="2681416" y="11664913"/>
                </a:cubicBezTo>
                <a:close/>
                <a:moveTo>
                  <a:pt x="2685913" y="11733411"/>
                </a:moveTo>
                <a:cubicBezTo>
                  <a:pt x="2699671" y="11719651"/>
                  <a:pt x="2679511" y="11696970"/>
                  <a:pt x="2665677" y="11710807"/>
                </a:cubicBezTo>
                <a:cubicBezTo>
                  <a:pt x="2651919" y="11724568"/>
                  <a:pt x="2672079" y="11747248"/>
                  <a:pt x="2685913" y="11733411"/>
                </a:cubicBezTo>
                <a:close/>
                <a:moveTo>
                  <a:pt x="2701157" y="11761772"/>
                </a:moveTo>
                <a:lnTo>
                  <a:pt x="2694526" y="11760590"/>
                </a:lnTo>
                <a:cubicBezTo>
                  <a:pt x="2687018" y="11759255"/>
                  <a:pt x="2679549" y="11762991"/>
                  <a:pt x="2676881" y="11770233"/>
                </a:cubicBezTo>
                <a:cubicBezTo>
                  <a:pt x="2674976" y="11769395"/>
                  <a:pt x="2672918" y="11768862"/>
                  <a:pt x="2670745" y="11768899"/>
                </a:cubicBezTo>
                <a:cubicBezTo>
                  <a:pt x="2662399" y="11769014"/>
                  <a:pt x="2655844" y="11776104"/>
                  <a:pt x="2655806" y="11784300"/>
                </a:cubicBezTo>
                <a:cubicBezTo>
                  <a:pt x="2655806" y="11787463"/>
                  <a:pt x="2655806" y="11790665"/>
                  <a:pt x="2655806" y="11793829"/>
                </a:cubicBezTo>
                <a:cubicBezTo>
                  <a:pt x="2655806" y="11802024"/>
                  <a:pt x="2663124" y="11808885"/>
                  <a:pt x="2671241" y="11808771"/>
                </a:cubicBezTo>
                <a:cubicBezTo>
                  <a:pt x="2679587" y="11808656"/>
                  <a:pt x="2686142" y="11801604"/>
                  <a:pt x="2686180" y="11793372"/>
                </a:cubicBezTo>
                <a:lnTo>
                  <a:pt x="2686180" y="11789560"/>
                </a:lnTo>
                <a:cubicBezTo>
                  <a:pt x="2686599" y="11789674"/>
                  <a:pt x="2686904" y="11789979"/>
                  <a:pt x="2687323" y="11790055"/>
                </a:cubicBezTo>
                <a:lnTo>
                  <a:pt x="2693954" y="11791237"/>
                </a:lnTo>
                <a:cubicBezTo>
                  <a:pt x="2702033" y="11792686"/>
                  <a:pt x="2710265" y="11788454"/>
                  <a:pt x="2712323" y="11780106"/>
                </a:cubicBezTo>
                <a:cubicBezTo>
                  <a:pt x="2714152" y="11772559"/>
                  <a:pt x="2709274" y="11763220"/>
                  <a:pt x="2701157" y="11761772"/>
                </a:cubicBezTo>
                <a:close/>
                <a:moveTo>
                  <a:pt x="2739800" y="11813002"/>
                </a:moveTo>
                <a:lnTo>
                  <a:pt x="2744564" y="11808237"/>
                </a:lnTo>
                <a:cubicBezTo>
                  <a:pt x="2744907" y="11807894"/>
                  <a:pt x="2744983" y="11807360"/>
                  <a:pt x="2745326" y="11806942"/>
                </a:cubicBezTo>
                <a:cubicBezTo>
                  <a:pt x="2745936" y="11807094"/>
                  <a:pt x="2746431" y="11807513"/>
                  <a:pt x="2747041" y="11807590"/>
                </a:cubicBezTo>
                <a:cubicBezTo>
                  <a:pt x="2755311" y="11808542"/>
                  <a:pt x="2762933" y="11803397"/>
                  <a:pt x="2764457" y="11795011"/>
                </a:cubicBezTo>
                <a:lnTo>
                  <a:pt x="2765638" y="11788378"/>
                </a:lnTo>
                <a:cubicBezTo>
                  <a:pt x="2767011" y="11780563"/>
                  <a:pt x="2761142" y="11771872"/>
                  <a:pt x="2753101" y="11770958"/>
                </a:cubicBezTo>
                <a:cubicBezTo>
                  <a:pt x="2744831" y="11770005"/>
                  <a:pt x="2737171" y="11775150"/>
                  <a:pt x="2735684" y="11783536"/>
                </a:cubicBezTo>
                <a:lnTo>
                  <a:pt x="2735608" y="11783880"/>
                </a:lnTo>
                <a:cubicBezTo>
                  <a:pt x="2730540" y="11783004"/>
                  <a:pt x="2725433" y="11784643"/>
                  <a:pt x="2721355" y="11788683"/>
                </a:cubicBezTo>
                <a:lnTo>
                  <a:pt x="2716591" y="11793448"/>
                </a:lnTo>
                <a:cubicBezTo>
                  <a:pt x="2710951" y="11799051"/>
                  <a:pt x="2712323" y="11810143"/>
                  <a:pt x="2718421" y="11814832"/>
                </a:cubicBezTo>
                <a:cubicBezTo>
                  <a:pt x="2725395" y="11820206"/>
                  <a:pt x="2733741" y="11818987"/>
                  <a:pt x="2739800" y="11813002"/>
                </a:cubicBezTo>
                <a:close/>
                <a:moveTo>
                  <a:pt x="2755692" y="11882873"/>
                </a:moveTo>
                <a:cubicBezTo>
                  <a:pt x="2759122" y="11863623"/>
                  <a:pt x="2729282" y="11858058"/>
                  <a:pt x="2725852" y="11877308"/>
                </a:cubicBezTo>
                <a:cubicBezTo>
                  <a:pt x="2722422" y="11896557"/>
                  <a:pt x="2752262" y="11902123"/>
                  <a:pt x="2755692" y="11882873"/>
                </a:cubicBezTo>
                <a:close/>
                <a:moveTo>
                  <a:pt x="2778482" y="11946493"/>
                </a:moveTo>
                <a:cubicBezTo>
                  <a:pt x="2778863" y="11939173"/>
                  <a:pt x="2774404" y="11934370"/>
                  <a:pt x="2768421" y="11931969"/>
                </a:cubicBezTo>
                <a:cubicBezTo>
                  <a:pt x="2771241" y="11923278"/>
                  <a:pt x="2770745" y="11913901"/>
                  <a:pt x="2765372" y="11905858"/>
                </a:cubicBezTo>
                <a:cubicBezTo>
                  <a:pt x="2760989" y="11899302"/>
                  <a:pt x="2752491" y="11895033"/>
                  <a:pt x="2744907" y="11899493"/>
                </a:cubicBezTo>
                <a:cubicBezTo>
                  <a:pt x="2738428" y="11903304"/>
                  <a:pt x="2733817" y="11912910"/>
                  <a:pt x="2738543" y="11920000"/>
                </a:cubicBezTo>
                <a:cubicBezTo>
                  <a:pt x="2739076" y="11920801"/>
                  <a:pt x="2739457" y="11921601"/>
                  <a:pt x="2739915" y="11922363"/>
                </a:cubicBezTo>
                <a:lnTo>
                  <a:pt x="2739877" y="11922478"/>
                </a:lnTo>
                <a:cubicBezTo>
                  <a:pt x="2739838" y="11922554"/>
                  <a:pt x="2739800" y="11922669"/>
                  <a:pt x="2739762" y="11922744"/>
                </a:cubicBezTo>
                <a:cubicBezTo>
                  <a:pt x="2739686" y="11922858"/>
                  <a:pt x="2739457" y="11923240"/>
                  <a:pt x="2739076" y="11923965"/>
                </a:cubicBezTo>
                <a:cubicBezTo>
                  <a:pt x="2735418" y="11930139"/>
                  <a:pt x="2736713" y="11938030"/>
                  <a:pt x="2741820" y="11942871"/>
                </a:cubicBezTo>
                <a:cubicBezTo>
                  <a:pt x="2741782" y="11943176"/>
                  <a:pt x="2741591" y="11943519"/>
                  <a:pt x="2741553" y="11943824"/>
                </a:cubicBezTo>
                <a:cubicBezTo>
                  <a:pt x="2741096" y="11952858"/>
                  <a:pt x="2747880" y="11958309"/>
                  <a:pt x="2755959" y="11959719"/>
                </a:cubicBezTo>
                <a:lnTo>
                  <a:pt x="2762590" y="11960901"/>
                </a:lnTo>
                <a:cubicBezTo>
                  <a:pt x="2770669" y="11962349"/>
                  <a:pt x="2778101" y="11953925"/>
                  <a:pt x="2778482" y="11946493"/>
                </a:cubicBezTo>
                <a:close/>
                <a:moveTo>
                  <a:pt x="2817925" y="11932808"/>
                </a:moveTo>
                <a:cubicBezTo>
                  <a:pt x="2820631" y="11931169"/>
                  <a:pt x="2822765" y="11928462"/>
                  <a:pt x="2823527" y="11924155"/>
                </a:cubicBezTo>
                <a:cubicBezTo>
                  <a:pt x="2826881" y="11905172"/>
                  <a:pt x="2797994" y="11895872"/>
                  <a:pt x="2794564" y="11915083"/>
                </a:cubicBezTo>
                <a:cubicBezTo>
                  <a:pt x="2792963" y="11923965"/>
                  <a:pt x="2798566" y="11930596"/>
                  <a:pt x="2805273" y="11933303"/>
                </a:cubicBezTo>
                <a:cubicBezTo>
                  <a:pt x="2803824" y="11934065"/>
                  <a:pt x="2802376" y="11934790"/>
                  <a:pt x="2801042" y="11936124"/>
                </a:cubicBezTo>
                <a:cubicBezTo>
                  <a:pt x="2787247" y="11949923"/>
                  <a:pt x="2809846" y="11970126"/>
                  <a:pt x="2823680" y="11956364"/>
                </a:cubicBezTo>
                <a:cubicBezTo>
                  <a:pt x="2832292" y="11947712"/>
                  <a:pt x="2826690" y="11936582"/>
                  <a:pt x="2817925" y="11932808"/>
                </a:cubicBezTo>
                <a:close/>
                <a:moveTo>
                  <a:pt x="2853596" y="11990481"/>
                </a:moveTo>
                <a:cubicBezTo>
                  <a:pt x="2848680" y="12009387"/>
                  <a:pt x="2878405" y="12015448"/>
                  <a:pt x="2883322" y="11996580"/>
                </a:cubicBezTo>
                <a:cubicBezTo>
                  <a:pt x="2888276" y="11977673"/>
                  <a:pt x="2858512" y="11971650"/>
                  <a:pt x="2853596" y="11990481"/>
                </a:cubicBezTo>
                <a:close/>
                <a:moveTo>
                  <a:pt x="2920707" y="11879213"/>
                </a:moveTo>
                <a:lnTo>
                  <a:pt x="2911180" y="11869684"/>
                </a:lnTo>
                <a:cubicBezTo>
                  <a:pt x="2908703" y="11867206"/>
                  <a:pt x="2905578" y="11865758"/>
                  <a:pt x="2902376" y="11865110"/>
                </a:cubicBezTo>
                <a:cubicBezTo>
                  <a:pt x="2904853" y="11846660"/>
                  <a:pt x="2875395" y="11845594"/>
                  <a:pt x="2872079" y="11864310"/>
                </a:cubicBezTo>
                <a:cubicBezTo>
                  <a:pt x="2871660" y="11866558"/>
                  <a:pt x="2871812" y="11868502"/>
                  <a:pt x="2872232" y="11870256"/>
                </a:cubicBezTo>
                <a:lnTo>
                  <a:pt x="2871241" y="11869265"/>
                </a:lnTo>
                <a:cubicBezTo>
                  <a:pt x="2867544" y="11865567"/>
                  <a:pt x="2862056" y="11864042"/>
                  <a:pt x="2856988" y="11864958"/>
                </a:cubicBezTo>
                <a:cubicBezTo>
                  <a:pt x="2860570" y="11852912"/>
                  <a:pt x="2846050" y="11840333"/>
                  <a:pt x="2834427" y="11848109"/>
                </a:cubicBezTo>
                <a:cubicBezTo>
                  <a:pt x="2826805" y="11844755"/>
                  <a:pt x="2815753" y="11847804"/>
                  <a:pt x="2812209" y="11857410"/>
                </a:cubicBezTo>
                <a:cubicBezTo>
                  <a:pt x="2811065" y="11851045"/>
                  <a:pt x="2808588" y="11844983"/>
                  <a:pt x="2804053" y="11840143"/>
                </a:cubicBezTo>
                <a:cubicBezTo>
                  <a:pt x="2798604" y="11834387"/>
                  <a:pt x="2787971" y="11834273"/>
                  <a:pt x="2782597" y="11840181"/>
                </a:cubicBezTo>
                <a:cubicBezTo>
                  <a:pt x="2776919" y="11846432"/>
                  <a:pt x="2776805" y="11855428"/>
                  <a:pt x="2782635" y="11861641"/>
                </a:cubicBezTo>
                <a:cubicBezTo>
                  <a:pt x="2782788" y="11861832"/>
                  <a:pt x="2782902" y="11861907"/>
                  <a:pt x="2783017" y="11862060"/>
                </a:cubicBezTo>
                <a:cubicBezTo>
                  <a:pt x="2783055" y="11862137"/>
                  <a:pt x="2783055" y="11862175"/>
                  <a:pt x="2783093" y="11862213"/>
                </a:cubicBezTo>
                <a:cubicBezTo>
                  <a:pt x="2783093" y="11862327"/>
                  <a:pt x="2783093" y="11862289"/>
                  <a:pt x="2783093" y="11862403"/>
                </a:cubicBezTo>
                <a:cubicBezTo>
                  <a:pt x="2783093" y="11863394"/>
                  <a:pt x="2783055" y="11864424"/>
                  <a:pt x="2782902" y="11865415"/>
                </a:cubicBezTo>
                <a:cubicBezTo>
                  <a:pt x="2782064" y="11873572"/>
                  <a:pt x="2790791" y="11880509"/>
                  <a:pt x="2798299" y="11880395"/>
                </a:cubicBezTo>
                <a:cubicBezTo>
                  <a:pt x="2805920" y="11880281"/>
                  <a:pt x="2810608" y="11875058"/>
                  <a:pt x="2812399" y="11868502"/>
                </a:cubicBezTo>
                <a:cubicBezTo>
                  <a:pt x="2816134" y="11875821"/>
                  <a:pt x="2826995" y="11877498"/>
                  <a:pt x="2834503" y="11872657"/>
                </a:cubicBezTo>
                <a:cubicBezTo>
                  <a:pt x="2835532" y="11873419"/>
                  <a:pt x="2836561" y="11874067"/>
                  <a:pt x="2837742" y="11874563"/>
                </a:cubicBezTo>
                <a:cubicBezTo>
                  <a:pt x="2835608" y="11874983"/>
                  <a:pt x="2833474" y="11875706"/>
                  <a:pt x="2831492" y="11877270"/>
                </a:cubicBezTo>
                <a:cubicBezTo>
                  <a:pt x="2825623" y="11881958"/>
                  <a:pt x="2823337" y="11892783"/>
                  <a:pt x="2829129" y="11898616"/>
                </a:cubicBezTo>
                <a:lnTo>
                  <a:pt x="2833893" y="11903381"/>
                </a:lnTo>
                <a:cubicBezTo>
                  <a:pt x="2834808" y="11904258"/>
                  <a:pt x="2835875" y="11904906"/>
                  <a:pt x="2836904" y="11905629"/>
                </a:cubicBezTo>
                <a:lnTo>
                  <a:pt x="2836904" y="11906773"/>
                </a:lnTo>
                <a:cubicBezTo>
                  <a:pt x="2836904" y="11914968"/>
                  <a:pt x="2841744" y="11922516"/>
                  <a:pt x="2850471" y="11923392"/>
                </a:cubicBezTo>
                <a:cubicBezTo>
                  <a:pt x="2858017" y="11924155"/>
                  <a:pt x="2867087" y="11918056"/>
                  <a:pt x="2867087" y="11909823"/>
                </a:cubicBezTo>
                <a:lnTo>
                  <a:pt x="2867087" y="11908564"/>
                </a:lnTo>
                <a:cubicBezTo>
                  <a:pt x="2874213" y="11916036"/>
                  <a:pt x="2890600" y="11914968"/>
                  <a:pt x="2894106" y="11901398"/>
                </a:cubicBezTo>
                <a:cubicBezTo>
                  <a:pt x="2894640" y="11899340"/>
                  <a:pt x="2894602" y="11897548"/>
                  <a:pt x="2894411" y="11895833"/>
                </a:cubicBezTo>
                <a:lnTo>
                  <a:pt x="2897765" y="11899187"/>
                </a:lnTo>
                <a:cubicBezTo>
                  <a:pt x="2903558" y="11904981"/>
                  <a:pt x="2912704" y="11906315"/>
                  <a:pt x="2919183" y="11900674"/>
                </a:cubicBezTo>
                <a:cubicBezTo>
                  <a:pt x="2925090" y="11895528"/>
                  <a:pt x="2926538" y="11885008"/>
                  <a:pt x="2920707" y="11879213"/>
                </a:cubicBezTo>
                <a:close/>
                <a:moveTo>
                  <a:pt x="2930616" y="11773207"/>
                </a:moveTo>
                <a:cubicBezTo>
                  <a:pt x="2936446" y="11779039"/>
                  <a:pt x="2943611" y="11778505"/>
                  <a:pt x="2949023" y="11775036"/>
                </a:cubicBezTo>
                <a:cubicBezTo>
                  <a:pt x="2953443" y="11775723"/>
                  <a:pt x="2957978" y="11774808"/>
                  <a:pt x="2961332" y="11771187"/>
                </a:cubicBezTo>
                <a:cubicBezTo>
                  <a:pt x="2965143" y="11767108"/>
                  <a:pt x="2966820" y="11760742"/>
                  <a:pt x="2965143" y="11755368"/>
                </a:cubicBezTo>
                <a:cubicBezTo>
                  <a:pt x="2966705" y="11750107"/>
                  <a:pt x="2965562" y="11743932"/>
                  <a:pt x="2961599" y="11740196"/>
                </a:cubicBezTo>
                <a:cubicBezTo>
                  <a:pt x="2959731" y="11738443"/>
                  <a:pt x="2957597" y="11737375"/>
                  <a:pt x="2955387" y="11736690"/>
                </a:cubicBezTo>
                <a:cubicBezTo>
                  <a:pt x="2953558" y="11731087"/>
                  <a:pt x="2949023" y="11726741"/>
                  <a:pt x="2942544" y="11726170"/>
                </a:cubicBezTo>
                <a:cubicBezTo>
                  <a:pt x="2934922" y="11725483"/>
                  <a:pt x="2926119" y="11731696"/>
                  <a:pt x="2926080" y="11739930"/>
                </a:cubicBezTo>
                <a:lnTo>
                  <a:pt x="2926080" y="11749460"/>
                </a:lnTo>
                <a:cubicBezTo>
                  <a:pt x="2926080" y="11750183"/>
                  <a:pt x="2926538" y="11750794"/>
                  <a:pt x="2926614" y="11751517"/>
                </a:cubicBezTo>
                <a:cubicBezTo>
                  <a:pt x="2922613" y="11756816"/>
                  <a:pt x="2921584" y="11764134"/>
                  <a:pt x="2927643" y="11770233"/>
                </a:cubicBezTo>
                <a:lnTo>
                  <a:pt x="2930616" y="11773207"/>
                </a:lnTo>
                <a:close/>
                <a:moveTo>
                  <a:pt x="2958512" y="11857715"/>
                </a:moveTo>
                <a:cubicBezTo>
                  <a:pt x="2959046" y="11858439"/>
                  <a:pt x="2959388" y="11859240"/>
                  <a:pt x="2960036" y="11859888"/>
                </a:cubicBezTo>
                <a:lnTo>
                  <a:pt x="2969564" y="11869418"/>
                </a:lnTo>
                <a:cubicBezTo>
                  <a:pt x="2975357" y="11875211"/>
                  <a:pt x="2985760" y="11874030"/>
                  <a:pt x="2990981" y="11868159"/>
                </a:cubicBezTo>
                <a:cubicBezTo>
                  <a:pt x="2996698" y="11861755"/>
                  <a:pt x="2995517" y="11852569"/>
                  <a:pt x="2989724" y="11846737"/>
                </a:cubicBezTo>
                <a:lnTo>
                  <a:pt x="2980196" y="11837208"/>
                </a:lnTo>
                <a:cubicBezTo>
                  <a:pt x="2978824" y="11835835"/>
                  <a:pt x="2977148" y="11834882"/>
                  <a:pt x="2975357" y="11834273"/>
                </a:cubicBezTo>
                <a:cubicBezTo>
                  <a:pt x="2977681" y="11836064"/>
                  <a:pt x="2980387" y="11837436"/>
                  <a:pt x="2983550" y="11837551"/>
                </a:cubicBezTo>
                <a:cubicBezTo>
                  <a:pt x="2991553" y="11837856"/>
                  <a:pt x="2999251" y="11831147"/>
                  <a:pt x="2999251" y="11822913"/>
                </a:cubicBezTo>
                <a:lnTo>
                  <a:pt x="2999251" y="11813384"/>
                </a:lnTo>
                <a:cubicBezTo>
                  <a:pt x="2999251" y="11805189"/>
                  <a:pt x="2993001" y="11797983"/>
                  <a:pt x="2984617" y="11797678"/>
                </a:cubicBezTo>
                <a:cubicBezTo>
                  <a:pt x="2976614" y="11797412"/>
                  <a:pt x="2968916" y="11804082"/>
                  <a:pt x="2968916" y="11812316"/>
                </a:cubicBezTo>
                <a:lnTo>
                  <a:pt x="2968916" y="11818567"/>
                </a:lnTo>
                <a:cubicBezTo>
                  <a:pt x="2966248" y="11808619"/>
                  <a:pt x="2955234" y="11801338"/>
                  <a:pt x="2946164" y="11810372"/>
                </a:cubicBezTo>
                <a:cubicBezTo>
                  <a:pt x="2938314" y="11818224"/>
                  <a:pt x="2941096" y="11829508"/>
                  <a:pt x="2947536" y="11835073"/>
                </a:cubicBezTo>
                <a:cubicBezTo>
                  <a:pt x="2943992" y="11834425"/>
                  <a:pt x="2940143" y="11835453"/>
                  <a:pt x="2936599" y="11838999"/>
                </a:cubicBezTo>
                <a:cubicBezTo>
                  <a:pt x="2922917" y="11852645"/>
                  <a:pt x="2941477" y="11876697"/>
                  <a:pt x="2955273" y="11862937"/>
                </a:cubicBezTo>
                <a:cubicBezTo>
                  <a:pt x="2956835" y="11861336"/>
                  <a:pt x="2957712" y="11859506"/>
                  <a:pt x="2958512" y="11857715"/>
                </a:cubicBezTo>
                <a:close/>
                <a:moveTo>
                  <a:pt x="2958207" y="12016782"/>
                </a:moveTo>
                <a:cubicBezTo>
                  <a:pt x="2953291" y="12035726"/>
                  <a:pt x="2982559" y="12043655"/>
                  <a:pt x="2987475" y="12024748"/>
                </a:cubicBezTo>
                <a:cubicBezTo>
                  <a:pt x="2992430" y="12005842"/>
                  <a:pt x="2963123" y="11997876"/>
                  <a:pt x="2958207" y="12016782"/>
                </a:cubicBezTo>
                <a:close/>
                <a:moveTo>
                  <a:pt x="2979244" y="11941232"/>
                </a:moveTo>
                <a:cubicBezTo>
                  <a:pt x="2978558" y="11941499"/>
                  <a:pt x="2977910" y="11941651"/>
                  <a:pt x="2977224" y="11941994"/>
                </a:cubicBezTo>
                <a:cubicBezTo>
                  <a:pt x="2970402" y="11945463"/>
                  <a:pt x="2967887" y="11952210"/>
                  <a:pt x="2966515" y="11959224"/>
                </a:cubicBezTo>
                <a:cubicBezTo>
                  <a:pt x="2964953" y="11967038"/>
                  <a:pt x="2972994" y="11975271"/>
                  <a:pt x="2980501" y="11975500"/>
                </a:cubicBezTo>
                <a:cubicBezTo>
                  <a:pt x="2985760" y="11975652"/>
                  <a:pt x="2989686" y="11973556"/>
                  <a:pt x="2992506" y="11970240"/>
                </a:cubicBezTo>
                <a:cubicBezTo>
                  <a:pt x="2997727" y="11969325"/>
                  <a:pt x="3002491" y="11965971"/>
                  <a:pt x="3004129" y="11960635"/>
                </a:cubicBezTo>
                <a:cubicBezTo>
                  <a:pt x="3004663" y="11958880"/>
                  <a:pt x="3004891" y="11957013"/>
                  <a:pt x="3004815" y="11955183"/>
                </a:cubicBezTo>
                <a:cubicBezTo>
                  <a:pt x="3005539" y="11953925"/>
                  <a:pt x="3006187" y="11952591"/>
                  <a:pt x="3006568" y="11951028"/>
                </a:cubicBezTo>
                <a:cubicBezTo>
                  <a:pt x="3010913" y="11934447"/>
                  <a:pt x="2988085" y="11929377"/>
                  <a:pt x="2979244" y="11941232"/>
                </a:cubicBezTo>
                <a:close/>
                <a:moveTo>
                  <a:pt x="3017125" y="11915463"/>
                </a:moveTo>
                <a:lnTo>
                  <a:pt x="3021888" y="11910699"/>
                </a:lnTo>
                <a:cubicBezTo>
                  <a:pt x="3027681" y="11904906"/>
                  <a:pt x="3030082" y="11896481"/>
                  <a:pt x="3024632" y="11889391"/>
                </a:cubicBezTo>
                <a:cubicBezTo>
                  <a:pt x="3020135" y="11883521"/>
                  <a:pt x="3009160" y="11880814"/>
                  <a:pt x="3003329" y="11886647"/>
                </a:cubicBezTo>
                <a:lnTo>
                  <a:pt x="2998565" y="11891412"/>
                </a:lnTo>
                <a:cubicBezTo>
                  <a:pt x="2992772" y="11897206"/>
                  <a:pt x="2990372" y="11905629"/>
                  <a:pt x="2995821" y="11912719"/>
                </a:cubicBezTo>
                <a:cubicBezTo>
                  <a:pt x="3000356" y="11918552"/>
                  <a:pt x="3011294" y="11921258"/>
                  <a:pt x="3017125" y="11915463"/>
                </a:cubicBezTo>
                <a:close/>
                <a:moveTo>
                  <a:pt x="3110875" y="12085776"/>
                </a:moveTo>
                <a:cubicBezTo>
                  <a:pt x="3111675" y="12083489"/>
                  <a:pt x="3111599" y="12081011"/>
                  <a:pt x="3111218" y="12078572"/>
                </a:cubicBezTo>
                <a:cubicBezTo>
                  <a:pt x="3111179" y="12074417"/>
                  <a:pt x="3109655" y="12070262"/>
                  <a:pt x="3106530" y="12067594"/>
                </a:cubicBezTo>
                <a:cubicBezTo>
                  <a:pt x="3104549" y="12065954"/>
                  <a:pt x="3102376" y="12064849"/>
                  <a:pt x="3100090" y="12064239"/>
                </a:cubicBezTo>
                <a:cubicBezTo>
                  <a:pt x="3099670" y="12059779"/>
                  <a:pt x="3098184" y="12055396"/>
                  <a:pt x="3095326" y="12051241"/>
                </a:cubicBezTo>
                <a:cubicBezTo>
                  <a:pt x="3090829" y="12044723"/>
                  <a:pt x="3084236" y="12041407"/>
                  <a:pt x="3077186" y="12040568"/>
                </a:cubicBezTo>
                <a:cubicBezTo>
                  <a:pt x="3076538" y="12038472"/>
                  <a:pt x="3075433" y="12036489"/>
                  <a:pt x="3073756" y="12034774"/>
                </a:cubicBezTo>
                <a:lnTo>
                  <a:pt x="3068992" y="12030009"/>
                </a:lnTo>
                <a:cubicBezTo>
                  <a:pt x="3067696" y="12028713"/>
                  <a:pt x="3066096" y="12027683"/>
                  <a:pt x="3064419" y="12026921"/>
                </a:cubicBezTo>
                <a:cubicBezTo>
                  <a:pt x="3069983" y="12027836"/>
                  <a:pt x="3076423" y="12025321"/>
                  <a:pt x="3079625" y="12021127"/>
                </a:cubicBezTo>
                <a:cubicBezTo>
                  <a:pt x="3085151" y="12013923"/>
                  <a:pt x="3082597" y="12005689"/>
                  <a:pt x="3076804" y="11999858"/>
                </a:cubicBezTo>
                <a:lnTo>
                  <a:pt x="3072041" y="11995093"/>
                </a:lnTo>
                <a:cubicBezTo>
                  <a:pt x="3066248" y="11989299"/>
                  <a:pt x="3055272" y="11992043"/>
                  <a:pt x="3050776" y="11997951"/>
                </a:cubicBezTo>
                <a:cubicBezTo>
                  <a:pt x="3045250" y="12005157"/>
                  <a:pt x="3047803" y="12013389"/>
                  <a:pt x="3053596" y="12019222"/>
                </a:cubicBezTo>
                <a:lnTo>
                  <a:pt x="3058359" y="12023986"/>
                </a:lnTo>
                <a:cubicBezTo>
                  <a:pt x="3059084" y="12024711"/>
                  <a:pt x="3059884" y="12025321"/>
                  <a:pt x="3060760" y="12025778"/>
                </a:cubicBezTo>
                <a:cubicBezTo>
                  <a:pt x="3056035" y="12024864"/>
                  <a:pt x="3051004" y="12025930"/>
                  <a:pt x="3047536" y="12029590"/>
                </a:cubicBezTo>
                <a:cubicBezTo>
                  <a:pt x="3042163" y="12035231"/>
                  <a:pt x="3041210" y="12044303"/>
                  <a:pt x="3046507" y="12050327"/>
                </a:cubicBezTo>
                <a:cubicBezTo>
                  <a:pt x="3045593" y="12051355"/>
                  <a:pt x="3044869" y="12052575"/>
                  <a:pt x="3044259" y="12053871"/>
                </a:cubicBezTo>
                <a:cubicBezTo>
                  <a:pt x="3039609" y="12048001"/>
                  <a:pt x="3031683" y="12045562"/>
                  <a:pt x="3024861" y="12052346"/>
                </a:cubicBezTo>
                <a:cubicBezTo>
                  <a:pt x="3014876" y="12062334"/>
                  <a:pt x="3022079" y="12077886"/>
                  <a:pt x="3032026" y="12080134"/>
                </a:cubicBezTo>
                <a:cubicBezTo>
                  <a:pt x="3030311" y="12086195"/>
                  <a:pt x="3030196" y="12092256"/>
                  <a:pt x="3031645" y="12097516"/>
                </a:cubicBezTo>
                <a:cubicBezTo>
                  <a:pt x="3031111" y="12097326"/>
                  <a:pt x="3030730" y="12096868"/>
                  <a:pt x="3030120" y="12096716"/>
                </a:cubicBezTo>
                <a:cubicBezTo>
                  <a:pt x="3022384" y="12094810"/>
                  <a:pt x="3013390" y="12098736"/>
                  <a:pt x="3011256" y="12106931"/>
                </a:cubicBezTo>
                <a:lnTo>
                  <a:pt x="3009541" y="12113449"/>
                </a:lnTo>
                <a:cubicBezTo>
                  <a:pt x="3007559" y="12121112"/>
                  <a:pt x="3011637" y="12130298"/>
                  <a:pt x="3019754" y="12132319"/>
                </a:cubicBezTo>
                <a:cubicBezTo>
                  <a:pt x="3027529" y="12134263"/>
                  <a:pt x="3036484" y="12130298"/>
                  <a:pt x="3038619" y="12122103"/>
                </a:cubicBezTo>
                <a:lnTo>
                  <a:pt x="3040295" y="12115584"/>
                </a:lnTo>
                <a:cubicBezTo>
                  <a:pt x="3040753" y="12113792"/>
                  <a:pt x="3040867" y="12111849"/>
                  <a:pt x="3040677" y="12110019"/>
                </a:cubicBezTo>
                <a:cubicBezTo>
                  <a:pt x="3046850" y="12114746"/>
                  <a:pt x="3054548" y="12118100"/>
                  <a:pt x="3061751" y="12117338"/>
                </a:cubicBezTo>
                <a:cubicBezTo>
                  <a:pt x="3061904" y="12119282"/>
                  <a:pt x="3062933" y="12121035"/>
                  <a:pt x="3063847" y="12122789"/>
                </a:cubicBezTo>
                <a:cubicBezTo>
                  <a:pt x="3062589" y="12124504"/>
                  <a:pt x="3061637" y="12126448"/>
                  <a:pt x="3061332" y="12128545"/>
                </a:cubicBezTo>
                <a:cubicBezTo>
                  <a:pt x="3060074" y="12137121"/>
                  <a:pt x="3065105" y="12144211"/>
                  <a:pt x="3073337" y="12146346"/>
                </a:cubicBezTo>
                <a:lnTo>
                  <a:pt x="3079853" y="12148023"/>
                </a:lnTo>
                <a:cubicBezTo>
                  <a:pt x="3087551" y="12150044"/>
                  <a:pt x="3096507" y="12143792"/>
                  <a:pt x="3097651" y="12136054"/>
                </a:cubicBezTo>
                <a:cubicBezTo>
                  <a:pt x="3098565" y="12129803"/>
                  <a:pt x="3096088" y="12124390"/>
                  <a:pt x="3091515" y="12121073"/>
                </a:cubicBezTo>
                <a:cubicBezTo>
                  <a:pt x="3093535" y="12113983"/>
                  <a:pt x="3089266" y="12106627"/>
                  <a:pt x="3082940" y="12103387"/>
                </a:cubicBezTo>
                <a:cubicBezTo>
                  <a:pt x="3083093" y="12103235"/>
                  <a:pt x="3083245" y="12103082"/>
                  <a:pt x="3083360" y="12102929"/>
                </a:cubicBezTo>
                <a:cubicBezTo>
                  <a:pt x="3088314" y="12103958"/>
                  <a:pt x="3093573" y="12102587"/>
                  <a:pt x="3097536" y="12098622"/>
                </a:cubicBezTo>
                <a:lnTo>
                  <a:pt x="3101309" y="12094849"/>
                </a:lnTo>
                <a:cubicBezTo>
                  <a:pt x="3105692" y="12093399"/>
                  <a:pt x="3109274" y="12090464"/>
                  <a:pt x="3110875" y="12085776"/>
                </a:cubicBezTo>
                <a:close/>
                <a:moveTo>
                  <a:pt x="3163695" y="12257308"/>
                </a:moveTo>
                <a:cubicBezTo>
                  <a:pt x="3165753" y="12249379"/>
                  <a:pt x="3158855" y="12241107"/>
                  <a:pt x="3151271" y="12239811"/>
                </a:cubicBezTo>
                <a:cubicBezTo>
                  <a:pt x="3150928" y="12239774"/>
                  <a:pt x="3150623" y="12239888"/>
                  <a:pt x="3150318" y="12239850"/>
                </a:cubicBezTo>
                <a:cubicBezTo>
                  <a:pt x="3150128" y="12237486"/>
                  <a:pt x="3149594" y="12235123"/>
                  <a:pt x="3148451" y="12232875"/>
                </a:cubicBezTo>
                <a:lnTo>
                  <a:pt x="3145288" y="12226775"/>
                </a:lnTo>
                <a:cubicBezTo>
                  <a:pt x="3141439" y="12219381"/>
                  <a:pt x="3130730" y="12217665"/>
                  <a:pt x="3124022" y="12221820"/>
                </a:cubicBezTo>
                <a:cubicBezTo>
                  <a:pt x="3116477" y="12226508"/>
                  <a:pt x="3115219" y="12235657"/>
                  <a:pt x="3119068" y="12243089"/>
                </a:cubicBezTo>
                <a:lnTo>
                  <a:pt x="3122231" y="12249188"/>
                </a:lnTo>
                <a:cubicBezTo>
                  <a:pt x="3124327" y="12253191"/>
                  <a:pt x="3128443" y="12255401"/>
                  <a:pt x="3132826" y="12256050"/>
                </a:cubicBezTo>
                <a:lnTo>
                  <a:pt x="3132102" y="12258795"/>
                </a:lnTo>
                <a:cubicBezTo>
                  <a:pt x="3130044" y="12266724"/>
                  <a:pt x="3136942" y="12274994"/>
                  <a:pt x="3144525" y="12276290"/>
                </a:cubicBezTo>
                <a:cubicBezTo>
                  <a:pt x="3153176" y="12277777"/>
                  <a:pt x="3159960" y="12271830"/>
                  <a:pt x="3162018" y="12263864"/>
                </a:cubicBezTo>
                <a:lnTo>
                  <a:pt x="3163695" y="12257308"/>
                </a:lnTo>
                <a:close/>
                <a:moveTo>
                  <a:pt x="3169678" y="12194641"/>
                </a:moveTo>
                <a:lnTo>
                  <a:pt x="3164838" y="12186446"/>
                </a:lnTo>
                <a:cubicBezTo>
                  <a:pt x="3160684" y="12179356"/>
                  <a:pt x="3152833" y="12175202"/>
                  <a:pt x="3144792" y="12178785"/>
                </a:cubicBezTo>
                <a:cubicBezTo>
                  <a:pt x="3142925" y="12179623"/>
                  <a:pt x="3141210" y="12181033"/>
                  <a:pt x="3139762" y="12182672"/>
                </a:cubicBezTo>
                <a:cubicBezTo>
                  <a:pt x="3138199" y="12181224"/>
                  <a:pt x="3136294" y="12180080"/>
                  <a:pt x="3134045" y="12179508"/>
                </a:cubicBezTo>
                <a:lnTo>
                  <a:pt x="3127529" y="12177793"/>
                </a:lnTo>
                <a:cubicBezTo>
                  <a:pt x="3119869" y="12175811"/>
                  <a:pt x="3110684" y="12179928"/>
                  <a:pt x="3108664" y="12188047"/>
                </a:cubicBezTo>
                <a:cubicBezTo>
                  <a:pt x="3106721" y="12195823"/>
                  <a:pt x="3110684" y="12204743"/>
                  <a:pt x="3118916" y="12206916"/>
                </a:cubicBezTo>
                <a:lnTo>
                  <a:pt x="3125433" y="12208592"/>
                </a:lnTo>
                <a:cubicBezTo>
                  <a:pt x="3130730" y="12210003"/>
                  <a:pt x="3136675" y="12208403"/>
                  <a:pt x="3140562" y="12204628"/>
                </a:cubicBezTo>
                <a:lnTo>
                  <a:pt x="3141972" y="12207068"/>
                </a:lnTo>
                <a:cubicBezTo>
                  <a:pt x="3146126" y="12214120"/>
                  <a:pt x="3153977" y="12218313"/>
                  <a:pt x="3162018" y="12214691"/>
                </a:cubicBezTo>
                <a:cubicBezTo>
                  <a:pt x="3168878" y="12211642"/>
                  <a:pt x="3173832" y="12201770"/>
                  <a:pt x="3169678" y="12194641"/>
                </a:cubicBezTo>
                <a:close/>
                <a:moveTo>
                  <a:pt x="3190600" y="12096716"/>
                </a:moveTo>
                <a:lnTo>
                  <a:pt x="3177567" y="12093323"/>
                </a:lnTo>
                <a:cubicBezTo>
                  <a:pt x="3169907" y="12091303"/>
                  <a:pt x="3160722" y="12095229"/>
                  <a:pt x="3158626" y="12103387"/>
                </a:cubicBezTo>
                <a:cubicBezTo>
                  <a:pt x="3156644" y="12111087"/>
                  <a:pt x="3160493" y="12120196"/>
                  <a:pt x="3168687" y="12122331"/>
                </a:cubicBezTo>
                <a:lnTo>
                  <a:pt x="3181720" y="12125724"/>
                </a:lnTo>
                <a:cubicBezTo>
                  <a:pt x="3189381" y="12127744"/>
                  <a:pt x="3198565" y="12123818"/>
                  <a:pt x="3200661" y="12115622"/>
                </a:cubicBezTo>
                <a:cubicBezTo>
                  <a:pt x="3202643" y="12107961"/>
                  <a:pt x="3198794" y="12098850"/>
                  <a:pt x="3190600" y="12096716"/>
                </a:cubicBezTo>
                <a:close/>
                <a:moveTo>
                  <a:pt x="3199022" y="11911271"/>
                </a:moveTo>
                <a:lnTo>
                  <a:pt x="3194259" y="11906506"/>
                </a:lnTo>
                <a:cubicBezTo>
                  <a:pt x="3188656" y="11900903"/>
                  <a:pt x="3177757" y="11901741"/>
                  <a:pt x="3172841" y="11907841"/>
                </a:cubicBezTo>
                <a:cubicBezTo>
                  <a:pt x="3167429" y="11914588"/>
                  <a:pt x="3168154" y="11923240"/>
                  <a:pt x="3174175" y="11929262"/>
                </a:cubicBezTo>
                <a:lnTo>
                  <a:pt x="3178939" y="11934027"/>
                </a:lnTo>
                <a:cubicBezTo>
                  <a:pt x="3184541" y="11939630"/>
                  <a:pt x="3195440" y="11938792"/>
                  <a:pt x="3200356" y="11932694"/>
                </a:cubicBezTo>
                <a:cubicBezTo>
                  <a:pt x="3205806" y="11925947"/>
                  <a:pt x="3205044" y="11917256"/>
                  <a:pt x="3199022" y="11911271"/>
                </a:cubicBezTo>
                <a:close/>
                <a:moveTo>
                  <a:pt x="3210913" y="11889657"/>
                </a:moveTo>
                <a:lnTo>
                  <a:pt x="3215676" y="11894422"/>
                </a:lnTo>
                <a:cubicBezTo>
                  <a:pt x="3221469" y="11900216"/>
                  <a:pt x="3230539" y="11901627"/>
                  <a:pt x="3237094" y="11895986"/>
                </a:cubicBezTo>
                <a:cubicBezTo>
                  <a:pt x="3242963" y="11890916"/>
                  <a:pt x="3244487" y="11880395"/>
                  <a:pt x="3238657" y="11874563"/>
                </a:cubicBezTo>
                <a:lnTo>
                  <a:pt x="3233893" y="11869798"/>
                </a:lnTo>
                <a:cubicBezTo>
                  <a:pt x="3228100" y="11864005"/>
                  <a:pt x="3219030" y="11862594"/>
                  <a:pt x="3212475" y="11868236"/>
                </a:cubicBezTo>
                <a:cubicBezTo>
                  <a:pt x="3206606" y="11873344"/>
                  <a:pt x="3205082" y="11883864"/>
                  <a:pt x="3210913" y="11889657"/>
                </a:cubicBezTo>
                <a:close/>
                <a:moveTo>
                  <a:pt x="3244068" y="12216560"/>
                </a:moveTo>
                <a:lnTo>
                  <a:pt x="3245783" y="12210042"/>
                </a:lnTo>
                <a:cubicBezTo>
                  <a:pt x="3247841" y="12202113"/>
                  <a:pt x="3242353" y="12193650"/>
                  <a:pt x="3234541" y="12191783"/>
                </a:cubicBezTo>
                <a:cubicBezTo>
                  <a:pt x="3226385" y="12189838"/>
                  <a:pt x="3218344" y="12195098"/>
                  <a:pt x="3216286" y="12203027"/>
                </a:cubicBezTo>
                <a:lnTo>
                  <a:pt x="3214609" y="12209546"/>
                </a:lnTo>
                <a:cubicBezTo>
                  <a:pt x="3212551" y="12217474"/>
                  <a:pt x="3218039" y="12225937"/>
                  <a:pt x="3225852" y="12227804"/>
                </a:cubicBezTo>
                <a:cubicBezTo>
                  <a:pt x="3233931" y="12229749"/>
                  <a:pt x="3241972" y="12224526"/>
                  <a:pt x="3244068" y="12216560"/>
                </a:cubicBezTo>
                <a:close/>
                <a:moveTo>
                  <a:pt x="3260112" y="12301753"/>
                </a:moveTo>
                <a:lnTo>
                  <a:pt x="3255272" y="12293520"/>
                </a:lnTo>
                <a:cubicBezTo>
                  <a:pt x="3251576" y="12287231"/>
                  <a:pt x="3244830" y="12283685"/>
                  <a:pt x="3237780" y="12285477"/>
                </a:cubicBezTo>
                <a:cubicBezTo>
                  <a:pt x="3232025" y="12285783"/>
                  <a:pt x="3226576" y="12289098"/>
                  <a:pt x="3224708" y="12296340"/>
                </a:cubicBezTo>
                <a:cubicBezTo>
                  <a:pt x="3224556" y="12296874"/>
                  <a:pt x="3224899" y="12297218"/>
                  <a:pt x="3224823" y="12297713"/>
                </a:cubicBezTo>
                <a:cubicBezTo>
                  <a:pt x="3222574" y="12302021"/>
                  <a:pt x="3221926" y="12307243"/>
                  <a:pt x="3224670" y="12312541"/>
                </a:cubicBezTo>
                <a:cubicBezTo>
                  <a:pt x="3227643" y="12318259"/>
                  <a:pt x="3232330" y="12320012"/>
                  <a:pt x="3237018" y="12319555"/>
                </a:cubicBezTo>
                <a:cubicBezTo>
                  <a:pt x="3241324" y="12323099"/>
                  <a:pt x="3246965" y="12324510"/>
                  <a:pt x="3252681" y="12321919"/>
                </a:cubicBezTo>
                <a:cubicBezTo>
                  <a:pt x="3259541" y="12318716"/>
                  <a:pt x="3264266" y="12308843"/>
                  <a:pt x="3260112" y="12301753"/>
                </a:cubicBezTo>
                <a:close/>
                <a:moveTo>
                  <a:pt x="3321278" y="12313189"/>
                </a:moveTo>
                <a:cubicBezTo>
                  <a:pt x="3323336" y="12305260"/>
                  <a:pt x="3316439" y="12296988"/>
                  <a:pt x="3308855" y="12295693"/>
                </a:cubicBezTo>
                <a:cubicBezTo>
                  <a:pt x="3307559" y="12295465"/>
                  <a:pt x="3306416" y="12295693"/>
                  <a:pt x="3305196" y="12295808"/>
                </a:cubicBezTo>
                <a:cubicBezTo>
                  <a:pt x="3303214" y="12294053"/>
                  <a:pt x="3300928" y="12292605"/>
                  <a:pt x="3298070" y="12291843"/>
                </a:cubicBezTo>
                <a:lnTo>
                  <a:pt x="3291553" y="12290127"/>
                </a:lnTo>
                <a:cubicBezTo>
                  <a:pt x="3283855" y="12288145"/>
                  <a:pt x="3274937" y="12294549"/>
                  <a:pt x="3273870" y="12302287"/>
                </a:cubicBezTo>
                <a:cubicBezTo>
                  <a:pt x="3272650" y="12310902"/>
                  <a:pt x="3277757" y="12317839"/>
                  <a:pt x="3286027" y="12319974"/>
                </a:cubicBezTo>
                <a:lnTo>
                  <a:pt x="3289876" y="12320965"/>
                </a:lnTo>
                <a:cubicBezTo>
                  <a:pt x="3291477" y="12326531"/>
                  <a:pt x="3296545" y="12331219"/>
                  <a:pt x="3302071" y="12332133"/>
                </a:cubicBezTo>
                <a:cubicBezTo>
                  <a:pt x="3310722" y="12333620"/>
                  <a:pt x="3317506" y="12327674"/>
                  <a:pt x="3319564" y="12319707"/>
                </a:cubicBezTo>
                <a:lnTo>
                  <a:pt x="3321278" y="12313189"/>
                </a:lnTo>
                <a:close/>
                <a:moveTo>
                  <a:pt x="3322231" y="12260815"/>
                </a:moveTo>
                <a:cubicBezTo>
                  <a:pt x="3317010" y="12253230"/>
                  <a:pt x="3308169" y="12253039"/>
                  <a:pt x="3300775" y="12256888"/>
                </a:cubicBezTo>
                <a:lnTo>
                  <a:pt x="3299937" y="12257346"/>
                </a:lnTo>
                <a:cubicBezTo>
                  <a:pt x="3298375" y="12253114"/>
                  <a:pt x="3295326" y="12249493"/>
                  <a:pt x="3290867" y="12248350"/>
                </a:cubicBezTo>
                <a:lnTo>
                  <a:pt x="3277833" y="12244957"/>
                </a:lnTo>
                <a:cubicBezTo>
                  <a:pt x="3269907" y="12242900"/>
                  <a:pt x="3261370" y="12246367"/>
                  <a:pt x="3258626" y="12254525"/>
                </a:cubicBezTo>
                <a:cubicBezTo>
                  <a:pt x="3256149" y="12261882"/>
                  <a:pt x="3260227" y="12271641"/>
                  <a:pt x="3268192" y="12273737"/>
                </a:cubicBezTo>
                <a:lnTo>
                  <a:pt x="3281225" y="12277129"/>
                </a:lnTo>
                <a:cubicBezTo>
                  <a:pt x="3283855" y="12277815"/>
                  <a:pt x="3286446" y="12277663"/>
                  <a:pt x="3288999" y="12277167"/>
                </a:cubicBezTo>
                <a:cubicBezTo>
                  <a:pt x="3289457" y="12278768"/>
                  <a:pt x="3289952" y="12280331"/>
                  <a:pt x="3290829" y="12281551"/>
                </a:cubicBezTo>
                <a:cubicBezTo>
                  <a:pt x="3296050" y="12289136"/>
                  <a:pt x="3304853" y="12289327"/>
                  <a:pt x="3312285" y="12285477"/>
                </a:cubicBezTo>
                <a:lnTo>
                  <a:pt x="3318382" y="12282314"/>
                </a:lnTo>
                <a:cubicBezTo>
                  <a:pt x="3325737" y="12278425"/>
                  <a:pt x="3326538" y="12267028"/>
                  <a:pt x="3322231" y="12260815"/>
                </a:cubicBezTo>
                <a:close/>
                <a:moveTo>
                  <a:pt x="3346050" y="12221629"/>
                </a:moveTo>
                <a:cubicBezTo>
                  <a:pt x="3353214" y="12217932"/>
                  <a:pt x="3357216" y="12208440"/>
                  <a:pt x="3353138" y="12201008"/>
                </a:cubicBezTo>
                <a:cubicBezTo>
                  <a:pt x="3349213" y="12193802"/>
                  <a:pt x="3340181" y="12189915"/>
                  <a:pt x="3332521" y="12193879"/>
                </a:cubicBezTo>
                <a:lnTo>
                  <a:pt x="3314266" y="12203370"/>
                </a:lnTo>
                <a:cubicBezTo>
                  <a:pt x="3307102" y="12207106"/>
                  <a:pt x="3303100" y="12216560"/>
                  <a:pt x="3307140" y="12224030"/>
                </a:cubicBezTo>
                <a:cubicBezTo>
                  <a:pt x="3311065" y="12231235"/>
                  <a:pt x="3320097" y="12235123"/>
                  <a:pt x="3327795" y="12231159"/>
                </a:cubicBezTo>
                <a:lnTo>
                  <a:pt x="3346050" y="12221629"/>
                </a:lnTo>
                <a:close/>
                <a:moveTo>
                  <a:pt x="3381949" y="12294169"/>
                </a:moveTo>
                <a:cubicBezTo>
                  <a:pt x="3383969" y="12286468"/>
                  <a:pt x="3377185" y="12277625"/>
                  <a:pt x="3369525" y="12276672"/>
                </a:cubicBezTo>
                <a:cubicBezTo>
                  <a:pt x="3360798" y="12275604"/>
                  <a:pt x="3354167" y="12280827"/>
                  <a:pt x="3352033" y="12289098"/>
                </a:cubicBezTo>
                <a:lnTo>
                  <a:pt x="3350318" y="12295617"/>
                </a:lnTo>
                <a:cubicBezTo>
                  <a:pt x="3349746" y="12297789"/>
                  <a:pt x="3350013" y="12299962"/>
                  <a:pt x="3350661" y="12302096"/>
                </a:cubicBezTo>
                <a:cubicBezTo>
                  <a:pt x="3346812" y="12306213"/>
                  <a:pt x="3345135" y="12312198"/>
                  <a:pt x="3348527" y="12318716"/>
                </a:cubicBezTo>
                <a:cubicBezTo>
                  <a:pt x="3357216" y="12335450"/>
                  <a:pt x="3382025" y="12323672"/>
                  <a:pt x="3376804" y="12307395"/>
                </a:cubicBezTo>
                <a:cubicBezTo>
                  <a:pt x="3378291" y="12305490"/>
                  <a:pt x="3379548" y="12303317"/>
                  <a:pt x="3380234" y="12300725"/>
                </a:cubicBezTo>
                <a:lnTo>
                  <a:pt x="3381949" y="12294169"/>
                </a:lnTo>
                <a:close/>
                <a:moveTo>
                  <a:pt x="3369983" y="12122408"/>
                </a:moveTo>
                <a:cubicBezTo>
                  <a:pt x="3361256" y="12121264"/>
                  <a:pt x="3354548" y="12126486"/>
                  <a:pt x="3352414" y="12134720"/>
                </a:cubicBezTo>
                <a:lnTo>
                  <a:pt x="3351042" y="12139980"/>
                </a:lnTo>
                <a:cubicBezTo>
                  <a:pt x="3346812" y="12140399"/>
                  <a:pt x="3342620" y="12142496"/>
                  <a:pt x="3339685" y="12146002"/>
                </a:cubicBezTo>
                <a:cubicBezTo>
                  <a:pt x="3337704" y="12143449"/>
                  <a:pt x="3335188" y="12141353"/>
                  <a:pt x="3331911" y="12140476"/>
                </a:cubicBezTo>
                <a:lnTo>
                  <a:pt x="3318878" y="12137084"/>
                </a:lnTo>
                <a:cubicBezTo>
                  <a:pt x="3310951" y="12135025"/>
                  <a:pt x="3302414" y="12139866"/>
                  <a:pt x="3300280" y="12147794"/>
                </a:cubicBezTo>
                <a:cubicBezTo>
                  <a:pt x="3298146" y="12155684"/>
                  <a:pt x="3303062" y="12164338"/>
                  <a:pt x="3310989" y="12166396"/>
                </a:cubicBezTo>
                <a:lnTo>
                  <a:pt x="3324060" y="12169789"/>
                </a:lnTo>
                <a:cubicBezTo>
                  <a:pt x="3329586" y="12171237"/>
                  <a:pt x="3335265" y="12169178"/>
                  <a:pt x="3339000" y="12165214"/>
                </a:cubicBezTo>
                <a:cubicBezTo>
                  <a:pt x="3346583" y="12176193"/>
                  <a:pt x="3361865" y="12169903"/>
                  <a:pt x="3365028" y="12158696"/>
                </a:cubicBezTo>
                <a:cubicBezTo>
                  <a:pt x="3372726" y="12158810"/>
                  <a:pt x="3378633" y="12154045"/>
                  <a:pt x="3380615" y="12146461"/>
                </a:cubicBezTo>
                <a:lnTo>
                  <a:pt x="3382292" y="12139942"/>
                </a:lnTo>
                <a:cubicBezTo>
                  <a:pt x="3384274" y="12132319"/>
                  <a:pt x="3377643" y="12123399"/>
                  <a:pt x="3369983" y="12122408"/>
                </a:cubicBezTo>
                <a:close/>
                <a:moveTo>
                  <a:pt x="3416438" y="12308157"/>
                </a:moveTo>
                <a:cubicBezTo>
                  <a:pt x="3407330" y="12290623"/>
                  <a:pt x="3378900" y="12302592"/>
                  <a:pt x="3388047" y="12320241"/>
                </a:cubicBezTo>
                <a:cubicBezTo>
                  <a:pt x="3397117" y="12337775"/>
                  <a:pt x="3425585" y="12325768"/>
                  <a:pt x="3416438" y="12308157"/>
                </a:cubicBezTo>
                <a:close/>
                <a:moveTo>
                  <a:pt x="3426233" y="12386491"/>
                </a:moveTo>
                <a:lnTo>
                  <a:pt x="3423069" y="12380392"/>
                </a:lnTo>
                <a:cubicBezTo>
                  <a:pt x="3419373" y="12373225"/>
                  <a:pt x="3409236" y="12369909"/>
                  <a:pt x="3402185" y="12374102"/>
                </a:cubicBezTo>
                <a:cubicBezTo>
                  <a:pt x="3394906" y="12378448"/>
                  <a:pt x="3391934" y="12387328"/>
                  <a:pt x="3395897" y="12394991"/>
                </a:cubicBezTo>
                <a:lnTo>
                  <a:pt x="3399060" y="12401090"/>
                </a:lnTo>
                <a:cubicBezTo>
                  <a:pt x="3402757" y="12408256"/>
                  <a:pt x="3412894" y="12411611"/>
                  <a:pt x="3419944" y="12407379"/>
                </a:cubicBezTo>
                <a:cubicBezTo>
                  <a:pt x="3427223" y="12403034"/>
                  <a:pt x="3430196" y="12394152"/>
                  <a:pt x="3426233" y="12386491"/>
                </a:cubicBezTo>
                <a:close/>
                <a:moveTo>
                  <a:pt x="3467543" y="12382640"/>
                </a:moveTo>
                <a:lnTo>
                  <a:pt x="3473641" y="12379476"/>
                </a:lnTo>
                <a:cubicBezTo>
                  <a:pt x="3481034" y="12375627"/>
                  <a:pt x="3485074" y="12367126"/>
                  <a:pt x="3481568" y="12359121"/>
                </a:cubicBezTo>
                <a:cubicBezTo>
                  <a:pt x="3478405" y="12351879"/>
                  <a:pt x="3468649" y="12347343"/>
                  <a:pt x="3461256" y="12351192"/>
                </a:cubicBezTo>
                <a:lnTo>
                  <a:pt x="3455158" y="12354356"/>
                </a:lnTo>
                <a:cubicBezTo>
                  <a:pt x="3453252" y="12355348"/>
                  <a:pt x="3451576" y="12356682"/>
                  <a:pt x="3450204" y="12358207"/>
                </a:cubicBezTo>
                <a:cubicBezTo>
                  <a:pt x="3449022" y="12354776"/>
                  <a:pt x="3447612" y="12351383"/>
                  <a:pt x="3445440" y="12348410"/>
                </a:cubicBezTo>
                <a:cubicBezTo>
                  <a:pt x="3440752" y="12342006"/>
                  <a:pt x="3430272" y="12340519"/>
                  <a:pt x="3424136" y="12345742"/>
                </a:cubicBezTo>
                <a:cubicBezTo>
                  <a:pt x="3417734" y="12351192"/>
                  <a:pt x="3416438" y="12360151"/>
                  <a:pt x="3421469" y="12367050"/>
                </a:cubicBezTo>
                <a:cubicBezTo>
                  <a:pt x="3421736" y="12367432"/>
                  <a:pt x="3421774" y="12367469"/>
                  <a:pt x="3421888" y="12367660"/>
                </a:cubicBezTo>
                <a:cubicBezTo>
                  <a:pt x="3421926" y="12367812"/>
                  <a:pt x="3421964" y="12367812"/>
                  <a:pt x="3422002" y="12367927"/>
                </a:cubicBezTo>
                <a:cubicBezTo>
                  <a:pt x="3422002" y="12367927"/>
                  <a:pt x="3422002" y="12367927"/>
                  <a:pt x="3422002" y="12367927"/>
                </a:cubicBezTo>
                <a:cubicBezTo>
                  <a:pt x="3421888" y="12368880"/>
                  <a:pt x="3421736" y="12369833"/>
                  <a:pt x="3421469" y="12370747"/>
                </a:cubicBezTo>
                <a:cubicBezTo>
                  <a:pt x="3419640" y="12378714"/>
                  <a:pt x="3427338" y="12386680"/>
                  <a:pt x="3434846" y="12387519"/>
                </a:cubicBezTo>
                <a:cubicBezTo>
                  <a:pt x="3442010" y="12388319"/>
                  <a:pt x="3447193" y="12384279"/>
                  <a:pt x="3449937" y="12378523"/>
                </a:cubicBezTo>
                <a:cubicBezTo>
                  <a:pt x="3454281" y="12383327"/>
                  <a:pt x="3461560" y="12385766"/>
                  <a:pt x="3467543" y="12382640"/>
                </a:cubicBezTo>
                <a:close/>
                <a:moveTo>
                  <a:pt x="3543382" y="12448547"/>
                </a:moveTo>
                <a:cubicBezTo>
                  <a:pt x="3539571" y="12441266"/>
                  <a:pt x="3532864" y="12439856"/>
                  <a:pt x="3526880" y="12441800"/>
                </a:cubicBezTo>
                <a:cubicBezTo>
                  <a:pt x="3526690" y="12441343"/>
                  <a:pt x="3526766" y="12440885"/>
                  <a:pt x="3526537" y="12440427"/>
                </a:cubicBezTo>
                <a:cubicBezTo>
                  <a:pt x="3525318" y="12438065"/>
                  <a:pt x="3523451" y="12436082"/>
                  <a:pt x="3521316" y="12434557"/>
                </a:cubicBezTo>
                <a:cubicBezTo>
                  <a:pt x="3524441" y="12430554"/>
                  <a:pt x="3525699" y="12425409"/>
                  <a:pt x="3523565" y="12419997"/>
                </a:cubicBezTo>
                <a:cubicBezTo>
                  <a:pt x="3520821" y="12412868"/>
                  <a:pt x="3511027" y="12407303"/>
                  <a:pt x="3503596" y="12411191"/>
                </a:cubicBezTo>
                <a:lnTo>
                  <a:pt x="3497498" y="12414355"/>
                </a:lnTo>
                <a:cubicBezTo>
                  <a:pt x="3490105" y="12418205"/>
                  <a:pt x="3485455" y="12425942"/>
                  <a:pt x="3488694" y="12434328"/>
                </a:cubicBezTo>
                <a:cubicBezTo>
                  <a:pt x="3488809" y="12434596"/>
                  <a:pt x="3488999" y="12434862"/>
                  <a:pt x="3489114" y="12435167"/>
                </a:cubicBezTo>
                <a:cubicBezTo>
                  <a:pt x="3486789" y="12436921"/>
                  <a:pt x="3485036" y="12439399"/>
                  <a:pt x="3483816" y="12442105"/>
                </a:cubicBezTo>
                <a:cubicBezTo>
                  <a:pt x="3479358" y="12438788"/>
                  <a:pt x="3473374" y="12437531"/>
                  <a:pt x="3468192" y="12440313"/>
                </a:cubicBezTo>
                <a:cubicBezTo>
                  <a:pt x="3461027" y="12444164"/>
                  <a:pt x="3456949" y="12453198"/>
                  <a:pt x="3460913" y="12460897"/>
                </a:cubicBezTo>
                <a:lnTo>
                  <a:pt x="3464076" y="12466996"/>
                </a:lnTo>
                <a:cubicBezTo>
                  <a:pt x="3467772" y="12474162"/>
                  <a:pt x="3477147" y="12478279"/>
                  <a:pt x="3484655" y="12474239"/>
                </a:cubicBezTo>
                <a:cubicBezTo>
                  <a:pt x="3489228" y="12471798"/>
                  <a:pt x="3492277" y="12467149"/>
                  <a:pt x="3493039" y="12462193"/>
                </a:cubicBezTo>
                <a:cubicBezTo>
                  <a:pt x="3494678" y="12462536"/>
                  <a:pt x="3496278" y="12463070"/>
                  <a:pt x="3497955" y="12462803"/>
                </a:cubicBezTo>
                <a:cubicBezTo>
                  <a:pt x="3502338" y="12465814"/>
                  <a:pt x="3507940" y="12466806"/>
                  <a:pt x="3513008" y="12464175"/>
                </a:cubicBezTo>
                <a:lnTo>
                  <a:pt x="3516248" y="12462498"/>
                </a:lnTo>
                <a:cubicBezTo>
                  <a:pt x="3516476" y="12463146"/>
                  <a:pt x="3516438" y="12463755"/>
                  <a:pt x="3516781" y="12464366"/>
                </a:cubicBezTo>
                <a:cubicBezTo>
                  <a:pt x="3526004" y="12481939"/>
                  <a:pt x="3552528" y="12466158"/>
                  <a:pt x="3543382" y="12448547"/>
                </a:cubicBezTo>
                <a:close/>
                <a:moveTo>
                  <a:pt x="3574479" y="12383936"/>
                </a:moveTo>
                <a:cubicBezTo>
                  <a:pt x="3570173" y="12376503"/>
                  <a:pt x="3561446" y="12373645"/>
                  <a:pt x="3553672" y="12377380"/>
                </a:cubicBezTo>
                <a:cubicBezTo>
                  <a:pt x="3553443" y="12377494"/>
                  <a:pt x="3553328" y="12377532"/>
                  <a:pt x="3553138" y="12377609"/>
                </a:cubicBezTo>
                <a:cubicBezTo>
                  <a:pt x="3553062" y="12377609"/>
                  <a:pt x="3553024" y="12377646"/>
                  <a:pt x="3552948" y="12377646"/>
                </a:cubicBezTo>
                <a:cubicBezTo>
                  <a:pt x="3552833" y="12377646"/>
                  <a:pt x="3552871" y="12377646"/>
                  <a:pt x="3552757" y="12377609"/>
                </a:cubicBezTo>
                <a:cubicBezTo>
                  <a:pt x="3551804" y="12377304"/>
                  <a:pt x="3550851" y="12376923"/>
                  <a:pt x="3549937" y="12376503"/>
                </a:cubicBezTo>
                <a:cubicBezTo>
                  <a:pt x="3542277" y="12373225"/>
                  <a:pt x="3532902" y="12379553"/>
                  <a:pt x="3530730" y="12386834"/>
                </a:cubicBezTo>
                <a:cubicBezTo>
                  <a:pt x="3528100" y="12395562"/>
                  <a:pt x="3533397" y="12402729"/>
                  <a:pt x="3541057" y="12406045"/>
                </a:cubicBezTo>
                <a:cubicBezTo>
                  <a:pt x="3549861" y="12409856"/>
                  <a:pt x="3559502" y="12408790"/>
                  <a:pt x="3567963" y="12404711"/>
                </a:cubicBezTo>
                <a:cubicBezTo>
                  <a:pt x="3575204" y="12401242"/>
                  <a:pt x="3578595" y="12390950"/>
                  <a:pt x="3574479" y="12383936"/>
                </a:cubicBezTo>
                <a:close/>
                <a:moveTo>
                  <a:pt x="3584236" y="12215149"/>
                </a:moveTo>
                <a:cubicBezTo>
                  <a:pt x="3581225" y="12208440"/>
                  <a:pt x="3577185" y="12202227"/>
                  <a:pt x="3569525" y="12200397"/>
                </a:cubicBezTo>
                <a:cubicBezTo>
                  <a:pt x="3563351" y="12198949"/>
                  <a:pt x="3557521" y="12200359"/>
                  <a:pt x="3552109" y="12203561"/>
                </a:cubicBezTo>
                <a:cubicBezTo>
                  <a:pt x="3545173" y="12207678"/>
                  <a:pt x="3542467" y="12218008"/>
                  <a:pt x="3547117" y="12224832"/>
                </a:cubicBezTo>
                <a:cubicBezTo>
                  <a:pt x="3550356" y="12229558"/>
                  <a:pt x="3555501" y="12232111"/>
                  <a:pt x="3560798" y="12231997"/>
                </a:cubicBezTo>
                <a:cubicBezTo>
                  <a:pt x="3564380" y="12234742"/>
                  <a:pt x="3568915" y="12235962"/>
                  <a:pt x="3573946" y="12234398"/>
                </a:cubicBezTo>
                <a:cubicBezTo>
                  <a:pt x="3581149" y="12232227"/>
                  <a:pt x="3587665" y="12222811"/>
                  <a:pt x="3584236" y="12215149"/>
                </a:cubicBezTo>
                <a:close/>
                <a:moveTo>
                  <a:pt x="3825699" y="12325311"/>
                </a:moveTo>
                <a:cubicBezTo>
                  <a:pt x="3825699" y="12325959"/>
                  <a:pt x="3825813" y="12326531"/>
                  <a:pt x="3825889" y="12327140"/>
                </a:cubicBezTo>
                <a:cubicBezTo>
                  <a:pt x="3824784" y="12329084"/>
                  <a:pt x="3823717" y="12331105"/>
                  <a:pt x="3822803" y="12333201"/>
                </a:cubicBezTo>
                <a:cubicBezTo>
                  <a:pt x="3821659" y="12335793"/>
                  <a:pt x="3821392" y="12338805"/>
                  <a:pt x="3821736" y="12341778"/>
                </a:cubicBezTo>
                <a:cubicBezTo>
                  <a:pt x="3820592" y="12343493"/>
                  <a:pt x="3819716" y="12345322"/>
                  <a:pt x="3819601" y="12347191"/>
                </a:cubicBezTo>
                <a:cubicBezTo>
                  <a:pt x="3819220" y="12353556"/>
                  <a:pt x="3819182" y="12359198"/>
                  <a:pt x="3822231" y="12364991"/>
                </a:cubicBezTo>
                <a:cubicBezTo>
                  <a:pt x="3823603" y="12367546"/>
                  <a:pt x="3824822" y="12369260"/>
                  <a:pt x="3827033" y="12371358"/>
                </a:cubicBezTo>
                <a:cubicBezTo>
                  <a:pt x="3829777" y="12373988"/>
                  <a:pt x="3829052" y="12376160"/>
                  <a:pt x="3827985" y="12370367"/>
                </a:cubicBezTo>
                <a:cubicBezTo>
                  <a:pt x="3829548" y="12378523"/>
                  <a:pt x="3835684" y="12385232"/>
                  <a:pt x="3844601" y="12384509"/>
                </a:cubicBezTo>
                <a:cubicBezTo>
                  <a:pt x="3848870" y="12384165"/>
                  <a:pt x="3853252" y="12381497"/>
                  <a:pt x="3856034" y="12377799"/>
                </a:cubicBezTo>
                <a:cubicBezTo>
                  <a:pt x="3857978" y="12377799"/>
                  <a:pt x="3859845" y="12377418"/>
                  <a:pt x="3861903" y="12376923"/>
                </a:cubicBezTo>
                <a:cubicBezTo>
                  <a:pt x="3862627" y="12376809"/>
                  <a:pt x="3863351" y="12376732"/>
                  <a:pt x="3864075" y="12376694"/>
                </a:cubicBezTo>
                <a:cubicBezTo>
                  <a:pt x="3866934" y="12376809"/>
                  <a:pt x="3869830" y="12376618"/>
                  <a:pt x="3872726" y="12376694"/>
                </a:cubicBezTo>
                <a:cubicBezTo>
                  <a:pt x="3883359" y="12377151"/>
                  <a:pt x="3887932" y="12366364"/>
                  <a:pt x="3885874" y="12357482"/>
                </a:cubicBezTo>
                <a:cubicBezTo>
                  <a:pt x="3885341" y="12353481"/>
                  <a:pt x="3883168" y="12349782"/>
                  <a:pt x="3879052" y="12347457"/>
                </a:cubicBezTo>
                <a:cubicBezTo>
                  <a:pt x="3878747" y="12347191"/>
                  <a:pt x="3878443" y="12346923"/>
                  <a:pt x="3878138" y="12346657"/>
                </a:cubicBezTo>
                <a:cubicBezTo>
                  <a:pt x="3890524" y="12343112"/>
                  <a:pt x="3896126" y="12323901"/>
                  <a:pt x="3881187" y="12318107"/>
                </a:cubicBezTo>
                <a:cubicBezTo>
                  <a:pt x="3871278" y="12314256"/>
                  <a:pt x="3860645" y="12308195"/>
                  <a:pt x="3849670" y="12309301"/>
                </a:cubicBezTo>
                <a:cubicBezTo>
                  <a:pt x="3848222" y="12309453"/>
                  <a:pt x="3846850" y="12309759"/>
                  <a:pt x="3845516" y="12310102"/>
                </a:cubicBezTo>
                <a:lnTo>
                  <a:pt x="3841019" y="12309834"/>
                </a:lnTo>
                <a:cubicBezTo>
                  <a:pt x="3832749" y="12309339"/>
                  <a:pt x="3825661" y="12317343"/>
                  <a:pt x="3825699" y="12325311"/>
                </a:cubicBezTo>
                <a:close/>
                <a:moveTo>
                  <a:pt x="3868572" y="12427010"/>
                </a:moveTo>
                <a:lnTo>
                  <a:pt x="3863427" y="12431584"/>
                </a:lnTo>
                <a:cubicBezTo>
                  <a:pt x="3857216" y="12437112"/>
                  <a:pt x="3855386" y="12446374"/>
                  <a:pt x="3860722" y="12453235"/>
                </a:cubicBezTo>
                <a:cubicBezTo>
                  <a:pt x="3865561" y="12459486"/>
                  <a:pt x="3876118" y="12461507"/>
                  <a:pt x="3882368" y="12455942"/>
                </a:cubicBezTo>
                <a:lnTo>
                  <a:pt x="3887513" y="12451368"/>
                </a:lnTo>
                <a:cubicBezTo>
                  <a:pt x="3893763" y="12445840"/>
                  <a:pt x="3895554" y="12436616"/>
                  <a:pt x="3890219" y="12429717"/>
                </a:cubicBezTo>
                <a:cubicBezTo>
                  <a:pt x="3885379" y="12423427"/>
                  <a:pt x="3874860" y="12421445"/>
                  <a:pt x="3868572" y="12427010"/>
                </a:cubicBezTo>
                <a:close/>
                <a:moveTo>
                  <a:pt x="3786560" y="12316620"/>
                </a:moveTo>
                <a:cubicBezTo>
                  <a:pt x="3792962" y="12320050"/>
                  <a:pt x="3799822" y="12318221"/>
                  <a:pt x="3804586" y="12313570"/>
                </a:cubicBezTo>
                <a:cubicBezTo>
                  <a:pt x="3809921" y="12315133"/>
                  <a:pt x="3815676" y="12314180"/>
                  <a:pt x="3819944" y="12309606"/>
                </a:cubicBezTo>
                <a:cubicBezTo>
                  <a:pt x="3825241" y="12303965"/>
                  <a:pt x="3825889" y="12292910"/>
                  <a:pt x="3819258" y="12287802"/>
                </a:cubicBezTo>
                <a:cubicBezTo>
                  <a:pt x="3812818" y="12282809"/>
                  <a:pt x="3805272" y="12279379"/>
                  <a:pt x="3796964" y="12281741"/>
                </a:cubicBezTo>
                <a:cubicBezTo>
                  <a:pt x="3789380" y="12283876"/>
                  <a:pt x="3784388" y="12289289"/>
                  <a:pt x="3780310" y="12295693"/>
                </a:cubicBezTo>
                <a:cubicBezTo>
                  <a:pt x="3775813" y="12302707"/>
                  <a:pt x="3779586" y="12312846"/>
                  <a:pt x="3786560" y="12316620"/>
                </a:cubicBezTo>
                <a:close/>
                <a:moveTo>
                  <a:pt x="3702947" y="12275414"/>
                </a:moveTo>
                <a:cubicBezTo>
                  <a:pt x="3716095" y="12290241"/>
                  <a:pt x="3737360" y="12267867"/>
                  <a:pt x="3724251" y="12253077"/>
                </a:cubicBezTo>
                <a:cubicBezTo>
                  <a:pt x="3711065" y="12238210"/>
                  <a:pt x="3689838" y="12260624"/>
                  <a:pt x="3702947" y="12275414"/>
                </a:cubicBezTo>
                <a:close/>
                <a:moveTo>
                  <a:pt x="3688123" y="12341396"/>
                </a:moveTo>
                <a:cubicBezTo>
                  <a:pt x="3693687" y="12347419"/>
                  <a:pt x="3703405" y="12348982"/>
                  <a:pt x="3709845" y="12343226"/>
                </a:cubicBezTo>
                <a:lnTo>
                  <a:pt x="3725241" y="12329580"/>
                </a:lnTo>
                <a:cubicBezTo>
                  <a:pt x="3731263" y="12324243"/>
                  <a:pt x="3732826" y="12314065"/>
                  <a:pt x="3727071" y="12307852"/>
                </a:cubicBezTo>
                <a:cubicBezTo>
                  <a:pt x="3721507" y="12301830"/>
                  <a:pt x="3711789" y="12300267"/>
                  <a:pt x="3705310" y="12306022"/>
                </a:cubicBezTo>
                <a:lnTo>
                  <a:pt x="3689914" y="12319669"/>
                </a:lnTo>
                <a:cubicBezTo>
                  <a:pt x="3683931" y="12325006"/>
                  <a:pt x="3682368" y="12335145"/>
                  <a:pt x="3688123" y="12341396"/>
                </a:cubicBezTo>
                <a:close/>
                <a:moveTo>
                  <a:pt x="3675699" y="12451177"/>
                </a:moveTo>
                <a:cubicBezTo>
                  <a:pt x="3688694" y="12465814"/>
                  <a:pt x="3714380" y="12448661"/>
                  <a:pt x="3701194" y="12433795"/>
                </a:cubicBezTo>
                <a:cubicBezTo>
                  <a:pt x="3688199" y="12419158"/>
                  <a:pt x="3662513" y="12436349"/>
                  <a:pt x="3675699" y="12451177"/>
                </a:cubicBezTo>
                <a:close/>
                <a:moveTo>
                  <a:pt x="3620554" y="12446146"/>
                </a:moveTo>
                <a:lnTo>
                  <a:pt x="3616019" y="12441038"/>
                </a:lnTo>
                <a:cubicBezTo>
                  <a:pt x="3610455" y="12434786"/>
                  <a:pt x="3599670" y="12435739"/>
                  <a:pt x="3594182" y="12441418"/>
                </a:cubicBezTo>
                <a:cubicBezTo>
                  <a:pt x="3588008" y="12447785"/>
                  <a:pt x="3589037" y="12457008"/>
                  <a:pt x="3594563" y="12463260"/>
                </a:cubicBezTo>
                <a:lnTo>
                  <a:pt x="3599098" y="12468406"/>
                </a:lnTo>
                <a:cubicBezTo>
                  <a:pt x="3604624" y="12474619"/>
                  <a:pt x="3615447" y="12473667"/>
                  <a:pt x="3620935" y="12468025"/>
                </a:cubicBezTo>
                <a:cubicBezTo>
                  <a:pt x="3627109" y="12461584"/>
                  <a:pt x="3626118" y="12452396"/>
                  <a:pt x="3620554" y="12446146"/>
                </a:cubicBezTo>
                <a:close/>
                <a:moveTo>
                  <a:pt x="3633283" y="12402920"/>
                </a:moveTo>
                <a:lnTo>
                  <a:pt x="3624022" y="12399984"/>
                </a:lnTo>
                <a:cubicBezTo>
                  <a:pt x="3616095" y="12397469"/>
                  <a:pt x="3607178" y="12402195"/>
                  <a:pt x="3604701" y="12410124"/>
                </a:cubicBezTo>
                <a:cubicBezTo>
                  <a:pt x="3602185" y="12418128"/>
                  <a:pt x="3606873" y="12426896"/>
                  <a:pt x="3614838" y="12429449"/>
                </a:cubicBezTo>
                <a:lnTo>
                  <a:pt x="3624098" y="12432384"/>
                </a:lnTo>
                <a:cubicBezTo>
                  <a:pt x="3632025" y="12434900"/>
                  <a:pt x="3640943" y="12430174"/>
                  <a:pt x="3643420" y="12422245"/>
                </a:cubicBezTo>
                <a:cubicBezTo>
                  <a:pt x="3645897" y="12414241"/>
                  <a:pt x="3641248" y="12405435"/>
                  <a:pt x="3633283" y="12402920"/>
                </a:cubicBezTo>
                <a:close/>
                <a:moveTo>
                  <a:pt x="3692848" y="12527680"/>
                </a:moveTo>
                <a:cubicBezTo>
                  <a:pt x="3679700" y="12512853"/>
                  <a:pt x="3659540" y="12536295"/>
                  <a:pt x="3672574" y="12550932"/>
                </a:cubicBezTo>
                <a:cubicBezTo>
                  <a:pt x="3685722" y="12565798"/>
                  <a:pt x="3705844" y="12542317"/>
                  <a:pt x="3692848" y="12527680"/>
                </a:cubicBezTo>
                <a:close/>
                <a:moveTo>
                  <a:pt x="3705501" y="12495013"/>
                </a:moveTo>
                <a:cubicBezTo>
                  <a:pt x="3704472" y="12485826"/>
                  <a:pt x="3697726" y="12481138"/>
                  <a:pt x="3689075" y="12480643"/>
                </a:cubicBezTo>
                <a:cubicBezTo>
                  <a:pt x="3685836" y="12480452"/>
                  <a:pt x="3682635" y="12480261"/>
                  <a:pt x="3679396" y="12480070"/>
                </a:cubicBezTo>
                <a:cubicBezTo>
                  <a:pt x="3671316" y="12479575"/>
                  <a:pt x="3664190" y="12488914"/>
                  <a:pt x="3665028" y="12496499"/>
                </a:cubicBezTo>
                <a:cubicBezTo>
                  <a:pt x="3666057" y="12505686"/>
                  <a:pt x="3672803" y="12510375"/>
                  <a:pt x="3681454" y="12510870"/>
                </a:cubicBezTo>
                <a:lnTo>
                  <a:pt x="3691133" y="12511442"/>
                </a:lnTo>
                <a:cubicBezTo>
                  <a:pt x="3699213" y="12511937"/>
                  <a:pt x="3706377" y="12502560"/>
                  <a:pt x="3705501" y="12495013"/>
                </a:cubicBezTo>
                <a:close/>
                <a:moveTo>
                  <a:pt x="3708054" y="12399679"/>
                </a:moveTo>
                <a:lnTo>
                  <a:pt x="3713199" y="12395105"/>
                </a:lnTo>
                <a:cubicBezTo>
                  <a:pt x="3719449" y="12389578"/>
                  <a:pt x="3717429" y="12378333"/>
                  <a:pt x="3711713" y="12373340"/>
                </a:cubicBezTo>
                <a:cubicBezTo>
                  <a:pt x="3704815" y="12367279"/>
                  <a:pt x="3696202" y="12369260"/>
                  <a:pt x="3689952" y="12374827"/>
                </a:cubicBezTo>
                <a:lnTo>
                  <a:pt x="3684807" y="12379362"/>
                </a:lnTo>
                <a:cubicBezTo>
                  <a:pt x="3678557" y="12384927"/>
                  <a:pt x="3680577" y="12396134"/>
                  <a:pt x="3686255" y="12401128"/>
                </a:cubicBezTo>
                <a:cubicBezTo>
                  <a:pt x="3693191" y="12407189"/>
                  <a:pt x="3701804" y="12405244"/>
                  <a:pt x="3708054" y="12399679"/>
                </a:cubicBezTo>
                <a:close/>
                <a:moveTo>
                  <a:pt x="3734617" y="12481748"/>
                </a:moveTo>
                <a:cubicBezTo>
                  <a:pt x="3721431" y="12466881"/>
                  <a:pt x="3700927" y="12490019"/>
                  <a:pt x="3713999" y="12504695"/>
                </a:cubicBezTo>
                <a:cubicBezTo>
                  <a:pt x="3727147" y="12519523"/>
                  <a:pt x="3747650" y="12496424"/>
                  <a:pt x="3734617" y="12481748"/>
                </a:cubicBezTo>
                <a:close/>
                <a:moveTo>
                  <a:pt x="3751423" y="12423084"/>
                </a:moveTo>
                <a:cubicBezTo>
                  <a:pt x="3764609" y="12437949"/>
                  <a:pt x="3787894" y="12417633"/>
                  <a:pt x="3774670" y="12402805"/>
                </a:cubicBezTo>
                <a:cubicBezTo>
                  <a:pt x="3761484" y="12387901"/>
                  <a:pt x="3738237" y="12408180"/>
                  <a:pt x="3751423" y="12423084"/>
                </a:cubicBezTo>
                <a:close/>
                <a:moveTo>
                  <a:pt x="3786979" y="12519904"/>
                </a:moveTo>
                <a:cubicBezTo>
                  <a:pt x="3781339" y="12513653"/>
                  <a:pt x="3771431" y="12513233"/>
                  <a:pt x="3765181" y="12518798"/>
                </a:cubicBezTo>
                <a:lnTo>
                  <a:pt x="3760036" y="12523335"/>
                </a:lnTo>
                <a:cubicBezTo>
                  <a:pt x="3753824" y="12528900"/>
                  <a:pt x="3753366" y="12539001"/>
                  <a:pt x="3758931" y="12545138"/>
                </a:cubicBezTo>
                <a:cubicBezTo>
                  <a:pt x="3764571" y="12551390"/>
                  <a:pt x="3774479" y="12551771"/>
                  <a:pt x="3780729" y="12546243"/>
                </a:cubicBezTo>
                <a:lnTo>
                  <a:pt x="3785874" y="12541669"/>
                </a:lnTo>
                <a:cubicBezTo>
                  <a:pt x="3792086" y="12536181"/>
                  <a:pt x="3792505" y="12526041"/>
                  <a:pt x="3786979" y="12519904"/>
                </a:cubicBezTo>
                <a:close/>
                <a:moveTo>
                  <a:pt x="3814647" y="12396173"/>
                </a:moveTo>
                <a:cubicBezTo>
                  <a:pt x="3801537" y="12381383"/>
                  <a:pt x="3776880" y="12399984"/>
                  <a:pt x="3790066" y="12414850"/>
                </a:cubicBezTo>
                <a:cubicBezTo>
                  <a:pt x="3803176" y="12429640"/>
                  <a:pt x="3827833" y="12411077"/>
                  <a:pt x="3814647" y="12396173"/>
                </a:cubicBezTo>
                <a:close/>
                <a:moveTo>
                  <a:pt x="3843305" y="12469741"/>
                </a:moveTo>
                <a:lnTo>
                  <a:pt x="3838771" y="12464594"/>
                </a:lnTo>
                <a:cubicBezTo>
                  <a:pt x="3833397" y="12458572"/>
                  <a:pt x="3822803" y="12457810"/>
                  <a:pt x="3816972" y="12463641"/>
                </a:cubicBezTo>
                <a:cubicBezTo>
                  <a:pt x="3810988" y="12469626"/>
                  <a:pt x="3810264" y="12478965"/>
                  <a:pt x="3816019" y="12485445"/>
                </a:cubicBezTo>
                <a:lnTo>
                  <a:pt x="3820554" y="12490591"/>
                </a:lnTo>
                <a:cubicBezTo>
                  <a:pt x="3825927" y="12496613"/>
                  <a:pt x="3836522" y="12497376"/>
                  <a:pt x="3842353" y="12491544"/>
                </a:cubicBezTo>
                <a:cubicBezTo>
                  <a:pt x="3848336" y="12485560"/>
                  <a:pt x="3849022" y="12476220"/>
                  <a:pt x="3843305" y="12469741"/>
                </a:cubicBezTo>
                <a:close/>
                <a:moveTo>
                  <a:pt x="3886750" y="12539459"/>
                </a:moveTo>
                <a:cubicBezTo>
                  <a:pt x="3879815" y="12533626"/>
                  <a:pt x="3871430" y="12534617"/>
                  <a:pt x="3864952" y="12540373"/>
                </a:cubicBezTo>
                <a:lnTo>
                  <a:pt x="3859807" y="12544947"/>
                </a:lnTo>
                <a:cubicBezTo>
                  <a:pt x="3853748" y="12550322"/>
                  <a:pt x="3854777" y="12561758"/>
                  <a:pt x="3860722" y="12566751"/>
                </a:cubicBezTo>
                <a:cubicBezTo>
                  <a:pt x="3867658" y="12572583"/>
                  <a:pt x="3876042" y="12571592"/>
                  <a:pt x="3882520" y="12565836"/>
                </a:cubicBezTo>
                <a:lnTo>
                  <a:pt x="3887665" y="12561301"/>
                </a:lnTo>
                <a:cubicBezTo>
                  <a:pt x="3893725" y="12555888"/>
                  <a:pt x="3892658" y="12544452"/>
                  <a:pt x="3886750" y="12539459"/>
                </a:cubicBezTo>
                <a:close/>
                <a:moveTo>
                  <a:pt x="3923488" y="12518761"/>
                </a:moveTo>
                <a:lnTo>
                  <a:pt x="3918953" y="12513615"/>
                </a:lnTo>
                <a:cubicBezTo>
                  <a:pt x="3913580" y="12507592"/>
                  <a:pt x="3903519" y="12505876"/>
                  <a:pt x="3897231" y="12511594"/>
                </a:cubicBezTo>
                <a:cubicBezTo>
                  <a:pt x="3891209" y="12517083"/>
                  <a:pt x="3889495" y="12526841"/>
                  <a:pt x="3895211" y="12533322"/>
                </a:cubicBezTo>
                <a:lnTo>
                  <a:pt x="3899746" y="12538430"/>
                </a:lnTo>
                <a:cubicBezTo>
                  <a:pt x="3905081" y="12544452"/>
                  <a:pt x="3915142" y="12546206"/>
                  <a:pt x="3921469" y="12540450"/>
                </a:cubicBezTo>
                <a:cubicBezTo>
                  <a:pt x="3927490" y="12535036"/>
                  <a:pt x="3929205" y="12525240"/>
                  <a:pt x="3923488" y="12518761"/>
                </a:cubicBezTo>
                <a:close/>
                <a:moveTo>
                  <a:pt x="3932825" y="12349249"/>
                </a:moveTo>
                <a:cubicBezTo>
                  <a:pt x="3932825" y="12340482"/>
                  <a:pt x="3925775" y="12334268"/>
                  <a:pt x="3917429" y="12333772"/>
                </a:cubicBezTo>
                <a:lnTo>
                  <a:pt x="3907749" y="12333201"/>
                </a:lnTo>
                <a:cubicBezTo>
                  <a:pt x="3899441" y="12332706"/>
                  <a:pt x="3892315" y="12340634"/>
                  <a:pt x="3892277" y="12348601"/>
                </a:cubicBezTo>
                <a:cubicBezTo>
                  <a:pt x="3892277" y="12357330"/>
                  <a:pt x="3899327" y="12363581"/>
                  <a:pt x="3907673" y="12364077"/>
                </a:cubicBezTo>
                <a:cubicBezTo>
                  <a:pt x="3910874" y="12364268"/>
                  <a:pt x="3914113" y="12364458"/>
                  <a:pt x="3917353" y="12364649"/>
                </a:cubicBezTo>
                <a:cubicBezTo>
                  <a:pt x="3925699" y="12365145"/>
                  <a:pt x="3932825" y="12357216"/>
                  <a:pt x="3932825" y="12349249"/>
                </a:cubicBezTo>
                <a:close/>
                <a:moveTo>
                  <a:pt x="3949327" y="12286125"/>
                </a:moveTo>
                <a:cubicBezTo>
                  <a:pt x="3955767" y="12282237"/>
                  <a:pt x="3959769" y="12271526"/>
                  <a:pt x="3954586" y="12264931"/>
                </a:cubicBezTo>
                <a:cubicBezTo>
                  <a:pt x="3950051" y="12259175"/>
                  <a:pt x="3944601" y="12254105"/>
                  <a:pt x="3936712" y="12254221"/>
                </a:cubicBezTo>
                <a:cubicBezTo>
                  <a:pt x="3930386" y="12254296"/>
                  <a:pt x="3925051" y="12257117"/>
                  <a:pt x="3920630" y="12261577"/>
                </a:cubicBezTo>
                <a:cubicBezTo>
                  <a:pt x="3914914" y="12267256"/>
                  <a:pt x="3914799" y="12277929"/>
                  <a:pt x="3920973" y="12283380"/>
                </a:cubicBezTo>
                <a:cubicBezTo>
                  <a:pt x="3925279" y="12287192"/>
                  <a:pt x="3930882" y="12288413"/>
                  <a:pt x="3936026" y="12286963"/>
                </a:cubicBezTo>
                <a:cubicBezTo>
                  <a:pt x="3940142" y="12288793"/>
                  <a:pt x="3944792" y="12288870"/>
                  <a:pt x="3949327" y="12286125"/>
                </a:cubicBezTo>
                <a:close/>
                <a:moveTo>
                  <a:pt x="3972116" y="12501264"/>
                </a:moveTo>
                <a:cubicBezTo>
                  <a:pt x="3958930" y="12486399"/>
                  <a:pt x="3937055" y="12508202"/>
                  <a:pt x="3950241" y="12523030"/>
                </a:cubicBezTo>
                <a:cubicBezTo>
                  <a:pt x="3963389" y="12537857"/>
                  <a:pt x="3985264" y="12516092"/>
                  <a:pt x="3972116" y="12501264"/>
                </a:cubicBezTo>
                <a:close/>
                <a:moveTo>
                  <a:pt x="3972459" y="12398535"/>
                </a:moveTo>
                <a:cubicBezTo>
                  <a:pt x="3959311" y="12383708"/>
                  <a:pt x="3939228" y="12407189"/>
                  <a:pt x="3952223" y="12421826"/>
                </a:cubicBezTo>
                <a:cubicBezTo>
                  <a:pt x="3965409" y="12436653"/>
                  <a:pt x="3985493" y="12413173"/>
                  <a:pt x="3972459" y="12398535"/>
                </a:cubicBezTo>
                <a:close/>
                <a:moveTo>
                  <a:pt x="4037970" y="12554820"/>
                </a:moveTo>
                <a:cubicBezTo>
                  <a:pt x="4036217" y="12552838"/>
                  <a:pt x="4033930" y="12551351"/>
                  <a:pt x="4031453" y="12550398"/>
                </a:cubicBezTo>
                <a:cubicBezTo>
                  <a:pt x="4033511" y="12545748"/>
                  <a:pt x="4033435" y="12540450"/>
                  <a:pt x="4030081" y="12535723"/>
                </a:cubicBezTo>
                <a:cubicBezTo>
                  <a:pt x="4025661" y="12529471"/>
                  <a:pt x="4014837" y="12526498"/>
                  <a:pt x="4008549" y="12532064"/>
                </a:cubicBezTo>
                <a:lnTo>
                  <a:pt x="4003405" y="12536638"/>
                </a:lnTo>
                <a:cubicBezTo>
                  <a:pt x="3997193" y="12542165"/>
                  <a:pt x="3994563" y="12550817"/>
                  <a:pt x="3999746" y="12558137"/>
                </a:cubicBezTo>
                <a:cubicBezTo>
                  <a:pt x="3999936" y="12558403"/>
                  <a:pt x="4000165" y="12558594"/>
                  <a:pt x="4000394" y="12558860"/>
                </a:cubicBezTo>
                <a:cubicBezTo>
                  <a:pt x="3995935" y="12564502"/>
                  <a:pt x="3994487" y="12572926"/>
                  <a:pt x="4000623" y="12579826"/>
                </a:cubicBezTo>
                <a:cubicBezTo>
                  <a:pt x="4005272" y="12585086"/>
                  <a:pt x="4010950" y="12585582"/>
                  <a:pt x="4015714" y="12583485"/>
                </a:cubicBezTo>
                <a:cubicBezTo>
                  <a:pt x="4020668" y="12585314"/>
                  <a:pt x="4026385" y="12584934"/>
                  <a:pt x="4030653" y="12581122"/>
                </a:cubicBezTo>
                <a:lnTo>
                  <a:pt x="4035798" y="12576586"/>
                </a:lnTo>
                <a:cubicBezTo>
                  <a:pt x="4041819" y="12571173"/>
                  <a:pt x="4043686" y="12561186"/>
                  <a:pt x="4037970" y="12554820"/>
                </a:cubicBezTo>
                <a:close/>
                <a:moveTo>
                  <a:pt x="4070630" y="12488227"/>
                </a:moveTo>
                <a:cubicBezTo>
                  <a:pt x="4064647" y="12482091"/>
                  <a:pt x="4055462" y="12481443"/>
                  <a:pt x="4048831" y="12486970"/>
                </a:cubicBezTo>
                <a:cubicBezTo>
                  <a:pt x="4048641" y="12487122"/>
                  <a:pt x="4048526" y="12487199"/>
                  <a:pt x="4048374" y="12487351"/>
                </a:cubicBezTo>
                <a:cubicBezTo>
                  <a:pt x="4048298" y="12487389"/>
                  <a:pt x="4048260" y="12487389"/>
                  <a:pt x="4048183" y="12487427"/>
                </a:cubicBezTo>
                <a:cubicBezTo>
                  <a:pt x="4048069" y="12487427"/>
                  <a:pt x="4048107" y="12487427"/>
                  <a:pt x="4047993" y="12487427"/>
                </a:cubicBezTo>
                <a:cubicBezTo>
                  <a:pt x="4046964" y="12487389"/>
                  <a:pt x="4045973" y="12487236"/>
                  <a:pt x="4044982" y="12487047"/>
                </a:cubicBezTo>
                <a:cubicBezTo>
                  <a:pt x="4036751" y="12485712"/>
                  <a:pt x="4029205" y="12494136"/>
                  <a:pt x="4028862" y="12501798"/>
                </a:cubicBezTo>
                <a:cubicBezTo>
                  <a:pt x="4028481" y="12510908"/>
                  <a:pt x="4035340" y="12516550"/>
                  <a:pt x="4043572" y="12517884"/>
                </a:cubicBezTo>
                <a:cubicBezTo>
                  <a:pt x="4053023" y="12519446"/>
                  <a:pt x="4062132" y="12516054"/>
                  <a:pt x="4069334" y="12509993"/>
                </a:cubicBezTo>
                <a:cubicBezTo>
                  <a:pt x="4075584" y="12504885"/>
                  <a:pt x="4076309" y="12494060"/>
                  <a:pt x="4070630" y="12488227"/>
                </a:cubicBezTo>
                <a:close/>
                <a:moveTo>
                  <a:pt x="4146850" y="12508507"/>
                </a:moveTo>
                <a:cubicBezTo>
                  <a:pt x="4147307" y="12500121"/>
                  <a:pt x="4140638" y="12492764"/>
                  <a:pt x="4132291" y="12492268"/>
                </a:cubicBezTo>
                <a:lnTo>
                  <a:pt x="4122612" y="12491696"/>
                </a:lnTo>
                <a:cubicBezTo>
                  <a:pt x="4114304" y="12491201"/>
                  <a:pt x="4106834" y="12497986"/>
                  <a:pt x="4106339" y="12506258"/>
                </a:cubicBezTo>
                <a:cubicBezTo>
                  <a:pt x="4105881" y="12514644"/>
                  <a:pt x="4112551" y="12522001"/>
                  <a:pt x="4120897" y="12522496"/>
                </a:cubicBezTo>
                <a:lnTo>
                  <a:pt x="4130577" y="12523067"/>
                </a:lnTo>
                <a:cubicBezTo>
                  <a:pt x="4138885" y="12523563"/>
                  <a:pt x="4146392" y="12516816"/>
                  <a:pt x="4146850" y="12508507"/>
                </a:cubicBezTo>
                <a:close/>
                <a:moveTo>
                  <a:pt x="4226613" y="12584972"/>
                </a:moveTo>
                <a:lnTo>
                  <a:pt x="4232063" y="12592557"/>
                </a:lnTo>
                <a:cubicBezTo>
                  <a:pt x="4236751" y="12599076"/>
                  <a:pt x="4244792" y="12602468"/>
                  <a:pt x="4252337" y="12598237"/>
                </a:cubicBezTo>
                <a:cubicBezTo>
                  <a:pt x="4258740" y="12594616"/>
                  <a:pt x="4262703" y="12584514"/>
                  <a:pt x="4258016" y="12577919"/>
                </a:cubicBezTo>
                <a:lnTo>
                  <a:pt x="4252528" y="12570335"/>
                </a:lnTo>
                <a:cubicBezTo>
                  <a:pt x="4247840" y="12563816"/>
                  <a:pt x="4239799" y="12560424"/>
                  <a:pt x="4232253" y="12564693"/>
                </a:cubicBezTo>
                <a:cubicBezTo>
                  <a:pt x="4225851" y="12568276"/>
                  <a:pt x="4221888" y="12578415"/>
                  <a:pt x="4226613" y="12584972"/>
                </a:cubicBezTo>
                <a:close/>
                <a:moveTo>
                  <a:pt x="4261712" y="12657701"/>
                </a:moveTo>
                <a:cubicBezTo>
                  <a:pt x="4262970" y="12650040"/>
                  <a:pt x="4258130" y="12641425"/>
                  <a:pt x="4250013" y="12640204"/>
                </a:cubicBezTo>
                <a:cubicBezTo>
                  <a:pt x="4242238" y="12639024"/>
                  <a:pt x="4233854" y="12643673"/>
                  <a:pt x="4232520" y="12651907"/>
                </a:cubicBezTo>
                <a:lnTo>
                  <a:pt x="4231453" y="12658426"/>
                </a:lnTo>
                <a:cubicBezTo>
                  <a:pt x="4230196" y="12666087"/>
                  <a:pt x="4235035" y="12674701"/>
                  <a:pt x="4243153" y="12675922"/>
                </a:cubicBezTo>
                <a:cubicBezTo>
                  <a:pt x="4250889" y="12677103"/>
                  <a:pt x="4259311" y="12672414"/>
                  <a:pt x="4260645" y="12664181"/>
                </a:cubicBezTo>
                <a:lnTo>
                  <a:pt x="4261712" y="12657701"/>
                </a:lnTo>
                <a:close/>
                <a:moveTo>
                  <a:pt x="4432787" y="12670661"/>
                </a:moveTo>
                <a:cubicBezTo>
                  <a:pt x="4425165" y="12688195"/>
                  <a:pt x="4453709" y="12696811"/>
                  <a:pt x="4461255" y="12679390"/>
                </a:cubicBezTo>
                <a:cubicBezTo>
                  <a:pt x="4468839" y="12661818"/>
                  <a:pt x="4440333" y="12653241"/>
                  <a:pt x="4432787" y="12670661"/>
                </a:cubicBezTo>
                <a:close/>
                <a:moveTo>
                  <a:pt x="4514304" y="12615885"/>
                </a:moveTo>
                <a:cubicBezTo>
                  <a:pt x="4506034" y="12613218"/>
                  <a:pt x="4498793" y="12618096"/>
                  <a:pt x="4495554" y="12625491"/>
                </a:cubicBezTo>
                <a:lnTo>
                  <a:pt x="4492924" y="12631590"/>
                </a:lnTo>
                <a:cubicBezTo>
                  <a:pt x="4489723" y="12638947"/>
                  <a:pt x="4495401" y="12648058"/>
                  <a:pt x="4502528" y="12650345"/>
                </a:cubicBezTo>
                <a:cubicBezTo>
                  <a:pt x="4510797" y="12652975"/>
                  <a:pt x="4518038" y="12648133"/>
                  <a:pt x="4521278" y="12640738"/>
                </a:cubicBezTo>
                <a:lnTo>
                  <a:pt x="4523907" y="12634639"/>
                </a:lnTo>
                <a:cubicBezTo>
                  <a:pt x="4527108" y="12627244"/>
                  <a:pt x="4521430" y="12618173"/>
                  <a:pt x="4514304" y="12615885"/>
                </a:cubicBezTo>
                <a:close/>
                <a:moveTo>
                  <a:pt x="4593724" y="12599762"/>
                </a:moveTo>
                <a:cubicBezTo>
                  <a:pt x="4585645" y="12596978"/>
                  <a:pt x="4577985" y="12601591"/>
                  <a:pt x="4574784" y="12608986"/>
                </a:cubicBezTo>
                <a:lnTo>
                  <a:pt x="4572154" y="12615085"/>
                </a:lnTo>
                <a:cubicBezTo>
                  <a:pt x="4568953" y="12622442"/>
                  <a:pt x="4574212" y="12631552"/>
                  <a:pt x="4581377" y="12634030"/>
                </a:cubicBezTo>
                <a:cubicBezTo>
                  <a:pt x="4589456" y="12636812"/>
                  <a:pt x="4597116" y="12632200"/>
                  <a:pt x="4600317" y="12624805"/>
                </a:cubicBezTo>
                <a:lnTo>
                  <a:pt x="4602947" y="12618744"/>
                </a:lnTo>
                <a:cubicBezTo>
                  <a:pt x="4606148" y="12611311"/>
                  <a:pt x="4600927" y="12602277"/>
                  <a:pt x="4593724" y="12599762"/>
                </a:cubicBezTo>
                <a:close/>
                <a:moveTo>
                  <a:pt x="4618381" y="12675083"/>
                </a:moveTo>
                <a:cubicBezTo>
                  <a:pt x="4610874" y="12692427"/>
                  <a:pt x="4636369" y="12707865"/>
                  <a:pt x="4643953" y="12690293"/>
                </a:cubicBezTo>
                <a:cubicBezTo>
                  <a:pt x="4651499" y="12672948"/>
                  <a:pt x="4626003" y="12657510"/>
                  <a:pt x="4618381" y="12675083"/>
                </a:cubicBezTo>
                <a:close/>
                <a:moveTo>
                  <a:pt x="5031186" y="12531644"/>
                </a:moveTo>
                <a:cubicBezTo>
                  <a:pt x="5030347" y="12551237"/>
                  <a:pt x="5060835" y="12550780"/>
                  <a:pt x="5061674" y="12531225"/>
                </a:cubicBezTo>
                <a:cubicBezTo>
                  <a:pt x="5062512" y="12511671"/>
                  <a:pt x="5032025" y="12512051"/>
                  <a:pt x="5031186" y="12531644"/>
                </a:cubicBezTo>
                <a:close/>
                <a:moveTo>
                  <a:pt x="5044791" y="12599228"/>
                </a:moveTo>
                <a:cubicBezTo>
                  <a:pt x="5056681" y="12583713"/>
                  <a:pt x="5033587" y="12563816"/>
                  <a:pt x="5021659" y="12579406"/>
                </a:cubicBezTo>
                <a:cubicBezTo>
                  <a:pt x="5009768" y="12594920"/>
                  <a:pt x="5032862" y="12614818"/>
                  <a:pt x="5044791" y="12599228"/>
                </a:cubicBezTo>
                <a:close/>
                <a:moveTo>
                  <a:pt x="4956681" y="12541288"/>
                </a:moveTo>
                <a:cubicBezTo>
                  <a:pt x="4961941" y="12546511"/>
                  <a:pt x="4973183" y="12547768"/>
                  <a:pt x="4978213" y="12541212"/>
                </a:cubicBezTo>
                <a:lnTo>
                  <a:pt x="4982329" y="12535799"/>
                </a:lnTo>
                <a:cubicBezTo>
                  <a:pt x="4987322" y="12529282"/>
                  <a:pt x="4988617" y="12520590"/>
                  <a:pt x="4982215" y="12514263"/>
                </a:cubicBezTo>
                <a:cubicBezTo>
                  <a:pt x="4976956" y="12509041"/>
                  <a:pt x="4965713" y="12507782"/>
                  <a:pt x="4960683" y="12514377"/>
                </a:cubicBezTo>
                <a:lnTo>
                  <a:pt x="4956567" y="12519752"/>
                </a:lnTo>
                <a:cubicBezTo>
                  <a:pt x="4951575" y="12526270"/>
                  <a:pt x="4950317" y="12534961"/>
                  <a:pt x="4956681" y="12541288"/>
                </a:cubicBezTo>
                <a:close/>
                <a:moveTo>
                  <a:pt x="4990790" y="12601629"/>
                </a:moveTo>
                <a:cubicBezTo>
                  <a:pt x="4991628" y="12582074"/>
                  <a:pt x="4961254" y="12584934"/>
                  <a:pt x="4960416" y="12604298"/>
                </a:cubicBezTo>
                <a:cubicBezTo>
                  <a:pt x="4959578" y="12623852"/>
                  <a:pt x="4989951" y="12620956"/>
                  <a:pt x="4990790" y="12601629"/>
                </a:cubicBezTo>
                <a:close/>
                <a:moveTo>
                  <a:pt x="3577795" y="12522992"/>
                </a:moveTo>
                <a:cubicBezTo>
                  <a:pt x="3581034" y="12524211"/>
                  <a:pt x="3584236" y="12525697"/>
                  <a:pt x="3587475" y="12526918"/>
                </a:cubicBezTo>
                <a:cubicBezTo>
                  <a:pt x="3588390" y="12527261"/>
                  <a:pt x="3589342" y="12527604"/>
                  <a:pt x="3590257" y="12527947"/>
                </a:cubicBezTo>
                <a:cubicBezTo>
                  <a:pt x="3586141" y="12526270"/>
                  <a:pt x="3581987" y="12524592"/>
                  <a:pt x="3577795" y="12522992"/>
                </a:cubicBezTo>
                <a:close/>
                <a:moveTo>
                  <a:pt x="5069372" y="5185928"/>
                </a:moveTo>
                <a:cubicBezTo>
                  <a:pt x="5134387" y="5473454"/>
                  <a:pt x="5051575" y="5767078"/>
                  <a:pt x="4881644" y="6002229"/>
                </a:cubicBezTo>
                <a:cubicBezTo>
                  <a:pt x="4715256" y="6232463"/>
                  <a:pt x="4467962" y="6402356"/>
                  <a:pt x="4217200" y="6531157"/>
                </a:cubicBezTo>
                <a:cubicBezTo>
                  <a:pt x="4111598" y="6585399"/>
                  <a:pt x="4000127" y="6609680"/>
                  <a:pt x="3894220" y="6605145"/>
                </a:cubicBezTo>
                <a:cubicBezTo>
                  <a:pt x="3892505" y="6601028"/>
                  <a:pt x="3889266" y="6597520"/>
                  <a:pt x="3884921" y="6596415"/>
                </a:cubicBezTo>
                <a:cubicBezTo>
                  <a:pt x="3877833" y="6594624"/>
                  <a:pt x="3871088" y="6597750"/>
                  <a:pt x="3867658" y="6603848"/>
                </a:cubicBezTo>
                <a:cubicBezTo>
                  <a:pt x="3833931" y="6600799"/>
                  <a:pt x="3801118" y="6594281"/>
                  <a:pt x="3769182" y="6585094"/>
                </a:cubicBezTo>
                <a:cubicBezTo>
                  <a:pt x="3768306" y="6579338"/>
                  <a:pt x="3764723" y="6573887"/>
                  <a:pt x="3757864" y="6571791"/>
                </a:cubicBezTo>
                <a:cubicBezTo>
                  <a:pt x="3750889" y="6569657"/>
                  <a:pt x="3745897" y="6572592"/>
                  <a:pt x="3743344" y="6577356"/>
                </a:cubicBezTo>
                <a:cubicBezTo>
                  <a:pt x="3729205" y="6572477"/>
                  <a:pt x="3715333" y="6566988"/>
                  <a:pt x="3701690" y="6560851"/>
                </a:cubicBezTo>
                <a:cubicBezTo>
                  <a:pt x="3702109" y="6557458"/>
                  <a:pt x="3701690" y="6553913"/>
                  <a:pt x="3699937" y="6551016"/>
                </a:cubicBezTo>
                <a:cubicBezTo>
                  <a:pt x="3695516" y="6543736"/>
                  <a:pt x="3686484" y="6542173"/>
                  <a:pt x="3679281" y="6546023"/>
                </a:cubicBezTo>
                <a:lnTo>
                  <a:pt x="3676004" y="6547738"/>
                </a:lnTo>
                <a:cubicBezTo>
                  <a:pt x="3565371" y="6489647"/>
                  <a:pt x="3475432" y="6388519"/>
                  <a:pt x="3427795" y="6242336"/>
                </a:cubicBezTo>
                <a:cubicBezTo>
                  <a:pt x="3341400" y="5977300"/>
                  <a:pt x="3383588" y="5650856"/>
                  <a:pt x="3537056" y="5419593"/>
                </a:cubicBezTo>
                <a:cubicBezTo>
                  <a:pt x="3540028" y="5415133"/>
                  <a:pt x="3543382" y="5410978"/>
                  <a:pt x="3546431" y="5406594"/>
                </a:cubicBezTo>
                <a:cubicBezTo>
                  <a:pt x="3710646" y="5077482"/>
                  <a:pt x="4017619" y="4810922"/>
                  <a:pt x="4374517" y="4732856"/>
                </a:cubicBezTo>
                <a:cubicBezTo>
                  <a:pt x="4713694" y="4658640"/>
                  <a:pt x="4993496" y="4850412"/>
                  <a:pt x="5069372" y="5185928"/>
                </a:cubicBezTo>
                <a:close/>
                <a:moveTo>
                  <a:pt x="3675242" y="6469939"/>
                </a:moveTo>
                <a:cubicBezTo>
                  <a:pt x="3668534" y="6467462"/>
                  <a:pt x="3661446" y="6466013"/>
                  <a:pt x="3654967" y="6470130"/>
                </a:cubicBezTo>
                <a:cubicBezTo>
                  <a:pt x="3649746" y="6473408"/>
                  <a:pt x="3646774" y="6478440"/>
                  <a:pt x="3645325" y="6484424"/>
                </a:cubicBezTo>
                <a:cubicBezTo>
                  <a:pt x="3643496" y="6492048"/>
                  <a:pt x="3648832" y="6500968"/>
                  <a:pt x="3656720" y="6502378"/>
                </a:cubicBezTo>
                <a:cubicBezTo>
                  <a:pt x="3662208" y="6503331"/>
                  <a:pt x="3667505" y="6501501"/>
                  <a:pt x="3671011" y="6497689"/>
                </a:cubicBezTo>
                <a:cubicBezTo>
                  <a:pt x="3675356" y="6497079"/>
                  <a:pt x="3679281" y="6494754"/>
                  <a:pt x="3681644" y="6490218"/>
                </a:cubicBezTo>
                <a:cubicBezTo>
                  <a:pt x="3684998" y="6483738"/>
                  <a:pt x="3682902" y="6472760"/>
                  <a:pt x="3675242" y="6469939"/>
                </a:cubicBezTo>
                <a:close/>
                <a:moveTo>
                  <a:pt x="3958511" y="6574535"/>
                </a:moveTo>
                <a:cubicBezTo>
                  <a:pt x="3954624" y="6567331"/>
                  <a:pt x="3945363" y="6564625"/>
                  <a:pt x="3938161" y="6568436"/>
                </a:cubicBezTo>
                <a:lnTo>
                  <a:pt x="3929815" y="6572896"/>
                </a:lnTo>
                <a:cubicBezTo>
                  <a:pt x="3922650" y="6576708"/>
                  <a:pt x="3919906" y="6586123"/>
                  <a:pt x="3923717" y="6593251"/>
                </a:cubicBezTo>
                <a:cubicBezTo>
                  <a:pt x="3927604" y="6600456"/>
                  <a:pt x="3936865" y="6603162"/>
                  <a:pt x="3944068" y="6599350"/>
                </a:cubicBezTo>
                <a:lnTo>
                  <a:pt x="3952414" y="6594890"/>
                </a:lnTo>
                <a:cubicBezTo>
                  <a:pt x="3959578" y="6591079"/>
                  <a:pt x="3962360" y="6581663"/>
                  <a:pt x="3958511" y="6574535"/>
                </a:cubicBezTo>
                <a:close/>
                <a:moveTo>
                  <a:pt x="8870817" y="4528657"/>
                </a:moveTo>
                <a:cubicBezTo>
                  <a:pt x="8987433" y="4387429"/>
                  <a:pt x="8977219" y="4223063"/>
                  <a:pt x="8860718" y="4085227"/>
                </a:cubicBezTo>
                <a:lnTo>
                  <a:pt x="8780459" y="3990275"/>
                </a:lnTo>
                <a:cubicBezTo>
                  <a:pt x="8781335" y="3955626"/>
                  <a:pt x="8777715" y="3920595"/>
                  <a:pt x="8770245" y="3882324"/>
                </a:cubicBezTo>
                <a:cubicBezTo>
                  <a:pt x="8749742" y="3777461"/>
                  <a:pt x="8626800" y="3691924"/>
                  <a:pt x="8522380" y="3697413"/>
                </a:cubicBezTo>
                <a:cubicBezTo>
                  <a:pt x="8185109" y="3715100"/>
                  <a:pt x="7993264" y="4149762"/>
                  <a:pt x="8163043" y="4428825"/>
                </a:cubicBezTo>
                <a:cubicBezTo>
                  <a:pt x="8306031" y="4663976"/>
                  <a:pt x="8676229" y="4764341"/>
                  <a:pt x="8870817" y="4528657"/>
                </a:cubicBezTo>
                <a:close/>
                <a:moveTo>
                  <a:pt x="5943571" y="12515063"/>
                </a:moveTo>
                <a:cubicBezTo>
                  <a:pt x="5943266" y="12514834"/>
                  <a:pt x="5943152" y="12514453"/>
                  <a:pt x="5942847" y="12514186"/>
                </a:cubicBezTo>
                <a:cubicBezTo>
                  <a:pt x="5942542" y="12515329"/>
                  <a:pt x="5942275" y="12516473"/>
                  <a:pt x="5942008" y="12517617"/>
                </a:cubicBezTo>
                <a:cubicBezTo>
                  <a:pt x="5944181" y="12517693"/>
                  <a:pt x="5946391" y="12518036"/>
                  <a:pt x="5948487" y="12518913"/>
                </a:cubicBezTo>
                <a:lnTo>
                  <a:pt x="5943571" y="12515063"/>
                </a:lnTo>
                <a:close/>
                <a:moveTo>
                  <a:pt x="5928289" y="12626253"/>
                </a:moveTo>
                <a:lnTo>
                  <a:pt x="5929699" y="12626101"/>
                </a:lnTo>
                <a:cubicBezTo>
                  <a:pt x="5928060" y="12625339"/>
                  <a:pt x="5926459" y="12624271"/>
                  <a:pt x="5924935" y="12622595"/>
                </a:cubicBezTo>
                <a:cubicBezTo>
                  <a:pt x="5921849" y="12619126"/>
                  <a:pt x="5920667" y="12615200"/>
                  <a:pt x="5920819" y="12611388"/>
                </a:cubicBezTo>
                <a:cubicBezTo>
                  <a:pt x="5919257" y="12619088"/>
                  <a:pt x="5917275" y="12626787"/>
                  <a:pt x="5915827" y="12634487"/>
                </a:cubicBezTo>
                <a:cubicBezTo>
                  <a:pt x="5915903" y="12634602"/>
                  <a:pt x="5916094" y="12634602"/>
                  <a:pt x="5916170" y="12634754"/>
                </a:cubicBezTo>
                <a:cubicBezTo>
                  <a:pt x="5918609" y="12630218"/>
                  <a:pt x="5923182" y="12626864"/>
                  <a:pt x="5928289" y="12626253"/>
                </a:cubicBezTo>
                <a:close/>
                <a:moveTo>
                  <a:pt x="6493189" y="12673825"/>
                </a:moveTo>
                <a:cubicBezTo>
                  <a:pt x="6474973" y="12675197"/>
                  <a:pt x="6456757" y="12676340"/>
                  <a:pt x="6438578" y="12677675"/>
                </a:cubicBezTo>
                <a:cubicBezTo>
                  <a:pt x="6411063" y="12679657"/>
                  <a:pt x="6383510" y="12681716"/>
                  <a:pt x="6355956" y="12683469"/>
                </a:cubicBezTo>
                <a:cubicBezTo>
                  <a:pt x="6357786" y="12678018"/>
                  <a:pt x="6356490" y="12671805"/>
                  <a:pt x="6352069" y="12667460"/>
                </a:cubicBezTo>
                <a:cubicBezTo>
                  <a:pt x="6347877" y="12663380"/>
                  <a:pt x="6342046" y="12661551"/>
                  <a:pt x="6336711" y="12659454"/>
                </a:cubicBezTo>
                <a:cubicBezTo>
                  <a:pt x="6336025" y="12659188"/>
                  <a:pt x="6335301" y="12659264"/>
                  <a:pt x="6334577" y="12659111"/>
                </a:cubicBezTo>
                <a:cubicBezTo>
                  <a:pt x="6335034" y="12657358"/>
                  <a:pt x="6335301" y="12655528"/>
                  <a:pt x="6335072" y="12653623"/>
                </a:cubicBezTo>
                <a:cubicBezTo>
                  <a:pt x="6334158" y="12645580"/>
                  <a:pt x="6326497" y="12639367"/>
                  <a:pt x="6318418" y="12640357"/>
                </a:cubicBezTo>
                <a:lnTo>
                  <a:pt x="6305118" y="12641959"/>
                </a:lnTo>
                <a:cubicBezTo>
                  <a:pt x="6297039" y="12642950"/>
                  <a:pt x="6290941" y="12650497"/>
                  <a:pt x="6291856" y="12658654"/>
                </a:cubicBezTo>
                <a:cubicBezTo>
                  <a:pt x="6292771" y="12666697"/>
                  <a:pt x="6300430" y="12672910"/>
                  <a:pt x="6308510" y="12671919"/>
                </a:cubicBezTo>
                <a:lnTo>
                  <a:pt x="6316551" y="12670966"/>
                </a:lnTo>
                <a:cubicBezTo>
                  <a:pt x="6315712" y="12676760"/>
                  <a:pt x="6318380" y="12682211"/>
                  <a:pt x="6323258" y="12685451"/>
                </a:cubicBezTo>
                <a:cubicBezTo>
                  <a:pt x="6313197" y="12686061"/>
                  <a:pt x="6303098" y="12686365"/>
                  <a:pt x="6293037" y="12686976"/>
                </a:cubicBezTo>
                <a:cubicBezTo>
                  <a:pt x="6220019" y="12691284"/>
                  <a:pt x="6146963" y="12694867"/>
                  <a:pt x="6073906" y="12698030"/>
                </a:cubicBezTo>
                <a:cubicBezTo>
                  <a:pt x="6057557" y="12698754"/>
                  <a:pt x="6041246" y="12699859"/>
                  <a:pt x="6024897" y="12700507"/>
                </a:cubicBezTo>
                <a:cubicBezTo>
                  <a:pt x="6026497" y="12695247"/>
                  <a:pt x="6025049" y="12689377"/>
                  <a:pt x="6021124" y="12685032"/>
                </a:cubicBezTo>
                <a:lnTo>
                  <a:pt x="6016665" y="12680038"/>
                </a:lnTo>
                <a:cubicBezTo>
                  <a:pt x="6011216" y="12673978"/>
                  <a:pt x="6000698" y="12674969"/>
                  <a:pt x="5995362" y="12680534"/>
                </a:cubicBezTo>
                <a:cubicBezTo>
                  <a:pt x="5989455" y="12686709"/>
                  <a:pt x="5990408" y="12695553"/>
                  <a:pt x="5995705" y="12701614"/>
                </a:cubicBezTo>
                <a:cubicBezTo>
                  <a:pt x="5987550" y="12701918"/>
                  <a:pt x="5979394" y="12702223"/>
                  <a:pt x="5971238" y="12702528"/>
                </a:cubicBezTo>
                <a:cubicBezTo>
                  <a:pt x="5962473" y="12702871"/>
                  <a:pt x="5953746" y="12703214"/>
                  <a:pt x="5944981" y="12703519"/>
                </a:cubicBezTo>
                <a:cubicBezTo>
                  <a:pt x="5944638" y="12701423"/>
                  <a:pt x="5943914" y="12699288"/>
                  <a:pt x="5942047" y="12697192"/>
                </a:cubicBezTo>
                <a:cubicBezTo>
                  <a:pt x="5932138" y="12686137"/>
                  <a:pt x="5915103" y="12693914"/>
                  <a:pt x="5913960" y="12704701"/>
                </a:cubicBezTo>
                <a:cubicBezTo>
                  <a:pt x="5910911" y="12704815"/>
                  <a:pt x="5907862" y="12704929"/>
                  <a:pt x="5904813" y="12705044"/>
                </a:cubicBezTo>
                <a:lnTo>
                  <a:pt x="5904432" y="12705044"/>
                </a:lnTo>
                <a:cubicBezTo>
                  <a:pt x="5906223" y="12691779"/>
                  <a:pt x="5908701" y="12678475"/>
                  <a:pt x="5910873" y="12665210"/>
                </a:cubicBezTo>
                <a:cubicBezTo>
                  <a:pt x="5912473" y="12671729"/>
                  <a:pt x="5918380" y="12677942"/>
                  <a:pt x="5925431" y="12677103"/>
                </a:cubicBezTo>
                <a:lnTo>
                  <a:pt x="5932062" y="12676303"/>
                </a:lnTo>
                <a:cubicBezTo>
                  <a:pt x="5933319" y="12676151"/>
                  <a:pt x="5934463" y="12675692"/>
                  <a:pt x="5935682" y="12675312"/>
                </a:cubicBezTo>
                <a:lnTo>
                  <a:pt x="5936559" y="12676036"/>
                </a:lnTo>
                <a:cubicBezTo>
                  <a:pt x="5942961" y="12681030"/>
                  <a:pt x="5951803" y="12681868"/>
                  <a:pt x="5957862" y="12675578"/>
                </a:cubicBezTo>
                <a:cubicBezTo>
                  <a:pt x="5963045" y="12670166"/>
                  <a:pt x="5963845" y="12659340"/>
                  <a:pt x="5957405" y="12654271"/>
                </a:cubicBezTo>
                <a:lnTo>
                  <a:pt x="5955995" y="12653166"/>
                </a:lnTo>
                <a:cubicBezTo>
                  <a:pt x="5957710" y="12650459"/>
                  <a:pt x="5958777" y="12647181"/>
                  <a:pt x="5958281" y="12643216"/>
                </a:cubicBezTo>
                <a:cubicBezTo>
                  <a:pt x="5957443" y="12636394"/>
                  <a:pt x="5953213" y="12632848"/>
                  <a:pt x="5948182" y="12631895"/>
                </a:cubicBezTo>
                <a:cubicBezTo>
                  <a:pt x="5945896" y="12628655"/>
                  <a:pt x="5942313" y="12626749"/>
                  <a:pt x="5938350" y="12626139"/>
                </a:cubicBezTo>
                <a:cubicBezTo>
                  <a:pt x="5940598" y="12625262"/>
                  <a:pt x="5942732" y="12623928"/>
                  <a:pt x="5944409" y="12621984"/>
                </a:cubicBezTo>
                <a:cubicBezTo>
                  <a:pt x="5947230" y="12624386"/>
                  <a:pt x="5950812" y="12625948"/>
                  <a:pt x="5954623" y="12625453"/>
                </a:cubicBezTo>
                <a:lnTo>
                  <a:pt x="5967923" y="12623852"/>
                </a:lnTo>
                <a:cubicBezTo>
                  <a:pt x="5976002" y="12622900"/>
                  <a:pt x="5982595" y="12616533"/>
                  <a:pt x="5982176" y="12608033"/>
                </a:cubicBezTo>
                <a:cubicBezTo>
                  <a:pt x="5981757" y="12600333"/>
                  <a:pt x="5974440" y="12592786"/>
                  <a:pt x="5966322" y="12593777"/>
                </a:cubicBezTo>
                <a:lnTo>
                  <a:pt x="5953060" y="12595378"/>
                </a:lnTo>
                <a:cubicBezTo>
                  <a:pt x="5949592" y="12595798"/>
                  <a:pt x="5946581" y="12597360"/>
                  <a:pt x="5944105" y="12599456"/>
                </a:cubicBezTo>
                <a:cubicBezTo>
                  <a:pt x="5936064" y="12591185"/>
                  <a:pt x="5925698" y="12596789"/>
                  <a:pt x="5922115" y="12605594"/>
                </a:cubicBezTo>
                <a:cubicBezTo>
                  <a:pt x="5926383" y="12584857"/>
                  <a:pt x="5930537" y="12564120"/>
                  <a:pt x="5935530" y="12543422"/>
                </a:cubicBezTo>
                <a:cubicBezTo>
                  <a:pt x="5939379" y="12545786"/>
                  <a:pt x="5944105" y="12546625"/>
                  <a:pt x="5948258" y="12545786"/>
                </a:cubicBezTo>
                <a:cubicBezTo>
                  <a:pt x="5945591" y="12548150"/>
                  <a:pt x="5944028" y="12551808"/>
                  <a:pt x="5944638" y="12556726"/>
                </a:cubicBezTo>
                <a:cubicBezTo>
                  <a:pt x="5946963" y="12575785"/>
                  <a:pt x="5977069" y="12575975"/>
                  <a:pt x="5974745" y="12556764"/>
                </a:cubicBezTo>
                <a:cubicBezTo>
                  <a:pt x="5973411" y="12545824"/>
                  <a:pt x="5962893" y="12541135"/>
                  <a:pt x="5954623" y="12542737"/>
                </a:cubicBezTo>
                <a:cubicBezTo>
                  <a:pt x="5957290" y="12540373"/>
                  <a:pt x="5958815" y="12536752"/>
                  <a:pt x="5958243" y="12531835"/>
                </a:cubicBezTo>
                <a:cubicBezTo>
                  <a:pt x="5957786" y="12528061"/>
                  <a:pt x="5956223" y="12525088"/>
                  <a:pt x="5954051" y="12522801"/>
                </a:cubicBezTo>
                <a:cubicBezTo>
                  <a:pt x="5960148" y="12525660"/>
                  <a:pt x="5967656" y="12524554"/>
                  <a:pt x="5972191" y="12519141"/>
                </a:cubicBezTo>
                <a:cubicBezTo>
                  <a:pt x="5977298" y="12513081"/>
                  <a:pt x="5976764" y="12502980"/>
                  <a:pt x="5970362" y="12497909"/>
                </a:cubicBezTo>
                <a:lnTo>
                  <a:pt x="5962930" y="12492078"/>
                </a:lnTo>
                <a:cubicBezTo>
                  <a:pt x="5958891" y="12488914"/>
                  <a:pt x="5953708" y="12488190"/>
                  <a:pt x="5949058" y="12489486"/>
                </a:cubicBezTo>
                <a:cubicBezTo>
                  <a:pt x="5953060" y="12474581"/>
                  <a:pt x="5957481" y="12459791"/>
                  <a:pt x="5961787" y="12445001"/>
                </a:cubicBezTo>
                <a:cubicBezTo>
                  <a:pt x="5964722" y="12447785"/>
                  <a:pt x="5968571" y="12449500"/>
                  <a:pt x="5972915" y="12448966"/>
                </a:cubicBezTo>
                <a:lnTo>
                  <a:pt x="5979546" y="12448165"/>
                </a:lnTo>
                <a:cubicBezTo>
                  <a:pt x="5987359" y="12447251"/>
                  <a:pt x="5994409" y="12440275"/>
                  <a:pt x="5993380" y="12431965"/>
                </a:cubicBezTo>
                <a:cubicBezTo>
                  <a:pt x="5992427" y="12424151"/>
                  <a:pt x="5985568" y="12417137"/>
                  <a:pt x="5977184" y="12418167"/>
                </a:cubicBezTo>
                <a:lnTo>
                  <a:pt x="5970553" y="12418967"/>
                </a:lnTo>
                <a:cubicBezTo>
                  <a:pt x="5970057" y="12419005"/>
                  <a:pt x="5969638" y="12419310"/>
                  <a:pt x="5969143" y="12419386"/>
                </a:cubicBezTo>
                <a:cubicBezTo>
                  <a:pt x="5981071" y="12379972"/>
                  <a:pt x="5993990" y="12341167"/>
                  <a:pt x="6007366" y="12302935"/>
                </a:cubicBezTo>
                <a:cubicBezTo>
                  <a:pt x="6009120" y="12303012"/>
                  <a:pt x="6010834" y="12302935"/>
                  <a:pt x="6012397" y="12302401"/>
                </a:cubicBezTo>
                <a:cubicBezTo>
                  <a:pt x="6017313" y="12300648"/>
                  <a:pt x="6020172" y="12297256"/>
                  <a:pt x="6021581" y="12293178"/>
                </a:cubicBezTo>
                <a:cubicBezTo>
                  <a:pt x="6026040" y="12290432"/>
                  <a:pt x="6029241" y="12285629"/>
                  <a:pt x="6028822" y="12280102"/>
                </a:cubicBezTo>
                <a:cubicBezTo>
                  <a:pt x="6028670" y="12278272"/>
                  <a:pt x="6028213" y="12276481"/>
                  <a:pt x="6027488" y="12274804"/>
                </a:cubicBezTo>
                <a:cubicBezTo>
                  <a:pt x="6027717" y="12273394"/>
                  <a:pt x="6027794" y="12271907"/>
                  <a:pt x="6027603" y="12270345"/>
                </a:cubicBezTo>
                <a:cubicBezTo>
                  <a:pt x="6027070" y="12265808"/>
                  <a:pt x="6024897" y="12262987"/>
                  <a:pt x="6022153" y="12261196"/>
                </a:cubicBezTo>
                <a:cubicBezTo>
                  <a:pt x="6032328" y="12233217"/>
                  <a:pt x="6042656" y="12205773"/>
                  <a:pt x="6053098" y="12178746"/>
                </a:cubicBezTo>
                <a:cubicBezTo>
                  <a:pt x="6054737" y="12178708"/>
                  <a:pt x="6056376" y="12178441"/>
                  <a:pt x="6057938" y="12177907"/>
                </a:cubicBezTo>
                <a:cubicBezTo>
                  <a:pt x="6061330" y="12184425"/>
                  <a:pt x="6068304" y="12188467"/>
                  <a:pt x="6075888" y="12186180"/>
                </a:cubicBezTo>
                <a:cubicBezTo>
                  <a:pt x="6083205" y="12183930"/>
                  <a:pt x="6088883" y="12175011"/>
                  <a:pt x="6085911" y="12167387"/>
                </a:cubicBezTo>
                <a:lnTo>
                  <a:pt x="6082443" y="12158582"/>
                </a:lnTo>
                <a:cubicBezTo>
                  <a:pt x="6079623" y="12151415"/>
                  <a:pt x="6072573" y="12146765"/>
                  <a:pt x="6064836" y="12148442"/>
                </a:cubicBezTo>
                <a:cubicBezTo>
                  <a:pt x="6065789" y="12146002"/>
                  <a:pt x="6066742" y="12143449"/>
                  <a:pt x="6067694" y="12141010"/>
                </a:cubicBezTo>
                <a:cubicBezTo>
                  <a:pt x="6077526" y="12116118"/>
                  <a:pt x="6087778" y="12090655"/>
                  <a:pt x="6098296" y="12065001"/>
                </a:cubicBezTo>
                <a:cubicBezTo>
                  <a:pt x="6102527" y="12064315"/>
                  <a:pt x="6106490" y="12061914"/>
                  <a:pt x="6108738" y="12056768"/>
                </a:cubicBezTo>
                <a:cubicBezTo>
                  <a:pt x="6111063" y="12051393"/>
                  <a:pt x="6109996" y="12046667"/>
                  <a:pt x="6107404" y="12042969"/>
                </a:cubicBezTo>
                <a:cubicBezTo>
                  <a:pt x="6197267" y="11827373"/>
                  <a:pt x="6314036" y="11594280"/>
                  <a:pt x="6476650" y="11434985"/>
                </a:cubicBezTo>
                <a:cubicBezTo>
                  <a:pt x="6722610" y="11194077"/>
                  <a:pt x="7134957" y="11231471"/>
                  <a:pt x="7261825" y="11578194"/>
                </a:cubicBezTo>
                <a:cubicBezTo>
                  <a:pt x="7285224" y="11642157"/>
                  <a:pt x="7301535" y="11713247"/>
                  <a:pt x="7311481" y="11788264"/>
                </a:cubicBezTo>
                <a:cubicBezTo>
                  <a:pt x="7307518" y="11790779"/>
                  <a:pt x="7304850" y="11795087"/>
                  <a:pt x="7304050" y="11800118"/>
                </a:cubicBezTo>
                <a:cubicBezTo>
                  <a:pt x="7302640" y="11809190"/>
                  <a:pt x="7306070" y="11817805"/>
                  <a:pt x="7311901" y="11824705"/>
                </a:cubicBezTo>
                <a:cubicBezTo>
                  <a:pt x="7313082" y="11826076"/>
                  <a:pt x="7314569" y="11827067"/>
                  <a:pt x="7316169" y="11827869"/>
                </a:cubicBezTo>
                <a:cubicBezTo>
                  <a:pt x="7316207" y="11828402"/>
                  <a:pt x="7316245" y="11828936"/>
                  <a:pt x="7316321" y="11829470"/>
                </a:cubicBezTo>
                <a:cubicBezTo>
                  <a:pt x="7309195" y="11821236"/>
                  <a:pt x="7293380" y="11821084"/>
                  <a:pt x="7290864" y="11834730"/>
                </a:cubicBezTo>
                <a:cubicBezTo>
                  <a:pt x="7287739" y="11851578"/>
                  <a:pt x="7310719" y="11858745"/>
                  <a:pt x="7317770" y="11846126"/>
                </a:cubicBezTo>
                <a:cubicBezTo>
                  <a:pt x="7320437" y="11877308"/>
                  <a:pt x="7322343" y="11908870"/>
                  <a:pt x="7322800" y="11941003"/>
                </a:cubicBezTo>
                <a:cubicBezTo>
                  <a:pt x="7314949" y="11937801"/>
                  <a:pt x="7304698" y="11940278"/>
                  <a:pt x="7302716" y="11951028"/>
                </a:cubicBezTo>
                <a:cubicBezTo>
                  <a:pt x="7300354" y="11963836"/>
                  <a:pt x="7313158" y="11970354"/>
                  <a:pt x="7322610" y="11967266"/>
                </a:cubicBezTo>
                <a:cubicBezTo>
                  <a:pt x="7322533" y="11989490"/>
                  <a:pt x="7321923" y="12011788"/>
                  <a:pt x="7320780" y="12034241"/>
                </a:cubicBezTo>
                <a:cubicBezTo>
                  <a:pt x="7318379" y="12032791"/>
                  <a:pt x="7315750" y="12031763"/>
                  <a:pt x="7313006" y="12031877"/>
                </a:cubicBezTo>
                <a:cubicBezTo>
                  <a:pt x="7316055" y="12030390"/>
                  <a:pt x="7318455" y="12027455"/>
                  <a:pt x="7319332" y="12022805"/>
                </a:cubicBezTo>
                <a:cubicBezTo>
                  <a:pt x="7322762" y="12004355"/>
                  <a:pt x="7294599" y="11995359"/>
                  <a:pt x="7291131" y="12014037"/>
                </a:cubicBezTo>
                <a:cubicBezTo>
                  <a:pt x="7288959" y="12025855"/>
                  <a:pt x="7299667" y="12033745"/>
                  <a:pt x="7308585" y="12033059"/>
                </a:cubicBezTo>
                <a:cubicBezTo>
                  <a:pt x="7302221" y="12035421"/>
                  <a:pt x="7298333" y="12041177"/>
                  <a:pt x="7298676" y="12048306"/>
                </a:cubicBezTo>
                <a:cubicBezTo>
                  <a:pt x="7299134" y="12057606"/>
                  <a:pt x="7300887" y="12068584"/>
                  <a:pt x="7308052" y="12075217"/>
                </a:cubicBezTo>
                <a:cubicBezTo>
                  <a:pt x="7308738" y="12076247"/>
                  <a:pt x="7309499" y="12077238"/>
                  <a:pt x="7310376" y="12078152"/>
                </a:cubicBezTo>
                <a:cubicBezTo>
                  <a:pt x="7312434" y="12080287"/>
                  <a:pt x="7315026" y="12081735"/>
                  <a:pt x="7317808" y="12082421"/>
                </a:cubicBezTo>
                <a:cubicBezTo>
                  <a:pt x="7317046" y="12091494"/>
                  <a:pt x="7315979" y="12100642"/>
                  <a:pt x="7315064" y="12109714"/>
                </a:cubicBezTo>
                <a:cubicBezTo>
                  <a:pt x="7314759" y="12109714"/>
                  <a:pt x="7314492" y="12109638"/>
                  <a:pt x="7314187" y="12109638"/>
                </a:cubicBezTo>
                <a:lnTo>
                  <a:pt x="7310224" y="12108189"/>
                </a:lnTo>
                <a:cubicBezTo>
                  <a:pt x="7307785" y="12107275"/>
                  <a:pt x="7305231" y="12107504"/>
                  <a:pt x="7302792" y="12108189"/>
                </a:cubicBezTo>
                <a:cubicBezTo>
                  <a:pt x="7302602" y="12105788"/>
                  <a:pt x="7302030" y="12103349"/>
                  <a:pt x="7300620" y="12101214"/>
                </a:cubicBezTo>
                <a:cubicBezTo>
                  <a:pt x="7299477" y="12099537"/>
                  <a:pt x="7297991" y="12098164"/>
                  <a:pt x="7296314" y="12097136"/>
                </a:cubicBezTo>
                <a:cubicBezTo>
                  <a:pt x="7298982" y="12092714"/>
                  <a:pt x="7299782" y="12086995"/>
                  <a:pt x="7296733" y="12082689"/>
                </a:cubicBezTo>
                <a:cubicBezTo>
                  <a:pt x="7292350" y="12076513"/>
                  <a:pt x="7286519" y="12071443"/>
                  <a:pt x="7278517" y="12071291"/>
                </a:cubicBezTo>
                <a:cubicBezTo>
                  <a:pt x="7271200" y="12071139"/>
                  <a:pt x="7265293" y="12074608"/>
                  <a:pt x="7259919" y="12079220"/>
                </a:cubicBezTo>
                <a:cubicBezTo>
                  <a:pt x="7254050" y="12084251"/>
                  <a:pt x="7254698" y="12094315"/>
                  <a:pt x="7259881" y="12099537"/>
                </a:cubicBezTo>
                <a:cubicBezTo>
                  <a:pt x="7263463" y="12103158"/>
                  <a:pt x="7267998" y="12103501"/>
                  <a:pt x="7272419" y="12102587"/>
                </a:cubicBezTo>
                <a:cubicBezTo>
                  <a:pt x="7265940" y="12107122"/>
                  <a:pt x="7264035" y="12116385"/>
                  <a:pt x="7268494" y="12122979"/>
                </a:cubicBezTo>
                <a:cubicBezTo>
                  <a:pt x="7272267" y="12128582"/>
                  <a:pt x="7279660" y="12130565"/>
                  <a:pt x="7285834" y="12128278"/>
                </a:cubicBezTo>
                <a:cubicBezTo>
                  <a:pt x="7285415" y="12129345"/>
                  <a:pt x="7284652" y="12130260"/>
                  <a:pt x="7284424" y="12131442"/>
                </a:cubicBezTo>
                <a:cubicBezTo>
                  <a:pt x="7282937" y="12132661"/>
                  <a:pt x="7281680" y="12134072"/>
                  <a:pt x="7281070" y="12135672"/>
                </a:cubicBezTo>
                <a:cubicBezTo>
                  <a:pt x="7280575" y="12137045"/>
                  <a:pt x="7280308" y="12138341"/>
                  <a:pt x="7279889" y="12139637"/>
                </a:cubicBezTo>
                <a:cubicBezTo>
                  <a:pt x="7271847" y="12137273"/>
                  <a:pt x="7260910" y="12141085"/>
                  <a:pt x="7258928" y="12151911"/>
                </a:cubicBezTo>
                <a:cubicBezTo>
                  <a:pt x="7256261" y="12166243"/>
                  <a:pt x="7272991" y="12170285"/>
                  <a:pt x="7282480" y="12163079"/>
                </a:cubicBezTo>
                <a:cubicBezTo>
                  <a:pt x="7283280" y="12169026"/>
                  <a:pt x="7286786" y="12174211"/>
                  <a:pt x="7293303" y="12175582"/>
                </a:cubicBezTo>
                <a:cubicBezTo>
                  <a:pt x="7297229" y="12176421"/>
                  <a:pt x="7301840" y="12175239"/>
                  <a:pt x="7305308" y="12172724"/>
                </a:cubicBezTo>
                <a:cubicBezTo>
                  <a:pt x="7305956" y="12172914"/>
                  <a:pt x="7306680" y="12172914"/>
                  <a:pt x="7307365" y="12173029"/>
                </a:cubicBezTo>
                <a:cubicBezTo>
                  <a:pt x="7305041" y="12189190"/>
                  <a:pt x="7302678" y="12205353"/>
                  <a:pt x="7299820" y="12221477"/>
                </a:cubicBezTo>
                <a:lnTo>
                  <a:pt x="7297419" y="12222582"/>
                </a:lnTo>
                <a:cubicBezTo>
                  <a:pt x="7290368" y="12225822"/>
                  <a:pt x="7286291" y="12233560"/>
                  <a:pt x="7289187" y="12241145"/>
                </a:cubicBezTo>
                <a:cubicBezTo>
                  <a:pt x="7289492" y="12241946"/>
                  <a:pt x="7290140" y="12242556"/>
                  <a:pt x="7290598" y="12243280"/>
                </a:cubicBezTo>
                <a:cubicBezTo>
                  <a:pt x="7289035" y="12242023"/>
                  <a:pt x="7287243" y="12241070"/>
                  <a:pt x="7285185" y="12240688"/>
                </a:cubicBezTo>
                <a:lnTo>
                  <a:pt x="7278745" y="12239506"/>
                </a:lnTo>
                <a:cubicBezTo>
                  <a:pt x="7273638" y="12238554"/>
                  <a:pt x="7268722" y="12240269"/>
                  <a:pt x="7265140" y="12243548"/>
                </a:cubicBezTo>
                <a:cubicBezTo>
                  <a:pt x="7261253" y="12238096"/>
                  <a:pt x="7253440" y="12235428"/>
                  <a:pt x="7247381" y="12238668"/>
                </a:cubicBezTo>
                <a:cubicBezTo>
                  <a:pt x="7241436" y="12241870"/>
                  <a:pt x="7238578" y="12248236"/>
                  <a:pt x="7239873" y="12254601"/>
                </a:cubicBezTo>
                <a:lnTo>
                  <a:pt x="7238692" y="12260891"/>
                </a:lnTo>
                <a:cubicBezTo>
                  <a:pt x="7237244" y="12268743"/>
                  <a:pt x="7244332" y="12276329"/>
                  <a:pt x="7251802" y="12277129"/>
                </a:cubicBezTo>
                <a:cubicBezTo>
                  <a:pt x="7259347" y="12277929"/>
                  <a:pt x="7264987" y="12273012"/>
                  <a:pt x="7267198" y="12266380"/>
                </a:cubicBezTo>
                <a:cubicBezTo>
                  <a:pt x="7267236" y="12266342"/>
                  <a:pt x="7267236" y="12266304"/>
                  <a:pt x="7267274" y="12266265"/>
                </a:cubicBezTo>
                <a:cubicBezTo>
                  <a:pt x="7268494" y="12267066"/>
                  <a:pt x="7269751" y="12267829"/>
                  <a:pt x="7271276" y="12268095"/>
                </a:cubicBezTo>
                <a:lnTo>
                  <a:pt x="7277716" y="12269315"/>
                </a:lnTo>
                <a:cubicBezTo>
                  <a:pt x="7282823" y="12270268"/>
                  <a:pt x="7287815" y="12268743"/>
                  <a:pt x="7291398" y="12265465"/>
                </a:cubicBezTo>
                <a:cubicBezTo>
                  <a:pt x="7289111" y="12276633"/>
                  <a:pt x="7286596" y="12287726"/>
                  <a:pt x="7284042" y="12298857"/>
                </a:cubicBezTo>
                <a:cubicBezTo>
                  <a:pt x="7281794" y="12295388"/>
                  <a:pt x="7278250" y="12292834"/>
                  <a:pt x="7273677" y="12291996"/>
                </a:cubicBezTo>
                <a:lnTo>
                  <a:pt x="7267236" y="12290775"/>
                </a:lnTo>
                <a:cubicBezTo>
                  <a:pt x="7259614" y="12289365"/>
                  <a:pt x="7251382" y="12296074"/>
                  <a:pt x="7250811" y="12303660"/>
                </a:cubicBezTo>
                <a:cubicBezTo>
                  <a:pt x="7250163" y="12312083"/>
                  <a:pt x="7255574" y="12318602"/>
                  <a:pt x="7263692" y="12320089"/>
                </a:cubicBezTo>
                <a:lnTo>
                  <a:pt x="7267579" y="12320812"/>
                </a:lnTo>
                <a:lnTo>
                  <a:pt x="7263692" y="12322604"/>
                </a:lnTo>
                <a:cubicBezTo>
                  <a:pt x="7256870" y="12325768"/>
                  <a:pt x="7254698" y="12336250"/>
                  <a:pt x="7258661" y="12342274"/>
                </a:cubicBezTo>
                <a:cubicBezTo>
                  <a:pt x="7261977" y="12347343"/>
                  <a:pt x="7266969" y="12348562"/>
                  <a:pt x="7272152" y="12348105"/>
                </a:cubicBezTo>
                <a:cubicBezTo>
                  <a:pt x="7266398" y="12369680"/>
                  <a:pt x="7260224" y="12391140"/>
                  <a:pt x="7253517" y="12412334"/>
                </a:cubicBezTo>
                <a:cubicBezTo>
                  <a:pt x="7245323" y="12415955"/>
                  <a:pt x="7237167" y="12422893"/>
                  <a:pt x="7234995" y="12431393"/>
                </a:cubicBezTo>
                <a:cubicBezTo>
                  <a:pt x="7231870" y="12430554"/>
                  <a:pt x="7228669" y="12431165"/>
                  <a:pt x="7225620" y="12432384"/>
                </a:cubicBezTo>
                <a:cubicBezTo>
                  <a:pt x="7221924" y="12428763"/>
                  <a:pt x="7216436" y="12427315"/>
                  <a:pt x="7211101" y="12428726"/>
                </a:cubicBezTo>
                <a:lnTo>
                  <a:pt x="7202373" y="12431050"/>
                </a:lnTo>
                <a:cubicBezTo>
                  <a:pt x="7197686" y="12432270"/>
                  <a:pt x="7194599" y="12436387"/>
                  <a:pt x="7193341" y="12440961"/>
                </a:cubicBezTo>
                <a:cubicBezTo>
                  <a:pt x="7191321" y="12439436"/>
                  <a:pt x="7189035" y="12438712"/>
                  <a:pt x="7186634" y="12438522"/>
                </a:cubicBezTo>
                <a:cubicBezTo>
                  <a:pt x="7186672" y="12432041"/>
                  <a:pt x="7182975" y="12425866"/>
                  <a:pt x="7174553" y="12425409"/>
                </a:cubicBezTo>
                <a:cubicBezTo>
                  <a:pt x="7164683" y="12424875"/>
                  <a:pt x="7153517" y="12422588"/>
                  <a:pt x="7144142" y="12426744"/>
                </a:cubicBezTo>
                <a:cubicBezTo>
                  <a:pt x="7142884" y="12427276"/>
                  <a:pt x="7141779" y="12427963"/>
                  <a:pt x="7140712" y="12428649"/>
                </a:cubicBezTo>
                <a:lnTo>
                  <a:pt x="7136672" y="12429717"/>
                </a:lnTo>
                <a:cubicBezTo>
                  <a:pt x="7129164" y="12431698"/>
                  <a:pt x="7125239" y="12440847"/>
                  <a:pt x="7127564" y="12447860"/>
                </a:cubicBezTo>
                <a:cubicBezTo>
                  <a:pt x="7127754" y="12448433"/>
                  <a:pt x="7128021" y="12448928"/>
                  <a:pt x="7128250" y="12449461"/>
                </a:cubicBezTo>
                <a:cubicBezTo>
                  <a:pt x="7127869" y="12451520"/>
                  <a:pt x="7127488" y="12453578"/>
                  <a:pt x="7127297" y="12455713"/>
                </a:cubicBezTo>
                <a:cubicBezTo>
                  <a:pt x="7127030" y="12458343"/>
                  <a:pt x="7127678" y="12461088"/>
                  <a:pt x="7128821" y="12463603"/>
                </a:cubicBezTo>
                <a:cubicBezTo>
                  <a:pt x="7128326" y="12465471"/>
                  <a:pt x="7128097" y="12467301"/>
                  <a:pt x="7128517" y="12469016"/>
                </a:cubicBezTo>
                <a:cubicBezTo>
                  <a:pt x="7130041" y="12474734"/>
                  <a:pt x="7131642" y="12479727"/>
                  <a:pt x="7135986" y="12483958"/>
                </a:cubicBezTo>
                <a:cubicBezTo>
                  <a:pt x="7137892" y="12485826"/>
                  <a:pt x="7139492" y="12486970"/>
                  <a:pt x="7141969" y="12488152"/>
                </a:cubicBezTo>
                <a:cubicBezTo>
                  <a:pt x="7131946" y="12485445"/>
                  <a:pt x="7118951" y="12496424"/>
                  <a:pt x="7124782" y="12509078"/>
                </a:cubicBezTo>
                <a:cubicBezTo>
                  <a:pt x="7125392" y="12510450"/>
                  <a:pt x="7126306" y="12511289"/>
                  <a:pt x="7127107" y="12512242"/>
                </a:cubicBezTo>
                <a:cubicBezTo>
                  <a:pt x="7116360" y="12515215"/>
                  <a:pt x="7109881" y="12530387"/>
                  <a:pt x="7122000" y="12537438"/>
                </a:cubicBezTo>
                <a:cubicBezTo>
                  <a:pt x="7136939" y="12546168"/>
                  <a:pt x="7151992" y="12525927"/>
                  <a:pt x="7140445" y="12515711"/>
                </a:cubicBezTo>
                <a:cubicBezTo>
                  <a:pt x="7148067" y="12513157"/>
                  <a:pt x="7154355" y="12504771"/>
                  <a:pt x="7149973" y="12495279"/>
                </a:cubicBezTo>
                <a:cubicBezTo>
                  <a:pt x="7149553" y="12494403"/>
                  <a:pt x="7148943" y="12493946"/>
                  <a:pt x="7148448" y="12493221"/>
                </a:cubicBezTo>
                <a:cubicBezTo>
                  <a:pt x="7152183" y="12495699"/>
                  <a:pt x="7156680" y="12496728"/>
                  <a:pt x="7161406" y="12494746"/>
                </a:cubicBezTo>
                <a:cubicBezTo>
                  <a:pt x="7165102" y="12493183"/>
                  <a:pt x="7168189" y="12489562"/>
                  <a:pt x="7169599" y="12485483"/>
                </a:cubicBezTo>
                <a:cubicBezTo>
                  <a:pt x="7171314" y="12484912"/>
                  <a:pt x="7172838" y="12484035"/>
                  <a:pt x="7174553" y="12483005"/>
                </a:cubicBezTo>
                <a:cubicBezTo>
                  <a:pt x="7175163" y="12482701"/>
                  <a:pt x="7175773" y="12482434"/>
                  <a:pt x="7176382" y="12482167"/>
                </a:cubicBezTo>
                <a:cubicBezTo>
                  <a:pt x="7178936" y="12481443"/>
                  <a:pt x="7181451" y="12480414"/>
                  <a:pt x="7184004" y="12479689"/>
                </a:cubicBezTo>
                <a:cubicBezTo>
                  <a:pt x="7191550" y="12477554"/>
                  <a:pt x="7193532" y="12470350"/>
                  <a:pt x="7191931" y="12463794"/>
                </a:cubicBezTo>
                <a:cubicBezTo>
                  <a:pt x="7194980" y="12462002"/>
                  <a:pt x="7197304" y="12459295"/>
                  <a:pt x="7198334" y="12455903"/>
                </a:cubicBezTo>
                <a:cubicBezTo>
                  <a:pt x="7201954" y="12458534"/>
                  <a:pt x="7206642" y="12459601"/>
                  <a:pt x="7211253" y="12458381"/>
                </a:cubicBezTo>
                <a:cubicBezTo>
                  <a:pt x="7214149" y="12457619"/>
                  <a:pt x="7217084" y="12456819"/>
                  <a:pt x="7219980" y="12456056"/>
                </a:cubicBezTo>
                <a:cubicBezTo>
                  <a:pt x="7220361" y="12455980"/>
                  <a:pt x="7220628" y="12455637"/>
                  <a:pt x="7221009" y="12455485"/>
                </a:cubicBezTo>
                <a:cubicBezTo>
                  <a:pt x="7226040" y="12460097"/>
                  <a:pt x="7233280" y="12459601"/>
                  <a:pt x="7238501" y="12456056"/>
                </a:cubicBezTo>
                <a:cubicBezTo>
                  <a:pt x="7232632" y="12472637"/>
                  <a:pt x="7226421" y="12488952"/>
                  <a:pt x="7219980" y="12505190"/>
                </a:cubicBezTo>
                <a:cubicBezTo>
                  <a:pt x="7218913" y="12504123"/>
                  <a:pt x="7218075" y="12502903"/>
                  <a:pt x="7216817" y="12501989"/>
                </a:cubicBezTo>
                <a:cubicBezTo>
                  <a:pt x="7214683" y="12500425"/>
                  <a:pt x="7212168" y="12499548"/>
                  <a:pt x="7209652" y="12498977"/>
                </a:cubicBezTo>
                <a:cubicBezTo>
                  <a:pt x="7207061" y="12498024"/>
                  <a:pt x="7204431" y="12497072"/>
                  <a:pt x="7201840" y="12496118"/>
                </a:cubicBezTo>
                <a:cubicBezTo>
                  <a:pt x="7194561" y="12493450"/>
                  <a:pt x="7186101" y="12497720"/>
                  <a:pt x="7183547" y="12504924"/>
                </a:cubicBezTo>
                <a:cubicBezTo>
                  <a:pt x="7180956" y="12512357"/>
                  <a:pt x="7185071" y="12520514"/>
                  <a:pt x="7192351" y="12523182"/>
                </a:cubicBezTo>
                <a:cubicBezTo>
                  <a:pt x="7193494" y="12523601"/>
                  <a:pt x="7194637" y="12524021"/>
                  <a:pt x="7195743" y="12524440"/>
                </a:cubicBezTo>
                <a:cubicBezTo>
                  <a:pt x="7195513" y="12524745"/>
                  <a:pt x="7195133" y="12524936"/>
                  <a:pt x="7194942" y="12525279"/>
                </a:cubicBezTo>
                <a:lnTo>
                  <a:pt x="7191741" y="12530805"/>
                </a:lnTo>
                <a:cubicBezTo>
                  <a:pt x="7187815" y="12537514"/>
                  <a:pt x="7188882" y="12546206"/>
                  <a:pt x="7195628" y="12550742"/>
                </a:cubicBezTo>
                <a:cubicBezTo>
                  <a:pt x="7196962" y="12551656"/>
                  <a:pt x="7198524" y="12552190"/>
                  <a:pt x="7200163" y="12552571"/>
                </a:cubicBezTo>
                <a:cubicBezTo>
                  <a:pt x="7196733" y="12560271"/>
                  <a:pt x="7193151" y="12567857"/>
                  <a:pt x="7189569" y="12575480"/>
                </a:cubicBezTo>
                <a:cubicBezTo>
                  <a:pt x="7188578" y="12573498"/>
                  <a:pt x="7187205" y="12571706"/>
                  <a:pt x="7184995" y="12570449"/>
                </a:cubicBezTo>
                <a:lnTo>
                  <a:pt x="7184729" y="12570296"/>
                </a:lnTo>
                <a:cubicBezTo>
                  <a:pt x="7187168" y="12566103"/>
                  <a:pt x="7187396" y="12560996"/>
                  <a:pt x="7185110" y="12556040"/>
                </a:cubicBezTo>
                <a:lnTo>
                  <a:pt x="7182442" y="12550246"/>
                </a:lnTo>
                <a:cubicBezTo>
                  <a:pt x="7179279" y="12543422"/>
                  <a:pt x="7169027" y="12541021"/>
                  <a:pt x="7162854" y="12544909"/>
                </a:cubicBezTo>
                <a:cubicBezTo>
                  <a:pt x="7155803" y="12549369"/>
                  <a:pt x="7154126" y="12557184"/>
                  <a:pt x="7157518" y="12564502"/>
                </a:cubicBezTo>
                <a:lnTo>
                  <a:pt x="7160186" y="12570296"/>
                </a:lnTo>
                <a:cubicBezTo>
                  <a:pt x="7160376" y="12570715"/>
                  <a:pt x="7160834" y="12570983"/>
                  <a:pt x="7161063" y="12571363"/>
                </a:cubicBezTo>
                <a:cubicBezTo>
                  <a:pt x="7160719" y="12571821"/>
                  <a:pt x="7160224" y="12572164"/>
                  <a:pt x="7159919" y="12572697"/>
                </a:cubicBezTo>
                <a:cubicBezTo>
                  <a:pt x="7157899" y="12576738"/>
                  <a:pt x="7158166" y="12580969"/>
                  <a:pt x="7159690" y="12584857"/>
                </a:cubicBezTo>
                <a:cubicBezTo>
                  <a:pt x="7159690" y="12587792"/>
                  <a:pt x="7160300" y="12590765"/>
                  <a:pt x="7162244" y="12593320"/>
                </a:cubicBezTo>
                <a:cubicBezTo>
                  <a:pt x="7162434" y="12593548"/>
                  <a:pt x="7162625" y="12593815"/>
                  <a:pt x="7162777" y="12594043"/>
                </a:cubicBezTo>
                <a:cubicBezTo>
                  <a:pt x="7162815" y="12596446"/>
                  <a:pt x="7163578" y="12598694"/>
                  <a:pt x="7164759" y="12600753"/>
                </a:cubicBezTo>
                <a:cubicBezTo>
                  <a:pt x="7159995" y="12601438"/>
                  <a:pt x="7155193" y="12602049"/>
                  <a:pt x="7150430" y="12602734"/>
                </a:cubicBezTo>
                <a:lnTo>
                  <a:pt x="7149477" y="12600638"/>
                </a:lnTo>
                <a:cubicBezTo>
                  <a:pt x="7146238" y="12593586"/>
                  <a:pt x="7136177" y="12591719"/>
                  <a:pt x="7129888" y="12595302"/>
                </a:cubicBezTo>
                <a:cubicBezTo>
                  <a:pt x="7125430" y="12597855"/>
                  <a:pt x="7123524" y="12602049"/>
                  <a:pt x="7123257" y="12606546"/>
                </a:cubicBezTo>
                <a:cubicBezTo>
                  <a:pt x="7121580" y="12606775"/>
                  <a:pt x="7119904" y="12607003"/>
                  <a:pt x="7118227" y="12607233"/>
                </a:cubicBezTo>
                <a:cubicBezTo>
                  <a:pt x="7120742" y="12603154"/>
                  <a:pt x="7121657" y="12598008"/>
                  <a:pt x="7119446" y="12593739"/>
                </a:cubicBezTo>
                <a:cubicBezTo>
                  <a:pt x="7115750" y="12586648"/>
                  <a:pt x="7107785" y="12583638"/>
                  <a:pt x="7100391" y="12586764"/>
                </a:cubicBezTo>
                <a:cubicBezTo>
                  <a:pt x="7100163" y="12586839"/>
                  <a:pt x="7100049" y="12586878"/>
                  <a:pt x="7099896" y="12586954"/>
                </a:cubicBezTo>
                <a:cubicBezTo>
                  <a:pt x="7099820" y="12586954"/>
                  <a:pt x="7099782" y="12586954"/>
                  <a:pt x="7099706" y="12586954"/>
                </a:cubicBezTo>
                <a:cubicBezTo>
                  <a:pt x="7099630" y="12586954"/>
                  <a:pt x="7099630" y="12586954"/>
                  <a:pt x="7099515" y="12586916"/>
                </a:cubicBezTo>
                <a:cubicBezTo>
                  <a:pt x="7098639" y="12586611"/>
                  <a:pt x="7097762" y="12586191"/>
                  <a:pt x="7096924" y="12585772"/>
                </a:cubicBezTo>
                <a:cubicBezTo>
                  <a:pt x="7089950" y="12582379"/>
                  <a:pt x="7080994" y="12587869"/>
                  <a:pt x="7078631" y="12594539"/>
                </a:cubicBezTo>
                <a:cubicBezTo>
                  <a:pt x="7076230" y="12601363"/>
                  <a:pt x="7079355" y="12607233"/>
                  <a:pt x="7084615" y="12610968"/>
                </a:cubicBezTo>
                <a:cubicBezTo>
                  <a:pt x="7083318" y="12611120"/>
                  <a:pt x="7082213" y="12611768"/>
                  <a:pt x="7081108" y="12612379"/>
                </a:cubicBezTo>
                <a:cubicBezTo>
                  <a:pt x="7072838" y="12613522"/>
                  <a:pt x="7064569" y="12614704"/>
                  <a:pt x="7056299" y="12615809"/>
                </a:cubicBezTo>
                <a:cubicBezTo>
                  <a:pt x="7055003" y="12615809"/>
                  <a:pt x="7053669" y="12615428"/>
                  <a:pt x="7052412" y="12616000"/>
                </a:cubicBezTo>
                <a:lnTo>
                  <a:pt x="7051345" y="12616496"/>
                </a:lnTo>
                <a:cubicBezTo>
                  <a:pt x="7030498" y="12619278"/>
                  <a:pt x="7009652" y="12621984"/>
                  <a:pt x="6988806" y="12624577"/>
                </a:cubicBezTo>
                <a:cubicBezTo>
                  <a:pt x="6987930" y="12620345"/>
                  <a:pt x="6985338" y="12616496"/>
                  <a:pt x="6981299" y="12614132"/>
                </a:cubicBezTo>
                <a:lnTo>
                  <a:pt x="6975773" y="12610931"/>
                </a:lnTo>
                <a:cubicBezTo>
                  <a:pt x="6969065" y="12607042"/>
                  <a:pt x="6959805" y="12611006"/>
                  <a:pt x="6956604" y="12617601"/>
                </a:cubicBezTo>
                <a:cubicBezTo>
                  <a:pt x="6954813" y="12621336"/>
                  <a:pt x="6954927" y="12625110"/>
                  <a:pt x="6956223" y="12628503"/>
                </a:cubicBezTo>
                <a:cubicBezTo>
                  <a:pt x="6904431" y="12634830"/>
                  <a:pt x="6852564" y="12640700"/>
                  <a:pt x="6800659" y="12646151"/>
                </a:cubicBezTo>
                <a:cubicBezTo>
                  <a:pt x="6802602" y="12641386"/>
                  <a:pt x="6802564" y="12636126"/>
                  <a:pt x="6799020" y="12631666"/>
                </a:cubicBezTo>
                <a:cubicBezTo>
                  <a:pt x="6793418" y="12624577"/>
                  <a:pt x="6785872" y="12616839"/>
                  <a:pt x="6776497" y="12615619"/>
                </a:cubicBezTo>
                <a:cubicBezTo>
                  <a:pt x="6775354" y="12615161"/>
                  <a:pt x="6774211" y="12614818"/>
                  <a:pt x="6772991" y="12614589"/>
                </a:cubicBezTo>
                <a:cubicBezTo>
                  <a:pt x="6767084" y="12613484"/>
                  <a:pt x="6761139" y="12615733"/>
                  <a:pt x="6757823" y="12620956"/>
                </a:cubicBezTo>
                <a:cubicBezTo>
                  <a:pt x="6754508" y="12626139"/>
                  <a:pt x="6755651" y="12631018"/>
                  <a:pt x="6757481" y="12636355"/>
                </a:cubicBezTo>
                <a:cubicBezTo>
                  <a:pt x="6756070" y="12632162"/>
                  <a:pt x="6757518" y="12636851"/>
                  <a:pt x="6757709" y="12637727"/>
                </a:cubicBezTo>
                <a:cubicBezTo>
                  <a:pt x="6757975" y="12638833"/>
                  <a:pt x="6758128" y="12640015"/>
                  <a:pt x="6758357" y="12641120"/>
                </a:cubicBezTo>
                <a:cubicBezTo>
                  <a:pt x="6758395" y="12641311"/>
                  <a:pt x="6758395" y="12641386"/>
                  <a:pt x="6758395" y="12641539"/>
                </a:cubicBezTo>
                <a:cubicBezTo>
                  <a:pt x="6758395" y="12641920"/>
                  <a:pt x="6758395" y="12642302"/>
                  <a:pt x="6758395" y="12642682"/>
                </a:cubicBezTo>
                <a:cubicBezTo>
                  <a:pt x="6757023" y="12645122"/>
                  <a:pt x="6756871" y="12647905"/>
                  <a:pt x="6757175" y="12650649"/>
                </a:cubicBezTo>
                <a:cubicBezTo>
                  <a:pt x="6742160" y="12652175"/>
                  <a:pt x="6727183" y="12653851"/>
                  <a:pt x="6712168" y="12655300"/>
                </a:cubicBezTo>
                <a:lnTo>
                  <a:pt x="6711672" y="12654194"/>
                </a:lnTo>
                <a:cubicBezTo>
                  <a:pt x="6708433" y="12647142"/>
                  <a:pt x="6698334" y="12645312"/>
                  <a:pt x="6692046" y="12648934"/>
                </a:cubicBezTo>
                <a:cubicBezTo>
                  <a:pt x="6688388" y="12651031"/>
                  <a:pt x="6686330" y="12654232"/>
                  <a:pt x="6685529" y="12657777"/>
                </a:cubicBezTo>
                <a:cubicBezTo>
                  <a:pt x="6676535" y="12658616"/>
                  <a:pt x="6667503" y="12659340"/>
                  <a:pt x="6658510" y="12660141"/>
                </a:cubicBezTo>
                <a:cubicBezTo>
                  <a:pt x="6652907" y="12645617"/>
                  <a:pt x="6628936" y="12646075"/>
                  <a:pt x="6629851" y="12662657"/>
                </a:cubicBezTo>
                <a:cubicBezTo>
                  <a:pt x="6594752" y="12665744"/>
                  <a:pt x="6559615" y="12668831"/>
                  <a:pt x="6524477" y="12671576"/>
                </a:cubicBezTo>
                <a:cubicBezTo>
                  <a:pt x="6521695" y="12667726"/>
                  <a:pt x="6516779" y="12665325"/>
                  <a:pt x="6511978" y="12665249"/>
                </a:cubicBezTo>
                <a:cubicBezTo>
                  <a:pt x="6504584" y="12663114"/>
                  <a:pt x="6496009" y="12666430"/>
                  <a:pt x="6493189" y="12673825"/>
                </a:cubicBezTo>
                <a:close/>
                <a:moveTo>
                  <a:pt x="6533624" y="12558671"/>
                </a:moveTo>
                <a:cubicBezTo>
                  <a:pt x="6537206" y="12551237"/>
                  <a:pt x="6534081" y="12542622"/>
                  <a:pt x="6526802" y="12539001"/>
                </a:cubicBezTo>
                <a:cubicBezTo>
                  <a:pt x="6521810" y="12536523"/>
                  <a:pt x="6515979" y="12536561"/>
                  <a:pt x="6510529" y="12536218"/>
                </a:cubicBezTo>
                <a:cubicBezTo>
                  <a:pt x="6509844" y="12536181"/>
                  <a:pt x="6509195" y="12536447"/>
                  <a:pt x="6508510" y="12536523"/>
                </a:cubicBezTo>
                <a:cubicBezTo>
                  <a:pt x="6508433" y="12534808"/>
                  <a:pt x="6508128" y="12533055"/>
                  <a:pt x="6507366" y="12531416"/>
                </a:cubicBezTo>
                <a:cubicBezTo>
                  <a:pt x="6504203" y="12524363"/>
                  <a:pt x="6495438" y="12521009"/>
                  <a:pt x="6488349" y="12524249"/>
                </a:cubicBezTo>
                <a:lnTo>
                  <a:pt x="6476764" y="12529586"/>
                </a:lnTo>
                <a:cubicBezTo>
                  <a:pt x="6474173" y="12530805"/>
                  <a:pt x="6472305" y="12532864"/>
                  <a:pt x="6470857" y="12535190"/>
                </a:cubicBezTo>
                <a:cubicBezTo>
                  <a:pt x="6467008" y="12536714"/>
                  <a:pt x="6463540" y="12539191"/>
                  <a:pt x="6461863" y="12542965"/>
                </a:cubicBezTo>
                <a:lnTo>
                  <a:pt x="6459653" y="12541250"/>
                </a:lnTo>
                <a:cubicBezTo>
                  <a:pt x="6453251" y="12536257"/>
                  <a:pt x="6444485" y="12535227"/>
                  <a:pt x="6438349" y="12541517"/>
                </a:cubicBezTo>
                <a:cubicBezTo>
                  <a:pt x="6433166" y="12546854"/>
                  <a:pt x="6432176" y="12557755"/>
                  <a:pt x="6438616" y="12562825"/>
                </a:cubicBezTo>
                <a:lnTo>
                  <a:pt x="6446047" y="12568657"/>
                </a:lnTo>
                <a:cubicBezTo>
                  <a:pt x="6447001" y="12569419"/>
                  <a:pt x="6448068" y="12569839"/>
                  <a:pt x="6449096" y="12570410"/>
                </a:cubicBezTo>
                <a:cubicBezTo>
                  <a:pt x="6447915" y="12570335"/>
                  <a:pt x="6446771" y="12570105"/>
                  <a:pt x="6445514" y="12570258"/>
                </a:cubicBezTo>
                <a:lnTo>
                  <a:pt x="6438883" y="12571058"/>
                </a:lnTo>
                <a:cubicBezTo>
                  <a:pt x="6431032" y="12572011"/>
                  <a:pt x="6425164" y="12581198"/>
                  <a:pt x="6426993" y="12588707"/>
                </a:cubicBezTo>
                <a:cubicBezTo>
                  <a:pt x="6429013" y="12597093"/>
                  <a:pt x="6436254" y="12601629"/>
                  <a:pt x="6444637" y="12600600"/>
                </a:cubicBezTo>
                <a:lnTo>
                  <a:pt x="6451269" y="12599799"/>
                </a:lnTo>
                <a:cubicBezTo>
                  <a:pt x="6459119" y="12598847"/>
                  <a:pt x="6464988" y="12589660"/>
                  <a:pt x="6463159" y="12582151"/>
                </a:cubicBezTo>
                <a:cubicBezTo>
                  <a:pt x="6462168" y="12577996"/>
                  <a:pt x="6459882" y="12574795"/>
                  <a:pt x="6456794" y="12572736"/>
                </a:cubicBezTo>
                <a:cubicBezTo>
                  <a:pt x="6460568" y="12572850"/>
                  <a:pt x="6464302" y="12571515"/>
                  <a:pt x="6467351" y="12568390"/>
                </a:cubicBezTo>
                <a:cubicBezTo>
                  <a:pt x="6468799" y="12566904"/>
                  <a:pt x="6469828" y="12565036"/>
                  <a:pt x="6470552" y="12562977"/>
                </a:cubicBezTo>
                <a:cubicBezTo>
                  <a:pt x="6472534" y="12563740"/>
                  <a:pt x="6474706" y="12564083"/>
                  <a:pt x="6476993" y="12563816"/>
                </a:cubicBezTo>
                <a:lnTo>
                  <a:pt x="6483624" y="12563015"/>
                </a:lnTo>
                <a:cubicBezTo>
                  <a:pt x="6489073" y="12562367"/>
                  <a:pt x="6493914" y="12558594"/>
                  <a:pt x="6496086" y="12553638"/>
                </a:cubicBezTo>
                <a:cubicBezTo>
                  <a:pt x="6497534" y="12559546"/>
                  <a:pt x="6501879" y="12564502"/>
                  <a:pt x="6508357" y="12564884"/>
                </a:cubicBezTo>
                <a:cubicBezTo>
                  <a:pt x="6508662" y="12564884"/>
                  <a:pt x="6508929" y="12564922"/>
                  <a:pt x="6509234" y="12564922"/>
                </a:cubicBezTo>
                <a:cubicBezTo>
                  <a:pt x="6512396" y="12567589"/>
                  <a:pt x="6516475" y="12569000"/>
                  <a:pt x="6520667" y="12567742"/>
                </a:cubicBezTo>
                <a:cubicBezTo>
                  <a:pt x="6526116" y="12566103"/>
                  <a:pt x="6530994" y="12564083"/>
                  <a:pt x="6533624" y="12558671"/>
                </a:cubicBezTo>
                <a:close/>
                <a:moveTo>
                  <a:pt x="6324820" y="12503208"/>
                </a:moveTo>
                <a:cubicBezTo>
                  <a:pt x="6324173" y="12504161"/>
                  <a:pt x="6323410" y="12505076"/>
                  <a:pt x="6323029" y="12506220"/>
                </a:cubicBezTo>
                <a:cubicBezTo>
                  <a:pt x="6320438" y="12513653"/>
                  <a:pt x="6324554" y="12521848"/>
                  <a:pt x="6331833" y="12524517"/>
                </a:cubicBezTo>
                <a:cubicBezTo>
                  <a:pt x="6334653" y="12525545"/>
                  <a:pt x="6337473" y="12526613"/>
                  <a:pt x="6340293" y="12527642"/>
                </a:cubicBezTo>
                <a:cubicBezTo>
                  <a:pt x="6347572" y="12530310"/>
                  <a:pt x="6356071" y="12526041"/>
                  <a:pt x="6358586" y="12518837"/>
                </a:cubicBezTo>
                <a:cubicBezTo>
                  <a:pt x="6358662" y="12518570"/>
                  <a:pt x="6358624" y="12518303"/>
                  <a:pt x="6358700" y="12518036"/>
                </a:cubicBezTo>
                <a:cubicBezTo>
                  <a:pt x="6360872" y="12520209"/>
                  <a:pt x="6363654" y="12521543"/>
                  <a:pt x="6366665" y="12522001"/>
                </a:cubicBezTo>
                <a:lnTo>
                  <a:pt x="6368495" y="12523449"/>
                </a:lnTo>
                <a:cubicBezTo>
                  <a:pt x="6374897" y="12528443"/>
                  <a:pt x="6383738" y="12529282"/>
                  <a:pt x="6389798" y="12522992"/>
                </a:cubicBezTo>
                <a:cubicBezTo>
                  <a:pt x="6390293" y="12522458"/>
                  <a:pt x="6390560" y="12521696"/>
                  <a:pt x="6390979" y="12521085"/>
                </a:cubicBezTo>
                <a:cubicBezTo>
                  <a:pt x="6390751" y="12523449"/>
                  <a:pt x="6390941" y="12525927"/>
                  <a:pt x="6392160" y="12528557"/>
                </a:cubicBezTo>
                <a:cubicBezTo>
                  <a:pt x="6399935" y="12545367"/>
                  <a:pt x="6425049" y="12531453"/>
                  <a:pt x="6417351" y="12514758"/>
                </a:cubicBezTo>
                <a:cubicBezTo>
                  <a:pt x="6412130" y="12503475"/>
                  <a:pt x="6399249" y="12506181"/>
                  <a:pt x="6393570" y="12514186"/>
                </a:cubicBezTo>
                <a:cubicBezTo>
                  <a:pt x="6394180" y="12509498"/>
                  <a:pt x="6393113" y="12504656"/>
                  <a:pt x="6389341" y="12501721"/>
                </a:cubicBezTo>
                <a:lnTo>
                  <a:pt x="6381909" y="12495890"/>
                </a:lnTo>
                <a:cubicBezTo>
                  <a:pt x="6376230" y="12491430"/>
                  <a:pt x="6368685" y="12490591"/>
                  <a:pt x="6362816" y="12494822"/>
                </a:cubicBezTo>
                <a:cubicBezTo>
                  <a:pt x="6358967" y="12496576"/>
                  <a:pt x="6356566" y="12500273"/>
                  <a:pt x="6355613" y="12504847"/>
                </a:cubicBezTo>
                <a:cubicBezTo>
                  <a:pt x="6354013" y="12503056"/>
                  <a:pt x="6352183" y="12501455"/>
                  <a:pt x="6349782" y="12500578"/>
                </a:cubicBezTo>
                <a:lnTo>
                  <a:pt x="6347420" y="12499702"/>
                </a:lnTo>
                <a:cubicBezTo>
                  <a:pt x="6349744" y="12496995"/>
                  <a:pt x="6351383" y="12493678"/>
                  <a:pt x="6350812" y="12489066"/>
                </a:cubicBezTo>
                <a:cubicBezTo>
                  <a:pt x="6349897" y="12481480"/>
                  <a:pt x="6344638" y="12477554"/>
                  <a:pt x="6338807" y="12476640"/>
                </a:cubicBezTo>
                <a:lnTo>
                  <a:pt x="6336977" y="12475192"/>
                </a:lnTo>
                <a:cubicBezTo>
                  <a:pt x="6330575" y="12470198"/>
                  <a:pt x="6321734" y="12469359"/>
                  <a:pt x="6315674" y="12475649"/>
                </a:cubicBezTo>
                <a:cubicBezTo>
                  <a:pt x="6310491" y="12481061"/>
                  <a:pt x="6309691" y="12491887"/>
                  <a:pt x="6316132" y="12496956"/>
                </a:cubicBezTo>
                <a:lnTo>
                  <a:pt x="6323563" y="12502789"/>
                </a:lnTo>
                <a:cubicBezTo>
                  <a:pt x="6323944" y="12503017"/>
                  <a:pt x="6324440" y="12502942"/>
                  <a:pt x="6324820" y="12503208"/>
                </a:cubicBezTo>
                <a:close/>
                <a:moveTo>
                  <a:pt x="6372153" y="12350355"/>
                </a:moveTo>
                <a:cubicBezTo>
                  <a:pt x="6365140" y="12348182"/>
                  <a:pt x="6357519" y="12349935"/>
                  <a:pt x="6353974" y="12357025"/>
                </a:cubicBezTo>
                <a:cubicBezTo>
                  <a:pt x="6353098" y="12358778"/>
                  <a:pt x="6352679" y="12360799"/>
                  <a:pt x="6352641" y="12362895"/>
                </a:cubicBezTo>
                <a:cubicBezTo>
                  <a:pt x="6350621" y="12362781"/>
                  <a:pt x="6348525" y="12363086"/>
                  <a:pt x="6346543" y="12364038"/>
                </a:cubicBezTo>
                <a:lnTo>
                  <a:pt x="6340750" y="12366707"/>
                </a:lnTo>
                <a:cubicBezTo>
                  <a:pt x="6333967" y="12369871"/>
                  <a:pt x="6329699" y="12378371"/>
                  <a:pt x="6333128" y="12385537"/>
                </a:cubicBezTo>
                <a:cubicBezTo>
                  <a:pt x="6335339" y="12390226"/>
                  <a:pt x="6339950" y="12393427"/>
                  <a:pt x="6344942" y="12394038"/>
                </a:cubicBezTo>
                <a:cubicBezTo>
                  <a:pt x="6343837" y="12396325"/>
                  <a:pt x="6343151" y="12398878"/>
                  <a:pt x="6343532" y="12402043"/>
                </a:cubicBezTo>
                <a:cubicBezTo>
                  <a:pt x="6345857" y="12421331"/>
                  <a:pt x="6375773" y="12417671"/>
                  <a:pt x="6373448" y="12398421"/>
                </a:cubicBezTo>
                <a:cubicBezTo>
                  <a:pt x="6372610" y="12391445"/>
                  <a:pt x="6368075" y="12387557"/>
                  <a:pt x="6362854" y="12386223"/>
                </a:cubicBezTo>
                <a:cubicBezTo>
                  <a:pt x="6364721" y="12383975"/>
                  <a:pt x="6366131" y="12381383"/>
                  <a:pt x="6366437" y="12378448"/>
                </a:cubicBezTo>
                <a:lnTo>
                  <a:pt x="6368952" y="12379362"/>
                </a:lnTo>
                <a:cubicBezTo>
                  <a:pt x="6376230" y="12382031"/>
                  <a:pt x="6384462" y="12380353"/>
                  <a:pt x="6388197" y="12372920"/>
                </a:cubicBezTo>
                <a:cubicBezTo>
                  <a:pt x="6390369" y="12368537"/>
                  <a:pt x="6389798" y="12362476"/>
                  <a:pt x="6386939" y="12358169"/>
                </a:cubicBezTo>
                <a:cubicBezTo>
                  <a:pt x="6386978" y="12358169"/>
                  <a:pt x="6387054" y="12358169"/>
                  <a:pt x="6387092" y="12358169"/>
                </a:cubicBezTo>
                <a:lnTo>
                  <a:pt x="6400392" y="12356568"/>
                </a:lnTo>
                <a:cubicBezTo>
                  <a:pt x="6408472" y="12355577"/>
                  <a:pt x="6414569" y="12348029"/>
                  <a:pt x="6413655" y="12339871"/>
                </a:cubicBezTo>
                <a:cubicBezTo>
                  <a:pt x="6412740" y="12331828"/>
                  <a:pt x="6405080" y="12325615"/>
                  <a:pt x="6397000" y="12326607"/>
                </a:cubicBezTo>
                <a:lnTo>
                  <a:pt x="6383738" y="12328207"/>
                </a:lnTo>
                <a:cubicBezTo>
                  <a:pt x="6375659" y="12329198"/>
                  <a:pt x="6369562" y="12336746"/>
                  <a:pt x="6370476" y="12344904"/>
                </a:cubicBezTo>
                <a:cubicBezTo>
                  <a:pt x="6370590" y="12346848"/>
                  <a:pt x="6371238" y="12348677"/>
                  <a:pt x="6372153" y="12350355"/>
                </a:cubicBezTo>
                <a:close/>
                <a:moveTo>
                  <a:pt x="6443799" y="12315590"/>
                </a:moveTo>
                <a:cubicBezTo>
                  <a:pt x="6443799" y="12315172"/>
                  <a:pt x="6444104" y="12314867"/>
                  <a:pt x="6444028" y="12314447"/>
                </a:cubicBezTo>
                <a:lnTo>
                  <a:pt x="6443228" y="12307814"/>
                </a:lnTo>
                <a:cubicBezTo>
                  <a:pt x="6442275" y="12299962"/>
                  <a:pt x="6432900" y="12294206"/>
                  <a:pt x="6425468" y="12296074"/>
                </a:cubicBezTo>
                <a:cubicBezTo>
                  <a:pt x="6417008" y="12298209"/>
                  <a:pt x="6412740" y="12305451"/>
                  <a:pt x="6413731" y="12313837"/>
                </a:cubicBezTo>
                <a:lnTo>
                  <a:pt x="6414531" y="12320469"/>
                </a:lnTo>
                <a:cubicBezTo>
                  <a:pt x="6414950" y="12323976"/>
                  <a:pt x="6417237" y="12326950"/>
                  <a:pt x="6420095" y="12329161"/>
                </a:cubicBezTo>
                <a:cubicBezTo>
                  <a:pt x="6420324" y="12330037"/>
                  <a:pt x="6420362" y="12330953"/>
                  <a:pt x="6420743" y="12331791"/>
                </a:cubicBezTo>
                <a:lnTo>
                  <a:pt x="6423411" y="12337584"/>
                </a:lnTo>
                <a:cubicBezTo>
                  <a:pt x="6426650" y="12344636"/>
                  <a:pt x="6435758" y="12347534"/>
                  <a:pt x="6442618" y="12344179"/>
                </a:cubicBezTo>
                <a:cubicBezTo>
                  <a:pt x="6449744" y="12340710"/>
                  <a:pt x="6452450" y="12332019"/>
                  <a:pt x="6449211" y="12324967"/>
                </a:cubicBezTo>
                <a:lnTo>
                  <a:pt x="6446543" y="12319173"/>
                </a:lnTo>
                <a:cubicBezTo>
                  <a:pt x="6445895" y="12317802"/>
                  <a:pt x="6444866" y="12316658"/>
                  <a:pt x="6443799" y="12315590"/>
                </a:cubicBezTo>
                <a:close/>
                <a:moveTo>
                  <a:pt x="6512130" y="12377646"/>
                </a:moveTo>
                <a:lnTo>
                  <a:pt x="6503670" y="12374521"/>
                </a:lnTo>
                <a:cubicBezTo>
                  <a:pt x="6497191" y="12372158"/>
                  <a:pt x="6490103" y="12373606"/>
                  <a:pt x="6486025" y="12379133"/>
                </a:cubicBezTo>
                <a:cubicBezTo>
                  <a:pt x="6482023" y="12382831"/>
                  <a:pt x="6480003" y="12388510"/>
                  <a:pt x="6482976" y="12394914"/>
                </a:cubicBezTo>
                <a:cubicBezTo>
                  <a:pt x="6486025" y="12401547"/>
                  <a:pt x="6491932" y="12403568"/>
                  <a:pt x="6497496" y="12402691"/>
                </a:cubicBezTo>
                <a:lnTo>
                  <a:pt x="6499592" y="12403452"/>
                </a:lnTo>
                <a:cubicBezTo>
                  <a:pt x="6506871" y="12406121"/>
                  <a:pt x="6515141" y="12404291"/>
                  <a:pt x="6518761" y="12396821"/>
                </a:cubicBezTo>
                <a:cubicBezTo>
                  <a:pt x="6521886" y="12390417"/>
                  <a:pt x="6519447" y="12380353"/>
                  <a:pt x="6512130" y="12377646"/>
                </a:cubicBezTo>
                <a:close/>
                <a:moveTo>
                  <a:pt x="6513769" y="12428153"/>
                </a:moveTo>
                <a:cubicBezTo>
                  <a:pt x="6506642" y="12431622"/>
                  <a:pt x="6503898" y="12440313"/>
                  <a:pt x="6507176" y="12447365"/>
                </a:cubicBezTo>
                <a:lnTo>
                  <a:pt x="6509844" y="12453159"/>
                </a:lnTo>
                <a:cubicBezTo>
                  <a:pt x="6513083" y="12460211"/>
                  <a:pt x="6522191" y="12463108"/>
                  <a:pt x="6529051" y="12459754"/>
                </a:cubicBezTo>
                <a:cubicBezTo>
                  <a:pt x="6536177" y="12456285"/>
                  <a:pt x="6538883" y="12447594"/>
                  <a:pt x="6535643" y="12440542"/>
                </a:cubicBezTo>
                <a:lnTo>
                  <a:pt x="6532976" y="12434748"/>
                </a:lnTo>
                <a:cubicBezTo>
                  <a:pt x="6529736" y="12427735"/>
                  <a:pt x="6520628" y="12424799"/>
                  <a:pt x="6513769" y="12428153"/>
                </a:cubicBezTo>
                <a:close/>
                <a:moveTo>
                  <a:pt x="6512739" y="12346923"/>
                </a:moveTo>
                <a:cubicBezTo>
                  <a:pt x="6519790" y="12343683"/>
                  <a:pt x="6523906" y="12335984"/>
                  <a:pt x="6521047" y="12328398"/>
                </a:cubicBezTo>
                <a:cubicBezTo>
                  <a:pt x="6518418" y="12321537"/>
                  <a:pt x="6509577" y="12316848"/>
                  <a:pt x="6502526" y="12320089"/>
                </a:cubicBezTo>
                <a:lnTo>
                  <a:pt x="6490941" y="12325463"/>
                </a:lnTo>
                <a:cubicBezTo>
                  <a:pt x="6483891" y="12328703"/>
                  <a:pt x="6479737" y="12336402"/>
                  <a:pt x="6482633" y="12343988"/>
                </a:cubicBezTo>
                <a:cubicBezTo>
                  <a:pt x="6485263" y="12350850"/>
                  <a:pt x="6494104" y="12355538"/>
                  <a:pt x="6501154" y="12352299"/>
                </a:cubicBezTo>
                <a:lnTo>
                  <a:pt x="6512739" y="12346923"/>
                </a:lnTo>
                <a:close/>
                <a:moveTo>
                  <a:pt x="6481223" y="12438636"/>
                </a:moveTo>
                <a:cubicBezTo>
                  <a:pt x="6472763" y="12440809"/>
                  <a:pt x="6468570" y="12448090"/>
                  <a:pt x="6469600" y="12456476"/>
                </a:cubicBezTo>
                <a:lnTo>
                  <a:pt x="6470400" y="12463108"/>
                </a:lnTo>
                <a:cubicBezTo>
                  <a:pt x="6470628" y="12464899"/>
                  <a:pt x="6471391" y="12466576"/>
                  <a:pt x="6472382" y="12468063"/>
                </a:cubicBezTo>
                <a:cubicBezTo>
                  <a:pt x="6466512" y="12470618"/>
                  <a:pt x="6461901" y="12475954"/>
                  <a:pt x="6463121" y="12482930"/>
                </a:cubicBezTo>
                <a:cubicBezTo>
                  <a:pt x="6463387" y="12484340"/>
                  <a:pt x="6463997" y="12485712"/>
                  <a:pt x="6464683" y="12487084"/>
                </a:cubicBezTo>
                <a:cubicBezTo>
                  <a:pt x="6461596" y="12488190"/>
                  <a:pt x="6458891" y="12490248"/>
                  <a:pt x="6457176" y="12493678"/>
                </a:cubicBezTo>
                <a:cubicBezTo>
                  <a:pt x="6454012" y="12500044"/>
                  <a:pt x="6456299" y="12510260"/>
                  <a:pt x="6463616" y="12512928"/>
                </a:cubicBezTo>
                <a:lnTo>
                  <a:pt x="6472076" y="12516054"/>
                </a:lnTo>
                <a:cubicBezTo>
                  <a:pt x="6479317" y="12518723"/>
                  <a:pt x="6487588" y="12517083"/>
                  <a:pt x="6491322" y="12509612"/>
                </a:cubicBezTo>
                <a:cubicBezTo>
                  <a:pt x="6492504" y="12507211"/>
                  <a:pt x="6492694" y="12504276"/>
                  <a:pt x="6492351" y="12501378"/>
                </a:cubicBezTo>
                <a:cubicBezTo>
                  <a:pt x="6496048" y="12501912"/>
                  <a:pt x="6499935" y="12501073"/>
                  <a:pt x="6503060" y="12498634"/>
                </a:cubicBezTo>
                <a:cubicBezTo>
                  <a:pt x="6509081" y="12493946"/>
                  <a:pt x="6510491" y="12484530"/>
                  <a:pt x="6505613" y="12478508"/>
                </a:cubicBezTo>
                <a:cubicBezTo>
                  <a:pt x="6502679" y="12474887"/>
                  <a:pt x="6499020" y="12472104"/>
                  <a:pt x="6495133" y="12469931"/>
                </a:cubicBezTo>
                <a:cubicBezTo>
                  <a:pt x="6498411" y="12466538"/>
                  <a:pt x="6500506" y="12462232"/>
                  <a:pt x="6499858" y="12456933"/>
                </a:cubicBezTo>
                <a:lnTo>
                  <a:pt x="6499058" y="12450300"/>
                </a:lnTo>
                <a:cubicBezTo>
                  <a:pt x="6498105" y="12442409"/>
                  <a:pt x="6488655" y="12436730"/>
                  <a:pt x="6481223" y="12438636"/>
                </a:cubicBezTo>
                <a:close/>
                <a:moveTo>
                  <a:pt x="6473792" y="12428383"/>
                </a:moveTo>
                <a:cubicBezTo>
                  <a:pt x="6471162" y="12421520"/>
                  <a:pt x="6462320" y="12416832"/>
                  <a:pt x="6455270" y="12420072"/>
                </a:cubicBezTo>
                <a:lnTo>
                  <a:pt x="6443685" y="12425446"/>
                </a:lnTo>
                <a:cubicBezTo>
                  <a:pt x="6436635" y="12428687"/>
                  <a:pt x="6432480" y="12436387"/>
                  <a:pt x="6435377" y="12443973"/>
                </a:cubicBezTo>
                <a:cubicBezTo>
                  <a:pt x="6438006" y="12450834"/>
                  <a:pt x="6446848" y="12455522"/>
                  <a:pt x="6453898" y="12452282"/>
                </a:cubicBezTo>
                <a:lnTo>
                  <a:pt x="6465484" y="12446908"/>
                </a:lnTo>
                <a:cubicBezTo>
                  <a:pt x="6472534" y="12443705"/>
                  <a:pt x="6476688" y="12436006"/>
                  <a:pt x="6473792" y="12428383"/>
                </a:cubicBezTo>
                <a:close/>
                <a:moveTo>
                  <a:pt x="6473449" y="12377457"/>
                </a:moveTo>
                <a:cubicBezTo>
                  <a:pt x="6470400" y="12370824"/>
                  <a:pt x="6464493" y="12368803"/>
                  <a:pt x="6458928" y="12369680"/>
                </a:cubicBezTo>
                <a:lnTo>
                  <a:pt x="6456871" y="12368918"/>
                </a:lnTo>
                <a:cubicBezTo>
                  <a:pt x="6449592" y="12366250"/>
                  <a:pt x="6441322" y="12368080"/>
                  <a:pt x="6437702" y="12375550"/>
                </a:cubicBezTo>
                <a:cubicBezTo>
                  <a:pt x="6434538" y="12381992"/>
                  <a:pt x="6437015" y="12392056"/>
                  <a:pt x="6444333" y="12394723"/>
                </a:cubicBezTo>
                <a:lnTo>
                  <a:pt x="6452793" y="12397849"/>
                </a:lnTo>
                <a:cubicBezTo>
                  <a:pt x="6459272" y="12400213"/>
                  <a:pt x="6466360" y="12398764"/>
                  <a:pt x="6470438" y="12393199"/>
                </a:cubicBezTo>
                <a:cubicBezTo>
                  <a:pt x="6474401" y="12389540"/>
                  <a:pt x="6476421" y="12383861"/>
                  <a:pt x="6473449" y="12377457"/>
                </a:cubicBezTo>
                <a:close/>
                <a:moveTo>
                  <a:pt x="6395361" y="12397735"/>
                </a:moveTo>
                <a:cubicBezTo>
                  <a:pt x="6388159" y="12401852"/>
                  <a:pt x="6386787" y="12410276"/>
                  <a:pt x="6390026" y="12417328"/>
                </a:cubicBezTo>
                <a:lnTo>
                  <a:pt x="6392694" y="12423122"/>
                </a:lnTo>
                <a:cubicBezTo>
                  <a:pt x="6395933" y="12430174"/>
                  <a:pt x="6405956" y="12432041"/>
                  <a:pt x="6412282" y="12428458"/>
                </a:cubicBezTo>
                <a:cubicBezTo>
                  <a:pt x="6419485" y="12424341"/>
                  <a:pt x="6420895" y="12415917"/>
                  <a:pt x="6417618" y="12408865"/>
                </a:cubicBezTo>
                <a:lnTo>
                  <a:pt x="6414950" y="12403072"/>
                </a:lnTo>
                <a:cubicBezTo>
                  <a:pt x="6411673" y="12396058"/>
                  <a:pt x="6401688" y="12394152"/>
                  <a:pt x="6395361" y="12397735"/>
                </a:cubicBezTo>
                <a:close/>
                <a:moveTo>
                  <a:pt x="6398258" y="12441113"/>
                </a:moveTo>
                <a:lnTo>
                  <a:pt x="6384958" y="12442714"/>
                </a:lnTo>
                <a:cubicBezTo>
                  <a:pt x="6381070" y="12443172"/>
                  <a:pt x="6377603" y="12444964"/>
                  <a:pt x="6375011" y="12447517"/>
                </a:cubicBezTo>
                <a:cubicBezTo>
                  <a:pt x="6370857" y="12445878"/>
                  <a:pt x="6365979" y="12445803"/>
                  <a:pt x="6362397" y="12448090"/>
                </a:cubicBezTo>
                <a:cubicBezTo>
                  <a:pt x="6355347" y="12452550"/>
                  <a:pt x="6353670" y="12460363"/>
                  <a:pt x="6357062" y="12467682"/>
                </a:cubicBezTo>
                <a:lnTo>
                  <a:pt x="6359729" y="12473476"/>
                </a:lnTo>
                <a:cubicBezTo>
                  <a:pt x="6362892" y="12480337"/>
                  <a:pt x="6373144" y="12482739"/>
                  <a:pt x="6379318" y="12478813"/>
                </a:cubicBezTo>
                <a:cubicBezTo>
                  <a:pt x="6381871" y="12477211"/>
                  <a:pt x="6382938" y="12474810"/>
                  <a:pt x="6384081" y="12472485"/>
                </a:cubicBezTo>
                <a:cubicBezTo>
                  <a:pt x="6384920" y="12472561"/>
                  <a:pt x="6385682" y="12472905"/>
                  <a:pt x="6386520" y="12472789"/>
                </a:cubicBezTo>
                <a:lnTo>
                  <a:pt x="6399783" y="12471189"/>
                </a:lnTo>
                <a:cubicBezTo>
                  <a:pt x="6407862" y="12470198"/>
                  <a:pt x="6414455" y="12463871"/>
                  <a:pt x="6414035" y="12455369"/>
                </a:cubicBezTo>
                <a:cubicBezTo>
                  <a:pt x="6413692" y="12447670"/>
                  <a:pt x="6406375" y="12440122"/>
                  <a:pt x="6398258" y="12441113"/>
                </a:cubicBezTo>
                <a:close/>
                <a:moveTo>
                  <a:pt x="6346505" y="12330800"/>
                </a:moveTo>
                <a:cubicBezTo>
                  <a:pt x="6338768" y="12314065"/>
                  <a:pt x="6312587" y="12325806"/>
                  <a:pt x="6320324" y="12342617"/>
                </a:cubicBezTo>
                <a:cubicBezTo>
                  <a:pt x="6328060" y="12359350"/>
                  <a:pt x="6354241" y="12347609"/>
                  <a:pt x="6346505" y="12330800"/>
                </a:cubicBezTo>
                <a:close/>
                <a:moveTo>
                  <a:pt x="6356909" y="12277281"/>
                </a:moveTo>
                <a:cubicBezTo>
                  <a:pt x="6353746" y="12270459"/>
                  <a:pt x="6345438" y="12266113"/>
                  <a:pt x="6338159" y="12269468"/>
                </a:cubicBezTo>
                <a:lnTo>
                  <a:pt x="6326574" y="12274804"/>
                </a:lnTo>
                <a:cubicBezTo>
                  <a:pt x="6319752" y="12277968"/>
                  <a:pt x="6315408" y="12286354"/>
                  <a:pt x="6318761" y="12293558"/>
                </a:cubicBezTo>
                <a:cubicBezTo>
                  <a:pt x="6321925" y="12300382"/>
                  <a:pt x="6330232" y="12304727"/>
                  <a:pt x="6337511" y="12301373"/>
                </a:cubicBezTo>
                <a:lnTo>
                  <a:pt x="6349097" y="12295997"/>
                </a:lnTo>
                <a:cubicBezTo>
                  <a:pt x="6355918" y="12292872"/>
                  <a:pt x="6360263" y="12284524"/>
                  <a:pt x="6356909" y="12277281"/>
                </a:cubicBezTo>
                <a:close/>
                <a:moveTo>
                  <a:pt x="6312893" y="12426514"/>
                </a:moveTo>
                <a:lnTo>
                  <a:pt x="6313693" y="12433147"/>
                </a:lnTo>
                <a:cubicBezTo>
                  <a:pt x="6314684" y="12441227"/>
                  <a:pt x="6322839" y="12447022"/>
                  <a:pt x="6330766" y="12445917"/>
                </a:cubicBezTo>
                <a:cubicBezTo>
                  <a:pt x="6338959" y="12444735"/>
                  <a:pt x="6344485" y="12436958"/>
                  <a:pt x="6343494" y="12428840"/>
                </a:cubicBezTo>
                <a:lnTo>
                  <a:pt x="6342694" y="12422207"/>
                </a:lnTo>
                <a:cubicBezTo>
                  <a:pt x="6341703" y="12414164"/>
                  <a:pt x="6333548" y="12408332"/>
                  <a:pt x="6325621" y="12409476"/>
                </a:cubicBezTo>
                <a:cubicBezTo>
                  <a:pt x="6317427" y="12410619"/>
                  <a:pt x="6311902" y="12418395"/>
                  <a:pt x="6312893" y="12426514"/>
                </a:cubicBezTo>
                <a:close/>
                <a:moveTo>
                  <a:pt x="6419905" y="12509002"/>
                </a:moveTo>
                <a:lnTo>
                  <a:pt x="6423830" y="12508507"/>
                </a:lnTo>
                <a:cubicBezTo>
                  <a:pt x="6427298" y="12513042"/>
                  <a:pt x="6433738" y="12515520"/>
                  <a:pt x="6439188" y="12514377"/>
                </a:cubicBezTo>
                <a:cubicBezTo>
                  <a:pt x="6447725" y="12512585"/>
                  <a:pt x="6451802" y="12504619"/>
                  <a:pt x="6450811" y="12496538"/>
                </a:cubicBezTo>
                <a:lnTo>
                  <a:pt x="6450011" y="12489905"/>
                </a:lnTo>
                <a:cubicBezTo>
                  <a:pt x="6449020" y="12481823"/>
                  <a:pt x="6439645" y="12476715"/>
                  <a:pt x="6432176" y="12478279"/>
                </a:cubicBezTo>
                <a:cubicBezTo>
                  <a:pt x="6430918" y="12478545"/>
                  <a:pt x="6429927" y="12479193"/>
                  <a:pt x="6428860" y="12479727"/>
                </a:cubicBezTo>
                <a:cubicBezTo>
                  <a:pt x="6426421" y="12478850"/>
                  <a:pt x="6423754" y="12478317"/>
                  <a:pt x="6420857" y="12478660"/>
                </a:cubicBezTo>
                <a:lnTo>
                  <a:pt x="6414226" y="12479461"/>
                </a:lnTo>
                <a:cubicBezTo>
                  <a:pt x="6406375" y="12480414"/>
                  <a:pt x="6400507" y="12489600"/>
                  <a:pt x="6402336" y="12497109"/>
                </a:cubicBezTo>
                <a:cubicBezTo>
                  <a:pt x="6404279" y="12505533"/>
                  <a:pt x="6411520" y="12510032"/>
                  <a:pt x="6419905" y="12509002"/>
                </a:cubicBezTo>
                <a:close/>
                <a:moveTo>
                  <a:pt x="6588159" y="12629036"/>
                </a:moveTo>
                <a:lnTo>
                  <a:pt x="6587359" y="12622404"/>
                </a:lnTo>
                <a:cubicBezTo>
                  <a:pt x="6586711" y="12616991"/>
                  <a:pt x="6582252" y="12613065"/>
                  <a:pt x="6577183" y="12611388"/>
                </a:cubicBezTo>
                <a:cubicBezTo>
                  <a:pt x="6577945" y="12610511"/>
                  <a:pt x="6579165" y="12610320"/>
                  <a:pt x="6579698" y="12609176"/>
                </a:cubicBezTo>
                <a:cubicBezTo>
                  <a:pt x="6582785" y="12602659"/>
                  <a:pt x="6580194" y="12592709"/>
                  <a:pt x="6572877" y="12590042"/>
                </a:cubicBezTo>
                <a:cubicBezTo>
                  <a:pt x="6570056" y="12589012"/>
                  <a:pt x="6567237" y="12587944"/>
                  <a:pt x="6564416" y="12586916"/>
                </a:cubicBezTo>
                <a:cubicBezTo>
                  <a:pt x="6563769" y="12586687"/>
                  <a:pt x="6563159" y="12586992"/>
                  <a:pt x="6562511" y="12586839"/>
                </a:cubicBezTo>
                <a:cubicBezTo>
                  <a:pt x="6562473" y="12586039"/>
                  <a:pt x="6562702" y="12585239"/>
                  <a:pt x="6562511" y="12584477"/>
                </a:cubicBezTo>
                <a:cubicBezTo>
                  <a:pt x="6560567" y="12576091"/>
                  <a:pt x="6553326" y="12571401"/>
                  <a:pt x="6544942" y="12572431"/>
                </a:cubicBezTo>
                <a:lnTo>
                  <a:pt x="6538311" y="12573231"/>
                </a:lnTo>
                <a:cubicBezTo>
                  <a:pt x="6530499" y="12574184"/>
                  <a:pt x="6524477" y="12583218"/>
                  <a:pt x="6526269" y="12590765"/>
                </a:cubicBezTo>
                <a:cubicBezTo>
                  <a:pt x="6528212" y="12599151"/>
                  <a:pt x="6535453" y="12603840"/>
                  <a:pt x="6543837" y="12602811"/>
                </a:cubicBezTo>
                <a:lnTo>
                  <a:pt x="6544523" y="12602734"/>
                </a:lnTo>
                <a:cubicBezTo>
                  <a:pt x="6545362" y="12607157"/>
                  <a:pt x="6547800" y="12611273"/>
                  <a:pt x="6552107" y="12612836"/>
                </a:cubicBezTo>
                <a:lnTo>
                  <a:pt x="6560567" y="12615962"/>
                </a:lnTo>
                <a:cubicBezTo>
                  <a:pt x="6560758" y="12616000"/>
                  <a:pt x="6560948" y="12615923"/>
                  <a:pt x="6561139" y="12615962"/>
                </a:cubicBezTo>
                <a:cubicBezTo>
                  <a:pt x="6559081" y="12618706"/>
                  <a:pt x="6557938" y="12622175"/>
                  <a:pt x="6557899" y="12625834"/>
                </a:cubicBezTo>
                <a:cubicBezTo>
                  <a:pt x="6556451" y="12625453"/>
                  <a:pt x="6555004" y="12625073"/>
                  <a:pt x="6553441" y="12625262"/>
                </a:cubicBezTo>
                <a:lnTo>
                  <a:pt x="6546809" y="12626062"/>
                </a:lnTo>
                <a:cubicBezTo>
                  <a:pt x="6538731" y="12627054"/>
                  <a:pt x="6532100" y="12633305"/>
                  <a:pt x="6532518" y="12641843"/>
                </a:cubicBezTo>
                <a:cubicBezTo>
                  <a:pt x="6532900" y="12649506"/>
                  <a:pt x="6540179" y="12657129"/>
                  <a:pt x="6548296" y="12656138"/>
                </a:cubicBezTo>
                <a:lnTo>
                  <a:pt x="6554927" y="12655337"/>
                </a:lnTo>
                <a:cubicBezTo>
                  <a:pt x="6560910" y="12654614"/>
                  <a:pt x="6566055" y="12650993"/>
                  <a:pt x="6568189" y="12645694"/>
                </a:cubicBezTo>
                <a:cubicBezTo>
                  <a:pt x="6570857" y="12646685"/>
                  <a:pt x="6573677" y="12647256"/>
                  <a:pt x="6576345" y="12646723"/>
                </a:cubicBezTo>
                <a:cubicBezTo>
                  <a:pt x="6584843" y="12645084"/>
                  <a:pt x="6589150" y="12637155"/>
                  <a:pt x="6588159" y="12629036"/>
                </a:cubicBezTo>
                <a:close/>
                <a:moveTo>
                  <a:pt x="6562015" y="12503132"/>
                </a:moveTo>
                <a:cubicBezTo>
                  <a:pt x="6562397" y="12503399"/>
                  <a:pt x="6562435" y="12503399"/>
                  <a:pt x="6562663" y="12503551"/>
                </a:cubicBezTo>
                <a:cubicBezTo>
                  <a:pt x="6562778" y="12503665"/>
                  <a:pt x="6562778" y="12503703"/>
                  <a:pt x="6562854" y="12503780"/>
                </a:cubicBezTo>
                <a:cubicBezTo>
                  <a:pt x="6562854" y="12503780"/>
                  <a:pt x="6562854" y="12503780"/>
                  <a:pt x="6562854" y="12503780"/>
                </a:cubicBezTo>
                <a:cubicBezTo>
                  <a:pt x="6563121" y="12504695"/>
                  <a:pt x="6563273" y="12505610"/>
                  <a:pt x="6563388" y="12506563"/>
                </a:cubicBezTo>
                <a:cubicBezTo>
                  <a:pt x="6564607" y="12514606"/>
                  <a:pt x="6574630" y="12519141"/>
                  <a:pt x="6581833" y="12517197"/>
                </a:cubicBezTo>
                <a:cubicBezTo>
                  <a:pt x="6590407" y="12514872"/>
                  <a:pt x="6593685" y="12506829"/>
                  <a:pt x="6592465" y="12498748"/>
                </a:cubicBezTo>
                <a:cubicBezTo>
                  <a:pt x="6591055" y="12489486"/>
                  <a:pt x="6585110" y="12482129"/>
                  <a:pt x="6577336" y="12477249"/>
                </a:cubicBezTo>
                <a:cubicBezTo>
                  <a:pt x="6570666" y="12473057"/>
                  <a:pt x="6560453" y="12475496"/>
                  <a:pt x="6556718" y="12482548"/>
                </a:cubicBezTo>
                <a:cubicBezTo>
                  <a:pt x="6552793" y="12489866"/>
                  <a:pt x="6554889" y="12498634"/>
                  <a:pt x="6562015" y="12503132"/>
                </a:cubicBezTo>
                <a:close/>
                <a:moveTo>
                  <a:pt x="6613692" y="12596369"/>
                </a:moveTo>
                <a:cubicBezTo>
                  <a:pt x="6620514" y="12593205"/>
                  <a:pt x="6623487" y="12583447"/>
                  <a:pt x="6619714" y="12577005"/>
                </a:cubicBezTo>
                <a:cubicBezTo>
                  <a:pt x="6617656" y="12573460"/>
                  <a:pt x="6614569" y="12571097"/>
                  <a:pt x="6611101" y="12570067"/>
                </a:cubicBezTo>
                <a:cubicBezTo>
                  <a:pt x="6608090" y="12567057"/>
                  <a:pt x="6604089" y="12565188"/>
                  <a:pt x="6599592" y="12565798"/>
                </a:cubicBezTo>
                <a:cubicBezTo>
                  <a:pt x="6591741" y="12566827"/>
                  <a:pt x="6584881" y="12573727"/>
                  <a:pt x="6585910" y="12582113"/>
                </a:cubicBezTo>
                <a:lnTo>
                  <a:pt x="6586711" y="12588746"/>
                </a:lnTo>
                <a:cubicBezTo>
                  <a:pt x="6587663" y="12596560"/>
                  <a:pt x="6594752" y="12603536"/>
                  <a:pt x="6603022" y="12602429"/>
                </a:cubicBezTo>
                <a:cubicBezTo>
                  <a:pt x="6607176" y="12601897"/>
                  <a:pt x="6610949" y="12599647"/>
                  <a:pt x="6613540" y="12596484"/>
                </a:cubicBezTo>
                <a:lnTo>
                  <a:pt x="6613692" y="12596369"/>
                </a:lnTo>
                <a:close/>
                <a:moveTo>
                  <a:pt x="6612473" y="12197043"/>
                </a:moveTo>
                <a:cubicBezTo>
                  <a:pt x="6611558" y="12197043"/>
                  <a:pt x="6610720" y="12196928"/>
                  <a:pt x="6609882" y="12196853"/>
                </a:cubicBezTo>
                <a:cubicBezTo>
                  <a:pt x="6609843" y="12196814"/>
                  <a:pt x="6609843" y="12196814"/>
                  <a:pt x="6609805" y="12196776"/>
                </a:cubicBezTo>
                <a:cubicBezTo>
                  <a:pt x="6609767" y="12196700"/>
                  <a:pt x="6609691" y="12196623"/>
                  <a:pt x="6609652" y="12196548"/>
                </a:cubicBezTo>
                <a:cubicBezTo>
                  <a:pt x="6609615" y="12196433"/>
                  <a:pt x="6609462" y="12196052"/>
                  <a:pt x="6609081" y="12195366"/>
                </a:cubicBezTo>
                <a:cubicBezTo>
                  <a:pt x="6605803" y="12188314"/>
                  <a:pt x="6597382" y="12184807"/>
                  <a:pt x="6590178" y="12187971"/>
                </a:cubicBezTo>
                <a:cubicBezTo>
                  <a:pt x="6583167" y="12191058"/>
                  <a:pt x="6579508" y="12199826"/>
                  <a:pt x="6582785" y="12206878"/>
                </a:cubicBezTo>
                <a:cubicBezTo>
                  <a:pt x="6587702" y="12217474"/>
                  <a:pt x="6597076" y="12225441"/>
                  <a:pt x="6609157" y="12225555"/>
                </a:cubicBezTo>
                <a:cubicBezTo>
                  <a:pt x="6616665" y="12225632"/>
                  <a:pt x="6624477" y="12221286"/>
                  <a:pt x="6625087" y="12212938"/>
                </a:cubicBezTo>
                <a:cubicBezTo>
                  <a:pt x="6625582" y="12205887"/>
                  <a:pt x="6620514" y="12197119"/>
                  <a:pt x="6612473" y="12197043"/>
                </a:cubicBezTo>
                <a:close/>
                <a:moveTo>
                  <a:pt x="6616208" y="12075294"/>
                </a:moveTo>
                <a:cubicBezTo>
                  <a:pt x="6617617" y="12082917"/>
                  <a:pt x="6626955" y="12087186"/>
                  <a:pt x="6633929" y="12085204"/>
                </a:cubicBezTo>
                <a:cubicBezTo>
                  <a:pt x="6641970" y="12082955"/>
                  <a:pt x="6645286" y="12075141"/>
                  <a:pt x="6643837" y="12067479"/>
                </a:cubicBezTo>
                <a:lnTo>
                  <a:pt x="6642656" y="12061189"/>
                </a:lnTo>
                <a:cubicBezTo>
                  <a:pt x="6641207" y="12053566"/>
                  <a:pt x="6631909" y="12049297"/>
                  <a:pt x="6624935" y="12051279"/>
                </a:cubicBezTo>
                <a:cubicBezTo>
                  <a:pt x="6616932" y="12053566"/>
                  <a:pt x="6613578" y="12061380"/>
                  <a:pt x="6615026" y="12069004"/>
                </a:cubicBezTo>
                <a:lnTo>
                  <a:pt x="6616208" y="12075294"/>
                </a:lnTo>
                <a:close/>
                <a:moveTo>
                  <a:pt x="6609919" y="12441609"/>
                </a:moveTo>
                <a:cubicBezTo>
                  <a:pt x="6617656" y="12458343"/>
                  <a:pt x="6643837" y="12446603"/>
                  <a:pt x="6636101" y="12429792"/>
                </a:cubicBezTo>
                <a:cubicBezTo>
                  <a:pt x="6628365" y="12413020"/>
                  <a:pt x="6602145" y="12424799"/>
                  <a:pt x="6609919" y="12441609"/>
                </a:cubicBezTo>
                <a:close/>
                <a:moveTo>
                  <a:pt x="6607290" y="12476335"/>
                </a:moveTo>
                <a:cubicBezTo>
                  <a:pt x="6600468" y="12479499"/>
                  <a:pt x="6596124" y="12487847"/>
                  <a:pt x="6599477" y="12495089"/>
                </a:cubicBezTo>
                <a:cubicBezTo>
                  <a:pt x="6602641" y="12501912"/>
                  <a:pt x="6610949" y="12506258"/>
                  <a:pt x="6618227" y="12502903"/>
                </a:cubicBezTo>
                <a:lnTo>
                  <a:pt x="6629813" y="12497567"/>
                </a:lnTo>
                <a:cubicBezTo>
                  <a:pt x="6636596" y="12494403"/>
                  <a:pt x="6640979" y="12486017"/>
                  <a:pt x="6637587" y="12478813"/>
                </a:cubicBezTo>
                <a:cubicBezTo>
                  <a:pt x="6634424" y="12471989"/>
                  <a:pt x="6626116" y="12467644"/>
                  <a:pt x="6618837" y="12470998"/>
                </a:cubicBezTo>
                <a:lnTo>
                  <a:pt x="6607290" y="12476335"/>
                </a:lnTo>
                <a:close/>
                <a:moveTo>
                  <a:pt x="6645857" y="12598733"/>
                </a:moveTo>
                <a:lnTo>
                  <a:pt x="6643189" y="12592938"/>
                </a:lnTo>
                <a:cubicBezTo>
                  <a:pt x="6640026" y="12586116"/>
                  <a:pt x="6629813" y="12583599"/>
                  <a:pt x="6623639" y="12587487"/>
                </a:cubicBezTo>
                <a:cubicBezTo>
                  <a:pt x="6616589" y="12591909"/>
                  <a:pt x="6614835" y="12599724"/>
                  <a:pt x="6618189" y="12607042"/>
                </a:cubicBezTo>
                <a:lnTo>
                  <a:pt x="6620857" y="12612836"/>
                </a:lnTo>
                <a:cubicBezTo>
                  <a:pt x="6624020" y="12619659"/>
                  <a:pt x="6634233" y="12622175"/>
                  <a:pt x="6640407" y="12618287"/>
                </a:cubicBezTo>
                <a:cubicBezTo>
                  <a:pt x="6647458" y="12613866"/>
                  <a:pt x="6649211" y="12606013"/>
                  <a:pt x="6645857" y="12598733"/>
                </a:cubicBezTo>
                <a:close/>
                <a:moveTo>
                  <a:pt x="6679736" y="12570144"/>
                </a:moveTo>
                <a:cubicBezTo>
                  <a:pt x="6672000" y="12553410"/>
                  <a:pt x="6647496" y="12568390"/>
                  <a:pt x="6655156" y="12585009"/>
                </a:cubicBezTo>
                <a:cubicBezTo>
                  <a:pt x="6662892" y="12601743"/>
                  <a:pt x="6687397" y="12586764"/>
                  <a:pt x="6679736" y="12570144"/>
                </a:cubicBezTo>
                <a:close/>
                <a:moveTo>
                  <a:pt x="6690483" y="12502141"/>
                </a:moveTo>
                <a:lnTo>
                  <a:pt x="6687816" y="12496347"/>
                </a:lnTo>
                <a:cubicBezTo>
                  <a:pt x="6685034" y="12490286"/>
                  <a:pt x="6677259" y="12488418"/>
                  <a:pt x="6671124" y="12490248"/>
                </a:cubicBezTo>
                <a:cubicBezTo>
                  <a:pt x="6661901" y="12490514"/>
                  <a:pt x="6652679" y="12499282"/>
                  <a:pt x="6657709" y="12510184"/>
                </a:cubicBezTo>
                <a:cubicBezTo>
                  <a:pt x="6659729" y="12514606"/>
                  <a:pt x="6663083" y="12516931"/>
                  <a:pt x="6666703" y="12517807"/>
                </a:cubicBezTo>
                <a:cubicBezTo>
                  <a:pt x="6670552" y="12523715"/>
                  <a:pt x="6679584" y="12525202"/>
                  <a:pt x="6685415" y="12521771"/>
                </a:cubicBezTo>
                <a:cubicBezTo>
                  <a:pt x="6692617" y="12517541"/>
                  <a:pt x="6693761" y="12509193"/>
                  <a:pt x="6690483" y="12502141"/>
                </a:cubicBezTo>
                <a:close/>
                <a:moveTo>
                  <a:pt x="6695628" y="12315552"/>
                </a:moveTo>
                <a:cubicBezTo>
                  <a:pt x="6691627" y="12307547"/>
                  <a:pt x="6684081" y="12302630"/>
                  <a:pt x="6675621" y="12300457"/>
                </a:cubicBezTo>
                <a:cubicBezTo>
                  <a:pt x="6668342" y="12298590"/>
                  <a:pt x="6659805" y="12303812"/>
                  <a:pt x="6658433" y="12311283"/>
                </a:cubicBezTo>
                <a:cubicBezTo>
                  <a:pt x="6657023" y="12319136"/>
                  <a:pt x="6661482" y="12326454"/>
                  <a:pt x="6669257" y="12328475"/>
                </a:cubicBezTo>
                <a:cubicBezTo>
                  <a:pt x="6669676" y="12328589"/>
                  <a:pt x="6669714" y="12328589"/>
                  <a:pt x="6669942" y="12328627"/>
                </a:cubicBezTo>
                <a:cubicBezTo>
                  <a:pt x="6670057" y="12328703"/>
                  <a:pt x="6670094" y="12328703"/>
                  <a:pt x="6670209" y="12328780"/>
                </a:cubicBezTo>
                <a:lnTo>
                  <a:pt x="6670209" y="12328780"/>
                </a:lnTo>
                <a:cubicBezTo>
                  <a:pt x="6670704" y="12329541"/>
                  <a:pt x="6671124" y="12330342"/>
                  <a:pt x="6671505" y="12331142"/>
                </a:cubicBezTo>
                <a:cubicBezTo>
                  <a:pt x="6674973" y="12338080"/>
                  <a:pt x="6685377" y="12339262"/>
                  <a:pt x="6691360" y="12335374"/>
                </a:cubicBezTo>
                <a:cubicBezTo>
                  <a:pt x="6698487" y="12330800"/>
                  <a:pt x="6699096" y="12322528"/>
                  <a:pt x="6695628" y="12315552"/>
                </a:cubicBezTo>
                <a:close/>
                <a:moveTo>
                  <a:pt x="6693532" y="12402118"/>
                </a:moveTo>
                <a:cubicBezTo>
                  <a:pt x="6689302" y="12395066"/>
                  <a:pt x="6681375" y="12392932"/>
                  <a:pt x="6674058" y="12396325"/>
                </a:cubicBezTo>
                <a:lnTo>
                  <a:pt x="6668266" y="12398994"/>
                </a:lnTo>
                <a:cubicBezTo>
                  <a:pt x="6661444" y="12402157"/>
                  <a:pt x="6658662" y="12412106"/>
                  <a:pt x="6662473" y="12418472"/>
                </a:cubicBezTo>
                <a:cubicBezTo>
                  <a:pt x="6666703" y="12425485"/>
                  <a:pt x="6674630" y="12427658"/>
                  <a:pt x="6681947" y="12424266"/>
                </a:cubicBezTo>
                <a:lnTo>
                  <a:pt x="6687740" y="12421597"/>
                </a:lnTo>
                <a:cubicBezTo>
                  <a:pt x="6694561" y="12418395"/>
                  <a:pt x="6697381" y="12408485"/>
                  <a:pt x="6693532" y="12402118"/>
                </a:cubicBezTo>
                <a:close/>
                <a:moveTo>
                  <a:pt x="6729851" y="12435053"/>
                </a:moveTo>
                <a:lnTo>
                  <a:pt x="6727183" y="12429259"/>
                </a:lnTo>
                <a:cubicBezTo>
                  <a:pt x="6723944" y="12422207"/>
                  <a:pt x="6714035" y="12420149"/>
                  <a:pt x="6707633" y="12423732"/>
                </a:cubicBezTo>
                <a:cubicBezTo>
                  <a:pt x="6701192" y="12427353"/>
                  <a:pt x="6699439" y="12434482"/>
                  <a:pt x="6701497" y="12441038"/>
                </a:cubicBezTo>
                <a:cubicBezTo>
                  <a:pt x="6700049" y="12441113"/>
                  <a:pt x="6698639" y="12441190"/>
                  <a:pt x="6697267" y="12441838"/>
                </a:cubicBezTo>
                <a:lnTo>
                  <a:pt x="6691474" y="12444506"/>
                </a:lnTo>
                <a:cubicBezTo>
                  <a:pt x="6684424" y="12447746"/>
                  <a:pt x="6680232" y="12455369"/>
                  <a:pt x="6683090" y="12462994"/>
                </a:cubicBezTo>
                <a:cubicBezTo>
                  <a:pt x="6685682" y="12469855"/>
                  <a:pt x="6694523" y="12474619"/>
                  <a:pt x="6701573" y="12471341"/>
                </a:cubicBezTo>
                <a:lnTo>
                  <a:pt x="6707366" y="12468673"/>
                </a:lnTo>
                <a:cubicBezTo>
                  <a:pt x="6712587" y="12466272"/>
                  <a:pt x="6716207" y="12461468"/>
                  <a:pt x="6716588" y="12456017"/>
                </a:cubicBezTo>
                <a:cubicBezTo>
                  <a:pt x="6719294" y="12456133"/>
                  <a:pt x="6722000" y="12455865"/>
                  <a:pt x="6724287" y="12454569"/>
                </a:cubicBezTo>
                <a:cubicBezTo>
                  <a:pt x="6731527" y="12450605"/>
                  <a:pt x="6733090" y="12442143"/>
                  <a:pt x="6729851" y="12435053"/>
                </a:cubicBezTo>
                <a:close/>
                <a:moveTo>
                  <a:pt x="6691322" y="12056501"/>
                </a:moveTo>
                <a:cubicBezTo>
                  <a:pt x="6691322" y="12057683"/>
                  <a:pt x="6691169" y="12058827"/>
                  <a:pt x="6691131" y="12059970"/>
                </a:cubicBezTo>
                <a:cubicBezTo>
                  <a:pt x="6691093" y="12060161"/>
                  <a:pt x="6691093" y="12060236"/>
                  <a:pt x="6691093" y="12060389"/>
                </a:cubicBezTo>
                <a:cubicBezTo>
                  <a:pt x="6691017" y="12060770"/>
                  <a:pt x="6690903" y="12061114"/>
                  <a:pt x="6690789" y="12061495"/>
                </a:cubicBezTo>
                <a:cubicBezTo>
                  <a:pt x="6685834" y="12066717"/>
                  <a:pt x="6685987" y="12075599"/>
                  <a:pt x="6690826" y="12080782"/>
                </a:cubicBezTo>
                <a:cubicBezTo>
                  <a:pt x="6696352" y="12086690"/>
                  <a:pt x="6705194" y="12086500"/>
                  <a:pt x="6711139" y="12081469"/>
                </a:cubicBezTo>
                <a:cubicBezTo>
                  <a:pt x="6711748" y="12080935"/>
                  <a:pt x="6712168" y="12080287"/>
                  <a:pt x="6712739" y="12079715"/>
                </a:cubicBezTo>
                <a:cubicBezTo>
                  <a:pt x="6716627" y="12081964"/>
                  <a:pt x="6721619" y="12082421"/>
                  <a:pt x="6725659" y="12080668"/>
                </a:cubicBezTo>
                <a:cubicBezTo>
                  <a:pt x="6723410" y="12083108"/>
                  <a:pt x="6722229" y="12086615"/>
                  <a:pt x="6723105" y="12091150"/>
                </a:cubicBezTo>
                <a:cubicBezTo>
                  <a:pt x="6726459" y="12109104"/>
                  <a:pt x="6755156" y="12107389"/>
                  <a:pt x="6751726" y="12089245"/>
                </a:cubicBezTo>
                <a:cubicBezTo>
                  <a:pt x="6749592" y="12077772"/>
                  <a:pt x="6737092" y="12074378"/>
                  <a:pt x="6729241" y="12078114"/>
                </a:cubicBezTo>
                <a:cubicBezTo>
                  <a:pt x="6734195" y="12073730"/>
                  <a:pt x="6735719" y="12067136"/>
                  <a:pt x="6732861" y="12060770"/>
                </a:cubicBezTo>
                <a:cubicBezTo>
                  <a:pt x="6729203" y="12052537"/>
                  <a:pt x="6723753" y="12043160"/>
                  <a:pt x="6714950" y="12039653"/>
                </a:cubicBezTo>
                <a:cubicBezTo>
                  <a:pt x="6713959" y="12038929"/>
                  <a:pt x="6712930" y="12038319"/>
                  <a:pt x="6711787" y="12037785"/>
                </a:cubicBezTo>
                <a:cubicBezTo>
                  <a:pt x="6706337" y="12035269"/>
                  <a:pt x="6700011" y="12035994"/>
                  <a:pt x="6695514" y="12040225"/>
                </a:cubicBezTo>
                <a:cubicBezTo>
                  <a:pt x="6691017" y="12044455"/>
                  <a:pt x="6690979" y="12049449"/>
                  <a:pt x="6691398" y="12055091"/>
                </a:cubicBezTo>
                <a:cubicBezTo>
                  <a:pt x="6691093" y="12050707"/>
                  <a:pt x="6691360" y="12055624"/>
                  <a:pt x="6691322" y="12056501"/>
                </a:cubicBezTo>
                <a:close/>
                <a:moveTo>
                  <a:pt x="6762511" y="12204819"/>
                </a:moveTo>
                <a:cubicBezTo>
                  <a:pt x="6760033" y="12203142"/>
                  <a:pt x="6757557" y="12201427"/>
                  <a:pt x="6755080" y="12199711"/>
                </a:cubicBezTo>
                <a:cubicBezTo>
                  <a:pt x="6748677" y="12195328"/>
                  <a:pt x="6739416" y="12197387"/>
                  <a:pt x="6735186" y="12203790"/>
                </a:cubicBezTo>
                <a:cubicBezTo>
                  <a:pt x="6730842" y="12210384"/>
                  <a:pt x="6732824" y="12219304"/>
                  <a:pt x="6739264" y="12223687"/>
                </a:cubicBezTo>
                <a:cubicBezTo>
                  <a:pt x="6741741" y="12225364"/>
                  <a:pt x="6744218" y="12227080"/>
                  <a:pt x="6746695" y="12228795"/>
                </a:cubicBezTo>
                <a:cubicBezTo>
                  <a:pt x="6753098" y="12233179"/>
                  <a:pt x="6762358" y="12231120"/>
                  <a:pt x="6766589" y="12224716"/>
                </a:cubicBezTo>
                <a:cubicBezTo>
                  <a:pt x="6770933" y="12218122"/>
                  <a:pt x="6768951" y="12209203"/>
                  <a:pt x="6762511" y="12204819"/>
                </a:cubicBezTo>
                <a:close/>
                <a:moveTo>
                  <a:pt x="6767656" y="12258413"/>
                </a:moveTo>
                <a:lnTo>
                  <a:pt x="6764988" y="12252619"/>
                </a:lnTo>
                <a:cubicBezTo>
                  <a:pt x="6761749" y="12245567"/>
                  <a:pt x="6755041" y="12240727"/>
                  <a:pt x="6746962" y="12243242"/>
                </a:cubicBezTo>
                <a:cubicBezTo>
                  <a:pt x="6740293" y="12245339"/>
                  <a:pt x="6734310" y="12254182"/>
                  <a:pt x="6737587" y="12261272"/>
                </a:cubicBezTo>
                <a:lnTo>
                  <a:pt x="6740255" y="12267066"/>
                </a:lnTo>
                <a:cubicBezTo>
                  <a:pt x="6743494" y="12274118"/>
                  <a:pt x="6750164" y="12278959"/>
                  <a:pt x="6758242" y="12276443"/>
                </a:cubicBezTo>
                <a:cubicBezTo>
                  <a:pt x="6764912" y="12274346"/>
                  <a:pt x="6770895" y="12265503"/>
                  <a:pt x="6767656" y="12258413"/>
                </a:cubicBezTo>
                <a:close/>
                <a:moveTo>
                  <a:pt x="6763273" y="12150424"/>
                </a:moveTo>
                <a:cubicBezTo>
                  <a:pt x="6759881" y="12132280"/>
                  <a:pt x="6731566" y="12137159"/>
                  <a:pt x="6734995" y="12155380"/>
                </a:cubicBezTo>
                <a:cubicBezTo>
                  <a:pt x="6738387" y="12173524"/>
                  <a:pt x="6766703" y="12168644"/>
                  <a:pt x="6763273" y="12150424"/>
                </a:cubicBezTo>
                <a:close/>
                <a:moveTo>
                  <a:pt x="6743151" y="12387748"/>
                </a:moveTo>
                <a:lnTo>
                  <a:pt x="6740483" y="12381954"/>
                </a:lnTo>
                <a:cubicBezTo>
                  <a:pt x="6737320" y="12375131"/>
                  <a:pt x="6728860" y="12370862"/>
                  <a:pt x="6721695" y="12374293"/>
                </a:cubicBezTo>
                <a:cubicBezTo>
                  <a:pt x="6714874" y="12377532"/>
                  <a:pt x="6710644" y="12385804"/>
                  <a:pt x="6714035" y="12393084"/>
                </a:cubicBezTo>
                <a:lnTo>
                  <a:pt x="6716703" y="12398878"/>
                </a:lnTo>
                <a:cubicBezTo>
                  <a:pt x="6719828" y="12405664"/>
                  <a:pt x="6728326" y="12409933"/>
                  <a:pt x="6735491" y="12406541"/>
                </a:cubicBezTo>
                <a:cubicBezTo>
                  <a:pt x="6742313" y="12403300"/>
                  <a:pt x="6746543" y="12395066"/>
                  <a:pt x="6743151" y="12387748"/>
                </a:cubicBezTo>
                <a:close/>
                <a:moveTo>
                  <a:pt x="6745742" y="12347076"/>
                </a:moveTo>
                <a:lnTo>
                  <a:pt x="6754203" y="12350201"/>
                </a:lnTo>
                <a:cubicBezTo>
                  <a:pt x="6761482" y="12352870"/>
                  <a:pt x="6769828" y="12350621"/>
                  <a:pt x="6773258" y="12343188"/>
                </a:cubicBezTo>
                <a:cubicBezTo>
                  <a:pt x="6773829" y="12341969"/>
                  <a:pt x="6774096" y="12340672"/>
                  <a:pt x="6774287" y="12339300"/>
                </a:cubicBezTo>
                <a:cubicBezTo>
                  <a:pt x="6774744" y="12339148"/>
                  <a:pt x="6775163" y="12339033"/>
                  <a:pt x="6775621" y="12338843"/>
                </a:cubicBezTo>
                <a:lnTo>
                  <a:pt x="6781413" y="12336174"/>
                </a:lnTo>
                <a:cubicBezTo>
                  <a:pt x="6788235" y="12333010"/>
                  <a:pt x="6791436" y="12323481"/>
                  <a:pt x="6787739" y="12316886"/>
                </a:cubicBezTo>
                <a:cubicBezTo>
                  <a:pt x="6783776" y="12309873"/>
                  <a:pt x="6775773" y="12307204"/>
                  <a:pt x="6768456" y="12310559"/>
                </a:cubicBezTo>
                <a:lnTo>
                  <a:pt x="6762663" y="12313228"/>
                </a:lnTo>
                <a:cubicBezTo>
                  <a:pt x="6759615" y="12314638"/>
                  <a:pt x="6757328" y="12317382"/>
                  <a:pt x="6756032" y="12320508"/>
                </a:cubicBezTo>
                <a:cubicBezTo>
                  <a:pt x="6749210" y="12318793"/>
                  <a:pt x="6741893" y="12321194"/>
                  <a:pt x="6738768" y="12328016"/>
                </a:cubicBezTo>
                <a:cubicBezTo>
                  <a:pt x="6735643" y="12334649"/>
                  <a:pt x="6738426" y="12344408"/>
                  <a:pt x="6745742" y="12347076"/>
                </a:cubicBezTo>
                <a:close/>
                <a:moveTo>
                  <a:pt x="6932594" y="12336556"/>
                </a:moveTo>
                <a:lnTo>
                  <a:pt x="6935834" y="12335069"/>
                </a:lnTo>
                <a:cubicBezTo>
                  <a:pt x="6942884" y="12331828"/>
                  <a:pt x="6945209" y="12322185"/>
                  <a:pt x="6941703" y="12315629"/>
                </a:cubicBezTo>
                <a:cubicBezTo>
                  <a:pt x="6937853" y="12308463"/>
                  <a:pt x="6929317" y="12306518"/>
                  <a:pt x="6922267" y="12309759"/>
                </a:cubicBezTo>
                <a:lnTo>
                  <a:pt x="6910681" y="12315095"/>
                </a:lnTo>
                <a:cubicBezTo>
                  <a:pt x="6908014" y="12316315"/>
                  <a:pt x="6906299" y="12318602"/>
                  <a:pt x="6905041" y="12321117"/>
                </a:cubicBezTo>
                <a:cubicBezTo>
                  <a:pt x="6899897" y="12321308"/>
                  <a:pt x="6895095" y="12323710"/>
                  <a:pt x="6892617" y="12328894"/>
                </a:cubicBezTo>
                <a:cubicBezTo>
                  <a:pt x="6889531" y="12335411"/>
                  <a:pt x="6892122" y="12345322"/>
                  <a:pt x="6899439" y="12348029"/>
                </a:cubicBezTo>
                <a:lnTo>
                  <a:pt x="6907899" y="12351155"/>
                </a:lnTo>
                <a:cubicBezTo>
                  <a:pt x="6908204" y="12351269"/>
                  <a:pt x="6908547" y="12351231"/>
                  <a:pt x="6908852" y="12351346"/>
                </a:cubicBezTo>
                <a:cubicBezTo>
                  <a:pt x="6908052" y="12355996"/>
                  <a:pt x="6909233" y="12361103"/>
                  <a:pt x="6912472" y="12364343"/>
                </a:cubicBezTo>
                <a:cubicBezTo>
                  <a:pt x="6917236" y="12369146"/>
                  <a:pt x="6923829" y="12369337"/>
                  <a:pt x="6929355" y="12366478"/>
                </a:cubicBezTo>
                <a:cubicBezTo>
                  <a:pt x="6933700" y="12369299"/>
                  <a:pt x="6939073" y="12369985"/>
                  <a:pt x="6944104" y="12367089"/>
                </a:cubicBezTo>
                <a:cubicBezTo>
                  <a:pt x="6950354" y="12363504"/>
                  <a:pt x="6953860" y="12353823"/>
                  <a:pt x="6949363" y="12347495"/>
                </a:cubicBezTo>
                <a:cubicBezTo>
                  <a:pt x="6945285" y="12341740"/>
                  <a:pt x="6939797" y="12337318"/>
                  <a:pt x="6932594" y="12336556"/>
                </a:cubicBezTo>
                <a:close/>
                <a:moveTo>
                  <a:pt x="6928402" y="12378105"/>
                </a:moveTo>
                <a:cubicBezTo>
                  <a:pt x="6920666" y="12361333"/>
                  <a:pt x="6895285" y="12374788"/>
                  <a:pt x="6903021" y="12391522"/>
                </a:cubicBezTo>
                <a:cubicBezTo>
                  <a:pt x="6910796" y="12408294"/>
                  <a:pt x="6936139" y="12394838"/>
                  <a:pt x="6928402" y="12378105"/>
                </a:cubicBezTo>
                <a:close/>
                <a:moveTo>
                  <a:pt x="6923143" y="12237677"/>
                </a:moveTo>
                <a:lnTo>
                  <a:pt x="6914683" y="12234551"/>
                </a:lnTo>
                <a:cubicBezTo>
                  <a:pt x="6908890" y="12232416"/>
                  <a:pt x="6902449" y="12233370"/>
                  <a:pt x="6898296" y="12237601"/>
                </a:cubicBezTo>
                <a:cubicBezTo>
                  <a:pt x="6895895" y="12237867"/>
                  <a:pt x="6893456" y="12238515"/>
                  <a:pt x="6891131" y="12239774"/>
                </a:cubicBezTo>
                <a:cubicBezTo>
                  <a:pt x="6884538" y="12243318"/>
                  <a:pt x="6880232" y="12251475"/>
                  <a:pt x="6883928" y="12258756"/>
                </a:cubicBezTo>
                <a:cubicBezTo>
                  <a:pt x="6886291" y="12263483"/>
                  <a:pt x="6891436" y="12267028"/>
                  <a:pt x="6896733" y="12267295"/>
                </a:cubicBezTo>
                <a:cubicBezTo>
                  <a:pt x="6900887" y="12270382"/>
                  <a:pt x="6906756" y="12271411"/>
                  <a:pt x="6911368" y="12269086"/>
                </a:cubicBezTo>
                <a:cubicBezTo>
                  <a:pt x="6913539" y="12268019"/>
                  <a:pt x="6915178" y="12266456"/>
                  <a:pt x="6916512" y="12264741"/>
                </a:cubicBezTo>
                <a:cubicBezTo>
                  <a:pt x="6922076" y="12264931"/>
                  <a:pt x="6927412" y="12262378"/>
                  <a:pt x="6930041" y="12256774"/>
                </a:cubicBezTo>
                <a:cubicBezTo>
                  <a:pt x="6933090" y="12250218"/>
                  <a:pt x="6930460" y="12240383"/>
                  <a:pt x="6923143" y="12237677"/>
                </a:cubicBezTo>
                <a:close/>
                <a:moveTo>
                  <a:pt x="6921352" y="12141162"/>
                </a:moveTo>
                <a:cubicBezTo>
                  <a:pt x="6918608" y="12133195"/>
                  <a:pt x="6911444" y="12129993"/>
                  <a:pt x="6903517" y="12131480"/>
                </a:cubicBezTo>
                <a:lnTo>
                  <a:pt x="6897229" y="12132661"/>
                </a:lnTo>
                <a:cubicBezTo>
                  <a:pt x="6889835" y="12134072"/>
                  <a:pt x="6885186" y="12143677"/>
                  <a:pt x="6887511" y="12150501"/>
                </a:cubicBezTo>
                <a:cubicBezTo>
                  <a:pt x="6890255" y="12158467"/>
                  <a:pt x="6897419" y="12161708"/>
                  <a:pt x="6905346" y="12160221"/>
                </a:cubicBezTo>
                <a:lnTo>
                  <a:pt x="6911634" y="12159039"/>
                </a:lnTo>
                <a:cubicBezTo>
                  <a:pt x="6919066" y="12157629"/>
                  <a:pt x="6923715" y="12148023"/>
                  <a:pt x="6921352" y="12141162"/>
                </a:cubicBezTo>
                <a:close/>
                <a:moveTo>
                  <a:pt x="6920095" y="12064773"/>
                </a:moveTo>
                <a:lnTo>
                  <a:pt x="6918913" y="12058483"/>
                </a:lnTo>
                <a:cubicBezTo>
                  <a:pt x="6917541" y="12051127"/>
                  <a:pt x="6909424" y="12045409"/>
                  <a:pt x="6901992" y="12047276"/>
                </a:cubicBezTo>
                <a:cubicBezTo>
                  <a:pt x="6894332" y="12049183"/>
                  <a:pt x="6889302" y="12056310"/>
                  <a:pt x="6890788" y="12064201"/>
                </a:cubicBezTo>
                <a:lnTo>
                  <a:pt x="6891970" y="12070491"/>
                </a:lnTo>
                <a:cubicBezTo>
                  <a:pt x="6893341" y="12077847"/>
                  <a:pt x="6901459" y="12083565"/>
                  <a:pt x="6908890" y="12081698"/>
                </a:cubicBezTo>
                <a:cubicBezTo>
                  <a:pt x="6916550" y="12079791"/>
                  <a:pt x="6921581" y="12072664"/>
                  <a:pt x="6920095" y="12064773"/>
                </a:cubicBezTo>
                <a:close/>
                <a:moveTo>
                  <a:pt x="6897457" y="11978473"/>
                </a:moveTo>
                <a:cubicBezTo>
                  <a:pt x="6894066" y="11960291"/>
                  <a:pt x="6865788" y="11965323"/>
                  <a:pt x="6869180" y="11983505"/>
                </a:cubicBezTo>
                <a:cubicBezTo>
                  <a:pt x="6872572" y="12001688"/>
                  <a:pt x="6900849" y="11996655"/>
                  <a:pt x="6897457" y="11978473"/>
                </a:cubicBezTo>
                <a:close/>
                <a:moveTo>
                  <a:pt x="6848067" y="12141658"/>
                </a:moveTo>
                <a:cubicBezTo>
                  <a:pt x="6842961" y="12135482"/>
                  <a:pt x="6836444" y="12130146"/>
                  <a:pt x="6829622" y="12130489"/>
                </a:cubicBezTo>
                <a:cubicBezTo>
                  <a:pt x="6819942" y="12131022"/>
                  <a:pt x="6807861" y="12136245"/>
                  <a:pt x="6803098" y="12145088"/>
                </a:cubicBezTo>
                <a:cubicBezTo>
                  <a:pt x="6793875" y="12139866"/>
                  <a:pt x="6778746" y="12146307"/>
                  <a:pt x="6781299" y="12159916"/>
                </a:cubicBezTo>
                <a:cubicBezTo>
                  <a:pt x="6783395" y="12171122"/>
                  <a:pt x="6794980" y="12173372"/>
                  <a:pt x="6802717" y="12169140"/>
                </a:cubicBezTo>
                <a:cubicBezTo>
                  <a:pt x="6802755" y="12169331"/>
                  <a:pt x="6802793" y="12169521"/>
                  <a:pt x="6802831" y="12169712"/>
                </a:cubicBezTo>
                <a:cubicBezTo>
                  <a:pt x="6799363" y="12173029"/>
                  <a:pt x="6797648" y="12177869"/>
                  <a:pt x="6798639" y="12183092"/>
                </a:cubicBezTo>
                <a:lnTo>
                  <a:pt x="6801002" y="12195632"/>
                </a:lnTo>
                <a:cubicBezTo>
                  <a:pt x="6802031" y="12201083"/>
                  <a:pt x="6806909" y="12205391"/>
                  <a:pt x="6812320" y="12206573"/>
                </a:cubicBezTo>
                <a:cubicBezTo>
                  <a:pt x="6805499" y="12208783"/>
                  <a:pt x="6800620" y="12215111"/>
                  <a:pt x="6804469" y="12223421"/>
                </a:cubicBezTo>
                <a:cubicBezTo>
                  <a:pt x="6805003" y="12224602"/>
                  <a:pt x="6805880" y="12225250"/>
                  <a:pt x="6806604" y="12226203"/>
                </a:cubicBezTo>
                <a:cubicBezTo>
                  <a:pt x="6805880" y="12227042"/>
                  <a:pt x="6805079" y="12227767"/>
                  <a:pt x="6804546" y="12228833"/>
                </a:cubicBezTo>
                <a:cubicBezTo>
                  <a:pt x="6801383" y="12235199"/>
                  <a:pt x="6803669" y="12245415"/>
                  <a:pt x="6810949" y="12248083"/>
                </a:cubicBezTo>
                <a:lnTo>
                  <a:pt x="6819409" y="12251209"/>
                </a:lnTo>
                <a:cubicBezTo>
                  <a:pt x="6820361" y="12251552"/>
                  <a:pt x="6821314" y="12251628"/>
                  <a:pt x="6822267" y="12251818"/>
                </a:cubicBezTo>
                <a:cubicBezTo>
                  <a:pt x="6820514" y="12253230"/>
                  <a:pt x="6818647" y="12254601"/>
                  <a:pt x="6817732" y="12256851"/>
                </a:cubicBezTo>
                <a:cubicBezTo>
                  <a:pt x="6814874" y="12263864"/>
                  <a:pt x="6818303" y="12272860"/>
                  <a:pt x="6825621" y="12275567"/>
                </a:cubicBezTo>
                <a:lnTo>
                  <a:pt x="6834081" y="12278692"/>
                </a:lnTo>
                <a:cubicBezTo>
                  <a:pt x="6841360" y="12281360"/>
                  <a:pt x="6849782" y="12278158"/>
                  <a:pt x="6852793" y="12270802"/>
                </a:cubicBezTo>
                <a:cubicBezTo>
                  <a:pt x="6855651" y="12263787"/>
                  <a:pt x="6852221" y="12254792"/>
                  <a:pt x="6844904" y="12252086"/>
                </a:cubicBezTo>
                <a:lnTo>
                  <a:pt x="6839340" y="12250027"/>
                </a:lnTo>
                <a:cubicBezTo>
                  <a:pt x="6849020" y="12250904"/>
                  <a:pt x="6859119" y="12243509"/>
                  <a:pt x="6854051" y="12232493"/>
                </a:cubicBezTo>
                <a:cubicBezTo>
                  <a:pt x="6849744" y="12223154"/>
                  <a:pt x="6839226" y="12221896"/>
                  <a:pt x="6832175" y="12225480"/>
                </a:cubicBezTo>
                <a:lnTo>
                  <a:pt x="6831756" y="12225326"/>
                </a:lnTo>
                <a:cubicBezTo>
                  <a:pt x="6833357" y="12222429"/>
                  <a:pt x="6833700" y="12218808"/>
                  <a:pt x="6831756" y="12214653"/>
                </a:cubicBezTo>
                <a:cubicBezTo>
                  <a:pt x="6829127" y="12208974"/>
                  <a:pt x="6824173" y="12206421"/>
                  <a:pt x="6819104" y="12205962"/>
                </a:cubicBezTo>
                <a:cubicBezTo>
                  <a:pt x="6820971" y="12205277"/>
                  <a:pt x="6822724" y="12204476"/>
                  <a:pt x="6824173" y="12203256"/>
                </a:cubicBezTo>
                <a:cubicBezTo>
                  <a:pt x="6827869" y="12205314"/>
                  <a:pt x="6832099" y="12206496"/>
                  <a:pt x="6836863" y="12206458"/>
                </a:cubicBezTo>
                <a:cubicBezTo>
                  <a:pt x="6844332" y="12206421"/>
                  <a:pt x="6850468" y="12203027"/>
                  <a:pt x="6854889" y="12197996"/>
                </a:cubicBezTo>
                <a:cubicBezTo>
                  <a:pt x="6856870" y="12198606"/>
                  <a:pt x="6859004" y="12198796"/>
                  <a:pt x="6861253" y="12198415"/>
                </a:cubicBezTo>
                <a:lnTo>
                  <a:pt x="6867541" y="12197233"/>
                </a:lnTo>
                <a:cubicBezTo>
                  <a:pt x="6869256" y="12196891"/>
                  <a:pt x="6870895" y="12196243"/>
                  <a:pt x="6872381" y="12195328"/>
                </a:cubicBezTo>
                <a:cubicBezTo>
                  <a:pt x="6868685" y="12199178"/>
                  <a:pt x="6867236" y="12205582"/>
                  <a:pt x="6868799" y="12210308"/>
                </a:cubicBezTo>
                <a:cubicBezTo>
                  <a:pt x="6871505" y="12218465"/>
                  <a:pt x="6879279" y="12220867"/>
                  <a:pt x="6886939" y="12219456"/>
                </a:cubicBezTo>
                <a:lnTo>
                  <a:pt x="6893227" y="12218274"/>
                </a:lnTo>
                <a:cubicBezTo>
                  <a:pt x="6900849" y="12216826"/>
                  <a:pt x="6904546" y="12206801"/>
                  <a:pt x="6902373" y="12200131"/>
                </a:cubicBezTo>
                <a:cubicBezTo>
                  <a:pt x="6899668" y="12191973"/>
                  <a:pt x="6891893" y="12189572"/>
                  <a:pt x="6884233" y="12190983"/>
                </a:cubicBezTo>
                <a:lnTo>
                  <a:pt x="6877945" y="12192163"/>
                </a:lnTo>
                <a:cubicBezTo>
                  <a:pt x="6876992" y="12192354"/>
                  <a:pt x="6876116" y="12192659"/>
                  <a:pt x="6875277" y="12193079"/>
                </a:cubicBezTo>
                <a:cubicBezTo>
                  <a:pt x="6878517" y="12189876"/>
                  <a:pt x="6880346" y="12185341"/>
                  <a:pt x="6879355" y="12180690"/>
                </a:cubicBezTo>
                <a:cubicBezTo>
                  <a:pt x="6877831" y="12173486"/>
                  <a:pt x="6871238" y="12167882"/>
                  <a:pt x="6863692" y="12168798"/>
                </a:cubicBezTo>
                <a:cubicBezTo>
                  <a:pt x="6863387" y="12167539"/>
                  <a:pt x="6862816" y="12166320"/>
                  <a:pt x="6862129" y="12165138"/>
                </a:cubicBezTo>
                <a:cubicBezTo>
                  <a:pt x="6869180" y="12164643"/>
                  <a:pt x="6875354" y="12159764"/>
                  <a:pt x="6873677" y="12150844"/>
                </a:cubicBezTo>
                <a:cubicBezTo>
                  <a:pt x="6871124" y="12137769"/>
                  <a:pt x="6855155" y="12135101"/>
                  <a:pt x="6848067" y="12141658"/>
                </a:cubicBezTo>
                <a:close/>
                <a:moveTo>
                  <a:pt x="6824058" y="12342197"/>
                </a:moveTo>
                <a:cubicBezTo>
                  <a:pt x="6818303" y="12345895"/>
                  <a:pt x="6815026" y="12353442"/>
                  <a:pt x="6818151" y="12359922"/>
                </a:cubicBezTo>
                <a:cubicBezTo>
                  <a:pt x="6821466" y="12366784"/>
                  <a:pt x="6829698" y="12370785"/>
                  <a:pt x="6837015" y="12367393"/>
                </a:cubicBezTo>
                <a:lnTo>
                  <a:pt x="6854394" y="12359389"/>
                </a:lnTo>
                <a:cubicBezTo>
                  <a:pt x="6861215" y="12356225"/>
                  <a:pt x="6865331" y="12347609"/>
                  <a:pt x="6861863" y="12340519"/>
                </a:cubicBezTo>
                <a:cubicBezTo>
                  <a:pt x="6860796" y="12338309"/>
                  <a:pt x="6859119" y="12336556"/>
                  <a:pt x="6857252" y="12335107"/>
                </a:cubicBezTo>
                <a:cubicBezTo>
                  <a:pt x="6857480" y="12332896"/>
                  <a:pt x="6857328" y="12330685"/>
                  <a:pt x="6856337" y="12328512"/>
                </a:cubicBezTo>
                <a:cubicBezTo>
                  <a:pt x="6853174" y="12321689"/>
                  <a:pt x="6844904" y="12317343"/>
                  <a:pt x="6837587" y="12320698"/>
                </a:cubicBezTo>
                <a:lnTo>
                  <a:pt x="6831794" y="12323367"/>
                </a:lnTo>
                <a:cubicBezTo>
                  <a:pt x="6824973" y="12326531"/>
                  <a:pt x="6820628" y="12334879"/>
                  <a:pt x="6823982" y="12342121"/>
                </a:cubicBezTo>
                <a:cubicBezTo>
                  <a:pt x="6824020" y="12342158"/>
                  <a:pt x="6824058" y="12342197"/>
                  <a:pt x="6824058" y="12342197"/>
                </a:cubicBezTo>
                <a:close/>
                <a:moveTo>
                  <a:pt x="6849134" y="12305184"/>
                </a:moveTo>
                <a:cubicBezTo>
                  <a:pt x="6856870" y="12321919"/>
                  <a:pt x="6881832" y="12307700"/>
                  <a:pt x="6874096" y="12291005"/>
                </a:cubicBezTo>
                <a:cubicBezTo>
                  <a:pt x="6866360" y="12274232"/>
                  <a:pt x="6841436" y="12288450"/>
                  <a:pt x="6849134" y="12305184"/>
                </a:cubicBezTo>
                <a:close/>
                <a:moveTo>
                  <a:pt x="6839035" y="12476373"/>
                </a:moveTo>
                <a:cubicBezTo>
                  <a:pt x="6835796" y="12480184"/>
                  <a:pt x="6834310" y="12485483"/>
                  <a:pt x="6836291" y="12490400"/>
                </a:cubicBezTo>
                <a:cubicBezTo>
                  <a:pt x="6836939" y="12492001"/>
                  <a:pt x="6837892" y="12493488"/>
                  <a:pt x="6839073" y="12494783"/>
                </a:cubicBezTo>
                <a:cubicBezTo>
                  <a:pt x="6839302" y="12496156"/>
                  <a:pt x="6839645" y="12497490"/>
                  <a:pt x="6840255" y="12498900"/>
                </a:cubicBezTo>
                <a:cubicBezTo>
                  <a:pt x="6847077" y="12513615"/>
                  <a:pt x="6866779" y="12503628"/>
                  <a:pt x="6866131" y="12489638"/>
                </a:cubicBezTo>
                <a:cubicBezTo>
                  <a:pt x="6866474" y="12489029"/>
                  <a:pt x="6866855" y="12488533"/>
                  <a:pt x="6867160" y="12487884"/>
                </a:cubicBezTo>
                <a:cubicBezTo>
                  <a:pt x="6870057" y="12481252"/>
                  <a:pt x="6867884" y="12474810"/>
                  <a:pt x="6864683" y="12468825"/>
                </a:cubicBezTo>
                <a:cubicBezTo>
                  <a:pt x="6861101" y="12462193"/>
                  <a:pt x="6850316" y="12460973"/>
                  <a:pt x="6844675" y="12465357"/>
                </a:cubicBezTo>
                <a:cubicBezTo>
                  <a:pt x="6840712" y="12468368"/>
                  <a:pt x="6839112" y="12472294"/>
                  <a:pt x="6839035" y="12476373"/>
                </a:cubicBezTo>
                <a:close/>
                <a:moveTo>
                  <a:pt x="6878784" y="12437912"/>
                </a:moveTo>
                <a:cubicBezTo>
                  <a:pt x="6871009" y="12421140"/>
                  <a:pt x="6844866" y="12432918"/>
                  <a:pt x="6852602" y="12449729"/>
                </a:cubicBezTo>
                <a:cubicBezTo>
                  <a:pt x="6860338" y="12466538"/>
                  <a:pt x="6886520" y="12454721"/>
                  <a:pt x="6878784" y="12437912"/>
                </a:cubicBezTo>
                <a:close/>
                <a:moveTo>
                  <a:pt x="6772267" y="12527147"/>
                </a:moveTo>
                <a:cubicBezTo>
                  <a:pt x="6764531" y="12510375"/>
                  <a:pt x="6740293" y="12525850"/>
                  <a:pt x="6747953" y="12542394"/>
                </a:cubicBezTo>
                <a:cubicBezTo>
                  <a:pt x="6755689" y="12559128"/>
                  <a:pt x="6779927" y="12543690"/>
                  <a:pt x="6772267" y="12527147"/>
                </a:cubicBezTo>
                <a:close/>
                <a:moveTo>
                  <a:pt x="6780956" y="12555468"/>
                </a:moveTo>
                <a:cubicBezTo>
                  <a:pt x="6773753" y="12552724"/>
                  <a:pt x="6765140" y="12556498"/>
                  <a:pt x="6762435" y="12563816"/>
                </a:cubicBezTo>
                <a:cubicBezTo>
                  <a:pt x="6761406" y="12566637"/>
                  <a:pt x="6760377" y="12569458"/>
                  <a:pt x="6759309" y="12572278"/>
                </a:cubicBezTo>
                <a:cubicBezTo>
                  <a:pt x="6756642" y="12579559"/>
                  <a:pt x="6760339" y="12588059"/>
                  <a:pt x="6767656" y="12590804"/>
                </a:cubicBezTo>
                <a:cubicBezTo>
                  <a:pt x="6774858" y="12593548"/>
                  <a:pt x="6783471" y="12589774"/>
                  <a:pt x="6786177" y="12582456"/>
                </a:cubicBezTo>
                <a:lnTo>
                  <a:pt x="6789302" y="12573956"/>
                </a:lnTo>
                <a:cubicBezTo>
                  <a:pt x="6791970" y="12566713"/>
                  <a:pt x="6788235" y="12558212"/>
                  <a:pt x="6780956" y="12555468"/>
                </a:cubicBezTo>
                <a:close/>
                <a:moveTo>
                  <a:pt x="6781604" y="12484226"/>
                </a:moveTo>
                <a:cubicBezTo>
                  <a:pt x="6778784" y="12483196"/>
                  <a:pt x="6775963" y="12482129"/>
                  <a:pt x="6773144" y="12481100"/>
                </a:cubicBezTo>
                <a:cubicBezTo>
                  <a:pt x="6766093" y="12478508"/>
                  <a:pt x="6757214" y="12484912"/>
                  <a:pt x="6755918" y="12491849"/>
                </a:cubicBezTo>
                <a:cubicBezTo>
                  <a:pt x="6754356" y="12500311"/>
                  <a:pt x="6759081" y="12506295"/>
                  <a:pt x="6766665" y="12509078"/>
                </a:cubicBezTo>
                <a:lnTo>
                  <a:pt x="6775125" y="12512204"/>
                </a:lnTo>
                <a:cubicBezTo>
                  <a:pt x="6782213" y="12514796"/>
                  <a:pt x="6791055" y="12508430"/>
                  <a:pt x="6792351" y="12501455"/>
                </a:cubicBezTo>
                <a:cubicBezTo>
                  <a:pt x="6793913" y="12492992"/>
                  <a:pt x="6789150" y="12487008"/>
                  <a:pt x="6781604" y="12484226"/>
                </a:cubicBezTo>
                <a:close/>
                <a:moveTo>
                  <a:pt x="6804965" y="12445764"/>
                </a:moveTo>
                <a:cubicBezTo>
                  <a:pt x="6797343" y="12429221"/>
                  <a:pt x="6769866" y="12437606"/>
                  <a:pt x="6777564" y="12454378"/>
                </a:cubicBezTo>
                <a:cubicBezTo>
                  <a:pt x="6785224" y="12470922"/>
                  <a:pt x="6812701" y="12462536"/>
                  <a:pt x="6804965" y="12445764"/>
                </a:cubicBezTo>
                <a:close/>
                <a:moveTo>
                  <a:pt x="6821809" y="12497452"/>
                </a:moveTo>
                <a:cubicBezTo>
                  <a:pt x="6814073" y="12480680"/>
                  <a:pt x="6789607" y="12495775"/>
                  <a:pt x="6797267" y="12512357"/>
                </a:cubicBezTo>
                <a:cubicBezTo>
                  <a:pt x="6805003" y="12529128"/>
                  <a:pt x="6829508" y="12514033"/>
                  <a:pt x="6821809" y="12497452"/>
                </a:cubicBezTo>
                <a:close/>
                <a:moveTo>
                  <a:pt x="6836139" y="12421711"/>
                </a:moveTo>
                <a:cubicBezTo>
                  <a:pt x="6834005" y="12417099"/>
                  <a:pt x="6830461" y="12414812"/>
                  <a:pt x="6826649" y="12414012"/>
                </a:cubicBezTo>
                <a:cubicBezTo>
                  <a:pt x="6833014" y="12410390"/>
                  <a:pt x="6834195" y="12400518"/>
                  <a:pt x="6830613" y="12394762"/>
                </a:cubicBezTo>
                <a:cubicBezTo>
                  <a:pt x="6826078" y="12387519"/>
                  <a:pt x="6817884" y="12386948"/>
                  <a:pt x="6810834" y="12390188"/>
                </a:cubicBezTo>
                <a:lnTo>
                  <a:pt x="6805041" y="12392856"/>
                </a:lnTo>
                <a:cubicBezTo>
                  <a:pt x="6797991" y="12396096"/>
                  <a:pt x="6796734" y="12406655"/>
                  <a:pt x="6800506" y="12412639"/>
                </a:cubicBezTo>
                <a:cubicBezTo>
                  <a:pt x="6803326" y="12417176"/>
                  <a:pt x="6807633" y="12418853"/>
                  <a:pt x="6812130" y="12418890"/>
                </a:cubicBezTo>
                <a:cubicBezTo>
                  <a:pt x="6808814" y="12422512"/>
                  <a:pt x="6807290" y="12427658"/>
                  <a:pt x="6809995" y="12433491"/>
                </a:cubicBezTo>
                <a:cubicBezTo>
                  <a:pt x="6817693" y="12450300"/>
                  <a:pt x="6843913" y="12438522"/>
                  <a:pt x="6836139" y="12421711"/>
                </a:cubicBezTo>
                <a:close/>
                <a:moveTo>
                  <a:pt x="6858204" y="12545520"/>
                </a:moveTo>
                <a:cubicBezTo>
                  <a:pt x="6854851" y="12538430"/>
                  <a:pt x="6846162" y="12535418"/>
                  <a:pt x="6839112" y="12538658"/>
                </a:cubicBezTo>
                <a:lnTo>
                  <a:pt x="6833319" y="12541326"/>
                </a:lnTo>
                <a:cubicBezTo>
                  <a:pt x="6826268" y="12544566"/>
                  <a:pt x="6823182" y="12553486"/>
                  <a:pt x="6826459" y="12560424"/>
                </a:cubicBezTo>
                <a:cubicBezTo>
                  <a:pt x="6829813" y="12567514"/>
                  <a:pt x="6838502" y="12570525"/>
                  <a:pt x="6845552" y="12567285"/>
                </a:cubicBezTo>
                <a:lnTo>
                  <a:pt x="6851345" y="12564616"/>
                </a:lnTo>
                <a:cubicBezTo>
                  <a:pt x="6858395" y="12561415"/>
                  <a:pt x="6861482" y="12552533"/>
                  <a:pt x="6858204" y="12545520"/>
                </a:cubicBezTo>
                <a:close/>
                <a:moveTo>
                  <a:pt x="6884386" y="12513538"/>
                </a:moveTo>
                <a:cubicBezTo>
                  <a:pt x="6876611" y="12496728"/>
                  <a:pt x="6850582" y="12508773"/>
                  <a:pt x="6858319" y="12525583"/>
                </a:cubicBezTo>
                <a:cubicBezTo>
                  <a:pt x="6866055" y="12542394"/>
                  <a:pt x="6892122" y="12530310"/>
                  <a:pt x="6884386" y="12513538"/>
                </a:cubicBezTo>
                <a:close/>
                <a:moveTo>
                  <a:pt x="6889188" y="12452816"/>
                </a:moveTo>
                <a:cubicBezTo>
                  <a:pt x="6896886" y="12469511"/>
                  <a:pt x="6923829" y="12459563"/>
                  <a:pt x="6916093" y="12442791"/>
                </a:cubicBezTo>
                <a:cubicBezTo>
                  <a:pt x="6915178" y="12440770"/>
                  <a:pt x="6913921" y="12439170"/>
                  <a:pt x="6912511" y="12437912"/>
                </a:cubicBezTo>
                <a:cubicBezTo>
                  <a:pt x="6914645" y="12437797"/>
                  <a:pt x="6916703" y="12437301"/>
                  <a:pt x="6918456" y="12436235"/>
                </a:cubicBezTo>
                <a:cubicBezTo>
                  <a:pt x="6925506" y="12431813"/>
                  <a:pt x="6927259" y="12423961"/>
                  <a:pt x="6923905" y="12416642"/>
                </a:cubicBezTo>
                <a:lnTo>
                  <a:pt x="6921238" y="12410847"/>
                </a:lnTo>
                <a:cubicBezTo>
                  <a:pt x="6918075" y="12404025"/>
                  <a:pt x="6907862" y="12401509"/>
                  <a:pt x="6901688" y="12405397"/>
                </a:cubicBezTo>
                <a:cubicBezTo>
                  <a:pt x="6894638" y="12409819"/>
                  <a:pt x="6892884" y="12417671"/>
                  <a:pt x="6896238" y="12424989"/>
                </a:cubicBezTo>
                <a:lnTo>
                  <a:pt x="6898906" y="12430784"/>
                </a:lnTo>
                <a:cubicBezTo>
                  <a:pt x="6899554" y="12432193"/>
                  <a:pt x="6900621" y="12433261"/>
                  <a:pt x="6901764" y="12434291"/>
                </a:cubicBezTo>
                <a:cubicBezTo>
                  <a:pt x="6892846" y="12434786"/>
                  <a:pt x="6884424" y="12442486"/>
                  <a:pt x="6889188" y="12452816"/>
                </a:cubicBezTo>
                <a:close/>
                <a:moveTo>
                  <a:pt x="6915140" y="12535190"/>
                </a:moveTo>
                <a:cubicBezTo>
                  <a:pt x="6922076" y="12531453"/>
                  <a:pt x="6925239" y="12523296"/>
                  <a:pt x="6921847" y="12516016"/>
                </a:cubicBezTo>
                <a:lnTo>
                  <a:pt x="6919180" y="12510222"/>
                </a:lnTo>
                <a:cubicBezTo>
                  <a:pt x="6916017" y="12503399"/>
                  <a:pt x="6906756" y="12499891"/>
                  <a:pt x="6900011" y="12503513"/>
                </a:cubicBezTo>
                <a:cubicBezTo>
                  <a:pt x="6893075" y="12507249"/>
                  <a:pt x="6889912" y="12515368"/>
                  <a:pt x="6893304" y="12522687"/>
                </a:cubicBezTo>
                <a:lnTo>
                  <a:pt x="6895971" y="12528480"/>
                </a:lnTo>
                <a:cubicBezTo>
                  <a:pt x="6899134" y="12535265"/>
                  <a:pt x="6908395" y="12538811"/>
                  <a:pt x="6915140" y="12535190"/>
                </a:cubicBezTo>
                <a:close/>
                <a:moveTo>
                  <a:pt x="6980079" y="12581236"/>
                </a:moveTo>
                <a:lnTo>
                  <a:pt x="6977412" y="12575443"/>
                </a:lnTo>
                <a:cubicBezTo>
                  <a:pt x="6974248" y="12568619"/>
                  <a:pt x="6965788" y="12564388"/>
                  <a:pt x="6958624" y="12567819"/>
                </a:cubicBezTo>
                <a:cubicBezTo>
                  <a:pt x="6956680" y="12568733"/>
                  <a:pt x="6955079" y="12570105"/>
                  <a:pt x="6953669" y="12571706"/>
                </a:cubicBezTo>
                <a:cubicBezTo>
                  <a:pt x="6952755" y="12571974"/>
                  <a:pt x="6951802" y="12572049"/>
                  <a:pt x="6950887" y="12572469"/>
                </a:cubicBezTo>
                <a:lnTo>
                  <a:pt x="6945094" y="12575137"/>
                </a:lnTo>
                <a:cubicBezTo>
                  <a:pt x="6941055" y="12577005"/>
                  <a:pt x="6938692" y="12581312"/>
                  <a:pt x="6938083" y="12585810"/>
                </a:cubicBezTo>
                <a:cubicBezTo>
                  <a:pt x="6933585" y="12582418"/>
                  <a:pt x="6927754" y="12582113"/>
                  <a:pt x="6922153" y="12584743"/>
                </a:cubicBezTo>
                <a:lnTo>
                  <a:pt x="6916360" y="12587412"/>
                </a:lnTo>
                <a:cubicBezTo>
                  <a:pt x="6909538" y="12590574"/>
                  <a:pt x="6907366" y="12601020"/>
                  <a:pt x="6911329" y="12607080"/>
                </a:cubicBezTo>
                <a:cubicBezTo>
                  <a:pt x="6915940" y="12614170"/>
                  <a:pt x="6923677" y="12615505"/>
                  <a:pt x="6930994" y="12612111"/>
                </a:cubicBezTo>
                <a:lnTo>
                  <a:pt x="6936786" y="12609444"/>
                </a:lnTo>
                <a:cubicBezTo>
                  <a:pt x="6940712" y="12607653"/>
                  <a:pt x="6942846" y="12603421"/>
                  <a:pt x="6943456" y="12599037"/>
                </a:cubicBezTo>
                <a:cubicBezTo>
                  <a:pt x="6947839" y="12602315"/>
                  <a:pt x="6953555" y="12602811"/>
                  <a:pt x="6959005" y="12600295"/>
                </a:cubicBezTo>
                <a:lnTo>
                  <a:pt x="6960720" y="12599494"/>
                </a:lnTo>
                <a:cubicBezTo>
                  <a:pt x="6964340" y="12601363"/>
                  <a:pt x="6968570" y="12601934"/>
                  <a:pt x="6972496" y="12600067"/>
                </a:cubicBezTo>
                <a:cubicBezTo>
                  <a:pt x="6979279" y="12596826"/>
                  <a:pt x="6983471" y="12588555"/>
                  <a:pt x="6980079" y="12581236"/>
                </a:cubicBezTo>
                <a:close/>
                <a:moveTo>
                  <a:pt x="6950087" y="12487427"/>
                </a:moveTo>
                <a:cubicBezTo>
                  <a:pt x="6943036" y="12490668"/>
                  <a:pt x="6938959" y="12498443"/>
                  <a:pt x="6941855" y="12505990"/>
                </a:cubicBezTo>
                <a:cubicBezTo>
                  <a:pt x="6944485" y="12512890"/>
                  <a:pt x="6953326" y="12517502"/>
                  <a:pt x="6960415" y="12514224"/>
                </a:cubicBezTo>
                <a:lnTo>
                  <a:pt x="6966207" y="12511556"/>
                </a:lnTo>
                <a:cubicBezTo>
                  <a:pt x="6973257" y="12508316"/>
                  <a:pt x="6977336" y="12500539"/>
                  <a:pt x="6974439" y="12492992"/>
                </a:cubicBezTo>
                <a:cubicBezTo>
                  <a:pt x="6971771" y="12486093"/>
                  <a:pt x="6962930" y="12481480"/>
                  <a:pt x="6955880" y="12484760"/>
                </a:cubicBezTo>
                <a:lnTo>
                  <a:pt x="6950087" y="12487427"/>
                </a:lnTo>
                <a:close/>
                <a:moveTo>
                  <a:pt x="6952298" y="12467682"/>
                </a:moveTo>
                <a:cubicBezTo>
                  <a:pt x="6960033" y="12484416"/>
                  <a:pt x="6984919" y="12470122"/>
                  <a:pt x="6977221" y="12453426"/>
                </a:cubicBezTo>
                <a:cubicBezTo>
                  <a:pt x="6969485" y="12436653"/>
                  <a:pt x="6944599" y="12450986"/>
                  <a:pt x="6952298" y="12467682"/>
                </a:cubicBezTo>
                <a:close/>
                <a:moveTo>
                  <a:pt x="6986024" y="12415803"/>
                </a:moveTo>
                <a:cubicBezTo>
                  <a:pt x="6997991" y="12415955"/>
                  <a:pt x="7008166" y="12400365"/>
                  <a:pt x="6996428" y="12391179"/>
                </a:cubicBezTo>
                <a:cubicBezTo>
                  <a:pt x="6988654" y="12385080"/>
                  <a:pt x="6980803" y="12376846"/>
                  <a:pt x="6970742" y="12374827"/>
                </a:cubicBezTo>
                <a:cubicBezTo>
                  <a:pt x="6969408" y="12374559"/>
                  <a:pt x="6968113" y="12374483"/>
                  <a:pt x="6966817" y="12374407"/>
                </a:cubicBezTo>
                <a:lnTo>
                  <a:pt x="6962854" y="12372958"/>
                </a:lnTo>
                <a:cubicBezTo>
                  <a:pt x="6955575" y="12370290"/>
                  <a:pt x="6947115" y="12375512"/>
                  <a:pt x="6944980" y="12382602"/>
                </a:cubicBezTo>
                <a:cubicBezTo>
                  <a:pt x="6944827" y="12383174"/>
                  <a:pt x="6944751" y="12383745"/>
                  <a:pt x="6944675" y="12384279"/>
                </a:cubicBezTo>
                <a:cubicBezTo>
                  <a:pt x="6943151" y="12385728"/>
                  <a:pt x="6941665" y="12387253"/>
                  <a:pt x="6940293" y="12388853"/>
                </a:cubicBezTo>
                <a:cubicBezTo>
                  <a:pt x="6938578" y="12390874"/>
                  <a:pt x="6937511" y="12393504"/>
                  <a:pt x="6937053" y="12396173"/>
                </a:cubicBezTo>
                <a:cubicBezTo>
                  <a:pt x="6935567" y="12397392"/>
                  <a:pt x="6934310" y="12398764"/>
                  <a:pt x="6933700" y="12400404"/>
                </a:cubicBezTo>
                <a:cubicBezTo>
                  <a:pt x="6931642" y="12405969"/>
                  <a:pt x="6930079" y="12410963"/>
                  <a:pt x="6931261" y="12416946"/>
                </a:cubicBezTo>
                <a:cubicBezTo>
                  <a:pt x="6931794" y="12419615"/>
                  <a:pt x="6932404" y="12421483"/>
                  <a:pt x="6933814" y="12423961"/>
                </a:cubicBezTo>
                <a:cubicBezTo>
                  <a:pt x="6935529" y="12427048"/>
                  <a:pt x="6934348" y="12428763"/>
                  <a:pt x="6934919" y="12423312"/>
                </a:cubicBezTo>
                <a:cubicBezTo>
                  <a:pt x="6934119" y="12431013"/>
                  <a:pt x="6937777" y="12438636"/>
                  <a:pt x="6945933" y="12440390"/>
                </a:cubicBezTo>
                <a:cubicBezTo>
                  <a:pt x="6949858" y="12441227"/>
                  <a:pt x="6954469" y="12440047"/>
                  <a:pt x="6957938" y="12437492"/>
                </a:cubicBezTo>
                <a:cubicBezTo>
                  <a:pt x="6959652" y="12437988"/>
                  <a:pt x="6961444" y="12438179"/>
                  <a:pt x="6963425" y="12438293"/>
                </a:cubicBezTo>
                <a:cubicBezTo>
                  <a:pt x="6964111" y="12438408"/>
                  <a:pt x="6964759" y="12438522"/>
                  <a:pt x="6965407" y="12438674"/>
                </a:cubicBezTo>
                <a:cubicBezTo>
                  <a:pt x="6967922" y="12439551"/>
                  <a:pt x="6970552" y="12440161"/>
                  <a:pt x="6973105" y="12441038"/>
                </a:cubicBezTo>
                <a:cubicBezTo>
                  <a:pt x="6982442" y="12444278"/>
                  <a:pt x="6989416" y="12435930"/>
                  <a:pt x="6989988" y="12427467"/>
                </a:cubicBezTo>
                <a:cubicBezTo>
                  <a:pt x="6990597" y="12423732"/>
                  <a:pt x="6989645" y="12419881"/>
                  <a:pt x="6986596" y="12416718"/>
                </a:cubicBezTo>
                <a:cubicBezTo>
                  <a:pt x="6986405" y="12416413"/>
                  <a:pt x="6986215" y="12416108"/>
                  <a:pt x="6986024" y="12415803"/>
                </a:cubicBezTo>
                <a:close/>
                <a:moveTo>
                  <a:pt x="7008547" y="12477593"/>
                </a:moveTo>
                <a:lnTo>
                  <a:pt x="7005842" y="12482205"/>
                </a:lnTo>
                <a:cubicBezTo>
                  <a:pt x="7002069" y="12488686"/>
                  <a:pt x="7003631" y="12498138"/>
                  <a:pt x="7010529" y="12501989"/>
                </a:cubicBezTo>
                <a:cubicBezTo>
                  <a:pt x="7017198" y="12505686"/>
                  <a:pt x="7026230" y="12504276"/>
                  <a:pt x="7030270" y="12497300"/>
                </a:cubicBezTo>
                <a:lnTo>
                  <a:pt x="7030384" y="12497072"/>
                </a:lnTo>
                <a:cubicBezTo>
                  <a:pt x="7030498" y="12498900"/>
                  <a:pt x="7030841" y="12500807"/>
                  <a:pt x="7031756" y="12502712"/>
                </a:cubicBezTo>
                <a:cubicBezTo>
                  <a:pt x="7039492" y="12519446"/>
                  <a:pt x="7063692" y="12503933"/>
                  <a:pt x="7056032" y="12487389"/>
                </a:cubicBezTo>
                <a:cubicBezTo>
                  <a:pt x="7053517" y="12481900"/>
                  <a:pt x="7049211" y="12480147"/>
                  <a:pt x="7044828" y="12480452"/>
                </a:cubicBezTo>
                <a:cubicBezTo>
                  <a:pt x="7046009" y="12478584"/>
                  <a:pt x="7046847" y="12476526"/>
                  <a:pt x="7046923" y="12474239"/>
                </a:cubicBezTo>
                <a:cubicBezTo>
                  <a:pt x="7047153" y="12466538"/>
                  <a:pt x="7041664" y="12459334"/>
                  <a:pt x="7033662" y="12458877"/>
                </a:cubicBezTo>
                <a:cubicBezTo>
                  <a:pt x="7033357" y="12458877"/>
                  <a:pt x="7033090" y="12458838"/>
                  <a:pt x="7032785" y="12458838"/>
                </a:cubicBezTo>
                <a:cubicBezTo>
                  <a:pt x="7029622" y="12456208"/>
                  <a:pt x="7025544" y="12454760"/>
                  <a:pt x="7021352" y="12456017"/>
                </a:cubicBezTo>
                <a:cubicBezTo>
                  <a:pt x="7015941" y="12457656"/>
                  <a:pt x="7011062" y="12459677"/>
                  <a:pt x="7008433" y="12465128"/>
                </a:cubicBezTo>
                <a:cubicBezTo>
                  <a:pt x="7006413" y="12469245"/>
                  <a:pt x="7006718" y="12473743"/>
                  <a:pt x="7008547" y="12477593"/>
                </a:cubicBezTo>
                <a:close/>
                <a:moveTo>
                  <a:pt x="7061520" y="12395143"/>
                </a:moveTo>
                <a:lnTo>
                  <a:pt x="7058852" y="12389349"/>
                </a:lnTo>
                <a:cubicBezTo>
                  <a:pt x="7055613" y="12382297"/>
                  <a:pt x="7045514" y="12380467"/>
                  <a:pt x="7039264" y="12384050"/>
                </a:cubicBezTo>
                <a:cubicBezTo>
                  <a:pt x="7032023" y="12388205"/>
                  <a:pt x="7030727" y="12396630"/>
                  <a:pt x="7034005" y="12403682"/>
                </a:cubicBezTo>
                <a:lnTo>
                  <a:pt x="7036672" y="12409476"/>
                </a:lnTo>
                <a:cubicBezTo>
                  <a:pt x="7039912" y="12416528"/>
                  <a:pt x="7050011" y="12418358"/>
                  <a:pt x="7056261" y="12414736"/>
                </a:cubicBezTo>
                <a:cubicBezTo>
                  <a:pt x="7063502" y="12410581"/>
                  <a:pt x="7064797" y="12402195"/>
                  <a:pt x="7061520" y="12395143"/>
                </a:cubicBezTo>
                <a:close/>
                <a:moveTo>
                  <a:pt x="7002145" y="12318716"/>
                </a:moveTo>
                <a:cubicBezTo>
                  <a:pt x="6997343" y="12329161"/>
                  <a:pt x="7007061" y="12344370"/>
                  <a:pt x="7020399" y="12338232"/>
                </a:cubicBezTo>
                <a:lnTo>
                  <a:pt x="7023982" y="12336593"/>
                </a:lnTo>
                <a:cubicBezTo>
                  <a:pt x="7034271" y="12331828"/>
                  <a:pt x="7033852" y="12320089"/>
                  <a:pt x="7028136" y="12313533"/>
                </a:cubicBezTo>
                <a:cubicBezTo>
                  <a:pt x="7028479" y="12310940"/>
                  <a:pt x="7028364" y="12308195"/>
                  <a:pt x="7027031" y="12305337"/>
                </a:cubicBezTo>
                <a:cubicBezTo>
                  <a:pt x="7019523" y="12289061"/>
                  <a:pt x="6996504" y="12302707"/>
                  <a:pt x="7002145" y="12318716"/>
                </a:cubicBezTo>
                <a:close/>
                <a:moveTo>
                  <a:pt x="7032709" y="12256926"/>
                </a:moveTo>
                <a:cubicBezTo>
                  <a:pt x="7039912" y="12252696"/>
                  <a:pt x="7041093" y="12244348"/>
                  <a:pt x="7037854" y="12237258"/>
                </a:cubicBezTo>
                <a:lnTo>
                  <a:pt x="7035186" y="12231463"/>
                </a:lnTo>
                <a:cubicBezTo>
                  <a:pt x="7031947" y="12224412"/>
                  <a:pt x="7021772" y="12222697"/>
                  <a:pt x="7015521" y="12226356"/>
                </a:cubicBezTo>
                <a:cubicBezTo>
                  <a:pt x="7008318" y="12230586"/>
                  <a:pt x="7007137" y="12238935"/>
                  <a:pt x="7010415" y="12245987"/>
                </a:cubicBezTo>
                <a:lnTo>
                  <a:pt x="7013082" y="12251780"/>
                </a:lnTo>
                <a:cubicBezTo>
                  <a:pt x="7016283" y="12258833"/>
                  <a:pt x="7026459" y="12260586"/>
                  <a:pt x="7032709" y="12256926"/>
                </a:cubicBezTo>
                <a:close/>
                <a:moveTo>
                  <a:pt x="7065674" y="12381001"/>
                </a:moveTo>
                <a:cubicBezTo>
                  <a:pt x="7072458" y="12379285"/>
                  <a:pt x="7078898" y="12370824"/>
                  <a:pt x="7076040" y="12363543"/>
                </a:cubicBezTo>
                <a:cubicBezTo>
                  <a:pt x="7073562" y="12357177"/>
                  <a:pt x="7070056" y="12351231"/>
                  <a:pt x="7062968" y="12349210"/>
                </a:cubicBezTo>
                <a:cubicBezTo>
                  <a:pt x="7057289" y="12347609"/>
                  <a:pt x="7051802" y="12348639"/>
                  <a:pt x="7046657" y="12351422"/>
                </a:cubicBezTo>
                <a:cubicBezTo>
                  <a:pt x="7040026" y="12354966"/>
                  <a:pt x="7037091" y="12364420"/>
                  <a:pt x="7041093" y="12370938"/>
                </a:cubicBezTo>
                <a:cubicBezTo>
                  <a:pt x="7043875" y="12375475"/>
                  <a:pt x="7048601" y="12378105"/>
                  <a:pt x="7053517" y="12378180"/>
                </a:cubicBezTo>
                <a:cubicBezTo>
                  <a:pt x="7056756" y="12380924"/>
                  <a:pt x="7060910" y="12382222"/>
                  <a:pt x="7065674" y="12381001"/>
                </a:cubicBezTo>
                <a:close/>
                <a:moveTo>
                  <a:pt x="7052831" y="12102396"/>
                </a:moveTo>
                <a:cubicBezTo>
                  <a:pt x="7051002" y="12094619"/>
                  <a:pt x="7043989" y="12089702"/>
                  <a:pt x="7036063" y="12090960"/>
                </a:cubicBezTo>
                <a:cubicBezTo>
                  <a:pt x="7035834" y="12090960"/>
                  <a:pt x="7035681" y="12090998"/>
                  <a:pt x="7035529" y="12091036"/>
                </a:cubicBezTo>
                <a:cubicBezTo>
                  <a:pt x="7035453" y="12091036"/>
                  <a:pt x="7035415" y="12091036"/>
                  <a:pt x="7035338" y="12091036"/>
                </a:cubicBezTo>
                <a:cubicBezTo>
                  <a:pt x="7035262" y="12090998"/>
                  <a:pt x="7035300" y="12090998"/>
                  <a:pt x="7035186" y="12090960"/>
                </a:cubicBezTo>
                <a:cubicBezTo>
                  <a:pt x="7034386" y="12090427"/>
                  <a:pt x="7033662" y="12089855"/>
                  <a:pt x="7032975" y="12089207"/>
                </a:cubicBezTo>
                <a:cubicBezTo>
                  <a:pt x="7027031" y="12084213"/>
                  <a:pt x="7017008" y="12087301"/>
                  <a:pt x="7013082" y="12093247"/>
                </a:cubicBezTo>
                <a:cubicBezTo>
                  <a:pt x="7008395" y="12100337"/>
                  <a:pt x="7011177" y="12108113"/>
                  <a:pt x="7017122" y="12113145"/>
                </a:cubicBezTo>
                <a:cubicBezTo>
                  <a:pt x="7023943" y="12118900"/>
                  <a:pt x="7032785" y="12120539"/>
                  <a:pt x="7041436" y="12119205"/>
                </a:cubicBezTo>
                <a:cubicBezTo>
                  <a:pt x="7048829" y="12118024"/>
                  <a:pt x="7054584" y="12109791"/>
                  <a:pt x="7052831" y="12102396"/>
                </a:cubicBezTo>
                <a:close/>
                <a:moveTo>
                  <a:pt x="6984919" y="12218922"/>
                </a:moveTo>
                <a:cubicBezTo>
                  <a:pt x="6992655" y="12235694"/>
                  <a:pt x="7019027" y="12224259"/>
                  <a:pt x="7011253" y="12207487"/>
                </a:cubicBezTo>
                <a:cubicBezTo>
                  <a:pt x="7003517" y="12190715"/>
                  <a:pt x="6977183" y="12202151"/>
                  <a:pt x="6984919" y="12218922"/>
                </a:cubicBezTo>
                <a:close/>
                <a:moveTo>
                  <a:pt x="7004545" y="12439322"/>
                </a:moveTo>
                <a:cubicBezTo>
                  <a:pt x="7007328" y="12440923"/>
                  <a:pt x="7009881" y="12441190"/>
                  <a:pt x="7012320" y="12440961"/>
                </a:cubicBezTo>
                <a:cubicBezTo>
                  <a:pt x="7013577" y="12441418"/>
                  <a:pt x="7014874" y="12441877"/>
                  <a:pt x="7016131" y="12442371"/>
                </a:cubicBezTo>
                <a:cubicBezTo>
                  <a:pt x="7023410" y="12445040"/>
                  <a:pt x="7031871" y="12439932"/>
                  <a:pt x="7034042" y="12432841"/>
                </a:cubicBezTo>
                <a:cubicBezTo>
                  <a:pt x="7036405" y="12425028"/>
                  <a:pt x="7031756" y="12417594"/>
                  <a:pt x="7024477" y="12414927"/>
                </a:cubicBezTo>
                <a:lnTo>
                  <a:pt x="7016017" y="12411801"/>
                </a:lnTo>
                <a:cubicBezTo>
                  <a:pt x="7013387" y="12410847"/>
                  <a:pt x="7010682" y="12411152"/>
                  <a:pt x="7008090" y="12411915"/>
                </a:cubicBezTo>
                <a:cubicBezTo>
                  <a:pt x="7005194" y="12412486"/>
                  <a:pt x="7002754" y="12414050"/>
                  <a:pt x="7000887" y="12416375"/>
                </a:cubicBezTo>
                <a:cubicBezTo>
                  <a:pt x="7000773" y="12416489"/>
                  <a:pt x="7000735" y="12416642"/>
                  <a:pt x="7000620" y="12416756"/>
                </a:cubicBezTo>
                <a:cubicBezTo>
                  <a:pt x="6999668" y="12418014"/>
                  <a:pt x="6998905" y="12419349"/>
                  <a:pt x="6998372" y="12420873"/>
                </a:cubicBezTo>
                <a:cubicBezTo>
                  <a:pt x="6998295" y="12421025"/>
                  <a:pt x="6998143" y="12421177"/>
                  <a:pt x="6998105" y="12421368"/>
                </a:cubicBezTo>
                <a:cubicBezTo>
                  <a:pt x="6998029" y="12421559"/>
                  <a:pt x="6998105" y="12421788"/>
                  <a:pt x="6998067" y="12421979"/>
                </a:cubicBezTo>
                <a:cubicBezTo>
                  <a:pt x="6996238" y="12428039"/>
                  <a:pt x="6997571" y="12435244"/>
                  <a:pt x="7004545" y="12439322"/>
                </a:cubicBezTo>
                <a:close/>
                <a:moveTo>
                  <a:pt x="7048867" y="12579864"/>
                </a:moveTo>
                <a:cubicBezTo>
                  <a:pt x="7041474" y="12575557"/>
                  <a:pt x="7033776" y="12578339"/>
                  <a:pt x="7029203" y="12583409"/>
                </a:cubicBezTo>
                <a:cubicBezTo>
                  <a:pt x="7029012" y="12581884"/>
                  <a:pt x="7028822" y="12580360"/>
                  <a:pt x="7028098" y="12578758"/>
                </a:cubicBezTo>
                <a:cubicBezTo>
                  <a:pt x="7020361" y="12561986"/>
                  <a:pt x="6995018" y="12575518"/>
                  <a:pt x="7002754" y="12592252"/>
                </a:cubicBezTo>
                <a:cubicBezTo>
                  <a:pt x="7007594" y="12602734"/>
                  <a:pt x="7019294" y="12601401"/>
                  <a:pt x="7025506" y="12594806"/>
                </a:cubicBezTo>
                <a:cubicBezTo>
                  <a:pt x="7026078" y="12597741"/>
                  <a:pt x="7027792" y="12600524"/>
                  <a:pt x="7031375" y="12602620"/>
                </a:cubicBezTo>
                <a:cubicBezTo>
                  <a:pt x="7047114" y="12611807"/>
                  <a:pt x="7064835" y="12589126"/>
                  <a:pt x="7048867" y="12579864"/>
                </a:cubicBezTo>
                <a:close/>
                <a:moveTo>
                  <a:pt x="7078936" y="12540792"/>
                </a:moveTo>
                <a:cubicBezTo>
                  <a:pt x="7077717" y="12533779"/>
                  <a:pt x="7070628" y="12526536"/>
                  <a:pt x="7062816" y="12528443"/>
                </a:cubicBezTo>
                <a:cubicBezTo>
                  <a:pt x="7061939" y="12528632"/>
                  <a:pt x="7061101" y="12528748"/>
                  <a:pt x="7060262" y="12528862"/>
                </a:cubicBezTo>
                <a:cubicBezTo>
                  <a:pt x="7060224" y="12528862"/>
                  <a:pt x="7060224" y="12528823"/>
                  <a:pt x="7060148" y="12528823"/>
                </a:cubicBezTo>
                <a:cubicBezTo>
                  <a:pt x="7060071" y="12528748"/>
                  <a:pt x="7059995" y="12528709"/>
                  <a:pt x="7059919" y="12528632"/>
                </a:cubicBezTo>
                <a:cubicBezTo>
                  <a:pt x="7059881" y="12528518"/>
                  <a:pt x="7059614" y="12528214"/>
                  <a:pt x="7059080" y="12527642"/>
                </a:cubicBezTo>
                <a:cubicBezTo>
                  <a:pt x="7054812" y="12522344"/>
                  <a:pt x="7047381" y="12520971"/>
                  <a:pt x="7041398" y="12523906"/>
                </a:cubicBezTo>
                <a:cubicBezTo>
                  <a:pt x="7041131" y="12523754"/>
                  <a:pt x="7040903" y="12523487"/>
                  <a:pt x="7040636" y="12523335"/>
                </a:cubicBezTo>
                <a:cubicBezTo>
                  <a:pt x="7032747" y="12519980"/>
                  <a:pt x="7025734" y="12524211"/>
                  <a:pt x="7021809" y="12530958"/>
                </a:cubicBezTo>
                <a:lnTo>
                  <a:pt x="7018608" y="12536486"/>
                </a:lnTo>
                <a:cubicBezTo>
                  <a:pt x="7014683" y="12543194"/>
                  <a:pt x="7019751" y="12552533"/>
                  <a:pt x="7026230" y="12555316"/>
                </a:cubicBezTo>
                <a:cubicBezTo>
                  <a:pt x="7032595" y="12558023"/>
                  <a:pt x="7038349" y="12555659"/>
                  <a:pt x="7042427" y="12551123"/>
                </a:cubicBezTo>
                <a:cubicBezTo>
                  <a:pt x="7049211" y="12556459"/>
                  <a:pt x="7057709" y="12559089"/>
                  <a:pt x="7066627" y="12556916"/>
                </a:cubicBezTo>
                <a:cubicBezTo>
                  <a:pt x="7073867" y="12555125"/>
                  <a:pt x="7080422" y="12548989"/>
                  <a:pt x="7078936" y="12540792"/>
                </a:cubicBezTo>
                <a:close/>
                <a:moveTo>
                  <a:pt x="7104850" y="12531110"/>
                </a:moveTo>
                <a:cubicBezTo>
                  <a:pt x="7088883" y="12521771"/>
                  <a:pt x="7074210" y="12546472"/>
                  <a:pt x="7090178" y="12555773"/>
                </a:cubicBezTo>
                <a:cubicBezTo>
                  <a:pt x="7106146" y="12565112"/>
                  <a:pt x="7120819" y="12540450"/>
                  <a:pt x="7104850" y="12531110"/>
                </a:cubicBezTo>
                <a:close/>
                <a:moveTo>
                  <a:pt x="7110948" y="12416528"/>
                </a:moveTo>
                <a:cubicBezTo>
                  <a:pt x="7103783" y="12413973"/>
                  <a:pt x="7096123" y="12413173"/>
                  <a:pt x="7089492" y="12417633"/>
                </a:cubicBezTo>
                <a:cubicBezTo>
                  <a:pt x="7083395" y="12421711"/>
                  <a:pt x="7080575" y="12427963"/>
                  <a:pt x="7078784" y="12434824"/>
                </a:cubicBezTo>
                <a:cubicBezTo>
                  <a:pt x="7076840" y="12442334"/>
                  <a:pt x="7083166" y="12450186"/>
                  <a:pt x="7090369" y="12451520"/>
                </a:cubicBezTo>
                <a:cubicBezTo>
                  <a:pt x="7097038" y="12452702"/>
                  <a:pt x="7102526" y="12449081"/>
                  <a:pt x="7105422" y="12443591"/>
                </a:cubicBezTo>
                <a:cubicBezTo>
                  <a:pt x="7110567" y="12443400"/>
                  <a:pt x="7115369" y="12440885"/>
                  <a:pt x="7117846" y="12435662"/>
                </a:cubicBezTo>
                <a:cubicBezTo>
                  <a:pt x="7120895" y="12429106"/>
                  <a:pt x="7118265" y="12419158"/>
                  <a:pt x="7110948" y="12416528"/>
                </a:cubicBezTo>
                <a:close/>
                <a:moveTo>
                  <a:pt x="7095247" y="12277549"/>
                </a:moveTo>
                <a:cubicBezTo>
                  <a:pt x="7102983" y="12294283"/>
                  <a:pt x="7127221" y="12278845"/>
                  <a:pt x="7119561" y="12262301"/>
                </a:cubicBezTo>
                <a:cubicBezTo>
                  <a:pt x="7111863" y="12245530"/>
                  <a:pt x="7087625" y="12261005"/>
                  <a:pt x="7095247" y="12277549"/>
                </a:cubicBezTo>
                <a:close/>
                <a:moveTo>
                  <a:pt x="7171466" y="12389806"/>
                </a:moveTo>
                <a:cubicBezTo>
                  <a:pt x="7166588" y="12379210"/>
                  <a:pt x="7153631" y="12378981"/>
                  <a:pt x="7146962" y="12384546"/>
                </a:cubicBezTo>
                <a:cubicBezTo>
                  <a:pt x="7150697" y="12379096"/>
                  <a:pt x="7150544" y="12372310"/>
                  <a:pt x="7146238" y="12366859"/>
                </a:cubicBezTo>
                <a:cubicBezTo>
                  <a:pt x="7140674" y="12359731"/>
                  <a:pt x="7133090" y="12351994"/>
                  <a:pt x="7123715" y="12350774"/>
                </a:cubicBezTo>
                <a:cubicBezTo>
                  <a:pt x="7122571" y="12350316"/>
                  <a:pt x="7121428" y="12349973"/>
                  <a:pt x="7120209" y="12349744"/>
                </a:cubicBezTo>
                <a:cubicBezTo>
                  <a:pt x="7114302" y="12348601"/>
                  <a:pt x="7108356" y="12350888"/>
                  <a:pt x="7105041" y="12356111"/>
                </a:cubicBezTo>
                <a:cubicBezTo>
                  <a:pt x="7101725" y="12361294"/>
                  <a:pt x="7102869" y="12366173"/>
                  <a:pt x="7104698" y="12371510"/>
                </a:cubicBezTo>
                <a:cubicBezTo>
                  <a:pt x="7103288" y="12367279"/>
                  <a:pt x="7104736" y="12372006"/>
                  <a:pt x="7104965" y="12372844"/>
                </a:cubicBezTo>
                <a:cubicBezTo>
                  <a:pt x="7105232" y="12373988"/>
                  <a:pt x="7105384" y="12375131"/>
                  <a:pt x="7105613" y="12376236"/>
                </a:cubicBezTo>
                <a:cubicBezTo>
                  <a:pt x="7105613" y="12376427"/>
                  <a:pt x="7105651" y="12376541"/>
                  <a:pt x="7105651" y="12376694"/>
                </a:cubicBezTo>
                <a:cubicBezTo>
                  <a:pt x="7105651" y="12377075"/>
                  <a:pt x="7105651" y="12377457"/>
                  <a:pt x="7105651" y="12377799"/>
                </a:cubicBezTo>
                <a:cubicBezTo>
                  <a:pt x="7102107" y="12384089"/>
                  <a:pt x="7104470" y="12392665"/>
                  <a:pt x="7110414" y="12396516"/>
                </a:cubicBezTo>
                <a:cubicBezTo>
                  <a:pt x="7117198" y="12400899"/>
                  <a:pt x="7125735" y="12398574"/>
                  <a:pt x="7130270" y="12392208"/>
                </a:cubicBezTo>
                <a:cubicBezTo>
                  <a:pt x="7130727" y="12391560"/>
                  <a:pt x="7130994" y="12390797"/>
                  <a:pt x="7131375" y="12390112"/>
                </a:cubicBezTo>
                <a:cubicBezTo>
                  <a:pt x="7135719" y="12391331"/>
                  <a:pt x="7140635" y="12390608"/>
                  <a:pt x="7144103" y="12387901"/>
                </a:cubicBezTo>
                <a:cubicBezTo>
                  <a:pt x="7142503" y="12390797"/>
                  <a:pt x="7142236" y="12394495"/>
                  <a:pt x="7144180" y="12398688"/>
                </a:cubicBezTo>
                <a:cubicBezTo>
                  <a:pt x="7151801" y="12415232"/>
                  <a:pt x="7179203" y="12406578"/>
                  <a:pt x="7171466" y="12389806"/>
                </a:cubicBezTo>
                <a:close/>
                <a:moveTo>
                  <a:pt x="7144599" y="12247511"/>
                </a:moveTo>
                <a:cubicBezTo>
                  <a:pt x="7152335" y="12264283"/>
                  <a:pt x="7176802" y="12249188"/>
                  <a:pt x="7169141" y="12232607"/>
                </a:cubicBezTo>
                <a:cubicBezTo>
                  <a:pt x="7161406" y="12215835"/>
                  <a:pt x="7136939" y="12230892"/>
                  <a:pt x="7144599" y="12247511"/>
                </a:cubicBezTo>
                <a:close/>
                <a:moveTo>
                  <a:pt x="7192846" y="12302478"/>
                </a:moveTo>
                <a:lnTo>
                  <a:pt x="7198638" y="12299809"/>
                </a:lnTo>
                <a:cubicBezTo>
                  <a:pt x="7199020" y="12299619"/>
                  <a:pt x="7199286" y="12299275"/>
                  <a:pt x="7199629" y="12299047"/>
                </a:cubicBezTo>
                <a:cubicBezTo>
                  <a:pt x="7200887" y="12304460"/>
                  <a:pt x="7204812" y="12309263"/>
                  <a:pt x="7210605" y="12310254"/>
                </a:cubicBezTo>
                <a:cubicBezTo>
                  <a:pt x="7218265" y="12311588"/>
                  <a:pt x="7226687" y="12307129"/>
                  <a:pt x="7228212" y="12299009"/>
                </a:cubicBezTo>
                <a:lnTo>
                  <a:pt x="7229393" y="12292567"/>
                </a:lnTo>
                <a:cubicBezTo>
                  <a:pt x="7230803" y="12284981"/>
                  <a:pt x="7226192" y="12276367"/>
                  <a:pt x="7218151" y="12274956"/>
                </a:cubicBezTo>
                <a:cubicBezTo>
                  <a:pt x="7213158" y="12274118"/>
                  <a:pt x="7208013" y="12275871"/>
                  <a:pt x="7204469" y="12279379"/>
                </a:cubicBezTo>
                <a:cubicBezTo>
                  <a:pt x="7200659" y="12273355"/>
                  <a:pt x="7192884" y="12270802"/>
                  <a:pt x="7186367" y="12273851"/>
                </a:cubicBezTo>
                <a:lnTo>
                  <a:pt x="7180574" y="12276519"/>
                </a:lnTo>
                <a:cubicBezTo>
                  <a:pt x="7173524" y="12279759"/>
                  <a:pt x="7170438" y="12288679"/>
                  <a:pt x="7173715" y="12295654"/>
                </a:cubicBezTo>
                <a:cubicBezTo>
                  <a:pt x="7177106" y="12302707"/>
                  <a:pt x="7185796" y="12305756"/>
                  <a:pt x="7192846" y="12302478"/>
                </a:cubicBezTo>
                <a:close/>
                <a:moveTo>
                  <a:pt x="7211253" y="12209813"/>
                </a:moveTo>
                <a:cubicBezTo>
                  <a:pt x="7214683" y="12191401"/>
                  <a:pt x="7186596" y="12182101"/>
                  <a:pt x="7183166" y="12200779"/>
                </a:cubicBezTo>
                <a:cubicBezTo>
                  <a:pt x="7179736" y="12219190"/>
                  <a:pt x="7207785" y="12228490"/>
                  <a:pt x="7211253" y="12209813"/>
                </a:cubicBezTo>
                <a:close/>
                <a:moveTo>
                  <a:pt x="7213120" y="12416680"/>
                </a:moveTo>
                <a:cubicBezTo>
                  <a:pt x="7216550" y="12398078"/>
                  <a:pt x="7187892" y="12390988"/>
                  <a:pt x="7184423" y="12409742"/>
                </a:cubicBezTo>
                <a:cubicBezTo>
                  <a:pt x="7180956" y="12428344"/>
                  <a:pt x="7209652" y="12435396"/>
                  <a:pt x="7213120" y="12416680"/>
                </a:cubicBezTo>
                <a:close/>
                <a:moveTo>
                  <a:pt x="7227411" y="12379896"/>
                </a:moveTo>
                <a:cubicBezTo>
                  <a:pt x="7227107" y="12379553"/>
                  <a:pt x="7227107" y="12379515"/>
                  <a:pt x="7226954" y="12379324"/>
                </a:cubicBezTo>
                <a:lnTo>
                  <a:pt x="7226840" y="12379057"/>
                </a:lnTo>
                <a:cubicBezTo>
                  <a:pt x="7226840" y="12379057"/>
                  <a:pt x="7226840" y="12379057"/>
                  <a:pt x="7226840" y="12379057"/>
                </a:cubicBezTo>
                <a:cubicBezTo>
                  <a:pt x="7226878" y="12378142"/>
                  <a:pt x="7226992" y="12377189"/>
                  <a:pt x="7227183" y="12376275"/>
                </a:cubicBezTo>
                <a:cubicBezTo>
                  <a:pt x="7227259" y="12375703"/>
                  <a:pt x="7226992" y="12375207"/>
                  <a:pt x="7226992" y="12374636"/>
                </a:cubicBezTo>
                <a:cubicBezTo>
                  <a:pt x="7229850" y="12368994"/>
                  <a:pt x="7229583" y="12360799"/>
                  <a:pt x="7224020" y="12357101"/>
                </a:cubicBezTo>
                <a:cubicBezTo>
                  <a:pt x="7218341" y="12353327"/>
                  <a:pt x="7212053" y="12350430"/>
                  <a:pt x="7205117" y="12352831"/>
                </a:cubicBezTo>
                <a:cubicBezTo>
                  <a:pt x="7199553" y="12354776"/>
                  <a:pt x="7195666" y="12358778"/>
                  <a:pt x="7192998" y="12364000"/>
                </a:cubicBezTo>
                <a:cubicBezTo>
                  <a:pt x="7189835" y="12370214"/>
                  <a:pt x="7192351" y="12378600"/>
                  <a:pt x="7198334" y="12382259"/>
                </a:cubicBezTo>
                <a:cubicBezTo>
                  <a:pt x="7199096" y="12388625"/>
                  <a:pt x="7201268" y="12394686"/>
                  <a:pt x="7205498" y="12399679"/>
                </a:cubicBezTo>
                <a:cubicBezTo>
                  <a:pt x="7210491" y="12405587"/>
                  <a:pt x="7220781" y="12406273"/>
                  <a:pt x="7226344" y="12400785"/>
                </a:cubicBezTo>
                <a:cubicBezTo>
                  <a:pt x="7232137" y="12394991"/>
                  <a:pt x="7232785" y="12386185"/>
                  <a:pt x="7227411" y="12379896"/>
                </a:cubicBezTo>
                <a:close/>
                <a:moveTo>
                  <a:pt x="7226801" y="12161517"/>
                </a:moveTo>
                <a:cubicBezTo>
                  <a:pt x="7224591" y="12163690"/>
                  <a:pt x="7223448" y="12166091"/>
                  <a:pt x="7222800" y="12168569"/>
                </a:cubicBezTo>
                <a:cubicBezTo>
                  <a:pt x="7212816" y="12159078"/>
                  <a:pt x="7193036" y="12169979"/>
                  <a:pt x="7199896" y="12184884"/>
                </a:cubicBezTo>
                <a:cubicBezTo>
                  <a:pt x="7205842" y="12197729"/>
                  <a:pt x="7222457" y="12193765"/>
                  <a:pt x="7226497" y="12183702"/>
                </a:cubicBezTo>
                <a:cubicBezTo>
                  <a:pt x="7227945" y="12185798"/>
                  <a:pt x="7229393" y="12187933"/>
                  <a:pt x="7230880" y="12190067"/>
                </a:cubicBezTo>
                <a:cubicBezTo>
                  <a:pt x="7233471" y="12193802"/>
                  <a:pt x="7238349" y="12195098"/>
                  <a:pt x="7243037" y="12194680"/>
                </a:cubicBezTo>
                <a:cubicBezTo>
                  <a:pt x="7253631" y="12200283"/>
                  <a:pt x="7269675" y="12191478"/>
                  <a:pt x="7263463" y="12177984"/>
                </a:cubicBezTo>
                <a:cubicBezTo>
                  <a:pt x="7261101" y="12172876"/>
                  <a:pt x="7256946" y="12170513"/>
                  <a:pt x="7252526" y="12169826"/>
                </a:cubicBezTo>
                <a:lnTo>
                  <a:pt x="7247686" y="12162774"/>
                </a:lnTo>
                <a:cubicBezTo>
                  <a:pt x="7243265" y="12156332"/>
                  <a:pt x="7232023" y="12156447"/>
                  <a:pt x="7226801" y="12161517"/>
                </a:cubicBezTo>
                <a:close/>
                <a:moveTo>
                  <a:pt x="7229126" y="12149471"/>
                </a:moveTo>
                <a:cubicBezTo>
                  <a:pt x="7232594" y="12130794"/>
                  <a:pt x="7203097" y="12128887"/>
                  <a:pt x="7199668" y="12147375"/>
                </a:cubicBezTo>
                <a:cubicBezTo>
                  <a:pt x="7196200" y="12166053"/>
                  <a:pt x="7225697" y="12167959"/>
                  <a:pt x="7229126" y="12149471"/>
                </a:cubicBezTo>
                <a:close/>
                <a:moveTo>
                  <a:pt x="7196428" y="12040339"/>
                </a:moveTo>
                <a:cubicBezTo>
                  <a:pt x="7204164" y="12057074"/>
                  <a:pt x="7229126" y="12042855"/>
                  <a:pt x="7221428" y="12026159"/>
                </a:cubicBezTo>
                <a:cubicBezTo>
                  <a:pt x="7213692" y="12009387"/>
                  <a:pt x="7188730" y="12023643"/>
                  <a:pt x="7196428" y="12040339"/>
                </a:cubicBezTo>
                <a:close/>
                <a:moveTo>
                  <a:pt x="7165483" y="12095115"/>
                </a:moveTo>
                <a:cubicBezTo>
                  <a:pt x="7168837" y="12101976"/>
                  <a:pt x="7177069" y="12105979"/>
                  <a:pt x="7184347" y="12102587"/>
                </a:cubicBezTo>
                <a:lnTo>
                  <a:pt x="7199782" y="12095458"/>
                </a:lnTo>
                <a:cubicBezTo>
                  <a:pt x="7201916" y="12099003"/>
                  <a:pt x="7205384" y="12101748"/>
                  <a:pt x="7209691" y="12102510"/>
                </a:cubicBezTo>
                <a:lnTo>
                  <a:pt x="7216131" y="12103692"/>
                </a:lnTo>
                <a:cubicBezTo>
                  <a:pt x="7223982" y="12105140"/>
                  <a:pt x="7231870" y="12099537"/>
                  <a:pt x="7233242" y="12091723"/>
                </a:cubicBezTo>
                <a:cubicBezTo>
                  <a:pt x="7234652" y="12083794"/>
                  <a:pt x="7229126" y="12076056"/>
                  <a:pt x="7221276" y="12074608"/>
                </a:cubicBezTo>
                <a:lnTo>
                  <a:pt x="7214835" y="12073426"/>
                </a:lnTo>
                <a:cubicBezTo>
                  <a:pt x="7212473" y="12073007"/>
                  <a:pt x="7210224" y="12073349"/>
                  <a:pt x="7208052" y="12074074"/>
                </a:cubicBezTo>
                <a:cubicBezTo>
                  <a:pt x="7204279" y="12068356"/>
                  <a:pt x="7197038" y="12065154"/>
                  <a:pt x="7190369" y="12068242"/>
                </a:cubicBezTo>
                <a:lnTo>
                  <a:pt x="7172991" y="12076247"/>
                </a:lnTo>
                <a:cubicBezTo>
                  <a:pt x="7166169" y="12079372"/>
                  <a:pt x="7162015" y="12087986"/>
                  <a:pt x="7165483" y="12095115"/>
                </a:cubicBezTo>
                <a:close/>
                <a:moveTo>
                  <a:pt x="7147800" y="12147832"/>
                </a:moveTo>
                <a:cubicBezTo>
                  <a:pt x="7152335" y="12155075"/>
                  <a:pt x="7160529" y="12155684"/>
                  <a:pt x="7167579" y="12152406"/>
                </a:cubicBezTo>
                <a:lnTo>
                  <a:pt x="7173372" y="12149739"/>
                </a:lnTo>
                <a:cubicBezTo>
                  <a:pt x="7180422" y="12146498"/>
                  <a:pt x="7181680" y="12135940"/>
                  <a:pt x="7177945" y="12129917"/>
                </a:cubicBezTo>
                <a:cubicBezTo>
                  <a:pt x="7173410" y="12122674"/>
                  <a:pt x="7165216" y="12122103"/>
                  <a:pt x="7158166" y="12125343"/>
                </a:cubicBezTo>
                <a:lnTo>
                  <a:pt x="7152374" y="12128011"/>
                </a:lnTo>
                <a:cubicBezTo>
                  <a:pt x="7145285" y="12131289"/>
                  <a:pt x="7144066" y="12141848"/>
                  <a:pt x="7147800" y="12147832"/>
                </a:cubicBezTo>
                <a:close/>
                <a:moveTo>
                  <a:pt x="7124896" y="12189533"/>
                </a:moveTo>
                <a:cubicBezTo>
                  <a:pt x="7132518" y="12206077"/>
                  <a:pt x="7160033" y="12197691"/>
                  <a:pt x="7152297" y="12180919"/>
                </a:cubicBezTo>
                <a:cubicBezTo>
                  <a:pt x="7144637" y="12164375"/>
                  <a:pt x="7117160" y="12172800"/>
                  <a:pt x="7124896" y="12189533"/>
                </a:cubicBezTo>
                <a:close/>
                <a:moveTo>
                  <a:pt x="7103212" y="12227003"/>
                </a:moveTo>
                <a:cubicBezTo>
                  <a:pt x="7101649" y="12235466"/>
                  <a:pt x="7106375" y="12241450"/>
                  <a:pt x="7113959" y="12244233"/>
                </a:cubicBezTo>
                <a:lnTo>
                  <a:pt x="7122419" y="12247358"/>
                </a:lnTo>
                <a:cubicBezTo>
                  <a:pt x="7129469" y="12249951"/>
                  <a:pt x="7138349" y="12243548"/>
                  <a:pt x="7139645" y="12236610"/>
                </a:cubicBezTo>
                <a:cubicBezTo>
                  <a:pt x="7141207" y="12228147"/>
                  <a:pt x="7136482" y="12222163"/>
                  <a:pt x="7128898" y="12219381"/>
                </a:cubicBezTo>
                <a:cubicBezTo>
                  <a:pt x="7126078" y="12218351"/>
                  <a:pt x="7123257" y="12217322"/>
                  <a:pt x="7120437" y="12216255"/>
                </a:cubicBezTo>
                <a:cubicBezTo>
                  <a:pt x="7113387" y="12213662"/>
                  <a:pt x="7104507" y="12220067"/>
                  <a:pt x="7103212" y="12227003"/>
                </a:cubicBezTo>
                <a:close/>
                <a:moveTo>
                  <a:pt x="7071276" y="11953354"/>
                </a:moveTo>
                <a:cubicBezTo>
                  <a:pt x="7072876" y="11958423"/>
                  <a:pt x="7076802" y="11962083"/>
                  <a:pt x="7081566" y="11963417"/>
                </a:cubicBezTo>
                <a:cubicBezTo>
                  <a:pt x="7084005" y="11966809"/>
                  <a:pt x="7087701" y="11969096"/>
                  <a:pt x="7092617" y="11969096"/>
                </a:cubicBezTo>
                <a:cubicBezTo>
                  <a:pt x="7099630" y="11969096"/>
                  <a:pt x="7107938" y="11962463"/>
                  <a:pt x="7106947" y="11954725"/>
                </a:cubicBezTo>
                <a:cubicBezTo>
                  <a:pt x="7106070" y="11947941"/>
                  <a:pt x="7104164" y="11941308"/>
                  <a:pt x="7097800" y="11937611"/>
                </a:cubicBezTo>
                <a:cubicBezTo>
                  <a:pt x="7092693" y="11934638"/>
                  <a:pt x="7087130" y="11934333"/>
                  <a:pt x="7081451" y="11935743"/>
                </a:cubicBezTo>
                <a:cubicBezTo>
                  <a:pt x="7074134" y="11937611"/>
                  <a:pt x="7068951" y="11946034"/>
                  <a:pt x="7071276" y="11953354"/>
                </a:cubicBezTo>
                <a:close/>
                <a:moveTo>
                  <a:pt x="7076535" y="12153817"/>
                </a:moveTo>
                <a:lnTo>
                  <a:pt x="7083966" y="12158925"/>
                </a:lnTo>
                <a:cubicBezTo>
                  <a:pt x="7090369" y="12163308"/>
                  <a:pt x="7099553" y="12161479"/>
                  <a:pt x="7103898" y="12155075"/>
                </a:cubicBezTo>
                <a:cubicBezTo>
                  <a:pt x="7108280" y="12148595"/>
                  <a:pt x="7106489" y="12139523"/>
                  <a:pt x="7100049" y="12135139"/>
                </a:cubicBezTo>
                <a:lnTo>
                  <a:pt x="7092579" y="12130031"/>
                </a:lnTo>
                <a:cubicBezTo>
                  <a:pt x="7086177" y="12125647"/>
                  <a:pt x="7076992" y="12127477"/>
                  <a:pt x="7072648" y="12133881"/>
                </a:cubicBezTo>
                <a:cubicBezTo>
                  <a:pt x="7068342" y="12140362"/>
                  <a:pt x="7070133" y="12149433"/>
                  <a:pt x="7076535" y="12153817"/>
                </a:cubicBezTo>
                <a:close/>
                <a:moveTo>
                  <a:pt x="7054927" y="12158887"/>
                </a:moveTo>
                <a:cubicBezTo>
                  <a:pt x="7047724" y="12162890"/>
                  <a:pt x="7046123" y="12171390"/>
                  <a:pt x="7049401" y="12178441"/>
                </a:cubicBezTo>
                <a:lnTo>
                  <a:pt x="7052069" y="12184236"/>
                </a:lnTo>
                <a:cubicBezTo>
                  <a:pt x="7055308" y="12191287"/>
                  <a:pt x="7065217" y="12193345"/>
                  <a:pt x="7071619" y="12189801"/>
                </a:cubicBezTo>
                <a:cubicBezTo>
                  <a:pt x="7078822" y="12185798"/>
                  <a:pt x="7080422" y="12177298"/>
                  <a:pt x="7077144" y="12170246"/>
                </a:cubicBezTo>
                <a:lnTo>
                  <a:pt x="7074477" y="12164452"/>
                </a:lnTo>
                <a:cubicBezTo>
                  <a:pt x="7071238" y="12157400"/>
                  <a:pt x="7061329" y="12155341"/>
                  <a:pt x="7054927" y="12158887"/>
                </a:cubicBezTo>
                <a:close/>
                <a:moveTo>
                  <a:pt x="7029927" y="12078763"/>
                </a:moveTo>
                <a:cubicBezTo>
                  <a:pt x="7033319" y="12096906"/>
                  <a:pt x="7060567" y="12087758"/>
                  <a:pt x="7057213" y="12069881"/>
                </a:cubicBezTo>
                <a:cubicBezTo>
                  <a:pt x="7053860" y="12051698"/>
                  <a:pt x="7026573" y="12060847"/>
                  <a:pt x="7029927" y="12078763"/>
                </a:cubicBezTo>
                <a:close/>
                <a:moveTo>
                  <a:pt x="7017198" y="11991624"/>
                </a:moveTo>
                <a:cubicBezTo>
                  <a:pt x="7013006" y="11998599"/>
                  <a:pt x="7015674" y="12006948"/>
                  <a:pt x="7022076" y="12011331"/>
                </a:cubicBezTo>
                <a:cubicBezTo>
                  <a:pt x="7024553" y="12013009"/>
                  <a:pt x="7027031" y="12014723"/>
                  <a:pt x="7029546" y="12016439"/>
                </a:cubicBezTo>
                <a:cubicBezTo>
                  <a:pt x="7035948" y="12020822"/>
                  <a:pt x="7045399" y="12017926"/>
                  <a:pt x="7049248" y="12011560"/>
                </a:cubicBezTo>
                <a:cubicBezTo>
                  <a:pt x="7053440" y="12004584"/>
                  <a:pt x="7050773" y="11996237"/>
                  <a:pt x="7044371" y="11991852"/>
                </a:cubicBezTo>
                <a:lnTo>
                  <a:pt x="7036939" y="11986783"/>
                </a:lnTo>
                <a:cubicBezTo>
                  <a:pt x="7030498" y="11982361"/>
                  <a:pt x="7021009" y="11985259"/>
                  <a:pt x="7017198" y="11991624"/>
                </a:cubicBezTo>
                <a:close/>
                <a:moveTo>
                  <a:pt x="6975201" y="11941117"/>
                </a:moveTo>
                <a:cubicBezTo>
                  <a:pt x="6974896" y="11941651"/>
                  <a:pt x="6974706" y="11942147"/>
                  <a:pt x="6974477" y="11942681"/>
                </a:cubicBezTo>
                <a:cubicBezTo>
                  <a:pt x="6972648" y="11943710"/>
                  <a:pt x="6970857" y="11944815"/>
                  <a:pt x="6969142" y="11946034"/>
                </a:cubicBezTo>
                <a:cubicBezTo>
                  <a:pt x="6966970" y="11947559"/>
                  <a:pt x="6965331" y="11949846"/>
                  <a:pt x="6964188" y="11952363"/>
                </a:cubicBezTo>
                <a:cubicBezTo>
                  <a:pt x="6962434" y="11953163"/>
                  <a:pt x="6960910" y="11954230"/>
                  <a:pt x="6959919" y="11955641"/>
                </a:cubicBezTo>
                <a:cubicBezTo>
                  <a:pt x="6956566" y="11960519"/>
                  <a:pt x="6953822" y="11965018"/>
                  <a:pt x="6953479" y="11971078"/>
                </a:cubicBezTo>
                <a:cubicBezTo>
                  <a:pt x="6953326" y="11973784"/>
                  <a:pt x="6953479" y="11975766"/>
                  <a:pt x="6954241" y="11978473"/>
                </a:cubicBezTo>
                <a:cubicBezTo>
                  <a:pt x="6955156" y="11981865"/>
                  <a:pt x="6953593" y="11983277"/>
                  <a:pt x="6955460" y="11978130"/>
                </a:cubicBezTo>
                <a:cubicBezTo>
                  <a:pt x="6952793" y="11985373"/>
                  <a:pt x="6954469" y="11993682"/>
                  <a:pt x="6961939" y="11997342"/>
                </a:cubicBezTo>
                <a:cubicBezTo>
                  <a:pt x="6965522" y="11999133"/>
                  <a:pt x="6970285" y="11999095"/>
                  <a:pt x="6974248" y="11997494"/>
                </a:cubicBezTo>
                <a:cubicBezTo>
                  <a:pt x="6975811" y="11998410"/>
                  <a:pt x="6977488" y="11999019"/>
                  <a:pt x="6979355" y="11999590"/>
                </a:cubicBezTo>
                <a:cubicBezTo>
                  <a:pt x="6979965" y="11999858"/>
                  <a:pt x="6980575" y="12000124"/>
                  <a:pt x="6981185" y="12000429"/>
                </a:cubicBezTo>
                <a:cubicBezTo>
                  <a:pt x="6983395" y="12001916"/>
                  <a:pt x="6985834" y="12003136"/>
                  <a:pt x="6988082" y="12004584"/>
                </a:cubicBezTo>
                <a:cubicBezTo>
                  <a:pt x="6996352" y="12010035"/>
                  <a:pt x="7005155" y="12003632"/>
                  <a:pt x="7007785" y="11995550"/>
                </a:cubicBezTo>
                <a:cubicBezTo>
                  <a:pt x="7009271" y="11992081"/>
                  <a:pt x="7009309" y="11988117"/>
                  <a:pt x="7007137" y="11984305"/>
                </a:cubicBezTo>
                <a:cubicBezTo>
                  <a:pt x="7007023" y="11983963"/>
                  <a:pt x="7006909" y="11983581"/>
                  <a:pt x="7006794" y="11983238"/>
                </a:cubicBezTo>
                <a:cubicBezTo>
                  <a:pt x="7018380" y="11986364"/>
                  <a:pt x="7032061" y="11973709"/>
                  <a:pt x="7022915" y="11961930"/>
                </a:cubicBezTo>
                <a:cubicBezTo>
                  <a:pt x="7016855" y="11954116"/>
                  <a:pt x="7011291" y="11944167"/>
                  <a:pt x="7002030" y="11939783"/>
                </a:cubicBezTo>
                <a:cubicBezTo>
                  <a:pt x="7000811" y="11939212"/>
                  <a:pt x="6999553" y="11938792"/>
                  <a:pt x="6998334" y="11938411"/>
                </a:cubicBezTo>
                <a:lnTo>
                  <a:pt x="6994866" y="11936048"/>
                </a:lnTo>
                <a:cubicBezTo>
                  <a:pt x="6988502" y="11931778"/>
                  <a:pt x="6979012" y="11934752"/>
                  <a:pt x="6975201" y="11941117"/>
                </a:cubicBezTo>
                <a:close/>
                <a:moveTo>
                  <a:pt x="6948182" y="11915426"/>
                </a:moveTo>
                <a:cubicBezTo>
                  <a:pt x="6951649" y="11921258"/>
                  <a:pt x="6957975" y="11923049"/>
                  <a:pt x="6964035" y="11921639"/>
                </a:cubicBezTo>
                <a:cubicBezTo>
                  <a:pt x="6967541" y="11925413"/>
                  <a:pt x="6972572" y="11927395"/>
                  <a:pt x="6978174" y="11925832"/>
                </a:cubicBezTo>
                <a:cubicBezTo>
                  <a:pt x="6985110" y="11923888"/>
                  <a:pt x="6990903" y="11915388"/>
                  <a:pt x="6988082" y="11908107"/>
                </a:cubicBezTo>
                <a:cubicBezTo>
                  <a:pt x="6985338" y="11901017"/>
                  <a:pt x="6980956" y="11894690"/>
                  <a:pt x="6973220" y="11892593"/>
                </a:cubicBezTo>
                <a:cubicBezTo>
                  <a:pt x="6966131" y="11890687"/>
                  <a:pt x="6959576" y="11892593"/>
                  <a:pt x="6953250" y="11895756"/>
                </a:cubicBezTo>
                <a:cubicBezTo>
                  <a:pt x="6946238" y="11899187"/>
                  <a:pt x="6944409" y="11909136"/>
                  <a:pt x="6948182" y="11915426"/>
                </a:cubicBezTo>
                <a:close/>
                <a:moveTo>
                  <a:pt x="6941969" y="12059970"/>
                </a:moveTo>
                <a:cubicBezTo>
                  <a:pt x="6942846" y="12067288"/>
                  <a:pt x="6950277" y="12073960"/>
                  <a:pt x="6957938" y="12072511"/>
                </a:cubicBezTo>
                <a:lnTo>
                  <a:pt x="6964225" y="12071329"/>
                </a:lnTo>
                <a:cubicBezTo>
                  <a:pt x="6971848" y="12069881"/>
                  <a:pt x="6977716" y="12063401"/>
                  <a:pt x="6976764" y="12055358"/>
                </a:cubicBezTo>
                <a:cubicBezTo>
                  <a:pt x="6975887" y="12048040"/>
                  <a:pt x="6968456" y="12041407"/>
                  <a:pt x="6960796" y="12042816"/>
                </a:cubicBezTo>
                <a:lnTo>
                  <a:pt x="6954508" y="12043998"/>
                </a:lnTo>
                <a:cubicBezTo>
                  <a:pt x="6946848" y="12045409"/>
                  <a:pt x="6940978" y="12051889"/>
                  <a:pt x="6941969" y="12059970"/>
                </a:cubicBezTo>
                <a:close/>
                <a:moveTo>
                  <a:pt x="6931032" y="12140362"/>
                </a:moveTo>
                <a:lnTo>
                  <a:pt x="6932213" y="12146650"/>
                </a:lnTo>
                <a:cubicBezTo>
                  <a:pt x="6933585" y="12154008"/>
                  <a:pt x="6940788" y="12160221"/>
                  <a:pt x="6948563" y="12158658"/>
                </a:cubicBezTo>
                <a:cubicBezTo>
                  <a:pt x="6953288" y="12157705"/>
                  <a:pt x="6957251" y="12154388"/>
                  <a:pt x="6959272" y="12150158"/>
                </a:cubicBezTo>
                <a:cubicBezTo>
                  <a:pt x="6960643" y="12150920"/>
                  <a:pt x="6961901" y="12151835"/>
                  <a:pt x="6963464" y="12152026"/>
                </a:cubicBezTo>
                <a:cubicBezTo>
                  <a:pt x="6966550" y="12155875"/>
                  <a:pt x="6971314" y="12158277"/>
                  <a:pt x="6976497" y="12157323"/>
                </a:cubicBezTo>
                <a:lnTo>
                  <a:pt x="6979851" y="12156675"/>
                </a:lnTo>
                <a:cubicBezTo>
                  <a:pt x="6979889" y="12157286"/>
                  <a:pt x="6979698" y="12157819"/>
                  <a:pt x="6979851" y="12158467"/>
                </a:cubicBezTo>
                <a:cubicBezTo>
                  <a:pt x="6983243" y="12176612"/>
                  <a:pt x="7011139" y="12169712"/>
                  <a:pt x="7007747" y="12151567"/>
                </a:cubicBezTo>
                <a:cubicBezTo>
                  <a:pt x="7006337" y="12144059"/>
                  <a:pt x="7000735" y="12141010"/>
                  <a:pt x="6994866" y="12141124"/>
                </a:cubicBezTo>
                <a:cubicBezTo>
                  <a:pt x="6994828" y="12140666"/>
                  <a:pt x="6995018" y="12140285"/>
                  <a:pt x="6994904" y="12139828"/>
                </a:cubicBezTo>
                <a:cubicBezTo>
                  <a:pt x="6994446" y="12137388"/>
                  <a:pt x="6993303" y="12135101"/>
                  <a:pt x="6991817" y="12133195"/>
                </a:cubicBezTo>
                <a:cubicBezTo>
                  <a:pt x="6995666" y="12130451"/>
                  <a:pt x="6998181" y="12126220"/>
                  <a:pt x="6997762" y="12120807"/>
                </a:cubicBezTo>
                <a:cubicBezTo>
                  <a:pt x="6997228" y="12113717"/>
                  <a:pt x="6990026" y="12106131"/>
                  <a:pt x="6982328" y="12107579"/>
                </a:cubicBezTo>
                <a:lnTo>
                  <a:pt x="6976039" y="12108761"/>
                </a:lnTo>
                <a:cubicBezTo>
                  <a:pt x="6968418" y="12110210"/>
                  <a:pt x="6962206" y="12115851"/>
                  <a:pt x="6962815" y="12124161"/>
                </a:cubicBezTo>
                <a:cubicBezTo>
                  <a:pt x="6962815" y="12124465"/>
                  <a:pt x="6962930" y="12124733"/>
                  <a:pt x="6962968" y="12125038"/>
                </a:cubicBezTo>
                <a:cubicBezTo>
                  <a:pt x="6960415" y="12125991"/>
                  <a:pt x="6958205" y="12127706"/>
                  <a:pt x="6956375" y="12129803"/>
                </a:cubicBezTo>
                <a:cubicBezTo>
                  <a:pt x="6953288" y="12125647"/>
                  <a:pt x="6948334" y="12122903"/>
                  <a:pt x="6942922" y="12123970"/>
                </a:cubicBezTo>
                <a:cubicBezTo>
                  <a:pt x="6935605" y="12125495"/>
                  <a:pt x="6929546" y="12132471"/>
                  <a:pt x="6931032" y="12140362"/>
                </a:cubicBezTo>
                <a:close/>
                <a:moveTo>
                  <a:pt x="6903898" y="11995512"/>
                </a:moveTo>
                <a:cubicBezTo>
                  <a:pt x="6907290" y="12013580"/>
                  <a:pt x="6935834" y="12010569"/>
                  <a:pt x="6932442" y="11992386"/>
                </a:cubicBezTo>
                <a:cubicBezTo>
                  <a:pt x="6929088" y="11974318"/>
                  <a:pt x="6900506" y="11977330"/>
                  <a:pt x="6903898" y="11995512"/>
                </a:cubicBezTo>
                <a:close/>
                <a:moveTo>
                  <a:pt x="6901192" y="11842544"/>
                </a:moveTo>
                <a:cubicBezTo>
                  <a:pt x="6904584" y="11860688"/>
                  <a:pt x="6932252" y="11852989"/>
                  <a:pt x="6928860" y="11834921"/>
                </a:cubicBezTo>
                <a:cubicBezTo>
                  <a:pt x="6925468" y="11816776"/>
                  <a:pt x="6897800" y="11824437"/>
                  <a:pt x="6901192" y="11842544"/>
                </a:cubicBezTo>
                <a:close/>
                <a:moveTo>
                  <a:pt x="6857785" y="11888057"/>
                </a:moveTo>
                <a:cubicBezTo>
                  <a:pt x="6859348" y="11895528"/>
                  <a:pt x="6866360" y="11901398"/>
                  <a:pt x="6874249" y="11899950"/>
                </a:cubicBezTo>
                <a:lnTo>
                  <a:pt x="6893075" y="11896404"/>
                </a:lnTo>
                <a:cubicBezTo>
                  <a:pt x="6900430" y="11895033"/>
                  <a:pt x="6906565" y="11887676"/>
                  <a:pt x="6904965" y="11879938"/>
                </a:cubicBezTo>
                <a:cubicBezTo>
                  <a:pt x="6903403" y="11872467"/>
                  <a:pt x="6896390" y="11866558"/>
                  <a:pt x="6888501" y="11868045"/>
                </a:cubicBezTo>
                <a:lnTo>
                  <a:pt x="6869675" y="11871589"/>
                </a:lnTo>
                <a:cubicBezTo>
                  <a:pt x="6862282" y="11872962"/>
                  <a:pt x="6856185" y="11880319"/>
                  <a:pt x="6857785" y="11888057"/>
                </a:cubicBezTo>
                <a:close/>
                <a:moveTo>
                  <a:pt x="6827716" y="11934866"/>
                </a:moveTo>
                <a:cubicBezTo>
                  <a:pt x="6830346" y="11943024"/>
                  <a:pt x="6838121" y="11945539"/>
                  <a:pt x="6845780" y="11944129"/>
                </a:cubicBezTo>
                <a:lnTo>
                  <a:pt x="6852069" y="11942947"/>
                </a:lnTo>
                <a:cubicBezTo>
                  <a:pt x="6859691" y="11941499"/>
                  <a:pt x="6863502" y="11931588"/>
                  <a:pt x="6861329" y="11924879"/>
                </a:cubicBezTo>
                <a:cubicBezTo>
                  <a:pt x="6858700" y="11916722"/>
                  <a:pt x="6850926" y="11914168"/>
                  <a:pt x="6843265" y="11915616"/>
                </a:cubicBezTo>
                <a:lnTo>
                  <a:pt x="6836977" y="11916798"/>
                </a:lnTo>
                <a:cubicBezTo>
                  <a:pt x="6829355" y="11918209"/>
                  <a:pt x="6825544" y="11928157"/>
                  <a:pt x="6827716" y="11934866"/>
                </a:cubicBezTo>
                <a:close/>
                <a:moveTo>
                  <a:pt x="6788311" y="11981637"/>
                </a:moveTo>
                <a:cubicBezTo>
                  <a:pt x="6780689" y="11983086"/>
                  <a:pt x="6775506" y="11990938"/>
                  <a:pt x="6776993" y="11998485"/>
                </a:cubicBezTo>
                <a:cubicBezTo>
                  <a:pt x="6778517" y="12006185"/>
                  <a:pt x="6786215" y="12011217"/>
                  <a:pt x="6793837" y="12009806"/>
                </a:cubicBezTo>
                <a:lnTo>
                  <a:pt x="6800125" y="12008624"/>
                </a:lnTo>
                <a:cubicBezTo>
                  <a:pt x="6807747" y="12007176"/>
                  <a:pt x="6812930" y="11999324"/>
                  <a:pt x="6811443" y="11991777"/>
                </a:cubicBezTo>
                <a:cubicBezTo>
                  <a:pt x="6809919" y="11984077"/>
                  <a:pt x="6802221" y="11979045"/>
                  <a:pt x="6794599" y="11980456"/>
                </a:cubicBezTo>
                <a:lnTo>
                  <a:pt x="6788311" y="11981637"/>
                </a:lnTo>
                <a:close/>
                <a:moveTo>
                  <a:pt x="6760491" y="11944663"/>
                </a:moveTo>
                <a:cubicBezTo>
                  <a:pt x="6763883" y="11962845"/>
                  <a:pt x="6791322" y="11954192"/>
                  <a:pt x="6787930" y="11936238"/>
                </a:cubicBezTo>
                <a:cubicBezTo>
                  <a:pt x="6784538" y="11918056"/>
                  <a:pt x="6757138" y="11926709"/>
                  <a:pt x="6760491" y="11944663"/>
                </a:cubicBezTo>
                <a:close/>
                <a:moveTo>
                  <a:pt x="6755575" y="11883673"/>
                </a:moveTo>
                <a:cubicBezTo>
                  <a:pt x="6758929" y="11901589"/>
                  <a:pt x="6787625" y="11900178"/>
                  <a:pt x="6784234" y="11882034"/>
                </a:cubicBezTo>
                <a:cubicBezTo>
                  <a:pt x="6780880" y="11864080"/>
                  <a:pt x="6752183" y="11865529"/>
                  <a:pt x="6755575" y="11883673"/>
                </a:cubicBezTo>
                <a:close/>
                <a:moveTo>
                  <a:pt x="6731604" y="11934027"/>
                </a:moveTo>
                <a:lnTo>
                  <a:pt x="6739035" y="11939135"/>
                </a:lnTo>
                <a:cubicBezTo>
                  <a:pt x="6745247" y="11943367"/>
                  <a:pt x="6755423" y="11939364"/>
                  <a:pt x="6758357" y="11932922"/>
                </a:cubicBezTo>
                <a:cubicBezTo>
                  <a:pt x="6761939" y="11925108"/>
                  <a:pt x="6758814" y="11918132"/>
                  <a:pt x="6752145" y="11913596"/>
                </a:cubicBezTo>
                <a:cubicBezTo>
                  <a:pt x="6749668" y="11911919"/>
                  <a:pt x="6747191" y="11910203"/>
                  <a:pt x="6744714" y="11908488"/>
                </a:cubicBezTo>
                <a:cubicBezTo>
                  <a:pt x="6738502" y="11904258"/>
                  <a:pt x="6728326" y="11908259"/>
                  <a:pt x="6725392" y="11914702"/>
                </a:cubicBezTo>
                <a:cubicBezTo>
                  <a:pt x="6721810" y="11922516"/>
                  <a:pt x="6724935" y="11929453"/>
                  <a:pt x="6731604" y="11934027"/>
                </a:cubicBezTo>
                <a:close/>
                <a:moveTo>
                  <a:pt x="6705308" y="11961740"/>
                </a:moveTo>
                <a:cubicBezTo>
                  <a:pt x="6708700" y="11979883"/>
                  <a:pt x="6735986" y="11970812"/>
                  <a:pt x="6732633" y="11952896"/>
                </a:cubicBezTo>
                <a:cubicBezTo>
                  <a:pt x="6729203" y="11934752"/>
                  <a:pt x="6701955" y="11943786"/>
                  <a:pt x="6705308" y="11961740"/>
                </a:cubicBezTo>
                <a:close/>
                <a:moveTo>
                  <a:pt x="6685110" y="11854437"/>
                </a:moveTo>
                <a:lnTo>
                  <a:pt x="6686291" y="11860727"/>
                </a:lnTo>
                <a:cubicBezTo>
                  <a:pt x="6687740" y="11868350"/>
                  <a:pt x="6696810" y="11872771"/>
                  <a:pt x="6703898" y="11870866"/>
                </a:cubicBezTo>
                <a:cubicBezTo>
                  <a:pt x="6711863" y="11868731"/>
                  <a:pt x="6715484" y="11860916"/>
                  <a:pt x="6714035" y="11853293"/>
                </a:cubicBezTo>
                <a:lnTo>
                  <a:pt x="6712854" y="11847004"/>
                </a:lnTo>
                <a:cubicBezTo>
                  <a:pt x="6711444" y="11839379"/>
                  <a:pt x="6702336" y="11834958"/>
                  <a:pt x="6695285" y="11836864"/>
                </a:cubicBezTo>
                <a:cubicBezTo>
                  <a:pt x="6687282" y="11838961"/>
                  <a:pt x="6683662" y="11846774"/>
                  <a:pt x="6685110" y="11854437"/>
                </a:cubicBezTo>
                <a:close/>
                <a:moveTo>
                  <a:pt x="6677259" y="12193345"/>
                </a:moveTo>
                <a:cubicBezTo>
                  <a:pt x="6680651" y="12211566"/>
                  <a:pt x="6708433" y="12204209"/>
                  <a:pt x="6705041" y="12186141"/>
                </a:cubicBezTo>
                <a:cubicBezTo>
                  <a:pt x="6701612" y="12167959"/>
                  <a:pt x="6673868" y="12175277"/>
                  <a:pt x="6677259" y="12193345"/>
                </a:cubicBezTo>
                <a:close/>
                <a:moveTo>
                  <a:pt x="6659958" y="12291233"/>
                </a:moveTo>
                <a:cubicBezTo>
                  <a:pt x="6667694" y="12307929"/>
                  <a:pt x="6694408" y="12297447"/>
                  <a:pt x="6686634" y="12280636"/>
                </a:cubicBezTo>
                <a:cubicBezTo>
                  <a:pt x="6678936" y="12263940"/>
                  <a:pt x="6652183" y="12274423"/>
                  <a:pt x="6659958" y="12291233"/>
                </a:cubicBezTo>
                <a:close/>
                <a:moveTo>
                  <a:pt x="6630728" y="11910357"/>
                </a:moveTo>
                <a:lnTo>
                  <a:pt x="6631909" y="11916645"/>
                </a:lnTo>
                <a:cubicBezTo>
                  <a:pt x="6633357" y="11924269"/>
                  <a:pt x="6642770" y="11928462"/>
                  <a:pt x="6649706" y="11926404"/>
                </a:cubicBezTo>
                <a:cubicBezTo>
                  <a:pt x="6657747" y="11924040"/>
                  <a:pt x="6660910" y="11916265"/>
                  <a:pt x="6659462" y="11908602"/>
                </a:cubicBezTo>
                <a:lnTo>
                  <a:pt x="6658281" y="11902313"/>
                </a:lnTo>
                <a:cubicBezTo>
                  <a:pt x="6656833" y="11894690"/>
                  <a:pt x="6647420" y="11890496"/>
                  <a:pt x="6640483" y="11892555"/>
                </a:cubicBezTo>
                <a:cubicBezTo>
                  <a:pt x="6632442" y="11894918"/>
                  <a:pt x="6629279" y="11902733"/>
                  <a:pt x="6630728" y="11910357"/>
                </a:cubicBezTo>
                <a:close/>
                <a:moveTo>
                  <a:pt x="6604927" y="11980342"/>
                </a:moveTo>
                <a:cubicBezTo>
                  <a:pt x="6608319" y="11998485"/>
                  <a:pt x="6635758" y="11989908"/>
                  <a:pt x="6632366" y="11971956"/>
                </a:cubicBezTo>
                <a:cubicBezTo>
                  <a:pt x="6628974" y="11953772"/>
                  <a:pt x="6601535" y="11962349"/>
                  <a:pt x="6604927" y="11980342"/>
                </a:cubicBezTo>
                <a:close/>
                <a:moveTo>
                  <a:pt x="6577069" y="12142992"/>
                </a:moveTo>
                <a:cubicBezTo>
                  <a:pt x="6581299" y="12146650"/>
                  <a:pt x="6586977" y="12148023"/>
                  <a:pt x="6592160" y="12149662"/>
                </a:cubicBezTo>
                <a:cubicBezTo>
                  <a:pt x="6599325" y="12151949"/>
                  <a:pt x="6608166" y="12148061"/>
                  <a:pt x="6610300" y="12140551"/>
                </a:cubicBezTo>
                <a:cubicBezTo>
                  <a:pt x="6612397" y="12133156"/>
                  <a:pt x="6608852" y="12124809"/>
                  <a:pt x="6601192" y="12122369"/>
                </a:cubicBezTo>
                <a:cubicBezTo>
                  <a:pt x="6600926" y="12122294"/>
                  <a:pt x="6600621" y="12122217"/>
                  <a:pt x="6600354" y="12122103"/>
                </a:cubicBezTo>
                <a:cubicBezTo>
                  <a:pt x="6597953" y="12118748"/>
                  <a:pt x="6594333" y="12116347"/>
                  <a:pt x="6589988" y="12116575"/>
                </a:cubicBezTo>
                <a:cubicBezTo>
                  <a:pt x="6584348" y="12116843"/>
                  <a:pt x="6579127" y="12117605"/>
                  <a:pt x="6575239" y="12122217"/>
                </a:cubicBezTo>
                <a:cubicBezTo>
                  <a:pt x="6569942" y="12128582"/>
                  <a:pt x="6570895" y="12137693"/>
                  <a:pt x="6577069" y="12142992"/>
                </a:cubicBezTo>
                <a:close/>
                <a:moveTo>
                  <a:pt x="6571734" y="12313151"/>
                </a:moveTo>
                <a:lnTo>
                  <a:pt x="6574401" y="12318945"/>
                </a:lnTo>
                <a:cubicBezTo>
                  <a:pt x="6577564" y="12325768"/>
                  <a:pt x="6587816" y="12328170"/>
                  <a:pt x="6593990" y="12324281"/>
                </a:cubicBezTo>
                <a:cubicBezTo>
                  <a:pt x="6601040" y="12319821"/>
                  <a:pt x="6602717" y="12312046"/>
                  <a:pt x="6599325" y="12304688"/>
                </a:cubicBezTo>
                <a:lnTo>
                  <a:pt x="6596658" y="12298895"/>
                </a:lnTo>
                <a:cubicBezTo>
                  <a:pt x="6593494" y="12292033"/>
                  <a:pt x="6583243" y="12289632"/>
                  <a:pt x="6577069" y="12293558"/>
                </a:cubicBezTo>
                <a:cubicBezTo>
                  <a:pt x="6570019" y="12298018"/>
                  <a:pt x="6568342" y="12305833"/>
                  <a:pt x="6571734" y="12313151"/>
                </a:cubicBezTo>
                <a:close/>
                <a:moveTo>
                  <a:pt x="6568265" y="12399451"/>
                </a:moveTo>
                <a:cubicBezTo>
                  <a:pt x="6565103" y="12405816"/>
                  <a:pt x="6567427" y="12415994"/>
                  <a:pt x="6574706" y="12418701"/>
                </a:cubicBezTo>
                <a:lnTo>
                  <a:pt x="6583167" y="12421826"/>
                </a:lnTo>
                <a:cubicBezTo>
                  <a:pt x="6584234" y="12422207"/>
                  <a:pt x="6585338" y="12422322"/>
                  <a:pt x="6586444" y="12422512"/>
                </a:cubicBezTo>
                <a:cubicBezTo>
                  <a:pt x="6585338" y="12422779"/>
                  <a:pt x="6584234" y="12422931"/>
                  <a:pt x="6583128" y="12423427"/>
                </a:cubicBezTo>
                <a:lnTo>
                  <a:pt x="6577336" y="12426096"/>
                </a:lnTo>
                <a:cubicBezTo>
                  <a:pt x="6570514" y="12429259"/>
                  <a:pt x="6567846" y="12439322"/>
                  <a:pt x="6571696" y="12445612"/>
                </a:cubicBezTo>
                <a:cubicBezTo>
                  <a:pt x="6572534" y="12447022"/>
                  <a:pt x="6573982" y="12447251"/>
                  <a:pt x="6575087" y="12448242"/>
                </a:cubicBezTo>
                <a:cubicBezTo>
                  <a:pt x="6568799" y="12449766"/>
                  <a:pt x="6563692" y="12454607"/>
                  <a:pt x="6564683" y="12462994"/>
                </a:cubicBezTo>
                <a:cubicBezTo>
                  <a:pt x="6567008" y="12482129"/>
                  <a:pt x="6597076" y="12480261"/>
                  <a:pt x="6594714" y="12460973"/>
                </a:cubicBezTo>
                <a:cubicBezTo>
                  <a:pt x="6594180" y="12456704"/>
                  <a:pt x="6592160" y="12453616"/>
                  <a:pt x="6589531" y="12451406"/>
                </a:cubicBezTo>
                <a:cubicBezTo>
                  <a:pt x="6590102" y="12451215"/>
                  <a:pt x="6590636" y="12451482"/>
                  <a:pt x="6591169" y="12451253"/>
                </a:cubicBezTo>
                <a:lnTo>
                  <a:pt x="6596962" y="12448585"/>
                </a:lnTo>
                <a:cubicBezTo>
                  <a:pt x="6603784" y="12445421"/>
                  <a:pt x="6606451" y="12435396"/>
                  <a:pt x="6602602" y="12429068"/>
                </a:cubicBezTo>
                <a:cubicBezTo>
                  <a:pt x="6600468" y="12425600"/>
                  <a:pt x="6597458" y="12423389"/>
                  <a:pt x="6594104" y="12422398"/>
                </a:cubicBezTo>
                <a:cubicBezTo>
                  <a:pt x="6597534" y="12421406"/>
                  <a:pt x="6600544" y="12419119"/>
                  <a:pt x="6602412" y="12415346"/>
                </a:cubicBezTo>
                <a:cubicBezTo>
                  <a:pt x="6603288" y="12413593"/>
                  <a:pt x="6603708" y="12411572"/>
                  <a:pt x="6603746" y="12409476"/>
                </a:cubicBezTo>
                <a:cubicBezTo>
                  <a:pt x="6605766" y="12409590"/>
                  <a:pt x="6607861" y="12409285"/>
                  <a:pt x="6609843" y="12408370"/>
                </a:cubicBezTo>
                <a:lnTo>
                  <a:pt x="6615636" y="12405702"/>
                </a:lnTo>
                <a:cubicBezTo>
                  <a:pt x="6622457" y="12402538"/>
                  <a:pt x="6626688" y="12394038"/>
                  <a:pt x="6623258" y="12386871"/>
                </a:cubicBezTo>
                <a:cubicBezTo>
                  <a:pt x="6620018" y="12380049"/>
                  <a:pt x="6611749" y="12375855"/>
                  <a:pt x="6604432" y="12379248"/>
                </a:cubicBezTo>
                <a:lnTo>
                  <a:pt x="6598639" y="12381916"/>
                </a:lnTo>
                <a:cubicBezTo>
                  <a:pt x="6593952" y="12384089"/>
                  <a:pt x="6590521" y="12388853"/>
                  <a:pt x="6589950" y="12393923"/>
                </a:cubicBezTo>
                <a:lnTo>
                  <a:pt x="6587435" y="12393009"/>
                </a:lnTo>
                <a:cubicBezTo>
                  <a:pt x="6580232" y="12390302"/>
                  <a:pt x="6571962" y="12391979"/>
                  <a:pt x="6568265" y="12399451"/>
                </a:cubicBezTo>
                <a:close/>
                <a:moveTo>
                  <a:pt x="6566398" y="12355043"/>
                </a:moveTo>
                <a:lnTo>
                  <a:pt x="6563730" y="12349249"/>
                </a:lnTo>
                <a:cubicBezTo>
                  <a:pt x="6560491" y="12342197"/>
                  <a:pt x="6550468" y="12340330"/>
                  <a:pt x="6544142" y="12343913"/>
                </a:cubicBezTo>
                <a:cubicBezTo>
                  <a:pt x="6543570" y="12344217"/>
                  <a:pt x="6543227" y="12344713"/>
                  <a:pt x="6542808" y="12345094"/>
                </a:cubicBezTo>
                <a:cubicBezTo>
                  <a:pt x="6539912" y="12340101"/>
                  <a:pt x="6534386" y="12336822"/>
                  <a:pt x="6528288" y="12337432"/>
                </a:cubicBezTo>
                <a:cubicBezTo>
                  <a:pt x="6520324" y="12338232"/>
                  <a:pt x="6513845" y="12345818"/>
                  <a:pt x="6514836" y="12353938"/>
                </a:cubicBezTo>
                <a:cubicBezTo>
                  <a:pt x="6516322" y="12366059"/>
                  <a:pt x="6523105" y="12377037"/>
                  <a:pt x="6535148" y="12381078"/>
                </a:cubicBezTo>
                <a:cubicBezTo>
                  <a:pt x="6541551" y="12383213"/>
                  <a:pt x="6549058" y="12381878"/>
                  <a:pt x="6553174" y="12376350"/>
                </a:cubicBezTo>
                <a:cubicBezTo>
                  <a:pt x="6555956" y="12376503"/>
                  <a:pt x="6558738" y="12375970"/>
                  <a:pt x="6561063" y="12374636"/>
                </a:cubicBezTo>
                <a:cubicBezTo>
                  <a:pt x="6568265" y="12370519"/>
                  <a:pt x="6569638" y="12362095"/>
                  <a:pt x="6566398" y="12355043"/>
                </a:cubicBezTo>
                <a:close/>
                <a:moveTo>
                  <a:pt x="6482518" y="12123094"/>
                </a:moveTo>
                <a:lnTo>
                  <a:pt x="6490979" y="12126220"/>
                </a:lnTo>
                <a:cubicBezTo>
                  <a:pt x="6498258" y="12128887"/>
                  <a:pt x="6506566" y="12126868"/>
                  <a:pt x="6510110" y="12119396"/>
                </a:cubicBezTo>
                <a:cubicBezTo>
                  <a:pt x="6513197" y="12112878"/>
                  <a:pt x="6510605" y="12102929"/>
                  <a:pt x="6503288" y="12100261"/>
                </a:cubicBezTo>
                <a:lnTo>
                  <a:pt x="6494828" y="12097136"/>
                </a:lnTo>
                <a:cubicBezTo>
                  <a:pt x="6487549" y="12094467"/>
                  <a:pt x="6479241" y="12096488"/>
                  <a:pt x="6475697" y="12103958"/>
                </a:cubicBezTo>
                <a:cubicBezTo>
                  <a:pt x="6472610" y="12110477"/>
                  <a:pt x="6475201" y="12120425"/>
                  <a:pt x="6482518" y="12123094"/>
                </a:cubicBezTo>
                <a:close/>
                <a:moveTo>
                  <a:pt x="6506985" y="12191783"/>
                </a:moveTo>
                <a:lnTo>
                  <a:pt x="6504317" y="12185989"/>
                </a:lnTo>
                <a:cubicBezTo>
                  <a:pt x="6501154" y="12179128"/>
                  <a:pt x="6490979" y="12176650"/>
                  <a:pt x="6484767" y="12180538"/>
                </a:cubicBezTo>
                <a:cubicBezTo>
                  <a:pt x="6477717" y="12184959"/>
                  <a:pt x="6475964" y="12192774"/>
                  <a:pt x="6479317" y="12200092"/>
                </a:cubicBezTo>
                <a:lnTo>
                  <a:pt x="6481985" y="12205887"/>
                </a:lnTo>
                <a:cubicBezTo>
                  <a:pt x="6485148" y="12212709"/>
                  <a:pt x="6495362" y="12215225"/>
                  <a:pt x="6501536" y="12211338"/>
                </a:cubicBezTo>
                <a:cubicBezTo>
                  <a:pt x="6508586" y="12206916"/>
                  <a:pt x="6510377" y="12199101"/>
                  <a:pt x="6506985" y="12191783"/>
                </a:cubicBezTo>
                <a:close/>
                <a:moveTo>
                  <a:pt x="6434805" y="12073502"/>
                </a:moveTo>
                <a:lnTo>
                  <a:pt x="6437473" y="12079296"/>
                </a:lnTo>
                <a:cubicBezTo>
                  <a:pt x="6440636" y="12086119"/>
                  <a:pt x="6449096" y="12090389"/>
                  <a:pt x="6456261" y="12086958"/>
                </a:cubicBezTo>
                <a:cubicBezTo>
                  <a:pt x="6463083" y="12083717"/>
                  <a:pt x="6467275" y="12075446"/>
                  <a:pt x="6463921" y="12068127"/>
                </a:cubicBezTo>
                <a:lnTo>
                  <a:pt x="6461253" y="12062334"/>
                </a:lnTo>
                <a:cubicBezTo>
                  <a:pt x="6458090" y="12055510"/>
                  <a:pt x="6449630" y="12051241"/>
                  <a:pt x="6442465" y="12054671"/>
                </a:cubicBezTo>
                <a:cubicBezTo>
                  <a:pt x="6435644" y="12057949"/>
                  <a:pt x="6431452" y="12066222"/>
                  <a:pt x="6434805" y="12073502"/>
                </a:cubicBezTo>
                <a:close/>
                <a:moveTo>
                  <a:pt x="6423487" y="12232302"/>
                </a:moveTo>
                <a:cubicBezTo>
                  <a:pt x="6416436" y="12235542"/>
                  <a:pt x="6415331" y="12246215"/>
                  <a:pt x="6419066" y="12252123"/>
                </a:cubicBezTo>
                <a:cubicBezTo>
                  <a:pt x="6423677" y="12259366"/>
                  <a:pt x="6431832" y="12259824"/>
                  <a:pt x="6438883" y="12256545"/>
                </a:cubicBezTo>
                <a:lnTo>
                  <a:pt x="6444676" y="12253877"/>
                </a:lnTo>
                <a:cubicBezTo>
                  <a:pt x="6445552" y="12253458"/>
                  <a:pt x="6446353" y="12252962"/>
                  <a:pt x="6447038" y="12252314"/>
                </a:cubicBezTo>
                <a:cubicBezTo>
                  <a:pt x="6444676" y="12256203"/>
                  <a:pt x="6443990" y="12261043"/>
                  <a:pt x="6446086" y="12265312"/>
                </a:cubicBezTo>
                <a:cubicBezTo>
                  <a:pt x="6449325" y="12271945"/>
                  <a:pt x="6457100" y="12275719"/>
                  <a:pt x="6464188" y="12273012"/>
                </a:cubicBezTo>
                <a:cubicBezTo>
                  <a:pt x="6464798" y="12274156"/>
                  <a:pt x="6465636" y="12275185"/>
                  <a:pt x="6466589" y="12276138"/>
                </a:cubicBezTo>
                <a:cubicBezTo>
                  <a:pt x="6463616" y="12277129"/>
                  <a:pt x="6461177" y="12278997"/>
                  <a:pt x="6459538" y="12281398"/>
                </a:cubicBezTo>
                <a:cubicBezTo>
                  <a:pt x="6449211" y="12277929"/>
                  <a:pt x="6435415" y="12287879"/>
                  <a:pt x="6441322" y="12300686"/>
                </a:cubicBezTo>
                <a:cubicBezTo>
                  <a:pt x="6447077" y="12313113"/>
                  <a:pt x="6462740" y="12309720"/>
                  <a:pt x="6467427" y="12300305"/>
                </a:cubicBezTo>
                <a:cubicBezTo>
                  <a:pt x="6474249" y="12302859"/>
                  <a:pt x="6482405" y="12300914"/>
                  <a:pt x="6485910" y="12295540"/>
                </a:cubicBezTo>
                <a:cubicBezTo>
                  <a:pt x="6492389" y="12300267"/>
                  <a:pt x="6500011" y="12303888"/>
                  <a:pt x="6506528" y="12301868"/>
                </a:cubicBezTo>
                <a:cubicBezTo>
                  <a:pt x="6515103" y="12299200"/>
                  <a:pt x="6524401" y="12292071"/>
                  <a:pt x="6527717" y="12283305"/>
                </a:cubicBezTo>
                <a:cubicBezTo>
                  <a:pt x="6528098" y="12285019"/>
                  <a:pt x="6528632" y="12286774"/>
                  <a:pt x="6529622" y="12288374"/>
                </a:cubicBezTo>
                <a:cubicBezTo>
                  <a:pt x="6532671" y="12293367"/>
                  <a:pt x="6537892" y="12296570"/>
                  <a:pt x="6542580" y="12299923"/>
                </a:cubicBezTo>
                <a:cubicBezTo>
                  <a:pt x="6548982" y="12304499"/>
                  <a:pt x="6559081" y="12303507"/>
                  <a:pt x="6563616" y="12296684"/>
                </a:cubicBezTo>
                <a:cubicBezTo>
                  <a:pt x="6568075" y="12289975"/>
                  <a:pt x="6567237" y="12280522"/>
                  <a:pt x="6560377" y="12275642"/>
                </a:cubicBezTo>
                <a:lnTo>
                  <a:pt x="6559615" y="12275110"/>
                </a:lnTo>
                <a:cubicBezTo>
                  <a:pt x="6558281" y="12270993"/>
                  <a:pt x="6555461" y="12267409"/>
                  <a:pt x="6551040" y="12266228"/>
                </a:cubicBezTo>
                <a:cubicBezTo>
                  <a:pt x="6549554" y="12265846"/>
                  <a:pt x="6548182" y="12265770"/>
                  <a:pt x="6546733" y="12265503"/>
                </a:cubicBezTo>
                <a:cubicBezTo>
                  <a:pt x="6546543" y="12264169"/>
                  <a:pt x="6546848" y="12262950"/>
                  <a:pt x="6546200" y="12261539"/>
                </a:cubicBezTo>
                <a:cubicBezTo>
                  <a:pt x="6541398" y="12251171"/>
                  <a:pt x="6529660" y="12251857"/>
                  <a:pt x="6523182" y="12257879"/>
                </a:cubicBezTo>
                <a:cubicBezTo>
                  <a:pt x="6523068" y="12257690"/>
                  <a:pt x="6522991" y="12257499"/>
                  <a:pt x="6522915" y="12257346"/>
                </a:cubicBezTo>
                <a:cubicBezTo>
                  <a:pt x="6525468" y="12253267"/>
                  <a:pt x="6525926" y="12248160"/>
                  <a:pt x="6523715" y="12243357"/>
                </a:cubicBezTo>
                <a:lnTo>
                  <a:pt x="6518380" y="12231768"/>
                </a:lnTo>
                <a:cubicBezTo>
                  <a:pt x="6515217" y="12224946"/>
                  <a:pt x="6505689" y="12221706"/>
                  <a:pt x="6499096" y="12225403"/>
                </a:cubicBezTo>
                <a:cubicBezTo>
                  <a:pt x="6496962" y="12226585"/>
                  <a:pt x="6495286" y="12228224"/>
                  <a:pt x="6494028" y="12230015"/>
                </a:cubicBezTo>
                <a:cubicBezTo>
                  <a:pt x="6492122" y="12229520"/>
                  <a:pt x="6489950" y="12230054"/>
                  <a:pt x="6487892" y="12230015"/>
                </a:cubicBezTo>
                <a:cubicBezTo>
                  <a:pt x="6487968" y="12227919"/>
                  <a:pt x="6487701" y="12225860"/>
                  <a:pt x="6486787" y="12223841"/>
                </a:cubicBezTo>
                <a:cubicBezTo>
                  <a:pt x="6483624" y="12216788"/>
                  <a:pt x="6474859" y="12213434"/>
                  <a:pt x="6467770" y="12216674"/>
                </a:cubicBezTo>
                <a:lnTo>
                  <a:pt x="6456185" y="12222011"/>
                </a:lnTo>
                <a:cubicBezTo>
                  <a:pt x="6451650" y="12224107"/>
                  <a:pt x="6448906" y="12228490"/>
                  <a:pt x="6448220" y="12233179"/>
                </a:cubicBezTo>
                <a:cubicBezTo>
                  <a:pt x="6443532" y="12226966"/>
                  <a:pt x="6435948" y="12226546"/>
                  <a:pt x="6429241" y="12229634"/>
                </a:cubicBezTo>
                <a:lnTo>
                  <a:pt x="6423487" y="12232302"/>
                </a:lnTo>
                <a:close/>
                <a:moveTo>
                  <a:pt x="6393990" y="12023186"/>
                </a:moveTo>
                <a:lnTo>
                  <a:pt x="6402450" y="12026312"/>
                </a:lnTo>
                <a:cubicBezTo>
                  <a:pt x="6409729" y="12028980"/>
                  <a:pt x="6417961" y="12027341"/>
                  <a:pt x="6421696" y="12019908"/>
                </a:cubicBezTo>
                <a:cubicBezTo>
                  <a:pt x="6424858" y="12013541"/>
                  <a:pt x="6422572" y="12003327"/>
                  <a:pt x="6415255" y="12000620"/>
                </a:cubicBezTo>
                <a:lnTo>
                  <a:pt x="6406794" y="11997494"/>
                </a:lnTo>
                <a:cubicBezTo>
                  <a:pt x="6399516" y="11994826"/>
                  <a:pt x="6391284" y="11996465"/>
                  <a:pt x="6387549" y="12003898"/>
                </a:cubicBezTo>
                <a:cubicBezTo>
                  <a:pt x="6384386" y="12010263"/>
                  <a:pt x="6386673" y="12020479"/>
                  <a:pt x="6393990" y="12023186"/>
                </a:cubicBezTo>
                <a:close/>
                <a:moveTo>
                  <a:pt x="6242389" y="12142344"/>
                </a:moveTo>
                <a:cubicBezTo>
                  <a:pt x="6245286" y="12149891"/>
                  <a:pt x="6254242" y="12154008"/>
                  <a:pt x="6261825" y="12151035"/>
                </a:cubicBezTo>
                <a:cubicBezTo>
                  <a:pt x="6262740" y="12150692"/>
                  <a:pt x="6263654" y="12150310"/>
                  <a:pt x="6264569" y="12149967"/>
                </a:cubicBezTo>
                <a:cubicBezTo>
                  <a:pt x="6262130" y="12154008"/>
                  <a:pt x="6261177" y="12159192"/>
                  <a:pt x="6262587" y="12163308"/>
                </a:cubicBezTo>
                <a:cubicBezTo>
                  <a:pt x="6265522" y="12171847"/>
                  <a:pt x="6273754" y="12174248"/>
                  <a:pt x="6281757" y="12172609"/>
                </a:cubicBezTo>
                <a:lnTo>
                  <a:pt x="6288312" y="12171275"/>
                </a:lnTo>
                <a:cubicBezTo>
                  <a:pt x="6289302" y="12171085"/>
                  <a:pt x="6290255" y="12170742"/>
                  <a:pt x="6291094" y="12170285"/>
                </a:cubicBezTo>
                <a:cubicBezTo>
                  <a:pt x="6287740" y="12173677"/>
                  <a:pt x="6285873" y="12178480"/>
                  <a:pt x="6286978" y="12183320"/>
                </a:cubicBezTo>
                <a:cubicBezTo>
                  <a:pt x="6288692" y="12190868"/>
                  <a:pt x="6295705" y="12196623"/>
                  <a:pt x="6303594" y="12195518"/>
                </a:cubicBezTo>
                <a:cubicBezTo>
                  <a:pt x="6303937" y="12196853"/>
                  <a:pt x="6304546" y="12198110"/>
                  <a:pt x="6305308" y="12199292"/>
                </a:cubicBezTo>
                <a:cubicBezTo>
                  <a:pt x="6297915" y="12199940"/>
                  <a:pt x="6291551" y="12205123"/>
                  <a:pt x="6293418" y="12214501"/>
                </a:cubicBezTo>
                <a:cubicBezTo>
                  <a:pt x="6296200" y="12228224"/>
                  <a:pt x="6313006" y="12230816"/>
                  <a:pt x="6320324" y="12223802"/>
                </a:cubicBezTo>
                <a:cubicBezTo>
                  <a:pt x="6325774" y="12230168"/>
                  <a:pt x="6332671" y="12235694"/>
                  <a:pt x="6339836" y="12235237"/>
                </a:cubicBezTo>
                <a:cubicBezTo>
                  <a:pt x="6350011" y="12234551"/>
                  <a:pt x="6362587" y="12228872"/>
                  <a:pt x="6367428" y="12219533"/>
                </a:cubicBezTo>
                <a:cubicBezTo>
                  <a:pt x="6377183" y="12224869"/>
                  <a:pt x="6392923" y="12217894"/>
                  <a:pt x="6390064" y="12203638"/>
                </a:cubicBezTo>
                <a:cubicBezTo>
                  <a:pt x="6387702" y="12191897"/>
                  <a:pt x="6375545" y="12189762"/>
                  <a:pt x="6367465" y="12194336"/>
                </a:cubicBezTo>
                <a:cubicBezTo>
                  <a:pt x="6367428" y="12194146"/>
                  <a:pt x="6367389" y="12193918"/>
                  <a:pt x="6367313" y="12193727"/>
                </a:cubicBezTo>
                <a:cubicBezTo>
                  <a:pt x="6370895" y="12190181"/>
                  <a:pt x="6372610" y="12185073"/>
                  <a:pt x="6371505" y="12179623"/>
                </a:cubicBezTo>
                <a:lnTo>
                  <a:pt x="6368837" y="12166510"/>
                </a:lnTo>
                <a:cubicBezTo>
                  <a:pt x="6367275" y="12158773"/>
                  <a:pt x="6358319" y="12153169"/>
                  <a:pt x="6350697" y="12155380"/>
                </a:cubicBezTo>
                <a:cubicBezTo>
                  <a:pt x="6348258" y="12156104"/>
                  <a:pt x="6346162" y="12157323"/>
                  <a:pt x="6344409" y="12158848"/>
                </a:cubicBezTo>
                <a:cubicBezTo>
                  <a:pt x="6340484" y="12156752"/>
                  <a:pt x="6336063" y="12155570"/>
                  <a:pt x="6331070" y="12155684"/>
                </a:cubicBezTo>
                <a:cubicBezTo>
                  <a:pt x="6323220" y="12155837"/>
                  <a:pt x="6316856" y="12159496"/>
                  <a:pt x="6312283" y="12164833"/>
                </a:cubicBezTo>
                <a:cubicBezTo>
                  <a:pt x="6310186" y="12164223"/>
                  <a:pt x="6307938" y="12164033"/>
                  <a:pt x="6305613" y="12164529"/>
                </a:cubicBezTo>
                <a:lnTo>
                  <a:pt x="6299058" y="12165862"/>
                </a:lnTo>
                <a:cubicBezTo>
                  <a:pt x="6297267" y="12166243"/>
                  <a:pt x="6295553" y="12166968"/>
                  <a:pt x="6293990" y="12167959"/>
                </a:cubicBezTo>
                <a:cubicBezTo>
                  <a:pt x="6297801" y="12163880"/>
                  <a:pt x="6299249" y="12157134"/>
                  <a:pt x="6297534" y="12152178"/>
                </a:cubicBezTo>
                <a:cubicBezTo>
                  <a:pt x="6294599" y="12143640"/>
                  <a:pt x="6286368" y="12141238"/>
                  <a:pt x="6278365" y="12142877"/>
                </a:cubicBezTo>
                <a:lnTo>
                  <a:pt x="6276307" y="12143297"/>
                </a:lnTo>
                <a:cubicBezTo>
                  <a:pt x="6279813" y="12139218"/>
                  <a:pt x="6281261" y="12133499"/>
                  <a:pt x="6279241" y="12128202"/>
                </a:cubicBezTo>
                <a:cubicBezTo>
                  <a:pt x="6276345" y="12120616"/>
                  <a:pt x="6267389" y="12116538"/>
                  <a:pt x="6259805" y="12119511"/>
                </a:cubicBezTo>
                <a:lnTo>
                  <a:pt x="6251002" y="12122979"/>
                </a:lnTo>
                <a:cubicBezTo>
                  <a:pt x="6243494" y="12125877"/>
                  <a:pt x="6239455" y="12134681"/>
                  <a:pt x="6242389" y="12142344"/>
                </a:cubicBezTo>
                <a:close/>
                <a:moveTo>
                  <a:pt x="6291780" y="12245071"/>
                </a:moveTo>
                <a:lnTo>
                  <a:pt x="6285148" y="12245872"/>
                </a:lnTo>
                <a:cubicBezTo>
                  <a:pt x="6277298" y="12246826"/>
                  <a:pt x="6271200" y="12255592"/>
                  <a:pt x="6272877" y="12263292"/>
                </a:cubicBezTo>
                <a:cubicBezTo>
                  <a:pt x="6274706" y="12271602"/>
                  <a:pt x="6281909" y="12276558"/>
                  <a:pt x="6290293" y="12275567"/>
                </a:cubicBezTo>
                <a:lnTo>
                  <a:pt x="6296924" y="12274766"/>
                </a:lnTo>
                <a:cubicBezTo>
                  <a:pt x="6304737" y="12273812"/>
                  <a:pt x="6310872" y="12265046"/>
                  <a:pt x="6309196" y="12257346"/>
                </a:cubicBezTo>
                <a:cubicBezTo>
                  <a:pt x="6307366" y="12248998"/>
                  <a:pt x="6300164" y="12244043"/>
                  <a:pt x="6291780" y="12245071"/>
                </a:cubicBezTo>
                <a:close/>
                <a:moveTo>
                  <a:pt x="6240636" y="12322185"/>
                </a:moveTo>
                <a:cubicBezTo>
                  <a:pt x="6243228" y="12329046"/>
                  <a:pt x="6252069" y="12333849"/>
                  <a:pt x="6259119" y="12330571"/>
                </a:cubicBezTo>
                <a:lnTo>
                  <a:pt x="6264912" y="12327902"/>
                </a:lnTo>
                <a:cubicBezTo>
                  <a:pt x="6271962" y="12324663"/>
                  <a:pt x="6276155" y="12317039"/>
                  <a:pt x="6273258" y="12309377"/>
                </a:cubicBezTo>
                <a:cubicBezTo>
                  <a:pt x="6270667" y="12302516"/>
                  <a:pt x="6261825" y="12297752"/>
                  <a:pt x="6254775" y="12301030"/>
                </a:cubicBezTo>
                <a:lnTo>
                  <a:pt x="6248982" y="12303698"/>
                </a:lnTo>
                <a:cubicBezTo>
                  <a:pt x="6241970" y="12306938"/>
                  <a:pt x="6237778" y="12314524"/>
                  <a:pt x="6240636" y="12322185"/>
                </a:cubicBezTo>
                <a:close/>
                <a:moveTo>
                  <a:pt x="6223411" y="12355538"/>
                </a:moveTo>
                <a:cubicBezTo>
                  <a:pt x="6224401" y="12363352"/>
                  <a:pt x="6231261" y="12370367"/>
                  <a:pt x="6239607" y="12369337"/>
                </a:cubicBezTo>
                <a:lnTo>
                  <a:pt x="6252908" y="12367736"/>
                </a:lnTo>
                <a:cubicBezTo>
                  <a:pt x="6256070" y="12367355"/>
                  <a:pt x="6258929" y="12365793"/>
                  <a:pt x="6261330" y="12363772"/>
                </a:cubicBezTo>
                <a:cubicBezTo>
                  <a:pt x="6261330" y="12366097"/>
                  <a:pt x="6261711" y="12368346"/>
                  <a:pt x="6262892" y="12370290"/>
                </a:cubicBezTo>
                <a:cubicBezTo>
                  <a:pt x="6267123" y="12377342"/>
                  <a:pt x="6275049" y="12379476"/>
                  <a:pt x="6282328" y="12376084"/>
                </a:cubicBezTo>
                <a:lnTo>
                  <a:pt x="6288121" y="12373416"/>
                </a:lnTo>
                <a:cubicBezTo>
                  <a:pt x="6294943" y="12370251"/>
                  <a:pt x="6297724" y="12360303"/>
                  <a:pt x="6293914" y="12353938"/>
                </a:cubicBezTo>
                <a:cubicBezTo>
                  <a:pt x="6289683" y="12346923"/>
                  <a:pt x="6281757" y="12344751"/>
                  <a:pt x="6274478" y="12348143"/>
                </a:cubicBezTo>
                <a:lnTo>
                  <a:pt x="6268685" y="12350812"/>
                </a:lnTo>
                <a:cubicBezTo>
                  <a:pt x="6267885" y="12351192"/>
                  <a:pt x="6267313" y="12351917"/>
                  <a:pt x="6266627" y="12352451"/>
                </a:cubicBezTo>
                <a:cubicBezTo>
                  <a:pt x="6266627" y="12352108"/>
                  <a:pt x="6266779" y="12351840"/>
                  <a:pt x="6266741" y="12351498"/>
                </a:cubicBezTo>
                <a:cubicBezTo>
                  <a:pt x="6265750" y="12343645"/>
                  <a:pt x="6258891" y="12336670"/>
                  <a:pt x="6250545" y="12337661"/>
                </a:cubicBezTo>
                <a:lnTo>
                  <a:pt x="6237282" y="12339262"/>
                </a:lnTo>
                <a:cubicBezTo>
                  <a:pt x="6229394" y="12340253"/>
                  <a:pt x="6222344" y="12347229"/>
                  <a:pt x="6223411" y="12355538"/>
                </a:cubicBezTo>
                <a:close/>
                <a:moveTo>
                  <a:pt x="6209158" y="12404902"/>
                </a:moveTo>
                <a:cubicBezTo>
                  <a:pt x="6211482" y="12424113"/>
                  <a:pt x="6241398" y="12420797"/>
                  <a:pt x="6239074" y="12401547"/>
                </a:cubicBezTo>
                <a:cubicBezTo>
                  <a:pt x="6236749" y="12382336"/>
                  <a:pt x="6206833" y="12385652"/>
                  <a:pt x="6209158" y="12404902"/>
                </a:cubicBezTo>
                <a:close/>
                <a:moveTo>
                  <a:pt x="6193876" y="12139180"/>
                </a:moveTo>
                <a:lnTo>
                  <a:pt x="6200011" y="12141848"/>
                </a:lnTo>
                <a:cubicBezTo>
                  <a:pt x="6207481" y="12145088"/>
                  <a:pt x="6216360" y="12143067"/>
                  <a:pt x="6220324" y="12135482"/>
                </a:cubicBezTo>
                <a:cubicBezTo>
                  <a:pt x="6223906" y="12128659"/>
                  <a:pt x="6221467" y="12118405"/>
                  <a:pt x="6213959" y="12115165"/>
                </a:cubicBezTo>
                <a:lnTo>
                  <a:pt x="6207824" y="12112497"/>
                </a:lnTo>
                <a:cubicBezTo>
                  <a:pt x="6200354" y="12109257"/>
                  <a:pt x="6191475" y="12111277"/>
                  <a:pt x="6187511" y="12118862"/>
                </a:cubicBezTo>
                <a:cubicBezTo>
                  <a:pt x="6183929" y="12125647"/>
                  <a:pt x="6186368" y="12135902"/>
                  <a:pt x="6193876" y="12139180"/>
                </a:cubicBezTo>
                <a:close/>
                <a:moveTo>
                  <a:pt x="6117123" y="12146422"/>
                </a:moveTo>
                <a:lnTo>
                  <a:pt x="6116818" y="12147109"/>
                </a:lnTo>
                <a:cubicBezTo>
                  <a:pt x="6113693" y="12154313"/>
                  <a:pt x="6116284" y="12163918"/>
                  <a:pt x="6123944" y="12167159"/>
                </a:cubicBezTo>
                <a:cubicBezTo>
                  <a:pt x="6131261" y="12170246"/>
                  <a:pt x="6140636" y="12167768"/>
                  <a:pt x="6144028" y="12160030"/>
                </a:cubicBezTo>
                <a:lnTo>
                  <a:pt x="6146696" y="12153893"/>
                </a:lnTo>
                <a:cubicBezTo>
                  <a:pt x="6147230" y="12152635"/>
                  <a:pt x="6147382" y="12151263"/>
                  <a:pt x="6147610" y="12149891"/>
                </a:cubicBezTo>
                <a:cubicBezTo>
                  <a:pt x="6149782" y="12148595"/>
                  <a:pt x="6151650" y="12146803"/>
                  <a:pt x="6152831" y="12144363"/>
                </a:cubicBezTo>
                <a:cubicBezTo>
                  <a:pt x="6153632" y="12142724"/>
                  <a:pt x="6154127" y="12140933"/>
                  <a:pt x="6154356" y="12139141"/>
                </a:cubicBezTo>
                <a:cubicBezTo>
                  <a:pt x="6155271" y="12138036"/>
                  <a:pt x="6156071" y="12136816"/>
                  <a:pt x="6156719" y="12135329"/>
                </a:cubicBezTo>
                <a:cubicBezTo>
                  <a:pt x="6163502" y="12119739"/>
                  <a:pt x="6141894" y="12111277"/>
                  <a:pt x="6131414" y="12121531"/>
                </a:cubicBezTo>
                <a:cubicBezTo>
                  <a:pt x="6130727" y="12121683"/>
                  <a:pt x="6130004" y="12121721"/>
                  <a:pt x="6129318" y="12121950"/>
                </a:cubicBezTo>
                <a:cubicBezTo>
                  <a:pt x="6122115" y="12124313"/>
                  <a:pt x="6118609" y="12130526"/>
                  <a:pt x="6116170" y="12137159"/>
                </a:cubicBezTo>
                <a:cubicBezTo>
                  <a:pt x="6115065" y="12140246"/>
                  <a:pt x="6115751" y="12143449"/>
                  <a:pt x="6117123" y="12146422"/>
                </a:cubicBezTo>
                <a:close/>
                <a:moveTo>
                  <a:pt x="6098296" y="12254753"/>
                </a:moveTo>
                <a:cubicBezTo>
                  <a:pt x="6101917" y="12261768"/>
                  <a:pt x="6111978" y="12264817"/>
                  <a:pt x="6118761" y="12260662"/>
                </a:cubicBezTo>
                <a:cubicBezTo>
                  <a:pt x="6125888" y="12256278"/>
                  <a:pt x="6128517" y="12247702"/>
                  <a:pt x="6124668" y="12240193"/>
                </a:cubicBezTo>
                <a:cubicBezTo>
                  <a:pt x="6124478" y="12239774"/>
                  <a:pt x="6124440" y="12239736"/>
                  <a:pt x="6124325" y="12239506"/>
                </a:cubicBezTo>
                <a:cubicBezTo>
                  <a:pt x="6124287" y="12239354"/>
                  <a:pt x="6124287" y="12239316"/>
                  <a:pt x="6124249" y="12239202"/>
                </a:cubicBezTo>
                <a:cubicBezTo>
                  <a:pt x="6124249" y="12239202"/>
                  <a:pt x="6124249" y="12239202"/>
                  <a:pt x="6124249" y="12239202"/>
                </a:cubicBezTo>
                <a:cubicBezTo>
                  <a:pt x="6124516" y="12238287"/>
                  <a:pt x="6124821" y="12237410"/>
                  <a:pt x="6125202" y="12236533"/>
                </a:cubicBezTo>
                <a:cubicBezTo>
                  <a:pt x="6125964" y="12234666"/>
                  <a:pt x="6126117" y="12232684"/>
                  <a:pt x="6125850" y="12230777"/>
                </a:cubicBezTo>
                <a:cubicBezTo>
                  <a:pt x="6125926" y="12230663"/>
                  <a:pt x="6126117" y="12230625"/>
                  <a:pt x="6126193" y="12230472"/>
                </a:cubicBezTo>
                <a:cubicBezTo>
                  <a:pt x="6128136" y="12227995"/>
                  <a:pt x="6130080" y="12225517"/>
                  <a:pt x="6132024" y="12223039"/>
                </a:cubicBezTo>
                <a:cubicBezTo>
                  <a:pt x="6137054" y="12216635"/>
                  <a:pt x="6136025" y="12206992"/>
                  <a:pt x="6129660" y="12201884"/>
                </a:cubicBezTo>
                <a:cubicBezTo>
                  <a:pt x="6123334" y="12196853"/>
                  <a:pt x="6113540" y="12197844"/>
                  <a:pt x="6108510" y="12204248"/>
                </a:cubicBezTo>
                <a:lnTo>
                  <a:pt x="6102679" y="12211718"/>
                </a:lnTo>
                <a:cubicBezTo>
                  <a:pt x="6100126" y="12214959"/>
                  <a:pt x="6099173" y="12219076"/>
                  <a:pt x="6099630" y="12222963"/>
                </a:cubicBezTo>
                <a:cubicBezTo>
                  <a:pt x="6098220" y="12224602"/>
                  <a:pt x="6097001" y="12226471"/>
                  <a:pt x="6096162" y="12228567"/>
                </a:cubicBezTo>
                <a:cubicBezTo>
                  <a:pt x="6092656" y="12237258"/>
                  <a:pt x="6094066" y="12246635"/>
                  <a:pt x="6098296" y="12254753"/>
                </a:cubicBezTo>
                <a:close/>
                <a:moveTo>
                  <a:pt x="6098144" y="12380087"/>
                </a:moveTo>
                <a:cubicBezTo>
                  <a:pt x="6098754" y="12386338"/>
                  <a:pt x="6100888" y="12391941"/>
                  <a:pt x="6104127" y="12396287"/>
                </a:cubicBezTo>
                <a:cubicBezTo>
                  <a:pt x="6103555" y="12396287"/>
                  <a:pt x="6103022" y="12396058"/>
                  <a:pt x="6102450" y="12396134"/>
                </a:cubicBezTo>
                <a:cubicBezTo>
                  <a:pt x="6094600" y="12397164"/>
                  <a:pt x="6087740" y="12404063"/>
                  <a:pt x="6088769" y="12412449"/>
                </a:cubicBezTo>
                <a:lnTo>
                  <a:pt x="6089569" y="12419081"/>
                </a:lnTo>
                <a:cubicBezTo>
                  <a:pt x="6090522" y="12426896"/>
                  <a:pt x="6097611" y="12433871"/>
                  <a:pt x="6105880" y="12432766"/>
                </a:cubicBezTo>
                <a:cubicBezTo>
                  <a:pt x="6113731" y="12431736"/>
                  <a:pt x="6120591" y="12424837"/>
                  <a:pt x="6119561" y="12416451"/>
                </a:cubicBezTo>
                <a:lnTo>
                  <a:pt x="6118761" y="12409819"/>
                </a:lnTo>
                <a:cubicBezTo>
                  <a:pt x="6118533" y="12407951"/>
                  <a:pt x="6117923" y="12406159"/>
                  <a:pt x="6117046" y="12404520"/>
                </a:cubicBezTo>
                <a:cubicBezTo>
                  <a:pt x="6124478" y="12406617"/>
                  <a:pt x="6132785" y="12406921"/>
                  <a:pt x="6139188" y="12403605"/>
                </a:cubicBezTo>
                <a:cubicBezTo>
                  <a:pt x="6140065" y="12405321"/>
                  <a:pt x="6141627" y="12406578"/>
                  <a:pt x="6143114" y="12407837"/>
                </a:cubicBezTo>
                <a:cubicBezTo>
                  <a:pt x="6142580" y="12409895"/>
                  <a:pt x="6142427" y="12412029"/>
                  <a:pt x="6142884" y="12414050"/>
                </a:cubicBezTo>
                <a:cubicBezTo>
                  <a:pt x="6144828" y="12422436"/>
                  <a:pt x="6152069" y="12427124"/>
                  <a:pt x="6160415" y="12426096"/>
                </a:cubicBezTo>
                <a:lnTo>
                  <a:pt x="6167046" y="12425294"/>
                </a:lnTo>
                <a:cubicBezTo>
                  <a:pt x="6174897" y="12424341"/>
                  <a:pt x="6180880" y="12415307"/>
                  <a:pt x="6179089" y="12407760"/>
                </a:cubicBezTo>
                <a:cubicBezTo>
                  <a:pt x="6177679" y="12401661"/>
                  <a:pt x="6173411" y="12397583"/>
                  <a:pt x="6167961" y="12396173"/>
                </a:cubicBezTo>
                <a:cubicBezTo>
                  <a:pt x="6167237" y="12388892"/>
                  <a:pt x="6160606" y="12383631"/>
                  <a:pt x="6153594" y="12382983"/>
                </a:cubicBezTo>
                <a:cubicBezTo>
                  <a:pt x="6153670" y="12382793"/>
                  <a:pt x="6153784" y="12382602"/>
                  <a:pt x="6153822" y="12382411"/>
                </a:cubicBezTo>
                <a:cubicBezTo>
                  <a:pt x="6158777" y="12381574"/>
                  <a:pt x="6163121" y="12378371"/>
                  <a:pt x="6165331" y="12373263"/>
                </a:cubicBezTo>
                <a:lnTo>
                  <a:pt x="6167428" y="12368423"/>
                </a:lnTo>
                <a:cubicBezTo>
                  <a:pt x="6170819" y="12365602"/>
                  <a:pt x="6173068" y="12361599"/>
                  <a:pt x="6172839" y="12356643"/>
                </a:cubicBezTo>
                <a:cubicBezTo>
                  <a:pt x="6172725" y="12354281"/>
                  <a:pt x="6171772" y="12351994"/>
                  <a:pt x="6170514" y="12349859"/>
                </a:cubicBezTo>
                <a:cubicBezTo>
                  <a:pt x="6168990" y="12346047"/>
                  <a:pt x="6166055" y="12342769"/>
                  <a:pt x="6162168" y="12341435"/>
                </a:cubicBezTo>
                <a:cubicBezTo>
                  <a:pt x="6159767" y="12340596"/>
                  <a:pt x="6157329" y="12340405"/>
                  <a:pt x="6155004" y="12340672"/>
                </a:cubicBezTo>
                <a:cubicBezTo>
                  <a:pt x="6152984" y="12336708"/>
                  <a:pt x="6150049" y="12333201"/>
                  <a:pt x="6145896" y="12330419"/>
                </a:cubicBezTo>
                <a:cubicBezTo>
                  <a:pt x="6139379" y="12326035"/>
                  <a:pt x="6132061" y="12325386"/>
                  <a:pt x="6125240" y="12327179"/>
                </a:cubicBezTo>
                <a:cubicBezTo>
                  <a:pt x="6123868" y="12325501"/>
                  <a:pt x="6122153" y="12324015"/>
                  <a:pt x="6119981" y="12323099"/>
                </a:cubicBezTo>
                <a:lnTo>
                  <a:pt x="6113845" y="12320432"/>
                </a:lnTo>
                <a:cubicBezTo>
                  <a:pt x="6112168" y="12319707"/>
                  <a:pt x="6110339" y="12319326"/>
                  <a:pt x="6108510" y="12319250"/>
                </a:cubicBezTo>
                <a:cubicBezTo>
                  <a:pt x="6113997" y="12318068"/>
                  <a:pt x="6119028" y="12313380"/>
                  <a:pt x="6120438" y="12308348"/>
                </a:cubicBezTo>
                <a:cubicBezTo>
                  <a:pt x="6122916" y="12299657"/>
                  <a:pt x="6117580" y="12292987"/>
                  <a:pt x="6110072" y="12289746"/>
                </a:cubicBezTo>
                <a:lnTo>
                  <a:pt x="6103937" y="12287078"/>
                </a:lnTo>
                <a:cubicBezTo>
                  <a:pt x="6096467" y="12283838"/>
                  <a:pt x="6087359" y="12290357"/>
                  <a:pt x="6085339" y="12297447"/>
                </a:cubicBezTo>
                <a:cubicBezTo>
                  <a:pt x="6082862" y="12306138"/>
                  <a:pt x="6088236" y="12312808"/>
                  <a:pt x="6095705" y="12316048"/>
                </a:cubicBezTo>
                <a:lnTo>
                  <a:pt x="6101840" y="12318716"/>
                </a:lnTo>
                <a:cubicBezTo>
                  <a:pt x="6102755" y="12319136"/>
                  <a:pt x="6103746" y="12319364"/>
                  <a:pt x="6104699" y="12319516"/>
                </a:cubicBezTo>
                <a:cubicBezTo>
                  <a:pt x="6100011" y="12320355"/>
                  <a:pt x="6095743" y="12323214"/>
                  <a:pt x="6093876" y="12327864"/>
                </a:cubicBezTo>
                <a:cubicBezTo>
                  <a:pt x="6090979" y="12335031"/>
                  <a:pt x="6093418" y="12343760"/>
                  <a:pt x="6100506" y="12347381"/>
                </a:cubicBezTo>
                <a:cubicBezTo>
                  <a:pt x="6100049" y="12348677"/>
                  <a:pt x="6099821" y="12350049"/>
                  <a:pt x="6099745" y="12351460"/>
                </a:cubicBezTo>
                <a:cubicBezTo>
                  <a:pt x="6093342" y="12347725"/>
                  <a:pt x="6085110" y="12348334"/>
                  <a:pt x="6081299" y="12357101"/>
                </a:cubicBezTo>
                <a:cubicBezTo>
                  <a:pt x="6075812" y="12369909"/>
                  <a:pt x="6088121" y="12381649"/>
                  <a:pt x="6098144" y="12380087"/>
                </a:cubicBezTo>
                <a:close/>
                <a:moveTo>
                  <a:pt x="6040636" y="12450834"/>
                </a:moveTo>
                <a:lnTo>
                  <a:pt x="6034005" y="12451634"/>
                </a:lnTo>
                <a:cubicBezTo>
                  <a:pt x="6026193" y="12452587"/>
                  <a:pt x="6019905" y="12461088"/>
                  <a:pt x="6021505" y="12468863"/>
                </a:cubicBezTo>
                <a:cubicBezTo>
                  <a:pt x="6023182" y="12477097"/>
                  <a:pt x="6030347" y="12482357"/>
                  <a:pt x="6038731" y="12481366"/>
                </a:cubicBezTo>
                <a:lnTo>
                  <a:pt x="6045362" y="12480566"/>
                </a:lnTo>
                <a:cubicBezTo>
                  <a:pt x="6048868" y="12480147"/>
                  <a:pt x="6052031" y="12478165"/>
                  <a:pt x="6054356" y="12475420"/>
                </a:cubicBezTo>
                <a:cubicBezTo>
                  <a:pt x="6060606" y="12479346"/>
                  <a:pt x="6068685" y="12479308"/>
                  <a:pt x="6074021" y="12473476"/>
                </a:cubicBezTo>
                <a:cubicBezTo>
                  <a:pt x="6079204" y="12467835"/>
                  <a:pt x="6079584" y="12457238"/>
                  <a:pt x="6073144" y="12452168"/>
                </a:cubicBezTo>
                <a:lnTo>
                  <a:pt x="6065674" y="12446335"/>
                </a:lnTo>
                <a:cubicBezTo>
                  <a:pt x="6059272" y="12441343"/>
                  <a:pt x="6050202" y="12440885"/>
                  <a:pt x="6044409" y="12447213"/>
                </a:cubicBezTo>
                <a:cubicBezTo>
                  <a:pt x="6043456" y="12448242"/>
                  <a:pt x="6042732" y="12449461"/>
                  <a:pt x="6042122" y="12450757"/>
                </a:cubicBezTo>
                <a:cubicBezTo>
                  <a:pt x="6041627" y="12450795"/>
                  <a:pt x="6041132" y="12450757"/>
                  <a:pt x="6040636" y="12450834"/>
                </a:cubicBezTo>
                <a:close/>
                <a:moveTo>
                  <a:pt x="6052832" y="12533817"/>
                </a:moveTo>
                <a:cubicBezTo>
                  <a:pt x="6051841" y="12525774"/>
                  <a:pt x="6046772" y="12518723"/>
                  <a:pt x="6037893" y="12518646"/>
                </a:cubicBezTo>
                <a:cubicBezTo>
                  <a:pt x="6030575" y="12518607"/>
                  <a:pt x="6021734" y="12525469"/>
                  <a:pt x="6022725" y="12533626"/>
                </a:cubicBezTo>
                <a:lnTo>
                  <a:pt x="6023525" y="12540259"/>
                </a:lnTo>
                <a:cubicBezTo>
                  <a:pt x="6024516" y="12548302"/>
                  <a:pt x="6029585" y="12555354"/>
                  <a:pt x="6038464" y="12555430"/>
                </a:cubicBezTo>
                <a:cubicBezTo>
                  <a:pt x="6045781" y="12555468"/>
                  <a:pt x="6054623" y="12548569"/>
                  <a:pt x="6053632" y="12540450"/>
                </a:cubicBezTo>
                <a:lnTo>
                  <a:pt x="6052832" y="12533817"/>
                </a:lnTo>
                <a:close/>
                <a:moveTo>
                  <a:pt x="6036826" y="12345247"/>
                </a:moveTo>
                <a:cubicBezTo>
                  <a:pt x="6034501" y="12325997"/>
                  <a:pt x="6004547" y="12329313"/>
                  <a:pt x="6006909" y="12348562"/>
                </a:cubicBezTo>
                <a:cubicBezTo>
                  <a:pt x="6009234" y="12367812"/>
                  <a:pt x="6039150" y="12364496"/>
                  <a:pt x="6036826" y="12345247"/>
                </a:cubicBezTo>
                <a:close/>
                <a:moveTo>
                  <a:pt x="6139493" y="12635898"/>
                </a:moveTo>
                <a:cubicBezTo>
                  <a:pt x="6138045" y="12624005"/>
                  <a:pt x="6126078" y="12620879"/>
                  <a:pt x="6117694" y="12624805"/>
                </a:cubicBezTo>
                <a:cubicBezTo>
                  <a:pt x="6117656" y="12624614"/>
                  <a:pt x="6117656" y="12624386"/>
                  <a:pt x="6117618" y="12624195"/>
                </a:cubicBezTo>
                <a:cubicBezTo>
                  <a:pt x="6121467" y="12620956"/>
                  <a:pt x="6123601" y="12616000"/>
                  <a:pt x="6122916" y="12610472"/>
                </a:cubicBezTo>
                <a:lnTo>
                  <a:pt x="6121315" y="12597169"/>
                </a:lnTo>
                <a:cubicBezTo>
                  <a:pt x="6120362" y="12589355"/>
                  <a:pt x="6111863" y="12583027"/>
                  <a:pt x="6104089" y="12584629"/>
                </a:cubicBezTo>
                <a:cubicBezTo>
                  <a:pt x="6101574" y="12585162"/>
                  <a:pt x="6099402" y="12586230"/>
                  <a:pt x="6097534" y="12587602"/>
                </a:cubicBezTo>
                <a:cubicBezTo>
                  <a:pt x="6093799" y="12585239"/>
                  <a:pt x="6089493" y="12583675"/>
                  <a:pt x="6084463" y="12583370"/>
                </a:cubicBezTo>
                <a:cubicBezTo>
                  <a:pt x="6076650" y="12582913"/>
                  <a:pt x="6070019" y="12586039"/>
                  <a:pt x="6065026" y="12591033"/>
                </a:cubicBezTo>
                <a:cubicBezTo>
                  <a:pt x="6063007" y="12590232"/>
                  <a:pt x="6060758" y="12589889"/>
                  <a:pt x="6058395" y="12590194"/>
                </a:cubicBezTo>
                <a:lnTo>
                  <a:pt x="6051764" y="12590994"/>
                </a:lnTo>
                <a:cubicBezTo>
                  <a:pt x="6049935" y="12591224"/>
                  <a:pt x="6048182" y="12591795"/>
                  <a:pt x="6046543" y="12592672"/>
                </a:cubicBezTo>
                <a:cubicBezTo>
                  <a:pt x="6050659" y="12588898"/>
                  <a:pt x="6052641" y="12582304"/>
                  <a:pt x="6051345" y="12577234"/>
                </a:cubicBezTo>
                <a:cubicBezTo>
                  <a:pt x="6049059" y="12568505"/>
                  <a:pt x="6041094" y="12565455"/>
                  <a:pt x="6032977" y="12566446"/>
                </a:cubicBezTo>
                <a:lnTo>
                  <a:pt x="6026345" y="12567246"/>
                </a:lnTo>
                <a:cubicBezTo>
                  <a:pt x="6018266" y="12568237"/>
                  <a:pt x="6013731" y="12578492"/>
                  <a:pt x="6015560" y="12585620"/>
                </a:cubicBezTo>
                <a:cubicBezTo>
                  <a:pt x="6017808" y="12594349"/>
                  <a:pt x="6025812" y="12597398"/>
                  <a:pt x="6033929" y="12596407"/>
                </a:cubicBezTo>
                <a:lnTo>
                  <a:pt x="6040560" y="12595607"/>
                </a:lnTo>
                <a:cubicBezTo>
                  <a:pt x="6041551" y="12595493"/>
                  <a:pt x="6042542" y="12595225"/>
                  <a:pt x="6043418" y="12594806"/>
                </a:cubicBezTo>
                <a:cubicBezTo>
                  <a:pt x="6039836" y="12597932"/>
                  <a:pt x="6037550" y="12602545"/>
                  <a:pt x="6038273" y="12607499"/>
                </a:cubicBezTo>
                <a:cubicBezTo>
                  <a:pt x="6039417" y="12615161"/>
                  <a:pt x="6045934" y="12621413"/>
                  <a:pt x="6053860" y="12620993"/>
                </a:cubicBezTo>
                <a:cubicBezTo>
                  <a:pt x="6054089" y="12622327"/>
                  <a:pt x="6054623" y="12623623"/>
                  <a:pt x="6055270" y="12624919"/>
                </a:cubicBezTo>
                <a:cubicBezTo>
                  <a:pt x="6047839" y="12624957"/>
                  <a:pt x="6041094" y="12629684"/>
                  <a:pt x="6042237" y="12639138"/>
                </a:cubicBezTo>
                <a:cubicBezTo>
                  <a:pt x="6043914" y="12653050"/>
                  <a:pt x="6060492" y="12656939"/>
                  <a:pt x="6068342" y="12650497"/>
                </a:cubicBezTo>
                <a:cubicBezTo>
                  <a:pt x="6073297" y="12657281"/>
                  <a:pt x="6079737" y="12663343"/>
                  <a:pt x="6086864" y="12663419"/>
                </a:cubicBezTo>
                <a:cubicBezTo>
                  <a:pt x="6097077" y="12663533"/>
                  <a:pt x="6110034" y="12658883"/>
                  <a:pt x="6115636" y="12649925"/>
                </a:cubicBezTo>
                <a:cubicBezTo>
                  <a:pt x="6124973" y="12656024"/>
                  <a:pt x="6141246" y="12650306"/>
                  <a:pt x="6139493" y="12635898"/>
                </a:cubicBezTo>
                <a:close/>
                <a:moveTo>
                  <a:pt x="6140750" y="12535532"/>
                </a:moveTo>
                <a:cubicBezTo>
                  <a:pt x="6138426" y="12516397"/>
                  <a:pt x="6108357" y="12518265"/>
                  <a:pt x="6110720" y="12537552"/>
                </a:cubicBezTo>
                <a:cubicBezTo>
                  <a:pt x="6113045" y="12556688"/>
                  <a:pt x="6143114" y="12554820"/>
                  <a:pt x="6140750" y="12535532"/>
                </a:cubicBezTo>
                <a:close/>
                <a:moveTo>
                  <a:pt x="6143456" y="12495394"/>
                </a:moveTo>
                <a:cubicBezTo>
                  <a:pt x="6143075" y="12495127"/>
                  <a:pt x="6143037" y="12495127"/>
                  <a:pt x="6142808" y="12494974"/>
                </a:cubicBezTo>
                <a:cubicBezTo>
                  <a:pt x="6142694" y="12494860"/>
                  <a:pt x="6142694" y="12494860"/>
                  <a:pt x="6142618" y="12494746"/>
                </a:cubicBezTo>
                <a:cubicBezTo>
                  <a:pt x="6142618" y="12494746"/>
                  <a:pt x="6142618" y="12494746"/>
                  <a:pt x="6142618" y="12494746"/>
                </a:cubicBezTo>
                <a:cubicBezTo>
                  <a:pt x="6142351" y="12493831"/>
                  <a:pt x="6142199" y="12492916"/>
                  <a:pt x="6142084" y="12491964"/>
                </a:cubicBezTo>
                <a:cubicBezTo>
                  <a:pt x="6140865" y="12483921"/>
                  <a:pt x="6130842" y="12479384"/>
                  <a:pt x="6123639" y="12481328"/>
                </a:cubicBezTo>
                <a:cubicBezTo>
                  <a:pt x="6115065" y="12483653"/>
                  <a:pt x="6111787" y="12491696"/>
                  <a:pt x="6113007" y="12499777"/>
                </a:cubicBezTo>
                <a:cubicBezTo>
                  <a:pt x="6114417" y="12509041"/>
                  <a:pt x="6120362" y="12516397"/>
                  <a:pt x="6128136" y="12521276"/>
                </a:cubicBezTo>
                <a:cubicBezTo>
                  <a:pt x="6134806" y="12525469"/>
                  <a:pt x="6145019" y="12523030"/>
                  <a:pt x="6148754" y="12515977"/>
                </a:cubicBezTo>
                <a:cubicBezTo>
                  <a:pt x="6152679" y="12508659"/>
                  <a:pt x="6150583" y="12499891"/>
                  <a:pt x="6143456" y="12495394"/>
                </a:cubicBezTo>
                <a:close/>
                <a:moveTo>
                  <a:pt x="6187626" y="12643826"/>
                </a:moveTo>
                <a:cubicBezTo>
                  <a:pt x="6185301" y="12624614"/>
                  <a:pt x="6155347" y="12627778"/>
                  <a:pt x="6157709" y="12647067"/>
                </a:cubicBezTo>
                <a:cubicBezTo>
                  <a:pt x="6159996" y="12666240"/>
                  <a:pt x="6189950" y="12663114"/>
                  <a:pt x="6187626" y="12643826"/>
                </a:cubicBezTo>
                <a:close/>
                <a:moveTo>
                  <a:pt x="6187740" y="12572011"/>
                </a:moveTo>
                <a:cubicBezTo>
                  <a:pt x="6185262" y="12570067"/>
                  <a:pt x="6182786" y="12568123"/>
                  <a:pt x="6180309" y="12566179"/>
                </a:cubicBezTo>
                <a:cubicBezTo>
                  <a:pt x="6173906" y="12561148"/>
                  <a:pt x="6164073" y="12562672"/>
                  <a:pt x="6159234" y="12569076"/>
                </a:cubicBezTo>
                <a:cubicBezTo>
                  <a:pt x="6154241" y="12575671"/>
                  <a:pt x="6155728" y="12585125"/>
                  <a:pt x="6162168" y="12590194"/>
                </a:cubicBezTo>
                <a:cubicBezTo>
                  <a:pt x="6164645" y="12592138"/>
                  <a:pt x="6167122" y="12594082"/>
                  <a:pt x="6169600" y="12596026"/>
                </a:cubicBezTo>
                <a:cubicBezTo>
                  <a:pt x="6176002" y="12601058"/>
                  <a:pt x="6185835" y="12599533"/>
                  <a:pt x="6190675" y="12593091"/>
                </a:cubicBezTo>
                <a:cubicBezTo>
                  <a:pt x="6195667" y="12586534"/>
                  <a:pt x="6194181" y="12577043"/>
                  <a:pt x="6187740" y="12572011"/>
                </a:cubicBezTo>
                <a:close/>
                <a:moveTo>
                  <a:pt x="6190751" y="12163422"/>
                </a:moveTo>
                <a:lnTo>
                  <a:pt x="6184615" y="12160755"/>
                </a:lnTo>
                <a:cubicBezTo>
                  <a:pt x="6177374" y="12157591"/>
                  <a:pt x="6167656" y="12162356"/>
                  <a:pt x="6165331" y="12169789"/>
                </a:cubicBezTo>
                <a:cubicBezTo>
                  <a:pt x="6162778" y="12177984"/>
                  <a:pt x="6166627" y="12185684"/>
                  <a:pt x="6174363" y="12189076"/>
                </a:cubicBezTo>
                <a:lnTo>
                  <a:pt x="6180499" y="12191745"/>
                </a:lnTo>
                <a:cubicBezTo>
                  <a:pt x="6187740" y="12194909"/>
                  <a:pt x="6197458" y="12190144"/>
                  <a:pt x="6199783" y="12182711"/>
                </a:cubicBezTo>
                <a:cubicBezTo>
                  <a:pt x="6202374" y="12174515"/>
                  <a:pt x="6198487" y="12166777"/>
                  <a:pt x="6190751" y="12163422"/>
                </a:cubicBezTo>
                <a:close/>
                <a:moveTo>
                  <a:pt x="6224211" y="12559890"/>
                </a:moveTo>
                <a:cubicBezTo>
                  <a:pt x="6232671" y="12557717"/>
                  <a:pt x="6236863" y="12550437"/>
                  <a:pt x="6235835" y="12542051"/>
                </a:cubicBezTo>
                <a:lnTo>
                  <a:pt x="6235034" y="12535418"/>
                </a:lnTo>
                <a:cubicBezTo>
                  <a:pt x="6234081" y="12527566"/>
                  <a:pt x="6224630" y="12521887"/>
                  <a:pt x="6217199" y="12523792"/>
                </a:cubicBezTo>
                <a:cubicBezTo>
                  <a:pt x="6208739" y="12525965"/>
                  <a:pt x="6204546" y="12533245"/>
                  <a:pt x="6205575" y="12541631"/>
                </a:cubicBezTo>
                <a:lnTo>
                  <a:pt x="6206375" y="12548264"/>
                </a:lnTo>
                <a:cubicBezTo>
                  <a:pt x="6207366" y="12556116"/>
                  <a:pt x="6216817" y="12561796"/>
                  <a:pt x="6224211" y="12559890"/>
                </a:cubicBezTo>
                <a:close/>
                <a:moveTo>
                  <a:pt x="6250621" y="12607957"/>
                </a:moveTo>
                <a:cubicBezTo>
                  <a:pt x="6248296" y="12588669"/>
                  <a:pt x="6218723" y="12594463"/>
                  <a:pt x="6221048" y="12613598"/>
                </a:cubicBezTo>
                <a:cubicBezTo>
                  <a:pt x="6223411" y="12632886"/>
                  <a:pt x="6252945" y="12627130"/>
                  <a:pt x="6250621" y="12607957"/>
                </a:cubicBezTo>
                <a:close/>
                <a:moveTo>
                  <a:pt x="6263235" y="12459677"/>
                </a:moveTo>
                <a:cubicBezTo>
                  <a:pt x="6267503" y="12465738"/>
                  <a:pt x="6273563" y="12470084"/>
                  <a:pt x="6280804" y="12471951"/>
                </a:cubicBezTo>
                <a:cubicBezTo>
                  <a:pt x="6288083" y="12473819"/>
                  <a:pt x="6296620" y="12468597"/>
                  <a:pt x="6297991" y="12461125"/>
                </a:cubicBezTo>
                <a:cubicBezTo>
                  <a:pt x="6299402" y="12453273"/>
                  <a:pt x="6294943" y="12445955"/>
                  <a:pt x="6287168" y="12443934"/>
                </a:cubicBezTo>
                <a:cubicBezTo>
                  <a:pt x="6286749" y="12443820"/>
                  <a:pt x="6286711" y="12443820"/>
                  <a:pt x="6286482" y="12443744"/>
                </a:cubicBezTo>
                <a:cubicBezTo>
                  <a:pt x="6286330" y="12443668"/>
                  <a:pt x="6286330" y="12443668"/>
                  <a:pt x="6286215" y="12443591"/>
                </a:cubicBezTo>
                <a:lnTo>
                  <a:pt x="6286215" y="12443591"/>
                </a:lnTo>
                <a:cubicBezTo>
                  <a:pt x="6285720" y="12442829"/>
                  <a:pt x="6285263" y="12442029"/>
                  <a:pt x="6284920" y="12441227"/>
                </a:cubicBezTo>
                <a:cubicBezTo>
                  <a:pt x="6281833" y="12435014"/>
                  <a:pt x="6273296" y="12433643"/>
                  <a:pt x="6267199" y="12436158"/>
                </a:cubicBezTo>
                <a:cubicBezTo>
                  <a:pt x="6267046" y="12436044"/>
                  <a:pt x="6267046" y="12435853"/>
                  <a:pt x="6266894" y="12435739"/>
                </a:cubicBezTo>
                <a:lnTo>
                  <a:pt x="6259425" y="12429906"/>
                </a:lnTo>
                <a:cubicBezTo>
                  <a:pt x="6253022" y="12424875"/>
                  <a:pt x="6244257" y="12423884"/>
                  <a:pt x="6238121" y="12430136"/>
                </a:cubicBezTo>
                <a:cubicBezTo>
                  <a:pt x="6236711" y="12431622"/>
                  <a:pt x="6235606" y="12433491"/>
                  <a:pt x="6234881" y="12435548"/>
                </a:cubicBezTo>
                <a:cubicBezTo>
                  <a:pt x="6232900" y="12434786"/>
                  <a:pt x="6230728" y="12434443"/>
                  <a:pt x="6228441" y="12434710"/>
                </a:cubicBezTo>
                <a:lnTo>
                  <a:pt x="6221810" y="12435510"/>
                </a:lnTo>
                <a:cubicBezTo>
                  <a:pt x="6213998" y="12436463"/>
                  <a:pt x="6207024" y="12443591"/>
                  <a:pt x="6208129" y="12451825"/>
                </a:cubicBezTo>
                <a:cubicBezTo>
                  <a:pt x="6209196" y="12459715"/>
                  <a:pt x="6216093" y="12466501"/>
                  <a:pt x="6224439" y="12465510"/>
                </a:cubicBezTo>
                <a:lnTo>
                  <a:pt x="6231071" y="12464709"/>
                </a:lnTo>
                <a:cubicBezTo>
                  <a:pt x="6236444" y="12464023"/>
                  <a:pt x="6241398" y="12460402"/>
                  <a:pt x="6243609" y="12455522"/>
                </a:cubicBezTo>
                <a:lnTo>
                  <a:pt x="6245819" y="12457238"/>
                </a:lnTo>
                <a:cubicBezTo>
                  <a:pt x="6250964" y="12461316"/>
                  <a:pt x="6257595" y="12462536"/>
                  <a:pt x="6263235" y="12459677"/>
                </a:cubicBezTo>
                <a:close/>
                <a:moveTo>
                  <a:pt x="6284958" y="12502408"/>
                </a:moveTo>
                <a:lnTo>
                  <a:pt x="6284653" y="12499968"/>
                </a:lnTo>
                <a:cubicBezTo>
                  <a:pt x="6293304" y="12498939"/>
                  <a:pt x="6301078" y="12491239"/>
                  <a:pt x="6296429" y="12481175"/>
                </a:cubicBezTo>
                <a:cubicBezTo>
                  <a:pt x="6289988" y="12467224"/>
                  <a:pt x="6270552" y="12472332"/>
                  <a:pt x="6268723" y="12484149"/>
                </a:cubicBezTo>
                <a:cubicBezTo>
                  <a:pt x="6267923" y="12484149"/>
                  <a:pt x="6267084" y="12483996"/>
                  <a:pt x="6266322" y="12484149"/>
                </a:cubicBezTo>
                <a:cubicBezTo>
                  <a:pt x="6257785" y="12485940"/>
                  <a:pt x="6253708" y="12493908"/>
                  <a:pt x="6254699" y="12501989"/>
                </a:cubicBezTo>
                <a:lnTo>
                  <a:pt x="6255499" y="12508621"/>
                </a:lnTo>
                <a:cubicBezTo>
                  <a:pt x="6256490" y="12516702"/>
                  <a:pt x="6265865" y="12521810"/>
                  <a:pt x="6273334" y="12520248"/>
                </a:cubicBezTo>
                <a:cubicBezTo>
                  <a:pt x="6281871" y="12518455"/>
                  <a:pt x="6285949" y="12510489"/>
                  <a:pt x="6284958" y="12502408"/>
                </a:cubicBezTo>
                <a:close/>
                <a:moveTo>
                  <a:pt x="6307214" y="12557412"/>
                </a:moveTo>
                <a:lnTo>
                  <a:pt x="6320476" y="12555811"/>
                </a:lnTo>
                <a:cubicBezTo>
                  <a:pt x="6328555" y="12554858"/>
                  <a:pt x="6335149" y="12548530"/>
                  <a:pt x="6334729" y="12539992"/>
                </a:cubicBezTo>
                <a:cubicBezTo>
                  <a:pt x="6334348" y="12532292"/>
                  <a:pt x="6327031" y="12524745"/>
                  <a:pt x="6318913" y="12525736"/>
                </a:cubicBezTo>
                <a:lnTo>
                  <a:pt x="6305613" y="12527337"/>
                </a:lnTo>
                <a:cubicBezTo>
                  <a:pt x="6297534" y="12528328"/>
                  <a:pt x="6290941" y="12534656"/>
                  <a:pt x="6291360" y="12543156"/>
                </a:cubicBezTo>
                <a:cubicBezTo>
                  <a:pt x="6291780" y="12550856"/>
                  <a:pt x="6299096" y="12558403"/>
                  <a:pt x="6307214" y="12557412"/>
                </a:cubicBezTo>
                <a:close/>
                <a:moveTo>
                  <a:pt x="6350430" y="12600181"/>
                </a:moveTo>
                <a:cubicBezTo>
                  <a:pt x="6346009" y="12588783"/>
                  <a:pt x="6336749" y="12579787"/>
                  <a:pt x="6324096" y="12578835"/>
                </a:cubicBezTo>
                <a:cubicBezTo>
                  <a:pt x="6316284" y="12578262"/>
                  <a:pt x="6307786" y="12582304"/>
                  <a:pt x="6306604" y="12590956"/>
                </a:cubicBezTo>
                <a:cubicBezTo>
                  <a:pt x="6306413" y="12592443"/>
                  <a:pt x="6306604" y="12594043"/>
                  <a:pt x="6306833" y="12595607"/>
                </a:cubicBezTo>
                <a:cubicBezTo>
                  <a:pt x="6303403" y="12595721"/>
                  <a:pt x="6300011" y="12596903"/>
                  <a:pt x="6297229" y="12599762"/>
                </a:cubicBezTo>
                <a:cubicBezTo>
                  <a:pt x="6292046" y="12605098"/>
                  <a:pt x="6291017" y="12616037"/>
                  <a:pt x="6297458" y="12621070"/>
                </a:cubicBezTo>
                <a:lnTo>
                  <a:pt x="6304889" y="12626901"/>
                </a:lnTo>
                <a:cubicBezTo>
                  <a:pt x="6311292" y="12631895"/>
                  <a:pt x="6320057" y="12632925"/>
                  <a:pt x="6326193" y="12626673"/>
                </a:cubicBezTo>
                <a:cubicBezTo>
                  <a:pt x="6328174" y="12624653"/>
                  <a:pt x="6329279" y="12621793"/>
                  <a:pt x="6329889" y="12618783"/>
                </a:cubicBezTo>
                <a:cubicBezTo>
                  <a:pt x="6333395" y="12620497"/>
                  <a:pt x="6337549" y="12620917"/>
                  <a:pt x="6341475" y="12619506"/>
                </a:cubicBezTo>
                <a:cubicBezTo>
                  <a:pt x="6348944" y="12616762"/>
                  <a:pt x="6353365" y="12607805"/>
                  <a:pt x="6350430" y="12600181"/>
                </a:cubicBezTo>
                <a:close/>
                <a:moveTo>
                  <a:pt x="6365522" y="12582722"/>
                </a:moveTo>
                <a:cubicBezTo>
                  <a:pt x="6368761" y="12587144"/>
                  <a:pt x="6374287" y="12589889"/>
                  <a:pt x="6379813" y="12589089"/>
                </a:cubicBezTo>
                <a:cubicBezTo>
                  <a:pt x="6388045" y="12587907"/>
                  <a:pt x="6393533" y="12580131"/>
                  <a:pt x="6392580" y="12572049"/>
                </a:cubicBezTo>
                <a:lnTo>
                  <a:pt x="6391779" y="12565418"/>
                </a:lnTo>
                <a:cubicBezTo>
                  <a:pt x="6390788" y="12557336"/>
                  <a:pt x="6382633" y="12551542"/>
                  <a:pt x="6374744" y="12552647"/>
                </a:cubicBezTo>
                <a:cubicBezTo>
                  <a:pt x="6370323" y="12553295"/>
                  <a:pt x="6366818" y="12555888"/>
                  <a:pt x="6364531" y="12559394"/>
                </a:cubicBezTo>
                <a:cubicBezTo>
                  <a:pt x="6354089" y="12553867"/>
                  <a:pt x="6338121" y="12563816"/>
                  <a:pt x="6344447" y="12577462"/>
                </a:cubicBezTo>
                <a:cubicBezTo>
                  <a:pt x="6348754" y="12586801"/>
                  <a:pt x="6358814" y="12587068"/>
                  <a:pt x="6365522" y="12582722"/>
                </a:cubicBezTo>
                <a:close/>
                <a:moveTo>
                  <a:pt x="6437435" y="12652212"/>
                </a:moveTo>
                <a:cubicBezTo>
                  <a:pt x="6438845" y="12656405"/>
                  <a:pt x="6437397" y="12651716"/>
                  <a:pt x="6437168" y="12650840"/>
                </a:cubicBezTo>
                <a:cubicBezTo>
                  <a:pt x="6436901" y="12649734"/>
                  <a:pt x="6436749" y="12648553"/>
                  <a:pt x="6436520" y="12647447"/>
                </a:cubicBezTo>
                <a:cubicBezTo>
                  <a:pt x="6436520" y="12647256"/>
                  <a:pt x="6436482" y="12647142"/>
                  <a:pt x="6436482" y="12646990"/>
                </a:cubicBezTo>
                <a:cubicBezTo>
                  <a:pt x="6436482" y="12646608"/>
                  <a:pt x="6436482" y="12646228"/>
                  <a:pt x="6436482" y="12645885"/>
                </a:cubicBezTo>
                <a:cubicBezTo>
                  <a:pt x="6440027" y="12639595"/>
                  <a:pt x="6437663" y="12631018"/>
                  <a:pt x="6431719" y="12627169"/>
                </a:cubicBezTo>
                <a:cubicBezTo>
                  <a:pt x="6424935" y="12622823"/>
                  <a:pt x="6416398" y="12625148"/>
                  <a:pt x="6411863" y="12631476"/>
                </a:cubicBezTo>
                <a:cubicBezTo>
                  <a:pt x="6411406" y="12632162"/>
                  <a:pt x="6411139" y="12632886"/>
                  <a:pt x="6410758" y="12633573"/>
                </a:cubicBezTo>
                <a:cubicBezTo>
                  <a:pt x="6406414" y="12632352"/>
                  <a:pt x="6401498" y="12633115"/>
                  <a:pt x="6398029" y="12635783"/>
                </a:cubicBezTo>
                <a:cubicBezTo>
                  <a:pt x="6399630" y="12632886"/>
                  <a:pt x="6399897" y="12629188"/>
                  <a:pt x="6397953" y="12625034"/>
                </a:cubicBezTo>
                <a:cubicBezTo>
                  <a:pt x="6390293" y="12608453"/>
                  <a:pt x="6362892" y="12617105"/>
                  <a:pt x="6370629" y="12633877"/>
                </a:cubicBezTo>
                <a:cubicBezTo>
                  <a:pt x="6375506" y="12644474"/>
                  <a:pt x="6388464" y="12644741"/>
                  <a:pt x="6395133" y="12639138"/>
                </a:cubicBezTo>
                <a:cubicBezTo>
                  <a:pt x="6391398" y="12644626"/>
                  <a:pt x="6391551" y="12651373"/>
                  <a:pt x="6395857" y="12656824"/>
                </a:cubicBezTo>
                <a:cubicBezTo>
                  <a:pt x="6401421" y="12663914"/>
                  <a:pt x="6409005" y="12671652"/>
                  <a:pt x="6418380" y="12672873"/>
                </a:cubicBezTo>
                <a:cubicBezTo>
                  <a:pt x="6419523" y="12673330"/>
                  <a:pt x="6420666" y="12673673"/>
                  <a:pt x="6421886" y="12673901"/>
                </a:cubicBezTo>
                <a:cubicBezTo>
                  <a:pt x="6427793" y="12675007"/>
                  <a:pt x="6433738" y="12672757"/>
                  <a:pt x="6437054" y="12667536"/>
                </a:cubicBezTo>
                <a:cubicBezTo>
                  <a:pt x="6440369" y="12662428"/>
                  <a:pt x="6439226" y="12657587"/>
                  <a:pt x="6437435" y="12652212"/>
                </a:cubicBezTo>
                <a:close/>
                <a:moveTo>
                  <a:pt x="6482061" y="12643025"/>
                </a:moveTo>
                <a:cubicBezTo>
                  <a:pt x="6481071" y="12635212"/>
                  <a:pt x="6474210" y="12628197"/>
                  <a:pt x="6465865" y="12629227"/>
                </a:cubicBezTo>
                <a:lnTo>
                  <a:pt x="6452603" y="12630827"/>
                </a:lnTo>
                <a:cubicBezTo>
                  <a:pt x="6444790" y="12631743"/>
                  <a:pt x="6437739" y="12638756"/>
                  <a:pt x="6438769" y="12647028"/>
                </a:cubicBezTo>
                <a:cubicBezTo>
                  <a:pt x="6439760" y="12654880"/>
                  <a:pt x="6446619" y="12661856"/>
                  <a:pt x="6454965" y="12660865"/>
                </a:cubicBezTo>
                <a:lnTo>
                  <a:pt x="6468266" y="12659264"/>
                </a:lnTo>
                <a:cubicBezTo>
                  <a:pt x="6476040" y="12658272"/>
                  <a:pt x="6483090" y="12651297"/>
                  <a:pt x="6482061" y="12643025"/>
                </a:cubicBezTo>
                <a:close/>
                <a:moveTo>
                  <a:pt x="6502831" y="12639672"/>
                </a:moveTo>
                <a:cubicBezTo>
                  <a:pt x="6510072" y="12635516"/>
                  <a:pt x="6511368" y="12627130"/>
                  <a:pt x="6508090" y="12620040"/>
                </a:cubicBezTo>
                <a:lnTo>
                  <a:pt x="6505422" y="12614246"/>
                </a:lnTo>
                <a:cubicBezTo>
                  <a:pt x="6502603" y="12608148"/>
                  <a:pt x="6494828" y="12606203"/>
                  <a:pt x="6488655" y="12608071"/>
                </a:cubicBezTo>
                <a:cubicBezTo>
                  <a:pt x="6493571" y="12605632"/>
                  <a:pt x="6497153" y="12600715"/>
                  <a:pt x="6496276" y="12593625"/>
                </a:cubicBezTo>
                <a:cubicBezTo>
                  <a:pt x="6493952" y="12574413"/>
                  <a:pt x="6464035" y="12577730"/>
                  <a:pt x="6466360" y="12596978"/>
                </a:cubicBezTo>
                <a:cubicBezTo>
                  <a:pt x="6467694" y="12608110"/>
                  <a:pt x="6478212" y="12611463"/>
                  <a:pt x="6486444" y="12608796"/>
                </a:cubicBezTo>
                <a:cubicBezTo>
                  <a:pt x="6486254" y="12608872"/>
                  <a:pt x="6485987" y="12608872"/>
                  <a:pt x="6485796" y="12608986"/>
                </a:cubicBezTo>
                <a:cubicBezTo>
                  <a:pt x="6478593" y="12613141"/>
                  <a:pt x="6477259" y="12621527"/>
                  <a:pt x="6480537" y="12628617"/>
                </a:cubicBezTo>
                <a:lnTo>
                  <a:pt x="6483205" y="12634411"/>
                </a:lnTo>
                <a:cubicBezTo>
                  <a:pt x="6486482" y="12641425"/>
                  <a:pt x="6496543" y="12643255"/>
                  <a:pt x="6502831" y="12639672"/>
                </a:cubicBezTo>
                <a:close/>
                <a:moveTo>
                  <a:pt x="7294484" y="12249265"/>
                </a:moveTo>
                <a:cubicBezTo>
                  <a:pt x="7294599" y="12248617"/>
                  <a:pt x="7294713" y="12248006"/>
                  <a:pt x="7294866" y="12247358"/>
                </a:cubicBezTo>
                <a:cubicBezTo>
                  <a:pt x="7294408" y="12247054"/>
                  <a:pt x="7293837" y="12246978"/>
                  <a:pt x="7293417" y="12246635"/>
                </a:cubicBezTo>
                <a:cubicBezTo>
                  <a:pt x="7293913" y="12247474"/>
                  <a:pt x="7294065" y="12248388"/>
                  <a:pt x="7294484" y="12249265"/>
                </a:cubicBezTo>
                <a:close/>
                <a:moveTo>
                  <a:pt x="8497723" y="9146903"/>
                </a:moveTo>
                <a:cubicBezTo>
                  <a:pt x="8609308" y="8651443"/>
                  <a:pt x="8389986" y="8151142"/>
                  <a:pt x="7993646" y="7847644"/>
                </a:cubicBezTo>
                <a:cubicBezTo>
                  <a:pt x="7892464" y="7770150"/>
                  <a:pt x="7786786" y="7700280"/>
                  <a:pt x="7670894" y="7646609"/>
                </a:cubicBezTo>
                <a:cubicBezTo>
                  <a:pt x="7556908" y="7593816"/>
                  <a:pt x="7405269" y="7573422"/>
                  <a:pt x="7300391" y="7508736"/>
                </a:cubicBezTo>
                <a:cubicBezTo>
                  <a:pt x="7137053" y="7407990"/>
                  <a:pt x="7257252" y="7219914"/>
                  <a:pt x="7284919" y="7078382"/>
                </a:cubicBezTo>
                <a:cubicBezTo>
                  <a:pt x="7298753" y="7007596"/>
                  <a:pt x="7324515" y="6947179"/>
                  <a:pt x="7352335" y="6880700"/>
                </a:cubicBezTo>
                <a:cubicBezTo>
                  <a:pt x="7422609" y="6712905"/>
                  <a:pt x="7463844" y="6530737"/>
                  <a:pt x="7453593" y="6348152"/>
                </a:cubicBezTo>
                <a:cubicBezTo>
                  <a:pt x="7439797" y="6102290"/>
                  <a:pt x="7324134" y="5855779"/>
                  <a:pt x="7119789" y="5718401"/>
                </a:cubicBezTo>
                <a:cubicBezTo>
                  <a:pt x="7019027" y="5650665"/>
                  <a:pt x="6897267" y="5614758"/>
                  <a:pt x="6776040" y="5614148"/>
                </a:cubicBezTo>
                <a:cubicBezTo>
                  <a:pt x="6668990" y="5613614"/>
                  <a:pt x="6563349" y="5636599"/>
                  <a:pt x="6455613" y="5635723"/>
                </a:cubicBezTo>
                <a:cubicBezTo>
                  <a:pt x="6253212" y="5634122"/>
                  <a:pt x="6064226" y="5711654"/>
                  <a:pt x="5907862" y="5839198"/>
                </a:cubicBezTo>
                <a:cubicBezTo>
                  <a:pt x="5686139" y="6020069"/>
                  <a:pt x="5532633" y="6282207"/>
                  <a:pt x="5442695" y="6551131"/>
                </a:cubicBezTo>
                <a:cubicBezTo>
                  <a:pt x="5265141" y="7082117"/>
                  <a:pt x="5314036" y="7660599"/>
                  <a:pt x="5415446" y="8201038"/>
                </a:cubicBezTo>
                <a:cubicBezTo>
                  <a:pt x="5510797" y="8709039"/>
                  <a:pt x="5678556" y="9220051"/>
                  <a:pt x="6090522" y="9561209"/>
                </a:cubicBezTo>
                <a:cubicBezTo>
                  <a:pt x="6445133" y="9854833"/>
                  <a:pt x="6909424" y="10033722"/>
                  <a:pt x="7374096" y="10001932"/>
                </a:cubicBezTo>
                <a:cubicBezTo>
                  <a:pt x="7901496" y="9965757"/>
                  <a:pt x="8375315" y="9690391"/>
                  <a:pt x="8497723" y="9146903"/>
                </a:cubicBezTo>
                <a:close/>
                <a:moveTo>
                  <a:pt x="7735719" y="757663"/>
                </a:moveTo>
                <a:cubicBezTo>
                  <a:pt x="7711329" y="620056"/>
                  <a:pt x="7710185" y="489311"/>
                  <a:pt x="7732670" y="346749"/>
                </a:cubicBezTo>
                <a:cubicBezTo>
                  <a:pt x="7765444" y="140148"/>
                  <a:pt x="7968950" y="6735"/>
                  <a:pt x="8168265" y="255"/>
                </a:cubicBezTo>
                <a:cubicBezTo>
                  <a:pt x="8217045" y="-1270"/>
                  <a:pt x="8265444" y="4066"/>
                  <a:pt x="8312319" y="15883"/>
                </a:cubicBezTo>
                <a:cubicBezTo>
                  <a:pt x="8338996" y="109273"/>
                  <a:pt x="8340520" y="209905"/>
                  <a:pt x="8313463" y="304438"/>
                </a:cubicBezTo>
                <a:cubicBezTo>
                  <a:pt x="8281145" y="418068"/>
                  <a:pt x="8202678" y="524380"/>
                  <a:pt x="8101420" y="594975"/>
                </a:cubicBezTo>
                <a:cubicBezTo>
                  <a:pt x="8101420" y="593488"/>
                  <a:pt x="8101420" y="592001"/>
                  <a:pt x="8100810" y="590591"/>
                </a:cubicBezTo>
                <a:lnTo>
                  <a:pt x="8096999" y="581824"/>
                </a:lnTo>
                <a:cubicBezTo>
                  <a:pt x="8093722" y="574276"/>
                  <a:pt x="8086367" y="569169"/>
                  <a:pt x="8077944" y="571799"/>
                </a:cubicBezTo>
                <a:cubicBezTo>
                  <a:pt x="8075962" y="572409"/>
                  <a:pt x="8074095" y="573590"/>
                  <a:pt x="8072456" y="575077"/>
                </a:cubicBezTo>
                <a:cubicBezTo>
                  <a:pt x="8071046" y="573438"/>
                  <a:pt x="8069294" y="572066"/>
                  <a:pt x="8067121" y="571227"/>
                </a:cubicBezTo>
                <a:lnTo>
                  <a:pt x="8060833" y="568749"/>
                </a:lnTo>
                <a:cubicBezTo>
                  <a:pt x="8053440" y="565814"/>
                  <a:pt x="8043798" y="568825"/>
                  <a:pt x="8040825" y="576678"/>
                </a:cubicBezTo>
                <a:cubicBezTo>
                  <a:pt x="8037967" y="584187"/>
                  <a:pt x="8040825" y="593564"/>
                  <a:pt x="8048752" y="596690"/>
                </a:cubicBezTo>
                <a:lnTo>
                  <a:pt x="8055040" y="599168"/>
                </a:lnTo>
                <a:cubicBezTo>
                  <a:pt x="8060147" y="601188"/>
                  <a:pt x="8066283" y="600311"/>
                  <a:pt x="8070589" y="597033"/>
                </a:cubicBezTo>
                <a:lnTo>
                  <a:pt x="8071732" y="599625"/>
                </a:lnTo>
                <a:cubicBezTo>
                  <a:pt x="8073676" y="604085"/>
                  <a:pt x="8077144" y="607439"/>
                  <a:pt x="8081336" y="609116"/>
                </a:cubicBezTo>
                <a:cubicBezTo>
                  <a:pt x="8065902" y="618837"/>
                  <a:pt x="8050086" y="627756"/>
                  <a:pt x="8033775" y="635685"/>
                </a:cubicBezTo>
                <a:cubicBezTo>
                  <a:pt x="8028897" y="639801"/>
                  <a:pt x="8023752" y="643461"/>
                  <a:pt x="8018760" y="647349"/>
                </a:cubicBezTo>
                <a:cubicBezTo>
                  <a:pt x="8017388" y="646320"/>
                  <a:pt x="8015902" y="645405"/>
                  <a:pt x="8014301" y="645024"/>
                </a:cubicBezTo>
                <a:cubicBezTo>
                  <a:pt x="8005688" y="642889"/>
                  <a:pt x="7998486" y="647349"/>
                  <a:pt x="7995361" y="655277"/>
                </a:cubicBezTo>
                <a:lnTo>
                  <a:pt x="7992883" y="661605"/>
                </a:lnTo>
                <a:cubicBezTo>
                  <a:pt x="7992197" y="663282"/>
                  <a:pt x="7992083" y="665150"/>
                  <a:pt x="7992236" y="666942"/>
                </a:cubicBezTo>
                <a:cubicBezTo>
                  <a:pt x="7983394" y="673002"/>
                  <a:pt x="7974476" y="679025"/>
                  <a:pt x="7965292" y="684514"/>
                </a:cubicBezTo>
                <a:cubicBezTo>
                  <a:pt x="7966359" y="681045"/>
                  <a:pt x="7966359" y="677272"/>
                  <a:pt x="7964835" y="673765"/>
                </a:cubicBezTo>
                <a:cubicBezTo>
                  <a:pt x="7963577" y="670830"/>
                  <a:pt x="7962282" y="667895"/>
                  <a:pt x="7961024" y="664998"/>
                </a:cubicBezTo>
                <a:cubicBezTo>
                  <a:pt x="7957746" y="657450"/>
                  <a:pt x="7948257" y="654058"/>
                  <a:pt x="7940863" y="657450"/>
                </a:cubicBezTo>
                <a:cubicBezTo>
                  <a:pt x="7933242" y="660919"/>
                  <a:pt x="7930040" y="670067"/>
                  <a:pt x="7933318" y="677615"/>
                </a:cubicBezTo>
                <a:lnTo>
                  <a:pt x="7937129" y="686382"/>
                </a:lnTo>
                <a:cubicBezTo>
                  <a:pt x="7938958" y="690613"/>
                  <a:pt x="7942807" y="693319"/>
                  <a:pt x="7947076" y="694501"/>
                </a:cubicBezTo>
                <a:cubicBezTo>
                  <a:pt x="7881184" y="730294"/>
                  <a:pt x="7808966" y="751640"/>
                  <a:pt x="7735719" y="757663"/>
                </a:cubicBezTo>
                <a:close/>
                <a:moveTo>
                  <a:pt x="8198714" y="459312"/>
                </a:moveTo>
                <a:lnTo>
                  <a:pt x="8205002" y="461790"/>
                </a:lnTo>
                <a:cubicBezTo>
                  <a:pt x="8212434" y="464725"/>
                  <a:pt x="8222076" y="459846"/>
                  <a:pt x="8224286" y="452184"/>
                </a:cubicBezTo>
                <a:cubicBezTo>
                  <a:pt x="8226649" y="443912"/>
                  <a:pt x="8222647" y="436022"/>
                  <a:pt x="8214720" y="432896"/>
                </a:cubicBezTo>
                <a:lnTo>
                  <a:pt x="8208432" y="430418"/>
                </a:lnTo>
                <a:cubicBezTo>
                  <a:pt x="8201001" y="427483"/>
                  <a:pt x="8191321" y="432362"/>
                  <a:pt x="8189148" y="439986"/>
                </a:cubicBezTo>
                <a:cubicBezTo>
                  <a:pt x="8186748" y="448296"/>
                  <a:pt x="8190749" y="456186"/>
                  <a:pt x="8198714" y="459312"/>
                </a:cubicBezTo>
                <a:close/>
                <a:moveTo>
                  <a:pt x="8108508" y="518357"/>
                </a:moveTo>
                <a:lnTo>
                  <a:pt x="8121084" y="523312"/>
                </a:lnTo>
                <a:cubicBezTo>
                  <a:pt x="8128478" y="526209"/>
                  <a:pt x="8138120" y="523427"/>
                  <a:pt x="8141169" y="515536"/>
                </a:cubicBezTo>
                <a:cubicBezTo>
                  <a:pt x="8144065" y="508103"/>
                  <a:pt x="8141321" y="498574"/>
                  <a:pt x="8133394" y="495448"/>
                </a:cubicBezTo>
                <a:lnTo>
                  <a:pt x="8120780" y="490493"/>
                </a:lnTo>
                <a:cubicBezTo>
                  <a:pt x="8113386" y="487557"/>
                  <a:pt x="8103744" y="490378"/>
                  <a:pt x="8100696" y="498269"/>
                </a:cubicBezTo>
                <a:cubicBezTo>
                  <a:pt x="8097838" y="505702"/>
                  <a:pt x="8100543" y="515231"/>
                  <a:pt x="8108508" y="518357"/>
                </a:cubicBezTo>
                <a:close/>
                <a:moveTo>
                  <a:pt x="8092502" y="546793"/>
                </a:moveTo>
                <a:cubicBezTo>
                  <a:pt x="8099667" y="528573"/>
                  <a:pt x="8071466" y="517099"/>
                  <a:pt x="8064263" y="535396"/>
                </a:cubicBezTo>
                <a:cubicBezTo>
                  <a:pt x="8057098" y="553578"/>
                  <a:pt x="8085337" y="565052"/>
                  <a:pt x="8092502" y="546793"/>
                </a:cubicBezTo>
                <a:close/>
                <a:moveTo>
                  <a:pt x="8028668" y="479629"/>
                </a:moveTo>
                <a:lnTo>
                  <a:pt x="8034957" y="482107"/>
                </a:lnTo>
                <a:cubicBezTo>
                  <a:pt x="8042616" y="485118"/>
                  <a:pt x="8051534" y="482755"/>
                  <a:pt x="8055269" y="474940"/>
                </a:cubicBezTo>
                <a:cubicBezTo>
                  <a:pt x="8058661" y="467927"/>
                  <a:pt x="8055803" y="457635"/>
                  <a:pt x="8048142" y="454623"/>
                </a:cubicBezTo>
                <a:lnTo>
                  <a:pt x="8041855" y="452146"/>
                </a:lnTo>
                <a:cubicBezTo>
                  <a:pt x="8034194" y="449134"/>
                  <a:pt x="8025277" y="451498"/>
                  <a:pt x="8021542" y="459312"/>
                </a:cubicBezTo>
                <a:cubicBezTo>
                  <a:pt x="8018150" y="466288"/>
                  <a:pt x="8020970" y="476579"/>
                  <a:pt x="8028668" y="479629"/>
                </a:cubicBezTo>
                <a:close/>
                <a:moveTo>
                  <a:pt x="8010757" y="530784"/>
                </a:moveTo>
                <a:lnTo>
                  <a:pt x="8017045" y="533261"/>
                </a:lnTo>
                <a:cubicBezTo>
                  <a:pt x="8024476" y="536196"/>
                  <a:pt x="8034157" y="531012"/>
                  <a:pt x="8036214" y="523465"/>
                </a:cubicBezTo>
                <a:cubicBezTo>
                  <a:pt x="8038501" y="515079"/>
                  <a:pt x="8034347" y="507417"/>
                  <a:pt x="8026382" y="504291"/>
                </a:cubicBezTo>
                <a:lnTo>
                  <a:pt x="8020094" y="501814"/>
                </a:lnTo>
                <a:cubicBezTo>
                  <a:pt x="8012662" y="498879"/>
                  <a:pt x="8003021" y="504063"/>
                  <a:pt x="8000925" y="511648"/>
                </a:cubicBezTo>
                <a:cubicBezTo>
                  <a:pt x="7998638" y="519958"/>
                  <a:pt x="8002792" y="527658"/>
                  <a:pt x="8010757" y="530784"/>
                </a:cubicBezTo>
                <a:close/>
                <a:moveTo>
                  <a:pt x="7936176" y="599892"/>
                </a:moveTo>
                <a:cubicBezTo>
                  <a:pt x="7940063" y="606867"/>
                  <a:pt x="7950353" y="609574"/>
                  <a:pt x="7957060" y="605152"/>
                </a:cubicBezTo>
                <a:cubicBezTo>
                  <a:pt x="7964110" y="600464"/>
                  <a:pt x="7966474" y="591658"/>
                  <a:pt x="7962282" y="584263"/>
                </a:cubicBezTo>
                <a:cubicBezTo>
                  <a:pt x="7962052" y="583844"/>
                  <a:pt x="7962015" y="583806"/>
                  <a:pt x="7961900" y="583577"/>
                </a:cubicBezTo>
                <a:cubicBezTo>
                  <a:pt x="7961862" y="583425"/>
                  <a:pt x="7961862" y="583387"/>
                  <a:pt x="7961824" y="583272"/>
                </a:cubicBezTo>
                <a:lnTo>
                  <a:pt x="7961824" y="583272"/>
                </a:lnTo>
                <a:cubicBezTo>
                  <a:pt x="7962052" y="582357"/>
                  <a:pt x="7962319" y="581404"/>
                  <a:pt x="7962701" y="580528"/>
                </a:cubicBezTo>
                <a:cubicBezTo>
                  <a:pt x="7965483" y="572790"/>
                  <a:pt x="7958737" y="563946"/>
                  <a:pt x="7951382" y="562193"/>
                </a:cubicBezTo>
                <a:cubicBezTo>
                  <a:pt x="7942655" y="560134"/>
                  <a:pt x="7935833" y="565738"/>
                  <a:pt x="7933051" y="573514"/>
                </a:cubicBezTo>
                <a:cubicBezTo>
                  <a:pt x="7929850" y="582396"/>
                  <a:pt x="7931603" y="591811"/>
                  <a:pt x="7936176" y="599892"/>
                </a:cubicBezTo>
                <a:close/>
                <a:moveTo>
                  <a:pt x="7940559" y="618646"/>
                </a:moveTo>
                <a:cubicBezTo>
                  <a:pt x="7947723" y="600464"/>
                  <a:pt x="7920056" y="587656"/>
                  <a:pt x="7912853" y="605953"/>
                </a:cubicBezTo>
                <a:cubicBezTo>
                  <a:pt x="7905726" y="624097"/>
                  <a:pt x="7933356" y="636905"/>
                  <a:pt x="7940559" y="618646"/>
                </a:cubicBezTo>
                <a:close/>
              </a:path>
            </a:pathLst>
          </a:custGeom>
          <a:solidFill>
            <a:srgbClr val="FF609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2" name="Google Shape;1052;p32"/>
          <p:cNvSpPr/>
          <p:nvPr/>
        </p:nvSpPr>
        <p:spPr>
          <a:xfrm rot="-3801261">
            <a:off x="14302624" y="-220837"/>
            <a:ext cx="11329422" cy="12383348"/>
          </a:xfrm>
          <a:custGeom>
            <a:rect b="b" l="l" r="r" t="t"/>
            <a:pathLst>
              <a:path extrusionOk="0" h="12383348" w="11329422">
                <a:moveTo>
                  <a:pt x="1662547" y="11383585"/>
                </a:moveTo>
                <a:cubicBezTo>
                  <a:pt x="1666434" y="11390332"/>
                  <a:pt x="1664071" y="11399594"/>
                  <a:pt x="1657211" y="11403445"/>
                </a:cubicBezTo>
                <a:lnTo>
                  <a:pt x="1651571" y="11406608"/>
                </a:lnTo>
                <a:cubicBezTo>
                  <a:pt x="1644711" y="11410496"/>
                  <a:pt x="1635679" y="11408171"/>
                  <a:pt x="1631716" y="11401272"/>
                </a:cubicBezTo>
                <a:cubicBezTo>
                  <a:pt x="1627829" y="11394525"/>
                  <a:pt x="1630192" y="11385261"/>
                  <a:pt x="1637051" y="11381412"/>
                </a:cubicBezTo>
                <a:lnTo>
                  <a:pt x="1642692" y="11378248"/>
                </a:lnTo>
                <a:cubicBezTo>
                  <a:pt x="1649513" y="11374360"/>
                  <a:pt x="1658583" y="11376686"/>
                  <a:pt x="1662547" y="11383585"/>
                </a:cubicBezTo>
                <a:close/>
                <a:moveTo>
                  <a:pt x="1523751" y="11282648"/>
                </a:moveTo>
                <a:lnTo>
                  <a:pt x="1520588" y="11277044"/>
                </a:lnTo>
                <a:cubicBezTo>
                  <a:pt x="1518225" y="11272852"/>
                  <a:pt x="1513500" y="11271022"/>
                  <a:pt x="1508774" y="11270984"/>
                </a:cubicBezTo>
                <a:cubicBezTo>
                  <a:pt x="1508774" y="11270984"/>
                  <a:pt x="1508774" y="11270984"/>
                  <a:pt x="1508774" y="11270984"/>
                </a:cubicBezTo>
                <a:lnTo>
                  <a:pt x="1508774" y="11270984"/>
                </a:lnTo>
                <a:cubicBezTo>
                  <a:pt x="1514452" y="11278417"/>
                  <a:pt x="1520169" y="11285849"/>
                  <a:pt x="1525885" y="11293244"/>
                </a:cubicBezTo>
                <a:lnTo>
                  <a:pt x="1525885" y="11293244"/>
                </a:lnTo>
                <a:cubicBezTo>
                  <a:pt x="1525885" y="11293244"/>
                  <a:pt x="1525885" y="11293244"/>
                  <a:pt x="1525885" y="11293244"/>
                </a:cubicBezTo>
                <a:cubicBezTo>
                  <a:pt x="1526342" y="11289700"/>
                  <a:pt x="1525657" y="11285964"/>
                  <a:pt x="1523751" y="11282648"/>
                </a:cubicBezTo>
                <a:close/>
                <a:moveTo>
                  <a:pt x="1598256" y="11355111"/>
                </a:moveTo>
                <a:cubicBezTo>
                  <a:pt x="1607478" y="11371387"/>
                  <a:pt x="1630916" y="11354158"/>
                  <a:pt x="1621808" y="11338034"/>
                </a:cubicBezTo>
                <a:cubicBezTo>
                  <a:pt x="1612623" y="11321719"/>
                  <a:pt x="1589147" y="11338986"/>
                  <a:pt x="1598256" y="11355111"/>
                </a:cubicBezTo>
                <a:close/>
                <a:moveTo>
                  <a:pt x="1592387" y="11344513"/>
                </a:moveTo>
                <a:cubicBezTo>
                  <a:pt x="1593263" y="11335822"/>
                  <a:pt x="1587966" y="11330219"/>
                  <a:pt x="1580077" y="11328009"/>
                </a:cubicBezTo>
                <a:cubicBezTo>
                  <a:pt x="1577143" y="11327208"/>
                  <a:pt x="1574208" y="11326408"/>
                  <a:pt x="1571274" y="11325569"/>
                </a:cubicBezTo>
                <a:cubicBezTo>
                  <a:pt x="1565672" y="11324006"/>
                  <a:pt x="1559498" y="11327856"/>
                  <a:pt x="1556526" y="11332926"/>
                </a:cubicBezTo>
                <a:lnTo>
                  <a:pt x="1556526" y="11332926"/>
                </a:lnTo>
                <a:cubicBezTo>
                  <a:pt x="1556526" y="11332926"/>
                  <a:pt x="1556526" y="11332926"/>
                  <a:pt x="1556526" y="11332926"/>
                </a:cubicBezTo>
                <a:cubicBezTo>
                  <a:pt x="1560679" y="11338148"/>
                  <a:pt x="1564910" y="11343256"/>
                  <a:pt x="1569140" y="11348402"/>
                </a:cubicBezTo>
                <a:cubicBezTo>
                  <a:pt x="1571427" y="11351184"/>
                  <a:pt x="1573675" y="11353967"/>
                  <a:pt x="1575923" y="11356750"/>
                </a:cubicBezTo>
                <a:lnTo>
                  <a:pt x="1575923" y="11356750"/>
                </a:lnTo>
                <a:cubicBezTo>
                  <a:pt x="1583279" y="11358770"/>
                  <a:pt x="1591663" y="11351642"/>
                  <a:pt x="1592387" y="11344513"/>
                </a:cubicBezTo>
                <a:close/>
                <a:moveTo>
                  <a:pt x="1600504" y="11287222"/>
                </a:moveTo>
                <a:cubicBezTo>
                  <a:pt x="1591434" y="11271174"/>
                  <a:pt x="1564376" y="11281923"/>
                  <a:pt x="1573561" y="11298200"/>
                </a:cubicBezTo>
                <a:cubicBezTo>
                  <a:pt x="1582669" y="11314285"/>
                  <a:pt x="1609727" y="11303537"/>
                  <a:pt x="1600504" y="11287222"/>
                </a:cubicBezTo>
                <a:close/>
                <a:moveTo>
                  <a:pt x="1467349" y="11130289"/>
                </a:moveTo>
                <a:cubicBezTo>
                  <a:pt x="1458164" y="11114051"/>
                  <a:pt x="1432059" y="11126859"/>
                  <a:pt x="1441282" y="11143212"/>
                </a:cubicBezTo>
                <a:cubicBezTo>
                  <a:pt x="1450466" y="11159450"/>
                  <a:pt x="1476571" y="11146604"/>
                  <a:pt x="1467349" y="11130289"/>
                </a:cubicBezTo>
                <a:close/>
                <a:moveTo>
                  <a:pt x="1530116" y="11228139"/>
                </a:moveTo>
                <a:cubicBezTo>
                  <a:pt x="1526381" y="11221545"/>
                  <a:pt x="1517425" y="11217923"/>
                  <a:pt x="1510489" y="11221963"/>
                </a:cubicBezTo>
                <a:cubicBezTo>
                  <a:pt x="1503858" y="11225814"/>
                  <a:pt x="1500314" y="11234505"/>
                  <a:pt x="1504315" y="11241595"/>
                </a:cubicBezTo>
                <a:lnTo>
                  <a:pt x="1507478" y="11247198"/>
                </a:lnTo>
                <a:cubicBezTo>
                  <a:pt x="1511213" y="11253793"/>
                  <a:pt x="1520169" y="11257414"/>
                  <a:pt x="1527105" y="11253373"/>
                </a:cubicBezTo>
                <a:cubicBezTo>
                  <a:pt x="1533736" y="11249524"/>
                  <a:pt x="1537280" y="11240832"/>
                  <a:pt x="1533279" y="11233743"/>
                </a:cubicBezTo>
                <a:lnTo>
                  <a:pt x="1530116" y="11228139"/>
                </a:lnTo>
                <a:close/>
                <a:moveTo>
                  <a:pt x="1384536" y="11081118"/>
                </a:moveTo>
                <a:cubicBezTo>
                  <a:pt x="1392082" y="11080584"/>
                  <a:pt x="1399666" y="11075514"/>
                  <a:pt x="1399552" y="11067090"/>
                </a:cubicBezTo>
                <a:cubicBezTo>
                  <a:pt x="1399475" y="11059885"/>
                  <a:pt x="1393645" y="11051461"/>
                  <a:pt x="1385527" y="11052033"/>
                </a:cubicBezTo>
                <a:cubicBezTo>
                  <a:pt x="1384613" y="11052109"/>
                  <a:pt x="1383774" y="11052071"/>
                  <a:pt x="1382897" y="11052033"/>
                </a:cubicBezTo>
                <a:cubicBezTo>
                  <a:pt x="1382859" y="11051995"/>
                  <a:pt x="1382859" y="11051995"/>
                  <a:pt x="1382821" y="11051957"/>
                </a:cubicBezTo>
                <a:cubicBezTo>
                  <a:pt x="1382783" y="11051880"/>
                  <a:pt x="1382707" y="11051843"/>
                  <a:pt x="1382631" y="11051766"/>
                </a:cubicBezTo>
                <a:cubicBezTo>
                  <a:pt x="1382593" y="11051652"/>
                  <a:pt x="1382364" y="11051270"/>
                  <a:pt x="1381983" y="11050622"/>
                </a:cubicBezTo>
                <a:cubicBezTo>
                  <a:pt x="1378096" y="11043800"/>
                  <a:pt x="1369292" y="11040940"/>
                  <a:pt x="1362280" y="11044752"/>
                </a:cubicBezTo>
                <a:cubicBezTo>
                  <a:pt x="1358279" y="11046925"/>
                  <a:pt x="1355916" y="11051042"/>
                  <a:pt x="1355192" y="11055387"/>
                </a:cubicBezTo>
                <a:cubicBezTo>
                  <a:pt x="1355192" y="11055501"/>
                  <a:pt x="1355078" y="11055616"/>
                  <a:pt x="1355078" y="11055769"/>
                </a:cubicBezTo>
                <a:cubicBezTo>
                  <a:pt x="1359841" y="11062934"/>
                  <a:pt x="1364719" y="11070025"/>
                  <a:pt x="1369559" y="11077153"/>
                </a:cubicBezTo>
                <a:cubicBezTo>
                  <a:pt x="1369673" y="11077305"/>
                  <a:pt x="1369788" y="11077458"/>
                  <a:pt x="1369902" y="11077610"/>
                </a:cubicBezTo>
                <a:cubicBezTo>
                  <a:pt x="1369940" y="11077686"/>
                  <a:pt x="1370016" y="11077763"/>
                  <a:pt x="1370055" y="11077838"/>
                </a:cubicBezTo>
                <a:cubicBezTo>
                  <a:pt x="1370055" y="11077838"/>
                  <a:pt x="1370055" y="11077838"/>
                  <a:pt x="1370055" y="11077838"/>
                </a:cubicBezTo>
                <a:cubicBezTo>
                  <a:pt x="1370055" y="11077838"/>
                  <a:pt x="1370055" y="11077838"/>
                  <a:pt x="1370055" y="11077838"/>
                </a:cubicBezTo>
                <a:cubicBezTo>
                  <a:pt x="1374361" y="11080088"/>
                  <a:pt x="1379163" y="11081498"/>
                  <a:pt x="1384536" y="11081118"/>
                </a:cubicBezTo>
                <a:close/>
                <a:moveTo>
                  <a:pt x="1367959" y="10977588"/>
                </a:moveTo>
                <a:cubicBezTo>
                  <a:pt x="1367654" y="10977550"/>
                  <a:pt x="1367387" y="10977473"/>
                  <a:pt x="1367082" y="10977398"/>
                </a:cubicBezTo>
                <a:cubicBezTo>
                  <a:pt x="1364338" y="10974234"/>
                  <a:pt x="1360527" y="10972099"/>
                  <a:pt x="1356106" y="10972633"/>
                </a:cubicBezTo>
                <a:cubicBezTo>
                  <a:pt x="1350428" y="10973395"/>
                  <a:pt x="1345207" y="10974577"/>
                  <a:pt x="1341701" y="10979571"/>
                </a:cubicBezTo>
                <a:cubicBezTo>
                  <a:pt x="1336861" y="10986393"/>
                  <a:pt x="1338576" y="10995504"/>
                  <a:pt x="1345245" y="11000344"/>
                </a:cubicBezTo>
                <a:cubicBezTo>
                  <a:pt x="1349818" y="11003661"/>
                  <a:pt x="1355649" y="11004575"/>
                  <a:pt x="1361061" y="11005834"/>
                </a:cubicBezTo>
                <a:cubicBezTo>
                  <a:pt x="1368454" y="11007511"/>
                  <a:pt x="1377105" y="11002899"/>
                  <a:pt x="1378629" y="10995122"/>
                </a:cubicBezTo>
                <a:cubicBezTo>
                  <a:pt x="1380154" y="10987537"/>
                  <a:pt x="1375923" y="10979418"/>
                  <a:pt x="1367959" y="10977588"/>
                </a:cubicBezTo>
                <a:close/>
                <a:moveTo>
                  <a:pt x="1457821" y="11151216"/>
                </a:moveTo>
                <a:cubicBezTo>
                  <a:pt x="1450314" y="11149921"/>
                  <a:pt x="1442120" y="11155943"/>
                  <a:pt x="1441396" y="11163604"/>
                </a:cubicBezTo>
                <a:cubicBezTo>
                  <a:pt x="1440596" y="11171610"/>
                  <a:pt x="1445740" y="11178700"/>
                  <a:pt x="1453743" y="11180033"/>
                </a:cubicBezTo>
                <a:cubicBezTo>
                  <a:pt x="1454163" y="11180110"/>
                  <a:pt x="1454201" y="11180110"/>
                  <a:pt x="1454468" y="11180148"/>
                </a:cubicBezTo>
                <a:cubicBezTo>
                  <a:pt x="1454620" y="11180224"/>
                  <a:pt x="1454620" y="11180224"/>
                  <a:pt x="1454734" y="11180262"/>
                </a:cubicBezTo>
                <a:cubicBezTo>
                  <a:pt x="1454734" y="11180262"/>
                  <a:pt x="1454734" y="11180262"/>
                  <a:pt x="1454734" y="11180262"/>
                </a:cubicBezTo>
                <a:cubicBezTo>
                  <a:pt x="1455306" y="11180987"/>
                  <a:pt x="1455801" y="11181749"/>
                  <a:pt x="1456259" y="11182549"/>
                </a:cubicBezTo>
                <a:cubicBezTo>
                  <a:pt x="1460337" y="11189296"/>
                  <a:pt x="1470931" y="11189601"/>
                  <a:pt x="1476648" y="11185179"/>
                </a:cubicBezTo>
                <a:cubicBezTo>
                  <a:pt x="1483431" y="11179919"/>
                  <a:pt x="1483393" y="11171533"/>
                  <a:pt x="1479277" y="11164786"/>
                </a:cubicBezTo>
                <a:cubicBezTo>
                  <a:pt x="1474590" y="11157048"/>
                  <a:pt x="1466587" y="11152741"/>
                  <a:pt x="1457821" y="11151216"/>
                </a:cubicBezTo>
                <a:close/>
                <a:moveTo>
                  <a:pt x="1968187" y="11761984"/>
                </a:moveTo>
                <a:cubicBezTo>
                  <a:pt x="1975847" y="11763965"/>
                  <a:pt x="1985031" y="11760078"/>
                  <a:pt x="1987127" y="11751921"/>
                </a:cubicBezTo>
                <a:cubicBezTo>
                  <a:pt x="1989109" y="11744221"/>
                  <a:pt x="1985298" y="11735110"/>
                  <a:pt x="1977066" y="11732976"/>
                </a:cubicBezTo>
                <a:lnTo>
                  <a:pt x="1970550" y="11731261"/>
                </a:lnTo>
                <a:cubicBezTo>
                  <a:pt x="1962889" y="11729279"/>
                  <a:pt x="1953705" y="11733167"/>
                  <a:pt x="1951609" y="11741323"/>
                </a:cubicBezTo>
                <a:cubicBezTo>
                  <a:pt x="1950275" y="11746470"/>
                  <a:pt x="1951761" y="11752149"/>
                  <a:pt x="1955230" y="11756038"/>
                </a:cubicBezTo>
                <a:cubicBezTo>
                  <a:pt x="1955763" y="11756647"/>
                  <a:pt x="1956411" y="11757143"/>
                  <a:pt x="1957021" y="11757638"/>
                </a:cubicBezTo>
                <a:cubicBezTo>
                  <a:pt x="1957211" y="11757791"/>
                  <a:pt x="1957402" y="11758020"/>
                  <a:pt x="1957592" y="11758134"/>
                </a:cubicBezTo>
                <a:cubicBezTo>
                  <a:pt x="1958812" y="11758973"/>
                  <a:pt x="1960069" y="11759850"/>
                  <a:pt x="1961632" y="11760230"/>
                </a:cubicBezTo>
                <a:lnTo>
                  <a:pt x="1968187" y="11761984"/>
                </a:lnTo>
                <a:close/>
                <a:moveTo>
                  <a:pt x="2237203" y="11848474"/>
                </a:moveTo>
                <a:cubicBezTo>
                  <a:pt x="2233050" y="11841384"/>
                  <a:pt x="2225199" y="11837230"/>
                  <a:pt x="2217158" y="11840813"/>
                </a:cubicBezTo>
                <a:cubicBezTo>
                  <a:pt x="2215290" y="11841651"/>
                  <a:pt x="2213575" y="11843061"/>
                  <a:pt x="2212127" y="11844700"/>
                </a:cubicBezTo>
                <a:cubicBezTo>
                  <a:pt x="2210565" y="11843252"/>
                  <a:pt x="2208659" y="11842108"/>
                  <a:pt x="2206411" y="11841536"/>
                </a:cubicBezTo>
                <a:lnTo>
                  <a:pt x="2199894" y="11839821"/>
                </a:lnTo>
                <a:cubicBezTo>
                  <a:pt x="2192234" y="11837839"/>
                  <a:pt x="2183049" y="11841956"/>
                  <a:pt x="2181030" y="11850075"/>
                </a:cubicBezTo>
                <a:cubicBezTo>
                  <a:pt x="2179086" y="11857851"/>
                  <a:pt x="2183049" y="11866771"/>
                  <a:pt x="2191281" y="11868944"/>
                </a:cubicBezTo>
                <a:lnTo>
                  <a:pt x="2197798" y="11870620"/>
                </a:lnTo>
                <a:cubicBezTo>
                  <a:pt x="2203095" y="11872031"/>
                  <a:pt x="2209040" y="11870431"/>
                  <a:pt x="2212928" y="11866656"/>
                </a:cubicBezTo>
                <a:lnTo>
                  <a:pt x="2214338" y="11869096"/>
                </a:lnTo>
                <a:cubicBezTo>
                  <a:pt x="2218492" y="11876148"/>
                  <a:pt x="2226342" y="11880341"/>
                  <a:pt x="2234383" y="11876719"/>
                </a:cubicBezTo>
                <a:cubicBezTo>
                  <a:pt x="2241243" y="11873632"/>
                  <a:pt x="2246197" y="11863759"/>
                  <a:pt x="2242005" y="11856669"/>
                </a:cubicBezTo>
                <a:lnTo>
                  <a:pt x="2237203" y="11848474"/>
                </a:lnTo>
                <a:close/>
                <a:moveTo>
                  <a:pt x="2028172" y="11815234"/>
                </a:moveTo>
                <a:cubicBezTo>
                  <a:pt x="2032554" y="11821220"/>
                  <a:pt x="2040138" y="11824154"/>
                  <a:pt x="2047303" y="11820686"/>
                </a:cubicBezTo>
                <a:cubicBezTo>
                  <a:pt x="2054239" y="11817332"/>
                  <a:pt x="2058507" y="11807498"/>
                  <a:pt x="2054353" y="11800407"/>
                </a:cubicBezTo>
                <a:lnTo>
                  <a:pt x="2049513" y="11792174"/>
                </a:lnTo>
                <a:cubicBezTo>
                  <a:pt x="2045359" y="11785084"/>
                  <a:pt x="2037051" y="11781348"/>
                  <a:pt x="2029239" y="11785122"/>
                </a:cubicBezTo>
                <a:cubicBezTo>
                  <a:pt x="2027981" y="11785731"/>
                  <a:pt x="2026876" y="11786609"/>
                  <a:pt x="2025809" y="11787600"/>
                </a:cubicBezTo>
                <a:cubicBezTo>
                  <a:pt x="2025351" y="11787447"/>
                  <a:pt x="2024894" y="11787218"/>
                  <a:pt x="2024399" y="11787066"/>
                </a:cubicBezTo>
                <a:lnTo>
                  <a:pt x="2017882" y="11785388"/>
                </a:lnTo>
                <a:cubicBezTo>
                  <a:pt x="2010565" y="11783483"/>
                  <a:pt x="2002219" y="11788591"/>
                  <a:pt x="2000237" y="11795871"/>
                </a:cubicBezTo>
                <a:cubicBezTo>
                  <a:pt x="2000237" y="11795871"/>
                  <a:pt x="2000237" y="11795871"/>
                  <a:pt x="2000237" y="11795871"/>
                </a:cubicBezTo>
                <a:cubicBezTo>
                  <a:pt x="2000389" y="11795986"/>
                  <a:pt x="2000542" y="11796100"/>
                  <a:pt x="2000694" y="11796214"/>
                </a:cubicBezTo>
                <a:cubicBezTo>
                  <a:pt x="2007630" y="11802084"/>
                  <a:pt x="2014757" y="11807650"/>
                  <a:pt x="2021769" y="11813443"/>
                </a:cubicBezTo>
                <a:cubicBezTo>
                  <a:pt x="2022760" y="11814243"/>
                  <a:pt x="2023751" y="11815045"/>
                  <a:pt x="2024742" y="11815845"/>
                </a:cubicBezTo>
                <a:cubicBezTo>
                  <a:pt x="2024894" y="11815959"/>
                  <a:pt x="2025047" y="11816073"/>
                  <a:pt x="2025199" y="11816226"/>
                </a:cubicBezTo>
                <a:lnTo>
                  <a:pt x="2025199" y="11816226"/>
                </a:lnTo>
                <a:cubicBezTo>
                  <a:pt x="2025199" y="11816226"/>
                  <a:pt x="2025199" y="11816226"/>
                  <a:pt x="2025237" y="11816226"/>
                </a:cubicBezTo>
                <a:cubicBezTo>
                  <a:pt x="2026190" y="11815959"/>
                  <a:pt x="2027219" y="11815768"/>
                  <a:pt x="2028172" y="11815234"/>
                </a:cubicBezTo>
                <a:close/>
                <a:moveTo>
                  <a:pt x="2442348" y="11784436"/>
                </a:moveTo>
                <a:cubicBezTo>
                  <a:pt x="2433621" y="11783292"/>
                  <a:pt x="2426914" y="11788514"/>
                  <a:pt x="2424780" y="11796748"/>
                </a:cubicBezTo>
                <a:lnTo>
                  <a:pt x="2423407" y="11802008"/>
                </a:lnTo>
                <a:cubicBezTo>
                  <a:pt x="2419177" y="11802427"/>
                  <a:pt x="2414985" y="11804524"/>
                  <a:pt x="2412051" y="11808030"/>
                </a:cubicBezTo>
                <a:cubicBezTo>
                  <a:pt x="2410069" y="11805477"/>
                  <a:pt x="2407554" y="11803381"/>
                  <a:pt x="2404276" y="11802504"/>
                </a:cubicBezTo>
                <a:lnTo>
                  <a:pt x="2391243" y="11799111"/>
                </a:lnTo>
                <a:cubicBezTo>
                  <a:pt x="2383316" y="11797052"/>
                  <a:pt x="2374779" y="11801894"/>
                  <a:pt x="2372645" y="11809822"/>
                </a:cubicBezTo>
                <a:cubicBezTo>
                  <a:pt x="2370511" y="11817712"/>
                  <a:pt x="2375428" y="11826366"/>
                  <a:pt x="2383354" y="11828424"/>
                </a:cubicBezTo>
                <a:lnTo>
                  <a:pt x="2396426" y="11831817"/>
                </a:lnTo>
                <a:cubicBezTo>
                  <a:pt x="2401952" y="11833265"/>
                  <a:pt x="2407630" y="11831206"/>
                  <a:pt x="2411365" y="11827242"/>
                </a:cubicBezTo>
                <a:cubicBezTo>
                  <a:pt x="2418949" y="11838221"/>
                  <a:pt x="2434231" y="11831931"/>
                  <a:pt x="2437394" y="11820724"/>
                </a:cubicBezTo>
                <a:cubicBezTo>
                  <a:pt x="2445092" y="11820838"/>
                  <a:pt x="2450999" y="11816073"/>
                  <a:pt x="2452981" y="11808489"/>
                </a:cubicBezTo>
                <a:lnTo>
                  <a:pt x="2454657" y="11801970"/>
                </a:lnTo>
                <a:cubicBezTo>
                  <a:pt x="2456639" y="11794347"/>
                  <a:pt x="2450008" y="11785427"/>
                  <a:pt x="2442348" y="11784436"/>
                </a:cubicBezTo>
                <a:close/>
                <a:moveTo>
                  <a:pt x="1925961" y="11652509"/>
                </a:moveTo>
                <a:cubicBezTo>
                  <a:pt x="1921045" y="11671415"/>
                  <a:pt x="1950771" y="11677476"/>
                  <a:pt x="1955687" y="11658608"/>
                </a:cubicBezTo>
                <a:cubicBezTo>
                  <a:pt x="1960641" y="11639701"/>
                  <a:pt x="1930877" y="11633678"/>
                  <a:pt x="1925961" y="11652509"/>
                </a:cubicBezTo>
                <a:close/>
                <a:moveTo>
                  <a:pt x="2030572" y="11678810"/>
                </a:moveTo>
                <a:cubicBezTo>
                  <a:pt x="2025656" y="11697754"/>
                  <a:pt x="2054925" y="11705683"/>
                  <a:pt x="2059841" y="11686776"/>
                </a:cubicBezTo>
                <a:cubicBezTo>
                  <a:pt x="2064795" y="11667870"/>
                  <a:pt x="2035488" y="11659904"/>
                  <a:pt x="2030572" y="11678810"/>
                </a:cubicBezTo>
                <a:close/>
                <a:moveTo>
                  <a:pt x="2327638" y="11955547"/>
                </a:moveTo>
                <a:cubicBezTo>
                  <a:pt x="2323941" y="11949259"/>
                  <a:pt x="2317196" y="11945713"/>
                  <a:pt x="2310145" y="11947505"/>
                </a:cubicBezTo>
                <a:cubicBezTo>
                  <a:pt x="2304391" y="11947811"/>
                  <a:pt x="2298941" y="11951126"/>
                  <a:pt x="2297074" y="11958368"/>
                </a:cubicBezTo>
                <a:cubicBezTo>
                  <a:pt x="2296921" y="11958902"/>
                  <a:pt x="2297264" y="11959246"/>
                  <a:pt x="2297188" y="11959741"/>
                </a:cubicBezTo>
                <a:cubicBezTo>
                  <a:pt x="2294940" y="11964049"/>
                  <a:pt x="2294292" y="11969271"/>
                  <a:pt x="2297036" y="11974569"/>
                </a:cubicBezTo>
                <a:cubicBezTo>
                  <a:pt x="2300008" y="11980287"/>
                  <a:pt x="2304696" y="11982040"/>
                  <a:pt x="2309383" y="11981583"/>
                </a:cubicBezTo>
                <a:cubicBezTo>
                  <a:pt x="2313690" y="11985127"/>
                  <a:pt x="2319330" y="11986538"/>
                  <a:pt x="2325046" y="11983946"/>
                </a:cubicBezTo>
                <a:cubicBezTo>
                  <a:pt x="2331944" y="11980782"/>
                  <a:pt x="2336670" y="11970910"/>
                  <a:pt x="2332516" y="11963820"/>
                </a:cubicBezTo>
                <a:lnTo>
                  <a:pt x="2327638" y="11955547"/>
                </a:lnTo>
                <a:close/>
                <a:moveTo>
                  <a:pt x="2051609" y="11603260"/>
                </a:moveTo>
                <a:cubicBezTo>
                  <a:pt x="2050923" y="11603527"/>
                  <a:pt x="2050275" y="11603679"/>
                  <a:pt x="2049589" y="11604022"/>
                </a:cubicBezTo>
                <a:cubicBezTo>
                  <a:pt x="2042767" y="11607491"/>
                  <a:pt x="2040252" y="11614238"/>
                  <a:pt x="2038880" y="11621251"/>
                </a:cubicBezTo>
                <a:cubicBezTo>
                  <a:pt x="2037318" y="11629066"/>
                  <a:pt x="2045359" y="11637299"/>
                  <a:pt x="2052867" y="11637528"/>
                </a:cubicBezTo>
                <a:cubicBezTo>
                  <a:pt x="2058126" y="11637680"/>
                  <a:pt x="2062051" y="11635584"/>
                  <a:pt x="2064871" y="11632268"/>
                </a:cubicBezTo>
                <a:cubicBezTo>
                  <a:pt x="2070092" y="11631353"/>
                  <a:pt x="2074856" y="11627998"/>
                  <a:pt x="2076495" y="11622663"/>
                </a:cubicBezTo>
                <a:cubicBezTo>
                  <a:pt x="2077028" y="11620908"/>
                  <a:pt x="2077257" y="11619041"/>
                  <a:pt x="2077181" y="11617211"/>
                </a:cubicBezTo>
                <a:cubicBezTo>
                  <a:pt x="2077905" y="11615953"/>
                  <a:pt x="2078553" y="11614618"/>
                  <a:pt x="2078934" y="11613056"/>
                </a:cubicBezTo>
                <a:cubicBezTo>
                  <a:pt x="2083278" y="11596475"/>
                  <a:pt x="2060451" y="11591405"/>
                  <a:pt x="2051609" y="11603260"/>
                </a:cubicBezTo>
                <a:close/>
                <a:moveTo>
                  <a:pt x="1916015" y="11703930"/>
                </a:moveTo>
                <a:cubicBezTo>
                  <a:pt x="1917691" y="11695467"/>
                  <a:pt x="1912051" y="11688149"/>
                  <a:pt x="1904086" y="11686090"/>
                </a:cubicBezTo>
                <a:lnTo>
                  <a:pt x="1891053" y="11682698"/>
                </a:lnTo>
                <a:cubicBezTo>
                  <a:pt x="1886441" y="11681479"/>
                  <a:pt x="1881906" y="11683270"/>
                  <a:pt x="1878400" y="11686319"/>
                </a:cubicBezTo>
                <a:lnTo>
                  <a:pt x="1878400" y="11686319"/>
                </a:lnTo>
                <a:cubicBezTo>
                  <a:pt x="1881297" y="11689063"/>
                  <a:pt x="1884231" y="11691770"/>
                  <a:pt x="1887127" y="11694553"/>
                </a:cubicBezTo>
                <a:cubicBezTo>
                  <a:pt x="1894063" y="11701147"/>
                  <a:pt x="1900961" y="11707742"/>
                  <a:pt x="1907973" y="11714222"/>
                </a:cubicBezTo>
                <a:cubicBezTo>
                  <a:pt x="1907973" y="11714222"/>
                  <a:pt x="1907973" y="11714222"/>
                  <a:pt x="1907973" y="11714222"/>
                </a:cubicBezTo>
                <a:cubicBezTo>
                  <a:pt x="1911937" y="11712049"/>
                  <a:pt x="1915138" y="11708313"/>
                  <a:pt x="1916015" y="11703930"/>
                </a:cubicBezTo>
                <a:close/>
                <a:moveTo>
                  <a:pt x="2228629" y="11814359"/>
                </a:moveTo>
                <a:cubicBezTo>
                  <a:pt x="2233545" y="11795490"/>
                  <a:pt x="2204277" y="11787523"/>
                  <a:pt x="2199360" y="11806430"/>
                </a:cubicBezTo>
                <a:cubicBezTo>
                  <a:pt x="2194444" y="11825336"/>
                  <a:pt x="2223713" y="11833302"/>
                  <a:pt x="2228629" y="11814359"/>
                </a:cubicBezTo>
                <a:close/>
                <a:moveTo>
                  <a:pt x="2311441" y="11697259"/>
                </a:moveTo>
                <a:cubicBezTo>
                  <a:pt x="2310069" y="11705721"/>
                  <a:pt x="2314985" y="11713040"/>
                  <a:pt x="2323217" y="11715213"/>
                </a:cubicBezTo>
                <a:lnTo>
                  <a:pt x="2329734" y="11716890"/>
                </a:lnTo>
                <a:cubicBezTo>
                  <a:pt x="2337432" y="11718911"/>
                  <a:pt x="2346426" y="11712926"/>
                  <a:pt x="2347645" y="11705112"/>
                </a:cubicBezTo>
                <a:cubicBezTo>
                  <a:pt x="2349017" y="11696649"/>
                  <a:pt x="2344101" y="11689331"/>
                  <a:pt x="2335870" y="11687158"/>
                </a:cubicBezTo>
                <a:lnTo>
                  <a:pt x="2329353" y="11685480"/>
                </a:lnTo>
                <a:cubicBezTo>
                  <a:pt x="2321693" y="11683460"/>
                  <a:pt x="2312699" y="11689445"/>
                  <a:pt x="2311441" y="11697259"/>
                </a:cubicBezTo>
                <a:close/>
                <a:moveTo>
                  <a:pt x="2262966" y="11758744"/>
                </a:moveTo>
                <a:lnTo>
                  <a:pt x="2249932" y="11755351"/>
                </a:lnTo>
                <a:cubicBezTo>
                  <a:pt x="2242272" y="11753331"/>
                  <a:pt x="2233088" y="11757257"/>
                  <a:pt x="2230992" y="11765415"/>
                </a:cubicBezTo>
                <a:cubicBezTo>
                  <a:pt x="2229010" y="11773115"/>
                  <a:pt x="2232859" y="11782224"/>
                  <a:pt x="2241053" y="11784359"/>
                </a:cubicBezTo>
                <a:lnTo>
                  <a:pt x="2254086" y="11787752"/>
                </a:lnTo>
                <a:cubicBezTo>
                  <a:pt x="2261746" y="11789772"/>
                  <a:pt x="2270930" y="11785845"/>
                  <a:pt x="2273027" y="11777650"/>
                </a:cubicBezTo>
                <a:cubicBezTo>
                  <a:pt x="2275008" y="11769989"/>
                  <a:pt x="2271159" y="11760878"/>
                  <a:pt x="2262966" y="11758744"/>
                </a:cubicBezTo>
                <a:close/>
                <a:moveTo>
                  <a:pt x="2104315" y="11866962"/>
                </a:moveTo>
                <a:cubicBezTo>
                  <a:pt x="2104048" y="11866580"/>
                  <a:pt x="2104010" y="11866542"/>
                  <a:pt x="2103858" y="11866351"/>
                </a:cubicBezTo>
                <a:cubicBezTo>
                  <a:pt x="2103819" y="11866199"/>
                  <a:pt x="2103781" y="11866199"/>
                  <a:pt x="2103743" y="11866085"/>
                </a:cubicBezTo>
                <a:lnTo>
                  <a:pt x="2103743" y="11866085"/>
                </a:lnTo>
                <a:cubicBezTo>
                  <a:pt x="2103858" y="11865132"/>
                  <a:pt x="2104010" y="11864179"/>
                  <a:pt x="2104277" y="11863264"/>
                </a:cubicBezTo>
                <a:cubicBezTo>
                  <a:pt x="2106106" y="11855298"/>
                  <a:pt x="2098370" y="11847330"/>
                  <a:pt x="2090900" y="11846492"/>
                </a:cubicBezTo>
                <a:cubicBezTo>
                  <a:pt x="2083278" y="11845653"/>
                  <a:pt x="2077905" y="11850342"/>
                  <a:pt x="2075351" y="11856708"/>
                </a:cubicBezTo>
                <a:cubicBezTo>
                  <a:pt x="2075351" y="11856708"/>
                  <a:pt x="2075351" y="11856708"/>
                  <a:pt x="2075351" y="11856746"/>
                </a:cubicBezTo>
                <a:cubicBezTo>
                  <a:pt x="2075656" y="11856974"/>
                  <a:pt x="2075923" y="11857203"/>
                  <a:pt x="2076228" y="11857432"/>
                </a:cubicBezTo>
                <a:cubicBezTo>
                  <a:pt x="2078743" y="11859376"/>
                  <a:pt x="2081258" y="11861282"/>
                  <a:pt x="2083774" y="11863225"/>
                </a:cubicBezTo>
                <a:cubicBezTo>
                  <a:pt x="2084917" y="11864102"/>
                  <a:pt x="2086060" y="11864980"/>
                  <a:pt x="2087165" y="11865818"/>
                </a:cubicBezTo>
                <a:cubicBezTo>
                  <a:pt x="2093225" y="11870506"/>
                  <a:pt x="2099284" y="11875195"/>
                  <a:pt x="2105382" y="11879807"/>
                </a:cubicBezTo>
                <a:cubicBezTo>
                  <a:pt x="2105763" y="11880074"/>
                  <a:pt x="2106106" y="11880341"/>
                  <a:pt x="2106449" y="11880608"/>
                </a:cubicBezTo>
                <a:lnTo>
                  <a:pt x="2106449" y="11880570"/>
                </a:lnTo>
                <a:cubicBezTo>
                  <a:pt x="2107821" y="11876033"/>
                  <a:pt x="2107364" y="11871154"/>
                  <a:pt x="2104315" y="11866962"/>
                </a:cubicBezTo>
                <a:close/>
                <a:moveTo>
                  <a:pt x="2223636" y="11901839"/>
                </a:moveTo>
                <a:cubicBezTo>
                  <a:pt x="2223293" y="11901802"/>
                  <a:pt x="2222989" y="11901916"/>
                  <a:pt x="2222684" y="11901877"/>
                </a:cubicBezTo>
                <a:cubicBezTo>
                  <a:pt x="2222493" y="11899514"/>
                  <a:pt x="2221960" y="11897151"/>
                  <a:pt x="2220816" y="11894902"/>
                </a:cubicBezTo>
                <a:lnTo>
                  <a:pt x="2217653" y="11888803"/>
                </a:lnTo>
                <a:cubicBezTo>
                  <a:pt x="2213804" y="11881408"/>
                  <a:pt x="2203095" y="11879693"/>
                  <a:pt x="2196388" y="11883848"/>
                </a:cubicBezTo>
                <a:cubicBezTo>
                  <a:pt x="2188842" y="11888536"/>
                  <a:pt x="2187585" y="11897685"/>
                  <a:pt x="2191434" y="11905117"/>
                </a:cubicBezTo>
                <a:lnTo>
                  <a:pt x="2194597" y="11911216"/>
                </a:lnTo>
                <a:cubicBezTo>
                  <a:pt x="2196693" y="11915219"/>
                  <a:pt x="2200809" y="11917429"/>
                  <a:pt x="2205191" y="11918078"/>
                </a:cubicBezTo>
                <a:lnTo>
                  <a:pt x="2204467" y="11920823"/>
                </a:lnTo>
                <a:cubicBezTo>
                  <a:pt x="2202409" y="11928751"/>
                  <a:pt x="2209307" y="11937022"/>
                  <a:pt x="2216891" y="11938318"/>
                </a:cubicBezTo>
                <a:cubicBezTo>
                  <a:pt x="2225542" y="11939805"/>
                  <a:pt x="2232325" y="11933858"/>
                  <a:pt x="2234383" y="11925892"/>
                </a:cubicBezTo>
                <a:lnTo>
                  <a:pt x="2236098" y="11919374"/>
                </a:lnTo>
                <a:cubicBezTo>
                  <a:pt x="2238156" y="11911407"/>
                  <a:pt x="2231220" y="11903135"/>
                  <a:pt x="2223636" y="11901839"/>
                </a:cubicBezTo>
                <a:close/>
                <a:moveTo>
                  <a:pt x="2316434" y="11878588"/>
                </a:moveTo>
                <a:lnTo>
                  <a:pt x="2318148" y="11872070"/>
                </a:lnTo>
                <a:cubicBezTo>
                  <a:pt x="2320206" y="11864141"/>
                  <a:pt x="2314719" y="11855678"/>
                  <a:pt x="2306906" y="11853811"/>
                </a:cubicBezTo>
                <a:cubicBezTo>
                  <a:pt x="2298751" y="11851866"/>
                  <a:pt x="2290710" y="11857126"/>
                  <a:pt x="2288652" y="11865055"/>
                </a:cubicBezTo>
                <a:lnTo>
                  <a:pt x="2286975" y="11871574"/>
                </a:lnTo>
                <a:cubicBezTo>
                  <a:pt x="2284917" y="11879502"/>
                  <a:pt x="2290405" y="11887965"/>
                  <a:pt x="2298217" y="11889832"/>
                </a:cubicBezTo>
                <a:cubicBezTo>
                  <a:pt x="2306296" y="11891777"/>
                  <a:pt x="2314337" y="11886554"/>
                  <a:pt x="2316434" y="11878588"/>
                </a:cubicBezTo>
                <a:close/>
                <a:moveTo>
                  <a:pt x="2116815" y="11461308"/>
                </a:moveTo>
                <a:cubicBezTo>
                  <a:pt x="2122417" y="11466911"/>
                  <a:pt x="2132287" y="11468208"/>
                  <a:pt x="2138233" y="11462223"/>
                </a:cubicBezTo>
                <a:cubicBezTo>
                  <a:pt x="2143835" y="11456581"/>
                  <a:pt x="2145169" y="11446785"/>
                  <a:pt x="2139147" y="11440800"/>
                </a:cubicBezTo>
                <a:lnTo>
                  <a:pt x="2134383" y="11436035"/>
                </a:lnTo>
                <a:cubicBezTo>
                  <a:pt x="2128781" y="11430431"/>
                  <a:pt x="2118911" y="11429136"/>
                  <a:pt x="2112966" y="11435121"/>
                </a:cubicBezTo>
                <a:cubicBezTo>
                  <a:pt x="2107364" y="11440724"/>
                  <a:pt x="2106030" y="11450558"/>
                  <a:pt x="2112051" y="11456543"/>
                </a:cubicBezTo>
                <a:lnTo>
                  <a:pt x="2116815" y="11461308"/>
                </a:lnTo>
                <a:close/>
                <a:moveTo>
                  <a:pt x="2094254" y="11572727"/>
                </a:moveTo>
                <a:cubicBezTo>
                  <a:pt x="2100046" y="11566934"/>
                  <a:pt x="2102447" y="11558509"/>
                  <a:pt x="2096998" y="11551419"/>
                </a:cubicBezTo>
                <a:cubicBezTo>
                  <a:pt x="2092501" y="11545549"/>
                  <a:pt x="2081525" y="11542842"/>
                  <a:pt x="2075694" y="11548675"/>
                </a:cubicBezTo>
                <a:lnTo>
                  <a:pt x="2070931" y="11553440"/>
                </a:lnTo>
                <a:cubicBezTo>
                  <a:pt x="2065138" y="11559234"/>
                  <a:pt x="2062737" y="11567657"/>
                  <a:pt x="2068187" y="11574747"/>
                </a:cubicBezTo>
                <a:cubicBezTo>
                  <a:pt x="2072684" y="11580580"/>
                  <a:pt x="2083659" y="11583324"/>
                  <a:pt x="2089452" y="11577491"/>
                </a:cubicBezTo>
                <a:lnTo>
                  <a:pt x="2094254" y="11572727"/>
                </a:lnTo>
                <a:close/>
                <a:moveTo>
                  <a:pt x="2021388" y="11437064"/>
                </a:moveTo>
                <a:cubicBezTo>
                  <a:pt x="2025809" y="11437751"/>
                  <a:pt x="2030344" y="11436836"/>
                  <a:pt x="2033697" y="11433215"/>
                </a:cubicBezTo>
                <a:cubicBezTo>
                  <a:pt x="2037508" y="11429136"/>
                  <a:pt x="2039185" y="11422770"/>
                  <a:pt x="2037508" y="11417396"/>
                </a:cubicBezTo>
                <a:cubicBezTo>
                  <a:pt x="2039071" y="11412135"/>
                  <a:pt x="2037928" y="11405960"/>
                  <a:pt x="2033964" y="11402224"/>
                </a:cubicBezTo>
                <a:cubicBezTo>
                  <a:pt x="2032097" y="11400471"/>
                  <a:pt x="2029963" y="11399403"/>
                  <a:pt x="2027752" y="11398718"/>
                </a:cubicBezTo>
                <a:cubicBezTo>
                  <a:pt x="2025923" y="11393115"/>
                  <a:pt x="2021388" y="11388769"/>
                  <a:pt x="2014909" y="11388198"/>
                </a:cubicBezTo>
                <a:cubicBezTo>
                  <a:pt x="2007287" y="11387511"/>
                  <a:pt x="1998484" y="11393724"/>
                  <a:pt x="1998446" y="11401958"/>
                </a:cubicBezTo>
                <a:lnTo>
                  <a:pt x="1998446" y="11411487"/>
                </a:lnTo>
                <a:cubicBezTo>
                  <a:pt x="1998446" y="11412211"/>
                  <a:pt x="1998903" y="11412822"/>
                  <a:pt x="1998979" y="11413545"/>
                </a:cubicBezTo>
                <a:cubicBezTo>
                  <a:pt x="1994978" y="11418844"/>
                  <a:pt x="1993949" y="11426162"/>
                  <a:pt x="2000008" y="11432261"/>
                </a:cubicBezTo>
                <a:lnTo>
                  <a:pt x="2002981" y="11435235"/>
                </a:lnTo>
                <a:cubicBezTo>
                  <a:pt x="2008812" y="11441067"/>
                  <a:pt x="2015977" y="11440495"/>
                  <a:pt x="2021388" y="11437064"/>
                </a:cubicBezTo>
                <a:close/>
                <a:moveTo>
                  <a:pt x="2032402" y="11521916"/>
                </a:moveTo>
                <a:lnTo>
                  <a:pt x="2041929" y="11531446"/>
                </a:lnTo>
                <a:cubicBezTo>
                  <a:pt x="2047722" y="11537239"/>
                  <a:pt x="2058126" y="11536058"/>
                  <a:pt x="2063347" y="11530187"/>
                </a:cubicBezTo>
                <a:cubicBezTo>
                  <a:pt x="2069063" y="11523783"/>
                  <a:pt x="2067882" y="11514597"/>
                  <a:pt x="2062089" y="11508765"/>
                </a:cubicBezTo>
                <a:lnTo>
                  <a:pt x="2052562" y="11499236"/>
                </a:lnTo>
                <a:cubicBezTo>
                  <a:pt x="2051190" y="11497863"/>
                  <a:pt x="2049513" y="11496910"/>
                  <a:pt x="2047722" y="11496301"/>
                </a:cubicBezTo>
                <a:cubicBezTo>
                  <a:pt x="2050047" y="11498092"/>
                  <a:pt x="2052752" y="11499464"/>
                  <a:pt x="2055915" y="11499579"/>
                </a:cubicBezTo>
                <a:cubicBezTo>
                  <a:pt x="2063918" y="11499884"/>
                  <a:pt x="2071617" y="11493175"/>
                  <a:pt x="2071617" y="11484941"/>
                </a:cubicBezTo>
                <a:lnTo>
                  <a:pt x="2071617" y="11475412"/>
                </a:lnTo>
                <a:cubicBezTo>
                  <a:pt x="2071617" y="11467216"/>
                  <a:pt x="2065367" y="11460011"/>
                  <a:pt x="2056982" y="11459706"/>
                </a:cubicBezTo>
                <a:cubicBezTo>
                  <a:pt x="2048979" y="11459440"/>
                  <a:pt x="2041281" y="11466110"/>
                  <a:pt x="2041281" y="11474344"/>
                </a:cubicBezTo>
                <a:lnTo>
                  <a:pt x="2041281" y="11480595"/>
                </a:lnTo>
                <a:cubicBezTo>
                  <a:pt x="2038613" y="11470647"/>
                  <a:pt x="2027600" y="11463366"/>
                  <a:pt x="2018530" y="11472400"/>
                </a:cubicBezTo>
                <a:cubicBezTo>
                  <a:pt x="2010679" y="11480252"/>
                  <a:pt x="2013461" y="11491536"/>
                  <a:pt x="2019902" y="11497101"/>
                </a:cubicBezTo>
                <a:cubicBezTo>
                  <a:pt x="2016357" y="11496453"/>
                  <a:pt x="2012508" y="11497481"/>
                  <a:pt x="2008964" y="11501027"/>
                </a:cubicBezTo>
                <a:cubicBezTo>
                  <a:pt x="1995283" y="11514673"/>
                  <a:pt x="2013842" y="11538725"/>
                  <a:pt x="2027638" y="11524965"/>
                </a:cubicBezTo>
                <a:cubicBezTo>
                  <a:pt x="2029239" y="11523364"/>
                  <a:pt x="2030115" y="11521573"/>
                  <a:pt x="2030877" y="11519781"/>
                </a:cubicBezTo>
                <a:cubicBezTo>
                  <a:pt x="2031411" y="11520467"/>
                  <a:pt x="2031754" y="11521268"/>
                  <a:pt x="2032402" y="11521916"/>
                </a:cubicBezTo>
                <a:close/>
                <a:moveTo>
                  <a:pt x="2126342" y="11507506"/>
                </a:moveTo>
                <a:cubicBezTo>
                  <a:pt x="2120855" y="11513949"/>
                  <a:pt x="2121083" y="11522907"/>
                  <a:pt x="2127104" y="11528929"/>
                </a:cubicBezTo>
                <a:lnTo>
                  <a:pt x="2131868" y="11533694"/>
                </a:lnTo>
                <a:cubicBezTo>
                  <a:pt x="2134383" y="11536210"/>
                  <a:pt x="2137928" y="11537506"/>
                  <a:pt x="2141510" y="11537659"/>
                </a:cubicBezTo>
                <a:cubicBezTo>
                  <a:pt x="2142272" y="11545053"/>
                  <a:pt x="2147341" y="11551419"/>
                  <a:pt x="2155268" y="11552028"/>
                </a:cubicBezTo>
                <a:cubicBezTo>
                  <a:pt x="2162928" y="11552639"/>
                  <a:pt x="2171579" y="11546349"/>
                  <a:pt x="2171617" y="11538116"/>
                </a:cubicBezTo>
                <a:lnTo>
                  <a:pt x="2171617" y="11528586"/>
                </a:lnTo>
                <a:cubicBezTo>
                  <a:pt x="2171617" y="11520391"/>
                  <a:pt x="2166319" y="11512958"/>
                  <a:pt x="2157706" y="11512234"/>
                </a:cubicBezTo>
                <a:cubicBezTo>
                  <a:pt x="2156297" y="11512119"/>
                  <a:pt x="2154886" y="11512310"/>
                  <a:pt x="2153476" y="11512653"/>
                </a:cubicBezTo>
                <a:cubicBezTo>
                  <a:pt x="2153172" y="11512271"/>
                  <a:pt x="2152867" y="11511852"/>
                  <a:pt x="2152524" y="11511509"/>
                </a:cubicBezTo>
                <a:lnTo>
                  <a:pt x="2147760" y="11506745"/>
                </a:lnTo>
                <a:cubicBezTo>
                  <a:pt x="2142196" y="11501103"/>
                  <a:pt x="2131525" y="11501407"/>
                  <a:pt x="2126342" y="11507506"/>
                </a:cubicBezTo>
                <a:close/>
                <a:moveTo>
                  <a:pt x="2266624" y="11568534"/>
                </a:moveTo>
                <a:cubicBezTo>
                  <a:pt x="2261022" y="11562931"/>
                  <a:pt x="2250123" y="11563769"/>
                  <a:pt x="2245207" y="11569868"/>
                </a:cubicBezTo>
                <a:cubicBezTo>
                  <a:pt x="2239795" y="11576615"/>
                  <a:pt x="2240519" y="11585268"/>
                  <a:pt x="2246540" y="11591290"/>
                </a:cubicBezTo>
                <a:lnTo>
                  <a:pt x="2251304" y="11596055"/>
                </a:lnTo>
                <a:cubicBezTo>
                  <a:pt x="2256906" y="11601658"/>
                  <a:pt x="2267805" y="11600820"/>
                  <a:pt x="2272722" y="11594722"/>
                </a:cubicBezTo>
                <a:cubicBezTo>
                  <a:pt x="2278171" y="11587975"/>
                  <a:pt x="2277409" y="11579321"/>
                  <a:pt x="2271388" y="11573299"/>
                </a:cubicBezTo>
                <a:lnTo>
                  <a:pt x="2266624" y="11568534"/>
                </a:lnTo>
                <a:close/>
                <a:moveTo>
                  <a:pt x="1983545" y="11531674"/>
                </a:moveTo>
                <a:cubicBezTo>
                  <a:pt x="1981068" y="11529196"/>
                  <a:pt x="1977943" y="11527747"/>
                  <a:pt x="1974742" y="11527100"/>
                </a:cubicBezTo>
                <a:cubicBezTo>
                  <a:pt x="1977219" y="11508650"/>
                  <a:pt x="1947760" y="11507583"/>
                  <a:pt x="1944444" y="11526299"/>
                </a:cubicBezTo>
                <a:cubicBezTo>
                  <a:pt x="1944025" y="11528548"/>
                  <a:pt x="1944178" y="11530492"/>
                  <a:pt x="1944597" y="11532246"/>
                </a:cubicBezTo>
                <a:lnTo>
                  <a:pt x="1943606" y="11531255"/>
                </a:lnTo>
                <a:cubicBezTo>
                  <a:pt x="1939909" y="11527557"/>
                  <a:pt x="1934421" y="11526033"/>
                  <a:pt x="1929353" y="11526947"/>
                </a:cubicBezTo>
                <a:cubicBezTo>
                  <a:pt x="1932935" y="11514901"/>
                  <a:pt x="1918415" y="11502323"/>
                  <a:pt x="1906792" y="11510099"/>
                </a:cubicBezTo>
                <a:cubicBezTo>
                  <a:pt x="1899170" y="11506745"/>
                  <a:pt x="1888118" y="11509793"/>
                  <a:pt x="1884574" y="11519400"/>
                </a:cubicBezTo>
                <a:cubicBezTo>
                  <a:pt x="1883431" y="11513034"/>
                  <a:pt x="1880954" y="11506974"/>
                  <a:pt x="1876419" y="11502132"/>
                </a:cubicBezTo>
                <a:cubicBezTo>
                  <a:pt x="1870969" y="11496376"/>
                  <a:pt x="1860336" y="11496262"/>
                  <a:pt x="1854963" y="11502171"/>
                </a:cubicBezTo>
                <a:cubicBezTo>
                  <a:pt x="1849285" y="11508422"/>
                  <a:pt x="1849170" y="11517418"/>
                  <a:pt x="1855001" y="11523631"/>
                </a:cubicBezTo>
                <a:cubicBezTo>
                  <a:pt x="1855153" y="11523821"/>
                  <a:pt x="1855268" y="11523898"/>
                  <a:pt x="1855382" y="11524051"/>
                </a:cubicBezTo>
                <a:cubicBezTo>
                  <a:pt x="1855420" y="11524126"/>
                  <a:pt x="1855420" y="11524165"/>
                  <a:pt x="1855458" y="11524203"/>
                </a:cubicBezTo>
                <a:cubicBezTo>
                  <a:pt x="1855458" y="11524317"/>
                  <a:pt x="1855458" y="11524279"/>
                  <a:pt x="1855458" y="11524394"/>
                </a:cubicBezTo>
                <a:cubicBezTo>
                  <a:pt x="1855458" y="11525385"/>
                  <a:pt x="1855420" y="11526413"/>
                  <a:pt x="1855268" y="11527404"/>
                </a:cubicBezTo>
                <a:cubicBezTo>
                  <a:pt x="1854429" y="11535562"/>
                  <a:pt x="1863156" y="11542499"/>
                  <a:pt x="1870664" y="11542385"/>
                </a:cubicBezTo>
                <a:cubicBezTo>
                  <a:pt x="1878286" y="11542271"/>
                  <a:pt x="1882973" y="11537049"/>
                  <a:pt x="1884765" y="11530492"/>
                </a:cubicBezTo>
                <a:cubicBezTo>
                  <a:pt x="1888499" y="11537811"/>
                  <a:pt x="1899361" y="11539488"/>
                  <a:pt x="1906868" y="11534647"/>
                </a:cubicBezTo>
                <a:cubicBezTo>
                  <a:pt x="1907897" y="11535410"/>
                  <a:pt x="1908926" y="11536058"/>
                  <a:pt x="1910108" y="11536553"/>
                </a:cubicBezTo>
                <a:cubicBezTo>
                  <a:pt x="1907973" y="11536972"/>
                  <a:pt x="1905839" y="11537697"/>
                  <a:pt x="1903858" y="11539259"/>
                </a:cubicBezTo>
                <a:cubicBezTo>
                  <a:pt x="1897989" y="11543948"/>
                  <a:pt x="1895702" y="11554774"/>
                  <a:pt x="1901495" y="11560605"/>
                </a:cubicBezTo>
                <a:lnTo>
                  <a:pt x="1906258" y="11565370"/>
                </a:lnTo>
                <a:cubicBezTo>
                  <a:pt x="1907173" y="11566247"/>
                  <a:pt x="1908240" y="11566895"/>
                  <a:pt x="1909269" y="11567620"/>
                </a:cubicBezTo>
                <a:lnTo>
                  <a:pt x="1909269" y="11568763"/>
                </a:lnTo>
                <a:cubicBezTo>
                  <a:pt x="1909269" y="11576959"/>
                  <a:pt x="1914109" y="11584506"/>
                  <a:pt x="1922836" y="11585382"/>
                </a:cubicBezTo>
                <a:cubicBezTo>
                  <a:pt x="1930382" y="11586145"/>
                  <a:pt x="1939452" y="11580046"/>
                  <a:pt x="1939452" y="11571812"/>
                </a:cubicBezTo>
                <a:lnTo>
                  <a:pt x="1939452" y="11570555"/>
                </a:lnTo>
                <a:cubicBezTo>
                  <a:pt x="1946578" y="11578025"/>
                  <a:pt x="1962966" y="11576959"/>
                  <a:pt x="1966472" y="11563388"/>
                </a:cubicBezTo>
                <a:cubicBezTo>
                  <a:pt x="1967005" y="11561330"/>
                  <a:pt x="1966967" y="11559539"/>
                  <a:pt x="1966777" y="11557823"/>
                </a:cubicBezTo>
                <a:lnTo>
                  <a:pt x="1970130" y="11561178"/>
                </a:lnTo>
                <a:cubicBezTo>
                  <a:pt x="1975923" y="11566971"/>
                  <a:pt x="1985069" y="11568305"/>
                  <a:pt x="1991548" y="11562664"/>
                </a:cubicBezTo>
                <a:cubicBezTo>
                  <a:pt x="1997417" y="11557556"/>
                  <a:pt x="1998827" y="11547074"/>
                  <a:pt x="1993034" y="11541241"/>
                </a:cubicBezTo>
                <a:lnTo>
                  <a:pt x="1983545" y="11531674"/>
                </a:lnTo>
                <a:close/>
                <a:moveTo>
                  <a:pt x="2342615" y="11587936"/>
                </a:moveTo>
                <a:lnTo>
                  <a:pt x="2345549" y="11587936"/>
                </a:lnTo>
                <a:cubicBezTo>
                  <a:pt x="2341738" y="11590833"/>
                  <a:pt x="2338956" y="11595331"/>
                  <a:pt x="2338766" y="11599715"/>
                </a:cubicBezTo>
                <a:cubicBezTo>
                  <a:pt x="2338385" y="11608787"/>
                  <a:pt x="2345168" y="11614086"/>
                  <a:pt x="2353286" y="11615534"/>
                </a:cubicBezTo>
                <a:lnTo>
                  <a:pt x="2359917" y="11616716"/>
                </a:lnTo>
                <a:cubicBezTo>
                  <a:pt x="2360946" y="11616907"/>
                  <a:pt x="2361937" y="11616907"/>
                  <a:pt x="2362889" y="11616791"/>
                </a:cubicBezTo>
                <a:cubicBezTo>
                  <a:pt x="2358507" y="11618735"/>
                  <a:pt x="2354963" y="11622509"/>
                  <a:pt x="2354239" y="11627503"/>
                </a:cubicBezTo>
                <a:cubicBezTo>
                  <a:pt x="2353057" y="11635203"/>
                  <a:pt x="2357478" y="11643170"/>
                  <a:pt x="2365290" y="11645075"/>
                </a:cubicBezTo>
                <a:cubicBezTo>
                  <a:pt x="2365138" y="11646448"/>
                  <a:pt x="2365252" y="11647858"/>
                  <a:pt x="2365481" y="11649269"/>
                </a:cubicBezTo>
                <a:cubicBezTo>
                  <a:pt x="2358316" y="11647134"/>
                  <a:pt x="2350389" y="11649649"/>
                  <a:pt x="2348712" y="11659103"/>
                </a:cubicBezTo>
                <a:cubicBezTo>
                  <a:pt x="2346235" y="11673016"/>
                  <a:pt x="2361060" y="11681631"/>
                  <a:pt x="2370511" y="11677781"/>
                </a:cubicBezTo>
                <a:cubicBezTo>
                  <a:pt x="2373293" y="11685785"/>
                  <a:pt x="2377714" y="11693523"/>
                  <a:pt x="2384574" y="11695696"/>
                </a:cubicBezTo>
                <a:cubicBezTo>
                  <a:pt x="2394368" y="11698822"/>
                  <a:pt x="2408240" y="11698136"/>
                  <a:pt x="2416281" y="11691161"/>
                </a:cubicBezTo>
                <a:cubicBezTo>
                  <a:pt x="2423446" y="11699775"/>
                  <a:pt x="2440786" y="11699051"/>
                  <a:pt x="2443339" y="11684642"/>
                </a:cubicBezTo>
                <a:cubicBezTo>
                  <a:pt x="2445435" y="11672750"/>
                  <a:pt x="2434841" y="11666269"/>
                  <a:pt x="2425618" y="11667565"/>
                </a:cubicBezTo>
                <a:cubicBezTo>
                  <a:pt x="2425618" y="11667374"/>
                  <a:pt x="2425694" y="11667146"/>
                  <a:pt x="2425694" y="11666917"/>
                </a:cubicBezTo>
                <a:cubicBezTo>
                  <a:pt x="2430382" y="11664935"/>
                  <a:pt x="2433850" y="11660781"/>
                  <a:pt x="2434841" y="11655253"/>
                </a:cubicBezTo>
                <a:lnTo>
                  <a:pt x="2437203" y="11641950"/>
                </a:lnTo>
                <a:cubicBezTo>
                  <a:pt x="2438575" y="11634136"/>
                  <a:pt x="2432249" y="11625559"/>
                  <a:pt x="2424322" y="11624797"/>
                </a:cubicBezTo>
                <a:cubicBezTo>
                  <a:pt x="2421769" y="11624530"/>
                  <a:pt x="2419330" y="11624911"/>
                  <a:pt x="2417119" y="11625711"/>
                </a:cubicBezTo>
                <a:cubicBezTo>
                  <a:pt x="2414223" y="11622319"/>
                  <a:pt x="2410488" y="11619537"/>
                  <a:pt x="2405763" y="11617783"/>
                </a:cubicBezTo>
                <a:cubicBezTo>
                  <a:pt x="2398369" y="11615038"/>
                  <a:pt x="2391052" y="11616105"/>
                  <a:pt x="2384764" y="11619422"/>
                </a:cubicBezTo>
                <a:cubicBezTo>
                  <a:pt x="2383049" y="11618050"/>
                  <a:pt x="2380991" y="11617059"/>
                  <a:pt x="2378629" y="11616639"/>
                </a:cubicBezTo>
                <a:lnTo>
                  <a:pt x="2371998" y="11615457"/>
                </a:lnTo>
                <a:cubicBezTo>
                  <a:pt x="2370168" y="11615152"/>
                  <a:pt x="2368301" y="11615191"/>
                  <a:pt x="2366472" y="11615534"/>
                </a:cubicBezTo>
                <a:cubicBezTo>
                  <a:pt x="2371578" y="11613133"/>
                  <a:pt x="2375389" y="11607339"/>
                  <a:pt x="2375618" y="11602078"/>
                </a:cubicBezTo>
                <a:cubicBezTo>
                  <a:pt x="2375999" y="11593006"/>
                  <a:pt x="2369216" y="11587707"/>
                  <a:pt x="2361098" y="11586259"/>
                </a:cubicBezTo>
                <a:lnTo>
                  <a:pt x="2359002" y="11585877"/>
                </a:lnTo>
                <a:cubicBezTo>
                  <a:pt x="2363766" y="11583362"/>
                  <a:pt x="2367272" y="11578521"/>
                  <a:pt x="2367348" y="11572803"/>
                </a:cubicBezTo>
                <a:cubicBezTo>
                  <a:pt x="2367425" y="11564647"/>
                  <a:pt x="2360565" y="11557480"/>
                  <a:pt x="2352333" y="11557480"/>
                </a:cubicBezTo>
                <a:lnTo>
                  <a:pt x="2342805" y="11557480"/>
                </a:lnTo>
                <a:cubicBezTo>
                  <a:pt x="2334612" y="11557480"/>
                  <a:pt x="2327562" y="11564265"/>
                  <a:pt x="2327485" y="11572537"/>
                </a:cubicBezTo>
                <a:cubicBezTo>
                  <a:pt x="2327523" y="11580770"/>
                  <a:pt x="2334383" y="11587936"/>
                  <a:pt x="2342615" y="11587936"/>
                </a:cubicBezTo>
                <a:close/>
                <a:moveTo>
                  <a:pt x="2120473" y="11511243"/>
                </a:moveTo>
                <a:cubicBezTo>
                  <a:pt x="2134307" y="11497444"/>
                  <a:pt x="2111708" y="11477165"/>
                  <a:pt x="2097912" y="11490925"/>
                </a:cubicBezTo>
                <a:cubicBezTo>
                  <a:pt x="2084117" y="11504724"/>
                  <a:pt x="2106716" y="11525003"/>
                  <a:pt x="2120473" y="11511243"/>
                </a:cubicBezTo>
                <a:close/>
                <a:moveTo>
                  <a:pt x="2233926" y="11442897"/>
                </a:moveTo>
                <a:cubicBezTo>
                  <a:pt x="2247760" y="11429098"/>
                  <a:pt x="2226533" y="11407371"/>
                  <a:pt x="2212699" y="11421208"/>
                </a:cubicBezTo>
                <a:cubicBezTo>
                  <a:pt x="2198903" y="11435007"/>
                  <a:pt x="2220092" y="11456733"/>
                  <a:pt x="2233926" y="11442897"/>
                </a:cubicBezTo>
                <a:close/>
                <a:moveTo>
                  <a:pt x="2309421" y="11558014"/>
                </a:moveTo>
                <a:cubicBezTo>
                  <a:pt x="2315290" y="11552944"/>
                  <a:pt x="2316815" y="11542423"/>
                  <a:pt x="2310984" y="11536591"/>
                </a:cubicBezTo>
                <a:lnTo>
                  <a:pt x="2306220" y="11531826"/>
                </a:lnTo>
                <a:cubicBezTo>
                  <a:pt x="2300427" y="11526033"/>
                  <a:pt x="2291357" y="11524622"/>
                  <a:pt x="2284802" y="11530264"/>
                </a:cubicBezTo>
                <a:cubicBezTo>
                  <a:pt x="2278933" y="11535333"/>
                  <a:pt x="2277409" y="11545854"/>
                  <a:pt x="2283240" y="11551685"/>
                </a:cubicBezTo>
                <a:lnTo>
                  <a:pt x="2288004" y="11556450"/>
                </a:lnTo>
                <a:cubicBezTo>
                  <a:pt x="2293834" y="11562283"/>
                  <a:pt x="2302905" y="11563655"/>
                  <a:pt x="2309421" y="11558014"/>
                </a:cubicBezTo>
                <a:close/>
                <a:moveTo>
                  <a:pt x="2178095" y="11434587"/>
                </a:moveTo>
                <a:cubicBezTo>
                  <a:pt x="2191891" y="11420788"/>
                  <a:pt x="2168606" y="11401310"/>
                  <a:pt x="2154848" y="11415070"/>
                </a:cubicBezTo>
                <a:cubicBezTo>
                  <a:pt x="2141053" y="11428831"/>
                  <a:pt x="2164338" y="11448310"/>
                  <a:pt x="2178095" y="11434587"/>
                </a:cubicBezTo>
                <a:close/>
                <a:moveTo>
                  <a:pt x="2228819" y="11552830"/>
                </a:moveTo>
                <a:lnTo>
                  <a:pt x="2233583" y="11548065"/>
                </a:lnTo>
                <a:cubicBezTo>
                  <a:pt x="2234574" y="11547111"/>
                  <a:pt x="2235222" y="11545854"/>
                  <a:pt x="2235908" y="11544634"/>
                </a:cubicBezTo>
                <a:cubicBezTo>
                  <a:pt x="2238423" y="11544253"/>
                  <a:pt x="2240824" y="11543262"/>
                  <a:pt x="2242844" y="11541432"/>
                </a:cubicBezTo>
                <a:cubicBezTo>
                  <a:pt x="2244216" y="11540175"/>
                  <a:pt x="2245321" y="11538688"/>
                  <a:pt x="2246197" y="11537086"/>
                </a:cubicBezTo>
                <a:cubicBezTo>
                  <a:pt x="2247455" y="11536363"/>
                  <a:pt x="2248674" y="11535524"/>
                  <a:pt x="2249818" y="11534419"/>
                </a:cubicBezTo>
                <a:cubicBezTo>
                  <a:pt x="2261937" y="11522296"/>
                  <a:pt x="2244825" y="11506401"/>
                  <a:pt x="2231220" y="11512119"/>
                </a:cubicBezTo>
                <a:cubicBezTo>
                  <a:pt x="2230496" y="11512005"/>
                  <a:pt x="2229848" y="11511814"/>
                  <a:pt x="2229086" y="11511738"/>
                </a:cubicBezTo>
                <a:cubicBezTo>
                  <a:pt x="2221464" y="11511280"/>
                  <a:pt x="2215862" y="11515817"/>
                  <a:pt x="2211136" y="11521153"/>
                </a:cubicBezTo>
                <a:cubicBezTo>
                  <a:pt x="2209002" y="11523555"/>
                  <a:pt x="2208431" y="11526833"/>
                  <a:pt x="2208659" y="11530150"/>
                </a:cubicBezTo>
                <a:lnTo>
                  <a:pt x="2208126" y="11530682"/>
                </a:lnTo>
                <a:cubicBezTo>
                  <a:pt x="2202524" y="11536247"/>
                  <a:pt x="2201380" y="11546273"/>
                  <a:pt x="2207363" y="11552105"/>
                </a:cubicBezTo>
                <a:cubicBezTo>
                  <a:pt x="2213080" y="11557670"/>
                  <a:pt x="2222836" y="11558814"/>
                  <a:pt x="2228819" y="11552830"/>
                </a:cubicBezTo>
                <a:close/>
                <a:moveTo>
                  <a:pt x="2170969" y="11585916"/>
                </a:moveTo>
                <a:cubicBezTo>
                  <a:pt x="2167387" y="11588050"/>
                  <a:pt x="2164947" y="11591519"/>
                  <a:pt x="2163957" y="11595370"/>
                </a:cubicBezTo>
                <a:cubicBezTo>
                  <a:pt x="2162013" y="11596398"/>
                  <a:pt x="2160222" y="11597694"/>
                  <a:pt x="2158621" y="11599371"/>
                </a:cubicBezTo>
                <a:cubicBezTo>
                  <a:pt x="2152143" y="11606232"/>
                  <a:pt x="2150008" y="11615534"/>
                  <a:pt x="2150923" y="11624720"/>
                </a:cubicBezTo>
                <a:cubicBezTo>
                  <a:pt x="2151723" y="11632649"/>
                  <a:pt x="2160031" y="11639205"/>
                  <a:pt x="2167920" y="11637833"/>
                </a:cubicBezTo>
                <a:cubicBezTo>
                  <a:pt x="2176228" y="11636346"/>
                  <a:pt x="2181868" y="11629256"/>
                  <a:pt x="2181030" y="11620833"/>
                </a:cubicBezTo>
                <a:cubicBezTo>
                  <a:pt x="2180992" y="11620374"/>
                  <a:pt x="2180992" y="11620337"/>
                  <a:pt x="2180953" y="11620070"/>
                </a:cubicBezTo>
                <a:cubicBezTo>
                  <a:pt x="2180992" y="11619917"/>
                  <a:pt x="2180992" y="11619879"/>
                  <a:pt x="2180992" y="11619765"/>
                </a:cubicBezTo>
                <a:cubicBezTo>
                  <a:pt x="2180992" y="11619765"/>
                  <a:pt x="2180992" y="11619765"/>
                  <a:pt x="2180992" y="11619765"/>
                </a:cubicBezTo>
                <a:cubicBezTo>
                  <a:pt x="2181563" y="11618964"/>
                  <a:pt x="2182173" y="11618240"/>
                  <a:pt x="2182897" y="11617592"/>
                </a:cubicBezTo>
                <a:cubicBezTo>
                  <a:pt x="2184307" y="11616105"/>
                  <a:pt x="2185184" y="11614314"/>
                  <a:pt x="2185641" y="11612408"/>
                </a:cubicBezTo>
                <a:cubicBezTo>
                  <a:pt x="2185793" y="11612331"/>
                  <a:pt x="2185946" y="11612370"/>
                  <a:pt x="2186060" y="11612256"/>
                </a:cubicBezTo>
                <a:cubicBezTo>
                  <a:pt x="2188804" y="11610655"/>
                  <a:pt x="2191548" y="11609053"/>
                  <a:pt x="2194292" y="11607453"/>
                </a:cubicBezTo>
                <a:cubicBezTo>
                  <a:pt x="2201380" y="11603297"/>
                  <a:pt x="2204010" y="11593920"/>
                  <a:pt x="2199894" y="11586755"/>
                </a:cubicBezTo>
                <a:cubicBezTo>
                  <a:pt x="2195854" y="11579664"/>
                  <a:pt x="2186289" y="11576996"/>
                  <a:pt x="2179200" y="11581151"/>
                </a:cubicBezTo>
                <a:lnTo>
                  <a:pt x="2170969" y="11585916"/>
                </a:lnTo>
                <a:close/>
                <a:moveTo>
                  <a:pt x="1758279" y="11395439"/>
                </a:moveTo>
                <a:cubicBezTo>
                  <a:pt x="1772036" y="11381679"/>
                  <a:pt x="1751876" y="11358998"/>
                  <a:pt x="1738042" y="11372835"/>
                </a:cubicBezTo>
                <a:cubicBezTo>
                  <a:pt x="1724284" y="11386596"/>
                  <a:pt x="1744445" y="11409276"/>
                  <a:pt x="1758279" y="11395439"/>
                </a:cubicBezTo>
                <a:close/>
                <a:moveTo>
                  <a:pt x="1686518" y="11300563"/>
                </a:moveTo>
                <a:lnTo>
                  <a:pt x="1681754" y="11305328"/>
                </a:lnTo>
                <a:cubicBezTo>
                  <a:pt x="1675961" y="11311122"/>
                  <a:pt x="1673561" y="11319546"/>
                  <a:pt x="1679010" y="11326636"/>
                </a:cubicBezTo>
                <a:cubicBezTo>
                  <a:pt x="1683507" y="11332469"/>
                  <a:pt x="1694483" y="11335213"/>
                  <a:pt x="1700313" y="11329381"/>
                </a:cubicBezTo>
                <a:lnTo>
                  <a:pt x="1705077" y="11324616"/>
                </a:lnTo>
                <a:cubicBezTo>
                  <a:pt x="1710870" y="11318822"/>
                  <a:pt x="1713271" y="11310398"/>
                  <a:pt x="1707821" y="11303308"/>
                </a:cubicBezTo>
                <a:cubicBezTo>
                  <a:pt x="1703286" y="11297438"/>
                  <a:pt x="1692349" y="11294731"/>
                  <a:pt x="1686518" y="11300563"/>
                </a:cubicBezTo>
                <a:close/>
                <a:moveTo>
                  <a:pt x="2183583" y="11740562"/>
                </a:moveTo>
                <a:cubicBezTo>
                  <a:pt x="2183545" y="11736406"/>
                  <a:pt x="2182020" y="11732252"/>
                  <a:pt x="2178895" y="11729584"/>
                </a:cubicBezTo>
                <a:cubicBezTo>
                  <a:pt x="2176914" y="11727945"/>
                  <a:pt x="2174741" y="11726838"/>
                  <a:pt x="2172455" y="11726229"/>
                </a:cubicBezTo>
                <a:cubicBezTo>
                  <a:pt x="2172036" y="11721769"/>
                  <a:pt x="2170550" y="11717386"/>
                  <a:pt x="2167691" y="11713230"/>
                </a:cubicBezTo>
                <a:cubicBezTo>
                  <a:pt x="2163194" y="11706713"/>
                  <a:pt x="2156601" y="11703396"/>
                  <a:pt x="2149551" y="11702557"/>
                </a:cubicBezTo>
                <a:cubicBezTo>
                  <a:pt x="2148903" y="11700461"/>
                  <a:pt x="2147798" y="11698479"/>
                  <a:pt x="2146121" y="11696763"/>
                </a:cubicBezTo>
                <a:lnTo>
                  <a:pt x="2141357" y="11691998"/>
                </a:lnTo>
                <a:cubicBezTo>
                  <a:pt x="2140062" y="11690702"/>
                  <a:pt x="2138461" y="11689674"/>
                  <a:pt x="2136784" y="11688911"/>
                </a:cubicBezTo>
                <a:cubicBezTo>
                  <a:pt x="2142348" y="11689826"/>
                  <a:pt x="2148789" y="11687310"/>
                  <a:pt x="2151990" y="11683118"/>
                </a:cubicBezTo>
                <a:cubicBezTo>
                  <a:pt x="2157516" y="11675913"/>
                  <a:pt x="2154963" y="11667680"/>
                  <a:pt x="2149170" y="11661847"/>
                </a:cubicBezTo>
                <a:lnTo>
                  <a:pt x="2144406" y="11657083"/>
                </a:lnTo>
                <a:cubicBezTo>
                  <a:pt x="2138614" y="11651288"/>
                  <a:pt x="2127638" y="11654034"/>
                  <a:pt x="2123141" y="11659942"/>
                </a:cubicBezTo>
                <a:cubicBezTo>
                  <a:pt x="2117615" y="11667146"/>
                  <a:pt x="2120168" y="11675380"/>
                  <a:pt x="2125961" y="11681211"/>
                </a:cubicBezTo>
                <a:lnTo>
                  <a:pt x="2130725" y="11685976"/>
                </a:lnTo>
                <a:cubicBezTo>
                  <a:pt x="2131449" y="11686701"/>
                  <a:pt x="2132249" y="11687310"/>
                  <a:pt x="2133126" y="11687767"/>
                </a:cubicBezTo>
                <a:cubicBezTo>
                  <a:pt x="2128400" y="11686853"/>
                  <a:pt x="2123370" y="11687920"/>
                  <a:pt x="2119902" y="11691580"/>
                </a:cubicBezTo>
                <a:cubicBezTo>
                  <a:pt x="2114528" y="11697221"/>
                  <a:pt x="2113576" y="11706293"/>
                  <a:pt x="2118873" y="11712316"/>
                </a:cubicBezTo>
                <a:cubicBezTo>
                  <a:pt x="2117958" y="11713346"/>
                  <a:pt x="2117234" y="11714565"/>
                  <a:pt x="2116624" y="11715861"/>
                </a:cubicBezTo>
                <a:cubicBezTo>
                  <a:pt x="2111975" y="11709991"/>
                  <a:pt x="2104048" y="11707551"/>
                  <a:pt x="2097226" y="11714337"/>
                </a:cubicBezTo>
                <a:cubicBezTo>
                  <a:pt x="2087242" y="11724323"/>
                  <a:pt x="2094444" y="11739875"/>
                  <a:pt x="2104391" y="11742124"/>
                </a:cubicBezTo>
                <a:cubicBezTo>
                  <a:pt x="2102676" y="11748186"/>
                  <a:pt x="2102562" y="11754246"/>
                  <a:pt x="2104010" y="11759507"/>
                </a:cubicBezTo>
                <a:cubicBezTo>
                  <a:pt x="2103476" y="11759316"/>
                  <a:pt x="2103095" y="11758859"/>
                  <a:pt x="2102486" y="11758705"/>
                </a:cubicBezTo>
                <a:cubicBezTo>
                  <a:pt x="2094749" y="11756800"/>
                  <a:pt x="2085755" y="11760726"/>
                  <a:pt x="2083621" y="11768921"/>
                </a:cubicBezTo>
                <a:lnTo>
                  <a:pt x="2081906" y="11775440"/>
                </a:lnTo>
                <a:cubicBezTo>
                  <a:pt x="2079924" y="11783101"/>
                  <a:pt x="2084002" y="11792288"/>
                  <a:pt x="2092120" y="11794308"/>
                </a:cubicBezTo>
                <a:cubicBezTo>
                  <a:pt x="2099894" y="11796252"/>
                  <a:pt x="2108850" y="11792288"/>
                  <a:pt x="2110984" y="11784092"/>
                </a:cubicBezTo>
                <a:lnTo>
                  <a:pt x="2112661" y="11777575"/>
                </a:lnTo>
                <a:cubicBezTo>
                  <a:pt x="2113118" y="11775783"/>
                  <a:pt x="2113232" y="11773838"/>
                  <a:pt x="2113042" y="11772010"/>
                </a:cubicBezTo>
                <a:cubicBezTo>
                  <a:pt x="2119216" y="11776736"/>
                  <a:pt x="2126914" y="11780090"/>
                  <a:pt x="2134117" y="11779328"/>
                </a:cubicBezTo>
                <a:cubicBezTo>
                  <a:pt x="2134269" y="11781272"/>
                  <a:pt x="2135298" y="11783025"/>
                  <a:pt x="2136213" y="11784779"/>
                </a:cubicBezTo>
                <a:cubicBezTo>
                  <a:pt x="2134955" y="11786493"/>
                  <a:pt x="2134002" y="11788438"/>
                  <a:pt x="2133697" y="11790535"/>
                </a:cubicBezTo>
                <a:cubicBezTo>
                  <a:pt x="2132440" y="11799111"/>
                  <a:pt x="2137470" y="11806200"/>
                  <a:pt x="2145702" y="11808335"/>
                </a:cubicBezTo>
                <a:lnTo>
                  <a:pt x="2152219" y="11810013"/>
                </a:lnTo>
                <a:cubicBezTo>
                  <a:pt x="2159917" y="11812033"/>
                  <a:pt x="2168873" y="11805782"/>
                  <a:pt x="2170016" y="11798044"/>
                </a:cubicBezTo>
                <a:cubicBezTo>
                  <a:pt x="2170931" y="11791792"/>
                  <a:pt x="2168454" y="11786379"/>
                  <a:pt x="2163880" y="11783063"/>
                </a:cubicBezTo>
                <a:cubicBezTo>
                  <a:pt x="2165900" y="11775973"/>
                  <a:pt x="2161632" y="11768616"/>
                  <a:pt x="2155306" y="11765377"/>
                </a:cubicBezTo>
                <a:cubicBezTo>
                  <a:pt x="2155458" y="11765224"/>
                  <a:pt x="2155610" y="11765072"/>
                  <a:pt x="2155725" y="11764919"/>
                </a:cubicBezTo>
                <a:cubicBezTo>
                  <a:pt x="2160679" y="11765948"/>
                  <a:pt x="2165938" y="11764576"/>
                  <a:pt x="2169902" y="11760612"/>
                </a:cubicBezTo>
                <a:lnTo>
                  <a:pt x="2173674" y="11756838"/>
                </a:lnTo>
                <a:cubicBezTo>
                  <a:pt x="2177905" y="11755427"/>
                  <a:pt x="2181487" y="11752530"/>
                  <a:pt x="2183088" y="11747842"/>
                </a:cubicBezTo>
                <a:cubicBezTo>
                  <a:pt x="2184040" y="11745517"/>
                  <a:pt x="2184002" y="11743039"/>
                  <a:pt x="2183583" y="11740562"/>
                </a:cubicBezTo>
                <a:close/>
                <a:moveTo>
                  <a:pt x="1840786" y="11593997"/>
                </a:moveTo>
                <a:cubicBezTo>
                  <a:pt x="1843606" y="11585306"/>
                  <a:pt x="1843111" y="11575929"/>
                  <a:pt x="1837737" y="11567886"/>
                </a:cubicBezTo>
                <a:cubicBezTo>
                  <a:pt x="1833355" y="11561330"/>
                  <a:pt x="1824856" y="11557061"/>
                  <a:pt x="1817272" y="11561521"/>
                </a:cubicBezTo>
                <a:cubicBezTo>
                  <a:pt x="1810794" y="11565332"/>
                  <a:pt x="1806182" y="11574938"/>
                  <a:pt x="1810908" y="11582028"/>
                </a:cubicBezTo>
                <a:cubicBezTo>
                  <a:pt x="1811441" y="11582829"/>
                  <a:pt x="1811823" y="11583629"/>
                  <a:pt x="1812280" y="11584391"/>
                </a:cubicBezTo>
                <a:lnTo>
                  <a:pt x="1812242" y="11584506"/>
                </a:lnTo>
                <a:cubicBezTo>
                  <a:pt x="1812204" y="11584582"/>
                  <a:pt x="1812165" y="11584697"/>
                  <a:pt x="1812127" y="11584772"/>
                </a:cubicBezTo>
                <a:cubicBezTo>
                  <a:pt x="1812051" y="11584886"/>
                  <a:pt x="1811823" y="11585268"/>
                  <a:pt x="1811441" y="11585993"/>
                </a:cubicBezTo>
                <a:cubicBezTo>
                  <a:pt x="1807783" y="11592167"/>
                  <a:pt x="1809079" y="11600058"/>
                  <a:pt x="1814185" y="11604899"/>
                </a:cubicBezTo>
                <a:cubicBezTo>
                  <a:pt x="1814147" y="11605204"/>
                  <a:pt x="1813957" y="11605547"/>
                  <a:pt x="1813919" y="11605852"/>
                </a:cubicBezTo>
                <a:cubicBezTo>
                  <a:pt x="1813461" y="11614886"/>
                  <a:pt x="1820245" y="11620337"/>
                  <a:pt x="1828324" y="11621747"/>
                </a:cubicBezTo>
                <a:lnTo>
                  <a:pt x="1834955" y="11622929"/>
                </a:lnTo>
                <a:cubicBezTo>
                  <a:pt x="1843035" y="11624377"/>
                  <a:pt x="1850466" y="11615953"/>
                  <a:pt x="1850847" y="11608521"/>
                </a:cubicBezTo>
                <a:cubicBezTo>
                  <a:pt x="1851228" y="11601201"/>
                  <a:pt x="1846769" y="11596361"/>
                  <a:pt x="1840786" y="11593997"/>
                </a:cubicBezTo>
                <a:close/>
                <a:moveTo>
                  <a:pt x="1773522" y="11423800"/>
                </a:moveTo>
                <a:lnTo>
                  <a:pt x="1766891" y="11422618"/>
                </a:lnTo>
                <a:cubicBezTo>
                  <a:pt x="1759384" y="11421283"/>
                  <a:pt x="1751914" y="11425019"/>
                  <a:pt x="1749247" y="11432261"/>
                </a:cubicBezTo>
                <a:cubicBezTo>
                  <a:pt x="1747341" y="11431423"/>
                  <a:pt x="1745283" y="11430890"/>
                  <a:pt x="1743111" y="11430927"/>
                </a:cubicBezTo>
                <a:cubicBezTo>
                  <a:pt x="1734765" y="11431042"/>
                  <a:pt x="1728210" y="11438132"/>
                  <a:pt x="1728172" y="11446328"/>
                </a:cubicBezTo>
                <a:cubicBezTo>
                  <a:pt x="1728172" y="11449490"/>
                  <a:pt x="1728172" y="11452693"/>
                  <a:pt x="1728172" y="11455857"/>
                </a:cubicBezTo>
                <a:cubicBezTo>
                  <a:pt x="1728172" y="11464052"/>
                  <a:pt x="1735489" y="11470913"/>
                  <a:pt x="1743606" y="11470799"/>
                </a:cubicBezTo>
                <a:cubicBezTo>
                  <a:pt x="1751952" y="11470684"/>
                  <a:pt x="1758507" y="11463632"/>
                  <a:pt x="1758545" y="11455400"/>
                </a:cubicBezTo>
                <a:lnTo>
                  <a:pt x="1758545" y="11451588"/>
                </a:lnTo>
                <a:cubicBezTo>
                  <a:pt x="1758964" y="11451702"/>
                  <a:pt x="1759269" y="11452007"/>
                  <a:pt x="1759688" y="11452083"/>
                </a:cubicBezTo>
                <a:lnTo>
                  <a:pt x="1766320" y="11453265"/>
                </a:lnTo>
                <a:cubicBezTo>
                  <a:pt x="1774399" y="11454714"/>
                  <a:pt x="1782631" y="11450482"/>
                  <a:pt x="1784689" y="11442134"/>
                </a:cubicBezTo>
                <a:cubicBezTo>
                  <a:pt x="1786518" y="11434587"/>
                  <a:pt x="1781640" y="11425248"/>
                  <a:pt x="1773522" y="11423800"/>
                </a:cubicBezTo>
                <a:close/>
                <a:moveTo>
                  <a:pt x="1824132" y="11623386"/>
                </a:moveTo>
                <a:lnTo>
                  <a:pt x="1820092" y="11622357"/>
                </a:lnTo>
                <a:cubicBezTo>
                  <a:pt x="1817425" y="11621633"/>
                  <a:pt x="1815024" y="11621785"/>
                  <a:pt x="1812814" y="11622281"/>
                </a:cubicBezTo>
                <a:cubicBezTo>
                  <a:pt x="1812814" y="11622281"/>
                  <a:pt x="1812814" y="11622281"/>
                  <a:pt x="1812775" y="11622281"/>
                </a:cubicBezTo>
                <a:cubicBezTo>
                  <a:pt x="1816472" y="11626016"/>
                  <a:pt x="1820169" y="11629752"/>
                  <a:pt x="1823865" y="11633488"/>
                </a:cubicBezTo>
                <a:cubicBezTo>
                  <a:pt x="1827028" y="11636766"/>
                  <a:pt x="1830230" y="11640044"/>
                  <a:pt x="1833469" y="11643245"/>
                </a:cubicBezTo>
                <a:lnTo>
                  <a:pt x="1833469" y="11643245"/>
                </a:lnTo>
                <a:cubicBezTo>
                  <a:pt x="1833469" y="11643245"/>
                  <a:pt x="1833469" y="11643245"/>
                  <a:pt x="1833469" y="11643207"/>
                </a:cubicBezTo>
                <a:cubicBezTo>
                  <a:pt x="1836441" y="11635623"/>
                  <a:pt x="1834269" y="11626055"/>
                  <a:pt x="1824132" y="11623386"/>
                </a:cubicBezTo>
                <a:close/>
                <a:moveTo>
                  <a:pt x="1769407" y="11351223"/>
                </a:moveTo>
                <a:cubicBezTo>
                  <a:pt x="1762928" y="11358084"/>
                  <a:pt x="1760794" y="11367384"/>
                  <a:pt x="1761708" y="11376571"/>
                </a:cubicBezTo>
                <a:cubicBezTo>
                  <a:pt x="1762509" y="11384500"/>
                  <a:pt x="1770816" y="11391056"/>
                  <a:pt x="1778705" y="11389683"/>
                </a:cubicBezTo>
                <a:cubicBezTo>
                  <a:pt x="1787013" y="11388198"/>
                  <a:pt x="1792654" y="11381145"/>
                  <a:pt x="1791815" y="11372683"/>
                </a:cubicBezTo>
                <a:cubicBezTo>
                  <a:pt x="1791777" y="11372226"/>
                  <a:pt x="1791777" y="11372187"/>
                  <a:pt x="1791739" y="11371921"/>
                </a:cubicBezTo>
                <a:cubicBezTo>
                  <a:pt x="1791739" y="11371769"/>
                  <a:pt x="1791739" y="11371730"/>
                  <a:pt x="1791777" y="11371615"/>
                </a:cubicBezTo>
                <a:cubicBezTo>
                  <a:pt x="1791777" y="11371615"/>
                  <a:pt x="1791777" y="11371615"/>
                  <a:pt x="1791777" y="11371615"/>
                </a:cubicBezTo>
                <a:cubicBezTo>
                  <a:pt x="1792349" y="11370815"/>
                  <a:pt x="1792958" y="11370091"/>
                  <a:pt x="1793682" y="11369443"/>
                </a:cubicBezTo>
                <a:cubicBezTo>
                  <a:pt x="1794788" y="11368261"/>
                  <a:pt x="1795321" y="11366813"/>
                  <a:pt x="1795817" y="11365365"/>
                </a:cubicBezTo>
                <a:cubicBezTo>
                  <a:pt x="1796655" y="11371615"/>
                  <a:pt x="1800885" y="11377334"/>
                  <a:pt x="1807440" y="11378439"/>
                </a:cubicBezTo>
                <a:cubicBezTo>
                  <a:pt x="1815329" y="11379735"/>
                  <a:pt x="1823942" y="11375122"/>
                  <a:pt x="1825428" y="11366736"/>
                </a:cubicBezTo>
                <a:lnTo>
                  <a:pt x="1826609" y="11360104"/>
                </a:lnTo>
                <a:cubicBezTo>
                  <a:pt x="1827981" y="11352290"/>
                  <a:pt x="1823179" y="11343485"/>
                  <a:pt x="1814910" y="11342112"/>
                </a:cubicBezTo>
                <a:cubicBezTo>
                  <a:pt x="1807021" y="11340816"/>
                  <a:pt x="1798408" y="11345429"/>
                  <a:pt x="1796922" y="11353815"/>
                </a:cubicBezTo>
                <a:lnTo>
                  <a:pt x="1796236" y="11357588"/>
                </a:lnTo>
                <a:cubicBezTo>
                  <a:pt x="1795397" y="11353853"/>
                  <a:pt x="1793454" y="11350346"/>
                  <a:pt x="1790596" y="11348211"/>
                </a:cubicBezTo>
                <a:cubicBezTo>
                  <a:pt x="1783507" y="11342798"/>
                  <a:pt x="1775047" y="11345238"/>
                  <a:pt x="1769407" y="11351223"/>
                </a:cubicBezTo>
                <a:close/>
                <a:moveTo>
                  <a:pt x="1966548" y="11352480"/>
                </a:moveTo>
                <a:cubicBezTo>
                  <a:pt x="1969940" y="11333345"/>
                  <a:pt x="1940443" y="11326256"/>
                  <a:pt x="1937013" y="11345543"/>
                </a:cubicBezTo>
                <a:cubicBezTo>
                  <a:pt x="1933621" y="11364678"/>
                  <a:pt x="1963118" y="11371769"/>
                  <a:pt x="1966548" y="11352480"/>
                </a:cubicBezTo>
                <a:close/>
                <a:moveTo>
                  <a:pt x="1812165" y="11475030"/>
                </a:moveTo>
                <a:lnTo>
                  <a:pt x="1816929" y="11470265"/>
                </a:lnTo>
                <a:cubicBezTo>
                  <a:pt x="1817272" y="11469922"/>
                  <a:pt x="1817348" y="11469388"/>
                  <a:pt x="1817692" y="11468970"/>
                </a:cubicBezTo>
                <a:cubicBezTo>
                  <a:pt x="1818301" y="11469122"/>
                  <a:pt x="1818797" y="11469541"/>
                  <a:pt x="1819406" y="11469617"/>
                </a:cubicBezTo>
                <a:cubicBezTo>
                  <a:pt x="1827676" y="11470570"/>
                  <a:pt x="1835298" y="11465425"/>
                  <a:pt x="1836823" y="11457039"/>
                </a:cubicBezTo>
                <a:lnTo>
                  <a:pt x="1838004" y="11450406"/>
                </a:lnTo>
                <a:cubicBezTo>
                  <a:pt x="1839376" y="11442591"/>
                  <a:pt x="1833507" y="11433900"/>
                  <a:pt x="1825466" y="11432986"/>
                </a:cubicBezTo>
                <a:cubicBezTo>
                  <a:pt x="1817196" y="11432033"/>
                  <a:pt x="1809536" y="11437178"/>
                  <a:pt x="1808050" y="11445564"/>
                </a:cubicBezTo>
                <a:lnTo>
                  <a:pt x="1807974" y="11445908"/>
                </a:lnTo>
                <a:cubicBezTo>
                  <a:pt x="1802905" y="11445032"/>
                  <a:pt x="1797798" y="11446671"/>
                  <a:pt x="1793721" y="11450711"/>
                </a:cubicBezTo>
                <a:lnTo>
                  <a:pt x="1788957" y="11455476"/>
                </a:lnTo>
                <a:cubicBezTo>
                  <a:pt x="1783317" y="11461079"/>
                  <a:pt x="1784689" y="11472171"/>
                  <a:pt x="1790786" y="11476860"/>
                </a:cubicBezTo>
                <a:cubicBezTo>
                  <a:pt x="1797760" y="11482234"/>
                  <a:pt x="1806106" y="11481015"/>
                  <a:pt x="1812165" y="11475030"/>
                </a:cubicBezTo>
                <a:close/>
                <a:moveTo>
                  <a:pt x="1862127" y="11341503"/>
                </a:moveTo>
                <a:cubicBezTo>
                  <a:pt x="1869178" y="11343713"/>
                  <a:pt x="1879696" y="11339673"/>
                  <a:pt x="1881144" y="11331553"/>
                </a:cubicBezTo>
                <a:lnTo>
                  <a:pt x="1882326" y="11324921"/>
                </a:lnTo>
                <a:cubicBezTo>
                  <a:pt x="1883774" y="11316878"/>
                  <a:pt x="1880915" y="11308568"/>
                  <a:pt x="1872379" y="11305899"/>
                </a:cubicBezTo>
                <a:cubicBezTo>
                  <a:pt x="1865329" y="11303689"/>
                  <a:pt x="1854810" y="11307729"/>
                  <a:pt x="1853362" y="11315849"/>
                </a:cubicBezTo>
                <a:lnTo>
                  <a:pt x="1852181" y="11322482"/>
                </a:lnTo>
                <a:cubicBezTo>
                  <a:pt x="1850771" y="11330562"/>
                  <a:pt x="1853629" y="11338834"/>
                  <a:pt x="1862127" y="11341503"/>
                </a:cubicBezTo>
                <a:close/>
                <a:moveTo>
                  <a:pt x="1849323" y="11385795"/>
                </a:moveTo>
                <a:lnTo>
                  <a:pt x="1855954" y="11386977"/>
                </a:lnTo>
                <a:cubicBezTo>
                  <a:pt x="1863804" y="11388387"/>
                  <a:pt x="1871998" y="11380612"/>
                  <a:pt x="1872227" y="11372949"/>
                </a:cubicBezTo>
                <a:cubicBezTo>
                  <a:pt x="1872493" y="11364031"/>
                  <a:pt x="1866624" y="11358198"/>
                  <a:pt x="1858240" y="11356711"/>
                </a:cubicBezTo>
                <a:lnTo>
                  <a:pt x="1851609" y="11355529"/>
                </a:lnTo>
                <a:cubicBezTo>
                  <a:pt x="1843758" y="11354119"/>
                  <a:pt x="1835603" y="11361896"/>
                  <a:pt x="1835374" y="11369519"/>
                </a:cubicBezTo>
                <a:cubicBezTo>
                  <a:pt x="1835032" y="11378439"/>
                  <a:pt x="1840938" y="11384309"/>
                  <a:pt x="1849323" y="11385795"/>
                </a:cubicBezTo>
                <a:close/>
                <a:moveTo>
                  <a:pt x="1674361" y="11389303"/>
                </a:moveTo>
                <a:cubicBezTo>
                  <a:pt x="1670969" y="11408476"/>
                  <a:pt x="1701304" y="11409658"/>
                  <a:pt x="1704658" y="11390713"/>
                </a:cubicBezTo>
                <a:cubicBezTo>
                  <a:pt x="1708088" y="11371501"/>
                  <a:pt x="1677714" y="11370358"/>
                  <a:pt x="1674361" y="11389303"/>
                </a:cubicBezTo>
                <a:close/>
                <a:moveTo>
                  <a:pt x="1783926" y="11330600"/>
                </a:moveTo>
                <a:cubicBezTo>
                  <a:pt x="1787318" y="11311389"/>
                  <a:pt x="1757211" y="11307768"/>
                  <a:pt x="1753781" y="11326979"/>
                </a:cubicBezTo>
                <a:cubicBezTo>
                  <a:pt x="1750390" y="11346191"/>
                  <a:pt x="1780535" y="11349773"/>
                  <a:pt x="1783926" y="11330600"/>
                </a:cubicBezTo>
                <a:close/>
                <a:moveTo>
                  <a:pt x="1740062" y="11525690"/>
                </a:moveTo>
                <a:cubicBezTo>
                  <a:pt x="1741205" y="11523135"/>
                  <a:pt x="1741739" y="11521153"/>
                  <a:pt x="1742044" y="11518256"/>
                </a:cubicBezTo>
                <a:cubicBezTo>
                  <a:pt x="1743035" y="11529196"/>
                  <a:pt x="1758659" y="11538077"/>
                  <a:pt x="1769063" y="11527672"/>
                </a:cubicBezTo>
                <a:cubicBezTo>
                  <a:pt x="1770169" y="11526566"/>
                  <a:pt x="1770702" y="11525346"/>
                  <a:pt x="1771350" y="11524203"/>
                </a:cubicBezTo>
                <a:cubicBezTo>
                  <a:pt x="1778210" y="11533771"/>
                  <a:pt x="1795626" y="11534647"/>
                  <a:pt x="1798217" y="11520125"/>
                </a:cubicBezTo>
                <a:cubicBezTo>
                  <a:pt x="1801419" y="11502094"/>
                  <a:pt x="1775847" y="11494546"/>
                  <a:pt x="1769940" y="11509756"/>
                </a:cubicBezTo>
                <a:cubicBezTo>
                  <a:pt x="1764643" y="11503123"/>
                  <a:pt x="1754048" y="11499959"/>
                  <a:pt x="1746198" y="11507736"/>
                </a:cubicBezTo>
                <a:cubicBezTo>
                  <a:pt x="1745473" y="11508460"/>
                  <a:pt x="1745245" y="11509222"/>
                  <a:pt x="1744711" y="11509984"/>
                </a:cubicBezTo>
                <a:cubicBezTo>
                  <a:pt x="1745855" y="11505372"/>
                  <a:pt x="1745207" y="11500531"/>
                  <a:pt x="1741510" y="11496567"/>
                </a:cubicBezTo>
                <a:cubicBezTo>
                  <a:pt x="1738652" y="11493480"/>
                  <a:pt x="1733926" y="11491725"/>
                  <a:pt x="1729391" y="11491802"/>
                </a:cubicBezTo>
                <a:cubicBezTo>
                  <a:pt x="1728210" y="11490316"/>
                  <a:pt x="1726762" y="11489095"/>
                  <a:pt x="1725123" y="11487838"/>
                </a:cubicBezTo>
                <a:cubicBezTo>
                  <a:pt x="1724627" y="11487342"/>
                  <a:pt x="1724094" y="11486847"/>
                  <a:pt x="1723637" y="11486313"/>
                </a:cubicBezTo>
                <a:cubicBezTo>
                  <a:pt x="1721998" y="11484026"/>
                  <a:pt x="1720054" y="11481930"/>
                  <a:pt x="1718377" y="11479643"/>
                </a:cubicBezTo>
                <a:cubicBezTo>
                  <a:pt x="1713499" y="11472934"/>
                  <a:pt x="1705649" y="11473582"/>
                  <a:pt x="1699742" y="11477546"/>
                </a:cubicBezTo>
                <a:cubicBezTo>
                  <a:pt x="1694407" y="11473162"/>
                  <a:pt x="1686670" y="11471866"/>
                  <a:pt x="1680344" y="11478194"/>
                </a:cubicBezTo>
                <a:cubicBezTo>
                  <a:pt x="1679848" y="11478690"/>
                  <a:pt x="1679810" y="11479261"/>
                  <a:pt x="1679429" y="11479795"/>
                </a:cubicBezTo>
                <a:lnTo>
                  <a:pt x="1679429" y="11479795"/>
                </a:lnTo>
                <a:cubicBezTo>
                  <a:pt x="1679582" y="11479947"/>
                  <a:pt x="1679734" y="11480100"/>
                  <a:pt x="1679848" y="11480252"/>
                </a:cubicBezTo>
                <a:cubicBezTo>
                  <a:pt x="1683202" y="11484026"/>
                  <a:pt x="1686632" y="11487724"/>
                  <a:pt x="1690024" y="11491459"/>
                </a:cubicBezTo>
                <a:cubicBezTo>
                  <a:pt x="1692425" y="11494128"/>
                  <a:pt x="1694826" y="11496758"/>
                  <a:pt x="1697227" y="11499426"/>
                </a:cubicBezTo>
                <a:cubicBezTo>
                  <a:pt x="1707897" y="11511243"/>
                  <a:pt x="1718530" y="11523135"/>
                  <a:pt x="1729315" y="11534838"/>
                </a:cubicBezTo>
                <a:cubicBezTo>
                  <a:pt x="1729772" y="11535372"/>
                  <a:pt x="1730230" y="11535867"/>
                  <a:pt x="1730725" y="11536401"/>
                </a:cubicBezTo>
                <a:cubicBezTo>
                  <a:pt x="1730725" y="11536401"/>
                  <a:pt x="1730725" y="11536401"/>
                  <a:pt x="1730725" y="11536401"/>
                </a:cubicBezTo>
                <a:cubicBezTo>
                  <a:pt x="1734536" y="11533465"/>
                  <a:pt x="1737966" y="11530416"/>
                  <a:pt x="1740062" y="11525690"/>
                </a:cubicBezTo>
                <a:close/>
                <a:moveTo>
                  <a:pt x="1890290" y="11594836"/>
                </a:moveTo>
                <a:cubicBezTo>
                  <a:pt x="1892996" y="11593197"/>
                  <a:pt x="1895130" y="11590490"/>
                  <a:pt x="1895893" y="11586183"/>
                </a:cubicBezTo>
                <a:cubicBezTo>
                  <a:pt x="1899246" y="11567200"/>
                  <a:pt x="1870359" y="11557900"/>
                  <a:pt x="1866929" y="11577111"/>
                </a:cubicBezTo>
                <a:cubicBezTo>
                  <a:pt x="1865329" y="11585993"/>
                  <a:pt x="1870931" y="11592624"/>
                  <a:pt x="1877638" y="11595331"/>
                </a:cubicBezTo>
                <a:cubicBezTo>
                  <a:pt x="1876190" y="11596093"/>
                  <a:pt x="1874742" y="11596818"/>
                  <a:pt x="1873408" y="11598152"/>
                </a:cubicBezTo>
                <a:cubicBezTo>
                  <a:pt x="1859612" y="11611951"/>
                  <a:pt x="1882211" y="11632154"/>
                  <a:pt x="1896045" y="11618392"/>
                </a:cubicBezTo>
                <a:cubicBezTo>
                  <a:pt x="1904658" y="11609740"/>
                  <a:pt x="1899056" y="11598609"/>
                  <a:pt x="1890290" y="11594836"/>
                </a:cubicBezTo>
                <a:close/>
                <a:moveTo>
                  <a:pt x="1828057" y="11544901"/>
                </a:moveTo>
                <a:cubicBezTo>
                  <a:pt x="1831487" y="11525651"/>
                  <a:pt x="1801647" y="11520086"/>
                  <a:pt x="1798217" y="11539336"/>
                </a:cubicBezTo>
                <a:cubicBezTo>
                  <a:pt x="1794788" y="11558585"/>
                  <a:pt x="1824627" y="11564151"/>
                  <a:pt x="1828057" y="11544901"/>
                </a:cubicBezTo>
                <a:close/>
                <a:moveTo>
                  <a:pt x="1980001" y="11336013"/>
                </a:moveTo>
                <a:cubicBezTo>
                  <a:pt x="1985946" y="11330066"/>
                  <a:pt x="1986518" y="11320995"/>
                  <a:pt x="1980992" y="11314591"/>
                </a:cubicBezTo>
                <a:cubicBezTo>
                  <a:pt x="1980687" y="11314248"/>
                  <a:pt x="1980649" y="11314210"/>
                  <a:pt x="1980496" y="11314019"/>
                </a:cubicBezTo>
                <a:lnTo>
                  <a:pt x="1980344" y="11313753"/>
                </a:lnTo>
                <a:cubicBezTo>
                  <a:pt x="1980344" y="11313753"/>
                  <a:pt x="1980344" y="11313753"/>
                  <a:pt x="1980344" y="11313753"/>
                </a:cubicBezTo>
                <a:cubicBezTo>
                  <a:pt x="1980382" y="11312799"/>
                  <a:pt x="1980458" y="11311846"/>
                  <a:pt x="1980649" y="11310893"/>
                </a:cubicBezTo>
                <a:cubicBezTo>
                  <a:pt x="1981830" y="11302774"/>
                  <a:pt x="1973522" y="11295494"/>
                  <a:pt x="1965976" y="11295226"/>
                </a:cubicBezTo>
                <a:cubicBezTo>
                  <a:pt x="1957021" y="11294922"/>
                  <a:pt x="1951495" y="11301745"/>
                  <a:pt x="1950313" y="11309902"/>
                </a:cubicBezTo>
                <a:cubicBezTo>
                  <a:pt x="1948941" y="11319241"/>
                  <a:pt x="1952524" y="11328084"/>
                  <a:pt x="1958545" y="11335099"/>
                </a:cubicBezTo>
                <a:cubicBezTo>
                  <a:pt x="1963766" y="11341045"/>
                  <a:pt x="1974323" y="11341693"/>
                  <a:pt x="1980001" y="11336013"/>
                </a:cubicBezTo>
                <a:close/>
                <a:moveTo>
                  <a:pt x="1870474" y="11426162"/>
                </a:moveTo>
                <a:cubicBezTo>
                  <a:pt x="1862204" y="11426162"/>
                  <a:pt x="1855382" y="11433177"/>
                  <a:pt x="1855382" y="11441372"/>
                </a:cubicBezTo>
                <a:lnTo>
                  <a:pt x="1855382" y="11450902"/>
                </a:lnTo>
                <a:cubicBezTo>
                  <a:pt x="1855382" y="11455094"/>
                  <a:pt x="1857288" y="11458944"/>
                  <a:pt x="1860184" y="11461727"/>
                </a:cubicBezTo>
                <a:cubicBezTo>
                  <a:pt x="1858583" y="11462566"/>
                  <a:pt x="1857021" y="11463671"/>
                  <a:pt x="1855687" y="11465005"/>
                </a:cubicBezTo>
                <a:lnTo>
                  <a:pt x="1850923" y="11469770"/>
                </a:lnTo>
                <a:cubicBezTo>
                  <a:pt x="1845131" y="11475564"/>
                  <a:pt x="1846884" y="11486199"/>
                  <a:pt x="1852790" y="11491154"/>
                </a:cubicBezTo>
                <a:cubicBezTo>
                  <a:pt x="1859498" y="11496796"/>
                  <a:pt x="1868339" y="11495119"/>
                  <a:pt x="1874170" y="11489286"/>
                </a:cubicBezTo>
                <a:lnTo>
                  <a:pt x="1878934" y="11484521"/>
                </a:lnTo>
                <a:cubicBezTo>
                  <a:pt x="1884498" y="11478956"/>
                  <a:pt x="1882973" y="11469122"/>
                  <a:pt x="1877676" y="11463938"/>
                </a:cubicBezTo>
                <a:cubicBezTo>
                  <a:pt x="1878934" y="11463214"/>
                  <a:pt x="1880191" y="11462527"/>
                  <a:pt x="1881220" y="11461498"/>
                </a:cubicBezTo>
                <a:cubicBezTo>
                  <a:pt x="1881564" y="11468436"/>
                  <a:pt x="1886518" y="11474611"/>
                  <a:pt x="1893530" y="11475869"/>
                </a:cubicBezTo>
                <a:lnTo>
                  <a:pt x="1895054" y="11476135"/>
                </a:lnTo>
                <a:cubicBezTo>
                  <a:pt x="1889795" y="11489438"/>
                  <a:pt x="1907364" y="11504915"/>
                  <a:pt x="1919521" y="11492793"/>
                </a:cubicBezTo>
                <a:cubicBezTo>
                  <a:pt x="1927752" y="11484560"/>
                  <a:pt x="1923560" y="11473620"/>
                  <a:pt x="1915977" y="11468856"/>
                </a:cubicBezTo>
                <a:cubicBezTo>
                  <a:pt x="1916701" y="11467521"/>
                  <a:pt x="1917386" y="11466149"/>
                  <a:pt x="1917653" y="11464624"/>
                </a:cubicBezTo>
                <a:cubicBezTo>
                  <a:pt x="1919025" y="11456467"/>
                  <a:pt x="1913309" y="11448576"/>
                  <a:pt x="1905229" y="11447128"/>
                </a:cubicBezTo>
                <a:lnTo>
                  <a:pt x="1898599" y="11445946"/>
                </a:lnTo>
                <a:cubicBezTo>
                  <a:pt x="1893797" y="11445107"/>
                  <a:pt x="1889147" y="11447014"/>
                  <a:pt x="1885756" y="11450254"/>
                </a:cubicBezTo>
                <a:lnTo>
                  <a:pt x="1885756" y="11441258"/>
                </a:lnTo>
                <a:cubicBezTo>
                  <a:pt x="1885717" y="11433100"/>
                  <a:pt x="1878629" y="11426125"/>
                  <a:pt x="1870474" y="11426162"/>
                </a:cubicBezTo>
                <a:close/>
                <a:moveTo>
                  <a:pt x="2511174" y="11992408"/>
                </a:moveTo>
                <a:cubicBezTo>
                  <a:pt x="2506258" y="12011238"/>
                  <a:pt x="2535145" y="12020578"/>
                  <a:pt x="2540062" y="12001671"/>
                </a:cubicBezTo>
                <a:cubicBezTo>
                  <a:pt x="2544978" y="11982840"/>
                  <a:pt x="2516090" y="11973463"/>
                  <a:pt x="2511174" y="11992408"/>
                </a:cubicBezTo>
                <a:close/>
                <a:moveTo>
                  <a:pt x="2385946" y="12051301"/>
                </a:moveTo>
                <a:cubicBezTo>
                  <a:pt x="2387546" y="12052750"/>
                  <a:pt x="2389414" y="12053855"/>
                  <a:pt x="2391700" y="12054464"/>
                </a:cubicBezTo>
                <a:lnTo>
                  <a:pt x="2398217" y="12056142"/>
                </a:lnTo>
                <a:cubicBezTo>
                  <a:pt x="2405877" y="12058162"/>
                  <a:pt x="2415062" y="12054045"/>
                  <a:pt x="2417081" y="12045889"/>
                </a:cubicBezTo>
                <a:cubicBezTo>
                  <a:pt x="2419025" y="12038112"/>
                  <a:pt x="2415062" y="12029192"/>
                  <a:pt x="2406830" y="12027019"/>
                </a:cubicBezTo>
                <a:lnTo>
                  <a:pt x="2400313" y="12025304"/>
                </a:lnTo>
                <a:cubicBezTo>
                  <a:pt x="2395016" y="12023932"/>
                  <a:pt x="2389071" y="12025532"/>
                  <a:pt x="2385183" y="12029269"/>
                </a:cubicBezTo>
                <a:lnTo>
                  <a:pt x="2383773" y="12026867"/>
                </a:lnTo>
                <a:cubicBezTo>
                  <a:pt x="2379848" y="12020235"/>
                  <a:pt x="2372645" y="12016384"/>
                  <a:pt x="2365100" y="12018939"/>
                </a:cubicBezTo>
                <a:cubicBezTo>
                  <a:pt x="2366281" y="12015089"/>
                  <a:pt x="2366052" y="12010858"/>
                  <a:pt x="2364109" y="12007160"/>
                </a:cubicBezTo>
                <a:cubicBezTo>
                  <a:pt x="2360184" y="11999727"/>
                  <a:pt x="2350656" y="11996868"/>
                  <a:pt x="2343263" y="12000756"/>
                </a:cubicBezTo>
                <a:lnTo>
                  <a:pt x="2337165" y="12003920"/>
                </a:lnTo>
                <a:cubicBezTo>
                  <a:pt x="2329772" y="12007770"/>
                  <a:pt x="2326876" y="12017452"/>
                  <a:pt x="2330763" y="12024770"/>
                </a:cubicBezTo>
                <a:cubicBezTo>
                  <a:pt x="2334688" y="12032204"/>
                  <a:pt x="2344216" y="12035062"/>
                  <a:pt x="2351609" y="12031174"/>
                </a:cubicBezTo>
                <a:lnTo>
                  <a:pt x="2355496" y="12029154"/>
                </a:lnTo>
                <a:cubicBezTo>
                  <a:pt x="2354429" y="12032547"/>
                  <a:pt x="2354277" y="12036168"/>
                  <a:pt x="2356106" y="12039294"/>
                </a:cubicBezTo>
                <a:lnTo>
                  <a:pt x="2360908" y="12047528"/>
                </a:lnTo>
                <a:cubicBezTo>
                  <a:pt x="2361517" y="12048556"/>
                  <a:pt x="2362318" y="12049319"/>
                  <a:pt x="2363080" y="12050195"/>
                </a:cubicBezTo>
                <a:cubicBezTo>
                  <a:pt x="2363080" y="12050195"/>
                  <a:pt x="2363118" y="12050233"/>
                  <a:pt x="2363118" y="12050272"/>
                </a:cubicBezTo>
                <a:lnTo>
                  <a:pt x="2363118" y="12050272"/>
                </a:lnTo>
                <a:cubicBezTo>
                  <a:pt x="2366853" y="12052406"/>
                  <a:pt x="2370778" y="12054275"/>
                  <a:pt x="2374513" y="12056371"/>
                </a:cubicBezTo>
                <a:cubicBezTo>
                  <a:pt x="2374513" y="12056371"/>
                  <a:pt x="2374551" y="12056371"/>
                  <a:pt x="2374551" y="12056371"/>
                </a:cubicBezTo>
                <a:cubicBezTo>
                  <a:pt x="2376647" y="12056446"/>
                  <a:pt x="2378781" y="12056142"/>
                  <a:pt x="2380953" y="12055151"/>
                </a:cubicBezTo>
                <a:cubicBezTo>
                  <a:pt x="2382821" y="12054312"/>
                  <a:pt x="2384498" y="12052940"/>
                  <a:pt x="2385946" y="12051301"/>
                </a:cubicBezTo>
                <a:close/>
                <a:moveTo>
                  <a:pt x="2452219" y="12087704"/>
                </a:moveTo>
                <a:lnTo>
                  <a:pt x="2445702" y="12085989"/>
                </a:lnTo>
                <a:cubicBezTo>
                  <a:pt x="2441853" y="12084998"/>
                  <a:pt x="2437699" y="12086103"/>
                  <a:pt x="2434345" y="12088390"/>
                </a:cubicBezTo>
                <a:cubicBezTo>
                  <a:pt x="2434345" y="12088390"/>
                  <a:pt x="2434307" y="12088390"/>
                  <a:pt x="2434307" y="12088390"/>
                </a:cubicBezTo>
                <a:cubicBezTo>
                  <a:pt x="2435031" y="12088771"/>
                  <a:pt x="2435755" y="12089152"/>
                  <a:pt x="2436479" y="12089495"/>
                </a:cubicBezTo>
                <a:cubicBezTo>
                  <a:pt x="2445397" y="12094107"/>
                  <a:pt x="2454200" y="12098834"/>
                  <a:pt x="2463194" y="12103332"/>
                </a:cubicBezTo>
                <a:cubicBezTo>
                  <a:pt x="2463499" y="12103485"/>
                  <a:pt x="2463804" y="12103675"/>
                  <a:pt x="2464147" y="12103828"/>
                </a:cubicBezTo>
                <a:cubicBezTo>
                  <a:pt x="2464185" y="12103828"/>
                  <a:pt x="2464185" y="12103866"/>
                  <a:pt x="2464223" y="12103866"/>
                </a:cubicBezTo>
                <a:cubicBezTo>
                  <a:pt x="2464223" y="12103866"/>
                  <a:pt x="2464223" y="12103866"/>
                  <a:pt x="2464223" y="12103866"/>
                </a:cubicBezTo>
                <a:cubicBezTo>
                  <a:pt x="2464223" y="12103866"/>
                  <a:pt x="2464223" y="12103828"/>
                  <a:pt x="2464223" y="12103828"/>
                </a:cubicBezTo>
                <a:cubicBezTo>
                  <a:pt x="2464566" y="12096014"/>
                  <a:pt x="2459879" y="12089686"/>
                  <a:pt x="2452219" y="12087704"/>
                </a:cubicBezTo>
                <a:close/>
                <a:moveTo>
                  <a:pt x="2326342" y="11853429"/>
                </a:moveTo>
                <a:cubicBezTo>
                  <a:pt x="2321426" y="11872375"/>
                  <a:pt x="2350770" y="11879997"/>
                  <a:pt x="2355725" y="11861091"/>
                </a:cubicBezTo>
                <a:cubicBezTo>
                  <a:pt x="2360603" y="11842184"/>
                  <a:pt x="2331258" y="11834561"/>
                  <a:pt x="2326342" y="11853429"/>
                </a:cubicBezTo>
                <a:close/>
                <a:moveTo>
                  <a:pt x="2381220" y="11957720"/>
                </a:moveTo>
                <a:cubicBezTo>
                  <a:pt x="2379924" y="11957492"/>
                  <a:pt x="2378781" y="11957720"/>
                  <a:pt x="2377562" y="11957836"/>
                </a:cubicBezTo>
                <a:cubicBezTo>
                  <a:pt x="2375580" y="11956081"/>
                  <a:pt x="2373293" y="11954633"/>
                  <a:pt x="2370435" y="11953871"/>
                </a:cubicBezTo>
                <a:lnTo>
                  <a:pt x="2363918" y="11952155"/>
                </a:lnTo>
                <a:cubicBezTo>
                  <a:pt x="2356220" y="11950173"/>
                  <a:pt x="2347303" y="11956577"/>
                  <a:pt x="2346235" y="11964315"/>
                </a:cubicBezTo>
                <a:cubicBezTo>
                  <a:pt x="2345016" y="11972930"/>
                  <a:pt x="2350123" y="11979867"/>
                  <a:pt x="2358392" y="11982002"/>
                </a:cubicBezTo>
                <a:lnTo>
                  <a:pt x="2362242" y="11982993"/>
                </a:lnTo>
                <a:cubicBezTo>
                  <a:pt x="2363842" y="11988559"/>
                  <a:pt x="2368911" y="11993247"/>
                  <a:pt x="2374437" y="11994161"/>
                </a:cubicBezTo>
                <a:cubicBezTo>
                  <a:pt x="2383087" y="11995648"/>
                  <a:pt x="2389871" y="11989702"/>
                  <a:pt x="2391929" y="11981735"/>
                </a:cubicBezTo>
                <a:lnTo>
                  <a:pt x="2393644" y="11975217"/>
                </a:lnTo>
                <a:cubicBezTo>
                  <a:pt x="2395702" y="11967288"/>
                  <a:pt x="2388804" y="11958979"/>
                  <a:pt x="2381220" y="11957720"/>
                </a:cubicBezTo>
                <a:close/>
                <a:moveTo>
                  <a:pt x="2571654" y="11836086"/>
                </a:moveTo>
                <a:cubicBezTo>
                  <a:pt x="2578324" y="11831435"/>
                  <a:pt x="2581029" y="11822287"/>
                  <a:pt x="2576418" y="11815159"/>
                </a:cubicBezTo>
                <a:cubicBezTo>
                  <a:pt x="2576228" y="11814930"/>
                  <a:pt x="2576075" y="11814663"/>
                  <a:pt x="2575923" y="11814397"/>
                </a:cubicBezTo>
                <a:cubicBezTo>
                  <a:pt x="2576189" y="11810051"/>
                  <a:pt x="2574856" y="11805668"/>
                  <a:pt x="2571159" y="11802885"/>
                </a:cubicBezTo>
                <a:cubicBezTo>
                  <a:pt x="2566357" y="11799339"/>
                  <a:pt x="2561593" y="11796443"/>
                  <a:pt x="2555305" y="11797625"/>
                </a:cubicBezTo>
                <a:cubicBezTo>
                  <a:pt x="2546731" y="11799225"/>
                  <a:pt x="2541395" y="11807268"/>
                  <a:pt x="2542882" y="11815768"/>
                </a:cubicBezTo>
                <a:cubicBezTo>
                  <a:pt x="2543911" y="11821601"/>
                  <a:pt x="2547607" y="11826518"/>
                  <a:pt x="2550770" y="11831359"/>
                </a:cubicBezTo>
                <a:cubicBezTo>
                  <a:pt x="2555039" y="11837992"/>
                  <a:pt x="2564871" y="11840813"/>
                  <a:pt x="2571654" y="11836086"/>
                </a:cubicBezTo>
                <a:close/>
                <a:moveTo>
                  <a:pt x="2299932" y="12006131"/>
                </a:moveTo>
                <a:cubicBezTo>
                  <a:pt x="2296807" y="12005368"/>
                  <a:pt x="2293796" y="12005979"/>
                  <a:pt x="2291014" y="12007084"/>
                </a:cubicBezTo>
                <a:cubicBezTo>
                  <a:pt x="2291014" y="12007084"/>
                  <a:pt x="2290976" y="12007084"/>
                  <a:pt x="2290976" y="12007084"/>
                </a:cubicBezTo>
                <a:cubicBezTo>
                  <a:pt x="2295969" y="12010171"/>
                  <a:pt x="2300999" y="12013145"/>
                  <a:pt x="2306030" y="12016156"/>
                </a:cubicBezTo>
                <a:cubicBezTo>
                  <a:pt x="2307821" y="12017223"/>
                  <a:pt x="2309574" y="12018291"/>
                  <a:pt x="2311365" y="12019358"/>
                </a:cubicBezTo>
                <a:cubicBezTo>
                  <a:pt x="2311365" y="12019358"/>
                  <a:pt x="2311365" y="12019358"/>
                  <a:pt x="2311365" y="12019358"/>
                </a:cubicBezTo>
                <a:cubicBezTo>
                  <a:pt x="2311365" y="12019358"/>
                  <a:pt x="2311365" y="12019319"/>
                  <a:pt x="2311327" y="12019319"/>
                </a:cubicBezTo>
                <a:cubicBezTo>
                  <a:pt x="2310603" y="12013183"/>
                  <a:pt x="2306106" y="12007618"/>
                  <a:pt x="2299932" y="12006131"/>
                </a:cubicBezTo>
                <a:close/>
                <a:moveTo>
                  <a:pt x="2495435" y="12042420"/>
                </a:moveTo>
                <a:cubicBezTo>
                  <a:pt x="2491738" y="12035253"/>
                  <a:pt x="2481601" y="12031937"/>
                  <a:pt x="2474551" y="12036130"/>
                </a:cubicBezTo>
                <a:cubicBezTo>
                  <a:pt x="2467272" y="12040476"/>
                  <a:pt x="2464299" y="12049356"/>
                  <a:pt x="2468263" y="12057019"/>
                </a:cubicBezTo>
                <a:lnTo>
                  <a:pt x="2471426" y="12063118"/>
                </a:lnTo>
                <a:cubicBezTo>
                  <a:pt x="2475122" y="12070284"/>
                  <a:pt x="2485260" y="12073638"/>
                  <a:pt x="2492310" y="12069406"/>
                </a:cubicBezTo>
                <a:cubicBezTo>
                  <a:pt x="2499589" y="12065062"/>
                  <a:pt x="2502562" y="12056180"/>
                  <a:pt x="2498598" y="12048519"/>
                </a:cubicBezTo>
                <a:lnTo>
                  <a:pt x="2495435" y="12042420"/>
                </a:lnTo>
                <a:close/>
                <a:moveTo>
                  <a:pt x="2525847" y="12132835"/>
                </a:moveTo>
                <a:cubicBezTo>
                  <a:pt x="2525847" y="12132835"/>
                  <a:pt x="2525847" y="12132798"/>
                  <a:pt x="2525847" y="12132798"/>
                </a:cubicBezTo>
                <a:cubicBezTo>
                  <a:pt x="2525542" y="12130587"/>
                  <a:pt x="2524894" y="12128452"/>
                  <a:pt x="2523636" y="12126737"/>
                </a:cubicBezTo>
                <a:cubicBezTo>
                  <a:pt x="2521502" y="12123764"/>
                  <a:pt x="2518796" y="12122087"/>
                  <a:pt x="2515938" y="12121095"/>
                </a:cubicBezTo>
                <a:lnTo>
                  <a:pt x="2516090" y="12120561"/>
                </a:lnTo>
                <a:cubicBezTo>
                  <a:pt x="2518072" y="12112900"/>
                  <a:pt x="2513994" y="12103714"/>
                  <a:pt x="2505877" y="12101693"/>
                </a:cubicBezTo>
                <a:cubicBezTo>
                  <a:pt x="2498141" y="12099749"/>
                  <a:pt x="2489147" y="12103675"/>
                  <a:pt x="2487013" y="12111909"/>
                </a:cubicBezTo>
                <a:lnTo>
                  <a:pt x="2486403" y="12114272"/>
                </a:lnTo>
                <a:lnTo>
                  <a:pt x="2486403" y="12114310"/>
                </a:lnTo>
                <a:cubicBezTo>
                  <a:pt x="2499437" y="12120600"/>
                  <a:pt x="2512622" y="12126775"/>
                  <a:pt x="2525847" y="12132835"/>
                </a:cubicBezTo>
                <a:close/>
                <a:moveTo>
                  <a:pt x="2615938" y="12028735"/>
                </a:moveTo>
                <a:cubicBezTo>
                  <a:pt x="2625084" y="12046346"/>
                  <a:pt x="2650275" y="12028469"/>
                  <a:pt x="2641243" y="12011086"/>
                </a:cubicBezTo>
                <a:cubicBezTo>
                  <a:pt x="2632097" y="11993476"/>
                  <a:pt x="2606906" y="12011353"/>
                  <a:pt x="2615938" y="12028735"/>
                </a:cubicBezTo>
                <a:close/>
                <a:moveTo>
                  <a:pt x="2626037" y="12039408"/>
                </a:moveTo>
                <a:cubicBezTo>
                  <a:pt x="2625808" y="12039522"/>
                  <a:pt x="2625694" y="12039560"/>
                  <a:pt x="2625503" y="12039637"/>
                </a:cubicBezTo>
                <a:cubicBezTo>
                  <a:pt x="2625427" y="12039637"/>
                  <a:pt x="2625389" y="12039674"/>
                  <a:pt x="2625313" y="12039674"/>
                </a:cubicBezTo>
                <a:cubicBezTo>
                  <a:pt x="2625199" y="12039674"/>
                  <a:pt x="2625237" y="12039674"/>
                  <a:pt x="2625122" y="12039637"/>
                </a:cubicBezTo>
                <a:cubicBezTo>
                  <a:pt x="2624170" y="12039332"/>
                  <a:pt x="2623217" y="12038951"/>
                  <a:pt x="2622302" y="12038531"/>
                </a:cubicBezTo>
                <a:cubicBezTo>
                  <a:pt x="2614642" y="12035253"/>
                  <a:pt x="2605267" y="12041581"/>
                  <a:pt x="2603095" y="12048862"/>
                </a:cubicBezTo>
                <a:cubicBezTo>
                  <a:pt x="2600465" y="12057590"/>
                  <a:pt x="2605763" y="12064757"/>
                  <a:pt x="2613423" y="12068073"/>
                </a:cubicBezTo>
                <a:cubicBezTo>
                  <a:pt x="2622226" y="12071884"/>
                  <a:pt x="2631868" y="12070818"/>
                  <a:pt x="2640328" y="12066739"/>
                </a:cubicBezTo>
                <a:cubicBezTo>
                  <a:pt x="2647607" y="12063232"/>
                  <a:pt x="2650961" y="12052940"/>
                  <a:pt x="2646883" y="12045926"/>
                </a:cubicBezTo>
                <a:cubicBezTo>
                  <a:pt x="2642538" y="12038494"/>
                  <a:pt x="2633811" y="12035673"/>
                  <a:pt x="2626037" y="12039408"/>
                </a:cubicBezTo>
                <a:close/>
                <a:moveTo>
                  <a:pt x="2488804" y="11970185"/>
                </a:moveTo>
                <a:cubicBezTo>
                  <a:pt x="2479696" y="11952651"/>
                  <a:pt x="2451266" y="11964620"/>
                  <a:pt x="2460412" y="11982269"/>
                </a:cubicBezTo>
                <a:cubicBezTo>
                  <a:pt x="2469482" y="11999803"/>
                  <a:pt x="2497950" y="11987796"/>
                  <a:pt x="2488804" y="11970185"/>
                </a:cubicBezTo>
                <a:close/>
                <a:moveTo>
                  <a:pt x="2599246" y="12103828"/>
                </a:moveTo>
                <a:cubicBezTo>
                  <a:pt x="2599055" y="12103371"/>
                  <a:pt x="2599131" y="12102913"/>
                  <a:pt x="2598903" y="12102455"/>
                </a:cubicBezTo>
                <a:cubicBezTo>
                  <a:pt x="2597683" y="12100092"/>
                  <a:pt x="2595816" y="12098110"/>
                  <a:pt x="2593682" y="12096585"/>
                </a:cubicBezTo>
                <a:cubicBezTo>
                  <a:pt x="2596807" y="12092582"/>
                  <a:pt x="2598064" y="12087437"/>
                  <a:pt x="2595930" y="12082024"/>
                </a:cubicBezTo>
                <a:cubicBezTo>
                  <a:pt x="2593186" y="12074896"/>
                  <a:pt x="2583392" y="12069331"/>
                  <a:pt x="2575961" y="12073219"/>
                </a:cubicBezTo>
                <a:lnTo>
                  <a:pt x="2569863" y="12076383"/>
                </a:lnTo>
                <a:cubicBezTo>
                  <a:pt x="2562470" y="12080233"/>
                  <a:pt x="2557821" y="12087970"/>
                  <a:pt x="2561060" y="12096356"/>
                </a:cubicBezTo>
                <a:cubicBezTo>
                  <a:pt x="2561174" y="12096624"/>
                  <a:pt x="2561365" y="12096890"/>
                  <a:pt x="2561479" y="12097195"/>
                </a:cubicBezTo>
                <a:cubicBezTo>
                  <a:pt x="2559154" y="12098949"/>
                  <a:pt x="2557401" y="12101427"/>
                  <a:pt x="2556182" y="12104133"/>
                </a:cubicBezTo>
                <a:cubicBezTo>
                  <a:pt x="2551723" y="12100816"/>
                  <a:pt x="2545740" y="12099559"/>
                  <a:pt x="2540557" y="12102341"/>
                </a:cubicBezTo>
                <a:cubicBezTo>
                  <a:pt x="2533392" y="12106192"/>
                  <a:pt x="2529314" y="12115226"/>
                  <a:pt x="2533278" y="12122925"/>
                </a:cubicBezTo>
                <a:lnTo>
                  <a:pt x="2536441" y="12129024"/>
                </a:lnTo>
                <a:cubicBezTo>
                  <a:pt x="2540138" y="12136190"/>
                  <a:pt x="2549513" y="12140307"/>
                  <a:pt x="2557020" y="12136267"/>
                </a:cubicBezTo>
                <a:cubicBezTo>
                  <a:pt x="2561593" y="12133826"/>
                  <a:pt x="2564642" y="12129177"/>
                  <a:pt x="2565405" y="12124221"/>
                </a:cubicBezTo>
                <a:cubicBezTo>
                  <a:pt x="2567043" y="12124564"/>
                  <a:pt x="2568644" y="12125098"/>
                  <a:pt x="2570321" y="12124831"/>
                </a:cubicBezTo>
                <a:cubicBezTo>
                  <a:pt x="2574703" y="12127842"/>
                  <a:pt x="2580305" y="12128834"/>
                  <a:pt x="2585374" y="12126203"/>
                </a:cubicBezTo>
                <a:lnTo>
                  <a:pt x="2588613" y="12124526"/>
                </a:lnTo>
                <a:cubicBezTo>
                  <a:pt x="2588842" y="12125174"/>
                  <a:pt x="2588804" y="12125783"/>
                  <a:pt x="2589147" y="12126394"/>
                </a:cubicBezTo>
                <a:cubicBezTo>
                  <a:pt x="2598293" y="12144004"/>
                  <a:pt x="2624856" y="12128261"/>
                  <a:pt x="2615709" y="12110650"/>
                </a:cubicBezTo>
                <a:cubicBezTo>
                  <a:pt x="2611975" y="12103294"/>
                  <a:pt x="2605229" y="12101922"/>
                  <a:pt x="2599246" y="12103828"/>
                </a:cubicBezTo>
                <a:close/>
                <a:moveTo>
                  <a:pt x="2270892" y="11991646"/>
                </a:moveTo>
                <a:cubicBezTo>
                  <a:pt x="2268987" y="11987948"/>
                  <a:pt x="2266281" y="11986118"/>
                  <a:pt x="2263423" y="11985204"/>
                </a:cubicBezTo>
                <a:cubicBezTo>
                  <a:pt x="2265024" y="11983641"/>
                  <a:pt x="2266358" y="11981812"/>
                  <a:pt x="2267120" y="11979487"/>
                </a:cubicBezTo>
                <a:cubicBezTo>
                  <a:pt x="2267729" y="11977657"/>
                  <a:pt x="2267920" y="11975713"/>
                  <a:pt x="2267767" y="11973769"/>
                </a:cubicBezTo>
                <a:lnTo>
                  <a:pt x="2273217" y="11975484"/>
                </a:lnTo>
                <a:cubicBezTo>
                  <a:pt x="2280953" y="11977923"/>
                  <a:pt x="2290138" y="11970605"/>
                  <a:pt x="2291167" y="11963058"/>
                </a:cubicBezTo>
                <a:cubicBezTo>
                  <a:pt x="2292081" y="11956463"/>
                  <a:pt x="2289452" y="11951432"/>
                  <a:pt x="2284840" y="11948153"/>
                </a:cubicBezTo>
                <a:cubicBezTo>
                  <a:pt x="2285908" y="11948115"/>
                  <a:pt x="2286822" y="11948725"/>
                  <a:pt x="2287927" y="11948458"/>
                </a:cubicBezTo>
                <a:cubicBezTo>
                  <a:pt x="2293644" y="11948153"/>
                  <a:pt x="2299094" y="11944874"/>
                  <a:pt x="2300999" y="11937632"/>
                </a:cubicBezTo>
                <a:cubicBezTo>
                  <a:pt x="2302943" y="11930161"/>
                  <a:pt x="2299475" y="11924558"/>
                  <a:pt x="2294330" y="11921546"/>
                </a:cubicBezTo>
                <a:lnTo>
                  <a:pt x="2294101" y="11921127"/>
                </a:lnTo>
                <a:cubicBezTo>
                  <a:pt x="2301456" y="11918536"/>
                  <a:pt x="2306563" y="11911559"/>
                  <a:pt x="2301952" y="11902678"/>
                </a:cubicBezTo>
                <a:cubicBezTo>
                  <a:pt x="2293110" y="11885639"/>
                  <a:pt x="2265138" y="11895321"/>
                  <a:pt x="2272722" y="11912323"/>
                </a:cubicBezTo>
                <a:cubicBezTo>
                  <a:pt x="2266053" y="11915638"/>
                  <a:pt x="2261517" y="11925206"/>
                  <a:pt x="2265595" y="11932182"/>
                </a:cubicBezTo>
                <a:lnTo>
                  <a:pt x="2270397" y="11940416"/>
                </a:lnTo>
                <a:cubicBezTo>
                  <a:pt x="2271197" y="11941787"/>
                  <a:pt x="2272607" y="11942397"/>
                  <a:pt x="2273636" y="11943503"/>
                </a:cubicBezTo>
                <a:cubicBezTo>
                  <a:pt x="2272264" y="11943083"/>
                  <a:pt x="2270854" y="11942626"/>
                  <a:pt x="2269482" y="11942207"/>
                </a:cubicBezTo>
                <a:cubicBezTo>
                  <a:pt x="2261784" y="11939766"/>
                  <a:pt x="2252562" y="11947047"/>
                  <a:pt x="2251533" y="11954595"/>
                </a:cubicBezTo>
                <a:cubicBezTo>
                  <a:pt x="2251342" y="11956120"/>
                  <a:pt x="2251533" y="11957416"/>
                  <a:pt x="2251685" y="11958750"/>
                </a:cubicBezTo>
                <a:lnTo>
                  <a:pt x="2244444" y="11956882"/>
                </a:lnTo>
                <a:cubicBezTo>
                  <a:pt x="2236975" y="11954938"/>
                  <a:pt x="2229124" y="11958064"/>
                  <a:pt x="2225961" y="11965231"/>
                </a:cubicBezTo>
                <a:cubicBezTo>
                  <a:pt x="2225961" y="11965231"/>
                  <a:pt x="2225961" y="11965231"/>
                  <a:pt x="2225961" y="11965268"/>
                </a:cubicBezTo>
                <a:cubicBezTo>
                  <a:pt x="2227524" y="11966297"/>
                  <a:pt x="2229124" y="11967327"/>
                  <a:pt x="2230687" y="11968394"/>
                </a:cubicBezTo>
                <a:cubicBezTo>
                  <a:pt x="2243758" y="11977047"/>
                  <a:pt x="2256639" y="11985890"/>
                  <a:pt x="2269863" y="11994315"/>
                </a:cubicBezTo>
                <a:cubicBezTo>
                  <a:pt x="2270321" y="11994620"/>
                  <a:pt x="2270778" y="11994924"/>
                  <a:pt x="2271235" y="11995191"/>
                </a:cubicBezTo>
                <a:cubicBezTo>
                  <a:pt x="2271464" y="11995343"/>
                  <a:pt x="2271693" y="11995495"/>
                  <a:pt x="2271959" y="11995648"/>
                </a:cubicBezTo>
                <a:lnTo>
                  <a:pt x="2272074" y="11995725"/>
                </a:lnTo>
                <a:cubicBezTo>
                  <a:pt x="2272074" y="11995725"/>
                  <a:pt x="2272074" y="11995725"/>
                  <a:pt x="2272074" y="11995725"/>
                </a:cubicBezTo>
                <a:cubicBezTo>
                  <a:pt x="2272074" y="11995725"/>
                  <a:pt x="2272074" y="11995686"/>
                  <a:pt x="2272074" y="11995686"/>
                </a:cubicBezTo>
                <a:cubicBezTo>
                  <a:pt x="2271769" y="11994352"/>
                  <a:pt x="2271617" y="11993018"/>
                  <a:pt x="2270892" y="11991646"/>
                </a:cubicBezTo>
                <a:close/>
                <a:moveTo>
                  <a:pt x="2636708" y="12166990"/>
                </a:moveTo>
                <a:cubicBezTo>
                  <a:pt x="2628705" y="12157993"/>
                  <a:pt x="2617005" y="12161844"/>
                  <a:pt x="2611898" y="12169543"/>
                </a:cubicBezTo>
                <a:lnTo>
                  <a:pt x="2611898" y="12169543"/>
                </a:lnTo>
                <a:cubicBezTo>
                  <a:pt x="2621121" y="12173279"/>
                  <a:pt x="2630343" y="12177129"/>
                  <a:pt x="2639642" y="12180750"/>
                </a:cubicBezTo>
                <a:cubicBezTo>
                  <a:pt x="2639642" y="12180750"/>
                  <a:pt x="2639642" y="12180750"/>
                  <a:pt x="2639642" y="12180750"/>
                </a:cubicBezTo>
                <a:cubicBezTo>
                  <a:pt x="2641090" y="12176404"/>
                  <a:pt x="2640747" y="12171526"/>
                  <a:pt x="2636708" y="12166990"/>
                </a:cubicBezTo>
                <a:close/>
                <a:moveTo>
                  <a:pt x="2705648" y="12064948"/>
                </a:moveTo>
                <a:lnTo>
                  <a:pt x="2696388" y="12062012"/>
                </a:lnTo>
                <a:cubicBezTo>
                  <a:pt x="2688461" y="12059497"/>
                  <a:pt x="2679543" y="12064223"/>
                  <a:pt x="2677066" y="12072152"/>
                </a:cubicBezTo>
                <a:cubicBezTo>
                  <a:pt x="2674551" y="12080156"/>
                  <a:pt x="2679238" y="12088924"/>
                  <a:pt x="2687203" y="12091477"/>
                </a:cubicBezTo>
                <a:lnTo>
                  <a:pt x="2696464" y="12094412"/>
                </a:lnTo>
                <a:cubicBezTo>
                  <a:pt x="2704391" y="12096928"/>
                  <a:pt x="2713308" y="12092202"/>
                  <a:pt x="2715786" y="12084273"/>
                </a:cubicBezTo>
                <a:cubicBezTo>
                  <a:pt x="2718262" y="12076269"/>
                  <a:pt x="2713613" y="12067463"/>
                  <a:pt x="2705648" y="12064948"/>
                </a:cubicBezTo>
                <a:close/>
                <a:moveTo>
                  <a:pt x="2641891" y="11862425"/>
                </a:moveTo>
                <a:cubicBezTo>
                  <a:pt x="2635717" y="11860977"/>
                  <a:pt x="2629886" y="11862387"/>
                  <a:pt x="2624474" y="11865589"/>
                </a:cubicBezTo>
                <a:cubicBezTo>
                  <a:pt x="2617539" y="11869706"/>
                  <a:pt x="2614833" y="11880036"/>
                  <a:pt x="2619482" y="11886860"/>
                </a:cubicBezTo>
                <a:cubicBezTo>
                  <a:pt x="2622721" y="11891586"/>
                  <a:pt x="2627866" y="11894139"/>
                  <a:pt x="2633164" y="11894025"/>
                </a:cubicBezTo>
                <a:cubicBezTo>
                  <a:pt x="2636746" y="11896770"/>
                  <a:pt x="2641281" y="11897990"/>
                  <a:pt x="2646311" y="11896426"/>
                </a:cubicBezTo>
                <a:cubicBezTo>
                  <a:pt x="2653514" y="11894255"/>
                  <a:pt x="2660031" y="11884839"/>
                  <a:pt x="2656601" y="11877177"/>
                </a:cubicBezTo>
                <a:cubicBezTo>
                  <a:pt x="2653628" y="11870506"/>
                  <a:pt x="2649589" y="11864255"/>
                  <a:pt x="2641891" y="11862425"/>
                </a:cubicBezTo>
                <a:close/>
                <a:moveTo>
                  <a:pt x="2575732" y="11943046"/>
                </a:moveTo>
                <a:cubicBezTo>
                  <a:pt x="2573560" y="11951546"/>
                  <a:pt x="2578933" y="11959284"/>
                  <a:pt x="2586898" y="11961799"/>
                </a:cubicBezTo>
                <a:cubicBezTo>
                  <a:pt x="2589985" y="11962753"/>
                  <a:pt x="2593072" y="11963744"/>
                  <a:pt x="2596159" y="11964735"/>
                </a:cubicBezTo>
                <a:cubicBezTo>
                  <a:pt x="2604086" y="11967250"/>
                  <a:pt x="2612927" y="11961342"/>
                  <a:pt x="2614909" y="11953604"/>
                </a:cubicBezTo>
                <a:cubicBezTo>
                  <a:pt x="2617081" y="11945104"/>
                  <a:pt x="2611708" y="11937365"/>
                  <a:pt x="2603743" y="11934849"/>
                </a:cubicBezTo>
                <a:lnTo>
                  <a:pt x="2594482" y="11931914"/>
                </a:lnTo>
                <a:cubicBezTo>
                  <a:pt x="2586555" y="11929399"/>
                  <a:pt x="2577714" y="11935308"/>
                  <a:pt x="2575732" y="11943046"/>
                </a:cubicBezTo>
                <a:close/>
                <a:moveTo>
                  <a:pt x="2545969" y="12041504"/>
                </a:moveTo>
                <a:cubicBezTo>
                  <a:pt x="2553362" y="12037655"/>
                  <a:pt x="2557401" y="12029154"/>
                  <a:pt x="2553895" y="12021149"/>
                </a:cubicBezTo>
                <a:cubicBezTo>
                  <a:pt x="2550732" y="12013907"/>
                  <a:pt x="2540976" y="12009371"/>
                  <a:pt x="2533583" y="12013220"/>
                </a:cubicBezTo>
                <a:lnTo>
                  <a:pt x="2527485" y="12016384"/>
                </a:lnTo>
                <a:cubicBezTo>
                  <a:pt x="2525580" y="12017376"/>
                  <a:pt x="2523903" y="12018710"/>
                  <a:pt x="2522531" y="12020235"/>
                </a:cubicBezTo>
                <a:cubicBezTo>
                  <a:pt x="2521349" y="12016804"/>
                  <a:pt x="2519940" y="12013411"/>
                  <a:pt x="2517767" y="12010438"/>
                </a:cubicBezTo>
                <a:cubicBezTo>
                  <a:pt x="2513080" y="12004034"/>
                  <a:pt x="2502600" y="12002547"/>
                  <a:pt x="2496464" y="12007770"/>
                </a:cubicBezTo>
                <a:cubicBezTo>
                  <a:pt x="2490061" y="12013220"/>
                  <a:pt x="2488766" y="12022179"/>
                  <a:pt x="2493796" y="12029078"/>
                </a:cubicBezTo>
                <a:cubicBezTo>
                  <a:pt x="2494063" y="12029460"/>
                  <a:pt x="2494101" y="12029497"/>
                  <a:pt x="2494215" y="12029688"/>
                </a:cubicBezTo>
                <a:cubicBezTo>
                  <a:pt x="2494254" y="12029840"/>
                  <a:pt x="2494292" y="12029840"/>
                  <a:pt x="2494330" y="12029955"/>
                </a:cubicBezTo>
                <a:cubicBezTo>
                  <a:pt x="2494330" y="12029955"/>
                  <a:pt x="2494330" y="12029955"/>
                  <a:pt x="2494330" y="12029955"/>
                </a:cubicBezTo>
                <a:cubicBezTo>
                  <a:pt x="2494215" y="12030908"/>
                  <a:pt x="2494063" y="12031861"/>
                  <a:pt x="2493796" y="12032775"/>
                </a:cubicBezTo>
                <a:cubicBezTo>
                  <a:pt x="2491967" y="12040742"/>
                  <a:pt x="2499665" y="12048708"/>
                  <a:pt x="2507173" y="12049547"/>
                </a:cubicBezTo>
                <a:cubicBezTo>
                  <a:pt x="2514337" y="12050347"/>
                  <a:pt x="2519520" y="12046307"/>
                  <a:pt x="2522264" y="12040551"/>
                </a:cubicBezTo>
                <a:cubicBezTo>
                  <a:pt x="2526609" y="12045316"/>
                  <a:pt x="2533888" y="12047756"/>
                  <a:pt x="2539871" y="12044630"/>
                </a:cubicBezTo>
                <a:lnTo>
                  <a:pt x="2545969" y="12041504"/>
                </a:lnTo>
                <a:close/>
                <a:moveTo>
                  <a:pt x="2499246" y="11887583"/>
                </a:moveTo>
                <a:cubicBezTo>
                  <a:pt x="2500809" y="11888499"/>
                  <a:pt x="2502562" y="11888688"/>
                  <a:pt x="2504276" y="11889070"/>
                </a:cubicBezTo>
                <a:cubicBezTo>
                  <a:pt x="2505610" y="11895016"/>
                  <a:pt x="2508621" y="11900468"/>
                  <a:pt x="2513690" y="11904737"/>
                </a:cubicBezTo>
                <a:cubicBezTo>
                  <a:pt x="2514490" y="11905385"/>
                  <a:pt x="2515443" y="11905804"/>
                  <a:pt x="2516319" y="11906337"/>
                </a:cubicBezTo>
                <a:cubicBezTo>
                  <a:pt x="2514871" y="11907900"/>
                  <a:pt x="2513461" y="11909463"/>
                  <a:pt x="2512127" y="11911141"/>
                </a:cubicBezTo>
                <a:cubicBezTo>
                  <a:pt x="2510374" y="11913389"/>
                  <a:pt x="2509383" y="11916249"/>
                  <a:pt x="2509002" y="11919184"/>
                </a:cubicBezTo>
                <a:cubicBezTo>
                  <a:pt x="2507478" y="11920555"/>
                  <a:pt x="2506182" y="11922118"/>
                  <a:pt x="2505610" y="11923910"/>
                </a:cubicBezTo>
                <a:cubicBezTo>
                  <a:pt x="2503667" y="11929971"/>
                  <a:pt x="2502257" y="11935460"/>
                  <a:pt x="2503781" y="11941787"/>
                </a:cubicBezTo>
                <a:cubicBezTo>
                  <a:pt x="2504467" y="11944608"/>
                  <a:pt x="2505229" y="11946552"/>
                  <a:pt x="2506868" y="11949144"/>
                </a:cubicBezTo>
                <a:cubicBezTo>
                  <a:pt x="2508888" y="11952346"/>
                  <a:pt x="2507668" y="11954290"/>
                  <a:pt x="2508011" y="11948420"/>
                </a:cubicBezTo>
                <a:cubicBezTo>
                  <a:pt x="2507516" y="11956729"/>
                  <a:pt x="2511822" y="11964735"/>
                  <a:pt x="2520664" y="11966183"/>
                </a:cubicBezTo>
                <a:cubicBezTo>
                  <a:pt x="2524894" y="11966907"/>
                  <a:pt x="2529810" y="11965383"/>
                  <a:pt x="2533392" y="11962485"/>
                </a:cubicBezTo>
                <a:cubicBezTo>
                  <a:pt x="2535260" y="11962942"/>
                  <a:pt x="2537165" y="11963058"/>
                  <a:pt x="2539299" y="11963058"/>
                </a:cubicBezTo>
                <a:cubicBezTo>
                  <a:pt x="2540023" y="11963133"/>
                  <a:pt x="2540747" y="11963248"/>
                  <a:pt x="2541433" y="11963362"/>
                </a:cubicBezTo>
                <a:cubicBezTo>
                  <a:pt x="2544177" y="11964163"/>
                  <a:pt x="2547036" y="11964697"/>
                  <a:pt x="2549818" y="11965497"/>
                </a:cubicBezTo>
                <a:cubicBezTo>
                  <a:pt x="2560031" y="11968509"/>
                  <a:pt x="2567081" y="11959169"/>
                  <a:pt x="2567272" y="11950098"/>
                </a:cubicBezTo>
                <a:cubicBezTo>
                  <a:pt x="2567729" y="11946095"/>
                  <a:pt x="2566510" y="11941978"/>
                  <a:pt x="2563118" y="11938700"/>
                </a:cubicBezTo>
                <a:cubicBezTo>
                  <a:pt x="2562889" y="11938357"/>
                  <a:pt x="2562660" y="11938052"/>
                  <a:pt x="2562432" y="11937709"/>
                </a:cubicBezTo>
                <a:cubicBezTo>
                  <a:pt x="2575313" y="11937290"/>
                  <a:pt x="2585450" y="11920059"/>
                  <a:pt x="2572379" y="11910759"/>
                </a:cubicBezTo>
                <a:cubicBezTo>
                  <a:pt x="2563727" y="11904622"/>
                  <a:pt x="2554924" y="11896122"/>
                  <a:pt x="2543987" y="11894483"/>
                </a:cubicBezTo>
                <a:cubicBezTo>
                  <a:pt x="2542538" y="11894255"/>
                  <a:pt x="2541129" y="11894216"/>
                  <a:pt x="2539757" y="11894255"/>
                </a:cubicBezTo>
                <a:lnTo>
                  <a:pt x="2539604" y="11894216"/>
                </a:lnTo>
                <a:cubicBezTo>
                  <a:pt x="2539833" y="11890252"/>
                  <a:pt x="2538651" y="11886326"/>
                  <a:pt x="2535450" y="11883657"/>
                </a:cubicBezTo>
                <a:cubicBezTo>
                  <a:pt x="2534726" y="11883048"/>
                  <a:pt x="2534116" y="11882400"/>
                  <a:pt x="2533468" y="11881752"/>
                </a:cubicBezTo>
                <a:cubicBezTo>
                  <a:pt x="2533468" y="11881675"/>
                  <a:pt x="2533468" y="11881675"/>
                  <a:pt x="2533468" y="11881599"/>
                </a:cubicBezTo>
                <a:cubicBezTo>
                  <a:pt x="2533468" y="11881523"/>
                  <a:pt x="2533468" y="11881408"/>
                  <a:pt x="2533468" y="11881332"/>
                </a:cubicBezTo>
                <a:cubicBezTo>
                  <a:pt x="2533506" y="11881218"/>
                  <a:pt x="2533621" y="11880798"/>
                  <a:pt x="2533811" y="11879997"/>
                </a:cubicBezTo>
                <a:cubicBezTo>
                  <a:pt x="2535869" y="11872070"/>
                  <a:pt x="2531334" y="11863530"/>
                  <a:pt x="2523331" y="11861282"/>
                </a:cubicBezTo>
                <a:cubicBezTo>
                  <a:pt x="2520511" y="11860481"/>
                  <a:pt x="2517653" y="11860863"/>
                  <a:pt x="2514909" y="11861701"/>
                </a:cubicBezTo>
                <a:cubicBezTo>
                  <a:pt x="2510641" y="11857775"/>
                  <a:pt x="2505839" y="11854687"/>
                  <a:pt x="2499589" y="11854878"/>
                </a:cubicBezTo>
                <a:cubicBezTo>
                  <a:pt x="2491700" y="11855107"/>
                  <a:pt x="2485565" y="11859109"/>
                  <a:pt x="2480000" y="11864369"/>
                </a:cubicBezTo>
                <a:cubicBezTo>
                  <a:pt x="2473941" y="11870049"/>
                  <a:pt x="2475122" y="11880836"/>
                  <a:pt x="2480953" y="11886173"/>
                </a:cubicBezTo>
                <a:cubicBezTo>
                  <a:pt x="2486403" y="11891052"/>
                  <a:pt x="2493491" y="11890900"/>
                  <a:pt x="2499246" y="11887583"/>
                </a:cubicBezTo>
                <a:close/>
                <a:moveTo>
                  <a:pt x="2441929" y="11938700"/>
                </a:moveTo>
                <a:cubicBezTo>
                  <a:pt x="2433202" y="11937632"/>
                  <a:pt x="2426571" y="11942855"/>
                  <a:pt x="2424436" y="11951126"/>
                </a:cubicBezTo>
                <a:lnTo>
                  <a:pt x="2422722" y="11957645"/>
                </a:lnTo>
                <a:cubicBezTo>
                  <a:pt x="2422150" y="11959817"/>
                  <a:pt x="2422417" y="11961990"/>
                  <a:pt x="2423065" y="11964124"/>
                </a:cubicBezTo>
                <a:cubicBezTo>
                  <a:pt x="2419215" y="11968241"/>
                  <a:pt x="2417539" y="11974226"/>
                  <a:pt x="2420931" y="11980744"/>
                </a:cubicBezTo>
                <a:cubicBezTo>
                  <a:pt x="2429619" y="11997478"/>
                  <a:pt x="2454429" y="11985700"/>
                  <a:pt x="2449208" y="11969423"/>
                </a:cubicBezTo>
                <a:cubicBezTo>
                  <a:pt x="2450694" y="11967518"/>
                  <a:pt x="2451952" y="11965345"/>
                  <a:pt x="2452638" y="11962753"/>
                </a:cubicBezTo>
                <a:lnTo>
                  <a:pt x="2454353" y="11956234"/>
                </a:lnTo>
                <a:cubicBezTo>
                  <a:pt x="2456334" y="11948496"/>
                  <a:pt x="2449551" y="11939652"/>
                  <a:pt x="2441929" y="11938700"/>
                </a:cubicBezTo>
                <a:close/>
                <a:moveTo>
                  <a:pt x="2162966" y="11920861"/>
                </a:moveTo>
                <a:cubicBezTo>
                  <a:pt x="2162394" y="11920784"/>
                  <a:pt x="2161899" y="11920937"/>
                  <a:pt x="2161365" y="11920937"/>
                </a:cubicBezTo>
                <a:cubicBezTo>
                  <a:pt x="2161365" y="11920937"/>
                  <a:pt x="2161327" y="11920937"/>
                  <a:pt x="2161327" y="11920937"/>
                </a:cubicBezTo>
                <a:cubicBezTo>
                  <a:pt x="2165748" y="11924101"/>
                  <a:pt x="2170054" y="11927493"/>
                  <a:pt x="2174513" y="11930619"/>
                </a:cubicBezTo>
                <a:cubicBezTo>
                  <a:pt x="2174513" y="11930580"/>
                  <a:pt x="2174475" y="11930580"/>
                  <a:pt x="2174475" y="11930543"/>
                </a:cubicBezTo>
                <a:cubicBezTo>
                  <a:pt x="2172417" y="11925663"/>
                  <a:pt x="2168034" y="11921509"/>
                  <a:pt x="2162966" y="11920861"/>
                </a:cubicBezTo>
                <a:close/>
                <a:moveTo>
                  <a:pt x="2373141" y="11918916"/>
                </a:moveTo>
                <a:lnTo>
                  <a:pt x="2372303" y="11919374"/>
                </a:lnTo>
                <a:cubicBezTo>
                  <a:pt x="2370740" y="11915142"/>
                  <a:pt x="2367691" y="11911521"/>
                  <a:pt x="2363232" y="11910378"/>
                </a:cubicBezTo>
                <a:lnTo>
                  <a:pt x="2350199" y="11906985"/>
                </a:lnTo>
                <a:cubicBezTo>
                  <a:pt x="2342272" y="11904928"/>
                  <a:pt x="2333735" y="11908395"/>
                  <a:pt x="2330992" y="11916553"/>
                </a:cubicBezTo>
                <a:cubicBezTo>
                  <a:pt x="2328514" y="11923910"/>
                  <a:pt x="2332592" y="11933669"/>
                  <a:pt x="2340557" y="11935765"/>
                </a:cubicBezTo>
                <a:lnTo>
                  <a:pt x="2353590" y="11939157"/>
                </a:lnTo>
                <a:cubicBezTo>
                  <a:pt x="2356220" y="11939843"/>
                  <a:pt x="2358812" y="11939691"/>
                  <a:pt x="2361365" y="11939195"/>
                </a:cubicBezTo>
                <a:cubicBezTo>
                  <a:pt x="2361822" y="11940796"/>
                  <a:pt x="2362318" y="11942359"/>
                  <a:pt x="2363194" y="11943579"/>
                </a:cubicBezTo>
                <a:cubicBezTo>
                  <a:pt x="2368415" y="11951164"/>
                  <a:pt x="2377219" y="11951355"/>
                  <a:pt x="2384650" y="11947505"/>
                </a:cubicBezTo>
                <a:lnTo>
                  <a:pt x="2390748" y="11944342"/>
                </a:lnTo>
                <a:cubicBezTo>
                  <a:pt x="2398141" y="11940491"/>
                  <a:pt x="2398979" y="11929132"/>
                  <a:pt x="2394673" y="11922880"/>
                </a:cubicBezTo>
                <a:cubicBezTo>
                  <a:pt x="2389376" y="11915257"/>
                  <a:pt x="2380572" y="11915067"/>
                  <a:pt x="2373141" y="11918916"/>
                </a:cubicBezTo>
                <a:close/>
                <a:moveTo>
                  <a:pt x="2425504" y="11863036"/>
                </a:moveTo>
                <a:cubicBezTo>
                  <a:pt x="2421578" y="11855830"/>
                  <a:pt x="2412546" y="11851943"/>
                  <a:pt x="2404886" y="11855907"/>
                </a:cubicBezTo>
                <a:lnTo>
                  <a:pt x="2386632" y="11865398"/>
                </a:lnTo>
                <a:cubicBezTo>
                  <a:pt x="2379467" y="11869134"/>
                  <a:pt x="2375466" y="11878588"/>
                  <a:pt x="2379505" y="11886058"/>
                </a:cubicBezTo>
                <a:cubicBezTo>
                  <a:pt x="2383431" y="11893263"/>
                  <a:pt x="2392463" y="11897151"/>
                  <a:pt x="2400161" y="11893187"/>
                </a:cubicBezTo>
                <a:lnTo>
                  <a:pt x="2418415" y="11883695"/>
                </a:lnTo>
                <a:cubicBezTo>
                  <a:pt x="2425580" y="11879960"/>
                  <a:pt x="2429581" y="11870506"/>
                  <a:pt x="2425504" y="11863036"/>
                </a:cubicBezTo>
                <a:close/>
                <a:moveTo>
                  <a:pt x="3103819" y="12212388"/>
                </a:moveTo>
                <a:cubicBezTo>
                  <a:pt x="3105877" y="12207738"/>
                  <a:pt x="3105801" y="12202440"/>
                  <a:pt x="3102447" y="12197713"/>
                </a:cubicBezTo>
                <a:cubicBezTo>
                  <a:pt x="3098026" y="12191462"/>
                  <a:pt x="3087203" y="12188489"/>
                  <a:pt x="3080915" y="12194054"/>
                </a:cubicBezTo>
                <a:lnTo>
                  <a:pt x="3075770" y="12198628"/>
                </a:lnTo>
                <a:cubicBezTo>
                  <a:pt x="3069558" y="12204154"/>
                  <a:pt x="3066928" y="12212808"/>
                  <a:pt x="3072111" y="12220126"/>
                </a:cubicBezTo>
                <a:cubicBezTo>
                  <a:pt x="3072302" y="12220394"/>
                  <a:pt x="3072531" y="12220583"/>
                  <a:pt x="3072759" y="12220851"/>
                </a:cubicBezTo>
                <a:cubicBezTo>
                  <a:pt x="3068300" y="12226492"/>
                  <a:pt x="3066852" y="12234916"/>
                  <a:pt x="3072988" y="12241815"/>
                </a:cubicBezTo>
                <a:cubicBezTo>
                  <a:pt x="3077637" y="12247076"/>
                  <a:pt x="3083316" y="12247571"/>
                  <a:pt x="3088079" y="12245475"/>
                </a:cubicBezTo>
                <a:cubicBezTo>
                  <a:pt x="3093033" y="12247305"/>
                  <a:pt x="3098750" y="12246923"/>
                  <a:pt x="3103018" y="12243111"/>
                </a:cubicBezTo>
                <a:lnTo>
                  <a:pt x="3108163" y="12238576"/>
                </a:lnTo>
                <a:cubicBezTo>
                  <a:pt x="3114184" y="12233201"/>
                  <a:pt x="3116052" y="12223252"/>
                  <a:pt x="3110335" y="12216848"/>
                </a:cubicBezTo>
                <a:cubicBezTo>
                  <a:pt x="3108582" y="12214827"/>
                  <a:pt x="3106296" y="12213379"/>
                  <a:pt x="3103819" y="12212388"/>
                </a:cubicBezTo>
                <a:close/>
                <a:moveTo>
                  <a:pt x="2911098" y="12126622"/>
                </a:moveTo>
                <a:cubicBezTo>
                  <a:pt x="2905724" y="12120600"/>
                  <a:pt x="2895130" y="12119838"/>
                  <a:pt x="2889299" y="12125669"/>
                </a:cubicBezTo>
                <a:cubicBezTo>
                  <a:pt x="2883316" y="12131654"/>
                  <a:pt x="2882592" y="12140993"/>
                  <a:pt x="2888346" y="12147473"/>
                </a:cubicBezTo>
                <a:lnTo>
                  <a:pt x="2892881" y="12152619"/>
                </a:lnTo>
                <a:cubicBezTo>
                  <a:pt x="2898255" y="12158641"/>
                  <a:pt x="2908849" y="12159404"/>
                  <a:pt x="2914680" y="12153572"/>
                </a:cubicBezTo>
                <a:cubicBezTo>
                  <a:pt x="2920663" y="12147588"/>
                  <a:pt x="2921387" y="12138248"/>
                  <a:pt x="2915633" y="12131768"/>
                </a:cubicBezTo>
                <a:lnTo>
                  <a:pt x="2911098" y="12126622"/>
                </a:lnTo>
                <a:close/>
                <a:moveTo>
                  <a:pt x="2991281" y="12175643"/>
                </a:moveTo>
                <a:cubicBezTo>
                  <a:pt x="2985907" y="12169620"/>
                  <a:pt x="2975846" y="12167904"/>
                  <a:pt x="2969558" y="12173622"/>
                </a:cubicBezTo>
                <a:cubicBezTo>
                  <a:pt x="2963537" y="12179111"/>
                  <a:pt x="2961822" y="12188869"/>
                  <a:pt x="2967538" y="12195350"/>
                </a:cubicBezTo>
                <a:lnTo>
                  <a:pt x="2972073" y="12200457"/>
                </a:lnTo>
                <a:cubicBezTo>
                  <a:pt x="2977409" y="12206480"/>
                  <a:pt x="2987470" y="12208234"/>
                  <a:pt x="2993796" y="12202478"/>
                </a:cubicBezTo>
                <a:cubicBezTo>
                  <a:pt x="2999817" y="12196989"/>
                  <a:pt x="3001532" y="12187230"/>
                  <a:pt x="2995816" y="12180750"/>
                </a:cubicBezTo>
                <a:lnTo>
                  <a:pt x="2991281" y="12175643"/>
                </a:lnTo>
                <a:close/>
                <a:moveTo>
                  <a:pt x="2837546" y="12180826"/>
                </a:moveTo>
                <a:lnTo>
                  <a:pt x="2832401" y="12185363"/>
                </a:lnTo>
                <a:cubicBezTo>
                  <a:pt x="2826189" y="12190928"/>
                  <a:pt x="2825732" y="12201029"/>
                  <a:pt x="2831296" y="12207166"/>
                </a:cubicBezTo>
                <a:cubicBezTo>
                  <a:pt x="2836936" y="12213418"/>
                  <a:pt x="2846845" y="12213799"/>
                  <a:pt x="2853095" y="12208271"/>
                </a:cubicBezTo>
                <a:lnTo>
                  <a:pt x="2858240" y="12203697"/>
                </a:lnTo>
                <a:cubicBezTo>
                  <a:pt x="2864490" y="12198170"/>
                  <a:pt x="2864909" y="12188030"/>
                  <a:pt x="2859345" y="12181894"/>
                </a:cubicBezTo>
                <a:cubicBezTo>
                  <a:pt x="2853704" y="12175681"/>
                  <a:pt x="2843796" y="12175261"/>
                  <a:pt x="2837546" y="12180826"/>
                </a:cubicBezTo>
                <a:close/>
                <a:moveTo>
                  <a:pt x="3163460" y="12318129"/>
                </a:moveTo>
                <a:cubicBezTo>
                  <a:pt x="3155953" y="12309666"/>
                  <a:pt x="3144329" y="12311839"/>
                  <a:pt x="3138308" y="12318052"/>
                </a:cubicBezTo>
                <a:cubicBezTo>
                  <a:pt x="3139147" y="12314469"/>
                  <a:pt x="3138346" y="12310504"/>
                  <a:pt x="3134993" y="12306731"/>
                </a:cubicBezTo>
                <a:cubicBezTo>
                  <a:pt x="3125312" y="12295829"/>
                  <a:pt x="3108811" y="12302614"/>
                  <a:pt x="3106296" y="12312905"/>
                </a:cubicBezTo>
                <a:cubicBezTo>
                  <a:pt x="3107325" y="12313096"/>
                  <a:pt x="3108354" y="12313287"/>
                  <a:pt x="3109383" y="12313478"/>
                </a:cubicBezTo>
                <a:cubicBezTo>
                  <a:pt x="3122531" y="12315994"/>
                  <a:pt x="3135678" y="12318509"/>
                  <a:pt x="3148826" y="12320987"/>
                </a:cubicBezTo>
                <a:cubicBezTo>
                  <a:pt x="3154657" y="12322093"/>
                  <a:pt x="3160450" y="12323312"/>
                  <a:pt x="3166281" y="12324303"/>
                </a:cubicBezTo>
                <a:cubicBezTo>
                  <a:pt x="3166319" y="12324303"/>
                  <a:pt x="3166395" y="12324303"/>
                  <a:pt x="3166433" y="12324342"/>
                </a:cubicBezTo>
                <a:cubicBezTo>
                  <a:pt x="3166433" y="12324342"/>
                  <a:pt x="3166433" y="12324342"/>
                  <a:pt x="3166433" y="12324342"/>
                </a:cubicBezTo>
                <a:cubicBezTo>
                  <a:pt x="3166433" y="12324303"/>
                  <a:pt x="3166395" y="12324265"/>
                  <a:pt x="3166395" y="12324228"/>
                </a:cubicBezTo>
                <a:cubicBezTo>
                  <a:pt x="3165937" y="12322169"/>
                  <a:pt x="3165252" y="12320148"/>
                  <a:pt x="3163460" y="12318129"/>
                </a:cubicBezTo>
                <a:close/>
                <a:moveTo>
                  <a:pt x="2937279" y="12202401"/>
                </a:moveTo>
                <a:lnTo>
                  <a:pt x="2932134" y="12206975"/>
                </a:lnTo>
                <a:cubicBezTo>
                  <a:pt x="2926075" y="12212350"/>
                  <a:pt x="2927104" y="12223786"/>
                  <a:pt x="2933049" y="12228779"/>
                </a:cubicBezTo>
                <a:cubicBezTo>
                  <a:pt x="2939985" y="12234611"/>
                  <a:pt x="2948369" y="12233620"/>
                  <a:pt x="2954848" y="12227864"/>
                </a:cubicBezTo>
                <a:lnTo>
                  <a:pt x="2959993" y="12223329"/>
                </a:lnTo>
                <a:cubicBezTo>
                  <a:pt x="2966052" y="12217953"/>
                  <a:pt x="2965023" y="12206518"/>
                  <a:pt x="2959078" y="12201524"/>
                </a:cubicBezTo>
                <a:cubicBezTo>
                  <a:pt x="2952142" y="12195654"/>
                  <a:pt x="2943796" y="12196645"/>
                  <a:pt x="2937279" y="12202401"/>
                </a:cubicBezTo>
                <a:close/>
                <a:moveTo>
                  <a:pt x="3024589" y="12083854"/>
                </a:moveTo>
                <a:cubicBezTo>
                  <a:pt x="3037775" y="12098681"/>
                  <a:pt x="3057820" y="12075201"/>
                  <a:pt x="3044825" y="12060563"/>
                </a:cubicBezTo>
                <a:cubicBezTo>
                  <a:pt x="3031677" y="12045736"/>
                  <a:pt x="3011593" y="12069217"/>
                  <a:pt x="3024589" y="12083854"/>
                </a:cubicBezTo>
                <a:close/>
                <a:moveTo>
                  <a:pt x="3121197" y="12149036"/>
                </a:moveTo>
                <a:cubicBezTo>
                  <a:pt x="3121006" y="12149188"/>
                  <a:pt x="3120892" y="12149264"/>
                  <a:pt x="3120739" y="12149416"/>
                </a:cubicBezTo>
                <a:cubicBezTo>
                  <a:pt x="3120663" y="12149455"/>
                  <a:pt x="3120625" y="12149455"/>
                  <a:pt x="3120549" y="12149493"/>
                </a:cubicBezTo>
                <a:cubicBezTo>
                  <a:pt x="3120434" y="12149493"/>
                  <a:pt x="3120473" y="12149493"/>
                  <a:pt x="3120358" y="12149493"/>
                </a:cubicBezTo>
                <a:cubicBezTo>
                  <a:pt x="3119329" y="12149455"/>
                  <a:pt x="3118338" y="12149302"/>
                  <a:pt x="3117348" y="12149112"/>
                </a:cubicBezTo>
                <a:cubicBezTo>
                  <a:pt x="3109116" y="12147777"/>
                  <a:pt x="3101570" y="12156202"/>
                  <a:pt x="3101227" y="12163864"/>
                </a:cubicBezTo>
                <a:cubicBezTo>
                  <a:pt x="3100846" y="12172974"/>
                  <a:pt x="3107706" y="12178616"/>
                  <a:pt x="3115938" y="12179950"/>
                </a:cubicBezTo>
                <a:cubicBezTo>
                  <a:pt x="3125389" y="12181512"/>
                  <a:pt x="3134497" y="12178120"/>
                  <a:pt x="3141700" y="12172060"/>
                </a:cubicBezTo>
                <a:cubicBezTo>
                  <a:pt x="3147912" y="12166875"/>
                  <a:pt x="3148636" y="12156088"/>
                  <a:pt x="3142957" y="12150255"/>
                </a:cubicBezTo>
                <a:cubicBezTo>
                  <a:pt x="3137012" y="12144119"/>
                  <a:pt x="3127828" y="12143471"/>
                  <a:pt x="3121197" y="12149036"/>
                </a:cubicBezTo>
                <a:close/>
                <a:moveTo>
                  <a:pt x="2688385" y="12103066"/>
                </a:moveTo>
                <a:cubicBezTo>
                  <a:pt x="2682820" y="12096814"/>
                  <a:pt x="2672035" y="12097767"/>
                  <a:pt x="2666548" y="12103446"/>
                </a:cubicBezTo>
                <a:cubicBezTo>
                  <a:pt x="2660374" y="12109813"/>
                  <a:pt x="2661403" y="12119036"/>
                  <a:pt x="2666929" y="12125288"/>
                </a:cubicBezTo>
                <a:lnTo>
                  <a:pt x="2671464" y="12130434"/>
                </a:lnTo>
                <a:cubicBezTo>
                  <a:pt x="2676990" y="12136647"/>
                  <a:pt x="2687813" y="12135694"/>
                  <a:pt x="2693301" y="12130053"/>
                </a:cubicBezTo>
                <a:cubicBezTo>
                  <a:pt x="2699474" y="12123687"/>
                  <a:pt x="2698446" y="12114462"/>
                  <a:pt x="2692919" y="12108211"/>
                </a:cubicBezTo>
                <a:lnTo>
                  <a:pt x="2688385" y="12103066"/>
                </a:lnTo>
                <a:close/>
                <a:moveTo>
                  <a:pt x="2887012" y="12058201"/>
                </a:moveTo>
                <a:cubicBezTo>
                  <a:pt x="2873903" y="12043411"/>
                  <a:pt x="2849246" y="12062012"/>
                  <a:pt x="2862432" y="12076878"/>
                </a:cubicBezTo>
                <a:cubicBezTo>
                  <a:pt x="2875541" y="12091668"/>
                  <a:pt x="2900198" y="12073105"/>
                  <a:pt x="2887012" y="12058201"/>
                </a:cubicBezTo>
                <a:close/>
                <a:moveTo>
                  <a:pt x="3022569" y="12185058"/>
                </a:moveTo>
                <a:cubicBezTo>
                  <a:pt x="3035755" y="12199924"/>
                  <a:pt x="3057630" y="12178120"/>
                  <a:pt x="3044444" y="12163292"/>
                </a:cubicBezTo>
                <a:cubicBezTo>
                  <a:pt x="3031296" y="12148427"/>
                  <a:pt x="3009421" y="12170191"/>
                  <a:pt x="3022569" y="12185058"/>
                </a:cubicBezTo>
                <a:close/>
                <a:moveTo>
                  <a:pt x="2786327" y="12166723"/>
                </a:moveTo>
                <a:cubicBezTo>
                  <a:pt x="2799513" y="12181589"/>
                  <a:pt x="2820016" y="12158452"/>
                  <a:pt x="2806944" y="12143776"/>
                </a:cubicBezTo>
                <a:cubicBezTo>
                  <a:pt x="2793796" y="12128909"/>
                  <a:pt x="2773293" y="12152009"/>
                  <a:pt x="2786327" y="12166723"/>
                </a:cubicBezTo>
                <a:close/>
                <a:moveTo>
                  <a:pt x="2858926" y="11978648"/>
                </a:moveTo>
                <a:cubicBezTo>
                  <a:pt x="2865328" y="11982078"/>
                  <a:pt x="2872188" y="11980248"/>
                  <a:pt x="2876951" y="11975598"/>
                </a:cubicBezTo>
                <a:cubicBezTo>
                  <a:pt x="2882287" y="11977161"/>
                  <a:pt x="2888041" y="11976208"/>
                  <a:pt x="2892310" y="11971634"/>
                </a:cubicBezTo>
                <a:cubicBezTo>
                  <a:pt x="2897607" y="11965993"/>
                  <a:pt x="2898255" y="11954938"/>
                  <a:pt x="2891624" y="11949830"/>
                </a:cubicBezTo>
                <a:cubicBezTo>
                  <a:pt x="2885183" y="11944837"/>
                  <a:pt x="2877637" y="11941407"/>
                  <a:pt x="2869330" y="11943769"/>
                </a:cubicBezTo>
                <a:cubicBezTo>
                  <a:pt x="2861746" y="11945904"/>
                  <a:pt x="2856753" y="11951317"/>
                  <a:pt x="2852675" y="11957720"/>
                </a:cubicBezTo>
                <a:cubicBezTo>
                  <a:pt x="2848179" y="11964735"/>
                  <a:pt x="2851951" y="11974874"/>
                  <a:pt x="2858926" y="11978648"/>
                </a:cubicBezTo>
                <a:close/>
                <a:moveTo>
                  <a:pt x="2744901" y="12212960"/>
                </a:moveTo>
                <a:cubicBezTo>
                  <a:pt x="2758049" y="12227826"/>
                  <a:pt x="2778209" y="12204345"/>
                  <a:pt x="2765176" y="12189708"/>
                </a:cubicBezTo>
                <a:cubicBezTo>
                  <a:pt x="2752028" y="12174881"/>
                  <a:pt x="2731906" y="12198323"/>
                  <a:pt x="2744901" y="12212960"/>
                </a:cubicBezTo>
                <a:close/>
                <a:moveTo>
                  <a:pt x="3204619" y="12154296"/>
                </a:moveTo>
                <a:lnTo>
                  <a:pt x="3194939" y="12153724"/>
                </a:lnTo>
                <a:cubicBezTo>
                  <a:pt x="3186631" y="12153229"/>
                  <a:pt x="3179162" y="12160014"/>
                  <a:pt x="3178666" y="12168286"/>
                </a:cubicBezTo>
                <a:cubicBezTo>
                  <a:pt x="3178209" y="12176672"/>
                  <a:pt x="3184878" y="12184029"/>
                  <a:pt x="3193224" y="12184524"/>
                </a:cubicBezTo>
                <a:lnTo>
                  <a:pt x="3202904" y="12185095"/>
                </a:lnTo>
                <a:cubicBezTo>
                  <a:pt x="3211212" y="12185591"/>
                  <a:pt x="3218720" y="12178807"/>
                  <a:pt x="3219177" y="12170535"/>
                </a:cubicBezTo>
                <a:cubicBezTo>
                  <a:pt x="3219634" y="12162149"/>
                  <a:pt x="3212965" y="12154792"/>
                  <a:pt x="3204619" y="12154296"/>
                </a:cubicBezTo>
                <a:close/>
                <a:moveTo>
                  <a:pt x="3026951" y="11926997"/>
                </a:moveTo>
                <a:cubicBezTo>
                  <a:pt x="3022416" y="11921241"/>
                  <a:pt x="3016967" y="11916172"/>
                  <a:pt x="3009078" y="11916286"/>
                </a:cubicBezTo>
                <a:cubicBezTo>
                  <a:pt x="3002752" y="11916363"/>
                  <a:pt x="2997416" y="11919184"/>
                  <a:pt x="2992995" y="11923644"/>
                </a:cubicBezTo>
                <a:cubicBezTo>
                  <a:pt x="2987279" y="11929323"/>
                  <a:pt x="2987165" y="11939996"/>
                  <a:pt x="2993339" y="11945447"/>
                </a:cubicBezTo>
                <a:cubicBezTo>
                  <a:pt x="2997645" y="11949259"/>
                  <a:pt x="3003247" y="11950478"/>
                  <a:pt x="3008392" y="11949030"/>
                </a:cubicBezTo>
                <a:cubicBezTo>
                  <a:pt x="3012546" y="11950783"/>
                  <a:pt x="3017195" y="11950859"/>
                  <a:pt x="3021730" y="11948153"/>
                </a:cubicBezTo>
                <a:cubicBezTo>
                  <a:pt x="3028133" y="11944303"/>
                  <a:pt x="3032134" y="11933553"/>
                  <a:pt x="3026951" y="11926997"/>
                </a:cubicBezTo>
                <a:close/>
                <a:moveTo>
                  <a:pt x="2761479" y="12142671"/>
                </a:moveTo>
                <a:cubicBezTo>
                  <a:pt x="2758240" y="12142480"/>
                  <a:pt x="2755038" y="12142289"/>
                  <a:pt x="2751799" y="12142098"/>
                </a:cubicBezTo>
                <a:cubicBezTo>
                  <a:pt x="2743720" y="12141603"/>
                  <a:pt x="2736593" y="12150942"/>
                  <a:pt x="2737432" y="12158527"/>
                </a:cubicBezTo>
                <a:cubicBezTo>
                  <a:pt x="2738461" y="12167714"/>
                  <a:pt x="2745206" y="12172403"/>
                  <a:pt x="2753857" y="12172898"/>
                </a:cubicBezTo>
                <a:lnTo>
                  <a:pt x="2763537" y="12173470"/>
                </a:lnTo>
                <a:cubicBezTo>
                  <a:pt x="2771616" y="12173965"/>
                  <a:pt x="2778743" y="12164626"/>
                  <a:pt x="2777904" y="12157041"/>
                </a:cubicBezTo>
                <a:cubicBezTo>
                  <a:pt x="2776837" y="12147854"/>
                  <a:pt x="2770130" y="12143166"/>
                  <a:pt x="2761479" y="12142671"/>
                </a:cubicBezTo>
                <a:close/>
                <a:moveTo>
                  <a:pt x="2989794" y="11995800"/>
                </a:moveTo>
                <a:lnTo>
                  <a:pt x="2980114" y="11995229"/>
                </a:lnTo>
                <a:cubicBezTo>
                  <a:pt x="2971806" y="11994734"/>
                  <a:pt x="2964680" y="12002662"/>
                  <a:pt x="2964642" y="12010629"/>
                </a:cubicBezTo>
                <a:cubicBezTo>
                  <a:pt x="2964642" y="12019358"/>
                  <a:pt x="2971692" y="12025609"/>
                  <a:pt x="2980038" y="12026105"/>
                </a:cubicBezTo>
                <a:cubicBezTo>
                  <a:pt x="2983239" y="12026296"/>
                  <a:pt x="2986479" y="12026486"/>
                  <a:pt x="2989718" y="12026677"/>
                </a:cubicBezTo>
                <a:cubicBezTo>
                  <a:pt x="2998026" y="12027173"/>
                  <a:pt x="3005152" y="12019244"/>
                  <a:pt x="3005191" y="12011276"/>
                </a:cubicBezTo>
                <a:cubicBezTo>
                  <a:pt x="3005229" y="12002510"/>
                  <a:pt x="2998140" y="11996296"/>
                  <a:pt x="2989794" y="11995800"/>
                </a:cubicBezTo>
                <a:close/>
                <a:moveTo>
                  <a:pt x="2940938" y="12089038"/>
                </a:moveTo>
                <a:lnTo>
                  <a:pt x="2935793" y="12093612"/>
                </a:lnTo>
                <a:cubicBezTo>
                  <a:pt x="2929581" y="12099140"/>
                  <a:pt x="2927752" y="12108402"/>
                  <a:pt x="2933087" y="12115263"/>
                </a:cubicBezTo>
                <a:cubicBezTo>
                  <a:pt x="2937927" y="12121514"/>
                  <a:pt x="2948483" y="12123535"/>
                  <a:pt x="2954733" y="12117970"/>
                </a:cubicBezTo>
                <a:lnTo>
                  <a:pt x="2959878" y="12113396"/>
                </a:lnTo>
                <a:cubicBezTo>
                  <a:pt x="2966128" y="12107868"/>
                  <a:pt x="2967919" y="12098644"/>
                  <a:pt x="2962584" y="12091745"/>
                </a:cubicBezTo>
                <a:cubicBezTo>
                  <a:pt x="2957744" y="12085455"/>
                  <a:pt x="2947226" y="12083473"/>
                  <a:pt x="2940938" y="12089038"/>
                </a:cubicBezTo>
                <a:close/>
                <a:moveTo>
                  <a:pt x="2895168" y="11995229"/>
                </a:moveTo>
                <a:cubicBezTo>
                  <a:pt x="2894024" y="11997821"/>
                  <a:pt x="2893758" y="12000833"/>
                  <a:pt x="2894101" y="12003806"/>
                </a:cubicBezTo>
                <a:cubicBezTo>
                  <a:pt x="2892957" y="12005521"/>
                  <a:pt x="2892081" y="12007350"/>
                  <a:pt x="2891967" y="12009219"/>
                </a:cubicBezTo>
                <a:cubicBezTo>
                  <a:pt x="2891586" y="12015584"/>
                  <a:pt x="2891548" y="12021226"/>
                  <a:pt x="2894596" y="12027019"/>
                </a:cubicBezTo>
                <a:cubicBezTo>
                  <a:pt x="2895968" y="12029574"/>
                  <a:pt x="2897188" y="12031288"/>
                  <a:pt x="2899398" y="12033386"/>
                </a:cubicBezTo>
                <a:cubicBezTo>
                  <a:pt x="2902142" y="12036016"/>
                  <a:pt x="2901418" y="12038188"/>
                  <a:pt x="2900351" y="12032395"/>
                </a:cubicBezTo>
                <a:cubicBezTo>
                  <a:pt x="2901913" y="12040551"/>
                  <a:pt x="2908049" y="12047260"/>
                  <a:pt x="2916967" y="12046536"/>
                </a:cubicBezTo>
                <a:cubicBezTo>
                  <a:pt x="2921235" y="12046193"/>
                  <a:pt x="2925618" y="12043525"/>
                  <a:pt x="2928399" y="12039827"/>
                </a:cubicBezTo>
                <a:cubicBezTo>
                  <a:pt x="2930343" y="12039827"/>
                  <a:pt x="2932211" y="12039446"/>
                  <a:pt x="2934268" y="12038951"/>
                </a:cubicBezTo>
                <a:cubicBezTo>
                  <a:pt x="2934993" y="12038837"/>
                  <a:pt x="2935717" y="12038760"/>
                  <a:pt x="2936441" y="12038722"/>
                </a:cubicBezTo>
                <a:cubicBezTo>
                  <a:pt x="2939299" y="12038837"/>
                  <a:pt x="2942195" y="12038646"/>
                  <a:pt x="2945092" y="12038722"/>
                </a:cubicBezTo>
                <a:cubicBezTo>
                  <a:pt x="2955724" y="12039179"/>
                  <a:pt x="2960298" y="12028392"/>
                  <a:pt x="2958240" y="12019510"/>
                </a:cubicBezTo>
                <a:cubicBezTo>
                  <a:pt x="2957706" y="12015508"/>
                  <a:pt x="2955534" y="12011810"/>
                  <a:pt x="2951418" y="12009485"/>
                </a:cubicBezTo>
                <a:cubicBezTo>
                  <a:pt x="2951113" y="12009219"/>
                  <a:pt x="2950808" y="12008951"/>
                  <a:pt x="2950503" y="12008685"/>
                </a:cubicBezTo>
                <a:cubicBezTo>
                  <a:pt x="2962889" y="12005140"/>
                  <a:pt x="2968491" y="11985929"/>
                  <a:pt x="2953552" y="11980134"/>
                </a:cubicBezTo>
                <a:cubicBezTo>
                  <a:pt x="2943643" y="11976284"/>
                  <a:pt x="2933011" y="11970223"/>
                  <a:pt x="2922035" y="11971328"/>
                </a:cubicBezTo>
                <a:cubicBezTo>
                  <a:pt x="2920587" y="11971481"/>
                  <a:pt x="2919215" y="11971787"/>
                  <a:pt x="2917881" y="11972130"/>
                </a:cubicBezTo>
                <a:lnTo>
                  <a:pt x="2913384" y="11971862"/>
                </a:lnTo>
                <a:cubicBezTo>
                  <a:pt x="2905038" y="11971367"/>
                  <a:pt x="2897988" y="11979371"/>
                  <a:pt x="2898026" y="11987339"/>
                </a:cubicBezTo>
                <a:cubicBezTo>
                  <a:pt x="2898026" y="11987987"/>
                  <a:pt x="2898140" y="11988559"/>
                  <a:pt x="2898217" y="11989168"/>
                </a:cubicBezTo>
                <a:cubicBezTo>
                  <a:pt x="2897150" y="11991151"/>
                  <a:pt x="2896082" y="11993170"/>
                  <a:pt x="2895168" y="11995229"/>
                </a:cubicBezTo>
                <a:close/>
                <a:moveTo>
                  <a:pt x="2773560" y="12095823"/>
                </a:moveTo>
                <a:cubicBezTo>
                  <a:pt x="2760564" y="12081186"/>
                  <a:pt x="2734878" y="12098338"/>
                  <a:pt x="2748064" y="12113205"/>
                </a:cubicBezTo>
                <a:cubicBezTo>
                  <a:pt x="2761060" y="12127842"/>
                  <a:pt x="2786746" y="12110650"/>
                  <a:pt x="2773560" y="12095823"/>
                </a:cubicBezTo>
                <a:close/>
                <a:moveTo>
                  <a:pt x="2847035" y="12064795"/>
                </a:moveTo>
                <a:cubicBezTo>
                  <a:pt x="2833849" y="12049929"/>
                  <a:pt x="2810564" y="12070208"/>
                  <a:pt x="2823788" y="12085073"/>
                </a:cubicBezTo>
                <a:cubicBezTo>
                  <a:pt x="2836974" y="12099940"/>
                  <a:pt x="2860260" y="12079661"/>
                  <a:pt x="2847035" y="12064795"/>
                </a:cubicBezTo>
                <a:close/>
                <a:moveTo>
                  <a:pt x="2673293" y="12189403"/>
                </a:moveTo>
                <a:lnTo>
                  <a:pt x="2668758" y="12184257"/>
                </a:lnTo>
                <a:cubicBezTo>
                  <a:pt x="2663575" y="12178425"/>
                  <a:pt x="2653819" y="12179455"/>
                  <a:pt x="2648217" y="12184219"/>
                </a:cubicBezTo>
                <a:cubicBezTo>
                  <a:pt x="2648217" y="12184219"/>
                  <a:pt x="2648217" y="12184219"/>
                  <a:pt x="2648217" y="12184219"/>
                </a:cubicBezTo>
                <a:cubicBezTo>
                  <a:pt x="2648865" y="12184486"/>
                  <a:pt x="2649551" y="12184752"/>
                  <a:pt x="2650199" y="12185020"/>
                </a:cubicBezTo>
                <a:cubicBezTo>
                  <a:pt x="2654391" y="12186620"/>
                  <a:pt x="2658545" y="12188298"/>
                  <a:pt x="2662698" y="12189975"/>
                </a:cubicBezTo>
                <a:cubicBezTo>
                  <a:pt x="2667424" y="12191919"/>
                  <a:pt x="2672188" y="12193863"/>
                  <a:pt x="2676952" y="12195616"/>
                </a:cubicBezTo>
                <a:lnTo>
                  <a:pt x="2676952" y="12195616"/>
                </a:lnTo>
                <a:cubicBezTo>
                  <a:pt x="2676875" y="12195425"/>
                  <a:pt x="2676723" y="12195273"/>
                  <a:pt x="2676647" y="12195083"/>
                </a:cubicBezTo>
                <a:cubicBezTo>
                  <a:pt x="2675808" y="12193101"/>
                  <a:pt x="2674817" y="12191119"/>
                  <a:pt x="2673293" y="12189403"/>
                </a:cubicBezTo>
                <a:close/>
                <a:moveTo>
                  <a:pt x="2784078" y="12035368"/>
                </a:moveTo>
                <a:cubicBezTo>
                  <a:pt x="2777180" y="12029307"/>
                  <a:pt x="2768567" y="12031288"/>
                  <a:pt x="2762318" y="12036855"/>
                </a:cubicBezTo>
                <a:lnTo>
                  <a:pt x="2757173" y="12041390"/>
                </a:lnTo>
                <a:cubicBezTo>
                  <a:pt x="2750923" y="12046955"/>
                  <a:pt x="2752942" y="12058162"/>
                  <a:pt x="2758621" y="12063156"/>
                </a:cubicBezTo>
                <a:cubicBezTo>
                  <a:pt x="2765557" y="12069217"/>
                  <a:pt x="2774131" y="12067235"/>
                  <a:pt x="2780381" y="12061707"/>
                </a:cubicBezTo>
                <a:lnTo>
                  <a:pt x="2785526" y="12057133"/>
                </a:lnTo>
                <a:cubicBezTo>
                  <a:pt x="2791776" y="12051644"/>
                  <a:pt x="2789794" y="12040361"/>
                  <a:pt x="2784078" y="12035368"/>
                </a:cubicBezTo>
                <a:close/>
                <a:moveTo>
                  <a:pt x="2782211" y="12005254"/>
                </a:moveTo>
                <a:lnTo>
                  <a:pt x="2797607" y="11991608"/>
                </a:lnTo>
                <a:cubicBezTo>
                  <a:pt x="2803628" y="11986271"/>
                  <a:pt x="2805191" y="11976093"/>
                  <a:pt x="2799436" y="11969880"/>
                </a:cubicBezTo>
                <a:cubicBezTo>
                  <a:pt x="2793872" y="11963858"/>
                  <a:pt x="2784154" y="11962294"/>
                  <a:pt x="2777676" y="11968050"/>
                </a:cubicBezTo>
                <a:lnTo>
                  <a:pt x="2762279" y="11981697"/>
                </a:lnTo>
                <a:cubicBezTo>
                  <a:pt x="2756258" y="11987072"/>
                  <a:pt x="2754695" y="11997211"/>
                  <a:pt x="2760450" y="12003463"/>
                </a:cubicBezTo>
                <a:cubicBezTo>
                  <a:pt x="2766014" y="12009447"/>
                  <a:pt x="2775770" y="12011010"/>
                  <a:pt x="2782211" y="12005254"/>
                </a:cubicBezTo>
                <a:close/>
                <a:moveTo>
                  <a:pt x="2796616" y="11915105"/>
                </a:moveTo>
                <a:cubicBezTo>
                  <a:pt x="2783468" y="11900277"/>
                  <a:pt x="2762203" y="11922652"/>
                  <a:pt x="2775313" y="11937442"/>
                </a:cubicBezTo>
                <a:cubicBezTo>
                  <a:pt x="2788499" y="11952269"/>
                  <a:pt x="2809726" y="11929895"/>
                  <a:pt x="2796616" y="11915105"/>
                </a:cubicBezTo>
                <a:close/>
                <a:moveTo>
                  <a:pt x="2902066" y="12254814"/>
                </a:moveTo>
                <a:cubicBezTo>
                  <a:pt x="2895015" y="12252679"/>
                  <a:pt x="2887698" y="12251650"/>
                  <a:pt x="2881258" y="12256300"/>
                </a:cubicBezTo>
                <a:cubicBezTo>
                  <a:pt x="2879886" y="12257292"/>
                  <a:pt x="2879086" y="12258701"/>
                  <a:pt x="2878018" y="12259922"/>
                </a:cubicBezTo>
                <a:cubicBezTo>
                  <a:pt x="2888118" y="12262743"/>
                  <a:pt x="2898140" y="12265868"/>
                  <a:pt x="2908278" y="12268613"/>
                </a:cubicBezTo>
                <a:cubicBezTo>
                  <a:pt x="2909192" y="12268879"/>
                  <a:pt x="2910145" y="12269147"/>
                  <a:pt x="2911060" y="12269413"/>
                </a:cubicBezTo>
                <a:cubicBezTo>
                  <a:pt x="2911060" y="12269375"/>
                  <a:pt x="2911022" y="12269337"/>
                  <a:pt x="2911022" y="12269299"/>
                </a:cubicBezTo>
                <a:cubicBezTo>
                  <a:pt x="2911098" y="12263200"/>
                  <a:pt x="2908011" y="12256605"/>
                  <a:pt x="2902066" y="12254814"/>
                </a:cubicBezTo>
                <a:close/>
                <a:moveTo>
                  <a:pt x="3666090" y="12261790"/>
                </a:moveTo>
                <a:cubicBezTo>
                  <a:pt x="3658010" y="12259006"/>
                  <a:pt x="3650350" y="12263619"/>
                  <a:pt x="3647149" y="12271014"/>
                </a:cubicBezTo>
                <a:lnTo>
                  <a:pt x="3644519" y="12277113"/>
                </a:lnTo>
                <a:cubicBezTo>
                  <a:pt x="3641318" y="12284470"/>
                  <a:pt x="3646577" y="12293580"/>
                  <a:pt x="3653742" y="12296058"/>
                </a:cubicBezTo>
                <a:cubicBezTo>
                  <a:pt x="3661821" y="12298840"/>
                  <a:pt x="3669481" y="12294228"/>
                  <a:pt x="3672683" y="12286833"/>
                </a:cubicBezTo>
                <a:lnTo>
                  <a:pt x="3675312" y="12280772"/>
                </a:lnTo>
                <a:cubicBezTo>
                  <a:pt x="3678514" y="12273339"/>
                  <a:pt x="3673292" y="12264305"/>
                  <a:pt x="3666090" y="12261790"/>
                </a:cubicBezTo>
                <a:close/>
                <a:moveTo>
                  <a:pt x="3324741" y="12260265"/>
                </a:moveTo>
                <a:cubicBezTo>
                  <a:pt x="3331143" y="12256644"/>
                  <a:pt x="3335107" y="12246542"/>
                  <a:pt x="3330419" y="12239947"/>
                </a:cubicBezTo>
                <a:lnTo>
                  <a:pt x="3324931" y="12232363"/>
                </a:lnTo>
                <a:cubicBezTo>
                  <a:pt x="3320244" y="12225844"/>
                  <a:pt x="3312203" y="12222452"/>
                  <a:pt x="3304657" y="12226721"/>
                </a:cubicBezTo>
                <a:cubicBezTo>
                  <a:pt x="3298254" y="12230342"/>
                  <a:pt x="3294291" y="12240443"/>
                  <a:pt x="3299017" y="12247000"/>
                </a:cubicBezTo>
                <a:lnTo>
                  <a:pt x="3304466" y="12254585"/>
                </a:lnTo>
                <a:cubicBezTo>
                  <a:pt x="3309154" y="12261104"/>
                  <a:pt x="3317195" y="12264496"/>
                  <a:pt x="3324741" y="12260265"/>
                </a:cubicBezTo>
                <a:close/>
                <a:moveTo>
                  <a:pt x="3604199" y="12372142"/>
                </a:moveTo>
                <a:cubicBezTo>
                  <a:pt x="3613155" y="12372676"/>
                  <a:pt x="3622111" y="12373247"/>
                  <a:pt x="3631105" y="12373742"/>
                </a:cubicBezTo>
                <a:lnTo>
                  <a:pt x="3631105" y="12373742"/>
                </a:lnTo>
                <a:cubicBezTo>
                  <a:pt x="3627370" y="12364442"/>
                  <a:pt x="3611516" y="12362003"/>
                  <a:pt x="3604199" y="12372142"/>
                </a:cubicBezTo>
                <a:close/>
                <a:moveTo>
                  <a:pt x="3505152" y="12332689"/>
                </a:moveTo>
                <a:cubicBezTo>
                  <a:pt x="3497530" y="12350223"/>
                  <a:pt x="3526075" y="12358838"/>
                  <a:pt x="3533620" y="12341418"/>
                </a:cubicBezTo>
                <a:cubicBezTo>
                  <a:pt x="3541204" y="12323846"/>
                  <a:pt x="3512698" y="12315269"/>
                  <a:pt x="3505152" y="12332689"/>
                </a:cubicBezTo>
                <a:close/>
                <a:moveTo>
                  <a:pt x="3670472" y="12360821"/>
                </a:moveTo>
                <a:cubicBezTo>
                  <a:pt x="3669329" y="12357923"/>
                  <a:pt x="3668186" y="12355026"/>
                  <a:pt x="3667042" y="12352091"/>
                </a:cubicBezTo>
                <a:cubicBezTo>
                  <a:pt x="3664184" y="12344849"/>
                  <a:pt x="3653094" y="12342371"/>
                  <a:pt x="3646806" y="12346222"/>
                </a:cubicBezTo>
                <a:cubicBezTo>
                  <a:pt x="3639184" y="12350871"/>
                  <a:pt x="3637850" y="12358648"/>
                  <a:pt x="3640899" y="12366424"/>
                </a:cubicBezTo>
                <a:lnTo>
                  <a:pt x="3644024" y="12374352"/>
                </a:lnTo>
                <a:lnTo>
                  <a:pt x="3644062" y="12374467"/>
                </a:lnTo>
                <a:cubicBezTo>
                  <a:pt x="3644367" y="12374467"/>
                  <a:pt x="3644710" y="12374505"/>
                  <a:pt x="3645015" y="12374505"/>
                </a:cubicBezTo>
                <a:cubicBezTo>
                  <a:pt x="3653094" y="12374924"/>
                  <a:pt x="3661174" y="12375534"/>
                  <a:pt x="3669253" y="12375915"/>
                </a:cubicBezTo>
                <a:lnTo>
                  <a:pt x="3669634" y="12375954"/>
                </a:lnTo>
                <a:cubicBezTo>
                  <a:pt x="3669634" y="12375954"/>
                  <a:pt x="3669634" y="12375954"/>
                  <a:pt x="3669634" y="12375954"/>
                </a:cubicBezTo>
                <a:cubicBezTo>
                  <a:pt x="3669710" y="12375839"/>
                  <a:pt x="3669672" y="12375686"/>
                  <a:pt x="3669748" y="12375572"/>
                </a:cubicBezTo>
                <a:cubicBezTo>
                  <a:pt x="3672340" y="12371303"/>
                  <a:pt x="3672530" y="12366119"/>
                  <a:pt x="3670472" y="12360821"/>
                </a:cubicBezTo>
                <a:close/>
                <a:moveTo>
                  <a:pt x="3690747" y="12337111"/>
                </a:moveTo>
                <a:cubicBezTo>
                  <a:pt x="3683239" y="12354455"/>
                  <a:pt x="3708734" y="12369893"/>
                  <a:pt x="3716318" y="12352321"/>
                </a:cubicBezTo>
                <a:cubicBezTo>
                  <a:pt x="3723864" y="12334976"/>
                  <a:pt x="3698369" y="12319538"/>
                  <a:pt x="3690747" y="12337111"/>
                </a:cubicBezTo>
                <a:close/>
                <a:moveTo>
                  <a:pt x="3586669" y="12277913"/>
                </a:moveTo>
                <a:cubicBezTo>
                  <a:pt x="3578399" y="12275246"/>
                  <a:pt x="3571158" y="12280124"/>
                  <a:pt x="3567919" y="12287519"/>
                </a:cubicBezTo>
                <a:lnTo>
                  <a:pt x="3565289" y="12293618"/>
                </a:lnTo>
                <a:cubicBezTo>
                  <a:pt x="3562088" y="12300975"/>
                  <a:pt x="3567766" y="12310086"/>
                  <a:pt x="3574893" y="12312373"/>
                </a:cubicBezTo>
                <a:cubicBezTo>
                  <a:pt x="3583163" y="12315003"/>
                  <a:pt x="3590404" y="12310161"/>
                  <a:pt x="3593643" y="12302766"/>
                </a:cubicBezTo>
                <a:lnTo>
                  <a:pt x="3596273" y="12296667"/>
                </a:lnTo>
                <a:cubicBezTo>
                  <a:pt x="3599474" y="12289272"/>
                  <a:pt x="3593795" y="12280201"/>
                  <a:pt x="3586669" y="12277913"/>
                </a:cubicBezTo>
                <a:close/>
                <a:moveTo>
                  <a:pt x="3843376" y="12381328"/>
                </a:moveTo>
                <a:cubicBezTo>
                  <a:pt x="3843300" y="12381366"/>
                  <a:pt x="3843223" y="12381366"/>
                  <a:pt x="3843186" y="12381442"/>
                </a:cubicBezTo>
                <a:cubicBezTo>
                  <a:pt x="3843186" y="12381442"/>
                  <a:pt x="3843186" y="12381442"/>
                  <a:pt x="3843186" y="12381442"/>
                </a:cubicBezTo>
                <a:cubicBezTo>
                  <a:pt x="3850655" y="12381594"/>
                  <a:pt x="3858125" y="12381710"/>
                  <a:pt x="3865594" y="12381862"/>
                </a:cubicBezTo>
                <a:cubicBezTo>
                  <a:pt x="3865594" y="12381862"/>
                  <a:pt x="3865594" y="12381862"/>
                  <a:pt x="3865594" y="12381862"/>
                </a:cubicBezTo>
                <a:cubicBezTo>
                  <a:pt x="3865556" y="12381824"/>
                  <a:pt x="3865479" y="12381824"/>
                  <a:pt x="3865403" y="12381747"/>
                </a:cubicBezTo>
                <a:cubicBezTo>
                  <a:pt x="3859916" y="12376373"/>
                  <a:pt x="3849740" y="12375191"/>
                  <a:pt x="3843376" y="12381328"/>
                </a:cubicBezTo>
                <a:close/>
                <a:moveTo>
                  <a:pt x="3322378" y="12302232"/>
                </a:moveTo>
                <a:cubicBezTo>
                  <a:pt x="3314604" y="12301052"/>
                  <a:pt x="3306219" y="12305701"/>
                  <a:pt x="3304886" y="12313935"/>
                </a:cubicBezTo>
                <a:lnTo>
                  <a:pt x="3303819" y="12320454"/>
                </a:lnTo>
                <a:cubicBezTo>
                  <a:pt x="3302561" y="12328115"/>
                  <a:pt x="3307401" y="12336729"/>
                  <a:pt x="3315518" y="12337950"/>
                </a:cubicBezTo>
                <a:cubicBezTo>
                  <a:pt x="3323254" y="12339131"/>
                  <a:pt x="3331677" y="12334442"/>
                  <a:pt x="3333011" y="12326209"/>
                </a:cubicBezTo>
                <a:lnTo>
                  <a:pt x="3334078" y="12319691"/>
                </a:lnTo>
                <a:cubicBezTo>
                  <a:pt x="3335335" y="12312068"/>
                  <a:pt x="3330495" y="12303491"/>
                  <a:pt x="3322378" y="12302232"/>
                </a:cubicBezTo>
                <a:close/>
                <a:moveTo>
                  <a:pt x="4482819" y="12279019"/>
                </a:moveTo>
                <a:cubicBezTo>
                  <a:pt x="4489146" y="12283860"/>
                  <a:pt x="4499130" y="12283821"/>
                  <a:pt x="4504275" y="12277075"/>
                </a:cubicBezTo>
                <a:cubicBezTo>
                  <a:pt x="4509115" y="12270709"/>
                  <a:pt x="4509115" y="12260799"/>
                  <a:pt x="4502331" y="12255614"/>
                </a:cubicBezTo>
                <a:lnTo>
                  <a:pt x="4496958" y="12251497"/>
                </a:lnTo>
                <a:cubicBezTo>
                  <a:pt x="4490632" y="12246657"/>
                  <a:pt x="4480647" y="12246694"/>
                  <a:pt x="4475502" y="12253441"/>
                </a:cubicBezTo>
                <a:cubicBezTo>
                  <a:pt x="4470662" y="12259808"/>
                  <a:pt x="4470662" y="12269718"/>
                  <a:pt x="4477446" y="12274902"/>
                </a:cubicBezTo>
                <a:lnTo>
                  <a:pt x="4482819" y="12279019"/>
                </a:lnTo>
                <a:close/>
                <a:moveTo>
                  <a:pt x="4453551" y="12371494"/>
                </a:moveTo>
                <a:lnTo>
                  <a:pt x="4449435" y="12376868"/>
                </a:lnTo>
                <a:cubicBezTo>
                  <a:pt x="4449054" y="12377325"/>
                  <a:pt x="4448902" y="12377898"/>
                  <a:pt x="4448559" y="12378393"/>
                </a:cubicBezTo>
                <a:cubicBezTo>
                  <a:pt x="4449969" y="12378355"/>
                  <a:pt x="4451379" y="12378355"/>
                  <a:pt x="4452789" y="12378316"/>
                </a:cubicBezTo>
                <a:cubicBezTo>
                  <a:pt x="4461440" y="12378164"/>
                  <a:pt x="4470052" y="12378050"/>
                  <a:pt x="4478703" y="12377898"/>
                </a:cubicBezTo>
                <a:cubicBezTo>
                  <a:pt x="4478094" y="12375611"/>
                  <a:pt x="4477065" y="12373361"/>
                  <a:pt x="4475083" y="12371417"/>
                </a:cubicBezTo>
                <a:cubicBezTo>
                  <a:pt x="4469862" y="12366157"/>
                  <a:pt x="4458581" y="12364899"/>
                  <a:pt x="4453551" y="12371494"/>
                </a:cubicBezTo>
                <a:close/>
                <a:moveTo>
                  <a:pt x="4396348" y="12262170"/>
                </a:moveTo>
                <a:cubicBezTo>
                  <a:pt x="4399587" y="12257596"/>
                  <a:pt x="4400426" y="12251040"/>
                  <a:pt x="4398025" y="12245894"/>
                </a:cubicBezTo>
                <a:cubicBezTo>
                  <a:pt x="4398863" y="12240443"/>
                  <a:pt x="4396920" y="12234459"/>
                  <a:pt x="4392461" y="12231295"/>
                </a:cubicBezTo>
                <a:cubicBezTo>
                  <a:pt x="4390365" y="12229770"/>
                  <a:pt x="4388117" y="12229008"/>
                  <a:pt x="4385830" y="12228589"/>
                </a:cubicBezTo>
                <a:cubicBezTo>
                  <a:pt x="4383238" y="12223252"/>
                  <a:pt x="4378170" y="12219517"/>
                  <a:pt x="4371654" y="12219821"/>
                </a:cubicBezTo>
                <a:cubicBezTo>
                  <a:pt x="4363993" y="12220165"/>
                  <a:pt x="4356028" y="12227521"/>
                  <a:pt x="4357095" y="12235716"/>
                </a:cubicBezTo>
                <a:lnTo>
                  <a:pt x="4358353" y="12245207"/>
                </a:lnTo>
                <a:cubicBezTo>
                  <a:pt x="4358467" y="12245971"/>
                  <a:pt x="4359001" y="12246466"/>
                  <a:pt x="4359153" y="12247190"/>
                </a:cubicBezTo>
                <a:cubicBezTo>
                  <a:pt x="4355876" y="12252984"/>
                  <a:pt x="4355800" y="12260456"/>
                  <a:pt x="4362659" y="12265678"/>
                </a:cubicBezTo>
                <a:lnTo>
                  <a:pt x="4365975" y="12268231"/>
                </a:lnTo>
                <a:cubicBezTo>
                  <a:pt x="4372568" y="12273263"/>
                  <a:pt x="4379618" y="12271738"/>
                  <a:pt x="4384572" y="12267583"/>
                </a:cubicBezTo>
                <a:cubicBezTo>
                  <a:pt x="4389107" y="12267698"/>
                  <a:pt x="4393490" y="12266173"/>
                  <a:pt x="4396348" y="12262170"/>
                </a:cubicBezTo>
                <a:close/>
                <a:moveTo>
                  <a:pt x="4423901" y="12325333"/>
                </a:moveTo>
                <a:cubicBezTo>
                  <a:pt x="4422339" y="12324151"/>
                  <a:pt x="4420548" y="12323426"/>
                  <a:pt x="4418681" y="12323046"/>
                </a:cubicBezTo>
                <a:cubicBezTo>
                  <a:pt x="4421234" y="12324532"/>
                  <a:pt x="4424092" y="12325523"/>
                  <a:pt x="4427293" y="12325219"/>
                </a:cubicBezTo>
                <a:cubicBezTo>
                  <a:pt x="4435297" y="12324417"/>
                  <a:pt x="4442042" y="12316756"/>
                  <a:pt x="4440975" y="12308561"/>
                </a:cubicBezTo>
                <a:lnTo>
                  <a:pt x="4439717" y="12299069"/>
                </a:lnTo>
                <a:cubicBezTo>
                  <a:pt x="4438612" y="12290911"/>
                  <a:pt x="4431448" y="12284584"/>
                  <a:pt x="4423064" y="12285423"/>
                </a:cubicBezTo>
                <a:cubicBezTo>
                  <a:pt x="4415060" y="12286223"/>
                  <a:pt x="4408315" y="12293885"/>
                  <a:pt x="4409382" y="12302080"/>
                </a:cubicBezTo>
                <a:lnTo>
                  <a:pt x="4410220" y="12308331"/>
                </a:lnTo>
                <a:cubicBezTo>
                  <a:pt x="4406257" y="12298802"/>
                  <a:pt x="4394290" y="12293009"/>
                  <a:pt x="4386478" y="12303223"/>
                </a:cubicBezTo>
                <a:cubicBezTo>
                  <a:pt x="4379695" y="12312068"/>
                  <a:pt x="4384001" y="12322969"/>
                  <a:pt x="4391127" y="12327620"/>
                </a:cubicBezTo>
                <a:cubicBezTo>
                  <a:pt x="4387507" y="12327467"/>
                  <a:pt x="4383811" y="12328992"/>
                  <a:pt x="4380762" y="12332994"/>
                </a:cubicBezTo>
                <a:cubicBezTo>
                  <a:pt x="4368986" y="12348393"/>
                  <a:pt x="4390632" y="12369893"/>
                  <a:pt x="4402522" y="12354340"/>
                </a:cubicBezTo>
                <a:cubicBezTo>
                  <a:pt x="4403894" y="12352549"/>
                  <a:pt x="4404542" y="12350605"/>
                  <a:pt x="4405076" y="12348737"/>
                </a:cubicBezTo>
                <a:cubicBezTo>
                  <a:pt x="4405685" y="12349385"/>
                  <a:pt x="4406143" y="12350148"/>
                  <a:pt x="4406867" y="12350682"/>
                </a:cubicBezTo>
                <a:lnTo>
                  <a:pt x="4417614" y="12358914"/>
                </a:lnTo>
                <a:cubicBezTo>
                  <a:pt x="4424168" y="12363908"/>
                  <a:pt x="4434344" y="12361316"/>
                  <a:pt x="4438764" y="12354797"/>
                </a:cubicBezTo>
                <a:cubicBezTo>
                  <a:pt x="4443605" y="12347631"/>
                  <a:pt x="4441204" y="12338674"/>
                  <a:pt x="4434649" y="12333642"/>
                </a:cubicBezTo>
                <a:lnTo>
                  <a:pt x="4423901" y="12325333"/>
                </a:lnTo>
                <a:close/>
                <a:moveTo>
                  <a:pt x="4530342" y="12324265"/>
                </a:moveTo>
                <a:cubicBezTo>
                  <a:pt x="4528932" y="12324342"/>
                  <a:pt x="4527560" y="12324723"/>
                  <a:pt x="4526188" y="12325219"/>
                </a:cubicBezTo>
                <a:cubicBezTo>
                  <a:pt x="4525807" y="12324876"/>
                  <a:pt x="4525502" y="12324494"/>
                  <a:pt x="4525083" y="12324228"/>
                </a:cubicBezTo>
                <a:lnTo>
                  <a:pt x="4519710" y="12320111"/>
                </a:lnTo>
                <a:cubicBezTo>
                  <a:pt x="4513345" y="12315269"/>
                  <a:pt x="4502827" y="12316985"/>
                  <a:pt x="4498482" y="12323732"/>
                </a:cubicBezTo>
                <a:cubicBezTo>
                  <a:pt x="4493871" y="12330898"/>
                  <a:pt x="4495319" y="12339779"/>
                  <a:pt x="4502103" y="12344963"/>
                </a:cubicBezTo>
                <a:lnTo>
                  <a:pt x="4507476" y="12349080"/>
                </a:lnTo>
                <a:cubicBezTo>
                  <a:pt x="4510335" y="12351253"/>
                  <a:pt x="4514031" y="12352053"/>
                  <a:pt x="4517613" y="12351710"/>
                </a:cubicBezTo>
                <a:cubicBezTo>
                  <a:pt x="4519367" y="12358952"/>
                  <a:pt x="4525236" y="12364633"/>
                  <a:pt x="4533238" y="12364213"/>
                </a:cubicBezTo>
                <a:cubicBezTo>
                  <a:pt x="4540975" y="12363794"/>
                  <a:pt x="4548711" y="12356399"/>
                  <a:pt x="4547644" y="12348204"/>
                </a:cubicBezTo>
                <a:lnTo>
                  <a:pt x="4546386" y="12338711"/>
                </a:lnTo>
                <a:cubicBezTo>
                  <a:pt x="4545281" y="12330516"/>
                  <a:pt x="4539031" y="12323808"/>
                  <a:pt x="4530342" y="12324265"/>
                </a:cubicBezTo>
                <a:close/>
                <a:moveTo>
                  <a:pt x="4646234" y="12365776"/>
                </a:moveTo>
                <a:cubicBezTo>
                  <a:pt x="4639907" y="12360935"/>
                  <a:pt x="4629161" y="12363260"/>
                  <a:pt x="4625083" y="12369969"/>
                </a:cubicBezTo>
                <a:cubicBezTo>
                  <a:pt x="4623978" y="12371799"/>
                  <a:pt x="4623292" y="12373704"/>
                  <a:pt x="4622910" y="12375572"/>
                </a:cubicBezTo>
                <a:lnTo>
                  <a:pt x="4638383" y="12375306"/>
                </a:lnTo>
                <a:cubicBezTo>
                  <a:pt x="4644252" y="12375229"/>
                  <a:pt x="4650159" y="12375115"/>
                  <a:pt x="4656028" y="12375038"/>
                </a:cubicBezTo>
                <a:cubicBezTo>
                  <a:pt x="4656028" y="12375038"/>
                  <a:pt x="4656028" y="12375038"/>
                  <a:pt x="4656028" y="12375038"/>
                </a:cubicBezTo>
                <a:cubicBezTo>
                  <a:pt x="4654923" y="12373171"/>
                  <a:pt x="4653513" y="12371380"/>
                  <a:pt x="4651607" y="12369930"/>
                </a:cubicBezTo>
                <a:lnTo>
                  <a:pt x="4646234" y="12365776"/>
                </a:lnTo>
                <a:close/>
                <a:moveTo>
                  <a:pt x="4359534" y="12366843"/>
                </a:moveTo>
                <a:cubicBezTo>
                  <a:pt x="4356752" y="12364708"/>
                  <a:pt x="4353437" y="12363679"/>
                  <a:pt x="4350159" y="12363451"/>
                </a:cubicBezTo>
                <a:cubicBezTo>
                  <a:pt x="4350159" y="12344735"/>
                  <a:pt x="4320738" y="12347593"/>
                  <a:pt x="4319900" y="12366691"/>
                </a:cubicBezTo>
                <a:cubicBezTo>
                  <a:pt x="4319786" y="12368978"/>
                  <a:pt x="4320205" y="12370884"/>
                  <a:pt x="4320853" y="12372599"/>
                </a:cubicBezTo>
                <a:lnTo>
                  <a:pt x="4319710" y="12371722"/>
                </a:lnTo>
                <a:cubicBezTo>
                  <a:pt x="4315556" y="12368559"/>
                  <a:pt x="4309878" y="12367758"/>
                  <a:pt x="4304961" y="12369321"/>
                </a:cubicBezTo>
                <a:cubicBezTo>
                  <a:pt x="4306905" y="12356856"/>
                  <a:pt x="4290784" y="12346259"/>
                  <a:pt x="4280266" y="12355560"/>
                </a:cubicBezTo>
                <a:cubicBezTo>
                  <a:pt x="4272263" y="12353235"/>
                  <a:pt x="4261669" y="12357733"/>
                  <a:pt x="4259420" y="12367796"/>
                </a:cubicBezTo>
                <a:cubicBezTo>
                  <a:pt x="4257438" y="12361583"/>
                  <a:pt x="4254161" y="12355904"/>
                  <a:pt x="4249016" y="12351710"/>
                </a:cubicBezTo>
                <a:cubicBezTo>
                  <a:pt x="4242842" y="12346679"/>
                  <a:pt x="4232248" y="12347975"/>
                  <a:pt x="4227675" y="12354608"/>
                </a:cubicBezTo>
                <a:cubicBezTo>
                  <a:pt x="4222834" y="12361583"/>
                  <a:pt x="4223940" y="12370578"/>
                  <a:pt x="4230571" y="12375954"/>
                </a:cubicBezTo>
                <a:cubicBezTo>
                  <a:pt x="4230762" y="12376106"/>
                  <a:pt x="4230876" y="12376220"/>
                  <a:pt x="4230990" y="12376334"/>
                </a:cubicBezTo>
                <a:cubicBezTo>
                  <a:pt x="4231029" y="12376411"/>
                  <a:pt x="4231066" y="12376449"/>
                  <a:pt x="4231105" y="12376487"/>
                </a:cubicBezTo>
                <a:cubicBezTo>
                  <a:pt x="4231105" y="12376563"/>
                  <a:pt x="4231105" y="12376525"/>
                  <a:pt x="4231143" y="12376677"/>
                </a:cubicBezTo>
                <a:cubicBezTo>
                  <a:pt x="4231295" y="12377668"/>
                  <a:pt x="4231333" y="12378660"/>
                  <a:pt x="4231333" y="12379689"/>
                </a:cubicBezTo>
                <a:cubicBezTo>
                  <a:pt x="4231333" y="12380489"/>
                  <a:pt x="4231829" y="12381062"/>
                  <a:pt x="4231981" y="12381785"/>
                </a:cubicBezTo>
                <a:lnTo>
                  <a:pt x="4231981" y="12381785"/>
                </a:lnTo>
                <a:cubicBezTo>
                  <a:pt x="4235449" y="12381747"/>
                  <a:pt x="4238955" y="12381671"/>
                  <a:pt x="4242423" y="12381633"/>
                </a:cubicBezTo>
                <a:cubicBezTo>
                  <a:pt x="4248292" y="12381557"/>
                  <a:pt x="4254123" y="12381480"/>
                  <a:pt x="4259992" y="12381405"/>
                </a:cubicBezTo>
                <a:cubicBezTo>
                  <a:pt x="4260259" y="12380489"/>
                  <a:pt x="4260944" y="12379766"/>
                  <a:pt x="4261059" y="12378775"/>
                </a:cubicBezTo>
                <a:cubicBezTo>
                  <a:pt x="4261859" y="12379918"/>
                  <a:pt x="4263002" y="12380566"/>
                  <a:pt x="4264069" y="12381328"/>
                </a:cubicBezTo>
                <a:cubicBezTo>
                  <a:pt x="4269900" y="12381251"/>
                  <a:pt x="4275769" y="12381176"/>
                  <a:pt x="4281562" y="12381099"/>
                </a:cubicBezTo>
                <a:cubicBezTo>
                  <a:pt x="4282210" y="12380680"/>
                  <a:pt x="4282972" y="12380489"/>
                  <a:pt x="4283582" y="12379955"/>
                </a:cubicBezTo>
                <a:cubicBezTo>
                  <a:pt x="4284420" y="12380375"/>
                  <a:pt x="4285258" y="12380718"/>
                  <a:pt x="4286135" y="12381023"/>
                </a:cubicBezTo>
                <a:lnTo>
                  <a:pt x="4286135" y="12381023"/>
                </a:lnTo>
                <a:cubicBezTo>
                  <a:pt x="4287011" y="12381023"/>
                  <a:pt x="4287926" y="12380985"/>
                  <a:pt x="4288803" y="12380985"/>
                </a:cubicBezTo>
                <a:cubicBezTo>
                  <a:pt x="4314184" y="12380603"/>
                  <a:pt x="4339489" y="12380185"/>
                  <a:pt x="4364793" y="12379766"/>
                </a:cubicBezTo>
                <a:lnTo>
                  <a:pt x="4373864" y="12379612"/>
                </a:lnTo>
                <a:cubicBezTo>
                  <a:pt x="4373864" y="12379612"/>
                  <a:pt x="4373864" y="12379612"/>
                  <a:pt x="4373864" y="12379612"/>
                </a:cubicBezTo>
                <a:cubicBezTo>
                  <a:pt x="4373025" y="12377859"/>
                  <a:pt x="4371844" y="12376297"/>
                  <a:pt x="4370281" y="12375077"/>
                </a:cubicBezTo>
                <a:lnTo>
                  <a:pt x="4359534" y="12366843"/>
                </a:lnTo>
                <a:close/>
                <a:moveTo>
                  <a:pt x="4467995" y="12311000"/>
                </a:moveTo>
                <a:cubicBezTo>
                  <a:pt x="4456066" y="12326590"/>
                  <a:pt x="4481257" y="12343744"/>
                  <a:pt x="4493147" y="12328229"/>
                </a:cubicBezTo>
                <a:cubicBezTo>
                  <a:pt x="4505075" y="12312639"/>
                  <a:pt x="4479885" y="12295485"/>
                  <a:pt x="4467995" y="12311000"/>
                </a:cubicBezTo>
                <a:close/>
                <a:moveTo>
                  <a:pt x="4572949" y="12226339"/>
                </a:moveTo>
                <a:cubicBezTo>
                  <a:pt x="4561021" y="12241929"/>
                  <a:pt x="4585030" y="12260684"/>
                  <a:pt x="4596958" y="12245132"/>
                </a:cubicBezTo>
                <a:cubicBezTo>
                  <a:pt x="4608886" y="12229503"/>
                  <a:pt x="4584877" y="12210711"/>
                  <a:pt x="4572949" y="12226339"/>
                </a:cubicBezTo>
                <a:close/>
                <a:moveTo>
                  <a:pt x="4540289" y="12244255"/>
                </a:moveTo>
                <a:cubicBezTo>
                  <a:pt x="4552179" y="12228703"/>
                  <a:pt x="4526417" y="12212426"/>
                  <a:pt x="4514565" y="12227903"/>
                </a:cubicBezTo>
                <a:cubicBezTo>
                  <a:pt x="4502637" y="12243454"/>
                  <a:pt x="4528399" y="12259769"/>
                  <a:pt x="4540289" y="12244255"/>
                </a:cubicBezTo>
                <a:close/>
                <a:moveTo>
                  <a:pt x="4603284" y="12357886"/>
                </a:moveTo>
                <a:cubicBezTo>
                  <a:pt x="4604427" y="12357085"/>
                  <a:pt x="4605609" y="12356361"/>
                  <a:pt x="4606524" y="12355179"/>
                </a:cubicBezTo>
                <a:lnTo>
                  <a:pt x="4610639" y="12349804"/>
                </a:lnTo>
                <a:cubicBezTo>
                  <a:pt x="4611478" y="12348699"/>
                  <a:pt x="4611973" y="12347365"/>
                  <a:pt x="4612507" y="12346069"/>
                </a:cubicBezTo>
                <a:cubicBezTo>
                  <a:pt x="4614946" y="12345344"/>
                  <a:pt x="4617233" y="12344049"/>
                  <a:pt x="4618985" y="12341952"/>
                </a:cubicBezTo>
                <a:cubicBezTo>
                  <a:pt x="4620167" y="12340541"/>
                  <a:pt x="4621082" y="12338902"/>
                  <a:pt x="4621729" y="12337188"/>
                </a:cubicBezTo>
                <a:cubicBezTo>
                  <a:pt x="4622873" y="12336310"/>
                  <a:pt x="4623978" y="12335319"/>
                  <a:pt x="4624968" y="12334023"/>
                </a:cubicBezTo>
                <a:cubicBezTo>
                  <a:pt x="4628437" y="12329525"/>
                  <a:pt x="4628475" y="12325065"/>
                  <a:pt x="4626760" y="12321330"/>
                </a:cubicBezTo>
                <a:cubicBezTo>
                  <a:pt x="4627369" y="12322589"/>
                  <a:pt x="4627903" y="12323846"/>
                  <a:pt x="4628894" y="12324876"/>
                </a:cubicBezTo>
                <a:cubicBezTo>
                  <a:pt x="4634763" y="12330821"/>
                  <a:pt x="4643719" y="12331432"/>
                  <a:pt x="4650159" y="12325981"/>
                </a:cubicBezTo>
                <a:cubicBezTo>
                  <a:pt x="4650350" y="12325828"/>
                  <a:pt x="4650464" y="12325713"/>
                  <a:pt x="4650579" y="12325599"/>
                </a:cubicBezTo>
                <a:cubicBezTo>
                  <a:pt x="4650655" y="12325561"/>
                  <a:pt x="4650693" y="12325561"/>
                  <a:pt x="4650769" y="12325523"/>
                </a:cubicBezTo>
                <a:cubicBezTo>
                  <a:pt x="4650883" y="12325523"/>
                  <a:pt x="4650845" y="12325523"/>
                  <a:pt x="4650960" y="12325523"/>
                </a:cubicBezTo>
                <a:cubicBezTo>
                  <a:pt x="4651950" y="12325561"/>
                  <a:pt x="4652941" y="12325676"/>
                  <a:pt x="4653894" y="12325867"/>
                </a:cubicBezTo>
                <a:cubicBezTo>
                  <a:pt x="4655761" y="12326171"/>
                  <a:pt x="4657590" y="12325867"/>
                  <a:pt x="4659305" y="12325219"/>
                </a:cubicBezTo>
                <a:cubicBezTo>
                  <a:pt x="4659305" y="12325219"/>
                  <a:pt x="4659268" y="12325219"/>
                  <a:pt x="4659268" y="12325256"/>
                </a:cubicBezTo>
                <a:cubicBezTo>
                  <a:pt x="4654085" y="12331050"/>
                  <a:pt x="4654008" y="12341762"/>
                  <a:pt x="4660563" y="12346754"/>
                </a:cubicBezTo>
                <a:lnTo>
                  <a:pt x="4663269" y="12348813"/>
                </a:lnTo>
                <a:lnTo>
                  <a:pt x="4663993" y="12354760"/>
                </a:lnTo>
                <a:cubicBezTo>
                  <a:pt x="4664984" y="12362803"/>
                  <a:pt x="4670052" y="12369855"/>
                  <a:pt x="4678932" y="12369930"/>
                </a:cubicBezTo>
                <a:cubicBezTo>
                  <a:pt x="4686249" y="12369969"/>
                  <a:pt x="4695091" y="12363108"/>
                  <a:pt x="4694100" y="12354951"/>
                </a:cubicBezTo>
                <a:lnTo>
                  <a:pt x="4693299" y="12348318"/>
                </a:lnTo>
                <a:cubicBezTo>
                  <a:pt x="4692957" y="12345649"/>
                  <a:pt x="4692042" y="12343248"/>
                  <a:pt x="4690822" y="12341037"/>
                </a:cubicBezTo>
                <a:cubicBezTo>
                  <a:pt x="4691394" y="12336196"/>
                  <a:pt x="4690136" y="12331089"/>
                  <a:pt x="4686135" y="12328038"/>
                </a:cubicBezTo>
                <a:lnTo>
                  <a:pt x="4680761" y="12323922"/>
                </a:lnTo>
                <a:cubicBezTo>
                  <a:pt x="4676112" y="12320377"/>
                  <a:pt x="4670128" y="12319386"/>
                  <a:pt x="4664946" y="12321407"/>
                </a:cubicBezTo>
                <a:cubicBezTo>
                  <a:pt x="4667576" y="12318586"/>
                  <a:pt x="4669367" y="12314926"/>
                  <a:pt x="4669519" y="12311382"/>
                </a:cubicBezTo>
                <a:cubicBezTo>
                  <a:pt x="4669862" y="12302500"/>
                  <a:pt x="4663154" y="12297010"/>
                  <a:pt x="4655075" y="12295715"/>
                </a:cubicBezTo>
                <a:cubicBezTo>
                  <a:pt x="4645853" y="12294266"/>
                  <a:pt x="4637011" y="12297620"/>
                  <a:pt x="4629961" y="12303529"/>
                </a:cubicBezTo>
                <a:cubicBezTo>
                  <a:pt x="4625578" y="12307226"/>
                  <a:pt x="4624092" y="12313821"/>
                  <a:pt x="4625769" y="12319348"/>
                </a:cubicBezTo>
                <a:cubicBezTo>
                  <a:pt x="4622682" y="12314850"/>
                  <a:pt x="4616737" y="12312029"/>
                  <a:pt x="4610753" y="12312296"/>
                </a:cubicBezTo>
                <a:lnTo>
                  <a:pt x="4603360" y="12306502"/>
                </a:lnTo>
                <a:cubicBezTo>
                  <a:pt x="4600426" y="12304177"/>
                  <a:pt x="4596844" y="12303186"/>
                  <a:pt x="4593299" y="12303262"/>
                </a:cubicBezTo>
                <a:cubicBezTo>
                  <a:pt x="4591737" y="12296972"/>
                  <a:pt x="4586363" y="12291979"/>
                  <a:pt x="4579656" y="12291598"/>
                </a:cubicBezTo>
                <a:lnTo>
                  <a:pt x="4570205" y="12291102"/>
                </a:lnTo>
                <a:cubicBezTo>
                  <a:pt x="4562088" y="12290645"/>
                  <a:pt x="4554809" y="12297315"/>
                  <a:pt x="4554427" y="12305396"/>
                </a:cubicBezTo>
                <a:cubicBezTo>
                  <a:pt x="4554008" y="12313555"/>
                  <a:pt x="4560563" y="12320720"/>
                  <a:pt x="4568719" y="12321177"/>
                </a:cubicBezTo>
                <a:lnTo>
                  <a:pt x="4578170" y="12321711"/>
                </a:lnTo>
                <a:cubicBezTo>
                  <a:pt x="4578589" y="12321711"/>
                  <a:pt x="4578970" y="12321559"/>
                  <a:pt x="4579351" y="12321521"/>
                </a:cubicBezTo>
                <a:cubicBezTo>
                  <a:pt x="4579999" y="12324342"/>
                  <a:pt x="4581409" y="12326895"/>
                  <a:pt x="4583620" y="12328916"/>
                </a:cubicBezTo>
                <a:cubicBezTo>
                  <a:pt x="4583353" y="12330021"/>
                  <a:pt x="4583200" y="12331127"/>
                  <a:pt x="4583238" y="12332270"/>
                </a:cubicBezTo>
                <a:cubicBezTo>
                  <a:pt x="4575197" y="12331584"/>
                  <a:pt x="4567347" y="12335967"/>
                  <a:pt x="4568566" y="12346145"/>
                </a:cubicBezTo>
                <a:cubicBezTo>
                  <a:pt x="4569900" y="12357123"/>
                  <a:pt x="4580418" y="12361812"/>
                  <a:pt x="4588688" y="12360211"/>
                </a:cubicBezTo>
                <a:cubicBezTo>
                  <a:pt x="4586021" y="12362574"/>
                  <a:pt x="4584458" y="12366233"/>
                  <a:pt x="4585068" y="12371151"/>
                </a:cubicBezTo>
                <a:cubicBezTo>
                  <a:pt x="4585296" y="12373019"/>
                  <a:pt x="4585982" y="12374543"/>
                  <a:pt x="4586669" y="12376068"/>
                </a:cubicBezTo>
                <a:cubicBezTo>
                  <a:pt x="4589908" y="12376029"/>
                  <a:pt x="4593185" y="12375954"/>
                  <a:pt x="4596462" y="12375915"/>
                </a:cubicBezTo>
                <a:cubicBezTo>
                  <a:pt x="4602560" y="12375801"/>
                  <a:pt x="4608695" y="12375725"/>
                  <a:pt x="4614793" y="12375611"/>
                </a:cubicBezTo>
                <a:lnTo>
                  <a:pt x="4614793" y="12375611"/>
                </a:lnTo>
                <a:cubicBezTo>
                  <a:pt x="4615060" y="12374200"/>
                  <a:pt x="4615365" y="12372866"/>
                  <a:pt x="4615175" y="12371189"/>
                </a:cubicBezTo>
                <a:cubicBezTo>
                  <a:pt x="4614336" y="12363831"/>
                  <a:pt x="4609077" y="12359525"/>
                  <a:pt x="4603284" y="12357886"/>
                </a:cubicBezTo>
                <a:close/>
                <a:moveTo>
                  <a:pt x="4117156" y="12261256"/>
                </a:moveTo>
                <a:cubicBezTo>
                  <a:pt x="4129046" y="12245741"/>
                  <a:pt x="4105952" y="12225844"/>
                  <a:pt x="4094024" y="12241434"/>
                </a:cubicBezTo>
                <a:cubicBezTo>
                  <a:pt x="4082134" y="12256948"/>
                  <a:pt x="4105228" y="12276846"/>
                  <a:pt x="4117156" y="12261256"/>
                </a:cubicBezTo>
                <a:close/>
                <a:moveTo>
                  <a:pt x="4050617" y="12203202"/>
                </a:moveTo>
                <a:lnTo>
                  <a:pt x="4054733" y="12197789"/>
                </a:lnTo>
                <a:cubicBezTo>
                  <a:pt x="4059725" y="12191271"/>
                  <a:pt x="4061021" y="12182580"/>
                  <a:pt x="4054619" y="12176252"/>
                </a:cubicBezTo>
                <a:cubicBezTo>
                  <a:pt x="4049359" y="12171030"/>
                  <a:pt x="4038117" y="12169773"/>
                  <a:pt x="4033086" y="12176366"/>
                </a:cubicBezTo>
                <a:lnTo>
                  <a:pt x="4028971" y="12181742"/>
                </a:lnTo>
                <a:cubicBezTo>
                  <a:pt x="4023978" y="12188259"/>
                  <a:pt x="4022682" y="12196950"/>
                  <a:pt x="4029085" y="12203278"/>
                </a:cubicBezTo>
                <a:cubicBezTo>
                  <a:pt x="4034306" y="12208539"/>
                  <a:pt x="4045587" y="12209796"/>
                  <a:pt x="4050617" y="12203202"/>
                </a:cubicBezTo>
                <a:close/>
                <a:moveTo>
                  <a:pt x="4136097" y="12287442"/>
                </a:moveTo>
                <a:lnTo>
                  <a:pt x="4129352" y="12287138"/>
                </a:lnTo>
                <a:cubicBezTo>
                  <a:pt x="4121691" y="12286795"/>
                  <a:pt x="4114755" y="12291522"/>
                  <a:pt x="4113079" y="12299107"/>
                </a:cubicBezTo>
                <a:cubicBezTo>
                  <a:pt x="4111059" y="12298535"/>
                  <a:pt x="4108963" y="12298306"/>
                  <a:pt x="4106829" y="12298611"/>
                </a:cubicBezTo>
                <a:cubicBezTo>
                  <a:pt x="4098559" y="12299870"/>
                  <a:pt x="4092918" y="12307760"/>
                  <a:pt x="4094024" y="12315956"/>
                </a:cubicBezTo>
                <a:lnTo>
                  <a:pt x="4095281" y="12325447"/>
                </a:lnTo>
                <a:cubicBezTo>
                  <a:pt x="4096348" y="12333604"/>
                  <a:pt x="4104580" y="12339475"/>
                  <a:pt x="4112621" y="12338254"/>
                </a:cubicBezTo>
                <a:cubicBezTo>
                  <a:pt x="4120891" y="12337035"/>
                  <a:pt x="4126531" y="12329106"/>
                  <a:pt x="4125426" y="12320911"/>
                </a:cubicBezTo>
                <a:cubicBezTo>
                  <a:pt x="4125274" y="12319652"/>
                  <a:pt x="4125083" y="12318395"/>
                  <a:pt x="4124930" y="12317099"/>
                </a:cubicBezTo>
                <a:cubicBezTo>
                  <a:pt x="4125350" y="12317175"/>
                  <a:pt x="4125693" y="12317442"/>
                  <a:pt x="4126112" y="12317442"/>
                </a:cubicBezTo>
                <a:lnTo>
                  <a:pt x="4132858" y="12317747"/>
                </a:lnTo>
                <a:cubicBezTo>
                  <a:pt x="4141089" y="12318090"/>
                  <a:pt x="4148711" y="12312791"/>
                  <a:pt x="4149626" y="12304253"/>
                </a:cubicBezTo>
                <a:cubicBezTo>
                  <a:pt x="4150464" y="12296439"/>
                  <a:pt x="4144367" y="12287786"/>
                  <a:pt x="4136097" y="12287442"/>
                </a:cubicBezTo>
                <a:close/>
                <a:moveTo>
                  <a:pt x="4150121" y="12214638"/>
                </a:moveTo>
                <a:lnTo>
                  <a:pt x="4149969" y="12218487"/>
                </a:lnTo>
                <a:cubicBezTo>
                  <a:pt x="4148635" y="12214904"/>
                  <a:pt x="4146196" y="12211626"/>
                  <a:pt x="4143109" y="12209910"/>
                </a:cubicBezTo>
                <a:cubicBezTo>
                  <a:pt x="4135259" y="12205527"/>
                  <a:pt x="4127179" y="12209034"/>
                  <a:pt x="4122378" y="12215743"/>
                </a:cubicBezTo>
                <a:cubicBezTo>
                  <a:pt x="4116852" y="12223443"/>
                  <a:pt x="4115975" y="12232972"/>
                  <a:pt x="4118109" y="12242006"/>
                </a:cubicBezTo>
                <a:cubicBezTo>
                  <a:pt x="4119214" y="12246619"/>
                  <a:pt x="4122949" y="12250126"/>
                  <a:pt x="4127370" y="12251954"/>
                </a:cubicBezTo>
                <a:cubicBezTo>
                  <a:pt x="4130380" y="12253175"/>
                  <a:pt x="4133658" y="12253747"/>
                  <a:pt x="4136783" y="12252756"/>
                </a:cubicBezTo>
                <a:cubicBezTo>
                  <a:pt x="4144824" y="12250201"/>
                  <a:pt x="4149511" y="12242388"/>
                  <a:pt x="4147530" y="12234077"/>
                </a:cubicBezTo>
                <a:cubicBezTo>
                  <a:pt x="4147453" y="12233620"/>
                  <a:pt x="4147416" y="12233582"/>
                  <a:pt x="4147377" y="12233315"/>
                </a:cubicBezTo>
                <a:lnTo>
                  <a:pt x="4147377" y="12233011"/>
                </a:lnTo>
                <a:cubicBezTo>
                  <a:pt x="4147377" y="12233011"/>
                  <a:pt x="4147377" y="12233011"/>
                  <a:pt x="4147377" y="12233011"/>
                </a:cubicBezTo>
                <a:cubicBezTo>
                  <a:pt x="4147835" y="12232172"/>
                  <a:pt x="4148368" y="12231371"/>
                  <a:pt x="4148978" y="12230608"/>
                </a:cubicBezTo>
                <a:cubicBezTo>
                  <a:pt x="4149931" y="12229313"/>
                  <a:pt x="4150274" y="12227789"/>
                  <a:pt x="4150578" y="12226264"/>
                </a:cubicBezTo>
                <a:cubicBezTo>
                  <a:pt x="4152256" y="12232363"/>
                  <a:pt x="4157209" y="12237508"/>
                  <a:pt x="4163879" y="12237737"/>
                </a:cubicBezTo>
                <a:cubicBezTo>
                  <a:pt x="4171920" y="12237966"/>
                  <a:pt x="4179847" y="12232210"/>
                  <a:pt x="4180228" y="12223709"/>
                </a:cubicBezTo>
                <a:lnTo>
                  <a:pt x="4180533" y="12216925"/>
                </a:lnTo>
                <a:cubicBezTo>
                  <a:pt x="4180799" y="12210940"/>
                  <a:pt x="4177484" y="12204879"/>
                  <a:pt x="4172263" y="12202135"/>
                </a:cubicBezTo>
                <a:cubicBezTo>
                  <a:pt x="4170548" y="12201219"/>
                  <a:pt x="4168605" y="12200648"/>
                  <a:pt x="4166471" y="12200610"/>
                </a:cubicBezTo>
                <a:cubicBezTo>
                  <a:pt x="4158429" y="12200343"/>
                  <a:pt x="4150464" y="12206099"/>
                  <a:pt x="4150121" y="12214638"/>
                </a:cubicBezTo>
                <a:close/>
                <a:moveTo>
                  <a:pt x="4288422" y="12187725"/>
                </a:moveTo>
                <a:cubicBezTo>
                  <a:pt x="4287583" y="12207243"/>
                  <a:pt x="4317880" y="12210330"/>
                  <a:pt x="4318757" y="12190699"/>
                </a:cubicBezTo>
                <a:cubicBezTo>
                  <a:pt x="4319595" y="12171183"/>
                  <a:pt x="4289260" y="12168095"/>
                  <a:pt x="4288422" y="12187725"/>
                </a:cubicBezTo>
                <a:close/>
                <a:moveTo>
                  <a:pt x="4188993" y="12289692"/>
                </a:moveTo>
                <a:cubicBezTo>
                  <a:pt x="4180647" y="12289845"/>
                  <a:pt x="4173711" y="12295981"/>
                  <a:pt x="4173330" y="12304519"/>
                </a:cubicBezTo>
                <a:lnTo>
                  <a:pt x="4173330" y="12304863"/>
                </a:lnTo>
                <a:cubicBezTo>
                  <a:pt x="4168185" y="12304673"/>
                  <a:pt x="4163307" y="12306960"/>
                  <a:pt x="4159763" y="12311572"/>
                </a:cubicBezTo>
                <a:lnTo>
                  <a:pt x="4155647" y="12316947"/>
                </a:lnTo>
                <a:cubicBezTo>
                  <a:pt x="4150807" y="12323312"/>
                  <a:pt x="4153627" y="12334137"/>
                  <a:pt x="4160334" y="12337988"/>
                </a:cubicBezTo>
                <a:cubicBezTo>
                  <a:pt x="4167995" y="12342410"/>
                  <a:pt x="4176150" y="12340123"/>
                  <a:pt x="4181371" y="12333299"/>
                </a:cubicBezTo>
                <a:lnTo>
                  <a:pt x="4185487" y="12327924"/>
                </a:lnTo>
                <a:cubicBezTo>
                  <a:pt x="4185792" y="12327506"/>
                  <a:pt x="4185830" y="12326972"/>
                  <a:pt x="4186059" y="12326552"/>
                </a:cubicBezTo>
                <a:cubicBezTo>
                  <a:pt x="4186669" y="12326629"/>
                  <a:pt x="4187240" y="12326972"/>
                  <a:pt x="4187888" y="12326933"/>
                </a:cubicBezTo>
                <a:cubicBezTo>
                  <a:pt x="4196234" y="12326781"/>
                  <a:pt x="4203170" y="12320644"/>
                  <a:pt x="4203551" y="12312105"/>
                </a:cubicBezTo>
                <a:lnTo>
                  <a:pt x="4203818" y="12305358"/>
                </a:lnTo>
                <a:cubicBezTo>
                  <a:pt x="4204161" y="12297354"/>
                  <a:pt x="4197149" y="12289540"/>
                  <a:pt x="4188993" y="12289692"/>
                </a:cubicBezTo>
                <a:close/>
                <a:moveTo>
                  <a:pt x="4201569" y="12168248"/>
                </a:moveTo>
                <a:cubicBezTo>
                  <a:pt x="4201532" y="12168629"/>
                  <a:pt x="4201227" y="12168934"/>
                  <a:pt x="4201227" y="12169314"/>
                </a:cubicBezTo>
                <a:lnTo>
                  <a:pt x="4200922" y="12176100"/>
                </a:lnTo>
                <a:cubicBezTo>
                  <a:pt x="4200578" y="12184295"/>
                  <a:pt x="4204504" y="12192147"/>
                  <a:pt x="4213345" y="12193710"/>
                </a:cubicBezTo>
                <a:cubicBezTo>
                  <a:pt x="4220663" y="12194968"/>
                  <a:pt x="4230609" y="12189555"/>
                  <a:pt x="4230952" y="12181284"/>
                </a:cubicBezTo>
                <a:lnTo>
                  <a:pt x="4231257" y="12174499"/>
                </a:lnTo>
                <a:cubicBezTo>
                  <a:pt x="4231600" y="12166304"/>
                  <a:pt x="4227675" y="12158413"/>
                  <a:pt x="4218833" y="12156888"/>
                </a:cubicBezTo>
                <a:cubicBezTo>
                  <a:pt x="4215823" y="12156354"/>
                  <a:pt x="4212469" y="12157193"/>
                  <a:pt x="4209458" y="12158641"/>
                </a:cubicBezTo>
                <a:cubicBezTo>
                  <a:pt x="4205419" y="12160623"/>
                  <a:pt x="4202255" y="12163940"/>
                  <a:pt x="4201569" y="12168248"/>
                </a:cubicBezTo>
                <a:close/>
                <a:moveTo>
                  <a:pt x="4227560" y="12223672"/>
                </a:moveTo>
                <a:cubicBezTo>
                  <a:pt x="4226646" y="12214790"/>
                  <a:pt x="4220015" y="12209719"/>
                  <a:pt x="4211440" y="12209377"/>
                </a:cubicBezTo>
                <a:lnTo>
                  <a:pt x="4204694" y="12209110"/>
                </a:lnTo>
                <a:cubicBezTo>
                  <a:pt x="4196692" y="12208767"/>
                  <a:pt x="4189603" y="12217610"/>
                  <a:pt x="4190403" y="12225196"/>
                </a:cubicBezTo>
                <a:cubicBezTo>
                  <a:pt x="4191318" y="12234116"/>
                  <a:pt x="4197949" y="12239147"/>
                  <a:pt x="4206524" y="12239490"/>
                </a:cubicBezTo>
                <a:lnTo>
                  <a:pt x="4213269" y="12239795"/>
                </a:lnTo>
                <a:cubicBezTo>
                  <a:pt x="4221234" y="12240138"/>
                  <a:pt x="4228361" y="12231295"/>
                  <a:pt x="4227560" y="12223672"/>
                </a:cubicBezTo>
                <a:close/>
                <a:moveTo>
                  <a:pt x="4032781" y="12266326"/>
                </a:moveTo>
                <a:cubicBezTo>
                  <a:pt x="4031943" y="12285880"/>
                  <a:pt x="4062317" y="12283021"/>
                  <a:pt x="4063155" y="12263657"/>
                </a:cubicBezTo>
                <a:cubicBezTo>
                  <a:pt x="4063993" y="12244102"/>
                  <a:pt x="4033620" y="12247000"/>
                  <a:pt x="4032781" y="12266326"/>
                </a:cubicBezTo>
                <a:close/>
                <a:moveTo>
                  <a:pt x="4134039" y="12193253"/>
                </a:moveTo>
                <a:cubicBezTo>
                  <a:pt x="4134877" y="12173660"/>
                  <a:pt x="4104390" y="12174117"/>
                  <a:pt x="4103551" y="12193672"/>
                </a:cubicBezTo>
                <a:cubicBezTo>
                  <a:pt x="4102713" y="12213227"/>
                  <a:pt x="4133201" y="12212845"/>
                  <a:pt x="4134039" y="12193253"/>
                </a:cubicBezTo>
                <a:close/>
                <a:moveTo>
                  <a:pt x="3982134" y="12370503"/>
                </a:moveTo>
                <a:cubicBezTo>
                  <a:pt x="3980419" y="12366386"/>
                  <a:pt x="3977141" y="12363146"/>
                  <a:pt x="3972073" y="12361964"/>
                </a:cubicBezTo>
                <a:cubicBezTo>
                  <a:pt x="3964832" y="12360287"/>
                  <a:pt x="3954618" y="12365128"/>
                  <a:pt x="3953818" y="12373399"/>
                </a:cubicBezTo>
                <a:cubicBezTo>
                  <a:pt x="3953475" y="12376602"/>
                  <a:pt x="3953551" y="12379766"/>
                  <a:pt x="3954047" y="12382853"/>
                </a:cubicBezTo>
                <a:cubicBezTo>
                  <a:pt x="3954047" y="12382929"/>
                  <a:pt x="3954047" y="12382967"/>
                  <a:pt x="3954047" y="12383044"/>
                </a:cubicBezTo>
                <a:cubicBezTo>
                  <a:pt x="3966128" y="12383119"/>
                  <a:pt x="3978208" y="12383119"/>
                  <a:pt x="3990289" y="12383158"/>
                </a:cubicBezTo>
                <a:cubicBezTo>
                  <a:pt x="3990289" y="12383158"/>
                  <a:pt x="3990289" y="12383119"/>
                  <a:pt x="3990289" y="12383119"/>
                </a:cubicBezTo>
                <a:cubicBezTo>
                  <a:pt x="3989755" y="12377631"/>
                  <a:pt x="3986669" y="12372980"/>
                  <a:pt x="3982134" y="12370503"/>
                </a:cubicBezTo>
                <a:close/>
                <a:moveTo>
                  <a:pt x="4143948" y="12373399"/>
                </a:moveTo>
                <a:cubicBezTo>
                  <a:pt x="4137774" y="12367491"/>
                  <a:pt x="4126798" y="12365738"/>
                  <a:pt x="4120053" y="12374581"/>
                </a:cubicBezTo>
                <a:cubicBezTo>
                  <a:pt x="4119443" y="12375381"/>
                  <a:pt x="4119290" y="12376182"/>
                  <a:pt x="4118871" y="12376982"/>
                </a:cubicBezTo>
                <a:cubicBezTo>
                  <a:pt x="4119367" y="12372256"/>
                  <a:pt x="4118109" y="12367529"/>
                  <a:pt x="4113879" y="12364060"/>
                </a:cubicBezTo>
                <a:cubicBezTo>
                  <a:pt x="4110602" y="12361355"/>
                  <a:pt x="4105685" y="12360248"/>
                  <a:pt x="4101189" y="12360935"/>
                </a:cubicBezTo>
                <a:cubicBezTo>
                  <a:pt x="4099816" y="12359600"/>
                  <a:pt x="4098216" y="12358572"/>
                  <a:pt x="4096387" y="12357543"/>
                </a:cubicBezTo>
                <a:cubicBezTo>
                  <a:pt x="4095815" y="12357123"/>
                  <a:pt x="4095243" y="12356704"/>
                  <a:pt x="4094709" y="12356247"/>
                </a:cubicBezTo>
                <a:cubicBezTo>
                  <a:pt x="4092766" y="12354188"/>
                  <a:pt x="4090556" y="12352321"/>
                  <a:pt x="4088612" y="12350300"/>
                </a:cubicBezTo>
                <a:cubicBezTo>
                  <a:pt x="4082858" y="12344278"/>
                  <a:pt x="4075121" y="12345954"/>
                  <a:pt x="4069786" y="12350719"/>
                </a:cubicBezTo>
                <a:cubicBezTo>
                  <a:pt x="4063879" y="12347060"/>
                  <a:pt x="4056028" y="12346793"/>
                  <a:pt x="4050579" y="12353921"/>
                </a:cubicBezTo>
                <a:cubicBezTo>
                  <a:pt x="4046882" y="12358762"/>
                  <a:pt x="4046882" y="12363831"/>
                  <a:pt x="4048673" y="12368216"/>
                </a:cubicBezTo>
                <a:cubicBezTo>
                  <a:pt x="4043299" y="12370998"/>
                  <a:pt x="4039908" y="12376525"/>
                  <a:pt x="4041699" y="12383349"/>
                </a:cubicBezTo>
                <a:cubicBezTo>
                  <a:pt x="4041699" y="12383349"/>
                  <a:pt x="4041699" y="12383349"/>
                  <a:pt x="4041699" y="12383349"/>
                </a:cubicBezTo>
                <a:cubicBezTo>
                  <a:pt x="4042042" y="12383349"/>
                  <a:pt x="4042347" y="12383349"/>
                  <a:pt x="4042652" y="12383349"/>
                </a:cubicBezTo>
                <a:cubicBezTo>
                  <a:pt x="4084077" y="12383272"/>
                  <a:pt x="4125464" y="12383005"/>
                  <a:pt x="4166851" y="12382548"/>
                </a:cubicBezTo>
                <a:cubicBezTo>
                  <a:pt x="4168757" y="12382548"/>
                  <a:pt x="4170663" y="12382548"/>
                  <a:pt x="4172530" y="12382510"/>
                </a:cubicBezTo>
                <a:cubicBezTo>
                  <a:pt x="4172530" y="12382510"/>
                  <a:pt x="4172530" y="12382510"/>
                  <a:pt x="4172530" y="12382510"/>
                </a:cubicBezTo>
                <a:cubicBezTo>
                  <a:pt x="4172758" y="12381557"/>
                  <a:pt x="4173445" y="12381023"/>
                  <a:pt x="4173482" y="12379955"/>
                </a:cubicBezTo>
                <a:cubicBezTo>
                  <a:pt x="4174245" y="12361621"/>
                  <a:pt x="4147797" y="12357504"/>
                  <a:pt x="4143948" y="12373399"/>
                </a:cubicBezTo>
                <a:close/>
                <a:moveTo>
                  <a:pt x="4327522" y="12150561"/>
                </a:moveTo>
                <a:cubicBezTo>
                  <a:pt x="4327446" y="12150408"/>
                  <a:pt x="4327408" y="12150408"/>
                  <a:pt x="4327370" y="12150294"/>
                </a:cubicBezTo>
                <a:cubicBezTo>
                  <a:pt x="4327370" y="12150294"/>
                  <a:pt x="4327370" y="12150294"/>
                  <a:pt x="4327370" y="12150294"/>
                </a:cubicBezTo>
                <a:cubicBezTo>
                  <a:pt x="4327255" y="12149341"/>
                  <a:pt x="4327255" y="12148388"/>
                  <a:pt x="4327294" y="12147397"/>
                </a:cubicBezTo>
                <a:cubicBezTo>
                  <a:pt x="4327408" y="12139163"/>
                  <a:pt x="4318147" y="12132988"/>
                  <a:pt x="4310602" y="12133751"/>
                </a:cubicBezTo>
                <a:cubicBezTo>
                  <a:pt x="4301684" y="12134665"/>
                  <a:pt x="4297073" y="12142175"/>
                  <a:pt x="4296958" y="12150446"/>
                </a:cubicBezTo>
                <a:cubicBezTo>
                  <a:pt x="4296844" y="12159937"/>
                  <a:pt x="4301570" y="12168248"/>
                  <a:pt x="4308505" y="12174422"/>
                </a:cubicBezTo>
                <a:cubicBezTo>
                  <a:pt x="4314451" y="12179721"/>
                  <a:pt x="4325083" y="12178959"/>
                  <a:pt x="4329961" y="12172555"/>
                </a:cubicBezTo>
                <a:cubicBezTo>
                  <a:pt x="4335106" y="12165847"/>
                  <a:pt x="4334458" y="12156736"/>
                  <a:pt x="4328094" y="12151094"/>
                </a:cubicBezTo>
                <a:cubicBezTo>
                  <a:pt x="4327751" y="12150751"/>
                  <a:pt x="4327713" y="12150751"/>
                  <a:pt x="4327522" y="12150561"/>
                </a:cubicBezTo>
                <a:close/>
                <a:moveTo>
                  <a:pt x="4283886" y="12313364"/>
                </a:moveTo>
                <a:cubicBezTo>
                  <a:pt x="4284420" y="12311914"/>
                  <a:pt x="4284916" y="12310466"/>
                  <a:pt x="4284992" y="12308904"/>
                </a:cubicBezTo>
                <a:cubicBezTo>
                  <a:pt x="4285297" y="12300593"/>
                  <a:pt x="4278551" y="12293504"/>
                  <a:pt x="4270281" y="12293161"/>
                </a:cubicBezTo>
                <a:lnTo>
                  <a:pt x="4263536" y="12292855"/>
                </a:lnTo>
                <a:cubicBezTo>
                  <a:pt x="4258620" y="12292666"/>
                  <a:pt x="4254275" y="12295181"/>
                  <a:pt x="4251341" y="12298879"/>
                </a:cubicBezTo>
                <a:lnTo>
                  <a:pt x="4250160" y="12289920"/>
                </a:lnTo>
                <a:cubicBezTo>
                  <a:pt x="4249054" y="12281763"/>
                  <a:pt x="4241089" y="12275778"/>
                  <a:pt x="4232972" y="12276885"/>
                </a:cubicBezTo>
                <a:cubicBezTo>
                  <a:pt x="4224740" y="12278028"/>
                  <a:pt x="4218872" y="12285880"/>
                  <a:pt x="4219939" y="12294075"/>
                </a:cubicBezTo>
                <a:lnTo>
                  <a:pt x="4221196" y="12303567"/>
                </a:lnTo>
                <a:cubicBezTo>
                  <a:pt x="4221767" y="12307760"/>
                  <a:pt x="4224131" y="12311343"/>
                  <a:pt x="4227408" y="12313707"/>
                </a:cubicBezTo>
                <a:cubicBezTo>
                  <a:pt x="4225922" y="12314774"/>
                  <a:pt x="4224512" y="12316070"/>
                  <a:pt x="4223368" y="12317595"/>
                </a:cubicBezTo>
                <a:lnTo>
                  <a:pt x="4219252" y="12322969"/>
                </a:lnTo>
                <a:cubicBezTo>
                  <a:pt x="4214260" y="12329488"/>
                  <a:pt x="4217423" y="12339855"/>
                  <a:pt x="4223940" y="12344010"/>
                </a:cubicBezTo>
                <a:cubicBezTo>
                  <a:pt x="4231372" y="12348775"/>
                  <a:pt x="4239946" y="12345878"/>
                  <a:pt x="4244977" y="12339322"/>
                </a:cubicBezTo>
                <a:lnTo>
                  <a:pt x="4249092" y="12333947"/>
                </a:lnTo>
                <a:cubicBezTo>
                  <a:pt x="4253894" y="12327695"/>
                  <a:pt x="4251074" y="12318052"/>
                  <a:pt x="4245129" y="12313630"/>
                </a:cubicBezTo>
                <a:cubicBezTo>
                  <a:pt x="4246311" y="12312753"/>
                  <a:pt x="4247454" y="12311877"/>
                  <a:pt x="4248330" y="12310734"/>
                </a:cubicBezTo>
                <a:cubicBezTo>
                  <a:pt x="4249588" y="12317595"/>
                  <a:pt x="4255343" y="12323084"/>
                  <a:pt x="4262507" y="12323389"/>
                </a:cubicBezTo>
                <a:lnTo>
                  <a:pt x="4264069" y="12323464"/>
                </a:lnTo>
                <a:cubicBezTo>
                  <a:pt x="4260602" y="12337416"/>
                  <a:pt x="4280152" y="12350452"/>
                  <a:pt x="4290632" y="12336768"/>
                </a:cubicBezTo>
                <a:cubicBezTo>
                  <a:pt x="4297682" y="12327429"/>
                  <a:pt x="4292080" y="12317061"/>
                  <a:pt x="4283886" y="12313364"/>
                </a:cubicBezTo>
                <a:close/>
                <a:moveTo>
                  <a:pt x="5183086" y="12199542"/>
                </a:moveTo>
                <a:cubicBezTo>
                  <a:pt x="5185410" y="12218678"/>
                  <a:pt x="5215479" y="12216848"/>
                  <a:pt x="5213116" y="12197523"/>
                </a:cubicBezTo>
                <a:cubicBezTo>
                  <a:pt x="5210792" y="12178387"/>
                  <a:pt x="5180723" y="12180293"/>
                  <a:pt x="5183086" y="12199542"/>
                </a:cubicBezTo>
                <a:close/>
                <a:moveTo>
                  <a:pt x="5051950" y="12110118"/>
                </a:moveTo>
                <a:cubicBezTo>
                  <a:pt x="5059763" y="12109202"/>
                  <a:pt x="5066813" y="12102227"/>
                  <a:pt x="5065784" y="12093917"/>
                </a:cubicBezTo>
                <a:cubicBezTo>
                  <a:pt x="5064831" y="12086103"/>
                  <a:pt x="5057971" y="12079090"/>
                  <a:pt x="5049587" y="12080118"/>
                </a:cubicBezTo>
                <a:lnTo>
                  <a:pt x="5042956" y="12080918"/>
                </a:lnTo>
                <a:cubicBezTo>
                  <a:pt x="5042461" y="12080957"/>
                  <a:pt x="5042041" y="12081261"/>
                  <a:pt x="5041546" y="12081338"/>
                </a:cubicBezTo>
                <a:cubicBezTo>
                  <a:pt x="5034343" y="12082900"/>
                  <a:pt x="5028132" y="12089304"/>
                  <a:pt x="5029123" y="12097081"/>
                </a:cubicBezTo>
                <a:cubicBezTo>
                  <a:pt x="5029580" y="12100816"/>
                  <a:pt x="5031485" y="12104362"/>
                  <a:pt x="5034153" y="12106953"/>
                </a:cubicBezTo>
                <a:cubicBezTo>
                  <a:pt x="5037087" y="12109736"/>
                  <a:pt x="5040936" y="12111452"/>
                  <a:pt x="5045281" y="12110918"/>
                </a:cubicBezTo>
                <a:lnTo>
                  <a:pt x="5051950" y="12110118"/>
                </a:lnTo>
                <a:close/>
                <a:moveTo>
                  <a:pt x="5110258" y="12180674"/>
                </a:moveTo>
                <a:cubicBezTo>
                  <a:pt x="5102941" y="12180635"/>
                  <a:pt x="5094099" y="12187497"/>
                  <a:pt x="5095090" y="12195654"/>
                </a:cubicBezTo>
                <a:lnTo>
                  <a:pt x="5095891" y="12202287"/>
                </a:lnTo>
                <a:cubicBezTo>
                  <a:pt x="5096882" y="12210330"/>
                  <a:pt x="5101950" y="12217382"/>
                  <a:pt x="5110830" y="12217458"/>
                </a:cubicBezTo>
                <a:cubicBezTo>
                  <a:pt x="5118147" y="12217496"/>
                  <a:pt x="5126988" y="12210597"/>
                  <a:pt x="5125997" y="12202478"/>
                </a:cubicBezTo>
                <a:lnTo>
                  <a:pt x="5125197" y="12195845"/>
                </a:lnTo>
                <a:cubicBezTo>
                  <a:pt x="5124244" y="12187802"/>
                  <a:pt x="5119138" y="12180750"/>
                  <a:pt x="5110258" y="12180674"/>
                </a:cubicBezTo>
                <a:close/>
                <a:moveTo>
                  <a:pt x="5293413" y="12275664"/>
                </a:moveTo>
                <a:cubicBezTo>
                  <a:pt x="5295776" y="12294953"/>
                  <a:pt x="5325311" y="12289158"/>
                  <a:pt x="5322987" y="12270022"/>
                </a:cubicBezTo>
                <a:cubicBezTo>
                  <a:pt x="5320662" y="12250697"/>
                  <a:pt x="5291089" y="12256530"/>
                  <a:pt x="5293413" y="12275664"/>
                </a:cubicBezTo>
                <a:close/>
                <a:moveTo>
                  <a:pt x="5353169" y="12133979"/>
                </a:moveTo>
                <a:cubicBezTo>
                  <a:pt x="5360449" y="12135847"/>
                  <a:pt x="5368985" y="12130625"/>
                  <a:pt x="5370357" y="12123153"/>
                </a:cubicBezTo>
                <a:cubicBezTo>
                  <a:pt x="5371767" y="12115301"/>
                  <a:pt x="5367308" y="12107983"/>
                  <a:pt x="5359534" y="12105962"/>
                </a:cubicBezTo>
                <a:cubicBezTo>
                  <a:pt x="5359115" y="12105848"/>
                  <a:pt x="5359076" y="12105848"/>
                  <a:pt x="5358848" y="12105772"/>
                </a:cubicBezTo>
                <a:cubicBezTo>
                  <a:pt x="5358695" y="12105696"/>
                  <a:pt x="5358695" y="12105696"/>
                  <a:pt x="5358581" y="12105619"/>
                </a:cubicBezTo>
                <a:lnTo>
                  <a:pt x="5358581" y="12105619"/>
                </a:lnTo>
                <a:cubicBezTo>
                  <a:pt x="5358085" y="12104857"/>
                  <a:pt x="5357628" y="12104057"/>
                  <a:pt x="5357285" y="12103255"/>
                </a:cubicBezTo>
                <a:cubicBezTo>
                  <a:pt x="5354198" y="12097042"/>
                  <a:pt x="5345662" y="12095671"/>
                  <a:pt x="5339564" y="12098186"/>
                </a:cubicBezTo>
                <a:cubicBezTo>
                  <a:pt x="5339412" y="12098072"/>
                  <a:pt x="5339412" y="12097881"/>
                  <a:pt x="5339260" y="12097767"/>
                </a:cubicBezTo>
                <a:lnTo>
                  <a:pt x="5331790" y="12091934"/>
                </a:lnTo>
                <a:cubicBezTo>
                  <a:pt x="5325387" y="12086903"/>
                  <a:pt x="5316622" y="12085912"/>
                  <a:pt x="5310486" y="12092164"/>
                </a:cubicBezTo>
                <a:cubicBezTo>
                  <a:pt x="5309076" y="12093650"/>
                  <a:pt x="5307971" y="12095518"/>
                  <a:pt x="5307247" y="12097576"/>
                </a:cubicBezTo>
                <a:cubicBezTo>
                  <a:pt x="5305265" y="12096814"/>
                  <a:pt x="5303093" y="12096471"/>
                  <a:pt x="5300807" y="12096738"/>
                </a:cubicBezTo>
                <a:lnTo>
                  <a:pt x="5294175" y="12097538"/>
                </a:lnTo>
                <a:cubicBezTo>
                  <a:pt x="5286363" y="12098491"/>
                  <a:pt x="5279389" y="12105619"/>
                  <a:pt x="5280494" y="12113853"/>
                </a:cubicBezTo>
                <a:cubicBezTo>
                  <a:pt x="5281561" y="12121743"/>
                  <a:pt x="5288459" y="12128529"/>
                  <a:pt x="5296805" y="12127538"/>
                </a:cubicBezTo>
                <a:lnTo>
                  <a:pt x="5303436" y="12126737"/>
                </a:lnTo>
                <a:cubicBezTo>
                  <a:pt x="5308809" y="12126051"/>
                  <a:pt x="5313764" y="12122430"/>
                  <a:pt x="5315974" y="12117550"/>
                </a:cubicBezTo>
                <a:lnTo>
                  <a:pt x="5318184" y="12119266"/>
                </a:lnTo>
                <a:cubicBezTo>
                  <a:pt x="5323330" y="12123306"/>
                  <a:pt x="5329998" y="12124526"/>
                  <a:pt x="5335601" y="12121629"/>
                </a:cubicBezTo>
                <a:cubicBezTo>
                  <a:pt x="5339831" y="12127766"/>
                  <a:pt x="5345928" y="12132112"/>
                  <a:pt x="5353169" y="12133979"/>
                </a:cubicBezTo>
                <a:close/>
                <a:moveTo>
                  <a:pt x="4969138" y="12145224"/>
                </a:moveTo>
                <a:cubicBezTo>
                  <a:pt x="4965974" y="12140802"/>
                  <a:pt x="4960449" y="12137906"/>
                  <a:pt x="4955113" y="12138743"/>
                </a:cubicBezTo>
                <a:cubicBezTo>
                  <a:pt x="4952598" y="12139125"/>
                  <a:pt x="4950464" y="12140154"/>
                  <a:pt x="4948559" y="12141450"/>
                </a:cubicBezTo>
                <a:cubicBezTo>
                  <a:pt x="4943070" y="12139468"/>
                  <a:pt x="4936896" y="12140307"/>
                  <a:pt x="4932476" y="12145033"/>
                </a:cubicBezTo>
                <a:cubicBezTo>
                  <a:pt x="4927293" y="12150598"/>
                  <a:pt x="4926760" y="12161271"/>
                  <a:pt x="4933200" y="12166341"/>
                </a:cubicBezTo>
                <a:lnTo>
                  <a:pt x="4940631" y="12172174"/>
                </a:lnTo>
                <a:cubicBezTo>
                  <a:pt x="4945738" y="12176176"/>
                  <a:pt x="4952445" y="12177282"/>
                  <a:pt x="4957971" y="12174422"/>
                </a:cubicBezTo>
                <a:cubicBezTo>
                  <a:pt x="4960449" y="12174918"/>
                  <a:pt x="4963116" y="12175070"/>
                  <a:pt x="4965860" y="12174537"/>
                </a:cubicBezTo>
                <a:cubicBezTo>
                  <a:pt x="4973597" y="12173126"/>
                  <a:pt x="4980494" y="12166341"/>
                  <a:pt x="4979160" y="12157918"/>
                </a:cubicBezTo>
                <a:cubicBezTo>
                  <a:pt x="4978322" y="12152428"/>
                  <a:pt x="4974358" y="12147206"/>
                  <a:pt x="4969138" y="12145224"/>
                </a:cubicBezTo>
                <a:close/>
                <a:moveTo>
                  <a:pt x="5020624" y="12207738"/>
                </a:moveTo>
                <a:cubicBezTo>
                  <a:pt x="5017956" y="12210101"/>
                  <a:pt x="5016394" y="12213761"/>
                  <a:pt x="5017003" y="12218678"/>
                </a:cubicBezTo>
                <a:cubicBezTo>
                  <a:pt x="5019328" y="12237737"/>
                  <a:pt x="5049435" y="12237928"/>
                  <a:pt x="5047110" y="12218716"/>
                </a:cubicBezTo>
                <a:cubicBezTo>
                  <a:pt x="5045776" y="12207776"/>
                  <a:pt x="5035258" y="12203088"/>
                  <a:pt x="5026988" y="12204688"/>
                </a:cubicBezTo>
                <a:cubicBezTo>
                  <a:pt x="5029656" y="12202325"/>
                  <a:pt x="5031180" y="12198704"/>
                  <a:pt x="5030609" y="12193786"/>
                </a:cubicBezTo>
                <a:cubicBezTo>
                  <a:pt x="5030151" y="12190012"/>
                  <a:pt x="5028589" y="12187040"/>
                  <a:pt x="5026417" y="12184752"/>
                </a:cubicBezTo>
                <a:cubicBezTo>
                  <a:pt x="5032514" y="12187611"/>
                  <a:pt x="5040022" y="12186506"/>
                  <a:pt x="5044557" y="12181094"/>
                </a:cubicBezTo>
                <a:cubicBezTo>
                  <a:pt x="5049664" y="12175033"/>
                  <a:pt x="5049130" y="12164931"/>
                  <a:pt x="5042727" y="12159862"/>
                </a:cubicBezTo>
                <a:lnTo>
                  <a:pt x="5035296" y="12154029"/>
                </a:lnTo>
                <a:cubicBezTo>
                  <a:pt x="5031257" y="12150866"/>
                  <a:pt x="5026074" y="12150141"/>
                  <a:pt x="5021424" y="12151437"/>
                </a:cubicBezTo>
                <a:cubicBezTo>
                  <a:pt x="5018680" y="12152200"/>
                  <a:pt x="5016051" y="12153496"/>
                  <a:pt x="5014069" y="12155859"/>
                </a:cubicBezTo>
                <a:cubicBezTo>
                  <a:pt x="5009229" y="12161653"/>
                  <a:pt x="5009610" y="12170953"/>
                  <a:pt x="5015174" y="12176176"/>
                </a:cubicBezTo>
                <a:cubicBezTo>
                  <a:pt x="5015479" y="12176443"/>
                  <a:pt x="5015593" y="12176824"/>
                  <a:pt x="5015898" y="12177052"/>
                </a:cubicBezTo>
                <a:lnTo>
                  <a:pt x="5020776" y="12180903"/>
                </a:lnTo>
                <a:cubicBezTo>
                  <a:pt x="5018718" y="12180026"/>
                  <a:pt x="5016470" y="12179721"/>
                  <a:pt x="5014298" y="12179607"/>
                </a:cubicBezTo>
                <a:cubicBezTo>
                  <a:pt x="5006561" y="12179302"/>
                  <a:pt x="4999244" y="12183838"/>
                  <a:pt x="5000426" y="12193672"/>
                </a:cubicBezTo>
                <a:cubicBezTo>
                  <a:pt x="5001073" y="12199123"/>
                  <a:pt x="5004008" y="12202974"/>
                  <a:pt x="5007819" y="12205336"/>
                </a:cubicBezTo>
                <a:cubicBezTo>
                  <a:pt x="5011744" y="12207738"/>
                  <a:pt x="5016470" y="12208576"/>
                  <a:pt x="5020624" y="12207738"/>
                </a:cubicBezTo>
                <a:close/>
                <a:moveTo>
                  <a:pt x="5308238" y="12204117"/>
                </a:moveTo>
                <a:lnTo>
                  <a:pt x="5307438" y="12197484"/>
                </a:lnTo>
                <a:cubicBezTo>
                  <a:pt x="5306485" y="12189632"/>
                  <a:pt x="5297034" y="12183952"/>
                  <a:pt x="5289602" y="12185858"/>
                </a:cubicBezTo>
                <a:cubicBezTo>
                  <a:pt x="5281142" y="12188030"/>
                  <a:pt x="5276950" y="12195311"/>
                  <a:pt x="5277979" y="12203697"/>
                </a:cubicBezTo>
                <a:lnTo>
                  <a:pt x="5278779" y="12210330"/>
                </a:lnTo>
                <a:cubicBezTo>
                  <a:pt x="5279732" y="12218182"/>
                  <a:pt x="5289183" y="12223861"/>
                  <a:pt x="5296615" y="12221956"/>
                </a:cubicBezTo>
                <a:cubicBezTo>
                  <a:pt x="5305075" y="12219745"/>
                  <a:pt x="5309267" y="12212503"/>
                  <a:pt x="5308238" y="12204117"/>
                </a:cubicBezTo>
                <a:close/>
                <a:moveTo>
                  <a:pt x="5190060" y="12286833"/>
                </a:moveTo>
                <a:cubicBezTo>
                  <a:pt x="5190022" y="12286642"/>
                  <a:pt x="5190022" y="12286414"/>
                  <a:pt x="5189983" y="12286223"/>
                </a:cubicBezTo>
                <a:cubicBezTo>
                  <a:pt x="5193832" y="12282984"/>
                  <a:pt x="5195967" y="12278028"/>
                  <a:pt x="5195281" y="12272500"/>
                </a:cubicBezTo>
                <a:lnTo>
                  <a:pt x="5193680" y="12259197"/>
                </a:lnTo>
                <a:cubicBezTo>
                  <a:pt x="5192728" y="12251383"/>
                  <a:pt x="5184229" y="12245055"/>
                  <a:pt x="5176455" y="12246657"/>
                </a:cubicBezTo>
                <a:cubicBezTo>
                  <a:pt x="5173939" y="12247190"/>
                  <a:pt x="5171767" y="12248258"/>
                  <a:pt x="5169900" y="12249630"/>
                </a:cubicBezTo>
                <a:cubicBezTo>
                  <a:pt x="5166165" y="12247266"/>
                  <a:pt x="5161858" y="12245703"/>
                  <a:pt x="5156828" y="12245398"/>
                </a:cubicBezTo>
                <a:cubicBezTo>
                  <a:pt x="5149016" y="12244941"/>
                  <a:pt x="5142385" y="12248067"/>
                  <a:pt x="5137392" y="12253061"/>
                </a:cubicBezTo>
                <a:cubicBezTo>
                  <a:pt x="5135372" y="12252260"/>
                  <a:pt x="5133124" y="12251917"/>
                  <a:pt x="5130761" y="12252222"/>
                </a:cubicBezTo>
                <a:lnTo>
                  <a:pt x="5124130" y="12253022"/>
                </a:lnTo>
                <a:cubicBezTo>
                  <a:pt x="5122300" y="12253252"/>
                  <a:pt x="5120547" y="12253823"/>
                  <a:pt x="5118909" y="12254700"/>
                </a:cubicBezTo>
                <a:cubicBezTo>
                  <a:pt x="5123024" y="12250926"/>
                  <a:pt x="5125006" y="12244332"/>
                  <a:pt x="5123711" y="12239262"/>
                </a:cubicBezTo>
                <a:cubicBezTo>
                  <a:pt x="5121424" y="12230533"/>
                  <a:pt x="5113459" y="12227483"/>
                  <a:pt x="5105342" y="12228474"/>
                </a:cubicBezTo>
                <a:lnTo>
                  <a:pt x="5098710" y="12229274"/>
                </a:lnTo>
                <a:cubicBezTo>
                  <a:pt x="5090632" y="12230265"/>
                  <a:pt x="5086096" y="12240519"/>
                  <a:pt x="5087926" y="12247648"/>
                </a:cubicBezTo>
                <a:cubicBezTo>
                  <a:pt x="5090174" y="12256377"/>
                  <a:pt x="5098177" y="12259426"/>
                  <a:pt x="5106294" y="12258435"/>
                </a:cubicBezTo>
                <a:lnTo>
                  <a:pt x="5112925" y="12257635"/>
                </a:lnTo>
                <a:cubicBezTo>
                  <a:pt x="5113916" y="12257521"/>
                  <a:pt x="5114907" y="12257253"/>
                  <a:pt x="5115784" y="12256834"/>
                </a:cubicBezTo>
                <a:cubicBezTo>
                  <a:pt x="5112201" y="12259960"/>
                  <a:pt x="5109915" y="12264573"/>
                  <a:pt x="5110639" y="12269527"/>
                </a:cubicBezTo>
                <a:cubicBezTo>
                  <a:pt x="5111782" y="12277189"/>
                  <a:pt x="5118299" y="12283441"/>
                  <a:pt x="5126226" y="12283021"/>
                </a:cubicBezTo>
                <a:cubicBezTo>
                  <a:pt x="5126455" y="12284355"/>
                  <a:pt x="5126988" y="12285651"/>
                  <a:pt x="5127636" y="12286947"/>
                </a:cubicBezTo>
                <a:cubicBezTo>
                  <a:pt x="5120205" y="12286985"/>
                  <a:pt x="5113459" y="12291712"/>
                  <a:pt x="5114602" y="12301166"/>
                </a:cubicBezTo>
                <a:cubicBezTo>
                  <a:pt x="5116279" y="12315078"/>
                  <a:pt x="5132857" y="12318967"/>
                  <a:pt x="5140708" y="12312525"/>
                </a:cubicBezTo>
                <a:cubicBezTo>
                  <a:pt x="5145662" y="12319309"/>
                  <a:pt x="5152102" y="12325371"/>
                  <a:pt x="5159229" y="12325447"/>
                </a:cubicBezTo>
                <a:cubicBezTo>
                  <a:pt x="5169442" y="12325561"/>
                  <a:pt x="5182399" y="12320911"/>
                  <a:pt x="5188002" y="12311953"/>
                </a:cubicBezTo>
                <a:cubicBezTo>
                  <a:pt x="5197301" y="12318052"/>
                  <a:pt x="5213573" y="12312334"/>
                  <a:pt x="5211820" y="12297926"/>
                </a:cubicBezTo>
                <a:cubicBezTo>
                  <a:pt x="5210410" y="12286033"/>
                  <a:pt x="5198444" y="12282945"/>
                  <a:pt x="5190060" y="12286833"/>
                </a:cubicBezTo>
                <a:close/>
                <a:moveTo>
                  <a:pt x="5093871" y="12130891"/>
                </a:moveTo>
                <a:cubicBezTo>
                  <a:pt x="5095548" y="12139125"/>
                  <a:pt x="5102712" y="12144385"/>
                  <a:pt x="5111097" y="12143394"/>
                </a:cubicBezTo>
                <a:lnTo>
                  <a:pt x="5117728" y="12142594"/>
                </a:lnTo>
                <a:cubicBezTo>
                  <a:pt x="5121233" y="12142175"/>
                  <a:pt x="5124397" y="12140193"/>
                  <a:pt x="5126721" y="12137448"/>
                </a:cubicBezTo>
                <a:cubicBezTo>
                  <a:pt x="5132971" y="12141374"/>
                  <a:pt x="5141051" y="12141336"/>
                  <a:pt x="5146386" y="12135504"/>
                </a:cubicBezTo>
                <a:cubicBezTo>
                  <a:pt x="5151569" y="12129863"/>
                  <a:pt x="5151950" y="12119266"/>
                  <a:pt x="5145510" y="12114196"/>
                </a:cubicBezTo>
                <a:lnTo>
                  <a:pt x="5138040" y="12108363"/>
                </a:lnTo>
                <a:cubicBezTo>
                  <a:pt x="5131637" y="12103371"/>
                  <a:pt x="5122567" y="12102913"/>
                  <a:pt x="5116774" y="12109240"/>
                </a:cubicBezTo>
                <a:cubicBezTo>
                  <a:pt x="5115822" y="12110270"/>
                  <a:pt x="5115098" y="12111489"/>
                  <a:pt x="5114488" y="12112785"/>
                </a:cubicBezTo>
                <a:cubicBezTo>
                  <a:pt x="5113992" y="12112785"/>
                  <a:pt x="5113497" y="12112785"/>
                  <a:pt x="5113002" y="12112823"/>
                </a:cubicBezTo>
                <a:lnTo>
                  <a:pt x="5106371" y="12113624"/>
                </a:lnTo>
                <a:cubicBezTo>
                  <a:pt x="5098520" y="12114578"/>
                  <a:pt x="5092270" y="12123116"/>
                  <a:pt x="5093871" y="12130891"/>
                </a:cubicBezTo>
                <a:close/>
                <a:moveTo>
                  <a:pt x="5230037" y="12309095"/>
                </a:moveTo>
                <a:cubicBezTo>
                  <a:pt x="5232361" y="12328268"/>
                  <a:pt x="5262315" y="12325142"/>
                  <a:pt x="5259953" y="12305854"/>
                </a:cubicBezTo>
                <a:cubicBezTo>
                  <a:pt x="5257666" y="12286642"/>
                  <a:pt x="5227712" y="12289768"/>
                  <a:pt x="5230037" y="12309095"/>
                </a:cubicBezTo>
                <a:close/>
                <a:moveTo>
                  <a:pt x="4997834" y="12339055"/>
                </a:moveTo>
                <a:lnTo>
                  <a:pt x="5004465" y="12338254"/>
                </a:lnTo>
                <a:cubicBezTo>
                  <a:pt x="5005723" y="12338102"/>
                  <a:pt x="5006866" y="12337645"/>
                  <a:pt x="5008086" y="12337263"/>
                </a:cubicBezTo>
                <a:lnTo>
                  <a:pt x="5008962" y="12337988"/>
                </a:lnTo>
                <a:cubicBezTo>
                  <a:pt x="5015365" y="12342981"/>
                  <a:pt x="5024206" y="12343819"/>
                  <a:pt x="5030266" y="12337531"/>
                </a:cubicBezTo>
                <a:cubicBezTo>
                  <a:pt x="5035449" y="12332118"/>
                  <a:pt x="5036249" y="12321291"/>
                  <a:pt x="5029808" y="12316222"/>
                </a:cubicBezTo>
                <a:lnTo>
                  <a:pt x="5028398" y="12315117"/>
                </a:lnTo>
                <a:cubicBezTo>
                  <a:pt x="5030113" y="12312410"/>
                  <a:pt x="5031180" y="12309132"/>
                  <a:pt x="5030685" y="12305168"/>
                </a:cubicBezTo>
                <a:cubicBezTo>
                  <a:pt x="5029846" y="12298345"/>
                  <a:pt x="5025616" y="12294800"/>
                  <a:pt x="5020586" y="12293846"/>
                </a:cubicBezTo>
                <a:cubicBezTo>
                  <a:pt x="5018299" y="12290607"/>
                  <a:pt x="5014717" y="12288701"/>
                  <a:pt x="5010753" y="12288090"/>
                </a:cubicBezTo>
                <a:cubicBezTo>
                  <a:pt x="5013002" y="12287214"/>
                  <a:pt x="5015136" y="12285880"/>
                  <a:pt x="5016813" y="12283936"/>
                </a:cubicBezTo>
                <a:cubicBezTo>
                  <a:pt x="5019633" y="12286337"/>
                  <a:pt x="5023216" y="12287901"/>
                  <a:pt x="5027026" y="12287405"/>
                </a:cubicBezTo>
                <a:lnTo>
                  <a:pt x="5040326" y="12285803"/>
                </a:lnTo>
                <a:cubicBezTo>
                  <a:pt x="5048406" y="12284851"/>
                  <a:pt x="5054999" y="12278485"/>
                  <a:pt x="5054580" y="12269985"/>
                </a:cubicBezTo>
                <a:cubicBezTo>
                  <a:pt x="5054161" y="12262286"/>
                  <a:pt x="5046843" y="12254737"/>
                  <a:pt x="5038726" y="12255728"/>
                </a:cubicBezTo>
                <a:lnTo>
                  <a:pt x="5025464" y="12257330"/>
                </a:lnTo>
                <a:cubicBezTo>
                  <a:pt x="5021996" y="12257749"/>
                  <a:pt x="5018985" y="12259312"/>
                  <a:pt x="5016508" y="12261408"/>
                </a:cubicBezTo>
                <a:cubicBezTo>
                  <a:pt x="5008467" y="12253136"/>
                  <a:pt x="4998101" y="12258740"/>
                  <a:pt x="4994519" y="12267546"/>
                </a:cubicBezTo>
                <a:cubicBezTo>
                  <a:pt x="4993756" y="12269375"/>
                  <a:pt x="4993337" y="12271395"/>
                  <a:pt x="4993261" y="12273416"/>
                </a:cubicBezTo>
                <a:cubicBezTo>
                  <a:pt x="4993109" y="12277228"/>
                  <a:pt x="4994290" y="12281154"/>
                  <a:pt x="4997377" y="12284623"/>
                </a:cubicBezTo>
                <a:cubicBezTo>
                  <a:pt x="4998902" y="12286299"/>
                  <a:pt x="5000502" y="12287367"/>
                  <a:pt x="5002141" y="12288129"/>
                </a:cubicBezTo>
                <a:lnTo>
                  <a:pt x="5000730" y="12288281"/>
                </a:lnTo>
                <a:cubicBezTo>
                  <a:pt x="4995586" y="12288892"/>
                  <a:pt x="4991051" y="12292246"/>
                  <a:pt x="4988650" y="12296782"/>
                </a:cubicBezTo>
                <a:cubicBezTo>
                  <a:pt x="4988573" y="12296667"/>
                  <a:pt x="4988383" y="12296667"/>
                  <a:pt x="4988307" y="12296515"/>
                </a:cubicBezTo>
                <a:cubicBezTo>
                  <a:pt x="4980914" y="12286833"/>
                  <a:pt x="4962697" y="12290454"/>
                  <a:pt x="4961706" y="12304101"/>
                </a:cubicBezTo>
                <a:cubicBezTo>
                  <a:pt x="4954427" y="12308027"/>
                  <a:pt x="4950044" y="12318509"/>
                  <a:pt x="4955418" y="12327163"/>
                </a:cubicBezTo>
                <a:cubicBezTo>
                  <a:pt x="4949740" y="12324112"/>
                  <a:pt x="4943490" y="12322398"/>
                  <a:pt x="4936935" y="12322969"/>
                </a:cubicBezTo>
                <a:cubicBezTo>
                  <a:pt x="4929084" y="12323694"/>
                  <a:pt x="4922529" y="12331927"/>
                  <a:pt x="4923825" y="12339741"/>
                </a:cubicBezTo>
                <a:cubicBezTo>
                  <a:pt x="4925235" y="12348013"/>
                  <a:pt x="4932210" y="12353617"/>
                  <a:pt x="4940631" y="12352853"/>
                </a:cubicBezTo>
                <a:cubicBezTo>
                  <a:pt x="4940860" y="12352853"/>
                  <a:pt x="4941012" y="12352816"/>
                  <a:pt x="4941203" y="12352816"/>
                </a:cubicBezTo>
                <a:cubicBezTo>
                  <a:pt x="4941279" y="12352816"/>
                  <a:pt x="4941318" y="12352816"/>
                  <a:pt x="4941394" y="12352816"/>
                </a:cubicBezTo>
                <a:cubicBezTo>
                  <a:pt x="4941470" y="12352892"/>
                  <a:pt x="4941470" y="12352853"/>
                  <a:pt x="4941546" y="12352930"/>
                </a:cubicBezTo>
                <a:cubicBezTo>
                  <a:pt x="4942346" y="12353540"/>
                  <a:pt x="4943070" y="12354188"/>
                  <a:pt x="4943757" y="12354912"/>
                </a:cubicBezTo>
                <a:cubicBezTo>
                  <a:pt x="4949626" y="12360516"/>
                  <a:pt x="4960334" y="12357961"/>
                  <a:pt x="4964831" y="12352015"/>
                </a:cubicBezTo>
                <a:cubicBezTo>
                  <a:pt x="4969405" y="12345992"/>
                  <a:pt x="4968185" y="12339131"/>
                  <a:pt x="4964145" y="12333719"/>
                </a:cubicBezTo>
                <a:cubicBezTo>
                  <a:pt x="4972148" y="12335281"/>
                  <a:pt x="4980113" y="12327810"/>
                  <a:pt x="4980875" y="12319004"/>
                </a:cubicBezTo>
                <a:cubicBezTo>
                  <a:pt x="4982095" y="12318661"/>
                  <a:pt x="4983238" y="12318243"/>
                  <a:pt x="4984343" y="12317633"/>
                </a:cubicBezTo>
                <a:cubicBezTo>
                  <a:pt x="4983353" y="12319577"/>
                  <a:pt x="4982629" y="12321673"/>
                  <a:pt x="4982666" y="12324189"/>
                </a:cubicBezTo>
                <a:cubicBezTo>
                  <a:pt x="4982666" y="12325180"/>
                  <a:pt x="4983086" y="12326171"/>
                  <a:pt x="4983353" y="12327200"/>
                </a:cubicBezTo>
                <a:cubicBezTo>
                  <a:pt x="4984877" y="12333719"/>
                  <a:pt x="4990822" y="12339893"/>
                  <a:pt x="4997834" y="12339055"/>
                </a:cubicBezTo>
                <a:close/>
                <a:moveTo>
                  <a:pt x="5396424" y="12240863"/>
                </a:moveTo>
                <a:cubicBezTo>
                  <a:pt x="5388612" y="12240290"/>
                  <a:pt x="5380113" y="12244332"/>
                  <a:pt x="5378932" y="12252984"/>
                </a:cubicBezTo>
                <a:cubicBezTo>
                  <a:pt x="5378741" y="12254471"/>
                  <a:pt x="5378932" y="12256071"/>
                  <a:pt x="5379160" y="12257635"/>
                </a:cubicBezTo>
                <a:cubicBezTo>
                  <a:pt x="5375731" y="12257749"/>
                  <a:pt x="5372339" y="12258931"/>
                  <a:pt x="5369557" y="12261790"/>
                </a:cubicBezTo>
                <a:cubicBezTo>
                  <a:pt x="5364374" y="12267126"/>
                  <a:pt x="5363344" y="12278065"/>
                  <a:pt x="5369785" y="12283098"/>
                </a:cubicBezTo>
                <a:lnTo>
                  <a:pt x="5377216" y="12288929"/>
                </a:lnTo>
                <a:cubicBezTo>
                  <a:pt x="5383619" y="12293923"/>
                  <a:pt x="5392384" y="12294953"/>
                  <a:pt x="5398520" y="12288701"/>
                </a:cubicBezTo>
                <a:cubicBezTo>
                  <a:pt x="5400502" y="12286681"/>
                  <a:pt x="5401606" y="12283821"/>
                  <a:pt x="5402217" y="12280811"/>
                </a:cubicBezTo>
                <a:cubicBezTo>
                  <a:pt x="5405722" y="12282525"/>
                  <a:pt x="5409877" y="12282945"/>
                  <a:pt x="5413802" y="12281534"/>
                </a:cubicBezTo>
                <a:cubicBezTo>
                  <a:pt x="5421348" y="12278790"/>
                  <a:pt x="5425768" y="12269833"/>
                  <a:pt x="5422834" y="12262247"/>
                </a:cubicBezTo>
                <a:cubicBezTo>
                  <a:pt x="5418375" y="12250811"/>
                  <a:pt x="5409114" y="12241815"/>
                  <a:pt x="5396424" y="12240863"/>
                </a:cubicBezTo>
                <a:close/>
                <a:moveTo>
                  <a:pt x="4973101" y="12024427"/>
                </a:moveTo>
                <a:cubicBezTo>
                  <a:pt x="4975425" y="12043677"/>
                  <a:pt x="5005075" y="12038417"/>
                  <a:pt x="5002751" y="12019244"/>
                </a:cubicBezTo>
                <a:cubicBezTo>
                  <a:pt x="5000426" y="11999994"/>
                  <a:pt x="4970776" y="12005254"/>
                  <a:pt x="4973101" y="12024427"/>
                </a:cubicBezTo>
                <a:close/>
                <a:moveTo>
                  <a:pt x="5109191" y="12007275"/>
                </a:moveTo>
                <a:cubicBezTo>
                  <a:pt x="5106866" y="11988025"/>
                  <a:pt x="5076912" y="11991341"/>
                  <a:pt x="5079275" y="12010590"/>
                </a:cubicBezTo>
                <a:cubicBezTo>
                  <a:pt x="5081600" y="12029840"/>
                  <a:pt x="5111515" y="12026524"/>
                  <a:pt x="5109191" y="12007275"/>
                </a:cubicBezTo>
                <a:close/>
                <a:moveTo>
                  <a:pt x="5252674" y="12228207"/>
                </a:moveTo>
                <a:cubicBezTo>
                  <a:pt x="5246272" y="12223176"/>
                  <a:pt x="5236439" y="12224700"/>
                  <a:pt x="5231599" y="12231104"/>
                </a:cubicBezTo>
                <a:cubicBezTo>
                  <a:pt x="5226607" y="12237699"/>
                  <a:pt x="5228093" y="12247152"/>
                  <a:pt x="5234534" y="12252222"/>
                </a:cubicBezTo>
                <a:cubicBezTo>
                  <a:pt x="5237011" y="12254166"/>
                  <a:pt x="5239488" y="12256110"/>
                  <a:pt x="5241965" y="12258054"/>
                </a:cubicBezTo>
                <a:cubicBezTo>
                  <a:pt x="5248367" y="12263086"/>
                  <a:pt x="5258200" y="12261561"/>
                  <a:pt x="5263040" y="12255119"/>
                </a:cubicBezTo>
                <a:cubicBezTo>
                  <a:pt x="5268032" y="12248524"/>
                  <a:pt x="5266546" y="12239071"/>
                  <a:pt x="5260105" y="12234039"/>
                </a:cubicBezTo>
                <a:cubicBezTo>
                  <a:pt x="5257628" y="12232095"/>
                  <a:pt x="5255151" y="12230151"/>
                  <a:pt x="5252674" y="12228207"/>
                </a:cubicBezTo>
                <a:close/>
                <a:moveTo>
                  <a:pt x="5093985" y="11955129"/>
                </a:moveTo>
                <a:cubicBezTo>
                  <a:pt x="5098444" y="11952385"/>
                  <a:pt x="5101645" y="11947581"/>
                  <a:pt x="5101226" y="11942055"/>
                </a:cubicBezTo>
                <a:cubicBezTo>
                  <a:pt x="5101074" y="11940225"/>
                  <a:pt x="5100616" y="11938433"/>
                  <a:pt x="5099892" y="11936756"/>
                </a:cubicBezTo>
                <a:cubicBezTo>
                  <a:pt x="5100121" y="11935345"/>
                  <a:pt x="5100197" y="11933858"/>
                  <a:pt x="5100007" y="11932296"/>
                </a:cubicBezTo>
                <a:cubicBezTo>
                  <a:pt x="5099473" y="11927760"/>
                  <a:pt x="5097301" y="11924939"/>
                  <a:pt x="5094557" y="11923148"/>
                </a:cubicBezTo>
                <a:cubicBezTo>
                  <a:pt x="5086973" y="11918306"/>
                  <a:pt x="5074016" y="11922805"/>
                  <a:pt x="5071195" y="11933173"/>
                </a:cubicBezTo>
                <a:cubicBezTo>
                  <a:pt x="5070662" y="11933669"/>
                  <a:pt x="5070090" y="11934049"/>
                  <a:pt x="5069595" y="11934621"/>
                </a:cubicBezTo>
                <a:cubicBezTo>
                  <a:pt x="5064564" y="11940300"/>
                  <a:pt x="5064679" y="11947429"/>
                  <a:pt x="5065974" y="11954442"/>
                </a:cubicBezTo>
                <a:cubicBezTo>
                  <a:pt x="5067079" y="11960503"/>
                  <a:pt x="5073596" y="11964544"/>
                  <a:pt x="5079770" y="11964887"/>
                </a:cubicBezTo>
                <a:cubicBezTo>
                  <a:pt x="5081523" y="11964963"/>
                  <a:pt x="5083238" y="11964887"/>
                  <a:pt x="5084801" y="11964353"/>
                </a:cubicBezTo>
                <a:cubicBezTo>
                  <a:pt x="5089678" y="11962562"/>
                  <a:pt x="5092537" y="11959207"/>
                  <a:pt x="5093985" y="11955129"/>
                </a:cubicBezTo>
                <a:close/>
                <a:moveTo>
                  <a:pt x="4965136" y="12063384"/>
                </a:moveTo>
                <a:lnTo>
                  <a:pt x="4951874" y="12064985"/>
                </a:lnTo>
                <a:cubicBezTo>
                  <a:pt x="4943795" y="12065976"/>
                  <a:pt x="4938383" y="12074820"/>
                  <a:pt x="4939755" y="12082482"/>
                </a:cubicBezTo>
                <a:cubicBezTo>
                  <a:pt x="4941279" y="12090868"/>
                  <a:pt x="4949168" y="12095594"/>
                  <a:pt x="4957248" y="12094603"/>
                </a:cubicBezTo>
                <a:lnTo>
                  <a:pt x="4970548" y="12093002"/>
                </a:lnTo>
                <a:cubicBezTo>
                  <a:pt x="4978627" y="12092050"/>
                  <a:pt x="4984039" y="12083168"/>
                  <a:pt x="4982666" y="12075506"/>
                </a:cubicBezTo>
                <a:cubicBezTo>
                  <a:pt x="4981104" y="12067119"/>
                  <a:pt x="4973215" y="12062393"/>
                  <a:pt x="4965136" y="12063384"/>
                </a:cubicBezTo>
                <a:close/>
                <a:moveTo>
                  <a:pt x="5281523" y="12066930"/>
                </a:moveTo>
                <a:cubicBezTo>
                  <a:pt x="5283848" y="12086141"/>
                  <a:pt x="5313764" y="12082825"/>
                  <a:pt x="5311439" y="12063575"/>
                </a:cubicBezTo>
                <a:cubicBezTo>
                  <a:pt x="5309115" y="12044363"/>
                  <a:pt x="5279198" y="12047680"/>
                  <a:pt x="5281523" y="12066930"/>
                </a:cubicBezTo>
                <a:close/>
                <a:moveTo>
                  <a:pt x="5357514" y="11907900"/>
                </a:moveTo>
                <a:cubicBezTo>
                  <a:pt x="5349663" y="11908854"/>
                  <a:pt x="5343566" y="11917620"/>
                  <a:pt x="5345243" y="11925320"/>
                </a:cubicBezTo>
                <a:cubicBezTo>
                  <a:pt x="5347071" y="11933630"/>
                  <a:pt x="5354275" y="11938586"/>
                  <a:pt x="5362659" y="11937595"/>
                </a:cubicBezTo>
                <a:lnTo>
                  <a:pt x="5369290" y="11936794"/>
                </a:lnTo>
                <a:cubicBezTo>
                  <a:pt x="5377102" y="11935840"/>
                  <a:pt x="5383238" y="11927074"/>
                  <a:pt x="5381561" y="11919374"/>
                </a:cubicBezTo>
                <a:cubicBezTo>
                  <a:pt x="5379732" y="11911064"/>
                  <a:pt x="5372529" y="11906108"/>
                  <a:pt x="5364145" y="11907099"/>
                </a:cubicBezTo>
                <a:lnTo>
                  <a:pt x="5357514" y="11907900"/>
                </a:lnTo>
                <a:close/>
                <a:moveTo>
                  <a:pt x="5215822" y="12157422"/>
                </a:moveTo>
                <a:cubicBezTo>
                  <a:pt x="5215441" y="12157155"/>
                  <a:pt x="5215403" y="12157155"/>
                  <a:pt x="5215174" y="12157002"/>
                </a:cubicBezTo>
                <a:cubicBezTo>
                  <a:pt x="5215060" y="12156888"/>
                  <a:pt x="5215060" y="12156888"/>
                  <a:pt x="5214984" y="12156774"/>
                </a:cubicBezTo>
                <a:cubicBezTo>
                  <a:pt x="5214984" y="12156774"/>
                  <a:pt x="5214984" y="12156774"/>
                  <a:pt x="5214984" y="12156774"/>
                </a:cubicBezTo>
                <a:cubicBezTo>
                  <a:pt x="5214717" y="12155859"/>
                  <a:pt x="5214564" y="12154944"/>
                  <a:pt x="5214450" y="12153992"/>
                </a:cubicBezTo>
                <a:cubicBezTo>
                  <a:pt x="5213230" y="12145949"/>
                  <a:pt x="5203207" y="12141412"/>
                  <a:pt x="5196005" y="12143356"/>
                </a:cubicBezTo>
                <a:cubicBezTo>
                  <a:pt x="5187430" y="12145681"/>
                  <a:pt x="5184153" y="12153724"/>
                  <a:pt x="5185372" y="12161805"/>
                </a:cubicBezTo>
                <a:cubicBezTo>
                  <a:pt x="5186782" y="12171069"/>
                  <a:pt x="5192728" y="12178425"/>
                  <a:pt x="5200502" y="12183304"/>
                </a:cubicBezTo>
                <a:cubicBezTo>
                  <a:pt x="5207171" y="12187497"/>
                  <a:pt x="5217384" y="12185058"/>
                  <a:pt x="5221119" y="12178005"/>
                </a:cubicBezTo>
                <a:cubicBezTo>
                  <a:pt x="5225044" y="12170687"/>
                  <a:pt x="5222949" y="12161919"/>
                  <a:pt x="5215822" y="12157422"/>
                </a:cubicBezTo>
                <a:close/>
                <a:moveTo>
                  <a:pt x="5368794" y="12143166"/>
                </a:moveTo>
                <a:cubicBezTo>
                  <a:pt x="5362354" y="12129214"/>
                  <a:pt x="5342918" y="12134322"/>
                  <a:pt x="5341088" y="12146138"/>
                </a:cubicBezTo>
                <a:cubicBezTo>
                  <a:pt x="5340288" y="12146138"/>
                  <a:pt x="5339450" y="12145986"/>
                  <a:pt x="5338688" y="12146138"/>
                </a:cubicBezTo>
                <a:cubicBezTo>
                  <a:pt x="5330151" y="12147931"/>
                  <a:pt x="5326073" y="12155897"/>
                  <a:pt x="5327064" y="12163978"/>
                </a:cubicBezTo>
                <a:lnTo>
                  <a:pt x="5327864" y="12170611"/>
                </a:lnTo>
                <a:cubicBezTo>
                  <a:pt x="5328855" y="12178691"/>
                  <a:pt x="5338230" y="12183799"/>
                  <a:pt x="5345700" y="12182237"/>
                </a:cubicBezTo>
                <a:cubicBezTo>
                  <a:pt x="5354236" y="12180446"/>
                  <a:pt x="5358314" y="12172517"/>
                  <a:pt x="5357323" y="12164397"/>
                </a:cubicBezTo>
                <a:lnTo>
                  <a:pt x="5357018" y="12161958"/>
                </a:lnTo>
                <a:cubicBezTo>
                  <a:pt x="5365669" y="12160967"/>
                  <a:pt x="5373482" y="12153267"/>
                  <a:pt x="5368794" y="12143166"/>
                </a:cubicBezTo>
                <a:close/>
                <a:moveTo>
                  <a:pt x="5385258" y="12088542"/>
                </a:moveTo>
                <a:lnTo>
                  <a:pt x="5386058" y="12095175"/>
                </a:lnTo>
                <a:cubicBezTo>
                  <a:pt x="5387049" y="12103255"/>
                  <a:pt x="5395204" y="12109050"/>
                  <a:pt x="5403131" y="12107945"/>
                </a:cubicBezTo>
                <a:cubicBezTo>
                  <a:pt x="5411325" y="12106763"/>
                  <a:pt x="5416851" y="12098986"/>
                  <a:pt x="5415860" y="12090868"/>
                </a:cubicBezTo>
                <a:lnTo>
                  <a:pt x="5415060" y="12084235"/>
                </a:lnTo>
                <a:cubicBezTo>
                  <a:pt x="5414069" y="12076192"/>
                  <a:pt x="5405913" y="12070360"/>
                  <a:pt x="5397987" y="12071504"/>
                </a:cubicBezTo>
                <a:cubicBezTo>
                  <a:pt x="5389793" y="12072647"/>
                  <a:pt x="5384267" y="12080423"/>
                  <a:pt x="5385258" y="12088542"/>
                </a:cubicBezTo>
                <a:close/>
                <a:moveTo>
                  <a:pt x="4751188" y="12352091"/>
                </a:moveTo>
                <a:cubicBezTo>
                  <a:pt x="4753513" y="12371226"/>
                  <a:pt x="4783581" y="12369398"/>
                  <a:pt x="4781219" y="12350071"/>
                </a:cubicBezTo>
                <a:cubicBezTo>
                  <a:pt x="4778894" y="12330936"/>
                  <a:pt x="4748825" y="12332842"/>
                  <a:pt x="4751188" y="12352091"/>
                </a:cubicBezTo>
                <a:close/>
                <a:moveTo>
                  <a:pt x="4795395" y="12275055"/>
                </a:moveTo>
                <a:cubicBezTo>
                  <a:pt x="4790136" y="12269185"/>
                  <a:pt x="4780304" y="12267583"/>
                  <a:pt x="4774168" y="12273187"/>
                </a:cubicBezTo>
                <a:cubicBezTo>
                  <a:pt x="4768338" y="12278561"/>
                  <a:pt x="4766660" y="12288129"/>
                  <a:pt x="4772301" y="12294419"/>
                </a:cubicBezTo>
                <a:lnTo>
                  <a:pt x="4774854" y="12297240"/>
                </a:lnTo>
                <a:cubicBezTo>
                  <a:pt x="4771424" y="12295601"/>
                  <a:pt x="4767461" y="12294990"/>
                  <a:pt x="4764069" y="12295905"/>
                </a:cubicBezTo>
                <a:cubicBezTo>
                  <a:pt x="4755494" y="12298231"/>
                  <a:pt x="4752217" y="12306274"/>
                  <a:pt x="4753436" y="12314355"/>
                </a:cubicBezTo>
                <a:cubicBezTo>
                  <a:pt x="4754847" y="12323617"/>
                  <a:pt x="4760792" y="12330973"/>
                  <a:pt x="4768566" y="12335853"/>
                </a:cubicBezTo>
                <a:cubicBezTo>
                  <a:pt x="4775235" y="12340046"/>
                  <a:pt x="4785448" y="12337606"/>
                  <a:pt x="4789183" y="12330555"/>
                </a:cubicBezTo>
                <a:cubicBezTo>
                  <a:pt x="4793109" y="12323198"/>
                  <a:pt x="4791013" y="12314430"/>
                  <a:pt x="4783886" y="12309933"/>
                </a:cubicBezTo>
                <a:cubicBezTo>
                  <a:pt x="4783505" y="12309666"/>
                  <a:pt x="4783467" y="12309666"/>
                  <a:pt x="4783238" y="12309513"/>
                </a:cubicBezTo>
                <a:cubicBezTo>
                  <a:pt x="4783124" y="12309399"/>
                  <a:pt x="4783124" y="12309399"/>
                  <a:pt x="4783048" y="12309284"/>
                </a:cubicBezTo>
                <a:cubicBezTo>
                  <a:pt x="4783048" y="12309284"/>
                  <a:pt x="4783048" y="12309284"/>
                  <a:pt x="4783048" y="12309284"/>
                </a:cubicBezTo>
                <a:cubicBezTo>
                  <a:pt x="4782781" y="12308370"/>
                  <a:pt x="4782629" y="12307455"/>
                  <a:pt x="4782514" y="12306502"/>
                </a:cubicBezTo>
                <a:cubicBezTo>
                  <a:pt x="4782286" y="12304901"/>
                  <a:pt x="4781485" y="12303605"/>
                  <a:pt x="4780647" y="12302348"/>
                </a:cubicBezTo>
                <a:cubicBezTo>
                  <a:pt x="4786020" y="12305473"/>
                  <a:pt x="4793109" y="12305701"/>
                  <a:pt x="4797987" y="12301241"/>
                </a:cubicBezTo>
                <a:cubicBezTo>
                  <a:pt x="4803855" y="12295867"/>
                  <a:pt x="4805494" y="12286299"/>
                  <a:pt x="4799854" y="12280048"/>
                </a:cubicBezTo>
                <a:lnTo>
                  <a:pt x="4795395" y="12275055"/>
                </a:lnTo>
                <a:close/>
                <a:moveTo>
                  <a:pt x="4784572" y="12042495"/>
                </a:moveTo>
                <a:cubicBezTo>
                  <a:pt x="4778284" y="12035443"/>
                  <a:pt x="4769481" y="12036396"/>
                  <a:pt x="4763574" y="12040856"/>
                </a:cubicBezTo>
                <a:cubicBezTo>
                  <a:pt x="4763535" y="12039751"/>
                  <a:pt x="4763459" y="12038722"/>
                  <a:pt x="4763231" y="12037692"/>
                </a:cubicBezTo>
                <a:cubicBezTo>
                  <a:pt x="4764183" y="12037692"/>
                  <a:pt x="4765098" y="12038112"/>
                  <a:pt x="4766051" y="12038074"/>
                </a:cubicBezTo>
                <a:cubicBezTo>
                  <a:pt x="4773901" y="12037692"/>
                  <a:pt x="4780875" y="12029840"/>
                  <a:pt x="4779923" y="12021912"/>
                </a:cubicBezTo>
                <a:cubicBezTo>
                  <a:pt x="4778932" y="12013602"/>
                  <a:pt x="4772187" y="12007618"/>
                  <a:pt x="4763764" y="12008037"/>
                </a:cubicBezTo>
                <a:cubicBezTo>
                  <a:pt x="4763307" y="12008037"/>
                  <a:pt x="4763269" y="12008037"/>
                  <a:pt x="4763002" y="12008075"/>
                </a:cubicBezTo>
                <a:cubicBezTo>
                  <a:pt x="4762850" y="12008037"/>
                  <a:pt x="4762811" y="12008037"/>
                  <a:pt x="4762697" y="12008037"/>
                </a:cubicBezTo>
                <a:cubicBezTo>
                  <a:pt x="4762697" y="12008037"/>
                  <a:pt x="4762697" y="12008037"/>
                  <a:pt x="4762697" y="12008037"/>
                </a:cubicBezTo>
                <a:cubicBezTo>
                  <a:pt x="4761973" y="12007427"/>
                  <a:pt x="4761287" y="12006779"/>
                  <a:pt x="4760639" y="12006055"/>
                </a:cubicBezTo>
                <a:cubicBezTo>
                  <a:pt x="4755037" y="12000146"/>
                  <a:pt x="4744252" y="12002167"/>
                  <a:pt x="4739450" y="12007923"/>
                </a:cubicBezTo>
                <a:cubicBezTo>
                  <a:pt x="4735525" y="12012611"/>
                  <a:pt x="4735411" y="12018062"/>
                  <a:pt x="4737430" y="12022941"/>
                </a:cubicBezTo>
                <a:cubicBezTo>
                  <a:pt x="4735144" y="12022408"/>
                  <a:pt x="4732705" y="12022179"/>
                  <a:pt x="4730113" y="12022979"/>
                </a:cubicBezTo>
                <a:cubicBezTo>
                  <a:pt x="4722872" y="12025114"/>
                  <a:pt x="4716928" y="12034109"/>
                  <a:pt x="4719976" y="12041695"/>
                </a:cubicBezTo>
                <a:cubicBezTo>
                  <a:pt x="4722949" y="12049090"/>
                  <a:pt x="4727674" y="12055646"/>
                  <a:pt x="4735830" y="12057742"/>
                </a:cubicBezTo>
                <a:cubicBezTo>
                  <a:pt x="4743261" y="12059649"/>
                  <a:pt x="4750121" y="12057553"/>
                  <a:pt x="4756752" y="12054121"/>
                </a:cubicBezTo>
                <a:cubicBezTo>
                  <a:pt x="4757133" y="12053931"/>
                  <a:pt x="4757324" y="12053511"/>
                  <a:pt x="4757705" y="12053321"/>
                </a:cubicBezTo>
                <a:cubicBezTo>
                  <a:pt x="4757933" y="12056028"/>
                  <a:pt x="4758734" y="12058772"/>
                  <a:pt x="4761097" y="12061402"/>
                </a:cubicBezTo>
                <a:cubicBezTo>
                  <a:pt x="4773978" y="12075696"/>
                  <a:pt x="4797568" y="12056942"/>
                  <a:pt x="4784572" y="12042495"/>
                </a:cubicBezTo>
                <a:close/>
                <a:moveTo>
                  <a:pt x="4696729" y="12235259"/>
                </a:moveTo>
                <a:cubicBezTo>
                  <a:pt x="4692156" y="12230151"/>
                  <a:pt x="4686630" y="12229694"/>
                  <a:pt x="4681981" y="12231752"/>
                </a:cubicBezTo>
                <a:cubicBezTo>
                  <a:pt x="4677141" y="12229960"/>
                  <a:pt x="4671539" y="12230418"/>
                  <a:pt x="4667423" y="12234116"/>
                </a:cubicBezTo>
                <a:lnTo>
                  <a:pt x="4662430" y="12238614"/>
                </a:lnTo>
                <a:cubicBezTo>
                  <a:pt x="4656562" y="12243874"/>
                  <a:pt x="4654809" y="12253594"/>
                  <a:pt x="4660411" y="12259808"/>
                </a:cubicBezTo>
                <a:cubicBezTo>
                  <a:pt x="4662126" y="12261752"/>
                  <a:pt x="4664374" y="12263161"/>
                  <a:pt x="4666775" y="12264077"/>
                </a:cubicBezTo>
                <a:cubicBezTo>
                  <a:pt x="4664793" y="12268651"/>
                  <a:pt x="4664870" y="12273796"/>
                  <a:pt x="4668185" y="12278409"/>
                </a:cubicBezTo>
                <a:cubicBezTo>
                  <a:pt x="4672529" y="12284470"/>
                  <a:pt x="4683124" y="12287328"/>
                  <a:pt x="4689222" y="12281877"/>
                </a:cubicBezTo>
                <a:lnTo>
                  <a:pt x="4694214" y="12277417"/>
                </a:lnTo>
                <a:cubicBezTo>
                  <a:pt x="4700273" y="12271967"/>
                  <a:pt x="4702789" y="12263505"/>
                  <a:pt x="4697682" y="12256377"/>
                </a:cubicBezTo>
                <a:cubicBezTo>
                  <a:pt x="4697491" y="12256148"/>
                  <a:pt x="4697263" y="12255919"/>
                  <a:pt x="4697072" y="12255691"/>
                </a:cubicBezTo>
                <a:cubicBezTo>
                  <a:pt x="4701379" y="12250163"/>
                  <a:pt x="4702713" y="12241929"/>
                  <a:pt x="4696729" y="12235259"/>
                </a:cubicBezTo>
                <a:close/>
                <a:moveTo>
                  <a:pt x="4875540" y="12349995"/>
                </a:moveTo>
                <a:cubicBezTo>
                  <a:pt x="4875464" y="12349500"/>
                  <a:pt x="4875121" y="12349118"/>
                  <a:pt x="4875007" y="12348623"/>
                </a:cubicBezTo>
                <a:cubicBezTo>
                  <a:pt x="4875502" y="12348241"/>
                  <a:pt x="4876112" y="12348089"/>
                  <a:pt x="4876569" y="12347670"/>
                </a:cubicBezTo>
                <a:cubicBezTo>
                  <a:pt x="4882361" y="12341762"/>
                  <a:pt x="4883010" y="12332651"/>
                  <a:pt x="4877369" y="12326362"/>
                </a:cubicBezTo>
                <a:lnTo>
                  <a:pt x="4872911" y="12321368"/>
                </a:lnTo>
                <a:cubicBezTo>
                  <a:pt x="4867652" y="12315498"/>
                  <a:pt x="4857286" y="12314812"/>
                  <a:pt x="4851645" y="12320568"/>
                </a:cubicBezTo>
                <a:cubicBezTo>
                  <a:pt x="4845814" y="12326438"/>
                  <a:pt x="4845205" y="12335586"/>
                  <a:pt x="4850807" y="12341837"/>
                </a:cubicBezTo>
                <a:lnTo>
                  <a:pt x="4851036" y="12342105"/>
                </a:lnTo>
                <a:cubicBezTo>
                  <a:pt x="4847263" y="12345497"/>
                  <a:pt x="4845396" y="12350528"/>
                  <a:pt x="4846081" y="12356208"/>
                </a:cubicBezTo>
                <a:lnTo>
                  <a:pt x="4846881" y="12362841"/>
                </a:lnTo>
                <a:cubicBezTo>
                  <a:pt x="4847263" y="12366004"/>
                  <a:pt x="4849245" y="12368634"/>
                  <a:pt x="4851683" y="12370732"/>
                </a:cubicBezTo>
                <a:lnTo>
                  <a:pt x="4851683" y="12370732"/>
                </a:lnTo>
                <a:cubicBezTo>
                  <a:pt x="4858048" y="12370578"/>
                  <a:pt x="4864412" y="12370389"/>
                  <a:pt x="4870738" y="12370198"/>
                </a:cubicBezTo>
                <a:cubicBezTo>
                  <a:pt x="4870738" y="12370198"/>
                  <a:pt x="4870738" y="12370198"/>
                  <a:pt x="4870738" y="12370198"/>
                </a:cubicBezTo>
                <a:cubicBezTo>
                  <a:pt x="4874511" y="12366767"/>
                  <a:pt x="4876988" y="12362307"/>
                  <a:pt x="4876302" y="12356627"/>
                </a:cubicBezTo>
                <a:lnTo>
                  <a:pt x="4875540" y="12349995"/>
                </a:lnTo>
                <a:close/>
                <a:moveTo>
                  <a:pt x="4660678" y="12154983"/>
                </a:moveTo>
                <a:cubicBezTo>
                  <a:pt x="4653322" y="12146787"/>
                  <a:pt x="4642004" y="12148959"/>
                  <a:pt x="4636173" y="12155020"/>
                </a:cubicBezTo>
                <a:cubicBezTo>
                  <a:pt x="4636973" y="12151552"/>
                  <a:pt x="4636173" y="12147702"/>
                  <a:pt x="4632857" y="12144004"/>
                </a:cubicBezTo>
                <a:cubicBezTo>
                  <a:pt x="4630342" y="12141184"/>
                  <a:pt x="4627332" y="12139621"/>
                  <a:pt x="4624244" y="12138973"/>
                </a:cubicBezTo>
                <a:cubicBezTo>
                  <a:pt x="4630875" y="12137829"/>
                  <a:pt x="4636401" y="12132607"/>
                  <a:pt x="4637011" y="12125555"/>
                </a:cubicBezTo>
                <a:cubicBezTo>
                  <a:pt x="4637735" y="12117627"/>
                  <a:pt x="4631485" y="12109659"/>
                  <a:pt x="4623368" y="12109202"/>
                </a:cubicBezTo>
                <a:lnTo>
                  <a:pt x="4613917" y="12108707"/>
                </a:lnTo>
                <a:cubicBezTo>
                  <a:pt x="4605800" y="12108249"/>
                  <a:pt x="4598330" y="12114082"/>
                  <a:pt x="4597606" y="12122353"/>
                </a:cubicBezTo>
                <a:cubicBezTo>
                  <a:pt x="4596882" y="12130243"/>
                  <a:pt x="4603132" y="12138248"/>
                  <a:pt x="4611249" y="12138668"/>
                </a:cubicBezTo>
                <a:lnTo>
                  <a:pt x="4617461" y="12139011"/>
                </a:lnTo>
                <a:cubicBezTo>
                  <a:pt x="4607476" y="12141146"/>
                  <a:pt x="4599626" y="12151666"/>
                  <a:pt x="4608124" y="12161119"/>
                </a:cubicBezTo>
                <a:cubicBezTo>
                  <a:pt x="4615479" y="12169353"/>
                  <a:pt x="4626798" y="12167142"/>
                  <a:pt x="4632667" y="12161119"/>
                </a:cubicBezTo>
                <a:cubicBezTo>
                  <a:pt x="4631866" y="12164588"/>
                  <a:pt x="4632667" y="12168438"/>
                  <a:pt x="4635944" y="12172174"/>
                </a:cubicBezTo>
                <a:cubicBezTo>
                  <a:pt x="4648749" y="12186506"/>
                  <a:pt x="4673596" y="12169391"/>
                  <a:pt x="4660678" y="12154983"/>
                </a:cubicBezTo>
                <a:close/>
                <a:moveTo>
                  <a:pt x="4812050" y="12248296"/>
                </a:moveTo>
                <a:lnTo>
                  <a:pt x="4807057" y="12252756"/>
                </a:lnTo>
                <a:cubicBezTo>
                  <a:pt x="4801150" y="12258054"/>
                  <a:pt x="4802255" y="12269185"/>
                  <a:pt x="4808048" y="12274025"/>
                </a:cubicBezTo>
                <a:cubicBezTo>
                  <a:pt x="4814831" y="12279667"/>
                  <a:pt x="4823025" y="12278676"/>
                  <a:pt x="4829313" y="12273034"/>
                </a:cubicBezTo>
                <a:lnTo>
                  <a:pt x="4834306" y="12268574"/>
                </a:lnTo>
                <a:cubicBezTo>
                  <a:pt x="4840213" y="12263277"/>
                  <a:pt x="4839107" y="12252145"/>
                  <a:pt x="4833315" y="12247305"/>
                </a:cubicBezTo>
                <a:cubicBezTo>
                  <a:pt x="4826531" y="12241625"/>
                  <a:pt x="4818376" y="12242654"/>
                  <a:pt x="4812050" y="12248296"/>
                </a:cubicBezTo>
                <a:close/>
                <a:moveTo>
                  <a:pt x="4566851" y="12160433"/>
                </a:moveTo>
                <a:cubicBezTo>
                  <a:pt x="4553932" y="12146024"/>
                  <a:pt x="4534458" y="12169048"/>
                  <a:pt x="4547225" y="12183265"/>
                </a:cubicBezTo>
                <a:cubicBezTo>
                  <a:pt x="4560144" y="12197675"/>
                  <a:pt x="4579618" y="12174651"/>
                  <a:pt x="4566851" y="12160433"/>
                </a:cubicBezTo>
                <a:close/>
                <a:moveTo>
                  <a:pt x="5093490" y="12347022"/>
                </a:moveTo>
                <a:lnTo>
                  <a:pt x="5089031" y="12342028"/>
                </a:lnTo>
                <a:cubicBezTo>
                  <a:pt x="5083581" y="12335967"/>
                  <a:pt x="5073063" y="12336958"/>
                  <a:pt x="5067728" y="12342524"/>
                </a:cubicBezTo>
                <a:cubicBezTo>
                  <a:pt x="5061820" y="12348699"/>
                  <a:pt x="5062773" y="12357543"/>
                  <a:pt x="5068070" y="12363603"/>
                </a:cubicBezTo>
                <a:cubicBezTo>
                  <a:pt x="5068109" y="12363679"/>
                  <a:pt x="5068146" y="12363756"/>
                  <a:pt x="5068223" y="12363831"/>
                </a:cubicBezTo>
                <a:lnTo>
                  <a:pt x="5068299" y="12363908"/>
                </a:lnTo>
                <a:cubicBezTo>
                  <a:pt x="5077941" y="12363565"/>
                  <a:pt x="5087621" y="12363108"/>
                  <a:pt x="5097262" y="12362688"/>
                </a:cubicBezTo>
                <a:cubicBezTo>
                  <a:pt x="5097262" y="12362612"/>
                  <a:pt x="5097262" y="12362574"/>
                  <a:pt x="5097262" y="12362498"/>
                </a:cubicBezTo>
                <a:cubicBezTo>
                  <a:pt x="5098901" y="12357199"/>
                  <a:pt x="5097415" y="12351367"/>
                  <a:pt x="5093490" y="12347022"/>
                </a:cubicBezTo>
                <a:close/>
                <a:moveTo>
                  <a:pt x="4724969" y="12311725"/>
                </a:moveTo>
                <a:cubicBezTo>
                  <a:pt x="4737887" y="12326133"/>
                  <a:pt x="4759153" y="12304787"/>
                  <a:pt x="4746234" y="12290379"/>
                </a:cubicBezTo>
                <a:cubicBezTo>
                  <a:pt x="4733277" y="12275969"/>
                  <a:pt x="4712049" y="12297315"/>
                  <a:pt x="4724969" y="12311725"/>
                </a:cubicBezTo>
                <a:close/>
                <a:moveTo>
                  <a:pt x="4833848" y="12358077"/>
                </a:moveTo>
                <a:cubicBezTo>
                  <a:pt x="4829084" y="12351977"/>
                  <a:pt x="4818794" y="12350109"/>
                  <a:pt x="4812697" y="12355560"/>
                </a:cubicBezTo>
                <a:lnTo>
                  <a:pt x="4807705" y="12360020"/>
                </a:lnTo>
                <a:cubicBezTo>
                  <a:pt x="4804199" y="12363183"/>
                  <a:pt x="4802979" y="12367529"/>
                  <a:pt x="4802979" y="12371913"/>
                </a:cubicBezTo>
                <a:cubicBezTo>
                  <a:pt x="4802979" y="12371951"/>
                  <a:pt x="4802979" y="12371989"/>
                  <a:pt x="4802979" y="12372028"/>
                </a:cubicBezTo>
                <a:cubicBezTo>
                  <a:pt x="4814031" y="12371760"/>
                  <a:pt x="4825083" y="12371455"/>
                  <a:pt x="4836097" y="12371189"/>
                </a:cubicBezTo>
                <a:cubicBezTo>
                  <a:pt x="4836097" y="12371189"/>
                  <a:pt x="4836097" y="12371151"/>
                  <a:pt x="4836097" y="12371112"/>
                </a:cubicBezTo>
                <a:cubicBezTo>
                  <a:pt x="4837354" y="12366767"/>
                  <a:pt x="4836935" y="12362040"/>
                  <a:pt x="4833848" y="12358077"/>
                </a:cubicBezTo>
                <a:close/>
                <a:moveTo>
                  <a:pt x="4740670" y="12370846"/>
                </a:moveTo>
                <a:cubicBezTo>
                  <a:pt x="4745091" y="12367682"/>
                  <a:pt x="4747910" y="12362383"/>
                  <a:pt x="4747225" y="12356704"/>
                </a:cubicBezTo>
                <a:cubicBezTo>
                  <a:pt x="4746234" y="12348584"/>
                  <a:pt x="4738421" y="12342371"/>
                  <a:pt x="4730228" y="12343439"/>
                </a:cubicBezTo>
                <a:lnTo>
                  <a:pt x="4720738" y="12344697"/>
                </a:lnTo>
                <a:cubicBezTo>
                  <a:pt x="4712583" y="12345763"/>
                  <a:pt x="4706485" y="12353464"/>
                  <a:pt x="4707476" y="12361697"/>
                </a:cubicBezTo>
                <a:cubicBezTo>
                  <a:pt x="4708162" y="12367300"/>
                  <a:pt x="4712202" y="12371799"/>
                  <a:pt x="4717232" y="12373819"/>
                </a:cubicBezTo>
                <a:cubicBezTo>
                  <a:pt x="4717232" y="12373819"/>
                  <a:pt x="4717232" y="12373819"/>
                  <a:pt x="4717232" y="12373819"/>
                </a:cubicBezTo>
                <a:cubicBezTo>
                  <a:pt x="4724359" y="12373667"/>
                  <a:pt x="4731485" y="12373514"/>
                  <a:pt x="4738612" y="12373361"/>
                </a:cubicBezTo>
                <a:cubicBezTo>
                  <a:pt x="4742728" y="12373285"/>
                  <a:pt x="4746882" y="12373171"/>
                  <a:pt x="4750998" y="12373094"/>
                </a:cubicBezTo>
                <a:cubicBezTo>
                  <a:pt x="4750959" y="12373094"/>
                  <a:pt x="4750959" y="12373094"/>
                  <a:pt x="4750921" y="12373094"/>
                </a:cubicBezTo>
                <a:cubicBezTo>
                  <a:pt x="4748444" y="12371913"/>
                  <a:pt x="4745700" y="12371037"/>
                  <a:pt x="4742728" y="12370921"/>
                </a:cubicBezTo>
                <a:lnTo>
                  <a:pt x="4740670" y="12370846"/>
                </a:lnTo>
                <a:close/>
                <a:moveTo>
                  <a:pt x="5014412" y="12359143"/>
                </a:moveTo>
                <a:cubicBezTo>
                  <a:pt x="5004503" y="12348089"/>
                  <a:pt x="4987468" y="12355865"/>
                  <a:pt x="4986325" y="12366652"/>
                </a:cubicBezTo>
                <a:cubicBezTo>
                  <a:pt x="4986325" y="12366691"/>
                  <a:pt x="4986287" y="12366691"/>
                  <a:pt x="4986287" y="12366729"/>
                </a:cubicBezTo>
                <a:cubicBezTo>
                  <a:pt x="4986287" y="12366729"/>
                  <a:pt x="4986287" y="12366729"/>
                  <a:pt x="4986287" y="12366729"/>
                </a:cubicBezTo>
                <a:cubicBezTo>
                  <a:pt x="4996653" y="12366386"/>
                  <a:pt x="5007057" y="12366004"/>
                  <a:pt x="5017461" y="12365661"/>
                </a:cubicBezTo>
                <a:lnTo>
                  <a:pt x="5017461" y="12365661"/>
                </a:lnTo>
                <a:cubicBezTo>
                  <a:pt x="5017461" y="12365624"/>
                  <a:pt x="5017423" y="12365547"/>
                  <a:pt x="5017385" y="12365509"/>
                </a:cubicBezTo>
                <a:cubicBezTo>
                  <a:pt x="5017042" y="12363374"/>
                  <a:pt x="5016318" y="12361278"/>
                  <a:pt x="5014412" y="12359143"/>
                </a:cubicBezTo>
                <a:close/>
                <a:moveTo>
                  <a:pt x="4911478" y="12266897"/>
                </a:moveTo>
                <a:lnTo>
                  <a:pt x="4906485" y="12271357"/>
                </a:lnTo>
                <a:cubicBezTo>
                  <a:pt x="4902865" y="12274598"/>
                  <a:pt x="4901531" y="12279400"/>
                  <a:pt x="4902026" y="12284012"/>
                </a:cubicBezTo>
                <a:lnTo>
                  <a:pt x="4894976" y="12278485"/>
                </a:lnTo>
                <a:cubicBezTo>
                  <a:pt x="4888574" y="12273454"/>
                  <a:pt x="4878818" y="12274750"/>
                  <a:pt x="4873863" y="12281154"/>
                </a:cubicBezTo>
                <a:cubicBezTo>
                  <a:pt x="4868833" y="12287633"/>
                  <a:pt x="4870090" y="12297240"/>
                  <a:pt x="4876531" y="12302271"/>
                </a:cubicBezTo>
                <a:lnTo>
                  <a:pt x="4884001" y="12308103"/>
                </a:lnTo>
                <a:cubicBezTo>
                  <a:pt x="4887278" y="12310657"/>
                  <a:pt x="4891432" y="12311534"/>
                  <a:pt x="4895395" y="12310962"/>
                </a:cubicBezTo>
                <a:cubicBezTo>
                  <a:pt x="4895090" y="12312753"/>
                  <a:pt x="4894976" y="12314621"/>
                  <a:pt x="4895205" y="12316527"/>
                </a:cubicBezTo>
                <a:lnTo>
                  <a:pt x="4896005" y="12323160"/>
                </a:lnTo>
                <a:cubicBezTo>
                  <a:pt x="4896996" y="12331241"/>
                  <a:pt x="4906371" y="12336349"/>
                  <a:pt x="4913840" y="12334785"/>
                </a:cubicBezTo>
                <a:cubicBezTo>
                  <a:pt x="4922377" y="12332994"/>
                  <a:pt x="4926455" y="12325065"/>
                  <a:pt x="4925464" y="12316947"/>
                </a:cubicBezTo>
                <a:lnTo>
                  <a:pt x="4924663" y="12310314"/>
                </a:lnTo>
                <a:cubicBezTo>
                  <a:pt x="4923749" y="12302576"/>
                  <a:pt x="4915098" y="12297735"/>
                  <a:pt x="4907819" y="12298688"/>
                </a:cubicBezTo>
                <a:cubicBezTo>
                  <a:pt x="4908048" y="12297278"/>
                  <a:pt x="4908238" y="12295867"/>
                  <a:pt x="4908086" y="12294457"/>
                </a:cubicBezTo>
                <a:cubicBezTo>
                  <a:pt x="4913726" y="12298421"/>
                  <a:pt x="4921577" y="12298345"/>
                  <a:pt x="4926836" y="12293618"/>
                </a:cubicBezTo>
                <a:lnTo>
                  <a:pt x="4931828" y="12289158"/>
                </a:lnTo>
                <a:cubicBezTo>
                  <a:pt x="4937887" y="12283746"/>
                  <a:pt x="4938230" y="12273873"/>
                  <a:pt x="4932781" y="12267888"/>
                </a:cubicBezTo>
                <a:cubicBezTo>
                  <a:pt x="4927217" y="12261790"/>
                  <a:pt x="4917537" y="12261447"/>
                  <a:pt x="4911478" y="12266897"/>
                </a:cubicBezTo>
                <a:close/>
                <a:moveTo>
                  <a:pt x="5079656" y="11778413"/>
                </a:moveTo>
                <a:cubicBezTo>
                  <a:pt x="5086859" y="11781576"/>
                  <a:pt x="5096462" y="11779175"/>
                  <a:pt x="5099778" y="11771437"/>
                </a:cubicBezTo>
                <a:cubicBezTo>
                  <a:pt x="5102903" y="11764233"/>
                  <a:pt x="5100578" y="11754703"/>
                  <a:pt x="5092842" y="11751311"/>
                </a:cubicBezTo>
                <a:lnTo>
                  <a:pt x="5086706" y="11748643"/>
                </a:lnTo>
                <a:cubicBezTo>
                  <a:pt x="5079503" y="11745479"/>
                  <a:pt x="5069900" y="11747880"/>
                  <a:pt x="5066584" y="11755618"/>
                </a:cubicBezTo>
                <a:cubicBezTo>
                  <a:pt x="5063459" y="11762822"/>
                  <a:pt x="5065822" y="11772352"/>
                  <a:pt x="5073558" y="11775745"/>
                </a:cubicBezTo>
                <a:lnTo>
                  <a:pt x="5079656" y="11778413"/>
                </a:lnTo>
                <a:close/>
                <a:moveTo>
                  <a:pt x="5094176" y="11868829"/>
                </a:moveTo>
                <a:cubicBezTo>
                  <a:pt x="5087887" y="11865055"/>
                  <a:pt x="5076797" y="11866542"/>
                  <a:pt x="5073520" y="11874051"/>
                </a:cubicBezTo>
                <a:lnTo>
                  <a:pt x="5070853" y="11880188"/>
                </a:lnTo>
                <a:cubicBezTo>
                  <a:pt x="5067613" y="11887622"/>
                  <a:pt x="5068452" y="11896274"/>
                  <a:pt x="5076073" y="11900848"/>
                </a:cubicBezTo>
                <a:cubicBezTo>
                  <a:pt x="5082361" y="11904622"/>
                  <a:pt x="5093451" y="11903135"/>
                  <a:pt x="5096729" y="11895626"/>
                </a:cubicBezTo>
                <a:lnTo>
                  <a:pt x="5099397" y="11889490"/>
                </a:lnTo>
                <a:cubicBezTo>
                  <a:pt x="5102636" y="11882018"/>
                  <a:pt x="5101798" y="11873366"/>
                  <a:pt x="5094176" y="11868829"/>
                </a:cubicBezTo>
                <a:close/>
                <a:moveTo>
                  <a:pt x="4961287" y="11794156"/>
                </a:moveTo>
                <a:lnTo>
                  <a:pt x="4965098" y="11795795"/>
                </a:lnTo>
                <a:cubicBezTo>
                  <a:pt x="4972606" y="11799073"/>
                  <a:pt x="4979008" y="11795947"/>
                  <a:pt x="4982781" y="11790801"/>
                </a:cubicBezTo>
                <a:cubicBezTo>
                  <a:pt x="4987087" y="11789810"/>
                  <a:pt x="4990974" y="11787294"/>
                  <a:pt x="4992765" y="11782758"/>
                </a:cubicBezTo>
                <a:cubicBezTo>
                  <a:pt x="4994786" y="11777612"/>
                  <a:pt x="4994023" y="11771094"/>
                  <a:pt x="4990517" y="11766786"/>
                </a:cubicBezTo>
                <a:cubicBezTo>
                  <a:pt x="4990022" y="11761374"/>
                  <a:pt x="4986745" y="11756076"/>
                  <a:pt x="4981714" y="11754094"/>
                </a:cubicBezTo>
                <a:cubicBezTo>
                  <a:pt x="4979351" y="11753178"/>
                  <a:pt x="4976988" y="11752950"/>
                  <a:pt x="4974701" y="11753103"/>
                </a:cubicBezTo>
                <a:cubicBezTo>
                  <a:pt x="4970967" y="11748604"/>
                  <a:pt x="4965212" y="11746203"/>
                  <a:pt x="4959000" y="11748070"/>
                </a:cubicBezTo>
                <a:cubicBezTo>
                  <a:pt x="4951721" y="11750205"/>
                  <a:pt x="4945852" y="11759163"/>
                  <a:pt x="4948825" y="11766786"/>
                </a:cubicBezTo>
                <a:lnTo>
                  <a:pt x="4952293" y="11775592"/>
                </a:lnTo>
                <a:cubicBezTo>
                  <a:pt x="4952560" y="11776279"/>
                  <a:pt x="4953208" y="11776659"/>
                  <a:pt x="4953512" y="11777307"/>
                </a:cubicBezTo>
                <a:cubicBezTo>
                  <a:pt x="4951721" y="11783558"/>
                  <a:pt x="4953475" y="11790725"/>
                  <a:pt x="4961287" y="11794156"/>
                </a:cubicBezTo>
                <a:close/>
                <a:moveTo>
                  <a:pt x="5046424" y="11842147"/>
                </a:moveTo>
                <a:lnTo>
                  <a:pt x="5034153" y="11836810"/>
                </a:lnTo>
                <a:cubicBezTo>
                  <a:pt x="5032362" y="11836009"/>
                  <a:pt x="5030494" y="11835780"/>
                  <a:pt x="5028589" y="11835857"/>
                </a:cubicBezTo>
                <a:cubicBezTo>
                  <a:pt x="5031371" y="11836657"/>
                  <a:pt x="5034382" y="11836962"/>
                  <a:pt x="5037354" y="11835895"/>
                </a:cubicBezTo>
                <a:cubicBezTo>
                  <a:pt x="5044823" y="11833265"/>
                  <a:pt x="5049511" y="11824268"/>
                  <a:pt x="5046500" y="11816684"/>
                </a:cubicBezTo>
                <a:lnTo>
                  <a:pt x="5043032" y="11807878"/>
                </a:lnTo>
                <a:cubicBezTo>
                  <a:pt x="5040060" y="11800331"/>
                  <a:pt x="5031676" y="11795947"/>
                  <a:pt x="5023825" y="11798730"/>
                </a:cubicBezTo>
                <a:cubicBezTo>
                  <a:pt x="5016355" y="11801360"/>
                  <a:pt x="5011668" y="11810356"/>
                  <a:pt x="5014678" y="11817941"/>
                </a:cubicBezTo>
                <a:lnTo>
                  <a:pt x="5016966" y="11823697"/>
                </a:lnTo>
                <a:cubicBezTo>
                  <a:pt x="5010868" y="11815502"/>
                  <a:pt x="4998025" y="11812758"/>
                  <a:pt x="4992994" y="11824422"/>
                </a:cubicBezTo>
                <a:cubicBezTo>
                  <a:pt x="4988612" y="11834561"/>
                  <a:pt x="4995281" y="11843938"/>
                  <a:pt x="5003246" y="11846721"/>
                </a:cubicBezTo>
                <a:cubicBezTo>
                  <a:pt x="4999739" y="11847444"/>
                  <a:pt x="4996538" y="11849770"/>
                  <a:pt x="4994595" y="11854307"/>
                </a:cubicBezTo>
                <a:cubicBezTo>
                  <a:pt x="4986935" y="11871879"/>
                  <a:pt x="5012811" y="11887354"/>
                  <a:pt x="5020548" y="11869592"/>
                </a:cubicBezTo>
                <a:cubicBezTo>
                  <a:pt x="5021424" y="11867533"/>
                  <a:pt x="5021615" y="11865551"/>
                  <a:pt x="5021653" y="11863607"/>
                </a:cubicBezTo>
                <a:cubicBezTo>
                  <a:pt x="5022415" y="11864064"/>
                  <a:pt x="5023025" y="11864675"/>
                  <a:pt x="5023825" y="11865055"/>
                </a:cubicBezTo>
                <a:lnTo>
                  <a:pt x="5036097" y="11870392"/>
                </a:lnTo>
                <a:cubicBezTo>
                  <a:pt x="5043566" y="11873632"/>
                  <a:pt x="5052750" y="11868753"/>
                  <a:pt x="5055418" y="11861434"/>
                </a:cubicBezTo>
                <a:cubicBezTo>
                  <a:pt x="5058314" y="11853429"/>
                  <a:pt x="5053894" y="11845387"/>
                  <a:pt x="5046424" y="11842147"/>
                </a:cubicBezTo>
                <a:close/>
                <a:moveTo>
                  <a:pt x="5148215" y="11848131"/>
                </a:moveTo>
                <a:cubicBezTo>
                  <a:pt x="5155533" y="11845882"/>
                  <a:pt x="5161210" y="11836962"/>
                  <a:pt x="5158238" y="11829339"/>
                </a:cubicBezTo>
                <a:lnTo>
                  <a:pt x="5154770" y="11820533"/>
                </a:lnTo>
                <a:cubicBezTo>
                  <a:pt x="5151950" y="11813367"/>
                  <a:pt x="5144900" y="11808717"/>
                  <a:pt x="5137163" y="11810394"/>
                </a:cubicBezTo>
                <a:cubicBezTo>
                  <a:pt x="5136782" y="11810470"/>
                  <a:pt x="5136363" y="11810394"/>
                  <a:pt x="5135982" y="11810508"/>
                </a:cubicBezTo>
                <a:cubicBezTo>
                  <a:pt x="5134648" y="11810928"/>
                  <a:pt x="5133429" y="11811613"/>
                  <a:pt x="5132247" y="11812415"/>
                </a:cubicBezTo>
                <a:cubicBezTo>
                  <a:pt x="5131828" y="11812186"/>
                  <a:pt x="5131409" y="11811881"/>
                  <a:pt x="5130952" y="11811690"/>
                </a:cubicBezTo>
                <a:lnTo>
                  <a:pt x="5124816" y="11809021"/>
                </a:lnTo>
                <a:cubicBezTo>
                  <a:pt x="5117613" y="11805858"/>
                  <a:pt x="5107857" y="11810013"/>
                  <a:pt x="5105304" y="11817560"/>
                </a:cubicBezTo>
                <a:cubicBezTo>
                  <a:pt x="5102559" y="11825527"/>
                  <a:pt x="5106066" y="11833684"/>
                  <a:pt x="5113802" y="11837077"/>
                </a:cubicBezTo>
                <a:lnTo>
                  <a:pt x="5119938" y="11839745"/>
                </a:lnTo>
                <a:cubicBezTo>
                  <a:pt x="5121691" y="11840508"/>
                  <a:pt x="5123558" y="11840736"/>
                  <a:pt x="5125464" y="11840697"/>
                </a:cubicBezTo>
                <a:cubicBezTo>
                  <a:pt x="5127103" y="11840660"/>
                  <a:pt x="5128741" y="11840393"/>
                  <a:pt x="5130304" y="11839860"/>
                </a:cubicBezTo>
                <a:cubicBezTo>
                  <a:pt x="5133695" y="11846378"/>
                  <a:pt x="5140669" y="11850418"/>
                  <a:pt x="5148215" y="11848131"/>
                </a:cubicBezTo>
                <a:close/>
                <a:moveTo>
                  <a:pt x="5263116" y="11825450"/>
                </a:moveTo>
                <a:lnTo>
                  <a:pt x="5256980" y="11822783"/>
                </a:lnTo>
                <a:cubicBezTo>
                  <a:pt x="5249740" y="11819619"/>
                  <a:pt x="5240022" y="11824384"/>
                  <a:pt x="5237697" y="11831817"/>
                </a:cubicBezTo>
                <a:cubicBezTo>
                  <a:pt x="5235143" y="11840012"/>
                  <a:pt x="5238992" y="11847712"/>
                  <a:pt x="5246729" y="11851104"/>
                </a:cubicBezTo>
                <a:lnTo>
                  <a:pt x="5252864" y="11853773"/>
                </a:lnTo>
                <a:cubicBezTo>
                  <a:pt x="5260105" y="11856937"/>
                  <a:pt x="5269823" y="11852172"/>
                  <a:pt x="5272148" y="11844739"/>
                </a:cubicBezTo>
                <a:cubicBezTo>
                  <a:pt x="5274739" y="11836543"/>
                  <a:pt x="5270852" y="11828805"/>
                  <a:pt x="5263116" y="11825450"/>
                </a:cubicBezTo>
                <a:close/>
                <a:moveTo>
                  <a:pt x="4930532" y="11907252"/>
                </a:moveTo>
                <a:cubicBezTo>
                  <a:pt x="4929427" y="11894826"/>
                  <a:pt x="4911439" y="11888499"/>
                  <a:pt x="4903550" y="11899934"/>
                </a:cubicBezTo>
                <a:cubicBezTo>
                  <a:pt x="4895319" y="11899629"/>
                  <a:pt x="4886211" y="11906451"/>
                  <a:pt x="4886440" y="11916629"/>
                </a:cubicBezTo>
                <a:cubicBezTo>
                  <a:pt x="4883086" y="11911141"/>
                  <a:pt x="4878589" y="11906451"/>
                  <a:pt x="4872605" y="11903669"/>
                </a:cubicBezTo>
                <a:cubicBezTo>
                  <a:pt x="4865479" y="11900315"/>
                  <a:pt x="4855647" y="11904089"/>
                  <a:pt x="4852789" y="11911521"/>
                </a:cubicBezTo>
                <a:cubicBezTo>
                  <a:pt x="4849816" y="11919374"/>
                  <a:pt x="4853017" y="11927722"/>
                  <a:pt x="4860639" y="11931343"/>
                </a:cubicBezTo>
                <a:cubicBezTo>
                  <a:pt x="4860868" y="11931457"/>
                  <a:pt x="4860982" y="11931496"/>
                  <a:pt x="4861135" y="11931610"/>
                </a:cubicBezTo>
                <a:cubicBezTo>
                  <a:pt x="4861211" y="11931648"/>
                  <a:pt x="4861249" y="11931686"/>
                  <a:pt x="4861287" y="11931724"/>
                </a:cubicBezTo>
                <a:cubicBezTo>
                  <a:pt x="4861325" y="11931839"/>
                  <a:pt x="4861325" y="11931800"/>
                  <a:pt x="4861363" y="11931914"/>
                </a:cubicBezTo>
                <a:cubicBezTo>
                  <a:pt x="4861744" y="11932830"/>
                  <a:pt x="4862049" y="11933783"/>
                  <a:pt x="4862278" y="11934735"/>
                </a:cubicBezTo>
                <a:cubicBezTo>
                  <a:pt x="4864488" y="11942550"/>
                  <a:pt x="4875007" y="11945790"/>
                  <a:pt x="4881943" y="11942931"/>
                </a:cubicBezTo>
                <a:cubicBezTo>
                  <a:pt x="4888955" y="11940034"/>
                  <a:pt x="4891356" y="11933516"/>
                  <a:pt x="4890632" y="11926806"/>
                </a:cubicBezTo>
                <a:cubicBezTo>
                  <a:pt x="4896767" y="11932219"/>
                  <a:pt x="4907400" y="11929818"/>
                  <a:pt x="4912545" y="11922576"/>
                </a:cubicBezTo>
                <a:cubicBezTo>
                  <a:pt x="4913764" y="11922880"/>
                  <a:pt x="4914946" y="11923148"/>
                  <a:pt x="4916203" y="11923148"/>
                </a:cubicBezTo>
                <a:cubicBezTo>
                  <a:pt x="4914374" y="11924329"/>
                  <a:pt x="4912659" y="11925778"/>
                  <a:pt x="4911439" y="11927913"/>
                </a:cubicBezTo>
                <a:cubicBezTo>
                  <a:pt x="4907743" y="11934392"/>
                  <a:pt x="4909534" y="11945218"/>
                  <a:pt x="4917041" y="11948458"/>
                </a:cubicBezTo>
                <a:lnTo>
                  <a:pt x="4923178" y="11951126"/>
                </a:lnTo>
                <a:cubicBezTo>
                  <a:pt x="4924359" y="11951621"/>
                  <a:pt x="4925578" y="11951812"/>
                  <a:pt x="4926797" y="11952117"/>
                </a:cubicBezTo>
                <a:lnTo>
                  <a:pt x="4927217" y="11953146"/>
                </a:lnTo>
                <a:cubicBezTo>
                  <a:pt x="4930189" y="11960694"/>
                  <a:pt x="4937430" y="11965916"/>
                  <a:pt x="4945814" y="11963553"/>
                </a:cubicBezTo>
                <a:cubicBezTo>
                  <a:pt x="4953055" y="11961494"/>
                  <a:pt x="4959229" y="11952575"/>
                  <a:pt x="4956218" y="11944951"/>
                </a:cubicBezTo>
                <a:lnTo>
                  <a:pt x="4955761" y="11943808"/>
                </a:lnTo>
                <a:cubicBezTo>
                  <a:pt x="4965060" y="11948077"/>
                  <a:pt x="4979808" y="11941178"/>
                  <a:pt x="4978131" y="11927340"/>
                </a:cubicBezTo>
                <a:cubicBezTo>
                  <a:pt x="4977865" y="11925244"/>
                  <a:pt x="4977179" y="11923605"/>
                  <a:pt x="4976379" y="11922118"/>
                </a:cubicBezTo>
                <a:lnTo>
                  <a:pt x="4980685" y="11923987"/>
                </a:lnTo>
                <a:cubicBezTo>
                  <a:pt x="4988154" y="11927226"/>
                  <a:pt x="4997034" y="11925130"/>
                  <a:pt x="5000997" y="11917583"/>
                </a:cubicBezTo>
                <a:cubicBezTo>
                  <a:pt x="5004579" y="11910721"/>
                  <a:pt x="5002064" y="11900543"/>
                  <a:pt x="4994556" y="11897265"/>
                </a:cubicBezTo>
                <a:lnTo>
                  <a:pt x="4982286" y="11891929"/>
                </a:lnTo>
                <a:cubicBezTo>
                  <a:pt x="4979122" y="11890518"/>
                  <a:pt x="4975692" y="11890327"/>
                  <a:pt x="4972491" y="11890938"/>
                </a:cubicBezTo>
                <a:cubicBezTo>
                  <a:pt x="4968071" y="11872984"/>
                  <a:pt x="4940479" y="11882743"/>
                  <a:pt x="4944252" y="11901230"/>
                </a:cubicBezTo>
                <a:cubicBezTo>
                  <a:pt x="4944709" y="11903441"/>
                  <a:pt x="4945548" y="11905194"/>
                  <a:pt x="4946577" y="11906642"/>
                </a:cubicBezTo>
                <a:lnTo>
                  <a:pt x="4945281" y="11906071"/>
                </a:lnTo>
                <a:cubicBezTo>
                  <a:pt x="4940479" y="11904012"/>
                  <a:pt x="4934839" y="11904584"/>
                  <a:pt x="4930532" y="11907252"/>
                </a:cubicBezTo>
                <a:close/>
                <a:moveTo>
                  <a:pt x="5334190" y="11813024"/>
                </a:moveTo>
                <a:cubicBezTo>
                  <a:pt x="5335105" y="11812681"/>
                  <a:pt x="5336020" y="11812300"/>
                  <a:pt x="5336935" y="11811956"/>
                </a:cubicBezTo>
                <a:cubicBezTo>
                  <a:pt x="5334496" y="11815998"/>
                  <a:pt x="5333543" y="11821181"/>
                  <a:pt x="5334953" y="11825298"/>
                </a:cubicBezTo>
                <a:cubicBezTo>
                  <a:pt x="5337887" y="11833836"/>
                  <a:pt x="5346119" y="11836239"/>
                  <a:pt x="5354122" y="11834599"/>
                </a:cubicBezTo>
                <a:lnTo>
                  <a:pt x="5360677" y="11833265"/>
                </a:lnTo>
                <a:cubicBezTo>
                  <a:pt x="5361668" y="11833074"/>
                  <a:pt x="5362620" y="11832731"/>
                  <a:pt x="5363459" y="11832274"/>
                </a:cubicBezTo>
                <a:cubicBezTo>
                  <a:pt x="5360105" y="11835666"/>
                  <a:pt x="5358238" y="11840469"/>
                  <a:pt x="5359343" y="11845310"/>
                </a:cubicBezTo>
                <a:cubicBezTo>
                  <a:pt x="5361058" y="11852857"/>
                  <a:pt x="5368070" y="11858613"/>
                  <a:pt x="5375959" y="11857508"/>
                </a:cubicBezTo>
                <a:cubicBezTo>
                  <a:pt x="5376302" y="11858842"/>
                  <a:pt x="5376912" y="11860100"/>
                  <a:pt x="5377674" y="11861282"/>
                </a:cubicBezTo>
                <a:cubicBezTo>
                  <a:pt x="5370281" y="11861929"/>
                  <a:pt x="5363916" y="11867114"/>
                  <a:pt x="5365784" y="11876491"/>
                </a:cubicBezTo>
                <a:cubicBezTo>
                  <a:pt x="5368566" y="11890213"/>
                  <a:pt x="5385372" y="11892805"/>
                  <a:pt x="5392689" y="11885792"/>
                </a:cubicBezTo>
                <a:cubicBezTo>
                  <a:pt x="5398139" y="11892157"/>
                  <a:pt x="5405037" y="11897685"/>
                  <a:pt x="5412201" y="11897227"/>
                </a:cubicBezTo>
                <a:cubicBezTo>
                  <a:pt x="5422377" y="11896542"/>
                  <a:pt x="5434953" y="11890861"/>
                  <a:pt x="5439793" y="11881523"/>
                </a:cubicBezTo>
                <a:cubicBezTo>
                  <a:pt x="5449549" y="11886860"/>
                  <a:pt x="5465288" y="11879883"/>
                  <a:pt x="5462430" y="11865628"/>
                </a:cubicBezTo>
                <a:cubicBezTo>
                  <a:pt x="5460067" y="11853887"/>
                  <a:pt x="5447910" y="11851752"/>
                  <a:pt x="5439831" y="11856326"/>
                </a:cubicBezTo>
                <a:cubicBezTo>
                  <a:pt x="5439793" y="11856136"/>
                  <a:pt x="5439755" y="11855907"/>
                  <a:pt x="5439678" y="11855716"/>
                </a:cubicBezTo>
                <a:cubicBezTo>
                  <a:pt x="5443261" y="11852172"/>
                  <a:pt x="5444975" y="11847064"/>
                  <a:pt x="5443871" y="11841613"/>
                </a:cubicBezTo>
                <a:lnTo>
                  <a:pt x="5441203" y="11828500"/>
                </a:lnTo>
                <a:cubicBezTo>
                  <a:pt x="5439640" y="11820762"/>
                  <a:pt x="5430684" y="11815159"/>
                  <a:pt x="5423062" y="11817369"/>
                </a:cubicBezTo>
                <a:cubicBezTo>
                  <a:pt x="5420624" y="11818094"/>
                  <a:pt x="5418527" y="11819314"/>
                  <a:pt x="5416775" y="11820838"/>
                </a:cubicBezTo>
                <a:cubicBezTo>
                  <a:pt x="5412849" y="11818742"/>
                  <a:pt x="5408428" y="11817560"/>
                  <a:pt x="5403436" y="11817675"/>
                </a:cubicBezTo>
                <a:cubicBezTo>
                  <a:pt x="5395586" y="11817827"/>
                  <a:pt x="5389221" y="11821486"/>
                  <a:pt x="5384648" y="11826823"/>
                </a:cubicBezTo>
                <a:cubicBezTo>
                  <a:pt x="5382552" y="11826213"/>
                  <a:pt x="5380304" y="11826023"/>
                  <a:pt x="5377979" y="11826518"/>
                </a:cubicBezTo>
                <a:lnTo>
                  <a:pt x="5371424" y="11827853"/>
                </a:lnTo>
                <a:cubicBezTo>
                  <a:pt x="5369633" y="11828233"/>
                  <a:pt x="5367918" y="11828958"/>
                  <a:pt x="5366355" y="11829949"/>
                </a:cubicBezTo>
                <a:cubicBezTo>
                  <a:pt x="5370166" y="11825870"/>
                  <a:pt x="5371615" y="11819123"/>
                  <a:pt x="5369900" y="11814168"/>
                </a:cubicBezTo>
                <a:cubicBezTo>
                  <a:pt x="5366965" y="11805629"/>
                  <a:pt x="5358733" y="11803228"/>
                  <a:pt x="5350730" y="11804867"/>
                </a:cubicBezTo>
                <a:lnTo>
                  <a:pt x="5348672" y="11805286"/>
                </a:lnTo>
                <a:cubicBezTo>
                  <a:pt x="5352178" y="11801208"/>
                  <a:pt x="5353627" y="11795490"/>
                  <a:pt x="5351607" y="11790191"/>
                </a:cubicBezTo>
                <a:cubicBezTo>
                  <a:pt x="5348711" y="11782606"/>
                  <a:pt x="5339755" y="11778527"/>
                  <a:pt x="5332171" y="11781501"/>
                </a:cubicBezTo>
                <a:lnTo>
                  <a:pt x="5323367" y="11784970"/>
                </a:lnTo>
                <a:cubicBezTo>
                  <a:pt x="5315822" y="11787943"/>
                  <a:pt x="5311782" y="11796786"/>
                  <a:pt x="5314679" y="11804409"/>
                </a:cubicBezTo>
                <a:cubicBezTo>
                  <a:pt x="5317651" y="11811919"/>
                  <a:pt x="5326607" y="11816036"/>
                  <a:pt x="5334190" y="11813024"/>
                </a:cubicBezTo>
                <a:close/>
                <a:moveTo>
                  <a:pt x="5073025" y="11812604"/>
                </a:moveTo>
                <a:cubicBezTo>
                  <a:pt x="5065288" y="11830368"/>
                  <a:pt x="5093527" y="11840888"/>
                  <a:pt x="5101226" y="11823125"/>
                </a:cubicBezTo>
                <a:cubicBezTo>
                  <a:pt x="5108962" y="11805363"/>
                  <a:pt x="5080723" y="11794879"/>
                  <a:pt x="5073025" y="11812604"/>
                </a:cubicBezTo>
                <a:close/>
                <a:moveTo>
                  <a:pt x="5181066" y="11718758"/>
                </a:moveTo>
                <a:cubicBezTo>
                  <a:pt x="5183390" y="11713383"/>
                  <a:pt x="5182323" y="11708656"/>
                  <a:pt x="5179732" y="11704960"/>
                </a:cubicBezTo>
                <a:cubicBezTo>
                  <a:pt x="5173787" y="11696421"/>
                  <a:pt x="5158962" y="11694057"/>
                  <a:pt x="5153589" y="11706483"/>
                </a:cubicBezTo>
                <a:cubicBezTo>
                  <a:pt x="5148101" y="11719101"/>
                  <a:pt x="5160296" y="11728707"/>
                  <a:pt x="5170624" y="11727029"/>
                </a:cubicBezTo>
                <a:cubicBezTo>
                  <a:pt x="5174854" y="11726306"/>
                  <a:pt x="5178817" y="11723903"/>
                  <a:pt x="5181066" y="11718758"/>
                </a:cubicBezTo>
                <a:close/>
                <a:moveTo>
                  <a:pt x="4817613" y="12233468"/>
                </a:moveTo>
                <a:cubicBezTo>
                  <a:pt x="4818033" y="12226378"/>
                  <a:pt x="4813574" y="12221079"/>
                  <a:pt x="4807514" y="12218753"/>
                </a:cubicBezTo>
                <a:cubicBezTo>
                  <a:pt x="4806714" y="12213379"/>
                  <a:pt x="4803512" y="12208691"/>
                  <a:pt x="4797720" y="12206785"/>
                </a:cubicBezTo>
                <a:cubicBezTo>
                  <a:pt x="4790555" y="12204422"/>
                  <a:pt x="4780532" y="12208386"/>
                  <a:pt x="4778665" y="12216314"/>
                </a:cubicBezTo>
                <a:cubicBezTo>
                  <a:pt x="4776874" y="12224091"/>
                  <a:pt x="4776988" y="12232172"/>
                  <a:pt x="4782438" y="12238537"/>
                </a:cubicBezTo>
                <a:cubicBezTo>
                  <a:pt x="4787430" y="12244370"/>
                  <a:pt x="4794290" y="12246542"/>
                  <a:pt x="4801645" y="12247533"/>
                </a:cubicBezTo>
                <a:cubicBezTo>
                  <a:pt x="4809725" y="12248715"/>
                  <a:pt x="4817118" y="12241167"/>
                  <a:pt x="4817613" y="12233468"/>
                </a:cubicBezTo>
                <a:close/>
                <a:moveTo>
                  <a:pt x="5266241" y="11801208"/>
                </a:moveTo>
                <a:lnTo>
                  <a:pt x="5272377" y="11803876"/>
                </a:lnTo>
                <a:cubicBezTo>
                  <a:pt x="5279846" y="11807116"/>
                  <a:pt x="5288726" y="11805095"/>
                  <a:pt x="5292689" y="11797510"/>
                </a:cubicBezTo>
                <a:cubicBezTo>
                  <a:pt x="5296272" y="11790687"/>
                  <a:pt x="5293833" y="11780433"/>
                  <a:pt x="5286325" y="11777193"/>
                </a:cubicBezTo>
                <a:lnTo>
                  <a:pt x="5280189" y="11774525"/>
                </a:lnTo>
                <a:cubicBezTo>
                  <a:pt x="5272720" y="11771285"/>
                  <a:pt x="5263840" y="11773305"/>
                  <a:pt x="5259877" y="11780890"/>
                </a:cubicBezTo>
                <a:cubicBezTo>
                  <a:pt x="5256295" y="11787675"/>
                  <a:pt x="5258733" y="11797930"/>
                  <a:pt x="5266241" y="11801208"/>
                </a:cubicBezTo>
                <a:close/>
                <a:moveTo>
                  <a:pt x="5097949" y="11721846"/>
                </a:moveTo>
                <a:cubicBezTo>
                  <a:pt x="5090250" y="11739570"/>
                  <a:pt x="5118795" y="11749100"/>
                  <a:pt x="5126493" y="11731375"/>
                </a:cubicBezTo>
                <a:cubicBezTo>
                  <a:pt x="5134229" y="11713650"/>
                  <a:pt x="5105647" y="11704158"/>
                  <a:pt x="5097949" y="11721846"/>
                </a:cubicBezTo>
                <a:close/>
                <a:moveTo>
                  <a:pt x="5196310" y="11829187"/>
                </a:moveTo>
                <a:cubicBezTo>
                  <a:pt x="5203627" y="11832274"/>
                  <a:pt x="5213002" y="11829796"/>
                  <a:pt x="5216394" y="11822058"/>
                </a:cubicBezTo>
                <a:lnTo>
                  <a:pt x="5219061" y="11815921"/>
                </a:lnTo>
                <a:cubicBezTo>
                  <a:pt x="5219595" y="11814663"/>
                  <a:pt x="5219747" y="11813291"/>
                  <a:pt x="5219976" y="11811919"/>
                </a:cubicBezTo>
                <a:cubicBezTo>
                  <a:pt x="5222148" y="11810623"/>
                  <a:pt x="5224016" y="11808831"/>
                  <a:pt x="5225197" y="11806391"/>
                </a:cubicBezTo>
                <a:cubicBezTo>
                  <a:pt x="5225997" y="11804752"/>
                  <a:pt x="5226493" y="11802961"/>
                  <a:pt x="5226721" y="11801169"/>
                </a:cubicBezTo>
                <a:cubicBezTo>
                  <a:pt x="5227636" y="11800064"/>
                  <a:pt x="5228436" y="11798844"/>
                  <a:pt x="5229084" y="11797357"/>
                </a:cubicBezTo>
                <a:cubicBezTo>
                  <a:pt x="5235867" y="11781767"/>
                  <a:pt x="5214259" y="11773305"/>
                  <a:pt x="5203779" y="11783558"/>
                </a:cubicBezTo>
                <a:cubicBezTo>
                  <a:pt x="5203093" y="11783711"/>
                  <a:pt x="5202369" y="11783749"/>
                  <a:pt x="5201683" y="11783978"/>
                </a:cubicBezTo>
                <a:cubicBezTo>
                  <a:pt x="5194480" y="11786341"/>
                  <a:pt x="5190974" y="11792554"/>
                  <a:pt x="5188535" y="11799187"/>
                </a:cubicBezTo>
                <a:cubicBezTo>
                  <a:pt x="5187430" y="11802199"/>
                  <a:pt x="5188116" y="11805439"/>
                  <a:pt x="5189526" y="11808373"/>
                </a:cubicBezTo>
                <a:lnTo>
                  <a:pt x="5189221" y="11809060"/>
                </a:lnTo>
                <a:cubicBezTo>
                  <a:pt x="5186058" y="11816341"/>
                  <a:pt x="5188649" y="11825946"/>
                  <a:pt x="5196310" y="11829187"/>
                </a:cubicBezTo>
                <a:close/>
                <a:moveTo>
                  <a:pt x="4881600" y="12115492"/>
                </a:moveTo>
                <a:lnTo>
                  <a:pt x="4887735" y="12118160"/>
                </a:lnTo>
                <a:cubicBezTo>
                  <a:pt x="4895205" y="12121400"/>
                  <a:pt x="4904123" y="12119227"/>
                  <a:pt x="4908009" y="12111680"/>
                </a:cubicBezTo>
                <a:cubicBezTo>
                  <a:pt x="4911554" y="12104780"/>
                  <a:pt x="4909000" y="12094641"/>
                  <a:pt x="4901493" y="12091402"/>
                </a:cubicBezTo>
                <a:lnTo>
                  <a:pt x="4895357" y="12088733"/>
                </a:lnTo>
                <a:cubicBezTo>
                  <a:pt x="4887888" y="12085493"/>
                  <a:pt x="4878970" y="12087665"/>
                  <a:pt x="4875083" y="12095213"/>
                </a:cubicBezTo>
                <a:cubicBezTo>
                  <a:pt x="4871577" y="12102112"/>
                  <a:pt x="4874130" y="12112252"/>
                  <a:pt x="4881600" y="12115492"/>
                </a:cubicBezTo>
                <a:close/>
                <a:moveTo>
                  <a:pt x="4870738" y="12130205"/>
                </a:moveTo>
                <a:cubicBezTo>
                  <a:pt x="4878436" y="12112480"/>
                  <a:pt x="4849892" y="12102951"/>
                  <a:pt x="4842194" y="12120675"/>
                </a:cubicBezTo>
                <a:cubicBezTo>
                  <a:pt x="4841394" y="12122468"/>
                  <a:pt x="4841241" y="12124069"/>
                  <a:pt x="4841127" y="12125669"/>
                </a:cubicBezTo>
                <a:cubicBezTo>
                  <a:pt x="4841089" y="12125631"/>
                  <a:pt x="4841089" y="12125555"/>
                  <a:pt x="4841051" y="12125479"/>
                </a:cubicBezTo>
                <a:cubicBezTo>
                  <a:pt x="4834343" y="12118008"/>
                  <a:pt x="4825350" y="12120066"/>
                  <a:pt x="4819824" y="12125555"/>
                </a:cubicBezTo>
                <a:cubicBezTo>
                  <a:pt x="4818642" y="12125860"/>
                  <a:pt x="4817575" y="12126356"/>
                  <a:pt x="4816470" y="12126927"/>
                </a:cubicBezTo>
                <a:cubicBezTo>
                  <a:pt x="4817194" y="12122505"/>
                  <a:pt x="4816279" y="12117856"/>
                  <a:pt x="4812926" y="12114158"/>
                </a:cubicBezTo>
                <a:lnTo>
                  <a:pt x="4810944" y="12111947"/>
                </a:lnTo>
                <a:cubicBezTo>
                  <a:pt x="4810830" y="12110193"/>
                  <a:pt x="4810525" y="12108440"/>
                  <a:pt x="4809877" y="12106724"/>
                </a:cubicBezTo>
                <a:cubicBezTo>
                  <a:pt x="4808734" y="12103789"/>
                  <a:pt x="4807552" y="12100854"/>
                  <a:pt x="4806409" y="12097919"/>
                </a:cubicBezTo>
                <a:cubicBezTo>
                  <a:pt x="4803436" y="12090334"/>
                  <a:pt x="4793490" y="12087285"/>
                  <a:pt x="4786439" y="12090563"/>
                </a:cubicBezTo>
                <a:cubicBezTo>
                  <a:pt x="4778856" y="12094032"/>
                  <a:pt x="4776302" y="12102532"/>
                  <a:pt x="4778970" y="12110002"/>
                </a:cubicBezTo>
                <a:cubicBezTo>
                  <a:pt x="4774588" y="12110193"/>
                  <a:pt x="4770166" y="12111413"/>
                  <a:pt x="4765937" y="12114005"/>
                </a:cubicBezTo>
                <a:cubicBezTo>
                  <a:pt x="4759229" y="12118084"/>
                  <a:pt x="4755609" y="12124449"/>
                  <a:pt x="4754389" y="12131425"/>
                </a:cubicBezTo>
                <a:cubicBezTo>
                  <a:pt x="4752255" y="12131959"/>
                  <a:pt x="4750235" y="12132950"/>
                  <a:pt x="4748483" y="12134513"/>
                </a:cubicBezTo>
                <a:lnTo>
                  <a:pt x="4743490" y="12138973"/>
                </a:lnTo>
                <a:cubicBezTo>
                  <a:pt x="4742118" y="12140193"/>
                  <a:pt x="4741012" y="12141717"/>
                  <a:pt x="4740175" y="12143319"/>
                </a:cubicBezTo>
                <a:cubicBezTo>
                  <a:pt x="4741394" y="12137867"/>
                  <a:pt x="4739221" y="12131349"/>
                  <a:pt x="4735258" y="12127918"/>
                </a:cubicBezTo>
                <a:cubicBezTo>
                  <a:pt x="4734572" y="12127347"/>
                  <a:pt x="4733848" y="12127156"/>
                  <a:pt x="4733162" y="12126737"/>
                </a:cubicBezTo>
                <a:cubicBezTo>
                  <a:pt x="4734191" y="12121857"/>
                  <a:pt x="4733162" y="12116902"/>
                  <a:pt x="4730075" y="12113319"/>
                </a:cubicBezTo>
                <a:cubicBezTo>
                  <a:pt x="4729961" y="12108897"/>
                  <a:pt x="4728094" y="12104742"/>
                  <a:pt x="4723825" y="12101884"/>
                </a:cubicBezTo>
                <a:cubicBezTo>
                  <a:pt x="4722072" y="12100702"/>
                  <a:pt x="4719900" y="12100054"/>
                  <a:pt x="4717652" y="12099711"/>
                </a:cubicBezTo>
                <a:cubicBezTo>
                  <a:pt x="4717194" y="12098606"/>
                  <a:pt x="4716928" y="12097386"/>
                  <a:pt x="4716051" y="12096471"/>
                </a:cubicBezTo>
                <a:lnTo>
                  <a:pt x="4711592" y="12091477"/>
                </a:lnTo>
                <a:cubicBezTo>
                  <a:pt x="4706181" y="12085417"/>
                  <a:pt x="4697949" y="12082596"/>
                  <a:pt x="4690632" y="12087628"/>
                </a:cubicBezTo>
                <a:cubicBezTo>
                  <a:pt x="4684610" y="12091782"/>
                  <a:pt x="4681295" y="12102493"/>
                  <a:pt x="4686783" y="12108554"/>
                </a:cubicBezTo>
                <a:lnTo>
                  <a:pt x="4691241" y="12113548"/>
                </a:lnTo>
                <a:cubicBezTo>
                  <a:pt x="4693490" y="12116063"/>
                  <a:pt x="4696310" y="12117817"/>
                  <a:pt x="4699283" y="12118884"/>
                </a:cubicBezTo>
                <a:cubicBezTo>
                  <a:pt x="4699283" y="12121286"/>
                  <a:pt x="4699588" y="12123687"/>
                  <a:pt x="4700769" y="12126127"/>
                </a:cubicBezTo>
                <a:cubicBezTo>
                  <a:pt x="4702560" y="12129825"/>
                  <a:pt x="4705456" y="12132378"/>
                  <a:pt x="4708734" y="12134474"/>
                </a:cubicBezTo>
                <a:cubicBezTo>
                  <a:pt x="4703170" y="12140040"/>
                  <a:pt x="4705228" y="12150598"/>
                  <a:pt x="4710678" y="12155249"/>
                </a:cubicBezTo>
                <a:cubicBezTo>
                  <a:pt x="4717537" y="12161119"/>
                  <a:pt x="4725807" y="12159023"/>
                  <a:pt x="4731904" y="12153572"/>
                </a:cubicBezTo>
                <a:lnTo>
                  <a:pt x="4736897" y="12149112"/>
                </a:lnTo>
                <a:cubicBezTo>
                  <a:pt x="4737659" y="12148427"/>
                  <a:pt x="4738307" y="12147663"/>
                  <a:pt x="4738802" y="12146825"/>
                </a:cubicBezTo>
                <a:cubicBezTo>
                  <a:pt x="4737659" y="12151437"/>
                  <a:pt x="4738460" y="12156507"/>
                  <a:pt x="4741889" y="12160128"/>
                </a:cubicBezTo>
                <a:cubicBezTo>
                  <a:pt x="4747186" y="12165770"/>
                  <a:pt x="4756142" y="12167180"/>
                  <a:pt x="4762392" y="12162263"/>
                </a:cubicBezTo>
                <a:cubicBezTo>
                  <a:pt x="4763383" y="12163216"/>
                  <a:pt x="4764526" y="12163978"/>
                  <a:pt x="4765784" y="12164665"/>
                </a:cubicBezTo>
                <a:cubicBezTo>
                  <a:pt x="4759725" y="12168934"/>
                  <a:pt x="4756866" y="12176672"/>
                  <a:pt x="4763231" y="12183799"/>
                </a:cubicBezTo>
                <a:cubicBezTo>
                  <a:pt x="4770586" y="12191995"/>
                  <a:pt x="4781638" y="12189708"/>
                  <a:pt x="4787506" y="12183724"/>
                </a:cubicBezTo>
                <a:cubicBezTo>
                  <a:pt x="4787545" y="12183761"/>
                  <a:pt x="4787583" y="12183799"/>
                  <a:pt x="4787621" y="12183876"/>
                </a:cubicBezTo>
                <a:lnTo>
                  <a:pt x="4789221" y="12187955"/>
                </a:lnTo>
                <a:cubicBezTo>
                  <a:pt x="4792194" y="12195540"/>
                  <a:pt x="4802217" y="12198475"/>
                  <a:pt x="4809229" y="12195197"/>
                </a:cubicBezTo>
                <a:cubicBezTo>
                  <a:pt x="4809801" y="12194930"/>
                  <a:pt x="4810258" y="12194588"/>
                  <a:pt x="4810792" y="12194282"/>
                </a:cubicBezTo>
                <a:cubicBezTo>
                  <a:pt x="4813002" y="12194472"/>
                  <a:pt x="4815212" y="12194549"/>
                  <a:pt x="4817423" y="12194511"/>
                </a:cubicBezTo>
                <a:cubicBezTo>
                  <a:pt x="4820205" y="12194472"/>
                  <a:pt x="4822987" y="12193481"/>
                  <a:pt x="4825426" y="12191957"/>
                </a:cubicBezTo>
                <a:cubicBezTo>
                  <a:pt x="4827408" y="12192262"/>
                  <a:pt x="4829389" y="12192299"/>
                  <a:pt x="4831066" y="12191614"/>
                </a:cubicBezTo>
                <a:cubicBezTo>
                  <a:pt x="4836858" y="12189327"/>
                  <a:pt x="4841851" y="12187040"/>
                  <a:pt x="4845738" y="12182008"/>
                </a:cubicBezTo>
                <a:cubicBezTo>
                  <a:pt x="4846081" y="12181551"/>
                  <a:pt x="4846196" y="12181055"/>
                  <a:pt x="4846500" y="12180598"/>
                </a:cubicBezTo>
                <a:cubicBezTo>
                  <a:pt x="4855685" y="12182885"/>
                  <a:pt x="4866965" y="12177243"/>
                  <a:pt x="4865517" y="12165122"/>
                </a:cubicBezTo>
                <a:cubicBezTo>
                  <a:pt x="4864527" y="12156965"/>
                  <a:pt x="4858543" y="12153001"/>
                  <a:pt x="4852179" y="12152390"/>
                </a:cubicBezTo>
                <a:cubicBezTo>
                  <a:pt x="4849930" y="12149722"/>
                  <a:pt x="4846805" y="12147588"/>
                  <a:pt x="4843261" y="12146825"/>
                </a:cubicBezTo>
                <a:cubicBezTo>
                  <a:pt x="4842766" y="12145796"/>
                  <a:pt x="4842004" y="12144881"/>
                  <a:pt x="4841356" y="12143928"/>
                </a:cubicBezTo>
                <a:cubicBezTo>
                  <a:pt x="4843414" y="12141260"/>
                  <a:pt x="4844786" y="12138286"/>
                  <a:pt x="4844747" y="12134894"/>
                </a:cubicBezTo>
                <a:cubicBezTo>
                  <a:pt x="4851455" y="12141564"/>
                  <a:pt x="4865631" y="12141984"/>
                  <a:pt x="4870738" y="12130205"/>
                </a:cubicBezTo>
                <a:close/>
                <a:moveTo>
                  <a:pt x="5191127" y="11922690"/>
                </a:moveTo>
                <a:cubicBezTo>
                  <a:pt x="5198253" y="11918306"/>
                  <a:pt x="5200883" y="11909730"/>
                  <a:pt x="5197034" y="11902221"/>
                </a:cubicBezTo>
                <a:cubicBezTo>
                  <a:pt x="5196843" y="11901802"/>
                  <a:pt x="5196805" y="11901763"/>
                  <a:pt x="5196691" y="11901534"/>
                </a:cubicBezTo>
                <a:cubicBezTo>
                  <a:pt x="5196653" y="11901382"/>
                  <a:pt x="5196653" y="11901344"/>
                  <a:pt x="5196614" y="11901230"/>
                </a:cubicBezTo>
                <a:cubicBezTo>
                  <a:pt x="5196614" y="11901230"/>
                  <a:pt x="5196614" y="11901230"/>
                  <a:pt x="5196614" y="11901230"/>
                </a:cubicBezTo>
                <a:cubicBezTo>
                  <a:pt x="5196881" y="11900315"/>
                  <a:pt x="5197186" y="11899438"/>
                  <a:pt x="5197567" y="11898561"/>
                </a:cubicBezTo>
                <a:cubicBezTo>
                  <a:pt x="5198329" y="11896694"/>
                  <a:pt x="5198482" y="11894712"/>
                  <a:pt x="5198215" y="11892805"/>
                </a:cubicBezTo>
                <a:cubicBezTo>
                  <a:pt x="5198291" y="11892691"/>
                  <a:pt x="5198482" y="11892653"/>
                  <a:pt x="5198558" y="11892500"/>
                </a:cubicBezTo>
                <a:cubicBezTo>
                  <a:pt x="5200502" y="11890023"/>
                  <a:pt x="5202445" y="11887545"/>
                  <a:pt x="5204389" y="11885067"/>
                </a:cubicBezTo>
                <a:cubicBezTo>
                  <a:pt x="5209419" y="11878663"/>
                  <a:pt x="5208390" y="11869020"/>
                  <a:pt x="5202026" y="11863912"/>
                </a:cubicBezTo>
                <a:cubicBezTo>
                  <a:pt x="5195700" y="11858881"/>
                  <a:pt x="5185906" y="11859872"/>
                  <a:pt x="5180875" y="11866275"/>
                </a:cubicBezTo>
                <a:lnTo>
                  <a:pt x="5175044" y="11873746"/>
                </a:lnTo>
                <a:cubicBezTo>
                  <a:pt x="5172491" y="11876987"/>
                  <a:pt x="5171539" y="11881104"/>
                  <a:pt x="5171996" y="11884991"/>
                </a:cubicBezTo>
                <a:cubicBezTo>
                  <a:pt x="5170585" y="11886630"/>
                  <a:pt x="5169366" y="11888499"/>
                  <a:pt x="5168528" y="11890595"/>
                </a:cubicBezTo>
                <a:cubicBezTo>
                  <a:pt x="5165060" y="11899324"/>
                  <a:pt x="5166470" y="11908663"/>
                  <a:pt x="5170662" y="11916820"/>
                </a:cubicBezTo>
                <a:cubicBezTo>
                  <a:pt x="5174282" y="11923796"/>
                  <a:pt x="5184305" y="11926883"/>
                  <a:pt x="5191127" y="11922690"/>
                </a:cubicBezTo>
                <a:close/>
                <a:moveTo>
                  <a:pt x="4721881" y="12167218"/>
                </a:moveTo>
                <a:lnTo>
                  <a:pt x="4718071" y="12165579"/>
                </a:lnTo>
                <a:cubicBezTo>
                  <a:pt x="4700312" y="12157841"/>
                  <a:pt x="4687735" y="12185210"/>
                  <a:pt x="4705532" y="12192949"/>
                </a:cubicBezTo>
                <a:lnTo>
                  <a:pt x="4709344" y="12194588"/>
                </a:lnTo>
                <a:cubicBezTo>
                  <a:pt x="4727103" y="12202325"/>
                  <a:pt x="4739641" y="12174956"/>
                  <a:pt x="4721881" y="12167218"/>
                </a:cubicBezTo>
                <a:close/>
                <a:moveTo>
                  <a:pt x="4724702" y="11848207"/>
                </a:moveTo>
                <a:cubicBezTo>
                  <a:pt x="4732400" y="11830520"/>
                  <a:pt x="4705532" y="11816912"/>
                  <a:pt x="4697797" y="11834713"/>
                </a:cubicBezTo>
                <a:cubicBezTo>
                  <a:pt x="4690098" y="11852438"/>
                  <a:pt x="4716965" y="11866008"/>
                  <a:pt x="4724702" y="11848207"/>
                </a:cubicBezTo>
                <a:close/>
                <a:moveTo>
                  <a:pt x="4656866" y="12012878"/>
                </a:moveTo>
                <a:cubicBezTo>
                  <a:pt x="4651988" y="12024084"/>
                  <a:pt x="4660830" y="12034414"/>
                  <a:pt x="4669862" y="12035787"/>
                </a:cubicBezTo>
                <a:cubicBezTo>
                  <a:pt x="4663002" y="12036664"/>
                  <a:pt x="4657781" y="12041504"/>
                  <a:pt x="4656523" y="12048671"/>
                </a:cubicBezTo>
                <a:cubicBezTo>
                  <a:pt x="4654847" y="12058010"/>
                  <a:pt x="4654085" y="12069331"/>
                  <a:pt x="4659648" y="12077526"/>
                </a:cubicBezTo>
                <a:cubicBezTo>
                  <a:pt x="4660106" y="12078746"/>
                  <a:pt x="4660639" y="12079890"/>
                  <a:pt x="4661287" y="12080995"/>
                </a:cubicBezTo>
                <a:cubicBezTo>
                  <a:pt x="4664527" y="12086408"/>
                  <a:pt x="4670434" y="12089495"/>
                  <a:pt x="4676836" y="12088428"/>
                </a:cubicBezTo>
                <a:cubicBezTo>
                  <a:pt x="4683200" y="12087399"/>
                  <a:pt x="4686211" y="12083130"/>
                  <a:pt x="4689145" y="12077983"/>
                </a:cubicBezTo>
                <a:cubicBezTo>
                  <a:pt x="4686821" y="12082024"/>
                  <a:pt x="4689489" y="12077603"/>
                  <a:pt x="4690022" y="12076840"/>
                </a:cubicBezTo>
                <a:cubicBezTo>
                  <a:pt x="4690708" y="12075849"/>
                  <a:pt x="4691508" y="12074934"/>
                  <a:pt x="4692232" y="12073943"/>
                </a:cubicBezTo>
                <a:cubicBezTo>
                  <a:pt x="4692385" y="12073791"/>
                  <a:pt x="4692423" y="12073714"/>
                  <a:pt x="4692537" y="12073600"/>
                </a:cubicBezTo>
                <a:cubicBezTo>
                  <a:pt x="4692842" y="12073334"/>
                  <a:pt x="4693109" y="12073066"/>
                  <a:pt x="4693414" y="12072800"/>
                </a:cubicBezTo>
                <a:cubicBezTo>
                  <a:pt x="4700769" y="12071199"/>
                  <a:pt x="4705875" y="12063346"/>
                  <a:pt x="4704732" y="12056028"/>
                </a:cubicBezTo>
                <a:cubicBezTo>
                  <a:pt x="4703437" y="12047680"/>
                  <a:pt x="4695624" y="12042572"/>
                  <a:pt x="4687507" y="12043486"/>
                </a:cubicBezTo>
                <a:cubicBezTo>
                  <a:pt x="4686668" y="12043563"/>
                  <a:pt x="4685906" y="12043906"/>
                  <a:pt x="4685106" y="12044097"/>
                </a:cubicBezTo>
                <a:cubicBezTo>
                  <a:pt x="4683048" y="12039865"/>
                  <a:pt x="4679008" y="12036511"/>
                  <a:pt x="4674473" y="12035673"/>
                </a:cubicBezTo>
                <a:cubicBezTo>
                  <a:pt x="4677865" y="12034872"/>
                  <a:pt x="4680914" y="12032509"/>
                  <a:pt x="4682858" y="12028087"/>
                </a:cubicBezTo>
                <a:cubicBezTo>
                  <a:pt x="4690479" y="12010515"/>
                  <a:pt x="4664603" y="11995152"/>
                  <a:pt x="4656866" y="12012878"/>
                </a:cubicBezTo>
                <a:close/>
                <a:moveTo>
                  <a:pt x="4626455" y="11813558"/>
                </a:moveTo>
                <a:cubicBezTo>
                  <a:pt x="4632743" y="11817332"/>
                  <a:pt x="4643833" y="11815845"/>
                  <a:pt x="4647111" y="11808335"/>
                </a:cubicBezTo>
                <a:lnTo>
                  <a:pt x="4649778" y="11802199"/>
                </a:lnTo>
                <a:cubicBezTo>
                  <a:pt x="4653017" y="11794765"/>
                  <a:pt x="4652179" y="11786113"/>
                  <a:pt x="4644557" y="11781539"/>
                </a:cubicBezTo>
                <a:cubicBezTo>
                  <a:pt x="4638269" y="11777764"/>
                  <a:pt x="4627179" y="11779251"/>
                  <a:pt x="4623901" y="11786761"/>
                </a:cubicBezTo>
                <a:lnTo>
                  <a:pt x="4621234" y="11792897"/>
                </a:lnTo>
                <a:cubicBezTo>
                  <a:pt x="4617994" y="11800369"/>
                  <a:pt x="4618833" y="11808983"/>
                  <a:pt x="4626455" y="11813558"/>
                </a:cubicBezTo>
                <a:close/>
                <a:moveTo>
                  <a:pt x="5170509" y="12042115"/>
                </a:moveTo>
                <a:cubicBezTo>
                  <a:pt x="5171119" y="12048366"/>
                  <a:pt x="5173253" y="12053969"/>
                  <a:pt x="5176492" y="12058315"/>
                </a:cubicBezTo>
                <a:cubicBezTo>
                  <a:pt x="5175921" y="12058315"/>
                  <a:pt x="5175388" y="12058085"/>
                  <a:pt x="5174816" y="12058162"/>
                </a:cubicBezTo>
                <a:cubicBezTo>
                  <a:pt x="5166965" y="12059192"/>
                  <a:pt x="5160106" y="12066091"/>
                  <a:pt x="5161134" y="12074477"/>
                </a:cubicBezTo>
                <a:lnTo>
                  <a:pt x="5161935" y="12081109"/>
                </a:lnTo>
                <a:cubicBezTo>
                  <a:pt x="5162887" y="12088924"/>
                  <a:pt x="5169976" y="12095899"/>
                  <a:pt x="5178246" y="12094794"/>
                </a:cubicBezTo>
                <a:cubicBezTo>
                  <a:pt x="5186096" y="12093764"/>
                  <a:pt x="5192956" y="12086865"/>
                  <a:pt x="5191927" y="12078479"/>
                </a:cubicBezTo>
                <a:lnTo>
                  <a:pt x="5191127" y="12071847"/>
                </a:lnTo>
                <a:cubicBezTo>
                  <a:pt x="5190898" y="12069979"/>
                  <a:pt x="5190288" y="12068187"/>
                  <a:pt x="5189412" y="12066548"/>
                </a:cubicBezTo>
                <a:cubicBezTo>
                  <a:pt x="5196843" y="12068645"/>
                  <a:pt x="5205151" y="12068949"/>
                  <a:pt x="5211553" y="12065633"/>
                </a:cubicBezTo>
                <a:cubicBezTo>
                  <a:pt x="5212430" y="12067349"/>
                  <a:pt x="5213993" y="12068606"/>
                  <a:pt x="5215479" y="12069865"/>
                </a:cubicBezTo>
                <a:cubicBezTo>
                  <a:pt x="5214945" y="12071923"/>
                  <a:pt x="5214793" y="12074057"/>
                  <a:pt x="5215250" y="12076078"/>
                </a:cubicBezTo>
                <a:cubicBezTo>
                  <a:pt x="5217194" y="12084464"/>
                  <a:pt x="5224435" y="12089152"/>
                  <a:pt x="5232781" y="12088124"/>
                </a:cubicBezTo>
                <a:lnTo>
                  <a:pt x="5239412" y="12087322"/>
                </a:lnTo>
                <a:cubicBezTo>
                  <a:pt x="5247263" y="12086369"/>
                  <a:pt x="5253246" y="12077335"/>
                  <a:pt x="5251455" y="12069788"/>
                </a:cubicBezTo>
                <a:cubicBezTo>
                  <a:pt x="5250044" y="12063689"/>
                  <a:pt x="5245776" y="12059611"/>
                  <a:pt x="5240326" y="12058201"/>
                </a:cubicBezTo>
                <a:cubicBezTo>
                  <a:pt x="5239602" y="12050920"/>
                  <a:pt x="5232971" y="12045659"/>
                  <a:pt x="5225959" y="12045011"/>
                </a:cubicBezTo>
                <a:cubicBezTo>
                  <a:pt x="5226035" y="12044821"/>
                  <a:pt x="5226150" y="12044630"/>
                  <a:pt x="5226188" y="12044439"/>
                </a:cubicBezTo>
                <a:cubicBezTo>
                  <a:pt x="5231142" y="12043602"/>
                  <a:pt x="5235486" y="12040399"/>
                  <a:pt x="5237697" y="12035291"/>
                </a:cubicBezTo>
                <a:lnTo>
                  <a:pt x="5239793" y="12030451"/>
                </a:lnTo>
                <a:cubicBezTo>
                  <a:pt x="5243184" y="12027630"/>
                  <a:pt x="5245433" y="12023627"/>
                  <a:pt x="5245205" y="12018671"/>
                </a:cubicBezTo>
                <a:cubicBezTo>
                  <a:pt x="5245090" y="12016309"/>
                  <a:pt x="5244138" y="12014022"/>
                  <a:pt x="5242880" y="12011887"/>
                </a:cubicBezTo>
                <a:cubicBezTo>
                  <a:pt x="5241356" y="12008075"/>
                  <a:pt x="5238421" y="12004797"/>
                  <a:pt x="5234534" y="12003463"/>
                </a:cubicBezTo>
                <a:cubicBezTo>
                  <a:pt x="5232133" y="12002624"/>
                  <a:pt x="5229694" y="12002433"/>
                  <a:pt x="5227369" y="12002700"/>
                </a:cubicBezTo>
                <a:cubicBezTo>
                  <a:pt x="5225349" y="11998736"/>
                  <a:pt x="5222415" y="11995229"/>
                  <a:pt x="5218261" y="11992447"/>
                </a:cubicBezTo>
                <a:cubicBezTo>
                  <a:pt x="5211744" y="11988063"/>
                  <a:pt x="5204427" y="11987414"/>
                  <a:pt x="5197605" y="11989207"/>
                </a:cubicBezTo>
                <a:cubicBezTo>
                  <a:pt x="5196233" y="11987529"/>
                  <a:pt x="5194519" y="11986043"/>
                  <a:pt x="5192346" y="11985127"/>
                </a:cubicBezTo>
                <a:lnTo>
                  <a:pt x="5186211" y="11982460"/>
                </a:lnTo>
                <a:cubicBezTo>
                  <a:pt x="5184534" y="11981735"/>
                  <a:pt x="5182705" y="11981354"/>
                  <a:pt x="5180875" y="11981278"/>
                </a:cubicBezTo>
                <a:cubicBezTo>
                  <a:pt x="5186363" y="11980096"/>
                  <a:pt x="5191394" y="11975408"/>
                  <a:pt x="5192804" y="11970376"/>
                </a:cubicBezTo>
                <a:cubicBezTo>
                  <a:pt x="5195281" y="11961685"/>
                  <a:pt x="5189946" y="11955015"/>
                  <a:pt x="5182438" y="11951774"/>
                </a:cubicBezTo>
                <a:lnTo>
                  <a:pt x="5176302" y="11949106"/>
                </a:lnTo>
                <a:cubicBezTo>
                  <a:pt x="5168833" y="11945866"/>
                  <a:pt x="5159724" y="11952385"/>
                  <a:pt x="5157704" y="11959475"/>
                </a:cubicBezTo>
                <a:cubicBezTo>
                  <a:pt x="5155227" y="11968166"/>
                  <a:pt x="5160601" y="11974836"/>
                  <a:pt x="5168070" y="11978075"/>
                </a:cubicBezTo>
                <a:lnTo>
                  <a:pt x="5174206" y="11980744"/>
                </a:lnTo>
                <a:cubicBezTo>
                  <a:pt x="5175121" y="11981164"/>
                  <a:pt x="5176112" y="11981392"/>
                  <a:pt x="5177064" y="11981544"/>
                </a:cubicBezTo>
                <a:cubicBezTo>
                  <a:pt x="5172377" y="11982383"/>
                  <a:pt x="5168108" y="11985242"/>
                  <a:pt x="5166241" y="11989892"/>
                </a:cubicBezTo>
                <a:cubicBezTo>
                  <a:pt x="5163345" y="11997059"/>
                  <a:pt x="5165784" y="12005788"/>
                  <a:pt x="5172872" y="12009409"/>
                </a:cubicBezTo>
                <a:cubicBezTo>
                  <a:pt x="5172415" y="12010705"/>
                  <a:pt x="5172186" y="12012077"/>
                  <a:pt x="5172110" y="12013488"/>
                </a:cubicBezTo>
                <a:cubicBezTo>
                  <a:pt x="5165708" y="12009753"/>
                  <a:pt x="5157476" y="12010362"/>
                  <a:pt x="5153665" y="12019129"/>
                </a:cubicBezTo>
                <a:cubicBezTo>
                  <a:pt x="5148177" y="12031937"/>
                  <a:pt x="5160486" y="12043677"/>
                  <a:pt x="5170509" y="12042115"/>
                </a:cubicBezTo>
                <a:close/>
                <a:moveTo>
                  <a:pt x="4737735" y="12095289"/>
                </a:moveTo>
                <a:lnTo>
                  <a:pt x="4735068" y="12101427"/>
                </a:lnTo>
                <a:cubicBezTo>
                  <a:pt x="4731828" y="12108859"/>
                  <a:pt x="4737430" y="12118045"/>
                  <a:pt x="4744633" y="12120447"/>
                </a:cubicBezTo>
                <a:cubicBezTo>
                  <a:pt x="4752941" y="12123192"/>
                  <a:pt x="4760410" y="12118351"/>
                  <a:pt x="4763650" y="12110880"/>
                </a:cubicBezTo>
                <a:lnTo>
                  <a:pt x="4766317" y="12104742"/>
                </a:lnTo>
                <a:cubicBezTo>
                  <a:pt x="4769557" y="12097272"/>
                  <a:pt x="4763955" y="12088085"/>
                  <a:pt x="4756752" y="12085683"/>
                </a:cubicBezTo>
                <a:cubicBezTo>
                  <a:pt x="4748444" y="12082977"/>
                  <a:pt x="4740975" y="12087818"/>
                  <a:pt x="4737735" y="12095289"/>
                </a:cubicBezTo>
                <a:close/>
                <a:moveTo>
                  <a:pt x="4852560" y="12021188"/>
                </a:moveTo>
                <a:cubicBezTo>
                  <a:pt x="4852636" y="12021492"/>
                  <a:pt x="4852560" y="12021874"/>
                  <a:pt x="4852674" y="12022179"/>
                </a:cubicBezTo>
                <a:cubicBezTo>
                  <a:pt x="4855532" y="12030679"/>
                  <a:pt x="4863764" y="12033233"/>
                  <a:pt x="4871767" y="12031631"/>
                </a:cubicBezTo>
                <a:lnTo>
                  <a:pt x="4878322" y="12030297"/>
                </a:lnTo>
                <a:cubicBezTo>
                  <a:pt x="4886287" y="12028697"/>
                  <a:pt x="4890136" y="12018214"/>
                  <a:pt x="4887774" y="12011201"/>
                </a:cubicBezTo>
                <a:cubicBezTo>
                  <a:pt x="4885449" y="12004301"/>
                  <a:pt x="4879580" y="12001481"/>
                  <a:pt x="4873215" y="12001481"/>
                </a:cubicBezTo>
                <a:cubicBezTo>
                  <a:pt x="4872644" y="11992447"/>
                  <a:pt x="4868795" y="11983984"/>
                  <a:pt x="4860906" y="11978495"/>
                </a:cubicBezTo>
                <a:cubicBezTo>
                  <a:pt x="4854465" y="11974035"/>
                  <a:pt x="4845090" y="11973197"/>
                  <a:pt x="4839679" y="11980058"/>
                </a:cubicBezTo>
                <a:cubicBezTo>
                  <a:pt x="4835067" y="11985929"/>
                  <a:pt x="4834306" y="11996487"/>
                  <a:pt x="4841241" y="12001290"/>
                </a:cubicBezTo>
                <a:cubicBezTo>
                  <a:pt x="4842004" y="12001824"/>
                  <a:pt x="4842689" y="12002433"/>
                  <a:pt x="4843375" y="12003006"/>
                </a:cubicBezTo>
                <a:cubicBezTo>
                  <a:pt x="4843375" y="12003043"/>
                  <a:pt x="4843375" y="12003081"/>
                  <a:pt x="4843375" y="12003120"/>
                </a:cubicBezTo>
                <a:lnTo>
                  <a:pt x="4843375" y="12003386"/>
                </a:lnTo>
                <a:cubicBezTo>
                  <a:pt x="4843338" y="12003501"/>
                  <a:pt x="4843261" y="12003920"/>
                  <a:pt x="4843185" y="12004759"/>
                </a:cubicBezTo>
                <a:cubicBezTo>
                  <a:pt x="4842004" y="12011772"/>
                  <a:pt x="4846081" y="12018557"/>
                  <a:pt x="4852560" y="12021188"/>
                </a:cubicBezTo>
                <a:close/>
                <a:moveTo>
                  <a:pt x="4753132" y="11898676"/>
                </a:moveTo>
                <a:cubicBezTo>
                  <a:pt x="4761097" y="11897074"/>
                  <a:pt x="4767156" y="11890175"/>
                  <a:pt x="4766013" y="11881752"/>
                </a:cubicBezTo>
                <a:cubicBezTo>
                  <a:pt x="4764984" y="11874089"/>
                  <a:pt x="4757095" y="11867228"/>
                  <a:pt x="4749054" y="11868867"/>
                </a:cubicBezTo>
                <a:lnTo>
                  <a:pt x="4742499" y="11870202"/>
                </a:lnTo>
                <a:cubicBezTo>
                  <a:pt x="4735068" y="11871727"/>
                  <a:pt x="4729542" y="11877901"/>
                  <a:pt x="4729732" y="11885563"/>
                </a:cubicBezTo>
                <a:cubicBezTo>
                  <a:pt x="4727674" y="11885487"/>
                  <a:pt x="4725578" y="11885753"/>
                  <a:pt x="4723596" y="11886554"/>
                </a:cubicBezTo>
                <a:cubicBezTo>
                  <a:pt x="4715937" y="11889718"/>
                  <a:pt x="4712430" y="11898638"/>
                  <a:pt x="4715441" y="11906223"/>
                </a:cubicBezTo>
                <a:cubicBezTo>
                  <a:pt x="4716584" y="11909158"/>
                  <a:pt x="4717766" y="11912093"/>
                  <a:pt x="4718909" y="11915028"/>
                </a:cubicBezTo>
                <a:cubicBezTo>
                  <a:pt x="4721881" y="11922614"/>
                  <a:pt x="4731143" y="11926235"/>
                  <a:pt x="4738574" y="11923185"/>
                </a:cubicBezTo>
                <a:cubicBezTo>
                  <a:pt x="4746195" y="11920022"/>
                  <a:pt x="4749702" y="11911102"/>
                  <a:pt x="4746729" y="11903517"/>
                </a:cubicBezTo>
                <a:cubicBezTo>
                  <a:pt x="4746272" y="11902335"/>
                  <a:pt x="4745815" y="11901154"/>
                  <a:pt x="4745319" y="11899972"/>
                </a:cubicBezTo>
                <a:cubicBezTo>
                  <a:pt x="4745738" y="11899934"/>
                  <a:pt x="4746119" y="11900086"/>
                  <a:pt x="4746539" y="11900009"/>
                </a:cubicBezTo>
                <a:lnTo>
                  <a:pt x="4753132" y="11898676"/>
                </a:lnTo>
                <a:close/>
                <a:moveTo>
                  <a:pt x="4807019" y="12072647"/>
                </a:moveTo>
                <a:cubicBezTo>
                  <a:pt x="4807209" y="12072875"/>
                  <a:pt x="4807400" y="12073105"/>
                  <a:pt x="4807591" y="12073371"/>
                </a:cubicBezTo>
                <a:cubicBezTo>
                  <a:pt x="4807705" y="12077717"/>
                  <a:pt x="4809420" y="12081909"/>
                  <a:pt x="4813345" y="12084311"/>
                </a:cubicBezTo>
                <a:cubicBezTo>
                  <a:pt x="4818414" y="12087399"/>
                  <a:pt x="4823368" y="12089800"/>
                  <a:pt x="4829466" y="12088085"/>
                </a:cubicBezTo>
                <a:cubicBezTo>
                  <a:pt x="4834191" y="12086751"/>
                  <a:pt x="4837468" y="12083359"/>
                  <a:pt x="4839222" y="12079279"/>
                </a:cubicBezTo>
                <a:lnTo>
                  <a:pt x="4844709" y="12078174"/>
                </a:lnTo>
                <a:cubicBezTo>
                  <a:pt x="4851912" y="12076726"/>
                  <a:pt x="4857629" y="12069750"/>
                  <a:pt x="4856904" y="12062241"/>
                </a:cubicBezTo>
                <a:cubicBezTo>
                  <a:pt x="4859534" y="12064375"/>
                  <a:pt x="4863002" y="12065671"/>
                  <a:pt x="4867385" y="12065137"/>
                </a:cubicBezTo>
                <a:lnTo>
                  <a:pt x="4871501" y="12064642"/>
                </a:lnTo>
                <a:cubicBezTo>
                  <a:pt x="4890746" y="12062317"/>
                  <a:pt x="4887697" y="12032356"/>
                  <a:pt x="4868452" y="12034682"/>
                </a:cubicBezTo>
                <a:lnTo>
                  <a:pt x="4864336" y="12035177"/>
                </a:lnTo>
                <a:cubicBezTo>
                  <a:pt x="4854694" y="12036359"/>
                  <a:pt x="4850655" y="12044439"/>
                  <a:pt x="4851416" y="12051911"/>
                </a:cubicBezTo>
                <a:cubicBezTo>
                  <a:pt x="4848177" y="12049128"/>
                  <a:pt x="4843985" y="12047565"/>
                  <a:pt x="4839450" y="12048519"/>
                </a:cubicBezTo>
                <a:lnTo>
                  <a:pt x="4839183" y="12048556"/>
                </a:lnTo>
                <a:cubicBezTo>
                  <a:pt x="4840555" y="12047184"/>
                  <a:pt x="4841775" y="12045583"/>
                  <a:pt x="4842651" y="12043563"/>
                </a:cubicBezTo>
                <a:cubicBezTo>
                  <a:pt x="4850349" y="12025800"/>
                  <a:pt x="4821348" y="12017680"/>
                  <a:pt x="4813726" y="12035215"/>
                </a:cubicBezTo>
                <a:cubicBezTo>
                  <a:pt x="4811211" y="12041009"/>
                  <a:pt x="4812811" y="12045621"/>
                  <a:pt x="4816089" y="12048823"/>
                </a:cubicBezTo>
                <a:cubicBezTo>
                  <a:pt x="4813802" y="12049204"/>
                  <a:pt x="4811630" y="12049967"/>
                  <a:pt x="4809762" y="12051529"/>
                </a:cubicBezTo>
                <a:cubicBezTo>
                  <a:pt x="4803627" y="12056714"/>
                  <a:pt x="4801836" y="12066053"/>
                  <a:pt x="4807019" y="12072647"/>
                </a:cubicBezTo>
                <a:close/>
                <a:moveTo>
                  <a:pt x="4737393" y="11792783"/>
                </a:moveTo>
                <a:cubicBezTo>
                  <a:pt x="4728818" y="11790419"/>
                  <a:pt x="4721920" y="11795757"/>
                  <a:pt x="4718871" y="11803342"/>
                </a:cubicBezTo>
                <a:cubicBezTo>
                  <a:pt x="4715403" y="11812033"/>
                  <a:pt x="4716813" y="11821410"/>
                  <a:pt x="4721005" y="11829567"/>
                </a:cubicBezTo>
                <a:cubicBezTo>
                  <a:pt x="4724626" y="11836582"/>
                  <a:pt x="4734686" y="11839631"/>
                  <a:pt x="4741470" y="11835475"/>
                </a:cubicBezTo>
                <a:cubicBezTo>
                  <a:pt x="4748597" y="11831092"/>
                  <a:pt x="4751226" y="11822515"/>
                  <a:pt x="4747377" y="11815006"/>
                </a:cubicBezTo>
                <a:cubicBezTo>
                  <a:pt x="4747186" y="11814587"/>
                  <a:pt x="4747149" y="11814549"/>
                  <a:pt x="4747034" y="11814320"/>
                </a:cubicBezTo>
                <a:cubicBezTo>
                  <a:pt x="4746996" y="11814168"/>
                  <a:pt x="4746996" y="11814129"/>
                  <a:pt x="4746958" y="11814015"/>
                </a:cubicBezTo>
                <a:lnTo>
                  <a:pt x="4746958" y="11814015"/>
                </a:lnTo>
                <a:cubicBezTo>
                  <a:pt x="4747186" y="11813100"/>
                  <a:pt x="4747529" y="11812186"/>
                  <a:pt x="4747910" y="11811347"/>
                </a:cubicBezTo>
                <a:cubicBezTo>
                  <a:pt x="4748520" y="11809860"/>
                  <a:pt x="4748483" y="11808335"/>
                  <a:pt x="4748406" y="11806811"/>
                </a:cubicBezTo>
                <a:cubicBezTo>
                  <a:pt x="4751455" y="11812262"/>
                  <a:pt x="4757476" y="11816036"/>
                  <a:pt x="4763879" y="11814625"/>
                </a:cubicBezTo>
                <a:cubicBezTo>
                  <a:pt x="4771653" y="11812947"/>
                  <a:pt x="4777903" y="11805553"/>
                  <a:pt x="4776226" y="11797282"/>
                </a:cubicBezTo>
                <a:lnTo>
                  <a:pt x="4774892" y="11790725"/>
                </a:lnTo>
                <a:cubicBezTo>
                  <a:pt x="4773330" y="11782987"/>
                  <a:pt x="4765670" y="11776621"/>
                  <a:pt x="4757552" y="11778375"/>
                </a:cubicBezTo>
                <a:cubicBezTo>
                  <a:pt x="4749778" y="11780052"/>
                  <a:pt x="4743528" y="11787447"/>
                  <a:pt x="4745205" y="11795718"/>
                </a:cubicBezTo>
                <a:lnTo>
                  <a:pt x="4745967" y="11799453"/>
                </a:lnTo>
                <a:cubicBezTo>
                  <a:pt x="4743871" y="11796252"/>
                  <a:pt x="4740784" y="11793699"/>
                  <a:pt x="4737393" y="11792783"/>
                </a:cubicBezTo>
                <a:close/>
                <a:moveTo>
                  <a:pt x="4871538" y="11737017"/>
                </a:moveTo>
                <a:cubicBezTo>
                  <a:pt x="4875387" y="11755961"/>
                  <a:pt x="4905190" y="11751692"/>
                  <a:pt x="4901340" y="11732671"/>
                </a:cubicBezTo>
                <a:cubicBezTo>
                  <a:pt x="4897491" y="11713764"/>
                  <a:pt x="4867689" y="11717995"/>
                  <a:pt x="4871538" y="11737017"/>
                </a:cubicBezTo>
                <a:close/>
                <a:moveTo>
                  <a:pt x="4777522" y="11886326"/>
                </a:moveTo>
                <a:lnTo>
                  <a:pt x="4774854" y="11892462"/>
                </a:lnTo>
                <a:cubicBezTo>
                  <a:pt x="4771691" y="11899704"/>
                  <a:pt x="4776988" y="11909425"/>
                  <a:pt x="4784344" y="11911521"/>
                </a:cubicBezTo>
                <a:cubicBezTo>
                  <a:pt x="4792728" y="11913923"/>
                  <a:pt x="4800045" y="11909806"/>
                  <a:pt x="4803398" y="11902030"/>
                </a:cubicBezTo>
                <a:lnTo>
                  <a:pt x="4806066" y="11895894"/>
                </a:lnTo>
                <a:cubicBezTo>
                  <a:pt x="4806257" y="11895435"/>
                  <a:pt x="4806142" y="11894940"/>
                  <a:pt x="4806295" y="11894444"/>
                </a:cubicBezTo>
                <a:cubicBezTo>
                  <a:pt x="4806904" y="11894407"/>
                  <a:pt x="4807514" y="11894559"/>
                  <a:pt x="4808124" y="11894407"/>
                </a:cubicBezTo>
                <a:cubicBezTo>
                  <a:pt x="4816089" y="11892272"/>
                  <a:pt x="4821272" y="11884762"/>
                  <a:pt x="4819633" y="11876491"/>
                </a:cubicBezTo>
                <a:lnTo>
                  <a:pt x="4818299" y="11869935"/>
                </a:lnTo>
                <a:cubicBezTo>
                  <a:pt x="4816736" y="11862234"/>
                  <a:pt x="4808124" y="11856403"/>
                  <a:pt x="4800388" y="11858461"/>
                </a:cubicBezTo>
                <a:cubicBezTo>
                  <a:pt x="4792385" y="11860595"/>
                  <a:pt x="4787240" y="11868105"/>
                  <a:pt x="4788879" y="11876376"/>
                </a:cubicBezTo>
                <a:lnTo>
                  <a:pt x="4788955" y="11876719"/>
                </a:lnTo>
                <a:cubicBezTo>
                  <a:pt x="4783963" y="11877710"/>
                  <a:pt x="4779808" y="11881065"/>
                  <a:pt x="4777522" y="11886326"/>
                </a:cubicBezTo>
                <a:close/>
                <a:moveTo>
                  <a:pt x="4797453" y="11723980"/>
                </a:moveTo>
                <a:cubicBezTo>
                  <a:pt x="4790136" y="11724514"/>
                  <a:pt x="4781905" y="11732061"/>
                  <a:pt x="4783543" y="11740104"/>
                </a:cubicBezTo>
                <a:lnTo>
                  <a:pt x="4784877" y="11746661"/>
                </a:lnTo>
                <a:cubicBezTo>
                  <a:pt x="4786478" y="11754627"/>
                  <a:pt x="4792118" y="11761221"/>
                  <a:pt x="4800997" y="11760612"/>
                </a:cubicBezTo>
                <a:cubicBezTo>
                  <a:pt x="4808315" y="11760078"/>
                  <a:pt x="4816546" y="11752530"/>
                  <a:pt x="4814908" y="11744526"/>
                </a:cubicBezTo>
                <a:lnTo>
                  <a:pt x="4813574" y="11737970"/>
                </a:lnTo>
                <a:cubicBezTo>
                  <a:pt x="4811935" y="11729964"/>
                  <a:pt x="4806295" y="11723332"/>
                  <a:pt x="4797453" y="11723980"/>
                </a:cubicBezTo>
                <a:close/>
                <a:moveTo>
                  <a:pt x="4796272" y="11777384"/>
                </a:moveTo>
                <a:cubicBezTo>
                  <a:pt x="4788536" y="11778946"/>
                  <a:pt x="4783810" y="11789124"/>
                  <a:pt x="4786363" y="11796214"/>
                </a:cubicBezTo>
                <a:cubicBezTo>
                  <a:pt x="4789374" y="11804561"/>
                  <a:pt x="4796920" y="11807802"/>
                  <a:pt x="4805228" y="11806125"/>
                </a:cubicBezTo>
                <a:lnTo>
                  <a:pt x="4811783" y="11804791"/>
                </a:lnTo>
                <a:cubicBezTo>
                  <a:pt x="4819519" y="11803228"/>
                  <a:pt x="4824244" y="11793050"/>
                  <a:pt x="4821691" y="11785922"/>
                </a:cubicBezTo>
                <a:cubicBezTo>
                  <a:pt x="4818680" y="11777612"/>
                  <a:pt x="4811135" y="11774334"/>
                  <a:pt x="4802827" y="11776011"/>
                </a:cubicBezTo>
                <a:lnTo>
                  <a:pt x="4796272" y="11777384"/>
                </a:lnTo>
                <a:close/>
                <a:moveTo>
                  <a:pt x="4644976" y="11873098"/>
                </a:moveTo>
                <a:cubicBezTo>
                  <a:pt x="4648825" y="11892082"/>
                  <a:pt x="4677255" y="11882056"/>
                  <a:pt x="4673482" y="11863341"/>
                </a:cubicBezTo>
                <a:cubicBezTo>
                  <a:pt x="4669633" y="11844395"/>
                  <a:pt x="4641204" y="11854382"/>
                  <a:pt x="4644976" y="11873098"/>
                </a:cubicBezTo>
                <a:close/>
                <a:moveTo>
                  <a:pt x="4695624" y="11786609"/>
                </a:moveTo>
                <a:cubicBezTo>
                  <a:pt x="4699473" y="11805591"/>
                  <a:pt x="4728589" y="11797930"/>
                  <a:pt x="4724778" y="11778985"/>
                </a:cubicBezTo>
                <a:cubicBezTo>
                  <a:pt x="4720929" y="11760002"/>
                  <a:pt x="4691775" y="11767625"/>
                  <a:pt x="4695624" y="11786609"/>
                </a:cubicBezTo>
                <a:close/>
                <a:moveTo>
                  <a:pt x="4621691" y="12014059"/>
                </a:moveTo>
                <a:cubicBezTo>
                  <a:pt x="4629313" y="12012040"/>
                  <a:pt x="4634610" y="12003081"/>
                  <a:pt x="4632095" y="11995495"/>
                </a:cubicBezTo>
                <a:cubicBezTo>
                  <a:pt x="4630342" y="11990198"/>
                  <a:pt x="4626188" y="11986386"/>
                  <a:pt x="4621158" y="11985090"/>
                </a:cubicBezTo>
                <a:cubicBezTo>
                  <a:pt x="4618528" y="11981583"/>
                  <a:pt x="4614641" y="11979219"/>
                  <a:pt x="4609496" y="11979296"/>
                </a:cubicBezTo>
                <a:cubicBezTo>
                  <a:pt x="4602141" y="11979410"/>
                  <a:pt x="4593528" y="11986461"/>
                  <a:pt x="4594671" y="11994581"/>
                </a:cubicBezTo>
                <a:cubicBezTo>
                  <a:pt x="4595662" y="12001709"/>
                  <a:pt x="4597796" y="12008609"/>
                  <a:pt x="4604542" y="12012383"/>
                </a:cubicBezTo>
                <a:cubicBezTo>
                  <a:pt x="4609877" y="12015393"/>
                  <a:pt x="4615746" y="12015661"/>
                  <a:pt x="4621691" y="12014059"/>
                </a:cubicBezTo>
                <a:close/>
                <a:moveTo>
                  <a:pt x="4643528" y="12082672"/>
                </a:moveTo>
                <a:cubicBezTo>
                  <a:pt x="4636745" y="12078174"/>
                  <a:pt x="4626874" y="12081377"/>
                  <a:pt x="4622910" y="12088124"/>
                </a:cubicBezTo>
                <a:cubicBezTo>
                  <a:pt x="4618604" y="12095480"/>
                  <a:pt x="4621539" y="12104209"/>
                  <a:pt x="4628360" y="12108707"/>
                </a:cubicBezTo>
                <a:lnTo>
                  <a:pt x="4636249" y="12113928"/>
                </a:lnTo>
                <a:cubicBezTo>
                  <a:pt x="4643032" y="12118427"/>
                  <a:pt x="4652903" y="12115263"/>
                  <a:pt x="4656828" y="12108516"/>
                </a:cubicBezTo>
                <a:cubicBezTo>
                  <a:pt x="4661135" y="12101121"/>
                  <a:pt x="4658200" y="12092430"/>
                  <a:pt x="4651417" y="12087894"/>
                </a:cubicBezTo>
                <a:cubicBezTo>
                  <a:pt x="4648749" y="12086179"/>
                  <a:pt x="4646157" y="12084425"/>
                  <a:pt x="4643528" y="12082672"/>
                </a:cubicBezTo>
                <a:close/>
                <a:moveTo>
                  <a:pt x="4682591" y="11985700"/>
                </a:moveTo>
                <a:cubicBezTo>
                  <a:pt x="4689069" y="11993781"/>
                  <a:pt x="4695052" y="12004149"/>
                  <a:pt x="4704847" y="12008609"/>
                </a:cubicBezTo>
                <a:cubicBezTo>
                  <a:pt x="4706142" y="12009219"/>
                  <a:pt x="4707438" y="12009599"/>
                  <a:pt x="4708734" y="12009981"/>
                </a:cubicBezTo>
                <a:lnTo>
                  <a:pt x="4712392" y="12012420"/>
                </a:lnTo>
                <a:cubicBezTo>
                  <a:pt x="4719176" y="12016918"/>
                  <a:pt x="4729085" y="12013602"/>
                  <a:pt x="4732971" y="12006893"/>
                </a:cubicBezTo>
                <a:cubicBezTo>
                  <a:pt x="4733277" y="12006359"/>
                  <a:pt x="4733467" y="12005788"/>
                  <a:pt x="4733696" y="12005254"/>
                </a:cubicBezTo>
                <a:cubicBezTo>
                  <a:pt x="4735601" y="12004149"/>
                  <a:pt x="4737469" y="12002929"/>
                  <a:pt x="4739260" y="12001633"/>
                </a:cubicBezTo>
                <a:cubicBezTo>
                  <a:pt x="4741508" y="11999994"/>
                  <a:pt x="4743223" y="11997593"/>
                  <a:pt x="4744367" y="11994924"/>
                </a:cubicBezTo>
                <a:cubicBezTo>
                  <a:pt x="4746195" y="11994047"/>
                  <a:pt x="4747796" y="11992942"/>
                  <a:pt x="4748787" y="11991417"/>
                </a:cubicBezTo>
                <a:cubicBezTo>
                  <a:pt x="4752217" y="11986233"/>
                  <a:pt x="4755037" y="11981506"/>
                  <a:pt x="4755304" y="11975141"/>
                </a:cubicBezTo>
                <a:cubicBezTo>
                  <a:pt x="4755418" y="11972358"/>
                  <a:pt x="4755190" y="11970337"/>
                  <a:pt x="4754389" y="11967555"/>
                </a:cubicBezTo>
                <a:cubicBezTo>
                  <a:pt x="4759267" y="11977275"/>
                  <a:pt x="4776950" y="11979791"/>
                  <a:pt x="4782781" y="11966411"/>
                </a:cubicBezTo>
                <a:cubicBezTo>
                  <a:pt x="4783390" y="11964963"/>
                  <a:pt x="4783467" y="11963706"/>
                  <a:pt x="4783620" y="11962371"/>
                </a:cubicBezTo>
                <a:cubicBezTo>
                  <a:pt x="4793452" y="11968737"/>
                  <a:pt x="4809839" y="11963172"/>
                  <a:pt x="4806904" y="11948839"/>
                </a:cubicBezTo>
                <a:cubicBezTo>
                  <a:pt x="4803284" y="11931038"/>
                  <a:pt x="4776950" y="11933363"/>
                  <a:pt x="4777026" y="11949564"/>
                </a:cubicBezTo>
                <a:cubicBezTo>
                  <a:pt x="4769709" y="11945370"/>
                  <a:pt x="4758772" y="11946285"/>
                  <a:pt x="4754389" y="11956349"/>
                </a:cubicBezTo>
                <a:cubicBezTo>
                  <a:pt x="4754008" y="11957263"/>
                  <a:pt x="4754046" y="11958064"/>
                  <a:pt x="4753856" y="11958941"/>
                </a:cubicBezTo>
                <a:cubicBezTo>
                  <a:pt x="4753208" y="11954290"/>
                  <a:pt x="4750883" y="11950059"/>
                  <a:pt x="4746005" y="11947734"/>
                </a:cubicBezTo>
                <a:cubicBezTo>
                  <a:pt x="4742232" y="11945942"/>
                  <a:pt x="4737240" y="11946018"/>
                  <a:pt x="4733086" y="11947772"/>
                </a:cubicBezTo>
                <a:cubicBezTo>
                  <a:pt x="4731447" y="11946857"/>
                  <a:pt x="4729694" y="11946247"/>
                  <a:pt x="4727674" y="11945638"/>
                </a:cubicBezTo>
                <a:cubicBezTo>
                  <a:pt x="4727027" y="11945370"/>
                  <a:pt x="4726379" y="11945104"/>
                  <a:pt x="4725731" y="11944799"/>
                </a:cubicBezTo>
                <a:cubicBezTo>
                  <a:pt x="4723368" y="11943274"/>
                  <a:pt x="4720814" y="11942055"/>
                  <a:pt x="4718452" y="11940568"/>
                </a:cubicBezTo>
                <a:cubicBezTo>
                  <a:pt x="4711516" y="11936146"/>
                  <a:pt x="4704504" y="11939614"/>
                  <a:pt x="4700502" y="11945408"/>
                </a:cubicBezTo>
                <a:cubicBezTo>
                  <a:pt x="4693985" y="11943312"/>
                  <a:pt x="4686363" y="11944913"/>
                  <a:pt x="4682819" y="11953071"/>
                </a:cubicBezTo>
                <a:cubicBezTo>
                  <a:pt x="4680418" y="11958598"/>
                  <a:pt x="4681638" y="11963438"/>
                  <a:pt x="4684420" y="11967212"/>
                </a:cubicBezTo>
                <a:cubicBezTo>
                  <a:pt x="4679313" y="11971558"/>
                  <a:pt x="4677065" y="11978762"/>
                  <a:pt x="4682591" y="11985700"/>
                </a:cubicBezTo>
                <a:close/>
                <a:moveTo>
                  <a:pt x="4933047" y="12003806"/>
                </a:moveTo>
                <a:cubicBezTo>
                  <a:pt x="4937887" y="11992675"/>
                  <a:pt x="4928665" y="11984479"/>
                  <a:pt x="4919176" y="11984174"/>
                </a:cubicBezTo>
                <a:cubicBezTo>
                  <a:pt x="4921043" y="11981697"/>
                  <a:pt x="4922072" y="11978419"/>
                  <a:pt x="4921196" y="11974149"/>
                </a:cubicBezTo>
                <a:cubicBezTo>
                  <a:pt x="4917385" y="11955395"/>
                  <a:pt x="4887316" y="11957340"/>
                  <a:pt x="4891165" y="11976322"/>
                </a:cubicBezTo>
                <a:cubicBezTo>
                  <a:pt x="4892956" y="11985090"/>
                  <a:pt x="4900540" y="11989207"/>
                  <a:pt x="4907666" y="11989244"/>
                </a:cubicBezTo>
                <a:cubicBezTo>
                  <a:pt x="4906599" y="11990426"/>
                  <a:pt x="4905532" y="11991646"/>
                  <a:pt x="4904808" y="11993361"/>
                </a:cubicBezTo>
                <a:cubicBezTo>
                  <a:pt x="4897072" y="12011124"/>
                  <a:pt x="4925312" y="12021569"/>
                  <a:pt x="4933047" y="12003806"/>
                </a:cubicBezTo>
                <a:close/>
                <a:moveTo>
                  <a:pt x="4813955" y="11966488"/>
                </a:moveTo>
                <a:cubicBezTo>
                  <a:pt x="4817804" y="11985509"/>
                  <a:pt x="4847377" y="11979791"/>
                  <a:pt x="4843528" y="11960771"/>
                </a:cubicBezTo>
                <a:cubicBezTo>
                  <a:pt x="4839679" y="11941749"/>
                  <a:pt x="4810106" y="11947467"/>
                  <a:pt x="4813955" y="11966488"/>
                </a:cubicBezTo>
                <a:close/>
                <a:moveTo>
                  <a:pt x="4591889" y="12190776"/>
                </a:moveTo>
                <a:cubicBezTo>
                  <a:pt x="4595738" y="12209758"/>
                  <a:pt x="4624626" y="12201296"/>
                  <a:pt x="4620815" y="12182351"/>
                </a:cubicBezTo>
                <a:cubicBezTo>
                  <a:pt x="4616966" y="12163406"/>
                  <a:pt x="4588040" y="12171869"/>
                  <a:pt x="4591889" y="12190776"/>
                </a:cubicBezTo>
                <a:close/>
                <a:moveTo>
                  <a:pt x="4907743" y="11712582"/>
                </a:moveTo>
                <a:cubicBezTo>
                  <a:pt x="4911097" y="11704921"/>
                  <a:pt x="4908314" y="11696344"/>
                  <a:pt x="4900845" y="11692418"/>
                </a:cubicBezTo>
                <a:cubicBezTo>
                  <a:pt x="4900426" y="11692189"/>
                  <a:pt x="4900426" y="11692189"/>
                  <a:pt x="4900197" y="11692075"/>
                </a:cubicBezTo>
                <a:cubicBezTo>
                  <a:pt x="4900083" y="11691998"/>
                  <a:pt x="4900045" y="11691961"/>
                  <a:pt x="4899968" y="11691884"/>
                </a:cubicBezTo>
                <a:cubicBezTo>
                  <a:pt x="4899968" y="11691884"/>
                  <a:pt x="4899968" y="11691884"/>
                  <a:pt x="4899968" y="11691884"/>
                </a:cubicBezTo>
                <a:cubicBezTo>
                  <a:pt x="4899664" y="11691008"/>
                  <a:pt x="4899397" y="11690093"/>
                  <a:pt x="4899206" y="11689140"/>
                </a:cubicBezTo>
                <a:cubicBezTo>
                  <a:pt x="4897339" y="11681211"/>
                  <a:pt x="4887011" y="11677476"/>
                  <a:pt x="4879961" y="11679992"/>
                </a:cubicBezTo>
                <a:cubicBezTo>
                  <a:pt x="4871615" y="11683003"/>
                  <a:pt x="4868985" y="11691275"/>
                  <a:pt x="4870814" y="11699241"/>
                </a:cubicBezTo>
                <a:cubicBezTo>
                  <a:pt x="4872949" y="11708390"/>
                  <a:pt x="4879466" y="11715213"/>
                  <a:pt x="4887583" y="11719482"/>
                </a:cubicBezTo>
                <a:cubicBezTo>
                  <a:pt x="4894557" y="11723142"/>
                  <a:pt x="4904580" y="11719863"/>
                  <a:pt x="4907743" y="11712582"/>
                </a:cubicBezTo>
                <a:close/>
                <a:moveTo>
                  <a:pt x="4862316" y="11852438"/>
                </a:moveTo>
                <a:lnTo>
                  <a:pt x="4859038" y="11844091"/>
                </a:lnTo>
                <a:cubicBezTo>
                  <a:pt x="4856066" y="11836543"/>
                  <a:pt x="4846996" y="11832693"/>
                  <a:pt x="4839488" y="11835705"/>
                </a:cubicBezTo>
                <a:cubicBezTo>
                  <a:pt x="4831866" y="11838754"/>
                  <a:pt x="4828093" y="11847674"/>
                  <a:pt x="4831104" y="11855259"/>
                </a:cubicBezTo>
                <a:lnTo>
                  <a:pt x="4834572" y="11864064"/>
                </a:lnTo>
                <a:cubicBezTo>
                  <a:pt x="4836097" y="11867953"/>
                  <a:pt x="4839259" y="11870811"/>
                  <a:pt x="4842956" y="11872298"/>
                </a:cubicBezTo>
                <a:cubicBezTo>
                  <a:pt x="4841775" y="11873670"/>
                  <a:pt x="4840746" y="11875233"/>
                  <a:pt x="4839983" y="11876987"/>
                </a:cubicBezTo>
                <a:lnTo>
                  <a:pt x="4837316" y="11883123"/>
                </a:lnTo>
                <a:cubicBezTo>
                  <a:pt x="4834076" y="11890595"/>
                  <a:pt x="4839565" y="11899781"/>
                  <a:pt x="4846805" y="11902182"/>
                </a:cubicBezTo>
                <a:cubicBezTo>
                  <a:pt x="4855075" y="11904965"/>
                  <a:pt x="4862621" y="11900163"/>
                  <a:pt x="4865860" y="11892653"/>
                </a:cubicBezTo>
                <a:lnTo>
                  <a:pt x="4868528" y="11886516"/>
                </a:lnTo>
                <a:cubicBezTo>
                  <a:pt x="4871653" y="11879350"/>
                  <a:pt x="4866661" y="11870811"/>
                  <a:pt x="4859877" y="11867953"/>
                </a:cubicBezTo>
                <a:cubicBezTo>
                  <a:pt x="4860792" y="11866847"/>
                  <a:pt x="4861706" y="11865742"/>
                  <a:pt x="4862240" y="11864446"/>
                </a:cubicBezTo>
                <a:cubicBezTo>
                  <a:pt x="4865098" y="11870735"/>
                  <a:pt x="4871882" y="11874623"/>
                  <a:pt x="4878856" y="11873213"/>
                </a:cubicBezTo>
                <a:lnTo>
                  <a:pt x="4880380" y="11872907"/>
                </a:lnTo>
                <a:cubicBezTo>
                  <a:pt x="4880342" y="11887088"/>
                  <a:pt x="4902217" y="11894978"/>
                  <a:pt x="4909039" y="11879350"/>
                </a:cubicBezTo>
                <a:cubicBezTo>
                  <a:pt x="4913650" y="11868790"/>
                  <a:pt x="4905799" y="11860176"/>
                  <a:pt x="4897072" y="11858576"/>
                </a:cubicBezTo>
                <a:cubicBezTo>
                  <a:pt x="4897225" y="11857051"/>
                  <a:pt x="4897377" y="11855564"/>
                  <a:pt x="4897072" y="11854039"/>
                </a:cubicBezTo>
                <a:cubicBezTo>
                  <a:pt x="4895357" y="11846034"/>
                  <a:pt x="4887202" y="11840813"/>
                  <a:pt x="4879199" y="11842413"/>
                </a:cubicBezTo>
                <a:lnTo>
                  <a:pt x="4872644" y="11843747"/>
                </a:lnTo>
                <a:cubicBezTo>
                  <a:pt x="4867842" y="11844739"/>
                  <a:pt x="4864260" y="11848207"/>
                  <a:pt x="4862316" y="11852438"/>
                </a:cubicBezTo>
                <a:close/>
                <a:moveTo>
                  <a:pt x="5649549" y="12273416"/>
                </a:moveTo>
                <a:cubicBezTo>
                  <a:pt x="5650311" y="12272539"/>
                  <a:pt x="5651531" y="12272348"/>
                  <a:pt x="5652064" y="12271204"/>
                </a:cubicBezTo>
                <a:cubicBezTo>
                  <a:pt x="5655151" y="12264687"/>
                  <a:pt x="5652559" y="12254737"/>
                  <a:pt x="5645242" y="12252070"/>
                </a:cubicBezTo>
                <a:cubicBezTo>
                  <a:pt x="5642422" y="12251040"/>
                  <a:pt x="5639602" y="12249972"/>
                  <a:pt x="5636782" y="12248944"/>
                </a:cubicBezTo>
                <a:cubicBezTo>
                  <a:pt x="5636134" y="12248715"/>
                  <a:pt x="5635524" y="12249020"/>
                  <a:pt x="5634876" y="12248867"/>
                </a:cubicBezTo>
                <a:cubicBezTo>
                  <a:pt x="5634838" y="12248067"/>
                  <a:pt x="5635067" y="12247266"/>
                  <a:pt x="5634876" y="12246505"/>
                </a:cubicBezTo>
                <a:cubicBezTo>
                  <a:pt x="5632933" y="12238118"/>
                  <a:pt x="5625692" y="12233429"/>
                  <a:pt x="5617308" y="12234459"/>
                </a:cubicBezTo>
                <a:lnTo>
                  <a:pt x="5610677" y="12235259"/>
                </a:lnTo>
                <a:cubicBezTo>
                  <a:pt x="5602864" y="12236212"/>
                  <a:pt x="5596843" y="12245246"/>
                  <a:pt x="5598634" y="12252793"/>
                </a:cubicBezTo>
                <a:cubicBezTo>
                  <a:pt x="5600578" y="12261179"/>
                  <a:pt x="5607819" y="12265868"/>
                  <a:pt x="5616203" y="12264839"/>
                </a:cubicBezTo>
                <a:lnTo>
                  <a:pt x="5616888" y="12264762"/>
                </a:lnTo>
                <a:cubicBezTo>
                  <a:pt x="5617727" y="12269185"/>
                  <a:pt x="5620166" y="12273301"/>
                  <a:pt x="5624472" y="12274864"/>
                </a:cubicBezTo>
                <a:lnTo>
                  <a:pt x="5632933" y="12277990"/>
                </a:lnTo>
                <a:cubicBezTo>
                  <a:pt x="5633124" y="12278028"/>
                  <a:pt x="5633314" y="12277951"/>
                  <a:pt x="5633504" y="12277990"/>
                </a:cubicBezTo>
                <a:cubicBezTo>
                  <a:pt x="5631446" y="12280734"/>
                  <a:pt x="5630303" y="12284203"/>
                  <a:pt x="5630265" y="12287862"/>
                </a:cubicBezTo>
                <a:cubicBezTo>
                  <a:pt x="5628817" y="12287481"/>
                  <a:pt x="5627369" y="12287100"/>
                  <a:pt x="5625806" y="12287290"/>
                </a:cubicBezTo>
                <a:lnTo>
                  <a:pt x="5619175" y="12288090"/>
                </a:lnTo>
                <a:cubicBezTo>
                  <a:pt x="5611096" y="12289082"/>
                  <a:pt x="5604465" y="12295333"/>
                  <a:pt x="5604884" y="12303871"/>
                </a:cubicBezTo>
                <a:cubicBezTo>
                  <a:pt x="5605265" y="12311534"/>
                  <a:pt x="5612544" y="12319157"/>
                  <a:pt x="5620661" y="12318166"/>
                </a:cubicBezTo>
                <a:lnTo>
                  <a:pt x="5627293" y="12317365"/>
                </a:lnTo>
                <a:cubicBezTo>
                  <a:pt x="5633276" y="12316642"/>
                  <a:pt x="5638421" y="12313021"/>
                  <a:pt x="5640555" y="12307722"/>
                </a:cubicBezTo>
                <a:cubicBezTo>
                  <a:pt x="5643223" y="12308713"/>
                  <a:pt x="5646042" y="12309284"/>
                  <a:pt x="5648710" y="12308751"/>
                </a:cubicBezTo>
                <a:cubicBezTo>
                  <a:pt x="5657208" y="12307074"/>
                  <a:pt x="5661477" y="12299145"/>
                  <a:pt x="5660524" y="12291027"/>
                </a:cubicBezTo>
                <a:lnTo>
                  <a:pt x="5659724" y="12284394"/>
                </a:lnTo>
                <a:cubicBezTo>
                  <a:pt x="5659076" y="12279019"/>
                  <a:pt x="5654656" y="12275093"/>
                  <a:pt x="5649549" y="12273416"/>
                </a:cubicBezTo>
                <a:close/>
                <a:moveTo>
                  <a:pt x="5702064" y="12324646"/>
                </a:moveTo>
                <a:cubicBezTo>
                  <a:pt x="5702064" y="12324685"/>
                  <a:pt x="5702064" y="12324685"/>
                  <a:pt x="5702064" y="12324723"/>
                </a:cubicBezTo>
                <a:cubicBezTo>
                  <a:pt x="5702064" y="12324837"/>
                  <a:pt x="5702026" y="12324951"/>
                  <a:pt x="5702026" y="12325104"/>
                </a:cubicBezTo>
                <a:cubicBezTo>
                  <a:pt x="5711667" y="12324265"/>
                  <a:pt x="5721309" y="12323350"/>
                  <a:pt x="5730951" y="12322473"/>
                </a:cubicBezTo>
                <a:cubicBezTo>
                  <a:pt x="5730913" y="12322398"/>
                  <a:pt x="5730875" y="12322321"/>
                  <a:pt x="5730837" y="12322245"/>
                </a:cubicBezTo>
                <a:cubicBezTo>
                  <a:pt x="5730798" y="12322207"/>
                  <a:pt x="5730798" y="12322169"/>
                  <a:pt x="5730761" y="12322130"/>
                </a:cubicBezTo>
                <a:cubicBezTo>
                  <a:pt x="5725121" y="12307608"/>
                  <a:pt x="5701187" y="12308103"/>
                  <a:pt x="5702064" y="12324646"/>
                </a:cubicBezTo>
                <a:close/>
                <a:moveTo>
                  <a:pt x="5692079" y="12239033"/>
                </a:moveTo>
                <a:cubicBezTo>
                  <a:pt x="5690021" y="12235488"/>
                  <a:pt x="5686935" y="12233125"/>
                  <a:pt x="5683466" y="12232095"/>
                </a:cubicBezTo>
                <a:cubicBezTo>
                  <a:pt x="5680455" y="12229084"/>
                  <a:pt x="5676454" y="12227216"/>
                  <a:pt x="5671957" y="12227826"/>
                </a:cubicBezTo>
                <a:cubicBezTo>
                  <a:pt x="5664106" y="12228855"/>
                  <a:pt x="5657247" y="12235755"/>
                  <a:pt x="5658276" y="12244141"/>
                </a:cubicBezTo>
                <a:lnTo>
                  <a:pt x="5659076" y="12250774"/>
                </a:lnTo>
                <a:cubicBezTo>
                  <a:pt x="5660029" y="12258587"/>
                  <a:pt x="5667117" y="12265564"/>
                  <a:pt x="5675387" y="12264457"/>
                </a:cubicBezTo>
                <a:cubicBezTo>
                  <a:pt x="5679541" y="12263925"/>
                  <a:pt x="5683314" y="12261675"/>
                  <a:pt x="5685905" y="12258512"/>
                </a:cubicBezTo>
                <a:lnTo>
                  <a:pt x="5686096" y="12258435"/>
                </a:lnTo>
                <a:cubicBezTo>
                  <a:pt x="5692879" y="12255233"/>
                  <a:pt x="5695852" y="12245475"/>
                  <a:pt x="5692079" y="12239033"/>
                </a:cubicBezTo>
                <a:close/>
                <a:moveTo>
                  <a:pt x="5426340" y="12019053"/>
                </a:moveTo>
                <a:cubicBezTo>
                  <a:pt x="5425463" y="12020806"/>
                  <a:pt x="5425044" y="12022827"/>
                  <a:pt x="5425006" y="12024923"/>
                </a:cubicBezTo>
                <a:cubicBezTo>
                  <a:pt x="5422986" y="12024809"/>
                  <a:pt x="5420890" y="12025114"/>
                  <a:pt x="5418909" y="12026066"/>
                </a:cubicBezTo>
                <a:lnTo>
                  <a:pt x="5413116" y="12028735"/>
                </a:lnTo>
                <a:cubicBezTo>
                  <a:pt x="5406332" y="12031899"/>
                  <a:pt x="5402064" y="12040399"/>
                  <a:pt x="5405494" y="12047565"/>
                </a:cubicBezTo>
                <a:cubicBezTo>
                  <a:pt x="5407704" y="12052254"/>
                  <a:pt x="5412316" y="12055455"/>
                  <a:pt x="5417308" y="12056066"/>
                </a:cubicBezTo>
                <a:cubicBezTo>
                  <a:pt x="5416203" y="12058353"/>
                  <a:pt x="5415517" y="12060906"/>
                  <a:pt x="5415898" y="12064071"/>
                </a:cubicBezTo>
                <a:cubicBezTo>
                  <a:pt x="5418223" y="12083359"/>
                  <a:pt x="5448139" y="12079699"/>
                  <a:pt x="5445814" y="12060449"/>
                </a:cubicBezTo>
                <a:cubicBezTo>
                  <a:pt x="5444975" y="12053473"/>
                  <a:pt x="5440441" y="12049585"/>
                  <a:pt x="5435219" y="12048251"/>
                </a:cubicBezTo>
                <a:cubicBezTo>
                  <a:pt x="5437087" y="12046003"/>
                  <a:pt x="5438497" y="12043411"/>
                  <a:pt x="5438802" y="12040476"/>
                </a:cubicBezTo>
                <a:lnTo>
                  <a:pt x="5441317" y="12041390"/>
                </a:lnTo>
                <a:cubicBezTo>
                  <a:pt x="5448596" y="12044059"/>
                  <a:pt x="5456828" y="12042381"/>
                  <a:pt x="5460563" y="12034948"/>
                </a:cubicBezTo>
                <a:cubicBezTo>
                  <a:pt x="5462735" y="12030565"/>
                  <a:pt x="5462163" y="12024504"/>
                  <a:pt x="5459305" y="12020196"/>
                </a:cubicBezTo>
                <a:cubicBezTo>
                  <a:pt x="5459343" y="12020196"/>
                  <a:pt x="5459419" y="12020196"/>
                  <a:pt x="5459457" y="12020196"/>
                </a:cubicBezTo>
                <a:lnTo>
                  <a:pt x="5472758" y="12018596"/>
                </a:lnTo>
                <a:cubicBezTo>
                  <a:pt x="5480837" y="12017605"/>
                  <a:pt x="5486935" y="12010057"/>
                  <a:pt x="5486020" y="12001899"/>
                </a:cubicBezTo>
                <a:cubicBezTo>
                  <a:pt x="5485105" y="11993856"/>
                  <a:pt x="5477445" y="11987643"/>
                  <a:pt x="5469366" y="11988634"/>
                </a:cubicBezTo>
                <a:lnTo>
                  <a:pt x="5456104" y="11990235"/>
                </a:lnTo>
                <a:cubicBezTo>
                  <a:pt x="5448024" y="11991226"/>
                  <a:pt x="5441927" y="11998774"/>
                  <a:pt x="5442841" y="12006932"/>
                </a:cubicBezTo>
                <a:cubicBezTo>
                  <a:pt x="5443070" y="12008875"/>
                  <a:pt x="5443718" y="12010705"/>
                  <a:pt x="5444633" y="12012344"/>
                </a:cubicBezTo>
                <a:cubicBezTo>
                  <a:pt x="5437506" y="12010210"/>
                  <a:pt x="5429884" y="12011963"/>
                  <a:pt x="5426340" y="12019053"/>
                </a:cubicBezTo>
                <a:close/>
                <a:moveTo>
                  <a:pt x="5424435" y="12329449"/>
                </a:moveTo>
                <a:cubicBezTo>
                  <a:pt x="5420243" y="12325371"/>
                  <a:pt x="5414412" y="12323541"/>
                  <a:pt x="5409077" y="12321444"/>
                </a:cubicBezTo>
                <a:cubicBezTo>
                  <a:pt x="5408390" y="12321177"/>
                  <a:pt x="5407666" y="12321254"/>
                  <a:pt x="5406942" y="12321102"/>
                </a:cubicBezTo>
                <a:cubicBezTo>
                  <a:pt x="5407399" y="12319348"/>
                  <a:pt x="5407666" y="12317518"/>
                  <a:pt x="5407437" y="12315612"/>
                </a:cubicBezTo>
                <a:cubicBezTo>
                  <a:pt x="5406523" y="12307569"/>
                  <a:pt x="5398863" y="12301356"/>
                  <a:pt x="5390783" y="12302348"/>
                </a:cubicBezTo>
                <a:lnTo>
                  <a:pt x="5377483" y="12303948"/>
                </a:lnTo>
                <a:cubicBezTo>
                  <a:pt x="5369404" y="12304939"/>
                  <a:pt x="5363307" y="12312487"/>
                  <a:pt x="5364221" y="12320644"/>
                </a:cubicBezTo>
                <a:cubicBezTo>
                  <a:pt x="5365136" y="12328686"/>
                  <a:pt x="5372796" y="12334901"/>
                  <a:pt x="5380875" y="12333909"/>
                </a:cubicBezTo>
                <a:lnTo>
                  <a:pt x="5388916" y="12332956"/>
                </a:lnTo>
                <a:cubicBezTo>
                  <a:pt x="5388078" y="12338750"/>
                  <a:pt x="5390746" y="12344201"/>
                  <a:pt x="5395623" y="12347441"/>
                </a:cubicBezTo>
                <a:cubicBezTo>
                  <a:pt x="5395700" y="12347479"/>
                  <a:pt x="5395738" y="12347593"/>
                  <a:pt x="5395814" y="12347670"/>
                </a:cubicBezTo>
                <a:cubicBezTo>
                  <a:pt x="5406637" y="12347022"/>
                  <a:pt x="5417460" y="12346412"/>
                  <a:pt x="5428245" y="12345688"/>
                </a:cubicBezTo>
                <a:cubicBezTo>
                  <a:pt x="5428245" y="12345611"/>
                  <a:pt x="5428245" y="12345535"/>
                  <a:pt x="5428245" y="12345497"/>
                </a:cubicBezTo>
                <a:cubicBezTo>
                  <a:pt x="5430151" y="12340007"/>
                  <a:pt x="5428855" y="12333794"/>
                  <a:pt x="5424435" y="12329449"/>
                </a:cubicBezTo>
                <a:close/>
                <a:moveTo>
                  <a:pt x="5616469" y="12005941"/>
                </a:moveTo>
                <a:cubicBezTo>
                  <a:pt x="5615898" y="12006245"/>
                  <a:pt x="5615555" y="12006741"/>
                  <a:pt x="5615136" y="12007122"/>
                </a:cubicBezTo>
                <a:cubicBezTo>
                  <a:pt x="5612239" y="12002128"/>
                  <a:pt x="5606713" y="11998850"/>
                  <a:pt x="5600616" y="11999460"/>
                </a:cubicBezTo>
                <a:cubicBezTo>
                  <a:pt x="5592651" y="12000260"/>
                  <a:pt x="5586172" y="12007846"/>
                  <a:pt x="5587163" y="12015966"/>
                </a:cubicBezTo>
                <a:cubicBezTo>
                  <a:pt x="5588649" y="12028087"/>
                  <a:pt x="5595433" y="12039065"/>
                  <a:pt x="5607476" y="12043106"/>
                </a:cubicBezTo>
                <a:cubicBezTo>
                  <a:pt x="5613878" y="12045241"/>
                  <a:pt x="5621386" y="12043906"/>
                  <a:pt x="5625501" y="12038378"/>
                </a:cubicBezTo>
                <a:cubicBezTo>
                  <a:pt x="5628284" y="12038531"/>
                  <a:pt x="5631066" y="12037998"/>
                  <a:pt x="5633390" y="12036664"/>
                </a:cubicBezTo>
                <a:cubicBezTo>
                  <a:pt x="5640593" y="12032547"/>
                  <a:pt x="5642003" y="12024123"/>
                  <a:pt x="5638725" y="12017071"/>
                </a:cubicBezTo>
                <a:lnTo>
                  <a:pt x="5636058" y="12011276"/>
                </a:lnTo>
                <a:cubicBezTo>
                  <a:pt x="5632818" y="12004225"/>
                  <a:pt x="5622795" y="12002358"/>
                  <a:pt x="5616469" y="12005941"/>
                </a:cubicBezTo>
                <a:close/>
                <a:moveTo>
                  <a:pt x="5379580" y="12219440"/>
                </a:moveTo>
                <a:lnTo>
                  <a:pt x="5392841" y="12217839"/>
                </a:lnTo>
                <a:cubicBezTo>
                  <a:pt x="5400921" y="12216886"/>
                  <a:pt x="5407514" y="12210558"/>
                  <a:pt x="5407095" y="12202020"/>
                </a:cubicBezTo>
                <a:cubicBezTo>
                  <a:pt x="5406713" y="12194320"/>
                  <a:pt x="5399396" y="12186773"/>
                  <a:pt x="5391279" y="12187764"/>
                </a:cubicBezTo>
                <a:lnTo>
                  <a:pt x="5377979" y="12189364"/>
                </a:lnTo>
                <a:cubicBezTo>
                  <a:pt x="5369900" y="12190356"/>
                  <a:pt x="5363307" y="12196684"/>
                  <a:pt x="5363726" y="12205184"/>
                </a:cubicBezTo>
                <a:cubicBezTo>
                  <a:pt x="5364145" y="12212884"/>
                  <a:pt x="5371462" y="12220431"/>
                  <a:pt x="5379580" y="12219440"/>
                </a:cubicBezTo>
                <a:close/>
                <a:moveTo>
                  <a:pt x="5515593" y="11969842"/>
                </a:moveTo>
                <a:cubicBezTo>
                  <a:pt x="5514640" y="11961990"/>
                  <a:pt x="5505265" y="11956234"/>
                  <a:pt x="5497834" y="11958102"/>
                </a:cubicBezTo>
                <a:cubicBezTo>
                  <a:pt x="5489374" y="11960237"/>
                  <a:pt x="5485105" y="11967479"/>
                  <a:pt x="5486096" y="11975865"/>
                </a:cubicBezTo>
                <a:lnTo>
                  <a:pt x="5486896" y="11982497"/>
                </a:lnTo>
                <a:cubicBezTo>
                  <a:pt x="5487316" y="11986004"/>
                  <a:pt x="5489602" y="11988978"/>
                  <a:pt x="5492460" y="11991189"/>
                </a:cubicBezTo>
                <a:cubicBezTo>
                  <a:pt x="5492689" y="11992065"/>
                  <a:pt x="5492727" y="11992980"/>
                  <a:pt x="5493108" y="11993819"/>
                </a:cubicBezTo>
                <a:lnTo>
                  <a:pt x="5495776" y="11999612"/>
                </a:lnTo>
                <a:cubicBezTo>
                  <a:pt x="5499015" y="12006664"/>
                  <a:pt x="5508124" y="12009562"/>
                  <a:pt x="5514983" y="12006207"/>
                </a:cubicBezTo>
                <a:cubicBezTo>
                  <a:pt x="5522110" y="12002738"/>
                  <a:pt x="5524815" y="11994047"/>
                  <a:pt x="5521576" y="11986995"/>
                </a:cubicBezTo>
                <a:lnTo>
                  <a:pt x="5518908" y="11981201"/>
                </a:lnTo>
                <a:cubicBezTo>
                  <a:pt x="5518261" y="11979791"/>
                  <a:pt x="5517232" y="11978648"/>
                  <a:pt x="5516165" y="11977580"/>
                </a:cubicBezTo>
                <a:cubicBezTo>
                  <a:pt x="5516165" y="11977161"/>
                  <a:pt x="5516470" y="11976856"/>
                  <a:pt x="5516393" y="11976436"/>
                </a:cubicBezTo>
                <a:lnTo>
                  <a:pt x="5515593" y="11969842"/>
                </a:lnTo>
                <a:close/>
                <a:moveTo>
                  <a:pt x="5496157" y="12170573"/>
                </a:moveTo>
                <a:cubicBezTo>
                  <a:pt x="5499625" y="12175109"/>
                  <a:pt x="5506066" y="12177586"/>
                  <a:pt x="5511515" y="12176443"/>
                </a:cubicBezTo>
                <a:cubicBezTo>
                  <a:pt x="5520052" y="12174651"/>
                  <a:pt x="5524130" y="12166684"/>
                  <a:pt x="5523139" y="12158604"/>
                </a:cubicBezTo>
                <a:lnTo>
                  <a:pt x="5522339" y="12151971"/>
                </a:lnTo>
                <a:cubicBezTo>
                  <a:pt x="5521348" y="12143890"/>
                  <a:pt x="5511973" y="12138782"/>
                  <a:pt x="5504503" y="12140345"/>
                </a:cubicBezTo>
                <a:cubicBezTo>
                  <a:pt x="5503245" y="12140612"/>
                  <a:pt x="5502255" y="12141260"/>
                  <a:pt x="5501187" y="12141794"/>
                </a:cubicBezTo>
                <a:cubicBezTo>
                  <a:pt x="5498749" y="12140916"/>
                  <a:pt x="5496081" y="12140382"/>
                  <a:pt x="5493184" y="12140726"/>
                </a:cubicBezTo>
                <a:lnTo>
                  <a:pt x="5486553" y="12141527"/>
                </a:lnTo>
                <a:cubicBezTo>
                  <a:pt x="5478703" y="12142480"/>
                  <a:pt x="5472834" y="12151666"/>
                  <a:pt x="5474663" y="12159175"/>
                </a:cubicBezTo>
                <a:cubicBezTo>
                  <a:pt x="5476683" y="12167600"/>
                  <a:pt x="5483924" y="12172097"/>
                  <a:pt x="5492308" y="12171069"/>
                </a:cubicBezTo>
                <a:lnTo>
                  <a:pt x="5496157" y="12170573"/>
                </a:lnTo>
                <a:close/>
                <a:moveTo>
                  <a:pt x="5491432" y="11914151"/>
                </a:moveTo>
                <a:cubicBezTo>
                  <a:pt x="5496043" y="11921394"/>
                  <a:pt x="5504198" y="11921852"/>
                  <a:pt x="5511249" y="11918573"/>
                </a:cubicBezTo>
                <a:lnTo>
                  <a:pt x="5517041" y="11915905"/>
                </a:lnTo>
                <a:cubicBezTo>
                  <a:pt x="5517917" y="11915485"/>
                  <a:pt x="5518718" y="11914990"/>
                  <a:pt x="5519404" y="11914342"/>
                </a:cubicBezTo>
                <a:cubicBezTo>
                  <a:pt x="5517041" y="11918231"/>
                  <a:pt x="5516355" y="11923071"/>
                  <a:pt x="5518451" y="11927340"/>
                </a:cubicBezTo>
                <a:cubicBezTo>
                  <a:pt x="5521690" y="11933973"/>
                  <a:pt x="5529465" y="11937747"/>
                  <a:pt x="5536553" y="11935040"/>
                </a:cubicBezTo>
                <a:cubicBezTo>
                  <a:pt x="5537163" y="11936184"/>
                  <a:pt x="5538002" y="11937213"/>
                  <a:pt x="5538954" y="11938166"/>
                </a:cubicBezTo>
                <a:cubicBezTo>
                  <a:pt x="5535981" y="11939157"/>
                  <a:pt x="5533543" y="11941025"/>
                  <a:pt x="5531904" y="11943426"/>
                </a:cubicBezTo>
                <a:cubicBezTo>
                  <a:pt x="5521576" y="11939957"/>
                  <a:pt x="5507781" y="11949907"/>
                  <a:pt x="5513688" y="11962714"/>
                </a:cubicBezTo>
                <a:cubicBezTo>
                  <a:pt x="5519442" y="11975141"/>
                  <a:pt x="5535105" y="11971748"/>
                  <a:pt x="5539793" y="11962333"/>
                </a:cubicBezTo>
                <a:cubicBezTo>
                  <a:pt x="5546614" y="11964887"/>
                  <a:pt x="5554770" y="11962942"/>
                  <a:pt x="5558276" y="11957568"/>
                </a:cubicBezTo>
                <a:cubicBezTo>
                  <a:pt x="5564754" y="11962294"/>
                  <a:pt x="5572376" y="11965916"/>
                  <a:pt x="5578893" y="11963896"/>
                </a:cubicBezTo>
                <a:cubicBezTo>
                  <a:pt x="5587468" y="11961228"/>
                  <a:pt x="5596767" y="11954099"/>
                  <a:pt x="5600082" y="11945333"/>
                </a:cubicBezTo>
                <a:cubicBezTo>
                  <a:pt x="5600463" y="11947047"/>
                  <a:pt x="5600997" y="11948802"/>
                  <a:pt x="5601988" y="11950402"/>
                </a:cubicBezTo>
                <a:cubicBezTo>
                  <a:pt x="5605037" y="11955395"/>
                  <a:pt x="5610257" y="11958598"/>
                  <a:pt x="5614945" y="11961951"/>
                </a:cubicBezTo>
                <a:cubicBezTo>
                  <a:pt x="5621347" y="11966526"/>
                  <a:pt x="5631446" y="11965535"/>
                  <a:pt x="5635982" y="11958712"/>
                </a:cubicBezTo>
                <a:cubicBezTo>
                  <a:pt x="5640441" y="11952003"/>
                  <a:pt x="5639602" y="11942550"/>
                  <a:pt x="5632742" y="11937670"/>
                </a:cubicBezTo>
                <a:lnTo>
                  <a:pt x="5631980" y="11937137"/>
                </a:lnTo>
                <a:cubicBezTo>
                  <a:pt x="5630646" y="11933021"/>
                  <a:pt x="5627826" y="11929437"/>
                  <a:pt x="5623405" y="11928256"/>
                </a:cubicBezTo>
                <a:cubicBezTo>
                  <a:pt x="5621919" y="11927874"/>
                  <a:pt x="5620547" y="11927798"/>
                  <a:pt x="5619099" y="11927531"/>
                </a:cubicBezTo>
                <a:cubicBezTo>
                  <a:pt x="5618909" y="11926197"/>
                  <a:pt x="5619213" y="11924978"/>
                  <a:pt x="5618566" y="11923567"/>
                </a:cubicBezTo>
                <a:cubicBezTo>
                  <a:pt x="5613763" y="11913198"/>
                  <a:pt x="5602026" y="11913885"/>
                  <a:pt x="5595547" y="11919907"/>
                </a:cubicBezTo>
                <a:cubicBezTo>
                  <a:pt x="5595433" y="11919717"/>
                  <a:pt x="5595356" y="11919527"/>
                  <a:pt x="5595280" y="11919374"/>
                </a:cubicBezTo>
                <a:cubicBezTo>
                  <a:pt x="5597834" y="11915295"/>
                  <a:pt x="5598291" y="11910188"/>
                  <a:pt x="5596081" y="11905385"/>
                </a:cubicBezTo>
                <a:lnTo>
                  <a:pt x="5590746" y="11893796"/>
                </a:lnTo>
                <a:cubicBezTo>
                  <a:pt x="5587582" y="11886974"/>
                  <a:pt x="5578055" y="11883734"/>
                  <a:pt x="5571462" y="11887431"/>
                </a:cubicBezTo>
                <a:cubicBezTo>
                  <a:pt x="5569327" y="11888613"/>
                  <a:pt x="5567651" y="11890252"/>
                  <a:pt x="5566393" y="11892043"/>
                </a:cubicBezTo>
                <a:cubicBezTo>
                  <a:pt x="5564488" y="11891548"/>
                  <a:pt x="5562316" y="11892082"/>
                  <a:pt x="5560258" y="11892043"/>
                </a:cubicBezTo>
                <a:cubicBezTo>
                  <a:pt x="5560334" y="11889947"/>
                  <a:pt x="5560067" y="11887888"/>
                  <a:pt x="5559152" y="11885868"/>
                </a:cubicBezTo>
                <a:cubicBezTo>
                  <a:pt x="5555989" y="11878816"/>
                  <a:pt x="5547224" y="11875462"/>
                  <a:pt x="5540136" y="11878702"/>
                </a:cubicBezTo>
                <a:lnTo>
                  <a:pt x="5528550" y="11884039"/>
                </a:lnTo>
                <a:cubicBezTo>
                  <a:pt x="5524015" y="11886135"/>
                  <a:pt x="5521272" y="11890518"/>
                  <a:pt x="5520585" y="11895207"/>
                </a:cubicBezTo>
                <a:cubicBezTo>
                  <a:pt x="5515898" y="11888994"/>
                  <a:pt x="5508314" y="11888574"/>
                  <a:pt x="5501607" y="11891662"/>
                </a:cubicBezTo>
                <a:lnTo>
                  <a:pt x="5495814" y="11894330"/>
                </a:lnTo>
                <a:cubicBezTo>
                  <a:pt x="5488802" y="11897570"/>
                  <a:pt x="5487659" y="11908206"/>
                  <a:pt x="5491432" y="11914151"/>
                </a:cubicBezTo>
                <a:close/>
                <a:moveTo>
                  <a:pt x="5538230" y="12291216"/>
                </a:moveTo>
                <a:lnTo>
                  <a:pt x="5524968" y="12292818"/>
                </a:lnTo>
                <a:cubicBezTo>
                  <a:pt x="5517156" y="12293732"/>
                  <a:pt x="5510105" y="12300746"/>
                  <a:pt x="5511134" y="12309018"/>
                </a:cubicBezTo>
                <a:cubicBezTo>
                  <a:pt x="5512125" y="12316870"/>
                  <a:pt x="5518985" y="12323846"/>
                  <a:pt x="5527331" y="12322855"/>
                </a:cubicBezTo>
                <a:lnTo>
                  <a:pt x="5540631" y="12321254"/>
                </a:lnTo>
                <a:cubicBezTo>
                  <a:pt x="5548444" y="12320300"/>
                  <a:pt x="5555494" y="12313325"/>
                  <a:pt x="5554427" y="12305053"/>
                </a:cubicBezTo>
                <a:cubicBezTo>
                  <a:pt x="5553436" y="12297201"/>
                  <a:pt x="5546576" y="12290188"/>
                  <a:pt x="5538230" y="12291216"/>
                </a:cubicBezTo>
                <a:close/>
                <a:moveTo>
                  <a:pt x="5634381" y="12165160"/>
                </a:moveTo>
                <a:cubicBezTo>
                  <a:pt x="5634762" y="12165427"/>
                  <a:pt x="5634800" y="12165427"/>
                  <a:pt x="5635029" y="12165579"/>
                </a:cubicBezTo>
                <a:cubicBezTo>
                  <a:pt x="5635143" y="12165693"/>
                  <a:pt x="5635143" y="12165731"/>
                  <a:pt x="5635219" y="12165808"/>
                </a:cubicBezTo>
                <a:cubicBezTo>
                  <a:pt x="5635219" y="12165808"/>
                  <a:pt x="5635219" y="12165808"/>
                  <a:pt x="5635219" y="12165808"/>
                </a:cubicBezTo>
                <a:cubicBezTo>
                  <a:pt x="5635486" y="12166723"/>
                  <a:pt x="5635639" y="12167638"/>
                  <a:pt x="5635753" y="12168591"/>
                </a:cubicBezTo>
                <a:cubicBezTo>
                  <a:pt x="5636973" y="12176634"/>
                  <a:pt x="5646995" y="12181169"/>
                  <a:pt x="5654198" y="12179225"/>
                </a:cubicBezTo>
                <a:cubicBezTo>
                  <a:pt x="5662773" y="12176900"/>
                  <a:pt x="5666050" y="12168857"/>
                  <a:pt x="5664831" y="12160776"/>
                </a:cubicBezTo>
                <a:cubicBezTo>
                  <a:pt x="5663421" y="12151514"/>
                  <a:pt x="5657475" y="12144157"/>
                  <a:pt x="5649701" y="12139277"/>
                </a:cubicBezTo>
                <a:cubicBezTo>
                  <a:pt x="5643032" y="12135085"/>
                  <a:pt x="5632818" y="12137524"/>
                  <a:pt x="5629084" y="12144576"/>
                </a:cubicBezTo>
                <a:cubicBezTo>
                  <a:pt x="5625159" y="12151894"/>
                  <a:pt x="5627254" y="12160662"/>
                  <a:pt x="5634381" y="12165160"/>
                </a:cubicBezTo>
                <a:close/>
                <a:moveTo>
                  <a:pt x="5871271" y="12293732"/>
                </a:moveTo>
                <a:cubicBezTo>
                  <a:pt x="5865669" y="12286642"/>
                  <a:pt x="5858123" y="12278904"/>
                  <a:pt x="5848748" y="12277685"/>
                </a:cubicBezTo>
                <a:cubicBezTo>
                  <a:pt x="5847605" y="12277228"/>
                  <a:pt x="5846462" y="12276885"/>
                  <a:pt x="5845242" y="12276655"/>
                </a:cubicBezTo>
                <a:cubicBezTo>
                  <a:pt x="5839335" y="12275550"/>
                  <a:pt x="5833390" y="12277799"/>
                  <a:pt x="5830075" y="12283021"/>
                </a:cubicBezTo>
                <a:cubicBezTo>
                  <a:pt x="5826759" y="12288206"/>
                  <a:pt x="5827902" y="12293084"/>
                  <a:pt x="5829732" y="12298421"/>
                </a:cubicBezTo>
                <a:cubicBezTo>
                  <a:pt x="5828321" y="12294228"/>
                  <a:pt x="5829769" y="12298917"/>
                  <a:pt x="5829960" y="12299793"/>
                </a:cubicBezTo>
                <a:cubicBezTo>
                  <a:pt x="5830227" y="12300899"/>
                  <a:pt x="5830379" y="12302080"/>
                  <a:pt x="5830608" y="12303186"/>
                </a:cubicBezTo>
                <a:cubicBezTo>
                  <a:pt x="5830646" y="12303376"/>
                  <a:pt x="5830646" y="12303453"/>
                  <a:pt x="5830646" y="12303605"/>
                </a:cubicBezTo>
                <a:cubicBezTo>
                  <a:pt x="5830646" y="12303987"/>
                  <a:pt x="5830646" y="12304367"/>
                  <a:pt x="5830646" y="12304749"/>
                </a:cubicBezTo>
                <a:cubicBezTo>
                  <a:pt x="5829274" y="12307188"/>
                  <a:pt x="5829122" y="12309970"/>
                  <a:pt x="5829427" y="12312716"/>
                </a:cubicBezTo>
                <a:cubicBezTo>
                  <a:pt x="5829427" y="12312868"/>
                  <a:pt x="5829351" y="12313021"/>
                  <a:pt x="5829351" y="12313211"/>
                </a:cubicBezTo>
                <a:cubicBezTo>
                  <a:pt x="5829351" y="12313211"/>
                  <a:pt x="5829351" y="12313211"/>
                  <a:pt x="5829351" y="12313211"/>
                </a:cubicBezTo>
                <a:cubicBezTo>
                  <a:pt x="5829579" y="12313173"/>
                  <a:pt x="5829808" y="12313173"/>
                  <a:pt x="5830036" y="12313135"/>
                </a:cubicBezTo>
                <a:cubicBezTo>
                  <a:pt x="5844290" y="12311686"/>
                  <a:pt x="5858581" y="12310123"/>
                  <a:pt x="5872834" y="12308599"/>
                </a:cubicBezTo>
                <a:cubicBezTo>
                  <a:pt x="5872872" y="12308522"/>
                  <a:pt x="5872872" y="12308408"/>
                  <a:pt x="5872872" y="12308331"/>
                </a:cubicBezTo>
                <a:cubicBezTo>
                  <a:pt x="5872872" y="12308294"/>
                  <a:pt x="5872872" y="12308256"/>
                  <a:pt x="5872872" y="12308217"/>
                </a:cubicBezTo>
                <a:cubicBezTo>
                  <a:pt x="5874815" y="12303414"/>
                  <a:pt x="5874777" y="12298192"/>
                  <a:pt x="5871271" y="12293732"/>
                </a:cubicBezTo>
                <a:close/>
                <a:moveTo>
                  <a:pt x="5987506" y="12197218"/>
                </a:moveTo>
                <a:cubicBezTo>
                  <a:pt x="5994441" y="12193481"/>
                  <a:pt x="5997605" y="12185324"/>
                  <a:pt x="5994213" y="12178044"/>
                </a:cubicBezTo>
                <a:lnTo>
                  <a:pt x="5991546" y="12172250"/>
                </a:lnTo>
                <a:cubicBezTo>
                  <a:pt x="5988382" y="12165427"/>
                  <a:pt x="5979122" y="12161919"/>
                  <a:pt x="5972376" y="12165541"/>
                </a:cubicBezTo>
                <a:cubicBezTo>
                  <a:pt x="5965440" y="12169277"/>
                  <a:pt x="5962277" y="12177396"/>
                  <a:pt x="5965669" y="12184715"/>
                </a:cubicBezTo>
                <a:lnTo>
                  <a:pt x="5968336" y="12190508"/>
                </a:lnTo>
                <a:cubicBezTo>
                  <a:pt x="5971500" y="12197293"/>
                  <a:pt x="5980760" y="12200839"/>
                  <a:pt x="5987506" y="12197218"/>
                </a:cubicBezTo>
                <a:close/>
                <a:moveTo>
                  <a:pt x="5911439" y="12200724"/>
                </a:moveTo>
                <a:lnTo>
                  <a:pt x="5905646" y="12203392"/>
                </a:lnTo>
                <a:cubicBezTo>
                  <a:pt x="5898595" y="12206632"/>
                  <a:pt x="5895509" y="12215552"/>
                  <a:pt x="5898786" y="12222490"/>
                </a:cubicBezTo>
                <a:cubicBezTo>
                  <a:pt x="5902140" y="12229580"/>
                  <a:pt x="5910829" y="12232591"/>
                  <a:pt x="5917879" y="12229351"/>
                </a:cubicBezTo>
                <a:lnTo>
                  <a:pt x="5923672" y="12226682"/>
                </a:lnTo>
                <a:cubicBezTo>
                  <a:pt x="5930722" y="12223443"/>
                  <a:pt x="5933809" y="12214561"/>
                  <a:pt x="5930532" y="12207585"/>
                </a:cubicBezTo>
                <a:cubicBezTo>
                  <a:pt x="5927216" y="12200496"/>
                  <a:pt x="5918489" y="12197446"/>
                  <a:pt x="5911439" y="12200724"/>
                </a:cubicBezTo>
                <a:close/>
                <a:moveTo>
                  <a:pt x="5783924" y="12316222"/>
                </a:moveTo>
                <a:cubicBezTo>
                  <a:pt x="5780684" y="12309170"/>
                  <a:pt x="5770585" y="12307340"/>
                  <a:pt x="5764297" y="12310962"/>
                </a:cubicBezTo>
                <a:cubicBezTo>
                  <a:pt x="5760638" y="12313059"/>
                  <a:pt x="5758580" y="12316260"/>
                  <a:pt x="5757780" y="12319805"/>
                </a:cubicBezTo>
                <a:cubicBezTo>
                  <a:pt x="5757780" y="12319843"/>
                  <a:pt x="5757742" y="12319882"/>
                  <a:pt x="5757704" y="12319958"/>
                </a:cubicBezTo>
                <a:cubicBezTo>
                  <a:pt x="5766622" y="12319120"/>
                  <a:pt x="5775540" y="12318281"/>
                  <a:pt x="5784457" y="12317442"/>
                </a:cubicBezTo>
                <a:lnTo>
                  <a:pt x="5784419" y="12317365"/>
                </a:lnTo>
                <a:lnTo>
                  <a:pt x="5783924" y="12316222"/>
                </a:lnTo>
                <a:close/>
                <a:moveTo>
                  <a:pt x="6082895" y="12163978"/>
                </a:moveTo>
                <a:cubicBezTo>
                  <a:pt x="6089563" y="12167675"/>
                  <a:pt x="6098595" y="12166265"/>
                  <a:pt x="6102635" y="12159289"/>
                </a:cubicBezTo>
                <a:lnTo>
                  <a:pt x="6102750" y="12159061"/>
                </a:lnTo>
                <a:cubicBezTo>
                  <a:pt x="6102864" y="12160891"/>
                  <a:pt x="6103207" y="12162796"/>
                  <a:pt x="6104121" y="12164702"/>
                </a:cubicBezTo>
                <a:cubicBezTo>
                  <a:pt x="6111858" y="12181437"/>
                  <a:pt x="6136057" y="12165922"/>
                  <a:pt x="6128398" y="12149379"/>
                </a:cubicBezTo>
                <a:cubicBezTo>
                  <a:pt x="6125882" y="12143890"/>
                  <a:pt x="6121576" y="12142137"/>
                  <a:pt x="6117193" y="12142441"/>
                </a:cubicBezTo>
                <a:cubicBezTo>
                  <a:pt x="6118375" y="12140573"/>
                  <a:pt x="6119213" y="12138515"/>
                  <a:pt x="6119289" y="12136228"/>
                </a:cubicBezTo>
                <a:cubicBezTo>
                  <a:pt x="6119518" y="12128529"/>
                  <a:pt x="6114030" y="12121323"/>
                  <a:pt x="6106027" y="12120866"/>
                </a:cubicBezTo>
                <a:cubicBezTo>
                  <a:pt x="6105722" y="12120866"/>
                  <a:pt x="6105455" y="12120828"/>
                  <a:pt x="6105151" y="12120828"/>
                </a:cubicBezTo>
                <a:cubicBezTo>
                  <a:pt x="6101987" y="12118199"/>
                  <a:pt x="6097910" y="12116749"/>
                  <a:pt x="6093718" y="12118008"/>
                </a:cubicBezTo>
                <a:cubicBezTo>
                  <a:pt x="6088306" y="12119647"/>
                  <a:pt x="6083428" y="12121667"/>
                  <a:pt x="6080798" y="12127118"/>
                </a:cubicBezTo>
                <a:cubicBezTo>
                  <a:pt x="6078779" y="12131311"/>
                  <a:pt x="6079083" y="12135808"/>
                  <a:pt x="6080874" y="12139659"/>
                </a:cubicBezTo>
                <a:lnTo>
                  <a:pt x="6078169" y="12144271"/>
                </a:lnTo>
                <a:cubicBezTo>
                  <a:pt x="6074434" y="12150714"/>
                  <a:pt x="6075997" y="12160128"/>
                  <a:pt x="6082895" y="12163978"/>
                </a:cubicBezTo>
                <a:close/>
                <a:moveTo>
                  <a:pt x="6128550" y="12277799"/>
                </a:moveTo>
                <a:cubicBezTo>
                  <a:pt x="6127254" y="12277799"/>
                  <a:pt x="6125920" y="12277417"/>
                  <a:pt x="6124663" y="12277990"/>
                </a:cubicBezTo>
                <a:lnTo>
                  <a:pt x="6123596" y="12278485"/>
                </a:lnTo>
                <a:lnTo>
                  <a:pt x="6122681" y="12278904"/>
                </a:lnTo>
                <a:lnTo>
                  <a:pt x="6122681" y="12278904"/>
                </a:lnTo>
                <a:cubicBezTo>
                  <a:pt x="6123557" y="12278790"/>
                  <a:pt x="6124472" y="12278638"/>
                  <a:pt x="6125349" y="12278524"/>
                </a:cubicBezTo>
                <a:cubicBezTo>
                  <a:pt x="6127559" y="12278219"/>
                  <a:pt x="6129769" y="12277913"/>
                  <a:pt x="6131980" y="12277608"/>
                </a:cubicBezTo>
                <a:cubicBezTo>
                  <a:pt x="6130837" y="12277380"/>
                  <a:pt x="6129693" y="12277799"/>
                  <a:pt x="6128550" y="12277799"/>
                </a:cubicBezTo>
                <a:close/>
                <a:moveTo>
                  <a:pt x="6191698" y="12255691"/>
                </a:moveTo>
                <a:cubicBezTo>
                  <a:pt x="6188001" y="12248601"/>
                  <a:pt x="6180036" y="12245589"/>
                  <a:pt x="6172643" y="12248715"/>
                </a:cubicBezTo>
                <a:cubicBezTo>
                  <a:pt x="6172414" y="12248792"/>
                  <a:pt x="6172300" y="12248829"/>
                  <a:pt x="6172147" y="12248906"/>
                </a:cubicBezTo>
                <a:cubicBezTo>
                  <a:pt x="6172071" y="12248906"/>
                  <a:pt x="6172033" y="12248906"/>
                  <a:pt x="6171957" y="12248906"/>
                </a:cubicBezTo>
                <a:cubicBezTo>
                  <a:pt x="6171881" y="12248906"/>
                  <a:pt x="6171881" y="12248906"/>
                  <a:pt x="6171766" y="12248867"/>
                </a:cubicBezTo>
                <a:cubicBezTo>
                  <a:pt x="6170890" y="12248562"/>
                  <a:pt x="6170013" y="12248144"/>
                  <a:pt x="6169175" y="12247724"/>
                </a:cubicBezTo>
                <a:cubicBezTo>
                  <a:pt x="6162201" y="12244332"/>
                  <a:pt x="6153245" y="12249820"/>
                  <a:pt x="6150882" y="12256491"/>
                </a:cubicBezTo>
                <a:cubicBezTo>
                  <a:pt x="6148481" y="12263314"/>
                  <a:pt x="6151606" y="12269185"/>
                  <a:pt x="6156865" y="12272920"/>
                </a:cubicBezTo>
                <a:cubicBezTo>
                  <a:pt x="6155570" y="12273073"/>
                  <a:pt x="6154464" y="12273721"/>
                  <a:pt x="6153360" y="12274330"/>
                </a:cubicBezTo>
                <a:cubicBezTo>
                  <a:pt x="6152940" y="12274559"/>
                  <a:pt x="6152406" y="12274598"/>
                  <a:pt x="6151987" y="12274864"/>
                </a:cubicBezTo>
                <a:cubicBezTo>
                  <a:pt x="6151987" y="12274864"/>
                  <a:pt x="6151987" y="12274864"/>
                  <a:pt x="6151949" y="12274864"/>
                </a:cubicBezTo>
                <a:cubicBezTo>
                  <a:pt x="6164716" y="12273111"/>
                  <a:pt x="6177521" y="12271434"/>
                  <a:pt x="6190326" y="12269604"/>
                </a:cubicBezTo>
                <a:cubicBezTo>
                  <a:pt x="6190326" y="12269604"/>
                  <a:pt x="6190326" y="12269604"/>
                  <a:pt x="6190326" y="12269604"/>
                </a:cubicBezTo>
                <a:cubicBezTo>
                  <a:pt x="6190402" y="12269451"/>
                  <a:pt x="6190402" y="12269261"/>
                  <a:pt x="6190516" y="12269147"/>
                </a:cubicBezTo>
                <a:cubicBezTo>
                  <a:pt x="6192993" y="12265105"/>
                  <a:pt x="6193908" y="12259960"/>
                  <a:pt x="6191698" y="12255691"/>
                </a:cubicBezTo>
                <a:close/>
                <a:moveTo>
                  <a:pt x="5869632" y="12174347"/>
                </a:moveTo>
                <a:cubicBezTo>
                  <a:pt x="5877369" y="12191119"/>
                  <a:pt x="5901835" y="12176061"/>
                  <a:pt x="5894175" y="12159442"/>
                </a:cubicBezTo>
                <a:cubicBezTo>
                  <a:pt x="5886438" y="12142708"/>
                  <a:pt x="5861972" y="12157765"/>
                  <a:pt x="5869632" y="12174347"/>
                </a:cubicBezTo>
                <a:close/>
                <a:moveTo>
                  <a:pt x="5844632" y="12189175"/>
                </a:moveTo>
                <a:cubicBezTo>
                  <a:pt x="5836896" y="12172403"/>
                  <a:pt x="5812658" y="12187878"/>
                  <a:pt x="5820319" y="12204422"/>
                </a:cubicBezTo>
                <a:cubicBezTo>
                  <a:pt x="5828054" y="12221156"/>
                  <a:pt x="5852292" y="12205718"/>
                  <a:pt x="5844632" y="12189175"/>
                </a:cubicBezTo>
                <a:close/>
                <a:moveTo>
                  <a:pt x="5727521" y="12247037"/>
                </a:moveTo>
                <a:cubicBezTo>
                  <a:pt x="5735257" y="12263771"/>
                  <a:pt x="5759762" y="12248792"/>
                  <a:pt x="5752102" y="12232172"/>
                </a:cubicBezTo>
                <a:cubicBezTo>
                  <a:pt x="5744366" y="12215400"/>
                  <a:pt x="5719861" y="12230418"/>
                  <a:pt x="5727521" y="12247037"/>
                </a:cubicBezTo>
                <a:close/>
                <a:moveTo>
                  <a:pt x="6148443" y="12025609"/>
                </a:moveTo>
                <a:cubicBezTo>
                  <a:pt x="6145966" y="12019244"/>
                  <a:pt x="6142460" y="12013297"/>
                  <a:pt x="6135372" y="12011276"/>
                </a:cubicBezTo>
                <a:cubicBezTo>
                  <a:pt x="6129693" y="12009676"/>
                  <a:pt x="6124206" y="12010705"/>
                  <a:pt x="6119060" y="12013488"/>
                </a:cubicBezTo>
                <a:cubicBezTo>
                  <a:pt x="6112429" y="12017032"/>
                  <a:pt x="6109495" y="12026486"/>
                  <a:pt x="6113497" y="12033004"/>
                </a:cubicBezTo>
                <a:cubicBezTo>
                  <a:pt x="6116278" y="12037540"/>
                  <a:pt x="6121004" y="12040170"/>
                  <a:pt x="6125920" y="12040247"/>
                </a:cubicBezTo>
                <a:cubicBezTo>
                  <a:pt x="6129122" y="12042952"/>
                  <a:pt x="6133275" y="12044249"/>
                  <a:pt x="6138039" y="12043068"/>
                </a:cubicBezTo>
                <a:cubicBezTo>
                  <a:pt x="6144823" y="12041352"/>
                  <a:pt x="6151263" y="12032852"/>
                  <a:pt x="6148443" y="12025609"/>
                </a:cubicBezTo>
                <a:close/>
                <a:moveTo>
                  <a:pt x="5853969" y="12146254"/>
                </a:moveTo>
                <a:cubicBezTo>
                  <a:pt x="5851149" y="12145224"/>
                  <a:pt x="5848329" y="12144157"/>
                  <a:pt x="5845509" y="12143128"/>
                </a:cubicBezTo>
                <a:cubicBezTo>
                  <a:pt x="5838459" y="12140536"/>
                  <a:pt x="5829579" y="12146940"/>
                  <a:pt x="5828284" y="12153876"/>
                </a:cubicBezTo>
                <a:cubicBezTo>
                  <a:pt x="5826721" y="12162339"/>
                  <a:pt x="5831446" y="12168323"/>
                  <a:pt x="5839030" y="12171106"/>
                </a:cubicBezTo>
                <a:lnTo>
                  <a:pt x="5847491" y="12174231"/>
                </a:lnTo>
                <a:cubicBezTo>
                  <a:pt x="5854579" y="12176824"/>
                  <a:pt x="5863421" y="12170458"/>
                  <a:pt x="5864716" y="12163483"/>
                </a:cubicBezTo>
                <a:cubicBezTo>
                  <a:pt x="5866279" y="12155020"/>
                  <a:pt x="5861515" y="12149036"/>
                  <a:pt x="5853969" y="12146254"/>
                </a:cubicBezTo>
                <a:close/>
                <a:moveTo>
                  <a:pt x="6014221" y="12168018"/>
                </a:moveTo>
                <a:cubicBezTo>
                  <a:pt x="6016850" y="12174918"/>
                  <a:pt x="6025692" y="12179530"/>
                  <a:pt x="6032780" y="12176252"/>
                </a:cubicBezTo>
                <a:lnTo>
                  <a:pt x="6038573" y="12173584"/>
                </a:lnTo>
                <a:cubicBezTo>
                  <a:pt x="6045623" y="12170344"/>
                  <a:pt x="6049701" y="12162567"/>
                  <a:pt x="6046805" y="12155020"/>
                </a:cubicBezTo>
                <a:cubicBezTo>
                  <a:pt x="6044137" y="12148121"/>
                  <a:pt x="6035295" y="12143508"/>
                  <a:pt x="6028245" y="12146787"/>
                </a:cubicBezTo>
                <a:lnTo>
                  <a:pt x="6022452" y="12149455"/>
                </a:lnTo>
                <a:cubicBezTo>
                  <a:pt x="6015402" y="12152696"/>
                  <a:pt x="6011286" y="12160471"/>
                  <a:pt x="6014221" y="12168018"/>
                </a:cubicBezTo>
                <a:close/>
                <a:moveTo>
                  <a:pt x="6068794" y="12053207"/>
                </a:moveTo>
                <a:cubicBezTo>
                  <a:pt x="6061019" y="12047108"/>
                  <a:pt x="6053169" y="12038874"/>
                  <a:pt x="6043108" y="12036855"/>
                </a:cubicBezTo>
                <a:cubicBezTo>
                  <a:pt x="6041774" y="12036587"/>
                  <a:pt x="6040478" y="12036511"/>
                  <a:pt x="6039183" y="12036435"/>
                </a:cubicBezTo>
                <a:lnTo>
                  <a:pt x="6035219" y="12034986"/>
                </a:lnTo>
                <a:cubicBezTo>
                  <a:pt x="6027940" y="12032318"/>
                  <a:pt x="6019480" y="12037540"/>
                  <a:pt x="6017346" y="12044630"/>
                </a:cubicBezTo>
                <a:cubicBezTo>
                  <a:pt x="6017193" y="12045202"/>
                  <a:pt x="6017117" y="12045773"/>
                  <a:pt x="6017041" y="12046307"/>
                </a:cubicBezTo>
                <a:cubicBezTo>
                  <a:pt x="6015516" y="12047756"/>
                  <a:pt x="6014030" y="12049281"/>
                  <a:pt x="6012658" y="12050881"/>
                </a:cubicBezTo>
                <a:cubicBezTo>
                  <a:pt x="6010943" y="12052902"/>
                  <a:pt x="6009876" y="12055532"/>
                  <a:pt x="6009419" y="12058201"/>
                </a:cubicBezTo>
                <a:cubicBezTo>
                  <a:pt x="6007932" y="12059420"/>
                  <a:pt x="6006675" y="12060792"/>
                  <a:pt x="6006065" y="12062431"/>
                </a:cubicBezTo>
                <a:cubicBezTo>
                  <a:pt x="6004007" y="12067997"/>
                  <a:pt x="6002445" y="12072991"/>
                  <a:pt x="6003626" y="12078974"/>
                </a:cubicBezTo>
                <a:cubicBezTo>
                  <a:pt x="6004160" y="12081643"/>
                  <a:pt x="6004770" y="12083511"/>
                  <a:pt x="6006180" y="12085989"/>
                </a:cubicBezTo>
                <a:cubicBezTo>
                  <a:pt x="6007895" y="12089076"/>
                  <a:pt x="6006713" y="12090791"/>
                  <a:pt x="6007285" y="12085340"/>
                </a:cubicBezTo>
                <a:cubicBezTo>
                  <a:pt x="6006484" y="12093041"/>
                  <a:pt x="6010143" y="12100664"/>
                  <a:pt x="6018298" y="12102418"/>
                </a:cubicBezTo>
                <a:cubicBezTo>
                  <a:pt x="6022224" y="12103255"/>
                  <a:pt x="6026835" y="12102075"/>
                  <a:pt x="6030303" y="12099520"/>
                </a:cubicBezTo>
                <a:cubicBezTo>
                  <a:pt x="6032018" y="12100016"/>
                  <a:pt x="6033809" y="12100206"/>
                  <a:pt x="6035791" y="12100320"/>
                </a:cubicBezTo>
                <a:cubicBezTo>
                  <a:pt x="6036477" y="12100436"/>
                  <a:pt x="6037125" y="12100550"/>
                  <a:pt x="6037773" y="12100702"/>
                </a:cubicBezTo>
                <a:cubicBezTo>
                  <a:pt x="6040288" y="12101579"/>
                  <a:pt x="6042917" y="12102189"/>
                  <a:pt x="6045471" y="12103066"/>
                </a:cubicBezTo>
                <a:cubicBezTo>
                  <a:pt x="6054808" y="12106306"/>
                  <a:pt x="6061782" y="12097958"/>
                  <a:pt x="6062353" y="12089495"/>
                </a:cubicBezTo>
                <a:cubicBezTo>
                  <a:pt x="6062963" y="12085760"/>
                  <a:pt x="6062010" y="12081909"/>
                  <a:pt x="6058962" y="12078746"/>
                </a:cubicBezTo>
                <a:cubicBezTo>
                  <a:pt x="6058771" y="12078440"/>
                  <a:pt x="6058581" y="12078098"/>
                  <a:pt x="6058352" y="12077793"/>
                </a:cubicBezTo>
                <a:cubicBezTo>
                  <a:pt x="6070356" y="12077983"/>
                  <a:pt x="6080531" y="12062393"/>
                  <a:pt x="6068794" y="12053207"/>
                </a:cubicBezTo>
                <a:close/>
                <a:moveTo>
                  <a:pt x="5877330" y="12107792"/>
                </a:moveTo>
                <a:cubicBezTo>
                  <a:pt x="5869708" y="12091249"/>
                  <a:pt x="5842232" y="12099634"/>
                  <a:pt x="5849930" y="12116406"/>
                </a:cubicBezTo>
                <a:cubicBezTo>
                  <a:pt x="5857590" y="12132950"/>
                  <a:pt x="5885067" y="12124564"/>
                  <a:pt x="5877330" y="12107792"/>
                </a:cubicBezTo>
                <a:close/>
                <a:moveTo>
                  <a:pt x="5951149" y="12099940"/>
                </a:moveTo>
                <a:cubicBezTo>
                  <a:pt x="5943375" y="12083168"/>
                  <a:pt x="5917232" y="12094946"/>
                  <a:pt x="5924967" y="12111757"/>
                </a:cubicBezTo>
                <a:cubicBezTo>
                  <a:pt x="5932704" y="12128566"/>
                  <a:pt x="5958885" y="12116749"/>
                  <a:pt x="5951149" y="12099940"/>
                </a:cubicBezTo>
                <a:close/>
                <a:moveTo>
                  <a:pt x="5890517" y="12021988"/>
                </a:moveTo>
                <a:cubicBezTo>
                  <a:pt x="5893832" y="12028849"/>
                  <a:pt x="5902064" y="12032852"/>
                  <a:pt x="5909381" y="12029460"/>
                </a:cubicBezTo>
                <a:lnTo>
                  <a:pt x="5926759" y="12021454"/>
                </a:lnTo>
                <a:cubicBezTo>
                  <a:pt x="5933580" y="12018291"/>
                  <a:pt x="5937696" y="12009676"/>
                  <a:pt x="5934229" y="12002586"/>
                </a:cubicBezTo>
                <a:cubicBezTo>
                  <a:pt x="5933162" y="12000375"/>
                  <a:pt x="5931484" y="11998621"/>
                  <a:pt x="5929617" y="11997173"/>
                </a:cubicBezTo>
                <a:cubicBezTo>
                  <a:pt x="5929846" y="11994963"/>
                  <a:pt x="5929693" y="11992751"/>
                  <a:pt x="5928702" y="11990578"/>
                </a:cubicBezTo>
                <a:cubicBezTo>
                  <a:pt x="5925539" y="11983756"/>
                  <a:pt x="5917269" y="11979410"/>
                  <a:pt x="5909952" y="11982765"/>
                </a:cubicBezTo>
                <a:lnTo>
                  <a:pt x="5904160" y="11985433"/>
                </a:lnTo>
                <a:cubicBezTo>
                  <a:pt x="5897338" y="11988596"/>
                  <a:pt x="5892994" y="11996944"/>
                  <a:pt x="5896347" y="12004186"/>
                </a:cubicBezTo>
                <a:cubicBezTo>
                  <a:pt x="5896347" y="12004186"/>
                  <a:pt x="5896385" y="12004225"/>
                  <a:pt x="5896385" y="12004225"/>
                </a:cubicBezTo>
                <a:cubicBezTo>
                  <a:pt x="5890669" y="12007960"/>
                  <a:pt x="5887392" y="12015508"/>
                  <a:pt x="5890517" y="12021988"/>
                </a:cubicBezTo>
                <a:close/>
                <a:moveTo>
                  <a:pt x="5946462" y="11953032"/>
                </a:moveTo>
                <a:cubicBezTo>
                  <a:pt x="5938725" y="11936299"/>
                  <a:pt x="5913764" y="11950516"/>
                  <a:pt x="5921500" y="11967212"/>
                </a:cubicBezTo>
                <a:cubicBezTo>
                  <a:pt x="5929236" y="11983946"/>
                  <a:pt x="5954198" y="11969728"/>
                  <a:pt x="5946462" y="11953032"/>
                </a:cubicBezTo>
                <a:close/>
                <a:moveTo>
                  <a:pt x="5732323" y="11953260"/>
                </a:moveTo>
                <a:cubicBezTo>
                  <a:pt x="5740059" y="11969957"/>
                  <a:pt x="5766774" y="11959475"/>
                  <a:pt x="5759000" y="11942664"/>
                </a:cubicBezTo>
                <a:cubicBezTo>
                  <a:pt x="5751302" y="11925968"/>
                  <a:pt x="5724549" y="11936451"/>
                  <a:pt x="5732323" y="11953260"/>
                </a:cubicBezTo>
                <a:close/>
                <a:moveTo>
                  <a:pt x="5763459" y="11722417"/>
                </a:moveTo>
                <a:cubicBezTo>
                  <a:pt x="5763383" y="11722798"/>
                  <a:pt x="5763268" y="11723142"/>
                  <a:pt x="5763154" y="11723523"/>
                </a:cubicBezTo>
                <a:cubicBezTo>
                  <a:pt x="5758200" y="11728745"/>
                  <a:pt x="5758352" y="11737627"/>
                  <a:pt x="5763192" y="11742810"/>
                </a:cubicBezTo>
                <a:cubicBezTo>
                  <a:pt x="5768718" y="11748718"/>
                  <a:pt x="5777559" y="11748528"/>
                  <a:pt x="5783505" y="11743496"/>
                </a:cubicBezTo>
                <a:cubicBezTo>
                  <a:pt x="5784114" y="11742963"/>
                  <a:pt x="5784533" y="11742315"/>
                  <a:pt x="5785105" y="11741743"/>
                </a:cubicBezTo>
                <a:cubicBezTo>
                  <a:pt x="5788992" y="11743992"/>
                  <a:pt x="5793984" y="11744449"/>
                  <a:pt x="5798024" y="11742696"/>
                </a:cubicBezTo>
                <a:cubicBezTo>
                  <a:pt x="5795776" y="11745136"/>
                  <a:pt x="5794594" y="11748643"/>
                  <a:pt x="5795471" y="11753178"/>
                </a:cubicBezTo>
                <a:cubicBezTo>
                  <a:pt x="5798824" y="11771132"/>
                  <a:pt x="5827521" y="11769417"/>
                  <a:pt x="5824091" y="11751273"/>
                </a:cubicBezTo>
                <a:cubicBezTo>
                  <a:pt x="5821957" y="11739800"/>
                  <a:pt x="5809457" y="11736406"/>
                  <a:pt x="5801606" y="11740142"/>
                </a:cubicBezTo>
                <a:cubicBezTo>
                  <a:pt x="5806561" y="11735758"/>
                  <a:pt x="5808085" y="11729164"/>
                  <a:pt x="5805227" y="11722798"/>
                </a:cubicBezTo>
                <a:cubicBezTo>
                  <a:pt x="5801568" y="11714565"/>
                  <a:pt x="5796119" y="11705188"/>
                  <a:pt x="5787315" y="11701681"/>
                </a:cubicBezTo>
                <a:cubicBezTo>
                  <a:pt x="5786324" y="11700957"/>
                  <a:pt x="5785296" y="11700347"/>
                  <a:pt x="5784152" y="11699813"/>
                </a:cubicBezTo>
                <a:cubicBezTo>
                  <a:pt x="5778702" y="11697297"/>
                  <a:pt x="5772376" y="11698022"/>
                  <a:pt x="5767879" y="11702253"/>
                </a:cubicBezTo>
                <a:cubicBezTo>
                  <a:pt x="5763383" y="11706483"/>
                  <a:pt x="5763344" y="11711477"/>
                  <a:pt x="5763763" y="11717119"/>
                </a:cubicBezTo>
                <a:cubicBezTo>
                  <a:pt x="5763420" y="11712698"/>
                  <a:pt x="5763687" y="11717615"/>
                  <a:pt x="5763687" y="11718491"/>
                </a:cubicBezTo>
                <a:cubicBezTo>
                  <a:pt x="5763687" y="11719673"/>
                  <a:pt x="5763535" y="11720816"/>
                  <a:pt x="5763497" y="11721960"/>
                </a:cubicBezTo>
                <a:cubicBezTo>
                  <a:pt x="5763459" y="11722189"/>
                  <a:pt x="5763459" y="11722264"/>
                  <a:pt x="5763459" y="11722417"/>
                </a:cubicBezTo>
                <a:close/>
                <a:moveTo>
                  <a:pt x="5812849" y="12043982"/>
                </a:moveTo>
                <a:cubicBezTo>
                  <a:pt x="5809686" y="12037159"/>
                  <a:pt x="5801225" y="12032890"/>
                  <a:pt x="5794061" y="12036321"/>
                </a:cubicBezTo>
                <a:cubicBezTo>
                  <a:pt x="5787239" y="12039560"/>
                  <a:pt x="5783009" y="12047832"/>
                  <a:pt x="5786400" y="12055112"/>
                </a:cubicBezTo>
                <a:lnTo>
                  <a:pt x="5789068" y="12060906"/>
                </a:lnTo>
                <a:cubicBezTo>
                  <a:pt x="5792193" y="12067692"/>
                  <a:pt x="5800692" y="12071961"/>
                  <a:pt x="5807856" y="12068569"/>
                </a:cubicBezTo>
                <a:cubicBezTo>
                  <a:pt x="5814678" y="12065328"/>
                  <a:pt x="5818908" y="12057057"/>
                  <a:pt x="5815517" y="12049776"/>
                </a:cubicBezTo>
                <a:lnTo>
                  <a:pt x="5812849" y="12043982"/>
                </a:lnTo>
                <a:close/>
                <a:moveTo>
                  <a:pt x="5974358" y="11709343"/>
                </a:moveTo>
                <a:cubicBezTo>
                  <a:pt x="5966698" y="11711248"/>
                  <a:pt x="5961668" y="11718377"/>
                  <a:pt x="5963153" y="11726267"/>
                </a:cubicBezTo>
                <a:lnTo>
                  <a:pt x="5964335" y="11732557"/>
                </a:lnTo>
                <a:cubicBezTo>
                  <a:pt x="5965707" y="11739914"/>
                  <a:pt x="5973825" y="11745631"/>
                  <a:pt x="5981256" y="11743763"/>
                </a:cubicBezTo>
                <a:cubicBezTo>
                  <a:pt x="5988916" y="11741857"/>
                  <a:pt x="5993947" y="11734729"/>
                  <a:pt x="5992460" y="11726838"/>
                </a:cubicBezTo>
                <a:lnTo>
                  <a:pt x="5991279" y="11720550"/>
                </a:lnTo>
                <a:cubicBezTo>
                  <a:pt x="5989907" y="11713155"/>
                  <a:pt x="5981790" y="11707475"/>
                  <a:pt x="5974358" y="11709343"/>
                </a:cubicBezTo>
                <a:close/>
                <a:moveTo>
                  <a:pt x="5819328" y="11905270"/>
                </a:moveTo>
                <a:cubicBezTo>
                  <a:pt x="5812658" y="11907367"/>
                  <a:pt x="5806675" y="11916210"/>
                  <a:pt x="5809953" y="11923300"/>
                </a:cubicBezTo>
                <a:lnTo>
                  <a:pt x="5812620" y="11929093"/>
                </a:lnTo>
                <a:cubicBezTo>
                  <a:pt x="5815860" y="11936146"/>
                  <a:pt x="5822529" y="11940987"/>
                  <a:pt x="5830608" y="11938471"/>
                </a:cubicBezTo>
                <a:cubicBezTo>
                  <a:pt x="5837277" y="11936374"/>
                  <a:pt x="5843260" y="11927531"/>
                  <a:pt x="5839983" y="11920441"/>
                </a:cubicBezTo>
                <a:lnTo>
                  <a:pt x="5837316" y="11914647"/>
                </a:lnTo>
                <a:cubicBezTo>
                  <a:pt x="5834076" y="11907633"/>
                  <a:pt x="5827407" y="11902755"/>
                  <a:pt x="5819328" y="11905270"/>
                </a:cubicBezTo>
                <a:close/>
                <a:moveTo>
                  <a:pt x="5777407" y="11848169"/>
                </a:moveTo>
                <a:cubicBezTo>
                  <a:pt x="5773977" y="11829949"/>
                  <a:pt x="5746233" y="11837305"/>
                  <a:pt x="5749625" y="11855373"/>
                </a:cubicBezTo>
                <a:cubicBezTo>
                  <a:pt x="5753017" y="11873594"/>
                  <a:pt x="5780799" y="11866237"/>
                  <a:pt x="5777407" y="11848169"/>
                </a:cubicBezTo>
                <a:close/>
                <a:moveTo>
                  <a:pt x="5647072" y="12080729"/>
                </a:moveTo>
                <a:lnTo>
                  <a:pt x="5655532" y="12083854"/>
                </a:lnTo>
                <a:cubicBezTo>
                  <a:pt x="5656599" y="12084235"/>
                  <a:pt x="5657704" y="12084350"/>
                  <a:pt x="5658809" y="12084539"/>
                </a:cubicBezTo>
                <a:cubicBezTo>
                  <a:pt x="5657704" y="12084807"/>
                  <a:pt x="5656599" y="12084959"/>
                  <a:pt x="5655494" y="12085455"/>
                </a:cubicBezTo>
                <a:lnTo>
                  <a:pt x="5649701" y="12088124"/>
                </a:lnTo>
                <a:cubicBezTo>
                  <a:pt x="5642880" y="12091286"/>
                  <a:pt x="5640212" y="12101350"/>
                  <a:pt x="5644061" y="12107640"/>
                </a:cubicBezTo>
                <a:cubicBezTo>
                  <a:pt x="5644899" y="12109050"/>
                  <a:pt x="5646348" y="12109279"/>
                  <a:pt x="5647453" y="12110270"/>
                </a:cubicBezTo>
                <a:cubicBezTo>
                  <a:pt x="5641165" y="12111794"/>
                  <a:pt x="5636058" y="12116635"/>
                  <a:pt x="5637049" y="12125021"/>
                </a:cubicBezTo>
                <a:cubicBezTo>
                  <a:pt x="5639374" y="12144157"/>
                  <a:pt x="5669442" y="12142289"/>
                  <a:pt x="5667079" y="12123001"/>
                </a:cubicBezTo>
                <a:cubicBezTo>
                  <a:pt x="5666546" y="12118732"/>
                  <a:pt x="5664526" y="12115644"/>
                  <a:pt x="5661896" y="12113434"/>
                </a:cubicBezTo>
                <a:cubicBezTo>
                  <a:pt x="5662468" y="12113243"/>
                  <a:pt x="5663001" y="12113510"/>
                  <a:pt x="5663535" y="12113281"/>
                </a:cubicBezTo>
                <a:lnTo>
                  <a:pt x="5669328" y="12110613"/>
                </a:lnTo>
                <a:cubicBezTo>
                  <a:pt x="5676149" y="12107449"/>
                  <a:pt x="5678817" y="12097424"/>
                  <a:pt x="5674968" y="12091096"/>
                </a:cubicBezTo>
                <a:cubicBezTo>
                  <a:pt x="5672834" y="12087628"/>
                  <a:pt x="5669823" y="12085417"/>
                  <a:pt x="5666470" y="12084425"/>
                </a:cubicBezTo>
                <a:cubicBezTo>
                  <a:pt x="5669899" y="12083434"/>
                  <a:pt x="5672910" y="12081147"/>
                  <a:pt x="5674778" y="12077374"/>
                </a:cubicBezTo>
                <a:cubicBezTo>
                  <a:pt x="5675654" y="12075621"/>
                  <a:pt x="5676073" y="12073600"/>
                  <a:pt x="5676111" y="12071504"/>
                </a:cubicBezTo>
                <a:cubicBezTo>
                  <a:pt x="5678131" y="12071618"/>
                  <a:pt x="5680227" y="12071313"/>
                  <a:pt x="5682209" y="12070398"/>
                </a:cubicBezTo>
                <a:lnTo>
                  <a:pt x="5688002" y="12067730"/>
                </a:lnTo>
                <a:cubicBezTo>
                  <a:pt x="5694823" y="12064566"/>
                  <a:pt x="5699053" y="12056066"/>
                  <a:pt x="5695623" y="12048899"/>
                </a:cubicBezTo>
                <a:cubicBezTo>
                  <a:pt x="5692384" y="12042076"/>
                  <a:pt x="5684114" y="12037883"/>
                  <a:pt x="5676797" y="12041276"/>
                </a:cubicBezTo>
                <a:lnTo>
                  <a:pt x="5671004" y="12043944"/>
                </a:lnTo>
                <a:cubicBezTo>
                  <a:pt x="5666317" y="12046117"/>
                  <a:pt x="5662887" y="12050881"/>
                  <a:pt x="5662315" y="12055951"/>
                </a:cubicBezTo>
                <a:lnTo>
                  <a:pt x="5659800" y="12055037"/>
                </a:lnTo>
                <a:cubicBezTo>
                  <a:pt x="5652521" y="12052368"/>
                  <a:pt x="5644290" y="12054045"/>
                  <a:pt x="5640555" y="12061516"/>
                </a:cubicBezTo>
                <a:cubicBezTo>
                  <a:pt x="5637468" y="12067844"/>
                  <a:pt x="5639755" y="12078022"/>
                  <a:pt x="5647072" y="12080729"/>
                </a:cubicBezTo>
                <a:close/>
                <a:moveTo>
                  <a:pt x="5995508" y="11899704"/>
                </a:moveTo>
                <a:lnTo>
                  <a:pt x="5987049" y="11896579"/>
                </a:lnTo>
                <a:cubicBezTo>
                  <a:pt x="5981256" y="11894444"/>
                  <a:pt x="5974815" y="11895398"/>
                  <a:pt x="5970661" y="11899629"/>
                </a:cubicBezTo>
                <a:cubicBezTo>
                  <a:pt x="5968260" y="11899895"/>
                  <a:pt x="5965821" y="11900543"/>
                  <a:pt x="5963496" y="11901802"/>
                </a:cubicBezTo>
                <a:cubicBezTo>
                  <a:pt x="5956904" y="11905346"/>
                  <a:pt x="5952597" y="11913503"/>
                  <a:pt x="5956294" y="11920784"/>
                </a:cubicBezTo>
                <a:cubicBezTo>
                  <a:pt x="5958657" y="11925511"/>
                  <a:pt x="5963802" y="11929056"/>
                  <a:pt x="5969099" y="11929323"/>
                </a:cubicBezTo>
                <a:cubicBezTo>
                  <a:pt x="5973252" y="11932410"/>
                  <a:pt x="5979122" y="11933439"/>
                  <a:pt x="5983733" y="11931114"/>
                </a:cubicBezTo>
                <a:cubicBezTo>
                  <a:pt x="5985905" y="11930047"/>
                  <a:pt x="5987544" y="11928484"/>
                  <a:pt x="5988878" y="11926769"/>
                </a:cubicBezTo>
                <a:cubicBezTo>
                  <a:pt x="5994441" y="11926959"/>
                  <a:pt x="5999777" y="11924405"/>
                  <a:pt x="6002407" y="11918802"/>
                </a:cubicBezTo>
                <a:cubicBezTo>
                  <a:pt x="6005455" y="11912246"/>
                  <a:pt x="6002826" y="11902411"/>
                  <a:pt x="5995508" y="11899704"/>
                </a:cubicBezTo>
                <a:close/>
                <a:moveTo>
                  <a:pt x="5849358" y="11660513"/>
                </a:moveTo>
                <a:cubicBezTo>
                  <a:pt x="5850882" y="11668213"/>
                  <a:pt x="5858581" y="11673245"/>
                  <a:pt x="5866203" y="11671834"/>
                </a:cubicBezTo>
                <a:lnTo>
                  <a:pt x="5872490" y="11670652"/>
                </a:lnTo>
                <a:cubicBezTo>
                  <a:pt x="5880112" y="11669204"/>
                  <a:pt x="5885295" y="11661352"/>
                  <a:pt x="5883809" y="11653805"/>
                </a:cubicBezTo>
                <a:cubicBezTo>
                  <a:pt x="5882285" y="11646105"/>
                  <a:pt x="5874587" y="11641072"/>
                  <a:pt x="5866965" y="11642484"/>
                </a:cubicBezTo>
                <a:lnTo>
                  <a:pt x="5860676" y="11643665"/>
                </a:lnTo>
                <a:cubicBezTo>
                  <a:pt x="5853055" y="11645114"/>
                  <a:pt x="5847872" y="11652966"/>
                  <a:pt x="5849358" y="11660513"/>
                </a:cubicBezTo>
                <a:close/>
                <a:moveTo>
                  <a:pt x="5646767" y="11980973"/>
                </a:moveTo>
                <a:cubicBezTo>
                  <a:pt x="5649930" y="11987796"/>
                  <a:pt x="5660181" y="11990198"/>
                  <a:pt x="5666355" y="11986309"/>
                </a:cubicBezTo>
                <a:cubicBezTo>
                  <a:pt x="5673405" y="11981849"/>
                  <a:pt x="5675082" y="11974074"/>
                  <a:pt x="5671690" y="11966716"/>
                </a:cubicBezTo>
                <a:lnTo>
                  <a:pt x="5669023" y="11960923"/>
                </a:lnTo>
                <a:cubicBezTo>
                  <a:pt x="5665860" y="11954061"/>
                  <a:pt x="5655608" y="11951660"/>
                  <a:pt x="5649434" y="11955586"/>
                </a:cubicBezTo>
                <a:cubicBezTo>
                  <a:pt x="5642384" y="11960046"/>
                  <a:pt x="5640707" y="11967861"/>
                  <a:pt x="5644099" y="11975179"/>
                </a:cubicBezTo>
                <a:lnTo>
                  <a:pt x="5646767" y="11980973"/>
                </a:lnTo>
                <a:close/>
                <a:moveTo>
                  <a:pt x="5975920" y="11793508"/>
                </a:moveTo>
                <a:lnTo>
                  <a:pt x="5969633" y="11794689"/>
                </a:lnTo>
                <a:cubicBezTo>
                  <a:pt x="5962239" y="11796100"/>
                  <a:pt x="5957590" y="11805705"/>
                  <a:pt x="5959914" y="11812529"/>
                </a:cubicBezTo>
                <a:cubicBezTo>
                  <a:pt x="5962658" y="11820495"/>
                  <a:pt x="5969823" y="11823736"/>
                  <a:pt x="5977750" y="11822249"/>
                </a:cubicBezTo>
                <a:lnTo>
                  <a:pt x="5984038" y="11821067"/>
                </a:lnTo>
                <a:cubicBezTo>
                  <a:pt x="5991431" y="11819657"/>
                  <a:pt x="5996081" y="11810051"/>
                  <a:pt x="5993717" y="11803228"/>
                </a:cubicBezTo>
                <a:cubicBezTo>
                  <a:pt x="5990974" y="11795223"/>
                  <a:pt x="5983847" y="11792021"/>
                  <a:pt x="5975920" y="11793508"/>
                </a:cubicBezTo>
                <a:close/>
                <a:moveTo>
                  <a:pt x="5920433" y="11803685"/>
                </a:moveTo>
                <a:cubicBezTo>
                  <a:pt x="5915326" y="11797510"/>
                  <a:pt x="5908809" y="11792174"/>
                  <a:pt x="5901987" y="11792517"/>
                </a:cubicBezTo>
                <a:cubicBezTo>
                  <a:pt x="5892308" y="11793050"/>
                  <a:pt x="5880227" y="11798273"/>
                  <a:pt x="5875463" y="11807116"/>
                </a:cubicBezTo>
                <a:cubicBezTo>
                  <a:pt x="5866240" y="11801894"/>
                  <a:pt x="5851111" y="11808335"/>
                  <a:pt x="5853665" y="11821944"/>
                </a:cubicBezTo>
                <a:cubicBezTo>
                  <a:pt x="5855760" y="11833150"/>
                  <a:pt x="5867346" y="11835400"/>
                  <a:pt x="5875082" y="11831168"/>
                </a:cubicBezTo>
                <a:cubicBezTo>
                  <a:pt x="5875120" y="11831359"/>
                  <a:pt x="5875158" y="11831549"/>
                  <a:pt x="5875196" y="11831740"/>
                </a:cubicBezTo>
                <a:cubicBezTo>
                  <a:pt x="5871729" y="11835057"/>
                  <a:pt x="5870013" y="11839897"/>
                  <a:pt x="5871004" y="11845120"/>
                </a:cubicBezTo>
                <a:lnTo>
                  <a:pt x="5873367" y="11857660"/>
                </a:lnTo>
                <a:cubicBezTo>
                  <a:pt x="5874396" y="11863111"/>
                  <a:pt x="5879274" y="11867419"/>
                  <a:pt x="5884686" y="11868601"/>
                </a:cubicBezTo>
                <a:cubicBezTo>
                  <a:pt x="5877864" y="11870811"/>
                  <a:pt x="5872986" y="11877139"/>
                  <a:pt x="5876835" y="11885449"/>
                </a:cubicBezTo>
                <a:cubicBezTo>
                  <a:pt x="5877369" y="11886630"/>
                  <a:pt x="5878245" y="11887278"/>
                  <a:pt x="5878969" y="11888231"/>
                </a:cubicBezTo>
                <a:cubicBezTo>
                  <a:pt x="5878245" y="11889070"/>
                  <a:pt x="5877445" y="11889795"/>
                  <a:pt x="5876911" y="11890861"/>
                </a:cubicBezTo>
                <a:cubicBezTo>
                  <a:pt x="5873748" y="11897227"/>
                  <a:pt x="5876035" y="11907443"/>
                  <a:pt x="5883314" y="11910111"/>
                </a:cubicBezTo>
                <a:lnTo>
                  <a:pt x="5891774" y="11913237"/>
                </a:lnTo>
                <a:cubicBezTo>
                  <a:pt x="5892727" y="11913580"/>
                  <a:pt x="5893679" y="11913656"/>
                  <a:pt x="5894633" y="11913846"/>
                </a:cubicBezTo>
                <a:cubicBezTo>
                  <a:pt x="5892879" y="11915257"/>
                  <a:pt x="5891012" y="11916629"/>
                  <a:pt x="5890097" y="11918879"/>
                </a:cubicBezTo>
                <a:cubicBezTo>
                  <a:pt x="5887239" y="11925892"/>
                  <a:pt x="5890669" y="11934888"/>
                  <a:pt x="5897986" y="11937595"/>
                </a:cubicBezTo>
                <a:lnTo>
                  <a:pt x="5906446" y="11940720"/>
                </a:lnTo>
                <a:cubicBezTo>
                  <a:pt x="5913725" y="11943388"/>
                  <a:pt x="5922148" y="11940186"/>
                  <a:pt x="5925158" y="11932830"/>
                </a:cubicBezTo>
                <a:cubicBezTo>
                  <a:pt x="5928016" y="11925815"/>
                  <a:pt x="5924587" y="11916820"/>
                  <a:pt x="5917269" y="11914114"/>
                </a:cubicBezTo>
                <a:lnTo>
                  <a:pt x="5911706" y="11912055"/>
                </a:lnTo>
                <a:cubicBezTo>
                  <a:pt x="5921385" y="11912932"/>
                  <a:pt x="5931484" y="11905537"/>
                  <a:pt x="5926416" y="11894521"/>
                </a:cubicBezTo>
                <a:cubicBezTo>
                  <a:pt x="5922109" y="11885182"/>
                  <a:pt x="5911591" y="11883923"/>
                  <a:pt x="5904541" y="11887508"/>
                </a:cubicBezTo>
                <a:lnTo>
                  <a:pt x="5904122" y="11887354"/>
                </a:lnTo>
                <a:cubicBezTo>
                  <a:pt x="5905722" y="11884457"/>
                  <a:pt x="5906066" y="11880836"/>
                  <a:pt x="5904122" y="11876681"/>
                </a:cubicBezTo>
                <a:cubicBezTo>
                  <a:pt x="5901492" y="11871002"/>
                  <a:pt x="5896538" y="11868448"/>
                  <a:pt x="5891469" y="11867990"/>
                </a:cubicBezTo>
                <a:cubicBezTo>
                  <a:pt x="5893336" y="11867305"/>
                  <a:pt x="5895090" y="11866503"/>
                  <a:pt x="5896538" y="11865284"/>
                </a:cubicBezTo>
                <a:cubicBezTo>
                  <a:pt x="5900234" y="11867342"/>
                  <a:pt x="5904465" y="11868524"/>
                  <a:pt x="5909228" y="11868486"/>
                </a:cubicBezTo>
                <a:cubicBezTo>
                  <a:pt x="5916698" y="11868448"/>
                  <a:pt x="5922833" y="11865055"/>
                  <a:pt x="5927255" y="11860024"/>
                </a:cubicBezTo>
                <a:cubicBezTo>
                  <a:pt x="5929236" y="11860634"/>
                  <a:pt x="5931370" y="11860824"/>
                  <a:pt x="5933619" y="11860443"/>
                </a:cubicBezTo>
                <a:lnTo>
                  <a:pt x="5939906" y="11859261"/>
                </a:lnTo>
                <a:cubicBezTo>
                  <a:pt x="5941622" y="11858919"/>
                  <a:pt x="5943261" y="11858271"/>
                  <a:pt x="5944747" y="11857355"/>
                </a:cubicBezTo>
                <a:cubicBezTo>
                  <a:pt x="5941050" y="11861206"/>
                  <a:pt x="5939602" y="11867610"/>
                  <a:pt x="5941164" y="11872336"/>
                </a:cubicBezTo>
                <a:cubicBezTo>
                  <a:pt x="5943870" y="11880493"/>
                  <a:pt x="5951645" y="11882895"/>
                  <a:pt x="5959304" y="11881484"/>
                </a:cubicBezTo>
                <a:lnTo>
                  <a:pt x="5965593" y="11880302"/>
                </a:lnTo>
                <a:cubicBezTo>
                  <a:pt x="5973215" y="11878854"/>
                  <a:pt x="5976911" y="11868829"/>
                  <a:pt x="5974739" y="11862159"/>
                </a:cubicBezTo>
                <a:cubicBezTo>
                  <a:pt x="5972033" y="11854001"/>
                  <a:pt x="5964259" y="11851600"/>
                  <a:pt x="5956599" y="11853011"/>
                </a:cubicBezTo>
                <a:lnTo>
                  <a:pt x="5950311" y="11854191"/>
                </a:lnTo>
                <a:cubicBezTo>
                  <a:pt x="5949358" y="11854382"/>
                  <a:pt x="5948481" y="11854687"/>
                  <a:pt x="5947643" y="11855107"/>
                </a:cubicBezTo>
                <a:cubicBezTo>
                  <a:pt x="5950882" y="11851904"/>
                  <a:pt x="5952712" y="11847369"/>
                  <a:pt x="5951721" y="11842718"/>
                </a:cubicBezTo>
                <a:cubicBezTo>
                  <a:pt x="5950196" y="11835514"/>
                  <a:pt x="5943603" y="11829910"/>
                  <a:pt x="5936057" y="11830826"/>
                </a:cubicBezTo>
                <a:cubicBezTo>
                  <a:pt x="5935753" y="11829567"/>
                  <a:pt x="5935181" y="11828348"/>
                  <a:pt x="5934495" y="11827166"/>
                </a:cubicBezTo>
                <a:cubicBezTo>
                  <a:pt x="5941546" y="11826671"/>
                  <a:pt x="5947719" y="11821792"/>
                  <a:pt x="5946042" y="11812872"/>
                </a:cubicBezTo>
                <a:cubicBezTo>
                  <a:pt x="5943489" y="11799797"/>
                  <a:pt x="5927521" y="11797129"/>
                  <a:pt x="5920433" y="11803685"/>
                </a:cubicBezTo>
                <a:close/>
                <a:moveTo>
                  <a:pt x="5845623" y="12005216"/>
                </a:moveTo>
                <a:cubicBezTo>
                  <a:pt x="5846195" y="12003997"/>
                  <a:pt x="5846462" y="12002700"/>
                  <a:pt x="5846652" y="12001328"/>
                </a:cubicBezTo>
                <a:cubicBezTo>
                  <a:pt x="5847109" y="12001176"/>
                  <a:pt x="5847529" y="12001061"/>
                  <a:pt x="5847986" y="12000871"/>
                </a:cubicBezTo>
                <a:lnTo>
                  <a:pt x="5853779" y="11998202"/>
                </a:lnTo>
                <a:cubicBezTo>
                  <a:pt x="5860600" y="11995038"/>
                  <a:pt x="5863802" y="11985509"/>
                  <a:pt x="5860105" y="11978914"/>
                </a:cubicBezTo>
                <a:cubicBezTo>
                  <a:pt x="5856141" y="11971901"/>
                  <a:pt x="5848139" y="11969232"/>
                  <a:pt x="5840821" y="11972587"/>
                </a:cubicBezTo>
                <a:lnTo>
                  <a:pt x="5835028" y="11975256"/>
                </a:lnTo>
                <a:cubicBezTo>
                  <a:pt x="5831980" y="11976666"/>
                  <a:pt x="5829693" y="11979410"/>
                  <a:pt x="5828398" y="11982535"/>
                </a:cubicBezTo>
                <a:cubicBezTo>
                  <a:pt x="5821576" y="11980821"/>
                  <a:pt x="5814259" y="11983222"/>
                  <a:pt x="5811134" y="11990044"/>
                </a:cubicBezTo>
                <a:cubicBezTo>
                  <a:pt x="5808085" y="11996677"/>
                  <a:pt x="5810867" y="12006398"/>
                  <a:pt x="5818146" y="12009103"/>
                </a:cubicBezTo>
                <a:lnTo>
                  <a:pt x="5826607" y="12012229"/>
                </a:lnTo>
                <a:cubicBezTo>
                  <a:pt x="5833847" y="12014898"/>
                  <a:pt x="5842193" y="12012649"/>
                  <a:pt x="5845623" y="12005216"/>
                </a:cubicBezTo>
                <a:close/>
                <a:moveTo>
                  <a:pt x="5807361" y="11817407"/>
                </a:moveTo>
                <a:cubicBezTo>
                  <a:pt x="5810753" y="11835552"/>
                  <a:pt x="5839068" y="11830672"/>
                  <a:pt x="5835638" y="11812452"/>
                </a:cubicBezTo>
                <a:cubicBezTo>
                  <a:pt x="5832247" y="11794347"/>
                  <a:pt x="5803931" y="11799187"/>
                  <a:pt x="5807361" y="11817407"/>
                </a:cubicBezTo>
                <a:close/>
                <a:moveTo>
                  <a:pt x="5706256" y="11747232"/>
                </a:moveTo>
                <a:cubicBezTo>
                  <a:pt x="5714297" y="11744983"/>
                  <a:pt x="5717613" y="11737169"/>
                  <a:pt x="5716165" y="11729507"/>
                </a:cubicBezTo>
                <a:lnTo>
                  <a:pt x="5714983" y="11723217"/>
                </a:lnTo>
                <a:cubicBezTo>
                  <a:pt x="5713535" y="11715594"/>
                  <a:pt x="5704236" y="11711325"/>
                  <a:pt x="5697262" y="11713307"/>
                </a:cubicBezTo>
                <a:cubicBezTo>
                  <a:pt x="5689259" y="11715594"/>
                  <a:pt x="5685905" y="11723408"/>
                  <a:pt x="5687353" y="11731032"/>
                </a:cubicBezTo>
                <a:lnTo>
                  <a:pt x="5688535" y="11737322"/>
                </a:lnTo>
                <a:cubicBezTo>
                  <a:pt x="5689983" y="11744945"/>
                  <a:pt x="5699320" y="11749214"/>
                  <a:pt x="5706256" y="11747232"/>
                </a:cubicBezTo>
                <a:close/>
                <a:moveTo>
                  <a:pt x="5746462" y="12058315"/>
                </a:moveTo>
                <a:lnTo>
                  <a:pt x="5740669" y="12060983"/>
                </a:lnTo>
                <a:cubicBezTo>
                  <a:pt x="5733847" y="12064146"/>
                  <a:pt x="5731065" y="12074096"/>
                  <a:pt x="5734876" y="12080461"/>
                </a:cubicBezTo>
                <a:cubicBezTo>
                  <a:pt x="5739106" y="12087474"/>
                  <a:pt x="5747033" y="12089647"/>
                  <a:pt x="5754351" y="12086255"/>
                </a:cubicBezTo>
                <a:lnTo>
                  <a:pt x="5760143" y="12083587"/>
                </a:lnTo>
                <a:cubicBezTo>
                  <a:pt x="5766965" y="12080423"/>
                  <a:pt x="5769747" y="12070474"/>
                  <a:pt x="5765936" y="12064109"/>
                </a:cubicBezTo>
                <a:cubicBezTo>
                  <a:pt x="5761706" y="12057094"/>
                  <a:pt x="5753779" y="12054960"/>
                  <a:pt x="5746462" y="12058315"/>
                </a:cubicBezTo>
                <a:close/>
                <a:moveTo>
                  <a:pt x="6102292" y="11740791"/>
                </a:moveTo>
                <a:cubicBezTo>
                  <a:pt x="6105684" y="11758934"/>
                  <a:pt x="6132932" y="11749786"/>
                  <a:pt x="6129579" y="11731909"/>
                </a:cubicBezTo>
                <a:cubicBezTo>
                  <a:pt x="6126225" y="11713726"/>
                  <a:pt x="6098938" y="11722875"/>
                  <a:pt x="6102292" y="11740791"/>
                </a:cubicBezTo>
                <a:close/>
                <a:moveTo>
                  <a:pt x="6125196" y="11764424"/>
                </a:moveTo>
                <a:cubicBezTo>
                  <a:pt x="6123367" y="11756647"/>
                  <a:pt x="6116355" y="11751730"/>
                  <a:pt x="6108428" y="11752988"/>
                </a:cubicBezTo>
                <a:cubicBezTo>
                  <a:pt x="6108199" y="11752988"/>
                  <a:pt x="6108047" y="11753026"/>
                  <a:pt x="6107894" y="11753064"/>
                </a:cubicBezTo>
                <a:cubicBezTo>
                  <a:pt x="6107818" y="11753064"/>
                  <a:pt x="6107780" y="11753064"/>
                  <a:pt x="6107704" y="11753064"/>
                </a:cubicBezTo>
                <a:cubicBezTo>
                  <a:pt x="6107627" y="11753026"/>
                  <a:pt x="6107666" y="11753026"/>
                  <a:pt x="6107551" y="11752988"/>
                </a:cubicBezTo>
                <a:cubicBezTo>
                  <a:pt x="6106751" y="11752455"/>
                  <a:pt x="6106027" y="11751883"/>
                  <a:pt x="6105341" y="11751235"/>
                </a:cubicBezTo>
                <a:cubicBezTo>
                  <a:pt x="6099396" y="11746241"/>
                  <a:pt x="6089373" y="11749329"/>
                  <a:pt x="6085447" y="11755275"/>
                </a:cubicBezTo>
                <a:cubicBezTo>
                  <a:pt x="6080761" y="11762365"/>
                  <a:pt x="6083542" y="11770141"/>
                  <a:pt x="6089487" y="11775172"/>
                </a:cubicBezTo>
                <a:cubicBezTo>
                  <a:pt x="6096309" y="11780928"/>
                  <a:pt x="6105151" y="11782567"/>
                  <a:pt x="6113801" y="11781233"/>
                </a:cubicBezTo>
                <a:cubicBezTo>
                  <a:pt x="6121195" y="11780052"/>
                  <a:pt x="6126949" y="11771819"/>
                  <a:pt x="6125196" y="11764424"/>
                </a:cubicBezTo>
                <a:close/>
                <a:moveTo>
                  <a:pt x="5776225" y="11532855"/>
                </a:moveTo>
                <a:cubicBezTo>
                  <a:pt x="5784190" y="11530721"/>
                  <a:pt x="5787811" y="11522907"/>
                  <a:pt x="5786363" y="11515283"/>
                </a:cubicBezTo>
                <a:lnTo>
                  <a:pt x="5785181" y="11508993"/>
                </a:lnTo>
                <a:cubicBezTo>
                  <a:pt x="5783771" y="11501370"/>
                  <a:pt x="5774663" y="11496949"/>
                  <a:pt x="5767612" y="11498854"/>
                </a:cubicBezTo>
                <a:cubicBezTo>
                  <a:pt x="5759648" y="11500989"/>
                  <a:pt x="5756027" y="11508802"/>
                  <a:pt x="5757476" y="11516426"/>
                </a:cubicBezTo>
                <a:lnTo>
                  <a:pt x="5758657" y="11522716"/>
                </a:lnTo>
                <a:cubicBezTo>
                  <a:pt x="5760067" y="11530339"/>
                  <a:pt x="5769175" y="11534761"/>
                  <a:pt x="5776225" y="11532855"/>
                </a:cubicBezTo>
                <a:close/>
                <a:moveTo>
                  <a:pt x="5682247" y="11858881"/>
                </a:moveTo>
                <a:cubicBezTo>
                  <a:pt x="5682209" y="11858842"/>
                  <a:pt x="5682209" y="11858842"/>
                  <a:pt x="5682171" y="11858804"/>
                </a:cubicBezTo>
                <a:cubicBezTo>
                  <a:pt x="5682133" y="11858728"/>
                  <a:pt x="5682056" y="11858651"/>
                  <a:pt x="5682018" y="11858576"/>
                </a:cubicBezTo>
                <a:cubicBezTo>
                  <a:pt x="5681980" y="11858461"/>
                  <a:pt x="5681828" y="11858080"/>
                  <a:pt x="5681446" y="11857394"/>
                </a:cubicBezTo>
                <a:cubicBezTo>
                  <a:pt x="5678169" y="11850342"/>
                  <a:pt x="5669747" y="11846835"/>
                  <a:pt x="5662544" y="11849999"/>
                </a:cubicBezTo>
                <a:cubicBezTo>
                  <a:pt x="5655532" y="11853086"/>
                  <a:pt x="5651873" y="11861854"/>
                  <a:pt x="5655151" y="11868906"/>
                </a:cubicBezTo>
                <a:cubicBezTo>
                  <a:pt x="5660067" y="11879502"/>
                  <a:pt x="5669442" y="11887469"/>
                  <a:pt x="5681523" y="11887583"/>
                </a:cubicBezTo>
                <a:cubicBezTo>
                  <a:pt x="5689030" y="11887660"/>
                  <a:pt x="5696843" y="11883314"/>
                  <a:pt x="5697452" y="11874966"/>
                </a:cubicBezTo>
                <a:cubicBezTo>
                  <a:pt x="5697948" y="11867876"/>
                  <a:pt x="5692918" y="11859109"/>
                  <a:pt x="5684838" y="11859071"/>
                </a:cubicBezTo>
                <a:cubicBezTo>
                  <a:pt x="5683924" y="11859071"/>
                  <a:pt x="5683085" y="11858956"/>
                  <a:pt x="5682247" y="11858881"/>
                </a:cubicBezTo>
                <a:close/>
                <a:moveTo>
                  <a:pt x="5853322" y="12217496"/>
                </a:moveTo>
                <a:cubicBezTo>
                  <a:pt x="5846118" y="12214752"/>
                  <a:pt x="5837506" y="12218525"/>
                  <a:pt x="5834800" y="12225844"/>
                </a:cubicBezTo>
                <a:cubicBezTo>
                  <a:pt x="5833771" y="12228665"/>
                  <a:pt x="5832742" y="12231485"/>
                  <a:pt x="5831675" y="12234306"/>
                </a:cubicBezTo>
                <a:cubicBezTo>
                  <a:pt x="5829008" y="12241587"/>
                  <a:pt x="5832704" y="12250087"/>
                  <a:pt x="5840021" y="12252832"/>
                </a:cubicBezTo>
                <a:cubicBezTo>
                  <a:pt x="5847224" y="12255576"/>
                  <a:pt x="5855837" y="12251802"/>
                  <a:pt x="5858542" y="12244484"/>
                </a:cubicBezTo>
                <a:lnTo>
                  <a:pt x="5861667" y="12235984"/>
                </a:lnTo>
                <a:cubicBezTo>
                  <a:pt x="5864335" y="12228741"/>
                  <a:pt x="5860600" y="12220240"/>
                  <a:pt x="5853322" y="12217496"/>
                </a:cubicBezTo>
                <a:close/>
                <a:moveTo>
                  <a:pt x="5976263" y="11657540"/>
                </a:moveTo>
                <a:cubicBezTo>
                  <a:pt x="5979655" y="11675608"/>
                  <a:pt x="6008199" y="11672597"/>
                  <a:pt x="6004807" y="11654414"/>
                </a:cubicBezTo>
                <a:cubicBezTo>
                  <a:pt x="6001454" y="11636346"/>
                  <a:pt x="5972872" y="11639358"/>
                  <a:pt x="5976263" y="11657540"/>
                </a:cubicBezTo>
                <a:close/>
                <a:moveTo>
                  <a:pt x="5975387" y="12053511"/>
                </a:moveTo>
                <a:cubicBezTo>
                  <a:pt x="5983161" y="12070284"/>
                  <a:pt x="6008504" y="12056866"/>
                  <a:pt x="6000768" y="12040094"/>
                </a:cubicBezTo>
                <a:cubicBezTo>
                  <a:pt x="5993032" y="12023322"/>
                  <a:pt x="5967651" y="12036778"/>
                  <a:pt x="5975387" y="12053511"/>
                </a:cubicBezTo>
                <a:close/>
                <a:moveTo>
                  <a:pt x="5908504" y="12083739"/>
                </a:moveTo>
                <a:cubicBezTo>
                  <a:pt x="5906370" y="12079127"/>
                  <a:pt x="5902826" y="12076840"/>
                  <a:pt x="5899015" y="12076039"/>
                </a:cubicBezTo>
                <a:cubicBezTo>
                  <a:pt x="5905379" y="12072418"/>
                  <a:pt x="5906560" y="12062545"/>
                  <a:pt x="5902978" y="12056790"/>
                </a:cubicBezTo>
                <a:cubicBezTo>
                  <a:pt x="5898443" y="12049547"/>
                  <a:pt x="5890250" y="12048976"/>
                  <a:pt x="5883199" y="12052216"/>
                </a:cubicBezTo>
                <a:lnTo>
                  <a:pt x="5877406" y="12054884"/>
                </a:lnTo>
                <a:cubicBezTo>
                  <a:pt x="5870356" y="12058124"/>
                  <a:pt x="5869099" y="12068683"/>
                  <a:pt x="5872872" y="12074667"/>
                </a:cubicBezTo>
                <a:cubicBezTo>
                  <a:pt x="5875692" y="12079204"/>
                  <a:pt x="5879998" y="12080881"/>
                  <a:pt x="5884495" y="12080918"/>
                </a:cubicBezTo>
                <a:cubicBezTo>
                  <a:pt x="5881179" y="12084539"/>
                  <a:pt x="5879655" y="12089686"/>
                  <a:pt x="5882361" y="12095518"/>
                </a:cubicBezTo>
                <a:cubicBezTo>
                  <a:pt x="5890059" y="12112328"/>
                  <a:pt x="5916279" y="12100550"/>
                  <a:pt x="5908504" y="12083739"/>
                </a:cubicBezTo>
                <a:close/>
                <a:moveTo>
                  <a:pt x="6004579" y="11808678"/>
                </a:moveTo>
                <a:cubicBezTo>
                  <a:pt x="6005951" y="11816036"/>
                  <a:pt x="6013154" y="11822249"/>
                  <a:pt x="6020928" y="11820686"/>
                </a:cubicBezTo>
                <a:cubicBezTo>
                  <a:pt x="6025653" y="11819733"/>
                  <a:pt x="6029617" y="11816416"/>
                  <a:pt x="6031637" y="11812186"/>
                </a:cubicBezTo>
                <a:cubicBezTo>
                  <a:pt x="6033009" y="11812947"/>
                  <a:pt x="6034267" y="11813863"/>
                  <a:pt x="6035829" y="11814054"/>
                </a:cubicBezTo>
                <a:cubicBezTo>
                  <a:pt x="6038916" y="11817903"/>
                  <a:pt x="6043679" y="11820305"/>
                  <a:pt x="6048862" y="11819351"/>
                </a:cubicBezTo>
                <a:lnTo>
                  <a:pt x="6052216" y="11818703"/>
                </a:lnTo>
                <a:cubicBezTo>
                  <a:pt x="6052254" y="11819314"/>
                  <a:pt x="6052064" y="11819847"/>
                  <a:pt x="6052216" y="11820495"/>
                </a:cubicBezTo>
                <a:cubicBezTo>
                  <a:pt x="6055608" y="11838640"/>
                  <a:pt x="6083504" y="11831740"/>
                  <a:pt x="6080112" y="11813595"/>
                </a:cubicBezTo>
                <a:cubicBezTo>
                  <a:pt x="6078703" y="11806086"/>
                  <a:pt x="6073100" y="11803038"/>
                  <a:pt x="6067231" y="11803152"/>
                </a:cubicBezTo>
                <a:cubicBezTo>
                  <a:pt x="6067193" y="11802694"/>
                  <a:pt x="6067384" y="11802313"/>
                  <a:pt x="6067270" y="11801856"/>
                </a:cubicBezTo>
                <a:cubicBezTo>
                  <a:pt x="6066812" y="11799416"/>
                  <a:pt x="6065669" y="11797129"/>
                  <a:pt x="6064182" y="11795223"/>
                </a:cubicBezTo>
                <a:cubicBezTo>
                  <a:pt x="6068032" y="11792478"/>
                  <a:pt x="6070547" y="11788248"/>
                  <a:pt x="6070128" y="11782835"/>
                </a:cubicBezTo>
                <a:cubicBezTo>
                  <a:pt x="6069594" y="11775745"/>
                  <a:pt x="6062391" y="11768159"/>
                  <a:pt x="6054693" y="11769607"/>
                </a:cubicBezTo>
                <a:lnTo>
                  <a:pt x="6048405" y="11770789"/>
                </a:lnTo>
                <a:cubicBezTo>
                  <a:pt x="6040783" y="11772238"/>
                  <a:pt x="6034571" y="11777879"/>
                  <a:pt x="6035181" y="11786189"/>
                </a:cubicBezTo>
                <a:cubicBezTo>
                  <a:pt x="6035181" y="11786493"/>
                  <a:pt x="6035295" y="11786761"/>
                  <a:pt x="6035334" y="11787066"/>
                </a:cubicBezTo>
                <a:cubicBezTo>
                  <a:pt x="6032780" y="11788018"/>
                  <a:pt x="6030570" y="11789734"/>
                  <a:pt x="6028741" y="11791831"/>
                </a:cubicBezTo>
                <a:cubicBezTo>
                  <a:pt x="6025653" y="11787675"/>
                  <a:pt x="6020699" y="11784931"/>
                  <a:pt x="6015288" y="11785998"/>
                </a:cubicBezTo>
                <a:cubicBezTo>
                  <a:pt x="6007856" y="11787485"/>
                  <a:pt x="6001797" y="11794461"/>
                  <a:pt x="6003283" y="11802390"/>
                </a:cubicBezTo>
                <a:lnTo>
                  <a:pt x="6004579" y="11808678"/>
                </a:lnTo>
                <a:close/>
                <a:moveTo>
                  <a:pt x="5466355" y="11685214"/>
                </a:moveTo>
                <a:lnTo>
                  <a:pt x="5474815" y="11688340"/>
                </a:lnTo>
                <a:cubicBezTo>
                  <a:pt x="5482095" y="11691008"/>
                  <a:pt x="5490326" y="11689369"/>
                  <a:pt x="5494061" y="11681936"/>
                </a:cubicBezTo>
                <a:cubicBezTo>
                  <a:pt x="5497224" y="11675569"/>
                  <a:pt x="5494937" y="11665355"/>
                  <a:pt x="5487620" y="11662648"/>
                </a:cubicBezTo>
                <a:lnTo>
                  <a:pt x="5479160" y="11659522"/>
                </a:lnTo>
                <a:cubicBezTo>
                  <a:pt x="5471881" y="11656853"/>
                  <a:pt x="5463649" y="11658493"/>
                  <a:pt x="5459915" y="11665926"/>
                </a:cubicBezTo>
                <a:cubicBezTo>
                  <a:pt x="5456752" y="11672291"/>
                  <a:pt x="5459038" y="11682507"/>
                  <a:pt x="5466355" y="11685214"/>
                </a:cubicBezTo>
                <a:close/>
                <a:moveTo>
                  <a:pt x="5832857" y="11606691"/>
                </a:moveTo>
                <a:cubicBezTo>
                  <a:pt x="5836248" y="11624873"/>
                  <a:pt x="5863687" y="11616220"/>
                  <a:pt x="5860296" y="11598266"/>
                </a:cubicBezTo>
                <a:cubicBezTo>
                  <a:pt x="5856904" y="11580084"/>
                  <a:pt x="5829503" y="11588737"/>
                  <a:pt x="5832857" y="11606691"/>
                </a:cubicBezTo>
                <a:close/>
                <a:moveTo>
                  <a:pt x="5554884" y="11785122"/>
                </a:moveTo>
                <a:lnTo>
                  <a:pt x="5563344" y="11788248"/>
                </a:lnTo>
                <a:cubicBezTo>
                  <a:pt x="5570624" y="11790915"/>
                  <a:pt x="5578931" y="11788896"/>
                  <a:pt x="5582475" y="11781424"/>
                </a:cubicBezTo>
                <a:cubicBezTo>
                  <a:pt x="5585563" y="11774906"/>
                  <a:pt x="5582971" y="11764957"/>
                  <a:pt x="5575654" y="11762289"/>
                </a:cubicBezTo>
                <a:lnTo>
                  <a:pt x="5567193" y="11759163"/>
                </a:lnTo>
                <a:cubicBezTo>
                  <a:pt x="5559915" y="11756495"/>
                  <a:pt x="5551607" y="11758516"/>
                  <a:pt x="5548062" y="11765986"/>
                </a:cubicBezTo>
                <a:cubicBezTo>
                  <a:pt x="5544976" y="11772505"/>
                  <a:pt x="5547567" y="11782453"/>
                  <a:pt x="5554884" y="11785122"/>
                </a:cubicBezTo>
                <a:close/>
                <a:moveTo>
                  <a:pt x="6036362" y="11583667"/>
                </a:moveTo>
                <a:cubicBezTo>
                  <a:pt x="6039868" y="11587441"/>
                  <a:pt x="6044899" y="11589423"/>
                  <a:pt x="6050501" y="11587860"/>
                </a:cubicBezTo>
                <a:cubicBezTo>
                  <a:pt x="6057437" y="11585916"/>
                  <a:pt x="6063230" y="11577416"/>
                  <a:pt x="6060409" y="11570135"/>
                </a:cubicBezTo>
                <a:cubicBezTo>
                  <a:pt x="6057666" y="11563045"/>
                  <a:pt x="6053283" y="11556718"/>
                  <a:pt x="6045547" y="11554621"/>
                </a:cubicBezTo>
                <a:cubicBezTo>
                  <a:pt x="6038459" y="11552715"/>
                  <a:pt x="6031903" y="11554621"/>
                  <a:pt x="6025577" y="11557784"/>
                </a:cubicBezTo>
                <a:cubicBezTo>
                  <a:pt x="6018641" y="11561215"/>
                  <a:pt x="6016812" y="11571164"/>
                  <a:pt x="6020547" y="11577454"/>
                </a:cubicBezTo>
                <a:cubicBezTo>
                  <a:pt x="6023977" y="11583286"/>
                  <a:pt x="6030341" y="11585077"/>
                  <a:pt x="6036362" y="11583667"/>
                </a:cubicBezTo>
                <a:close/>
                <a:moveTo>
                  <a:pt x="5777674" y="11623768"/>
                </a:moveTo>
                <a:cubicBezTo>
                  <a:pt x="5781065" y="11641911"/>
                  <a:pt x="5808352" y="11632840"/>
                  <a:pt x="5804998" y="11614924"/>
                </a:cubicBezTo>
                <a:cubicBezTo>
                  <a:pt x="5801568" y="11596780"/>
                  <a:pt x="5774320" y="11605814"/>
                  <a:pt x="5777674" y="11623768"/>
                </a:cubicBezTo>
                <a:close/>
                <a:moveTo>
                  <a:pt x="5704732" y="11633983"/>
                </a:moveTo>
                <a:cubicBezTo>
                  <a:pt x="5701340" y="11615839"/>
                  <a:pt x="5673901" y="11624377"/>
                  <a:pt x="5677293" y="11642370"/>
                </a:cubicBezTo>
                <a:cubicBezTo>
                  <a:pt x="5680685" y="11660475"/>
                  <a:pt x="5708085" y="11651936"/>
                  <a:pt x="5704732" y="11633983"/>
                </a:cubicBezTo>
                <a:close/>
                <a:moveTo>
                  <a:pt x="6057284" y="11880950"/>
                </a:moveTo>
                <a:cubicBezTo>
                  <a:pt x="6065021" y="11897722"/>
                  <a:pt x="6091393" y="11886287"/>
                  <a:pt x="6083619" y="11869515"/>
                </a:cubicBezTo>
                <a:cubicBezTo>
                  <a:pt x="6075882" y="11852743"/>
                  <a:pt x="6049549" y="11864179"/>
                  <a:pt x="6057284" y="11880950"/>
                </a:cubicBezTo>
                <a:close/>
                <a:moveTo>
                  <a:pt x="6156370" y="11820953"/>
                </a:moveTo>
                <a:cubicBezTo>
                  <a:pt x="6162772" y="11825336"/>
                  <a:pt x="6171957" y="11823507"/>
                  <a:pt x="6176301" y="11817103"/>
                </a:cubicBezTo>
                <a:cubicBezTo>
                  <a:pt x="6180684" y="11810623"/>
                  <a:pt x="6178893" y="11801551"/>
                  <a:pt x="6172452" y="11797166"/>
                </a:cubicBezTo>
                <a:lnTo>
                  <a:pt x="6164983" y="11792059"/>
                </a:lnTo>
                <a:cubicBezTo>
                  <a:pt x="6158580" y="11787675"/>
                  <a:pt x="6149396" y="11789505"/>
                  <a:pt x="6145051" y="11795909"/>
                </a:cubicBezTo>
                <a:cubicBezTo>
                  <a:pt x="6140669" y="11802390"/>
                  <a:pt x="6142460" y="11811461"/>
                  <a:pt x="6148901" y="11815845"/>
                </a:cubicBezTo>
                <a:lnTo>
                  <a:pt x="6156370" y="11820953"/>
                </a:lnTo>
                <a:close/>
                <a:moveTo>
                  <a:pt x="6153893" y="11625445"/>
                </a:moveTo>
                <a:cubicBezTo>
                  <a:pt x="6156332" y="11628837"/>
                  <a:pt x="6160028" y="11631124"/>
                  <a:pt x="6164945" y="11631124"/>
                </a:cubicBezTo>
                <a:cubicBezTo>
                  <a:pt x="6171957" y="11631124"/>
                  <a:pt x="6180265" y="11624491"/>
                  <a:pt x="6179274" y="11616753"/>
                </a:cubicBezTo>
                <a:cubicBezTo>
                  <a:pt x="6178398" y="11609969"/>
                  <a:pt x="6176492" y="11603336"/>
                  <a:pt x="6170127" y="11599639"/>
                </a:cubicBezTo>
                <a:cubicBezTo>
                  <a:pt x="6165021" y="11596666"/>
                  <a:pt x="6159457" y="11596361"/>
                  <a:pt x="6153779" y="11597771"/>
                </a:cubicBezTo>
                <a:cubicBezTo>
                  <a:pt x="6146499" y="11599601"/>
                  <a:pt x="6141316" y="11608062"/>
                  <a:pt x="6143603" y="11615343"/>
                </a:cubicBezTo>
                <a:cubicBezTo>
                  <a:pt x="6145242" y="11620490"/>
                  <a:pt x="6149129" y="11624148"/>
                  <a:pt x="6153893" y="11625445"/>
                </a:cubicBezTo>
                <a:close/>
                <a:moveTo>
                  <a:pt x="5834876" y="11866847"/>
                </a:moveTo>
                <a:cubicBezTo>
                  <a:pt x="5832399" y="11865170"/>
                  <a:pt x="5829922" y="11863455"/>
                  <a:pt x="5827445" y="11861739"/>
                </a:cubicBezTo>
                <a:cubicBezTo>
                  <a:pt x="5821043" y="11857355"/>
                  <a:pt x="5811782" y="11859414"/>
                  <a:pt x="5807552" y="11865818"/>
                </a:cubicBezTo>
                <a:cubicBezTo>
                  <a:pt x="5803207" y="11872412"/>
                  <a:pt x="5805189" y="11881332"/>
                  <a:pt x="5811629" y="11885715"/>
                </a:cubicBezTo>
                <a:cubicBezTo>
                  <a:pt x="5814106" y="11887392"/>
                  <a:pt x="5816584" y="11889108"/>
                  <a:pt x="5819061" y="11890823"/>
                </a:cubicBezTo>
                <a:cubicBezTo>
                  <a:pt x="5825463" y="11895207"/>
                  <a:pt x="5834724" y="11893148"/>
                  <a:pt x="5838954" y="11886744"/>
                </a:cubicBezTo>
                <a:cubicBezTo>
                  <a:pt x="5843299" y="11880150"/>
                  <a:pt x="5841317" y="11871231"/>
                  <a:pt x="5834876" y="11866847"/>
                </a:cubicBezTo>
                <a:close/>
                <a:moveTo>
                  <a:pt x="5803970" y="11596055"/>
                </a:moveTo>
                <a:lnTo>
                  <a:pt x="5811401" y="11601163"/>
                </a:lnTo>
                <a:cubicBezTo>
                  <a:pt x="5817612" y="11605395"/>
                  <a:pt x="5827788" y="11601392"/>
                  <a:pt x="5830722" y="11594950"/>
                </a:cubicBezTo>
                <a:cubicBezTo>
                  <a:pt x="5834305" y="11587136"/>
                  <a:pt x="5831179" y="11580160"/>
                  <a:pt x="5824510" y="11575624"/>
                </a:cubicBezTo>
                <a:cubicBezTo>
                  <a:pt x="5822034" y="11573947"/>
                  <a:pt x="5819556" y="11572231"/>
                  <a:pt x="5817079" y="11570516"/>
                </a:cubicBezTo>
                <a:cubicBezTo>
                  <a:pt x="5810867" y="11566286"/>
                  <a:pt x="5800692" y="11570287"/>
                  <a:pt x="5797757" y="11576729"/>
                </a:cubicBezTo>
                <a:cubicBezTo>
                  <a:pt x="5794175" y="11584544"/>
                  <a:pt x="5797300" y="11591481"/>
                  <a:pt x="5803970" y="11596055"/>
                </a:cubicBezTo>
                <a:close/>
                <a:moveTo>
                  <a:pt x="5527636" y="12082100"/>
                </a:moveTo>
                <a:lnTo>
                  <a:pt x="5516050" y="12087474"/>
                </a:lnTo>
                <a:cubicBezTo>
                  <a:pt x="5509000" y="12090715"/>
                  <a:pt x="5504846" y="12098415"/>
                  <a:pt x="5507742" y="12106001"/>
                </a:cubicBezTo>
                <a:cubicBezTo>
                  <a:pt x="5510372" y="12112862"/>
                  <a:pt x="5519214" y="12117550"/>
                  <a:pt x="5526264" y="12114310"/>
                </a:cubicBezTo>
                <a:lnTo>
                  <a:pt x="5537849" y="12108936"/>
                </a:lnTo>
                <a:cubicBezTo>
                  <a:pt x="5544899" y="12105696"/>
                  <a:pt x="5549053" y="12097995"/>
                  <a:pt x="5546157" y="12090411"/>
                </a:cubicBezTo>
                <a:cubicBezTo>
                  <a:pt x="5543528" y="12083548"/>
                  <a:pt x="5534686" y="12078860"/>
                  <a:pt x="5527636" y="12082100"/>
                </a:cubicBezTo>
                <a:close/>
                <a:moveTo>
                  <a:pt x="5799511" y="12091325"/>
                </a:moveTo>
                <a:cubicBezTo>
                  <a:pt x="5796271" y="12084273"/>
                  <a:pt x="5786363" y="12082215"/>
                  <a:pt x="5779960" y="12085798"/>
                </a:cubicBezTo>
                <a:cubicBezTo>
                  <a:pt x="5773519" y="12089419"/>
                  <a:pt x="5771767" y="12096547"/>
                  <a:pt x="5773825" y="12103103"/>
                </a:cubicBezTo>
                <a:cubicBezTo>
                  <a:pt x="5772376" y="12103180"/>
                  <a:pt x="5770966" y="12103255"/>
                  <a:pt x="5769594" y="12103905"/>
                </a:cubicBezTo>
                <a:lnTo>
                  <a:pt x="5763802" y="12106572"/>
                </a:lnTo>
                <a:cubicBezTo>
                  <a:pt x="5756751" y="12109813"/>
                  <a:pt x="5752559" y="12117436"/>
                  <a:pt x="5755418" y="12125060"/>
                </a:cubicBezTo>
                <a:cubicBezTo>
                  <a:pt x="5758009" y="12131921"/>
                  <a:pt x="5766850" y="12136686"/>
                  <a:pt x="5773901" y="12133407"/>
                </a:cubicBezTo>
                <a:lnTo>
                  <a:pt x="5779693" y="12130739"/>
                </a:lnTo>
                <a:cubicBezTo>
                  <a:pt x="5784915" y="12128338"/>
                  <a:pt x="5788535" y="12123535"/>
                  <a:pt x="5788916" y="12118084"/>
                </a:cubicBezTo>
                <a:cubicBezTo>
                  <a:pt x="5791622" y="12118199"/>
                  <a:pt x="5794328" y="12117931"/>
                  <a:pt x="5796614" y="12116635"/>
                </a:cubicBezTo>
                <a:cubicBezTo>
                  <a:pt x="5803817" y="12112633"/>
                  <a:pt x="5805418" y="12104171"/>
                  <a:pt x="5802140" y="12097081"/>
                </a:cubicBezTo>
                <a:lnTo>
                  <a:pt x="5799511" y="12091325"/>
                </a:lnTo>
                <a:close/>
                <a:moveTo>
                  <a:pt x="6092727" y="12000223"/>
                </a:moveTo>
                <a:lnTo>
                  <a:pt x="6096309" y="11998584"/>
                </a:lnTo>
                <a:cubicBezTo>
                  <a:pt x="6106599" y="11993819"/>
                  <a:pt x="6106179" y="11982078"/>
                  <a:pt x="6100463" y="11975522"/>
                </a:cubicBezTo>
                <a:cubicBezTo>
                  <a:pt x="6100806" y="11972930"/>
                  <a:pt x="6100692" y="11970185"/>
                  <a:pt x="6099358" y="11967327"/>
                </a:cubicBezTo>
                <a:cubicBezTo>
                  <a:pt x="6091850" y="11951089"/>
                  <a:pt x="6068832" y="11964735"/>
                  <a:pt x="6074434" y="11980744"/>
                </a:cubicBezTo>
                <a:cubicBezTo>
                  <a:pt x="6069671" y="11991189"/>
                  <a:pt x="6079427" y="12006398"/>
                  <a:pt x="6092727" y="12000223"/>
                </a:cubicBezTo>
                <a:close/>
                <a:moveTo>
                  <a:pt x="6049586" y="12115454"/>
                </a:moveTo>
                <a:cubicBezTo>
                  <a:pt x="6041850" y="12098720"/>
                  <a:pt x="6016964" y="12113014"/>
                  <a:pt x="6024663" y="12129709"/>
                </a:cubicBezTo>
                <a:cubicBezTo>
                  <a:pt x="6032399" y="12146444"/>
                  <a:pt x="6057284" y="12132150"/>
                  <a:pt x="6049586" y="12115454"/>
                </a:cubicBezTo>
                <a:close/>
                <a:moveTo>
                  <a:pt x="5908657" y="12152428"/>
                </a:moveTo>
                <a:cubicBezTo>
                  <a:pt x="5909305" y="12154029"/>
                  <a:pt x="5910257" y="12155516"/>
                  <a:pt x="5911439" y="12156811"/>
                </a:cubicBezTo>
                <a:cubicBezTo>
                  <a:pt x="5911667" y="12158184"/>
                  <a:pt x="5912010" y="12159518"/>
                  <a:pt x="5912620" y="12160928"/>
                </a:cubicBezTo>
                <a:cubicBezTo>
                  <a:pt x="5919442" y="12175643"/>
                  <a:pt x="5939145" y="12165656"/>
                  <a:pt x="5938497" y="12151666"/>
                </a:cubicBezTo>
                <a:cubicBezTo>
                  <a:pt x="5938839" y="12151057"/>
                  <a:pt x="5939221" y="12150561"/>
                  <a:pt x="5939526" y="12149912"/>
                </a:cubicBezTo>
                <a:cubicBezTo>
                  <a:pt x="5942422" y="12143280"/>
                  <a:pt x="5940250" y="12136838"/>
                  <a:pt x="5937048" y="12130853"/>
                </a:cubicBezTo>
                <a:cubicBezTo>
                  <a:pt x="5933466" y="12124221"/>
                  <a:pt x="5922681" y="12123001"/>
                  <a:pt x="5917041" y="12127385"/>
                </a:cubicBezTo>
                <a:cubicBezTo>
                  <a:pt x="5913077" y="12130434"/>
                  <a:pt x="5911477" y="12134322"/>
                  <a:pt x="5911401" y="12138439"/>
                </a:cubicBezTo>
                <a:cubicBezTo>
                  <a:pt x="5908123" y="12142212"/>
                  <a:pt x="5906637" y="12147511"/>
                  <a:pt x="5908657" y="12152428"/>
                </a:cubicBezTo>
                <a:close/>
                <a:moveTo>
                  <a:pt x="6089563" y="11653652"/>
                </a:moveTo>
                <a:cubicBezTo>
                  <a:pt x="6085371" y="11660627"/>
                  <a:pt x="6088039" y="11668976"/>
                  <a:pt x="6094442" y="11673359"/>
                </a:cubicBezTo>
                <a:cubicBezTo>
                  <a:pt x="6096919" y="11675037"/>
                  <a:pt x="6099396" y="11676751"/>
                  <a:pt x="6101911" y="11678467"/>
                </a:cubicBezTo>
                <a:cubicBezTo>
                  <a:pt x="6108314" y="11682850"/>
                  <a:pt x="6117765" y="11679954"/>
                  <a:pt x="6121614" y="11673588"/>
                </a:cubicBezTo>
                <a:cubicBezTo>
                  <a:pt x="6125806" y="11666612"/>
                  <a:pt x="6123139" y="11658265"/>
                  <a:pt x="6116736" y="11653880"/>
                </a:cubicBezTo>
                <a:lnTo>
                  <a:pt x="6109304" y="11648811"/>
                </a:lnTo>
                <a:cubicBezTo>
                  <a:pt x="6102864" y="11644389"/>
                  <a:pt x="6093375" y="11647287"/>
                  <a:pt x="6089563" y="11653652"/>
                </a:cubicBezTo>
                <a:close/>
                <a:moveTo>
                  <a:pt x="6030303" y="11734501"/>
                </a:moveTo>
                <a:lnTo>
                  <a:pt x="6036591" y="11733319"/>
                </a:lnTo>
                <a:cubicBezTo>
                  <a:pt x="6044213" y="11731871"/>
                  <a:pt x="6050082" y="11725390"/>
                  <a:pt x="6049129" y="11717347"/>
                </a:cubicBezTo>
                <a:cubicBezTo>
                  <a:pt x="6048252" y="11710029"/>
                  <a:pt x="6040821" y="11703396"/>
                  <a:pt x="6033161" y="11704807"/>
                </a:cubicBezTo>
                <a:lnTo>
                  <a:pt x="6026873" y="11705988"/>
                </a:lnTo>
                <a:cubicBezTo>
                  <a:pt x="6019251" y="11707437"/>
                  <a:pt x="6013382" y="11713917"/>
                  <a:pt x="6014335" y="11721960"/>
                </a:cubicBezTo>
                <a:cubicBezTo>
                  <a:pt x="6015173" y="11729316"/>
                  <a:pt x="6022643" y="11735949"/>
                  <a:pt x="6030303" y="11734501"/>
                </a:cubicBezTo>
                <a:close/>
                <a:moveTo>
                  <a:pt x="6047567" y="11603145"/>
                </a:moveTo>
                <a:cubicBezTo>
                  <a:pt x="6047262" y="11603679"/>
                  <a:pt x="6047071" y="11604175"/>
                  <a:pt x="6046842" y="11604709"/>
                </a:cubicBezTo>
                <a:cubicBezTo>
                  <a:pt x="6045013" y="11605738"/>
                  <a:pt x="6043222" y="11606843"/>
                  <a:pt x="6041507" y="11608062"/>
                </a:cubicBezTo>
                <a:cubicBezTo>
                  <a:pt x="6039335" y="11609587"/>
                  <a:pt x="6037696" y="11611874"/>
                  <a:pt x="6036553" y="11614390"/>
                </a:cubicBezTo>
                <a:cubicBezTo>
                  <a:pt x="6034800" y="11615191"/>
                  <a:pt x="6033276" y="11616258"/>
                  <a:pt x="6032285" y="11617669"/>
                </a:cubicBezTo>
                <a:cubicBezTo>
                  <a:pt x="6028931" y="11622547"/>
                  <a:pt x="6026187" y="11627046"/>
                  <a:pt x="6025844" y="11633106"/>
                </a:cubicBezTo>
                <a:cubicBezTo>
                  <a:pt x="6025692" y="11635812"/>
                  <a:pt x="6025844" y="11637794"/>
                  <a:pt x="6026606" y="11640501"/>
                </a:cubicBezTo>
                <a:cubicBezTo>
                  <a:pt x="6027521" y="11643893"/>
                  <a:pt x="6025959" y="11645304"/>
                  <a:pt x="6027826" y="11640158"/>
                </a:cubicBezTo>
                <a:cubicBezTo>
                  <a:pt x="6025158" y="11647401"/>
                  <a:pt x="6026835" y="11655710"/>
                  <a:pt x="6034304" y="11659370"/>
                </a:cubicBezTo>
                <a:cubicBezTo>
                  <a:pt x="6037887" y="11661161"/>
                  <a:pt x="6042651" y="11661123"/>
                  <a:pt x="6046614" y="11659522"/>
                </a:cubicBezTo>
                <a:cubicBezTo>
                  <a:pt x="6048176" y="11660438"/>
                  <a:pt x="6049853" y="11661047"/>
                  <a:pt x="6051721" y="11661618"/>
                </a:cubicBezTo>
                <a:cubicBezTo>
                  <a:pt x="6052331" y="11661886"/>
                  <a:pt x="6052940" y="11662152"/>
                  <a:pt x="6053550" y="11662457"/>
                </a:cubicBezTo>
                <a:cubicBezTo>
                  <a:pt x="6055760" y="11663944"/>
                  <a:pt x="6058199" y="11665164"/>
                  <a:pt x="6060448" y="11666612"/>
                </a:cubicBezTo>
                <a:cubicBezTo>
                  <a:pt x="6068717" y="11672063"/>
                  <a:pt x="6077521" y="11665659"/>
                  <a:pt x="6080151" y="11657578"/>
                </a:cubicBezTo>
                <a:cubicBezTo>
                  <a:pt x="6081637" y="11654109"/>
                  <a:pt x="6081675" y="11650145"/>
                  <a:pt x="6079503" y="11646333"/>
                </a:cubicBezTo>
                <a:cubicBezTo>
                  <a:pt x="6079388" y="11645991"/>
                  <a:pt x="6079274" y="11645609"/>
                  <a:pt x="6079160" y="11645266"/>
                </a:cubicBezTo>
                <a:cubicBezTo>
                  <a:pt x="6090745" y="11648392"/>
                  <a:pt x="6104426" y="11635737"/>
                  <a:pt x="6095280" y="11623958"/>
                </a:cubicBezTo>
                <a:cubicBezTo>
                  <a:pt x="6089221" y="11616144"/>
                  <a:pt x="6083656" y="11606195"/>
                  <a:pt x="6074396" y="11601811"/>
                </a:cubicBezTo>
                <a:cubicBezTo>
                  <a:pt x="6073176" y="11601240"/>
                  <a:pt x="6071919" y="11600820"/>
                  <a:pt x="6070699" y="11600439"/>
                </a:cubicBezTo>
                <a:lnTo>
                  <a:pt x="6067231" y="11598076"/>
                </a:lnTo>
                <a:cubicBezTo>
                  <a:pt x="6060867" y="11593806"/>
                  <a:pt x="6051377" y="11596780"/>
                  <a:pt x="6047567" y="11603145"/>
                </a:cubicBezTo>
                <a:close/>
                <a:moveTo>
                  <a:pt x="5856599" y="11544062"/>
                </a:moveTo>
                <a:cubicBezTo>
                  <a:pt x="5853245" y="11526147"/>
                  <a:pt x="5824549" y="11527557"/>
                  <a:pt x="5827940" y="11545701"/>
                </a:cubicBezTo>
                <a:cubicBezTo>
                  <a:pt x="5831294" y="11563579"/>
                  <a:pt x="5859990" y="11562206"/>
                  <a:pt x="5856599" y="11544062"/>
                </a:cubicBezTo>
                <a:close/>
                <a:moveTo>
                  <a:pt x="5941546" y="11645571"/>
                </a:moveTo>
                <a:cubicBezTo>
                  <a:pt x="5944937" y="11663753"/>
                  <a:pt x="5973215" y="11658722"/>
                  <a:pt x="5969823" y="11640540"/>
                </a:cubicBezTo>
                <a:cubicBezTo>
                  <a:pt x="5966393" y="11622357"/>
                  <a:pt x="5938115" y="11627389"/>
                  <a:pt x="5941546" y="11645571"/>
                </a:cubicBezTo>
                <a:close/>
                <a:moveTo>
                  <a:pt x="5682285" y="12103637"/>
                </a:moveTo>
                <a:cubicBezTo>
                  <a:pt x="5690021" y="12120371"/>
                  <a:pt x="5716202" y="12108631"/>
                  <a:pt x="5708466" y="12091820"/>
                </a:cubicBezTo>
                <a:cubicBezTo>
                  <a:pt x="5700730" y="12075048"/>
                  <a:pt x="5674511" y="12086826"/>
                  <a:pt x="5682285" y="12103637"/>
                </a:cubicBezTo>
                <a:close/>
                <a:moveTo>
                  <a:pt x="5584496" y="12039674"/>
                </a:moveTo>
                <a:lnTo>
                  <a:pt x="5576035" y="12036549"/>
                </a:lnTo>
                <a:cubicBezTo>
                  <a:pt x="5569557" y="12034186"/>
                  <a:pt x="5562468" y="12035634"/>
                  <a:pt x="5558390" y="12041161"/>
                </a:cubicBezTo>
                <a:cubicBezTo>
                  <a:pt x="5554389" y="12044859"/>
                  <a:pt x="5552369" y="12050538"/>
                  <a:pt x="5555342" y="12056942"/>
                </a:cubicBezTo>
                <a:cubicBezTo>
                  <a:pt x="5558390" y="12063575"/>
                  <a:pt x="5564297" y="12065596"/>
                  <a:pt x="5569861" y="12064718"/>
                </a:cubicBezTo>
                <a:lnTo>
                  <a:pt x="5571957" y="12065480"/>
                </a:lnTo>
                <a:cubicBezTo>
                  <a:pt x="5579236" y="12068149"/>
                  <a:pt x="5587506" y="12066319"/>
                  <a:pt x="5591126" y="12058849"/>
                </a:cubicBezTo>
                <a:cubicBezTo>
                  <a:pt x="5594251" y="12052445"/>
                  <a:pt x="5591813" y="12042381"/>
                  <a:pt x="5584496" y="12039674"/>
                </a:cubicBezTo>
                <a:close/>
                <a:moveTo>
                  <a:pt x="5557094" y="11842566"/>
                </a:moveTo>
                <a:cubicBezTo>
                  <a:pt x="5550044" y="11846987"/>
                  <a:pt x="5548291" y="11854802"/>
                  <a:pt x="5551645" y="11862120"/>
                </a:cubicBezTo>
                <a:lnTo>
                  <a:pt x="5554312" y="11867915"/>
                </a:lnTo>
                <a:cubicBezTo>
                  <a:pt x="5557476" y="11874737"/>
                  <a:pt x="5567689" y="11877253"/>
                  <a:pt x="5573863" y="11873366"/>
                </a:cubicBezTo>
                <a:cubicBezTo>
                  <a:pt x="5580913" y="11868944"/>
                  <a:pt x="5582666" y="11861129"/>
                  <a:pt x="5579313" y="11853811"/>
                </a:cubicBezTo>
                <a:lnTo>
                  <a:pt x="5576645" y="11848017"/>
                </a:lnTo>
                <a:cubicBezTo>
                  <a:pt x="5573520" y="11841156"/>
                  <a:pt x="5563307" y="11838678"/>
                  <a:pt x="5557094" y="11842566"/>
                </a:cubicBezTo>
                <a:close/>
                <a:moveTo>
                  <a:pt x="5664526" y="11811728"/>
                </a:moveTo>
                <a:cubicBezTo>
                  <a:pt x="5671690" y="11814015"/>
                  <a:pt x="5680532" y="11810128"/>
                  <a:pt x="5682666" y="11802618"/>
                </a:cubicBezTo>
                <a:cubicBezTo>
                  <a:pt x="5684762" y="11795223"/>
                  <a:pt x="5681218" y="11786875"/>
                  <a:pt x="5673558" y="11784436"/>
                </a:cubicBezTo>
                <a:cubicBezTo>
                  <a:pt x="5673291" y="11784359"/>
                  <a:pt x="5672986" y="11784283"/>
                  <a:pt x="5672720" y="11784169"/>
                </a:cubicBezTo>
                <a:cubicBezTo>
                  <a:pt x="5670319" y="11780814"/>
                  <a:pt x="5666698" y="11778413"/>
                  <a:pt x="5662354" y="11778641"/>
                </a:cubicBezTo>
                <a:cubicBezTo>
                  <a:pt x="5656713" y="11778909"/>
                  <a:pt x="5651492" y="11779671"/>
                  <a:pt x="5647605" y="11784283"/>
                </a:cubicBezTo>
                <a:cubicBezTo>
                  <a:pt x="5642308" y="11790610"/>
                  <a:pt x="5643223" y="11799721"/>
                  <a:pt x="5649434" y="11805020"/>
                </a:cubicBezTo>
                <a:cubicBezTo>
                  <a:pt x="5653665" y="11808678"/>
                  <a:pt x="5659305" y="11810051"/>
                  <a:pt x="5664526" y="11811728"/>
                </a:cubicBezTo>
                <a:close/>
                <a:moveTo>
                  <a:pt x="5722072" y="11588432"/>
                </a:moveTo>
                <a:cubicBezTo>
                  <a:pt x="5730113" y="11586068"/>
                  <a:pt x="5733276" y="11578293"/>
                  <a:pt x="5731828" y="11570630"/>
                </a:cubicBezTo>
                <a:lnTo>
                  <a:pt x="5730646" y="11564341"/>
                </a:lnTo>
                <a:cubicBezTo>
                  <a:pt x="5729198" y="11556718"/>
                  <a:pt x="5719785" y="11552524"/>
                  <a:pt x="5712849" y="11554583"/>
                </a:cubicBezTo>
                <a:cubicBezTo>
                  <a:pt x="5704808" y="11556946"/>
                  <a:pt x="5701644" y="11564722"/>
                  <a:pt x="5703055" y="11572385"/>
                </a:cubicBezTo>
                <a:lnTo>
                  <a:pt x="5704236" y="11578673"/>
                </a:lnTo>
                <a:cubicBezTo>
                  <a:pt x="5705684" y="11586297"/>
                  <a:pt x="5715135" y="11590453"/>
                  <a:pt x="5722072" y="11588432"/>
                </a:cubicBezTo>
                <a:close/>
                <a:moveTo>
                  <a:pt x="5671881" y="12157117"/>
                </a:moveTo>
                <a:cubicBezTo>
                  <a:pt x="5675044" y="12163940"/>
                  <a:pt x="5683352" y="12168286"/>
                  <a:pt x="5690631" y="12164931"/>
                </a:cubicBezTo>
                <a:lnTo>
                  <a:pt x="5702216" y="12159595"/>
                </a:lnTo>
                <a:cubicBezTo>
                  <a:pt x="5709000" y="12156431"/>
                  <a:pt x="5713382" y="12148045"/>
                  <a:pt x="5709991" y="12140841"/>
                </a:cubicBezTo>
                <a:cubicBezTo>
                  <a:pt x="5706827" y="12134017"/>
                  <a:pt x="5698519" y="12129672"/>
                  <a:pt x="5691241" y="12133026"/>
                </a:cubicBezTo>
                <a:lnTo>
                  <a:pt x="5679655" y="12138401"/>
                </a:lnTo>
                <a:cubicBezTo>
                  <a:pt x="5672872" y="12141527"/>
                  <a:pt x="5668489" y="12149912"/>
                  <a:pt x="5671881" y="12157117"/>
                </a:cubicBezTo>
                <a:close/>
                <a:moveTo>
                  <a:pt x="5918146" y="11606157"/>
                </a:moveTo>
                <a:lnTo>
                  <a:pt x="5924434" y="11604975"/>
                </a:lnTo>
                <a:cubicBezTo>
                  <a:pt x="5932056" y="11603527"/>
                  <a:pt x="5935867" y="11593616"/>
                  <a:pt x="5933695" y="11586907"/>
                </a:cubicBezTo>
                <a:cubicBezTo>
                  <a:pt x="5931065" y="11578750"/>
                  <a:pt x="5923291" y="11576196"/>
                  <a:pt x="5915631" y="11577644"/>
                </a:cubicBezTo>
                <a:lnTo>
                  <a:pt x="5909343" y="11578826"/>
                </a:lnTo>
                <a:cubicBezTo>
                  <a:pt x="5901721" y="11580274"/>
                  <a:pt x="5897910" y="11590185"/>
                  <a:pt x="5900082" y="11596894"/>
                </a:cubicBezTo>
                <a:cubicBezTo>
                  <a:pt x="5902711" y="11605052"/>
                  <a:pt x="5910486" y="11607567"/>
                  <a:pt x="5918146" y="11606157"/>
                </a:cubicBezTo>
                <a:close/>
                <a:moveTo>
                  <a:pt x="5946614" y="11561978"/>
                </a:moveTo>
                <a:lnTo>
                  <a:pt x="5965440" y="11558432"/>
                </a:lnTo>
                <a:cubicBezTo>
                  <a:pt x="5972795" y="11557061"/>
                  <a:pt x="5978931" y="11549704"/>
                  <a:pt x="5977331" y="11541966"/>
                </a:cubicBezTo>
                <a:cubicBezTo>
                  <a:pt x="5975768" y="11534494"/>
                  <a:pt x="5968756" y="11528586"/>
                  <a:pt x="5960867" y="11530073"/>
                </a:cubicBezTo>
                <a:lnTo>
                  <a:pt x="5942041" y="11533617"/>
                </a:lnTo>
                <a:cubicBezTo>
                  <a:pt x="5934648" y="11534990"/>
                  <a:pt x="5928550" y="11542347"/>
                  <a:pt x="5930150" y="11550085"/>
                </a:cubicBezTo>
                <a:cubicBezTo>
                  <a:pt x="5931713" y="11557556"/>
                  <a:pt x="5938687" y="11563426"/>
                  <a:pt x="5946614" y="11561978"/>
                </a:cubicBezTo>
                <a:close/>
                <a:moveTo>
                  <a:pt x="6001263" y="11496949"/>
                </a:moveTo>
                <a:cubicBezTo>
                  <a:pt x="5997872" y="11478804"/>
                  <a:pt x="5970204" y="11486504"/>
                  <a:pt x="5973596" y="11504572"/>
                </a:cubicBezTo>
                <a:cubicBezTo>
                  <a:pt x="5976987" y="11522716"/>
                  <a:pt x="6004655" y="11515017"/>
                  <a:pt x="6001263" y="11496949"/>
                </a:cubicBezTo>
                <a:close/>
                <a:moveTo>
                  <a:pt x="5767994" y="11977580"/>
                </a:moveTo>
                <a:cubicBezTo>
                  <a:pt x="5763992" y="11969575"/>
                  <a:pt x="5756446" y="11964658"/>
                  <a:pt x="5747986" y="11962485"/>
                </a:cubicBezTo>
                <a:cubicBezTo>
                  <a:pt x="5740707" y="11960618"/>
                  <a:pt x="5732171" y="11965840"/>
                  <a:pt x="5730798" y="11973311"/>
                </a:cubicBezTo>
                <a:cubicBezTo>
                  <a:pt x="5729389" y="11981164"/>
                  <a:pt x="5733847" y="11988482"/>
                  <a:pt x="5741622" y="11990503"/>
                </a:cubicBezTo>
                <a:cubicBezTo>
                  <a:pt x="5742041" y="11990617"/>
                  <a:pt x="5742079" y="11990617"/>
                  <a:pt x="5742308" y="11990655"/>
                </a:cubicBezTo>
                <a:cubicBezTo>
                  <a:pt x="5742422" y="11990731"/>
                  <a:pt x="5742460" y="11990731"/>
                  <a:pt x="5742574" y="11990807"/>
                </a:cubicBezTo>
                <a:lnTo>
                  <a:pt x="5742574" y="11990807"/>
                </a:lnTo>
                <a:cubicBezTo>
                  <a:pt x="5743070" y="11991569"/>
                  <a:pt x="5743489" y="11992370"/>
                  <a:pt x="5743870" y="11993170"/>
                </a:cubicBezTo>
                <a:cubicBezTo>
                  <a:pt x="5747338" y="12000108"/>
                  <a:pt x="5757742" y="12001290"/>
                  <a:pt x="5763726" y="11997402"/>
                </a:cubicBezTo>
                <a:cubicBezTo>
                  <a:pt x="5770852" y="11992828"/>
                  <a:pt x="5771461" y="11984556"/>
                  <a:pt x="5767994" y="11977580"/>
                </a:cubicBezTo>
                <a:close/>
                <a:moveTo>
                  <a:pt x="6318032" y="12204613"/>
                </a:moveTo>
                <a:cubicBezTo>
                  <a:pt x="6325730" y="12221308"/>
                  <a:pt x="6352482" y="12210826"/>
                  <a:pt x="6344708" y="12194015"/>
                </a:cubicBezTo>
                <a:cubicBezTo>
                  <a:pt x="6336972" y="12177282"/>
                  <a:pt x="6310257" y="12187764"/>
                  <a:pt x="6318032" y="12204613"/>
                </a:cubicBezTo>
                <a:close/>
                <a:moveTo>
                  <a:pt x="6219289" y="12046574"/>
                </a:moveTo>
                <a:cubicBezTo>
                  <a:pt x="6223024" y="12041124"/>
                  <a:pt x="6222871" y="12034338"/>
                  <a:pt x="6218565" y="12028887"/>
                </a:cubicBezTo>
                <a:cubicBezTo>
                  <a:pt x="6213001" y="12021759"/>
                  <a:pt x="6205417" y="12014022"/>
                  <a:pt x="6196042" y="12012802"/>
                </a:cubicBezTo>
                <a:cubicBezTo>
                  <a:pt x="6194899" y="12012344"/>
                  <a:pt x="6193756" y="12012001"/>
                  <a:pt x="6192536" y="12011772"/>
                </a:cubicBezTo>
                <a:cubicBezTo>
                  <a:pt x="6186629" y="12010629"/>
                  <a:pt x="6180684" y="12012916"/>
                  <a:pt x="6177368" y="12018139"/>
                </a:cubicBezTo>
                <a:cubicBezTo>
                  <a:pt x="6174053" y="12023322"/>
                  <a:pt x="6175196" y="12028201"/>
                  <a:pt x="6177025" y="12033538"/>
                </a:cubicBezTo>
                <a:cubicBezTo>
                  <a:pt x="6175616" y="12029307"/>
                  <a:pt x="6177064" y="12034034"/>
                  <a:pt x="6177292" y="12034872"/>
                </a:cubicBezTo>
                <a:cubicBezTo>
                  <a:pt x="6177559" y="12036016"/>
                  <a:pt x="6177711" y="12037159"/>
                  <a:pt x="6177940" y="12038264"/>
                </a:cubicBezTo>
                <a:cubicBezTo>
                  <a:pt x="6177940" y="12038455"/>
                  <a:pt x="6177978" y="12038569"/>
                  <a:pt x="6177978" y="12038722"/>
                </a:cubicBezTo>
                <a:cubicBezTo>
                  <a:pt x="6177978" y="12039103"/>
                  <a:pt x="6177978" y="12039485"/>
                  <a:pt x="6177978" y="12039827"/>
                </a:cubicBezTo>
                <a:cubicBezTo>
                  <a:pt x="6174434" y="12046117"/>
                  <a:pt x="6176797" y="12054693"/>
                  <a:pt x="6182742" y="12058544"/>
                </a:cubicBezTo>
                <a:cubicBezTo>
                  <a:pt x="6189525" y="12062927"/>
                  <a:pt x="6198062" y="12060602"/>
                  <a:pt x="6202597" y="12054236"/>
                </a:cubicBezTo>
                <a:cubicBezTo>
                  <a:pt x="6203055" y="12053588"/>
                  <a:pt x="6203321" y="12052825"/>
                  <a:pt x="6203702" y="12052140"/>
                </a:cubicBezTo>
                <a:cubicBezTo>
                  <a:pt x="6208047" y="12053359"/>
                  <a:pt x="6212963" y="12052636"/>
                  <a:pt x="6216431" y="12049929"/>
                </a:cubicBezTo>
                <a:cubicBezTo>
                  <a:pt x="6214830" y="12052825"/>
                  <a:pt x="6214563" y="12056523"/>
                  <a:pt x="6216507" y="12060716"/>
                </a:cubicBezTo>
                <a:cubicBezTo>
                  <a:pt x="6224167" y="12077297"/>
                  <a:pt x="6251568" y="12068606"/>
                  <a:pt x="6243794" y="12051834"/>
                </a:cubicBezTo>
                <a:cubicBezTo>
                  <a:pt x="6238916" y="12041238"/>
                  <a:pt x="6225996" y="12041009"/>
                  <a:pt x="6219289" y="12046574"/>
                </a:cubicBezTo>
                <a:close/>
                <a:moveTo>
                  <a:pt x="6423024" y="12165999"/>
                </a:moveTo>
                <a:cubicBezTo>
                  <a:pt x="6419785" y="12158946"/>
                  <a:pt x="6413077" y="12154067"/>
                  <a:pt x="6405036" y="12156583"/>
                </a:cubicBezTo>
                <a:cubicBezTo>
                  <a:pt x="6398367" y="12158680"/>
                  <a:pt x="6392383" y="12167523"/>
                  <a:pt x="6395661" y="12174613"/>
                </a:cubicBezTo>
                <a:lnTo>
                  <a:pt x="6398329" y="12180407"/>
                </a:lnTo>
                <a:cubicBezTo>
                  <a:pt x="6401568" y="12187459"/>
                  <a:pt x="6408275" y="12192338"/>
                  <a:pt x="6416355" y="12189784"/>
                </a:cubicBezTo>
                <a:cubicBezTo>
                  <a:pt x="6423024" y="12187688"/>
                  <a:pt x="6429007" y="12178844"/>
                  <a:pt x="6425729" y="12171792"/>
                </a:cubicBezTo>
                <a:lnTo>
                  <a:pt x="6423024" y="12165999"/>
                </a:lnTo>
                <a:close/>
                <a:moveTo>
                  <a:pt x="6392117" y="11997250"/>
                </a:moveTo>
                <a:cubicBezTo>
                  <a:pt x="6394327" y="11996220"/>
                  <a:pt x="6396080" y="11994504"/>
                  <a:pt x="6397566" y="11992637"/>
                </a:cubicBezTo>
                <a:cubicBezTo>
                  <a:pt x="6405265" y="11995229"/>
                  <a:pt x="6414830" y="11992522"/>
                  <a:pt x="6416736" y="11982231"/>
                </a:cubicBezTo>
                <a:cubicBezTo>
                  <a:pt x="6419441" y="11967670"/>
                  <a:pt x="6402559" y="11961189"/>
                  <a:pt x="6393298" y="11967822"/>
                </a:cubicBezTo>
                <a:cubicBezTo>
                  <a:pt x="6389258" y="11964201"/>
                  <a:pt x="6383427" y="11962600"/>
                  <a:pt x="6378245" y="11965040"/>
                </a:cubicBezTo>
                <a:cubicBezTo>
                  <a:pt x="6371423" y="11968280"/>
                  <a:pt x="6367231" y="11976552"/>
                  <a:pt x="6370623" y="11983870"/>
                </a:cubicBezTo>
                <a:lnTo>
                  <a:pt x="6373291" y="11989664"/>
                </a:lnTo>
                <a:cubicBezTo>
                  <a:pt x="6376453" y="11996411"/>
                  <a:pt x="6384952" y="12000680"/>
                  <a:pt x="6392117" y="11997250"/>
                </a:cubicBezTo>
                <a:close/>
                <a:moveTo>
                  <a:pt x="6265211" y="11964506"/>
                </a:moveTo>
                <a:lnTo>
                  <a:pt x="6271004" y="11961837"/>
                </a:lnTo>
                <a:cubicBezTo>
                  <a:pt x="6271385" y="11961647"/>
                  <a:pt x="6271652" y="11961303"/>
                  <a:pt x="6271995" y="11961075"/>
                </a:cubicBezTo>
                <a:cubicBezTo>
                  <a:pt x="6273253" y="11966488"/>
                  <a:pt x="6277178" y="11971291"/>
                  <a:pt x="6282971" y="11972282"/>
                </a:cubicBezTo>
                <a:cubicBezTo>
                  <a:pt x="6290630" y="11973615"/>
                  <a:pt x="6299053" y="11969157"/>
                  <a:pt x="6300577" y="11961037"/>
                </a:cubicBezTo>
                <a:lnTo>
                  <a:pt x="6301759" y="11954595"/>
                </a:lnTo>
                <a:cubicBezTo>
                  <a:pt x="6303169" y="11947009"/>
                  <a:pt x="6298557" y="11938395"/>
                  <a:pt x="6290516" y="11936984"/>
                </a:cubicBezTo>
                <a:cubicBezTo>
                  <a:pt x="6285524" y="11936146"/>
                  <a:pt x="6280379" y="11937899"/>
                  <a:pt x="6276835" y="11941407"/>
                </a:cubicBezTo>
                <a:cubicBezTo>
                  <a:pt x="6273024" y="11935383"/>
                  <a:pt x="6265249" y="11932830"/>
                  <a:pt x="6258733" y="11935879"/>
                </a:cubicBezTo>
                <a:lnTo>
                  <a:pt x="6252940" y="11938547"/>
                </a:lnTo>
                <a:cubicBezTo>
                  <a:pt x="6245890" y="11941787"/>
                  <a:pt x="6242803" y="11950707"/>
                  <a:pt x="6246080" y="11957682"/>
                </a:cubicBezTo>
                <a:cubicBezTo>
                  <a:pt x="6249472" y="11964735"/>
                  <a:pt x="6258161" y="11967784"/>
                  <a:pt x="6265211" y="11964506"/>
                </a:cubicBezTo>
                <a:close/>
                <a:moveTo>
                  <a:pt x="6519289" y="12168591"/>
                </a:moveTo>
                <a:lnTo>
                  <a:pt x="6510562" y="12170878"/>
                </a:lnTo>
                <a:cubicBezTo>
                  <a:pt x="6510295" y="12170953"/>
                  <a:pt x="6510067" y="12171106"/>
                  <a:pt x="6509837" y="12171221"/>
                </a:cubicBezTo>
                <a:cubicBezTo>
                  <a:pt x="6507703" y="12167256"/>
                  <a:pt x="6503969" y="12164054"/>
                  <a:pt x="6499395" y="12163330"/>
                </a:cubicBezTo>
                <a:cubicBezTo>
                  <a:pt x="6498710" y="12163216"/>
                  <a:pt x="6498100" y="12163406"/>
                  <a:pt x="6497452" y="12163406"/>
                </a:cubicBezTo>
                <a:lnTo>
                  <a:pt x="6497414" y="12163406"/>
                </a:lnTo>
                <a:cubicBezTo>
                  <a:pt x="6507094" y="12164245"/>
                  <a:pt x="6517193" y="12156850"/>
                  <a:pt x="6512125" y="12145872"/>
                </a:cubicBezTo>
                <a:cubicBezTo>
                  <a:pt x="6507703" y="12136342"/>
                  <a:pt x="6496766" y="12135122"/>
                  <a:pt x="6489754" y="12139011"/>
                </a:cubicBezTo>
                <a:cubicBezTo>
                  <a:pt x="6491469" y="12136076"/>
                  <a:pt x="6491850" y="12132340"/>
                  <a:pt x="6489830" y="12127995"/>
                </a:cubicBezTo>
                <a:cubicBezTo>
                  <a:pt x="6483999" y="12115340"/>
                  <a:pt x="6466774" y="12117397"/>
                  <a:pt x="6462276" y="12126470"/>
                </a:cubicBezTo>
                <a:cubicBezTo>
                  <a:pt x="6460409" y="12124183"/>
                  <a:pt x="6458084" y="12122315"/>
                  <a:pt x="6455074" y="12121743"/>
                </a:cubicBezTo>
                <a:lnTo>
                  <a:pt x="6442155" y="12119380"/>
                </a:lnTo>
                <a:cubicBezTo>
                  <a:pt x="6434304" y="12117931"/>
                  <a:pt x="6426263" y="12121896"/>
                  <a:pt x="6424205" y="12130015"/>
                </a:cubicBezTo>
                <a:cubicBezTo>
                  <a:pt x="6422300" y="12137334"/>
                  <a:pt x="6426949" y="12146520"/>
                  <a:pt x="6434838" y="12147968"/>
                </a:cubicBezTo>
                <a:lnTo>
                  <a:pt x="6447757" y="12150370"/>
                </a:lnTo>
                <a:cubicBezTo>
                  <a:pt x="6455302" y="12151780"/>
                  <a:pt x="6462963" y="12148007"/>
                  <a:pt x="6465364" y="12140459"/>
                </a:cubicBezTo>
                <a:cubicBezTo>
                  <a:pt x="6470585" y="12146215"/>
                  <a:pt x="6478969" y="12146825"/>
                  <a:pt x="6484838" y="12143623"/>
                </a:cubicBezTo>
                <a:cubicBezTo>
                  <a:pt x="6483123" y="12146558"/>
                  <a:pt x="6482780" y="12150294"/>
                  <a:pt x="6484762" y="12154563"/>
                </a:cubicBezTo>
                <a:cubicBezTo>
                  <a:pt x="6486286" y="12157841"/>
                  <a:pt x="6488572" y="12160128"/>
                  <a:pt x="6491202" y="12161576"/>
                </a:cubicBezTo>
                <a:cubicBezTo>
                  <a:pt x="6484838" y="12160739"/>
                  <a:pt x="6478359" y="12163940"/>
                  <a:pt x="6475806" y="12170230"/>
                </a:cubicBezTo>
                <a:cubicBezTo>
                  <a:pt x="6473290" y="12176443"/>
                  <a:pt x="6475844" y="12183915"/>
                  <a:pt x="6481484" y="12187535"/>
                </a:cubicBezTo>
                <a:cubicBezTo>
                  <a:pt x="6482818" y="12193215"/>
                  <a:pt x="6487581" y="12198018"/>
                  <a:pt x="6493488" y="12198971"/>
                </a:cubicBezTo>
                <a:cubicBezTo>
                  <a:pt x="6498138" y="12199733"/>
                  <a:pt x="6502444" y="12197980"/>
                  <a:pt x="6505645" y="12195006"/>
                </a:cubicBezTo>
                <a:cubicBezTo>
                  <a:pt x="6509114" y="12197980"/>
                  <a:pt x="6513382" y="12199848"/>
                  <a:pt x="6518032" y="12198628"/>
                </a:cubicBezTo>
                <a:lnTo>
                  <a:pt x="6526758" y="12196341"/>
                </a:lnTo>
                <a:cubicBezTo>
                  <a:pt x="6534266" y="12194358"/>
                  <a:pt x="6538915" y="12186202"/>
                  <a:pt x="6536896" y="12178768"/>
                </a:cubicBezTo>
                <a:cubicBezTo>
                  <a:pt x="6534838" y="12171183"/>
                  <a:pt x="6526797" y="12166609"/>
                  <a:pt x="6519289" y="12168591"/>
                </a:cubicBezTo>
                <a:close/>
                <a:moveTo>
                  <a:pt x="6346004" y="11953985"/>
                </a:moveTo>
                <a:lnTo>
                  <a:pt x="6339564" y="11952765"/>
                </a:lnTo>
                <a:cubicBezTo>
                  <a:pt x="6331941" y="11951355"/>
                  <a:pt x="6323710" y="11958064"/>
                  <a:pt x="6323138" y="11965649"/>
                </a:cubicBezTo>
                <a:cubicBezTo>
                  <a:pt x="6322490" y="11974074"/>
                  <a:pt x="6327902" y="11980592"/>
                  <a:pt x="6336019" y="11982078"/>
                </a:cubicBezTo>
                <a:lnTo>
                  <a:pt x="6339906" y="11982803"/>
                </a:lnTo>
                <a:lnTo>
                  <a:pt x="6336019" y="11984594"/>
                </a:lnTo>
                <a:cubicBezTo>
                  <a:pt x="6329198" y="11987757"/>
                  <a:pt x="6327025" y="11998241"/>
                  <a:pt x="6330989" y="12004263"/>
                </a:cubicBezTo>
                <a:cubicBezTo>
                  <a:pt x="6334305" y="12009333"/>
                  <a:pt x="6339297" y="12010553"/>
                  <a:pt x="6344480" y="12010095"/>
                </a:cubicBezTo>
                <a:cubicBezTo>
                  <a:pt x="6346538" y="12009942"/>
                  <a:pt x="6348557" y="12010248"/>
                  <a:pt x="6350653" y="12009294"/>
                </a:cubicBezTo>
                <a:lnTo>
                  <a:pt x="6356446" y="12006627"/>
                </a:lnTo>
                <a:cubicBezTo>
                  <a:pt x="6363268" y="12003463"/>
                  <a:pt x="6365440" y="11993018"/>
                  <a:pt x="6361477" y="11986957"/>
                </a:cubicBezTo>
                <a:cubicBezTo>
                  <a:pt x="6359152" y="11983451"/>
                  <a:pt x="6356103" y="11981354"/>
                  <a:pt x="6352673" y="11980553"/>
                </a:cubicBezTo>
                <a:cubicBezTo>
                  <a:pt x="6356065" y="11978114"/>
                  <a:pt x="6358580" y="11974417"/>
                  <a:pt x="6358885" y="11970376"/>
                </a:cubicBezTo>
                <a:cubicBezTo>
                  <a:pt x="6359152" y="11966716"/>
                  <a:pt x="6358123" y="11963515"/>
                  <a:pt x="6356370" y="11960846"/>
                </a:cubicBezTo>
                <a:cubicBezTo>
                  <a:pt x="6354121" y="11957377"/>
                  <a:pt x="6350577" y="11954824"/>
                  <a:pt x="6346004" y="11953985"/>
                </a:cubicBezTo>
                <a:close/>
                <a:moveTo>
                  <a:pt x="6133885" y="12057171"/>
                </a:moveTo>
                <a:lnTo>
                  <a:pt x="6131217" y="12051377"/>
                </a:lnTo>
                <a:cubicBezTo>
                  <a:pt x="6127978" y="12044325"/>
                  <a:pt x="6117879" y="12042495"/>
                  <a:pt x="6111629" y="12046078"/>
                </a:cubicBezTo>
                <a:cubicBezTo>
                  <a:pt x="6104388" y="12050233"/>
                  <a:pt x="6103093" y="12058658"/>
                  <a:pt x="6106370" y="12065710"/>
                </a:cubicBezTo>
                <a:lnTo>
                  <a:pt x="6109038" y="12071504"/>
                </a:lnTo>
                <a:cubicBezTo>
                  <a:pt x="6112277" y="12078556"/>
                  <a:pt x="6122376" y="12080385"/>
                  <a:pt x="6128626" y="12076764"/>
                </a:cubicBezTo>
                <a:cubicBezTo>
                  <a:pt x="6135867" y="12072609"/>
                  <a:pt x="6137163" y="12064223"/>
                  <a:pt x="6133885" y="12057171"/>
                </a:cubicBezTo>
                <a:close/>
                <a:moveTo>
                  <a:pt x="6451453" y="11899857"/>
                </a:moveTo>
                <a:cubicBezTo>
                  <a:pt x="6459190" y="11916592"/>
                  <a:pt x="6483389" y="11901077"/>
                  <a:pt x="6475730" y="11884534"/>
                </a:cubicBezTo>
                <a:cubicBezTo>
                  <a:pt x="6467993" y="11867801"/>
                  <a:pt x="6443832" y="11883314"/>
                  <a:pt x="6451453" y="11899857"/>
                </a:cubicBezTo>
                <a:close/>
                <a:moveTo>
                  <a:pt x="6121766" y="11840469"/>
                </a:moveTo>
                <a:lnTo>
                  <a:pt x="6124434" y="11846264"/>
                </a:lnTo>
                <a:cubicBezTo>
                  <a:pt x="6127673" y="11853315"/>
                  <a:pt x="6137582" y="11855373"/>
                  <a:pt x="6143984" y="11851829"/>
                </a:cubicBezTo>
                <a:cubicBezTo>
                  <a:pt x="6151187" y="11847826"/>
                  <a:pt x="6152788" y="11839326"/>
                  <a:pt x="6149510" y="11832274"/>
                </a:cubicBezTo>
                <a:lnTo>
                  <a:pt x="6146843" y="11826480"/>
                </a:lnTo>
                <a:cubicBezTo>
                  <a:pt x="6143603" y="11819428"/>
                  <a:pt x="6133695" y="11817407"/>
                  <a:pt x="6127292" y="11820953"/>
                </a:cubicBezTo>
                <a:cubicBezTo>
                  <a:pt x="6120090" y="11824955"/>
                  <a:pt x="6118527" y="11833418"/>
                  <a:pt x="6121766" y="11840469"/>
                </a:cubicBezTo>
                <a:close/>
                <a:moveTo>
                  <a:pt x="5930684" y="12187611"/>
                </a:moveTo>
                <a:cubicBezTo>
                  <a:pt x="5938421" y="12204384"/>
                  <a:pt x="5964487" y="12192376"/>
                  <a:pt x="5956751" y="12175566"/>
                </a:cubicBezTo>
                <a:cubicBezTo>
                  <a:pt x="5948977" y="12158756"/>
                  <a:pt x="5922948" y="12170839"/>
                  <a:pt x="5930684" y="12187611"/>
                </a:cubicBezTo>
                <a:close/>
                <a:moveTo>
                  <a:pt x="6241507" y="11894635"/>
                </a:moveTo>
                <a:cubicBezTo>
                  <a:pt x="6233771" y="11877863"/>
                  <a:pt x="6209304" y="11892920"/>
                  <a:pt x="6216964" y="11909539"/>
                </a:cubicBezTo>
                <a:cubicBezTo>
                  <a:pt x="6224701" y="11926274"/>
                  <a:pt x="6249167" y="11911216"/>
                  <a:pt x="6241507" y="11894635"/>
                </a:cubicBezTo>
                <a:close/>
                <a:moveTo>
                  <a:pt x="6014106" y="11977657"/>
                </a:moveTo>
                <a:cubicBezTo>
                  <a:pt x="6010257" y="11970491"/>
                  <a:pt x="6001721" y="11968546"/>
                  <a:pt x="5994671" y="11971787"/>
                </a:cubicBezTo>
                <a:lnTo>
                  <a:pt x="5983085" y="11977123"/>
                </a:lnTo>
                <a:cubicBezTo>
                  <a:pt x="5980417" y="11978343"/>
                  <a:pt x="5978702" y="11980630"/>
                  <a:pt x="5977445" y="11983145"/>
                </a:cubicBezTo>
                <a:cubicBezTo>
                  <a:pt x="5972300" y="11983336"/>
                  <a:pt x="5967498" y="11985738"/>
                  <a:pt x="5965021" y="11990921"/>
                </a:cubicBezTo>
                <a:cubicBezTo>
                  <a:pt x="5961934" y="11997439"/>
                  <a:pt x="5964526" y="12007350"/>
                  <a:pt x="5971843" y="12010057"/>
                </a:cubicBezTo>
                <a:lnTo>
                  <a:pt x="5980303" y="12013183"/>
                </a:lnTo>
                <a:cubicBezTo>
                  <a:pt x="5980608" y="12013297"/>
                  <a:pt x="5980951" y="12013259"/>
                  <a:pt x="5981256" y="12013374"/>
                </a:cubicBezTo>
                <a:cubicBezTo>
                  <a:pt x="5980456" y="12018023"/>
                  <a:pt x="5981637" y="12023131"/>
                  <a:pt x="5984876" y="12026371"/>
                </a:cubicBezTo>
                <a:cubicBezTo>
                  <a:pt x="5989640" y="12031174"/>
                  <a:pt x="5996233" y="12031365"/>
                  <a:pt x="6001759" y="12028506"/>
                </a:cubicBezTo>
                <a:cubicBezTo>
                  <a:pt x="6006104" y="12031327"/>
                  <a:pt x="6011477" y="12032013"/>
                  <a:pt x="6016507" y="12029116"/>
                </a:cubicBezTo>
                <a:cubicBezTo>
                  <a:pt x="6022757" y="12025532"/>
                  <a:pt x="6026263" y="12015850"/>
                  <a:pt x="6021767" y="12009523"/>
                </a:cubicBezTo>
                <a:cubicBezTo>
                  <a:pt x="6017688" y="12003768"/>
                  <a:pt x="6012201" y="11999346"/>
                  <a:pt x="6004998" y="11998584"/>
                </a:cubicBezTo>
                <a:lnTo>
                  <a:pt x="6008238" y="11997097"/>
                </a:lnTo>
                <a:cubicBezTo>
                  <a:pt x="6015250" y="11993819"/>
                  <a:pt x="6017574" y="11984213"/>
                  <a:pt x="6014106" y="11977657"/>
                </a:cubicBezTo>
                <a:close/>
                <a:moveTo>
                  <a:pt x="6191965" y="11924329"/>
                </a:moveTo>
                <a:cubicBezTo>
                  <a:pt x="6184228" y="11907595"/>
                  <a:pt x="6159990" y="11923033"/>
                  <a:pt x="6167651" y="11939577"/>
                </a:cubicBezTo>
                <a:cubicBezTo>
                  <a:pt x="6175349" y="11956349"/>
                  <a:pt x="6199587" y="11940873"/>
                  <a:pt x="6191965" y="11924329"/>
                </a:cubicBezTo>
                <a:close/>
                <a:moveTo>
                  <a:pt x="6592841" y="12011010"/>
                </a:moveTo>
                <a:lnTo>
                  <a:pt x="6584380" y="12007884"/>
                </a:lnTo>
                <a:cubicBezTo>
                  <a:pt x="6583161" y="12007427"/>
                  <a:pt x="6581941" y="12007427"/>
                  <a:pt x="6580684" y="12007350"/>
                </a:cubicBezTo>
                <a:lnTo>
                  <a:pt x="6576720" y="12001556"/>
                </a:lnTo>
                <a:cubicBezTo>
                  <a:pt x="6572223" y="11995000"/>
                  <a:pt x="6564296" y="11991455"/>
                  <a:pt x="6556751" y="11995495"/>
                </a:cubicBezTo>
                <a:cubicBezTo>
                  <a:pt x="6554312" y="11996791"/>
                  <a:pt x="6552406" y="11999194"/>
                  <a:pt x="6550996" y="12001824"/>
                </a:cubicBezTo>
                <a:cubicBezTo>
                  <a:pt x="6548214" y="11999194"/>
                  <a:pt x="6544480" y="11997554"/>
                  <a:pt x="6540364" y="11997745"/>
                </a:cubicBezTo>
                <a:cubicBezTo>
                  <a:pt x="6540288" y="11997745"/>
                  <a:pt x="6540211" y="11997782"/>
                  <a:pt x="6540135" y="11997782"/>
                </a:cubicBezTo>
                <a:cubicBezTo>
                  <a:pt x="6540364" y="11995381"/>
                  <a:pt x="6540173" y="11992980"/>
                  <a:pt x="6539030" y="11990807"/>
                </a:cubicBezTo>
                <a:cubicBezTo>
                  <a:pt x="6535333" y="11983717"/>
                  <a:pt x="6527368" y="11980668"/>
                  <a:pt x="6519975" y="11983831"/>
                </a:cubicBezTo>
                <a:cubicBezTo>
                  <a:pt x="6519746" y="11983908"/>
                  <a:pt x="6519632" y="11983984"/>
                  <a:pt x="6519479" y="11984060"/>
                </a:cubicBezTo>
                <a:cubicBezTo>
                  <a:pt x="6519403" y="11984060"/>
                  <a:pt x="6519365" y="11984060"/>
                  <a:pt x="6519289" y="11984060"/>
                </a:cubicBezTo>
                <a:cubicBezTo>
                  <a:pt x="6519213" y="11984022"/>
                  <a:pt x="6519213" y="11984060"/>
                  <a:pt x="6519136" y="11984022"/>
                </a:cubicBezTo>
                <a:cubicBezTo>
                  <a:pt x="6518260" y="11983717"/>
                  <a:pt x="6517383" y="11983336"/>
                  <a:pt x="6516545" y="11982879"/>
                </a:cubicBezTo>
                <a:cubicBezTo>
                  <a:pt x="6509571" y="11979487"/>
                  <a:pt x="6500615" y="11984975"/>
                  <a:pt x="6498252" y="11991685"/>
                </a:cubicBezTo>
                <a:cubicBezTo>
                  <a:pt x="6495432" y="11999689"/>
                  <a:pt x="6500044" y="12006588"/>
                  <a:pt x="6507018" y="12009981"/>
                </a:cubicBezTo>
                <a:cubicBezTo>
                  <a:pt x="6513268" y="12013031"/>
                  <a:pt x="6520051" y="12012763"/>
                  <a:pt x="6526568" y="12011124"/>
                </a:cubicBezTo>
                <a:cubicBezTo>
                  <a:pt x="6526492" y="12011810"/>
                  <a:pt x="6526187" y="12012458"/>
                  <a:pt x="6526263" y="12013145"/>
                </a:cubicBezTo>
                <a:cubicBezTo>
                  <a:pt x="6527063" y="12025114"/>
                  <a:pt x="6533084" y="12036244"/>
                  <a:pt x="6544670" y="12040856"/>
                </a:cubicBezTo>
                <a:cubicBezTo>
                  <a:pt x="6551835" y="12043677"/>
                  <a:pt x="6560943" y="12042420"/>
                  <a:pt x="6564602" y="12034643"/>
                </a:cubicBezTo>
                <a:cubicBezTo>
                  <a:pt x="6565211" y="12033309"/>
                  <a:pt x="6565516" y="12031784"/>
                  <a:pt x="6565745" y="12030222"/>
                </a:cubicBezTo>
                <a:cubicBezTo>
                  <a:pt x="6566774" y="12030488"/>
                  <a:pt x="6567803" y="12030451"/>
                  <a:pt x="6568870" y="12030526"/>
                </a:cubicBezTo>
                <a:cubicBezTo>
                  <a:pt x="6570432" y="12032356"/>
                  <a:pt x="6572261" y="12033957"/>
                  <a:pt x="6574624" y="12034834"/>
                </a:cubicBezTo>
                <a:lnTo>
                  <a:pt x="6583085" y="12037960"/>
                </a:lnTo>
                <a:cubicBezTo>
                  <a:pt x="6590364" y="12040628"/>
                  <a:pt x="6598824" y="12036625"/>
                  <a:pt x="6601491" y="12029344"/>
                </a:cubicBezTo>
                <a:cubicBezTo>
                  <a:pt x="6604121" y="12022065"/>
                  <a:pt x="6600158" y="12013716"/>
                  <a:pt x="6592841" y="12011010"/>
                </a:cubicBezTo>
                <a:close/>
                <a:moveTo>
                  <a:pt x="6460829" y="11768159"/>
                </a:moveTo>
                <a:cubicBezTo>
                  <a:pt x="6463610" y="11772695"/>
                  <a:pt x="6468336" y="11775325"/>
                  <a:pt x="6473252" y="11775402"/>
                </a:cubicBezTo>
                <a:cubicBezTo>
                  <a:pt x="6476454" y="11778107"/>
                  <a:pt x="6480607" y="11779404"/>
                  <a:pt x="6485371" y="11778223"/>
                </a:cubicBezTo>
                <a:cubicBezTo>
                  <a:pt x="6492155" y="11776507"/>
                  <a:pt x="6498595" y="11768007"/>
                  <a:pt x="6495737" y="11760764"/>
                </a:cubicBezTo>
                <a:cubicBezTo>
                  <a:pt x="6493755" y="11755770"/>
                  <a:pt x="6490630" y="11751539"/>
                  <a:pt x="6486171" y="11748795"/>
                </a:cubicBezTo>
                <a:cubicBezTo>
                  <a:pt x="6486477" y="11747880"/>
                  <a:pt x="6486934" y="11747079"/>
                  <a:pt x="6487124" y="11746127"/>
                </a:cubicBezTo>
                <a:lnTo>
                  <a:pt x="6488306" y="11739684"/>
                </a:lnTo>
                <a:cubicBezTo>
                  <a:pt x="6489754" y="11731832"/>
                  <a:pt x="6482398" y="11724323"/>
                  <a:pt x="6474967" y="11723637"/>
                </a:cubicBezTo>
                <a:cubicBezTo>
                  <a:pt x="6466431" y="11722837"/>
                  <a:pt x="6460371" y="11729127"/>
                  <a:pt x="6458923" y="11736979"/>
                </a:cubicBezTo>
                <a:lnTo>
                  <a:pt x="6457742" y="11743421"/>
                </a:lnTo>
                <a:cubicBezTo>
                  <a:pt x="6457017" y="11747384"/>
                  <a:pt x="6458542" y="11751273"/>
                  <a:pt x="6461209" y="11754246"/>
                </a:cubicBezTo>
                <a:cubicBezTo>
                  <a:pt x="6458771" y="11758477"/>
                  <a:pt x="6458161" y="11763890"/>
                  <a:pt x="6460829" y="11768159"/>
                </a:cubicBezTo>
                <a:close/>
                <a:moveTo>
                  <a:pt x="6175577" y="11889031"/>
                </a:moveTo>
                <a:cubicBezTo>
                  <a:pt x="6174015" y="11897494"/>
                  <a:pt x="6178741" y="11903478"/>
                  <a:pt x="6186324" y="11906261"/>
                </a:cubicBezTo>
                <a:lnTo>
                  <a:pt x="6194784" y="11909386"/>
                </a:lnTo>
                <a:cubicBezTo>
                  <a:pt x="6201835" y="11911979"/>
                  <a:pt x="6210714" y="11905576"/>
                  <a:pt x="6212010" y="11898638"/>
                </a:cubicBezTo>
                <a:cubicBezTo>
                  <a:pt x="6213572" y="11890175"/>
                  <a:pt x="6208847" y="11884191"/>
                  <a:pt x="6201263" y="11881408"/>
                </a:cubicBezTo>
                <a:cubicBezTo>
                  <a:pt x="6198443" y="11880379"/>
                  <a:pt x="6195623" y="11879350"/>
                  <a:pt x="6192803" y="11878283"/>
                </a:cubicBezTo>
                <a:cubicBezTo>
                  <a:pt x="6185752" y="11875690"/>
                  <a:pt x="6176873" y="11882095"/>
                  <a:pt x="6175577" y="11889031"/>
                </a:cubicBezTo>
                <a:close/>
                <a:moveTo>
                  <a:pt x="6427330" y="11836428"/>
                </a:moveTo>
                <a:cubicBezTo>
                  <a:pt x="6429807" y="11837305"/>
                  <a:pt x="6432285" y="11838221"/>
                  <a:pt x="6434723" y="11839135"/>
                </a:cubicBezTo>
                <a:cubicBezTo>
                  <a:pt x="6438268" y="11851600"/>
                  <a:pt x="6460981" y="11851028"/>
                  <a:pt x="6463954" y="11834904"/>
                </a:cubicBezTo>
                <a:cubicBezTo>
                  <a:pt x="6465592" y="11826061"/>
                  <a:pt x="6459761" y="11821106"/>
                  <a:pt x="6452864" y="11820153"/>
                </a:cubicBezTo>
                <a:cubicBezTo>
                  <a:pt x="6451187" y="11816493"/>
                  <a:pt x="6448138" y="11813520"/>
                  <a:pt x="6444099" y="11812033"/>
                </a:cubicBezTo>
                <a:lnTo>
                  <a:pt x="6435638" y="11808907"/>
                </a:lnTo>
                <a:cubicBezTo>
                  <a:pt x="6428359" y="11806239"/>
                  <a:pt x="6419898" y="11811347"/>
                  <a:pt x="6417727" y="11818475"/>
                </a:cubicBezTo>
                <a:cubicBezTo>
                  <a:pt x="6415402" y="11826289"/>
                  <a:pt x="6420013" y="11833722"/>
                  <a:pt x="6427330" y="11836428"/>
                </a:cubicBezTo>
                <a:close/>
                <a:moveTo>
                  <a:pt x="6361514" y="11903173"/>
                </a:moveTo>
                <a:cubicBezTo>
                  <a:pt x="6361820" y="11903974"/>
                  <a:pt x="6362468" y="11904584"/>
                  <a:pt x="6362925" y="11905308"/>
                </a:cubicBezTo>
                <a:cubicBezTo>
                  <a:pt x="6361362" y="11904050"/>
                  <a:pt x="6359571" y="11903098"/>
                  <a:pt x="6357513" y="11902716"/>
                </a:cubicBezTo>
                <a:lnTo>
                  <a:pt x="6351072" y="11901534"/>
                </a:lnTo>
                <a:cubicBezTo>
                  <a:pt x="6345966" y="11900582"/>
                  <a:pt x="6341049" y="11902297"/>
                  <a:pt x="6337467" y="11905576"/>
                </a:cubicBezTo>
                <a:cubicBezTo>
                  <a:pt x="6333580" y="11900124"/>
                  <a:pt x="6325767" y="11897456"/>
                  <a:pt x="6319708" y="11900696"/>
                </a:cubicBezTo>
                <a:cubicBezTo>
                  <a:pt x="6313763" y="11903898"/>
                  <a:pt x="6310905" y="11910264"/>
                  <a:pt x="6312201" y="11916629"/>
                </a:cubicBezTo>
                <a:lnTo>
                  <a:pt x="6311019" y="11922919"/>
                </a:lnTo>
                <a:cubicBezTo>
                  <a:pt x="6309571" y="11930771"/>
                  <a:pt x="6316659" y="11938357"/>
                  <a:pt x="6324129" y="11939157"/>
                </a:cubicBezTo>
                <a:cubicBezTo>
                  <a:pt x="6331675" y="11939957"/>
                  <a:pt x="6337315" y="11935040"/>
                  <a:pt x="6339525" y="11928408"/>
                </a:cubicBezTo>
                <a:cubicBezTo>
                  <a:pt x="6339564" y="11928370"/>
                  <a:pt x="6339564" y="11928332"/>
                  <a:pt x="6339602" y="11928293"/>
                </a:cubicBezTo>
                <a:cubicBezTo>
                  <a:pt x="6340821" y="11929093"/>
                  <a:pt x="6342079" y="11929857"/>
                  <a:pt x="6343603" y="11930123"/>
                </a:cubicBezTo>
                <a:lnTo>
                  <a:pt x="6350044" y="11931343"/>
                </a:lnTo>
                <a:cubicBezTo>
                  <a:pt x="6355150" y="11932296"/>
                  <a:pt x="6360143" y="11930771"/>
                  <a:pt x="6363725" y="11927493"/>
                </a:cubicBezTo>
                <a:cubicBezTo>
                  <a:pt x="6365669" y="11925740"/>
                  <a:pt x="6367307" y="11923605"/>
                  <a:pt x="6368069" y="11920784"/>
                </a:cubicBezTo>
                <a:cubicBezTo>
                  <a:pt x="6368870" y="11917658"/>
                  <a:pt x="6368184" y="11914419"/>
                  <a:pt x="6366850" y="11911369"/>
                </a:cubicBezTo>
                <a:cubicBezTo>
                  <a:pt x="6366469" y="11910493"/>
                  <a:pt x="6366278" y="11909539"/>
                  <a:pt x="6365745" y="11908738"/>
                </a:cubicBezTo>
                <a:cubicBezTo>
                  <a:pt x="6366164" y="11909082"/>
                  <a:pt x="6366736" y="11909158"/>
                  <a:pt x="6367193" y="11909463"/>
                </a:cubicBezTo>
                <a:cubicBezTo>
                  <a:pt x="6371004" y="11912093"/>
                  <a:pt x="6375768" y="11913466"/>
                  <a:pt x="6380074" y="11911484"/>
                </a:cubicBezTo>
                <a:lnTo>
                  <a:pt x="6385867" y="11908815"/>
                </a:lnTo>
                <a:cubicBezTo>
                  <a:pt x="6388344" y="11907672"/>
                  <a:pt x="6390249" y="11905842"/>
                  <a:pt x="6391812" y="11903821"/>
                </a:cubicBezTo>
                <a:cubicBezTo>
                  <a:pt x="6392612" y="11904278"/>
                  <a:pt x="6393413" y="11904774"/>
                  <a:pt x="6394251" y="11905080"/>
                </a:cubicBezTo>
                <a:cubicBezTo>
                  <a:pt x="6402178" y="11910340"/>
                  <a:pt x="6415097" y="11908472"/>
                  <a:pt x="6417345" y="11896312"/>
                </a:cubicBezTo>
                <a:cubicBezTo>
                  <a:pt x="6418260" y="11891395"/>
                  <a:pt x="6416850" y="11887469"/>
                  <a:pt x="6414335" y="11884571"/>
                </a:cubicBezTo>
                <a:cubicBezTo>
                  <a:pt x="6414602" y="11877330"/>
                  <a:pt x="6407894" y="11870697"/>
                  <a:pt x="6400997" y="11870125"/>
                </a:cubicBezTo>
                <a:cubicBezTo>
                  <a:pt x="6392993" y="11869440"/>
                  <a:pt x="6387467" y="11874966"/>
                  <a:pt x="6385524" y="11882095"/>
                </a:cubicBezTo>
                <a:cubicBezTo>
                  <a:pt x="6382323" y="11880798"/>
                  <a:pt x="6378741" y="11880493"/>
                  <a:pt x="6375501" y="11882018"/>
                </a:cubicBezTo>
                <a:lnTo>
                  <a:pt x="6372109" y="11883580"/>
                </a:lnTo>
                <a:lnTo>
                  <a:pt x="6369708" y="11884687"/>
                </a:lnTo>
                <a:cubicBezTo>
                  <a:pt x="6362734" y="11887888"/>
                  <a:pt x="6358619" y="11895588"/>
                  <a:pt x="6361514" y="11903173"/>
                </a:cubicBezTo>
                <a:close/>
                <a:moveTo>
                  <a:pt x="6382551" y="11770180"/>
                </a:moveTo>
                <a:cubicBezTo>
                  <a:pt x="6380112" y="11769264"/>
                  <a:pt x="6377559" y="11769493"/>
                  <a:pt x="6375120" y="11770180"/>
                </a:cubicBezTo>
                <a:cubicBezTo>
                  <a:pt x="6374929" y="11767778"/>
                  <a:pt x="6374358" y="11765338"/>
                  <a:pt x="6372948" y="11763204"/>
                </a:cubicBezTo>
                <a:cubicBezTo>
                  <a:pt x="6371804" y="11761526"/>
                  <a:pt x="6370318" y="11760155"/>
                  <a:pt x="6368641" y="11759125"/>
                </a:cubicBezTo>
                <a:cubicBezTo>
                  <a:pt x="6371309" y="11754703"/>
                  <a:pt x="6372109" y="11748986"/>
                  <a:pt x="6369060" y="11744678"/>
                </a:cubicBezTo>
                <a:cubicBezTo>
                  <a:pt x="6364678" y="11738503"/>
                  <a:pt x="6358847" y="11733433"/>
                  <a:pt x="6350844" y="11733281"/>
                </a:cubicBezTo>
                <a:cubicBezTo>
                  <a:pt x="6343527" y="11733128"/>
                  <a:pt x="6337620" y="11736597"/>
                  <a:pt x="6332247" y="11741209"/>
                </a:cubicBezTo>
                <a:cubicBezTo>
                  <a:pt x="6326377" y="11746241"/>
                  <a:pt x="6327025" y="11756304"/>
                  <a:pt x="6332208" y="11761526"/>
                </a:cubicBezTo>
                <a:cubicBezTo>
                  <a:pt x="6335790" y="11765147"/>
                  <a:pt x="6340325" y="11765491"/>
                  <a:pt x="6344746" y="11764576"/>
                </a:cubicBezTo>
                <a:cubicBezTo>
                  <a:pt x="6338268" y="11769112"/>
                  <a:pt x="6336362" y="11778375"/>
                  <a:pt x="6340821" y="11784970"/>
                </a:cubicBezTo>
                <a:cubicBezTo>
                  <a:pt x="6344594" y="11790573"/>
                  <a:pt x="6351987" y="11792554"/>
                  <a:pt x="6358161" y="11790267"/>
                </a:cubicBezTo>
                <a:cubicBezTo>
                  <a:pt x="6357742" y="11791335"/>
                  <a:pt x="6356979" y="11792249"/>
                  <a:pt x="6356751" y="11793431"/>
                </a:cubicBezTo>
                <a:cubicBezTo>
                  <a:pt x="6355264" y="11794651"/>
                  <a:pt x="6354007" y="11796061"/>
                  <a:pt x="6353397" y="11797662"/>
                </a:cubicBezTo>
                <a:cubicBezTo>
                  <a:pt x="6352902" y="11799035"/>
                  <a:pt x="6352635" y="11800331"/>
                  <a:pt x="6352216" y="11801626"/>
                </a:cubicBezTo>
                <a:cubicBezTo>
                  <a:pt x="6344174" y="11799264"/>
                  <a:pt x="6333237" y="11803075"/>
                  <a:pt x="6331256" y="11813901"/>
                </a:cubicBezTo>
                <a:cubicBezTo>
                  <a:pt x="6328588" y="11828233"/>
                  <a:pt x="6345318" y="11832274"/>
                  <a:pt x="6354807" y="11825070"/>
                </a:cubicBezTo>
                <a:cubicBezTo>
                  <a:pt x="6355608" y="11831015"/>
                  <a:pt x="6359113" y="11836200"/>
                  <a:pt x="6365630" y="11837572"/>
                </a:cubicBezTo>
                <a:cubicBezTo>
                  <a:pt x="6369556" y="11838410"/>
                  <a:pt x="6374167" y="11837230"/>
                  <a:pt x="6377635" y="11834713"/>
                </a:cubicBezTo>
                <a:cubicBezTo>
                  <a:pt x="6378283" y="11834904"/>
                  <a:pt x="6379007" y="11834904"/>
                  <a:pt x="6379693" y="11835018"/>
                </a:cubicBezTo>
                <a:cubicBezTo>
                  <a:pt x="6380798" y="11835209"/>
                  <a:pt x="6381865" y="11835437"/>
                  <a:pt x="6383123" y="11835514"/>
                </a:cubicBezTo>
                <a:cubicBezTo>
                  <a:pt x="6383809" y="11835591"/>
                  <a:pt x="6384457" y="11835705"/>
                  <a:pt x="6385105" y="11835895"/>
                </a:cubicBezTo>
                <a:cubicBezTo>
                  <a:pt x="6387620" y="11836771"/>
                  <a:pt x="6390249" y="11837344"/>
                  <a:pt x="6392803" y="11838258"/>
                </a:cubicBezTo>
                <a:cubicBezTo>
                  <a:pt x="6402140" y="11841499"/>
                  <a:pt x="6409114" y="11833150"/>
                  <a:pt x="6409685" y="11824688"/>
                </a:cubicBezTo>
                <a:cubicBezTo>
                  <a:pt x="6410295" y="11820990"/>
                  <a:pt x="6409342" y="11817141"/>
                  <a:pt x="6406332" y="11813939"/>
                </a:cubicBezTo>
                <a:cubicBezTo>
                  <a:pt x="6406141" y="11813634"/>
                  <a:pt x="6405950" y="11813291"/>
                  <a:pt x="6405722" y="11812986"/>
                </a:cubicBezTo>
                <a:cubicBezTo>
                  <a:pt x="6417688" y="11813177"/>
                  <a:pt x="6427863" y="11797586"/>
                  <a:pt x="6416126" y="11788400"/>
                </a:cubicBezTo>
                <a:cubicBezTo>
                  <a:pt x="6408351" y="11782301"/>
                  <a:pt x="6400501" y="11774029"/>
                  <a:pt x="6390440" y="11772047"/>
                </a:cubicBezTo>
                <a:cubicBezTo>
                  <a:pt x="6389411" y="11771856"/>
                  <a:pt x="6388420" y="11771780"/>
                  <a:pt x="6387391" y="11771742"/>
                </a:cubicBezTo>
                <a:cubicBezTo>
                  <a:pt x="6387086" y="11771742"/>
                  <a:pt x="6386819" y="11771666"/>
                  <a:pt x="6386515" y="11771666"/>
                </a:cubicBezTo>
                <a:lnTo>
                  <a:pt x="6382551" y="11770180"/>
                </a:lnTo>
                <a:close/>
                <a:moveTo>
                  <a:pt x="6224662" y="11842947"/>
                </a:moveTo>
                <a:cubicBezTo>
                  <a:pt x="6217040" y="11826403"/>
                  <a:pt x="6189525" y="11834789"/>
                  <a:pt x="6197262" y="11851561"/>
                </a:cubicBezTo>
                <a:cubicBezTo>
                  <a:pt x="6204883" y="11868105"/>
                  <a:pt x="6232399" y="11859719"/>
                  <a:pt x="6224662" y="11842947"/>
                </a:cubicBezTo>
                <a:close/>
                <a:moveTo>
                  <a:pt x="5988497" y="12104857"/>
                </a:moveTo>
                <a:cubicBezTo>
                  <a:pt x="5987582" y="12102837"/>
                  <a:pt x="5986324" y="12101236"/>
                  <a:pt x="5984914" y="12099977"/>
                </a:cubicBezTo>
                <a:cubicBezTo>
                  <a:pt x="5987049" y="12099863"/>
                  <a:pt x="5989106" y="12099368"/>
                  <a:pt x="5990859" y="12098301"/>
                </a:cubicBezTo>
                <a:cubicBezTo>
                  <a:pt x="5997910" y="12093879"/>
                  <a:pt x="5999663" y="12086026"/>
                  <a:pt x="5996309" y="12078708"/>
                </a:cubicBezTo>
                <a:lnTo>
                  <a:pt x="5993641" y="12072914"/>
                </a:lnTo>
                <a:cubicBezTo>
                  <a:pt x="5990478" y="12066091"/>
                  <a:pt x="5980265" y="12063575"/>
                  <a:pt x="5974091" y="12067463"/>
                </a:cubicBezTo>
                <a:cubicBezTo>
                  <a:pt x="5967041" y="12071884"/>
                  <a:pt x="5965288" y="12079737"/>
                  <a:pt x="5968642" y="12087056"/>
                </a:cubicBezTo>
                <a:lnTo>
                  <a:pt x="5971309" y="12092850"/>
                </a:lnTo>
                <a:cubicBezTo>
                  <a:pt x="5971957" y="12094260"/>
                  <a:pt x="5973024" y="12095328"/>
                  <a:pt x="5974167" y="12096356"/>
                </a:cubicBezTo>
                <a:cubicBezTo>
                  <a:pt x="5965211" y="12096852"/>
                  <a:pt x="5956789" y="12104552"/>
                  <a:pt x="5961591" y="12114882"/>
                </a:cubicBezTo>
                <a:cubicBezTo>
                  <a:pt x="5969289" y="12131539"/>
                  <a:pt x="5996233" y="12121629"/>
                  <a:pt x="5988497" y="12104857"/>
                </a:cubicBezTo>
                <a:close/>
                <a:moveTo>
                  <a:pt x="6049777" y="12237508"/>
                </a:moveTo>
                <a:cubicBezTo>
                  <a:pt x="6046614" y="12230685"/>
                  <a:pt x="6038153" y="12226454"/>
                  <a:pt x="6030989" y="12229885"/>
                </a:cubicBezTo>
                <a:cubicBezTo>
                  <a:pt x="6029045" y="12230799"/>
                  <a:pt x="6027445" y="12232172"/>
                  <a:pt x="6026035" y="12233772"/>
                </a:cubicBezTo>
                <a:cubicBezTo>
                  <a:pt x="6025120" y="12234039"/>
                  <a:pt x="6024168" y="12234116"/>
                  <a:pt x="6023253" y="12234534"/>
                </a:cubicBezTo>
                <a:lnTo>
                  <a:pt x="6017460" y="12237203"/>
                </a:lnTo>
                <a:cubicBezTo>
                  <a:pt x="6013420" y="12239071"/>
                  <a:pt x="6011057" y="12243379"/>
                  <a:pt x="6010448" y="12247876"/>
                </a:cubicBezTo>
                <a:cubicBezTo>
                  <a:pt x="6005951" y="12244484"/>
                  <a:pt x="6000120" y="12244179"/>
                  <a:pt x="5994518" y="12246809"/>
                </a:cubicBezTo>
                <a:lnTo>
                  <a:pt x="5988725" y="12249477"/>
                </a:lnTo>
                <a:cubicBezTo>
                  <a:pt x="5981904" y="12252641"/>
                  <a:pt x="5979732" y="12263086"/>
                  <a:pt x="5983695" y="12269147"/>
                </a:cubicBezTo>
                <a:cubicBezTo>
                  <a:pt x="5988306" y="12276237"/>
                  <a:pt x="5996042" y="12277571"/>
                  <a:pt x="6003359" y="12274178"/>
                </a:cubicBezTo>
                <a:lnTo>
                  <a:pt x="6009152" y="12271509"/>
                </a:lnTo>
                <a:cubicBezTo>
                  <a:pt x="6013078" y="12269718"/>
                  <a:pt x="6015212" y="12265487"/>
                  <a:pt x="6015821" y="12261104"/>
                </a:cubicBezTo>
                <a:cubicBezTo>
                  <a:pt x="6020204" y="12264382"/>
                  <a:pt x="6025920" y="12264877"/>
                  <a:pt x="6031370" y="12262361"/>
                </a:cubicBezTo>
                <a:lnTo>
                  <a:pt x="6033085" y="12261561"/>
                </a:lnTo>
                <a:cubicBezTo>
                  <a:pt x="6036705" y="12263429"/>
                  <a:pt x="6040935" y="12264000"/>
                  <a:pt x="6044861" y="12262132"/>
                </a:cubicBezTo>
                <a:cubicBezTo>
                  <a:pt x="6051683" y="12258892"/>
                  <a:pt x="6055875" y="12250621"/>
                  <a:pt x="6052483" y="12243302"/>
                </a:cubicBezTo>
                <a:lnTo>
                  <a:pt x="6049777" y="12237508"/>
                </a:lnTo>
                <a:close/>
                <a:moveTo>
                  <a:pt x="6110181" y="11899286"/>
                </a:moveTo>
                <a:lnTo>
                  <a:pt x="6107513" y="11893491"/>
                </a:lnTo>
                <a:cubicBezTo>
                  <a:pt x="6104274" y="11886440"/>
                  <a:pt x="6094099" y="11884725"/>
                  <a:pt x="6087849" y="11888383"/>
                </a:cubicBezTo>
                <a:cubicBezTo>
                  <a:pt x="6080646" y="11892614"/>
                  <a:pt x="6079464" y="11900963"/>
                  <a:pt x="6082742" y="11908015"/>
                </a:cubicBezTo>
                <a:lnTo>
                  <a:pt x="6085410" y="11913808"/>
                </a:lnTo>
                <a:cubicBezTo>
                  <a:pt x="6088649" y="11920861"/>
                  <a:pt x="6098824" y="11922576"/>
                  <a:pt x="6105074" y="11918954"/>
                </a:cubicBezTo>
                <a:cubicBezTo>
                  <a:pt x="6112277" y="11914724"/>
                  <a:pt x="6113458" y="11906376"/>
                  <a:pt x="6110181" y="11899286"/>
                </a:cubicBezTo>
                <a:close/>
                <a:moveTo>
                  <a:pt x="6239944" y="11814397"/>
                </a:moveTo>
                <a:lnTo>
                  <a:pt x="6245737" y="11811728"/>
                </a:lnTo>
                <a:cubicBezTo>
                  <a:pt x="6252788" y="11808489"/>
                  <a:pt x="6254045" y="11797930"/>
                  <a:pt x="6250310" y="11791906"/>
                </a:cubicBezTo>
                <a:cubicBezTo>
                  <a:pt x="6245775" y="11784665"/>
                  <a:pt x="6237582" y="11784092"/>
                  <a:pt x="6230531" y="11787332"/>
                </a:cubicBezTo>
                <a:lnTo>
                  <a:pt x="6224739" y="11790001"/>
                </a:lnTo>
                <a:cubicBezTo>
                  <a:pt x="6217688" y="11793240"/>
                  <a:pt x="6216469" y="11803799"/>
                  <a:pt x="6220204" y="11809785"/>
                </a:cubicBezTo>
                <a:cubicBezTo>
                  <a:pt x="6224701" y="11817103"/>
                  <a:pt x="6232856" y="11817675"/>
                  <a:pt x="6239944" y="11814397"/>
                </a:cubicBezTo>
                <a:close/>
                <a:moveTo>
                  <a:pt x="6293794" y="11688187"/>
                </a:moveTo>
                <a:cubicBezTo>
                  <a:pt x="6286057" y="11671454"/>
                  <a:pt x="6261096" y="11685671"/>
                  <a:pt x="6268794" y="11702367"/>
                </a:cubicBezTo>
                <a:cubicBezTo>
                  <a:pt x="6276568" y="11719101"/>
                  <a:pt x="6301492" y="11704883"/>
                  <a:pt x="6293794" y="11688187"/>
                </a:cubicBezTo>
                <a:close/>
                <a:moveTo>
                  <a:pt x="6353664" y="12228894"/>
                </a:moveTo>
                <a:cubicBezTo>
                  <a:pt x="6349663" y="12220926"/>
                  <a:pt x="6342117" y="12215971"/>
                  <a:pt x="6333656" y="12213799"/>
                </a:cubicBezTo>
                <a:cubicBezTo>
                  <a:pt x="6326377" y="12211931"/>
                  <a:pt x="6317841" y="12217153"/>
                  <a:pt x="6316469" y="12224625"/>
                </a:cubicBezTo>
                <a:cubicBezTo>
                  <a:pt x="6315059" y="12232477"/>
                  <a:pt x="6319518" y="12239795"/>
                  <a:pt x="6327292" y="12241815"/>
                </a:cubicBezTo>
                <a:cubicBezTo>
                  <a:pt x="6327711" y="12241929"/>
                  <a:pt x="6327749" y="12241929"/>
                  <a:pt x="6327978" y="12241968"/>
                </a:cubicBezTo>
                <a:cubicBezTo>
                  <a:pt x="6328092" y="12242045"/>
                  <a:pt x="6328131" y="12242045"/>
                  <a:pt x="6328245" y="12242120"/>
                </a:cubicBezTo>
                <a:lnTo>
                  <a:pt x="6328245" y="12242120"/>
                </a:lnTo>
                <a:cubicBezTo>
                  <a:pt x="6328740" y="12242883"/>
                  <a:pt x="6329198" y="12243684"/>
                  <a:pt x="6329541" y="12244484"/>
                </a:cubicBezTo>
                <a:cubicBezTo>
                  <a:pt x="6330226" y="12245857"/>
                  <a:pt x="6331332" y="12246809"/>
                  <a:pt x="6332437" y="12247724"/>
                </a:cubicBezTo>
                <a:cubicBezTo>
                  <a:pt x="6328626" y="12246885"/>
                  <a:pt x="6324891" y="12247991"/>
                  <a:pt x="6321614" y="12250011"/>
                </a:cubicBezTo>
                <a:cubicBezTo>
                  <a:pt x="6321614" y="12250011"/>
                  <a:pt x="6321614" y="12250011"/>
                  <a:pt x="6321576" y="12250011"/>
                </a:cubicBezTo>
                <a:cubicBezTo>
                  <a:pt x="6322109" y="12249935"/>
                  <a:pt x="6322643" y="12249858"/>
                  <a:pt x="6323176" y="12249744"/>
                </a:cubicBezTo>
                <a:cubicBezTo>
                  <a:pt x="6333161" y="12248144"/>
                  <a:pt x="6343146" y="12246619"/>
                  <a:pt x="6353130" y="12245018"/>
                </a:cubicBezTo>
                <a:cubicBezTo>
                  <a:pt x="6353169" y="12244979"/>
                  <a:pt x="6353169" y="12244865"/>
                  <a:pt x="6353206" y="12244827"/>
                </a:cubicBezTo>
                <a:cubicBezTo>
                  <a:pt x="6356446" y="12240253"/>
                  <a:pt x="6356331" y="12234230"/>
                  <a:pt x="6353664" y="12228894"/>
                </a:cubicBezTo>
                <a:close/>
                <a:moveTo>
                  <a:pt x="6408085" y="12226492"/>
                </a:moveTo>
                <a:cubicBezTo>
                  <a:pt x="6400234" y="12225043"/>
                  <a:pt x="6392307" y="12230342"/>
                  <a:pt x="6390783" y="12238194"/>
                </a:cubicBezTo>
                <a:cubicBezTo>
                  <a:pt x="6390745" y="12238346"/>
                  <a:pt x="6390821" y="12238537"/>
                  <a:pt x="6390783" y="12238690"/>
                </a:cubicBezTo>
                <a:cubicBezTo>
                  <a:pt x="6390783" y="12238690"/>
                  <a:pt x="6390783" y="12238690"/>
                  <a:pt x="6390783" y="12238690"/>
                </a:cubicBezTo>
                <a:cubicBezTo>
                  <a:pt x="6403016" y="12236632"/>
                  <a:pt x="6415288" y="12234573"/>
                  <a:pt x="6427521" y="12232438"/>
                </a:cubicBezTo>
                <a:cubicBezTo>
                  <a:pt x="6425653" y="12230761"/>
                  <a:pt x="6423557" y="12229313"/>
                  <a:pt x="6420966" y="12228855"/>
                </a:cubicBezTo>
                <a:lnTo>
                  <a:pt x="6408085" y="12226492"/>
                </a:lnTo>
                <a:close/>
                <a:moveTo>
                  <a:pt x="6053550" y="12276160"/>
                </a:moveTo>
                <a:lnTo>
                  <a:pt x="6048024" y="12272959"/>
                </a:lnTo>
                <a:cubicBezTo>
                  <a:pt x="6041317" y="12269070"/>
                  <a:pt x="6032056" y="12273034"/>
                  <a:pt x="6028855" y="12279629"/>
                </a:cubicBezTo>
                <a:cubicBezTo>
                  <a:pt x="6027063" y="12283364"/>
                  <a:pt x="6027178" y="12287138"/>
                  <a:pt x="6028474" y="12290531"/>
                </a:cubicBezTo>
                <a:cubicBezTo>
                  <a:pt x="6028512" y="12290645"/>
                  <a:pt x="6028512" y="12290759"/>
                  <a:pt x="6028550" y="12290874"/>
                </a:cubicBezTo>
                <a:cubicBezTo>
                  <a:pt x="6028550" y="12290874"/>
                  <a:pt x="6028550" y="12290874"/>
                  <a:pt x="6028550" y="12290874"/>
                </a:cubicBezTo>
                <a:cubicBezTo>
                  <a:pt x="6038192" y="12289692"/>
                  <a:pt x="6047872" y="12288510"/>
                  <a:pt x="6057514" y="12287328"/>
                </a:cubicBezTo>
                <a:cubicBezTo>
                  <a:pt x="6058733" y="12287176"/>
                  <a:pt x="6059952" y="12287024"/>
                  <a:pt x="6061172" y="12286871"/>
                </a:cubicBezTo>
                <a:cubicBezTo>
                  <a:pt x="6061172" y="12286871"/>
                  <a:pt x="6061172" y="12286871"/>
                  <a:pt x="6061172" y="12286833"/>
                </a:cubicBezTo>
                <a:cubicBezTo>
                  <a:pt x="6061133" y="12286757"/>
                  <a:pt x="6061096" y="12286681"/>
                  <a:pt x="6061057" y="12286567"/>
                </a:cubicBezTo>
                <a:cubicBezTo>
                  <a:pt x="6060181" y="12282373"/>
                  <a:pt x="6057590" y="12278524"/>
                  <a:pt x="6053550" y="12276160"/>
                </a:cubicBezTo>
                <a:close/>
                <a:moveTo>
                  <a:pt x="6361743" y="12242463"/>
                </a:moveTo>
                <a:cubicBezTo>
                  <a:pt x="6361248" y="12242768"/>
                  <a:pt x="6360943" y="12243264"/>
                  <a:pt x="6360524" y="12243684"/>
                </a:cubicBezTo>
                <a:cubicBezTo>
                  <a:pt x="6360447" y="12243722"/>
                  <a:pt x="6360410" y="12243798"/>
                  <a:pt x="6360333" y="12243874"/>
                </a:cubicBezTo>
                <a:cubicBezTo>
                  <a:pt x="6369099" y="12242425"/>
                  <a:pt x="6377826" y="12240863"/>
                  <a:pt x="6386591" y="12239414"/>
                </a:cubicBezTo>
                <a:lnTo>
                  <a:pt x="6386591" y="12239376"/>
                </a:lnTo>
                <a:cubicBezTo>
                  <a:pt x="6388230" y="12233543"/>
                  <a:pt x="6387010" y="12226873"/>
                  <a:pt x="6380302" y="12222947"/>
                </a:cubicBezTo>
                <a:cubicBezTo>
                  <a:pt x="6367078" y="12215286"/>
                  <a:pt x="6356141" y="12231371"/>
                  <a:pt x="6361743" y="12242463"/>
                </a:cubicBezTo>
                <a:close/>
                <a:moveTo>
                  <a:pt x="6183314" y="12078556"/>
                </a:moveTo>
                <a:cubicBezTo>
                  <a:pt x="6176149" y="12076001"/>
                  <a:pt x="6168489" y="12075201"/>
                  <a:pt x="6161858" y="12079661"/>
                </a:cubicBezTo>
                <a:cubicBezTo>
                  <a:pt x="6155760" y="12083739"/>
                  <a:pt x="6152940" y="12089991"/>
                  <a:pt x="6151149" y="12096852"/>
                </a:cubicBezTo>
                <a:cubicBezTo>
                  <a:pt x="6149205" y="12104362"/>
                  <a:pt x="6155531" y="12112214"/>
                  <a:pt x="6162734" y="12113548"/>
                </a:cubicBezTo>
                <a:cubicBezTo>
                  <a:pt x="6169403" y="12114730"/>
                  <a:pt x="6174891" y="12111109"/>
                  <a:pt x="6177788" y="12105619"/>
                </a:cubicBezTo>
                <a:cubicBezTo>
                  <a:pt x="6182933" y="12105428"/>
                  <a:pt x="6187734" y="12102913"/>
                  <a:pt x="6190211" y="12097690"/>
                </a:cubicBezTo>
                <a:cubicBezTo>
                  <a:pt x="6193260" y="12091134"/>
                  <a:pt x="6190631" y="12081186"/>
                  <a:pt x="6183314" y="12078556"/>
                </a:cubicBezTo>
                <a:close/>
                <a:moveTo>
                  <a:pt x="6281941" y="12161005"/>
                </a:moveTo>
                <a:cubicBezTo>
                  <a:pt x="6279350" y="12160052"/>
                  <a:pt x="6276721" y="12159100"/>
                  <a:pt x="6274129" y="12158146"/>
                </a:cubicBezTo>
                <a:cubicBezTo>
                  <a:pt x="6266850" y="12155478"/>
                  <a:pt x="6258390" y="12159748"/>
                  <a:pt x="6255836" y="12166952"/>
                </a:cubicBezTo>
                <a:cubicBezTo>
                  <a:pt x="6253245" y="12174385"/>
                  <a:pt x="6257361" y="12182542"/>
                  <a:pt x="6264640" y="12185210"/>
                </a:cubicBezTo>
                <a:cubicBezTo>
                  <a:pt x="6265783" y="12185629"/>
                  <a:pt x="6266926" y="12186049"/>
                  <a:pt x="6268031" y="12186468"/>
                </a:cubicBezTo>
                <a:cubicBezTo>
                  <a:pt x="6267803" y="12186773"/>
                  <a:pt x="6267422" y="12186963"/>
                  <a:pt x="6267231" y="12187307"/>
                </a:cubicBezTo>
                <a:lnTo>
                  <a:pt x="6264030" y="12192833"/>
                </a:lnTo>
                <a:cubicBezTo>
                  <a:pt x="6260105" y="12199542"/>
                  <a:pt x="6261172" y="12208234"/>
                  <a:pt x="6267917" y="12212770"/>
                </a:cubicBezTo>
                <a:cubicBezTo>
                  <a:pt x="6269251" y="12213684"/>
                  <a:pt x="6270814" y="12214218"/>
                  <a:pt x="6272452" y="12214599"/>
                </a:cubicBezTo>
                <a:cubicBezTo>
                  <a:pt x="6278130" y="12215971"/>
                  <a:pt x="6284800" y="12214142"/>
                  <a:pt x="6287848" y="12208882"/>
                </a:cubicBezTo>
                <a:lnTo>
                  <a:pt x="6289220" y="12206557"/>
                </a:lnTo>
                <a:cubicBezTo>
                  <a:pt x="6294556" y="12205184"/>
                  <a:pt x="6299167" y="12201029"/>
                  <a:pt x="6300196" y="12195388"/>
                </a:cubicBezTo>
                <a:cubicBezTo>
                  <a:pt x="6302102" y="12185058"/>
                  <a:pt x="6299625" y="12174613"/>
                  <a:pt x="6292307" y="12167218"/>
                </a:cubicBezTo>
                <a:cubicBezTo>
                  <a:pt x="6291240" y="12166151"/>
                  <a:pt x="6290402" y="12164931"/>
                  <a:pt x="6289144" y="12164017"/>
                </a:cubicBezTo>
                <a:cubicBezTo>
                  <a:pt x="6287010" y="12162453"/>
                  <a:pt x="6284495" y="12161539"/>
                  <a:pt x="6281941" y="12161005"/>
                </a:cubicBezTo>
                <a:close/>
                <a:moveTo>
                  <a:pt x="6307285" y="12093421"/>
                </a:moveTo>
                <a:cubicBezTo>
                  <a:pt x="6304160" y="12092582"/>
                  <a:pt x="6300959" y="12093193"/>
                  <a:pt x="6297910" y="12094412"/>
                </a:cubicBezTo>
                <a:cubicBezTo>
                  <a:pt x="6294213" y="12090791"/>
                  <a:pt x="6288725" y="12089343"/>
                  <a:pt x="6283389" y="12090754"/>
                </a:cubicBezTo>
                <a:lnTo>
                  <a:pt x="6274663" y="12093078"/>
                </a:lnTo>
                <a:cubicBezTo>
                  <a:pt x="6269975" y="12094298"/>
                  <a:pt x="6266888" y="12098415"/>
                  <a:pt x="6265631" y="12102989"/>
                </a:cubicBezTo>
                <a:cubicBezTo>
                  <a:pt x="6263611" y="12101464"/>
                  <a:pt x="6261324" y="12100740"/>
                  <a:pt x="6258923" y="12100550"/>
                </a:cubicBezTo>
                <a:cubicBezTo>
                  <a:pt x="6258961" y="12094069"/>
                  <a:pt x="6255265" y="12087894"/>
                  <a:pt x="6246842" y="12087437"/>
                </a:cubicBezTo>
                <a:cubicBezTo>
                  <a:pt x="6236972" y="12086903"/>
                  <a:pt x="6225806" y="12084616"/>
                  <a:pt x="6216431" y="12088771"/>
                </a:cubicBezTo>
                <a:cubicBezTo>
                  <a:pt x="6215173" y="12089304"/>
                  <a:pt x="6214068" y="12089991"/>
                  <a:pt x="6213001" y="12090677"/>
                </a:cubicBezTo>
                <a:lnTo>
                  <a:pt x="6208962" y="12091745"/>
                </a:lnTo>
                <a:cubicBezTo>
                  <a:pt x="6201454" y="12093726"/>
                  <a:pt x="6197529" y="12102875"/>
                  <a:pt x="6199853" y="12109888"/>
                </a:cubicBezTo>
                <a:cubicBezTo>
                  <a:pt x="6200044" y="12110461"/>
                  <a:pt x="6200310" y="12110956"/>
                  <a:pt x="6200539" y="12111489"/>
                </a:cubicBezTo>
                <a:cubicBezTo>
                  <a:pt x="6200158" y="12113548"/>
                  <a:pt x="6199777" y="12115606"/>
                  <a:pt x="6199587" y="12117741"/>
                </a:cubicBezTo>
                <a:cubicBezTo>
                  <a:pt x="6199320" y="12120371"/>
                  <a:pt x="6199967" y="12123116"/>
                  <a:pt x="6201111" y="12125631"/>
                </a:cubicBezTo>
                <a:cubicBezTo>
                  <a:pt x="6200615" y="12127499"/>
                  <a:pt x="6200387" y="12129329"/>
                  <a:pt x="6200806" y="12131044"/>
                </a:cubicBezTo>
                <a:cubicBezTo>
                  <a:pt x="6202330" y="12136762"/>
                  <a:pt x="6203931" y="12141755"/>
                  <a:pt x="6208275" y="12145986"/>
                </a:cubicBezTo>
                <a:cubicBezTo>
                  <a:pt x="6210181" y="12147854"/>
                  <a:pt x="6211781" y="12148998"/>
                  <a:pt x="6214259" y="12150180"/>
                </a:cubicBezTo>
                <a:cubicBezTo>
                  <a:pt x="6204236" y="12147473"/>
                  <a:pt x="6191240" y="12158452"/>
                  <a:pt x="6197071" y="12171106"/>
                </a:cubicBezTo>
                <a:cubicBezTo>
                  <a:pt x="6197681" y="12172478"/>
                  <a:pt x="6198596" y="12173317"/>
                  <a:pt x="6199396" y="12174270"/>
                </a:cubicBezTo>
                <a:cubicBezTo>
                  <a:pt x="6188649" y="12177243"/>
                  <a:pt x="6182170" y="12192415"/>
                  <a:pt x="6194289" y="12199466"/>
                </a:cubicBezTo>
                <a:cubicBezTo>
                  <a:pt x="6209228" y="12208196"/>
                  <a:pt x="6224281" y="12187955"/>
                  <a:pt x="6212734" y="12177739"/>
                </a:cubicBezTo>
                <a:cubicBezTo>
                  <a:pt x="6220356" y="12175185"/>
                  <a:pt x="6226644" y="12166799"/>
                  <a:pt x="6222262" y="12157307"/>
                </a:cubicBezTo>
                <a:cubicBezTo>
                  <a:pt x="6221843" y="12156431"/>
                  <a:pt x="6221233" y="12155974"/>
                  <a:pt x="6220737" y="12155249"/>
                </a:cubicBezTo>
                <a:cubicBezTo>
                  <a:pt x="6224472" y="12157727"/>
                  <a:pt x="6228969" y="12158756"/>
                  <a:pt x="6233694" y="12156774"/>
                </a:cubicBezTo>
                <a:cubicBezTo>
                  <a:pt x="6237391" y="12155211"/>
                  <a:pt x="6240478" y="12151589"/>
                  <a:pt x="6241888" y="12147511"/>
                </a:cubicBezTo>
                <a:cubicBezTo>
                  <a:pt x="6243603" y="12146940"/>
                  <a:pt x="6245127" y="12146063"/>
                  <a:pt x="6246842" y="12145033"/>
                </a:cubicBezTo>
                <a:cubicBezTo>
                  <a:pt x="6247452" y="12144728"/>
                  <a:pt x="6248062" y="12144462"/>
                  <a:pt x="6248672" y="12144195"/>
                </a:cubicBezTo>
                <a:cubicBezTo>
                  <a:pt x="6251225" y="12143471"/>
                  <a:pt x="6253740" y="12142441"/>
                  <a:pt x="6256293" y="12141717"/>
                </a:cubicBezTo>
                <a:cubicBezTo>
                  <a:pt x="6263839" y="12139582"/>
                  <a:pt x="6265821" y="12132378"/>
                  <a:pt x="6264221" y="12125822"/>
                </a:cubicBezTo>
                <a:cubicBezTo>
                  <a:pt x="6267269" y="12124030"/>
                  <a:pt x="6269594" y="12121323"/>
                  <a:pt x="6270623" y="12117931"/>
                </a:cubicBezTo>
                <a:cubicBezTo>
                  <a:pt x="6274243" y="12120561"/>
                  <a:pt x="6278931" y="12121629"/>
                  <a:pt x="6283542" y="12120409"/>
                </a:cubicBezTo>
                <a:cubicBezTo>
                  <a:pt x="6286438" y="12119647"/>
                  <a:pt x="6289373" y="12118847"/>
                  <a:pt x="6292269" y="12118084"/>
                </a:cubicBezTo>
                <a:cubicBezTo>
                  <a:pt x="6292651" y="12118008"/>
                  <a:pt x="6292917" y="12117665"/>
                  <a:pt x="6293298" y="12117513"/>
                </a:cubicBezTo>
                <a:cubicBezTo>
                  <a:pt x="6298329" y="12122125"/>
                  <a:pt x="6305569" y="12121629"/>
                  <a:pt x="6310791" y="12118084"/>
                </a:cubicBezTo>
                <a:cubicBezTo>
                  <a:pt x="6311438" y="12117665"/>
                  <a:pt x="6312162" y="12117360"/>
                  <a:pt x="6312734" y="12116826"/>
                </a:cubicBezTo>
                <a:cubicBezTo>
                  <a:pt x="6312810" y="12117017"/>
                  <a:pt x="6312886" y="12117208"/>
                  <a:pt x="6313001" y="12117360"/>
                </a:cubicBezTo>
                <a:cubicBezTo>
                  <a:pt x="6310448" y="12121439"/>
                  <a:pt x="6309991" y="12126547"/>
                  <a:pt x="6312201" y="12131349"/>
                </a:cubicBezTo>
                <a:lnTo>
                  <a:pt x="6317536" y="12142937"/>
                </a:lnTo>
                <a:cubicBezTo>
                  <a:pt x="6320699" y="12149760"/>
                  <a:pt x="6330226" y="12153001"/>
                  <a:pt x="6336820" y="12149264"/>
                </a:cubicBezTo>
                <a:cubicBezTo>
                  <a:pt x="6338954" y="12148083"/>
                  <a:pt x="6340631" y="12146482"/>
                  <a:pt x="6341888" y="12144652"/>
                </a:cubicBezTo>
                <a:cubicBezTo>
                  <a:pt x="6345966" y="12145720"/>
                  <a:pt x="6350348" y="12145872"/>
                  <a:pt x="6354998" y="12144652"/>
                </a:cubicBezTo>
                <a:cubicBezTo>
                  <a:pt x="6362238" y="12142785"/>
                  <a:pt x="6367345" y="12138020"/>
                  <a:pt x="6370394" y="12132035"/>
                </a:cubicBezTo>
                <a:cubicBezTo>
                  <a:pt x="6372452" y="12132112"/>
                  <a:pt x="6374586" y="12131807"/>
                  <a:pt x="6376644" y="12130853"/>
                </a:cubicBezTo>
                <a:lnTo>
                  <a:pt x="6382437" y="12128186"/>
                </a:lnTo>
                <a:cubicBezTo>
                  <a:pt x="6384037" y="12127422"/>
                  <a:pt x="6385448" y="12126394"/>
                  <a:pt x="6386667" y="12125135"/>
                </a:cubicBezTo>
                <a:cubicBezTo>
                  <a:pt x="6384037" y="12129786"/>
                  <a:pt x="6384152" y="12136342"/>
                  <a:pt x="6386858" y="12140536"/>
                </a:cubicBezTo>
                <a:cubicBezTo>
                  <a:pt x="6391469" y="12147777"/>
                  <a:pt x="6399586" y="12148236"/>
                  <a:pt x="6406674" y="12144958"/>
                </a:cubicBezTo>
                <a:lnTo>
                  <a:pt x="6412467" y="12142289"/>
                </a:lnTo>
                <a:cubicBezTo>
                  <a:pt x="6419518" y="12139049"/>
                  <a:pt x="6420623" y="12128414"/>
                  <a:pt x="6416888" y="12122468"/>
                </a:cubicBezTo>
                <a:cubicBezTo>
                  <a:pt x="6412277" y="12115226"/>
                  <a:pt x="6404121" y="12114806"/>
                  <a:pt x="6397071" y="12118045"/>
                </a:cubicBezTo>
                <a:lnTo>
                  <a:pt x="6391278" y="12120714"/>
                </a:lnTo>
                <a:cubicBezTo>
                  <a:pt x="6390402" y="12121134"/>
                  <a:pt x="6389601" y="12121629"/>
                  <a:pt x="6388916" y="12122277"/>
                </a:cubicBezTo>
                <a:cubicBezTo>
                  <a:pt x="6391278" y="12118388"/>
                  <a:pt x="6391965" y="12113548"/>
                  <a:pt x="6389868" y="12109279"/>
                </a:cubicBezTo>
                <a:cubicBezTo>
                  <a:pt x="6386858" y="12103141"/>
                  <a:pt x="6379960" y="12099673"/>
                  <a:pt x="6373328" y="12101350"/>
                </a:cubicBezTo>
                <a:cubicBezTo>
                  <a:pt x="6372948" y="12099940"/>
                  <a:pt x="6372261" y="12098644"/>
                  <a:pt x="6371461" y="12097386"/>
                </a:cubicBezTo>
                <a:cubicBezTo>
                  <a:pt x="6376949" y="12094641"/>
                  <a:pt x="6380417" y="12089076"/>
                  <a:pt x="6377025" y="12081757"/>
                </a:cubicBezTo>
                <a:cubicBezTo>
                  <a:pt x="6371423" y="12069636"/>
                  <a:pt x="6355264" y="12070970"/>
                  <a:pt x="6350005" y="12079090"/>
                </a:cubicBezTo>
                <a:cubicBezTo>
                  <a:pt x="6343527" y="12074362"/>
                  <a:pt x="6335905" y="12070741"/>
                  <a:pt x="6329388" y="12072761"/>
                </a:cubicBezTo>
                <a:cubicBezTo>
                  <a:pt x="6328168" y="12073143"/>
                  <a:pt x="6326949" y="12073791"/>
                  <a:pt x="6325730" y="12074362"/>
                </a:cubicBezTo>
                <a:cubicBezTo>
                  <a:pt x="6317612" y="12077983"/>
                  <a:pt x="6309457" y="12084921"/>
                  <a:pt x="6307285" y="12093421"/>
                </a:cubicBezTo>
                <a:close/>
                <a:moveTo>
                  <a:pt x="6121233" y="12241892"/>
                </a:moveTo>
                <a:cubicBezTo>
                  <a:pt x="6113840" y="12237585"/>
                  <a:pt x="6106142" y="12240367"/>
                  <a:pt x="6101568" y="12245437"/>
                </a:cubicBezTo>
                <a:cubicBezTo>
                  <a:pt x="6101378" y="12243912"/>
                  <a:pt x="6101187" y="12242388"/>
                  <a:pt x="6100463" y="12240786"/>
                </a:cubicBezTo>
                <a:cubicBezTo>
                  <a:pt x="6092727" y="12224014"/>
                  <a:pt x="6067384" y="12237546"/>
                  <a:pt x="6075120" y="12254280"/>
                </a:cubicBezTo>
                <a:cubicBezTo>
                  <a:pt x="6079960" y="12264762"/>
                  <a:pt x="6091660" y="12263429"/>
                  <a:pt x="6097871" y="12256834"/>
                </a:cubicBezTo>
                <a:cubicBezTo>
                  <a:pt x="6098443" y="12259769"/>
                  <a:pt x="6100158" y="12262552"/>
                  <a:pt x="6103741" y="12264648"/>
                </a:cubicBezTo>
                <a:cubicBezTo>
                  <a:pt x="6119480" y="12273835"/>
                  <a:pt x="6137201" y="12251154"/>
                  <a:pt x="6121233" y="12241892"/>
                </a:cubicBezTo>
                <a:close/>
                <a:moveTo>
                  <a:pt x="6177216" y="12193138"/>
                </a:moveTo>
                <a:cubicBezTo>
                  <a:pt x="6161248" y="12183799"/>
                  <a:pt x="6146576" y="12208500"/>
                  <a:pt x="6162544" y="12217801"/>
                </a:cubicBezTo>
                <a:cubicBezTo>
                  <a:pt x="6178511" y="12227140"/>
                  <a:pt x="6193184" y="12202478"/>
                  <a:pt x="6177216" y="12193138"/>
                </a:cubicBezTo>
                <a:close/>
                <a:moveTo>
                  <a:pt x="6135219" y="12190471"/>
                </a:moveTo>
                <a:cubicBezTo>
                  <a:pt x="6134342" y="12190660"/>
                  <a:pt x="6133504" y="12190776"/>
                  <a:pt x="6132666" y="12190890"/>
                </a:cubicBezTo>
                <a:cubicBezTo>
                  <a:pt x="6132628" y="12190890"/>
                  <a:pt x="6132628" y="12190851"/>
                  <a:pt x="6132551" y="12190851"/>
                </a:cubicBezTo>
                <a:cubicBezTo>
                  <a:pt x="6132475" y="12190776"/>
                  <a:pt x="6132399" y="12190737"/>
                  <a:pt x="6132323" y="12190660"/>
                </a:cubicBezTo>
                <a:cubicBezTo>
                  <a:pt x="6132284" y="12190546"/>
                  <a:pt x="6132018" y="12190242"/>
                  <a:pt x="6131484" y="12189670"/>
                </a:cubicBezTo>
                <a:cubicBezTo>
                  <a:pt x="6127216" y="12184372"/>
                  <a:pt x="6119784" y="12182999"/>
                  <a:pt x="6113801" y="12185934"/>
                </a:cubicBezTo>
                <a:cubicBezTo>
                  <a:pt x="6113534" y="12185782"/>
                  <a:pt x="6113306" y="12185515"/>
                  <a:pt x="6113039" y="12185363"/>
                </a:cubicBezTo>
                <a:cubicBezTo>
                  <a:pt x="6105151" y="12182008"/>
                  <a:pt x="6098138" y="12186239"/>
                  <a:pt x="6094213" y="12192986"/>
                </a:cubicBezTo>
                <a:lnTo>
                  <a:pt x="6091012" y="12198514"/>
                </a:lnTo>
                <a:cubicBezTo>
                  <a:pt x="6087087" y="12205222"/>
                  <a:pt x="6092155" y="12214561"/>
                  <a:pt x="6098634" y="12217344"/>
                </a:cubicBezTo>
                <a:cubicBezTo>
                  <a:pt x="6104998" y="12220051"/>
                  <a:pt x="6110752" y="12217687"/>
                  <a:pt x="6114831" y="12213151"/>
                </a:cubicBezTo>
                <a:cubicBezTo>
                  <a:pt x="6121614" y="12218487"/>
                  <a:pt x="6130113" y="12221117"/>
                  <a:pt x="6139030" y="12218944"/>
                </a:cubicBezTo>
                <a:cubicBezTo>
                  <a:pt x="6146309" y="12217191"/>
                  <a:pt x="6152826" y="12211017"/>
                  <a:pt x="6151378" y="12202820"/>
                </a:cubicBezTo>
                <a:cubicBezTo>
                  <a:pt x="6150082" y="12195807"/>
                  <a:pt x="6143031" y="12188564"/>
                  <a:pt x="6135219" y="12190471"/>
                </a:cubicBezTo>
                <a:close/>
                <a:moveTo>
                  <a:pt x="6084647" y="12102989"/>
                </a:moveTo>
                <a:cubicBezTo>
                  <a:pt x="6085905" y="12103446"/>
                  <a:pt x="6087201" y="12103905"/>
                  <a:pt x="6088459" y="12104399"/>
                </a:cubicBezTo>
                <a:cubicBezTo>
                  <a:pt x="6095737" y="12107067"/>
                  <a:pt x="6104198" y="12101960"/>
                  <a:pt x="6106370" y="12094869"/>
                </a:cubicBezTo>
                <a:cubicBezTo>
                  <a:pt x="6108733" y="12087056"/>
                  <a:pt x="6104084" y="12079622"/>
                  <a:pt x="6096804" y="12076955"/>
                </a:cubicBezTo>
                <a:lnTo>
                  <a:pt x="6088344" y="12073829"/>
                </a:lnTo>
                <a:cubicBezTo>
                  <a:pt x="6085714" y="12072875"/>
                  <a:pt x="6083009" y="12073180"/>
                  <a:pt x="6080417" y="12073943"/>
                </a:cubicBezTo>
                <a:cubicBezTo>
                  <a:pt x="6077521" y="12074514"/>
                  <a:pt x="6075082" y="12076078"/>
                  <a:pt x="6073214" y="12078403"/>
                </a:cubicBezTo>
                <a:cubicBezTo>
                  <a:pt x="6073100" y="12078517"/>
                  <a:pt x="6073062" y="12078670"/>
                  <a:pt x="6072948" y="12078784"/>
                </a:cubicBezTo>
                <a:cubicBezTo>
                  <a:pt x="6071995" y="12080042"/>
                  <a:pt x="6071233" y="12081377"/>
                  <a:pt x="6070699" y="12082900"/>
                </a:cubicBezTo>
                <a:cubicBezTo>
                  <a:pt x="6070623" y="12083053"/>
                  <a:pt x="6070471" y="12083205"/>
                  <a:pt x="6070432" y="12083396"/>
                </a:cubicBezTo>
                <a:cubicBezTo>
                  <a:pt x="6070356" y="12083587"/>
                  <a:pt x="6070432" y="12083816"/>
                  <a:pt x="6070395" y="12084007"/>
                </a:cubicBezTo>
                <a:cubicBezTo>
                  <a:pt x="6068604" y="12090105"/>
                  <a:pt x="6069937" y="12097310"/>
                  <a:pt x="6076911" y="12101388"/>
                </a:cubicBezTo>
                <a:cubicBezTo>
                  <a:pt x="6079655" y="12102951"/>
                  <a:pt x="6082246" y="12103218"/>
                  <a:pt x="6084647" y="12102989"/>
                </a:cubicBezTo>
                <a:close/>
                <a:moveTo>
                  <a:pt x="6221766" y="12262628"/>
                </a:moveTo>
                <a:cubicBezTo>
                  <a:pt x="6218527" y="12255576"/>
                  <a:pt x="6208466" y="12253709"/>
                  <a:pt x="6202178" y="12257292"/>
                </a:cubicBezTo>
                <a:cubicBezTo>
                  <a:pt x="6197719" y="12259845"/>
                  <a:pt x="6195814" y="12264039"/>
                  <a:pt x="6195547" y="12268536"/>
                </a:cubicBezTo>
                <a:cubicBezTo>
                  <a:pt x="6195547" y="12268689"/>
                  <a:pt x="6195432" y="12268842"/>
                  <a:pt x="6195432" y="12268994"/>
                </a:cubicBezTo>
                <a:lnTo>
                  <a:pt x="6195432" y="12268994"/>
                </a:lnTo>
                <a:cubicBezTo>
                  <a:pt x="6204350" y="12267735"/>
                  <a:pt x="6213306" y="12266555"/>
                  <a:pt x="6222186" y="12265258"/>
                </a:cubicBezTo>
                <a:cubicBezTo>
                  <a:pt x="6222414" y="12265220"/>
                  <a:pt x="6222681" y="12265182"/>
                  <a:pt x="6222947" y="12265144"/>
                </a:cubicBezTo>
                <a:lnTo>
                  <a:pt x="6222947" y="12265144"/>
                </a:lnTo>
                <a:lnTo>
                  <a:pt x="6222757" y="12264762"/>
                </a:lnTo>
                <a:lnTo>
                  <a:pt x="6221766" y="12262628"/>
                </a:lnTo>
                <a:close/>
                <a:moveTo>
                  <a:pt x="5579541" y="12109393"/>
                </a:moveTo>
                <a:lnTo>
                  <a:pt x="5582209" y="12115187"/>
                </a:lnTo>
                <a:cubicBezTo>
                  <a:pt x="5585448" y="12122239"/>
                  <a:pt x="5594556" y="12125135"/>
                  <a:pt x="5601416" y="12121782"/>
                </a:cubicBezTo>
                <a:cubicBezTo>
                  <a:pt x="5608543" y="12118313"/>
                  <a:pt x="5611248" y="12109622"/>
                  <a:pt x="5608009" y="12102570"/>
                </a:cubicBezTo>
                <a:lnTo>
                  <a:pt x="5605341" y="12096776"/>
                </a:lnTo>
                <a:cubicBezTo>
                  <a:pt x="5602102" y="12089724"/>
                  <a:pt x="5592994" y="12086826"/>
                  <a:pt x="5586134" y="12090181"/>
                </a:cubicBezTo>
                <a:cubicBezTo>
                  <a:pt x="5579008" y="12093689"/>
                  <a:pt x="5576301" y="12102341"/>
                  <a:pt x="5579541" y="12109393"/>
                </a:cubicBezTo>
                <a:close/>
                <a:moveTo>
                  <a:pt x="5509533" y="12312905"/>
                </a:moveTo>
                <a:cubicBezTo>
                  <a:pt x="5509267" y="12311800"/>
                  <a:pt x="5509115" y="12310618"/>
                  <a:pt x="5508885" y="12309513"/>
                </a:cubicBezTo>
                <a:cubicBezTo>
                  <a:pt x="5508885" y="12309323"/>
                  <a:pt x="5508848" y="12309209"/>
                  <a:pt x="5508848" y="12309056"/>
                </a:cubicBezTo>
                <a:cubicBezTo>
                  <a:pt x="5508848" y="12308675"/>
                  <a:pt x="5508848" y="12308294"/>
                  <a:pt x="5508848" y="12307951"/>
                </a:cubicBezTo>
                <a:cubicBezTo>
                  <a:pt x="5512392" y="12301661"/>
                  <a:pt x="5510029" y="12293084"/>
                  <a:pt x="5504084" y="12289235"/>
                </a:cubicBezTo>
                <a:cubicBezTo>
                  <a:pt x="5497300" y="12284889"/>
                  <a:pt x="5488764" y="12287214"/>
                  <a:pt x="5484229" y="12293542"/>
                </a:cubicBezTo>
                <a:cubicBezTo>
                  <a:pt x="5483771" y="12294228"/>
                  <a:pt x="5483504" y="12294953"/>
                  <a:pt x="5483123" y="12295639"/>
                </a:cubicBezTo>
                <a:cubicBezTo>
                  <a:pt x="5478779" y="12294419"/>
                  <a:pt x="5473863" y="12295181"/>
                  <a:pt x="5470395" y="12297849"/>
                </a:cubicBezTo>
                <a:cubicBezTo>
                  <a:pt x="5471995" y="12294953"/>
                  <a:pt x="5472262" y="12291255"/>
                  <a:pt x="5470319" y="12287100"/>
                </a:cubicBezTo>
                <a:cubicBezTo>
                  <a:pt x="5462658" y="12270518"/>
                  <a:pt x="5435258" y="12279172"/>
                  <a:pt x="5442994" y="12295944"/>
                </a:cubicBezTo>
                <a:cubicBezTo>
                  <a:pt x="5447872" y="12306540"/>
                  <a:pt x="5460829" y="12306808"/>
                  <a:pt x="5467498" y="12301204"/>
                </a:cubicBezTo>
                <a:cubicBezTo>
                  <a:pt x="5463764" y="12306692"/>
                  <a:pt x="5463916" y="12313439"/>
                  <a:pt x="5468222" y="12318890"/>
                </a:cubicBezTo>
                <a:cubicBezTo>
                  <a:pt x="5473787" y="12325981"/>
                  <a:pt x="5481370" y="12333719"/>
                  <a:pt x="5490745" y="12334938"/>
                </a:cubicBezTo>
                <a:cubicBezTo>
                  <a:pt x="5491889" y="12335396"/>
                  <a:pt x="5493032" y="12335738"/>
                  <a:pt x="5494251" y="12335967"/>
                </a:cubicBezTo>
                <a:cubicBezTo>
                  <a:pt x="5500159" y="12337072"/>
                  <a:pt x="5506104" y="12334824"/>
                  <a:pt x="5509419" y="12329602"/>
                </a:cubicBezTo>
                <a:cubicBezTo>
                  <a:pt x="5512734" y="12324417"/>
                  <a:pt x="5511591" y="12319538"/>
                  <a:pt x="5509762" y="12314202"/>
                </a:cubicBezTo>
                <a:cubicBezTo>
                  <a:pt x="5511210" y="12318472"/>
                  <a:pt x="5509762" y="12313783"/>
                  <a:pt x="5509533" y="12312905"/>
                </a:cubicBezTo>
                <a:close/>
                <a:moveTo>
                  <a:pt x="5509876" y="11741323"/>
                </a:moveTo>
                <a:cubicBezTo>
                  <a:pt x="5513040" y="11748147"/>
                  <a:pt x="5521500" y="11752416"/>
                  <a:pt x="5528664" y="11748986"/>
                </a:cubicBezTo>
                <a:cubicBezTo>
                  <a:pt x="5535486" y="11745745"/>
                  <a:pt x="5539678" y="11737474"/>
                  <a:pt x="5536325" y="11730155"/>
                </a:cubicBezTo>
                <a:lnTo>
                  <a:pt x="5533657" y="11724362"/>
                </a:lnTo>
                <a:cubicBezTo>
                  <a:pt x="5530494" y="11717538"/>
                  <a:pt x="5522033" y="11713269"/>
                  <a:pt x="5514869" y="11716699"/>
                </a:cubicBezTo>
                <a:cubicBezTo>
                  <a:pt x="5508048" y="11719939"/>
                  <a:pt x="5503855" y="11728211"/>
                  <a:pt x="5507209" y="11735530"/>
                </a:cubicBezTo>
                <a:lnTo>
                  <a:pt x="5509876" y="11741323"/>
                </a:lnTo>
                <a:close/>
                <a:moveTo>
                  <a:pt x="5470623" y="12103141"/>
                </a:moveTo>
                <a:lnTo>
                  <a:pt x="5457323" y="12104742"/>
                </a:lnTo>
                <a:cubicBezTo>
                  <a:pt x="5453436" y="12105200"/>
                  <a:pt x="5449968" y="12106992"/>
                  <a:pt x="5447376" y="12109545"/>
                </a:cubicBezTo>
                <a:cubicBezTo>
                  <a:pt x="5443223" y="12107906"/>
                  <a:pt x="5438344" y="12107831"/>
                  <a:pt x="5434762" y="12110118"/>
                </a:cubicBezTo>
                <a:cubicBezTo>
                  <a:pt x="5427712" y="12114578"/>
                  <a:pt x="5426035" y="12122391"/>
                  <a:pt x="5429427" y="12129709"/>
                </a:cubicBezTo>
                <a:lnTo>
                  <a:pt x="5432094" y="12135504"/>
                </a:lnTo>
                <a:cubicBezTo>
                  <a:pt x="5435258" y="12142365"/>
                  <a:pt x="5445509" y="12144767"/>
                  <a:pt x="5451683" y="12140841"/>
                </a:cubicBezTo>
                <a:cubicBezTo>
                  <a:pt x="5454236" y="12139239"/>
                  <a:pt x="5455304" y="12136838"/>
                  <a:pt x="5456447" y="12134513"/>
                </a:cubicBezTo>
                <a:cubicBezTo>
                  <a:pt x="5457285" y="12134589"/>
                  <a:pt x="5458047" y="12134933"/>
                  <a:pt x="5458886" y="12134817"/>
                </a:cubicBezTo>
                <a:lnTo>
                  <a:pt x="5472148" y="12133217"/>
                </a:lnTo>
                <a:cubicBezTo>
                  <a:pt x="5480227" y="12132226"/>
                  <a:pt x="5486820" y="12125899"/>
                  <a:pt x="5486401" y="12117397"/>
                </a:cubicBezTo>
                <a:cubicBezTo>
                  <a:pt x="5486058" y="12109698"/>
                  <a:pt x="5478741" y="12102150"/>
                  <a:pt x="5470623" y="12103141"/>
                </a:cubicBezTo>
                <a:close/>
                <a:moveTo>
                  <a:pt x="5464945" y="12234039"/>
                </a:moveTo>
                <a:lnTo>
                  <a:pt x="5464145" y="12227407"/>
                </a:lnTo>
                <a:cubicBezTo>
                  <a:pt x="5463154" y="12219326"/>
                  <a:pt x="5454998" y="12213532"/>
                  <a:pt x="5447110" y="12214638"/>
                </a:cubicBezTo>
                <a:cubicBezTo>
                  <a:pt x="5442689" y="12215286"/>
                  <a:pt x="5439183" y="12217878"/>
                  <a:pt x="5436896" y="12221384"/>
                </a:cubicBezTo>
                <a:cubicBezTo>
                  <a:pt x="5426454" y="12215857"/>
                  <a:pt x="5410486" y="12225806"/>
                  <a:pt x="5416812" y="12239453"/>
                </a:cubicBezTo>
                <a:cubicBezTo>
                  <a:pt x="5421157" y="12248829"/>
                  <a:pt x="5431180" y="12249096"/>
                  <a:pt x="5437925" y="12244750"/>
                </a:cubicBezTo>
                <a:cubicBezTo>
                  <a:pt x="5441165" y="12249172"/>
                  <a:pt x="5446691" y="12251917"/>
                  <a:pt x="5452216" y="12251117"/>
                </a:cubicBezTo>
                <a:cubicBezTo>
                  <a:pt x="5460410" y="12249935"/>
                  <a:pt x="5465936" y="12242159"/>
                  <a:pt x="5464945" y="12234039"/>
                </a:cubicBezTo>
                <a:close/>
                <a:moveTo>
                  <a:pt x="5575197" y="12301700"/>
                </a:moveTo>
                <a:cubicBezTo>
                  <a:pt x="5582438" y="12297544"/>
                  <a:pt x="5583733" y="12289158"/>
                  <a:pt x="5580456" y="12282068"/>
                </a:cubicBezTo>
                <a:lnTo>
                  <a:pt x="5577788" y="12276274"/>
                </a:lnTo>
                <a:cubicBezTo>
                  <a:pt x="5574968" y="12270176"/>
                  <a:pt x="5567193" y="12268231"/>
                  <a:pt x="5561020" y="12270099"/>
                </a:cubicBezTo>
                <a:cubicBezTo>
                  <a:pt x="5565936" y="12267660"/>
                  <a:pt x="5569518" y="12262743"/>
                  <a:pt x="5568642" y="12255653"/>
                </a:cubicBezTo>
                <a:cubicBezTo>
                  <a:pt x="5566317" y="12236441"/>
                  <a:pt x="5536401" y="12239758"/>
                  <a:pt x="5538726" y="12259006"/>
                </a:cubicBezTo>
                <a:cubicBezTo>
                  <a:pt x="5540060" y="12270138"/>
                  <a:pt x="5550578" y="12273491"/>
                  <a:pt x="5558809" y="12270824"/>
                </a:cubicBezTo>
                <a:cubicBezTo>
                  <a:pt x="5558619" y="12270900"/>
                  <a:pt x="5558352" y="12270900"/>
                  <a:pt x="5558161" y="12271014"/>
                </a:cubicBezTo>
                <a:cubicBezTo>
                  <a:pt x="5550959" y="12275169"/>
                  <a:pt x="5549625" y="12283555"/>
                  <a:pt x="5552902" y="12290645"/>
                </a:cubicBezTo>
                <a:lnTo>
                  <a:pt x="5555570" y="12296439"/>
                </a:lnTo>
                <a:cubicBezTo>
                  <a:pt x="5558848" y="12303453"/>
                  <a:pt x="5568909" y="12305282"/>
                  <a:pt x="5575197" y="12301700"/>
                </a:cubicBezTo>
                <a:close/>
                <a:moveTo>
                  <a:pt x="5311973" y="12031365"/>
                </a:moveTo>
                <a:lnTo>
                  <a:pt x="5325273" y="12029764"/>
                </a:lnTo>
                <a:cubicBezTo>
                  <a:pt x="5328436" y="12029383"/>
                  <a:pt x="5331295" y="12027821"/>
                  <a:pt x="5333695" y="12025800"/>
                </a:cubicBezTo>
                <a:cubicBezTo>
                  <a:pt x="5333695" y="12028125"/>
                  <a:pt x="5334077" y="12030374"/>
                  <a:pt x="5335258" y="12032318"/>
                </a:cubicBezTo>
                <a:cubicBezTo>
                  <a:pt x="5339488" y="12039370"/>
                  <a:pt x="5347415" y="12041504"/>
                  <a:pt x="5354694" y="12038112"/>
                </a:cubicBezTo>
                <a:lnTo>
                  <a:pt x="5360486" y="12035443"/>
                </a:lnTo>
                <a:cubicBezTo>
                  <a:pt x="5367308" y="12032279"/>
                  <a:pt x="5370090" y="12022331"/>
                  <a:pt x="5366279" y="12015966"/>
                </a:cubicBezTo>
                <a:cubicBezTo>
                  <a:pt x="5362049" y="12008951"/>
                  <a:pt x="5354122" y="12006779"/>
                  <a:pt x="5346843" y="12010171"/>
                </a:cubicBezTo>
                <a:lnTo>
                  <a:pt x="5341051" y="12012840"/>
                </a:lnTo>
                <a:cubicBezTo>
                  <a:pt x="5340250" y="12013220"/>
                  <a:pt x="5339678" y="12013945"/>
                  <a:pt x="5338993" y="12014479"/>
                </a:cubicBezTo>
                <a:cubicBezTo>
                  <a:pt x="5338993" y="12014136"/>
                  <a:pt x="5339145" y="12013868"/>
                  <a:pt x="5339107" y="12013526"/>
                </a:cubicBezTo>
                <a:cubicBezTo>
                  <a:pt x="5338116" y="12005673"/>
                  <a:pt x="5331256" y="11998698"/>
                  <a:pt x="5322910" y="11999689"/>
                </a:cubicBezTo>
                <a:lnTo>
                  <a:pt x="5309648" y="12001290"/>
                </a:lnTo>
                <a:cubicBezTo>
                  <a:pt x="5301835" y="12002242"/>
                  <a:pt x="5294785" y="12009219"/>
                  <a:pt x="5295814" y="12017490"/>
                </a:cubicBezTo>
                <a:cubicBezTo>
                  <a:pt x="5296729" y="12025380"/>
                  <a:pt x="5303626" y="12032395"/>
                  <a:pt x="5311973" y="12031365"/>
                </a:cubicBezTo>
                <a:close/>
                <a:moveTo>
                  <a:pt x="5760181" y="12158336"/>
                </a:moveTo>
                <a:cubicBezTo>
                  <a:pt x="5757399" y="12152276"/>
                  <a:pt x="5749625" y="12150408"/>
                  <a:pt x="5743489" y="12152237"/>
                </a:cubicBezTo>
                <a:cubicBezTo>
                  <a:pt x="5734266" y="12152505"/>
                  <a:pt x="5725044" y="12161271"/>
                  <a:pt x="5730074" y="12172174"/>
                </a:cubicBezTo>
                <a:cubicBezTo>
                  <a:pt x="5732095" y="12176595"/>
                  <a:pt x="5735448" y="12178921"/>
                  <a:pt x="5739069" y="12179798"/>
                </a:cubicBezTo>
                <a:cubicBezTo>
                  <a:pt x="5742918" y="12185706"/>
                  <a:pt x="5751950" y="12187193"/>
                  <a:pt x="5757780" y="12183761"/>
                </a:cubicBezTo>
                <a:cubicBezTo>
                  <a:pt x="5764983" y="12179530"/>
                  <a:pt x="5766165" y="12171183"/>
                  <a:pt x="5762887" y="12164131"/>
                </a:cubicBezTo>
                <a:lnTo>
                  <a:pt x="5760181" y="12158336"/>
                </a:lnTo>
                <a:close/>
                <a:moveTo>
                  <a:pt x="5541965" y="12118465"/>
                </a:moveTo>
                <a:lnTo>
                  <a:pt x="5542765" y="12125098"/>
                </a:lnTo>
                <a:cubicBezTo>
                  <a:pt x="5542994" y="12126890"/>
                  <a:pt x="5543756" y="12128566"/>
                  <a:pt x="5544747" y="12130053"/>
                </a:cubicBezTo>
                <a:cubicBezTo>
                  <a:pt x="5538878" y="12132607"/>
                  <a:pt x="5534267" y="12137943"/>
                  <a:pt x="5535486" y="12144919"/>
                </a:cubicBezTo>
                <a:cubicBezTo>
                  <a:pt x="5535753" y="12146329"/>
                  <a:pt x="5536363" y="12147702"/>
                  <a:pt x="5537049" y="12149074"/>
                </a:cubicBezTo>
                <a:cubicBezTo>
                  <a:pt x="5533962" y="12150180"/>
                  <a:pt x="5531256" y="12152237"/>
                  <a:pt x="5529541" y="12155668"/>
                </a:cubicBezTo>
                <a:cubicBezTo>
                  <a:pt x="5526378" y="12162035"/>
                  <a:pt x="5528664" y="12172250"/>
                  <a:pt x="5535981" y="12174918"/>
                </a:cubicBezTo>
                <a:lnTo>
                  <a:pt x="5544442" y="12178044"/>
                </a:lnTo>
                <a:cubicBezTo>
                  <a:pt x="5551683" y="12180712"/>
                  <a:pt x="5559953" y="12179073"/>
                  <a:pt x="5563687" y="12171601"/>
                </a:cubicBezTo>
                <a:cubicBezTo>
                  <a:pt x="5564869" y="12169200"/>
                  <a:pt x="5565059" y="12166265"/>
                  <a:pt x="5564717" y="12163369"/>
                </a:cubicBezTo>
                <a:cubicBezTo>
                  <a:pt x="5568413" y="12163902"/>
                  <a:pt x="5572300" y="12163063"/>
                  <a:pt x="5575425" y="12160623"/>
                </a:cubicBezTo>
                <a:cubicBezTo>
                  <a:pt x="5581447" y="12155935"/>
                  <a:pt x="5582857" y="12146520"/>
                  <a:pt x="5577979" y="12140498"/>
                </a:cubicBezTo>
                <a:cubicBezTo>
                  <a:pt x="5575044" y="12136876"/>
                  <a:pt x="5571385" y="12134094"/>
                  <a:pt x="5567499" y="12131921"/>
                </a:cubicBezTo>
                <a:cubicBezTo>
                  <a:pt x="5570776" y="12128529"/>
                  <a:pt x="5572872" y="12124221"/>
                  <a:pt x="5572224" y="12118922"/>
                </a:cubicBezTo>
                <a:lnTo>
                  <a:pt x="5571424" y="12112289"/>
                </a:lnTo>
                <a:cubicBezTo>
                  <a:pt x="5570471" y="12104437"/>
                  <a:pt x="5561020" y="12098758"/>
                  <a:pt x="5553588" y="12100664"/>
                </a:cubicBezTo>
                <a:cubicBezTo>
                  <a:pt x="5545128" y="12102837"/>
                  <a:pt x="5540936" y="12110079"/>
                  <a:pt x="5541965" y="12118465"/>
                </a:cubicBezTo>
                <a:close/>
                <a:moveTo>
                  <a:pt x="5584190" y="12327238"/>
                </a:moveTo>
                <a:cubicBezTo>
                  <a:pt x="5576950" y="12325142"/>
                  <a:pt x="5568375" y="12328458"/>
                  <a:pt x="5565517" y="12335853"/>
                </a:cubicBezTo>
                <a:cubicBezTo>
                  <a:pt x="5565478" y="12335967"/>
                  <a:pt x="5565364" y="12336081"/>
                  <a:pt x="5565288" y="12336234"/>
                </a:cubicBezTo>
                <a:cubicBezTo>
                  <a:pt x="5565288" y="12336234"/>
                  <a:pt x="5565288" y="12336234"/>
                  <a:pt x="5565288" y="12336234"/>
                </a:cubicBezTo>
                <a:cubicBezTo>
                  <a:pt x="5565631" y="12336196"/>
                  <a:pt x="5565974" y="12336196"/>
                  <a:pt x="5566355" y="12336158"/>
                </a:cubicBezTo>
                <a:cubicBezTo>
                  <a:pt x="5576264" y="12335396"/>
                  <a:pt x="5586210" y="12334633"/>
                  <a:pt x="5596119" y="12333871"/>
                </a:cubicBezTo>
                <a:lnTo>
                  <a:pt x="5596957" y="12333833"/>
                </a:lnTo>
                <a:cubicBezTo>
                  <a:pt x="5596957" y="12333833"/>
                  <a:pt x="5596957" y="12333833"/>
                  <a:pt x="5596957" y="12333833"/>
                </a:cubicBezTo>
                <a:cubicBezTo>
                  <a:pt x="5596881" y="12333757"/>
                  <a:pt x="5596767" y="12333719"/>
                  <a:pt x="5596690" y="12333604"/>
                </a:cubicBezTo>
                <a:cubicBezTo>
                  <a:pt x="5593947" y="12329716"/>
                  <a:pt x="5588992" y="12327315"/>
                  <a:pt x="5584190" y="12327238"/>
                </a:cubicBezTo>
                <a:close/>
                <a:moveTo>
                  <a:pt x="5404198" y="12186545"/>
                </a:moveTo>
                <a:cubicBezTo>
                  <a:pt x="5407019" y="12187573"/>
                  <a:pt x="5409838" y="12188641"/>
                  <a:pt x="5412659" y="12189670"/>
                </a:cubicBezTo>
                <a:cubicBezTo>
                  <a:pt x="5419937" y="12192338"/>
                  <a:pt x="5428436" y="12188069"/>
                  <a:pt x="5430951" y="12180864"/>
                </a:cubicBezTo>
                <a:cubicBezTo>
                  <a:pt x="5431027" y="12180598"/>
                  <a:pt x="5430990" y="12180331"/>
                  <a:pt x="5431066" y="12180064"/>
                </a:cubicBezTo>
                <a:cubicBezTo>
                  <a:pt x="5433238" y="12182237"/>
                  <a:pt x="5436020" y="12183571"/>
                  <a:pt x="5439031" y="12184029"/>
                </a:cubicBezTo>
                <a:lnTo>
                  <a:pt x="5440860" y="12185477"/>
                </a:lnTo>
                <a:cubicBezTo>
                  <a:pt x="5447262" y="12190471"/>
                  <a:pt x="5456104" y="12191309"/>
                  <a:pt x="5462163" y="12185020"/>
                </a:cubicBezTo>
                <a:cubicBezTo>
                  <a:pt x="5462658" y="12184486"/>
                  <a:pt x="5462925" y="12183724"/>
                  <a:pt x="5463345" y="12183113"/>
                </a:cubicBezTo>
                <a:cubicBezTo>
                  <a:pt x="5463116" y="12185477"/>
                  <a:pt x="5463306" y="12187955"/>
                  <a:pt x="5464526" y="12190585"/>
                </a:cubicBezTo>
                <a:cubicBezTo>
                  <a:pt x="5472300" y="12207395"/>
                  <a:pt x="5497415" y="12193481"/>
                  <a:pt x="5489717" y="12176786"/>
                </a:cubicBezTo>
                <a:cubicBezTo>
                  <a:pt x="5484495" y="12165503"/>
                  <a:pt x="5471614" y="12168209"/>
                  <a:pt x="5465936" y="12176214"/>
                </a:cubicBezTo>
                <a:cubicBezTo>
                  <a:pt x="5466546" y="12171526"/>
                  <a:pt x="5465479" y="12166684"/>
                  <a:pt x="5461706" y="12163749"/>
                </a:cubicBezTo>
                <a:lnTo>
                  <a:pt x="5454274" y="12157918"/>
                </a:lnTo>
                <a:cubicBezTo>
                  <a:pt x="5448596" y="12153458"/>
                  <a:pt x="5441050" y="12152619"/>
                  <a:pt x="5435182" y="12156850"/>
                </a:cubicBezTo>
                <a:cubicBezTo>
                  <a:pt x="5431333" y="12158604"/>
                  <a:pt x="5428932" y="12162301"/>
                  <a:pt x="5427978" y="12166875"/>
                </a:cubicBezTo>
                <a:cubicBezTo>
                  <a:pt x="5426378" y="12165083"/>
                  <a:pt x="5424549" y="12163483"/>
                  <a:pt x="5422148" y="12162606"/>
                </a:cubicBezTo>
                <a:lnTo>
                  <a:pt x="5419785" y="12161730"/>
                </a:lnTo>
                <a:cubicBezTo>
                  <a:pt x="5422110" y="12159023"/>
                  <a:pt x="5423749" y="12155706"/>
                  <a:pt x="5423177" y="12151094"/>
                </a:cubicBezTo>
                <a:cubicBezTo>
                  <a:pt x="5422262" y="12143508"/>
                  <a:pt x="5417003" y="12139582"/>
                  <a:pt x="5411172" y="12138668"/>
                </a:cubicBezTo>
                <a:lnTo>
                  <a:pt x="5409343" y="12137220"/>
                </a:lnTo>
                <a:cubicBezTo>
                  <a:pt x="5402940" y="12132226"/>
                  <a:pt x="5394099" y="12131387"/>
                  <a:pt x="5388040" y="12137677"/>
                </a:cubicBezTo>
                <a:cubicBezTo>
                  <a:pt x="5382857" y="12143089"/>
                  <a:pt x="5382057" y="12153915"/>
                  <a:pt x="5388497" y="12158984"/>
                </a:cubicBezTo>
                <a:lnTo>
                  <a:pt x="5395929" y="12164817"/>
                </a:lnTo>
                <a:cubicBezTo>
                  <a:pt x="5396310" y="12165122"/>
                  <a:pt x="5396805" y="12165045"/>
                  <a:pt x="5397186" y="12165313"/>
                </a:cubicBezTo>
                <a:cubicBezTo>
                  <a:pt x="5396538" y="12166265"/>
                  <a:pt x="5395776" y="12167180"/>
                  <a:pt x="5395395" y="12168323"/>
                </a:cubicBezTo>
                <a:cubicBezTo>
                  <a:pt x="5392765" y="12175681"/>
                  <a:pt x="5396920" y="12183838"/>
                  <a:pt x="5404198" y="12186545"/>
                </a:cubicBezTo>
                <a:close/>
                <a:moveTo>
                  <a:pt x="5593413" y="11990426"/>
                </a:moveTo>
                <a:cubicBezTo>
                  <a:pt x="5590783" y="11983565"/>
                  <a:pt x="5581942" y="11978876"/>
                  <a:pt x="5574892" y="11982117"/>
                </a:cubicBezTo>
                <a:lnTo>
                  <a:pt x="5563307" y="11987491"/>
                </a:lnTo>
                <a:cubicBezTo>
                  <a:pt x="5556256" y="11990731"/>
                  <a:pt x="5552102" y="11998430"/>
                  <a:pt x="5554999" y="12006016"/>
                </a:cubicBezTo>
                <a:cubicBezTo>
                  <a:pt x="5557628" y="12012878"/>
                  <a:pt x="5566469" y="12017566"/>
                  <a:pt x="5573520" y="12014327"/>
                </a:cubicBezTo>
                <a:lnTo>
                  <a:pt x="5585105" y="12008951"/>
                </a:lnTo>
                <a:cubicBezTo>
                  <a:pt x="5592117" y="12005711"/>
                  <a:pt x="5596271" y="11998050"/>
                  <a:pt x="5593413" y="11990426"/>
                </a:cubicBezTo>
                <a:close/>
                <a:moveTo>
                  <a:pt x="5331523" y="11992561"/>
                </a:moveTo>
                <a:lnTo>
                  <a:pt x="5337316" y="11989892"/>
                </a:lnTo>
                <a:cubicBezTo>
                  <a:pt x="5344366" y="11986652"/>
                  <a:pt x="5348558" y="11979029"/>
                  <a:pt x="5345662" y="11971367"/>
                </a:cubicBezTo>
                <a:cubicBezTo>
                  <a:pt x="5343070" y="11964506"/>
                  <a:pt x="5334229" y="11959741"/>
                  <a:pt x="5327179" y="11963019"/>
                </a:cubicBezTo>
                <a:lnTo>
                  <a:pt x="5321386" y="11965688"/>
                </a:lnTo>
                <a:cubicBezTo>
                  <a:pt x="5314335" y="11968927"/>
                  <a:pt x="5310143" y="11976552"/>
                  <a:pt x="5313001" y="11984174"/>
                </a:cubicBezTo>
                <a:cubicBezTo>
                  <a:pt x="5315593" y="11991074"/>
                  <a:pt x="5324435" y="11995839"/>
                  <a:pt x="5331523" y="11992561"/>
                </a:cubicBezTo>
                <a:close/>
                <a:moveTo>
                  <a:pt x="5418870" y="11992828"/>
                </a:moveTo>
                <a:cubicBezTo>
                  <a:pt x="5411134" y="11976093"/>
                  <a:pt x="5384953" y="11987834"/>
                  <a:pt x="5392689" y="12004645"/>
                </a:cubicBezTo>
                <a:cubicBezTo>
                  <a:pt x="5400425" y="12021378"/>
                  <a:pt x="5426607" y="12009637"/>
                  <a:pt x="5418870" y="11992828"/>
                </a:cubicBezTo>
                <a:close/>
                <a:moveTo>
                  <a:pt x="5531256" y="12031708"/>
                </a:moveTo>
                <a:lnTo>
                  <a:pt x="5529198" y="12030946"/>
                </a:lnTo>
                <a:cubicBezTo>
                  <a:pt x="5521919" y="12028278"/>
                  <a:pt x="5513649" y="12030108"/>
                  <a:pt x="5510029" y="12037578"/>
                </a:cubicBezTo>
                <a:cubicBezTo>
                  <a:pt x="5506866" y="12044020"/>
                  <a:pt x="5509343" y="12054084"/>
                  <a:pt x="5516660" y="12056751"/>
                </a:cubicBezTo>
                <a:lnTo>
                  <a:pt x="5525121" y="12059877"/>
                </a:lnTo>
                <a:cubicBezTo>
                  <a:pt x="5531599" y="12062241"/>
                  <a:pt x="5538687" y="12060792"/>
                  <a:pt x="5542765" y="12055227"/>
                </a:cubicBezTo>
                <a:cubicBezTo>
                  <a:pt x="5546767" y="12051529"/>
                  <a:pt x="5548787" y="12045850"/>
                  <a:pt x="5545814" y="12039446"/>
                </a:cubicBezTo>
                <a:cubicBezTo>
                  <a:pt x="5542727" y="12032852"/>
                  <a:pt x="5536858" y="12030831"/>
                  <a:pt x="5531256" y="12031708"/>
                </a:cubicBezTo>
                <a:close/>
                <a:moveTo>
                  <a:pt x="5715555" y="12254966"/>
                </a:moveTo>
                <a:cubicBezTo>
                  <a:pt x="5712392" y="12248144"/>
                  <a:pt x="5702178" y="12245627"/>
                  <a:pt x="5696004" y="12249515"/>
                </a:cubicBezTo>
                <a:cubicBezTo>
                  <a:pt x="5688954" y="12253937"/>
                  <a:pt x="5687201" y="12261752"/>
                  <a:pt x="5690554" y="12269070"/>
                </a:cubicBezTo>
                <a:lnTo>
                  <a:pt x="5693222" y="12274864"/>
                </a:lnTo>
                <a:cubicBezTo>
                  <a:pt x="5696385" y="12281687"/>
                  <a:pt x="5706599" y="12284203"/>
                  <a:pt x="5712773" y="12280315"/>
                </a:cubicBezTo>
                <a:cubicBezTo>
                  <a:pt x="5719823" y="12275894"/>
                  <a:pt x="5721576" y="12268041"/>
                  <a:pt x="5718223" y="12260760"/>
                </a:cubicBezTo>
                <a:lnTo>
                  <a:pt x="5715555" y="12254966"/>
                </a:lnTo>
                <a:close/>
                <a:moveTo>
                  <a:pt x="5605989" y="12220698"/>
                </a:moveTo>
                <a:cubicBezTo>
                  <a:pt x="5609571" y="12213265"/>
                  <a:pt x="5606446" y="12204650"/>
                  <a:pt x="5599168" y="12201029"/>
                </a:cubicBezTo>
                <a:cubicBezTo>
                  <a:pt x="5594175" y="12198551"/>
                  <a:pt x="5588345" y="12198589"/>
                  <a:pt x="5582895" y="12198246"/>
                </a:cubicBezTo>
                <a:cubicBezTo>
                  <a:pt x="5582209" y="12198209"/>
                  <a:pt x="5581561" y="12198475"/>
                  <a:pt x="5580875" y="12198551"/>
                </a:cubicBezTo>
                <a:cubicBezTo>
                  <a:pt x="5580799" y="12196836"/>
                  <a:pt x="5580494" y="12195083"/>
                  <a:pt x="5579732" y="12193444"/>
                </a:cubicBezTo>
                <a:cubicBezTo>
                  <a:pt x="5576568" y="12186391"/>
                  <a:pt x="5567803" y="12183037"/>
                  <a:pt x="5560715" y="12186277"/>
                </a:cubicBezTo>
                <a:lnTo>
                  <a:pt x="5549129" y="12191614"/>
                </a:lnTo>
                <a:cubicBezTo>
                  <a:pt x="5546538" y="12192833"/>
                  <a:pt x="5544671" y="12194892"/>
                  <a:pt x="5543222" y="12197218"/>
                </a:cubicBezTo>
                <a:cubicBezTo>
                  <a:pt x="5539373" y="12198742"/>
                  <a:pt x="5535905" y="12201219"/>
                  <a:pt x="5534229" y="12204993"/>
                </a:cubicBezTo>
                <a:lnTo>
                  <a:pt x="5532018" y="12203278"/>
                </a:lnTo>
                <a:cubicBezTo>
                  <a:pt x="5525616" y="12198284"/>
                  <a:pt x="5516850" y="12197255"/>
                  <a:pt x="5510715" y="12203545"/>
                </a:cubicBezTo>
                <a:cubicBezTo>
                  <a:pt x="5505532" y="12208882"/>
                  <a:pt x="5504541" y="12219783"/>
                  <a:pt x="5510982" y="12224853"/>
                </a:cubicBezTo>
                <a:lnTo>
                  <a:pt x="5518413" y="12230685"/>
                </a:lnTo>
                <a:cubicBezTo>
                  <a:pt x="5519366" y="12231447"/>
                  <a:pt x="5520433" y="12231867"/>
                  <a:pt x="5521462" y="12232438"/>
                </a:cubicBezTo>
                <a:cubicBezTo>
                  <a:pt x="5520281" y="12232363"/>
                  <a:pt x="5519137" y="12232133"/>
                  <a:pt x="5517880" y="12232286"/>
                </a:cubicBezTo>
                <a:lnTo>
                  <a:pt x="5511249" y="12233086"/>
                </a:lnTo>
                <a:cubicBezTo>
                  <a:pt x="5503398" y="12234039"/>
                  <a:pt x="5497529" y="12243226"/>
                  <a:pt x="5499358" y="12250735"/>
                </a:cubicBezTo>
                <a:cubicBezTo>
                  <a:pt x="5501378" y="12259121"/>
                  <a:pt x="5508619" y="12263657"/>
                  <a:pt x="5517003" y="12262628"/>
                </a:cubicBezTo>
                <a:lnTo>
                  <a:pt x="5523634" y="12261827"/>
                </a:lnTo>
                <a:cubicBezTo>
                  <a:pt x="5531485" y="12260874"/>
                  <a:pt x="5537354" y="12251688"/>
                  <a:pt x="5535524" y="12244179"/>
                </a:cubicBezTo>
                <a:cubicBezTo>
                  <a:pt x="5534533" y="12240024"/>
                  <a:pt x="5532247" y="12236823"/>
                  <a:pt x="5529160" y="12234764"/>
                </a:cubicBezTo>
                <a:cubicBezTo>
                  <a:pt x="5532933" y="12234878"/>
                  <a:pt x="5536668" y="12233543"/>
                  <a:pt x="5539716" y="12230418"/>
                </a:cubicBezTo>
                <a:cubicBezTo>
                  <a:pt x="5541164" y="12228932"/>
                  <a:pt x="5542194" y="12227064"/>
                  <a:pt x="5542918" y="12225005"/>
                </a:cubicBezTo>
                <a:cubicBezTo>
                  <a:pt x="5544899" y="12225768"/>
                  <a:pt x="5547071" y="12226111"/>
                  <a:pt x="5549358" y="12225844"/>
                </a:cubicBezTo>
                <a:lnTo>
                  <a:pt x="5555989" y="12225043"/>
                </a:lnTo>
                <a:cubicBezTo>
                  <a:pt x="5561439" y="12224395"/>
                  <a:pt x="5566279" y="12220622"/>
                  <a:pt x="5568451" y="12215666"/>
                </a:cubicBezTo>
                <a:cubicBezTo>
                  <a:pt x="5569899" y="12221574"/>
                  <a:pt x="5574244" y="12226530"/>
                  <a:pt x="5580723" y="12226912"/>
                </a:cubicBezTo>
                <a:cubicBezTo>
                  <a:pt x="5581027" y="12226912"/>
                  <a:pt x="5581294" y="12226950"/>
                  <a:pt x="5581599" y="12226950"/>
                </a:cubicBezTo>
                <a:cubicBezTo>
                  <a:pt x="5584762" y="12229617"/>
                  <a:pt x="5588840" y="12231028"/>
                  <a:pt x="5593032" y="12229770"/>
                </a:cubicBezTo>
                <a:cubicBezTo>
                  <a:pt x="5598481" y="12228131"/>
                  <a:pt x="5603360" y="12226111"/>
                  <a:pt x="5605989" y="12220698"/>
                </a:cubicBezTo>
                <a:close/>
                <a:moveTo>
                  <a:pt x="5410525" y="11931534"/>
                </a:moveTo>
                <a:lnTo>
                  <a:pt x="5398939" y="11936870"/>
                </a:lnTo>
                <a:cubicBezTo>
                  <a:pt x="5392117" y="11940034"/>
                  <a:pt x="5387773" y="11948420"/>
                  <a:pt x="5391127" y="11955624"/>
                </a:cubicBezTo>
                <a:cubicBezTo>
                  <a:pt x="5394290" y="11962447"/>
                  <a:pt x="5402597" y="11966793"/>
                  <a:pt x="5409877" y="11963438"/>
                </a:cubicBezTo>
                <a:lnTo>
                  <a:pt x="5421462" y="11958064"/>
                </a:lnTo>
                <a:cubicBezTo>
                  <a:pt x="5428245" y="11954900"/>
                  <a:pt x="5432628" y="11946552"/>
                  <a:pt x="5429275" y="11939309"/>
                </a:cubicBezTo>
                <a:cubicBezTo>
                  <a:pt x="5426073" y="11932525"/>
                  <a:pt x="5417803" y="11928141"/>
                  <a:pt x="5410525" y="11931534"/>
                </a:cubicBezTo>
                <a:close/>
                <a:moveTo>
                  <a:pt x="5467727" y="12059763"/>
                </a:moveTo>
                <a:cubicBezTo>
                  <a:pt x="5460524" y="12063880"/>
                  <a:pt x="5459153" y="12072304"/>
                  <a:pt x="5462392" y="12079356"/>
                </a:cubicBezTo>
                <a:lnTo>
                  <a:pt x="5465060" y="12085150"/>
                </a:lnTo>
                <a:cubicBezTo>
                  <a:pt x="5468299" y="12092202"/>
                  <a:pt x="5478321" y="12094069"/>
                  <a:pt x="5484648" y="12090486"/>
                </a:cubicBezTo>
                <a:cubicBezTo>
                  <a:pt x="5491851" y="12086369"/>
                  <a:pt x="5493261" y="12077945"/>
                  <a:pt x="5489983" y="12070893"/>
                </a:cubicBezTo>
                <a:lnTo>
                  <a:pt x="5487316" y="12065100"/>
                </a:lnTo>
                <a:cubicBezTo>
                  <a:pt x="5484038" y="12058085"/>
                  <a:pt x="5474053" y="12056180"/>
                  <a:pt x="5467727" y="12059763"/>
                </a:cubicBezTo>
                <a:close/>
                <a:moveTo>
                  <a:pt x="6703473" y="12135237"/>
                </a:moveTo>
                <a:cubicBezTo>
                  <a:pt x="6700005" y="12153839"/>
                  <a:pt x="6728702" y="12160928"/>
                  <a:pt x="6732170" y="12142175"/>
                </a:cubicBezTo>
                <a:cubicBezTo>
                  <a:pt x="6735600" y="12123573"/>
                  <a:pt x="6706903" y="12116521"/>
                  <a:pt x="6703473" y="12135237"/>
                </a:cubicBezTo>
                <a:close/>
                <a:moveTo>
                  <a:pt x="6731865" y="11962905"/>
                </a:moveTo>
                <a:cubicBezTo>
                  <a:pt x="6734037" y="11951089"/>
                  <a:pt x="6723328" y="11943198"/>
                  <a:pt x="6714411" y="11943922"/>
                </a:cubicBezTo>
                <a:cubicBezTo>
                  <a:pt x="6720775" y="11941559"/>
                  <a:pt x="6724662" y="11935803"/>
                  <a:pt x="6724319" y="11928636"/>
                </a:cubicBezTo>
                <a:cubicBezTo>
                  <a:pt x="6723862" y="11919374"/>
                  <a:pt x="6722109" y="11908358"/>
                  <a:pt x="6714944" y="11901763"/>
                </a:cubicBezTo>
                <a:cubicBezTo>
                  <a:pt x="6714258" y="11900696"/>
                  <a:pt x="6713496" y="11899704"/>
                  <a:pt x="6712619" y="11898829"/>
                </a:cubicBezTo>
                <a:cubicBezTo>
                  <a:pt x="6708351" y="11894369"/>
                  <a:pt x="6701987" y="11892729"/>
                  <a:pt x="6696118" y="11895130"/>
                </a:cubicBezTo>
                <a:cubicBezTo>
                  <a:pt x="6690249" y="11897494"/>
                  <a:pt x="6688344" y="11902297"/>
                  <a:pt x="6686667" y="11907824"/>
                </a:cubicBezTo>
                <a:cubicBezTo>
                  <a:pt x="6687963" y="11903441"/>
                  <a:pt x="6686400" y="11908281"/>
                  <a:pt x="6686057" y="11909120"/>
                </a:cubicBezTo>
                <a:cubicBezTo>
                  <a:pt x="6685600" y="11910225"/>
                  <a:pt x="6685066" y="11911293"/>
                  <a:pt x="6684571" y="11912360"/>
                </a:cubicBezTo>
                <a:cubicBezTo>
                  <a:pt x="6684456" y="11912551"/>
                  <a:pt x="6684418" y="11912627"/>
                  <a:pt x="6684342" y="11912741"/>
                </a:cubicBezTo>
                <a:cubicBezTo>
                  <a:pt x="6684113" y="11913084"/>
                  <a:pt x="6683885" y="11913389"/>
                  <a:pt x="6683656" y="11913694"/>
                </a:cubicBezTo>
                <a:cubicBezTo>
                  <a:pt x="6676987" y="11916858"/>
                  <a:pt x="6673824" y="11925472"/>
                  <a:pt x="6676568" y="11932219"/>
                </a:cubicBezTo>
                <a:cubicBezTo>
                  <a:pt x="6679655" y="11939920"/>
                  <a:pt x="6688229" y="11943046"/>
                  <a:pt x="6695775" y="11940416"/>
                </a:cubicBezTo>
                <a:cubicBezTo>
                  <a:pt x="6696575" y="11940148"/>
                  <a:pt x="6697223" y="11939652"/>
                  <a:pt x="6697947" y="11939309"/>
                </a:cubicBezTo>
                <a:cubicBezTo>
                  <a:pt x="6700844" y="11942931"/>
                  <a:pt x="6705455" y="11945218"/>
                  <a:pt x="6709952" y="11945027"/>
                </a:cubicBezTo>
                <a:cubicBezTo>
                  <a:pt x="6706903" y="11946552"/>
                  <a:pt x="6704502" y="11949450"/>
                  <a:pt x="6703626" y="11954138"/>
                </a:cubicBezTo>
                <a:cubicBezTo>
                  <a:pt x="6700272" y="11972587"/>
                  <a:pt x="6728435" y="11981583"/>
                  <a:pt x="6731865" y="11962905"/>
                </a:cubicBezTo>
                <a:close/>
                <a:moveTo>
                  <a:pt x="6879235" y="11916667"/>
                </a:moveTo>
                <a:cubicBezTo>
                  <a:pt x="6887276" y="11917658"/>
                  <a:pt x="6894746" y="11912703"/>
                  <a:pt x="6896270" y="11904584"/>
                </a:cubicBezTo>
                <a:lnTo>
                  <a:pt x="6897452" y="11898142"/>
                </a:lnTo>
                <a:cubicBezTo>
                  <a:pt x="6898862" y="11890556"/>
                  <a:pt x="6893183" y="11882095"/>
                  <a:pt x="6885371" y="11881104"/>
                </a:cubicBezTo>
                <a:cubicBezTo>
                  <a:pt x="6877330" y="11880113"/>
                  <a:pt x="6869860" y="11885067"/>
                  <a:pt x="6868336" y="11893225"/>
                </a:cubicBezTo>
                <a:lnTo>
                  <a:pt x="6867155" y="11899667"/>
                </a:lnTo>
                <a:cubicBezTo>
                  <a:pt x="6865707" y="11907215"/>
                  <a:pt x="6871384" y="11915715"/>
                  <a:pt x="6879235" y="11916667"/>
                </a:cubicBezTo>
                <a:close/>
                <a:moveTo>
                  <a:pt x="6804998" y="12146634"/>
                </a:moveTo>
                <a:cubicBezTo>
                  <a:pt x="6798176" y="12144424"/>
                  <a:pt x="6787886" y="12148273"/>
                  <a:pt x="6786438" y="12156163"/>
                </a:cubicBezTo>
                <a:lnTo>
                  <a:pt x="6785638" y="12160586"/>
                </a:lnTo>
                <a:lnTo>
                  <a:pt x="6785638" y="12160662"/>
                </a:lnTo>
                <a:cubicBezTo>
                  <a:pt x="6794899" y="12158489"/>
                  <a:pt x="6804197" y="12156431"/>
                  <a:pt x="6813458" y="12154220"/>
                </a:cubicBezTo>
                <a:cubicBezTo>
                  <a:pt x="6813458" y="12154220"/>
                  <a:pt x="6813458" y="12154220"/>
                  <a:pt x="6813458" y="12154220"/>
                </a:cubicBezTo>
                <a:cubicBezTo>
                  <a:pt x="6811933" y="12150789"/>
                  <a:pt x="6809228" y="12147968"/>
                  <a:pt x="6804998" y="12146634"/>
                </a:cubicBezTo>
                <a:close/>
                <a:moveTo>
                  <a:pt x="6621880" y="12035215"/>
                </a:moveTo>
                <a:cubicBezTo>
                  <a:pt x="6618412" y="12053931"/>
                  <a:pt x="6647757" y="12057210"/>
                  <a:pt x="6651225" y="12038608"/>
                </a:cubicBezTo>
                <a:cubicBezTo>
                  <a:pt x="6654693" y="12019892"/>
                  <a:pt x="6625310" y="12016614"/>
                  <a:pt x="6621880" y="12035215"/>
                </a:cubicBezTo>
                <a:close/>
                <a:moveTo>
                  <a:pt x="6604616" y="12176138"/>
                </a:moveTo>
                <a:lnTo>
                  <a:pt x="6598176" y="12174956"/>
                </a:lnTo>
                <a:cubicBezTo>
                  <a:pt x="6592955" y="12174003"/>
                  <a:pt x="6587277" y="12175947"/>
                  <a:pt x="6583770" y="12179873"/>
                </a:cubicBezTo>
                <a:lnTo>
                  <a:pt x="6582208" y="12177586"/>
                </a:lnTo>
                <a:cubicBezTo>
                  <a:pt x="6577711" y="12171030"/>
                  <a:pt x="6569746" y="12167523"/>
                  <a:pt x="6562201" y="12171601"/>
                </a:cubicBezTo>
                <a:cubicBezTo>
                  <a:pt x="6555760" y="12175033"/>
                  <a:pt x="6551644" y="12185020"/>
                  <a:pt x="6556217" y="12191576"/>
                </a:cubicBezTo>
                <a:lnTo>
                  <a:pt x="6561477" y="12199237"/>
                </a:lnTo>
                <a:cubicBezTo>
                  <a:pt x="6563877" y="12202744"/>
                  <a:pt x="6567269" y="12205184"/>
                  <a:pt x="6571042" y="12206252"/>
                </a:cubicBezTo>
                <a:cubicBezTo>
                  <a:pt x="6571080" y="12206252"/>
                  <a:pt x="6571080" y="12206289"/>
                  <a:pt x="6571118" y="12206327"/>
                </a:cubicBezTo>
                <a:cubicBezTo>
                  <a:pt x="6574967" y="12205604"/>
                  <a:pt x="6578817" y="12204917"/>
                  <a:pt x="6582666" y="12204154"/>
                </a:cubicBezTo>
                <a:cubicBezTo>
                  <a:pt x="6582666" y="12204154"/>
                  <a:pt x="6582703" y="12204117"/>
                  <a:pt x="6582703" y="12204117"/>
                </a:cubicBezTo>
                <a:cubicBezTo>
                  <a:pt x="6583885" y="12203240"/>
                  <a:pt x="6585104" y="12202363"/>
                  <a:pt x="6586057" y="12201105"/>
                </a:cubicBezTo>
                <a:cubicBezTo>
                  <a:pt x="6587124" y="12201944"/>
                  <a:pt x="6588458" y="12202325"/>
                  <a:pt x="6589754" y="12202820"/>
                </a:cubicBezTo>
                <a:lnTo>
                  <a:pt x="6589754" y="12202820"/>
                </a:lnTo>
                <a:cubicBezTo>
                  <a:pt x="6591888" y="12202401"/>
                  <a:pt x="6594060" y="12202020"/>
                  <a:pt x="6596194" y="12201601"/>
                </a:cubicBezTo>
                <a:cubicBezTo>
                  <a:pt x="6602140" y="12200419"/>
                  <a:pt x="6608123" y="12199085"/>
                  <a:pt x="6614106" y="12197903"/>
                </a:cubicBezTo>
                <a:lnTo>
                  <a:pt x="6614106" y="12197903"/>
                </a:lnTo>
                <a:cubicBezTo>
                  <a:pt x="6614868" y="12196607"/>
                  <a:pt x="6615630" y="12195273"/>
                  <a:pt x="6615897" y="12193710"/>
                </a:cubicBezTo>
                <a:cubicBezTo>
                  <a:pt x="6617193" y="12186049"/>
                  <a:pt x="6612734" y="12177663"/>
                  <a:pt x="6604616" y="12176138"/>
                </a:cubicBezTo>
                <a:close/>
                <a:moveTo>
                  <a:pt x="6801720" y="11902335"/>
                </a:moveTo>
                <a:lnTo>
                  <a:pt x="6808161" y="11903517"/>
                </a:lnTo>
                <a:cubicBezTo>
                  <a:pt x="6816011" y="11904965"/>
                  <a:pt x="6823900" y="11899361"/>
                  <a:pt x="6825272" y="11891548"/>
                </a:cubicBezTo>
                <a:cubicBezTo>
                  <a:pt x="6826682" y="11883619"/>
                  <a:pt x="6821156" y="11875881"/>
                  <a:pt x="6813306" y="11874432"/>
                </a:cubicBezTo>
                <a:lnTo>
                  <a:pt x="6806865" y="11873250"/>
                </a:lnTo>
                <a:cubicBezTo>
                  <a:pt x="6799015" y="11871802"/>
                  <a:pt x="6791126" y="11877406"/>
                  <a:pt x="6789753" y="11885219"/>
                </a:cubicBezTo>
                <a:cubicBezTo>
                  <a:pt x="6788343" y="11893148"/>
                  <a:pt x="6793832" y="11900886"/>
                  <a:pt x="6801720" y="11902335"/>
                </a:cubicBezTo>
                <a:close/>
                <a:moveTo>
                  <a:pt x="6632475" y="12087933"/>
                </a:moveTo>
                <a:cubicBezTo>
                  <a:pt x="6623900" y="12087513"/>
                  <a:pt x="6617879" y="12093041"/>
                  <a:pt x="6616354" y="12101236"/>
                </a:cubicBezTo>
                <a:lnTo>
                  <a:pt x="6615173" y="12107678"/>
                </a:lnTo>
                <a:cubicBezTo>
                  <a:pt x="6613763" y="12115301"/>
                  <a:pt x="6620965" y="12123421"/>
                  <a:pt x="6628435" y="12123801"/>
                </a:cubicBezTo>
                <a:cubicBezTo>
                  <a:pt x="6637010" y="12124260"/>
                  <a:pt x="6643031" y="12118693"/>
                  <a:pt x="6644556" y="12110536"/>
                </a:cubicBezTo>
                <a:lnTo>
                  <a:pt x="6645737" y="12104094"/>
                </a:lnTo>
                <a:cubicBezTo>
                  <a:pt x="6647147" y="12096433"/>
                  <a:pt x="6639983" y="12088313"/>
                  <a:pt x="6632475" y="12087933"/>
                </a:cubicBezTo>
                <a:close/>
                <a:moveTo>
                  <a:pt x="6821271" y="12109622"/>
                </a:moveTo>
                <a:lnTo>
                  <a:pt x="6814830" y="12108440"/>
                </a:lnTo>
                <a:cubicBezTo>
                  <a:pt x="6813839" y="12108249"/>
                  <a:pt x="6812886" y="12108249"/>
                  <a:pt x="6811933" y="12108326"/>
                </a:cubicBezTo>
                <a:cubicBezTo>
                  <a:pt x="6816202" y="12106458"/>
                  <a:pt x="6819670" y="12102798"/>
                  <a:pt x="6820432" y="12097995"/>
                </a:cubicBezTo>
                <a:cubicBezTo>
                  <a:pt x="6821613" y="12090486"/>
                  <a:pt x="6817383" y="12082710"/>
                  <a:pt x="6809799" y="12080804"/>
                </a:cubicBezTo>
                <a:cubicBezTo>
                  <a:pt x="6809952" y="12079470"/>
                  <a:pt x="6809875" y="12078098"/>
                  <a:pt x="6809647" y="12076726"/>
                </a:cubicBezTo>
                <a:cubicBezTo>
                  <a:pt x="6816621" y="12078860"/>
                  <a:pt x="6824319" y="12076459"/>
                  <a:pt x="6826034" y="12067235"/>
                </a:cubicBezTo>
                <a:cubicBezTo>
                  <a:pt x="6828549" y="12053741"/>
                  <a:pt x="6814182" y="12045241"/>
                  <a:pt x="6804959" y="12048937"/>
                </a:cubicBezTo>
                <a:cubicBezTo>
                  <a:pt x="6802330" y="12041124"/>
                  <a:pt x="6798100" y="12033576"/>
                  <a:pt x="6791431" y="12031403"/>
                </a:cubicBezTo>
                <a:cubicBezTo>
                  <a:pt x="6781941" y="12028278"/>
                  <a:pt x="6768412" y="12028849"/>
                  <a:pt x="6760562" y="12035557"/>
                </a:cubicBezTo>
                <a:cubicBezTo>
                  <a:pt x="6753664" y="12027134"/>
                  <a:pt x="6736743" y="12027705"/>
                  <a:pt x="6734151" y="12041733"/>
                </a:cubicBezTo>
                <a:cubicBezTo>
                  <a:pt x="6732017" y="12053283"/>
                  <a:pt x="6742307" y="12059687"/>
                  <a:pt x="6751263" y="12058467"/>
                </a:cubicBezTo>
                <a:cubicBezTo>
                  <a:pt x="6751224" y="12058658"/>
                  <a:pt x="6751187" y="12058886"/>
                  <a:pt x="6751187" y="12059077"/>
                </a:cubicBezTo>
                <a:cubicBezTo>
                  <a:pt x="6746614" y="12060983"/>
                  <a:pt x="6743183" y="12064985"/>
                  <a:pt x="6742192" y="12070360"/>
                </a:cubicBezTo>
                <a:lnTo>
                  <a:pt x="6739792" y="12083244"/>
                </a:lnTo>
                <a:cubicBezTo>
                  <a:pt x="6738382" y="12090829"/>
                  <a:pt x="6744480" y="12099215"/>
                  <a:pt x="6752215" y="12100016"/>
                </a:cubicBezTo>
                <a:cubicBezTo>
                  <a:pt x="6754693" y="12100283"/>
                  <a:pt x="6757055" y="12099940"/>
                  <a:pt x="6759228" y="12099177"/>
                </a:cubicBezTo>
                <a:cubicBezTo>
                  <a:pt x="6762010" y="12102493"/>
                  <a:pt x="6765630" y="12105200"/>
                  <a:pt x="6770203" y="12106953"/>
                </a:cubicBezTo>
                <a:cubicBezTo>
                  <a:pt x="6777406" y="12109698"/>
                  <a:pt x="6784494" y="12108707"/>
                  <a:pt x="6790630" y="12105505"/>
                </a:cubicBezTo>
                <a:cubicBezTo>
                  <a:pt x="6792307" y="12106839"/>
                  <a:pt x="6794289" y="12107831"/>
                  <a:pt x="6796575" y="12108249"/>
                </a:cubicBezTo>
                <a:lnTo>
                  <a:pt x="6803016" y="12109431"/>
                </a:lnTo>
                <a:cubicBezTo>
                  <a:pt x="6804769" y="12109736"/>
                  <a:pt x="6806598" y="12109698"/>
                  <a:pt x="6808389" y="12109393"/>
                </a:cubicBezTo>
                <a:cubicBezTo>
                  <a:pt x="6803435" y="12111718"/>
                  <a:pt x="6799662" y="12117322"/>
                  <a:pt x="6799395" y="12122430"/>
                </a:cubicBezTo>
                <a:cubicBezTo>
                  <a:pt x="6798938" y="12131273"/>
                  <a:pt x="6805531" y="12136456"/>
                  <a:pt x="6813420" y="12137906"/>
                </a:cubicBezTo>
                <a:lnTo>
                  <a:pt x="6819860" y="12139087"/>
                </a:lnTo>
                <a:cubicBezTo>
                  <a:pt x="6827711" y="12140536"/>
                  <a:pt x="6834990" y="12132264"/>
                  <a:pt x="6835333" y="12125060"/>
                </a:cubicBezTo>
                <a:cubicBezTo>
                  <a:pt x="6835714" y="12116254"/>
                  <a:pt x="6829121" y="12111070"/>
                  <a:pt x="6821271" y="12109622"/>
                </a:cubicBezTo>
                <a:close/>
                <a:moveTo>
                  <a:pt x="6691354" y="12020158"/>
                </a:moveTo>
                <a:cubicBezTo>
                  <a:pt x="6687887" y="12038798"/>
                  <a:pt x="6716850" y="12044668"/>
                  <a:pt x="6720318" y="12025876"/>
                </a:cubicBezTo>
                <a:cubicBezTo>
                  <a:pt x="6723785" y="12007275"/>
                  <a:pt x="6694822" y="12001442"/>
                  <a:pt x="6691354" y="12020158"/>
                </a:cubicBezTo>
                <a:close/>
                <a:moveTo>
                  <a:pt x="6636438" y="11902068"/>
                </a:moveTo>
                <a:lnTo>
                  <a:pt x="6637620" y="11895626"/>
                </a:lnTo>
                <a:cubicBezTo>
                  <a:pt x="6639068" y="11887774"/>
                  <a:pt x="6631712" y="11880265"/>
                  <a:pt x="6624281" y="11879579"/>
                </a:cubicBezTo>
                <a:cubicBezTo>
                  <a:pt x="6615745" y="11878778"/>
                  <a:pt x="6609647" y="11885067"/>
                  <a:pt x="6608199" y="11892920"/>
                </a:cubicBezTo>
                <a:lnTo>
                  <a:pt x="6607017" y="11899361"/>
                </a:lnTo>
                <a:cubicBezTo>
                  <a:pt x="6605569" y="11907215"/>
                  <a:pt x="6612924" y="11914724"/>
                  <a:pt x="6620356" y="11915410"/>
                </a:cubicBezTo>
                <a:cubicBezTo>
                  <a:pt x="6628893" y="11916172"/>
                  <a:pt x="6634990" y="11909920"/>
                  <a:pt x="6636438" y="11902068"/>
                </a:cubicBezTo>
                <a:close/>
                <a:moveTo>
                  <a:pt x="7024090" y="11922996"/>
                </a:moveTo>
                <a:cubicBezTo>
                  <a:pt x="7023862" y="11922805"/>
                  <a:pt x="7023633" y="11922614"/>
                  <a:pt x="7023366" y="11922423"/>
                </a:cubicBezTo>
                <a:cubicBezTo>
                  <a:pt x="7022299" y="11918306"/>
                  <a:pt x="7019707" y="11914647"/>
                  <a:pt x="7015439" y="11913237"/>
                </a:cubicBezTo>
                <a:cubicBezTo>
                  <a:pt x="7009914" y="11911407"/>
                  <a:pt x="7004616" y="11910225"/>
                  <a:pt x="6999205" y="11913198"/>
                </a:cubicBezTo>
                <a:cubicBezTo>
                  <a:pt x="6995013" y="11915524"/>
                  <a:pt x="6992611" y="11919488"/>
                  <a:pt x="6991850" y="11923758"/>
                </a:cubicBezTo>
                <a:lnTo>
                  <a:pt x="6986857" y="11926045"/>
                </a:lnTo>
                <a:cubicBezTo>
                  <a:pt x="6979845" y="11929247"/>
                  <a:pt x="6975538" y="11938090"/>
                  <a:pt x="6979045" y="11945408"/>
                </a:cubicBezTo>
                <a:cubicBezTo>
                  <a:pt x="6982436" y="11952499"/>
                  <a:pt x="6990897" y="11956615"/>
                  <a:pt x="6998404" y="11953223"/>
                </a:cubicBezTo>
                <a:lnTo>
                  <a:pt x="6998671" y="11953108"/>
                </a:lnTo>
                <a:cubicBezTo>
                  <a:pt x="6997681" y="11954710"/>
                  <a:pt x="6996842" y="11956501"/>
                  <a:pt x="6996461" y="11958673"/>
                </a:cubicBezTo>
                <a:cubicBezTo>
                  <a:pt x="6992993" y="11977314"/>
                  <a:pt x="7022528" y="11978648"/>
                  <a:pt x="7025958" y="11960237"/>
                </a:cubicBezTo>
                <a:cubicBezTo>
                  <a:pt x="7027101" y="11954138"/>
                  <a:pt x="7024510" y="11950059"/>
                  <a:pt x="7020661" y="11947772"/>
                </a:cubicBezTo>
                <a:cubicBezTo>
                  <a:pt x="7022756" y="11946895"/>
                  <a:pt x="7024662" y="11945676"/>
                  <a:pt x="7026110" y="11943808"/>
                </a:cubicBezTo>
                <a:cubicBezTo>
                  <a:pt x="7030836" y="11937442"/>
                  <a:pt x="7030531" y="11928179"/>
                  <a:pt x="7024090" y="11922996"/>
                </a:cubicBezTo>
                <a:close/>
                <a:moveTo>
                  <a:pt x="6982665" y="12089647"/>
                </a:moveTo>
                <a:cubicBezTo>
                  <a:pt x="6987086" y="12094146"/>
                  <a:pt x="6992421" y="12097615"/>
                  <a:pt x="6998709" y="12098986"/>
                </a:cubicBezTo>
                <a:cubicBezTo>
                  <a:pt x="7006255" y="12100625"/>
                  <a:pt x="7014830" y="12094869"/>
                  <a:pt x="7015897" y="12087132"/>
                </a:cubicBezTo>
                <a:cubicBezTo>
                  <a:pt x="7017002" y="12078974"/>
                  <a:pt x="7012124" y="12071695"/>
                  <a:pt x="7004007" y="12069940"/>
                </a:cubicBezTo>
                <a:cubicBezTo>
                  <a:pt x="7003778" y="12069902"/>
                  <a:pt x="7003625" y="12069865"/>
                  <a:pt x="7003473" y="12069826"/>
                </a:cubicBezTo>
                <a:lnTo>
                  <a:pt x="7003321" y="12069750"/>
                </a:lnTo>
                <a:cubicBezTo>
                  <a:pt x="7003244" y="12069674"/>
                  <a:pt x="7003282" y="12069712"/>
                  <a:pt x="7003206" y="12069597"/>
                </a:cubicBezTo>
                <a:cubicBezTo>
                  <a:pt x="7002634" y="12068797"/>
                  <a:pt x="7002139" y="12067997"/>
                  <a:pt x="7001720" y="12067119"/>
                </a:cubicBezTo>
                <a:cubicBezTo>
                  <a:pt x="6997871" y="12060106"/>
                  <a:pt x="6987086" y="12059381"/>
                  <a:pt x="6981141" y="12063613"/>
                </a:cubicBezTo>
                <a:cubicBezTo>
                  <a:pt x="6975081" y="12067921"/>
                  <a:pt x="6974205" y="12074705"/>
                  <a:pt x="6976415" y="12080957"/>
                </a:cubicBezTo>
                <a:cubicBezTo>
                  <a:pt x="6969365" y="12077145"/>
                  <a:pt x="6959723" y="12081795"/>
                  <a:pt x="6956407" y="12089800"/>
                </a:cubicBezTo>
                <a:cubicBezTo>
                  <a:pt x="6955188" y="12089800"/>
                  <a:pt x="6953969" y="12089800"/>
                  <a:pt x="6952787" y="12090067"/>
                </a:cubicBezTo>
                <a:cubicBezTo>
                  <a:pt x="6954273" y="12088542"/>
                  <a:pt x="6955569" y="12086789"/>
                  <a:pt x="6956293" y="12084425"/>
                </a:cubicBezTo>
                <a:cubicBezTo>
                  <a:pt x="6958389" y="12077412"/>
                  <a:pt x="6954273" y="12067501"/>
                  <a:pt x="6946384" y="12066053"/>
                </a:cubicBezTo>
                <a:lnTo>
                  <a:pt x="6939944" y="12064871"/>
                </a:lnTo>
                <a:cubicBezTo>
                  <a:pt x="6938724" y="12064642"/>
                  <a:pt x="6937505" y="12064718"/>
                  <a:pt x="6936285" y="12064718"/>
                </a:cubicBezTo>
                <a:lnTo>
                  <a:pt x="6935638" y="12063804"/>
                </a:lnTo>
                <a:cubicBezTo>
                  <a:pt x="6931141" y="12057247"/>
                  <a:pt x="6923061" y="12053855"/>
                  <a:pt x="6915592" y="12057971"/>
                </a:cubicBezTo>
                <a:cubicBezTo>
                  <a:pt x="6909152" y="12061516"/>
                  <a:pt x="6905226" y="12071427"/>
                  <a:pt x="6909761" y="12078022"/>
                </a:cubicBezTo>
                <a:lnTo>
                  <a:pt x="6910752" y="12079470"/>
                </a:lnTo>
                <a:cubicBezTo>
                  <a:pt x="6908351" y="12081491"/>
                  <a:pt x="6906408" y="12084235"/>
                  <a:pt x="6905684" y="12088124"/>
                </a:cubicBezTo>
                <a:cubicBezTo>
                  <a:pt x="6904464" y="12094717"/>
                  <a:pt x="6907398" y="12099292"/>
                  <a:pt x="6911819" y="12101655"/>
                </a:cubicBezTo>
                <a:cubicBezTo>
                  <a:pt x="6913001" y="12105390"/>
                  <a:pt x="6915783" y="12108174"/>
                  <a:pt x="6919327" y="12109965"/>
                </a:cubicBezTo>
                <a:cubicBezTo>
                  <a:pt x="6916964" y="12110118"/>
                  <a:pt x="6914601" y="12110727"/>
                  <a:pt x="6912429" y="12112100"/>
                </a:cubicBezTo>
                <a:cubicBezTo>
                  <a:pt x="6910485" y="12108974"/>
                  <a:pt x="6907627" y="12106534"/>
                  <a:pt x="6903930" y="12105848"/>
                </a:cubicBezTo>
                <a:lnTo>
                  <a:pt x="6891011" y="12103485"/>
                </a:lnTo>
                <a:cubicBezTo>
                  <a:pt x="6883161" y="12102036"/>
                  <a:pt x="6875119" y="12106001"/>
                  <a:pt x="6873023" y="12114119"/>
                </a:cubicBezTo>
                <a:cubicBezTo>
                  <a:pt x="6871118" y="12121439"/>
                  <a:pt x="6875767" y="12130625"/>
                  <a:pt x="6883656" y="12132112"/>
                </a:cubicBezTo>
                <a:lnTo>
                  <a:pt x="6893907" y="12134017"/>
                </a:lnTo>
                <a:lnTo>
                  <a:pt x="6894517" y="12134132"/>
                </a:lnTo>
                <a:cubicBezTo>
                  <a:pt x="6906941" y="12130968"/>
                  <a:pt x="6919403" y="12127728"/>
                  <a:pt x="6931826" y="12124449"/>
                </a:cubicBezTo>
                <a:cubicBezTo>
                  <a:pt x="6931941" y="12124412"/>
                  <a:pt x="6932056" y="12124412"/>
                  <a:pt x="6932170" y="12124374"/>
                </a:cubicBezTo>
                <a:lnTo>
                  <a:pt x="6932170" y="12124374"/>
                </a:lnTo>
                <a:cubicBezTo>
                  <a:pt x="6932246" y="12122048"/>
                  <a:pt x="6931979" y="12119684"/>
                  <a:pt x="6930836" y="12117245"/>
                </a:cubicBezTo>
                <a:cubicBezTo>
                  <a:pt x="6929921" y="12115226"/>
                  <a:pt x="6928740" y="12113739"/>
                  <a:pt x="6927406" y="12112595"/>
                </a:cubicBezTo>
                <a:lnTo>
                  <a:pt x="6928778" y="12112823"/>
                </a:lnTo>
                <a:cubicBezTo>
                  <a:pt x="6933770" y="12113739"/>
                  <a:pt x="6939030" y="12111947"/>
                  <a:pt x="6942574" y="12108440"/>
                </a:cubicBezTo>
                <a:cubicBezTo>
                  <a:pt x="6944441" y="12114196"/>
                  <a:pt x="6949967" y="12117588"/>
                  <a:pt x="6955645" y="12118008"/>
                </a:cubicBezTo>
                <a:lnTo>
                  <a:pt x="6955645" y="12118008"/>
                </a:lnTo>
                <a:cubicBezTo>
                  <a:pt x="6958656" y="12117208"/>
                  <a:pt x="6961667" y="12116369"/>
                  <a:pt x="6964715" y="12115569"/>
                </a:cubicBezTo>
                <a:lnTo>
                  <a:pt x="6964715" y="12115569"/>
                </a:lnTo>
                <a:cubicBezTo>
                  <a:pt x="6966888" y="12114158"/>
                  <a:pt x="6968831" y="12112328"/>
                  <a:pt x="6969936" y="12109507"/>
                </a:cubicBezTo>
                <a:cubicBezTo>
                  <a:pt x="6977978" y="12107831"/>
                  <a:pt x="6985142" y="12099292"/>
                  <a:pt x="6982665" y="12089647"/>
                </a:cubicBezTo>
                <a:close/>
                <a:moveTo>
                  <a:pt x="6488077" y="12081643"/>
                </a:moveTo>
                <a:lnTo>
                  <a:pt x="6486781" y="12079775"/>
                </a:lnTo>
                <a:cubicBezTo>
                  <a:pt x="6482284" y="12073219"/>
                  <a:pt x="6474205" y="12069826"/>
                  <a:pt x="6466736" y="12073943"/>
                </a:cubicBezTo>
                <a:cubicBezTo>
                  <a:pt x="6460295" y="12077488"/>
                  <a:pt x="6456370" y="12087399"/>
                  <a:pt x="6460905" y="12093993"/>
                </a:cubicBezTo>
                <a:lnTo>
                  <a:pt x="6466164" y="12101655"/>
                </a:lnTo>
                <a:cubicBezTo>
                  <a:pt x="6470165" y="12107487"/>
                  <a:pt x="6476987" y="12110498"/>
                  <a:pt x="6483732" y="12108249"/>
                </a:cubicBezTo>
                <a:cubicBezTo>
                  <a:pt x="6489296" y="12107525"/>
                  <a:pt x="6494327" y="12103980"/>
                  <a:pt x="6495661" y="12096814"/>
                </a:cubicBezTo>
                <a:cubicBezTo>
                  <a:pt x="6497033" y="12089419"/>
                  <a:pt x="6493260" y="12084196"/>
                  <a:pt x="6488077" y="12081643"/>
                </a:cubicBezTo>
                <a:close/>
                <a:moveTo>
                  <a:pt x="6793832" y="11827471"/>
                </a:moveTo>
                <a:cubicBezTo>
                  <a:pt x="6790363" y="11846148"/>
                  <a:pt x="6819860" y="11848055"/>
                  <a:pt x="6823290" y="11829567"/>
                </a:cubicBezTo>
                <a:cubicBezTo>
                  <a:pt x="6826758" y="11810851"/>
                  <a:pt x="6797261" y="11808983"/>
                  <a:pt x="6793832" y="11827471"/>
                </a:cubicBezTo>
                <a:close/>
                <a:moveTo>
                  <a:pt x="6533580" y="11773838"/>
                </a:moveTo>
                <a:cubicBezTo>
                  <a:pt x="6538077" y="11780394"/>
                  <a:pt x="6546271" y="11783635"/>
                  <a:pt x="6553702" y="11779480"/>
                </a:cubicBezTo>
                <a:cubicBezTo>
                  <a:pt x="6560180" y="11775859"/>
                  <a:pt x="6563877" y="11765986"/>
                  <a:pt x="6559342" y="11759391"/>
                </a:cubicBezTo>
                <a:cubicBezTo>
                  <a:pt x="6557589" y="11756838"/>
                  <a:pt x="6555836" y="11754284"/>
                  <a:pt x="6554083" y="11751730"/>
                </a:cubicBezTo>
                <a:cubicBezTo>
                  <a:pt x="6549586" y="11745174"/>
                  <a:pt x="6541392" y="11741934"/>
                  <a:pt x="6533961" y="11746088"/>
                </a:cubicBezTo>
                <a:cubicBezTo>
                  <a:pt x="6527483" y="11749710"/>
                  <a:pt x="6523786" y="11759582"/>
                  <a:pt x="6528321" y="11766177"/>
                </a:cubicBezTo>
                <a:lnTo>
                  <a:pt x="6533580" y="11773838"/>
                </a:lnTo>
                <a:close/>
                <a:moveTo>
                  <a:pt x="6764068" y="11825032"/>
                </a:moveTo>
                <a:cubicBezTo>
                  <a:pt x="6767497" y="11806353"/>
                  <a:pt x="6738000" y="11804943"/>
                  <a:pt x="6734571" y="11823393"/>
                </a:cubicBezTo>
                <a:cubicBezTo>
                  <a:pt x="6731103" y="11842070"/>
                  <a:pt x="6760638" y="11843481"/>
                  <a:pt x="6764068" y="11825032"/>
                </a:cubicBezTo>
                <a:close/>
                <a:moveTo>
                  <a:pt x="6631370" y="11804029"/>
                </a:moveTo>
                <a:cubicBezTo>
                  <a:pt x="6627939" y="11822668"/>
                  <a:pt x="6657399" y="11824650"/>
                  <a:pt x="6660828" y="11806125"/>
                </a:cubicBezTo>
                <a:cubicBezTo>
                  <a:pt x="6664258" y="11787485"/>
                  <a:pt x="6634800" y="11785541"/>
                  <a:pt x="6631370" y="11804029"/>
                </a:cubicBezTo>
                <a:close/>
                <a:moveTo>
                  <a:pt x="7098786" y="11840545"/>
                </a:moveTo>
                <a:cubicBezTo>
                  <a:pt x="7091125" y="11839592"/>
                  <a:pt x="7083008" y="11845768"/>
                  <a:pt x="7082513" y="11853659"/>
                </a:cubicBezTo>
                <a:cubicBezTo>
                  <a:pt x="7082170" y="11859147"/>
                  <a:pt x="7084571" y="11864102"/>
                  <a:pt x="7088648" y="11867114"/>
                </a:cubicBezTo>
                <a:cubicBezTo>
                  <a:pt x="7089754" y="11871268"/>
                  <a:pt x="7092459" y="11874852"/>
                  <a:pt x="7097147" y="11876644"/>
                </a:cubicBezTo>
                <a:cubicBezTo>
                  <a:pt x="7103854" y="11879236"/>
                  <a:pt x="7114296" y="11875957"/>
                  <a:pt x="7116240" y="11868181"/>
                </a:cubicBezTo>
                <a:cubicBezTo>
                  <a:pt x="7117917" y="11861358"/>
                  <a:pt x="7118526" y="11854268"/>
                  <a:pt x="7113801" y="11848360"/>
                </a:cubicBezTo>
                <a:cubicBezTo>
                  <a:pt x="7109990" y="11843671"/>
                  <a:pt x="7104769" y="11841308"/>
                  <a:pt x="7098786" y="11840545"/>
                </a:cubicBezTo>
                <a:close/>
                <a:moveTo>
                  <a:pt x="6694213" y="12070170"/>
                </a:moveTo>
                <a:cubicBezTo>
                  <a:pt x="6689678" y="12063575"/>
                  <a:pt x="6680036" y="12062127"/>
                  <a:pt x="6673633" y="12066701"/>
                </a:cubicBezTo>
                <a:cubicBezTo>
                  <a:pt x="6667040" y="12071389"/>
                  <a:pt x="6665668" y="12080690"/>
                  <a:pt x="6670165" y="12087285"/>
                </a:cubicBezTo>
                <a:cubicBezTo>
                  <a:pt x="6671918" y="12089838"/>
                  <a:pt x="6673672" y="12092393"/>
                  <a:pt x="6675424" y="12094946"/>
                </a:cubicBezTo>
                <a:cubicBezTo>
                  <a:pt x="6679922" y="12101502"/>
                  <a:pt x="6689601" y="12102951"/>
                  <a:pt x="6696004" y="12098415"/>
                </a:cubicBezTo>
                <a:cubicBezTo>
                  <a:pt x="6702596" y="12093689"/>
                  <a:pt x="6704007" y="12084387"/>
                  <a:pt x="6699471" y="12077793"/>
                </a:cubicBezTo>
                <a:cubicBezTo>
                  <a:pt x="6697719" y="12075278"/>
                  <a:pt x="6695965" y="12072686"/>
                  <a:pt x="6694213" y="12070170"/>
                </a:cubicBezTo>
                <a:close/>
                <a:moveTo>
                  <a:pt x="6775310" y="11814206"/>
                </a:moveTo>
                <a:cubicBezTo>
                  <a:pt x="6779693" y="11820572"/>
                  <a:pt x="6790935" y="11820495"/>
                  <a:pt x="6796156" y="11815425"/>
                </a:cubicBezTo>
                <a:cubicBezTo>
                  <a:pt x="6802482" y="11809251"/>
                  <a:pt x="6802063" y="11801398"/>
                  <a:pt x="6797338" y="11794575"/>
                </a:cubicBezTo>
                <a:cubicBezTo>
                  <a:pt x="6795584" y="11792021"/>
                  <a:pt x="6793832" y="11789505"/>
                  <a:pt x="6792078" y="11786913"/>
                </a:cubicBezTo>
                <a:cubicBezTo>
                  <a:pt x="6787696" y="11780548"/>
                  <a:pt x="6776453" y="11780624"/>
                  <a:pt x="6771232" y="11785731"/>
                </a:cubicBezTo>
                <a:cubicBezTo>
                  <a:pt x="6764906" y="11791906"/>
                  <a:pt x="6765325" y="11799759"/>
                  <a:pt x="6770051" y="11806582"/>
                </a:cubicBezTo>
                <a:lnTo>
                  <a:pt x="6775310" y="11814206"/>
                </a:lnTo>
                <a:close/>
                <a:moveTo>
                  <a:pt x="6929692" y="11925968"/>
                </a:moveTo>
                <a:lnTo>
                  <a:pt x="6936133" y="11927150"/>
                </a:lnTo>
                <a:cubicBezTo>
                  <a:pt x="6943983" y="11928598"/>
                  <a:pt x="6952025" y="11924558"/>
                  <a:pt x="6954083" y="11916477"/>
                </a:cubicBezTo>
                <a:cubicBezTo>
                  <a:pt x="6955950" y="11909120"/>
                  <a:pt x="6951263" y="11899972"/>
                  <a:pt x="6943374" y="11898524"/>
                </a:cubicBezTo>
                <a:lnTo>
                  <a:pt x="6936933" y="11897342"/>
                </a:lnTo>
                <a:cubicBezTo>
                  <a:pt x="6929083" y="11895894"/>
                  <a:pt x="6921042" y="11899934"/>
                  <a:pt x="6918984" y="11908015"/>
                </a:cubicBezTo>
                <a:cubicBezTo>
                  <a:pt x="6917117" y="11915371"/>
                  <a:pt x="6921804" y="11924519"/>
                  <a:pt x="6929692" y="11925968"/>
                </a:cubicBezTo>
                <a:close/>
                <a:moveTo>
                  <a:pt x="7032970" y="11844052"/>
                </a:moveTo>
                <a:cubicBezTo>
                  <a:pt x="7030036" y="11834332"/>
                  <a:pt x="7028397" y="11822706"/>
                  <a:pt x="7021118" y="11815082"/>
                </a:cubicBezTo>
                <a:cubicBezTo>
                  <a:pt x="7020165" y="11814054"/>
                  <a:pt x="7019136" y="11813215"/>
                  <a:pt x="7018069" y="11812415"/>
                </a:cubicBezTo>
                <a:lnTo>
                  <a:pt x="7015630" y="11808831"/>
                </a:lnTo>
                <a:cubicBezTo>
                  <a:pt x="7011095" y="11802274"/>
                  <a:pt x="7000882" y="11801665"/>
                  <a:pt x="6994899" y="11806353"/>
                </a:cubicBezTo>
                <a:cubicBezTo>
                  <a:pt x="6994403" y="11806734"/>
                  <a:pt x="6994060" y="11807154"/>
                  <a:pt x="6993641" y="11807573"/>
                </a:cubicBezTo>
                <a:cubicBezTo>
                  <a:pt x="6991507" y="11807916"/>
                  <a:pt x="6989372" y="11808298"/>
                  <a:pt x="6987276" y="11808831"/>
                </a:cubicBezTo>
                <a:cubicBezTo>
                  <a:pt x="6984647" y="11809517"/>
                  <a:pt x="6982208" y="11811080"/>
                  <a:pt x="6980188" y="11813063"/>
                </a:cubicBezTo>
                <a:cubicBezTo>
                  <a:pt x="6978206" y="11813215"/>
                  <a:pt x="6976339" y="11813634"/>
                  <a:pt x="6974853" y="11814663"/>
                </a:cubicBezTo>
                <a:cubicBezTo>
                  <a:pt x="6969822" y="11818094"/>
                  <a:pt x="6965554" y="11821410"/>
                  <a:pt x="6962962" y="11827089"/>
                </a:cubicBezTo>
                <a:cubicBezTo>
                  <a:pt x="6961819" y="11829644"/>
                  <a:pt x="6961247" y="11831549"/>
                  <a:pt x="6960981" y="11834484"/>
                </a:cubicBezTo>
                <a:cubicBezTo>
                  <a:pt x="6960599" y="11838106"/>
                  <a:pt x="6958580" y="11838830"/>
                  <a:pt x="6962277" y="11834599"/>
                </a:cubicBezTo>
                <a:cubicBezTo>
                  <a:pt x="6957017" y="11840583"/>
                  <a:pt x="6955569" y="11849160"/>
                  <a:pt x="6961362" y="11855487"/>
                </a:cubicBezTo>
                <a:cubicBezTo>
                  <a:pt x="6964144" y="11858499"/>
                  <a:pt x="6968717" y="11860252"/>
                  <a:pt x="6973138" y="11860176"/>
                </a:cubicBezTo>
                <a:cubicBezTo>
                  <a:pt x="6974281" y="11861625"/>
                  <a:pt x="6975653" y="11862807"/>
                  <a:pt x="6977253" y="11864102"/>
                </a:cubicBezTo>
                <a:cubicBezTo>
                  <a:pt x="6977749" y="11864598"/>
                  <a:pt x="6978244" y="11865055"/>
                  <a:pt x="6978702" y="11865589"/>
                </a:cubicBezTo>
                <a:cubicBezTo>
                  <a:pt x="6980302" y="11867838"/>
                  <a:pt x="6982170" y="11869897"/>
                  <a:pt x="6983770" y="11872145"/>
                </a:cubicBezTo>
                <a:cubicBezTo>
                  <a:pt x="6989716" y="11880417"/>
                  <a:pt x="7000500" y="11877558"/>
                  <a:pt x="7006026" y="11870773"/>
                </a:cubicBezTo>
                <a:cubicBezTo>
                  <a:pt x="7008732" y="11868029"/>
                  <a:pt x="7010218" y="11864216"/>
                  <a:pt x="7009571" y="11859756"/>
                </a:cubicBezTo>
                <a:cubicBezTo>
                  <a:pt x="7009571" y="11859376"/>
                  <a:pt x="7009608" y="11858956"/>
                  <a:pt x="7009647" y="11858613"/>
                </a:cubicBezTo>
                <a:cubicBezTo>
                  <a:pt x="7019593" y="11865818"/>
                  <a:pt x="7037391" y="11858765"/>
                  <a:pt x="7032970" y="11844052"/>
                </a:cubicBezTo>
                <a:close/>
                <a:moveTo>
                  <a:pt x="6839830" y="11776164"/>
                </a:moveTo>
                <a:cubicBezTo>
                  <a:pt x="6843260" y="11757752"/>
                  <a:pt x="6815173" y="11748452"/>
                  <a:pt x="6811743" y="11767130"/>
                </a:cubicBezTo>
                <a:cubicBezTo>
                  <a:pt x="6808313" y="11785541"/>
                  <a:pt x="6836362" y="11794804"/>
                  <a:pt x="6839830" y="11776164"/>
                </a:cubicBezTo>
                <a:close/>
                <a:moveTo>
                  <a:pt x="6906446" y="11813406"/>
                </a:moveTo>
                <a:cubicBezTo>
                  <a:pt x="6909913" y="11794689"/>
                  <a:pt x="6880912" y="11789086"/>
                  <a:pt x="6877482" y="11807764"/>
                </a:cubicBezTo>
                <a:cubicBezTo>
                  <a:pt x="6874014" y="11826441"/>
                  <a:pt x="6902978" y="11832083"/>
                  <a:pt x="6906446" y="11813406"/>
                </a:cubicBezTo>
                <a:close/>
                <a:moveTo>
                  <a:pt x="6500844" y="12132302"/>
                </a:moveTo>
                <a:lnTo>
                  <a:pt x="6502139" y="12134169"/>
                </a:lnTo>
                <a:cubicBezTo>
                  <a:pt x="6506675" y="12140726"/>
                  <a:pt x="6514716" y="12144119"/>
                  <a:pt x="6522185" y="12140002"/>
                </a:cubicBezTo>
                <a:cubicBezTo>
                  <a:pt x="6528664" y="12136456"/>
                  <a:pt x="6532551" y="12126547"/>
                  <a:pt x="6528016" y="12119952"/>
                </a:cubicBezTo>
                <a:lnTo>
                  <a:pt x="6522757" y="12112328"/>
                </a:lnTo>
                <a:cubicBezTo>
                  <a:pt x="6518755" y="12106496"/>
                  <a:pt x="6511934" y="12103485"/>
                  <a:pt x="6505188" y="12105733"/>
                </a:cubicBezTo>
                <a:cubicBezTo>
                  <a:pt x="6499624" y="12106458"/>
                  <a:pt x="6494555" y="12110002"/>
                  <a:pt x="6493260" y="12117169"/>
                </a:cubicBezTo>
                <a:cubicBezTo>
                  <a:pt x="6491888" y="12124526"/>
                  <a:pt x="6495661" y="12129709"/>
                  <a:pt x="6500844" y="12132302"/>
                </a:cubicBezTo>
                <a:close/>
                <a:moveTo>
                  <a:pt x="6479922" y="11828919"/>
                </a:moveTo>
                <a:lnTo>
                  <a:pt x="6478740" y="11835361"/>
                </a:lnTo>
                <a:cubicBezTo>
                  <a:pt x="6477330" y="11842986"/>
                  <a:pt x="6484419" y="11851142"/>
                  <a:pt x="6491926" y="11851561"/>
                </a:cubicBezTo>
                <a:cubicBezTo>
                  <a:pt x="6500462" y="11852057"/>
                  <a:pt x="6506598" y="11846530"/>
                  <a:pt x="6508123" y="11838373"/>
                </a:cubicBezTo>
                <a:lnTo>
                  <a:pt x="6509304" y="11831931"/>
                </a:lnTo>
                <a:cubicBezTo>
                  <a:pt x="6510714" y="11824307"/>
                  <a:pt x="6503626" y="11816150"/>
                  <a:pt x="6496118" y="11815730"/>
                </a:cubicBezTo>
                <a:cubicBezTo>
                  <a:pt x="6487581" y="11815234"/>
                  <a:pt x="6481446" y="11820801"/>
                  <a:pt x="6479922" y="11828919"/>
                </a:cubicBezTo>
                <a:close/>
                <a:moveTo>
                  <a:pt x="6941468" y="11690588"/>
                </a:moveTo>
                <a:lnTo>
                  <a:pt x="6935028" y="11689407"/>
                </a:lnTo>
                <a:cubicBezTo>
                  <a:pt x="6927444" y="11687997"/>
                  <a:pt x="6918793" y="11692418"/>
                  <a:pt x="6917345" y="11700500"/>
                </a:cubicBezTo>
                <a:cubicBezTo>
                  <a:pt x="6917345" y="11700500"/>
                  <a:pt x="6917345" y="11700538"/>
                  <a:pt x="6917345" y="11700575"/>
                </a:cubicBezTo>
                <a:cubicBezTo>
                  <a:pt x="6910333" y="11700270"/>
                  <a:pt x="6903054" y="11704616"/>
                  <a:pt x="6901872" y="11711935"/>
                </a:cubicBezTo>
                <a:cubicBezTo>
                  <a:pt x="6900615" y="11719673"/>
                  <a:pt x="6905112" y="11727906"/>
                  <a:pt x="6913267" y="11729431"/>
                </a:cubicBezTo>
                <a:lnTo>
                  <a:pt x="6932627" y="11733014"/>
                </a:lnTo>
                <a:cubicBezTo>
                  <a:pt x="6940211" y="11734424"/>
                  <a:pt x="6948786" y="11729622"/>
                  <a:pt x="6950120" y="11721616"/>
                </a:cubicBezTo>
                <a:cubicBezTo>
                  <a:pt x="6950500" y="11719139"/>
                  <a:pt x="6950157" y="11716699"/>
                  <a:pt x="6949433" y="11714337"/>
                </a:cubicBezTo>
                <a:cubicBezTo>
                  <a:pt x="6950920" y="11712659"/>
                  <a:pt x="6952139" y="11710677"/>
                  <a:pt x="6952558" y="11708275"/>
                </a:cubicBezTo>
                <a:cubicBezTo>
                  <a:pt x="6953969" y="11700690"/>
                  <a:pt x="6949624" y="11692075"/>
                  <a:pt x="6941468" y="11690588"/>
                </a:cubicBezTo>
                <a:close/>
                <a:moveTo>
                  <a:pt x="6989792" y="11687272"/>
                </a:moveTo>
                <a:cubicBezTo>
                  <a:pt x="6993260" y="11668594"/>
                  <a:pt x="6963839" y="11665735"/>
                  <a:pt x="6960409" y="11684337"/>
                </a:cubicBezTo>
                <a:cubicBezTo>
                  <a:pt x="6956941" y="11703015"/>
                  <a:pt x="6986324" y="11705912"/>
                  <a:pt x="6989792" y="11687272"/>
                </a:cubicBezTo>
                <a:close/>
                <a:moveTo>
                  <a:pt x="6690249" y="12151132"/>
                </a:moveTo>
                <a:cubicBezTo>
                  <a:pt x="6684418" y="12156888"/>
                  <a:pt x="6683808" y="12165693"/>
                  <a:pt x="6689144" y="12171983"/>
                </a:cubicBezTo>
                <a:cubicBezTo>
                  <a:pt x="6689449" y="12172326"/>
                  <a:pt x="6689449" y="12172364"/>
                  <a:pt x="6689601" y="12172555"/>
                </a:cubicBezTo>
                <a:cubicBezTo>
                  <a:pt x="6689678" y="12172669"/>
                  <a:pt x="6689678" y="12172708"/>
                  <a:pt x="6689715" y="12172822"/>
                </a:cubicBezTo>
                <a:cubicBezTo>
                  <a:pt x="6689715" y="12172822"/>
                  <a:pt x="6689715" y="12172822"/>
                  <a:pt x="6689715" y="12172822"/>
                </a:cubicBezTo>
                <a:cubicBezTo>
                  <a:pt x="6689678" y="12173736"/>
                  <a:pt x="6689563" y="12174690"/>
                  <a:pt x="6689372" y="12175604"/>
                </a:cubicBezTo>
                <a:cubicBezTo>
                  <a:pt x="6689030" y="12177891"/>
                  <a:pt x="6689601" y="12180026"/>
                  <a:pt x="6690554" y="12182085"/>
                </a:cubicBezTo>
                <a:cubicBezTo>
                  <a:pt x="6690554" y="12182085"/>
                  <a:pt x="6690554" y="12182085"/>
                  <a:pt x="6690554" y="12182085"/>
                </a:cubicBezTo>
                <a:lnTo>
                  <a:pt x="6691164" y="12181932"/>
                </a:lnTo>
                <a:cubicBezTo>
                  <a:pt x="6700310" y="12179950"/>
                  <a:pt x="6709494" y="12177930"/>
                  <a:pt x="6718641" y="12175909"/>
                </a:cubicBezTo>
                <a:lnTo>
                  <a:pt x="6718793" y="12175871"/>
                </a:lnTo>
                <a:lnTo>
                  <a:pt x="6718793" y="12175871"/>
                </a:lnTo>
                <a:cubicBezTo>
                  <a:pt x="6719822" y="12167142"/>
                  <a:pt x="6716659" y="12158832"/>
                  <a:pt x="6711057" y="12152237"/>
                </a:cubicBezTo>
                <a:cubicBezTo>
                  <a:pt x="6706103" y="12146368"/>
                  <a:pt x="6695813" y="12145643"/>
                  <a:pt x="6690249" y="12151132"/>
                </a:cubicBezTo>
                <a:close/>
                <a:moveTo>
                  <a:pt x="6574891" y="12110613"/>
                </a:moveTo>
                <a:cubicBezTo>
                  <a:pt x="6566393" y="12109813"/>
                  <a:pt x="6560219" y="12116026"/>
                  <a:pt x="6558771" y="12123916"/>
                </a:cubicBezTo>
                <a:lnTo>
                  <a:pt x="6557589" y="12130357"/>
                </a:lnTo>
                <a:cubicBezTo>
                  <a:pt x="6556141" y="12138211"/>
                  <a:pt x="6563420" y="12145758"/>
                  <a:pt x="6570851" y="12146444"/>
                </a:cubicBezTo>
                <a:cubicBezTo>
                  <a:pt x="6579350" y="12147282"/>
                  <a:pt x="6585524" y="12141032"/>
                  <a:pt x="6586972" y="12133178"/>
                </a:cubicBezTo>
                <a:lnTo>
                  <a:pt x="6588153" y="12126737"/>
                </a:lnTo>
                <a:cubicBezTo>
                  <a:pt x="6589640" y="12118922"/>
                  <a:pt x="6582360" y="12111337"/>
                  <a:pt x="6574891" y="12110613"/>
                </a:cubicBezTo>
                <a:close/>
                <a:moveTo>
                  <a:pt x="6809875" y="11560262"/>
                </a:moveTo>
                <a:cubicBezTo>
                  <a:pt x="6806446" y="11578864"/>
                  <a:pt x="6835104" y="11585954"/>
                  <a:pt x="6838572" y="11567238"/>
                </a:cubicBezTo>
                <a:cubicBezTo>
                  <a:pt x="6842002" y="11548598"/>
                  <a:pt x="6813344" y="11541546"/>
                  <a:pt x="6809875" y="11560262"/>
                </a:cubicBezTo>
                <a:close/>
                <a:moveTo>
                  <a:pt x="7003854" y="11378325"/>
                </a:moveTo>
                <a:cubicBezTo>
                  <a:pt x="7000806" y="11372949"/>
                  <a:pt x="6995051" y="11369824"/>
                  <a:pt x="6988762" y="11370701"/>
                </a:cubicBezTo>
                <a:cubicBezTo>
                  <a:pt x="6982475" y="11371578"/>
                  <a:pt x="6979464" y="11375732"/>
                  <a:pt x="6976492" y="11380726"/>
                </a:cubicBezTo>
                <a:cubicBezTo>
                  <a:pt x="6978854" y="11376800"/>
                  <a:pt x="6976148" y="11381107"/>
                  <a:pt x="6975615" y="11381831"/>
                </a:cubicBezTo>
                <a:cubicBezTo>
                  <a:pt x="6974891" y="11382784"/>
                  <a:pt x="6974090" y="11383661"/>
                  <a:pt x="6973404" y="11384614"/>
                </a:cubicBezTo>
                <a:cubicBezTo>
                  <a:pt x="6973252" y="11384766"/>
                  <a:pt x="6973214" y="11384843"/>
                  <a:pt x="6973100" y="11384957"/>
                </a:cubicBezTo>
                <a:cubicBezTo>
                  <a:pt x="6972795" y="11385186"/>
                  <a:pt x="6972528" y="11385452"/>
                  <a:pt x="6972223" y="11385681"/>
                </a:cubicBezTo>
                <a:cubicBezTo>
                  <a:pt x="6964982" y="11387130"/>
                  <a:pt x="6959837" y="11394677"/>
                  <a:pt x="6960790" y="11401920"/>
                </a:cubicBezTo>
                <a:cubicBezTo>
                  <a:pt x="6961895" y="11410115"/>
                  <a:pt x="6969441" y="11415261"/>
                  <a:pt x="6977406" y="11414575"/>
                </a:cubicBezTo>
                <a:cubicBezTo>
                  <a:pt x="6978244" y="11414498"/>
                  <a:pt x="6979007" y="11414193"/>
                  <a:pt x="6979769" y="11414041"/>
                </a:cubicBezTo>
                <a:cubicBezTo>
                  <a:pt x="6981712" y="11418234"/>
                  <a:pt x="6985600" y="11421627"/>
                  <a:pt x="6990020" y="11422504"/>
                </a:cubicBezTo>
                <a:cubicBezTo>
                  <a:pt x="6986667" y="11423227"/>
                  <a:pt x="6983618" y="11425477"/>
                  <a:pt x="6981636" y="11429783"/>
                </a:cubicBezTo>
                <a:cubicBezTo>
                  <a:pt x="6973824" y="11446860"/>
                  <a:pt x="6998900" y="11462452"/>
                  <a:pt x="7006826" y="11445184"/>
                </a:cubicBezTo>
                <a:cubicBezTo>
                  <a:pt x="7011819" y="11434243"/>
                  <a:pt x="7003359" y="11423990"/>
                  <a:pt x="6994555" y="11422504"/>
                </a:cubicBezTo>
                <a:cubicBezTo>
                  <a:pt x="7001301" y="11421741"/>
                  <a:pt x="7006484" y="11417128"/>
                  <a:pt x="7007894" y="11410115"/>
                </a:cubicBezTo>
                <a:cubicBezTo>
                  <a:pt x="7009685" y="11401005"/>
                  <a:pt x="7010675" y="11389912"/>
                  <a:pt x="7005379" y="11381755"/>
                </a:cubicBezTo>
                <a:cubicBezTo>
                  <a:pt x="7004998" y="11380573"/>
                  <a:pt x="7004502" y="11379392"/>
                  <a:pt x="7003854" y="11378325"/>
                </a:cubicBezTo>
                <a:close/>
                <a:moveTo>
                  <a:pt x="6822376" y="11690702"/>
                </a:moveTo>
                <a:lnTo>
                  <a:pt x="6823557" y="11684261"/>
                </a:lnTo>
                <a:cubicBezTo>
                  <a:pt x="6824967" y="11676676"/>
                  <a:pt x="6820356" y="11668060"/>
                  <a:pt x="6812315" y="11666689"/>
                </a:cubicBezTo>
                <a:cubicBezTo>
                  <a:pt x="6804655" y="11665355"/>
                  <a:pt x="6796232" y="11669815"/>
                  <a:pt x="6794708" y="11677895"/>
                </a:cubicBezTo>
                <a:lnTo>
                  <a:pt x="6793526" y="11684337"/>
                </a:lnTo>
                <a:cubicBezTo>
                  <a:pt x="6792117" y="11691923"/>
                  <a:pt x="6796728" y="11700538"/>
                  <a:pt x="6804769" y="11701948"/>
                </a:cubicBezTo>
                <a:cubicBezTo>
                  <a:pt x="6812429" y="11703282"/>
                  <a:pt x="6820889" y="11698860"/>
                  <a:pt x="6822376" y="11690702"/>
                </a:cubicBezTo>
                <a:close/>
                <a:moveTo>
                  <a:pt x="7143298" y="11532246"/>
                </a:moveTo>
                <a:cubicBezTo>
                  <a:pt x="7144898" y="11532855"/>
                  <a:pt x="7146499" y="11533085"/>
                  <a:pt x="7148138" y="11533199"/>
                </a:cubicBezTo>
                <a:cubicBezTo>
                  <a:pt x="7149166" y="11533999"/>
                  <a:pt x="7150005" y="11534952"/>
                  <a:pt x="7151186" y="11535638"/>
                </a:cubicBezTo>
                <a:cubicBezTo>
                  <a:pt x="7158198" y="11539564"/>
                  <a:pt x="7168412" y="11536820"/>
                  <a:pt x="7171994" y="11529425"/>
                </a:cubicBezTo>
                <a:cubicBezTo>
                  <a:pt x="7174471" y="11524279"/>
                  <a:pt x="7174128" y="11518561"/>
                  <a:pt x="7171385" y="11514063"/>
                </a:cubicBezTo>
                <a:cubicBezTo>
                  <a:pt x="7171956" y="11509604"/>
                  <a:pt x="7170775" y="11505105"/>
                  <a:pt x="7166964" y="11501523"/>
                </a:cubicBezTo>
                <a:cubicBezTo>
                  <a:pt x="7162848" y="11497634"/>
                  <a:pt x="7155416" y="11496148"/>
                  <a:pt x="7149853" y="11498549"/>
                </a:cubicBezTo>
                <a:cubicBezTo>
                  <a:pt x="7145050" y="11499236"/>
                  <a:pt x="7140668" y="11501941"/>
                  <a:pt x="7138419" y="11506821"/>
                </a:cubicBezTo>
                <a:lnTo>
                  <a:pt x="7135676" y="11512767"/>
                </a:lnTo>
                <a:cubicBezTo>
                  <a:pt x="7132513" y="11519781"/>
                  <a:pt x="7135942" y="11529387"/>
                  <a:pt x="7143298" y="11532246"/>
                </a:cubicBezTo>
                <a:close/>
                <a:moveTo>
                  <a:pt x="6892840" y="11581189"/>
                </a:moveTo>
                <a:lnTo>
                  <a:pt x="6891659" y="11587632"/>
                </a:lnTo>
                <a:cubicBezTo>
                  <a:pt x="6890211" y="11595484"/>
                  <a:pt x="6892917" y="11603527"/>
                  <a:pt x="6901187" y="11606195"/>
                </a:cubicBezTo>
                <a:cubicBezTo>
                  <a:pt x="6908046" y="11608405"/>
                  <a:pt x="6918298" y="11604556"/>
                  <a:pt x="6919746" y="11596666"/>
                </a:cubicBezTo>
                <a:lnTo>
                  <a:pt x="6920927" y="11590223"/>
                </a:lnTo>
                <a:cubicBezTo>
                  <a:pt x="6922376" y="11582371"/>
                  <a:pt x="6919669" y="11574328"/>
                  <a:pt x="6911400" y="11571622"/>
                </a:cubicBezTo>
                <a:cubicBezTo>
                  <a:pt x="6904540" y="11569449"/>
                  <a:pt x="6894289" y="11573299"/>
                  <a:pt x="6892840" y="11581189"/>
                </a:cubicBezTo>
                <a:close/>
                <a:moveTo>
                  <a:pt x="6882513" y="11488372"/>
                </a:moveTo>
                <a:cubicBezTo>
                  <a:pt x="6874586" y="11505678"/>
                  <a:pt x="6902254" y="11516008"/>
                  <a:pt x="6910142" y="11498816"/>
                </a:cubicBezTo>
                <a:cubicBezTo>
                  <a:pt x="6918069" y="11481511"/>
                  <a:pt x="6890363" y="11471180"/>
                  <a:pt x="6882513" y="11488372"/>
                </a:cubicBezTo>
                <a:close/>
                <a:moveTo>
                  <a:pt x="6657132" y="11653766"/>
                </a:moveTo>
                <a:lnTo>
                  <a:pt x="6663573" y="11654948"/>
                </a:lnTo>
                <a:cubicBezTo>
                  <a:pt x="6671194" y="11656358"/>
                  <a:pt x="6679388" y="11649497"/>
                  <a:pt x="6679883" y="11641911"/>
                </a:cubicBezTo>
                <a:cubicBezTo>
                  <a:pt x="6680150" y="11637757"/>
                  <a:pt x="6678969" y="11634059"/>
                  <a:pt x="6676720" y="11631277"/>
                </a:cubicBezTo>
                <a:cubicBezTo>
                  <a:pt x="6680226" y="11632458"/>
                  <a:pt x="6684075" y="11632344"/>
                  <a:pt x="6687848" y="11630285"/>
                </a:cubicBezTo>
                <a:cubicBezTo>
                  <a:pt x="6689601" y="11629371"/>
                  <a:pt x="6691164" y="11627884"/>
                  <a:pt x="6692460" y="11626169"/>
                </a:cubicBezTo>
                <a:cubicBezTo>
                  <a:pt x="6694098" y="11627465"/>
                  <a:pt x="6696004" y="11628417"/>
                  <a:pt x="6698252" y="11628837"/>
                </a:cubicBezTo>
                <a:lnTo>
                  <a:pt x="6704693" y="11630019"/>
                </a:lnTo>
                <a:cubicBezTo>
                  <a:pt x="6712277" y="11631429"/>
                  <a:pt x="6720890" y="11626778"/>
                  <a:pt x="6722261" y="11618774"/>
                </a:cubicBezTo>
                <a:cubicBezTo>
                  <a:pt x="6723595" y="11611074"/>
                  <a:pt x="6719136" y="11602688"/>
                  <a:pt x="6710981" y="11601201"/>
                </a:cubicBezTo>
                <a:lnTo>
                  <a:pt x="6704540" y="11599982"/>
                </a:lnTo>
                <a:cubicBezTo>
                  <a:pt x="6699319" y="11599028"/>
                  <a:pt x="6693641" y="11600973"/>
                  <a:pt x="6690135" y="11604899"/>
                </a:cubicBezTo>
                <a:lnTo>
                  <a:pt x="6688572" y="11602650"/>
                </a:lnTo>
                <a:cubicBezTo>
                  <a:pt x="6684037" y="11596093"/>
                  <a:pt x="6676110" y="11592587"/>
                  <a:pt x="6668565" y="11596627"/>
                </a:cubicBezTo>
                <a:cubicBezTo>
                  <a:pt x="6662124" y="11600096"/>
                  <a:pt x="6658008" y="11610044"/>
                  <a:pt x="6662543" y="11616639"/>
                </a:cubicBezTo>
                <a:lnTo>
                  <a:pt x="6667802" y="11624302"/>
                </a:lnTo>
                <a:cubicBezTo>
                  <a:pt x="6668450" y="11625254"/>
                  <a:pt x="6669327" y="11625978"/>
                  <a:pt x="6670127" y="11626817"/>
                </a:cubicBezTo>
                <a:cubicBezTo>
                  <a:pt x="6669060" y="11626359"/>
                  <a:pt x="6668031" y="11625864"/>
                  <a:pt x="6666812" y="11625597"/>
                </a:cubicBezTo>
                <a:lnTo>
                  <a:pt x="6660371" y="11624416"/>
                </a:lnTo>
                <a:cubicBezTo>
                  <a:pt x="6652749" y="11623005"/>
                  <a:pt x="6644556" y="11629867"/>
                  <a:pt x="6644060" y="11637451"/>
                </a:cubicBezTo>
                <a:cubicBezTo>
                  <a:pt x="6643527" y="11645914"/>
                  <a:pt x="6648976" y="11652241"/>
                  <a:pt x="6657132" y="11653766"/>
                </a:cubicBezTo>
                <a:close/>
                <a:moveTo>
                  <a:pt x="7062619" y="11671643"/>
                </a:moveTo>
                <a:lnTo>
                  <a:pt x="7057360" y="11664020"/>
                </a:lnTo>
                <a:cubicBezTo>
                  <a:pt x="7053778" y="11658760"/>
                  <a:pt x="7047795" y="11655748"/>
                  <a:pt x="7041811" y="11656853"/>
                </a:cubicBezTo>
                <a:cubicBezTo>
                  <a:pt x="7039601" y="11655673"/>
                  <a:pt x="7037200" y="11654757"/>
                  <a:pt x="7034456" y="11654414"/>
                </a:cubicBezTo>
                <a:cubicBezTo>
                  <a:pt x="7026796" y="11653461"/>
                  <a:pt x="7018374" y="11657769"/>
                  <a:pt x="7017116" y="11666078"/>
                </a:cubicBezTo>
                <a:cubicBezTo>
                  <a:pt x="7016316" y="11671454"/>
                  <a:pt x="7018488" y="11677476"/>
                  <a:pt x="7022795" y="11680868"/>
                </a:cubicBezTo>
                <a:cubicBezTo>
                  <a:pt x="7024433" y="11685938"/>
                  <a:pt x="7028778" y="11690284"/>
                  <a:pt x="7033999" y="11691084"/>
                </a:cubicBezTo>
                <a:cubicBezTo>
                  <a:pt x="7036476" y="11691466"/>
                  <a:pt x="7038762" y="11691122"/>
                  <a:pt x="7040935" y="11690474"/>
                </a:cubicBezTo>
                <a:cubicBezTo>
                  <a:pt x="7045508" y="11693943"/>
                  <a:pt x="7051492" y="11694972"/>
                  <a:pt x="7057017" y="11691846"/>
                </a:cubicBezTo>
                <a:cubicBezTo>
                  <a:pt x="7063496" y="11688111"/>
                  <a:pt x="7067154" y="11678238"/>
                  <a:pt x="7062619" y="11671643"/>
                </a:cubicBezTo>
                <a:close/>
                <a:moveTo>
                  <a:pt x="7089372" y="11403520"/>
                </a:moveTo>
                <a:lnTo>
                  <a:pt x="7095317" y="11406266"/>
                </a:lnTo>
                <a:cubicBezTo>
                  <a:pt x="7102558" y="11409581"/>
                  <a:pt x="7111590" y="11406075"/>
                  <a:pt x="7114829" y="11398832"/>
                </a:cubicBezTo>
                <a:cubicBezTo>
                  <a:pt x="7118145" y="11391513"/>
                  <a:pt x="7114677" y="11382670"/>
                  <a:pt x="7107398" y="11379316"/>
                </a:cubicBezTo>
                <a:lnTo>
                  <a:pt x="7101453" y="11376571"/>
                </a:lnTo>
                <a:cubicBezTo>
                  <a:pt x="7094212" y="11373254"/>
                  <a:pt x="7085180" y="11376761"/>
                  <a:pt x="7081941" y="11384004"/>
                </a:cubicBezTo>
                <a:cubicBezTo>
                  <a:pt x="7078625" y="11391360"/>
                  <a:pt x="7082093" y="11400204"/>
                  <a:pt x="7089372" y="11403520"/>
                </a:cubicBezTo>
                <a:close/>
                <a:moveTo>
                  <a:pt x="6722795" y="11526222"/>
                </a:moveTo>
                <a:lnTo>
                  <a:pt x="6721614" y="11532665"/>
                </a:lnTo>
                <a:cubicBezTo>
                  <a:pt x="6720203" y="11540289"/>
                  <a:pt x="6727406" y="11548407"/>
                  <a:pt x="6734875" y="11548789"/>
                </a:cubicBezTo>
                <a:cubicBezTo>
                  <a:pt x="6743450" y="11549246"/>
                  <a:pt x="6749472" y="11543681"/>
                  <a:pt x="6750996" y="11535524"/>
                </a:cubicBezTo>
                <a:lnTo>
                  <a:pt x="6752178" y="11529082"/>
                </a:lnTo>
                <a:cubicBezTo>
                  <a:pt x="6753588" y="11521458"/>
                  <a:pt x="6746385" y="11513339"/>
                  <a:pt x="6738915" y="11512958"/>
                </a:cubicBezTo>
                <a:cubicBezTo>
                  <a:pt x="6730341" y="11512539"/>
                  <a:pt x="6724281" y="11518104"/>
                  <a:pt x="6722795" y="11526222"/>
                </a:cubicBezTo>
                <a:close/>
                <a:moveTo>
                  <a:pt x="7109228" y="11570860"/>
                </a:moveTo>
                <a:lnTo>
                  <a:pt x="7103282" y="11568114"/>
                </a:lnTo>
                <a:cubicBezTo>
                  <a:pt x="7096232" y="11564875"/>
                  <a:pt x="7086629" y="11570212"/>
                  <a:pt x="7084532" y="11577339"/>
                </a:cubicBezTo>
                <a:cubicBezTo>
                  <a:pt x="7082093" y="11585688"/>
                  <a:pt x="7086209" y="11592624"/>
                  <a:pt x="7093755" y="11596093"/>
                </a:cubicBezTo>
                <a:lnTo>
                  <a:pt x="7099700" y="11598839"/>
                </a:lnTo>
                <a:cubicBezTo>
                  <a:pt x="7106751" y="11602078"/>
                  <a:pt x="7116354" y="11596741"/>
                  <a:pt x="7118412" y="11589614"/>
                </a:cubicBezTo>
                <a:cubicBezTo>
                  <a:pt x="7120851" y="11581265"/>
                  <a:pt x="7116773" y="11574328"/>
                  <a:pt x="7109228" y="11570860"/>
                </a:cubicBezTo>
                <a:close/>
                <a:moveTo>
                  <a:pt x="7072566" y="11569335"/>
                </a:moveTo>
                <a:cubicBezTo>
                  <a:pt x="7078282" y="11556870"/>
                  <a:pt x="7066468" y="11545129"/>
                  <a:pt x="7056598" y="11546426"/>
                </a:cubicBezTo>
                <a:cubicBezTo>
                  <a:pt x="7055950" y="11538192"/>
                  <a:pt x="7053702" y="11529806"/>
                  <a:pt x="7047757" y="11526070"/>
                </a:cubicBezTo>
                <a:cubicBezTo>
                  <a:pt x="7039296" y="11520734"/>
                  <a:pt x="7026072" y="11517952"/>
                  <a:pt x="7016812" y="11522564"/>
                </a:cubicBezTo>
                <a:cubicBezTo>
                  <a:pt x="7012162" y="11512730"/>
                  <a:pt x="6995660" y="11509146"/>
                  <a:pt x="6989716" y="11522068"/>
                </a:cubicBezTo>
                <a:cubicBezTo>
                  <a:pt x="6984800" y="11532741"/>
                  <a:pt x="6993221" y="11541471"/>
                  <a:pt x="7002215" y="11542499"/>
                </a:cubicBezTo>
                <a:cubicBezTo>
                  <a:pt x="7002139" y="11542690"/>
                  <a:pt x="7002063" y="11542880"/>
                  <a:pt x="7001987" y="11543071"/>
                </a:cubicBezTo>
                <a:cubicBezTo>
                  <a:pt x="6997109" y="11543833"/>
                  <a:pt x="6992802" y="11546883"/>
                  <a:pt x="6990516" y="11551800"/>
                </a:cubicBezTo>
                <a:lnTo>
                  <a:pt x="6985028" y="11563693"/>
                </a:lnTo>
                <a:cubicBezTo>
                  <a:pt x="6982665" y="11568877"/>
                  <a:pt x="6984151" y="11575434"/>
                  <a:pt x="6988001" y="11579589"/>
                </a:cubicBezTo>
                <a:cubicBezTo>
                  <a:pt x="6980988" y="11577377"/>
                  <a:pt x="6973138" y="11579780"/>
                  <a:pt x="6971385" y="11589118"/>
                </a:cubicBezTo>
                <a:cubicBezTo>
                  <a:pt x="6971156" y="11590414"/>
                  <a:pt x="6971499" y="11591519"/>
                  <a:pt x="6971537" y="11592701"/>
                </a:cubicBezTo>
                <a:cubicBezTo>
                  <a:pt x="6970432" y="11593006"/>
                  <a:pt x="6969327" y="11593083"/>
                  <a:pt x="6968260" y="11593692"/>
                </a:cubicBezTo>
                <a:cubicBezTo>
                  <a:pt x="6961857" y="11597123"/>
                  <a:pt x="6957665" y="11607071"/>
                  <a:pt x="6962238" y="11613666"/>
                </a:cubicBezTo>
                <a:lnTo>
                  <a:pt x="6967497" y="11621328"/>
                </a:lnTo>
                <a:cubicBezTo>
                  <a:pt x="6968069" y="11622167"/>
                  <a:pt x="6968869" y="11622815"/>
                  <a:pt x="6969555" y="11623538"/>
                </a:cubicBezTo>
                <a:cubicBezTo>
                  <a:pt x="6967230" y="11623691"/>
                  <a:pt x="6964868" y="11623729"/>
                  <a:pt x="6962772" y="11625102"/>
                </a:cubicBezTo>
                <a:cubicBezTo>
                  <a:pt x="6956217" y="11629294"/>
                  <a:pt x="6953740" y="11638901"/>
                  <a:pt x="6958275" y="11645495"/>
                </a:cubicBezTo>
                <a:lnTo>
                  <a:pt x="6963534" y="11653157"/>
                </a:lnTo>
                <a:cubicBezTo>
                  <a:pt x="6968031" y="11659713"/>
                  <a:pt x="6977025" y="11662038"/>
                  <a:pt x="6983923" y="11657655"/>
                </a:cubicBezTo>
                <a:cubicBezTo>
                  <a:pt x="6990477" y="11653461"/>
                  <a:pt x="6992955" y="11643856"/>
                  <a:pt x="6988419" y="11637262"/>
                </a:cubicBezTo>
                <a:lnTo>
                  <a:pt x="6984952" y="11632229"/>
                </a:lnTo>
                <a:cubicBezTo>
                  <a:pt x="6992574" y="11638710"/>
                  <a:pt x="7005455" y="11638519"/>
                  <a:pt x="7007703" y="11626245"/>
                </a:cubicBezTo>
                <a:cubicBezTo>
                  <a:pt x="7009647" y="11615839"/>
                  <a:pt x="7001530" y="11608521"/>
                  <a:pt x="6993488" y="11607339"/>
                </a:cubicBezTo>
                <a:lnTo>
                  <a:pt x="6993221" y="11606957"/>
                </a:lnTo>
                <a:cubicBezTo>
                  <a:pt x="6996270" y="11605470"/>
                  <a:pt x="6998709" y="11602612"/>
                  <a:pt x="6999586" y="11598000"/>
                </a:cubicBezTo>
                <a:cubicBezTo>
                  <a:pt x="7000767" y="11591672"/>
                  <a:pt x="6998100" y="11586564"/>
                  <a:pt x="6994136" y="11583172"/>
                </a:cubicBezTo>
                <a:cubicBezTo>
                  <a:pt x="6996080" y="11583743"/>
                  <a:pt x="6998061" y="11584086"/>
                  <a:pt x="6999967" y="11583934"/>
                </a:cubicBezTo>
                <a:cubicBezTo>
                  <a:pt x="7001873" y="11587860"/>
                  <a:pt x="7004692" y="11591329"/>
                  <a:pt x="7008694" y="11594188"/>
                </a:cubicBezTo>
                <a:cubicBezTo>
                  <a:pt x="7015020" y="11598609"/>
                  <a:pt x="7022147" y="11599371"/>
                  <a:pt x="7028854" y="11597771"/>
                </a:cubicBezTo>
                <a:cubicBezTo>
                  <a:pt x="7030150" y="11599448"/>
                  <a:pt x="7031827" y="11600935"/>
                  <a:pt x="7033961" y="11601888"/>
                </a:cubicBezTo>
                <a:lnTo>
                  <a:pt x="7039906" y="11604632"/>
                </a:lnTo>
                <a:cubicBezTo>
                  <a:pt x="7041545" y="11605395"/>
                  <a:pt x="7043298" y="11605775"/>
                  <a:pt x="7045127" y="11605928"/>
                </a:cubicBezTo>
                <a:cubicBezTo>
                  <a:pt x="7039715" y="11606957"/>
                  <a:pt x="7034723" y="11611456"/>
                  <a:pt x="7033198" y="11616373"/>
                </a:cubicBezTo>
                <a:cubicBezTo>
                  <a:pt x="7030607" y="11624834"/>
                  <a:pt x="7035714" y="11631467"/>
                  <a:pt x="7042993" y="11634821"/>
                </a:cubicBezTo>
                <a:lnTo>
                  <a:pt x="7048938" y="11637566"/>
                </a:lnTo>
                <a:cubicBezTo>
                  <a:pt x="7056178" y="11640883"/>
                  <a:pt x="7065249" y="11634669"/>
                  <a:pt x="7067383" y="11627769"/>
                </a:cubicBezTo>
                <a:cubicBezTo>
                  <a:pt x="7069974" y="11619308"/>
                  <a:pt x="7064868" y="11612675"/>
                  <a:pt x="7057589" y="11609321"/>
                </a:cubicBezTo>
                <a:lnTo>
                  <a:pt x="7051644" y="11606576"/>
                </a:lnTo>
                <a:cubicBezTo>
                  <a:pt x="7050729" y="11606157"/>
                  <a:pt x="7049814" y="11605890"/>
                  <a:pt x="7048862" y="11605775"/>
                </a:cubicBezTo>
                <a:cubicBezTo>
                  <a:pt x="7053473" y="11605013"/>
                  <a:pt x="7057703" y="11602306"/>
                  <a:pt x="7059647" y="11597848"/>
                </a:cubicBezTo>
                <a:cubicBezTo>
                  <a:pt x="7062658" y="11590871"/>
                  <a:pt x="7060409" y="11582256"/>
                  <a:pt x="7053549" y="11578559"/>
                </a:cubicBezTo>
                <a:cubicBezTo>
                  <a:pt x="7054044" y="11577302"/>
                  <a:pt x="7054273" y="11575968"/>
                  <a:pt x="7054387" y="11574556"/>
                </a:cubicBezTo>
                <a:cubicBezTo>
                  <a:pt x="7060600" y="11578293"/>
                  <a:pt x="7068641" y="11577873"/>
                  <a:pt x="7072566" y="11569335"/>
                </a:cubicBezTo>
                <a:close/>
                <a:moveTo>
                  <a:pt x="6854121" y="11637947"/>
                </a:moveTo>
                <a:cubicBezTo>
                  <a:pt x="6847642" y="11641683"/>
                  <a:pt x="6844175" y="11651518"/>
                  <a:pt x="6848709" y="11658112"/>
                </a:cubicBezTo>
                <a:lnTo>
                  <a:pt x="6853968" y="11665773"/>
                </a:lnTo>
                <a:cubicBezTo>
                  <a:pt x="6858466" y="11672330"/>
                  <a:pt x="6866850" y="11675380"/>
                  <a:pt x="6874129" y="11671186"/>
                </a:cubicBezTo>
                <a:cubicBezTo>
                  <a:pt x="6875310" y="11670500"/>
                  <a:pt x="6876339" y="11669586"/>
                  <a:pt x="6877291" y="11668556"/>
                </a:cubicBezTo>
                <a:cubicBezTo>
                  <a:pt x="6877749" y="11668670"/>
                  <a:pt x="6878206" y="11668861"/>
                  <a:pt x="6878702" y="11668938"/>
                </a:cubicBezTo>
                <a:lnTo>
                  <a:pt x="6885142" y="11670119"/>
                </a:lnTo>
                <a:cubicBezTo>
                  <a:pt x="6892726" y="11671529"/>
                  <a:pt x="6901110" y="11665392"/>
                  <a:pt x="6901911" y="11657655"/>
                </a:cubicBezTo>
                <a:cubicBezTo>
                  <a:pt x="6902749" y="11649459"/>
                  <a:pt x="6897604" y="11642407"/>
                  <a:pt x="6889448" y="11640883"/>
                </a:cubicBezTo>
                <a:lnTo>
                  <a:pt x="6883008" y="11639701"/>
                </a:lnTo>
                <a:cubicBezTo>
                  <a:pt x="6879578" y="11639053"/>
                  <a:pt x="6876072" y="11640006"/>
                  <a:pt x="6873100" y="11641874"/>
                </a:cubicBezTo>
                <a:cubicBezTo>
                  <a:pt x="6868374" y="11636384"/>
                  <a:pt x="6860828" y="11634059"/>
                  <a:pt x="6854121" y="11637947"/>
                </a:cubicBezTo>
                <a:close/>
                <a:moveTo>
                  <a:pt x="6980226" y="11503428"/>
                </a:moveTo>
                <a:cubicBezTo>
                  <a:pt x="6988153" y="11486199"/>
                  <a:pt x="6961514" y="11473430"/>
                  <a:pt x="6953549" y="11490773"/>
                </a:cubicBezTo>
                <a:cubicBezTo>
                  <a:pt x="6945623" y="11508002"/>
                  <a:pt x="6972261" y="11520772"/>
                  <a:pt x="6980226" y="11503428"/>
                </a:cubicBezTo>
                <a:close/>
                <a:moveTo>
                  <a:pt x="6922947" y="11337995"/>
                </a:moveTo>
                <a:cubicBezTo>
                  <a:pt x="6914868" y="11335136"/>
                  <a:pt x="6907436" y="11339711"/>
                  <a:pt x="6904121" y="11346991"/>
                </a:cubicBezTo>
                <a:lnTo>
                  <a:pt x="6901377" y="11352938"/>
                </a:lnTo>
                <a:cubicBezTo>
                  <a:pt x="6898062" y="11360180"/>
                  <a:pt x="6903359" y="11369291"/>
                  <a:pt x="6910371" y="11371806"/>
                </a:cubicBezTo>
                <a:cubicBezTo>
                  <a:pt x="6918450" y="11374665"/>
                  <a:pt x="6925882" y="11370091"/>
                  <a:pt x="6929197" y="11362810"/>
                </a:cubicBezTo>
                <a:lnTo>
                  <a:pt x="6931941" y="11356864"/>
                </a:lnTo>
                <a:cubicBezTo>
                  <a:pt x="6935257" y="11349584"/>
                  <a:pt x="6929959" y="11340473"/>
                  <a:pt x="6922947" y="11337995"/>
                </a:cubicBezTo>
                <a:close/>
                <a:moveTo>
                  <a:pt x="6759304" y="11656853"/>
                </a:moveTo>
                <a:lnTo>
                  <a:pt x="6752863" y="11655673"/>
                </a:lnTo>
                <a:cubicBezTo>
                  <a:pt x="6745280" y="11654262"/>
                  <a:pt x="6737010" y="11660970"/>
                  <a:pt x="6736438" y="11668556"/>
                </a:cubicBezTo>
                <a:cubicBezTo>
                  <a:pt x="6735790" y="11676942"/>
                  <a:pt x="6741202" y="11683498"/>
                  <a:pt x="6749319" y="11684985"/>
                </a:cubicBezTo>
                <a:lnTo>
                  <a:pt x="6755760" y="11686167"/>
                </a:lnTo>
                <a:cubicBezTo>
                  <a:pt x="6763381" y="11687577"/>
                  <a:pt x="6771613" y="11680868"/>
                  <a:pt x="6772185" y="11673282"/>
                </a:cubicBezTo>
                <a:cubicBezTo>
                  <a:pt x="6772833" y="11664896"/>
                  <a:pt x="6767460" y="11658379"/>
                  <a:pt x="6759304" y="11656853"/>
                </a:cubicBezTo>
                <a:close/>
                <a:moveTo>
                  <a:pt x="7118069" y="11218724"/>
                </a:moveTo>
                <a:cubicBezTo>
                  <a:pt x="7121385" y="11211481"/>
                  <a:pt x="7116392" y="11202371"/>
                  <a:pt x="7109342" y="11199741"/>
                </a:cubicBezTo>
                <a:cubicBezTo>
                  <a:pt x="7101377" y="11196768"/>
                  <a:pt x="7093717" y="11201227"/>
                  <a:pt x="7090363" y="11208469"/>
                </a:cubicBezTo>
                <a:lnTo>
                  <a:pt x="7087619" y="11214454"/>
                </a:lnTo>
                <a:cubicBezTo>
                  <a:pt x="7084304" y="11221697"/>
                  <a:pt x="7089296" y="11230807"/>
                  <a:pt x="7096346" y="11233437"/>
                </a:cubicBezTo>
                <a:cubicBezTo>
                  <a:pt x="7104311" y="11236373"/>
                  <a:pt x="7111971" y="11231951"/>
                  <a:pt x="7115325" y="11224709"/>
                </a:cubicBezTo>
                <a:lnTo>
                  <a:pt x="7118069" y="11218724"/>
                </a:lnTo>
                <a:close/>
                <a:moveTo>
                  <a:pt x="6824053" y="11449529"/>
                </a:moveTo>
                <a:cubicBezTo>
                  <a:pt x="6825501" y="11441677"/>
                  <a:pt x="6820470" y="11433711"/>
                  <a:pt x="6812543" y="11432109"/>
                </a:cubicBezTo>
                <a:cubicBezTo>
                  <a:pt x="6804845" y="11430508"/>
                  <a:pt x="6796537" y="11435730"/>
                  <a:pt x="6795089" y="11443582"/>
                </a:cubicBezTo>
                <a:cubicBezTo>
                  <a:pt x="6792917" y="11455400"/>
                  <a:pt x="6796042" y="11467635"/>
                  <a:pt x="6806141" y="11474955"/>
                </a:cubicBezTo>
                <a:cubicBezTo>
                  <a:pt x="6812391" y="11479452"/>
                  <a:pt x="6821575" y="11480481"/>
                  <a:pt x="6826987" y="11473848"/>
                </a:cubicBezTo>
                <a:cubicBezTo>
                  <a:pt x="6831636" y="11468208"/>
                  <a:pt x="6832551" y="11457839"/>
                  <a:pt x="6825881" y="11452998"/>
                </a:cubicBezTo>
                <a:cubicBezTo>
                  <a:pt x="6825120" y="11452427"/>
                  <a:pt x="6824472" y="11451854"/>
                  <a:pt x="6823823" y="11451283"/>
                </a:cubicBezTo>
                <a:cubicBezTo>
                  <a:pt x="6823823" y="11451245"/>
                  <a:pt x="6823823" y="11451245"/>
                  <a:pt x="6823823" y="11451168"/>
                </a:cubicBezTo>
                <a:lnTo>
                  <a:pt x="6823823" y="11450902"/>
                </a:lnTo>
                <a:cubicBezTo>
                  <a:pt x="6823862" y="11450711"/>
                  <a:pt x="6823938" y="11450329"/>
                  <a:pt x="6824053" y="11449529"/>
                </a:cubicBezTo>
                <a:close/>
                <a:moveTo>
                  <a:pt x="6742879" y="11879731"/>
                </a:moveTo>
                <a:lnTo>
                  <a:pt x="6750539" y="11874471"/>
                </a:lnTo>
                <a:cubicBezTo>
                  <a:pt x="6757094" y="11869935"/>
                  <a:pt x="6758999" y="11860634"/>
                  <a:pt x="6754502" y="11853963"/>
                </a:cubicBezTo>
                <a:cubicBezTo>
                  <a:pt x="6750081" y="11847369"/>
                  <a:pt x="6740592" y="11845425"/>
                  <a:pt x="6733999" y="11849961"/>
                </a:cubicBezTo>
                <a:cubicBezTo>
                  <a:pt x="6731446" y="11851714"/>
                  <a:pt x="6728892" y="11853468"/>
                  <a:pt x="6726339" y="11855221"/>
                </a:cubicBezTo>
                <a:cubicBezTo>
                  <a:pt x="6719784" y="11859756"/>
                  <a:pt x="6717878" y="11869058"/>
                  <a:pt x="6722337" y="11875728"/>
                </a:cubicBezTo>
                <a:cubicBezTo>
                  <a:pt x="6726834" y="11882323"/>
                  <a:pt x="6736286" y="11884267"/>
                  <a:pt x="6742879" y="11879731"/>
                </a:cubicBezTo>
                <a:close/>
                <a:moveTo>
                  <a:pt x="7190287" y="11456924"/>
                </a:moveTo>
                <a:cubicBezTo>
                  <a:pt x="7182398" y="11474116"/>
                  <a:pt x="7208160" y="11488563"/>
                  <a:pt x="7216087" y="11471257"/>
                </a:cubicBezTo>
                <a:cubicBezTo>
                  <a:pt x="7223976" y="11454066"/>
                  <a:pt x="7198214" y="11439656"/>
                  <a:pt x="7190287" y="11456924"/>
                </a:cubicBezTo>
                <a:close/>
                <a:moveTo>
                  <a:pt x="6954388" y="11788857"/>
                </a:moveTo>
                <a:cubicBezTo>
                  <a:pt x="6950920" y="11807573"/>
                  <a:pt x="6980188" y="11811347"/>
                  <a:pt x="6983656" y="11792708"/>
                </a:cubicBezTo>
                <a:cubicBezTo>
                  <a:pt x="6987124" y="11773953"/>
                  <a:pt x="6957818" y="11770217"/>
                  <a:pt x="6954388" y="11788857"/>
                </a:cubicBezTo>
                <a:close/>
                <a:moveTo>
                  <a:pt x="6891659" y="11748566"/>
                </a:moveTo>
                <a:cubicBezTo>
                  <a:pt x="6892155" y="11739800"/>
                  <a:pt x="6885638" y="11734424"/>
                  <a:pt x="6877749" y="11732976"/>
                </a:cubicBezTo>
                <a:lnTo>
                  <a:pt x="6871308" y="11731794"/>
                </a:lnTo>
                <a:cubicBezTo>
                  <a:pt x="6863458" y="11730346"/>
                  <a:pt x="6856141" y="11738465"/>
                  <a:pt x="6855722" y="11745708"/>
                </a:cubicBezTo>
                <a:cubicBezTo>
                  <a:pt x="6855417" y="11751196"/>
                  <a:pt x="6858008" y="11755161"/>
                  <a:pt x="6861781" y="11757868"/>
                </a:cubicBezTo>
                <a:cubicBezTo>
                  <a:pt x="6856865" y="11758934"/>
                  <a:pt x="6852520" y="11762326"/>
                  <a:pt x="6851301" y="11768845"/>
                </a:cubicBezTo>
                <a:cubicBezTo>
                  <a:pt x="6847833" y="11787561"/>
                  <a:pt x="6876834" y="11793240"/>
                  <a:pt x="6880264" y="11774525"/>
                </a:cubicBezTo>
                <a:cubicBezTo>
                  <a:pt x="6881217" y="11769379"/>
                  <a:pt x="6879616" y="11765377"/>
                  <a:pt x="6876873" y="11762442"/>
                </a:cubicBezTo>
                <a:cubicBezTo>
                  <a:pt x="6884418" y="11763128"/>
                  <a:pt x="6891240" y="11755542"/>
                  <a:pt x="6891659" y="11748566"/>
                </a:cubicBezTo>
                <a:close/>
                <a:moveTo>
                  <a:pt x="7180188" y="11633259"/>
                </a:moveTo>
                <a:cubicBezTo>
                  <a:pt x="7180417" y="11632840"/>
                  <a:pt x="7180797" y="11632611"/>
                  <a:pt x="7180988" y="11632192"/>
                </a:cubicBezTo>
                <a:cubicBezTo>
                  <a:pt x="7182055" y="11629867"/>
                  <a:pt x="7182475" y="11627312"/>
                  <a:pt x="7182360" y="11624797"/>
                </a:cubicBezTo>
                <a:cubicBezTo>
                  <a:pt x="7187200" y="11624797"/>
                  <a:pt x="7191811" y="11622700"/>
                  <a:pt x="7194669" y="11617935"/>
                </a:cubicBezTo>
                <a:cubicBezTo>
                  <a:pt x="7198442" y="11611646"/>
                  <a:pt x="7196880" y="11601010"/>
                  <a:pt x="7189601" y="11597694"/>
                </a:cubicBezTo>
                <a:lnTo>
                  <a:pt x="7183618" y="11594950"/>
                </a:lnTo>
                <a:cubicBezTo>
                  <a:pt x="7176377" y="11591633"/>
                  <a:pt x="7167802" y="11592663"/>
                  <a:pt x="7163381" y="11600058"/>
                </a:cubicBezTo>
                <a:cubicBezTo>
                  <a:pt x="7163229" y="11600324"/>
                  <a:pt x="7163153" y="11600630"/>
                  <a:pt x="7163000" y="11600858"/>
                </a:cubicBezTo>
                <a:cubicBezTo>
                  <a:pt x="7160295" y="11600135"/>
                  <a:pt x="7157398" y="11600249"/>
                  <a:pt x="7154654" y="11600935"/>
                </a:cubicBezTo>
                <a:cubicBezTo>
                  <a:pt x="7154540" y="11595598"/>
                  <a:pt x="7151987" y="11590337"/>
                  <a:pt x="7146842" y="11588050"/>
                </a:cubicBezTo>
                <a:cubicBezTo>
                  <a:pt x="7139715" y="11584886"/>
                  <a:pt x="7130493" y="11587136"/>
                  <a:pt x="7127025" y="11594645"/>
                </a:cubicBezTo>
                <a:lnTo>
                  <a:pt x="7124281" y="11600630"/>
                </a:lnTo>
                <a:cubicBezTo>
                  <a:pt x="7121079" y="11607643"/>
                  <a:pt x="7123442" y="11617096"/>
                  <a:pt x="7130912" y="11620451"/>
                </a:cubicBezTo>
                <a:cubicBezTo>
                  <a:pt x="7135447" y="11622472"/>
                  <a:pt x="7140706" y="11622052"/>
                  <a:pt x="7144936" y="11619651"/>
                </a:cubicBezTo>
                <a:cubicBezTo>
                  <a:pt x="7145622" y="11621099"/>
                  <a:pt x="7146156" y="11622663"/>
                  <a:pt x="7147337" y="11623729"/>
                </a:cubicBezTo>
                <a:cubicBezTo>
                  <a:pt x="7147642" y="11628799"/>
                  <a:pt x="7150196" y="11633640"/>
                  <a:pt x="7155149" y="11635889"/>
                </a:cubicBezTo>
                <a:lnTo>
                  <a:pt x="7158351" y="11637376"/>
                </a:lnTo>
                <a:cubicBezTo>
                  <a:pt x="7158008" y="11637947"/>
                  <a:pt x="7157551" y="11638253"/>
                  <a:pt x="7157246" y="11638901"/>
                </a:cubicBezTo>
                <a:cubicBezTo>
                  <a:pt x="7149319" y="11656168"/>
                  <a:pt x="7176834" y="11666955"/>
                  <a:pt x="7184723" y="11649688"/>
                </a:cubicBezTo>
                <a:cubicBezTo>
                  <a:pt x="7188038" y="11642522"/>
                  <a:pt x="7185142" y="11636651"/>
                  <a:pt x="7180188" y="11633259"/>
                </a:cubicBezTo>
                <a:close/>
                <a:moveTo>
                  <a:pt x="6771766" y="11163262"/>
                </a:moveTo>
                <a:cubicBezTo>
                  <a:pt x="6767231" y="11156705"/>
                  <a:pt x="6759342" y="11153160"/>
                  <a:pt x="6751796" y="11157200"/>
                </a:cubicBezTo>
                <a:cubicBezTo>
                  <a:pt x="6745356" y="11160632"/>
                  <a:pt x="6741202" y="11170580"/>
                  <a:pt x="6745737" y="11177175"/>
                </a:cubicBezTo>
                <a:lnTo>
                  <a:pt x="6750996" y="11184836"/>
                </a:lnTo>
                <a:cubicBezTo>
                  <a:pt x="6755493" y="11191392"/>
                  <a:pt x="6763420" y="11194938"/>
                  <a:pt x="6770966" y="11190897"/>
                </a:cubicBezTo>
                <a:cubicBezTo>
                  <a:pt x="6777406" y="11187466"/>
                  <a:pt x="6781560" y="11177518"/>
                  <a:pt x="6777025" y="11170923"/>
                </a:cubicBezTo>
                <a:lnTo>
                  <a:pt x="6771766" y="11163262"/>
                </a:lnTo>
                <a:close/>
                <a:moveTo>
                  <a:pt x="7128130" y="11338262"/>
                </a:moveTo>
                <a:cubicBezTo>
                  <a:pt x="7136057" y="11320995"/>
                  <a:pt x="7107932" y="11311961"/>
                  <a:pt x="7100081" y="11329038"/>
                </a:cubicBezTo>
                <a:cubicBezTo>
                  <a:pt x="7092154" y="11346306"/>
                  <a:pt x="7120279" y="11355340"/>
                  <a:pt x="7128130" y="11338262"/>
                </a:cubicBezTo>
                <a:close/>
                <a:moveTo>
                  <a:pt x="6786476" y="11299229"/>
                </a:moveTo>
                <a:cubicBezTo>
                  <a:pt x="6781941" y="11292673"/>
                  <a:pt x="6773747" y="11289433"/>
                  <a:pt x="6766354" y="11293587"/>
                </a:cubicBezTo>
                <a:cubicBezTo>
                  <a:pt x="6759876" y="11297209"/>
                  <a:pt x="6756179" y="11307081"/>
                  <a:pt x="6760714" y="11313676"/>
                </a:cubicBezTo>
                <a:lnTo>
                  <a:pt x="6765973" y="11321337"/>
                </a:lnTo>
                <a:cubicBezTo>
                  <a:pt x="6770470" y="11327895"/>
                  <a:pt x="6778702" y="11331134"/>
                  <a:pt x="6786095" y="11326979"/>
                </a:cubicBezTo>
                <a:cubicBezTo>
                  <a:pt x="6792574" y="11323358"/>
                  <a:pt x="6796270" y="11313485"/>
                  <a:pt x="6791735" y="11306890"/>
                </a:cubicBezTo>
                <a:lnTo>
                  <a:pt x="6786476" y="11299229"/>
                </a:lnTo>
                <a:close/>
                <a:moveTo>
                  <a:pt x="7284608" y="11430622"/>
                </a:moveTo>
                <a:cubicBezTo>
                  <a:pt x="7285295" y="11435882"/>
                  <a:pt x="7288381" y="11440533"/>
                  <a:pt x="7293983" y="11442515"/>
                </a:cubicBezTo>
                <a:cubicBezTo>
                  <a:pt x="7300957" y="11444993"/>
                  <a:pt x="7310866" y="11441295"/>
                  <a:pt x="7312848" y="11433520"/>
                </a:cubicBezTo>
                <a:cubicBezTo>
                  <a:pt x="7314753" y="11425934"/>
                  <a:pt x="7314829" y="11418005"/>
                  <a:pt x="7309570" y="11411640"/>
                </a:cubicBezTo>
                <a:cubicBezTo>
                  <a:pt x="7304769" y="11405846"/>
                  <a:pt x="7298138" y="11403559"/>
                  <a:pt x="7290897" y="11402415"/>
                </a:cubicBezTo>
                <a:cubicBezTo>
                  <a:pt x="7283008" y="11401195"/>
                  <a:pt x="7275615" y="11408437"/>
                  <a:pt x="7275005" y="11415947"/>
                </a:cubicBezTo>
                <a:cubicBezTo>
                  <a:pt x="7274433" y="11422922"/>
                  <a:pt x="7278701" y="11428221"/>
                  <a:pt x="7284608" y="11430622"/>
                </a:cubicBezTo>
                <a:close/>
                <a:moveTo>
                  <a:pt x="7071804" y="11319393"/>
                </a:moveTo>
                <a:cubicBezTo>
                  <a:pt x="7079731" y="11302126"/>
                  <a:pt x="7051453" y="11293512"/>
                  <a:pt x="7043603" y="11310589"/>
                </a:cubicBezTo>
                <a:cubicBezTo>
                  <a:pt x="7035676" y="11327818"/>
                  <a:pt x="7063953" y="11336433"/>
                  <a:pt x="7071804" y="11319393"/>
                </a:cubicBezTo>
                <a:close/>
                <a:moveTo>
                  <a:pt x="6948290" y="11266524"/>
                </a:moveTo>
                <a:cubicBezTo>
                  <a:pt x="6940364" y="11283753"/>
                  <a:pt x="6968488" y="11292864"/>
                  <a:pt x="6976339" y="11275787"/>
                </a:cubicBezTo>
                <a:cubicBezTo>
                  <a:pt x="6984227" y="11258558"/>
                  <a:pt x="6956140" y="11249447"/>
                  <a:pt x="6948290" y="11266524"/>
                </a:cubicBezTo>
                <a:close/>
                <a:moveTo>
                  <a:pt x="7125615" y="11692609"/>
                </a:moveTo>
                <a:cubicBezTo>
                  <a:pt x="7122147" y="11711287"/>
                  <a:pt x="7151072" y="11717347"/>
                  <a:pt x="7154540" y="11698670"/>
                </a:cubicBezTo>
                <a:cubicBezTo>
                  <a:pt x="7158008" y="11679992"/>
                  <a:pt x="7129083" y="11673893"/>
                  <a:pt x="7125615" y="11692609"/>
                </a:cubicBezTo>
                <a:close/>
                <a:moveTo>
                  <a:pt x="6924967" y="11531560"/>
                </a:moveTo>
                <a:cubicBezTo>
                  <a:pt x="6917421" y="11534533"/>
                  <a:pt x="6913801" y="11543185"/>
                  <a:pt x="6916583" y="11550695"/>
                </a:cubicBezTo>
                <a:lnTo>
                  <a:pt x="6919822" y="11559386"/>
                </a:lnTo>
                <a:cubicBezTo>
                  <a:pt x="6922604" y="11566857"/>
                  <a:pt x="6931598" y="11570630"/>
                  <a:pt x="6938953" y="11567772"/>
                </a:cubicBezTo>
                <a:cubicBezTo>
                  <a:pt x="6946499" y="11564836"/>
                  <a:pt x="6950120" y="11556145"/>
                  <a:pt x="6947338" y="11548675"/>
                </a:cubicBezTo>
                <a:cubicBezTo>
                  <a:pt x="6946271" y="11545777"/>
                  <a:pt x="6945203" y="11542880"/>
                  <a:pt x="6944136" y="11539946"/>
                </a:cubicBezTo>
                <a:cubicBezTo>
                  <a:pt x="6941278" y="11532474"/>
                  <a:pt x="6932284" y="11528700"/>
                  <a:pt x="6924967" y="11531560"/>
                </a:cubicBezTo>
                <a:close/>
                <a:moveTo>
                  <a:pt x="7105264" y="11317907"/>
                </a:moveTo>
                <a:cubicBezTo>
                  <a:pt x="7112924" y="11313485"/>
                  <a:pt x="7114410" y="11305785"/>
                  <a:pt x="7111514" y="11298009"/>
                </a:cubicBezTo>
                <a:cubicBezTo>
                  <a:pt x="7110447" y="11295112"/>
                  <a:pt x="7109380" y="11292216"/>
                  <a:pt x="7108275" y="11289318"/>
                </a:cubicBezTo>
                <a:cubicBezTo>
                  <a:pt x="7105569" y="11282038"/>
                  <a:pt x="7094670" y="11279370"/>
                  <a:pt x="7088381" y="11283029"/>
                </a:cubicBezTo>
                <a:cubicBezTo>
                  <a:pt x="7080722" y="11287451"/>
                  <a:pt x="7079235" y="11295151"/>
                  <a:pt x="7082093" y="11302927"/>
                </a:cubicBezTo>
                <a:lnTo>
                  <a:pt x="7085332" y="11311655"/>
                </a:lnTo>
                <a:cubicBezTo>
                  <a:pt x="7088039" y="11318898"/>
                  <a:pt x="7098976" y="11321566"/>
                  <a:pt x="7105264" y="11317907"/>
                </a:cubicBezTo>
                <a:close/>
                <a:moveTo>
                  <a:pt x="6548595" y="11544444"/>
                </a:moveTo>
                <a:cubicBezTo>
                  <a:pt x="6540745" y="11542994"/>
                  <a:pt x="6532704" y="11546959"/>
                  <a:pt x="6530607" y="11555079"/>
                </a:cubicBezTo>
                <a:cubicBezTo>
                  <a:pt x="6528702" y="11562397"/>
                  <a:pt x="6533351" y="11571622"/>
                  <a:pt x="6541240" y="11573070"/>
                </a:cubicBezTo>
                <a:lnTo>
                  <a:pt x="6554159" y="11575434"/>
                </a:lnTo>
                <a:cubicBezTo>
                  <a:pt x="6562010" y="11576882"/>
                  <a:pt x="6570051" y="11572917"/>
                  <a:pt x="6572109" y="11564799"/>
                </a:cubicBezTo>
                <a:cubicBezTo>
                  <a:pt x="6574014" y="11557480"/>
                  <a:pt x="6569365" y="11548255"/>
                  <a:pt x="6561477" y="11546807"/>
                </a:cubicBezTo>
                <a:lnTo>
                  <a:pt x="6548595" y="11544444"/>
                </a:lnTo>
                <a:close/>
                <a:moveTo>
                  <a:pt x="6783084" y="11722532"/>
                </a:moveTo>
                <a:lnTo>
                  <a:pt x="6784266" y="11716090"/>
                </a:lnTo>
                <a:cubicBezTo>
                  <a:pt x="6785714" y="11708238"/>
                  <a:pt x="6778626" y="11700652"/>
                  <a:pt x="6771156" y="11699813"/>
                </a:cubicBezTo>
                <a:cubicBezTo>
                  <a:pt x="6763572" y="11699013"/>
                  <a:pt x="6757894" y="11704006"/>
                  <a:pt x="6755722" y="11710715"/>
                </a:cubicBezTo>
                <a:cubicBezTo>
                  <a:pt x="6754464" y="11709914"/>
                  <a:pt x="6753206" y="11709152"/>
                  <a:pt x="6751720" y="11708886"/>
                </a:cubicBezTo>
                <a:lnTo>
                  <a:pt x="6745280" y="11707704"/>
                </a:lnTo>
                <a:cubicBezTo>
                  <a:pt x="6737429" y="11706255"/>
                  <a:pt x="6729388" y="11710143"/>
                  <a:pt x="6727254" y="11718263"/>
                </a:cubicBezTo>
                <a:cubicBezTo>
                  <a:pt x="6725348" y="11725543"/>
                  <a:pt x="6729922" y="11734844"/>
                  <a:pt x="6737810" y="11736292"/>
                </a:cubicBezTo>
                <a:lnTo>
                  <a:pt x="6744250" y="11737474"/>
                </a:lnTo>
                <a:cubicBezTo>
                  <a:pt x="6750043" y="11738541"/>
                  <a:pt x="6755950" y="11736674"/>
                  <a:pt x="6759495" y="11732328"/>
                </a:cubicBezTo>
                <a:cubicBezTo>
                  <a:pt x="6761705" y="11734044"/>
                  <a:pt x="6764144" y="11735415"/>
                  <a:pt x="6766812" y="11735683"/>
                </a:cubicBezTo>
                <a:cubicBezTo>
                  <a:pt x="6775310" y="11736559"/>
                  <a:pt x="6781636" y="11730384"/>
                  <a:pt x="6783084" y="11722532"/>
                </a:cubicBezTo>
                <a:close/>
                <a:moveTo>
                  <a:pt x="7084571" y="11813825"/>
                </a:moveTo>
                <a:lnTo>
                  <a:pt x="7088572" y="11814587"/>
                </a:lnTo>
                <a:cubicBezTo>
                  <a:pt x="7100043" y="11816721"/>
                  <a:pt x="7106674" y="11806620"/>
                  <a:pt x="7105760" y="11797700"/>
                </a:cubicBezTo>
                <a:cubicBezTo>
                  <a:pt x="7107589" y="11795718"/>
                  <a:pt x="7109113" y="11793356"/>
                  <a:pt x="7109723" y="11790191"/>
                </a:cubicBezTo>
                <a:cubicBezTo>
                  <a:pt x="7113077" y="11772085"/>
                  <a:pt x="7085599" y="11769875"/>
                  <a:pt x="7080836" y="11786646"/>
                </a:cubicBezTo>
                <a:cubicBezTo>
                  <a:pt x="7070546" y="11792517"/>
                  <a:pt x="7069708" y="11811080"/>
                  <a:pt x="7084571" y="11813825"/>
                </a:cubicBezTo>
                <a:close/>
                <a:moveTo>
                  <a:pt x="6950500" y="11882056"/>
                </a:moveTo>
                <a:cubicBezTo>
                  <a:pt x="6947032" y="11900734"/>
                  <a:pt x="6976453" y="11903478"/>
                  <a:pt x="6979883" y="11884877"/>
                </a:cubicBezTo>
                <a:cubicBezTo>
                  <a:pt x="6983351" y="11866237"/>
                  <a:pt x="6953930" y="11863493"/>
                  <a:pt x="6950500" y="11882056"/>
                </a:cubicBezTo>
                <a:close/>
                <a:moveTo>
                  <a:pt x="6876263" y="11830978"/>
                </a:moveTo>
                <a:cubicBezTo>
                  <a:pt x="6877215" y="11823277"/>
                  <a:pt x="6868869" y="11815882"/>
                  <a:pt x="6861552" y="11816188"/>
                </a:cubicBezTo>
                <a:cubicBezTo>
                  <a:pt x="6856408" y="11816378"/>
                  <a:pt x="6852749" y="11818703"/>
                  <a:pt x="6850272" y="11822097"/>
                </a:cubicBezTo>
                <a:cubicBezTo>
                  <a:pt x="6845279" y="11823354"/>
                  <a:pt x="6840897" y="11826899"/>
                  <a:pt x="6839639" y="11832236"/>
                </a:cubicBezTo>
                <a:cubicBezTo>
                  <a:pt x="6839258" y="11833989"/>
                  <a:pt x="6839182" y="11835780"/>
                  <a:pt x="6839372" y="11837572"/>
                </a:cubicBezTo>
                <a:cubicBezTo>
                  <a:pt x="6838763" y="11838830"/>
                  <a:pt x="6838229" y="11840202"/>
                  <a:pt x="6837924" y="11841727"/>
                </a:cubicBezTo>
                <a:cubicBezTo>
                  <a:pt x="6834876" y="11858117"/>
                  <a:pt x="6857399" y="11861434"/>
                  <a:pt x="6865134" y="11849351"/>
                </a:cubicBezTo>
                <a:cubicBezTo>
                  <a:pt x="6865783" y="11849046"/>
                  <a:pt x="6866431" y="11848855"/>
                  <a:pt x="6867040" y="11848474"/>
                </a:cubicBezTo>
                <a:cubicBezTo>
                  <a:pt x="6873405" y="11844586"/>
                  <a:pt x="6875386" y="11837878"/>
                  <a:pt x="6876263" y="11830978"/>
                </a:cubicBezTo>
                <a:close/>
                <a:moveTo>
                  <a:pt x="7302748" y="11556718"/>
                </a:moveTo>
                <a:cubicBezTo>
                  <a:pt x="7310409" y="11553363"/>
                  <a:pt x="7313114" y="11544786"/>
                  <a:pt x="7310333" y="11537277"/>
                </a:cubicBezTo>
                <a:lnTo>
                  <a:pt x="7307093" y="11528548"/>
                </a:lnTo>
                <a:cubicBezTo>
                  <a:pt x="7304311" y="11521077"/>
                  <a:pt x="7294670" y="11517875"/>
                  <a:pt x="7287657" y="11520925"/>
                </a:cubicBezTo>
                <a:cubicBezTo>
                  <a:pt x="7279997" y="11524279"/>
                  <a:pt x="7277291" y="11532894"/>
                  <a:pt x="7280073" y="11540403"/>
                </a:cubicBezTo>
                <a:cubicBezTo>
                  <a:pt x="7281140" y="11543300"/>
                  <a:pt x="7282207" y="11546197"/>
                  <a:pt x="7283313" y="11549094"/>
                </a:cubicBezTo>
                <a:cubicBezTo>
                  <a:pt x="7286095" y="11556604"/>
                  <a:pt x="7295737" y="11559767"/>
                  <a:pt x="7302748" y="11556718"/>
                </a:cubicBezTo>
                <a:close/>
                <a:moveTo>
                  <a:pt x="7189906" y="11553630"/>
                </a:moveTo>
                <a:lnTo>
                  <a:pt x="7195851" y="11556374"/>
                </a:lnTo>
                <a:cubicBezTo>
                  <a:pt x="7203092" y="11559691"/>
                  <a:pt x="7211895" y="11557747"/>
                  <a:pt x="7215858" y="11550389"/>
                </a:cubicBezTo>
                <a:cubicBezTo>
                  <a:pt x="7219479" y="11543719"/>
                  <a:pt x="7217155" y="11533732"/>
                  <a:pt x="7209875" y="11530378"/>
                </a:cubicBezTo>
                <a:lnTo>
                  <a:pt x="7203930" y="11527633"/>
                </a:lnTo>
                <a:cubicBezTo>
                  <a:pt x="7196690" y="11524317"/>
                  <a:pt x="7187886" y="11526261"/>
                  <a:pt x="7183922" y="11533617"/>
                </a:cubicBezTo>
                <a:cubicBezTo>
                  <a:pt x="7180340" y="11540289"/>
                  <a:pt x="7182627" y="11550275"/>
                  <a:pt x="7189906" y="11553630"/>
                </a:cubicBezTo>
                <a:close/>
                <a:moveTo>
                  <a:pt x="7268450" y="11449148"/>
                </a:moveTo>
                <a:cubicBezTo>
                  <a:pt x="7266773" y="11451740"/>
                  <a:pt x="7266316" y="11454180"/>
                  <a:pt x="7266316" y="11456505"/>
                </a:cubicBezTo>
                <a:cubicBezTo>
                  <a:pt x="7264449" y="11456200"/>
                  <a:pt x="7262581" y="11456123"/>
                  <a:pt x="7260980" y="11456733"/>
                </a:cubicBezTo>
                <a:cubicBezTo>
                  <a:pt x="7255264" y="11458830"/>
                  <a:pt x="7250310" y="11460965"/>
                  <a:pt x="7246422" y="11465882"/>
                </a:cubicBezTo>
                <a:cubicBezTo>
                  <a:pt x="7244670" y="11468054"/>
                  <a:pt x="7243679" y="11469808"/>
                  <a:pt x="7242688" y="11472552"/>
                </a:cubicBezTo>
                <a:cubicBezTo>
                  <a:pt x="7241430" y="11475945"/>
                  <a:pt x="7239258" y="11476174"/>
                  <a:pt x="7243907" y="11473010"/>
                </a:cubicBezTo>
                <a:cubicBezTo>
                  <a:pt x="7237353" y="11477508"/>
                  <a:pt x="7233846" y="11485474"/>
                  <a:pt x="7237924" y="11493023"/>
                </a:cubicBezTo>
                <a:cubicBezTo>
                  <a:pt x="7239906" y="11496643"/>
                  <a:pt x="7243907" y="11499426"/>
                  <a:pt x="7248213" y="11500455"/>
                </a:cubicBezTo>
                <a:cubicBezTo>
                  <a:pt x="7248976" y="11502132"/>
                  <a:pt x="7250043" y="11503619"/>
                  <a:pt x="7251262" y="11505258"/>
                </a:cubicBezTo>
                <a:cubicBezTo>
                  <a:pt x="7251644" y="11505830"/>
                  <a:pt x="7251986" y="11506440"/>
                  <a:pt x="7252292" y="11507049"/>
                </a:cubicBezTo>
                <a:cubicBezTo>
                  <a:pt x="7253282" y="11509604"/>
                  <a:pt x="7254578" y="11512082"/>
                  <a:pt x="7255607" y="11514635"/>
                </a:cubicBezTo>
                <a:cubicBezTo>
                  <a:pt x="7259303" y="11524126"/>
                  <a:pt x="7270508" y="11523974"/>
                  <a:pt x="7277520" y="11518752"/>
                </a:cubicBezTo>
                <a:cubicBezTo>
                  <a:pt x="7280798" y="11516731"/>
                  <a:pt x="7283198" y="11513415"/>
                  <a:pt x="7283656" y="11508918"/>
                </a:cubicBezTo>
                <a:cubicBezTo>
                  <a:pt x="7283770" y="11508536"/>
                  <a:pt x="7283884" y="11508193"/>
                  <a:pt x="7283999" y="11507812"/>
                </a:cubicBezTo>
                <a:cubicBezTo>
                  <a:pt x="7291888" y="11517304"/>
                  <a:pt x="7310866" y="11514826"/>
                  <a:pt x="7310180" y="11499502"/>
                </a:cubicBezTo>
                <a:cubicBezTo>
                  <a:pt x="7309723" y="11489363"/>
                  <a:pt x="7310980" y="11477699"/>
                  <a:pt x="7305760" y="11468512"/>
                </a:cubicBezTo>
                <a:cubicBezTo>
                  <a:pt x="7305073" y="11467292"/>
                  <a:pt x="7304273" y="11466225"/>
                  <a:pt x="7303473" y="11465196"/>
                </a:cubicBezTo>
                <a:lnTo>
                  <a:pt x="7301948" y="11461155"/>
                </a:lnTo>
                <a:cubicBezTo>
                  <a:pt x="7301224" y="11459211"/>
                  <a:pt x="7300043" y="11457610"/>
                  <a:pt x="7298556" y="11456314"/>
                </a:cubicBezTo>
                <a:cubicBezTo>
                  <a:pt x="7300157" y="11442897"/>
                  <a:pt x="7277673" y="11434816"/>
                  <a:pt x="7268450" y="11449148"/>
                </a:cubicBezTo>
                <a:close/>
                <a:moveTo>
                  <a:pt x="7157207" y="11290538"/>
                </a:moveTo>
                <a:cubicBezTo>
                  <a:pt x="7165020" y="11273500"/>
                  <a:pt x="7140097" y="11257642"/>
                  <a:pt x="7132169" y="11274910"/>
                </a:cubicBezTo>
                <a:cubicBezTo>
                  <a:pt x="7124357" y="11291911"/>
                  <a:pt x="7149281" y="11307768"/>
                  <a:pt x="7157207" y="11290538"/>
                </a:cubicBezTo>
                <a:close/>
                <a:moveTo>
                  <a:pt x="7194936" y="11438780"/>
                </a:moveTo>
                <a:cubicBezTo>
                  <a:pt x="7202863" y="11421474"/>
                  <a:pt x="7176148" y="11408933"/>
                  <a:pt x="7168221" y="11426201"/>
                </a:cubicBezTo>
                <a:cubicBezTo>
                  <a:pt x="7160295" y="11443507"/>
                  <a:pt x="7187010" y="11456085"/>
                  <a:pt x="7194936" y="11438780"/>
                </a:cubicBezTo>
                <a:close/>
                <a:moveTo>
                  <a:pt x="6707513" y="11662420"/>
                </a:moveTo>
                <a:cubicBezTo>
                  <a:pt x="6710981" y="11643741"/>
                  <a:pt x="6682017" y="11638062"/>
                  <a:pt x="6678549" y="11656778"/>
                </a:cubicBezTo>
                <a:cubicBezTo>
                  <a:pt x="6675081" y="11675417"/>
                  <a:pt x="6704083" y="11681136"/>
                  <a:pt x="6707513" y="11662420"/>
                </a:cubicBezTo>
                <a:close/>
                <a:moveTo>
                  <a:pt x="6628588" y="11565027"/>
                </a:moveTo>
                <a:cubicBezTo>
                  <a:pt x="6635028" y="11561482"/>
                  <a:pt x="6638953" y="11551571"/>
                  <a:pt x="6634419" y="11544977"/>
                </a:cubicBezTo>
                <a:lnTo>
                  <a:pt x="6629159" y="11537315"/>
                </a:lnTo>
                <a:cubicBezTo>
                  <a:pt x="6625158" y="11531483"/>
                  <a:pt x="6618336" y="11528472"/>
                  <a:pt x="6611590" y="11530721"/>
                </a:cubicBezTo>
                <a:cubicBezTo>
                  <a:pt x="6606027" y="11531407"/>
                  <a:pt x="6600996" y="11534990"/>
                  <a:pt x="6599662" y="11542156"/>
                </a:cubicBezTo>
                <a:cubicBezTo>
                  <a:pt x="6598290" y="11549513"/>
                  <a:pt x="6602025" y="11554735"/>
                  <a:pt x="6607246" y="11557327"/>
                </a:cubicBezTo>
                <a:lnTo>
                  <a:pt x="6608542" y="11559195"/>
                </a:lnTo>
                <a:cubicBezTo>
                  <a:pt x="6613039" y="11565752"/>
                  <a:pt x="6621118" y="11569144"/>
                  <a:pt x="6628588" y="11565027"/>
                </a:cubicBezTo>
                <a:close/>
                <a:moveTo>
                  <a:pt x="6728511" y="11363229"/>
                </a:moveTo>
                <a:cubicBezTo>
                  <a:pt x="6719975" y="11362735"/>
                  <a:pt x="6713839" y="11368261"/>
                  <a:pt x="6712315" y="11376418"/>
                </a:cubicBezTo>
                <a:lnTo>
                  <a:pt x="6711134" y="11382860"/>
                </a:lnTo>
                <a:cubicBezTo>
                  <a:pt x="6709723" y="11390446"/>
                  <a:pt x="6716811" y="11398641"/>
                  <a:pt x="6724319" y="11399060"/>
                </a:cubicBezTo>
                <a:cubicBezTo>
                  <a:pt x="6732856" y="11399556"/>
                  <a:pt x="6738991" y="11394029"/>
                  <a:pt x="6740516" y="11385872"/>
                </a:cubicBezTo>
                <a:lnTo>
                  <a:pt x="6741697" y="11379430"/>
                </a:lnTo>
                <a:cubicBezTo>
                  <a:pt x="6743107" y="11371806"/>
                  <a:pt x="6736019" y="11363649"/>
                  <a:pt x="6728511" y="11363229"/>
                </a:cubicBezTo>
                <a:close/>
                <a:moveTo>
                  <a:pt x="6677788" y="11536058"/>
                </a:moveTo>
                <a:cubicBezTo>
                  <a:pt x="6675767" y="11534456"/>
                  <a:pt x="6673443" y="11533199"/>
                  <a:pt x="6670623" y="11532703"/>
                </a:cubicBezTo>
                <a:lnTo>
                  <a:pt x="6664182" y="11531521"/>
                </a:lnTo>
                <a:cubicBezTo>
                  <a:pt x="6656560" y="11530111"/>
                  <a:pt x="6648367" y="11536972"/>
                  <a:pt x="6647871" y="11544558"/>
                </a:cubicBezTo>
                <a:cubicBezTo>
                  <a:pt x="6647300" y="11553020"/>
                  <a:pt x="6652749" y="11559348"/>
                  <a:pt x="6660905" y="11560873"/>
                </a:cubicBezTo>
                <a:lnTo>
                  <a:pt x="6664677" y="11561596"/>
                </a:lnTo>
                <a:cubicBezTo>
                  <a:pt x="6666621" y="11566857"/>
                  <a:pt x="6671880" y="11571088"/>
                  <a:pt x="6677330" y="11571583"/>
                </a:cubicBezTo>
                <a:cubicBezTo>
                  <a:pt x="6685829" y="11572422"/>
                  <a:pt x="6692002" y="11566170"/>
                  <a:pt x="6693450" y="11558280"/>
                </a:cubicBezTo>
                <a:lnTo>
                  <a:pt x="6694632" y="11551839"/>
                </a:lnTo>
                <a:cubicBezTo>
                  <a:pt x="6696080" y="11543986"/>
                  <a:pt x="6688801" y="11536438"/>
                  <a:pt x="6681331" y="11535715"/>
                </a:cubicBezTo>
                <a:cubicBezTo>
                  <a:pt x="6680036" y="11535562"/>
                  <a:pt x="6678931" y="11535867"/>
                  <a:pt x="6677788" y="11536058"/>
                </a:cubicBezTo>
                <a:close/>
                <a:moveTo>
                  <a:pt x="6860257" y="11382937"/>
                </a:moveTo>
                <a:cubicBezTo>
                  <a:pt x="6860218" y="11378705"/>
                  <a:pt x="6858618" y="11374513"/>
                  <a:pt x="6854807" y="11372111"/>
                </a:cubicBezTo>
                <a:cubicBezTo>
                  <a:pt x="6849891" y="11368985"/>
                  <a:pt x="6845051" y="11366546"/>
                  <a:pt x="6839068" y="11368109"/>
                </a:cubicBezTo>
                <a:cubicBezTo>
                  <a:pt x="6830874" y="11370282"/>
                  <a:pt x="6826225" y="11378477"/>
                  <a:pt x="6828282" y="11386596"/>
                </a:cubicBezTo>
                <a:cubicBezTo>
                  <a:pt x="6829693" y="11392161"/>
                  <a:pt x="6833618" y="11396698"/>
                  <a:pt x="6837010" y="11401158"/>
                </a:cubicBezTo>
                <a:cubicBezTo>
                  <a:pt x="6841659" y="11407332"/>
                  <a:pt x="6851377" y="11409353"/>
                  <a:pt x="6857665" y="11404321"/>
                </a:cubicBezTo>
                <a:cubicBezTo>
                  <a:pt x="6863801" y="11399366"/>
                  <a:pt x="6865783" y="11390255"/>
                  <a:pt x="6860790" y="11383661"/>
                </a:cubicBezTo>
                <a:cubicBezTo>
                  <a:pt x="6860600" y="11383394"/>
                  <a:pt x="6860409" y="11383165"/>
                  <a:pt x="6860257" y="11382937"/>
                </a:cubicBezTo>
                <a:close/>
                <a:moveTo>
                  <a:pt x="7017879" y="11247885"/>
                </a:moveTo>
                <a:cubicBezTo>
                  <a:pt x="7026034" y="11250704"/>
                  <a:pt x="7033313" y="11246016"/>
                  <a:pt x="7036667" y="11238774"/>
                </a:cubicBezTo>
                <a:lnTo>
                  <a:pt x="7039411" y="11232789"/>
                </a:lnTo>
                <a:cubicBezTo>
                  <a:pt x="7042726" y="11225546"/>
                  <a:pt x="7037277" y="11216437"/>
                  <a:pt x="7030264" y="11213997"/>
                </a:cubicBezTo>
                <a:cubicBezTo>
                  <a:pt x="7022109" y="11211176"/>
                  <a:pt x="7014830" y="11215864"/>
                  <a:pt x="7011476" y="11223145"/>
                </a:cubicBezTo>
                <a:lnTo>
                  <a:pt x="7008732" y="11229092"/>
                </a:lnTo>
                <a:cubicBezTo>
                  <a:pt x="7005416" y="11236334"/>
                  <a:pt x="7010866" y="11245444"/>
                  <a:pt x="7017879" y="11247885"/>
                </a:cubicBezTo>
                <a:close/>
                <a:moveTo>
                  <a:pt x="6606370" y="11776240"/>
                </a:moveTo>
                <a:cubicBezTo>
                  <a:pt x="6607094" y="11767930"/>
                  <a:pt x="6601834" y="11761146"/>
                  <a:pt x="6593679" y="11759659"/>
                </a:cubicBezTo>
                <a:lnTo>
                  <a:pt x="6587239" y="11758439"/>
                </a:lnTo>
                <a:cubicBezTo>
                  <a:pt x="6579655" y="11757029"/>
                  <a:pt x="6571347" y="11763470"/>
                  <a:pt x="6570661" y="11771132"/>
                </a:cubicBezTo>
                <a:cubicBezTo>
                  <a:pt x="6569937" y="11779442"/>
                  <a:pt x="6575196" y="11786227"/>
                  <a:pt x="6583351" y="11787714"/>
                </a:cubicBezTo>
                <a:lnTo>
                  <a:pt x="6589792" y="11788896"/>
                </a:lnTo>
                <a:cubicBezTo>
                  <a:pt x="6597414" y="11790344"/>
                  <a:pt x="6605722" y="11783902"/>
                  <a:pt x="6606370" y="11776240"/>
                </a:cubicBezTo>
                <a:close/>
                <a:moveTo>
                  <a:pt x="6679731" y="11704464"/>
                </a:moveTo>
                <a:cubicBezTo>
                  <a:pt x="6681103" y="11696840"/>
                  <a:pt x="6676720" y="11688301"/>
                  <a:pt x="6668603" y="11686776"/>
                </a:cubicBezTo>
                <a:lnTo>
                  <a:pt x="6655684" y="11684414"/>
                </a:lnTo>
                <a:cubicBezTo>
                  <a:pt x="6648100" y="11683003"/>
                  <a:pt x="6639449" y="11687463"/>
                  <a:pt x="6638001" y="11695544"/>
                </a:cubicBezTo>
                <a:cubicBezTo>
                  <a:pt x="6636629" y="11703130"/>
                  <a:pt x="6641011" y="11711707"/>
                  <a:pt x="6649128" y="11713230"/>
                </a:cubicBezTo>
                <a:lnTo>
                  <a:pt x="6662048" y="11715594"/>
                </a:lnTo>
                <a:cubicBezTo>
                  <a:pt x="6669632" y="11716967"/>
                  <a:pt x="6678245" y="11712507"/>
                  <a:pt x="6679731" y="11704464"/>
                </a:cubicBezTo>
                <a:close/>
                <a:moveTo>
                  <a:pt x="7186781" y="11353776"/>
                </a:moveTo>
                <a:lnTo>
                  <a:pt x="7180836" y="11351032"/>
                </a:lnTo>
                <a:cubicBezTo>
                  <a:pt x="7173595" y="11347716"/>
                  <a:pt x="7164525" y="11353776"/>
                  <a:pt x="7162314" y="11360714"/>
                </a:cubicBezTo>
                <a:cubicBezTo>
                  <a:pt x="7159685" y="11369100"/>
                  <a:pt x="7164715" y="11375884"/>
                  <a:pt x="7171994" y="11379201"/>
                </a:cubicBezTo>
                <a:lnTo>
                  <a:pt x="7177939" y="11381946"/>
                </a:lnTo>
                <a:cubicBezTo>
                  <a:pt x="7185180" y="11385261"/>
                  <a:pt x="7194288" y="11379201"/>
                  <a:pt x="7196460" y="11372301"/>
                </a:cubicBezTo>
                <a:cubicBezTo>
                  <a:pt x="7199090" y="11363915"/>
                  <a:pt x="7194060" y="11357131"/>
                  <a:pt x="7186781" y="11353776"/>
                </a:cubicBezTo>
                <a:close/>
                <a:moveTo>
                  <a:pt x="7235104" y="11332506"/>
                </a:moveTo>
                <a:cubicBezTo>
                  <a:pt x="7228092" y="11329304"/>
                  <a:pt x="7218602" y="11331821"/>
                  <a:pt x="7215363" y="11339291"/>
                </a:cubicBezTo>
                <a:cubicBezTo>
                  <a:pt x="7212238" y="11346495"/>
                  <a:pt x="7214601" y="11355606"/>
                  <a:pt x="7222147" y="11359075"/>
                </a:cubicBezTo>
                <a:lnTo>
                  <a:pt x="7240020" y="11367270"/>
                </a:lnTo>
                <a:cubicBezTo>
                  <a:pt x="7247032" y="11370472"/>
                  <a:pt x="7256521" y="11367957"/>
                  <a:pt x="7259761" y="11360485"/>
                </a:cubicBezTo>
                <a:cubicBezTo>
                  <a:pt x="7262886" y="11353319"/>
                  <a:pt x="7260523" y="11344170"/>
                  <a:pt x="7253016" y="11340739"/>
                </a:cubicBezTo>
                <a:lnTo>
                  <a:pt x="7235104" y="11332506"/>
                </a:lnTo>
                <a:close/>
                <a:moveTo>
                  <a:pt x="7306636" y="11336929"/>
                </a:moveTo>
                <a:cubicBezTo>
                  <a:pt x="7314563" y="11319661"/>
                  <a:pt x="7286781" y="11309673"/>
                  <a:pt x="7278854" y="11326903"/>
                </a:cubicBezTo>
                <a:cubicBezTo>
                  <a:pt x="7270927" y="11344133"/>
                  <a:pt x="7298709" y="11354119"/>
                  <a:pt x="7306636" y="11336929"/>
                </a:cubicBezTo>
                <a:close/>
                <a:moveTo>
                  <a:pt x="6795546" y="11597046"/>
                </a:moveTo>
                <a:cubicBezTo>
                  <a:pt x="6795851" y="11597389"/>
                  <a:pt x="6795851" y="11597428"/>
                  <a:pt x="6796004" y="11597618"/>
                </a:cubicBezTo>
                <a:cubicBezTo>
                  <a:pt x="6796080" y="11597771"/>
                  <a:pt x="6796080" y="11597771"/>
                  <a:pt x="6796118" y="11597885"/>
                </a:cubicBezTo>
                <a:cubicBezTo>
                  <a:pt x="6796118" y="11597885"/>
                  <a:pt x="6796118" y="11597885"/>
                  <a:pt x="6796118" y="11597885"/>
                </a:cubicBezTo>
                <a:cubicBezTo>
                  <a:pt x="6796080" y="11598800"/>
                  <a:pt x="6795966" y="11599715"/>
                  <a:pt x="6795813" y="11600667"/>
                </a:cubicBezTo>
                <a:cubicBezTo>
                  <a:pt x="6794593" y="11608558"/>
                  <a:pt x="6802634" y="11615725"/>
                  <a:pt x="6809952" y="11616030"/>
                </a:cubicBezTo>
                <a:cubicBezTo>
                  <a:pt x="6818679" y="11616373"/>
                  <a:pt x="6824090" y="11609778"/>
                  <a:pt x="6825310" y="11601849"/>
                </a:cubicBezTo>
                <a:cubicBezTo>
                  <a:pt x="6826720" y="11592777"/>
                  <a:pt x="6823290" y="11584163"/>
                  <a:pt x="6817459" y="11577263"/>
                </a:cubicBezTo>
                <a:cubicBezTo>
                  <a:pt x="6812467" y="11571394"/>
                  <a:pt x="6802177" y="11570669"/>
                  <a:pt x="6796614" y="11576158"/>
                </a:cubicBezTo>
                <a:cubicBezTo>
                  <a:pt x="6790821" y="11581914"/>
                  <a:pt x="6790211" y="11590719"/>
                  <a:pt x="6795546" y="11597046"/>
                </a:cubicBezTo>
                <a:close/>
                <a:moveTo>
                  <a:pt x="7163267" y="11927913"/>
                </a:moveTo>
                <a:cubicBezTo>
                  <a:pt x="7169631" y="11925549"/>
                  <a:pt x="7173557" y="11919793"/>
                  <a:pt x="7173176" y="11912627"/>
                </a:cubicBezTo>
                <a:cubicBezTo>
                  <a:pt x="7172719" y="11903364"/>
                  <a:pt x="7170965" y="11892348"/>
                  <a:pt x="7163801" y="11885753"/>
                </a:cubicBezTo>
                <a:cubicBezTo>
                  <a:pt x="7163114" y="11884725"/>
                  <a:pt x="7162353" y="11883695"/>
                  <a:pt x="7161476" y="11882818"/>
                </a:cubicBezTo>
                <a:cubicBezTo>
                  <a:pt x="7157207" y="11878358"/>
                  <a:pt x="7150843" y="11876719"/>
                  <a:pt x="7144974" y="11879122"/>
                </a:cubicBezTo>
                <a:cubicBezTo>
                  <a:pt x="7139106" y="11881484"/>
                  <a:pt x="7137200" y="11886287"/>
                  <a:pt x="7135523" y="11891852"/>
                </a:cubicBezTo>
                <a:cubicBezTo>
                  <a:pt x="7136819" y="11887469"/>
                  <a:pt x="7135257" y="11892272"/>
                  <a:pt x="7134914" y="11893110"/>
                </a:cubicBezTo>
                <a:cubicBezTo>
                  <a:pt x="7134456" y="11894216"/>
                  <a:pt x="7133923" y="11895283"/>
                  <a:pt x="7133427" y="11896351"/>
                </a:cubicBezTo>
                <a:cubicBezTo>
                  <a:pt x="7133351" y="11896542"/>
                  <a:pt x="7133275" y="11896617"/>
                  <a:pt x="7133199" y="11896770"/>
                </a:cubicBezTo>
                <a:cubicBezTo>
                  <a:pt x="7132970" y="11897074"/>
                  <a:pt x="7132741" y="11897379"/>
                  <a:pt x="7132513" y="11897685"/>
                </a:cubicBezTo>
                <a:cubicBezTo>
                  <a:pt x="7125805" y="11900848"/>
                  <a:pt x="7122680" y="11909463"/>
                  <a:pt x="7125386" y="11916210"/>
                </a:cubicBezTo>
                <a:cubicBezTo>
                  <a:pt x="7128473" y="11923910"/>
                  <a:pt x="7137048" y="11927036"/>
                  <a:pt x="7144593" y="11924405"/>
                </a:cubicBezTo>
                <a:cubicBezTo>
                  <a:pt x="7145393" y="11924139"/>
                  <a:pt x="7146041" y="11923644"/>
                  <a:pt x="7146766" y="11923300"/>
                </a:cubicBezTo>
                <a:cubicBezTo>
                  <a:pt x="7149662" y="11926883"/>
                  <a:pt x="7154273" y="11929209"/>
                  <a:pt x="7158770" y="11928979"/>
                </a:cubicBezTo>
                <a:cubicBezTo>
                  <a:pt x="7155721" y="11930505"/>
                  <a:pt x="7153321" y="11933439"/>
                  <a:pt x="7152444" y="11938090"/>
                </a:cubicBezTo>
                <a:cubicBezTo>
                  <a:pt x="7149014" y="11956539"/>
                  <a:pt x="7177177" y="11965535"/>
                  <a:pt x="7180645" y="11946857"/>
                </a:cubicBezTo>
                <a:cubicBezTo>
                  <a:pt x="7182932" y="11935078"/>
                  <a:pt x="7172223" y="11927188"/>
                  <a:pt x="7163267" y="11927913"/>
                </a:cubicBezTo>
                <a:close/>
                <a:moveTo>
                  <a:pt x="7345203" y="11953908"/>
                </a:moveTo>
                <a:cubicBezTo>
                  <a:pt x="7337543" y="11952575"/>
                  <a:pt x="7329120" y="11957034"/>
                  <a:pt x="7327634" y="11965154"/>
                </a:cubicBezTo>
                <a:lnTo>
                  <a:pt x="7326453" y="11971596"/>
                </a:lnTo>
                <a:cubicBezTo>
                  <a:pt x="7325043" y="11979182"/>
                  <a:pt x="7329654" y="11987796"/>
                  <a:pt x="7337695" y="11989168"/>
                </a:cubicBezTo>
                <a:cubicBezTo>
                  <a:pt x="7345356" y="11990503"/>
                  <a:pt x="7353778" y="11986043"/>
                  <a:pt x="7355264" y="11977923"/>
                </a:cubicBezTo>
                <a:lnTo>
                  <a:pt x="7356446" y="11971481"/>
                </a:lnTo>
                <a:cubicBezTo>
                  <a:pt x="7357855" y="11963896"/>
                  <a:pt x="7353244" y="11955281"/>
                  <a:pt x="7345203" y="11953908"/>
                </a:cubicBezTo>
                <a:close/>
                <a:moveTo>
                  <a:pt x="7250577" y="11886326"/>
                </a:moveTo>
                <a:lnTo>
                  <a:pt x="7257017" y="11887508"/>
                </a:lnTo>
                <a:cubicBezTo>
                  <a:pt x="7264868" y="11888956"/>
                  <a:pt x="7272757" y="11883352"/>
                  <a:pt x="7274128" y="11875537"/>
                </a:cubicBezTo>
                <a:cubicBezTo>
                  <a:pt x="7275539" y="11867610"/>
                  <a:pt x="7270012" y="11859910"/>
                  <a:pt x="7262162" y="11858423"/>
                </a:cubicBezTo>
                <a:lnTo>
                  <a:pt x="7255721" y="11857241"/>
                </a:lnTo>
                <a:cubicBezTo>
                  <a:pt x="7247871" y="11855793"/>
                  <a:pt x="7239982" y="11861434"/>
                  <a:pt x="7238610" y="11869210"/>
                </a:cubicBezTo>
                <a:cubicBezTo>
                  <a:pt x="7237200" y="11877139"/>
                  <a:pt x="7242688" y="11884877"/>
                  <a:pt x="7250577" y="11886326"/>
                </a:cubicBezTo>
                <a:close/>
                <a:moveTo>
                  <a:pt x="7085295" y="11886058"/>
                </a:moveTo>
                <a:lnTo>
                  <a:pt x="7086476" y="11879617"/>
                </a:lnTo>
                <a:cubicBezTo>
                  <a:pt x="7087924" y="11871764"/>
                  <a:pt x="7080569" y="11864255"/>
                  <a:pt x="7073138" y="11863569"/>
                </a:cubicBezTo>
                <a:cubicBezTo>
                  <a:pt x="7064601" y="11862768"/>
                  <a:pt x="7058542" y="11869058"/>
                  <a:pt x="7057055" y="11876910"/>
                </a:cubicBezTo>
                <a:lnTo>
                  <a:pt x="7055874" y="11883352"/>
                </a:lnTo>
                <a:cubicBezTo>
                  <a:pt x="7054426" y="11891204"/>
                  <a:pt x="7061781" y="11898713"/>
                  <a:pt x="7069212" y="11899438"/>
                </a:cubicBezTo>
                <a:cubicBezTo>
                  <a:pt x="7077749" y="11900200"/>
                  <a:pt x="7083847" y="11893911"/>
                  <a:pt x="7085295" y="11886058"/>
                </a:cubicBezTo>
                <a:close/>
                <a:moveTo>
                  <a:pt x="7203778" y="11696954"/>
                </a:moveTo>
                <a:lnTo>
                  <a:pt x="7202596" y="11703396"/>
                </a:lnTo>
                <a:cubicBezTo>
                  <a:pt x="7201148" y="11711248"/>
                  <a:pt x="7208237" y="11718834"/>
                  <a:pt x="7215706" y="11719673"/>
                </a:cubicBezTo>
                <a:cubicBezTo>
                  <a:pt x="7224129" y="11720550"/>
                  <a:pt x="7230493" y="11714412"/>
                  <a:pt x="7231941" y="11706522"/>
                </a:cubicBezTo>
                <a:lnTo>
                  <a:pt x="7233122" y="11700080"/>
                </a:lnTo>
                <a:cubicBezTo>
                  <a:pt x="7234570" y="11692227"/>
                  <a:pt x="7227520" y="11684642"/>
                  <a:pt x="7220013" y="11683841"/>
                </a:cubicBezTo>
                <a:cubicBezTo>
                  <a:pt x="7211590" y="11682927"/>
                  <a:pt x="7205264" y="11689063"/>
                  <a:pt x="7203778" y="11696954"/>
                </a:cubicBezTo>
                <a:close/>
                <a:moveTo>
                  <a:pt x="6866240" y="11880227"/>
                </a:moveTo>
                <a:cubicBezTo>
                  <a:pt x="6869708" y="11861511"/>
                  <a:pt x="6840668" y="11856136"/>
                  <a:pt x="6837200" y="11874852"/>
                </a:cubicBezTo>
                <a:cubicBezTo>
                  <a:pt x="6833732" y="11893568"/>
                  <a:pt x="6862810" y="11898904"/>
                  <a:pt x="6866240" y="11880227"/>
                </a:cubicBezTo>
                <a:close/>
                <a:moveTo>
                  <a:pt x="7375843" y="11875728"/>
                </a:moveTo>
                <a:cubicBezTo>
                  <a:pt x="7384913" y="11875881"/>
                  <a:pt x="7390363" y="11868906"/>
                  <a:pt x="7391468" y="11860672"/>
                </a:cubicBezTo>
                <a:cubicBezTo>
                  <a:pt x="7392764" y="11851218"/>
                  <a:pt x="7389143" y="11842261"/>
                  <a:pt x="7382970" y="11835247"/>
                </a:cubicBezTo>
                <a:cubicBezTo>
                  <a:pt x="7381750" y="11833836"/>
                  <a:pt x="7380188" y="11832845"/>
                  <a:pt x="7378472" y="11832045"/>
                </a:cubicBezTo>
                <a:cubicBezTo>
                  <a:pt x="7380950" y="11830330"/>
                  <a:pt x="7383008" y="11827737"/>
                  <a:pt x="7383732" y="11823697"/>
                </a:cubicBezTo>
                <a:cubicBezTo>
                  <a:pt x="7387162" y="11805095"/>
                  <a:pt x="7358656" y="11797434"/>
                  <a:pt x="7355188" y="11816112"/>
                </a:cubicBezTo>
                <a:cubicBezTo>
                  <a:pt x="7353701" y="11824193"/>
                  <a:pt x="7358313" y="11829987"/>
                  <a:pt x="7364181" y="11832693"/>
                </a:cubicBezTo>
                <a:cubicBezTo>
                  <a:pt x="7363190" y="11833265"/>
                  <a:pt x="7362047" y="11833722"/>
                  <a:pt x="7361247" y="11834561"/>
                </a:cubicBezTo>
                <a:cubicBezTo>
                  <a:pt x="7355264" y="11840697"/>
                  <a:pt x="7354883" y="11849808"/>
                  <a:pt x="7360561" y="11856289"/>
                </a:cubicBezTo>
                <a:cubicBezTo>
                  <a:pt x="7360714" y="11856478"/>
                  <a:pt x="7360828" y="11856594"/>
                  <a:pt x="7360942" y="11856746"/>
                </a:cubicBezTo>
                <a:cubicBezTo>
                  <a:pt x="7360980" y="11856784"/>
                  <a:pt x="7361019" y="11856860"/>
                  <a:pt x="7361019" y="11856898"/>
                </a:cubicBezTo>
                <a:cubicBezTo>
                  <a:pt x="7361019" y="11857012"/>
                  <a:pt x="7361019" y="11856974"/>
                  <a:pt x="7361019" y="11857089"/>
                </a:cubicBezTo>
                <a:cubicBezTo>
                  <a:pt x="7360980" y="11858080"/>
                  <a:pt x="7360904" y="11859109"/>
                  <a:pt x="7360714" y="11860100"/>
                </a:cubicBezTo>
                <a:cubicBezTo>
                  <a:pt x="7359647" y="11868333"/>
                  <a:pt x="7368221" y="11875614"/>
                  <a:pt x="7375843" y="11875728"/>
                </a:cubicBezTo>
                <a:close/>
                <a:moveTo>
                  <a:pt x="7242688" y="11811461"/>
                </a:moveTo>
                <a:cubicBezTo>
                  <a:pt x="7239220" y="11830140"/>
                  <a:pt x="7268717" y="11832045"/>
                  <a:pt x="7272147" y="11813558"/>
                </a:cubicBezTo>
                <a:cubicBezTo>
                  <a:pt x="7275615" y="11794842"/>
                  <a:pt x="7246118" y="11792974"/>
                  <a:pt x="7242688" y="11811461"/>
                </a:cubicBezTo>
                <a:close/>
                <a:moveTo>
                  <a:pt x="7019098" y="11731642"/>
                </a:moveTo>
                <a:lnTo>
                  <a:pt x="7006179" y="11729279"/>
                </a:lnTo>
                <a:cubicBezTo>
                  <a:pt x="7003244" y="11728745"/>
                  <a:pt x="7000424" y="11729584"/>
                  <a:pt x="6997871" y="11730955"/>
                </a:cubicBezTo>
                <a:cubicBezTo>
                  <a:pt x="6993450" y="11728059"/>
                  <a:pt x="6988001" y="11727220"/>
                  <a:pt x="6982818" y="11730117"/>
                </a:cubicBezTo>
                <a:cubicBezTo>
                  <a:pt x="6976339" y="11733738"/>
                  <a:pt x="6972642" y="11743610"/>
                  <a:pt x="6977177" y="11750243"/>
                </a:cubicBezTo>
                <a:lnTo>
                  <a:pt x="6982436" y="11757868"/>
                </a:lnTo>
                <a:cubicBezTo>
                  <a:pt x="6982627" y="11758172"/>
                  <a:pt x="6982932" y="11758325"/>
                  <a:pt x="6983122" y="11758591"/>
                </a:cubicBezTo>
                <a:cubicBezTo>
                  <a:pt x="6979693" y="11762022"/>
                  <a:pt x="6977635" y="11767016"/>
                  <a:pt x="6978435" y="11771704"/>
                </a:cubicBezTo>
                <a:cubicBezTo>
                  <a:pt x="6979617" y="11778566"/>
                  <a:pt x="6985028" y="11782644"/>
                  <a:pt x="6991316" y="11783520"/>
                </a:cubicBezTo>
                <a:cubicBezTo>
                  <a:pt x="6993298" y="11788438"/>
                  <a:pt x="6997375" y="11792249"/>
                  <a:pt x="7003321" y="11792783"/>
                </a:cubicBezTo>
                <a:cubicBezTo>
                  <a:pt x="7010675" y="11793470"/>
                  <a:pt x="7019403" y="11787447"/>
                  <a:pt x="7019403" y="11779442"/>
                </a:cubicBezTo>
                <a:cubicBezTo>
                  <a:pt x="7019403" y="11772162"/>
                  <a:pt x="7017421" y="11765186"/>
                  <a:pt x="7011819" y="11760307"/>
                </a:cubicBezTo>
                <a:lnTo>
                  <a:pt x="7015439" y="11760955"/>
                </a:lnTo>
                <a:cubicBezTo>
                  <a:pt x="7023290" y="11762403"/>
                  <a:pt x="7030950" y="11755695"/>
                  <a:pt x="7031903" y="11748147"/>
                </a:cubicBezTo>
                <a:cubicBezTo>
                  <a:pt x="7032970" y="11739800"/>
                  <a:pt x="7026948" y="11733128"/>
                  <a:pt x="7019098" y="11731642"/>
                </a:cubicBezTo>
                <a:close/>
                <a:moveTo>
                  <a:pt x="7440211" y="11767473"/>
                </a:moveTo>
                <a:cubicBezTo>
                  <a:pt x="7442192" y="11772428"/>
                  <a:pt x="7446270" y="11776202"/>
                  <a:pt x="7452215" y="11776736"/>
                </a:cubicBezTo>
                <a:cubicBezTo>
                  <a:pt x="7459570" y="11777459"/>
                  <a:pt x="7468298" y="11771437"/>
                  <a:pt x="7468298" y="11763394"/>
                </a:cubicBezTo>
                <a:cubicBezTo>
                  <a:pt x="7468298" y="11755581"/>
                  <a:pt x="7466430" y="11747880"/>
                  <a:pt x="7459761" y="11743001"/>
                </a:cubicBezTo>
                <a:cubicBezTo>
                  <a:pt x="7453701" y="11738541"/>
                  <a:pt x="7446689" y="11737931"/>
                  <a:pt x="7439410" y="11738618"/>
                </a:cubicBezTo>
                <a:cubicBezTo>
                  <a:pt x="7431483" y="11739380"/>
                  <a:pt x="7426033" y="11748186"/>
                  <a:pt x="7427291" y="11755618"/>
                </a:cubicBezTo>
                <a:cubicBezTo>
                  <a:pt x="7428473" y="11762556"/>
                  <a:pt x="7433922" y="11766634"/>
                  <a:pt x="7440211" y="11767473"/>
                </a:cubicBezTo>
                <a:close/>
                <a:moveTo>
                  <a:pt x="7212924" y="11809021"/>
                </a:moveTo>
                <a:cubicBezTo>
                  <a:pt x="7216392" y="11790344"/>
                  <a:pt x="7186857" y="11788934"/>
                  <a:pt x="7183427" y="11807382"/>
                </a:cubicBezTo>
                <a:cubicBezTo>
                  <a:pt x="7179959" y="11826061"/>
                  <a:pt x="7209494" y="11827471"/>
                  <a:pt x="7212924" y="11809021"/>
                </a:cubicBezTo>
                <a:close/>
                <a:moveTo>
                  <a:pt x="7547642" y="11824574"/>
                </a:moveTo>
                <a:cubicBezTo>
                  <a:pt x="7539982" y="11823621"/>
                  <a:pt x="7531865" y="11829835"/>
                  <a:pt x="7531369" y="11837687"/>
                </a:cubicBezTo>
                <a:cubicBezTo>
                  <a:pt x="7531026" y="11843175"/>
                  <a:pt x="7533427" y="11848131"/>
                  <a:pt x="7537505" y="11851142"/>
                </a:cubicBezTo>
                <a:cubicBezTo>
                  <a:pt x="7538610" y="11855335"/>
                  <a:pt x="7541277" y="11858881"/>
                  <a:pt x="7546003" y="11860710"/>
                </a:cubicBezTo>
                <a:cubicBezTo>
                  <a:pt x="7552710" y="11863302"/>
                  <a:pt x="7563153" y="11859986"/>
                  <a:pt x="7565096" y="11852209"/>
                </a:cubicBezTo>
                <a:cubicBezTo>
                  <a:pt x="7566773" y="11845387"/>
                  <a:pt x="7567382" y="11838296"/>
                  <a:pt x="7562657" y="11832388"/>
                </a:cubicBezTo>
                <a:cubicBezTo>
                  <a:pt x="7558846" y="11827700"/>
                  <a:pt x="7553625" y="11825298"/>
                  <a:pt x="7547642" y="11824574"/>
                </a:cubicBezTo>
                <a:close/>
                <a:moveTo>
                  <a:pt x="7224205" y="11798196"/>
                </a:moveTo>
                <a:cubicBezTo>
                  <a:pt x="7228587" y="11804561"/>
                  <a:pt x="7239829" y="11804486"/>
                  <a:pt x="7245051" y="11799378"/>
                </a:cubicBezTo>
                <a:cubicBezTo>
                  <a:pt x="7251377" y="11793203"/>
                  <a:pt x="7250958" y="11785350"/>
                  <a:pt x="7246232" y="11778527"/>
                </a:cubicBezTo>
                <a:cubicBezTo>
                  <a:pt x="7244479" y="11775973"/>
                  <a:pt x="7242726" y="11773419"/>
                  <a:pt x="7240973" y="11770865"/>
                </a:cubicBezTo>
                <a:cubicBezTo>
                  <a:pt x="7236590" y="11764499"/>
                  <a:pt x="7225348" y="11764576"/>
                  <a:pt x="7220127" y="11769646"/>
                </a:cubicBezTo>
                <a:cubicBezTo>
                  <a:pt x="7213800" y="11775820"/>
                  <a:pt x="7214220" y="11783674"/>
                  <a:pt x="7218946" y="11790496"/>
                </a:cubicBezTo>
                <a:lnTo>
                  <a:pt x="7224205" y="11798196"/>
                </a:lnTo>
                <a:close/>
                <a:moveTo>
                  <a:pt x="7486057" y="11856974"/>
                </a:moveTo>
                <a:cubicBezTo>
                  <a:pt x="7481522" y="11850418"/>
                  <a:pt x="7471384" y="11849694"/>
                  <a:pt x="7465363" y="11854382"/>
                </a:cubicBezTo>
                <a:cubicBezTo>
                  <a:pt x="7458732" y="11859528"/>
                  <a:pt x="7458198" y="11868524"/>
                  <a:pt x="7462733" y="11875080"/>
                </a:cubicBezTo>
                <a:cubicBezTo>
                  <a:pt x="7464486" y="11877635"/>
                  <a:pt x="7466240" y="11880188"/>
                  <a:pt x="7467992" y="11882743"/>
                </a:cubicBezTo>
                <a:cubicBezTo>
                  <a:pt x="7472527" y="11889299"/>
                  <a:pt x="7482665" y="11890023"/>
                  <a:pt x="7488724" y="11885335"/>
                </a:cubicBezTo>
                <a:cubicBezTo>
                  <a:pt x="7495355" y="11880188"/>
                  <a:pt x="7495851" y="11871193"/>
                  <a:pt x="7491315" y="11864636"/>
                </a:cubicBezTo>
                <a:lnTo>
                  <a:pt x="7486057" y="11856974"/>
                </a:lnTo>
                <a:close/>
                <a:moveTo>
                  <a:pt x="7392230" y="11882552"/>
                </a:moveTo>
                <a:lnTo>
                  <a:pt x="7385790" y="11881370"/>
                </a:lnTo>
                <a:cubicBezTo>
                  <a:pt x="7377939" y="11879922"/>
                  <a:pt x="7369898" y="11883962"/>
                  <a:pt x="7367840" y="11892043"/>
                </a:cubicBezTo>
                <a:cubicBezTo>
                  <a:pt x="7365973" y="11899400"/>
                  <a:pt x="7370661" y="11908549"/>
                  <a:pt x="7378549" y="11909997"/>
                </a:cubicBezTo>
                <a:lnTo>
                  <a:pt x="7384989" y="11911216"/>
                </a:lnTo>
                <a:cubicBezTo>
                  <a:pt x="7392840" y="11912665"/>
                  <a:pt x="7400881" y="11908624"/>
                  <a:pt x="7402939" y="11900505"/>
                </a:cubicBezTo>
                <a:cubicBezTo>
                  <a:pt x="7404807" y="11893110"/>
                  <a:pt x="7400119" y="11884000"/>
                  <a:pt x="7392230" y="11882552"/>
                </a:cubicBezTo>
                <a:close/>
                <a:moveTo>
                  <a:pt x="7326339" y="11791754"/>
                </a:moveTo>
                <a:cubicBezTo>
                  <a:pt x="7322870" y="11810432"/>
                  <a:pt x="7351872" y="11816073"/>
                  <a:pt x="7355340" y="11797357"/>
                </a:cubicBezTo>
                <a:cubicBezTo>
                  <a:pt x="7358770" y="11778680"/>
                  <a:pt x="7329768" y="11773038"/>
                  <a:pt x="7326339" y="11791754"/>
                </a:cubicBezTo>
                <a:close/>
                <a:moveTo>
                  <a:pt x="6934914" y="11839706"/>
                </a:moveTo>
                <a:cubicBezTo>
                  <a:pt x="6935333" y="11837458"/>
                  <a:pt x="6935257" y="11835400"/>
                  <a:pt x="6934837" y="11833493"/>
                </a:cubicBezTo>
                <a:cubicBezTo>
                  <a:pt x="6936705" y="11834637"/>
                  <a:pt x="6938724" y="11835475"/>
                  <a:pt x="6940821" y="11835591"/>
                </a:cubicBezTo>
                <a:cubicBezTo>
                  <a:pt x="6949357" y="11836086"/>
                  <a:pt x="6955493" y="11830558"/>
                  <a:pt x="6957017" y="11822401"/>
                </a:cubicBezTo>
                <a:lnTo>
                  <a:pt x="6958198" y="11815959"/>
                </a:lnTo>
                <a:cubicBezTo>
                  <a:pt x="6959609" y="11808335"/>
                  <a:pt x="6952521" y="11800178"/>
                  <a:pt x="6945013" y="11799759"/>
                </a:cubicBezTo>
                <a:cubicBezTo>
                  <a:pt x="6936476" y="11799264"/>
                  <a:pt x="6930341" y="11804791"/>
                  <a:pt x="6928816" y="11812947"/>
                </a:cubicBezTo>
                <a:lnTo>
                  <a:pt x="6927635" y="11819390"/>
                </a:lnTo>
                <a:cubicBezTo>
                  <a:pt x="6927330" y="11820953"/>
                  <a:pt x="6927635" y="11822515"/>
                  <a:pt x="6927977" y="11824040"/>
                </a:cubicBezTo>
                <a:cubicBezTo>
                  <a:pt x="6920165" y="11819162"/>
                  <a:pt x="6908542" y="11820610"/>
                  <a:pt x="6906408" y="11832122"/>
                </a:cubicBezTo>
                <a:cubicBezTo>
                  <a:pt x="6902902" y="11850722"/>
                  <a:pt x="6931446" y="11858385"/>
                  <a:pt x="6934914" y="11839706"/>
                </a:cubicBezTo>
                <a:close/>
                <a:moveTo>
                  <a:pt x="6896308" y="11969880"/>
                </a:moveTo>
                <a:cubicBezTo>
                  <a:pt x="6894136" y="11969500"/>
                  <a:pt x="6891964" y="11969728"/>
                  <a:pt x="6889868" y="11970223"/>
                </a:cubicBezTo>
                <a:cubicBezTo>
                  <a:pt x="6888953" y="11969880"/>
                  <a:pt x="6888115" y="11969423"/>
                  <a:pt x="6887086" y="11969232"/>
                </a:cubicBezTo>
                <a:lnTo>
                  <a:pt x="6880646" y="11968013"/>
                </a:lnTo>
                <a:cubicBezTo>
                  <a:pt x="6876148" y="11967174"/>
                  <a:pt x="6871614" y="11969423"/>
                  <a:pt x="6868412" y="11972815"/>
                </a:cubicBezTo>
                <a:cubicBezTo>
                  <a:pt x="6866659" y="11967250"/>
                  <a:pt x="6861933" y="11963590"/>
                  <a:pt x="6855684" y="11962447"/>
                </a:cubicBezTo>
                <a:lnTo>
                  <a:pt x="6849243" y="11961228"/>
                </a:lnTo>
                <a:cubicBezTo>
                  <a:pt x="6841621" y="11959817"/>
                  <a:pt x="6833618" y="11967327"/>
                  <a:pt x="6833313" y="11974760"/>
                </a:cubicBezTo>
                <a:cubicBezTo>
                  <a:pt x="6833008" y="11983451"/>
                  <a:pt x="6838686" y="11989168"/>
                  <a:pt x="6846842" y="11990655"/>
                </a:cubicBezTo>
                <a:lnTo>
                  <a:pt x="6853283" y="11991837"/>
                </a:lnTo>
                <a:cubicBezTo>
                  <a:pt x="6857665" y="11992637"/>
                  <a:pt x="6861972" y="11990388"/>
                  <a:pt x="6865058" y="11987072"/>
                </a:cubicBezTo>
                <a:cubicBezTo>
                  <a:pt x="6866774" y="11992408"/>
                  <a:pt x="6871308" y="11996220"/>
                  <a:pt x="6877368" y="11997364"/>
                </a:cubicBezTo>
                <a:lnTo>
                  <a:pt x="6879273" y="11997707"/>
                </a:lnTo>
                <a:cubicBezTo>
                  <a:pt x="6881217" y="12001442"/>
                  <a:pt x="6884418" y="12004415"/>
                  <a:pt x="6888839" y="12005177"/>
                </a:cubicBezTo>
                <a:cubicBezTo>
                  <a:pt x="6896499" y="12006512"/>
                  <a:pt x="6904921" y="12002052"/>
                  <a:pt x="6906408" y="11993933"/>
                </a:cubicBezTo>
                <a:lnTo>
                  <a:pt x="6907589" y="11987491"/>
                </a:lnTo>
                <a:cubicBezTo>
                  <a:pt x="6908999" y="11979905"/>
                  <a:pt x="6904350" y="11971291"/>
                  <a:pt x="6896308" y="11969880"/>
                </a:cubicBezTo>
                <a:close/>
                <a:moveTo>
                  <a:pt x="7130912" y="11730460"/>
                </a:moveTo>
                <a:lnTo>
                  <a:pt x="7129731" y="11736902"/>
                </a:lnTo>
                <a:cubicBezTo>
                  <a:pt x="7128283" y="11744754"/>
                  <a:pt x="7135790" y="11752226"/>
                  <a:pt x="7143183" y="11752874"/>
                </a:cubicBezTo>
                <a:cubicBezTo>
                  <a:pt x="7151758" y="11753598"/>
                  <a:pt x="7157703" y="11747309"/>
                  <a:pt x="7159151" y="11739418"/>
                </a:cubicBezTo>
                <a:lnTo>
                  <a:pt x="7160332" y="11732976"/>
                </a:lnTo>
                <a:cubicBezTo>
                  <a:pt x="7161781" y="11725124"/>
                  <a:pt x="7154273" y="11717615"/>
                  <a:pt x="7146880" y="11717004"/>
                </a:cubicBezTo>
                <a:cubicBezTo>
                  <a:pt x="7138267" y="11716281"/>
                  <a:pt x="7132360" y="11722608"/>
                  <a:pt x="7130912" y="11730460"/>
                </a:cubicBezTo>
                <a:close/>
                <a:moveTo>
                  <a:pt x="7318488" y="11745250"/>
                </a:moveTo>
                <a:lnTo>
                  <a:pt x="7324928" y="11746431"/>
                </a:lnTo>
                <a:cubicBezTo>
                  <a:pt x="7332779" y="11747880"/>
                  <a:pt x="7340096" y="11739761"/>
                  <a:pt x="7340516" y="11732519"/>
                </a:cubicBezTo>
                <a:cubicBezTo>
                  <a:pt x="7340554" y="11731528"/>
                  <a:pt x="7340249" y="11730766"/>
                  <a:pt x="7340134" y="11729850"/>
                </a:cubicBezTo>
                <a:cubicBezTo>
                  <a:pt x="7343450" y="11728249"/>
                  <a:pt x="7346346" y="11725733"/>
                  <a:pt x="7347794" y="11722723"/>
                </a:cubicBezTo>
                <a:cubicBezTo>
                  <a:pt x="7351758" y="11714451"/>
                  <a:pt x="7347566" y="11706751"/>
                  <a:pt x="7340554" y="11702253"/>
                </a:cubicBezTo>
                <a:lnTo>
                  <a:pt x="7334799" y="11698556"/>
                </a:lnTo>
                <a:cubicBezTo>
                  <a:pt x="7327825" y="11694057"/>
                  <a:pt x="7317573" y="11699013"/>
                  <a:pt x="7314334" y="11705798"/>
                </a:cubicBezTo>
                <a:cubicBezTo>
                  <a:pt x="7312467" y="11709686"/>
                  <a:pt x="7312543" y="11713383"/>
                  <a:pt x="7313724" y="11716776"/>
                </a:cubicBezTo>
                <a:cubicBezTo>
                  <a:pt x="7308732" y="11719063"/>
                  <a:pt x="7304883" y="11724514"/>
                  <a:pt x="7304578" y="11729659"/>
                </a:cubicBezTo>
                <a:cubicBezTo>
                  <a:pt x="7304082" y="11738465"/>
                  <a:pt x="7310599" y="11743801"/>
                  <a:pt x="7318488" y="11745250"/>
                </a:cubicBezTo>
                <a:close/>
                <a:moveTo>
                  <a:pt x="7398938" y="11702519"/>
                </a:moveTo>
                <a:cubicBezTo>
                  <a:pt x="7398747" y="11695810"/>
                  <a:pt x="7394669" y="11689407"/>
                  <a:pt x="7387619" y="11688111"/>
                </a:cubicBezTo>
                <a:lnTo>
                  <a:pt x="7368259" y="11684528"/>
                </a:lnTo>
                <a:cubicBezTo>
                  <a:pt x="7360675" y="11683118"/>
                  <a:pt x="7352101" y="11687920"/>
                  <a:pt x="7350767" y="11695926"/>
                </a:cubicBezTo>
                <a:cubicBezTo>
                  <a:pt x="7349509" y="11703664"/>
                  <a:pt x="7354044" y="11711896"/>
                  <a:pt x="7362162" y="11713421"/>
                </a:cubicBezTo>
                <a:lnTo>
                  <a:pt x="7374280" y="11715670"/>
                </a:lnTo>
                <a:cubicBezTo>
                  <a:pt x="7378854" y="11725238"/>
                  <a:pt x="7391430" y="11730575"/>
                  <a:pt x="7398557" y="11719520"/>
                </a:cubicBezTo>
                <a:cubicBezTo>
                  <a:pt x="7402291" y="11713688"/>
                  <a:pt x="7401643" y="11707475"/>
                  <a:pt x="7398938" y="11702519"/>
                </a:cubicBezTo>
                <a:close/>
                <a:moveTo>
                  <a:pt x="7081369" y="12071923"/>
                </a:moveTo>
                <a:cubicBezTo>
                  <a:pt x="7072795" y="12071465"/>
                  <a:pt x="7066773" y="12077031"/>
                  <a:pt x="7065249" y="12085187"/>
                </a:cubicBezTo>
                <a:lnTo>
                  <a:pt x="7064868" y="12087285"/>
                </a:lnTo>
                <a:lnTo>
                  <a:pt x="7064868" y="12087285"/>
                </a:lnTo>
                <a:cubicBezTo>
                  <a:pt x="7074052" y="12084616"/>
                  <a:pt x="7083275" y="12081909"/>
                  <a:pt x="7092459" y="12079204"/>
                </a:cubicBezTo>
                <a:cubicBezTo>
                  <a:pt x="7092459" y="12079204"/>
                  <a:pt x="7092459" y="12079204"/>
                  <a:pt x="7092459" y="12079204"/>
                </a:cubicBezTo>
                <a:cubicBezTo>
                  <a:pt x="7089944" y="12075278"/>
                  <a:pt x="7085828" y="12072190"/>
                  <a:pt x="7081369" y="12071923"/>
                </a:cubicBezTo>
                <a:close/>
                <a:moveTo>
                  <a:pt x="6885066" y="12016232"/>
                </a:moveTo>
                <a:cubicBezTo>
                  <a:pt x="6881750" y="12008989"/>
                  <a:pt x="6871614" y="12006779"/>
                  <a:pt x="6865020" y="12010438"/>
                </a:cubicBezTo>
                <a:cubicBezTo>
                  <a:pt x="6857589" y="12014517"/>
                  <a:pt x="6855912" y="12023208"/>
                  <a:pt x="6859227" y="12030488"/>
                </a:cubicBezTo>
                <a:lnTo>
                  <a:pt x="6861933" y="12036473"/>
                </a:lnTo>
                <a:cubicBezTo>
                  <a:pt x="6865249" y="12043716"/>
                  <a:pt x="6875386" y="12045926"/>
                  <a:pt x="6881979" y="12042267"/>
                </a:cubicBezTo>
                <a:cubicBezTo>
                  <a:pt x="6889411" y="12038188"/>
                  <a:pt x="6891087" y="12029497"/>
                  <a:pt x="6887772" y="12022217"/>
                </a:cubicBezTo>
                <a:lnTo>
                  <a:pt x="6885066" y="12016232"/>
                </a:lnTo>
                <a:close/>
                <a:moveTo>
                  <a:pt x="7095394" y="11921546"/>
                </a:moveTo>
                <a:cubicBezTo>
                  <a:pt x="7087848" y="11921394"/>
                  <a:pt x="7081789" y="11924901"/>
                  <a:pt x="7076224" y="11929627"/>
                </a:cubicBezTo>
                <a:cubicBezTo>
                  <a:pt x="7070165" y="11934774"/>
                  <a:pt x="7070775" y="11945142"/>
                  <a:pt x="7076072" y="11950516"/>
                </a:cubicBezTo>
                <a:cubicBezTo>
                  <a:pt x="7080950" y="11955472"/>
                  <a:pt x="7087733" y="11955701"/>
                  <a:pt x="7093412" y="11952803"/>
                </a:cubicBezTo>
                <a:cubicBezTo>
                  <a:pt x="7097833" y="11955738"/>
                  <a:pt x="7103359" y="11956463"/>
                  <a:pt x="7108542" y="11953528"/>
                </a:cubicBezTo>
                <a:cubicBezTo>
                  <a:pt x="7114982" y="11949868"/>
                  <a:pt x="7118678" y="11939957"/>
                  <a:pt x="7114068" y="11933401"/>
                </a:cubicBezTo>
                <a:cubicBezTo>
                  <a:pt x="7109570" y="11926997"/>
                  <a:pt x="7103626" y="11921737"/>
                  <a:pt x="7095394" y="11921546"/>
                </a:cubicBezTo>
                <a:close/>
                <a:moveTo>
                  <a:pt x="7244250" y="11950630"/>
                </a:moveTo>
                <a:cubicBezTo>
                  <a:pt x="7241735" y="11944074"/>
                  <a:pt x="7238153" y="11937938"/>
                  <a:pt x="7230912" y="11935803"/>
                </a:cubicBezTo>
                <a:cubicBezTo>
                  <a:pt x="7225081" y="11934087"/>
                  <a:pt x="7219441" y="11935155"/>
                  <a:pt x="7214106" y="11937975"/>
                </a:cubicBezTo>
                <a:cubicBezTo>
                  <a:pt x="7207284" y="11941596"/>
                  <a:pt x="7204197" y="11951317"/>
                  <a:pt x="7208275" y="11958025"/>
                </a:cubicBezTo>
                <a:cubicBezTo>
                  <a:pt x="7211133" y="11962714"/>
                  <a:pt x="7215935" y="11965420"/>
                  <a:pt x="7221004" y="11965535"/>
                </a:cubicBezTo>
                <a:cubicBezTo>
                  <a:pt x="7224281" y="11968318"/>
                  <a:pt x="7228549" y="11969689"/>
                  <a:pt x="7233427" y="11968509"/>
                </a:cubicBezTo>
                <a:cubicBezTo>
                  <a:pt x="7240439" y="11966793"/>
                  <a:pt x="7247146" y="11958102"/>
                  <a:pt x="7244250" y="11950630"/>
                </a:cubicBezTo>
                <a:close/>
                <a:moveTo>
                  <a:pt x="7143069" y="12054159"/>
                </a:moveTo>
                <a:cubicBezTo>
                  <a:pt x="7138572" y="12047603"/>
                  <a:pt x="7128892" y="12046117"/>
                  <a:pt x="7122490" y="12050691"/>
                </a:cubicBezTo>
                <a:cubicBezTo>
                  <a:pt x="7115896" y="12055418"/>
                  <a:pt x="7114487" y="12064680"/>
                  <a:pt x="7119022" y="12071275"/>
                </a:cubicBezTo>
                <a:cubicBezTo>
                  <a:pt x="7119060" y="12071313"/>
                  <a:pt x="7119060" y="12071351"/>
                  <a:pt x="7119098" y="12071427"/>
                </a:cubicBezTo>
                <a:cubicBezTo>
                  <a:pt x="7119098" y="12071427"/>
                  <a:pt x="7119098" y="12071427"/>
                  <a:pt x="7119098" y="12071427"/>
                </a:cubicBezTo>
                <a:cubicBezTo>
                  <a:pt x="7119212" y="12071389"/>
                  <a:pt x="7119327" y="12071351"/>
                  <a:pt x="7119441" y="12071313"/>
                </a:cubicBezTo>
                <a:cubicBezTo>
                  <a:pt x="7129159" y="12068378"/>
                  <a:pt x="7138800" y="12065214"/>
                  <a:pt x="7148481" y="12062241"/>
                </a:cubicBezTo>
                <a:cubicBezTo>
                  <a:pt x="7148442" y="12062202"/>
                  <a:pt x="7148442" y="12062127"/>
                  <a:pt x="7148405" y="12062050"/>
                </a:cubicBezTo>
                <a:cubicBezTo>
                  <a:pt x="7148366" y="12061974"/>
                  <a:pt x="7148366" y="12061898"/>
                  <a:pt x="7148290" y="12061822"/>
                </a:cubicBezTo>
                <a:cubicBezTo>
                  <a:pt x="7146575" y="12059267"/>
                  <a:pt x="7144822" y="12056714"/>
                  <a:pt x="7143069" y="12054159"/>
                </a:cubicBezTo>
                <a:close/>
                <a:moveTo>
                  <a:pt x="6946347" y="12024923"/>
                </a:moveTo>
                <a:cubicBezTo>
                  <a:pt x="6947108" y="12023551"/>
                  <a:pt x="6947833" y="12022140"/>
                  <a:pt x="6948176" y="12020349"/>
                </a:cubicBezTo>
                <a:cubicBezTo>
                  <a:pt x="6951644" y="12001671"/>
                  <a:pt x="6922337" y="11997973"/>
                  <a:pt x="6918869" y="12016614"/>
                </a:cubicBezTo>
                <a:cubicBezTo>
                  <a:pt x="6916697" y="12028278"/>
                  <a:pt x="6927330" y="12034109"/>
                  <a:pt x="6936476" y="12032318"/>
                </a:cubicBezTo>
                <a:cubicBezTo>
                  <a:pt x="6935257" y="12035100"/>
                  <a:pt x="6934990" y="12038455"/>
                  <a:pt x="6936743" y="12042343"/>
                </a:cubicBezTo>
                <a:cubicBezTo>
                  <a:pt x="6944517" y="12059420"/>
                  <a:pt x="6972833" y="12050920"/>
                  <a:pt x="6964944" y="12033652"/>
                </a:cubicBezTo>
                <a:cubicBezTo>
                  <a:pt x="6961323" y="12025609"/>
                  <a:pt x="6953206" y="12023398"/>
                  <a:pt x="6946347" y="12024923"/>
                </a:cubicBezTo>
                <a:close/>
                <a:moveTo>
                  <a:pt x="7013915" y="12037960"/>
                </a:moveTo>
                <a:cubicBezTo>
                  <a:pt x="7021804" y="12055266"/>
                  <a:pt x="7048785" y="12043258"/>
                  <a:pt x="7040897" y="12025952"/>
                </a:cubicBezTo>
                <a:cubicBezTo>
                  <a:pt x="7033046" y="12008646"/>
                  <a:pt x="7006065" y="12020654"/>
                  <a:pt x="7013915" y="12037960"/>
                </a:cubicBezTo>
                <a:close/>
                <a:moveTo>
                  <a:pt x="7007246" y="11998774"/>
                </a:moveTo>
                <a:cubicBezTo>
                  <a:pt x="7006369" y="11998430"/>
                  <a:pt x="7005607" y="11998012"/>
                  <a:pt x="7004845" y="11997630"/>
                </a:cubicBezTo>
                <a:cubicBezTo>
                  <a:pt x="7004845" y="11997593"/>
                  <a:pt x="7004807" y="11997554"/>
                  <a:pt x="7004807" y="11997516"/>
                </a:cubicBezTo>
                <a:cubicBezTo>
                  <a:pt x="7004807" y="11997439"/>
                  <a:pt x="7004769" y="11997364"/>
                  <a:pt x="7004731" y="11997250"/>
                </a:cubicBezTo>
                <a:cubicBezTo>
                  <a:pt x="7004731" y="11997135"/>
                  <a:pt x="7004731" y="11996677"/>
                  <a:pt x="7004616" y="11995877"/>
                </a:cubicBezTo>
                <a:cubicBezTo>
                  <a:pt x="7004159" y="11988901"/>
                  <a:pt x="6998748" y="11983299"/>
                  <a:pt x="6991964" y="11982269"/>
                </a:cubicBezTo>
                <a:cubicBezTo>
                  <a:pt x="6991811" y="11981964"/>
                  <a:pt x="6991811" y="11981621"/>
                  <a:pt x="6991659" y="11981354"/>
                </a:cubicBezTo>
                <a:cubicBezTo>
                  <a:pt x="6987048" y="11973883"/>
                  <a:pt x="6978626" y="11973273"/>
                  <a:pt x="6971346" y="11976589"/>
                </a:cubicBezTo>
                <a:lnTo>
                  <a:pt x="6965363" y="11979296"/>
                </a:lnTo>
                <a:cubicBezTo>
                  <a:pt x="6958084" y="11982574"/>
                  <a:pt x="6956750" y="11993438"/>
                  <a:pt x="6960562" y="11999612"/>
                </a:cubicBezTo>
                <a:cubicBezTo>
                  <a:pt x="6964296" y="12005673"/>
                  <a:pt x="6970546" y="12007084"/>
                  <a:pt x="6976644" y="12005711"/>
                </a:cubicBezTo>
                <a:cubicBezTo>
                  <a:pt x="6979197" y="12014211"/>
                  <a:pt x="6984723" y="12021492"/>
                  <a:pt x="6993488" y="12024961"/>
                </a:cubicBezTo>
                <a:cubicBezTo>
                  <a:pt x="7000653" y="12027821"/>
                  <a:pt x="7009799" y="12026524"/>
                  <a:pt x="7013420" y="12018748"/>
                </a:cubicBezTo>
                <a:cubicBezTo>
                  <a:pt x="7016545" y="12012077"/>
                  <a:pt x="7014906" y="12001824"/>
                  <a:pt x="7007246" y="11998774"/>
                </a:cubicBezTo>
                <a:close/>
                <a:moveTo>
                  <a:pt x="7037200" y="11872984"/>
                </a:moveTo>
                <a:cubicBezTo>
                  <a:pt x="7035561" y="11870620"/>
                  <a:pt x="7033122" y="11869249"/>
                  <a:pt x="7030455" y="11868372"/>
                </a:cubicBezTo>
                <a:cubicBezTo>
                  <a:pt x="7027673" y="11867151"/>
                  <a:pt x="7024700" y="11866999"/>
                  <a:pt x="7021728" y="11867838"/>
                </a:cubicBezTo>
                <a:cubicBezTo>
                  <a:pt x="7021575" y="11867876"/>
                  <a:pt x="7021423" y="11867953"/>
                  <a:pt x="7021270" y="11867990"/>
                </a:cubicBezTo>
                <a:cubicBezTo>
                  <a:pt x="7019746" y="11868486"/>
                  <a:pt x="7018298" y="11869134"/>
                  <a:pt x="7016926" y="11870088"/>
                </a:cubicBezTo>
                <a:cubicBezTo>
                  <a:pt x="7016773" y="11870163"/>
                  <a:pt x="7016545" y="11870202"/>
                  <a:pt x="7016430" y="11870316"/>
                </a:cubicBezTo>
                <a:cubicBezTo>
                  <a:pt x="7016240" y="11870431"/>
                  <a:pt x="7016164" y="11870659"/>
                  <a:pt x="7016011" y="11870811"/>
                </a:cubicBezTo>
                <a:cubicBezTo>
                  <a:pt x="7010905" y="11874852"/>
                  <a:pt x="7007741" y="11881713"/>
                  <a:pt x="7011171" y="11889261"/>
                </a:cubicBezTo>
                <a:cubicBezTo>
                  <a:pt x="7012543" y="11892272"/>
                  <a:pt x="7014525" y="11894025"/>
                  <a:pt x="7016697" y="11895244"/>
                </a:cubicBezTo>
                <a:lnTo>
                  <a:pt x="7019060" y="11898713"/>
                </a:lnTo>
                <a:cubicBezTo>
                  <a:pt x="7023557" y="11905270"/>
                  <a:pt x="7033732" y="11905994"/>
                  <a:pt x="7039753" y="11901306"/>
                </a:cubicBezTo>
                <a:cubicBezTo>
                  <a:pt x="7046385" y="11896160"/>
                  <a:pt x="7046880" y="11887164"/>
                  <a:pt x="7042383" y="11880608"/>
                </a:cubicBezTo>
                <a:lnTo>
                  <a:pt x="7037200" y="11872984"/>
                </a:lnTo>
                <a:close/>
                <a:moveTo>
                  <a:pt x="7009228" y="12103371"/>
                </a:moveTo>
                <a:cubicBezTo>
                  <a:pt x="7009228" y="12103409"/>
                  <a:pt x="7009228" y="12103409"/>
                  <a:pt x="7009228" y="12103371"/>
                </a:cubicBezTo>
                <a:lnTo>
                  <a:pt x="7009799" y="12103218"/>
                </a:lnTo>
                <a:cubicBezTo>
                  <a:pt x="7016430" y="12101350"/>
                  <a:pt x="7023062" y="12099482"/>
                  <a:pt x="7029693" y="12097576"/>
                </a:cubicBezTo>
                <a:cubicBezTo>
                  <a:pt x="7029959" y="12097500"/>
                  <a:pt x="7030188" y="12097424"/>
                  <a:pt x="7030455" y="12097347"/>
                </a:cubicBezTo>
                <a:cubicBezTo>
                  <a:pt x="7030455" y="12097347"/>
                  <a:pt x="7030455" y="12097347"/>
                  <a:pt x="7030455" y="12097347"/>
                </a:cubicBezTo>
                <a:cubicBezTo>
                  <a:pt x="7028397" y="12095899"/>
                  <a:pt x="7026148" y="12094832"/>
                  <a:pt x="7023747" y="12094565"/>
                </a:cubicBezTo>
                <a:cubicBezTo>
                  <a:pt x="7017002" y="12093955"/>
                  <a:pt x="7011857" y="12097843"/>
                  <a:pt x="7009228" y="12103371"/>
                </a:cubicBezTo>
                <a:close/>
                <a:moveTo>
                  <a:pt x="6616812" y="11611760"/>
                </a:moveTo>
                <a:lnTo>
                  <a:pt x="6617993" y="11605318"/>
                </a:lnTo>
                <a:cubicBezTo>
                  <a:pt x="6619441" y="11597466"/>
                  <a:pt x="6613534" y="11589614"/>
                  <a:pt x="6605798" y="11588355"/>
                </a:cubicBezTo>
                <a:cubicBezTo>
                  <a:pt x="6597757" y="11587059"/>
                  <a:pt x="6590325" y="11592701"/>
                  <a:pt x="6588839" y="11600553"/>
                </a:cubicBezTo>
                <a:lnTo>
                  <a:pt x="6587658" y="11606996"/>
                </a:lnTo>
                <a:cubicBezTo>
                  <a:pt x="6586209" y="11614848"/>
                  <a:pt x="6592117" y="11622700"/>
                  <a:pt x="6599853" y="11623958"/>
                </a:cubicBezTo>
                <a:cubicBezTo>
                  <a:pt x="6607932" y="11625292"/>
                  <a:pt x="6615364" y="11619651"/>
                  <a:pt x="6616812" y="11611760"/>
                </a:cubicBezTo>
                <a:close/>
                <a:moveTo>
                  <a:pt x="6363192" y="11496758"/>
                </a:moveTo>
                <a:cubicBezTo>
                  <a:pt x="6360067" y="11513606"/>
                  <a:pt x="6383047" y="11520772"/>
                  <a:pt x="6390097" y="11508154"/>
                </a:cubicBezTo>
                <a:cubicBezTo>
                  <a:pt x="6390821" y="11506821"/>
                  <a:pt x="6391583" y="11505487"/>
                  <a:pt x="6391888" y="11503696"/>
                </a:cubicBezTo>
                <a:cubicBezTo>
                  <a:pt x="6392803" y="11498625"/>
                  <a:pt x="6391278" y="11494546"/>
                  <a:pt x="6388649" y="11491497"/>
                </a:cubicBezTo>
                <a:cubicBezTo>
                  <a:pt x="6381522" y="11483264"/>
                  <a:pt x="6365707" y="11483150"/>
                  <a:pt x="6363192" y="11496758"/>
                </a:cubicBezTo>
                <a:close/>
                <a:moveTo>
                  <a:pt x="6391659" y="11684833"/>
                </a:moveTo>
                <a:cubicBezTo>
                  <a:pt x="6395089" y="11666383"/>
                  <a:pt x="6366926" y="11657387"/>
                  <a:pt x="6363458" y="11676065"/>
                </a:cubicBezTo>
                <a:cubicBezTo>
                  <a:pt x="6361286" y="11687883"/>
                  <a:pt x="6371995" y="11695773"/>
                  <a:pt x="6380912" y="11695087"/>
                </a:cubicBezTo>
                <a:cubicBezTo>
                  <a:pt x="6374548" y="11697449"/>
                  <a:pt x="6370661" y="11703205"/>
                  <a:pt x="6371004" y="11710334"/>
                </a:cubicBezTo>
                <a:cubicBezTo>
                  <a:pt x="6371461" y="11719634"/>
                  <a:pt x="6373214" y="11730612"/>
                  <a:pt x="6380379" y="11737245"/>
                </a:cubicBezTo>
                <a:cubicBezTo>
                  <a:pt x="6381065" y="11738275"/>
                  <a:pt x="6381827" y="11739266"/>
                  <a:pt x="6382703" y="11740180"/>
                </a:cubicBezTo>
                <a:cubicBezTo>
                  <a:pt x="6384761" y="11742315"/>
                  <a:pt x="6387353" y="11743763"/>
                  <a:pt x="6390135" y="11744449"/>
                </a:cubicBezTo>
                <a:cubicBezTo>
                  <a:pt x="6393069" y="11745212"/>
                  <a:pt x="6396194" y="11745097"/>
                  <a:pt x="6399243" y="11743878"/>
                </a:cubicBezTo>
                <a:cubicBezTo>
                  <a:pt x="6405112" y="11741476"/>
                  <a:pt x="6407018" y="11736711"/>
                  <a:pt x="6408695" y="11731146"/>
                </a:cubicBezTo>
                <a:cubicBezTo>
                  <a:pt x="6407399" y="11735530"/>
                  <a:pt x="6408961" y="11730727"/>
                  <a:pt x="6409304" y="11729850"/>
                </a:cubicBezTo>
                <a:cubicBezTo>
                  <a:pt x="6409762" y="11728745"/>
                  <a:pt x="6410295" y="11727677"/>
                  <a:pt x="6410790" y="11726610"/>
                </a:cubicBezTo>
                <a:cubicBezTo>
                  <a:pt x="6410905" y="11726458"/>
                  <a:pt x="6410943" y="11726343"/>
                  <a:pt x="6411019" y="11726229"/>
                </a:cubicBezTo>
                <a:cubicBezTo>
                  <a:pt x="6411248" y="11725924"/>
                  <a:pt x="6411477" y="11725581"/>
                  <a:pt x="6411705" y="11725315"/>
                </a:cubicBezTo>
                <a:cubicBezTo>
                  <a:pt x="6418374" y="11722150"/>
                  <a:pt x="6421537" y="11713535"/>
                  <a:pt x="6418794" y="11706788"/>
                </a:cubicBezTo>
                <a:cubicBezTo>
                  <a:pt x="6415706" y="11699088"/>
                  <a:pt x="6407132" y="11695963"/>
                  <a:pt x="6399586" y="11698631"/>
                </a:cubicBezTo>
                <a:cubicBezTo>
                  <a:pt x="6398786" y="11698899"/>
                  <a:pt x="6398138" y="11699356"/>
                  <a:pt x="6397414" y="11699736"/>
                </a:cubicBezTo>
                <a:cubicBezTo>
                  <a:pt x="6396271" y="11698327"/>
                  <a:pt x="6394708" y="11697297"/>
                  <a:pt x="6393146" y="11696383"/>
                </a:cubicBezTo>
                <a:cubicBezTo>
                  <a:pt x="6390745" y="11694934"/>
                  <a:pt x="6388115" y="11693905"/>
                  <a:pt x="6385371" y="11694019"/>
                </a:cubicBezTo>
                <a:cubicBezTo>
                  <a:pt x="6388382" y="11692418"/>
                  <a:pt x="6390783" y="11689483"/>
                  <a:pt x="6391659" y="11684833"/>
                </a:cubicBezTo>
                <a:close/>
                <a:moveTo>
                  <a:pt x="6767764" y="11232446"/>
                </a:moveTo>
                <a:cubicBezTo>
                  <a:pt x="6760104" y="11231112"/>
                  <a:pt x="6751682" y="11235571"/>
                  <a:pt x="6750157" y="11243691"/>
                </a:cubicBezTo>
                <a:lnTo>
                  <a:pt x="6748976" y="11250133"/>
                </a:lnTo>
                <a:cubicBezTo>
                  <a:pt x="6747566" y="11257719"/>
                  <a:pt x="6752178" y="11266333"/>
                  <a:pt x="6760219" y="11267744"/>
                </a:cubicBezTo>
                <a:cubicBezTo>
                  <a:pt x="6767879" y="11269078"/>
                  <a:pt x="6776301" y="11264618"/>
                  <a:pt x="6777826" y="11256499"/>
                </a:cubicBezTo>
                <a:lnTo>
                  <a:pt x="6779007" y="11250056"/>
                </a:lnTo>
                <a:cubicBezTo>
                  <a:pt x="6780378" y="11242509"/>
                  <a:pt x="6775768" y="11233857"/>
                  <a:pt x="6767764" y="11232446"/>
                </a:cubicBezTo>
                <a:close/>
                <a:moveTo>
                  <a:pt x="6473443" y="11603756"/>
                </a:moveTo>
                <a:cubicBezTo>
                  <a:pt x="6476911" y="11585039"/>
                  <a:pt x="6447567" y="11581761"/>
                  <a:pt x="6444099" y="11600363"/>
                </a:cubicBezTo>
                <a:cubicBezTo>
                  <a:pt x="6440669" y="11619078"/>
                  <a:pt x="6470013" y="11622319"/>
                  <a:pt x="6473443" y="11603756"/>
                </a:cubicBezTo>
                <a:close/>
                <a:moveTo>
                  <a:pt x="6479464" y="11445221"/>
                </a:moveTo>
                <a:cubicBezTo>
                  <a:pt x="6478130" y="11452922"/>
                  <a:pt x="6482628" y="11461308"/>
                  <a:pt x="6490706" y="11462795"/>
                </a:cubicBezTo>
                <a:lnTo>
                  <a:pt x="6497147" y="11463976"/>
                </a:lnTo>
                <a:cubicBezTo>
                  <a:pt x="6502368" y="11464929"/>
                  <a:pt x="6508046" y="11462984"/>
                  <a:pt x="6511552" y="11459058"/>
                </a:cubicBezTo>
                <a:lnTo>
                  <a:pt x="6513115" y="11461345"/>
                </a:lnTo>
                <a:cubicBezTo>
                  <a:pt x="6517612" y="11467902"/>
                  <a:pt x="6525539" y="11471409"/>
                  <a:pt x="6533123" y="11467369"/>
                </a:cubicBezTo>
                <a:cubicBezTo>
                  <a:pt x="6539563" y="11463900"/>
                  <a:pt x="6543679" y="11453950"/>
                  <a:pt x="6539106" y="11447356"/>
                </a:cubicBezTo>
                <a:lnTo>
                  <a:pt x="6533847" y="11439695"/>
                </a:lnTo>
                <a:cubicBezTo>
                  <a:pt x="6529312" y="11433138"/>
                  <a:pt x="6521385" y="11429631"/>
                  <a:pt x="6513839" y="11433672"/>
                </a:cubicBezTo>
                <a:cubicBezTo>
                  <a:pt x="6512086" y="11434625"/>
                  <a:pt x="6510524" y="11436073"/>
                  <a:pt x="6509228" y="11437789"/>
                </a:cubicBezTo>
                <a:cubicBezTo>
                  <a:pt x="6507589" y="11436493"/>
                  <a:pt x="6505645" y="11435502"/>
                  <a:pt x="6503435" y="11435121"/>
                </a:cubicBezTo>
                <a:lnTo>
                  <a:pt x="6496995" y="11433939"/>
                </a:lnTo>
                <a:cubicBezTo>
                  <a:pt x="6489487" y="11432566"/>
                  <a:pt x="6480836" y="11437178"/>
                  <a:pt x="6479464" y="11445221"/>
                </a:cubicBezTo>
                <a:close/>
                <a:moveTo>
                  <a:pt x="6256713" y="11764615"/>
                </a:moveTo>
                <a:lnTo>
                  <a:pt x="6272147" y="11757486"/>
                </a:lnTo>
                <a:cubicBezTo>
                  <a:pt x="6274281" y="11761031"/>
                  <a:pt x="6277749" y="11763776"/>
                  <a:pt x="6282056" y="11764538"/>
                </a:cubicBezTo>
                <a:lnTo>
                  <a:pt x="6288496" y="11765720"/>
                </a:lnTo>
                <a:cubicBezTo>
                  <a:pt x="6296347" y="11767168"/>
                  <a:pt x="6304236" y="11761564"/>
                  <a:pt x="6305608" y="11753751"/>
                </a:cubicBezTo>
                <a:cubicBezTo>
                  <a:pt x="6307018" y="11745822"/>
                  <a:pt x="6301492" y="11738084"/>
                  <a:pt x="6293641" y="11736635"/>
                </a:cubicBezTo>
                <a:lnTo>
                  <a:pt x="6287201" y="11735454"/>
                </a:lnTo>
                <a:cubicBezTo>
                  <a:pt x="6284838" y="11735035"/>
                  <a:pt x="6282589" y="11735377"/>
                  <a:pt x="6280417" y="11736102"/>
                </a:cubicBezTo>
                <a:cubicBezTo>
                  <a:pt x="6276645" y="11730384"/>
                  <a:pt x="6269404" y="11727182"/>
                  <a:pt x="6262734" y="11730270"/>
                </a:cubicBezTo>
                <a:lnTo>
                  <a:pt x="6245356" y="11738275"/>
                </a:lnTo>
                <a:cubicBezTo>
                  <a:pt x="6238535" y="11741439"/>
                  <a:pt x="6234419" y="11750053"/>
                  <a:pt x="6237849" y="11757143"/>
                </a:cubicBezTo>
                <a:cubicBezTo>
                  <a:pt x="6241164" y="11764004"/>
                  <a:pt x="6249396" y="11768007"/>
                  <a:pt x="6256713" y="11764615"/>
                </a:cubicBezTo>
                <a:close/>
                <a:moveTo>
                  <a:pt x="6466888" y="11515169"/>
                </a:moveTo>
                <a:cubicBezTo>
                  <a:pt x="6458314" y="11514712"/>
                  <a:pt x="6452292" y="11520277"/>
                  <a:pt x="6450768" y="11528434"/>
                </a:cubicBezTo>
                <a:lnTo>
                  <a:pt x="6449586" y="11534876"/>
                </a:lnTo>
                <a:cubicBezTo>
                  <a:pt x="6448176" y="11542499"/>
                  <a:pt x="6455379" y="11550619"/>
                  <a:pt x="6462848" y="11551000"/>
                </a:cubicBezTo>
                <a:cubicBezTo>
                  <a:pt x="6471423" y="11551457"/>
                  <a:pt x="6477445" y="11545892"/>
                  <a:pt x="6478969" y="11537734"/>
                </a:cubicBezTo>
                <a:lnTo>
                  <a:pt x="6480150" y="11531293"/>
                </a:lnTo>
                <a:cubicBezTo>
                  <a:pt x="6481560" y="11523669"/>
                  <a:pt x="6474396" y="11515588"/>
                  <a:pt x="6466888" y="11515169"/>
                </a:cubicBezTo>
                <a:close/>
                <a:moveTo>
                  <a:pt x="6692840" y="11383433"/>
                </a:moveTo>
                <a:lnTo>
                  <a:pt x="6679922" y="11381069"/>
                </a:lnTo>
                <a:cubicBezTo>
                  <a:pt x="6674853" y="11380154"/>
                  <a:pt x="6669975" y="11382174"/>
                  <a:pt x="6666583" y="11385720"/>
                </a:cubicBezTo>
                <a:cubicBezTo>
                  <a:pt x="6666316" y="11377714"/>
                  <a:pt x="6660218" y="11372874"/>
                  <a:pt x="6652749" y="11371463"/>
                </a:cubicBezTo>
                <a:lnTo>
                  <a:pt x="6646309" y="11370244"/>
                </a:lnTo>
                <a:cubicBezTo>
                  <a:pt x="6638458" y="11368795"/>
                  <a:pt x="6631179" y="11377066"/>
                  <a:pt x="6630836" y="11384270"/>
                </a:cubicBezTo>
                <a:cubicBezTo>
                  <a:pt x="6630379" y="11393076"/>
                  <a:pt x="6636971" y="11398298"/>
                  <a:pt x="6644860" y="11399747"/>
                </a:cubicBezTo>
                <a:lnTo>
                  <a:pt x="6651301" y="11400928"/>
                </a:lnTo>
                <a:cubicBezTo>
                  <a:pt x="6652292" y="11401119"/>
                  <a:pt x="6653244" y="11401119"/>
                  <a:pt x="6654197" y="11401042"/>
                </a:cubicBezTo>
                <a:cubicBezTo>
                  <a:pt x="6649929" y="11402911"/>
                  <a:pt x="6646461" y="11406570"/>
                  <a:pt x="6645699" y="11411372"/>
                </a:cubicBezTo>
                <a:cubicBezTo>
                  <a:pt x="6644518" y="11418844"/>
                  <a:pt x="6648786" y="11426658"/>
                  <a:pt x="6656332" y="11428564"/>
                </a:cubicBezTo>
                <a:cubicBezTo>
                  <a:pt x="6656179" y="11429899"/>
                  <a:pt x="6656255" y="11431270"/>
                  <a:pt x="6656484" y="11432643"/>
                </a:cubicBezTo>
                <a:cubicBezTo>
                  <a:pt x="6653397" y="11431690"/>
                  <a:pt x="6650234" y="11431842"/>
                  <a:pt x="6647452" y="11432834"/>
                </a:cubicBezTo>
                <a:cubicBezTo>
                  <a:pt x="6640859" y="11423800"/>
                  <a:pt x="6623367" y="11423952"/>
                  <a:pt x="6620699" y="11438246"/>
                </a:cubicBezTo>
                <a:cubicBezTo>
                  <a:pt x="6618146" y="11452083"/>
                  <a:pt x="6633352" y="11458563"/>
                  <a:pt x="6642841" y="11453455"/>
                </a:cubicBezTo>
                <a:cubicBezTo>
                  <a:pt x="6647071" y="11459631"/>
                  <a:pt x="6655074" y="11462870"/>
                  <a:pt x="6661172" y="11460431"/>
                </a:cubicBezTo>
                <a:cubicBezTo>
                  <a:pt x="6663801" y="11468245"/>
                  <a:pt x="6668069" y="11475792"/>
                  <a:pt x="6674739" y="11477965"/>
                </a:cubicBezTo>
                <a:cubicBezTo>
                  <a:pt x="6684228" y="11481052"/>
                  <a:pt x="6697757" y="11480520"/>
                  <a:pt x="6705607" y="11473810"/>
                </a:cubicBezTo>
                <a:cubicBezTo>
                  <a:pt x="6712505" y="11482234"/>
                  <a:pt x="6729426" y="11481663"/>
                  <a:pt x="6732017" y="11467635"/>
                </a:cubicBezTo>
                <a:cubicBezTo>
                  <a:pt x="6734151" y="11456085"/>
                  <a:pt x="6723900" y="11449681"/>
                  <a:pt x="6714906" y="11450902"/>
                </a:cubicBezTo>
                <a:cubicBezTo>
                  <a:pt x="6714906" y="11450711"/>
                  <a:pt x="6714983" y="11450482"/>
                  <a:pt x="6714983" y="11450292"/>
                </a:cubicBezTo>
                <a:cubicBezTo>
                  <a:pt x="6719556" y="11448385"/>
                  <a:pt x="6722985" y="11444384"/>
                  <a:pt x="6723976" y="11439008"/>
                </a:cubicBezTo>
                <a:lnTo>
                  <a:pt x="6726377" y="11426125"/>
                </a:lnTo>
                <a:cubicBezTo>
                  <a:pt x="6727787" y="11418539"/>
                  <a:pt x="6721690" y="11410153"/>
                  <a:pt x="6713953" y="11409353"/>
                </a:cubicBezTo>
                <a:cubicBezTo>
                  <a:pt x="6711476" y="11409085"/>
                  <a:pt x="6709113" y="11409428"/>
                  <a:pt x="6706941" y="11410192"/>
                </a:cubicBezTo>
                <a:cubicBezTo>
                  <a:pt x="6705645" y="11408628"/>
                  <a:pt x="6703473" y="11407789"/>
                  <a:pt x="6701796" y="11406532"/>
                </a:cubicBezTo>
                <a:cubicBezTo>
                  <a:pt x="6703092" y="11404816"/>
                  <a:pt x="6704083" y="11402911"/>
                  <a:pt x="6704540" y="11400699"/>
                </a:cubicBezTo>
                <a:cubicBezTo>
                  <a:pt x="6706065" y="11392924"/>
                  <a:pt x="6700691" y="11384881"/>
                  <a:pt x="6692840" y="11383433"/>
                </a:cubicBezTo>
                <a:close/>
                <a:moveTo>
                  <a:pt x="6375005" y="11613056"/>
                </a:moveTo>
                <a:cubicBezTo>
                  <a:pt x="6372643" y="11625864"/>
                  <a:pt x="6385448" y="11632382"/>
                  <a:pt x="6394899" y="11629294"/>
                </a:cubicBezTo>
                <a:cubicBezTo>
                  <a:pt x="6399205" y="11627884"/>
                  <a:pt x="6402864" y="11624682"/>
                  <a:pt x="6403969" y="11618812"/>
                </a:cubicBezTo>
                <a:cubicBezTo>
                  <a:pt x="6405455" y="11610845"/>
                  <a:pt x="6400920" y="11605432"/>
                  <a:pt x="6395089" y="11603069"/>
                </a:cubicBezTo>
                <a:cubicBezTo>
                  <a:pt x="6387277" y="11599829"/>
                  <a:pt x="6376987" y="11602306"/>
                  <a:pt x="6375005" y="11613056"/>
                </a:cubicBezTo>
                <a:close/>
                <a:moveTo>
                  <a:pt x="6429540" y="11390713"/>
                </a:moveTo>
                <a:cubicBezTo>
                  <a:pt x="6428893" y="11399099"/>
                  <a:pt x="6434304" y="11405655"/>
                  <a:pt x="6442421" y="11407141"/>
                </a:cubicBezTo>
                <a:lnTo>
                  <a:pt x="6448862" y="11408362"/>
                </a:lnTo>
                <a:cubicBezTo>
                  <a:pt x="6456446" y="11409772"/>
                  <a:pt x="6464716" y="11403063"/>
                  <a:pt x="6465288" y="11395477"/>
                </a:cubicBezTo>
                <a:cubicBezTo>
                  <a:pt x="6465897" y="11387053"/>
                  <a:pt x="6460524" y="11380535"/>
                  <a:pt x="6452407" y="11379048"/>
                </a:cubicBezTo>
                <a:lnTo>
                  <a:pt x="6445966" y="11377867"/>
                </a:lnTo>
                <a:cubicBezTo>
                  <a:pt x="6438344" y="11376380"/>
                  <a:pt x="6430112" y="11383090"/>
                  <a:pt x="6429540" y="11390713"/>
                </a:cubicBezTo>
                <a:close/>
                <a:moveTo>
                  <a:pt x="6680950" y="11754436"/>
                </a:moveTo>
                <a:cubicBezTo>
                  <a:pt x="6680683" y="11761678"/>
                  <a:pt x="6687391" y="11768311"/>
                  <a:pt x="6694289" y="11768884"/>
                </a:cubicBezTo>
                <a:cubicBezTo>
                  <a:pt x="6702863" y="11769607"/>
                  <a:pt x="6708809" y="11763318"/>
                  <a:pt x="6710257" y="11755427"/>
                </a:cubicBezTo>
                <a:lnTo>
                  <a:pt x="6711438" y="11748986"/>
                </a:lnTo>
                <a:cubicBezTo>
                  <a:pt x="6712695" y="11742239"/>
                  <a:pt x="6707284" y="11736063"/>
                  <a:pt x="6701034" y="11733929"/>
                </a:cubicBezTo>
                <a:cubicBezTo>
                  <a:pt x="6693107" y="11728707"/>
                  <a:pt x="6680150" y="11730575"/>
                  <a:pt x="6677902" y="11742696"/>
                </a:cubicBezTo>
                <a:cubicBezTo>
                  <a:pt x="6677025" y="11747652"/>
                  <a:pt x="6678435" y="11751578"/>
                  <a:pt x="6680950" y="11754436"/>
                </a:cubicBezTo>
                <a:close/>
                <a:moveTo>
                  <a:pt x="6518603" y="11637376"/>
                </a:moveTo>
                <a:cubicBezTo>
                  <a:pt x="6523138" y="11643932"/>
                  <a:pt x="6531026" y="11647476"/>
                  <a:pt x="6538572" y="11643398"/>
                </a:cubicBezTo>
                <a:cubicBezTo>
                  <a:pt x="6541012" y="11642102"/>
                  <a:pt x="6542917" y="11639739"/>
                  <a:pt x="6544327" y="11637071"/>
                </a:cubicBezTo>
                <a:cubicBezTo>
                  <a:pt x="6547109" y="11639701"/>
                  <a:pt x="6550844" y="11641302"/>
                  <a:pt x="6554960" y="11641111"/>
                </a:cubicBezTo>
                <a:cubicBezTo>
                  <a:pt x="6562810" y="11640768"/>
                  <a:pt x="6569594" y="11633678"/>
                  <a:pt x="6569060" y="11625711"/>
                </a:cubicBezTo>
                <a:cubicBezTo>
                  <a:pt x="6568260" y="11613743"/>
                  <a:pt x="6562238" y="11602612"/>
                  <a:pt x="6550653" y="11598000"/>
                </a:cubicBezTo>
                <a:cubicBezTo>
                  <a:pt x="6543489" y="11595141"/>
                  <a:pt x="6534381" y="11596436"/>
                  <a:pt x="6530722" y="11604213"/>
                </a:cubicBezTo>
                <a:cubicBezTo>
                  <a:pt x="6530112" y="11605547"/>
                  <a:pt x="6529807" y="11607071"/>
                  <a:pt x="6529579" y="11608596"/>
                </a:cubicBezTo>
                <a:cubicBezTo>
                  <a:pt x="6526339" y="11607719"/>
                  <a:pt x="6522833" y="11607834"/>
                  <a:pt x="6519365" y="11609664"/>
                </a:cubicBezTo>
                <a:cubicBezTo>
                  <a:pt x="6512925" y="11613095"/>
                  <a:pt x="6508770" y="11623081"/>
                  <a:pt x="6513344" y="11629676"/>
                </a:cubicBezTo>
                <a:lnTo>
                  <a:pt x="6518603" y="11637376"/>
                </a:lnTo>
                <a:close/>
                <a:moveTo>
                  <a:pt x="6301492" y="11811499"/>
                </a:moveTo>
                <a:cubicBezTo>
                  <a:pt x="6304960" y="11792822"/>
                  <a:pt x="6275463" y="11790915"/>
                  <a:pt x="6272033" y="11809403"/>
                </a:cubicBezTo>
                <a:cubicBezTo>
                  <a:pt x="6268565" y="11828081"/>
                  <a:pt x="6298062" y="11829987"/>
                  <a:pt x="6301492" y="11811499"/>
                </a:cubicBezTo>
                <a:close/>
                <a:moveTo>
                  <a:pt x="6541240" y="11887202"/>
                </a:moveTo>
                <a:cubicBezTo>
                  <a:pt x="6545737" y="11893759"/>
                  <a:pt x="6553969" y="11896999"/>
                  <a:pt x="6561362" y="11892843"/>
                </a:cubicBezTo>
                <a:cubicBezTo>
                  <a:pt x="6567841" y="11889222"/>
                  <a:pt x="6571537" y="11879350"/>
                  <a:pt x="6567002" y="11872755"/>
                </a:cubicBezTo>
                <a:lnTo>
                  <a:pt x="6561743" y="11865094"/>
                </a:lnTo>
                <a:cubicBezTo>
                  <a:pt x="6557246" y="11858537"/>
                  <a:pt x="6549053" y="11855298"/>
                  <a:pt x="6541621" y="11859452"/>
                </a:cubicBezTo>
                <a:cubicBezTo>
                  <a:pt x="6535181" y="11863073"/>
                  <a:pt x="6531446" y="11872946"/>
                  <a:pt x="6535981" y="11879540"/>
                </a:cubicBezTo>
                <a:cubicBezTo>
                  <a:pt x="6537734" y="11882095"/>
                  <a:pt x="6539525" y="11884648"/>
                  <a:pt x="6541240" y="11887202"/>
                </a:cubicBezTo>
                <a:close/>
                <a:moveTo>
                  <a:pt x="6425158" y="11551648"/>
                </a:moveTo>
                <a:cubicBezTo>
                  <a:pt x="6423405" y="11549094"/>
                  <a:pt x="6421652" y="11546540"/>
                  <a:pt x="6419898" y="11543986"/>
                </a:cubicBezTo>
                <a:cubicBezTo>
                  <a:pt x="6415402" y="11537429"/>
                  <a:pt x="6405722" y="11535981"/>
                  <a:pt x="6399319" y="11540555"/>
                </a:cubicBezTo>
                <a:cubicBezTo>
                  <a:pt x="6392726" y="11545244"/>
                  <a:pt x="6391316" y="11554545"/>
                  <a:pt x="6395851" y="11561139"/>
                </a:cubicBezTo>
                <a:cubicBezTo>
                  <a:pt x="6397605" y="11563693"/>
                  <a:pt x="6399357" y="11566247"/>
                  <a:pt x="6401111" y="11568801"/>
                </a:cubicBezTo>
                <a:cubicBezTo>
                  <a:pt x="6405646" y="11575357"/>
                  <a:pt x="6415288" y="11576806"/>
                  <a:pt x="6421690" y="11572231"/>
                </a:cubicBezTo>
                <a:cubicBezTo>
                  <a:pt x="6428321" y="11567543"/>
                  <a:pt x="6429693" y="11558243"/>
                  <a:pt x="6425158" y="11551648"/>
                </a:cubicBezTo>
                <a:close/>
                <a:moveTo>
                  <a:pt x="6295166" y="11830597"/>
                </a:moveTo>
                <a:cubicBezTo>
                  <a:pt x="6285181" y="11821106"/>
                  <a:pt x="6265402" y="11832007"/>
                  <a:pt x="6272262" y="11846912"/>
                </a:cubicBezTo>
                <a:cubicBezTo>
                  <a:pt x="6278207" y="11859756"/>
                  <a:pt x="6294822" y="11855793"/>
                  <a:pt x="6298862" y="11845730"/>
                </a:cubicBezTo>
                <a:cubicBezTo>
                  <a:pt x="6300310" y="11847826"/>
                  <a:pt x="6301759" y="11849961"/>
                  <a:pt x="6303245" y="11852095"/>
                </a:cubicBezTo>
                <a:cubicBezTo>
                  <a:pt x="6305836" y="11855830"/>
                  <a:pt x="6310714" y="11857126"/>
                  <a:pt x="6315402" y="11856708"/>
                </a:cubicBezTo>
                <a:cubicBezTo>
                  <a:pt x="6325997" y="11862311"/>
                  <a:pt x="6342040" y="11853506"/>
                  <a:pt x="6335829" y="11840012"/>
                </a:cubicBezTo>
                <a:cubicBezTo>
                  <a:pt x="6333466" y="11834904"/>
                  <a:pt x="6329312" y="11832541"/>
                  <a:pt x="6324891" y="11831854"/>
                </a:cubicBezTo>
                <a:lnTo>
                  <a:pt x="6320051" y="11824802"/>
                </a:lnTo>
                <a:cubicBezTo>
                  <a:pt x="6315668" y="11818437"/>
                  <a:pt x="6304426" y="11818513"/>
                  <a:pt x="6299205" y="11823583"/>
                </a:cubicBezTo>
                <a:cubicBezTo>
                  <a:pt x="6296957" y="11825718"/>
                  <a:pt x="6295813" y="11828119"/>
                  <a:pt x="6295166" y="11830597"/>
                </a:cubicBezTo>
                <a:close/>
                <a:moveTo>
                  <a:pt x="6653168" y="11519552"/>
                </a:moveTo>
                <a:cubicBezTo>
                  <a:pt x="6661019" y="11521000"/>
                  <a:pt x="6669060" y="11517036"/>
                  <a:pt x="6671118" y="11508918"/>
                </a:cubicBezTo>
                <a:cubicBezTo>
                  <a:pt x="6673024" y="11501598"/>
                  <a:pt x="6668374" y="11492373"/>
                  <a:pt x="6660485" y="11490925"/>
                </a:cubicBezTo>
                <a:lnTo>
                  <a:pt x="6647566" y="11488563"/>
                </a:lnTo>
                <a:cubicBezTo>
                  <a:pt x="6639716" y="11487113"/>
                  <a:pt x="6631675" y="11491078"/>
                  <a:pt x="6629578" y="11499197"/>
                </a:cubicBezTo>
                <a:cubicBezTo>
                  <a:pt x="6627711" y="11506515"/>
                  <a:pt x="6632322" y="11515702"/>
                  <a:pt x="6640211" y="11517188"/>
                </a:cubicBezTo>
                <a:lnTo>
                  <a:pt x="6653168" y="11519552"/>
                </a:lnTo>
                <a:close/>
                <a:moveTo>
                  <a:pt x="6463915" y="11327741"/>
                </a:moveTo>
                <a:lnTo>
                  <a:pt x="6457475" y="11326560"/>
                </a:lnTo>
                <a:cubicBezTo>
                  <a:pt x="6449624" y="11325111"/>
                  <a:pt x="6441583" y="11329000"/>
                  <a:pt x="6439449" y="11337118"/>
                </a:cubicBezTo>
                <a:cubicBezTo>
                  <a:pt x="6437544" y="11344399"/>
                  <a:pt x="6442117" y="11353699"/>
                  <a:pt x="6450006" y="11355149"/>
                </a:cubicBezTo>
                <a:lnTo>
                  <a:pt x="6456446" y="11356330"/>
                </a:lnTo>
                <a:cubicBezTo>
                  <a:pt x="6464297" y="11357779"/>
                  <a:pt x="6472338" y="11353890"/>
                  <a:pt x="6474472" y="11345772"/>
                </a:cubicBezTo>
                <a:cubicBezTo>
                  <a:pt x="6476415" y="11338491"/>
                  <a:pt x="6471804" y="11329190"/>
                  <a:pt x="6463915" y="11327741"/>
                </a:cubicBezTo>
                <a:close/>
                <a:moveTo>
                  <a:pt x="6283619" y="11871841"/>
                </a:moveTo>
                <a:cubicBezTo>
                  <a:pt x="6287048" y="11853429"/>
                  <a:pt x="6258961" y="11844129"/>
                  <a:pt x="6255532" y="11862807"/>
                </a:cubicBezTo>
                <a:cubicBezTo>
                  <a:pt x="6252101" y="11881218"/>
                  <a:pt x="6280150" y="11890518"/>
                  <a:pt x="6283619" y="11871841"/>
                </a:cubicBezTo>
                <a:close/>
                <a:moveTo>
                  <a:pt x="6494213" y="11401576"/>
                </a:moveTo>
                <a:cubicBezTo>
                  <a:pt x="6490745" y="11420254"/>
                  <a:pt x="6519708" y="11425934"/>
                  <a:pt x="6523176" y="11407218"/>
                </a:cubicBezTo>
                <a:cubicBezTo>
                  <a:pt x="6526644" y="11388540"/>
                  <a:pt x="6497680" y="11382860"/>
                  <a:pt x="6494213" y="11401576"/>
                </a:cubicBezTo>
                <a:close/>
                <a:moveTo>
                  <a:pt x="6573138" y="11498968"/>
                </a:moveTo>
                <a:cubicBezTo>
                  <a:pt x="6566697" y="11502514"/>
                  <a:pt x="6562772" y="11512424"/>
                  <a:pt x="6567307" y="11519018"/>
                </a:cubicBezTo>
                <a:lnTo>
                  <a:pt x="6572567" y="11526681"/>
                </a:lnTo>
                <a:cubicBezTo>
                  <a:pt x="6576568" y="11532512"/>
                  <a:pt x="6583390" y="11535524"/>
                  <a:pt x="6590135" y="11533275"/>
                </a:cubicBezTo>
                <a:cubicBezTo>
                  <a:pt x="6595699" y="11532551"/>
                  <a:pt x="6600767" y="11529006"/>
                  <a:pt x="6602063" y="11521839"/>
                </a:cubicBezTo>
                <a:cubicBezTo>
                  <a:pt x="6603435" y="11514483"/>
                  <a:pt x="6599662" y="11509261"/>
                  <a:pt x="6594480" y="11506706"/>
                </a:cubicBezTo>
                <a:lnTo>
                  <a:pt x="6593184" y="11504839"/>
                </a:lnTo>
                <a:cubicBezTo>
                  <a:pt x="6588687" y="11498244"/>
                  <a:pt x="6580645" y="11494851"/>
                  <a:pt x="6573138" y="11498968"/>
                </a:cubicBezTo>
                <a:close/>
                <a:moveTo>
                  <a:pt x="6615402" y="11810013"/>
                </a:moveTo>
                <a:lnTo>
                  <a:pt x="6616583" y="11803570"/>
                </a:lnTo>
                <a:cubicBezTo>
                  <a:pt x="6617993" y="11795986"/>
                  <a:pt x="6610905" y="11787789"/>
                  <a:pt x="6603397" y="11787371"/>
                </a:cubicBezTo>
                <a:cubicBezTo>
                  <a:pt x="6594860" y="11786875"/>
                  <a:pt x="6588725" y="11792402"/>
                  <a:pt x="6587200" y="11800560"/>
                </a:cubicBezTo>
                <a:lnTo>
                  <a:pt x="6586019" y="11807002"/>
                </a:lnTo>
                <a:cubicBezTo>
                  <a:pt x="6584609" y="11814587"/>
                  <a:pt x="6591698" y="11822783"/>
                  <a:pt x="6599205" y="11823202"/>
                </a:cubicBezTo>
                <a:cubicBezTo>
                  <a:pt x="6607741" y="11823697"/>
                  <a:pt x="6613915" y="11818171"/>
                  <a:pt x="6615402" y="11810013"/>
                </a:cubicBezTo>
                <a:close/>
                <a:moveTo>
                  <a:pt x="6544975" y="11709724"/>
                </a:moveTo>
                <a:cubicBezTo>
                  <a:pt x="6552406" y="11705645"/>
                  <a:pt x="6554883" y="11696535"/>
                  <a:pt x="6550920" y="11689140"/>
                </a:cubicBezTo>
                <a:cubicBezTo>
                  <a:pt x="6548214" y="11684109"/>
                  <a:pt x="6543298" y="11680677"/>
                  <a:pt x="6538877" y="11677133"/>
                </a:cubicBezTo>
                <a:cubicBezTo>
                  <a:pt x="6538344" y="11676714"/>
                  <a:pt x="6537620" y="11676523"/>
                  <a:pt x="6537010" y="11676180"/>
                </a:cubicBezTo>
                <a:cubicBezTo>
                  <a:pt x="6537963" y="11674655"/>
                  <a:pt x="6538725" y="11673016"/>
                  <a:pt x="6539068" y="11671225"/>
                </a:cubicBezTo>
                <a:cubicBezTo>
                  <a:pt x="6540592" y="11663410"/>
                  <a:pt x="6535219" y="11655367"/>
                  <a:pt x="6527368" y="11653919"/>
                </a:cubicBezTo>
                <a:lnTo>
                  <a:pt x="6514449" y="11651518"/>
                </a:lnTo>
                <a:cubicBezTo>
                  <a:pt x="6506598" y="11650069"/>
                  <a:pt x="6498671" y="11655367"/>
                  <a:pt x="6497147" y="11663220"/>
                </a:cubicBezTo>
                <a:cubicBezTo>
                  <a:pt x="6495623" y="11671034"/>
                  <a:pt x="6500996" y="11679077"/>
                  <a:pt x="6508847" y="11680525"/>
                </a:cubicBezTo>
                <a:lnTo>
                  <a:pt x="6516659" y="11681974"/>
                </a:lnTo>
                <a:cubicBezTo>
                  <a:pt x="6513763" y="11688035"/>
                  <a:pt x="6514525" y="11695467"/>
                  <a:pt x="6520089" y="11699966"/>
                </a:cubicBezTo>
                <a:cubicBezTo>
                  <a:pt x="6520318" y="11700156"/>
                  <a:pt x="6520547" y="11700347"/>
                  <a:pt x="6520813" y="11700538"/>
                </a:cubicBezTo>
                <a:cubicBezTo>
                  <a:pt x="6521881" y="11704616"/>
                  <a:pt x="6524472" y="11708275"/>
                  <a:pt x="6528740" y="11709686"/>
                </a:cubicBezTo>
                <a:cubicBezTo>
                  <a:pt x="6534266" y="11711516"/>
                  <a:pt x="6539563" y="11712698"/>
                  <a:pt x="6544975" y="11709724"/>
                </a:cubicBezTo>
                <a:close/>
                <a:moveTo>
                  <a:pt x="6618412" y="11276244"/>
                </a:moveTo>
                <a:lnTo>
                  <a:pt x="6611972" y="11275024"/>
                </a:lnTo>
                <a:cubicBezTo>
                  <a:pt x="6604388" y="11273614"/>
                  <a:pt x="6596080" y="11280056"/>
                  <a:pt x="6595394" y="11287717"/>
                </a:cubicBezTo>
                <a:cubicBezTo>
                  <a:pt x="6594670" y="11296028"/>
                  <a:pt x="6599929" y="11302812"/>
                  <a:pt x="6608084" y="11304299"/>
                </a:cubicBezTo>
                <a:lnTo>
                  <a:pt x="6614525" y="11305519"/>
                </a:lnTo>
                <a:cubicBezTo>
                  <a:pt x="6622109" y="11306929"/>
                  <a:pt x="6630417" y="11300487"/>
                  <a:pt x="6631103" y="11292825"/>
                </a:cubicBezTo>
                <a:cubicBezTo>
                  <a:pt x="6631827" y="11284516"/>
                  <a:pt x="6626530" y="11277769"/>
                  <a:pt x="6618412" y="11276244"/>
                </a:cubicBezTo>
                <a:close/>
                <a:moveTo>
                  <a:pt x="6552597" y="11350803"/>
                </a:moveTo>
                <a:lnTo>
                  <a:pt x="6539716" y="11348402"/>
                </a:lnTo>
                <a:cubicBezTo>
                  <a:pt x="6532132" y="11346991"/>
                  <a:pt x="6523481" y="11351451"/>
                  <a:pt x="6522033" y="11359532"/>
                </a:cubicBezTo>
                <a:cubicBezTo>
                  <a:pt x="6520661" y="11367118"/>
                  <a:pt x="6525006" y="11375695"/>
                  <a:pt x="6533161" y="11377219"/>
                </a:cubicBezTo>
                <a:lnTo>
                  <a:pt x="6546042" y="11379582"/>
                </a:lnTo>
                <a:cubicBezTo>
                  <a:pt x="6553626" y="11380992"/>
                  <a:pt x="6562277" y="11376533"/>
                  <a:pt x="6563725" y="11368452"/>
                </a:cubicBezTo>
                <a:cubicBezTo>
                  <a:pt x="6565097" y="11360866"/>
                  <a:pt x="6560714" y="11352328"/>
                  <a:pt x="6552597" y="11350803"/>
                </a:cubicBezTo>
                <a:close/>
                <a:moveTo>
                  <a:pt x="6384228" y="11486694"/>
                </a:moveTo>
                <a:cubicBezTo>
                  <a:pt x="6385409" y="11488067"/>
                  <a:pt x="6386896" y="11489058"/>
                  <a:pt x="6388496" y="11489858"/>
                </a:cubicBezTo>
                <a:cubicBezTo>
                  <a:pt x="6393793" y="11492489"/>
                  <a:pt x="6400806" y="11491993"/>
                  <a:pt x="6405074" y="11487762"/>
                </a:cubicBezTo>
                <a:cubicBezTo>
                  <a:pt x="6410905" y="11482006"/>
                  <a:pt x="6411514" y="11473239"/>
                  <a:pt x="6406179" y="11466911"/>
                </a:cubicBezTo>
                <a:cubicBezTo>
                  <a:pt x="6405874" y="11466569"/>
                  <a:pt x="6405874" y="11466530"/>
                  <a:pt x="6405722" y="11466339"/>
                </a:cubicBezTo>
                <a:cubicBezTo>
                  <a:pt x="6405646" y="11466187"/>
                  <a:pt x="6405646" y="11466187"/>
                  <a:pt x="6405607" y="11466073"/>
                </a:cubicBezTo>
                <a:cubicBezTo>
                  <a:pt x="6405607" y="11466073"/>
                  <a:pt x="6405607" y="11466073"/>
                  <a:pt x="6405607" y="11466073"/>
                </a:cubicBezTo>
                <a:cubicBezTo>
                  <a:pt x="6405646" y="11465157"/>
                  <a:pt x="6405722" y="11464205"/>
                  <a:pt x="6405913" y="11463289"/>
                </a:cubicBezTo>
                <a:cubicBezTo>
                  <a:pt x="6407132" y="11455400"/>
                  <a:pt x="6399091" y="11448233"/>
                  <a:pt x="6391735" y="11447928"/>
                </a:cubicBezTo>
                <a:cubicBezTo>
                  <a:pt x="6388573" y="11447814"/>
                  <a:pt x="6386057" y="11448805"/>
                  <a:pt x="6383809" y="11450215"/>
                </a:cubicBezTo>
                <a:cubicBezTo>
                  <a:pt x="6379845" y="11452731"/>
                  <a:pt x="6377178" y="11457039"/>
                  <a:pt x="6376377" y="11462070"/>
                </a:cubicBezTo>
                <a:cubicBezTo>
                  <a:pt x="6375005" y="11471218"/>
                  <a:pt x="6378397" y="11479833"/>
                  <a:pt x="6384228" y="11486694"/>
                </a:cubicBezTo>
                <a:close/>
                <a:moveTo>
                  <a:pt x="6536553" y="11515017"/>
                </a:moveTo>
                <a:lnTo>
                  <a:pt x="6537734" y="11508574"/>
                </a:lnTo>
                <a:cubicBezTo>
                  <a:pt x="6539182" y="11500722"/>
                  <a:pt x="6531903" y="11493175"/>
                  <a:pt x="6524472" y="11492450"/>
                </a:cubicBezTo>
                <a:cubicBezTo>
                  <a:pt x="6515974" y="11491611"/>
                  <a:pt x="6509800" y="11497863"/>
                  <a:pt x="6508351" y="11505715"/>
                </a:cubicBezTo>
                <a:lnTo>
                  <a:pt x="6507170" y="11512157"/>
                </a:lnTo>
                <a:cubicBezTo>
                  <a:pt x="6505722" y="11520009"/>
                  <a:pt x="6513001" y="11527557"/>
                  <a:pt x="6520432" y="11528281"/>
                </a:cubicBezTo>
                <a:cubicBezTo>
                  <a:pt x="6528931" y="11529159"/>
                  <a:pt x="6535105" y="11522907"/>
                  <a:pt x="6536553" y="11515017"/>
                </a:cubicBezTo>
                <a:close/>
                <a:moveTo>
                  <a:pt x="6584914" y="11452236"/>
                </a:moveTo>
                <a:lnTo>
                  <a:pt x="6583733" y="11458678"/>
                </a:lnTo>
                <a:cubicBezTo>
                  <a:pt x="6582284" y="11466530"/>
                  <a:pt x="6588191" y="11474344"/>
                  <a:pt x="6595927" y="11475603"/>
                </a:cubicBezTo>
                <a:cubicBezTo>
                  <a:pt x="6603969" y="11476936"/>
                  <a:pt x="6611400" y="11471257"/>
                  <a:pt x="6612887" y="11463404"/>
                </a:cubicBezTo>
                <a:lnTo>
                  <a:pt x="6614068" y="11456962"/>
                </a:lnTo>
                <a:cubicBezTo>
                  <a:pt x="6615516" y="11449110"/>
                  <a:pt x="6609609" y="11441258"/>
                  <a:pt x="6601873" y="11439999"/>
                </a:cubicBezTo>
                <a:cubicBezTo>
                  <a:pt x="6593832" y="11438703"/>
                  <a:pt x="6586362" y="11444345"/>
                  <a:pt x="6584914" y="11452236"/>
                </a:cubicBezTo>
                <a:close/>
                <a:moveTo>
                  <a:pt x="6256789" y="12071732"/>
                </a:moveTo>
                <a:cubicBezTo>
                  <a:pt x="6253359" y="12090334"/>
                  <a:pt x="6282018" y="12097386"/>
                  <a:pt x="6285486" y="12078670"/>
                </a:cubicBezTo>
                <a:cubicBezTo>
                  <a:pt x="6288915" y="12060068"/>
                  <a:pt x="6260257" y="12053016"/>
                  <a:pt x="6256789" y="12071732"/>
                </a:cubicBezTo>
                <a:close/>
                <a:moveTo>
                  <a:pt x="6406751" y="12036321"/>
                </a:moveTo>
                <a:cubicBezTo>
                  <a:pt x="6411248" y="12042877"/>
                  <a:pt x="6419175" y="12046384"/>
                  <a:pt x="6426759" y="12042343"/>
                </a:cubicBezTo>
                <a:cubicBezTo>
                  <a:pt x="6433199" y="12038912"/>
                  <a:pt x="6437315" y="12028926"/>
                  <a:pt x="6432780" y="12022369"/>
                </a:cubicBezTo>
                <a:lnTo>
                  <a:pt x="6427521" y="12014707"/>
                </a:lnTo>
                <a:cubicBezTo>
                  <a:pt x="6426873" y="12013754"/>
                  <a:pt x="6425996" y="12013031"/>
                  <a:pt x="6425196" y="12012192"/>
                </a:cubicBezTo>
                <a:cubicBezTo>
                  <a:pt x="6426301" y="12012611"/>
                  <a:pt x="6427292" y="12013145"/>
                  <a:pt x="6428512" y="12013374"/>
                </a:cubicBezTo>
                <a:lnTo>
                  <a:pt x="6434952" y="12014555"/>
                </a:lnTo>
                <a:cubicBezTo>
                  <a:pt x="6442574" y="12015966"/>
                  <a:pt x="6450768" y="12009103"/>
                  <a:pt x="6451263" y="12001519"/>
                </a:cubicBezTo>
                <a:cubicBezTo>
                  <a:pt x="6451606" y="11996639"/>
                  <a:pt x="6449777" y="11992637"/>
                  <a:pt x="6446728" y="11989664"/>
                </a:cubicBezTo>
                <a:cubicBezTo>
                  <a:pt x="6449205" y="11985890"/>
                  <a:pt x="6450196" y="11981126"/>
                  <a:pt x="6447795" y="11975904"/>
                </a:cubicBezTo>
                <a:cubicBezTo>
                  <a:pt x="6440478" y="11960046"/>
                  <a:pt x="6417841" y="11971253"/>
                  <a:pt x="6421804" y="11986691"/>
                </a:cubicBezTo>
                <a:cubicBezTo>
                  <a:pt x="6418336" y="11989168"/>
                  <a:pt x="6415745" y="11992942"/>
                  <a:pt x="6415478" y="11997021"/>
                </a:cubicBezTo>
                <a:cubicBezTo>
                  <a:pt x="6415211" y="12001214"/>
                  <a:pt x="6416393" y="12004873"/>
                  <a:pt x="6418679" y="12007655"/>
                </a:cubicBezTo>
                <a:cubicBezTo>
                  <a:pt x="6415173" y="12006473"/>
                  <a:pt x="6411324" y="12006627"/>
                  <a:pt x="6407551" y="12008646"/>
                </a:cubicBezTo>
                <a:cubicBezTo>
                  <a:pt x="6405798" y="12009599"/>
                  <a:pt x="6404236" y="12011048"/>
                  <a:pt x="6402940" y="12012763"/>
                </a:cubicBezTo>
                <a:cubicBezTo>
                  <a:pt x="6401301" y="12011467"/>
                  <a:pt x="6399396" y="12010476"/>
                  <a:pt x="6397147" y="12010095"/>
                </a:cubicBezTo>
                <a:lnTo>
                  <a:pt x="6390707" y="12008914"/>
                </a:lnTo>
                <a:cubicBezTo>
                  <a:pt x="6383123" y="12007503"/>
                  <a:pt x="6374510" y="12012115"/>
                  <a:pt x="6373138" y="12020158"/>
                </a:cubicBezTo>
                <a:cubicBezTo>
                  <a:pt x="6371804" y="12027821"/>
                  <a:pt x="6376263" y="12036244"/>
                  <a:pt x="6384418" y="12037730"/>
                </a:cubicBezTo>
                <a:lnTo>
                  <a:pt x="6390859" y="12038912"/>
                </a:lnTo>
                <a:cubicBezTo>
                  <a:pt x="6396080" y="12039865"/>
                  <a:pt x="6401758" y="12037921"/>
                  <a:pt x="6405265" y="12033995"/>
                </a:cubicBezTo>
                <a:lnTo>
                  <a:pt x="6406751" y="12036321"/>
                </a:lnTo>
                <a:close/>
                <a:moveTo>
                  <a:pt x="6466355" y="12185248"/>
                </a:moveTo>
                <a:cubicBezTo>
                  <a:pt x="6465516" y="12184410"/>
                  <a:pt x="6464716" y="12183456"/>
                  <a:pt x="6463649" y="12182885"/>
                </a:cubicBezTo>
                <a:cubicBezTo>
                  <a:pt x="6456560" y="12179187"/>
                  <a:pt x="6448291" y="12181284"/>
                  <a:pt x="6444022" y="12188107"/>
                </a:cubicBezTo>
                <a:cubicBezTo>
                  <a:pt x="6443908" y="12188298"/>
                  <a:pt x="6443832" y="12188412"/>
                  <a:pt x="6443717" y="12188564"/>
                </a:cubicBezTo>
                <a:cubicBezTo>
                  <a:pt x="6443679" y="12188603"/>
                  <a:pt x="6443641" y="12188641"/>
                  <a:pt x="6443565" y="12188679"/>
                </a:cubicBezTo>
                <a:cubicBezTo>
                  <a:pt x="6443451" y="12188717"/>
                  <a:pt x="6443489" y="12188717"/>
                  <a:pt x="6443375" y="12188755"/>
                </a:cubicBezTo>
                <a:cubicBezTo>
                  <a:pt x="6442460" y="12188984"/>
                  <a:pt x="6441545" y="12189175"/>
                  <a:pt x="6440592" y="12189289"/>
                </a:cubicBezTo>
                <a:cubicBezTo>
                  <a:pt x="6432932" y="12190508"/>
                  <a:pt x="6428702" y="12200114"/>
                  <a:pt x="6430608" y="12206975"/>
                </a:cubicBezTo>
                <a:cubicBezTo>
                  <a:pt x="6432894" y="12215171"/>
                  <a:pt x="6440592" y="12218144"/>
                  <a:pt x="6448291" y="12216962"/>
                </a:cubicBezTo>
                <a:cubicBezTo>
                  <a:pt x="6452673" y="12216277"/>
                  <a:pt x="6456636" y="12214523"/>
                  <a:pt x="6460066" y="12212045"/>
                </a:cubicBezTo>
                <a:cubicBezTo>
                  <a:pt x="6466545" y="12212236"/>
                  <a:pt x="6473024" y="12208882"/>
                  <a:pt x="6474548" y="12200648"/>
                </a:cubicBezTo>
                <a:cubicBezTo>
                  <a:pt x="6476034" y="12192949"/>
                  <a:pt x="6471880" y="12187688"/>
                  <a:pt x="6466355" y="12185248"/>
                </a:cubicBezTo>
                <a:close/>
                <a:moveTo>
                  <a:pt x="6567917" y="11985013"/>
                </a:moveTo>
                <a:lnTo>
                  <a:pt x="6580836" y="11987414"/>
                </a:lnTo>
                <a:cubicBezTo>
                  <a:pt x="6588687" y="11988864"/>
                  <a:pt x="6596614" y="11983565"/>
                  <a:pt x="6598138" y="11975713"/>
                </a:cubicBezTo>
                <a:cubicBezTo>
                  <a:pt x="6599662" y="11967898"/>
                  <a:pt x="6594289" y="11959855"/>
                  <a:pt x="6586438" y="11958407"/>
                </a:cubicBezTo>
                <a:lnTo>
                  <a:pt x="6578626" y="11956959"/>
                </a:lnTo>
                <a:cubicBezTo>
                  <a:pt x="6581522" y="11950898"/>
                  <a:pt x="6580798" y="11943465"/>
                  <a:pt x="6575196" y="11939005"/>
                </a:cubicBezTo>
                <a:cubicBezTo>
                  <a:pt x="6574967" y="11938814"/>
                  <a:pt x="6574738" y="11938623"/>
                  <a:pt x="6574472" y="11938433"/>
                </a:cubicBezTo>
                <a:cubicBezTo>
                  <a:pt x="6573404" y="11934317"/>
                  <a:pt x="6570813" y="11930657"/>
                  <a:pt x="6566545" y="11929247"/>
                </a:cubicBezTo>
                <a:cubicBezTo>
                  <a:pt x="6561019" y="11927417"/>
                  <a:pt x="6555722" y="11926235"/>
                  <a:pt x="6550310" y="11929209"/>
                </a:cubicBezTo>
                <a:cubicBezTo>
                  <a:pt x="6542879" y="11933287"/>
                  <a:pt x="6540402" y="11942397"/>
                  <a:pt x="6544365" y="11949792"/>
                </a:cubicBezTo>
                <a:cubicBezTo>
                  <a:pt x="6547071" y="11954862"/>
                  <a:pt x="6551987" y="11958254"/>
                  <a:pt x="6556408" y="11961799"/>
                </a:cubicBezTo>
                <a:cubicBezTo>
                  <a:pt x="6556941" y="11962257"/>
                  <a:pt x="6557665" y="11962410"/>
                  <a:pt x="6558275" y="11962753"/>
                </a:cubicBezTo>
                <a:cubicBezTo>
                  <a:pt x="6557322" y="11964239"/>
                  <a:pt x="6556560" y="11965879"/>
                  <a:pt x="6556217" y="11967707"/>
                </a:cubicBezTo>
                <a:cubicBezTo>
                  <a:pt x="6554731" y="11975522"/>
                  <a:pt x="6560066" y="11983565"/>
                  <a:pt x="6567917" y="11985013"/>
                </a:cubicBezTo>
                <a:close/>
                <a:moveTo>
                  <a:pt x="6564716" y="12083892"/>
                </a:moveTo>
                <a:cubicBezTo>
                  <a:pt x="6566621" y="12076573"/>
                  <a:pt x="6561972" y="12067387"/>
                  <a:pt x="6554083" y="12065900"/>
                </a:cubicBezTo>
                <a:lnTo>
                  <a:pt x="6541164" y="12063537"/>
                </a:lnTo>
                <a:cubicBezTo>
                  <a:pt x="6533314" y="12062088"/>
                  <a:pt x="6525272" y="12066053"/>
                  <a:pt x="6523214" y="12074171"/>
                </a:cubicBezTo>
                <a:cubicBezTo>
                  <a:pt x="6521309" y="12081491"/>
                  <a:pt x="6525958" y="12090715"/>
                  <a:pt x="6533847" y="12092164"/>
                </a:cubicBezTo>
                <a:lnTo>
                  <a:pt x="6546766" y="12094527"/>
                </a:lnTo>
                <a:cubicBezTo>
                  <a:pt x="6554617" y="12095976"/>
                  <a:pt x="6562658" y="12091973"/>
                  <a:pt x="6564716" y="12083892"/>
                </a:cubicBezTo>
                <a:close/>
                <a:moveTo>
                  <a:pt x="6431179" y="12107449"/>
                </a:moveTo>
                <a:cubicBezTo>
                  <a:pt x="6438801" y="12108859"/>
                  <a:pt x="6446994" y="12101998"/>
                  <a:pt x="6447490" y="12094451"/>
                </a:cubicBezTo>
                <a:cubicBezTo>
                  <a:pt x="6448062" y="12085989"/>
                  <a:pt x="6442612" y="12079622"/>
                  <a:pt x="6434457" y="12078136"/>
                </a:cubicBezTo>
                <a:lnTo>
                  <a:pt x="6430646" y="12077412"/>
                </a:lnTo>
                <a:cubicBezTo>
                  <a:pt x="6428702" y="12072152"/>
                  <a:pt x="6423443" y="12067958"/>
                  <a:pt x="6418031" y="12067425"/>
                </a:cubicBezTo>
                <a:cubicBezTo>
                  <a:pt x="6409533" y="12066624"/>
                  <a:pt x="6403359" y="12072838"/>
                  <a:pt x="6401911" y="12080729"/>
                </a:cubicBezTo>
                <a:lnTo>
                  <a:pt x="6400730" y="12087170"/>
                </a:lnTo>
                <a:cubicBezTo>
                  <a:pt x="6399281" y="12095023"/>
                  <a:pt x="6406560" y="12102570"/>
                  <a:pt x="6413992" y="12103294"/>
                </a:cubicBezTo>
                <a:cubicBezTo>
                  <a:pt x="6415249" y="12103409"/>
                  <a:pt x="6416355" y="12103103"/>
                  <a:pt x="6417536" y="12102913"/>
                </a:cubicBezTo>
                <a:cubicBezTo>
                  <a:pt x="6419556" y="12104476"/>
                  <a:pt x="6421880" y="12105733"/>
                  <a:pt x="6424701" y="12106267"/>
                </a:cubicBezTo>
                <a:lnTo>
                  <a:pt x="6431179" y="12107449"/>
                </a:lnTo>
                <a:close/>
                <a:moveTo>
                  <a:pt x="6263534" y="12244903"/>
                </a:moveTo>
                <a:cubicBezTo>
                  <a:pt x="6263534" y="12242235"/>
                  <a:pt x="6262963" y="12239719"/>
                  <a:pt x="6261858" y="12237471"/>
                </a:cubicBezTo>
                <a:cubicBezTo>
                  <a:pt x="6260867" y="12235488"/>
                  <a:pt x="6259495" y="12233697"/>
                  <a:pt x="6257284" y="12232438"/>
                </a:cubicBezTo>
                <a:lnTo>
                  <a:pt x="6257018" y="12232286"/>
                </a:lnTo>
                <a:cubicBezTo>
                  <a:pt x="6259457" y="12228093"/>
                  <a:pt x="6259685" y="12222985"/>
                  <a:pt x="6257399" y="12218030"/>
                </a:cubicBezTo>
                <a:lnTo>
                  <a:pt x="6254731" y="12212236"/>
                </a:lnTo>
                <a:cubicBezTo>
                  <a:pt x="6251568" y="12205413"/>
                  <a:pt x="6241317" y="12203011"/>
                  <a:pt x="6235143" y="12206900"/>
                </a:cubicBezTo>
                <a:cubicBezTo>
                  <a:pt x="6228093" y="12211359"/>
                  <a:pt x="6226416" y="12219173"/>
                  <a:pt x="6229807" y="12226492"/>
                </a:cubicBezTo>
                <a:lnTo>
                  <a:pt x="6232475" y="12232286"/>
                </a:lnTo>
                <a:cubicBezTo>
                  <a:pt x="6232666" y="12232706"/>
                  <a:pt x="6233123" y="12232972"/>
                  <a:pt x="6233352" y="12233354"/>
                </a:cubicBezTo>
                <a:cubicBezTo>
                  <a:pt x="6233009" y="12233811"/>
                  <a:pt x="6232513" y="12234154"/>
                  <a:pt x="6232209" y="12234688"/>
                </a:cubicBezTo>
                <a:cubicBezTo>
                  <a:pt x="6230188" y="12238728"/>
                  <a:pt x="6230455" y="12242959"/>
                  <a:pt x="6231979" y="12246848"/>
                </a:cubicBezTo>
                <a:cubicBezTo>
                  <a:pt x="6231979" y="12249783"/>
                  <a:pt x="6232589" y="12252756"/>
                  <a:pt x="6234533" y="12255309"/>
                </a:cubicBezTo>
                <a:cubicBezTo>
                  <a:pt x="6234724" y="12255539"/>
                  <a:pt x="6234914" y="12255805"/>
                  <a:pt x="6235067" y="12256034"/>
                </a:cubicBezTo>
                <a:cubicBezTo>
                  <a:pt x="6235104" y="12258435"/>
                  <a:pt x="6235867" y="12260684"/>
                  <a:pt x="6237048" y="12262743"/>
                </a:cubicBezTo>
                <a:cubicBezTo>
                  <a:pt x="6237086" y="12262818"/>
                  <a:pt x="6237048" y="12262895"/>
                  <a:pt x="6237125" y="12262971"/>
                </a:cubicBezTo>
                <a:lnTo>
                  <a:pt x="6237125" y="12262971"/>
                </a:lnTo>
                <a:cubicBezTo>
                  <a:pt x="6247224" y="12261484"/>
                  <a:pt x="6257284" y="12259845"/>
                  <a:pt x="6267383" y="12258358"/>
                </a:cubicBezTo>
                <a:cubicBezTo>
                  <a:pt x="6267383" y="12258358"/>
                  <a:pt x="6267383" y="12258358"/>
                  <a:pt x="6267383" y="12258358"/>
                </a:cubicBezTo>
                <a:cubicBezTo>
                  <a:pt x="6267650" y="12256414"/>
                  <a:pt x="6267574" y="12254395"/>
                  <a:pt x="6267079" y="12252413"/>
                </a:cubicBezTo>
                <a:cubicBezTo>
                  <a:pt x="6266393" y="12249667"/>
                  <a:pt x="6265059" y="12247228"/>
                  <a:pt x="6263534" y="12244903"/>
                </a:cubicBezTo>
                <a:close/>
                <a:moveTo>
                  <a:pt x="6508085" y="11880493"/>
                </a:moveTo>
                <a:cubicBezTo>
                  <a:pt x="6515668" y="11881904"/>
                  <a:pt x="6523976" y="11875462"/>
                  <a:pt x="6524662" y="11867801"/>
                </a:cubicBezTo>
                <a:cubicBezTo>
                  <a:pt x="6525386" y="11859490"/>
                  <a:pt x="6520127" y="11852705"/>
                  <a:pt x="6511972" y="11851218"/>
                </a:cubicBezTo>
                <a:lnTo>
                  <a:pt x="6505531" y="11850037"/>
                </a:lnTo>
                <a:cubicBezTo>
                  <a:pt x="6497910" y="11848626"/>
                  <a:pt x="6489639" y="11855068"/>
                  <a:pt x="6488954" y="11862730"/>
                </a:cubicBezTo>
                <a:cubicBezTo>
                  <a:pt x="6488229" y="11871040"/>
                  <a:pt x="6493488" y="11877824"/>
                  <a:pt x="6501644" y="11879311"/>
                </a:cubicBezTo>
                <a:lnTo>
                  <a:pt x="6508085" y="11880493"/>
                </a:lnTo>
                <a:close/>
                <a:moveTo>
                  <a:pt x="6426720" y="11952194"/>
                </a:moveTo>
                <a:lnTo>
                  <a:pt x="6439640" y="11954595"/>
                </a:lnTo>
                <a:cubicBezTo>
                  <a:pt x="6447224" y="11956006"/>
                  <a:pt x="6455874" y="11951546"/>
                  <a:pt x="6457323" y="11943465"/>
                </a:cubicBezTo>
                <a:cubicBezTo>
                  <a:pt x="6458694" y="11935840"/>
                  <a:pt x="6454312" y="11927265"/>
                  <a:pt x="6446194" y="11925778"/>
                </a:cubicBezTo>
                <a:lnTo>
                  <a:pt x="6433276" y="11923414"/>
                </a:lnTo>
                <a:cubicBezTo>
                  <a:pt x="6425691" y="11922004"/>
                  <a:pt x="6417040" y="11926463"/>
                  <a:pt x="6415592" y="11934545"/>
                </a:cubicBezTo>
                <a:cubicBezTo>
                  <a:pt x="6414221" y="11942130"/>
                  <a:pt x="6418603" y="11950707"/>
                  <a:pt x="6426720" y="11952194"/>
                </a:cubicBezTo>
                <a:close/>
                <a:moveTo>
                  <a:pt x="6299319" y="12041352"/>
                </a:moveTo>
                <a:lnTo>
                  <a:pt x="6299205" y="12041085"/>
                </a:lnTo>
                <a:cubicBezTo>
                  <a:pt x="6299205" y="12041085"/>
                  <a:pt x="6299205" y="12041085"/>
                  <a:pt x="6299205" y="12041085"/>
                </a:cubicBezTo>
                <a:cubicBezTo>
                  <a:pt x="6299243" y="12040170"/>
                  <a:pt x="6299358" y="12039217"/>
                  <a:pt x="6299548" y="12038303"/>
                </a:cubicBezTo>
                <a:cubicBezTo>
                  <a:pt x="6299625" y="12037730"/>
                  <a:pt x="6299358" y="12037235"/>
                  <a:pt x="6299358" y="12036664"/>
                </a:cubicBezTo>
                <a:cubicBezTo>
                  <a:pt x="6302216" y="12031022"/>
                  <a:pt x="6301949" y="12022827"/>
                  <a:pt x="6296385" y="12019129"/>
                </a:cubicBezTo>
                <a:cubicBezTo>
                  <a:pt x="6290707" y="12015355"/>
                  <a:pt x="6284419" y="12012458"/>
                  <a:pt x="6277482" y="12014859"/>
                </a:cubicBezTo>
                <a:cubicBezTo>
                  <a:pt x="6271919" y="12016804"/>
                  <a:pt x="6268031" y="12020806"/>
                  <a:pt x="6265364" y="12026028"/>
                </a:cubicBezTo>
                <a:cubicBezTo>
                  <a:pt x="6262200" y="12032242"/>
                  <a:pt x="6264716" y="12040628"/>
                  <a:pt x="6270699" y="12044287"/>
                </a:cubicBezTo>
                <a:cubicBezTo>
                  <a:pt x="6271462" y="12050653"/>
                  <a:pt x="6273633" y="12056714"/>
                  <a:pt x="6277864" y="12061707"/>
                </a:cubicBezTo>
                <a:cubicBezTo>
                  <a:pt x="6282856" y="12067615"/>
                  <a:pt x="6293146" y="12068301"/>
                  <a:pt x="6298710" y="12062813"/>
                </a:cubicBezTo>
                <a:cubicBezTo>
                  <a:pt x="6304541" y="12057057"/>
                  <a:pt x="6305150" y="12048251"/>
                  <a:pt x="6299815" y="12041962"/>
                </a:cubicBezTo>
                <a:cubicBezTo>
                  <a:pt x="6299510" y="12041581"/>
                  <a:pt x="6299472" y="12041543"/>
                  <a:pt x="6299319" y="12041352"/>
                </a:cubicBezTo>
                <a:close/>
                <a:moveTo>
                  <a:pt x="6495470" y="12014975"/>
                </a:moveTo>
                <a:cubicBezTo>
                  <a:pt x="6492193" y="12014441"/>
                  <a:pt x="6489144" y="12015279"/>
                  <a:pt x="6486438" y="12016728"/>
                </a:cubicBezTo>
                <a:cubicBezTo>
                  <a:pt x="6482628" y="12012992"/>
                  <a:pt x="6476949" y="12010858"/>
                  <a:pt x="6471995" y="12013145"/>
                </a:cubicBezTo>
                <a:lnTo>
                  <a:pt x="6466202" y="12015813"/>
                </a:lnTo>
                <a:cubicBezTo>
                  <a:pt x="6459151" y="12019053"/>
                  <a:pt x="6454502" y="12026066"/>
                  <a:pt x="6457170" y="12033995"/>
                </a:cubicBezTo>
                <a:cubicBezTo>
                  <a:pt x="6457246" y="12034262"/>
                  <a:pt x="6457437" y="12034529"/>
                  <a:pt x="6457551" y="12034796"/>
                </a:cubicBezTo>
                <a:cubicBezTo>
                  <a:pt x="6452025" y="12038646"/>
                  <a:pt x="6448519" y="12045773"/>
                  <a:pt x="6452101" y="12053511"/>
                </a:cubicBezTo>
                <a:cubicBezTo>
                  <a:pt x="6454845" y="12059458"/>
                  <a:pt x="6459724" y="12061440"/>
                  <a:pt x="6464564" y="12060831"/>
                </a:cubicBezTo>
                <a:cubicBezTo>
                  <a:pt x="6468489" y="12063804"/>
                  <a:pt x="6473672" y="12064985"/>
                  <a:pt x="6478473" y="12062736"/>
                </a:cubicBezTo>
                <a:lnTo>
                  <a:pt x="6484266" y="12060068"/>
                </a:lnTo>
                <a:cubicBezTo>
                  <a:pt x="6488229" y="12058238"/>
                  <a:pt x="6491126" y="12054541"/>
                  <a:pt x="6492384" y="12050424"/>
                </a:cubicBezTo>
                <a:cubicBezTo>
                  <a:pt x="6499243" y="12050158"/>
                  <a:pt x="6505188" y="12045241"/>
                  <a:pt x="6506446" y="12038341"/>
                </a:cubicBezTo>
                <a:lnTo>
                  <a:pt x="6507627" y="12031899"/>
                </a:lnTo>
                <a:cubicBezTo>
                  <a:pt x="6509114" y="12024084"/>
                  <a:pt x="6503207" y="12016232"/>
                  <a:pt x="6495470" y="12014975"/>
                </a:cubicBezTo>
                <a:close/>
                <a:moveTo>
                  <a:pt x="8028510" y="11366965"/>
                </a:moveTo>
                <a:cubicBezTo>
                  <a:pt x="8021765" y="11362619"/>
                  <a:pt x="8011742" y="11363458"/>
                  <a:pt x="8007131" y="11370662"/>
                </a:cubicBezTo>
                <a:cubicBezTo>
                  <a:pt x="8002786" y="11377448"/>
                  <a:pt x="8003586" y="11387396"/>
                  <a:pt x="8010827" y="11392085"/>
                </a:cubicBezTo>
                <a:lnTo>
                  <a:pt x="8016582" y="11395782"/>
                </a:lnTo>
                <a:cubicBezTo>
                  <a:pt x="8023327" y="11400128"/>
                  <a:pt x="8033350" y="11399289"/>
                  <a:pt x="8037962" y="11392085"/>
                </a:cubicBezTo>
                <a:cubicBezTo>
                  <a:pt x="8042306" y="11385300"/>
                  <a:pt x="8041506" y="11375352"/>
                  <a:pt x="8034265" y="11370662"/>
                </a:cubicBezTo>
                <a:lnTo>
                  <a:pt x="8028510" y="11366965"/>
                </a:lnTo>
                <a:close/>
                <a:moveTo>
                  <a:pt x="7832093" y="11737359"/>
                </a:moveTo>
                <a:lnTo>
                  <a:pt x="7835789" y="11731642"/>
                </a:lnTo>
                <a:cubicBezTo>
                  <a:pt x="7840134" y="11724895"/>
                  <a:pt x="7838000" y="11714489"/>
                  <a:pt x="7830873" y="11710486"/>
                </a:cubicBezTo>
                <a:cubicBezTo>
                  <a:pt x="7823518" y="11706369"/>
                  <a:pt x="7814372" y="11708199"/>
                  <a:pt x="7809723" y="11715403"/>
                </a:cubicBezTo>
                <a:lnTo>
                  <a:pt x="7806026" y="11721159"/>
                </a:lnTo>
                <a:cubicBezTo>
                  <a:pt x="7801681" y="11727906"/>
                  <a:pt x="7803816" y="11738313"/>
                  <a:pt x="7810942" y="11742315"/>
                </a:cubicBezTo>
                <a:cubicBezTo>
                  <a:pt x="7818297" y="11746431"/>
                  <a:pt x="7827443" y="11744602"/>
                  <a:pt x="7832093" y="11737359"/>
                </a:cubicBezTo>
                <a:close/>
                <a:moveTo>
                  <a:pt x="8231216" y="11550085"/>
                </a:moveTo>
                <a:cubicBezTo>
                  <a:pt x="8229158" y="11550275"/>
                  <a:pt x="8227062" y="11551076"/>
                  <a:pt x="8225157" y="11552219"/>
                </a:cubicBezTo>
                <a:cubicBezTo>
                  <a:pt x="8224090" y="11550352"/>
                  <a:pt x="8222641" y="11548636"/>
                  <a:pt x="8220659" y="11547379"/>
                </a:cubicBezTo>
                <a:lnTo>
                  <a:pt x="8214905" y="11543681"/>
                </a:lnTo>
                <a:cubicBezTo>
                  <a:pt x="8208160" y="11539336"/>
                  <a:pt x="8198022" y="11540403"/>
                  <a:pt x="8193526" y="11547607"/>
                </a:cubicBezTo>
                <a:cubicBezTo>
                  <a:pt x="8190744" y="11552105"/>
                  <a:pt x="8190438" y="11557747"/>
                  <a:pt x="8192382" y="11562474"/>
                </a:cubicBezTo>
                <a:cubicBezTo>
                  <a:pt x="8184722" y="11563808"/>
                  <a:pt x="8179196" y="11570021"/>
                  <a:pt x="8179501" y="11577987"/>
                </a:cubicBezTo>
                <a:cubicBezTo>
                  <a:pt x="8179501" y="11578445"/>
                  <a:pt x="8179501" y="11578483"/>
                  <a:pt x="8179501" y="11578712"/>
                </a:cubicBezTo>
                <a:cubicBezTo>
                  <a:pt x="8179463" y="11578864"/>
                  <a:pt x="8179463" y="11578902"/>
                  <a:pt x="8179463" y="11579016"/>
                </a:cubicBezTo>
                <a:cubicBezTo>
                  <a:pt x="8179463" y="11579016"/>
                  <a:pt x="8179463" y="11579016"/>
                  <a:pt x="8179463" y="11579016"/>
                </a:cubicBezTo>
                <a:cubicBezTo>
                  <a:pt x="8178853" y="11579741"/>
                  <a:pt x="8178205" y="11580428"/>
                  <a:pt x="8177481" y="11581037"/>
                </a:cubicBezTo>
                <a:cubicBezTo>
                  <a:pt x="8171613" y="11586525"/>
                  <a:pt x="8173518" y="11597161"/>
                  <a:pt x="8179120" y="11601963"/>
                </a:cubicBezTo>
                <a:cubicBezTo>
                  <a:pt x="8180873" y="11603488"/>
                  <a:pt x="8182817" y="11604022"/>
                  <a:pt x="8184761" y="11604479"/>
                </a:cubicBezTo>
                <a:lnTo>
                  <a:pt x="8184761" y="11604479"/>
                </a:lnTo>
                <a:cubicBezTo>
                  <a:pt x="8184798" y="11604479"/>
                  <a:pt x="8184798" y="11604441"/>
                  <a:pt x="8184837" y="11604404"/>
                </a:cubicBezTo>
                <a:cubicBezTo>
                  <a:pt x="8206102" y="11591672"/>
                  <a:pt x="8227252" y="11578750"/>
                  <a:pt x="8248289" y="11565638"/>
                </a:cubicBezTo>
                <a:lnTo>
                  <a:pt x="8248441" y="11565561"/>
                </a:lnTo>
                <a:lnTo>
                  <a:pt x="8248441" y="11565561"/>
                </a:lnTo>
                <a:lnTo>
                  <a:pt x="8248061" y="11563731"/>
                </a:lnTo>
                <a:cubicBezTo>
                  <a:pt x="8246346" y="11555650"/>
                  <a:pt x="8240096" y="11549132"/>
                  <a:pt x="8231216" y="11550085"/>
                </a:cubicBezTo>
                <a:close/>
                <a:moveTo>
                  <a:pt x="7907093" y="11390255"/>
                </a:moveTo>
                <a:cubicBezTo>
                  <a:pt x="7913533" y="11393877"/>
                  <a:pt x="7922261" y="11393190"/>
                  <a:pt x="7927101" y="11387206"/>
                </a:cubicBezTo>
                <a:cubicBezTo>
                  <a:pt x="7930645" y="11392276"/>
                  <a:pt x="7937276" y="11395630"/>
                  <a:pt x="7943297" y="11393304"/>
                </a:cubicBezTo>
                <a:lnTo>
                  <a:pt x="7952024" y="11389989"/>
                </a:lnTo>
                <a:cubicBezTo>
                  <a:pt x="7952710" y="11389721"/>
                  <a:pt x="7953091" y="11389112"/>
                  <a:pt x="7953701" y="11388769"/>
                </a:cubicBezTo>
                <a:cubicBezTo>
                  <a:pt x="7959951" y="11390560"/>
                  <a:pt x="7967001" y="11388921"/>
                  <a:pt x="7970431" y="11381260"/>
                </a:cubicBezTo>
                <a:lnTo>
                  <a:pt x="7972070" y="11377523"/>
                </a:lnTo>
                <a:cubicBezTo>
                  <a:pt x="7975347" y="11370130"/>
                  <a:pt x="7972337" y="11363801"/>
                  <a:pt x="7967306" y="11360066"/>
                </a:cubicBezTo>
                <a:cubicBezTo>
                  <a:pt x="7966354" y="11355797"/>
                  <a:pt x="7963914" y="11351985"/>
                  <a:pt x="7959494" y="11350155"/>
                </a:cubicBezTo>
                <a:cubicBezTo>
                  <a:pt x="7954425" y="11348097"/>
                  <a:pt x="7948023" y="11348782"/>
                  <a:pt x="7943716" y="11352214"/>
                </a:cubicBezTo>
                <a:cubicBezTo>
                  <a:pt x="7938381" y="11352633"/>
                  <a:pt x="7933122" y="11355872"/>
                  <a:pt x="7931102" y="11360790"/>
                </a:cubicBezTo>
                <a:cubicBezTo>
                  <a:pt x="7930149" y="11363115"/>
                  <a:pt x="7929920" y="11365440"/>
                  <a:pt x="7930073" y="11367689"/>
                </a:cubicBezTo>
                <a:cubicBezTo>
                  <a:pt x="7929463" y="11368185"/>
                  <a:pt x="7929273" y="11368948"/>
                  <a:pt x="7928777" y="11369480"/>
                </a:cubicBezTo>
                <a:cubicBezTo>
                  <a:pt x="7928777" y="11369480"/>
                  <a:pt x="7928777" y="11369443"/>
                  <a:pt x="7928777" y="11369405"/>
                </a:cubicBezTo>
                <a:cubicBezTo>
                  <a:pt x="7929196" y="11363878"/>
                  <a:pt x="7926719" y="11358007"/>
                  <a:pt x="7921994" y="11355149"/>
                </a:cubicBezTo>
                <a:cubicBezTo>
                  <a:pt x="7919783" y="11353815"/>
                  <a:pt x="7917421" y="11353242"/>
                  <a:pt x="7915096" y="11353014"/>
                </a:cubicBezTo>
                <a:cubicBezTo>
                  <a:pt x="7912047" y="11347868"/>
                  <a:pt x="7906673" y="11344513"/>
                  <a:pt x="7900119" y="11345352"/>
                </a:cubicBezTo>
                <a:cubicBezTo>
                  <a:pt x="7892458" y="11346306"/>
                  <a:pt x="7885065" y="11354386"/>
                  <a:pt x="7886818" y="11362505"/>
                </a:cubicBezTo>
                <a:lnTo>
                  <a:pt x="7888876" y="11371958"/>
                </a:lnTo>
                <a:cubicBezTo>
                  <a:pt x="7890286" y="11378400"/>
                  <a:pt x="7894822" y="11383661"/>
                  <a:pt x="7901033" y="11384995"/>
                </a:cubicBezTo>
                <a:cubicBezTo>
                  <a:pt x="7902596" y="11387053"/>
                  <a:pt x="7904615" y="11388845"/>
                  <a:pt x="7907093" y="11390255"/>
                </a:cubicBezTo>
                <a:close/>
                <a:moveTo>
                  <a:pt x="7894059" y="11751158"/>
                </a:moveTo>
                <a:cubicBezTo>
                  <a:pt x="7887085" y="11746661"/>
                  <a:pt x="7877291" y="11748986"/>
                  <a:pt x="7872870" y="11755923"/>
                </a:cubicBezTo>
                <a:cubicBezTo>
                  <a:pt x="7869364" y="11761489"/>
                  <a:pt x="7870241" y="11768425"/>
                  <a:pt x="7874052" y="11773381"/>
                </a:cubicBezTo>
                <a:cubicBezTo>
                  <a:pt x="7874128" y="11773495"/>
                  <a:pt x="7874128" y="11773649"/>
                  <a:pt x="7874204" y="11773763"/>
                </a:cubicBezTo>
                <a:cubicBezTo>
                  <a:pt x="7884151" y="11768845"/>
                  <a:pt x="7894097" y="11763928"/>
                  <a:pt x="7904006" y="11758934"/>
                </a:cubicBezTo>
                <a:cubicBezTo>
                  <a:pt x="7903854" y="11758705"/>
                  <a:pt x="7903587" y="11758553"/>
                  <a:pt x="7903396" y="11758363"/>
                </a:cubicBezTo>
                <a:cubicBezTo>
                  <a:pt x="7902367" y="11757029"/>
                  <a:pt x="7901224" y="11755809"/>
                  <a:pt x="7899776" y="11754856"/>
                </a:cubicBezTo>
                <a:lnTo>
                  <a:pt x="7894059" y="11751158"/>
                </a:lnTo>
                <a:close/>
                <a:moveTo>
                  <a:pt x="7935409" y="11453798"/>
                </a:moveTo>
                <a:cubicBezTo>
                  <a:pt x="7939028" y="11453646"/>
                  <a:pt x="7942611" y="11451816"/>
                  <a:pt x="7945317" y="11447585"/>
                </a:cubicBezTo>
                <a:cubicBezTo>
                  <a:pt x="7947413" y="11444345"/>
                  <a:pt x="7948137" y="11440952"/>
                  <a:pt x="7947908" y="11437751"/>
                </a:cubicBezTo>
                <a:cubicBezTo>
                  <a:pt x="7950805" y="11443964"/>
                  <a:pt x="7957436" y="11448005"/>
                  <a:pt x="7964563" y="11446708"/>
                </a:cubicBezTo>
                <a:cubicBezTo>
                  <a:pt x="7972527" y="11445260"/>
                  <a:pt x="7978701" y="11436989"/>
                  <a:pt x="7976948" y="11428831"/>
                </a:cubicBezTo>
                <a:lnTo>
                  <a:pt x="7974890" y="11419416"/>
                </a:lnTo>
                <a:cubicBezTo>
                  <a:pt x="7973137" y="11411297"/>
                  <a:pt x="7965400" y="11405541"/>
                  <a:pt x="7957055" y="11407027"/>
                </a:cubicBezTo>
                <a:cubicBezTo>
                  <a:pt x="7949090" y="11408476"/>
                  <a:pt x="7942916" y="11416748"/>
                  <a:pt x="7944669" y="11424866"/>
                </a:cubicBezTo>
                <a:lnTo>
                  <a:pt x="7946003" y="11431081"/>
                </a:lnTo>
                <a:cubicBezTo>
                  <a:pt x="7941239" y="11421817"/>
                  <a:pt x="7928739" y="11416976"/>
                  <a:pt x="7921727" y="11427878"/>
                </a:cubicBezTo>
                <a:cubicBezTo>
                  <a:pt x="7918602" y="11432757"/>
                  <a:pt x="7918526" y="11437865"/>
                  <a:pt x="7920127" y="11442286"/>
                </a:cubicBezTo>
                <a:cubicBezTo>
                  <a:pt x="7917421" y="11440114"/>
                  <a:pt x="7913762" y="11439008"/>
                  <a:pt x="7909189" y="11439885"/>
                </a:cubicBezTo>
                <a:cubicBezTo>
                  <a:pt x="7890515" y="11443507"/>
                  <a:pt x="7894402" y="11472934"/>
                  <a:pt x="7913229" y="11469313"/>
                </a:cubicBezTo>
                <a:cubicBezTo>
                  <a:pt x="7914334" y="11469122"/>
                  <a:pt x="7915096" y="11468512"/>
                  <a:pt x="7916048" y="11468169"/>
                </a:cubicBezTo>
                <a:cubicBezTo>
                  <a:pt x="7916963" y="11481129"/>
                  <a:pt x="7933465" y="11491230"/>
                  <a:pt x="7942001" y="11477927"/>
                </a:cubicBezTo>
                <a:cubicBezTo>
                  <a:pt x="7948137" y="11468436"/>
                  <a:pt x="7942954" y="11457877"/>
                  <a:pt x="7935409" y="11453798"/>
                </a:cubicBezTo>
                <a:close/>
                <a:moveTo>
                  <a:pt x="8025424" y="11584049"/>
                </a:moveTo>
                <a:cubicBezTo>
                  <a:pt x="8023137" y="11582829"/>
                  <a:pt x="8020698" y="11582219"/>
                  <a:pt x="8018335" y="11582104"/>
                </a:cubicBezTo>
                <a:cubicBezTo>
                  <a:pt x="8016963" y="11577797"/>
                  <a:pt x="8014562" y="11573756"/>
                  <a:pt x="8010827" y="11570287"/>
                </a:cubicBezTo>
                <a:cubicBezTo>
                  <a:pt x="8004997" y="11564799"/>
                  <a:pt x="7997756" y="11562969"/>
                  <a:pt x="7990591" y="11563617"/>
                </a:cubicBezTo>
                <a:cubicBezTo>
                  <a:pt x="7989486" y="11561673"/>
                  <a:pt x="7988000" y="11559957"/>
                  <a:pt x="7985942" y="11558623"/>
                </a:cubicBezTo>
                <a:lnTo>
                  <a:pt x="7980187" y="11554926"/>
                </a:lnTo>
                <a:cubicBezTo>
                  <a:pt x="7978625" y="11553935"/>
                  <a:pt x="7976833" y="11553249"/>
                  <a:pt x="7975004" y="11552830"/>
                </a:cubicBezTo>
                <a:cubicBezTo>
                  <a:pt x="7980683" y="11552562"/>
                  <a:pt x="7986552" y="11548675"/>
                  <a:pt x="7988800" y="11543833"/>
                </a:cubicBezTo>
                <a:cubicBezTo>
                  <a:pt x="7992726" y="11535486"/>
                  <a:pt x="7988419" y="11527900"/>
                  <a:pt x="7981406" y="11523403"/>
                </a:cubicBezTo>
                <a:lnTo>
                  <a:pt x="7975652" y="11519705"/>
                </a:lnTo>
                <a:cubicBezTo>
                  <a:pt x="7973175" y="11518104"/>
                  <a:pt x="7970317" y="11518027"/>
                  <a:pt x="7967497" y="11518485"/>
                </a:cubicBezTo>
                <a:cubicBezTo>
                  <a:pt x="7965286" y="11518104"/>
                  <a:pt x="7963038" y="11518104"/>
                  <a:pt x="7961056" y="11518790"/>
                </a:cubicBezTo>
                <a:cubicBezTo>
                  <a:pt x="7952824" y="11521687"/>
                  <a:pt x="7949547" y="11529082"/>
                  <a:pt x="7951109" y="11537277"/>
                </a:cubicBezTo>
                <a:lnTo>
                  <a:pt x="7952367" y="11543758"/>
                </a:lnTo>
                <a:cubicBezTo>
                  <a:pt x="7953434" y="11549284"/>
                  <a:pt x="7958922" y="11553172"/>
                  <a:pt x="7964563" y="11554049"/>
                </a:cubicBezTo>
                <a:cubicBezTo>
                  <a:pt x="7962275" y="11555154"/>
                  <a:pt x="7960256" y="11556756"/>
                  <a:pt x="7958884" y="11559043"/>
                </a:cubicBezTo>
                <a:cubicBezTo>
                  <a:pt x="7956864" y="11562397"/>
                  <a:pt x="7956102" y="11566361"/>
                  <a:pt x="7956635" y="11570096"/>
                </a:cubicBezTo>
                <a:cubicBezTo>
                  <a:pt x="7954044" y="11572956"/>
                  <a:pt x="7952634" y="11576615"/>
                  <a:pt x="7953015" y="11580580"/>
                </a:cubicBezTo>
                <a:cubicBezTo>
                  <a:pt x="7948823" y="11580122"/>
                  <a:pt x="7944593" y="11581533"/>
                  <a:pt x="7941430" y="11586450"/>
                </a:cubicBezTo>
                <a:cubicBezTo>
                  <a:pt x="7933693" y="11598457"/>
                  <a:pt x="7944174" y="11612294"/>
                  <a:pt x="7954540" y="11612408"/>
                </a:cubicBezTo>
                <a:cubicBezTo>
                  <a:pt x="7954501" y="11613056"/>
                  <a:pt x="7954692" y="11613666"/>
                  <a:pt x="7954654" y="11614352"/>
                </a:cubicBezTo>
                <a:cubicBezTo>
                  <a:pt x="7954197" y="11614390"/>
                  <a:pt x="7953815" y="11614276"/>
                  <a:pt x="7953358" y="11614352"/>
                </a:cubicBezTo>
                <a:cubicBezTo>
                  <a:pt x="7934608" y="11617973"/>
                  <a:pt x="7941887" y="11646791"/>
                  <a:pt x="7960637" y="11643170"/>
                </a:cubicBezTo>
                <a:cubicBezTo>
                  <a:pt x="7963800" y="11642559"/>
                  <a:pt x="7965934" y="11641072"/>
                  <a:pt x="7967725" y="11639319"/>
                </a:cubicBezTo>
                <a:cubicBezTo>
                  <a:pt x="7975233" y="11643284"/>
                  <a:pt x="7984455" y="11645304"/>
                  <a:pt x="7992039" y="11642788"/>
                </a:cubicBezTo>
                <a:cubicBezTo>
                  <a:pt x="7995355" y="11653614"/>
                  <a:pt x="8011857" y="11659713"/>
                  <a:pt x="8019859" y="11647287"/>
                </a:cubicBezTo>
                <a:cubicBezTo>
                  <a:pt x="8021422" y="11644885"/>
                  <a:pt x="8022070" y="11642484"/>
                  <a:pt x="8022223" y="11640158"/>
                </a:cubicBezTo>
                <a:cubicBezTo>
                  <a:pt x="8030187" y="11634745"/>
                  <a:pt x="8032931" y="11622433"/>
                  <a:pt x="8023480" y="11616373"/>
                </a:cubicBezTo>
                <a:lnTo>
                  <a:pt x="8030759" y="11605052"/>
                </a:lnTo>
                <a:cubicBezTo>
                  <a:pt x="8035104" y="11598343"/>
                  <a:pt x="8032550" y="11587898"/>
                  <a:pt x="8025424" y="11584049"/>
                </a:cubicBezTo>
                <a:close/>
                <a:moveTo>
                  <a:pt x="7706826" y="11610692"/>
                </a:moveTo>
                <a:cubicBezTo>
                  <a:pt x="7703320" y="11616105"/>
                  <a:pt x="7704197" y="11621022"/>
                  <a:pt x="7707017" y="11624759"/>
                </a:cubicBezTo>
                <a:cubicBezTo>
                  <a:pt x="7704654" y="11624759"/>
                  <a:pt x="7702329" y="11625178"/>
                  <a:pt x="7700233" y="11626436"/>
                </a:cubicBezTo>
                <a:cubicBezTo>
                  <a:pt x="7693145" y="11630667"/>
                  <a:pt x="7689791" y="11639739"/>
                  <a:pt x="7693983" y="11647248"/>
                </a:cubicBezTo>
                <a:cubicBezTo>
                  <a:pt x="7694136" y="11647515"/>
                  <a:pt x="7694288" y="11647782"/>
                  <a:pt x="7694440" y="11648049"/>
                </a:cubicBezTo>
                <a:cubicBezTo>
                  <a:pt x="7693869" y="11652432"/>
                  <a:pt x="7694898" y="11656930"/>
                  <a:pt x="7698442" y="11659979"/>
                </a:cubicBezTo>
                <a:cubicBezTo>
                  <a:pt x="7703015" y="11663944"/>
                  <a:pt x="7707664" y="11667146"/>
                  <a:pt x="7714067" y="11666421"/>
                </a:cubicBezTo>
                <a:cubicBezTo>
                  <a:pt x="7719021" y="11665850"/>
                  <a:pt x="7722909" y="11662991"/>
                  <a:pt x="7725310" y="11659179"/>
                </a:cubicBezTo>
                <a:lnTo>
                  <a:pt x="7731026" y="11658951"/>
                </a:lnTo>
                <a:cubicBezTo>
                  <a:pt x="7739029" y="11658645"/>
                  <a:pt x="7746651" y="11651822"/>
                  <a:pt x="7746156" y="11643398"/>
                </a:cubicBezTo>
                <a:cubicBezTo>
                  <a:pt x="7745698" y="11635279"/>
                  <a:pt x="7739182" y="11627922"/>
                  <a:pt x="7730607" y="11628265"/>
                </a:cubicBezTo>
                <a:lnTo>
                  <a:pt x="7730340" y="11628265"/>
                </a:lnTo>
                <a:cubicBezTo>
                  <a:pt x="7731941" y="11627121"/>
                  <a:pt x="7733427" y="11625711"/>
                  <a:pt x="7734646" y="11623806"/>
                </a:cubicBezTo>
                <a:cubicBezTo>
                  <a:pt x="7745241" y="11607224"/>
                  <a:pt x="7717345" y="11594302"/>
                  <a:pt x="7706826" y="11610692"/>
                </a:cubicBezTo>
                <a:close/>
                <a:moveTo>
                  <a:pt x="7914562" y="11522907"/>
                </a:moveTo>
                <a:cubicBezTo>
                  <a:pt x="7919250" y="11516579"/>
                  <a:pt x="7918411" y="11505906"/>
                  <a:pt x="7911399" y="11501407"/>
                </a:cubicBezTo>
                <a:lnTo>
                  <a:pt x="7899928" y="11494014"/>
                </a:lnTo>
                <a:cubicBezTo>
                  <a:pt x="7896956" y="11492107"/>
                  <a:pt x="7893564" y="11491345"/>
                  <a:pt x="7890210" y="11491383"/>
                </a:cubicBezTo>
                <a:cubicBezTo>
                  <a:pt x="7888686" y="11472591"/>
                  <a:pt x="7859341" y="11477890"/>
                  <a:pt x="7860065" y="11497101"/>
                </a:cubicBezTo>
                <a:cubicBezTo>
                  <a:pt x="7860142" y="11499426"/>
                  <a:pt x="7860713" y="11501293"/>
                  <a:pt x="7861513" y="11502932"/>
                </a:cubicBezTo>
                <a:lnTo>
                  <a:pt x="7860294" y="11502132"/>
                </a:lnTo>
                <a:cubicBezTo>
                  <a:pt x="7855835" y="11499273"/>
                  <a:pt x="7850080" y="11498968"/>
                  <a:pt x="7845279" y="11500913"/>
                </a:cubicBezTo>
                <a:cubicBezTo>
                  <a:pt x="7846194" y="11488258"/>
                  <a:pt x="7829121" y="11478918"/>
                  <a:pt x="7819326" y="11489095"/>
                </a:cubicBezTo>
                <a:cubicBezTo>
                  <a:pt x="7811057" y="11487456"/>
                  <a:pt x="7800805" y="11492832"/>
                  <a:pt x="7799357" y="11503085"/>
                </a:cubicBezTo>
                <a:cubicBezTo>
                  <a:pt x="7796879" y="11497024"/>
                  <a:pt x="7793107" y="11491573"/>
                  <a:pt x="7787580" y="11487762"/>
                </a:cubicBezTo>
                <a:cubicBezTo>
                  <a:pt x="7780950" y="11483225"/>
                  <a:pt x="7770431" y="11485398"/>
                  <a:pt x="7766354" y="11492412"/>
                </a:cubicBezTo>
                <a:cubicBezTo>
                  <a:pt x="7762085" y="11499807"/>
                  <a:pt x="7763915" y="11508765"/>
                  <a:pt x="7771003" y="11513644"/>
                </a:cubicBezTo>
                <a:cubicBezTo>
                  <a:pt x="7771194" y="11513796"/>
                  <a:pt x="7771308" y="11513873"/>
                  <a:pt x="7771460" y="11513987"/>
                </a:cubicBezTo>
                <a:cubicBezTo>
                  <a:pt x="7771498" y="11514025"/>
                  <a:pt x="7771537" y="11514063"/>
                  <a:pt x="7771574" y="11514139"/>
                </a:cubicBezTo>
                <a:cubicBezTo>
                  <a:pt x="7771613" y="11514253"/>
                  <a:pt x="7771574" y="11514216"/>
                  <a:pt x="7771613" y="11514330"/>
                </a:cubicBezTo>
                <a:cubicBezTo>
                  <a:pt x="7771841" y="11515321"/>
                  <a:pt x="7771994" y="11516312"/>
                  <a:pt x="7772070" y="11517342"/>
                </a:cubicBezTo>
                <a:cubicBezTo>
                  <a:pt x="7772985" y="11525574"/>
                  <a:pt x="7783084" y="11530568"/>
                  <a:pt x="7790515" y="11528815"/>
                </a:cubicBezTo>
                <a:cubicBezTo>
                  <a:pt x="7798061" y="11527061"/>
                  <a:pt x="7801567" y="11520886"/>
                  <a:pt x="7801910" y="11513987"/>
                </a:cubicBezTo>
                <a:cubicBezTo>
                  <a:pt x="7807207" y="11520429"/>
                  <a:pt x="7818297" y="11519743"/>
                  <a:pt x="7824661" y="11513339"/>
                </a:cubicBezTo>
                <a:cubicBezTo>
                  <a:pt x="7825843" y="11513835"/>
                  <a:pt x="7827024" y="11514292"/>
                  <a:pt x="7828282" y="11514521"/>
                </a:cubicBezTo>
                <a:cubicBezTo>
                  <a:pt x="7826262" y="11515397"/>
                  <a:pt x="7824318" y="11516579"/>
                  <a:pt x="7822680" y="11518561"/>
                </a:cubicBezTo>
                <a:cubicBezTo>
                  <a:pt x="7817878" y="11524469"/>
                  <a:pt x="7817954" y="11535638"/>
                  <a:pt x="7824966" y="11540175"/>
                </a:cubicBezTo>
                <a:lnTo>
                  <a:pt x="7830683" y="11543872"/>
                </a:lnTo>
                <a:cubicBezTo>
                  <a:pt x="7831788" y="11544596"/>
                  <a:pt x="7833007" y="11544977"/>
                  <a:pt x="7834151" y="11545472"/>
                </a:cubicBezTo>
                <a:lnTo>
                  <a:pt x="7834380" y="11546579"/>
                </a:lnTo>
                <a:cubicBezTo>
                  <a:pt x="7836132" y="11554697"/>
                  <a:pt x="7842535" y="11561101"/>
                  <a:pt x="7851377" y="11560110"/>
                </a:cubicBezTo>
                <a:cubicBezTo>
                  <a:pt x="7858998" y="11559234"/>
                  <a:pt x="7866659" y="11551267"/>
                  <a:pt x="7864905" y="11543110"/>
                </a:cubicBezTo>
                <a:lnTo>
                  <a:pt x="7864524" y="11541355"/>
                </a:lnTo>
                <a:cubicBezTo>
                  <a:pt x="7867649" y="11540364"/>
                  <a:pt x="7870584" y="11538459"/>
                  <a:pt x="7872794" y="11534990"/>
                </a:cubicBezTo>
                <a:cubicBezTo>
                  <a:pt x="7876567" y="11529120"/>
                  <a:pt x="7875538" y="11523555"/>
                  <a:pt x="7872222" y="11519552"/>
                </a:cubicBezTo>
                <a:cubicBezTo>
                  <a:pt x="7872566" y="11515512"/>
                  <a:pt x="7870965" y="11511662"/>
                  <a:pt x="7868259" y="11508613"/>
                </a:cubicBezTo>
                <a:cubicBezTo>
                  <a:pt x="7870622" y="11509375"/>
                  <a:pt x="7873099" y="11509718"/>
                  <a:pt x="7875728" y="11509261"/>
                </a:cubicBezTo>
                <a:cubicBezTo>
                  <a:pt x="7876376" y="11513034"/>
                  <a:pt x="7878167" y="11516540"/>
                  <a:pt x="7881483" y="11518638"/>
                </a:cubicBezTo>
                <a:lnTo>
                  <a:pt x="7892954" y="11526033"/>
                </a:lnTo>
                <a:cubicBezTo>
                  <a:pt x="7900042" y="11530568"/>
                  <a:pt x="7909379" y="11529920"/>
                  <a:pt x="7914562" y="11522907"/>
                </a:cubicBezTo>
                <a:close/>
                <a:moveTo>
                  <a:pt x="8102786" y="11335403"/>
                </a:moveTo>
                <a:cubicBezTo>
                  <a:pt x="8092077" y="11352060"/>
                  <a:pt x="8117763" y="11368909"/>
                  <a:pt x="8128434" y="11352290"/>
                </a:cubicBezTo>
                <a:cubicBezTo>
                  <a:pt x="8139143" y="11335670"/>
                  <a:pt x="8113495" y="11318784"/>
                  <a:pt x="8102786" y="11335403"/>
                </a:cubicBezTo>
                <a:close/>
                <a:moveTo>
                  <a:pt x="7605340" y="11663068"/>
                </a:moveTo>
                <a:cubicBezTo>
                  <a:pt x="7599891" y="11657921"/>
                  <a:pt x="7588534" y="11656969"/>
                  <a:pt x="7583618" y="11663716"/>
                </a:cubicBezTo>
                <a:cubicBezTo>
                  <a:pt x="7579311" y="11669624"/>
                  <a:pt x="7575919" y="11676180"/>
                  <a:pt x="7578168" y="11683727"/>
                </a:cubicBezTo>
                <a:cubicBezTo>
                  <a:pt x="7579959" y="11689750"/>
                  <a:pt x="7584075" y="11694096"/>
                  <a:pt x="7589525" y="11697183"/>
                </a:cubicBezTo>
                <a:cubicBezTo>
                  <a:pt x="7596536" y="11701109"/>
                  <a:pt x="7606750" y="11698365"/>
                  <a:pt x="7610332" y="11690970"/>
                </a:cubicBezTo>
                <a:cubicBezTo>
                  <a:pt x="7612809" y="11685824"/>
                  <a:pt x="7612466" y="11680106"/>
                  <a:pt x="7609723" y="11675608"/>
                </a:cubicBezTo>
                <a:cubicBezTo>
                  <a:pt x="7610332" y="11671148"/>
                  <a:pt x="7609151" y="11666651"/>
                  <a:pt x="7605340" y="11663068"/>
                </a:cubicBezTo>
                <a:close/>
                <a:moveTo>
                  <a:pt x="8076262" y="11593845"/>
                </a:moveTo>
                <a:cubicBezTo>
                  <a:pt x="8075080" y="11594302"/>
                  <a:pt x="8073937" y="11594722"/>
                  <a:pt x="8072756" y="11595179"/>
                </a:cubicBezTo>
                <a:cubicBezTo>
                  <a:pt x="8072718" y="11594759"/>
                  <a:pt x="8072908" y="11594379"/>
                  <a:pt x="8072794" y="11593959"/>
                </a:cubicBezTo>
                <a:lnTo>
                  <a:pt x="8071536" y="11587479"/>
                </a:lnTo>
                <a:cubicBezTo>
                  <a:pt x="8070012" y="11579589"/>
                  <a:pt x="8063267" y="11573565"/>
                  <a:pt x="8054920" y="11574595"/>
                </a:cubicBezTo>
                <a:cubicBezTo>
                  <a:pt x="8047337" y="11575548"/>
                  <a:pt x="8040515" y="11583286"/>
                  <a:pt x="8042039" y="11591215"/>
                </a:cubicBezTo>
                <a:lnTo>
                  <a:pt x="8043297" y="11597694"/>
                </a:lnTo>
                <a:cubicBezTo>
                  <a:pt x="8044707" y="11605013"/>
                  <a:pt x="8050766" y="11610540"/>
                  <a:pt x="8058312" y="11610426"/>
                </a:cubicBezTo>
                <a:cubicBezTo>
                  <a:pt x="8058198" y="11612484"/>
                  <a:pt x="8058464" y="11614543"/>
                  <a:pt x="8059265" y="11616487"/>
                </a:cubicBezTo>
                <a:cubicBezTo>
                  <a:pt x="8060789" y="11620299"/>
                  <a:pt x="8063762" y="11623043"/>
                  <a:pt x="8067268" y="11624530"/>
                </a:cubicBezTo>
                <a:cubicBezTo>
                  <a:pt x="8067306" y="11625102"/>
                  <a:pt x="8067192" y="11625635"/>
                  <a:pt x="8067306" y="11626207"/>
                </a:cubicBezTo>
                <a:cubicBezTo>
                  <a:pt x="8067992" y="11629371"/>
                  <a:pt x="8068678" y="11632497"/>
                  <a:pt x="8069364" y="11635660"/>
                </a:cubicBezTo>
                <a:cubicBezTo>
                  <a:pt x="8071117" y="11643741"/>
                  <a:pt x="8079844" y="11648963"/>
                  <a:pt x="8087809" y="11647096"/>
                </a:cubicBezTo>
                <a:cubicBezTo>
                  <a:pt x="8096041" y="11645152"/>
                  <a:pt x="8101033" y="11636766"/>
                  <a:pt x="8099242" y="11628646"/>
                </a:cubicBezTo>
                <a:cubicBezTo>
                  <a:pt x="8098556" y="11625482"/>
                  <a:pt x="8097870" y="11622357"/>
                  <a:pt x="8097184" y="11619194"/>
                </a:cubicBezTo>
                <a:cubicBezTo>
                  <a:pt x="8096765" y="11617325"/>
                  <a:pt x="8095926" y="11615610"/>
                  <a:pt x="8094859" y="11614086"/>
                </a:cubicBezTo>
                <a:cubicBezTo>
                  <a:pt x="8096650" y="11610388"/>
                  <a:pt x="8097108" y="11606004"/>
                  <a:pt x="8095507" y="11602078"/>
                </a:cubicBezTo>
                <a:cubicBezTo>
                  <a:pt x="8092534" y="11594531"/>
                  <a:pt x="8083769" y="11590985"/>
                  <a:pt x="8076262" y="11593845"/>
                </a:cubicBezTo>
                <a:close/>
                <a:moveTo>
                  <a:pt x="7780226" y="11677933"/>
                </a:moveTo>
                <a:cubicBezTo>
                  <a:pt x="7773252" y="11673435"/>
                  <a:pt x="7763915" y="11674160"/>
                  <a:pt x="7758732" y="11681136"/>
                </a:cubicBezTo>
                <a:cubicBezTo>
                  <a:pt x="7754044" y="11687501"/>
                  <a:pt x="7754959" y="11698097"/>
                  <a:pt x="7761971" y="11702596"/>
                </a:cubicBezTo>
                <a:lnTo>
                  <a:pt x="7767725" y="11706293"/>
                </a:lnTo>
                <a:cubicBezTo>
                  <a:pt x="7774699" y="11710753"/>
                  <a:pt x="7784037" y="11710029"/>
                  <a:pt x="7789181" y="11703053"/>
                </a:cubicBezTo>
                <a:cubicBezTo>
                  <a:pt x="7793869" y="11696726"/>
                  <a:pt x="7792954" y="11686090"/>
                  <a:pt x="7785980" y="11681593"/>
                </a:cubicBezTo>
                <a:lnTo>
                  <a:pt x="7780226" y="11677933"/>
                </a:lnTo>
                <a:close/>
                <a:moveTo>
                  <a:pt x="7727672" y="11737017"/>
                </a:moveTo>
                <a:cubicBezTo>
                  <a:pt x="7726186" y="11733014"/>
                  <a:pt x="7722489" y="11729507"/>
                  <a:pt x="7718183" y="11727830"/>
                </a:cubicBezTo>
                <a:cubicBezTo>
                  <a:pt x="7717649" y="11726001"/>
                  <a:pt x="7716773" y="11724285"/>
                  <a:pt x="7715744" y="11722455"/>
                </a:cubicBezTo>
                <a:cubicBezTo>
                  <a:pt x="7715439" y="11721769"/>
                  <a:pt x="7715172" y="11721121"/>
                  <a:pt x="7714944" y="11720435"/>
                </a:cubicBezTo>
                <a:cubicBezTo>
                  <a:pt x="7714296" y="11717652"/>
                  <a:pt x="7713305" y="11714908"/>
                  <a:pt x="7712657" y="11712125"/>
                </a:cubicBezTo>
                <a:cubicBezTo>
                  <a:pt x="7710218" y="11701834"/>
                  <a:pt x="7698671" y="11700347"/>
                  <a:pt x="7690706" y="11704692"/>
                </a:cubicBezTo>
                <a:cubicBezTo>
                  <a:pt x="7687009" y="11706293"/>
                  <a:pt x="7684075" y="11709343"/>
                  <a:pt x="7682932" y="11713917"/>
                </a:cubicBezTo>
                <a:cubicBezTo>
                  <a:pt x="7682741" y="11714298"/>
                  <a:pt x="7682589" y="11714641"/>
                  <a:pt x="7682436" y="11714985"/>
                </a:cubicBezTo>
                <a:cubicBezTo>
                  <a:pt x="7675691" y="11704082"/>
                  <a:pt x="7655797" y="11703853"/>
                  <a:pt x="7654273" y="11719749"/>
                </a:cubicBezTo>
                <a:cubicBezTo>
                  <a:pt x="7653244" y="11730270"/>
                  <a:pt x="7650271" y="11742087"/>
                  <a:pt x="7654273" y="11752301"/>
                </a:cubicBezTo>
                <a:cubicBezTo>
                  <a:pt x="7654806" y="11753674"/>
                  <a:pt x="7655454" y="11754894"/>
                  <a:pt x="7656178" y="11756076"/>
                </a:cubicBezTo>
                <a:lnTo>
                  <a:pt x="7657131" y="11760459"/>
                </a:lnTo>
                <a:cubicBezTo>
                  <a:pt x="7658884" y="11768541"/>
                  <a:pt x="7668488" y="11773190"/>
                  <a:pt x="7676110" y="11771018"/>
                </a:cubicBezTo>
                <a:cubicBezTo>
                  <a:pt x="7676719" y="11770865"/>
                  <a:pt x="7677253" y="11770560"/>
                  <a:pt x="7677825" y="11770332"/>
                </a:cubicBezTo>
                <a:cubicBezTo>
                  <a:pt x="7679997" y="11770865"/>
                  <a:pt x="7682207" y="11771323"/>
                  <a:pt x="7684456" y="11771666"/>
                </a:cubicBezTo>
                <a:cubicBezTo>
                  <a:pt x="7687238" y="11772085"/>
                  <a:pt x="7690210" y="11771514"/>
                  <a:pt x="7692916" y="11770370"/>
                </a:cubicBezTo>
                <a:cubicBezTo>
                  <a:pt x="7694898" y="11771018"/>
                  <a:pt x="7696841" y="11771323"/>
                  <a:pt x="7698671" y="11770942"/>
                </a:cubicBezTo>
                <a:cubicBezTo>
                  <a:pt x="7704845" y="11769607"/>
                  <a:pt x="7710294" y="11768121"/>
                  <a:pt x="7714981" y="11763661"/>
                </a:cubicBezTo>
                <a:cubicBezTo>
                  <a:pt x="7717078" y="11761678"/>
                  <a:pt x="7718412" y="11760039"/>
                  <a:pt x="7719821" y="11757334"/>
                </a:cubicBezTo>
                <a:cubicBezTo>
                  <a:pt x="7721613" y="11754017"/>
                  <a:pt x="7723861" y="11754094"/>
                  <a:pt x="7718602" y="11756686"/>
                </a:cubicBezTo>
                <a:cubicBezTo>
                  <a:pt x="7725995" y="11753064"/>
                  <a:pt x="7730797" y="11745365"/>
                  <a:pt x="7727672" y="11737017"/>
                </a:cubicBezTo>
                <a:close/>
                <a:moveTo>
                  <a:pt x="7763953" y="11799149"/>
                </a:moveTo>
                <a:cubicBezTo>
                  <a:pt x="7757398" y="11809365"/>
                  <a:pt x="7764524" y="11819542"/>
                  <a:pt x="7773480" y="11822172"/>
                </a:cubicBezTo>
                <a:cubicBezTo>
                  <a:pt x="7779082" y="11819542"/>
                  <a:pt x="7784722" y="11816912"/>
                  <a:pt x="7790325" y="11814282"/>
                </a:cubicBezTo>
                <a:lnTo>
                  <a:pt x="7790325" y="11814282"/>
                </a:lnTo>
                <a:cubicBezTo>
                  <a:pt x="7798213" y="11798196"/>
                  <a:pt x="7774280" y="11783101"/>
                  <a:pt x="7763953" y="11799149"/>
                </a:cubicBezTo>
                <a:close/>
                <a:moveTo>
                  <a:pt x="8393830" y="11439695"/>
                </a:moveTo>
                <a:lnTo>
                  <a:pt x="8388114" y="11435998"/>
                </a:lnTo>
                <a:cubicBezTo>
                  <a:pt x="8381330" y="11431652"/>
                  <a:pt x="8370812" y="11434548"/>
                  <a:pt x="8367154" y="11441677"/>
                </a:cubicBezTo>
                <a:cubicBezTo>
                  <a:pt x="8363190" y="11449376"/>
                  <a:pt x="8365591" y="11457992"/>
                  <a:pt x="8372832" y="11462641"/>
                </a:cubicBezTo>
                <a:lnTo>
                  <a:pt x="8378548" y="11466339"/>
                </a:lnTo>
                <a:cubicBezTo>
                  <a:pt x="8385332" y="11470684"/>
                  <a:pt x="8395850" y="11467788"/>
                  <a:pt x="8399508" y="11460660"/>
                </a:cubicBezTo>
                <a:cubicBezTo>
                  <a:pt x="8403472" y="11452959"/>
                  <a:pt x="8401071" y="11444384"/>
                  <a:pt x="8393830" y="11439695"/>
                </a:cubicBezTo>
                <a:close/>
                <a:moveTo>
                  <a:pt x="7404044" y="11975674"/>
                </a:moveTo>
                <a:cubicBezTo>
                  <a:pt x="7407550" y="11974379"/>
                  <a:pt x="7411095" y="11973158"/>
                  <a:pt x="7414601" y="11971824"/>
                </a:cubicBezTo>
                <a:cubicBezTo>
                  <a:pt x="7410866" y="11971710"/>
                  <a:pt x="7407131" y="11973006"/>
                  <a:pt x="7404044" y="11975674"/>
                </a:cubicBezTo>
                <a:cubicBezTo>
                  <a:pt x="7404044" y="11975674"/>
                  <a:pt x="7404044" y="11975674"/>
                  <a:pt x="7404044" y="11975674"/>
                </a:cubicBezTo>
                <a:close/>
                <a:moveTo>
                  <a:pt x="7599738" y="11880875"/>
                </a:moveTo>
                <a:cubicBezTo>
                  <a:pt x="7600119" y="11875348"/>
                  <a:pt x="7597680" y="11869477"/>
                  <a:pt x="7592954" y="11866656"/>
                </a:cubicBezTo>
                <a:cubicBezTo>
                  <a:pt x="7590744" y="11865323"/>
                  <a:pt x="7588381" y="11864712"/>
                  <a:pt x="7586056" y="11864484"/>
                </a:cubicBezTo>
                <a:cubicBezTo>
                  <a:pt x="7583008" y="11859338"/>
                  <a:pt x="7577634" y="11855983"/>
                  <a:pt x="7571079" y="11856822"/>
                </a:cubicBezTo>
                <a:cubicBezTo>
                  <a:pt x="7563419" y="11857813"/>
                  <a:pt x="7555988" y="11865856"/>
                  <a:pt x="7557779" y="11874014"/>
                </a:cubicBezTo>
                <a:lnTo>
                  <a:pt x="7559837" y="11883428"/>
                </a:lnTo>
                <a:cubicBezTo>
                  <a:pt x="7561247" y="11889870"/>
                  <a:pt x="7565782" y="11895169"/>
                  <a:pt x="7571994" y="11896465"/>
                </a:cubicBezTo>
                <a:cubicBezTo>
                  <a:pt x="7573632" y="11898485"/>
                  <a:pt x="7575614" y="11900315"/>
                  <a:pt x="7578092" y="11901687"/>
                </a:cubicBezTo>
                <a:cubicBezTo>
                  <a:pt x="7580988" y="11903326"/>
                  <a:pt x="7584342" y="11903898"/>
                  <a:pt x="7587619" y="11903746"/>
                </a:cubicBezTo>
                <a:lnTo>
                  <a:pt x="7587619" y="11903746"/>
                </a:lnTo>
                <a:cubicBezTo>
                  <a:pt x="7590706" y="11902450"/>
                  <a:pt x="7593754" y="11901230"/>
                  <a:pt x="7596842" y="11899934"/>
                </a:cubicBezTo>
                <a:cubicBezTo>
                  <a:pt x="7596842" y="11899934"/>
                  <a:pt x="7596842" y="11899934"/>
                  <a:pt x="7596842" y="11899934"/>
                </a:cubicBezTo>
                <a:cubicBezTo>
                  <a:pt x="7597718" y="11899095"/>
                  <a:pt x="7598709" y="11898409"/>
                  <a:pt x="7599357" y="11897303"/>
                </a:cubicBezTo>
                <a:cubicBezTo>
                  <a:pt x="7602253" y="11892500"/>
                  <a:pt x="7602558" y="11885830"/>
                  <a:pt x="7599738" y="11880875"/>
                </a:cubicBezTo>
                <a:close/>
                <a:moveTo>
                  <a:pt x="7493412" y="11929513"/>
                </a:moveTo>
                <a:cubicBezTo>
                  <a:pt x="7487924" y="11923644"/>
                  <a:pt x="7476567" y="11924939"/>
                  <a:pt x="7471766" y="11931000"/>
                </a:cubicBezTo>
                <a:cubicBezTo>
                  <a:pt x="7471346" y="11931534"/>
                  <a:pt x="7471193" y="11932105"/>
                  <a:pt x="7470851" y="11932639"/>
                </a:cubicBezTo>
                <a:cubicBezTo>
                  <a:pt x="7463267" y="11926617"/>
                  <a:pt x="7447756" y="11929513"/>
                  <a:pt x="7445317" y="11942664"/>
                </a:cubicBezTo>
                <a:cubicBezTo>
                  <a:pt x="7443869" y="11950364"/>
                  <a:pt x="7448099" y="11955015"/>
                  <a:pt x="7453739" y="11956615"/>
                </a:cubicBezTo>
                <a:cubicBezTo>
                  <a:pt x="7453968" y="11956691"/>
                  <a:pt x="7454159" y="11956806"/>
                  <a:pt x="7454387" y="11956882"/>
                </a:cubicBezTo>
                <a:cubicBezTo>
                  <a:pt x="7469974" y="11950936"/>
                  <a:pt x="7485485" y="11944874"/>
                  <a:pt x="7501034" y="11938777"/>
                </a:cubicBezTo>
                <a:cubicBezTo>
                  <a:pt x="7500957" y="11938623"/>
                  <a:pt x="7500805" y="11938471"/>
                  <a:pt x="7500729" y="11938318"/>
                </a:cubicBezTo>
                <a:cubicBezTo>
                  <a:pt x="7499966" y="11937022"/>
                  <a:pt x="7499166" y="11935688"/>
                  <a:pt x="7498061" y="11934507"/>
                </a:cubicBezTo>
                <a:lnTo>
                  <a:pt x="7493412" y="11929513"/>
                </a:lnTo>
                <a:close/>
                <a:moveTo>
                  <a:pt x="7535904" y="11914380"/>
                </a:moveTo>
                <a:cubicBezTo>
                  <a:pt x="7532932" y="11918002"/>
                  <a:pt x="7532284" y="11921966"/>
                  <a:pt x="7532932" y="11925778"/>
                </a:cubicBezTo>
                <a:cubicBezTo>
                  <a:pt x="7532969" y="11925968"/>
                  <a:pt x="7532893" y="11926197"/>
                  <a:pt x="7532932" y="11926388"/>
                </a:cubicBezTo>
                <a:cubicBezTo>
                  <a:pt x="7542040" y="11922766"/>
                  <a:pt x="7551072" y="11918879"/>
                  <a:pt x="7560142" y="11915181"/>
                </a:cubicBezTo>
                <a:cubicBezTo>
                  <a:pt x="7560180" y="11915181"/>
                  <a:pt x="7560180" y="11915142"/>
                  <a:pt x="7560218" y="11915142"/>
                </a:cubicBezTo>
                <a:lnTo>
                  <a:pt x="7557474" y="11912207"/>
                </a:lnTo>
                <a:cubicBezTo>
                  <a:pt x="7551834" y="11906147"/>
                  <a:pt x="7540668" y="11908586"/>
                  <a:pt x="7535904" y="11914380"/>
                </a:cubicBezTo>
                <a:close/>
                <a:moveTo>
                  <a:pt x="7329387" y="11849274"/>
                </a:moveTo>
                <a:cubicBezTo>
                  <a:pt x="7323595" y="11854687"/>
                  <a:pt x="7324128" y="11860977"/>
                  <a:pt x="7327558" y="11865780"/>
                </a:cubicBezTo>
                <a:cubicBezTo>
                  <a:pt x="7322413" y="11867342"/>
                  <a:pt x="7318260" y="11871383"/>
                  <a:pt x="7317193" y="11877177"/>
                </a:cubicBezTo>
                <a:lnTo>
                  <a:pt x="7316011" y="11883619"/>
                </a:lnTo>
                <a:cubicBezTo>
                  <a:pt x="7314601" y="11891204"/>
                  <a:pt x="7320279" y="11899667"/>
                  <a:pt x="7328092" y="11900658"/>
                </a:cubicBezTo>
                <a:cubicBezTo>
                  <a:pt x="7336133" y="11901648"/>
                  <a:pt x="7343602" y="11896694"/>
                  <a:pt x="7345126" y="11888574"/>
                </a:cubicBezTo>
                <a:lnTo>
                  <a:pt x="7346308" y="11882132"/>
                </a:lnTo>
                <a:cubicBezTo>
                  <a:pt x="7346880" y="11878969"/>
                  <a:pt x="7346041" y="11875690"/>
                  <a:pt x="7344479" y="11872832"/>
                </a:cubicBezTo>
                <a:cubicBezTo>
                  <a:pt x="7347490" y="11872336"/>
                  <a:pt x="7350462" y="11871307"/>
                  <a:pt x="7353091" y="11868867"/>
                </a:cubicBezTo>
                <a:cubicBezTo>
                  <a:pt x="7367497" y="11855335"/>
                  <a:pt x="7343602" y="11835971"/>
                  <a:pt x="7329387" y="11849274"/>
                </a:cubicBezTo>
                <a:close/>
                <a:moveTo>
                  <a:pt x="7681483" y="11788666"/>
                </a:moveTo>
                <a:cubicBezTo>
                  <a:pt x="7670775" y="11805286"/>
                  <a:pt x="7697489" y="11820458"/>
                  <a:pt x="7708160" y="11803876"/>
                </a:cubicBezTo>
                <a:cubicBezTo>
                  <a:pt x="7718869" y="11787257"/>
                  <a:pt x="7692154" y="11772047"/>
                  <a:pt x="7681483" y="11788666"/>
                </a:cubicBezTo>
                <a:close/>
                <a:moveTo>
                  <a:pt x="7479959" y="11811804"/>
                </a:moveTo>
                <a:cubicBezTo>
                  <a:pt x="7479082" y="11813138"/>
                  <a:pt x="7478816" y="11814473"/>
                  <a:pt x="7478397" y="11815807"/>
                </a:cubicBezTo>
                <a:cubicBezTo>
                  <a:pt x="7476606" y="11809632"/>
                  <a:pt x="7474357" y="11803647"/>
                  <a:pt x="7469974" y="11799073"/>
                </a:cubicBezTo>
                <a:cubicBezTo>
                  <a:pt x="7469021" y="11798082"/>
                  <a:pt x="7467992" y="11797205"/>
                  <a:pt x="7466925" y="11796405"/>
                </a:cubicBezTo>
                <a:lnTo>
                  <a:pt x="7464486" y="11792860"/>
                </a:lnTo>
                <a:cubicBezTo>
                  <a:pt x="7459951" y="11786304"/>
                  <a:pt x="7449776" y="11785655"/>
                  <a:pt x="7443755" y="11790382"/>
                </a:cubicBezTo>
                <a:cubicBezTo>
                  <a:pt x="7443259" y="11790763"/>
                  <a:pt x="7442878" y="11791183"/>
                  <a:pt x="7442459" y="11791601"/>
                </a:cubicBezTo>
                <a:cubicBezTo>
                  <a:pt x="7440325" y="11791906"/>
                  <a:pt x="7438190" y="11792326"/>
                  <a:pt x="7436095" y="11792860"/>
                </a:cubicBezTo>
                <a:cubicBezTo>
                  <a:pt x="7433541" y="11793508"/>
                  <a:pt x="7431216" y="11795032"/>
                  <a:pt x="7429235" y="11796938"/>
                </a:cubicBezTo>
                <a:cubicBezTo>
                  <a:pt x="7430149" y="11796023"/>
                  <a:pt x="7431140" y="11795147"/>
                  <a:pt x="7431864" y="11794004"/>
                </a:cubicBezTo>
                <a:lnTo>
                  <a:pt x="7435561" y="11788248"/>
                </a:lnTo>
                <a:cubicBezTo>
                  <a:pt x="7440058" y="11781272"/>
                  <a:pt x="7436247" y="11771171"/>
                  <a:pt x="7429349" y="11767434"/>
                </a:cubicBezTo>
                <a:cubicBezTo>
                  <a:pt x="7421575" y="11763242"/>
                  <a:pt x="7413039" y="11766672"/>
                  <a:pt x="7408541" y="11773686"/>
                </a:cubicBezTo>
                <a:lnTo>
                  <a:pt x="7404844" y="11779404"/>
                </a:lnTo>
                <a:cubicBezTo>
                  <a:pt x="7400348" y="11786379"/>
                  <a:pt x="7404159" y="11796481"/>
                  <a:pt x="7411057" y="11800217"/>
                </a:cubicBezTo>
                <a:cubicBezTo>
                  <a:pt x="7413991" y="11801817"/>
                  <a:pt x="7416964" y="11802008"/>
                  <a:pt x="7419822" y="11801665"/>
                </a:cubicBezTo>
                <a:cubicBezTo>
                  <a:pt x="7416582" y="11804218"/>
                  <a:pt x="7413648" y="11807002"/>
                  <a:pt x="7411819" y="11811080"/>
                </a:cubicBezTo>
                <a:cubicBezTo>
                  <a:pt x="7410675" y="11813634"/>
                  <a:pt x="7410104" y="11815540"/>
                  <a:pt x="7409837" y="11818475"/>
                </a:cubicBezTo>
                <a:cubicBezTo>
                  <a:pt x="7409456" y="11822097"/>
                  <a:pt x="7407436" y="11822820"/>
                  <a:pt x="7411133" y="11818589"/>
                </a:cubicBezTo>
                <a:cubicBezTo>
                  <a:pt x="7405874" y="11824574"/>
                  <a:pt x="7404425" y="11833150"/>
                  <a:pt x="7410218" y="11839478"/>
                </a:cubicBezTo>
                <a:cubicBezTo>
                  <a:pt x="7413000" y="11842490"/>
                  <a:pt x="7417573" y="11844243"/>
                  <a:pt x="7421994" y="11844166"/>
                </a:cubicBezTo>
                <a:cubicBezTo>
                  <a:pt x="7423138" y="11845616"/>
                  <a:pt x="7424547" y="11846835"/>
                  <a:pt x="7426110" y="11848092"/>
                </a:cubicBezTo>
                <a:cubicBezTo>
                  <a:pt x="7426605" y="11848588"/>
                  <a:pt x="7427101" y="11849083"/>
                  <a:pt x="7427558" y="11849617"/>
                </a:cubicBezTo>
                <a:cubicBezTo>
                  <a:pt x="7427901" y="11850075"/>
                  <a:pt x="7428244" y="11850494"/>
                  <a:pt x="7428587" y="11850952"/>
                </a:cubicBezTo>
                <a:cubicBezTo>
                  <a:pt x="7426033" y="11855641"/>
                  <a:pt x="7426796" y="11860634"/>
                  <a:pt x="7429464" y="11864712"/>
                </a:cubicBezTo>
                <a:cubicBezTo>
                  <a:pt x="7429082" y="11865017"/>
                  <a:pt x="7428625" y="11865094"/>
                  <a:pt x="7428282" y="11865437"/>
                </a:cubicBezTo>
                <a:cubicBezTo>
                  <a:pt x="7426339" y="11867267"/>
                  <a:pt x="7424929" y="11869554"/>
                  <a:pt x="7424052" y="11872031"/>
                </a:cubicBezTo>
                <a:cubicBezTo>
                  <a:pt x="7419365" y="11870125"/>
                  <a:pt x="7414106" y="11870316"/>
                  <a:pt x="7409494" y="11873784"/>
                </a:cubicBezTo>
                <a:cubicBezTo>
                  <a:pt x="7403397" y="11878358"/>
                  <a:pt x="7400729" y="11889184"/>
                  <a:pt x="7406407" y="11895283"/>
                </a:cubicBezTo>
                <a:lnTo>
                  <a:pt x="7411057" y="11900277"/>
                </a:lnTo>
                <a:cubicBezTo>
                  <a:pt x="7416697" y="11906337"/>
                  <a:pt x="7425386" y="11908738"/>
                  <a:pt x="7432550" y="11903364"/>
                </a:cubicBezTo>
                <a:cubicBezTo>
                  <a:pt x="7432779" y="11903173"/>
                  <a:pt x="7433008" y="11902907"/>
                  <a:pt x="7433237" y="11902716"/>
                </a:cubicBezTo>
                <a:cubicBezTo>
                  <a:pt x="7435561" y="11904469"/>
                  <a:pt x="7438381" y="11905499"/>
                  <a:pt x="7441316" y="11905919"/>
                </a:cubicBezTo>
                <a:cubicBezTo>
                  <a:pt x="7439334" y="11911102"/>
                  <a:pt x="7439715" y="11917125"/>
                  <a:pt x="7443755" y="11921394"/>
                </a:cubicBezTo>
                <a:cubicBezTo>
                  <a:pt x="7449357" y="11927265"/>
                  <a:pt x="7459151" y="11928713"/>
                  <a:pt x="7465439" y="11922843"/>
                </a:cubicBezTo>
                <a:lnTo>
                  <a:pt x="7470432" y="11918154"/>
                </a:lnTo>
                <a:cubicBezTo>
                  <a:pt x="7476300" y="11912665"/>
                  <a:pt x="7477749" y="11902639"/>
                  <a:pt x="7471880" y="11896503"/>
                </a:cubicBezTo>
                <a:cubicBezTo>
                  <a:pt x="7468298" y="11892768"/>
                  <a:pt x="7463076" y="11891090"/>
                  <a:pt x="7458084" y="11891738"/>
                </a:cubicBezTo>
                <a:cubicBezTo>
                  <a:pt x="7457969" y="11890099"/>
                  <a:pt x="7458084" y="11888383"/>
                  <a:pt x="7457360" y="11886860"/>
                </a:cubicBezTo>
                <a:cubicBezTo>
                  <a:pt x="7459075" y="11881904"/>
                  <a:pt x="7458503" y="11876224"/>
                  <a:pt x="7454616" y="11872070"/>
                </a:cubicBezTo>
                <a:lnTo>
                  <a:pt x="7452139" y="11869401"/>
                </a:lnTo>
                <a:cubicBezTo>
                  <a:pt x="7452672" y="11868981"/>
                  <a:pt x="7453244" y="11868867"/>
                  <a:pt x="7453778" y="11868372"/>
                </a:cubicBezTo>
                <a:cubicBezTo>
                  <a:pt x="7459266" y="11863225"/>
                  <a:pt x="7459418" y="11856974"/>
                  <a:pt x="7456712" y="11851943"/>
                </a:cubicBezTo>
                <a:cubicBezTo>
                  <a:pt x="7458046" y="11849579"/>
                  <a:pt x="7458922" y="11846949"/>
                  <a:pt x="7458427" y="11843823"/>
                </a:cubicBezTo>
                <a:cubicBezTo>
                  <a:pt x="7458465" y="11843443"/>
                  <a:pt x="7458465" y="11843061"/>
                  <a:pt x="7458503" y="11842680"/>
                </a:cubicBezTo>
                <a:cubicBezTo>
                  <a:pt x="7467916" y="11849542"/>
                  <a:pt x="7483732" y="11843366"/>
                  <a:pt x="7481750" y="11830254"/>
                </a:cubicBezTo>
                <a:cubicBezTo>
                  <a:pt x="7487886" y="11836848"/>
                  <a:pt x="7499128" y="11838906"/>
                  <a:pt x="7505416" y="11829110"/>
                </a:cubicBezTo>
                <a:cubicBezTo>
                  <a:pt x="7516087" y="11812376"/>
                  <a:pt x="7490668" y="11795147"/>
                  <a:pt x="7479959" y="11811804"/>
                </a:cubicBezTo>
                <a:close/>
                <a:moveTo>
                  <a:pt x="7394402" y="11773991"/>
                </a:moveTo>
                <a:cubicBezTo>
                  <a:pt x="7394669" y="11765720"/>
                  <a:pt x="7387734" y="11758439"/>
                  <a:pt x="7379502" y="11758172"/>
                </a:cubicBezTo>
                <a:cubicBezTo>
                  <a:pt x="7371155" y="11757943"/>
                  <a:pt x="7363991" y="11764767"/>
                  <a:pt x="7363686" y="11773076"/>
                </a:cubicBezTo>
                <a:lnTo>
                  <a:pt x="7363343" y="11782720"/>
                </a:lnTo>
                <a:cubicBezTo>
                  <a:pt x="7363076" y="11790992"/>
                  <a:pt x="7370012" y="11798273"/>
                  <a:pt x="7378244" y="11798539"/>
                </a:cubicBezTo>
                <a:cubicBezTo>
                  <a:pt x="7386590" y="11798768"/>
                  <a:pt x="7393755" y="11791945"/>
                  <a:pt x="7394060" y="11783635"/>
                </a:cubicBezTo>
                <a:lnTo>
                  <a:pt x="7394402" y="11773991"/>
                </a:lnTo>
                <a:close/>
                <a:moveTo>
                  <a:pt x="7219365" y="11888422"/>
                </a:moveTo>
                <a:cubicBezTo>
                  <a:pt x="7221041" y="11884267"/>
                  <a:pt x="7220965" y="11879617"/>
                  <a:pt x="7218145" y="11875195"/>
                </a:cubicBezTo>
                <a:cubicBezTo>
                  <a:pt x="7214143" y="11868867"/>
                  <a:pt x="7203358" y="11865170"/>
                  <a:pt x="7196956" y="11870468"/>
                </a:cubicBezTo>
                <a:cubicBezTo>
                  <a:pt x="7191354" y="11875157"/>
                  <a:pt x="7186438" y="11880684"/>
                  <a:pt x="7186781" y="11888536"/>
                </a:cubicBezTo>
                <a:cubicBezTo>
                  <a:pt x="7187048" y="11894864"/>
                  <a:pt x="7189982" y="11900048"/>
                  <a:pt x="7194517" y="11904394"/>
                </a:cubicBezTo>
                <a:cubicBezTo>
                  <a:pt x="7200348" y="11909920"/>
                  <a:pt x="7210942" y="11909768"/>
                  <a:pt x="7216201" y="11903478"/>
                </a:cubicBezTo>
                <a:cubicBezTo>
                  <a:pt x="7219860" y="11899133"/>
                  <a:pt x="7220927" y="11893491"/>
                  <a:pt x="7219365" y="11888422"/>
                </a:cubicBezTo>
                <a:close/>
                <a:moveTo>
                  <a:pt x="7589143" y="11726229"/>
                </a:moveTo>
                <a:cubicBezTo>
                  <a:pt x="7578930" y="11719673"/>
                  <a:pt x="7568602" y="11726763"/>
                  <a:pt x="7565934" y="11735720"/>
                </a:cubicBezTo>
                <a:cubicBezTo>
                  <a:pt x="7563381" y="11736902"/>
                  <a:pt x="7560980" y="11738579"/>
                  <a:pt x="7559151" y="11741400"/>
                </a:cubicBezTo>
                <a:cubicBezTo>
                  <a:pt x="7548785" y="11757486"/>
                  <a:pt x="7574356" y="11770446"/>
                  <a:pt x="7585561" y="11756190"/>
                </a:cubicBezTo>
                <a:cubicBezTo>
                  <a:pt x="7597756" y="11754551"/>
                  <a:pt x="7605874" y="11737017"/>
                  <a:pt x="7592687" y="11728516"/>
                </a:cubicBezTo>
                <a:lnTo>
                  <a:pt x="7589143" y="11726229"/>
                </a:lnTo>
                <a:close/>
                <a:moveTo>
                  <a:pt x="7748633" y="11715670"/>
                </a:moveTo>
                <a:cubicBezTo>
                  <a:pt x="7759303" y="11699051"/>
                  <a:pt x="7732093" y="11684794"/>
                  <a:pt x="7721460" y="11701375"/>
                </a:cubicBezTo>
                <a:cubicBezTo>
                  <a:pt x="7710752" y="11717958"/>
                  <a:pt x="7738000" y="11732214"/>
                  <a:pt x="7748633" y="11715670"/>
                </a:cubicBezTo>
                <a:close/>
                <a:moveTo>
                  <a:pt x="7817878" y="11780853"/>
                </a:moveTo>
                <a:cubicBezTo>
                  <a:pt x="7817154" y="11780890"/>
                  <a:pt x="7816430" y="11780853"/>
                  <a:pt x="7815706" y="11780928"/>
                </a:cubicBezTo>
                <a:cubicBezTo>
                  <a:pt x="7808045" y="11782110"/>
                  <a:pt x="7803510" y="11787789"/>
                  <a:pt x="7799967" y="11794118"/>
                </a:cubicBezTo>
                <a:cubicBezTo>
                  <a:pt x="7797413" y="11798653"/>
                  <a:pt x="7798861" y="11804409"/>
                  <a:pt x="7801948" y="11808755"/>
                </a:cubicBezTo>
                <a:cubicBezTo>
                  <a:pt x="7801948" y="11808755"/>
                  <a:pt x="7801948" y="11808793"/>
                  <a:pt x="7801948" y="11808793"/>
                </a:cubicBezTo>
                <a:cubicBezTo>
                  <a:pt x="7815667" y="11802313"/>
                  <a:pt x="7829463" y="11795909"/>
                  <a:pt x="7843106" y="11789276"/>
                </a:cubicBezTo>
                <a:cubicBezTo>
                  <a:pt x="7843106" y="11789276"/>
                  <a:pt x="7843106" y="11789276"/>
                  <a:pt x="7843145" y="11789276"/>
                </a:cubicBezTo>
                <a:cubicBezTo>
                  <a:pt x="7841201" y="11779823"/>
                  <a:pt x="7827215" y="11774297"/>
                  <a:pt x="7817878" y="11780853"/>
                </a:cubicBezTo>
                <a:close/>
                <a:moveTo>
                  <a:pt x="7281789" y="11930352"/>
                </a:moveTo>
                <a:cubicBezTo>
                  <a:pt x="7290515" y="11930123"/>
                  <a:pt x="7296498" y="11922919"/>
                  <a:pt x="7296765" y="11914610"/>
                </a:cubicBezTo>
                <a:cubicBezTo>
                  <a:pt x="7296880" y="11911407"/>
                  <a:pt x="7296994" y="11908206"/>
                  <a:pt x="7297108" y="11904965"/>
                </a:cubicBezTo>
                <a:cubicBezTo>
                  <a:pt x="7297375" y="11896694"/>
                  <a:pt x="7289334" y="11889795"/>
                  <a:pt x="7281369" y="11889984"/>
                </a:cubicBezTo>
                <a:cubicBezTo>
                  <a:pt x="7272642" y="11890175"/>
                  <a:pt x="7266659" y="11897379"/>
                  <a:pt x="7266392" y="11905728"/>
                </a:cubicBezTo>
                <a:lnTo>
                  <a:pt x="7266049" y="11915371"/>
                </a:lnTo>
                <a:cubicBezTo>
                  <a:pt x="7265782" y="11923644"/>
                  <a:pt x="7273824" y="11930543"/>
                  <a:pt x="7281789" y="11930352"/>
                </a:cubicBezTo>
                <a:close/>
                <a:moveTo>
                  <a:pt x="7384113" y="11932448"/>
                </a:moveTo>
                <a:cubicBezTo>
                  <a:pt x="7378472" y="11926388"/>
                  <a:pt x="7369212" y="11924824"/>
                  <a:pt x="7362505" y="11930314"/>
                </a:cubicBezTo>
                <a:cubicBezTo>
                  <a:pt x="7356407" y="11935308"/>
                  <a:pt x="7354692" y="11945828"/>
                  <a:pt x="7360371" y="11951926"/>
                </a:cubicBezTo>
                <a:lnTo>
                  <a:pt x="7365058" y="11956920"/>
                </a:lnTo>
                <a:cubicBezTo>
                  <a:pt x="7370698" y="11962981"/>
                  <a:pt x="7379959" y="11964544"/>
                  <a:pt x="7386667" y="11959055"/>
                </a:cubicBezTo>
                <a:cubicBezTo>
                  <a:pt x="7392764" y="11954061"/>
                  <a:pt x="7394517" y="11943503"/>
                  <a:pt x="7388801" y="11937442"/>
                </a:cubicBezTo>
                <a:lnTo>
                  <a:pt x="7384113" y="11932448"/>
                </a:lnTo>
                <a:close/>
                <a:moveTo>
                  <a:pt x="7318031" y="11962333"/>
                </a:moveTo>
                <a:cubicBezTo>
                  <a:pt x="7318260" y="11955777"/>
                  <a:pt x="7315096" y="11950936"/>
                  <a:pt x="7309989" y="11948268"/>
                </a:cubicBezTo>
                <a:cubicBezTo>
                  <a:pt x="7309532" y="11938357"/>
                  <a:pt x="7299281" y="11934278"/>
                  <a:pt x="7290744" y="11936451"/>
                </a:cubicBezTo>
                <a:cubicBezTo>
                  <a:pt x="7286781" y="11937099"/>
                  <a:pt x="7283160" y="11939348"/>
                  <a:pt x="7280950" y="11943503"/>
                </a:cubicBezTo>
                <a:cubicBezTo>
                  <a:pt x="7280683" y="11943808"/>
                  <a:pt x="7280455" y="11944112"/>
                  <a:pt x="7280188" y="11944417"/>
                </a:cubicBezTo>
                <a:cubicBezTo>
                  <a:pt x="7276339" y="11932182"/>
                  <a:pt x="7257093" y="11927074"/>
                  <a:pt x="7251720" y="11942092"/>
                </a:cubicBezTo>
                <a:cubicBezTo>
                  <a:pt x="7248137" y="11952041"/>
                  <a:pt x="7242383" y="11962753"/>
                  <a:pt x="7243755" y="11973654"/>
                </a:cubicBezTo>
                <a:cubicBezTo>
                  <a:pt x="7243945" y="11975102"/>
                  <a:pt x="7244250" y="11976436"/>
                  <a:pt x="7244670" y="11977771"/>
                </a:cubicBezTo>
                <a:lnTo>
                  <a:pt x="7244517" y="11982269"/>
                </a:lnTo>
                <a:cubicBezTo>
                  <a:pt x="7244250" y="11990578"/>
                  <a:pt x="7252406" y="11997402"/>
                  <a:pt x="7260333" y="11997173"/>
                </a:cubicBezTo>
                <a:cubicBezTo>
                  <a:pt x="7260980" y="11997173"/>
                  <a:pt x="7261552" y="11997021"/>
                  <a:pt x="7262162" y="11996944"/>
                </a:cubicBezTo>
                <a:cubicBezTo>
                  <a:pt x="7264143" y="11997973"/>
                  <a:pt x="7266163" y="11998964"/>
                  <a:pt x="7268259" y="11999841"/>
                </a:cubicBezTo>
                <a:cubicBezTo>
                  <a:pt x="7270889" y="12000908"/>
                  <a:pt x="7273900" y="12001099"/>
                  <a:pt x="7276796" y="12000642"/>
                </a:cubicBezTo>
                <a:cubicBezTo>
                  <a:pt x="7278511" y="12001747"/>
                  <a:pt x="7280378" y="12002547"/>
                  <a:pt x="7282207" y="12002624"/>
                </a:cubicBezTo>
                <a:cubicBezTo>
                  <a:pt x="7288534" y="12002853"/>
                  <a:pt x="7294174" y="12002738"/>
                  <a:pt x="7299814" y="11999574"/>
                </a:cubicBezTo>
                <a:cubicBezTo>
                  <a:pt x="7302368" y="11998164"/>
                  <a:pt x="7304006" y="11996907"/>
                  <a:pt x="7306064" y="11994657"/>
                </a:cubicBezTo>
                <a:cubicBezTo>
                  <a:pt x="7308618" y="11991837"/>
                  <a:pt x="7310790" y="11992485"/>
                  <a:pt x="7305036" y="11993742"/>
                </a:cubicBezTo>
                <a:cubicBezTo>
                  <a:pt x="7313114" y="11991989"/>
                  <a:pt x="7319631" y="11985700"/>
                  <a:pt x="7318678" y="11976856"/>
                </a:cubicBezTo>
                <a:cubicBezTo>
                  <a:pt x="7318412" y="11974188"/>
                  <a:pt x="7317002" y="11971634"/>
                  <a:pt x="7315211" y="11969346"/>
                </a:cubicBezTo>
                <a:cubicBezTo>
                  <a:pt x="7316773" y="11967212"/>
                  <a:pt x="7317954" y="11964849"/>
                  <a:pt x="7318031" y="11962333"/>
                </a:cubicBezTo>
                <a:close/>
                <a:moveTo>
                  <a:pt x="7244822" y="12003349"/>
                </a:moveTo>
                <a:cubicBezTo>
                  <a:pt x="7239105" y="11998202"/>
                  <a:pt x="7228092" y="11997859"/>
                  <a:pt x="7223138" y="12004568"/>
                </a:cubicBezTo>
                <a:cubicBezTo>
                  <a:pt x="7220698" y="12007846"/>
                  <a:pt x="7218716" y="12011429"/>
                  <a:pt x="7217649" y="12015241"/>
                </a:cubicBezTo>
                <a:cubicBezTo>
                  <a:pt x="7214563" y="12016194"/>
                  <a:pt x="7211666" y="12017528"/>
                  <a:pt x="7209342" y="12019510"/>
                </a:cubicBezTo>
                <a:cubicBezTo>
                  <a:pt x="7207246" y="12016957"/>
                  <a:pt x="7204159" y="12015546"/>
                  <a:pt x="7200882" y="12014784"/>
                </a:cubicBezTo>
                <a:cubicBezTo>
                  <a:pt x="7199929" y="12009523"/>
                  <a:pt x="7196156" y="12005063"/>
                  <a:pt x="7190859" y="12003081"/>
                </a:cubicBezTo>
                <a:lnTo>
                  <a:pt x="7182208" y="11999841"/>
                </a:lnTo>
                <a:cubicBezTo>
                  <a:pt x="7177520" y="11998088"/>
                  <a:pt x="7172528" y="11999689"/>
                  <a:pt x="7168717" y="12002776"/>
                </a:cubicBezTo>
                <a:cubicBezTo>
                  <a:pt x="7167916" y="12000299"/>
                  <a:pt x="7166430" y="11998355"/>
                  <a:pt x="7164563" y="11996754"/>
                </a:cubicBezTo>
                <a:cubicBezTo>
                  <a:pt x="7168450" y="11991341"/>
                  <a:pt x="7168984" y="11983946"/>
                  <a:pt x="7162200" y="11978571"/>
                </a:cubicBezTo>
                <a:cubicBezTo>
                  <a:pt x="7154235" y="11972282"/>
                  <a:pt x="7146232" y="11963706"/>
                  <a:pt x="7135866" y="11961647"/>
                </a:cubicBezTo>
                <a:cubicBezTo>
                  <a:pt x="7134494" y="11961380"/>
                  <a:pt x="7133160" y="11961266"/>
                  <a:pt x="7131826" y="11961189"/>
                </a:cubicBezTo>
                <a:lnTo>
                  <a:pt x="7127787" y="11959664"/>
                </a:lnTo>
                <a:cubicBezTo>
                  <a:pt x="7120318" y="11956845"/>
                  <a:pt x="7111590" y="11962180"/>
                  <a:pt x="7109380" y="11969500"/>
                </a:cubicBezTo>
                <a:cubicBezTo>
                  <a:pt x="7109189" y="11970071"/>
                  <a:pt x="7109151" y="11970643"/>
                  <a:pt x="7109037" y="11971214"/>
                </a:cubicBezTo>
                <a:cubicBezTo>
                  <a:pt x="7107475" y="11972701"/>
                  <a:pt x="7105950" y="11974265"/>
                  <a:pt x="7104502" y="11975904"/>
                </a:cubicBezTo>
                <a:cubicBezTo>
                  <a:pt x="7102711" y="11977961"/>
                  <a:pt x="7101644" y="11980668"/>
                  <a:pt x="7101110" y="11983451"/>
                </a:cubicBezTo>
                <a:cubicBezTo>
                  <a:pt x="7099586" y="11984708"/>
                  <a:pt x="7098290" y="11986118"/>
                  <a:pt x="7097642" y="11987796"/>
                </a:cubicBezTo>
                <a:cubicBezTo>
                  <a:pt x="7095508" y="11993476"/>
                  <a:pt x="7093870" y="11998660"/>
                  <a:pt x="7095013" y="12004797"/>
                </a:cubicBezTo>
                <a:cubicBezTo>
                  <a:pt x="7095508" y="12007503"/>
                  <a:pt x="7096194" y="12009371"/>
                  <a:pt x="7097566" y="12011887"/>
                </a:cubicBezTo>
                <a:cubicBezTo>
                  <a:pt x="7090745" y="12003654"/>
                  <a:pt x="7073328" y="12005177"/>
                  <a:pt x="7070699" y="12019244"/>
                </a:cubicBezTo>
                <a:cubicBezTo>
                  <a:pt x="7070432" y="12020768"/>
                  <a:pt x="7070660" y="12021988"/>
                  <a:pt x="7070775" y="12023284"/>
                </a:cubicBezTo>
                <a:cubicBezTo>
                  <a:pt x="7059990" y="12019396"/>
                  <a:pt x="7045546" y="12028278"/>
                  <a:pt x="7051529" y="12041390"/>
                </a:cubicBezTo>
                <a:cubicBezTo>
                  <a:pt x="7058885" y="12057590"/>
                  <a:pt x="7083541" y="12049510"/>
                  <a:pt x="7079921" y="12034109"/>
                </a:cubicBezTo>
                <a:cubicBezTo>
                  <a:pt x="7087848" y="12036473"/>
                  <a:pt x="7098099" y="12033195"/>
                  <a:pt x="7100043" y="12022597"/>
                </a:cubicBezTo>
                <a:cubicBezTo>
                  <a:pt x="7100234" y="12021645"/>
                  <a:pt x="7099967" y="12020883"/>
                  <a:pt x="7100005" y="12020006"/>
                </a:cubicBezTo>
                <a:cubicBezTo>
                  <a:pt x="7101644" y="12024313"/>
                  <a:pt x="7104807" y="12027858"/>
                  <a:pt x="7109990" y="12028964"/>
                </a:cubicBezTo>
                <a:cubicBezTo>
                  <a:pt x="7113991" y="12029840"/>
                  <a:pt x="7118755" y="12028658"/>
                  <a:pt x="7122337" y="12026066"/>
                </a:cubicBezTo>
                <a:cubicBezTo>
                  <a:pt x="7124091" y="12026600"/>
                  <a:pt x="7125919" y="12026791"/>
                  <a:pt x="7127940" y="12026905"/>
                </a:cubicBezTo>
                <a:cubicBezTo>
                  <a:pt x="7128625" y="12027019"/>
                  <a:pt x="7129311" y="12027134"/>
                  <a:pt x="7129997" y="12027287"/>
                </a:cubicBezTo>
                <a:cubicBezTo>
                  <a:pt x="7132589" y="12028201"/>
                  <a:pt x="7135294" y="12028849"/>
                  <a:pt x="7137886" y="12029726"/>
                </a:cubicBezTo>
                <a:cubicBezTo>
                  <a:pt x="7145470" y="12032433"/>
                  <a:pt x="7151415" y="12027553"/>
                  <a:pt x="7153968" y="12021111"/>
                </a:cubicBezTo>
                <a:cubicBezTo>
                  <a:pt x="7157589" y="12021417"/>
                  <a:pt x="7161133" y="12020540"/>
                  <a:pt x="7164029" y="12018291"/>
                </a:cubicBezTo>
                <a:cubicBezTo>
                  <a:pt x="7165515" y="12022636"/>
                  <a:pt x="7168831" y="12026296"/>
                  <a:pt x="7173443" y="12028049"/>
                </a:cubicBezTo>
                <a:cubicBezTo>
                  <a:pt x="7176338" y="12029116"/>
                  <a:pt x="7179235" y="12030222"/>
                  <a:pt x="7182131" y="12031288"/>
                </a:cubicBezTo>
                <a:cubicBezTo>
                  <a:pt x="7182512" y="12031442"/>
                  <a:pt x="7182932" y="12031327"/>
                  <a:pt x="7183313" y="12031442"/>
                </a:cubicBezTo>
                <a:cubicBezTo>
                  <a:pt x="7184990" y="12039179"/>
                  <a:pt x="7192764" y="12043372"/>
                  <a:pt x="7200043" y="12042420"/>
                </a:cubicBezTo>
                <a:cubicBezTo>
                  <a:pt x="7200043" y="12042610"/>
                  <a:pt x="7199967" y="12042838"/>
                  <a:pt x="7199967" y="12043029"/>
                </a:cubicBezTo>
                <a:cubicBezTo>
                  <a:pt x="7197871" y="12043906"/>
                  <a:pt x="7196232" y="12045469"/>
                  <a:pt x="7194746" y="12047222"/>
                </a:cubicBezTo>
                <a:cubicBezTo>
                  <a:pt x="7194517" y="12047489"/>
                  <a:pt x="7194136" y="12047603"/>
                  <a:pt x="7193908" y="12047908"/>
                </a:cubicBezTo>
                <a:cubicBezTo>
                  <a:pt x="7213648" y="12041581"/>
                  <a:pt x="7233351" y="12035215"/>
                  <a:pt x="7253016" y="12028658"/>
                </a:cubicBezTo>
                <a:cubicBezTo>
                  <a:pt x="7253016" y="12028658"/>
                  <a:pt x="7253016" y="12028621"/>
                  <a:pt x="7253016" y="12028621"/>
                </a:cubicBezTo>
                <a:cubicBezTo>
                  <a:pt x="7252863" y="12024884"/>
                  <a:pt x="7251910" y="12021302"/>
                  <a:pt x="7249128" y="12018557"/>
                </a:cubicBezTo>
                <a:cubicBezTo>
                  <a:pt x="7250538" y="12013183"/>
                  <a:pt x="7249433" y="12007503"/>
                  <a:pt x="7244822" y="12003349"/>
                </a:cubicBezTo>
                <a:close/>
                <a:moveTo>
                  <a:pt x="7622908" y="11389837"/>
                </a:moveTo>
                <a:cubicBezTo>
                  <a:pt x="7612276" y="11406418"/>
                  <a:pt x="7637086" y="11424523"/>
                  <a:pt x="7647794" y="11407828"/>
                </a:cubicBezTo>
                <a:cubicBezTo>
                  <a:pt x="7658465" y="11391285"/>
                  <a:pt x="7633655" y="11373179"/>
                  <a:pt x="7622908" y="11389837"/>
                </a:cubicBezTo>
                <a:close/>
                <a:moveTo>
                  <a:pt x="7575424" y="11632306"/>
                </a:moveTo>
                <a:cubicBezTo>
                  <a:pt x="7576300" y="11631429"/>
                  <a:pt x="7577253" y="11630629"/>
                  <a:pt x="7578130" y="11629752"/>
                </a:cubicBezTo>
                <a:cubicBezTo>
                  <a:pt x="7578282" y="11629638"/>
                  <a:pt x="7578358" y="11629562"/>
                  <a:pt x="7578511" y="11629447"/>
                </a:cubicBezTo>
                <a:cubicBezTo>
                  <a:pt x="7578854" y="11629219"/>
                  <a:pt x="7579197" y="11629028"/>
                  <a:pt x="7579539" y="11628799"/>
                </a:cubicBezTo>
                <a:cubicBezTo>
                  <a:pt x="7587238" y="11628380"/>
                  <a:pt x="7593640" y="11621328"/>
                  <a:pt x="7593678" y="11613743"/>
                </a:cubicBezTo>
                <a:cubicBezTo>
                  <a:pt x="7593717" y="11605127"/>
                  <a:pt x="7586704" y="11598723"/>
                  <a:pt x="7578396" y="11598305"/>
                </a:cubicBezTo>
                <a:cubicBezTo>
                  <a:pt x="7577520" y="11598266"/>
                  <a:pt x="7576720" y="11598457"/>
                  <a:pt x="7575881" y="11598495"/>
                </a:cubicBezTo>
                <a:cubicBezTo>
                  <a:pt x="7574509" y="11593883"/>
                  <a:pt x="7571003" y="11589842"/>
                  <a:pt x="7566544" y="11588280"/>
                </a:cubicBezTo>
                <a:cubicBezTo>
                  <a:pt x="7570088" y="11588050"/>
                  <a:pt x="7573556" y="11586145"/>
                  <a:pt x="7576224" y="11581990"/>
                </a:cubicBezTo>
                <a:cubicBezTo>
                  <a:pt x="7586780" y="11565561"/>
                  <a:pt x="7563229" y="11545815"/>
                  <a:pt x="7552558" y="11562435"/>
                </a:cubicBezTo>
                <a:cubicBezTo>
                  <a:pt x="7545813" y="11572917"/>
                  <a:pt x="7553015" y="11584734"/>
                  <a:pt x="7561895" y="11587593"/>
                </a:cubicBezTo>
                <a:cubicBezTo>
                  <a:pt x="7554845" y="11587364"/>
                  <a:pt x="7548785" y="11591405"/>
                  <a:pt x="7546346" y="11598419"/>
                </a:cubicBezTo>
                <a:cubicBezTo>
                  <a:pt x="7543145" y="11607529"/>
                  <a:pt x="7540515" y="11618812"/>
                  <a:pt x="7544745" y="11627960"/>
                </a:cubicBezTo>
                <a:cubicBezTo>
                  <a:pt x="7545012" y="11629256"/>
                  <a:pt x="7545355" y="11630515"/>
                  <a:pt x="7545813" y="11631734"/>
                </a:cubicBezTo>
                <a:cubicBezTo>
                  <a:pt x="7548175" y="11637680"/>
                  <a:pt x="7553663" y="11641759"/>
                  <a:pt x="7560256" y="11641797"/>
                </a:cubicBezTo>
                <a:cubicBezTo>
                  <a:pt x="7566849" y="11641797"/>
                  <a:pt x="7570584" y="11637985"/>
                  <a:pt x="7574356" y="11633259"/>
                </a:cubicBezTo>
                <a:cubicBezTo>
                  <a:pt x="7571384" y="11637032"/>
                  <a:pt x="7574776" y="11632992"/>
                  <a:pt x="7575424" y="11632306"/>
                </a:cubicBezTo>
                <a:close/>
                <a:moveTo>
                  <a:pt x="7427711" y="11344361"/>
                </a:moveTo>
                <a:lnTo>
                  <a:pt x="7421956" y="11340664"/>
                </a:lnTo>
                <a:cubicBezTo>
                  <a:pt x="7415210" y="11336318"/>
                  <a:pt x="7405150" y="11337195"/>
                  <a:pt x="7400576" y="11344399"/>
                </a:cubicBezTo>
                <a:cubicBezTo>
                  <a:pt x="7399166" y="11346648"/>
                  <a:pt x="7398328" y="11349202"/>
                  <a:pt x="7398099" y="11351832"/>
                </a:cubicBezTo>
                <a:cubicBezTo>
                  <a:pt x="7393107" y="11351108"/>
                  <a:pt x="7388038" y="11352633"/>
                  <a:pt x="7384418" y="11357093"/>
                </a:cubicBezTo>
                <a:cubicBezTo>
                  <a:pt x="7379654" y="11363001"/>
                  <a:pt x="7379693" y="11374170"/>
                  <a:pt x="7386704" y="11378705"/>
                </a:cubicBezTo>
                <a:lnTo>
                  <a:pt x="7392459" y="11382403"/>
                </a:lnTo>
                <a:cubicBezTo>
                  <a:pt x="7399433" y="11386900"/>
                  <a:pt x="7408427" y="11387091"/>
                  <a:pt x="7414067" y="11380116"/>
                </a:cubicBezTo>
                <a:cubicBezTo>
                  <a:pt x="7414258" y="11379887"/>
                  <a:pt x="7414410" y="11379582"/>
                  <a:pt x="7414563" y="11379316"/>
                </a:cubicBezTo>
                <a:cubicBezTo>
                  <a:pt x="7421194" y="11382099"/>
                  <a:pt x="7429616" y="11381183"/>
                  <a:pt x="7434570" y="11373483"/>
                </a:cubicBezTo>
                <a:cubicBezTo>
                  <a:pt x="7438343" y="11367613"/>
                  <a:pt x="7437314" y="11362048"/>
                  <a:pt x="7433998" y="11358045"/>
                </a:cubicBezTo>
                <a:cubicBezTo>
                  <a:pt x="7434418" y="11352824"/>
                  <a:pt x="7432474" y="11347411"/>
                  <a:pt x="7427711" y="11344361"/>
                </a:cubicBezTo>
                <a:close/>
                <a:moveTo>
                  <a:pt x="7355797" y="11520962"/>
                </a:moveTo>
                <a:cubicBezTo>
                  <a:pt x="7354121" y="11526185"/>
                  <a:pt x="7355226" y="11531598"/>
                  <a:pt x="7358465" y="11535524"/>
                </a:cubicBezTo>
                <a:cubicBezTo>
                  <a:pt x="7358504" y="11539832"/>
                  <a:pt x="7360256" y="11543948"/>
                  <a:pt x="7364372" y="11546883"/>
                </a:cubicBezTo>
                <a:cubicBezTo>
                  <a:pt x="7367916" y="11549398"/>
                  <a:pt x="7373213" y="11549894"/>
                  <a:pt x="7377787" y="11548522"/>
                </a:cubicBezTo>
                <a:cubicBezTo>
                  <a:pt x="7375310" y="11549704"/>
                  <a:pt x="7373023" y="11551343"/>
                  <a:pt x="7371346" y="11553897"/>
                </a:cubicBezTo>
                <a:lnTo>
                  <a:pt x="7367649" y="11559653"/>
                </a:lnTo>
                <a:cubicBezTo>
                  <a:pt x="7363305" y="11566400"/>
                  <a:pt x="7365439" y="11576806"/>
                  <a:pt x="7372566" y="11580808"/>
                </a:cubicBezTo>
                <a:cubicBezTo>
                  <a:pt x="7379921" y="11584925"/>
                  <a:pt x="7389067" y="11583133"/>
                  <a:pt x="7393717" y="11575891"/>
                </a:cubicBezTo>
                <a:lnTo>
                  <a:pt x="7397413" y="11570173"/>
                </a:lnTo>
                <a:cubicBezTo>
                  <a:pt x="7401758" y="11563426"/>
                  <a:pt x="7399624" y="11553020"/>
                  <a:pt x="7392497" y="11549018"/>
                </a:cubicBezTo>
                <a:cubicBezTo>
                  <a:pt x="7388915" y="11547036"/>
                  <a:pt x="7384952" y="11546463"/>
                  <a:pt x="7381255" y="11547226"/>
                </a:cubicBezTo>
                <a:cubicBezTo>
                  <a:pt x="7382741" y="11546273"/>
                  <a:pt x="7384075" y="11545053"/>
                  <a:pt x="7384952" y="11543414"/>
                </a:cubicBezTo>
                <a:cubicBezTo>
                  <a:pt x="7388267" y="11537201"/>
                  <a:pt x="7390592" y="11530492"/>
                  <a:pt x="7387428" y="11523592"/>
                </a:cubicBezTo>
                <a:cubicBezTo>
                  <a:pt x="7384913" y="11518066"/>
                  <a:pt x="7380416" y="11514521"/>
                  <a:pt x="7374776" y="11512348"/>
                </a:cubicBezTo>
                <a:cubicBezTo>
                  <a:pt x="7367573" y="11509413"/>
                  <a:pt x="7358198" y="11513453"/>
                  <a:pt x="7355797" y="11520962"/>
                </a:cubicBezTo>
                <a:close/>
                <a:moveTo>
                  <a:pt x="7556407" y="11329457"/>
                </a:moveTo>
                <a:lnTo>
                  <a:pt x="7552710" y="11335174"/>
                </a:lnTo>
                <a:cubicBezTo>
                  <a:pt x="7548214" y="11342150"/>
                  <a:pt x="7547642" y="11350994"/>
                  <a:pt x="7554578" y="11356825"/>
                </a:cubicBezTo>
                <a:cubicBezTo>
                  <a:pt x="7560294" y="11361628"/>
                  <a:pt x="7571689" y="11361972"/>
                  <a:pt x="7576224" y="11354958"/>
                </a:cubicBezTo>
                <a:lnTo>
                  <a:pt x="7579921" y="11349202"/>
                </a:lnTo>
                <a:cubicBezTo>
                  <a:pt x="7584418" y="11342226"/>
                  <a:pt x="7584989" y="11333383"/>
                  <a:pt x="7578053" y="11327551"/>
                </a:cubicBezTo>
                <a:cubicBezTo>
                  <a:pt x="7572337" y="11322748"/>
                  <a:pt x="7560904" y="11322443"/>
                  <a:pt x="7556407" y="11329457"/>
                </a:cubicBezTo>
                <a:close/>
                <a:moveTo>
                  <a:pt x="7418374" y="11487037"/>
                </a:moveTo>
                <a:lnTo>
                  <a:pt x="7422070" y="11481320"/>
                </a:lnTo>
                <a:cubicBezTo>
                  <a:pt x="7426415" y="11474573"/>
                  <a:pt x="7425348" y="11464471"/>
                  <a:pt x="7418145" y="11459936"/>
                </a:cubicBezTo>
                <a:cubicBezTo>
                  <a:pt x="7411285" y="11455628"/>
                  <a:pt x="7401453" y="11456619"/>
                  <a:pt x="7396766" y="11463862"/>
                </a:cubicBezTo>
                <a:lnTo>
                  <a:pt x="7393069" y="11469579"/>
                </a:lnTo>
                <a:cubicBezTo>
                  <a:pt x="7388724" y="11476326"/>
                  <a:pt x="7389792" y="11486428"/>
                  <a:pt x="7396994" y="11490964"/>
                </a:cubicBezTo>
                <a:cubicBezTo>
                  <a:pt x="7403854" y="11495271"/>
                  <a:pt x="7413724" y="11494280"/>
                  <a:pt x="7418374" y="11487037"/>
                </a:cubicBezTo>
                <a:close/>
                <a:moveTo>
                  <a:pt x="7434532" y="11594379"/>
                </a:moveTo>
                <a:cubicBezTo>
                  <a:pt x="7430035" y="11601468"/>
                  <a:pt x="7432322" y="11611074"/>
                  <a:pt x="7439296" y="11615572"/>
                </a:cubicBezTo>
                <a:lnTo>
                  <a:pt x="7445051" y="11619269"/>
                </a:lnTo>
                <a:cubicBezTo>
                  <a:pt x="7452025" y="11623768"/>
                  <a:pt x="7461819" y="11621442"/>
                  <a:pt x="7466240" y="11614466"/>
                </a:cubicBezTo>
                <a:cubicBezTo>
                  <a:pt x="7470699" y="11607377"/>
                  <a:pt x="7468450" y="11597771"/>
                  <a:pt x="7461437" y="11593272"/>
                </a:cubicBezTo>
                <a:lnTo>
                  <a:pt x="7455683" y="11589575"/>
                </a:lnTo>
                <a:cubicBezTo>
                  <a:pt x="7448747" y="11585115"/>
                  <a:pt x="7438953" y="11587441"/>
                  <a:pt x="7434532" y="11594379"/>
                </a:cubicBezTo>
                <a:close/>
                <a:moveTo>
                  <a:pt x="7503701" y="11316344"/>
                </a:moveTo>
                <a:cubicBezTo>
                  <a:pt x="7509799" y="11306890"/>
                  <a:pt x="7504578" y="11296370"/>
                  <a:pt x="7497032" y="11292253"/>
                </a:cubicBezTo>
                <a:cubicBezTo>
                  <a:pt x="7500653" y="11292101"/>
                  <a:pt x="7504235" y="11290272"/>
                  <a:pt x="7506940" y="11286040"/>
                </a:cubicBezTo>
                <a:cubicBezTo>
                  <a:pt x="7509037" y="11282800"/>
                  <a:pt x="7509761" y="11279408"/>
                  <a:pt x="7509532" y="11276206"/>
                </a:cubicBezTo>
                <a:cubicBezTo>
                  <a:pt x="7512428" y="11282419"/>
                  <a:pt x="7519060" y="11286460"/>
                  <a:pt x="7526186" y="11285126"/>
                </a:cubicBezTo>
                <a:cubicBezTo>
                  <a:pt x="7534151" y="11283677"/>
                  <a:pt x="7540325" y="11275405"/>
                  <a:pt x="7538534" y="11267286"/>
                </a:cubicBezTo>
                <a:lnTo>
                  <a:pt x="7536476" y="11257833"/>
                </a:lnTo>
                <a:cubicBezTo>
                  <a:pt x="7535675" y="11254098"/>
                  <a:pt x="7533503" y="11250972"/>
                  <a:pt x="7530683" y="11248722"/>
                </a:cubicBezTo>
                <a:cubicBezTo>
                  <a:pt x="7533541" y="11242777"/>
                  <a:pt x="7532588" y="11235343"/>
                  <a:pt x="7527558" y="11230693"/>
                </a:cubicBezTo>
                <a:lnTo>
                  <a:pt x="7520470" y="11224136"/>
                </a:lnTo>
                <a:cubicBezTo>
                  <a:pt x="7514372" y="11218494"/>
                  <a:pt x="7504349" y="11218990"/>
                  <a:pt x="7498785" y="11225051"/>
                </a:cubicBezTo>
                <a:cubicBezTo>
                  <a:pt x="7493145" y="11231226"/>
                  <a:pt x="7493640" y="11241099"/>
                  <a:pt x="7499738" y="11246740"/>
                </a:cubicBezTo>
                <a:lnTo>
                  <a:pt x="7506826" y="11253297"/>
                </a:lnTo>
                <a:cubicBezTo>
                  <a:pt x="7507131" y="11253564"/>
                  <a:pt x="7507550" y="11253678"/>
                  <a:pt x="7507894" y="11253907"/>
                </a:cubicBezTo>
                <a:cubicBezTo>
                  <a:pt x="7506407" y="11256803"/>
                  <a:pt x="7505606" y="11259967"/>
                  <a:pt x="7506293" y="11263284"/>
                </a:cubicBezTo>
                <a:lnTo>
                  <a:pt x="7507627" y="11269459"/>
                </a:lnTo>
                <a:cubicBezTo>
                  <a:pt x="7502863" y="11260197"/>
                  <a:pt x="7490363" y="11255355"/>
                  <a:pt x="7483350" y="11266257"/>
                </a:cubicBezTo>
                <a:cubicBezTo>
                  <a:pt x="7477253" y="11275748"/>
                  <a:pt x="7482474" y="11286269"/>
                  <a:pt x="7490020" y="11290386"/>
                </a:cubicBezTo>
                <a:cubicBezTo>
                  <a:pt x="7486399" y="11290538"/>
                  <a:pt x="7482779" y="11292368"/>
                  <a:pt x="7480035" y="11296637"/>
                </a:cubicBezTo>
                <a:cubicBezTo>
                  <a:pt x="7469517" y="11313142"/>
                  <a:pt x="7493031" y="11332926"/>
                  <a:pt x="7503701" y="11316344"/>
                </a:cubicBezTo>
                <a:close/>
                <a:moveTo>
                  <a:pt x="7452863" y="11490468"/>
                </a:moveTo>
                <a:lnTo>
                  <a:pt x="7447109" y="11486771"/>
                </a:lnTo>
                <a:cubicBezTo>
                  <a:pt x="7440325" y="11482425"/>
                  <a:pt x="7429654" y="11486504"/>
                  <a:pt x="7426453" y="11493518"/>
                </a:cubicBezTo>
                <a:cubicBezTo>
                  <a:pt x="7422718" y="11501751"/>
                  <a:pt x="7425920" y="11509489"/>
                  <a:pt x="7433198" y="11514178"/>
                </a:cubicBezTo>
                <a:lnTo>
                  <a:pt x="7438953" y="11517875"/>
                </a:lnTo>
                <a:cubicBezTo>
                  <a:pt x="7445736" y="11522221"/>
                  <a:pt x="7456407" y="11518180"/>
                  <a:pt x="7459609" y="11511128"/>
                </a:cubicBezTo>
                <a:cubicBezTo>
                  <a:pt x="7463305" y="11502894"/>
                  <a:pt x="7460104" y="11495157"/>
                  <a:pt x="7452863" y="11490468"/>
                </a:cubicBezTo>
                <a:close/>
                <a:moveTo>
                  <a:pt x="7623251" y="11685176"/>
                </a:moveTo>
                <a:cubicBezTo>
                  <a:pt x="7631140" y="11689293"/>
                  <a:pt x="7639486" y="11685671"/>
                  <a:pt x="7643983" y="11678658"/>
                </a:cubicBezTo>
                <a:lnTo>
                  <a:pt x="7647680" y="11672939"/>
                </a:lnTo>
                <a:cubicBezTo>
                  <a:pt x="7652177" y="11665964"/>
                  <a:pt x="7648061" y="11655787"/>
                  <a:pt x="7641163" y="11652204"/>
                </a:cubicBezTo>
                <a:cubicBezTo>
                  <a:pt x="7633274" y="11648087"/>
                  <a:pt x="7624929" y="11651708"/>
                  <a:pt x="7620431" y="11658722"/>
                </a:cubicBezTo>
                <a:lnTo>
                  <a:pt x="7616734" y="11664439"/>
                </a:lnTo>
                <a:cubicBezTo>
                  <a:pt x="7612276" y="11671415"/>
                  <a:pt x="7616392" y="11681593"/>
                  <a:pt x="7623251" y="11685176"/>
                </a:cubicBezTo>
                <a:close/>
                <a:moveTo>
                  <a:pt x="7349281" y="11326331"/>
                </a:moveTo>
                <a:cubicBezTo>
                  <a:pt x="7342650" y="11321757"/>
                  <a:pt x="7332132" y="11323967"/>
                  <a:pt x="7328053" y="11330982"/>
                </a:cubicBezTo>
                <a:cubicBezTo>
                  <a:pt x="7323785" y="11338377"/>
                  <a:pt x="7325615" y="11347334"/>
                  <a:pt x="7332703" y="11352214"/>
                </a:cubicBezTo>
                <a:cubicBezTo>
                  <a:pt x="7332893" y="11352366"/>
                  <a:pt x="7333046" y="11352442"/>
                  <a:pt x="7333160" y="11352556"/>
                </a:cubicBezTo>
                <a:cubicBezTo>
                  <a:pt x="7333199" y="11352594"/>
                  <a:pt x="7333236" y="11352633"/>
                  <a:pt x="7333275" y="11352710"/>
                </a:cubicBezTo>
                <a:cubicBezTo>
                  <a:pt x="7333313" y="11352785"/>
                  <a:pt x="7333275" y="11352785"/>
                  <a:pt x="7333313" y="11352899"/>
                </a:cubicBezTo>
                <a:cubicBezTo>
                  <a:pt x="7333541" y="11353890"/>
                  <a:pt x="7333694" y="11354881"/>
                  <a:pt x="7333770" y="11355911"/>
                </a:cubicBezTo>
                <a:cubicBezTo>
                  <a:pt x="7334685" y="11364145"/>
                  <a:pt x="7344822" y="11369138"/>
                  <a:pt x="7352215" y="11367384"/>
                </a:cubicBezTo>
                <a:cubicBezTo>
                  <a:pt x="7361056" y="11365326"/>
                  <a:pt x="7364639" y="11357207"/>
                  <a:pt x="7363686" y="11348935"/>
                </a:cubicBezTo>
                <a:cubicBezTo>
                  <a:pt x="7362695" y="11339444"/>
                  <a:pt x="7357017" y="11331630"/>
                  <a:pt x="7349281" y="11326331"/>
                </a:cubicBezTo>
                <a:close/>
                <a:moveTo>
                  <a:pt x="7828968" y="11750662"/>
                </a:moveTo>
                <a:cubicBezTo>
                  <a:pt x="7818259" y="11767320"/>
                  <a:pt x="7844097" y="11783940"/>
                  <a:pt x="7854806" y="11767320"/>
                </a:cubicBezTo>
                <a:cubicBezTo>
                  <a:pt x="7865515" y="11750625"/>
                  <a:pt x="7839677" y="11734044"/>
                  <a:pt x="7828968" y="11750662"/>
                </a:cubicBezTo>
                <a:close/>
                <a:moveTo>
                  <a:pt x="7308579" y="11601087"/>
                </a:moveTo>
                <a:cubicBezTo>
                  <a:pt x="7297947" y="11617630"/>
                  <a:pt x="7322375" y="11636270"/>
                  <a:pt x="7333084" y="11619612"/>
                </a:cubicBezTo>
                <a:cubicBezTo>
                  <a:pt x="7343717" y="11603069"/>
                  <a:pt x="7319288" y="11584429"/>
                  <a:pt x="7308579" y="11601087"/>
                </a:cubicBezTo>
                <a:close/>
                <a:moveTo>
                  <a:pt x="7366964" y="11421931"/>
                </a:moveTo>
                <a:cubicBezTo>
                  <a:pt x="7356255" y="11438551"/>
                  <a:pt x="7383008" y="11453684"/>
                  <a:pt x="7393678" y="11437064"/>
                </a:cubicBezTo>
                <a:cubicBezTo>
                  <a:pt x="7404387" y="11420445"/>
                  <a:pt x="7377635" y="11405350"/>
                  <a:pt x="7366964" y="11421931"/>
                </a:cubicBezTo>
                <a:close/>
                <a:moveTo>
                  <a:pt x="7662581" y="11780814"/>
                </a:moveTo>
                <a:cubicBezTo>
                  <a:pt x="7655759" y="11777231"/>
                  <a:pt x="7645012" y="11779594"/>
                  <a:pt x="7641849" y="11787294"/>
                </a:cubicBezTo>
                <a:cubicBezTo>
                  <a:pt x="7638991" y="11794308"/>
                  <a:pt x="7638190" y="11801779"/>
                  <a:pt x="7641620" y="11808717"/>
                </a:cubicBezTo>
                <a:lnTo>
                  <a:pt x="7638419" y="11806659"/>
                </a:lnTo>
                <a:cubicBezTo>
                  <a:pt x="7631445" y="11802160"/>
                  <a:pt x="7621384" y="11805591"/>
                  <a:pt x="7617497" y="11812529"/>
                </a:cubicBezTo>
                <a:cubicBezTo>
                  <a:pt x="7613229" y="11820114"/>
                  <a:pt x="7616354" y="11828958"/>
                  <a:pt x="7623366" y="11833456"/>
                </a:cubicBezTo>
                <a:lnTo>
                  <a:pt x="7634837" y="11840851"/>
                </a:lnTo>
                <a:cubicBezTo>
                  <a:pt x="7637466" y="11842527"/>
                  <a:pt x="7640515" y="11842795"/>
                  <a:pt x="7643526" y="11842490"/>
                </a:cubicBezTo>
                <a:cubicBezTo>
                  <a:pt x="7646651" y="11847026"/>
                  <a:pt x="7651567" y="11849999"/>
                  <a:pt x="7657665" y="11849236"/>
                </a:cubicBezTo>
                <a:cubicBezTo>
                  <a:pt x="7665325" y="11848283"/>
                  <a:pt x="7672794" y="11840240"/>
                  <a:pt x="7671041" y="11832122"/>
                </a:cubicBezTo>
                <a:lnTo>
                  <a:pt x="7668983" y="11822668"/>
                </a:lnTo>
                <a:cubicBezTo>
                  <a:pt x="7668907" y="11822325"/>
                  <a:pt x="7668678" y="11822020"/>
                  <a:pt x="7668602" y="11821715"/>
                </a:cubicBezTo>
                <a:cubicBezTo>
                  <a:pt x="7673251" y="11819771"/>
                  <a:pt x="7677177" y="11815768"/>
                  <a:pt x="7678282" y="11810965"/>
                </a:cubicBezTo>
                <a:cubicBezTo>
                  <a:pt x="7679883" y="11803876"/>
                  <a:pt x="7676262" y="11797814"/>
                  <a:pt x="7670546" y="11794499"/>
                </a:cubicBezTo>
                <a:cubicBezTo>
                  <a:pt x="7670508" y="11788896"/>
                  <a:pt x="7668068" y="11783674"/>
                  <a:pt x="7662581" y="11780814"/>
                </a:cubicBezTo>
                <a:close/>
                <a:moveTo>
                  <a:pt x="7494974" y="11695735"/>
                </a:moveTo>
                <a:cubicBezTo>
                  <a:pt x="7505645" y="11679115"/>
                  <a:pt x="7477787" y="11666117"/>
                  <a:pt x="7467230" y="11682507"/>
                </a:cubicBezTo>
                <a:cubicBezTo>
                  <a:pt x="7456560" y="11699127"/>
                  <a:pt x="7484417" y="11712125"/>
                  <a:pt x="7494974" y="11695735"/>
                </a:cubicBezTo>
                <a:close/>
                <a:moveTo>
                  <a:pt x="7345356" y="11264160"/>
                </a:moveTo>
                <a:cubicBezTo>
                  <a:pt x="7343602" y="11256080"/>
                  <a:pt x="7335104" y="11250704"/>
                  <a:pt x="7327025" y="11252496"/>
                </a:cubicBezTo>
                <a:cubicBezTo>
                  <a:pt x="7318869" y="11254288"/>
                  <a:pt x="7313610" y="11262712"/>
                  <a:pt x="7315363" y="11270831"/>
                </a:cubicBezTo>
                <a:lnTo>
                  <a:pt x="7317421" y="11280247"/>
                </a:lnTo>
                <a:cubicBezTo>
                  <a:pt x="7319174" y="11288365"/>
                  <a:pt x="7327673" y="11293702"/>
                  <a:pt x="7335752" y="11291911"/>
                </a:cubicBezTo>
                <a:cubicBezTo>
                  <a:pt x="7343907" y="11290118"/>
                  <a:pt x="7349166" y="11281734"/>
                  <a:pt x="7347414" y="11273614"/>
                </a:cubicBezTo>
                <a:lnTo>
                  <a:pt x="7345356" y="11264160"/>
                </a:lnTo>
                <a:close/>
                <a:moveTo>
                  <a:pt x="7423175" y="11698745"/>
                </a:moveTo>
                <a:cubicBezTo>
                  <a:pt x="7423862" y="11701909"/>
                  <a:pt x="7424547" y="11705035"/>
                  <a:pt x="7425233" y="11708199"/>
                </a:cubicBezTo>
                <a:cubicBezTo>
                  <a:pt x="7426948" y="11716090"/>
                  <a:pt x="7437810" y="11720435"/>
                  <a:pt x="7444822" y="11717576"/>
                </a:cubicBezTo>
                <a:cubicBezTo>
                  <a:pt x="7453359" y="11714146"/>
                  <a:pt x="7456026" y="11706408"/>
                  <a:pt x="7454197" y="11697983"/>
                </a:cubicBezTo>
                <a:lnTo>
                  <a:pt x="7452139" y="11688531"/>
                </a:lnTo>
                <a:cubicBezTo>
                  <a:pt x="7450577" y="11681364"/>
                  <a:pt x="7441582" y="11677399"/>
                  <a:pt x="7434646" y="11678849"/>
                </a:cubicBezTo>
                <a:cubicBezTo>
                  <a:pt x="7436514" y="11676866"/>
                  <a:pt x="7438038" y="11674541"/>
                  <a:pt x="7438648" y="11671300"/>
                </a:cubicBezTo>
                <a:cubicBezTo>
                  <a:pt x="7438762" y="11670615"/>
                  <a:pt x="7438572" y="11670081"/>
                  <a:pt x="7438610" y="11669433"/>
                </a:cubicBezTo>
                <a:cubicBezTo>
                  <a:pt x="7438877" y="11669052"/>
                  <a:pt x="7439258" y="11668899"/>
                  <a:pt x="7439524" y="11668480"/>
                </a:cubicBezTo>
                <a:cubicBezTo>
                  <a:pt x="7450234" y="11651861"/>
                  <a:pt x="7422566" y="11638405"/>
                  <a:pt x="7412009" y="11654871"/>
                </a:cubicBezTo>
                <a:cubicBezTo>
                  <a:pt x="7409456" y="11658874"/>
                  <a:pt x="7409189" y="11662648"/>
                  <a:pt x="7410256" y="11665887"/>
                </a:cubicBezTo>
                <a:cubicBezTo>
                  <a:pt x="7409951" y="11666726"/>
                  <a:pt x="7409456" y="11667413"/>
                  <a:pt x="7409265" y="11668365"/>
                </a:cubicBezTo>
                <a:cubicBezTo>
                  <a:pt x="7407131" y="11679877"/>
                  <a:pt x="7417459" y="11685290"/>
                  <a:pt x="7426529" y="11683498"/>
                </a:cubicBezTo>
                <a:cubicBezTo>
                  <a:pt x="7422985" y="11687463"/>
                  <a:pt x="7421918" y="11692875"/>
                  <a:pt x="7423175" y="11698745"/>
                </a:cubicBezTo>
                <a:close/>
                <a:moveTo>
                  <a:pt x="7242154" y="11539412"/>
                </a:moveTo>
                <a:cubicBezTo>
                  <a:pt x="7250538" y="11537086"/>
                  <a:pt x="7254616" y="11528625"/>
                  <a:pt x="7252825" y="11520505"/>
                </a:cubicBezTo>
                <a:cubicBezTo>
                  <a:pt x="7252139" y="11517342"/>
                  <a:pt x="7251453" y="11514216"/>
                  <a:pt x="7250767" y="11511052"/>
                </a:cubicBezTo>
                <a:cubicBezTo>
                  <a:pt x="7249014" y="11502971"/>
                  <a:pt x="7239525" y="11498244"/>
                  <a:pt x="7231864" y="11500379"/>
                </a:cubicBezTo>
                <a:cubicBezTo>
                  <a:pt x="7223480" y="11502742"/>
                  <a:pt x="7219441" y="11511166"/>
                  <a:pt x="7221194" y="11519323"/>
                </a:cubicBezTo>
                <a:lnTo>
                  <a:pt x="7223252" y="11528777"/>
                </a:lnTo>
                <a:cubicBezTo>
                  <a:pt x="7225005" y="11536820"/>
                  <a:pt x="7234494" y="11541546"/>
                  <a:pt x="7242154" y="11539412"/>
                </a:cubicBezTo>
                <a:close/>
                <a:moveTo>
                  <a:pt x="7347604" y="11520086"/>
                </a:moveTo>
                <a:lnTo>
                  <a:pt x="7341849" y="11516388"/>
                </a:lnTo>
                <a:cubicBezTo>
                  <a:pt x="7334875" y="11511891"/>
                  <a:pt x="7325538" y="11512614"/>
                  <a:pt x="7320394" y="11519591"/>
                </a:cubicBezTo>
                <a:cubicBezTo>
                  <a:pt x="7315706" y="11525918"/>
                  <a:pt x="7316620" y="11536553"/>
                  <a:pt x="7323595" y="11541051"/>
                </a:cubicBezTo>
                <a:lnTo>
                  <a:pt x="7329349" y="11544749"/>
                </a:lnTo>
                <a:cubicBezTo>
                  <a:pt x="7336324" y="11549246"/>
                  <a:pt x="7345660" y="11548522"/>
                  <a:pt x="7350805" y="11541546"/>
                </a:cubicBezTo>
                <a:cubicBezTo>
                  <a:pt x="7355531" y="11535219"/>
                  <a:pt x="7354616" y="11524583"/>
                  <a:pt x="7347604" y="11520086"/>
                </a:cubicBezTo>
                <a:close/>
                <a:moveTo>
                  <a:pt x="7279845" y="11566323"/>
                </a:moveTo>
                <a:cubicBezTo>
                  <a:pt x="7279311" y="11564494"/>
                  <a:pt x="7278434" y="11562778"/>
                  <a:pt x="7277406" y="11560910"/>
                </a:cubicBezTo>
                <a:cubicBezTo>
                  <a:pt x="7277101" y="11560262"/>
                  <a:pt x="7276834" y="11559576"/>
                  <a:pt x="7276606" y="11558928"/>
                </a:cubicBezTo>
                <a:cubicBezTo>
                  <a:pt x="7275958" y="11556145"/>
                  <a:pt x="7274967" y="11553401"/>
                  <a:pt x="7274319" y="11550619"/>
                </a:cubicBezTo>
                <a:cubicBezTo>
                  <a:pt x="7271880" y="11540289"/>
                  <a:pt x="7260333" y="11538802"/>
                  <a:pt x="7252368" y="11543185"/>
                </a:cubicBezTo>
                <a:cubicBezTo>
                  <a:pt x="7248671" y="11544786"/>
                  <a:pt x="7245737" y="11547836"/>
                  <a:pt x="7244593" y="11552410"/>
                </a:cubicBezTo>
                <a:cubicBezTo>
                  <a:pt x="7244441" y="11552753"/>
                  <a:pt x="7244250" y="11553135"/>
                  <a:pt x="7244098" y="11553478"/>
                </a:cubicBezTo>
                <a:cubicBezTo>
                  <a:pt x="7237353" y="11542576"/>
                  <a:pt x="7217459" y="11542347"/>
                  <a:pt x="7215935" y="11558243"/>
                </a:cubicBezTo>
                <a:cubicBezTo>
                  <a:pt x="7214906" y="11568725"/>
                  <a:pt x="7211933" y="11580580"/>
                  <a:pt x="7215935" y="11590795"/>
                </a:cubicBezTo>
                <a:cubicBezTo>
                  <a:pt x="7216468" y="11592167"/>
                  <a:pt x="7217116" y="11593388"/>
                  <a:pt x="7217802" y="11594568"/>
                </a:cubicBezTo>
                <a:lnTo>
                  <a:pt x="7218755" y="11598953"/>
                </a:lnTo>
                <a:cubicBezTo>
                  <a:pt x="7219250" y="11601315"/>
                  <a:pt x="7220546" y="11603260"/>
                  <a:pt x="7222147" y="11604937"/>
                </a:cubicBezTo>
                <a:cubicBezTo>
                  <a:pt x="7217116" y="11607757"/>
                  <a:pt x="7214830" y="11612637"/>
                  <a:pt x="7214906" y="11618050"/>
                </a:cubicBezTo>
                <a:cubicBezTo>
                  <a:pt x="7210028" y="11618698"/>
                  <a:pt x="7205378" y="11621137"/>
                  <a:pt x="7203511" y="11625787"/>
                </a:cubicBezTo>
                <a:cubicBezTo>
                  <a:pt x="7200424" y="11633297"/>
                  <a:pt x="7199205" y="11641454"/>
                  <a:pt x="7203664" y="11648773"/>
                </a:cubicBezTo>
                <a:cubicBezTo>
                  <a:pt x="7207741" y="11655482"/>
                  <a:pt x="7214258" y="11658798"/>
                  <a:pt x="7221537" y="11661009"/>
                </a:cubicBezTo>
                <a:cubicBezTo>
                  <a:pt x="7229464" y="11663410"/>
                  <a:pt x="7238153" y="11657044"/>
                  <a:pt x="7239906" y="11649383"/>
                </a:cubicBezTo>
                <a:cubicBezTo>
                  <a:pt x="7240363" y="11647248"/>
                  <a:pt x="7239601" y="11645457"/>
                  <a:pt x="7239220" y="11643589"/>
                </a:cubicBezTo>
                <a:cubicBezTo>
                  <a:pt x="7244593" y="11643207"/>
                  <a:pt x="7249891" y="11640197"/>
                  <a:pt x="7251910" y="11635203"/>
                </a:cubicBezTo>
                <a:cubicBezTo>
                  <a:pt x="7254997" y="11627580"/>
                  <a:pt x="7252025" y="11619308"/>
                  <a:pt x="7244631" y="11615610"/>
                </a:cubicBezTo>
                <a:cubicBezTo>
                  <a:pt x="7244403" y="11615496"/>
                  <a:pt x="7244288" y="11615457"/>
                  <a:pt x="7244136" y="11615382"/>
                </a:cubicBezTo>
                <a:cubicBezTo>
                  <a:pt x="7244098" y="11615343"/>
                  <a:pt x="7244060" y="11615305"/>
                  <a:pt x="7243984" y="11615268"/>
                </a:cubicBezTo>
                <a:cubicBezTo>
                  <a:pt x="7243945" y="11615191"/>
                  <a:pt x="7243984" y="11615191"/>
                  <a:pt x="7243907" y="11615114"/>
                </a:cubicBezTo>
                <a:cubicBezTo>
                  <a:pt x="7243564" y="11614200"/>
                  <a:pt x="7243297" y="11613285"/>
                  <a:pt x="7243069" y="11612331"/>
                </a:cubicBezTo>
                <a:cubicBezTo>
                  <a:pt x="7242764" y="11611151"/>
                  <a:pt x="7241963" y="11610235"/>
                  <a:pt x="7241278" y="11609244"/>
                </a:cubicBezTo>
                <a:cubicBezTo>
                  <a:pt x="7242840" y="11609587"/>
                  <a:pt x="7244403" y="11609969"/>
                  <a:pt x="7246003" y="11610197"/>
                </a:cubicBezTo>
                <a:cubicBezTo>
                  <a:pt x="7248900" y="11621137"/>
                  <a:pt x="7268565" y="11624377"/>
                  <a:pt x="7274929" y="11610503"/>
                </a:cubicBezTo>
                <a:cubicBezTo>
                  <a:pt x="7276263" y="11607605"/>
                  <a:pt x="7276300" y="11605089"/>
                  <a:pt x="7275843" y="11602765"/>
                </a:cubicBezTo>
                <a:cubicBezTo>
                  <a:pt x="7276110" y="11602536"/>
                  <a:pt x="7276415" y="11602497"/>
                  <a:pt x="7276643" y="11602231"/>
                </a:cubicBezTo>
                <a:cubicBezTo>
                  <a:pt x="7278740" y="11600249"/>
                  <a:pt x="7280035" y="11598609"/>
                  <a:pt x="7281483" y="11595903"/>
                </a:cubicBezTo>
                <a:cubicBezTo>
                  <a:pt x="7283274" y="11592587"/>
                  <a:pt x="7285523" y="11592663"/>
                  <a:pt x="7280264" y="11595255"/>
                </a:cubicBezTo>
                <a:cubicBezTo>
                  <a:pt x="7287696" y="11591558"/>
                  <a:pt x="7292459" y="11583895"/>
                  <a:pt x="7289372" y="11575509"/>
                </a:cubicBezTo>
                <a:cubicBezTo>
                  <a:pt x="7287848" y="11571469"/>
                  <a:pt x="7284113" y="11568000"/>
                  <a:pt x="7279845" y="11566323"/>
                </a:cubicBezTo>
                <a:close/>
                <a:moveTo>
                  <a:pt x="7325615" y="11637605"/>
                </a:moveTo>
                <a:cubicBezTo>
                  <a:pt x="7314905" y="11654262"/>
                  <a:pt x="7340592" y="11671111"/>
                  <a:pt x="7351300" y="11654452"/>
                </a:cubicBezTo>
                <a:cubicBezTo>
                  <a:pt x="7362009" y="11637794"/>
                  <a:pt x="7336285" y="11620985"/>
                  <a:pt x="7325615" y="11637605"/>
                </a:cubicBezTo>
                <a:close/>
                <a:moveTo>
                  <a:pt x="7746956" y="11762632"/>
                </a:moveTo>
                <a:cubicBezTo>
                  <a:pt x="7745660" y="11764615"/>
                  <a:pt x="7744936" y="11766634"/>
                  <a:pt x="7744593" y="11768655"/>
                </a:cubicBezTo>
                <a:cubicBezTo>
                  <a:pt x="7743259" y="11766825"/>
                  <a:pt x="7741658" y="11765224"/>
                  <a:pt x="7739677" y="11764271"/>
                </a:cubicBezTo>
                <a:cubicBezTo>
                  <a:pt x="7731674" y="11760421"/>
                  <a:pt x="7723556" y="11763356"/>
                  <a:pt x="7718907" y="11770598"/>
                </a:cubicBezTo>
                <a:lnTo>
                  <a:pt x="7715210" y="11776354"/>
                </a:lnTo>
                <a:cubicBezTo>
                  <a:pt x="7710866" y="11783101"/>
                  <a:pt x="7714448" y="11793774"/>
                  <a:pt x="7721536" y="11797129"/>
                </a:cubicBezTo>
                <a:cubicBezTo>
                  <a:pt x="7729540" y="11800979"/>
                  <a:pt x="7737657" y="11798044"/>
                  <a:pt x="7742307" y="11790801"/>
                </a:cubicBezTo>
                <a:lnTo>
                  <a:pt x="7746003" y="11785084"/>
                </a:lnTo>
                <a:cubicBezTo>
                  <a:pt x="7746880" y="11783674"/>
                  <a:pt x="7747260" y="11782072"/>
                  <a:pt x="7747527" y="11780471"/>
                </a:cubicBezTo>
                <a:cubicBezTo>
                  <a:pt x="7753130" y="11788285"/>
                  <a:pt x="7764905" y="11791449"/>
                  <a:pt x="7771498" y="11781196"/>
                </a:cubicBezTo>
                <a:cubicBezTo>
                  <a:pt x="7782055" y="11764615"/>
                  <a:pt x="7757626" y="11745974"/>
                  <a:pt x="7746956" y="11762632"/>
                </a:cubicBezTo>
                <a:close/>
                <a:moveTo>
                  <a:pt x="7891239" y="11652013"/>
                </a:moveTo>
                <a:lnTo>
                  <a:pt x="7885523" y="11648315"/>
                </a:lnTo>
                <a:cubicBezTo>
                  <a:pt x="7881635" y="11645837"/>
                  <a:pt x="7876605" y="11646296"/>
                  <a:pt x="7872299" y="11648315"/>
                </a:cubicBezTo>
                <a:cubicBezTo>
                  <a:pt x="7872756" y="11642484"/>
                  <a:pt x="7869898" y="11637032"/>
                  <a:pt x="7864524" y="11633564"/>
                </a:cubicBezTo>
                <a:lnTo>
                  <a:pt x="7862809" y="11632458"/>
                </a:lnTo>
                <a:cubicBezTo>
                  <a:pt x="7862428" y="11628112"/>
                  <a:pt x="7860485" y="11623958"/>
                  <a:pt x="7856560" y="11621481"/>
                </a:cubicBezTo>
                <a:cubicBezTo>
                  <a:pt x="7849699" y="11617173"/>
                  <a:pt x="7839867" y="11618164"/>
                  <a:pt x="7835218" y="11625407"/>
                </a:cubicBezTo>
                <a:lnTo>
                  <a:pt x="7831483" y="11631124"/>
                </a:lnTo>
                <a:cubicBezTo>
                  <a:pt x="7827139" y="11637871"/>
                  <a:pt x="7828206" y="11647972"/>
                  <a:pt x="7835408" y="11652509"/>
                </a:cubicBezTo>
                <a:cubicBezTo>
                  <a:pt x="7837352" y="11653728"/>
                  <a:pt x="7839524" y="11654376"/>
                  <a:pt x="7841735" y="11654757"/>
                </a:cubicBezTo>
                <a:cubicBezTo>
                  <a:pt x="7842497" y="11655444"/>
                  <a:pt x="7843106" y="11656244"/>
                  <a:pt x="7844021" y="11656816"/>
                </a:cubicBezTo>
                <a:lnTo>
                  <a:pt x="7849776" y="11660513"/>
                </a:lnTo>
                <a:cubicBezTo>
                  <a:pt x="7853777" y="11663105"/>
                  <a:pt x="7859036" y="11662725"/>
                  <a:pt x="7863457" y="11660704"/>
                </a:cubicBezTo>
                <a:cubicBezTo>
                  <a:pt x="7862962" y="11666726"/>
                  <a:pt x="7866049" y="11672139"/>
                  <a:pt x="7871612" y="11675723"/>
                </a:cubicBezTo>
                <a:lnTo>
                  <a:pt x="7877367" y="11679420"/>
                </a:lnTo>
                <a:cubicBezTo>
                  <a:pt x="7884151" y="11683766"/>
                  <a:pt x="7894822" y="11679725"/>
                  <a:pt x="7898023" y="11672673"/>
                </a:cubicBezTo>
                <a:cubicBezTo>
                  <a:pt x="7901681" y="11664439"/>
                  <a:pt x="7898480" y="11656701"/>
                  <a:pt x="7891239" y="11652013"/>
                </a:cubicBezTo>
                <a:close/>
                <a:moveTo>
                  <a:pt x="7512276" y="11764081"/>
                </a:moveTo>
                <a:cubicBezTo>
                  <a:pt x="7504311" y="11760002"/>
                  <a:pt x="7496117" y="11763737"/>
                  <a:pt x="7491621" y="11770712"/>
                </a:cubicBezTo>
                <a:lnTo>
                  <a:pt x="7487924" y="11776468"/>
                </a:lnTo>
                <a:cubicBezTo>
                  <a:pt x="7483427" y="11783444"/>
                  <a:pt x="7487695" y="11793622"/>
                  <a:pt x="7494593" y="11797129"/>
                </a:cubicBezTo>
                <a:cubicBezTo>
                  <a:pt x="7502558" y="11801208"/>
                  <a:pt x="7510752" y="11797472"/>
                  <a:pt x="7515248" y="11790496"/>
                </a:cubicBezTo>
                <a:lnTo>
                  <a:pt x="7518945" y="11784740"/>
                </a:lnTo>
                <a:cubicBezTo>
                  <a:pt x="7523442" y="11777764"/>
                  <a:pt x="7519136" y="11767587"/>
                  <a:pt x="7512276" y="11764081"/>
                </a:cubicBezTo>
                <a:close/>
                <a:moveTo>
                  <a:pt x="7290020" y="11737054"/>
                </a:moveTo>
                <a:cubicBezTo>
                  <a:pt x="7294288" y="11730117"/>
                  <a:pt x="7293183" y="11720359"/>
                  <a:pt x="7285942" y="11715708"/>
                </a:cubicBezTo>
                <a:lnTo>
                  <a:pt x="7269402" y="11705074"/>
                </a:lnTo>
                <a:cubicBezTo>
                  <a:pt x="7272604" y="11701109"/>
                  <a:pt x="7273900" y="11695658"/>
                  <a:pt x="7272070" y="11690665"/>
                </a:cubicBezTo>
                <a:lnTo>
                  <a:pt x="7268869" y="11681936"/>
                </a:lnTo>
                <a:cubicBezTo>
                  <a:pt x="7266087" y="11674464"/>
                  <a:pt x="7257284" y="11670538"/>
                  <a:pt x="7249852" y="11673321"/>
                </a:cubicBezTo>
                <a:cubicBezTo>
                  <a:pt x="7242345" y="11676142"/>
                  <a:pt x="7238458" y="11684833"/>
                  <a:pt x="7241239" y="11692341"/>
                </a:cubicBezTo>
                <a:lnTo>
                  <a:pt x="7244479" y="11701033"/>
                </a:lnTo>
                <a:cubicBezTo>
                  <a:pt x="7245394" y="11703510"/>
                  <a:pt x="7247109" y="11705417"/>
                  <a:pt x="7249128" y="11707017"/>
                </a:cubicBezTo>
                <a:cubicBezTo>
                  <a:pt x="7248595" y="11707627"/>
                  <a:pt x="7247909" y="11707970"/>
                  <a:pt x="7247452" y="11708695"/>
                </a:cubicBezTo>
                <a:cubicBezTo>
                  <a:pt x="7243183" y="11715633"/>
                  <a:pt x="7244288" y="11725390"/>
                  <a:pt x="7251529" y="11730041"/>
                </a:cubicBezTo>
                <a:lnTo>
                  <a:pt x="7268755" y="11741133"/>
                </a:lnTo>
                <a:cubicBezTo>
                  <a:pt x="7268983" y="11741286"/>
                  <a:pt x="7269288" y="11741323"/>
                  <a:pt x="7269555" y="11741439"/>
                </a:cubicBezTo>
                <a:cubicBezTo>
                  <a:pt x="7265363" y="11742353"/>
                  <a:pt x="7261743" y="11745212"/>
                  <a:pt x="7260637" y="11751082"/>
                </a:cubicBezTo>
                <a:cubicBezTo>
                  <a:pt x="7257208" y="11769532"/>
                  <a:pt x="7285295" y="11778794"/>
                  <a:pt x="7288763" y="11760116"/>
                </a:cubicBezTo>
                <a:cubicBezTo>
                  <a:pt x="7290211" y="11752378"/>
                  <a:pt x="7286018" y="11746470"/>
                  <a:pt x="7280492" y="11743344"/>
                </a:cubicBezTo>
                <a:cubicBezTo>
                  <a:pt x="7284265" y="11742658"/>
                  <a:pt x="7287848" y="11740600"/>
                  <a:pt x="7290020" y="11737054"/>
                </a:cubicBezTo>
                <a:close/>
                <a:moveTo>
                  <a:pt x="7222832" y="11740523"/>
                </a:moveTo>
                <a:cubicBezTo>
                  <a:pt x="7233503" y="11723903"/>
                  <a:pt x="7206331" y="11709572"/>
                  <a:pt x="7195699" y="11726115"/>
                </a:cubicBezTo>
                <a:cubicBezTo>
                  <a:pt x="7185028" y="11742735"/>
                  <a:pt x="7212162" y="11757104"/>
                  <a:pt x="7222832" y="11740523"/>
                </a:cubicBezTo>
                <a:close/>
                <a:moveTo>
                  <a:pt x="7692802" y="11380421"/>
                </a:moveTo>
                <a:cubicBezTo>
                  <a:pt x="7700881" y="11380001"/>
                  <a:pt x="7708389" y="11373560"/>
                  <a:pt x="7708084" y="11364983"/>
                </a:cubicBezTo>
                <a:lnTo>
                  <a:pt x="7707817" y="11358159"/>
                </a:lnTo>
                <a:cubicBezTo>
                  <a:pt x="7707512" y="11350155"/>
                  <a:pt x="7700843" y="11342455"/>
                  <a:pt x="7692382" y="11342874"/>
                </a:cubicBezTo>
                <a:cubicBezTo>
                  <a:pt x="7684303" y="11343294"/>
                  <a:pt x="7676796" y="11349736"/>
                  <a:pt x="7677100" y="11358312"/>
                </a:cubicBezTo>
                <a:lnTo>
                  <a:pt x="7677253" y="11362201"/>
                </a:lnTo>
                <a:cubicBezTo>
                  <a:pt x="7675652" y="11358693"/>
                  <a:pt x="7672909" y="11355606"/>
                  <a:pt x="7669669" y="11354119"/>
                </a:cubicBezTo>
                <a:cubicBezTo>
                  <a:pt x="7661437" y="11350346"/>
                  <a:pt x="7653625" y="11354577"/>
                  <a:pt x="7649319" y="11361705"/>
                </a:cubicBezTo>
                <a:cubicBezTo>
                  <a:pt x="7644403" y="11369900"/>
                  <a:pt x="7644288" y="11379544"/>
                  <a:pt x="7647185" y="11388426"/>
                </a:cubicBezTo>
                <a:cubicBezTo>
                  <a:pt x="7649662" y="11396050"/>
                  <a:pt x="7659303" y="11400814"/>
                  <a:pt x="7666811" y="11397727"/>
                </a:cubicBezTo>
                <a:cubicBezTo>
                  <a:pt x="7674700" y="11394525"/>
                  <a:pt x="7678777" y="11386291"/>
                  <a:pt x="7676110" y="11378096"/>
                </a:cubicBezTo>
                <a:cubicBezTo>
                  <a:pt x="7675995" y="11377639"/>
                  <a:pt x="7675957" y="11377600"/>
                  <a:pt x="7675881" y="11377371"/>
                </a:cubicBezTo>
                <a:cubicBezTo>
                  <a:pt x="7675881" y="11377219"/>
                  <a:pt x="7675881" y="11377181"/>
                  <a:pt x="7675881" y="11377066"/>
                </a:cubicBezTo>
                <a:cubicBezTo>
                  <a:pt x="7675881" y="11377066"/>
                  <a:pt x="7675881" y="11377066"/>
                  <a:pt x="7675881" y="11377066"/>
                </a:cubicBezTo>
                <a:cubicBezTo>
                  <a:pt x="7676262" y="11376190"/>
                  <a:pt x="7676719" y="11375352"/>
                  <a:pt x="7677291" y="11374513"/>
                </a:cubicBezTo>
                <a:cubicBezTo>
                  <a:pt x="7678130" y="11373140"/>
                  <a:pt x="7678358" y="11371578"/>
                  <a:pt x="7678549" y="11370014"/>
                </a:cubicBezTo>
                <a:cubicBezTo>
                  <a:pt x="7680645" y="11375961"/>
                  <a:pt x="7686094" y="11380726"/>
                  <a:pt x="7692802" y="11380421"/>
                </a:cubicBezTo>
                <a:close/>
                <a:moveTo>
                  <a:pt x="7800576" y="11125829"/>
                </a:moveTo>
                <a:cubicBezTo>
                  <a:pt x="7798099" y="11133567"/>
                  <a:pt x="7797527" y="11141762"/>
                  <a:pt x="7802558" y="11148739"/>
                </a:cubicBezTo>
                <a:cubicBezTo>
                  <a:pt x="7807169" y="11155104"/>
                  <a:pt x="7813915" y="11157887"/>
                  <a:pt x="7821308" y="11159526"/>
                </a:cubicBezTo>
                <a:cubicBezTo>
                  <a:pt x="7821727" y="11159602"/>
                  <a:pt x="7822146" y="11159450"/>
                  <a:pt x="7822565" y="11159488"/>
                </a:cubicBezTo>
                <a:cubicBezTo>
                  <a:pt x="7820965" y="11161737"/>
                  <a:pt x="7819822" y="11164443"/>
                  <a:pt x="7819974" y="11168064"/>
                </a:cubicBezTo>
                <a:cubicBezTo>
                  <a:pt x="7820736" y="11187734"/>
                  <a:pt x="7851453" y="11188382"/>
                  <a:pt x="7850690" y="11168560"/>
                </a:cubicBezTo>
                <a:cubicBezTo>
                  <a:pt x="7850310" y="11158955"/>
                  <a:pt x="7842763" y="11153961"/>
                  <a:pt x="7835256" y="11153579"/>
                </a:cubicBezTo>
                <a:cubicBezTo>
                  <a:pt x="7835942" y="11152703"/>
                  <a:pt x="7836552" y="11151864"/>
                  <a:pt x="7837047" y="11150873"/>
                </a:cubicBezTo>
                <a:cubicBezTo>
                  <a:pt x="7837771" y="11151521"/>
                  <a:pt x="7838229" y="11152436"/>
                  <a:pt x="7839029" y="11153008"/>
                </a:cubicBezTo>
                <a:cubicBezTo>
                  <a:pt x="7845431" y="11157811"/>
                  <a:pt x="7856026" y="11156172"/>
                  <a:pt x="7860446" y="11149348"/>
                </a:cubicBezTo>
                <a:cubicBezTo>
                  <a:pt x="7865058" y="11142182"/>
                  <a:pt x="7863686" y="11133110"/>
                  <a:pt x="7856826" y="11127927"/>
                </a:cubicBezTo>
                <a:cubicBezTo>
                  <a:pt x="7856445" y="11127659"/>
                  <a:pt x="7856407" y="11127621"/>
                  <a:pt x="7856216" y="11127468"/>
                </a:cubicBezTo>
                <a:cubicBezTo>
                  <a:pt x="7856140" y="11127354"/>
                  <a:pt x="7856102" y="11127316"/>
                  <a:pt x="7856026" y="11127240"/>
                </a:cubicBezTo>
                <a:cubicBezTo>
                  <a:pt x="7856026" y="11127240"/>
                  <a:pt x="7856026" y="11127240"/>
                  <a:pt x="7856026" y="11127240"/>
                </a:cubicBezTo>
                <a:cubicBezTo>
                  <a:pt x="7855873" y="11126287"/>
                  <a:pt x="7855759" y="11125334"/>
                  <a:pt x="7855721" y="11124342"/>
                </a:cubicBezTo>
                <a:cubicBezTo>
                  <a:pt x="7855149" y="11116072"/>
                  <a:pt x="7845355" y="11110620"/>
                  <a:pt x="7837847" y="11111993"/>
                </a:cubicBezTo>
                <a:cubicBezTo>
                  <a:pt x="7831712" y="11113098"/>
                  <a:pt x="7828091" y="11117291"/>
                  <a:pt x="7826491" y="11122437"/>
                </a:cubicBezTo>
                <a:cubicBezTo>
                  <a:pt x="7825042" y="11120493"/>
                  <a:pt x="7823290" y="11118777"/>
                  <a:pt x="7820736" y="11117672"/>
                </a:cubicBezTo>
                <a:cubicBezTo>
                  <a:pt x="7813648" y="11114699"/>
                  <a:pt x="7803092" y="11117863"/>
                  <a:pt x="7800576" y="11125829"/>
                </a:cubicBezTo>
                <a:close/>
                <a:moveTo>
                  <a:pt x="7627177" y="11242929"/>
                </a:moveTo>
                <a:cubicBezTo>
                  <a:pt x="7619174" y="11243234"/>
                  <a:pt x="7611438" y="11249713"/>
                  <a:pt x="7611781" y="11258252"/>
                </a:cubicBezTo>
                <a:cubicBezTo>
                  <a:pt x="7611895" y="11260882"/>
                  <a:pt x="7612695" y="11263475"/>
                  <a:pt x="7613991" y="11265762"/>
                </a:cubicBezTo>
                <a:cubicBezTo>
                  <a:pt x="7609494" y="11268049"/>
                  <a:pt x="7606178" y="11272127"/>
                  <a:pt x="7605759" y="11277921"/>
                </a:cubicBezTo>
                <a:cubicBezTo>
                  <a:pt x="7605226" y="11285507"/>
                  <a:pt x="7611666" y="11294655"/>
                  <a:pt x="7620012" y="11294312"/>
                </a:cubicBezTo>
                <a:lnTo>
                  <a:pt x="7626834" y="11294046"/>
                </a:lnTo>
                <a:cubicBezTo>
                  <a:pt x="7635104" y="11293740"/>
                  <a:pt x="7642611" y="11288708"/>
                  <a:pt x="7643221" y="11279789"/>
                </a:cubicBezTo>
                <a:cubicBezTo>
                  <a:pt x="7643221" y="11279484"/>
                  <a:pt x="7643183" y="11279141"/>
                  <a:pt x="7643183" y="11278874"/>
                </a:cubicBezTo>
                <a:cubicBezTo>
                  <a:pt x="7650195" y="11277311"/>
                  <a:pt x="7656597" y="11271746"/>
                  <a:pt x="7656254" y="11262636"/>
                </a:cubicBezTo>
                <a:cubicBezTo>
                  <a:pt x="7655988" y="11255621"/>
                  <a:pt x="7651948" y="11251658"/>
                  <a:pt x="7646956" y="11250286"/>
                </a:cubicBezTo>
                <a:cubicBezTo>
                  <a:pt x="7644326" y="11245750"/>
                  <a:pt x="7639639" y="11242433"/>
                  <a:pt x="7633998" y="11242661"/>
                </a:cubicBezTo>
                <a:lnTo>
                  <a:pt x="7627177" y="11242929"/>
                </a:lnTo>
                <a:close/>
                <a:moveTo>
                  <a:pt x="7697489" y="11481358"/>
                </a:moveTo>
                <a:cubicBezTo>
                  <a:pt x="7705569" y="11485169"/>
                  <a:pt x="7713571" y="11482159"/>
                  <a:pt x="7718221" y="11474955"/>
                </a:cubicBezTo>
                <a:lnTo>
                  <a:pt x="7721918" y="11469199"/>
                </a:lnTo>
                <a:cubicBezTo>
                  <a:pt x="7722185" y="11468779"/>
                  <a:pt x="7722185" y="11468245"/>
                  <a:pt x="7722375" y="11467788"/>
                </a:cubicBezTo>
                <a:cubicBezTo>
                  <a:pt x="7722985" y="11467826"/>
                  <a:pt x="7723594" y="11468092"/>
                  <a:pt x="7724243" y="11468017"/>
                </a:cubicBezTo>
                <a:cubicBezTo>
                  <a:pt x="7732626" y="11467178"/>
                  <a:pt x="7739067" y="11460431"/>
                  <a:pt x="7738762" y="11451854"/>
                </a:cubicBezTo>
                <a:lnTo>
                  <a:pt x="7738495" y="11445032"/>
                </a:lnTo>
                <a:cubicBezTo>
                  <a:pt x="7738191" y="11437026"/>
                  <a:pt x="7730492" y="11429708"/>
                  <a:pt x="7722337" y="11430508"/>
                </a:cubicBezTo>
                <a:cubicBezTo>
                  <a:pt x="7713953" y="11431347"/>
                  <a:pt x="7707512" y="11438094"/>
                  <a:pt x="7707817" y="11446671"/>
                </a:cubicBezTo>
                <a:lnTo>
                  <a:pt x="7707817" y="11447014"/>
                </a:lnTo>
                <a:cubicBezTo>
                  <a:pt x="7702634" y="11447242"/>
                  <a:pt x="7697908" y="11449949"/>
                  <a:pt x="7694746" y="11454866"/>
                </a:cubicBezTo>
                <a:lnTo>
                  <a:pt x="7691049" y="11460583"/>
                </a:lnTo>
                <a:cubicBezTo>
                  <a:pt x="7686704" y="11467369"/>
                  <a:pt x="7690401" y="11478004"/>
                  <a:pt x="7697489" y="11481358"/>
                </a:cubicBezTo>
                <a:close/>
                <a:moveTo>
                  <a:pt x="7634913" y="11146795"/>
                </a:moveTo>
                <a:cubicBezTo>
                  <a:pt x="7635332" y="11158039"/>
                  <a:pt x="7645660" y="11163681"/>
                  <a:pt x="7654196" y="11162728"/>
                </a:cubicBezTo>
                <a:cubicBezTo>
                  <a:pt x="7651300" y="11164938"/>
                  <a:pt x="7649395" y="11168484"/>
                  <a:pt x="7649586" y="11173554"/>
                </a:cubicBezTo>
                <a:cubicBezTo>
                  <a:pt x="7650347" y="11193108"/>
                  <a:pt x="7680950" y="11195814"/>
                  <a:pt x="7680188" y="11176107"/>
                </a:cubicBezTo>
                <a:cubicBezTo>
                  <a:pt x="7679768" y="11164863"/>
                  <a:pt x="7669478" y="11159221"/>
                  <a:pt x="7660942" y="11160174"/>
                </a:cubicBezTo>
                <a:cubicBezTo>
                  <a:pt x="7663838" y="11157963"/>
                  <a:pt x="7665706" y="11154418"/>
                  <a:pt x="7665515" y="11149387"/>
                </a:cubicBezTo>
                <a:cubicBezTo>
                  <a:pt x="7665363" y="11145536"/>
                  <a:pt x="7664029" y="11142335"/>
                  <a:pt x="7662009" y="11139857"/>
                </a:cubicBezTo>
                <a:cubicBezTo>
                  <a:pt x="7667954" y="11143288"/>
                  <a:pt x="7675691" y="11142792"/>
                  <a:pt x="7680759" y="11137646"/>
                </a:cubicBezTo>
                <a:cubicBezTo>
                  <a:pt x="7686475" y="11131891"/>
                  <a:pt x="7686781" y="11121560"/>
                  <a:pt x="7680683" y="11115919"/>
                </a:cubicBezTo>
                <a:lnTo>
                  <a:pt x="7673594" y="11109363"/>
                </a:lnTo>
                <a:cubicBezTo>
                  <a:pt x="7667497" y="11103759"/>
                  <a:pt x="7657855" y="11103416"/>
                  <a:pt x="7651872" y="11109439"/>
                </a:cubicBezTo>
                <a:cubicBezTo>
                  <a:pt x="7646194" y="11115194"/>
                  <a:pt x="7645851" y="11125486"/>
                  <a:pt x="7651948" y="11131166"/>
                </a:cubicBezTo>
                <a:lnTo>
                  <a:pt x="7656597" y="11135474"/>
                </a:lnTo>
                <a:cubicBezTo>
                  <a:pt x="7647413" y="11130671"/>
                  <a:pt x="7634380" y="11133835"/>
                  <a:pt x="7634913" y="11146795"/>
                </a:cubicBezTo>
                <a:close/>
                <a:moveTo>
                  <a:pt x="7755645" y="11361057"/>
                </a:moveTo>
                <a:cubicBezTo>
                  <a:pt x="7754006" y="11352176"/>
                  <a:pt x="7746917" y="11347639"/>
                  <a:pt x="7738305" y="11347982"/>
                </a:cubicBezTo>
                <a:lnTo>
                  <a:pt x="7731483" y="11348250"/>
                </a:lnTo>
                <a:cubicBezTo>
                  <a:pt x="7723442" y="11348554"/>
                  <a:pt x="7717002" y="11358007"/>
                  <a:pt x="7718412" y="11365593"/>
                </a:cubicBezTo>
                <a:cubicBezTo>
                  <a:pt x="7720088" y="11374474"/>
                  <a:pt x="7727138" y="11379010"/>
                  <a:pt x="7735751" y="11378668"/>
                </a:cubicBezTo>
                <a:lnTo>
                  <a:pt x="7742573" y="11378400"/>
                </a:lnTo>
                <a:cubicBezTo>
                  <a:pt x="7750652" y="11378096"/>
                  <a:pt x="7757055" y="11368643"/>
                  <a:pt x="7755645" y="11361057"/>
                </a:cubicBezTo>
                <a:close/>
                <a:moveTo>
                  <a:pt x="7572718" y="11124458"/>
                </a:moveTo>
                <a:cubicBezTo>
                  <a:pt x="7573480" y="11144203"/>
                  <a:pt x="7603740" y="11138790"/>
                  <a:pt x="7602977" y="11119311"/>
                </a:cubicBezTo>
                <a:cubicBezTo>
                  <a:pt x="7602215" y="11099604"/>
                  <a:pt x="7571956" y="11104979"/>
                  <a:pt x="7572718" y="11124458"/>
                </a:cubicBezTo>
                <a:close/>
                <a:moveTo>
                  <a:pt x="7544631" y="11288822"/>
                </a:moveTo>
                <a:cubicBezTo>
                  <a:pt x="7545355" y="11297361"/>
                  <a:pt x="7551986" y="11303612"/>
                  <a:pt x="7560599" y="11303575"/>
                </a:cubicBezTo>
                <a:lnTo>
                  <a:pt x="7561171" y="11303575"/>
                </a:lnTo>
                <a:cubicBezTo>
                  <a:pt x="7561247" y="11303575"/>
                  <a:pt x="7561285" y="11303575"/>
                  <a:pt x="7561362" y="11303612"/>
                </a:cubicBezTo>
                <a:cubicBezTo>
                  <a:pt x="7561438" y="11303689"/>
                  <a:pt x="7561399" y="11303651"/>
                  <a:pt x="7561514" y="11303728"/>
                </a:cubicBezTo>
                <a:cubicBezTo>
                  <a:pt x="7562276" y="11304413"/>
                  <a:pt x="7562962" y="11305137"/>
                  <a:pt x="7563610" y="11305938"/>
                </a:cubicBezTo>
                <a:cubicBezTo>
                  <a:pt x="7569097" y="11312151"/>
                  <a:pt x="7580226" y="11310436"/>
                  <a:pt x="7585294" y="11304794"/>
                </a:cubicBezTo>
                <a:cubicBezTo>
                  <a:pt x="7591353" y="11298047"/>
                  <a:pt x="7589639" y="11289356"/>
                  <a:pt x="7584113" y="11283105"/>
                </a:cubicBezTo>
                <a:cubicBezTo>
                  <a:pt x="7577787" y="11275939"/>
                  <a:pt x="7568679" y="11272814"/>
                  <a:pt x="7559341" y="11272889"/>
                </a:cubicBezTo>
                <a:cubicBezTo>
                  <a:pt x="7551339" y="11272928"/>
                  <a:pt x="7543945" y="11280742"/>
                  <a:pt x="7544631" y="11288822"/>
                </a:cubicBezTo>
                <a:close/>
                <a:moveTo>
                  <a:pt x="7877710" y="11588470"/>
                </a:moveTo>
                <a:cubicBezTo>
                  <a:pt x="7868945" y="11589499"/>
                  <a:pt x="7863914" y="11597198"/>
                  <a:pt x="7864219" y="11605509"/>
                </a:cubicBezTo>
                <a:lnTo>
                  <a:pt x="7864486" y="11612331"/>
                </a:lnTo>
                <a:cubicBezTo>
                  <a:pt x="7864791" y="11620604"/>
                  <a:pt x="7873709" y="11626703"/>
                  <a:pt x="7881521" y="11625825"/>
                </a:cubicBezTo>
                <a:cubicBezTo>
                  <a:pt x="7890286" y="11624834"/>
                  <a:pt x="7895317" y="11617096"/>
                  <a:pt x="7895012" y="11608825"/>
                </a:cubicBezTo>
                <a:lnTo>
                  <a:pt x="7894745" y="11602002"/>
                </a:lnTo>
                <a:cubicBezTo>
                  <a:pt x="7894402" y="11593692"/>
                  <a:pt x="7885484" y="11587593"/>
                  <a:pt x="7877710" y="11588470"/>
                </a:cubicBezTo>
                <a:close/>
                <a:moveTo>
                  <a:pt x="7659227" y="11338148"/>
                </a:moveTo>
                <a:cubicBezTo>
                  <a:pt x="7658465" y="11318402"/>
                  <a:pt x="7627901" y="11321337"/>
                  <a:pt x="7628663" y="11341083"/>
                </a:cubicBezTo>
                <a:cubicBezTo>
                  <a:pt x="7629387" y="11360828"/>
                  <a:pt x="7659989" y="11357893"/>
                  <a:pt x="7659227" y="11338148"/>
                </a:cubicBezTo>
                <a:close/>
                <a:moveTo>
                  <a:pt x="7624738" y="11620565"/>
                </a:moveTo>
                <a:cubicBezTo>
                  <a:pt x="7631903" y="11623691"/>
                  <a:pt x="7639143" y="11622700"/>
                  <a:pt x="7646384" y="11620337"/>
                </a:cubicBezTo>
                <a:cubicBezTo>
                  <a:pt x="7654273" y="11617783"/>
                  <a:pt x="7657741" y="11607567"/>
                  <a:pt x="7654768" y="11600324"/>
                </a:cubicBezTo>
                <a:cubicBezTo>
                  <a:pt x="7652024" y="11593616"/>
                  <a:pt x="7645584" y="11590719"/>
                  <a:pt x="7638991" y="11591290"/>
                </a:cubicBezTo>
                <a:cubicBezTo>
                  <a:pt x="7635866" y="11586716"/>
                  <a:pt x="7630835" y="11583820"/>
                  <a:pt x="7624699" y="11584620"/>
                </a:cubicBezTo>
                <a:cubicBezTo>
                  <a:pt x="7617078" y="11585573"/>
                  <a:pt x="7609608" y="11593692"/>
                  <a:pt x="7611438" y="11601811"/>
                </a:cubicBezTo>
                <a:cubicBezTo>
                  <a:pt x="7613191" y="11609740"/>
                  <a:pt x="7616849" y="11617135"/>
                  <a:pt x="7624738" y="11620565"/>
                </a:cubicBezTo>
                <a:close/>
                <a:moveTo>
                  <a:pt x="7521118" y="11528663"/>
                </a:moveTo>
                <a:cubicBezTo>
                  <a:pt x="7519060" y="11524699"/>
                  <a:pt x="7515515" y="11521687"/>
                  <a:pt x="7510332" y="11520925"/>
                </a:cubicBezTo>
                <a:cubicBezTo>
                  <a:pt x="7502939" y="11519819"/>
                  <a:pt x="7493069" y="11525537"/>
                  <a:pt x="7492916" y="11533885"/>
                </a:cubicBezTo>
                <a:cubicBezTo>
                  <a:pt x="7492764" y="11541203"/>
                  <a:pt x="7493755" y="11548522"/>
                  <a:pt x="7499929" y="11553440"/>
                </a:cubicBezTo>
                <a:cubicBezTo>
                  <a:pt x="7504845" y="11557366"/>
                  <a:pt x="7510713" y="11558547"/>
                  <a:pt x="7516963" y="11557937"/>
                </a:cubicBezTo>
                <a:cubicBezTo>
                  <a:pt x="7524967" y="11557136"/>
                  <a:pt x="7531788" y="11549018"/>
                  <a:pt x="7530454" y="11540937"/>
                </a:cubicBezTo>
                <a:cubicBezTo>
                  <a:pt x="7529540" y="11535295"/>
                  <a:pt x="7525958" y="11530798"/>
                  <a:pt x="7521118" y="11528663"/>
                </a:cubicBezTo>
                <a:close/>
                <a:moveTo>
                  <a:pt x="7668183" y="11463289"/>
                </a:moveTo>
                <a:cubicBezTo>
                  <a:pt x="7676452" y="11462984"/>
                  <a:pt x="7683693" y="11457039"/>
                  <a:pt x="7683922" y="11448347"/>
                </a:cubicBezTo>
                <a:cubicBezTo>
                  <a:pt x="7684151" y="11440456"/>
                  <a:pt x="7677291" y="11432261"/>
                  <a:pt x="7668983" y="11432604"/>
                </a:cubicBezTo>
                <a:lnTo>
                  <a:pt x="7662161" y="11432872"/>
                </a:lnTo>
                <a:cubicBezTo>
                  <a:pt x="7654426" y="11433177"/>
                  <a:pt x="7647870" y="11438475"/>
                  <a:pt x="7646765" y="11446212"/>
                </a:cubicBezTo>
                <a:cubicBezTo>
                  <a:pt x="7644707" y="11445794"/>
                  <a:pt x="7642535" y="11445717"/>
                  <a:pt x="7640439" y="11446212"/>
                </a:cubicBezTo>
                <a:cubicBezTo>
                  <a:pt x="7632246" y="11448119"/>
                  <a:pt x="7627215" y="11456543"/>
                  <a:pt x="7629006" y="11464662"/>
                </a:cubicBezTo>
                <a:cubicBezTo>
                  <a:pt x="7629692" y="11467826"/>
                  <a:pt x="7630378" y="11470952"/>
                  <a:pt x="7631064" y="11474116"/>
                </a:cubicBezTo>
                <a:cubicBezTo>
                  <a:pt x="7632817" y="11482196"/>
                  <a:pt x="7641544" y="11487419"/>
                  <a:pt x="7649509" y="11485551"/>
                </a:cubicBezTo>
                <a:cubicBezTo>
                  <a:pt x="7657703" y="11483645"/>
                  <a:pt x="7662695" y="11475221"/>
                  <a:pt x="7660942" y="11467101"/>
                </a:cubicBezTo>
                <a:cubicBezTo>
                  <a:pt x="7660675" y="11465844"/>
                  <a:pt x="7660409" y="11464586"/>
                  <a:pt x="7660142" y="11463289"/>
                </a:cubicBezTo>
                <a:cubicBezTo>
                  <a:pt x="7660561" y="11463289"/>
                  <a:pt x="7660942" y="11463557"/>
                  <a:pt x="7661361" y="11463557"/>
                </a:cubicBezTo>
                <a:lnTo>
                  <a:pt x="7668183" y="11463289"/>
                </a:lnTo>
                <a:close/>
                <a:moveTo>
                  <a:pt x="7605264" y="11568039"/>
                </a:moveTo>
                <a:lnTo>
                  <a:pt x="7608541" y="11571088"/>
                </a:lnTo>
                <a:cubicBezTo>
                  <a:pt x="7614639" y="11576729"/>
                  <a:pt x="7625157" y="11575052"/>
                  <a:pt x="7630149" y="11568877"/>
                </a:cubicBezTo>
                <a:cubicBezTo>
                  <a:pt x="7630531" y="11568382"/>
                  <a:pt x="7630835" y="11567848"/>
                  <a:pt x="7631179" y="11567314"/>
                </a:cubicBezTo>
                <a:cubicBezTo>
                  <a:pt x="7633274" y="11566514"/>
                  <a:pt x="7635332" y="11565599"/>
                  <a:pt x="7637352" y="11564608"/>
                </a:cubicBezTo>
                <a:cubicBezTo>
                  <a:pt x="7639867" y="11563349"/>
                  <a:pt x="7642002" y="11561178"/>
                  <a:pt x="7643564" y="11558700"/>
                </a:cubicBezTo>
                <a:cubicBezTo>
                  <a:pt x="7645546" y="11558090"/>
                  <a:pt x="7647337" y="11557213"/>
                  <a:pt x="7648595" y="11555879"/>
                </a:cubicBezTo>
                <a:cubicBezTo>
                  <a:pt x="7652901" y="11551228"/>
                  <a:pt x="7656521" y="11546921"/>
                  <a:pt x="7657817" y="11540555"/>
                </a:cubicBezTo>
                <a:cubicBezTo>
                  <a:pt x="7658388" y="11537773"/>
                  <a:pt x="7658503" y="11535676"/>
                  <a:pt x="7658160" y="11532741"/>
                </a:cubicBezTo>
                <a:cubicBezTo>
                  <a:pt x="7661476" y="11543338"/>
                  <a:pt x="7678854" y="11548750"/>
                  <a:pt x="7686895" y="11536210"/>
                </a:cubicBezTo>
                <a:cubicBezTo>
                  <a:pt x="7687772" y="11534876"/>
                  <a:pt x="7688000" y="11533580"/>
                  <a:pt x="7688419" y="11532284"/>
                </a:cubicBezTo>
                <a:cubicBezTo>
                  <a:pt x="7697261" y="11540250"/>
                  <a:pt x="7714677" y="11537391"/>
                  <a:pt x="7714105" y="11522449"/>
                </a:cubicBezTo>
                <a:cubicBezTo>
                  <a:pt x="7713381" y="11503962"/>
                  <a:pt x="7686475" y="11501980"/>
                  <a:pt x="7683922" y="11518256"/>
                </a:cubicBezTo>
                <a:cubicBezTo>
                  <a:pt x="7677253" y="11512844"/>
                  <a:pt x="7666087" y="11511966"/>
                  <a:pt x="7660027" y="11521382"/>
                </a:cubicBezTo>
                <a:cubicBezTo>
                  <a:pt x="7659456" y="11522259"/>
                  <a:pt x="7659418" y="11523059"/>
                  <a:pt x="7659036" y="11523898"/>
                </a:cubicBezTo>
                <a:cubicBezTo>
                  <a:pt x="7659151" y="11519133"/>
                  <a:pt x="7657474" y="11514444"/>
                  <a:pt x="7652977" y="11511319"/>
                </a:cubicBezTo>
                <a:cubicBezTo>
                  <a:pt x="7649471" y="11508879"/>
                  <a:pt x="7644403" y="11508154"/>
                  <a:pt x="7639944" y="11509222"/>
                </a:cubicBezTo>
                <a:cubicBezTo>
                  <a:pt x="7638457" y="11508002"/>
                  <a:pt x="7636780" y="11507126"/>
                  <a:pt x="7634837" y="11506211"/>
                </a:cubicBezTo>
                <a:cubicBezTo>
                  <a:pt x="7634227" y="11505830"/>
                  <a:pt x="7633617" y="11505449"/>
                  <a:pt x="7633007" y="11505029"/>
                </a:cubicBezTo>
                <a:cubicBezTo>
                  <a:pt x="7630912" y="11503123"/>
                  <a:pt x="7628511" y="11501484"/>
                  <a:pt x="7626376" y="11499540"/>
                </a:cubicBezTo>
                <a:cubicBezTo>
                  <a:pt x="7620126" y="11493975"/>
                  <a:pt x="7612466" y="11496301"/>
                  <a:pt x="7607512" y="11501484"/>
                </a:cubicBezTo>
                <a:cubicBezTo>
                  <a:pt x="7604120" y="11499768"/>
                  <a:pt x="7600348" y="11499197"/>
                  <a:pt x="7596727" y="11500227"/>
                </a:cubicBezTo>
                <a:cubicBezTo>
                  <a:pt x="7597032" y="11495462"/>
                  <a:pt x="7595279" y="11490620"/>
                  <a:pt x="7591544" y="11487113"/>
                </a:cubicBezTo>
                <a:cubicBezTo>
                  <a:pt x="7589181" y="11484941"/>
                  <a:pt x="7586819" y="11482730"/>
                  <a:pt x="7584456" y="11480557"/>
                </a:cubicBezTo>
                <a:cubicBezTo>
                  <a:pt x="7584151" y="11480252"/>
                  <a:pt x="7583694" y="11480214"/>
                  <a:pt x="7583351" y="11479947"/>
                </a:cubicBezTo>
                <a:cubicBezTo>
                  <a:pt x="7584799" y="11471866"/>
                  <a:pt x="7578968" y="11464739"/>
                  <a:pt x="7571575" y="11462795"/>
                </a:cubicBezTo>
                <a:cubicBezTo>
                  <a:pt x="7571651" y="11462604"/>
                  <a:pt x="7571804" y="11462452"/>
                  <a:pt x="7571918" y="11462261"/>
                </a:cubicBezTo>
                <a:cubicBezTo>
                  <a:pt x="7577062" y="11462223"/>
                  <a:pt x="7581941" y="11459706"/>
                  <a:pt x="7585028" y="11454942"/>
                </a:cubicBezTo>
                <a:lnTo>
                  <a:pt x="7592421" y="11443468"/>
                </a:lnTo>
                <a:cubicBezTo>
                  <a:pt x="7596765" y="11436721"/>
                  <a:pt x="7594212" y="11426239"/>
                  <a:pt x="7587085" y="11422427"/>
                </a:cubicBezTo>
                <a:cubicBezTo>
                  <a:pt x="7584799" y="11421208"/>
                  <a:pt x="7582398" y="11420597"/>
                  <a:pt x="7579997" y="11420483"/>
                </a:cubicBezTo>
                <a:cubicBezTo>
                  <a:pt x="7578625" y="11416175"/>
                  <a:pt x="7576224" y="11412135"/>
                  <a:pt x="7572489" y="11408628"/>
                </a:cubicBezTo>
                <a:cubicBezTo>
                  <a:pt x="7566658" y="11403140"/>
                  <a:pt x="7559418" y="11401310"/>
                  <a:pt x="7552253" y="11401996"/>
                </a:cubicBezTo>
                <a:cubicBezTo>
                  <a:pt x="7551148" y="11400051"/>
                  <a:pt x="7549662" y="11398337"/>
                  <a:pt x="7547604" y="11397002"/>
                </a:cubicBezTo>
                <a:lnTo>
                  <a:pt x="7541887" y="11393304"/>
                </a:lnTo>
                <a:cubicBezTo>
                  <a:pt x="7540286" y="11392276"/>
                  <a:pt x="7538534" y="11391628"/>
                  <a:pt x="7536704" y="11391208"/>
                </a:cubicBezTo>
                <a:cubicBezTo>
                  <a:pt x="7542383" y="11390942"/>
                  <a:pt x="7548251" y="11387053"/>
                  <a:pt x="7550500" y="11382213"/>
                </a:cubicBezTo>
                <a:cubicBezTo>
                  <a:pt x="7554425" y="11373865"/>
                  <a:pt x="7550119" y="11366279"/>
                  <a:pt x="7543107" y="11361781"/>
                </a:cubicBezTo>
                <a:lnTo>
                  <a:pt x="7537391" y="11358084"/>
                </a:lnTo>
                <a:cubicBezTo>
                  <a:pt x="7530416" y="11353585"/>
                  <a:pt x="7520165" y="11358693"/>
                  <a:pt x="7516963" y="11365479"/>
                </a:cubicBezTo>
                <a:cubicBezTo>
                  <a:pt x="7513038" y="11373788"/>
                  <a:pt x="7517345" y="11381374"/>
                  <a:pt x="7524357" y="11385909"/>
                </a:cubicBezTo>
                <a:lnTo>
                  <a:pt x="7530111" y="11389607"/>
                </a:lnTo>
                <a:cubicBezTo>
                  <a:pt x="7530988" y="11390179"/>
                  <a:pt x="7531902" y="11390560"/>
                  <a:pt x="7532855" y="11390865"/>
                </a:cubicBezTo>
                <a:cubicBezTo>
                  <a:pt x="7528015" y="11390980"/>
                  <a:pt x="7523252" y="11393152"/>
                  <a:pt x="7520584" y="11397460"/>
                </a:cubicBezTo>
                <a:cubicBezTo>
                  <a:pt x="7516506" y="11404207"/>
                  <a:pt x="7517497" y="11413393"/>
                  <a:pt x="7524052" y="11418196"/>
                </a:cubicBezTo>
                <a:cubicBezTo>
                  <a:pt x="7523366" y="11419416"/>
                  <a:pt x="7522909" y="11420749"/>
                  <a:pt x="7522604" y="11422161"/>
                </a:cubicBezTo>
                <a:cubicBezTo>
                  <a:pt x="7516735" y="11417357"/>
                  <a:pt x="7508351" y="11416633"/>
                  <a:pt x="7503091" y="11424829"/>
                </a:cubicBezTo>
                <a:cubicBezTo>
                  <a:pt x="7495355" y="11436836"/>
                  <a:pt x="7505836" y="11450672"/>
                  <a:pt x="7516202" y="11450749"/>
                </a:cubicBezTo>
                <a:cubicBezTo>
                  <a:pt x="7515668" y="11459326"/>
                  <a:pt x="7516773" y="11468245"/>
                  <a:pt x="7522337" y="11472972"/>
                </a:cubicBezTo>
                <a:cubicBezTo>
                  <a:pt x="7530264" y="11479681"/>
                  <a:pt x="7543488" y="11484484"/>
                  <a:pt x="7553701" y="11481129"/>
                </a:cubicBezTo>
                <a:cubicBezTo>
                  <a:pt x="7554730" y="11484407"/>
                  <a:pt x="7557131" y="11486961"/>
                  <a:pt x="7559989" y="11489020"/>
                </a:cubicBezTo>
                <a:cubicBezTo>
                  <a:pt x="7558846" y="11494471"/>
                  <a:pt x="7560714" y="11500227"/>
                  <a:pt x="7565020" y="11504228"/>
                </a:cubicBezTo>
                <a:lnTo>
                  <a:pt x="7572108" y="11510785"/>
                </a:lnTo>
                <a:cubicBezTo>
                  <a:pt x="7575919" y="11514330"/>
                  <a:pt x="7581369" y="11514749"/>
                  <a:pt x="7586247" y="11513262"/>
                </a:cubicBezTo>
                <a:cubicBezTo>
                  <a:pt x="7586018" y="11515969"/>
                  <a:pt x="7586704" y="11518447"/>
                  <a:pt x="7587847" y="11520734"/>
                </a:cubicBezTo>
                <a:cubicBezTo>
                  <a:pt x="7581979" y="11524431"/>
                  <a:pt x="7578549" y="11531293"/>
                  <a:pt x="7582970" y="11539145"/>
                </a:cubicBezTo>
                <a:cubicBezTo>
                  <a:pt x="7588152" y="11548370"/>
                  <a:pt x="7592497" y="11559767"/>
                  <a:pt x="7601643" y="11565827"/>
                </a:cubicBezTo>
                <a:cubicBezTo>
                  <a:pt x="7602749" y="11566818"/>
                  <a:pt x="7604006" y="11567429"/>
                  <a:pt x="7605264" y="11568039"/>
                </a:cubicBezTo>
                <a:close/>
                <a:moveTo>
                  <a:pt x="7832055" y="11598609"/>
                </a:moveTo>
                <a:cubicBezTo>
                  <a:pt x="7838724" y="11588241"/>
                  <a:pt x="7830797" y="11578407"/>
                  <a:pt x="7821308" y="11576577"/>
                </a:cubicBezTo>
                <a:cubicBezTo>
                  <a:pt x="7823594" y="11574366"/>
                  <a:pt x="7825157" y="11571240"/>
                  <a:pt x="7825005" y="11566818"/>
                </a:cubicBezTo>
                <a:cubicBezTo>
                  <a:pt x="7824242" y="11547340"/>
                  <a:pt x="7793640" y="11544329"/>
                  <a:pt x="7794441" y="11564074"/>
                </a:cubicBezTo>
                <a:cubicBezTo>
                  <a:pt x="7794784" y="11573222"/>
                  <a:pt x="7801758" y="11578559"/>
                  <a:pt x="7808922" y="11579817"/>
                </a:cubicBezTo>
                <a:cubicBezTo>
                  <a:pt x="7807665" y="11580846"/>
                  <a:pt x="7806369" y="11581914"/>
                  <a:pt x="7805340" y="11583515"/>
                </a:cubicBezTo>
                <a:cubicBezTo>
                  <a:pt x="7794631" y="11600096"/>
                  <a:pt x="7821384" y="11615229"/>
                  <a:pt x="7832055" y="11598609"/>
                </a:cubicBezTo>
                <a:close/>
                <a:moveTo>
                  <a:pt x="7748975" y="11540593"/>
                </a:moveTo>
                <a:cubicBezTo>
                  <a:pt x="7748214" y="11520810"/>
                  <a:pt x="7717497" y="11521725"/>
                  <a:pt x="7718259" y="11541508"/>
                </a:cubicBezTo>
                <a:cubicBezTo>
                  <a:pt x="7719021" y="11561292"/>
                  <a:pt x="7749738" y="11560377"/>
                  <a:pt x="7748975" y="11540593"/>
                </a:cubicBezTo>
                <a:close/>
                <a:moveTo>
                  <a:pt x="7772604" y="11616296"/>
                </a:moveTo>
                <a:cubicBezTo>
                  <a:pt x="7780912" y="11615991"/>
                  <a:pt x="7786476" y="11606043"/>
                  <a:pt x="7785218" y="11598609"/>
                </a:cubicBezTo>
                <a:cubicBezTo>
                  <a:pt x="7783998" y="11591290"/>
                  <a:pt x="7778587" y="11587479"/>
                  <a:pt x="7772146" y="11586411"/>
                </a:cubicBezTo>
                <a:cubicBezTo>
                  <a:pt x="7773061" y="11577225"/>
                  <a:pt x="7770584" y="11568077"/>
                  <a:pt x="7763496" y="11561253"/>
                </a:cubicBezTo>
                <a:cubicBezTo>
                  <a:pt x="7757741" y="11555688"/>
                  <a:pt x="7748442" y="11553326"/>
                  <a:pt x="7741849" y="11559348"/>
                </a:cubicBezTo>
                <a:cubicBezTo>
                  <a:pt x="7736247" y="11564494"/>
                  <a:pt x="7733770" y="11575015"/>
                  <a:pt x="7739943" y="11580960"/>
                </a:cubicBezTo>
                <a:cubicBezTo>
                  <a:pt x="7740629" y="11581647"/>
                  <a:pt x="7741201" y="11582333"/>
                  <a:pt x="7741811" y="11583019"/>
                </a:cubicBezTo>
                <a:cubicBezTo>
                  <a:pt x="7741811" y="11583058"/>
                  <a:pt x="7741811" y="11583095"/>
                  <a:pt x="7741811" y="11583172"/>
                </a:cubicBezTo>
                <a:cubicBezTo>
                  <a:pt x="7741811" y="11583247"/>
                  <a:pt x="7741773" y="11583362"/>
                  <a:pt x="7741773" y="11583438"/>
                </a:cubicBezTo>
                <a:cubicBezTo>
                  <a:pt x="7741697" y="11583553"/>
                  <a:pt x="7741582" y="11583972"/>
                  <a:pt x="7741353" y="11584772"/>
                </a:cubicBezTo>
                <a:cubicBezTo>
                  <a:pt x="7739029" y="11591710"/>
                  <a:pt x="7742040" y="11599181"/>
                  <a:pt x="7748137" y="11602917"/>
                </a:cubicBezTo>
                <a:cubicBezTo>
                  <a:pt x="7748175" y="11603222"/>
                  <a:pt x="7748023" y="11603603"/>
                  <a:pt x="7748099" y="11603908"/>
                </a:cubicBezTo>
                <a:cubicBezTo>
                  <a:pt x="7749585" y="11612942"/>
                  <a:pt x="7757474" y="11616830"/>
                  <a:pt x="7765782" y="11616525"/>
                </a:cubicBezTo>
                <a:lnTo>
                  <a:pt x="7772604" y="11616296"/>
                </a:lnTo>
                <a:close/>
                <a:moveTo>
                  <a:pt x="7689143" y="11672597"/>
                </a:moveTo>
                <a:cubicBezTo>
                  <a:pt x="7687390" y="11664516"/>
                  <a:pt x="7677901" y="11659790"/>
                  <a:pt x="7670241" y="11661924"/>
                </a:cubicBezTo>
                <a:cubicBezTo>
                  <a:pt x="7661857" y="11664248"/>
                  <a:pt x="7657817" y="11672711"/>
                  <a:pt x="7659570" y="11680830"/>
                </a:cubicBezTo>
                <a:lnTo>
                  <a:pt x="7661628" y="11690284"/>
                </a:lnTo>
                <a:cubicBezTo>
                  <a:pt x="7662276" y="11693219"/>
                  <a:pt x="7664105" y="11695467"/>
                  <a:pt x="7666277" y="11697335"/>
                </a:cubicBezTo>
                <a:cubicBezTo>
                  <a:pt x="7668450" y="11699622"/>
                  <a:pt x="7671269" y="11700957"/>
                  <a:pt x="7674471" y="11701300"/>
                </a:cubicBezTo>
                <a:cubicBezTo>
                  <a:pt x="7674624" y="11701338"/>
                  <a:pt x="7674776" y="11701300"/>
                  <a:pt x="7674966" y="11701300"/>
                </a:cubicBezTo>
                <a:cubicBezTo>
                  <a:pt x="7676643" y="11701414"/>
                  <a:pt x="7678282" y="11701338"/>
                  <a:pt x="7679959" y="11700995"/>
                </a:cubicBezTo>
                <a:cubicBezTo>
                  <a:pt x="7680149" y="11700957"/>
                  <a:pt x="7680340" y="11700995"/>
                  <a:pt x="7680531" y="11700957"/>
                </a:cubicBezTo>
                <a:cubicBezTo>
                  <a:pt x="7680759" y="11700918"/>
                  <a:pt x="7680911" y="11700728"/>
                  <a:pt x="7681140" y="11700652"/>
                </a:cubicBezTo>
                <a:cubicBezTo>
                  <a:pt x="7687657" y="11698784"/>
                  <a:pt x="7693373" y="11693448"/>
                  <a:pt x="7693068" y="11684794"/>
                </a:cubicBezTo>
                <a:cubicBezTo>
                  <a:pt x="7692916" y="11681364"/>
                  <a:pt x="7691697" y="11678886"/>
                  <a:pt x="7690096" y="11676866"/>
                </a:cubicBezTo>
                <a:cubicBezTo>
                  <a:pt x="7689753" y="11675417"/>
                  <a:pt x="7689448" y="11674007"/>
                  <a:pt x="7689143" y="11672597"/>
                </a:cubicBezTo>
                <a:close/>
                <a:moveTo>
                  <a:pt x="7798861" y="11458296"/>
                </a:moveTo>
                <a:lnTo>
                  <a:pt x="7805683" y="11458030"/>
                </a:lnTo>
                <a:cubicBezTo>
                  <a:pt x="7813991" y="11457724"/>
                  <a:pt x="7820698" y="11450177"/>
                  <a:pt x="7820317" y="11441982"/>
                </a:cubicBezTo>
                <a:cubicBezTo>
                  <a:pt x="7819936" y="11433596"/>
                  <a:pt x="7812581" y="11427039"/>
                  <a:pt x="7804235" y="11427344"/>
                </a:cubicBezTo>
                <a:lnTo>
                  <a:pt x="7797413" y="11427612"/>
                </a:lnTo>
                <a:cubicBezTo>
                  <a:pt x="7792459" y="11427801"/>
                  <a:pt x="7788305" y="11430699"/>
                  <a:pt x="7785637" y="11434625"/>
                </a:cubicBezTo>
                <a:lnTo>
                  <a:pt x="7783694" y="11425705"/>
                </a:lnTo>
                <a:cubicBezTo>
                  <a:pt x="7781940" y="11417624"/>
                  <a:pt x="7773442" y="11412249"/>
                  <a:pt x="7765363" y="11414041"/>
                </a:cubicBezTo>
                <a:cubicBezTo>
                  <a:pt x="7757207" y="11415871"/>
                  <a:pt x="7751948" y="11424257"/>
                  <a:pt x="7753701" y="11432376"/>
                </a:cubicBezTo>
                <a:lnTo>
                  <a:pt x="7755759" y="11441829"/>
                </a:lnTo>
                <a:cubicBezTo>
                  <a:pt x="7756635" y="11445984"/>
                  <a:pt x="7759341" y="11449376"/>
                  <a:pt x="7762847" y="11451473"/>
                </a:cubicBezTo>
                <a:cubicBezTo>
                  <a:pt x="7761438" y="11452655"/>
                  <a:pt x="7760141" y="11454066"/>
                  <a:pt x="7759074" y="11455705"/>
                </a:cubicBezTo>
                <a:lnTo>
                  <a:pt x="7755378" y="11461422"/>
                </a:lnTo>
                <a:cubicBezTo>
                  <a:pt x="7750881" y="11468436"/>
                  <a:pt x="7754959" y="11478537"/>
                  <a:pt x="7761818" y="11482159"/>
                </a:cubicBezTo>
                <a:cubicBezTo>
                  <a:pt x="7769669" y="11486313"/>
                  <a:pt x="7778053" y="11482730"/>
                  <a:pt x="7782550" y="11475755"/>
                </a:cubicBezTo>
                <a:lnTo>
                  <a:pt x="7786247" y="11469999"/>
                </a:lnTo>
                <a:cubicBezTo>
                  <a:pt x="7790553" y="11463328"/>
                  <a:pt x="7786933" y="11453875"/>
                  <a:pt x="7780606" y="11449910"/>
                </a:cubicBezTo>
                <a:cubicBezTo>
                  <a:pt x="7781712" y="11448958"/>
                  <a:pt x="7782779" y="11447967"/>
                  <a:pt x="7783579" y="11446746"/>
                </a:cubicBezTo>
                <a:cubicBezTo>
                  <a:pt x="7785446" y="11453532"/>
                  <a:pt x="7791659" y="11458563"/>
                  <a:pt x="7798861" y="11458296"/>
                </a:cubicBezTo>
                <a:close/>
                <a:moveTo>
                  <a:pt x="8220126" y="11122361"/>
                </a:moveTo>
                <a:cubicBezTo>
                  <a:pt x="8219935" y="11122285"/>
                  <a:pt x="8219745" y="11122208"/>
                  <a:pt x="8219554" y="11122132"/>
                </a:cubicBezTo>
                <a:cubicBezTo>
                  <a:pt x="8218754" y="11117215"/>
                  <a:pt x="8215629" y="11112907"/>
                  <a:pt x="8210636" y="11110696"/>
                </a:cubicBezTo>
                <a:lnTo>
                  <a:pt x="8205873" y="11108561"/>
                </a:lnTo>
                <a:cubicBezTo>
                  <a:pt x="8203129" y="11105208"/>
                  <a:pt x="8199204" y="11102959"/>
                  <a:pt x="8194326" y="11103149"/>
                </a:cubicBezTo>
                <a:cubicBezTo>
                  <a:pt x="8191963" y="11103226"/>
                  <a:pt x="8189714" y="11104140"/>
                  <a:pt x="8187619" y="11105399"/>
                </a:cubicBezTo>
                <a:cubicBezTo>
                  <a:pt x="8183846" y="11106885"/>
                  <a:pt x="8180606" y="11109706"/>
                  <a:pt x="8179234" y="11113517"/>
                </a:cubicBezTo>
                <a:cubicBezTo>
                  <a:pt x="8178396" y="11115881"/>
                  <a:pt x="8178167" y="11118282"/>
                  <a:pt x="8178434" y="11120569"/>
                </a:cubicBezTo>
                <a:cubicBezTo>
                  <a:pt x="8174509" y="11122514"/>
                  <a:pt x="8171041" y="11125410"/>
                  <a:pt x="8168221" y="11129489"/>
                </a:cubicBezTo>
                <a:cubicBezTo>
                  <a:pt x="8167497" y="11130557"/>
                  <a:pt x="8167421" y="11131737"/>
                  <a:pt x="8166887" y="11132805"/>
                </a:cubicBezTo>
                <a:cubicBezTo>
                  <a:pt x="8163838" y="11131471"/>
                  <a:pt x="8160370" y="11130975"/>
                  <a:pt x="8156216" y="11133072"/>
                </a:cubicBezTo>
                <a:cubicBezTo>
                  <a:pt x="8146498" y="11137989"/>
                  <a:pt x="8145507" y="11149120"/>
                  <a:pt x="8149471" y="11156515"/>
                </a:cubicBezTo>
                <a:cubicBezTo>
                  <a:pt x="8148366" y="11155790"/>
                  <a:pt x="8147375" y="11154724"/>
                  <a:pt x="8146193" y="11154342"/>
                </a:cubicBezTo>
                <a:cubicBezTo>
                  <a:pt x="8137657" y="11151826"/>
                  <a:pt x="8131026" y="11157048"/>
                  <a:pt x="8127748" y="11164406"/>
                </a:cubicBezTo>
                <a:lnTo>
                  <a:pt x="8125080" y="11170428"/>
                </a:lnTo>
                <a:cubicBezTo>
                  <a:pt x="8121803" y="11177746"/>
                  <a:pt x="8128168" y="11186818"/>
                  <a:pt x="8135142" y="11188877"/>
                </a:cubicBezTo>
                <a:cubicBezTo>
                  <a:pt x="8139829" y="11190249"/>
                  <a:pt x="8143868" y="11189182"/>
                  <a:pt x="8147146" y="11186818"/>
                </a:cubicBezTo>
                <a:cubicBezTo>
                  <a:pt x="8147565" y="11186628"/>
                  <a:pt x="8147946" y="11186704"/>
                  <a:pt x="8148403" y="11186475"/>
                </a:cubicBezTo>
                <a:cubicBezTo>
                  <a:pt x="8150424" y="11185447"/>
                  <a:pt x="8151872" y="11183998"/>
                  <a:pt x="8153167" y="11182511"/>
                </a:cubicBezTo>
                <a:cubicBezTo>
                  <a:pt x="8153434" y="11183350"/>
                  <a:pt x="8153549" y="11184265"/>
                  <a:pt x="8153967" y="11185065"/>
                </a:cubicBezTo>
                <a:lnTo>
                  <a:pt x="8160141" y="11197225"/>
                </a:lnTo>
                <a:cubicBezTo>
                  <a:pt x="8163876" y="11204620"/>
                  <a:pt x="8174280" y="11206755"/>
                  <a:pt x="8181140" y="11202790"/>
                </a:cubicBezTo>
                <a:cubicBezTo>
                  <a:pt x="8187123" y="11199321"/>
                  <a:pt x="8188457" y="11192803"/>
                  <a:pt x="8187276" y="11186552"/>
                </a:cubicBezTo>
                <a:cubicBezTo>
                  <a:pt x="8188304" y="11189258"/>
                  <a:pt x="8190248" y="11191774"/>
                  <a:pt x="8193945" y="11193413"/>
                </a:cubicBezTo>
                <a:cubicBezTo>
                  <a:pt x="8206559" y="11199055"/>
                  <a:pt x="8218221" y="11187009"/>
                  <a:pt x="8216810" y="11177098"/>
                </a:cubicBezTo>
                <a:cubicBezTo>
                  <a:pt x="8222946" y="11176565"/>
                  <a:pt x="8228510" y="11174506"/>
                  <a:pt x="8232816" y="11171342"/>
                </a:cubicBezTo>
                <a:cubicBezTo>
                  <a:pt x="8232816" y="11171915"/>
                  <a:pt x="8232550" y="11172410"/>
                  <a:pt x="8232626" y="11172981"/>
                </a:cubicBezTo>
                <a:cubicBezTo>
                  <a:pt x="8232664" y="11173401"/>
                  <a:pt x="8232931" y="11173783"/>
                  <a:pt x="8233007" y="11174202"/>
                </a:cubicBezTo>
                <a:cubicBezTo>
                  <a:pt x="8231025" y="11174316"/>
                  <a:pt x="8228930" y="11174850"/>
                  <a:pt x="8226795" y="11175917"/>
                </a:cubicBezTo>
                <a:cubicBezTo>
                  <a:pt x="8209151" y="11184836"/>
                  <a:pt x="8224471" y="11211443"/>
                  <a:pt x="8242077" y="11202561"/>
                </a:cubicBezTo>
                <a:cubicBezTo>
                  <a:pt x="8249242" y="11198940"/>
                  <a:pt x="8250804" y="11192460"/>
                  <a:pt x="8249165" y="11186590"/>
                </a:cubicBezTo>
                <a:lnTo>
                  <a:pt x="8255111" y="11185904"/>
                </a:lnTo>
                <a:cubicBezTo>
                  <a:pt x="8262809" y="11185065"/>
                  <a:pt x="8269783" y="11178089"/>
                  <a:pt x="8268754" y="11169971"/>
                </a:cubicBezTo>
                <a:cubicBezTo>
                  <a:pt x="8268373" y="11166883"/>
                  <a:pt x="8266887" y="11164138"/>
                  <a:pt x="8264981" y="11161775"/>
                </a:cubicBezTo>
                <a:cubicBezTo>
                  <a:pt x="8268106" y="11162576"/>
                  <a:pt x="8271422" y="11162614"/>
                  <a:pt x="8274547" y="11161051"/>
                </a:cubicBezTo>
                <a:cubicBezTo>
                  <a:pt x="8281711" y="11157391"/>
                  <a:pt x="8286056" y="11148395"/>
                  <a:pt x="8282169" y="11140734"/>
                </a:cubicBezTo>
                <a:lnTo>
                  <a:pt x="8279082" y="11134635"/>
                </a:lnTo>
                <a:cubicBezTo>
                  <a:pt x="8275690" y="11127888"/>
                  <a:pt x="8267496" y="11123924"/>
                  <a:pt x="8260179" y="11126631"/>
                </a:cubicBezTo>
                <a:cubicBezTo>
                  <a:pt x="8262085" y="11123657"/>
                  <a:pt x="8263076" y="11120036"/>
                  <a:pt x="8262656" y="11116072"/>
                </a:cubicBezTo>
                <a:lnTo>
                  <a:pt x="8261894" y="11109515"/>
                </a:lnTo>
                <a:cubicBezTo>
                  <a:pt x="8261018" y="11101777"/>
                  <a:pt x="8252177" y="11095792"/>
                  <a:pt x="8244707" y="11097470"/>
                </a:cubicBezTo>
                <a:cubicBezTo>
                  <a:pt x="8238686" y="11098842"/>
                  <a:pt x="8234646" y="11102996"/>
                  <a:pt x="8233198" y="11108333"/>
                </a:cubicBezTo>
                <a:cubicBezTo>
                  <a:pt x="8226071" y="11108943"/>
                  <a:pt x="8220850" y="11115461"/>
                  <a:pt x="8220126" y="11122361"/>
                </a:cubicBezTo>
                <a:close/>
                <a:moveTo>
                  <a:pt x="8153015" y="11092438"/>
                </a:moveTo>
                <a:cubicBezTo>
                  <a:pt x="8156788" y="11099909"/>
                  <a:pt x="8163838" y="11101625"/>
                  <a:pt x="8170126" y="11100023"/>
                </a:cubicBezTo>
                <a:cubicBezTo>
                  <a:pt x="8174166" y="11102082"/>
                  <a:pt x="8178815" y="11102616"/>
                  <a:pt x="8183198" y="11100214"/>
                </a:cubicBezTo>
                <a:cubicBezTo>
                  <a:pt x="8188152" y="11097508"/>
                  <a:pt x="8191772" y="11091866"/>
                  <a:pt x="8191849" y="11086187"/>
                </a:cubicBezTo>
                <a:cubicBezTo>
                  <a:pt x="8195012" y="11081613"/>
                  <a:pt x="8195850" y="11075323"/>
                  <a:pt x="8193221" y="11070482"/>
                </a:cubicBezTo>
                <a:cubicBezTo>
                  <a:pt x="8191963" y="11068195"/>
                  <a:pt x="8190248" y="11066517"/>
                  <a:pt x="8188380" y="11065146"/>
                </a:cubicBezTo>
                <a:cubicBezTo>
                  <a:pt x="8188380" y="11059199"/>
                  <a:pt x="8185408" y="11053557"/>
                  <a:pt x="8179348" y="11050965"/>
                </a:cubicBezTo>
                <a:cubicBezTo>
                  <a:pt x="8172222" y="11047916"/>
                  <a:pt x="8161780" y="11051118"/>
                  <a:pt x="8159189" y="11059047"/>
                </a:cubicBezTo>
                <a:lnTo>
                  <a:pt x="8156178" y="11068233"/>
                </a:lnTo>
                <a:cubicBezTo>
                  <a:pt x="8155949" y="11068958"/>
                  <a:pt x="8156178" y="11069643"/>
                  <a:pt x="8156064" y="11070368"/>
                </a:cubicBezTo>
                <a:cubicBezTo>
                  <a:pt x="8150538" y="11074180"/>
                  <a:pt x="8147222" y="11080927"/>
                  <a:pt x="8151148" y="11088702"/>
                </a:cubicBezTo>
                <a:lnTo>
                  <a:pt x="8153015" y="11092438"/>
                </a:lnTo>
                <a:close/>
                <a:moveTo>
                  <a:pt x="8081788" y="11203209"/>
                </a:moveTo>
                <a:cubicBezTo>
                  <a:pt x="8085523" y="11210604"/>
                  <a:pt x="8093907" y="11214759"/>
                  <a:pt x="8101910" y="11211367"/>
                </a:cubicBezTo>
                <a:cubicBezTo>
                  <a:pt x="8109150" y="11208317"/>
                  <a:pt x="8113838" y="11198673"/>
                  <a:pt x="8110104" y="11191240"/>
                </a:cubicBezTo>
                <a:lnTo>
                  <a:pt x="8103930" y="11179080"/>
                </a:lnTo>
                <a:cubicBezTo>
                  <a:pt x="8102443" y="11176145"/>
                  <a:pt x="8100004" y="11174011"/>
                  <a:pt x="8097375" y="11172410"/>
                </a:cubicBezTo>
                <a:cubicBezTo>
                  <a:pt x="8101186" y="11167836"/>
                  <a:pt x="8102329" y="11160860"/>
                  <a:pt x="8099242" y="11155715"/>
                </a:cubicBezTo>
                <a:cubicBezTo>
                  <a:pt x="8094974" y="11148625"/>
                  <a:pt x="8086551" y="11145956"/>
                  <a:pt x="8079120" y="11149730"/>
                </a:cubicBezTo>
                <a:cubicBezTo>
                  <a:pt x="8078701" y="11149921"/>
                  <a:pt x="8078663" y="11149959"/>
                  <a:pt x="8078434" y="11150073"/>
                </a:cubicBezTo>
                <a:cubicBezTo>
                  <a:pt x="8078282" y="11150073"/>
                  <a:pt x="8078243" y="11150111"/>
                  <a:pt x="8078129" y="11150111"/>
                </a:cubicBezTo>
                <a:lnTo>
                  <a:pt x="8078129" y="11150111"/>
                </a:lnTo>
                <a:cubicBezTo>
                  <a:pt x="8077215" y="11149844"/>
                  <a:pt x="8076338" y="11149539"/>
                  <a:pt x="8075500" y="11149157"/>
                </a:cubicBezTo>
                <a:cubicBezTo>
                  <a:pt x="8073633" y="11148395"/>
                  <a:pt x="8071727" y="11148243"/>
                  <a:pt x="8069821" y="11148472"/>
                </a:cubicBezTo>
                <a:cubicBezTo>
                  <a:pt x="8069707" y="11148357"/>
                  <a:pt x="8069669" y="11148205"/>
                  <a:pt x="8069554" y="11148129"/>
                </a:cubicBezTo>
                <a:lnTo>
                  <a:pt x="8062276" y="11142335"/>
                </a:lnTo>
                <a:cubicBezTo>
                  <a:pt x="8059188" y="11139857"/>
                  <a:pt x="8055302" y="11138828"/>
                  <a:pt x="8051529" y="11139171"/>
                </a:cubicBezTo>
                <a:cubicBezTo>
                  <a:pt x="8048099" y="11135092"/>
                  <a:pt x="8043030" y="11132385"/>
                  <a:pt x="8036971" y="11134101"/>
                </a:cubicBezTo>
                <a:cubicBezTo>
                  <a:pt x="8030683" y="11128498"/>
                  <a:pt x="8019135" y="11127927"/>
                  <a:pt x="8012695" y="11136045"/>
                </a:cubicBezTo>
                <a:cubicBezTo>
                  <a:pt x="8013609" y="11129566"/>
                  <a:pt x="8013114" y="11122971"/>
                  <a:pt x="8010294" y="11116872"/>
                </a:cubicBezTo>
                <a:cubicBezTo>
                  <a:pt x="8006902" y="11109591"/>
                  <a:pt x="7996689" y="11106122"/>
                  <a:pt x="7989638" y="11110125"/>
                </a:cubicBezTo>
                <a:cubicBezTo>
                  <a:pt x="7985599" y="11112412"/>
                  <a:pt x="7983007" y="11116072"/>
                  <a:pt x="7981978" y="11120150"/>
                </a:cubicBezTo>
                <a:cubicBezTo>
                  <a:pt x="7981254" y="11119959"/>
                  <a:pt x="7980569" y="11119578"/>
                  <a:pt x="7979844" y="11119502"/>
                </a:cubicBezTo>
                <a:cubicBezTo>
                  <a:pt x="7978739" y="11118625"/>
                  <a:pt x="7977557" y="11117786"/>
                  <a:pt x="7976110" y="11117138"/>
                </a:cubicBezTo>
                <a:cubicBezTo>
                  <a:pt x="7960789" y="11110316"/>
                  <a:pt x="7952253" y="11131509"/>
                  <a:pt x="7962238" y="11141953"/>
                </a:cubicBezTo>
                <a:cubicBezTo>
                  <a:pt x="7962390" y="11142640"/>
                  <a:pt x="7962428" y="11143326"/>
                  <a:pt x="7962619" y="11144012"/>
                </a:cubicBezTo>
                <a:cubicBezTo>
                  <a:pt x="7964905" y="11151178"/>
                  <a:pt x="7970965" y="11154647"/>
                  <a:pt x="7977520" y="11157125"/>
                </a:cubicBezTo>
                <a:cubicBezTo>
                  <a:pt x="7980492" y="11158230"/>
                  <a:pt x="7983655" y="11157582"/>
                  <a:pt x="7986589" y="11156248"/>
                </a:cubicBezTo>
                <a:lnTo>
                  <a:pt x="7987237" y="11156552"/>
                </a:lnTo>
                <a:cubicBezTo>
                  <a:pt x="7994326" y="11159716"/>
                  <a:pt x="8003853" y="11157239"/>
                  <a:pt x="8007093" y="11149691"/>
                </a:cubicBezTo>
                <a:cubicBezTo>
                  <a:pt x="8007169" y="11149539"/>
                  <a:pt x="8007131" y="11149387"/>
                  <a:pt x="8007207" y="11149234"/>
                </a:cubicBezTo>
                <a:cubicBezTo>
                  <a:pt x="8007969" y="11148434"/>
                  <a:pt x="8008732" y="11147671"/>
                  <a:pt x="8009341" y="11146718"/>
                </a:cubicBezTo>
                <a:cubicBezTo>
                  <a:pt x="8010637" y="11154952"/>
                  <a:pt x="8020545" y="11159984"/>
                  <a:pt x="8029273" y="11157659"/>
                </a:cubicBezTo>
                <a:cubicBezTo>
                  <a:pt x="8030035" y="11158687"/>
                  <a:pt x="8030835" y="11159678"/>
                  <a:pt x="8031788" y="11160517"/>
                </a:cubicBezTo>
                <a:cubicBezTo>
                  <a:pt x="8029577" y="11160250"/>
                  <a:pt x="8027329" y="11160289"/>
                  <a:pt x="8024928" y="11161165"/>
                </a:cubicBezTo>
                <a:cubicBezTo>
                  <a:pt x="8017801" y="11163833"/>
                  <a:pt x="8012200" y="11173515"/>
                  <a:pt x="8015934" y="11180949"/>
                </a:cubicBezTo>
                <a:lnTo>
                  <a:pt x="8019021" y="11187048"/>
                </a:lnTo>
                <a:cubicBezTo>
                  <a:pt x="8019593" y="11188229"/>
                  <a:pt x="8020431" y="11189144"/>
                  <a:pt x="8021193" y="11190173"/>
                </a:cubicBezTo>
                <a:lnTo>
                  <a:pt x="8020965" y="11190935"/>
                </a:lnTo>
                <a:cubicBezTo>
                  <a:pt x="8017154" y="11187391"/>
                  <a:pt x="8011818" y="11185409"/>
                  <a:pt x="8006864" y="11187314"/>
                </a:cubicBezTo>
                <a:lnTo>
                  <a:pt x="8002482" y="11188991"/>
                </a:lnTo>
                <a:cubicBezTo>
                  <a:pt x="7997603" y="11179043"/>
                  <a:pt x="7983884" y="11173935"/>
                  <a:pt x="7977444" y="11186018"/>
                </a:cubicBezTo>
                <a:cubicBezTo>
                  <a:pt x="7973099" y="11194061"/>
                  <a:pt x="7976414" y="11202218"/>
                  <a:pt x="7981978" y="11206907"/>
                </a:cubicBezTo>
                <a:cubicBezTo>
                  <a:pt x="7980378" y="11207136"/>
                  <a:pt x="7978739" y="11207403"/>
                  <a:pt x="7977062" y="11208280"/>
                </a:cubicBezTo>
                <a:cubicBezTo>
                  <a:pt x="7960447" y="11216703"/>
                  <a:pt x="7973213" y="11240451"/>
                  <a:pt x="7989524" y="11235686"/>
                </a:cubicBezTo>
                <a:cubicBezTo>
                  <a:pt x="7990972" y="11237325"/>
                  <a:pt x="7992687" y="11238735"/>
                  <a:pt x="7994783" y="11239460"/>
                </a:cubicBezTo>
                <a:cubicBezTo>
                  <a:pt x="8002595" y="11242204"/>
                  <a:pt x="8010713" y="11238851"/>
                  <a:pt x="8014105" y="11231226"/>
                </a:cubicBezTo>
                <a:lnTo>
                  <a:pt x="8016773" y="11225204"/>
                </a:lnTo>
                <a:cubicBezTo>
                  <a:pt x="8018183" y="11222002"/>
                  <a:pt x="8018107" y="11218342"/>
                  <a:pt x="8017001" y="11214988"/>
                </a:cubicBezTo>
                <a:cubicBezTo>
                  <a:pt x="8020050" y="11213425"/>
                  <a:pt x="8022451" y="11211062"/>
                  <a:pt x="8024051" y="11208241"/>
                </a:cubicBezTo>
                <a:cubicBezTo>
                  <a:pt x="8025309" y="11209576"/>
                  <a:pt x="8026833" y="11210719"/>
                  <a:pt x="8028701" y="11211558"/>
                </a:cubicBezTo>
                <a:cubicBezTo>
                  <a:pt x="8035713" y="11214684"/>
                  <a:pt x="8046346" y="11211672"/>
                  <a:pt x="8048975" y="11203743"/>
                </a:cubicBezTo>
                <a:lnTo>
                  <a:pt x="8049356" y="11202561"/>
                </a:lnTo>
                <a:cubicBezTo>
                  <a:pt x="8053853" y="11211977"/>
                  <a:pt x="8069974" y="11216132"/>
                  <a:pt x="8077634" y="11204200"/>
                </a:cubicBezTo>
                <a:cubicBezTo>
                  <a:pt x="8078777" y="11202409"/>
                  <a:pt x="8079310" y="11200656"/>
                  <a:pt x="8079653" y="11198940"/>
                </a:cubicBezTo>
                <a:lnTo>
                  <a:pt x="8081788" y="11203209"/>
                </a:lnTo>
                <a:close/>
                <a:moveTo>
                  <a:pt x="7754044" y="11306090"/>
                </a:moveTo>
                <a:cubicBezTo>
                  <a:pt x="7749966" y="11299572"/>
                  <a:pt x="7739524" y="11296142"/>
                  <a:pt x="7732893" y="11301211"/>
                </a:cubicBezTo>
                <a:cubicBezTo>
                  <a:pt x="7726453" y="11306129"/>
                  <a:pt x="7721232" y="11312532"/>
                  <a:pt x="7721384" y="11321109"/>
                </a:cubicBezTo>
                <a:cubicBezTo>
                  <a:pt x="7721498" y="11328961"/>
                  <a:pt x="7725462" y="11335099"/>
                  <a:pt x="7730569" y="11340702"/>
                </a:cubicBezTo>
                <a:cubicBezTo>
                  <a:pt x="7736170" y="11346800"/>
                  <a:pt x="7746917" y="11345733"/>
                  <a:pt x="7752291" y="11339977"/>
                </a:cubicBezTo>
                <a:cubicBezTo>
                  <a:pt x="7757245" y="11334679"/>
                  <a:pt x="7757169" y="11327627"/>
                  <a:pt x="7753930" y="11321833"/>
                </a:cubicBezTo>
                <a:cubicBezTo>
                  <a:pt x="7756788" y="11317106"/>
                  <a:pt x="7757322" y="11311312"/>
                  <a:pt x="7754044" y="11306090"/>
                </a:cubicBezTo>
                <a:close/>
                <a:moveTo>
                  <a:pt x="8385904" y="11292825"/>
                </a:moveTo>
                <a:lnTo>
                  <a:pt x="8388990" y="11298924"/>
                </a:lnTo>
                <a:cubicBezTo>
                  <a:pt x="8389295" y="11299534"/>
                  <a:pt x="8389790" y="11299915"/>
                  <a:pt x="8390133" y="11300487"/>
                </a:cubicBezTo>
                <a:cubicBezTo>
                  <a:pt x="8390019" y="11300487"/>
                  <a:pt x="8389943" y="11300449"/>
                  <a:pt x="8389829" y="11300449"/>
                </a:cubicBezTo>
                <a:cubicBezTo>
                  <a:pt x="8379044" y="11301669"/>
                  <a:pt x="8374318" y="11311998"/>
                  <a:pt x="8375842" y="11320156"/>
                </a:cubicBezTo>
                <a:cubicBezTo>
                  <a:pt x="8374318" y="11318441"/>
                  <a:pt x="8372070" y="11317450"/>
                  <a:pt x="8369440" y="11316954"/>
                </a:cubicBezTo>
                <a:cubicBezTo>
                  <a:pt x="8369325" y="11314591"/>
                  <a:pt x="8368868" y="11312189"/>
                  <a:pt x="8367687" y="11309864"/>
                </a:cubicBezTo>
                <a:lnTo>
                  <a:pt x="8364600" y="11303765"/>
                </a:lnTo>
                <a:cubicBezTo>
                  <a:pt x="8360980" y="11296599"/>
                  <a:pt x="8350233" y="11293969"/>
                  <a:pt x="8343563" y="11298276"/>
                </a:cubicBezTo>
                <a:cubicBezTo>
                  <a:pt x="8343183" y="11298543"/>
                  <a:pt x="8342953" y="11298924"/>
                  <a:pt x="8342573" y="11299229"/>
                </a:cubicBezTo>
                <a:cubicBezTo>
                  <a:pt x="8338457" y="11299306"/>
                  <a:pt x="8334417" y="11300868"/>
                  <a:pt x="8331750" y="11304223"/>
                </a:cubicBezTo>
                <a:lnTo>
                  <a:pt x="8325919" y="11311503"/>
                </a:lnTo>
                <a:cubicBezTo>
                  <a:pt x="8320927" y="11317754"/>
                  <a:pt x="8321307" y="11327093"/>
                  <a:pt x="8327519" y="11332430"/>
                </a:cubicBezTo>
                <a:cubicBezTo>
                  <a:pt x="8333312" y="11337386"/>
                  <a:pt x="8342801" y="11337004"/>
                  <a:pt x="8347946" y="11331210"/>
                </a:cubicBezTo>
                <a:cubicBezTo>
                  <a:pt x="8348937" y="11331668"/>
                  <a:pt x="8349852" y="11332201"/>
                  <a:pt x="8350957" y="11332430"/>
                </a:cubicBezTo>
                <a:cubicBezTo>
                  <a:pt x="8350614" y="11340054"/>
                  <a:pt x="8355034" y="11347258"/>
                  <a:pt x="8364715" y="11346152"/>
                </a:cubicBezTo>
                <a:cubicBezTo>
                  <a:pt x="8375538" y="11344933"/>
                  <a:pt x="8380263" y="11334603"/>
                  <a:pt x="8378739" y="11326408"/>
                </a:cubicBezTo>
                <a:cubicBezTo>
                  <a:pt x="8381063" y="11329038"/>
                  <a:pt x="8384607" y="11330639"/>
                  <a:pt x="8389486" y="11330105"/>
                </a:cubicBezTo>
                <a:cubicBezTo>
                  <a:pt x="8401262" y="11328771"/>
                  <a:pt x="8405835" y="11316649"/>
                  <a:pt x="8402976" y="11308263"/>
                </a:cubicBezTo>
                <a:cubicBezTo>
                  <a:pt x="8404958" y="11308302"/>
                  <a:pt x="8407016" y="11307958"/>
                  <a:pt x="8409074" y="11307120"/>
                </a:cubicBezTo>
                <a:cubicBezTo>
                  <a:pt x="8416315" y="11304108"/>
                  <a:pt x="8421078" y="11294464"/>
                  <a:pt x="8417344" y="11287031"/>
                </a:cubicBezTo>
                <a:lnTo>
                  <a:pt x="8414257" y="11280932"/>
                </a:lnTo>
                <a:cubicBezTo>
                  <a:pt x="8410522" y="11273537"/>
                  <a:pt x="8402214" y="11269345"/>
                  <a:pt x="8394173" y="11272698"/>
                </a:cubicBezTo>
                <a:cubicBezTo>
                  <a:pt x="8386932" y="11275748"/>
                  <a:pt x="8382169" y="11285392"/>
                  <a:pt x="8385904" y="11292825"/>
                </a:cubicBezTo>
                <a:close/>
                <a:moveTo>
                  <a:pt x="8370431" y="11136502"/>
                </a:moveTo>
                <a:cubicBezTo>
                  <a:pt x="8365172" y="11137113"/>
                  <a:pt x="8361971" y="11140086"/>
                  <a:pt x="8359836" y="11143669"/>
                </a:cubicBezTo>
                <a:cubicBezTo>
                  <a:pt x="8359456" y="11144355"/>
                  <a:pt x="8358769" y="11144851"/>
                  <a:pt x="8358465" y="11145575"/>
                </a:cubicBezTo>
                <a:cubicBezTo>
                  <a:pt x="8357893" y="11145918"/>
                  <a:pt x="8357512" y="11146338"/>
                  <a:pt x="8357016" y="11146718"/>
                </a:cubicBezTo>
                <a:cubicBezTo>
                  <a:pt x="8358007" y="11144317"/>
                  <a:pt x="8357664" y="11141610"/>
                  <a:pt x="8357359" y="11139018"/>
                </a:cubicBezTo>
                <a:cubicBezTo>
                  <a:pt x="8356940" y="11135511"/>
                  <a:pt x="8355416" y="11132653"/>
                  <a:pt x="8352786" y="11130404"/>
                </a:cubicBezTo>
                <a:cubicBezTo>
                  <a:pt x="8352138" y="11129832"/>
                  <a:pt x="8352024" y="11128841"/>
                  <a:pt x="8351261" y="11128422"/>
                </a:cubicBezTo>
                <a:cubicBezTo>
                  <a:pt x="8344021" y="11124458"/>
                  <a:pt x="8335370" y="11126440"/>
                  <a:pt x="8330873" y="11133415"/>
                </a:cubicBezTo>
                <a:cubicBezTo>
                  <a:pt x="8330606" y="11133796"/>
                  <a:pt x="8330606" y="11133835"/>
                  <a:pt x="8330454" y="11134063"/>
                </a:cubicBezTo>
                <a:cubicBezTo>
                  <a:pt x="8330339" y="11134178"/>
                  <a:pt x="8330339" y="11134178"/>
                  <a:pt x="8330225" y="11134254"/>
                </a:cubicBezTo>
                <a:lnTo>
                  <a:pt x="8330225" y="11134254"/>
                </a:lnTo>
                <a:cubicBezTo>
                  <a:pt x="8329806" y="11134368"/>
                  <a:pt x="8329348" y="11134406"/>
                  <a:pt x="8328929" y="11134483"/>
                </a:cubicBezTo>
                <a:cubicBezTo>
                  <a:pt x="8328167" y="11124724"/>
                  <a:pt x="8317230" y="11114890"/>
                  <a:pt x="8305454" y="11120875"/>
                </a:cubicBezTo>
                <a:cubicBezTo>
                  <a:pt x="8289562" y="11128918"/>
                  <a:pt x="8301300" y="11150721"/>
                  <a:pt x="8316620" y="11148395"/>
                </a:cubicBezTo>
                <a:cubicBezTo>
                  <a:pt x="8316506" y="11149921"/>
                  <a:pt x="8316429" y="11151483"/>
                  <a:pt x="8316811" y="11152894"/>
                </a:cubicBezTo>
                <a:cubicBezTo>
                  <a:pt x="8319021" y="11161356"/>
                  <a:pt x="8326947" y="11164672"/>
                  <a:pt x="8334912" y="11163529"/>
                </a:cubicBezTo>
                <a:cubicBezTo>
                  <a:pt x="8341734" y="11162576"/>
                  <a:pt x="8347108" y="11158611"/>
                  <a:pt x="8351643" y="11153770"/>
                </a:cubicBezTo>
                <a:cubicBezTo>
                  <a:pt x="8348251" y="11164938"/>
                  <a:pt x="8359226" y="11179424"/>
                  <a:pt x="8372717" y="11172601"/>
                </a:cubicBezTo>
                <a:cubicBezTo>
                  <a:pt x="8373747" y="11172067"/>
                  <a:pt x="8374242" y="11171267"/>
                  <a:pt x="8375042" y="11170619"/>
                </a:cubicBezTo>
                <a:cubicBezTo>
                  <a:pt x="8378091" y="11168217"/>
                  <a:pt x="8380034" y="11165282"/>
                  <a:pt x="8380568" y="11162003"/>
                </a:cubicBezTo>
                <a:cubicBezTo>
                  <a:pt x="8389523" y="11153542"/>
                  <a:pt x="8385789" y="11134749"/>
                  <a:pt x="8370431" y="11136502"/>
                </a:cubicBezTo>
                <a:close/>
                <a:moveTo>
                  <a:pt x="7887428" y="11268887"/>
                </a:moveTo>
                <a:cubicBezTo>
                  <a:pt x="7880187" y="11271975"/>
                  <a:pt x="7875576" y="11281580"/>
                  <a:pt x="7879311" y="11289052"/>
                </a:cubicBezTo>
                <a:lnTo>
                  <a:pt x="7882398" y="11295151"/>
                </a:lnTo>
                <a:cubicBezTo>
                  <a:pt x="7886132" y="11302546"/>
                  <a:pt x="7894555" y="11306662"/>
                  <a:pt x="7902557" y="11303232"/>
                </a:cubicBezTo>
                <a:cubicBezTo>
                  <a:pt x="7909798" y="11300143"/>
                  <a:pt x="7914410" y="11290538"/>
                  <a:pt x="7910675" y="11283105"/>
                </a:cubicBezTo>
                <a:lnTo>
                  <a:pt x="7907588" y="11277006"/>
                </a:lnTo>
                <a:cubicBezTo>
                  <a:pt x="7903854" y="11269574"/>
                  <a:pt x="7895431" y="11265494"/>
                  <a:pt x="7887428" y="11268887"/>
                </a:cubicBezTo>
                <a:close/>
                <a:moveTo>
                  <a:pt x="7719250" y="11208965"/>
                </a:moveTo>
                <a:cubicBezTo>
                  <a:pt x="7720812" y="11218037"/>
                  <a:pt x="7728701" y="11221773"/>
                  <a:pt x="7737009" y="11221468"/>
                </a:cubicBezTo>
                <a:lnTo>
                  <a:pt x="7743831" y="11221201"/>
                </a:lnTo>
                <a:cubicBezTo>
                  <a:pt x="7744860" y="11221163"/>
                  <a:pt x="7745850" y="11220972"/>
                  <a:pt x="7746803" y="11220629"/>
                </a:cubicBezTo>
                <a:cubicBezTo>
                  <a:pt x="7742878" y="11223488"/>
                  <a:pt x="7740210" y="11228024"/>
                  <a:pt x="7740553" y="11233095"/>
                </a:cubicBezTo>
                <a:cubicBezTo>
                  <a:pt x="7741049" y="11240985"/>
                  <a:pt x="7747146" y="11247922"/>
                  <a:pt x="7755264" y="11248113"/>
                </a:cubicBezTo>
                <a:cubicBezTo>
                  <a:pt x="7755416" y="11249485"/>
                  <a:pt x="7755797" y="11250857"/>
                  <a:pt x="7756369" y="11252191"/>
                </a:cubicBezTo>
                <a:cubicBezTo>
                  <a:pt x="7748823" y="11251620"/>
                  <a:pt x="7741544" y="11255812"/>
                  <a:pt x="7741925" y="11265571"/>
                </a:cubicBezTo>
                <a:cubicBezTo>
                  <a:pt x="7742344" y="11276778"/>
                  <a:pt x="7752520" y="11282228"/>
                  <a:pt x="7761056" y="11281314"/>
                </a:cubicBezTo>
                <a:cubicBezTo>
                  <a:pt x="7761056" y="11281352"/>
                  <a:pt x="7761056" y="11281428"/>
                  <a:pt x="7761056" y="11281466"/>
                </a:cubicBezTo>
                <a:lnTo>
                  <a:pt x="7759646" y="11285735"/>
                </a:lnTo>
                <a:cubicBezTo>
                  <a:pt x="7757055" y="11293626"/>
                  <a:pt x="7762962" y="11302469"/>
                  <a:pt x="7770660" y="11304489"/>
                </a:cubicBezTo>
                <a:cubicBezTo>
                  <a:pt x="7771270" y="11304642"/>
                  <a:pt x="7771880" y="11304680"/>
                  <a:pt x="7772489" y="11304756"/>
                </a:cubicBezTo>
                <a:cubicBezTo>
                  <a:pt x="7774090" y="11306319"/>
                  <a:pt x="7775767" y="11307844"/>
                  <a:pt x="7777558" y="11309254"/>
                </a:cubicBezTo>
                <a:cubicBezTo>
                  <a:pt x="7779768" y="11311007"/>
                  <a:pt x="7782627" y="11312037"/>
                  <a:pt x="7785522" y="11312457"/>
                </a:cubicBezTo>
                <a:cubicBezTo>
                  <a:pt x="7786895" y="11314019"/>
                  <a:pt x="7788419" y="11315277"/>
                  <a:pt x="7790172" y="11315849"/>
                </a:cubicBezTo>
                <a:cubicBezTo>
                  <a:pt x="7796193" y="11317831"/>
                  <a:pt x="7801605" y="11319318"/>
                  <a:pt x="7807932" y="11317831"/>
                </a:cubicBezTo>
                <a:cubicBezTo>
                  <a:pt x="7808503" y="11317717"/>
                  <a:pt x="7808922" y="11317374"/>
                  <a:pt x="7809456" y="11317222"/>
                </a:cubicBezTo>
                <a:cubicBezTo>
                  <a:pt x="7815172" y="11324958"/>
                  <a:pt x="7827710" y="11327932"/>
                  <a:pt x="7834456" y="11317450"/>
                </a:cubicBezTo>
                <a:cubicBezTo>
                  <a:pt x="7838990" y="11310398"/>
                  <a:pt x="7836856" y="11303384"/>
                  <a:pt x="7832283" y="11298772"/>
                </a:cubicBezTo>
                <a:cubicBezTo>
                  <a:pt x="7832246" y="11295189"/>
                  <a:pt x="7831216" y="11291491"/>
                  <a:pt x="7828930" y="11288556"/>
                </a:cubicBezTo>
                <a:cubicBezTo>
                  <a:pt x="7829197" y="11287451"/>
                  <a:pt x="7829234" y="11286231"/>
                  <a:pt x="7829311" y="11285049"/>
                </a:cubicBezTo>
                <a:cubicBezTo>
                  <a:pt x="7832664" y="11284325"/>
                  <a:pt x="7835675" y="11282839"/>
                  <a:pt x="7837847" y="11280170"/>
                </a:cubicBezTo>
                <a:cubicBezTo>
                  <a:pt x="7838800" y="11289814"/>
                  <a:pt x="7849662" y="11299343"/>
                  <a:pt x="7861323" y="11293473"/>
                </a:cubicBezTo>
                <a:cubicBezTo>
                  <a:pt x="7878930" y="11284592"/>
                  <a:pt x="7862695" y="11258519"/>
                  <a:pt x="7845127" y="11267362"/>
                </a:cubicBezTo>
                <a:cubicBezTo>
                  <a:pt x="7843373" y="11268240"/>
                  <a:pt x="7842154" y="11269420"/>
                  <a:pt x="7841048" y="11270602"/>
                </a:cubicBezTo>
                <a:cubicBezTo>
                  <a:pt x="7841048" y="11270527"/>
                  <a:pt x="7841087" y="11270488"/>
                  <a:pt x="7841087" y="11270411"/>
                </a:cubicBezTo>
                <a:cubicBezTo>
                  <a:pt x="7840706" y="11260158"/>
                  <a:pt x="7832283" y="11255927"/>
                  <a:pt x="7824357" y="11256651"/>
                </a:cubicBezTo>
                <a:cubicBezTo>
                  <a:pt x="7823214" y="11256117"/>
                  <a:pt x="7822032" y="11255851"/>
                  <a:pt x="7820812" y="11255546"/>
                </a:cubicBezTo>
                <a:cubicBezTo>
                  <a:pt x="7824281" y="11252534"/>
                  <a:pt x="7826567" y="11248303"/>
                  <a:pt x="7826376" y="11243195"/>
                </a:cubicBezTo>
                <a:lnTo>
                  <a:pt x="7826262" y="11240184"/>
                </a:lnTo>
                <a:cubicBezTo>
                  <a:pt x="7827329" y="11238697"/>
                  <a:pt x="7828244" y="11237135"/>
                  <a:pt x="7828815" y="11235382"/>
                </a:cubicBezTo>
                <a:cubicBezTo>
                  <a:pt x="7829806" y="11232293"/>
                  <a:pt x="7830835" y="11229244"/>
                  <a:pt x="7831826" y="11226195"/>
                </a:cubicBezTo>
                <a:cubicBezTo>
                  <a:pt x="7834417" y="11218305"/>
                  <a:pt x="7828625" y="11209460"/>
                  <a:pt x="7820926" y="11207403"/>
                </a:cubicBezTo>
                <a:cubicBezTo>
                  <a:pt x="7812695" y="11205230"/>
                  <a:pt x="7805187" y="11210224"/>
                  <a:pt x="7802405" y="11217809"/>
                </a:cubicBezTo>
                <a:cubicBezTo>
                  <a:pt x="7798823" y="11215102"/>
                  <a:pt x="7794593" y="11213158"/>
                  <a:pt x="7789562" y="11212434"/>
                </a:cubicBezTo>
                <a:cubicBezTo>
                  <a:pt x="7781636" y="11211290"/>
                  <a:pt x="7774662" y="11213920"/>
                  <a:pt x="7769173" y="11218571"/>
                </a:cubicBezTo>
                <a:cubicBezTo>
                  <a:pt x="7767154" y="11217618"/>
                  <a:pt x="7764944" y="11217046"/>
                  <a:pt x="7762505" y="11217161"/>
                </a:cubicBezTo>
                <a:lnTo>
                  <a:pt x="7755683" y="11217428"/>
                </a:lnTo>
                <a:cubicBezTo>
                  <a:pt x="7753815" y="11217503"/>
                  <a:pt x="7751986" y="11217962"/>
                  <a:pt x="7750233" y="11218685"/>
                </a:cubicBezTo>
                <a:cubicBezTo>
                  <a:pt x="7754730" y="11215179"/>
                  <a:pt x="7757283" y="11208660"/>
                  <a:pt x="7756369" y="11203400"/>
                </a:cubicBezTo>
                <a:cubicBezTo>
                  <a:pt x="7756216" y="11202524"/>
                  <a:pt x="7755759" y="11201876"/>
                  <a:pt x="7755492" y="11201113"/>
                </a:cubicBezTo>
                <a:cubicBezTo>
                  <a:pt x="7759494" y="11197949"/>
                  <a:pt x="7761895" y="11193413"/>
                  <a:pt x="7761818" y="11188573"/>
                </a:cubicBezTo>
                <a:cubicBezTo>
                  <a:pt x="7764563" y="11185027"/>
                  <a:pt x="7765820" y="11180567"/>
                  <a:pt x="7764372" y="11175536"/>
                </a:cubicBezTo>
                <a:cubicBezTo>
                  <a:pt x="7763762" y="11173477"/>
                  <a:pt x="7762466" y="11171571"/>
                  <a:pt x="7760904" y="11169818"/>
                </a:cubicBezTo>
                <a:cubicBezTo>
                  <a:pt x="7761285" y="11168636"/>
                  <a:pt x="7761818" y="11167531"/>
                  <a:pt x="7761780" y="11166234"/>
                </a:cubicBezTo>
                <a:lnTo>
                  <a:pt x="7761514" y="11159412"/>
                </a:lnTo>
                <a:cubicBezTo>
                  <a:pt x="7761208" y="11151140"/>
                  <a:pt x="7756598" y="11143555"/>
                  <a:pt x="7747604" y="11142716"/>
                </a:cubicBezTo>
                <a:cubicBezTo>
                  <a:pt x="7740134" y="11142030"/>
                  <a:pt x="7730607" y="11148320"/>
                  <a:pt x="7730950" y="11156668"/>
                </a:cubicBezTo>
                <a:lnTo>
                  <a:pt x="7731217" y="11163490"/>
                </a:lnTo>
                <a:cubicBezTo>
                  <a:pt x="7731331" y="11166959"/>
                  <a:pt x="7732398" y="11170162"/>
                  <a:pt x="7734036" y="11172944"/>
                </a:cubicBezTo>
                <a:cubicBezTo>
                  <a:pt x="7732474" y="11174811"/>
                  <a:pt x="7731178" y="11176909"/>
                  <a:pt x="7730492" y="11179576"/>
                </a:cubicBezTo>
                <a:cubicBezTo>
                  <a:pt x="7729463" y="11183654"/>
                  <a:pt x="7730111" y="11187543"/>
                  <a:pt x="7731293" y="11191317"/>
                </a:cubicBezTo>
                <a:cubicBezTo>
                  <a:pt x="7723289" y="11192079"/>
                  <a:pt x="7718030" y="11201722"/>
                  <a:pt x="7719250" y="11208965"/>
                </a:cubicBezTo>
                <a:close/>
                <a:moveTo>
                  <a:pt x="8280377" y="11288251"/>
                </a:moveTo>
                <a:cubicBezTo>
                  <a:pt x="8277595" y="11283562"/>
                  <a:pt x="8272642" y="11280247"/>
                  <a:pt x="8266887" y="11280895"/>
                </a:cubicBezTo>
                <a:cubicBezTo>
                  <a:pt x="8259151" y="11281771"/>
                  <a:pt x="8252177" y="11288479"/>
                  <a:pt x="8253091" y="11296751"/>
                </a:cubicBezTo>
                <a:lnTo>
                  <a:pt x="8253281" y="11298543"/>
                </a:lnTo>
                <a:cubicBezTo>
                  <a:pt x="8252520" y="11298848"/>
                  <a:pt x="8251681" y="11298924"/>
                  <a:pt x="8250957" y="11299343"/>
                </a:cubicBezTo>
                <a:cubicBezTo>
                  <a:pt x="8242573" y="11303917"/>
                  <a:pt x="8237580" y="11312151"/>
                  <a:pt x="8235561" y="11321300"/>
                </a:cubicBezTo>
                <a:cubicBezTo>
                  <a:pt x="8233846" y="11329152"/>
                  <a:pt x="8239753" y="11338109"/>
                  <a:pt x="8247794" y="11339253"/>
                </a:cubicBezTo>
                <a:cubicBezTo>
                  <a:pt x="8256216" y="11340473"/>
                  <a:pt x="8263914" y="11335403"/>
                  <a:pt x="8265744" y="11327017"/>
                </a:cubicBezTo>
                <a:cubicBezTo>
                  <a:pt x="8265858" y="11326560"/>
                  <a:pt x="8265858" y="11326522"/>
                  <a:pt x="8265896" y="11326256"/>
                </a:cubicBezTo>
                <a:cubicBezTo>
                  <a:pt x="8265972" y="11326102"/>
                  <a:pt x="8265972" y="11326065"/>
                  <a:pt x="8266048" y="11325950"/>
                </a:cubicBezTo>
                <a:lnTo>
                  <a:pt x="8266048" y="11325950"/>
                </a:lnTo>
                <a:cubicBezTo>
                  <a:pt x="8266849" y="11325378"/>
                  <a:pt x="8267687" y="11324883"/>
                  <a:pt x="8268563" y="11324463"/>
                </a:cubicBezTo>
                <a:cubicBezTo>
                  <a:pt x="8270393" y="11323472"/>
                  <a:pt x="8271765" y="11322062"/>
                  <a:pt x="8272832" y="11320346"/>
                </a:cubicBezTo>
                <a:cubicBezTo>
                  <a:pt x="8272984" y="11320309"/>
                  <a:pt x="8273137" y="11320346"/>
                  <a:pt x="8273289" y="11320346"/>
                </a:cubicBezTo>
                <a:cubicBezTo>
                  <a:pt x="8276452" y="11319661"/>
                  <a:pt x="8279577" y="11318975"/>
                  <a:pt x="8282702" y="11318288"/>
                </a:cubicBezTo>
                <a:cubicBezTo>
                  <a:pt x="8290819" y="11316535"/>
                  <a:pt x="8296307" y="11308302"/>
                  <a:pt x="8294631" y="11300143"/>
                </a:cubicBezTo>
                <a:cubicBezTo>
                  <a:pt x="8293259" y="11293398"/>
                  <a:pt x="8287123" y="11288633"/>
                  <a:pt x="8280377" y="11288251"/>
                </a:cubicBezTo>
                <a:close/>
                <a:moveTo>
                  <a:pt x="7690706" y="11235153"/>
                </a:moveTo>
                <a:lnTo>
                  <a:pt x="7692611" y="11238926"/>
                </a:lnTo>
                <a:cubicBezTo>
                  <a:pt x="7701529" y="11256575"/>
                  <a:pt x="7729196" y="11243272"/>
                  <a:pt x="7720279" y="11225623"/>
                </a:cubicBezTo>
                <a:lnTo>
                  <a:pt x="7718373" y="11221849"/>
                </a:lnTo>
                <a:cubicBezTo>
                  <a:pt x="7709456" y="11204200"/>
                  <a:pt x="7681750" y="11217503"/>
                  <a:pt x="7690706" y="11235153"/>
                </a:cubicBezTo>
                <a:close/>
                <a:moveTo>
                  <a:pt x="7930187" y="10977016"/>
                </a:moveTo>
                <a:cubicBezTo>
                  <a:pt x="7947756" y="10968134"/>
                  <a:pt x="7935523" y="10939927"/>
                  <a:pt x="7917839" y="10948885"/>
                </a:cubicBezTo>
                <a:cubicBezTo>
                  <a:pt x="7900271" y="10957766"/>
                  <a:pt x="7912504" y="10985974"/>
                  <a:pt x="7930187" y="10977016"/>
                </a:cubicBezTo>
                <a:close/>
                <a:moveTo>
                  <a:pt x="7769707" y="11062134"/>
                </a:moveTo>
                <a:cubicBezTo>
                  <a:pt x="7758579" y="11067776"/>
                  <a:pt x="7758808" y="11081613"/>
                  <a:pt x="7764982" y="11088550"/>
                </a:cubicBezTo>
                <a:cubicBezTo>
                  <a:pt x="7758998" y="11084776"/>
                  <a:pt x="7751796" y="11085196"/>
                  <a:pt x="7746117" y="11089998"/>
                </a:cubicBezTo>
                <a:cubicBezTo>
                  <a:pt x="7738762" y="11096249"/>
                  <a:pt x="7730759" y="11104635"/>
                  <a:pt x="7729806" y="11114699"/>
                </a:cubicBezTo>
                <a:cubicBezTo>
                  <a:pt x="7729387" y="11115956"/>
                  <a:pt x="7729044" y="11117177"/>
                  <a:pt x="7728853" y="11118473"/>
                </a:cubicBezTo>
                <a:cubicBezTo>
                  <a:pt x="7727862" y="11124838"/>
                  <a:pt x="7730530" y="11131089"/>
                  <a:pt x="7736209" y="11134444"/>
                </a:cubicBezTo>
                <a:cubicBezTo>
                  <a:pt x="7741887" y="11137799"/>
                  <a:pt x="7747032" y="11136388"/>
                  <a:pt x="7752672" y="11134254"/>
                </a:cubicBezTo>
                <a:cubicBezTo>
                  <a:pt x="7748214" y="11135931"/>
                  <a:pt x="7753206" y="11134178"/>
                  <a:pt x="7754120" y="11133949"/>
                </a:cubicBezTo>
                <a:cubicBezTo>
                  <a:pt x="7755302" y="11133644"/>
                  <a:pt x="7756522" y="11133415"/>
                  <a:pt x="7757741" y="11133110"/>
                </a:cubicBezTo>
                <a:cubicBezTo>
                  <a:pt x="7757931" y="11133110"/>
                  <a:pt x="7758046" y="11133072"/>
                  <a:pt x="7758198" y="11133034"/>
                </a:cubicBezTo>
                <a:cubicBezTo>
                  <a:pt x="7758579" y="11133034"/>
                  <a:pt x="7758998" y="11133034"/>
                  <a:pt x="7759417" y="11133034"/>
                </a:cubicBezTo>
                <a:cubicBezTo>
                  <a:pt x="7766239" y="11136579"/>
                  <a:pt x="7775347" y="11133758"/>
                  <a:pt x="7779235" y="11127240"/>
                </a:cubicBezTo>
                <a:cubicBezTo>
                  <a:pt x="7783655" y="11119845"/>
                  <a:pt x="7780835" y="11110773"/>
                  <a:pt x="7773899" y="11106199"/>
                </a:cubicBezTo>
                <a:cubicBezTo>
                  <a:pt x="7773175" y="11105703"/>
                  <a:pt x="7772375" y="11105474"/>
                  <a:pt x="7771613" y="11105094"/>
                </a:cubicBezTo>
                <a:cubicBezTo>
                  <a:pt x="7772756" y="11100405"/>
                  <a:pt x="7771765" y="11095144"/>
                  <a:pt x="7768755" y="11091561"/>
                </a:cubicBezTo>
                <a:cubicBezTo>
                  <a:pt x="7771918" y="11093162"/>
                  <a:pt x="7775881" y="11093277"/>
                  <a:pt x="7780263" y="11091066"/>
                </a:cubicBezTo>
                <a:cubicBezTo>
                  <a:pt x="7797642" y="11082146"/>
                  <a:pt x="7787352" y="11053214"/>
                  <a:pt x="7769707" y="11062134"/>
                </a:cubicBezTo>
                <a:close/>
                <a:moveTo>
                  <a:pt x="7875614" y="10885837"/>
                </a:moveTo>
                <a:cubicBezTo>
                  <a:pt x="7878091" y="10892889"/>
                  <a:pt x="7887771" y="10898950"/>
                  <a:pt x="7895203" y="10895176"/>
                </a:cubicBezTo>
                <a:lnTo>
                  <a:pt x="7901300" y="10892089"/>
                </a:lnTo>
                <a:cubicBezTo>
                  <a:pt x="7908694" y="10888354"/>
                  <a:pt x="7913647" y="10881034"/>
                  <a:pt x="7910637" y="10872496"/>
                </a:cubicBezTo>
                <a:cubicBezTo>
                  <a:pt x="7908160" y="10865444"/>
                  <a:pt x="7898480" y="10859383"/>
                  <a:pt x="7891049" y="10863119"/>
                </a:cubicBezTo>
                <a:lnTo>
                  <a:pt x="7884951" y="10866207"/>
                </a:lnTo>
                <a:cubicBezTo>
                  <a:pt x="7877558" y="10869942"/>
                  <a:pt x="7872603" y="10877261"/>
                  <a:pt x="7875614" y="10885837"/>
                </a:cubicBezTo>
                <a:close/>
                <a:moveTo>
                  <a:pt x="8201147" y="11485208"/>
                </a:moveTo>
                <a:cubicBezTo>
                  <a:pt x="8203777" y="11481472"/>
                  <a:pt x="8204692" y="11476631"/>
                  <a:pt x="8203739" y="11471714"/>
                </a:cubicBezTo>
                <a:lnTo>
                  <a:pt x="8202481" y="11465234"/>
                </a:lnTo>
                <a:cubicBezTo>
                  <a:pt x="8201834" y="11461956"/>
                  <a:pt x="8199547" y="11459592"/>
                  <a:pt x="8196765" y="11457877"/>
                </a:cubicBezTo>
                <a:cubicBezTo>
                  <a:pt x="8201109" y="11460202"/>
                  <a:pt x="8206368" y="11460507"/>
                  <a:pt x="8211209" y="11458030"/>
                </a:cubicBezTo>
                <a:lnTo>
                  <a:pt x="8216010" y="11455590"/>
                </a:lnTo>
                <a:cubicBezTo>
                  <a:pt x="8220507" y="11455590"/>
                  <a:pt x="8224890" y="11453913"/>
                  <a:pt x="8227900" y="11449872"/>
                </a:cubicBezTo>
                <a:cubicBezTo>
                  <a:pt x="8229349" y="11447928"/>
                  <a:pt x="8230111" y="11445527"/>
                  <a:pt x="8230492" y="11443011"/>
                </a:cubicBezTo>
                <a:cubicBezTo>
                  <a:pt x="8231749" y="11439047"/>
                  <a:pt x="8231597" y="11434548"/>
                  <a:pt x="8229425" y="11431004"/>
                </a:cubicBezTo>
                <a:cubicBezTo>
                  <a:pt x="8228053" y="11428792"/>
                  <a:pt x="8226300" y="11427039"/>
                  <a:pt x="8224280" y="11425743"/>
                </a:cubicBezTo>
                <a:cubicBezTo>
                  <a:pt x="8225271" y="11421322"/>
                  <a:pt x="8225233" y="11416633"/>
                  <a:pt x="8223823" y="11411754"/>
                </a:cubicBezTo>
                <a:cubicBezTo>
                  <a:pt x="8221536" y="11404093"/>
                  <a:pt x="8216239" y="11398832"/>
                  <a:pt x="8209722" y="11395782"/>
                </a:cubicBezTo>
                <a:cubicBezTo>
                  <a:pt x="8209760" y="11393533"/>
                  <a:pt x="8209341" y="11391285"/>
                  <a:pt x="8208236" y="11389150"/>
                </a:cubicBezTo>
                <a:lnTo>
                  <a:pt x="8205149" y="11383051"/>
                </a:lnTo>
                <a:cubicBezTo>
                  <a:pt x="8204311" y="11381412"/>
                  <a:pt x="8203129" y="11379887"/>
                  <a:pt x="8201719" y="11378630"/>
                </a:cubicBezTo>
                <a:cubicBezTo>
                  <a:pt x="8206787" y="11381298"/>
                  <a:pt x="8213762" y="11380878"/>
                  <a:pt x="8218183" y="11377867"/>
                </a:cubicBezTo>
                <a:cubicBezTo>
                  <a:pt x="8225766" y="11372683"/>
                  <a:pt x="8225919" y="11363954"/>
                  <a:pt x="8222146" y="11356483"/>
                </a:cubicBezTo>
                <a:lnTo>
                  <a:pt x="8219059" y="11350384"/>
                </a:lnTo>
                <a:cubicBezTo>
                  <a:pt x="8216049" y="11344476"/>
                  <a:pt x="8208312" y="11342912"/>
                  <a:pt x="8202100" y="11344628"/>
                </a:cubicBezTo>
                <a:cubicBezTo>
                  <a:pt x="8199509" y="11342989"/>
                  <a:pt x="8196460" y="11341921"/>
                  <a:pt x="8192611" y="11342341"/>
                </a:cubicBezTo>
                <a:cubicBezTo>
                  <a:pt x="8174318" y="11344399"/>
                  <a:pt x="8178320" y="11371387"/>
                  <a:pt x="8195584" y="11371463"/>
                </a:cubicBezTo>
                <a:lnTo>
                  <a:pt x="8196803" y="11373826"/>
                </a:lnTo>
                <a:cubicBezTo>
                  <a:pt x="8197260" y="11374741"/>
                  <a:pt x="8197870" y="11375580"/>
                  <a:pt x="8198556" y="11376304"/>
                </a:cubicBezTo>
                <a:cubicBezTo>
                  <a:pt x="8194326" y="11373940"/>
                  <a:pt x="8189105" y="11373369"/>
                  <a:pt x="8184646" y="11375770"/>
                </a:cubicBezTo>
                <a:cubicBezTo>
                  <a:pt x="8177710" y="11379506"/>
                  <a:pt x="8173937" y="11387930"/>
                  <a:pt x="8177138" y="11395402"/>
                </a:cubicBezTo>
                <a:cubicBezTo>
                  <a:pt x="8175957" y="11396125"/>
                  <a:pt x="8174852" y="11397041"/>
                  <a:pt x="8173861" y="11398107"/>
                </a:cubicBezTo>
                <a:cubicBezTo>
                  <a:pt x="8171231" y="11390980"/>
                  <a:pt x="8164409" y="11386139"/>
                  <a:pt x="8155721" y="11390522"/>
                </a:cubicBezTo>
                <a:cubicBezTo>
                  <a:pt x="8142954" y="11396964"/>
                  <a:pt x="8145012" y="11414193"/>
                  <a:pt x="8153853" y="11419530"/>
                </a:cubicBezTo>
                <a:cubicBezTo>
                  <a:pt x="8153243" y="11420445"/>
                  <a:pt x="8152939" y="11421436"/>
                  <a:pt x="8152405" y="11422389"/>
                </a:cubicBezTo>
                <a:cubicBezTo>
                  <a:pt x="8150919" y="11422122"/>
                  <a:pt x="8149318" y="11422008"/>
                  <a:pt x="8147451" y="11422351"/>
                </a:cubicBezTo>
                <a:cubicBezTo>
                  <a:pt x="8141277" y="11423570"/>
                  <a:pt x="8137542" y="11427764"/>
                  <a:pt x="8135713" y="11432566"/>
                </a:cubicBezTo>
                <a:cubicBezTo>
                  <a:pt x="8131635" y="11433100"/>
                  <a:pt x="8127824" y="11435082"/>
                  <a:pt x="8125423" y="11438817"/>
                </a:cubicBezTo>
                <a:lnTo>
                  <a:pt x="8121727" y="11444536"/>
                </a:lnTo>
                <a:cubicBezTo>
                  <a:pt x="8117382" y="11451283"/>
                  <a:pt x="8118411" y="11461384"/>
                  <a:pt x="8125614" y="11465919"/>
                </a:cubicBezTo>
                <a:cubicBezTo>
                  <a:pt x="8132474" y="11470227"/>
                  <a:pt x="8142344" y="11469274"/>
                  <a:pt x="8146993" y="11462032"/>
                </a:cubicBezTo>
                <a:lnTo>
                  <a:pt x="8150690" y="11456314"/>
                </a:lnTo>
                <a:cubicBezTo>
                  <a:pt x="8151719" y="11454714"/>
                  <a:pt x="8152405" y="11452922"/>
                  <a:pt x="8152786" y="11451054"/>
                </a:cubicBezTo>
                <a:cubicBezTo>
                  <a:pt x="8157245" y="11457535"/>
                  <a:pt x="8163572" y="11463214"/>
                  <a:pt x="8170774" y="11464739"/>
                </a:cubicBezTo>
                <a:cubicBezTo>
                  <a:pt x="8170316" y="11466644"/>
                  <a:pt x="8170774" y="11468665"/>
                  <a:pt x="8171079" y="11470609"/>
                </a:cubicBezTo>
                <a:cubicBezTo>
                  <a:pt x="8171041" y="11470647"/>
                  <a:pt x="8171003" y="11470684"/>
                  <a:pt x="8170965" y="11470723"/>
                </a:cubicBezTo>
                <a:cubicBezTo>
                  <a:pt x="8163190" y="11471829"/>
                  <a:pt x="8155949" y="11475069"/>
                  <a:pt x="8151109" y="11481930"/>
                </a:cubicBezTo>
                <a:cubicBezTo>
                  <a:pt x="8146651" y="11488258"/>
                  <a:pt x="8145736" y="11497520"/>
                  <a:pt x="8152482" y="11502894"/>
                </a:cubicBezTo>
                <a:cubicBezTo>
                  <a:pt x="8158198" y="11507506"/>
                  <a:pt x="8168640" y="11508345"/>
                  <a:pt x="8173441" y="11501523"/>
                </a:cubicBezTo>
                <a:cubicBezTo>
                  <a:pt x="8173975" y="11500759"/>
                  <a:pt x="8174585" y="11500112"/>
                  <a:pt x="8175156" y="11499426"/>
                </a:cubicBezTo>
                <a:cubicBezTo>
                  <a:pt x="8175195" y="11499426"/>
                  <a:pt x="8175233" y="11499426"/>
                  <a:pt x="8175271" y="11499426"/>
                </a:cubicBezTo>
                <a:lnTo>
                  <a:pt x="8175538" y="11499426"/>
                </a:lnTo>
                <a:cubicBezTo>
                  <a:pt x="8175652" y="11499464"/>
                  <a:pt x="8176071" y="11499540"/>
                  <a:pt x="8176872" y="11499616"/>
                </a:cubicBezTo>
                <a:cubicBezTo>
                  <a:pt x="8177214" y="11499654"/>
                  <a:pt x="8177481" y="11499426"/>
                  <a:pt x="8177824" y="11499464"/>
                </a:cubicBezTo>
                <a:lnTo>
                  <a:pt x="8178548" y="11499922"/>
                </a:lnTo>
                <a:cubicBezTo>
                  <a:pt x="8185294" y="11504267"/>
                  <a:pt x="8195888" y="11501065"/>
                  <a:pt x="8199433" y="11493975"/>
                </a:cubicBezTo>
                <a:cubicBezTo>
                  <a:pt x="8200995" y="11491116"/>
                  <a:pt x="8201452" y="11488067"/>
                  <a:pt x="8201147" y="11485208"/>
                </a:cubicBezTo>
                <a:close/>
                <a:moveTo>
                  <a:pt x="7779539" y="11179462"/>
                </a:moveTo>
                <a:lnTo>
                  <a:pt x="7773442" y="11182549"/>
                </a:lnTo>
                <a:cubicBezTo>
                  <a:pt x="7766049" y="11186285"/>
                  <a:pt x="7764448" y="11197111"/>
                  <a:pt x="7768564" y="11203705"/>
                </a:cubicBezTo>
                <a:cubicBezTo>
                  <a:pt x="7773289" y="11211290"/>
                  <a:pt x="7782283" y="11212358"/>
                  <a:pt x="7789715" y="11208584"/>
                </a:cubicBezTo>
                <a:lnTo>
                  <a:pt x="7795812" y="11205497"/>
                </a:lnTo>
                <a:cubicBezTo>
                  <a:pt x="7803206" y="11201761"/>
                  <a:pt x="7804806" y="11190897"/>
                  <a:pt x="7800691" y="11184341"/>
                </a:cubicBezTo>
                <a:cubicBezTo>
                  <a:pt x="7796003" y="11176755"/>
                  <a:pt x="7786971" y="11175727"/>
                  <a:pt x="7779539" y="11179462"/>
                </a:cubicBezTo>
                <a:close/>
                <a:moveTo>
                  <a:pt x="7922298" y="11176070"/>
                </a:moveTo>
                <a:cubicBezTo>
                  <a:pt x="7922185" y="11176145"/>
                  <a:pt x="7921879" y="11176413"/>
                  <a:pt x="7921270" y="11176984"/>
                </a:cubicBezTo>
                <a:cubicBezTo>
                  <a:pt x="7915782" y="11181749"/>
                  <a:pt x="7914562" y="11189753"/>
                  <a:pt x="7917954" y="11196043"/>
                </a:cubicBezTo>
                <a:cubicBezTo>
                  <a:pt x="7917802" y="11196348"/>
                  <a:pt x="7917535" y="11196577"/>
                  <a:pt x="7917382" y="11196882"/>
                </a:cubicBezTo>
                <a:cubicBezTo>
                  <a:pt x="7914105" y="11205420"/>
                  <a:pt x="7918907" y="11212777"/>
                  <a:pt x="7926224" y="11216741"/>
                </a:cubicBezTo>
                <a:lnTo>
                  <a:pt x="7932245" y="11219944"/>
                </a:lnTo>
                <a:cubicBezTo>
                  <a:pt x="7939562" y="11223870"/>
                  <a:pt x="7949357" y="11218151"/>
                  <a:pt x="7952100" y="11211099"/>
                </a:cubicBezTo>
                <a:cubicBezTo>
                  <a:pt x="7954768" y="11204163"/>
                  <a:pt x="7952024" y="11198139"/>
                  <a:pt x="7946993" y="11193947"/>
                </a:cubicBezTo>
                <a:cubicBezTo>
                  <a:pt x="7952443" y="11186475"/>
                  <a:pt x="7954921" y="11177327"/>
                  <a:pt x="7952291" y="11167873"/>
                </a:cubicBezTo>
                <a:cubicBezTo>
                  <a:pt x="7950118" y="11160174"/>
                  <a:pt x="7943297" y="11153427"/>
                  <a:pt x="7934608" y="11155256"/>
                </a:cubicBezTo>
                <a:cubicBezTo>
                  <a:pt x="7927177" y="11156858"/>
                  <a:pt x="7919707" y="11164672"/>
                  <a:pt x="7922032" y="11172944"/>
                </a:cubicBezTo>
                <a:cubicBezTo>
                  <a:pt x="7922298" y="11173858"/>
                  <a:pt x="7922413" y="11174774"/>
                  <a:pt x="7922603" y="11175688"/>
                </a:cubicBezTo>
                <a:cubicBezTo>
                  <a:pt x="7922565" y="11175727"/>
                  <a:pt x="7922565" y="11175727"/>
                  <a:pt x="7922527" y="11175802"/>
                </a:cubicBezTo>
                <a:cubicBezTo>
                  <a:pt x="7922413" y="11175917"/>
                  <a:pt x="7922375" y="11175993"/>
                  <a:pt x="7922298" y="11176070"/>
                </a:cubicBezTo>
                <a:close/>
                <a:moveTo>
                  <a:pt x="7885180" y="11016507"/>
                </a:moveTo>
                <a:cubicBezTo>
                  <a:pt x="7884189" y="11019594"/>
                  <a:pt x="7883160" y="11022643"/>
                  <a:pt x="7882169" y="11025693"/>
                </a:cubicBezTo>
                <a:cubicBezTo>
                  <a:pt x="7879577" y="11033584"/>
                  <a:pt x="7884456" y="11042465"/>
                  <a:pt x="7892268" y="11044905"/>
                </a:cubicBezTo>
                <a:cubicBezTo>
                  <a:pt x="7900309" y="11047421"/>
                  <a:pt x="7908884" y="11042693"/>
                  <a:pt x="7911475" y="11034803"/>
                </a:cubicBezTo>
                <a:cubicBezTo>
                  <a:pt x="7911895" y="11033584"/>
                  <a:pt x="7912276" y="11032364"/>
                  <a:pt x="7912695" y="11031106"/>
                </a:cubicBezTo>
                <a:cubicBezTo>
                  <a:pt x="7913038" y="11031335"/>
                  <a:pt x="7913229" y="11031754"/>
                  <a:pt x="7913610" y="11031945"/>
                </a:cubicBezTo>
                <a:lnTo>
                  <a:pt x="7919631" y="11035184"/>
                </a:lnTo>
                <a:cubicBezTo>
                  <a:pt x="7926948" y="11039110"/>
                  <a:pt x="7936209" y="11037624"/>
                  <a:pt x="7940782" y="11030267"/>
                </a:cubicBezTo>
                <a:cubicBezTo>
                  <a:pt x="7944974" y="11023559"/>
                  <a:pt x="7943221" y="11013038"/>
                  <a:pt x="7935866" y="11009112"/>
                </a:cubicBezTo>
                <a:lnTo>
                  <a:pt x="7929844" y="11005871"/>
                </a:lnTo>
                <a:cubicBezTo>
                  <a:pt x="7923022" y="11002213"/>
                  <a:pt x="7914677" y="11003470"/>
                  <a:pt x="7909837" y="11009608"/>
                </a:cubicBezTo>
                <a:cubicBezTo>
                  <a:pt x="7908236" y="11008196"/>
                  <a:pt x="7906445" y="11007053"/>
                  <a:pt x="7904349" y="11006443"/>
                </a:cubicBezTo>
                <a:cubicBezTo>
                  <a:pt x="7896346" y="11003890"/>
                  <a:pt x="7887771" y="11008616"/>
                  <a:pt x="7885180" y="11016507"/>
                </a:cubicBezTo>
                <a:close/>
                <a:moveTo>
                  <a:pt x="7921689" y="11217046"/>
                </a:moveTo>
                <a:lnTo>
                  <a:pt x="7918145" y="11214759"/>
                </a:lnTo>
                <a:cubicBezTo>
                  <a:pt x="7910675" y="11209956"/>
                  <a:pt x="7903282" y="11212586"/>
                  <a:pt x="7898708" y="11217771"/>
                </a:cubicBezTo>
                <a:cubicBezTo>
                  <a:pt x="7898061" y="11218151"/>
                  <a:pt x="7897565" y="11218762"/>
                  <a:pt x="7896994" y="11219258"/>
                </a:cubicBezTo>
                <a:cubicBezTo>
                  <a:pt x="7896193" y="11215064"/>
                  <a:pt x="7893983" y="11211252"/>
                  <a:pt x="7889906" y="11209042"/>
                </a:cubicBezTo>
                <a:lnTo>
                  <a:pt x="7889676" y="11208928"/>
                </a:lnTo>
                <a:cubicBezTo>
                  <a:pt x="7891620" y="11208737"/>
                  <a:pt x="7893640" y="11208280"/>
                  <a:pt x="7895622" y="11207289"/>
                </a:cubicBezTo>
                <a:cubicBezTo>
                  <a:pt x="7904044" y="11203019"/>
                  <a:pt x="7904311" y="11195014"/>
                  <a:pt x="7900500" y="11188801"/>
                </a:cubicBezTo>
                <a:cubicBezTo>
                  <a:pt x="7907970" y="11182474"/>
                  <a:pt x="7909646" y="11169018"/>
                  <a:pt x="7898061" y="11163833"/>
                </a:cubicBezTo>
                <a:cubicBezTo>
                  <a:pt x="7884913" y="11157963"/>
                  <a:pt x="7874661" y="11171801"/>
                  <a:pt x="7877863" y="11182358"/>
                </a:cubicBezTo>
                <a:cubicBezTo>
                  <a:pt x="7872680" y="11185293"/>
                  <a:pt x="7870888" y="11189678"/>
                  <a:pt x="7871384" y="11194138"/>
                </a:cubicBezTo>
                <a:cubicBezTo>
                  <a:pt x="7869364" y="11192956"/>
                  <a:pt x="7867116" y="11192156"/>
                  <a:pt x="7864638" y="11192156"/>
                </a:cubicBezTo>
                <a:cubicBezTo>
                  <a:pt x="7856407" y="11192193"/>
                  <a:pt x="7848937" y="11198330"/>
                  <a:pt x="7848709" y="11206907"/>
                </a:cubicBezTo>
                <a:cubicBezTo>
                  <a:pt x="7848709" y="11207212"/>
                  <a:pt x="7848709" y="11207555"/>
                  <a:pt x="7848709" y="11207821"/>
                </a:cubicBezTo>
                <a:cubicBezTo>
                  <a:pt x="7845965" y="11211290"/>
                  <a:pt x="7844593" y="11215750"/>
                  <a:pt x="7846117" y="11220172"/>
                </a:cubicBezTo>
                <a:cubicBezTo>
                  <a:pt x="7848099" y="11225889"/>
                  <a:pt x="7850423" y="11231036"/>
                  <a:pt x="7856330" y="11233627"/>
                </a:cubicBezTo>
                <a:cubicBezTo>
                  <a:pt x="7860904" y="11235648"/>
                  <a:pt x="7865668" y="11235153"/>
                  <a:pt x="7869707" y="11233056"/>
                </a:cubicBezTo>
                <a:lnTo>
                  <a:pt x="7874738" y="11235762"/>
                </a:lnTo>
                <a:cubicBezTo>
                  <a:pt x="7880187" y="11238697"/>
                  <a:pt x="7886781" y="11237210"/>
                  <a:pt x="7891506" y="11233284"/>
                </a:cubicBezTo>
                <a:cubicBezTo>
                  <a:pt x="7891963" y="11238355"/>
                  <a:pt x="7894555" y="11243272"/>
                  <a:pt x="7900386" y="11245864"/>
                </a:cubicBezTo>
                <a:cubicBezTo>
                  <a:pt x="7905340" y="11248074"/>
                  <a:pt x="7909570" y="11247198"/>
                  <a:pt x="7912809" y="11244873"/>
                </a:cubicBezTo>
                <a:cubicBezTo>
                  <a:pt x="7925957" y="11244759"/>
                  <a:pt x="7935523" y="11225928"/>
                  <a:pt x="7921689" y="11217046"/>
                </a:cubicBezTo>
                <a:close/>
                <a:moveTo>
                  <a:pt x="8117839" y="10985364"/>
                </a:moveTo>
                <a:cubicBezTo>
                  <a:pt x="8108541" y="11002708"/>
                  <a:pt x="8134684" y="11018794"/>
                  <a:pt x="8144059" y="11001335"/>
                </a:cubicBezTo>
                <a:cubicBezTo>
                  <a:pt x="8153358" y="10983992"/>
                  <a:pt x="8127177" y="10967906"/>
                  <a:pt x="8117839" y="10985364"/>
                </a:cubicBezTo>
                <a:close/>
                <a:moveTo>
                  <a:pt x="7939448" y="10959939"/>
                </a:moveTo>
                <a:cubicBezTo>
                  <a:pt x="7937733" y="10967791"/>
                  <a:pt x="7943640" y="10976750"/>
                  <a:pt x="7951681" y="10977893"/>
                </a:cubicBezTo>
                <a:cubicBezTo>
                  <a:pt x="7960104" y="10979112"/>
                  <a:pt x="7967802" y="10974043"/>
                  <a:pt x="7969631" y="10965657"/>
                </a:cubicBezTo>
                <a:cubicBezTo>
                  <a:pt x="7969745" y="10965200"/>
                  <a:pt x="7969745" y="10965161"/>
                  <a:pt x="7969783" y="10964895"/>
                </a:cubicBezTo>
                <a:cubicBezTo>
                  <a:pt x="7969859" y="10964781"/>
                  <a:pt x="7969859" y="10964742"/>
                  <a:pt x="7969936" y="10964628"/>
                </a:cubicBezTo>
                <a:cubicBezTo>
                  <a:pt x="7969936" y="10964628"/>
                  <a:pt x="7969936" y="10964628"/>
                  <a:pt x="7969936" y="10964628"/>
                </a:cubicBezTo>
                <a:cubicBezTo>
                  <a:pt x="7970736" y="10964056"/>
                  <a:pt x="7971574" y="10963560"/>
                  <a:pt x="7972413" y="10963142"/>
                </a:cubicBezTo>
                <a:cubicBezTo>
                  <a:pt x="7973861" y="10962340"/>
                  <a:pt x="7974814" y="10961121"/>
                  <a:pt x="7975766" y="10959901"/>
                </a:cubicBezTo>
                <a:cubicBezTo>
                  <a:pt x="7974623" y="10966152"/>
                  <a:pt x="7976872" y="10973013"/>
                  <a:pt x="7982817" y="10976139"/>
                </a:cubicBezTo>
                <a:cubicBezTo>
                  <a:pt x="7989981" y="10979875"/>
                  <a:pt x="7999737" y="10978160"/>
                  <a:pt x="8003815" y="10970574"/>
                </a:cubicBezTo>
                <a:lnTo>
                  <a:pt x="8006292" y="10965961"/>
                </a:lnTo>
                <a:cubicBezTo>
                  <a:pt x="8006064" y="10967448"/>
                  <a:pt x="8005721" y="10968898"/>
                  <a:pt x="8006026" y="10970460"/>
                </a:cubicBezTo>
                <a:lnTo>
                  <a:pt x="8007283" y="10976940"/>
                </a:lnTo>
                <a:cubicBezTo>
                  <a:pt x="8007626" y="10978694"/>
                  <a:pt x="8008350" y="10980408"/>
                  <a:pt x="8009303" y="10981933"/>
                </a:cubicBezTo>
                <a:cubicBezTo>
                  <a:pt x="8005302" y="10978121"/>
                  <a:pt x="7998670" y="10976635"/>
                  <a:pt x="7993793" y="10978274"/>
                </a:cubicBezTo>
                <a:cubicBezTo>
                  <a:pt x="7985370" y="10981095"/>
                  <a:pt x="7982931" y="10989176"/>
                  <a:pt x="7984455" y="10997105"/>
                </a:cubicBezTo>
                <a:lnTo>
                  <a:pt x="7984837" y="10999125"/>
                </a:lnTo>
                <a:cubicBezTo>
                  <a:pt x="7980835" y="10995656"/>
                  <a:pt x="7975195" y="10994170"/>
                  <a:pt x="7969974" y="10996075"/>
                </a:cubicBezTo>
                <a:cubicBezTo>
                  <a:pt x="7962466" y="10998858"/>
                  <a:pt x="7958350" y="11007664"/>
                  <a:pt x="7961247" y="11015173"/>
                </a:cubicBezTo>
                <a:lnTo>
                  <a:pt x="7964563" y="11023902"/>
                </a:lnTo>
                <a:cubicBezTo>
                  <a:pt x="7966391" y="11028705"/>
                  <a:pt x="7970698" y="11031831"/>
                  <a:pt x="7975462" y="11032897"/>
                </a:cubicBezTo>
                <a:cubicBezTo>
                  <a:pt x="7970088" y="11033050"/>
                  <a:pt x="7964981" y="11035642"/>
                  <a:pt x="7962199" y="11040826"/>
                </a:cubicBezTo>
                <a:lnTo>
                  <a:pt x="7962047" y="11041131"/>
                </a:lnTo>
                <a:cubicBezTo>
                  <a:pt x="7957474" y="11038692"/>
                  <a:pt x="7952024" y="11038653"/>
                  <a:pt x="7946803" y="11041245"/>
                </a:cubicBezTo>
                <a:lnTo>
                  <a:pt x="7940706" y="11044332"/>
                </a:lnTo>
                <a:cubicBezTo>
                  <a:pt x="7933541" y="11047954"/>
                  <a:pt x="7931330" y="11059008"/>
                  <a:pt x="7935751" y="11065489"/>
                </a:cubicBezTo>
                <a:cubicBezTo>
                  <a:pt x="7940058" y="11071778"/>
                  <a:pt x="7946803" y="11073532"/>
                  <a:pt x="7953473" y="11071588"/>
                </a:cubicBezTo>
                <a:cubicBezTo>
                  <a:pt x="7952786" y="11077496"/>
                  <a:pt x="7954273" y="11083442"/>
                  <a:pt x="7959989" y="11086530"/>
                </a:cubicBezTo>
                <a:cubicBezTo>
                  <a:pt x="7966658" y="11090113"/>
                  <a:pt x="7976796" y="11087826"/>
                  <a:pt x="7980111" y="11080431"/>
                </a:cubicBezTo>
                <a:lnTo>
                  <a:pt x="7982817" y="11074408"/>
                </a:lnTo>
                <a:cubicBezTo>
                  <a:pt x="7984303" y="11071092"/>
                  <a:pt x="7984379" y="11067471"/>
                  <a:pt x="7983694" y="11064116"/>
                </a:cubicBezTo>
                <a:cubicBezTo>
                  <a:pt x="7984646" y="11063125"/>
                  <a:pt x="7985637" y="11062211"/>
                  <a:pt x="7986323" y="11060952"/>
                </a:cubicBezTo>
                <a:lnTo>
                  <a:pt x="7989562" y="11054930"/>
                </a:lnTo>
                <a:cubicBezTo>
                  <a:pt x="7993373" y="11047840"/>
                  <a:pt x="7990401" y="11037662"/>
                  <a:pt x="7982969" y="11034232"/>
                </a:cubicBezTo>
                <a:cubicBezTo>
                  <a:pt x="7981788" y="11033698"/>
                  <a:pt x="7980530" y="11033545"/>
                  <a:pt x="7979272" y="11033279"/>
                </a:cubicBezTo>
                <a:cubicBezTo>
                  <a:pt x="7980759" y="11033241"/>
                  <a:pt x="7982245" y="11033164"/>
                  <a:pt x="7983694" y="11032593"/>
                </a:cubicBezTo>
                <a:cubicBezTo>
                  <a:pt x="7991163" y="11029810"/>
                  <a:pt x="7995279" y="11021004"/>
                  <a:pt x="7992420" y="11013495"/>
                </a:cubicBezTo>
                <a:cubicBezTo>
                  <a:pt x="7992078" y="11012581"/>
                  <a:pt x="7991735" y="11011704"/>
                  <a:pt x="7991392" y="11010789"/>
                </a:cubicBezTo>
                <a:cubicBezTo>
                  <a:pt x="7995355" y="11013229"/>
                  <a:pt x="8000461" y="11014220"/>
                  <a:pt x="8004501" y="11012847"/>
                </a:cubicBezTo>
                <a:cubicBezTo>
                  <a:pt x="8012924" y="11010026"/>
                  <a:pt x="8015362" y="11001945"/>
                  <a:pt x="8013838" y="10994017"/>
                </a:cubicBezTo>
                <a:lnTo>
                  <a:pt x="8012695" y="10988071"/>
                </a:lnTo>
                <a:cubicBezTo>
                  <a:pt x="8014219" y="10991424"/>
                  <a:pt x="8017040" y="10994284"/>
                  <a:pt x="8020774" y="10996304"/>
                </a:cubicBezTo>
                <a:lnTo>
                  <a:pt x="8026796" y="10999506"/>
                </a:lnTo>
                <a:cubicBezTo>
                  <a:pt x="8033884" y="11003318"/>
                  <a:pt x="8044250" y="10998439"/>
                  <a:pt x="8046841" y="10991158"/>
                </a:cubicBezTo>
                <a:cubicBezTo>
                  <a:pt x="8048061" y="10987766"/>
                  <a:pt x="8047946" y="10984602"/>
                  <a:pt x="8047146" y="10981705"/>
                </a:cubicBezTo>
                <a:cubicBezTo>
                  <a:pt x="8049395" y="10982810"/>
                  <a:pt x="8051948" y="10983458"/>
                  <a:pt x="8055263" y="10982810"/>
                </a:cubicBezTo>
                <a:cubicBezTo>
                  <a:pt x="8068259" y="10980333"/>
                  <a:pt x="8071003" y="10965200"/>
                  <a:pt x="8065210" y="10957500"/>
                </a:cubicBezTo>
                <a:cubicBezTo>
                  <a:pt x="8066468" y="10956584"/>
                  <a:pt x="8067687" y="10955594"/>
                  <a:pt x="8068487" y="10954145"/>
                </a:cubicBezTo>
                <a:lnTo>
                  <a:pt x="8070431" y="10950486"/>
                </a:lnTo>
                <a:cubicBezTo>
                  <a:pt x="8073899" y="10946407"/>
                  <a:pt x="8076376" y="10941871"/>
                  <a:pt x="8076071" y="10937183"/>
                </a:cubicBezTo>
                <a:cubicBezTo>
                  <a:pt x="8075500" y="10927158"/>
                  <a:pt x="8070012" y="10914692"/>
                  <a:pt x="8060827" y="10909814"/>
                </a:cubicBezTo>
                <a:cubicBezTo>
                  <a:pt x="8066163" y="10900284"/>
                  <a:pt x="8059418" y="10884656"/>
                  <a:pt x="8045355" y="10887362"/>
                </a:cubicBezTo>
                <a:cubicBezTo>
                  <a:pt x="8033770" y="10889611"/>
                  <a:pt x="8031521" y="10901580"/>
                  <a:pt x="8035941" y="10909586"/>
                </a:cubicBezTo>
                <a:cubicBezTo>
                  <a:pt x="8035751" y="10909623"/>
                  <a:pt x="8035523" y="10909661"/>
                  <a:pt x="8035332" y="10909700"/>
                </a:cubicBezTo>
                <a:cubicBezTo>
                  <a:pt x="8031864" y="10906117"/>
                  <a:pt x="8026872" y="10904401"/>
                  <a:pt x="8021460" y="10905430"/>
                </a:cubicBezTo>
                <a:lnTo>
                  <a:pt x="8008503" y="10907947"/>
                </a:lnTo>
                <a:cubicBezTo>
                  <a:pt x="8000881" y="10909432"/>
                  <a:pt x="7995241" y="10918200"/>
                  <a:pt x="7997337" y="10925747"/>
                </a:cubicBezTo>
                <a:cubicBezTo>
                  <a:pt x="7998022" y="10928186"/>
                  <a:pt x="7999204" y="10930245"/>
                  <a:pt x="8000728" y="10931999"/>
                </a:cubicBezTo>
                <a:cubicBezTo>
                  <a:pt x="7999090" y="10935049"/>
                  <a:pt x="7998518" y="10938670"/>
                  <a:pt x="7998137" y="10942405"/>
                </a:cubicBezTo>
                <a:cubicBezTo>
                  <a:pt x="7991506" y="10940537"/>
                  <a:pt x="7983884" y="10942444"/>
                  <a:pt x="7980416" y="10948961"/>
                </a:cubicBezTo>
                <a:lnTo>
                  <a:pt x="7978587" y="10952392"/>
                </a:lnTo>
                <a:cubicBezTo>
                  <a:pt x="7978968" y="10948541"/>
                  <a:pt x="7978205" y="10944501"/>
                  <a:pt x="7976147" y="10941605"/>
                </a:cubicBezTo>
                <a:cubicBezTo>
                  <a:pt x="7970965" y="10934172"/>
                  <a:pt x="7962085" y="10933828"/>
                  <a:pt x="7954768" y="10937793"/>
                </a:cubicBezTo>
                <a:cubicBezTo>
                  <a:pt x="7946422" y="10942558"/>
                  <a:pt x="7941430" y="10950830"/>
                  <a:pt x="7939448" y="10959939"/>
                </a:cubicBezTo>
                <a:close/>
                <a:moveTo>
                  <a:pt x="7851377" y="10944654"/>
                </a:moveTo>
                <a:cubicBezTo>
                  <a:pt x="7842039" y="10962074"/>
                  <a:pt x="7870888" y="10972747"/>
                  <a:pt x="7880111" y="10955556"/>
                </a:cubicBezTo>
                <a:cubicBezTo>
                  <a:pt x="7889448" y="10938174"/>
                  <a:pt x="7860599" y="10927463"/>
                  <a:pt x="7851377" y="10944654"/>
                </a:cubicBezTo>
                <a:close/>
                <a:moveTo>
                  <a:pt x="7975309" y="10922698"/>
                </a:moveTo>
                <a:cubicBezTo>
                  <a:pt x="7984646" y="10905278"/>
                  <a:pt x="7956788" y="10892318"/>
                  <a:pt x="7947489" y="10909700"/>
                </a:cubicBezTo>
                <a:cubicBezTo>
                  <a:pt x="7938114" y="10927158"/>
                  <a:pt x="7965972" y="10940080"/>
                  <a:pt x="7975309" y="10922698"/>
                </a:cubicBezTo>
                <a:close/>
                <a:moveTo>
                  <a:pt x="7754387" y="11004843"/>
                </a:moveTo>
                <a:cubicBezTo>
                  <a:pt x="7748556" y="11000154"/>
                  <a:pt x="7737161" y="11000078"/>
                  <a:pt x="7732779" y="11007205"/>
                </a:cubicBezTo>
                <a:cubicBezTo>
                  <a:pt x="7728968" y="11013420"/>
                  <a:pt x="7726110" y="11020242"/>
                  <a:pt x="7728930" y="11027599"/>
                </a:cubicBezTo>
                <a:cubicBezTo>
                  <a:pt x="7731178" y="11033470"/>
                  <a:pt x="7735637" y="11037471"/>
                  <a:pt x="7741316" y="11040140"/>
                </a:cubicBezTo>
                <a:cubicBezTo>
                  <a:pt x="7748594" y="11043495"/>
                  <a:pt x="7758579" y="11039949"/>
                  <a:pt x="7761552" y="11032325"/>
                </a:cubicBezTo>
                <a:cubicBezTo>
                  <a:pt x="7763610" y="11026989"/>
                  <a:pt x="7762847" y="11021310"/>
                  <a:pt x="7759723" y="11017041"/>
                </a:cubicBezTo>
                <a:cubicBezTo>
                  <a:pt x="7759989" y="11012542"/>
                  <a:pt x="7758465" y="11008159"/>
                  <a:pt x="7754387" y="11004843"/>
                </a:cubicBezTo>
                <a:close/>
                <a:moveTo>
                  <a:pt x="7694098" y="11099032"/>
                </a:moveTo>
                <a:cubicBezTo>
                  <a:pt x="7685904" y="11102044"/>
                  <a:pt x="7682550" y="11110773"/>
                  <a:pt x="7684951" y="11118740"/>
                </a:cubicBezTo>
                <a:lnTo>
                  <a:pt x="7687733" y="11127964"/>
                </a:lnTo>
                <a:cubicBezTo>
                  <a:pt x="7690134" y="11135893"/>
                  <a:pt x="7699966" y="11139857"/>
                  <a:pt x="7707436" y="11137113"/>
                </a:cubicBezTo>
                <a:cubicBezTo>
                  <a:pt x="7715629" y="11134101"/>
                  <a:pt x="7718983" y="11125372"/>
                  <a:pt x="7716582" y="11117406"/>
                </a:cubicBezTo>
                <a:cubicBezTo>
                  <a:pt x="7715668" y="11114317"/>
                  <a:pt x="7714715" y="11111230"/>
                  <a:pt x="7713800" y="11108181"/>
                </a:cubicBezTo>
                <a:cubicBezTo>
                  <a:pt x="7711399" y="11100252"/>
                  <a:pt x="7701567" y="11096326"/>
                  <a:pt x="7694098" y="11099032"/>
                </a:cubicBezTo>
                <a:close/>
                <a:moveTo>
                  <a:pt x="7821156" y="11044066"/>
                </a:moveTo>
                <a:cubicBezTo>
                  <a:pt x="7814219" y="11044257"/>
                  <a:pt x="7807779" y="11048449"/>
                  <a:pt x="7807626" y="11057483"/>
                </a:cubicBezTo>
                <a:cubicBezTo>
                  <a:pt x="7807436" y="11068042"/>
                  <a:pt x="7805416" y="11080088"/>
                  <a:pt x="7810218" y="11089961"/>
                </a:cubicBezTo>
                <a:cubicBezTo>
                  <a:pt x="7810866" y="11091295"/>
                  <a:pt x="7811590" y="11092438"/>
                  <a:pt x="7812390" y="11093582"/>
                </a:cubicBezTo>
                <a:lnTo>
                  <a:pt x="7813686" y="11097888"/>
                </a:lnTo>
                <a:cubicBezTo>
                  <a:pt x="7816087" y="11105817"/>
                  <a:pt x="7825995" y="11109706"/>
                  <a:pt x="7833427" y="11106922"/>
                </a:cubicBezTo>
                <a:cubicBezTo>
                  <a:pt x="7834037" y="11106694"/>
                  <a:pt x="7834532" y="11106390"/>
                  <a:pt x="7835065" y="11106122"/>
                </a:cubicBezTo>
                <a:cubicBezTo>
                  <a:pt x="7837276" y="11106465"/>
                  <a:pt x="7839524" y="11106770"/>
                  <a:pt x="7841773" y="11106922"/>
                </a:cubicBezTo>
                <a:cubicBezTo>
                  <a:pt x="7844593" y="11107113"/>
                  <a:pt x="7847489" y="11106313"/>
                  <a:pt x="7850119" y="11104979"/>
                </a:cubicBezTo>
                <a:cubicBezTo>
                  <a:pt x="7852138" y="11105437"/>
                  <a:pt x="7854120" y="11105627"/>
                  <a:pt x="7855873" y="11105094"/>
                </a:cubicBezTo>
                <a:cubicBezTo>
                  <a:pt x="7861933" y="11103264"/>
                  <a:pt x="7867230" y="11101357"/>
                  <a:pt x="7871575" y="11096555"/>
                </a:cubicBezTo>
                <a:cubicBezTo>
                  <a:pt x="7873480" y="11094421"/>
                  <a:pt x="7874624" y="11092705"/>
                  <a:pt x="7875805" y="11089998"/>
                </a:cubicBezTo>
                <a:cubicBezTo>
                  <a:pt x="7873290" y="11100825"/>
                  <a:pt x="7885523" y="11114280"/>
                  <a:pt x="7898823" y="11107572"/>
                </a:cubicBezTo>
                <a:cubicBezTo>
                  <a:pt x="7900233" y="11106847"/>
                  <a:pt x="7901109" y="11105894"/>
                  <a:pt x="7902100" y="11104979"/>
                </a:cubicBezTo>
                <a:cubicBezTo>
                  <a:pt x="7905682" y="11116338"/>
                  <a:pt x="7922146" y="11122666"/>
                  <a:pt x="7929196" y="11109515"/>
                </a:cubicBezTo>
                <a:cubicBezTo>
                  <a:pt x="7937961" y="11093200"/>
                  <a:pt x="7915744" y="11077877"/>
                  <a:pt x="7905302" y="11090609"/>
                </a:cubicBezTo>
                <a:cubicBezTo>
                  <a:pt x="7902291" y="11082566"/>
                  <a:pt x="7893068" y="11076162"/>
                  <a:pt x="7883122" y="11081193"/>
                </a:cubicBezTo>
                <a:cubicBezTo>
                  <a:pt x="7882207" y="11081650"/>
                  <a:pt x="7881750" y="11082337"/>
                  <a:pt x="7880988" y="11082871"/>
                </a:cubicBezTo>
                <a:cubicBezTo>
                  <a:pt x="7883503" y="11078792"/>
                  <a:pt x="7884417" y="11073951"/>
                  <a:pt x="7882131" y="11068958"/>
                </a:cubicBezTo>
                <a:cubicBezTo>
                  <a:pt x="7880340" y="11065069"/>
                  <a:pt x="7876338" y="11061868"/>
                  <a:pt x="7871956" y="11060572"/>
                </a:cubicBezTo>
                <a:cubicBezTo>
                  <a:pt x="7871269" y="11058779"/>
                  <a:pt x="7870278" y="11057140"/>
                  <a:pt x="7869097" y="11055387"/>
                </a:cubicBezTo>
                <a:cubicBezTo>
                  <a:pt x="7868754" y="11054739"/>
                  <a:pt x="7868411" y="11054091"/>
                  <a:pt x="7868144" y="11053443"/>
                </a:cubicBezTo>
                <a:cubicBezTo>
                  <a:pt x="7867268" y="11050736"/>
                  <a:pt x="7866087" y="11048069"/>
                  <a:pt x="7865210" y="11045362"/>
                </a:cubicBezTo>
                <a:cubicBezTo>
                  <a:pt x="7862657" y="11037396"/>
                  <a:pt x="7854882" y="11035528"/>
                  <a:pt x="7847946" y="11037471"/>
                </a:cubicBezTo>
                <a:cubicBezTo>
                  <a:pt x="7844173" y="11031563"/>
                  <a:pt x="7837162" y="11027904"/>
                  <a:pt x="7829082" y="11031983"/>
                </a:cubicBezTo>
                <a:cubicBezTo>
                  <a:pt x="7823632" y="11034727"/>
                  <a:pt x="7821422" y="11039340"/>
                  <a:pt x="7821156" y="11044066"/>
                </a:cubicBezTo>
                <a:close/>
                <a:moveTo>
                  <a:pt x="7950195" y="11142754"/>
                </a:moveTo>
                <a:cubicBezTo>
                  <a:pt x="7959532" y="11125334"/>
                  <a:pt x="7932626" y="11110544"/>
                  <a:pt x="7923252" y="11128002"/>
                </a:cubicBezTo>
                <a:cubicBezTo>
                  <a:pt x="7913914" y="11145422"/>
                  <a:pt x="7940820" y="11160174"/>
                  <a:pt x="7950195" y="11142754"/>
                </a:cubicBezTo>
                <a:close/>
                <a:moveTo>
                  <a:pt x="7602863" y="11159450"/>
                </a:moveTo>
                <a:cubicBezTo>
                  <a:pt x="7593526" y="11176870"/>
                  <a:pt x="7621727" y="11189030"/>
                  <a:pt x="7631064" y="11171685"/>
                </a:cubicBezTo>
                <a:cubicBezTo>
                  <a:pt x="7640401" y="11154265"/>
                  <a:pt x="7612200" y="11142106"/>
                  <a:pt x="7602863" y="11159450"/>
                </a:cubicBezTo>
                <a:close/>
                <a:moveTo>
                  <a:pt x="8162161" y="10989748"/>
                </a:moveTo>
                <a:cubicBezTo>
                  <a:pt x="8169783" y="10985898"/>
                  <a:pt x="8173175" y="10977398"/>
                  <a:pt x="8169859" y="10969430"/>
                </a:cubicBezTo>
                <a:cubicBezTo>
                  <a:pt x="8169707" y="10969012"/>
                  <a:pt x="8169669" y="10968973"/>
                  <a:pt x="8169555" y="10968707"/>
                </a:cubicBezTo>
                <a:cubicBezTo>
                  <a:pt x="8169555" y="10968554"/>
                  <a:pt x="8169516" y="10968516"/>
                  <a:pt x="8169516" y="10968402"/>
                </a:cubicBezTo>
                <a:cubicBezTo>
                  <a:pt x="8169859" y="10967487"/>
                  <a:pt x="8170240" y="10966609"/>
                  <a:pt x="8170698" y="10965733"/>
                </a:cubicBezTo>
                <a:cubicBezTo>
                  <a:pt x="8174395" y="10958300"/>
                  <a:pt x="8168716" y="10948657"/>
                  <a:pt x="8161551" y="10946026"/>
                </a:cubicBezTo>
                <a:cubicBezTo>
                  <a:pt x="8153053" y="10942901"/>
                  <a:pt x="8145584" y="10947741"/>
                  <a:pt x="8141849" y="10955174"/>
                </a:cubicBezTo>
                <a:cubicBezTo>
                  <a:pt x="8137580" y="10963751"/>
                  <a:pt x="8138228" y="10973356"/>
                  <a:pt x="8141849" y="10982010"/>
                </a:cubicBezTo>
                <a:cubicBezTo>
                  <a:pt x="8144974" y="10989481"/>
                  <a:pt x="8154920" y="10993407"/>
                  <a:pt x="8162161" y="10989748"/>
                </a:cubicBezTo>
                <a:close/>
                <a:moveTo>
                  <a:pt x="8055187" y="11073073"/>
                </a:moveTo>
                <a:lnTo>
                  <a:pt x="8049166" y="11069872"/>
                </a:lnTo>
                <a:cubicBezTo>
                  <a:pt x="8044783" y="11067508"/>
                  <a:pt x="8039753" y="11067890"/>
                  <a:pt x="8035484" y="11069949"/>
                </a:cubicBezTo>
                <a:lnTo>
                  <a:pt x="8038343" y="11061257"/>
                </a:lnTo>
                <a:cubicBezTo>
                  <a:pt x="8040934" y="11053366"/>
                  <a:pt x="8036323" y="11044485"/>
                  <a:pt x="8028434" y="11041931"/>
                </a:cubicBezTo>
                <a:cubicBezTo>
                  <a:pt x="8020469" y="11039378"/>
                  <a:pt x="8011704" y="11043914"/>
                  <a:pt x="8009075" y="11051804"/>
                </a:cubicBezTo>
                <a:lnTo>
                  <a:pt x="8006064" y="11060991"/>
                </a:lnTo>
                <a:cubicBezTo>
                  <a:pt x="8004730" y="11065031"/>
                  <a:pt x="8005340" y="11069338"/>
                  <a:pt x="8007283" y="11072884"/>
                </a:cubicBezTo>
                <a:cubicBezTo>
                  <a:pt x="8005454" y="11073227"/>
                  <a:pt x="8003625" y="11073760"/>
                  <a:pt x="8001910" y="11074637"/>
                </a:cubicBezTo>
                <a:lnTo>
                  <a:pt x="7995812" y="11077724"/>
                </a:lnTo>
                <a:cubicBezTo>
                  <a:pt x="7988419" y="11081460"/>
                  <a:pt x="7986742" y="11092248"/>
                  <a:pt x="7990858" y="11098880"/>
                </a:cubicBezTo>
                <a:cubicBezTo>
                  <a:pt x="7994097" y="11104140"/>
                  <a:pt x="7999509" y="11106122"/>
                  <a:pt x="8004997" y="11105703"/>
                </a:cubicBezTo>
                <a:cubicBezTo>
                  <a:pt x="8006445" y="11107152"/>
                  <a:pt x="8008160" y="11108295"/>
                  <a:pt x="8010066" y="11108905"/>
                </a:cubicBezTo>
                <a:cubicBezTo>
                  <a:pt x="8018144" y="11111498"/>
                  <a:pt x="8025766" y="11107761"/>
                  <a:pt x="8029158" y="11100177"/>
                </a:cubicBezTo>
                <a:lnTo>
                  <a:pt x="8031864" y="11094153"/>
                </a:lnTo>
                <a:cubicBezTo>
                  <a:pt x="8031902" y="11094039"/>
                  <a:pt x="8031864" y="11093848"/>
                  <a:pt x="8031940" y="11093734"/>
                </a:cubicBezTo>
                <a:cubicBezTo>
                  <a:pt x="8032969" y="11094801"/>
                  <a:pt x="8033503" y="11096288"/>
                  <a:pt x="8034913" y="11097051"/>
                </a:cubicBezTo>
                <a:lnTo>
                  <a:pt x="8036285" y="11097774"/>
                </a:lnTo>
                <a:cubicBezTo>
                  <a:pt x="8027024" y="11108905"/>
                  <a:pt x="8039067" y="11129336"/>
                  <a:pt x="8054578" y="11121523"/>
                </a:cubicBezTo>
                <a:cubicBezTo>
                  <a:pt x="8065096" y="11116224"/>
                  <a:pt x="8064524" y="11104331"/>
                  <a:pt x="8058693" y="11097393"/>
                </a:cubicBezTo>
                <a:cubicBezTo>
                  <a:pt x="8059798" y="11096326"/>
                  <a:pt x="8060904" y="11095221"/>
                  <a:pt x="8061666" y="11093810"/>
                </a:cubicBezTo>
                <a:cubicBezTo>
                  <a:pt x="8065515" y="11086415"/>
                  <a:pt x="8062504" y="11077001"/>
                  <a:pt x="8055187" y="11073073"/>
                </a:cubicBezTo>
                <a:close/>
                <a:moveTo>
                  <a:pt x="8584302" y="11053939"/>
                </a:moveTo>
                <a:cubicBezTo>
                  <a:pt x="8588914" y="11053939"/>
                  <a:pt x="8583807" y="11053825"/>
                  <a:pt x="8582892" y="11053748"/>
                </a:cubicBezTo>
                <a:cubicBezTo>
                  <a:pt x="8581711" y="11053634"/>
                  <a:pt x="8580530" y="11053405"/>
                  <a:pt x="8579310" y="11053252"/>
                </a:cubicBezTo>
                <a:cubicBezTo>
                  <a:pt x="8579119" y="11053214"/>
                  <a:pt x="8579005" y="11053214"/>
                  <a:pt x="8578853" y="11053177"/>
                </a:cubicBezTo>
                <a:cubicBezTo>
                  <a:pt x="8578472" y="11053062"/>
                  <a:pt x="8578129" y="11052909"/>
                  <a:pt x="8577748" y="11052795"/>
                </a:cubicBezTo>
                <a:cubicBezTo>
                  <a:pt x="8572717" y="11047269"/>
                  <a:pt x="8563533" y="11046773"/>
                  <a:pt x="8557854" y="11051347"/>
                </a:cubicBezTo>
                <a:cubicBezTo>
                  <a:pt x="8551376" y="11056569"/>
                  <a:pt x="8550842" y="11065755"/>
                  <a:pt x="8555606" y="11072236"/>
                </a:cubicBezTo>
                <a:cubicBezTo>
                  <a:pt x="8556101" y="11072921"/>
                  <a:pt x="8556749" y="11073417"/>
                  <a:pt x="8557283" y="11074027"/>
                </a:cubicBezTo>
                <a:cubicBezTo>
                  <a:pt x="8554653" y="11077877"/>
                  <a:pt x="8553777" y="11082946"/>
                  <a:pt x="8555301" y="11087254"/>
                </a:cubicBezTo>
                <a:cubicBezTo>
                  <a:pt x="8552976" y="11084738"/>
                  <a:pt x="8549432" y="11083289"/>
                  <a:pt x="8544706" y="11083823"/>
                </a:cubicBezTo>
                <a:cubicBezTo>
                  <a:pt x="8525956" y="11085920"/>
                  <a:pt x="8525537" y="11115652"/>
                  <a:pt x="8544516" y="11113517"/>
                </a:cubicBezTo>
                <a:cubicBezTo>
                  <a:pt x="8556520" y="11112183"/>
                  <a:pt x="8560979" y="11099527"/>
                  <a:pt x="8557702" y="11091180"/>
                </a:cubicBezTo>
                <a:cubicBezTo>
                  <a:pt x="8561856" y="11096631"/>
                  <a:pt x="8568525" y="11098690"/>
                  <a:pt x="8575270" y="11096249"/>
                </a:cubicBezTo>
                <a:cubicBezTo>
                  <a:pt x="8584074" y="11093086"/>
                  <a:pt x="8594135" y="11088206"/>
                  <a:pt x="8598403" y="11079402"/>
                </a:cubicBezTo>
                <a:cubicBezTo>
                  <a:pt x="8599204" y="11078449"/>
                  <a:pt x="8599928" y="11077419"/>
                  <a:pt x="8600537" y="11076314"/>
                </a:cubicBezTo>
                <a:cubicBezTo>
                  <a:pt x="8603548" y="11070902"/>
                  <a:pt x="8603281" y="11064307"/>
                  <a:pt x="8599280" y="11059351"/>
                </a:cubicBezTo>
                <a:cubicBezTo>
                  <a:pt x="8595316" y="11054358"/>
                  <a:pt x="8590172" y="11053900"/>
                  <a:pt x="8584302" y="11053939"/>
                </a:cubicBezTo>
                <a:close/>
                <a:moveTo>
                  <a:pt x="8651452" y="11224479"/>
                </a:moveTo>
                <a:lnTo>
                  <a:pt x="8644897" y="11225241"/>
                </a:lnTo>
                <a:cubicBezTo>
                  <a:pt x="8637199" y="11226080"/>
                  <a:pt x="8630682" y="11234009"/>
                  <a:pt x="8632054" y="11241861"/>
                </a:cubicBezTo>
                <a:cubicBezTo>
                  <a:pt x="8633464" y="11249904"/>
                  <a:pt x="8640400" y="11255621"/>
                  <a:pt x="8648670" y="11254707"/>
                </a:cubicBezTo>
                <a:lnTo>
                  <a:pt x="8655224" y="11253945"/>
                </a:lnTo>
                <a:cubicBezTo>
                  <a:pt x="8662923" y="11253106"/>
                  <a:pt x="8669439" y="11245139"/>
                  <a:pt x="8668068" y="11237325"/>
                </a:cubicBezTo>
                <a:cubicBezTo>
                  <a:pt x="8666696" y="11229321"/>
                  <a:pt x="8659722" y="11223565"/>
                  <a:pt x="8651452" y="11224479"/>
                </a:cubicBezTo>
                <a:close/>
                <a:moveTo>
                  <a:pt x="8312809" y="11269268"/>
                </a:moveTo>
                <a:cubicBezTo>
                  <a:pt x="8316544" y="11276435"/>
                  <a:pt x="8325538" y="11280627"/>
                  <a:pt x="8333197" y="11276740"/>
                </a:cubicBezTo>
                <a:lnTo>
                  <a:pt x="8339295" y="11273652"/>
                </a:lnTo>
                <a:cubicBezTo>
                  <a:pt x="8340553" y="11273004"/>
                  <a:pt x="8341582" y="11272050"/>
                  <a:pt x="8342611" y="11271098"/>
                </a:cubicBezTo>
                <a:cubicBezTo>
                  <a:pt x="8345164" y="11271518"/>
                  <a:pt x="8347794" y="11271327"/>
                  <a:pt x="8350309" y="11270183"/>
                </a:cubicBezTo>
                <a:cubicBezTo>
                  <a:pt x="8352024" y="11269420"/>
                  <a:pt x="8353548" y="11268354"/>
                  <a:pt x="8354882" y="11267058"/>
                </a:cubicBezTo>
                <a:cubicBezTo>
                  <a:pt x="8356330" y="11266753"/>
                  <a:pt x="8357740" y="11266333"/>
                  <a:pt x="8359226" y="11265609"/>
                </a:cubicBezTo>
                <a:cubicBezTo>
                  <a:pt x="8365248" y="11262559"/>
                  <a:pt x="8367115" y="11257604"/>
                  <a:pt x="8366391" y="11252687"/>
                </a:cubicBezTo>
                <a:cubicBezTo>
                  <a:pt x="8366772" y="11252687"/>
                  <a:pt x="8367115" y="11252916"/>
                  <a:pt x="8367534" y="11252877"/>
                </a:cubicBezTo>
                <a:lnTo>
                  <a:pt x="8374089" y="11252154"/>
                </a:lnTo>
                <a:cubicBezTo>
                  <a:pt x="8382054" y="11251277"/>
                  <a:pt x="8389028" y="11246283"/>
                  <a:pt x="8389181" y="11237553"/>
                </a:cubicBezTo>
                <a:cubicBezTo>
                  <a:pt x="8389295" y="11230311"/>
                  <a:pt x="8382588" y="11221545"/>
                  <a:pt x="8374585" y="11222459"/>
                </a:cubicBezTo>
                <a:lnTo>
                  <a:pt x="8368030" y="11223184"/>
                </a:lnTo>
                <a:cubicBezTo>
                  <a:pt x="8360065" y="11224061"/>
                  <a:pt x="8353091" y="11229053"/>
                  <a:pt x="8352939" y="11237783"/>
                </a:cubicBezTo>
                <a:cubicBezTo>
                  <a:pt x="8352939" y="11238087"/>
                  <a:pt x="8353091" y="11238431"/>
                  <a:pt x="8353129" y="11238735"/>
                </a:cubicBezTo>
                <a:cubicBezTo>
                  <a:pt x="8351605" y="11238392"/>
                  <a:pt x="8350042" y="11238164"/>
                  <a:pt x="8348403" y="11238278"/>
                </a:cubicBezTo>
                <a:cubicBezTo>
                  <a:pt x="8347756" y="11237935"/>
                  <a:pt x="8347184" y="11237516"/>
                  <a:pt x="8346498" y="11237249"/>
                </a:cubicBezTo>
                <a:cubicBezTo>
                  <a:pt x="8339295" y="11234391"/>
                  <a:pt x="8332512" y="11236982"/>
                  <a:pt x="8326262" y="11240642"/>
                </a:cubicBezTo>
                <a:cubicBezTo>
                  <a:pt x="8323442" y="11242281"/>
                  <a:pt x="8321879" y="11245254"/>
                  <a:pt x="8321040" y="11248494"/>
                </a:cubicBezTo>
                <a:lnTo>
                  <a:pt x="8320355" y="11248837"/>
                </a:lnTo>
                <a:cubicBezTo>
                  <a:pt x="8313114" y="11252459"/>
                  <a:pt x="8308883" y="11261721"/>
                  <a:pt x="8312809" y="11269268"/>
                </a:cubicBezTo>
                <a:close/>
                <a:moveTo>
                  <a:pt x="8442839" y="11028781"/>
                </a:moveTo>
                <a:cubicBezTo>
                  <a:pt x="8423822" y="11030915"/>
                  <a:pt x="8429272" y="11060113"/>
                  <a:pt x="8448136" y="11058017"/>
                </a:cubicBezTo>
                <a:cubicBezTo>
                  <a:pt x="8467191" y="11055883"/>
                  <a:pt x="8461741" y="11026646"/>
                  <a:pt x="8442839" y="11028781"/>
                </a:cubicBezTo>
                <a:close/>
                <a:moveTo>
                  <a:pt x="8273175" y="11011208"/>
                </a:moveTo>
                <a:lnTo>
                  <a:pt x="8267344" y="11018489"/>
                </a:lnTo>
                <a:cubicBezTo>
                  <a:pt x="8262352" y="11024741"/>
                  <a:pt x="8261285" y="11033393"/>
                  <a:pt x="8267382" y="11039492"/>
                </a:cubicBezTo>
                <a:cubicBezTo>
                  <a:pt x="8268792" y="11040940"/>
                  <a:pt x="8270660" y="11041970"/>
                  <a:pt x="8272679" y="11042732"/>
                </a:cubicBezTo>
                <a:cubicBezTo>
                  <a:pt x="8271917" y="11044676"/>
                  <a:pt x="8271536" y="11046810"/>
                  <a:pt x="8271803" y="11049097"/>
                </a:cubicBezTo>
                <a:lnTo>
                  <a:pt x="8272527" y="11055655"/>
                </a:lnTo>
                <a:cubicBezTo>
                  <a:pt x="8273403" y="11063354"/>
                  <a:pt x="8280377" y="11070291"/>
                  <a:pt x="8288495" y="11069263"/>
                </a:cubicBezTo>
                <a:cubicBezTo>
                  <a:pt x="8296269" y="11068309"/>
                  <a:pt x="8303053" y="11061563"/>
                  <a:pt x="8302138" y="11053291"/>
                </a:cubicBezTo>
                <a:lnTo>
                  <a:pt x="8301414" y="11046735"/>
                </a:lnTo>
                <a:cubicBezTo>
                  <a:pt x="8300805" y="11041436"/>
                  <a:pt x="8297260" y="11036519"/>
                  <a:pt x="8292497" y="11034307"/>
                </a:cubicBezTo>
                <a:lnTo>
                  <a:pt x="8294211" y="11032173"/>
                </a:lnTo>
                <a:cubicBezTo>
                  <a:pt x="8299204" y="11025884"/>
                  <a:pt x="8300271" y="11017230"/>
                  <a:pt x="8294135" y="11011170"/>
                </a:cubicBezTo>
                <a:cubicBezTo>
                  <a:pt x="8288991" y="11005948"/>
                  <a:pt x="8278205" y="11004918"/>
                  <a:pt x="8273175" y="11011208"/>
                </a:cubicBezTo>
                <a:close/>
                <a:moveTo>
                  <a:pt x="8345469" y="11380154"/>
                </a:moveTo>
                <a:cubicBezTo>
                  <a:pt x="8344173" y="11372531"/>
                  <a:pt x="8337542" y="11365670"/>
                  <a:pt x="8329196" y="11366850"/>
                </a:cubicBezTo>
                <a:cubicBezTo>
                  <a:pt x="8323785" y="11367652"/>
                  <a:pt x="8318602" y="11371501"/>
                  <a:pt x="8316620" y="11376647"/>
                </a:cubicBezTo>
                <a:cubicBezTo>
                  <a:pt x="8312237" y="11379735"/>
                  <a:pt x="8309303" y="11385186"/>
                  <a:pt x="8310103" y="11390408"/>
                </a:cubicBezTo>
                <a:cubicBezTo>
                  <a:pt x="8310446" y="11392886"/>
                  <a:pt x="8311437" y="11395020"/>
                  <a:pt x="8312695" y="11396888"/>
                </a:cubicBezTo>
                <a:cubicBezTo>
                  <a:pt x="8310713" y="11402301"/>
                  <a:pt x="8311475" y="11408400"/>
                  <a:pt x="8316087" y="11412783"/>
                </a:cubicBezTo>
                <a:cubicBezTo>
                  <a:pt x="8321498" y="11417930"/>
                  <a:pt x="8332054" y="11418578"/>
                  <a:pt x="8337085" y="11412249"/>
                </a:cubicBezTo>
                <a:lnTo>
                  <a:pt x="8342916" y="11404968"/>
                </a:lnTo>
                <a:cubicBezTo>
                  <a:pt x="8346879" y="11399976"/>
                  <a:pt x="8348060" y="11393343"/>
                  <a:pt x="8345278" y="11387892"/>
                </a:cubicBezTo>
                <a:cubicBezTo>
                  <a:pt x="8345774" y="11385491"/>
                  <a:pt x="8345926" y="11382899"/>
                  <a:pt x="8345469" y="11380154"/>
                </a:cubicBezTo>
                <a:close/>
                <a:moveTo>
                  <a:pt x="8653433" y="11166045"/>
                </a:moveTo>
                <a:lnTo>
                  <a:pt x="8652709" y="11159488"/>
                </a:lnTo>
                <a:cubicBezTo>
                  <a:pt x="8651833" y="11151521"/>
                  <a:pt x="8644097" y="11145575"/>
                  <a:pt x="8636208" y="11146527"/>
                </a:cubicBezTo>
                <a:cubicBezTo>
                  <a:pt x="8628167" y="11147481"/>
                  <a:pt x="8622336" y="11155066"/>
                  <a:pt x="8623251" y="11163071"/>
                </a:cubicBezTo>
                <a:lnTo>
                  <a:pt x="8624012" y="11169628"/>
                </a:lnTo>
                <a:cubicBezTo>
                  <a:pt x="8624889" y="11177594"/>
                  <a:pt x="8632626" y="11183540"/>
                  <a:pt x="8640514" y="11182588"/>
                </a:cubicBezTo>
                <a:cubicBezTo>
                  <a:pt x="8648556" y="11181597"/>
                  <a:pt x="8654348" y="11174049"/>
                  <a:pt x="8653433" y="11166045"/>
                </a:cubicBezTo>
                <a:close/>
                <a:moveTo>
                  <a:pt x="8377748" y="11042732"/>
                </a:moveTo>
                <a:lnTo>
                  <a:pt x="8371193" y="11043495"/>
                </a:lnTo>
                <a:cubicBezTo>
                  <a:pt x="8363457" y="11044332"/>
                  <a:pt x="8357740" y="11053634"/>
                  <a:pt x="8359569" y="11060952"/>
                </a:cubicBezTo>
                <a:cubicBezTo>
                  <a:pt x="8361627" y="11069338"/>
                  <a:pt x="8368754" y="11073532"/>
                  <a:pt x="8377024" y="11072578"/>
                </a:cubicBezTo>
                <a:lnTo>
                  <a:pt x="8383579" y="11071854"/>
                </a:lnTo>
                <a:cubicBezTo>
                  <a:pt x="8391315" y="11070977"/>
                  <a:pt x="8397031" y="11061677"/>
                  <a:pt x="8395202" y="11054358"/>
                </a:cubicBezTo>
                <a:cubicBezTo>
                  <a:pt x="8393144" y="11045971"/>
                  <a:pt x="8386018" y="11041779"/>
                  <a:pt x="8377748" y="11042732"/>
                </a:cubicBezTo>
                <a:close/>
                <a:moveTo>
                  <a:pt x="8428777" y="11235839"/>
                </a:moveTo>
                <a:cubicBezTo>
                  <a:pt x="8428662" y="11234848"/>
                  <a:pt x="8428395" y="11233895"/>
                  <a:pt x="8428014" y="11233018"/>
                </a:cubicBezTo>
                <a:cubicBezTo>
                  <a:pt x="8431063" y="11236601"/>
                  <a:pt x="8435599" y="11238851"/>
                  <a:pt x="8440476" y="11238164"/>
                </a:cubicBezTo>
                <a:cubicBezTo>
                  <a:pt x="8448022" y="11237135"/>
                  <a:pt x="8454272" y="11230769"/>
                  <a:pt x="8453929" y="11222916"/>
                </a:cubicBezTo>
                <a:cubicBezTo>
                  <a:pt x="8455263" y="11222688"/>
                  <a:pt x="8456558" y="11222192"/>
                  <a:pt x="8457816" y="11221583"/>
                </a:cubicBezTo>
                <a:cubicBezTo>
                  <a:pt x="8457816" y="11228901"/>
                  <a:pt x="8462351" y="11235610"/>
                  <a:pt x="8471726" y="11234580"/>
                </a:cubicBezTo>
                <a:cubicBezTo>
                  <a:pt x="8485446" y="11233018"/>
                  <a:pt x="8489447" y="11216741"/>
                  <a:pt x="8483197" y="11208928"/>
                </a:cubicBezTo>
                <a:cubicBezTo>
                  <a:pt x="8489943" y="11204124"/>
                  <a:pt x="8495964" y="11197796"/>
                  <a:pt x="8496117" y="11190744"/>
                </a:cubicBezTo>
                <a:cubicBezTo>
                  <a:pt x="8496345" y="11180682"/>
                  <a:pt x="8491848" y="11167836"/>
                  <a:pt x="8483083" y="11162233"/>
                </a:cubicBezTo>
                <a:cubicBezTo>
                  <a:pt x="8489143" y="11153122"/>
                  <a:pt x="8483693" y="11136998"/>
                  <a:pt x="8469439" y="11138600"/>
                </a:cubicBezTo>
                <a:cubicBezTo>
                  <a:pt x="8457702" y="11139934"/>
                  <a:pt x="8454539" y="11151674"/>
                  <a:pt x="8458312" y="11159984"/>
                </a:cubicBezTo>
                <a:cubicBezTo>
                  <a:pt x="8458121" y="11160021"/>
                  <a:pt x="8457892" y="11160021"/>
                  <a:pt x="8457702" y="11160060"/>
                </a:cubicBezTo>
                <a:cubicBezTo>
                  <a:pt x="8454539" y="11156209"/>
                  <a:pt x="8449661" y="11154075"/>
                  <a:pt x="8444211" y="11154685"/>
                </a:cubicBezTo>
                <a:lnTo>
                  <a:pt x="8431101" y="11156172"/>
                </a:lnTo>
                <a:cubicBezTo>
                  <a:pt x="8423365" y="11157011"/>
                  <a:pt x="8417077" y="11165358"/>
                  <a:pt x="8418563" y="11173020"/>
                </a:cubicBezTo>
                <a:cubicBezTo>
                  <a:pt x="8419059" y="11175497"/>
                  <a:pt x="8420087" y="11177670"/>
                  <a:pt x="8421421" y="11179500"/>
                </a:cubicBezTo>
                <a:cubicBezTo>
                  <a:pt x="8419020" y="11183159"/>
                  <a:pt x="8417496" y="11187428"/>
                  <a:pt x="8417115" y="11192346"/>
                </a:cubicBezTo>
                <a:cubicBezTo>
                  <a:pt x="8416581" y="11200046"/>
                  <a:pt x="8419592" y="11206641"/>
                  <a:pt x="8424470" y="11211595"/>
                </a:cubicBezTo>
                <a:cubicBezTo>
                  <a:pt x="8423670" y="11213577"/>
                  <a:pt x="8423289" y="11215789"/>
                  <a:pt x="8423555" y="11218114"/>
                </a:cubicBezTo>
                <a:lnTo>
                  <a:pt x="8424279" y="11224670"/>
                </a:lnTo>
                <a:cubicBezTo>
                  <a:pt x="8424470" y="11226462"/>
                  <a:pt x="8425080" y="11228215"/>
                  <a:pt x="8425880" y="11229815"/>
                </a:cubicBezTo>
                <a:cubicBezTo>
                  <a:pt x="8422527" y="11226080"/>
                  <a:pt x="8416962" y="11224441"/>
                  <a:pt x="8412237" y="11225051"/>
                </a:cubicBezTo>
                <a:cubicBezTo>
                  <a:pt x="8411742" y="11225089"/>
                  <a:pt x="8411170" y="11224861"/>
                  <a:pt x="8410712" y="11224975"/>
                </a:cubicBezTo>
                <a:cubicBezTo>
                  <a:pt x="8402100" y="11227148"/>
                  <a:pt x="8399013" y="11235000"/>
                  <a:pt x="8399928" y="11243005"/>
                </a:cubicBezTo>
                <a:lnTo>
                  <a:pt x="8400652" y="11249561"/>
                </a:lnTo>
                <a:cubicBezTo>
                  <a:pt x="8401528" y="11257528"/>
                  <a:pt x="8411627" y="11262140"/>
                  <a:pt x="8418639" y="11260386"/>
                </a:cubicBezTo>
                <a:cubicBezTo>
                  <a:pt x="8425918" y="11258558"/>
                  <a:pt x="8428548" y="11252459"/>
                  <a:pt x="8428891" y="11245864"/>
                </a:cubicBezTo>
                <a:cubicBezTo>
                  <a:pt x="8428967" y="11244644"/>
                  <a:pt x="8429615" y="11243615"/>
                  <a:pt x="8429462" y="11242357"/>
                </a:cubicBezTo>
                <a:lnTo>
                  <a:pt x="8428777" y="11235839"/>
                </a:lnTo>
                <a:close/>
                <a:moveTo>
                  <a:pt x="8287657" y="11202447"/>
                </a:moveTo>
                <a:lnTo>
                  <a:pt x="8281826" y="11209728"/>
                </a:lnTo>
                <a:cubicBezTo>
                  <a:pt x="8280225" y="11211710"/>
                  <a:pt x="8279272" y="11214036"/>
                  <a:pt x="8278662" y="11216398"/>
                </a:cubicBezTo>
                <a:cubicBezTo>
                  <a:pt x="8278167" y="11216132"/>
                  <a:pt x="8278129" y="11215521"/>
                  <a:pt x="8277558" y="11215293"/>
                </a:cubicBezTo>
                <a:cubicBezTo>
                  <a:pt x="8276261" y="11214721"/>
                  <a:pt x="8274813" y="11214493"/>
                  <a:pt x="8273366" y="11214340"/>
                </a:cubicBezTo>
                <a:cubicBezTo>
                  <a:pt x="8273175" y="11213882"/>
                  <a:pt x="8273022" y="11213425"/>
                  <a:pt x="8272794" y="11212929"/>
                </a:cubicBezTo>
                <a:lnTo>
                  <a:pt x="8269707" y="11206830"/>
                </a:lnTo>
                <a:cubicBezTo>
                  <a:pt x="8266086" y="11199664"/>
                  <a:pt x="8255759" y="11196577"/>
                  <a:pt x="8248861" y="11200808"/>
                </a:cubicBezTo>
                <a:cubicBezTo>
                  <a:pt x="8241544" y="11205306"/>
                  <a:pt x="8238952" y="11213997"/>
                  <a:pt x="8242839" y="11221659"/>
                </a:cubicBezTo>
                <a:lnTo>
                  <a:pt x="8245926" y="11227758"/>
                </a:lnTo>
                <a:cubicBezTo>
                  <a:pt x="8247565" y="11230997"/>
                  <a:pt x="8250576" y="11233323"/>
                  <a:pt x="8253968" y="11234619"/>
                </a:cubicBezTo>
                <a:cubicBezTo>
                  <a:pt x="8252367" y="11241938"/>
                  <a:pt x="8255225" y="11249676"/>
                  <a:pt x="8262656" y="11252802"/>
                </a:cubicBezTo>
                <a:cubicBezTo>
                  <a:pt x="8269859" y="11255812"/>
                  <a:pt x="8280149" y="11252496"/>
                  <a:pt x="8282741" y="11244568"/>
                </a:cubicBezTo>
                <a:lnTo>
                  <a:pt x="8285751" y="11235419"/>
                </a:lnTo>
                <a:cubicBezTo>
                  <a:pt x="8286018" y="11234580"/>
                  <a:pt x="8285560" y="11233780"/>
                  <a:pt x="8285713" y="11232904"/>
                </a:cubicBezTo>
                <a:cubicBezTo>
                  <a:pt x="8285789" y="11232941"/>
                  <a:pt x="8285827" y="11232980"/>
                  <a:pt x="8285903" y="11233018"/>
                </a:cubicBezTo>
                <a:cubicBezTo>
                  <a:pt x="8285903" y="11233513"/>
                  <a:pt x="8285866" y="11233971"/>
                  <a:pt x="8285942" y="11234466"/>
                </a:cubicBezTo>
                <a:lnTo>
                  <a:pt x="8286666" y="11241022"/>
                </a:lnTo>
                <a:cubicBezTo>
                  <a:pt x="8287542" y="11248760"/>
                  <a:pt x="8295850" y="11255012"/>
                  <a:pt x="8303548" y="11253525"/>
                </a:cubicBezTo>
                <a:cubicBezTo>
                  <a:pt x="8311704" y="11251925"/>
                  <a:pt x="8316963" y="11244911"/>
                  <a:pt x="8316048" y="11236639"/>
                </a:cubicBezTo>
                <a:lnTo>
                  <a:pt x="8315324" y="11230083"/>
                </a:lnTo>
                <a:cubicBezTo>
                  <a:pt x="8314943" y="11226614"/>
                  <a:pt x="8312999" y="11223488"/>
                  <a:pt x="8310332" y="11221163"/>
                </a:cubicBezTo>
                <a:cubicBezTo>
                  <a:pt x="8314257" y="11215027"/>
                  <a:pt x="8314257" y="11207098"/>
                  <a:pt x="8308579" y="11201761"/>
                </a:cubicBezTo>
                <a:cubicBezTo>
                  <a:pt x="8303129" y="11196616"/>
                  <a:pt x="8292649" y="11196157"/>
                  <a:pt x="8287657" y="11202447"/>
                </a:cubicBezTo>
                <a:close/>
                <a:moveTo>
                  <a:pt x="8477595" y="11091257"/>
                </a:moveTo>
                <a:cubicBezTo>
                  <a:pt x="8458655" y="11093391"/>
                  <a:pt x="8461474" y="11122971"/>
                  <a:pt x="8480529" y="11120798"/>
                </a:cubicBezTo>
                <a:cubicBezTo>
                  <a:pt x="8499508" y="11118663"/>
                  <a:pt x="8496650" y="11089122"/>
                  <a:pt x="8477595" y="11091257"/>
                </a:cubicBezTo>
                <a:close/>
                <a:moveTo>
                  <a:pt x="8569249" y="10974767"/>
                </a:moveTo>
                <a:cubicBezTo>
                  <a:pt x="8561284" y="10975643"/>
                  <a:pt x="8556177" y="10984945"/>
                  <a:pt x="8557702" y="10992301"/>
                </a:cubicBezTo>
                <a:cubicBezTo>
                  <a:pt x="8559417" y="11000764"/>
                  <a:pt x="8567229" y="11004766"/>
                  <a:pt x="8575232" y="11003890"/>
                </a:cubicBezTo>
                <a:lnTo>
                  <a:pt x="8581787" y="11003127"/>
                </a:lnTo>
                <a:cubicBezTo>
                  <a:pt x="8589752" y="11002251"/>
                  <a:pt x="8594859" y="10992949"/>
                  <a:pt x="8593334" y="10985593"/>
                </a:cubicBezTo>
                <a:cubicBezTo>
                  <a:pt x="8591620" y="10977130"/>
                  <a:pt x="8583807" y="10973128"/>
                  <a:pt x="8575804" y="10974043"/>
                </a:cubicBezTo>
                <a:lnTo>
                  <a:pt x="8569249" y="10974767"/>
                </a:lnTo>
                <a:close/>
                <a:moveTo>
                  <a:pt x="8501642" y="10771635"/>
                </a:moveTo>
                <a:cubicBezTo>
                  <a:pt x="8498899" y="10780783"/>
                  <a:pt x="8504501" y="10792715"/>
                  <a:pt x="8516848" y="10791342"/>
                </a:cubicBezTo>
                <a:cubicBezTo>
                  <a:pt x="8521840" y="10790771"/>
                  <a:pt x="8525194" y="10788293"/>
                  <a:pt x="8527252" y="10785015"/>
                </a:cubicBezTo>
                <a:cubicBezTo>
                  <a:pt x="8534303" y="10783147"/>
                  <a:pt x="8538723" y="10774761"/>
                  <a:pt x="8537275" y="10767976"/>
                </a:cubicBezTo>
                <a:cubicBezTo>
                  <a:pt x="8535484" y="10759476"/>
                  <a:pt x="8527671" y="10755626"/>
                  <a:pt x="8519668" y="10756541"/>
                </a:cubicBezTo>
                <a:lnTo>
                  <a:pt x="8513114" y="10757265"/>
                </a:lnTo>
                <a:cubicBezTo>
                  <a:pt x="8506254" y="10758027"/>
                  <a:pt x="8501833" y="10765041"/>
                  <a:pt x="8501642" y="10771635"/>
                </a:cubicBezTo>
                <a:close/>
                <a:moveTo>
                  <a:pt x="8180035" y="10865596"/>
                </a:moveTo>
                <a:cubicBezTo>
                  <a:pt x="8172070" y="10866397"/>
                  <a:pt x="8165896" y="10873907"/>
                  <a:pt x="8166811" y="10881911"/>
                </a:cubicBezTo>
                <a:lnTo>
                  <a:pt x="8168297" y="10895024"/>
                </a:lnTo>
                <a:cubicBezTo>
                  <a:pt x="8169173" y="10902991"/>
                  <a:pt x="8176605" y="10909090"/>
                  <a:pt x="8184608" y="10908251"/>
                </a:cubicBezTo>
                <a:cubicBezTo>
                  <a:pt x="8192573" y="10907451"/>
                  <a:pt x="8198746" y="10899941"/>
                  <a:pt x="8197832" y="10891936"/>
                </a:cubicBezTo>
                <a:lnTo>
                  <a:pt x="8196345" y="10878824"/>
                </a:lnTo>
                <a:cubicBezTo>
                  <a:pt x="8195431" y="10870857"/>
                  <a:pt x="8188038" y="10864758"/>
                  <a:pt x="8180035" y="10865596"/>
                </a:cubicBezTo>
                <a:close/>
                <a:moveTo>
                  <a:pt x="8462008" y="10954450"/>
                </a:moveTo>
                <a:cubicBezTo>
                  <a:pt x="8460027" y="10952506"/>
                  <a:pt x="8457206" y="10951362"/>
                  <a:pt x="8454234" y="10950753"/>
                </a:cubicBezTo>
                <a:cubicBezTo>
                  <a:pt x="8455949" y="10947284"/>
                  <a:pt x="8456406" y="10943244"/>
                  <a:pt x="8455034" y="10939318"/>
                </a:cubicBezTo>
                <a:cubicBezTo>
                  <a:pt x="8452405" y="10931885"/>
                  <a:pt x="8443601" y="10927425"/>
                  <a:pt x="8436093" y="10930245"/>
                </a:cubicBezTo>
                <a:cubicBezTo>
                  <a:pt x="8424813" y="10934515"/>
                  <a:pt x="8415857" y="10943549"/>
                  <a:pt x="8414790" y="10956052"/>
                </a:cubicBezTo>
                <a:cubicBezTo>
                  <a:pt x="8414143" y="10963790"/>
                  <a:pt x="8418068" y="10972176"/>
                  <a:pt x="8426566" y="10973433"/>
                </a:cubicBezTo>
                <a:cubicBezTo>
                  <a:pt x="8428014" y="10973662"/>
                  <a:pt x="8429577" y="10973472"/>
                  <a:pt x="8431140" y="10973242"/>
                </a:cubicBezTo>
                <a:cubicBezTo>
                  <a:pt x="8431216" y="10976635"/>
                  <a:pt x="8432359" y="10979989"/>
                  <a:pt x="8435179" y="10982772"/>
                </a:cubicBezTo>
                <a:cubicBezTo>
                  <a:pt x="8440362" y="10987957"/>
                  <a:pt x="8451147" y="10989062"/>
                  <a:pt x="8456178" y="10982772"/>
                </a:cubicBezTo>
                <a:lnTo>
                  <a:pt x="8462008" y="10975491"/>
                </a:lnTo>
                <a:cubicBezTo>
                  <a:pt x="8467001" y="10969202"/>
                  <a:pt x="8468106" y="10960549"/>
                  <a:pt x="8462008" y="10954450"/>
                </a:cubicBezTo>
                <a:close/>
                <a:moveTo>
                  <a:pt x="8184874" y="11266867"/>
                </a:moveTo>
                <a:cubicBezTo>
                  <a:pt x="8193106" y="11265953"/>
                  <a:pt x="8196955" y="11259853"/>
                  <a:pt x="8197451" y="11253450"/>
                </a:cubicBezTo>
                <a:lnTo>
                  <a:pt x="8197451" y="11253450"/>
                </a:lnTo>
                <a:cubicBezTo>
                  <a:pt x="8204844" y="11249713"/>
                  <a:pt x="8209799" y="11242357"/>
                  <a:pt x="8206787" y="11233818"/>
                </a:cubicBezTo>
                <a:cubicBezTo>
                  <a:pt x="8204311" y="11226766"/>
                  <a:pt x="8194630" y="11220706"/>
                  <a:pt x="8187199" y="11224479"/>
                </a:cubicBezTo>
                <a:lnTo>
                  <a:pt x="8181102" y="11227567"/>
                </a:lnTo>
                <a:cubicBezTo>
                  <a:pt x="8174699" y="11230807"/>
                  <a:pt x="8170431" y="11236792"/>
                  <a:pt x="8171307" y="11243882"/>
                </a:cubicBezTo>
                <a:cubicBezTo>
                  <a:pt x="8165782" y="11253106"/>
                  <a:pt x="8171003" y="11268429"/>
                  <a:pt x="8184874" y="11266867"/>
                </a:cubicBezTo>
                <a:close/>
                <a:moveTo>
                  <a:pt x="8360293" y="10890755"/>
                </a:moveTo>
                <a:cubicBezTo>
                  <a:pt x="8354996" y="10885571"/>
                  <a:pt x="8344326" y="10884694"/>
                  <a:pt x="8339295" y="10890984"/>
                </a:cubicBezTo>
                <a:lnTo>
                  <a:pt x="8333464" y="10898264"/>
                </a:lnTo>
                <a:cubicBezTo>
                  <a:pt x="8329005" y="10903830"/>
                  <a:pt x="8328129" y="10911262"/>
                  <a:pt x="8332245" y="10917095"/>
                </a:cubicBezTo>
                <a:cubicBezTo>
                  <a:pt x="8334570" y="10922241"/>
                  <a:pt x="8339448" y="10926052"/>
                  <a:pt x="8346727" y="10925252"/>
                </a:cubicBezTo>
                <a:cubicBezTo>
                  <a:pt x="8354234" y="10924413"/>
                  <a:pt x="8358122" y="10919268"/>
                  <a:pt x="8359112" y="10913512"/>
                </a:cubicBezTo>
                <a:lnTo>
                  <a:pt x="8360523" y="10911720"/>
                </a:lnTo>
                <a:cubicBezTo>
                  <a:pt x="8365515" y="10905469"/>
                  <a:pt x="8366430" y="10896740"/>
                  <a:pt x="8360293" y="10890755"/>
                </a:cubicBezTo>
                <a:close/>
                <a:moveTo>
                  <a:pt x="8699546" y="11162576"/>
                </a:moveTo>
                <a:cubicBezTo>
                  <a:pt x="8718524" y="11160441"/>
                  <a:pt x="8711742" y="11131509"/>
                  <a:pt x="8692953" y="11133606"/>
                </a:cubicBezTo>
                <a:cubicBezTo>
                  <a:pt x="8673975" y="11135740"/>
                  <a:pt x="8680758" y="11164672"/>
                  <a:pt x="8699546" y="11162576"/>
                </a:cubicBezTo>
                <a:close/>
                <a:moveTo>
                  <a:pt x="8679576" y="11075362"/>
                </a:moveTo>
                <a:cubicBezTo>
                  <a:pt x="8660598" y="11077496"/>
                  <a:pt x="8667839" y="11106313"/>
                  <a:pt x="8686589" y="11104217"/>
                </a:cubicBezTo>
                <a:cubicBezTo>
                  <a:pt x="8705567" y="11102082"/>
                  <a:pt x="8698326" y="11073264"/>
                  <a:pt x="8679576" y="11075362"/>
                </a:cubicBezTo>
                <a:close/>
                <a:moveTo>
                  <a:pt x="8668030" y="10970383"/>
                </a:moveTo>
                <a:cubicBezTo>
                  <a:pt x="8649051" y="10972518"/>
                  <a:pt x="8655797" y="11001449"/>
                  <a:pt x="8674584" y="10999353"/>
                </a:cubicBezTo>
                <a:cubicBezTo>
                  <a:pt x="8693563" y="10997219"/>
                  <a:pt x="8686855" y="10968248"/>
                  <a:pt x="8668030" y="10970383"/>
                </a:cubicBezTo>
                <a:close/>
                <a:moveTo>
                  <a:pt x="8406825" y="11090456"/>
                </a:moveTo>
                <a:cubicBezTo>
                  <a:pt x="8404882" y="11092896"/>
                  <a:pt x="8402938" y="11095335"/>
                  <a:pt x="8400995" y="11097736"/>
                </a:cubicBezTo>
                <a:cubicBezTo>
                  <a:pt x="8396002" y="11104026"/>
                  <a:pt x="8397412" y="11113708"/>
                  <a:pt x="8403700" y="11118549"/>
                </a:cubicBezTo>
                <a:cubicBezTo>
                  <a:pt x="8410141" y="11123542"/>
                  <a:pt x="8419516" y="11122171"/>
                  <a:pt x="8424509" y="11115881"/>
                </a:cubicBezTo>
                <a:cubicBezTo>
                  <a:pt x="8426452" y="11113441"/>
                  <a:pt x="8428395" y="11111039"/>
                  <a:pt x="8430339" y="11108600"/>
                </a:cubicBezTo>
                <a:cubicBezTo>
                  <a:pt x="8435332" y="11102311"/>
                  <a:pt x="8433921" y="11092628"/>
                  <a:pt x="8427633" y="11087788"/>
                </a:cubicBezTo>
                <a:cubicBezTo>
                  <a:pt x="8421193" y="11082794"/>
                  <a:pt x="8411856" y="11084166"/>
                  <a:pt x="8406825" y="11090456"/>
                </a:cubicBezTo>
                <a:close/>
                <a:moveTo>
                  <a:pt x="8726566" y="11099681"/>
                </a:moveTo>
                <a:cubicBezTo>
                  <a:pt x="8718792" y="11095412"/>
                  <a:pt x="8711360" y="11098079"/>
                  <a:pt x="8706139" y="11104598"/>
                </a:cubicBezTo>
                <a:lnTo>
                  <a:pt x="8700308" y="11111878"/>
                </a:lnTo>
                <a:cubicBezTo>
                  <a:pt x="8695430" y="11117977"/>
                  <a:pt x="8698822" y="11128765"/>
                  <a:pt x="8705224" y="11132310"/>
                </a:cubicBezTo>
                <a:cubicBezTo>
                  <a:pt x="8712999" y="11136579"/>
                  <a:pt x="8720431" y="11133910"/>
                  <a:pt x="8725651" y="11127393"/>
                </a:cubicBezTo>
                <a:cubicBezTo>
                  <a:pt x="8727595" y="11124953"/>
                  <a:pt x="8729538" y="11122514"/>
                  <a:pt x="8731483" y="11120112"/>
                </a:cubicBezTo>
                <a:cubicBezTo>
                  <a:pt x="8736360" y="11114013"/>
                  <a:pt x="8732968" y="11103226"/>
                  <a:pt x="8726566" y="11099681"/>
                </a:cubicBezTo>
                <a:close/>
                <a:moveTo>
                  <a:pt x="8310827" y="10893462"/>
                </a:moveTo>
                <a:lnTo>
                  <a:pt x="8309341" y="10880348"/>
                </a:lnTo>
                <a:cubicBezTo>
                  <a:pt x="8308464" y="10872382"/>
                  <a:pt x="8302253" y="10865787"/>
                  <a:pt x="8293868" y="10866169"/>
                </a:cubicBezTo>
                <a:cubicBezTo>
                  <a:pt x="8291773" y="10866244"/>
                  <a:pt x="8289715" y="10866969"/>
                  <a:pt x="8287809" y="10867960"/>
                </a:cubicBezTo>
                <a:cubicBezTo>
                  <a:pt x="8282817" y="10870590"/>
                  <a:pt x="8279044" y="10875851"/>
                  <a:pt x="8279692" y="10881645"/>
                </a:cubicBezTo>
                <a:lnTo>
                  <a:pt x="8281178" y="10894757"/>
                </a:lnTo>
                <a:cubicBezTo>
                  <a:pt x="8281826" y="10900666"/>
                  <a:pt x="8285446" y="10905811"/>
                  <a:pt x="8290706" y="10907947"/>
                </a:cubicBezTo>
                <a:cubicBezTo>
                  <a:pt x="8292534" y="10908670"/>
                  <a:pt x="8294516" y="10909052"/>
                  <a:pt x="8296650" y="10908975"/>
                </a:cubicBezTo>
                <a:cubicBezTo>
                  <a:pt x="8304234" y="10908632"/>
                  <a:pt x="8311704" y="10901466"/>
                  <a:pt x="8310827" y="10893462"/>
                </a:cubicBezTo>
                <a:close/>
                <a:moveTo>
                  <a:pt x="8137237" y="11302698"/>
                </a:moveTo>
                <a:cubicBezTo>
                  <a:pt x="8142268" y="11304489"/>
                  <a:pt x="8146689" y="11303728"/>
                  <a:pt x="8150461" y="11301441"/>
                </a:cubicBezTo>
                <a:cubicBezTo>
                  <a:pt x="8155759" y="11302202"/>
                  <a:pt x="8161399" y="11300487"/>
                  <a:pt x="8164676" y="11295874"/>
                </a:cubicBezTo>
                <a:cubicBezTo>
                  <a:pt x="8165743" y="11294312"/>
                  <a:pt x="8166544" y="11292635"/>
                  <a:pt x="8167039" y="11290843"/>
                </a:cubicBezTo>
                <a:cubicBezTo>
                  <a:pt x="8168144" y="11289890"/>
                  <a:pt x="8169173" y="11288785"/>
                  <a:pt x="8170050" y="11287413"/>
                </a:cubicBezTo>
                <a:cubicBezTo>
                  <a:pt x="8179463" y="11272814"/>
                  <a:pt x="8159074" y="11260768"/>
                  <a:pt x="8146841" y="11269345"/>
                </a:cubicBezTo>
                <a:cubicBezTo>
                  <a:pt x="8146117" y="11269383"/>
                  <a:pt x="8145393" y="11269345"/>
                  <a:pt x="8144669" y="11269420"/>
                </a:cubicBezTo>
                <a:cubicBezTo>
                  <a:pt x="8141849" y="11269879"/>
                  <a:pt x="8139791" y="11271402"/>
                  <a:pt x="8137695" y="11272889"/>
                </a:cubicBezTo>
                <a:cubicBezTo>
                  <a:pt x="8139791" y="11269154"/>
                  <a:pt x="8140629" y="11264655"/>
                  <a:pt x="8139334" y="11260959"/>
                </a:cubicBezTo>
                <a:cubicBezTo>
                  <a:pt x="8137619" y="11256117"/>
                  <a:pt x="8134341" y="11253220"/>
                  <a:pt x="8130339" y="11251811"/>
                </a:cubicBezTo>
                <a:cubicBezTo>
                  <a:pt x="8127672" y="11247351"/>
                  <a:pt x="8122946" y="11244186"/>
                  <a:pt x="8117497" y="11244568"/>
                </a:cubicBezTo>
                <a:cubicBezTo>
                  <a:pt x="8115705" y="11244682"/>
                  <a:pt x="8113914" y="11245139"/>
                  <a:pt x="8112276" y="11245864"/>
                </a:cubicBezTo>
                <a:cubicBezTo>
                  <a:pt x="8110865" y="11245635"/>
                  <a:pt x="8109417" y="11245521"/>
                  <a:pt x="8107855" y="11245712"/>
                </a:cubicBezTo>
                <a:cubicBezTo>
                  <a:pt x="8091201" y="11247579"/>
                  <a:pt x="8094592" y="11270222"/>
                  <a:pt x="8108503" y="11274148"/>
                </a:cubicBezTo>
                <a:cubicBezTo>
                  <a:pt x="8108960" y="11274681"/>
                  <a:pt x="8109341" y="11275215"/>
                  <a:pt x="8109913" y="11275748"/>
                </a:cubicBezTo>
                <a:cubicBezTo>
                  <a:pt x="8115477" y="11280742"/>
                  <a:pt x="8122489" y="11280704"/>
                  <a:pt x="8129387" y="11279522"/>
                </a:cubicBezTo>
                <a:cubicBezTo>
                  <a:pt x="8130492" y="11279331"/>
                  <a:pt x="8131369" y="11278608"/>
                  <a:pt x="8132360" y="11278074"/>
                </a:cubicBezTo>
                <a:cubicBezTo>
                  <a:pt x="8131216" y="11279636"/>
                  <a:pt x="8129882" y="11280970"/>
                  <a:pt x="8128929" y="11282686"/>
                </a:cubicBezTo>
                <a:cubicBezTo>
                  <a:pt x="8124966" y="11289661"/>
                  <a:pt x="8130111" y="11300106"/>
                  <a:pt x="8137237" y="11302698"/>
                </a:cubicBezTo>
                <a:close/>
                <a:moveTo>
                  <a:pt x="8254539" y="11405122"/>
                </a:moveTo>
                <a:cubicBezTo>
                  <a:pt x="8262847" y="11403673"/>
                  <a:pt x="8267535" y="11395934"/>
                  <a:pt x="8266658" y="11387930"/>
                </a:cubicBezTo>
                <a:lnTo>
                  <a:pt x="8265172" y="11374818"/>
                </a:lnTo>
                <a:cubicBezTo>
                  <a:pt x="8264295" y="11366850"/>
                  <a:pt x="8255568" y="11361400"/>
                  <a:pt x="8248022" y="11362696"/>
                </a:cubicBezTo>
                <a:cubicBezTo>
                  <a:pt x="8239714" y="11364145"/>
                  <a:pt x="8235027" y="11371883"/>
                  <a:pt x="8235904" y="11379849"/>
                </a:cubicBezTo>
                <a:lnTo>
                  <a:pt x="8237390" y="11392962"/>
                </a:lnTo>
                <a:cubicBezTo>
                  <a:pt x="8238266" y="11400967"/>
                  <a:pt x="8246955" y="11406418"/>
                  <a:pt x="8254539" y="11405122"/>
                </a:cubicBezTo>
                <a:close/>
                <a:moveTo>
                  <a:pt x="8651909" y="11277617"/>
                </a:moveTo>
                <a:cubicBezTo>
                  <a:pt x="8646345" y="11277921"/>
                  <a:pt x="8641619" y="11282152"/>
                  <a:pt x="8639561" y="11287413"/>
                </a:cubicBezTo>
                <a:cubicBezTo>
                  <a:pt x="8639257" y="11288175"/>
                  <a:pt x="8638494" y="11288670"/>
                  <a:pt x="8638342" y="11289470"/>
                </a:cubicBezTo>
                <a:lnTo>
                  <a:pt x="8638342" y="11289470"/>
                </a:lnTo>
                <a:cubicBezTo>
                  <a:pt x="8643220" y="11285507"/>
                  <a:pt x="8648250" y="11281734"/>
                  <a:pt x="8653129" y="11277769"/>
                </a:cubicBezTo>
                <a:cubicBezTo>
                  <a:pt x="8652748" y="11277769"/>
                  <a:pt x="8652405" y="11277578"/>
                  <a:pt x="8652023" y="11277578"/>
                </a:cubicBezTo>
                <a:cubicBezTo>
                  <a:pt x="8651947" y="11277578"/>
                  <a:pt x="8651947" y="11277617"/>
                  <a:pt x="8651909" y="11277617"/>
                </a:cubicBezTo>
                <a:close/>
                <a:moveTo>
                  <a:pt x="8756254" y="11133187"/>
                </a:moveTo>
                <a:cubicBezTo>
                  <a:pt x="8737542" y="11135283"/>
                  <a:pt x="8736818" y="11165015"/>
                  <a:pt x="8755758" y="11162881"/>
                </a:cubicBezTo>
                <a:cubicBezTo>
                  <a:pt x="8774509" y="11160784"/>
                  <a:pt x="8775232" y="11131052"/>
                  <a:pt x="8756254" y="11133187"/>
                </a:cubicBezTo>
                <a:close/>
                <a:moveTo>
                  <a:pt x="8725918" y="11215712"/>
                </a:moveTo>
                <a:cubicBezTo>
                  <a:pt x="8725728" y="11216055"/>
                  <a:pt x="8725537" y="11216360"/>
                  <a:pt x="8725347" y="11216627"/>
                </a:cubicBezTo>
                <a:cubicBezTo>
                  <a:pt x="8724965" y="11217123"/>
                  <a:pt x="8724584" y="11217580"/>
                  <a:pt x="8724394" y="11218151"/>
                </a:cubicBezTo>
                <a:cubicBezTo>
                  <a:pt x="8728204" y="11214912"/>
                  <a:pt x="8732131" y="11211747"/>
                  <a:pt x="8735941" y="11208432"/>
                </a:cubicBezTo>
                <a:cubicBezTo>
                  <a:pt x="8735140" y="11208546"/>
                  <a:pt x="8734607" y="11208965"/>
                  <a:pt x="8733997" y="11209271"/>
                </a:cubicBezTo>
                <a:cubicBezTo>
                  <a:pt x="8733540" y="11209537"/>
                  <a:pt x="8733045" y="11209728"/>
                  <a:pt x="8732511" y="11209919"/>
                </a:cubicBezTo>
                <a:cubicBezTo>
                  <a:pt x="8729501" y="11211252"/>
                  <a:pt x="8727290" y="11213158"/>
                  <a:pt x="8725918" y="11215712"/>
                </a:cubicBezTo>
                <a:close/>
                <a:moveTo>
                  <a:pt x="8242268" y="11067813"/>
                </a:moveTo>
                <a:cubicBezTo>
                  <a:pt x="8261246" y="11065679"/>
                  <a:pt x="8258236" y="11036137"/>
                  <a:pt x="8239219" y="11038272"/>
                </a:cubicBezTo>
                <a:cubicBezTo>
                  <a:pt x="8220278" y="11040406"/>
                  <a:pt x="8223251" y="11069949"/>
                  <a:pt x="8242268" y="11067813"/>
                </a:cubicBezTo>
                <a:close/>
                <a:moveTo>
                  <a:pt x="8333884" y="10963142"/>
                </a:moveTo>
                <a:lnTo>
                  <a:pt x="8339714" y="10955861"/>
                </a:lnTo>
                <a:cubicBezTo>
                  <a:pt x="8344173" y="10950296"/>
                  <a:pt x="8345050" y="10942862"/>
                  <a:pt x="8340934" y="10937030"/>
                </a:cubicBezTo>
                <a:cubicBezTo>
                  <a:pt x="8338647" y="10931885"/>
                  <a:pt x="8333731" y="10928072"/>
                  <a:pt x="8326452" y="10928911"/>
                </a:cubicBezTo>
                <a:cubicBezTo>
                  <a:pt x="8318945" y="10929750"/>
                  <a:pt x="8315057" y="10934858"/>
                  <a:pt x="8314105" y="10940651"/>
                </a:cubicBezTo>
                <a:lnTo>
                  <a:pt x="8312656" y="10942444"/>
                </a:lnTo>
                <a:cubicBezTo>
                  <a:pt x="8307664" y="10948694"/>
                  <a:pt x="8306749" y="10957423"/>
                  <a:pt x="8312923" y="10963446"/>
                </a:cubicBezTo>
                <a:cubicBezTo>
                  <a:pt x="8318182" y="10968554"/>
                  <a:pt x="8328853" y="10969430"/>
                  <a:pt x="8333884" y="10963142"/>
                </a:cubicBezTo>
                <a:close/>
                <a:moveTo>
                  <a:pt x="8599851" y="10831863"/>
                </a:moveTo>
                <a:lnTo>
                  <a:pt x="8593296" y="10832625"/>
                </a:lnTo>
                <a:cubicBezTo>
                  <a:pt x="8585560" y="10833463"/>
                  <a:pt x="8579806" y="10842688"/>
                  <a:pt x="8581558" y="10850045"/>
                </a:cubicBezTo>
                <a:cubicBezTo>
                  <a:pt x="8583578" y="10858392"/>
                  <a:pt x="8590705" y="10862700"/>
                  <a:pt x="8598974" y="10861784"/>
                </a:cubicBezTo>
                <a:lnTo>
                  <a:pt x="8605530" y="10861061"/>
                </a:lnTo>
                <a:cubicBezTo>
                  <a:pt x="8613266" y="10860184"/>
                  <a:pt x="8619020" y="10850997"/>
                  <a:pt x="8617268" y="10843602"/>
                </a:cubicBezTo>
                <a:cubicBezTo>
                  <a:pt x="8615247" y="10835216"/>
                  <a:pt x="8608121" y="10830947"/>
                  <a:pt x="8599851" y="10831863"/>
                </a:cubicBezTo>
                <a:close/>
                <a:moveTo>
                  <a:pt x="8103206" y="11003699"/>
                </a:moveTo>
                <a:cubicBezTo>
                  <a:pt x="8111399" y="11001983"/>
                  <a:pt x="8116391" y="10994932"/>
                  <a:pt x="8115439" y="10986622"/>
                </a:cubicBezTo>
                <a:lnTo>
                  <a:pt x="8114714" y="10980066"/>
                </a:lnTo>
                <a:cubicBezTo>
                  <a:pt x="8113838" y="10972328"/>
                  <a:pt x="8105225" y="10966229"/>
                  <a:pt x="8097641" y="10967791"/>
                </a:cubicBezTo>
                <a:cubicBezTo>
                  <a:pt x="8089448" y="10969507"/>
                  <a:pt x="8084456" y="10976559"/>
                  <a:pt x="8085408" y="10984868"/>
                </a:cubicBezTo>
                <a:lnTo>
                  <a:pt x="8086132" y="10991424"/>
                </a:lnTo>
                <a:cubicBezTo>
                  <a:pt x="8087009" y="10999201"/>
                  <a:pt x="8095622" y="11005300"/>
                  <a:pt x="8103206" y="11003699"/>
                </a:cubicBezTo>
                <a:close/>
                <a:moveTo>
                  <a:pt x="8207474" y="11037471"/>
                </a:moveTo>
                <a:lnTo>
                  <a:pt x="8205987" y="11024359"/>
                </a:lnTo>
                <a:cubicBezTo>
                  <a:pt x="8205111" y="11016659"/>
                  <a:pt x="8198327" y="11009646"/>
                  <a:pt x="8190134" y="11010599"/>
                </a:cubicBezTo>
                <a:cubicBezTo>
                  <a:pt x="8182436" y="11011475"/>
                  <a:pt x="8175462" y="11018222"/>
                  <a:pt x="8176376" y="11026455"/>
                </a:cubicBezTo>
                <a:lnTo>
                  <a:pt x="8177863" y="11039568"/>
                </a:lnTo>
                <a:cubicBezTo>
                  <a:pt x="8178739" y="11047269"/>
                  <a:pt x="8185522" y="11054282"/>
                  <a:pt x="8193716" y="11053329"/>
                </a:cubicBezTo>
                <a:cubicBezTo>
                  <a:pt x="8201414" y="11052452"/>
                  <a:pt x="8208388" y="11045743"/>
                  <a:pt x="8207474" y="11037471"/>
                </a:cubicBezTo>
                <a:close/>
                <a:moveTo>
                  <a:pt x="8339067" y="10993941"/>
                </a:moveTo>
                <a:lnTo>
                  <a:pt x="8332512" y="10994665"/>
                </a:lnTo>
                <a:cubicBezTo>
                  <a:pt x="8324547" y="10995541"/>
                  <a:pt x="8319402" y="11004804"/>
                  <a:pt x="8320888" y="11012161"/>
                </a:cubicBezTo>
                <a:cubicBezTo>
                  <a:pt x="8322565" y="11020585"/>
                  <a:pt x="8330378" y="11024702"/>
                  <a:pt x="8338380" y="11023787"/>
                </a:cubicBezTo>
                <a:lnTo>
                  <a:pt x="8344935" y="11023025"/>
                </a:lnTo>
                <a:cubicBezTo>
                  <a:pt x="8352900" y="11022148"/>
                  <a:pt x="8358045" y="11012924"/>
                  <a:pt x="8356559" y="11005566"/>
                </a:cubicBezTo>
                <a:cubicBezTo>
                  <a:pt x="8354882" y="10997143"/>
                  <a:pt x="8347069" y="10993026"/>
                  <a:pt x="8339067" y="10993941"/>
                </a:cubicBezTo>
                <a:close/>
                <a:moveTo>
                  <a:pt x="8260522" y="10936268"/>
                </a:moveTo>
                <a:cubicBezTo>
                  <a:pt x="8252557" y="10937145"/>
                  <a:pt x="8246727" y="10945149"/>
                  <a:pt x="8247794" y="10952964"/>
                </a:cubicBezTo>
                <a:cubicBezTo>
                  <a:pt x="8248899" y="10961083"/>
                  <a:pt x="8256483" y="10966609"/>
                  <a:pt x="8264486" y="10965695"/>
                </a:cubicBezTo>
                <a:lnTo>
                  <a:pt x="8271041" y="10964970"/>
                </a:lnTo>
                <a:cubicBezTo>
                  <a:pt x="8279006" y="10964094"/>
                  <a:pt x="8284836" y="10956089"/>
                  <a:pt x="8283769" y="10948275"/>
                </a:cubicBezTo>
                <a:cubicBezTo>
                  <a:pt x="8282664" y="10940155"/>
                  <a:pt x="8275080" y="10934629"/>
                  <a:pt x="8267077" y="10935544"/>
                </a:cubicBezTo>
                <a:lnTo>
                  <a:pt x="8260522" y="10936268"/>
                </a:lnTo>
                <a:close/>
                <a:moveTo>
                  <a:pt x="8837122" y="11090799"/>
                </a:moveTo>
                <a:lnTo>
                  <a:pt x="8830567" y="11091561"/>
                </a:lnTo>
                <a:cubicBezTo>
                  <a:pt x="8822869" y="11092400"/>
                  <a:pt x="8815896" y="11099375"/>
                  <a:pt x="8816924" y="11107495"/>
                </a:cubicBezTo>
                <a:cubicBezTo>
                  <a:pt x="8817877" y="11115156"/>
                  <a:pt x="8824469" y="11121866"/>
                  <a:pt x="8832587" y="11121103"/>
                </a:cubicBezTo>
                <a:cubicBezTo>
                  <a:pt x="8832664" y="11121103"/>
                  <a:pt x="8832778" y="11121141"/>
                  <a:pt x="8832854" y="11121141"/>
                </a:cubicBezTo>
                <a:lnTo>
                  <a:pt x="8833273" y="11121103"/>
                </a:lnTo>
                <a:lnTo>
                  <a:pt x="8833692" y="11121064"/>
                </a:lnTo>
                <a:cubicBezTo>
                  <a:pt x="8836512" y="11118434"/>
                  <a:pt x="8839333" y="11115767"/>
                  <a:pt x="8842115" y="11113098"/>
                </a:cubicBezTo>
                <a:cubicBezTo>
                  <a:pt x="8845621" y="11109782"/>
                  <a:pt x="8849127" y="11106427"/>
                  <a:pt x="8852633" y="11103149"/>
                </a:cubicBezTo>
                <a:cubicBezTo>
                  <a:pt x="8852633" y="11103149"/>
                  <a:pt x="8852633" y="11103149"/>
                  <a:pt x="8852633" y="11103149"/>
                </a:cubicBezTo>
                <a:cubicBezTo>
                  <a:pt x="8852595" y="11102882"/>
                  <a:pt x="8852404" y="11102653"/>
                  <a:pt x="8852328" y="11102348"/>
                </a:cubicBezTo>
                <a:cubicBezTo>
                  <a:pt x="8850537" y="11095526"/>
                  <a:pt x="8844592" y="11089961"/>
                  <a:pt x="8837122" y="11090799"/>
                </a:cubicBezTo>
                <a:close/>
                <a:moveTo>
                  <a:pt x="8986322" y="10967563"/>
                </a:moveTo>
                <a:cubicBezTo>
                  <a:pt x="8984683" y="10959787"/>
                  <a:pt x="8976261" y="10954831"/>
                  <a:pt x="8968639" y="10956584"/>
                </a:cubicBezTo>
                <a:cubicBezTo>
                  <a:pt x="8960751" y="10958414"/>
                  <a:pt x="8956025" y="10966457"/>
                  <a:pt x="8957664" y="10974272"/>
                </a:cubicBezTo>
                <a:lnTo>
                  <a:pt x="8958387" y="10977626"/>
                </a:lnTo>
                <a:lnTo>
                  <a:pt x="8955453" y="10977932"/>
                </a:lnTo>
                <a:cubicBezTo>
                  <a:pt x="8947717" y="10978808"/>
                  <a:pt x="8942000" y="10988109"/>
                  <a:pt x="8943830" y="10995389"/>
                </a:cubicBezTo>
                <a:cubicBezTo>
                  <a:pt x="8945049" y="11000306"/>
                  <a:pt x="8948326" y="11003165"/>
                  <a:pt x="8952290" y="11004957"/>
                </a:cubicBezTo>
                <a:cubicBezTo>
                  <a:pt x="8952405" y="11004995"/>
                  <a:pt x="8952480" y="11005071"/>
                  <a:pt x="8952594" y="11005186"/>
                </a:cubicBezTo>
                <a:cubicBezTo>
                  <a:pt x="8952633" y="11005186"/>
                  <a:pt x="8952671" y="11005223"/>
                  <a:pt x="8952709" y="11005262"/>
                </a:cubicBezTo>
                <a:cubicBezTo>
                  <a:pt x="8964142" y="10993636"/>
                  <a:pt x="8975613" y="10982086"/>
                  <a:pt x="8986856" y="10970307"/>
                </a:cubicBezTo>
                <a:lnTo>
                  <a:pt x="8986856" y="10970307"/>
                </a:lnTo>
                <a:lnTo>
                  <a:pt x="8986588" y="10969087"/>
                </a:lnTo>
                <a:lnTo>
                  <a:pt x="8986322" y="10967563"/>
                </a:lnTo>
                <a:close/>
                <a:moveTo>
                  <a:pt x="8829081" y="11031945"/>
                </a:moveTo>
                <a:cubicBezTo>
                  <a:pt x="8820812" y="11033775"/>
                  <a:pt x="8816124" y="11040865"/>
                  <a:pt x="8817039" y="11049136"/>
                </a:cubicBezTo>
                <a:lnTo>
                  <a:pt x="8817762" y="11055692"/>
                </a:lnTo>
                <a:cubicBezTo>
                  <a:pt x="8818639" y="11063430"/>
                  <a:pt x="8827480" y="11069415"/>
                  <a:pt x="8834951" y="11067738"/>
                </a:cubicBezTo>
                <a:cubicBezTo>
                  <a:pt x="8843220" y="11065908"/>
                  <a:pt x="8847908" y="11058818"/>
                  <a:pt x="8846992" y="11050508"/>
                </a:cubicBezTo>
                <a:lnTo>
                  <a:pt x="8846269" y="11043952"/>
                </a:lnTo>
                <a:cubicBezTo>
                  <a:pt x="8845430" y="11036252"/>
                  <a:pt x="8836551" y="11030267"/>
                  <a:pt x="8829081" y="11031945"/>
                </a:cubicBezTo>
                <a:close/>
                <a:moveTo>
                  <a:pt x="8635065" y="11105627"/>
                </a:moveTo>
                <a:cubicBezTo>
                  <a:pt x="8641352" y="11110620"/>
                  <a:pt x="8650880" y="11109743"/>
                  <a:pt x="8655949" y="11103492"/>
                </a:cubicBezTo>
                <a:cubicBezTo>
                  <a:pt x="8660979" y="11097279"/>
                  <a:pt x="8660103" y="11087597"/>
                  <a:pt x="8653815" y="11082603"/>
                </a:cubicBezTo>
                <a:cubicBezTo>
                  <a:pt x="8651375" y="11080659"/>
                  <a:pt x="8648975" y="11078715"/>
                  <a:pt x="8646535" y="11076772"/>
                </a:cubicBezTo>
                <a:cubicBezTo>
                  <a:pt x="8640248" y="11071778"/>
                  <a:pt x="8630720" y="11072655"/>
                  <a:pt x="8625652" y="11078906"/>
                </a:cubicBezTo>
                <a:cubicBezTo>
                  <a:pt x="8620621" y="11085119"/>
                  <a:pt x="8621497" y="11094801"/>
                  <a:pt x="8627786" y="11099795"/>
                </a:cubicBezTo>
                <a:lnTo>
                  <a:pt x="8635065" y="11105627"/>
                </a:lnTo>
                <a:close/>
                <a:moveTo>
                  <a:pt x="8766162" y="11171801"/>
                </a:moveTo>
                <a:cubicBezTo>
                  <a:pt x="8755377" y="11173020"/>
                  <a:pt x="8751986" y="11183006"/>
                  <a:pt x="8754310" y="11191088"/>
                </a:cubicBezTo>
                <a:cubicBezTo>
                  <a:pt x="8754386" y="11191392"/>
                  <a:pt x="8754386" y="11191697"/>
                  <a:pt x="8754463" y="11192040"/>
                </a:cubicBezTo>
                <a:cubicBezTo>
                  <a:pt x="8754463" y="11192117"/>
                  <a:pt x="8754463" y="11192193"/>
                  <a:pt x="8754500" y="11192270"/>
                </a:cubicBezTo>
                <a:cubicBezTo>
                  <a:pt x="8756520" y="11190516"/>
                  <a:pt x="8758464" y="11188725"/>
                  <a:pt x="8760484" y="11186932"/>
                </a:cubicBezTo>
                <a:cubicBezTo>
                  <a:pt x="8765323" y="11182588"/>
                  <a:pt x="8770202" y="11178242"/>
                  <a:pt x="8775080" y="11173935"/>
                </a:cubicBezTo>
                <a:lnTo>
                  <a:pt x="8775080" y="11173935"/>
                </a:lnTo>
                <a:cubicBezTo>
                  <a:pt x="8774889" y="11173783"/>
                  <a:pt x="8774546" y="11173897"/>
                  <a:pt x="8774318" y="11173744"/>
                </a:cubicBezTo>
                <a:cubicBezTo>
                  <a:pt x="8772069" y="11172372"/>
                  <a:pt x="8769516" y="11171419"/>
                  <a:pt x="8766162" y="11171801"/>
                </a:cubicBezTo>
                <a:close/>
                <a:moveTo>
                  <a:pt x="8798632" y="11055655"/>
                </a:moveTo>
                <a:cubicBezTo>
                  <a:pt x="8798250" y="11055425"/>
                  <a:pt x="8798212" y="11055425"/>
                  <a:pt x="8797984" y="11055311"/>
                </a:cubicBezTo>
                <a:cubicBezTo>
                  <a:pt x="8797869" y="11055235"/>
                  <a:pt x="8797832" y="11055196"/>
                  <a:pt x="8797755" y="11055121"/>
                </a:cubicBezTo>
                <a:cubicBezTo>
                  <a:pt x="8797755" y="11055121"/>
                  <a:pt x="8797755" y="11055121"/>
                  <a:pt x="8797755" y="11055121"/>
                </a:cubicBezTo>
                <a:cubicBezTo>
                  <a:pt x="8797450" y="11054244"/>
                  <a:pt x="8797184" y="11053366"/>
                  <a:pt x="8796993" y="11052452"/>
                </a:cubicBezTo>
                <a:cubicBezTo>
                  <a:pt x="8796345" y="11049784"/>
                  <a:pt x="8794554" y="11047840"/>
                  <a:pt x="8792382" y="11046239"/>
                </a:cubicBezTo>
                <a:cubicBezTo>
                  <a:pt x="8789905" y="11041054"/>
                  <a:pt x="8784912" y="11037433"/>
                  <a:pt x="8778586" y="11037662"/>
                </a:cubicBezTo>
                <a:cubicBezTo>
                  <a:pt x="8771002" y="11037967"/>
                  <a:pt x="8763418" y="11045096"/>
                  <a:pt x="8764333" y="11053100"/>
                </a:cubicBezTo>
                <a:lnTo>
                  <a:pt x="8765057" y="11059656"/>
                </a:lnTo>
                <a:cubicBezTo>
                  <a:pt x="8765705" y="11065565"/>
                  <a:pt x="8769249" y="11070711"/>
                  <a:pt x="8774470" y="11072845"/>
                </a:cubicBezTo>
                <a:cubicBezTo>
                  <a:pt x="8773441" y="11075476"/>
                  <a:pt x="8772870" y="11078258"/>
                  <a:pt x="8773365" y="11080888"/>
                </a:cubicBezTo>
                <a:cubicBezTo>
                  <a:pt x="8773746" y="11082871"/>
                  <a:pt x="8774509" y="11084548"/>
                  <a:pt x="8775499" y="11086072"/>
                </a:cubicBezTo>
                <a:cubicBezTo>
                  <a:pt x="8771536" y="11088779"/>
                  <a:pt x="8768982" y="11093239"/>
                  <a:pt x="8770277" y="11099527"/>
                </a:cubicBezTo>
                <a:cubicBezTo>
                  <a:pt x="8774165" y="11117977"/>
                  <a:pt x="8803243" y="11113632"/>
                  <a:pt x="8799355" y="11095030"/>
                </a:cubicBezTo>
                <a:cubicBezTo>
                  <a:pt x="8799089" y="11093734"/>
                  <a:pt x="8798441" y="11092819"/>
                  <a:pt x="8797946" y="11091752"/>
                </a:cubicBezTo>
                <a:cubicBezTo>
                  <a:pt x="8805530" y="11090418"/>
                  <a:pt x="8810484" y="11081841"/>
                  <a:pt x="8809112" y="11074637"/>
                </a:cubicBezTo>
                <a:cubicBezTo>
                  <a:pt x="8808769" y="11072884"/>
                  <a:pt x="8807435" y="11071968"/>
                  <a:pt x="8806596" y="11070597"/>
                </a:cubicBezTo>
                <a:cubicBezTo>
                  <a:pt x="8807244" y="11064459"/>
                  <a:pt x="8804424" y="11058627"/>
                  <a:pt x="8798632" y="11055655"/>
                </a:cubicBezTo>
                <a:close/>
                <a:moveTo>
                  <a:pt x="8714599" y="11186323"/>
                </a:moveTo>
                <a:cubicBezTo>
                  <a:pt x="8711932" y="11181863"/>
                  <a:pt x="8707206" y="11178700"/>
                  <a:pt x="8701756" y="11179080"/>
                </a:cubicBezTo>
                <a:cubicBezTo>
                  <a:pt x="8699965" y="11179196"/>
                  <a:pt x="8698174" y="11179691"/>
                  <a:pt x="8696535" y="11180376"/>
                </a:cubicBezTo>
                <a:cubicBezTo>
                  <a:pt x="8695126" y="11180148"/>
                  <a:pt x="8693678" y="11180033"/>
                  <a:pt x="8692115" y="11180224"/>
                </a:cubicBezTo>
                <a:cubicBezTo>
                  <a:pt x="8675423" y="11182092"/>
                  <a:pt x="8678853" y="11204734"/>
                  <a:pt x="8692762" y="11208660"/>
                </a:cubicBezTo>
                <a:cubicBezTo>
                  <a:pt x="8693220" y="11209194"/>
                  <a:pt x="8693601" y="11209766"/>
                  <a:pt x="8694173" y="11210262"/>
                </a:cubicBezTo>
                <a:cubicBezTo>
                  <a:pt x="8699737" y="11215255"/>
                  <a:pt x="8706749" y="11215216"/>
                  <a:pt x="8713647" y="11214036"/>
                </a:cubicBezTo>
                <a:cubicBezTo>
                  <a:pt x="8721345" y="11212701"/>
                  <a:pt x="8726033" y="11202485"/>
                  <a:pt x="8723594" y="11195548"/>
                </a:cubicBezTo>
                <a:cubicBezTo>
                  <a:pt x="8721917" y="11190592"/>
                  <a:pt x="8718601" y="11187734"/>
                  <a:pt x="8714599" y="11186323"/>
                </a:cubicBezTo>
                <a:close/>
                <a:moveTo>
                  <a:pt x="8826414" y="10973052"/>
                </a:moveTo>
                <a:cubicBezTo>
                  <a:pt x="8826680" y="10971108"/>
                  <a:pt x="8826566" y="10969164"/>
                  <a:pt x="8825994" y="10967334"/>
                </a:cubicBezTo>
                <a:cubicBezTo>
                  <a:pt x="8823403" y="10959368"/>
                  <a:pt x="8815971" y="10955404"/>
                  <a:pt x="8807892" y="10957080"/>
                </a:cubicBezTo>
                <a:lnTo>
                  <a:pt x="8801489" y="10958453"/>
                </a:lnTo>
                <a:cubicBezTo>
                  <a:pt x="8796498" y="10959482"/>
                  <a:pt x="8792800" y="10964018"/>
                  <a:pt x="8791429" y="10968973"/>
                </a:cubicBezTo>
                <a:lnTo>
                  <a:pt x="8790286" y="10958872"/>
                </a:lnTo>
                <a:cubicBezTo>
                  <a:pt x="8789866" y="10955213"/>
                  <a:pt x="8788037" y="10951744"/>
                  <a:pt x="8785446" y="10949189"/>
                </a:cubicBezTo>
                <a:cubicBezTo>
                  <a:pt x="8789905" y="10946140"/>
                  <a:pt x="8792648" y="10941414"/>
                  <a:pt x="8792229" y="10935849"/>
                </a:cubicBezTo>
                <a:cubicBezTo>
                  <a:pt x="8793677" y="10936077"/>
                  <a:pt x="8795125" y="10936344"/>
                  <a:pt x="8796612" y="10936001"/>
                </a:cubicBezTo>
                <a:lnTo>
                  <a:pt x="8803014" y="10934667"/>
                </a:lnTo>
                <a:cubicBezTo>
                  <a:pt x="8810789" y="10933028"/>
                  <a:pt x="8816734" y="10926395"/>
                  <a:pt x="8815590" y="10918086"/>
                </a:cubicBezTo>
                <a:cubicBezTo>
                  <a:pt x="8814600" y="10910652"/>
                  <a:pt x="8806825" y="10903830"/>
                  <a:pt x="8799051" y="10905469"/>
                </a:cubicBezTo>
                <a:lnTo>
                  <a:pt x="8792648" y="10906840"/>
                </a:lnTo>
                <a:cubicBezTo>
                  <a:pt x="8786894" y="10908061"/>
                  <a:pt x="8782168" y="10912025"/>
                  <a:pt x="8780568" y="10917361"/>
                </a:cubicBezTo>
                <a:cubicBezTo>
                  <a:pt x="8777900" y="10916599"/>
                  <a:pt x="8775118" y="10916294"/>
                  <a:pt x="8772527" y="10917056"/>
                </a:cubicBezTo>
                <a:cubicBezTo>
                  <a:pt x="8764409" y="10919420"/>
                  <a:pt x="8760902" y="10927500"/>
                  <a:pt x="8762541" y="10935315"/>
                </a:cubicBezTo>
                <a:lnTo>
                  <a:pt x="8763875" y="10941719"/>
                </a:lnTo>
                <a:cubicBezTo>
                  <a:pt x="8764371" y="10944158"/>
                  <a:pt x="8765818" y="10946102"/>
                  <a:pt x="8767572" y="10947779"/>
                </a:cubicBezTo>
                <a:cubicBezTo>
                  <a:pt x="8763189" y="10950639"/>
                  <a:pt x="8760027" y="10955365"/>
                  <a:pt x="8760674" y="10960969"/>
                </a:cubicBezTo>
                <a:lnTo>
                  <a:pt x="8761132" y="10964933"/>
                </a:lnTo>
                <a:cubicBezTo>
                  <a:pt x="8758083" y="10962722"/>
                  <a:pt x="8754310" y="10961617"/>
                  <a:pt x="8750384" y="10962494"/>
                </a:cubicBezTo>
                <a:cubicBezTo>
                  <a:pt x="8742838" y="10964170"/>
                  <a:pt x="8736741" y="10971451"/>
                  <a:pt x="8738418" y="10979532"/>
                </a:cubicBezTo>
                <a:lnTo>
                  <a:pt x="8739752" y="10985936"/>
                </a:lnTo>
                <a:cubicBezTo>
                  <a:pt x="8741352" y="10993445"/>
                  <a:pt x="8748861" y="10999658"/>
                  <a:pt x="8756787" y="10997867"/>
                </a:cubicBezTo>
                <a:cubicBezTo>
                  <a:pt x="8762999" y="10996495"/>
                  <a:pt x="8767953" y="10991272"/>
                  <a:pt x="8768677" y="10985021"/>
                </a:cubicBezTo>
                <a:cubicBezTo>
                  <a:pt x="8771345" y="10987003"/>
                  <a:pt x="8774470" y="10988261"/>
                  <a:pt x="8778014" y="10987841"/>
                </a:cubicBezTo>
                <a:cubicBezTo>
                  <a:pt x="8784226" y="10987118"/>
                  <a:pt x="8789752" y="10982543"/>
                  <a:pt x="8791276" y="10976559"/>
                </a:cubicBezTo>
                <a:cubicBezTo>
                  <a:pt x="8793868" y="10984525"/>
                  <a:pt x="8801299" y="10988489"/>
                  <a:pt x="8809378" y="10986812"/>
                </a:cubicBezTo>
                <a:lnTo>
                  <a:pt x="8811017" y="10986470"/>
                </a:lnTo>
                <a:cubicBezTo>
                  <a:pt x="8810560" y="10994779"/>
                  <a:pt x="8815933" y="11003547"/>
                  <a:pt x="8826604" y="11002365"/>
                </a:cubicBezTo>
                <a:cubicBezTo>
                  <a:pt x="8844478" y="11000306"/>
                  <a:pt x="8842610" y="10974195"/>
                  <a:pt x="8826414" y="10973052"/>
                </a:cubicBezTo>
                <a:close/>
                <a:moveTo>
                  <a:pt x="8924012" y="10890373"/>
                </a:moveTo>
                <a:cubicBezTo>
                  <a:pt x="8928471" y="10884808"/>
                  <a:pt x="8929348" y="10877337"/>
                  <a:pt x="8925232" y="10871505"/>
                </a:cubicBezTo>
                <a:cubicBezTo>
                  <a:pt x="8922946" y="10866397"/>
                  <a:pt x="8918029" y="10862548"/>
                  <a:pt x="8910750" y="10863386"/>
                </a:cubicBezTo>
                <a:cubicBezTo>
                  <a:pt x="8903243" y="10864225"/>
                  <a:pt x="8899356" y="10869370"/>
                  <a:pt x="8898402" y="10875126"/>
                </a:cubicBezTo>
                <a:lnTo>
                  <a:pt x="8896954" y="10876917"/>
                </a:lnTo>
                <a:cubicBezTo>
                  <a:pt x="8893143" y="10881682"/>
                  <a:pt x="8891772" y="10887896"/>
                  <a:pt x="8894020" y="10893232"/>
                </a:cubicBezTo>
                <a:cubicBezTo>
                  <a:pt x="8892534" y="10893003"/>
                  <a:pt x="8891047" y="10892814"/>
                  <a:pt x="8889486" y="10893157"/>
                </a:cubicBezTo>
                <a:lnTo>
                  <a:pt x="8876681" y="10895863"/>
                </a:lnTo>
                <a:cubicBezTo>
                  <a:pt x="8869172" y="10897463"/>
                  <a:pt x="8862885" y="10904821"/>
                  <a:pt x="8864599" y="10912787"/>
                </a:cubicBezTo>
                <a:cubicBezTo>
                  <a:pt x="8866200" y="10920334"/>
                  <a:pt x="8873479" y="10926547"/>
                  <a:pt x="8881520" y="10924870"/>
                </a:cubicBezTo>
                <a:lnTo>
                  <a:pt x="8894325" y="10922203"/>
                </a:lnTo>
                <a:cubicBezTo>
                  <a:pt x="8901832" y="10920601"/>
                  <a:pt x="8908121" y="10913244"/>
                  <a:pt x="8906406" y="10905240"/>
                </a:cubicBezTo>
                <a:cubicBezTo>
                  <a:pt x="8906139" y="10903944"/>
                  <a:pt x="8905491" y="10902762"/>
                  <a:pt x="8904882" y="10901542"/>
                </a:cubicBezTo>
                <a:cubicBezTo>
                  <a:pt x="8909721" y="10902496"/>
                  <a:pt x="8915057" y="10901618"/>
                  <a:pt x="8918182" y="10897692"/>
                </a:cubicBezTo>
                <a:lnTo>
                  <a:pt x="8924012" y="10890373"/>
                </a:lnTo>
                <a:close/>
                <a:moveTo>
                  <a:pt x="8940591" y="10928873"/>
                </a:moveTo>
                <a:lnTo>
                  <a:pt x="8939866" y="10922317"/>
                </a:lnTo>
                <a:cubicBezTo>
                  <a:pt x="8938989" y="10914578"/>
                  <a:pt x="8929996" y="10908709"/>
                  <a:pt x="8922564" y="10910423"/>
                </a:cubicBezTo>
                <a:cubicBezTo>
                  <a:pt x="8914257" y="10912368"/>
                  <a:pt x="8909721" y="10919457"/>
                  <a:pt x="8910675" y="10927729"/>
                </a:cubicBezTo>
                <a:lnTo>
                  <a:pt x="8911093" y="10931580"/>
                </a:lnTo>
                <a:cubicBezTo>
                  <a:pt x="8906596" y="10934972"/>
                  <a:pt x="8904081" y="10941262"/>
                  <a:pt x="8905148" y="10946674"/>
                </a:cubicBezTo>
                <a:cubicBezTo>
                  <a:pt x="8905491" y="10948427"/>
                  <a:pt x="8906254" y="10949838"/>
                  <a:pt x="8907054" y="10951210"/>
                </a:cubicBezTo>
                <a:cubicBezTo>
                  <a:pt x="8906216" y="10951248"/>
                  <a:pt x="8905491" y="10950714"/>
                  <a:pt x="8904615" y="10950905"/>
                </a:cubicBezTo>
                <a:lnTo>
                  <a:pt x="8898213" y="10952239"/>
                </a:lnTo>
                <a:cubicBezTo>
                  <a:pt x="8890666" y="10953840"/>
                  <a:pt x="8885713" y="10963294"/>
                  <a:pt x="8888113" y="10970460"/>
                </a:cubicBezTo>
                <a:cubicBezTo>
                  <a:pt x="8889447" y="10974424"/>
                  <a:pt x="8891924" y="10977321"/>
                  <a:pt x="8895088" y="10979075"/>
                </a:cubicBezTo>
                <a:cubicBezTo>
                  <a:pt x="8891734" y="10979265"/>
                  <a:pt x="8888570" y="10980790"/>
                  <a:pt x="8885941" y="10983572"/>
                </a:cubicBezTo>
                <a:lnTo>
                  <a:pt x="8885674" y="10981285"/>
                </a:lnTo>
                <a:cubicBezTo>
                  <a:pt x="8885179" y="10976673"/>
                  <a:pt x="8882206" y="10972747"/>
                  <a:pt x="8878395" y="10970231"/>
                </a:cubicBezTo>
                <a:cubicBezTo>
                  <a:pt x="8882397" y="10967334"/>
                  <a:pt x="8885027" y="10962646"/>
                  <a:pt x="8883693" y="10956280"/>
                </a:cubicBezTo>
                <a:cubicBezTo>
                  <a:pt x="8883349" y="10954679"/>
                  <a:pt x="8882625" y="10953497"/>
                  <a:pt x="8881977" y="10952278"/>
                </a:cubicBezTo>
                <a:cubicBezTo>
                  <a:pt x="8881406" y="10949914"/>
                  <a:pt x="8880377" y="10947665"/>
                  <a:pt x="8878395" y="10945722"/>
                </a:cubicBezTo>
                <a:cubicBezTo>
                  <a:pt x="8873213" y="10940537"/>
                  <a:pt x="8862427" y="10939470"/>
                  <a:pt x="8857397" y="10945759"/>
                </a:cubicBezTo>
                <a:lnTo>
                  <a:pt x="8851565" y="10953040"/>
                </a:lnTo>
                <a:cubicBezTo>
                  <a:pt x="8850842" y="10953954"/>
                  <a:pt x="8850385" y="10955022"/>
                  <a:pt x="8849813" y="10956013"/>
                </a:cubicBezTo>
                <a:cubicBezTo>
                  <a:pt x="8849889" y="10954870"/>
                  <a:pt x="8850117" y="10953726"/>
                  <a:pt x="8850003" y="10952469"/>
                </a:cubicBezTo>
                <a:lnTo>
                  <a:pt x="8849279" y="10945911"/>
                </a:lnTo>
                <a:cubicBezTo>
                  <a:pt x="8848403" y="10938174"/>
                  <a:pt x="8839408" y="10932303"/>
                  <a:pt x="8831978" y="10934019"/>
                </a:cubicBezTo>
                <a:cubicBezTo>
                  <a:pt x="8823669" y="10935963"/>
                  <a:pt x="8819135" y="10943015"/>
                  <a:pt x="8820087" y="10951324"/>
                </a:cubicBezTo>
                <a:lnTo>
                  <a:pt x="8820812" y="10957881"/>
                </a:lnTo>
                <a:cubicBezTo>
                  <a:pt x="8821687" y="10965618"/>
                  <a:pt x="8830682" y="10971489"/>
                  <a:pt x="8838113" y="10969774"/>
                </a:cubicBezTo>
                <a:cubicBezTo>
                  <a:pt x="8842229" y="10968821"/>
                  <a:pt x="8845392" y="10966609"/>
                  <a:pt x="8847451" y="10963599"/>
                </a:cubicBezTo>
                <a:cubicBezTo>
                  <a:pt x="8847335" y="10967296"/>
                  <a:pt x="8848594" y="10970994"/>
                  <a:pt x="8851642" y="10974043"/>
                </a:cubicBezTo>
                <a:cubicBezTo>
                  <a:pt x="8853052" y="10975454"/>
                  <a:pt x="8854920" y="10976521"/>
                  <a:pt x="8856940" y="10977245"/>
                </a:cubicBezTo>
                <a:cubicBezTo>
                  <a:pt x="8856177" y="10979189"/>
                  <a:pt x="8855796" y="10981324"/>
                  <a:pt x="8856063" y="10983611"/>
                </a:cubicBezTo>
                <a:lnTo>
                  <a:pt x="8856787" y="10990167"/>
                </a:lnTo>
                <a:cubicBezTo>
                  <a:pt x="8857092" y="10992911"/>
                  <a:pt x="8858388" y="10995389"/>
                  <a:pt x="8859988" y="10997600"/>
                </a:cubicBezTo>
                <a:cubicBezTo>
                  <a:pt x="8858006" y="11000574"/>
                  <a:pt x="8856978" y="11004156"/>
                  <a:pt x="8857815" y="11007853"/>
                </a:cubicBezTo>
                <a:cubicBezTo>
                  <a:pt x="8859493" y="11015439"/>
                  <a:pt x="8866810" y="11021462"/>
                  <a:pt x="8874851" y="11019785"/>
                </a:cubicBezTo>
                <a:lnTo>
                  <a:pt x="8881254" y="11018451"/>
                </a:lnTo>
                <a:cubicBezTo>
                  <a:pt x="8886436" y="11017346"/>
                  <a:pt x="8890933" y="11013420"/>
                  <a:pt x="8892686" y="11008464"/>
                </a:cubicBezTo>
                <a:lnTo>
                  <a:pt x="8894973" y="11009951"/>
                </a:lnTo>
                <a:cubicBezTo>
                  <a:pt x="8901604" y="11014296"/>
                  <a:pt x="8910255" y="11014525"/>
                  <a:pt x="8915666" y="11007892"/>
                </a:cubicBezTo>
                <a:cubicBezTo>
                  <a:pt x="8920278" y="11002288"/>
                  <a:pt x="8920316" y="10991540"/>
                  <a:pt x="8913609" y="10987194"/>
                </a:cubicBezTo>
                <a:lnTo>
                  <a:pt x="8905872" y="10982124"/>
                </a:lnTo>
                <a:cubicBezTo>
                  <a:pt x="8904882" y="10981476"/>
                  <a:pt x="8903814" y="10981171"/>
                  <a:pt x="8902747" y="10980714"/>
                </a:cubicBezTo>
                <a:cubicBezTo>
                  <a:pt x="8903929" y="10980714"/>
                  <a:pt x="8905072" y="10980790"/>
                  <a:pt x="8906254" y="10980562"/>
                </a:cubicBezTo>
                <a:lnTo>
                  <a:pt x="8912656" y="10979189"/>
                </a:lnTo>
                <a:cubicBezTo>
                  <a:pt x="8920202" y="10977588"/>
                  <a:pt x="8925155" y="10968173"/>
                  <a:pt x="8922755" y="10961007"/>
                </a:cubicBezTo>
                <a:cubicBezTo>
                  <a:pt x="8922336" y="10959748"/>
                  <a:pt x="8921154" y="10959291"/>
                  <a:pt x="8920507" y="10958223"/>
                </a:cubicBezTo>
                <a:cubicBezTo>
                  <a:pt x="8921193" y="10958223"/>
                  <a:pt x="8921878" y="10958414"/>
                  <a:pt x="8922564" y="10958300"/>
                </a:cubicBezTo>
                <a:lnTo>
                  <a:pt x="8929119" y="10957575"/>
                </a:lnTo>
                <a:cubicBezTo>
                  <a:pt x="8937084" y="10956699"/>
                  <a:pt x="8942230" y="10947436"/>
                  <a:pt x="8940743" y="10940080"/>
                </a:cubicBezTo>
                <a:cubicBezTo>
                  <a:pt x="8940514" y="10938822"/>
                  <a:pt x="8939866" y="10937831"/>
                  <a:pt x="8939371" y="10936802"/>
                </a:cubicBezTo>
                <a:cubicBezTo>
                  <a:pt x="8940362" y="10934362"/>
                  <a:pt x="8940896" y="10931732"/>
                  <a:pt x="8940591" y="10928873"/>
                </a:cubicBezTo>
                <a:close/>
                <a:moveTo>
                  <a:pt x="8719287" y="10905087"/>
                </a:moveTo>
                <a:cubicBezTo>
                  <a:pt x="8715742" y="10888277"/>
                  <a:pt x="8690857" y="10888888"/>
                  <a:pt x="8689942" y="10903524"/>
                </a:cubicBezTo>
                <a:cubicBezTo>
                  <a:pt x="8687389" y="10902419"/>
                  <a:pt x="8684646" y="10901732"/>
                  <a:pt x="8681939" y="10902305"/>
                </a:cubicBezTo>
                <a:cubicBezTo>
                  <a:pt x="8673746" y="10904019"/>
                  <a:pt x="8668753" y="10911071"/>
                  <a:pt x="8669707" y="10919343"/>
                </a:cubicBezTo>
                <a:lnTo>
                  <a:pt x="8670430" y="10925899"/>
                </a:lnTo>
                <a:cubicBezTo>
                  <a:pt x="8671307" y="10933638"/>
                  <a:pt x="8679919" y="10939737"/>
                  <a:pt x="8687503" y="10938136"/>
                </a:cubicBezTo>
                <a:cubicBezTo>
                  <a:pt x="8695697" y="10936420"/>
                  <a:pt x="8700690" y="10929368"/>
                  <a:pt x="8699737" y="10921096"/>
                </a:cubicBezTo>
                <a:lnTo>
                  <a:pt x="8699432" y="10918505"/>
                </a:lnTo>
                <a:cubicBezTo>
                  <a:pt x="8709074" y="10922507"/>
                  <a:pt x="8721917" y="10917781"/>
                  <a:pt x="8719287" y="10905087"/>
                </a:cubicBezTo>
                <a:close/>
                <a:moveTo>
                  <a:pt x="8917268" y="11034270"/>
                </a:moveTo>
                <a:cubicBezTo>
                  <a:pt x="8910255" y="11036366"/>
                  <a:pt x="8907625" y="11042809"/>
                  <a:pt x="8907893" y="11049479"/>
                </a:cubicBezTo>
                <a:cubicBezTo>
                  <a:pt x="8907893" y="11049899"/>
                  <a:pt x="8907663" y="11050241"/>
                  <a:pt x="8907702" y="11050622"/>
                </a:cubicBezTo>
                <a:cubicBezTo>
                  <a:pt x="8907702" y="11050622"/>
                  <a:pt x="8907702" y="11050622"/>
                  <a:pt x="8907702" y="11050622"/>
                </a:cubicBezTo>
                <a:cubicBezTo>
                  <a:pt x="8909798" y="11048564"/>
                  <a:pt x="8911855" y="11046430"/>
                  <a:pt x="8913914" y="11044332"/>
                </a:cubicBezTo>
                <a:cubicBezTo>
                  <a:pt x="8917229" y="11040979"/>
                  <a:pt x="8920545" y="11037624"/>
                  <a:pt x="8923898" y="11034307"/>
                </a:cubicBezTo>
                <a:cubicBezTo>
                  <a:pt x="8923898" y="11034307"/>
                  <a:pt x="8923860" y="11034307"/>
                  <a:pt x="8923860" y="11034307"/>
                </a:cubicBezTo>
                <a:cubicBezTo>
                  <a:pt x="8921612" y="11033927"/>
                  <a:pt x="8919325" y="11033659"/>
                  <a:pt x="8917268" y="11034270"/>
                </a:cubicBezTo>
                <a:close/>
                <a:moveTo>
                  <a:pt x="8660026" y="11189221"/>
                </a:moveTo>
                <a:cubicBezTo>
                  <a:pt x="8641010" y="11191355"/>
                  <a:pt x="8644325" y="11220858"/>
                  <a:pt x="8663342" y="11218724"/>
                </a:cubicBezTo>
                <a:cubicBezTo>
                  <a:pt x="8682359" y="11216589"/>
                  <a:pt x="8679043" y="11187048"/>
                  <a:pt x="8660026" y="11189221"/>
                </a:cubicBezTo>
                <a:close/>
                <a:moveTo>
                  <a:pt x="8583807" y="11264771"/>
                </a:moveTo>
                <a:lnTo>
                  <a:pt x="8583083" y="11258214"/>
                </a:lnTo>
                <a:cubicBezTo>
                  <a:pt x="8582588" y="11253602"/>
                  <a:pt x="8579119" y="11249904"/>
                  <a:pt x="8574890" y="11247846"/>
                </a:cubicBezTo>
                <a:cubicBezTo>
                  <a:pt x="8579729" y="11244568"/>
                  <a:pt x="8581864" y="11238926"/>
                  <a:pt x="8581177" y="11232561"/>
                </a:cubicBezTo>
                <a:lnTo>
                  <a:pt x="8580453" y="11226005"/>
                </a:lnTo>
                <a:cubicBezTo>
                  <a:pt x="8579577" y="11218266"/>
                  <a:pt x="8570011" y="11212739"/>
                  <a:pt x="8562809" y="11214645"/>
                </a:cubicBezTo>
                <a:cubicBezTo>
                  <a:pt x="8554386" y="11216894"/>
                  <a:pt x="8550499" y="11224022"/>
                  <a:pt x="8551452" y="11232293"/>
                </a:cubicBezTo>
                <a:lnTo>
                  <a:pt x="8552176" y="11238851"/>
                </a:lnTo>
                <a:cubicBezTo>
                  <a:pt x="8552671" y="11243309"/>
                  <a:pt x="8556101" y="11246778"/>
                  <a:pt x="8560217" y="11248799"/>
                </a:cubicBezTo>
                <a:cubicBezTo>
                  <a:pt x="8555568" y="11252000"/>
                  <a:pt x="8553205" y="11257490"/>
                  <a:pt x="8553891" y="11263664"/>
                </a:cubicBezTo>
                <a:lnTo>
                  <a:pt x="8554119" y="11265609"/>
                </a:lnTo>
                <a:cubicBezTo>
                  <a:pt x="8551071" y="11268583"/>
                  <a:pt x="8549165" y="11272546"/>
                  <a:pt x="8549699" y="11277006"/>
                </a:cubicBezTo>
                <a:cubicBezTo>
                  <a:pt x="8550652" y="11284782"/>
                  <a:pt x="8557397" y="11291568"/>
                  <a:pt x="8565667" y="11290652"/>
                </a:cubicBezTo>
                <a:lnTo>
                  <a:pt x="8572222" y="11289890"/>
                </a:lnTo>
                <a:cubicBezTo>
                  <a:pt x="8579920" y="11289052"/>
                  <a:pt x="8586856" y="11282076"/>
                  <a:pt x="8585865" y="11273919"/>
                </a:cubicBezTo>
                <a:cubicBezTo>
                  <a:pt x="8585598" y="11271708"/>
                  <a:pt x="8584759" y="11269688"/>
                  <a:pt x="8583692" y="11267781"/>
                </a:cubicBezTo>
                <a:cubicBezTo>
                  <a:pt x="8583731" y="11266753"/>
                  <a:pt x="8583922" y="11265799"/>
                  <a:pt x="8583807" y="11264771"/>
                </a:cubicBezTo>
                <a:close/>
                <a:moveTo>
                  <a:pt x="8502443" y="11383356"/>
                </a:moveTo>
                <a:cubicBezTo>
                  <a:pt x="8504043" y="11375466"/>
                  <a:pt x="8496764" y="11367537"/>
                  <a:pt x="8488076" y="11366698"/>
                </a:cubicBezTo>
                <a:cubicBezTo>
                  <a:pt x="8487732" y="11365517"/>
                  <a:pt x="8487351" y="11364374"/>
                  <a:pt x="8486742" y="11363267"/>
                </a:cubicBezTo>
                <a:cubicBezTo>
                  <a:pt x="8488647" y="11364259"/>
                  <a:pt x="8490705" y="11364983"/>
                  <a:pt x="8493182" y="11364983"/>
                </a:cubicBezTo>
                <a:cubicBezTo>
                  <a:pt x="8500537" y="11364983"/>
                  <a:pt x="8508883" y="11358084"/>
                  <a:pt x="8508007" y="11350079"/>
                </a:cubicBezTo>
                <a:lnTo>
                  <a:pt x="8507283" y="11343522"/>
                </a:lnTo>
                <a:cubicBezTo>
                  <a:pt x="8507130" y="11342264"/>
                  <a:pt x="8506711" y="11341159"/>
                  <a:pt x="8506330" y="11339977"/>
                </a:cubicBezTo>
                <a:lnTo>
                  <a:pt x="8507016" y="11339100"/>
                </a:lnTo>
                <a:cubicBezTo>
                  <a:pt x="8510408" y="11334870"/>
                  <a:pt x="8511665" y="11329534"/>
                  <a:pt x="8510369" y="11324616"/>
                </a:cubicBezTo>
                <a:cubicBezTo>
                  <a:pt x="8509760" y="11322291"/>
                  <a:pt x="8508731" y="11320004"/>
                  <a:pt x="8506749" y="11318097"/>
                </a:cubicBezTo>
                <a:cubicBezTo>
                  <a:pt x="8504386" y="11315772"/>
                  <a:pt x="8500918" y="11314476"/>
                  <a:pt x="8497374" y="11314133"/>
                </a:cubicBezTo>
                <a:cubicBezTo>
                  <a:pt x="8492992" y="11313714"/>
                  <a:pt x="8488533" y="11314858"/>
                  <a:pt x="8485789" y="11318327"/>
                </a:cubicBezTo>
                <a:lnTo>
                  <a:pt x="8484684" y="11319698"/>
                </a:lnTo>
                <a:cubicBezTo>
                  <a:pt x="8482016" y="11317983"/>
                  <a:pt x="8478814" y="11316916"/>
                  <a:pt x="8474889" y="11317374"/>
                </a:cubicBezTo>
                <a:cubicBezTo>
                  <a:pt x="8468182" y="11318136"/>
                  <a:pt x="8464638" y="11322291"/>
                  <a:pt x="8463647" y="11327208"/>
                </a:cubicBezTo>
                <a:cubicBezTo>
                  <a:pt x="8461932" y="11328390"/>
                  <a:pt x="8461551" y="11330562"/>
                  <a:pt x="8460560" y="11332353"/>
                </a:cubicBezTo>
                <a:cubicBezTo>
                  <a:pt x="8460065" y="11329457"/>
                  <a:pt x="8458769" y="11326827"/>
                  <a:pt x="8456825" y="11324654"/>
                </a:cubicBezTo>
                <a:cubicBezTo>
                  <a:pt x="8457130" y="11323396"/>
                  <a:pt x="8457473" y="11322176"/>
                  <a:pt x="8457321" y="11320804"/>
                </a:cubicBezTo>
                <a:lnTo>
                  <a:pt x="8455834" y="11307692"/>
                </a:lnTo>
                <a:cubicBezTo>
                  <a:pt x="8454958" y="11299725"/>
                  <a:pt x="8448746" y="11293130"/>
                  <a:pt x="8440362" y="11293473"/>
                </a:cubicBezTo>
                <a:cubicBezTo>
                  <a:pt x="8432778" y="11293816"/>
                  <a:pt x="8425270" y="11300945"/>
                  <a:pt x="8426147" y="11308949"/>
                </a:cubicBezTo>
                <a:lnTo>
                  <a:pt x="8427367" y="11319813"/>
                </a:lnTo>
                <a:cubicBezTo>
                  <a:pt x="8424966" y="11321605"/>
                  <a:pt x="8422908" y="11323815"/>
                  <a:pt x="8421917" y="11326827"/>
                </a:cubicBezTo>
                <a:cubicBezTo>
                  <a:pt x="8419592" y="11333688"/>
                  <a:pt x="8422832" y="11341198"/>
                  <a:pt x="8428929" y="11344781"/>
                </a:cubicBezTo>
                <a:cubicBezTo>
                  <a:pt x="8429653" y="11346229"/>
                  <a:pt x="8430606" y="11347525"/>
                  <a:pt x="8431787" y="11348745"/>
                </a:cubicBezTo>
                <a:cubicBezTo>
                  <a:pt x="8428395" y="11350575"/>
                  <a:pt x="8425385" y="11353167"/>
                  <a:pt x="8424127" y="11356445"/>
                </a:cubicBezTo>
                <a:cubicBezTo>
                  <a:pt x="8420888" y="11365059"/>
                  <a:pt x="8425766" y="11372301"/>
                  <a:pt x="8433121" y="11376227"/>
                </a:cubicBezTo>
                <a:lnTo>
                  <a:pt x="8439142" y="11379468"/>
                </a:lnTo>
                <a:cubicBezTo>
                  <a:pt x="8440057" y="11379964"/>
                  <a:pt x="8441010" y="11380269"/>
                  <a:pt x="8441963" y="11380497"/>
                </a:cubicBezTo>
                <a:cubicBezTo>
                  <a:pt x="8437123" y="11380992"/>
                  <a:pt x="8432550" y="11383547"/>
                  <a:pt x="8430263" y="11388082"/>
                </a:cubicBezTo>
                <a:cubicBezTo>
                  <a:pt x="8426719" y="11395134"/>
                  <a:pt x="8428472" y="11404168"/>
                  <a:pt x="8435369" y="11408476"/>
                </a:cubicBezTo>
                <a:cubicBezTo>
                  <a:pt x="8434798" y="11409733"/>
                  <a:pt x="8434455" y="11411106"/>
                  <a:pt x="8434226" y="11412554"/>
                </a:cubicBezTo>
                <a:cubicBezTo>
                  <a:pt x="8428014" y="11408248"/>
                  <a:pt x="8419592" y="11408171"/>
                  <a:pt x="8415019" y="11416748"/>
                </a:cubicBezTo>
                <a:cubicBezTo>
                  <a:pt x="8408273" y="11429365"/>
                  <a:pt x="8419783" y="11442286"/>
                  <a:pt x="8430110" y="11441563"/>
                </a:cubicBezTo>
                <a:cubicBezTo>
                  <a:pt x="8430110" y="11442439"/>
                  <a:pt x="8430301" y="11443240"/>
                  <a:pt x="8430492" y="11444078"/>
                </a:cubicBezTo>
                <a:cubicBezTo>
                  <a:pt x="8430568" y="11444459"/>
                  <a:pt x="8430606" y="11444802"/>
                  <a:pt x="8430644" y="11445184"/>
                </a:cubicBezTo>
                <a:cubicBezTo>
                  <a:pt x="8448213" y="11432872"/>
                  <a:pt x="8465476" y="11420178"/>
                  <a:pt x="8482854" y="11407599"/>
                </a:cubicBezTo>
                <a:cubicBezTo>
                  <a:pt x="8490210" y="11402263"/>
                  <a:pt x="8497641" y="11397041"/>
                  <a:pt x="8504958" y="11391704"/>
                </a:cubicBezTo>
                <a:cubicBezTo>
                  <a:pt x="8509341" y="11388464"/>
                  <a:pt x="8513838" y="11385377"/>
                  <a:pt x="8518220" y="11382136"/>
                </a:cubicBezTo>
                <a:cubicBezTo>
                  <a:pt x="8518030" y="11382022"/>
                  <a:pt x="8517801" y="11382099"/>
                  <a:pt x="8517610" y="11382022"/>
                </a:cubicBezTo>
                <a:cubicBezTo>
                  <a:pt x="8512466" y="11379544"/>
                  <a:pt x="8506978" y="11380040"/>
                  <a:pt x="8502443" y="11383356"/>
                </a:cubicBezTo>
                <a:close/>
                <a:moveTo>
                  <a:pt x="8516696" y="11255812"/>
                </a:moveTo>
                <a:lnTo>
                  <a:pt x="8511741" y="11260197"/>
                </a:lnTo>
                <a:cubicBezTo>
                  <a:pt x="8505720" y="11265494"/>
                  <a:pt x="8506597" y="11275901"/>
                  <a:pt x="8512008" y="11281200"/>
                </a:cubicBezTo>
                <a:cubicBezTo>
                  <a:pt x="8518106" y="11287146"/>
                  <a:pt x="8526985" y="11286231"/>
                  <a:pt x="8533007" y="11280932"/>
                </a:cubicBezTo>
                <a:lnTo>
                  <a:pt x="8537961" y="11276587"/>
                </a:lnTo>
                <a:cubicBezTo>
                  <a:pt x="8543982" y="11271288"/>
                  <a:pt x="8543106" y="11260845"/>
                  <a:pt x="8537656" y="11255584"/>
                </a:cubicBezTo>
                <a:cubicBezTo>
                  <a:pt x="8531597" y="11249599"/>
                  <a:pt x="8522755" y="11250515"/>
                  <a:pt x="8516696" y="11255812"/>
                </a:cubicBezTo>
                <a:close/>
                <a:moveTo>
                  <a:pt x="8544592" y="11358541"/>
                </a:moveTo>
                <a:cubicBezTo>
                  <a:pt x="8546497" y="11356864"/>
                  <a:pt x="8547717" y="11354958"/>
                  <a:pt x="8548555" y="11352938"/>
                </a:cubicBezTo>
                <a:cubicBezTo>
                  <a:pt x="8550689" y="11347982"/>
                  <a:pt x="8550004" y="11342417"/>
                  <a:pt x="8547527" y="11338072"/>
                </a:cubicBezTo>
                <a:cubicBezTo>
                  <a:pt x="8549089" y="11338377"/>
                  <a:pt x="8550652" y="11338720"/>
                  <a:pt x="8552443" y="11338491"/>
                </a:cubicBezTo>
                <a:cubicBezTo>
                  <a:pt x="8571421" y="11336356"/>
                  <a:pt x="8566429" y="11307081"/>
                  <a:pt x="8547450" y="11309216"/>
                </a:cubicBezTo>
                <a:cubicBezTo>
                  <a:pt x="8535598" y="11310550"/>
                  <a:pt x="8533083" y="11322482"/>
                  <a:pt x="8537504" y="11330714"/>
                </a:cubicBezTo>
                <a:cubicBezTo>
                  <a:pt x="8534455" y="11330334"/>
                  <a:pt x="8531139" y="11331058"/>
                  <a:pt x="8527938" y="11333878"/>
                </a:cubicBezTo>
                <a:cubicBezTo>
                  <a:pt x="8526947" y="11334756"/>
                  <a:pt x="8526452" y="11335785"/>
                  <a:pt x="8525728" y="11336776"/>
                </a:cubicBezTo>
                <a:cubicBezTo>
                  <a:pt x="8516429" y="11349773"/>
                  <a:pt x="8531254" y="11370282"/>
                  <a:pt x="8544592" y="11358541"/>
                </a:cubicBezTo>
                <a:close/>
                <a:moveTo>
                  <a:pt x="7933388" y="11277083"/>
                </a:moveTo>
                <a:cubicBezTo>
                  <a:pt x="7940515" y="11280247"/>
                  <a:pt x="7949890" y="11277997"/>
                  <a:pt x="7953282" y="11270411"/>
                </a:cubicBezTo>
                <a:lnTo>
                  <a:pt x="7955988" y="11264389"/>
                </a:lnTo>
                <a:cubicBezTo>
                  <a:pt x="7959150" y="11257299"/>
                  <a:pt x="7956864" y="11247808"/>
                  <a:pt x="7949318" y="11244491"/>
                </a:cubicBezTo>
                <a:cubicBezTo>
                  <a:pt x="7942192" y="11241327"/>
                  <a:pt x="7932779" y="11243577"/>
                  <a:pt x="7929425" y="11251163"/>
                </a:cubicBezTo>
                <a:lnTo>
                  <a:pt x="7926757" y="11257185"/>
                </a:lnTo>
                <a:cubicBezTo>
                  <a:pt x="7923556" y="11264237"/>
                  <a:pt x="7925804" y="11273728"/>
                  <a:pt x="7933388" y="11277083"/>
                </a:cubicBezTo>
                <a:close/>
                <a:moveTo>
                  <a:pt x="8076605" y="11268963"/>
                </a:moveTo>
                <a:cubicBezTo>
                  <a:pt x="8080377" y="11262788"/>
                  <a:pt x="8079006" y="11251848"/>
                  <a:pt x="8071651" y="11248532"/>
                </a:cubicBezTo>
                <a:lnTo>
                  <a:pt x="8065629" y="11245864"/>
                </a:lnTo>
                <a:cubicBezTo>
                  <a:pt x="8058312" y="11242586"/>
                  <a:pt x="8049776" y="11243348"/>
                  <a:pt x="8045240" y="11250819"/>
                </a:cubicBezTo>
                <a:cubicBezTo>
                  <a:pt x="8041468" y="11256994"/>
                  <a:pt x="8042839" y="11267934"/>
                  <a:pt x="8050195" y="11271250"/>
                </a:cubicBezTo>
                <a:lnTo>
                  <a:pt x="8056216" y="11273919"/>
                </a:lnTo>
                <a:cubicBezTo>
                  <a:pt x="8063533" y="11277197"/>
                  <a:pt x="8072070" y="11276435"/>
                  <a:pt x="8076605" y="11268963"/>
                </a:cubicBezTo>
                <a:close/>
                <a:moveTo>
                  <a:pt x="8045355" y="11323549"/>
                </a:moveTo>
                <a:cubicBezTo>
                  <a:pt x="8043335" y="11322634"/>
                  <a:pt x="8041391" y="11322482"/>
                  <a:pt x="8039448" y="11322405"/>
                </a:cubicBezTo>
                <a:cubicBezTo>
                  <a:pt x="8039905" y="11321643"/>
                  <a:pt x="8040515" y="11321071"/>
                  <a:pt x="8040896" y="11320232"/>
                </a:cubicBezTo>
                <a:lnTo>
                  <a:pt x="8046270" y="11308188"/>
                </a:lnTo>
                <a:cubicBezTo>
                  <a:pt x="8049432" y="11301097"/>
                  <a:pt x="8045012" y="11292482"/>
                  <a:pt x="8038229" y="11289470"/>
                </a:cubicBezTo>
                <a:cubicBezTo>
                  <a:pt x="8044250" y="11274109"/>
                  <a:pt x="8020469" y="11261607"/>
                  <a:pt x="8010446" y="11277158"/>
                </a:cubicBezTo>
                <a:cubicBezTo>
                  <a:pt x="8004463" y="11286460"/>
                  <a:pt x="8010218" y="11295074"/>
                  <a:pt x="8018259" y="11298162"/>
                </a:cubicBezTo>
                <a:lnTo>
                  <a:pt x="8013076" y="11309788"/>
                </a:lnTo>
                <a:cubicBezTo>
                  <a:pt x="8012276" y="11311541"/>
                  <a:pt x="8012047" y="11313409"/>
                  <a:pt x="8012085" y="11315239"/>
                </a:cubicBezTo>
                <a:cubicBezTo>
                  <a:pt x="8012885" y="11312494"/>
                  <a:pt x="8013228" y="11309559"/>
                  <a:pt x="8012200" y="11306586"/>
                </a:cubicBezTo>
                <a:cubicBezTo>
                  <a:pt x="8009646" y="11299191"/>
                  <a:pt x="8000843" y="11294503"/>
                  <a:pt x="7993335" y="11297361"/>
                </a:cubicBezTo>
                <a:lnTo>
                  <a:pt x="7984608" y="11300716"/>
                </a:lnTo>
                <a:cubicBezTo>
                  <a:pt x="7982855" y="11301402"/>
                  <a:pt x="7981293" y="11302393"/>
                  <a:pt x="7979921" y="11303575"/>
                </a:cubicBezTo>
                <a:cubicBezTo>
                  <a:pt x="7979501" y="11303269"/>
                  <a:pt x="7979196" y="11302812"/>
                  <a:pt x="7978739" y="11302507"/>
                </a:cubicBezTo>
                <a:lnTo>
                  <a:pt x="7967268" y="11295112"/>
                </a:lnTo>
                <a:cubicBezTo>
                  <a:pt x="7960294" y="11290614"/>
                  <a:pt x="7950233" y="11294046"/>
                  <a:pt x="7946346" y="11300982"/>
                </a:cubicBezTo>
                <a:cubicBezTo>
                  <a:pt x="7942077" y="11308568"/>
                  <a:pt x="7945202" y="11317411"/>
                  <a:pt x="7952215" y="11321910"/>
                </a:cubicBezTo>
                <a:lnTo>
                  <a:pt x="7963686" y="11329304"/>
                </a:lnTo>
                <a:cubicBezTo>
                  <a:pt x="7969288" y="11332887"/>
                  <a:pt x="7976720" y="11331287"/>
                  <a:pt x="7981521" y="11326941"/>
                </a:cubicBezTo>
                <a:cubicBezTo>
                  <a:pt x="7985256" y="11329381"/>
                  <a:pt x="7989905" y="11330448"/>
                  <a:pt x="7994250" y="11328771"/>
                </a:cubicBezTo>
                <a:lnTo>
                  <a:pt x="7999966" y="11326560"/>
                </a:lnTo>
                <a:cubicBezTo>
                  <a:pt x="7991811" y="11332506"/>
                  <a:pt x="7989029" y="11345124"/>
                  <a:pt x="8000461" y="11350232"/>
                </a:cubicBezTo>
                <a:cubicBezTo>
                  <a:pt x="8010408" y="11354653"/>
                  <a:pt x="8019707" y="11348134"/>
                  <a:pt x="8022565" y="11340321"/>
                </a:cubicBezTo>
                <a:cubicBezTo>
                  <a:pt x="8023213" y="11343790"/>
                  <a:pt x="8025500" y="11346954"/>
                  <a:pt x="8029997" y="11348935"/>
                </a:cubicBezTo>
                <a:cubicBezTo>
                  <a:pt x="8047337" y="11356711"/>
                  <a:pt x="8062771" y="11331325"/>
                  <a:pt x="8045355" y="11323549"/>
                </a:cubicBezTo>
                <a:close/>
                <a:moveTo>
                  <a:pt x="8101796" y="11431613"/>
                </a:moveTo>
                <a:cubicBezTo>
                  <a:pt x="8108160" y="11435311"/>
                  <a:pt x="8118830" y="11433634"/>
                  <a:pt x="8122108" y="11426277"/>
                </a:cubicBezTo>
                <a:lnTo>
                  <a:pt x="8124813" y="11420254"/>
                </a:lnTo>
                <a:cubicBezTo>
                  <a:pt x="8125309" y="11419110"/>
                  <a:pt x="8125538" y="11417891"/>
                  <a:pt x="8125804" y="11416709"/>
                </a:cubicBezTo>
                <a:lnTo>
                  <a:pt x="8126834" y="11416328"/>
                </a:lnTo>
                <a:cubicBezTo>
                  <a:pt x="8134303" y="11413470"/>
                  <a:pt x="8139524" y="11406380"/>
                  <a:pt x="8137276" y="11398069"/>
                </a:cubicBezTo>
                <a:cubicBezTo>
                  <a:pt x="8135332" y="11390903"/>
                  <a:pt x="8126567" y="11384766"/>
                  <a:pt x="8119021" y="11387664"/>
                </a:cubicBezTo>
                <a:lnTo>
                  <a:pt x="8117878" y="11388082"/>
                </a:lnTo>
                <a:cubicBezTo>
                  <a:pt x="8122184" y="11378973"/>
                  <a:pt x="8115477" y="11364335"/>
                  <a:pt x="8101872" y="11365859"/>
                </a:cubicBezTo>
                <a:cubicBezTo>
                  <a:pt x="8099814" y="11366088"/>
                  <a:pt x="8098175" y="11366775"/>
                  <a:pt x="8096689" y="11367537"/>
                </a:cubicBezTo>
                <a:lnTo>
                  <a:pt x="8098594" y="11363306"/>
                </a:lnTo>
                <a:cubicBezTo>
                  <a:pt x="8101872" y="11355988"/>
                  <a:pt x="8099852" y="11347182"/>
                  <a:pt x="8092458" y="11343217"/>
                </a:cubicBezTo>
                <a:cubicBezTo>
                  <a:pt x="8085713" y="11339634"/>
                  <a:pt x="8075652" y="11342035"/>
                  <a:pt x="8072375" y="11349393"/>
                </a:cubicBezTo>
                <a:lnTo>
                  <a:pt x="8067001" y="11361438"/>
                </a:lnTo>
                <a:cubicBezTo>
                  <a:pt x="8065591" y="11364563"/>
                  <a:pt x="8065362" y="11367918"/>
                  <a:pt x="8065896" y="11371082"/>
                </a:cubicBezTo>
                <a:cubicBezTo>
                  <a:pt x="8048137" y="11375275"/>
                  <a:pt x="8057512" y="11402567"/>
                  <a:pt x="8075804" y="11399023"/>
                </a:cubicBezTo>
                <a:cubicBezTo>
                  <a:pt x="8077977" y="11398603"/>
                  <a:pt x="8079730" y="11397803"/>
                  <a:pt x="8081178" y="11396773"/>
                </a:cubicBezTo>
                <a:lnTo>
                  <a:pt x="8080607" y="11398032"/>
                </a:lnTo>
                <a:cubicBezTo>
                  <a:pt x="8078549" y="11402720"/>
                  <a:pt x="8079044" y="11408285"/>
                  <a:pt x="8081674" y="11412554"/>
                </a:cubicBezTo>
                <a:cubicBezTo>
                  <a:pt x="8070050" y="11413470"/>
                  <a:pt x="8064181" y="11429212"/>
                  <a:pt x="8073099" y="11437560"/>
                </a:cubicBezTo>
                <a:cubicBezTo>
                  <a:pt x="8071498" y="11437217"/>
                  <a:pt x="8069821" y="11436950"/>
                  <a:pt x="8068030" y="11437217"/>
                </a:cubicBezTo>
                <a:cubicBezTo>
                  <a:pt x="8066620" y="11437408"/>
                  <a:pt x="8065248" y="11437903"/>
                  <a:pt x="8063952" y="11438513"/>
                </a:cubicBezTo>
                <a:cubicBezTo>
                  <a:pt x="8063571" y="11438208"/>
                  <a:pt x="8063190" y="11437865"/>
                  <a:pt x="8062771" y="11437598"/>
                </a:cubicBezTo>
                <a:lnTo>
                  <a:pt x="8057054" y="11433900"/>
                </a:lnTo>
                <a:cubicBezTo>
                  <a:pt x="8054006" y="11431956"/>
                  <a:pt x="8050271" y="11431576"/>
                  <a:pt x="8046689" y="11432186"/>
                </a:cubicBezTo>
                <a:cubicBezTo>
                  <a:pt x="8046689" y="11432186"/>
                  <a:pt x="8046689" y="11432186"/>
                  <a:pt x="8046651" y="11432186"/>
                </a:cubicBezTo>
                <a:cubicBezTo>
                  <a:pt x="8045050" y="11432452"/>
                  <a:pt x="8043602" y="11433024"/>
                  <a:pt x="8042154" y="11433786"/>
                </a:cubicBezTo>
                <a:cubicBezTo>
                  <a:pt x="8041468" y="11434129"/>
                  <a:pt x="8040744" y="11434282"/>
                  <a:pt x="8040134" y="11434739"/>
                </a:cubicBezTo>
                <a:cubicBezTo>
                  <a:pt x="8039715" y="11435044"/>
                  <a:pt x="8039448" y="11435502"/>
                  <a:pt x="8039067" y="11435807"/>
                </a:cubicBezTo>
                <a:cubicBezTo>
                  <a:pt x="8036285" y="11438246"/>
                  <a:pt x="8034113" y="11441524"/>
                  <a:pt x="8033426" y="11445146"/>
                </a:cubicBezTo>
                <a:cubicBezTo>
                  <a:pt x="8031940" y="11444993"/>
                  <a:pt x="8030454" y="11444802"/>
                  <a:pt x="8028967" y="11445107"/>
                </a:cubicBezTo>
                <a:cubicBezTo>
                  <a:pt x="8021041" y="11446708"/>
                  <a:pt x="8015820" y="11454714"/>
                  <a:pt x="8017344" y="11462604"/>
                </a:cubicBezTo>
                <a:lnTo>
                  <a:pt x="8018602" y="11469084"/>
                </a:lnTo>
                <a:cubicBezTo>
                  <a:pt x="8019516" y="11473810"/>
                  <a:pt x="8022870" y="11477317"/>
                  <a:pt x="8027024" y="11479299"/>
                </a:cubicBezTo>
                <a:lnTo>
                  <a:pt x="8018792" y="11482464"/>
                </a:lnTo>
                <a:cubicBezTo>
                  <a:pt x="8016315" y="11483416"/>
                  <a:pt x="8014448" y="11485169"/>
                  <a:pt x="8012847" y="11487151"/>
                </a:cubicBezTo>
                <a:cubicBezTo>
                  <a:pt x="8006826" y="11484521"/>
                  <a:pt x="7998518" y="11485094"/>
                  <a:pt x="7994783" y="11490925"/>
                </a:cubicBezTo>
                <a:lnTo>
                  <a:pt x="7991087" y="11496643"/>
                </a:lnTo>
                <a:cubicBezTo>
                  <a:pt x="7986589" y="11503619"/>
                  <a:pt x="7986018" y="11512462"/>
                  <a:pt x="7992954" y="11518295"/>
                </a:cubicBezTo>
                <a:cubicBezTo>
                  <a:pt x="7998670" y="11523097"/>
                  <a:pt x="8010066" y="11523440"/>
                  <a:pt x="8014600" y="11516426"/>
                </a:cubicBezTo>
                <a:lnTo>
                  <a:pt x="8018297" y="11510671"/>
                </a:lnTo>
                <a:cubicBezTo>
                  <a:pt x="8018449" y="11510443"/>
                  <a:pt x="8018526" y="11510175"/>
                  <a:pt x="8018640" y="11509909"/>
                </a:cubicBezTo>
                <a:cubicBezTo>
                  <a:pt x="8022032" y="11511280"/>
                  <a:pt x="8025919" y="11511509"/>
                  <a:pt x="8029501" y="11510137"/>
                </a:cubicBezTo>
                <a:lnTo>
                  <a:pt x="8038229" y="11506783"/>
                </a:lnTo>
                <a:cubicBezTo>
                  <a:pt x="8042078" y="11505296"/>
                  <a:pt x="8044897" y="11502246"/>
                  <a:pt x="8046422" y="11498588"/>
                </a:cubicBezTo>
                <a:cubicBezTo>
                  <a:pt x="8047794" y="11499768"/>
                  <a:pt x="8049319" y="11500798"/>
                  <a:pt x="8051033" y="11501561"/>
                </a:cubicBezTo>
                <a:lnTo>
                  <a:pt x="8057054" y="11504228"/>
                </a:lnTo>
                <a:cubicBezTo>
                  <a:pt x="8064371" y="11507506"/>
                  <a:pt x="8073480" y="11502132"/>
                  <a:pt x="8075957" y="11495042"/>
                </a:cubicBezTo>
                <a:cubicBezTo>
                  <a:pt x="8078777" y="11486923"/>
                  <a:pt x="8074128" y="11479413"/>
                  <a:pt x="8066772" y="11476135"/>
                </a:cubicBezTo>
                <a:lnTo>
                  <a:pt x="8060751" y="11473430"/>
                </a:lnTo>
                <a:cubicBezTo>
                  <a:pt x="8053739" y="11470304"/>
                  <a:pt x="8045240" y="11475144"/>
                  <a:pt x="8042382" y="11481816"/>
                </a:cubicBezTo>
                <a:cubicBezTo>
                  <a:pt x="8041277" y="11480900"/>
                  <a:pt x="8040210" y="11480024"/>
                  <a:pt x="8038914" y="11479452"/>
                </a:cubicBezTo>
                <a:cubicBezTo>
                  <a:pt x="8044821" y="11476860"/>
                  <a:pt x="8048328" y="11470609"/>
                  <a:pt x="8047565" y="11464091"/>
                </a:cubicBezTo>
                <a:cubicBezTo>
                  <a:pt x="8050538" y="11465844"/>
                  <a:pt x="8054120" y="11466339"/>
                  <a:pt x="8057550" y="11465730"/>
                </a:cubicBezTo>
                <a:cubicBezTo>
                  <a:pt x="8059913" y="11472896"/>
                  <a:pt x="8066277" y="11478079"/>
                  <a:pt x="8074242" y="11477012"/>
                </a:cubicBezTo>
                <a:cubicBezTo>
                  <a:pt x="8075042" y="11476898"/>
                  <a:pt x="8075767" y="11476440"/>
                  <a:pt x="8076567" y="11476174"/>
                </a:cubicBezTo>
                <a:cubicBezTo>
                  <a:pt x="8076910" y="11481663"/>
                  <a:pt x="8080073" y="11487113"/>
                  <a:pt x="8085218" y="11489134"/>
                </a:cubicBezTo>
                <a:cubicBezTo>
                  <a:pt x="8092916" y="11492145"/>
                  <a:pt x="8101186" y="11489095"/>
                  <a:pt x="8104806" y="11481586"/>
                </a:cubicBezTo>
                <a:cubicBezTo>
                  <a:pt x="8104921" y="11481358"/>
                  <a:pt x="8104958" y="11481243"/>
                  <a:pt x="8105035" y="11481091"/>
                </a:cubicBezTo>
                <a:cubicBezTo>
                  <a:pt x="8105073" y="11481052"/>
                  <a:pt x="8105111" y="11481015"/>
                  <a:pt x="8105149" y="11480938"/>
                </a:cubicBezTo>
                <a:cubicBezTo>
                  <a:pt x="8105225" y="11480900"/>
                  <a:pt x="8105225" y="11480900"/>
                  <a:pt x="8105301" y="11480863"/>
                </a:cubicBezTo>
                <a:cubicBezTo>
                  <a:pt x="8106216" y="11480481"/>
                  <a:pt x="8107131" y="11480214"/>
                  <a:pt x="8108083" y="11479986"/>
                </a:cubicBezTo>
                <a:cubicBezTo>
                  <a:pt x="8115820" y="11477890"/>
                  <a:pt x="8119097" y="11467521"/>
                  <a:pt x="8116353" y="11460697"/>
                </a:cubicBezTo>
                <a:cubicBezTo>
                  <a:pt x="8113571" y="11453760"/>
                  <a:pt x="8107169" y="11451320"/>
                  <a:pt x="8100499" y="11451968"/>
                </a:cubicBezTo>
                <a:cubicBezTo>
                  <a:pt x="8105873" y="11445984"/>
                  <a:pt x="8103624" y="11435464"/>
                  <a:pt x="8096536" y="11430317"/>
                </a:cubicBezTo>
                <a:cubicBezTo>
                  <a:pt x="8096841" y="11429098"/>
                  <a:pt x="8097108" y="11427955"/>
                  <a:pt x="8097146" y="11426696"/>
                </a:cubicBezTo>
                <a:cubicBezTo>
                  <a:pt x="8098289" y="11428678"/>
                  <a:pt x="8099699" y="11430356"/>
                  <a:pt x="8101796" y="11431613"/>
                </a:cubicBezTo>
                <a:close/>
                <a:moveTo>
                  <a:pt x="8000271" y="11243462"/>
                </a:moveTo>
                <a:cubicBezTo>
                  <a:pt x="7982817" y="11235648"/>
                  <a:pt x="7972222" y="11263398"/>
                  <a:pt x="7989638" y="11271174"/>
                </a:cubicBezTo>
                <a:cubicBezTo>
                  <a:pt x="8007093" y="11278988"/>
                  <a:pt x="8017687" y="11251238"/>
                  <a:pt x="8000271" y="11243462"/>
                </a:cubicBezTo>
                <a:close/>
                <a:moveTo>
                  <a:pt x="8262923" y="11442897"/>
                </a:moveTo>
                <a:lnTo>
                  <a:pt x="8260218" y="11448919"/>
                </a:lnTo>
                <a:cubicBezTo>
                  <a:pt x="8256978" y="11456237"/>
                  <a:pt x="8259036" y="11465082"/>
                  <a:pt x="8266468" y="11468970"/>
                </a:cubicBezTo>
                <a:cubicBezTo>
                  <a:pt x="8273213" y="11472514"/>
                  <a:pt x="8283236" y="11470113"/>
                  <a:pt x="8286513" y="11462718"/>
                </a:cubicBezTo>
                <a:lnTo>
                  <a:pt x="8289181" y="11456696"/>
                </a:lnTo>
                <a:cubicBezTo>
                  <a:pt x="8292458" y="11449376"/>
                  <a:pt x="8290362" y="11440572"/>
                  <a:pt x="8282969" y="11436646"/>
                </a:cubicBezTo>
                <a:cubicBezTo>
                  <a:pt x="8276261" y="11433100"/>
                  <a:pt x="8266201" y="11435539"/>
                  <a:pt x="8262923" y="11442897"/>
                </a:cubicBezTo>
                <a:close/>
                <a:moveTo>
                  <a:pt x="8350424" y="11498015"/>
                </a:moveTo>
                <a:cubicBezTo>
                  <a:pt x="8352748" y="11488981"/>
                  <a:pt x="8347298" y="11477774"/>
                  <a:pt x="8335332" y="11479109"/>
                </a:cubicBezTo>
                <a:cubicBezTo>
                  <a:pt x="8327253" y="11480024"/>
                  <a:pt x="8323327" y="11485894"/>
                  <a:pt x="8322641" y="11492184"/>
                </a:cubicBezTo>
                <a:cubicBezTo>
                  <a:pt x="8320012" y="11494394"/>
                  <a:pt x="8317839" y="11497444"/>
                  <a:pt x="8317039" y="11500913"/>
                </a:cubicBezTo>
                <a:cubicBezTo>
                  <a:pt x="8316048" y="11501370"/>
                  <a:pt x="8315134" y="11502132"/>
                  <a:pt x="8314181" y="11502780"/>
                </a:cubicBezTo>
                <a:cubicBezTo>
                  <a:pt x="8312123" y="11501141"/>
                  <a:pt x="8309646" y="11500493"/>
                  <a:pt x="8307131" y="11500074"/>
                </a:cubicBezTo>
                <a:cubicBezTo>
                  <a:pt x="8307321" y="11498740"/>
                  <a:pt x="8307397" y="11497444"/>
                  <a:pt x="8307283" y="11496110"/>
                </a:cubicBezTo>
                <a:cubicBezTo>
                  <a:pt x="8311551" y="11488943"/>
                  <a:pt x="8310941" y="11478079"/>
                  <a:pt x="8300919" y="11473620"/>
                </a:cubicBezTo>
                <a:cubicBezTo>
                  <a:pt x="8294592" y="11470799"/>
                  <a:pt x="8289372" y="11472782"/>
                  <a:pt x="8286018" y="11476708"/>
                </a:cubicBezTo>
                <a:cubicBezTo>
                  <a:pt x="8279653" y="11474496"/>
                  <a:pt x="8272070" y="11475907"/>
                  <a:pt x="8268220" y="11481891"/>
                </a:cubicBezTo>
                <a:cubicBezTo>
                  <a:pt x="8263876" y="11488677"/>
                  <a:pt x="8264714" y="11498625"/>
                  <a:pt x="8271955" y="11503314"/>
                </a:cubicBezTo>
                <a:lnTo>
                  <a:pt x="8283426" y="11510709"/>
                </a:lnTo>
                <a:cubicBezTo>
                  <a:pt x="8285751" y="11512196"/>
                  <a:pt x="8288495" y="11512844"/>
                  <a:pt x="8291239" y="11513034"/>
                </a:cubicBezTo>
                <a:cubicBezTo>
                  <a:pt x="8291277" y="11516999"/>
                  <a:pt x="8293030" y="11520886"/>
                  <a:pt x="8295889" y="11523821"/>
                </a:cubicBezTo>
                <a:cubicBezTo>
                  <a:pt x="8296155" y="11525003"/>
                  <a:pt x="8296689" y="11526070"/>
                  <a:pt x="8297184" y="11527176"/>
                </a:cubicBezTo>
                <a:cubicBezTo>
                  <a:pt x="8292801" y="11526413"/>
                  <a:pt x="8288266" y="11527290"/>
                  <a:pt x="8284532" y="11530530"/>
                </a:cubicBezTo>
                <a:lnTo>
                  <a:pt x="8282359" y="11532437"/>
                </a:lnTo>
                <a:cubicBezTo>
                  <a:pt x="8280644" y="11532551"/>
                  <a:pt x="8278853" y="11532817"/>
                  <a:pt x="8277176" y="11533465"/>
                </a:cubicBezTo>
                <a:cubicBezTo>
                  <a:pt x="8274280" y="11534571"/>
                  <a:pt x="8271345" y="11535715"/>
                  <a:pt x="8268449" y="11536820"/>
                </a:cubicBezTo>
                <a:cubicBezTo>
                  <a:pt x="8260942" y="11539679"/>
                  <a:pt x="8257855" y="11549437"/>
                  <a:pt x="8261018" y="11556450"/>
                </a:cubicBezTo>
                <a:cubicBezTo>
                  <a:pt x="8261132" y="11556756"/>
                  <a:pt x="8261437" y="11556832"/>
                  <a:pt x="8261666" y="11557061"/>
                </a:cubicBezTo>
                <a:cubicBezTo>
                  <a:pt x="8261704" y="11557099"/>
                  <a:pt x="8261780" y="11557136"/>
                  <a:pt x="8261780" y="11557175"/>
                </a:cubicBezTo>
                <a:cubicBezTo>
                  <a:pt x="8291963" y="11538192"/>
                  <a:pt x="8321917" y="11518827"/>
                  <a:pt x="8351567" y="11499120"/>
                </a:cubicBezTo>
                <a:cubicBezTo>
                  <a:pt x="8351643" y="11499045"/>
                  <a:pt x="8351757" y="11499006"/>
                  <a:pt x="8351833" y="11498931"/>
                </a:cubicBezTo>
                <a:cubicBezTo>
                  <a:pt x="8351833" y="11498931"/>
                  <a:pt x="8351833" y="11498931"/>
                  <a:pt x="8351833" y="11498931"/>
                </a:cubicBezTo>
                <a:cubicBezTo>
                  <a:pt x="8351795" y="11498892"/>
                  <a:pt x="8351757" y="11498816"/>
                  <a:pt x="8351681" y="11498778"/>
                </a:cubicBezTo>
                <a:cubicBezTo>
                  <a:pt x="8351338" y="11498397"/>
                  <a:pt x="8350842" y="11498283"/>
                  <a:pt x="8350424" y="11498015"/>
                </a:cubicBezTo>
                <a:close/>
                <a:moveTo>
                  <a:pt x="7981559" y="11691313"/>
                </a:moveTo>
                <a:lnTo>
                  <a:pt x="7975538" y="11688606"/>
                </a:lnTo>
                <a:cubicBezTo>
                  <a:pt x="7968221" y="11685366"/>
                  <a:pt x="7959684" y="11686090"/>
                  <a:pt x="7955149" y="11693562"/>
                </a:cubicBezTo>
                <a:cubicBezTo>
                  <a:pt x="7951376" y="11699736"/>
                  <a:pt x="7952748" y="11710677"/>
                  <a:pt x="7960104" y="11713994"/>
                </a:cubicBezTo>
                <a:lnTo>
                  <a:pt x="7966125" y="11716699"/>
                </a:lnTo>
                <a:cubicBezTo>
                  <a:pt x="7973442" y="11719939"/>
                  <a:pt x="7981978" y="11719215"/>
                  <a:pt x="7986513" y="11711744"/>
                </a:cubicBezTo>
                <a:cubicBezTo>
                  <a:pt x="7990286" y="11705531"/>
                  <a:pt x="7988914" y="11694591"/>
                  <a:pt x="7981559" y="11691313"/>
                </a:cubicBezTo>
                <a:close/>
                <a:moveTo>
                  <a:pt x="8250423" y="11504228"/>
                </a:moveTo>
                <a:lnTo>
                  <a:pt x="8249395" y="11498816"/>
                </a:lnTo>
                <a:cubicBezTo>
                  <a:pt x="8248022" y="11491650"/>
                  <a:pt x="8241201" y="11485970"/>
                  <a:pt x="8233807" y="11486656"/>
                </a:cubicBezTo>
                <a:cubicBezTo>
                  <a:pt x="8235941" y="11484064"/>
                  <a:pt x="8237238" y="11480672"/>
                  <a:pt x="8236742" y="11476326"/>
                </a:cubicBezTo>
                <a:lnTo>
                  <a:pt x="8236284" y="11472248"/>
                </a:lnTo>
                <a:cubicBezTo>
                  <a:pt x="8234150" y="11453265"/>
                  <a:pt x="8204577" y="11455971"/>
                  <a:pt x="8206711" y="11474992"/>
                </a:cubicBezTo>
                <a:lnTo>
                  <a:pt x="8207169" y="11479033"/>
                </a:lnTo>
                <a:cubicBezTo>
                  <a:pt x="8208236" y="11488563"/>
                  <a:pt x="8216163" y="11492603"/>
                  <a:pt x="8223556" y="11491916"/>
                </a:cubicBezTo>
                <a:cubicBezTo>
                  <a:pt x="8220774" y="11495080"/>
                  <a:pt x="8219211" y="11499197"/>
                  <a:pt x="8220088" y="11503696"/>
                </a:cubicBezTo>
                <a:lnTo>
                  <a:pt x="8220126" y="11503962"/>
                </a:lnTo>
                <a:cubicBezTo>
                  <a:pt x="8218792" y="11502589"/>
                  <a:pt x="8217230" y="11501407"/>
                  <a:pt x="8215248" y="11500493"/>
                </a:cubicBezTo>
                <a:cubicBezTo>
                  <a:pt x="8197832" y="11492717"/>
                  <a:pt x="8189562" y="11521268"/>
                  <a:pt x="8206787" y="11528968"/>
                </a:cubicBezTo>
                <a:cubicBezTo>
                  <a:pt x="8212504" y="11531521"/>
                  <a:pt x="8217039" y="11529959"/>
                  <a:pt x="8220202" y="11526718"/>
                </a:cubicBezTo>
                <a:cubicBezTo>
                  <a:pt x="8220545" y="11528968"/>
                  <a:pt x="8221308" y="11531141"/>
                  <a:pt x="8222832" y="11533008"/>
                </a:cubicBezTo>
                <a:cubicBezTo>
                  <a:pt x="8227900" y="11539145"/>
                  <a:pt x="8237047" y="11541012"/>
                  <a:pt x="8243640" y="11535943"/>
                </a:cubicBezTo>
                <a:cubicBezTo>
                  <a:pt x="8243869" y="11535752"/>
                  <a:pt x="8244135" y="11535562"/>
                  <a:pt x="8244364" y="11535372"/>
                </a:cubicBezTo>
                <a:cubicBezTo>
                  <a:pt x="8248632" y="11535295"/>
                  <a:pt x="8252786" y="11533656"/>
                  <a:pt x="8255187" y="11529806"/>
                </a:cubicBezTo>
                <a:cubicBezTo>
                  <a:pt x="8258274" y="11524851"/>
                  <a:pt x="8260713" y="11519972"/>
                  <a:pt x="8259074" y="11513949"/>
                </a:cubicBezTo>
                <a:cubicBezTo>
                  <a:pt x="8257740" y="11509261"/>
                  <a:pt x="8254463" y="11505983"/>
                  <a:pt x="8250423" y="11504228"/>
                </a:cubicBezTo>
                <a:close/>
                <a:moveTo>
                  <a:pt x="8075347" y="11537963"/>
                </a:moveTo>
                <a:lnTo>
                  <a:pt x="8069326" y="11535295"/>
                </a:lnTo>
                <a:cubicBezTo>
                  <a:pt x="8068869" y="11535104"/>
                  <a:pt x="8068373" y="11535181"/>
                  <a:pt x="8067878" y="11535067"/>
                </a:cubicBezTo>
                <a:cubicBezTo>
                  <a:pt x="8067802" y="11534456"/>
                  <a:pt x="8067992" y="11533847"/>
                  <a:pt x="8067840" y="11533275"/>
                </a:cubicBezTo>
                <a:cubicBezTo>
                  <a:pt x="8065820" y="11525385"/>
                  <a:pt x="8058427" y="11520200"/>
                  <a:pt x="8050271" y="11521764"/>
                </a:cubicBezTo>
                <a:lnTo>
                  <a:pt x="8043792" y="11523021"/>
                </a:lnTo>
                <a:cubicBezTo>
                  <a:pt x="8036171" y="11524469"/>
                  <a:pt x="8030340" y="11532894"/>
                  <a:pt x="8032283" y="11540593"/>
                </a:cubicBezTo>
                <a:cubicBezTo>
                  <a:pt x="8034303" y="11548484"/>
                  <a:pt x="8041696" y="11553668"/>
                  <a:pt x="8049852" y="11552105"/>
                </a:cubicBezTo>
                <a:lnTo>
                  <a:pt x="8050156" y="11552028"/>
                </a:lnTo>
                <a:cubicBezTo>
                  <a:pt x="8051110" y="11556793"/>
                  <a:pt x="8054272" y="11560682"/>
                  <a:pt x="8059112" y="11563045"/>
                </a:cubicBezTo>
                <a:cubicBezTo>
                  <a:pt x="8061742" y="11574633"/>
                  <a:pt x="8077977" y="11582104"/>
                  <a:pt x="8086132" y="11569411"/>
                </a:cubicBezTo>
                <a:cubicBezTo>
                  <a:pt x="8090363" y="11562855"/>
                  <a:pt x="8088915" y="11556145"/>
                  <a:pt x="8085103" y="11551381"/>
                </a:cubicBezTo>
                <a:cubicBezTo>
                  <a:pt x="8084875" y="11545472"/>
                  <a:pt x="8081216" y="11540555"/>
                  <a:pt x="8075347" y="11537963"/>
                </a:cubicBezTo>
                <a:close/>
                <a:moveTo>
                  <a:pt x="7920127" y="11525231"/>
                </a:moveTo>
                <a:lnTo>
                  <a:pt x="7913647" y="11526490"/>
                </a:lnTo>
                <a:cubicBezTo>
                  <a:pt x="7905759" y="11528015"/>
                  <a:pt x="7899204" y="11533503"/>
                  <a:pt x="7899738" y="11542233"/>
                </a:cubicBezTo>
                <a:cubicBezTo>
                  <a:pt x="7900195" y="11549437"/>
                  <a:pt x="7907588" y="11557670"/>
                  <a:pt x="7915515" y="11556145"/>
                </a:cubicBezTo>
                <a:lnTo>
                  <a:pt x="7921994" y="11554888"/>
                </a:lnTo>
                <a:cubicBezTo>
                  <a:pt x="7929883" y="11553363"/>
                  <a:pt x="7936437" y="11547874"/>
                  <a:pt x="7935866" y="11539145"/>
                </a:cubicBezTo>
                <a:cubicBezTo>
                  <a:pt x="7935409" y="11531903"/>
                  <a:pt x="7928053" y="11523669"/>
                  <a:pt x="7920127" y="11525231"/>
                </a:cubicBezTo>
                <a:close/>
                <a:moveTo>
                  <a:pt x="8026872" y="11667946"/>
                </a:moveTo>
                <a:cubicBezTo>
                  <a:pt x="8022489" y="11674732"/>
                  <a:pt x="8024357" y="11681479"/>
                  <a:pt x="8028625" y="11686090"/>
                </a:cubicBezTo>
                <a:cubicBezTo>
                  <a:pt x="8029768" y="11687958"/>
                  <a:pt x="8031559" y="11689331"/>
                  <a:pt x="8033389" y="11690665"/>
                </a:cubicBezTo>
                <a:cubicBezTo>
                  <a:pt x="8033579" y="11690779"/>
                  <a:pt x="8033693" y="11690970"/>
                  <a:pt x="8033846" y="11691122"/>
                </a:cubicBezTo>
                <a:cubicBezTo>
                  <a:pt x="8040934" y="11687234"/>
                  <a:pt x="8047946" y="11683194"/>
                  <a:pt x="8054996" y="11679267"/>
                </a:cubicBezTo>
                <a:cubicBezTo>
                  <a:pt x="8054959" y="11679001"/>
                  <a:pt x="8054920" y="11678734"/>
                  <a:pt x="8054920" y="11678467"/>
                </a:cubicBezTo>
                <a:cubicBezTo>
                  <a:pt x="8054920" y="11678353"/>
                  <a:pt x="8054920" y="11678238"/>
                  <a:pt x="8054882" y="11678124"/>
                </a:cubicBezTo>
                <a:cubicBezTo>
                  <a:pt x="8056178" y="11664211"/>
                  <a:pt x="8036094" y="11653575"/>
                  <a:pt x="8026872" y="11667946"/>
                </a:cubicBezTo>
                <a:close/>
                <a:moveTo>
                  <a:pt x="8176414" y="11607643"/>
                </a:moveTo>
                <a:cubicBezTo>
                  <a:pt x="8175309" y="11605775"/>
                  <a:pt x="8174166" y="11603908"/>
                  <a:pt x="8172908" y="11602117"/>
                </a:cubicBezTo>
                <a:cubicBezTo>
                  <a:pt x="8171307" y="11599867"/>
                  <a:pt x="8168945" y="11598152"/>
                  <a:pt x="8166353" y="11597046"/>
                </a:cubicBezTo>
                <a:cubicBezTo>
                  <a:pt x="8165515" y="11595255"/>
                  <a:pt x="8164409" y="11593654"/>
                  <a:pt x="8162923" y="11592624"/>
                </a:cubicBezTo>
                <a:cubicBezTo>
                  <a:pt x="8157855" y="11589194"/>
                  <a:pt x="8153206" y="11586373"/>
                  <a:pt x="8146917" y="11586068"/>
                </a:cubicBezTo>
                <a:cubicBezTo>
                  <a:pt x="8144174" y="11585954"/>
                  <a:pt x="8142153" y="11586107"/>
                  <a:pt x="8139410" y="11586869"/>
                </a:cubicBezTo>
                <a:cubicBezTo>
                  <a:pt x="8149051" y="11582142"/>
                  <a:pt x="8151681" y="11564722"/>
                  <a:pt x="8138533" y="11558891"/>
                </a:cubicBezTo>
                <a:cubicBezTo>
                  <a:pt x="8137123" y="11558243"/>
                  <a:pt x="8135866" y="11558204"/>
                  <a:pt x="8134570" y="11558014"/>
                </a:cubicBezTo>
                <a:cubicBezTo>
                  <a:pt x="8140934" y="11548407"/>
                  <a:pt x="8135637" y="11532169"/>
                  <a:pt x="8121422" y="11534914"/>
                </a:cubicBezTo>
                <a:cubicBezTo>
                  <a:pt x="8118335" y="11535524"/>
                  <a:pt x="8116087" y="11536934"/>
                  <a:pt x="8114181" y="11538650"/>
                </a:cubicBezTo>
                <a:lnTo>
                  <a:pt x="8114181" y="11538573"/>
                </a:lnTo>
                <a:cubicBezTo>
                  <a:pt x="8114181" y="11538573"/>
                  <a:pt x="8114181" y="11538573"/>
                  <a:pt x="8114181" y="11538573"/>
                </a:cubicBezTo>
                <a:cubicBezTo>
                  <a:pt x="8114600" y="11537697"/>
                  <a:pt x="8115057" y="11536858"/>
                  <a:pt x="8115591" y="11536019"/>
                </a:cubicBezTo>
                <a:cubicBezTo>
                  <a:pt x="8119860" y="11528929"/>
                  <a:pt x="8114943" y="11518827"/>
                  <a:pt x="8108007" y="11515665"/>
                </a:cubicBezTo>
                <a:cubicBezTo>
                  <a:pt x="8099775" y="11511891"/>
                  <a:pt x="8091925" y="11516083"/>
                  <a:pt x="8087657" y="11523250"/>
                </a:cubicBezTo>
                <a:cubicBezTo>
                  <a:pt x="8082741" y="11531446"/>
                  <a:pt x="8082626" y="11541089"/>
                  <a:pt x="8085523" y="11549971"/>
                </a:cubicBezTo>
                <a:cubicBezTo>
                  <a:pt x="8088000" y="11557632"/>
                  <a:pt x="8097641" y="11562360"/>
                  <a:pt x="8105149" y="11559271"/>
                </a:cubicBezTo>
                <a:cubicBezTo>
                  <a:pt x="8107055" y="11558471"/>
                  <a:pt x="8108731" y="11557404"/>
                  <a:pt x="8110141" y="11556108"/>
                </a:cubicBezTo>
                <a:cubicBezTo>
                  <a:pt x="8111932" y="11560796"/>
                  <a:pt x="8115934" y="11564417"/>
                  <a:pt x="8121841" y="11564456"/>
                </a:cubicBezTo>
                <a:cubicBezTo>
                  <a:pt x="8117649" y="11571622"/>
                  <a:pt x="8118449" y="11582447"/>
                  <a:pt x="8128320" y="11586831"/>
                </a:cubicBezTo>
                <a:cubicBezTo>
                  <a:pt x="8129235" y="11587212"/>
                  <a:pt x="8129996" y="11587173"/>
                  <a:pt x="8130873" y="11587402"/>
                </a:cubicBezTo>
                <a:cubicBezTo>
                  <a:pt x="8126262" y="11588012"/>
                  <a:pt x="8122070" y="11590262"/>
                  <a:pt x="8119745" y="11595027"/>
                </a:cubicBezTo>
                <a:cubicBezTo>
                  <a:pt x="8117916" y="11598762"/>
                  <a:pt x="8117992" y="11603679"/>
                  <a:pt x="8119669" y="11607796"/>
                </a:cubicBezTo>
                <a:cubicBezTo>
                  <a:pt x="8118716" y="11609397"/>
                  <a:pt x="8118106" y="11611151"/>
                  <a:pt x="8117535" y="11613095"/>
                </a:cubicBezTo>
                <a:cubicBezTo>
                  <a:pt x="8117268" y="11613743"/>
                  <a:pt x="8116963" y="11614390"/>
                  <a:pt x="8116658" y="11615000"/>
                </a:cubicBezTo>
                <a:cubicBezTo>
                  <a:pt x="8115134" y="11617325"/>
                  <a:pt x="8113914" y="11619803"/>
                  <a:pt x="8112390" y="11622167"/>
                </a:cubicBezTo>
                <a:cubicBezTo>
                  <a:pt x="8107969" y="11628951"/>
                  <a:pt x="8111323" y="11635927"/>
                  <a:pt x="8117039" y="11639929"/>
                </a:cubicBezTo>
                <a:cubicBezTo>
                  <a:pt x="8116658" y="11641111"/>
                  <a:pt x="8116582" y="11642293"/>
                  <a:pt x="8116430" y="11643513"/>
                </a:cubicBezTo>
                <a:cubicBezTo>
                  <a:pt x="8116391" y="11644009"/>
                  <a:pt x="8116201" y="11644504"/>
                  <a:pt x="8116163" y="11645000"/>
                </a:cubicBezTo>
                <a:cubicBezTo>
                  <a:pt x="8136818" y="11633145"/>
                  <a:pt x="8157207" y="11620947"/>
                  <a:pt x="8177672" y="11608749"/>
                </a:cubicBezTo>
                <a:lnTo>
                  <a:pt x="8178053" y="11608521"/>
                </a:lnTo>
                <a:lnTo>
                  <a:pt x="8178015" y="11608482"/>
                </a:lnTo>
                <a:cubicBezTo>
                  <a:pt x="8177520" y="11608062"/>
                  <a:pt x="8176986" y="11607873"/>
                  <a:pt x="8176414" y="11607643"/>
                </a:cubicBezTo>
                <a:close/>
                <a:moveTo>
                  <a:pt x="8133617" y="11498931"/>
                </a:moveTo>
                <a:cubicBezTo>
                  <a:pt x="8114829" y="11502552"/>
                  <a:pt x="8120203" y="11531789"/>
                  <a:pt x="8138991" y="11528167"/>
                </a:cubicBezTo>
                <a:cubicBezTo>
                  <a:pt x="8157779" y="11524508"/>
                  <a:pt x="8152405" y="11495310"/>
                  <a:pt x="8133617" y="11498931"/>
                </a:cubicBezTo>
                <a:close/>
                <a:moveTo>
                  <a:pt x="7889486" y="11433329"/>
                </a:moveTo>
                <a:cubicBezTo>
                  <a:pt x="7881940" y="11429974"/>
                  <a:pt x="7873480" y="11432604"/>
                  <a:pt x="7869555" y="11439961"/>
                </a:cubicBezTo>
                <a:cubicBezTo>
                  <a:pt x="7869326" y="11440342"/>
                  <a:pt x="7869326" y="11440381"/>
                  <a:pt x="7869211" y="11440610"/>
                </a:cubicBezTo>
                <a:cubicBezTo>
                  <a:pt x="7869097" y="11440724"/>
                  <a:pt x="7869097" y="11440762"/>
                  <a:pt x="7868983" y="11440838"/>
                </a:cubicBezTo>
                <a:cubicBezTo>
                  <a:pt x="7868983" y="11440838"/>
                  <a:pt x="7868983" y="11440838"/>
                  <a:pt x="7868983" y="11440838"/>
                </a:cubicBezTo>
                <a:cubicBezTo>
                  <a:pt x="7868107" y="11441143"/>
                  <a:pt x="7867192" y="11441410"/>
                  <a:pt x="7866277" y="11441563"/>
                </a:cubicBezTo>
                <a:cubicBezTo>
                  <a:pt x="7858465" y="11443316"/>
                  <a:pt x="7854692" y="11453455"/>
                  <a:pt x="7857093" y="11460469"/>
                </a:cubicBezTo>
                <a:cubicBezTo>
                  <a:pt x="7859951" y="11468740"/>
                  <a:pt x="7868144" y="11471409"/>
                  <a:pt x="7875995" y="11469656"/>
                </a:cubicBezTo>
                <a:cubicBezTo>
                  <a:pt x="7885027" y="11467635"/>
                  <a:pt x="7891849" y="11461270"/>
                  <a:pt x="7896117" y="11453303"/>
                </a:cubicBezTo>
                <a:cubicBezTo>
                  <a:pt x="7899814" y="11446403"/>
                  <a:pt x="7896689" y="11436530"/>
                  <a:pt x="7889486" y="11433329"/>
                </a:cubicBezTo>
                <a:close/>
                <a:moveTo>
                  <a:pt x="8814637" y="10759857"/>
                </a:moveTo>
                <a:cubicBezTo>
                  <a:pt x="8833655" y="10757723"/>
                  <a:pt x="8828205" y="10728524"/>
                  <a:pt x="8809303" y="10730621"/>
                </a:cubicBezTo>
                <a:cubicBezTo>
                  <a:pt x="8790286" y="10732755"/>
                  <a:pt x="8795735" y="10761992"/>
                  <a:pt x="8814637" y="10759857"/>
                </a:cubicBezTo>
                <a:close/>
                <a:moveTo>
                  <a:pt x="8621269" y="10642109"/>
                </a:moveTo>
                <a:cubicBezTo>
                  <a:pt x="8629310" y="10641157"/>
                  <a:pt x="8635141" y="10633571"/>
                  <a:pt x="8634226" y="10625566"/>
                </a:cubicBezTo>
                <a:lnTo>
                  <a:pt x="8633502" y="10619010"/>
                </a:lnTo>
                <a:cubicBezTo>
                  <a:pt x="8632626" y="10611044"/>
                  <a:pt x="8624889" y="10605097"/>
                  <a:pt x="8616962" y="10606050"/>
                </a:cubicBezTo>
                <a:cubicBezTo>
                  <a:pt x="8608921" y="10607003"/>
                  <a:pt x="8603090" y="10614589"/>
                  <a:pt x="8604005" y="10622593"/>
                </a:cubicBezTo>
                <a:lnTo>
                  <a:pt x="8604729" y="10629149"/>
                </a:lnTo>
                <a:cubicBezTo>
                  <a:pt x="8605644" y="10637117"/>
                  <a:pt x="8613380" y="10643063"/>
                  <a:pt x="8621269" y="10642109"/>
                </a:cubicBezTo>
                <a:close/>
                <a:moveTo>
                  <a:pt x="8879729" y="10745906"/>
                </a:moveTo>
                <a:lnTo>
                  <a:pt x="8886284" y="10745143"/>
                </a:lnTo>
                <a:cubicBezTo>
                  <a:pt x="8894020" y="10744304"/>
                  <a:pt x="8899736" y="10734965"/>
                  <a:pt x="8897907" y="10727686"/>
                </a:cubicBezTo>
                <a:cubicBezTo>
                  <a:pt x="8895850" y="10719300"/>
                  <a:pt x="8888723" y="10715106"/>
                  <a:pt x="8880415" y="10716059"/>
                </a:cubicBezTo>
                <a:lnTo>
                  <a:pt x="8873860" y="10716783"/>
                </a:lnTo>
                <a:cubicBezTo>
                  <a:pt x="8866124" y="10717661"/>
                  <a:pt x="8860408" y="10726961"/>
                  <a:pt x="8862237" y="10734279"/>
                </a:cubicBezTo>
                <a:cubicBezTo>
                  <a:pt x="8864333" y="10742628"/>
                  <a:pt x="8871459" y="10746820"/>
                  <a:pt x="8879729" y="10745906"/>
                </a:cubicBezTo>
                <a:close/>
                <a:moveTo>
                  <a:pt x="8776909" y="10667801"/>
                </a:moveTo>
                <a:cubicBezTo>
                  <a:pt x="8757968" y="10669936"/>
                  <a:pt x="8760788" y="10699516"/>
                  <a:pt x="8779843" y="10697343"/>
                </a:cubicBezTo>
                <a:cubicBezTo>
                  <a:pt x="8798823" y="10695247"/>
                  <a:pt x="8795964" y="10665667"/>
                  <a:pt x="8776909" y="10667801"/>
                </a:cubicBezTo>
                <a:close/>
                <a:moveTo>
                  <a:pt x="8681673" y="10814557"/>
                </a:moveTo>
                <a:lnTo>
                  <a:pt x="8688228" y="10813832"/>
                </a:lnTo>
                <a:cubicBezTo>
                  <a:pt x="8696192" y="10812956"/>
                  <a:pt x="8701299" y="10803654"/>
                  <a:pt x="8699775" y="10796298"/>
                </a:cubicBezTo>
                <a:cubicBezTo>
                  <a:pt x="8699051" y="10792791"/>
                  <a:pt x="8697146" y="10790199"/>
                  <a:pt x="8694706" y="10788293"/>
                </a:cubicBezTo>
                <a:cubicBezTo>
                  <a:pt x="8694706" y="10788178"/>
                  <a:pt x="8694706" y="10788064"/>
                  <a:pt x="8694706" y="10787989"/>
                </a:cubicBezTo>
                <a:cubicBezTo>
                  <a:pt x="8692992" y="10780135"/>
                  <a:pt x="8684989" y="10775143"/>
                  <a:pt x="8677176" y="10776782"/>
                </a:cubicBezTo>
                <a:lnTo>
                  <a:pt x="8670773" y="10778116"/>
                </a:lnTo>
                <a:cubicBezTo>
                  <a:pt x="8662999" y="10779755"/>
                  <a:pt x="8657892" y="10787950"/>
                  <a:pt x="8659569" y="10795650"/>
                </a:cubicBezTo>
                <a:cubicBezTo>
                  <a:pt x="8660217" y="10798662"/>
                  <a:pt x="8661970" y="10801024"/>
                  <a:pt x="8664104" y="10802968"/>
                </a:cubicBezTo>
                <a:cubicBezTo>
                  <a:pt x="8664104" y="10802968"/>
                  <a:pt x="8664104" y="10803006"/>
                  <a:pt x="8664104" y="10803006"/>
                </a:cubicBezTo>
                <a:cubicBezTo>
                  <a:pt x="8665857" y="10811469"/>
                  <a:pt x="8673669" y="10815471"/>
                  <a:pt x="8681673" y="10814557"/>
                </a:cubicBezTo>
                <a:close/>
                <a:moveTo>
                  <a:pt x="9024736" y="10673939"/>
                </a:moveTo>
                <a:lnTo>
                  <a:pt x="9024013" y="10667383"/>
                </a:lnTo>
                <a:cubicBezTo>
                  <a:pt x="9023136" y="10659645"/>
                  <a:pt x="9014295" y="10653659"/>
                  <a:pt x="9006787" y="10655337"/>
                </a:cubicBezTo>
                <a:cubicBezTo>
                  <a:pt x="8998517" y="10657167"/>
                  <a:pt x="8993829" y="10664257"/>
                  <a:pt x="8994744" y="10672528"/>
                </a:cubicBezTo>
                <a:lnTo>
                  <a:pt x="8995468" y="10679084"/>
                </a:lnTo>
                <a:cubicBezTo>
                  <a:pt x="8996345" y="10686822"/>
                  <a:pt x="9005186" y="10692807"/>
                  <a:pt x="9012656" y="10691130"/>
                </a:cubicBezTo>
                <a:cubicBezTo>
                  <a:pt x="9020963" y="10689300"/>
                  <a:pt x="9025652" y="10682248"/>
                  <a:pt x="9024736" y="10673939"/>
                </a:cubicBezTo>
                <a:close/>
                <a:moveTo>
                  <a:pt x="8463304" y="10725779"/>
                </a:moveTo>
                <a:cubicBezTo>
                  <a:pt x="8462923" y="10727227"/>
                  <a:pt x="8462542" y="10728638"/>
                  <a:pt x="8462694" y="10730163"/>
                </a:cubicBezTo>
                <a:lnTo>
                  <a:pt x="8463418" y="10736720"/>
                </a:lnTo>
                <a:cubicBezTo>
                  <a:pt x="8464295" y="10744686"/>
                  <a:pt x="8470430" y="10751280"/>
                  <a:pt x="8478853" y="10750976"/>
                </a:cubicBezTo>
                <a:cubicBezTo>
                  <a:pt x="8486437" y="10750671"/>
                  <a:pt x="8494020" y="10743542"/>
                  <a:pt x="8493106" y="10735538"/>
                </a:cubicBezTo>
                <a:lnTo>
                  <a:pt x="8492382" y="10728982"/>
                </a:lnTo>
                <a:cubicBezTo>
                  <a:pt x="8491695" y="10723073"/>
                  <a:pt x="8488190" y="10717927"/>
                  <a:pt x="8482969" y="10715792"/>
                </a:cubicBezTo>
                <a:cubicBezTo>
                  <a:pt x="8483997" y="10713162"/>
                  <a:pt x="8484569" y="10710380"/>
                  <a:pt x="8484074" y="10707749"/>
                </a:cubicBezTo>
                <a:cubicBezTo>
                  <a:pt x="8482473" y="10699363"/>
                  <a:pt x="8474699" y="10695056"/>
                  <a:pt x="8466696" y="10695933"/>
                </a:cubicBezTo>
                <a:lnTo>
                  <a:pt x="8460141" y="10696695"/>
                </a:lnTo>
                <a:cubicBezTo>
                  <a:pt x="8452176" y="10697572"/>
                  <a:pt x="8446917" y="10706606"/>
                  <a:pt x="8448327" y="10714076"/>
                </a:cubicBezTo>
                <a:cubicBezTo>
                  <a:pt x="8449775" y="10721625"/>
                  <a:pt x="8456215" y="10725627"/>
                  <a:pt x="8463304" y="10725779"/>
                </a:cubicBezTo>
                <a:close/>
                <a:moveTo>
                  <a:pt x="8755834" y="11017002"/>
                </a:moveTo>
                <a:cubicBezTo>
                  <a:pt x="8758579" y="11007853"/>
                  <a:pt x="8753014" y="10995923"/>
                  <a:pt x="8740629" y="10997295"/>
                </a:cubicBezTo>
                <a:cubicBezTo>
                  <a:pt x="8735636" y="10997867"/>
                  <a:pt x="8732283" y="11000344"/>
                  <a:pt x="8730224" y="11003622"/>
                </a:cubicBezTo>
                <a:cubicBezTo>
                  <a:pt x="8723174" y="11005491"/>
                  <a:pt x="8718754" y="11013877"/>
                  <a:pt x="8720201" y="11020661"/>
                </a:cubicBezTo>
                <a:cubicBezTo>
                  <a:pt x="8721993" y="11029162"/>
                  <a:pt x="8729806" y="11033011"/>
                  <a:pt x="8737808" y="11032097"/>
                </a:cubicBezTo>
                <a:lnTo>
                  <a:pt x="8744363" y="11031372"/>
                </a:lnTo>
                <a:cubicBezTo>
                  <a:pt x="8751223" y="11030610"/>
                  <a:pt x="8755643" y="11023597"/>
                  <a:pt x="8755834" y="11017002"/>
                </a:cubicBezTo>
                <a:close/>
                <a:moveTo>
                  <a:pt x="8802443" y="10849320"/>
                </a:moveTo>
                <a:cubicBezTo>
                  <a:pt x="8805073" y="10856753"/>
                  <a:pt x="8813837" y="10861213"/>
                  <a:pt x="8821383" y="10858354"/>
                </a:cubicBezTo>
                <a:cubicBezTo>
                  <a:pt x="8832664" y="10854123"/>
                  <a:pt x="8841619" y="10845051"/>
                  <a:pt x="8842649" y="10832586"/>
                </a:cubicBezTo>
                <a:cubicBezTo>
                  <a:pt x="8843296" y="10824848"/>
                  <a:pt x="8839408" y="10816462"/>
                  <a:pt x="8830872" y="10815205"/>
                </a:cubicBezTo>
                <a:cubicBezTo>
                  <a:pt x="8829424" y="10814975"/>
                  <a:pt x="8827862" y="10815166"/>
                  <a:pt x="8826299" y="10815395"/>
                </a:cubicBezTo>
                <a:cubicBezTo>
                  <a:pt x="8826185" y="10812002"/>
                  <a:pt x="8825080" y="10808648"/>
                  <a:pt x="8822260" y="10805866"/>
                </a:cubicBezTo>
                <a:cubicBezTo>
                  <a:pt x="8817076" y="10800681"/>
                  <a:pt x="8806291" y="10799576"/>
                  <a:pt x="8801261" y="10805866"/>
                </a:cubicBezTo>
                <a:lnTo>
                  <a:pt x="8795430" y="10813146"/>
                </a:lnTo>
                <a:cubicBezTo>
                  <a:pt x="8790438" y="10819435"/>
                  <a:pt x="8789332" y="10828051"/>
                  <a:pt x="8795430" y="10834150"/>
                </a:cubicBezTo>
                <a:cubicBezTo>
                  <a:pt x="8797412" y="10836094"/>
                  <a:pt x="8800232" y="10837237"/>
                  <a:pt x="8803205" y="10837847"/>
                </a:cubicBezTo>
                <a:cubicBezTo>
                  <a:pt x="8801528" y="10841354"/>
                  <a:pt x="8801071" y="10845394"/>
                  <a:pt x="8802443" y="10849320"/>
                </a:cubicBezTo>
                <a:close/>
                <a:moveTo>
                  <a:pt x="8564524" y="10654994"/>
                </a:moveTo>
                <a:cubicBezTo>
                  <a:pt x="8583502" y="10652859"/>
                  <a:pt x="8576718" y="10623927"/>
                  <a:pt x="8557930" y="10626024"/>
                </a:cubicBezTo>
                <a:cubicBezTo>
                  <a:pt x="8538914" y="10628197"/>
                  <a:pt x="8545736" y="10657128"/>
                  <a:pt x="8564524" y="10654994"/>
                </a:cubicBezTo>
                <a:close/>
                <a:moveTo>
                  <a:pt x="8567534" y="10900627"/>
                </a:moveTo>
                <a:cubicBezTo>
                  <a:pt x="8565591" y="10903028"/>
                  <a:pt x="8563647" y="10905469"/>
                  <a:pt x="8561703" y="10907908"/>
                </a:cubicBezTo>
                <a:cubicBezTo>
                  <a:pt x="8556711" y="10914160"/>
                  <a:pt x="8555987" y="10923003"/>
                  <a:pt x="8562161" y="10928911"/>
                </a:cubicBezTo>
                <a:cubicBezTo>
                  <a:pt x="8567534" y="10934058"/>
                  <a:pt x="8578129" y="10934743"/>
                  <a:pt x="8583159" y="10928454"/>
                </a:cubicBezTo>
                <a:lnTo>
                  <a:pt x="8588990" y="10921173"/>
                </a:lnTo>
                <a:cubicBezTo>
                  <a:pt x="8593982" y="10914922"/>
                  <a:pt x="8594706" y="10906078"/>
                  <a:pt x="8588571" y="10900170"/>
                </a:cubicBezTo>
                <a:cubicBezTo>
                  <a:pt x="8583121" y="10895024"/>
                  <a:pt x="8572526" y="10894337"/>
                  <a:pt x="8567534" y="10900627"/>
                </a:cubicBezTo>
                <a:close/>
                <a:moveTo>
                  <a:pt x="8577900" y="10713239"/>
                </a:moveTo>
                <a:cubicBezTo>
                  <a:pt x="8596879" y="10711104"/>
                  <a:pt x="8589599" y="10682287"/>
                  <a:pt x="8570888" y="10684383"/>
                </a:cubicBezTo>
                <a:cubicBezTo>
                  <a:pt x="8551909" y="10686517"/>
                  <a:pt x="8559150" y="10715335"/>
                  <a:pt x="8577900" y="10713239"/>
                </a:cubicBezTo>
                <a:close/>
                <a:moveTo>
                  <a:pt x="8582854" y="10789284"/>
                </a:moveTo>
                <a:cubicBezTo>
                  <a:pt x="8563876" y="10791419"/>
                  <a:pt x="8570621" y="10820351"/>
                  <a:pt x="8589409" y="10818254"/>
                </a:cubicBezTo>
                <a:cubicBezTo>
                  <a:pt x="8608388" y="10816119"/>
                  <a:pt x="8601680" y="10787187"/>
                  <a:pt x="8582854" y="10789284"/>
                </a:cubicBezTo>
                <a:close/>
                <a:moveTo>
                  <a:pt x="8832092" y="10701955"/>
                </a:moveTo>
                <a:cubicBezTo>
                  <a:pt x="8829767" y="10705538"/>
                  <a:pt x="8828585" y="10709770"/>
                  <a:pt x="8829539" y="10714267"/>
                </a:cubicBezTo>
                <a:lnTo>
                  <a:pt x="8830872" y="10720671"/>
                </a:lnTo>
                <a:cubicBezTo>
                  <a:pt x="8832511" y="10728448"/>
                  <a:pt x="8842153" y="10732603"/>
                  <a:pt x="8849242" y="10730430"/>
                </a:cubicBezTo>
                <a:cubicBezTo>
                  <a:pt x="8857397" y="10727914"/>
                  <a:pt x="8860636" y="10719832"/>
                  <a:pt x="8858997" y="10712057"/>
                </a:cubicBezTo>
                <a:lnTo>
                  <a:pt x="8857663" y="10705653"/>
                </a:lnTo>
                <a:cubicBezTo>
                  <a:pt x="8856901" y="10702032"/>
                  <a:pt x="8854310" y="10699287"/>
                  <a:pt x="8851147" y="10697534"/>
                </a:cubicBezTo>
                <a:cubicBezTo>
                  <a:pt x="8852899" y="10695323"/>
                  <a:pt x="8854690" y="10693112"/>
                  <a:pt x="8856444" y="10690902"/>
                </a:cubicBezTo>
                <a:cubicBezTo>
                  <a:pt x="8861436" y="10684612"/>
                  <a:pt x="8860026" y="10674930"/>
                  <a:pt x="8853738" y="10670088"/>
                </a:cubicBezTo>
                <a:cubicBezTo>
                  <a:pt x="8847297" y="10665096"/>
                  <a:pt x="8837923" y="10666467"/>
                  <a:pt x="8832930" y="10672757"/>
                </a:cubicBezTo>
                <a:cubicBezTo>
                  <a:pt x="8830987" y="10675196"/>
                  <a:pt x="8829044" y="10677597"/>
                  <a:pt x="8827099" y="10680038"/>
                </a:cubicBezTo>
                <a:cubicBezTo>
                  <a:pt x="8822107" y="10686327"/>
                  <a:pt x="8823517" y="10696008"/>
                  <a:pt x="8829805" y="10700850"/>
                </a:cubicBezTo>
                <a:cubicBezTo>
                  <a:pt x="8830530" y="10701384"/>
                  <a:pt x="8831330" y="10701575"/>
                  <a:pt x="8832092" y="10701955"/>
                </a:cubicBezTo>
                <a:close/>
                <a:moveTo>
                  <a:pt x="8530911" y="10688957"/>
                </a:moveTo>
                <a:cubicBezTo>
                  <a:pt x="8538685" y="10693226"/>
                  <a:pt x="8546117" y="10690559"/>
                  <a:pt x="8551337" y="10684040"/>
                </a:cubicBezTo>
                <a:lnTo>
                  <a:pt x="8557168" y="10676760"/>
                </a:lnTo>
                <a:cubicBezTo>
                  <a:pt x="8562008" y="10670661"/>
                  <a:pt x="8558654" y="10659873"/>
                  <a:pt x="8552214" y="10656328"/>
                </a:cubicBezTo>
                <a:cubicBezTo>
                  <a:pt x="8544439" y="10652059"/>
                  <a:pt x="8537008" y="10654727"/>
                  <a:pt x="8531787" y="10661245"/>
                </a:cubicBezTo>
                <a:cubicBezTo>
                  <a:pt x="8529844" y="10663685"/>
                  <a:pt x="8527900" y="10666087"/>
                  <a:pt x="8525956" y="10668526"/>
                </a:cubicBezTo>
                <a:cubicBezTo>
                  <a:pt x="8521116" y="10674625"/>
                  <a:pt x="8524508" y="10685412"/>
                  <a:pt x="8530911" y="10688957"/>
                </a:cubicBezTo>
                <a:close/>
                <a:moveTo>
                  <a:pt x="8960865" y="10879663"/>
                </a:moveTo>
                <a:cubicBezTo>
                  <a:pt x="8953280" y="10879968"/>
                  <a:pt x="8945773" y="10887133"/>
                  <a:pt x="8946687" y="10895138"/>
                </a:cubicBezTo>
                <a:lnTo>
                  <a:pt x="8948174" y="10908251"/>
                </a:lnTo>
                <a:cubicBezTo>
                  <a:pt x="8949051" y="10916218"/>
                  <a:pt x="8955262" y="10922812"/>
                  <a:pt x="8963646" y="10922431"/>
                </a:cubicBezTo>
                <a:cubicBezTo>
                  <a:pt x="8971230" y="10922126"/>
                  <a:pt x="8978738" y="10914960"/>
                  <a:pt x="8977824" y="10906956"/>
                </a:cubicBezTo>
                <a:lnTo>
                  <a:pt x="8976337" y="10893842"/>
                </a:lnTo>
                <a:cubicBezTo>
                  <a:pt x="8975422" y="10885914"/>
                  <a:pt x="8969249" y="10879320"/>
                  <a:pt x="8960865" y="10879663"/>
                </a:cubicBezTo>
                <a:close/>
                <a:moveTo>
                  <a:pt x="8501223" y="10655451"/>
                </a:moveTo>
                <a:cubicBezTo>
                  <a:pt x="8519935" y="10653355"/>
                  <a:pt x="8520697" y="10623623"/>
                  <a:pt x="8501718" y="10625757"/>
                </a:cubicBezTo>
                <a:cubicBezTo>
                  <a:pt x="8483007" y="10627853"/>
                  <a:pt x="8482245" y="10657548"/>
                  <a:pt x="8501223" y="10655451"/>
                </a:cubicBezTo>
                <a:close/>
                <a:moveTo>
                  <a:pt x="9015209" y="10720786"/>
                </a:moveTo>
                <a:cubicBezTo>
                  <a:pt x="8996231" y="10722921"/>
                  <a:pt x="8999241" y="10752462"/>
                  <a:pt x="9018258" y="10750328"/>
                </a:cubicBezTo>
                <a:cubicBezTo>
                  <a:pt x="9037236" y="10748193"/>
                  <a:pt x="9034225" y="10718652"/>
                  <a:pt x="9015209" y="10720786"/>
                </a:cubicBezTo>
                <a:close/>
                <a:moveTo>
                  <a:pt x="8944592" y="10825230"/>
                </a:moveTo>
                <a:cubicBezTo>
                  <a:pt x="8942762" y="10823477"/>
                  <a:pt x="8940285" y="10822409"/>
                  <a:pt x="8937655" y="10821761"/>
                </a:cubicBezTo>
                <a:cubicBezTo>
                  <a:pt x="8939980" y="10818254"/>
                  <a:pt x="8941048" y="10813870"/>
                  <a:pt x="8939789" y="10809906"/>
                </a:cubicBezTo>
                <a:cubicBezTo>
                  <a:pt x="8937312" y="10801977"/>
                  <a:pt x="8929882" y="10797746"/>
                  <a:pt x="8921802" y="10799462"/>
                </a:cubicBezTo>
                <a:lnTo>
                  <a:pt x="8915400" y="10800796"/>
                </a:lnTo>
                <a:cubicBezTo>
                  <a:pt x="8907854" y="10802397"/>
                  <a:pt x="8902671" y="10811469"/>
                  <a:pt x="8904957" y="10818787"/>
                </a:cubicBezTo>
                <a:cubicBezTo>
                  <a:pt x="8907168" y="10825878"/>
                  <a:pt x="8913418" y="10829765"/>
                  <a:pt x="8920507" y="10829308"/>
                </a:cubicBezTo>
                <a:lnTo>
                  <a:pt x="8917762" y="10832739"/>
                </a:lnTo>
                <a:cubicBezTo>
                  <a:pt x="8913304" y="10838304"/>
                  <a:pt x="8912427" y="10845737"/>
                  <a:pt x="8916543" y="10851570"/>
                </a:cubicBezTo>
                <a:cubicBezTo>
                  <a:pt x="8918830" y="10856715"/>
                  <a:pt x="8923746" y="10860527"/>
                  <a:pt x="8931025" y="10859688"/>
                </a:cubicBezTo>
                <a:cubicBezTo>
                  <a:pt x="8938532" y="10858849"/>
                  <a:pt x="8942419" y="10853742"/>
                  <a:pt x="8943373" y="10847948"/>
                </a:cubicBezTo>
                <a:lnTo>
                  <a:pt x="8944782" y="10846157"/>
                </a:lnTo>
                <a:cubicBezTo>
                  <a:pt x="8949812" y="10839943"/>
                  <a:pt x="8950728" y="10831215"/>
                  <a:pt x="8944592" y="10825230"/>
                </a:cubicBezTo>
                <a:close/>
                <a:moveTo>
                  <a:pt x="8657625" y="10956738"/>
                </a:moveTo>
                <a:lnTo>
                  <a:pt x="8664180" y="10955975"/>
                </a:lnTo>
                <a:cubicBezTo>
                  <a:pt x="8671917" y="10955136"/>
                  <a:pt x="8677710" y="10945911"/>
                  <a:pt x="8675918" y="10938555"/>
                </a:cubicBezTo>
                <a:cubicBezTo>
                  <a:pt x="8673898" y="10930207"/>
                  <a:pt x="8666772" y="10925899"/>
                  <a:pt x="8658502" y="10926815"/>
                </a:cubicBezTo>
                <a:lnTo>
                  <a:pt x="8651947" y="10927539"/>
                </a:lnTo>
                <a:cubicBezTo>
                  <a:pt x="8644211" y="10928416"/>
                  <a:pt x="8638418" y="10937602"/>
                  <a:pt x="8640209" y="10944959"/>
                </a:cubicBezTo>
                <a:cubicBezTo>
                  <a:pt x="8642229" y="10953383"/>
                  <a:pt x="8649356" y="10957691"/>
                  <a:pt x="8657625" y="10956738"/>
                </a:cubicBezTo>
                <a:close/>
                <a:moveTo>
                  <a:pt x="8763113" y="10844289"/>
                </a:moveTo>
                <a:cubicBezTo>
                  <a:pt x="8763380" y="10843602"/>
                  <a:pt x="8763342" y="10842879"/>
                  <a:pt x="8763495" y="10842193"/>
                </a:cubicBezTo>
                <a:cubicBezTo>
                  <a:pt x="8765209" y="10842688"/>
                  <a:pt x="8767038" y="10842954"/>
                  <a:pt x="8768868" y="10842725"/>
                </a:cubicBezTo>
                <a:cubicBezTo>
                  <a:pt x="8776832" y="10841925"/>
                  <a:pt x="8783007" y="10834416"/>
                  <a:pt x="8782091" y="10826412"/>
                </a:cubicBezTo>
                <a:lnTo>
                  <a:pt x="8780605" y="10813299"/>
                </a:lnTo>
                <a:cubicBezTo>
                  <a:pt x="8779729" y="10805332"/>
                  <a:pt x="8772298" y="10799233"/>
                  <a:pt x="8764295" y="10800072"/>
                </a:cubicBezTo>
                <a:cubicBezTo>
                  <a:pt x="8756634" y="10800872"/>
                  <a:pt x="8750766" y="10807886"/>
                  <a:pt x="8751147" y="10815548"/>
                </a:cubicBezTo>
                <a:cubicBezTo>
                  <a:pt x="8746497" y="10817530"/>
                  <a:pt x="8742495" y="10821494"/>
                  <a:pt x="8741277" y="10826830"/>
                </a:cubicBezTo>
                <a:cubicBezTo>
                  <a:pt x="8738952" y="10828279"/>
                  <a:pt x="8736818" y="10830033"/>
                  <a:pt x="8735674" y="10832854"/>
                </a:cubicBezTo>
                <a:lnTo>
                  <a:pt x="8735331" y="10833691"/>
                </a:lnTo>
                <a:cubicBezTo>
                  <a:pt x="8731711" y="10835941"/>
                  <a:pt x="8728929" y="10839447"/>
                  <a:pt x="8728815" y="10843984"/>
                </a:cubicBezTo>
                <a:cubicBezTo>
                  <a:pt x="8728815" y="10844784"/>
                  <a:pt x="8728967" y="10845546"/>
                  <a:pt x="8728967" y="10846347"/>
                </a:cubicBezTo>
                <a:cubicBezTo>
                  <a:pt x="8723365" y="10846347"/>
                  <a:pt x="8717306" y="10849854"/>
                  <a:pt x="8715210" y="10854695"/>
                </a:cubicBezTo>
                <a:cubicBezTo>
                  <a:pt x="8711742" y="10862776"/>
                  <a:pt x="8715095" y="10869828"/>
                  <a:pt x="8722031" y="10874364"/>
                </a:cubicBezTo>
                <a:cubicBezTo>
                  <a:pt x="8724622" y="10876042"/>
                  <a:pt x="8727176" y="10877718"/>
                  <a:pt x="8729767" y="10879395"/>
                </a:cubicBezTo>
                <a:cubicBezTo>
                  <a:pt x="8736208" y="10883589"/>
                  <a:pt x="8746536" y="10879243"/>
                  <a:pt x="8749432" y="10872573"/>
                </a:cubicBezTo>
                <a:cubicBezTo>
                  <a:pt x="8750995" y="10868990"/>
                  <a:pt x="8750995" y="10865673"/>
                  <a:pt x="8750156" y="10862662"/>
                </a:cubicBezTo>
                <a:cubicBezTo>
                  <a:pt x="8751909" y="10861861"/>
                  <a:pt x="8753586" y="10860793"/>
                  <a:pt x="8755034" y="10859345"/>
                </a:cubicBezTo>
                <a:cubicBezTo>
                  <a:pt x="8759150" y="10855305"/>
                  <a:pt x="8761018" y="10849549"/>
                  <a:pt x="8763113" y="10844289"/>
                </a:cubicBezTo>
                <a:close/>
                <a:moveTo>
                  <a:pt x="9063798" y="10735270"/>
                </a:moveTo>
                <a:cubicBezTo>
                  <a:pt x="9056063" y="10736147"/>
                  <a:pt x="9049089" y="10742856"/>
                  <a:pt x="9050041" y="10751128"/>
                </a:cubicBezTo>
                <a:lnTo>
                  <a:pt x="9051527" y="10764240"/>
                </a:lnTo>
                <a:cubicBezTo>
                  <a:pt x="9052404" y="10771940"/>
                  <a:pt x="9059188" y="10778955"/>
                  <a:pt x="9067382" y="10778001"/>
                </a:cubicBezTo>
                <a:cubicBezTo>
                  <a:pt x="9075118" y="10777125"/>
                  <a:pt x="9082092" y="10770378"/>
                  <a:pt x="9081139" y="10762106"/>
                </a:cubicBezTo>
                <a:lnTo>
                  <a:pt x="9079653" y="10748993"/>
                </a:lnTo>
                <a:cubicBezTo>
                  <a:pt x="9078776" y="10741369"/>
                  <a:pt x="9071955" y="10734317"/>
                  <a:pt x="9063798" y="10735270"/>
                </a:cubicBezTo>
                <a:close/>
                <a:moveTo>
                  <a:pt x="8940666" y="10635706"/>
                </a:moveTo>
                <a:cubicBezTo>
                  <a:pt x="8938457" y="10627244"/>
                  <a:pt x="8930530" y="10623927"/>
                  <a:pt x="8922564" y="10625071"/>
                </a:cubicBezTo>
                <a:cubicBezTo>
                  <a:pt x="8913418" y="10626367"/>
                  <a:pt x="8906100" y="10632199"/>
                  <a:pt x="8901184" y="10639785"/>
                </a:cubicBezTo>
                <a:cubicBezTo>
                  <a:pt x="8900841" y="10640318"/>
                  <a:pt x="8900804" y="10640966"/>
                  <a:pt x="8900537" y="10641577"/>
                </a:cubicBezTo>
                <a:cubicBezTo>
                  <a:pt x="8900309" y="10641043"/>
                  <a:pt x="8900270" y="10640433"/>
                  <a:pt x="8899965" y="10639937"/>
                </a:cubicBezTo>
                <a:cubicBezTo>
                  <a:pt x="8901643" y="10631208"/>
                  <a:pt x="8896688" y="10621222"/>
                  <a:pt x="8885331" y="10622479"/>
                </a:cubicBezTo>
                <a:cubicBezTo>
                  <a:pt x="8882588" y="10622784"/>
                  <a:pt x="8880415" y="10623813"/>
                  <a:pt x="8878509" y="10625071"/>
                </a:cubicBezTo>
                <a:cubicBezTo>
                  <a:pt x="8878472" y="10624500"/>
                  <a:pt x="8878624" y="10623966"/>
                  <a:pt x="8878509" y="10623393"/>
                </a:cubicBezTo>
                <a:cubicBezTo>
                  <a:pt x="8876947" y="10615618"/>
                  <a:pt x="8868982" y="10610243"/>
                  <a:pt x="8861170" y="10611882"/>
                </a:cubicBezTo>
                <a:lnTo>
                  <a:pt x="8848365" y="10614589"/>
                </a:lnTo>
                <a:cubicBezTo>
                  <a:pt x="8840590" y="10616228"/>
                  <a:pt x="8835294" y="10624118"/>
                  <a:pt x="8836856" y="10631932"/>
                </a:cubicBezTo>
                <a:cubicBezTo>
                  <a:pt x="8838419" y="10639708"/>
                  <a:pt x="8846383" y="10645045"/>
                  <a:pt x="8854195" y="10643406"/>
                </a:cubicBezTo>
                <a:lnTo>
                  <a:pt x="8861931" y="10641805"/>
                </a:lnTo>
                <a:cubicBezTo>
                  <a:pt x="8861551" y="10648476"/>
                  <a:pt x="8865095" y="10655032"/>
                  <a:pt x="8871879" y="10657053"/>
                </a:cubicBezTo>
                <a:cubicBezTo>
                  <a:pt x="8872183" y="10657128"/>
                  <a:pt x="8872450" y="10657205"/>
                  <a:pt x="8872754" y="10657319"/>
                </a:cubicBezTo>
                <a:cubicBezTo>
                  <a:pt x="8875308" y="10660673"/>
                  <a:pt x="8879043" y="10663075"/>
                  <a:pt x="8883502" y="10662770"/>
                </a:cubicBezTo>
                <a:cubicBezTo>
                  <a:pt x="8889295" y="10662350"/>
                  <a:pt x="8894630" y="10661436"/>
                  <a:pt x="8898479" y="10656633"/>
                </a:cubicBezTo>
                <a:cubicBezTo>
                  <a:pt x="8899356" y="10655528"/>
                  <a:pt x="8899813" y="10654269"/>
                  <a:pt x="8900347" y="10653012"/>
                </a:cubicBezTo>
                <a:cubicBezTo>
                  <a:pt x="8901527" y="10655985"/>
                  <a:pt x="8903318" y="10658653"/>
                  <a:pt x="8906139" y="10660178"/>
                </a:cubicBezTo>
                <a:cubicBezTo>
                  <a:pt x="8913380" y="10664142"/>
                  <a:pt x="8922031" y="10662160"/>
                  <a:pt x="8926528" y="10655146"/>
                </a:cubicBezTo>
                <a:cubicBezTo>
                  <a:pt x="8926795" y="10654765"/>
                  <a:pt x="8926795" y="10654727"/>
                  <a:pt x="8926909" y="10654537"/>
                </a:cubicBezTo>
                <a:cubicBezTo>
                  <a:pt x="8927023" y="10654423"/>
                  <a:pt x="8927061" y="10654423"/>
                  <a:pt x="8927137" y="10654346"/>
                </a:cubicBezTo>
                <a:lnTo>
                  <a:pt x="8927137" y="10654346"/>
                </a:lnTo>
                <a:cubicBezTo>
                  <a:pt x="8928052" y="10654117"/>
                  <a:pt x="8928966" y="10653927"/>
                  <a:pt x="8929919" y="10653812"/>
                </a:cubicBezTo>
                <a:cubicBezTo>
                  <a:pt x="8937961" y="10652668"/>
                  <a:pt x="8942496" y="10642872"/>
                  <a:pt x="8940666" y="10635706"/>
                </a:cubicBezTo>
                <a:close/>
                <a:moveTo>
                  <a:pt x="8303205" y="10688195"/>
                </a:moveTo>
                <a:cubicBezTo>
                  <a:pt x="8302443" y="10688195"/>
                  <a:pt x="8301872" y="10687928"/>
                  <a:pt x="8301071" y="10688004"/>
                </a:cubicBezTo>
                <a:cubicBezTo>
                  <a:pt x="8284150" y="10689911"/>
                  <a:pt x="8283731" y="10713619"/>
                  <a:pt x="8297413" y="10717165"/>
                </a:cubicBezTo>
                <a:cubicBezTo>
                  <a:pt x="8299013" y="10717584"/>
                  <a:pt x="8300766" y="10717889"/>
                  <a:pt x="8302786" y="10717661"/>
                </a:cubicBezTo>
                <a:cubicBezTo>
                  <a:pt x="8320850" y="10715602"/>
                  <a:pt x="8320012" y="10688614"/>
                  <a:pt x="8303205" y="10688195"/>
                </a:cubicBezTo>
                <a:close/>
                <a:moveTo>
                  <a:pt x="8420354" y="10697838"/>
                </a:moveTo>
                <a:lnTo>
                  <a:pt x="8426909" y="10697076"/>
                </a:lnTo>
                <a:cubicBezTo>
                  <a:pt x="8434608" y="10696238"/>
                  <a:pt x="8441582" y="10689262"/>
                  <a:pt x="8440552" y="10681143"/>
                </a:cubicBezTo>
                <a:cubicBezTo>
                  <a:pt x="8439600" y="10673367"/>
                  <a:pt x="8432854" y="10666544"/>
                  <a:pt x="8424585" y="10667497"/>
                </a:cubicBezTo>
                <a:lnTo>
                  <a:pt x="8418029" y="10668221"/>
                </a:lnTo>
                <a:cubicBezTo>
                  <a:pt x="8410331" y="10669097"/>
                  <a:pt x="8403357" y="10676035"/>
                  <a:pt x="8404387" y="10684192"/>
                </a:cubicBezTo>
                <a:cubicBezTo>
                  <a:pt x="8405339" y="10691930"/>
                  <a:pt x="8412085" y="10698754"/>
                  <a:pt x="8420354" y="10697838"/>
                </a:cubicBezTo>
                <a:close/>
                <a:moveTo>
                  <a:pt x="8380645" y="10819817"/>
                </a:moveTo>
                <a:lnTo>
                  <a:pt x="8378929" y="10821990"/>
                </a:lnTo>
                <a:cubicBezTo>
                  <a:pt x="8373937" y="10828241"/>
                  <a:pt x="8372870" y="10836932"/>
                  <a:pt x="8378967" y="10842993"/>
                </a:cubicBezTo>
                <a:cubicBezTo>
                  <a:pt x="8384150" y="10848176"/>
                  <a:pt x="8394935" y="10849244"/>
                  <a:pt x="8399965" y="10842954"/>
                </a:cubicBezTo>
                <a:lnTo>
                  <a:pt x="8405796" y="10835674"/>
                </a:lnTo>
                <a:cubicBezTo>
                  <a:pt x="8406521" y="10834759"/>
                  <a:pt x="8406978" y="10833691"/>
                  <a:pt x="8407549" y="10832663"/>
                </a:cubicBezTo>
                <a:cubicBezTo>
                  <a:pt x="8407435" y="10833845"/>
                  <a:pt x="8407245" y="10834988"/>
                  <a:pt x="8407359" y="10836208"/>
                </a:cubicBezTo>
                <a:lnTo>
                  <a:pt x="8408121" y="10842764"/>
                </a:lnTo>
                <a:cubicBezTo>
                  <a:pt x="8408997" y="10850502"/>
                  <a:pt x="8417992" y="10856372"/>
                  <a:pt x="8425423" y="10854657"/>
                </a:cubicBezTo>
                <a:cubicBezTo>
                  <a:pt x="8433731" y="10852713"/>
                  <a:pt x="8438266" y="10845661"/>
                  <a:pt x="8437313" y="10837351"/>
                </a:cubicBezTo>
                <a:lnTo>
                  <a:pt x="8436551" y="10830795"/>
                </a:lnTo>
                <a:cubicBezTo>
                  <a:pt x="8435713" y="10823057"/>
                  <a:pt x="8426681" y="10817187"/>
                  <a:pt x="8419249" y="10818901"/>
                </a:cubicBezTo>
                <a:cubicBezTo>
                  <a:pt x="8415134" y="10819855"/>
                  <a:pt x="8411970" y="10822066"/>
                  <a:pt x="8409912" y="10825077"/>
                </a:cubicBezTo>
                <a:cubicBezTo>
                  <a:pt x="8410027" y="10821379"/>
                  <a:pt x="8408769" y="10817682"/>
                  <a:pt x="8405720" y="10814632"/>
                </a:cubicBezTo>
                <a:cubicBezTo>
                  <a:pt x="8404310" y="10813222"/>
                  <a:pt x="8402443" y="10812156"/>
                  <a:pt x="8400423" y="10811431"/>
                </a:cubicBezTo>
                <a:cubicBezTo>
                  <a:pt x="8401185" y="10809487"/>
                  <a:pt x="8401566" y="10807352"/>
                  <a:pt x="8401299" y="10805065"/>
                </a:cubicBezTo>
                <a:lnTo>
                  <a:pt x="8400575" y="10798509"/>
                </a:lnTo>
                <a:cubicBezTo>
                  <a:pt x="8399699" y="10790808"/>
                  <a:pt x="8392725" y="10783872"/>
                  <a:pt x="8384607" y="10784863"/>
                </a:cubicBezTo>
                <a:cubicBezTo>
                  <a:pt x="8376833" y="10785816"/>
                  <a:pt x="8370050" y="10792601"/>
                  <a:pt x="8370964" y="10800833"/>
                </a:cubicBezTo>
                <a:lnTo>
                  <a:pt x="8371689" y="10807391"/>
                </a:lnTo>
                <a:cubicBezTo>
                  <a:pt x="8372336" y="10812727"/>
                  <a:pt x="8375881" y="10817606"/>
                  <a:pt x="8380645" y="10819817"/>
                </a:cubicBezTo>
                <a:close/>
                <a:moveTo>
                  <a:pt x="8302024" y="10810669"/>
                </a:moveTo>
                <a:cubicBezTo>
                  <a:pt x="8309760" y="10809792"/>
                  <a:pt x="8315477" y="10800491"/>
                  <a:pt x="8313647" y="10793172"/>
                </a:cubicBezTo>
                <a:cubicBezTo>
                  <a:pt x="8311589" y="10784786"/>
                  <a:pt x="8304463" y="10780594"/>
                  <a:pt x="8296155" y="10781546"/>
                </a:cubicBezTo>
                <a:lnTo>
                  <a:pt x="8289600" y="10782308"/>
                </a:lnTo>
                <a:cubicBezTo>
                  <a:pt x="8289486" y="10782308"/>
                  <a:pt x="8289409" y="10782385"/>
                  <a:pt x="8289295" y="10782422"/>
                </a:cubicBezTo>
                <a:cubicBezTo>
                  <a:pt x="8281750" y="10783529"/>
                  <a:pt x="8276185" y="10792563"/>
                  <a:pt x="8277977" y="10799805"/>
                </a:cubicBezTo>
                <a:cubicBezTo>
                  <a:pt x="8279349" y="10805256"/>
                  <a:pt x="8283198" y="10808191"/>
                  <a:pt x="8287771" y="10809830"/>
                </a:cubicBezTo>
                <a:cubicBezTo>
                  <a:pt x="8290210" y="10810706"/>
                  <a:pt x="8292573" y="10811774"/>
                  <a:pt x="8295469" y="10811431"/>
                </a:cubicBezTo>
                <a:lnTo>
                  <a:pt x="8302024" y="10810669"/>
                </a:lnTo>
                <a:close/>
                <a:moveTo>
                  <a:pt x="8440438" y="10739464"/>
                </a:moveTo>
                <a:lnTo>
                  <a:pt x="8439676" y="10732908"/>
                </a:lnTo>
                <a:cubicBezTo>
                  <a:pt x="8438838" y="10725169"/>
                  <a:pt x="8429958" y="10719184"/>
                  <a:pt x="8422488" y="10720862"/>
                </a:cubicBezTo>
                <a:cubicBezTo>
                  <a:pt x="8414219" y="10722692"/>
                  <a:pt x="8409531" y="10729782"/>
                  <a:pt x="8410446" y="10738091"/>
                </a:cubicBezTo>
                <a:lnTo>
                  <a:pt x="8411170" y="10744647"/>
                </a:lnTo>
                <a:cubicBezTo>
                  <a:pt x="8412046" y="10752385"/>
                  <a:pt x="8420888" y="10758370"/>
                  <a:pt x="8428358" y="10756693"/>
                </a:cubicBezTo>
                <a:cubicBezTo>
                  <a:pt x="8436666" y="10754825"/>
                  <a:pt x="8441353" y="10747736"/>
                  <a:pt x="8440438" y="10739464"/>
                </a:cubicBezTo>
                <a:close/>
                <a:moveTo>
                  <a:pt x="8237352" y="10905774"/>
                </a:moveTo>
                <a:cubicBezTo>
                  <a:pt x="8218335" y="10907908"/>
                  <a:pt x="8221650" y="10937450"/>
                  <a:pt x="8240629" y="10935277"/>
                </a:cubicBezTo>
                <a:cubicBezTo>
                  <a:pt x="8259646" y="10933180"/>
                  <a:pt x="8256369" y="10903639"/>
                  <a:pt x="8237352" y="10905774"/>
                </a:cubicBezTo>
                <a:close/>
                <a:moveTo>
                  <a:pt x="8521764" y="10955747"/>
                </a:moveTo>
                <a:lnTo>
                  <a:pt x="8522107" y="10954908"/>
                </a:lnTo>
                <a:cubicBezTo>
                  <a:pt x="8525766" y="10952658"/>
                  <a:pt x="8528510" y="10949152"/>
                  <a:pt x="8528624" y="10944615"/>
                </a:cubicBezTo>
                <a:cubicBezTo>
                  <a:pt x="8528777" y="10938784"/>
                  <a:pt x="8528396" y="10933333"/>
                  <a:pt x="8523898" y="10928950"/>
                </a:cubicBezTo>
                <a:cubicBezTo>
                  <a:pt x="8517801" y="10923003"/>
                  <a:pt x="8508311" y="10923269"/>
                  <a:pt x="8502367" y="10929216"/>
                </a:cubicBezTo>
                <a:cubicBezTo>
                  <a:pt x="8498289" y="10933294"/>
                  <a:pt x="8496421" y="10939050"/>
                  <a:pt x="8494325" y="10944311"/>
                </a:cubicBezTo>
                <a:cubicBezTo>
                  <a:pt x="8494059" y="10944959"/>
                  <a:pt x="8494097" y="10945722"/>
                  <a:pt x="8493944" y="10946407"/>
                </a:cubicBezTo>
                <a:cubicBezTo>
                  <a:pt x="8492229" y="10945911"/>
                  <a:pt x="8490438" y="10945645"/>
                  <a:pt x="8488571" y="10945874"/>
                </a:cubicBezTo>
                <a:cubicBezTo>
                  <a:pt x="8480644" y="10946674"/>
                  <a:pt x="8474432" y="10954183"/>
                  <a:pt x="8475347" y="10962188"/>
                </a:cubicBezTo>
                <a:lnTo>
                  <a:pt x="8476833" y="10975301"/>
                </a:lnTo>
                <a:cubicBezTo>
                  <a:pt x="8477710" y="10983268"/>
                  <a:pt x="8485141" y="10989367"/>
                  <a:pt x="8493144" y="10988528"/>
                </a:cubicBezTo>
                <a:cubicBezTo>
                  <a:pt x="8501109" y="10987727"/>
                  <a:pt x="8507283" y="10980219"/>
                  <a:pt x="8506368" y="10972213"/>
                </a:cubicBezTo>
                <a:lnTo>
                  <a:pt x="8505492" y="10964285"/>
                </a:lnTo>
                <a:cubicBezTo>
                  <a:pt x="8512160" y="10965314"/>
                  <a:pt x="8519135" y="10962379"/>
                  <a:pt x="8521764" y="10955747"/>
                </a:cubicBezTo>
                <a:close/>
                <a:moveTo>
                  <a:pt x="8214562" y="10726351"/>
                </a:moveTo>
                <a:cubicBezTo>
                  <a:pt x="8207778" y="10723530"/>
                  <a:pt x="8197527" y="10725627"/>
                  <a:pt x="8194821" y="10733517"/>
                </a:cubicBezTo>
                <a:cubicBezTo>
                  <a:pt x="8194516" y="10734394"/>
                  <a:pt x="8194135" y="10735195"/>
                  <a:pt x="8193754" y="10735995"/>
                </a:cubicBezTo>
                <a:cubicBezTo>
                  <a:pt x="8193716" y="10735995"/>
                  <a:pt x="8193678" y="10735995"/>
                  <a:pt x="8193640" y="10736033"/>
                </a:cubicBezTo>
                <a:cubicBezTo>
                  <a:pt x="8193563" y="10736072"/>
                  <a:pt x="8193449" y="10736072"/>
                  <a:pt x="8193373" y="10736109"/>
                </a:cubicBezTo>
                <a:cubicBezTo>
                  <a:pt x="8193221" y="10736109"/>
                  <a:pt x="8192839" y="10736147"/>
                  <a:pt x="8192039" y="10736261"/>
                </a:cubicBezTo>
                <a:cubicBezTo>
                  <a:pt x="8184074" y="10737177"/>
                  <a:pt x="8177863" y="10744304"/>
                  <a:pt x="8178624" y="10752424"/>
                </a:cubicBezTo>
                <a:cubicBezTo>
                  <a:pt x="8179348" y="10760314"/>
                  <a:pt x="8186780" y="10766757"/>
                  <a:pt x="8194783" y="10765841"/>
                </a:cubicBezTo>
                <a:cubicBezTo>
                  <a:pt x="8206750" y="10764470"/>
                  <a:pt x="8217649" y="10757913"/>
                  <a:pt x="8221726" y="10746058"/>
                </a:cubicBezTo>
                <a:cubicBezTo>
                  <a:pt x="8224242" y="10738777"/>
                  <a:pt x="8222527" y="10729629"/>
                  <a:pt x="8214562" y="10726351"/>
                </a:cubicBezTo>
                <a:close/>
                <a:moveTo>
                  <a:pt x="8629691" y="10688804"/>
                </a:moveTo>
                <a:lnTo>
                  <a:pt x="8622412" y="10682973"/>
                </a:lnTo>
                <a:cubicBezTo>
                  <a:pt x="8616162" y="10677979"/>
                  <a:pt x="8606635" y="10678856"/>
                  <a:pt x="8601528" y="10685146"/>
                </a:cubicBezTo>
                <a:cubicBezTo>
                  <a:pt x="8596497" y="10691359"/>
                  <a:pt x="8597374" y="10701041"/>
                  <a:pt x="8603662" y="10706034"/>
                </a:cubicBezTo>
                <a:cubicBezTo>
                  <a:pt x="8606101" y="10707979"/>
                  <a:pt x="8608540" y="10709922"/>
                  <a:pt x="8610941" y="10711866"/>
                </a:cubicBezTo>
                <a:cubicBezTo>
                  <a:pt x="8617191" y="10716860"/>
                  <a:pt x="8626719" y="10715983"/>
                  <a:pt x="8631825" y="10709732"/>
                </a:cubicBezTo>
                <a:cubicBezTo>
                  <a:pt x="8636894" y="10703480"/>
                  <a:pt x="8635979" y="10693798"/>
                  <a:pt x="8629691" y="10688804"/>
                </a:cubicBezTo>
                <a:close/>
                <a:moveTo>
                  <a:pt x="8363838" y="10973776"/>
                </a:moveTo>
                <a:cubicBezTo>
                  <a:pt x="8364715" y="10981742"/>
                  <a:pt x="8370926" y="10988337"/>
                  <a:pt x="8379311" y="10987994"/>
                </a:cubicBezTo>
                <a:cubicBezTo>
                  <a:pt x="8386894" y="10987689"/>
                  <a:pt x="8394402" y="10980523"/>
                  <a:pt x="8393525" y="10972518"/>
                </a:cubicBezTo>
                <a:lnTo>
                  <a:pt x="8392039" y="10959405"/>
                </a:lnTo>
                <a:cubicBezTo>
                  <a:pt x="8391163" y="10951478"/>
                  <a:pt x="8384951" y="10944883"/>
                  <a:pt x="8376566" y="10945226"/>
                </a:cubicBezTo>
                <a:cubicBezTo>
                  <a:pt x="8368983" y="10945531"/>
                  <a:pt x="8361475" y="10952697"/>
                  <a:pt x="8362390" y="10960701"/>
                </a:cubicBezTo>
                <a:lnTo>
                  <a:pt x="8363838" y="10973776"/>
                </a:lnTo>
                <a:close/>
                <a:moveTo>
                  <a:pt x="8433959" y="10815853"/>
                </a:moveTo>
                <a:cubicBezTo>
                  <a:pt x="8452938" y="10813718"/>
                  <a:pt x="8449927" y="10784177"/>
                  <a:pt x="8430911" y="10786311"/>
                </a:cubicBezTo>
                <a:cubicBezTo>
                  <a:pt x="8411932" y="10788407"/>
                  <a:pt x="8414943" y="10817987"/>
                  <a:pt x="8433959" y="10815853"/>
                </a:cubicBezTo>
                <a:close/>
                <a:moveTo>
                  <a:pt x="8155225" y="10835330"/>
                </a:moveTo>
                <a:lnTo>
                  <a:pt x="8148670" y="10836055"/>
                </a:lnTo>
                <a:cubicBezTo>
                  <a:pt x="8140934" y="10836932"/>
                  <a:pt x="8135179" y="10846119"/>
                  <a:pt x="8136933" y="10853514"/>
                </a:cubicBezTo>
                <a:cubicBezTo>
                  <a:pt x="8138952" y="10861861"/>
                  <a:pt x="8146079" y="10866169"/>
                  <a:pt x="8154349" y="10865253"/>
                </a:cubicBezTo>
                <a:lnTo>
                  <a:pt x="8160904" y="10864491"/>
                </a:lnTo>
                <a:cubicBezTo>
                  <a:pt x="8168640" y="10863653"/>
                  <a:pt x="8174395" y="10854428"/>
                  <a:pt x="8172641" y="10847071"/>
                </a:cubicBezTo>
                <a:cubicBezTo>
                  <a:pt x="8170622" y="10838724"/>
                  <a:pt x="8163495" y="10834416"/>
                  <a:pt x="8155225" y="10835330"/>
                </a:cubicBezTo>
                <a:close/>
                <a:moveTo>
                  <a:pt x="8334836" y="10830338"/>
                </a:moveTo>
                <a:lnTo>
                  <a:pt x="8328281" y="10831061"/>
                </a:lnTo>
                <a:cubicBezTo>
                  <a:pt x="8320317" y="10831938"/>
                  <a:pt x="8315172" y="10841201"/>
                  <a:pt x="8316658" y="10848558"/>
                </a:cubicBezTo>
                <a:cubicBezTo>
                  <a:pt x="8316925" y="10849815"/>
                  <a:pt x="8317535" y="10850807"/>
                  <a:pt x="8318030" y="10851836"/>
                </a:cubicBezTo>
                <a:cubicBezTo>
                  <a:pt x="8317115" y="10854237"/>
                  <a:pt x="8316582" y="10856867"/>
                  <a:pt x="8316887" y="10859727"/>
                </a:cubicBezTo>
                <a:lnTo>
                  <a:pt x="8317611" y="10866283"/>
                </a:lnTo>
                <a:cubicBezTo>
                  <a:pt x="8318487" y="10874021"/>
                  <a:pt x="8327481" y="10879891"/>
                  <a:pt x="8334912" y="10878176"/>
                </a:cubicBezTo>
                <a:cubicBezTo>
                  <a:pt x="8343220" y="10876232"/>
                  <a:pt x="8347756" y="10869142"/>
                  <a:pt x="8346803" y="10860870"/>
                </a:cubicBezTo>
                <a:lnTo>
                  <a:pt x="8346384" y="10857020"/>
                </a:lnTo>
                <a:cubicBezTo>
                  <a:pt x="8350881" y="10853628"/>
                  <a:pt x="8353396" y="10847338"/>
                  <a:pt x="8352329" y="10841925"/>
                </a:cubicBezTo>
                <a:cubicBezTo>
                  <a:pt x="8350614" y="10833539"/>
                  <a:pt x="8342801" y="10829461"/>
                  <a:pt x="8334836" y="10830338"/>
                </a:cubicBezTo>
                <a:close/>
                <a:moveTo>
                  <a:pt x="8117916" y="10720214"/>
                </a:moveTo>
                <a:lnTo>
                  <a:pt x="8117382" y="10720939"/>
                </a:lnTo>
                <a:cubicBezTo>
                  <a:pt x="8113305" y="10722235"/>
                  <a:pt x="8109760" y="10724979"/>
                  <a:pt x="8108541" y="10729325"/>
                </a:cubicBezTo>
                <a:cubicBezTo>
                  <a:pt x="8106979" y="10734928"/>
                  <a:pt x="8106025" y="10740341"/>
                  <a:pt x="8109265" y="10745638"/>
                </a:cubicBezTo>
                <a:cubicBezTo>
                  <a:pt x="8113723" y="10752881"/>
                  <a:pt x="8122985" y="10754978"/>
                  <a:pt x="8130187" y="10750632"/>
                </a:cubicBezTo>
                <a:cubicBezTo>
                  <a:pt x="8135142" y="10747659"/>
                  <a:pt x="8138343" y="10742551"/>
                  <a:pt x="8141658" y="10737977"/>
                </a:cubicBezTo>
                <a:cubicBezTo>
                  <a:pt x="8146232" y="10731687"/>
                  <a:pt x="8145355" y="10721739"/>
                  <a:pt x="8138647" y="10717202"/>
                </a:cubicBezTo>
                <a:cubicBezTo>
                  <a:pt x="8132131" y="10712743"/>
                  <a:pt x="8122832" y="10713467"/>
                  <a:pt x="8117916" y="10720214"/>
                </a:cubicBezTo>
                <a:close/>
                <a:moveTo>
                  <a:pt x="8570011" y="10850426"/>
                </a:moveTo>
                <a:cubicBezTo>
                  <a:pt x="8561779" y="10852141"/>
                  <a:pt x="8556826" y="10859193"/>
                  <a:pt x="8557740" y="10867465"/>
                </a:cubicBezTo>
                <a:lnTo>
                  <a:pt x="8558464" y="10874021"/>
                </a:lnTo>
                <a:cubicBezTo>
                  <a:pt x="8559341" y="10881759"/>
                  <a:pt x="8567953" y="10887858"/>
                  <a:pt x="8575537" y="10886257"/>
                </a:cubicBezTo>
                <a:cubicBezTo>
                  <a:pt x="8583769" y="10884542"/>
                  <a:pt x="8588723" y="10877490"/>
                  <a:pt x="8587808" y="10869179"/>
                </a:cubicBezTo>
                <a:lnTo>
                  <a:pt x="8587047" y="10862623"/>
                </a:lnTo>
                <a:cubicBezTo>
                  <a:pt x="8586170" y="10854962"/>
                  <a:pt x="8577557" y="10848824"/>
                  <a:pt x="8570011" y="10850426"/>
                </a:cubicBezTo>
                <a:close/>
                <a:moveTo>
                  <a:pt x="8479501" y="10800796"/>
                </a:moveTo>
                <a:cubicBezTo>
                  <a:pt x="8471764" y="10801672"/>
                  <a:pt x="8464829" y="10808419"/>
                  <a:pt x="8465743" y="10816653"/>
                </a:cubicBezTo>
                <a:lnTo>
                  <a:pt x="8467229" y="10829765"/>
                </a:lnTo>
                <a:cubicBezTo>
                  <a:pt x="8468106" y="10837465"/>
                  <a:pt x="8474889" y="10844480"/>
                  <a:pt x="8483083" y="10843527"/>
                </a:cubicBezTo>
                <a:cubicBezTo>
                  <a:pt x="8490819" y="10842650"/>
                  <a:pt x="8497793" y="10835941"/>
                  <a:pt x="8496841" y="10827669"/>
                </a:cubicBezTo>
                <a:lnTo>
                  <a:pt x="8495354" y="10814557"/>
                </a:lnTo>
                <a:cubicBezTo>
                  <a:pt x="8494478" y="10806857"/>
                  <a:pt x="8487694" y="10799842"/>
                  <a:pt x="8479501" y="10800796"/>
                </a:cubicBezTo>
                <a:close/>
                <a:moveTo>
                  <a:pt x="8321917" y="10725703"/>
                </a:moveTo>
                <a:cubicBezTo>
                  <a:pt x="8329158" y="10729668"/>
                  <a:pt x="8337809" y="10727686"/>
                  <a:pt x="8342306" y="10720671"/>
                </a:cubicBezTo>
                <a:cubicBezTo>
                  <a:pt x="8342573" y="10720291"/>
                  <a:pt x="8342573" y="10720252"/>
                  <a:pt x="8342687" y="10720062"/>
                </a:cubicBezTo>
                <a:cubicBezTo>
                  <a:pt x="8342801" y="10719948"/>
                  <a:pt x="8342839" y="10719948"/>
                  <a:pt x="8342916" y="10719832"/>
                </a:cubicBezTo>
                <a:lnTo>
                  <a:pt x="8342916" y="10719832"/>
                </a:lnTo>
                <a:cubicBezTo>
                  <a:pt x="8343830" y="10719604"/>
                  <a:pt x="8344745" y="10719414"/>
                  <a:pt x="8345698" y="10719337"/>
                </a:cubicBezTo>
                <a:cubicBezTo>
                  <a:pt x="8353625" y="10718193"/>
                  <a:pt x="8358198" y="10708359"/>
                  <a:pt x="8356330" y="10701232"/>
                </a:cubicBezTo>
                <a:cubicBezTo>
                  <a:pt x="8354120" y="10692769"/>
                  <a:pt x="8346193" y="10689452"/>
                  <a:pt x="8338228" y="10690596"/>
                </a:cubicBezTo>
                <a:cubicBezTo>
                  <a:pt x="8329082" y="10691930"/>
                  <a:pt x="8321764" y="10697724"/>
                  <a:pt x="8316887" y="10705310"/>
                </a:cubicBezTo>
                <a:cubicBezTo>
                  <a:pt x="8312695" y="10711828"/>
                  <a:pt x="8315020" y="10721930"/>
                  <a:pt x="8321917" y="10725703"/>
                </a:cubicBezTo>
                <a:close/>
                <a:moveTo>
                  <a:pt x="8402138" y="10889154"/>
                </a:moveTo>
                <a:cubicBezTo>
                  <a:pt x="8394173" y="10890031"/>
                  <a:pt x="8388343" y="10898036"/>
                  <a:pt x="8389409" y="10905849"/>
                </a:cubicBezTo>
                <a:cubicBezTo>
                  <a:pt x="8390476" y="10913969"/>
                  <a:pt x="8398098" y="10919457"/>
                  <a:pt x="8406102" y="10918581"/>
                </a:cubicBezTo>
                <a:lnTo>
                  <a:pt x="8412656" y="10917857"/>
                </a:lnTo>
                <a:cubicBezTo>
                  <a:pt x="8420621" y="10916981"/>
                  <a:pt x="8426452" y="10908975"/>
                  <a:pt x="8425385" y="10901161"/>
                </a:cubicBezTo>
                <a:cubicBezTo>
                  <a:pt x="8424279" y="10893042"/>
                  <a:pt x="8416658" y="10887553"/>
                  <a:pt x="8408693" y="10888429"/>
                </a:cubicBezTo>
                <a:lnTo>
                  <a:pt x="8402138" y="10889154"/>
                </a:lnTo>
                <a:close/>
                <a:moveTo>
                  <a:pt x="9127938" y="10769005"/>
                </a:moveTo>
                <a:cubicBezTo>
                  <a:pt x="9126908" y="10768319"/>
                  <a:pt x="9125842" y="10767671"/>
                  <a:pt x="9124699" y="10767175"/>
                </a:cubicBezTo>
                <a:cubicBezTo>
                  <a:pt x="9119058" y="10764736"/>
                  <a:pt x="9112617" y="10765613"/>
                  <a:pt x="9108083" y="10770035"/>
                </a:cubicBezTo>
                <a:cubicBezTo>
                  <a:pt x="9103585" y="10774456"/>
                  <a:pt x="9103624" y="10779564"/>
                  <a:pt x="9104196" y="10785358"/>
                </a:cubicBezTo>
                <a:cubicBezTo>
                  <a:pt x="9103738" y="10780822"/>
                  <a:pt x="9104119" y="10785854"/>
                  <a:pt x="9104119" y="10786768"/>
                </a:cubicBezTo>
                <a:cubicBezTo>
                  <a:pt x="9104119" y="10787950"/>
                  <a:pt x="9104005" y="10789132"/>
                  <a:pt x="9104005" y="10790313"/>
                </a:cubicBezTo>
                <a:cubicBezTo>
                  <a:pt x="9104005" y="10790504"/>
                  <a:pt x="9103967" y="10790619"/>
                  <a:pt x="9103967" y="10790771"/>
                </a:cubicBezTo>
                <a:cubicBezTo>
                  <a:pt x="9103890" y="10791152"/>
                  <a:pt x="9103814" y="10791533"/>
                  <a:pt x="9103700" y="10791915"/>
                </a:cubicBezTo>
                <a:cubicBezTo>
                  <a:pt x="9098746" y="10797366"/>
                  <a:pt x="9099126" y="10806475"/>
                  <a:pt x="9104196" y="10811697"/>
                </a:cubicBezTo>
                <a:cubicBezTo>
                  <a:pt x="9109950" y="10817606"/>
                  <a:pt x="9119058" y="10817225"/>
                  <a:pt x="9125003" y="10811926"/>
                </a:cubicBezTo>
                <a:cubicBezTo>
                  <a:pt x="9125613" y="10811354"/>
                  <a:pt x="9126070" y="10810669"/>
                  <a:pt x="9126604" y="10810097"/>
                </a:cubicBezTo>
                <a:cubicBezTo>
                  <a:pt x="9127404" y="10810515"/>
                  <a:pt x="9128356" y="10810669"/>
                  <a:pt x="9129272" y="10810859"/>
                </a:cubicBezTo>
                <a:cubicBezTo>
                  <a:pt x="9129347" y="10810859"/>
                  <a:pt x="9129424" y="10810897"/>
                  <a:pt x="9129500" y="10810897"/>
                </a:cubicBezTo>
                <a:cubicBezTo>
                  <a:pt x="9129653" y="10810935"/>
                  <a:pt x="9129843" y="10810974"/>
                  <a:pt x="9129995" y="10811049"/>
                </a:cubicBezTo>
                <a:cubicBezTo>
                  <a:pt x="9135102" y="10804950"/>
                  <a:pt x="9140095" y="10798737"/>
                  <a:pt x="9145125" y="10792563"/>
                </a:cubicBezTo>
                <a:cubicBezTo>
                  <a:pt x="9145125" y="10792524"/>
                  <a:pt x="9145163" y="10792524"/>
                  <a:pt x="9145201" y="10792486"/>
                </a:cubicBezTo>
                <a:cubicBezTo>
                  <a:pt x="9145811" y="10791724"/>
                  <a:pt x="9146420" y="10790962"/>
                  <a:pt x="9147069" y="10790199"/>
                </a:cubicBezTo>
                <a:cubicBezTo>
                  <a:pt x="9147679" y="10789475"/>
                  <a:pt x="9148250" y="10788751"/>
                  <a:pt x="9148860" y="10788026"/>
                </a:cubicBezTo>
                <a:lnTo>
                  <a:pt x="9148860" y="10788026"/>
                </a:lnTo>
                <a:cubicBezTo>
                  <a:pt x="9148097" y="10788598"/>
                  <a:pt x="9147069" y="10788789"/>
                  <a:pt x="9146420" y="10789437"/>
                </a:cubicBezTo>
                <a:cubicBezTo>
                  <a:pt x="9142420" y="10781279"/>
                  <a:pt x="9136741" y="10772283"/>
                  <a:pt x="9127938" y="10769005"/>
                </a:cubicBezTo>
                <a:close/>
                <a:moveTo>
                  <a:pt x="9208159" y="10706529"/>
                </a:moveTo>
                <a:lnTo>
                  <a:pt x="9201757" y="10707863"/>
                </a:lnTo>
                <a:cubicBezTo>
                  <a:pt x="9193982" y="10709502"/>
                  <a:pt x="9188837" y="10717661"/>
                  <a:pt x="9190552" y="10725399"/>
                </a:cubicBezTo>
                <a:cubicBezTo>
                  <a:pt x="9191048" y="10727723"/>
                  <a:pt x="9192419" y="10729477"/>
                  <a:pt x="9193905" y="10731155"/>
                </a:cubicBezTo>
                <a:cubicBezTo>
                  <a:pt x="9194173" y="10731459"/>
                  <a:pt x="9194211" y="10731878"/>
                  <a:pt x="9194477" y="10732183"/>
                </a:cubicBezTo>
                <a:cubicBezTo>
                  <a:pt x="9194477" y="10732183"/>
                  <a:pt x="9194477" y="10732183"/>
                  <a:pt x="9194477" y="10732183"/>
                </a:cubicBezTo>
                <a:cubicBezTo>
                  <a:pt x="9201146" y="10723760"/>
                  <a:pt x="9207511" y="10715068"/>
                  <a:pt x="9214103" y="10706568"/>
                </a:cubicBezTo>
                <a:cubicBezTo>
                  <a:pt x="9213799" y="10706492"/>
                  <a:pt x="9213494" y="10706606"/>
                  <a:pt x="9213189" y="10706568"/>
                </a:cubicBezTo>
                <a:cubicBezTo>
                  <a:pt x="9211550" y="10706340"/>
                  <a:pt x="9209835" y="10706186"/>
                  <a:pt x="9208159" y="10706529"/>
                </a:cubicBezTo>
                <a:close/>
                <a:moveTo>
                  <a:pt x="9035979" y="10782918"/>
                </a:moveTo>
                <a:cubicBezTo>
                  <a:pt x="9027823" y="10785434"/>
                  <a:pt x="9024584" y="10793515"/>
                  <a:pt x="9026223" y="10801292"/>
                </a:cubicBezTo>
                <a:lnTo>
                  <a:pt x="9027557" y="10807696"/>
                </a:lnTo>
                <a:cubicBezTo>
                  <a:pt x="9029195" y="10815471"/>
                  <a:pt x="9038837" y="10819588"/>
                  <a:pt x="9045925" y="10817416"/>
                </a:cubicBezTo>
                <a:cubicBezTo>
                  <a:pt x="9054081" y="10814938"/>
                  <a:pt x="9057320" y="10806857"/>
                  <a:pt x="9055682" y="10799042"/>
                </a:cubicBezTo>
                <a:lnTo>
                  <a:pt x="9054348" y="10792638"/>
                </a:lnTo>
                <a:cubicBezTo>
                  <a:pt x="9052747" y="10784900"/>
                  <a:pt x="9043105" y="10780783"/>
                  <a:pt x="9035979" y="10782918"/>
                </a:cubicBezTo>
                <a:close/>
                <a:moveTo>
                  <a:pt x="8833769" y="10893652"/>
                </a:moveTo>
                <a:cubicBezTo>
                  <a:pt x="8834035" y="10893690"/>
                  <a:pt x="8834340" y="10893614"/>
                  <a:pt x="8834607" y="10893652"/>
                </a:cubicBezTo>
                <a:cubicBezTo>
                  <a:pt x="8837694" y="10898150"/>
                  <a:pt x="8843106" y="10900856"/>
                  <a:pt x="8848783" y="10900209"/>
                </a:cubicBezTo>
                <a:lnTo>
                  <a:pt x="8855339" y="10899445"/>
                </a:lnTo>
                <a:cubicBezTo>
                  <a:pt x="8863304" y="10898569"/>
                  <a:pt x="8869135" y="10890564"/>
                  <a:pt x="8868067" y="10882750"/>
                </a:cubicBezTo>
                <a:cubicBezTo>
                  <a:pt x="8867001" y="10874630"/>
                  <a:pt x="8859379" y="10869142"/>
                  <a:pt x="8851376" y="10870018"/>
                </a:cubicBezTo>
                <a:lnTo>
                  <a:pt x="8848479" y="10870323"/>
                </a:lnTo>
                <a:cubicBezTo>
                  <a:pt x="8847297" y="10868990"/>
                  <a:pt x="8846002" y="10867883"/>
                  <a:pt x="8844515" y="10867122"/>
                </a:cubicBezTo>
                <a:cubicBezTo>
                  <a:pt x="8842038" y="10860336"/>
                  <a:pt x="8833349" y="10856792"/>
                  <a:pt x="8826757" y="10858888"/>
                </a:cubicBezTo>
                <a:cubicBezTo>
                  <a:pt x="8818562" y="10861442"/>
                  <a:pt x="8815514" y="10869523"/>
                  <a:pt x="8817153" y="10877337"/>
                </a:cubicBezTo>
                <a:lnTo>
                  <a:pt x="8818487" y="10883741"/>
                </a:lnTo>
                <a:cubicBezTo>
                  <a:pt x="8819896" y="10890450"/>
                  <a:pt x="8827251" y="10894071"/>
                  <a:pt x="8833769" y="10893652"/>
                </a:cubicBezTo>
                <a:close/>
                <a:moveTo>
                  <a:pt x="9071764" y="10847262"/>
                </a:moveTo>
                <a:cubicBezTo>
                  <a:pt x="9063151" y="10849435"/>
                  <a:pt x="9060064" y="10857287"/>
                  <a:pt x="9060979" y="10865292"/>
                </a:cubicBezTo>
                <a:lnTo>
                  <a:pt x="9061703" y="10871848"/>
                </a:lnTo>
                <a:cubicBezTo>
                  <a:pt x="9061818" y="10872839"/>
                  <a:pt x="9062084" y="10873792"/>
                  <a:pt x="9062466" y="10874669"/>
                </a:cubicBezTo>
                <a:cubicBezTo>
                  <a:pt x="9059416" y="10871086"/>
                  <a:pt x="9054882" y="10868837"/>
                  <a:pt x="9050003" y="10869523"/>
                </a:cubicBezTo>
                <a:cubicBezTo>
                  <a:pt x="9047221" y="10869904"/>
                  <a:pt x="9044820" y="10871162"/>
                  <a:pt x="9042648" y="10872763"/>
                </a:cubicBezTo>
                <a:cubicBezTo>
                  <a:pt x="9039790" y="10870629"/>
                  <a:pt x="9036284" y="10869638"/>
                  <a:pt x="9032625" y="10869981"/>
                </a:cubicBezTo>
                <a:cubicBezTo>
                  <a:pt x="9033502" y="10861442"/>
                  <a:pt x="9027861" y="10852102"/>
                  <a:pt x="9016847" y="10853323"/>
                </a:cubicBezTo>
                <a:cubicBezTo>
                  <a:pt x="9014713" y="10853552"/>
                  <a:pt x="9013418" y="10854657"/>
                  <a:pt x="9011817" y="10855496"/>
                </a:cubicBezTo>
                <a:cubicBezTo>
                  <a:pt x="9009302" y="10852522"/>
                  <a:pt x="9005910" y="10850426"/>
                  <a:pt x="9001795" y="10850693"/>
                </a:cubicBezTo>
                <a:cubicBezTo>
                  <a:pt x="9007092" y="10847833"/>
                  <a:pt x="9010483" y="10841734"/>
                  <a:pt x="9009683" y="10835636"/>
                </a:cubicBezTo>
                <a:cubicBezTo>
                  <a:pt x="9008616" y="10827517"/>
                  <a:pt x="9000994" y="10821990"/>
                  <a:pt x="8992992" y="10822904"/>
                </a:cubicBezTo>
                <a:lnTo>
                  <a:pt x="8986436" y="10823629"/>
                </a:lnTo>
                <a:cubicBezTo>
                  <a:pt x="8978471" y="10824505"/>
                  <a:pt x="8972640" y="10832511"/>
                  <a:pt x="8973708" y="10840324"/>
                </a:cubicBezTo>
                <a:cubicBezTo>
                  <a:pt x="8974813" y="10848444"/>
                  <a:pt x="8982435" y="10853971"/>
                  <a:pt x="8990399" y="10853056"/>
                </a:cubicBezTo>
                <a:lnTo>
                  <a:pt x="8992381" y="10852827"/>
                </a:lnTo>
                <a:cubicBezTo>
                  <a:pt x="8990362" y="10853704"/>
                  <a:pt x="8988380" y="10854733"/>
                  <a:pt x="8986742" y="10856753"/>
                </a:cubicBezTo>
                <a:cubicBezTo>
                  <a:pt x="8981444" y="10863348"/>
                  <a:pt x="8982626" y="10872648"/>
                  <a:pt x="8989065" y="10877947"/>
                </a:cubicBezTo>
                <a:cubicBezTo>
                  <a:pt x="8993487" y="10881607"/>
                  <a:pt x="8999317" y="10882864"/>
                  <a:pt x="9004690" y="10884428"/>
                </a:cubicBezTo>
                <a:cubicBezTo>
                  <a:pt x="9005263" y="10884580"/>
                  <a:pt x="9005872" y="10884542"/>
                  <a:pt x="9006482" y="10884580"/>
                </a:cubicBezTo>
                <a:cubicBezTo>
                  <a:pt x="9004690" y="10889611"/>
                  <a:pt x="9004310" y="10894948"/>
                  <a:pt x="9007320" y="10898722"/>
                </a:cubicBezTo>
                <a:cubicBezTo>
                  <a:pt x="9000575" y="10903524"/>
                  <a:pt x="8994554" y="10909852"/>
                  <a:pt x="8994401" y="10916904"/>
                </a:cubicBezTo>
                <a:cubicBezTo>
                  <a:pt x="8994325" y="10921211"/>
                  <a:pt x="8995240" y="10925976"/>
                  <a:pt x="8996840" y="10930512"/>
                </a:cubicBezTo>
                <a:cubicBezTo>
                  <a:pt x="8994820" y="10934438"/>
                  <a:pt x="8994325" y="10939127"/>
                  <a:pt x="8996345" y="10943205"/>
                </a:cubicBezTo>
                <a:cubicBezTo>
                  <a:pt x="8997983" y="10946598"/>
                  <a:pt x="9000537" y="10949228"/>
                  <a:pt x="9003129" y="10951820"/>
                </a:cubicBezTo>
                <a:cubicBezTo>
                  <a:pt x="9003281" y="10951973"/>
                  <a:pt x="9003395" y="10952201"/>
                  <a:pt x="9003586" y="10952392"/>
                </a:cubicBezTo>
                <a:cubicBezTo>
                  <a:pt x="9003586" y="10952392"/>
                  <a:pt x="9003586" y="10952392"/>
                  <a:pt x="9003586" y="10952392"/>
                </a:cubicBezTo>
                <a:cubicBezTo>
                  <a:pt x="9009797" y="10945797"/>
                  <a:pt x="9015704" y="10938898"/>
                  <a:pt x="9021840" y="10932265"/>
                </a:cubicBezTo>
                <a:cubicBezTo>
                  <a:pt x="9037161" y="10915760"/>
                  <a:pt x="9052252" y="10899027"/>
                  <a:pt x="9067229" y="10882216"/>
                </a:cubicBezTo>
                <a:cubicBezTo>
                  <a:pt x="9074546" y="10874021"/>
                  <a:pt x="9082130" y="10866092"/>
                  <a:pt x="9089371" y="10857783"/>
                </a:cubicBezTo>
                <a:cubicBezTo>
                  <a:pt x="9089409" y="10857706"/>
                  <a:pt x="9089485" y="10857669"/>
                  <a:pt x="9089523" y="10857592"/>
                </a:cubicBezTo>
                <a:cubicBezTo>
                  <a:pt x="9089523" y="10857592"/>
                  <a:pt x="9089523" y="10857592"/>
                  <a:pt x="9089523" y="10857592"/>
                </a:cubicBezTo>
                <a:cubicBezTo>
                  <a:pt x="9089485" y="10857326"/>
                  <a:pt x="9089256" y="10857135"/>
                  <a:pt x="9089180" y="10856867"/>
                </a:cubicBezTo>
                <a:cubicBezTo>
                  <a:pt x="9087465" y="10849740"/>
                  <a:pt x="9078395" y="10845585"/>
                  <a:pt x="9071764" y="10847262"/>
                </a:cubicBezTo>
                <a:close/>
                <a:moveTo>
                  <a:pt x="9172411" y="10670661"/>
                </a:moveTo>
                <a:cubicBezTo>
                  <a:pt x="9176299" y="10689186"/>
                  <a:pt x="9204196" y="10679732"/>
                  <a:pt x="9200346" y="10661398"/>
                </a:cubicBezTo>
                <a:cubicBezTo>
                  <a:pt x="9196459" y="10642872"/>
                  <a:pt x="9168563" y="10652325"/>
                  <a:pt x="9172411" y="10670661"/>
                </a:cubicBezTo>
                <a:close/>
                <a:moveTo>
                  <a:pt x="8912350" y="10720023"/>
                </a:moveTo>
                <a:cubicBezTo>
                  <a:pt x="8919020" y="10724369"/>
                  <a:pt x="8927785" y="10724217"/>
                  <a:pt x="8933007" y="10717622"/>
                </a:cubicBezTo>
                <a:cubicBezTo>
                  <a:pt x="8937580" y="10711828"/>
                  <a:pt x="8937275" y="10701307"/>
                  <a:pt x="8930605" y="10696962"/>
                </a:cubicBezTo>
                <a:cubicBezTo>
                  <a:pt x="8928014" y="10695285"/>
                  <a:pt x="8925461" y="10693607"/>
                  <a:pt x="8922869" y="10691892"/>
                </a:cubicBezTo>
                <a:cubicBezTo>
                  <a:pt x="8916200" y="10687547"/>
                  <a:pt x="8907434" y="10687699"/>
                  <a:pt x="8902214" y="10694332"/>
                </a:cubicBezTo>
                <a:cubicBezTo>
                  <a:pt x="8897641" y="10700125"/>
                  <a:pt x="8897945" y="10710646"/>
                  <a:pt x="8904652" y="10714992"/>
                </a:cubicBezTo>
                <a:lnTo>
                  <a:pt x="8912350" y="10720023"/>
                </a:lnTo>
                <a:close/>
                <a:moveTo>
                  <a:pt x="9144097" y="10679695"/>
                </a:moveTo>
                <a:cubicBezTo>
                  <a:pt x="9140209" y="10661207"/>
                  <a:pt x="9112465" y="10671080"/>
                  <a:pt x="9116314" y="10689377"/>
                </a:cubicBezTo>
                <a:cubicBezTo>
                  <a:pt x="9120201" y="10707902"/>
                  <a:pt x="9147907" y="10697991"/>
                  <a:pt x="9144097" y="10679695"/>
                </a:cubicBezTo>
                <a:close/>
                <a:moveTo>
                  <a:pt x="9013875" y="10710723"/>
                </a:moveTo>
                <a:cubicBezTo>
                  <a:pt x="9017763" y="10729210"/>
                  <a:pt x="9045659" y="10719832"/>
                  <a:pt x="9041809" y="10701498"/>
                </a:cubicBezTo>
                <a:cubicBezTo>
                  <a:pt x="9037923" y="10682973"/>
                  <a:pt x="9010026" y="10692350"/>
                  <a:pt x="9013875" y="10710723"/>
                </a:cubicBezTo>
                <a:close/>
                <a:moveTo>
                  <a:pt x="9163189" y="10638984"/>
                </a:moveTo>
                <a:cubicBezTo>
                  <a:pt x="9160598" y="10637307"/>
                  <a:pt x="9158045" y="10635630"/>
                  <a:pt x="9155453" y="10633952"/>
                </a:cubicBezTo>
                <a:cubicBezTo>
                  <a:pt x="9148974" y="10629760"/>
                  <a:pt x="9138685" y="10634105"/>
                  <a:pt x="9135788" y="10640776"/>
                </a:cubicBezTo>
                <a:cubicBezTo>
                  <a:pt x="9132283" y="10648856"/>
                  <a:pt x="9135674" y="10655908"/>
                  <a:pt x="9142572" y="10660445"/>
                </a:cubicBezTo>
                <a:lnTo>
                  <a:pt x="9150308" y="10665476"/>
                </a:lnTo>
                <a:cubicBezTo>
                  <a:pt x="9156786" y="10669708"/>
                  <a:pt x="9167077" y="10665362"/>
                  <a:pt x="9169973" y="10658692"/>
                </a:cubicBezTo>
                <a:cubicBezTo>
                  <a:pt x="9173479" y="10650572"/>
                  <a:pt x="9170125" y="10643520"/>
                  <a:pt x="9163189" y="10638984"/>
                </a:cubicBezTo>
                <a:close/>
                <a:moveTo>
                  <a:pt x="9166009" y="10608260"/>
                </a:moveTo>
                <a:cubicBezTo>
                  <a:pt x="9169859" y="10626519"/>
                  <a:pt x="9199241" y="10624423"/>
                  <a:pt x="9195316" y="10605936"/>
                </a:cubicBezTo>
                <a:cubicBezTo>
                  <a:pt x="9191466" y="10587677"/>
                  <a:pt x="9162122" y="10589774"/>
                  <a:pt x="9166009" y="10608260"/>
                </a:cubicBezTo>
                <a:close/>
                <a:moveTo>
                  <a:pt x="9242001" y="10620763"/>
                </a:moveTo>
                <a:cubicBezTo>
                  <a:pt x="9245887" y="10639290"/>
                  <a:pt x="9274736" y="10633495"/>
                  <a:pt x="9270849" y="10614970"/>
                </a:cubicBezTo>
                <a:cubicBezTo>
                  <a:pt x="9266924" y="10596444"/>
                  <a:pt x="9238075" y="10602238"/>
                  <a:pt x="9242001" y="10620763"/>
                </a:cubicBezTo>
                <a:close/>
                <a:moveTo>
                  <a:pt x="8912732" y="10794430"/>
                </a:moveTo>
                <a:cubicBezTo>
                  <a:pt x="8914561" y="10794773"/>
                  <a:pt x="8916466" y="10794888"/>
                  <a:pt x="8918373" y="10794659"/>
                </a:cubicBezTo>
                <a:lnTo>
                  <a:pt x="8924927" y="10793934"/>
                </a:lnTo>
                <a:cubicBezTo>
                  <a:pt x="8932892" y="10793058"/>
                  <a:pt x="8938037" y="10783795"/>
                  <a:pt x="8936550" y="10776438"/>
                </a:cubicBezTo>
                <a:cubicBezTo>
                  <a:pt x="8934873" y="10768014"/>
                  <a:pt x="8927061" y="10763897"/>
                  <a:pt x="8919059" y="10764813"/>
                </a:cubicBezTo>
                <a:lnTo>
                  <a:pt x="8912504" y="10765575"/>
                </a:lnTo>
                <a:cubicBezTo>
                  <a:pt x="8908007" y="10766070"/>
                  <a:pt x="8904577" y="10769310"/>
                  <a:pt x="8902595" y="10773313"/>
                </a:cubicBezTo>
                <a:cubicBezTo>
                  <a:pt x="8899661" y="10772283"/>
                  <a:pt x="8896497" y="10771864"/>
                  <a:pt x="8893715" y="10772817"/>
                </a:cubicBezTo>
                <a:cubicBezTo>
                  <a:pt x="8885674" y="10775600"/>
                  <a:pt x="8882092" y="10783033"/>
                  <a:pt x="8883807" y="10791114"/>
                </a:cubicBezTo>
                <a:lnTo>
                  <a:pt x="8885141" y="10797480"/>
                </a:lnTo>
                <a:cubicBezTo>
                  <a:pt x="8886741" y="10805027"/>
                  <a:pt x="8896345" y="10809867"/>
                  <a:pt x="8903434" y="10807391"/>
                </a:cubicBezTo>
                <a:cubicBezTo>
                  <a:pt x="8909569" y="10805293"/>
                  <a:pt x="8912161" y="10800186"/>
                  <a:pt x="8912732" y="10794430"/>
                </a:cubicBezTo>
                <a:close/>
                <a:moveTo>
                  <a:pt x="9273440" y="10500653"/>
                </a:moveTo>
                <a:cubicBezTo>
                  <a:pt x="9271840" y="10493144"/>
                  <a:pt x="9264599" y="10486892"/>
                  <a:pt x="9256520" y="10488570"/>
                </a:cubicBezTo>
                <a:lnTo>
                  <a:pt x="9250117" y="10489904"/>
                </a:lnTo>
                <a:cubicBezTo>
                  <a:pt x="9242610" y="10491505"/>
                  <a:pt x="9236322" y="10498824"/>
                  <a:pt x="9238037" y="10506829"/>
                </a:cubicBezTo>
                <a:cubicBezTo>
                  <a:pt x="9238037" y="10506829"/>
                  <a:pt x="9238075" y="10506867"/>
                  <a:pt x="9238075" y="10506904"/>
                </a:cubicBezTo>
                <a:cubicBezTo>
                  <a:pt x="9231482" y="10509268"/>
                  <a:pt x="9226489" y="10516053"/>
                  <a:pt x="9228128" y="10523258"/>
                </a:cubicBezTo>
                <a:cubicBezTo>
                  <a:pt x="9229881" y="10530881"/>
                  <a:pt x="9237198" y="10536752"/>
                  <a:pt x="9245240" y="10535074"/>
                </a:cubicBezTo>
                <a:lnTo>
                  <a:pt x="9264408" y="10531034"/>
                </a:lnTo>
                <a:cubicBezTo>
                  <a:pt x="9271954" y="10529432"/>
                  <a:pt x="9278013" y="10521771"/>
                  <a:pt x="9276222" y="10513919"/>
                </a:cubicBezTo>
                <a:cubicBezTo>
                  <a:pt x="9275651" y="10511479"/>
                  <a:pt x="9274393" y="10509345"/>
                  <a:pt x="9272831" y="10507477"/>
                </a:cubicBezTo>
                <a:cubicBezTo>
                  <a:pt x="9273593" y="10505304"/>
                  <a:pt x="9273974" y="10503055"/>
                  <a:pt x="9273440" y="10500653"/>
                </a:cubicBezTo>
                <a:close/>
                <a:moveTo>
                  <a:pt x="9114942" y="10413973"/>
                </a:moveTo>
                <a:cubicBezTo>
                  <a:pt x="9111055" y="10395523"/>
                  <a:pt x="9081978" y="10399907"/>
                  <a:pt x="9085864" y="10418471"/>
                </a:cubicBezTo>
                <a:cubicBezTo>
                  <a:pt x="9089751" y="10436882"/>
                  <a:pt x="9118829" y="10432536"/>
                  <a:pt x="9114942" y="10413973"/>
                </a:cubicBezTo>
                <a:close/>
                <a:moveTo>
                  <a:pt x="9188570" y="10148060"/>
                </a:moveTo>
                <a:cubicBezTo>
                  <a:pt x="9188266" y="10148136"/>
                  <a:pt x="9187998" y="10148289"/>
                  <a:pt x="9187693" y="10148403"/>
                </a:cubicBezTo>
                <a:cubicBezTo>
                  <a:pt x="9183882" y="10142381"/>
                  <a:pt x="9176489" y="10138264"/>
                  <a:pt x="9168029" y="10141733"/>
                </a:cubicBezTo>
                <a:cubicBezTo>
                  <a:pt x="9161588" y="10144363"/>
                  <a:pt x="9159264" y="10149509"/>
                  <a:pt x="9159683" y="10154654"/>
                </a:cubicBezTo>
                <a:cubicBezTo>
                  <a:pt x="9156329" y="10158657"/>
                  <a:pt x="9154843" y="10164184"/>
                  <a:pt x="9156977" y="10169407"/>
                </a:cubicBezTo>
                <a:lnTo>
                  <a:pt x="9159568" y="10175696"/>
                </a:lnTo>
                <a:cubicBezTo>
                  <a:pt x="9161741" y="10180956"/>
                  <a:pt x="9166809" y="10184882"/>
                  <a:pt x="9172373" y="10185607"/>
                </a:cubicBezTo>
                <a:cubicBezTo>
                  <a:pt x="9172031" y="10187017"/>
                  <a:pt x="9171497" y="10188312"/>
                  <a:pt x="9171268" y="10189876"/>
                </a:cubicBezTo>
                <a:cubicBezTo>
                  <a:pt x="9171954" y="10185340"/>
                  <a:pt x="9171077" y="10190333"/>
                  <a:pt x="9170888" y="10191210"/>
                </a:cubicBezTo>
                <a:cubicBezTo>
                  <a:pt x="9170582" y="10192354"/>
                  <a:pt x="9170202" y="10193497"/>
                  <a:pt x="9169897" y="10194602"/>
                </a:cubicBezTo>
                <a:cubicBezTo>
                  <a:pt x="9169820" y="10194793"/>
                  <a:pt x="9169782" y="10194907"/>
                  <a:pt x="9169745" y="10195022"/>
                </a:cubicBezTo>
                <a:cubicBezTo>
                  <a:pt x="9169591" y="10195365"/>
                  <a:pt x="9169402" y="10195707"/>
                  <a:pt x="9169211" y="10196051"/>
                </a:cubicBezTo>
                <a:cubicBezTo>
                  <a:pt x="9163075" y="10200130"/>
                  <a:pt x="9161207" y="10209049"/>
                  <a:pt x="9164827" y="10215339"/>
                </a:cubicBezTo>
                <a:cubicBezTo>
                  <a:pt x="9168982" y="10222505"/>
                  <a:pt x="9177861" y="10224334"/>
                  <a:pt x="9184950" y="10220675"/>
                </a:cubicBezTo>
                <a:cubicBezTo>
                  <a:pt x="9185674" y="10220294"/>
                  <a:pt x="9186284" y="10219722"/>
                  <a:pt x="9186932" y="10219265"/>
                </a:cubicBezTo>
                <a:cubicBezTo>
                  <a:pt x="9190323" y="10222429"/>
                  <a:pt x="9195164" y="10224030"/>
                  <a:pt x="9199584" y="10223191"/>
                </a:cubicBezTo>
                <a:cubicBezTo>
                  <a:pt x="9196764" y="10225098"/>
                  <a:pt x="9194820" y="10228337"/>
                  <a:pt x="9194630" y="10233064"/>
                </a:cubicBezTo>
                <a:cubicBezTo>
                  <a:pt x="9193905" y="10251589"/>
                  <a:pt x="9222412" y="10256469"/>
                  <a:pt x="9223593" y="10238058"/>
                </a:cubicBezTo>
                <a:cubicBezTo>
                  <a:pt x="9226032" y="10238324"/>
                  <a:pt x="9228471" y="10238210"/>
                  <a:pt x="9230719" y="10237180"/>
                </a:cubicBezTo>
                <a:cubicBezTo>
                  <a:pt x="9238456" y="10233559"/>
                  <a:pt x="9242038" y="10225212"/>
                  <a:pt x="9239028" y="10217207"/>
                </a:cubicBezTo>
                <a:cubicBezTo>
                  <a:pt x="9238951" y="10216978"/>
                  <a:pt x="9238913" y="10216825"/>
                  <a:pt x="9238837" y="10216673"/>
                </a:cubicBezTo>
                <a:cubicBezTo>
                  <a:pt x="9238837" y="10216596"/>
                  <a:pt x="9238837" y="10216559"/>
                  <a:pt x="9238837" y="10216482"/>
                </a:cubicBezTo>
                <a:cubicBezTo>
                  <a:pt x="9238876" y="10216368"/>
                  <a:pt x="9238837" y="10216406"/>
                  <a:pt x="9238876" y="10216292"/>
                </a:cubicBezTo>
                <a:cubicBezTo>
                  <a:pt x="9239256" y="10215377"/>
                  <a:pt x="9239714" y="10214462"/>
                  <a:pt x="9240209" y="10213586"/>
                </a:cubicBezTo>
                <a:cubicBezTo>
                  <a:pt x="9244172" y="10206343"/>
                  <a:pt x="9238760" y="10196509"/>
                  <a:pt x="9231710" y="10193688"/>
                </a:cubicBezTo>
                <a:cubicBezTo>
                  <a:pt x="9223326" y="10190333"/>
                  <a:pt x="9215780" y="10194907"/>
                  <a:pt x="9211817" y="10202188"/>
                </a:cubicBezTo>
                <a:cubicBezTo>
                  <a:pt x="9211436" y="10202913"/>
                  <a:pt x="9211550" y="10203750"/>
                  <a:pt x="9211207" y="10204513"/>
                </a:cubicBezTo>
                <a:cubicBezTo>
                  <a:pt x="9209645" y="10196851"/>
                  <a:pt x="9206444" y="10188808"/>
                  <a:pt x="9200841" y="10183091"/>
                </a:cubicBezTo>
                <a:cubicBezTo>
                  <a:pt x="9207548" y="10180385"/>
                  <a:pt x="9213037" y="10172036"/>
                  <a:pt x="9210064" y="10164832"/>
                </a:cubicBezTo>
                <a:lnTo>
                  <a:pt x="9207473" y="10158543"/>
                </a:lnTo>
                <a:cubicBezTo>
                  <a:pt x="9204386" y="10150881"/>
                  <a:pt x="9197145" y="10145583"/>
                  <a:pt x="9188570" y="10148060"/>
                </a:cubicBezTo>
                <a:close/>
                <a:moveTo>
                  <a:pt x="9134912" y="10550893"/>
                </a:moveTo>
                <a:cubicBezTo>
                  <a:pt x="9142458" y="10549216"/>
                  <a:pt x="9148554" y="10541935"/>
                  <a:pt x="9146879" y="10533854"/>
                </a:cubicBezTo>
                <a:lnTo>
                  <a:pt x="9145545" y="10527450"/>
                </a:lnTo>
                <a:cubicBezTo>
                  <a:pt x="9143944" y="10519941"/>
                  <a:pt x="9136436" y="10513766"/>
                  <a:pt x="9128510" y="10515519"/>
                </a:cubicBezTo>
                <a:cubicBezTo>
                  <a:pt x="9120963" y="10517197"/>
                  <a:pt x="9114867" y="10524477"/>
                  <a:pt x="9116581" y="10532558"/>
                </a:cubicBezTo>
                <a:lnTo>
                  <a:pt x="9117915" y="10538962"/>
                </a:lnTo>
                <a:cubicBezTo>
                  <a:pt x="9119478" y="10546472"/>
                  <a:pt x="9126985" y="10552647"/>
                  <a:pt x="9134912" y="10550893"/>
                </a:cubicBezTo>
                <a:close/>
                <a:moveTo>
                  <a:pt x="9383349" y="10230204"/>
                </a:moveTo>
                <a:cubicBezTo>
                  <a:pt x="9375269" y="10230358"/>
                  <a:pt x="9368601" y="10236303"/>
                  <a:pt x="9368296" y="10244537"/>
                </a:cubicBezTo>
                <a:lnTo>
                  <a:pt x="9368028" y="10251056"/>
                </a:lnTo>
                <a:cubicBezTo>
                  <a:pt x="9367724" y="10258756"/>
                  <a:pt x="9374508" y="10266265"/>
                  <a:pt x="9382358" y="10266112"/>
                </a:cubicBezTo>
                <a:cubicBezTo>
                  <a:pt x="9390438" y="10265960"/>
                  <a:pt x="9397106" y="10259975"/>
                  <a:pt x="9397412" y="10251780"/>
                </a:cubicBezTo>
                <a:lnTo>
                  <a:pt x="9397678" y="10245262"/>
                </a:lnTo>
                <a:cubicBezTo>
                  <a:pt x="9398022" y="10237599"/>
                  <a:pt x="9391199" y="10230052"/>
                  <a:pt x="9383349" y="10230204"/>
                </a:cubicBezTo>
                <a:close/>
                <a:moveTo>
                  <a:pt x="9171573" y="10412677"/>
                </a:moveTo>
                <a:cubicBezTo>
                  <a:pt x="9173212" y="10420453"/>
                  <a:pt x="9178738" y="10426857"/>
                  <a:pt x="9187389" y="10426171"/>
                </a:cubicBezTo>
                <a:cubicBezTo>
                  <a:pt x="9194553" y="10425598"/>
                  <a:pt x="9202518" y="10418165"/>
                  <a:pt x="9200880" y="10410313"/>
                </a:cubicBezTo>
                <a:lnTo>
                  <a:pt x="9199546" y="10403947"/>
                </a:lnTo>
                <a:cubicBezTo>
                  <a:pt x="9197907" y="10396171"/>
                  <a:pt x="9192382" y="10389767"/>
                  <a:pt x="9183730" y="10390453"/>
                </a:cubicBezTo>
                <a:cubicBezTo>
                  <a:pt x="9176604" y="10391026"/>
                  <a:pt x="9168600" y="10398458"/>
                  <a:pt x="9170239" y="10406273"/>
                </a:cubicBezTo>
                <a:lnTo>
                  <a:pt x="9171573" y="10412677"/>
                </a:lnTo>
                <a:close/>
                <a:moveTo>
                  <a:pt x="9154920" y="10323823"/>
                </a:moveTo>
                <a:cubicBezTo>
                  <a:pt x="9155681" y="10304840"/>
                  <a:pt x="9126261" y="10305831"/>
                  <a:pt x="9125499" y="10324662"/>
                </a:cubicBezTo>
                <a:cubicBezTo>
                  <a:pt x="9124736" y="10343606"/>
                  <a:pt x="9154157" y="10342653"/>
                  <a:pt x="9154920" y="10323823"/>
                </a:cubicBezTo>
                <a:close/>
                <a:moveTo>
                  <a:pt x="9002709" y="10523676"/>
                </a:moveTo>
                <a:cubicBezTo>
                  <a:pt x="9004690" y="10524249"/>
                  <a:pt x="9006825" y="10524439"/>
                  <a:pt x="9009074" y="10523944"/>
                </a:cubicBezTo>
                <a:lnTo>
                  <a:pt x="9015476" y="10522610"/>
                </a:lnTo>
                <a:cubicBezTo>
                  <a:pt x="9022984" y="10521009"/>
                  <a:pt x="9029157" y="10513499"/>
                  <a:pt x="9027404" y="10505570"/>
                </a:cubicBezTo>
                <a:cubicBezTo>
                  <a:pt x="9025727" y="10497985"/>
                  <a:pt x="9018411" y="10491962"/>
                  <a:pt x="9010369" y="10493639"/>
                </a:cubicBezTo>
                <a:lnTo>
                  <a:pt x="9003967" y="10494974"/>
                </a:lnTo>
                <a:cubicBezTo>
                  <a:pt x="8998784" y="10496079"/>
                  <a:pt x="8994287" y="10500043"/>
                  <a:pt x="8992533" y="10504960"/>
                </a:cubicBezTo>
                <a:lnTo>
                  <a:pt x="8990247" y="10503474"/>
                </a:lnTo>
                <a:cubicBezTo>
                  <a:pt x="8983578" y="10499129"/>
                  <a:pt x="8974965" y="10498900"/>
                  <a:pt x="8969553" y="10505533"/>
                </a:cubicBezTo>
                <a:cubicBezTo>
                  <a:pt x="8964942" y="10511136"/>
                  <a:pt x="8964905" y="10521885"/>
                  <a:pt x="8971612" y="10526231"/>
                </a:cubicBezTo>
                <a:lnTo>
                  <a:pt x="8979348" y="10531300"/>
                </a:lnTo>
                <a:cubicBezTo>
                  <a:pt x="8980339" y="10531948"/>
                  <a:pt x="8981406" y="10532253"/>
                  <a:pt x="8982435" y="10532710"/>
                </a:cubicBezTo>
                <a:cubicBezTo>
                  <a:pt x="8981292" y="10532710"/>
                  <a:pt x="8980148" y="10532635"/>
                  <a:pt x="8978928" y="10532863"/>
                </a:cubicBezTo>
                <a:lnTo>
                  <a:pt x="8972526" y="10534235"/>
                </a:lnTo>
                <a:cubicBezTo>
                  <a:pt x="8964980" y="10535836"/>
                  <a:pt x="8960026" y="10545252"/>
                  <a:pt x="8962428" y="10552417"/>
                </a:cubicBezTo>
                <a:cubicBezTo>
                  <a:pt x="8965133" y="10560423"/>
                  <a:pt x="8972526" y="10564197"/>
                  <a:pt x="8980606" y="10562519"/>
                </a:cubicBezTo>
                <a:lnTo>
                  <a:pt x="8987008" y="10561185"/>
                </a:lnTo>
                <a:cubicBezTo>
                  <a:pt x="8994554" y="10559584"/>
                  <a:pt x="8999508" y="10550169"/>
                  <a:pt x="8997106" y="10543003"/>
                </a:cubicBezTo>
                <a:cubicBezTo>
                  <a:pt x="8995774" y="10539039"/>
                  <a:pt x="8993258" y="10536141"/>
                  <a:pt x="8990133" y="10534388"/>
                </a:cubicBezTo>
                <a:cubicBezTo>
                  <a:pt x="8993792" y="10534159"/>
                  <a:pt x="8997297" y="10532558"/>
                  <a:pt x="9000042" y="10529280"/>
                </a:cubicBezTo>
                <a:cubicBezTo>
                  <a:pt x="9001299" y="10527718"/>
                  <a:pt x="9002176" y="10525774"/>
                  <a:pt x="9002709" y="10523676"/>
                </a:cubicBezTo>
                <a:close/>
                <a:moveTo>
                  <a:pt x="9305605" y="10154045"/>
                </a:moveTo>
                <a:cubicBezTo>
                  <a:pt x="9305872" y="10146040"/>
                  <a:pt x="9299317" y="10139178"/>
                  <a:pt x="9291352" y="10138873"/>
                </a:cubicBezTo>
                <a:lnTo>
                  <a:pt x="9284836" y="10138607"/>
                </a:lnTo>
                <a:cubicBezTo>
                  <a:pt x="9276908" y="10138302"/>
                  <a:pt x="9269935" y="10144972"/>
                  <a:pt x="9269668" y="10152863"/>
                </a:cubicBezTo>
                <a:cubicBezTo>
                  <a:pt x="9269401" y="10160867"/>
                  <a:pt x="9275956" y="10167729"/>
                  <a:pt x="9283920" y="10168034"/>
                </a:cubicBezTo>
                <a:lnTo>
                  <a:pt x="9290438" y="10168301"/>
                </a:lnTo>
                <a:cubicBezTo>
                  <a:pt x="9298402" y="10168605"/>
                  <a:pt x="9305338" y="10161935"/>
                  <a:pt x="9305605" y="10154045"/>
                </a:cubicBezTo>
                <a:close/>
                <a:moveTo>
                  <a:pt x="9012427" y="10436348"/>
                </a:moveTo>
                <a:cubicBezTo>
                  <a:pt x="9020506" y="10433489"/>
                  <a:pt x="9023936" y="10426094"/>
                  <a:pt x="9022259" y="10418013"/>
                </a:cubicBezTo>
                <a:lnTo>
                  <a:pt x="9020925" y="10411609"/>
                </a:lnTo>
                <a:cubicBezTo>
                  <a:pt x="9019325" y="10404061"/>
                  <a:pt x="9009645" y="10399297"/>
                  <a:pt x="9002595" y="10401774"/>
                </a:cubicBezTo>
                <a:cubicBezTo>
                  <a:pt x="8994554" y="10404634"/>
                  <a:pt x="8991086" y="10412029"/>
                  <a:pt x="8992801" y="10420110"/>
                </a:cubicBezTo>
                <a:lnTo>
                  <a:pt x="8994135" y="10426514"/>
                </a:lnTo>
                <a:cubicBezTo>
                  <a:pt x="8995697" y="10434098"/>
                  <a:pt x="9005377" y="10438826"/>
                  <a:pt x="9012427" y="10436348"/>
                </a:cubicBezTo>
                <a:close/>
                <a:moveTo>
                  <a:pt x="9365628" y="10314637"/>
                </a:moveTo>
                <a:lnTo>
                  <a:pt x="9359112" y="10314370"/>
                </a:lnTo>
                <a:cubicBezTo>
                  <a:pt x="9357321" y="10314294"/>
                  <a:pt x="9355644" y="10314789"/>
                  <a:pt x="9354005" y="10315551"/>
                </a:cubicBezTo>
                <a:cubicBezTo>
                  <a:pt x="9352137" y="10313836"/>
                  <a:pt x="9350498" y="10311855"/>
                  <a:pt x="9347487" y="10311168"/>
                </a:cubicBezTo>
                <a:cubicBezTo>
                  <a:pt x="9340705" y="10309643"/>
                  <a:pt x="9335864" y="10312502"/>
                  <a:pt x="9333196" y="10316961"/>
                </a:cubicBezTo>
                <a:cubicBezTo>
                  <a:pt x="9331711" y="10317381"/>
                  <a:pt x="9330529" y="10318372"/>
                  <a:pt x="9329234" y="10319173"/>
                </a:cubicBezTo>
                <a:cubicBezTo>
                  <a:pt x="9324965" y="10311321"/>
                  <a:pt x="9314484" y="10308270"/>
                  <a:pt x="9307854" y="10312083"/>
                </a:cubicBezTo>
                <a:cubicBezTo>
                  <a:pt x="9304157" y="10304764"/>
                  <a:pt x="9298898" y="10297902"/>
                  <a:pt x="9292000" y="10296721"/>
                </a:cubicBezTo>
                <a:cubicBezTo>
                  <a:pt x="9282206" y="10295044"/>
                  <a:pt x="9268944" y="10297483"/>
                  <a:pt x="9262160" y="10305222"/>
                </a:cubicBezTo>
                <a:cubicBezTo>
                  <a:pt x="9254158" y="10297902"/>
                  <a:pt x="9237580" y="10300876"/>
                  <a:pt x="9237008" y="10315056"/>
                </a:cubicBezTo>
                <a:cubicBezTo>
                  <a:pt x="9236551" y="10326758"/>
                  <a:pt x="9247603" y="10331599"/>
                  <a:pt x="9256292" y="10329159"/>
                </a:cubicBezTo>
                <a:cubicBezTo>
                  <a:pt x="9256292" y="10329350"/>
                  <a:pt x="9256292" y="10329579"/>
                  <a:pt x="9256292" y="10329769"/>
                </a:cubicBezTo>
                <a:cubicBezTo>
                  <a:pt x="9252061" y="10332285"/>
                  <a:pt x="9249241" y="10336745"/>
                  <a:pt x="9249051" y="10342158"/>
                </a:cubicBezTo>
                <a:lnTo>
                  <a:pt x="9248517" y="10355233"/>
                </a:lnTo>
                <a:cubicBezTo>
                  <a:pt x="9248288" y="10360874"/>
                  <a:pt x="9252176" y="10366363"/>
                  <a:pt x="9257283" y="10368726"/>
                </a:cubicBezTo>
                <a:cubicBezTo>
                  <a:pt x="9249965" y="10369374"/>
                  <a:pt x="9243639" y="10374559"/>
                  <a:pt x="9245583" y="10383783"/>
                </a:cubicBezTo>
                <a:cubicBezTo>
                  <a:pt x="9245849" y="10385079"/>
                  <a:pt x="9246574" y="10385956"/>
                  <a:pt x="9247107" y="10387023"/>
                </a:cubicBezTo>
                <a:cubicBezTo>
                  <a:pt x="9246192" y="10387709"/>
                  <a:pt x="9245240" y="10388205"/>
                  <a:pt x="9244439" y="10389158"/>
                </a:cubicBezTo>
                <a:cubicBezTo>
                  <a:pt x="9239828" y="10394761"/>
                  <a:pt x="9239751" y="10405510"/>
                  <a:pt x="9246458" y="10409856"/>
                </a:cubicBezTo>
                <a:lnTo>
                  <a:pt x="9254195" y="10414887"/>
                </a:lnTo>
                <a:cubicBezTo>
                  <a:pt x="9255033" y="10415459"/>
                  <a:pt x="9256024" y="10415726"/>
                  <a:pt x="9256939" y="10416146"/>
                </a:cubicBezTo>
                <a:cubicBezTo>
                  <a:pt x="9254881" y="10417137"/>
                  <a:pt x="9252708" y="10418089"/>
                  <a:pt x="9251260" y="10420110"/>
                </a:cubicBezTo>
                <a:cubicBezTo>
                  <a:pt x="9246801" y="10426475"/>
                  <a:pt x="9248174" y="10436234"/>
                  <a:pt x="9254843" y="10440617"/>
                </a:cubicBezTo>
                <a:lnTo>
                  <a:pt x="9262579" y="10445687"/>
                </a:lnTo>
                <a:cubicBezTo>
                  <a:pt x="9264524" y="10446944"/>
                  <a:pt x="9266810" y="10446716"/>
                  <a:pt x="9269020" y="10447060"/>
                </a:cubicBezTo>
                <a:cubicBezTo>
                  <a:pt x="9269287" y="10449156"/>
                  <a:pt x="9269935" y="10451214"/>
                  <a:pt x="9271115" y="10453043"/>
                </a:cubicBezTo>
                <a:cubicBezTo>
                  <a:pt x="9273097" y="10456131"/>
                  <a:pt x="9276108" y="10458076"/>
                  <a:pt x="9279424" y="10459104"/>
                </a:cubicBezTo>
                <a:cubicBezTo>
                  <a:pt x="9273974" y="10462077"/>
                  <a:pt x="9269935" y="10467872"/>
                  <a:pt x="9271535" y="10475571"/>
                </a:cubicBezTo>
                <a:cubicBezTo>
                  <a:pt x="9275422" y="10494059"/>
                  <a:pt x="9303623" y="10485597"/>
                  <a:pt x="9299736" y="10467147"/>
                </a:cubicBezTo>
                <a:cubicBezTo>
                  <a:pt x="9298670" y="10462002"/>
                  <a:pt x="9295620" y="10459143"/>
                  <a:pt x="9292000" y="10457770"/>
                </a:cubicBezTo>
                <a:cubicBezTo>
                  <a:pt x="9292077" y="10457733"/>
                  <a:pt x="9292152" y="10457733"/>
                  <a:pt x="9292229" y="10457694"/>
                </a:cubicBezTo>
                <a:lnTo>
                  <a:pt x="9300346" y="10452548"/>
                </a:lnTo>
                <a:cubicBezTo>
                  <a:pt x="9307320" y="10448126"/>
                  <a:pt x="9309416" y="10438330"/>
                  <a:pt x="9304995" y="10431431"/>
                </a:cubicBezTo>
                <a:cubicBezTo>
                  <a:pt x="9300536" y="10424416"/>
                  <a:pt x="9290857" y="10422359"/>
                  <a:pt x="9283883" y="10426780"/>
                </a:cubicBezTo>
                <a:lnTo>
                  <a:pt x="9283883" y="10426780"/>
                </a:lnTo>
                <a:cubicBezTo>
                  <a:pt x="9282854" y="10424760"/>
                  <a:pt x="9281481" y="10422893"/>
                  <a:pt x="9279500" y="10421597"/>
                </a:cubicBezTo>
                <a:lnTo>
                  <a:pt x="9274393" y="10418280"/>
                </a:lnTo>
                <a:cubicBezTo>
                  <a:pt x="9283883" y="10421368"/>
                  <a:pt x="9295659" y="10416260"/>
                  <a:pt x="9293106" y="10404138"/>
                </a:cubicBezTo>
                <a:cubicBezTo>
                  <a:pt x="9290933" y="10393808"/>
                  <a:pt x="9280720" y="10390149"/>
                  <a:pt x="9272869" y="10392131"/>
                </a:cubicBezTo>
                <a:lnTo>
                  <a:pt x="9272488" y="10391902"/>
                </a:lnTo>
                <a:cubicBezTo>
                  <a:pt x="9274736" y="10389387"/>
                  <a:pt x="9275918" y="10385841"/>
                  <a:pt x="9274927" y="10381229"/>
                </a:cubicBezTo>
                <a:cubicBezTo>
                  <a:pt x="9273593" y="10374940"/>
                  <a:pt x="9269249" y="10371280"/>
                  <a:pt x="9264294" y="10369641"/>
                </a:cubicBezTo>
                <a:cubicBezTo>
                  <a:pt x="9266315" y="10369412"/>
                  <a:pt x="9268258" y="10368993"/>
                  <a:pt x="9269935" y="10368116"/>
                </a:cubicBezTo>
                <a:cubicBezTo>
                  <a:pt x="9273174" y="10371013"/>
                  <a:pt x="9277099" y="10373147"/>
                  <a:pt x="9281863" y="10374215"/>
                </a:cubicBezTo>
                <a:cubicBezTo>
                  <a:pt x="9289332" y="10375893"/>
                  <a:pt x="9296230" y="10373911"/>
                  <a:pt x="9301795" y="10369908"/>
                </a:cubicBezTo>
                <a:cubicBezTo>
                  <a:pt x="9303623" y="10370976"/>
                  <a:pt x="9305720" y="10371662"/>
                  <a:pt x="9308045" y="10371738"/>
                </a:cubicBezTo>
                <a:lnTo>
                  <a:pt x="9314561" y="10372004"/>
                </a:lnTo>
                <a:cubicBezTo>
                  <a:pt x="9316352" y="10372081"/>
                  <a:pt x="9318143" y="10371776"/>
                  <a:pt x="9319859" y="10371204"/>
                </a:cubicBezTo>
                <a:cubicBezTo>
                  <a:pt x="9315285" y="10374215"/>
                  <a:pt x="9312350" y="10380238"/>
                  <a:pt x="9312846" y="10385346"/>
                </a:cubicBezTo>
                <a:cubicBezTo>
                  <a:pt x="9313646" y="10394113"/>
                  <a:pt x="9320887" y="10398306"/>
                  <a:pt x="9328852" y="10398610"/>
                </a:cubicBezTo>
                <a:lnTo>
                  <a:pt x="9335369" y="10398878"/>
                </a:lnTo>
                <a:cubicBezTo>
                  <a:pt x="9335750" y="10398878"/>
                  <a:pt x="9336055" y="10398649"/>
                  <a:pt x="9336398" y="10398610"/>
                </a:cubicBezTo>
                <a:cubicBezTo>
                  <a:pt x="9334912" y="10401317"/>
                  <a:pt x="9333273" y="10403947"/>
                  <a:pt x="9332511" y="10406996"/>
                </a:cubicBezTo>
                <a:cubicBezTo>
                  <a:pt x="9331405" y="10411266"/>
                  <a:pt x="9332777" y="10415802"/>
                  <a:pt x="9335407" y="10419385"/>
                </a:cubicBezTo>
                <a:cubicBezTo>
                  <a:pt x="9333121" y="10419195"/>
                  <a:pt x="9330757" y="10419233"/>
                  <a:pt x="9328357" y="10419881"/>
                </a:cubicBezTo>
                <a:cubicBezTo>
                  <a:pt x="9320964" y="10421901"/>
                  <a:pt x="9314827" y="10429067"/>
                  <a:pt x="9316809" y="10437187"/>
                </a:cubicBezTo>
                <a:cubicBezTo>
                  <a:pt x="9318105" y="10442447"/>
                  <a:pt x="9322373" y="10447174"/>
                  <a:pt x="9327671" y="10448660"/>
                </a:cubicBezTo>
                <a:cubicBezTo>
                  <a:pt x="9331100" y="10452663"/>
                  <a:pt x="9336741" y="10455026"/>
                  <a:pt x="9341886" y="10453768"/>
                </a:cubicBezTo>
                <a:cubicBezTo>
                  <a:pt x="9344287" y="10453157"/>
                  <a:pt x="9346268" y="10452014"/>
                  <a:pt x="9348021" y="10450604"/>
                </a:cubicBezTo>
                <a:cubicBezTo>
                  <a:pt x="9353548" y="10452091"/>
                  <a:pt x="9359455" y="10450718"/>
                  <a:pt x="9363380" y="10445764"/>
                </a:cubicBezTo>
                <a:cubicBezTo>
                  <a:pt x="9367953" y="10439931"/>
                  <a:pt x="9367571" y="10429449"/>
                  <a:pt x="9360903" y="10425103"/>
                </a:cubicBezTo>
                <a:lnTo>
                  <a:pt x="9356519" y="10422245"/>
                </a:lnTo>
                <a:cubicBezTo>
                  <a:pt x="9359264" y="10420186"/>
                  <a:pt x="9361437" y="10417327"/>
                  <a:pt x="9362389" y="10413629"/>
                </a:cubicBezTo>
                <a:cubicBezTo>
                  <a:pt x="9362427" y="10413400"/>
                  <a:pt x="9362465" y="10413248"/>
                  <a:pt x="9362541" y="10413058"/>
                </a:cubicBezTo>
                <a:cubicBezTo>
                  <a:pt x="9362580" y="10412981"/>
                  <a:pt x="9362580" y="10412943"/>
                  <a:pt x="9362617" y="10412905"/>
                </a:cubicBezTo>
                <a:cubicBezTo>
                  <a:pt x="9362694" y="10412829"/>
                  <a:pt x="9362655" y="10412867"/>
                  <a:pt x="9362769" y="10412791"/>
                </a:cubicBezTo>
                <a:cubicBezTo>
                  <a:pt x="9363608" y="10412220"/>
                  <a:pt x="9364485" y="10411761"/>
                  <a:pt x="9365437" y="10411342"/>
                </a:cubicBezTo>
                <a:cubicBezTo>
                  <a:pt x="9372831" y="10407646"/>
                  <a:pt x="9374012" y="10396514"/>
                  <a:pt x="9369858" y="10390187"/>
                </a:cubicBezTo>
                <a:cubicBezTo>
                  <a:pt x="9364903" y="10382601"/>
                  <a:pt x="9356101" y="10382067"/>
                  <a:pt x="9348707" y="10385766"/>
                </a:cubicBezTo>
                <a:cubicBezTo>
                  <a:pt x="9348517" y="10385841"/>
                  <a:pt x="9348441" y="10386032"/>
                  <a:pt x="9348250" y="10386146"/>
                </a:cubicBezTo>
                <a:cubicBezTo>
                  <a:pt x="9348441" y="10385041"/>
                  <a:pt x="9348746" y="10383936"/>
                  <a:pt x="9348631" y="10382868"/>
                </a:cubicBezTo>
                <a:cubicBezTo>
                  <a:pt x="9347830" y="10374101"/>
                  <a:pt x="9340589" y="10369908"/>
                  <a:pt x="9332625" y="10369603"/>
                </a:cubicBezTo>
                <a:lnTo>
                  <a:pt x="9326109" y="10369337"/>
                </a:lnTo>
                <a:cubicBezTo>
                  <a:pt x="9325118" y="10369298"/>
                  <a:pt x="9324164" y="10369412"/>
                  <a:pt x="9323250" y="10369641"/>
                </a:cubicBezTo>
                <a:cubicBezTo>
                  <a:pt x="9327214" y="10367202"/>
                  <a:pt x="9330071" y="10363085"/>
                  <a:pt x="9330148" y="10358205"/>
                </a:cubicBezTo>
                <a:cubicBezTo>
                  <a:pt x="9330186" y="10355690"/>
                  <a:pt x="9329423" y="10353326"/>
                  <a:pt x="9328395" y="10351153"/>
                </a:cubicBezTo>
                <a:cubicBezTo>
                  <a:pt x="9329500" y="10351801"/>
                  <a:pt x="9330567" y="10352526"/>
                  <a:pt x="9331901" y="10352831"/>
                </a:cubicBezTo>
                <a:cubicBezTo>
                  <a:pt x="9334493" y="10353403"/>
                  <a:pt x="9337160" y="10353251"/>
                  <a:pt x="9339714" y="10352603"/>
                </a:cubicBezTo>
                <a:cubicBezTo>
                  <a:pt x="9340780" y="10357520"/>
                  <a:pt x="9343867" y="10361751"/>
                  <a:pt x="9349317" y="10363618"/>
                </a:cubicBezTo>
                <a:cubicBezTo>
                  <a:pt x="9356482" y="10366058"/>
                  <a:pt x="9366924" y="10362208"/>
                  <a:pt x="9368753" y="10354088"/>
                </a:cubicBezTo>
                <a:lnTo>
                  <a:pt x="9370239" y="10347457"/>
                </a:lnTo>
                <a:cubicBezTo>
                  <a:pt x="9370544" y="10346045"/>
                  <a:pt x="9369896" y="10344788"/>
                  <a:pt x="9369896" y="10343378"/>
                </a:cubicBezTo>
                <a:cubicBezTo>
                  <a:pt x="9376528" y="10342005"/>
                  <a:pt x="9381939" y="10334877"/>
                  <a:pt x="9381215" y="10328359"/>
                </a:cubicBezTo>
                <a:cubicBezTo>
                  <a:pt x="9380301" y="10319782"/>
                  <a:pt x="9373898" y="10314979"/>
                  <a:pt x="9365628" y="10314637"/>
                </a:cubicBezTo>
                <a:close/>
                <a:moveTo>
                  <a:pt x="9207587" y="10473246"/>
                </a:moveTo>
                <a:cubicBezTo>
                  <a:pt x="9205262" y="10465356"/>
                  <a:pt x="9197831" y="10460820"/>
                  <a:pt x="9189752" y="10462535"/>
                </a:cubicBezTo>
                <a:lnTo>
                  <a:pt x="9183350" y="10463869"/>
                </a:lnTo>
                <a:cubicBezTo>
                  <a:pt x="9179957" y="10464594"/>
                  <a:pt x="9177061" y="10466804"/>
                  <a:pt x="9175041" y="10469625"/>
                </a:cubicBezTo>
                <a:cubicBezTo>
                  <a:pt x="9168639" y="10466347"/>
                  <a:pt x="9160788" y="10467071"/>
                  <a:pt x="9156063" y="10473170"/>
                </a:cubicBezTo>
                <a:cubicBezTo>
                  <a:pt x="9151490" y="10479079"/>
                  <a:pt x="9152023" y="10489447"/>
                  <a:pt x="9158731" y="10493830"/>
                </a:cubicBezTo>
                <a:lnTo>
                  <a:pt x="9166466" y="10498861"/>
                </a:lnTo>
                <a:cubicBezTo>
                  <a:pt x="9173136" y="10503207"/>
                  <a:pt x="9181977" y="10502826"/>
                  <a:pt x="9187122" y="10496194"/>
                </a:cubicBezTo>
                <a:cubicBezTo>
                  <a:pt x="9187923" y="10495126"/>
                  <a:pt x="9188532" y="10493869"/>
                  <a:pt x="9189027" y="10492573"/>
                </a:cubicBezTo>
                <a:cubicBezTo>
                  <a:pt x="9189523" y="10492534"/>
                  <a:pt x="9189980" y="10492496"/>
                  <a:pt x="9190475" y="10492420"/>
                </a:cubicBezTo>
                <a:lnTo>
                  <a:pt x="9196878" y="10491048"/>
                </a:lnTo>
                <a:cubicBezTo>
                  <a:pt x="9204386" y="10489484"/>
                  <a:pt x="9209798" y="10480679"/>
                  <a:pt x="9207587" y="10473246"/>
                </a:cubicBezTo>
                <a:close/>
                <a:moveTo>
                  <a:pt x="9120926" y="10191286"/>
                </a:moveTo>
                <a:lnTo>
                  <a:pt x="9121192" y="10184768"/>
                </a:lnTo>
                <a:cubicBezTo>
                  <a:pt x="9121497" y="10176839"/>
                  <a:pt x="9113189" y="10170474"/>
                  <a:pt x="9105758" y="10170817"/>
                </a:cubicBezTo>
                <a:cubicBezTo>
                  <a:pt x="9097221" y="10171236"/>
                  <a:pt x="9092114" y="10178287"/>
                  <a:pt x="9091810" y="10186255"/>
                </a:cubicBezTo>
                <a:lnTo>
                  <a:pt x="9091543" y="10192772"/>
                </a:lnTo>
                <a:cubicBezTo>
                  <a:pt x="9091505" y="10194183"/>
                  <a:pt x="9091962" y="10195403"/>
                  <a:pt x="9092419" y="10196698"/>
                </a:cubicBezTo>
                <a:cubicBezTo>
                  <a:pt x="9092114" y="10196661"/>
                  <a:pt x="9091962" y="10196470"/>
                  <a:pt x="9091657" y="10196432"/>
                </a:cubicBezTo>
                <a:cubicBezTo>
                  <a:pt x="9072221" y="10193650"/>
                  <a:pt x="9070468" y="10224182"/>
                  <a:pt x="9089866" y="10226965"/>
                </a:cubicBezTo>
                <a:cubicBezTo>
                  <a:pt x="9102862" y="10228833"/>
                  <a:pt x="9107740" y="10215910"/>
                  <a:pt x="9103890" y="10206266"/>
                </a:cubicBezTo>
                <a:cubicBezTo>
                  <a:pt x="9104919" y="10206457"/>
                  <a:pt x="9105949" y="10206800"/>
                  <a:pt x="9106978" y="10206762"/>
                </a:cubicBezTo>
                <a:cubicBezTo>
                  <a:pt x="9115514" y="10206305"/>
                  <a:pt x="9120621" y="10199253"/>
                  <a:pt x="9120926" y="10191286"/>
                </a:cubicBezTo>
                <a:close/>
                <a:moveTo>
                  <a:pt x="9083807" y="10554934"/>
                </a:moveTo>
                <a:cubicBezTo>
                  <a:pt x="9091353" y="10553333"/>
                  <a:pt x="9096421" y="10544031"/>
                  <a:pt x="9094058" y="10536827"/>
                </a:cubicBezTo>
                <a:cubicBezTo>
                  <a:pt x="9091467" y="10528861"/>
                  <a:pt x="9084035" y="10524897"/>
                  <a:pt x="9075955" y="10526574"/>
                </a:cubicBezTo>
                <a:lnTo>
                  <a:pt x="9069553" y="10527908"/>
                </a:lnTo>
                <a:cubicBezTo>
                  <a:pt x="9062007" y="10529509"/>
                  <a:pt x="9056939" y="10538809"/>
                  <a:pt x="9059302" y="10546014"/>
                </a:cubicBezTo>
                <a:cubicBezTo>
                  <a:pt x="9061893" y="10553981"/>
                  <a:pt x="9069325" y="10557945"/>
                  <a:pt x="9077405" y="10556268"/>
                </a:cubicBezTo>
                <a:lnTo>
                  <a:pt x="9083807" y="10554934"/>
                </a:lnTo>
                <a:close/>
                <a:moveTo>
                  <a:pt x="9225880" y="10008662"/>
                </a:moveTo>
                <a:cubicBezTo>
                  <a:pt x="9234340" y="10008357"/>
                  <a:pt x="9239714" y="10001381"/>
                  <a:pt x="9240019" y="9993415"/>
                </a:cubicBezTo>
                <a:lnTo>
                  <a:pt x="9240285" y="9986896"/>
                </a:lnTo>
                <a:cubicBezTo>
                  <a:pt x="9240590" y="9978968"/>
                  <a:pt x="9232549" y="9972488"/>
                  <a:pt x="9225041" y="9972754"/>
                </a:cubicBezTo>
                <a:cubicBezTo>
                  <a:pt x="9216580" y="9973060"/>
                  <a:pt x="9211207" y="9980035"/>
                  <a:pt x="9210903" y="9988002"/>
                </a:cubicBezTo>
                <a:lnTo>
                  <a:pt x="9210636" y="9994520"/>
                </a:lnTo>
                <a:cubicBezTo>
                  <a:pt x="9210293" y="10002449"/>
                  <a:pt x="9218372" y="10008929"/>
                  <a:pt x="9225880" y="10008662"/>
                </a:cubicBezTo>
                <a:close/>
                <a:moveTo>
                  <a:pt x="9059950" y="10313531"/>
                </a:moveTo>
                <a:cubicBezTo>
                  <a:pt x="9059073" y="10313303"/>
                  <a:pt x="9058235" y="10312998"/>
                  <a:pt x="9057396" y="10312730"/>
                </a:cubicBezTo>
                <a:cubicBezTo>
                  <a:pt x="9057396" y="10312692"/>
                  <a:pt x="9057359" y="10312692"/>
                  <a:pt x="9057359" y="10312616"/>
                </a:cubicBezTo>
                <a:cubicBezTo>
                  <a:pt x="9057320" y="10312540"/>
                  <a:pt x="9057282" y="10312464"/>
                  <a:pt x="9057244" y="10312350"/>
                </a:cubicBezTo>
                <a:cubicBezTo>
                  <a:pt x="9057244" y="10312235"/>
                  <a:pt x="9057130" y="10311816"/>
                  <a:pt x="9056939" y="10311053"/>
                </a:cubicBezTo>
                <a:cubicBezTo>
                  <a:pt x="9055300" y="10303278"/>
                  <a:pt x="9047679" y="10297827"/>
                  <a:pt x="9039752" y="10299352"/>
                </a:cubicBezTo>
                <a:cubicBezTo>
                  <a:pt x="9032054" y="10300838"/>
                  <a:pt x="9026375" y="10308766"/>
                  <a:pt x="9028052" y="10316543"/>
                </a:cubicBezTo>
                <a:cubicBezTo>
                  <a:pt x="9030529" y="10328245"/>
                  <a:pt x="9038036" y="10338346"/>
                  <a:pt x="9050118" y="10341243"/>
                </a:cubicBezTo>
                <a:cubicBezTo>
                  <a:pt x="9057587" y="10343035"/>
                  <a:pt x="9066391" y="10340443"/>
                  <a:pt x="9068905" y="10332324"/>
                </a:cubicBezTo>
                <a:cubicBezTo>
                  <a:pt x="9071039" y="10325347"/>
                  <a:pt x="9067991" y="10315437"/>
                  <a:pt x="9059950" y="10313531"/>
                </a:cubicBezTo>
                <a:close/>
                <a:moveTo>
                  <a:pt x="9125880" y="10714115"/>
                </a:moveTo>
                <a:cubicBezTo>
                  <a:pt x="9124203" y="10716707"/>
                  <a:pt x="9122526" y="10719261"/>
                  <a:pt x="9120849" y="10721853"/>
                </a:cubicBezTo>
                <a:cubicBezTo>
                  <a:pt x="9116505" y="10728524"/>
                  <a:pt x="9118296" y="10737825"/>
                  <a:pt x="9124927" y="10742246"/>
                </a:cubicBezTo>
                <a:cubicBezTo>
                  <a:pt x="9131520" y="10746630"/>
                  <a:pt x="9140972" y="10744800"/>
                  <a:pt x="9145315" y="10738130"/>
                </a:cubicBezTo>
                <a:lnTo>
                  <a:pt x="9150384" y="10730391"/>
                </a:lnTo>
                <a:cubicBezTo>
                  <a:pt x="9154729" y="10723760"/>
                  <a:pt x="9152938" y="10714458"/>
                  <a:pt x="9146306" y="10709998"/>
                </a:cubicBezTo>
                <a:cubicBezTo>
                  <a:pt x="9139676" y="10705615"/>
                  <a:pt x="9130224" y="10707406"/>
                  <a:pt x="9125880" y="10714115"/>
                </a:cubicBezTo>
                <a:close/>
                <a:moveTo>
                  <a:pt x="9305682" y="10574183"/>
                </a:moveTo>
                <a:cubicBezTo>
                  <a:pt x="9306063" y="10575936"/>
                  <a:pt x="9306825" y="10577309"/>
                  <a:pt x="9307587" y="10578567"/>
                </a:cubicBezTo>
                <a:cubicBezTo>
                  <a:pt x="9307739" y="10578834"/>
                  <a:pt x="9307777" y="10579215"/>
                  <a:pt x="9307968" y="10579444"/>
                </a:cubicBezTo>
                <a:lnTo>
                  <a:pt x="9307968" y="10579444"/>
                </a:lnTo>
                <a:cubicBezTo>
                  <a:pt x="9308197" y="10579101"/>
                  <a:pt x="9308425" y="10578796"/>
                  <a:pt x="9308654" y="10578453"/>
                </a:cubicBezTo>
                <a:cubicBezTo>
                  <a:pt x="9313837" y="10571096"/>
                  <a:pt x="9319172" y="10563892"/>
                  <a:pt x="9324279" y="10556497"/>
                </a:cubicBezTo>
                <a:cubicBezTo>
                  <a:pt x="9323898" y="10556420"/>
                  <a:pt x="9323516" y="10556573"/>
                  <a:pt x="9323136" y="10556497"/>
                </a:cubicBezTo>
                <a:cubicBezTo>
                  <a:pt x="9313989" y="10555277"/>
                  <a:pt x="9303166" y="10562253"/>
                  <a:pt x="9305682" y="10574183"/>
                </a:cubicBezTo>
                <a:close/>
                <a:moveTo>
                  <a:pt x="9232587" y="10560880"/>
                </a:moveTo>
                <a:cubicBezTo>
                  <a:pt x="9229728" y="10552608"/>
                  <a:pt x="9221687" y="10550169"/>
                  <a:pt x="9213875" y="10551808"/>
                </a:cubicBezTo>
                <a:lnTo>
                  <a:pt x="9207473" y="10553142"/>
                </a:lnTo>
                <a:cubicBezTo>
                  <a:pt x="9199698" y="10554781"/>
                  <a:pt x="9196039" y="10565035"/>
                  <a:pt x="9198403" y="10571858"/>
                </a:cubicBezTo>
                <a:cubicBezTo>
                  <a:pt x="9200194" y="10577042"/>
                  <a:pt x="9204080" y="10579710"/>
                  <a:pt x="9208616" y="10580740"/>
                </a:cubicBezTo>
                <a:cubicBezTo>
                  <a:pt x="9204500" y="10583599"/>
                  <a:pt x="9201794" y="10588364"/>
                  <a:pt x="9203128" y="10594805"/>
                </a:cubicBezTo>
                <a:cubicBezTo>
                  <a:pt x="9207053" y="10613331"/>
                  <a:pt x="9235864" y="10607575"/>
                  <a:pt x="9231978" y="10589049"/>
                </a:cubicBezTo>
                <a:cubicBezTo>
                  <a:pt x="9230910" y="10583979"/>
                  <a:pt x="9227899" y="10580854"/>
                  <a:pt x="9224280" y="10579177"/>
                </a:cubicBezTo>
                <a:cubicBezTo>
                  <a:pt x="9231444" y="10577042"/>
                  <a:pt x="9234874" y="10567475"/>
                  <a:pt x="9232587" y="10560880"/>
                </a:cubicBezTo>
                <a:close/>
                <a:moveTo>
                  <a:pt x="8881558" y="10089891"/>
                </a:moveTo>
                <a:lnTo>
                  <a:pt x="8889295" y="10094962"/>
                </a:lnTo>
                <a:cubicBezTo>
                  <a:pt x="8895964" y="10099307"/>
                  <a:pt x="8904577" y="10099536"/>
                  <a:pt x="8909988" y="10092941"/>
                </a:cubicBezTo>
                <a:cubicBezTo>
                  <a:pt x="8914600" y="10087338"/>
                  <a:pt x="8914675" y="10076588"/>
                  <a:pt x="8907968" y="10072243"/>
                </a:cubicBezTo>
                <a:lnTo>
                  <a:pt x="8900232" y="10067174"/>
                </a:lnTo>
                <a:cubicBezTo>
                  <a:pt x="8893601" y="10062866"/>
                  <a:pt x="8884950" y="10062600"/>
                  <a:pt x="8879538" y="10069193"/>
                </a:cubicBezTo>
                <a:cubicBezTo>
                  <a:pt x="8874927" y="10074797"/>
                  <a:pt x="8874889" y="10085546"/>
                  <a:pt x="8881558" y="10089891"/>
                </a:cubicBezTo>
                <a:close/>
                <a:moveTo>
                  <a:pt x="8975499" y="10212556"/>
                </a:moveTo>
                <a:cubicBezTo>
                  <a:pt x="8980072" y="10206762"/>
                  <a:pt x="8979767" y="10196241"/>
                  <a:pt x="8973060" y="10191896"/>
                </a:cubicBezTo>
                <a:cubicBezTo>
                  <a:pt x="8970469" y="10190219"/>
                  <a:pt x="8967915" y="10188542"/>
                  <a:pt x="8965324" y="10186826"/>
                </a:cubicBezTo>
                <a:cubicBezTo>
                  <a:pt x="8958692" y="10182481"/>
                  <a:pt x="8949889" y="10182633"/>
                  <a:pt x="8944668" y="10189266"/>
                </a:cubicBezTo>
                <a:cubicBezTo>
                  <a:pt x="8940095" y="10195059"/>
                  <a:pt x="8940400" y="10205543"/>
                  <a:pt x="8947107" y="10209926"/>
                </a:cubicBezTo>
                <a:lnTo>
                  <a:pt x="8954844" y="10214957"/>
                </a:lnTo>
                <a:cubicBezTo>
                  <a:pt x="8961512" y="10219342"/>
                  <a:pt x="8970278" y="10219189"/>
                  <a:pt x="8975499" y="10212556"/>
                </a:cubicBezTo>
                <a:close/>
                <a:moveTo>
                  <a:pt x="9206482" y="10099764"/>
                </a:moveTo>
                <a:cubicBezTo>
                  <a:pt x="9205719" y="10118671"/>
                  <a:pt x="9235064" y="10115850"/>
                  <a:pt x="9235788" y="10097211"/>
                </a:cubicBezTo>
                <a:cubicBezTo>
                  <a:pt x="9236551" y="10078304"/>
                  <a:pt x="9207244" y="10081086"/>
                  <a:pt x="9206482" y="10099764"/>
                </a:cubicBezTo>
                <a:close/>
                <a:moveTo>
                  <a:pt x="9208044" y="10355613"/>
                </a:moveTo>
                <a:cubicBezTo>
                  <a:pt x="9205948" y="10353326"/>
                  <a:pt x="9203852" y="10351078"/>
                  <a:pt x="9201757" y="10348828"/>
                </a:cubicBezTo>
                <a:cubicBezTo>
                  <a:pt x="9196382" y="10342997"/>
                  <a:pt x="9186627" y="10342920"/>
                  <a:pt x="9180948" y="10348332"/>
                </a:cubicBezTo>
                <a:cubicBezTo>
                  <a:pt x="9175118" y="10353899"/>
                  <a:pt x="9175079" y="10363276"/>
                  <a:pt x="9180491" y="10369107"/>
                </a:cubicBezTo>
                <a:cubicBezTo>
                  <a:pt x="9182587" y="10371394"/>
                  <a:pt x="9184684" y="10373643"/>
                  <a:pt x="9186779" y="10375893"/>
                </a:cubicBezTo>
                <a:cubicBezTo>
                  <a:pt x="9192152" y="10381724"/>
                  <a:pt x="9201871" y="10381801"/>
                  <a:pt x="9207587" y="10376388"/>
                </a:cubicBezTo>
                <a:cubicBezTo>
                  <a:pt x="9213418" y="10370823"/>
                  <a:pt x="9213455" y="10361446"/>
                  <a:pt x="9208044" y="10355613"/>
                </a:cubicBezTo>
                <a:close/>
                <a:moveTo>
                  <a:pt x="8843258" y="10532139"/>
                </a:moveTo>
                <a:lnTo>
                  <a:pt x="8856063" y="10529432"/>
                </a:lnTo>
                <a:cubicBezTo>
                  <a:pt x="8863838" y="10527793"/>
                  <a:pt x="8869744" y="10521085"/>
                  <a:pt x="8868601" y="10512813"/>
                </a:cubicBezTo>
                <a:cubicBezTo>
                  <a:pt x="8867572" y="10505342"/>
                  <a:pt x="8859797" y="10498633"/>
                  <a:pt x="8851985" y="10500272"/>
                </a:cubicBezTo>
                <a:lnTo>
                  <a:pt x="8839180" y="10502978"/>
                </a:lnTo>
                <a:cubicBezTo>
                  <a:pt x="8831406" y="10504617"/>
                  <a:pt x="8825499" y="10511326"/>
                  <a:pt x="8826642" y="10519598"/>
                </a:cubicBezTo>
                <a:cubicBezTo>
                  <a:pt x="8827710" y="10527070"/>
                  <a:pt x="8835446" y="10533778"/>
                  <a:pt x="8843258" y="10532139"/>
                </a:cubicBezTo>
                <a:close/>
                <a:moveTo>
                  <a:pt x="9122755" y="10578071"/>
                </a:moveTo>
                <a:lnTo>
                  <a:pt x="9121421" y="10571706"/>
                </a:lnTo>
                <a:cubicBezTo>
                  <a:pt x="9119783" y="10563929"/>
                  <a:pt x="9110369" y="10559623"/>
                  <a:pt x="9103167" y="10561719"/>
                </a:cubicBezTo>
                <a:cubicBezTo>
                  <a:pt x="9095887" y="10563854"/>
                  <a:pt x="9092534" y="10570562"/>
                  <a:pt x="9093067" y="10577576"/>
                </a:cubicBezTo>
                <a:cubicBezTo>
                  <a:pt x="9091619" y="10577348"/>
                  <a:pt x="9090171" y="10577080"/>
                  <a:pt x="9088685" y="10577423"/>
                </a:cubicBezTo>
                <a:lnTo>
                  <a:pt x="9082282" y="10578757"/>
                </a:lnTo>
                <a:cubicBezTo>
                  <a:pt x="9074508" y="10580396"/>
                  <a:pt x="9068562" y="10587029"/>
                  <a:pt x="9069707" y="10595339"/>
                </a:cubicBezTo>
                <a:cubicBezTo>
                  <a:pt x="9070696" y="10602772"/>
                  <a:pt x="9078433" y="10609595"/>
                  <a:pt x="9086284" y="10607956"/>
                </a:cubicBezTo>
                <a:lnTo>
                  <a:pt x="9092687" y="10606584"/>
                </a:lnTo>
                <a:cubicBezTo>
                  <a:pt x="9098441" y="10605364"/>
                  <a:pt x="9103167" y="10601399"/>
                  <a:pt x="9104767" y="10596063"/>
                </a:cubicBezTo>
                <a:cubicBezTo>
                  <a:pt x="9107435" y="10596825"/>
                  <a:pt x="9110255" y="10597130"/>
                  <a:pt x="9112808" y="10596368"/>
                </a:cubicBezTo>
                <a:cubicBezTo>
                  <a:pt x="9120887" y="10593966"/>
                  <a:pt x="9124394" y="10585848"/>
                  <a:pt x="9122755" y="10578071"/>
                </a:cubicBezTo>
                <a:close/>
                <a:moveTo>
                  <a:pt x="9246383" y="10663723"/>
                </a:moveTo>
                <a:cubicBezTo>
                  <a:pt x="9246840" y="10663227"/>
                  <a:pt x="9247374" y="10662770"/>
                  <a:pt x="9247792" y="10662198"/>
                </a:cubicBezTo>
                <a:cubicBezTo>
                  <a:pt x="9252213" y="10656251"/>
                  <a:pt x="9251490" y="10649315"/>
                  <a:pt x="9249660" y="10642605"/>
                </a:cubicBezTo>
                <a:cubicBezTo>
                  <a:pt x="9247640" y="10635173"/>
                  <a:pt x="9237084" y="10631475"/>
                  <a:pt x="9230491" y="10634562"/>
                </a:cubicBezTo>
                <a:cubicBezTo>
                  <a:pt x="9225842" y="10636697"/>
                  <a:pt x="9223326" y="10640204"/>
                  <a:pt x="9222335" y="10644321"/>
                </a:cubicBezTo>
                <a:cubicBezTo>
                  <a:pt x="9218219" y="10647370"/>
                  <a:pt x="9215514" y="10652325"/>
                  <a:pt x="9216391" y="10657662"/>
                </a:cubicBezTo>
                <a:cubicBezTo>
                  <a:pt x="9216696" y="10659415"/>
                  <a:pt x="9217305" y="10661131"/>
                  <a:pt x="9218144" y="10662693"/>
                </a:cubicBezTo>
                <a:cubicBezTo>
                  <a:pt x="9218067" y="10664105"/>
                  <a:pt x="9218105" y="10665514"/>
                  <a:pt x="9218410" y="10667078"/>
                </a:cubicBezTo>
                <a:cubicBezTo>
                  <a:pt x="9220735" y="10678131"/>
                  <a:pt x="9231405" y="10678627"/>
                  <a:pt x="9238951" y="10673710"/>
                </a:cubicBezTo>
                <a:cubicBezTo>
                  <a:pt x="9239103" y="10673596"/>
                  <a:pt x="9239333" y="10673596"/>
                  <a:pt x="9239485" y="10673482"/>
                </a:cubicBezTo>
                <a:cubicBezTo>
                  <a:pt x="9240247" y="10672452"/>
                  <a:pt x="9241047" y="10671423"/>
                  <a:pt x="9241848" y="10670432"/>
                </a:cubicBezTo>
                <a:cubicBezTo>
                  <a:pt x="9242876" y="10669097"/>
                  <a:pt x="9243906" y="10667801"/>
                  <a:pt x="9244896" y="10666467"/>
                </a:cubicBezTo>
                <a:cubicBezTo>
                  <a:pt x="9244896" y="10666467"/>
                  <a:pt x="9244896" y="10666467"/>
                  <a:pt x="9244896" y="10666429"/>
                </a:cubicBezTo>
                <a:cubicBezTo>
                  <a:pt x="9245049" y="10666087"/>
                  <a:pt x="9245201" y="10665781"/>
                  <a:pt x="9245430" y="10665476"/>
                </a:cubicBezTo>
                <a:cubicBezTo>
                  <a:pt x="9245811" y="10664905"/>
                  <a:pt x="9246269" y="10664409"/>
                  <a:pt x="9246383" y="10663723"/>
                </a:cubicBezTo>
                <a:close/>
                <a:moveTo>
                  <a:pt x="9507853" y="10145849"/>
                </a:moveTo>
                <a:cubicBezTo>
                  <a:pt x="9506748" y="10144972"/>
                  <a:pt x="9505605" y="10144286"/>
                  <a:pt x="9504462" y="10143638"/>
                </a:cubicBezTo>
                <a:lnTo>
                  <a:pt x="9501528" y="10140475"/>
                </a:lnTo>
                <a:cubicBezTo>
                  <a:pt x="9496153" y="10134642"/>
                  <a:pt x="9485978" y="10135481"/>
                  <a:pt x="9480757" y="10140971"/>
                </a:cubicBezTo>
                <a:cubicBezTo>
                  <a:pt x="9480339" y="10141389"/>
                  <a:pt x="9480034" y="10141885"/>
                  <a:pt x="9479653" y="10142342"/>
                </a:cubicBezTo>
                <a:cubicBezTo>
                  <a:pt x="9477594" y="10142990"/>
                  <a:pt x="9475537" y="10143676"/>
                  <a:pt x="9473555" y="10144477"/>
                </a:cubicBezTo>
                <a:cubicBezTo>
                  <a:pt x="9471039" y="10145506"/>
                  <a:pt x="9468868" y="10147412"/>
                  <a:pt x="9467191" y="10149661"/>
                </a:cubicBezTo>
                <a:cubicBezTo>
                  <a:pt x="9465247" y="10150080"/>
                  <a:pt x="9463455" y="10150767"/>
                  <a:pt x="9462160" y="10151987"/>
                </a:cubicBezTo>
                <a:cubicBezTo>
                  <a:pt x="9457702" y="10156065"/>
                  <a:pt x="9453928" y="10159953"/>
                  <a:pt x="9452213" y="10165938"/>
                </a:cubicBezTo>
                <a:cubicBezTo>
                  <a:pt x="9451413" y="10168605"/>
                  <a:pt x="9451146" y="10170588"/>
                  <a:pt x="9451298" y="10173485"/>
                </a:cubicBezTo>
                <a:cubicBezTo>
                  <a:pt x="9451452" y="10177107"/>
                  <a:pt x="9449545" y="10178135"/>
                  <a:pt x="9452595" y="10173447"/>
                </a:cubicBezTo>
                <a:cubicBezTo>
                  <a:pt x="9448250" y="10180080"/>
                  <a:pt x="9448059" y="10188732"/>
                  <a:pt x="9454652" y="10194145"/>
                </a:cubicBezTo>
                <a:cubicBezTo>
                  <a:pt x="9456977" y="10196051"/>
                  <a:pt x="9460178" y="10196814"/>
                  <a:pt x="9463455" y="10196966"/>
                </a:cubicBezTo>
                <a:cubicBezTo>
                  <a:pt x="9466162" y="10199939"/>
                  <a:pt x="9469744" y="10201845"/>
                  <a:pt x="9473593" y="10201997"/>
                </a:cubicBezTo>
                <a:cubicBezTo>
                  <a:pt x="9475384" y="10203827"/>
                  <a:pt x="9477366" y="10205504"/>
                  <a:pt x="9479119" y="10207372"/>
                </a:cubicBezTo>
                <a:cubicBezTo>
                  <a:pt x="9486131" y="10214691"/>
                  <a:pt x="9496383" y="10210308"/>
                  <a:pt x="9500842" y="10202836"/>
                </a:cubicBezTo>
                <a:cubicBezTo>
                  <a:pt x="9503090" y="10199749"/>
                  <a:pt x="9504042" y="10195784"/>
                  <a:pt x="9502785" y="10191477"/>
                </a:cubicBezTo>
                <a:cubicBezTo>
                  <a:pt x="9502747" y="10191095"/>
                  <a:pt x="9502709" y="10190715"/>
                  <a:pt x="9502671" y="10190333"/>
                </a:cubicBezTo>
                <a:cubicBezTo>
                  <a:pt x="9513532" y="10196089"/>
                  <a:pt x="9530072" y="10186598"/>
                  <a:pt x="9523631" y="10172761"/>
                </a:cubicBezTo>
                <a:cubicBezTo>
                  <a:pt x="9519401" y="10163536"/>
                  <a:pt x="9516124" y="10152329"/>
                  <a:pt x="9507853" y="10145849"/>
                </a:cubicBezTo>
                <a:close/>
                <a:moveTo>
                  <a:pt x="9274546" y="10033286"/>
                </a:moveTo>
                <a:cubicBezTo>
                  <a:pt x="9273783" y="10051927"/>
                  <a:pt x="9302786" y="10057110"/>
                  <a:pt x="9303547" y="10038204"/>
                </a:cubicBezTo>
                <a:cubicBezTo>
                  <a:pt x="9304309" y="10019563"/>
                  <a:pt x="9275308" y="10014418"/>
                  <a:pt x="9274546" y="10033286"/>
                </a:cubicBezTo>
                <a:close/>
                <a:moveTo>
                  <a:pt x="9030338" y="10551351"/>
                </a:moveTo>
                <a:cubicBezTo>
                  <a:pt x="9026452" y="10532826"/>
                  <a:pt x="8997602" y="10538581"/>
                  <a:pt x="9001490" y="10557145"/>
                </a:cubicBezTo>
                <a:cubicBezTo>
                  <a:pt x="9005415" y="10575670"/>
                  <a:pt x="9034225" y="10569914"/>
                  <a:pt x="9030338" y="10551351"/>
                </a:cubicBezTo>
                <a:close/>
                <a:moveTo>
                  <a:pt x="8920697" y="10491619"/>
                </a:moveTo>
                <a:cubicBezTo>
                  <a:pt x="8925309" y="10485901"/>
                  <a:pt x="8925155" y="10475305"/>
                  <a:pt x="8918448" y="10470921"/>
                </a:cubicBezTo>
                <a:lnTo>
                  <a:pt x="8910712" y="10465890"/>
                </a:lnTo>
                <a:cubicBezTo>
                  <a:pt x="8904805" y="10462039"/>
                  <a:pt x="8897374" y="10461849"/>
                  <a:pt x="8892038" y="10466462"/>
                </a:cubicBezTo>
                <a:cubicBezTo>
                  <a:pt x="8887199" y="10469206"/>
                  <a:pt x="8883883" y="10474428"/>
                  <a:pt x="8885370" y="10481557"/>
                </a:cubicBezTo>
                <a:cubicBezTo>
                  <a:pt x="8886893" y="10488836"/>
                  <a:pt x="8892343" y="10492230"/>
                  <a:pt x="8898098" y="10492648"/>
                </a:cubicBezTo>
                <a:lnTo>
                  <a:pt x="8900004" y="10493906"/>
                </a:lnTo>
                <a:cubicBezTo>
                  <a:pt x="8906673" y="10498176"/>
                  <a:pt x="8915361" y="10498252"/>
                  <a:pt x="8920697" y="10491619"/>
                </a:cubicBezTo>
                <a:close/>
                <a:moveTo>
                  <a:pt x="8936207" y="10267790"/>
                </a:moveTo>
                <a:cubicBezTo>
                  <a:pt x="8928166" y="10270572"/>
                  <a:pt x="8924584" y="10278006"/>
                  <a:pt x="8926300" y="10286086"/>
                </a:cubicBezTo>
                <a:lnTo>
                  <a:pt x="8927632" y="10292489"/>
                </a:lnTo>
                <a:cubicBezTo>
                  <a:pt x="8929234" y="10300037"/>
                  <a:pt x="8938837" y="10304840"/>
                  <a:pt x="8945926" y="10302401"/>
                </a:cubicBezTo>
                <a:cubicBezTo>
                  <a:pt x="8953967" y="10299618"/>
                  <a:pt x="8957549" y="10292185"/>
                  <a:pt x="8955834" y="10284103"/>
                </a:cubicBezTo>
                <a:lnTo>
                  <a:pt x="8954500" y="10277738"/>
                </a:lnTo>
                <a:cubicBezTo>
                  <a:pt x="8952900" y="10270152"/>
                  <a:pt x="8943296" y="10265350"/>
                  <a:pt x="8936207" y="10267790"/>
                </a:cubicBezTo>
                <a:close/>
                <a:moveTo>
                  <a:pt x="8952594" y="10474694"/>
                </a:moveTo>
                <a:cubicBezTo>
                  <a:pt x="8956367" y="10478811"/>
                  <a:pt x="8962808" y="10480679"/>
                  <a:pt x="8968029" y="10479117"/>
                </a:cubicBezTo>
                <a:cubicBezTo>
                  <a:pt x="8976185" y="10476677"/>
                  <a:pt x="8979462" y="10468596"/>
                  <a:pt x="8977824" y="10460782"/>
                </a:cubicBezTo>
                <a:lnTo>
                  <a:pt x="8976490" y="10454416"/>
                </a:lnTo>
                <a:cubicBezTo>
                  <a:pt x="8974851" y="10446640"/>
                  <a:pt x="8965285" y="10442447"/>
                  <a:pt x="8958159" y="10444619"/>
                </a:cubicBezTo>
                <a:cubicBezTo>
                  <a:pt x="8956939" y="10445001"/>
                  <a:pt x="8956062" y="10445687"/>
                  <a:pt x="8955034" y="10446296"/>
                </a:cubicBezTo>
                <a:cubicBezTo>
                  <a:pt x="8952557" y="10445610"/>
                  <a:pt x="8949928" y="10445344"/>
                  <a:pt x="8947146" y="10445916"/>
                </a:cubicBezTo>
                <a:lnTo>
                  <a:pt x="8940743" y="10447249"/>
                </a:lnTo>
                <a:cubicBezTo>
                  <a:pt x="8933198" y="10448851"/>
                  <a:pt x="8928243" y="10458265"/>
                  <a:pt x="8930644" y="10465471"/>
                </a:cubicBezTo>
                <a:cubicBezTo>
                  <a:pt x="8933350" y="10473475"/>
                  <a:pt x="8940743" y="10477249"/>
                  <a:pt x="8948821" y="10475571"/>
                </a:cubicBezTo>
                <a:lnTo>
                  <a:pt x="8952594" y="10474694"/>
                </a:lnTo>
                <a:close/>
                <a:moveTo>
                  <a:pt x="8963494" y="10713924"/>
                </a:moveTo>
                <a:lnTo>
                  <a:pt x="8969897" y="10712591"/>
                </a:lnTo>
                <a:cubicBezTo>
                  <a:pt x="8977442" y="10710989"/>
                  <a:pt x="8982626" y="10701917"/>
                  <a:pt x="8980339" y="10694599"/>
                </a:cubicBezTo>
                <a:cubicBezTo>
                  <a:pt x="8977862" y="10686670"/>
                  <a:pt x="8970430" y="10682439"/>
                  <a:pt x="8962351" y="10684155"/>
                </a:cubicBezTo>
                <a:lnTo>
                  <a:pt x="8955948" y="10685488"/>
                </a:lnTo>
                <a:cubicBezTo>
                  <a:pt x="8948403" y="10687090"/>
                  <a:pt x="8943182" y="10696161"/>
                  <a:pt x="8945507" y="10703480"/>
                </a:cubicBezTo>
                <a:cubicBezTo>
                  <a:pt x="8947984" y="10711371"/>
                  <a:pt x="8955415" y="10715602"/>
                  <a:pt x="8963494" y="10713924"/>
                </a:cubicBezTo>
                <a:close/>
                <a:moveTo>
                  <a:pt x="8995811" y="10620268"/>
                </a:moveTo>
                <a:lnTo>
                  <a:pt x="9008578" y="10617562"/>
                </a:lnTo>
                <a:cubicBezTo>
                  <a:pt x="9016086" y="10615961"/>
                  <a:pt x="9022374" y="10608604"/>
                  <a:pt x="9020659" y="10600637"/>
                </a:cubicBezTo>
                <a:cubicBezTo>
                  <a:pt x="9019058" y="10593090"/>
                  <a:pt x="9011779" y="10586877"/>
                  <a:pt x="9003738" y="10588553"/>
                </a:cubicBezTo>
                <a:lnTo>
                  <a:pt x="8990933" y="10591260"/>
                </a:lnTo>
                <a:cubicBezTo>
                  <a:pt x="8983426" y="10592861"/>
                  <a:pt x="8977137" y="10600217"/>
                  <a:pt x="8978853" y="10608185"/>
                </a:cubicBezTo>
                <a:cubicBezTo>
                  <a:pt x="8980492" y="10615732"/>
                  <a:pt x="8987733" y="10621984"/>
                  <a:pt x="8995811" y="10620268"/>
                </a:cubicBezTo>
                <a:close/>
                <a:moveTo>
                  <a:pt x="9458768" y="10024291"/>
                </a:moveTo>
                <a:cubicBezTo>
                  <a:pt x="9459530" y="10005384"/>
                  <a:pt x="9430148" y="10006756"/>
                  <a:pt x="9429386" y="10025587"/>
                </a:cubicBezTo>
                <a:cubicBezTo>
                  <a:pt x="9428661" y="10044455"/>
                  <a:pt x="9458044" y="10043121"/>
                  <a:pt x="9458768" y="10024291"/>
                </a:cubicBezTo>
                <a:close/>
                <a:moveTo>
                  <a:pt x="9107130" y="10469777"/>
                </a:moveTo>
                <a:cubicBezTo>
                  <a:pt x="9115285" y="10466804"/>
                  <a:pt x="9117801" y="10458647"/>
                  <a:pt x="9115895" y="10450909"/>
                </a:cubicBezTo>
                <a:cubicBezTo>
                  <a:pt x="9113723" y="10442027"/>
                  <a:pt x="9107321" y="10435357"/>
                  <a:pt x="9099355" y="10431240"/>
                </a:cubicBezTo>
                <a:cubicBezTo>
                  <a:pt x="9092534" y="10427695"/>
                  <a:pt x="9082778" y="10430974"/>
                  <a:pt x="9079728" y="10438140"/>
                </a:cubicBezTo>
                <a:cubicBezTo>
                  <a:pt x="9076528" y="10445649"/>
                  <a:pt x="9079310" y="10453996"/>
                  <a:pt x="9086626" y="10457770"/>
                </a:cubicBezTo>
                <a:cubicBezTo>
                  <a:pt x="9087008" y="10457961"/>
                  <a:pt x="9087046" y="10457999"/>
                  <a:pt x="9087275" y="10458113"/>
                </a:cubicBezTo>
                <a:cubicBezTo>
                  <a:pt x="9087389" y="10458190"/>
                  <a:pt x="9087427" y="10458228"/>
                  <a:pt x="9087503" y="10458304"/>
                </a:cubicBezTo>
                <a:cubicBezTo>
                  <a:pt x="9087846" y="10459181"/>
                  <a:pt x="9088075" y="10460058"/>
                  <a:pt x="9088266" y="10460972"/>
                </a:cubicBezTo>
                <a:cubicBezTo>
                  <a:pt x="9090133" y="10468710"/>
                  <a:pt x="9100270" y="10472255"/>
                  <a:pt x="9107130" y="10469777"/>
                </a:cubicBezTo>
                <a:close/>
                <a:moveTo>
                  <a:pt x="9343600" y="10496956"/>
                </a:moveTo>
                <a:lnTo>
                  <a:pt x="9330834" y="10499662"/>
                </a:lnTo>
                <a:cubicBezTo>
                  <a:pt x="9327900" y="10500272"/>
                  <a:pt x="9325650" y="10502102"/>
                  <a:pt x="9323822" y="10504389"/>
                </a:cubicBezTo>
                <a:cubicBezTo>
                  <a:pt x="9318639" y="10503398"/>
                  <a:pt x="9313304" y="10504694"/>
                  <a:pt x="9309645" y="10509306"/>
                </a:cubicBezTo>
                <a:cubicBezTo>
                  <a:pt x="9305072" y="10515100"/>
                  <a:pt x="9305377" y="10525620"/>
                  <a:pt x="9312084" y="10529966"/>
                </a:cubicBezTo>
                <a:lnTo>
                  <a:pt x="9319820" y="10534997"/>
                </a:lnTo>
                <a:cubicBezTo>
                  <a:pt x="9320125" y="10535188"/>
                  <a:pt x="9320430" y="10535227"/>
                  <a:pt x="9320734" y="10535417"/>
                </a:cubicBezTo>
                <a:cubicBezTo>
                  <a:pt x="9318868" y="10539877"/>
                  <a:pt x="9318905" y="10545252"/>
                  <a:pt x="9321382" y="10549254"/>
                </a:cubicBezTo>
                <a:cubicBezTo>
                  <a:pt x="9322488" y="10551046"/>
                  <a:pt x="9324164" y="10551885"/>
                  <a:pt x="9325803" y="10552799"/>
                </a:cubicBezTo>
                <a:cubicBezTo>
                  <a:pt x="9326032" y="10552951"/>
                  <a:pt x="9326223" y="10553180"/>
                  <a:pt x="9326452" y="10553294"/>
                </a:cubicBezTo>
                <a:lnTo>
                  <a:pt x="9326452" y="10553294"/>
                </a:lnTo>
                <a:cubicBezTo>
                  <a:pt x="9332091" y="10545022"/>
                  <a:pt x="9337580" y="10536599"/>
                  <a:pt x="9343105" y="10528250"/>
                </a:cubicBezTo>
                <a:cubicBezTo>
                  <a:pt x="9348631" y="10519903"/>
                  <a:pt x="9354196" y="10511593"/>
                  <a:pt x="9359721" y="10503246"/>
                </a:cubicBezTo>
                <a:cubicBezTo>
                  <a:pt x="9356215" y="10498061"/>
                  <a:pt x="9349889" y="10495622"/>
                  <a:pt x="9343600" y="10496956"/>
                </a:cubicBezTo>
                <a:close/>
                <a:moveTo>
                  <a:pt x="9301070" y="10587868"/>
                </a:moveTo>
                <a:cubicBezTo>
                  <a:pt x="9295163" y="10589964"/>
                  <a:pt x="9292686" y="10594957"/>
                  <a:pt x="9292152" y="10600523"/>
                </a:cubicBezTo>
                <a:cubicBezTo>
                  <a:pt x="9292115" y="10601133"/>
                  <a:pt x="9291733" y="10601629"/>
                  <a:pt x="9291733" y="10602238"/>
                </a:cubicBezTo>
                <a:cubicBezTo>
                  <a:pt x="9291733" y="10602238"/>
                  <a:pt x="9291733" y="10602238"/>
                  <a:pt x="9291733" y="10602238"/>
                </a:cubicBezTo>
                <a:cubicBezTo>
                  <a:pt x="9292952" y="10600523"/>
                  <a:pt x="9294172" y="10598808"/>
                  <a:pt x="9295392" y="10597130"/>
                </a:cubicBezTo>
                <a:cubicBezTo>
                  <a:pt x="9297640" y="10593966"/>
                  <a:pt x="9299889" y="10590841"/>
                  <a:pt x="9302138" y="10587677"/>
                </a:cubicBezTo>
                <a:cubicBezTo>
                  <a:pt x="9301832" y="10587753"/>
                  <a:pt x="9301489" y="10587677"/>
                  <a:pt x="9301222" y="10587753"/>
                </a:cubicBezTo>
                <a:cubicBezTo>
                  <a:pt x="9301109" y="10587791"/>
                  <a:pt x="9301109" y="10587830"/>
                  <a:pt x="9301070" y="10587868"/>
                </a:cubicBezTo>
                <a:close/>
                <a:moveTo>
                  <a:pt x="8898936" y="10545824"/>
                </a:moveTo>
                <a:cubicBezTo>
                  <a:pt x="8900575" y="10553599"/>
                  <a:pt x="8908997" y="10558593"/>
                  <a:pt x="8916619" y="10556802"/>
                </a:cubicBezTo>
                <a:cubicBezTo>
                  <a:pt x="8924507" y="10554972"/>
                  <a:pt x="8929234" y="10546929"/>
                  <a:pt x="8927595" y="10539114"/>
                </a:cubicBezTo>
                <a:lnTo>
                  <a:pt x="8926261" y="10532749"/>
                </a:lnTo>
                <a:cubicBezTo>
                  <a:pt x="8924623" y="10524972"/>
                  <a:pt x="8916200" y="10520018"/>
                  <a:pt x="8908578" y="10521771"/>
                </a:cubicBezTo>
                <a:cubicBezTo>
                  <a:pt x="8900689" y="10523601"/>
                  <a:pt x="8895964" y="10531644"/>
                  <a:pt x="8897602" y="10539457"/>
                </a:cubicBezTo>
                <a:lnTo>
                  <a:pt x="8898936" y="10545824"/>
                </a:lnTo>
                <a:close/>
                <a:moveTo>
                  <a:pt x="8679424" y="10524935"/>
                </a:moveTo>
                <a:cubicBezTo>
                  <a:pt x="8675537" y="10506485"/>
                  <a:pt x="8646459" y="10510830"/>
                  <a:pt x="8650347" y="10529432"/>
                </a:cubicBezTo>
                <a:cubicBezTo>
                  <a:pt x="8654234" y="10547843"/>
                  <a:pt x="8683312" y="10543499"/>
                  <a:pt x="8679424" y="10524935"/>
                </a:cubicBezTo>
                <a:close/>
                <a:moveTo>
                  <a:pt x="8781101" y="10701727"/>
                </a:moveTo>
                <a:cubicBezTo>
                  <a:pt x="8775346" y="10695819"/>
                  <a:pt x="8766238" y="10696161"/>
                  <a:pt x="8760293" y="10701498"/>
                </a:cubicBezTo>
                <a:cubicBezTo>
                  <a:pt x="8759684" y="10702032"/>
                  <a:pt x="8759227" y="10702718"/>
                  <a:pt x="8758693" y="10703328"/>
                </a:cubicBezTo>
                <a:cubicBezTo>
                  <a:pt x="8754652" y="10701116"/>
                  <a:pt x="8749547" y="10700736"/>
                  <a:pt x="8745468" y="10702641"/>
                </a:cubicBezTo>
                <a:cubicBezTo>
                  <a:pt x="8747717" y="10700088"/>
                  <a:pt x="8748822" y="10696467"/>
                  <a:pt x="8747831" y="10691854"/>
                </a:cubicBezTo>
                <a:cubicBezTo>
                  <a:pt x="8745392" y="10680304"/>
                  <a:pt x="8732816" y="10677026"/>
                  <a:pt x="8724851" y="10680838"/>
                </a:cubicBezTo>
                <a:cubicBezTo>
                  <a:pt x="8722679" y="10677065"/>
                  <a:pt x="8718868" y="10674434"/>
                  <a:pt x="8712885" y="10675121"/>
                </a:cubicBezTo>
                <a:cubicBezTo>
                  <a:pt x="8700880" y="10676454"/>
                  <a:pt x="8696421" y="10689109"/>
                  <a:pt x="8699737" y="10697458"/>
                </a:cubicBezTo>
                <a:cubicBezTo>
                  <a:pt x="8695583" y="10692007"/>
                  <a:pt x="8688914" y="10689948"/>
                  <a:pt x="8682130" y="10692387"/>
                </a:cubicBezTo>
                <a:cubicBezTo>
                  <a:pt x="8673364" y="10695551"/>
                  <a:pt x="8663266" y="10700431"/>
                  <a:pt x="8658998" y="10709236"/>
                </a:cubicBezTo>
                <a:cubicBezTo>
                  <a:pt x="8658197" y="10710189"/>
                  <a:pt x="8657473" y="10711218"/>
                  <a:pt x="8656864" y="10712323"/>
                </a:cubicBezTo>
                <a:cubicBezTo>
                  <a:pt x="8653853" y="10717736"/>
                  <a:pt x="8654119" y="10724331"/>
                  <a:pt x="8658159" y="10729286"/>
                </a:cubicBezTo>
                <a:cubicBezTo>
                  <a:pt x="8662161" y="10734242"/>
                  <a:pt x="8667305" y="10734699"/>
                  <a:pt x="8673174" y="10734661"/>
                </a:cubicBezTo>
                <a:cubicBezTo>
                  <a:pt x="8668564" y="10734661"/>
                  <a:pt x="8673669" y="10734775"/>
                  <a:pt x="8674584" y="10734851"/>
                </a:cubicBezTo>
                <a:cubicBezTo>
                  <a:pt x="8675766" y="10734965"/>
                  <a:pt x="8676947" y="10735195"/>
                  <a:pt x="8678128" y="10735347"/>
                </a:cubicBezTo>
                <a:cubicBezTo>
                  <a:pt x="8678319" y="10735385"/>
                  <a:pt x="8678433" y="10735385"/>
                  <a:pt x="8678586" y="10735424"/>
                </a:cubicBezTo>
                <a:cubicBezTo>
                  <a:pt x="8678967" y="10735538"/>
                  <a:pt x="8679310" y="10735690"/>
                  <a:pt x="8679691" y="10735804"/>
                </a:cubicBezTo>
                <a:cubicBezTo>
                  <a:pt x="8684683" y="10741332"/>
                  <a:pt x="8693867" y="10741828"/>
                  <a:pt x="8699585" y="10737252"/>
                </a:cubicBezTo>
                <a:cubicBezTo>
                  <a:pt x="8706101" y="10732030"/>
                  <a:pt x="8706597" y="10722844"/>
                  <a:pt x="8701833" y="10716365"/>
                </a:cubicBezTo>
                <a:cubicBezTo>
                  <a:pt x="8701337" y="10715678"/>
                  <a:pt x="8700690" y="10715183"/>
                  <a:pt x="8700117" y="10714572"/>
                </a:cubicBezTo>
                <a:cubicBezTo>
                  <a:pt x="8702747" y="10710723"/>
                  <a:pt x="8703624" y="10705653"/>
                  <a:pt x="8702099" y="10701346"/>
                </a:cubicBezTo>
                <a:cubicBezTo>
                  <a:pt x="8704424" y="10703862"/>
                  <a:pt x="8707969" y="10705310"/>
                  <a:pt x="8712694" y="10704776"/>
                </a:cubicBezTo>
                <a:cubicBezTo>
                  <a:pt x="8716467" y="10704357"/>
                  <a:pt x="8719249" y="10702641"/>
                  <a:pt x="8721535" y="10700507"/>
                </a:cubicBezTo>
                <a:cubicBezTo>
                  <a:pt x="8726413" y="10706949"/>
                  <a:pt x="8735560" y="10708511"/>
                  <a:pt x="8741810" y="10705310"/>
                </a:cubicBezTo>
                <a:cubicBezTo>
                  <a:pt x="8736856" y="10709922"/>
                  <a:pt x="8735445" y="10716707"/>
                  <a:pt x="8738495" y="10723149"/>
                </a:cubicBezTo>
                <a:cubicBezTo>
                  <a:pt x="8742458" y="10731535"/>
                  <a:pt x="8748250" y="10740989"/>
                  <a:pt x="8757320" y="10744381"/>
                </a:cubicBezTo>
                <a:cubicBezTo>
                  <a:pt x="8758350" y="10745106"/>
                  <a:pt x="8759416" y="10745715"/>
                  <a:pt x="8760559" y="10746211"/>
                </a:cubicBezTo>
                <a:cubicBezTo>
                  <a:pt x="8766162" y="10748650"/>
                  <a:pt x="8772641" y="10747811"/>
                  <a:pt x="8777175" y="10743351"/>
                </a:cubicBezTo>
                <a:cubicBezTo>
                  <a:pt x="8781673" y="10738930"/>
                  <a:pt x="8781634" y="10733822"/>
                  <a:pt x="8781063" y="10728066"/>
                </a:cubicBezTo>
                <a:cubicBezTo>
                  <a:pt x="8781520" y="10732603"/>
                  <a:pt x="8781139" y="10727570"/>
                  <a:pt x="8781139" y="10726656"/>
                </a:cubicBezTo>
                <a:cubicBezTo>
                  <a:pt x="8781139" y="10725474"/>
                  <a:pt x="8781254" y="10724292"/>
                  <a:pt x="8781254" y="10723110"/>
                </a:cubicBezTo>
                <a:cubicBezTo>
                  <a:pt x="8781291" y="10722921"/>
                  <a:pt x="8781291" y="10722806"/>
                  <a:pt x="8781291" y="10722653"/>
                </a:cubicBezTo>
                <a:cubicBezTo>
                  <a:pt x="8781368" y="10722273"/>
                  <a:pt x="8781482" y="10721891"/>
                  <a:pt x="8781559" y="10721548"/>
                </a:cubicBezTo>
                <a:cubicBezTo>
                  <a:pt x="8786550" y="10716021"/>
                  <a:pt x="8786170" y="10706911"/>
                  <a:pt x="8781101" y="10701727"/>
                </a:cubicBezTo>
                <a:close/>
                <a:moveTo>
                  <a:pt x="8792457" y="10586114"/>
                </a:moveTo>
                <a:cubicBezTo>
                  <a:pt x="8788532" y="10567550"/>
                  <a:pt x="8760293" y="10575708"/>
                  <a:pt x="8764143" y="10594120"/>
                </a:cubicBezTo>
                <a:cubicBezTo>
                  <a:pt x="8768068" y="10612683"/>
                  <a:pt x="8796345" y="10604563"/>
                  <a:pt x="8792457" y="10586114"/>
                </a:cubicBezTo>
                <a:close/>
                <a:moveTo>
                  <a:pt x="8785941" y="10412104"/>
                </a:moveTo>
                <a:cubicBezTo>
                  <a:pt x="8779309" y="10407760"/>
                  <a:pt x="8770659" y="10407530"/>
                  <a:pt x="8765247" y="10414163"/>
                </a:cubicBezTo>
                <a:cubicBezTo>
                  <a:pt x="8763990" y="10415688"/>
                  <a:pt x="8763113" y="10417632"/>
                  <a:pt x="8762579" y="10419728"/>
                </a:cubicBezTo>
                <a:cubicBezTo>
                  <a:pt x="8760598" y="10419156"/>
                  <a:pt x="8758464" y="10418967"/>
                  <a:pt x="8756215" y="10419462"/>
                </a:cubicBezTo>
                <a:lnTo>
                  <a:pt x="8749813" y="10420834"/>
                </a:lnTo>
                <a:cubicBezTo>
                  <a:pt x="8742306" y="10422397"/>
                  <a:pt x="8736131" y="10429944"/>
                  <a:pt x="8737885" y="10437873"/>
                </a:cubicBezTo>
                <a:cubicBezTo>
                  <a:pt x="8739561" y="10445458"/>
                  <a:pt x="8746879" y="10451481"/>
                  <a:pt x="8754920" y="10449804"/>
                </a:cubicBezTo>
                <a:lnTo>
                  <a:pt x="8761322" y="10448469"/>
                </a:lnTo>
                <a:cubicBezTo>
                  <a:pt x="8766505" y="10447364"/>
                  <a:pt x="8771002" y="10443400"/>
                  <a:pt x="8772716" y="10438483"/>
                </a:cubicBezTo>
                <a:lnTo>
                  <a:pt x="8775004" y="10439969"/>
                </a:lnTo>
                <a:cubicBezTo>
                  <a:pt x="8781634" y="10444314"/>
                  <a:pt x="8790286" y="10444543"/>
                  <a:pt x="8795698" y="10437910"/>
                </a:cubicBezTo>
                <a:cubicBezTo>
                  <a:pt x="8800309" y="10432307"/>
                  <a:pt x="8800346" y="10421558"/>
                  <a:pt x="8793639" y="10417212"/>
                </a:cubicBezTo>
                <a:lnTo>
                  <a:pt x="8785941" y="10412104"/>
                </a:lnTo>
                <a:close/>
                <a:moveTo>
                  <a:pt x="8772527" y="10523219"/>
                </a:moveTo>
                <a:lnTo>
                  <a:pt x="8771193" y="10516854"/>
                </a:lnTo>
                <a:cubicBezTo>
                  <a:pt x="8769592" y="10509306"/>
                  <a:pt x="8759912" y="10504542"/>
                  <a:pt x="8752861" y="10507019"/>
                </a:cubicBezTo>
                <a:cubicBezTo>
                  <a:pt x="8744820" y="10509878"/>
                  <a:pt x="8741352" y="10517273"/>
                  <a:pt x="8743068" y="10525354"/>
                </a:cubicBezTo>
                <a:lnTo>
                  <a:pt x="8744402" y="10531719"/>
                </a:lnTo>
                <a:cubicBezTo>
                  <a:pt x="8746002" y="10539267"/>
                  <a:pt x="8755682" y="10544031"/>
                  <a:pt x="8762732" y="10541516"/>
                </a:cubicBezTo>
                <a:cubicBezTo>
                  <a:pt x="8770773" y="10538734"/>
                  <a:pt x="8774203" y="10531339"/>
                  <a:pt x="8772527" y="10523219"/>
                </a:cubicBezTo>
                <a:close/>
                <a:moveTo>
                  <a:pt x="8887694" y="10312007"/>
                </a:moveTo>
                <a:cubicBezTo>
                  <a:pt x="8884416" y="10304726"/>
                  <a:pt x="8876947" y="10302553"/>
                  <a:pt x="8869554" y="10304116"/>
                </a:cubicBezTo>
                <a:lnTo>
                  <a:pt x="8863151" y="10305450"/>
                </a:lnTo>
                <a:cubicBezTo>
                  <a:pt x="8855377" y="10307090"/>
                  <a:pt x="8851794" y="10317457"/>
                  <a:pt x="8854195" y="10324242"/>
                </a:cubicBezTo>
                <a:cubicBezTo>
                  <a:pt x="8857130" y="10332553"/>
                  <a:pt x="8865172" y="10334840"/>
                  <a:pt x="8872983" y="10333162"/>
                </a:cubicBezTo>
                <a:lnTo>
                  <a:pt x="8879386" y="10331828"/>
                </a:lnTo>
                <a:cubicBezTo>
                  <a:pt x="8880377" y="10331637"/>
                  <a:pt x="8881254" y="10331294"/>
                  <a:pt x="8882092" y="10330837"/>
                </a:cubicBezTo>
                <a:cubicBezTo>
                  <a:pt x="8878852" y="10334153"/>
                  <a:pt x="8877061" y="10338880"/>
                  <a:pt x="8878167" y="10343606"/>
                </a:cubicBezTo>
                <a:cubicBezTo>
                  <a:pt x="8879920" y="10350963"/>
                  <a:pt x="8886779" y="10356529"/>
                  <a:pt x="8894477" y="10355423"/>
                </a:cubicBezTo>
                <a:cubicBezTo>
                  <a:pt x="8894859" y="10356719"/>
                  <a:pt x="8895430" y="10357939"/>
                  <a:pt x="8896193" y="10359121"/>
                </a:cubicBezTo>
                <a:cubicBezTo>
                  <a:pt x="8892991" y="10359425"/>
                  <a:pt x="8890133" y="10360721"/>
                  <a:pt x="8887961" y="10362742"/>
                </a:cubicBezTo>
                <a:cubicBezTo>
                  <a:pt x="8878472" y="10356909"/>
                  <a:pt x="8862390" y="10363695"/>
                  <a:pt x="8865361" y="10377837"/>
                </a:cubicBezTo>
                <a:cubicBezTo>
                  <a:pt x="8868258" y="10391559"/>
                  <a:pt x="8884683" y="10391749"/>
                  <a:pt x="8891505" y="10383440"/>
                </a:cubicBezTo>
                <a:cubicBezTo>
                  <a:pt x="8897717" y="10387519"/>
                  <a:pt x="8906330" y="10387442"/>
                  <a:pt x="8911055" y="10382868"/>
                </a:cubicBezTo>
                <a:cubicBezTo>
                  <a:pt x="8916429" y="10389081"/>
                  <a:pt x="8923212" y="10394418"/>
                  <a:pt x="8930186" y="10393884"/>
                </a:cubicBezTo>
                <a:cubicBezTo>
                  <a:pt x="8940095" y="10393122"/>
                  <a:pt x="8952366" y="10387519"/>
                  <a:pt x="8957053" y="10378332"/>
                </a:cubicBezTo>
                <a:cubicBezTo>
                  <a:pt x="8966619" y="10383440"/>
                  <a:pt x="8981978" y="10376541"/>
                  <a:pt x="8979042" y="10362627"/>
                </a:cubicBezTo>
                <a:cubicBezTo>
                  <a:pt x="8976642" y="10351192"/>
                  <a:pt x="8964751" y="10349171"/>
                  <a:pt x="8956901" y="10353708"/>
                </a:cubicBezTo>
                <a:cubicBezTo>
                  <a:pt x="8956863" y="10353517"/>
                  <a:pt x="8956825" y="10353288"/>
                  <a:pt x="8956749" y="10353097"/>
                </a:cubicBezTo>
                <a:cubicBezTo>
                  <a:pt x="8960217" y="10349630"/>
                  <a:pt x="8961855" y="10344597"/>
                  <a:pt x="8960751" y="10339299"/>
                </a:cubicBezTo>
                <a:lnTo>
                  <a:pt x="8958044" y="10326491"/>
                </a:lnTo>
                <a:cubicBezTo>
                  <a:pt x="8956444" y="10318944"/>
                  <a:pt x="8947678" y="10313569"/>
                  <a:pt x="8940248" y="10315742"/>
                </a:cubicBezTo>
                <a:cubicBezTo>
                  <a:pt x="8937846" y="10316466"/>
                  <a:pt x="8935827" y="10317648"/>
                  <a:pt x="8934112" y="10319173"/>
                </a:cubicBezTo>
                <a:cubicBezTo>
                  <a:pt x="8932321" y="10318220"/>
                  <a:pt x="8930034" y="10318296"/>
                  <a:pt x="8928014" y="10317763"/>
                </a:cubicBezTo>
                <a:cubicBezTo>
                  <a:pt x="8928548" y="10315704"/>
                  <a:pt x="8928776" y="10313531"/>
                  <a:pt x="8928319" y="10311359"/>
                </a:cubicBezTo>
                <a:cubicBezTo>
                  <a:pt x="8926757" y="10303582"/>
                  <a:pt x="8918791" y="10298245"/>
                  <a:pt x="8910979" y="10299884"/>
                </a:cubicBezTo>
                <a:lnTo>
                  <a:pt x="8898213" y="10302591"/>
                </a:lnTo>
                <a:cubicBezTo>
                  <a:pt x="8893220" y="10303696"/>
                  <a:pt x="8889486" y="10307432"/>
                  <a:pt x="8887694" y="10312007"/>
                </a:cubicBezTo>
                <a:close/>
                <a:moveTo>
                  <a:pt x="8705301" y="10632047"/>
                </a:moveTo>
                <a:cubicBezTo>
                  <a:pt x="8709188" y="10650534"/>
                  <a:pt x="8738075" y="10644930"/>
                  <a:pt x="8734150" y="10626330"/>
                </a:cubicBezTo>
                <a:cubicBezTo>
                  <a:pt x="8730263" y="10607842"/>
                  <a:pt x="8701414" y="10613445"/>
                  <a:pt x="8705301" y="10632047"/>
                </a:cubicBezTo>
                <a:close/>
                <a:moveTo>
                  <a:pt x="8681482" y="10388433"/>
                </a:moveTo>
                <a:cubicBezTo>
                  <a:pt x="8673937" y="10390035"/>
                  <a:pt x="8668868" y="10399335"/>
                  <a:pt x="8671230" y="10406539"/>
                </a:cubicBezTo>
                <a:cubicBezTo>
                  <a:pt x="8673823" y="10414507"/>
                  <a:pt x="8681253" y="10418471"/>
                  <a:pt x="8689333" y="10416794"/>
                </a:cubicBezTo>
                <a:lnTo>
                  <a:pt x="8695735" y="10415459"/>
                </a:lnTo>
                <a:cubicBezTo>
                  <a:pt x="8703281" y="10413859"/>
                  <a:pt x="8708349" y="10404557"/>
                  <a:pt x="8705987" y="10397353"/>
                </a:cubicBezTo>
                <a:cubicBezTo>
                  <a:pt x="8703395" y="10389387"/>
                  <a:pt x="8695964" y="10385422"/>
                  <a:pt x="8687885" y="10387100"/>
                </a:cubicBezTo>
                <a:lnTo>
                  <a:pt x="8681482" y="10388433"/>
                </a:lnTo>
                <a:close/>
                <a:moveTo>
                  <a:pt x="9066771" y="10629608"/>
                </a:moveTo>
                <a:cubicBezTo>
                  <a:pt x="9065362" y="10622936"/>
                  <a:pt x="9058007" y="10619277"/>
                  <a:pt x="9051489" y="10619697"/>
                </a:cubicBezTo>
                <a:cubicBezTo>
                  <a:pt x="9042229" y="10617867"/>
                  <a:pt x="9030986" y="10624500"/>
                  <a:pt x="9033540" y="10636544"/>
                </a:cubicBezTo>
                <a:cubicBezTo>
                  <a:pt x="9034568" y="10641424"/>
                  <a:pt x="9037350" y="10644511"/>
                  <a:pt x="9040743" y="10646189"/>
                </a:cubicBezTo>
                <a:cubicBezTo>
                  <a:pt x="9042305" y="10650420"/>
                  <a:pt x="9046345" y="10653202"/>
                  <a:pt x="9050727" y="10654307"/>
                </a:cubicBezTo>
                <a:cubicBezTo>
                  <a:pt x="9048136" y="10657090"/>
                  <a:pt x="9046536" y="10660750"/>
                  <a:pt x="9046954" y="10664637"/>
                </a:cubicBezTo>
                <a:lnTo>
                  <a:pt x="9047679" y="10671194"/>
                </a:lnTo>
                <a:cubicBezTo>
                  <a:pt x="9048555" y="10679161"/>
                  <a:pt x="9054691" y="10685794"/>
                  <a:pt x="9063113" y="10685451"/>
                </a:cubicBezTo>
                <a:cubicBezTo>
                  <a:pt x="9070696" y="10685183"/>
                  <a:pt x="9078243" y="10678056"/>
                  <a:pt x="9077366" y="10670013"/>
                </a:cubicBezTo>
                <a:lnTo>
                  <a:pt x="9076642" y="10663457"/>
                </a:lnTo>
                <a:cubicBezTo>
                  <a:pt x="9075842" y="10656442"/>
                  <a:pt x="9070925" y="10650801"/>
                  <a:pt x="9064028" y="10649658"/>
                </a:cubicBezTo>
                <a:cubicBezTo>
                  <a:pt x="9067305" y="10645921"/>
                  <a:pt x="9069173" y="10641195"/>
                  <a:pt x="9068105" y="10635973"/>
                </a:cubicBezTo>
                <a:lnTo>
                  <a:pt x="9066771" y="10629608"/>
                </a:lnTo>
                <a:close/>
                <a:moveTo>
                  <a:pt x="8839104" y="10594920"/>
                </a:moveTo>
                <a:lnTo>
                  <a:pt x="8846840" y="10599989"/>
                </a:lnTo>
                <a:cubicBezTo>
                  <a:pt x="8853510" y="10604297"/>
                  <a:pt x="8862122" y="10604563"/>
                  <a:pt x="8867534" y="10597969"/>
                </a:cubicBezTo>
                <a:cubicBezTo>
                  <a:pt x="8869287" y="10595834"/>
                  <a:pt x="8870125" y="10592938"/>
                  <a:pt x="8870431" y="10589964"/>
                </a:cubicBezTo>
                <a:cubicBezTo>
                  <a:pt x="8874013" y="10591336"/>
                  <a:pt x="8878052" y="10591413"/>
                  <a:pt x="8881786" y="10589697"/>
                </a:cubicBezTo>
                <a:cubicBezTo>
                  <a:pt x="8888875" y="10586382"/>
                  <a:pt x="8892420" y="10577309"/>
                  <a:pt x="8888913" y="10570142"/>
                </a:cubicBezTo>
                <a:cubicBezTo>
                  <a:pt x="8883654" y="10559394"/>
                  <a:pt x="8873860" y="10551426"/>
                  <a:pt x="8861474" y="10551617"/>
                </a:cubicBezTo>
                <a:cubicBezTo>
                  <a:pt x="8853815" y="10551694"/>
                  <a:pt x="8845888" y="10556343"/>
                  <a:pt x="8845469" y="10564883"/>
                </a:cubicBezTo>
                <a:cubicBezTo>
                  <a:pt x="8845392" y="10566369"/>
                  <a:pt x="8845735" y="10567894"/>
                  <a:pt x="8846078" y="10569380"/>
                </a:cubicBezTo>
                <a:cubicBezTo>
                  <a:pt x="8842763" y="10569800"/>
                  <a:pt x="8839562" y="10571210"/>
                  <a:pt x="8837085" y="10574259"/>
                </a:cubicBezTo>
                <a:cubicBezTo>
                  <a:pt x="8832473" y="10579825"/>
                  <a:pt x="8832397" y="10590574"/>
                  <a:pt x="8839104" y="10594920"/>
                </a:cubicBezTo>
                <a:close/>
                <a:moveTo>
                  <a:pt x="8689942" y="10887972"/>
                </a:moveTo>
                <a:cubicBezTo>
                  <a:pt x="8691887" y="10885571"/>
                  <a:pt x="8693830" y="10883132"/>
                  <a:pt x="8695773" y="10880691"/>
                </a:cubicBezTo>
                <a:cubicBezTo>
                  <a:pt x="8700194" y="10875164"/>
                  <a:pt x="8700956" y="10867731"/>
                  <a:pt x="8696878" y="10861975"/>
                </a:cubicBezTo>
                <a:cubicBezTo>
                  <a:pt x="8705567" y="10861861"/>
                  <a:pt x="8715210" y="10854009"/>
                  <a:pt x="8712847" y="10842725"/>
                </a:cubicBezTo>
                <a:cubicBezTo>
                  <a:pt x="8708921" y="10824200"/>
                  <a:pt x="8681062" y="10833654"/>
                  <a:pt x="8684912" y="10851988"/>
                </a:cubicBezTo>
                <a:cubicBezTo>
                  <a:pt x="8685255" y="10853628"/>
                  <a:pt x="8685980" y="10854771"/>
                  <a:pt x="8686665" y="10855991"/>
                </a:cubicBezTo>
                <a:cubicBezTo>
                  <a:pt x="8682092" y="10855381"/>
                  <a:pt x="8677290" y="10856448"/>
                  <a:pt x="8674355" y="10860145"/>
                </a:cubicBezTo>
                <a:lnTo>
                  <a:pt x="8668525" y="10867426"/>
                </a:lnTo>
                <a:cubicBezTo>
                  <a:pt x="8663532" y="10873678"/>
                  <a:pt x="8662808" y="10882521"/>
                  <a:pt x="8668944" y="10888429"/>
                </a:cubicBezTo>
                <a:cubicBezTo>
                  <a:pt x="8674355" y="10893614"/>
                  <a:pt x="8684912" y="10894300"/>
                  <a:pt x="8689942" y="10887972"/>
                </a:cubicBezTo>
                <a:close/>
                <a:moveTo>
                  <a:pt x="8972908" y="10793363"/>
                </a:moveTo>
                <a:cubicBezTo>
                  <a:pt x="8966276" y="10789017"/>
                  <a:pt x="8957473" y="10789169"/>
                  <a:pt x="8952252" y="10795764"/>
                </a:cubicBezTo>
                <a:cubicBezTo>
                  <a:pt x="8947678" y="10801558"/>
                  <a:pt x="8947984" y="10812079"/>
                  <a:pt x="8954691" y="10816425"/>
                </a:cubicBezTo>
                <a:cubicBezTo>
                  <a:pt x="8957282" y="10818101"/>
                  <a:pt x="8959835" y="10819779"/>
                  <a:pt x="8962428" y="10821456"/>
                </a:cubicBezTo>
                <a:cubicBezTo>
                  <a:pt x="8969096" y="10825801"/>
                  <a:pt x="8977862" y="10825648"/>
                  <a:pt x="8983083" y="10819017"/>
                </a:cubicBezTo>
                <a:cubicBezTo>
                  <a:pt x="8987656" y="10813222"/>
                  <a:pt x="8987351" y="10802702"/>
                  <a:pt x="8980644" y="10798357"/>
                </a:cubicBezTo>
                <a:lnTo>
                  <a:pt x="8972908" y="10793363"/>
                </a:lnTo>
                <a:close/>
                <a:moveTo>
                  <a:pt x="8843449" y="10811888"/>
                </a:moveTo>
                <a:cubicBezTo>
                  <a:pt x="8845774" y="10822981"/>
                  <a:pt x="8856711" y="10823895"/>
                  <a:pt x="8864256" y="10819055"/>
                </a:cubicBezTo>
                <a:lnTo>
                  <a:pt x="8865399" y="10829270"/>
                </a:lnTo>
                <a:cubicBezTo>
                  <a:pt x="8866276" y="10837237"/>
                  <a:pt x="8872488" y="10843832"/>
                  <a:pt x="8880872" y="10843488"/>
                </a:cubicBezTo>
                <a:cubicBezTo>
                  <a:pt x="8888456" y="10843184"/>
                  <a:pt x="8895964" y="10836017"/>
                  <a:pt x="8895049" y="10828012"/>
                </a:cubicBezTo>
                <a:lnTo>
                  <a:pt x="8893563" y="10814900"/>
                </a:lnTo>
                <a:cubicBezTo>
                  <a:pt x="8892686" y="10806933"/>
                  <a:pt x="8886474" y="10800338"/>
                  <a:pt x="8878090" y="10800681"/>
                </a:cubicBezTo>
                <a:cubicBezTo>
                  <a:pt x="8875690" y="10800796"/>
                  <a:pt x="8873441" y="10801711"/>
                  <a:pt x="8871345" y="10803006"/>
                </a:cubicBezTo>
                <a:cubicBezTo>
                  <a:pt x="8871345" y="10802931"/>
                  <a:pt x="8871345" y="10802816"/>
                  <a:pt x="8871345" y="10802702"/>
                </a:cubicBezTo>
                <a:cubicBezTo>
                  <a:pt x="8867495" y="10784177"/>
                  <a:pt x="8839599" y="10793554"/>
                  <a:pt x="8843449" y="10811888"/>
                </a:cubicBezTo>
                <a:close/>
                <a:moveTo>
                  <a:pt x="8728243" y="10556459"/>
                </a:moveTo>
                <a:cubicBezTo>
                  <a:pt x="8725651" y="10554781"/>
                  <a:pt x="8723099" y="10553104"/>
                  <a:pt x="8720506" y="10551426"/>
                </a:cubicBezTo>
                <a:cubicBezTo>
                  <a:pt x="8713837" y="10547081"/>
                  <a:pt x="8704424" y="10549407"/>
                  <a:pt x="8700232" y="10556039"/>
                </a:cubicBezTo>
                <a:cubicBezTo>
                  <a:pt x="8695926" y="10562901"/>
                  <a:pt x="8698174" y="10571972"/>
                  <a:pt x="8704844" y="10576318"/>
                </a:cubicBezTo>
                <a:cubicBezTo>
                  <a:pt x="8707435" y="10577995"/>
                  <a:pt x="8709988" y="10579672"/>
                  <a:pt x="8712580" y="10581349"/>
                </a:cubicBezTo>
                <a:cubicBezTo>
                  <a:pt x="8719249" y="10585695"/>
                  <a:pt x="8728662" y="10583370"/>
                  <a:pt x="8732854" y="10576737"/>
                </a:cubicBezTo>
                <a:cubicBezTo>
                  <a:pt x="8737161" y="10569914"/>
                  <a:pt x="8734912" y="10560803"/>
                  <a:pt x="8728243" y="10556459"/>
                </a:cubicBezTo>
                <a:close/>
                <a:moveTo>
                  <a:pt x="8938609" y="10423769"/>
                </a:moveTo>
                <a:cubicBezTo>
                  <a:pt x="8937580" y="10416298"/>
                  <a:pt x="8929805" y="10409589"/>
                  <a:pt x="8921993" y="10411228"/>
                </a:cubicBezTo>
                <a:lnTo>
                  <a:pt x="8909188" y="10413934"/>
                </a:lnTo>
                <a:cubicBezTo>
                  <a:pt x="8901413" y="10415573"/>
                  <a:pt x="8895506" y="10422282"/>
                  <a:pt x="8896650" y="10430554"/>
                </a:cubicBezTo>
                <a:cubicBezTo>
                  <a:pt x="8897679" y="10438026"/>
                  <a:pt x="8905453" y="10444734"/>
                  <a:pt x="8913266" y="10443095"/>
                </a:cubicBezTo>
                <a:lnTo>
                  <a:pt x="8926071" y="10440388"/>
                </a:lnTo>
                <a:cubicBezTo>
                  <a:pt x="8933845" y="10438749"/>
                  <a:pt x="8939752" y="10432041"/>
                  <a:pt x="8938609" y="10423769"/>
                </a:cubicBezTo>
                <a:close/>
                <a:moveTo>
                  <a:pt x="8676605" y="10365982"/>
                </a:moveTo>
                <a:lnTo>
                  <a:pt x="8683007" y="10364647"/>
                </a:lnTo>
                <a:cubicBezTo>
                  <a:pt x="8690781" y="10363008"/>
                  <a:pt x="8696726" y="10356377"/>
                  <a:pt x="8695621" y="10348066"/>
                </a:cubicBezTo>
                <a:cubicBezTo>
                  <a:pt x="8694630" y="10340633"/>
                  <a:pt x="8686855" y="10333810"/>
                  <a:pt x="8679043" y="10335449"/>
                </a:cubicBezTo>
                <a:lnTo>
                  <a:pt x="8672641" y="10336822"/>
                </a:lnTo>
                <a:cubicBezTo>
                  <a:pt x="8664866" y="10338423"/>
                  <a:pt x="8658921" y="10345093"/>
                  <a:pt x="8660065" y="10353365"/>
                </a:cubicBezTo>
                <a:cubicBezTo>
                  <a:pt x="8661055" y="10360835"/>
                  <a:pt x="8668792" y="10367659"/>
                  <a:pt x="8676605" y="10365982"/>
                </a:cubicBezTo>
                <a:close/>
                <a:moveTo>
                  <a:pt x="8734950" y="10392017"/>
                </a:moveTo>
                <a:cubicBezTo>
                  <a:pt x="8738838" y="10410504"/>
                  <a:pt x="8767686" y="10404748"/>
                  <a:pt x="8763799" y="10386223"/>
                </a:cubicBezTo>
                <a:cubicBezTo>
                  <a:pt x="8759874" y="10367698"/>
                  <a:pt x="8731025" y="10373453"/>
                  <a:pt x="8734950" y="10392017"/>
                </a:cubicBezTo>
                <a:close/>
                <a:moveTo>
                  <a:pt x="8854538" y="10477515"/>
                </a:moveTo>
                <a:cubicBezTo>
                  <a:pt x="8860445" y="10481404"/>
                  <a:pt x="8867877" y="10481557"/>
                  <a:pt x="8873213" y="10476944"/>
                </a:cubicBezTo>
                <a:cubicBezTo>
                  <a:pt x="8878052" y="10474199"/>
                  <a:pt x="8881368" y="10468977"/>
                  <a:pt x="8879881" y="10461849"/>
                </a:cubicBezTo>
                <a:cubicBezTo>
                  <a:pt x="8878357" y="10454569"/>
                  <a:pt x="8872908" y="10451176"/>
                  <a:pt x="8867153" y="10450756"/>
                </a:cubicBezTo>
                <a:lnTo>
                  <a:pt x="8865247" y="10449499"/>
                </a:lnTo>
                <a:cubicBezTo>
                  <a:pt x="8858617" y="10445153"/>
                  <a:pt x="8849927" y="10445115"/>
                  <a:pt x="8844592" y="10451748"/>
                </a:cubicBezTo>
                <a:cubicBezTo>
                  <a:pt x="8839981" y="10457465"/>
                  <a:pt x="8840133" y="10468063"/>
                  <a:pt x="8846840" y="10472446"/>
                </a:cubicBezTo>
                <a:lnTo>
                  <a:pt x="8854538" y="10477515"/>
                </a:lnTo>
                <a:close/>
                <a:moveTo>
                  <a:pt x="8981824" y="10705958"/>
                </a:moveTo>
                <a:cubicBezTo>
                  <a:pt x="8975422" y="10708168"/>
                  <a:pt x="8972792" y="10713619"/>
                  <a:pt x="8972450" y="10719718"/>
                </a:cubicBezTo>
                <a:cubicBezTo>
                  <a:pt x="8971269" y="10719528"/>
                  <a:pt x="8970163" y="10719184"/>
                  <a:pt x="8968944" y="10719337"/>
                </a:cubicBezTo>
                <a:cubicBezTo>
                  <a:pt x="8961169" y="10720291"/>
                  <a:pt x="8954387" y="10727038"/>
                  <a:pt x="8955301" y="10735309"/>
                </a:cubicBezTo>
                <a:lnTo>
                  <a:pt x="8956062" y="10741865"/>
                </a:lnTo>
                <a:cubicBezTo>
                  <a:pt x="8956673" y="10747163"/>
                  <a:pt x="8960178" y="10752081"/>
                  <a:pt x="8964980" y="10754292"/>
                </a:cubicBezTo>
                <a:lnTo>
                  <a:pt x="8963265" y="10756464"/>
                </a:lnTo>
                <a:cubicBezTo>
                  <a:pt x="8958273" y="10762715"/>
                  <a:pt x="8957206" y="10771369"/>
                  <a:pt x="8963303" y="10777468"/>
                </a:cubicBezTo>
                <a:cubicBezTo>
                  <a:pt x="8968487" y="10782652"/>
                  <a:pt x="8979272" y="10783719"/>
                  <a:pt x="8984302" y="10777430"/>
                </a:cubicBezTo>
                <a:lnTo>
                  <a:pt x="8990133" y="10770149"/>
                </a:lnTo>
                <a:cubicBezTo>
                  <a:pt x="8995126" y="10763897"/>
                  <a:pt x="8996192" y="10755245"/>
                  <a:pt x="8990095" y="10749146"/>
                </a:cubicBezTo>
                <a:cubicBezTo>
                  <a:pt x="8988647" y="10747697"/>
                  <a:pt x="8986817" y="10746668"/>
                  <a:pt x="8984760" y="10745906"/>
                </a:cubicBezTo>
                <a:cubicBezTo>
                  <a:pt x="8985369" y="10744381"/>
                  <a:pt x="8985445" y="10742703"/>
                  <a:pt x="8985445" y="10740989"/>
                </a:cubicBezTo>
                <a:cubicBezTo>
                  <a:pt x="8987542" y="10741294"/>
                  <a:pt x="8989638" y="10741255"/>
                  <a:pt x="8991543" y="10740607"/>
                </a:cubicBezTo>
                <a:cubicBezTo>
                  <a:pt x="8999584" y="10737825"/>
                  <a:pt x="9003167" y="10730391"/>
                  <a:pt x="9001451" y="10722310"/>
                </a:cubicBezTo>
                <a:lnTo>
                  <a:pt x="9000117" y="10715945"/>
                </a:lnTo>
                <a:cubicBezTo>
                  <a:pt x="8998517" y="10708321"/>
                  <a:pt x="8988913" y="10703519"/>
                  <a:pt x="8981824" y="10705958"/>
                </a:cubicBezTo>
                <a:close/>
                <a:moveTo>
                  <a:pt x="8801794" y="10229442"/>
                </a:moveTo>
                <a:lnTo>
                  <a:pt x="8795392" y="10230777"/>
                </a:lnTo>
                <a:cubicBezTo>
                  <a:pt x="8787846" y="10232377"/>
                  <a:pt x="8782664" y="10241450"/>
                  <a:pt x="8784950" y="10248768"/>
                </a:cubicBezTo>
                <a:cubicBezTo>
                  <a:pt x="8787427" y="10256697"/>
                  <a:pt x="8794859" y="10260928"/>
                  <a:pt x="8802938" y="10259213"/>
                </a:cubicBezTo>
                <a:lnTo>
                  <a:pt x="8809341" y="10257879"/>
                </a:lnTo>
                <a:cubicBezTo>
                  <a:pt x="8816887" y="10256278"/>
                  <a:pt x="8822069" y="10247206"/>
                  <a:pt x="8819782" y="10239887"/>
                </a:cubicBezTo>
                <a:cubicBezTo>
                  <a:pt x="8817305" y="10231997"/>
                  <a:pt x="8809874" y="10227765"/>
                  <a:pt x="8801794" y="10229442"/>
                </a:cubicBezTo>
                <a:close/>
                <a:moveTo>
                  <a:pt x="8761550" y="10354813"/>
                </a:moveTo>
                <a:lnTo>
                  <a:pt x="8774356" y="10352145"/>
                </a:lnTo>
                <a:cubicBezTo>
                  <a:pt x="8781863" y="10350544"/>
                  <a:pt x="8788152" y="10343187"/>
                  <a:pt x="8786436" y="10335183"/>
                </a:cubicBezTo>
                <a:cubicBezTo>
                  <a:pt x="8784836" y="10327673"/>
                  <a:pt x="8777557" y="10321421"/>
                  <a:pt x="8769516" y="10323099"/>
                </a:cubicBezTo>
                <a:lnTo>
                  <a:pt x="8756711" y="10325806"/>
                </a:lnTo>
                <a:cubicBezTo>
                  <a:pt x="8749204" y="10327406"/>
                  <a:pt x="8742915" y="10334763"/>
                  <a:pt x="8744629" y="10342767"/>
                </a:cubicBezTo>
                <a:cubicBezTo>
                  <a:pt x="8746231" y="10350277"/>
                  <a:pt x="8753509" y="10356491"/>
                  <a:pt x="8761550" y="10354813"/>
                </a:cubicBezTo>
                <a:close/>
                <a:moveTo>
                  <a:pt x="8665896" y="10512127"/>
                </a:moveTo>
                <a:cubicBezTo>
                  <a:pt x="8672717" y="10515672"/>
                  <a:pt x="8682473" y="10512394"/>
                  <a:pt x="8685521" y="10505228"/>
                </a:cubicBezTo>
                <a:cubicBezTo>
                  <a:pt x="8688723" y="10497718"/>
                  <a:pt x="8685941" y="10489370"/>
                  <a:pt x="8678624" y="10485597"/>
                </a:cubicBezTo>
                <a:cubicBezTo>
                  <a:pt x="8678243" y="10485406"/>
                  <a:pt x="8678205" y="10485367"/>
                  <a:pt x="8677976" y="10485253"/>
                </a:cubicBezTo>
                <a:cubicBezTo>
                  <a:pt x="8677862" y="10485178"/>
                  <a:pt x="8677823" y="10485139"/>
                  <a:pt x="8677748" y="10485063"/>
                </a:cubicBezTo>
                <a:cubicBezTo>
                  <a:pt x="8677748" y="10485063"/>
                  <a:pt x="8677748" y="10485063"/>
                  <a:pt x="8677748" y="10485063"/>
                </a:cubicBezTo>
                <a:cubicBezTo>
                  <a:pt x="8677405" y="10484187"/>
                  <a:pt x="8677176" y="10483310"/>
                  <a:pt x="8676985" y="10482395"/>
                </a:cubicBezTo>
                <a:cubicBezTo>
                  <a:pt x="8675118" y="10474657"/>
                  <a:pt x="8664981" y="10471111"/>
                  <a:pt x="8658121" y="10473628"/>
                </a:cubicBezTo>
                <a:cubicBezTo>
                  <a:pt x="8649966" y="10476601"/>
                  <a:pt x="8647489" y="10484758"/>
                  <a:pt x="8649356" y="10492496"/>
                </a:cubicBezTo>
                <a:cubicBezTo>
                  <a:pt x="8651528" y="10501378"/>
                  <a:pt x="8657931" y="10508011"/>
                  <a:pt x="8665896" y="10512127"/>
                </a:cubicBezTo>
                <a:close/>
                <a:moveTo>
                  <a:pt x="8807130" y="10498824"/>
                </a:moveTo>
                <a:cubicBezTo>
                  <a:pt x="8815285" y="10496384"/>
                  <a:pt x="8818601" y="10488265"/>
                  <a:pt x="8816924" y="10480489"/>
                </a:cubicBezTo>
                <a:lnTo>
                  <a:pt x="8815590" y="10474123"/>
                </a:lnTo>
                <a:cubicBezTo>
                  <a:pt x="8813951" y="10466347"/>
                  <a:pt x="8804386" y="10462154"/>
                  <a:pt x="8797259" y="10464327"/>
                </a:cubicBezTo>
                <a:cubicBezTo>
                  <a:pt x="8789104" y="10466767"/>
                  <a:pt x="8785789" y="10474885"/>
                  <a:pt x="8787466" y="10482662"/>
                </a:cubicBezTo>
                <a:lnTo>
                  <a:pt x="8788800" y="10489065"/>
                </a:lnTo>
                <a:cubicBezTo>
                  <a:pt x="8790438" y="10496804"/>
                  <a:pt x="8800003" y="10500959"/>
                  <a:pt x="8807130" y="10498824"/>
                </a:cubicBezTo>
                <a:close/>
                <a:moveTo>
                  <a:pt x="8837694" y="10404252"/>
                </a:moveTo>
                <a:lnTo>
                  <a:pt x="8839028" y="10410618"/>
                </a:lnTo>
                <a:cubicBezTo>
                  <a:pt x="8840667" y="10418394"/>
                  <a:pt x="8849089" y="10423350"/>
                  <a:pt x="8856711" y="10421597"/>
                </a:cubicBezTo>
                <a:cubicBezTo>
                  <a:pt x="8864599" y="10419767"/>
                  <a:pt x="8869325" y="10411724"/>
                  <a:pt x="8867686" y="10403909"/>
                </a:cubicBezTo>
                <a:lnTo>
                  <a:pt x="8866352" y="10397544"/>
                </a:lnTo>
                <a:cubicBezTo>
                  <a:pt x="8864713" y="10389767"/>
                  <a:pt x="8856292" y="10384812"/>
                  <a:pt x="8848669" y="10386566"/>
                </a:cubicBezTo>
                <a:cubicBezTo>
                  <a:pt x="8840781" y="10388433"/>
                  <a:pt x="8836055" y="10396476"/>
                  <a:pt x="8837694" y="10404252"/>
                </a:cubicBezTo>
                <a:close/>
                <a:moveTo>
                  <a:pt x="8872831" y="11077038"/>
                </a:moveTo>
                <a:cubicBezTo>
                  <a:pt x="8866124" y="11079402"/>
                  <a:pt x="8863494" y="11085196"/>
                  <a:pt x="8863533" y="11091675"/>
                </a:cubicBezTo>
                <a:cubicBezTo>
                  <a:pt x="8863533" y="11092171"/>
                  <a:pt x="8863227" y="11092552"/>
                  <a:pt x="8863265" y="11093048"/>
                </a:cubicBezTo>
                <a:cubicBezTo>
                  <a:pt x="8863265" y="11093048"/>
                  <a:pt x="8863265" y="11093048"/>
                  <a:pt x="8863265" y="11093048"/>
                </a:cubicBezTo>
                <a:cubicBezTo>
                  <a:pt x="8868906" y="11087711"/>
                  <a:pt x="8874584" y="11082413"/>
                  <a:pt x="8880186" y="11077038"/>
                </a:cubicBezTo>
                <a:lnTo>
                  <a:pt x="8880186" y="11077038"/>
                </a:lnTo>
                <a:cubicBezTo>
                  <a:pt x="8879767" y="11076924"/>
                  <a:pt x="8879386" y="11077115"/>
                  <a:pt x="8878929" y="11077038"/>
                </a:cubicBezTo>
                <a:cubicBezTo>
                  <a:pt x="8876870" y="11076619"/>
                  <a:pt x="8874775" y="11076353"/>
                  <a:pt x="8872831" y="11077038"/>
                </a:cubicBezTo>
                <a:close/>
                <a:moveTo>
                  <a:pt x="8759416" y="10799271"/>
                </a:moveTo>
                <a:cubicBezTo>
                  <a:pt x="8761093" y="10796717"/>
                  <a:pt x="8762770" y="10794125"/>
                  <a:pt x="8764447" y="10791533"/>
                </a:cubicBezTo>
                <a:cubicBezTo>
                  <a:pt x="8768791" y="10784900"/>
                  <a:pt x="8767000" y="10775561"/>
                  <a:pt x="8760370" y="10771140"/>
                </a:cubicBezTo>
                <a:cubicBezTo>
                  <a:pt x="8753777" y="10766757"/>
                  <a:pt x="8744325" y="10768586"/>
                  <a:pt x="8739981" y="10775257"/>
                </a:cubicBezTo>
                <a:lnTo>
                  <a:pt x="8734950" y="10782995"/>
                </a:lnTo>
                <a:cubicBezTo>
                  <a:pt x="8730606" y="10789628"/>
                  <a:pt x="8732397" y="10798928"/>
                  <a:pt x="8739028" y="10803388"/>
                </a:cubicBezTo>
                <a:cubicBezTo>
                  <a:pt x="8745583" y="10807771"/>
                  <a:pt x="8755072" y="10805941"/>
                  <a:pt x="8759416" y="10799271"/>
                </a:cubicBezTo>
                <a:close/>
                <a:moveTo>
                  <a:pt x="9307816" y="9634761"/>
                </a:moveTo>
                <a:cubicBezTo>
                  <a:pt x="9288684" y="9630454"/>
                  <a:pt x="9280263" y="9659881"/>
                  <a:pt x="9299508" y="9664187"/>
                </a:cubicBezTo>
                <a:cubicBezTo>
                  <a:pt x="9318600" y="9668495"/>
                  <a:pt x="9327061" y="9639106"/>
                  <a:pt x="9307816" y="9634761"/>
                </a:cubicBezTo>
                <a:close/>
                <a:moveTo>
                  <a:pt x="9158502" y="9740501"/>
                </a:moveTo>
                <a:cubicBezTo>
                  <a:pt x="9150690" y="9738748"/>
                  <a:pt x="9141619" y="9742902"/>
                  <a:pt x="9139752" y="9751288"/>
                </a:cubicBezTo>
                <a:lnTo>
                  <a:pt x="9138265" y="9757921"/>
                </a:lnTo>
                <a:cubicBezTo>
                  <a:pt x="9136513" y="9765734"/>
                  <a:pt x="9140742" y="9774807"/>
                  <a:pt x="9149050" y="9776675"/>
                </a:cubicBezTo>
                <a:cubicBezTo>
                  <a:pt x="9156863" y="9778390"/>
                  <a:pt x="9165895" y="9774273"/>
                  <a:pt x="9167800" y="9765887"/>
                </a:cubicBezTo>
                <a:lnTo>
                  <a:pt x="9169286" y="9759255"/>
                </a:lnTo>
                <a:cubicBezTo>
                  <a:pt x="9171040" y="9751440"/>
                  <a:pt x="9166809" y="9742369"/>
                  <a:pt x="9158502" y="9740501"/>
                </a:cubicBezTo>
                <a:close/>
                <a:moveTo>
                  <a:pt x="9484987" y="9670973"/>
                </a:moveTo>
                <a:cubicBezTo>
                  <a:pt x="9497107" y="9673680"/>
                  <a:pt x="9505719" y="9662930"/>
                  <a:pt x="9505339" y="9653630"/>
                </a:cubicBezTo>
                <a:cubicBezTo>
                  <a:pt x="9507549" y="9660300"/>
                  <a:pt x="9513342" y="9664569"/>
                  <a:pt x="9520735" y="9664493"/>
                </a:cubicBezTo>
                <a:cubicBezTo>
                  <a:pt x="9530338" y="9664378"/>
                  <a:pt x="9541809" y="9662968"/>
                  <a:pt x="9548936" y="9655840"/>
                </a:cubicBezTo>
                <a:cubicBezTo>
                  <a:pt x="9550041" y="9655153"/>
                  <a:pt x="9551108" y="9654430"/>
                  <a:pt x="9552061" y="9653553"/>
                </a:cubicBezTo>
                <a:cubicBezTo>
                  <a:pt x="9556824" y="9649284"/>
                  <a:pt x="9558768" y="9642804"/>
                  <a:pt x="9556520" y="9636590"/>
                </a:cubicBezTo>
                <a:cubicBezTo>
                  <a:pt x="9554272" y="9630454"/>
                  <a:pt x="9549431" y="9628281"/>
                  <a:pt x="9543753" y="9626298"/>
                </a:cubicBezTo>
                <a:cubicBezTo>
                  <a:pt x="9548212" y="9627862"/>
                  <a:pt x="9543295" y="9626032"/>
                  <a:pt x="9542458" y="9625651"/>
                </a:cubicBezTo>
                <a:cubicBezTo>
                  <a:pt x="9541314" y="9625155"/>
                  <a:pt x="9540247" y="9624507"/>
                  <a:pt x="9539142" y="9624011"/>
                </a:cubicBezTo>
                <a:cubicBezTo>
                  <a:pt x="9538951" y="9623897"/>
                  <a:pt x="9538874" y="9623859"/>
                  <a:pt x="9538761" y="9623782"/>
                </a:cubicBezTo>
                <a:cubicBezTo>
                  <a:pt x="9538417" y="9623554"/>
                  <a:pt x="9538113" y="9623287"/>
                  <a:pt x="9537808" y="9623020"/>
                </a:cubicBezTo>
                <a:cubicBezTo>
                  <a:pt x="9534797" y="9615969"/>
                  <a:pt x="9525994" y="9612386"/>
                  <a:pt x="9518905" y="9614939"/>
                </a:cubicBezTo>
                <a:cubicBezTo>
                  <a:pt x="9510826" y="9617837"/>
                  <a:pt x="9507244" y="9626603"/>
                  <a:pt x="9509683" y="9634494"/>
                </a:cubicBezTo>
                <a:cubicBezTo>
                  <a:pt x="9509949" y="9635294"/>
                  <a:pt x="9510407" y="9636019"/>
                  <a:pt x="9510750" y="9636781"/>
                </a:cubicBezTo>
                <a:cubicBezTo>
                  <a:pt x="9506901" y="9639678"/>
                  <a:pt x="9504348" y="9644328"/>
                  <a:pt x="9504385" y="9649017"/>
                </a:cubicBezTo>
                <a:cubicBezTo>
                  <a:pt x="9502976" y="9645776"/>
                  <a:pt x="9500003" y="9643185"/>
                  <a:pt x="9495239" y="9642079"/>
                </a:cubicBezTo>
                <a:cubicBezTo>
                  <a:pt x="9476184" y="9637887"/>
                  <a:pt x="9465780" y="9666665"/>
                  <a:pt x="9484987" y="9670973"/>
                </a:cubicBezTo>
                <a:close/>
                <a:moveTo>
                  <a:pt x="9538837" y="9843382"/>
                </a:moveTo>
                <a:lnTo>
                  <a:pt x="9545468" y="9844868"/>
                </a:lnTo>
                <a:cubicBezTo>
                  <a:pt x="9553281" y="9846621"/>
                  <a:pt x="9562236" y="9841095"/>
                  <a:pt x="9563570" y="9833014"/>
                </a:cubicBezTo>
                <a:cubicBezTo>
                  <a:pt x="9564904" y="9824703"/>
                  <a:pt x="9560063" y="9816814"/>
                  <a:pt x="9551718" y="9814907"/>
                </a:cubicBezTo>
                <a:lnTo>
                  <a:pt x="9545087" y="9813420"/>
                </a:lnTo>
                <a:cubicBezTo>
                  <a:pt x="9537274" y="9811667"/>
                  <a:pt x="9528319" y="9817194"/>
                  <a:pt x="9526985" y="9825275"/>
                </a:cubicBezTo>
                <a:cubicBezTo>
                  <a:pt x="9525651" y="9833623"/>
                  <a:pt x="9530490" y="9841514"/>
                  <a:pt x="9538837" y="9843382"/>
                </a:cubicBezTo>
                <a:close/>
                <a:moveTo>
                  <a:pt x="9282892" y="9719802"/>
                </a:moveTo>
                <a:lnTo>
                  <a:pt x="9276261" y="9718316"/>
                </a:lnTo>
                <a:cubicBezTo>
                  <a:pt x="9268220" y="9716524"/>
                  <a:pt x="9259760" y="9719002"/>
                  <a:pt x="9256672" y="9727464"/>
                </a:cubicBezTo>
                <a:cubicBezTo>
                  <a:pt x="9254119" y="9734478"/>
                  <a:pt x="9257701" y="9745265"/>
                  <a:pt x="9265819" y="9747057"/>
                </a:cubicBezTo>
                <a:lnTo>
                  <a:pt x="9272449" y="9748582"/>
                </a:lnTo>
                <a:cubicBezTo>
                  <a:pt x="9280491" y="9750373"/>
                  <a:pt x="9288952" y="9747896"/>
                  <a:pt x="9292038" y="9739433"/>
                </a:cubicBezTo>
                <a:cubicBezTo>
                  <a:pt x="9294554" y="9732419"/>
                  <a:pt x="9290972" y="9721632"/>
                  <a:pt x="9282892" y="9719802"/>
                </a:cubicBezTo>
                <a:close/>
                <a:moveTo>
                  <a:pt x="9239751" y="9523189"/>
                </a:moveTo>
                <a:cubicBezTo>
                  <a:pt x="9237999" y="9530965"/>
                  <a:pt x="9242458" y="9540075"/>
                  <a:pt x="9250728" y="9541828"/>
                </a:cubicBezTo>
                <a:cubicBezTo>
                  <a:pt x="9258615" y="9543506"/>
                  <a:pt x="9267495" y="9539198"/>
                  <a:pt x="9269363" y="9530851"/>
                </a:cubicBezTo>
                <a:lnTo>
                  <a:pt x="9270849" y="9524218"/>
                </a:lnTo>
                <a:cubicBezTo>
                  <a:pt x="9272069" y="9518843"/>
                  <a:pt x="9270240" y="9512897"/>
                  <a:pt x="9266352" y="9509123"/>
                </a:cubicBezTo>
                <a:lnTo>
                  <a:pt x="9268753" y="9507598"/>
                </a:lnTo>
                <a:cubicBezTo>
                  <a:pt x="9275727" y="9503176"/>
                  <a:pt x="9279652" y="9495133"/>
                  <a:pt x="9275765" y="9487129"/>
                </a:cubicBezTo>
                <a:cubicBezTo>
                  <a:pt x="9272449" y="9480344"/>
                  <a:pt x="9262313" y="9475694"/>
                  <a:pt x="9255301" y="9480116"/>
                </a:cubicBezTo>
                <a:lnTo>
                  <a:pt x="9247183" y="9485261"/>
                </a:lnTo>
                <a:cubicBezTo>
                  <a:pt x="9240209" y="9489684"/>
                  <a:pt x="9236283" y="9497726"/>
                  <a:pt x="9240171" y="9505731"/>
                </a:cubicBezTo>
                <a:cubicBezTo>
                  <a:pt x="9241085" y="9507598"/>
                  <a:pt x="9242533" y="9509238"/>
                  <a:pt x="9244249" y="9510648"/>
                </a:cubicBezTo>
                <a:cubicBezTo>
                  <a:pt x="9242839" y="9512287"/>
                  <a:pt x="9241771" y="9514231"/>
                  <a:pt x="9241238" y="9516518"/>
                </a:cubicBezTo>
                <a:lnTo>
                  <a:pt x="9239751" y="9523189"/>
                </a:lnTo>
                <a:close/>
                <a:moveTo>
                  <a:pt x="9182625" y="9891982"/>
                </a:moveTo>
                <a:lnTo>
                  <a:pt x="9187007" y="9889200"/>
                </a:lnTo>
                <a:lnTo>
                  <a:pt x="9190743" y="9886836"/>
                </a:lnTo>
                <a:cubicBezTo>
                  <a:pt x="9196307" y="9883330"/>
                  <a:pt x="9199660" y="9877269"/>
                  <a:pt x="9198784" y="9870979"/>
                </a:cubicBezTo>
                <a:cubicBezTo>
                  <a:pt x="9200118" y="9868768"/>
                  <a:pt x="9201146" y="9866253"/>
                  <a:pt x="9201604" y="9863470"/>
                </a:cubicBezTo>
                <a:cubicBezTo>
                  <a:pt x="9202900" y="9855580"/>
                  <a:pt x="9198746" y="9846698"/>
                  <a:pt x="9190247" y="9845096"/>
                </a:cubicBezTo>
                <a:cubicBezTo>
                  <a:pt x="9184721" y="9844068"/>
                  <a:pt x="9178395" y="9846050"/>
                  <a:pt x="9174736" y="9850395"/>
                </a:cubicBezTo>
                <a:cubicBezTo>
                  <a:pt x="9169439" y="9851920"/>
                  <a:pt x="9164790" y="9856228"/>
                  <a:pt x="9163761" y="9861602"/>
                </a:cubicBezTo>
                <a:cubicBezTo>
                  <a:pt x="9163265" y="9864118"/>
                  <a:pt x="9163532" y="9866519"/>
                  <a:pt x="9164104" y="9868768"/>
                </a:cubicBezTo>
                <a:cubicBezTo>
                  <a:pt x="9160331" y="9873380"/>
                  <a:pt x="9159036" y="9879556"/>
                  <a:pt x="9162084" y="9885388"/>
                </a:cubicBezTo>
                <a:cubicBezTo>
                  <a:pt x="9162465" y="9886150"/>
                  <a:pt x="9163189" y="9886684"/>
                  <a:pt x="9163684" y="9887370"/>
                </a:cubicBezTo>
                <a:cubicBezTo>
                  <a:pt x="9167952" y="9892935"/>
                  <a:pt x="9176375" y="9895947"/>
                  <a:pt x="9182625" y="9891982"/>
                </a:cubicBezTo>
                <a:close/>
                <a:moveTo>
                  <a:pt x="9544897" y="9745647"/>
                </a:moveTo>
                <a:lnTo>
                  <a:pt x="9543410" y="9752279"/>
                </a:lnTo>
                <a:cubicBezTo>
                  <a:pt x="9541619" y="9760322"/>
                  <a:pt x="9547106" y="9768708"/>
                  <a:pt x="9555147" y="9770462"/>
                </a:cubicBezTo>
                <a:cubicBezTo>
                  <a:pt x="9563304" y="9772215"/>
                  <a:pt x="9571497" y="9766802"/>
                  <a:pt x="9573327" y="9758721"/>
                </a:cubicBezTo>
                <a:lnTo>
                  <a:pt x="9574813" y="9752088"/>
                </a:lnTo>
                <a:cubicBezTo>
                  <a:pt x="9576641" y="9744045"/>
                  <a:pt x="9571116" y="9735622"/>
                  <a:pt x="9563113" y="9733906"/>
                </a:cubicBezTo>
                <a:cubicBezTo>
                  <a:pt x="9554919" y="9732153"/>
                  <a:pt x="9546726" y="9737566"/>
                  <a:pt x="9544897" y="9745647"/>
                </a:cubicBezTo>
                <a:close/>
                <a:moveTo>
                  <a:pt x="9271535" y="9800842"/>
                </a:moveTo>
                <a:cubicBezTo>
                  <a:pt x="9260597" y="9798403"/>
                  <a:pt x="9252556" y="9806864"/>
                  <a:pt x="9251299" y="9815327"/>
                </a:cubicBezTo>
                <a:cubicBezTo>
                  <a:pt x="9249926" y="9811972"/>
                  <a:pt x="9246992" y="9809265"/>
                  <a:pt x="9242076" y="9808160"/>
                </a:cubicBezTo>
                <a:cubicBezTo>
                  <a:pt x="9238342" y="9807321"/>
                  <a:pt x="9234912" y="9807817"/>
                  <a:pt x="9232015" y="9809076"/>
                </a:cubicBezTo>
                <a:cubicBezTo>
                  <a:pt x="9236817" y="9804234"/>
                  <a:pt x="9238342" y="9796648"/>
                  <a:pt x="9234683" y="9790435"/>
                </a:cubicBezTo>
                <a:cubicBezTo>
                  <a:pt x="9230605" y="9783498"/>
                  <a:pt x="9220773" y="9780524"/>
                  <a:pt x="9213761" y="9784946"/>
                </a:cubicBezTo>
                <a:lnTo>
                  <a:pt x="9205643" y="9790092"/>
                </a:lnTo>
                <a:cubicBezTo>
                  <a:pt x="9198669" y="9794514"/>
                  <a:pt x="9195887" y="9803700"/>
                  <a:pt x="9200194" y="9811019"/>
                </a:cubicBezTo>
                <a:cubicBezTo>
                  <a:pt x="9204271" y="9817957"/>
                  <a:pt x="9214103" y="9820892"/>
                  <a:pt x="9221116" y="9816471"/>
                </a:cubicBezTo>
                <a:lnTo>
                  <a:pt x="9226451" y="9813116"/>
                </a:lnTo>
                <a:cubicBezTo>
                  <a:pt x="9219439" y="9820740"/>
                  <a:pt x="9219173" y="9834080"/>
                  <a:pt x="9231749" y="9836901"/>
                </a:cubicBezTo>
                <a:cubicBezTo>
                  <a:pt x="9242686" y="9839341"/>
                  <a:pt x="9250765" y="9830879"/>
                  <a:pt x="9252023" y="9822416"/>
                </a:cubicBezTo>
                <a:cubicBezTo>
                  <a:pt x="9253395" y="9825771"/>
                  <a:pt x="9256329" y="9828515"/>
                  <a:pt x="9261245" y="9829621"/>
                </a:cubicBezTo>
                <a:cubicBezTo>
                  <a:pt x="9280263" y="9833891"/>
                  <a:pt x="9290704" y="9805148"/>
                  <a:pt x="9271535" y="9800842"/>
                </a:cubicBezTo>
                <a:close/>
                <a:moveTo>
                  <a:pt x="9393105" y="9743169"/>
                </a:moveTo>
                <a:cubicBezTo>
                  <a:pt x="9401299" y="9740767"/>
                  <a:pt x="9409302" y="9736650"/>
                  <a:pt x="9411779" y="9729828"/>
                </a:cubicBezTo>
                <a:cubicBezTo>
                  <a:pt x="9415361" y="9720107"/>
                  <a:pt x="9415323" y="9706118"/>
                  <a:pt x="9408692" y="9697732"/>
                </a:cubicBezTo>
                <a:cubicBezTo>
                  <a:pt x="9417686" y="9690909"/>
                  <a:pt x="9417763" y="9673375"/>
                  <a:pt x="9403356" y="9670173"/>
                </a:cubicBezTo>
                <a:cubicBezTo>
                  <a:pt x="9391467" y="9667504"/>
                  <a:pt x="9384454" y="9677872"/>
                  <a:pt x="9385331" y="9687211"/>
                </a:cubicBezTo>
                <a:cubicBezTo>
                  <a:pt x="9385140" y="9687211"/>
                  <a:pt x="9384912" y="9687135"/>
                  <a:pt x="9384683" y="9687097"/>
                </a:cubicBezTo>
                <a:cubicBezTo>
                  <a:pt x="9382892" y="9682332"/>
                  <a:pt x="9378890" y="9678597"/>
                  <a:pt x="9373364" y="9677377"/>
                </a:cubicBezTo>
                <a:lnTo>
                  <a:pt x="9360103" y="9674365"/>
                </a:lnTo>
                <a:cubicBezTo>
                  <a:pt x="9352289" y="9672612"/>
                  <a:pt x="9343373" y="9678597"/>
                  <a:pt x="9342228" y="9686563"/>
                </a:cubicBezTo>
                <a:cubicBezTo>
                  <a:pt x="9341848" y="9689118"/>
                  <a:pt x="9342153" y="9691595"/>
                  <a:pt x="9342839" y="9693844"/>
                </a:cubicBezTo>
                <a:cubicBezTo>
                  <a:pt x="9339294" y="9696627"/>
                  <a:pt x="9336360" y="9700209"/>
                  <a:pt x="9334339" y="9704899"/>
                </a:cubicBezTo>
                <a:cubicBezTo>
                  <a:pt x="9331216" y="9712217"/>
                  <a:pt x="9331977" y="9719650"/>
                  <a:pt x="9335026" y="9726130"/>
                </a:cubicBezTo>
                <a:cubicBezTo>
                  <a:pt x="9333578" y="9727807"/>
                  <a:pt x="9332473" y="9729828"/>
                  <a:pt x="9331939" y="9732153"/>
                </a:cubicBezTo>
                <a:lnTo>
                  <a:pt x="9330453" y="9738785"/>
                </a:lnTo>
                <a:cubicBezTo>
                  <a:pt x="9330034" y="9740615"/>
                  <a:pt x="9330034" y="9742483"/>
                  <a:pt x="9330262" y="9744351"/>
                </a:cubicBezTo>
                <a:cubicBezTo>
                  <a:pt x="9328052" y="9739091"/>
                  <a:pt x="9322411" y="9734974"/>
                  <a:pt x="9317114" y="9734516"/>
                </a:cubicBezTo>
                <a:cubicBezTo>
                  <a:pt x="9308006" y="9733715"/>
                  <a:pt x="9302366" y="9740310"/>
                  <a:pt x="9300536" y="9748429"/>
                </a:cubicBezTo>
                <a:lnTo>
                  <a:pt x="9299050" y="9755061"/>
                </a:lnTo>
                <a:cubicBezTo>
                  <a:pt x="9297221" y="9763143"/>
                  <a:pt x="9305491" y="9770957"/>
                  <a:pt x="9312922" y="9771643"/>
                </a:cubicBezTo>
                <a:cubicBezTo>
                  <a:pt x="9322068" y="9772444"/>
                  <a:pt x="9327671" y="9765850"/>
                  <a:pt x="9329500" y="9757730"/>
                </a:cubicBezTo>
                <a:lnTo>
                  <a:pt x="9330986" y="9751097"/>
                </a:lnTo>
                <a:cubicBezTo>
                  <a:pt x="9331216" y="9750107"/>
                  <a:pt x="9331291" y="9749077"/>
                  <a:pt x="9331216" y="9748086"/>
                </a:cubicBezTo>
                <a:cubicBezTo>
                  <a:pt x="9332968" y="9752584"/>
                  <a:pt x="9336627" y="9756320"/>
                  <a:pt x="9341580" y="9757311"/>
                </a:cubicBezTo>
                <a:cubicBezTo>
                  <a:pt x="9349280" y="9758835"/>
                  <a:pt x="9357510" y="9754757"/>
                  <a:pt x="9359798" y="9746981"/>
                </a:cubicBezTo>
                <a:cubicBezTo>
                  <a:pt x="9361169" y="9747209"/>
                  <a:pt x="9362580" y="9747171"/>
                  <a:pt x="9364028" y="9746981"/>
                </a:cubicBezTo>
                <a:cubicBezTo>
                  <a:pt x="9361550" y="9754109"/>
                  <a:pt x="9363723" y="9762151"/>
                  <a:pt x="9373174" y="9764286"/>
                </a:cubicBezTo>
                <a:cubicBezTo>
                  <a:pt x="9387236" y="9767412"/>
                  <a:pt x="9396574" y="9752889"/>
                  <a:pt x="9393105" y="9743169"/>
                </a:cubicBezTo>
                <a:close/>
                <a:moveTo>
                  <a:pt x="9221230" y="9713970"/>
                </a:moveTo>
                <a:lnTo>
                  <a:pt x="9222717" y="9707338"/>
                </a:lnTo>
                <a:cubicBezTo>
                  <a:pt x="9223517" y="9703831"/>
                  <a:pt x="9222678" y="9700134"/>
                  <a:pt x="9220849" y="9697008"/>
                </a:cubicBezTo>
                <a:cubicBezTo>
                  <a:pt x="9226718" y="9692357"/>
                  <a:pt x="9229424" y="9684619"/>
                  <a:pt x="9225689" y="9677529"/>
                </a:cubicBezTo>
                <a:cubicBezTo>
                  <a:pt x="9222069" y="9670668"/>
                  <a:pt x="9212046" y="9666665"/>
                  <a:pt x="9205034" y="9671125"/>
                </a:cubicBezTo>
                <a:lnTo>
                  <a:pt x="9196916" y="9676272"/>
                </a:lnTo>
                <a:cubicBezTo>
                  <a:pt x="9189943" y="9680693"/>
                  <a:pt x="9186436" y="9689193"/>
                  <a:pt x="9190514" y="9696931"/>
                </a:cubicBezTo>
                <a:cubicBezTo>
                  <a:pt x="9191162" y="9698189"/>
                  <a:pt x="9192114" y="9699295"/>
                  <a:pt x="9193105" y="9700286"/>
                </a:cubicBezTo>
                <a:cubicBezTo>
                  <a:pt x="9192953" y="9700782"/>
                  <a:pt x="9192762" y="9701201"/>
                  <a:pt x="9192648" y="9701734"/>
                </a:cubicBezTo>
                <a:lnTo>
                  <a:pt x="9191162" y="9708367"/>
                </a:lnTo>
                <a:cubicBezTo>
                  <a:pt x="9189409" y="9716181"/>
                  <a:pt x="9195391" y="9725063"/>
                  <a:pt x="9203395" y="9726206"/>
                </a:cubicBezTo>
                <a:cubicBezTo>
                  <a:pt x="9211855" y="9727388"/>
                  <a:pt x="9219362" y="9722356"/>
                  <a:pt x="9221230" y="9713970"/>
                </a:cubicBezTo>
                <a:close/>
                <a:moveTo>
                  <a:pt x="9427327" y="9626794"/>
                </a:moveTo>
                <a:cubicBezTo>
                  <a:pt x="9408158" y="9622486"/>
                  <a:pt x="9400994" y="9652219"/>
                  <a:pt x="9420240" y="9656565"/>
                </a:cubicBezTo>
                <a:cubicBezTo>
                  <a:pt x="9439409" y="9660834"/>
                  <a:pt x="9446573" y="9631140"/>
                  <a:pt x="9427327" y="9626794"/>
                </a:cubicBezTo>
                <a:close/>
                <a:moveTo>
                  <a:pt x="9575461" y="9562908"/>
                </a:moveTo>
                <a:cubicBezTo>
                  <a:pt x="9576641" y="9554102"/>
                  <a:pt x="9570354" y="9547584"/>
                  <a:pt x="9562313" y="9545754"/>
                </a:cubicBezTo>
                <a:lnTo>
                  <a:pt x="9555681" y="9544268"/>
                </a:lnTo>
                <a:cubicBezTo>
                  <a:pt x="9547640" y="9542476"/>
                  <a:pt x="9539522" y="9549796"/>
                  <a:pt x="9538531" y="9557457"/>
                </a:cubicBezTo>
                <a:cubicBezTo>
                  <a:pt x="9537351" y="9566262"/>
                  <a:pt x="9543601" y="9572781"/>
                  <a:pt x="9551679" y="9574611"/>
                </a:cubicBezTo>
                <a:lnTo>
                  <a:pt x="9558311" y="9576097"/>
                </a:lnTo>
                <a:cubicBezTo>
                  <a:pt x="9566390" y="9577889"/>
                  <a:pt x="9574431" y="9570569"/>
                  <a:pt x="9575461" y="9562908"/>
                </a:cubicBezTo>
                <a:close/>
                <a:moveTo>
                  <a:pt x="9515208" y="9941612"/>
                </a:moveTo>
                <a:lnTo>
                  <a:pt x="9513074" y="9936352"/>
                </a:lnTo>
                <a:cubicBezTo>
                  <a:pt x="9510026" y="9928957"/>
                  <a:pt x="9501069" y="9924192"/>
                  <a:pt x="9493334" y="9927509"/>
                </a:cubicBezTo>
                <a:cubicBezTo>
                  <a:pt x="9485864" y="9930748"/>
                  <a:pt x="9481253" y="9939325"/>
                  <a:pt x="9484492" y="9947254"/>
                </a:cubicBezTo>
                <a:lnTo>
                  <a:pt x="9484607" y="9947520"/>
                </a:lnTo>
                <a:cubicBezTo>
                  <a:pt x="9483005" y="9946415"/>
                  <a:pt x="9481177" y="9945500"/>
                  <a:pt x="9478966" y="9945004"/>
                </a:cubicBezTo>
                <a:cubicBezTo>
                  <a:pt x="9459797" y="9940698"/>
                  <a:pt x="9457244" y="9971230"/>
                  <a:pt x="9476184" y="9975461"/>
                </a:cubicBezTo>
                <a:cubicBezTo>
                  <a:pt x="9482473" y="9976871"/>
                  <a:pt x="9486741" y="9974393"/>
                  <a:pt x="9489294" y="9970467"/>
                </a:cubicBezTo>
                <a:cubicBezTo>
                  <a:pt x="9490094" y="9972679"/>
                  <a:pt x="9491276" y="9974699"/>
                  <a:pt x="9493219" y="9976261"/>
                </a:cubicBezTo>
                <a:cubicBezTo>
                  <a:pt x="9499584" y="9981408"/>
                  <a:pt x="9509187" y="9981483"/>
                  <a:pt x="9514790" y="9975004"/>
                </a:cubicBezTo>
                <a:cubicBezTo>
                  <a:pt x="9515019" y="9974775"/>
                  <a:pt x="9515208" y="9974546"/>
                  <a:pt x="9515399" y="9974279"/>
                </a:cubicBezTo>
                <a:cubicBezTo>
                  <a:pt x="9519706" y="9973327"/>
                  <a:pt x="9523555" y="9970810"/>
                  <a:pt x="9525194" y="9966427"/>
                </a:cubicBezTo>
                <a:cubicBezTo>
                  <a:pt x="9527290" y="9960785"/>
                  <a:pt x="9528738" y="9955373"/>
                  <a:pt x="9525879" y="9949617"/>
                </a:cubicBezTo>
                <a:cubicBezTo>
                  <a:pt x="9523592" y="9945195"/>
                  <a:pt x="9519630" y="9942565"/>
                  <a:pt x="9515208" y="9941612"/>
                </a:cubicBezTo>
                <a:close/>
                <a:moveTo>
                  <a:pt x="9343982" y="9925565"/>
                </a:moveTo>
                <a:cubicBezTo>
                  <a:pt x="9339141" y="9929986"/>
                  <a:pt x="9335369" y="9935361"/>
                  <a:pt x="9333692" y="9941841"/>
                </a:cubicBezTo>
                <a:cubicBezTo>
                  <a:pt x="9331711" y="9949578"/>
                  <a:pt x="9337350" y="9958689"/>
                  <a:pt x="9345278" y="9960099"/>
                </a:cubicBezTo>
                <a:cubicBezTo>
                  <a:pt x="9353662" y="9961586"/>
                  <a:pt x="9361398" y="9956784"/>
                  <a:pt x="9363532" y="9948473"/>
                </a:cubicBezTo>
                <a:cubicBezTo>
                  <a:pt x="9363608" y="9948245"/>
                  <a:pt x="9363646" y="9948092"/>
                  <a:pt x="9363685" y="9947902"/>
                </a:cubicBezTo>
                <a:cubicBezTo>
                  <a:pt x="9363723" y="9947825"/>
                  <a:pt x="9363760" y="9947787"/>
                  <a:pt x="9363760" y="9947750"/>
                </a:cubicBezTo>
                <a:cubicBezTo>
                  <a:pt x="9363837" y="9947673"/>
                  <a:pt x="9363837" y="9947711"/>
                  <a:pt x="9363913" y="9947634"/>
                </a:cubicBezTo>
                <a:cubicBezTo>
                  <a:pt x="9364751" y="9947063"/>
                  <a:pt x="9365628" y="9946606"/>
                  <a:pt x="9366542" y="9946186"/>
                </a:cubicBezTo>
                <a:cubicBezTo>
                  <a:pt x="9371040" y="9943938"/>
                  <a:pt x="9372983" y="9938944"/>
                  <a:pt x="9373060" y="9933912"/>
                </a:cubicBezTo>
                <a:cubicBezTo>
                  <a:pt x="9373098" y="9930710"/>
                  <a:pt x="9372564" y="9927470"/>
                  <a:pt x="9370964" y="9924992"/>
                </a:cubicBezTo>
                <a:cubicBezTo>
                  <a:pt x="9366771" y="9918550"/>
                  <a:pt x="9359798" y="9917407"/>
                  <a:pt x="9353205" y="9919427"/>
                </a:cubicBezTo>
                <a:cubicBezTo>
                  <a:pt x="9357435" y="9912262"/>
                  <a:pt x="9353014" y="9902121"/>
                  <a:pt x="9344821" y="9898386"/>
                </a:cubicBezTo>
                <a:cubicBezTo>
                  <a:pt x="9344896" y="9897090"/>
                  <a:pt x="9344896" y="9895870"/>
                  <a:pt x="9344668" y="9894612"/>
                </a:cubicBezTo>
                <a:cubicBezTo>
                  <a:pt x="9346192" y="9896213"/>
                  <a:pt x="9347946" y="9897661"/>
                  <a:pt x="9350346" y="9898463"/>
                </a:cubicBezTo>
                <a:cubicBezTo>
                  <a:pt x="9357510" y="9900902"/>
                  <a:pt x="9367953" y="9897052"/>
                  <a:pt x="9369782" y="9888933"/>
                </a:cubicBezTo>
                <a:lnTo>
                  <a:pt x="9371269" y="9882300"/>
                </a:lnTo>
                <a:cubicBezTo>
                  <a:pt x="9371535" y="9881043"/>
                  <a:pt x="9371497" y="9879784"/>
                  <a:pt x="9371573" y="9878527"/>
                </a:cubicBezTo>
                <a:lnTo>
                  <a:pt x="9372526" y="9877917"/>
                </a:lnTo>
                <a:cubicBezTo>
                  <a:pt x="9379500" y="9873495"/>
                  <a:pt x="9383311" y="9865299"/>
                  <a:pt x="9379348" y="9857371"/>
                </a:cubicBezTo>
                <a:cubicBezTo>
                  <a:pt x="9375956" y="9850548"/>
                  <a:pt x="9365857" y="9846126"/>
                  <a:pt x="9358844" y="9850548"/>
                </a:cubicBezTo>
                <a:lnTo>
                  <a:pt x="9357321" y="9851500"/>
                </a:lnTo>
                <a:cubicBezTo>
                  <a:pt x="9355300" y="9848947"/>
                  <a:pt x="9352519" y="9846812"/>
                  <a:pt x="9348555" y="9845935"/>
                </a:cubicBezTo>
                <a:cubicBezTo>
                  <a:pt x="9341771" y="9844411"/>
                  <a:pt x="9336932" y="9847269"/>
                  <a:pt x="9334302" y="9851729"/>
                </a:cubicBezTo>
                <a:cubicBezTo>
                  <a:pt x="9330377" y="9852796"/>
                  <a:pt x="9327366" y="9855580"/>
                  <a:pt x="9325423" y="9859163"/>
                </a:cubicBezTo>
                <a:cubicBezTo>
                  <a:pt x="9325346" y="9856723"/>
                  <a:pt x="9324812" y="9854246"/>
                  <a:pt x="9323479" y="9851959"/>
                </a:cubicBezTo>
                <a:cubicBezTo>
                  <a:pt x="9326757" y="9850090"/>
                  <a:pt x="9329423" y="9847194"/>
                  <a:pt x="9330262" y="9843382"/>
                </a:cubicBezTo>
                <a:lnTo>
                  <a:pt x="9333235" y="9830117"/>
                </a:lnTo>
                <a:cubicBezTo>
                  <a:pt x="9335026" y="9822073"/>
                  <a:pt x="9331253" y="9813573"/>
                  <a:pt x="9322945" y="9811058"/>
                </a:cubicBezTo>
                <a:cubicBezTo>
                  <a:pt x="9315438" y="9808808"/>
                  <a:pt x="9305757" y="9813268"/>
                  <a:pt x="9303929" y="9821388"/>
                </a:cubicBezTo>
                <a:lnTo>
                  <a:pt x="9300956" y="9834653"/>
                </a:lnTo>
                <a:cubicBezTo>
                  <a:pt x="9300193" y="9838083"/>
                  <a:pt x="9300651" y="9841552"/>
                  <a:pt x="9301832" y="9844639"/>
                </a:cubicBezTo>
                <a:cubicBezTo>
                  <a:pt x="9284759" y="9852491"/>
                  <a:pt x="9299775" y="9878107"/>
                  <a:pt x="9317495" y="9870865"/>
                </a:cubicBezTo>
                <a:cubicBezTo>
                  <a:pt x="9319630" y="9869988"/>
                  <a:pt x="9321193" y="9868806"/>
                  <a:pt x="9322450" y="9867510"/>
                </a:cubicBezTo>
                <a:lnTo>
                  <a:pt x="9322145" y="9868920"/>
                </a:lnTo>
                <a:cubicBezTo>
                  <a:pt x="9321002" y="9874028"/>
                  <a:pt x="9322641" y="9879556"/>
                  <a:pt x="9326146" y="9883367"/>
                </a:cubicBezTo>
                <a:cubicBezTo>
                  <a:pt x="9313989" y="9886836"/>
                  <a:pt x="9311093" y="9906010"/>
                  <a:pt x="9324012" y="9911689"/>
                </a:cubicBezTo>
                <a:cubicBezTo>
                  <a:pt x="9324318" y="9913557"/>
                  <a:pt x="9325041" y="9915349"/>
                  <a:pt x="9326032" y="9917064"/>
                </a:cubicBezTo>
                <a:cubicBezTo>
                  <a:pt x="9329386" y="9922935"/>
                  <a:pt x="9336169" y="9927241"/>
                  <a:pt x="9343982" y="9925565"/>
                </a:cubicBezTo>
                <a:close/>
                <a:moveTo>
                  <a:pt x="9574127" y="9313653"/>
                </a:moveTo>
                <a:cubicBezTo>
                  <a:pt x="9567190" y="9312090"/>
                  <a:pt x="9560559" y="9317465"/>
                  <a:pt x="9558158" y="9323831"/>
                </a:cubicBezTo>
                <a:cubicBezTo>
                  <a:pt x="9558120" y="9323869"/>
                  <a:pt x="9558120" y="9323983"/>
                  <a:pt x="9558082" y="9324022"/>
                </a:cubicBezTo>
                <a:cubicBezTo>
                  <a:pt x="9557625" y="9324098"/>
                  <a:pt x="9557206" y="9323983"/>
                  <a:pt x="9556710" y="9324098"/>
                </a:cubicBezTo>
                <a:cubicBezTo>
                  <a:pt x="9549851" y="9325813"/>
                  <a:pt x="9543258" y="9334428"/>
                  <a:pt x="9546154" y="9341784"/>
                </a:cubicBezTo>
                <a:lnTo>
                  <a:pt x="9548517" y="9347807"/>
                </a:lnTo>
                <a:cubicBezTo>
                  <a:pt x="9551413" y="9355126"/>
                  <a:pt x="9557892" y="9360462"/>
                  <a:pt x="9566200" y="9358328"/>
                </a:cubicBezTo>
                <a:cubicBezTo>
                  <a:pt x="9571420" y="9357032"/>
                  <a:pt x="9576413" y="9351771"/>
                  <a:pt x="9577252" y="9346053"/>
                </a:cubicBezTo>
                <a:cubicBezTo>
                  <a:pt x="9577632" y="9345787"/>
                  <a:pt x="9578166" y="9345711"/>
                  <a:pt x="9578509" y="9345405"/>
                </a:cubicBezTo>
                <a:cubicBezTo>
                  <a:pt x="9586016" y="9345977"/>
                  <a:pt x="9593105" y="9339307"/>
                  <a:pt x="9593982" y="9332178"/>
                </a:cubicBezTo>
                <a:cubicBezTo>
                  <a:pt x="9595087" y="9323335"/>
                  <a:pt x="9588761" y="9316969"/>
                  <a:pt x="9580681" y="9315140"/>
                </a:cubicBezTo>
                <a:lnTo>
                  <a:pt x="9574127" y="9313653"/>
                </a:lnTo>
                <a:close/>
                <a:moveTo>
                  <a:pt x="9422526" y="9506950"/>
                </a:moveTo>
                <a:cubicBezTo>
                  <a:pt x="9425841" y="9513735"/>
                  <a:pt x="9435941" y="9518425"/>
                  <a:pt x="9442952" y="9514003"/>
                </a:cubicBezTo>
                <a:lnTo>
                  <a:pt x="9451070" y="9508857"/>
                </a:lnTo>
                <a:cubicBezTo>
                  <a:pt x="9458044" y="9504435"/>
                  <a:pt x="9462007" y="9496392"/>
                  <a:pt x="9458120" y="9488386"/>
                </a:cubicBezTo>
                <a:cubicBezTo>
                  <a:pt x="9456863" y="9485833"/>
                  <a:pt x="9454500" y="9483774"/>
                  <a:pt x="9451794" y="9482173"/>
                </a:cubicBezTo>
                <a:cubicBezTo>
                  <a:pt x="9454652" y="9479391"/>
                  <a:pt x="9456443" y="9475579"/>
                  <a:pt x="9456405" y="9471310"/>
                </a:cubicBezTo>
                <a:cubicBezTo>
                  <a:pt x="9456368" y="9463191"/>
                  <a:pt x="9449279" y="9455910"/>
                  <a:pt x="9441009" y="9456139"/>
                </a:cubicBezTo>
                <a:cubicBezTo>
                  <a:pt x="9428586" y="9456482"/>
                  <a:pt x="9416847" y="9462314"/>
                  <a:pt x="9411627" y="9474092"/>
                </a:cubicBezTo>
                <a:cubicBezTo>
                  <a:pt x="9408388" y="9481373"/>
                  <a:pt x="9409378" y="9490903"/>
                  <a:pt x="9417229" y="9494981"/>
                </a:cubicBezTo>
                <a:cubicBezTo>
                  <a:pt x="9418563" y="9495706"/>
                  <a:pt x="9420163" y="9496049"/>
                  <a:pt x="9421726" y="9496354"/>
                </a:cubicBezTo>
                <a:cubicBezTo>
                  <a:pt x="9420735" y="9499670"/>
                  <a:pt x="9420735" y="9503291"/>
                  <a:pt x="9422526" y="9506950"/>
                </a:cubicBezTo>
                <a:close/>
                <a:moveTo>
                  <a:pt x="9065628" y="9775341"/>
                </a:moveTo>
                <a:cubicBezTo>
                  <a:pt x="9046421" y="9771033"/>
                  <a:pt x="9041352" y="9801185"/>
                  <a:pt x="9060521" y="9805492"/>
                </a:cubicBezTo>
                <a:cubicBezTo>
                  <a:pt x="9079728" y="9809838"/>
                  <a:pt x="9084798" y="9779648"/>
                  <a:pt x="9065628" y="9775341"/>
                </a:cubicBezTo>
                <a:close/>
                <a:moveTo>
                  <a:pt x="9090437" y="9669448"/>
                </a:moveTo>
                <a:cubicBezTo>
                  <a:pt x="9071230" y="9665103"/>
                  <a:pt x="9064218" y="9694873"/>
                  <a:pt x="9083426" y="9699218"/>
                </a:cubicBezTo>
                <a:cubicBezTo>
                  <a:pt x="9102633" y="9703526"/>
                  <a:pt x="9109607" y="9673794"/>
                  <a:pt x="9090437" y="9669448"/>
                </a:cubicBezTo>
                <a:close/>
                <a:moveTo>
                  <a:pt x="9371726" y="9413981"/>
                </a:moveTo>
                <a:lnTo>
                  <a:pt x="9373708" y="9412722"/>
                </a:lnTo>
                <a:cubicBezTo>
                  <a:pt x="9380681" y="9408301"/>
                  <a:pt x="9384492" y="9400105"/>
                  <a:pt x="9380529" y="9392177"/>
                </a:cubicBezTo>
                <a:cubicBezTo>
                  <a:pt x="9377137" y="9385353"/>
                  <a:pt x="9367038" y="9380932"/>
                  <a:pt x="9360026" y="9385353"/>
                </a:cubicBezTo>
                <a:lnTo>
                  <a:pt x="9351909" y="9390499"/>
                </a:lnTo>
                <a:cubicBezTo>
                  <a:pt x="9345696" y="9394426"/>
                  <a:pt x="9342343" y="9401363"/>
                  <a:pt x="9344401" y="9408415"/>
                </a:cubicBezTo>
                <a:cubicBezTo>
                  <a:pt x="9344896" y="9414171"/>
                  <a:pt x="9348403" y="9419546"/>
                  <a:pt x="9355758" y="9421222"/>
                </a:cubicBezTo>
                <a:cubicBezTo>
                  <a:pt x="9363342" y="9422938"/>
                  <a:pt x="9368867" y="9419241"/>
                  <a:pt x="9371726" y="9413981"/>
                </a:cubicBezTo>
                <a:close/>
                <a:moveTo>
                  <a:pt x="9622640" y="9740462"/>
                </a:moveTo>
                <a:cubicBezTo>
                  <a:pt x="9603432" y="9736155"/>
                  <a:pt x="9600346" y="9766611"/>
                  <a:pt x="9619325" y="9770881"/>
                </a:cubicBezTo>
                <a:cubicBezTo>
                  <a:pt x="9638532" y="9775150"/>
                  <a:pt x="9641657" y="9744731"/>
                  <a:pt x="9622640" y="9740462"/>
                </a:cubicBezTo>
                <a:close/>
                <a:moveTo>
                  <a:pt x="9681710" y="9493799"/>
                </a:moveTo>
                <a:cubicBezTo>
                  <a:pt x="9685216" y="9500623"/>
                  <a:pt x="9695277" y="9504854"/>
                  <a:pt x="9702290" y="9500432"/>
                </a:cubicBezTo>
                <a:lnTo>
                  <a:pt x="9710407" y="9495286"/>
                </a:lnTo>
                <a:cubicBezTo>
                  <a:pt x="9717381" y="9490864"/>
                  <a:pt x="9721039" y="9482517"/>
                  <a:pt x="9717038" y="9474703"/>
                </a:cubicBezTo>
                <a:cubicBezTo>
                  <a:pt x="9713532" y="9467879"/>
                  <a:pt x="9703470" y="9463610"/>
                  <a:pt x="9696459" y="9468070"/>
                </a:cubicBezTo>
                <a:lnTo>
                  <a:pt x="9688341" y="9473216"/>
                </a:lnTo>
                <a:cubicBezTo>
                  <a:pt x="9681406" y="9477599"/>
                  <a:pt x="9677747" y="9485947"/>
                  <a:pt x="9681710" y="9493799"/>
                </a:cubicBezTo>
                <a:close/>
                <a:moveTo>
                  <a:pt x="9629233" y="9679283"/>
                </a:moveTo>
                <a:cubicBezTo>
                  <a:pt x="9610064" y="9674976"/>
                  <a:pt x="9607434" y="9705470"/>
                  <a:pt x="9626375" y="9709739"/>
                </a:cubicBezTo>
                <a:cubicBezTo>
                  <a:pt x="9645506" y="9714008"/>
                  <a:pt x="9648174" y="9683514"/>
                  <a:pt x="9629233" y="9679283"/>
                </a:cubicBezTo>
                <a:close/>
                <a:moveTo>
                  <a:pt x="9649926" y="9603618"/>
                </a:moveTo>
                <a:cubicBezTo>
                  <a:pt x="9669096" y="9607926"/>
                  <a:pt x="9672297" y="9577469"/>
                  <a:pt x="9653280" y="9573200"/>
                </a:cubicBezTo>
                <a:cubicBezTo>
                  <a:pt x="9634112" y="9568892"/>
                  <a:pt x="9630910" y="9599349"/>
                  <a:pt x="9649926" y="9603618"/>
                </a:cubicBezTo>
                <a:close/>
                <a:moveTo>
                  <a:pt x="9559797" y="10052459"/>
                </a:moveTo>
                <a:cubicBezTo>
                  <a:pt x="9556863" y="10059283"/>
                  <a:pt x="9559836" y="10070223"/>
                  <a:pt x="9567800" y="10072548"/>
                </a:cubicBezTo>
                <a:cubicBezTo>
                  <a:pt x="9574813" y="10074569"/>
                  <a:pt x="9582091" y="10075483"/>
                  <a:pt x="9588379" y="10070795"/>
                </a:cubicBezTo>
                <a:cubicBezTo>
                  <a:pt x="9590666" y="10069118"/>
                  <a:pt x="9592305" y="10066983"/>
                  <a:pt x="9593677" y="10064734"/>
                </a:cubicBezTo>
                <a:cubicBezTo>
                  <a:pt x="9595316" y="10061989"/>
                  <a:pt x="9596497" y="10058940"/>
                  <a:pt x="9597068" y="10055585"/>
                </a:cubicBezTo>
                <a:cubicBezTo>
                  <a:pt x="9598364" y="10047695"/>
                  <a:pt x="9592266" y="10039042"/>
                  <a:pt x="9584150" y="10038242"/>
                </a:cubicBezTo>
                <a:cubicBezTo>
                  <a:pt x="9578509" y="10037670"/>
                  <a:pt x="9573250" y="10039919"/>
                  <a:pt x="9569972" y="10044036"/>
                </a:cubicBezTo>
                <a:cubicBezTo>
                  <a:pt x="9569401" y="10044150"/>
                  <a:pt x="9568981" y="10044569"/>
                  <a:pt x="9568410" y="10044760"/>
                </a:cubicBezTo>
                <a:cubicBezTo>
                  <a:pt x="9564827" y="10045980"/>
                  <a:pt x="9561588" y="10048267"/>
                  <a:pt x="9559797" y="10052459"/>
                </a:cubicBezTo>
                <a:close/>
                <a:moveTo>
                  <a:pt x="9666771" y="9718735"/>
                </a:moveTo>
                <a:cubicBezTo>
                  <a:pt x="9660635" y="9711950"/>
                  <a:pt x="9652519" y="9712064"/>
                  <a:pt x="9645239" y="9716677"/>
                </a:cubicBezTo>
                <a:lnTo>
                  <a:pt x="9637121" y="9721823"/>
                </a:lnTo>
                <a:cubicBezTo>
                  <a:pt x="9630339" y="9726130"/>
                  <a:pt x="9629996" y="9737756"/>
                  <a:pt x="9635064" y="9743360"/>
                </a:cubicBezTo>
                <a:cubicBezTo>
                  <a:pt x="9641199" y="9750144"/>
                  <a:pt x="9649317" y="9750030"/>
                  <a:pt x="9656596" y="9745418"/>
                </a:cubicBezTo>
                <a:cubicBezTo>
                  <a:pt x="9659301" y="9743702"/>
                  <a:pt x="9662008" y="9741987"/>
                  <a:pt x="9664713" y="9740271"/>
                </a:cubicBezTo>
                <a:cubicBezTo>
                  <a:pt x="9671458" y="9735965"/>
                  <a:pt x="9671801" y="9724338"/>
                  <a:pt x="9666771" y="9718735"/>
                </a:cubicBezTo>
                <a:close/>
                <a:moveTo>
                  <a:pt x="9301947" y="9373842"/>
                </a:moveTo>
                <a:cubicBezTo>
                  <a:pt x="9302099" y="9380398"/>
                  <a:pt x="9305643" y="9386497"/>
                  <a:pt x="9312465" y="9388518"/>
                </a:cubicBezTo>
                <a:cubicBezTo>
                  <a:pt x="9319973" y="9390766"/>
                  <a:pt x="9329652" y="9386306"/>
                  <a:pt x="9331482" y="9378226"/>
                </a:cubicBezTo>
                <a:lnTo>
                  <a:pt x="9334455" y="9364960"/>
                </a:lnTo>
                <a:cubicBezTo>
                  <a:pt x="9336284" y="9356917"/>
                  <a:pt x="9332473" y="9348417"/>
                  <a:pt x="9324164" y="9345939"/>
                </a:cubicBezTo>
                <a:cubicBezTo>
                  <a:pt x="9317152" y="9343843"/>
                  <a:pt x="9308425" y="9347731"/>
                  <a:pt x="9305834" y="9354859"/>
                </a:cubicBezTo>
                <a:cubicBezTo>
                  <a:pt x="9304995" y="9353601"/>
                  <a:pt x="9304157" y="9352343"/>
                  <a:pt x="9302747" y="9351238"/>
                </a:cubicBezTo>
                <a:cubicBezTo>
                  <a:pt x="9287999" y="9339688"/>
                  <a:pt x="9269820" y="9362445"/>
                  <a:pt x="9284606" y="9373994"/>
                </a:cubicBezTo>
                <a:cubicBezTo>
                  <a:pt x="9290704" y="9378759"/>
                  <a:pt x="9297259" y="9377539"/>
                  <a:pt x="9301947" y="9373842"/>
                </a:cubicBezTo>
                <a:close/>
                <a:moveTo>
                  <a:pt x="9025308" y="9654887"/>
                </a:moveTo>
                <a:cubicBezTo>
                  <a:pt x="9023517" y="9654392"/>
                  <a:pt x="9021650" y="9654239"/>
                  <a:pt x="9019820" y="9654392"/>
                </a:cubicBezTo>
                <a:cubicBezTo>
                  <a:pt x="9018525" y="9653705"/>
                  <a:pt x="9017152" y="9653096"/>
                  <a:pt x="9015552" y="9652752"/>
                </a:cubicBezTo>
                <a:cubicBezTo>
                  <a:pt x="8998708" y="9648979"/>
                  <a:pt x="8994401" y="9672116"/>
                  <a:pt x="9006597" y="9680616"/>
                </a:cubicBezTo>
                <a:cubicBezTo>
                  <a:pt x="9006863" y="9681303"/>
                  <a:pt x="9007054" y="9681951"/>
                  <a:pt x="9007435" y="9682637"/>
                </a:cubicBezTo>
                <a:cubicBezTo>
                  <a:pt x="9011170" y="9689384"/>
                  <a:pt x="9018029" y="9691671"/>
                  <a:pt x="9025156" y="9692853"/>
                </a:cubicBezTo>
                <a:cubicBezTo>
                  <a:pt x="9033082" y="9694149"/>
                  <a:pt x="9041086" y="9685763"/>
                  <a:pt x="9041048" y="9678215"/>
                </a:cubicBezTo>
                <a:cubicBezTo>
                  <a:pt x="9041048" y="9672879"/>
                  <a:pt x="9038799" y="9668991"/>
                  <a:pt x="9035370" y="9666285"/>
                </a:cubicBezTo>
                <a:cubicBezTo>
                  <a:pt x="9034225" y="9661025"/>
                  <a:pt x="9030720" y="9656374"/>
                  <a:pt x="9025308" y="9654887"/>
                </a:cubicBezTo>
                <a:close/>
                <a:moveTo>
                  <a:pt x="9112617" y="9813764"/>
                </a:moveTo>
                <a:cubicBezTo>
                  <a:pt x="9104081" y="9812354"/>
                  <a:pt x="9096878" y="9818338"/>
                  <a:pt x="9095087" y="9826419"/>
                </a:cubicBezTo>
                <a:lnTo>
                  <a:pt x="9092114" y="9839684"/>
                </a:lnTo>
                <a:cubicBezTo>
                  <a:pt x="9090323" y="9847727"/>
                  <a:pt x="9096955" y="9855960"/>
                  <a:pt x="9104767" y="9857256"/>
                </a:cubicBezTo>
                <a:cubicBezTo>
                  <a:pt x="9113342" y="9858667"/>
                  <a:pt x="9120506" y="9852682"/>
                  <a:pt x="9122297" y="9844601"/>
                </a:cubicBezTo>
                <a:lnTo>
                  <a:pt x="9125270" y="9831336"/>
                </a:lnTo>
                <a:cubicBezTo>
                  <a:pt x="9127061" y="9823293"/>
                  <a:pt x="9120392" y="9815060"/>
                  <a:pt x="9112617" y="9813764"/>
                </a:cubicBezTo>
                <a:close/>
                <a:moveTo>
                  <a:pt x="9543220" y="9892439"/>
                </a:moveTo>
                <a:lnTo>
                  <a:pt x="9544706" y="9885808"/>
                </a:lnTo>
                <a:cubicBezTo>
                  <a:pt x="9546535" y="9877765"/>
                  <a:pt x="9542647" y="9869263"/>
                  <a:pt x="9534340" y="9866824"/>
                </a:cubicBezTo>
                <a:cubicBezTo>
                  <a:pt x="9526794" y="9864614"/>
                  <a:pt x="9517190" y="9869111"/>
                  <a:pt x="9515361" y="9877192"/>
                </a:cubicBezTo>
                <a:lnTo>
                  <a:pt x="9513875" y="9883825"/>
                </a:lnTo>
                <a:cubicBezTo>
                  <a:pt x="9512046" y="9891868"/>
                  <a:pt x="9515933" y="9900368"/>
                  <a:pt x="9524240" y="9902808"/>
                </a:cubicBezTo>
                <a:cubicBezTo>
                  <a:pt x="9531787" y="9905019"/>
                  <a:pt x="9541428" y="9900521"/>
                  <a:pt x="9543220" y="9892439"/>
                </a:cubicBezTo>
                <a:close/>
                <a:moveTo>
                  <a:pt x="9635369" y="9948016"/>
                </a:moveTo>
                <a:cubicBezTo>
                  <a:pt x="9635102" y="9945767"/>
                  <a:pt x="9634797" y="9943556"/>
                  <a:pt x="9634340" y="9941346"/>
                </a:cubicBezTo>
                <a:cubicBezTo>
                  <a:pt x="9633768" y="9938600"/>
                  <a:pt x="9632205" y="9936009"/>
                  <a:pt x="9630262" y="9933874"/>
                </a:cubicBezTo>
                <a:cubicBezTo>
                  <a:pt x="9630185" y="9931816"/>
                  <a:pt x="9629843" y="9929871"/>
                  <a:pt x="9628852" y="9928309"/>
                </a:cubicBezTo>
                <a:cubicBezTo>
                  <a:pt x="9625498" y="9922972"/>
                  <a:pt x="9622259" y="9918398"/>
                  <a:pt x="9616466" y="9915540"/>
                </a:cubicBezTo>
                <a:cubicBezTo>
                  <a:pt x="9613875" y="9914244"/>
                  <a:pt x="9611893" y="9913595"/>
                  <a:pt x="9608921" y="9913176"/>
                </a:cubicBezTo>
                <a:cubicBezTo>
                  <a:pt x="9605186" y="9912642"/>
                  <a:pt x="9604500" y="9910507"/>
                  <a:pt x="9608730" y="9914510"/>
                </a:cubicBezTo>
                <a:cubicBezTo>
                  <a:pt x="9602747" y="9908830"/>
                  <a:pt x="9593943" y="9907001"/>
                  <a:pt x="9587198" y="9912757"/>
                </a:cubicBezTo>
                <a:cubicBezTo>
                  <a:pt x="9583959" y="9915501"/>
                  <a:pt x="9581977" y="9920189"/>
                  <a:pt x="9581863" y="9924763"/>
                </a:cubicBezTo>
                <a:cubicBezTo>
                  <a:pt x="9580300" y="9925908"/>
                  <a:pt x="9579043" y="9927279"/>
                  <a:pt x="9577670" y="9928880"/>
                </a:cubicBezTo>
                <a:cubicBezTo>
                  <a:pt x="9577137" y="9929376"/>
                  <a:pt x="9576604" y="9929871"/>
                  <a:pt x="9576070" y="9930330"/>
                </a:cubicBezTo>
                <a:cubicBezTo>
                  <a:pt x="9573707" y="9931892"/>
                  <a:pt x="9571497" y="9933722"/>
                  <a:pt x="9569095" y="9935322"/>
                </a:cubicBezTo>
                <a:cubicBezTo>
                  <a:pt x="9560293" y="9941117"/>
                  <a:pt x="9562845" y="9952438"/>
                  <a:pt x="9569629" y="9958384"/>
                </a:cubicBezTo>
                <a:cubicBezTo>
                  <a:pt x="9572373" y="9961281"/>
                  <a:pt x="9576261" y="9962997"/>
                  <a:pt x="9580909" y="9962501"/>
                </a:cubicBezTo>
                <a:lnTo>
                  <a:pt x="9582091" y="9962615"/>
                </a:lnTo>
                <a:cubicBezTo>
                  <a:pt x="9574165" y="9972640"/>
                  <a:pt x="9580795" y="9991318"/>
                  <a:pt x="9596154" y="9987354"/>
                </a:cubicBezTo>
                <a:cubicBezTo>
                  <a:pt x="9606329" y="9984724"/>
                  <a:pt x="9618410" y="9983427"/>
                  <a:pt x="9626603" y="9976223"/>
                </a:cubicBezTo>
                <a:cubicBezTo>
                  <a:pt x="9627709" y="9975270"/>
                  <a:pt x="9628623" y="9974241"/>
                  <a:pt x="9629462" y="9973174"/>
                </a:cubicBezTo>
                <a:lnTo>
                  <a:pt x="9633235" y="9970772"/>
                </a:lnTo>
                <a:cubicBezTo>
                  <a:pt x="9640208" y="9966350"/>
                  <a:pt x="9641276" y="9955792"/>
                  <a:pt x="9636626" y="9949426"/>
                </a:cubicBezTo>
                <a:cubicBezTo>
                  <a:pt x="9636207" y="9948893"/>
                  <a:pt x="9635750" y="9948473"/>
                  <a:pt x="9635369" y="9948016"/>
                </a:cubicBezTo>
                <a:close/>
                <a:moveTo>
                  <a:pt x="9684416" y="9761351"/>
                </a:moveTo>
                <a:cubicBezTo>
                  <a:pt x="9665476" y="9757082"/>
                  <a:pt x="9654767" y="9785785"/>
                  <a:pt x="9673936" y="9790054"/>
                </a:cubicBezTo>
                <a:cubicBezTo>
                  <a:pt x="9692876" y="9794323"/>
                  <a:pt x="9703586" y="9765620"/>
                  <a:pt x="9684416" y="9761351"/>
                </a:cubicBezTo>
                <a:close/>
                <a:moveTo>
                  <a:pt x="9639751" y="9827792"/>
                </a:moveTo>
                <a:cubicBezTo>
                  <a:pt x="9620544" y="9823484"/>
                  <a:pt x="9613570" y="9853254"/>
                  <a:pt x="9632778" y="9857561"/>
                </a:cubicBezTo>
                <a:cubicBezTo>
                  <a:pt x="9651985" y="9861869"/>
                  <a:pt x="9658958" y="9832098"/>
                  <a:pt x="9639751" y="9827792"/>
                </a:cubicBezTo>
                <a:close/>
                <a:moveTo>
                  <a:pt x="9163761" y="9494410"/>
                </a:moveTo>
                <a:cubicBezTo>
                  <a:pt x="9171573" y="9496125"/>
                  <a:pt x="9180605" y="9491971"/>
                  <a:pt x="9182473" y="9483622"/>
                </a:cubicBezTo>
                <a:lnTo>
                  <a:pt x="9185445" y="9470357"/>
                </a:lnTo>
                <a:cubicBezTo>
                  <a:pt x="9187198" y="9462580"/>
                  <a:pt x="9182930" y="9453471"/>
                  <a:pt x="9174661" y="9451641"/>
                </a:cubicBezTo>
                <a:cubicBezTo>
                  <a:pt x="9166848" y="9449926"/>
                  <a:pt x="9157816" y="9454080"/>
                  <a:pt x="9155948" y="9462428"/>
                </a:cubicBezTo>
                <a:lnTo>
                  <a:pt x="9152976" y="9475694"/>
                </a:lnTo>
                <a:cubicBezTo>
                  <a:pt x="9151222" y="9483469"/>
                  <a:pt x="9155453" y="9492580"/>
                  <a:pt x="9163761" y="9494410"/>
                </a:cubicBezTo>
                <a:close/>
                <a:moveTo>
                  <a:pt x="9264180" y="9649170"/>
                </a:moveTo>
                <a:cubicBezTo>
                  <a:pt x="9273517" y="9650961"/>
                  <a:pt x="9282587" y="9647797"/>
                  <a:pt x="9289904" y="9642003"/>
                </a:cubicBezTo>
                <a:cubicBezTo>
                  <a:pt x="9296192" y="9637086"/>
                  <a:pt x="9297336" y="9626451"/>
                  <a:pt x="9291886" y="9620467"/>
                </a:cubicBezTo>
                <a:cubicBezTo>
                  <a:pt x="9286170" y="9614177"/>
                  <a:pt x="9277099" y="9613224"/>
                  <a:pt x="9270354" y="9618485"/>
                </a:cubicBezTo>
                <a:cubicBezTo>
                  <a:pt x="9269972" y="9618790"/>
                  <a:pt x="9269972" y="9618790"/>
                  <a:pt x="9269744" y="9618980"/>
                </a:cubicBezTo>
                <a:cubicBezTo>
                  <a:pt x="9269592" y="9619018"/>
                  <a:pt x="9269554" y="9619056"/>
                  <a:pt x="9269440" y="9619094"/>
                </a:cubicBezTo>
                <a:lnTo>
                  <a:pt x="9269440" y="9619094"/>
                </a:lnTo>
                <a:cubicBezTo>
                  <a:pt x="9268486" y="9619018"/>
                  <a:pt x="9267533" y="9618904"/>
                  <a:pt x="9266581" y="9618674"/>
                </a:cubicBezTo>
                <a:cubicBezTo>
                  <a:pt x="9258501" y="9617112"/>
                  <a:pt x="9250728" y="9625155"/>
                  <a:pt x="9250156" y="9632702"/>
                </a:cubicBezTo>
                <a:cubicBezTo>
                  <a:pt x="9249431" y="9641698"/>
                  <a:pt x="9256024" y="9647606"/>
                  <a:pt x="9264180" y="9649170"/>
                </a:cubicBezTo>
                <a:close/>
                <a:moveTo>
                  <a:pt x="9314484" y="9514308"/>
                </a:moveTo>
                <a:lnTo>
                  <a:pt x="9321116" y="9515794"/>
                </a:lnTo>
                <a:cubicBezTo>
                  <a:pt x="9324432" y="9516556"/>
                  <a:pt x="9327671" y="9515488"/>
                  <a:pt x="9330491" y="9513774"/>
                </a:cubicBezTo>
                <a:cubicBezTo>
                  <a:pt x="9331520" y="9516480"/>
                  <a:pt x="9333007" y="9518957"/>
                  <a:pt x="9335407" y="9520482"/>
                </a:cubicBezTo>
                <a:cubicBezTo>
                  <a:pt x="9342343" y="9524904"/>
                  <a:pt x="9350651" y="9523379"/>
                  <a:pt x="9355682" y="9516938"/>
                </a:cubicBezTo>
                <a:lnTo>
                  <a:pt x="9359683" y="9511868"/>
                </a:lnTo>
                <a:cubicBezTo>
                  <a:pt x="9364371" y="9505845"/>
                  <a:pt x="9362541" y="9495667"/>
                  <a:pt x="9356139" y="9491589"/>
                </a:cubicBezTo>
                <a:cubicBezTo>
                  <a:pt x="9349546" y="9487395"/>
                  <a:pt x="9341809" y="9488692"/>
                  <a:pt x="9336741" y="9494333"/>
                </a:cubicBezTo>
                <a:cubicBezTo>
                  <a:pt x="9334569" y="9489950"/>
                  <a:pt x="9330377" y="9486672"/>
                  <a:pt x="9325232" y="9485490"/>
                </a:cubicBezTo>
                <a:lnTo>
                  <a:pt x="9318600" y="9484003"/>
                </a:lnTo>
                <a:cubicBezTo>
                  <a:pt x="9310559" y="9482212"/>
                  <a:pt x="9302443" y="9489454"/>
                  <a:pt x="9301413" y="9497116"/>
                </a:cubicBezTo>
                <a:cubicBezTo>
                  <a:pt x="9300193" y="9505883"/>
                  <a:pt x="9306406" y="9512478"/>
                  <a:pt x="9314484" y="9514308"/>
                </a:cubicBezTo>
                <a:close/>
                <a:moveTo>
                  <a:pt x="9262122" y="9432925"/>
                </a:moveTo>
                <a:lnTo>
                  <a:pt x="9268753" y="9434412"/>
                </a:lnTo>
                <a:cubicBezTo>
                  <a:pt x="9276794" y="9436242"/>
                  <a:pt x="9285140" y="9430409"/>
                  <a:pt x="9286779" y="9422443"/>
                </a:cubicBezTo>
                <a:cubicBezTo>
                  <a:pt x="9288456" y="9414171"/>
                  <a:pt x="9282892" y="9406242"/>
                  <a:pt x="9274813" y="9404413"/>
                </a:cubicBezTo>
                <a:lnTo>
                  <a:pt x="9268181" y="9402926"/>
                </a:lnTo>
                <a:cubicBezTo>
                  <a:pt x="9260140" y="9401134"/>
                  <a:pt x="9251794" y="9406928"/>
                  <a:pt x="9250194" y="9414895"/>
                </a:cubicBezTo>
                <a:cubicBezTo>
                  <a:pt x="9248479" y="9423205"/>
                  <a:pt x="9254042" y="9431134"/>
                  <a:pt x="9262122" y="9432925"/>
                </a:cubicBezTo>
                <a:close/>
                <a:moveTo>
                  <a:pt x="9596764" y="9698723"/>
                </a:moveTo>
                <a:cubicBezTo>
                  <a:pt x="9603737" y="9694378"/>
                  <a:pt x="9606139" y="9684658"/>
                  <a:pt x="9601680" y="9677681"/>
                </a:cubicBezTo>
                <a:cubicBezTo>
                  <a:pt x="9599964" y="9674976"/>
                  <a:pt x="9598250" y="9672269"/>
                  <a:pt x="9596535" y="9669563"/>
                </a:cubicBezTo>
                <a:cubicBezTo>
                  <a:pt x="9592114" y="9662587"/>
                  <a:pt x="9582548" y="9660224"/>
                  <a:pt x="9575498" y="9664607"/>
                </a:cubicBezTo>
                <a:cubicBezTo>
                  <a:pt x="9568524" y="9668952"/>
                  <a:pt x="9566123" y="9678673"/>
                  <a:pt x="9570545" y="9685687"/>
                </a:cubicBezTo>
                <a:lnTo>
                  <a:pt x="9575689" y="9693806"/>
                </a:lnTo>
                <a:cubicBezTo>
                  <a:pt x="9580148" y="9700743"/>
                  <a:pt x="9589713" y="9703069"/>
                  <a:pt x="9596764" y="9698723"/>
                </a:cubicBezTo>
                <a:close/>
                <a:moveTo>
                  <a:pt x="9651185" y="9938296"/>
                </a:moveTo>
                <a:cubicBezTo>
                  <a:pt x="9652060" y="9938486"/>
                  <a:pt x="9652747" y="9938296"/>
                  <a:pt x="9653547" y="9938334"/>
                </a:cubicBezTo>
                <a:lnTo>
                  <a:pt x="9653585" y="9938182"/>
                </a:lnTo>
                <a:cubicBezTo>
                  <a:pt x="9656939" y="9929528"/>
                  <a:pt x="9660178" y="9920800"/>
                  <a:pt x="9663456" y="9912109"/>
                </a:cubicBezTo>
                <a:cubicBezTo>
                  <a:pt x="9663379" y="9912032"/>
                  <a:pt x="9663227" y="9912032"/>
                  <a:pt x="9663151" y="9911956"/>
                </a:cubicBezTo>
                <a:cubicBezTo>
                  <a:pt x="9661322" y="9910279"/>
                  <a:pt x="9659226" y="9908830"/>
                  <a:pt x="9656291" y="9908145"/>
                </a:cubicBezTo>
                <a:cubicBezTo>
                  <a:pt x="9637083" y="9903799"/>
                  <a:pt x="9632015" y="9933951"/>
                  <a:pt x="9651185" y="9938296"/>
                </a:cubicBezTo>
                <a:close/>
                <a:moveTo>
                  <a:pt x="9681063" y="9802252"/>
                </a:moveTo>
                <a:cubicBezTo>
                  <a:pt x="9661855" y="9797907"/>
                  <a:pt x="9654842" y="9827676"/>
                  <a:pt x="9674050" y="9832022"/>
                </a:cubicBezTo>
                <a:cubicBezTo>
                  <a:pt x="9679309" y="9833204"/>
                  <a:pt x="9683577" y="9831718"/>
                  <a:pt x="9686702" y="9828972"/>
                </a:cubicBezTo>
                <a:cubicBezTo>
                  <a:pt x="9686207" y="9832441"/>
                  <a:pt x="9687656" y="9835796"/>
                  <a:pt x="9689865" y="9838540"/>
                </a:cubicBezTo>
                <a:cubicBezTo>
                  <a:pt x="9689865" y="9838465"/>
                  <a:pt x="9689904" y="9838426"/>
                  <a:pt x="9689942" y="9838349"/>
                </a:cubicBezTo>
                <a:cubicBezTo>
                  <a:pt x="9690666" y="9836253"/>
                  <a:pt x="9691390" y="9834119"/>
                  <a:pt x="9692114" y="9832022"/>
                </a:cubicBezTo>
                <a:cubicBezTo>
                  <a:pt x="9694820" y="9824170"/>
                  <a:pt x="9697563" y="9816394"/>
                  <a:pt x="9700156" y="9808503"/>
                </a:cubicBezTo>
                <a:cubicBezTo>
                  <a:pt x="9699850" y="9808580"/>
                  <a:pt x="9699698" y="9808885"/>
                  <a:pt x="9699393" y="9808960"/>
                </a:cubicBezTo>
                <a:cubicBezTo>
                  <a:pt x="9696497" y="9809838"/>
                  <a:pt x="9693867" y="9811133"/>
                  <a:pt x="9692038" y="9813497"/>
                </a:cubicBezTo>
                <a:cubicBezTo>
                  <a:pt x="9691085" y="9808351"/>
                  <a:pt x="9687731" y="9803739"/>
                  <a:pt x="9681063" y="9802252"/>
                </a:cubicBezTo>
                <a:close/>
                <a:moveTo>
                  <a:pt x="9719248" y="9686068"/>
                </a:moveTo>
                <a:lnTo>
                  <a:pt x="9717762" y="9692701"/>
                </a:lnTo>
                <a:cubicBezTo>
                  <a:pt x="9716428" y="9698647"/>
                  <a:pt x="9718143" y="9704822"/>
                  <a:pt x="9722488" y="9708672"/>
                </a:cubicBezTo>
                <a:cubicBezTo>
                  <a:pt x="9720620" y="9710882"/>
                  <a:pt x="9719134" y="9713399"/>
                  <a:pt x="9718715" y="9716143"/>
                </a:cubicBezTo>
                <a:cubicBezTo>
                  <a:pt x="9717877" y="9721785"/>
                  <a:pt x="9720391" y="9726511"/>
                  <a:pt x="9724316" y="9729714"/>
                </a:cubicBezTo>
                <a:lnTo>
                  <a:pt x="9724355" y="9729523"/>
                </a:lnTo>
                <a:cubicBezTo>
                  <a:pt x="9729500" y="9711835"/>
                  <a:pt x="9734454" y="9694110"/>
                  <a:pt x="9739141" y="9676347"/>
                </a:cubicBezTo>
                <a:cubicBezTo>
                  <a:pt x="9738837" y="9676233"/>
                  <a:pt x="9738646" y="9676042"/>
                  <a:pt x="9738341" y="9675890"/>
                </a:cubicBezTo>
                <a:cubicBezTo>
                  <a:pt x="9738303" y="9675890"/>
                  <a:pt x="9738303" y="9675852"/>
                  <a:pt x="9738266" y="9675852"/>
                </a:cubicBezTo>
                <a:cubicBezTo>
                  <a:pt x="9730834" y="9673565"/>
                  <a:pt x="9721039" y="9677986"/>
                  <a:pt x="9719248" y="9686068"/>
                </a:cubicBezTo>
                <a:close/>
                <a:moveTo>
                  <a:pt x="9555910" y="9930748"/>
                </a:moveTo>
                <a:cubicBezTo>
                  <a:pt x="9575079" y="9935056"/>
                  <a:pt x="9579118" y="9904714"/>
                  <a:pt x="9559988" y="9900444"/>
                </a:cubicBezTo>
                <a:cubicBezTo>
                  <a:pt x="9540819" y="9896137"/>
                  <a:pt x="9536779" y="9926479"/>
                  <a:pt x="9555910" y="9930748"/>
                </a:cubicBezTo>
                <a:close/>
                <a:moveTo>
                  <a:pt x="9597259" y="9813382"/>
                </a:moveTo>
                <a:cubicBezTo>
                  <a:pt x="9597525" y="9814068"/>
                  <a:pt x="9597716" y="9814716"/>
                  <a:pt x="9598098" y="9815403"/>
                </a:cubicBezTo>
                <a:cubicBezTo>
                  <a:pt x="9601832" y="9822150"/>
                  <a:pt x="9608692" y="9824437"/>
                  <a:pt x="9615818" y="9825619"/>
                </a:cubicBezTo>
                <a:cubicBezTo>
                  <a:pt x="9623746" y="9826914"/>
                  <a:pt x="9631748" y="9818528"/>
                  <a:pt x="9631710" y="9810981"/>
                </a:cubicBezTo>
                <a:cubicBezTo>
                  <a:pt x="9631710" y="9805644"/>
                  <a:pt x="9629462" y="9801756"/>
                  <a:pt x="9626032" y="9799051"/>
                </a:cubicBezTo>
                <a:cubicBezTo>
                  <a:pt x="9624926" y="9793827"/>
                  <a:pt x="9621382" y="9789139"/>
                  <a:pt x="9615971" y="9787653"/>
                </a:cubicBezTo>
                <a:cubicBezTo>
                  <a:pt x="9614180" y="9787157"/>
                  <a:pt x="9612312" y="9787005"/>
                  <a:pt x="9610483" y="9787157"/>
                </a:cubicBezTo>
                <a:cubicBezTo>
                  <a:pt x="9609187" y="9786471"/>
                  <a:pt x="9607816" y="9785861"/>
                  <a:pt x="9606214" y="9785518"/>
                </a:cubicBezTo>
                <a:cubicBezTo>
                  <a:pt x="9589332" y="9781745"/>
                  <a:pt x="9585025" y="9804882"/>
                  <a:pt x="9597259" y="9813382"/>
                </a:cubicBezTo>
                <a:close/>
                <a:moveTo>
                  <a:pt x="9683044" y="9548461"/>
                </a:moveTo>
                <a:cubicBezTo>
                  <a:pt x="9691618" y="9549528"/>
                  <a:pt x="9698822" y="9544345"/>
                  <a:pt x="9700688" y="9535959"/>
                </a:cubicBezTo>
                <a:lnTo>
                  <a:pt x="9702175" y="9529326"/>
                </a:lnTo>
                <a:cubicBezTo>
                  <a:pt x="9703929" y="9521512"/>
                  <a:pt x="9697602" y="9512669"/>
                  <a:pt x="9689713" y="9511678"/>
                </a:cubicBezTo>
                <a:cubicBezTo>
                  <a:pt x="9681138" y="9510610"/>
                  <a:pt x="9673936" y="9515794"/>
                  <a:pt x="9672069" y="9524180"/>
                </a:cubicBezTo>
                <a:lnTo>
                  <a:pt x="9670583" y="9530812"/>
                </a:lnTo>
                <a:cubicBezTo>
                  <a:pt x="9668790" y="9538589"/>
                  <a:pt x="9675117" y="9547432"/>
                  <a:pt x="9683044" y="9548461"/>
                </a:cubicBezTo>
                <a:close/>
                <a:moveTo>
                  <a:pt x="9746611" y="9595194"/>
                </a:moveTo>
                <a:lnTo>
                  <a:pt x="9743639" y="9608460"/>
                </a:lnTo>
                <a:cubicBezTo>
                  <a:pt x="9742114" y="9615130"/>
                  <a:pt x="9745391" y="9622411"/>
                  <a:pt x="9751527" y="9625574"/>
                </a:cubicBezTo>
                <a:cubicBezTo>
                  <a:pt x="9751718" y="9625651"/>
                  <a:pt x="9751755" y="9625917"/>
                  <a:pt x="9751946" y="9625994"/>
                </a:cubicBezTo>
                <a:cubicBezTo>
                  <a:pt x="9753014" y="9621458"/>
                  <a:pt x="9753966" y="9616883"/>
                  <a:pt x="9754996" y="9612347"/>
                </a:cubicBezTo>
                <a:cubicBezTo>
                  <a:pt x="9755262" y="9611165"/>
                  <a:pt x="9755528" y="9610022"/>
                  <a:pt x="9755757" y="9608840"/>
                </a:cubicBezTo>
                <a:cubicBezTo>
                  <a:pt x="9757587" y="9600645"/>
                  <a:pt x="9759455" y="9592450"/>
                  <a:pt x="9761246" y="9584216"/>
                </a:cubicBezTo>
                <a:cubicBezTo>
                  <a:pt x="9761016" y="9584216"/>
                  <a:pt x="9760864" y="9584407"/>
                  <a:pt x="9760635" y="9584407"/>
                </a:cubicBezTo>
                <a:cubicBezTo>
                  <a:pt x="9754233" y="9584864"/>
                  <a:pt x="9748098" y="9588485"/>
                  <a:pt x="9746611" y="9595194"/>
                </a:cubicBezTo>
                <a:close/>
                <a:moveTo>
                  <a:pt x="9306672" y="10099993"/>
                </a:moveTo>
                <a:cubicBezTo>
                  <a:pt x="9287541" y="10095686"/>
                  <a:pt x="9279119" y="10125113"/>
                  <a:pt x="9298327" y="10129421"/>
                </a:cubicBezTo>
                <a:cubicBezTo>
                  <a:pt x="9317495" y="10133728"/>
                  <a:pt x="9325918" y="10104339"/>
                  <a:pt x="9306672" y="10099993"/>
                </a:cubicBezTo>
                <a:close/>
                <a:moveTo>
                  <a:pt x="9542572" y="10091607"/>
                </a:moveTo>
                <a:cubicBezTo>
                  <a:pt x="9547068" y="10093132"/>
                  <a:pt x="9542152" y="10091341"/>
                  <a:pt x="9541276" y="10090921"/>
                </a:cubicBezTo>
                <a:cubicBezTo>
                  <a:pt x="9540133" y="10090425"/>
                  <a:pt x="9539065" y="10089777"/>
                  <a:pt x="9537960" y="10089282"/>
                </a:cubicBezTo>
                <a:cubicBezTo>
                  <a:pt x="9537770" y="10089168"/>
                  <a:pt x="9537694" y="10089129"/>
                  <a:pt x="9537540" y="10089054"/>
                </a:cubicBezTo>
                <a:cubicBezTo>
                  <a:pt x="9537236" y="10088825"/>
                  <a:pt x="9536893" y="10088558"/>
                  <a:pt x="9536588" y="10088291"/>
                </a:cubicBezTo>
                <a:cubicBezTo>
                  <a:pt x="9533578" y="10081239"/>
                  <a:pt x="9524812" y="10077656"/>
                  <a:pt x="9517685" y="10080209"/>
                </a:cubicBezTo>
                <a:cubicBezTo>
                  <a:pt x="9509607" y="10083107"/>
                  <a:pt x="9506024" y="10091874"/>
                  <a:pt x="9508463" y="10099764"/>
                </a:cubicBezTo>
                <a:cubicBezTo>
                  <a:pt x="9508730" y="10100603"/>
                  <a:pt x="9509187" y="10101289"/>
                  <a:pt x="9509530" y="10102051"/>
                </a:cubicBezTo>
                <a:cubicBezTo>
                  <a:pt x="9505681" y="10104949"/>
                  <a:pt x="9503128" y="10109599"/>
                  <a:pt x="9503166" y="10114287"/>
                </a:cubicBezTo>
                <a:cubicBezTo>
                  <a:pt x="9502709" y="10113220"/>
                  <a:pt x="9501794" y="10112419"/>
                  <a:pt x="9500994" y="10111505"/>
                </a:cubicBezTo>
                <a:cubicBezTo>
                  <a:pt x="9500994" y="10111314"/>
                  <a:pt x="9501108" y="10111123"/>
                  <a:pt x="9501069" y="10110895"/>
                </a:cubicBezTo>
                <a:cubicBezTo>
                  <a:pt x="9499965" y="10103194"/>
                  <a:pt x="9497030" y="10095838"/>
                  <a:pt x="9489751" y="10091989"/>
                </a:cubicBezTo>
                <a:cubicBezTo>
                  <a:pt x="9483349" y="10088595"/>
                  <a:pt x="9476603" y="10088939"/>
                  <a:pt x="9469782" y="10090502"/>
                </a:cubicBezTo>
                <a:cubicBezTo>
                  <a:pt x="9469934" y="10090045"/>
                  <a:pt x="9470201" y="10089625"/>
                  <a:pt x="9470316" y="10089168"/>
                </a:cubicBezTo>
                <a:cubicBezTo>
                  <a:pt x="9470659" y="10087757"/>
                  <a:pt x="9470811" y="10086385"/>
                  <a:pt x="9470925" y="10085013"/>
                </a:cubicBezTo>
                <a:lnTo>
                  <a:pt x="9472641" y="10080896"/>
                </a:lnTo>
                <a:cubicBezTo>
                  <a:pt x="9475841" y="10073273"/>
                  <a:pt x="9470659" y="10064048"/>
                  <a:pt x="9463189" y="10061456"/>
                </a:cubicBezTo>
                <a:cubicBezTo>
                  <a:pt x="9462579" y="10061265"/>
                  <a:pt x="9462007" y="10061189"/>
                  <a:pt x="9461398" y="10061036"/>
                </a:cubicBezTo>
                <a:cubicBezTo>
                  <a:pt x="9459911" y="10059359"/>
                  <a:pt x="9458387" y="10057720"/>
                  <a:pt x="9456748" y="10056196"/>
                </a:cubicBezTo>
                <a:cubicBezTo>
                  <a:pt x="9454691" y="10054251"/>
                  <a:pt x="9451947" y="10053032"/>
                  <a:pt x="9449088" y="10052384"/>
                </a:cubicBezTo>
                <a:cubicBezTo>
                  <a:pt x="9447868" y="10050745"/>
                  <a:pt x="9446420" y="10049334"/>
                  <a:pt x="9444743" y="10048647"/>
                </a:cubicBezTo>
                <a:cubicBezTo>
                  <a:pt x="9438913" y="10046208"/>
                  <a:pt x="9433654" y="10044303"/>
                  <a:pt x="9427252" y="10045255"/>
                </a:cubicBezTo>
                <a:cubicBezTo>
                  <a:pt x="9424431" y="10045675"/>
                  <a:pt x="9422488" y="10046285"/>
                  <a:pt x="9419858" y="10047619"/>
                </a:cubicBezTo>
                <a:cubicBezTo>
                  <a:pt x="9428624" y="10040872"/>
                  <a:pt x="9427785" y="10022804"/>
                  <a:pt x="9413304" y="10019526"/>
                </a:cubicBezTo>
                <a:cubicBezTo>
                  <a:pt x="9411740" y="10019183"/>
                  <a:pt x="9410483" y="10019374"/>
                  <a:pt x="9409111" y="10019449"/>
                </a:cubicBezTo>
                <a:cubicBezTo>
                  <a:pt x="9413570" y="10008433"/>
                  <a:pt x="9404919" y="9993148"/>
                  <a:pt x="9391124" y="9998789"/>
                </a:cubicBezTo>
                <a:cubicBezTo>
                  <a:pt x="9374051" y="10005803"/>
                  <a:pt x="9381444" y="10031609"/>
                  <a:pt x="9397526" y="10028445"/>
                </a:cubicBezTo>
                <a:cubicBezTo>
                  <a:pt x="9395163" y="10035383"/>
                  <a:pt x="9397374" y="10043921"/>
                  <a:pt x="9404767" y="10047885"/>
                </a:cubicBezTo>
                <a:lnTo>
                  <a:pt x="9391162" y="10047351"/>
                </a:lnTo>
                <a:cubicBezTo>
                  <a:pt x="9383501" y="10047047"/>
                  <a:pt x="9375689" y="10052993"/>
                  <a:pt x="9375537" y="10061075"/>
                </a:cubicBezTo>
                <a:cubicBezTo>
                  <a:pt x="9375385" y="10068888"/>
                  <a:pt x="9381024" y="10076360"/>
                  <a:pt x="9389256" y="10076703"/>
                </a:cubicBezTo>
                <a:lnTo>
                  <a:pt x="9403319" y="10077274"/>
                </a:lnTo>
                <a:cubicBezTo>
                  <a:pt x="9403281" y="10077694"/>
                  <a:pt x="9403128" y="10078038"/>
                  <a:pt x="9403090" y="10078456"/>
                </a:cubicBezTo>
                <a:cubicBezTo>
                  <a:pt x="9402938" y="10079181"/>
                  <a:pt x="9402785" y="10079866"/>
                  <a:pt x="9402595" y="10080553"/>
                </a:cubicBezTo>
                <a:cubicBezTo>
                  <a:pt x="9401527" y="10083183"/>
                  <a:pt x="9400803" y="10086004"/>
                  <a:pt x="9399736" y="10088634"/>
                </a:cubicBezTo>
                <a:cubicBezTo>
                  <a:pt x="9396649" y="10096410"/>
                  <a:pt x="9401451" y="10102737"/>
                  <a:pt x="9408006" y="10105597"/>
                </a:cubicBezTo>
                <a:cubicBezTo>
                  <a:pt x="9407549" y="10109370"/>
                  <a:pt x="9408311" y="10113067"/>
                  <a:pt x="9410522" y="10116117"/>
                </a:cubicBezTo>
                <a:cubicBezTo>
                  <a:pt x="9405949" y="10117489"/>
                  <a:pt x="9402022" y="10120768"/>
                  <a:pt x="9400079" y="10125456"/>
                </a:cubicBezTo>
                <a:cubicBezTo>
                  <a:pt x="9398860" y="10128391"/>
                  <a:pt x="9397602" y="10131364"/>
                  <a:pt x="9396383" y="10134299"/>
                </a:cubicBezTo>
                <a:cubicBezTo>
                  <a:pt x="9396230" y="10134681"/>
                  <a:pt x="9396306" y="10135100"/>
                  <a:pt x="9396192" y="10135520"/>
                </a:cubicBezTo>
                <a:cubicBezTo>
                  <a:pt x="9390285" y="10136548"/>
                  <a:pt x="9386246" y="10141123"/>
                  <a:pt x="9384760" y="10146459"/>
                </a:cubicBezTo>
                <a:cubicBezTo>
                  <a:pt x="9382739" y="10145773"/>
                  <a:pt x="9380681" y="10145583"/>
                  <a:pt x="9378547" y="10145697"/>
                </a:cubicBezTo>
                <a:cubicBezTo>
                  <a:pt x="9376756" y="10144286"/>
                  <a:pt x="9374698" y="10143105"/>
                  <a:pt x="9372221" y="10142533"/>
                </a:cubicBezTo>
                <a:lnTo>
                  <a:pt x="9358959" y="10139560"/>
                </a:lnTo>
                <a:cubicBezTo>
                  <a:pt x="9351146" y="10137807"/>
                  <a:pt x="9342228" y="10143753"/>
                  <a:pt x="9341085" y="10151758"/>
                </a:cubicBezTo>
                <a:cubicBezTo>
                  <a:pt x="9340705" y="10154311"/>
                  <a:pt x="9341009" y="10156789"/>
                  <a:pt x="9341695" y="10159039"/>
                </a:cubicBezTo>
                <a:cubicBezTo>
                  <a:pt x="9338151" y="10161821"/>
                  <a:pt x="9335216" y="10165404"/>
                  <a:pt x="9333196" y="10170092"/>
                </a:cubicBezTo>
                <a:cubicBezTo>
                  <a:pt x="9330071" y="10177411"/>
                  <a:pt x="9330834" y="10184845"/>
                  <a:pt x="9333882" y="10191324"/>
                </a:cubicBezTo>
                <a:cubicBezTo>
                  <a:pt x="9332434" y="10193002"/>
                  <a:pt x="9331330" y="10195022"/>
                  <a:pt x="9330796" y="10197346"/>
                </a:cubicBezTo>
                <a:lnTo>
                  <a:pt x="9329309" y="10203979"/>
                </a:lnTo>
                <a:cubicBezTo>
                  <a:pt x="9328891" y="10205809"/>
                  <a:pt x="9328891" y="10207715"/>
                  <a:pt x="9329157" y="10209545"/>
                </a:cubicBezTo>
                <a:cubicBezTo>
                  <a:pt x="9326947" y="10204323"/>
                  <a:pt x="9321307" y="10200167"/>
                  <a:pt x="9316009" y="10199710"/>
                </a:cubicBezTo>
                <a:cubicBezTo>
                  <a:pt x="9306902" y="10198910"/>
                  <a:pt x="9301261" y="10205504"/>
                  <a:pt x="9299431" y="10213623"/>
                </a:cubicBezTo>
                <a:lnTo>
                  <a:pt x="9297945" y="10220256"/>
                </a:lnTo>
                <a:cubicBezTo>
                  <a:pt x="9296116" y="10228337"/>
                  <a:pt x="9304386" y="10236151"/>
                  <a:pt x="9311855" y="10236837"/>
                </a:cubicBezTo>
                <a:cubicBezTo>
                  <a:pt x="9320964" y="10237638"/>
                  <a:pt x="9326604" y="10231043"/>
                  <a:pt x="9328432" y="10222925"/>
                </a:cubicBezTo>
                <a:lnTo>
                  <a:pt x="9329919" y="10216292"/>
                </a:lnTo>
                <a:cubicBezTo>
                  <a:pt x="9330148" y="10215300"/>
                  <a:pt x="9330225" y="10214271"/>
                  <a:pt x="9330148" y="10213280"/>
                </a:cubicBezTo>
                <a:cubicBezTo>
                  <a:pt x="9331901" y="10217778"/>
                  <a:pt x="9335559" y="10221513"/>
                  <a:pt x="9340514" y="10222505"/>
                </a:cubicBezTo>
                <a:cubicBezTo>
                  <a:pt x="9348212" y="10224030"/>
                  <a:pt x="9356444" y="10219951"/>
                  <a:pt x="9358730" y="10212175"/>
                </a:cubicBezTo>
                <a:cubicBezTo>
                  <a:pt x="9360103" y="10212365"/>
                  <a:pt x="9361512" y="10212365"/>
                  <a:pt x="9362960" y="10212175"/>
                </a:cubicBezTo>
                <a:cubicBezTo>
                  <a:pt x="9360483" y="10219303"/>
                  <a:pt x="9362655" y="10227346"/>
                  <a:pt x="9372107" y="10229519"/>
                </a:cubicBezTo>
                <a:cubicBezTo>
                  <a:pt x="9385978" y="10232645"/>
                  <a:pt x="9395315" y="10218121"/>
                  <a:pt x="9391885" y="10208401"/>
                </a:cubicBezTo>
                <a:cubicBezTo>
                  <a:pt x="9400079" y="10206000"/>
                  <a:pt x="9408083" y="10201883"/>
                  <a:pt x="9410559" y="10195059"/>
                </a:cubicBezTo>
                <a:cubicBezTo>
                  <a:pt x="9410597" y="10194945"/>
                  <a:pt x="9410597" y="10194793"/>
                  <a:pt x="9410636" y="10194679"/>
                </a:cubicBezTo>
                <a:cubicBezTo>
                  <a:pt x="9418067" y="10195746"/>
                  <a:pt x="9425804" y="10191972"/>
                  <a:pt x="9426184" y="10182329"/>
                </a:cubicBezTo>
                <a:cubicBezTo>
                  <a:pt x="9426604" y="10171694"/>
                  <a:pt x="9417533" y="10166204"/>
                  <a:pt x="9409378" y="10166586"/>
                </a:cubicBezTo>
                <a:cubicBezTo>
                  <a:pt x="9408731" y="10165366"/>
                  <a:pt x="9408272" y="10163993"/>
                  <a:pt x="9407435" y="10162926"/>
                </a:cubicBezTo>
                <a:cubicBezTo>
                  <a:pt x="9410179" y="10160830"/>
                  <a:pt x="9411740" y="10157704"/>
                  <a:pt x="9412656" y="10154349"/>
                </a:cubicBezTo>
                <a:cubicBezTo>
                  <a:pt x="9418106" y="10153549"/>
                  <a:pt x="9422907" y="10149852"/>
                  <a:pt x="9425156" y="10144438"/>
                </a:cubicBezTo>
                <a:lnTo>
                  <a:pt x="9428852" y="10135558"/>
                </a:lnTo>
                <a:cubicBezTo>
                  <a:pt x="9430834" y="10130793"/>
                  <a:pt x="9429386" y="10125533"/>
                  <a:pt x="9426336" y="10121492"/>
                </a:cubicBezTo>
                <a:cubicBezTo>
                  <a:pt x="9428929" y="10120768"/>
                  <a:pt x="9431024" y="10119281"/>
                  <a:pt x="9432739" y="10117413"/>
                </a:cubicBezTo>
                <a:cubicBezTo>
                  <a:pt x="9438189" y="10121644"/>
                  <a:pt x="9445811" y="10122521"/>
                  <a:pt x="9451641" y="10115697"/>
                </a:cubicBezTo>
                <a:cubicBezTo>
                  <a:pt x="9454043" y="10112878"/>
                  <a:pt x="9456672" y="10110057"/>
                  <a:pt x="9459264" y="10107122"/>
                </a:cubicBezTo>
                <a:cubicBezTo>
                  <a:pt x="9459378" y="10107770"/>
                  <a:pt x="9459264" y="10108418"/>
                  <a:pt x="9459454" y="10109027"/>
                </a:cubicBezTo>
                <a:cubicBezTo>
                  <a:pt x="9461589" y="10115622"/>
                  <a:pt x="9467495" y="10118900"/>
                  <a:pt x="9473860" y="10118861"/>
                </a:cubicBezTo>
                <a:cubicBezTo>
                  <a:pt x="9473973" y="10119052"/>
                  <a:pt x="9474203" y="10119166"/>
                  <a:pt x="9474317" y="10119357"/>
                </a:cubicBezTo>
                <a:cubicBezTo>
                  <a:pt x="9472182" y="10126370"/>
                  <a:pt x="9474469" y="10134071"/>
                  <a:pt x="9483692" y="10136168"/>
                </a:cubicBezTo>
                <a:cubicBezTo>
                  <a:pt x="9495811" y="10138873"/>
                  <a:pt x="9504385" y="10128125"/>
                  <a:pt x="9504005" y="10118823"/>
                </a:cubicBezTo>
                <a:cubicBezTo>
                  <a:pt x="9506215" y="10125494"/>
                  <a:pt x="9512008" y="10129764"/>
                  <a:pt x="9519439" y="10129687"/>
                </a:cubicBezTo>
                <a:cubicBezTo>
                  <a:pt x="9529042" y="10129573"/>
                  <a:pt x="9540513" y="10128163"/>
                  <a:pt x="9547640" y="10121034"/>
                </a:cubicBezTo>
                <a:cubicBezTo>
                  <a:pt x="9548745" y="10120348"/>
                  <a:pt x="9549813" y="10119623"/>
                  <a:pt x="9550765" y="10118747"/>
                </a:cubicBezTo>
                <a:cubicBezTo>
                  <a:pt x="9555529" y="10114517"/>
                  <a:pt x="9557472" y="10107998"/>
                  <a:pt x="9555224" y="10101823"/>
                </a:cubicBezTo>
                <a:cubicBezTo>
                  <a:pt x="9553128" y="10095724"/>
                  <a:pt x="9548288" y="10093513"/>
                  <a:pt x="9542572" y="10091607"/>
                </a:cubicBezTo>
                <a:close/>
                <a:moveTo>
                  <a:pt x="9290895" y="10204627"/>
                </a:moveTo>
                <a:cubicBezTo>
                  <a:pt x="9293448" y="10197652"/>
                  <a:pt x="9289866" y="10186864"/>
                  <a:pt x="9281749" y="10185034"/>
                </a:cubicBezTo>
                <a:lnTo>
                  <a:pt x="9275117" y="10183548"/>
                </a:lnTo>
                <a:cubicBezTo>
                  <a:pt x="9267076" y="10181756"/>
                  <a:pt x="9258615" y="10184234"/>
                  <a:pt x="9255529" y="10192697"/>
                </a:cubicBezTo>
                <a:cubicBezTo>
                  <a:pt x="9252976" y="10199672"/>
                  <a:pt x="9256558" y="10210460"/>
                  <a:pt x="9264676" y="10212290"/>
                </a:cubicBezTo>
                <a:lnTo>
                  <a:pt x="9271306" y="10213775"/>
                </a:lnTo>
                <a:cubicBezTo>
                  <a:pt x="9279347" y="10215605"/>
                  <a:pt x="9287808" y="10213090"/>
                  <a:pt x="9290895" y="10204627"/>
                </a:cubicBezTo>
                <a:close/>
                <a:moveTo>
                  <a:pt x="9454652" y="10345208"/>
                </a:moveTo>
                <a:cubicBezTo>
                  <a:pt x="9454729" y="10344750"/>
                  <a:pt x="9454995" y="10344406"/>
                  <a:pt x="9454995" y="10343911"/>
                </a:cubicBezTo>
                <a:cubicBezTo>
                  <a:pt x="9455072" y="10341396"/>
                  <a:pt x="9454500" y="10338880"/>
                  <a:pt x="9453432" y="10336593"/>
                </a:cubicBezTo>
                <a:cubicBezTo>
                  <a:pt x="9457891" y="10334763"/>
                  <a:pt x="9461359" y="10331066"/>
                  <a:pt x="9462198" y="10325577"/>
                </a:cubicBezTo>
                <a:cubicBezTo>
                  <a:pt x="9462655" y="10322565"/>
                  <a:pt x="9461741" y="10319249"/>
                  <a:pt x="9460216" y="10316352"/>
                </a:cubicBezTo>
                <a:cubicBezTo>
                  <a:pt x="9464980" y="10314751"/>
                  <a:pt x="9469057" y="10311359"/>
                  <a:pt x="9470163" y="10306136"/>
                </a:cubicBezTo>
                <a:cubicBezTo>
                  <a:pt x="9471839" y="10298245"/>
                  <a:pt x="9467571" y="10289364"/>
                  <a:pt x="9459187" y="10287497"/>
                </a:cubicBezTo>
                <a:lnTo>
                  <a:pt x="9452557" y="10286010"/>
                </a:lnTo>
                <a:cubicBezTo>
                  <a:pt x="9444743" y="10284256"/>
                  <a:pt x="9435674" y="10288679"/>
                  <a:pt x="9433920" y="10296988"/>
                </a:cubicBezTo>
                <a:cubicBezTo>
                  <a:pt x="9433006" y="10301409"/>
                  <a:pt x="9434073" y="10306022"/>
                  <a:pt x="9436550" y="10309682"/>
                </a:cubicBezTo>
                <a:cubicBezTo>
                  <a:pt x="9431520" y="10311321"/>
                  <a:pt x="9427480" y="10315056"/>
                  <a:pt x="9426565" y="10321003"/>
                </a:cubicBezTo>
                <a:cubicBezTo>
                  <a:pt x="9426527" y="10321307"/>
                  <a:pt x="9426565" y="10321612"/>
                  <a:pt x="9426527" y="10321917"/>
                </a:cubicBezTo>
                <a:cubicBezTo>
                  <a:pt x="9423745" y="10322298"/>
                  <a:pt x="9421154" y="10323480"/>
                  <a:pt x="9418867" y="10325158"/>
                </a:cubicBezTo>
                <a:cubicBezTo>
                  <a:pt x="9416733" y="10320316"/>
                  <a:pt x="9412388" y="10316429"/>
                  <a:pt x="9406786" y="10316276"/>
                </a:cubicBezTo>
                <a:cubicBezTo>
                  <a:pt x="9399051" y="10316047"/>
                  <a:pt x="9391390" y="10321650"/>
                  <a:pt x="9391047" y="10329884"/>
                </a:cubicBezTo>
                <a:lnTo>
                  <a:pt x="9390781" y="10336402"/>
                </a:lnTo>
                <a:cubicBezTo>
                  <a:pt x="9390476" y="10344063"/>
                  <a:pt x="9396268" y="10351917"/>
                  <a:pt x="9404386" y="10352145"/>
                </a:cubicBezTo>
                <a:cubicBezTo>
                  <a:pt x="9405186" y="10352183"/>
                  <a:pt x="9405872" y="10351764"/>
                  <a:pt x="9406672" y="10351649"/>
                </a:cubicBezTo>
                <a:cubicBezTo>
                  <a:pt x="9408654" y="10354547"/>
                  <a:pt x="9411588" y="10356948"/>
                  <a:pt x="9415895" y="10357900"/>
                </a:cubicBezTo>
                <a:cubicBezTo>
                  <a:pt x="9420772" y="10359007"/>
                  <a:pt x="9424736" y="10357825"/>
                  <a:pt x="9427633" y="10355461"/>
                </a:cubicBezTo>
                <a:cubicBezTo>
                  <a:pt x="9429195" y="10356261"/>
                  <a:pt x="9430758" y="10357138"/>
                  <a:pt x="9432663" y="10357214"/>
                </a:cubicBezTo>
                <a:lnTo>
                  <a:pt x="9436170" y="10357329"/>
                </a:lnTo>
                <a:cubicBezTo>
                  <a:pt x="9436055" y="10357977"/>
                  <a:pt x="9435750" y="10358434"/>
                  <a:pt x="9435750" y="10359121"/>
                </a:cubicBezTo>
                <a:cubicBezTo>
                  <a:pt x="9435522" y="10365257"/>
                  <a:pt x="9438570" y="10369146"/>
                  <a:pt x="9442724" y="10371242"/>
                </a:cubicBezTo>
                <a:cubicBezTo>
                  <a:pt x="9442724" y="10371242"/>
                  <a:pt x="9442762" y="10371242"/>
                  <a:pt x="9442762" y="10371280"/>
                </a:cubicBezTo>
                <a:lnTo>
                  <a:pt x="9442762" y="10371280"/>
                </a:lnTo>
                <a:cubicBezTo>
                  <a:pt x="9447564" y="10363199"/>
                  <a:pt x="9452289" y="10354813"/>
                  <a:pt x="9457053" y="10346579"/>
                </a:cubicBezTo>
                <a:lnTo>
                  <a:pt x="9457053" y="10346579"/>
                </a:lnTo>
                <a:cubicBezTo>
                  <a:pt x="9457016" y="10346579"/>
                  <a:pt x="9456939" y="10346541"/>
                  <a:pt x="9456900" y="10346504"/>
                </a:cubicBezTo>
                <a:cubicBezTo>
                  <a:pt x="9456100" y="10346045"/>
                  <a:pt x="9455529" y="10345360"/>
                  <a:pt x="9454652" y="10345208"/>
                </a:cubicBezTo>
                <a:close/>
                <a:moveTo>
                  <a:pt x="9531901" y="10200625"/>
                </a:moveTo>
                <a:cubicBezTo>
                  <a:pt x="9526528" y="10194793"/>
                  <a:pt x="9516390" y="10195518"/>
                  <a:pt x="9511092" y="10201006"/>
                </a:cubicBezTo>
                <a:cubicBezTo>
                  <a:pt x="9505301" y="10207030"/>
                  <a:pt x="9506062" y="10215948"/>
                  <a:pt x="9511474" y="10221819"/>
                </a:cubicBezTo>
                <a:cubicBezTo>
                  <a:pt x="9513570" y="10224068"/>
                  <a:pt x="9515666" y="10226355"/>
                  <a:pt x="9517762" y="10228604"/>
                </a:cubicBezTo>
                <a:cubicBezTo>
                  <a:pt x="9518601" y="10229481"/>
                  <a:pt x="9519706" y="10229976"/>
                  <a:pt x="9520697" y="10230547"/>
                </a:cubicBezTo>
                <a:cubicBezTo>
                  <a:pt x="9520697" y="10230547"/>
                  <a:pt x="9520735" y="10230547"/>
                  <a:pt x="9520735" y="10230586"/>
                </a:cubicBezTo>
                <a:cubicBezTo>
                  <a:pt x="9521306" y="10229519"/>
                  <a:pt x="9521840" y="10228413"/>
                  <a:pt x="9522412" y="10227346"/>
                </a:cubicBezTo>
                <a:cubicBezTo>
                  <a:pt x="9522640" y="10226889"/>
                  <a:pt x="9522907" y="10226393"/>
                  <a:pt x="9523174" y="10225898"/>
                </a:cubicBezTo>
                <a:cubicBezTo>
                  <a:pt x="9526947" y="10218617"/>
                  <a:pt x="9530719" y="10211336"/>
                  <a:pt x="9534454" y="10203979"/>
                </a:cubicBezTo>
                <a:cubicBezTo>
                  <a:pt x="9534492" y="10203865"/>
                  <a:pt x="9534569" y="10203750"/>
                  <a:pt x="9534645" y="10203636"/>
                </a:cubicBezTo>
                <a:lnTo>
                  <a:pt x="9534645" y="10203636"/>
                </a:lnTo>
                <a:lnTo>
                  <a:pt x="9534454" y="10203408"/>
                </a:lnTo>
                <a:lnTo>
                  <a:pt x="9531901" y="10200625"/>
                </a:lnTo>
                <a:close/>
                <a:moveTo>
                  <a:pt x="9230605" y="10302134"/>
                </a:moveTo>
                <a:cubicBezTo>
                  <a:pt x="9241542" y="10304574"/>
                  <a:pt x="9249622" y="10296111"/>
                  <a:pt x="9250880" y="10287649"/>
                </a:cubicBezTo>
                <a:cubicBezTo>
                  <a:pt x="9252251" y="10291003"/>
                  <a:pt x="9255186" y="10293748"/>
                  <a:pt x="9260102" y="10294853"/>
                </a:cubicBezTo>
                <a:cubicBezTo>
                  <a:pt x="9279081" y="10299122"/>
                  <a:pt x="9289561" y="10270343"/>
                  <a:pt x="9270392" y="10266074"/>
                </a:cubicBezTo>
                <a:cubicBezTo>
                  <a:pt x="9259454" y="10263634"/>
                  <a:pt x="9251413" y="10272059"/>
                  <a:pt x="9250156" y="10280521"/>
                </a:cubicBezTo>
                <a:cubicBezTo>
                  <a:pt x="9248783" y="10277167"/>
                  <a:pt x="9245849" y="10274460"/>
                  <a:pt x="9240933" y="10273355"/>
                </a:cubicBezTo>
                <a:cubicBezTo>
                  <a:pt x="9237198" y="10272516"/>
                  <a:pt x="9233769" y="10272973"/>
                  <a:pt x="9230872" y="10274269"/>
                </a:cubicBezTo>
                <a:cubicBezTo>
                  <a:pt x="9235674" y="10269429"/>
                  <a:pt x="9237198" y="10261843"/>
                  <a:pt x="9233540" y="10255630"/>
                </a:cubicBezTo>
                <a:cubicBezTo>
                  <a:pt x="9229462" y="10248692"/>
                  <a:pt x="9219630" y="10245757"/>
                  <a:pt x="9212618" y="10250179"/>
                </a:cubicBezTo>
                <a:lnTo>
                  <a:pt x="9204500" y="10255325"/>
                </a:lnTo>
                <a:cubicBezTo>
                  <a:pt x="9201298" y="10257345"/>
                  <a:pt x="9199089" y="10260432"/>
                  <a:pt x="9197945" y="10263864"/>
                </a:cubicBezTo>
                <a:cubicBezTo>
                  <a:pt x="9191391" y="10263216"/>
                  <a:pt x="9184798" y="10266683"/>
                  <a:pt x="9182168" y="10272973"/>
                </a:cubicBezTo>
                <a:lnTo>
                  <a:pt x="9178471" y="10281816"/>
                </a:lnTo>
                <a:cubicBezTo>
                  <a:pt x="9175309" y="10289441"/>
                  <a:pt x="9179157" y="10298627"/>
                  <a:pt x="9186779" y="10301791"/>
                </a:cubicBezTo>
                <a:cubicBezTo>
                  <a:pt x="9188570" y="10302553"/>
                  <a:pt x="9190475" y="10302821"/>
                  <a:pt x="9192343" y="10302821"/>
                </a:cubicBezTo>
                <a:cubicBezTo>
                  <a:pt x="9194744" y="10318716"/>
                  <a:pt x="9220544" y="10319325"/>
                  <a:pt x="9221230" y="10301448"/>
                </a:cubicBezTo>
                <a:cubicBezTo>
                  <a:pt x="9221573" y="10293062"/>
                  <a:pt x="9215895" y="10288259"/>
                  <a:pt x="9209455" y="10287001"/>
                </a:cubicBezTo>
                <a:lnTo>
                  <a:pt x="9210446" y="10284637"/>
                </a:lnTo>
                <a:cubicBezTo>
                  <a:pt x="9210598" y="10284256"/>
                  <a:pt x="9210521" y="10283837"/>
                  <a:pt x="9210674" y="10283456"/>
                </a:cubicBezTo>
                <a:cubicBezTo>
                  <a:pt x="9213837" y="10283837"/>
                  <a:pt x="9217114" y="10283532"/>
                  <a:pt x="9219935" y="10281741"/>
                </a:cubicBezTo>
                <a:lnTo>
                  <a:pt x="9225269" y="10278348"/>
                </a:lnTo>
                <a:cubicBezTo>
                  <a:pt x="9218296" y="10285972"/>
                  <a:pt x="9218030" y="10299313"/>
                  <a:pt x="9230605" y="10302134"/>
                </a:cubicBezTo>
                <a:close/>
                <a:moveTo>
                  <a:pt x="9467609" y="10240688"/>
                </a:moveTo>
                <a:cubicBezTo>
                  <a:pt x="9461664" y="10240229"/>
                  <a:pt x="9457130" y="10242746"/>
                  <a:pt x="9454081" y="10246824"/>
                </a:cubicBezTo>
                <a:cubicBezTo>
                  <a:pt x="9451794" y="10242670"/>
                  <a:pt x="9447945" y="10239353"/>
                  <a:pt x="9443067" y="10239163"/>
                </a:cubicBezTo>
                <a:lnTo>
                  <a:pt x="9436550" y="10238896"/>
                </a:lnTo>
                <a:cubicBezTo>
                  <a:pt x="9428624" y="10238590"/>
                  <a:pt x="9421268" y="10243698"/>
                  <a:pt x="9420392" y="10251970"/>
                </a:cubicBezTo>
                <a:cubicBezTo>
                  <a:pt x="9419592" y="10259479"/>
                  <a:pt x="9425499" y="10267827"/>
                  <a:pt x="9433502" y="10268133"/>
                </a:cubicBezTo>
                <a:lnTo>
                  <a:pt x="9440018" y="10268399"/>
                </a:lnTo>
                <a:cubicBezTo>
                  <a:pt x="9443448" y="10268513"/>
                  <a:pt x="9446650" y="10267485"/>
                  <a:pt x="9449393" y="10265769"/>
                </a:cubicBezTo>
                <a:cubicBezTo>
                  <a:pt x="9450804" y="10271830"/>
                  <a:pt x="9456520" y="10277204"/>
                  <a:pt x="9462503" y="10277662"/>
                </a:cubicBezTo>
                <a:cubicBezTo>
                  <a:pt x="9471459" y="10278348"/>
                  <a:pt x="9477632" y="10272707"/>
                  <a:pt x="9479500" y="10264321"/>
                </a:cubicBezTo>
                <a:lnTo>
                  <a:pt x="9480986" y="10257688"/>
                </a:lnTo>
                <a:cubicBezTo>
                  <a:pt x="9482701" y="10249874"/>
                  <a:pt x="9475270" y="10241259"/>
                  <a:pt x="9467609" y="10240688"/>
                </a:cubicBezTo>
                <a:close/>
                <a:moveTo>
                  <a:pt x="9550574" y="10039804"/>
                </a:moveTo>
                <a:lnTo>
                  <a:pt x="9557206" y="10041291"/>
                </a:lnTo>
                <a:cubicBezTo>
                  <a:pt x="9559378" y="10041786"/>
                  <a:pt x="9561550" y="10041520"/>
                  <a:pt x="9563570" y="10040834"/>
                </a:cubicBezTo>
                <a:cubicBezTo>
                  <a:pt x="9569095" y="10039004"/>
                  <a:pt x="9573593" y="10033705"/>
                  <a:pt x="9574355" y="10028103"/>
                </a:cubicBezTo>
                <a:cubicBezTo>
                  <a:pt x="9575536" y="10019297"/>
                  <a:pt x="9569286" y="10012779"/>
                  <a:pt x="9561207" y="10010949"/>
                </a:cubicBezTo>
                <a:lnTo>
                  <a:pt x="9554576" y="10009462"/>
                </a:lnTo>
                <a:cubicBezTo>
                  <a:pt x="9546802" y="10007709"/>
                  <a:pt x="9539142" y="10014494"/>
                  <a:pt x="9537694" y="10021851"/>
                </a:cubicBezTo>
                <a:cubicBezTo>
                  <a:pt x="9537656" y="10022118"/>
                  <a:pt x="9537427" y="10022384"/>
                  <a:pt x="9537388" y="10022652"/>
                </a:cubicBezTo>
                <a:cubicBezTo>
                  <a:pt x="9536245" y="10031457"/>
                  <a:pt x="9542495" y="10037974"/>
                  <a:pt x="9550574" y="10039804"/>
                </a:cubicBezTo>
                <a:close/>
                <a:moveTo>
                  <a:pt x="9571916" y="9783498"/>
                </a:moveTo>
                <a:cubicBezTo>
                  <a:pt x="9552709" y="9779190"/>
                  <a:pt x="9546001" y="9808999"/>
                  <a:pt x="9565209" y="9813345"/>
                </a:cubicBezTo>
                <a:cubicBezTo>
                  <a:pt x="9584454" y="9817651"/>
                  <a:pt x="9591123" y="9787805"/>
                  <a:pt x="9571916" y="9783498"/>
                </a:cubicBezTo>
                <a:close/>
                <a:moveTo>
                  <a:pt x="9632396" y="9880700"/>
                </a:moveTo>
                <a:lnTo>
                  <a:pt x="9625765" y="9879213"/>
                </a:lnTo>
                <a:cubicBezTo>
                  <a:pt x="9624164" y="9878870"/>
                  <a:pt x="9622564" y="9879098"/>
                  <a:pt x="9620964" y="9879365"/>
                </a:cubicBezTo>
                <a:cubicBezTo>
                  <a:pt x="9626337" y="9871436"/>
                  <a:pt x="9625269" y="9859391"/>
                  <a:pt x="9613455" y="9856723"/>
                </a:cubicBezTo>
                <a:cubicBezTo>
                  <a:pt x="9594363" y="9852416"/>
                  <a:pt x="9585293" y="9881652"/>
                  <a:pt x="9604500" y="9885960"/>
                </a:cubicBezTo>
                <a:cubicBezTo>
                  <a:pt x="9606825" y="9886493"/>
                  <a:pt x="9608959" y="9886456"/>
                  <a:pt x="9610941" y="9886112"/>
                </a:cubicBezTo>
                <a:cubicBezTo>
                  <a:pt x="9609682" y="9887979"/>
                  <a:pt x="9608730" y="9890038"/>
                  <a:pt x="9608539" y="9892211"/>
                </a:cubicBezTo>
                <a:cubicBezTo>
                  <a:pt x="9607701" y="9901016"/>
                  <a:pt x="9613189" y="9907611"/>
                  <a:pt x="9621573" y="9909479"/>
                </a:cubicBezTo>
                <a:lnTo>
                  <a:pt x="9628205" y="9911003"/>
                </a:lnTo>
                <a:cubicBezTo>
                  <a:pt x="9636017" y="9912757"/>
                  <a:pt x="9644744" y="9905743"/>
                  <a:pt x="9645467" y="9898004"/>
                </a:cubicBezTo>
                <a:cubicBezTo>
                  <a:pt x="9646230" y="9889161"/>
                  <a:pt x="9640742" y="9882567"/>
                  <a:pt x="9632396" y="9880700"/>
                </a:cubicBezTo>
                <a:close/>
                <a:moveTo>
                  <a:pt x="9471268" y="9840904"/>
                </a:moveTo>
                <a:cubicBezTo>
                  <a:pt x="9471725" y="9838655"/>
                  <a:pt x="9471650" y="9836406"/>
                  <a:pt x="9471192" y="9834195"/>
                </a:cubicBezTo>
                <a:cubicBezTo>
                  <a:pt x="9471573" y="9833243"/>
                  <a:pt x="9472107" y="9832404"/>
                  <a:pt x="9472335" y="9831336"/>
                </a:cubicBezTo>
                <a:lnTo>
                  <a:pt x="9473821" y="9824703"/>
                </a:lnTo>
                <a:cubicBezTo>
                  <a:pt x="9474850" y="9820053"/>
                  <a:pt x="9472716" y="9815289"/>
                  <a:pt x="9469325" y="9811858"/>
                </a:cubicBezTo>
                <a:cubicBezTo>
                  <a:pt x="9475155" y="9810256"/>
                  <a:pt x="9479119" y="9805492"/>
                  <a:pt x="9480567" y="9799088"/>
                </a:cubicBezTo>
                <a:lnTo>
                  <a:pt x="9482053" y="9792456"/>
                </a:lnTo>
                <a:cubicBezTo>
                  <a:pt x="9483807" y="9784641"/>
                  <a:pt x="9476375" y="9776027"/>
                  <a:pt x="9468677" y="9775455"/>
                </a:cubicBezTo>
                <a:cubicBezTo>
                  <a:pt x="9459721" y="9774768"/>
                  <a:pt x="9453586" y="9780410"/>
                  <a:pt x="9451680" y="9788835"/>
                </a:cubicBezTo>
                <a:lnTo>
                  <a:pt x="9450193" y="9795466"/>
                </a:lnTo>
                <a:cubicBezTo>
                  <a:pt x="9449202" y="9799965"/>
                  <a:pt x="9451337" y="9804500"/>
                  <a:pt x="9454691" y="9807855"/>
                </a:cubicBezTo>
                <a:cubicBezTo>
                  <a:pt x="9449088" y="9809419"/>
                  <a:pt x="9444973" y="9813954"/>
                  <a:pt x="9443563" y="9820206"/>
                </a:cubicBezTo>
                <a:lnTo>
                  <a:pt x="9443143" y="9822150"/>
                </a:lnTo>
                <a:cubicBezTo>
                  <a:pt x="9439218" y="9823980"/>
                  <a:pt x="9435979" y="9827219"/>
                  <a:pt x="9435026" y="9831756"/>
                </a:cubicBezTo>
                <a:cubicBezTo>
                  <a:pt x="9433349" y="9839647"/>
                  <a:pt x="9437618" y="9848490"/>
                  <a:pt x="9445963" y="9850395"/>
                </a:cubicBezTo>
                <a:lnTo>
                  <a:pt x="9452595" y="9851882"/>
                </a:lnTo>
                <a:cubicBezTo>
                  <a:pt x="9460407" y="9853598"/>
                  <a:pt x="9469516" y="9849176"/>
                  <a:pt x="9471268" y="9840904"/>
                </a:cubicBezTo>
                <a:close/>
                <a:moveTo>
                  <a:pt x="9237312" y="10057377"/>
                </a:moveTo>
                <a:cubicBezTo>
                  <a:pt x="9235483" y="10059740"/>
                  <a:pt x="9234721" y="10062141"/>
                  <a:pt x="9234378" y="10064582"/>
                </a:cubicBezTo>
                <a:cubicBezTo>
                  <a:pt x="9230301" y="10068698"/>
                  <a:pt x="9228319" y="10074873"/>
                  <a:pt x="9230719" y="10080515"/>
                </a:cubicBezTo>
                <a:cubicBezTo>
                  <a:pt x="9233883" y="10087947"/>
                  <a:pt x="9242458" y="10092751"/>
                  <a:pt x="9250385" y="10089511"/>
                </a:cubicBezTo>
                <a:lnTo>
                  <a:pt x="9253852" y="10088063"/>
                </a:lnTo>
                <a:cubicBezTo>
                  <a:pt x="9253852" y="10088063"/>
                  <a:pt x="9253890" y="10088063"/>
                  <a:pt x="9253928" y="10088063"/>
                </a:cubicBezTo>
                <a:cubicBezTo>
                  <a:pt x="9251222" y="10090768"/>
                  <a:pt x="9249279" y="10094314"/>
                  <a:pt x="9249012" y="10097859"/>
                </a:cubicBezTo>
                <a:cubicBezTo>
                  <a:pt x="9248288" y="10106854"/>
                  <a:pt x="9254919" y="10112724"/>
                  <a:pt x="9263037" y="10114287"/>
                </a:cubicBezTo>
                <a:cubicBezTo>
                  <a:pt x="9272374" y="10116079"/>
                  <a:pt x="9281444" y="10112915"/>
                  <a:pt x="9288761" y="10107122"/>
                </a:cubicBezTo>
                <a:cubicBezTo>
                  <a:pt x="9292038" y="10104567"/>
                  <a:pt x="9293829" y="10100412"/>
                  <a:pt x="9294096" y="10096219"/>
                </a:cubicBezTo>
                <a:cubicBezTo>
                  <a:pt x="9294363" y="10095190"/>
                  <a:pt x="9294782" y="10094276"/>
                  <a:pt x="9294858" y="10093094"/>
                </a:cubicBezTo>
                <a:cubicBezTo>
                  <a:pt x="9295240" y="10083107"/>
                  <a:pt x="9287313" y="10079218"/>
                  <a:pt x="9279576" y="10080362"/>
                </a:cubicBezTo>
                <a:cubicBezTo>
                  <a:pt x="9275994" y="10080209"/>
                  <a:pt x="9272374" y="10081163"/>
                  <a:pt x="9269210" y="10083641"/>
                </a:cubicBezTo>
                <a:cubicBezTo>
                  <a:pt x="9268829" y="10083907"/>
                  <a:pt x="9268829" y="10083946"/>
                  <a:pt x="9268601" y="10084098"/>
                </a:cubicBezTo>
                <a:cubicBezTo>
                  <a:pt x="9268449" y="10084174"/>
                  <a:pt x="9268410" y="10084174"/>
                  <a:pt x="9268334" y="10084212"/>
                </a:cubicBezTo>
                <a:cubicBezTo>
                  <a:pt x="9268334" y="10084212"/>
                  <a:pt x="9268334" y="10084212"/>
                  <a:pt x="9268334" y="10084212"/>
                </a:cubicBezTo>
                <a:cubicBezTo>
                  <a:pt x="9267381" y="10084135"/>
                  <a:pt x="9266429" y="10083983"/>
                  <a:pt x="9265476" y="10083755"/>
                </a:cubicBezTo>
                <a:cubicBezTo>
                  <a:pt x="9265361" y="10083755"/>
                  <a:pt x="9265247" y="10083793"/>
                  <a:pt x="9265133" y="10083755"/>
                </a:cubicBezTo>
                <a:cubicBezTo>
                  <a:pt x="9265438" y="10083450"/>
                  <a:pt x="9265895" y="10083298"/>
                  <a:pt x="9266124" y="10082955"/>
                </a:cubicBezTo>
                <a:cubicBezTo>
                  <a:pt x="9271497" y="10075940"/>
                  <a:pt x="9269935" y="10068279"/>
                  <a:pt x="9264333" y="10062218"/>
                </a:cubicBezTo>
                <a:cubicBezTo>
                  <a:pt x="9262236" y="10059931"/>
                  <a:pt x="9260140" y="10057681"/>
                  <a:pt x="9258044" y="10055433"/>
                </a:cubicBezTo>
                <a:cubicBezTo>
                  <a:pt x="9252824" y="10049944"/>
                  <a:pt x="9241733" y="10051621"/>
                  <a:pt x="9237312" y="10057377"/>
                </a:cubicBezTo>
                <a:close/>
                <a:moveTo>
                  <a:pt x="8978815" y="10030465"/>
                </a:moveTo>
                <a:cubicBezTo>
                  <a:pt x="8977519" y="10032486"/>
                  <a:pt x="8976490" y="10034735"/>
                  <a:pt x="8976337" y="10037479"/>
                </a:cubicBezTo>
                <a:cubicBezTo>
                  <a:pt x="8975956" y="10045141"/>
                  <a:pt x="8982511" y="10053908"/>
                  <a:pt x="8990819" y="10053527"/>
                </a:cubicBezTo>
                <a:cubicBezTo>
                  <a:pt x="8998899" y="10053184"/>
                  <a:pt x="9006787" y="10050936"/>
                  <a:pt x="9011551" y="10043845"/>
                </a:cubicBezTo>
                <a:cubicBezTo>
                  <a:pt x="9015933" y="10037365"/>
                  <a:pt x="9016238" y="10030084"/>
                  <a:pt x="9015209" y="10022613"/>
                </a:cubicBezTo>
                <a:cubicBezTo>
                  <a:pt x="9015170" y="10022156"/>
                  <a:pt x="9014828" y="10021851"/>
                  <a:pt x="9014752" y="10021431"/>
                </a:cubicBezTo>
                <a:cubicBezTo>
                  <a:pt x="9017420" y="10022156"/>
                  <a:pt x="9020316" y="10022270"/>
                  <a:pt x="9023631" y="10020936"/>
                </a:cubicBezTo>
                <a:cubicBezTo>
                  <a:pt x="9041772" y="10013503"/>
                  <a:pt x="9031863" y="9984571"/>
                  <a:pt x="9013608" y="9992042"/>
                </a:cubicBezTo>
                <a:cubicBezTo>
                  <a:pt x="9004767" y="9995664"/>
                  <a:pt x="9002671" y="10004431"/>
                  <a:pt x="9004881" y="10011559"/>
                </a:cubicBezTo>
                <a:cubicBezTo>
                  <a:pt x="9003815" y="10011216"/>
                  <a:pt x="9002824" y="10010949"/>
                  <a:pt x="9001756" y="10010797"/>
                </a:cubicBezTo>
                <a:cubicBezTo>
                  <a:pt x="9002099" y="10009881"/>
                  <a:pt x="9002785" y="10009158"/>
                  <a:pt x="9003090" y="10008242"/>
                </a:cubicBezTo>
                <a:cubicBezTo>
                  <a:pt x="9005415" y="10000581"/>
                  <a:pt x="9000270" y="9991242"/>
                  <a:pt x="8992381" y="9989451"/>
                </a:cubicBezTo>
                <a:cubicBezTo>
                  <a:pt x="8984112" y="9987582"/>
                  <a:pt x="8976108" y="9991966"/>
                  <a:pt x="8973594" y="10000162"/>
                </a:cubicBezTo>
                <a:cubicBezTo>
                  <a:pt x="8973441" y="10000619"/>
                  <a:pt x="8973441" y="10000658"/>
                  <a:pt x="8973365" y="10000886"/>
                </a:cubicBezTo>
                <a:cubicBezTo>
                  <a:pt x="8973288" y="10001000"/>
                  <a:pt x="8973251" y="10001038"/>
                  <a:pt x="8973212" y="10001153"/>
                </a:cubicBezTo>
                <a:lnTo>
                  <a:pt x="8973212" y="10001153"/>
                </a:lnTo>
                <a:cubicBezTo>
                  <a:pt x="8972374" y="10001649"/>
                  <a:pt x="8971535" y="10002068"/>
                  <a:pt x="8970621" y="10002449"/>
                </a:cubicBezTo>
                <a:cubicBezTo>
                  <a:pt x="8963075" y="10005803"/>
                  <a:pt x="8961360" y="10016819"/>
                  <a:pt x="8965210" y="10023375"/>
                </a:cubicBezTo>
                <a:cubicBezTo>
                  <a:pt x="8968296" y="10028751"/>
                  <a:pt x="8973441" y="10030733"/>
                  <a:pt x="8978815" y="10030465"/>
                </a:cubicBezTo>
                <a:close/>
                <a:moveTo>
                  <a:pt x="9316734" y="9999895"/>
                </a:moveTo>
                <a:lnTo>
                  <a:pt x="9310445" y="10002486"/>
                </a:lnTo>
                <a:cubicBezTo>
                  <a:pt x="9303052" y="10005536"/>
                  <a:pt x="9298859" y="10015180"/>
                  <a:pt x="9302404" y="10022537"/>
                </a:cubicBezTo>
                <a:cubicBezTo>
                  <a:pt x="9306063" y="10030122"/>
                  <a:pt x="9314561" y="10033820"/>
                  <a:pt x="9322488" y="10030579"/>
                </a:cubicBezTo>
                <a:lnTo>
                  <a:pt x="9322793" y="10030465"/>
                </a:lnTo>
                <a:cubicBezTo>
                  <a:pt x="9324775" y="10035230"/>
                  <a:pt x="9328928" y="10038737"/>
                  <a:pt x="9334607" y="10039995"/>
                </a:cubicBezTo>
                <a:lnTo>
                  <a:pt x="9341238" y="10041482"/>
                </a:lnTo>
                <a:cubicBezTo>
                  <a:pt x="9349050" y="10043235"/>
                  <a:pt x="9357739" y="10036107"/>
                  <a:pt x="9358425" y="10028369"/>
                </a:cubicBezTo>
                <a:cubicBezTo>
                  <a:pt x="9359226" y="10019526"/>
                  <a:pt x="9353700" y="10013045"/>
                  <a:pt x="9345316" y="10011178"/>
                </a:cubicBezTo>
                <a:lnTo>
                  <a:pt x="9338684" y="10009692"/>
                </a:lnTo>
                <a:cubicBezTo>
                  <a:pt x="9338189" y="10009576"/>
                  <a:pt x="9337694" y="10009767"/>
                  <a:pt x="9337198" y="10009729"/>
                </a:cubicBezTo>
                <a:cubicBezTo>
                  <a:pt x="9337007" y="10009119"/>
                  <a:pt x="9337084" y="10008471"/>
                  <a:pt x="9336817" y="10007899"/>
                </a:cubicBezTo>
                <a:cubicBezTo>
                  <a:pt x="9333159" y="10000390"/>
                  <a:pt x="9324660" y="9996655"/>
                  <a:pt x="9316734" y="9999895"/>
                </a:cubicBezTo>
                <a:close/>
                <a:moveTo>
                  <a:pt x="9059073" y="10171808"/>
                </a:moveTo>
                <a:cubicBezTo>
                  <a:pt x="9055529" y="10173256"/>
                  <a:pt x="9053014" y="10175620"/>
                  <a:pt x="9051337" y="10178326"/>
                </a:cubicBezTo>
                <a:cubicBezTo>
                  <a:pt x="9052518" y="10171579"/>
                  <a:pt x="9049393" y="10164527"/>
                  <a:pt x="9042839" y="10161516"/>
                </a:cubicBezTo>
                <a:cubicBezTo>
                  <a:pt x="9035522" y="10158162"/>
                  <a:pt x="9025765" y="10161401"/>
                  <a:pt x="9022564" y="10169025"/>
                </a:cubicBezTo>
                <a:lnTo>
                  <a:pt x="9018868" y="10177869"/>
                </a:lnTo>
                <a:cubicBezTo>
                  <a:pt x="9015666" y="10185493"/>
                  <a:pt x="9018677" y="10194602"/>
                  <a:pt x="9026375" y="10198148"/>
                </a:cubicBezTo>
                <a:cubicBezTo>
                  <a:pt x="9033693" y="10201502"/>
                  <a:pt x="9043448" y="10198262"/>
                  <a:pt x="9046650" y="10190638"/>
                </a:cubicBezTo>
                <a:lnTo>
                  <a:pt x="9049089" y="10184845"/>
                </a:lnTo>
                <a:cubicBezTo>
                  <a:pt x="9047716" y="10195136"/>
                  <a:pt x="9055110" y="10206191"/>
                  <a:pt x="9067077" y="10201311"/>
                </a:cubicBezTo>
                <a:cubicBezTo>
                  <a:pt x="9077442" y="10197042"/>
                  <a:pt x="9079196" y="10185454"/>
                  <a:pt x="9075423" y="10177792"/>
                </a:cubicBezTo>
                <a:cubicBezTo>
                  <a:pt x="9078471" y="10179774"/>
                  <a:pt x="9082435" y="10180308"/>
                  <a:pt x="9087122" y="10178403"/>
                </a:cubicBezTo>
                <a:cubicBezTo>
                  <a:pt x="9105110" y="10171008"/>
                  <a:pt x="9097221" y="10141428"/>
                  <a:pt x="9079043" y="10148898"/>
                </a:cubicBezTo>
                <a:cubicBezTo>
                  <a:pt x="9068677" y="10153130"/>
                  <a:pt x="9066923" y="10164718"/>
                  <a:pt x="9070735" y="10172342"/>
                </a:cubicBezTo>
                <a:cubicBezTo>
                  <a:pt x="9067686" y="10170435"/>
                  <a:pt x="9063723" y="10169901"/>
                  <a:pt x="9059073" y="10171808"/>
                </a:cubicBezTo>
                <a:close/>
                <a:moveTo>
                  <a:pt x="9226071" y="10015142"/>
                </a:moveTo>
                <a:cubicBezTo>
                  <a:pt x="9218334" y="10019754"/>
                  <a:pt x="9216543" y="10027874"/>
                  <a:pt x="9219782" y="10035840"/>
                </a:cubicBezTo>
                <a:lnTo>
                  <a:pt x="9222373" y="10042130"/>
                </a:lnTo>
                <a:cubicBezTo>
                  <a:pt x="9225423" y="10049524"/>
                  <a:pt x="9236437" y="10052345"/>
                  <a:pt x="9243067" y="10048419"/>
                </a:cubicBezTo>
                <a:cubicBezTo>
                  <a:pt x="9250803" y="10043807"/>
                  <a:pt x="9252594" y="10035687"/>
                  <a:pt x="9249355" y="10027721"/>
                </a:cubicBezTo>
                <a:lnTo>
                  <a:pt x="9246801" y="10021431"/>
                </a:lnTo>
                <a:cubicBezTo>
                  <a:pt x="9243715" y="10013998"/>
                  <a:pt x="9232701" y="10011216"/>
                  <a:pt x="9226071" y="10015142"/>
                </a:cubicBezTo>
                <a:close/>
                <a:moveTo>
                  <a:pt x="9072183" y="10246748"/>
                </a:moveTo>
                <a:cubicBezTo>
                  <a:pt x="9071612" y="10242593"/>
                  <a:pt x="9069782" y="10238743"/>
                  <a:pt x="9065819" y="10236419"/>
                </a:cubicBezTo>
                <a:lnTo>
                  <a:pt x="9065018" y="10235960"/>
                </a:lnTo>
                <a:cubicBezTo>
                  <a:pt x="9063380" y="10232073"/>
                  <a:pt x="9060332" y="10228833"/>
                  <a:pt x="9055910" y="10228032"/>
                </a:cubicBezTo>
                <a:cubicBezTo>
                  <a:pt x="9050232" y="10227003"/>
                  <a:pt x="9044820" y="10226584"/>
                  <a:pt x="9039904" y="10230319"/>
                </a:cubicBezTo>
                <a:cubicBezTo>
                  <a:pt x="9033159" y="10235389"/>
                  <a:pt x="9032016" y="10244728"/>
                  <a:pt x="9036970" y="10251436"/>
                </a:cubicBezTo>
                <a:cubicBezTo>
                  <a:pt x="9039332" y="10254639"/>
                  <a:pt x="9042686" y="10256849"/>
                  <a:pt x="9046116" y="10258908"/>
                </a:cubicBezTo>
                <a:cubicBezTo>
                  <a:pt x="9049813" y="10265769"/>
                  <a:pt x="9058235" y="10270877"/>
                  <a:pt x="9067419" y="10267103"/>
                </a:cubicBezTo>
                <a:cubicBezTo>
                  <a:pt x="9077289" y="10263101"/>
                  <a:pt x="9077099" y="10253571"/>
                  <a:pt x="9072183" y="10246748"/>
                </a:cubicBezTo>
                <a:close/>
                <a:moveTo>
                  <a:pt x="9410026" y="9800117"/>
                </a:moveTo>
                <a:lnTo>
                  <a:pt x="9403738" y="9802709"/>
                </a:lnTo>
                <a:cubicBezTo>
                  <a:pt x="9396115" y="9805835"/>
                  <a:pt x="9393449" y="9816241"/>
                  <a:pt x="9396954" y="9823255"/>
                </a:cubicBezTo>
                <a:cubicBezTo>
                  <a:pt x="9400879" y="9831108"/>
                  <a:pt x="9409797" y="9833204"/>
                  <a:pt x="9417495" y="9830040"/>
                </a:cubicBezTo>
                <a:lnTo>
                  <a:pt x="9423784" y="9827448"/>
                </a:lnTo>
                <a:cubicBezTo>
                  <a:pt x="9431406" y="9824323"/>
                  <a:pt x="9434073" y="9813916"/>
                  <a:pt x="9430567" y="9806903"/>
                </a:cubicBezTo>
                <a:cubicBezTo>
                  <a:pt x="9426642" y="9799051"/>
                  <a:pt x="9417686" y="9796953"/>
                  <a:pt x="9410026" y="9800117"/>
                </a:cubicBezTo>
                <a:close/>
                <a:moveTo>
                  <a:pt x="9250842" y="10140780"/>
                </a:moveTo>
                <a:cubicBezTo>
                  <a:pt x="9269020" y="10133308"/>
                  <a:pt x="9255833" y="10105711"/>
                  <a:pt x="9237655" y="10113182"/>
                </a:cubicBezTo>
                <a:cubicBezTo>
                  <a:pt x="9219439" y="10120615"/>
                  <a:pt x="9232625" y="10148212"/>
                  <a:pt x="9250842" y="10140780"/>
                </a:cubicBezTo>
                <a:close/>
                <a:moveTo>
                  <a:pt x="9479843" y="10061189"/>
                </a:moveTo>
                <a:cubicBezTo>
                  <a:pt x="9483387" y="10067974"/>
                  <a:pt x="9493487" y="10072205"/>
                  <a:pt x="9500460" y="10067706"/>
                </a:cubicBezTo>
                <a:cubicBezTo>
                  <a:pt x="9507244" y="10063323"/>
                  <a:pt x="9512922" y="10057377"/>
                  <a:pt x="9513456" y="10048838"/>
                </a:cubicBezTo>
                <a:cubicBezTo>
                  <a:pt x="9513951" y="10041024"/>
                  <a:pt x="9510521" y="10034582"/>
                  <a:pt x="9505872" y="10028674"/>
                </a:cubicBezTo>
                <a:cubicBezTo>
                  <a:pt x="9500765" y="10022193"/>
                  <a:pt x="9490057" y="10022384"/>
                  <a:pt x="9484264" y="10027683"/>
                </a:cubicBezTo>
                <a:cubicBezTo>
                  <a:pt x="9478928" y="10032562"/>
                  <a:pt x="9478433" y="10039576"/>
                  <a:pt x="9481214" y="10045560"/>
                </a:cubicBezTo>
                <a:cubicBezTo>
                  <a:pt x="9477975" y="10050020"/>
                  <a:pt x="9477023" y="10055700"/>
                  <a:pt x="9479843" y="10061189"/>
                </a:cubicBezTo>
                <a:close/>
                <a:moveTo>
                  <a:pt x="9354348" y="10069499"/>
                </a:moveTo>
                <a:cubicBezTo>
                  <a:pt x="9354233" y="10069079"/>
                  <a:pt x="9354348" y="10068660"/>
                  <a:pt x="9354157" y="10068240"/>
                </a:cubicBezTo>
                <a:lnTo>
                  <a:pt x="9351566" y="10061952"/>
                </a:lnTo>
                <a:cubicBezTo>
                  <a:pt x="9348441" y="10054289"/>
                  <a:pt x="9340400" y="10049563"/>
                  <a:pt x="9332205" y="10052345"/>
                </a:cubicBezTo>
                <a:cubicBezTo>
                  <a:pt x="9324775" y="10054823"/>
                  <a:pt x="9319439" y="10064048"/>
                  <a:pt x="9322602" y="10071709"/>
                </a:cubicBezTo>
                <a:lnTo>
                  <a:pt x="9325193" y="10077999"/>
                </a:lnTo>
                <a:cubicBezTo>
                  <a:pt x="9327861" y="10084517"/>
                  <a:pt x="9334150" y="10088443"/>
                  <a:pt x="9341009" y="10087872"/>
                </a:cubicBezTo>
                <a:cubicBezTo>
                  <a:pt x="9337084" y="10091035"/>
                  <a:pt x="9334530" y="10096258"/>
                  <a:pt x="9334912" y="10100907"/>
                </a:cubicBezTo>
                <a:cubicBezTo>
                  <a:pt x="9335673" y="10109637"/>
                  <a:pt x="9342877" y="10113983"/>
                  <a:pt x="9350841" y="10114287"/>
                </a:cubicBezTo>
                <a:lnTo>
                  <a:pt x="9357358" y="10114554"/>
                </a:lnTo>
                <a:cubicBezTo>
                  <a:pt x="9365285" y="10114859"/>
                  <a:pt x="9371344" y="10105825"/>
                  <a:pt x="9370735" y="10098620"/>
                </a:cubicBezTo>
                <a:cubicBezTo>
                  <a:pt x="9370658" y="10097554"/>
                  <a:pt x="9370201" y="10096753"/>
                  <a:pt x="9369896" y="10095800"/>
                </a:cubicBezTo>
                <a:cubicBezTo>
                  <a:pt x="9371383" y="10094847"/>
                  <a:pt x="9372869" y="10093894"/>
                  <a:pt x="9374355" y="10092941"/>
                </a:cubicBezTo>
                <a:cubicBezTo>
                  <a:pt x="9381329" y="10088520"/>
                  <a:pt x="9383235" y="10078609"/>
                  <a:pt x="9378738" y="10071786"/>
                </a:cubicBezTo>
                <a:cubicBezTo>
                  <a:pt x="9374126" y="10064772"/>
                  <a:pt x="9364562" y="10062980"/>
                  <a:pt x="9357587" y="10067402"/>
                </a:cubicBezTo>
                <a:cubicBezTo>
                  <a:pt x="9356519" y="10068126"/>
                  <a:pt x="9355414" y="10068813"/>
                  <a:pt x="9354348" y="10069499"/>
                </a:cubicBezTo>
                <a:close/>
                <a:moveTo>
                  <a:pt x="9422031" y="9862441"/>
                </a:moveTo>
                <a:cubicBezTo>
                  <a:pt x="9410026" y="9859734"/>
                  <a:pt x="9403585" y="9870522"/>
                  <a:pt x="9405110" y="9880013"/>
                </a:cubicBezTo>
                <a:cubicBezTo>
                  <a:pt x="9402251" y="9878602"/>
                  <a:pt x="9398822" y="9878222"/>
                  <a:pt x="9394744" y="9879899"/>
                </a:cubicBezTo>
                <a:cubicBezTo>
                  <a:pt x="9376794" y="9887256"/>
                  <a:pt x="9384454" y="9916911"/>
                  <a:pt x="9402633" y="9909441"/>
                </a:cubicBezTo>
                <a:cubicBezTo>
                  <a:pt x="9411054" y="9905972"/>
                  <a:pt x="9413684" y="9897624"/>
                  <a:pt x="9412388" y="9890496"/>
                </a:cubicBezTo>
                <a:cubicBezTo>
                  <a:pt x="9413799" y="9891334"/>
                  <a:pt x="9415209" y="9892173"/>
                  <a:pt x="9417038" y="9892592"/>
                </a:cubicBezTo>
                <a:cubicBezTo>
                  <a:pt x="9436207" y="9896938"/>
                  <a:pt x="9441200" y="9866748"/>
                  <a:pt x="9422031" y="9862441"/>
                </a:cubicBezTo>
                <a:close/>
                <a:moveTo>
                  <a:pt x="9407549" y="9988383"/>
                </a:moveTo>
                <a:cubicBezTo>
                  <a:pt x="9425765" y="9980912"/>
                  <a:pt x="9414408" y="9952514"/>
                  <a:pt x="9396192" y="9959985"/>
                </a:cubicBezTo>
                <a:cubicBezTo>
                  <a:pt x="9377976" y="9967457"/>
                  <a:pt x="9389333" y="9995816"/>
                  <a:pt x="9407549" y="9988383"/>
                </a:cubicBezTo>
                <a:close/>
                <a:moveTo>
                  <a:pt x="9416161" y="9960176"/>
                </a:moveTo>
                <a:cubicBezTo>
                  <a:pt x="9420888" y="9962615"/>
                  <a:pt x="9427518" y="9962539"/>
                  <a:pt x="9432282" y="9959642"/>
                </a:cubicBezTo>
                <a:cubicBezTo>
                  <a:pt x="9434263" y="9958423"/>
                  <a:pt x="9436017" y="9956859"/>
                  <a:pt x="9437045" y="9954534"/>
                </a:cubicBezTo>
                <a:cubicBezTo>
                  <a:pt x="9437427" y="9953658"/>
                  <a:pt x="9437884" y="9952895"/>
                  <a:pt x="9438341" y="9952094"/>
                </a:cubicBezTo>
                <a:cubicBezTo>
                  <a:pt x="9438379" y="9952094"/>
                  <a:pt x="9438418" y="9952094"/>
                  <a:pt x="9438456" y="9952056"/>
                </a:cubicBezTo>
                <a:cubicBezTo>
                  <a:pt x="9438532" y="9952056"/>
                  <a:pt x="9438647" y="9952019"/>
                  <a:pt x="9438761" y="9952019"/>
                </a:cubicBezTo>
                <a:cubicBezTo>
                  <a:pt x="9438913" y="9952019"/>
                  <a:pt x="9439332" y="9952019"/>
                  <a:pt x="9440132" y="9951980"/>
                </a:cubicBezTo>
                <a:cubicBezTo>
                  <a:pt x="9447373" y="9951790"/>
                  <a:pt x="9453357" y="9946415"/>
                  <a:pt x="9454766" y="9939439"/>
                </a:cubicBezTo>
                <a:cubicBezTo>
                  <a:pt x="9455072" y="9939287"/>
                  <a:pt x="9455452" y="9939287"/>
                  <a:pt x="9455720" y="9939134"/>
                </a:cubicBezTo>
                <a:cubicBezTo>
                  <a:pt x="9463646" y="9934636"/>
                  <a:pt x="9464637" y="9925945"/>
                  <a:pt x="9461475" y="9918284"/>
                </a:cubicBezTo>
                <a:lnTo>
                  <a:pt x="9458882" y="9911994"/>
                </a:lnTo>
                <a:cubicBezTo>
                  <a:pt x="9455757" y="9904333"/>
                  <a:pt x="9444591" y="9902541"/>
                  <a:pt x="9438036" y="9906238"/>
                </a:cubicBezTo>
                <a:cubicBezTo>
                  <a:pt x="9431595" y="9909898"/>
                  <a:pt x="9429920" y="9916263"/>
                  <a:pt x="9431100" y="9922667"/>
                </a:cubicBezTo>
                <a:cubicBezTo>
                  <a:pt x="9422183" y="9924954"/>
                  <a:pt x="9414485" y="9930405"/>
                  <a:pt x="9410522" y="9939364"/>
                </a:cubicBezTo>
                <a:cubicBezTo>
                  <a:pt x="9409149" y="9942451"/>
                  <a:pt x="9408768" y="9945881"/>
                  <a:pt x="9409111" y="9949159"/>
                </a:cubicBezTo>
                <a:cubicBezTo>
                  <a:pt x="9409569" y="9953619"/>
                  <a:pt x="9411588" y="9957812"/>
                  <a:pt x="9416161" y="9960176"/>
                </a:cubicBezTo>
                <a:close/>
                <a:moveTo>
                  <a:pt x="9569743" y="9969705"/>
                </a:moveTo>
                <a:cubicBezTo>
                  <a:pt x="9569629" y="9969553"/>
                  <a:pt x="9569629" y="9969324"/>
                  <a:pt x="9569515" y="9969171"/>
                </a:cubicBezTo>
                <a:cubicBezTo>
                  <a:pt x="9569363" y="9968981"/>
                  <a:pt x="9569172" y="9968905"/>
                  <a:pt x="9569020" y="9968714"/>
                </a:cubicBezTo>
                <a:cubicBezTo>
                  <a:pt x="9565018" y="9963225"/>
                  <a:pt x="9558082" y="9959719"/>
                  <a:pt x="9550117" y="9962997"/>
                </a:cubicBezTo>
                <a:cubicBezTo>
                  <a:pt x="9546954" y="9964293"/>
                  <a:pt x="9545087" y="9966275"/>
                  <a:pt x="9543715" y="9968485"/>
                </a:cubicBezTo>
                <a:cubicBezTo>
                  <a:pt x="9542495" y="9969248"/>
                  <a:pt x="9541276" y="9970048"/>
                  <a:pt x="9540056" y="9970810"/>
                </a:cubicBezTo>
                <a:cubicBezTo>
                  <a:pt x="9533083" y="9975232"/>
                  <a:pt x="9531939" y="9985715"/>
                  <a:pt x="9536551" y="9992156"/>
                </a:cubicBezTo>
                <a:cubicBezTo>
                  <a:pt x="9541619" y="9999208"/>
                  <a:pt x="9550879" y="10000085"/>
                  <a:pt x="9557892" y="9995664"/>
                </a:cubicBezTo>
                <a:lnTo>
                  <a:pt x="9566009" y="9990517"/>
                </a:lnTo>
                <a:cubicBezTo>
                  <a:pt x="9568524" y="9988917"/>
                  <a:pt x="9570011" y="9986439"/>
                  <a:pt x="9571002" y="9983733"/>
                </a:cubicBezTo>
                <a:cubicBezTo>
                  <a:pt x="9572373" y="9980912"/>
                  <a:pt x="9572640" y="9977825"/>
                  <a:pt x="9571877" y="9974736"/>
                </a:cubicBezTo>
                <a:cubicBezTo>
                  <a:pt x="9571840" y="9974584"/>
                  <a:pt x="9571763" y="9974432"/>
                  <a:pt x="9571725" y="9974279"/>
                </a:cubicBezTo>
                <a:cubicBezTo>
                  <a:pt x="9571306" y="9972679"/>
                  <a:pt x="9570659" y="9971154"/>
                  <a:pt x="9569743" y="9969705"/>
                </a:cubicBezTo>
                <a:close/>
                <a:moveTo>
                  <a:pt x="9272297" y="9987887"/>
                </a:moveTo>
                <a:cubicBezTo>
                  <a:pt x="9276794" y="9994902"/>
                  <a:pt x="9286436" y="9996960"/>
                  <a:pt x="9293411" y="9992538"/>
                </a:cubicBezTo>
                <a:lnTo>
                  <a:pt x="9301527" y="9987392"/>
                </a:lnTo>
                <a:cubicBezTo>
                  <a:pt x="9305109" y="9985105"/>
                  <a:pt x="9307359" y="9981445"/>
                  <a:pt x="9308120" y="9977443"/>
                </a:cubicBezTo>
                <a:cubicBezTo>
                  <a:pt x="9309721" y="9978358"/>
                  <a:pt x="9311474" y="9979082"/>
                  <a:pt x="9313341" y="9979501"/>
                </a:cubicBezTo>
                <a:lnTo>
                  <a:pt x="9319973" y="9980988"/>
                </a:lnTo>
                <a:cubicBezTo>
                  <a:pt x="9328014" y="9982779"/>
                  <a:pt x="9336132" y="9975537"/>
                  <a:pt x="9337160" y="9967875"/>
                </a:cubicBezTo>
                <a:cubicBezTo>
                  <a:pt x="9338341" y="9959108"/>
                  <a:pt x="9332130" y="9952514"/>
                  <a:pt x="9324050" y="9950685"/>
                </a:cubicBezTo>
                <a:lnTo>
                  <a:pt x="9317420" y="9949198"/>
                </a:lnTo>
                <a:cubicBezTo>
                  <a:pt x="9309683" y="9947482"/>
                  <a:pt x="9302099" y="9954077"/>
                  <a:pt x="9300575" y="9961358"/>
                </a:cubicBezTo>
                <a:cubicBezTo>
                  <a:pt x="9299317" y="9960671"/>
                  <a:pt x="9298022" y="9959985"/>
                  <a:pt x="9296611" y="9959680"/>
                </a:cubicBezTo>
                <a:cubicBezTo>
                  <a:pt x="9302327" y="9955640"/>
                  <a:pt x="9304920" y="9948130"/>
                  <a:pt x="9302175" y="9941460"/>
                </a:cubicBezTo>
                <a:lnTo>
                  <a:pt x="9299584" y="9935170"/>
                </a:lnTo>
                <a:cubicBezTo>
                  <a:pt x="9296459" y="9927547"/>
                  <a:pt x="9287122" y="9923811"/>
                  <a:pt x="9279576" y="9927013"/>
                </a:cubicBezTo>
                <a:cubicBezTo>
                  <a:pt x="9271878" y="9930214"/>
                  <a:pt x="9268258" y="9939364"/>
                  <a:pt x="9271421" y="9947025"/>
                </a:cubicBezTo>
                <a:lnTo>
                  <a:pt x="9274013" y="9953315"/>
                </a:lnTo>
                <a:cubicBezTo>
                  <a:pt x="9275879" y="9957889"/>
                  <a:pt x="9279995" y="9960785"/>
                  <a:pt x="9284606" y="9961929"/>
                </a:cubicBezTo>
                <a:lnTo>
                  <a:pt x="9276908" y="9966770"/>
                </a:lnTo>
                <a:cubicBezTo>
                  <a:pt x="9269972" y="9971192"/>
                  <a:pt x="9267838" y="9980951"/>
                  <a:pt x="9272297" y="9987887"/>
                </a:cubicBezTo>
                <a:close/>
                <a:moveTo>
                  <a:pt x="8856825" y="9624773"/>
                </a:moveTo>
                <a:lnTo>
                  <a:pt x="8861474" y="9619818"/>
                </a:lnTo>
                <a:cubicBezTo>
                  <a:pt x="8866924" y="9613986"/>
                  <a:pt x="8867877" y="9604000"/>
                  <a:pt x="8861665" y="9598205"/>
                </a:cubicBezTo>
                <a:cubicBezTo>
                  <a:pt x="8855796" y="9592754"/>
                  <a:pt x="8845888" y="9591763"/>
                  <a:pt x="8840057" y="9598015"/>
                </a:cubicBezTo>
                <a:lnTo>
                  <a:pt x="8835408" y="9602970"/>
                </a:lnTo>
                <a:cubicBezTo>
                  <a:pt x="8829958" y="9608803"/>
                  <a:pt x="8829005" y="9618828"/>
                  <a:pt x="8835217" y="9624583"/>
                </a:cubicBezTo>
                <a:cubicBezTo>
                  <a:pt x="8841048" y="9630034"/>
                  <a:pt x="8850956" y="9631025"/>
                  <a:pt x="8856825" y="9624773"/>
                </a:cubicBezTo>
                <a:close/>
                <a:moveTo>
                  <a:pt x="8955796" y="9662854"/>
                </a:moveTo>
                <a:cubicBezTo>
                  <a:pt x="8961817" y="9668495"/>
                  <a:pt x="8970354" y="9670630"/>
                  <a:pt x="8977328" y="9664912"/>
                </a:cubicBezTo>
                <a:cubicBezTo>
                  <a:pt x="8983083" y="9660147"/>
                  <a:pt x="8985445" y="9649056"/>
                  <a:pt x="8979348" y="9643375"/>
                </a:cubicBezTo>
                <a:lnTo>
                  <a:pt x="8974394" y="9638725"/>
                </a:lnTo>
                <a:cubicBezTo>
                  <a:pt x="8968372" y="9633084"/>
                  <a:pt x="8959798" y="9630949"/>
                  <a:pt x="8952862" y="9636705"/>
                </a:cubicBezTo>
                <a:cubicBezTo>
                  <a:pt x="8947107" y="9641432"/>
                  <a:pt x="8944744" y="9652562"/>
                  <a:pt x="8950803" y="9658204"/>
                </a:cubicBezTo>
                <a:lnTo>
                  <a:pt x="8955796" y="9662854"/>
                </a:lnTo>
                <a:close/>
                <a:moveTo>
                  <a:pt x="8839066" y="9735354"/>
                </a:moveTo>
                <a:cubicBezTo>
                  <a:pt x="8844744" y="9729255"/>
                  <a:pt x="8843944" y="9722051"/>
                  <a:pt x="8840285" y="9716754"/>
                </a:cubicBezTo>
                <a:cubicBezTo>
                  <a:pt x="8840819" y="9712255"/>
                  <a:pt x="8839714" y="9707718"/>
                  <a:pt x="8836017" y="9704479"/>
                </a:cubicBezTo>
                <a:cubicBezTo>
                  <a:pt x="8831787" y="9700782"/>
                  <a:pt x="8825308" y="9699295"/>
                  <a:pt x="8819935" y="9701201"/>
                </a:cubicBezTo>
                <a:cubicBezTo>
                  <a:pt x="8814600" y="9699829"/>
                  <a:pt x="8808387" y="9701201"/>
                  <a:pt x="8804767" y="9705279"/>
                </a:cubicBezTo>
                <a:cubicBezTo>
                  <a:pt x="8803091" y="9707224"/>
                  <a:pt x="8802062" y="9709396"/>
                  <a:pt x="8801452" y="9711646"/>
                </a:cubicBezTo>
                <a:cubicBezTo>
                  <a:pt x="8795887" y="9713703"/>
                  <a:pt x="8791657" y="9718393"/>
                  <a:pt x="8791276" y="9724949"/>
                </a:cubicBezTo>
                <a:cubicBezTo>
                  <a:pt x="8790857" y="9732649"/>
                  <a:pt x="8797412" y="9741339"/>
                  <a:pt x="8805720" y="9741035"/>
                </a:cubicBezTo>
                <a:lnTo>
                  <a:pt x="8815323" y="9740730"/>
                </a:lnTo>
                <a:cubicBezTo>
                  <a:pt x="8816085" y="9740691"/>
                  <a:pt x="8816657" y="9740234"/>
                  <a:pt x="8817382" y="9740119"/>
                </a:cubicBezTo>
                <a:cubicBezTo>
                  <a:pt x="8822831" y="9743969"/>
                  <a:pt x="8830262" y="9744770"/>
                  <a:pt x="8836208" y="9738442"/>
                </a:cubicBezTo>
                <a:lnTo>
                  <a:pt x="8839066" y="9735354"/>
                </a:lnTo>
                <a:close/>
                <a:moveTo>
                  <a:pt x="8928548" y="9707490"/>
                </a:moveTo>
                <a:cubicBezTo>
                  <a:pt x="8926871" y="9705927"/>
                  <a:pt x="8925041" y="9705127"/>
                  <a:pt x="8923212" y="9704365"/>
                </a:cubicBezTo>
                <a:cubicBezTo>
                  <a:pt x="8923898" y="9703831"/>
                  <a:pt x="8924698" y="9703449"/>
                  <a:pt x="8925346" y="9702764"/>
                </a:cubicBezTo>
                <a:lnTo>
                  <a:pt x="8934645" y="9692853"/>
                </a:lnTo>
                <a:cubicBezTo>
                  <a:pt x="8940285" y="9686831"/>
                  <a:pt x="8938723" y="9676347"/>
                  <a:pt x="8932664" y="9671316"/>
                </a:cubicBezTo>
                <a:cubicBezTo>
                  <a:pt x="8925994" y="9665751"/>
                  <a:pt x="8916772" y="9667276"/>
                  <a:pt x="8911132" y="9673298"/>
                </a:cubicBezTo>
                <a:lnTo>
                  <a:pt x="8901832" y="9683209"/>
                </a:lnTo>
                <a:cubicBezTo>
                  <a:pt x="8900499" y="9684658"/>
                  <a:pt x="8899584" y="9686372"/>
                  <a:pt x="8899050" y="9688202"/>
                </a:cubicBezTo>
                <a:cubicBezTo>
                  <a:pt x="8900766" y="9685801"/>
                  <a:pt x="8902061" y="9683057"/>
                  <a:pt x="8902061" y="9679816"/>
                </a:cubicBezTo>
                <a:cubicBezTo>
                  <a:pt x="8902061" y="9671773"/>
                  <a:pt x="8895088" y="9664226"/>
                  <a:pt x="8886779" y="9664531"/>
                </a:cubicBezTo>
                <a:lnTo>
                  <a:pt x="8877176" y="9664835"/>
                </a:lnTo>
                <a:cubicBezTo>
                  <a:pt x="8868906" y="9665103"/>
                  <a:pt x="8861894" y="9671659"/>
                  <a:pt x="8861856" y="9680084"/>
                </a:cubicBezTo>
                <a:cubicBezTo>
                  <a:pt x="8861856" y="9688127"/>
                  <a:pt x="8868829" y="9695674"/>
                  <a:pt x="8877138" y="9695406"/>
                </a:cubicBezTo>
                <a:lnTo>
                  <a:pt x="8883426" y="9695217"/>
                </a:lnTo>
                <a:cubicBezTo>
                  <a:pt x="8873517" y="9698227"/>
                  <a:pt x="8866543" y="9709587"/>
                  <a:pt x="8875956" y="9718393"/>
                </a:cubicBezTo>
                <a:cubicBezTo>
                  <a:pt x="8884150" y="9726054"/>
                  <a:pt x="8895392" y="9722851"/>
                  <a:pt x="8900804" y="9716181"/>
                </a:cubicBezTo>
                <a:cubicBezTo>
                  <a:pt x="8900270" y="9719764"/>
                  <a:pt x="8901452" y="9723615"/>
                  <a:pt x="8905111" y="9727083"/>
                </a:cubicBezTo>
                <a:cubicBezTo>
                  <a:pt x="8919325" y="9740387"/>
                  <a:pt x="8942915" y="9720908"/>
                  <a:pt x="8928548" y="9707490"/>
                </a:cubicBezTo>
                <a:close/>
                <a:moveTo>
                  <a:pt x="8929196" y="9607087"/>
                </a:moveTo>
                <a:lnTo>
                  <a:pt x="8933845" y="9602131"/>
                </a:lnTo>
                <a:cubicBezTo>
                  <a:pt x="8936284" y="9599501"/>
                  <a:pt x="8937466" y="9595880"/>
                  <a:pt x="8937466" y="9592259"/>
                </a:cubicBezTo>
                <a:cubicBezTo>
                  <a:pt x="8944896" y="9591229"/>
                  <a:pt x="8951108" y="9585932"/>
                  <a:pt x="8951489" y="9577926"/>
                </a:cubicBezTo>
                <a:cubicBezTo>
                  <a:pt x="8951871" y="9570189"/>
                  <a:pt x="8945201" y="9561688"/>
                  <a:pt x="8936932" y="9561955"/>
                </a:cubicBezTo>
                <a:lnTo>
                  <a:pt x="8927328" y="9562260"/>
                </a:lnTo>
                <a:cubicBezTo>
                  <a:pt x="8919059" y="9562527"/>
                  <a:pt x="8911741" y="9568130"/>
                  <a:pt x="8911360" y="9576821"/>
                </a:cubicBezTo>
                <a:cubicBezTo>
                  <a:pt x="8911284" y="9578232"/>
                  <a:pt x="8911513" y="9579642"/>
                  <a:pt x="8911893" y="9581052"/>
                </a:cubicBezTo>
                <a:cubicBezTo>
                  <a:pt x="8911513" y="9581395"/>
                  <a:pt x="8911132" y="9581700"/>
                  <a:pt x="8910750" y="9582043"/>
                </a:cubicBezTo>
                <a:lnTo>
                  <a:pt x="8906100" y="9586998"/>
                </a:lnTo>
                <a:cubicBezTo>
                  <a:pt x="8900613" y="9592831"/>
                  <a:pt x="8901299" y="9603580"/>
                  <a:pt x="8907625" y="9608574"/>
                </a:cubicBezTo>
                <a:cubicBezTo>
                  <a:pt x="8914295" y="9613910"/>
                  <a:pt x="8923327" y="9613377"/>
                  <a:pt x="8929196" y="9607087"/>
                </a:cubicBezTo>
                <a:close/>
                <a:moveTo>
                  <a:pt x="8968906" y="9460256"/>
                </a:moveTo>
                <a:lnTo>
                  <a:pt x="8964256" y="9465211"/>
                </a:lnTo>
                <a:cubicBezTo>
                  <a:pt x="8958769" y="9471043"/>
                  <a:pt x="8960026" y="9481983"/>
                  <a:pt x="8966353" y="9486747"/>
                </a:cubicBezTo>
                <a:cubicBezTo>
                  <a:pt x="8973326" y="9491971"/>
                  <a:pt x="8982015" y="9490903"/>
                  <a:pt x="8987885" y="9484651"/>
                </a:cubicBezTo>
                <a:lnTo>
                  <a:pt x="8992533" y="9479696"/>
                </a:lnTo>
                <a:cubicBezTo>
                  <a:pt x="8998022" y="9473864"/>
                  <a:pt x="8996765" y="9462924"/>
                  <a:pt x="8990476" y="9458159"/>
                </a:cubicBezTo>
                <a:cubicBezTo>
                  <a:pt x="8983464" y="9452937"/>
                  <a:pt x="8974774" y="9453966"/>
                  <a:pt x="8968906" y="9460256"/>
                </a:cubicBezTo>
                <a:close/>
                <a:moveTo>
                  <a:pt x="8992953" y="9810904"/>
                </a:moveTo>
                <a:cubicBezTo>
                  <a:pt x="8993449" y="9803281"/>
                  <a:pt x="8987008" y="9794361"/>
                  <a:pt x="8978701" y="9794629"/>
                </a:cubicBezTo>
                <a:lnTo>
                  <a:pt x="8977442" y="9794666"/>
                </a:lnTo>
                <a:cubicBezTo>
                  <a:pt x="8984683" y="9787234"/>
                  <a:pt x="8983083" y="9770767"/>
                  <a:pt x="8969325" y="9767679"/>
                </a:cubicBezTo>
                <a:cubicBezTo>
                  <a:pt x="8967267" y="9767221"/>
                  <a:pt x="8965438" y="9767298"/>
                  <a:pt x="8963723" y="9767603"/>
                </a:cubicBezTo>
                <a:lnTo>
                  <a:pt x="8967001" y="9764095"/>
                </a:lnTo>
                <a:cubicBezTo>
                  <a:pt x="8972640" y="9758073"/>
                  <a:pt x="8973669" y="9748848"/>
                  <a:pt x="8967762" y="9742483"/>
                </a:cubicBezTo>
                <a:cubicBezTo>
                  <a:pt x="8962428" y="9736765"/>
                  <a:pt x="8951833" y="9735659"/>
                  <a:pt x="8946155" y="9741721"/>
                </a:cubicBezTo>
                <a:lnTo>
                  <a:pt x="8936855" y="9751631"/>
                </a:lnTo>
                <a:cubicBezTo>
                  <a:pt x="8934455" y="9754223"/>
                  <a:pt x="8933082" y="9757387"/>
                  <a:pt x="8932549" y="9760665"/>
                </a:cubicBezTo>
                <a:cubicBezTo>
                  <a:pt x="8913875" y="9758798"/>
                  <a:pt x="8913800" y="9788492"/>
                  <a:pt x="8932778" y="9791197"/>
                </a:cubicBezTo>
                <a:cubicBezTo>
                  <a:pt x="8935064" y="9791503"/>
                  <a:pt x="8937008" y="9791312"/>
                  <a:pt x="8938761" y="9790817"/>
                </a:cubicBezTo>
                <a:lnTo>
                  <a:pt x="8937770" y="9791845"/>
                </a:lnTo>
                <a:cubicBezTo>
                  <a:pt x="8934187" y="9795696"/>
                  <a:pt x="8932816" y="9801299"/>
                  <a:pt x="8933883" y="9806330"/>
                </a:cubicBezTo>
                <a:cubicBezTo>
                  <a:pt x="8921650" y="9803167"/>
                  <a:pt x="8909455" y="9818224"/>
                  <a:pt x="8917686" y="9829621"/>
                </a:cubicBezTo>
                <a:cubicBezTo>
                  <a:pt x="8914561" y="9837397"/>
                  <a:pt x="8918029" y="9848413"/>
                  <a:pt x="8927823" y="9851691"/>
                </a:cubicBezTo>
                <a:cubicBezTo>
                  <a:pt x="8921421" y="9853025"/>
                  <a:pt x="8915438" y="9855732"/>
                  <a:pt x="8910712" y="9860497"/>
                </a:cubicBezTo>
                <a:cubicBezTo>
                  <a:pt x="8905072" y="9866176"/>
                  <a:pt x="8905339" y="9876888"/>
                  <a:pt x="8911475" y="9882110"/>
                </a:cubicBezTo>
                <a:cubicBezTo>
                  <a:pt x="8917953" y="9887636"/>
                  <a:pt x="8927061" y="9887408"/>
                  <a:pt x="8933082" y="9881348"/>
                </a:cubicBezTo>
                <a:cubicBezTo>
                  <a:pt x="8933235" y="9881195"/>
                  <a:pt x="8933350" y="9881080"/>
                  <a:pt x="8933502" y="9880928"/>
                </a:cubicBezTo>
                <a:cubicBezTo>
                  <a:pt x="8933578" y="9880890"/>
                  <a:pt x="8933616" y="9880890"/>
                  <a:pt x="8933655" y="9880852"/>
                </a:cubicBezTo>
                <a:cubicBezTo>
                  <a:pt x="8933769" y="9880852"/>
                  <a:pt x="8933730" y="9880852"/>
                  <a:pt x="8933845" y="9880852"/>
                </a:cubicBezTo>
                <a:cubicBezTo>
                  <a:pt x="8934836" y="9880814"/>
                  <a:pt x="8935864" y="9880852"/>
                  <a:pt x="8936855" y="9880928"/>
                </a:cubicBezTo>
                <a:cubicBezTo>
                  <a:pt x="8945087" y="9881500"/>
                  <a:pt x="8951757" y="9872466"/>
                  <a:pt x="8951414" y="9864919"/>
                </a:cubicBezTo>
                <a:cubicBezTo>
                  <a:pt x="8951032" y="9857219"/>
                  <a:pt x="8945621" y="9852682"/>
                  <a:pt x="8938914" y="9851120"/>
                </a:cubicBezTo>
                <a:cubicBezTo>
                  <a:pt x="8946155" y="9847117"/>
                  <a:pt x="8947489" y="9836101"/>
                  <a:pt x="8942343" y="9828744"/>
                </a:cubicBezTo>
                <a:cubicBezTo>
                  <a:pt x="8943067" y="9827676"/>
                  <a:pt x="8943677" y="9826610"/>
                  <a:pt x="8944135" y="9825428"/>
                </a:cubicBezTo>
                <a:cubicBezTo>
                  <a:pt x="8944630" y="9827562"/>
                  <a:pt x="8945430" y="9829697"/>
                  <a:pt x="8947107" y="9831602"/>
                </a:cubicBezTo>
                <a:cubicBezTo>
                  <a:pt x="8952023" y="9837358"/>
                  <a:pt x="8962999" y="9839303"/>
                  <a:pt x="8968678" y="9833243"/>
                </a:cubicBezTo>
                <a:lnTo>
                  <a:pt x="8973326" y="9828287"/>
                </a:lnTo>
                <a:cubicBezTo>
                  <a:pt x="8974203" y="9827333"/>
                  <a:pt x="8974813" y="9826228"/>
                  <a:pt x="8975499" y="9825161"/>
                </a:cubicBezTo>
                <a:lnTo>
                  <a:pt x="8976642" y="9825123"/>
                </a:lnTo>
                <a:cubicBezTo>
                  <a:pt x="8984912" y="9824857"/>
                  <a:pt x="8992343" y="9819710"/>
                  <a:pt x="8992953" y="9810904"/>
                </a:cubicBezTo>
                <a:close/>
                <a:moveTo>
                  <a:pt x="9038036" y="9400448"/>
                </a:moveTo>
                <a:lnTo>
                  <a:pt x="9028967" y="9401554"/>
                </a:lnTo>
                <a:cubicBezTo>
                  <a:pt x="9027823" y="9401668"/>
                  <a:pt x="9026795" y="9402126"/>
                  <a:pt x="9025727" y="9402430"/>
                </a:cubicBezTo>
                <a:cubicBezTo>
                  <a:pt x="9026604" y="9401668"/>
                  <a:pt x="9027518" y="9401020"/>
                  <a:pt x="9028281" y="9400067"/>
                </a:cubicBezTo>
                <a:lnTo>
                  <a:pt x="9032245" y="9394959"/>
                </a:lnTo>
                <a:cubicBezTo>
                  <a:pt x="9036932" y="9388936"/>
                  <a:pt x="9034684" y="9378645"/>
                  <a:pt x="9028281" y="9374757"/>
                </a:cubicBezTo>
                <a:cubicBezTo>
                  <a:pt x="9027861" y="9374528"/>
                  <a:pt x="9027481" y="9374490"/>
                  <a:pt x="9027061" y="9374261"/>
                </a:cubicBezTo>
                <a:cubicBezTo>
                  <a:pt x="9032359" y="9372774"/>
                  <a:pt x="9036779" y="9368810"/>
                  <a:pt x="9037999" y="9363131"/>
                </a:cubicBezTo>
                <a:cubicBezTo>
                  <a:pt x="9039370" y="9363245"/>
                  <a:pt x="9040781" y="9363092"/>
                  <a:pt x="9042191" y="9362788"/>
                </a:cubicBezTo>
                <a:cubicBezTo>
                  <a:pt x="9040286" y="9370068"/>
                  <a:pt x="9043105" y="9377959"/>
                  <a:pt x="9052671" y="9379331"/>
                </a:cubicBezTo>
                <a:cubicBezTo>
                  <a:pt x="9061818" y="9380627"/>
                  <a:pt x="9068030" y="9374566"/>
                  <a:pt x="9070430" y="9367629"/>
                </a:cubicBezTo>
                <a:cubicBezTo>
                  <a:pt x="9076528" y="9370754"/>
                  <a:pt x="9084455" y="9369192"/>
                  <a:pt x="9088608" y="9363626"/>
                </a:cubicBezTo>
                <a:cubicBezTo>
                  <a:pt x="9093144" y="9357604"/>
                  <a:pt x="9091848" y="9349332"/>
                  <a:pt x="9086551" y="9344300"/>
                </a:cubicBezTo>
                <a:cubicBezTo>
                  <a:pt x="9087008" y="9343462"/>
                  <a:pt x="9088037" y="9342890"/>
                  <a:pt x="9088266" y="9341937"/>
                </a:cubicBezTo>
                <a:cubicBezTo>
                  <a:pt x="9090323" y="9334580"/>
                  <a:pt x="9090209" y="9325050"/>
                  <a:pt x="9087084" y="9317389"/>
                </a:cubicBezTo>
                <a:cubicBezTo>
                  <a:pt x="9093562" y="9317389"/>
                  <a:pt x="9099928" y="9315597"/>
                  <a:pt x="9105224" y="9311023"/>
                </a:cubicBezTo>
                <a:cubicBezTo>
                  <a:pt x="9110979" y="9306068"/>
                  <a:pt x="9113990" y="9297491"/>
                  <a:pt x="9108883" y="9290744"/>
                </a:cubicBezTo>
                <a:cubicBezTo>
                  <a:pt x="9108006" y="9289601"/>
                  <a:pt x="9106787" y="9288648"/>
                  <a:pt x="9105567" y="9287733"/>
                </a:cubicBezTo>
                <a:cubicBezTo>
                  <a:pt x="9107816" y="9285293"/>
                  <a:pt x="9109301" y="9282168"/>
                  <a:pt x="9109264" y="9278279"/>
                </a:cubicBezTo>
                <a:cubicBezTo>
                  <a:pt x="9109188" y="9271114"/>
                  <a:pt x="9102404" y="9262918"/>
                  <a:pt x="9094553" y="9263909"/>
                </a:cubicBezTo>
                <a:lnTo>
                  <a:pt x="9085483" y="9265014"/>
                </a:lnTo>
                <a:cubicBezTo>
                  <a:pt x="9077671" y="9265967"/>
                  <a:pt x="9071002" y="9271266"/>
                  <a:pt x="9071078" y="9279728"/>
                </a:cubicBezTo>
                <a:cubicBezTo>
                  <a:pt x="9071078" y="9280986"/>
                  <a:pt x="9071955" y="9282130"/>
                  <a:pt x="9072412" y="9283387"/>
                </a:cubicBezTo>
                <a:cubicBezTo>
                  <a:pt x="9062351" y="9283693"/>
                  <a:pt x="9057054" y="9293069"/>
                  <a:pt x="9058539" y="9301531"/>
                </a:cubicBezTo>
                <a:cubicBezTo>
                  <a:pt x="9058311" y="9301531"/>
                  <a:pt x="9058121" y="9301494"/>
                  <a:pt x="9057892" y="9301455"/>
                </a:cubicBezTo>
                <a:cubicBezTo>
                  <a:pt x="9055720" y="9296805"/>
                  <a:pt x="9051452" y="9293451"/>
                  <a:pt x="9045850" y="9292650"/>
                </a:cubicBezTo>
                <a:lnTo>
                  <a:pt x="9032397" y="9290744"/>
                </a:lnTo>
                <a:cubicBezTo>
                  <a:pt x="9024470" y="9289601"/>
                  <a:pt x="9016047" y="9296271"/>
                  <a:pt x="9015552" y="9304314"/>
                </a:cubicBezTo>
                <a:cubicBezTo>
                  <a:pt x="9015400" y="9306906"/>
                  <a:pt x="9015857" y="9309346"/>
                  <a:pt x="9016734" y="9311519"/>
                </a:cubicBezTo>
                <a:cubicBezTo>
                  <a:pt x="9013418" y="9314568"/>
                  <a:pt x="9010750" y="9318380"/>
                  <a:pt x="9009149" y="9323221"/>
                </a:cubicBezTo>
                <a:cubicBezTo>
                  <a:pt x="9006634" y="9330768"/>
                  <a:pt x="9007968" y="9338125"/>
                  <a:pt x="9011513" y="9344300"/>
                </a:cubicBezTo>
                <a:cubicBezTo>
                  <a:pt x="9010217" y="9346092"/>
                  <a:pt x="9009263" y="9348188"/>
                  <a:pt x="9008922" y="9350590"/>
                </a:cubicBezTo>
                <a:lnTo>
                  <a:pt x="9007968" y="9357299"/>
                </a:lnTo>
                <a:cubicBezTo>
                  <a:pt x="9007702" y="9359128"/>
                  <a:pt x="9007816" y="9361034"/>
                  <a:pt x="9008235" y="9362864"/>
                </a:cubicBezTo>
                <a:cubicBezTo>
                  <a:pt x="9005606" y="9357832"/>
                  <a:pt x="8999660" y="9354135"/>
                  <a:pt x="8994363" y="9354097"/>
                </a:cubicBezTo>
                <a:cubicBezTo>
                  <a:pt x="8990247" y="9354058"/>
                  <a:pt x="8987084" y="9355621"/>
                  <a:pt x="8984569" y="9357908"/>
                </a:cubicBezTo>
                <a:cubicBezTo>
                  <a:pt x="8986017" y="9352572"/>
                  <a:pt x="8984874" y="9346587"/>
                  <a:pt x="8980224" y="9342966"/>
                </a:cubicBezTo>
                <a:cubicBezTo>
                  <a:pt x="8974203" y="9338278"/>
                  <a:pt x="8964714" y="9338201"/>
                  <a:pt x="8959683" y="9344605"/>
                </a:cubicBezTo>
                <a:lnTo>
                  <a:pt x="8951719" y="9354783"/>
                </a:lnTo>
                <a:cubicBezTo>
                  <a:pt x="8947678" y="9359967"/>
                  <a:pt x="8947374" y="9367666"/>
                  <a:pt x="8951451" y="9372927"/>
                </a:cubicBezTo>
                <a:cubicBezTo>
                  <a:pt x="8950651" y="9374833"/>
                  <a:pt x="8950194" y="9376891"/>
                  <a:pt x="8950271" y="9379064"/>
                </a:cubicBezTo>
                <a:lnTo>
                  <a:pt x="8950575" y="9388670"/>
                </a:lnTo>
                <a:cubicBezTo>
                  <a:pt x="8950842" y="9396903"/>
                  <a:pt x="8957930" y="9403765"/>
                  <a:pt x="8966238" y="9403574"/>
                </a:cubicBezTo>
                <a:cubicBezTo>
                  <a:pt x="8969325" y="9403498"/>
                  <a:pt x="8972107" y="9402202"/>
                  <a:pt x="8974508" y="9400487"/>
                </a:cubicBezTo>
                <a:cubicBezTo>
                  <a:pt x="8971040" y="9406090"/>
                  <a:pt x="8970773" y="9413561"/>
                  <a:pt x="8977481" y="9418783"/>
                </a:cubicBezTo>
                <a:cubicBezTo>
                  <a:pt x="8992229" y="9430333"/>
                  <a:pt x="9010407" y="9407577"/>
                  <a:pt x="8995621" y="9396027"/>
                </a:cubicBezTo>
                <a:cubicBezTo>
                  <a:pt x="8989828" y="9391490"/>
                  <a:pt x="8983578" y="9392329"/>
                  <a:pt x="8978928" y="9395646"/>
                </a:cubicBezTo>
                <a:cubicBezTo>
                  <a:pt x="8980262" y="9393282"/>
                  <a:pt x="8981253" y="9390766"/>
                  <a:pt x="8981139" y="9387907"/>
                </a:cubicBezTo>
                <a:cubicBezTo>
                  <a:pt x="8981101" y="9386916"/>
                  <a:pt x="8981063" y="9385925"/>
                  <a:pt x="8981063" y="9384934"/>
                </a:cubicBezTo>
                <a:cubicBezTo>
                  <a:pt x="8984074" y="9388670"/>
                  <a:pt x="8988723" y="9391338"/>
                  <a:pt x="8993144" y="9391376"/>
                </a:cubicBezTo>
                <a:cubicBezTo>
                  <a:pt x="8996840" y="9391414"/>
                  <a:pt x="8999736" y="9390042"/>
                  <a:pt x="9002099" y="9388174"/>
                </a:cubicBezTo>
                <a:cubicBezTo>
                  <a:pt x="9000651" y="9393930"/>
                  <a:pt x="9002976" y="9400906"/>
                  <a:pt x="9007968" y="9403993"/>
                </a:cubicBezTo>
                <a:cubicBezTo>
                  <a:pt x="9011513" y="9406166"/>
                  <a:pt x="9015247" y="9406776"/>
                  <a:pt x="9018754" y="9406052"/>
                </a:cubicBezTo>
                <a:cubicBezTo>
                  <a:pt x="9016124" y="9408567"/>
                  <a:pt x="9014485" y="9412036"/>
                  <a:pt x="9014523" y="9416268"/>
                </a:cubicBezTo>
                <a:cubicBezTo>
                  <a:pt x="9014561" y="9418250"/>
                  <a:pt x="9015095" y="9420270"/>
                  <a:pt x="9016047" y="9422175"/>
                </a:cubicBezTo>
                <a:cubicBezTo>
                  <a:pt x="9014181" y="9422977"/>
                  <a:pt x="9012465" y="9424234"/>
                  <a:pt x="9011056" y="9426026"/>
                </a:cubicBezTo>
                <a:lnTo>
                  <a:pt x="9007092" y="9431134"/>
                </a:lnTo>
                <a:cubicBezTo>
                  <a:pt x="9002404" y="9437117"/>
                  <a:pt x="9002519" y="9446762"/>
                  <a:pt x="9008922" y="9451641"/>
                </a:cubicBezTo>
                <a:cubicBezTo>
                  <a:pt x="9015018" y="9456292"/>
                  <a:pt x="9024393" y="9456215"/>
                  <a:pt x="9029424" y="9449811"/>
                </a:cubicBezTo>
                <a:lnTo>
                  <a:pt x="9033388" y="9444703"/>
                </a:lnTo>
                <a:cubicBezTo>
                  <a:pt x="9036627" y="9440586"/>
                  <a:pt x="9037504" y="9434716"/>
                  <a:pt x="9035674" y="9429876"/>
                </a:cubicBezTo>
                <a:lnTo>
                  <a:pt x="9038380" y="9429533"/>
                </a:lnTo>
                <a:cubicBezTo>
                  <a:pt x="9046154" y="9428579"/>
                  <a:pt x="9052861" y="9423243"/>
                  <a:pt x="9052747" y="9414781"/>
                </a:cubicBezTo>
                <a:cubicBezTo>
                  <a:pt x="9052709" y="9407614"/>
                  <a:pt x="9045888" y="9399495"/>
                  <a:pt x="9038036" y="9400448"/>
                </a:cubicBezTo>
                <a:close/>
                <a:moveTo>
                  <a:pt x="8911589" y="9614368"/>
                </a:moveTo>
                <a:cubicBezTo>
                  <a:pt x="8897222" y="9600912"/>
                  <a:pt x="8877556" y="9624355"/>
                  <a:pt x="8891924" y="9637772"/>
                </a:cubicBezTo>
                <a:cubicBezTo>
                  <a:pt x="8906291" y="9651227"/>
                  <a:pt x="8925918" y="9627785"/>
                  <a:pt x="8911589" y="9614368"/>
                </a:cubicBezTo>
                <a:close/>
                <a:moveTo>
                  <a:pt x="8817801" y="9524561"/>
                </a:moveTo>
                <a:cubicBezTo>
                  <a:pt x="8832169" y="9538016"/>
                  <a:pt x="8853281" y="9515870"/>
                  <a:pt x="8838913" y="9502453"/>
                </a:cubicBezTo>
                <a:cubicBezTo>
                  <a:pt x="8824546" y="9488959"/>
                  <a:pt x="8803433" y="9511105"/>
                  <a:pt x="8817801" y="9524561"/>
                </a:cubicBezTo>
                <a:close/>
                <a:moveTo>
                  <a:pt x="9177900" y="10056919"/>
                </a:moveTo>
                <a:cubicBezTo>
                  <a:pt x="9184721" y="10061265"/>
                  <a:pt x="9192457" y="10063933"/>
                  <a:pt x="9200461" y="10060884"/>
                </a:cubicBezTo>
                <a:cubicBezTo>
                  <a:pt x="9207739" y="10058063"/>
                  <a:pt x="9212160" y="10052269"/>
                  <a:pt x="9215628" y="10045598"/>
                </a:cubicBezTo>
                <a:cubicBezTo>
                  <a:pt x="9219401" y="10038242"/>
                  <a:pt x="9214752" y="10028598"/>
                  <a:pt x="9207548" y="10025548"/>
                </a:cubicBezTo>
                <a:cubicBezTo>
                  <a:pt x="9200918" y="10022727"/>
                  <a:pt x="9194325" y="10025205"/>
                  <a:pt x="9190057" y="10030199"/>
                </a:cubicBezTo>
                <a:cubicBezTo>
                  <a:pt x="9184645" y="10029170"/>
                  <a:pt x="9179081" y="10030618"/>
                  <a:pt x="9175270" y="10035498"/>
                </a:cubicBezTo>
                <a:cubicBezTo>
                  <a:pt x="9170506" y="10041482"/>
                  <a:pt x="9170888" y="10052422"/>
                  <a:pt x="9177900" y="10056919"/>
                </a:cubicBezTo>
                <a:close/>
                <a:moveTo>
                  <a:pt x="8952252" y="9422443"/>
                </a:moveTo>
                <a:cubicBezTo>
                  <a:pt x="8946955" y="9416687"/>
                  <a:pt x="8936323" y="9415543"/>
                  <a:pt x="8930644" y="9421604"/>
                </a:cubicBezTo>
                <a:lnTo>
                  <a:pt x="8925994" y="9426560"/>
                </a:lnTo>
                <a:cubicBezTo>
                  <a:pt x="8920354" y="9432582"/>
                  <a:pt x="8919248" y="9441768"/>
                  <a:pt x="8925155" y="9448172"/>
                </a:cubicBezTo>
                <a:cubicBezTo>
                  <a:pt x="8927328" y="9450536"/>
                  <a:pt x="8930453" y="9451870"/>
                  <a:pt x="8933730" y="9452518"/>
                </a:cubicBezTo>
                <a:cubicBezTo>
                  <a:pt x="8930873" y="9458579"/>
                  <a:pt x="8932854" y="9466965"/>
                  <a:pt x="8938532" y="9470471"/>
                </a:cubicBezTo>
                <a:cubicBezTo>
                  <a:pt x="8945582" y="9474855"/>
                  <a:pt x="8953738" y="9473101"/>
                  <a:pt x="8958769" y="9466697"/>
                </a:cubicBezTo>
                <a:lnTo>
                  <a:pt x="8962732" y="9461590"/>
                </a:lnTo>
                <a:cubicBezTo>
                  <a:pt x="8967419" y="9455567"/>
                  <a:pt x="8965324" y="9445314"/>
                  <a:pt x="8958959" y="9441349"/>
                </a:cubicBezTo>
                <a:cubicBezTo>
                  <a:pt x="8957473" y="9440434"/>
                  <a:pt x="8955948" y="9439901"/>
                  <a:pt x="8954387" y="9439520"/>
                </a:cubicBezTo>
                <a:cubicBezTo>
                  <a:pt x="8957130" y="9433992"/>
                  <a:pt x="8956825" y="9427360"/>
                  <a:pt x="8952252" y="9422443"/>
                </a:cubicBezTo>
                <a:close/>
                <a:moveTo>
                  <a:pt x="8832435" y="9558982"/>
                </a:moveTo>
                <a:cubicBezTo>
                  <a:pt x="8818105" y="9545564"/>
                  <a:pt x="8799241" y="9569655"/>
                  <a:pt x="8813571" y="9583034"/>
                </a:cubicBezTo>
                <a:cubicBezTo>
                  <a:pt x="8827938" y="9596452"/>
                  <a:pt x="8846764" y="9572361"/>
                  <a:pt x="8832435" y="9558982"/>
                </a:cubicBezTo>
                <a:close/>
                <a:moveTo>
                  <a:pt x="9116467" y="9924078"/>
                </a:moveTo>
                <a:lnTo>
                  <a:pt x="9121117" y="9919123"/>
                </a:lnTo>
                <a:cubicBezTo>
                  <a:pt x="9126756" y="9913099"/>
                  <a:pt x="9127709" y="9903799"/>
                  <a:pt x="9121802" y="9897509"/>
                </a:cubicBezTo>
                <a:cubicBezTo>
                  <a:pt x="9116428" y="9891791"/>
                  <a:pt x="9105872" y="9890762"/>
                  <a:pt x="9100194" y="9896824"/>
                </a:cubicBezTo>
                <a:lnTo>
                  <a:pt x="9095544" y="9901778"/>
                </a:lnTo>
                <a:cubicBezTo>
                  <a:pt x="9089905" y="9907802"/>
                  <a:pt x="9088951" y="9917102"/>
                  <a:pt x="9094858" y="9923392"/>
                </a:cubicBezTo>
                <a:cubicBezTo>
                  <a:pt x="9100232" y="9929109"/>
                  <a:pt x="9110788" y="9930139"/>
                  <a:pt x="9116467" y="9924078"/>
                </a:cubicBezTo>
                <a:close/>
                <a:moveTo>
                  <a:pt x="9060179" y="10006680"/>
                </a:moveTo>
                <a:cubicBezTo>
                  <a:pt x="9060941" y="10015142"/>
                  <a:pt x="9068182" y="10020440"/>
                  <a:pt x="9076223" y="10020440"/>
                </a:cubicBezTo>
                <a:cubicBezTo>
                  <a:pt x="9074927" y="10024710"/>
                  <a:pt x="9074584" y="10029322"/>
                  <a:pt x="9075614" y="10034277"/>
                </a:cubicBezTo>
                <a:cubicBezTo>
                  <a:pt x="9077252" y="10042091"/>
                  <a:pt x="9082130" y="10047733"/>
                  <a:pt x="9088342" y="10051240"/>
                </a:cubicBezTo>
                <a:cubicBezTo>
                  <a:pt x="9088112" y="10053451"/>
                  <a:pt x="9088380" y="10055738"/>
                  <a:pt x="9089294" y="10057949"/>
                </a:cubicBezTo>
                <a:lnTo>
                  <a:pt x="9091885" y="10064239"/>
                </a:lnTo>
                <a:cubicBezTo>
                  <a:pt x="9092610" y="10065953"/>
                  <a:pt x="9093639" y="10067517"/>
                  <a:pt x="9094935" y="10068888"/>
                </a:cubicBezTo>
                <a:cubicBezTo>
                  <a:pt x="9090133" y="10065839"/>
                  <a:pt x="9083121" y="10065725"/>
                  <a:pt x="9078548" y="10068356"/>
                </a:cubicBezTo>
                <a:cubicBezTo>
                  <a:pt x="9077748" y="10068813"/>
                  <a:pt x="9077366" y="10069461"/>
                  <a:pt x="9076718" y="10069956"/>
                </a:cubicBezTo>
                <a:cubicBezTo>
                  <a:pt x="9072373" y="10067326"/>
                  <a:pt x="9067305" y="10066601"/>
                  <a:pt x="9062846" y="10068317"/>
                </a:cubicBezTo>
                <a:cubicBezTo>
                  <a:pt x="9058578" y="10066945"/>
                  <a:pt x="9053966" y="10067288"/>
                  <a:pt x="9049775" y="10070413"/>
                </a:cubicBezTo>
                <a:cubicBezTo>
                  <a:pt x="9048059" y="10071671"/>
                  <a:pt x="9046688" y="10073539"/>
                  <a:pt x="9045621" y="10075597"/>
                </a:cubicBezTo>
                <a:cubicBezTo>
                  <a:pt x="9044402" y="10075635"/>
                  <a:pt x="9043182" y="10075521"/>
                  <a:pt x="9041962" y="10076017"/>
                </a:cubicBezTo>
                <a:lnTo>
                  <a:pt x="9035674" y="10078609"/>
                </a:lnTo>
                <a:cubicBezTo>
                  <a:pt x="9028052" y="10081734"/>
                  <a:pt x="9022526" y="10088634"/>
                  <a:pt x="9024851" y="10097325"/>
                </a:cubicBezTo>
                <a:cubicBezTo>
                  <a:pt x="9026756" y="10104492"/>
                  <a:pt x="9035902" y="10111314"/>
                  <a:pt x="9043563" y="10108150"/>
                </a:cubicBezTo>
                <a:lnTo>
                  <a:pt x="9049850" y="10105597"/>
                </a:lnTo>
                <a:cubicBezTo>
                  <a:pt x="9053052" y="10104262"/>
                  <a:pt x="9055682" y="10102205"/>
                  <a:pt x="9057702" y="10099727"/>
                </a:cubicBezTo>
                <a:cubicBezTo>
                  <a:pt x="9059988" y="10100527"/>
                  <a:pt x="9062427" y="10101060"/>
                  <a:pt x="9065132" y="10100755"/>
                </a:cubicBezTo>
                <a:cubicBezTo>
                  <a:pt x="9069287" y="10100298"/>
                  <a:pt x="9072716" y="10098392"/>
                  <a:pt x="9075842" y="10095953"/>
                </a:cubicBezTo>
                <a:cubicBezTo>
                  <a:pt x="9079234" y="10103194"/>
                  <a:pt x="9090057" y="10104796"/>
                  <a:pt x="9096421" y="10101175"/>
                </a:cubicBezTo>
                <a:cubicBezTo>
                  <a:pt x="9099469" y="10099421"/>
                  <a:pt x="9101223" y="10096944"/>
                  <a:pt x="9102328" y="10094237"/>
                </a:cubicBezTo>
                <a:cubicBezTo>
                  <a:pt x="9102290" y="10094656"/>
                  <a:pt x="9102062" y="10094962"/>
                  <a:pt x="9102062" y="10095342"/>
                </a:cubicBezTo>
                <a:cubicBezTo>
                  <a:pt x="9101908" y="10099268"/>
                  <a:pt x="9103242" y="10102089"/>
                  <a:pt x="9105148" y="10104186"/>
                </a:cubicBezTo>
                <a:cubicBezTo>
                  <a:pt x="9101680" y="10117413"/>
                  <a:pt x="9119172" y="10131174"/>
                  <a:pt x="9130644" y="10118900"/>
                </a:cubicBezTo>
                <a:lnTo>
                  <a:pt x="9133502" y="10115813"/>
                </a:lnTo>
                <a:cubicBezTo>
                  <a:pt x="9140704" y="10108113"/>
                  <a:pt x="9137656" y="10098583"/>
                  <a:pt x="9131329" y="10093437"/>
                </a:cubicBezTo>
                <a:cubicBezTo>
                  <a:pt x="9131329" y="10093360"/>
                  <a:pt x="9131367" y="10093285"/>
                  <a:pt x="9131367" y="10093208"/>
                </a:cubicBezTo>
                <a:cubicBezTo>
                  <a:pt x="9132015" y="10076512"/>
                  <a:pt x="9109264" y="10076398"/>
                  <a:pt x="9103433" y="10089473"/>
                </a:cubicBezTo>
                <a:cubicBezTo>
                  <a:pt x="9103624" y="10086424"/>
                  <a:pt x="9103242" y="10083259"/>
                  <a:pt x="9101985" y="10080209"/>
                </a:cubicBezTo>
                <a:lnTo>
                  <a:pt x="9099394" y="10073921"/>
                </a:lnTo>
                <a:cubicBezTo>
                  <a:pt x="9099012" y="10072967"/>
                  <a:pt x="9098478" y="10072091"/>
                  <a:pt x="9097869" y="10071328"/>
                </a:cubicBezTo>
                <a:cubicBezTo>
                  <a:pt x="9101871" y="10073996"/>
                  <a:pt x="9107015" y="10074987"/>
                  <a:pt x="9111665" y="10072930"/>
                </a:cubicBezTo>
                <a:cubicBezTo>
                  <a:pt x="9118829" y="10069765"/>
                  <a:pt x="9123251" y="10061723"/>
                  <a:pt x="9120658" y="10054023"/>
                </a:cubicBezTo>
                <a:cubicBezTo>
                  <a:pt x="9121917" y="10053412"/>
                  <a:pt x="9123060" y="10052575"/>
                  <a:pt x="9124126" y="10051583"/>
                </a:cubicBezTo>
                <a:cubicBezTo>
                  <a:pt x="9126185" y="10058826"/>
                  <a:pt x="9132587" y="10064239"/>
                  <a:pt x="9141543" y="10060541"/>
                </a:cubicBezTo>
                <a:cubicBezTo>
                  <a:pt x="9147031" y="10058292"/>
                  <a:pt x="9149888" y="10054023"/>
                  <a:pt x="9150994" y="10049410"/>
                </a:cubicBezTo>
                <a:cubicBezTo>
                  <a:pt x="9153547" y="10050859"/>
                  <a:pt x="9156329" y="10051850"/>
                  <a:pt x="9159073" y="10051697"/>
                </a:cubicBezTo>
                <a:cubicBezTo>
                  <a:pt x="9167648" y="10051202"/>
                  <a:pt x="9172564" y="10044150"/>
                  <a:pt x="9172907" y="10036183"/>
                </a:cubicBezTo>
                <a:lnTo>
                  <a:pt x="9173174" y="10029665"/>
                </a:lnTo>
                <a:cubicBezTo>
                  <a:pt x="9173327" y="10025548"/>
                  <a:pt x="9171116" y="10021927"/>
                  <a:pt x="9167952" y="10019374"/>
                </a:cubicBezTo>
                <a:cubicBezTo>
                  <a:pt x="9167877" y="10019144"/>
                  <a:pt x="9167838" y="10018878"/>
                  <a:pt x="9167800" y="10018610"/>
                </a:cubicBezTo>
                <a:cubicBezTo>
                  <a:pt x="9168715" y="10016553"/>
                  <a:pt x="9169554" y="10014494"/>
                  <a:pt x="9170277" y="10012359"/>
                </a:cubicBezTo>
                <a:cubicBezTo>
                  <a:pt x="9171154" y="10009692"/>
                  <a:pt x="9171154" y="10006680"/>
                  <a:pt x="9170545" y="10003821"/>
                </a:cubicBezTo>
                <a:cubicBezTo>
                  <a:pt x="9171536" y="10002029"/>
                  <a:pt x="9172183" y="10000162"/>
                  <a:pt x="9172145" y="9998294"/>
                </a:cubicBezTo>
                <a:cubicBezTo>
                  <a:pt x="9171954" y="9992004"/>
                  <a:pt x="9171459" y="9986401"/>
                  <a:pt x="9167952" y="9980988"/>
                </a:cubicBezTo>
                <a:cubicBezTo>
                  <a:pt x="9167609" y="9980492"/>
                  <a:pt x="9167191" y="9980226"/>
                  <a:pt x="9166848" y="9979769"/>
                </a:cubicBezTo>
                <a:cubicBezTo>
                  <a:pt x="9172145" y="9971763"/>
                  <a:pt x="9170620" y="9959032"/>
                  <a:pt x="9158502" y="9956325"/>
                </a:cubicBezTo>
                <a:cubicBezTo>
                  <a:pt x="9150347" y="9954497"/>
                  <a:pt x="9144515" y="9958880"/>
                  <a:pt x="9141772" y="9964750"/>
                </a:cubicBezTo>
                <a:cubicBezTo>
                  <a:pt x="9138456" y="9966007"/>
                  <a:pt x="9135331" y="9968257"/>
                  <a:pt x="9133388" y="9971383"/>
                </a:cubicBezTo>
                <a:cubicBezTo>
                  <a:pt x="9132244" y="9971497"/>
                  <a:pt x="9131101" y="9971915"/>
                  <a:pt x="9129995" y="9972221"/>
                </a:cubicBezTo>
                <a:cubicBezTo>
                  <a:pt x="9128167" y="9969324"/>
                  <a:pt x="9125727" y="9966998"/>
                  <a:pt x="9122488" y="9965893"/>
                </a:cubicBezTo>
                <a:cubicBezTo>
                  <a:pt x="9131215" y="9961662"/>
                  <a:pt x="9136399" y="9948282"/>
                  <a:pt x="9126908" y="9939364"/>
                </a:cubicBezTo>
                <a:cubicBezTo>
                  <a:pt x="9112580" y="9925945"/>
                  <a:pt x="9093753" y="9950037"/>
                  <a:pt x="9108044" y="9963454"/>
                </a:cubicBezTo>
                <a:cubicBezTo>
                  <a:pt x="9109492" y="9964788"/>
                  <a:pt x="9110979" y="9965512"/>
                  <a:pt x="9112465" y="9966161"/>
                </a:cubicBezTo>
                <a:cubicBezTo>
                  <a:pt x="9112389" y="9966198"/>
                  <a:pt x="9112351" y="9966161"/>
                  <a:pt x="9112274" y="9966161"/>
                </a:cubicBezTo>
                <a:cubicBezTo>
                  <a:pt x="9102823" y="9970048"/>
                  <a:pt x="9101756" y="9979349"/>
                  <a:pt x="9105110" y="9986516"/>
                </a:cubicBezTo>
                <a:cubicBezTo>
                  <a:pt x="9104996" y="9987773"/>
                  <a:pt x="9105110" y="9988955"/>
                  <a:pt x="9105262" y="9990213"/>
                </a:cubicBezTo>
                <a:cubicBezTo>
                  <a:pt x="9101299" y="9988002"/>
                  <a:pt x="9096535" y="9987316"/>
                  <a:pt x="9091848" y="9989260"/>
                </a:cubicBezTo>
                <a:lnTo>
                  <a:pt x="9089066" y="9990403"/>
                </a:lnTo>
                <a:cubicBezTo>
                  <a:pt x="9087351" y="9989908"/>
                  <a:pt x="9085521" y="9989603"/>
                  <a:pt x="9083692" y="9989641"/>
                </a:cubicBezTo>
                <a:cubicBezTo>
                  <a:pt x="9080491" y="9989717"/>
                  <a:pt x="9077289" y="9989831"/>
                  <a:pt x="9074089" y="9989946"/>
                </a:cubicBezTo>
                <a:cubicBezTo>
                  <a:pt x="9065780" y="9990327"/>
                  <a:pt x="9059493" y="9998789"/>
                  <a:pt x="9060179" y="10006680"/>
                </a:cubicBezTo>
                <a:close/>
                <a:moveTo>
                  <a:pt x="8807396" y="9983199"/>
                </a:moveTo>
                <a:cubicBezTo>
                  <a:pt x="8793105" y="9969819"/>
                  <a:pt x="8770925" y="9990899"/>
                  <a:pt x="8785332" y="10004355"/>
                </a:cubicBezTo>
                <a:cubicBezTo>
                  <a:pt x="8799623" y="10017772"/>
                  <a:pt x="8821764" y="9996693"/>
                  <a:pt x="8807396" y="9983199"/>
                </a:cubicBezTo>
                <a:close/>
                <a:moveTo>
                  <a:pt x="9014256" y="10094237"/>
                </a:moveTo>
                <a:cubicBezTo>
                  <a:pt x="9013532" y="10093246"/>
                  <a:pt x="9012922" y="10092141"/>
                  <a:pt x="9012236" y="10091150"/>
                </a:cubicBezTo>
                <a:cubicBezTo>
                  <a:pt x="9012161" y="10090959"/>
                  <a:pt x="9012084" y="10090882"/>
                  <a:pt x="9012008" y="10090730"/>
                </a:cubicBezTo>
                <a:cubicBezTo>
                  <a:pt x="9011856" y="10090350"/>
                  <a:pt x="9011703" y="10089968"/>
                  <a:pt x="9011588" y="10089625"/>
                </a:cubicBezTo>
                <a:cubicBezTo>
                  <a:pt x="9012542" y="10082001"/>
                  <a:pt x="9006825" y="10074492"/>
                  <a:pt x="8999394" y="10073082"/>
                </a:cubicBezTo>
                <a:cubicBezTo>
                  <a:pt x="8990972" y="10071481"/>
                  <a:pt x="8983464" y="10077199"/>
                  <a:pt x="8981520" y="10085280"/>
                </a:cubicBezTo>
                <a:cubicBezTo>
                  <a:pt x="8981330" y="10086118"/>
                  <a:pt x="8981367" y="10086956"/>
                  <a:pt x="8981253" y="10087795"/>
                </a:cubicBezTo>
                <a:cubicBezTo>
                  <a:pt x="8976490" y="10088329"/>
                  <a:pt x="8971917" y="10091035"/>
                  <a:pt x="8969553" y="10095076"/>
                </a:cubicBezTo>
                <a:cubicBezTo>
                  <a:pt x="8969973" y="10091569"/>
                  <a:pt x="8968753" y="10087833"/>
                  <a:pt x="8965171" y="10084479"/>
                </a:cubicBezTo>
                <a:cubicBezTo>
                  <a:pt x="8950994" y="10071214"/>
                  <a:pt x="8927443" y="10090768"/>
                  <a:pt x="8941771" y="10104186"/>
                </a:cubicBezTo>
                <a:cubicBezTo>
                  <a:pt x="8950842" y="10112687"/>
                  <a:pt x="8963723" y="10107731"/>
                  <a:pt x="8968067" y="10099536"/>
                </a:cubicBezTo>
                <a:cubicBezTo>
                  <a:pt x="8966581" y="10106435"/>
                  <a:pt x="8969439" y="10113030"/>
                  <a:pt x="8975880" y="10116688"/>
                </a:cubicBezTo>
                <a:cubicBezTo>
                  <a:pt x="8984226" y="10121453"/>
                  <a:pt x="8994783" y="10126066"/>
                  <a:pt x="9004538" y="10123512"/>
                </a:cubicBezTo>
                <a:cubicBezTo>
                  <a:pt x="9005834" y="10123512"/>
                  <a:pt x="9007129" y="10123398"/>
                  <a:pt x="9008388" y="10123131"/>
                </a:cubicBezTo>
                <a:cubicBezTo>
                  <a:pt x="9014638" y="10121873"/>
                  <a:pt x="9019629" y="10117261"/>
                  <a:pt x="9020811" y="10110780"/>
                </a:cubicBezTo>
                <a:cubicBezTo>
                  <a:pt x="9021993" y="10104339"/>
                  <a:pt x="9018906" y="10099993"/>
                  <a:pt x="9014981" y="10095419"/>
                </a:cubicBezTo>
                <a:cubicBezTo>
                  <a:pt x="9018143" y="10099040"/>
                  <a:pt x="9014790" y="10095038"/>
                  <a:pt x="9014256" y="10094237"/>
                </a:cubicBezTo>
                <a:close/>
                <a:moveTo>
                  <a:pt x="8719249" y="10063400"/>
                </a:moveTo>
                <a:cubicBezTo>
                  <a:pt x="8725270" y="10069004"/>
                  <a:pt x="8733845" y="10071175"/>
                  <a:pt x="8740781" y="10065419"/>
                </a:cubicBezTo>
                <a:cubicBezTo>
                  <a:pt x="8746536" y="10060693"/>
                  <a:pt x="8748898" y="10049563"/>
                  <a:pt x="8742838" y="10043883"/>
                </a:cubicBezTo>
                <a:lnTo>
                  <a:pt x="8737885" y="10039233"/>
                </a:lnTo>
                <a:cubicBezTo>
                  <a:pt x="8731863" y="10033591"/>
                  <a:pt x="8723327" y="10031457"/>
                  <a:pt x="8716353" y="10037174"/>
                </a:cubicBezTo>
                <a:cubicBezTo>
                  <a:pt x="8710636" y="10041939"/>
                  <a:pt x="8708235" y="10053032"/>
                  <a:pt x="8714333" y="10058711"/>
                </a:cubicBezTo>
                <a:lnTo>
                  <a:pt x="8719249" y="10063400"/>
                </a:lnTo>
                <a:close/>
                <a:moveTo>
                  <a:pt x="9197641" y="9633159"/>
                </a:moveTo>
                <a:cubicBezTo>
                  <a:pt x="9199317" y="9625269"/>
                  <a:pt x="9195048" y="9616387"/>
                  <a:pt x="9186703" y="9614520"/>
                </a:cubicBezTo>
                <a:lnTo>
                  <a:pt x="9180072" y="9612995"/>
                </a:lnTo>
                <a:cubicBezTo>
                  <a:pt x="9178243" y="9612576"/>
                  <a:pt x="9176299" y="9612576"/>
                  <a:pt x="9174432" y="9612843"/>
                </a:cubicBezTo>
                <a:cubicBezTo>
                  <a:pt x="9178966" y="9606439"/>
                  <a:pt x="9182091" y="9598587"/>
                  <a:pt x="9181100" y="9591344"/>
                </a:cubicBezTo>
                <a:cubicBezTo>
                  <a:pt x="9183082" y="9591115"/>
                  <a:pt x="9184759" y="9590010"/>
                  <a:pt x="9186512" y="9589019"/>
                </a:cubicBezTo>
                <a:cubicBezTo>
                  <a:pt x="9188304" y="9590239"/>
                  <a:pt x="9190285" y="9591115"/>
                  <a:pt x="9192382" y="9591344"/>
                </a:cubicBezTo>
                <a:cubicBezTo>
                  <a:pt x="9201070" y="9592336"/>
                  <a:pt x="9208007" y="9587037"/>
                  <a:pt x="9209873" y="9578651"/>
                </a:cubicBezTo>
                <a:lnTo>
                  <a:pt x="9210026" y="9578041"/>
                </a:lnTo>
                <a:cubicBezTo>
                  <a:pt x="9216085" y="9582120"/>
                  <a:pt x="9225842" y="9579756"/>
                  <a:pt x="9229500" y="9573581"/>
                </a:cubicBezTo>
                <a:cubicBezTo>
                  <a:pt x="9233807" y="9566339"/>
                  <a:pt x="9231787" y="9558448"/>
                  <a:pt x="9225346" y="9553417"/>
                </a:cubicBezTo>
                <a:lnTo>
                  <a:pt x="9220239" y="9549453"/>
                </a:lnTo>
                <a:cubicBezTo>
                  <a:pt x="9214218" y="9544726"/>
                  <a:pt x="9203852" y="9547203"/>
                  <a:pt x="9200080" y="9553569"/>
                </a:cubicBezTo>
                <a:cubicBezTo>
                  <a:pt x="9199850" y="9553988"/>
                  <a:pt x="9199812" y="9554408"/>
                  <a:pt x="9199623" y="9554865"/>
                </a:cubicBezTo>
                <a:cubicBezTo>
                  <a:pt x="9199279" y="9554788"/>
                  <a:pt x="9199012" y="9554560"/>
                  <a:pt x="9198669" y="9554522"/>
                </a:cubicBezTo>
                <a:cubicBezTo>
                  <a:pt x="9192343" y="9553797"/>
                  <a:pt x="9187007" y="9556504"/>
                  <a:pt x="9183807" y="9561192"/>
                </a:cubicBezTo>
                <a:cubicBezTo>
                  <a:pt x="9176604" y="9559401"/>
                  <a:pt x="9169325" y="9563975"/>
                  <a:pt x="9166314" y="9570455"/>
                </a:cubicBezTo>
                <a:cubicBezTo>
                  <a:pt x="9166161" y="9570341"/>
                  <a:pt x="9166009" y="9570151"/>
                  <a:pt x="9165818" y="9570036"/>
                </a:cubicBezTo>
                <a:cubicBezTo>
                  <a:pt x="9166695" y="9565004"/>
                  <a:pt x="9165095" y="9559744"/>
                  <a:pt x="9161017" y="9555895"/>
                </a:cubicBezTo>
                <a:lnTo>
                  <a:pt x="9157092" y="9552235"/>
                </a:lnTo>
                <a:cubicBezTo>
                  <a:pt x="9155529" y="9548041"/>
                  <a:pt x="9152481" y="9544535"/>
                  <a:pt x="9147679" y="9543086"/>
                </a:cubicBezTo>
                <a:cubicBezTo>
                  <a:pt x="9145354" y="9542362"/>
                  <a:pt x="9142877" y="9542515"/>
                  <a:pt x="9140399" y="9543010"/>
                </a:cubicBezTo>
                <a:cubicBezTo>
                  <a:pt x="9136245" y="9543201"/>
                  <a:pt x="9132129" y="9544879"/>
                  <a:pt x="9129538" y="9548118"/>
                </a:cubicBezTo>
                <a:cubicBezTo>
                  <a:pt x="9127938" y="9550139"/>
                  <a:pt x="9126908" y="9552387"/>
                  <a:pt x="9126376" y="9554713"/>
                </a:cubicBezTo>
                <a:cubicBezTo>
                  <a:pt x="9121917" y="9555284"/>
                  <a:pt x="9117533" y="9556923"/>
                  <a:pt x="9113456" y="9559935"/>
                </a:cubicBezTo>
                <a:cubicBezTo>
                  <a:pt x="9107053" y="9564700"/>
                  <a:pt x="9103928" y="9571447"/>
                  <a:pt x="9103319" y="9578575"/>
                </a:cubicBezTo>
                <a:cubicBezTo>
                  <a:pt x="9101223" y="9579299"/>
                  <a:pt x="9099279" y="9580481"/>
                  <a:pt x="9097603" y="9582234"/>
                </a:cubicBezTo>
                <a:lnTo>
                  <a:pt x="9092953" y="9587189"/>
                </a:lnTo>
                <a:cubicBezTo>
                  <a:pt x="9091696" y="9588562"/>
                  <a:pt x="9090705" y="9590163"/>
                  <a:pt x="9089980" y="9591916"/>
                </a:cubicBezTo>
                <a:cubicBezTo>
                  <a:pt x="9090742" y="9586275"/>
                  <a:pt x="9087960" y="9579871"/>
                  <a:pt x="9083616" y="9576783"/>
                </a:cubicBezTo>
                <a:cubicBezTo>
                  <a:pt x="9076146" y="9571447"/>
                  <a:pt x="9067953" y="9574305"/>
                  <a:pt x="9062275" y="9580367"/>
                </a:cubicBezTo>
                <a:lnTo>
                  <a:pt x="9057625" y="9585321"/>
                </a:lnTo>
                <a:cubicBezTo>
                  <a:pt x="9051985" y="9591344"/>
                  <a:pt x="9055148" y="9602322"/>
                  <a:pt x="9061207" y="9606668"/>
                </a:cubicBezTo>
                <a:cubicBezTo>
                  <a:pt x="9068677" y="9611966"/>
                  <a:pt x="9076871" y="9609108"/>
                  <a:pt x="9082549" y="9603084"/>
                </a:cubicBezTo>
                <a:lnTo>
                  <a:pt x="9087198" y="9598129"/>
                </a:lnTo>
                <a:cubicBezTo>
                  <a:pt x="9087923" y="9597367"/>
                  <a:pt x="9088456" y="9596528"/>
                  <a:pt x="9088914" y="9595652"/>
                </a:cubicBezTo>
                <a:cubicBezTo>
                  <a:pt x="9088837" y="9596262"/>
                  <a:pt x="9089066" y="9596871"/>
                  <a:pt x="9089028" y="9597519"/>
                </a:cubicBezTo>
                <a:cubicBezTo>
                  <a:pt x="9086894" y="9601026"/>
                  <a:pt x="9086093" y="9605143"/>
                  <a:pt x="9087885" y="9609412"/>
                </a:cubicBezTo>
                <a:cubicBezTo>
                  <a:pt x="9090705" y="9616044"/>
                  <a:pt x="9099317" y="9621610"/>
                  <a:pt x="9106596" y="9617951"/>
                </a:cubicBezTo>
                <a:cubicBezTo>
                  <a:pt x="9107396" y="9617531"/>
                  <a:pt x="9108235" y="9617226"/>
                  <a:pt x="9109035" y="9616921"/>
                </a:cubicBezTo>
                <a:cubicBezTo>
                  <a:pt x="9109074" y="9616921"/>
                  <a:pt x="9109112" y="9616960"/>
                  <a:pt x="9109149" y="9616960"/>
                </a:cubicBezTo>
                <a:cubicBezTo>
                  <a:pt x="9109226" y="9616998"/>
                  <a:pt x="9109301" y="9617035"/>
                  <a:pt x="9109378" y="9617074"/>
                </a:cubicBezTo>
                <a:cubicBezTo>
                  <a:pt x="9109455" y="9617150"/>
                  <a:pt x="9109797" y="9617417"/>
                  <a:pt x="9110445" y="9617874"/>
                </a:cubicBezTo>
                <a:cubicBezTo>
                  <a:pt x="9111208" y="9618485"/>
                  <a:pt x="9112237" y="9618217"/>
                  <a:pt x="9113074" y="9618637"/>
                </a:cubicBezTo>
                <a:cubicBezTo>
                  <a:pt x="9111969" y="9622602"/>
                  <a:pt x="9112656" y="9626946"/>
                  <a:pt x="9116848" y="9630872"/>
                </a:cubicBezTo>
                <a:cubicBezTo>
                  <a:pt x="9127251" y="9640593"/>
                  <a:pt x="9142648" y="9632816"/>
                  <a:pt x="9144592" y="9622677"/>
                </a:cubicBezTo>
                <a:cubicBezTo>
                  <a:pt x="9150765" y="9624241"/>
                  <a:pt x="9156863" y="9624087"/>
                  <a:pt x="9162122" y="9622448"/>
                </a:cubicBezTo>
                <a:cubicBezTo>
                  <a:pt x="9161931" y="9622982"/>
                  <a:pt x="9161513" y="9623402"/>
                  <a:pt x="9161398" y="9624011"/>
                </a:cubicBezTo>
                <a:cubicBezTo>
                  <a:pt x="9159722" y="9631902"/>
                  <a:pt x="9163990" y="9640784"/>
                  <a:pt x="9172336" y="9642689"/>
                </a:cubicBezTo>
                <a:lnTo>
                  <a:pt x="9178966" y="9644176"/>
                </a:lnTo>
                <a:cubicBezTo>
                  <a:pt x="9186779" y="9645853"/>
                  <a:pt x="9195887" y="9641432"/>
                  <a:pt x="9197641" y="9633159"/>
                </a:cubicBezTo>
                <a:close/>
                <a:moveTo>
                  <a:pt x="9053091" y="10059511"/>
                </a:moveTo>
                <a:cubicBezTo>
                  <a:pt x="9059112" y="10065153"/>
                  <a:pt x="9069782" y="10062904"/>
                  <a:pt x="9074546" y="10056844"/>
                </a:cubicBezTo>
                <a:cubicBezTo>
                  <a:pt x="9079996" y="10049829"/>
                  <a:pt x="9077937" y="10041024"/>
                  <a:pt x="9071878" y="10035383"/>
                </a:cubicBezTo>
                <a:lnTo>
                  <a:pt x="9066923" y="10030733"/>
                </a:lnTo>
                <a:cubicBezTo>
                  <a:pt x="9060903" y="10025091"/>
                  <a:pt x="9050232" y="10027301"/>
                  <a:pt x="9045468" y="10033400"/>
                </a:cubicBezTo>
                <a:cubicBezTo>
                  <a:pt x="9040018" y="10040415"/>
                  <a:pt x="9042077" y="10049220"/>
                  <a:pt x="9048136" y="10054862"/>
                </a:cubicBezTo>
                <a:lnTo>
                  <a:pt x="9053091" y="10059511"/>
                </a:lnTo>
                <a:close/>
                <a:moveTo>
                  <a:pt x="8972564" y="9918131"/>
                </a:moveTo>
                <a:cubicBezTo>
                  <a:pt x="8976604" y="9924535"/>
                  <a:pt x="8986474" y="9928880"/>
                  <a:pt x="8993410" y="9923849"/>
                </a:cubicBezTo>
                <a:cubicBezTo>
                  <a:pt x="8994211" y="9923278"/>
                  <a:pt x="8994972" y="9922858"/>
                  <a:pt x="8995774" y="9922401"/>
                </a:cubicBezTo>
                <a:cubicBezTo>
                  <a:pt x="8995811" y="9922401"/>
                  <a:pt x="8995849" y="9922401"/>
                  <a:pt x="8995888" y="9922401"/>
                </a:cubicBezTo>
                <a:cubicBezTo>
                  <a:pt x="8995963" y="9922439"/>
                  <a:pt x="8996078" y="9922439"/>
                  <a:pt x="8996154" y="9922476"/>
                </a:cubicBezTo>
                <a:cubicBezTo>
                  <a:pt x="8996269" y="9922553"/>
                  <a:pt x="8996649" y="9922744"/>
                  <a:pt x="8997374" y="9923124"/>
                </a:cubicBezTo>
                <a:cubicBezTo>
                  <a:pt x="9003738" y="9926632"/>
                  <a:pt x="9011627" y="9925031"/>
                  <a:pt x="9016315" y="9919732"/>
                </a:cubicBezTo>
                <a:cubicBezTo>
                  <a:pt x="9016620" y="9919771"/>
                  <a:pt x="9016963" y="9919961"/>
                  <a:pt x="9017267" y="9919961"/>
                </a:cubicBezTo>
                <a:cubicBezTo>
                  <a:pt x="9026375" y="9920114"/>
                  <a:pt x="9031634" y="9913099"/>
                  <a:pt x="9032777" y="9904904"/>
                </a:cubicBezTo>
                <a:lnTo>
                  <a:pt x="9033731" y="9898195"/>
                </a:lnTo>
                <a:cubicBezTo>
                  <a:pt x="9034073" y="9895794"/>
                  <a:pt x="9033425" y="9893583"/>
                  <a:pt x="9032359" y="9891525"/>
                </a:cubicBezTo>
                <a:cubicBezTo>
                  <a:pt x="9029767" y="9886493"/>
                  <a:pt x="9024013" y="9882757"/>
                  <a:pt x="9018677" y="9882682"/>
                </a:cubicBezTo>
                <a:cubicBezTo>
                  <a:pt x="9011284" y="9882567"/>
                  <a:pt x="9006597" y="9887217"/>
                  <a:pt x="9004386" y="9893316"/>
                </a:cubicBezTo>
                <a:cubicBezTo>
                  <a:pt x="8995545" y="9890800"/>
                  <a:pt x="8986131" y="9891601"/>
                  <a:pt x="8978205" y="9897281"/>
                </a:cubicBezTo>
                <a:cubicBezTo>
                  <a:pt x="8976223" y="9898691"/>
                  <a:pt x="8974622" y="9900559"/>
                  <a:pt x="8973326" y="9902580"/>
                </a:cubicBezTo>
                <a:cubicBezTo>
                  <a:pt x="8970354" y="9907191"/>
                  <a:pt x="8969287" y="9912910"/>
                  <a:pt x="8972564" y="9918131"/>
                </a:cubicBezTo>
                <a:close/>
                <a:moveTo>
                  <a:pt x="8844783" y="9991090"/>
                </a:moveTo>
                <a:cubicBezTo>
                  <a:pt x="8843983" y="9993034"/>
                  <a:pt x="8843563" y="9995130"/>
                  <a:pt x="8843677" y="9997303"/>
                </a:cubicBezTo>
                <a:cubicBezTo>
                  <a:pt x="8844096" y="10005689"/>
                  <a:pt x="8851413" y="10012093"/>
                  <a:pt x="8859722" y="10011788"/>
                </a:cubicBezTo>
                <a:cubicBezTo>
                  <a:pt x="8862922" y="10011711"/>
                  <a:pt x="8866124" y="10011597"/>
                  <a:pt x="8869325" y="10011483"/>
                </a:cubicBezTo>
                <a:cubicBezTo>
                  <a:pt x="8877595" y="10011216"/>
                  <a:pt x="8884226" y="10003593"/>
                  <a:pt x="8883845" y="9995435"/>
                </a:cubicBezTo>
                <a:cubicBezTo>
                  <a:pt x="8883426" y="9987049"/>
                  <a:pt x="8876070" y="9980645"/>
                  <a:pt x="8867801" y="9980951"/>
                </a:cubicBezTo>
                <a:cubicBezTo>
                  <a:pt x="8866505" y="9980988"/>
                  <a:pt x="8865209" y="9981026"/>
                  <a:pt x="8863952" y="9981065"/>
                </a:cubicBezTo>
                <a:cubicBezTo>
                  <a:pt x="8864065" y="9980645"/>
                  <a:pt x="8864371" y="9980302"/>
                  <a:pt x="8864409" y="9979883"/>
                </a:cubicBezTo>
                <a:lnTo>
                  <a:pt x="8865361" y="9973174"/>
                </a:lnTo>
                <a:cubicBezTo>
                  <a:pt x="8866543" y="9965016"/>
                  <a:pt x="8862008" y="9956859"/>
                  <a:pt x="8853547" y="9955068"/>
                </a:cubicBezTo>
                <a:cubicBezTo>
                  <a:pt x="8845849" y="9953467"/>
                  <a:pt x="8836626" y="9958689"/>
                  <a:pt x="8835446" y="9966884"/>
                </a:cubicBezTo>
                <a:lnTo>
                  <a:pt x="8834492" y="9973631"/>
                </a:lnTo>
                <a:cubicBezTo>
                  <a:pt x="8833349" y="9981255"/>
                  <a:pt x="8837389" y="9988650"/>
                  <a:pt x="8844783" y="9991090"/>
                </a:cubicBezTo>
                <a:close/>
                <a:moveTo>
                  <a:pt x="9030377" y="9964026"/>
                </a:moveTo>
                <a:cubicBezTo>
                  <a:pt x="9029995" y="9966350"/>
                  <a:pt x="9029957" y="9968676"/>
                  <a:pt x="9030796" y="9971001"/>
                </a:cubicBezTo>
                <a:cubicBezTo>
                  <a:pt x="9033654" y="9978701"/>
                  <a:pt x="9041924" y="9983618"/>
                  <a:pt x="9050041" y="9980874"/>
                </a:cubicBezTo>
                <a:cubicBezTo>
                  <a:pt x="9050346" y="9980760"/>
                  <a:pt x="9050613" y="9980683"/>
                  <a:pt x="9050918" y="9980569"/>
                </a:cubicBezTo>
                <a:cubicBezTo>
                  <a:pt x="9055110" y="9981941"/>
                  <a:pt x="9059721" y="9981713"/>
                  <a:pt x="9063341" y="9978778"/>
                </a:cubicBezTo>
                <a:cubicBezTo>
                  <a:pt x="9068030" y="9974966"/>
                  <a:pt x="9072030" y="9971040"/>
                  <a:pt x="9072450" y="9964636"/>
                </a:cubicBezTo>
                <a:cubicBezTo>
                  <a:pt x="9072793" y="9959680"/>
                  <a:pt x="9070696" y="9955373"/>
                  <a:pt x="9067343" y="9952324"/>
                </a:cubicBezTo>
                <a:lnTo>
                  <a:pt x="9068143" y="9946682"/>
                </a:lnTo>
                <a:cubicBezTo>
                  <a:pt x="9069211" y="9939287"/>
                  <a:pt x="9064485" y="9931435"/>
                  <a:pt x="9057054" y="9929605"/>
                </a:cubicBezTo>
                <a:cubicBezTo>
                  <a:pt x="9059988" y="9927813"/>
                  <a:pt x="9062389" y="9924954"/>
                  <a:pt x="9063418" y="9920532"/>
                </a:cubicBezTo>
                <a:lnTo>
                  <a:pt x="9064332" y="9916454"/>
                </a:lnTo>
                <a:cubicBezTo>
                  <a:pt x="9068639" y="9897243"/>
                  <a:pt x="9038952" y="9889924"/>
                  <a:pt x="9034645" y="9909173"/>
                </a:cubicBezTo>
                <a:lnTo>
                  <a:pt x="9033731" y="9913290"/>
                </a:lnTo>
                <a:cubicBezTo>
                  <a:pt x="9031558" y="9922896"/>
                  <a:pt x="9037923" y="9929528"/>
                  <a:pt x="9045354" y="9931358"/>
                </a:cubicBezTo>
                <a:cubicBezTo>
                  <a:pt x="9041581" y="9933493"/>
                  <a:pt x="9038684" y="9936961"/>
                  <a:pt x="9037999" y="9941651"/>
                </a:cubicBezTo>
                <a:lnTo>
                  <a:pt x="9037961" y="9941917"/>
                </a:lnTo>
                <a:cubicBezTo>
                  <a:pt x="9037122" y="9940164"/>
                  <a:pt x="9036017" y="9938448"/>
                  <a:pt x="9034379" y="9936923"/>
                </a:cubicBezTo>
                <a:cubicBezTo>
                  <a:pt x="9020049" y="9923467"/>
                  <a:pt x="9002366" y="9948512"/>
                  <a:pt x="9016543" y="9961776"/>
                </a:cubicBezTo>
                <a:cubicBezTo>
                  <a:pt x="9021268" y="9966084"/>
                  <a:pt x="9026223" y="9966084"/>
                  <a:pt x="9030377" y="9964026"/>
                </a:cubicBezTo>
                <a:close/>
                <a:moveTo>
                  <a:pt x="8800041" y="9970162"/>
                </a:moveTo>
                <a:cubicBezTo>
                  <a:pt x="8800918" y="9967800"/>
                  <a:pt x="8801375" y="9965284"/>
                  <a:pt x="8800842" y="9962806"/>
                </a:cubicBezTo>
                <a:cubicBezTo>
                  <a:pt x="8799089" y="9954497"/>
                  <a:pt x="8791771" y="9949045"/>
                  <a:pt x="8783273" y="9950189"/>
                </a:cubicBezTo>
                <a:cubicBezTo>
                  <a:pt x="8782816" y="9950227"/>
                  <a:pt x="8782778" y="9950227"/>
                  <a:pt x="8782511" y="9950265"/>
                </a:cubicBezTo>
                <a:cubicBezTo>
                  <a:pt x="8782359" y="9950265"/>
                  <a:pt x="8782321" y="9950265"/>
                  <a:pt x="8782207" y="9950227"/>
                </a:cubicBezTo>
                <a:lnTo>
                  <a:pt x="8782207" y="9950227"/>
                </a:lnTo>
                <a:cubicBezTo>
                  <a:pt x="8781406" y="9949655"/>
                  <a:pt x="8780643" y="9949083"/>
                  <a:pt x="8779957" y="9948398"/>
                </a:cubicBezTo>
                <a:cubicBezTo>
                  <a:pt x="8778738" y="9947330"/>
                  <a:pt x="8777252" y="9946796"/>
                  <a:pt x="8775766" y="9946377"/>
                </a:cubicBezTo>
                <a:cubicBezTo>
                  <a:pt x="8782016" y="9945309"/>
                  <a:pt x="8787656" y="9940850"/>
                  <a:pt x="8788532" y="9934217"/>
                </a:cubicBezTo>
                <a:cubicBezTo>
                  <a:pt x="8789561" y="9926250"/>
                  <a:pt x="8784607" y="9917712"/>
                  <a:pt x="8776147" y="9916492"/>
                </a:cubicBezTo>
                <a:lnTo>
                  <a:pt x="8769402" y="9915540"/>
                </a:lnTo>
                <a:cubicBezTo>
                  <a:pt x="8761513" y="9914396"/>
                  <a:pt x="8752786" y="9919541"/>
                  <a:pt x="8751681" y="9927927"/>
                </a:cubicBezTo>
                <a:cubicBezTo>
                  <a:pt x="8750613" y="9935895"/>
                  <a:pt x="8755606" y="9944433"/>
                  <a:pt x="8764066" y="9945652"/>
                </a:cubicBezTo>
                <a:lnTo>
                  <a:pt x="8767877" y="9946186"/>
                </a:lnTo>
                <a:cubicBezTo>
                  <a:pt x="8764143" y="9947139"/>
                  <a:pt x="8760674" y="9949273"/>
                  <a:pt x="8758616" y="9952171"/>
                </a:cubicBezTo>
                <a:cubicBezTo>
                  <a:pt x="8753472" y="9959566"/>
                  <a:pt x="8756177" y="9967989"/>
                  <a:pt x="8762389" y="9973479"/>
                </a:cubicBezTo>
                <a:cubicBezTo>
                  <a:pt x="8768296" y="9978662"/>
                  <a:pt x="8775804" y="9980226"/>
                  <a:pt x="8783425" y="9980149"/>
                </a:cubicBezTo>
                <a:cubicBezTo>
                  <a:pt x="8785027" y="9980112"/>
                  <a:pt x="8786589" y="9980569"/>
                  <a:pt x="8788227" y="9980378"/>
                </a:cubicBezTo>
                <a:cubicBezTo>
                  <a:pt x="8793677" y="9979654"/>
                  <a:pt x="8798175" y="9975309"/>
                  <a:pt x="8800041" y="9970162"/>
                </a:cubicBezTo>
                <a:close/>
                <a:moveTo>
                  <a:pt x="8756977" y="9774884"/>
                </a:moveTo>
                <a:cubicBezTo>
                  <a:pt x="8737579" y="9772101"/>
                  <a:pt x="8731483" y="9802099"/>
                  <a:pt x="8750995" y="9804882"/>
                </a:cubicBezTo>
                <a:cubicBezTo>
                  <a:pt x="8770430" y="9807626"/>
                  <a:pt x="8776528" y="9777666"/>
                  <a:pt x="8756977" y="9774884"/>
                </a:cubicBezTo>
                <a:close/>
                <a:moveTo>
                  <a:pt x="8866772" y="9950303"/>
                </a:moveTo>
                <a:cubicBezTo>
                  <a:pt x="8872640" y="9955792"/>
                  <a:pt x="8883731" y="9954038"/>
                  <a:pt x="8888227" y="9947711"/>
                </a:cubicBezTo>
                <a:cubicBezTo>
                  <a:pt x="8892648" y="9941498"/>
                  <a:pt x="8891963" y="9934560"/>
                  <a:pt x="8887808" y="9928957"/>
                </a:cubicBezTo>
                <a:cubicBezTo>
                  <a:pt x="8887122" y="9928043"/>
                  <a:pt x="8886550" y="9927051"/>
                  <a:pt x="8885674" y="9926213"/>
                </a:cubicBezTo>
                <a:lnTo>
                  <a:pt x="8880720" y="9921562"/>
                </a:lnTo>
                <a:cubicBezTo>
                  <a:pt x="8880338" y="9921219"/>
                  <a:pt x="8879806" y="9921143"/>
                  <a:pt x="8879386" y="9920837"/>
                </a:cubicBezTo>
                <a:cubicBezTo>
                  <a:pt x="8879538" y="9920228"/>
                  <a:pt x="8879920" y="9919694"/>
                  <a:pt x="8879958" y="9919084"/>
                </a:cubicBezTo>
                <a:cubicBezTo>
                  <a:pt x="8880643" y="9910698"/>
                  <a:pt x="8875194" y="9903189"/>
                  <a:pt x="8866733" y="9901969"/>
                </a:cubicBezTo>
                <a:lnTo>
                  <a:pt x="8859988" y="9901016"/>
                </a:lnTo>
                <a:cubicBezTo>
                  <a:pt x="8852061" y="9899911"/>
                  <a:pt x="8843563" y="9906124"/>
                  <a:pt x="8842915" y="9914281"/>
                </a:cubicBezTo>
                <a:cubicBezTo>
                  <a:pt x="8842229" y="9922667"/>
                  <a:pt x="8847679" y="9930177"/>
                  <a:pt x="8856140" y="9931396"/>
                </a:cubicBezTo>
                <a:lnTo>
                  <a:pt x="8856483" y="9931435"/>
                </a:lnTo>
                <a:cubicBezTo>
                  <a:pt x="8856024" y="9934751"/>
                  <a:pt x="8857015" y="9937953"/>
                  <a:pt x="8858654" y="9940964"/>
                </a:cubicBezTo>
                <a:cubicBezTo>
                  <a:pt x="8859531" y="9942565"/>
                  <a:pt x="8860331" y="9944242"/>
                  <a:pt x="8861817" y="9945615"/>
                </a:cubicBezTo>
                <a:lnTo>
                  <a:pt x="8866772" y="9950303"/>
                </a:lnTo>
                <a:close/>
                <a:moveTo>
                  <a:pt x="8749508" y="9880432"/>
                </a:moveTo>
                <a:cubicBezTo>
                  <a:pt x="8751490" y="9873266"/>
                  <a:pt x="8747070" y="9862784"/>
                  <a:pt x="8738838" y="9861602"/>
                </a:cubicBezTo>
                <a:lnTo>
                  <a:pt x="8732092" y="9860649"/>
                </a:lnTo>
                <a:cubicBezTo>
                  <a:pt x="8723936" y="9859506"/>
                  <a:pt x="8715705" y="9862632"/>
                  <a:pt x="8713265" y="9871322"/>
                </a:cubicBezTo>
                <a:cubicBezTo>
                  <a:pt x="8711283" y="9878488"/>
                  <a:pt x="8715705" y="9888971"/>
                  <a:pt x="8723936" y="9890152"/>
                </a:cubicBezTo>
                <a:lnTo>
                  <a:pt x="8730681" y="9891105"/>
                </a:lnTo>
                <a:cubicBezTo>
                  <a:pt x="8738875" y="9892249"/>
                  <a:pt x="8747107" y="9889123"/>
                  <a:pt x="8749508" y="9880432"/>
                </a:cubicBezTo>
                <a:close/>
                <a:moveTo>
                  <a:pt x="8780873" y="9869226"/>
                </a:moveTo>
                <a:cubicBezTo>
                  <a:pt x="8771879" y="9869263"/>
                  <a:pt x="8766200" y="9875401"/>
                  <a:pt x="8764981" y="9883901"/>
                </a:cubicBezTo>
                <a:lnTo>
                  <a:pt x="8764027" y="9890648"/>
                </a:lnTo>
                <a:cubicBezTo>
                  <a:pt x="8762884" y="9898577"/>
                  <a:pt x="8771002" y="9906581"/>
                  <a:pt x="8778700" y="9906543"/>
                </a:cubicBezTo>
                <a:cubicBezTo>
                  <a:pt x="8787694" y="9906506"/>
                  <a:pt x="8793373" y="9900368"/>
                  <a:pt x="8794592" y="9891868"/>
                </a:cubicBezTo>
                <a:lnTo>
                  <a:pt x="8795545" y="9885121"/>
                </a:lnTo>
                <a:cubicBezTo>
                  <a:pt x="8796650" y="9877192"/>
                  <a:pt x="8788532" y="9869188"/>
                  <a:pt x="8780873" y="9869226"/>
                </a:cubicBezTo>
                <a:close/>
                <a:moveTo>
                  <a:pt x="8804043" y="10067974"/>
                </a:moveTo>
                <a:cubicBezTo>
                  <a:pt x="8823479" y="10070757"/>
                  <a:pt x="8823632" y="10040147"/>
                  <a:pt x="8804424" y="10037403"/>
                </a:cubicBezTo>
                <a:cubicBezTo>
                  <a:pt x="8784988" y="10034621"/>
                  <a:pt x="8784836" y="10065230"/>
                  <a:pt x="8804043" y="10067974"/>
                </a:cubicBezTo>
                <a:close/>
                <a:moveTo>
                  <a:pt x="8741200" y="9959603"/>
                </a:moveTo>
                <a:cubicBezTo>
                  <a:pt x="8721726" y="9956821"/>
                  <a:pt x="8719135" y="9987316"/>
                  <a:pt x="8738609" y="9990099"/>
                </a:cubicBezTo>
                <a:cubicBezTo>
                  <a:pt x="8758045" y="9992843"/>
                  <a:pt x="8760636" y="9962386"/>
                  <a:pt x="8741200" y="9959603"/>
                </a:cubicBezTo>
                <a:close/>
                <a:moveTo>
                  <a:pt x="8930300" y="10133347"/>
                </a:moveTo>
                <a:cubicBezTo>
                  <a:pt x="8928586" y="10127286"/>
                  <a:pt x="8923175" y="10122140"/>
                  <a:pt x="8916734" y="10122026"/>
                </a:cubicBezTo>
                <a:cubicBezTo>
                  <a:pt x="8911055" y="10121912"/>
                  <a:pt x="8906025" y="10124579"/>
                  <a:pt x="8903091" y="10128963"/>
                </a:cubicBezTo>
                <a:cubicBezTo>
                  <a:pt x="8898822" y="10130259"/>
                  <a:pt x="8895240" y="10133194"/>
                  <a:pt x="8893563" y="10138150"/>
                </a:cubicBezTo>
                <a:cubicBezTo>
                  <a:pt x="8891161" y="10145201"/>
                  <a:pt x="8895011" y="10155875"/>
                  <a:pt x="8903129" y="10157552"/>
                </a:cubicBezTo>
                <a:cubicBezTo>
                  <a:pt x="8906520" y="10158237"/>
                  <a:pt x="8909912" y="10158580"/>
                  <a:pt x="8913189" y="10158314"/>
                </a:cubicBezTo>
                <a:cubicBezTo>
                  <a:pt x="8915705" y="10164642"/>
                  <a:pt x="8922184" y="10169444"/>
                  <a:pt x="8929234" y="10167882"/>
                </a:cubicBezTo>
                <a:cubicBezTo>
                  <a:pt x="8936780" y="10166204"/>
                  <a:pt x="8942877" y="10158886"/>
                  <a:pt x="8941162" y="10150842"/>
                </a:cubicBezTo>
                <a:lnTo>
                  <a:pt x="8939828" y="10144438"/>
                </a:lnTo>
                <a:cubicBezTo>
                  <a:pt x="8938761" y="10139407"/>
                  <a:pt x="8934989" y="10135215"/>
                  <a:pt x="8930300" y="10133347"/>
                </a:cubicBezTo>
                <a:close/>
                <a:moveTo>
                  <a:pt x="9011703" y="10134947"/>
                </a:moveTo>
                <a:cubicBezTo>
                  <a:pt x="9009149" y="10136854"/>
                  <a:pt x="9006558" y="10138798"/>
                  <a:pt x="9004004" y="10140703"/>
                </a:cubicBezTo>
                <a:cubicBezTo>
                  <a:pt x="8997412" y="10145659"/>
                  <a:pt x="8997069" y="10156179"/>
                  <a:pt x="9002176" y="10162240"/>
                </a:cubicBezTo>
                <a:cubicBezTo>
                  <a:pt x="9007778" y="10168873"/>
                  <a:pt x="9017077" y="10169025"/>
                  <a:pt x="9023708" y="10164031"/>
                </a:cubicBezTo>
                <a:lnTo>
                  <a:pt x="9031406" y="10158276"/>
                </a:lnTo>
                <a:cubicBezTo>
                  <a:pt x="9038036" y="10153320"/>
                  <a:pt x="9038341" y="10142762"/>
                  <a:pt x="9033236" y="10136739"/>
                </a:cubicBezTo>
                <a:cubicBezTo>
                  <a:pt x="9027633" y="10130144"/>
                  <a:pt x="9018295" y="10129992"/>
                  <a:pt x="9011703" y="10134947"/>
                </a:cubicBezTo>
                <a:close/>
                <a:moveTo>
                  <a:pt x="8893296" y="10058940"/>
                </a:moveTo>
                <a:cubicBezTo>
                  <a:pt x="8897755" y="10063132"/>
                  <a:pt x="8902823" y="10063628"/>
                  <a:pt x="8907359" y="10062257"/>
                </a:cubicBezTo>
                <a:cubicBezTo>
                  <a:pt x="8909912" y="10068660"/>
                  <a:pt x="8916048" y="10073273"/>
                  <a:pt x="8924546" y="10070299"/>
                </a:cubicBezTo>
                <a:cubicBezTo>
                  <a:pt x="8934493" y="10066869"/>
                  <a:pt x="8946421" y="10064658"/>
                  <a:pt x="8954005" y="10056805"/>
                </a:cubicBezTo>
                <a:cubicBezTo>
                  <a:pt x="8954996" y="10055738"/>
                  <a:pt x="8955834" y="10054632"/>
                  <a:pt x="8956635" y="10053527"/>
                </a:cubicBezTo>
                <a:lnTo>
                  <a:pt x="8960217" y="10050859"/>
                </a:lnTo>
                <a:cubicBezTo>
                  <a:pt x="8966848" y="10045903"/>
                  <a:pt x="8967039" y="10035307"/>
                  <a:pt x="8961932" y="10029322"/>
                </a:cubicBezTo>
                <a:cubicBezTo>
                  <a:pt x="8961512" y="10028826"/>
                  <a:pt x="8961055" y="10028483"/>
                  <a:pt x="8960598" y="10028064"/>
                </a:cubicBezTo>
                <a:cubicBezTo>
                  <a:pt x="8960178" y="10025853"/>
                  <a:pt x="8959683" y="10023680"/>
                  <a:pt x="8959035" y="10021508"/>
                </a:cubicBezTo>
                <a:cubicBezTo>
                  <a:pt x="8958235" y="10018801"/>
                  <a:pt x="8956521" y="10016362"/>
                  <a:pt x="8954348" y="10014341"/>
                </a:cubicBezTo>
                <a:cubicBezTo>
                  <a:pt x="8954119" y="10012283"/>
                  <a:pt x="8953585" y="10010377"/>
                  <a:pt x="8952480" y="10008890"/>
                </a:cubicBezTo>
                <a:cubicBezTo>
                  <a:pt x="8948708" y="10003821"/>
                  <a:pt x="8945125" y="9999514"/>
                  <a:pt x="8939104" y="9997112"/>
                </a:cubicBezTo>
                <a:cubicBezTo>
                  <a:pt x="8936475" y="9996045"/>
                  <a:pt x="8934455" y="9995550"/>
                  <a:pt x="8931520" y="9995397"/>
                </a:cubicBezTo>
                <a:cubicBezTo>
                  <a:pt x="8942496" y="9994025"/>
                  <a:pt x="8950918" y="9977977"/>
                  <a:pt x="8940057" y="9967837"/>
                </a:cubicBezTo>
                <a:cubicBezTo>
                  <a:pt x="8938914" y="9966770"/>
                  <a:pt x="8937694" y="9966275"/>
                  <a:pt x="8936475" y="9965665"/>
                </a:cubicBezTo>
                <a:cubicBezTo>
                  <a:pt x="8945887" y="9958423"/>
                  <a:pt x="8946192" y="9940887"/>
                  <a:pt x="8931405" y="9938753"/>
                </a:cubicBezTo>
                <a:cubicBezTo>
                  <a:pt x="8913152" y="9936161"/>
                  <a:pt x="8906443" y="9962158"/>
                  <a:pt x="8921916" y="9967571"/>
                </a:cubicBezTo>
                <a:cubicBezTo>
                  <a:pt x="8915438" y="9973136"/>
                  <a:pt x="8912580" y="9983961"/>
                  <a:pt x="8920697" y="9991547"/>
                </a:cubicBezTo>
                <a:cubicBezTo>
                  <a:pt x="8921459" y="9992272"/>
                  <a:pt x="8922221" y="9992461"/>
                  <a:pt x="8922984" y="9992957"/>
                </a:cubicBezTo>
                <a:cubicBezTo>
                  <a:pt x="8918296" y="9992004"/>
                  <a:pt x="8913456" y="9992804"/>
                  <a:pt x="8909607" y="9996655"/>
                </a:cubicBezTo>
                <a:cubicBezTo>
                  <a:pt x="8906596" y="9999667"/>
                  <a:pt x="8904996" y="10004469"/>
                  <a:pt x="8905225" y="10009044"/>
                </a:cubicBezTo>
                <a:cubicBezTo>
                  <a:pt x="8903777" y="10010301"/>
                  <a:pt x="8902595" y="10011788"/>
                  <a:pt x="8901375" y="10013503"/>
                </a:cubicBezTo>
                <a:cubicBezTo>
                  <a:pt x="8900880" y="10014036"/>
                  <a:pt x="8900423" y="10014570"/>
                  <a:pt x="8899889" y="10015066"/>
                </a:cubicBezTo>
                <a:cubicBezTo>
                  <a:pt x="8897641" y="10016781"/>
                  <a:pt x="8895583" y="10018840"/>
                  <a:pt x="8893334" y="10020593"/>
                </a:cubicBezTo>
                <a:cubicBezTo>
                  <a:pt x="8886741" y="10025701"/>
                  <a:pt x="8887656" y="10033630"/>
                  <a:pt x="8891886" y="10039424"/>
                </a:cubicBezTo>
                <a:cubicBezTo>
                  <a:pt x="8887770" y="10044989"/>
                  <a:pt x="8886741" y="10052803"/>
                  <a:pt x="8893296" y="10058940"/>
                </a:cubicBezTo>
                <a:close/>
                <a:moveTo>
                  <a:pt x="9003624" y="9843420"/>
                </a:moveTo>
                <a:cubicBezTo>
                  <a:pt x="9001870" y="9840790"/>
                  <a:pt x="8999088" y="9838693"/>
                  <a:pt x="8994706" y="9838083"/>
                </a:cubicBezTo>
                <a:cubicBezTo>
                  <a:pt x="8975499" y="9835339"/>
                  <a:pt x="8967076" y="9864766"/>
                  <a:pt x="8986551" y="9867549"/>
                </a:cubicBezTo>
                <a:cubicBezTo>
                  <a:pt x="8995583" y="9868845"/>
                  <a:pt x="9002061" y="9862975"/>
                  <a:pt x="9004538" y="9856151"/>
                </a:cubicBezTo>
                <a:cubicBezTo>
                  <a:pt x="9005338" y="9857599"/>
                  <a:pt x="9006138" y="9859010"/>
                  <a:pt x="9007511" y="9860306"/>
                </a:cubicBezTo>
                <a:cubicBezTo>
                  <a:pt x="9021879" y="9873762"/>
                  <a:pt x="9041466" y="9850243"/>
                  <a:pt x="9027099" y="9836826"/>
                </a:cubicBezTo>
                <a:cubicBezTo>
                  <a:pt x="9018143" y="9828401"/>
                  <a:pt x="9007129" y="9834462"/>
                  <a:pt x="9003624" y="9843420"/>
                </a:cubicBezTo>
                <a:close/>
                <a:moveTo>
                  <a:pt x="8950880" y="9938068"/>
                </a:moveTo>
                <a:cubicBezTo>
                  <a:pt x="8970392" y="9940850"/>
                  <a:pt x="8974965" y="9910623"/>
                  <a:pt x="8955491" y="9907839"/>
                </a:cubicBezTo>
                <a:cubicBezTo>
                  <a:pt x="8953624" y="9907572"/>
                  <a:pt x="8952062" y="9907839"/>
                  <a:pt x="8950460" y="9908145"/>
                </a:cubicBezTo>
                <a:cubicBezTo>
                  <a:pt x="8949317" y="9908334"/>
                  <a:pt x="8948250" y="9908678"/>
                  <a:pt x="8947260" y="9909136"/>
                </a:cubicBezTo>
                <a:cubicBezTo>
                  <a:pt x="8935293" y="9914510"/>
                  <a:pt x="8934607" y="9935742"/>
                  <a:pt x="8950880" y="9938068"/>
                </a:cubicBezTo>
                <a:close/>
                <a:moveTo>
                  <a:pt x="8739713" y="9783498"/>
                </a:moveTo>
                <a:cubicBezTo>
                  <a:pt x="8745583" y="9778085"/>
                  <a:pt x="8745888" y="9767412"/>
                  <a:pt x="8739981" y="9761885"/>
                </a:cubicBezTo>
                <a:cubicBezTo>
                  <a:pt x="8733769" y="9756091"/>
                  <a:pt x="8724660" y="9755824"/>
                  <a:pt x="8718372" y="9761618"/>
                </a:cubicBezTo>
                <a:cubicBezTo>
                  <a:pt x="8718029" y="9761923"/>
                  <a:pt x="8717992" y="9761961"/>
                  <a:pt x="8717801" y="9762151"/>
                </a:cubicBezTo>
                <a:cubicBezTo>
                  <a:pt x="8717649" y="9762228"/>
                  <a:pt x="8717649" y="9762228"/>
                  <a:pt x="8717534" y="9762304"/>
                </a:cubicBezTo>
                <a:lnTo>
                  <a:pt x="8717534" y="9762304"/>
                </a:lnTo>
                <a:cubicBezTo>
                  <a:pt x="8716581" y="9762304"/>
                  <a:pt x="8715590" y="9762265"/>
                  <a:pt x="8714638" y="9762113"/>
                </a:cubicBezTo>
                <a:cubicBezTo>
                  <a:pt x="8706444" y="9761199"/>
                  <a:pt x="8699356" y="9769814"/>
                  <a:pt x="8699356" y="9777399"/>
                </a:cubicBezTo>
                <a:cubicBezTo>
                  <a:pt x="8699356" y="9786395"/>
                  <a:pt x="8706406" y="9791731"/>
                  <a:pt x="8714638" y="9792684"/>
                </a:cubicBezTo>
                <a:cubicBezTo>
                  <a:pt x="8724089" y="9793713"/>
                  <a:pt x="8732854" y="9789826"/>
                  <a:pt x="8739713" y="9783498"/>
                </a:cubicBezTo>
                <a:close/>
                <a:moveTo>
                  <a:pt x="8883807" y="9844258"/>
                </a:moveTo>
                <a:lnTo>
                  <a:pt x="8884036" y="9842695"/>
                </a:lnTo>
                <a:cubicBezTo>
                  <a:pt x="8897602" y="9847537"/>
                  <a:pt x="8912618" y="9829315"/>
                  <a:pt x="8899965" y="9817462"/>
                </a:cubicBezTo>
                <a:cubicBezTo>
                  <a:pt x="8891429" y="9809456"/>
                  <a:pt x="8880529" y="9814068"/>
                  <a:pt x="8875995" y="9821845"/>
                </a:cubicBezTo>
                <a:cubicBezTo>
                  <a:pt x="8874622" y="9821159"/>
                  <a:pt x="8873213" y="9820511"/>
                  <a:pt x="8871650" y="9820281"/>
                </a:cubicBezTo>
                <a:cubicBezTo>
                  <a:pt x="8863380" y="9819176"/>
                  <a:pt x="8855644" y="9825199"/>
                  <a:pt x="8854462" y="9833395"/>
                </a:cubicBezTo>
                <a:lnTo>
                  <a:pt x="8853510" y="9840104"/>
                </a:lnTo>
                <a:cubicBezTo>
                  <a:pt x="8852824" y="9844982"/>
                  <a:pt x="8854920" y="9849595"/>
                  <a:pt x="8858274" y="9852873"/>
                </a:cubicBezTo>
                <a:lnTo>
                  <a:pt x="8849203" y="9853178"/>
                </a:lnTo>
                <a:cubicBezTo>
                  <a:pt x="8840933" y="9853445"/>
                  <a:pt x="8834188" y="9860840"/>
                  <a:pt x="8834492" y="9869073"/>
                </a:cubicBezTo>
                <a:cubicBezTo>
                  <a:pt x="8834798" y="9877383"/>
                  <a:pt x="8842076" y="9884053"/>
                  <a:pt x="8850347" y="9883787"/>
                </a:cubicBezTo>
                <a:lnTo>
                  <a:pt x="8859950" y="9883444"/>
                </a:lnTo>
                <a:cubicBezTo>
                  <a:pt x="8864181" y="9883330"/>
                  <a:pt x="8867991" y="9881271"/>
                  <a:pt x="8870659" y="9878222"/>
                </a:cubicBezTo>
                <a:cubicBezTo>
                  <a:pt x="8871574" y="9879823"/>
                  <a:pt x="8872717" y="9881348"/>
                  <a:pt x="8874127" y="9882643"/>
                </a:cubicBezTo>
                <a:lnTo>
                  <a:pt x="8879081" y="9887294"/>
                </a:lnTo>
                <a:cubicBezTo>
                  <a:pt x="8885102" y="9892935"/>
                  <a:pt x="8895773" y="9890800"/>
                  <a:pt x="8900537" y="9884701"/>
                </a:cubicBezTo>
                <a:cubicBezTo>
                  <a:pt x="8906025" y="9877726"/>
                  <a:pt x="8904005" y="9868883"/>
                  <a:pt x="8897945" y="9863241"/>
                </a:cubicBezTo>
                <a:lnTo>
                  <a:pt x="8892991" y="9858590"/>
                </a:lnTo>
                <a:cubicBezTo>
                  <a:pt x="8887236" y="9853178"/>
                  <a:pt x="8877329" y="9855046"/>
                  <a:pt x="8872297" y="9860534"/>
                </a:cubicBezTo>
                <a:cubicBezTo>
                  <a:pt x="8871536" y="9859277"/>
                  <a:pt x="8870774" y="9858056"/>
                  <a:pt x="8869744" y="9857067"/>
                </a:cubicBezTo>
                <a:cubicBezTo>
                  <a:pt x="8876718" y="9856571"/>
                  <a:pt x="8882777" y="9851386"/>
                  <a:pt x="8883807" y="9844258"/>
                </a:cubicBezTo>
                <a:close/>
                <a:moveTo>
                  <a:pt x="9787198" y="9301608"/>
                </a:moveTo>
                <a:cubicBezTo>
                  <a:pt x="9780148" y="9304200"/>
                  <a:pt x="9775612" y="9311557"/>
                  <a:pt x="9775880" y="9318266"/>
                </a:cubicBezTo>
                <a:cubicBezTo>
                  <a:pt x="9773669" y="9311595"/>
                  <a:pt x="9767876" y="9307326"/>
                  <a:pt x="9760445" y="9307402"/>
                </a:cubicBezTo>
                <a:cubicBezTo>
                  <a:pt x="9750841" y="9307516"/>
                  <a:pt x="9739370" y="9308926"/>
                  <a:pt x="9732282" y="9316055"/>
                </a:cubicBezTo>
                <a:cubicBezTo>
                  <a:pt x="9731177" y="9316741"/>
                  <a:pt x="9730109" y="9317503"/>
                  <a:pt x="9729118" y="9318342"/>
                </a:cubicBezTo>
                <a:cubicBezTo>
                  <a:pt x="9727175" y="9320057"/>
                  <a:pt x="9726070" y="9322344"/>
                  <a:pt x="9725155" y="9324670"/>
                </a:cubicBezTo>
                <a:cubicBezTo>
                  <a:pt x="9725079" y="9324670"/>
                  <a:pt x="9725002" y="9324670"/>
                  <a:pt x="9724927" y="9324631"/>
                </a:cubicBezTo>
                <a:cubicBezTo>
                  <a:pt x="9721802" y="9319066"/>
                  <a:pt x="9715743" y="9315369"/>
                  <a:pt x="9708045" y="9318380"/>
                </a:cubicBezTo>
                <a:lnTo>
                  <a:pt x="9704309" y="9319866"/>
                </a:lnTo>
                <a:cubicBezTo>
                  <a:pt x="9696954" y="9322801"/>
                  <a:pt x="9694706" y="9329320"/>
                  <a:pt x="9695658" y="9335380"/>
                </a:cubicBezTo>
                <a:cubicBezTo>
                  <a:pt x="9693372" y="9339040"/>
                  <a:pt x="9692457" y="9343385"/>
                  <a:pt x="9694324" y="9347692"/>
                </a:cubicBezTo>
                <a:cubicBezTo>
                  <a:pt x="9696459" y="9352610"/>
                  <a:pt x="9701451" y="9356498"/>
                  <a:pt x="9706786" y="9357070"/>
                </a:cubicBezTo>
                <a:cubicBezTo>
                  <a:pt x="9710826" y="9360424"/>
                  <a:pt x="9716695" y="9361797"/>
                  <a:pt x="9721497" y="9359738"/>
                </a:cubicBezTo>
                <a:cubicBezTo>
                  <a:pt x="9723745" y="9358747"/>
                  <a:pt x="9725498" y="9357299"/>
                  <a:pt x="9726946" y="9355621"/>
                </a:cubicBezTo>
                <a:cubicBezTo>
                  <a:pt x="9732587" y="9356117"/>
                  <a:pt x="9738112" y="9353830"/>
                  <a:pt x="9741123" y="9348341"/>
                </a:cubicBezTo>
                <a:cubicBezTo>
                  <a:pt x="9741237" y="9348112"/>
                  <a:pt x="9741237" y="9347807"/>
                  <a:pt x="9741352" y="9347540"/>
                </a:cubicBezTo>
                <a:cubicBezTo>
                  <a:pt x="9741580" y="9347655"/>
                  <a:pt x="9741771" y="9347769"/>
                  <a:pt x="9742000" y="9347883"/>
                </a:cubicBezTo>
                <a:cubicBezTo>
                  <a:pt x="9742191" y="9347998"/>
                  <a:pt x="9742266" y="9348036"/>
                  <a:pt x="9742380" y="9348112"/>
                </a:cubicBezTo>
                <a:cubicBezTo>
                  <a:pt x="9742723" y="9348341"/>
                  <a:pt x="9743029" y="9348607"/>
                  <a:pt x="9743334" y="9348874"/>
                </a:cubicBezTo>
                <a:cubicBezTo>
                  <a:pt x="9746344" y="9355926"/>
                  <a:pt x="9755148" y="9359510"/>
                  <a:pt x="9762236" y="9356956"/>
                </a:cubicBezTo>
                <a:cubicBezTo>
                  <a:pt x="9770315" y="9354058"/>
                  <a:pt x="9773898" y="9345291"/>
                  <a:pt x="9771458" y="9337401"/>
                </a:cubicBezTo>
                <a:cubicBezTo>
                  <a:pt x="9771192" y="9336600"/>
                  <a:pt x="9770735" y="9335876"/>
                  <a:pt x="9770392" y="9335114"/>
                </a:cubicBezTo>
                <a:cubicBezTo>
                  <a:pt x="9774241" y="9332255"/>
                  <a:pt x="9776794" y="9327566"/>
                  <a:pt x="9776756" y="9322878"/>
                </a:cubicBezTo>
                <a:cubicBezTo>
                  <a:pt x="9778204" y="9326118"/>
                  <a:pt x="9781139" y="9328710"/>
                  <a:pt x="9785903" y="9329815"/>
                </a:cubicBezTo>
                <a:cubicBezTo>
                  <a:pt x="9790628" y="9330883"/>
                  <a:pt x="9794629" y="9329777"/>
                  <a:pt x="9797906" y="9327604"/>
                </a:cubicBezTo>
                <a:cubicBezTo>
                  <a:pt x="9797906" y="9327604"/>
                  <a:pt x="9797906" y="9327566"/>
                  <a:pt x="9797906" y="9327566"/>
                </a:cubicBezTo>
                <a:cubicBezTo>
                  <a:pt x="9798631" y="9316283"/>
                  <a:pt x="9799279" y="9305039"/>
                  <a:pt x="9799736" y="9293832"/>
                </a:cubicBezTo>
                <a:lnTo>
                  <a:pt x="9799736" y="9293832"/>
                </a:lnTo>
                <a:cubicBezTo>
                  <a:pt x="9794592" y="9294022"/>
                  <a:pt x="9789828" y="9297148"/>
                  <a:pt x="9787198" y="9301608"/>
                </a:cubicBezTo>
                <a:close/>
                <a:moveTo>
                  <a:pt x="9718943" y="9426178"/>
                </a:moveTo>
                <a:lnTo>
                  <a:pt x="9725575" y="9427665"/>
                </a:lnTo>
                <a:cubicBezTo>
                  <a:pt x="9733654" y="9429456"/>
                  <a:pt x="9741732" y="9422138"/>
                  <a:pt x="9742723" y="9414476"/>
                </a:cubicBezTo>
                <a:cubicBezTo>
                  <a:pt x="9743905" y="9405671"/>
                  <a:pt x="9737655" y="9399152"/>
                  <a:pt x="9729575" y="9397322"/>
                </a:cubicBezTo>
                <a:lnTo>
                  <a:pt x="9722945" y="9395798"/>
                </a:lnTo>
                <a:cubicBezTo>
                  <a:pt x="9714904" y="9394007"/>
                  <a:pt x="9706825" y="9401325"/>
                  <a:pt x="9705795" y="9408987"/>
                </a:cubicBezTo>
                <a:cubicBezTo>
                  <a:pt x="9704614" y="9417830"/>
                  <a:pt x="9710826" y="9424348"/>
                  <a:pt x="9718943" y="9426178"/>
                </a:cubicBezTo>
                <a:close/>
                <a:moveTo>
                  <a:pt x="9549584" y="9238446"/>
                </a:moveTo>
                <a:lnTo>
                  <a:pt x="9542953" y="9236959"/>
                </a:lnTo>
                <a:cubicBezTo>
                  <a:pt x="9534874" y="9235168"/>
                  <a:pt x="9526756" y="9242182"/>
                  <a:pt x="9525613" y="9249881"/>
                </a:cubicBezTo>
                <a:cubicBezTo>
                  <a:pt x="9524469" y="9257696"/>
                  <a:pt x="9529424" y="9263795"/>
                  <a:pt x="9536245" y="9266310"/>
                </a:cubicBezTo>
                <a:cubicBezTo>
                  <a:pt x="9535406" y="9267568"/>
                  <a:pt x="9534531" y="9268826"/>
                  <a:pt x="9534188" y="9270389"/>
                </a:cubicBezTo>
                <a:lnTo>
                  <a:pt x="9532701" y="9277022"/>
                </a:lnTo>
                <a:cubicBezTo>
                  <a:pt x="9531977" y="9280185"/>
                  <a:pt x="9532358" y="9283349"/>
                  <a:pt x="9533311" y="9286246"/>
                </a:cubicBezTo>
                <a:cubicBezTo>
                  <a:pt x="9531444" y="9284150"/>
                  <a:pt x="9529385" y="9282206"/>
                  <a:pt x="9526985" y="9280567"/>
                </a:cubicBezTo>
                <a:cubicBezTo>
                  <a:pt x="9520697" y="9276221"/>
                  <a:pt x="9510407" y="9280148"/>
                  <a:pt x="9507320" y="9286704"/>
                </a:cubicBezTo>
                <a:cubicBezTo>
                  <a:pt x="9505185" y="9291278"/>
                  <a:pt x="9505528" y="9295547"/>
                  <a:pt x="9507358" y="9299283"/>
                </a:cubicBezTo>
                <a:cubicBezTo>
                  <a:pt x="9506176" y="9304238"/>
                  <a:pt x="9507320" y="9309689"/>
                  <a:pt x="9511360" y="9313196"/>
                </a:cubicBezTo>
                <a:cubicBezTo>
                  <a:pt x="9512694" y="9314339"/>
                  <a:pt x="9514256" y="9315216"/>
                  <a:pt x="9515894" y="9315864"/>
                </a:cubicBezTo>
                <a:cubicBezTo>
                  <a:pt x="9516695" y="9316969"/>
                  <a:pt x="9517648" y="9318037"/>
                  <a:pt x="9518867" y="9318990"/>
                </a:cubicBezTo>
                <a:cubicBezTo>
                  <a:pt x="9531824" y="9329129"/>
                  <a:pt x="9544972" y="9310947"/>
                  <a:pt x="9537922" y="9298673"/>
                </a:cubicBezTo>
                <a:cubicBezTo>
                  <a:pt x="9537960" y="9297987"/>
                  <a:pt x="9538074" y="9297301"/>
                  <a:pt x="9538036" y="9296614"/>
                </a:cubicBezTo>
                <a:cubicBezTo>
                  <a:pt x="9537922" y="9294442"/>
                  <a:pt x="9536740" y="9292917"/>
                  <a:pt x="9535940" y="9291125"/>
                </a:cubicBezTo>
                <a:cubicBezTo>
                  <a:pt x="9537694" y="9293336"/>
                  <a:pt x="9539904" y="9295204"/>
                  <a:pt x="9542915" y="9296119"/>
                </a:cubicBezTo>
                <a:cubicBezTo>
                  <a:pt x="9550384" y="9298368"/>
                  <a:pt x="9560140" y="9293984"/>
                  <a:pt x="9561970" y="9285903"/>
                </a:cubicBezTo>
                <a:lnTo>
                  <a:pt x="9563456" y="9279270"/>
                </a:lnTo>
                <a:cubicBezTo>
                  <a:pt x="9564790" y="9273324"/>
                  <a:pt x="9563075" y="9267149"/>
                  <a:pt x="9558729" y="9263299"/>
                </a:cubicBezTo>
                <a:cubicBezTo>
                  <a:pt x="9560597" y="9261088"/>
                  <a:pt x="9562084" y="9258572"/>
                  <a:pt x="9562503" y="9255828"/>
                </a:cubicBezTo>
                <a:cubicBezTo>
                  <a:pt x="9563799" y="9247099"/>
                  <a:pt x="9557663" y="9240276"/>
                  <a:pt x="9549584" y="9238446"/>
                </a:cubicBezTo>
                <a:close/>
                <a:moveTo>
                  <a:pt x="9714904" y="9623821"/>
                </a:moveTo>
                <a:cubicBezTo>
                  <a:pt x="9709836" y="9622677"/>
                  <a:pt x="9705720" y="9623973"/>
                  <a:pt x="9702670" y="9626489"/>
                </a:cubicBezTo>
                <a:cubicBezTo>
                  <a:pt x="9695163" y="9625917"/>
                  <a:pt x="9688074" y="9632627"/>
                  <a:pt x="9687197" y="9639716"/>
                </a:cubicBezTo>
                <a:cubicBezTo>
                  <a:pt x="9686093" y="9648560"/>
                  <a:pt x="9692419" y="9654964"/>
                  <a:pt x="9700498" y="9656755"/>
                </a:cubicBezTo>
                <a:lnTo>
                  <a:pt x="9707129" y="9658242"/>
                </a:lnTo>
                <a:cubicBezTo>
                  <a:pt x="9714065" y="9659804"/>
                  <a:pt x="9720696" y="9654430"/>
                  <a:pt x="9723097" y="9648064"/>
                </a:cubicBezTo>
                <a:cubicBezTo>
                  <a:pt x="9728775" y="9640097"/>
                  <a:pt x="9727366" y="9626642"/>
                  <a:pt x="9714904" y="9623821"/>
                </a:cubicBezTo>
                <a:close/>
                <a:moveTo>
                  <a:pt x="9584759" y="9503901"/>
                </a:moveTo>
                <a:lnTo>
                  <a:pt x="9592877" y="9498755"/>
                </a:lnTo>
                <a:cubicBezTo>
                  <a:pt x="9599850" y="9494333"/>
                  <a:pt x="9603509" y="9485985"/>
                  <a:pt x="9599507" y="9478172"/>
                </a:cubicBezTo>
                <a:cubicBezTo>
                  <a:pt x="9596002" y="9471310"/>
                  <a:pt x="9585941" y="9467079"/>
                  <a:pt x="9578929" y="9471539"/>
                </a:cubicBezTo>
                <a:cubicBezTo>
                  <a:pt x="9576222" y="9473255"/>
                  <a:pt x="9573516" y="9474969"/>
                  <a:pt x="9570811" y="9476685"/>
                </a:cubicBezTo>
                <a:cubicBezTo>
                  <a:pt x="9563836" y="9481107"/>
                  <a:pt x="9560179" y="9489454"/>
                  <a:pt x="9564179" y="9497268"/>
                </a:cubicBezTo>
                <a:cubicBezTo>
                  <a:pt x="9567648" y="9504092"/>
                  <a:pt x="9577747" y="9508323"/>
                  <a:pt x="9584759" y="9503901"/>
                </a:cubicBezTo>
                <a:close/>
                <a:moveTo>
                  <a:pt x="9652023" y="9292688"/>
                </a:moveTo>
                <a:cubicBezTo>
                  <a:pt x="9671192" y="9296996"/>
                  <a:pt x="9673822" y="9266463"/>
                  <a:pt x="9654881" y="9262232"/>
                </a:cubicBezTo>
                <a:cubicBezTo>
                  <a:pt x="9635712" y="9257924"/>
                  <a:pt x="9633082" y="9288419"/>
                  <a:pt x="9652023" y="9292688"/>
                </a:cubicBezTo>
                <a:close/>
                <a:moveTo>
                  <a:pt x="9658615" y="9527648"/>
                </a:moveTo>
                <a:lnTo>
                  <a:pt x="9651985" y="9526163"/>
                </a:lnTo>
                <a:cubicBezTo>
                  <a:pt x="9644172" y="9524408"/>
                  <a:pt x="9635444" y="9531422"/>
                  <a:pt x="9634721" y="9539160"/>
                </a:cubicBezTo>
                <a:cubicBezTo>
                  <a:pt x="9633882" y="9547966"/>
                  <a:pt x="9639371" y="9554560"/>
                  <a:pt x="9647717" y="9556428"/>
                </a:cubicBezTo>
                <a:lnTo>
                  <a:pt x="9654347" y="9557914"/>
                </a:lnTo>
                <a:cubicBezTo>
                  <a:pt x="9662160" y="9559668"/>
                  <a:pt x="9670887" y="9552654"/>
                  <a:pt x="9671611" y="9544916"/>
                </a:cubicBezTo>
                <a:cubicBezTo>
                  <a:pt x="9672488" y="9536111"/>
                  <a:pt x="9666999" y="9529555"/>
                  <a:pt x="9658615" y="9527648"/>
                </a:cubicBezTo>
                <a:close/>
                <a:moveTo>
                  <a:pt x="9765361" y="9462162"/>
                </a:moveTo>
                <a:cubicBezTo>
                  <a:pt x="9765171" y="9462391"/>
                  <a:pt x="9764942" y="9462657"/>
                  <a:pt x="9764751" y="9462886"/>
                </a:cubicBezTo>
                <a:cubicBezTo>
                  <a:pt x="9760445" y="9463839"/>
                  <a:pt x="9756596" y="9466355"/>
                  <a:pt x="9754957" y="9470738"/>
                </a:cubicBezTo>
                <a:cubicBezTo>
                  <a:pt x="9752861" y="9476379"/>
                  <a:pt x="9751375" y="9481830"/>
                  <a:pt x="9754271" y="9487549"/>
                </a:cubicBezTo>
                <a:cubicBezTo>
                  <a:pt x="9758235" y="9495401"/>
                  <a:pt x="9767533" y="9498336"/>
                  <a:pt x="9775308" y="9494524"/>
                </a:cubicBezTo>
                <a:cubicBezTo>
                  <a:pt x="9776756" y="9493838"/>
                  <a:pt x="9777823" y="9492656"/>
                  <a:pt x="9779080" y="9491703"/>
                </a:cubicBezTo>
                <a:cubicBezTo>
                  <a:pt x="9780338" y="9484194"/>
                  <a:pt x="9781405" y="9476722"/>
                  <a:pt x="9782472" y="9469213"/>
                </a:cubicBezTo>
                <a:cubicBezTo>
                  <a:pt x="9782967" y="9465935"/>
                  <a:pt x="9783501" y="9462657"/>
                  <a:pt x="9783958" y="9459379"/>
                </a:cubicBezTo>
                <a:cubicBezTo>
                  <a:pt x="9783921" y="9459341"/>
                  <a:pt x="9783844" y="9459379"/>
                  <a:pt x="9783769" y="9459341"/>
                </a:cubicBezTo>
                <a:cubicBezTo>
                  <a:pt x="9777671" y="9456177"/>
                  <a:pt x="9770125" y="9456672"/>
                  <a:pt x="9765361" y="9462162"/>
                </a:cubicBezTo>
                <a:close/>
                <a:moveTo>
                  <a:pt x="9391085" y="9174941"/>
                </a:moveTo>
                <a:cubicBezTo>
                  <a:pt x="9386246" y="9173874"/>
                  <a:pt x="9382092" y="9174941"/>
                  <a:pt x="9378890" y="9177228"/>
                </a:cubicBezTo>
                <a:cubicBezTo>
                  <a:pt x="9374355" y="9177152"/>
                  <a:pt x="9369973" y="9178410"/>
                  <a:pt x="9366885" y="9182374"/>
                </a:cubicBezTo>
                <a:lnTo>
                  <a:pt x="9362884" y="9187482"/>
                </a:lnTo>
                <a:cubicBezTo>
                  <a:pt x="9360788" y="9190189"/>
                  <a:pt x="9359987" y="9193695"/>
                  <a:pt x="9360255" y="9197126"/>
                </a:cubicBezTo>
                <a:cubicBezTo>
                  <a:pt x="9353319" y="9198727"/>
                  <a:pt x="9347830" y="9204292"/>
                  <a:pt x="9348173" y="9211916"/>
                </a:cubicBezTo>
                <a:cubicBezTo>
                  <a:pt x="9348478" y="9219311"/>
                  <a:pt x="9355491" y="9226820"/>
                  <a:pt x="9363342" y="9225867"/>
                </a:cubicBezTo>
                <a:lnTo>
                  <a:pt x="9372412" y="9224762"/>
                </a:lnTo>
                <a:cubicBezTo>
                  <a:pt x="9380224" y="9223808"/>
                  <a:pt x="9386703" y="9217900"/>
                  <a:pt x="9386322" y="9209591"/>
                </a:cubicBezTo>
                <a:cubicBezTo>
                  <a:pt x="9386283" y="9208257"/>
                  <a:pt x="9385940" y="9206922"/>
                  <a:pt x="9385445" y="9205626"/>
                </a:cubicBezTo>
                <a:cubicBezTo>
                  <a:pt x="9385788" y="9205283"/>
                  <a:pt x="9386131" y="9204940"/>
                  <a:pt x="9386436" y="9204597"/>
                </a:cubicBezTo>
                <a:lnTo>
                  <a:pt x="9386512" y="9204521"/>
                </a:lnTo>
                <a:cubicBezTo>
                  <a:pt x="9402824" y="9204292"/>
                  <a:pt x="9408959" y="9178982"/>
                  <a:pt x="9391085" y="9174941"/>
                </a:cubicBezTo>
                <a:close/>
                <a:moveTo>
                  <a:pt x="9511588" y="9195067"/>
                </a:moveTo>
                <a:cubicBezTo>
                  <a:pt x="9503814" y="9193314"/>
                  <a:pt x="9494705" y="9197736"/>
                  <a:pt x="9492914" y="9206007"/>
                </a:cubicBezTo>
                <a:cubicBezTo>
                  <a:pt x="9491237" y="9213898"/>
                  <a:pt x="9495506" y="9222779"/>
                  <a:pt x="9503853" y="9224685"/>
                </a:cubicBezTo>
                <a:lnTo>
                  <a:pt x="9510483" y="9226172"/>
                </a:lnTo>
                <a:cubicBezTo>
                  <a:pt x="9518258" y="9227925"/>
                  <a:pt x="9527365" y="9223504"/>
                  <a:pt x="9529157" y="9215232"/>
                </a:cubicBezTo>
                <a:cubicBezTo>
                  <a:pt x="9530833" y="9207342"/>
                  <a:pt x="9526565" y="9198460"/>
                  <a:pt x="9518219" y="9196592"/>
                </a:cubicBezTo>
                <a:lnTo>
                  <a:pt x="9511588" y="9195067"/>
                </a:lnTo>
                <a:close/>
                <a:moveTo>
                  <a:pt x="9331025" y="9275954"/>
                </a:moveTo>
                <a:cubicBezTo>
                  <a:pt x="9330225" y="9284798"/>
                  <a:pt x="9335750" y="9291278"/>
                  <a:pt x="9344134" y="9293145"/>
                </a:cubicBezTo>
                <a:lnTo>
                  <a:pt x="9350766" y="9294670"/>
                </a:lnTo>
                <a:cubicBezTo>
                  <a:pt x="9354348" y="9295471"/>
                  <a:pt x="9358044" y="9294251"/>
                  <a:pt x="9361131" y="9292155"/>
                </a:cubicBezTo>
                <a:cubicBezTo>
                  <a:pt x="9356787" y="9295509"/>
                  <a:pt x="9352976" y="9299435"/>
                  <a:pt x="9351451" y="9304276"/>
                </a:cubicBezTo>
                <a:cubicBezTo>
                  <a:pt x="9349660" y="9303666"/>
                  <a:pt x="9347755" y="9303933"/>
                  <a:pt x="9345887" y="9304048"/>
                </a:cubicBezTo>
                <a:cubicBezTo>
                  <a:pt x="9344858" y="9302294"/>
                  <a:pt x="9343487" y="9300731"/>
                  <a:pt x="9341771" y="9299664"/>
                </a:cubicBezTo>
                <a:cubicBezTo>
                  <a:pt x="9334721" y="9295280"/>
                  <a:pt x="9326566" y="9297034"/>
                  <a:pt x="9321535" y="9303437"/>
                </a:cubicBezTo>
                <a:lnTo>
                  <a:pt x="9317572" y="9308545"/>
                </a:lnTo>
                <a:cubicBezTo>
                  <a:pt x="9312884" y="9314530"/>
                  <a:pt x="9314980" y="9324822"/>
                  <a:pt x="9321345" y="9328786"/>
                </a:cubicBezTo>
                <a:cubicBezTo>
                  <a:pt x="9326489" y="9331988"/>
                  <a:pt x="9332168" y="9331874"/>
                  <a:pt x="9336855" y="9329091"/>
                </a:cubicBezTo>
                <a:cubicBezTo>
                  <a:pt x="9342343" y="9333589"/>
                  <a:pt x="9350460" y="9332636"/>
                  <a:pt x="9355719" y="9328291"/>
                </a:cubicBezTo>
                <a:cubicBezTo>
                  <a:pt x="9355796" y="9328481"/>
                  <a:pt x="9355871" y="9328672"/>
                  <a:pt x="9355948" y="9328863"/>
                </a:cubicBezTo>
                <a:cubicBezTo>
                  <a:pt x="9355871" y="9328977"/>
                  <a:pt x="9355871" y="9329091"/>
                  <a:pt x="9355834" y="9329205"/>
                </a:cubicBezTo>
                <a:cubicBezTo>
                  <a:pt x="9354080" y="9331417"/>
                  <a:pt x="9352671" y="9333856"/>
                  <a:pt x="9352289" y="9336524"/>
                </a:cubicBezTo>
                <a:cubicBezTo>
                  <a:pt x="9352099" y="9337820"/>
                  <a:pt x="9352405" y="9338964"/>
                  <a:pt x="9352519" y="9340184"/>
                </a:cubicBezTo>
                <a:cubicBezTo>
                  <a:pt x="9350841" y="9342242"/>
                  <a:pt x="9349393" y="9344567"/>
                  <a:pt x="9348746" y="9347464"/>
                </a:cubicBezTo>
                <a:lnTo>
                  <a:pt x="9347259" y="9354097"/>
                </a:lnTo>
                <a:cubicBezTo>
                  <a:pt x="9345507" y="9361911"/>
                  <a:pt x="9352289" y="9370678"/>
                  <a:pt x="9360103" y="9371516"/>
                </a:cubicBezTo>
                <a:cubicBezTo>
                  <a:pt x="9367114" y="9372279"/>
                  <a:pt x="9372755" y="9368810"/>
                  <a:pt x="9375689" y="9363131"/>
                </a:cubicBezTo>
                <a:cubicBezTo>
                  <a:pt x="9376528" y="9362940"/>
                  <a:pt x="9377404" y="9362978"/>
                  <a:pt x="9378204" y="9362597"/>
                </a:cubicBezTo>
                <a:cubicBezTo>
                  <a:pt x="9380415" y="9361491"/>
                  <a:pt x="9382206" y="9359967"/>
                  <a:pt x="9383616" y="9358213"/>
                </a:cubicBezTo>
                <a:cubicBezTo>
                  <a:pt x="9387694" y="9359547"/>
                  <a:pt x="9392115" y="9359929"/>
                  <a:pt x="9396878" y="9358976"/>
                </a:cubicBezTo>
                <a:cubicBezTo>
                  <a:pt x="9404310" y="9357527"/>
                  <a:pt x="9409759" y="9352953"/>
                  <a:pt x="9413188" y="9347083"/>
                </a:cubicBezTo>
                <a:cubicBezTo>
                  <a:pt x="9413304" y="9347083"/>
                  <a:pt x="9413418" y="9347045"/>
                  <a:pt x="9413532" y="9347045"/>
                </a:cubicBezTo>
                <a:cubicBezTo>
                  <a:pt x="9413684" y="9348684"/>
                  <a:pt x="9413990" y="9350399"/>
                  <a:pt x="9414828" y="9352076"/>
                </a:cubicBezTo>
                <a:cubicBezTo>
                  <a:pt x="9417686" y="9357947"/>
                  <a:pt x="9425613" y="9361873"/>
                  <a:pt x="9432243" y="9360005"/>
                </a:cubicBezTo>
                <a:cubicBezTo>
                  <a:pt x="9435331" y="9362864"/>
                  <a:pt x="9439180" y="9364045"/>
                  <a:pt x="9443295" y="9363664"/>
                </a:cubicBezTo>
                <a:cubicBezTo>
                  <a:pt x="9442952" y="9370907"/>
                  <a:pt x="9448936" y="9378302"/>
                  <a:pt x="9456062" y="9379064"/>
                </a:cubicBezTo>
                <a:cubicBezTo>
                  <a:pt x="9464789" y="9379979"/>
                  <a:pt x="9471573" y="9374604"/>
                  <a:pt x="9473478" y="9366218"/>
                </a:cubicBezTo>
                <a:lnTo>
                  <a:pt x="9474964" y="9359586"/>
                </a:lnTo>
                <a:cubicBezTo>
                  <a:pt x="9476718" y="9351771"/>
                  <a:pt x="9469934" y="9343004"/>
                  <a:pt x="9462122" y="9342166"/>
                </a:cubicBezTo>
                <a:cubicBezTo>
                  <a:pt x="9461893" y="9342127"/>
                  <a:pt x="9461664" y="9342204"/>
                  <a:pt x="9461436" y="9342204"/>
                </a:cubicBezTo>
                <a:cubicBezTo>
                  <a:pt x="9461169" y="9341479"/>
                  <a:pt x="9461131" y="9340679"/>
                  <a:pt x="9460788" y="9340031"/>
                </a:cubicBezTo>
                <a:cubicBezTo>
                  <a:pt x="9458311" y="9335571"/>
                  <a:pt x="9454423" y="9333665"/>
                  <a:pt x="9450193" y="9333208"/>
                </a:cubicBezTo>
                <a:cubicBezTo>
                  <a:pt x="9449279" y="9331454"/>
                  <a:pt x="9447945" y="9329854"/>
                  <a:pt x="9446306" y="9328519"/>
                </a:cubicBezTo>
                <a:cubicBezTo>
                  <a:pt x="9447716" y="9326880"/>
                  <a:pt x="9448784" y="9324936"/>
                  <a:pt x="9449318" y="9322649"/>
                </a:cubicBezTo>
                <a:lnTo>
                  <a:pt x="9450804" y="9316017"/>
                </a:lnTo>
                <a:cubicBezTo>
                  <a:pt x="9452557" y="9308241"/>
                  <a:pt x="9448098" y="9299130"/>
                  <a:pt x="9439827" y="9297377"/>
                </a:cubicBezTo>
                <a:cubicBezTo>
                  <a:pt x="9433616" y="9296081"/>
                  <a:pt x="9426909" y="9298559"/>
                  <a:pt x="9423402" y="9303742"/>
                </a:cubicBezTo>
                <a:cubicBezTo>
                  <a:pt x="9423822" y="9301570"/>
                  <a:pt x="9423822" y="9299244"/>
                  <a:pt x="9422754" y="9296576"/>
                </a:cubicBezTo>
                <a:cubicBezTo>
                  <a:pt x="9417763" y="9283959"/>
                  <a:pt x="9401337" y="9284378"/>
                  <a:pt x="9395544" y="9292307"/>
                </a:cubicBezTo>
                <a:cubicBezTo>
                  <a:pt x="9390856" y="9288457"/>
                  <a:pt x="9385560" y="9286056"/>
                  <a:pt x="9380376" y="9285332"/>
                </a:cubicBezTo>
                <a:cubicBezTo>
                  <a:pt x="9380758" y="9284950"/>
                  <a:pt x="9381292" y="9284760"/>
                  <a:pt x="9381635" y="9284302"/>
                </a:cubicBezTo>
                <a:cubicBezTo>
                  <a:pt x="9386283" y="9278203"/>
                  <a:pt x="9386246" y="9268826"/>
                  <a:pt x="9379842" y="9263795"/>
                </a:cubicBezTo>
                <a:lnTo>
                  <a:pt x="9374737" y="9259830"/>
                </a:lnTo>
                <a:cubicBezTo>
                  <a:pt x="9368753" y="9255142"/>
                  <a:pt x="9359112" y="9255256"/>
                  <a:pt x="9354233" y="9261622"/>
                </a:cubicBezTo>
                <a:cubicBezTo>
                  <a:pt x="9353700" y="9262346"/>
                  <a:pt x="9353433" y="9263223"/>
                  <a:pt x="9353014" y="9264023"/>
                </a:cubicBezTo>
                <a:lnTo>
                  <a:pt x="9348212" y="9262956"/>
                </a:lnTo>
                <a:cubicBezTo>
                  <a:pt x="9340400" y="9261126"/>
                  <a:pt x="9331711" y="9268216"/>
                  <a:pt x="9331025" y="9275954"/>
                </a:cubicBezTo>
                <a:close/>
                <a:moveTo>
                  <a:pt x="9479462" y="9251292"/>
                </a:moveTo>
                <a:cubicBezTo>
                  <a:pt x="9464714" y="9239742"/>
                  <a:pt x="9446534" y="9262498"/>
                  <a:pt x="9461284" y="9274048"/>
                </a:cubicBezTo>
                <a:cubicBezTo>
                  <a:pt x="9467723" y="9279080"/>
                  <a:pt x="9474698" y="9277403"/>
                  <a:pt x="9479423" y="9273172"/>
                </a:cubicBezTo>
                <a:cubicBezTo>
                  <a:pt x="9480948" y="9278928"/>
                  <a:pt x="9486093" y="9283997"/>
                  <a:pt x="9491923" y="9284645"/>
                </a:cubicBezTo>
                <a:cubicBezTo>
                  <a:pt x="9500612" y="9285636"/>
                  <a:pt x="9507549" y="9280300"/>
                  <a:pt x="9509416" y="9271952"/>
                </a:cubicBezTo>
                <a:lnTo>
                  <a:pt x="9510903" y="9265319"/>
                </a:lnTo>
                <a:cubicBezTo>
                  <a:pt x="9512655" y="9257505"/>
                  <a:pt x="9506062" y="9248700"/>
                  <a:pt x="9498212" y="9247823"/>
                </a:cubicBezTo>
                <a:cubicBezTo>
                  <a:pt x="9491542" y="9247060"/>
                  <a:pt x="9485941" y="9250072"/>
                  <a:pt x="9482853" y="9255294"/>
                </a:cubicBezTo>
                <a:cubicBezTo>
                  <a:pt x="9481977" y="9253884"/>
                  <a:pt x="9480986" y="9252474"/>
                  <a:pt x="9479462" y="9251292"/>
                </a:cubicBezTo>
                <a:close/>
                <a:moveTo>
                  <a:pt x="9249126" y="9395340"/>
                </a:moveTo>
                <a:cubicBezTo>
                  <a:pt x="9267533" y="9399495"/>
                  <a:pt x="9274203" y="9372470"/>
                  <a:pt x="9257854" y="9366409"/>
                </a:cubicBezTo>
                <a:cubicBezTo>
                  <a:pt x="9262427" y="9364007"/>
                  <a:pt x="9265742" y="9359738"/>
                  <a:pt x="9265667" y="9353830"/>
                </a:cubicBezTo>
                <a:cubicBezTo>
                  <a:pt x="9265667" y="9351848"/>
                  <a:pt x="9265095" y="9349827"/>
                  <a:pt x="9264142" y="9347922"/>
                </a:cubicBezTo>
                <a:cubicBezTo>
                  <a:pt x="9266009" y="9347083"/>
                  <a:pt x="9267763" y="9345825"/>
                  <a:pt x="9269134" y="9344072"/>
                </a:cubicBezTo>
                <a:lnTo>
                  <a:pt x="9273097" y="9338964"/>
                </a:lnTo>
                <a:cubicBezTo>
                  <a:pt x="9277785" y="9332979"/>
                  <a:pt x="9277670" y="9323335"/>
                  <a:pt x="9271268" y="9318456"/>
                </a:cubicBezTo>
                <a:cubicBezTo>
                  <a:pt x="9265171" y="9313806"/>
                  <a:pt x="9255796" y="9313882"/>
                  <a:pt x="9250765" y="9320286"/>
                </a:cubicBezTo>
                <a:lnTo>
                  <a:pt x="9246764" y="9325394"/>
                </a:lnTo>
                <a:cubicBezTo>
                  <a:pt x="9243524" y="9329510"/>
                  <a:pt x="9242648" y="9335380"/>
                  <a:pt x="9244478" y="9340221"/>
                </a:cubicBezTo>
                <a:lnTo>
                  <a:pt x="9241810" y="9340527"/>
                </a:lnTo>
                <a:cubicBezTo>
                  <a:pt x="9233997" y="9341479"/>
                  <a:pt x="9227328" y="9346816"/>
                  <a:pt x="9227442" y="9355278"/>
                </a:cubicBezTo>
                <a:cubicBezTo>
                  <a:pt x="9227519" y="9362482"/>
                  <a:pt x="9234340" y="9370602"/>
                  <a:pt x="9242153" y="9369649"/>
                </a:cubicBezTo>
                <a:cubicBezTo>
                  <a:pt x="9235178" y="9377311"/>
                  <a:pt x="9235864" y="9392329"/>
                  <a:pt x="9249126" y="9395340"/>
                </a:cubicBezTo>
                <a:close/>
                <a:moveTo>
                  <a:pt x="9476985" y="9532033"/>
                </a:moveTo>
                <a:cubicBezTo>
                  <a:pt x="9478166" y="9532299"/>
                  <a:pt x="9479309" y="9532108"/>
                  <a:pt x="9480453" y="9532108"/>
                </a:cubicBezTo>
                <a:cubicBezTo>
                  <a:pt x="9478776" y="9535272"/>
                  <a:pt x="9478205" y="9539046"/>
                  <a:pt x="9479423" y="9542896"/>
                </a:cubicBezTo>
                <a:cubicBezTo>
                  <a:pt x="9481634" y="9550024"/>
                  <a:pt x="9490323" y="9555361"/>
                  <a:pt x="9497678" y="9552426"/>
                </a:cubicBezTo>
                <a:lnTo>
                  <a:pt x="9503699" y="9550062"/>
                </a:lnTo>
                <a:cubicBezTo>
                  <a:pt x="9511017" y="9547166"/>
                  <a:pt x="9515704" y="9539732"/>
                  <a:pt x="9513226" y="9531803"/>
                </a:cubicBezTo>
                <a:cubicBezTo>
                  <a:pt x="9511017" y="9524676"/>
                  <a:pt x="9502328" y="9519339"/>
                  <a:pt x="9494973" y="9522274"/>
                </a:cubicBezTo>
                <a:lnTo>
                  <a:pt x="9494477" y="9522465"/>
                </a:lnTo>
                <a:cubicBezTo>
                  <a:pt x="9494744" y="9521817"/>
                  <a:pt x="9495201" y="9521283"/>
                  <a:pt x="9495316" y="9520596"/>
                </a:cubicBezTo>
                <a:lnTo>
                  <a:pt x="9497107" y="9512592"/>
                </a:lnTo>
                <a:cubicBezTo>
                  <a:pt x="9503242" y="9515832"/>
                  <a:pt x="9510978" y="9515336"/>
                  <a:pt x="9515819" y="9509771"/>
                </a:cubicBezTo>
                <a:cubicBezTo>
                  <a:pt x="9516010" y="9509543"/>
                  <a:pt x="9516238" y="9509314"/>
                  <a:pt x="9516428" y="9509047"/>
                </a:cubicBezTo>
                <a:cubicBezTo>
                  <a:pt x="9520049" y="9508247"/>
                  <a:pt x="9523097" y="9506036"/>
                  <a:pt x="9525042" y="9502796"/>
                </a:cubicBezTo>
                <a:cubicBezTo>
                  <a:pt x="9532663" y="9512821"/>
                  <a:pt x="9549545" y="9504397"/>
                  <a:pt x="9549660" y="9491551"/>
                </a:cubicBezTo>
                <a:cubicBezTo>
                  <a:pt x="9550041" y="9490979"/>
                  <a:pt x="9550460" y="9490484"/>
                  <a:pt x="9550804" y="9489836"/>
                </a:cubicBezTo>
                <a:cubicBezTo>
                  <a:pt x="9554119" y="9483280"/>
                  <a:pt x="9552251" y="9476647"/>
                  <a:pt x="9549356" y="9470434"/>
                </a:cubicBezTo>
                <a:cubicBezTo>
                  <a:pt x="9548059" y="9467613"/>
                  <a:pt x="9545392" y="9465897"/>
                  <a:pt x="9542381" y="9464830"/>
                </a:cubicBezTo>
                <a:lnTo>
                  <a:pt x="9542115" y="9464182"/>
                </a:lnTo>
                <a:cubicBezTo>
                  <a:pt x="9539333" y="9457092"/>
                  <a:pt x="9530986" y="9452289"/>
                  <a:pt x="9523517" y="9455339"/>
                </a:cubicBezTo>
                <a:cubicBezTo>
                  <a:pt x="9516428" y="9458236"/>
                  <a:pt x="9511703" y="9466355"/>
                  <a:pt x="9514676" y="9473940"/>
                </a:cubicBezTo>
                <a:lnTo>
                  <a:pt x="9515628" y="9476342"/>
                </a:lnTo>
                <a:cubicBezTo>
                  <a:pt x="9512426" y="9475770"/>
                  <a:pt x="9509035" y="9475922"/>
                  <a:pt x="9505833" y="9477485"/>
                </a:cubicBezTo>
                <a:cubicBezTo>
                  <a:pt x="9501337" y="9479696"/>
                  <a:pt x="9498021" y="9483546"/>
                  <a:pt x="9494821" y="9487320"/>
                </a:cubicBezTo>
                <a:cubicBezTo>
                  <a:pt x="9494782" y="9485414"/>
                  <a:pt x="9494325" y="9483508"/>
                  <a:pt x="9493448" y="9481869"/>
                </a:cubicBezTo>
                <a:cubicBezTo>
                  <a:pt x="9489561" y="9474512"/>
                  <a:pt x="9481673" y="9471882"/>
                  <a:pt x="9474089" y="9474855"/>
                </a:cubicBezTo>
                <a:lnTo>
                  <a:pt x="9468067" y="9477218"/>
                </a:lnTo>
                <a:cubicBezTo>
                  <a:pt x="9460979" y="9480000"/>
                  <a:pt x="9457587" y="9489912"/>
                  <a:pt x="9461093" y="9496583"/>
                </a:cubicBezTo>
                <a:cubicBezTo>
                  <a:pt x="9462693" y="9499632"/>
                  <a:pt x="9465285" y="9501348"/>
                  <a:pt x="9467953" y="9502719"/>
                </a:cubicBezTo>
                <a:lnTo>
                  <a:pt x="9465475" y="9513697"/>
                </a:lnTo>
                <a:cubicBezTo>
                  <a:pt x="9463761" y="9521740"/>
                  <a:pt x="9468905" y="9530164"/>
                  <a:pt x="9476985" y="9532033"/>
                </a:cubicBezTo>
                <a:close/>
                <a:moveTo>
                  <a:pt x="9272374" y="9183518"/>
                </a:moveTo>
                <a:cubicBezTo>
                  <a:pt x="9271763" y="9184280"/>
                  <a:pt x="9271154" y="9184928"/>
                  <a:pt x="9270506" y="9185576"/>
                </a:cubicBezTo>
                <a:cubicBezTo>
                  <a:pt x="9270468" y="9185576"/>
                  <a:pt x="9270430" y="9185576"/>
                  <a:pt x="9270392" y="9185576"/>
                </a:cubicBezTo>
                <a:cubicBezTo>
                  <a:pt x="9270277" y="9185576"/>
                  <a:pt x="9270201" y="9185576"/>
                  <a:pt x="9270087" y="9185576"/>
                </a:cubicBezTo>
                <a:cubicBezTo>
                  <a:pt x="9269972" y="9185538"/>
                  <a:pt x="9269554" y="9185462"/>
                  <a:pt x="9268715" y="9185309"/>
                </a:cubicBezTo>
                <a:cubicBezTo>
                  <a:pt x="9260674" y="9183518"/>
                  <a:pt x="9252213" y="9188397"/>
                  <a:pt x="9250232" y="9196516"/>
                </a:cubicBezTo>
                <a:cubicBezTo>
                  <a:pt x="9248517" y="9203530"/>
                  <a:pt x="9252442" y="9210925"/>
                  <a:pt x="9258958" y="9213860"/>
                </a:cubicBezTo>
                <a:cubicBezTo>
                  <a:pt x="9259417" y="9214279"/>
                  <a:pt x="9259569" y="9214774"/>
                  <a:pt x="9260102" y="9215194"/>
                </a:cubicBezTo>
                <a:cubicBezTo>
                  <a:pt x="9266390" y="9220111"/>
                  <a:pt x="9273365" y="9218777"/>
                  <a:pt x="9278281" y="9214889"/>
                </a:cubicBezTo>
                <a:cubicBezTo>
                  <a:pt x="9284454" y="9213365"/>
                  <a:pt x="9290095" y="9210200"/>
                  <a:pt x="9294286" y="9204788"/>
                </a:cubicBezTo>
                <a:cubicBezTo>
                  <a:pt x="9299202" y="9198498"/>
                  <a:pt x="9300613" y="9189045"/>
                  <a:pt x="9293943" y="9183175"/>
                </a:cubicBezTo>
                <a:cubicBezTo>
                  <a:pt x="9288342" y="9178181"/>
                  <a:pt x="9277670" y="9176809"/>
                  <a:pt x="9272374" y="9183518"/>
                </a:cubicBezTo>
                <a:close/>
                <a:moveTo>
                  <a:pt x="9705491" y="9278165"/>
                </a:moveTo>
                <a:cubicBezTo>
                  <a:pt x="9701070" y="9271190"/>
                  <a:pt x="9691504" y="9268864"/>
                  <a:pt x="9684454" y="9273248"/>
                </a:cubicBezTo>
                <a:cubicBezTo>
                  <a:pt x="9677480" y="9277594"/>
                  <a:pt x="9675079" y="9287313"/>
                  <a:pt x="9679499" y="9294289"/>
                </a:cubicBezTo>
                <a:cubicBezTo>
                  <a:pt x="9681215" y="9296996"/>
                  <a:pt x="9682929" y="9299702"/>
                  <a:pt x="9684645" y="9302409"/>
                </a:cubicBezTo>
                <a:cubicBezTo>
                  <a:pt x="9689065" y="9309384"/>
                  <a:pt x="9698631" y="9311709"/>
                  <a:pt x="9705681" y="9307326"/>
                </a:cubicBezTo>
                <a:cubicBezTo>
                  <a:pt x="9712655" y="9302980"/>
                  <a:pt x="9715056" y="9293260"/>
                  <a:pt x="9710636" y="9286284"/>
                </a:cubicBezTo>
                <a:lnTo>
                  <a:pt x="9705491" y="9278165"/>
                </a:lnTo>
                <a:close/>
                <a:moveTo>
                  <a:pt x="9366390" y="9493228"/>
                </a:moveTo>
                <a:cubicBezTo>
                  <a:pt x="9373898" y="9495477"/>
                  <a:pt x="9383578" y="9491017"/>
                  <a:pt x="9385407" y="9482937"/>
                </a:cubicBezTo>
                <a:lnTo>
                  <a:pt x="9388380" y="9469671"/>
                </a:lnTo>
                <a:cubicBezTo>
                  <a:pt x="9390171" y="9461628"/>
                  <a:pt x="9386398" y="9453128"/>
                  <a:pt x="9378090" y="9450650"/>
                </a:cubicBezTo>
                <a:cubicBezTo>
                  <a:pt x="9370582" y="9448401"/>
                  <a:pt x="9360903" y="9452861"/>
                  <a:pt x="9359073" y="9460941"/>
                </a:cubicBezTo>
                <a:lnTo>
                  <a:pt x="9356101" y="9474207"/>
                </a:lnTo>
                <a:cubicBezTo>
                  <a:pt x="9354271" y="9482250"/>
                  <a:pt x="9358082" y="9490750"/>
                  <a:pt x="9366390" y="9493228"/>
                </a:cubicBezTo>
                <a:close/>
                <a:moveTo>
                  <a:pt x="9484378" y="9314339"/>
                </a:moveTo>
                <a:cubicBezTo>
                  <a:pt x="9465209" y="9310032"/>
                  <a:pt x="9458159" y="9339764"/>
                  <a:pt x="9477404" y="9344110"/>
                </a:cubicBezTo>
                <a:cubicBezTo>
                  <a:pt x="9496612" y="9348417"/>
                  <a:pt x="9503623" y="9318647"/>
                  <a:pt x="9484378" y="9314339"/>
                </a:cubicBezTo>
                <a:close/>
                <a:moveTo>
                  <a:pt x="9598212" y="9423509"/>
                </a:moveTo>
                <a:cubicBezTo>
                  <a:pt x="9589637" y="9422443"/>
                  <a:pt x="9582434" y="9427588"/>
                  <a:pt x="9580567" y="9435974"/>
                </a:cubicBezTo>
                <a:lnTo>
                  <a:pt x="9579081" y="9442607"/>
                </a:lnTo>
                <a:cubicBezTo>
                  <a:pt x="9577327" y="9450421"/>
                  <a:pt x="9583654" y="9459302"/>
                  <a:pt x="9591580" y="9460256"/>
                </a:cubicBezTo>
                <a:cubicBezTo>
                  <a:pt x="9600155" y="9461323"/>
                  <a:pt x="9607358" y="9456177"/>
                  <a:pt x="9609225" y="9447790"/>
                </a:cubicBezTo>
                <a:lnTo>
                  <a:pt x="9610712" y="9441159"/>
                </a:lnTo>
                <a:cubicBezTo>
                  <a:pt x="9612427" y="9433344"/>
                  <a:pt x="9606100" y="9424501"/>
                  <a:pt x="9598212" y="9423509"/>
                </a:cubicBezTo>
                <a:close/>
                <a:moveTo>
                  <a:pt x="9515894" y="9387564"/>
                </a:moveTo>
                <a:cubicBezTo>
                  <a:pt x="9523708" y="9389280"/>
                  <a:pt x="9532740" y="9385125"/>
                  <a:pt x="9534606" y="9376739"/>
                </a:cubicBezTo>
                <a:lnTo>
                  <a:pt x="9537579" y="9363473"/>
                </a:lnTo>
                <a:cubicBezTo>
                  <a:pt x="9539333" y="9355659"/>
                  <a:pt x="9535064" y="9346549"/>
                  <a:pt x="9526794" y="9344720"/>
                </a:cubicBezTo>
                <a:cubicBezTo>
                  <a:pt x="9518981" y="9343004"/>
                  <a:pt x="9509949" y="9347159"/>
                  <a:pt x="9508044" y="9355507"/>
                </a:cubicBezTo>
                <a:lnTo>
                  <a:pt x="9505071" y="9368772"/>
                </a:lnTo>
                <a:cubicBezTo>
                  <a:pt x="9503357" y="9376586"/>
                  <a:pt x="9507625" y="9385734"/>
                  <a:pt x="9515894" y="9387564"/>
                </a:cubicBezTo>
                <a:close/>
                <a:moveTo>
                  <a:pt x="9398708" y="9218663"/>
                </a:moveTo>
                <a:cubicBezTo>
                  <a:pt x="9404424" y="9224952"/>
                  <a:pt x="9413494" y="9225905"/>
                  <a:pt x="9420240" y="9220645"/>
                </a:cubicBezTo>
                <a:cubicBezTo>
                  <a:pt x="9420620" y="9220378"/>
                  <a:pt x="9420620" y="9220340"/>
                  <a:pt x="9420849" y="9220188"/>
                </a:cubicBezTo>
                <a:cubicBezTo>
                  <a:pt x="9421002" y="9220111"/>
                  <a:pt x="9421040" y="9220111"/>
                  <a:pt x="9421154" y="9220073"/>
                </a:cubicBezTo>
                <a:lnTo>
                  <a:pt x="9421154" y="9220073"/>
                </a:lnTo>
                <a:cubicBezTo>
                  <a:pt x="9422106" y="9220149"/>
                  <a:pt x="9423097" y="9220264"/>
                  <a:pt x="9424013" y="9220492"/>
                </a:cubicBezTo>
                <a:cubicBezTo>
                  <a:pt x="9432129" y="9222093"/>
                  <a:pt x="9439866" y="9214050"/>
                  <a:pt x="9440438" y="9206465"/>
                </a:cubicBezTo>
                <a:cubicBezTo>
                  <a:pt x="9441161" y="9197469"/>
                  <a:pt x="9434531" y="9191599"/>
                  <a:pt x="9426413" y="9189998"/>
                </a:cubicBezTo>
                <a:cubicBezTo>
                  <a:pt x="9417076" y="9188206"/>
                  <a:pt x="9408006" y="9191408"/>
                  <a:pt x="9400689" y="9197164"/>
                </a:cubicBezTo>
                <a:cubicBezTo>
                  <a:pt x="9394401" y="9202081"/>
                  <a:pt x="9393258" y="9212716"/>
                  <a:pt x="9398708" y="9218663"/>
                </a:cubicBezTo>
                <a:close/>
                <a:moveTo>
                  <a:pt x="9422411" y="9436203"/>
                </a:moveTo>
                <a:cubicBezTo>
                  <a:pt x="9430452" y="9437995"/>
                  <a:pt x="9438799" y="9432200"/>
                  <a:pt x="9440400" y="9424234"/>
                </a:cubicBezTo>
                <a:cubicBezTo>
                  <a:pt x="9442077" y="9415962"/>
                  <a:pt x="9436513" y="9408034"/>
                  <a:pt x="9428433" y="9406204"/>
                </a:cubicBezTo>
                <a:lnTo>
                  <a:pt x="9421802" y="9404717"/>
                </a:lnTo>
                <a:cubicBezTo>
                  <a:pt x="9413761" y="9402926"/>
                  <a:pt x="9405415" y="9408720"/>
                  <a:pt x="9403776" y="9416687"/>
                </a:cubicBezTo>
                <a:cubicBezTo>
                  <a:pt x="9402099" y="9424958"/>
                  <a:pt x="9407663" y="9432887"/>
                  <a:pt x="9415742" y="9434716"/>
                </a:cubicBezTo>
                <a:lnTo>
                  <a:pt x="9422411" y="9436203"/>
                </a:lnTo>
                <a:close/>
                <a:moveTo>
                  <a:pt x="9430034" y="9164611"/>
                </a:moveTo>
                <a:cubicBezTo>
                  <a:pt x="9425345" y="9170596"/>
                  <a:pt x="9425270" y="9180163"/>
                  <a:pt x="9431672" y="9185118"/>
                </a:cubicBezTo>
                <a:cubicBezTo>
                  <a:pt x="9437693" y="9189807"/>
                  <a:pt x="9447183" y="9189922"/>
                  <a:pt x="9452213" y="9183518"/>
                </a:cubicBezTo>
                <a:lnTo>
                  <a:pt x="9456177" y="9178410"/>
                </a:lnTo>
                <a:cubicBezTo>
                  <a:pt x="9460864" y="9172425"/>
                  <a:pt x="9460941" y="9162857"/>
                  <a:pt x="9454538" y="9157864"/>
                </a:cubicBezTo>
                <a:cubicBezTo>
                  <a:pt x="9448516" y="9153176"/>
                  <a:pt x="9439066" y="9153099"/>
                  <a:pt x="9434036" y="9159503"/>
                </a:cubicBezTo>
                <a:lnTo>
                  <a:pt x="9430034" y="9164611"/>
                </a:lnTo>
                <a:close/>
                <a:moveTo>
                  <a:pt x="9086398" y="9133088"/>
                </a:moveTo>
                <a:cubicBezTo>
                  <a:pt x="9086512" y="9132287"/>
                  <a:pt x="9086398" y="9131486"/>
                  <a:pt x="9086437" y="9130686"/>
                </a:cubicBezTo>
                <a:cubicBezTo>
                  <a:pt x="9090896" y="9129771"/>
                  <a:pt x="9095010" y="9126798"/>
                  <a:pt x="9096917" y="9122758"/>
                </a:cubicBezTo>
                <a:cubicBezTo>
                  <a:pt x="9096840" y="9126112"/>
                  <a:pt x="9098289" y="9129542"/>
                  <a:pt x="9101985" y="9132440"/>
                </a:cubicBezTo>
                <a:cubicBezTo>
                  <a:pt x="9116581" y="9143837"/>
                  <a:pt x="9137274" y="9123329"/>
                  <a:pt x="9122526" y="9111779"/>
                </a:cubicBezTo>
                <a:cubicBezTo>
                  <a:pt x="9113189" y="9104499"/>
                  <a:pt x="9101413" y="9110255"/>
                  <a:pt x="9097946" y="9118374"/>
                </a:cubicBezTo>
                <a:cubicBezTo>
                  <a:pt x="9098783" y="9111741"/>
                  <a:pt x="9095506" y="9105680"/>
                  <a:pt x="9089103" y="9102745"/>
                </a:cubicBezTo>
                <a:cubicBezTo>
                  <a:pt x="9080758" y="9098934"/>
                  <a:pt x="9070354" y="9095465"/>
                  <a:pt x="9061322" y="9098705"/>
                </a:cubicBezTo>
                <a:cubicBezTo>
                  <a:pt x="9060102" y="9098819"/>
                  <a:pt x="9058882" y="9099048"/>
                  <a:pt x="9057702" y="9099391"/>
                </a:cubicBezTo>
                <a:cubicBezTo>
                  <a:pt x="9051871" y="9101106"/>
                  <a:pt x="9047527" y="9105909"/>
                  <a:pt x="9046954" y="9112161"/>
                </a:cubicBezTo>
                <a:cubicBezTo>
                  <a:pt x="9046382" y="9118374"/>
                  <a:pt x="9049661" y="9122224"/>
                  <a:pt x="9053776" y="9126226"/>
                </a:cubicBezTo>
                <a:cubicBezTo>
                  <a:pt x="9050537" y="9123062"/>
                  <a:pt x="9054043" y="9126645"/>
                  <a:pt x="9054614" y="9127332"/>
                </a:cubicBezTo>
                <a:cubicBezTo>
                  <a:pt x="9055377" y="9128208"/>
                  <a:pt x="9056025" y="9129199"/>
                  <a:pt x="9056787" y="9130114"/>
                </a:cubicBezTo>
                <a:cubicBezTo>
                  <a:pt x="9056901" y="9130267"/>
                  <a:pt x="9056939" y="9130343"/>
                  <a:pt x="9057054" y="9130495"/>
                </a:cubicBezTo>
                <a:cubicBezTo>
                  <a:pt x="9057244" y="9130838"/>
                  <a:pt x="9057396" y="9131181"/>
                  <a:pt x="9057550" y="9131525"/>
                </a:cubicBezTo>
                <a:cubicBezTo>
                  <a:pt x="9057282" y="9138805"/>
                  <a:pt x="9063341" y="9145476"/>
                  <a:pt x="9070507" y="9146162"/>
                </a:cubicBezTo>
                <a:cubicBezTo>
                  <a:pt x="9078623" y="9146924"/>
                  <a:pt x="9085255" y="9140863"/>
                  <a:pt x="9086398" y="9133088"/>
                </a:cubicBezTo>
                <a:close/>
                <a:moveTo>
                  <a:pt x="9141315" y="8937503"/>
                </a:moveTo>
                <a:cubicBezTo>
                  <a:pt x="9135331" y="8932815"/>
                  <a:pt x="9125346" y="8933920"/>
                  <a:pt x="9120926" y="8940324"/>
                </a:cubicBezTo>
                <a:cubicBezTo>
                  <a:pt x="9116390" y="8946918"/>
                  <a:pt x="9117305" y="8955685"/>
                  <a:pt x="9123746" y="8960717"/>
                </a:cubicBezTo>
                <a:lnTo>
                  <a:pt x="9128852" y="8964681"/>
                </a:lnTo>
                <a:cubicBezTo>
                  <a:pt x="9134836" y="8969370"/>
                  <a:pt x="9144820" y="8968264"/>
                  <a:pt x="9149241" y="8961860"/>
                </a:cubicBezTo>
                <a:cubicBezTo>
                  <a:pt x="9153776" y="8955266"/>
                  <a:pt x="9152824" y="8946499"/>
                  <a:pt x="9146420" y="8941467"/>
                </a:cubicBezTo>
                <a:lnTo>
                  <a:pt x="9141315" y="8937503"/>
                </a:lnTo>
                <a:close/>
                <a:moveTo>
                  <a:pt x="9336969" y="9131753"/>
                </a:moveTo>
                <a:cubicBezTo>
                  <a:pt x="9330796" y="9126912"/>
                  <a:pt x="9322488" y="9125578"/>
                  <a:pt x="9316391" y="9131639"/>
                </a:cubicBezTo>
                <a:cubicBezTo>
                  <a:pt x="9311359" y="9136594"/>
                  <a:pt x="9310027" y="9147382"/>
                  <a:pt x="9316275" y="9152223"/>
                </a:cubicBezTo>
                <a:lnTo>
                  <a:pt x="9321382" y="9156225"/>
                </a:lnTo>
                <a:cubicBezTo>
                  <a:pt x="9327557" y="9161066"/>
                  <a:pt x="9335864" y="9162362"/>
                  <a:pt x="9341962" y="9156340"/>
                </a:cubicBezTo>
                <a:cubicBezTo>
                  <a:pt x="9346992" y="9151384"/>
                  <a:pt x="9348326" y="9140635"/>
                  <a:pt x="9342076" y="9135755"/>
                </a:cubicBezTo>
                <a:lnTo>
                  <a:pt x="9336969" y="9131753"/>
                </a:lnTo>
                <a:close/>
                <a:moveTo>
                  <a:pt x="9135522" y="9240924"/>
                </a:moveTo>
                <a:cubicBezTo>
                  <a:pt x="9150308" y="9252474"/>
                  <a:pt x="9166543" y="9228307"/>
                  <a:pt x="9151833" y="9216795"/>
                </a:cubicBezTo>
                <a:cubicBezTo>
                  <a:pt x="9137084" y="9205245"/>
                  <a:pt x="9120849" y="9229450"/>
                  <a:pt x="9135522" y="9240924"/>
                </a:cubicBezTo>
                <a:close/>
                <a:moveTo>
                  <a:pt x="9447030" y="9082199"/>
                </a:moveTo>
                <a:cubicBezTo>
                  <a:pt x="9451375" y="9085364"/>
                  <a:pt x="9457625" y="9086202"/>
                  <a:pt x="9462541" y="9083953"/>
                </a:cubicBezTo>
                <a:cubicBezTo>
                  <a:pt x="9467723" y="9084792"/>
                  <a:pt x="9473516" y="9083000"/>
                  <a:pt x="9476566" y="9078807"/>
                </a:cubicBezTo>
                <a:cubicBezTo>
                  <a:pt x="9478014" y="9076825"/>
                  <a:pt x="9478776" y="9074652"/>
                  <a:pt x="9479195" y="9072480"/>
                </a:cubicBezTo>
                <a:cubicBezTo>
                  <a:pt x="9484302" y="9070078"/>
                  <a:pt x="9487923" y="9065275"/>
                  <a:pt x="9487732" y="9059024"/>
                </a:cubicBezTo>
                <a:cubicBezTo>
                  <a:pt x="9487464" y="9051705"/>
                  <a:pt x="9480529" y="9044005"/>
                  <a:pt x="9472678" y="9044958"/>
                </a:cubicBezTo>
                <a:lnTo>
                  <a:pt x="9463609" y="9046064"/>
                </a:lnTo>
                <a:cubicBezTo>
                  <a:pt x="9457396" y="9046826"/>
                  <a:pt x="9452061" y="9050676"/>
                  <a:pt x="9450232" y="9056393"/>
                </a:cubicBezTo>
                <a:cubicBezTo>
                  <a:pt x="9448174" y="9057766"/>
                  <a:pt x="9446306" y="9059481"/>
                  <a:pt x="9444743" y="9061692"/>
                </a:cubicBezTo>
                <a:cubicBezTo>
                  <a:pt x="9440438" y="9067981"/>
                  <a:pt x="9440400" y="9077321"/>
                  <a:pt x="9447030" y="9082199"/>
                </a:cubicBezTo>
                <a:close/>
                <a:moveTo>
                  <a:pt x="9101337" y="9023116"/>
                </a:moveTo>
                <a:lnTo>
                  <a:pt x="9105301" y="9018009"/>
                </a:lnTo>
                <a:cubicBezTo>
                  <a:pt x="9110140" y="9011795"/>
                  <a:pt x="9108806" y="9002342"/>
                  <a:pt x="9102633" y="8997577"/>
                </a:cubicBezTo>
                <a:cubicBezTo>
                  <a:pt x="9096344" y="8992736"/>
                  <a:pt x="9087084" y="8994032"/>
                  <a:pt x="9082244" y="9000246"/>
                </a:cubicBezTo>
                <a:lnTo>
                  <a:pt x="9078243" y="9005354"/>
                </a:lnTo>
                <a:cubicBezTo>
                  <a:pt x="9073403" y="9011567"/>
                  <a:pt x="9074737" y="9021020"/>
                  <a:pt x="9080910" y="9025785"/>
                </a:cubicBezTo>
                <a:cubicBezTo>
                  <a:pt x="9087237" y="9030626"/>
                  <a:pt x="9096497" y="9029330"/>
                  <a:pt x="9101337" y="9023116"/>
                </a:cubicBezTo>
                <a:close/>
                <a:moveTo>
                  <a:pt x="9359035" y="9087117"/>
                </a:moveTo>
                <a:cubicBezTo>
                  <a:pt x="9367419" y="9093673"/>
                  <a:pt x="9377823" y="9089709"/>
                  <a:pt x="9382358" y="9082924"/>
                </a:cubicBezTo>
                <a:cubicBezTo>
                  <a:pt x="9382167" y="9086355"/>
                  <a:pt x="9383578" y="9089899"/>
                  <a:pt x="9387351" y="9092835"/>
                </a:cubicBezTo>
                <a:cubicBezTo>
                  <a:pt x="9390247" y="9095083"/>
                  <a:pt x="9393333" y="9096074"/>
                  <a:pt x="9396383" y="9096151"/>
                </a:cubicBezTo>
                <a:cubicBezTo>
                  <a:pt x="9390285" y="9098361"/>
                  <a:pt x="9385903" y="9104270"/>
                  <a:pt x="9386474" y="9111093"/>
                </a:cubicBezTo>
                <a:cubicBezTo>
                  <a:pt x="9387160" y="9118755"/>
                  <a:pt x="9394401" y="9125311"/>
                  <a:pt x="9402251" y="9124358"/>
                </a:cubicBezTo>
                <a:lnTo>
                  <a:pt x="9411322" y="9123253"/>
                </a:lnTo>
                <a:cubicBezTo>
                  <a:pt x="9419134" y="9122300"/>
                  <a:pt x="9425270" y="9115515"/>
                  <a:pt x="9424545" y="9107472"/>
                </a:cubicBezTo>
                <a:cubicBezTo>
                  <a:pt x="9423860" y="9099810"/>
                  <a:pt x="9416619" y="9093254"/>
                  <a:pt x="9408768" y="9094245"/>
                </a:cubicBezTo>
                <a:lnTo>
                  <a:pt x="9402824" y="9094969"/>
                </a:lnTo>
                <a:cubicBezTo>
                  <a:pt x="9411970" y="9091272"/>
                  <a:pt x="9417647" y="9079912"/>
                  <a:pt x="9407968" y="9072327"/>
                </a:cubicBezTo>
                <a:cubicBezTo>
                  <a:pt x="9399546" y="9065771"/>
                  <a:pt x="9389142" y="9069773"/>
                  <a:pt x="9384606" y="9076520"/>
                </a:cubicBezTo>
                <a:cubicBezTo>
                  <a:pt x="9384797" y="9073089"/>
                  <a:pt x="9383387" y="9069506"/>
                  <a:pt x="9379576" y="9066571"/>
                </a:cubicBezTo>
                <a:cubicBezTo>
                  <a:pt x="9365019" y="9055136"/>
                  <a:pt x="9344287" y="9075605"/>
                  <a:pt x="9359035" y="9087117"/>
                </a:cubicBezTo>
                <a:close/>
                <a:moveTo>
                  <a:pt x="9211664" y="9255447"/>
                </a:moveTo>
                <a:lnTo>
                  <a:pt x="9206558" y="9251444"/>
                </a:lnTo>
                <a:cubicBezTo>
                  <a:pt x="9200537" y="9246756"/>
                  <a:pt x="9190171" y="9249348"/>
                  <a:pt x="9186436" y="9255714"/>
                </a:cubicBezTo>
                <a:cubicBezTo>
                  <a:pt x="9183807" y="9260174"/>
                  <a:pt x="9183807" y="9264748"/>
                  <a:pt x="9185484" y="9268826"/>
                </a:cubicBezTo>
                <a:cubicBezTo>
                  <a:pt x="9180415" y="9270923"/>
                  <a:pt x="9176184" y="9275573"/>
                  <a:pt x="9175689" y="9280833"/>
                </a:cubicBezTo>
                <a:cubicBezTo>
                  <a:pt x="9174850" y="9289639"/>
                  <a:pt x="9180339" y="9296233"/>
                  <a:pt x="9188684" y="9298101"/>
                </a:cubicBezTo>
                <a:lnTo>
                  <a:pt x="9195316" y="9299588"/>
                </a:lnTo>
                <a:cubicBezTo>
                  <a:pt x="9203128" y="9301341"/>
                  <a:pt x="9211855" y="9294327"/>
                  <a:pt x="9212580" y="9286589"/>
                </a:cubicBezTo>
                <a:cubicBezTo>
                  <a:pt x="9212808" y="9284074"/>
                  <a:pt x="9212427" y="9281824"/>
                  <a:pt x="9211703" y="9279690"/>
                </a:cubicBezTo>
                <a:cubicBezTo>
                  <a:pt x="9213418" y="9278622"/>
                  <a:pt x="9214905" y="9277250"/>
                  <a:pt x="9215895" y="9275573"/>
                </a:cubicBezTo>
                <a:cubicBezTo>
                  <a:pt x="9220239" y="9268293"/>
                  <a:pt x="9218105" y="9260440"/>
                  <a:pt x="9211664" y="9255447"/>
                </a:cubicBezTo>
                <a:close/>
                <a:moveTo>
                  <a:pt x="9311359" y="9095313"/>
                </a:moveTo>
                <a:cubicBezTo>
                  <a:pt x="9303852" y="9090890"/>
                  <a:pt x="9296306" y="9094283"/>
                  <a:pt x="9291429" y="9100496"/>
                </a:cubicBezTo>
                <a:lnTo>
                  <a:pt x="9287427" y="9105604"/>
                </a:lnTo>
                <a:cubicBezTo>
                  <a:pt x="9286817" y="9106405"/>
                  <a:pt x="9286360" y="9107205"/>
                  <a:pt x="9286017" y="9108082"/>
                </a:cubicBezTo>
                <a:cubicBezTo>
                  <a:pt x="9286322" y="9103469"/>
                  <a:pt x="9284722" y="9098781"/>
                  <a:pt x="9280834" y="9095922"/>
                </a:cubicBezTo>
                <a:cubicBezTo>
                  <a:pt x="9274851" y="9091462"/>
                  <a:pt x="9266085" y="9091615"/>
                  <a:pt x="9260940" y="9097371"/>
                </a:cubicBezTo>
                <a:cubicBezTo>
                  <a:pt x="9259835" y="9096608"/>
                  <a:pt x="9258615" y="9096074"/>
                  <a:pt x="9257320" y="9095655"/>
                </a:cubicBezTo>
                <a:cubicBezTo>
                  <a:pt x="9262351" y="9090548"/>
                  <a:pt x="9263761" y="9082695"/>
                  <a:pt x="9256520" y="9077015"/>
                </a:cubicBezTo>
                <a:cubicBezTo>
                  <a:pt x="9245849" y="9068668"/>
                  <a:pt x="9231901" y="9077359"/>
                  <a:pt x="9230910" y="9087117"/>
                </a:cubicBezTo>
                <a:cubicBezTo>
                  <a:pt x="9222907" y="9085859"/>
                  <a:pt x="9214332" y="9086126"/>
                  <a:pt x="9209416" y="9090967"/>
                </a:cubicBezTo>
                <a:cubicBezTo>
                  <a:pt x="9202366" y="9097866"/>
                  <a:pt x="9196687" y="9109912"/>
                  <a:pt x="9199012" y="9119861"/>
                </a:cubicBezTo>
                <a:cubicBezTo>
                  <a:pt x="9188494" y="9122071"/>
                  <a:pt x="9181291" y="9137090"/>
                  <a:pt x="9192343" y="9145743"/>
                </a:cubicBezTo>
                <a:cubicBezTo>
                  <a:pt x="9193068" y="9146315"/>
                  <a:pt x="9193791" y="9146276"/>
                  <a:pt x="9194477" y="9146696"/>
                </a:cubicBezTo>
                <a:cubicBezTo>
                  <a:pt x="9192725" y="9147534"/>
                  <a:pt x="9191086" y="9148678"/>
                  <a:pt x="9189866" y="9150431"/>
                </a:cubicBezTo>
                <a:cubicBezTo>
                  <a:pt x="9186436" y="9155386"/>
                  <a:pt x="9183693" y="9160303"/>
                  <a:pt x="9185102" y="9166555"/>
                </a:cubicBezTo>
                <a:cubicBezTo>
                  <a:pt x="9187007" y="9175132"/>
                  <a:pt x="9195316" y="9180240"/>
                  <a:pt x="9203776" y="9178448"/>
                </a:cubicBezTo>
                <a:cubicBezTo>
                  <a:pt x="9209607" y="9177228"/>
                  <a:pt x="9214446" y="9173340"/>
                  <a:pt x="9219210" y="9169986"/>
                </a:cubicBezTo>
                <a:cubicBezTo>
                  <a:pt x="9223821" y="9166784"/>
                  <a:pt x="9226223" y="9160914"/>
                  <a:pt x="9225651" y="9155349"/>
                </a:cubicBezTo>
                <a:lnTo>
                  <a:pt x="9231215" y="9159732"/>
                </a:lnTo>
                <a:cubicBezTo>
                  <a:pt x="9237198" y="9164420"/>
                  <a:pt x="9247335" y="9162896"/>
                  <a:pt x="9251565" y="9156530"/>
                </a:cubicBezTo>
                <a:cubicBezTo>
                  <a:pt x="9252938" y="9154471"/>
                  <a:pt x="9253699" y="9152223"/>
                  <a:pt x="9254005" y="9150012"/>
                </a:cubicBezTo>
                <a:cubicBezTo>
                  <a:pt x="9258197" y="9149097"/>
                  <a:pt x="9262199" y="9147191"/>
                  <a:pt x="9265819" y="9143951"/>
                </a:cubicBezTo>
                <a:cubicBezTo>
                  <a:pt x="9271497" y="9138920"/>
                  <a:pt x="9273860" y="9132249"/>
                  <a:pt x="9273860" y="9125426"/>
                </a:cubicBezTo>
                <a:cubicBezTo>
                  <a:pt x="9275804" y="9124587"/>
                  <a:pt x="9277556" y="9123291"/>
                  <a:pt x="9278967" y="9121461"/>
                </a:cubicBezTo>
                <a:lnTo>
                  <a:pt x="9282929" y="9116353"/>
                </a:lnTo>
                <a:cubicBezTo>
                  <a:pt x="9284035" y="9114943"/>
                  <a:pt x="9284797" y="9113342"/>
                  <a:pt x="9285331" y="9111627"/>
                </a:cubicBezTo>
                <a:cubicBezTo>
                  <a:pt x="9285102" y="9117040"/>
                  <a:pt x="9288265" y="9122872"/>
                  <a:pt x="9292610" y="9125464"/>
                </a:cubicBezTo>
                <a:cubicBezTo>
                  <a:pt x="9300118" y="9129886"/>
                  <a:pt x="9307663" y="9126493"/>
                  <a:pt x="9312541" y="9120241"/>
                </a:cubicBezTo>
                <a:lnTo>
                  <a:pt x="9316505" y="9115172"/>
                </a:lnTo>
                <a:cubicBezTo>
                  <a:pt x="9321421" y="9109035"/>
                  <a:pt x="9317495" y="9098934"/>
                  <a:pt x="9311359" y="9095313"/>
                </a:cubicBezTo>
                <a:close/>
                <a:moveTo>
                  <a:pt x="9154043" y="9173340"/>
                </a:moveTo>
                <a:cubicBezTo>
                  <a:pt x="9168791" y="9184852"/>
                  <a:pt x="9187084" y="9162210"/>
                  <a:pt x="9172259" y="9150622"/>
                </a:cubicBezTo>
                <a:cubicBezTo>
                  <a:pt x="9157549" y="9139072"/>
                  <a:pt x="9139256" y="9161752"/>
                  <a:pt x="9154043" y="9173340"/>
                </a:cubicBezTo>
                <a:close/>
                <a:moveTo>
                  <a:pt x="9009988" y="9191980"/>
                </a:moveTo>
                <a:cubicBezTo>
                  <a:pt x="9016200" y="9196821"/>
                  <a:pt x="9026109" y="9193810"/>
                  <a:pt x="9030111" y="9187635"/>
                </a:cubicBezTo>
                <a:cubicBezTo>
                  <a:pt x="9034684" y="9180507"/>
                  <a:pt x="9031977" y="9172349"/>
                  <a:pt x="9025765" y="9167508"/>
                </a:cubicBezTo>
                <a:lnTo>
                  <a:pt x="9020659" y="9163544"/>
                </a:lnTo>
                <a:cubicBezTo>
                  <a:pt x="9014447" y="9158703"/>
                  <a:pt x="9004538" y="9161714"/>
                  <a:pt x="9000537" y="9167889"/>
                </a:cubicBezTo>
                <a:cubicBezTo>
                  <a:pt x="8995963" y="9174979"/>
                  <a:pt x="8998670" y="9183137"/>
                  <a:pt x="9004881" y="9188016"/>
                </a:cubicBezTo>
                <a:lnTo>
                  <a:pt x="9009988" y="9191980"/>
                </a:lnTo>
                <a:close/>
                <a:moveTo>
                  <a:pt x="9240894" y="8852385"/>
                </a:moveTo>
                <a:cubicBezTo>
                  <a:pt x="9241085" y="8850174"/>
                  <a:pt x="9240894" y="8847925"/>
                  <a:pt x="9239904" y="8845829"/>
                </a:cubicBezTo>
                <a:cubicBezTo>
                  <a:pt x="9236551" y="8838777"/>
                  <a:pt x="9228280" y="8834813"/>
                  <a:pt x="9220812" y="8838091"/>
                </a:cubicBezTo>
                <a:cubicBezTo>
                  <a:pt x="9220544" y="8838205"/>
                  <a:pt x="9220278" y="8838320"/>
                  <a:pt x="9220010" y="8838434"/>
                </a:cubicBezTo>
                <a:cubicBezTo>
                  <a:pt x="9215933" y="8837519"/>
                  <a:pt x="9211589" y="8838091"/>
                  <a:pt x="9208387" y="8841178"/>
                </a:cubicBezTo>
                <a:cubicBezTo>
                  <a:pt x="9204271" y="8845143"/>
                  <a:pt x="9200841" y="8849260"/>
                  <a:pt x="9200955" y="8855358"/>
                </a:cubicBezTo>
                <a:cubicBezTo>
                  <a:pt x="9201070" y="8860085"/>
                  <a:pt x="9203433" y="8864011"/>
                  <a:pt x="9206825" y="8866603"/>
                </a:cubicBezTo>
                <a:lnTo>
                  <a:pt x="9206520" y="8872016"/>
                </a:lnTo>
                <a:cubicBezTo>
                  <a:pt x="9206101" y="8879601"/>
                  <a:pt x="9211894" y="8887416"/>
                  <a:pt x="9219896" y="8887683"/>
                </a:cubicBezTo>
                <a:cubicBezTo>
                  <a:pt x="9227633" y="8887950"/>
                  <a:pt x="9235103" y="8882461"/>
                  <a:pt x="9235560" y="8874303"/>
                </a:cubicBezTo>
                <a:lnTo>
                  <a:pt x="9235560" y="8874036"/>
                </a:lnTo>
                <a:cubicBezTo>
                  <a:pt x="9236512" y="8875637"/>
                  <a:pt x="9237732" y="8877162"/>
                  <a:pt x="9239408" y="8878496"/>
                </a:cubicBezTo>
                <a:cubicBezTo>
                  <a:pt x="9254158" y="8890008"/>
                  <a:pt x="9268792" y="8864811"/>
                  <a:pt x="9254233" y="8853414"/>
                </a:cubicBezTo>
                <a:cubicBezTo>
                  <a:pt x="9249355" y="8849679"/>
                  <a:pt x="9244667" y="8850060"/>
                  <a:pt x="9240894" y="8852385"/>
                </a:cubicBezTo>
                <a:close/>
                <a:moveTo>
                  <a:pt x="9289256" y="8994451"/>
                </a:moveTo>
                <a:cubicBezTo>
                  <a:pt x="9289409" y="9001694"/>
                  <a:pt x="9296268" y="9009623"/>
                  <a:pt x="9304118" y="9008708"/>
                </a:cubicBezTo>
                <a:lnTo>
                  <a:pt x="9305834" y="9008517"/>
                </a:lnTo>
                <a:cubicBezTo>
                  <a:pt x="9306520" y="9011567"/>
                  <a:pt x="9308045" y="9014502"/>
                  <a:pt x="9311093" y="9016865"/>
                </a:cubicBezTo>
                <a:cubicBezTo>
                  <a:pt x="9316314" y="9020944"/>
                  <a:pt x="9321650" y="9020448"/>
                  <a:pt x="9325727" y="9017666"/>
                </a:cubicBezTo>
                <a:cubicBezTo>
                  <a:pt x="9329538" y="9018351"/>
                  <a:pt x="9333273" y="9017170"/>
                  <a:pt x="9336398" y="9014883"/>
                </a:cubicBezTo>
                <a:cubicBezTo>
                  <a:pt x="9335484" y="9017018"/>
                  <a:pt x="9334912" y="9019381"/>
                  <a:pt x="9335102" y="9021859"/>
                </a:cubicBezTo>
                <a:cubicBezTo>
                  <a:pt x="9331520" y="9022125"/>
                  <a:pt x="9328052" y="9023536"/>
                  <a:pt x="9325766" y="9026471"/>
                </a:cubicBezTo>
                <a:lnTo>
                  <a:pt x="9317800" y="9036686"/>
                </a:lnTo>
                <a:cubicBezTo>
                  <a:pt x="9312961" y="9042900"/>
                  <a:pt x="9312770" y="9051743"/>
                  <a:pt x="9318905" y="9057271"/>
                </a:cubicBezTo>
                <a:cubicBezTo>
                  <a:pt x="9324470" y="9062264"/>
                  <a:pt x="9334607" y="9062378"/>
                  <a:pt x="9339485" y="9056165"/>
                </a:cubicBezTo>
                <a:lnTo>
                  <a:pt x="9347450" y="9045949"/>
                </a:lnTo>
                <a:cubicBezTo>
                  <a:pt x="9349507" y="9043319"/>
                  <a:pt x="9350537" y="9040155"/>
                  <a:pt x="9350766" y="9037030"/>
                </a:cubicBezTo>
                <a:cubicBezTo>
                  <a:pt x="9368639" y="9037258"/>
                  <a:pt x="9366200" y="9009051"/>
                  <a:pt x="9347983" y="9008098"/>
                </a:cubicBezTo>
                <a:cubicBezTo>
                  <a:pt x="9345811" y="9007984"/>
                  <a:pt x="9343982" y="9008326"/>
                  <a:pt x="9342343" y="9008936"/>
                </a:cubicBezTo>
                <a:lnTo>
                  <a:pt x="9343182" y="9007869"/>
                </a:lnTo>
                <a:cubicBezTo>
                  <a:pt x="9346268" y="9003943"/>
                  <a:pt x="9347069" y="8998492"/>
                  <a:pt x="9345621" y="8993803"/>
                </a:cubicBezTo>
                <a:cubicBezTo>
                  <a:pt x="9357510" y="8995786"/>
                  <a:pt x="9367801" y="8980462"/>
                  <a:pt x="9359035" y="8970323"/>
                </a:cubicBezTo>
                <a:cubicBezTo>
                  <a:pt x="9361321" y="8962699"/>
                  <a:pt x="9357130" y="8952522"/>
                  <a:pt x="9347564" y="8950273"/>
                </a:cubicBezTo>
                <a:cubicBezTo>
                  <a:pt x="9353509" y="8948443"/>
                  <a:pt x="9358959" y="8945394"/>
                  <a:pt x="9363037" y="8940476"/>
                </a:cubicBezTo>
                <a:cubicBezTo>
                  <a:pt x="9367915" y="8934606"/>
                  <a:pt x="9366771" y="8924505"/>
                  <a:pt x="9360483" y="8920045"/>
                </a:cubicBezTo>
                <a:cubicBezTo>
                  <a:pt x="9353852" y="8915356"/>
                  <a:pt x="9345278" y="8916310"/>
                  <a:pt x="9340057" y="8922599"/>
                </a:cubicBezTo>
                <a:cubicBezTo>
                  <a:pt x="9339904" y="8922751"/>
                  <a:pt x="9339828" y="8922866"/>
                  <a:pt x="9339675" y="8923018"/>
                </a:cubicBezTo>
                <a:cubicBezTo>
                  <a:pt x="9339599" y="8923056"/>
                  <a:pt x="9339561" y="8923094"/>
                  <a:pt x="9339523" y="8923132"/>
                </a:cubicBezTo>
                <a:cubicBezTo>
                  <a:pt x="9339409" y="8923132"/>
                  <a:pt x="9339446" y="8923132"/>
                  <a:pt x="9339332" y="8923171"/>
                </a:cubicBezTo>
                <a:cubicBezTo>
                  <a:pt x="9338380" y="8923285"/>
                  <a:pt x="9337427" y="8923361"/>
                  <a:pt x="9336475" y="8923323"/>
                </a:cubicBezTo>
                <a:cubicBezTo>
                  <a:pt x="9328623" y="8923475"/>
                  <a:pt x="9323059" y="8932586"/>
                  <a:pt x="9324050" y="8939714"/>
                </a:cubicBezTo>
                <a:cubicBezTo>
                  <a:pt x="9325041" y="8946956"/>
                  <a:pt x="9330567" y="8950806"/>
                  <a:pt x="9337046" y="8951759"/>
                </a:cubicBezTo>
                <a:cubicBezTo>
                  <a:pt x="9330491" y="8956181"/>
                  <a:pt x="9330186" y="8966740"/>
                  <a:pt x="9335673" y="8973258"/>
                </a:cubicBezTo>
                <a:cubicBezTo>
                  <a:pt x="9335102" y="8974325"/>
                  <a:pt x="9334569" y="8975392"/>
                  <a:pt x="9334264" y="8976574"/>
                </a:cubicBezTo>
                <a:cubicBezTo>
                  <a:pt x="9333616" y="8974592"/>
                  <a:pt x="9332663" y="8972610"/>
                  <a:pt x="9330948" y="8970933"/>
                </a:cubicBezTo>
                <a:cubicBezTo>
                  <a:pt x="9325803" y="8965901"/>
                  <a:pt x="9315247" y="8964986"/>
                  <a:pt x="9310368" y="8971199"/>
                </a:cubicBezTo>
                <a:lnTo>
                  <a:pt x="9306406" y="8976307"/>
                </a:lnTo>
                <a:cubicBezTo>
                  <a:pt x="9305643" y="8977260"/>
                  <a:pt x="9305186" y="8978366"/>
                  <a:pt x="9304614" y="8979433"/>
                </a:cubicBezTo>
                <a:lnTo>
                  <a:pt x="9303509" y="8979547"/>
                </a:lnTo>
                <a:cubicBezTo>
                  <a:pt x="9295697" y="8980539"/>
                  <a:pt x="9289104" y="8986028"/>
                  <a:pt x="9289256" y="8994451"/>
                </a:cubicBezTo>
                <a:close/>
                <a:moveTo>
                  <a:pt x="8909225" y="9353678"/>
                </a:moveTo>
                <a:cubicBezTo>
                  <a:pt x="8903014" y="9350132"/>
                  <a:pt x="8894172" y="9352991"/>
                  <a:pt x="8890514" y="9358747"/>
                </a:cubicBezTo>
                <a:cubicBezTo>
                  <a:pt x="8885979" y="9365913"/>
                  <a:pt x="8888799" y="9373956"/>
                  <a:pt x="8895011" y="9378835"/>
                </a:cubicBezTo>
                <a:lnTo>
                  <a:pt x="8900118" y="9382800"/>
                </a:lnTo>
                <a:cubicBezTo>
                  <a:pt x="8905415" y="9386955"/>
                  <a:pt x="8913341" y="9385049"/>
                  <a:pt x="8917991" y="9380550"/>
                </a:cubicBezTo>
                <a:cubicBezTo>
                  <a:pt x="8926185" y="9376015"/>
                  <a:pt x="8930453" y="9363855"/>
                  <a:pt x="8920850" y="9356345"/>
                </a:cubicBezTo>
                <a:cubicBezTo>
                  <a:pt x="8916962" y="9353334"/>
                  <a:pt x="8912884" y="9352763"/>
                  <a:pt x="8909225" y="9353678"/>
                </a:cubicBezTo>
                <a:close/>
                <a:moveTo>
                  <a:pt x="9202480" y="9523189"/>
                </a:moveTo>
                <a:cubicBezTo>
                  <a:pt x="9202214" y="9527802"/>
                  <a:pt x="9203776" y="9532528"/>
                  <a:pt x="9207587" y="9535539"/>
                </a:cubicBezTo>
                <a:cubicBezTo>
                  <a:pt x="9213723" y="9540419"/>
                  <a:pt x="9223174" y="9539427"/>
                  <a:pt x="9228052" y="9533214"/>
                </a:cubicBezTo>
                <a:lnTo>
                  <a:pt x="9236017" y="9522999"/>
                </a:lnTo>
                <a:cubicBezTo>
                  <a:pt x="9240857" y="9516785"/>
                  <a:pt x="9239866" y="9507446"/>
                  <a:pt x="9233692" y="9502528"/>
                </a:cubicBezTo>
                <a:cubicBezTo>
                  <a:pt x="9230110" y="9499670"/>
                  <a:pt x="9225423" y="9499059"/>
                  <a:pt x="9221155" y="9500127"/>
                </a:cubicBezTo>
                <a:cubicBezTo>
                  <a:pt x="9219287" y="9497840"/>
                  <a:pt x="9216848" y="9495897"/>
                  <a:pt x="9213151" y="9495058"/>
                </a:cubicBezTo>
                <a:cubicBezTo>
                  <a:pt x="9195430" y="9491093"/>
                  <a:pt x="9188380" y="9515908"/>
                  <a:pt x="9202480" y="9523189"/>
                </a:cubicBezTo>
                <a:close/>
                <a:moveTo>
                  <a:pt x="9542495" y="9169185"/>
                </a:moveTo>
                <a:cubicBezTo>
                  <a:pt x="9527747" y="9157636"/>
                  <a:pt x="9511092" y="9181497"/>
                  <a:pt x="9525803" y="9193009"/>
                </a:cubicBezTo>
                <a:cubicBezTo>
                  <a:pt x="9540552" y="9204597"/>
                  <a:pt x="9557206" y="9180697"/>
                  <a:pt x="9542495" y="9169185"/>
                </a:cubicBezTo>
                <a:close/>
                <a:moveTo>
                  <a:pt x="9136360" y="9395035"/>
                </a:moveTo>
                <a:cubicBezTo>
                  <a:pt x="9138265" y="9389851"/>
                  <a:pt x="9137465" y="9383829"/>
                  <a:pt x="9131787" y="9379369"/>
                </a:cubicBezTo>
                <a:cubicBezTo>
                  <a:pt x="9125956" y="9374795"/>
                  <a:pt x="9119706" y="9375709"/>
                  <a:pt x="9115094" y="9379102"/>
                </a:cubicBezTo>
                <a:lnTo>
                  <a:pt x="9112885" y="9379369"/>
                </a:lnTo>
                <a:cubicBezTo>
                  <a:pt x="9110217" y="9379674"/>
                  <a:pt x="9107854" y="9380703"/>
                  <a:pt x="9105681" y="9382037"/>
                </a:cubicBezTo>
                <a:cubicBezTo>
                  <a:pt x="9103700" y="9380436"/>
                  <a:pt x="9101528" y="9379217"/>
                  <a:pt x="9099051" y="9378873"/>
                </a:cubicBezTo>
                <a:cubicBezTo>
                  <a:pt x="9090476" y="9377806"/>
                  <a:pt x="9083273" y="9382990"/>
                  <a:pt x="9081405" y="9391376"/>
                </a:cubicBezTo>
                <a:lnTo>
                  <a:pt x="9079919" y="9398009"/>
                </a:lnTo>
                <a:cubicBezTo>
                  <a:pt x="9078166" y="9405823"/>
                  <a:pt x="9084492" y="9414666"/>
                  <a:pt x="9092381" y="9415657"/>
                </a:cubicBezTo>
                <a:cubicBezTo>
                  <a:pt x="9099241" y="9416496"/>
                  <a:pt x="9105072" y="9413294"/>
                  <a:pt x="9108158" y="9407729"/>
                </a:cubicBezTo>
                <a:cubicBezTo>
                  <a:pt x="9109835" y="9408377"/>
                  <a:pt x="9111665" y="9408720"/>
                  <a:pt x="9113533" y="9408491"/>
                </a:cubicBezTo>
                <a:lnTo>
                  <a:pt x="9122602" y="9407386"/>
                </a:lnTo>
                <a:cubicBezTo>
                  <a:pt x="9129538" y="9406509"/>
                  <a:pt x="9135254" y="9401935"/>
                  <a:pt x="9136360" y="9395035"/>
                </a:cubicBezTo>
                <a:close/>
                <a:moveTo>
                  <a:pt x="9032359" y="8995900"/>
                </a:moveTo>
                <a:cubicBezTo>
                  <a:pt x="9047107" y="9007450"/>
                  <a:pt x="9062198" y="8982482"/>
                  <a:pt x="9047602" y="8971085"/>
                </a:cubicBezTo>
                <a:cubicBezTo>
                  <a:pt x="9032854" y="8959497"/>
                  <a:pt x="9017763" y="8984465"/>
                  <a:pt x="9032359" y="8995900"/>
                </a:cubicBezTo>
                <a:close/>
                <a:moveTo>
                  <a:pt x="8880949" y="9184013"/>
                </a:moveTo>
                <a:cubicBezTo>
                  <a:pt x="8880720" y="9176695"/>
                  <a:pt x="8873784" y="9168957"/>
                  <a:pt x="8865933" y="9169910"/>
                </a:cubicBezTo>
                <a:lnTo>
                  <a:pt x="8856863" y="9171015"/>
                </a:lnTo>
                <a:cubicBezTo>
                  <a:pt x="8849051" y="9171968"/>
                  <a:pt x="8842496" y="9177647"/>
                  <a:pt x="8842763" y="9186033"/>
                </a:cubicBezTo>
                <a:cubicBezTo>
                  <a:pt x="8842992" y="9193352"/>
                  <a:pt x="8849927" y="9201090"/>
                  <a:pt x="8857778" y="9200137"/>
                </a:cubicBezTo>
                <a:lnTo>
                  <a:pt x="8866847" y="9199032"/>
                </a:lnTo>
                <a:cubicBezTo>
                  <a:pt x="8874661" y="9198041"/>
                  <a:pt x="8881215" y="9192361"/>
                  <a:pt x="8880949" y="9184013"/>
                </a:cubicBezTo>
                <a:close/>
                <a:moveTo>
                  <a:pt x="9016657" y="9020791"/>
                </a:moveTo>
                <a:cubicBezTo>
                  <a:pt x="9001909" y="9009280"/>
                  <a:pt x="8987199" y="9034438"/>
                  <a:pt x="9001795" y="9045835"/>
                </a:cubicBezTo>
                <a:cubicBezTo>
                  <a:pt x="9016504" y="9057347"/>
                  <a:pt x="9031215" y="9032189"/>
                  <a:pt x="9016657" y="9020791"/>
                </a:cubicBezTo>
                <a:close/>
                <a:moveTo>
                  <a:pt x="8937808" y="9127255"/>
                </a:moveTo>
                <a:cubicBezTo>
                  <a:pt x="8952557" y="9138767"/>
                  <a:pt x="8967687" y="9113914"/>
                  <a:pt x="8953090" y="9102478"/>
                </a:cubicBezTo>
                <a:cubicBezTo>
                  <a:pt x="8938342" y="9090967"/>
                  <a:pt x="8923175" y="9115820"/>
                  <a:pt x="8937808" y="9127255"/>
                </a:cubicBezTo>
                <a:close/>
                <a:moveTo>
                  <a:pt x="9224546" y="9204902"/>
                </a:moveTo>
                <a:cubicBezTo>
                  <a:pt x="9223441" y="9196973"/>
                  <a:pt x="9215971" y="9191522"/>
                  <a:pt x="9208121" y="9192476"/>
                </a:cubicBezTo>
                <a:cubicBezTo>
                  <a:pt x="9205071" y="9192857"/>
                  <a:pt x="9202061" y="9193238"/>
                  <a:pt x="9199050" y="9193581"/>
                </a:cubicBezTo>
                <a:cubicBezTo>
                  <a:pt x="9191238" y="9194534"/>
                  <a:pt x="9185559" y="9202310"/>
                  <a:pt x="9186627" y="9210010"/>
                </a:cubicBezTo>
                <a:cubicBezTo>
                  <a:pt x="9187732" y="9217939"/>
                  <a:pt x="9195239" y="9223390"/>
                  <a:pt x="9203052" y="9222436"/>
                </a:cubicBezTo>
                <a:cubicBezTo>
                  <a:pt x="9206062" y="9222055"/>
                  <a:pt x="9209112" y="9221674"/>
                  <a:pt x="9212123" y="9221331"/>
                </a:cubicBezTo>
                <a:cubicBezTo>
                  <a:pt x="9219935" y="9220378"/>
                  <a:pt x="9225612" y="9212602"/>
                  <a:pt x="9224546" y="9204902"/>
                </a:cubicBezTo>
                <a:close/>
                <a:moveTo>
                  <a:pt x="9003204" y="9007107"/>
                </a:moveTo>
                <a:lnTo>
                  <a:pt x="9012275" y="9006002"/>
                </a:lnTo>
                <a:cubicBezTo>
                  <a:pt x="9019859" y="9005087"/>
                  <a:pt x="9024889" y="8995214"/>
                  <a:pt x="9022831" y="8988315"/>
                </a:cubicBezTo>
                <a:cubicBezTo>
                  <a:pt x="9020316" y="8979967"/>
                  <a:pt x="9013265" y="8976765"/>
                  <a:pt x="9005149" y="8977756"/>
                </a:cubicBezTo>
                <a:cubicBezTo>
                  <a:pt x="9002138" y="8978137"/>
                  <a:pt x="8999088" y="8978518"/>
                  <a:pt x="8996078" y="8978861"/>
                </a:cubicBezTo>
                <a:cubicBezTo>
                  <a:pt x="8988494" y="8979776"/>
                  <a:pt x="8983464" y="8989649"/>
                  <a:pt x="8985522" y="8996548"/>
                </a:cubicBezTo>
                <a:cubicBezTo>
                  <a:pt x="8988074" y="9004934"/>
                  <a:pt x="8995126" y="9008098"/>
                  <a:pt x="9003204" y="9007107"/>
                </a:cubicBezTo>
                <a:close/>
                <a:moveTo>
                  <a:pt x="9148860" y="9455910"/>
                </a:moveTo>
                <a:lnTo>
                  <a:pt x="9156825" y="9445694"/>
                </a:lnTo>
                <a:cubicBezTo>
                  <a:pt x="9161665" y="9439520"/>
                  <a:pt x="9161856" y="9430638"/>
                  <a:pt x="9155720" y="9425111"/>
                </a:cubicBezTo>
                <a:cubicBezTo>
                  <a:pt x="9150156" y="9420117"/>
                  <a:pt x="9140018" y="9420003"/>
                  <a:pt x="9135179" y="9426216"/>
                </a:cubicBezTo>
                <a:lnTo>
                  <a:pt x="9127213" y="9436394"/>
                </a:lnTo>
                <a:cubicBezTo>
                  <a:pt x="9122374" y="9442607"/>
                  <a:pt x="9122183" y="9451450"/>
                  <a:pt x="9128319" y="9456978"/>
                </a:cubicBezTo>
                <a:cubicBezTo>
                  <a:pt x="9133806" y="9462009"/>
                  <a:pt x="9143981" y="9462123"/>
                  <a:pt x="9148860" y="9455910"/>
                </a:cubicBezTo>
                <a:close/>
                <a:moveTo>
                  <a:pt x="9505301" y="9110369"/>
                </a:moveTo>
                <a:lnTo>
                  <a:pt x="9497335" y="9120585"/>
                </a:lnTo>
                <a:cubicBezTo>
                  <a:pt x="9492496" y="9126760"/>
                  <a:pt x="9494858" y="9136556"/>
                  <a:pt x="9501032" y="9140826"/>
                </a:cubicBezTo>
                <a:cubicBezTo>
                  <a:pt x="9507815" y="9145514"/>
                  <a:pt x="9516428" y="9143303"/>
                  <a:pt x="9521269" y="9137090"/>
                </a:cubicBezTo>
                <a:lnTo>
                  <a:pt x="9529233" y="9126912"/>
                </a:lnTo>
                <a:cubicBezTo>
                  <a:pt x="9534074" y="9120699"/>
                  <a:pt x="9531710" y="9110941"/>
                  <a:pt x="9525537" y="9106671"/>
                </a:cubicBezTo>
                <a:cubicBezTo>
                  <a:pt x="9518753" y="9101983"/>
                  <a:pt x="9510140" y="9104156"/>
                  <a:pt x="9505301" y="9110369"/>
                </a:cubicBezTo>
                <a:close/>
                <a:moveTo>
                  <a:pt x="9162618" y="8897517"/>
                </a:moveTo>
                <a:lnTo>
                  <a:pt x="9158616" y="8902587"/>
                </a:lnTo>
                <a:cubicBezTo>
                  <a:pt x="9153776" y="8908800"/>
                  <a:pt x="9153661" y="8917682"/>
                  <a:pt x="9159797" y="8923171"/>
                </a:cubicBezTo>
                <a:cubicBezTo>
                  <a:pt x="9165361" y="8928164"/>
                  <a:pt x="9175498" y="8928202"/>
                  <a:pt x="9180339" y="8921989"/>
                </a:cubicBezTo>
                <a:lnTo>
                  <a:pt x="9184302" y="8916881"/>
                </a:lnTo>
                <a:cubicBezTo>
                  <a:pt x="9189141" y="8910706"/>
                  <a:pt x="9189257" y="8901786"/>
                  <a:pt x="9183120" y="8896336"/>
                </a:cubicBezTo>
                <a:cubicBezTo>
                  <a:pt x="9177595" y="8891380"/>
                  <a:pt x="9167495" y="8891304"/>
                  <a:pt x="9162618" y="8897517"/>
                </a:cubicBezTo>
                <a:close/>
                <a:moveTo>
                  <a:pt x="9155872" y="8794331"/>
                </a:moveTo>
                <a:cubicBezTo>
                  <a:pt x="9146040" y="8792463"/>
                  <a:pt x="9135140" y="8788613"/>
                  <a:pt x="9125156" y="8791472"/>
                </a:cubicBezTo>
                <a:cubicBezTo>
                  <a:pt x="9123822" y="8791854"/>
                  <a:pt x="9122602" y="8792349"/>
                  <a:pt x="9121421" y="8792921"/>
                </a:cubicBezTo>
                <a:lnTo>
                  <a:pt x="9117190" y="8793454"/>
                </a:lnTo>
                <a:cubicBezTo>
                  <a:pt x="9109378" y="8794407"/>
                  <a:pt x="9104157" y="8803022"/>
                  <a:pt x="9105567" y="8810417"/>
                </a:cubicBezTo>
                <a:cubicBezTo>
                  <a:pt x="9105681" y="8811027"/>
                  <a:pt x="9105872" y="8811522"/>
                  <a:pt x="9106062" y="8812094"/>
                </a:cubicBezTo>
                <a:cubicBezTo>
                  <a:pt x="9105376" y="8814115"/>
                  <a:pt x="9104729" y="8816173"/>
                  <a:pt x="9104233" y="8818231"/>
                </a:cubicBezTo>
                <a:cubicBezTo>
                  <a:pt x="9103585" y="8820861"/>
                  <a:pt x="9103853" y="8823720"/>
                  <a:pt x="9104691" y="8826351"/>
                </a:cubicBezTo>
                <a:cubicBezTo>
                  <a:pt x="9103928" y="8828142"/>
                  <a:pt x="9103433" y="8829972"/>
                  <a:pt x="9103624" y="8831725"/>
                </a:cubicBezTo>
                <a:cubicBezTo>
                  <a:pt x="9104348" y="8837672"/>
                  <a:pt x="9105262" y="8842932"/>
                  <a:pt x="9109074" y="8847773"/>
                </a:cubicBezTo>
                <a:cubicBezTo>
                  <a:pt x="9110788" y="8849945"/>
                  <a:pt x="9112199" y="8851318"/>
                  <a:pt x="9114599" y="8852881"/>
                </a:cubicBezTo>
                <a:cubicBezTo>
                  <a:pt x="9117572" y="8854863"/>
                  <a:pt x="9117305" y="8856959"/>
                  <a:pt x="9115285" y="8851814"/>
                </a:cubicBezTo>
                <a:cubicBezTo>
                  <a:pt x="9118106" y="8859132"/>
                  <a:pt x="9124965" y="8864316"/>
                  <a:pt x="9133120" y="8862105"/>
                </a:cubicBezTo>
                <a:cubicBezTo>
                  <a:pt x="9137046" y="8861076"/>
                  <a:pt x="9140667" y="8857836"/>
                  <a:pt x="9142610" y="8853948"/>
                </a:cubicBezTo>
                <a:cubicBezTo>
                  <a:pt x="9144401" y="8853605"/>
                  <a:pt x="9146078" y="8852957"/>
                  <a:pt x="9147907" y="8852118"/>
                </a:cubicBezTo>
                <a:cubicBezTo>
                  <a:pt x="9148554" y="8851928"/>
                  <a:pt x="9149203" y="8851699"/>
                  <a:pt x="9149888" y="8851547"/>
                </a:cubicBezTo>
                <a:cubicBezTo>
                  <a:pt x="9152556" y="8851203"/>
                  <a:pt x="9155224" y="8850479"/>
                  <a:pt x="9157892" y="8850098"/>
                </a:cubicBezTo>
                <a:cubicBezTo>
                  <a:pt x="9167838" y="8848688"/>
                  <a:pt x="9170239" y="8837939"/>
                  <a:pt x="9166848" y="8830048"/>
                </a:cubicBezTo>
                <a:cubicBezTo>
                  <a:pt x="9165666" y="8826427"/>
                  <a:pt x="9163036" y="8823377"/>
                  <a:pt x="9158845" y="8821928"/>
                </a:cubicBezTo>
                <a:cubicBezTo>
                  <a:pt x="9158502" y="8821738"/>
                  <a:pt x="9158197" y="8821547"/>
                  <a:pt x="9157854" y="8821357"/>
                </a:cubicBezTo>
                <a:cubicBezTo>
                  <a:pt x="9168754" y="8815944"/>
                  <a:pt x="9170697" y="8797190"/>
                  <a:pt x="9155872" y="8794331"/>
                </a:cubicBezTo>
                <a:close/>
                <a:moveTo>
                  <a:pt x="9008463" y="8932281"/>
                </a:moveTo>
                <a:cubicBezTo>
                  <a:pt x="8993906" y="8920921"/>
                  <a:pt x="8973022" y="8941201"/>
                  <a:pt x="8987770" y="8952750"/>
                </a:cubicBezTo>
                <a:cubicBezTo>
                  <a:pt x="9002290" y="8964110"/>
                  <a:pt x="9023174" y="8943793"/>
                  <a:pt x="9008463" y="8932281"/>
                </a:cubicBezTo>
                <a:close/>
                <a:moveTo>
                  <a:pt x="9053243" y="8913756"/>
                </a:moveTo>
                <a:cubicBezTo>
                  <a:pt x="9068030" y="8925305"/>
                  <a:pt x="9086169" y="8902549"/>
                  <a:pt x="9071383" y="8890999"/>
                </a:cubicBezTo>
                <a:cubicBezTo>
                  <a:pt x="9056596" y="8879449"/>
                  <a:pt x="9038495" y="8902244"/>
                  <a:pt x="9053243" y="8913756"/>
                </a:cubicBezTo>
                <a:close/>
                <a:moveTo>
                  <a:pt x="9165209" y="9391033"/>
                </a:moveTo>
                <a:lnTo>
                  <a:pt x="9167457" y="9390766"/>
                </a:lnTo>
                <a:cubicBezTo>
                  <a:pt x="9175270" y="9389813"/>
                  <a:pt x="9181863" y="9384325"/>
                  <a:pt x="9181711" y="9375900"/>
                </a:cubicBezTo>
                <a:cubicBezTo>
                  <a:pt x="9181559" y="9368658"/>
                  <a:pt x="9174698" y="9360729"/>
                  <a:pt x="9166848" y="9361644"/>
                </a:cubicBezTo>
                <a:lnTo>
                  <a:pt x="9157777" y="9362749"/>
                </a:lnTo>
                <a:cubicBezTo>
                  <a:pt x="9150842" y="9363588"/>
                  <a:pt x="9145088" y="9368200"/>
                  <a:pt x="9143981" y="9375100"/>
                </a:cubicBezTo>
                <a:cubicBezTo>
                  <a:pt x="9142076" y="9380284"/>
                  <a:pt x="9142877" y="9386306"/>
                  <a:pt x="9148554" y="9390766"/>
                </a:cubicBezTo>
                <a:cubicBezTo>
                  <a:pt x="9154309" y="9395302"/>
                  <a:pt x="9160598" y="9394387"/>
                  <a:pt x="9165209" y="9391033"/>
                </a:cubicBezTo>
                <a:close/>
                <a:moveTo>
                  <a:pt x="8906559" y="9246718"/>
                </a:moveTo>
                <a:cubicBezTo>
                  <a:pt x="8900575" y="9242029"/>
                  <a:pt x="8890209" y="9244469"/>
                  <a:pt x="8886398" y="9250873"/>
                </a:cubicBezTo>
                <a:cubicBezTo>
                  <a:pt x="8882092" y="9258115"/>
                  <a:pt x="8884111" y="9266006"/>
                  <a:pt x="8890552" y="9271037"/>
                </a:cubicBezTo>
                <a:lnTo>
                  <a:pt x="8895659" y="9275001"/>
                </a:lnTo>
                <a:cubicBezTo>
                  <a:pt x="8901680" y="9279690"/>
                  <a:pt x="8912046" y="9277212"/>
                  <a:pt x="8915819" y="9270847"/>
                </a:cubicBezTo>
                <a:cubicBezTo>
                  <a:pt x="8920125" y="9263604"/>
                  <a:pt x="8918105" y="9255714"/>
                  <a:pt x="8911665" y="9250682"/>
                </a:cubicBezTo>
                <a:lnTo>
                  <a:pt x="8906559" y="9246718"/>
                </a:lnTo>
                <a:close/>
                <a:moveTo>
                  <a:pt x="9312884" y="9429838"/>
                </a:moveTo>
                <a:cubicBezTo>
                  <a:pt x="9308654" y="9434450"/>
                  <a:pt x="9306902" y="9440739"/>
                  <a:pt x="9309988" y="9446953"/>
                </a:cubicBezTo>
                <a:cubicBezTo>
                  <a:pt x="9313418" y="9453776"/>
                  <a:pt x="9323479" y="9458197"/>
                  <a:pt x="9330529" y="9453776"/>
                </a:cubicBezTo>
                <a:lnTo>
                  <a:pt x="9338646" y="9448629"/>
                </a:lnTo>
                <a:cubicBezTo>
                  <a:pt x="9344858" y="9444703"/>
                  <a:pt x="9348212" y="9437767"/>
                  <a:pt x="9346154" y="9430714"/>
                </a:cubicBezTo>
                <a:cubicBezTo>
                  <a:pt x="9345659" y="9424958"/>
                  <a:pt x="9342153" y="9419583"/>
                  <a:pt x="9334798" y="9417907"/>
                </a:cubicBezTo>
                <a:cubicBezTo>
                  <a:pt x="9331216" y="9417106"/>
                  <a:pt x="9328204" y="9417678"/>
                  <a:pt x="9325650" y="9418859"/>
                </a:cubicBezTo>
                <a:lnTo>
                  <a:pt x="9328471" y="9415238"/>
                </a:lnTo>
                <a:cubicBezTo>
                  <a:pt x="9333159" y="9409254"/>
                  <a:pt x="9333196" y="9399648"/>
                  <a:pt x="9326832" y="9394692"/>
                </a:cubicBezTo>
                <a:cubicBezTo>
                  <a:pt x="9320811" y="9390004"/>
                  <a:pt x="9311322" y="9389927"/>
                  <a:pt x="9306329" y="9396331"/>
                </a:cubicBezTo>
                <a:lnTo>
                  <a:pt x="9298365" y="9406509"/>
                </a:lnTo>
                <a:cubicBezTo>
                  <a:pt x="9293677" y="9412494"/>
                  <a:pt x="9293638" y="9422100"/>
                  <a:pt x="9300004" y="9427055"/>
                </a:cubicBezTo>
                <a:cubicBezTo>
                  <a:pt x="9303623" y="9429913"/>
                  <a:pt x="9308463" y="9430829"/>
                  <a:pt x="9312884" y="9429838"/>
                </a:cubicBezTo>
                <a:close/>
                <a:moveTo>
                  <a:pt x="8983197" y="8784992"/>
                </a:moveTo>
                <a:cubicBezTo>
                  <a:pt x="8997945" y="8796504"/>
                  <a:pt x="9013838" y="8772146"/>
                  <a:pt x="8999165" y="8760635"/>
                </a:cubicBezTo>
                <a:cubicBezTo>
                  <a:pt x="8984417" y="8749123"/>
                  <a:pt x="8968487" y="8773519"/>
                  <a:pt x="8983197" y="8784992"/>
                </a:cubicBezTo>
                <a:close/>
                <a:moveTo>
                  <a:pt x="9278509" y="9216261"/>
                </a:moveTo>
                <a:cubicBezTo>
                  <a:pt x="9271078" y="9217939"/>
                  <a:pt x="9265781" y="9226629"/>
                  <a:pt x="9268029" y="9233986"/>
                </a:cubicBezTo>
                <a:cubicBezTo>
                  <a:pt x="9270392" y="9241724"/>
                  <a:pt x="9277824" y="9246260"/>
                  <a:pt x="9285750" y="9244469"/>
                </a:cubicBezTo>
                <a:cubicBezTo>
                  <a:pt x="9286170" y="9244393"/>
                  <a:pt x="9286208" y="9244354"/>
                  <a:pt x="9286474" y="9244316"/>
                </a:cubicBezTo>
                <a:cubicBezTo>
                  <a:pt x="9286627" y="9244316"/>
                  <a:pt x="9286665" y="9244316"/>
                  <a:pt x="9286779" y="9244316"/>
                </a:cubicBezTo>
                <a:lnTo>
                  <a:pt x="9286779" y="9244316"/>
                </a:lnTo>
                <a:cubicBezTo>
                  <a:pt x="9287579" y="9244774"/>
                  <a:pt x="9288342" y="9245269"/>
                  <a:pt x="9289065" y="9245879"/>
                </a:cubicBezTo>
                <a:cubicBezTo>
                  <a:pt x="9295392" y="9250529"/>
                  <a:pt x="9305338" y="9246756"/>
                  <a:pt x="9308921" y="9240504"/>
                </a:cubicBezTo>
                <a:cubicBezTo>
                  <a:pt x="9313189" y="9233072"/>
                  <a:pt x="9309911" y="9225295"/>
                  <a:pt x="9303547" y="9220645"/>
                </a:cubicBezTo>
                <a:cubicBezTo>
                  <a:pt x="9296230" y="9215270"/>
                  <a:pt x="9287122" y="9214317"/>
                  <a:pt x="9278509" y="9216261"/>
                </a:cubicBezTo>
                <a:close/>
                <a:moveTo>
                  <a:pt x="9193944" y="9342509"/>
                </a:moveTo>
                <a:cubicBezTo>
                  <a:pt x="9195964" y="9346206"/>
                  <a:pt x="9199355" y="9349141"/>
                  <a:pt x="9203662" y="9350170"/>
                </a:cubicBezTo>
                <a:cubicBezTo>
                  <a:pt x="9211664" y="9352038"/>
                  <a:pt x="9220201" y="9346816"/>
                  <a:pt x="9222030" y="9338735"/>
                </a:cubicBezTo>
                <a:lnTo>
                  <a:pt x="9225003" y="9325470"/>
                </a:lnTo>
                <a:cubicBezTo>
                  <a:pt x="9226794" y="9317427"/>
                  <a:pt x="9221650" y="9309003"/>
                  <a:pt x="9213571" y="9307097"/>
                </a:cubicBezTo>
                <a:cubicBezTo>
                  <a:pt x="9208235" y="9305839"/>
                  <a:pt x="9202862" y="9307935"/>
                  <a:pt x="9199203" y="9311709"/>
                </a:cubicBezTo>
                <a:cubicBezTo>
                  <a:pt x="9192991" y="9307745"/>
                  <a:pt x="9183845" y="9310489"/>
                  <a:pt x="9180034" y="9316397"/>
                </a:cubicBezTo>
                <a:cubicBezTo>
                  <a:pt x="9175422" y="9323488"/>
                  <a:pt x="9178090" y="9331683"/>
                  <a:pt x="9184302" y="9336562"/>
                </a:cubicBezTo>
                <a:lnTo>
                  <a:pt x="9189409" y="9340527"/>
                </a:lnTo>
                <a:cubicBezTo>
                  <a:pt x="9190743" y="9341594"/>
                  <a:pt x="9192305" y="9342127"/>
                  <a:pt x="9193944" y="9342509"/>
                </a:cubicBezTo>
                <a:close/>
                <a:moveTo>
                  <a:pt x="9199698" y="9430829"/>
                </a:moveTo>
                <a:cubicBezTo>
                  <a:pt x="9205910" y="9435669"/>
                  <a:pt x="9215437" y="9434069"/>
                  <a:pt x="9220087" y="9427855"/>
                </a:cubicBezTo>
                <a:cubicBezTo>
                  <a:pt x="9224889" y="9421452"/>
                  <a:pt x="9223326" y="9412341"/>
                  <a:pt x="9217153" y="9407462"/>
                </a:cubicBezTo>
                <a:lnTo>
                  <a:pt x="9212046" y="9403498"/>
                </a:lnTo>
                <a:cubicBezTo>
                  <a:pt x="9205873" y="9398657"/>
                  <a:pt x="9196307" y="9400258"/>
                  <a:pt x="9191657" y="9406433"/>
                </a:cubicBezTo>
                <a:cubicBezTo>
                  <a:pt x="9186855" y="9412875"/>
                  <a:pt x="9188418" y="9421947"/>
                  <a:pt x="9194630" y="9426826"/>
                </a:cubicBezTo>
                <a:lnTo>
                  <a:pt x="9199698" y="9430829"/>
                </a:lnTo>
                <a:close/>
                <a:moveTo>
                  <a:pt x="8825271" y="8838129"/>
                </a:moveTo>
                <a:cubicBezTo>
                  <a:pt x="8810560" y="8826617"/>
                  <a:pt x="8791314" y="8848459"/>
                  <a:pt x="8806101" y="8860047"/>
                </a:cubicBezTo>
                <a:cubicBezTo>
                  <a:pt x="8820812" y="8871558"/>
                  <a:pt x="8840057" y="8849717"/>
                  <a:pt x="8825271" y="8838129"/>
                </a:cubicBezTo>
                <a:close/>
                <a:moveTo>
                  <a:pt x="8882931" y="8776606"/>
                </a:moveTo>
                <a:cubicBezTo>
                  <a:pt x="8876756" y="8771765"/>
                  <a:pt x="8868449" y="8770469"/>
                  <a:pt x="8862351" y="8776492"/>
                </a:cubicBezTo>
                <a:cubicBezTo>
                  <a:pt x="8857320" y="8781447"/>
                  <a:pt x="8855987" y="8792196"/>
                  <a:pt x="8862237" y="8797076"/>
                </a:cubicBezTo>
                <a:lnTo>
                  <a:pt x="8867343" y="8801040"/>
                </a:lnTo>
                <a:cubicBezTo>
                  <a:pt x="8873517" y="8805881"/>
                  <a:pt x="8881825" y="8807215"/>
                  <a:pt x="8887922" y="8801154"/>
                </a:cubicBezTo>
                <a:cubicBezTo>
                  <a:pt x="8892954" y="8796161"/>
                  <a:pt x="8894286" y="8785412"/>
                  <a:pt x="8888036" y="8780532"/>
                </a:cubicBezTo>
                <a:lnTo>
                  <a:pt x="8882931" y="8776606"/>
                </a:lnTo>
                <a:close/>
                <a:moveTo>
                  <a:pt x="8776375" y="8763760"/>
                </a:moveTo>
                <a:cubicBezTo>
                  <a:pt x="8787884" y="8778588"/>
                  <a:pt x="8809530" y="8759110"/>
                  <a:pt x="8798098" y="8744396"/>
                </a:cubicBezTo>
                <a:cubicBezTo>
                  <a:pt x="8786589" y="8729569"/>
                  <a:pt x="8764943" y="8749047"/>
                  <a:pt x="8776375" y="8763760"/>
                </a:cubicBezTo>
                <a:close/>
                <a:moveTo>
                  <a:pt x="8794059" y="9019953"/>
                </a:moveTo>
                <a:cubicBezTo>
                  <a:pt x="8789371" y="9025976"/>
                  <a:pt x="8791619" y="9036267"/>
                  <a:pt x="8798021" y="9040155"/>
                </a:cubicBezTo>
                <a:cubicBezTo>
                  <a:pt x="8805148" y="9044501"/>
                  <a:pt x="8813189" y="9042633"/>
                  <a:pt x="8818219" y="9036191"/>
                </a:cubicBezTo>
                <a:lnTo>
                  <a:pt x="8822183" y="9031083"/>
                </a:lnTo>
                <a:cubicBezTo>
                  <a:pt x="8826909" y="9025061"/>
                  <a:pt x="8824622" y="9014769"/>
                  <a:pt x="8818219" y="9010880"/>
                </a:cubicBezTo>
                <a:cubicBezTo>
                  <a:pt x="8814676" y="9008746"/>
                  <a:pt x="8810941" y="9008136"/>
                  <a:pt x="8807473" y="9008822"/>
                </a:cubicBezTo>
                <a:cubicBezTo>
                  <a:pt x="8810103" y="9006306"/>
                  <a:pt x="8811741" y="9002876"/>
                  <a:pt x="8811703" y="8998644"/>
                </a:cubicBezTo>
                <a:cubicBezTo>
                  <a:pt x="8811665" y="8996662"/>
                  <a:pt x="8811094" y="8994642"/>
                  <a:pt x="8810178" y="8992736"/>
                </a:cubicBezTo>
                <a:cubicBezTo>
                  <a:pt x="8812046" y="8991897"/>
                  <a:pt x="8813762" y="8990640"/>
                  <a:pt x="8815171" y="8988886"/>
                </a:cubicBezTo>
                <a:lnTo>
                  <a:pt x="8819135" y="8983778"/>
                </a:lnTo>
                <a:cubicBezTo>
                  <a:pt x="8823822" y="8977794"/>
                  <a:pt x="8823708" y="8968150"/>
                  <a:pt x="8817305" y="8963271"/>
                </a:cubicBezTo>
                <a:cubicBezTo>
                  <a:pt x="8811208" y="8958621"/>
                  <a:pt x="8801832" y="8958697"/>
                  <a:pt x="8796802" y="8965101"/>
                </a:cubicBezTo>
                <a:lnTo>
                  <a:pt x="8792839" y="8970208"/>
                </a:lnTo>
                <a:cubicBezTo>
                  <a:pt x="8789600" y="8974325"/>
                  <a:pt x="8788723" y="8980195"/>
                  <a:pt x="8790552" y="8985036"/>
                </a:cubicBezTo>
                <a:lnTo>
                  <a:pt x="8787846" y="8985380"/>
                </a:lnTo>
                <a:cubicBezTo>
                  <a:pt x="8780072" y="8986332"/>
                  <a:pt x="8773365" y="8991669"/>
                  <a:pt x="8773479" y="9000131"/>
                </a:cubicBezTo>
                <a:cubicBezTo>
                  <a:pt x="8773555" y="9007336"/>
                  <a:pt x="8780377" y="9015455"/>
                  <a:pt x="8788227" y="9014502"/>
                </a:cubicBezTo>
                <a:lnTo>
                  <a:pt x="8797298" y="9013396"/>
                </a:lnTo>
                <a:cubicBezTo>
                  <a:pt x="8798441" y="9013244"/>
                  <a:pt x="8799470" y="9012825"/>
                  <a:pt x="8800575" y="9012519"/>
                </a:cubicBezTo>
                <a:cubicBezTo>
                  <a:pt x="8799698" y="9013282"/>
                  <a:pt x="8798784" y="9013930"/>
                  <a:pt x="8798021" y="9014883"/>
                </a:cubicBezTo>
                <a:lnTo>
                  <a:pt x="8794059" y="9019953"/>
                </a:lnTo>
                <a:close/>
                <a:moveTo>
                  <a:pt x="9008540" y="8728806"/>
                </a:moveTo>
                <a:cubicBezTo>
                  <a:pt x="9013722" y="8729683"/>
                  <a:pt x="9019477" y="8727891"/>
                  <a:pt x="9022564" y="8723660"/>
                </a:cubicBezTo>
                <a:cubicBezTo>
                  <a:pt x="9024013" y="8721678"/>
                  <a:pt x="9024775" y="8719543"/>
                  <a:pt x="9025193" y="8717333"/>
                </a:cubicBezTo>
                <a:cubicBezTo>
                  <a:pt x="9030300" y="8714931"/>
                  <a:pt x="9033921" y="8710128"/>
                  <a:pt x="9033693" y="8703839"/>
                </a:cubicBezTo>
                <a:cubicBezTo>
                  <a:pt x="9033425" y="8696520"/>
                  <a:pt x="9026490" y="8688820"/>
                  <a:pt x="9018639" y="8689773"/>
                </a:cubicBezTo>
                <a:lnTo>
                  <a:pt x="9009569" y="8690879"/>
                </a:lnTo>
                <a:cubicBezTo>
                  <a:pt x="9003356" y="8691641"/>
                  <a:pt x="8998022" y="8695490"/>
                  <a:pt x="8996192" y="8701208"/>
                </a:cubicBezTo>
                <a:cubicBezTo>
                  <a:pt x="8994135" y="8702581"/>
                  <a:pt x="8992229" y="8704296"/>
                  <a:pt x="8990704" y="8706507"/>
                </a:cubicBezTo>
                <a:cubicBezTo>
                  <a:pt x="8986399" y="8712758"/>
                  <a:pt x="8986322" y="8722097"/>
                  <a:pt x="8992992" y="8726976"/>
                </a:cubicBezTo>
                <a:cubicBezTo>
                  <a:pt x="8997374" y="8730216"/>
                  <a:pt x="9003624" y="8731055"/>
                  <a:pt x="9008540" y="8728806"/>
                </a:cubicBezTo>
                <a:close/>
                <a:moveTo>
                  <a:pt x="8867534" y="8661947"/>
                </a:moveTo>
                <a:cubicBezTo>
                  <a:pt x="8856825" y="8661527"/>
                  <a:pt x="8846154" y="8674335"/>
                  <a:pt x="8854767" y="8685427"/>
                </a:cubicBezTo>
                <a:cubicBezTo>
                  <a:pt x="8861856" y="8694576"/>
                  <a:pt x="8873327" y="8691221"/>
                  <a:pt x="8878319" y="8683826"/>
                </a:cubicBezTo>
                <a:cubicBezTo>
                  <a:pt x="8878472" y="8683979"/>
                  <a:pt x="8878586" y="8684132"/>
                  <a:pt x="8878700" y="8684284"/>
                </a:cubicBezTo>
                <a:cubicBezTo>
                  <a:pt x="8877099" y="8688896"/>
                  <a:pt x="8877824" y="8694042"/>
                  <a:pt x="8881101" y="8698274"/>
                </a:cubicBezTo>
                <a:lnTo>
                  <a:pt x="8889027" y="8708527"/>
                </a:lnTo>
                <a:cubicBezTo>
                  <a:pt x="8892458" y="8712949"/>
                  <a:pt x="8898861" y="8714626"/>
                  <a:pt x="8904272" y="8713177"/>
                </a:cubicBezTo>
                <a:cubicBezTo>
                  <a:pt x="8899127" y="8718285"/>
                  <a:pt x="8897679" y="8726252"/>
                  <a:pt x="8905034" y="8732008"/>
                </a:cubicBezTo>
                <a:cubicBezTo>
                  <a:pt x="8906063" y="8732808"/>
                  <a:pt x="8907168" y="8732999"/>
                  <a:pt x="8908235" y="8733532"/>
                </a:cubicBezTo>
                <a:cubicBezTo>
                  <a:pt x="8907968" y="8734600"/>
                  <a:pt x="8907587" y="8735629"/>
                  <a:pt x="8907587" y="8736849"/>
                </a:cubicBezTo>
                <a:cubicBezTo>
                  <a:pt x="8907663" y="8744015"/>
                  <a:pt x="8914447" y="8752210"/>
                  <a:pt x="8922298" y="8751258"/>
                </a:cubicBezTo>
                <a:lnTo>
                  <a:pt x="8931368" y="8750152"/>
                </a:lnTo>
                <a:cubicBezTo>
                  <a:pt x="8932359" y="8750038"/>
                  <a:pt x="8933273" y="8749619"/>
                  <a:pt x="8934226" y="8749352"/>
                </a:cubicBezTo>
                <a:cubicBezTo>
                  <a:pt x="8933311" y="8751448"/>
                  <a:pt x="8932244" y="8753545"/>
                  <a:pt x="8932473" y="8755984"/>
                </a:cubicBezTo>
                <a:cubicBezTo>
                  <a:pt x="8933159" y="8763646"/>
                  <a:pt x="8940400" y="8770202"/>
                  <a:pt x="8948250" y="8769211"/>
                </a:cubicBezTo>
                <a:lnTo>
                  <a:pt x="8957321" y="8768106"/>
                </a:lnTo>
                <a:cubicBezTo>
                  <a:pt x="8965133" y="8767153"/>
                  <a:pt x="8971230" y="8760330"/>
                  <a:pt x="8970544" y="8752325"/>
                </a:cubicBezTo>
                <a:cubicBezTo>
                  <a:pt x="8969858" y="8744701"/>
                  <a:pt x="8962617" y="8738145"/>
                  <a:pt x="8954767" y="8739098"/>
                </a:cubicBezTo>
                <a:lnTo>
                  <a:pt x="8948821" y="8739860"/>
                </a:lnTo>
                <a:cubicBezTo>
                  <a:pt x="8957244" y="8736430"/>
                  <a:pt x="8962160" y="8726633"/>
                  <a:pt x="8955415" y="8719200"/>
                </a:cubicBezTo>
                <a:cubicBezTo>
                  <a:pt x="8955301" y="8717180"/>
                  <a:pt x="8954844" y="8715122"/>
                  <a:pt x="8954005" y="8713177"/>
                </a:cubicBezTo>
                <a:lnTo>
                  <a:pt x="8951451" y="8707308"/>
                </a:lnTo>
                <a:cubicBezTo>
                  <a:pt x="8948364" y="8700141"/>
                  <a:pt x="8938303" y="8698083"/>
                  <a:pt x="8931901" y="8701552"/>
                </a:cubicBezTo>
                <a:cubicBezTo>
                  <a:pt x="8927862" y="8703762"/>
                  <a:pt x="8925727" y="8707308"/>
                  <a:pt x="8925041" y="8711234"/>
                </a:cubicBezTo>
                <a:cubicBezTo>
                  <a:pt x="8920202" y="8707765"/>
                  <a:pt x="8914790" y="8707650"/>
                  <a:pt x="8910216" y="8709518"/>
                </a:cubicBezTo>
                <a:cubicBezTo>
                  <a:pt x="8911589" y="8708032"/>
                  <a:pt x="8912809" y="8706469"/>
                  <a:pt x="8913532" y="8704754"/>
                </a:cubicBezTo>
                <a:cubicBezTo>
                  <a:pt x="8917839" y="8704868"/>
                  <a:pt x="8922184" y="8703991"/>
                  <a:pt x="8926452" y="8701780"/>
                </a:cubicBezTo>
                <a:cubicBezTo>
                  <a:pt x="8933198" y="8698274"/>
                  <a:pt x="8937123" y="8692403"/>
                  <a:pt x="8938799" y="8685808"/>
                </a:cubicBezTo>
                <a:cubicBezTo>
                  <a:pt x="8940857" y="8685427"/>
                  <a:pt x="8942915" y="8684627"/>
                  <a:pt x="8944706" y="8683217"/>
                </a:cubicBezTo>
                <a:lnTo>
                  <a:pt x="8949812" y="8679252"/>
                </a:lnTo>
                <a:cubicBezTo>
                  <a:pt x="8951223" y="8678185"/>
                  <a:pt x="8952366" y="8676813"/>
                  <a:pt x="8953319" y="8675288"/>
                </a:cubicBezTo>
                <a:cubicBezTo>
                  <a:pt x="8951757" y="8680472"/>
                  <a:pt x="8953396" y="8686914"/>
                  <a:pt x="8957016" y="8690459"/>
                </a:cubicBezTo>
                <a:cubicBezTo>
                  <a:pt x="8963228" y="8696596"/>
                  <a:pt x="8971344" y="8695148"/>
                  <a:pt x="8977595" y="8690307"/>
                </a:cubicBezTo>
                <a:lnTo>
                  <a:pt x="8982701" y="8686342"/>
                </a:lnTo>
                <a:cubicBezTo>
                  <a:pt x="8988913" y="8681539"/>
                  <a:pt x="8987617" y="8670752"/>
                  <a:pt x="8982549" y="8665758"/>
                </a:cubicBezTo>
                <a:cubicBezTo>
                  <a:pt x="8976337" y="8659621"/>
                  <a:pt x="8968182" y="8661070"/>
                  <a:pt x="8961969" y="8665911"/>
                </a:cubicBezTo>
                <a:lnTo>
                  <a:pt x="8956863" y="8669875"/>
                </a:lnTo>
                <a:cubicBezTo>
                  <a:pt x="8956062" y="8670485"/>
                  <a:pt x="8955415" y="8671172"/>
                  <a:pt x="8954882" y="8671934"/>
                </a:cubicBezTo>
                <a:cubicBezTo>
                  <a:pt x="8956330" y="8667550"/>
                  <a:pt x="8955872" y="8662595"/>
                  <a:pt x="8952862" y="8658897"/>
                </a:cubicBezTo>
                <a:cubicBezTo>
                  <a:pt x="8948136" y="8653103"/>
                  <a:pt x="8939600" y="8651121"/>
                  <a:pt x="8933235" y="8655467"/>
                </a:cubicBezTo>
                <a:cubicBezTo>
                  <a:pt x="8932359" y="8654476"/>
                  <a:pt x="8931291" y="8653637"/>
                  <a:pt x="8930110" y="8652913"/>
                </a:cubicBezTo>
                <a:cubicBezTo>
                  <a:pt x="8936246" y="8649177"/>
                  <a:pt x="8939523" y="8641934"/>
                  <a:pt x="8933883" y="8634654"/>
                </a:cubicBezTo>
                <a:cubicBezTo>
                  <a:pt x="8925575" y="8623943"/>
                  <a:pt x="8909912" y="8628937"/>
                  <a:pt x="8906596" y="8638161"/>
                </a:cubicBezTo>
                <a:cubicBezTo>
                  <a:pt x="8899127" y="8634997"/>
                  <a:pt x="8890781" y="8633130"/>
                  <a:pt x="8884797" y="8636636"/>
                </a:cubicBezTo>
                <a:cubicBezTo>
                  <a:pt x="8876185" y="8641439"/>
                  <a:pt x="8867724" y="8651731"/>
                  <a:pt x="8867534" y="8661947"/>
                </a:cubicBezTo>
                <a:close/>
                <a:moveTo>
                  <a:pt x="8912884" y="8827227"/>
                </a:moveTo>
                <a:lnTo>
                  <a:pt x="8908921" y="8832335"/>
                </a:lnTo>
                <a:cubicBezTo>
                  <a:pt x="8906825" y="8835041"/>
                  <a:pt x="8906025" y="8838548"/>
                  <a:pt x="8906291" y="8842017"/>
                </a:cubicBezTo>
                <a:cubicBezTo>
                  <a:pt x="8899356" y="8843618"/>
                  <a:pt x="8893868" y="8849183"/>
                  <a:pt x="8894211" y="8856807"/>
                </a:cubicBezTo>
                <a:cubicBezTo>
                  <a:pt x="8894516" y="8864163"/>
                  <a:pt x="8901527" y="8871711"/>
                  <a:pt x="8909379" y="8870720"/>
                </a:cubicBezTo>
                <a:lnTo>
                  <a:pt x="8918448" y="8869615"/>
                </a:lnTo>
                <a:cubicBezTo>
                  <a:pt x="8926261" y="8868662"/>
                  <a:pt x="8932739" y="8862753"/>
                  <a:pt x="8932359" y="8854482"/>
                </a:cubicBezTo>
                <a:cubicBezTo>
                  <a:pt x="8932321" y="8853147"/>
                  <a:pt x="8931978" y="8851814"/>
                  <a:pt x="8931482" y="8850517"/>
                </a:cubicBezTo>
                <a:cubicBezTo>
                  <a:pt x="8931825" y="8850174"/>
                  <a:pt x="8932168" y="8849869"/>
                  <a:pt x="8932473" y="8849488"/>
                </a:cubicBezTo>
                <a:lnTo>
                  <a:pt x="8936437" y="8844419"/>
                </a:lnTo>
                <a:cubicBezTo>
                  <a:pt x="8941123" y="8838396"/>
                  <a:pt x="8939600" y="8828294"/>
                  <a:pt x="8933198" y="8824063"/>
                </a:cubicBezTo>
                <a:cubicBezTo>
                  <a:pt x="8926414" y="8819527"/>
                  <a:pt x="8917877" y="8820785"/>
                  <a:pt x="8912884" y="8827227"/>
                </a:cubicBezTo>
                <a:close/>
                <a:moveTo>
                  <a:pt x="8810864" y="8702771"/>
                </a:moveTo>
                <a:cubicBezTo>
                  <a:pt x="8813762" y="8706507"/>
                  <a:pt x="8817419" y="8708184"/>
                  <a:pt x="8821116" y="8708336"/>
                </a:cubicBezTo>
                <a:cubicBezTo>
                  <a:pt x="8815819" y="8711119"/>
                  <a:pt x="8812466" y="8716532"/>
                  <a:pt x="8815628" y="8723774"/>
                </a:cubicBezTo>
                <a:cubicBezTo>
                  <a:pt x="8820278" y="8734523"/>
                  <a:pt x="8833273" y="8735095"/>
                  <a:pt x="8840133" y="8729645"/>
                </a:cubicBezTo>
                <a:cubicBezTo>
                  <a:pt x="8838190" y="8732351"/>
                  <a:pt x="8837237" y="8735438"/>
                  <a:pt x="8837274" y="8738526"/>
                </a:cubicBezTo>
                <a:cubicBezTo>
                  <a:pt x="8835331" y="8740737"/>
                  <a:pt x="8833807" y="8743329"/>
                  <a:pt x="8833501" y="8746341"/>
                </a:cubicBezTo>
                <a:cubicBezTo>
                  <a:pt x="8832626" y="8754269"/>
                  <a:pt x="8838571" y="8761435"/>
                  <a:pt x="8846383" y="8762388"/>
                </a:cubicBezTo>
                <a:cubicBezTo>
                  <a:pt x="8849431" y="8762770"/>
                  <a:pt x="8852442" y="8763151"/>
                  <a:pt x="8855453" y="8763531"/>
                </a:cubicBezTo>
                <a:cubicBezTo>
                  <a:pt x="8856940" y="8763722"/>
                  <a:pt x="8858349" y="8763455"/>
                  <a:pt x="8859760" y="8763151"/>
                </a:cubicBezTo>
                <a:cubicBezTo>
                  <a:pt x="8860751" y="8763455"/>
                  <a:pt x="8861627" y="8763951"/>
                  <a:pt x="8862656" y="8764103"/>
                </a:cubicBezTo>
                <a:cubicBezTo>
                  <a:pt x="8863799" y="8764561"/>
                  <a:pt x="8864942" y="8764980"/>
                  <a:pt x="8866124" y="8765209"/>
                </a:cubicBezTo>
                <a:cubicBezTo>
                  <a:pt x="8872031" y="8766467"/>
                  <a:pt x="8878052" y="8764370"/>
                  <a:pt x="8881520" y="8759186"/>
                </a:cubicBezTo>
                <a:cubicBezTo>
                  <a:pt x="8884950" y="8754040"/>
                  <a:pt x="8883922" y="8749161"/>
                  <a:pt x="8882245" y="8743710"/>
                </a:cubicBezTo>
                <a:cubicBezTo>
                  <a:pt x="8883579" y="8747980"/>
                  <a:pt x="8882206" y="8743215"/>
                  <a:pt x="8882054" y="8742338"/>
                </a:cubicBezTo>
                <a:cubicBezTo>
                  <a:pt x="8881825" y="8741194"/>
                  <a:pt x="8881672" y="8740013"/>
                  <a:pt x="8881482" y="8738907"/>
                </a:cubicBezTo>
                <a:cubicBezTo>
                  <a:pt x="8881482" y="8738717"/>
                  <a:pt x="8881444" y="8738640"/>
                  <a:pt x="8881444" y="8738450"/>
                </a:cubicBezTo>
                <a:cubicBezTo>
                  <a:pt x="8881444" y="8738069"/>
                  <a:pt x="8881444" y="8737688"/>
                  <a:pt x="8881482" y="8737344"/>
                </a:cubicBezTo>
                <a:cubicBezTo>
                  <a:pt x="8885179" y="8731131"/>
                  <a:pt x="8883045" y="8722440"/>
                  <a:pt x="8877138" y="8718438"/>
                </a:cubicBezTo>
                <a:cubicBezTo>
                  <a:pt x="8870431" y="8713864"/>
                  <a:pt x="8861779" y="8716036"/>
                  <a:pt x="8857092" y="8722288"/>
                </a:cubicBezTo>
                <a:cubicBezTo>
                  <a:pt x="8856597" y="8722974"/>
                  <a:pt x="8856329" y="8723698"/>
                  <a:pt x="8855949" y="8724384"/>
                </a:cubicBezTo>
                <a:cubicBezTo>
                  <a:pt x="8851604" y="8723050"/>
                  <a:pt x="8846649" y="8723698"/>
                  <a:pt x="8843106" y="8726328"/>
                </a:cubicBezTo>
                <a:cubicBezTo>
                  <a:pt x="8844783" y="8723431"/>
                  <a:pt x="8845126" y="8719772"/>
                  <a:pt x="8843296" y="8715503"/>
                </a:cubicBezTo>
                <a:cubicBezTo>
                  <a:pt x="8840476" y="8708984"/>
                  <a:pt x="8834569" y="8706278"/>
                  <a:pt x="8828814" y="8706316"/>
                </a:cubicBezTo>
                <a:cubicBezTo>
                  <a:pt x="8836017" y="8702467"/>
                  <a:pt x="8840628" y="8693509"/>
                  <a:pt x="8834149" y="8685199"/>
                </a:cubicBezTo>
                <a:cubicBezTo>
                  <a:pt x="8822641" y="8670409"/>
                  <a:pt x="8799355" y="8687905"/>
                  <a:pt x="8810864" y="8702771"/>
                </a:cubicBezTo>
                <a:close/>
                <a:moveTo>
                  <a:pt x="8867495" y="8948290"/>
                </a:moveTo>
                <a:lnTo>
                  <a:pt x="8863533" y="8953360"/>
                </a:lnTo>
                <a:cubicBezTo>
                  <a:pt x="8858845" y="8959383"/>
                  <a:pt x="8860940" y="8969636"/>
                  <a:pt x="8867306" y="8973601"/>
                </a:cubicBezTo>
                <a:cubicBezTo>
                  <a:pt x="8874356" y="8977985"/>
                  <a:pt x="8882511" y="8976231"/>
                  <a:pt x="8887541" y="8969827"/>
                </a:cubicBezTo>
                <a:lnTo>
                  <a:pt x="8891505" y="8964719"/>
                </a:lnTo>
                <a:cubicBezTo>
                  <a:pt x="8896193" y="8958697"/>
                  <a:pt x="8894097" y="8948443"/>
                  <a:pt x="8887732" y="8944479"/>
                </a:cubicBezTo>
                <a:cubicBezTo>
                  <a:pt x="8880682" y="8940133"/>
                  <a:pt x="8872526" y="8941849"/>
                  <a:pt x="8867495" y="8948290"/>
                </a:cubicBezTo>
                <a:close/>
                <a:moveTo>
                  <a:pt x="8627519" y="8433847"/>
                </a:moveTo>
                <a:cubicBezTo>
                  <a:pt x="8621307" y="8439451"/>
                  <a:pt x="8621688" y="8448180"/>
                  <a:pt x="8626528" y="8454431"/>
                </a:cubicBezTo>
                <a:lnTo>
                  <a:pt x="8630492" y="8459539"/>
                </a:lnTo>
                <a:cubicBezTo>
                  <a:pt x="8635293" y="8465752"/>
                  <a:pt x="8645545" y="8465524"/>
                  <a:pt x="8651071" y="8460530"/>
                </a:cubicBezTo>
                <a:cubicBezTo>
                  <a:pt x="8657282" y="8454927"/>
                  <a:pt x="8656901" y="8446198"/>
                  <a:pt x="8652062" y="8439946"/>
                </a:cubicBezTo>
                <a:lnTo>
                  <a:pt x="8648098" y="8434838"/>
                </a:lnTo>
                <a:cubicBezTo>
                  <a:pt x="8643258" y="8428625"/>
                  <a:pt x="8633045" y="8428854"/>
                  <a:pt x="8627519" y="8433847"/>
                </a:cubicBezTo>
                <a:close/>
                <a:moveTo>
                  <a:pt x="8719668" y="8797113"/>
                </a:moveTo>
                <a:cubicBezTo>
                  <a:pt x="8718868" y="8797533"/>
                  <a:pt x="8718029" y="8797838"/>
                  <a:pt x="8717229" y="8798143"/>
                </a:cubicBezTo>
                <a:cubicBezTo>
                  <a:pt x="8717192" y="8798143"/>
                  <a:pt x="8717153" y="8798143"/>
                  <a:pt x="8717115" y="8798105"/>
                </a:cubicBezTo>
                <a:cubicBezTo>
                  <a:pt x="8717038" y="8798067"/>
                  <a:pt x="8716962" y="8798028"/>
                  <a:pt x="8716886" y="8797991"/>
                </a:cubicBezTo>
                <a:cubicBezTo>
                  <a:pt x="8716810" y="8797914"/>
                  <a:pt x="8716467" y="8797647"/>
                  <a:pt x="8715819" y="8797190"/>
                </a:cubicBezTo>
                <a:cubicBezTo>
                  <a:pt x="8709608" y="8792387"/>
                  <a:pt x="8700385" y="8793111"/>
                  <a:pt x="8695316" y="8799286"/>
                </a:cubicBezTo>
                <a:cubicBezTo>
                  <a:pt x="8690438" y="8805309"/>
                  <a:pt x="8691201" y="8814915"/>
                  <a:pt x="8697412" y="8819756"/>
                </a:cubicBezTo>
                <a:cubicBezTo>
                  <a:pt x="8706749" y="8827036"/>
                  <a:pt x="8718868" y="8829895"/>
                  <a:pt x="8729843" y="8824406"/>
                </a:cubicBezTo>
                <a:cubicBezTo>
                  <a:pt x="8736627" y="8821014"/>
                  <a:pt x="8741695" y="8813428"/>
                  <a:pt x="8738381" y="8805652"/>
                </a:cubicBezTo>
                <a:cubicBezTo>
                  <a:pt x="8735560" y="8799019"/>
                  <a:pt x="8726947" y="8793454"/>
                  <a:pt x="8719668" y="8797113"/>
                </a:cubicBezTo>
                <a:close/>
                <a:moveTo>
                  <a:pt x="9041962" y="9080370"/>
                </a:moveTo>
                <a:cubicBezTo>
                  <a:pt x="9049736" y="9079493"/>
                  <a:pt x="9055757" y="9072098"/>
                  <a:pt x="9054766" y="9064284"/>
                </a:cubicBezTo>
                <a:lnTo>
                  <a:pt x="9053662" y="9055212"/>
                </a:lnTo>
                <a:cubicBezTo>
                  <a:pt x="9052709" y="9047398"/>
                  <a:pt x="9045430" y="9041490"/>
                  <a:pt x="9037579" y="9042366"/>
                </a:cubicBezTo>
                <a:cubicBezTo>
                  <a:pt x="9029805" y="9043243"/>
                  <a:pt x="9023784" y="9050638"/>
                  <a:pt x="9024736" y="9058452"/>
                </a:cubicBezTo>
                <a:cubicBezTo>
                  <a:pt x="9025118" y="9061501"/>
                  <a:pt x="9025499" y="9064513"/>
                  <a:pt x="9025842" y="9067524"/>
                </a:cubicBezTo>
                <a:cubicBezTo>
                  <a:pt x="9026833" y="9075338"/>
                  <a:pt x="9034111" y="9081247"/>
                  <a:pt x="9041962" y="9080370"/>
                </a:cubicBezTo>
                <a:close/>
                <a:moveTo>
                  <a:pt x="9071764" y="8837900"/>
                </a:moveTo>
                <a:cubicBezTo>
                  <a:pt x="9086512" y="8849450"/>
                  <a:pt x="9103167" y="8825550"/>
                  <a:pt x="9088456" y="8814038"/>
                </a:cubicBezTo>
                <a:cubicBezTo>
                  <a:pt x="9073707" y="8802488"/>
                  <a:pt x="9057054" y="8826388"/>
                  <a:pt x="9071764" y="8837900"/>
                </a:cubicBezTo>
                <a:close/>
                <a:moveTo>
                  <a:pt x="9007968" y="8874379"/>
                </a:moveTo>
                <a:cubicBezTo>
                  <a:pt x="9000537" y="8869958"/>
                  <a:pt x="8992877" y="8873236"/>
                  <a:pt x="8988037" y="8879449"/>
                </a:cubicBezTo>
                <a:lnTo>
                  <a:pt x="8984035" y="8884557"/>
                </a:lnTo>
                <a:cubicBezTo>
                  <a:pt x="8979196" y="8890770"/>
                  <a:pt x="8982969" y="8900871"/>
                  <a:pt x="8989104" y="8904492"/>
                </a:cubicBezTo>
                <a:cubicBezTo>
                  <a:pt x="8993753" y="8907276"/>
                  <a:pt x="8998403" y="8906818"/>
                  <a:pt x="9002481" y="8904722"/>
                </a:cubicBezTo>
                <a:cubicBezTo>
                  <a:pt x="9001185" y="8909524"/>
                  <a:pt x="9002176" y="8914861"/>
                  <a:pt x="9007283" y="8918863"/>
                </a:cubicBezTo>
                <a:cubicBezTo>
                  <a:pt x="9022031" y="8930413"/>
                  <a:pt x="9040209" y="8907657"/>
                  <a:pt x="9025461" y="8896106"/>
                </a:cubicBezTo>
                <a:cubicBezTo>
                  <a:pt x="9021420" y="8892943"/>
                  <a:pt x="9017152" y="8892486"/>
                  <a:pt x="9013342" y="8893553"/>
                </a:cubicBezTo>
                <a:cubicBezTo>
                  <a:pt x="9017420" y="8887339"/>
                  <a:pt x="9013875" y="8877924"/>
                  <a:pt x="9007968" y="8874379"/>
                </a:cubicBezTo>
                <a:close/>
                <a:moveTo>
                  <a:pt x="9005034" y="8606790"/>
                </a:moveTo>
                <a:cubicBezTo>
                  <a:pt x="9008883" y="8603740"/>
                  <a:pt x="9010902" y="8598937"/>
                  <a:pt x="9010750" y="8594173"/>
                </a:cubicBezTo>
                <a:cubicBezTo>
                  <a:pt x="9012313" y="8594210"/>
                  <a:pt x="9013913" y="8594440"/>
                  <a:pt x="9015438" y="8593906"/>
                </a:cubicBezTo>
                <a:cubicBezTo>
                  <a:pt x="9020011" y="8595964"/>
                  <a:pt x="9025384" y="8595926"/>
                  <a:pt x="9029652" y="8592610"/>
                </a:cubicBezTo>
                <a:lnTo>
                  <a:pt x="9032397" y="8590475"/>
                </a:lnTo>
                <a:cubicBezTo>
                  <a:pt x="9032740" y="8591047"/>
                  <a:pt x="9032777" y="8591580"/>
                  <a:pt x="9033197" y="8592114"/>
                </a:cubicBezTo>
                <a:cubicBezTo>
                  <a:pt x="9044134" y="8606218"/>
                  <a:pt x="9064218" y="8589560"/>
                  <a:pt x="9056216" y="8575151"/>
                </a:cubicBezTo>
                <a:cubicBezTo>
                  <a:pt x="9056368" y="8574999"/>
                  <a:pt x="9056596" y="8574961"/>
                  <a:pt x="9056748" y="8574809"/>
                </a:cubicBezTo>
                <a:cubicBezTo>
                  <a:pt x="9062655" y="8568938"/>
                  <a:pt x="9062655" y="8560857"/>
                  <a:pt x="9057739" y="8554415"/>
                </a:cubicBezTo>
                <a:lnTo>
                  <a:pt x="9053814" y="8549345"/>
                </a:lnTo>
                <a:cubicBezTo>
                  <a:pt x="9049203" y="8543361"/>
                  <a:pt x="9038647" y="8543208"/>
                  <a:pt x="9033425" y="8548393"/>
                </a:cubicBezTo>
                <a:cubicBezTo>
                  <a:pt x="9032816" y="8549003"/>
                  <a:pt x="9032549" y="8549727"/>
                  <a:pt x="9032054" y="8550375"/>
                </a:cubicBezTo>
                <a:cubicBezTo>
                  <a:pt x="9031977" y="8550222"/>
                  <a:pt x="9032016" y="8550032"/>
                  <a:pt x="9031902" y="8549841"/>
                </a:cubicBezTo>
                <a:cubicBezTo>
                  <a:pt x="9028129" y="8543704"/>
                  <a:pt x="9018106" y="8540235"/>
                  <a:pt x="9011893" y="8545076"/>
                </a:cubicBezTo>
                <a:lnTo>
                  <a:pt x="9006787" y="8549041"/>
                </a:lnTo>
                <a:cubicBezTo>
                  <a:pt x="9000575" y="8553844"/>
                  <a:pt x="8997565" y="8561848"/>
                  <a:pt x="9002024" y="8569053"/>
                </a:cubicBezTo>
                <a:cubicBezTo>
                  <a:pt x="9002176" y="8569319"/>
                  <a:pt x="9002404" y="8569510"/>
                  <a:pt x="9002556" y="8569777"/>
                </a:cubicBezTo>
                <a:cubicBezTo>
                  <a:pt x="9000690" y="8571835"/>
                  <a:pt x="8999470" y="8574389"/>
                  <a:pt x="8998822" y="8577096"/>
                </a:cubicBezTo>
                <a:cubicBezTo>
                  <a:pt x="8994097" y="8574770"/>
                  <a:pt x="8988342" y="8574618"/>
                  <a:pt x="8983997" y="8578049"/>
                </a:cubicBezTo>
                <a:cubicBezTo>
                  <a:pt x="8977976" y="8582813"/>
                  <a:pt x="8975765" y="8591923"/>
                  <a:pt x="8980758" y="8598366"/>
                </a:cubicBezTo>
                <a:lnTo>
                  <a:pt x="8984721" y="8603474"/>
                </a:lnTo>
                <a:cubicBezTo>
                  <a:pt x="8989371" y="8609534"/>
                  <a:pt x="8998745" y="8611783"/>
                  <a:pt x="9005034" y="8606790"/>
                </a:cubicBezTo>
                <a:close/>
                <a:moveTo>
                  <a:pt x="8714981" y="8521214"/>
                </a:moveTo>
                <a:cubicBezTo>
                  <a:pt x="8703510" y="8506425"/>
                  <a:pt x="8683083" y="8527237"/>
                  <a:pt x="8694440" y="8541836"/>
                </a:cubicBezTo>
                <a:cubicBezTo>
                  <a:pt x="8705872" y="8556626"/>
                  <a:pt x="8726299" y="8535852"/>
                  <a:pt x="8714981" y="8521214"/>
                </a:cubicBezTo>
                <a:close/>
                <a:moveTo>
                  <a:pt x="8627633" y="8580641"/>
                </a:moveTo>
                <a:cubicBezTo>
                  <a:pt x="8620507" y="8577934"/>
                  <a:pt x="8612770" y="8583385"/>
                  <a:pt x="8610255" y="8590971"/>
                </a:cubicBezTo>
                <a:cubicBezTo>
                  <a:pt x="8607168" y="8592838"/>
                  <a:pt x="8604539" y="8595392"/>
                  <a:pt x="8603662" y="8599433"/>
                </a:cubicBezTo>
                <a:cubicBezTo>
                  <a:pt x="8602099" y="8606523"/>
                  <a:pt x="8606863" y="8615595"/>
                  <a:pt x="8614638" y="8616624"/>
                </a:cubicBezTo>
                <a:lnTo>
                  <a:pt x="8623632" y="8617806"/>
                </a:lnTo>
                <a:cubicBezTo>
                  <a:pt x="8629767" y="8618606"/>
                  <a:pt x="8635865" y="8616205"/>
                  <a:pt x="8638990" y="8611173"/>
                </a:cubicBezTo>
                <a:cubicBezTo>
                  <a:pt x="8641276" y="8610373"/>
                  <a:pt x="8643525" y="8609191"/>
                  <a:pt x="8645545" y="8607400"/>
                </a:cubicBezTo>
                <a:cubicBezTo>
                  <a:pt x="8651223" y="8602483"/>
                  <a:pt x="8653586" y="8593525"/>
                  <a:pt x="8648365" y="8587197"/>
                </a:cubicBezTo>
                <a:cubicBezTo>
                  <a:pt x="8644973" y="8583118"/>
                  <a:pt x="8639181" y="8580755"/>
                  <a:pt x="8633921" y="8581670"/>
                </a:cubicBezTo>
                <a:cubicBezTo>
                  <a:pt x="8631978" y="8580793"/>
                  <a:pt x="8629767" y="8580641"/>
                  <a:pt x="8627633" y="8580641"/>
                </a:cubicBezTo>
                <a:close/>
                <a:moveTo>
                  <a:pt x="9061132" y="8629470"/>
                </a:moveTo>
                <a:cubicBezTo>
                  <a:pt x="9054005" y="8629203"/>
                  <a:pt x="9047221" y="8632863"/>
                  <a:pt x="9045582" y="8640372"/>
                </a:cubicBezTo>
                <a:cubicBezTo>
                  <a:pt x="9043982" y="8647462"/>
                  <a:pt x="9048746" y="8656572"/>
                  <a:pt x="9056520" y="8657601"/>
                </a:cubicBezTo>
                <a:lnTo>
                  <a:pt x="9065514" y="8658783"/>
                </a:lnTo>
                <a:cubicBezTo>
                  <a:pt x="9073250" y="8659774"/>
                  <a:pt x="9080910" y="8655924"/>
                  <a:pt x="9082739" y="8647843"/>
                </a:cubicBezTo>
                <a:cubicBezTo>
                  <a:pt x="9082968" y="8646814"/>
                  <a:pt x="9082778" y="8645708"/>
                  <a:pt x="9082778" y="8644679"/>
                </a:cubicBezTo>
                <a:cubicBezTo>
                  <a:pt x="9089905" y="8639610"/>
                  <a:pt x="9093105" y="8628784"/>
                  <a:pt x="9084226" y="8621846"/>
                </a:cubicBezTo>
                <a:cubicBezTo>
                  <a:pt x="9074812" y="8614451"/>
                  <a:pt x="9064028" y="8620855"/>
                  <a:pt x="9061132" y="8629470"/>
                </a:cubicBezTo>
                <a:close/>
                <a:moveTo>
                  <a:pt x="9130796" y="8515382"/>
                </a:moveTo>
                <a:lnTo>
                  <a:pt x="9121726" y="8514239"/>
                </a:lnTo>
                <a:cubicBezTo>
                  <a:pt x="9113913" y="8513248"/>
                  <a:pt x="9106482" y="8519156"/>
                  <a:pt x="9105529" y="8526932"/>
                </a:cubicBezTo>
                <a:cubicBezTo>
                  <a:pt x="9104576" y="8534822"/>
                  <a:pt x="9110408" y="8542141"/>
                  <a:pt x="9118220" y="8543132"/>
                </a:cubicBezTo>
                <a:lnTo>
                  <a:pt x="9127290" y="8544276"/>
                </a:lnTo>
                <a:cubicBezTo>
                  <a:pt x="9135102" y="8545267"/>
                  <a:pt x="9142534" y="8539359"/>
                  <a:pt x="9143486" y="8531583"/>
                </a:cubicBezTo>
                <a:cubicBezTo>
                  <a:pt x="9144477" y="8523730"/>
                  <a:pt x="9138608" y="8516335"/>
                  <a:pt x="9130796" y="8515382"/>
                </a:cubicBezTo>
                <a:close/>
                <a:moveTo>
                  <a:pt x="9037275" y="8338286"/>
                </a:moveTo>
                <a:cubicBezTo>
                  <a:pt x="9031329" y="8337980"/>
                  <a:pt x="9026147" y="8340306"/>
                  <a:pt x="9021650" y="8344194"/>
                </a:cubicBezTo>
                <a:cubicBezTo>
                  <a:pt x="9015933" y="8349187"/>
                  <a:pt x="9015133" y="8359250"/>
                  <a:pt x="9020620" y="8364778"/>
                </a:cubicBezTo>
                <a:cubicBezTo>
                  <a:pt x="9021193" y="8365349"/>
                  <a:pt x="9021916" y="8365502"/>
                  <a:pt x="9022564" y="8365921"/>
                </a:cubicBezTo>
                <a:cubicBezTo>
                  <a:pt x="9020735" y="8370038"/>
                  <a:pt x="9020392" y="8374765"/>
                  <a:pt x="9023974" y="8379415"/>
                </a:cubicBezTo>
                <a:cubicBezTo>
                  <a:pt x="9028433" y="8385209"/>
                  <a:pt x="9034684" y="8385857"/>
                  <a:pt x="9039943" y="8383760"/>
                </a:cubicBezTo>
                <a:lnTo>
                  <a:pt x="9042152" y="8384065"/>
                </a:lnTo>
                <a:cubicBezTo>
                  <a:pt x="9049889" y="8385056"/>
                  <a:pt x="9057587" y="8381435"/>
                  <a:pt x="9059493" y="8373278"/>
                </a:cubicBezTo>
                <a:cubicBezTo>
                  <a:pt x="9060636" y="8368361"/>
                  <a:pt x="9058578" y="8362452"/>
                  <a:pt x="9054653" y="8358945"/>
                </a:cubicBezTo>
                <a:cubicBezTo>
                  <a:pt x="9055453" y="8355706"/>
                  <a:pt x="9055453" y="8352275"/>
                  <a:pt x="9053509" y="8349454"/>
                </a:cubicBezTo>
                <a:cubicBezTo>
                  <a:pt x="9049546" y="8343775"/>
                  <a:pt x="9044706" y="8338667"/>
                  <a:pt x="9037275" y="8338286"/>
                </a:cubicBezTo>
                <a:close/>
                <a:moveTo>
                  <a:pt x="8728967" y="8491254"/>
                </a:moveTo>
                <a:cubicBezTo>
                  <a:pt x="8728586" y="8482524"/>
                  <a:pt x="8722526" y="8477721"/>
                  <a:pt x="8714409" y="8476692"/>
                </a:cubicBezTo>
                <a:cubicBezTo>
                  <a:pt x="8711399" y="8476311"/>
                  <a:pt x="8708349" y="8475892"/>
                  <a:pt x="8705339" y="8475549"/>
                </a:cubicBezTo>
                <a:cubicBezTo>
                  <a:pt x="8700156" y="8474901"/>
                  <a:pt x="8695240" y="8478712"/>
                  <a:pt x="8692687" y="8483439"/>
                </a:cubicBezTo>
                <a:cubicBezTo>
                  <a:pt x="8693220" y="8479971"/>
                  <a:pt x="8692572" y="8476349"/>
                  <a:pt x="8690210" y="8473452"/>
                </a:cubicBezTo>
                <a:cubicBezTo>
                  <a:pt x="8685408" y="8467468"/>
                  <a:pt x="8676452" y="8465409"/>
                  <a:pt x="8670049" y="8470326"/>
                </a:cubicBezTo>
                <a:lnTo>
                  <a:pt x="8654806" y="8482067"/>
                </a:lnTo>
                <a:cubicBezTo>
                  <a:pt x="8648822" y="8486679"/>
                  <a:pt x="8646726" y="8496056"/>
                  <a:pt x="8651681" y="8502232"/>
                </a:cubicBezTo>
                <a:cubicBezTo>
                  <a:pt x="8653205" y="8504138"/>
                  <a:pt x="8655263" y="8505472"/>
                  <a:pt x="8657397" y="8506501"/>
                </a:cubicBezTo>
                <a:cubicBezTo>
                  <a:pt x="8657664" y="8508712"/>
                  <a:pt x="8658273" y="8510846"/>
                  <a:pt x="8659760" y="8512752"/>
                </a:cubicBezTo>
                <a:cubicBezTo>
                  <a:pt x="8664371" y="8518737"/>
                  <a:pt x="8673441" y="8521176"/>
                  <a:pt x="8679844" y="8516221"/>
                </a:cubicBezTo>
                <a:lnTo>
                  <a:pt x="8684912" y="8512294"/>
                </a:lnTo>
                <a:cubicBezTo>
                  <a:pt x="8690896" y="8507683"/>
                  <a:pt x="8693296" y="8498534"/>
                  <a:pt x="8688380" y="8492206"/>
                </a:cubicBezTo>
                <a:cubicBezTo>
                  <a:pt x="8688380" y="8492206"/>
                  <a:pt x="8688342" y="8492168"/>
                  <a:pt x="8688342" y="8492168"/>
                </a:cubicBezTo>
                <a:cubicBezTo>
                  <a:pt x="8689485" y="8491025"/>
                  <a:pt x="8690400" y="8489652"/>
                  <a:pt x="8691124" y="8488204"/>
                </a:cubicBezTo>
                <a:cubicBezTo>
                  <a:pt x="8691048" y="8488852"/>
                  <a:pt x="8690705" y="8489500"/>
                  <a:pt x="8690743" y="8490148"/>
                </a:cubicBezTo>
                <a:cubicBezTo>
                  <a:pt x="8691124" y="8498877"/>
                  <a:pt x="8697183" y="8503680"/>
                  <a:pt x="8705301" y="8504709"/>
                </a:cubicBezTo>
                <a:lnTo>
                  <a:pt x="8714371" y="8505853"/>
                </a:lnTo>
                <a:cubicBezTo>
                  <a:pt x="8719211" y="8506462"/>
                  <a:pt x="8723746" y="8503146"/>
                  <a:pt x="8726452" y="8498877"/>
                </a:cubicBezTo>
                <a:cubicBezTo>
                  <a:pt x="8726224" y="8502498"/>
                  <a:pt x="8727176" y="8506196"/>
                  <a:pt x="8729615" y="8508902"/>
                </a:cubicBezTo>
                <a:cubicBezTo>
                  <a:pt x="8735026" y="8514848"/>
                  <a:pt x="8743525" y="8515726"/>
                  <a:pt x="8749927" y="8510770"/>
                </a:cubicBezTo>
                <a:lnTo>
                  <a:pt x="8754995" y="8506844"/>
                </a:lnTo>
                <a:cubicBezTo>
                  <a:pt x="8757663" y="8504747"/>
                  <a:pt x="8759302" y="8501584"/>
                  <a:pt x="8759874" y="8498191"/>
                </a:cubicBezTo>
                <a:cubicBezTo>
                  <a:pt x="8766925" y="8498382"/>
                  <a:pt x="8773555" y="8494379"/>
                  <a:pt x="8775118" y="8486984"/>
                </a:cubicBezTo>
                <a:cubicBezTo>
                  <a:pt x="8776643" y="8479818"/>
                  <a:pt x="8771764" y="8470898"/>
                  <a:pt x="8763990" y="8469907"/>
                </a:cubicBezTo>
                <a:lnTo>
                  <a:pt x="8754995" y="8468726"/>
                </a:lnTo>
                <a:cubicBezTo>
                  <a:pt x="8747297" y="8467735"/>
                  <a:pt x="8739599" y="8471813"/>
                  <a:pt x="8737922" y="8479856"/>
                </a:cubicBezTo>
                <a:cubicBezTo>
                  <a:pt x="8737922" y="8479894"/>
                  <a:pt x="8737922" y="8479971"/>
                  <a:pt x="8737922" y="8480047"/>
                </a:cubicBezTo>
                <a:cubicBezTo>
                  <a:pt x="8736170" y="8481838"/>
                  <a:pt x="8734950" y="8484125"/>
                  <a:pt x="8734111" y="8486565"/>
                </a:cubicBezTo>
                <a:lnTo>
                  <a:pt x="8731520" y="8488585"/>
                </a:lnTo>
                <a:cubicBezTo>
                  <a:pt x="8730377" y="8489424"/>
                  <a:pt x="8729615" y="8490644"/>
                  <a:pt x="8728853" y="8491825"/>
                </a:cubicBezTo>
                <a:cubicBezTo>
                  <a:pt x="8728853" y="8491635"/>
                  <a:pt x="8728967" y="8491444"/>
                  <a:pt x="8728967" y="8491254"/>
                </a:cubicBezTo>
                <a:close/>
                <a:moveTo>
                  <a:pt x="8694821" y="9100763"/>
                </a:moveTo>
                <a:lnTo>
                  <a:pt x="8702785" y="9090548"/>
                </a:lnTo>
                <a:cubicBezTo>
                  <a:pt x="8707626" y="9084334"/>
                  <a:pt x="8707817" y="9075491"/>
                  <a:pt x="8701680" y="9069964"/>
                </a:cubicBezTo>
                <a:cubicBezTo>
                  <a:pt x="8696155" y="9064970"/>
                  <a:pt x="8685980" y="9064856"/>
                  <a:pt x="8681139" y="9071069"/>
                </a:cubicBezTo>
                <a:lnTo>
                  <a:pt x="8673174" y="9081285"/>
                </a:lnTo>
                <a:cubicBezTo>
                  <a:pt x="8668334" y="9087460"/>
                  <a:pt x="8668144" y="9096341"/>
                  <a:pt x="8674280" y="9101830"/>
                </a:cubicBezTo>
                <a:cubicBezTo>
                  <a:pt x="8679805" y="9106862"/>
                  <a:pt x="8689981" y="9107014"/>
                  <a:pt x="8694821" y="9100763"/>
                </a:cubicBezTo>
                <a:close/>
                <a:moveTo>
                  <a:pt x="8930987" y="8953741"/>
                </a:moveTo>
                <a:cubicBezTo>
                  <a:pt x="8934112" y="8949434"/>
                  <a:pt x="8935407" y="8944136"/>
                  <a:pt x="8933159" y="8938952"/>
                </a:cubicBezTo>
                <a:lnTo>
                  <a:pt x="8930605" y="8933081"/>
                </a:lnTo>
                <a:cubicBezTo>
                  <a:pt x="8929919" y="8931480"/>
                  <a:pt x="8928814" y="8930261"/>
                  <a:pt x="8927557" y="8929155"/>
                </a:cubicBezTo>
                <a:cubicBezTo>
                  <a:pt x="8927557" y="8929155"/>
                  <a:pt x="8927595" y="8929155"/>
                  <a:pt x="8927595" y="8929117"/>
                </a:cubicBezTo>
                <a:cubicBezTo>
                  <a:pt x="8932244" y="8923018"/>
                  <a:pt x="8932207" y="8913641"/>
                  <a:pt x="8925804" y="8908609"/>
                </a:cubicBezTo>
                <a:lnTo>
                  <a:pt x="8920697" y="8904645"/>
                </a:lnTo>
                <a:cubicBezTo>
                  <a:pt x="8914714" y="8899957"/>
                  <a:pt x="8905072" y="8900033"/>
                  <a:pt x="8900193" y="8906437"/>
                </a:cubicBezTo>
                <a:cubicBezTo>
                  <a:pt x="8895545" y="8912535"/>
                  <a:pt x="8895583" y="8921912"/>
                  <a:pt x="8901986" y="8926944"/>
                </a:cubicBezTo>
                <a:lnTo>
                  <a:pt x="8907091" y="8930909"/>
                </a:lnTo>
                <a:cubicBezTo>
                  <a:pt x="8907282" y="8931061"/>
                  <a:pt x="8907511" y="8931099"/>
                  <a:pt x="8907702" y="8931213"/>
                </a:cubicBezTo>
                <a:cubicBezTo>
                  <a:pt x="8904195" y="8935559"/>
                  <a:pt x="8902747" y="8941124"/>
                  <a:pt x="8905072" y="8946537"/>
                </a:cubicBezTo>
                <a:lnTo>
                  <a:pt x="8907625" y="8952407"/>
                </a:lnTo>
                <a:cubicBezTo>
                  <a:pt x="8908425" y="8954199"/>
                  <a:pt x="8909607" y="8955685"/>
                  <a:pt x="8911055" y="8956867"/>
                </a:cubicBezTo>
                <a:cubicBezTo>
                  <a:pt x="8910864" y="8957096"/>
                  <a:pt x="8910559" y="8957248"/>
                  <a:pt x="8910369" y="8957515"/>
                </a:cubicBezTo>
                <a:cubicBezTo>
                  <a:pt x="8906216" y="8963767"/>
                  <a:pt x="8907968" y="8971009"/>
                  <a:pt x="8912846" y="8975964"/>
                </a:cubicBezTo>
                <a:cubicBezTo>
                  <a:pt x="8911589" y="8976689"/>
                  <a:pt x="8910331" y="8977451"/>
                  <a:pt x="8909416" y="8978633"/>
                </a:cubicBezTo>
                <a:lnTo>
                  <a:pt x="8905453" y="8983702"/>
                </a:lnTo>
                <a:cubicBezTo>
                  <a:pt x="8900613" y="8989916"/>
                  <a:pt x="8900347" y="8998721"/>
                  <a:pt x="8906482" y="9004286"/>
                </a:cubicBezTo>
                <a:cubicBezTo>
                  <a:pt x="8912009" y="9009280"/>
                  <a:pt x="8922184" y="9009470"/>
                  <a:pt x="8927061" y="9003257"/>
                </a:cubicBezTo>
                <a:lnTo>
                  <a:pt x="8931025" y="8998149"/>
                </a:lnTo>
                <a:cubicBezTo>
                  <a:pt x="8934607" y="8993575"/>
                  <a:pt x="8935636" y="8987552"/>
                  <a:pt x="8933464" y="8982482"/>
                </a:cubicBezTo>
                <a:cubicBezTo>
                  <a:pt x="8935979" y="8981339"/>
                  <a:pt x="8938266" y="8979814"/>
                  <a:pt x="8939752" y="8977603"/>
                </a:cubicBezTo>
                <a:cubicBezTo>
                  <a:pt x="8944401" y="8970628"/>
                  <a:pt x="8941886" y="8962280"/>
                  <a:pt x="8935712" y="8957439"/>
                </a:cubicBezTo>
                <a:lnTo>
                  <a:pt x="8930987" y="8953741"/>
                </a:lnTo>
                <a:close/>
                <a:moveTo>
                  <a:pt x="9155872" y="8716036"/>
                </a:moveTo>
                <a:cubicBezTo>
                  <a:pt x="9154004" y="8713216"/>
                  <a:pt x="9151566" y="8710814"/>
                  <a:pt x="9148479" y="8709595"/>
                </a:cubicBezTo>
                <a:cubicBezTo>
                  <a:pt x="9147565" y="8707078"/>
                  <a:pt x="9146192" y="8704677"/>
                  <a:pt x="9143715" y="8702695"/>
                </a:cubicBezTo>
                <a:cubicBezTo>
                  <a:pt x="9129424" y="8691527"/>
                  <a:pt x="9114981" y="8714512"/>
                  <a:pt x="9127442" y="8726328"/>
                </a:cubicBezTo>
                <a:cubicBezTo>
                  <a:pt x="9127938" y="8737992"/>
                  <a:pt x="9143754" y="8747179"/>
                  <a:pt x="9152938" y="8735438"/>
                </a:cubicBezTo>
                <a:lnTo>
                  <a:pt x="9155415" y="8732275"/>
                </a:lnTo>
                <a:cubicBezTo>
                  <a:pt x="9156101" y="8731398"/>
                  <a:pt x="9156138" y="8730521"/>
                  <a:pt x="9156597" y="8729645"/>
                </a:cubicBezTo>
                <a:cubicBezTo>
                  <a:pt x="9158502" y="8732694"/>
                  <a:pt x="9161322" y="8735095"/>
                  <a:pt x="9164904" y="8735553"/>
                </a:cubicBezTo>
                <a:lnTo>
                  <a:pt x="9173898" y="8736696"/>
                </a:lnTo>
                <a:cubicBezTo>
                  <a:pt x="9177061" y="8737116"/>
                  <a:pt x="9180034" y="8736277"/>
                  <a:pt x="9182816" y="8735171"/>
                </a:cubicBezTo>
                <a:cubicBezTo>
                  <a:pt x="9178509" y="8741461"/>
                  <a:pt x="9180225" y="8751334"/>
                  <a:pt x="9186855" y="8755375"/>
                </a:cubicBezTo>
                <a:cubicBezTo>
                  <a:pt x="9191466" y="8758157"/>
                  <a:pt x="9196916" y="8758347"/>
                  <a:pt x="9201414" y="8756137"/>
                </a:cubicBezTo>
                <a:cubicBezTo>
                  <a:pt x="9205567" y="8757090"/>
                  <a:pt x="9209912" y="8756327"/>
                  <a:pt x="9213646" y="8753049"/>
                </a:cubicBezTo>
                <a:cubicBezTo>
                  <a:pt x="9218982" y="8748361"/>
                  <a:pt x="9220849" y="8737725"/>
                  <a:pt x="9214942" y="8732503"/>
                </a:cubicBezTo>
                <a:cubicBezTo>
                  <a:pt x="9209759" y="8727891"/>
                  <a:pt x="9203814" y="8724156"/>
                  <a:pt x="9196535" y="8725604"/>
                </a:cubicBezTo>
                <a:cubicBezTo>
                  <a:pt x="9193830" y="8726137"/>
                  <a:pt x="9191505" y="8727282"/>
                  <a:pt x="9189371" y="8728730"/>
                </a:cubicBezTo>
                <a:cubicBezTo>
                  <a:pt x="9189904" y="8727739"/>
                  <a:pt x="9191048" y="8727358"/>
                  <a:pt x="9191352" y="8726137"/>
                </a:cubicBezTo>
                <a:cubicBezTo>
                  <a:pt x="9193029" y="8719238"/>
                  <a:pt x="9188532" y="8709709"/>
                  <a:pt x="9180757" y="8708717"/>
                </a:cubicBezTo>
                <a:lnTo>
                  <a:pt x="9171764" y="8707536"/>
                </a:lnTo>
                <a:cubicBezTo>
                  <a:pt x="9164943" y="8706697"/>
                  <a:pt x="9158768" y="8709861"/>
                  <a:pt x="9155872" y="8716036"/>
                </a:cubicBezTo>
                <a:close/>
                <a:moveTo>
                  <a:pt x="9151490" y="8883794"/>
                </a:moveTo>
                <a:cubicBezTo>
                  <a:pt x="9166200" y="8895344"/>
                  <a:pt x="9182054" y="8870873"/>
                  <a:pt x="9167343" y="8859399"/>
                </a:cubicBezTo>
                <a:cubicBezTo>
                  <a:pt x="9152633" y="8847849"/>
                  <a:pt x="9136817" y="8872283"/>
                  <a:pt x="9151490" y="8883794"/>
                </a:cubicBezTo>
                <a:close/>
                <a:moveTo>
                  <a:pt x="9061893" y="8960679"/>
                </a:moveTo>
                <a:cubicBezTo>
                  <a:pt x="9062732" y="8961784"/>
                  <a:pt x="9063646" y="8962890"/>
                  <a:pt x="9064904" y="8963843"/>
                </a:cubicBezTo>
                <a:cubicBezTo>
                  <a:pt x="9077862" y="8973982"/>
                  <a:pt x="9091010" y="8955800"/>
                  <a:pt x="9083959" y="8943488"/>
                </a:cubicBezTo>
                <a:cubicBezTo>
                  <a:pt x="9083998" y="8942801"/>
                  <a:pt x="9084112" y="8942153"/>
                  <a:pt x="9084073" y="8941429"/>
                </a:cubicBezTo>
                <a:cubicBezTo>
                  <a:pt x="9083616" y="8934111"/>
                  <a:pt x="9078662" y="8929307"/>
                  <a:pt x="9073021" y="8925420"/>
                </a:cubicBezTo>
                <a:cubicBezTo>
                  <a:pt x="9066734" y="8921074"/>
                  <a:pt x="9056444" y="8925000"/>
                  <a:pt x="9053357" y="8931557"/>
                </a:cubicBezTo>
                <a:cubicBezTo>
                  <a:pt x="9051223" y="8936131"/>
                  <a:pt x="9051566" y="8940362"/>
                  <a:pt x="9053357" y="8944136"/>
                </a:cubicBezTo>
                <a:cubicBezTo>
                  <a:pt x="9052175" y="8949091"/>
                  <a:pt x="9053319" y="8954542"/>
                  <a:pt x="9057359" y="8958011"/>
                </a:cubicBezTo>
                <a:cubicBezTo>
                  <a:pt x="9058730" y="8959154"/>
                  <a:pt x="9060255" y="8960031"/>
                  <a:pt x="9061893" y="8960679"/>
                </a:cubicBezTo>
                <a:close/>
                <a:moveTo>
                  <a:pt x="8923593" y="8413492"/>
                </a:moveTo>
                <a:cubicBezTo>
                  <a:pt x="8922412" y="8415055"/>
                  <a:pt x="8921498" y="8416694"/>
                  <a:pt x="8921268" y="8418448"/>
                </a:cubicBezTo>
                <a:cubicBezTo>
                  <a:pt x="8920507" y="8424394"/>
                  <a:pt x="8920125" y="8429731"/>
                  <a:pt x="8922602" y="8435334"/>
                </a:cubicBezTo>
                <a:cubicBezTo>
                  <a:pt x="8923707" y="8437850"/>
                  <a:pt x="8924775" y="8439527"/>
                  <a:pt x="8926718" y="8441662"/>
                </a:cubicBezTo>
                <a:cubicBezTo>
                  <a:pt x="8929119" y="8444292"/>
                  <a:pt x="8928357" y="8446312"/>
                  <a:pt x="8927671" y="8440785"/>
                </a:cubicBezTo>
                <a:cubicBezTo>
                  <a:pt x="8928623" y="8448599"/>
                  <a:pt x="8933998" y="8455270"/>
                  <a:pt x="8942419" y="8455117"/>
                </a:cubicBezTo>
                <a:cubicBezTo>
                  <a:pt x="8946459" y="8455079"/>
                  <a:pt x="8950766" y="8452830"/>
                  <a:pt x="8953585" y="8449552"/>
                </a:cubicBezTo>
                <a:cubicBezTo>
                  <a:pt x="8955415" y="8449667"/>
                  <a:pt x="8957206" y="8449438"/>
                  <a:pt x="8959187" y="8449095"/>
                </a:cubicBezTo>
                <a:cubicBezTo>
                  <a:pt x="8959874" y="8449057"/>
                  <a:pt x="8960560" y="8449019"/>
                  <a:pt x="8961246" y="8449019"/>
                </a:cubicBezTo>
                <a:cubicBezTo>
                  <a:pt x="8963951" y="8449323"/>
                  <a:pt x="8966696" y="8449285"/>
                  <a:pt x="8969363" y="8449590"/>
                </a:cubicBezTo>
                <a:cubicBezTo>
                  <a:pt x="8979348" y="8450658"/>
                  <a:pt x="8984302" y="8440823"/>
                  <a:pt x="8982930" y="8432323"/>
                </a:cubicBezTo>
                <a:cubicBezTo>
                  <a:pt x="8982663" y="8428511"/>
                  <a:pt x="8980872" y="8424928"/>
                  <a:pt x="8977137" y="8422450"/>
                </a:cubicBezTo>
                <a:cubicBezTo>
                  <a:pt x="8976871" y="8422183"/>
                  <a:pt x="8976604" y="8421917"/>
                  <a:pt x="8976337" y="8421650"/>
                </a:cubicBezTo>
                <a:cubicBezTo>
                  <a:pt x="8988228" y="8419096"/>
                  <a:pt x="8994706" y="8401371"/>
                  <a:pt x="8981024" y="8394967"/>
                </a:cubicBezTo>
                <a:cubicBezTo>
                  <a:pt x="8971955" y="8390736"/>
                  <a:pt x="8962312" y="8384332"/>
                  <a:pt x="8951909" y="8384675"/>
                </a:cubicBezTo>
                <a:cubicBezTo>
                  <a:pt x="8950537" y="8384713"/>
                  <a:pt x="8949203" y="8384942"/>
                  <a:pt x="8947946" y="8385171"/>
                </a:cubicBezTo>
                <a:lnTo>
                  <a:pt x="8943715" y="8384637"/>
                </a:lnTo>
                <a:cubicBezTo>
                  <a:pt x="8935903" y="8383646"/>
                  <a:pt x="8928739" y="8390774"/>
                  <a:pt x="8928280" y="8398245"/>
                </a:cubicBezTo>
                <a:cubicBezTo>
                  <a:pt x="8928243" y="8398855"/>
                  <a:pt x="8928319" y="8399389"/>
                  <a:pt x="8928357" y="8399998"/>
                </a:cubicBezTo>
                <a:cubicBezTo>
                  <a:pt x="8927175" y="8401790"/>
                  <a:pt x="8926071" y="8403620"/>
                  <a:pt x="8925080" y="8405526"/>
                </a:cubicBezTo>
                <a:cubicBezTo>
                  <a:pt x="8923898" y="8407889"/>
                  <a:pt x="8923441" y="8410672"/>
                  <a:pt x="8923593" y="8413492"/>
                </a:cubicBezTo>
                <a:close/>
                <a:moveTo>
                  <a:pt x="8703624" y="8448142"/>
                </a:moveTo>
                <a:cubicBezTo>
                  <a:pt x="8714942" y="8462741"/>
                  <a:pt x="8740172" y="8448180"/>
                  <a:pt x="8728700" y="8433390"/>
                </a:cubicBezTo>
                <a:cubicBezTo>
                  <a:pt x="8717381" y="8418791"/>
                  <a:pt x="8692153" y="8433352"/>
                  <a:pt x="8703624" y="8448142"/>
                </a:cubicBezTo>
                <a:close/>
                <a:moveTo>
                  <a:pt x="8848746" y="8996090"/>
                </a:moveTo>
                <a:cubicBezTo>
                  <a:pt x="8833997" y="8984579"/>
                  <a:pt x="8815819" y="9007297"/>
                  <a:pt x="8830605" y="9018885"/>
                </a:cubicBezTo>
                <a:cubicBezTo>
                  <a:pt x="8845354" y="9030397"/>
                  <a:pt x="8863533" y="9007641"/>
                  <a:pt x="8848746" y="8996090"/>
                </a:cubicBezTo>
                <a:close/>
                <a:moveTo>
                  <a:pt x="8713418" y="9035619"/>
                </a:moveTo>
                <a:cubicBezTo>
                  <a:pt x="8721231" y="9034666"/>
                  <a:pt x="8727824" y="9029177"/>
                  <a:pt x="8727672" y="9020753"/>
                </a:cubicBezTo>
                <a:cubicBezTo>
                  <a:pt x="8727595" y="9017437"/>
                  <a:pt x="8726033" y="9014082"/>
                  <a:pt x="8723708" y="9011414"/>
                </a:cubicBezTo>
                <a:cubicBezTo>
                  <a:pt x="8725613" y="9007793"/>
                  <a:pt x="8726224" y="9003485"/>
                  <a:pt x="8724165" y="8998759"/>
                </a:cubicBezTo>
                <a:cubicBezTo>
                  <a:pt x="8723670" y="8997577"/>
                  <a:pt x="8722908" y="8996891"/>
                  <a:pt x="8722260" y="8996014"/>
                </a:cubicBezTo>
                <a:cubicBezTo>
                  <a:pt x="8728319" y="8997882"/>
                  <a:pt x="8734531" y="8995938"/>
                  <a:pt x="8738685" y="8990602"/>
                </a:cubicBezTo>
                <a:lnTo>
                  <a:pt x="8741047" y="8987590"/>
                </a:lnTo>
                <a:cubicBezTo>
                  <a:pt x="8746536" y="8988315"/>
                  <a:pt x="8752595" y="8985608"/>
                  <a:pt x="8755529" y="8981110"/>
                </a:cubicBezTo>
                <a:cubicBezTo>
                  <a:pt x="8760065" y="8974173"/>
                  <a:pt x="8757511" y="8966130"/>
                  <a:pt x="8751527" y="8961250"/>
                </a:cubicBezTo>
                <a:cubicBezTo>
                  <a:pt x="8756559" y="8957400"/>
                  <a:pt x="8759340" y="8950539"/>
                  <a:pt x="8756597" y="8944479"/>
                </a:cubicBezTo>
                <a:cubicBezTo>
                  <a:pt x="8753434" y="8937503"/>
                  <a:pt x="8745240" y="8933310"/>
                  <a:pt x="8737808" y="8936512"/>
                </a:cubicBezTo>
                <a:lnTo>
                  <a:pt x="8720163" y="8944173"/>
                </a:lnTo>
                <a:cubicBezTo>
                  <a:pt x="8713265" y="8947185"/>
                  <a:pt x="8708921" y="8955724"/>
                  <a:pt x="8712199" y="8962966"/>
                </a:cubicBezTo>
                <a:cubicBezTo>
                  <a:pt x="8713494" y="8965787"/>
                  <a:pt x="8715742" y="8967960"/>
                  <a:pt x="8718296" y="8969560"/>
                </a:cubicBezTo>
                <a:lnTo>
                  <a:pt x="8714562" y="8974363"/>
                </a:lnTo>
                <a:cubicBezTo>
                  <a:pt x="8710826" y="8979128"/>
                  <a:pt x="8711627" y="8986485"/>
                  <a:pt x="8715210" y="8991288"/>
                </a:cubicBezTo>
                <a:cubicBezTo>
                  <a:pt x="8706101" y="8989649"/>
                  <a:pt x="8695354" y="8998683"/>
                  <a:pt x="8698251" y="9009965"/>
                </a:cubicBezTo>
                <a:cubicBezTo>
                  <a:pt x="8694135" y="9012062"/>
                  <a:pt x="8690743" y="9015150"/>
                  <a:pt x="8689942" y="9019953"/>
                </a:cubicBezTo>
                <a:cubicBezTo>
                  <a:pt x="8688037" y="9025137"/>
                  <a:pt x="8688837" y="9031160"/>
                  <a:pt x="8694516" y="9035619"/>
                </a:cubicBezTo>
                <a:cubicBezTo>
                  <a:pt x="8700346" y="9040155"/>
                  <a:pt x="8706597" y="9039279"/>
                  <a:pt x="8711208" y="9035886"/>
                </a:cubicBezTo>
                <a:lnTo>
                  <a:pt x="8713418" y="9035619"/>
                </a:lnTo>
                <a:close/>
                <a:moveTo>
                  <a:pt x="8691581" y="8747179"/>
                </a:moveTo>
                <a:cubicBezTo>
                  <a:pt x="8690057" y="8739517"/>
                  <a:pt x="8683007" y="8733685"/>
                  <a:pt x="8674966" y="8735019"/>
                </a:cubicBezTo>
                <a:cubicBezTo>
                  <a:pt x="8674660" y="8735057"/>
                  <a:pt x="8674355" y="8735095"/>
                  <a:pt x="8674089" y="8735171"/>
                </a:cubicBezTo>
                <a:cubicBezTo>
                  <a:pt x="8670355" y="8733266"/>
                  <a:pt x="8666010" y="8732770"/>
                  <a:pt x="8662161" y="8734981"/>
                </a:cubicBezTo>
                <a:cubicBezTo>
                  <a:pt x="8657206" y="8737840"/>
                  <a:pt x="8652824" y="8740966"/>
                  <a:pt x="8651490" y="8746912"/>
                </a:cubicBezTo>
                <a:cubicBezTo>
                  <a:pt x="8649623" y="8755069"/>
                  <a:pt x="8654691" y="8762846"/>
                  <a:pt x="8662732" y="8764790"/>
                </a:cubicBezTo>
                <a:cubicBezTo>
                  <a:pt x="8664562" y="8765209"/>
                  <a:pt x="8666429" y="8765057"/>
                  <a:pt x="8668296" y="8765018"/>
                </a:cubicBezTo>
                <a:cubicBezTo>
                  <a:pt x="8666620" y="8765094"/>
                  <a:pt x="8664943" y="8765438"/>
                  <a:pt x="8663380" y="8766200"/>
                </a:cubicBezTo>
                <a:cubicBezTo>
                  <a:pt x="8656330" y="8769783"/>
                  <a:pt x="8652976" y="8777902"/>
                  <a:pt x="8656177" y="8785297"/>
                </a:cubicBezTo>
                <a:lnTo>
                  <a:pt x="8658731" y="8791167"/>
                </a:lnTo>
                <a:cubicBezTo>
                  <a:pt x="8661741" y="8798067"/>
                  <a:pt x="8670964" y="8801840"/>
                  <a:pt x="8677823" y="8798372"/>
                </a:cubicBezTo>
                <a:cubicBezTo>
                  <a:pt x="8684874" y="8794789"/>
                  <a:pt x="8688228" y="8786670"/>
                  <a:pt x="8685026" y="8779275"/>
                </a:cubicBezTo>
                <a:lnTo>
                  <a:pt x="8682473" y="8773404"/>
                </a:lnTo>
                <a:cubicBezTo>
                  <a:pt x="8680377" y="8768563"/>
                  <a:pt x="8675194" y="8765438"/>
                  <a:pt x="8669935" y="8765094"/>
                </a:cubicBezTo>
                <a:cubicBezTo>
                  <a:pt x="8673137" y="8764866"/>
                  <a:pt x="8676376" y="8764332"/>
                  <a:pt x="8679501" y="8763798"/>
                </a:cubicBezTo>
                <a:cubicBezTo>
                  <a:pt x="8686894" y="8762503"/>
                  <a:pt x="8693144" y="8754955"/>
                  <a:pt x="8691581" y="8747179"/>
                </a:cubicBezTo>
                <a:close/>
                <a:moveTo>
                  <a:pt x="8881863" y="9139987"/>
                </a:moveTo>
                <a:lnTo>
                  <a:pt x="8877861" y="9145095"/>
                </a:lnTo>
                <a:cubicBezTo>
                  <a:pt x="8873174" y="9151079"/>
                  <a:pt x="8875004" y="9161295"/>
                  <a:pt x="8881406" y="9165374"/>
                </a:cubicBezTo>
                <a:cubicBezTo>
                  <a:pt x="8888342" y="9169795"/>
                  <a:pt x="8896650" y="9168271"/>
                  <a:pt x="8901680" y="9161829"/>
                </a:cubicBezTo>
                <a:lnTo>
                  <a:pt x="8905682" y="9156721"/>
                </a:lnTo>
                <a:cubicBezTo>
                  <a:pt x="8910369" y="9150698"/>
                  <a:pt x="8908540" y="9140520"/>
                  <a:pt x="8902138" y="9136442"/>
                </a:cubicBezTo>
                <a:cubicBezTo>
                  <a:pt x="8895202" y="9132020"/>
                  <a:pt x="8886856" y="9133545"/>
                  <a:pt x="8881863" y="9139987"/>
                </a:cubicBezTo>
                <a:close/>
                <a:moveTo>
                  <a:pt x="8866505" y="9070307"/>
                </a:moveTo>
                <a:lnTo>
                  <a:pt x="8874470" y="9060091"/>
                </a:lnTo>
                <a:cubicBezTo>
                  <a:pt x="8879158" y="9054106"/>
                  <a:pt x="8879195" y="9044539"/>
                  <a:pt x="8872831" y="9039584"/>
                </a:cubicBezTo>
                <a:cubicBezTo>
                  <a:pt x="8866810" y="9034895"/>
                  <a:pt x="8857320" y="9034819"/>
                  <a:pt x="8852328" y="9041223"/>
                </a:cubicBezTo>
                <a:lnTo>
                  <a:pt x="8844363" y="9051438"/>
                </a:lnTo>
                <a:cubicBezTo>
                  <a:pt x="8839676" y="9057423"/>
                  <a:pt x="8839637" y="9066990"/>
                  <a:pt x="8846002" y="9071984"/>
                </a:cubicBezTo>
                <a:cubicBezTo>
                  <a:pt x="8851985" y="9076634"/>
                  <a:pt x="8861474" y="9076711"/>
                  <a:pt x="8866505" y="9070307"/>
                </a:cubicBezTo>
                <a:close/>
                <a:moveTo>
                  <a:pt x="8792382" y="8460911"/>
                </a:moveTo>
                <a:cubicBezTo>
                  <a:pt x="8798517" y="8467048"/>
                  <a:pt x="8806749" y="8465714"/>
                  <a:pt x="8812960" y="8460911"/>
                </a:cubicBezTo>
                <a:lnTo>
                  <a:pt x="8818067" y="8456947"/>
                </a:lnTo>
                <a:cubicBezTo>
                  <a:pt x="8824280" y="8452144"/>
                  <a:pt x="8823098" y="8441395"/>
                  <a:pt x="8818067" y="8436363"/>
                </a:cubicBezTo>
                <a:cubicBezTo>
                  <a:pt x="8811932" y="8430226"/>
                  <a:pt x="8803739" y="8431560"/>
                  <a:pt x="8797489" y="8436363"/>
                </a:cubicBezTo>
                <a:lnTo>
                  <a:pt x="8792382" y="8440328"/>
                </a:lnTo>
                <a:cubicBezTo>
                  <a:pt x="8786170" y="8445130"/>
                  <a:pt x="8787351" y="8455842"/>
                  <a:pt x="8792382" y="8460911"/>
                </a:cubicBezTo>
                <a:close/>
                <a:moveTo>
                  <a:pt x="8815933" y="8343584"/>
                </a:moveTo>
                <a:cubicBezTo>
                  <a:pt x="8827405" y="8358374"/>
                  <a:pt x="8848822" y="8338628"/>
                  <a:pt x="8837351" y="8323877"/>
                </a:cubicBezTo>
                <a:cubicBezTo>
                  <a:pt x="8825919" y="8309087"/>
                  <a:pt x="8804500" y="8328870"/>
                  <a:pt x="8815933" y="8343584"/>
                </a:cubicBezTo>
                <a:close/>
                <a:moveTo>
                  <a:pt x="9450766" y="8815448"/>
                </a:moveTo>
                <a:cubicBezTo>
                  <a:pt x="9465475" y="8826922"/>
                  <a:pt x="9484721" y="8805080"/>
                  <a:pt x="9469934" y="8793531"/>
                </a:cubicBezTo>
                <a:cubicBezTo>
                  <a:pt x="9455225" y="8782019"/>
                  <a:pt x="9435979" y="8803860"/>
                  <a:pt x="9450766" y="8815448"/>
                </a:cubicBezTo>
                <a:close/>
                <a:moveTo>
                  <a:pt x="9288570" y="8718629"/>
                </a:moveTo>
                <a:cubicBezTo>
                  <a:pt x="9289409" y="8711996"/>
                  <a:pt x="9286131" y="8705935"/>
                  <a:pt x="9279729" y="8703000"/>
                </a:cubicBezTo>
                <a:cubicBezTo>
                  <a:pt x="9271383" y="8699188"/>
                  <a:pt x="9260979" y="8695720"/>
                  <a:pt x="9251947" y="8698959"/>
                </a:cubicBezTo>
                <a:cubicBezTo>
                  <a:pt x="9250728" y="8699074"/>
                  <a:pt x="9249508" y="8699302"/>
                  <a:pt x="9248326" y="8699646"/>
                </a:cubicBezTo>
                <a:cubicBezTo>
                  <a:pt x="9242496" y="8701361"/>
                  <a:pt x="9238151" y="8706164"/>
                  <a:pt x="9237580" y="8712377"/>
                </a:cubicBezTo>
                <a:cubicBezTo>
                  <a:pt x="9237008" y="8718590"/>
                  <a:pt x="9240285" y="8722440"/>
                  <a:pt x="9244401" y="8726443"/>
                </a:cubicBezTo>
                <a:cubicBezTo>
                  <a:pt x="9241162" y="8723279"/>
                  <a:pt x="9244667" y="8726862"/>
                  <a:pt x="9245240" y="8727548"/>
                </a:cubicBezTo>
                <a:cubicBezTo>
                  <a:pt x="9246001" y="8728425"/>
                  <a:pt x="9246687" y="8729416"/>
                  <a:pt x="9247412" y="8730330"/>
                </a:cubicBezTo>
                <a:cubicBezTo>
                  <a:pt x="9247526" y="8730483"/>
                  <a:pt x="9247564" y="8730560"/>
                  <a:pt x="9247678" y="8730712"/>
                </a:cubicBezTo>
                <a:cubicBezTo>
                  <a:pt x="9247869" y="8731055"/>
                  <a:pt x="9248021" y="8731398"/>
                  <a:pt x="9248174" y="8731741"/>
                </a:cubicBezTo>
                <a:cubicBezTo>
                  <a:pt x="9247907" y="8739022"/>
                  <a:pt x="9254005" y="8745692"/>
                  <a:pt x="9261131" y="8746378"/>
                </a:cubicBezTo>
                <a:cubicBezTo>
                  <a:pt x="9269249" y="8747179"/>
                  <a:pt x="9275918" y="8741118"/>
                  <a:pt x="9277022" y="8733304"/>
                </a:cubicBezTo>
                <a:cubicBezTo>
                  <a:pt x="9277138" y="8732503"/>
                  <a:pt x="9277022" y="8731703"/>
                  <a:pt x="9277022" y="8730902"/>
                </a:cubicBezTo>
                <a:cubicBezTo>
                  <a:pt x="9281481" y="8729988"/>
                  <a:pt x="9285597" y="8727015"/>
                  <a:pt x="9287504" y="8722974"/>
                </a:cubicBezTo>
                <a:cubicBezTo>
                  <a:pt x="9287427" y="8726328"/>
                  <a:pt x="9288875" y="8729759"/>
                  <a:pt x="9292572" y="8732656"/>
                </a:cubicBezTo>
                <a:cubicBezTo>
                  <a:pt x="9307129" y="8744053"/>
                  <a:pt x="9327823" y="8723546"/>
                  <a:pt x="9313075" y="8711996"/>
                </a:cubicBezTo>
                <a:cubicBezTo>
                  <a:pt x="9303776" y="8704715"/>
                  <a:pt x="9292000" y="8710509"/>
                  <a:pt x="9288570" y="8718629"/>
                </a:cubicBezTo>
                <a:close/>
                <a:moveTo>
                  <a:pt x="9497983" y="8597679"/>
                </a:moveTo>
                <a:cubicBezTo>
                  <a:pt x="9494782" y="8603702"/>
                  <a:pt x="9494896" y="8611745"/>
                  <a:pt x="9501756" y="8617082"/>
                </a:cubicBezTo>
                <a:cubicBezTo>
                  <a:pt x="9506978" y="8621160"/>
                  <a:pt x="9512312" y="8620665"/>
                  <a:pt x="9516390" y="8617882"/>
                </a:cubicBezTo>
                <a:cubicBezTo>
                  <a:pt x="9521306" y="8618759"/>
                  <a:pt x="9526528" y="8617386"/>
                  <a:pt x="9529842" y="8613156"/>
                </a:cubicBezTo>
                <a:lnTo>
                  <a:pt x="9533844" y="8608048"/>
                </a:lnTo>
                <a:cubicBezTo>
                  <a:pt x="9538531" y="8602063"/>
                  <a:pt x="9538570" y="8592495"/>
                  <a:pt x="9532167" y="8587540"/>
                </a:cubicBezTo>
                <a:cubicBezTo>
                  <a:pt x="9530186" y="8585977"/>
                  <a:pt x="9527823" y="8585024"/>
                  <a:pt x="9525383" y="8584529"/>
                </a:cubicBezTo>
                <a:cubicBezTo>
                  <a:pt x="9526490" y="8579840"/>
                  <a:pt x="9525537" y="8574961"/>
                  <a:pt x="9521611" y="8571111"/>
                </a:cubicBezTo>
                <a:cubicBezTo>
                  <a:pt x="9516467" y="8566080"/>
                  <a:pt x="9505910" y="8565165"/>
                  <a:pt x="9501032" y="8571378"/>
                </a:cubicBezTo>
                <a:lnTo>
                  <a:pt x="9497030" y="8576486"/>
                </a:lnTo>
                <a:cubicBezTo>
                  <a:pt x="9492191" y="8582661"/>
                  <a:pt x="9491237" y="8591161"/>
                  <a:pt x="9497297" y="8597070"/>
                </a:cubicBezTo>
                <a:cubicBezTo>
                  <a:pt x="9497487" y="8597336"/>
                  <a:pt x="9497755" y="8597489"/>
                  <a:pt x="9497983" y="8597679"/>
                </a:cubicBezTo>
                <a:close/>
                <a:moveTo>
                  <a:pt x="9331939" y="8537720"/>
                </a:moveTo>
                <a:cubicBezTo>
                  <a:pt x="9325956" y="8533031"/>
                  <a:pt x="9315971" y="8534137"/>
                  <a:pt x="9311550" y="8540540"/>
                </a:cubicBezTo>
                <a:cubicBezTo>
                  <a:pt x="9307015" y="8547135"/>
                  <a:pt x="9307930" y="8555902"/>
                  <a:pt x="9314370" y="8560933"/>
                </a:cubicBezTo>
                <a:lnTo>
                  <a:pt x="9319477" y="8564898"/>
                </a:lnTo>
                <a:cubicBezTo>
                  <a:pt x="9325461" y="8569586"/>
                  <a:pt x="9335445" y="8568481"/>
                  <a:pt x="9339866" y="8562077"/>
                </a:cubicBezTo>
                <a:cubicBezTo>
                  <a:pt x="9344401" y="8555483"/>
                  <a:pt x="9343448" y="8546715"/>
                  <a:pt x="9337046" y="8541684"/>
                </a:cubicBezTo>
                <a:lnTo>
                  <a:pt x="9331939" y="8537720"/>
                </a:lnTo>
                <a:close/>
                <a:moveTo>
                  <a:pt x="9511969" y="8756404"/>
                </a:moveTo>
                <a:cubicBezTo>
                  <a:pt x="9518144" y="8761244"/>
                  <a:pt x="9526451" y="8762579"/>
                  <a:pt x="9532549" y="8756518"/>
                </a:cubicBezTo>
                <a:cubicBezTo>
                  <a:pt x="9537579" y="8751563"/>
                  <a:pt x="9538913" y="8740813"/>
                  <a:pt x="9532663" y="8735934"/>
                </a:cubicBezTo>
                <a:lnTo>
                  <a:pt x="9527556" y="8731970"/>
                </a:lnTo>
                <a:cubicBezTo>
                  <a:pt x="9521383" y="8727129"/>
                  <a:pt x="9513074" y="8725795"/>
                  <a:pt x="9506978" y="8731856"/>
                </a:cubicBezTo>
                <a:cubicBezTo>
                  <a:pt x="9501946" y="8736811"/>
                  <a:pt x="9500612" y="8747560"/>
                  <a:pt x="9506862" y="8752439"/>
                </a:cubicBezTo>
                <a:lnTo>
                  <a:pt x="9511969" y="8756404"/>
                </a:lnTo>
                <a:close/>
                <a:moveTo>
                  <a:pt x="9401108" y="8595888"/>
                </a:moveTo>
                <a:cubicBezTo>
                  <a:pt x="9407092" y="8600576"/>
                  <a:pt x="9416733" y="8600462"/>
                  <a:pt x="9421611" y="8594058"/>
                </a:cubicBezTo>
                <a:cubicBezTo>
                  <a:pt x="9426261" y="8587959"/>
                  <a:pt x="9426222" y="8578582"/>
                  <a:pt x="9419782" y="8573551"/>
                </a:cubicBezTo>
                <a:lnTo>
                  <a:pt x="9414675" y="8569586"/>
                </a:lnTo>
                <a:cubicBezTo>
                  <a:pt x="9408692" y="8564898"/>
                  <a:pt x="9399051" y="8565012"/>
                  <a:pt x="9394172" y="8571416"/>
                </a:cubicBezTo>
                <a:cubicBezTo>
                  <a:pt x="9389523" y="8577515"/>
                  <a:pt x="9389561" y="8586892"/>
                  <a:pt x="9396001" y="8591923"/>
                </a:cubicBezTo>
                <a:lnTo>
                  <a:pt x="9401108" y="8595888"/>
                </a:lnTo>
                <a:close/>
                <a:moveTo>
                  <a:pt x="9268906" y="8605608"/>
                </a:moveTo>
                <a:cubicBezTo>
                  <a:pt x="9264065" y="8611821"/>
                  <a:pt x="9265399" y="8621275"/>
                  <a:pt x="9271574" y="8626039"/>
                </a:cubicBezTo>
                <a:cubicBezTo>
                  <a:pt x="9277861" y="8630880"/>
                  <a:pt x="9287122" y="8629584"/>
                  <a:pt x="9292000" y="8623371"/>
                </a:cubicBezTo>
                <a:lnTo>
                  <a:pt x="9295963" y="8618264"/>
                </a:lnTo>
                <a:cubicBezTo>
                  <a:pt x="9300804" y="8612050"/>
                  <a:pt x="9299470" y="8602597"/>
                  <a:pt x="9293295" y="8597832"/>
                </a:cubicBezTo>
                <a:cubicBezTo>
                  <a:pt x="9287008" y="8592991"/>
                  <a:pt x="9277747" y="8594287"/>
                  <a:pt x="9272869" y="8600500"/>
                </a:cubicBezTo>
                <a:lnTo>
                  <a:pt x="9268906" y="8605608"/>
                </a:lnTo>
                <a:close/>
                <a:moveTo>
                  <a:pt x="9572983" y="8683140"/>
                </a:moveTo>
                <a:cubicBezTo>
                  <a:pt x="9572793" y="8686571"/>
                  <a:pt x="9574202" y="8690116"/>
                  <a:pt x="9577975" y="8693051"/>
                </a:cubicBezTo>
                <a:cubicBezTo>
                  <a:pt x="9580872" y="8695300"/>
                  <a:pt x="9583959" y="8696291"/>
                  <a:pt x="9587007" y="8696368"/>
                </a:cubicBezTo>
                <a:cubicBezTo>
                  <a:pt x="9580909" y="8698578"/>
                  <a:pt x="9576527" y="8704487"/>
                  <a:pt x="9577137" y="8711310"/>
                </a:cubicBezTo>
                <a:cubicBezTo>
                  <a:pt x="9577784" y="8718972"/>
                  <a:pt x="9585064" y="8725528"/>
                  <a:pt x="9592914" y="8724537"/>
                </a:cubicBezTo>
                <a:lnTo>
                  <a:pt x="9601984" y="8723431"/>
                </a:lnTo>
                <a:cubicBezTo>
                  <a:pt x="9605567" y="8722974"/>
                  <a:pt x="9608730" y="8721220"/>
                  <a:pt x="9611093" y="8718743"/>
                </a:cubicBezTo>
                <a:cubicBezTo>
                  <a:pt x="9616466" y="8721944"/>
                  <a:pt x="9623555" y="8721678"/>
                  <a:pt x="9628357" y="8717333"/>
                </a:cubicBezTo>
                <a:lnTo>
                  <a:pt x="9635140" y="8711234"/>
                </a:lnTo>
                <a:cubicBezTo>
                  <a:pt x="9641009" y="8705973"/>
                  <a:pt x="9641390" y="8696482"/>
                  <a:pt x="9636131" y="8690649"/>
                </a:cubicBezTo>
                <a:cubicBezTo>
                  <a:pt x="9630834" y="8684780"/>
                  <a:pt x="9621459" y="8684360"/>
                  <a:pt x="9615589" y="8689658"/>
                </a:cubicBezTo>
                <a:lnTo>
                  <a:pt x="9608768" y="8695757"/>
                </a:lnTo>
                <a:cubicBezTo>
                  <a:pt x="9608464" y="8696024"/>
                  <a:pt x="9608348" y="8696405"/>
                  <a:pt x="9608082" y="8696711"/>
                </a:cubicBezTo>
                <a:cubicBezTo>
                  <a:pt x="9605491" y="8695072"/>
                  <a:pt x="9602557" y="8694004"/>
                  <a:pt x="9599393" y="8694385"/>
                </a:cubicBezTo>
                <a:lnTo>
                  <a:pt x="9593448" y="8695109"/>
                </a:lnTo>
                <a:cubicBezTo>
                  <a:pt x="9602594" y="8691374"/>
                  <a:pt x="9608273" y="8680015"/>
                  <a:pt x="9598593" y="8672467"/>
                </a:cubicBezTo>
                <a:cubicBezTo>
                  <a:pt x="9590209" y="8665911"/>
                  <a:pt x="9579766" y="8669913"/>
                  <a:pt x="9575232" y="8676660"/>
                </a:cubicBezTo>
                <a:cubicBezTo>
                  <a:pt x="9575422" y="8673229"/>
                  <a:pt x="9574012" y="8669647"/>
                  <a:pt x="9570239" y="8666712"/>
                </a:cubicBezTo>
                <a:cubicBezTo>
                  <a:pt x="9555643" y="8655276"/>
                  <a:pt x="9534911" y="8675746"/>
                  <a:pt x="9549622" y="8687295"/>
                </a:cubicBezTo>
                <a:cubicBezTo>
                  <a:pt x="9558044" y="8693928"/>
                  <a:pt x="9568448" y="8689925"/>
                  <a:pt x="9572983" y="8683140"/>
                </a:cubicBezTo>
                <a:close/>
                <a:moveTo>
                  <a:pt x="9365133" y="8608657"/>
                </a:moveTo>
                <a:cubicBezTo>
                  <a:pt x="9360446" y="8614680"/>
                  <a:pt x="9363342" y="8625124"/>
                  <a:pt x="9369706" y="8628746"/>
                </a:cubicBezTo>
                <a:cubicBezTo>
                  <a:pt x="9377137" y="8632977"/>
                  <a:pt x="9384721" y="8630613"/>
                  <a:pt x="9389790" y="8624172"/>
                </a:cubicBezTo>
                <a:lnTo>
                  <a:pt x="9393753" y="8619064"/>
                </a:lnTo>
                <a:cubicBezTo>
                  <a:pt x="9398479" y="8613041"/>
                  <a:pt x="9395544" y="8602597"/>
                  <a:pt x="9389180" y="8598975"/>
                </a:cubicBezTo>
                <a:cubicBezTo>
                  <a:pt x="9381749" y="8594744"/>
                  <a:pt x="9374126" y="8597108"/>
                  <a:pt x="9369096" y="8603550"/>
                </a:cubicBezTo>
                <a:lnTo>
                  <a:pt x="9365133" y="8608657"/>
                </a:lnTo>
                <a:close/>
                <a:moveTo>
                  <a:pt x="9211321" y="8763760"/>
                </a:moveTo>
                <a:cubicBezTo>
                  <a:pt x="9205110" y="8758919"/>
                  <a:pt x="9195202" y="8761931"/>
                  <a:pt x="9191200" y="8768106"/>
                </a:cubicBezTo>
                <a:cubicBezTo>
                  <a:pt x="9186627" y="8775196"/>
                  <a:pt x="9189332" y="8783353"/>
                  <a:pt x="9195544" y="8788232"/>
                </a:cubicBezTo>
                <a:lnTo>
                  <a:pt x="9200651" y="8792196"/>
                </a:lnTo>
                <a:cubicBezTo>
                  <a:pt x="9206863" y="8797037"/>
                  <a:pt x="9216771" y="8794026"/>
                  <a:pt x="9220773" y="8787889"/>
                </a:cubicBezTo>
                <a:cubicBezTo>
                  <a:pt x="9225385" y="8780761"/>
                  <a:pt x="9222640" y="8772604"/>
                  <a:pt x="9216428" y="8767763"/>
                </a:cubicBezTo>
                <a:lnTo>
                  <a:pt x="9211321" y="8763760"/>
                </a:lnTo>
                <a:close/>
                <a:moveTo>
                  <a:pt x="9424470" y="8499182"/>
                </a:moveTo>
                <a:cubicBezTo>
                  <a:pt x="9427785" y="8506615"/>
                  <a:pt x="9436436" y="8511189"/>
                  <a:pt x="9444325" y="8507873"/>
                </a:cubicBezTo>
                <a:lnTo>
                  <a:pt x="9463189" y="8499945"/>
                </a:lnTo>
                <a:cubicBezTo>
                  <a:pt x="9470582" y="8496819"/>
                  <a:pt x="9475307" y="8487785"/>
                  <a:pt x="9471878" y="8480085"/>
                </a:cubicBezTo>
                <a:cubicBezTo>
                  <a:pt x="9468562" y="8472652"/>
                  <a:pt x="9459950" y="8468078"/>
                  <a:pt x="9452023" y="8471394"/>
                </a:cubicBezTo>
                <a:lnTo>
                  <a:pt x="9449318" y="8472537"/>
                </a:lnTo>
                <a:cubicBezTo>
                  <a:pt x="9451832" y="8466439"/>
                  <a:pt x="9451337" y="8458738"/>
                  <a:pt x="9444859" y="8453669"/>
                </a:cubicBezTo>
                <a:cubicBezTo>
                  <a:pt x="9430109" y="8442157"/>
                  <a:pt x="9415476" y="8467354"/>
                  <a:pt x="9430034" y="8478751"/>
                </a:cubicBezTo>
                <a:cubicBezTo>
                  <a:pt x="9430795" y="8479360"/>
                  <a:pt x="9431558" y="8479475"/>
                  <a:pt x="9432320" y="8479894"/>
                </a:cubicBezTo>
                <a:cubicBezTo>
                  <a:pt x="9425461" y="8483325"/>
                  <a:pt x="9421192" y="8491825"/>
                  <a:pt x="9424470" y="8499182"/>
                </a:cubicBezTo>
                <a:close/>
                <a:moveTo>
                  <a:pt x="9514713" y="8539930"/>
                </a:moveTo>
                <a:cubicBezTo>
                  <a:pt x="9515894" y="8548469"/>
                  <a:pt x="9523212" y="8552547"/>
                  <a:pt x="9531101" y="8552395"/>
                </a:cubicBezTo>
                <a:cubicBezTo>
                  <a:pt x="9538227" y="8552242"/>
                  <a:pt x="9544210" y="8548850"/>
                  <a:pt x="9549393" y="8544276"/>
                </a:cubicBezTo>
                <a:cubicBezTo>
                  <a:pt x="9542876" y="8537300"/>
                  <a:pt x="9536512" y="8530248"/>
                  <a:pt x="9529690" y="8523425"/>
                </a:cubicBezTo>
                <a:cubicBezTo>
                  <a:pt x="9528852" y="8523540"/>
                  <a:pt x="9527976" y="8523578"/>
                  <a:pt x="9527137" y="8523578"/>
                </a:cubicBezTo>
                <a:cubicBezTo>
                  <a:pt x="9519287" y="8523692"/>
                  <a:pt x="9513722" y="8532802"/>
                  <a:pt x="9514713" y="8539930"/>
                </a:cubicBezTo>
                <a:close/>
                <a:moveTo>
                  <a:pt x="9110255" y="8581898"/>
                </a:moveTo>
                <a:cubicBezTo>
                  <a:pt x="9116467" y="8586739"/>
                  <a:pt x="9126337" y="8583995"/>
                  <a:pt x="9130453" y="8577820"/>
                </a:cubicBezTo>
                <a:cubicBezTo>
                  <a:pt x="9135102" y="8570844"/>
                  <a:pt x="9132587" y="8562496"/>
                  <a:pt x="9126376" y="8557655"/>
                </a:cubicBezTo>
                <a:lnTo>
                  <a:pt x="9121269" y="8553653"/>
                </a:lnTo>
                <a:cubicBezTo>
                  <a:pt x="9115056" y="8548812"/>
                  <a:pt x="9105187" y="8551557"/>
                  <a:pt x="9101071" y="8557731"/>
                </a:cubicBezTo>
                <a:cubicBezTo>
                  <a:pt x="9096421" y="8564707"/>
                  <a:pt x="9098937" y="8573055"/>
                  <a:pt x="9105110" y="8577934"/>
                </a:cubicBezTo>
                <a:lnTo>
                  <a:pt x="9110255" y="8581898"/>
                </a:lnTo>
                <a:close/>
                <a:moveTo>
                  <a:pt x="9111474" y="8956600"/>
                </a:moveTo>
                <a:cubicBezTo>
                  <a:pt x="9096687" y="8945051"/>
                  <a:pt x="9078776" y="8967997"/>
                  <a:pt x="9093525" y="8979547"/>
                </a:cubicBezTo>
                <a:cubicBezTo>
                  <a:pt x="9108311" y="8991097"/>
                  <a:pt x="9126222" y="8968150"/>
                  <a:pt x="9111474" y="8956600"/>
                </a:cubicBezTo>
                <a:close/>
                <a:moveTo>
                  <a:pt x="9278319" y="8499830"/>
                </a:moveTo>
                <a:cubicBezTo>
                  <a:pt x="9292991" y="8511342"/>
                  <a:pt x="9312732" y="8489881"/>
                  <a:pt x="9297945" y="8478331"/>
                </a:cubicBezTo>
                <a:cubicBezTo>
                  <a:pt x="9283272" y="8466858"/>
                  <a:pt x="9263570" y="8488280"/>
                  <a:pt x="9278319" y="8499830"/>
                </a:cubicBezTo>
                <a:close/>
                <a:moveTo>
                  <a:pt x="9461932" y="8549041"/>
                </a:moveTo>
                <a:cubicBezTo>
                  <a:pt x="9447183" y="8537529"/>
                  <a:pt x="9430567" y="8561429"/>
                  <a:pt x="9445316" y="8572941"/>
                </a:cubicBezTo>
                <a:cubicBezTo>
                  <a:pt x="9460064" y="8584529"/>
                  <a:pt x="9476680" y="8560591"/>
                  <a:pt x="9461932" y="8549041"/>
                </a:cubicBezTo>
                <a:close/>
                <a:moveTo>
                  <a:pt x="9222983" y="8596079"/>
                </a:moveTo>
                <a:cubicBezTo>
                  <a:pt x="9237732" y="8607628"/>
                  <a:pt x="9252824" y="8582699"/>
                  <a:pt x="9238228" y="8571302"/>
                </a:cubicBezTo>
                <a:cubicBezTo>
                  <a:pt x="9223478" y="8559752"/>
                  <a:pt x="9208387" y="8584681"/>
                  <a:pt x="9222983" y="8596079"/>
                </a:cubicBezTo>
                <a:close/>
                <a:moveTo>
                  <a:pt x="9073021" y="8774624"/>
                </a:moveTo>
                <a:lnTo>
                  <a:pt x="9075270" y="8771765"/>
                </a:lnTo>
                <a:cubicBezTo>
                  <a:pt x="9080110" y="8765552"/>
                  <a:pt x="9077748" y="8755793"/>
                  <a:pt x="9071573" y="8751486"/>
                </a:cubicBezTo>
                <a:cubicBezTo>
                  <a:pt x="9064789" y="8746798"/>
                  <a:pt x="9056177" y="8749009"/>
                  <a:pt x="9051337" y="8755184"/>
                </a:cubicBezTo>
                <a:lnTo>
                  <a:pt x="9043372" y="8765400"/>
                </a:lnTo>
                <a:cubicBezTo>
                  <a:pt x="9041543" y="8767725"/>
                  <a:pt x="9041009" y="8770583"/>
                  <a:pt x="9041048" y="8773443"/>
                </a:cubicBezTo>
                <a:cubicBezTo>
                  <a:pt x="9036513" y="8775958"/>
                  <a:pt x="9033273" y="8780380"/>
                  <a:pt x="9033464" y="8786212"/>
                </a:cubicBezTo>
                <a:cubicBezTo>
                  <a:pt x="9033693" y="8793531"/>
                  <a:pt x="9040629" y="8801269"/>
                  <a:pt x="9048479" y="8800315"/>
                </a:cubicBezTo>
                <a:lnTo>
                  <a:pt x="9057550" y="8799210"/>
                </a:lnTo>
                <a:cubicBezTo>
                  <a:pt x="9057892" y="8799172"/>
                  <a:pt x="9058159" y="8798982"/>
                  <a:pt x="9058502" y="8798943"/>
                </a:cubicBezTo>
                <a:cubicBezTo>
                  <a:pt x="9059912" y="8803518"/>
                  <a:pt x="9063380" y="8807596"/>
                  <a:pt x="9067800" y="8809007"/>
                </a:cubicBezTo>
                <a:cubicBezTo>
                  <a:pt x="9074317" y="8811141"/>
                  <a:pt x="9080377" y="8808206"/>
                  <a:pt x="9083998" y="8803136"/>
                </a:cubicBezTo>
                <a:cubicBezTo>
                  <a:pt x="9089219" y="8803670"/>
                  <a:pt x="9094363" y="8801802"/>
                  <a:pt x="9097564" y="8796847"/>
                </a:cubicBezTo>
                <a:cubicBezTo>
                  <a:pt x="9101528" y="8790710"/>
                  <a:pt x="9100232" y="8780342"/>
                  <a:pt x="9093219" y="8776721"/>
                </a:cubicBezTo>
                <a:cubicBezTo>
                  <a:pt x="9086855" y="8773443"/>
                  <a:pt x="9079843" y="8771994"/>
                  <a:pt x="9073021" y="8774624"/>
                </a:cubicBezTo>
                <a:close/>
                <a:moveTo>
                  <a:pt x="9246230" y="8407699"/>
                </a:moveTo>
                <a:cubicBezTo>
                  <a:pt x="9248060" y="8410290"/>
                  <a:pt x="9250499" y="8412540"/>
                  <a:pt x="9253624" y="8413835"/>
                </a:cubicBezTo>
                <a:lnTo>
                  <a:pt x="9262542" y="8417495"/>
                </a:lnTo>
                <a:cubicBezTo>
                  <a:pt x="9270201" y="8420620"/>
                  <a:pt x="9279462" y="8415437"/>
                  <a:pt x="9282015" y="8407927"/>
                </a:cubicBezTo>
                <a:cubicBezTo>
                  <a:pt x="9282740" y="8405830"/>
                  <a:pt x="9282929" y="8403734"/>
                  <a:pt x="9282777" y="8401752"/>
                </a:cubicBezTo>
                <a:cubicBezTo>
                  <a:pt x="9284836" y="8400723"/>
                  <a:pt x="9286741" y="8399313"/>
                  <a:pt x="9288151" y="8397102"/>
                </a:cubicBezTo>
                <a:cubicBezTo>
                  <a:pt x="9292115" y="8390964"/>
                  <a:pt x="9290818" y="8380597"/>
                  <a:pt x="9283806" y="8376976"/>
                </a:cubicBezTo>
                <a:cubicBezTo>
                  <a:pt x="9276985" y="8373431"/>
                  <a:pt x="9269401" y="8371525"/>
                  <a:pt x="9262083" y="8375146"/>
                </a:cubicBezTo>
                <a:cubicBezTo>
                  <a:pt x="9260940" y="8375718"/>
                  <a:pt x="9260331" y="8376709"/>
                  <a:pt x="9259340" y="8377395"/>
                </a:cubicBezTo>
                <a:cubicBezTo>
                  <a:pt x="9254690" y="8374765"/>
                  <a:pt x="9248631" y="8374269"/>
                  <a:pt x="9244249" y="8377624"/>
                </a:cubicBezTo>
                <a:lnTo>
                  <a:pt x="9239180" y="8381550"/>
                </a:lnTo>
                <a:cubicBezTo>
                  <a:pt x="9233006" y="8386314"/>
                  <a:pt x="9230567" y="8394700"/>
                  <a:pt x="9235103" y="8401523"/>
                </a:cubicBezTo>
                <a:cubicBezTo>
                  <a:pt x="9237542" y="8405106"/>
                  <a:pt x="9241810" y="8407241"/>
                  <a:pt x="9246230" y="8407699"/>
                </a:cubicBezTo>
                <a:close/>
                <a:moveTo>
                  <a:pt x="9192382" y="8646051"/>
                </a:moveTo>
                <a:cubicBezTo>
                  <a:pt x="9207130" y="8657563"/>
                  <a:pt x="9221840" y="8632405"/>
                  <a:pt x="9207282" y="8621008"/>
                </a:cubicBezTo>
                <a:cubicBezTo>
                  <a:pt x="9192534" y="8609496"/>
                  <a:pt x="9177823" y="8634654"/>
                  <a:pt x="9192382" y="8646051"/>
                </a:cubicBezTo>
                <a:close/>
                <a:moveTo>
                  <a:pt x="9213494" y="8588569"/>
                </a:moveTo>
                <a:cubicBezTo>
                  <a:pt x="9210978" y="8580222"/>
                  <a:pt x="9203928" y="8577020"/>
                  <a:pt x="9195811" y="8578011"/>
                </a:cubicBezTo>
                <a:cubicBezTo>
                  <a:pt x="9192800" y="8578392"/>
                  <a:pt x="9189752" y="8578773"/>
                  <a:pt x="9186741" y="8579116"/>
                </a:cubicBezTo>
                <a:cubicBezTo>
                  <a:pt x="9179157" y="8580031"/>
                  <a:pt x="9174127" y="8589903"/>
                  <a:pt x="9176184" y="8596803"/>
                </a:cubicBezTo>
                <a:cubicBezTo>
                  <a:pt x="9178700" y="8605150"/>
                  <a:pt x="9185750" y="8608352"/>
                  <a:pt x="9193868" y="8607361"/>
                </a:cubicBezTo>
                <a:lnTo>
                  <a:pt x="9202937" y="8606256"/>
                </a:lnTo>
                <a:cubicBezTo>
                  <a:pt x="9210521" y="8605303"/>
                  <a:pt x="9215552" y="8595430"/>
                  <a:pt x="9213494" y="8588569"/>
                </a:cubicBezTo>
                <a:close/>
                <a:moveTo>
                  <a:pt x="9361969" y="8421002"/>
                </a:moveTo>
                <a:cubicBezTo>
                  <a:pt x="9363456" y="8429121"/>
                  <a:pt x="9371078" y="8433695"/>
                  <a:pt x="9378890" y="8432742"/>
                </a:cubicBezTo>
                <a:cubicBezTo>
                  <a:pt x="9381901" y="8432361"/>
                  <a:pt x="9384949" y="8431980"/>
                  <a:pt x="9387960" y="8431636"/>
                </a:cubicBezTo>
                <a:cubicBezTo>
                  <a:pt x="9394744" y="8430798"/>
                  <a:pt x="9399317" y="8424242"/>
                  <a:pt x="9399583" y="8417648"/>
                </a:cubicBezTo>
                <a:cubicBezTo>
                  <a:pt x="9392419" y="8412959"/>
                  <a:pt x="9385369" y="8408042"/>
                  <a:pt x="9378090" y="8403543"/>
                </a:cubicBezTo>
                <a:lnTo>
                  <a:pt x="9373669" y="8404077"/>
                </a:lnTo>
                <a:cubicBezTo>
                  <a:pt x="9365857" y="8405030"/>
                  <a:pt x="9360598" y="8413568"/>
                  <a:pt x="9361969" y="8421002"/>
                </a:cubicBezTo>
                <a:close/>
                <a:moveTo>
                  <a:pt x="9243867" y="8513972"/>
                </a:moveTo>
                <a:cubicBezTo>
                  <a:pt x="9258615" y="8525521"/>
                  <a:pt x="9276756" y="8502765"/>
                  <a:pt x="9262008" y="8491215"/>
                </a:cubicBezTo>
                <a:cubicBezTo>
                  <a:pt x="9247260" y="8479666"/>
                  <a:pt x="9229081" y="8502460"/>
                  <a:pt x="9243867" y="8513972"/>
                </a:cubicBezTo>
                <a:close/>
                <a:moveTo>
                  <a:pt x="9102290" y="8850899"/>
                </a:moveTo>
                <a:lnTo>
                  <a:pt x="9097183" y="8846934"/>
                </a:lnTo>
                <a:cubicBezTo>
                  <a:pt x="9091162" y="8842246"/>
                  <a:pt x="9080796" y="8844723"/>
                  <a:pt x="9077023" y="8851089"/>
                </a:cubicBezTo>
                <a:cubicBezTo>
                  <a:pt x="9072716" y="8858331"/>
                  <a:pt x="9074737" y="8866222"/>
                  <a:pt x="9081177" y="8871254"/>
                </a:cubicBezTo>
                <a:lnTo>
                  <a:pt x="9086284" y="8875218"/>
                </a:lnTo>
                <a:cubicBezTo>
                  <a:pt x="9087503" y="8876171"/>
                  <a:pt x="9088989" y="8876666"/>
                  <a:pt x="9090476" y="8877047"/>
                </a:cubicBezTo>
                <a:cubicBezTo>
                  <a:pt x="9082625" y="8881660"/>
                  <a:pt x="9078623" y="8892486"/>
                  <a:pt x="9087694" y="8899614"/>
                </a:cubicBezTo>
                <a:cubicBezTo>
                  <a:pt x="9102366" y="8911087"/>
                  <a:pt x="9122107" y="8889665"/>
                  <a:pt x="9107321" y="8878115"/>
                </a:cubicBezTo>
                <a:cubicBezTo>
                  <a:pt x="9105529" y="8876743"/>
                  <a:pt x="9103700" y="8875866"/>
                  <a:pt x="9101833" y="8875370"/>
                </a:cubicBezTo>
                <a:cubicBezTo>
                  <a:pt x="9103700" y="8874265"/>
                  <a:pt x="9105339" y="8872893"/>
                  <a:pt x="9106406" y="8871101"/>
                </a:cubicBezTo>
                <a:cubicBezTo>
                  <a:pt x="9110751" y="8863859"/>
                  <a:pt x="9108692" y="8855968"/>
                  <a:pt x="9102290" y="8850899"/>
                </a:cubicBezTo>
                <a:close/>
                <a:moveTo>
                  <a:pt x="9174508" y="9008441"/>
                </a:moveTo>
                <a:cubicBezTo>
                  <a:pt x="9169782" y="9014464"/>
                  <a:pt x="9172716" y="9024908"/>
                  <a:pt x="9179081" y="9028529"/>
                </a:cubicBezTo>
                <a:cubicBezTo>
                  <a:pt x="9186512" y="9032760"/>
                  <a:pt x="9194096" y="9030397"/>
                  <a:pt x="9199164" y="9023955"/>
                </a:cubicBezTo>
                <a:lnTo>
                  <a:pt x="9203128" y="9018847"/>
                </a:lnTo>
                <a:cubicBezTo>
                  <a:pt x="9205834" y="9015416"/>
                  <a:pt x="9205834" y="9010614"/>
                  <a:pt x="9204309" y="9006345"/>
                </a:cubicBezTo>
                <a:cubicBezTo>
                  <a:pt x="9209759" y="9007297"/>
                  <a:pt x="9215171" y="9005048"/>
                  <a:pt x="9218905" y="9000283"/>
                </a:cubicBezTo>
                <a:lnTo>
                  <a:pt x="9220087" y="8998759"/>
                </a:lnTo>
                <a:cubicBezTo>
                  <a:pt x="9224203" y="8998759"/>
                  <a:pt x="9228319" y="8997311"/>
                  <a:pt x="9230987" y="8993803"/>
                </a:cubicBezTo>
                <a:cubicBezTo>
                  <a:pt x="9235635" y="8987704"/>
                  <a:pt x="9235598" y="8978328"/>
                  <a:pt x="9229157" y="8973296"/>
                </a:cubicBezTo>
                <a:lnTo>
                  <a:pt x="9224051" y="8969332"/>
                </a:lnTo>
                <a:cubicBezTo>
                  <a:pt x="9218067" y="8964643"/>
                  <a:pt x="9208425" y="8964758"/>
                  <a:pt x="9203548" y="8971161"/>
                </a:cubicBezTo>
                <a:cubicBezTo>
                  <a:pt x="9202252" y="8972877"/>
                  <a:pt x="9201414" y="8974897"/>
                  <a:pt x="9200880" y="8976955"/>
                </a:cubicBezTo>
                <a:cubicBezTo>
                  <a:pt x="9200155" y="8977641"/>
                  <a:pt x="9199355" y="8978137"/>
                  <a:pt x="9198746" y="8978937"/>
                </a:cubicBezTo>
                <a:lnTo>
                  <a:pt x="9194782" y="8984007"/>
                </a:lnTo>
                <a:cubicBezTo>
                  <a:pt x="9192000" y="8987590"/>
                  <a:pt x="9191886" y="8992546"/>
                  <a:pt x="9193410" y="8996891"/>
                </a:cubicBezTo>
                <a:cubicBezTo>
                  <a:pt x="9187770" y="8995900"/>
                  <a:pt x="9182396" y="8998378"/>
                  <a:pt x="9178548" y="9003295"/>
                </a:cubicBezTo>
                <a:lnTo>
                  <a:pt x="9174508" y="9008441"/>
                </a:lnTo>
                <a:close/>
                <a:moveTo>
                  <a:pt x="9101223" y="8656915"/>
                </a:moveTo>
                <a:lnTo>
                  <a:pt x="9105415" y="8660193"/>
                </a:lnTo>
                <a:cubicBezTo>
                  <a:pt x="9099508" y="8664920"/>
                  <a:pt x="9097260" y="8673878"/>
                  <a:pt x="9102176" y="8680243"/>
                </a:cubicBezTo>
                <a:lnTo>
                  <a:pt x="9106101" y="8685313"/>
                </a:lnTo>
                <a:cubicBezTo>
                  <a:pt x="9110712" y="8691298"/>
                  <a:pt x="9119972" y="8693547"/>
                  <a:pt x="9126222" y="8688629"/>
                </a:cubicBezTo>
                <a:cubicBezTo>
                  <a:pt x="9132168" y="8683941"/>
                  <a:pt x="9134454" y="8674907"/>
                  <a:pt x="9129538" y="8668503"/>
                </a:cubicBezTo>
                <a:lnTo>
                  <a:pt x="9125613" y="8663433"/>
                </a:lnTo>
                <a:cubicBezTo>
                  <a:pt x="9124699" y="8662252"/>
                  <a:pt x="9123517" y="8661337"/>
                  <a:pt x="9122297" y="8660498"/>
                </a:cubicBezTo>
                <a:cubicBezTo>
                  <a:pt x="9123974" y="8659393"/>
                  <a:pt x="9125422" y="8658021"/>
                  <a:pt x="9126413" y="8656419"/>
                </a:cubicBezTo>
                <a:cubicBezTo>
                  <a:pt x="9130949" y="8649253"/>
                  <a:pt x="9128128" y="8641172"/>
                  <a:pt x="9121917" y="8636331"/>
                </a:cubicBezTo>
                <a:lnTo>
                  <a:pt x="9116810" y="8632367"/>
                </a:lnTo>
                <a:cubicBezTo>
                  <a:pt x="9110635" y="8627526"/>
                  <a:pt x="9100651" y="8630690"/>
                  <a:pt x="9096726" y="8636865"/>
                </a:cubicBezTo>
                <a:cubicBezTo>
                  <a:pt x="9092191" y="8644031"/>
                  <a:pt x="9095010" y="8652074"/>
                  <a:pt x="9101223" y="8656915"/>
                </a:cubicBezTo>
                <a:close/>
                <a:moveTo>
                  <a:pt x="9198593" y="8474596"/>
                </a:moveTo>
                <a:cubicBezTo>
                  <a:pt x="9191123" y="8470136"/>
                  <a:pt x="9183502" y="8473452"/>
                  <a:pt x="9178623" y="8479666"/>
                </a:cubicBezTo>
                <a:lnTo>
                  <a:pt x="9174622" y="8484773"/>
                </a:lnTo>
                <a:cubicBezTo>
                  <a:pt x="9169782" y="8490987"/>
                  <a:pt x="9173555" y="8501050"/>
                  <a:pt x="9179691" y="8504709"/>
                </a:cubicBezTo>
                <a:cubicBezTo>
                  <a:pt x="9187122" y="8509169"/>
                  <a:pt x="9194782" y="8505891"/>
                  <a:pt x="9199660" y="8499678"/>
                </a:cubicBezTo>
                <a:lnTo>
                  <a:pt x="9203623" y="8494570"/>
                </a:lnTo>
                <a:cubicBezTo>
                  <a:pt x="9208502" y="8488394"/>
                  <a:pt x="9204729" y="8478255"/>
                  <a:pt x="9198593" y="8474596"/>
                </a:cubicBezTo>
                <a:close/>
                <a:moveTo>
                  <a:pt x="9181215" y="8413188"/>
                </a:moveTo>
                <a:lnTo>
                  <a:pt x="9171573" y="8425538"/>
                </a:lnTo>
                <a:lnTo>
                  <a:pt x="9163913" y="8431446"/>
                </a:lnTo>
                <a:cubicBezTo>
                  <a:pt x="9157968" y="8436058"/>
                  <a:pt x="9155567" y="8445245"/>
                  <a:pt x="9160445" y="8451534"/>
                </a:cubicBezTo>
                <a:cubicBezTo>
                  <a:pt x="9165095" y="8457519"/>
                  <a:pt x="9174165" y="8459920"/>
                  <a:pt x="9180568" y="8455003"/>
                </a:cubicBezTo>
                <a:lnTo>
                  <a:pt x="9185636" y="8451115"/>
                </a:lnTo>
                <a:cubicBezTo>
                  <a:pt x="9187961" y="8450315"/>
                  <a:pt x="9190132" y="8449095"/>
                  <a:pt x="9191771" y="8446998"/>
                </a:cubicBezTo>
                <a:lnTo>
                  <a:pt x="9203738" y="8431713"/>
                </a:lnTo>
                <a:cubicBezTo>
                  <a:pt x="9208425" y="8425728"/>
                  <a:pt x="9208159" y="8416008"/>
                  <a:pt x="9201757" y="8411205"/>
                </a:cubicBezTo>
                <a:cubicBezTo>
                  <a:pt x="9195507" y="8406555"/>
                  <a:pt x="9186246" y="8406745"/>
                  <a:pt x="9181215" y="8413188"/>
                </a:cubicBezTo>
                <a:close/>
                <a:moveTo>
                  <a:pt x="9158731" y="8396835"/>
                </a:moveTo>
                <a:cubicBezTo>
                  <a:pt x="9167877" y="8408728"/>
                  <a:pt x="9184378" y="8399617"/>
                  <a:pt x="9184493" y="8387916"/>
                </a:cubicBezTo>
                <a:cubicBezTo>
                  <a:pt x="9194553" y="8385514"/>
                  <a:pt x="9200880" y="8369542"/>
                  <a:pt x="9189789" y="8360889"/>
                </a:cubicBezTo>
                <a:cubicBezTo>
                  <a:pt x="9178929" y="8352389"/>
                  <a:pt x="9167534" y="8363405"/>
                  <a:pt x="9168105" y="8374383"/>
                </a:cubicBezTo>
                <a:cubicBezTo>
                  <a:pt x="9158806" y="8376328"/>
                  <a:pt x="9151184" y="8387039"/>
                  <a:pt x="9158731" y="8396835"/>
                </a:cubicBezTo>
                <a:close/>
                <a:moveTo>
                  <a:pt x="9494172" y="8820861"/>
                </a:moveTo>
                <a:cubicBezTo>
                  <a:pt x="9486855" y="8815487"/>
                  <a:pt x="9477785" y="8814534"/>
                  <a:pt x="9469134" y="8816516"/>
                </a:cubicBezTo>
                <a:cubicBezTo>
                  <a:pt x="9461703" y="8818193"/>
                  <a:pt x="9456405" y="8826884"/>
                  <a:pt x="9458654" y="8834241"/>
                </a:cubicBezTo>
                <a:cubicBezTo>
                  <a:pt x="9461016" y="8841979"/>
                  <a:pt x="9468410" y="8846515"/>
                  <a:pt x="9476375" y="8844723"/>
                </a:cubicBezTo>
                <a:cubicBezTo>
                  <a:pt x="9476794" y="8844647"/>
                  <a:pt x="9476832" y="8844609"/>
                  <a:pt x="9477099" y="8844571"/>
                </a:cubicBezTo>
                <a:cubicBezTo>
                  <a:pt x="9477251" y="8844571"/>
                  <a:pt x="9477289" y="8844571"/>
                  <a:pt x="9477404" y="8844571"/>
                </a:cubicBezTo>
                <a:lnTo>
                  <a:pt x="9477404" y="8844571"/>
                </a:lnTo>
                <a:cubicBezTo>
                  <a:pt x="9478205" y="8845028"/>
                  <a:pt x="9478966" y="8845524"/>
                  <a:pt x="9479691" y="8846134"/>
                </a:cubicBezTo>
                <a:cubicBezTo>
                  <a:pt x="9480910" y="8847049"/>
                  <a:pt x="9482396" y="8847391"/>
                  <a:pt x="9483807" y="8847697"/>
                </a:cubicBezTo>
                <a:cubicBezTo>
                  <a:pt x="9477975" y="8849260"/>
                  <a:pt x="9472983" y="8853948"/>
                  <a:pt x="9472716" y="8860314"/>
                </a:cubicBezTo>
                <a:cubicBezTo>
                  <a:pt x="9472373" y="8867976"/>
                  <a:pt x="9477823" y="8875637"/>
                  <a:pt x="9485941" y="8876057"/>
                </a:cubicBezTo>
                <a:lnTo>
                  <a:pt x="9492381" y="8876399"/>
                </a:lnTo>
                <a:cubicBezTo>
                  <a:pt x="9499965" y="8876819"/>
                  <a:pt x="9507815" y="8871177"/>
                  <a:pt x="9508158" y="8863135"/>
                </a:cubicBezTo>
                <a:cubicBezTo>
                  <a:pt x="9508463" y="8855473"/>
                  <a:pt x="9503051" y="8847811"/>
                  <a:pt x="9494896" y="8847391"/>
                </a:cubicBezTo>
                <a:lnTo>
                  <a:pt x="9491237" y="8847201"/>
                </a:lnTo>
                <a:cubicBezTo>
                  <a:pt x="9494705" y="8845981"/>
                  <a:pt x="9497830" y="8843694"/>
                  <a:pt x="9499508" y="8840759"/>
                </a:cubicBezTo>
                <a:cubicBezTo>
                  <a:pt x="9503814" y="8833288"/>
                  <a:pt x="9500537" y="8825512"/>
                  <a:pt x="9494172" y="8820861"/>
                </a:cubicBezTo>
                <a:close/>
                <a:moveTo>
                  <a:pt x="9704500" y="9008975"/>
                </a:moveTo>
                <a:cubicBezTo>
                  <a:pt x="9706443" y="9007793"/>
                  <a:pt x="9708234" y="9006268"/>
                  <a:pt x="9709493" y="9003943"/>
                </a:cubicBezTo>
                <a:cubicBezTo>
                  <a:pt x="9712961" y="8997539"/>
                  <a:pt x="9710864" y="8987286"/>
                  <a:pt x="9703586" y="8984198"/>
                </a:cubicBezTo>
                <a:cubicBezTo>
                  <a:pt x="9696497" y="8981187"/>
                  <a:pt x="9688799" y="8979928"/>
                  <a:pt x="9681786" y="8984084"/>
                </a:cubicBezTo>
                <a:cubicBezTo>
                  <a:pt x="9675384" y="8987857"/>
                  <a:pt x="9672183" y="8993994"/>
                  <a:pt x="9669972" y="9000855"/>
                </a:cubicBezTo>
                <a:cubicBezTo>
                  <a:pt x="9669858" y="9001275"/>
                  <a:pt x="9669972" y="9001656"/>
                  <a:pt x="9669896" y="9002075"/>
                </a:cubicBezTo>
                <a:cubicBezTo>
                  <a:pt x="9667915" y="9000398"/>
                  <a:pt x="9665437" y="8999064"/>
                  <a:pt x="9662008" y="8998911"/>
                </a:cubicBezTo>
                <a:cubicBezTo>
                  <a:pt x="9643372" y="8997920"/>
                  <a:pt x="9640133" y="9026852"/>
                  <a:pt x="9658844" y="9027843"/>
                </a:cubicBezTo>
                <a:cubicBezTo>
                  <a:pt x="9667953" y="9028339"/>
                  <a:pt x="9673326" y="9021630"/>
                  <a:pt x="9674317" y="9014578"/>
                </a:cubicBezTo>
                <a:cubicBezTo>
                  <a:pt x="9675079" y="9015302"/>
                  <a:pt x="9675842" y="9015950"/>
                  <a:pt x="9676718" y="9016484"/>
                </a:cubicBezTo>
                <a:cubicBezTo>
                  <a:pt x="9676031" y="9017132"/>
                  <a:pt x="9675156" y="9017475"/>
                  <a:pt x="9674545" y="9018161"/>
                </a:cubicBezTo>
                <a:cubicBezTo>
                  <a:pt x="9669439" y="9023803"/>
                  <a:pt x="9670049" y="9033942"/>
                  <a:pt x="9676108" y="9038707"/>
                </a:cubicBezTo>
                <a:cubicBezTo>
                  <a:pt x="9682472" y="9043662"/>
                  <a:pt x="9691161" y="9043166"/>
                  <a:pt x="9696649" y="9037106"/>
                </a:cubicBezTo>
                <a:cubicBezTo>
                  <a:pt x="9696954" y="9036801"/>
                  <a:pt x="9696992" y="9036763"/>
                  <a:pt x="9697145" y="9036572"/>
                </a:cubicBezTo>
                <a:cubicBezTo>
                  <a:pt x="9697259" y="9036496"/>
                  <a:pt x="9697297" y="9036496"/>
                  <a:pt x="9697373" y="9036419"/>
                </a:cubicBezTo>
                <a:cubicBezTo>
                  <a:pt x="9697373" y="9036419"/>
                  <a:pt x="9697373" y="9036419"/>
                  <a:pt x="9697373" y="9036419"/>
                </a:cubicBezTo>
                <a:cubicBezTo>
                  <a:pt x="9698288" y="9036343"/>
                  <a:pt x="9699202" y="9036343"/>
                  <a:pt x="9700117" y="9036382"/>
                </a:cubicBezTo>
                <a:cubicBezTo>
                  <a:pt x="9707968" y="9036572"/>
                  <a:pt x="9713989" y="9027767"/>
                  <a:pt x="9713341" y="9020563"/>
                </a:cubicBezTo>
                <a:cubicBezTo>
                  <a:pt x="9712845" y="9014730"/>
                  <a:pt x="9709225" y="9010919"/>
                  <a:pt x="9704500" y="9008975"/>
                </a:cubicBezTo>
                <a:close/>
                <a:moveTo>
                  <a:pt x="9595048" y="8794446"/>
                </a:moveTo>
                <a:cubicBezTo>
                  <a:pt x="9592534" y="8794331"/>
                  <a:pt x="9590057" y="8794865"/>
                  <a:pt x="9587770" y="8795894"/>
                </a:cubicBezTo>
                <a:cubicBezTo>
                  <a:pt x="9586016" y="8791434"/>
                  <a:pt x="9582434" y="8787965"/>
                  <a:pt x="9577023" y="8787089"/>
                </a:cubicBezTo>
                <a:cubicBezTo>
                  <a:pt x="9569897" y="8785907"/>
                  <a:pt x="9560750" y="8791205"/>
                  <a:pt x="9560331" y="8799096"/>
                </a:cubicBezTo>
                <a:lnTo>
                  <a:pt x="9559988" y="8805576"/>
                </a:lnTo>
                <a:cubicBezTo>
                  <a:pt x="9559568" y="8813428"/>
                  <a:pt x="9563647" y="8820900"/>
                  <a:pt x="9571993" y="8822272"/>
                </a:cubicBezTo>
                <a:cubicBezTo>
                  <a:pt x="9572297" y="8822310"/>
                  <a:pt x="9572602" y="8822272"/>
                  <a:pt x="9572868" y="8822310"/>
                </a:cubicBezTo>
                <a:cubicBezTo>
                  <a:pt x="9573707" y="8829057"/>
                  <a:pt x="9578395" y="8835613"/>
                  <a:pt x="9587045" y="8836070"/>
                </a:cubicBezTo>
                <a:cubicBezTo>
                  <a:pt x="9593677" y="8836414"/>
                  <a:pt x="9597755" y="8832983"/>
                  <a:pt x="9599507" y="8828371"/>
                </a:cubicBezTo>
                <a:cubicBezTo>
                  <a:pt x="9604043" y="8826274"/>
                  <a:pt x="9607548" y="8822158"/>
                  <a:pt x="9607853" y="8816783"/>
                </a:cubicBezTo>
                <a:lnTo>
                  <a:pt x="9608196" y="8810340"/>
                </a:lnTo>
                <a:cubicBezTo>
                  <a:pt x="9608578" y="8802717"/>
                  <a:pt x="9603128" y="8794826"/>
                  <a:pt x="9595048" y="8794446"/>
                </a:cubicBezTo>
                <a:close/>
                <a:moveTo>
                  <a:pt x="9381329" y="8876057"/>
                </a:moveTo>
                <a:lnTo>
                  <a:pt x="9386436" y="8880021"/>
                </a:lnTo>
                <a:cubicBezTo>
                  <a:pt x="9386817" y="8880326"/>
                  <a:pt x="9387312" y="8880364"/>
                  <a:pt x="9387731" y="8880592"/>
                </a:cubicBezTo>
                <a:cubicBezTo>
                  <a:pt x="9387656" y="8881203"/>
                  <a:pt x="9387351" y="8881736"/>
                  <a:pt x="9387351" y="8882308"/>
                </a:cubicBezTo>
                <a:cubicBezTo>
                  <a:pt x="9387389" y="8890313"/>
                  <a:pt x="9393219" y="8896984"/>
                  <a:pt x="9401337" y="8897403"/>
                </a:cubicBezTo>
                <a:lnTo>
                  <a:pt x="9407777" y="8897746"/>
                </a:lnTo>
                <a:cubicBezTo>
                  <a:pt x="9415399" y="8898165"/>
                  <a:pt x="9422945" y="8891532"/>
                  <a:pt x="9422869" y="8883756"/>
                </a:cubicBezTo>
                <a:cubicBezTo>
                  <a:pt x="9422831" y="8875790"/>
                  <a:pt x="9417000" y="8869081"/>
                  <a:pt x="9408883" y="8868662"/>
                </a:cubicBezTo>
                <a:lnTo>
                  <a:pt x="9408540" y="8868662"/>
                </a:lnTo>
                <a:cubicBezTo>
                  <a:pt x="9408768" y="8863744"/>
                  <a:pt x="9406634" y="8859056"/>
                  <a:pt x="9402290" y="8855663"/>
                </a:cubicBezTo>
                <a:lnTo>
                  <a:pt x="9397183" y="8851661"/>
                </a:lnTo>
                <a:cubicBezTo>
                  <a:pt x="9391162" y="8846973"/>
                  <a:pt x="9380796" y="8849564"/>
                  <a:pt x="9377060" y="8855930"/>
                </a:cubicBezTo>
                <a:cubicBezTo>
                  <a:pt x="9372755" y="8863211"/>
                  <a:pt x="9374889" y="8871025"/>
                  <a:pt x="9381329" y="8876057"/>
                </a:cubicBezTo>
                <a:close/>
                <a:moveTo>
                  <a:pt x="9666581" y="8866184"/>
                </a:moveTo>
                <a:cubicBezTo>
                  <a:pt x="9677213" y="8866756"/>
                  <a:pt x="9683463" y="8857493"/>
                  <a:pt x="9683311" y="8849374"/>
                </a:cubicBezTo>
                <a:cubicBezTo>
                  <a:pt x="9685140" y="8852309"/>
                  <a:pt x="9688304" y="8854368"/>
                  <a:pt x="9693104" y="8854634"/>
                </a:cubicBezTo>
                <a:cubicBezTo>
                  <a:pt x="9696763" y="8854825"/>
                  <a:pt x="9699850" y="8853834"/>
                  <a:pt x="9702404" y="8852156"/>
                </a:cubicBezTo>
                <a:cubicBezTo>
                  <a:pt x="9698669" y="8857455"/>
                  <a:pt x="9698440" y="8864811"/>
                  <a:pt x="9702861" y="8870072"/>
                </a:cubicBezTo>
                <a:cubicBezTo>
                  <a:pt x="9707777" y="8875942"/>
                  <a:pt x="9717495" y="8877162"/>
                  <a:pt x="9723364" y="8871864"/>
                </a:cubicBezTo>
                <a:lnTo>
                  <a:pt x="9730148" y="8865765"/>
                </a:lnTo>
                <a:cubicBezTo>
                  <a:pt x="9736016" y="8860504"/>
                  <a:pt x="9737121" y="8851432"/>
                  <a:pt x="9731977" y="8845257"/>
                </a:cubicBezTo>
                <a:cubicBezTo>
                  <a:pt x="9727061" y="8839387"/>
                  <a:pt x="9717343" y="8838167"/>
                  <a:pt x="9711474" y="8843465"/>
                </a:cubicBezTo>
                <a:lnTo>
                  <a:pt x="9707015" y="8847468"/>
                </a:lnTo>
                <a:cubicBezTo>
                  <a:pt x="9712388" y="8839196"/>
                  <a:pt x="9710521" y="8826655"/>
                  <a:pt x="9698250" y="8826007"/>
                </a:cubicBezTo>
                <a:cubicBezTo>
                  <a:pt x="9687579" y="8825436"/>
                  <a:pt x="9681367" y="8834698"/>
                  <a:pt x="9681520" y="8842817"/>
                </a:cubicBezTo>
                <a:cubicBezTo>
                  <a:pt x="9679690" y="8839882"/>
                  <a:pt x="9676490" y="8837786"/>
                  <a:pt x="9671687" y="8837519"/>
                </a:cubicBezTo>
                <a:cubicBezTo>
                  <a:pt x="9653166" y="8836528"/>
                  <a:pt x="9647907" y="8865193"/>
                  <a:pt x="9666581" y="8866184"/>
                </a:cubicBezTo>
                <a:close/>
                <a:moveTo>
                  <a:pt x="9484455" y="8885777"/>
                </a:moveTo>
                <a:cubicBezTo>
                  <a:pt x="9475918" y="8886577"/>
                  <a:pt x="9471039" y="8892828"/>
                  <a:pt x="9470621" y="8900986"/>
                </a:cubicBezTo>
                <a:lnTo>
                  <a:pt x="9470277" y="8907466"/>
                </a:lnTo>
                <a:cubicBezTo>
                  <a:pt x="9469859" y="8915089"/>
                  <a:pt x="9478242" y="8921989"/>
                  <a:pt x="9485521" y="8921303"/>
                </a:cubicBezTo>
                <a:cubicBezTo>
                  <a:pt x="9494058" y="8920503"/>
                  <a:pt x="9498935" y="8914213"/>
                  <a:pt x="9499355" y="8906055"/>
                </a:cubicBezTo>
                <a:lnTo>
                  <a:pt x="9499698" y="8899614"/>
                </a:lnTo>
                <a:cubicBezTo>
                  <a:pt x="9500080" y="8891952"/>
                  <a:pt x="9491733" y="8885091"/>
                  <a:pt x="9484455" y="8885777"/>
                </a:cubicBezTo>
                <a:close/>
                <a:moveTo>
                  <a:pt x="9572068" y="8728387"/>
                </a:moveTo>
                <a:cubicBezTo>
                  <a:pt x="9563951" y="8728349"/>
                  <a:pt x="9557472" y="8734066"/>
                  <a:pt x="9556786" y="8742185"/>
                </a:cubicBezTo>
                <a:cubicBezTo>
                  <a:pt x="9556786" y="8742414"/>
                  <a:pt x="9556749" y="8742566"/>
                  <a:pt x="9556749" y="8742719"/>
                </a:cubicBezTo>
                <a:cubicBezTo>
                  <a:pt x="9556749" y="8742796"/>
                  <a:pt x="9556710" y="8742833"/>
                  <a:pt x="9556710" y="8742910"/>
                </a:cubicBezTo>
                <a:cubicBezTo>
                  <a:pt x="9556634" y="8742986"/>
                  <a:pt x="9556672" y="8742948"/>
                  <a:pt x="9556595" y="8743024"/>
                </a:cubicBezTo>
                <a:cubicBezTo>
                  <a:pt x="9555872" y="8743672"/>
                  <a:pt x="9555147" y="8744282"/>
                  <a:pt x="9554347" y="8744816"/>
                </a:cubicBezTo>
                <a:cubicBezTo>
                  <a:pt x="9547983" y="8749466"/>
                  <a:pt x="9548669" y="8760101"/>
                  <a:pt x="9553547" y="8765400"/>
                </a:cubicBezTo>
                <a:cubicBezTo>
                  <a:pt x="9559378" y="8771727"/>
                  <a:pt x="9567724" y="8770850"/>
                  <a:pt x="9574127" y="8766200"/>
                </a:cubicBezTo>
                <a:cubicBezTo>
                  <a:pt x="9581443" y="8760864"/>
                  <a:pt x="9585178" y="8752554"/>
                  <a:pt x="9585941" y="8743672"/>
                </a:cubicBezTo>
                <a:cubicBezTo>
                  <a:pt x="9586474" y="8736125"/>
                  <a:pt x="9579729" y="8728463"/>
                  <a:pt x="9572068" y="8728387"/>
                </a:cubicBezTo>
                <a:close/>
                <a:moveTo>
                  <a:pt x="9238913" y="9002152"/>
                </a:moveTo>
                <a:cubicBezTo>
                  <a:pt x="9231062" y="9001732"/>
                  <a:pt x="9224546" y="9009623"/>
                  <a:pt x="9224698" y="9017056"/>
                </a:cubicBezTo>
                <a:cubicBezTo>
                  <a:pt x="9224889" y="9025404"/>
                  <a:pt x="9231710" y="9030816"/>
                  <a:pt x="9239599" y="9031274"/>
                </a:cubicBezTo>
                <a:lnTo>
                  <a:pt x="9246078" y="9031617"/>
                </a:lnTo>
                <a:cubicBezTo>
                  <a:pt x="9253928" y="9032036"/>
                  <a:pt x="9260445" y="9024146"/>
                  <a:pt x="9260292" y="9016712"/>
                </a:cubicBezTo>
                <a:cubicBezTo>
                  <a:pt x="9260102" y="9008365"/>
                  <a:pt x="9253281" y="9002914"/>
                  <a:pt x="9245392" y="9002494"/>
                </a:cubicBezTo>
                <a:lnTo>
                  <a:pt x="9238913" y="9002152"/>
                </a:lnTo>
                <a:close/>
                <a:moveTo>
                  <a:pt x="9515514" y="8832259"/>
                </a:moveTo>
                <a:cubicBezTo>
                  <a:pt x="9534226" y="8833250"/>
                  <a:pt x="9534111" y="8804127"/>
                  <a:pt x="9515437" y="8803136"/>
                </a:cubicBezTo>
                <a:cubicBezTo>
                  <a:pt x="9496726" y="8802145"/>
                  <a:pt x="9496840" y="8831268"/>
                  <a:pt x="9515514" y="8832259"/>
                </a:cubicBezTo>
                <a:close/>
                <a:moveTo>
                  <a:pt x="9268524" y="8805233"/>
                </a:moveTo>
                <a:cubicBezTo>
                  <a:pt x="9275079" y="8803213"/>
                  <a:pt x="9278395" y="8797380"/>
                  <a:pt x="9278433" y="8791091"/>
                </a:cubicBezTo>
                <a:cubicBezTo>
                  <a:pt x="9283006" y="8788537"/>
                  <a:pt x="9286170" y="8784039"/>
                  <a:pt x="9285979" y="8778169"/>
                </a:cubicBezTo>
                <a:cubicBezTo>
                  <a:pt x="9285713" y="8770889"/>
                  <a:pt x="9278738" y="8763112"/>
                  <a:pt x="9270888" y="8764142"/>
                </a:cubicBezTo>
                <a:cubicBezTo>
                  <a:pt x="9263265" y="8765133"/>
                  <a:pt x="9255949" y="8767953"/>
                  <a:pt x="9252023" y="8775082"/>
                </a:cubicBezTo>
                <a:cubicBezTo>
                  <a:pt x="9248440" y="8781562"/>
                  <a:pt x="9248746" y="8788499"/>
                  <a:pt x="9250346" y="8795513"/>
                </a:cubicBezTo>
                <a:cubicBezTo>
                  <a:pt x="9252099" y="8803213"/>
                  <a:pt x="9261398" y="8807406"/>
                  <a:pt x="9268524" y="8805233"/>
                </a:cubicBezTo>
                <a:close/>
                <a:moveTo>
                  <a:pt x="9320544" y="8678795"/>
                </a:moveTo>
                <a:cubicBezTo>
                  <a:pt x="9320582" y="8686419"/>
                  <a:pt x="9327671" y="8693547"/>
                  <a:pt x="9335407" y="8693051"/>
                </a:cubicBezTo>
                <a:cubicBezTo>
                  <a:pt x="9340819" y="8692670"/>
                  <a:pt x="9345353" y="8689697"/>
                  <a:pt x="9347793" y="8685313"/>
                </a:cubicBezTo>
                <a:cubicBezTo>
                  <a:pt x="9351756" y="8683712"/>
                  <a:pt x="9354881" y="8680624"/>
                  <a:pt x="9356062" y="8675783"/>
                </a:cubicBezTo>
                <a:cubicBezTo>
                  <a:pt x="9357739" y="8668884"/>
                  <a:pt x="9353205" y="8659088"/>
                  <a:pt x="9345353" y="8658211"/>
                </a:cubicBezTo>
                <a:cubicBezTo>
                  <a:pt x="9338455" y="8657411"/>
                  <a:pt x="9331482" y="8657715"/>
                  <a:pt x="9326298" y="8663090"/>
                </a:cubicBezTo>
                <a:cubicBezTo>
                  <a:pt x="9322145" y="8667397"/>
                  <a:pt x="9320506" y="8672848"/>
                  <a:pt x="9320544" y="8678795"/>
                </a:cubicBezTo>
                <a:close/>
                <a:moveTo>
                  <a:pt x="9398745" y="8792730"/>
                </a:moveTo>
                <a:lnTo>
                  <a:pt x="9389676" y="8793835"/>
                </a:lnTo>
                <a:cubicBezTo>
                  <a:pt x="9381863" y="8794789"/>
                  <a:pt x="9376185" y="8802565"/>
                  <a:pt x="9377251" y="8810264"/>
                </a:cubicBezTo>
                <a:cubicBezTo>
                  <a:pt x="9378357" y="8818193"/>
                  <a:pt x="9385865" y="8823644"/>
                  <a:pt x="9393677" y="8822691"/>
                </a:cubicBezTo>
                <a:cubicBezTo>
                  <a:pt x="9394897" y="8822539"/>
                  <a:pt x="9396115" y="8822386"/>
                  <a:pt x="9397335" y="8822234"/>
                </a:cubicBezTo>
                <a:cubicBezTo>
                  <a:pt x="9397297" y="8822653"/>
                  <a:pt x="9396992" y="8822958"/>
                  <a:pt x="9396992" y="8823377"/>
                </a:cubicBezTo>
                <a:lnTo>
                  <a:pt x="9396649" y="8829819"/>
                </a:lnTo>
                <a:cubicBezTo>
                  <a:pt x="9396230" y="8837672"/>
                  <a:pt x="9401222" y="8845028"/>
                  <a:pt x="9409378" y="8846019"/>
                </a:cubicBezTo>
                <a:cubicBezTo>
                  <a:pt x="9416809" y="8846896"/>
                  <a:pt x="9425156" y="8841178"/>
                  <a:pt x="9425575" y="8833288"/>
                </a:cubicBezTo>
                <a:lnTo>
                  <a:pt x="9425918" y="8826846"/>
                </a:lnTo>
                <a:cubicBezTo>
                  <a:pt x="9426299" y="8819527"/>
                  <a:pt x="9421878" y="8812857"/>
                  <a:pt x="9414675" y="8811141"/>
                </a:cubicBezTo>
                <a:cubicBezTo>
                  <a:pt x="9415247" y="8809235"/>
                  <a:pt x="9415476" y="8807215"/>
                  <a:pt x="9415209" y="8805157"/>
                </a:cubicBezTo>
                <a:cubicBezTo>
                  <a:pt x="9414065" y="8797228"/>
                  <a:pt x="9406596" y="8791777"/>
                  <a:pt x="9398745" y="8792730"/>
                </a:cubicBezTo>
                <a:close/>
                <a:moveTo>
                  <a:pt x="9451604" y="8697626"/>
                </a:moveTo>
                <a:cubicBezTo>
                  <a:pt x="9450498" y="8696863"/>
                  <a:pt x="9449279" y="8696329"/>
                  <a:pt x="9447984" y="8695910"/>
                </a:cubicBezTo>
                <a:cubicBezTo>
                  <a:pt x="9453014" y="8690802"/>
                  <a:pt x="9454423" y="8682950"/>
                  <a:pt x="9447183" y="8677270"/>
                </a:cubicBezTo>
                <a:cubicBezTo>
                  <a:pt x="9436513" y="8668922"/>
                  <a:pt x="9422564" y="8677613"/>
                  <a:pt x="9421573" y="8687371"/>
                </a:cubicBezTo>
                <a:cubicBezTo>
                  <a:pt x="9413532" y="8686114"/>
                  <a:pt x="9404995" y="8686380"/>
                  <a:pt x="9400042" y="8691221"/>
                </a:cubicBezTo>
                <a:cubicBezTo>
                  <a:pt x="9392990" y="8698121"/>
                  <a:pt x="9387312" y="8710166"/>
                  <a:pt x="9389637" y="8720115"/>
                </a:cubicBezTo>
                <a:cubicBezTo>
                  <a:pt x="9386436" y="8720801"/>
                  <a:pt x="9383806" y="8722822"/>
                  <a:pt x="9381672" y="8725337"/>
                </a:cubicBezTo>
                <a:cubicBezTo>
                  <a:pt x="9376642" y="8723774"/>
                  <a:pt x="9371040" y="8725032"/>
                  <a:pt x="9366885" y="8728768"/>
                </a:cubicBezTo>
                <a:lnTo>
                  <a:pt x="9360064" y="8734867"/>
                </a:lnTo>
                <a:cubicBezTo>
                  <a:pt x="9356405" y="8738145"/>
                  <a:pt x="9355530" y="8743291"/>
                  <a:pt x="9356482" y="8747980"/>
                </a:cubicBezTo>
                <a:cubicBezTo>
                  <a:pt x="9353966" y="8747522"/>
                  <a:pt x="9351566" y="8747980"/>
                  <a:pt x="9349317" y="8748856"/>
                </a:cubicBezTo>
                <a:cubicBezTo>
                  <a:pt x="9346344" y="8742986"/>
                  <a:pt x="9340171" y="8739136"/>
                  <a:pt x="9332359" y="8742643"/>
                </a:cubicBezTo>
                <a:cubicBezTo>
                  <a:pt x="9323212" y="8746722"/>
                  <a:pt x="9312084" y="8749847"/>
                  <a:pt x="9305529" y="8757928"/>
                </a:cubicBezTo>
                <a:cubicBezTo>
                  <a:pt x="9304652" y="8758995"/>
                  <a:pt x="9303966" y="8760101"/>
                  <a:pt x="9303318" y="8761244"/>
                </a:cubicBezTo>
                <a:lnTo>
                  <a:pt x="9300156" y="8764103"/>
                </a:lnTo>
                <a:cubicBezTo>
                  <a:pt x="9294286" y="8769364"/>
                  <a:pt x="9295011" y="8779427"/>
                  <a:pt x="9300346" y="8784687"/>
                </a:cubicBezTo>
                <a:cubicBezTo>
                  <a:pt x="9300765" y="8785107"/>
                  <a:pt x="9301261" y="8785412"/>
                  <a:pt x="9301718" y="8785755"/>
                </a:cubicBezTo>
                <a:cubicBezTo>
                  <a:pt x="9302327" y="8787813"/>
                  <a:pt x="9302975" y="8789833"/>
                  <a:pt x="9303738" y="8791854"/>
                </a:cubicBezTo>
                <a:cubicBezTo>
                  <a:pt x="9304729" y="8794331"/>
                  <a:pt x="9306558" y="8796542"/>
                  <a:pt x="9308768" y="8798219"/>
                </a:cubicBezTo>
                <a:cubicBezTo>
                  <a:pt x="9309150" y="8800125"/>
                  <a:pt x="9309797" y="8801917"/>
                  <a:pt x="9310979" y="8803213"/>
                </a:cubicBezTo>
                <a:cubicBezTo>
                  <a:pt x="9314980" y="8807673"/>
                  <a:pt x="9318753" y="8811446"/>
                  <a:pt x="9324622" y="8813238"/>
                </a:cubicBezTo>
                <a:cubicBezTo>
                  <a:pt x="9327214" y="8814038"/>
                  <a:pt x="9329157" y="8814305"/>
                  <a:pt x="9331939" y="8814229"/>
                </a:cubicBezTo>
                <a:cubicBezTo>
                  <a:pt x="9321650" y="8816440"/>
                  <a:pt x="9315018" y="8832373"/>
                  <a:pt x="9326146" y="8841064"/>
                </a:cubicBezTo>
                <a:cubicBezTo>
                  <a:pt x="9327328" y="8841979"/>
                  <a:pt x="9328509" y="8842360"/>
                  <a:pt x="9329729" y="8842817"/>
                </a:cubicBezTo>
                <a:cubicBezTo>
                  <a:pt x="9321421" y="8850479"/>
                  <a:pt x="9322602" y="8867175"/>
                  <a:pt x="9336779" y="8867899"/>
                </a:cubicBezTo>
                <a:cubicBezTo>
                  <a:pt x="9354310" y="8868852"/>
                  <a:pt x="9358501" y="8843618"/>
                  <a:pt x="9343373" y="8839768"/>
                </a:cubicBezTo>
                <a:cubicBezTo>
                  <a:pt x="9349050" y="8833936"/>
                  <a:pt x="9350841" y="8823453"/>
                  <a:pt x="9342496" y="8816935"/>
                </a:cubicBezTo>
                <a:cubicBezTo>
                  <a:pt x="9341733" y="8816326"/>
                  <a:pt x="9340971" y="8816173"/>
                  <a:pt x="9340171" y="8815792"/>
                </a:cubicBezTo>
                <a:cubicBezTo>
                  <a:pt x="9344668" y="8816326"/>
                  <a:pt x="9349203" y="8815144"/>
                  <a:pt x="9352557" y="8811141"/>
                </a:cubicBezTo>
                <a:cubicBezTo>
                  <a:pt x="9355148" y="8808016"/>
                  <a:pt x="9356291" y="8803327"/>
                  <a:pt x="9355644" y="8799019"/>
                </a:cubicBezTo>
                <a:cubicBezTo>
                  <a:pt x="9356901" y="8797724"/>
                  <a:pt x="9357930" y="8796199"/>
                  <a:pt x="9358921" y="8794483"/>
                </a:cubicBezTo>
                <a:cubicBezTo>
                  <a:pt x="9359340" y="8793950"/>
                  <a:pt x="9359759" y="8793416"/>
                  <a:pt x="9360217" y="8792883"/>
                </a:cubicBezTo>
                <a:cubicBezTo>
                  <a:pt x="9362198" y="8791053"/>
                  <a:pt x="9363989" y="8788957"/>
                  <a:pt x="9365971" y="8787089"/>
                </a:cubicBezTo>
                <a:cubicBezTo>
                  <a:pt x="9371801" y="8781676"/>
                  <a:pt x="9370239" y="8774243"/>
                  <a:pt x="9365780" y="8769097"/>
                </a:cubicBezTo>
                <a:cubicBezTo>
                  <a:pt x="9367724" y="8766048"/>
                  <a:pt x="9368562" y="8762540"/>
                  <a:pt x="9367915" y="8759034"/>
                </a:cubicBezTo>
                <a:cubicBezTo>
                  <a:pt x="9372412" y="8759720"/>
                  <a:pt x="9377099" y="8758500"/>
                  <a:pt x="9380719" y="8755260"/>
                </a:cubicBezTo>
                <a:cubicBezTo>
                  <a:pt x="9383006" y="8753240"/>
                  <a:pt x="9385255" y="8751182"/>
                  <a:pt x="9387542" y="8749123"/>
                </a:cubicBezTo>
                <a:cubicBezTo>
                  <a:pt x="9387846" y="8748856"/>
                  <a:pt x="9387922" y="8748437"/>
                  <a:pt x="9388227" y="8748170"/>
                </a:cubicBezTo>
                <a:cubicBezTo>
                  <a:pt x="9395735" y="8750228"/>
                  <a:pt x="9402976" y="8745350"/>
                  <a:pt x="9405453" y="8738526"/>
                </a:cubicBezTo>
                <a:cubicBezTo>
                  <a:pt x="9405606" y="8738640"/>
                  <a:pt x="9405795" y="8738793"/>
                  <a:pt x="9405949" y="8738869"/>
                </a:cubicBezTo>
                <a:cubicBezTo>
                  <a:pt x="9405529" y="8743710"/>
                  <a:pt x="9407472" y="8748551"/>
                  <a:pt x="9411703" y="8751867"/>
                </a:cubicBezTo>
                <a:lnTo>
                  <a:pt x="9421916" y="8759834"/>
                </a:lnTo>
                <a:cubicBezTo>
                  <a:pt x="9427899" y="8764523"/>
                  <a:pt x="9438036" y="8762998"/>
                  <a:pt x="9442266" y="8756632"/>
                </a:cubicBezTo>
                <a:cubicBezTo>
                  <a:pt x="9443639" y="8754574"/>
                  <a:pt x="9444400" y="8752363"/>
                  <a:pt x="9444706" y="8750114"/>
                </a:cubicBezTo>
                <a:cubicBezTo>
                  <a:pt x="9448898" y="8749199"/>
                  <a:pt x="9452900" y="8747293"/>
                  <a:pt x="9456520" y="8744053"/>
                </a:cubicBezTo>
                <a:cubicBezTo>
                  <a:pt x="9462198" y="8739022"/>
                  <a:pt x="9464561" y="8732351"/>
                  <a:pt x="9464561" y="8725528"/>
                </a:cubicBezTo>
                <a:cubicBezTo>
                  <a:pt x="9466505" y="8724651"/>
                  <a:pt x="9468257" y="8723393"/>
                  <a:pt x="9469668" y="8721563"/>
                </a:cubicBezTo>
                <a:lnTo>
                  <a:pt x="9473632" y="8716456"/>
                </a:lnTo>
                <a:cubicBezTo>
                  <a:pt x="9474736" y="8715045"/>
                  <a:pt x="9475498" y="8713444"/>
                  <a:pt x="9476032" y="8711729"/>
                </a:cubicBezTo>
                <a:cubicBezTo>
                  <a:pt x="9475803" y="8717142"/>
                  <a:pt x="9478966" y="8722974"/>
                  <a:pt x="9483311" y="8725566"/>
                </a:cubicBezTo>
                <a:cubicBezTo>
                  <a:pt x="9490819" y="8729988"/>
                  <a:pt x="9498364" y="8726595"/>
                  <a:pt x="9503242" y="8720382"/>
                </a:cubicBezTo>
                <a:lnTo>
                  <a:pt x="9507244" y="8715274"/>
                </a:lnTo>
                <a:cubicBezTo>
                  <a:pt x="9512083" y="8709061"/>
                  <a:pt x="9508158" y="8698959"/>
                  <a:pt x="9502060" y="8695338"/>
                </a:cubicBezTo>
                <a:cubicBezTo>
                  <a:pt x="9494553" y="8690916"/>
                  <a:pt x="9487007" y="8694309"/>
                  <a:pt x="9482130" y="8700522"/>
                </a:cubicBezTo>
                <a:lnTo>
                  <a:pt x="9478166" y="8705630"/>
                </a:lnTo>
                <a:cubicBezTo>
                  <a:pt x="9477557" y="8706430"/>
                  <a:pt x="9477099" y="8707231"/>
                  <a:pt x="9476757" y="8708108"/>
                </a:cubicBezTo>
                <a:cubicBezTo>
                  <a:pt x="9477099" y="8703495"/>
                  <a:pt x="9475460" y="8698807"/>
                  <a:pt x="9471573" y="8695948"/>
                </a:cubicBezTo>
                <a:cubicBezTo>
                  <a:pt x="9465514" y="8691717"/>
                  <a:pt x="9456748" y="8691870"/>
                  <a:pt x="9451604" y="8697626"/>
                </a:cubicBezTo>
                <a:close/>
                <a:moveTo>
                  <a:pt x="9290552" y="8940210"/>
                </a:moveTo>
                <a:cubicBezTo>
                  <a:pt x="9281901" y="8939752"/>
                  <a:pt x="9276261" y="8945851"/>
                  <a:pt x="9274470" y="8952522"/>
                </a:cubicBezTo>
                <a:cubicBezTo>
                  <a:pt x="9273593" y="8951226"/>
                  <a:pt x="9272717" y="8949968"/>
                  <a:pt x="9271306" y="8948824"/>
                </a:cubicBezTo>
                <a:cubicBezTo>
                  <a:pt x="9256558" y="8937312"/>
                  <a:pt x="9239942" y="8961213"/>
                  <a:pt x="9254690" y="8972762"/>
                </a:cubicBezTo>
                <a:cubicBezTo>
                  <a:pt x="9263913" y="8979967"/>
                  <a:pt x="9273860" y="8973334"/>
                  <a:pt x="9276413" y="8964529"/>
                </a:cubicBezTo>
                <a:cubicBezTo>
                  <a:pt x="9278281" y="8966892"/>
                  <a:pt x="9281101" y="8968607"/>
                  <a:pt x="9285293" y="8968874"/>
                </a:cubicBezTo>
                <a:cubicBezTo>
                  <a:pt x="9303738" y="8969827"/>
                  <a:pt x="9309225" y="8941201"/>
                  <a:pt x="9290552" y="8940210"/>
                </a:cubicBezTo>
                <a:close/>
                <a:moveTo>
                  <a:pt x="9316657" y="8899385"/>
                </a:moveTo>
                <a:cubicBezTo>
                  <a:pt x="9335369" y="8900376"/>
                  <a:pt x="9337198" y="8871330"/>
                  <a:pt x="9318486" y="8870339"/>
                </a:cubicBezTo>
                <a:cubicBezTo>
                  <a:pt x="9299736" y="8869310"/>
                  <a:pt x="9297945" y="8898356"/>
                  <a:pt x="9316657" y="8899385"/>
                </a:cubicBezTo>
                <a:close/>
                <a:moveTo>
                  <a:pt x="9279347" y="8887378"/>
                </a:moveTo>
                <a:cubicBezTo>
                  <a:pt x="9278661" y="8887987"/>
                  <a:pt x="9277938" y="8888445"/>
                  <a:pt x="9277252" y="8888978"/>
                </a:cubicBezTo>
                <a:cubicBezTo>
                  <a:pt x="9277213" y="8888978"/>
                  <a:pt x="9277175" y="8888978"/>
                  <a:pt x="9277138" y="8888978"/>
                </a:cubicBezTo>
                <a:cubicBezTo>
                  <a:pt x="9277061" y="8888978"/>
                  <a:pt x="9276947" y="8888941"/>
                  <a:pt x="9276870" y="8888941"/>
                </a:cubicBezTo>
                <a:cubicBezTo>
                  <a:pt x="9276756" y="8888864"/>
                  <a:pt x="9276375" y="8888711"/>
                  <a:pt x="9275651" y="8888407"/>
                </a:cubicBezTo>
                <a:cubicBezTo>
                  <a:pt x="9269324" y="8885624"/>
                  <a:pt x="9262008" y="8887797"/>
                  <a:pt x="9257968" y="8893210"/>
                </a:cubicBezTo>
                <a:cubicBezTo>
                  <a:pt x="9257663" y="8893210"/>
                  <a:pt x="9257320" y="8893057"/>
                  <a:pt x="9257015" y="8893095"/>
                </a:cubicBezTo>
                <a:cubicBezTo>
                  <a:pt x="9248365" y="8893743"/>
                  <a:pt x="9243982" y="8900795"/>
                  <a:pt x="9243562" y="8908685"/>
                </a:cubicBezTo>
                <a:lnTo>
                  <a:pt x="9243219" y="8915165"/>
                </a:lnTo>
                <a:cubicBezTo>
                  <a:pt x="9242801" y="8923018"/>
                  <a:pt x="9251680" y="8929117"/>
                  <a:pt x="9258806" y="8928622"/>
                </a:cubicBezTo>
                <a:cubicBezTo>
                  <a:pt x="9265819" y="8928126"/>
                  <a:pt x="9269897" y="8923323"/>
                  <a:pt x="9271459" y="8917338"/>
                </a:cubicBezTo>
                <a:cubicBezTo>
                  <a:pt x="9280033" y="8918978"/>
                  <a:pt x="9288913" y="8917415"/>
                  <a:pt x="9295963" y="8911354"/>
                </a:cubicBezTo>
                <a:cubicBezTo>
                  <a:pt x="9301718" y="8906398"/>
                  <a:pt x="9304767" y="8897822"/>
                  <a:pt x="9299622" y="8891113"/>
                </a:cubicBezTo>
                <a:cubicBezTo>
                  <a:pt x="9295240" y="8885319"/>
                  <a:pt x="9285522" y="8882041"/>
                  <a:pt x="9279347" y="8887378"/>
                </a:cubicBezTo>
                <a:close/>
                <a:moveTo>
                  <a:pt x="9175956" y="8807634"/>
                </a:moveTo>
                <a:cubicBezTo>
                  <a:pt x="9173593" y="8809502"/>
                  <a:pt x="9172107" y="8812056"/>
                  <a:pt x="9171536" y="8815029"/>
                </a:cubicBezTo>
                <a:cubicBezTo>
                  <a:pt x="9171497" y="8815182"/>
                  <a:pt x="9171497" y="8815334"/>
                  <a:pt x="9171459" y="8815487"/>
                </a:cubicBezTo>
                <a:cubicBezTo>
                  <a:pt x="9171193" y="8817050"/>
                  <a:pt x="9171116" y="8818613"/>
                  <a:pt x="9171345" y="8820252"/>
                </a:cubicBezTo>
                <a:cubicBezTo>
                  <a:pt x="9171345" y="8820442"/>
                  <a:pt x="9171307" y="8820633"/>
                  <a:pt x="9171345" y="8820823"/>
                </a:cubicBezTo>
                <a:cubicBezTo>
                  <a:pt x="9171383" y="8821052"/>
                  <a:pt x="9171536" y="8821204"/>
                  <a:pt x="9171573" y="8821433"/>
                </a:cubicBezTo>
                <a:cubicBezTo>
                  <a:pt x="9172793" y="8827799"/>
                  <a:pt x="9177327" y="8833631"/>
                  <a:pt x="9185484" y="8834088"/>
                </a:cubicBezTo>
                <a:cubicBezTo>
                  <a:pt x="9188723" y="8834241"/>
                  <a:pt x="9191162" y="8833288"/>
                  <a:pt x="9193220" y="8831954"/>
                </a:cubicBezTo>
                <a:cubicBezTo>
                  <a:pt x="9194591" y="8831801"/>
                  <a:pt x="9195964" y="8831649"/>
                  <a:pt x="9197298" y="8831458"/>
                </a:cubicBezTo>
                <a:cubicBezTo>
                  <a:pt x="9205110" y="8830505"/>
                  <a:pt x="9210369" y="8821928"/>
                  <a:pt x="9209035" y="8814534"/>
                </a:cubicBezTo>
                <a:cubicBezTo>
                  <a:pt x="9207548" y="8806414"/>
                  <a:pt x="9199927" y="8801840"/>
                  <a:pt x="9192114" y="8802793"/>
                </a:cubicBezTo>
                <a:lnTo>
                  <a:pt x="9183045" y="8803899"/>
                </a:lnTo>
                <a:cubicBezTo>
                  <a:pt x="9180225" y="8804166"/>
                  <a:pt x="9177938" y="8805729"/>
                  <a:pt x="9175956" y="8807634"/>
                </a:cubicBezTo>
                <a:close/>
                <a:moveTo>
                  <a:pt x="9374926" y="8936779"/>
                </a:moveTo>
                <a:lnTo>
                  <a:pt x="9380033" y="8940743"/>
                </a:lnTo>
                <a:cubicBezTo>
                  <a:pt x="9385978" y="8945394"/>
                  <a:pt x="9395201" y="8942801"/>
                  <a:pt x="9399508" y="8937160"/>
                </a:cubicBezTo>
                <a:cubicBezTo>
                  <a:pt x="9400308" y="8938265"/>
                  <a:pt x="9401147" y="8939371"/>
                  <a:pt x="9402251" y="8940247"/>
                </a:cubicBezTo>
                <a:cubicBezTo>
                  <a:pt x="9395697" y="8941391"/>
                  <a:pt x="9390399" y="8946804"/>
                  <a:pt x="9390019" y="8953665"/>
                </a:cubicBezTo>
                <a:lnTo>
                  <a:pt x="9389676" y="8960107"/>
                </a:lnTo>
                <a:cubicBezTo>
                  <a:pt x="9389256" y="8967960"/>
                  <a:pt x="9395773" y="8974935"/>
                  <a:pt x="9403585" y="8975278"/>
                </a:cubicBezTo>
                <a:cubicBezTo>
                  <a:pt x="9411513" y="8975659"/>
                  <a:pt x="9418372" y="8969255"/>
                  <a:pt x="9418791" y="8961403"/>
                </a:cubicBezTo>
                <a:lnTo>
                  <a:pt x="9419134" y="8954961"/>
                </a:lnTo>
                <a:cubicBezTo>
                  <a:pt x="9419401" y="8950273"/>
                  <a:pt x="9417000" y="8946080"/>
                  <a:pt x="9413532" y="8943221"/>
                </a:cubicBezTo>
                <a:lnTo>
                  <a:pt x="9422106" y="8942191"/>
                </a:lnTo>
                <a:cubicBezTo>
                  <a:pt x="9429920" y="8941239"/>
                  <a:pt x="9435711" y="8933691"/>
                  <a:pt x="9434721" y="8925915"/>
                </a:cubicBezTo>
                <a:cubicBezTo>
                  <a:pt x="9433730" y="8918063"/>
                  <a:pt x="9426261" y="8912345"/>
                  <a:pt x="9418448" y="8913298"/>
                </a:cubicBezTo>
                <a:lnTo>
                  <a:pt x="9409378" y="8914404"/>
                </a:lnTo>
                <a:cubicBezTo>
                  <a:pt x="9405376" y="8914899"/>
                  <a:pt x="9401947" y="8917148"/>
                  <a:pt x="9399660" y="8920273"/>
                </a:cubicBezTo>
                <a:cubicBezTo>
                  <a:pt x="9398631" y="8918825"/>
                  <a:pt x="9397449" y="8917491"/>
                  <a:pt x="9396001" y="8916347"/>
                </a:cubicBezTo>
                <a:lnTo>
                  <a:pt x="9390895" y="8912383"/>
                </a:lnTo>
                <a:cubicBezTo>
                  <a:pt x="9384683" y="8907542"/>
                  <a:pt x="9374774" y="8910477"/>
                  <a:pt x="9370735" y="8916652"/>
                </a:cubicBezTo>
                <a:cubicBezTo>
                  <a:pt x="9366047" y="8923704"/>
                  <a:pt x="9368715" y="8931900"/>
                  <a:pt x="9374926" y="8936779"/>
                </a:cubicBezTo>
                <a:close/>
                <a:moveTo>
                  <a:pt x="9644058" y="9407767"/>
                </a:moveTo>
                <a:lnTo>
                  <a:pt x="9638037" y="9410130"/>
                </a:lnTo>
                <a:cubicBezTo>
                  <a:pt x="9635521" y="9411121"/>
                  <a:pt x="9633464" y="9412989"/>
                  <a:pt x="9631748" y="9415086"/>
                </a:cubicBezTo>
                <a:lnTo>
                  <a:pt x="9626908" y="9413981"/>
                </a:lnTo>
                <a:cubicBezTo>
                  <a:pt x="9619096" y="9412227"/>
                  <a:pt x="9610369" y="9419241"/>
                  <a:pt x="9609645" y="9426978"/>
                </a:cubicBezTo>
                <a:cubicBezTo>
                  <a:pt x="9608807" y="9435784"/>
                  <a:pt x="9614294" y="9442378"/>
                  <a:pt x="9622640" y="9444284"/>
                </a:cubicBezTo>
                <a:lnTo>
                  <a:pt x="9629271" y="9445771"/>
                </a:lnTo>
                <a:cubicBezTo>
                  <a:pt x="9635216" y="9447105"/>
                  <a:pt x="9641619" y="9443369"/>
                  <a:pt x="9644706" y="9438071"/>
                </a:cubicBezTo>
                <a:cubicBezTo>
                  <a:pt x="9645658" y="9437956"/>
                  <a:pt x="9646611" y="9438033"/>
                  <a:pt x="9647601" y="9437651"/>
                </a:cubicBezTo>
                <a:lnTo>
                  <a:pt x="9653624" y="9435289"/>
                </a:lnTo>
                <a:cubicBezTo>
                  <a:pt x="9660712" y="9432506"/>
                  <a:pt x="9665590" y="9424273"/>
                  <a:pt x="9662617" y="9416763"/>
                </a:cubicBezTo>
                <a:cubicBezTo>
                  <a:pt x="9659758" y="9409673"/>
                  <a:pt x="9651642" y="9404756"/>
                  <a:pt x="9644058" y="9407767"/>
                </a:cubicBezTo>
                <a:close/>
                <a:moveTo>
                  <a:pt x="9604843" y="9317465"/>
                </a:moveTo>
                <a:cubicBezTo>
                  <a:pt x="9597525" y="9320362"/>
                  <a:pt x="9594629" y="9329968"/>
                  <a:pt x="9597793" y="9336791"/>
                </a:cubicBezTo>
                <a:cubicBezTo>
                  <a:pt x="9601261" y="9344300"/>
                  <a:pt x="9609798" y="9346740"/>
                  <a:pt x="9617152" y="9343843"/>
                </a:cubicBezTo>
                <a:lnTo>
                  <a:pt x="9629196" y="9339078"/>
                </a:lnTo>
                <a:cubicBezTo>
                  <a:pt x="9630948" y="9338392"/>
                  <a:pt x="9632396" y="9337286"/>
                  <a:pt x="9633616" y="9335914"/>
                </a:cubicBezTo>
                <a:cubicBezTo>
                  <a:pt x="9631176" y="9337286"/>
                  <a:pt x="9628928" y="9339116"/>
                  <a:pt x="9627632" y="9341899"/>
                </a:cubicBezTo>
                <a:cubicBezTo>
                  <a:pt x="9624317" y="9348837"/>
                  <a:pt x="9627289" y="9358137"/>
                  <a:pt x="9634530" y="9361301"/>
                </a:cubicBezTo>
                <a:lnTo>
                  <a:pt x="9642914" y="9364960"/>
                </a:lnTo>
                <a:cubicBezTo>
                  <a:pt x="9650117" y="9368086"/>
                  <a:pt x="9658844" y="9365342"/>
                  <a:pt x="9662312" y="9358061"/>
                </a:cubicBezTo>
                <a:cubicBezTo>
                  <a:pt x="9665590" y="9351124"/>
                  <a:pt x="9662655" y="9341823"/>
                  <a:pt x="9655415" y="9338658"/>
                </a:cubicBezTo>
                <a:lnTo>
                  <a:pt x="9649889" y="9336295"/>
                </a:lnTo>
                <a:cubicBezTo>
                  <a:pt x="9659644" y="9337744"/>
                  <a:pt x="9670277" y="9330806"/>
                  <a:pt x="9665781" y="9319371"/>
                </a:cubicBezTo>
                <a:cubicBezTo>
                  <a:pt x="9661855" y="9309460"/>
                  <a:pt x="9650880" y="9307630"/>
                  <a:pt x="9643524" y="9311137"/>
                </a:cubicBezTo>
                <a:cubicBezTo>
                  <a:pt x="9645430" y="9308278"/>
                  <a:pt x="9646001" y="9304505"/>
                  <a:pt x="9644248" y="9300007"/>
                </a:cubicBezTo>
                <a:cubicBezTo>
                  <a:pt x="9637465" y="9282739"/>
                  <a:pt x="9609187" y="9289906"/>
                  <a:pt x="9616048" y="9307287"/>
                </a:cubicBezTo>
                <a:cubicBezTo>
                  <a:pt x="9616848" y="9309308"/>
                  <a:pt x="9618067" y="9310756"/>
                  <a:pt x="9619362" y="9312128"/>
                </a:cubicBezTo>
                <a:cubicBezTo>
                  <a:pt x="9618524" y="9312319"/>
                  <a:pt x="9617686" y="9312319"/>
                  <a:pt x="9616885" y="9312624"/>
                </a:cubicBezTo>
                <a:lnTo>
                  <a:pt x="9604843" y="9317465"/>
                </a:lnTo>
                <a:close/>
                <a:moveTo>
                  <a:pt x="9574584" y="9393435"/>
                </a:moveTo>
                <a:lnTo>
                  <a:pt x="9568563" y="9395798"/>
                </a:lnTo>
                <a:cubicBezTo>
                  <a:pt x="9565361" y="9397056"/>
                  <a:pt x="9562922" y="9399686"/>
                  <a:pt x="9561397" y="9402812"/>
                </a:cubicBezTo>
                <a:cubicBezTo>
                  <a:pt x="9554615" y="9400677"/>
                  <a:pt x="9547068" y="9402697"/>
                  <a:pt x="9543486" y="9409406"/>
                </a:cubicBezTo>
                <a:cubicBezTo>
                  <a:pt x="9540018" y="9415924"/>
                  <a:pt x="9542267" y="9425949"/>
                  <a:pt x="9549508" y="9429113"/>
                </a:cubicBezTo>
                <a:lnTo>
                  <a:pt x="9557892" y="9432773"/>
                </a:lnTo>
                <a:cubicBezTo>
                  <a:pt x="9565095" y="9435898"/>
                  <a:pt x="9573670" y="9434069"/>
                  <a:pt x="9577556" y="9426750"/>
                </a:cubicBezTo>
                <a:cubicBezTo>
                  <a:pt x="9578204" y="9425568"/>
                  <a:pt x="9578547" y="9424273"/>
                  <a:pt x="9578814" y="9422900"/>
                </a:cubicBezTo>
                <a:cubicBezTo>
                  <a:pt x="9579271" y="9422786"/>
                  <a:pt x="9579729" y="9422671"/>
                  <a:pt x="9580186" y="9422481"/>
                </a:cubicBezTo>
                <a:lnTo>
                  <a:pt x="9586207" y="9420117"/>
                </a:lnTo>
                <a:cubicBezTo>
                  <a:pt x="9593296" y="9417296"/>
                  <a:pt x="9597068" y="9407805"/>
                  <a:pt x="9593715" y="9400944"/>
                </a:cubicBezTo>
                <a:cubicBezTo>
                  <a:pt x="9590170" y="9393663"/>
                  <a:pt x="9582168" y="9390461"/>
                  <a:pt x="9574584" y="9393435"/>
                </a:cubicBezTo>
                <a:close/>
                <a:moveTo>
                  <a:pt x="9683006" y="9155882"/>
                </a:moveTo>
                <a:cubicBezTo>
                  <a:pt x="9682777" y="9155958"/>
                  <a:pt x="9682663" y="9155996"/>
                  <a:pt x="9682472" y="9156034"/>
                </a:cubicBezTo>
                <a:cubicBezTo>
                  <a:pt x="9682397" y="9156034"/>
                  <a:pt x="9682358" y="9156034"/>
                  <a:pt x="9682281" y="9156034"/>
                </a:cubicBezTo>
                <a:cubicBezTo>
                  <a:pt x="9682206" y="9155996"/>
                  <a:pt x="9682206" y="9156034"/>
                  <a:pt x="9682129" y="9155996"/>
                </a:cubicBezTo>
                <a:cubicBezTo>
                  <a:pt x="9681253" y="9155615"/>
                  <a:pt x="9680376" y="9155196"/>
                  <a:pt x="9679576" y="9154662"/>
                </a:cubicBezTo>
                <a:cubicBezTo>
                  <a:pt x="9672717" y="9150812"/>
                  <a:pt x="9663303" y="9155844"/>
                  <a:pt x="9660560" y="9162515"/>
                </a:cubicBezTo>
                <a:cubicBezTo>
                  <a:pt x="9657739" y="9169261"/>
                  <a:pt x="9660560" y="9175360"/>
                  <a:pt x="9665665" y="9179477"/>
                </a:cubicBezTo>
                <a:cubicBezTo>
                  <a:pt x="9657778" y="9179973"/>
                  <a:pt x="9652176" y="9188892"/>
                  <a:pt x="9653585" y="9197354"/>
                </a:cubicBezTo>
                <a:cubicBezTo>
                  <a:pt x="9652519" y="9198003"/>
                  <a:pt x="9651565" y="9198651"/>
                  <a:pt x="9650689" y="9199489"/>
                </a:cubicBezTo>
                <a:cubicBezTo>
                  <a:pt x="9651146" y="9197431"/>
                  <a:pt x="9651299" y="9195297"/>
                  <a:pt x="9650689" y="9192971"/>
                </a:cubicBezTo>
                <a:cubicBezTo>
                  <a:pt x="9648783" y="9185996"/>
                  <a:pt x="9640171" y="9179858"/>
                  <a:pt x="9632815" y="9182755"/>
                </a:cubicBezTo>
                <a:lnTo>
                  <a:pt x="9626794" y="9185118"/>
                </a:lnTo>
                <a:cubicBezTo>
                  <a:pt x="9625651" y="9185576"/>
                  <a:pt x="9624698" y="9186262"/>
                  <a:pt x="9623669" y="9186910"/>
                </a:cubicBezTo>
                <a:lnTo>
                  <a:pt x="9622678" y="9186491"/>
                </a:lnTo>
                <a:cubicBezTo>
                  <a:pt x="9619782" y="9185233"/>
                  <a:pt x="9616695" y="9184928"/>
                  <a:pt x="9613723" y="9185233"/>
                </a:cubicBezTo>
                <a:cubicBezTo>
                  <a:pt x="9612121" y="9183746"/>
                  <a:pt x="9610141" y="9182527"/>
                  <a:pt x="9607358" y="9181879"/>
                </a:cubicBezTo>
                <a:cubicBezTo>
                  <a:pt x="9588418" y="9177610"/>
                  <a:pt x="9577709" y="9206312"/>
                  <a:pt x="9596916" y="9210620"/>
                </a:cubicBezTo>
                <a:cubicBezTo>
                  <a:pt x="9600270" y="9211382"/>
                  <a:pt x="9603204" y="9210811"/>
                  <a:pt x="9605910" y="9209857"/>
                </a:cubicBezTo>
                <a:cubicBezTo>
                  <a:pt x="9606748" y="9210581"/>
                  <a:pt x="9607434" y="9211458"/>
                  <a:pt x="9608501" y="9211916"/>
                </a:cubicBezTo>
                <a:lnTo>
                  <a:pt x="9609607" y="9212411"/>
                </a:lnTo>
                <a:cubicBezTo>
                  <a:pt x="9600346" y="9215842"/>
                  <a:pt x="9595011" y="9230670"/>
                  <a:pt x="9605605" y="9238941"/>
                </a:cubicBezTo>
                <a:cubicBezTo>
                  <a:pt x="9607205" y="9240200"/>
                  <a:pt x="9608807" y="9240847"/>
                  <a:pt x="9610369" y="9241305"/>
                </a:cubicBezTo>
                <a:lnTo>
                  <a:pt x="9606139" y="9242982"/>
                </a:lnTo>
                <a:cubicBezTo>
                  <a:pt x="9598821" y="9245879"/>
                  <a:pt x="9594172" y="9253388"/>
                  <a:pt x="9596650" y="9261241"/>
                </a:cubicBezTo>
                <a:cubicBezTo>
                  <a:pt x="9598898" y="9268369"/>
                  <a:pt x="9607587" y="9273591"/>
                  <a:pt x="9614942" y="9270732"/>
                </a:cubicBezTo>
                <a:lnTo>
                  <a:pt x="9626985" y="9265967"/>
                </a:lnTo>
                <a:cubicBezTo>
                  <a:pt x="9630110" y="9264710"/>
                  <a:pt x="9632548" y="9262537"/>
                  <a:pt x="9634378" y="9259945"/>
                </a:cubicBezTo>
                <a:cubicBezTo>
                  <a:pt x="9648555" y="9268483"/>
                  <a:pt x="9659721" y="9247366"/>
                  <a:pt x="9649278" y="9236197"/>
                </a:cubicBezTo>
                <a:cubicBezTo>
                  <a:pt x="9648898" y="9233300"/>
                  <a:pt x="9648021" y="9230555"/>
                  <a:pt x="9646269" y="9228573"/>
                </a:cubicBezTo>
                <a:cubicBezTo>
                  <a:pt x="9646192" y="9228535"/>
                  <a:pt x="9646116" y="9228497"/>
                  <a:pt x="9646078" y="9228421"/>
                </a:cubicBezTo>
                <a:cubicBezTo>
                  <a:pt x="9647297" y="9227430"/>
                  <a:pt x="9648403" y="9226477"/>
                  <a:pt x="9649278" y="9225181"/>
                </a:cubicBezTo>
                <a:cubicBezTo>
                  <a:pt x="9651374" y="9228116"/>
                  <a:pt x="9654385" y="9230518"/>
                  <a:pt x="9658654" y="9231470"/>
                </a:cubicBezTo>
                <a:cubicBezTo>
                  <a:pt x="9670772" y="9234215"/>
                  <a:pt x="9676451" y="9223084"/>
                  <a:pt x="9674240" y="9213441"/>
                </a:cubicBezTo>
                <a:cubicBezTo>
                  <a:pt x="9675040" y="9211344"/>
                  <a:pt x="9675765" y="9209171"/>
                  <a:pt x="9675308" y="9206618"/>
                </a:cubicBezTo>
                <a:cubicBezTo>
                  <a:pt x="9681138" y="9201166"/>
                  <a:pt x="9682701" y="9190303"/>
                  <a:pt x="9675574" y="9183518"/>
                </a:cubicBezTo>
                <a:cubicBezTo>
                  <a:pt x="9681634" y="9184966"/>
                  <a:pt x="9687884" y="9185081"/>
                  <a:pt x="9693867" y="9182908"/>
                </a:cubicBezTo>
                <a:cubicBezTo>
                  <a:pt x="9701032" y="9180316"/>
                  <a:pt x="9705186" y="9171015"/>
                  <a:pt x="9702022" y="9164001"/>
                </a:cubicBezTo>
                <a:cubicBezTo>
                  <a:pt x="9698593" y="9156644"/>
                  <a:pt x="9690666" y="9153099"/>
                  <a:pt x="9683006" y="9155882"/>
                </a:cubicBezTo>
                <a:close/>
                <a:moveTo>
                  <a:pt x="9463418" y="9580938"/>
                </a:moveTo>
                <a:lnTo>
                  <a:pt x="9467076" y="9572552"/>
                </a:lnTo>
                <a:cubicBezTo>
                  <a:pt x="9470201" y="9565348"/>
                  <a:pt x="9466923" y="9556580"/>
                  <a:pt x="9459682" y="9553340"/>
                </a:cubicBezTo>
                <a:cubicBezTo>
                  <a:pt x="9452518" y="9550176"/>
                  <a:pt x="9443600" y="9553493"/>
                  <a:pt x="9440475" y="9560697"/>
                </a:cubicBezTo>
                <a:cubicBezTo>
                  <a:pt x="9440095" y="9561574"/>
                  <a:pt x="9439713" y="9562413"/>
                  <a:pt x="9439332" y="9563290"/>
                </a:cubicBezTo>
                <a:cubicBezTo>
                  <a:pt x="9438227" y="9558830"/>
                  <a:pt x="9435331" y="9554636"/>
                  <a:pt x="9431558" y="9552845"/>
                </a:cubicBezTo>
                <a:cubicBezTo>
                  <a:pt x="9425804" y="9550062"/>
                  <a:pt x="9420392" y="9551510"/>
                  <a:pt x="9416199" y="9555056"/>
                </a:cubicBezTo>
                <a:cubicBezTo>
                  <a:pt x="9415590" y="9554865"/>
                  <a:pt x="9415170" y="9554445"/>
                  <a:pt x="9414485" y="9554293"/>
                </a:cubicBezTo>
                <a:cubicBezTo>
                  <a:pt x="9409302" y="9553111"/>
                  <a:pt x="9405301" y="9554560"/>
                  <a:pt x="9402442" y="9557228"/>
                </a:cubicBezTo>
                <a:cubicBezTo>
                  <a:pt x="9401985" y="9556809"/>
                  <a:pt x="9401756" y="9556237"/>
                  <a:pt x="9401222" y="9555895"/>
                </a:cubicBezTo>
                <a:cubicBezTo>
                  <a:pt x="9394897" y="9551930"/>
                  <a:pt x="9386169" y="9552769"/>
                  <a:pt x="9381519" y="9558944"/>
                </a:cubicBezTo>
                <a:cubicBezTo>
                  <a:pt x="9380376" y="9558257"/>
                  <a:pt x="9379119" y="9557839"/>
                  <a:pt x="9377747" y="9557495"/>
                </a:cubicBezTo>
                <a:cubicBezTo>
                  <a:pt x="9382358" y="9552006"/>
                  <a:pt x="9383158" y="9544077"/>
                  <a:pt x="9375460" y="9539008"/>
                </a:cubicBezTo>
                <a:cubicBezTo>
                  <a:pt x="9365362" y="9532299"/>
                  <a:pt x="9354233" y="9539503"/>
                  <a:pt x="9351718" y="9548080"/>
                </a:cubicBezTo>
                <a:cubicBezTo>
                  <a:pt x="9350117" y="9547166"/>
                  <a:pt x="9348364" y="9546441"/>
                  <a:pt x="9346421" y="9545984"/>
                </a:cubicBezTo>
                <a:lnTo>
                  <a:pt x="9339789" y="9544497"/>
                </a:lnTo>
                <a:cubicBezTo>
                  <a:pt x="9331977" y="9542744"/>
                  <a:pt x="9323288" y="9549871"/>
                  <a:pt x="9322602" y="9557571"/>
                </a:cubicBezTo>
                <a:cubicBezTo>
                  <a:pt x="9322336" y="9560583"/>
                  <a:pt x="9322984" y="9563175"/>
                  <a:pt x="9324050" y="9565577"/>
                </a:cubicBezTo>
                <a:cubicBezTo>
                  <a:pt x="9320964" y="9572170"/>
                  <a:pt x="9319400" y="9579756"/>
                  <a:pt x="9321459" y="9586236"/>
                </a:cubicBezTo>
                <a:cubicBezTo>
                  <a:pt x="9311170" y="9589285"/>
                  <a:pt x="9305186" y="9604838"/>
                  <a:pt x="9316886" y="9612576"/>
                </a:cubicBezTo>
                <a:cubicBezTo>
                  <a:pt x="9326527" y="9618980"/>
                  <a:pt x="9336321" y="9612118"/>
                  <a:pt x="9338684" y="9603504"/>
                </a:cubicBezTo>
                <a:cubicBezTo>
                  <a:pt x="9338875" y="9603580"/>
                  <a:pt x="9339028" y="9603732"/>
                  <a:pt x="9339218" y="9603809"/>
                </a:cubicBezTo>
                <a:cubicBezTo>
                  <a:pt x="9339180" y="9608154"/>
                  <a:pt x="9341314" y="9612157"/>
                  <a:pt x="9344896" y="9615091"/>
                </a:cubicBezTo>
                <a:cubicBezTo>
                  <a:pt x="9343373" y="9619513"/>
                  <a:pt x="9343562" y="9624507"/>
                  <a:pt x="9346192" y="9628547"/>
                </a:cubicBezTo>
                <a:cubicBezTo>
                  <a:pt x="9350803" y="9635562"/>
                  <a:pt x="9360369" y="9637353"/>
                  <a:pt x="9367381" y="9632931"/>
                </a:cubicBezTo>
                <a:cubicBezTo>
                  <a:pt x="9370087" y="9631216"/>
                  <a:pt x="9372792" y="9629501"/>
                  <a:pt x="9375499" y="9627785"/>
                </a:cubicBezTo>
                <a:cubicBezTo>
                  <a:pt x="9381329" y="9624087"/>
                  <a:pt x="9383349" y="9616693"/>
                  <a:pt x="9381367" y="9610327"/>
                </a:cubicBezTo>
                <a:cubicBezTo>
                  <a:pt x="9384417" y="9608992"/>
                  <a:pt x="9387465" y="9607658"/>
                  <a:pt x="9390056" y="9604952"/>
                </a:cubicBezTo>
                <a:cubicBezTo>
                  <a:pt x="9395315" y="9599501"/>
                  <a:pt x="9397145" y="9592640"/>
                  <a:pt x="9396611" y="9585855"/>
                </a:cubicBezTo>
                <a:cubicBezTo>
                  <a:pt x="9398440" y="9584825"/>
                  <a:pt x="9400117" y="9583454"/>
                  <a:pt x="9401375" y="9581510"/>
                </a:cubicBezTo>
                <a:lnTo>
                  <a:pt x="9402290" y="9580099"/>
                </a:lnTo>
                <a:cubicBezTo>
                  <a:pt x="9404233" y="9582081"/>
                  <a:pt x="9406558" y="9583720"/>
                  <a:pt x="9409874" y="9584483"/>
                </a:cubicBezTo>
                <a:cubicBezTo>
                  <a:pt x="9412160" y="9585016"/>
                  <a:pt x="9414179" y="9584941"/>
                  <a:pt x="9416009" y="9584597"/>
                </a:cubicBezTo>
                <a:cubicBezTo>
                  <a:pt x="9423593" y="9587837"/>
                  <a:pt x="9430567" y="9584063"/>
                  <a:pt x="9434759" y="9577660"/>
                </a:cubicBezTo>
                <a:lnTo>
                  <a:pt x="9435902" y="9575982"/>
                </a:lnTo>
                <a:cubicBezTo>
                  <a:pt x="9436322" y="9581167"/>
                  <a:pt x="9439256" y="9586084"/>
                  <a:pt x="9444248" y="9588294"/>
                </a:cubicBezTo>
                <a:cubicBezTo>
                  <a:pt x="9451375" y="9591535"/>
                  <a:pt x="9460293" y="9588180"/>
                  <a:pt x="9463418" y="9580938"/>
                </a:cubicBezTo>
                <a:close/>
                <a:moveTo>
                  <a:pt x="9592686" y="9394387"/>
                </a:moveTo>
                <a:cubicBezTo>
                  <a:pt x="9597984" y="9407805"/>
                  <a:pt x="9614751" y="9403612"/>
                  <a:pt x="9619096" y="9393053"/>
                </a:cubicBezTo>
                <a:cubicBezTo>
                  <a:pt x="9621192" y="9395646"/>
                  <a:pt x="9623974" y="9397818"/>
                  <a:pt x="9627899" y="9398733"/>
                </a:cubicBezTo>
                <a:cubicBezTo>
                  <a:pt x="9647069" y="9403040"/>
                  <a:pt x="9650269" y="9372584"/>
                  <a:pt x="9631253" y="9368314"/>
                </a:cubicBezTo>
                <a:cubicBezTo>
                  <a:pt x="9622907" y="9366447"/>
                  <a:pt x="9617800" y="9371250"/>
                  <a:pt x="9616048" y="9377501"/>
                </a:cubicBezTo>
                <a:cubicBezTo>
                  <a:pt x="9606634" y="9367743"/>
                  <a:pt x="9586588" y="9378950"/>
                  <a:pt x="9592686" y="9394387"/>
                </a:cubicBezTo>
                <a:close/>
                <a:moveTo>
                  <a:pt x="9609568" y="9520292"/>
                </a:moveTo>
                <a:cubicBezTo>
                  <a:pt x="9616466" y="9537750"/>
                  <a:pt x="9643639" y="9527343"/>
                  <a:pt x="9636778" y="9509886"/>
                </a:cubicBezTo>
                <a:cubicBezTo>
                  <a:pt x="9629881" y="9492466"/>
                  <a:pt x="9602671" y="9502872"/>
                  <a:pt x="9609568" y="9520292"/>
                </a:cubicBezTo>
                <a:close/>
                <a:moveTo>
                  <a:pt x="9526222" y="8892447"/>
                </a:moveTo>
                <a:cubicBezTo>
                  <a:pt x="9518829" y="8891914"/>
                  <a:pt x="9512655" y="8895077"/>
                  <a:pt x="9506939" y="8899461"/>
                </a:cubicBezTo>
                <a:cubicBezTo>
                  <a:pt x="9500689" y="8904226"/>
                  <a:pt x="9500765" y="8914441"/>
                  <a:pt x="9505719" y="8920007"/>
                </a:cubicBezTo>
                <a:cubicBezTo>
                  <a:pt x="9510292" y="8925153"/>
                  <a:pt x="9516962" y="8925686"/>
                  <a:pt x="9522678" y="8923171"/>
                </a:cubicBezTo>
                <a:cubicBezTo>
                  <a:pt x="9526908" y="8926258"/>
                  <a:pt x="9532320" y="8927249"/>
                  <a:pt x="9537540" y="8924657"/>
                </a:cubicBezTo>
                <a:cubicBezTo>
                  <a:pt x="9544058" y="8921379"/>
                  <a:pt x="9548212" y="8911811"/>
                  <a:pt x="9544020" y="8905103"/>
                </a:cubicBezTo>
                <a:cubicBezTo>
                  <a:pt x="9539904" y="8898508"/>
                  <a:pt x="9534340" y="8893057"/>
                  <a:pt x="9526222" y="8892447"/>
                </a:cubicBezTo>
                <a:close/>
                <a:moveTo>
                  <a:pt x="9664217" y="9461323"/>
                </a:moveTo>
                <a:cubicBezTo>
                  <a:pt x="9657358" y="9443903"/>
                  <a:pt x="9631330" y="9456978"/>
                  <a:pt x="9638151" y="9474321"/>
                </a:cubicBezTo>
                <a:cubicBezTo>
                  <a:pt x="9645049" y="9491703"/>
                  <a:pt x="9671078" y="9478667"/>
                  <a:pt x="9664217" y="9461323"/>
                </a:cubicBezTo>
                <a:close/>
                <a:moveTo>
                  <a:pt x="9542686" y="9044387"/>
                </a:moveTo>
                <a:lnTo>
                  <a:pt x="9536665" y="9046750"/>
                </a:lnTo>
                <a:cubicBezTo>
                  <a:pt x="9529347" y="9049646"/>
                  <a:pt x="9524774" y="9057232"/>
                  <a:pt x="9527251" y="9065046"/>
                </a:cubicBezTo>
                <a:cubicBezTo>
                  <a:pt x="9529538" y="9072174"/>
                  <a:pt x="9538227" y="9077359"/>
                  <a:pt x="9545544" y="9074461"/>
                </a:cubicBezTo>
                <a:lnTo>
                  <a:pt x="9551565" y="9072098"/>
                </a:lnTo>
                <a:cubicBezTo>
                  <a:pt x="9558883" y="9069201"/>
                  <a:pt x="9563493" y="9061616"/>
                  <a:pt x="9560979" y="9053802"/>
                </a:cubicBezTo>
                <a:cubicBezTo>
                  <a:pt x="9558729" y="9046674"/>
                  <a:pt x="9550041" y="9041451"/>
                  <a:pt x="9542686" y="9044387"/>
                </a:cubicBezTo>
                <a:close/>
                <a:moveTo>
                  <a:pt x="9618867" y="8915890"/>
                </a:moveTo>
                <a:lnTo>
                  <a:pt x="9618524" y="8922332"/>
                </a:lnTo>
                <a:cubicBezTo>
                  <a:pt x="9618486" y="8923323"/>
                  <a:pt x="9618562" y="8924276"/>
                  <a:pt x="9618791" y="8925191"/>
                </a:cubicBezTo>
                <a:cubicBezTo>
                  <a:pt x="9616428" y="8921227"/>
                  <a:pt x="9612389" y="8918330"/>
                  <a:pt x="9607587" y="8918177"/>
                </a:cubicBezTo>
                <a:cubicBezTo>
                  <a:pt x="9600118" y="8917986"/>
                  <a:pt x="9593029" y="8923132"/>
                  <a:pt x="9592114" y="8930794"/>
                </a:cubicBezTo>
                <a:cubicBezTo>
                  <a:pt x="9590780" y="8930794"/>
                  <a:pt x="9589484" y="8931061"/>
                  <a:pt x="9588150" y="8931480"/>
                </a:cubicBezTo>
                <a:cubicBezTo>
                  <a:pt x="9589332" y="8924390"/>
                  <a:pt x="9586016" y="8917148"/>
                  <a:pt x="9576795" y="8916652"/>
                </a:cubicBezTo>
                <a:cubicBezTo>
                  <a:pt x="9566161" y="8916080"/>
                  <a:pt x="9560140" y="8925229"/>
                  <a:pt x="9560254" y="8933348"/>
                </a:cubicBezTo>
                <a:cubicBezTo>
                  <a:pt x="9560216" y="8933348"/>
                  <a:pt x="9560140" y="8933348"/>
                  <a:pt x="9560102" y="8933310"/>
                </a:cubicBezTo>
                <a:lnTo>
                  <a:pt x="9556177" y="8931633"/>
                </a:lnTo>
                <a:cubicBezTo>
                  <a:pt x="9548974" y="8928507"/>
                  <a:pt x="9540094" y="8933310"/>
                  <a:pt x="9537540" y="8940400"/>
                </a:cubicBezTo>
                <a:cubicBezTo>
                  <a:pt x="9537351" y="8940972"/>
                  <a:pt x="9537236" y="8941506"/>
                  <a:pt x="9537122" y="8942077"/>
                </a:cubicBezTo>
                <a:cubicBezTo>
                  <a:pt x="9535521" y="8943449"/>
                  <a:pt x="9533921" y="8944898"/>
                  <a:pt x="9532435" y="8946461"/>
                </a:cubicBezTo>
                <a:cubicBezTo>
                  <a:pt x="9530567" y="8948405"/>
                  <a:pt x="9529347" y="8950997"/>
                  <a:pt x="9528738" y="8953665"/>
                </a:cubicBezTo>
                <a:cubicBezTo>
                  <a:pt x="9527176" y="8954847"/>
                  <a:pt x="9525803" y="8956143"/>
                  <a:pt x="9525117" y="8957782"/>
                </a:cubicBezTo>
                <a:cubicBezTo>
                  <a:pt x="9522717" y="8963309"/>
                  <a:pt x="9520849" y="8968264"/>
                  <a:pt x="9521687" y="8974401"/>
                </a:cubicBezTo>
                <a:cubicBezTo>
                  <a:pt x="9521764" y="8974973"/>
                  <a:pt x="9522031" y="8975354"/>
                  <a:pt x="9522144" y="8975888"/>
                </a:cubicBezTo>
                <a:cubicBezTo>
                  <a:pt x="9514333" y="8980615"/>
                  <a:pt x="9510445" y="8992203"/>
                  <a:pt x="9519744" y="8999483"/>
                </a:cubicBezTo>
                <a:cubicBezTo>
                  <a:pt x="9526032" y="9004362"/>
                  <a:pt x="9532815" y="9002990"/>
                  <a:pt x="9537579" y="8999064"/>
                </a:cubicBezTo>
                <a:cubicBezTo>
                  <a:pt x="9540933" y="8999331"/>
                  <a:pt x="9544553" y="8998683"/>
                  <a:pt x="9547488" y="8996777"/>
                </a:cubicBezTo>
                <a:cubicBezTo>
                  <a:pt x="9548517" y="8997120"/>
                  <a:pt x="9549660" y="8997234"/>
                  <a:pt x="9550765" y="8997425"/>
                </a:cubicBezTo>
                <a:cubicBezTo>
                  <a:pt x="9551147" y="9000665"/>
                  <a:pt x="9552290" y="9003638"/>
                  <a:pt x="9554652" y="9005925"/>
                </a:cubicBezTo>
                <a:cubicBezTo>
                  <a:pt x="9545429" y="9005963"/>
                  <a:pt x="9535521" y="9015416"/>
                  <a:pt x="9540056" y="9026928"/>
                </a:cubicBezTo>
                <a:cubicBezTo>
                  <a:pt x="9546916" y="9044348"/>
                  <a:pt x="9572945" y="9031274"/>
                  <a:pt x="9566086" y="9013930"/>
                </a:cubicBezTo>
                <a:cubicBezTo>
                  <a:pt x="9565399" y="9012177"/>
                  <a:pt x="9564409" y="9010956"/>
                  <a:pt x="9563379" y="9009813"/>
                </a:cubicBezTo>
                <a:cubicBezTo>
                  <a:pt x="9563456" y="9009813"/>
                  <a:pt x="9563493" y="9009851"/>
                  <a:pt x="9563570" y="9009851"/>
                </a:cubicBezTo>
                <a:cubicBezTo>
                  <a:pt x="9573250" y="9010385"/>
                  <a:pt x="9578013" y="9002800"/>
                  <a:pt x="9578013" y="8995290"/>
                </a:cubicBezTo>
                <a:cubicBezTo>
                  <a:pt x="9578623" y="8994261"/>
                  <a:pt x="9578966" y="8993194"/>
                  <a:pt x="9579386" y="8992050"/>
                </a:cubicBezTo>
                <a:cubicBezTo>
                  <a:pt x="9581900" y="8995557"/>
                  <a:pt x="9585711" y="8998073"/>
                  <a:pt x="9590514" y="8998340"/>
                </a:cubicBezTo>
                <a:lnTo>
                  <a:pt x="9593372" y="8998492"/>
                </a:lnTo>
                <a:cubicBezTo>
                  <a:pt x="9594668" y="8999598"/>
                  <a:pt x="9596077" y="9000627"/>
                  <a:pt x="9597716" y="9001313"/>
                </a:cubicBezTo>
                <a:cubicBezTo>
                  <a:pt x="9600498" y="9002533"/>
                  <a:pt x="9603318" y="9003752"/>
                  <a:pt x="9606100" y="9004972"/>
                </a:cubicBezTo>
                <a:cubicBezTo>
                  <a:pt x="9613303" y="9008098"/>
                  <a:pt x="9622183" y="9003371"/>
                  <a:pt x="9624774" y="8996320"/>
                </a:cubicBezTo>
                <a:cubicBezTo>
                  <a:pt x="9627556" y="8988734"/>
                  <a:pt x="9623478" y="8981224"/>
                  <a:pt x="9616580" y="8977946"/>
                </a:cubicBezTo>
                <a:cubicBezTo>
                  <a:pt x="9619439" y="8974783"/>
                  <a:pt x="9621649" y="8970971"/>
                  <a:pt x="9622755" y="8966282"/>
                </a:cubicBezTo>
                <a:cubicBezTo>
                  <a:pt x="9624507" y="8958887"/>
                  <a:pt x="9622640" y="8952064"/>
                  <a:pt x="9618753" y="8946461"/>
                </a:cubicBezTo>
                <a:cubicBezTo>
                  <a:pt x="9619820" y="8944669"/>
                  <a:pt x="9620544" y="8942573"/>
                  <a:pt x="9620696" y="8940286"/>
                </a:cubicBezTo>
                <a:lnTo>
                  <a:pt x="9621039" y="8933844"/>
                </a:lnTo>
                <a:cubicBezTo>
                  <a:pt x="9621116" y="8932090"/>
                  <a:pt x="9620849" y="8930299"/>
                  <a:pt x="9620316" y="8928622"/>
                </a:cubicBezTo>
                <a:cubicBezTo>
                  <a:pt x="9623212" y="8933196"/>
                  <a:pt x="9629157" y="8936169"/>
                  <a:pt x="9634226" y="8935750"/>
                </a:cubicBezTo>
                <a:cubicBezTo>
                  <a:pt x="9635064" y="8935711"/>
                  <a:pt x="9635712" y="8935292"/>
                  <a:pt x="9636474" y="8935102"/>
                </a:cubicBezTo>
                <a:cubicBezTo>
                  <a:pt x="9639142" y="8939142"/>
                  <a:pt x="9643181" y="8941810"/>
                  <a:pt x="9647755" y="8942191"/>
                </a:cubicBezTo>
                <a:cubicBezTo>
                  <a:pt x="9650842" y="8945088"/>
                  <a:pt x="9654957" y="8946690"/>
                  <a:pt x="9659874" y="8945736"/>
                </a:cubicBezTo>
                <a:cubicBezTo>
                  <a:pt x="9661855" y="8945355"/>
                  <a:pt x="9663799" y="8944288"/>
                  <a:pt x="9665551" y="8942992"/>
                </a:cubicBezTo>
                <a:cubicBezTo>
                  <a:pt x="9666619" y="8943449"/>
                  <a:pt x="9667647" y="8944059"/>
                  <a:pt x="9668867" y="8944136"/>
                </a:cubicBezTo>
                <a:lnTo>
                  <a:pt x="9675308" y="8944479"/>
                </a:lnTo>
                <a:cubicBezTo>
                  <a:pt x="9683158" y="8944898"/>
                  <a:pt x="9690704" y="8941239"/>
                  <a:pt x="9692267" y="8932776"/>
                </a:cubicBezTo>
                <a:cubicBezTo>
                  <a:pt x="9693563" y="8925801"/>
                  <a:pt x="9688456" y="8916233"/>
                  <a:pt x="9680567" y="8915814"/>
                </a:cubicBezTo>
                <a:lnTo>
                  <a:pt x="9674126" y="8915471"/>
                </a:lnTo>
                <a:cubicBezTo>
                  <a:pt x="9670849" y="8915280"/>
                  <a:pt x="9667724" y="8916004"/>
                  <a:pt x="9664980" y="8917300"/>
                </a:cubicBezTo>
                <a:cubicBezTo>
                  <a:pt x="9663342" y="8915699"/>
                  <a:pt x="9661474" y="8914213"/>
                  <a:pt x="9659035" y="8913374"/>
                </a:cubicBezTo>
                <a:cubicBezTo>
                  <a:pt x="9655262" y="8912040"/>
                  <a:pt x="9651528" y="8912307"/>
                  <a:pt x="9647869" y="8913108"/>
                </a:cubicBezTo>
                <a:cubicBezTo>
                  <a:pt x="9647869" y="8905484"/>
                  <a:pt x="9639217" y="8899690"/>
                  <a:pt x="9632319" y="8900262"/>
                </a:cubicBezTo>
                <a:cubicBezTo>
                  <a:pt x="9623517" y="8900910"/>
                  <a:pt x="9619287" y="8908000"/>
                  <a:pt x="9618867" y="8915890"/>
                </a:cubicBezTo>
                <a:close/>
                <a:moveTo>
                  <a:pt x="9479880" y="9422671"/>
                </a:moveTo>
                <a:cubicBezTo>
                  <a:pt x="9480834" y="9430486"/>
                  <a:pt x="9488112" y="9436394"/>
                  <a:pt x="9495964" y="9435517"/>
                </a:cubicBezTo>
                <a:cubicBezTo>
                  <a:pt x="9503737" y="9434641"/>
                  <a:pt x="9509760" y="9427246"/>
                  <a:pt x="9508806" y="9419431"/>
                </a:cubicBezTo>
                <a:lnTo>
                  <a:pt x="9507701" y="9410359"/>
                </a:lnTo>
                <a:cubicBezTo>
                  <a:pt x="9507206" y="9406395"/>
                  <a:pt x="9505071" y="9402926"/>
                  <a:pt x="9502060" y="9400601"/>
                </a:cubicBezTo>
                <a:cubicBezTo>
                  <a:pt x="9501908" y="9398504"/>
                  <a:pt x="9501451" y="9396446"/>
                  <a:pt x="9500575" y="9394387"/>
                </a:cubicBezTo>
                <a:cubicBezTo>
                  <a:pt x="9496992" y="9386040"/>
                  <a:pt x="9489637" y="9380627"/>
                  <a:pt x="9481177" y="9377921"/>
                </a:cubicBezTo>
                <a:cubicBezTo>
                  <a:pt x="9473936" y="9375595"/>
                  <a:pt x="9464942" y="9380398"/>
                  <a:pt x="9463150" y="9387907"/>
                </a:cubicBezTo>
                <a:cubicBezTo>
                  <a:pt x="9461284" y="9395760"/>
                  <a:pt x="9465361" y="9403460"/>
                  <a:pt x="9473136" y="9405899"/>
                </a:cubicBezTo>
                <a:cubicBezTo>
                  <a:pt x="9473555" y="9406052"/>
                  <a:pt x="9473593" y="9406052"/>
                  <a:pt x="9473821" y="9406128"/>
                </a:cubicBezTo>
                <a:cubicBezTo>
                  <a:pt x="9473936" y="9406204"/>
                  <a:pt x="9473973" y="9406204"/>
                  <a:pt x="9474089" y="9406280"/>
                </a:cubicBezTo>
                <a:lnTo>
                  <a:pt x="9474089" y="9406280"/>
                </a:lnTo>
                <a:cubicBezTo>
                  <a:pt x="9474546" y="9407081"/>
                  <a:pt x="9474927" y="9407919"/>
                  <a:pt x="9475270" y="9408758"/>
                </a:cubicBezTo>
                <a:cubicBezTo>
                  <a:pt x="9476032" y="9410549"/>
                  <a:pt x="9477289" y="9411998"/>
                  <a:pt x="9478776" y="9413142"/>
                </a:cubicBezTo>
                <a:cubicBezTo>
                  <a:pt x="9478776" y="9413294"/>
                  <a:pt x="9478737" y="9413447"/>
                  <a:pt x="9478737" y="9413599"/>
                </a:cubicBezTo>
                <a:cubicBezTo>
                  <a:pt x="9479157" y="9416611"/>
                  <a:pt x="9479539" y="9419660"/>
                  <a:pt x="9479880" y="9422671"/>
                </a:cubicBezTo>
                <a:close/>
                <a:moveTo>
                  <a:pt x="9616428" y="8899728"/>
                </a:moveTo>
                <a:lnTo>
                  <a:pt x="9620162" y="8898241"/>
                </a:lnTo>
                <a:cubicBezTo>
                  <a:pt x="9637617" y="8891380"/>
                  <a:pt x="9627442" y="8864087"/>
                  <a:pt x="9610026" y="8870949"/>
                </a:cubicBezTo>
                <a:lnTo>
                  <a:pt x="9606291" y="8872436"/>
                </a:lnTo>
                <a:cubicBezTo>
                  <a:pt x="9588837" y="8879296"/>
                  <a:pt x="9598973" y="8906627"/>
                  <a:pt x="9616428" y="8899728"/>
                </a:cubicBezTo>
                <a:close/>
                <a:moveTo>
                  <a:pt x="9720277" y="8918367"/>
                </a:moveTo>
                <a:cubicBezTo>
                  <a:pt x="9719134" y="8917834"/>
                  <a:pt x="9717991" y="8917415"/>
                  <a:pt x="9716771" y="8917110"/>
                </a:cubicBezTo>
                <a:cubicBezTo>
                  <a:pt x="9710864" y="8915623"/>
                  <a:pt x="9704729" y="8917567"/>
                  <a:pt x="9701032" y="8922675"/>
                </a:cubicBezTo>
                <a:cubicBezTo>
                  <a:pt x="9697373" y="8927745"/>
                  <a:pt x="9698288" y="8932700"/>
                  <a:pt x="9699813" y="8938265"/>
                </a:cubicBezTo>
                <a:cubicBezTo>
                  <a:pt x="9698631" y="8933920"/>
                  <a:pt x="9699813" y="8938761"/>
                  <a:pt x="9700002" y="8939638"/>
                </a:cubicBezTo>
                <a:cubicBezTo>
                  <a:pt x="9700193" y="8940781"/>
                  <a:pt x="9700308" y="8941963"/>
                  <a:pt x="9700461" y="8943106"/>
                </a:cubicBezTo>
                <a:cubicBezTo>
                  <a:pt x="9700461" y="8943297"/>
                  <a:pt x="9700461" y="8943412"/>
                  <a:pt x="9700498" y="8943564"/>
                </a:cubicBezTo>
                <a:cubicBezTo>
                  <a:pt x="9700498" y="8943945"/>
                  <a:pt x="9700461" y="8944326"/>
                  <a:pt x="9700422" y="8944707"/>
                </a:cubicBezTo>
                <a:cubicBezTo>
                  <a:pt x="9696497" y="8950844"/>
                  <a:pt x="9698364" y="8959688"/>
                  <a:pt x="9704195" y="8963881"/>
                </a:cubicBezTo>
                <a:cubicBezTo>
                  <a:pt x="9710788" y="8968684"/>
                  <a:pt x="9719591" y="8966854"/>
                  <a:pt x="9724507" y="8960679"/>
                </a:cubicBezTo>
                <a:cubicBezTo>
                  <a:pt x="9725002" y="8960031"/>
                  <a:pt x="9725307" y="8959307"/>
                  <a:pt x="9725727" y="8958621"/>
                </a:cubicBezTo>
                <a:cubicBezTo>
                  <a:pt x="9730034" y="8960107"/>
                  <a:pt x="9735102" y="8959611"/>
                  <a:pt x="9738761" y="8957096"/>
                </a:cubicBezTo>
                <a:cubicBezTo>
                  <a:pt x="9736969" y="8959954"/>
                  <a:pt x="9736512" y="8963652"/>
                  <a:pt x="9738227" y="8968036"/>
                </a:cubicBezTo>
                <a:cubicBezTo>
                  <a:pt x="9745010" y="8985265"/>
                  <a:pt x="9773250" y="8978022"/>
                  <a:pt x="9766390" y="8960602"/>
                </a:cubicBezTo>
                <a:cubicBezTo>
                  <a:pt x="9762046" y="8949586"/>
                  <a:pt x="9748973" y="8948633"/>
                  <a:pt x="9741885" y="8953856"/>
                </a:cubicBezTo>
                <a:cubicBezTo>
                  <a:pt x="9745964" y="8948557"/>
                  <a:pt x="9746230" y="8941696"/>
                  <a:pt x="9742191" y="8935902"/>
                </a:cubicBezTo>
                <a:cubicBezTo>
                  <a:pt x="9736893" y="8928469"/>
                  <a:pt x="9729691" y="8920159"/>
                  <a:pt x="9720277" y="8918367"/>
                </a:cubicBezTo>
                <a:close/>
                <a:moveTo>
                  <a:pt x="9654805" y="8959688"/>
                </a:moveTo>
                <a:lnTo>
                  <a:pt x="9652442" y="8953665"/>
                </a:lnTo>
                <a:cubicBezTo>
                  <a:pt x="9649546" y="8946346"/>
                  <a:pt x="9639446" y="8943907"/>
                  <a:pt x="9632892" y="8947223"/>
                </a:cubicBezTo>
                <a:cubicBezTo>
                  <a:pt x="9625346" y="8951035"/>
                  <a:pt x="9623555" y="8959421"/>
                  <a:pt x="9626451" y="8966778"/>
                </a:cubicBezTo>
                <a:lnTo>
                  <a:pt x="9628814" y="8972800"/>
                </a:lnTo>
                <a:cubicBezTo>
                  <a:pt x="9631710" y="8980119"/>
                  <a:pt x="9641810" y="8982559"/>
                  <a:pt x="9648364" y="8979242"/>
                </a:cubicBezTo>
                <a:cubicBezTo>
                  <a:pt x="9655872" y="8975468"/>
                  <a:pt x="9657701" y="8967045"/>
                  <a:pt x="9654805" y="8959688"/>
                </a:cubicBezTo>
                <a:close/>
                <a:moveTo>
                  <a:pt x="9664065" y="9108158"/>
                </a:moveTo>
                <a:cubicBezTo>
                  <a:pt x="9663227" y="9100992"/>
                  <a:pt x="9656481" y="9093254"/>
                  <a:pt x="9648478" y="9094702"/>
                </a:cubicBezTo>
                <a:cubicBezTo>
                  <a:pt x="9647564" y="9094855"/>
                  <a:pt x="9646726" y="9094931"/>
                  <a:pt x="9645849" y="9095007"/>
                </a:cubicBezTo>
                <a:cubicBezTo>
                  <a:pt x="9645810" y="9094969"/>
                  <a:pt x="9645810" y="9094969"/>
                  <a:pt x="9645773" y="9094931"/>
                </a:cubicBezTo>
                <a:cubicBezTo>
                  <a:pt x="9645696" y="9094893"/>
                  <a:pt x="9645621" y="9094817"/>
                  <a:pt x="9645582" y="9094741"/>
                </a:cubicBezTo>
                <a:cubicBezTo>
                  <a:pt x="9645506" y="9094626"/>
                  <a:pt x="9645278" y="9094283"/>
                  <a:pt x="9644782" y="9093673"/>
                </a:cubicBezTo>
                <a:cubicBezTo>
                  <a:pt x="9640742" y="9088070"/>
                  <a:pt x="9633310" y="9086240"/>
                  <a:pt x="9627099" y="9088870"/>
                </a:cubicBezTo>
                <a:cubicBezTo>
                  <a:pt x="9626832" y="9088718"/>
                  <a:pt x="9626642" y="9088413"/>
                  <a:pt x="9626337" y="9088260"/>
                </a:cubicBezTo>
                <a:cubicBezTo>
                  <a:pt x="9618562" y="9084410"/>
                  <a:pt x="9611207" y="9088299"/>
                  <a:pt x="9606862" y="9094893"/>
                </a:cubicBezTo>
                <a:lnTo>
                  <a:pt x="9603280" y="9100306"/>
                </a:lnTo>
                <a:cubicBezTo>
                  <a:pt x="9598936" y="9106862"/>
                  <a:pt x="9603471" y="9116620"/>
                  <a:pt x="9609912" y="9119784"/>
                </a:cubicBezTo>
                <a:cubicBezTo>
                  <a:pt x="9616237" y="9122910"/>
                  <a:pt x="9622144" y="9120813"/>
                  <a:pt x="9626528" y="9116468"/>
                </a:cubicBezTo>
                <a:cubicBezTo>
                  <a:pt x="9633082" y="9122262"/>
                  <a:pt x="9641505" y="9125388"/>
                  <a:pt x="9650689" y="9123710"/>
                </a:cubicBezTo>
                <a:cubicBezTo>
                  <a:pt x="9658120" y="9122414"/>
                  <a:pt x="9665056" y="9116544"/>
                  <a:pt x="9664065" y="9108158"/>
                </a:cubicBezTo>
                <a:close/>
                <a:moveTo>
                  <a:pt x="9771953" y="9077854"/>
                </a:moveTo>
                <a:cubicBezTo>
                  <a:pt x="9768905" y="9085249"/>
                  <a:pt x="9772601" y="9093750"/>
                  <a:pt x="9779842" y="9096875"/>
                </a:cubicBezTo>
                <a:cubicBezTo>
                  <a:pt x="9780985" y="9097371"/>
                  <a:pt x="9782091" y="9097866"/>
                  <a:pt x="9783235" y="9098361"/>
                </a:cubicBezTo>
                <a:cubicBezTo>
                  <a:pt x="9782967" y="9098667"/>
                  <a:pt x="9782587" y="9098819"/>
                  <a:pt x="9782358" y="9099162"/>
                </a:cubicBezTo>
                <a:lnTo>
                  <a:pt x="9778776" y="9104575"/>
                </a:lnTo>
                <a:cubicBezTo>
                  <a:pt x="9774431" y="9111131"/>
                  <a:pt x="9775003" y="9120013"/>
                  <a:pt x="9781558" y="9124968"/>
                </a:cubicBezTo>
                <a:cubicBezTo>
                  <a:pt x="9785826" y="9128247"/>
                  <a:pt x="9792228" y="9128666"/>
                  <a:pt x="9797106" y="9126264"/>
                </a:cubicBezTo>
                <a:cubicBezTo>
                  <a:pt x="9797106" y="9126264"/>
                  <a:pt x="9797106" y="9126264"/>
                  <a:pt x="9797106" y="9126264"/>
                </a:cubicBezTo>
                <a:cubicBezTo>
                  <a:pt x="9795735" y="9109835"/>
                  <a:pt x="9793829" y="9093559"/>
                  <a:pt x="9791771" y="9077282"/>
                </a:cubicBezTo>
                <a:cubicBezTo>
                  <a:pt x="9791467" y="9074881"/>
                  <a:pt x="9791314" y="9072441"/>
                  <a:pt x="9790971" y="9070040"/>
                </a:cubicBezTo>
                <a:cubicBezTo>
                  <a:pt x="9790894" y="9070002"/>
                  <a:pt x="9790780" y="9070040"/>
                  <a:pt x="9790704" y="9070002"/>
                </a:cubicBezTo>
                <a:cubicBezTo>
                  <a:pt x="9783539" y="9067029"/>
                  <a:pt x="9774889" y="9070764"/>
                  <a:pt x="9771953" y="9077854"/>
                </a:cubicBezTo>
                <a:close/>
                <a:moveTo>
                  <a:pt x="9584378" y="9072213"/>
                </a:moveTo>
                <a:cubicBezTo>
                  <a:pt x="9572831" y="9086964"/>
                  <a:pt x="9595391" y="9105375"/>
                  <a:pt x="9606939" y="9090586"/>
                </a:cubicBezTo>
                <a:lnTo>
                  <a:pt x="9609416" y="9087422"/>
                </a:lnTo>
                <a:cubicBezTo>
                  <a:pt x="9615209" y="9080027"/>
                  <a:pt x="9612427" y="9071717"/>
                  <a:pt x="9606787" y="9067143"/>
                </a:cubicBezTo>
                <a:cubicBezTo>
                  <a:pt x="9610902" y="9066838"/>
                  <a:pt x="9614828" y="9065008"/>
                  <a:pt x="9617305" y="9061273"/>
                </a:cubicBezTo>
                <a:lnTo>
                  <a:pt x="9617457" y="9061044"/>
                </a:lnTo>
                <a:cubicBezTo>
                  <a:pt x="9617457" y="9062912"/>
                  <a:pt x="9617724" y="9064856"/>
                  <a:pt x="9618524" y="9066838"/>
                </a:cubicBezTo>
                <a:cubicBezTo>
                  <a:pt x="9625384" y="9084258"/>
                  <a:pt x="9650765" y="9069926"/>
                  <a:pt x="9643981" y="9052734"/>
                </a:cubicBezTo>
                <a:cubicBezTo>
                  <a:pt x="9641733" y="9047055"/>
                  <a:pt x="9637465" y="9044996"/>
                  <a:pt x="9633044" y="9045072"/>
                </a:cubicBezTo>
                <a:cubicBezTo>
                  <a:pt x="9634340" y="9043281"/>
                  <a:pt x="9635292" y="9041223"/>
                  <a:pt x="9635483" y="9038897"/>
                </a:cubicBezTo>
                <a:cubicBezTo>
                  <a:pt x="9636169" y="9031121"/>
                  <a:pt x="9631024" y="9023498"/>
                  <a:pt x="9622945" y="9022583"/>
                </a:cubicBezTo>
                <a:cubicBezTo>
                  <a:pt x="9622640" y="9022544"/>
                  <a:pt x="9622335" y="9022507"/>
                  <a:pt x="9622069" y="9022468"/>
                </a:cubicBezTo>
                <a:cubicBezTo>
                  <a:pt x="9619019" y="9019610"/>
                  <a:pt x="9614980" y="9017894"/>
                  <a:pt x="9610635" y="9018962"/>
                </a:cubicBezTo>
                <a:cubicBezTo>
                  <a:pt x="9605071" y="9020334"/>
                  <a:pt x="9600041" y="9022087"/>
                  <a:pt x="9597068" y="9027424"/>
                </a:cubicBezTo>
                <a:cubicBezTo>
                  <a:pt x="9594743" y="9031578"/>
                  <a:pt x="9594820" y="9036115"/>
                  <a:pt x="9596421" y="9040117"/>
                </a:cubicBezTo>
                <a:lnTo>
                  <a:pt x="9593448" y="9044653"/>
                </a:lnTo>
                <a:cubicBezTo>
                  <a:pt x="9589523" y="9050600"/>
                  <a:pt x="9590361" y="9059253"/>
                  <a:pt x="9596039" y="9063865"/>
                </a:cubicBezTo>
                <a:cubicBezTo>
                  <a:pt x="9592762" y="9064208"/>
                  <a:pt x="9589523" y="9065694"/>
                  <a:pt x="9586893" y="9069087"/>
                </a:cubicBezTo>
                <a:lnTo>
                  <a:pt x="9584378" y="9072213"/>
                </a:lnTo>
                <a:close/>
                <a:moveTo>
                  <a:pt x="9744514" y="9142655"/>
                </a:moveTo>
                <a:cubicBezTo>
                  <a:pt x="9744705" y="9143113"/>
                  <a:pt x="9745125" y="9143417"/>
                  <a:pt x="9745353" y="9143798"/>
                </a:cubicBezTo>
                <a:cubicBezTo>
                  <a:pt x="9744973" y="9144256"/>
                  <a:pt x="9744439" y="9144561"/>
                  <a:pt x="9744134" y="9145095"/>
                </a:cubicBezTo>
                <a:cubicBezTo>
                  <a:pt x="9740132" y="9152032"/>
                  <a:pt x="9741771" y="9160723"/>
                  <a:pt x="9748555" y="9165221"/>
                </a:cubicBezTo>
                <a:lnTo>
                  <a:pt x="9753928" y="9168804"/>
                </a:lnTo>
                <a:cubicBezTo>
                  <a:pt x="9760292" y="9172997"/>
                  <a:pt x="9770162" y="9171129"/>
                  <a:pt x="9774050" y="9164383"/>
                </a:cubicBezTo>
                <a:cubicBezTo>
                  <a:pt x="9778051" y="9157445"/>
                  <a:pt x="9776412" y="9148754"/>
                  <a:pt x="9769630" y="9144294"/>
                </a:cubicBezTo>
                <a:lnTo>
                  <a:pt x="9769362" y="9144104"/>
                </a:lnTo>
                <a:cubicBezTo>
                  <a:pt x="9772069" y="9139987"/>
                  <a:pt x="9772564" y="9134841"/>
                  <a:pt x="9770544" y="9129695"/>
                </a:cubicBezTo>
                <a:lnTo>
                  <a:pt x="9768181" y="9123672"/>
                </a:lnTo>
                <a:cubicBezTo>
                  <a:pt x="9765399" y="9116582"/>
                  <a:pt x="9755110" y="9113533"/>
                  <a:pt x="9748669" y="9117154"/>
                </a:cubicBezTo>
                <a:cubicBezTo>
                  <a:pt x="9741275" y="9121271"/>
                  <a:pt x="9739141" y="9129047"/>
                  <a:pt x="9742152" y="9136670"/>
                </a:cubicBezTo>
                <a:lnTo>
                  <a:pt x="9744514" y="9142655"/>
                </a:lnTo>
                <a:close/>
                <a:moveTo>
                  <a:pt x="9720316" y="8875675"/>
                </a:moveTo>
                <a:lnTo>
                  <a:pt x="9711359" y="8877505"/>
                </a:lnTo>
                <a:cubicBezTo>
                  <a:pt x="9703661" y="8879106"/>
                  <a:pt x="9699088" y="8888026"/>
                  <a:pt x="9700993" y="8895306"/>
                </a:cubicBezTo>
                <a:cubicBezTo>
                  <a:pt x="9703090" y="8903273"/>
                  <a:pt x="9711054" y="8907199"/>
                  <a:pt x="9718791" y="8905636"/>
                </a:cubicBezTo>
                <a:cubicBezTo>
                  <a:pt x="9721763" y="8905026"/>
                  <a:pt x="9724775" y="8904416"/>
                  <a:pt x="9727747" y="8903807"/>
                </a:cubicBezTo>
                <a:cubicBezTo>
                  <a:pt x="9735445" y="8902244"/>
                  <a:pt x="9740018" y="8893286"/>
                  <a:pt x="9738112" y="8886005"/>
                </a:cubicBezTo>
                <a:cubicBezTo>
                  <a:pt x="9736016" y="8878077"/>
                  <a:pt x="9728052" y="8874112"/>
                  <a:pt x="9720316" y="8875675"/>
                </a:cubicBezTo>
                <a:close/>
                <a:moveTo>
                  <a:pt x="9767419" y="8996815"/>
                </a:moveTo>
                <a:cubicBezTo>
                  <a:pt x="9757473" y="8995709"/>
                  <a:pt x="9746307" y="8992736"/>
                  <a:pt x="9736550" y="8996396"/>
                </a:cubicBezTo>
                <a:cubicBezTo>
                  <a:pt x="9735254" y="8996891"/>
                  <a:pt x="9734073" y="8997501"/>
                  <a:pt x="9732968" y="8998111"/>
                </a:cubicBezTo>
                <a:lnTo>
                  <a:pt x="9728814" y="8998950"/>
                </a:lnTo>
                <a:cubicBezTo>
                  <a:pt x="9721116" y="9000513"/>
                  <a:pt x="9716618" y="9009547"/>
                  <a:pt x="9718562" y="9016789"/>
                </a:cubicBezTo>
                <a:cubicBezTo>
                  <a:pt x="9718715" y="9017360"/>
                  <a:pt x="9718982" y="9017894"/>
                  <a:pt x="9719172" y="9018428"/>
                </a:cubicBezTo>
                <a:cubicBezTo>
                  <a:pt x="9718638" y="9020486"/>
                  <a:pt x="9718181" y="9022583"/>
                  <a:pt x="9717838" y="9024717"/>
                </a:cubicBezTo>
                <a:cubicBezTo>
                  <a:pt x="9717418" y="9027348"/>
                  <a:pt x="9717914" y="9030169"/>
                  <a:pt x="9718943" y="9032760"/>
                </a:cubicBezTo>
                <a:cubicBezTo>
                  <a:pt x="9718334" y="9034628"/>
                  <a:pt x="9717991" y="9036496"/>
                  <a:pt x="9718334" y="9038211"/>
                </a:cubicBezTo>
                <a:cubicBezTo>
                  <a:pt x="9719515" y="9044081"/>
                  <a:pt x="9720849" y="9049265"/>
                  <a:pt x="9725041" y="9053802"/>
                </a:cubicBezTo>
                <a:cubicBezTo>
                  <a:pt x="9726870" y="9055784"/>
                  <a:pt x="9728395" y="9057004"/>
                  <a:pt x="9730834" y="9058376"/>
                </a:cubicBezTo>
                <a:cubicBezTo>
                  <a:pt x="9720849" y="9055098"/>
                  <a:pt x="9707054" y="9065466"/>
                  <a:pt x="9712236" y="9078578"/>
                </a:cubicBezTo>
                <a:cubicBezTo>
                  <a:pt x="9712770" y="9079989"/>
                  <a:pt x="9713646" y="9080904"/>
                  <a:pt x="9714409" y="9081895"/>
                </a:cubicBezTo>
                <a:cubicBezTo>
                  <a:pt x="9703356" y="9084296"/>
                  <a:pt x="9695963" y="9099276"/>
                  <a:pt x="9707777" y="9107091"/>
                </a:cubicBezTo>
                <a:cubicBezTo>
                  <a:pt x="9722411" y="9116773"/>
                  <a:pt x="9738798" y="9097142"/>
                  <a:pt x="9727709" y="9086164"/>
                </a:cubicBezTo>
                <a:cubicBezTo>
                  <a:pt x="9735559" y="9083991"/>
                  <a:pt x="9742419" y="9075872"/>
                  <a:pt x="9738532" y="9066038"/>
                </a:cubicBezTo>
                <a:cubicBezTo>
                  <a:pt x="9738189" y="9065161"/>
                  <a:pt x="9737579" y="9064627"/>
                  <a:pt x="9737121" y="9063865"/>
                </a:cubicBezTo>
                <a:cubicBezTo>
                  <a:pt x="9740742" y="9066609"/>
                  <a:pt x="9745239" y="9067905"/>
                  <a:pt x="9750155" y="9066152"/>
                </a:cubicBezTo>
                <a:cubicBezTo>
                  <a:pt x="9753966" y="9064779"/>
                  <a:pt x="9757320" y="9061311"/>
                  <a:pt x="9758959" y="9057271"/>
                </a:cubicBezTo>
                <a:cubicBezTo>
                  <a:pt x="9760712" y="9056775"/>
                  <a:pt x="9762350" y="9055974"/>
                  <a:pt x="9764103" y="9055021"/>
                </a:cubicBezTo>
                <a:cubicBezTo>
                  <a:pt x="9764751" y="9054754"/>
                  <a:pt x="9765361" y="9054526"/>
                  <a:pt x="9766009" y="9054297"/>
                </a:cubicBezTo>
                <a:cubicBezTo>
                  <a:pt x="9768639" y="9053725"/>
                  <a:pt x="9771230" y="9052811"/>
                  <a:pt x="9773898" y="9052200"/>
                </a:cubicBezTo>
                <a:cubicBezTo>
                  <a:pt x="9781672" y="9050485"/>
                  <a:pt x="9784073" y="9043319"/>
                  <a:pt x="9782815" y="9036610"/>
                </a:cubicBezTo>
                <a:cubicBezTo>
                  <a:pt x="9783806" y="9036115"/>
                  <a:pt x="9784644" y="9035390"/>
                  <a:pt x="9785521" y="9034666"/>
                </a:cubicBezTo>
                <a:cubicBezTo>
                  <a:pt x="9784264" y="9027043"/>
                  <a:pt x="9783158" y="9019419"/>
                  <a:pt x="9781748" y="9011834"/>
                </a:cubicBezTo>
                <a:cubicBezTo>
                  <a:pt x="9780796" y="9011490"/>
                  <a:pt x="9779919" y="9010842"/>
                  <a:pt x="9778928" y="9010690"/>
                </a:cubicBezTo>
                <a:cubicBezTo>
                  <a:pt x="9779347" y="9004210"/>
                  <a:pt x="9775955" y="8997768"/>
                  <a:pt x="9767419" y="8996815"/>
                </a:cubicBezTo>
                <a:close/>
                <a:moveTo>
                  <a:pt x="9611246" y="9148411"/>
                </a:moveTo>
                <a:cubicBezTo>
                  <a:pt x="9611169" y="9146848"/>
                  <a:pt x="9611055" y="9145285"/>
                  <a:pt x="9610407" y="9143646"/>
                </a:cubicBezTo>
                <a:cubicBezTo>
                  <a:pt x="9603548" y="9126226"/>
                  <a:pt x="9577099" y="9138424"/>
                  <a:pt x="9583959" y="9155844"/>
                </a:cubicBezTo>
                <a:cubicBezTo>
                  <a:pt x="9588265" y="9166708"/>
                  <a:pt x="9600193" y="9166022"/>
                  <a:pt x="9606862" y="9159732"/>
                </a:cubicBezTo>
                <a:cubicBezTo>
                  <a:pt x="9607282" y="9162743"/>
                  <a:pt x="9608844" y="9165641"/>
                  <a:pt x="9612350" y="9167965"/>
                </a:cubicBezTo>
                <a:cubicBezTo>
                  <a:pt x="9627746" y="9178181"/>
                  <a:pt x="9646992" y="9156263"/>
                  <a:pt x="9631405" y="9145933"/>
                </a:cubicBezTo>
                <a:cubicBezTo>
                  <a:pt x="9624126" y="9141207"/>
                  <a:pt x="9616162" y="9143608"/>
                  <a:pt x="9611246" y="9148411"/>
                </a:cubicBezTo>
                <a:close/>
                <a:moveTo>
                  <a:pt x="9690856" y="9099848"/>
                </a:moveTo>
                <a:cubicBezTo>
                  <a:pt x="9675231" y="9089518"/>
                  <a:pt x="9658921" y="9113647"/>
                  <a:pt x="9674583" y="9123977"/>
                </a:cubicBezTo>
                <a:cubicBezTo>
                  <a:pt x="9690209" y="9134345"/>
                  <a:pt x="9706481" y="9110216"/>
                  <a:pt x="9690856" y="9099848"/>
                </a:cubicBezTo>
                <a:close/>
                <a:moveTo>
                  <a:pt x="9675079" y="8820175"/>
                </a:moveTo>
                <a:cubicBezTo>
                  <a:pt x="9690666" y="8830505"/>
                  <a:pt x="9704614" y="8804966"/>
                  <a:pt x="9689065" y="8794636"/>
                </a:cubicBezTo>
                <a:cubicBezTo>
                  <a:pt x="9673479" y="8784306"/>
                  <a:pt x="9659530" y="8809883"/>
                  <a:pt x="9675079" y="8820175"/>
                </a:cubicBezTo>
                <a:close/>
                <a:moveTo>
                  <a:pt x="9708272" y="9191751"/>
                </a:moveTo>
                <a:cubicBezTo>
                  <a:pt x="9711054" y="9198765"/>
                  <a:pt x="9720277" y="9201205"/>
                  <a:pt x="9726870" y="9198536"/>
                </a:cubicBezTo>
                <a:cubicBezTo>
                  <a:pt x="9726984" y="9199756"/>
                  <a:pt x="9727213" y="9200976"/>
                  <a:pt x="9727594" y="9202158"/>
                </a:cubicBezTo>
                <a:cubicBezTo>
                  <a:pt x="9727061" y="9202005"/>
                  <a:pt x="9726641" y="9201624"/>
                  <a:pt x="9726109" y="9201471"/>
                </a:cubicBezTo>
                <a:cubicBezTo>
                  <a:pt x="9723325" y="9200862"/>
                  <a:pt x="9720659" y="9201357"/>
                  <a:pt x="9718143" y="9202234"/>
                </a:cubicBezTo>
                <a:cubicBezTo>
                  <a:pt x="9718105" y="9202234"/>
                  <a:pt x="9718066" y="9202272"/>
                  <a:pt x="9718029" y="9202272"/>
                </a:cubicBezTo>
                <a:cubicBezTo>
                  <a:pt x="9714866" y="9203377"/>
                  <a:pt x="9712084" y="9205321"/>
                  <a:pt x="9710216" y="9208142"/>
                </a:cubicBezTo>
                <a:lnTo>
                  <a:pt x="9709530" y="9209171"/>
                </a:lnTo>
                <a:cubicBezTo>
                  <a:pt x="9699850" y="9199451"/>
                  <a:pt x="9679499" y="9209057"/>
                  <a:pt x="9685559" y="9224380"/>
                </a:cubicBezTo>
                <a:cubicBezTo>
                  <a:pt x="9689637" y="9234748"/>
                  <a:pt x="9700918" y="9235244"/>
                  <a:pt x="9707968" y="9230403"/>
                </a:cubicBezTo>
                <a:cubicBezTo>
                  <a:pt x="9708120" y="9230594"/>
                  <a:pt x="9708349" y="9230708"/>
                  <a:pt x="9708463" y="9230899"/>
                </a:cubicBezTo>
                <a:cubicBezTo>
                  <a:pt x="9710597" y="9234405"/>
                  <a:pt x="9714027" y="9237150"/>
                  <a:pt x="9718181" y="9238027"/>
                </a:cubicBezTo>
                <a:cubicBezTo>
                  <a:pt x="9726336" y="9239780"/>
                  <a:pt x="9734530" y="9234405"/>
                  <a:pt x="9736359" y="9226286"/>
                </a:cubicBezTo>
                <a:lnTo>
                  <a:pt x="9737846" y="9219654"/>
                </a:lnTo>
                <a:cubicBezTo>
                  <a:pt x="9738493" y="9216757"/>
                  <a:pt x="9737922" y="9213974"/>
                  <a:pt x="9736932" y="9211306"/>
                </a:cubicBezTo>
                <a:lnTo>
                  <a:pt x="9743791" y="9214279"/>
                </a:lnTo>
                <a:cubicBezTo>
                  <a:pt x="9750994" y="9217405"/>
                  <a:pt x="9759835" y="9213822"/>
                  <a:pt x="9762884" y="9206618"/>
                </a:cubicBezTo>
                <a:cubicBezTo>
                  <a:pt x="9766009" y="9199337"/>
                  <a:pt x="9762464" y="9190646"/>
                  <a:pt x="9755223" y="9187520"/>
                </a:cubicBezTo>
                <a:lnTo>
                  <a:pt x="9746839" y="9183861"/>
                </a:lnTo>
                <a:cubicBezTo>
                  <a:pt x="9743143" y="9182260"/>
                  <a:pt x="9739027" y="9182450"/>
                  <a:pt x="9735482" y="9183975"/>
                </a:cubicBezTo>
                <a:cubicBezTo>
                  <a:pt x="9735330" y="9182222"/>
                  <a:pt x="9734987" y="9180468"/>
                  <a:pt x="9734302" y="9178753"/>
                </a:cubicBezTo>
                <a:lnTo>
                  <a:pt x="9731939" y="9172730"/>
                </a:lnTo>
                <a:cubicBezTo>
                  <a:pt x="9729043" y="9165411"/>
                  <a:pt x="9719020" y="9162934"/>
                  <a:pt x="9712427" y="9166212"/>
                </a:cubicBezTo>
                <a:cubicBezTo>
                  <a:pt x="9704881" y="9169986"/>
                  <a:pt x="9703013" y="9178410"/>
                  <a:pt x="9705909" y="9185729"/>
                </a:cubicBezTo>
                <a:lnTo>
                  <a:pt x="9708272" y="9191751"/>
                </a:lnTo>
                <a:close/>
                <a:moveTo>
                  <a:pt x="8758045" y="9048351"/>
                </a:moveTo>
                <a:cubicBezTo>
                  <a:pt x="8751833" y="9043510"/>
                  <a:pt x="8742306" y="9045111"/>
                  <a:pt x="8737656" y="9051324"/>
                </a:cubicBezTo>
                <a:cubicBezTo>
                  <a:pt x="8732854" y="9057728"/>
                  <a:pt x="8734417" y="9066838"/>
                  <a:pt x="8740629" y="9071717"/>
                </a:cubicBezTo>
                <a:lnTo>
                  <a:pt x="8745736" y="9075682"/>
                </a:lnTo>
                <a:cubicBezTo>
                  <a:pt x="8751947" y="9080523"/>
                  <a:pt x="8761475" y="9078921"/>
                  <a:pt x="8766124" y="9072746"/>
                </a:cubicBezTo>
                <a:cubicBezTo>
                  <a:pt x="8770925" y="9066305"/>
                  <a:pt x="8769402" y="9057232"/>
                  <a:pt x="8763189" y="9052353"/>
                </a:cubicBezTo>
                <a:lnTo>
                  <a:pt x="8758045" y="9048351"/>
                </a:lnTo>
                <a:close/>
                <a:moveTo>
                  <a:pt x="8546993" y="9221674"/>
                </a:moveTo>
                <a:cubicBezTo>
                  <a:pt x="8561665" y="9233148"/>
                  <a:pt x="8580949" y="9211306"/>
                  <a:pt x="8566162" y="9199756"/>
                </a:cubicBezTo>
                <a:cubicBezTo>
                  <a:pt x="8551452" y="9188244"/>
                  <a:pt x="8532206" y="9210124"/>
                  <a:pt x="8546993" y="9221674"/>
                </a:cubicBezTo>
                <a:close/>
                <a:moveTo>
                  <a:pt x="8728358" y="9296576"/>
                </a:moveTo>
                <a:cubicBezTo>
                  <a:pt x="8727519" y="9303209"/>
                  <a:pt x="8730797" y="9309270"/>
                  <a:pt x="8737199" y="9312204"/>
                </a:cubicBezTo>
                <a:cubicBezTo>
                  <a:pt x="8745545" y="9316017"/>
                  <a:pt x="8755949" y="9319485"/>
                  <a:pt x="8764981" y="9316283"/>
                </a:cubicBezTo>
                <a:cubicBezTo>
                  <a:pt x="8766200" y="9316169"/>
                  <a:pt x="8767420" y="9315940"/>
                  <a:pt x="8768602" y="9315597"/>
                </a:cubicBezTo>
                <a:cubicBezTo>
                  <a:pt x="8774432" y="9313882"/>
                  <a:pt x="8778777" y="9309079"/>
                  <a:pt x="8779348" y="9302828"/>
                </a:cubicBezTo>
                <a:cubicBezTo>
                  <a:pt x="8779920" y="9296614"/>
                  <a:pt x="8776643" y="9292764"/>
                  <a:pt x="8772527" y="9288762"/>
                </a:cubicBezTo>
                <a:cubicBezTo>
                  <a:pt x="8775766" y="9291926"/>
                  <a:pt x="8772259" y="9288343"/>
                  <a:pt x="8771688" y="9287656"/>
                </a:cubicBezTo>
                <a:cubicBezTo>
                  <a:pt x="8770925" y="9286780"/>
                  <a:pt x="8770240" y="9285789"/>
                  <a:pt x="8769516" y="9284874"/>
                </a:cubicBezTo>
                <a:cubicBezTo>
                  <a:pt x="8769402" y="9284722"/>
                  <a:pt x="8769363" y="9284645"/>
                  <a:pt x="8769249" y="9284493"/>
                </a:cubicBezTo>
                <a:cubicBezTo>
                  <a:pt x="8769059" y="9284150"/>
                  <a:pt x="8768906" y="9283807"/>
                  <a:pt x="8768754" y="9283463"/>
                </a:cubicBezTo>
                <a:cubicBezTo>
                  <a:pt x="8769020" y="9276183"/>
                  <a:pt x="8762923" y="9269512"/>
                  <a:pt x="8755796" y="9268788"/>
                </a:cubicBezTo>
                <a:cubicBezTo>
                  <a:pt x="8747679" y="9267988"/>
                  <a:pt x="8741010" y="9274048"/>
                  <a:pt x="8739904" y="9281863"/>
                </a:cubicBezTo>
                <a:cubicBezTo>
                  <a:pt x="8739790" y="9282663"/>
                  <a:pt x="8739904" y="9283463"/>
                  <a:pt x="8739904" y="9284264"/>
                </a:cubicBezTo>
                <a:cubicBezTo>
                  <a:pt x="8735445" y="9285141"/>
                  <a:pt x="8731329" y="9288152"/>
                  <a:pt x="8729424" y="9292193"/>
                </a:cubicBezTo>
                <a:cubicBezTo>
                  <a:pt x="8729501" y="9288838"/>
                  <a:pt x="8728052" y="9285369"/>
                  <a:pt x="8724356" y="9282511"/>
                </a:cubicBezTo>
                <a:cubicBezTo>
                  <a:pt x="8709798" y="9271114"/>
                  <a:pt x="8689104" y="9291621"/>
                  <a:pt x="8703853" y="9303170"/>
                </a:cubicBezTo>
                <a:cubicBezTo>
                  <a:pt x="8713151" y="9310451"/>
                  <a:pt x="8724927" y="9304696"/>
                  <a:pt x="8728358" y="9296576"/>
                </a:cubicBezTo>
                <a:close/>
                <a:moveTo>
                  <a:pt x="8591391" y="8774510"/>
                </a:moveTo>
                <a:cubicBezTo>
                  <a:pt x="8591162" y="8767191"/>
                  <a:pt x="8584226" y="8759453"/>
                  <a:pt x="8576375" y="8760406"/>
                </a:cubicBezTo>
                <a:lnTo>
                  <a:pt x="8567306" y="8761511"/>
                </a:lnTo>
                <a:cubicBezTo>
                  <a:pt x="8563494" y="8761969"/>
                  <a:pt x="8560027" y="8763608"/>
                  <a:pt x="8557435" y="8766085"/>
                </a:cubicBezTo>
                <a:cubicBezTo>
                  <a:pt x="8555758" y="8763417"/>
                  <a:pt x="8553357" y="8761092"/>
                  <a:pt x="8550346" y="8759529"/>
                </a:cubicBezTo>
                <a:cubicBezTo>
                  <a:pt x="8544096" y="8756289"/>
                  <a:pt x="8537275" y="8756404"/>
                  <a:pt x="8530682" y="8757928"/>
                </a:cubicBezTo>
                <a:cubicBezTo>
                  <a:pt x="8530148" y="8754764"/>
                  <a:pt x="8528777" y="8751753"/>
                  <a:pt x="8526032" y="8749619"/>
                </a:cubicBezTo>
                <a:lnTo>
                  <a:pt x="8520926" y="8745654"/>
                </a:lnTo>
                <a:cubicBezTo>
                  <a:pt x="8514942" y="8740966"/>
                  <a:pt x="8505301" y="8741042"/>
                  <a:pt x="8500423" y="8747446"/>
                </a:cubicBezTo>
                <a:cubicBezTo>
                  <a:pt x="8495774" y="8753545"/>
                  <a:pt x="8495811" y="8762960"/>
                  <a:pt x="8502214" y="8767953"/>
                </a:cubicBezTo>
                <a:lnTo>
                  <a:pt x="8507321" y="8771918"/>
                </a:lnTo>
                <a:cubicBezTo>
                  <a:pt x="8510065" y="8774091"/>
                  <a:pt x="8513609" y="8775082"/>
                  <a:pt x="8517077" y="8775082"/>
                </a:cubicBezTo>
                <a:cubicBezTo>
                  <a:pt x="8517267" y="8776073"/>
                  <a:pt x="8517267" y="8777102"/>
                  <a:pt x="8517725" y="8778017"/>
                </a:cubicBezTo>
                <a:cubicBezTo>
                  <a:pt x="8521269" y="8785221"/>
                  <a:pt x="8529196" y="8788461"/>
                  <a:pt x="8536704" y="8785488"/>
                </a:cubicBezTo>
                <a:cubicBezTo>
                  <a:pt x="8536932" y="8785412"/>
                  <a:pt x="8537046" y="8785373"/>
                  <a:pt x="8537198" y="8785297"/>
                </a:cubicBezTo>
                <a:cubicBezTo>
                  <a:pt x="8537275" y="8785297"/>
                  <a:pt x="8537313" y="8785297"/>
                  <a:pt x="8537389" y="8785297"/>
                </a:cubicBezTo>
                <a:cubicBezTo>
                  <a:pt x="8537465" y="8785335"/>
                  <a:pt x="8537465" y="8785297"/>
                  <a:pt x="8537542" y="8785335"/>
                </a:cubicBezTo>
                <a:cubicBezTo>
                  <a:pt x="8538419" y="8785678"/>
                  <a:pt x="8539295" y="8786098"/>
                  <a:pt x="8540133" y="8786555"/>
                </a:cubicBezTo>
                <a:cubicBezTo>
                  <a:pt x="8545164" y="8789147"/>
                  <a:pt x="8551337" y="8787012"/>
                  <a:pt x="8555301" y="8783086"/>
                </a:cubicBezTo>
                <a:cubicBezTo>
                  <a:pt x="8557930" y="8787737"/>
                  <a:pt x="8562770" y="8791281"/>
                  <a:pt x="8568182" y="8790633"/>
                </a:cubicBezTo>
                <a:lnTo>
                  <a:pt x="8577252" y="8789528"/>
                </a:lnTo>
                <a:cubicBezTo>
                  <a:pt x="8585065" y="8788575"/>
                  <a:pt x="8591620" y="8782858"/>
                  <a:pt x="8591391" y="8774510"/>
                </a:cubicBezTo>
                <a:close/>
                <a:moveTo>
                  <a:pt x="8674432" y="9198155"/>
                </a:moveTo>
                <a:cubicBezTo>
                  <a:pt x="8689219" y="9209705"/>
                  <a:pt x="8705453" y="9185538"/>
                  <a:pt x="8690743" y="9174064"/>
                </a:cubicBezTo>
                <a:cubicBezTo>
                  <a:pt x="8675957" y="9162476"/>
                  <a:pt x="8659760" y="9186644"/>
                  <a:pt x="8674432" y="9198155"/>
                </a:cubicBezTo>
                <a:close/>
                <a:moveTo>
                  <a:pt x="8584036" y="9045301"/>
                </a:moveTo>
                <a:lnTo>
                  <a:pt x="8574966" y="9046407"/>
                </a:lnTo>
                <a:cubicBezTo>
                  <a:pt x="8567153" y="9047359"/>
                  <a:pt x="8560484" y="9052696"/>
                  <a:pt x="8560598" y="9061158"/>
                </a:cubicBezTo>
                <a:cubicBezTo>
                  <a:pt x="8560636" y="9063140"/>
                  <a:pt x="8561208" y="9065161"/>
                  <a:pt x="8562123" y="9067066"/>
                </a:cubicBezTo>
                <a:cubicBezTo>
                  <a:pt x="8560255" y="9067905"/>
                  <a:pt x="8558540" y="9069163"/>
                  <a:pt x="8557130" y="9070917"/>
                </a:cubicBezTo>
                <a:lnTo>
                  <a:pt x="8553167" y="9076024"/>
                </a:lnTo>
                <a:cubicBezTo>
                  <a:pt x="8548479" y="9082009"/>
                  <a:pt x="8548594" y="9091653"/>
                  <a:pt x="8554996" y="9096532"/>
                </a:cubicBezTo>
                <a:cubicBezTo>
                  <a:pt x="8561094" y="9101182"/>
                  <a:pt x="8570468" y="9101145"/>
                  <a:pt x="8575499" y="9094702"/>
                </a:cubicBezTo>
                <a:lnTo>
                  <a:pt x="8579500" y="9089594"/>
                </a:lnTo>
                <a:cubicBezTo>
                  <a:pt x="8582740" y="9085478"/>
                  <a:pt x="8583616" y="9079608"/>
                  <a:pt x="8581787" y="9074767"/>
                </a:cubicBezTo>
                <a:lnTo>
                  <a:pt x="8584455" y="9074424"/>
                </a:lnTo>
                <a:cubicBezTo>
                  <a:pt x="8592267" y="9073470"/>
                  <a:pt x="8598937" y="9068134"/>
                  <a:pt x="8598822" y="9059672"/>
                </a:cubicBezTo>
                <a:cubicBezTo>
                  <a:pt x="8598670" y="9052467"/>
                  <a:pt x="8591886" y="9044348"/>
                  <a:pt x="8584036" y="9045301"/>
                </a:cubicBezTo>
                <a:close/>
                <a:moveTo>
                  <a:pt x="8724927" y="9391834"/>
                </a:moveTo>
                <a:lnTo>
                  <a:pt x="8720926" y="9396941"/>
                </a:lnTo>
                <a:cubicBezTo>
                  <a:pt x="8716086" y="9403154"/>
                  <a:pt x="8717420" y="9412608"/>
                  <a:pt x="8723594" y="9417373"/>
                </a:cubicBezTo>
                <a:cubicBezTo>
                  <a:pt x="8729881" y="9422214"/>
                  <a:pt x="8739142" y="9420918"/>
                  <a:pt x="8744020" y="9414705"/>
                </a:cubicBezTo>
                <a:lnTo>
                  <a:pt x="8747984" y="9409597"/>
                </a:lnTo>
                <a:cubicBezTo>
                  <a:pt x="8752824" y="9403384"/>
                  <a:pt x="8751490" y="9393930"/>
                  <a:pt x="8745316" y="9389166"/>
                </a:cubicBezTo>
                <a:cubicBezTo>
                  <a:pt x="8739066" y="9384325"/>
                  <a:pt x="8729806" y="9385658"/>
                  <a:pt x="8724927" y="9391834"/>
                </a:cubicBezTo>
                <a:close/>
                <a:moveTo>
                  <a:pt x="8630492" y="9135146"/>
                </a:moveTo>
                <a:cubicBezTo>
                  <a:pt x="8624470" y="9130457"/>
                  <a:pt x="8614104" y="9133011"/>
                  <a:pt x="8610370" y="9139415"/>
                </a:cubicBezTo>
                <a:cubicBezTo>
                  <a:pt x="8606063" y="9146696"/>
                  <a:pt x="8608197" y="9154510"/>
                  <a:pt x="8614638" y="9159542"/>
                </a:cubicBezTo>
                <a:lnTo>
                  <a:pt x="8619744" y="9163506"/>
                </a:lnTo>
                <a:cubicBezTo>
                  <a:pt x="8625766" y="9168232"/>
                  <a:pt x="8636132" y="9165641"/>
                  <a:pt x="8639866" y="9159236"/>
                </a:cubicBezTo>
                <a:cubicBezTo>
                  <a:pt x="8644173" y="9151956"/>
                  <a:pt x="8642039" y="9144142"/>
                  <a:pt x="8635598" y="9139110"/>
                </a:cubicBezTo>
                <a:lnTo>
                  <a:pt x="8630492" y="9135146"/>
                </a:lnTo>
                <a:close/>
                <a:moveTo>
                  <a:pt x="8621078" y="8934263"/>
                </a:moveTo>
                <a:cubicBezTo>
                  <a:pt x="8622184" y="8935025"/>
                  <a:pt x="8623403" y="8935559"/>
                  <a:pt x="8624699" y="8935978"/>
                </a:cubicBezTo>
                <a:cubicBezTo>
                  <a:pt x="8622451" y="8938265"/>
                  <a:pt x="8621117" y="8941086"/>
                  <a:pt x="8620773" y="8943983"/>
                </a:cubicBezTo>
                <a:cubicBezTo>
                  <a:pt x="8609874" y="8945622"/>
                  <a:pt x="8602023" y="8960984"/>
                  <a:pt x="8613304" y="8969827"/>
                </a:cubicBezTo>
                <a:cubicBezTo>
                  <a:pt x="8622184" y="8976765"/>
                  <a:pt x="8631787" y="8971161"/>
                  <a:pt x="8635141" y="8963156"/>
                </a:cubicBezTo>
                <a:cubicBezTo>
                  <a:pt x="8637466" y="8964338"/>
                  <a:pt x="8639676" y="8965634"/>
                  <a:pt x="8642534" y="8965749"/>
                </a:cubicBezTo>
                <a:cubicBezTo>
                  <a:pt x="8649889" y="8966054"/>
                  <a:pt x="8655873" y="8962699"/>
                  <a:pt x="8661398" y="8958201"/>
                </a:cubicBezTo>
                <a:cubicBezTo>
                  <a:pt x="8665514" y="8954809"/>
                  <a:pt x="8666429" y="8949053"/>
                  <a:pt x="8665095" y="8943983"/>
                </a:cubicBezTo>
                <a:cubicBezTo>
                  <a:pt x="8667915" y="8943297"/>
                  <a:pt x="8670735" y="8942573"/>
                  <a:pt x="8672678" y="8940667"/>
                </a:cubicBezTo>
                <a:cubicBezTo>
                  <a:pt x="8679730" y="8933767"/>
                  <a:pt x="8685408" y="8921722"/>
                  <a:pt x="8683121" y="8911773"/>
                </a:cubicBezTo>
                <a:cubicBezTo>
                  <a:pt x="8693639" y="8909563"/>
                  <a:pt x="8700842" y="8894544"/>
                  <a:pt x="8689790" y="8885891"/>
                </a:cubicBezTo>
                <a:cubicBezTo>
                  <a:pt x="8680682" y="8878763"/>
                  <a:pt x="8670392" y="8884824"/>
                  <a:pt x="8667344" y="8893210"/>
                </a:cubicBezTo>
                <a:cubicBezTo>
                  <a:pt x="8667191" y="8893134"/>
                  <a:pt x="8667000" y="8892981"/>
                  <a:pt x="8666848" y="8892867"/>
                </a:cubicBezTo>
                <a:cubicBezTo>
                  <a:pt x="8667267" y="8888026"/>
                  <a:pt x="8665324" y="8883185"/>
                  <a:pt x="8661093" y="8879868"/>
                </a:cubicBezTo>
                <a:lnTo>
                  <a:pt x="8650918" y="8871902"/>
                </a:lnTo>
                <a:cubicBezTo>
                  <a:pt x="8647831" y="8869500"/>
                  <a:pt x="8643677" y="8868738"/>
                  <a:pt x="8639752" y="8869462"/>
                </a:cubicBezTo>
                <a:cubicBezTo>
                  <a:pt x="8638227" y="8865269"/>
                  <a:pt x="8635179" y="8861800"/>
                  <a:pt x="8630186" y="8860581"/>
                </a:cubicBezTo>
                <a:cubicBezTo>
                  <a:pt x="8629043" y="8860314"/>
                  <a:pt x="8627786" y="8860542"/>
                  <a:pt x="8626566" y="8860581"/>
                </a:cubicBezTo>
                <a:cubicBezTo>
                  <a:pt x="8630301" y="8853567"/>
                  <a:pt x="8628357" y="8846019"/>
                  <a:pt x="8622145" y="8841178"/>
                </a:cubicBezTo>
                <a:lnTo>
                  <a:pt x="8617038" y="8837176"/>
                </a:lnTo>
                <a:cubicBezTo>
                  <a:pt x="8611017" y="8832487"/>
                  <a:pt x="8600689" y="8834965"/>
                  <a:pt x="8596879" y="8841331"/>
                </a:cubicBezTo>
                <a:cubicBezTo>
                  <a:pt x="8593220" y="8847468"/>
                  <a:pt x="8594325" y="8853986"/>
                  <a:pt x="8598594" y="8858903"/>
                </a:cubicBezTo>
                <a:cubicBezTo>
                  <a:pt x="8591543" y="8858979"/>
                  <a:pt x="8586322" y="8865460"/>
                  <a:pt x="8585674" y="8872512"/>
                </a:cubicBezTo>
                <a:cubicBezTo>
                  <a:pt x="8584989" y="8876247"/>
                  <a:pt x="8585827" y="8880135"/>
                  <a:pt x="8588799" y="8883413"/>
                </a:cubicBezTo>
                <a:cubicBezTo>
                  <a:pt x="8588990" y="8883756"/>
                  <a:pt x="8589181" y="8884061"/>
                  <a:pt x="8589371" y="8884366"/>
                </a:cubicBezTo>
                <a:cubicBezTo>
                  <a:pt x="8578510" y="8883947"/>
                  <a:pt x="8569668" y="8896373"/>
                  <a:pt x="8576490" y="8905789"/>
                </a:cubicBezTo>
                <a:cubicBezTo>
                  <a:pt x="8573899" y="8907009"/>
                  <a:pt x="8571498" y="8908838"/>
                  <a:pt x="8569554" y="8911278"/>
                </a:cubicBezTo>
                <a:lnTo>
                  <a:pt x="8565552" y="8916386"/>
                </a:lnTo>
                <a:cubicBezTo>
                  <a:pt x="8560712" y="8922599"/>
                  <a:pt x="8564638" y="8932700"/>
                  <a:pt x="8570735" y="8936283"/>
                </a:cubicBezTo>
                <a:cubicBezTo>
                  <a:pt x="8578243" y="8940705"/>
                  <a:pt x="8585789" y="8937312"/>
                  <a:pt x="8590666" y="8931099"/>
                </a:cubicBezTo>
                <a:lnTo>
                  <a:pt x="8594630" y="8926029"/>
                </a:lnTo>
                <a:cubicBezTo>
                  <a:pt x="8595240" y="8925229"/>
                  <a:pt x="8595697" y="8924429"/>
                  <a:pt x="8596040" y="8923552"/>
                </a:cubicBezTo>
                <a:cubicBezTo>
                  <a:pt x="8595697" y="8928126"/>
                  <a:pt x="8597336" y="8932852"/>
                  <a:pt x="8601223" y="8935711"/>
                </a:cubicBezTo>
                <a:cubicBezTo>
                  <a:pt x="8607206" y="8940210"/>
                  <a:pt x="8615971" y="8940057"/>
                  <a:pt x="8621078" y="8934263"/>
                </a:cubicBezTo>
                <a:close/>
                <a:moveTo>
                  <a:pt x="8654005" y="9264367"/>
                </a:moveTo>
                <a:cubicBezTo>
                  <a:pt x="8668716" y="9275878"/>
                  <a:pt x="8687046" y="9253236"/>
                  <a:pt x="8672221" y="9241648"/>
                </a:cubicBezTo>
                <a:cubicBezTo>
                  <a:pt x="8657511" y="9230136"/>
                  <a:pt x="8639218" y="9252779"/>
                  <a:pt x="8654005" y="9264367"/>
                </a:cubicBezTo>
                <a:close/>
                <a:moveTo>
                  <a:pt x="8825728" y="9247099"/>
                </a:moveTo>
                <a:cubicBezTo>
                  <a:pt x="8830301" y="9239971"/>
                  <a:pt x="8827594" y="9231813"/>
                  <a:pt x="8821383" y="9226972"/>
                </a:cubicBezTo>
                <a:lnTo>
                  <a:pt x="8816276" y="9223008"/>
                </a:lnTo>
                <a:cubicBezTo>
                  <a:pt x="8810064" y="9218167"/>
                  <a:pt x="8800155" y="9221178"/>
                  <a:pt x="8796155" y="9227353"/>
                </a:cubicBezTo>
                <a:cubicBezTo>
                  <a:pt x="8791582" y="9234444"/>
                  <a:pt x="8794287" y="9242601"/>
                  <a:pt x="8800498" y="9247480"/>
                </a:cubicBezTo>
                <a:lnTo>
                  <a:pt x="8805605" y="9251483"/>
                </a:lnTo>
                <a:cubicBezTo>
                  <a:pt x="8811780" y="9256285"/>
                  <a:pt x="8821726" y="9253274"/>
                  <a:pt x="8825728" y="9247099"/>
                </a:cubicBezTo>
                <a:close/>
                <a:moveTo>
                  <a:pt x="8484721" y="9089976"/>
                </a:moveTo>
                <a:lnTo>
                  <a:pt x="8480758" y="9095046"/>
                </a:lnTo>
                <a:cubicBezTo>
                  <a:pt x="8476071" y="9101068"/>
                  <a:pt x="8478167" y="9111322"/>
                  <a:pt x="8484531" y="9115286"/>
                </a:cubicBezTo>
                <a:cubicBezTo>
                  <a:pt x="8491581" y="9119670"/>
                  <a:pt x="8499737" y="9117916"/>
                  <a:pt x="8504767" y="9111512"/>
                </a:cubicBezTo>
                <a:lnTo>
                  <a:pt x="8508731" y="9106405"/>
                </a:lnTo>
                <a:cubicBezTo>
                  <a:pt x="8513418" y="9100382"/>
                  <a:pt x="8511323" y="9090128"/>
                  <a:pt x="8504958" y="9086164"/>
                </a:cubicBezTo>
                <a:cubicBezTo>
                  <a:pt x="8497908" y="9081819"/>
                  <a:pt x="8489752" y="9083534"/>
                  <a:pt x="8484721" y="9089976"/>
                </a:cubicBezTo>
                <a:close/>
                <a:moveTo>
                  <a:pt x="8895659" y="9461514"/>
                </a:moveTo>
                <a:cubicBezTo>
                  <a:pt x="8901832" y="9466355"/>
                  <a:pt x="8911741" y="9463648"/>
                  <a:pt x="8915857" y="9457474"/>
                </a:cubicBezTo>
                <a:cubicBezTo>
                  <a:pt x="8920011" y="9451222"/>
                  <a:pt x="8918257" y="9443980"/>
                  <a:pt x="8913380" y="9439024"/>
                </a:cubicBezTo>
                <a:cubicBezTo>
                  <a:pt x="8914638" y="9438299"/>
                  <a:pt x="8915895" y="9437537"/>
                  <a:pt x="8916809" y="9436356"/>
                </a:cubicBezTo>
                <a:lnTo>
                  <a:pt x="8920811" y="9431248"/>
                </a:lnTo>
                <a:cubicBezTo>
                  <a:pt x="8925651" y="9425035"/>
                  <a:pt x="8925918" y="9416229"/>
                  <a:pt x="8919782" y="9410664"/>
                </a:cubicBezTo>
                <a:cubicBezTo>
                  <a:pt x="8914257" y="9405671"/>
                  <a:pt x="8904081" y="9405441"/>
                  <a:pt x="8899203" y="9411693"/>
                </a:cubicBezTo>
                <a:lnTo>
                  <a:pt x="8895240" y="9416763"/>
                </a:lnTo>
                <a:cubicBezTo>
                  <a:pt x="8891657" y="9421375"/>
                  <a:pt x="8890590" y="9427360"/>
                  <a:pt x="8892800" y="9432468"/>
                </a:cubicBezTo>
                <a:cubicBezTo>
                  <a:pt x="8890286" y="9433611"/>
                  <a:pt x="8887999" y="9435136"/>
                  <a:pt x="8886513" y="9437347"/>
                </a:cubicBezTo>
                <a:cubicBezTo>
                  <a:pt x="8881863" y="9444323"/>
                  <a:pt x="8884379" y="9452670"/>
                  <a:pt x="8890590" y="9457549"/>
                </a:cubicBezTo>
                <a:lnTo>
                  <a:pt x="8895659" y="9461514"/>
                </a:lnTo>
                <a:close/>
                <a:moveTo>
                  <a:pt x="8917077" y="9061273"/>
                </a:moveTo>
                <a:cubicBezTo>
                  <a:pt x="8923289" y="9064818"/>
                  <a:pt x="8932130" y="9061997"/>
                  <a:pt x="8935789" y="9056203"/>
                </a:cubicBezTo>
                <a:cubicBezTo>
                  <a:pt x="8940362" y="9049037"/>
                  <a:pt x="8937541" y="9040956"/>
                  <a:pt x="8931330" y="9036115"/>
                </a:cubicBezTo>
                <a:lnTo>
                  <a:pt x="8926223" y="9032150"/>
                </a:lnTo>
                <a:cubicBezTo>
                  <a:pt x="8920925" y="9027996"/>
                  <a:pt x="8912998" y="9029902"/>
                  <a:pt x="8908350" y="9034399"/>
                </a:cubicBezTo>
                <a:cubicBezTo>
                  <a:pt x="8900156" y="9038936"/>
                  <a:pt x="8895888" y="9051095"/>
                  <a:pt x="8905491" y="9058604"/>
                </a:cubicBezTo>
                <a:cubicBezTo>
                  <a:pt x="8909341" y="9061616"/>
                  <a:pt x="8913418" y="9062188"/>
                  <a:pt x="8917077" y="9061273"/>
                </a:cubicBezTo>
                <a:close/>
                <a:moveTo>
                  <a:pt x="8731672" y="9150965"/>
                </a:moveTo>
                <a:lnTo>
                  <a:pt x="8740743" y="9149860"/>
                </a:lnTo>
                <a:cubicBezTo>
                  <a:pt x="8748556" y="9148906"/>
                  <a:pt x="8755225" y="9143608"/>
                  <a:pt x="8755148" y="9135146"/>
                </a:cubicBezTo>
                <a:cubicBezTo>
                  <a:pt x="8755111" y="9132440"/>
                  <a:pt x="8753891" y="9129695"/>
                  <a:pt x="8752252" y="9127217"/>
                </a:cubicBezTo>
                <a:cubicBezTo>
                  <a:pt x="8755834" y="9125960"/>
                  <a:pt x="8758959" y="9123443"/>
                  <a:pt x="8760674" y="9119784"/>
                </a:cubicBezTo>
                <a:cubicBezTo>
                  <a:pt x="8763952" y="9112733"/>
                  <a:pt x="8760827" y="9103622"/>
                  <a:pt x="8753624" y="9100420"/>
                </a:cubicBezTo>
                <a:cubicBezTo>
                  <a:pt x="8742801" y="9095655"/>
                  <a:pt x="8730338" y="9095846"/>
                  <a:pt x="8721040" y="9103889"/>
                </a:cubicBezTo>
                <a:cubicBezTo>
                  <a:pt x="8715285" y="9108844"/>
                  <a:pt x="8712237" y="9117421"/>
                  <a:pt x="8717381" y="9124130"/>
                </a:cubicBezTo>
                <a:cubicBezTo>
                  <a:pt x="8718258" y="9125273"/>
                  <a:pt x="8719478" y="9126226"/>
                  <a:pt x="8720697" y="9127141"/>
                </a:cubicBezTo>
                <a:cubicBezTo>
                  <a:pt x="8718449" y="9129580"/>
                  <a:pt x="8716924" y="9132706"/>
                  <a:pt x="8717001" y="9136556"/>
                </a:cubicBezTo>
                <a:cubicBezTo>
                  <a:pt x="8717038" y="9143761"/>
                  <a:pt x="8723822" y="9151918"/>
                  <a:pt x="8731672" y="9150965"/>
                </a:cubicBezTo>
                <a:close/>
                <a:moveTo>
                  <a:pt x="8778700" y="9443903"/>
                </a:moveTo>
                <a:cubicBezTo>
                  <a:pt x="8793448" y="9455453"/>
                  <a:pt x="8808540" y="9430524"/>
                  <a:pt x="8793944" y="9419088"/>
                </a:cubicBezTo>
                <a:cubicBezTo>
                  <a:pt x="8779196" y="9407538"/>
                  <a:pt x="8764104" y="9432506"/>
                  <a:pt x="8778700" y="9443903"/>
                </a:cubicBezTo>
                <a:close/>
                <a:moveTo>
                  <a:pt x="8969439" y="9243973"/>
                </a:moveTo>
                <a:cubicBezTo>
                  <a:pt x="8977251" y="9243020"/>
                  <a:pt x="8983769" y="9237341"/>
                  <a:pt x="8983540" y="9228955"/>
                </a:cubicBezTo>
                <a:cubicBezTo>
                  <a:pt x="8983311" y="9221636"/>
                  <a:pt x="8976376" y="9213898"/>
                  <a:pt x="8968524" y="9214851"/>
                </a:cubicBezTo>
                <a:lnTo>
                  <a:pt x="8959455" y="9215956"/>
                </a:lnTo>
                <a:cubicBezTo>
                  <a:pt x="8951642" y="9216909"/>
                  <a:pt x="8945087" y="9222589"/>
                  <a:pt x="8945355" y="9230975"/>
                </a:cubicBezTo>
                <a:cubicBezTo>
                  <a:pt x="8945582" y="9238293"/>
                  <a:pt x="8952519" y="9246032"/>
                  <a:pt x="8960369" y="9245079"/>
                </a:cubicBezTo>
                <a:lnTo>
                  <a:pt x="8969439" y="9243973"/>
                </a:lnTo>
                <a:close/>
                <a:moveTo>
                  <a:pt x="8809646" y="9394159"/>
                </a:moveTo>
                <a:cubicBezTo>
                  <a:pt x="8824394" y="9405671"/>
                  <a:pt x="8839066" y="9380513"/>
                  <a:pt x="8824508" y="9369115"/>
                </a:cubicBezTo>
                <a:cubicBezTo>
                  <a:pt x="8809798" y="9357604"/>
                  <a:pt x="8795087" y="9382762"/>
                  <a:pt x="8809646" y="9394159"/>
                </a:cubicBezTo>
                <a:close/>
                <a:moveTo>
                  <a:pt x="8888495" y="9287695"/>
                </a:moveTo>
                <a:cubicBezTo>
                  <a:pt x="8873745" y="9276183"/>
                  <a:pt x="8858617" y="9301074"/>
                  <a:pt x="8873213" y="9312471"/>
                </a:cubicBezTo>
                <a:cubicBezTo>
                  <a:pt x="8887922" y="9324022"/>
                  <a:pt x="8903091" y="9299168"/>
                  <a:pt x="8888495" y="9287695"/>
                </a:cubicBezTo>
                <a:close/>
                <a:moveTo>
                  <a:pt x="8623251" y="9192513"/>
                </a:moveTo>
                <a:cubicBezTo>
                  <a:pt x="8620202" y="9192895"/>
                  <a:pt x="8617191" y="9193276"/>
                  <a:pt x="8614180" y="9193619"/>
                </a:cubicBezTo>
                <a:cubicBezTo>
                  <a:pt x="8606368" y="9194572"/>
                  <a:pt x="8600689" y="9202348"/>
                  <a:pt x="8601756" y="9210048"/>
                </a:cubicBezTo>
                <a:cubicBezTo>
                  <a:pt x="8602862" y="9217976"/>
                  <a:pt x="8610370" y="9223427"/>
                  <a:pt x="8618182" y="9222436"/>
                </a:cubicBezTo>
                <a:cubicBezTo>
                  <a:pt x="8621193" y="9222093"/>
                  <a:pt x="8624242" y="9221712"/>
                  <a:pt x="8627252" y="9221331"/>
                </a:cubicBezTo>
                <a:cubicBezTo>
                  <a:pt x="8635065" y="9220378"/>
                  <a:pt x="8640743" y="9212602"/>
                  <a:pt x="8639638" y="9204902"/>
                </a:cubicBezTo>
                <a:cubicBezTo>
                  <a:pt x="8638533" y="9197012"/>
                  <a:pt x="8631063" y="9191561"/>
                  <a:pt x="8623251" y="9192513"/>
                </a:cubicBezTo>
                <a:close/>
                <a:moveTo>
                  <a:pt x="8821116" y="9437194"/>
                </a:moveTo>
                <a:cubicBezTo>
                  <a:pt x="8824127" y="9436813"/>
                  <a:pt x="8827176" y="9436432"/>
                  <a:pt x="8830187" y="9436089"/>
                </a:cubicBezTo>
                <a:cubicBezTo>
                  <a:pt x="8837770" y="9435174"/>
                  <a:pt x="8842801" y="9425264"/>
                  <a:pt x="8840742" y="9418402"/>
                </a:cubicBezTo>
                <a:cubicBezTo>
                  <a:pt x="8838228" y="9410054"/>
                  <a:pt x="8831178" y="9406852"/>
                  <a:pt x="8823060" y="9407843"/>
                </a:cubicBezTo>
                <a:lnTo>
                  <a:pt x="8813989" y="9408949"/>
                </a:lnTo>
                <a:cubicBezTo>
                  <a:pt x="8806405" y="9409864"/>
                  <a:pt x="8801375" y="9419774"/>
                  <a:pt x="8803433" y="9426635"/>
                </a:cubicBezTo>
                <a:cubicBezTo>
                  <a:pt x="8805948" y="9434983"/>
                  <a:pt x="8812999" y="9438185"/>
                  <a:pt x="8821116" y="9437194"/>
                </a:cubicBezTo>
                <a:close/>
                <a:moveTo>
                  <a:pt x="8677442" y="8959040"/>
                </a:moveTo>
                <a:lnTo>
                  <a:pt x="8669478" y="8969218"/>
                </a:lnTo>
                <a:cubicBezTo>
                  <a:pt x="8664638" y="8975431"/>
                  <a:pt x="8664447" y="8984274"/>
                  <a:pt x="8670583" y="8989801"/>
                </a:cubicBezTo>
                <a:cubicBezTo>
                  <a:pt x="8676146" y="8994795"/>
                  <a:pt x="8686284" y="8994909"/>
                  <a:pt x="8691162" y="8988695"/>
                </a:cubicBezTo>
                <a:lnTo>
                  <a:pt x="8699126" y="8978480"/>
                </a:lnTo>
                <a:cubicBezTo>
                  <a:pt x="8703967" y="8972305"/>
                  <a:pt x="8704158" y="8963423"/>
                  <a:pt x="8698022" y="8957934"/>
                </a:cubicBezTo>
                <a:cubicBezTo>
                  <a:pt x="8692458" y="8952979"/>
                  <a:pt x="8682321" y="8952826"/>
                  <a:pt x="8677442" y="8959040"/>
                </a:cubicBezTo>
                <a:close/>
                <a:moveTo>
                  <a:pt x="8445202" y="9056546"/>
                </a:moveTo>
                <a:lnTo>
                  <a:pt x="8441200" y="9061654"/>
                </a:lnTo>
                <a:cubicBezTo>
                  <a:pt x="8436360" y="9067867"/>
                  <a:pt x="8436093" y="9076672"/>
                  <a:pt x="8442229" y="9082238"/>
                </a:cubicBezTo>
                <a:cubicBezTo>
                  <a:pt x="8447717" y="9087231"/>
                  <a:pt x="8457931" y="9087460"/>
                  <a:pt x="8462808" y="9081247"/>
                </a:cubicBezTo>
                <a:lnTo>
                  <a:pt x="8466772" y="9076139"/>
                </a:lnTo>
                <a:cubicBezTo>
                  <a:pt x="8471612" y="9069926"/>
                  <a:pt x="8471879" y="9061120"/>
                  <a:pt x="8465743" y="9055555"/>
                </a:cubicBezTo>
                <a:cubicBezTo>
                  <a:pt x="8460255" y="9050524"/>
                  <a:pt x="8450080" y="9050333"/>
                  <a:pt x="8445202" y="9056546"/>
                </a:cubicBezTo>
                <a:close/>
                <a:moveTo>
                  <a:pt x="8817839" y="9482707"/>
                </a:moveTo>
                <a:cubicBezTo>
                  <a:pt x="8832397" y="9494105"/>
                  <a:pt x="8853281" y="9473787"/>
                  <a:pt x="8838533" y="9462238"/>
                </a:cubicBezTo>
                <a:cubicBezTo>
                  <a:pt x="8824012" y="9450879"/>
                  <a:pt x="8803091" y="9471157"/>
                  <a:pt x="8817839" y="9482707"/>
                </a:cubicBezTo>
                <a:close/>
                <a:moveTo>
                  <a:pt x="8541658" y="9040956"/>
                </a:moveTo>
                <a:cubicBezTo>
                  <a:pt x="8526909" y="9029406"/>
                  <a:pt x="8508731" y="9052163"/>
                  <a:pt x="8523517" y="9063712"/>
                </a:cubicBezTo>
                <a:cubicBezTo>
                  <a:pt x="8538304" y="9075262"/>
                  <a:pt x="8556444" y="9052506"/>
                  <a:pt x="8541658" y="9040956"/>
                </a:cubicBezTo>
                <a:close/>
                <a:moveTo>
                  <a:pt x="8658845" y="9024222"/>
                </a:moveTo>
                <a:cubicBezTo>
                  <a:pt x="8651033" y="9025175"/>
                  <a:pt x="8644440" y="9030664"/>
                  <a:pt x="8644592" y="9039088"/>
                </a:cubicBezTo>
                <a:cubicBezTo>
                  <a:pt x="8644744" y="9046368"/>
                  <a:pt x="8651604" y="9054297"/>
                  <a:pt x="8659455" y="9053344"/>
                </a:cubicBezTo>
                <a:lnTo>
                  <a:pt x="8668525" y="9052239"/>
                </a:lnTo>
                <a:cubicBezTo>
                  <a:pt x="8675461" y="9051400"/>
                  <a:pt x="8681178" y="9046788"/>
                  <a:pt x="8682321" y="9039888"/>
                </a:cubicBezTo>
                <a:cubicBezTo>
                  <a:pt x="8684226" y="9034743"/>
                  <a:pt x="8683426" y="9028682"/>
                  <a:pt x="8677748" y="9024222"/>
                </a:cubicBezTo>
                <a:cubicBezTo>
                  <a:pt x="8671917" y="9019686"/>
                  <a:pt x="8665666" y="9020601"/>
                  <a:pt x="8661055" y="9023955"/>
                </a:cubicBezTo>
                <a:lnTo>
                  <a:pt x="8658845" y="9024222"/>
                </a:lnTo>
                <a:close/>
                <a:moveTo>
                  <a:pt x="8939905" y="9164116"/>
                </a:moveTo>
                <a:cubicBezTo>
                  <a:pt x="8944210" y="9156911"/>
                  <a:pt x="8942191" y="9148982"/>
                  <a:pt x="8935750" y="9143951"/>
                </a:cubicBezTo>
                <a:lnTo>
                  <a:pt x="8930644" y="9139987"/>
                </a:lnTo>
                <a:cubicBezTo>
                  <a:pt x="8924623" y="9135260"/>
                  <a:pt x="8914295" y="9137738"/>
                  <a:pt x="8910484" y="9144142"/>
                </a:cubicBezTo>
                <a:cubicBezTo>
                  <a:pt x="8906177" y="9151384"/>
                  <a:pt x="8908197" y="9159275"/>
                  <a:pt x="8914638" y="9164306"/>
                </a:cubicBezTo>
                <a:lnTo>
                  <a:pt x="8919744" y="9168309"/>
                </a:lnTo>
                <a:cubicBezTo>
                  <a:pt x="8925766" y="9172959"/>
                  <a:pt x="8936093" y="9170482"/>
                  <a:pt x="8939905" y="9164116"/>
                </a:cubicBezTo>
                <a:close/>
                <a:moveTo>
                  <a:pt x="8774050" y="9178029"/>
                </a:moveTo>
                <a:lnTo>
                  <a:pt x="8778852" y="9171854"/>
                </a:lnTo>
                <a:cubicBezTo>
                  <a:pt x="8782816" y="9177152"/>
                  <a:pt x="8789675" y="9179897"/>
                  <a:pt x="8796116" y="9177076"/>
                </a:cubicBezTo>
                <a:cubicBezTo>
                  <a:pt x="8796383" y="9176962"/>
                  <a:pt x="8796650" y="9176847"/>
                  <a:pt x="8796916" y="9176695"/>
                </a:cubicBezTo>
                <a:cubicBezTo>
                  <a:pt x="8800994" y="9177610"/>
                  <a:pt x="8805339" y="9177038"/>
                  <a:pt x="8808540" y="9173950"/>
                </a:cubicBezTo>
                <a:cubicBezTo>
                  <a:pt x="8812655" y="9169948"/>
                  <a:pt x="8816124" y="9165869"/>
                  <a:pt x="8815971" y="9159770"/>
                </a:cubicBezTo>
                <a:cubicBezTo>
                  <a:pt x="8815781" y="9151422"/>
                  <a:pt x="8808959" y="9145095"/>
                  <a:pt x="8800689" y="9145209"/>
                </a:cubicBezTo>
                <a:cubicBezTo>
                  <a:pt x="8795050" y="9145247"/>
                  <a:pt x="8789791" y="9148030"/>
                  <a:pt x="8784721" y="9150241"/>
                </a:cubicBezTo>
                <a:cubicBezTo>
                  <a:pt x="8784073" y="9150508"/>
                  <a:pt x="8783616" y="9151079"/>
                  <a:pt x="8783045" y="9151460"/>
                </a:cubicBezTo>
                <a:cubicBezTo>
                  <a:pt x="8782168" y="9149936"/>
                  <a:pt x="8781101" y="9148525"/>
                  <a:pt x="8779653" y="9147382"/>
                </a:cubicBezTo>
                <a:cubicBezTo>
                  <a:pt x="8773518" y="9142502"/>
                  <a:pt x="8764066" y="9143532"/>
                  <a:pt x="8759188" y="9149745"/>
                </a:cubicBezTo>
                <a:lnTo>
                  <a:pt x="8751223" y="9159961"/>
                </a:lnTo>
                <a:cubicBezTo>
                  <a:pt x="8746383" y="9166174"/>
                  <a:pt x="8747374" y="9175513"/>
                  <a:pt x="8753586" y="9180430"/>
                </a:cubicBezTo>
                <a:cubicBezTo>
                  <a:pt x="8759722" y="9185271"/>
                  <a:pt x="8769173" y="9184242"/>
                  <a:pt x="8774050" y="9178029"/>
                </a:cubicBezTo>
                <a:close/>
                <a:moveTo>
                  <a:pt x="8470583" y="8898012"/>
                </a:moveTo>
                <a:lnTo>
                  <a:pt x="8466620" y="8903120"/>
                </a:lnTo>
                <a:cubicBezTo>
                  <a:pt x="8461932" y="8909143"/>
                  <a:pt x="8463762" y="8919321"/>
                  <a:pt x="8470164" y="8923399"/>
                </a:cubicBezTo>
                <a:cubicBezTo>
                  <a:pt x="8477100" y="8927821"/>
                  <a:pt x="8485408" y="8926296"/>
                  <a:pt x="8490438" y="8919854"/>
                </a:cubicBezTo>
                <a:lnTo>
                  <a:pt x="8494440" y="8914747"/>
                </a:lnTo>
                <a:cubicBezTo>
                  <a:pt x="8499127" y="8908724"/>
                  <a:pt x="8497298" y="8898546"/>
                  <a:pt x="8490895" y="8894467"/>
                </a:cubicBezTo>
                <a:cubicBezTo>
                  <a:pt x="8483921" y="8890046"/>
                  <a:pt x="8475613" y="8891571"/>
                  <a:pt x="8470583" y="8898012"/>
                </a:cubicBezTo>
                <a:close/>
                <a:moveTo>
                  <a:pt x="8519973" y="9018581"/>
                </a:moveTo>
                <a:lnTo>
                  <a:pt x="8527938" y="9008365"/>
                </a:lnTo>
                <a:cubicBezTo>
                  <a:pt x="8532626" y="9002380"/>
                  <a:pt x="8532664" y="8992812"/>
                  <a:pt x="8526299" y="8987857"/>
                </a:cubicBezTo>
                <a:cubicBezTo>
                  <a:pt x="8520278" y="8983169"/>
                  <a:pt x="8510789" y="8983093"/>
                  <a:pt x="8505758" y="8989496"/>
                </a:cubicBezTo>
                <a:lnTo>
                  <a:pt x="8497793" y="8999712"/>
                </a:lnTo>
                <a:cubicBezTo>
                  <a:pt x="8493106" y="9005696"/>
                  <a:pt x="8493068" y="9015264"/>
                  <a:pt x="8499432" y="9020257"/>
                </a:cubicBezTo>
                <a:cubicBezTo>
                  <a:pt x="8505492" y="9024908"/>
                  <a:pt x="8514981" y="9025022"/>
                  <a:pt x="8519973" y="9018581"/>
                </a:cubicBezTo>
                <a:close/>
                <a:moveTo>
                  <a:pt x="8558274" y="9180964"/>
                </a:moveTo>
                <a:cubicBezTo>
                  <a:pt x="8555911" y="9173226"/>
                  <a:pt x="8548518" y="9168690"/>
                  <a:pt x="8540553" y="9170482"/>
                </a:cubicBezTo>
                <a:cubicBezTo>
                  <a:pt x="8540133" y="9170558"/>
                  <a:pt x="8540095" y="9170558"/>
                  <a:pt x="8539828" y="9170634"/>
                </a:cubicBezTo>
                <a:lnTo>
                  <a:pt x="8539523" y="9170634"/>
                </a:lnTo>
                <a:cubicBezTo>
                  <a:pt x="8538723" y="9170176"/>
                  <a:pt x="8537961" y="9169643"/>
                  <a:pt x="8537237" y="9169071"/>
                </a:cubicBezTo>
                <a:cubicBezTo>
                  <a:pt x="8530911" y="9164420"/>
                  <a:pt x="8520964" y="9168194"/>
                  <a:pt x="8517382" y="9174445"/>
                </a:cubicBezTo>
                <a:cubicBezTo>
                  <a:pt x="8513114" y="9181879"/>
                  <a:pt x="8516391" y="9189655"/>
                  <a:pt x="8522755" y="9194305"/>
                </a:cubicBezTo>
                <a:cubicBezTo>
                  <a:pt x="8530072" y="9199680"/>
                  <a:pt x="8539142" y="9200633"/>
                  <a:pt x="8547793" y="9198651"/>
                </a:cubicBezTo>
                <a:cubicBezTo>
                  <a:pt x="8555225" y="9197012"/>
                  <a:pt x="8560522" y="9188320"/>
                  <a:pt x="8558274" y="9180964"/>
                </a:cubicBezTo>
                <a:close/>
                <a:moveTo>
                  <a:pt x="8636894" y="9074461"/>
                </a:moveTo>
                <a:cubicBezTo>
                  <a:pt x="8630682" y="9069620"/>
                  <a:pt x="8620773" y="9072556"/>
                  <a:pt x="8616734" y="9078731"/>
                </a:cubicBezTo>
                <a:cubicBezTo>
                  <a:pt x="8612122" y="9085783"/>
                  <a:pt x="8614790" y="9094016"/>
                  <a:pt x="8621002" y="9098857"/>
                </a:cubicBezTo>
                <a:lnTo>
                  <a:pt x="8626109" y="9102821"/>
                </a:lnTo>
                <a:cubicBezTo>
                  <a:pt x="8632320" y="9107662"/>
                  <a:pt x="8642229" y="9104727"/>
                  <a:pt x="8646269" y="9098552"/>
                </a:cubicBezTo>
                <a:cubicBezTo>
                  <a:pt x="8650880" y="9091500"/>
                  <a:pt x="8648213" y="9083267"/>
                  <a:pt x="8642000" y="9078426"/>
                </a:cubicBezTo>
                <a:lnTo>
                  <a:pt x="8636894" y="9074461"/>
                </a:lnTo>
                <a:close/>
                <a:moveTo>
                  <a:pt x="8626566" y="8984160"/>
                </a:moveTo>
                <a:cubicBezTo>
                  <a:pt x="8620393" y="8979319"/>
                  <a:pt x="8610827" y="8980920"/>
                  <a:pt x="8606178" y="8987133"/>
                </a:cubicBezTo>
                <a:cubicBezTo>
                  <a:pt x="8601376" y="8993536"/>
                  <a:pt x="8602938" y="9002647"/>
                  <a:pt x="8609150" y="9007526"/>
                </a:cubicBezTo>
                <a:lnTo>
                  <a:pt x="8614256" y="9011490"/>
                </a:lnTo>
                <a:cubicBezTo>
                  <a:pt x="8620430" y="9016331"/>
                  <a:pt x="8629996" y="9014730"/>
                  <a:pt x="8634607" y="9008517"/>
                </a:cubicBezTo>
                <a:cubicBezTo>
                  <a:pt x="8639409" y="9002113"/>
                  <a:pt x="8637885" y="8993003"/>
                  <a:pt x="8631673" y="8988124"/>
                </a:cubicBezTo>
                <a:lnTo>
                  <a:pt x="8626566" y="8984160"/>
                </a:lnTo>
                <a:close/>
                <a:moveTo>
                  <a:pt x="8898632" y="9485871"/>
                </a:moveTo>
                <a:cubicBezTo>
                  <a:pt x="8893982" y="9491971"/>
                  <a:pt x="8894020" y="9501385"/>
                  <a:pt x="8900423" y="9506379"/>
                </a:cubicBezTo>
                <a:lnTo>
                  <a:pt x="8905529" y="9510382"/>
                </a:lnTo>
                <a:cubicBezTo>
                  <a:pt x="8907054" y="9511562"/>
                  <a:pt x="8908807" y="9512439"/>
                  <a:pt x="8910675" y="9512973"/>
                </a:cubicBezTo>
                <a:cubicBezTo>
                  <a:pt x="8912541" y="9516670"/>
                  <a:pt x="8915132" y="9519948"/>
                  <a:pt x="8918448" y="9522694"/>
                </a:cubicBezTo>
                <a:cubicBezTo>
                  <a:pt x="8920964" y="9524790"/>
                  <a:pt x="8924280" y="9525209"/>
                  <a:pt x="8927595" y="9524904"/>
                </a:cubicBezTo>
                <a:lnTo>
                  <a:pt x="8928128" y="9525400"/>
                </a:lnTo>
                <a:cubicBezTo>
                  <a:pt x="8933959" y="9530851"/>
                  <a:pt x="8944058" y="9531651"/>
                  <a:pt x="8949737" y="9525400"/>
                </a:cubicBezTo>
                <a:cubicBezTo>
                  <a:pt x="8955187" y="9519453"/>
                  <a:pt x="8956025" y="9509619"/>
                  <a:pt x="8949775" y="9503787"/>
                </a:cubicBezTo>
                <a:lnTo>
                  <a:pt x="8944821" y="9499136"/>
                </a:lnTo>
                <a:cubicBezTo>
                  <a:pt x="8943791" y="9498184"/>
                  <a:pt x="8942534" y="9497536"/>
                  <a:pt x="8941314" y="9496888"/>
                </a:cubicBezTo>
                <a:cubicBezTo>
                  <a:pt x="8940857" y="9494372"/>
                  <a:pt x="8939752" y="9491971"/>
                  <a:pt x="8937846" y="9489988"/>
                </a:cubicBezTo>
                <a:cubicBezTo>
                  <a:pt x="8936550" y="9488654"/>
                  <a:pt x="8934989" y="9487586"/>
                  <a:pt x="8933350" y="9486786"/>
                </a:cubicBezTo>
                <a:cubicBezTo>
                  <a:pt x="8932587" y="9485528"/>
                  <a:pt x="8931711" y="9484346"/>
                  <a:pt x="8930530" y="9483203"/>
                </a:cubicBezTo>
                <a:cubicBezTo>
                  <a:pt x="8925155" y="9478172"/>
                  <a:pt x="8919363" y="9478705"/>
                  <a:pt x="8914866" y="9481793"/>
                </a:cubicBezTo>
                <a:cubicBezTo>
                  <a:pt x="8909188" y="9479848"/>
                  <a:pt x="8902481" y="9480878"/>
                  <a:pt x="8898632" y="9485871"/>
                </a:cubicBezTo>
                <a:close/>
                <a:moveTo>
                  <a:pt x="9064371" y="9494562"/>
                </a:moveTo>
                <a:cubicBezTo>
                  <a:pt x="9060064" y="9501843"/>
                  <a:pt x="9062160" y="9509657"/>
                  <a:pt x="9068639" y="9514688"/>
                </a:cubicBezTo>
                <a:lnTo>
                  <a:pt x="9073746" y="9518653"/>
                </a:lnTo>
                <a:cubicBezTo>
                  <a:pt x="9079767" y="9523379"/>
                  <a:pt x="9090133" y="9520787"/>
                  <a:pt x="9093905" y="9514422"/>
                </a:cubicBezTo>
                <a:cubicBezTo>
                  <a:pt x="9098212" y="9507141"/>
                  <a:pt x="9096078" y="9499327"/>
                  <a:pt x="9089637" y="9494295"/>
                </a:cubicBezTo>
                <a:lnTo>
                  <a:pt x="9084530" y="9490331"/>
                </a:lnTo>
                <a:cubicBezTo>
                  <a:pt x="9078509" y="9485604"/>
                  <a:pt x="9068143" y="9488197"/>
                  <a:pt x="9064371" y="9494562"/>
                </a:cubicBezTo>
                <a:close/>
                <a:moveTo>
                  <a:pt x="9212960" y="9445123"/>
                </a:moveTo>
                <a:cubicBezTo>
                  <a:pt x="9198173" y="9433573"/>
                  <a:pt x="9180262" y="9456520"/>
                  <a:pt x="9195011" y="9468070"/>
                </a:cubicBezTo>
                <a:cubicBezTo>
                  <a:pt x="9209798" y="9479620"/>
                  <a:pt x="9227747" y="9456672"/>
                  <a:pt x="9212960" y="9445123"/>
                </a:cubicBezTo>
                <a:close/>
                <a:moveTo>
                  <a:pt x="9025575" y="9269741"/>
                </a:moveTo>
                <a:cubicBezTo>
                  <a:pt x="9031215" y="9269665"/>
                  <a:pt x="9036475" y="9266921"/>
                  <a:pt x="9041543" y="9264671"/>
                </a:cubicBezTo>
                <a:cubicBezTo>
                  <a:pt x="9042191" y="9264404"/>
                  <a:pt x="9042648" y="9263871"/>
                  <a:pt x="9043258" y="9263489"/>
                </a:cubicBezTo>
                <a:cubicBezTo>
                  <a:pt x="9044134" y="9265014"/>
                  <a:pt x="9045202" y="9266425"/>
                  <a:pt x="9046650" y="9267568"/>
                </a:cubicBezTo>
                <a:cubicBezTo>
                  <a:pt x="9052786" y="9272447"/>
                  <a:pt x="9062237" y="9271456"/>
                  <a:pt x="9067114" y="9265205"/>
                </a:cubicBezTo>
                <a:lnTo>
                  <a:pt x="9075080" y="9255027"/>
                </a:lnTo>
                <a:cubicBezTo>
                  <a:pt x="9079919" y="9248814"/>
                  <a:pt x="9078928" y="9239475"/>
                  <a:pt x="9072716" y="9234558"/>
                </a:cubicBezTo>
                <a:cubicBezTo>
                  <a:pt x="9066582" y="9229679"/>
                  <a:pt x="9057130" y="9230670"/>
                  <a:pt x="9052252" y="9236921"/>
                </a:cubicBezTo>
                <a:lnTo>
                  <a:pt x="9047450" y="9243097"/>
                </a:lnTo>
                <a:cubicBezTo>
                  <a:pt x="9043486" y="9237798"/>
                  <a:pt x="9036627" y="9235092"/>
                  <a:pt x="9030186" y="9237913"/>
                </a:cubicBezTo>
                <a:cubicBezTo>
                  <a:pt x="9029920" y="9238027"/>
                  <a:pt x="9029652" y="9238141"/>
                  <a:pt x="9029386" y="9238293"/>
                </a:cubicBezTo>
                <a:cubicBezTo>
                  <a:pt x="9025308" y="9237341"/>
                  <a:pt x="9020963" y="9237950"/>
                  <a:pt x="9017763" y="9241038"/>
                </a:cubicBezTo>
                <a:cubicBezTo>
                  <a:pt x="9013647" y="9245002"/>
                  <a:pt x="9010179" y="9249119"/>
                  <a:pt x="9010331" y="9255218"/>
                </a:cubicBezTo>
                <a:cubicBezTo>
                  <a:pt x="9010483" y="9263528"/>
                  <a:pt x="9017306" y="9269855"/>
                  <a:pt x="9025575" y="9269741"/>
                </a:cubicBezTo>
                <a:close/>
                <a:moveTo>
                  <a:pt x="8800423" y="9347426"/>
                </a:moveTo>
                <a:cubicBezTo>
                  <a:pt x="8799470" y="9339612"/>
                  <a:pt x="8792191" y="9333704"/>
                  <a:pt x="8784341" y="9334618"/>
                </a:cubicBezTo>
                <a:cubicBezTo>
                  <a:pt x="8776566" y="9335495"/>
                  <a:pt x="8770545" y="9342890"/>
                  <a:pt x="8771498" y="9350704"/>
                </a:cubicBezTo>
                <a:lnTo>
                  <a:pt x="8772602" y="9359776"/>
                </a:lnTo>
                <a:cubicBezTo>
                  <a:pt x="8773555" y="9367590"/>
                  <a:pt x="8780834" y="9373499"/>
                  <a:pt x="8788685" y="9372584"/>
                </a:cubicBezTo>
                <a:cubicBezTo>
                  <a:pt x="8796459" y="9371707"/>
                  <a:pt x="8802480" y="9364312"/>
                  <a:pt x="8801489" y="9356498"/>
                </a:cubicBezTo>
                <a:cubicBezTo>
                  <a:pt x="8801146" y="9353487"/>
                  <a:pt x="8800766" y="9350476"/>
                  <a:pt x="8800423" y="9347426"/>
                </a:cubicBezTo>
                <a:close/>
                <a:moveTo>
                  <a:pt x="9124584" y="9344948"/>
                </a:moveTo>
                <a:cubicBezTo>
                  <a:pt x="9130149" y="9349942"/>
                  <a:pt x="9140285" y="9350094"/>
                  <a:pt x="9145163" y="9343843"/>
                </a:cubicBezTo>
                <a:lnTo>
                  <a:pt x="9153129" y="9333665"/>
                </a:lnTo>
                <a:cubicBezTo>
                  <a:pt x="9157968" y="9327452"/>
                  <a:pt x="9158159" y="9318608"/>
                  <a:pt x="9152023" y="9313082"/>
                </a:cubicBezTo>
                <a:cubicBezTo>
                  <a:pt x="9146459" y="9308088"/>
                  <a:pt x="9136322" y="9307974"/>
                  <a:pt x="9131444" y="9314187"/>
                </a:cubicBezTo>
                <a:lnTo>
                  <a:pt x="9123479" y="9324403"/>
                </a:lnTo>
                <a:cubicBezTo>
                  <a:pt x="9118639" y="9330578"/>
                  <a:pt x="9118449" y="9339421"/>
                  <a:pt x="9124584" y="9344948"/>
                </a:cubicBezTo>
                <a:close/>
                <a:moveTo>
                  <a:pt x="9101566" y="9450459"/>
                </a:moveTo>
                <a:cubicBezTo>
                  <a:pt x="9103853" y="9449392"/>
                  <a:pt x="9106024" y="9447944"/>
                  <a:pt x="9107778" y="9445694"/>
                </a:cubicBezTo>
                <a:lnTo>
                  <a:pt x="9111742" y="9440625"/>
                </a:lnTo>
                <a:cubicBezTo>
                  <a:pt x="9116428" y="9434602"/>
                  <a:pt x="9114180" y="9424310"/>
                  <a:pt x="9107778" y="9420422"/>
                </a:cubicBezTo>
                <a:cubicBezTo>
                  <a:pt x="9100651" y="9416077"/>
                  <a:pt x="9092610" y="9417944"/>
                  <a:pt x="9087580" y="9424387"/>
                </a:cubicBezTo>
                <a:lnTo>
                  <a:pt x="9085217" y="9427398"/>
                </a:lnTo>
                <a:cubicBezTo>
                  <a:pt x="9079728" y="9426674"/>
                  <a:pt x="9073669" y="9429381"/>
                  <a:pt x="9070735" y="9433878"/>
                </a:cubicBezTo>
                <a:cubicBezTo>
                  <a:pt x="9066123" y="9440930"/>
                  <a:pt x="9068791" y="9449163"/>
                  <a:pt x="9075003" y="9454042"/>
                </a:cubicBezTo>
                <a:lnTo>
                  <a:pt x="9080110" y="9458006"/>
                </a:lnTo>
                <a:cubicBezTo>
                  <a:pt x="9086321" y="9462848"/>
                  <a:pt x="9096230" y="9459913"/>
                  <a:pt x="9100270" y="9453737"/>
                </a:cubicBezTo>
                <a:cubicBezTo>
                  <a:pt x="9100956" y="9452670"/>
                  <a:pt x="9101185" y="9451565"/>
                  <a:pt x="9101566" y="9450459"/>
                </a:cubicBezTo>
                <a:close/>
                <a:moveTo>
                  <a:pt x="9163609" y="9650199"/>
                </a:moveTo>
                <a:cubicBezTo>
                  <a:pt x="9158082" y="9648865"/>
                  <a:pt x="9152366" y="9650236"/>
                  <a:pt x="9146879" y="9651190"/>
                </a:cubicBezTo>
                <a:cubicBezTo>
                  <a:pt x="9139370" y="9652448"/>
                  <a:pt x="9133158" y="9660033"/>
                  <a:pt x="9134722" y="9667809"/>
                </a:cubicBezTo>
                <a:cubicBezTo>
                  <a:pt x="9136245" y="9675471"/>
                  <a:pt x="9143296" y="9681341"/>
                  <a:pt x="9151338" y="9679968"/>
                </a:cubicBezTo>
                <a:cubicBezTo>
                  <a:pt x="9151642" y="9679931"/>
                  <a:pt x="9151909" y="9679854"/>
                  <a:pt x="9152213" y="9679816"/>
                </a:cubicBezTo>
                <a:cubicBezTo>
                  <a:pt x="9155948" y="9681723"/>
                  <a:pt x="9160293" y="9682180"/>
                  <a:pt x="9164142" y="9680007"/>
                </a:cubicBezTo>
                <a:cubicBezTo>
                  <a:pt x="9169096" y="9677149"/>
                  <a:pt x="9173441" y="9674023"/>
                  <a:pt x="9174813" y="9668076"/>
                </a:cubicBezTo>
                <a:cubicBezTo>
                  <a:pt x="9176680" y="9659918"/>
                  <a:pt x="9171611" y="9652105"/>
                  <a:pt x="9163609" y="9650199"/>
                </a:cubicBezTo>
                <a:close/>
                <a:moveTo>
                  <a:pt x="8944896" y="9249614"/>
                </a:moveTo>
                <a:cubicBezTo>
                  <a:pt x="8937961" y="9245193"/>
                  <a:pt x="8929653" y="9246718"/>
                  <a:pt x="8924623" y="9253160"/>
                </a:cubicBezTo>
                <a:lnTo>
                  <a:pt x="8920659" y="9258267"/>
                </a:lnTo>
                <a:cubicBezTo>
                  <a:pt x="8915971" y="9264290"/>
                  <a:pt x="8917800" y="9274468"/>
                  <a:pt x="8924203" y="9278546"/>
                </a:cubicBezTo>
                <a:cubicBezTo>
                  <a:pt x="8931139" y="9282968"/>
                  <a:pt x="8939446" y="9281443"/>
                  <a:pt x="8944478" y="9275001"/>
                </a:cubicBezTo>
                <a:lnTo>
                  <a:pt x="8948478" y="9269893"/>
                </a:lnTo>
                <a:cubicBezTo>
                  <a:pt x="8953128" y="9263871"/>
                  <a:pt x="8951299" y="9253693"/>
                  <a:pt x="8944896" y="9249614"/>
                </a:cubicBezTo>
                <a:close/>
                <a:moveTo>
                  <a:pt x="9012275" y="9536111"/>
                </a:moveTo>
                <a:cubicBezTo>
                  <a:pt x="9009912" y="9528373"/>
                  <a:pt x="9002481" y="9523837"/>
                  <a:pt x="8994554" y="9525629"/>
                </a:cubicBezTo>
                <a:cubicBezTo>
                  <a:pt x="8994135" y="9525704"/>
                  <a:pt x="8994097" y="9525743"/>
                  <a:pt x="8993829" y="9525781"/>
                </a:cubicBezTo>
                <a:lnTo>
                  <a:pt x="8993524" y="9525781"/>
                </a:lnTo>
                <a:cubicBezTo>
                  <a:pt x="8992724" y="9525324"/>
                  <a:pt x="8991962" y="9524828"/>
                  <a:pt x="8991238" y="9524218"/>
                </a:cubicBezTo>
                <a:cubicBezTo>
                  <a:pt x="8984912" y="9519568"/>
                  <a:pt x="8974965" y="9523342"/>
                  <a:pt x="8971383" y="9529593"/>
                </a:cubicBezTo>
                <a:cubicBezTo>
                  <a:pt x="8967115" y="9537025"/>
                  <a:pt x="8970392" y="9544802"/>
                  <a:pt x="8976756" y="9549453"/>
                </a:cubicBezTo>
                <a:cubicBezTo>
                  <a:pt x="8977442" y="9549948"/>
                  <a:pt x="8978319" y="9549948"/>
                  <a:pt x="8979005" y="9550367"/>
                </a:cubicBezTo>
                <a:cubicBezTo>
                  <a:pt x="8979348" y="9551167"/>
                  <a:pt x="8979424" y="9552044"/>
                  <a:pt x="8979919" y="9552806"/>
                </a:cubicBezTo>
                <a:lnTo>
                  <a:pt x="8985065" y="9560926"/>
                </a:lnTo>
                <a:cubicBezTo>
                  <a:pt x="8987313" y="9564470"/>
                  <a:pt x="8990895" y="9566796"/>
                  <a:pt x="8994783" y="9567673"/>
                </a:cubicBezTo>
                <a:cubicBezTo>
                  <a:pt x="8995201" y="9568396"/>
                  <a:pt x="8995888" y="9568969"/>
                  <a:pt x="8996383" y="9569655"/>
                </a:cubicBezTo>
                <a:cubicBezTo>
                  <a:pt x="8997069" y="9572170"/>
                  <a:pt x="8998326" y="9574648"/>
                  <a:pt x="9000994" y="9576783"/>
                </a:cubicBezTo>
                <a:cubicBezTo>
                  <a:pt x="9005186" y="9580061"/>
                  <a:pt x="9009722" y="9580442"/>
                  <a:pt x="9013761" y="9579260"/>
                </a:cubicBezTo>
                <a:cubicBezTo>
                  <a:pt x="9017381" y="9579871"/>
                  <a:pt x="9021079" y="9580251"/>
                  <a:pt x="9024775" y="9579756"/>
                </a:cubicBezTo>
                <a:cubicBezTo>
                  <a:pt x="9032702" y="9578689"/>
                  <a:pt x="9039066" y="9570112"/>
                  <a:pt x="9037389" y="9562183"/>
                </a:cubicBezTo>
                <a:cubicBezTo>
                  <a:pt x="9035636" y="9553874"/>
                  <a:pt x="9028281" y="9548423"/>
                  <a:pt x="9019820" y="9549567"/>
                </a:cubicBezTo>
                <a:cubicBezTo>
                  <a:pt x="9019363" y="9549605"/>
                  <a:pt x="9019325" y="9549643"/>
                  <a:pt x="9019058" y="9549681"/>
                </a:cubicBezTo>
                <a:cubicBezTo>
                  <a:pt x="9018906" y="9549643"/>
                  <a:pt x="9018868" y="9549643"/>
                  <a:pt x="9018754" y="9549643"/>
                </a:cubicBezTo>
                <a:cubicBezTo>
                  <a:pt x="9018754" y="9549643"/>
                  <a:pt x="9018754" y="9549643"/>
                  <a:pt x="9018754" y="9549643"/>
                </a:cubicBezTo>
                <a:cubicBezTo>
                  <a:pt x="9017954" y="9549109"/>
                  <a:pt x="9017191" y="9548500"/>
                  <a:pt x="9016504" y="9547813"/>
                </a:cubicBezTo>
                <a:cubicBezTo>
                  <a:pt x="9014981" y="9546479"/>
                  <a:pt x="9013190" y="9545679"/>
                  <a:pt x="9011322" y="9545297"/>
                </a:cubicBezTo>
                <a:cubicBezTo>
                  <a:pt x="9012618" y="9542401"/>
                  <a:pt x="9013227" y="9539198"/>
                  <a:pt x="9012275" y="9536111"/>
                </a:cubicBezTo>
                <a:close/>
                <a:moveTo>
                  <a:pt x="6320356" y="3421841"/>
                </a:moveTo>
                <a:cubicBezTo>
                  <a:pt x="6314411" y="3425005"/>
                  <a:pt x="6310981" y="3433429"/>
                  <a:pt x="6313916" y="3439871"/>
                </a:cubicBezTo>
                <a:cubicBezTo>
                  <a:pt x="6313116" y="3438193"/>
                  <a:pt x="6311896" y="3436554"/>
                  <a:pt x="6310104" y="3435068"/>
                </a:cubicBezTo>
                <a:cubicBezTo>
                  <a:pt x="6295813" y="3423099"/>
                  <a:pt x="6275882" y="3444216"/>
                  <a:pt x="6290249" y="3456300"/>
                </a:cubicBezTo>
                <a:cubicBezTo>
                  <a:pt x="6302673" y="3466706"/>
                  <a:pt x="6319327" y="3452068"/>
                  <a:pt x="6313992" y="3440137"/>
                </a:cubicBezTo>
                <a:cubicBezTo>
                  <a:pt x="6314183" y="3440557"/>
                  <a:pt x="6314183" y="3441052"/>
                  <a:pt x="6314411" y="3441433"/>
                </a:cubicBezTo>
                <a:lnTo>
                  <a:pt x="6319403" y="3449019"/>
                </a:lnTo>
                <a:cubicBezTo>
                  <a:pt x="6323710" y="3455537"/>
                  <a:pt x="6331637" y="3458853"/>
                  <a:pt x="6338954" y="3454965"/>
                </a:cubicBezTo>
                <a:cubicBezTo>
                  <a:pt x="6345356" y="3451535"/>
                  <a:pt x="6349205" y="3441967"/>
                  <a:pt x="6344899" y="3435411"/>
                </a:cubicBezTo>
                <a:cubicBezTo>
                  <a:pt x="6343260" y="3432895"/>
                  <a:pt x="6341583" y="3430341"/>
                  <a:pt x="6339906" y="3427825"/>
                </a:cubicBezTo>
                <a:cubicBezTo>
                  <a:pt x="6335600" y="3421269"/>
                  <a:pt x="6327635" y="3417952"/>
                  <a:pt x="6320356" y="3421841"/>
                </a:cubicBezTo>
                <a:close/>
                <a:moveTo>
                  <a:pt x="6349167" y="3374803"/>
                </a:moveTo>
                <a:cubicBezTo>
                  <a:pt x="6343984" y="3379568"/>
                  <a:pt x="6342307" y="3390241"/>
                  <a:pt x="6348367" y="3395349"/>
                </a:cubicBezTo>
                <a:lnTo>
                  <a:pt x="6353321" y="3399504"/>
                </a:lnTo>
                <a:cubicBezTo>
                  <a:pt x="6359304" y="3404535"/>
                  <a:pt x="6367536" y="3406136"/>
                  <a:pt x="6373824" y="3400342"/>
                </a:cubicBezTo>
                <a:cubicBezTo>
                  <a:pt x="6373824" y="3400304"/>
                  <a:pt x="6373824" y="3400304"/>
                  <a:pt x="6373786" y="3400266"/>
                </a:cubicBezTo>
                <a:cubicBezTo>
                  <a:pt x="6370470" y="3391003"/>
                  <a:pt x="6367345" y="3381664"/>
                  <a:pt x="6364106" y="3372363"/>
                </a:cubicBezTo>
                <a:cubicBezTo>
                  <a:pt x="6359152" y="3370381"/>
                  <a:pt x="6353664" y="3370648"/>
                  <a:pt x="6349167" y="3374803"/>
                </a:cubicBezTo>
                <a:close/>
                <a:moveTo>
                  <a:pt x="6182170" y="3454203"/>
                </a:moveTo>
                <a:cubicBezTo>
                  <a:pt x="6167803" y="3442158"/>
                  <a:pt x="6150806" y="3465753"/>
                  <a:pt x="6165059" y="3477684"/>
                </a:cubicBezTo>
                <a:cubicBezTo>
                  <a:pt x="6179426" y="3489729"/>
                  <a:pt x="6196423" y="3466134"/>
                  <a:pt x="6182170" y="3454203"/>
                </a:cubicBezTo>
                <a:close/>
                <a:moveTo>
                  <a:pt x="6321233" y="3347853"/>
                </a:moveTo>
                <a:cubicBezTo>
                  <a:pt x="6320585" y="3348615"/>
                  <a:pt x="6320090" y="3349454"/>
                  <a:pt x="6319708" y="3350293"/>
                </a:cubicBezTo>
                <a:cubicBezTo>
                  <a:pt x="6320204" y="3345719"/>
                  <a:pt x="6318717" y="3340992"/>
                  <a:pt x="6314944" y="3337981"/>
                </a:cubicBezTo>
                <a:cubicBezTo>
                  <a:pt x="6309114" y="3333330"/>
                  <a:pt x="6300386" y="3333216"/>
                  <a:pt x="6295089" y="3338781"/>
                </a:cubicBezTo>
                <a:cubicBezTo>
                  <a:pt x="6294022" y="3337981"/>
                  <a:pt x="6292803" y="3337409"/>
                  <a:pt x="6291507" y="3336951"/>
                </a:cubicBezTo>
                <a:cubicBezTo>
                  <a:pt x="6296690" y="3332034"/>
                  <a:pt x="6298405" y="3324258"/>
                  <a:pt x="6291317" y="3318350"/>
                </a:cubicBezTo>
                <a:cubicBezTo>
                  <a:pt x="6280951" y="3309659"/>
                  <a:pt x="6266736" y="3317854"/>
                  <a:pt x="6265440" y="3327536"/>
                </a:cubicBezTo>
                <a:cubicBezTo>
                  <a:pt x="6257475" y="3326012"/>
                  <a:pt x="6248939" y="3325974"/>
                  <a:pt x="6243832" y="3330662"/>
                </a:cubicBezTo>
                <a:cubicBezTo>
                  <a:pt x="6236591" y="3337295"/>
                  <a:pt x="6230493" y="3349149"/>
                  <a:pt x="6232437" y="3359136"/>
                </a:cubicBezTo>
                <a:cubicBezTo>
                  <a:pt x="6221880" y="3360966"/>
                  <a:pt x="6214182" y="3375718"/>
                  <a:pt x="6224891" y="3384714"/>
                </a:cubicBezTo>
                <a:cubicBezTo>
                  <a:pt x="6233733" y="3392147"/>
                  <a:pt x="6244213" y="3386429"/>
                  <a:pt x="6247528" y="3378157"/>
                </a:cubicBezTo>
                <a:cubicBezTo>
                  <a:pt x="6247681" y="3378271"/>
                  <a:pt x="6247833" y="3378424"/>
                  <a:pt x="6248024" y="3378538"/>
                </a:cubicBezTo>
                <a:cubicBezTo>
                  <a:pt x="6247452" y="3383341"/>
                  <a:pt x="6249205" y="3388258"/>
                  <a:pt x="6253321" y="3391689"/>
                </a:cubicBezTo>
                <a:lnTo>
                  <a:pt x="6263230" y="3399999"/>
                </a:lnTo>
                <a:cubicBezTo>
                  <a:pt x="6269060" y="3404878"/>
                  <a:pt x="6279197" y="3403735"/>
                  <a:pt x="6283619" y="3397483"/>
                </a:cubicBezTo>
                <a:cubicBezTo>
                  <a:pt x="6285028" y="3395463"/>
                  <a:pt x="6285905" y="3393290"/>
                  <a:pt x="6286286" y="3391079"/>
                </a:cubicBezTo>
                <a:cubicBezTo>
                  <a:pt x="6290478" y="3390317"/>
                  <a:pt x="6294556" y="3388525"/>
                  <a:pt x="6298252" y="3385476"/>
                </a:cubicBezTo>
                <a:cubicBezTo>
                  <a:pt x="6301073" y="3383151"/>
                  <a:pt x="6303054" y="3380368"/>
                  <a:pt x="6304464" y="3377395"/>
                </a:cubicBezTo>
                <a:lnTo>
                  <a:pt x="6304121" y="3379072"/>
                </a:lnTo>
                <a:cubicBezTo>
                  <a:pt x="6302597" y="3386467"/>
                  <a:pt x="6306942" y="3394967"/>
                  <a:pt x="6314754" y="3396530"/>
                </a:cubicBezTo>
                <a:cubicBezTo>
                  <a:pt x="6322224" y="3397979"/>
                  <a:pt x="6330570" y="3393786"/>
                  <a:pt x="6332208" y="3385895"/>
                </a:cubicBezTo>
                <a:lnTo>
                  <a:pt x="6333504" y="3379606"/>
                </a:lnTo>
                <a:cubicBezTo>
                  <a:pt x="6334152" y="3376404"/>
                  <a:pt x="6333542" y="3373011"/>
                  <a:pt x="6332170" y="3370038"/>
                </a:cubicBezTo>
                <a:cubicBezTo>
                  <a:pt x="6337277" y="3370343"/>
                  <a:pt x="6342155" y="3367713"/>
                  <a:pt x="6345699" y="3363482"/>
                </a:cubicBezTo>
                <a:lnTo>
                  <a:pt x="6349853" y="3358526"/>
                </a:lnTo>
                <a:cubicBezTo>
                  <a:pt x="6354922" y="3352504"/>
                  <a:pt x="6351339" y="3342288"/>
                  <a:pt x="6345356" y="3338476"/>
                </a:cubicBezTo>
                <a:cubicBezTo>
                  <a:pt x="6338001" y="3333826"/>
                  <a:pt x="6330379" y="3336951"/>
                  <a:pt x="6325310" y="3342974"/>
                </a:cubicBezTo>
                <a:lnTo>
                  <a:pt x="6321233" y="3347853"/>
                </a:lnTo>
                <a:close/>
                <a:moveTo>
                  <a:pt x="6378168" y="3455994"/>
                </a:moveTo>
                <a:cubicBezTo>
                  <a:pt x="6378245" y="3463351"/>
                  <a:pt x="6384952" y="3471089"/>
                  <a:pt x="6392803" y="3470403"/>
                </a:cubicBezTo>
                <a:lnTo>
                  <a:pt x="6399663" y="3469793"/>
                </a:lnTo>
                <a:cubicBezTo>
                  <a:pt x="6397300" y="3463656"/>
                  <a:pt x="6395051" y="3457443"/>
                  <a:pt x="6392765" y="3451268"/>
                </a:cubicBezTo>
                <a:cubicBezTo>
                  <a:pt x="6391659" y="3448295"/>
                  <a:pt x="6390554" y="3445321"/>
                  <a:pt x="6389449" y="3442310"/>
                </a:cubicBezTo>
                <a:cubicBezTo>
                  <a:pt x="6383161" y="3444140"/>
                  <a:pt x="6378130" y="3448943"/>
                  <a:pt x="6378168" y="3455994"/>
                </a:cubicBezTo>
                <a:close/>
                <a:moveTo>
                  <a:pt x="6181560" y="3404344"/>
                </a:moveTo>
                <a:cubicBezTo>
                  <a:pt x="6179922" y="3403239"/>
                  <a:pt x="6178016" y="3402362"/>
                  <a:pt x="6175920" y="3401943"/>
                </a:cubicBezTo>
                <a:lnTo>
                  <a:pt x="6169632" y="3400647"/>
                </a:lnTo>
                <a:cubicBezTo>
                  <a:pt x="6162201" y="3399122"/>
                  <a:pt x="6153969" y="3405259"/>
                  <a:pt x="6153169" y="3412731"/>
                </a:cubicBezTo>
                <a:cubicBezTo>
                  <a:pt x="6152292" y="3420850"/>
                  <a:pt x="6157322" y="3427597"/>
                  <a:pt x="6165250" y="3429236"/>
                </a:cubicBezTo>
                <a:lnTo>
                  <a:pt x="6171537" y="3430532"/>
                </a:lnTo>
                <a:cubicBezTo>
                  <a:pt x="6178931" y="3432056"/>
                  <a:pt x="6187201" y="3425919"/>
                  <a:pt x="6188001" y="3418448"/>
                </a:cubicBezTo>
                <a:cubicBezTo>
                  <a:pt x="6188268" y="3415971"/>
                  <a:pt x="6187849" y="3413683"/>
                  <a:pt x="6187086" y="3411587"/>
                </a:cubicBezTo>
                <a:cubicBezTo>
                  <a:pt x="6201225" y="3421459"/>
                  <a:pt x="6218794" y="3400609"/>
                  <a:pt x="6204807" y="3388907"/>
                </a:cubicBezTo>
                <a:cubicBezTo>
                  <a:pt x="6192803" y="3378805"/>
                  <a:pt x="6177826" y="3392528"/>
                  <a:pt x="6181560" y="3404344"/>
                </a:cubicBezTo>
                <a:close/>
                <a:moveTo>
                  <a:pt x="6263001" y="3079082"/>
                </a:moveTo>
                <a:cubicBezTo>
                  <a:pt x="6258961" y="3078015"/>
                  <a:pt x="6254617" y="3078434"/>
                  <a:pt x="6251340" y="3081407"/>
                </a:cubicBezTo>
                <a:cubicBezTo>
                  <a:pt x="6247109" y="3085257"/>
                  <a:pt x="6243489" y="3089222"/>
                  <a:pt x="6243412" y="3095320"/>
                </a:cubicBezTo>
                <a:cubicBezTo>
                  <a:pt x="6243375" y="3098903"/>
                  <a:pt x="6244899" y="3101800"/>
                  <a:pt x="6246957" y="3104316"/>
                </a:cubicBezTo>
                <a:cubicBezTo>
                  <a:pt x="6247071" y="3104621"/>
                  <a:pt x="6247071" y="3104926"/>
                  <a:pt x="6247224" y="3105231"/>
                </a:cubicBezTo>
                <a:cubicBezTo>
                  <a:pt x="6245814" y="3109462"/>
                  <a:pt x="6245966" y="3114113"/>
                  <a:pt x="6248939" y="3118001"/>
                </a:cubicBezTo>
                <a:cubicBezTo>
                  <a:pt x="6249053" y="3118115"/>
                  <a:pt x="6249243" y="3118191"/>
                  <a:pt x="6249358" y="3118305"/>
                </a:cubicBezTo>
                <a:cubicBezTo>
                  <a:pt x="6251149" y="3123490"/>
                  <a:pt x="6255532" y="3127797"/>
                  <a:pt x="6261286" y="3128178"/>
                </a:cubicBezTo>
                <a:cubicBezTo>
                  <a:pt x="6264564" y="3128407"/>
                  <a:pt x="6267765" y="3127378"/>
                  <a:pt x="6270471" y="3125738"/>
                </a:cubicBezTo>
                <a:cubicBezTo>
                  <a:pt x="6273672" y="3125853"/>
                  <a:pt x="6276835" y="3125358"/>
                  <a:pt x="6279388" y="3123413"/>
                </a:cubicBezTo>
                <a:cubicBezTo>
                  <a:pt x="6279846" y="3123070"/>
                  <a:pt x="6280074" y="3122613"/>
                  <a:pt x="6280417" y="3122194"/>
                </a:cubicBezTo>
                <a:cubicBezTo>
                  <a:pt x="6280417" y="3122156"/>
                  <a:pt x="6280455" y="3122156"/>
                  <a:pt x="6280494" y="3122118"/>
                </a:cubicBezTo>
                <a:cubicBezTo>
                  <a:pt x="6275615" y="3107518"/>
                  <a:pt x="6270547" y="3092995"/>
                  <a:pt x="6265555" y="3078472"/>
                </a:cubicBezTo>
                <a:cubicBezTo>
                  <a:pt x="6265555" y="3078472"/>
                  <a:pt x="6265516" y="3078472"/>
                  <a:pt x="6265516" y="3078472"/>
                </a:cubicBezTo>
                <a:cubicBezTo>
                  <a:pt x="6264983" y="3078586"/>
                  <a:pt x="6264449" y="3078510"/>
                  <a:pt x="6263916" y="3078739"/>
                </a:cubicBezTo>
                <a:cubicBezTo>
                  <a:pt x="6263573" y="3078853"/>
                  <a:pt x="6263267" y="3078968"/>
                  <a:pt x="6263001" y="3079082"/>
                </a:cubicBezTo>
                <a:close/>
                <a:moveTo>
                  <a:pt x="6065440" y="3214707"/>
                </a:moveTo>
                <a:cubicBezTo>
                  <a:pt x="6065135" y="3214173"/>
                  <a:pt x="6064983" y="3213601"/>
                  <a:pt x="6064602" y="3213106"/>
                </a:cubicBezTo>
                <a:cubicBezTo>
                  <a:pt x="6058923" y="3205596"/>
                  <a:pt x="6050158" y="3201937"/>
                  <a:pt x="6040935" y="3201289"/>
                </a:cubicBezTo>
                <a:cubicBezTo>
                  <a:pt x="6033047" y="3200755"/>
                  <a:pt x="6025158" y="3207807"/>
                  <a:pt x="6025196" y="3215812"/>
                </a:cubicBezTo>
                <a:cubicBezTo>
                  <a:pt x="6025196" y="3216650"/>
                  <a:pt x="6025539" y="3217375"/>
                  <a:pt x="6025616" y="3218175"/>
                </a:cubicBezTo>
                <a:cubicBezTo>
                  <a:pt x="6023710" y="3221491"/>
                  <a:pt x="6022834" y="3225456"/>
                  <a:pt x="6023710" y="3228810"/>
                </a:cubicBezTo>
                <a:cubicBezTo>
                  <a:pt x="6025920" y="3237234"/>
                  <a:pt x="6032856" y="3240665"/>
                  <a:pt x="6040974" y="3239941"/>
                </a:cubicBezTo>
                <a:lnTo>
                  <a:pt x="6047795" y="3239331"/>
                </a:lnTo>
                <a:cubicBezTo>
                  <a:pt x="6048748" y="3241809"/>
                  <a:pt x="6049701" y="3244324"/>
                  <a:pt x="6050616" y="3246802"/>
                </a:cubicBezTo>
                <a:cubicBezTo>
                  <a:pt x="6053512" y="3254464"/>
                  <a:pt x="6062315" y="3258618"/>
                  <a:pt x="6070051" y="3255760"/>
                </a:cubicBezTo>
                <a:cubicBezTo>
                  <a:pt x="6077712" y="3252939"/>
                  <a:pt x="6081942" y="3243981"/>
                  <a:pt x="6079045" y="3236319"/>
                </a:cubicBezTo>
                <a:lnTo>
                  <a:pt x="6077635" y="3232584"/>
                </a:lnTo>
                <a:cubicBezTo>
                  <a:pt x="6089221" y="3233461"/>
                  <a:pt x="6098253" y="3215316"/>
                  <a:pt x="6086477" y="3205444"/>
                </a:cubicBezTo>
                <a:cubicBezTo>
                  <a:pt x="6077216" y="3197668"/>
                  <a:pt x="6067422" y="3205215"/>
                  <a:pt x="6065440" y="3214707"/>
                </a:cubicBezTo>
                <a:close/>
                <a:moveTo>
                  <a:pt x="6038230" y="3278478"/>
                </a:moveTo>
                <a:cubicBezTo>
                  <a:pt x="6052521" y="3290485"/>
                  <a:pt x="6068070" y="3265861"/>
                  <a:pt x="6053931" y="3254006"/>
                </a:cubicBezTo>
                <a:cubicBezTo>
                  <a:pt x="6039640" y="3242037"/>
                  <a:pt x="6024091" y="3266624"/>
                  <a:pt x="6038230" y="3278478"/>
                </a:cubicBezTo>
                <a:close/>
                <a:moveTo>
                  <a:pt x="5971690" y="3357535"/>
                </a:moveTo>
                <a:cubicBezTo>
                  <a:pt x="5985981" y="3369543"/>
                  <a:pt x="6001949" y="3345223"/>
                  <a:pt x="5987773" y="3333330"/>
                </a:cubicBezTo>
                <a:cubicBezTo>
                  <a:pt x="5973443" y="3321323"/>
                  <a:pt x="5957476" y="3345642"/>
                  <a:pt x="5971690" y="3357535"/>
                </a:cubicBezTo>
                <a:close/>
                <a:moveTo>
                  <a:pt x="6242155" y="3460759"/>
                </a:moveTo>
                <a:cubicBezTo>
                  <a:pt x="6249967" y="3460073"/>
                  <a:pt x="6255913" y="3452526"/>
                  <a:pt x="6255074" y="3444826"/>
                </a:cubicBezTo>
                <a:cubicBezTo>
                  <a:pt x="6254236" y="3436897"/>
                  <a:pt x="6246957" y="3431218"/>
                  <a:pt x="6239106" y="3431904"/>
                </a:cubicBezTo>
                <a:cubicBezTo>
                  <a:pt x="6236058" y="3432171"/>
                  <a:pt x="6233047" y="3432438"/>
                  <a:pt x="6229998" y="3432704"/>
                </a:cubicBezTo>
                <a:cubicBezTo>
                  <a:pt x="6222186" y="3433391"/>
                  <a:pt x="6216240" y="3440976"/>
                  <a:pt x="6217040" y="3448676"/>
                </a:cubicBezTo>
                <a:cubicBezTo>
                  <a:pt x="6217879" y="3456604"/>
                  <a:pt x="6225158" y="3462284"/>
                  <a:pt x="6233009" y="3461598"/>
                </a:cubicBezTo>
                <a:cubicBezTo>
                  <a:pt x="6236058" y="3461293"/>
                  <a:pt x="6239106" y="3461026"/>
                  <a:pt x="6242155" y="3460759"/>
                </a:cubicBezTo>
                <a:close/>
                <a:moveTo>
                  <a:pt x="6048786" y="3165458"/>
                </a:moveTo>
                <a:cubicBezTo>
                  <a:pt x="6034647" y="3153603"/>
                  <a:pt x="6013115" y="3173158"/>
                  <a:pt x="6027407" y="3185165"/>
                </a:cubicBezTo>
                <a:cubicBezTo>
                  <a:pt x="6041545" y="3196981"/>
                  <a:pt x="6063115" y="3177427"/>
                  <a:pt x="6048786" y="3165458"/>
                </a:cubicBezTo>
                <a:close/>
                <a:moveTo>
                  <a:pt x="6328092" y="3593449"/>
                </a:moveTo>
                <a:cubicBezTo>
                  <a:pt x="6313763" y="3581441"/>
                  <a:pt x="6294861" y="3603512"/>
                  <a:pt x="6309228" y="3615557"/>
                </a:cubicBezTo>
                <a:cubicBezTo>
                  <a:pt x="6323557" y="3627526"/>
                  <a:pt x="6342460" y="3605456"/>
                  <a:pt x="6328092" y="3593449"/>
                </a:cubicBezTo>
                <a:close/>
                <a:moveTo>
                  <a:pt x="6021576" y="3062348"/>
                </a:moveTo>
                <a:cubicBezTo>
                  <a:pt x="6021576" y="3062348"/>
                  <a:pt x="6021614" y="3062348"/>
                  <a:pt x="6021652" y="3062348"/>
                </a:cubicBezTo>
                <a:cubicBezTo>
                  <a:pt x="6017994" y="3068218"/>
                  <a:pt x="6018222" y="3076566"/>
                  <a:pt x="6023901" y="3081140"/>
                </a:cubicBezTo>
                <a:cubicBezTo>
                  <a:pt x="6029922" y="3085981"/>
                  <a:pt x="6039183" y="3086096"/>
                  <a:pt x="6044403" y="3079844"/>
                </a:cubicBezTo>
                <a:lnTo>
                  <a:pt x="6056865" y="3064978"/>
                </a:lnTo>
                <a:cubicBezTo>
                  <a:pt x="6061743" y="3059184"/>
                  <a:pt x="6061782" y="3049502"/>
                  <a:pt x="6055570" y="3044471"/>
                </a:cubicBezTo>
                <a:cubicBezTo>
                  <a:pt x="6053664" y="3042908"/>
                  <a:pt x="6051377" y="3042069"/>
                  <a:pt x="6049015" y="3041535"/>
                </a:cubicBezTo>
                <a:cubicBezTo>
                  <a:pt x="6048291" y="3039439"/>
                  <a:pt x="6047185" y="3037457"/>
                  <a:pt x="6045318" y="3035932"/>
                </a:cubicBezTo>
                <a:cubicBezTo>
                  <a:pt x="6039487" y="3031053"/>
                  <a:pt x="6030036" y="3030634"/>
                  <a:pt x="6024777" y="3036847"/>
                </a:cubicBezTo>
                <a:lnTo>
                  <a:pt x="6020623" y="3041802"/>
                </a:lnTo>
                <a:cubicBezTo>
                  <a:pt x="6015745" y="3047634"/>
                  <a:pt x="6015364" y="3057164"/>
                  <a:pt x="6021576" y="3062348"/>
                </a:cubicBezTo>
                <a:close/>
                <a:moveTo>
                  <a:pt x="6050654" y="3003875"/>
                </a:moveTo>
                <a:cubicBezTo>
                  <a:pt x="6061363" y="2999872"/>
                  <a:pt x="6065097" y="2981461"/>
                  <a:pt x="6051264" y="2975248"/>
                </a:cubicBezTo>
                <a:cubicBezTo>
                  <a:pt x="6038840" y="2969645"/>
                  <a:pt x="6030036" y="2981690"/>
                  <a:pt x="6031713" y="2992211"/>
                </a:cubicBezTo>
                <a:cubicBezTo>
                  <a:pt x="6023481" y="2996480"/>
                  <a:pt x="6019022" y="3009631"/>
                  <a:pt x="6028588" y="3017635"/>
                </a:cubicBezTo>
                <a:cubicBezTo>
                  <a:pt x="6039487" y="3026784"/>
                  <a:pt x="6051683" y="3015234"/>
                  <a:pt x="6050654" y="3003875"/>
                </a:cubicBezTo>
                <a:close/>
                <a:moveTo>
                  <a:pt x="6338039" y="3483173"/>
                </a:moveTo>
                <a:cubicBezTo>
                  <a:pt x="6342536" y="3475892"/>
                  <a:pt x="6339564" y="3468040"/>
                  <a:pt x="6333351" y="3463161"/>
                </a:cubicBezTo>
                <a:cubicBezTo>
                  <a:pt x="6326263" y="3457557"/>
                  <a:pt x="6317231" y="3456300"/>
                  <a:pt x="6308504" y="3457977"/>
                </a:cubicBezTo>
                <a:cubicBezTo>
                  <a:pt x="6301035" y="3459387"/>
                  <a:pt x="6295432" y="3467849"/>
                  <a:pt x="6297452" y="3475321"/>
                </a:cubicBezTo>
                <a:cubicBezTo>
                  <a:pt x="6299548" y="3483096"/>
                  <a:pt x="6306789" y="3487900"/>
                  <a:pt x="6314754" y="3486375"/>
                </a:cubicBezTo>
                <a:cubicBezTo>
                  <a:pt x="6315211" y="3486299"/>
                  <a:pt x="6315250" y="3486299"/>
                  <a:pt x="6315478" y="3486222"/>
                </a:cubicBezTo>
                <a:cubicBezTo>
                  <a:pt x="6315631" y="3486222"/>
                  <a:pt x="6315668" y="3486222"/>
                  <a:pt x="6315783" y="3486222"/>
                </a:cubicBezTo>
                <a:cubicBezTo>
                  <a:pt x="6315783" y="3486222"/>
                  <a:pt x="6315783" y="3486222"/>
                  <a:pt x="6315783" y="3486222"/>
                </a:cubicBezTo>
                <a:cubicBezTo>
                  <a:pt x="6316583" y="3486718"/>
                  <a:pt x="6317307" y="3487213"/>
                  <a:pt x="6317993" y="3487823"/>
                </a:cubicBezTo>
                <a:cubicBezTo>
                  <a:pt x="6324167" y="3492702"/>
                  <a:pt x="6334228" y="3489310"/>
                  <a:pt x="6338039" y="3483173"/>
                </a:cubicBezTo>
                <a:close/>
                <a:moveTo>
                  <a:pt x="5865212" y="3063072"/>
                </a:moveTo>
                <a:cubicBezTo>
                  <a:pt x="5851607" y="3057393"/>
                  <a:pt x="5836362" y="3075575"/>
                  <a:pt x="5849396" y="3086515"/>
                </a:cubicBezTo>
                <a:cubicBezTo>
                  <a:pt x="5859914" y="3095320"/>
                  <a:pt x="5873405" y="3086172"/>
                  <a:pt x="5874091" y="3075918"/>
                </a:cubicBezTo>
                <a:cubicBezTo>
                  <a:pt x="5877293" y="3077443"/>
                  <a:pt x="5880875" y="3078053"/>
                  <a:pt x="5884267" y="3076757"/>
                </a:cubicBezTo>
                <a:lnTo>
                  <a:pt x="5893146" y="3073402"/>
                </a:lnTo>
                <a:cubicBezTo>
                  <a:pt x="5900768" y="3070505"/>
                  <a:pt x="5905875" y="3062958"/>
                  <a:pt x="5903474" y="3054648"/>
                </a:cubicBezTo>
                <a:cubicBezTo>
                  <a:pt x="5903093" y="3053314"/>
                  <a:pt x="5902407" y="3052056"/>
                  <a:pt x="5901607" y="3050836"/>
                </a:cubicBezTo>
                <a:cubicBezTo>
                  <a:pt x="5901835" y="3050417"/>
                  <a:pt x="5902140" y="3049998"/>
                  <a:pt x="5902331" y="3049541"/>
                </a:cubicBezTo>
                <a:lnTo>
                  <a:pt x="5905112" y="3043403"/>
                </a:lnTo>
                <a:cubicBezTo>
                  <a:pt x="5908390" y="3036161"/>
                  <a:pt x="5904312" y="3026327"/>
                  <a:pt x="5896804" y="3023658"/>
                </a:cubicBezTo>
                <a:cubicBezTo>
                  <a:pt x="5888840" y="3020837"/>
                  <a:pt x="5880570" y="3024230"/>
                  <a:pt x="5877064" y="3031968"/>
                </a:cubicBezTo>
                <a:lnTo>
                  <a:pt x="5874281" y="3038105"/>
                </a:lnTo>
                <a:cubicBezTo>
                  <a:pt x="5872834" y="3041345"/>
                  <a:pt x="5872910" y="3045119"/>
                  <a:pt x="5874015" y="3048511"/>
                </a:cubicBezTo>
                <a:cubicBezTo>
                  <a:pt x="5868489" y="3051332"/>
                  <a:pt x="5864907" y="3056821"/>
                  <a:pt x="5865212" y="3063072"/>
                </a:cubicBezTo>
                <a:close/>
                <a:moveTo>
                  <a:pt x="5928893" y="3005857"/>
                </a:moveTo>
                <a:cubicBezTo>
                  <a:pt x="5922910" y="3000825"/>
                  <a:pt x="5914678" y="2999225"/>
                  <a:pt x="5908352" y="3005057"/>
                </a:cubicBezTo>
                <a:cubicBezTo>
                  <a:pt x="5903169" y="3009821"/>
                  <a:pt x="5901492" y="3020533"/>
                  <a:pt x="5907551" y="3025602"/>
                </a:cubicBezTo>
                <a:lnTo>
                  <a:pt x="5912506" y="3029757"/>
                </a:lnTo>
                <a:cubicBezTo>
                  <a:pt x="5918527" y="3034789"/>
                  <a:pt x="5926759" y="3036390"/>
                  <a:pt x="5933047" y="3030596"/>
                </a:cubicBezTo>
                <a:cubicBezTo>
                  <a:pt x="5938230" y="3025793"/>
                  <a:pt x="5939906" y="3015120"/>
                  <a:pt x="5933885" y="3010050"/>
                </a:cubicBezTo>
                <a:lnTo>
                  <a:pt x="5928893" y="3005857"/>
                </a:lnTo>
                <a:close/>
                <a:moveTo>
                  <a:pt x="5858199" y="3210399"/>
                </a:moveTo>
                <a:cubicBezTo>
                  <a:pt x="5863078" y="3204605"/>
                  <a:pt x="5863268" y="3194961"/>
                  <a:pt x="5857056" y="3189854"/>
                </a:cubicBezTo>
                <a:cubicBezTo>
                  <a:pt x="5851111" y="3185012"/>
                  <a:pt x="5841774" y="3184746"/>
                  <a:pt x="5836553" y="3190997"/>
                </a:cubicBezTo>
                <a:lnTo>
                  <a:pt x="5832399" y="3195952"/>
                </a:lnTo>
                <a:cubicBezTo>
                  <a:pt x="5829045" y="3199955"/>
                  <a:pt x="5827978" y="3205787"/>
                  <a:pt x="5829617" y="3210666"/>
                </a:cubicBezTo>
                <a:lnTo>
                  <a:pt x="5826911" y="3210895"/>
                </a:lnTo>
                <a:cubicBezTo>
                  <a:pt x="5824968" y="3211047"/>
                  <a:pt x="5823101" y="3211504"/>
                  <a:pt x="5821386" y="3212191"/>
                </a:cubicBezTo>
                <a:cubicBezTo>
                  <a:pt x="5823939" y="3205101"/>
                  <a:pt x="5821462" y="3196219"/>
                  <a:pt x="5814183" y="3193055"/>
                </a:cubicBezTo>
                <a:cubicBezTo>
                  <a:pt x="5808466" y="3190578"/>
                  <a:pt x="5801530" y="3191569"/>
                  <a:pt x="5797072" y="3195800"/>
                </a:cubicBezTo>
                <a:cubicBezTo>
                  <a:pt x="5796576" y="3191835"/>
                  <a:pt x="5794518" y="3188062"/>
                  <a:pt x="5791203" y="3185279"/>
                </a:cubicBezTo>
                <a:lnTo>
                  <a:pt x="5786248" y="3181124"/>
                </a:lnTo>
                <a:cubicBezTo>
                  <a:pt x="5780227" y="3176093"/>
                  <a:pt x="5770242" y="3178685"/>
                  <a:pt x="5766012" y="3184707"/>
                </a:cubicBezTo>
                <a:cubicBezTo>
                  <a:pt x="5765288" y="3185737"/>
                  <a:pt x="5765021" y="3186842"/>
                  <a:pt x="5764640" y="3187909"/>
                </a:cubicBezTo>
                <a:cubicBezTo>
                  <a:pt x="5762316" y="3188901"/>
                  <a:pt x="5760105" y="3190273"/>
                  <a:pt x="5758276" y="3192445"/>
                </a:cubicBezTo>
                <a:lnTo>
                  <a:pt x="5754121" y="3197401"/>
                </a:lnTo>
                <a:cubicBezTo>
                  <a:pt x="5750920" y="3201213"/>
                  <a:pt x="5750882" y="3206854"/>
                  <a:pt x="5752788" y="3211504"/>
                </a:cubicBezTo>
                <a:cubicBezTo>
                  <a:pt x="5751149" y="3209713"/>
                  <a:pt x="5749205" y="3208112"/>
                  <a:pt x="5746881" y="3207045"/>
                </a:cubicBezTo>
                <a:lnTo>
                  <a:pt x="5740745" y="3204300"/>
                </a:lnTo>
                <a:cubicBezTo>
                  <a:pt x="5739373" y="3203652"/>
                  <a:pt x="5737925" y="3203614"/>
                  <a:pt x="5736439" y="3203576"/>
                </a:cubicBezTo>
                <a:lnTo>
                  <a:pt x="5738573" y="3201022"/>
                </a:lnTo>
                <a:cubicBezTo>
                  <a:pt x="5743604" y="3194999"/>
                  <a:pt x="5744099" y="3186194"/>
                  <a:pt x="5738192" y="3180476"/>
                </a:cubicBezTo>
                <a:cubicBezTo>
                  <a:pt x="5732819" y="3175330"/>
                  <a:pt x="5722719" y="3174835"/>
                  <a:pt x="5717651" y="3180858"/>
                </a:cubicBezTo>
                <a:lnTo>
                  <a:pt x="5709343" y="3190768"/>
                </a:lnTo>
                <a:cubicBezTo>
                  <a:pt x="5704312" y="3196791"/>
                  <a:pt x="5703817" y="3205596"/>
                  <a:pt x="5709724" y="3211314"/>
                </a:cubicBezTo>
                <a:cubicBezTo>
                  <a:pt x="5712658" y="3214173"/>
                  <a:pt x="5717003" y="3215393"/>
                  <a:pt x="5721233" y="3215126"/>
                </a:cubicBezTo>
                <a:cubicBezTo>
                  <a:pt x="5719366" y="3222788"/>
                  <a:pt x="5723710" y="3229763"/>
                  <a:pt x="5730722" y="3232927"/>
                </a:cubicBezTo>
                <a:lnTo>
                  <a:pt x="5732932" y="3233918"/>
                </a:lnTo>
                <a:cubicBezTo>
                  <a:pt x="5730494" y="3235938"/>
                  <a:pt x="5728664" y="3238683"/>
                  <a:pt x="5728016" y="3242075"/>
                </a:cubicBezTo>
                <a:cubicBezTo>
                  <a:pt x="5725921" y="3247145"/>
                  <a:pt x="5726530" y="3253206"/>
                  <a:pt x="5732018" y="3257856"/>
                </a:cubicBezTo>
                <a:cubicBezTo>
                  <a:pt x="5733238" y="3258847"/>
                  <a:pt x="5734457" y="3258733"/>
                  <a:pt x="5735715" y="3259305"/>
                </a:cubicBezTo>
                <a:cubicBezTo>
                  <a:pt x="5734343" y="3259419"/>
                  <a:pt x="5732971" y="3259533"/>
                  <a:pt x="5731599" y="3260105"/>
                </a:cubicBezTo>
                <a:cubicBezTo>
                  <a:pt x="5730074" y="3260753"/>
                  <a:pt x="5728779" y="3261782"/>
                  <a:pt x="5727559" y="3262926"/>
                </a:cubicBezTo>
                <a:cubicBezTo>
                  <a:pt x="5724854" y="3261973"/>
                  <a:pt x="5721995" y="3261516"/>
                  <a:pt x="5719251" y="3262583"/>
                </a:cubicBezTo>
                <a:lnTo>
                  <a:pt x="5719251" y="3262583"/>
                </a:lnTo>
                <a:cubicBezTo>
                  <a:pt x="5719366" y="3262202"/>
                  <a:pt x="5719708" y="3262049"/>
                  <a:pt x="5719785" y="3261668"/>
                </a:cubicBezTo>
                <a:cubicBezTo>
                  <a:pt x="5721881" y="3256560"/>
                  <a:pt x="5721271" y="3250499"/>
                  <a:pt x="5715783" y="3245887"/>
                </a:cubicBezTo>
                <a:cubicBezTo>
                  <a:pt x="5712277" y="3242952"/>
                  <a:pt x="5708657" y="3242571"/>
                  <a:pt x="5705189" y="3243104"/>
                </a:cubicBezTo>
                <a:cubicBezTo>
                  <a:pt x="5705189" y="3238721"/>
                  <a:pt x="5702826" y="3234376"/>
                  <a:pt x="5699091" y="3231326"/>
                </a:cubicBezTo>
                <a:cubicBezTo>
                  <a:pt x="5699396" y="3225684"/>
                  <a:pt x="5697834" y="3220119"/>
                  <a:pt x="5692346" y="3217184"/>
                </a:cubicBezTo>
                <a:cubicBezTo>
                  <a:pt x="5687468" y="3214554"/>
                  <a:pt x="5680875" y="3215126"/>
                  <a:pt x="5676263" y="3218366"/>
                </a:cubicBezTo>
                <a:cubicBezTo>
                  <a:pt x="5675882" y="3214592"/>
                  <a:pt x="5674091" y="3210933"/>
                  <a:pt x="5671004" y="3208341"/>
                </a:cubicBezTo>
                <a:lnTo>
                  <a:pt x="5666050" y="3204186"/>
                </a:lnTo>
                <a:cubicBezTo>
                  <a:pt x="5660029" y="3199154"/>
                  <a:pt x="5650464" y="3200412"/>
                  <a:pt x="5645623" y="3206435"/>
                </a:cubicBezTo>
                <a:cubicBezTo>
                  <a:pt x="5645357" y="3206778"/>
                  <a:pt x="5645281" y="3207197"/>
                  <a:pt x="5645051" y="3207540"/>
                </a:cubicBezTo>
                <a:cubicBezTo>
                  <a:pt x="5644442" y="3206816"/>
                  <a:pt x="5644099" y="3205977"/>
                  <a:pt x="5643337" y="3205329"/>
                </a:cubicBezTo>
                <a:cubicBezTo>
                  <a:pt x="5642156" y="3204376"/>
                  <a:pt x="5640707" y="3203728"/>
                  <a:pt x="5639221" y="3203119"/>
                </a:cubicBezTo>
                <a:cubicBezTo>
                  <a:pt x="5640898" y="3200107"/>
                  <a:pt x="5641622" y="3196600"/>
                  <a:pt x="5640631" y="3192674"/>
                </a:cubicBezTo>
                <a:cubicBezTo>
                  <a:pt x="5638764" y="3185432"/>
                  <a:pt x="5629884" y="3178875"/>
                  <a:pt x="5622186" y="3181772"/>
                </a:cubicBezTo>
                <a:lnTo>
                  <a:pt x="5613306" y="3185127"/>
                </a:lnTo>
                <a:cubicBezTo>
                  <a:pt x="5609838" y="3186423"/>
                  <a:pt x="5606942" y="3188672"/>
                  <a:pt x="5604884" y="3191454"/>
                </a:cubicBezTo>
                <a:cubicBezTo>
                  <a:pt x="5601073" y="3190235"/>
                  <a:pt x="5596805" y="3190387"/>
                  <a:pt x="5593413" y="3192484"/>
                </a:cubicBezTo>
                <a:cubicBezTo>
                  <a:pt x="5592574" y="3192979"/>
                  <a:pt x="5592041" y="3193703"/>
                  <a:pt x="5591355" y="3194313"/>
                </a:cubicBezTo>
                <a:cubicBezTo>
                  <a:pt x="5592727" y="3193055"/>
                  <a:pt x="5593871" y="3191569"/>
                  <a:pt x="5594671" y="3189777"/>
                </a:cubicBezTo>
                <a:lnTo>
                  <a:pt x="5600197" y="3177503"/>
                </a:lnTo>
                <a:cubicBezTo>
                  <a:pt x="5603550" y="3170032"/>
                  <a:pt x="5600235" y="3160846"/>
                  <a:pt x="5592765" y="3157415"/>
                </a:cubicBezTo>
                <a:cubicBezTo>
                  <a:pt x="5585372" y="3153984"/>
                  <a:pt x="5576073" y="3157377"/>
                  <a:pt x="5572682" y="3164848"/>
                </a:cubicBezTo>
                <a:lnTo>
                  <a:pt x="5570014" y="3170756"/>
                </a:lnTo>
                <a:cubicBezTo>
                  <a:pt x="5569518" y="3171137"/>
                  <a:pt x="5568947" y="3171519"/>
                  <a:pt x="5568566" y="3171938"/>
                </a:cubicBezTo>
                <a:cubicBezTo>
                  <a:pt x="5563307" y="3168050"/>
                  <a:pt x="5556180" y="3167020"/>
                  <a:pt x="5550616" y="3171290"/>
                </a:cubicBezTo>
                <a:cubicBezTo>
                  <a:pt x="5550387" y="3171480"/>
                  <a:pt x="5550120" y="3171671"/>
                  <a:pt x="5549892" y="3171862"/>
                </a:cubicBezTo>
                <a:cubicBezTo>
                  <a:pt x="5545547" y="3171900"/>
                  <a:pt x="5541279" y="3173577"/>
                  <a:pt x="5538840" y="3177503"/>
                </a:cubicBezTo>
                <a:cubicBezTo>
                  <a:pt x="5537468" y="3179714"/>
                  <a:pt x="5536363" y="3181925"/>
                  <a:pt x="5535524" y="3184212"/>
                </a:cubicBezTo>
                <a:cubicBezTo>
                  <a:pt x="5535944" y="3181048"/>
                  <a:pt x="5535829" y="3177732"/>
                  <a:pt x="5534267" y="3174682"/>
                </a:cubicBezTo>
                <a:lnTo>
                  <a:pt x="5528360" y="3163133"/>
                </a:lnTo>
                <a:cubicBezTo>
                  <a:pt x="5527521" y="3161455"/>
                  <a:pt x="5526264" y="3160083"/>
                  <a:pt x="5524778" y="3159016"/>
                </a:cubicBezTo>
                <a:cubicBezTo>
                  <a:pt x="5526378" y="3161341"/>
                  <a:pt x="5528436" y="3163400"/>
                  <a:pt x="5531294" y="3164429"/>
                </a:cubicBezTo>
                <a:cubicBezTo>
                  <a:pt x="5538535" y="3167020"/>
                  <a:pt x="5547529" y="3163209"/>
                  <a:pt x="5549968" y="3155699"/>
                </a:cubicBezTo>
                <a:lnTo>
                  <a:pt x="5552788" y="3146971"/>
                </a:lnTo>
                <a:cubicBezTo>
                  <a:pt x="5555189" y="3139499"/>
                  <a:pt x="5551607" y="3131075"/>
                  <a:pt x="5544061" y="3128331"/>
                </a:cubicBezTo>
                <a:cubicBezTo>
                  <a:pt x="5542079" y="3127606"/>
                  <a:pt x="5540021" y="3127454"/>
                  <a:pt x="5537963" y="3127645"/>
                </a:cubicBezTo>
                <a:cubicBezTo>
                  <a:pt x="5539450" y="3124481"/>
                  <a:pt x="5539640" y="3120859"/>
                  <a:pt x="5538611" y="3117429"/>
                </a:cubicBezTo>
                <a:cubicBezTo>
                  <a:pt x="5539450" y="3110415"/>
                  <a:pt x="5535334" y="3104240"/>
                  <a:pt x="5528817" y="3101305"/>
                </a:cubicBezTo>
                <a:lnTo>
                  <a:pt x="5522681" y="3098560"/>
                </a:lnTo>
                <a:cubicBezTo>
                  <a:pt x="5515212" y="3095206"/>
                  <a:pt x="5505913" y="3100695"/>
                  <a:pt x="5503436" y="3107937"/>
                </a:cubicBezTo>
                <a:cubicBezTo>
                  <a:pt x="5501454" y="3113617"/>
                  <a:pt x="5503245" y="3118877"/>
                  <a:pt x="5506866" y="3122765"/>
                </a:cubicBezTo>
                <a:cubicBezTo>
                  <a:pt x="5506408" y="3124595"/>
                  <a:pt x="5506294" y="3126501"/>
                  <a:pt x="5506523" y="3128369"/>
                </a:cubicBezTo>
                <a:cubicBezTo>
                  <a:pt x="5506066" y="3128559"/>
                  <a:pt x="5505646" y="3128407"/>
                  <a:pt x="5505189" y="3128636"/>
                </a:cubicBezTo>
                <a:cubicBezTo>
                  <a:pt x="5495661" y="3133515"/>
                  <a:pt x="5494900" y="3144645"/>
                  <a:pt x="5499130" y="3151659"/>
                </a:cubicBezTo>
                <a:cubicBezTo>
                  <a:pt x="5496081" y="3150020"/>
                  <a:pt x="5492270" y="3149829"/>
                  <a:pt x="5488002" y="3152002"/>
                </a:cubicBezTo>
                <a:cubicBezTo>
                  <a:pt x="5482590" y="3154746"/>
                  <a:pt x="5480265" y="3159549"/>
                  <a:pt x="5479808" y="3164429"/>
                </a:cubicBezTo>
                <a:lnTo>
                  <a:pt x="5473825" y="3166716"/>
                </a:lnTo>
                <a:cubicBezTo>
                  <a:pt x="5466164" y="3169613"/>
                  <a:pt x="5460982" y="3177007"/>
                  <a:pt x="5463268" y="3185355"/>
                </a:cubicBezTo>
                <a:cubicBezTo>
                  <a:pt x="5465288" y="3192674"/>
                  <a:pt x="5474244" y="3198811"/>
                  <a:pt x="5481904" y="3195876"/>
                </a:cubicBezTo>
                <a:cubicBezTo>
                  <a:pt x="5484877" y="3194771"/>
                  <a:pt x="5487849" y="3193627"/>
                  <a:pt x="5490822" y="3192522"/>
                </a:cubicBezTo>
                <a:cubicBezTo>
                  <a:pt x="5497643" y="3189930"/>
                  <a:pt x="5502217" y="3183716"/>
                  <a:pt x="5501531" y="3176436"/>
                </a:cubicBezTo>
                <a:cubicBezTo>
                  <a:pt x="5501835" y="3176131"/>
                  <a:pt x="5502255" y="3175902"/>
                  <a:pt x="5502521" y="3175597"/>
                </a:cubicBezTo>
                <a:cubicBezTo>
                  <a:pt x="5502788" y="3176398"/>
                  <a:pt x="5502902" y="3177236"/>
                  <a:pt x="5503284" y="3177999"/>
                </a:cubicBezTo>
                <a:lnTo>
                  <a:pt x="5509191" y="3189548"/>
                </a:lnTo>
                <a:cubicBezTo>
                  <a:pt x="5512773" y="3196562"/>
                  <a:pt x="5522643" y="3198506"/>
                  <a:pt x="5529160" y="3194694"/>
                </a:cubicBezTo>
                <a:cubicBezTo>
                  <a:pt x="5532323" y="3192827"/>
                  <a:pt x="5534038" y="3189892"/>
                  <a:pt x="5535067" y="3186766"/>
                </a:cubicBezTo>
                <a:cubicBezTo>
                  <a:pt x="5534610" y="3188977"/>
                  <a:pt x="5534229" y="3191226"/>
                  <a:pt x="5534914" y="3193741"/>
                </a:cubicBezTo>
                <a:cubicBezTo>
                  <a:pt x="5536477" y="3199574"/>
                  <a:pt x="5541088" y="3203423"/>
                  <a:pt x="5546500" y="3204643"/>
                </a:cubicBezTo>
                <a:cubicBezTo>
                  <a:pt x="5546157" y="3204948"/>
                  <a:pt x="5545738" y="3205101"/>
                  <a:pt x="5545433" y="3205444"/>
                </a:cubicBezTo>
                <a:lnTo>
                  <a:pt x="5537620" y="3214783"/>
                </a:lnTo>
                <a:cubicBezTo>
                  <a:pt x="5536782" y="3214973"/>
                  <a:pt x="5535867" y="3214859"/>
                  <a:pt x="5535029" y="3215278"/>
                </a:cubicBezTo>
                <a:lnTo>
                  <a:pt x="5529274" y="3218251"/>
                </a:lnTo>
                <a:cubicBezTo>
                  <a:pt x="5522262" y="3221835"/>
                  <a:pt x="5517575" y="3228810"/>
                  <a:pt x="5520509" y="3236891"/>
                </a:cubicBezTo>
                <a:cubicBezTo>
                  <a:pt x="5522910" y="3243562"/>
                  <a:pt x="5532095" y="3249280"/>
                  <a:pt x="5539183" y="3245658"/>
                </a:cubicBezTo>
                <a:lnTo>
                  <a:pt x="5544937" y="3242723"/>
                </a:lnTo>
                <a:cubicBezTo>
                  <a:pt x="5546729" y="3241809"/>
                  <a:pt x="5548368" y="3240627"/>
                  <a:pt x="5549777" y="3239293"/>
                </a:cubicBezTo>
                <a:cubicBezTo>
                  <a:pt x="5553093" y="3238988"/>
                  <a:pt x="5556332" y="3237692"/>
                  <a:pt x="5558657" y="3234909"/>
                </a:cubicBezTo>
                <a:lnTo>
                  <a:pt x="5566965" y="3225036"/>
                </a:lnTo>
                <a:cubicBezTo>
                  <a:pt x="5571843" y="3219204"/>
                  <a:pt x="5572224" y="3209675"/>
                  <a:pt x="5566012" y="3204491"/>
                </a:cubicBezTo>
                <a:cubicBezTo>
                  <a:pt x="5564374" y="3203119"/>
                  <a:pt x="5562430" y="3202204"/>
                  <a:pt x="5560410" y="3201594"/>
                </a:cubicBezTo>
                <a:cubicBezTo>
                  <a:pt x="5563344" y="3199802"/>
                  <a:pt x="5566165" y="3197706"/>
                  <a:pt x="5568832" y="3195609"/>
                </a:cubicBezTo>
                <a:cubicBezTo>
                  <a:pt x="5569404" y="3195190"/>
                  <a:pt x="5569747" y="3194504"/>
                  <a:pt x="5570242" y="3194008"/>
                </a:cubicBezTo>
                <a:cubicBezTo>
                  <a:pt x="5571500" y="3195342"/>
                  <a:pt x="5572948" y="3196486"/>
                  <a:pt x="5574663" y="3197287"/>
                </a:cubicBezTo>
                <a:cubicBezTo>
                  <a:pt x="5580113" y="3199802"/>
                  <a:pt x="5586553" y="3198582"/>
                  <a:pt x="5590936" y="3194847"/>
                </a:cubicBezTo>
                <a:cubicBezTo>
                  <a:pt x="5586210" y="3199421"/>
                  <a:pt x="5584724" y="3206168"/>
                  <a:pt x="5587887" y="3212381"/>
                </a:cubicBezTo>
                <a:lnTo>
                  <a:pt x="5590822" y="3218137"/>
                </a:lnTo>
                <a:cubicBezTo>
                  <a:pt x="5592384" y="3221225"/>
                  <a:pt x="5595242" y="3223397"/>
                  <a:pt x="5598481" y="3224579"/>
                </a:cubicBezTo>
                <a:cubicBezTo>
                  <a:pt x="5596996" y="3231555"/>
                  <a:pt x="5599739" y="3238873"/>
                  <a:pt x="5606828" y="3241809"/>
                </a:cubicBezTo>
                <a:cubicBezTo>
                  <a:pt x="5611972" y="3243943"/>
                  <a:pt x="5618794" y="3242609"/>
                  <a:pt x="5622872" y="3238645"/>
                </a:cubicBezTo>
                <a:cubicBezTo>
                  <a:pt x="5631409" y="3237882"/>
                  <a:pt x="5639374" y="3234223"/>
                  <a:pt x="5644671" y="3226752"/>
                </a:cubicBezTo>
                <a:cubicBezTo>
                  <a:pt x="5645166" y="3226028"/>
                  <a:pt x="5645471" y="3225151"/>
                  <a:pt x="5645890" y="3224389"/>
                </a:cubicBezTo>
                <a:cubicBezTo>
                  <a:pt x="5646538" y="3225227"/>
                  <a:pt x="5647072" y="3226180"/>
                  <a:pt x="5647948" y="3226904"/>
                </a:cubicBezTo>
                <a:lnTo>
                  <a:pt x="5652902" y="3231059"/>
                </a:lnTo>
                <a:cubicBezTo>
                  <a:pt x="5656180" y="3233804"/>
                  <a:pt x="5660486" y="3234528"/>
                  <a:pt x="5664526" y="3233766"/>
                </a:cubicBezTo>
                <a:cubicBezTo>
                  <a:pt x="5663725" y="3235062"/>
                  <a:pt x="5662468" y="3235938"/>
                  <a:pt x="5662087" y="3237463"/>
                </a:cubicBezTo>
                <a:lnTo>
                  <a:pt x="5661439" y="3237806"/>
                </a:lnTo>
                <a:cubicBezTo>
                  <a:pt x="5654656" y="3241275"/>
                  <a:pt x="5650692" y="3250080"/>
                  <a:pt x="5654427" y="3257208"/>
                </a:cubicBezTo>
                <a:cubicBezTo>
                  <a:pt x="5658009" y="3263993"/>
                  <a:pt x="5666546" y="3267919"/>
                  <a:pt x="5673824" y="3264222"/>
                </a:cubicBezTo>
                <a:lnTo>
                  <a:pt x="5679579" y="3261287"/>
                </a:lnTo>
                <a:cubicBezTo>
                  <a:pt x="5680608" y="3260753"/>
                  <a:pt x="5681485" y="3259915"/>
                  <a:pt x="5682361" y="3259114"/>
                </a:cubicBezTo>
                <a:cubicBezTo>
                  <a:pt x="5682361" y="3259305"/>
                  <a:pt x="5682247" y="3259457"/>
                  <a:pt x="5682247" y="3259648"/>
                </a:cubicBezTo>
                <a:cubicBezTo>
                  <a:pt x="5682171" y="3266890"/>
                  <a:pt x="5688726" y="3275048"/>
                  <a:pt x="5696576" y="3274361"/>
                </a:cubicBezTo>
                <a:lnTo>
                  <a:pt x="5701721" y="3273904"/>
                </a:lnTo>
                <a:cubicBezTo>
                  <a:pt x="5700425" y="3276305"/>
                  <a:pt x="5699282" y="3278898"/>
                  <a:pt x="5699549" y="3281871"/>
                </a:cubicBezTo>
                <a:cubicBezTo>
                  <a:pt x="5699396" y="3283167"/>
                  <a:pt x="5700006" y="3284348"/>
                  <a:pt x="5700196" y="3285645"/>
                </a:cubicBezTo>
                <a:cubicBezTo>
                  <a:pt x="5695547" y="3282176"/>
                  <a:pt x="5688573" y="3281490"/>
                  <a:pt x="5683771" y="3284653"/>
                </a:cubicBezTo>
                <a:cubicBezTo>
                  <a:pt x="5682285" y="3285606"/>
                  <a:pt x="5681980" y="3287207"/>
                  <a:pt x="5680989" y="3288465"/>
                </a:cubicBezTo>
                <a:cubicBezTo>
                  <a:pt x="5677178" y="3288846"/>
                  <a:pt x="5673787" y="3290219"/>
                  <a:pt x="5671386" y="3293078"/>
                </a:cubicBezTo>
                <a:lnTo>
                  <a:pt x="5670585" y="3293382"/>
                </a:lnTo>
                <a:cubicBezTo>
                  <a:pt x="5664602" y="3290714"/>
                  <a:pt x="5656751" y="3293039"/>
                  <a:pt x="5653093" y="3298261"/>
                </a:cubicBezTo>
                <a:cubicBezTo>
                  <a:pt x="5648253" y="3305161"/>
                  <a:pt x="5650654" y="3313433"/>
                  <a:pt x="5656675" y="3318502"/>
                </a:cubicBezTo>
                <a:lnTo>
                  <a:pt x="5661630" y="3322657"/>
                </a:lnTo>
                <a:cubicBezTo>
                  <a:pt x="5665936" y="3326278"/>
                  <a:pt x="5672262" y="3325859"/>
                  <a:pt x="5677064" y="3323191"/>
                </a:cubicBezTo>
                <a:lnTo>
                  <a:pt x="5677064" y="3323191"/>
                </a:lnTo>
                <a:lnTo>
                  <a:pt x="5685944" y="3319836"/>
                </a:lnTo>
                <a:cubicBezTo>
                  <a:pt x="5687620" y="3319188"/>
                  <a:pt x="5688611" y="3317816"/>
                  <a:pt x="5689945" y="3316825"/>
                </a:cubicBezTo>
                <a:cubicBezTo>
                  <a:pt x="5693909" y="3318007"/>
                  <a:pt x="5698291" y="3317740"/>
                  <a:pt x="5701607" y="3315567"/>
                </a:cubicBezTo>
                <a:cubicBezTo>
                  <a:pt x="5703969" y="3314004"/>
                  <a:pt x="5704884" y="3311679"/>
                  <a:pt x="5706027" y="3309506"/>
                </a:cubicBezTo>
                <a:cubicBezTo>
                  <a:pt x="5704808" y="3314347"/>
                  <a:pt x="5705646" y="3319570"/>
                  <a:pt x="5709648" y="3323381"/>
                </a:cubicBezTo>
                <a:cubicBezTo>
                  <a:pt x="5715021" y="3328566"/>
                  <a:pt x="5725121" y="3329023"/>
                  <a:pt x="5730189" y="3323000"/>
                </a:cubicBezTo>
                <a:lnTo>
                  <a:pt x="5738497" y="3313089"/>
                </a:lnTo>
                <a:cubicBezTo>
                  <a:pt x="5743222" y="3307448"/>
                  <a:pt x="5743756" y="3299367"/>
                  <a:pt x="5738878" y="3293687"/>
                </a:cubicBezTo>
                <a:cubicBezTo>
                  <a:pt x="5741203" y="3293954"/>
                  <a:pt x="5743565" y="3293878"/>
                  <a:pt x="5746004" y="3292849"/>
                </a:cubicBezTo>
                <a:cubicBezTo>
                  <a:pt x="5752864" y="3289952"/>
                  <a:pt x="5757361" y="3280803"/>
                  <a:pt x="5753741" y="3273752"/>
                </a:cubicBezTo>
                <a:lnTo>
                  <a:pt x="5750806" y="3267996"/>
                </a:lnTo>
                <a:cubicBezTo>
                  <a:pt x="5749091" y="3264679"/>
                  <a:pt x="5746386" y="3262125"/>
                  <a:pt x="5743261" y="3260601"/>
                </a:cubicBezTo>
                <a:cubicBezTo>
                  <a:pt x="5745166" y="3260220"/>
                  <a:pt x="5747147" y="3259953"/>
                  <a:pt x="5748786" y="3258847"/>
                </a:cubicBezTo>
                <a:lnTo>
                  <a:pt x="5751035" y="3258657"/>
                </a:lnTo>
                <a:cubicBezTo>
                  <a:pt x="5758847" y="3257971"/>
                  <a:pt x="5765631" y="3252710"/>
                  <a:pt x="5765745" y="3244324"/>
                </a:cubicBezTo>
                <a:cubicBezTo>
                  <a:pt x="5765821" y="3237958"/>
                  <a:pt x="5760677" y="3231250"/>
                  <a:pt x="5754121" y="3230068"/>
                </a:cubicBezTo>
                <a:cubicBezTo>
                  <a:pt x="5754922" y="3228963"/>
                  <a:pt x="5755799" y="3227819"/>
                  <a:pt x="5756256" y="3226561"/>
                </a:cubicBezTo>
                <a:cubicBezTo>
                  <a:pt x="5757590" y="3222826"/>
                  <a:pt x="5757170" y="3219242"/>
                  <a:pt x="5755799" y="3216117"/>
                </a:cubicBezTo>
                <a:cubicBezTo>
                  <a:pt x="5756370" y="3216689"/>
                  <a:pt x="5756789" y="3217451"/>
                  <a:pt x="5757476" y="3217909"/>
                </a:cubicBezTo>
                <a:cubicBezTo>
                  <a:pt x="5764450" y="3222483"/>
                  <a:pt x="5772529" y="3220920"/>
                  <a:pt x="5777750" y="3214668"/>
                </a:cubicBezTo>
                <a:lnTo>
                  <a:pt x="5780189" y="3211771"/>
                </a:lnTo>
                <a:cubicBezTo>
                  <a:pt x="5783924" y="3212381"/>
                  <a:pt x="5787658" y="3210971"/>
                  <a:pt x="5790859" y="3208875"/>
                </a:cubicBezTo>
                <a:cubicBezTo>
                  <a:pt x="5789678" y="3213334"/>
                  <a:pt x="5790059" y="3218175"/>
                  <a:pt x="5792613" y="3221949"/>
                </a:cubicBezTo>
                <a:lnTo>
                  <a:pt x="5789983" y="3222940"/>
                </a:lnTo>
                <a:cubicBezTo>
                  <a:pt x="5782323" y="3225837"/>
                  <a:pt x="5776911" y="3232889"/>
                  <a:pt x="5779122" y="3241389"/>
                </a:cubicBezTo>
                <a:cubicBezTo>
                  <a:pt x="5780989" y="3248632"/>
                  <a:pt x="5789869" y="3255150"/>
                  <a:pt x="5797567" y="3252253"/>
                </a:cubicBezTo>
                <a:lnTo>
                  <a:pt x="5806446" y="3248898"/>
                </a:lnTo>
                <a:cubicBezTo>
                  <a:pt x="5812087" y="3246764"/>
                  <a:pt x="5816507" y="3242342"/>
                  <a:pt x="5817536" y="3236739"/>
                </a:cubicBezTo>
                <a:cubicBezTo>
                  <a:pt x="5819976" y="3238988"/>
                  <a:pt x="5822986" y="3240550"/>
                  <a:pt x="5826340" y="3240246"/>
                </a:cubicBezTo>
                <a:lnTo>
                  <a:pt x="5834533" y="3239521"/>
                </a:lnTo>
                <a:cubicBezTo>
                  <a:pt x="5834876" y="3240208"/>
                  <a:pt x="5835143" y="3240894"/>
                  <a:pt x="5835600" y="3241503"/>
                </a:cubicBezTo>
                <a:lnTo>
                  <a:pt x="5831942" y="3245887"/>
                </a:lnTo>
                <a:cubicBezTo>
                  <a:pt x="5827064" y="3251719"/>
                  <a:pt x="5828969" y="3262049"/>
                  <a:pt x="5835181" y="3266166"/>
                </a:cubicBezTo>
                <a:cubicBezTo>
                  <a:pt x="5842155" y="3270740"/>
                  <a:pt x="5850234" y="3269177"/>
                  <a:pt x="5855456" y="3262926"/>
                </a:cubicBezTo>
                <a:lnTo>
                  <a:pt x="5859609" y="3257971"/>
                </a:lnTo>
                <a:cubicBezTo>
                  <a:pt x="5863535" y="3253282"/>
                  <a:pt x="5862925" y="3245849"/>
                  <a:pt x="5859381" y="3240932"/>
                </a:cubicBezTo>
                <a:cubicBezTo>
                  <a:pt x="5864221" y="3233880"/>
                  <a:pt x="5864145" y="3223283"/>
                  <a:pt x="5854046" y="3218709"/>
                </a:cubicBezTo>
                <a:cubicBezTo>
                  <a:pt x="5852902" y="3218175"/>
                  <a:pt x="5851873" y="3218175"/>
                  <a:pt x="5850768" y="3217947"/>
                </a:cubicBezTo>
                <a:cubicBezTo>
                  <a:pt x="5851911" y="3217260"/>
                  <a:pt x="5853131" y="3216689"/>
                  <a:pt x="5854007" y="3215583"/>
                </a:cubicBezTo>
                <a:lnTo>
                  <a:pt x="5858199" y="3210399"/>
                </a:lnTo>
                <a:close/>
                <a:moveTo>
                  <a:pt x="6040402" y="2960191"/>
                </a:moveTo>
                <a:cubicBezTo>
                  <a:pt x="6044632" y="2963470"/>
                  <a:pt x="6050844" y="2964575"/>
                  <a:pt x="6055836" y="2962517"/>
                </a:cubicBezTo>
                <a:cubicBezTo>
                  <a:pt x="6060981" y="2963546"/>
                  <a:pt x="6066774" y="2961945"/>
                  <a:pt x="6070013" y="2957828"/>
                </a:cubicBezTo>
                <a:cubicBezTo>
                  <a:pt x="6071538" y="2955884"/>
                  <a:pt x="6072376" y="2953788"/>
                  <a:pt x="6072833" y="2951615"/>
                </a:cubicBezTo>
                <a:cubicBezTo>
                  <a:pt x="6078016" y="2949366"/>
                  <a:pt x="6081789" y="2944716"/>
                  <a:pt x="6081789" y="2938464"/>
                </a:cubicBezTo>
                <a:cubicBezTo>
                  <a:pt x="6081789" y="2931145"/>
                  <a:pt x="6075120" y="2923255"/>
                  <a:pt x="6067270" y="2923941"/>
                </a:cubicBezTo>
                <a:lnTo>
                  <a:pt x="6058161" y="2924742"/>
                </a:lnTo>
                <a:cubicBezTo>
                  <a:pt x="6051949" y="2925275"/>
                  <a:pt x="6046461" y="2928935"/>
                  <a:pt x="6044480" y="2934614"/>
                </a:cubicBezTo>
                <a:cubicBezTo>
                  <a:pt x="6042384" y="2935910"/>
                  <a:pt x="6040440" y="2937549"/>
                  <a:pt x="6038840" y="2939722"/>
                </a:cubicBezTo>
                <a:cubicBezTo>
                  <a:pt x="6034304" y="2945783"/>
                  <a:pt x="6033924" y="2955122"/>
                  <a:pt x="6040402" y="2960191"/>
                </a:cubicBezTo>
                <a:close/>
                <a:moveTo>
                  <a:pt x="5778093" y="3144607"/>
                </a:moveTo>
                <a:lnTo>
                  <a:pt x="5783047" y="3148762"/>
                </a:lnTo>
                <a:cubicBezTo>
                  <a:pt x="5788878" y="3153641"/>
                  <a:pt x="5799320" y="3151430"/>
                  <a:pt x="5803283" y="3145217"/>
                </a:cubicBezTo>
                <a:cubicBezTo>
                  <a:pt x="5807819" y="3138089"/>
                  <a:pt x="5805989" y="3130198"/>
                  <a:pt x="5799739" y="3124976"/>
                </a:cubicBezTo>
                <a:lnTo>
                  <a:pt x="5794785" y="3120821"/>
                </a:lnTo>
                <a:cubicBezTo>
                  <a:pt x="5788954" y="3115942"/>
                  <a:pt x="5778512" y="3118153"/>
                  <a:pt x="5774549" y="3124366"/>
                </a:cubicBezTo>
                <a:cubicBezTo>
                  <a:pt x="5769975" y="3131494"/>
                  <a:pt x="5771805" y="3139347"/>
                  <a:pt x="5778093" y="3144607"/>
                </a:cubicBezTo>
                <a:close/>
                <a:moveTo>
                  <a:pt x="5952026" y="2866802"/>
                </a:moveTo>
                <a:cubicBezTo>
                  <a:pt x="5946119" y="2864744"/>
                  <a:pt x="5940136" y="2863638"/>
                  <a:pt x="5935410" y="2866154"/>
                </a:cubicBezTo>
                <a:cubicBezTo>
                  <a:pt x="5926759" y="2870804"/>
                  <a:pt x="5917956" y="2880791"/>
                  <a:pt x="5917422" y="2890969"/>
                </a:cubicBezTo>
                <a:cubicBezTo>
                  <a:pt x="5906751" y="2890168"/>
                  <a:pt x="5895661" y="2902595"/>
                  <a:pt x="5903855" y="2913954"/>
                </a:cubicBezTo>
                <a:cubicBezTo>
                  <a:pt x="5910600" y="2923331"/>
                  <a:pt x="5922148" y="2920358"/>
                  <a:pt x="5927407" y="2913154"/>
                </a:cubicBezTo>
                <a:cubicBezTo>
                  <a:pt x="5927521" y="2913306"/>
                  <a:pt x="5927635" y="2913497"/>
                  <a:pt x="5927788" y="2913649"/>
                </a:cubicBezTo>
                <a:cubicBezTo>
                  <a:pt x="5926035" y="2918185"/>
                  <a:pt x="5926568" y="2923369"/>
                  <a:pt x="5929731" y="2927715"/>
                </a:cubicBezTo>
                <a:lnTo>
                  <a:pt x="5937277" y="2938197"/>
                </a:lnTo>
                <a:cubicBezTo>
                  <a:pt x="5940555" y="2942733"/>
                  <a:pt x="5946881" y="2944601"/>
                  <a:pt x="5952330" y="2943343"/>
                </a:cubicBezTo>
                <a:cubicBezTo>
                  <a:pt x="5947033" y="2948298"/>
                  <a:pt x="5945280" y="2956189"/>
                  <a:pt x="5952407" y="2962174"/>
                </a:cubicBezTo>
                <a:cubicBezTo>
                  <a:pt x="5953397" y="2963012"/>
                  <a:pt x="5954503" y="2963241"/>
                  <a:pt x="5955570" y="2963775"/>
                </a:cubicBezTo>
                <a:cubicBezTo>
                  <a:pt x="5955265" y="2964842"/>
                  <a:pt x="5954846" y="2965833"/>
                  <a:pt x="5954808" y="2967053"/>
                </a:cubicBezTo>
                <a:cubicBezTo>
                  <a:pt x="5954655" y="2974219"/>
                  <a:pt x="5961134" y="2982605"/>
                  <a:pt x="5968984" y="2981919"/>
                </a:cubicBezTo>
                <a:lnTo>
                  <a:pt x="5978093" y="2981118"/>
                </a:lnTo>
                <a:cubicBezTo>
                  <a:pt x="5979083" y="2981042"/>
                  <a:pt x="5979998" y="2980661"/>
                  <a:pt x="5980989" y="2980432"/>
                </a:cubicBezTo>
                <a:cubicBezTo>
                  <a:pt x="5979998" y="2982491"/>
                  <a:pt x="5978893" y="2984511"/>
                  <a:pt x="5979007" y="2986988"/>
                </a:cubicBezTo>
                <a:cubicBezTo>
                  <a:pt x="5979426" y="2994612"/>
                  <a:pt x="5986439" y="3001397"/>
                  <a:pt x="5994289" y="3000711"/>
                </a:cubicBezTo>
                <a:lnTo>
                  <a:pt x="6003397" y="2999911"/>
                </a:lnTo>
                <a:cubicBezTo>
                  <a:pt x="6011210" y="2999225"/>
                  <a:pt x="6017574" y="2992668"/>
                  <a:pt x="6017155" y="2984625"/>
                </a:cubicBezTo>
                <a:cubicBezTo>
                  <a:pt x="6016736" y="2976963"/>
                  <a:pt x="6009723" y="2970217"/>
                  <a:pt x="6001873" y="2970903"/>
                </a:cubicBezTo>
                <a:lnTo>
                  <a:pt x="5995890" y="2971436"/>
                </a:lnTo>
                <a:cubicBezTo>
                  <a:pt x="6002102" y="2969149"/>
                  <a:pt x="6006408" y="2963393"/>
                  <a:pt x="6006027" y="2957447"/>
                </a:cubicBezTo>
                <a:cubicBezTo>
                  <a:pt x="6012772" y="2958209"/>
                  <a:pt x="6019061" y="2954436"/>
                  <a:pt x="6021919" y="2948108"/>
                </a:cubicBezTo>
                <a:lnTo>
                  <a:pt x="6027445" y="2935834"/>
                </a:lnTo>
                <a:cubicBezTo>
                  <a:pt x="6029350" y="2931603"/>
                  <a:pt x="6028436" y="2926876"/>
                  <a:pt x="6026111" y="2922988"/>
                </a:cubicBezTo>
                <a:cubicBezTo>
                  <a:pt x="6026149" y="2922988"/>
                  <a:pt x="6026149" y="2922988"/>
                  <a:pt x="6026187" y="2922950"/>
                </a:cubicBezTo>
                <a:lnTo>
                  <a:pt x="6031408" y="2919138"/>
                </a:lnTo>
                <a:cubicBezTo>
                  <a:pt x="6037773" y="2914526"/>
                  <a:pt x="6036820" y="2903738"/>
                  <a:pt x="6031942" y="2898592"/>
                </a:cubicBezTo>
                <a:cubicBezTo>
                  <a:pt x="6025959" y="2892265"/>
                  <a:pt x="6017765" y="2893447"/>
                  <a:pt x="6011401" y="2898059"/>
                </a:cubicBezTo>
                <a:lnTo>
                  <a:pt x="6006180" y="2901833"/>
                </a:lnTo>
                <a:cubicBezTo>
                  <a:pt x="6005379" y="2902404"/>
                  <a:pt x="6004693" y="2903090"/>
                  <a:pt x="6004122" y="2903853"/>
                </a:cubicBezTo>
                <a:cubicBezTo>
                  <a:pt x="6005722" y="2899545"/>
                  <a:pt x="6005455" y="2894590"/>
                  <a:pt x="6002521" y="2890740"/>
                </a:cubicBezTo>
                <a:cubicBezTo>
                  <a:pt x="5997986" y="2884794"/>
                  <a:pt x="5989564" y="2882545"/>
                  <a:pt x="5983047" y="2886623"/>
                </a:cubicBezTo>
                <a:cubicBezTo>
                  <a:pt x="5982208" y="2885594"/>
                  <a:pt x="5981180" y="2884755"/>
                  <a:pt x="5980036" y="2883993"/>
                </a:cubicBezTo>
                <a:cubicBezTo>
                  <a:pt x="5986286" y="2880486"/>
                  <a:pt x="5989831" y="2873358"/>
                  <a:pt x="5984419" y="2865887"/>
                </a:cubicBezTo>
                <a:cubicBezTo>
                  <a:pt x="5976911" y="2855519"/>
                  <a:pt x="5962735" y="2859140"/>
                  <a:pt x="5958085" y="2867221"/>
                </a:cubicBezTo>
                <a:cubicBezTo>
                  <a:pt x="5956142" y="2866535"/>
                  <a:pt x="5954121" y="2866383"/>
                  <a:pt x="5952026" y="2866802"/>
                </a:cubicBezTo>
                <a:close/>
                <a:moveTo>
                  <a:pt x="5957018" y="3057393"/>
                </a:moveTo>
                <a:lnTo>
                  <a:pt x="5952864" y="3062310"/>
                </a:lnTo>
                <a:cubicBezTo>
                  <a:pt x="5950654" y="3064940"/>
                  <a:pt x="5949777" y="3068409"/>
                  <a:pt x="5949929" y="3071878"/>
                </a:cubicBezTo>
                <a:cubicBezTo>
                  <a:pt x="5942955" y="3073212"/>
                  <a:pt x="5937315" y="3078586"/>
                  <a:pt x="5937354" y="3086210"/>
                </a:cubicBezTo>
                <a:cubicBezTo>
                  <a:pt x="5937430" y="3093567"/>
                  <a:pt x="5944137" y="3101305"/>
                  <a:pt x="5951987" y="3100619"/>
                </a:cubicBezTo>
                <a:lnTo>
                  <a:pt x="5961095" y="3099818"/>
                </a:lnTo>
                <a:cubicBezTo>
                  <a:pt x="5968908" y="3099132"/>
                  <a:pt x="5975577" y="3093453"/>
                  <a:pt x="5975501" y="3085181"/>
                </a:cubicBezTo>
                <a:cubicBezTo>
                  <a:pt x="5975501" y="3083847"/>
                  <a:pt x="5975196" y="3082513"/>
                  <a:pt x="5974777" y="3081216"/>
                </a:cubicBezTo>
                <a:cubicBezTo>
                  <a:pt x="5975120" y="3080874"/>
                  <a:pt x="5975463" y="3080569"/>
                  <a:pt x="5975806" y="3080187"/>
                </a:cubicBezTo>
                <a:lnTo>
                  <a:pt x="5979960" y="3075270"/>
                </a:lnTo>
                <a:cubicBezTo>
                  <a:pt x="5984838" y="3069438"/>
                  <a:pt x="5983657" y="3059299"/>
                  <a:pt x="5977407" y="3054877"/>
                </a:cubicBezTo>
                <a:cubicBezTo>
                  <a:pt x="5970776" y="3050150"/>
                  <a:pt x="5962277" y="3051141"/>
                  <a:pt x="5957018" y="3057393"/>
                </a:cubicBezTo>
                <a:close/>
                <a:moveTo>
                  <a:pt x="5792003" y="2725841"/>
                </a:moveTo>
                <a:cubicBezTo>
                  <a:pt x="5799930" y="2736819"/>
                  <a:pt x="5813192" y="2729424"/>
                  <a:pt x="5815860" y="2718865"/>
                </a:cubicBezTo>
                <a:cubicBezTo>
                  <a:pt x="5815897" y="2718865"/>
                  <a:pt x="5815936" y="2718903"/>
                  <a:pt x="5815974" y="2718941"/>
                </a:cubicBezTo>
                <a:lnTo>
                  <a:pt x="5822110" y="2721724"/>
                </a:lnTo>
                <a:cubicBezTo>
                  <a:pt x="5822567" y="2721915"/>
                  <a:pt x="5823101" y="2721839"/>
                  <a:pt x="5823558" y="2721953"/>
                </a:cubicBezTo>
                <a:cubicBezTo>
                  <a:pt x="5823634" y="2722563"/>
                  <a:pt x="5823443" y="2723173"/>
                  <a:pt x="5823596" y="2723782"/>
                </a:cubicBezTo>
                <a:cubicBezTo>
                  <a:pt x="5825616" y="2731825"/>
                  <a:pt x="5833123" y="2737162"/>
                  <a:pt x="5841469" y="2735599"/>
                </a:cubicBezTo>
                <a:lnTo>
                  <a:pt x="5848062" y="2734341"/>
                </a:lnTo>
                <a:cubicBezTo>
                  <a:pt x="5855837" y="2732854"/>
                  <a:pt x="5861858" y="2724316"/>
                  <a:pt x="5859876" y="2716464"/>
                </a:cubicBezTo>
                <a:cubicBezTo>
                  <a:pt x="5857856" y="2708383"/>
                  <a:pt x="5850349" y="2703084"/>
                  <a:pt x="5842003" y="2704647"/>
                </a:cubicBezTo>
                <a:lnTo>
                  <a:pt x="5841660" y="2704685"/>
                </a:lnTo>
                <a:cubicBezTo>
                  <a:pt x="5840669" y="2699654"/>
                  <a:pt x="5837353" y="2695423"/>
                  <a:pt x="5832133" y="2693097"/>
                </a:cubicBezTo>
                <a:lnTo>
                  <a:pt x="5825996" y="2690315"/>
                </a:lnTo>
                <a:cubicBezTo>
                  <a:pt x="5818756" y="2687037"/>
                  <a:pt x="5808923" y="2692221"/>
                  <a:pt x="5806713" y="2699616"/>
                </a:cubicBezTo>
                <a:cubicBezTo>
                  <a:pt x="5806522" y="2700264"/>
                  <a:pt x="5806599" y="2700835"/>
                  <a:pt x="5806485" y="2701445"/>
                </a:cubicBezTo>
                <a:cubicBezTo>
                  <a:pt x="5795662" y="2698663"/>
                  <a:pt x="5783199" y="2713643"/>
                  <a:pt x="5792003" y="2725841"/>
                </a:cubicBezTo>
                <a:close/>
                <a:moveTo>
                  <a:pt x="5623634" y="2979251"/>
                </a:moveTo>
                <a:cubicBezTo>
                  <a:pt x="5620585" y="2979517"/>
                  <a:pt x="5617575" y="2979784"/>
                  <a:pt x="5614526" y="2980051"/>
                </a:cubicBezTo>
                <a:cubicBezTo>
                  <a:pt x="5606713" y="2980737"/>
                  <a:pt x="5599968" y="2986188"/>
                  <a:pt x="5599968" y="2994536"/>
                </a:cubicBezTo>
                <a:cubicBezTo>
                  <a:pt x="5599968" y="3001816"/>
                  <a:pt x="5606599" y="3009783"/>
                  <a:pt x="5614450" y="3009097"/>
                </a:cubicBezTo>
                <a:lnTo>
                  <a:pt x="5623558" y="3008297"/>
                </a:lnTo>
                <a:cubicBezTo>
                  <a:pt x="5631370" y="3007610"/>
                  <a:pt x="5638116" y="3002159"/>
                  <a:pt x="5638154" y="2993812"/>
                </a:cubicBezTo>
                <a:cubicBezTo>
                  <a:pt x="5638116" y="2986531"/>
                  <a:pt x="5631485" y="2978564"/>
                  <a:pt x="5623634" y="2979251"/>
                </a:cubicBezTo>
                <a:close/>
                <a:moveTo>
                  <a:pt x="5768184" y="2743680"/>
                </a:moveTo>
                <a:cubicBezTo>
                  <a:pt x="5768032" y="2735180"/>
                  <a:pt x="5761858" y="2726641"/>
                  <a:pt x="5751111" y="2728700"/>
                </a:cubicBezTo>
                <a:cubicBezTo>
                  <a:pt x="5736134" y="2731520"/>
                  <a:pt x="5736287" y="2750160"/>
                  <a:pt x="5746157" y="2756526"/>
                </a:cubicBezTo>
                <a:cubicBezTo>
                  <a:pt x="5746195" y="2759461"/>
                  <a:pt x="5746843" y="2762434"/>
                  <a:pt x="5748863" y="2765255"/>
                </a:cubicBezTo>
                <a:cubicBezTo>
                  <a:pt x="5759800" y="2780388"/>
                  <a:pt x="5780875" y="2760338"/>
                  <a:pt x="5770090" y="2745395"/>
                </a:cubicBezTo>
                <a:cubicBezTo>
                  <a:pt x="5769480" y="2744595"/>
                  <a:pt x="5768794" y="2744290"/>
                  <a:pt x="5768184" y="2743680"/>
                </a:cubicBezTo>
                <a:close/>
                <a:moveTo>
                  <a:pt x="5968413" y="2616937"/>
                </a:moveTo>
                <a:cubicBezTo>
                  <a:pt x="5973252" y="2618881"/>
                  <a:pt x="5978741" y="2618538"/>
                  <a:pt x="5983161" y="2614688"/>
                </a:cubicBezTo>
                <a:cubicBezTo>
                  <a:pt x="5983581" y="2614345"/>
                  <a:pt x="5983809" y="2613773"/>
                  <a:pt x="5984152" y="2613354"/>
                </a:cubicBezTo>
                <a:cubicBezTo>
                  <a:pt x="5986972" y="2616099"/>
                  <a:pt x="5990745" y="2617776"/>
                  <a:pt x="5995280" y="2617395"/>
                </a:cubicBezTo>
                <a:cubicBezTo>
                  <a:pt x="5995585" y="2617395"/>
                  <a:pt x="5995890" y="2617280"/>
                  <a:pt x="5996195" y="2617242"/>
                </a:cubicBezTo>
                <a:cubicBezTo>
                  <a:pt x="5996271" y="2617433"/>
                  <a:pt x="5996423" y="2617585"/>
                  <a:pt x="5996499" y="2617814"/>
                </a:cubicBezTo>
                <a:cubicBezTo>
                  <a:pt x="5991507" y="2619796"/>
                  <a:pt x="5987582" y="2624675"/>
                  <a:pt x="5987087" y="2629935"/>
                </a:cubicBezTo>
                <a:cubicBezTo>
                  <a:pt x="5987010" y="2630545"/>
                  <a:pt x="5987087" y="2631117"/>
                  <a:pt x="5987087" y="2631689"/>
                </a:cubicBezTo>
                <a:cubicBezTo>
                  <a:pt x="5985867" y="2633404"/>
                  <a:pt x="5984685" y="2635234"/>
                  <a:pt x="5983618" y="2637063"/>
                </a:cubicBezTo>
                <a:cubicBezTo>
                  <a:pt x="5982285" y="2639427"/>
                  <a:pt x="5981751" y="2642209"/>
                  <a:pt x="5981827" y="2644992"/>
                </a:cubicBezTo>
                <a:cubicBezTo>
                  <a:pt x="5980608" y="2646517"/>
                  <a:pt x="5979617" y="2648156"/>
                  <a:pt x="5979350" y="2649871"/>
                </a:cubicBezTo>
                <a:cubicBezTo>
                  <a:pt x="5978398" y="2655780"/>
                  <a:pt x="5977788" y="2661078"/>
                  <a:pt x="5980112" y="2666758"/>
                </a:cubicBezTo>
                <a:cubicBezTo>
                  <a:pt x="5981141" y="2669311"/>
                  <a:pt x="5982132" y="2671027"/>
                  <a:pt x="5984000" y="2673200"/>
                </a:cubicBezTo>
                <a:cubicBezTo>
                  <a:pt x="5986324" y="2675906"/>
                  <a:pt x="5985486" y="2677888"/>
                  <a:pt x="5984991" y="2672361"/>
                </a:cubicBezTo>
                <a:cubicBezTo>
                  <a:pt x="5985676" y="2680175"/>
                  <a:pt x="5990783" y="2687037"/>
                  <a:pt x="5999244" y="2687189"/>
                </a:cubicBezTo>
                <a:cubicBezTo>
                  <a:pt x="6003283" y="2687265"/>
                  <a:pt x="6007628" y="2685207"/>
                  <a:pt x="6010600" y="2682005"/>
                </a:cubicBezTo>
                <a:cubicBezTo>
                  <a:pt x="6012391" y="2682157"/>
                  <a:pt x="6014182" y="2682005"/>
                  <a:pt x="6016164" y="2681738"/>
                </a:cubicBezTo>
                <a:cubicBezTo>
                  <a:pt x="6016850" y="2681738"/>
                  <a:pt x="6017536" y="2681700"/>
                  <a:pt x="6018222" y="2681738"/>
                </a:cubicBezTo>
                <a:cubicBezTo>
                  <a:pt x="6020890" y="2682119"/>
                  <a:pt x="6023634" y="2682196"/>
                  <a:pt x="6026302" y="2682577"/>
                </a:cubicBezTo>
                <a:cubicBezTo>
                  <a:pt x="6031332" y="2683301"/>
                  <a:pt x="6035143" y="2681128"/>
                  <a:pt x="6037582" y="2677774"/>
                </a:cubicBezTo>
                <a:cubicBezTo>
                  <a:pt x="6041050" y="2685702"/>
                  <a:pt x="6050273" y="2691191"/>
                  <a:pt x="6059381" y="2684750"/>
                </a:cubicBezTo>
                <a:lnTo>
                  <a:pt x="6062773" y="2682348"/>
                </a:lnTo>
                <a:cubicBezTo>
                  <a:pt x="6065592" y="2680366"/>
                  <a:pt x="6067079" y="2677888"/>
                  <a:pt x="6067994" y="2675334"/>
                </a:cubicBezTo>
                <a:cubicBezTo>
                  <a:pt x="6068413" y="2675372"/>
                  <a:pt x="6068832" y="2675449"/>
                  <a:pt x="6069289" y="2675525"/>
                </a:cubicBezTo>
                <a:cubicBezTo>
                  <a:pt x="6077025" y="2676783"/>
                  <a:pt x="6084457" y="2670036"/>
                  <a:pt x="6085219" y="2662565"/>
                </a:cubicBezTo>
                <a:cubicBezTo>
                  <a:pt x="6086057" y="2654369"/>
                  <a:pt x="6079998" y="2647889"/>
                  <a:pt x="6072223" y="2646631"/>
                </a:cubicBezTo>
                <a:lnTo>
                  <a:pt x="6063230" y="2645183"/>
                </a:lnTo>
                <a:cubicBezTo>
                  <a:pt x="6056103" y="2644039"/>
                  <a:pt x="6049549" y="2649681"/>
                  <a:pt x="6047872" y="2656390"/>
                </a:cubicBezTo>
                <a:cubicBezTo>
                  <a:pt x="6047185" y="2656733"/>
                  <a:pt x="6046461" y="2656809"/>
                  <a:pt x="6045775" y="2657304"/>
                </a:cubicBezTo>
                <a:lnTo>
                  <a:pt x="6042384" y="2659706"/>
                </a:lnTo>
                <a:cubicBezTo>
                  <a:pt x="6041164" y="2660544"/>
                  <a:pt x="6040478" y="2661612"/>
                  <a:pt x="6039640" y="2662603"/>
                </a:cubicBezTo>
                <a:cubicBezTo>
                  <a:pt x="6038877" y="2660049"/>
                  <a:pt x="6037582" y="2657609"/>
                  <a:pt x="6035028" y="2655818"/>
                </a:cubicBezTo>
                <a:lnTo>
                  <a:pt x="6034228" y="2654979"/>
                </a:lnTo>
                <a:cubicBezTo>
                  <a:pt x="6046157" y="2652844"/>
                  <a:pt x="6053245" y="2635348"/>
                  <a:pt x="6039792" y="2628525"/>
                </a:cubicBezTo>
                <a:cubicBezTo>
                  <a:pt x="6034457" y="2625819"/>
                  <a:pt x="6028931" y="2622502"/>
                  <a:pt x="6023177" y="2620139"/>
                </a:cubicBezTo>
                <a:cubicBezTo>
                  <a:pt x="6023634" y="2619034"/>
                  <a:pt x="6024472" y="2618043"/>
                  <a:pt x="6024625" y="2616861"/>
                </a:cubicBezTo>
                <a:cubicBezTo>
                  <a:pt x="6028664" y="2613621"/>
                  <a:pt x="6031218" y="2608589"/>
                  <a:pt x="6030188" y="2603100"/>
                </a:cubicBezTo>
                <a:lnTo>
                  <a:pt x="6028931" y="2596506"/>
                </a:lnTo>
                <a:cubicBezTo>
                  <a:pt x="6027483" y="2588730"/>
                  <a:pt x="6020013" y="2582135"/>
                  <a:pt x="6011744" y="2583736"/>
                </a:cubicBezTo>
                <a:cubicBezTo>
                  <a:pt x="6009190" y="2584232"/>
                  <a:pt x="6006789" y="2585413"/>
                  <a:pt x="6004731" y="2586976"/>
                </a:cubicBezTo>
                <a:cubicBezTo>
                  <a:pt x="6001835" y="2582936"/>
                  <a:pt x="5997376" y="2580306"/>
                  <a:pt x="5991659" y="2580725"/>
                </a:cubicBezTo>
                <a:cubicBezTo>
                  <a:pt x="5986363" y="2581144"/>
                  <a:pt x="5980989" y="2585146"/>
                  <a:pt x="5978741" y="2590254"/>
                </a:cubicBezTo>
                <a:cubicBezTo>
                  <a:pt x="5974396" y="2587510"/>
                  <a:pt x="5969709" y="2585528"/>
                  <a:pt x="5964220" y="2586481"/>
                </a:cubicBezTo>
                <a:cubicBezTo>
                  <a:pt x="5956904" y="2587777"/>
                  <a:pt x="5951721" y="2592351"/>
                  <a:pt x="5947300" y="2597993"/>
                </a:cubicBezTo>
                <a:cubicBezTo>
                  <a:pt x="5942422" y="2604129"/>
                  <a:pt x="5945013" y="2614002"/>
                  <a:pt x="5951187" y="2618157"/>
                </a:cubicBezTo>
                <a:cubicBezTo>
                  <a:pt x="5956904" y="2621931"/>
                  <a:pt x="5963496" y="2620825"/>
                  <a:pt x="5968413" y="2616937"/>
                </a:cubicBezTo>
                <a:close/>
                <a:moveTo>
                  <a:pt x="5887277" y="3223664"/>
                </a:moveTo>
                <a:cubicBezTo>
                  <a:pt x="5872948" y="3211657"/>
                  <a:pt x="5854046" y="3233727"/>
                  <a:pt x="5868413" y="3245773"/>
                </a:cubicBezTo>
                <a:cubicBezTo>
                  <a:pt x="5882742" y="3257742"/>
                  <a:pt x="5901644" y="3235710"/>
                  <a:pt x="5887277" y="3223664"/>
                </a:cubicBezTo>
                <a:close/>
                <a:moveTo>
                  <a:pt x="5856675" y="2632032"/>
                </a:moveTo>
                <a:cubicBezTo>
                  <a:pt x="5859343" y="2635615"/>
                  <a:pt x="5863497" y="2637635"/>
                  <a:pt x="5867765" y="2638055"/>
                </a:cubicBezTo>
                <a:cubicBezTo>
                  <a:pt x="5868794" y="2638931"/>
                  <a:pt x="5869708" y="2639884"/>
                  <a:pt x="5871157" y="2640532"/>
                </a:cubicBezTo>
                <a:cubicBezTo>
                  <a:pt x="5883733" y="2646212"/>
                  <a:pt x="5894251" y="2634281"/>
                  <a:pt x="5892994" y="2623989"/>
                </a:cubicBezTo>
                <a:cubicBezTo>
                  <a:pt x="5898786" y="2619415"/>
                  <a:pt x="5900997" y="2610495"/>
                  <a:pt x="5896347" y="2604244"/>
                </a:cubicBezTo>
                <a:cubicBezTo>
                  <a:pt x="5891698" y="2598069"/>
                  <a:pt x="5882742" y="2595705"/>
                  <a:pt x="5876149" y="2600470"/>
                </a:cubicBezTo>
                <a:lnTo>
                  <a:pt x="5860448" y="2611829"/>
                </a:lnTo>
                <a:cubicBezTo>
                  <a:pt x="5854274" y="2616289"/>
                  <a:pt x="5851873" y="2625628"/>
                  <a:pt x="5856675" y="2632032"/>
                </a:cubicBezTo>
                <a:close/>
                <a:moveTo>
                  <a:pt x="5898862" y="2552708"/>
                </a:moveTo>
                <a:cubicBezTo>
                  <a:pt x="5887925" y="2537575"/>
                  <a:pt x="5865898" y="2556520"/>
                  <a:pt x="5876797" y="2571615"/>
                </a:cubicBezTo>
                <a:cubicBezTo>
                  <a:pt x="5887735" y="2586747"/>
                  <a:pt x="5909762" y="2567803"/>
                  <a:pt x="5898862" y="2552708"/>
                </a:cubicBezTo>
                <a:close/>
                <a:moveTo>
                  <a:pt x="6240326" y="3028080"/>
                </a:moveTo>
                <a:lnTo>
                  <a:pt x="6245280" y="3032235"/>
                </a:lnTo>
                <a:cubicBezTo>
                  <a:pt x="6246728" y="3033454"/>
                  <a:pt x="6248405" y="3034179"/>
                  <a:pt x="6250196" y="3034560"/>
                </a:cubicBezTo>
                <a:cubicBezTo>
                  <a:pt x="6248215" y="3029033"/>
                  <a:pt x="6246157" y="3023544"/>
                  <a:pt x="6244099" y="3018055"/>
                </a:cubicBezTo>
                <a:cubicBezTo>
                  <a:pt x="6242498" y="3013824"/>
                  <a:pt x="6240935" y="3009593"/>
                  <a:pt x="6239411" y="3005361"/>
                </a:cubicBezTo>
                <a:cubicBezTo>
                  <a:pt x="6238458" y="3006162"/>
                  <a:pt x="6237429" y="3006886"/>
                  <a:pt x="6236705" y="3007877"/>
                </a:cubicBezTo>
                <a:cubicBezTo>
                  <a:pt x="6231865" y="3014777"/>
                  <a:pt x="6234304" y="3023048"/>
                  <a:pt x="6240326" y="3028080"/>
                </a:cubicBezTo>
                <a:close/>
                <a:moveTo>
                  <a:pt x="6189945" y="2927029"/>
                </a:moveTo>
                <a:cubicBezTo>
                  <a:pt x="6189716" y="2927143"/>
                  <a:pt x="6189601" y="2927219"/>
                  <a:pt x="6189449" y="2927334"/>
                </a:cubicBezTo>
                <a:cubicBezTo>
                  <a:pt x="6189373" y="2927334"/>
                  <a:pt x="6189335" y="2927372"/>
                  <a:pt x="6189259" y="2927372"/>
                </a:cubicBezTo>
                <a:cubicBezTo>
                  <a:pt x="6189144" y="2927372"/>
                  <a:pt x="6189182" y="2927372"/>
                  <a:pt x="6189068" y="2927372"/>
                </a:cubicBezTo>
                <a:cubicBezTo>
                  <a:pt x="6188077" y="2927219"/>
                  <a:pt x="6187086" y="2926990"/>
                  <a:pt x="6186172" y="2926686"/>
                </a:cubicBezTo>
                <a:cubicBezTo>
                  <a:pt x="6178283" y="2924475"/>
                  <a:pt x="6170013" y="2931908"/>
                  <a:pt x="6168870" y="2939341"/>
                </a:cubicBezTo>
                <a:cubicBezTo>
                  <a:pt x="6168298" y="2943115"/>
                  <a:pt x="6169099" y="2946393"/>
                  <a:pt x="6170813" y="2949023"/>
                </a:cubicBezTo>
                <a:cubicBezTo>
                  <a:pt x="6169823" y="2952720"/>
                  <a:pt x="6170090" y="2956684"/>
                  <a:pt x="6171995" y="2960306"/>
                </a:cubicBezTo>
                <a:cubicBezTo>
                  <a:pt x="6169022" y="2964727"/>
                  <a:pt x="6168108" y="2970864"/>
                  <a:pt x="6170394" y="2976201"/>
                </a:cubicBezTo>
                <a:cubicBezTo>
                  <a:pt x="6169480" y="2977078"/>
                  <a:pt x="6168642" y="2977992"/>
                  <a:pt x="6167993" y="2979060"/>
                </a:cubicBezTo>
                <a:cubicBezTo>
                  <a:pt x="6167955" y="2976887"/>
                  <a:pt x="6167574" y="2974638"/>
                  <a:pt x="6166354" y="2972465"/>
                </a:cubicBezTo>
                <a:cubicBezTo>
                  <a:pt x="6162734" y="2965909"/>
                  <a:pt x="6152483" y="2961830"/>
                  <a:pt x="6145775" y="2966595"/>
                </a:cubicBezTo>
                <a:lnTo>
                  <a:pt x="6140288" y="2970483"/>
                </a:lnTo>
                <a:cubicBezTo>
                  <a:pt x="6139221" y="2971246"/>
                  <a:pt x="6138420" y="2972160"/>
                  <a:pt x="6137544" y="2973075"/>
                </a:cubicBezTo>
                <a:lnTo>
                  <a:pt x="6136439" y="2972885"/>
                </a:lnTo>
                <a:cubicBezTo>
                  <a:pt x="6128398" y="2971512"/>
                  <a:pt x="6120166" y="2975019"/>
                  <a:pt x="6117803" y="2983444"/>
                </a:cubicBezTo>
                <a:cubicBezTo>
                  <a:pt x="6117460" y="2984625"/>
                  <a:pt x="6117574" y="2985883"/>
                  <a:pt x="6117574" y="2987141"/>
                </a:cubicBezTo>
                <a:cubicBezTo>
                  <a:pt x="6110982" y="2982414"/>
                  <a:pt x="6102483" y="2984282"/>
                  <a:pt x="6097452" y="2990267"/>
                </a:cubicBezTo>
                <a:lnTo>
                  <a:pt x="6089144" y="3000139"/>
                </a:lnTo>
                <a:cubicBezTo>
                  <a:pt x="6087239" y="3002426"/>
                  <a:pt x="6086629" y="3005247"/>
                  <a:pt x="6086553" y="3008068"/>
                </a:cubicBezTo>
                <a:cubicBezTo>
                  <a:pt x="6081942" y="3010431"/>
                  <a:pt x="6078550" y="3014739"/>
                  <a:pt x="6078550" y="3020533"/>
                </a:cubicBezTo>
                <a:cubicBezTo>
                  <a:pt x="6078550" y="3027813"/>
                  <a:pt x="6085181" y="3035780"/>
                  <a:pt x="6093032" y="3035094"/>
                </a:cubicBezTo>
                <a:lnTo>
                  <a:pt x="6102140" y="3034293"/>
                </a:lnTo>
                <a:cubicBezTo>
                  <a:pt x="6102483" y="3034293"/>
                  <a:pt x="6102787" y="3034102"/>
                  <a:pt x="6103093" y="3034064"/>
                </a:cubicBezTo>
                <a:cubicBezTo>
                  <a:pt x="6104350" y="3038677"/>
                  <a:pt x="6107666" y="3042832"/>
                  <a:pt x="6112049" y="3044394"/>
                </a:cubicBezTo>
                <a:cubicBezTo>
                  <a:pt x="6118489" y="3046758"/>
                  <a:pt x="6124624" y="3044051"/>
                  <a:pt x="6128398" y="3039058"/>
                </a:cubicBezTo>
                <a:cubicBezTo>
                  <a:pt x="6128588" y="3039096"/>
                  <a:pt x="6128779" y="3038982"/>
                  <a:pt x="6128969" y="3039020"/>
                </a:cubicBezTo>
                <a:cubicBezTo>
                  <a:pt x="6127407" y="3041497"/>
                  <a:pt x="6126644" y="3044280"/>
                  <a:pt x="6126644" y="3047177"/>
                </a:cubicBezTo>
                <a:cubicBezTo>
                  <a:pt x="6114068" y="3044242"/>
                  <a:pt x="6102674" y="3062996"/>
                  <a:pt x="6115059" y="3073364"/>
                </a:cubicBezTo>
                <a:cubicBezTo>
                  <a:pt x="6125501" y="3082093"/>
                  <a:pt x="6137430" y="3072144"/>
                  <a:pt x="6137696" y="3061471"/>
                </a:cubicBezTo>
                <a:cubicBezTo>
                  <a:pt x="6141240" y="3062462"/>
                  <a:pt x="6144975" y="3062119"/>
                  <a:pt x="6148214" y="3060290"/>
                </a:cubicBezTo>
                <a:cubicBezTo>
                  <a:pt x="6148329" y="3061205"/>
                  <a:pt x="6148024" y="3062119"/>
                  <a:pt x="6148253" y="3063034"/>
                </a:cubicBezTo>
                <a:cubicBezTo>
                  <a:pt x="6147414" y="3064788"/>
                  <a:pt x="6146880" y="3066617"/>
                  <a:pt x="6147033" y="3068371"/>
                </a:cubicBezTo>
                <a:cubicBezTo>
                  <a:pt x="6147567" y="3074355"/>
                  <a:pt x="6148291" y="3079616"/>
                  <a:pt x="6151911" y="3084571"/>
                </a:cubicBezTo>
                <a:cubicBezTo>
                  <a:pt x="6153473" y="3086744"/>
                  <a:pt x="6154884" y="3088116"/>
                  <a:pt x="6157094" y="3089717"/>
                </a:cubicBezTo>
                <a:cubicBezTo>
                  <a:pt x="6157246" y="3091928"/>
                  <a:pt x="6157894" y="3094215"/>
                  <a:pt x="6159571" y="3096578"/>
                </a:cubicBezTo>
                <a:cubicBezTo>
                  <a:pt x="6160867" y="3098408"/>
                  <a:pt x="6162505" y="3099590"/>
                  <a:pt x="6164144" y="3100657"/>
                </a:cubicBezTo>
                <a:cubicBezTo>
                  <a:pt x="6163344" y="3101038"/>
                  <a:pt x="6162505" y="3101267"/>
                  <a:pt x="6161781" y="3101800"/>
                </a:cubicBezTo>
                <a:lnTo>
                  <a:pt x="6150806" y="3109577"/>
                </a:lnTo>
                <a:cubicBezTo>
                  <a:pt x="6149281" y="3110682"/>
                  <a:pt x="6148138" y="3112131"/>
                  <a:pt x="6147223" y="3113693"/>
                </a:cubicBezTo>
                <a:cubicBezTo>
                  <a:pt x="6146080" y="3112969"/>
                  <a:pt x="6144937" y="3112169"/>
                  <a:pt x="6143756" y="3111787"/>
                </a:cubicBezTo>
                <a:cubicBezTo>
                  <a:pt x="6145661" y="3110758"/>
                  <a:pt x="6147338" y="3109424"/>
                  <a:pt x="6148443" y="3107709"/>
                </a:cubicBezTo>
                <a:cubicBezTo>
                  <a:pt x="6152978" y="3100619"/>
                  <a:pt x="6151225" y="3092690"/>
                  <a:pt x="6144975" y="3087430"/>
                </a:cubicBezTo>
                <a:lnTo>
                  <a:pt x="6140021" y="3083275"/>
                </a:lnTo>
                <a:cubicBezTo>
                  <a:pt x="6134190" y="3078396"/>
                  <a:pt x="6123748" y="3080492"/>
                  <a:pt x="6119747" y="3086744"/>
                </a:cubicBezTo>
                <a:cubicBezTo>
                  <a:pt x="6115211" y="3093834"/>
                  <a:pt x="6116965" y="3101762"/>
                  <a:pt x="6123215" y="3106984"/>
                </a:cubicBezTo>
                <a:lnTo>
                  <a:pt x="6128169" y="3111139"/>
                </a:lnTo>
                <a:cubicBezTo>
                  <a:pt x="6129350" y="3112131"/>
                  <a:pt x="6130837" y="3112664"/>
                  <a:pt x="6132323" y="3113122"/>
                </a:cubicBezTo>
                <a:cubicBezTo>
                  <a:pt x="6124358" y="3117429"/>
                  <a:pt x="6119975" y="3128102"/>
                  <a:pt x="6128779" y="3135535"/>
                </a:cubicBezTo>
                <a:cubicBezTo>
                  <a:pt x="6136477" y="3141977"/>
                  <a:pt x="6145813" y="3138813"/>
                  <a:pt x="6150654" y="3132752"/>
                </a:cubicBezTo>
                <a:cubicBezTo>
                  <a:pt x="6156103" y="3137326"/>
                  <a:pt x="6163801" y="3137403"/>
                  <a:pt x="6169709" y="3133248"/>
                </a:cubicBezTo>
                <a:lnTo>
                  <a:pt x="6180684" y="3125472"/>
                </a:lnTo>
                <a:cubicBezTo>
                  <a:pt x="6182284" y="3124328"/>
                  <a:pt x="6183466" y="3122842"/>
                  <a:pt x="6184381" y="3121203"/>
                </a:cubicBezTo>
                <a:cubicBezTo>
                  <a:pt x="6182247" y="3123185"/>
                  <a:pt x="6180417" y="3125624"/>
                  <a:pt x="6179769" y="3128712"/>
                </a:cubicBezTo>
                <a:cubicBezTo>
                  <a:pt x="6178169" y="3136526"/>
                  <a:pt x="6183428" y="3145217"/>
                  <a:pt x="6191507" y="3146589"/>
                </a:cubicBezTo>
                <a:lnTo>
                  <a:pt x="6196271" y="3147390"/>
                </a:lnTo>
                <a:cubicBezTo>
                  <a:pt x="6194975" y="3152307"/>
                  <a:pt x="6195851" y="3157644"/>
                  <a:pt x="6199891" y="3161493"/>
                </a:cubicBezTo>
                <a:cubicBezTo>
                  <a:pt x="6205265" y="3166640"/>
                  <a:pt x="6215364" y="3167059"/>
                  <a:pt x="6220432" y="3161036"/>
                </a:cubicBezTo>
                <a:lnTo>
                  <a:pt x="6224586" y="3156081"/>
                </a:lnTo>
                <a:cubicBezTo>
                  <a:pt x="6229617" y="3150058"/>
                  <a:pt x="6230036" y="3141215"/>
                  <a:pt x="6224129" y="3135535"/>
                </a:cubicBezTo>
                <a:cubicBezTo>
                  <a:pt x="6222643" y="3134086"/>
                  <a:pt x="6220776" y="3133133"/>
                  <a:pt x="6218755" y="3132485"/>
                </a:cubicBezTo>
                <a:cubicBezTo>
                  <a:pt x="6218374" y="3127301"/>
                  <a:pt x="6215440" y="3122575"/>
                  <a:pt x="6210867" y="3120135"/>
                </a:cubicBezTo>
                <a:cubicBezTo>
                  <a:pt x="6213915" y="3116552"/>
                  <a:pt x="6215440" y="3111673"/>
                  <a:pt x="6214563" y="3106794"/>
                </a:cubicBezTo>
                <a:cubicBezTo>
                  <a:pt x="6215402" y="3103630"/>
                  <a:pt x="6215364" y="3100199"/>
                  <a:pt x="6212734" y="3096464"/>
                </a:cubicBezTo>
                <a:cubicBezTo>
                  <a:pt x="6206332" y="3087392"/>
                  <a:pt x="6194747" y="3088269"/>
                  <a:pt x="6188192" y="3093643"/>
                </a:cubicBezTo>
                <a:cubicBezTo>
                  <a:pt x="6188497" y="3092766"/>
                  <a:pt x="6188382" y="3091775"/>
                  <a:pt x="6188458" y="3090861"/>
                </a:cubicBezTo>
                <a:cubicBezTo>
                  <a:pt x="6189106" y="3090632"/>
                  <a:pt x="6189754" y="3090517"/>
                  <a:pt x="6190440" y="3090250"/>
                </a:cubicBezTo>
                <a:cubicBezTo>
                  <a:pt x="6191088" y="3090060"/>
                  <a:pt x="6191736" y="3089870"/>
                  <a:pt x="6192422" y="3089717"/>
                </a:cubicBezTo>
                <a:cubicBezTo>
                  <a:pt x="6195090" y="3089450"/>
                  <a:pt x="6197795" y="3088840"/>
                  <a:pt x="6200463" y="3088535"/>
                </a:cubicBezTo>
                <a:cubicBezTo>
                  <a:pt x="6210410" y="3087506"/>
                  <a:pt x="6213191" y="3076833"/>
                  <a:pt x="6210066" y="3068828"/>
                </a:cubicBezTo>
                <a:cubicBezTo>
                  <a:pt x="6208999" y="3065169"/>
                  <a:pt x="6206484" y="3062043"/>
                  <a:pt x="6202330" y="3060442"/>
                </a:cubicBezTo>
                <a:cubicBezTo>
                  <a:pt x="6201988" y="3060252"/>
                  <a:pt x="6201682" y="3060023"/>
                  <a:pt x="6201378" y="3059832"/>
                </a:cubicBezTo>
                <a:cubicBezTo>
                  <a:pt x="6212429" y="3054839"/>
                  <a:pt x="6215021" y="3036161"/>
                  <a:pt x="6200310" y="3032845"/>
                </a:cubicBezTo>
                <a:cubicBezTo>
                  <a:pt x="6194670" y="3031587"/>
                  <a:pt x="6188725" y="3029757"/>
                  <a:pt x="6182742" y="3028842"/>
                </a:cubicBezTo>
                <a:cubicBezTo>
                  <a:pt x="6182284" y="3022896"/>
                  <a:pt x="6179045" y="3017026"/>
                  <a:pt x="6172109" y="3014548"/>
                </a:cubicBezTo>
                <a:cubicBezTo>
                  <a:pt x="6169975" y="3013786"/>
                  <a:pt x="6168032" y="3013595"/>
                  <a:pt x="6166240" y="3013747"/>
                </a:cubicBezTo>
                <a:lnTo>
                  <a:pt x="6167422" y="3012947"/>
                </a:lnTo>
                <a:cubicBezTo>
                  <a:pt x="6171690" y="3009936"/>
                  <a:pt x="6174091" y="3004790"/>
                  <a:pt x="6174053" y="2999644"/>
                </a:cubicBezTo>
                <a:cubicBezTo>
                  <a:pt x="6185295" y="3005171"/>
                  <a:pt x="6200120" y="2993011"/>
                  <a:pt x="6194404" y="2980280"/>
                </a:cubicBezTo>
                <a:cubicBezTo>
                  <a:pt x="6195204" y="2979060"/>
                  <a:pt x="6195585" y="2977611"/>
                  <a:pt x="6196042" y="2976163"/>
                </a:cubicBezTo>
                <a:cubicBezTo>
                  <a:pt x="6197185" y="2975401"/>
                  <a:pt x="6198443" y="2975286"/>
                  <a:pt x="6199472" y="2974066"/>
                </a:cubicBezTo>
                <a:lnTo>
                  <a:pt x="6202025" y="2970979"/>
                </a:lnTo>
                <a:cubicBezTo>
                  <a:pt x="6206941" y="2965147"/>
                  <a:pt x="6205913" y="2958705"/>
                  <a:pt x="6202483" y="2953864"/>
                </a:cubicBezTo>
                <a:cubicBezTo>
                  <a:pt x="6204083" y="2953178"/>
                  <a:pt x="6205798" y="2952720"/>
                  <a:pt x="6207285" y="2951691"/>
                </a:cubicBezTo>
                <a:cubicBezTo>
                  <a:pt x="6211744" y="2948756"/>
                  <a:pt x="6213801" y="2943038"/>
                  <a:pt x="6213306" y="2937702"/>
                </a:cubicBezTo>
                <a:cubicBezTo>
                  <a:pt x="6213078" y="2935109"/>
                  <a:pt x="6212429" y="2932632"/>
                  <a:pt x="6210829" y="2930574"/>
                </a:cubicBezTo>
                <a:cubicBezTo>
                  <a:pt x="6210676" y="2930421"/>
                  <a:pt x="6210486" y="2930307"/>
                  <a:pt x="6210371" y="2930154"/>
                </a:cubicBezTo>
                <a:cubicBezTo>
                  <a:pt x="6205379" y="2923941"/>
                  <a:pt x="6196842" y="2922455"/>
                  <a:pt x="6189945" y="2927029"/>
                </a:cubicBezTo>
                <a:close/>
                <a:moveTo>
                  <a:pt x="6239220" y="3216574"/>
                </a:moveTo>
                <a:cubicBezTo>
                  <a:pt x="6238458" y="3217222"/>
                  <a:pt x="6237658" y="3217680"/>
                  <a:pt x="6237010" y="3218480"/>
                </a:cubicBezTo>
                <a:lnTo>
                  <a:pt x="6232856" y="3223397"/>
                </a:lnTo>
                <a:cubicBezTo>
                  <a:pt x="6230112" y="3226676"/>
                  <a:pt x="6229845" y="3231250"/>
                  <a:pt x="6230951" y="3235443"/>
                </a:cubicBezTo>
                <a:cubicBezTo>
                  <a:pt x="6230417" y="3235671"/>
                  <a:pt x="6229921" y="3236091"/>
                  <a:pt x="6229388" y="3236357"/>
                </a:cubicBezTo>
                <a:cubicBezTo>
                  <a:pt x="6224396" y="3235900"/>
                  <a:pt x="6219556" y="3237806"/>
                  <a:pt x="6215936" y="3242113"/>
                </a:cubicBezTo>
                <a:lnTo>
                  <a:pt x="6211781" y="3247069"/>
                </a:lnTo>
                <a:cubicBezTo>
                  <a:pt x="6206865" y="3252901"/>
                  <a:pt x="6209419" y="3263422"/>
                  <a:pt x="6215630" y="3267233"/>
                </a:cubicBezTo>
                <a:cubicBezTo>
                  <a:pt x="6221843" y="3271045"/>
                  <a:pt x="6228207" y="3269902"/>
                  <a:pt x="6233237" y="3265671"/>
                </a:cubicBezTo>
                <a:cubicBezTo>
                  <a:pt x="6242384" y="3266052"/>
                  <a:pt x="6251492" y="3255836"/>
                  <a:pt x="6248748" y="3245468"/>
                </a:cubicBezTo>
                <a:cubicBezTo>
                  <a:pt x="6251568" y="3244591"/>
                  <a:pt x="6254198" y="3243028"/>
                  <a:pt x="6256332" y="3240474"/>
                </a:cubicBezTo>
                <a:lnTo>
                  <a:pt x="6257551" y="3238988"/>
                </a:lnTo>
                <a:cubicBezTo>
                  <a:pt x="6261667" y="3239140"/>
                  <a:pt x="6265783" y="3237844"/>
                  <a:pt x="6268603" y="3234414"/>
                </a:cubicBezTo>
                <a:cubicBezTo>
                  <a:pt x="6273443" y="3228505"/>
                  <a:pt x="6273710" y="3219128"/>
                  <a:pt x="6267460" y="3213906"/>
                </a:cubicBezTo>
                <a:lnTo>
                  <a:pt x="6262506" y="3209751"/>
                </a:lnTo>
                <a:cubicBezTo>
                  <a:pt x="6256675" y="3204872"/>
                  <a:pt x="6247071" y="3204643"/>
                  <a:pt x="6242002" y="3210856"/>
                </a:cubicBezTo>
                <a:cubicBezTo>
                  <a:pt x="6240707" y="3212572"/>
                  <a:pt x="6239830" y="3214554"/>
                  <a:pt x="6239220" y="3216574"/>
                </a:cubicBezTo>
                <a:close/>
                <a:moveTo>
                  <a:pt x="6261629" y="3257399"/>
                </a:moveTo>
                <a:cubicBezTo>
                  <a:pt x="6261553" y="3265747"/>
                  <a:pt x="6268146" y="3271388"/>
                  <a:pt x="6275996" y="3272074"/>
                </a:cubicBezTo>
                <a:lnTo>
                  <a:pt x="6282437" y="3272646"/>
                </a:lnTo>
                <a:cubicBezTo>
                  <a:pt x="6290249" y="3273332"/>
                  <a:pt x="6297033" y="3265671"/>
                  <a:pt x="6297109" y="3258276"/>
                </a:cubicBezTo>
                <a:cubicBezTo>
                  <a:pt x="6297185" y="3249928"/>
                  <a:pt x="6290593" y="3244286"/>
                  <a:pt x="6282742" y="3243600"/>
                </a:cubicBezTo>
                <a:lnTo>
                  <a:pt x="6276301" y="3243028"/>
                </a:lnTo>
                <a:cubicBezTo>
                  <a:pt x="6268489" y="3242342"/>
                  <a:pt x="6261705" y="3249966"/>
                  <a:pt x="6261629" y="3257399"/>
                </a:cubicBezTo>
                <a:close/>
                <a:moveTo>
                  <a:pt x="6293031" y="3214211"/>
                </a:moveTo>
                <a:cubicBezTo>
                  <a:pt x="6299358" y="3219509"/>
                  <a:pt x="6306103" y="3217756"/>
                  <a:pt x="6310638" y="3213334"/>
                </a:cubicBezTo>
                <a:cubicBezTo>
                  <a:pt x="6307856" y="3204834"/>
                  <a:pt x="6305036" y="3196372"/>
                  <a:pt x="6302254" y="3187871"/>
                </a:cubicBezTo>
                <a:lnTo>
                  <a:pt x="6302254" y="3187871"/>
                </a:lnTo>
                <a:cubicBezTo>
                  <a:pt x="6290707" y="3187642"/>
                  <a:pt x="6281446" y="3204491"/>
                  <a:pt x="6293031" y="3214211"/>
                </a:cubicBezTo>
                <a:close/>
                <a:moveTo>
                  <a:pt x="6283542" y="3156309"/>
                </a:moveTo>
                <a:cubicBezTo>
                  <a:pt x="6282932" y="3163323"/>
                  <a:pt x="6289754" y="3168888"/>
                  <a:pt x="6296271" y="3169841"/>
                </a:cubicBezTo>
                <a:cubicBezTo>
                  <a:pt x="6296271" y="3169841"/>
                  <a:pt x="6296271" y="3169841"/>
                  <a:pt x="6296271" y="3169841"/>
                </a:cubicBezTo>
                <a:cubicBezTo>
                  <a:pt x="6296042" y="3169079"/>
                  <a:pt x="6295776" y="3168355"/>
                  <a:pt x="6295546" y="3167631"/>
                </a:cubicBezTo>
                <a:cubicBezTo>
                  <a:pt x="6292688" y="3158901"/>
                  <a:pt x="6289830" y="3150172"/>
                  <a:pt x="6286934" y="3141481"/>
                </a:cubicBezTo>
                <a:cubicBezTo>
                  <a:pt x="6285410" y="3143959"/>
                  <a:pt x="6284380" y="3146742"/>
                  <a:pt x="6284114" y="3149867"/>
                </a:cubicBezTo>
                <a:lnTo>
                  <a:pt x="6283542" y="3156309"/>
                </a:lnTo>
                <a:close/>
                <a:moveTo>
                  <a:pt x="6236553" y="3071611"/>
                </a:moveTo>
                <a:cubicBezTo>
                  <a:pt x="6237925" y="3071496"/>
                  <a:pt x="6239297" y="3071382"/>
                  <a:pt x="6240669" y="3071230"/>
                </a:cubicBezTo>
                <a:cubicBezTo>
                  <a:pt x="6248481" y="3070543"/>
                  <a:pt x="6254045" y="3062195"/>
                  <a:pt x="6252940" y="3054762"/>
                </a:cubicBezTo>
                <a:cubicBezTo>
                  <a:pt x="6251759" y="3046605"/>
                  <a:pt x="6244289" y="3041802"/>
                  <a:pt x="6236477" y="3042488"/>
                </a:cubicBezTo>
                <a:lnTo>
                  <a:pt x="6227369" y="3043289"/>
                </a:lnTo>
                <a:cubicBezTo>
                  <a:pt x="6224548" y="3043518"/>
                  <a:pt x="6222223" y="3044966"/>
                  <a:pt x="6220204" y="3046834"/>
                </a:cubicBezTo>
                <a:cubicBezTo>
                  <a:pt x="6217803" y="3048588"/>
                  <a:pt x="6216240" y="3051103"/>
                  <a:pt x="6215516" y="3054038"/>
                </a:cubicBezTo>
                <a:cubicBezTo>
                  <a:pt x="6215478" y="3054191"/>
                  <a:pt x="6215478" y="3054343"/>
                  <a:pt x="6215440" y="3054496"/>
                </a:cubicBezTo>
                <a:cubicBezTo>
                  <a:pt x="6215135" y="3056059"/>
                  <a:pt x="6215021" y="3057583"/>
                  <a:pt x="6215135" y="3059222"/>
                </a:cubicBezTo>
                <a:cubicBezTo>
                  <a:pt x="6215135" y="3059413"/>
                  <a:pt x="6215097" y="3059604"/>
                  <a:pt x="6215097" y="3059794"/>
                </a:cubicBezTo>
                <a:cubicBezTo>
                  <a:pt x="6215135" y="3060023"/>
                  <a:pt x="6215288" y="3060175"/>
                  <a:pt x="6215326" y="3060404"/>
                </a:cubicBezTo>
                <a:cubicBezTo>
                  <a:pt x="6216317" y="3066770"/>
                  <a:pt x="6220661" y="3072754"/>
                  <a:pt x="6228778" y="3073479"/>
                </a:cubicBezTo>
                <a:cubicBezTo>
                  <a:pt x="6231942" y="3073707"/>
                  <a:pt x="6234419" y="3072831"/>
                  <a:pt x="6236553" y="3071611"/>
                </a:cubicBezTo>
                <a:close/>
                <a:moveTo>
                  <a:pt x="6511895" y="3719658"/>
                </a:moveTo>
                <a:cubicBezTo>
                  <a:pt x="6510104" y="3720573"/>
                  <a:pt x="6508542" y="3722059"/>
                  <a:pt x="6507246" y="3723813"/>
                </a:cubicBezTo>
                <a:cubicBezTo>
                  <a:pt x="6503550" y="3721793"/>
                  <a:pt x="6499358" y="3720992"/>
                  <a:pt x="6494899" y="3722593"/>
                </a:cubicBezTo>
                <a:lnTo>
                  <a:pt x="6488801" y="3724766"/>
                </a:lnTo>
                <a:cubicBezTo>
                  <a:pt x="6481637" y="3727320"/>
                  <a:pt x="6477902" y="3737116"/>
                  <a:pt x="6481179" y="3743863"/>
                </a:cubicBezTo>
                <a:cubicBezTo>
                  <a:pt x="6484762" y="3751334"/>
                  <a:pt x="6492574" y="3754193"/>
                  <a:pt x="6500272" y="3751487"/>
                </a:cubicBezTo>
                <a:lnTo>
                  <a:pt x="6506332" y="3749314"/>
                </a:lnTo>
                <a:cubicBezTo>
                  <a:pt x="6507932" y="3748742"/>
                  <a:pt x="6509266" y="3747713"/>
                  <a:pt x="6510485" y="3746569"/>
                </a:cubicBezTo>
                <a:lnTo>
                  <a:pt x="6510562" y="3746722"/>
                </a:lnTo>
                <a:cubicBezTo>
                  <a:pt x="6511095" y="3747560"/>
                  <a:pt x="6511858" y="3748208"/>
                  <a:pt x="6512505" y="3748933"/>
                </a:cubicBezTo>
                <a:cubicBezTo>
                  <a:pt x="6510219" y="3749009"/>
                  <a:pt x="6507932" y="3749009"/>
                  <a:pt x="6505836" y="3750305"/>
                </a:cubicBezTo>
                <a:cubicBezTo>
                  <a:pt x="6499319" y="3754269"/>
                  <a:pt x="6496690" y="3763608"/>
                  <a:pt x="6501035" y="3770165"/>
                </a:cubicBezTo>
                <a:lnTo>
                  <a:pt x="6504159" y="3774929"/>
                </a:lnTo>
                <a:cubicBezTo>
                  <a:pt x="6499053" y="3778360"/>
                  <a:pt x="6496042" y="3784268"/>
                  <a:pt x="6497833" y="3790710"/>
                </a:cubicBezTo>
                <a:cubicBezTo>
                  <a:pt x="6499014" y="3795094"/>
                  <a:pt x="6502749" y="3798639"/>
                  <a:pt x="6507094" y="3800316"/>
                </a:cubicBezTo>
                <a:cubicBezTo>
                  <a:pt x="6504921" y="3802260"/>
                  <a:pt x="6503092" y="3804738"/>
                  <a:pt x="6502368" y="3808245"/>
                </a:cubicBezTo>
                <a:cubicBezTo>
                  <a:pt x="6498595" y="3826465"/>
                  <a:pt x="6527330" y="3829858"/>
                  <a:pt x="6531065" y="3811713"/>
                </a:cubicBezTo>
                <a:cubicBezTo>
                  <a:pt x="6532551" y="3804547"/>
                  <a:pt x="6528892" y="3799744"/>
                  <a:pt x="6523786" y="3797610"/>
                </a:cubicBezTo>
                <a:cubicBezTo>
                  <a:pt x="6529959" y="3794446"/>
                  <a:pt x="6533885" y="3788004"/>
                  <a:pt x="6531903" y="3780838"/>
                </a:cubicBezTo>
                <a:cubicBezTo>
                  <a:pt x="6531598" y="3779770"/>
                  <a:pt x="6530913" y="3778855"/>
                  <a:pt x="6530379" y="3777864"/>
                </a:cubicBezTo>
                <a:cubicBezTo>
                  <a:pt x="6533161" y="3773328"/>
                  <a:pt x="6533732" y="3767382"/>
                  <a:pt x="6530684" y="3762732"/>
                </a:cubicBezTo>
                <a:lnTo>
                  <a:pt x="6527406" y="3757776"/>
                </a:lnTo>
                <a:cubicBezTo>
                  <a:pt x="6531179" y="3761131"/>
                  <a:pt x="6536172" y="3762274"/>
                  <a:pt x="6540516" y="3761283"/>
                </a:cubicBezTo>
                <a:cubicBezTo>
                  <a:pt x="6535524" y="3753240"/>
                  <a:pt x="6530569" y="3745083"/>
                  <a:pt x="6525653" y="3736811"/>
                </a:cubicBezTo>
                <a:cubicBezTo>
                  <a:pt x="6521918" y="3730484"/>
                  <a:pt x="6518717" y="3723927"/>
                  <a:pt x="6515059" y="3717561"/>
                </a:cubicBezTo>
                <a:cubicBezTo>
                  <a:pt x="6515097" y="3717981"/>
                  <a:pt x="6515059" y="3718400"/>
                  <a:pt x="6515097" y="3718858"/>
                </a:cubicBezTo>
                <a:cubicBezTo>
                  <a:pt x="6514068" y="3719010"/>
                  <a:pt x="6512963" y="3719086"/>
                  <a:pt x="6511895" y="3719658"/>
                </a:cubicBezTo>
                <a:close/>
                <a:moveTo>
                  <a:pt x="6458542" y="3608010"/>
                </a:moveTo>
                <a:cubicBezTo>
                  <a:pt x="6456713" y="3604084"/>
                  <a:pt x="6454807" y="3600234"/>
                  <a:pt x="6453016" y="3596307"/>
                </a:cubicBezTo>
                <a:cubicBezTo>
                  <a:pt x="6452978" y="3598709"/>
                  <a:pt x="6453245" y="3601110"/>
                  <a:pt x="6454235" y="3603054"/>
                </a:cubicBezTo>
                <a:cubicBezTo>
                  <a:pt x="6455341" y="3605265"/>
                  <a:pt x="6456865" y="3606828"/>
                  <a:pt x="6458542" y="3608010"/>
                </a:cubicBezTo>
                <a:close/>
                <a:moveTo>
                  <a:pt x="6408732" y="3530592"/>
                </a:moveTo>
                <a:cubicBezTo>
                  <a:pt x="6413687" y="3525675"/>
                  <a:pt x="6415249" y="3517898"/>
                  <a:pt x="6410943" y="3511914"/>
                </a:cubicBezTo>
                <a:lnTo>
                  <a:pt x="6410409" y="3511190"/>
                </a:lnTo>
                <a:cubicBezTo>
                  <a:pt x="6410447" y="3507035"/>
                  <a:pt x="6408961" y="3502956"/>
                  <a:pt x="6405303" y="3500478"/>
                </a:cubicBezTo>
                <a:cubicBezTo>
                  <a:pt x="6400577" y="3497315"/>
                  <a:pt x="6395890" y="3494837"/>
                  <a:pt x="6389983" y="3496247"/>
                </a:cubicBezTo>
                <a:cubicBezTo>
                  <a:pt x="6381903" y="3498191"/>
                  <a:pt x="6377216" y="3506120"/>
                  <a:pt x="6379045" y="3514125"/>
                </a:cubicBezTo>
                <a:cubicBezTo>
                  <a:pt x="6379083" y="3514239"/>
                  <a:pt x="6379159" y="3514315"/>
                  <a:pt x="6379198" y="3514430"/>
                </a:cubicBezTo>
                <a:cubicBezTo>
                  <a:pt x="6378817" y="3518775"/>
                  <a:pt x="6379998" y="3523197"/>
                  <a:pt x="6383618" y="3526246"/>
                </a:cubicBezTo>
                <a:lnTo>
                  <a:pt x="6388573" y="3530401"/>
                </a:lnTo>
                <a:cubicBezTo>
                  <a:pt x="6389106" y="3530859"/>
                  <a:pt x="6389792" y="3531087"/>
                  <a:pt x="6390440" y="3531430"/>
                </a:cubicBezTo>
                <a:cubicBezTo>
                  <a:pt x="6391316" y="3532117"/>
                  <a:pt x="6392231" y="3532612"/>
                  <a:pt x="6393222" y="3533070"/>
                </a:cubicBezTo>
                <a:cubicBezTo>
                  <a:pt x="6386629" y="3536462"/>
                  <a:pt x="6380608" y="3541722"/>
                  <a:pt x="6378283" y="3548279"/>
                </a:cubicBezTo>
                <a:cubicBezTo>
                  <a:pt x="6376530" y="3547592"/>
                  <a:pt x="6374625" y="3547783"/>
                  <a:pt x="6372719" y="3547859"/>
                </a:cubicBezTo>
                <a:cubicBezTo>
                  <a:pt x="6371728" y="3546068"/>
                  <a:pt x="6370432" y="3544467"/>
                  <a:pt x="6368755" y="3543323"/>
                </a:cubicBezTo>
                <a:cubicBezTo>
                  <a:pt x="6361858" y="3538711"/>
                  <a:pt x="6353664" y="3540159"/>
                  <a:pt x="6348443" y="3546411"/>
                </a:cubicBezTo>
                <a:lnTo>
                  <a:pt x="6344289" y="3551366"/>
                </a:lnTo>
                <a:cubicBezTo>
                  <a:pt x="6340021" y="3556436"/>
                  <a:pt x="6341012" y="3564746"/>
                  <a:pt x="6345432" y="3569587"/>
                </a:cubicBezTo>
                <a:cubicBezTo>
                  <a:pt x="6343184" y="3580984"/>
                  <a:pt x="6346004" y="3592915"/>
                  <a:pt x="6355646" y="3600158"/>
                </a:cubicBezTo>
                <a:cubicBezTo>
                  <a:pt x="6361667" y="3604694"/>
                  <a:pt x="6370623" y="3605837"/>
                  <a:pt x="6376073" y="3599471"/>
                </a:cubicBezTo>
                <a:cubicBezTo>
                  <a:pt x="6380722" y="3594020"/>
                  <a:pt x="6381865" y="3583919"/>
                  <a:pt x="6375386" y="3579040"/>
                </a:cubicBezTo>
                <a:cubicBezTo>
                  <a:pt x="6374662" y="3578506"/>
                  <a:pt x="6374053" y="3577897"/>
                  <a:pt x="6373405" y="3577325"/>
                </a:cubicBezTo>
                <a:cubicBezTo>
                  <a:pt x="6373405" y="3577286"/>
                  <a:pt x="6373405" y="3577248"/>
                  <a:pt x="6373405" y="3577210"/>
                </a:cubicBezTo>
                <a:cubicBezTo>
                  <a:pt x="6373405" y="3577134"/>
                  <a:pt x="6373405" y="3577058"/>
                  <a:pt x="6373405" y="3576944"/>
                </a:cubicBezTo>
                <a:cubicBezTo>
                  <a:pt x="6373443" y="3576829"/>
                  <a:pt x="6373519" y="3576410"/>
                  <a:pt x="6373671" y="3575647"/>
                </a:cubicBezTo>
                <a:cubicBezTo>
                  <a:pt x="6373710" y="3575495"/>
                  <a:pt x="6373634" y="3575381"/>
                  <a:pt x="6373671" y="3575228"/>
                </a:cubicBezTo>
                <a:cubicBezTo>
                  <a:pt x="6376530" y="3574847"/>
                  <a:pt x="6379388" y="3574123"/>
                  <a:pt x="6381675" y="3572369"/>
                </a:cubicBezTo>
                <a:cubicBezTo>
                  <a:pt x="6381751" y="3572522"/>
                  <a:pt x="6381827" y="3572751"/>
                  <a:pt x="6381903" y="3572941"/>
                </a:cubicBezTo>
                <a:cubicBezTo>
                  <a:pt x="6378969" y="3576829"/>
                  <a:pt x="6378016" y="3581899"/>
                  <a:pt x="6379808" y="3586969"/>
                </a:cubicBezTo>
                <a:lnTo>
                  <a:pt x="6381522" y="3591772"/>
                </a:lnTo>
                <a:cubicBezTo>
                  <a:pt x="6381027" y="3595965"/>
                  <a:pt x="6382056" y="3600310"/>
                  <a:pt x="6385485" y="3603626"/>
                </a:cubicBezTo>
                <a:cubicBezTo>
                  <a:pt x="6387124" y="3605227"/>
                  <a:pt x="6389297" y="3606218"/>
                  <a:pt x="6391621" y="3606866"/>
                </a:cubicBezTo>
                <a:cubicBezTo>
                  <a:pt x="6395204" y="3608543"/>
                  <a:pt x="6399434" y="3608925"/>
                  <a:pt x="6403016" y="3607286"/>
                </a:cubicBezTo>
                <a:cubicBezTo>
                  <a:pt x="6405265" y="3606294"/>
                  <a:pt x="6407094" y="3604846"/>
                  <a:pt x="6408580" y="3603131"/>
                </a:cubicBezTo>
                <a:cubicBezTo>
                  <a:pt x="6412581" y="3604579"/>
                  <a:pt x="6417003" y="3605113"/>
                  <a:pt x="6421766" y="3604351"/>
                </a:cubicBezTo>
                <a:cubicBezTo>
                  <a:pt x="6429236" y="3603131"/>
                  <a:pt x="6434800" y="3598785"/>
                  <a:pt x="6438458" y="3593029"/>
                </a:cubicBezTo>
                <a:cubicBezTo>
                  <a:pt x="6440554" y="3593334"/>
                  <a:pt x="6442726" y="3593182"/>
                  <a:pt x="6444860" y="3592420"/>
                </a:cubicBezTo>
                <a:lnTo>
                  <a:pt x="6450272" y="3590513"/>
                </a:lnTo>
                <a:cubicBezTo>
                  <a:pt x="6450272" y="3590513"/>
                  <a:pt x="6450272" y="3590475"/>
                  <a:pt x="6450272" y="3590475"/>
                </a:cubicBezTo>
                <a:cubicBezTo>
                  <a:pt x="6441964" y="3572217"/>
                  <a:pt x="6433999" y="3553882"/>
                  <a:pt x="6426301" y="3535395"/>
                </a:cubicBezTo>
                <a:cubicBezTo>
                  <a:pt x="6426301" y="3535395"/>
                  <a:pt x="6426301" y="3535395"/>
                  <a:pt x="6426301" y="3535357"/>
                </a:cubicBezTo>
                <a:cubicBezTo>
                  <a:pt x="6425081" y="3536119"/>
                  <a:pt x="6423671" y="3536691"/>
                  <a:pt x="6422795" y="3537758"/>
                </a:cubicBezTo>
                <a:cubicBezTo>
                  <a:pt x="6418451" y="3533946"/>
                  <a:pt x="6413611" y="3531621"/>
                  <a:pt x="6408732" y="3530592"/>
                </a:cubicBezTo>
                <a:close/>
                <a:moveTo>
                  <a:pt x="5800501" y="3511876"/>
                </a:moveTo>
                <a:cubicBezTo>
                  <a:pt x="5799777" y="3510961"/>
                  <a:pt x="5799129" y="3509970"/>
                  <a:pt x="5798443" y="3509055"/>
                </a:cubicBezTo>
                <a:cubicBezTo>
                  <a:pt x="5798329" y="3508903"/>
                  <a:pt x="5798291" y="3508788"/>
                  <a:pt x="5798215" y="3508674"/>
                </a:cubicBezTo>
                <a:cubicBezTo>
                  <a:pt x="5798062" y="3508331"/>
                  <a:pt x="5797872" y="3507988"/>
                  <a:pt x="5797757" y="3507645"/>
                </a:cubicBezTo>
                <a:cubicBezTo>
                  <a:pt x="5798291" y="3500364"/>
                  <a:pt x="5792422" y="3493503"/>
                  <a:pt x="5785333" y="3492550"/>
                </a:cubicBezTo>
                <a:cubicBezTo>
                  <a:pt x="5777254" y="3491482"/>
                  <a:pt x="5770394" y="3497315"/>
                  <a:pt x="5769023" y="3505053"/>
                </a:cubicBezTo>
                <a:cubicBezTo>
                  <a:pt x="5768870" y="3505853"/>
                  <a:pt x="5768985" y="3506654"/>
                  <a:pt x="5768908" y="3507454"/>
                </a:cubicBezTo>
                <a:cubicBezTo>
                  <a:pt x="5764411" y="3508216"/>
                  <a:pt x="5760219" y="3510999"/>
                  <a:pt x="5758200" y="3514963"/>
                </a:cubicBezTo>
                <a:cubicBezTo>
                  <a:pt x="5758390" y="3511609"/>
                  <a:pt x="5757056" y="3508140"/>
                  <a:pt x="5753474" y="3505129"/>
                </a:cubicBezTo>
                <a:cubicBezTo>
                  <a:pt x="5746500" y="3499297"/>
                  <a:pt x="5737849" y="3501165"/>
                  <a:pt x="5732514" y="3505929"/>
                </a:cubicBezTo>
                <a:cubicBezTo>
                  <a:pt x="5726416" y="3504329"/>
                  <a:pt x="5720166" y="3504252"/>
                  <a:pt x="5714297" y="3506158"/>
                </a:cubicBezTo>
                <a:cubicBezTo>
                  <a:pt x="5712734" y="3501165"/>
                  <a:pt x="5708695" y="3497010"/>
                  <a:pt x="5703245" y="3496019"/>
                </a:cubicBezTo>
                <a:cubicBezTo>
                  <a:pt x="5695585" y="3494608"/>
                  <a:pt x="5687773" y="3499945"/>
                  <a:pt x="5686439" y="3507683"/>
                </a:cubicBezTo>
                <a:lnTo>
                  <a:pt x="5684877" y="3516641"/>
                </a:lnTo>
                <a:cubicBezTo>
                  <a:pt x="5684190" y="3520567"/>
                  <a:pt x="5685258" y="3524455"/>
                  <a:pt x="5687429" y="3527542"/>
                </a:cubicBezTo>
                <a:cubicBezTo>
                  <a:pt x="5687011" y="3529563"/>
                  <a:pt x="5686820" y="3531697"/>
                  <a:pt x="5687087" y="3533870"/>
                </a:cubicBezTo>
                <a:cubicBezTo>
                  <a:pt x="5688116" y="3542828"/>
                  <a:pt x="5693566" y="3550108"/>
                  <a:pt x="5700844" y="3555064"/>
                </a:cubicBezTo>
                <a:cubicBezTo>
                  <a:pt x="5707094" y="3559333"/>
                  <a:pt x="5717003" y="3557351"/>
                  <a:pt x="5720852" y="3550718"/>
                </a:cubicBezTo>
                <a:cubicBezTo>
                  <a:pt x="5723520" y="3546106"/>
                  <a:pt x="5722833" y="3541189"/>
                  <a:pt x="5720662" y="3536843"/>
                </a:cubicBezTo>
                <a:cubicBezTo>
                  <a:pt x="5721042" y="3536577"/>
                  <a:pt x="5721500" y="3536577"/>
                  <a:pt x="5721843" y="3536271"/>
                </a:cubicBezTo>
                <a:cubicBezTo>
                  <a:pt x="5722567" y="3535662"/>
                  <a:pt x="5723329" y="3535166"/>
                  <a:pt x="5724053" y="3534632"/>
                </a:cubicBezTo>
                <a:cubicBezTo>
                  <a:pt x="5724091" y="3534632"/>
                  <a:pt x="5724130" y="3534632"/>
                  <a:pt x="5724167" y="3534632"/>
                </a:cubicBezTo>
                <a:lnTo>
                  <a:pt x="5724434" y="3534670"/>
                </a:lnTo>
                <a:cubicBezTo>
                  <a:pt x="5724549" y="3534747"/>
                  <a:pt x="5724930" y="3534937"/>
                  <a:pt x="5725692" y="3535242"/>
                </a:cubicBezTo>
                <a:cubicBezTo>
                  <a:pt x="5733162" y="3538597"/>
                  <a:pt x="5742308" y="3535547"/>
                  <a:pt x="5745852" y="3528076"/>
                </a:cubicBezTo>
                <a:cubicBezTo>
                  <a:pt x="5745852" y="3528076"/>
                  <a:pt x="5745852" y="3528038"/>
                  <a:pt x="5745852" y="3528038"/>
                </a:cubicBezTo>
                <a:cubicBezTo>
                  <a:pt x="5750730" y="3526780"/>
                  <a:pt x="5754998" y="3523464"/>
                  <a:pt x="5756942" y="3519271"/>
                </a:cubicBezTo>
                <a:cubicBezTo>
                  <a:pt x="5755875" y="3525865"/>
                  <a:pt x="5758924" y="3532002"/>
                  <a:pt x="5765211" y="3535166"/>
                </a:cubicBezTo>
                <a:cubicBezTo>
                  <a:pt x="5771004" y="3538063"/>
                  <a:pt x="5777826" y="3540693"/>
                  <a:pt x="5784533" y="3541036"/>
                </a:cubicBezTo>
                <a:cubicBezTo>
                  <a:pt x="5783238" y="3542142"/>
                  <a:pt x="5782056" y="3543438"/>
                  <a:pt x="5781027" y="3545000"/>
                </a:cubicBezTo>
                <a:lnTo>
                  <a:pt x="5777559" y="3550451"/>
                </a:lnTo>
                <a:cubicBezTo>
                  <a:pt x="5776187" y="3552624"/>
                  <a:pt x="5775920" y="3555178"/>
                  <a:pt x="5776073" y="3557732"/>
                </a:cubicBezTo>
                <a:cubicBezTo>
                  <a:pt x="5774243" y="3558494"/>
                  <a:pt x="5772452" y="3559257"/>
                  <a:pt x="5770661" y="3560019"/>
                </a:cubicBezTo>
                <a:cubicBezTo>
                  <a:pt x="5763420" y="3563145"/>
                  <a:pt x="5759000" y="3572331"/>
                  <a:pt x="5762506" y="3579840"/>
                </a:cubicBezTo>
                <a:cubicBezTo>
                  <a:pt x="5765974" y="3587159"/>
                  <a:pt x="5774510" y="3591352"/>
                  <a:pt x="5782285" y="3587998"/>
                </a:cubicBezTo>
                <a:cubicBezTo>
                  <a:pt x="5782590" y="3587883"/>
                  <a:pt x="5782857" y="3587769"/>
                  <a:pt x="5783123" y="3587617"/>
                </a:cubicBezTo>
                <a:cubicBezTo>
                  <a:pt x="5787354" y="3588608"/>
                  <a:pt x="5791889" y="3588036"/>
                  <a:pt x="5795242" y="3584834"/>
                </a:cubicBezTo>
                <a:cubicBezTo>
                  <a:pt x="5796538" y="3583576"/>
                  <a:pt x="5797529" y="3582204"/>
                  <a:pt x="5798634" y="3580870"/>
                </a:cubicBezTo>
                <a:lnTo>
                  <a:pt x="5798901" y="3583843"/>
                </a:lnTo>
                <a:cubicBezTo>
                  <a:pt x="5799587" y="3591657"/>
                  <a:pt x="5806637" y="3597794"/>
                  <a:pt x="5814526" y="3597184"/>
                </a:cubicBezTo>
                <a:cubicBezTo>
                  <a:pt x="5822338" y="3596574"/>
                  <a:pt x="5828550" y="3589408"/>
                  <a:pt x="5827864" y="3581556"/>
                </a:cubicBezTo>
                <a:cubicBezTo>
                  <a:pt x="5827597" y="3578545"/>
                  <a:pt x="5827330" y="3575495"/>
                  <a:pt x="5827064" y="3572484"/>
                </a:cubicBezTo>
                <a:cubicBezTo>
                  <a:pt x="5826378" y="3564670"/>
                  <a:pt x="5819328" y="3558494"/>
                  <a:pt x="5811439" y="3559142"/>
                </a:cubicBezTo>
                <a:cubicBezTo>
                  <a:pt x="5809038" y="3559333"/>
                  <a:pt x="5806904" y="3560286"/>
                  <a:pt x="5804960" y="3561544"/>
                </a:cubicBezTo>
                <a:lnTo>
                  <a:pt x="5806828" y="3558609"/>
                </a:lnTo>
                <a:cubicBezTo>
                  <a:pt x="5810944" y="3552167"/>
                  <a:pt x="5807475" y="3542065"/>
                  <a:pt x="5800730" y="3538902"/>
                </a:cubicBezTo>
                <a:cubicBezTo>
                  <a:pt x="5800006" y="3538558"/>
                  <a:pt x="5799282" y="3538558"/>
                  <a:pt x="5798596" y="3538330"/>
                </a:cubicBezTo>
                <a:cubicBezTo>
                  <a:pt x="5803245" y="3536271"/>
                  <a:pt x="5806904" y="3532574"/>
                  <a:pt x="5807589" y="3527237"/>
                </a:cubicBezTo>
                <a:cubicBezTo>
                  <a:pt x="5808390" y="3521062"/>
                  <a:pt x="5805227" y="3517098"/>
                  <a:pt x="5801264" y="3512981"/>
                </a:cubicBezTo>
                <a:cubicBezTo>
                  <a:pt x="5804427" y="3516259"/>
                  <a:pt x="5801035" y="3512562"/>
                  <a:pt x="5800501" y="3511876"/>
                </a:cubicBezTo>
                <a:close/>
                <a:moveTo>
                  <a:pt x="5568832" y="2962631"/>
                </a:moveTo>
                <a:cubicBezTo>
                  <a:pt x="5563001" y="2957752"/>
                  <a:pt x="5553398" y="2957523"/>
                  <a:pt x="5548291" y="2963736"/>
                </a:cubicBezTo>
                <a:cubicBezTo>
                  <a:pt x="5543451" y="2969645"/>
                  <a:pt x="5543146" y="2979022"/>
                  <a:pt x="5549396" y="2984282"/>
                </a:cubicBezTo>
                <a:lnTo>
                  <a:pt x="5554351" y="2988437"/>
                </a:lnTo>
                <a:cubicBezTo>
                  <a:pt x="5560143" y="2993316"/>
                  <a:pt x="5569785" y="2993545"/>
                  <a:pt x="5574854" y="2987332"/>
                </a:cubicBezTo>
                <a:cubicBezTo>
                  <a:pt x="5579693" y="2981423"/>
                  <a:pt x="5579998" y="2972046"/>
                  <a:pt x="5573749" y="2966786"/>
                </a:cubicBezTo>
                <a:lnTo>
                  <a:pt x="5568832" y="2962631"/>
                </a:lnTo>
                <a:close/>
                <a:moveTo>
                  <a:pt x="5630494" y="3124671"/>
                </a:moveTo>
                <a:cubicBezTo>
                  <a:pt x="5626111" y="3122384"/>
                  <a:pt x="5621767" y="3122842"/>
                  <a:pt x="5617918" y="3124748"/>
                </a:cubicBezTo>
                <a:cubicBezTo>
                  <a:pt x="5613687" y="3121164"/>
                  <a:pt x="5607742" y="3119640"/>
                  <a:pt x="5602483" y="3122346"/>
                </a:cubicBezTo>
                <a:cubicBezTo>
                  <a:pt x="5595699" y="3125853"/>
                  <a:pt x="5591622" y="3134430"/>
                  <a:pt x="5595319" y="3141672"/>
                </a:cubicBezTo>
                <a:lnTo>
                  <a:pt x="5598253" y="3147428"/>
                </a:lnTo>
                <a:cubicBezTo>
                  <a:pt x="5601188" y="3153184"/>
                  <a:pt x="5607856" y="3156691"/>
                  <a:pt x="5614183" y="3155433"/>
                </a:cubicBezTo>
                <a:cubicBezTo>
                  <a:pt x="5620814" y="3158215"/>
                  <a:pt x="5627407" y="3155471"/>
                  <a:pt x="5631980" y="3150058"/>
                </a:cubicBezTo>
                <a:lnTo>
                  <a:pt x="5636134" y="3145103"/>
                </a:lnTo>
                <a:cubicBezTo>
                  <a:pt x="5636782" y="3144340"/>
                  <a:pt x="5637277" y="3143502"/>
                  <a:pt x="5637658" y="3142663"/>
                </a:cubicBezTo>
                <a:cubicBezTo>
                  <a:pt x="5637163" y="3147237"/>
                  <a:pt x="5638649" y="3151964"/>
                  <a:pt x="5642422" y="3154975"/>
                </a:cubicBezTo>
                <a:cubicBezTo>
                  <a:pt x="5648253" y="3159626"/>
                  <a:pt x="5656980" y="3159740"/>
                  <a:pt x="5662315" y="3154175"/>
                </a:cubicBezTo>
                <a:cubicBezTo>
                  <a:pt x="5663382" y="3154975"/>
                  <a:pt x="5664602" y="3155547"/>
                  <a:pt x="5665898" y="3156005"/>
                </a:cubicBezTo>
                <a:cubicBezTo>
                  <a:pt x="5663611" y="3158177"/>
                  <a:pt x="5662163" y="3160960"/>
                  <a:pt x="5661706" y="3163857"/>
                </a:cubicBezTo>
                <a:cubicBezTo>
                  <a:pt x="5650768" y="3165115"/>
                  <a:pt x="5642422" y="3180171"/>
                  <a:pt x="5653359" y="3189358"/>
                </a:cubicBezTo>
                <a:cubicBezTo>
                  <a:pt x="5663992" y="3198239"/>
                  <a:pt x="5676873" y="3188367"/>
                  <a:pt x="5677102" y="3177770"/>
                </a:cubicBezTo>
                <a:cubicBezTo>
                  <a:pt x="5684457" y="3177160"/>
                  <a:pt x="5691088" y="3171862"/>
                  <a:pt x="5691965" y="3165420"/>
                </a:cubicBezTo>
                <a:cubicBezTo>
                  <a:pt x="5694747" y="3165953"/>
                  <a:pt x="5697491" y="3165915"/>
                  <a:pt x="5700235" y="3165953"/>
                </a:cubicBezTo>
                <a:cubicBezTo>
                  <a:pt x="5703398" y="3167020"/>
                  <a:pt x="5707018" y="3167059"/>
                  <a:pt x="5710906" y="3165077"/>
                </a:cubicBezTo>
                <a:cubicBezTo>
                  <a:pt x="5712277" y="3164352"/>
                  <a:pt x="5713116" y="3163438"/>
                  <a:pt x="5714107" y="3162523"/>
                </a:cubicBezTo>
                <a:cubicBezTo>
                  <a:pt x="5715822" y="3165648"/>
                  <a:pt x="5718565" y="3168202"/>
                  <a:pt x="5722262" y="3169880"/>
                </a:cubicBezTo>
                <a:lnTo>
                  <a:pt x="5728398" y="3172662"/>
                </a:lnTo>
                <a:cubicBezTo>
                  <a:pt x="5735639" y="3175940"/>
                  <a:pt x="5745471" y="3170756"/>
                  <a:pt x="5747681" y="3163400"/>
                </a:cubicBezTo>
                <a:cubicBezTo>
                  <a:pt x="5750235" y="3154975"/>
                  <a:pt x="5746157" y="3147580"/>
                  <a:pt x="5738421" y="3144112"/>
                </a:cubicBezTo>
                <a:lnTo>
                  <a:pt x="5732285" y="3141329"/>
                </a:lnTo>
                <a:cubicBezTo>
                  <a:pt x="5729998" y="3140300"/>
                  <a:pt x="5727521" y="3140338"/>
                  <a:pt x="5725044" y="3140795"/>
                </a:cubicBezTo>
                <a:cubicBezTo>
                  <a:pt x="5725349" y="3138432"/>
                  <a:pt x="5725425" y="3136107"/>
                  <a:pt x="5724968" y="3133858"/>
                </a:cubicBezTo>
                <a:cubicBezTo>
                  <a:pt x="5735524" y="3132028"/>
                  <a:pt x="5743222" y="3117277"/>
                  <a:pt x="5732514" y="3108281"/>
                </a:cubicBezTo>
                <a:lnTo>
                  <a:pt x="5732514" y="3108281"/>
                </a:lnTo>
                <a:cubicBezTo>
                  <a:pt x="5738649" y="3104583"/>
                  <a:pt x="5741660" y="3096655"/>
                  <a:pt x="5738992" y="3089908"/>
                </a:cubicBezTo>
                <a:cubicBezTo>
                  <a:pt x="5735905" y="3082169"/>
                  <a:pt x="5727026" y="3078548"/>
                  <a:pt x="5719328" y="3081445"/>
                </a:cubicBezTo>
                <a:cubicBezTo>
                  <a:pt x="5716355" y="3082551"/>
                  <a:pt x="5713382" y="3083694"/>
                  <a:pt x="5710448" y="3084800"/>
                </a:cubicBezTo>
                <a:cubicBezTo>
                  <a:pt x="5704693" y="3086972"/>
                  <a:pt x="5701149" y="3092728"/>
                  <a:pt x="5700959" y="3098637"/>
                </a:cubicBezTo>
                <a:lnTo>
                  <a:pt x="5694213" y="3092995"/>
                </a:lnTo>
                <a:cubicBezTo>
                  <a:pt x="5688383" y="3088116"/>
                  <a:pt x="5678245" y="3089260"/>
                  <a:pt x="5673824" y="3095511"/>
                </a:cubicBezTo>
                <a:cubicBezTo>
                  <a:pt x="5672414" y="3097531"/>
                  <a:pt x="5671538" y="3099704"/>
                  <a:pt x="5671157" y="3101915"/>
                </a:cubicBezTo>
                <a:cubicBezTo>
                  <a:pt x="5669175" y="3102258"/>
                  <a:pt x="5667422" y="3103706"/>
                  <a:pt x="5665555" y="3104545"/>
                </a:cubicBezTo>
                <a:cubicBezTo>
                  <a:pt x="5664716" y="3102601"/>
                  <a:pt x="5663573" y="3100809"/>
                  <a:pt x="5661858" y="3099361"/>
                </a:cubicBezTo>
                <a:cubicBezTo>
                  <a:pt x="5655913" y="3094291"/>
                  <a:pt x="5646424" y="3094977"/>
                  <a:pt x="5641393" y="3101000"/>
                </a:cubicBezTo>
                <a:lnTo>
                  <a:pt x="5633085" y="3110872"/>
                </a:lnTo>
                <a:cubicBezTo>
                  <a:pt x="5629732" y="3114837"/>
                  <a:pt x="5629122" y="3120021"/>
                  <a:pt x="5630494" y="3124671"/>
                </a:cubicBezTo>
                <a:close/>
                <a:moveTo>
                  <a:pt x="5533847" y="3299405"/>
                </a:moveTo>
                <a:cubicBezTo>
                  <a:pt x="5532856" y="3295326"/>
                  <a:pt x="5530380" y="3291705"/>
                  <a:pt x="5526302" y="3289876"/>
                </a:cubicBezTo>
                <a:cubicBezTo>
                  <a:pt x="5519061" y="3286673"/>
                  <a:pt x="5509457" y="3288923"/>
                  <a:pt x="5505990" y="3296622"/>
                </a:cubicBezTo>
                <a:lnTo>
                  <a:pt x="5500463" y="3308896"/>
                </a:lnTo>
                <a:cubicBezTo>
                  <a:pt x="5497224" y="3316101"/>
                  <a:pt x="5499549" y="3325783"/>
                  <a:pt x="5507209" y="3329214"/>
                </a:cubicBezTo>
                <a:cubicBezTo>
                  <a:pt x="5511058" y="3330929"/>
                  <a:pt x="5515517" y="3330967"/>
                  <a:pt x="5519442" y="3329595"/>
                </a:cubicBezTo>
                <a:cubicBezTo>
                  <a:pt x="5519632" y="3329747"/>
                  <a:pt x="5519747" y="3330014"/>
                  <a:pt x="5519975" y="3330167"/>
                </a:cubicBezTo>
                <a:cubicBezTo>
                  <a:pt x="5526873" y="3334779"/>
                  <a:pt x="5535067" y="3333330"/>
                  <a:pt x="5540288" y="3327079"/>
                </a:cubicBezTo>
                <a:lnTo>
                  <a:pt x="5544442" y="3322123"/>
                </a:lnTo>
                <a:cubicBezTo>
                  <a:pt x="5549320" y="3316291"/>
                  <a:pt x="5547605" y="3306000"/>
                  <a:pt x="5541355" y="3301806"/>
                </a:cubicBezTo>
                <a:cubicBezTo>
                  <a:pt x="5538878" y="3300206"/>
                  <a:pt x="5536363" y="3299596"/>
                  <a:pt x="5533847" y="3299405"/>
                </a:cubicBezTo>
                <a:close/>
                <a:moveTo>
                  <a:pt x="5932666" y="3635798"/>
                </a:moveTo>
                <a:cubicBezTo>
                  <a:pt x="5930913" y="3633587"/>
                  <a:pt x="5928740" y="3631757"/>
                  <a:pt x="5925882" y="3631262"/>
                </a:cubicBezTo>
                <a:lnTo>
                  <a:pt x="5916926" y="3629699"/>
                </a:lnTo>
                <a:cubicBezTo>
                  <a:pt x="5909228" y="3628365"/>
                  <a:pt x="5901378" y="3631567"/>
                  <a:pt x="5899053" y="3639648"/>
                </a:cubicBezTo>
                <a:cubicBezTo>
                  <a:pt x="5898519" y="3641516"/>
                  <a:pt x="5898482" y="3643612"/>
                  <a:pt x="5898786" y="3645709"/>
                </a:cubicBezTo>
                <a:cubicBezTo>
                  <a:pt x="5896767" y="3645976"/>
                  <a:pt x="5894746" y="3646662"/>
                  <a:pt x="5892955" y="3647958"/>
                </a:cubicBezTo>
                <a:lnTo>
                  <a:pt x="5887696" y="3651655"/>
                </a:lnTo>
                <a:cubicBezTo>
                  <a:pt x="5881522" y="3656001"/>
                  <a:pt x="5878893" y="3665225"/>
                  <a:pt x="5883580" y="3671705"/>
                </a:cubicBezTo>
                <a:cubicBezTo>
                  <a:pt x="5888078" y="3677880"/>
                  <a:pt x="5897033" y="3680472"/>
                  <a:pt x="5903626" y="3675822"/>
                </a:cubicBezTo>
                <a:lnTo>
                  <a:pt x="5907513" y="3673077"/>
                </a:lnTo>
                <a:cubicBezTo>
                  <a:pt x="5907437" y="3677728"/>
                  <a:pt x="5909457" y="3682264"/>
                  <a:pt x="5913268" y="3685466"/>
                </a:cubicBezTo>
                <a:lnTo>
                  <a:pt x="5918222" y="3689621"/>
                </a:lnTo>
                <a:cubicBezTo>
                  <a:pt x="5924243" y="3694652"/>
                  <a:pt x="5934190" y="3692289"/>
                  <a:pt x="5938497" y="3686266"/>
                </a:cubicBezTo>
                <a:cubicBezTo>
                  <a:pt x="5942879" y="3680168"/>
                  <a:pt x="5941355" y="3672887"/>
                  <a:pt x="5936667" y="3667779"/>
                </a:cubicBezTo>
                <a:cubicBezTo>
                  <a:pt x="5937925" y="3667093"/>
                  <a:pt x="5939221" y="3666369"/>
                  <a:pt x="5940173" y="3665225"/>
                </a:cubicBezTo>
                <a:lnTo>
                  <a:pt x="5944328" y="3660270"/>
                </a:lnTo>
                <a:cubicBezTo>
                  <a:pt x="5949358" y="3654247"/>
                  <a:pt x="5949929" y="3645480"/>
                  <a:pt x="5944022" y="3639724"/>
                </a:cubicBezTo>
                <a:cubicBezTo>
                  <a:pt x="5941126" y="3636865"/>
                  <a:pt x="5936820" y="3635569"/>
                  <a:pt x="5932666" y="3635798"/>
                </a:cubicBezTo>
                <a:close/>
                <a:moveTo>
                  <a:pt x="5963344" y="3262278"/>
                </a:moveTo>
                <a:cubicBezTo>
                  <a:pt x="5958161" y="3257932"/>
                  <a:pt x="5950235" y="3259571"/>
                  <a:pt x="5945432" y="3263879"/>
                </a:cubicBezTo>
                <a:cubicBezTo>
                  <a:pt x="5937124" y="3268110"/>
                  <a:pt x="5932437" y="3280117"/>
                  <a:pt x="5941736" y="3287932"/>
                </a:cubicBezTo>
                <a:cubicBezTo>
                  <a:pt x="5945509" y="3291095"/>
                  <a:pt x="5949548" y="3291819"/>
                  <a:pt x="5953245" y="3291019"/>
                </a:cubicBezTo>
                <a:cubicBezTo>
                  <a:pt x="5959304" y="3294793"/>
                  <a:pt x="5968222" y="3292239"/>
                  <a:pt x="5972071" y="3286597"/>
                </a:cubicBezTo>
                <a:cubicBezTo>
                  <a:pt x="5976835" y="3279584"/>
                  <a:pt x="5974319" y="3271465"/>
                  <a:pt x="5968299" y="3266395"/>
                </a:cubicBezTo>
                <a:lnTo>
                  <a:pt x="5963344" y="3262278"/>
                </a:lnTo>
                <a:close/>
                <a:moveTo>
                  <a:pt x="5834724" y="3619445"/>
                </a:moveTo>
                <a:cubicBezTo>
                  <a:pt x="5849015" y="3631453"/>
                  <a:pt x="5864564" y="3606828"/>
                  <a:pt x="5850425" y="3594973"/>
                </a:cubicBezTo>
                <a:cubicBezTo>
                  <a:pt x="5836134" y="3582966"/>
                  <a:pt x="5820585" y="3607591"/>
                  <a:pt x="5834724" y="3619445"/>
                </a:cubicBezTo>
                <a:close/>
                <a:moveTo>
                  <a:pt x="5917003" y="3515916"/>
                </a:moveTo>
                <a:cubicBezTo>
                  <a:pt x="5902711" y="3503909"/>
                  <a:pt x="5886744" y="3528229"/>
                  <a:pt x="5900920" y="3540121"/>
                </a:cubicBezTo>
                <a:cubicBezTo>
                  <a:pt x="5915212" y="3552129"/>
                  <a:pt x="5931180" y="3527809"/>
                  <a:pt x="5917003" y="3515916"/>
                </a:cubicBezTo>
                <a:close/>
                <a:moveTo>
                  <a:pt x="5839868" y="3708032"/>
                </a:moveTo>
                <a:cubicBezTo>
                  <a:pt x="5854007" y="3719887"/>
                  <a:pt x="5875539" y="3700332"/>
                  <a:pt x="5861248" y="3688325"/>
                </a:cubicBezTo>
                <a:cubicBezTo>
                  <a:pt x="5847109" y="3676470"/>
                  <a:pt x="5825577" y="3696025"/>
                  <a:pt x="5839868" y="3708032"/>
                </a:cubicBezTo>
                <a:close/>
                <a:moveTo>
                  <a:pt x="5579465" y="3257932"/>
                </a:moveTo>
                <a:cubicBezTo>
                  <a:pt x="5565135" y="3245925"/>
                  <a:pt x="5546233" y="3267996"/>
                  <a:pt x="5560601" y="3280041"/>
                </a:cubicBezTo>
                <a:cubicBezTo>
                  <a:pt x="5574892" y="3292048"/>
                  <a:pt x="5593794" y="3269978"/>
                  <a:pt x="5579465" y="3257932"/>
                </a:cubicBezTo>
                <a:close/>
                <a:moveTo>
                  <a:pt x="6039259" y="3786975"/>
                </a:moveTo>
                <a:cubicBezTo>
                  <a:pt x="6024968" y="3775006"/>
                  <a:pt x="6005036" y="3796161"/>
                  <a:pt x="6019404" y="3808207"/>
                </a:cubicBezTo>
                <a:cubicBezTo>
                  <a:pt x="6033695" y="3820137"/>
                  <a:pt x="6053626" y="3799020"/>
                  <a:pt x="6039259" y="3786975"/>
                </a:cubicBezTo>
                <a:close/>
                <a:moveTo>
                  <a:pt x="6082094" y="3470822"/>
                </a:moveTo>
                <a:lnTo>
                  <a:pt x="6077064" y="3476807"/>
                </a:lnTo>
                <a:cubicBezTo>
                  <a:pt x="6073290" y="3471394"/>
                  <a:pt x="6066546" y="3468421"/>
                  <a:pt x="6060029" y="3471051"/>
                </a:cubicBezTo>
                <a:cubicBezTo>
                  <a:pt x="6059762" y="3471127"/>
                  <a:pt x="6059495" y="3471280"/>
                  <a:pt x="6059228" y="3471356"/>
                </a:cubicBezTo>
                <a:cubicBezTo>
                  <a:pt x="6055189" y="3470289"/>
                  <a:pt x="6050806" y="3470746"/>
                  <a:pt x="6047528" y="3473720"/>
                </a:cubicBezTo>
                <a:cubicBezTo>
                  <a:pt x="6043299" y="3477569"/>
                  <a:pt x="6039678" y="3481534"/>
                  <a:pt x="6039602" y="3487633"/>
                </a:cubicBezTo>
                <a:cubicBezTo>
                  <a:pt x="6039526" y="3495981"/>
                  <a:pt x="6046081" y="3502499"/>
                  <a:pt x="6054350" y="3502689"/>
                </a:cubicBezTo>
                <a:cubicBezTo>
                  <a:pt x="6059990" y="3502804"/>
                  <a:pt x="6065326" y="3500250"/>
                  <a:pt x="6070471" y="3498191"/>
                </a:cubicBezTo>
                <a:cubicBezTo>
                  <a:pt x="6071119" y="3497925"/>
                  <a:pt x="6071614" y="3497391"/>
                  <a:pt x="6072186" y="3497048"/>
                </a:cubicBezTo>
                <a:cubicBezTo>
                  <a:pt x="6072986" y="3498611"/>
                  <a:pt x="6074053" y="3500059"/>
                  <a:pt x="6075425" y="3501241"/>
                </a:cubicBezTo>
                <a:cubicBezTo>
                  <a:pt x="6081141" y="3506120"/>
                  <a:pt x="6089906" y="3505358"/>
                  <a:pt x="6095089" y="3500021"/>
                </a:cubicBezTo>
                <a:lnTo>
                  <a:pt x="6102978" y="3501622"/>
                </a:lnTo>
                <a:cubicBezTo>
                  <a:pt x="6104693" y="3501965"/>
                  <a:pt x="6106484" y="3501965"/>
                  <a:pt x="6108237" y="3501698"/>
                </a:cubicBezTo>
                <a:cubicBezTo>
                  <a:pt x="6103283" y="3503909"/>
                  <a:pt x="6099625" y="3508140"/>
                  <a:pt x="6099472" y="3514277"/>
                </a:cubicBezTo>
                <a:cubicBezTo>
                  <a:pt x="6099434" y="3516984"/>
                  <a:pt x="6100539" y="3519766"/>
                  <a:pt x="6102102" y="3522282"/>
                </a:cubicBezTo>
                <a:cubicBezTo>
                  <a:pt x="6098481" y="3523388"/>
                  <a:pt x="6095280" y="3525827"/>
                  <a:pt x="6093451" y="3529448"/>
                </a:cubicBezTo>
                <a:cubicBezTo>
                  <a:pt x="6089945" y="3536348"/>
                  <a:pt x="6092727" y="3545572"/>
                  <a:pt x="6099815" y="3549003"/>
                </a:cubicBezTo>
                <a:cubicBezTo>
                  <a:pt x="6101187" y="3549689"/>
                  <a:pt x="6102674" y="3549994"/>
                  <a:pt x="6104084" y="3550490"/>
                </a:cubicBezTo>
                <a:cubicBezTo>
                  <a:pt x="6104617" y="3552472"/>
                  <a:pt x="6105417" y="3554454"/>
                  <a:pt x="6106751" y="3556322"/>
                </a:cubicBezTo>
                <a:lnTo>
                  <a:pt x="6110448" y="3561582"/>
                </a:lnTo>
                <a:cubicBezTo>
                  <a:pt x="6114831" y="3567795"/>
                  <a:pt x="6125425" y="3568291"/>
                  <a:pt x="6130837" y="3563297"/>
                </a:cubicBezTo>
                <a:cubicBezTo>
                  <a:pt x="6136286" y="3558227"/>
                  <a:pt x="6136858" y="3551404"/>
                  <a:pt x="6133733" y="3545267"/>
                </a:cubicBezTo>
                <a:cubicBezTo>
                  <a:pt x="6138725" y="3540388"/>
                  <a:pt x="6141279" y="3532879"/>
                  <a:pt x="6136820" y="3526551"/>
                </a:cubicBezTo>
                <a:cubicBezTo>
                  <a:pt x="6135981" y="3525370"/>
                  <a:pt x="6134800" y="3524378"/>
                  <a:pt x="6133618" y="3523426"/>
                </a:cubicBezTo>
                <a:cubicBezTo>
                  <a:pt x="6135943" y="3521062"/>
                  <a:pt x="6137544" y="3518013"/>
                  <a:pt x="6137620" y="3514125"/>
                </a:cubicBezTo>
                <a:cubicBezTo>
                  <a:pt x="6137772" y="3506959"/>
                  <a:pt x="6131294" y="3498573"/>
                  <a:pt x="6123443" y="3499259"/>
                </a:cubicBezTo>
                <a:lnTo>
                  <a:pt x="6114335" y="3500059"/>
                </a:lnTo>
                <a:cubicBezTo>
                  <a:pt x="6113230" y="3500135"/>
                  <a:pt x="6112239" y="3500516"/>
                  <a:pt x="6111210" y="3500783"/>
                </a:cubicBezTo>
                <a:cubicBezTo>
                  <a:pt x="6115669" y="3499259"/>
                  <a:pt x="6119518" y="3496019"/>
                  <a:pt x="6120509" y="3491063"/>
                </a:cubicBezTo>
                <a:cubicBezTo>
                  <a:pt x="6121995" y="3483668"/>
                  <a:pt x="6117917" y="3475168"/>
                  <a:pt x="6109991" y="3473529"/>
                </a:cubicBezTo>
                <a:lnTo>
                  <a:pt x="6104160" y="3472309"/>
                </a:lnTo>
                <a:cubicBezTo>
                  <a:pt x="6103474" y="3471318"/>
                  <a:pt x="6103550" y="3469946"/>
                  <a:pt x="6102559" y="3469145"/>
                </a:cubicBezTo>
                <a:cubicBezTo>
                  <a:pt x="6096614" y="3464114"/>
                  <a:pt x="6087163" y="3464800"/>
                  <a:pt x="6082094" y="3470822"/>
                </a:cubicBezTo>
                <a:close/>
                <a:moveTo>
                  <a:pt x="6114107" y="3825169"/>
                </a:moveTo>
                <a:cubicBezTo>
                  <a:pt x="6107209" y="3828333"/>
                  <a:pt x="6101911" y="3835728"/>
                  <a:pt x="6104960" y="3843580"/>
                </a:cubicBezTo>
                <a:cubicBezTo>
                  <a:pt x="6107551" y="3850289"/>
                  <a:pt x="6115974" y="3856121"/>
                  <a:pt x="6123367" y="3852729"/>
                </a:cubicBezTo>
                <a:cubicBezTo>
                  <a:pt x="6124206" y="3852347"/>
                  <a:pt x="6125006" y="3852080"/>
                  <a:pt x="6125844" y="3851814"/>
                </a:cubicBezTo>
                <a:cubicBezTo>
                  <a:pt x="6125882" y="3851814"/>
                  <a:pt x="6125920" y="3851852"/>
                  <a:pt x="6125958" y="3851852"/>
                </a:cubicBezTo>
                <a:cubicBezTo>
                  <a:pt x="6126034" y="3851890"/>
                  <a:pt x="6126111" y="3851928"/>
                  <a:pt x="6126187" y="3851966"/>
                </a:cubicBezTo>
                <a:cubicBezTo>
                  <a:pt x="6126264" y="3852042"/>
                  <a:pt x="6126606" y="3852309"/>
                  <a:pt x="6127216" y="3852805"/>
                </a:cubicBezTo>
                <a:cubicBezTo>
                  <a:pt x="6130684" y="3855702"/>
                  <a:pt x="6135029" y="3856235"/>
                  <a:pt x="6139259" y="3855511"/>
                </a:cubicBezTo>
                <a:cubicBezTo>
                  <a:pt x="6140212" y="3856007"/>
                  <a:pt x="6141088" y="3856655"/>
                  <a:pt x="6142193" y="3856845"/>
                </a:cubicBezTo>
                <a:lnTo>
                  <a:pt x="6151149" y="3858370"/>
                </a:lnTo>
                <a:cubicBezTo>
                  <a:pt x="6158847" y="3859704"/>
                  <a:pt x="6166698" y="3856159"/>
                  <a:pt x="6168870" y="3848116"/>
                </a:cubicBezTo>
                <a:cubicBezTo>
                  <a:pt x="6170737" y="3841103"/>
                  <a:pt x="6166354" y="3831725"/>
                  <a:pt x="6158619" y="3830430"/>
                </a:cubicBezTo>
                <a:cubicBezTo>
                  <a:pt x="6155646" y="3829934"/>
                  <a:pt x="6152673" y="3829400"/>
                  <a:pt x="6149663" y="3828867"/>
                </a:cubicBezTo>
                <a:cubicBezTo>
                  <a:pt x="6147833" y="3828562"/>
                  <a:pt x="6146233" y="3829400"/>
                  <a:pt x="6144480" y="3829667"/>
                </a:cubicBezTo>
                <a:cubicBezTo>
                  <a:pt x="6135638" y="3823111"/>
                  <a:pt x="6124548" y="3820366"/>
                  <a:pt x="6114107" y="3825169"/>
                </a:cubicBezTo>
                <a:close/>
                <a:moveTo>
                  <a:pt x="6150196" y="3560515"/>
                </a:moveTo>
                <a:cubicBezTo>
                  <a:pt x="6149624" y="3561201"/>
                  <a:pt x="6149320" y="3562039"/>
                  <a:pt x="6148862" y="3562802"/>
                </a:cubicBezTo>
                <a:cubicBezTo>
                  <a:pt x="6144328" y="3564593"/>
                  <a:pt x="6140631" y="3568405"/>
                  <a:pt x="6139602" y="3573475"/>
                </a:cubicBezTo>
                <a:lnTo>
                  <a:pt x="6138306" y="3579764"/>
                </a:lnTo>
                <a:cubicBezTo>
                  <a:pt x="6136705" y="3587426"/>
                  <a:pt x="6142346" y="3595202"/>
                  <a:pt x="6149891" y="3596574"/>
                </a:cubicBezTo>
                <a:cubicBezTo>
                  <a:pt x="6157742" y="3598023"/>
                  <a:pt x="6165135" y="3592610"/>
                  <a:pt x="6166698" y="3584948"/>
                </a:cubicBezTo>
                <a:lnTo>
                  <a:pt x="6166964" y="3583652"/>
                </a:lnTo>
                <a:cubicBezTo>
                  <a:pt x="6168527" y="3582928"/>
                  <a:pt x="6169975" y="3582013"/>
                  <a:pt x="6171080" y="3580641"/>
                </a:cubicBezTo>
                <a:lnTo>
                  <a:pt x="6178245" y="3572065"/>
                </a:lnTo>
                <a:cubicBezTo>
                  <a:pt x="6182704" y="3576944"/>
                  <a:pt x="6190288" y="3578849"/>
                  <a:pt x="6196233" y="3575838"/>
                </a:cubicBezTo>
                <a:cubicBezTo>
                  <a:pt x="6200234" y="3581975"/>
                  <a:pt x="6208008" y="3585292"/>
                  <a:pt x="6214068" y="3583004"/>
                </a:cubicBezTo>
                <a:cubicBezTo>
                  <a:pt x="6216469" y="3590704"/>
                  <a:pt x="6220509" y="3598175"/>
                  <a:pt x="6226987" y="3600462"/>
                </a:cubicBezTo>
                <a:cubicBezTo>
                  <a:pt x="6234990" y="3603245"/>
                  <a:pt x="6245814" y="3603169"/>
                  <a:pt x="6253702" y="3598976"/>
                </a:cubicBezTo>
                <a:cubicBezTo>
                  <a:pt x="6254960" y="3603207"/>
                  <a:pt x="6258008" y="3607095"/>
                  <a:pt x="6262086" y="3608772"/>
                </a:cubicBezTo>
                <a:cubicBezTo>
                  <a:pt x="6262200" y="3608963"/>
                  <a:pt x="6262200" y="3609230"/>
                  <a:pt x="6262353" y="3609420"/>
                </a:cubicBezTo>
                <a:lnTo>
                  <a:pt x="6266050" y="3614681"/>
                </a:lnTo>
                <a:cubicBezTo>
                  <a:pt x="6270432" y="3620856"/>
                  <a:pt x="6279617" y="3623524"/>
                  <a:pt x="6286095" y="3618835"/>
                </a:cubicBezTo>
                <a:cubicBezTo>
                  <a:pt x="6292269" y="3614375"/>
                  <a:pt x="6294899" y="3605418"/>
                  <a:pt x="6290249" y="3598823"/>
                </a:cubicBezTo>
                <a:lnTo>
                  <a:pt x="6290135" y="3598671"/>
                </a:lnTo>
                <a:cubicBezTo>
                  <a:pt x="6290554" y="3597413"/>
                  <a:pt x="6291012" y="3596193"/>
                  <a:pt x="6291050" y="3594707"/>
                </a:cubicBezTo>
                <a:cubicBezTo>
                  <a:pt x="6291088" y="3592725"/>
                  <a:pt x="6290593" y="3590704"/>
                  <a:pt x="6289754" y="3588760"/>
                </a:cubicBezTo>
                <a:cubicBezTo>
                  <a:pt x="6291660" y="3587998"/>
                  <a:pt x="6293412" y="3586816"/>
                  <a:pt x="6294861" y="3585101"/>
                </a:cubicBezTo>
                <a:lnTo>
                  <a:pt x="6299015" y="3580146"/>
                </a:lnTo>
                <a:cubicBezTo>
                  <a:pt x="6303893" y="3574313"/>
                  <a:pt x="6304083" y="3564708"/>
                  <a:pt x="6297871" y="3559600"/>
                </a:cubicBezTo>
                <a:cubicBezTo>
                  <a:pt x="6291927" y="3554759"/>
                  <a:pt x="6282589" y="3554492"/>
                  <a:pt x="6277368" y="3560743"/>
                </a:cubicBezTo>
                <a:lnTo>
                  <a:pt x="6276225" y="3562116"/>
                </a:lnTo>
                <a:lnTo>
                  <a:pt x="6278588" y="3550756"/>
                </a:lnTo>
                <a:cubicBezTo>
                  <a:pt x="6280112" y="3543361"/>
                  <a:pt x="6274320" y="3535014"/>
                  <a:pt x="6266774" y="3534061"/>
                </a:cubicBezTo>
                <a:cubicBezTo>
                  <a:pt x="6264335" y="3533756"/>
                  <a:pt x="6262010" y="3534061"/>
                  <a:pt x="6259914" y="3534785"/>
                </a:cubicBezTo>
                <a:cubicBezTo>
                  <a:pt x="6258657" y="3533222"/>
                  <a:pt x="6256599" y="3532383"/>
                  <a:pt x="6254960" y="3531087"/>
                </a:cubicBezTo>
                <a:cubicBezTo>
                  <a:pt x="6256256" y="3529448"/>
                  <a:pt x="6257284" y="3527581"/>
                  <a:pt x="6257742" y="3525446"/>
                </a:cubicBezTo>
                <a:cubicBezTo>
                  <a:pt x="6259381" y="3517822"/>
                  <a:pt x="6254312" y="3509856"/>
                  <a:pt x="6246614" y="3508293"/>
                </a:cubicBezTo>
                <a:lnTo>
                  <a:pt x="6246347" y="3508255"/>
                </a:lnTo>
                <a:cubicBezTo>
                  <a:pt x="6246881" y="3503223"/>
                  <a:pt x="6244861" y="3498344"/>
                  <a:pt x="6240554" y="3494722"/>
                </a:cubicBezTo>
                <a:lnTo>
                  <a:pt x="6235600" y="3490568"/>
                </a:lnTo>
                <a:cubicBezTo>
                  <a:pt x="6229769" y="3485688"/>
                  <a:pt x="6219327" y="3487900"/>
                  <a:pt x="6215364" y="3494151"/>
                </a:cubicBezTo>
                <a:cubicBezTo>
                  <a:pt x="6214525" y="3495485"/>
                  <a:pt x="6214106" y="3496819"/>
                  <a:pt x="6213687" y="3498191"/>
                </a:cubicBezTo>
                <a:cubicBezTo>
                  <a:pt x="6211858" y="3497124"/>
                  <a:pt x="6209876" y="3496247"/>
                  <a:pt x="6207665" y="3495790"/>
                </a:cubicBezTo>
                <a:lnTo>
                  <a:pt x="6201378" y="3494494"/>
                </a:lnTo>
                <a:cubicBezTo>
                  <a:pt x="6193717" y="3492893"/>
                  <a:pt x="6186439" y="3500860"/>
                  <a:pt x="6185943" y="3507911"/>
                </a:cubicBezTo>
                <a:cubicBezTo>
                  <a:pt x="6185562" y="3513324"/>
                  <a:pt x="6188077" y="3517212"/>
                  <a:pt x="6191774" y="3519881"/>
                </a:cubicBezTo>
                <a:cubicBezTo>
                  <a:pt x="6195318" y="3523692"/>
                  <a:pt x="6199815" y="3524950"/>
                  <a:pt x="6204159" y="3524302"/>
                </a:cubicBezTo>
                <a:lnTo>
                  <a:pt x="6205646" y="3524607"/>
                </a:lnTo>
                <a:cubicBezTo>
                  <a:pt x="6206217" y="3524722"/>
                  <a:pt x="6206751" y="3524683"/>
                  <a:pt x="6207285" y="3524683"/>
                </a:cubicBezTo>
                <a:cubicBezTo>
                  <a:pt x="6199777" y="3524264"/>
                  <a:pt x="6192346" y="3530935"/>
                  <a:pt x="6192383" y="3538558"/>
                </a:cubicBezTo>
                <a:cubicBezTo>
                  <a:pt x="6192422" y="3546563"/>
                  <a:pt x="6198176" y="3553044"/>
                  <a:pt x="6206256" y="3553615"/>
                </a:cubicBezTo>
                <a:cubicBezTo>
                  <a:pt x="6206675" y="3553653"/>
                  <a:pt x="6206713" y="3553615"/>
                  <a:pt x="6206980" y="3553653"/>
                </a:cubicBezTo>
                <a:cubicBezTo>
                  <a:pt x="6207132" y="3553691"/>
                  <a:pt x="6207170" y="3553691"/>
                  <a:pt x="6207247" y="3553730"/>
                </a:cubicBezTo>
                <a:cubicBezTo>
                  <a:pt x="6207247" y="3553730"/>
                  <a:pt x="6207247" y="3553730"/>
                  <a:pt x="6207247" y="3553730"/>
                </a:cubicBezTo>
                <a:cubicBezTo>
                  <a:pt x="6207323" y="3553768"/>
                  <a:pt x="6207361" y="3553882"/>
                  <a:pt x="6207437" y="3553920"/>
                </a:cubicBezTo>
                <a:cubicBezTo>
                  <a:pt x="6207285" y="3554111"/>
                  <a:pt x="6207056" y="3554225"/>
                  <a:pt x="6206904" y="3554416"/>
                </a:cubicBezTo>
                <a:cubicBezTo>
                  <a:pt x="6206598" y="3554835"/>
                  <a:pt x="6206561" y="3555292"/>
                  <a:pt x="6206332" y="3555750"/>
                </a:cubicBezTo>
                <a:cubicBezTo>
                  <a:pt x="6204617" y="3555674"/>
                  <a:pt x="6202826" y="3555216"/>
                  <a:pt x="6201225" y="3555750"/>
                </a:cubicBezTo>
                <a:cubicBezTo>
                  <a:pt x="6196728" y="3549346"/>
                  <a:pt x="6186858" y="3547669"/>
                  <a:pt x="6180455" y="3552167"/>
                </a:cubicBezTo>
                <a:cubicBezTo>
                  <a:pt x="6179960" y="3551481"/>
                  <a:pt x="6179693" y="3550756"/>
                  <a:pt x="6179083" y="3550146"/>
                </a:cubicBezTo>
                <a:cubicBezTo>
                  <a:pt x="6173710" y="3544962"/>
                  <a:pt x="6163611" y="3544505"/>
                  <a:pt x="6158542" y="3550528"/>
                </a:cubicBezTo>
                <a:lnTo>
                  <a:pt x="6150196" y="3560515"/>
                </a:lnTo>
                <a:close/>
                <a:moveTo>
                  <a:pt x="6103207" y="3715503"/>
                </a:moveTo>
                <a:cubicBezTo>
                  <a:pt x="6096271" y="3712568"/>
                  <a:pt x="6087315" y="3713635"/>
                  <a:pt x="6083580" y="3721145"/>
                </a:cubicBezTo>
                <a:cubicBezTo>
                  <a:pt x="6082932" y="3722441"/>
                  <a:pt x="6082628" y="3723927"/>
                  <a:pt x="6082361" y="3725414"/>
                </a:cubicBezTo>
                <a:cubicBezTo>
                  <a:pt x="6079198" y="3724499"/>
                  <a:pt x="6075768" y="3724537"/>
                  <a:pt x="6072338" y="3726252"/>
                </a:cubicBezTo>
                <a:cubicBezTo>
                  <a:pt x="6070738" y="3727053"/>
                  <a:pt x="6069251" y="3728311"/>
                  <a:pt x="6068032" y="3729797"/>
                </a:cubicBezTo>
                <a:cubicBezTo>
                  <a:pt x="6059609" y="3724080"/>
                  <a:pt x="6049320" y="3721793"/>
                  <a:pt x="6039526" y="3726138"/>
                </a:cubicBezTo>
                <a:cubicBezTo>
                  <a:pt x="6032628" y="3729226"/>
                  <a:pt x="6027293" y="3736506"/>
                  <a:pt x="6030227" y="3744359"/>
                </a:cubicBezTo>
                <a:cubicBezTo>
                  <a:pt x="6030722" y="3745731"/>
                  <a:pt x="6031599" y="3746951"/>
                  <a:pt x="6032551" y="3748170"/>
                </a:cubicBezTo>
                <a:cubicBezTo>
                  <a:pt x="6029693" y="3749847"/>
                  <a:pt x="6027407" y="3752401"/>
                  <a:pt x="6026339" y="3756099"/>
                </a:cubicBezTo>
                <a:cubicBezTo>
                  <a:pt x="6026035" y="3757128"/>
                  <a:pt x="6026149" y="3758272"/>
                  <a:pt x="6026111" y="3759377"/>
                </a:cubicBezTo>
                <a:cubicBezTo>
                  <a:pt x="6022948" y="3757090"/>
                  <a:pt x="6018985" y="3756061"/>
                  <a:pt x="6014716" y="3756861"/>
                </a:cubicBezTo>
                <a:cubicBezTo>
                  <a:pt x="6014297" y="3756938"/>
                  <a:pt x="6014259" y="3756938"/>
                  <a:pt x="6013992" y="3756976"/>
                </a:cubicBezTo>
                <a:cubicBezTo>
                  <a:pt x="6013839" y="3756976"/>
                  <a:pt x="6013802" y="3756976"/>
                  <a:pt x="6013687" y="3756976"/>
                </a:cubicBezTo>
                <a:lnTo>
                  <a:pt x="6013687" y="3756976"/>
                </a:lnTo>
                <a:cubicBezTo>
                  <a:pt x="6012887" y="3756480"/>
                  <a:pt x="6012163" y="3755947"/>
                  <a:pt x="6011477" y="3755375"/>
                </a:cubicBezTo>
                <a:cubicBezTo>
                  <a:pt x="6005303" y="3750534"/>
                  <a:pt x="5995280" y="3753926"/>
                  <a:pt x="5991469" y="3760063"/>
                </a:cubicBezTo>
                <a:cubicBezTo>
                  <a:pt x="5986934" y="3767344"/>
                  <a:pt x="5989945" y="3775196"/>
                  <a:pt x="5996157" y="3780075"/>
                </a:cubicBezTo>
                <a:cubicBezTo>
                  <a:pt x="6003283" y="3785679"/>
                  <a:pt x="6012315" y="3786936"/>
                  <a:pt x="6021004" y="3785259"/>
                </a:cubicBezTo>
                <a:cubicBezTo>
                  <a:pt x="6027063" y="3784078"/>
                  <a:pt x="6031675" y="3778246"/>
                  <a:pt x="6032170" y="3772108"/>
                </a:cubicBezTo>
                <a:cubicBezTo>
                  <a:pt x="6033390" y="3772947"/>
                  <a:pt x="6034686" y="3773748"/>
                  <a:pt x="6036210" y="3774015"/>
                </a:cubicBezTo>
                <a:lnTo>
                  <a:pt x="6045166" y="3775539"/>
                </a:lnTo>
                <a:cubicBezTo>
                  <a:pt x="6047224" y="3775882"/>
                  <a:pt x="6049053" y="3775082"/>
                  <a:pt x="6050997" y="3774777"/>
                </a:cubicBezTo>
                <a:cubicBezTo>
                  <a:pt x="6050425" y="3775844"/>
                  <a:pt x="6049777" y="3776911"/>
                  <a:pt x="6049510" y="3778131"/>
                </a:cubicBezTo>
                <a:cubicBezTo>
                  <a:pt x="6048710" y="3781905"/>
                  <a:pt x="6049549" y="3785755"/>
                  <a:pt x="6051530" y="3788881"/>
                </a:cubicBezTo>
                <a:cubicBezTo>
                  <a:pt x="6045890" y="3793607"/>
                  <a:pt x="6044403" y="3802069"/>
                  <a:pt x="6048672" y="3808207"/>
                </a:cubicBezTo>
                <a:cubicBezTo>
                  <a:pt x="6053131" y="3814610"/>
                  <a:pt x="6062391" y="3816364"/>
                  <a:pt x="6068794" y="3811828"/>
                </a:cubicBezTo>
                <a:lnTo>
                  <a:pt x="6069441" y="3811332"/>
                </a:lnTo>
                <a:cubicBezTo>
                  <a:pt x="6070128" y="3812361"/>
                  <a:pt x="6070166" y="3813619"/>
                  <a:pt x="6071195" y="3814496"/>
                </a:cubicBezTo>
                <a:cubicBezTo>
                  <a:pt x="6071423" y="3814687"/>
                  <a:pt x="6071652" y="3814877"/>
                  <a:pt x="6071881" y="3815068"/>
                </a:cubicBezTo>
                <a:cubicBezTo>
                  <a:pt x="6072833" y="3819108"/>
                  <a:pt x="6075272" y="3822730"/>
                  <a:pt x="6079427" y="3824216"/>
                </a:cubicBezTo>
                <a:cubicBezTo>
                  <a:pt x="6084800" y="3826122"/>
                  <a:pt x="6089945" y="3827380"/>
                  <a:pt x="6095318" y="3824559"/>
                </a:cubicBezTo>
                <a:cubicBezTo>
                  <a:pt x="6098176" y="3823073"/>
                  <a:pt x="6100044" y="3820709"/>
                  <a:pt x="6101378" y="3818117"/>
                </a:cubicBezTo>
                <a:cubicBezTo>
                  <a:pt x="6101835" y="3817965"/>
                  <a:pt x="6102330" y="3818079"/>
                  <a:pt x="6102787" y="3817850"/>
                </a:cubicBezTo>
                <a:cubicBezTo>
                  <a:pt x="6107818" y="3815220"/>
                  <a:pt x="6112315" y="3812323"/>
                  <a:pt x="6113916" y="3806491"/>
                </a:cubicBezTo>
                <a:cubicBezTo>
                  <a:pt x="6116126" y="3798486"/>
                  <a:pt x="6111439" y="3790520"/>
                  <a:pt x="6103550" y="3788233"/>
                </a:cubicBezTo>
                <a:cubicBezTo>
                  <a:pt x="6099053" y="3786936"/>
                  <a:pt x="6094327" y="3787547"/>
                  <a:pt x="6089716" y="3788156"/>
                </a:cubicBezTo>
                <a:cubicBezTo>
                  <a:pt x="6089869" y="3787661"/>
                  <a:pt x="6090211" y="3787280"/>
                  <a:pt x="6090326" y="3786784"/>
                </a:cubicBezTo>
                <a:cubicBezTo>
                  <a:pt x="6091964" y="3779199"/>
                  <a:pt x="6086896" y="3771194"/>
                  <a:pt x="6079236" y="3769631"/>
                </a:cubicBezTo>
                <a:lnTo>
                  <a:pt x="6066660" y="3767039"/>
                </a:lnTo>
                <a:cubicBezTo>
                  <a:pt x="6065059" y="3766696"/>
                  <a:pt x="6063458" y="3766810"/>
                  <a:pt x="6061896" y="3767039"/>
                </a:cubicBezTo>
                <a:cubicBezTo>
                  <a:pt x="6062163" y="3766429"/>
                  <a:pt x="6062849" y="3766315"/>
                  <a:pt x="6063039" y="3765628"/>
                </a:cubicBezTo>
                <a:cubicBezTo>
                  <a:pt x="6063801" y="3763036"/>
                  <a:pt x="6063421" y="3760063"/>
                  <a:pt x="6062544" y="3757242"/>
                </a:cubicBezTo>
                <a:cubicBezTo>
                  <a:pt x="6065745" y="3757128"/>
                  <a:pt x="6068756" y="3755756"/>
                  <a:pt x="6071271" y="3753583"/>
                </a:cubicBezTo>
                <a:cubicBezTo>
                  <a:pt x="6075615" y="3759873"/>
                  <a:pt x="6083085" y="3763303"/>
                  <a:pt x="6090402" y="3759568"/>
                </a:cubicBezTo>
                <a:cubicBezTo>
                  <a:pt x="6092765" y="3758348"/>
                  <a:pt x="6094632" y="3756099"/>
                  <a:pt x="6096080" y="3753583"/>
                </a:cubicBezTo>
                <a:cubicBezTo>
                  <a:pt x="6096385" y="3753736"/>
                  <a:pt x="6096652" y="3753888"/>
                  <a:pt x="6096919" y="3754002"/>
                </a:cubicBezTo>
                <a:cubicBezTo>
                  <a:pt x="6099510" y="3756290"/>
                  <a:pt x="6102787" y="3757776"/>
                  <a:pt x="6106484" y="3757700"/>
                </a:cubicBezTo>
                <a:cubicBezTo>
                  <a:pt x="6114183" y="3757509"/>
                  <a:pt x="6120928" y="3750724"/>
                  <a:pt x="6120585" y="3742910"/>
                </a:cubicBezTo>
                <a:cubicBezTo>
                  <a:pt x="6120090" y="3731246"/>
                  <a:pt x="6114411" y="3720230"/>
                  <a:pt x="6103207" y="3715503"/>
                </a:cubicBezTo>
                <a:close/>
                <a:moveTo>
                  <a:pt x="6269823" y="4251597"/>
                </a:moveTo>
                <a:cubicBezTo>
                  <a:pt x="6273557" y="4233453"/>
                  <a:pt x="6245661" y="4225982"/>
                  <a:pt x="6241888" y="4244240"/>
                </a:cubicBezTo>
                <a:cubicBezTo>
                  <a:pt x="6238116" y="4262385"/>
                  <a:pt x="6266012" y="4269856"/>
                  <a:pt x="6269823" y="4251597"/>
                </a:cubicBezTo>
                <a:close/>
                <a:moveTo>
                  <a:pt x="6401949" y="4375024"/>
                </a:moveTo>
                <a:lnTo>
                  <a:pt x="6392993" y="4373461"/>
                </a:lnTo>
                <a:cubicBezTo>
                  <a:pt x="6386286" y="4372318"/>
                  <a:pt x="6380074" y="4375519"/>
                  <a:pt x="6377025" y="4381504"/>
                </a:cubicBezTo>
                <a:cubicBezTo>
                  <a:pt x="6375234" y="4377997"/>
                  <a:pt x="6372224" y="4375215"/>
                  <a:pt x="6368031" y="4374338"/>
                </a:cubicBezTo>
                <a:lnTo>
                  <a:pt x="6361743" y="4373042"/>
                </a:lnTo>
                <a:cubicBezTo>
                  <a:pt x="6354350" y="4371517"/>
                  <a:pt x="6345813" y="4375634"/>
                  <a:pt x="6344213" y="4383524"/>
                </a:cubicBezTo>
                <a:cubicBezTo>
                  <a:pt x="6342688" y="4390919"/>
                  <a:pt x="6346766" y="4399420"/>
                  <a:pt x="6354693" y="4401059"/>
                </a:cubicBezTo>
                <a:lnTo>
                  <a:pt x="6360981" y="4402355"/>
                </a:lnTo>
                <a:cubicBezTo>
                  <a:pt x="6367269" y="4403651"/>
                  <a:pt x="6374091" y="4400678"/>
                  <a:pt x="6377063" y="4394998"/>
                </a:cubicBezTo>
                <a:cubicBezTo>
                  <a:pt x="6378893" y="4398200"/>
                  <a:pt x="6381789" y="4400716"/>
                  <a:pt x="6385485" y="4401364"/>
                </a:cubicBezTo>
                <a:cubicBezTo>
                  <a:pt x="6388458" y="4401897"/>
                  <a:pt x="6391469" y="4402393"/>
                  <a:pt x="6394441" y="4402927"/>
                </a:cubicBezTo>
                <a:cubicBezTo>
                  <a:pt x="6402140" y="4404260"/>
                  <a:pt x="6409990" y="4400678"/>
                  <a:pt x="6412163" y="4392673"/>
                </a:cubicBezTo>
                <a:cubicBezTo>
                  <a:pt x="6414068" y="4385735"/>
                  <a:pt x="6409685" y="4376358"/>
                  <a:pt x="6401949" y="4375024"/>
                </a:cubicBezTo>
                <a:close/>
                <a:moveTo>
                  <a:pt x="6266431" y="4042481"/>
                </a:moveTo>
                <a:cubicBezTo>
                  <a:pt x="6266164" y="4033409"/>
                  <a:pt x="6264678" y="4022621"/>
                  <a:pt x="6257818" y="4015989"/>
                </a:cubicBezTo>
                <a:cubicBezTo>
                  <a:pt x="6257170" y="4014959"/>
                  <a:pt x="6256446" y="4013968"/>
                  <a:pt x="6255608" y="4013054"/>
                </a:cubicBezTo>
                <a:cubicBezTo>
                  <a:pt x="6251492" y="4008632"/>
                  <a:pt x="6245318" y="4006879"/>
                  <a:pt x="6239526" y="4009127"/>
                </a:cubicBezTo>
                <a:cubicBezTo>
                  <a:pt x="6233733" y="4011338"/>
                  <a:pt x="6231789" y="4015951"/>
                  <a:pt x="6230036" y="4021401"/>
                </a:cubicBezTo>
                <a:cubicBezTo>
                  <a:pt x="6231408" y="4017132"/>
                  <a:pt x="6229769" y="4021821"/>
                  <a:pt x="6229426" y="4022621"/>
                </a:cubicBezTo>
                <a:cubicBezTo>
                  <a:pt x="6228969" y="4023689"/>
                  <a:pt x="6228397" y="4024718"/>
                  <a:pt x="6227940" y="4025785"/>
                </a:cubicBezTo>
                <a:cubicBezTo>
                  <a:pt x="6227826" y="4025938"/>
                  <a:pt x="6227787" y="4026052"/>
                  <a:pt x="6227711" y="4026166"/>
                </a:cubicBezTo>
                <a:cubicBezTo>
                  <a:pt x="6227483" y="4026471"/>
                  <a:pt x="6227254" y="4026776"/>
                  <a:pt x="6227026" y="4027043"/>
                </a:cubicBezTo>
                <a:cubicBezTo>
                  <a:pt x="6223786" y="4028492"/>
                  <a:pt x="6221461" y="4031274"/>
                  <a:pt x="6220089" y="4034476"/>
                </a:cubicBezTo>
                <a:cubicBezTo>
                  <a:pt x="6219937" y="4032151"/>
                  <a:pt x="6219442" y="4029902"/>
                  <a:pt x="6217994" y="4027882"/>
                </a:cubicBezTo>
                <a:cubicBezTo>
                  <a:pt x="6213611" y="4021706"/>
                  <a:pt x="6204617" y="4018924"/>
                  <a:pt x="6197986" y="4023612"/>
                </a:cubicBezTo>
                <a:lnTo>
                  <a:pt x="6187506" y="4031007"/>
                </a:lnTo>
                <a:cubicBezTo>
                  <a:pt x="6181332" y="4035391"/>
                  <a:pt x="6178550" y="4044501"/>
                  <a:pt x="6183199" y="4051019"/>
                </a:cubicBezTo>
                <a:cubicBezTo>
                  <a:pt x="6187582" y="4057195"/>
                  <a:pt x="6196575" y="4059977"/>
                  <a:pt x="6203207" y="4055327"/>
                </a:cubicBezTo>
                <a:lnTo>
                  <a:pt x="6213687" y="4047894"/>
                </a:lnTo>
                <a:cubicBezTo>
                  <a:pt x="6216736" y="4045759"/>
                  <a:pt x="6218908" y="4042443"/>
                  <a:pt x="6219822" y="4038860"/>
                </a:cubicBezTo>
                <a:cubicBezTo>
                  <a:pt x="6219632" y="4040956"/>
                  <a:pt x="6218946" y="4043053"/>
                  <a:pt x="6219670" y="4045073"/>
                </a:cubicBezTo>
                <a:cubicBezTo>
                  <a:pt x="6222528" y="4052658"/>
                  <a:pt x="6230875" y="4055898"/>
                  <a:pt x="6238306" y="4053459"/>
                </a:cubicBezTo>
                <a:cubicBezTo>
                  <a:pt x="6239068" y="4053230"/>
                  <a:pt x="6239754" y="4052773"/>
                  <a:pt x="6240440" y="4052430"/>
                </a:cubicBezTo>
                <a:cubicBezTo>
                  <a:pt x="6243222" y="4056013"/>
                  <a:pt x="6247681" y="4058338"/>
                  <a:pt x="6252101" y="4058262"/>
                </a:cubicBezTo>
                <a:cubicBezTo>
                  <a:pt x="6249053" y="4059672"/>
                  <a:pt x="6246652" y="4062493"/>
                  <a:pt x="6245737" y="4067029"/>
                </a:cubicBezTo>
                <a:cubicBezTo>
                  <a:pt x="6245737" y="4067105"/>
                  <a:pt x="6245737" y="4067182"/>
                  <a:pt x="6245737" y="4067258"/>
                </a:cubicBezTo>
                <a:cubicBezTo>
                  <a:pt x="6241850" y="4066610"/>
                  <a:pt x="6237849" y="4067258"/>
                  <a:pt x="6234228" y="4069812"/>
                </a:cubicBezTo>
                <a:lnTo>
                  <a:pt x="6228969" y="4073547"/>
                </a:lnTo>
                <a:cubicBezTo>
                  <a:pt x="6222757" y="4077931"/>
                  <a:pt x="6221995" y="4088375"/>
                  <a:pt x="6226949" y="4093902"/>
                </a:cubicBezTo>
                <a:cubicBezTo>
                  <a:pt x="6229693" y="4096990"/>
                  <a:pt x="6233085" y="4098629"/>
                  <a:pt x="6236591" y="4098972"/>
                </a:cubicBezTo>
                <a:cubicBezTo>
                  <a:pt x="6233390" y="4100611"/>
                  <a:pt x="6230836" y="4103432"/>
                  <a:pt x="6229655" y="4107472"/>
                </a:cubicBezTo>
                <a:cubicBezTo>
                  <a:pt x="6229121" y="4109340"/>
                  <a:pt x="6229084" y="4111437"/>
                  <a:pt x="6229388" y="4113533"/>
                </a:cubicBezTo>
                <a:cubicBezTo>
                  <a:pt x="6227369" y="4113800"/>
                  <a:pt x="6225387" y="4114486"/>
                  <a:pt x="6223557" y="4115782"/>
                </a:cubicBezTo>
                <a:lnTo>
                  <a:pt x="6218298" y="4119480"/>
                </a:lnTo>
                <a:cubicBezTo>
                  <a:pt x="6212124" y="4123863"/>
                  <a:pt x="6209495" y="4133050"/>
                  <a:pt x="6214182" y="4139530"/>
                </a:cubicBezTo>
                <a:cubicBezTo>
                  <a:pt x="6218641" y="4145705"/>
                  <a:pt x="6227597" y="4148335"/>
                  <a:pt x="6234228" y="4143646"/>
                </a:cubicBezTo>
                <a:lnTo>
                  <a:pt x="6235067" y="4143037"/>
                </a:lnTo>
                <a:cubicBezTo>
                  <a:pt x="6241812" y="4151156"/>
                  <a:pt x="6257780" y="4151079"/>
                  <a:pt x="6260562" y="4137624"/>
                </a:cubicBezTo>
                <a:cubicBezTo>
                  <a:pt x="6261591" y="4132630"/>
                  <a:pt x="6260105" y="4128666"/>
                  <a:pt x="6257475" y="4125731"/>
                </a:cubicBezTo>
                <a:cubicBezTo>
                  <a:pt x="6261553" y="4124283"/>
                  <a:pt x="6265021" y="4121767"/>
                  <a:pt x="6266393" y="4117002"/>
                </a:cubicBezTo>
                <a:cubicBezTo>
                  <a:pt x="6268374" y="4110103"/>
                  <a:pt x="6264221" y="4100421"/>
                  <a:pt x="6256484" y="4099086"/>
                </a:cubicBezTo>
                <a:lnTo>
                  <a:pt x="6247528" y="4097562"/>
                </a:lnTo>
                <a:cubicBezTo>
                  <a:pt x="6246385" y="4097371"/>
                  <a:pt x="6245280" y="4097485"/>
                  <a:pt x="6244175" y="4097485"/>
                </a:cubicBezTo>
                <a:cubicBezTo>
                  <a:pt x="6245242" y="4097028"/>
                  <a:pt x="6246309" y="4096685"/>
                  <a:pt x="6247300" y="4095961"/>
                </a:cubicBezTo>
                <a:lnTo>
                  <a:pt x="6252559" y="4092225"/>
                </a:lnTo>
                <a:cubicBezTo>
                  <a:pt x="6254884" y="4090586"/>
                  <a:pt x="6256179" y="4088032"/>
                  <a:pt x="6256941" y="4085249"/>
                </a:cubicBezTo>
                <a:cubicBezTo>
                  <a:pt x="6263725" y="4087384"/>
                  <a:pt x="6271271" y="4085173"/>
                  <a:pt x="6273138" y="4076215"/>
                </a:cubicBezTo>
                <a:cubicBezTo>
                  <a:pt x="6275501" y="4064704"/>
                  <a:pt x="6265173" y="4056775"/>
                  <a:pt x="6256446" y="4057271"/>
                </a:cubicBezTo>
                <a:cubicBezTo>
                  <a:pt x="6262734" y="4055022"/>
                  <a:pt x="6266659" y="4049456"/>
                  <a:pt x="6266431" y="4042481"/>
                </a:cubicBezTo>
                <a:close/>
                <a:moveTo>
                  <a:pt x="6537353" y="4186339"/>
                </a:moveTo>
                <a:cubicBezTo>
                  <a:pt x="6537124" y="4186301"/>
                  <a:pt x="6537010" y="4186263"/>
                  <a:pt x="6536819" y="4186225"/>
                </a:cubicBezTo>
                <a:cubicBezTo>
                  <a:pt x="6536743" y="4186187"/>
                  <a:pt x="6536705" y="4186187"/>
                  <a:pt x="6536667" y="4186148"/>
                </a:cubicBezTo>
                <a:cubicBezTo>
                  <a:pt x="6536629" y="4186072"/>
                  <a:pt x="6536629" y="4186110"/>
                  <a:pt x="6536553" y="4185996"/>
                </a:cubicBezTo>
                <a:cubicBezTo>
                  <a:pt x="6536019" y="4185195"/>
                  <a:pt x="6535562" y="4184395"/>
                  <a:pt x="6535142" y="4183518"/>
                </a:cubicBezTo>
                <a:cubicBezTo>
                  <a:pt x="6535142" y="4183480"/>
                  <a:pt x="6535105" y="4183480"/>
                  <a:pt x="6535066" y="4183442"/>
                </a:cubicBezTo>
                <a:cubicBezTo>
                  <a:pt x="6535028" y="4180926"/>
                  <a:pt x="6534571" y="4178410"/>
                  <a:pt x="6533008" y="4176161"/>
                </a:cubicBezTo>
                <a:cubicBezTo>
                  <a:pt x="6528626" y="4169986"/>
                  <a:pt x="6519594" y="4167204"/>
                  <a:pt x="6513001" y="4171892"/>
                </a:cubicBezTo>
                <a:lnTo>
                  <a:pt x="6502520" y="4179287"/>
                </a:lnTo>
                <a:cubicBezTo>
                  <a:pt x="6496919" y="4183251"/>
                  <a:pt x="6494403" y="4191027"/>
                  <a:pt x="6497414" y="4197355"/>
                </a:cubicBezTo>
                <a:cubicBezTo>
                  <a:pt x="6494441" y="4199070"/>
                  <a:pt x="6491812" y="4201510"/>
                  <a:pt x="6490363" y="4204826"/>
                </a:cubicBezTo>
                <a:cubicBezTo>
                  <a:pt x="6489144" y="4204788"/>
                  <a:pt x="6488001" y="4204788"/>
                  <a:pt x="6486781" y="4205017"/>
                </a:cubicBezTo>
                <a:cubicBezTo>
                  <a:pt x="6488268" y="4203530"/>
                  <a:pt x="6489563" y="4201853"/>
                  <a:pt x="6490326" y="4199566"/>
                </a:cubicBezTo>
                <a:cubicBezTo>
                  <a:pt x="6492536" y="4192743"/>
                  <a:pt x="6488687" y="4182946"/>
                  <a:pt x="6480989" y="4181345"/>
                </a:cubicBezTo>
                <a:lnTo>
                  <a:pt x="6474700" y="4180049"/>
                </a:lnTo>
                <a:cubicBezTo>
                  <a:pt x="6473519" y="4179821"/>
                  <a:pt x="6472338" y="4179859"/>
                  <a:pt x="6471118" y="4179859"/>
                </a:cubicBezTo>
                <a:lnTo>
                  <a:pt x="6470508" y="4178944"/>
                </a:lnTo>
                <a:cubicBezTo>
                  <a:pt x="6466202" y="4172426"/>
                  <a:pt x="6458427" y="4168957"/>
                  <a:pt x="6450996" y="4172845"/>
                </a:cubicBezTo>
                <a:cubicBezTo>
                  <a:pt x="6444594" y="4176161"/>
                  <a:pt x="6440592" y="4185805"/>
                  <a:pt x="6444899" y="4192361"/>
                </a:cubicBezTo>
                <a:lnTo>
                  <a:pt x="6445851" y="4193810"/>
                </a:lnTo>
                <a:cubicBezTo>
                  <a:pt x="6443451" y="4195754"/>
                  <a:pt x="6441507" y="4198423"/>
                  <a:pt x="6440707" y="4202158"/>
                </a:cubicBezTo>
                <a:cubicBezTo>
                  <a:pt x="6439373" y="4208600"/>
                  <a:pt x="6442155" y="4213136"/>
                  <a:pt x="6446423" y="4215538"/>
                </a:cubicBezTo>
                <a:cubicBezTo>
                  <a:pt x="6447490" y="4219235"/>
                  <a:pt x="6450196" y="4222018"/>
                  <a:pt x="6453588" y="4223809"/>
                </a:cubicBezTo>
                <a:cubicBezTo>
                  <a:pt x="6451263" y="4223924"/>
                  <a:pt x="6448938" y="4224457"/>
                  <a:pt x="6446804" y="4225753"/>
                </a:cubicBezTo>
                <a:cubicBezTo>
                  <a:pt x="6444975" y="4222665"/>
                  <a:pt x="6442193" y="4220188"/>
                  <a:pt x="6438572" y="4219464"/>
                </a:cubicBezTo>
                <a:lnTo>
                  <a:pt x="6425996" y="4216872"/>
                </a:lnTo>
                <a:cubicBezTo>
                  <a:pt x="6419098" y="4215423"/>
                  <a:pt x="6412505" y="4218854"/>
                  <a:pt x="6409533" y="4225219"/>
                </a:cubicBezTo>
                <a:cubicBezTo>
                  <a:pt x="6404883" y="4221141"/>
                  <a:pt x="6398138" y="4219807"/>
                  <a:pt x="6392612" y="4223199"/>
                </a:cubicBezTo>
                <a:cubicBezTo>
                  <a:pt x="6391774" y="4222170"/>
                  <a:pt x="6390783" y="4221293"/>
                  <a:pt x="6389640" y="4220531"/>
                </a:cubicBezTo>
                <a:cubicBezTo>
                  <a:pt x="6392422" y="4219006"/>
                  <a:pt x="6394480" y="4216719"/>
                  <a:pt x="6395661" y="4214051"/>
                </a:cubicBezTo>
                <a:cubicBezTo>
                  <a:pt x="6406522" y="4215614"/>
                  <a:pt x="6418374" y="4203225"/>
                  <a:pt x="6410143" y="4191599"/>
                </a:cubicBezTo>
                <a:cubicBezTo>
                  <a:pt x="6402178" y="4180354"/>
                  <a:pt x="6387239" y="4186606"/>
                  <a:pt x="6384342" y="4196745"/>
                </a:cubicBezTo>
                <a:cubicBezTo>
                  <a:pt x="6377140" y="4195487"/>
                  <a:pt x="6369403" y="4198880"/>
                  <a:pt x="6366926" y="4204864"/>
                </a:cubicBezTo>
                <a:cubicBezTo>
                  <a:pt x="6363229" y="4203073"/>
                  <a:pt x="6359304" y="4201701"/>
                  <a:pt x="6355494" y="4201129"/>
                </a:cubicBezTo>
                <a:cubicBezTo>
                  <a:pt x="6353855" y="4197393"/>
                  <a:pt x="6351149" y="4194229"/>
                  <a:pt x="6346956" y="4193086"/>
                </a:cubicBezTo>
                <a:cubicBezTo>
                  <a:pt x="6347147" y="4191790"/>
                  <a:pt x="6347071" y="4190456"/>
                  <a:pt x="6346880" y="4189121"/>
                </a:cubicBezTo>
                <a:cubicBezTo>
                  <a:pt x="6353664" y="4191370"/>
                  <a:pt x="6361248" y="4189160"/>
                  <a:pt x="6363115" y="4180164"/>
                </a:cubicBezTo>
                <a:cubicBezTo>
                  <a:pt x="6363916" y="4176314"/>
                  <a:pt x="6363039" y="4173036"/>
                  <a:pt x="6361514" y="4170177"/>
                </a:cubicBezTo>
                <a:cubicBezTo>
                  <a:pt x="6363763" y="4165907"/>
                  <a:pt x="6364144" y="4160838"/>
                  <a:pt x="6361401" y="4156264"/>
                </a:cubicBezTo>
                <a:cubicBezTo>
                  <a:pt x="6357551" y="4149898"/>
                  <a:pt x="6347910" y="4146886"/>
                  <a:pt x="6341507" y="4151423"/>
                </a:cubicBezTo>
                <a:lnTo>
                  <a:pt x="6338915" y="4153252"/>
                </a:lnTo>
                <a:cubicBezTo>
                  <a:pt x="6336591" y="4149212"/>
                  <a:pt x="6333809" y="4145743"/>
                  <a:pt x="6329922" y="4144371"/>
                </a:cubicBezTo>
                <a:cubicBezTo>
                  <a:pt x="6326834" y="4143304"/>
                  <a:pt x="6323252" y="4142770"/>
                  <a:pt x="6319632" y="4142617"/>
                </a:cubicBezTo>
                <a:cubicBezTo>
                  <a:pt x="6319099" y="4140940"/>
                  <a:pt x="6318336" y="4139339"/>
                  <a:pt x="6317155" y="4138043"/>
                </a:cubicBezTo>
                <a:cubicBezTo>
                  <a:pt x="6311591" y="4131868"/>
                  <a:pt x="6303435" y="4131334"/>
                  <a:pt x="6296804" y="4136023"/>
                </a:cubicBezTo>
                <a:lnTo>
                  <a:pt x="6293718" y="4138196"/>
                </a:lnTo>
                <a:cubicBezTo>
                  <a:pt x="6288725" y="4135947"/>
                  <a:pt x="6282170" y="4136785"/>
                  <a:pt x="6278054" y="4140216"/>
                </a:cubicBezTo>
                <a:cubicBezTo>
                  <a:pt x="6273443" y="4144142"/>
                  <a:pt x="6272338" y="4149707"/>
                  <a:pt x="6273748" y="4154891"/>
                </a:cubicBezTo>
                <a:cubicBezTo>
                  <a:pt x="6272948" y="4162858"/>
                  <a:pt x="6278207" y="4168118"/>
                  <a:pt x="6284686" y="4169567"/>
                </a:cubicBezTo>
                <a:cubicBezTo>
                  <a:pt x="6286248" y="4170291"/>
                  <a:pt x="6287963" y="4170748"/>
                  <a:pt x="6289716" y="4170863"/>
                </a:cubicBezTo>
                <a:cubicBezTo>
                  <a:pt x="6285371" y="4172693"/>
                  <a:pt x="6282018" y="4176428"/>
                  <a:pt x="6280951" y="4181536"/>
                </a:cubicBezTo>
                <a:lnTo>
                  <a:pt x="6278359" y="4194115"/>
                </a:lnTo>
                <a:cubicBezTo>
                  <a:pt x="6276835" y="4201510"/>
                  <a:pt x="6282628" y="4209858"/>
                  <a:pt x="6290173" y="4210811"/>
                </a:cubicBezTo>
                <a:cubicBezTo>
                  <a:pt x="6292612" y="4211116"/>
                  <a:pt x="6294937" y="4210811"/>
                  <a:pt x="6297033" y="4210087"/>
                </a:cubicBezTo>
                <a:cubicBezTo>
                  <a:pt x="6299701" y="4213403"/>
                  <a:pt x="6303169" y="4216147"/>
                  <a:pt x="6307627" y="4217939"/>
                </a:cubicBezTo>
                <a:cubicBezTo>
                  <a:pt x="6314601" y="4220760"/>
                  <a:pt x="6321576" y="4219921"/>
                  <a:pt x="6327635" y="4216910"/>
                </a:cubicBezTo>
                <a:cubicBezTo>
                  <a:pt x="6328283" y="4217444"/>
                  <a:pt x="6329198" y="4217634"/>
                  <a:pt x="6329922" y="4218015"/>
                </a:cubicBezTo>
                <a:cubicBezTo>
                  <a:pt x="6328474" y="4220874"/>
                  <a:pt x="6327368" y="4223847"/>
                  <a:pt x="6327140" y="4226897"/>
                </a:cubicBezTo>
                <a:cubicBezTo>
                  <a:pt x="6316507" y="4226020"/>
                  <a:pt x="6305341" y="4238256"/>
                  <a:pt x="6313420" y="4249653"/>
                </a:cubicBezTo>
                <a:cubicBezTo>
                  <a:pt x="6320051" y="4259068"/>
                  <a:pt x="6331598" y="4256210"/>
                  <a:pt x="6336857" y="4249081"/>
                </a:cubicBezTo>
                <a:cubicBezTo>
                  <a:pt x="6336972" y="4249234"/>
                  <a:pt x="6337086" y="4249425"/>
                  <a:pt x="6337239" y="4249577"/>
                </a:cubicBezTo>
                <a:cubicBezTo>
                  <a:pt x="6336324" y="4251940"/>
                  <a:pt x="6336057" y="4254456"/>
                  <a:pt x="6336439" y="4256934"/>
                </a:cubicBezTo>
                <a:cubicBezTo>
                  <a:pt x="6330417" y="4256972"/>
                  <a:pt x="6323786" y="4260326"/>
                  <a:pt x="6322528" y="4266425"/>
                </a:cubicBezTo>
                <a:lnTo>
                  <a:pt x="6321233" y="4272715"/>
                </a:lnTo>
                <a:cubicBezTo>
                  <a:pt x="6319670" y="4280376"/>
                  <a:pt x="6322148" y="4288305"/>
                  <a:pt x="6330189" y="4291088"/>
                </a:cubicBezTo>
                <a:cubicBezTo>
                  <a:pt x="6336857" y="4293413"/>
                  <a:pt x="6346956" y="4289830"/>
                  <a:pt x="6348557" y="4282130"/>
                </a:cubicBezTo>
                <a:lnTo>
                  <a:pt x="6349624" y="4276946"/>
                </a:lnTo>
                <a:cubicBezTo>
                  <a:pt x="6354617" y="4280415"/>
                  <a:pt x="6361972" y="4280796"/>
                  <a:pt x="6366697" y="4276870"/>
                </a:cubicBezTo>
                <a:cubicBezTo>
                  <a:pt x="6368565" y="4275269"/>
                  <a:pt x="6369937" y="4273401"/>
                  <a:pt x="6370890" y="4271342"/>
                </a:cubicBezTo>
                <a:cubicBezTo>
                  <a:pt x="6372871" y="4271495"/>
                  <a:pt x="6374929" y="4270542"/>
                  <a:pt x="6376949" y="4270237"/>
                </a:cubicBezTo>
                <a:cubicBezTo>
                  <a:pt x="6377254" y="4272295"/>
                  <a:pt x="6377902" y="4274316"/>
                  <a:pt x="6379159" y="4276145"/>
                </a:cubicBezTo>
                <a:cubicBezTo>
                  <a:pt x="6383618" y="4282511"/>
                  <a:pt x="6392879" y="4284265"/>
                  <a:pt x="6399281" y="4279767"/>
                </a:cubicBezTo>
                <a:lnTo>
                  <a:pt x="6399319" y="4279728"/>
                </a:lnTo>
                <a:cubicBezTo>
                  <a:pt x="6399739" y="4287962"/>
                  <a:pt x="6406332" y="4293794"/>
                  <a:pt x="6413230" y="4294709"/>
                </a:cubicBezTo>
                <a:cubicBezTo>
                  <a:pt x="6410105" y="4296081"/>
                  <a:pt x="6407589" y="4298864"/>
                  <a:pt x="6406637" y="4303514"/>
                </a:cubicBezTo>
                <a:cubicBezTo>
                  <a:pt x="6405913" y="4307059"/>
                  <a:pt x="6406408" y="4310299"/>
                  <a:pt x="6407665" y="4313044"/>
                </a:cubicBezTo>
                <a:cubicBezTo>
                  <a:pt x="6403931" y="4309461"/>
                  <a:pt x="6398672" y="4308736"/>
                  <a:pt x="6393717" y="4310071"/>
                </a:cubicBezTo>
                <a:cubicBezTo>
                  <a:pt x="6394403" y="4306106"/>
                  <a:pt x="6393527" y="4301989"/>
                  <a:pt x="6390897" y="4298254"/>
                </a:cubicBezTo>
                <a:lnTo>
                  <a:pt x="6387201" y="4292994"/>
                </a:lnTo>
                <a:cubicBezTo>
                  <a:pt x="6382818" y="4286819"/>
                  <a:pt x="6372261" y="4286208"/>
                  <a:pt x="6366812" y="4291202"/>
                </a:cubicBezTo>
                <a:cubicBezTo>
                  <a:pt x="6360638" y="4296844"/>
                  <a:pt x="6360295" y="4304963"/>
                  <a:pt x="6364983" y="4311595"/>
                </a:cubicBezTo>
                <a:lnTo>
                  <a:pt x="6368679" y="4316856"/>
                </a:lnTo>
                <a:cubicBezTo>
                  <a:pt x="6371804" y="4321277"/>
                  <a:pt x="6378092" y="4322726"/>
                  <a:pt x="6383427" y="4321430"/>
                </a:cubicBezTo>
                <a:cubicBezTo>
                  <a:pt x="6382970" y="4324632"/>
                  <a:pt x="6383313" y="4327910"/>
                  <a:pt x="6385181" y="4330731"/>
                </a:cubicBezTo>
                <a:lnTo>
                  <a:pt x="6390173" y="4338316"/>
                </a:lnTo>
                <a:cubicBezTo>
                  <a:pt x="6394480" y="4344834"/>
                  <a:pt x="6403207" y="4347274"/>
                  <a:pt x="6410029" y="4343119"/>
                </a:cubicBezTo>
                <a:cubicBezTo>
                  <a:pt x="6416545" y="4339155"/>
                  <a:pt x="6419175" y="4329778"/>
                  <a:pt x="6414830" y="4323259"/>
                </a:cubicBezTo>
                <a:lnTo>
                  <a:pt x="6411553" y="4318266"/>
                </a:lnTo>
                <a:cubicBezTo>
                  <a:pt x="6418870" y="4324784"/>
                  <a:pt x="6431484" y="4324784"/>
                  <a:pt x="6433961" y="4312853"/>
                </a:cubicBezTo>
                <a:cubicBezTo>
                  <a:pt x="6436095" y="4302485"/>
                  <a:pt x="6427940" y="4294976"/>
                  <a:pt x="6419937" y="4293908"/>
                </a:cubicBezTo>
                <a:cubicBezTo>
                  <a:pt x="6423100" y="4292574"/>
                  <a:pt x="6425615" y="4289754"/>
                  <a:pt x="6426568" y="4285065"/>
                </a:cubicBezTo>
                <a:cubicBezTo>
                  <a:pt x="6428550" y="4275459"/>
                  <a:pt x="6421690" y="4268446"/>
                  <a:pt x="6414297" y="4266616"/>
                </a:cubicBezTo>
                <a:cubicBezTo>
                  <a:pt x="6415211" y="4264481"/>
                  <a:pt x="6415669" y="4262118"/>
                  <a:pt x="6415592" y="4259793"/>
                </a:cubicBezTo>
                <a:cubicBezTo>
                  <a:pt x="6421385" y="4265091"/>
                  <a:pt x="6428969" y="4264100"/>
                  <a:pt x="6435028" y="4259831"/>
                </a:cubicBezTo>
                <a:lnTo>
                  <a:pt x="6440287" y="4256095"/>
                </a:lnTo>
                <a:cubicBezTo>
                  <a:pt x="6442078" y="4254837"/>
                  <a:pt x="6443184" y="4253046"/>
                  <a:pt x="6443908" y="4251102"/>
                </a:cubicBezTo>
                <a:cubicBezTo>
                  <a:pt x="6453588" y="4258459"/>
                  <a:pt x="6470851" y="4245575"/>
                  <a:pt x="6464640" y="4231128"/>
                </a:cubicBezTo>
                <a:cubicBezTo>
                  <a:pt x="6463801" y="4229146"/>
                  <a:pt x="6462658" y="4227659"/>
                  <a:pt x="6461400" y="4226478"/>
                </a:cubicBezTo>
                <a:lnTo>
                  <a:pt x="6462734" y="4226744"/>
                </a:lnTo>
                <a:cubicBezTo>
                  <a:pt x="6467574" y="4227735"/>
                  <a:pt x="6472757" y="4226058"/>
                  <a:pt x="6476301" y="4222704"/>
                </a:cubicBezTo>
                <a:cubicBezTo>
                  <a:pt x="6479769" y="4234139"/>
                  <a:pt x="6497947" y="4236541"/>
                  <a:pt x="6503092" y="4224305"/>
                </a:cubicBezTo>
                <a:cubicBezTo>
                  <a:pt x="6510905" y="4222971"/>
                  <a:pt x="6518108" y="4214775"/>
                  <a:pt x="6515859" y="4205246"/>
                </a:cubicBezTo>
                <a:cubicBezTo>
                  <a:pt x="6520089" y="4209744"/>
                  <a:pt x="6525234" y="4213212"/>
                  <a:pt x="6531370" y="4214699"/>
                </a:cubicBezTo>
                <a:cubicBezTo>
                  <a:pt x="6538725" y="4216452"/>
                  <a:pt x="6547223" y="4210963"/>
                  <a:pt x="6548443" y="4203416"/>
                </a:cubicBezTo>
                <a:cubicBezTo>
                  <a:pt x="6549853" y="4195449"/>
                  <a:pt x="6545204" y="4188245"/>
                  <a:pt x="6537353" y="4186339"/>
                </a:cubicBezTo>
                <a:close/>
                <a:moveTo>
                  <a:pt x="6192689" y="4148602"/>
                </a:moveTo>
                <a:cubicBezTo>
                  <a:pt x="6196461" y="4130343"/>
                  <a:pt x="6167803" y="4126570"/>
                  <a:pt x="6164068" y="4144714"/>
                </a:cubicBezTo>
                <a:cubicBezTo>
                  <a:pt x="6160295" y="4162973"/>
                  <a:pt x="6188954" y="4166746"/>
                  <a:pt x="6192689" y="4148602"/>
                </a:cubicBezTo>
                <a:close/>
                <a:moveTo>
                  <a:pt x="6096309" y="4295433"/>
                </a:moveTo>
                <a:cubicBezTo>
                  <a:pt x="6096461" y="4295738"/>
                  <a:pt x="6096423" y="4296119"/>
                  <a:pt x="6096614" y="4296424"/>
                </a:cubicBezTo>
                <a:lnTo>
                  <a:pt x="6101606" y="4304010"/>
                </a:lnTo>
                <a:cubicBezTo>
                  <a:pt x="6105913" y="4310528"/>
                  <a:pt x="6113573" y="4314111"/>
                  <a:pt x="6121042" y="4310299"/>
                </a:cubicBezTo>
                <a:cubicBezTo>
                  <a:pt x="6122795" y="4309423"/>
                  <a:pt x="6124358" y="4308012"/>
                  <a:pt x="6125654" y="4306335"/>
                </a:cubicBezTo>
                <a:cubicBezTo>
                  <a:pt x="6127216" y="4307631"/>
                  <a:pt x="6129083" y="4308622"/>
                  <a:pt x="6131256" y="4309080"/>
                </a:cubicBezTo>
                <a:lnTo>
                  <a:pt x="6137544" y="4310376"/>
                </a:lnTo>
                <a:cubicBezTo>
                  <a:pt x="6144937" y="4311900"/>
                  <a:pt x="6153473" y="4307555"/>
                  <a:pt x="6154998" y="4299702"/>
                </a:cubicBezTo>
                <a:cubicBezTo>
                  <a:pt x="6156446" y="4292231"/>
                  <a:pt x="6152254" y="4283883"/>
                  <a:pt x="6144328" y="4282244"/>
                </a:cubicBezTo>
                <a:lnTo>
                  <a:pt x="6138039" y="4280948"/>
                </a:lnTo>
                <a:cubicBezTo>
                  <a:pt x="6133047" y="4279919"/>
                  <a:pt x="6127673" y="4281711"/>
                  <a:pt x="6124129" y="4285294"/>
                </a:cubicBezTo>
                <a:cubicBezTo>
                  <a:pt x="6124053" y="4285141"/>
                  <a:pt x="6124053" y="4284989"/>
                  <a:pt x="6123976" y="4284836"/>
                </a:cubicBezTo>
                <a:lnTo>
                  <a:pt x="6120280" y="4279576"/>
                </a:lnTo>
                <a:cubicBezTo>
                  <a:pt x="6115783" y="4273210"/>
                  <a:pt x="6108276" y="4269589"/>
                  <a:pt x="6100730" y="4273592"/>
                </a:cubicBezTo>
                <a:cubicBezTo>
                  <a:pt x="6094518" y="4276870"/>
                  <a:pt x="6090173" y="4286742"/>
                  <a:pt x="6094746" y="4293146"/>
                </a:cubicBezTo>
                <a:lnTo>
                  <a:pt x="6096309" y="4295433"/>
                </a:lnTo>
                <a:close/>
                <a:moveTo>
                  <a:pt x="6481103" y="4377883"/>
                </a:moveTo>
                <a:cubicBezTo>
                  <a:pt x="6487505" y="4374414"/>
                  <a:pt x="6491278" y="4364846"/>
                  <a:pt x="6486972" y="4358290"/>
                </a:cubicBezTo>
                <a:lnTo>
                  <a:pt x="6481980" y="4350704"/>
                </a:lnTo>
                <a:cubicBezTo>
                  <a:pt x="6478549" y="4345520"/>
                  <a:pt x="6472795" y="4342433"/>
                  <a:pt x="6466888" y="4343386"/>
                </a:cubicBezTo>
                <a:cubicBezTo>
                  <a:pt x="6464754" y="4342166"/>
                  <a:pt x="6462391" y="4341251"/>
                  <a:pt x="6459761" y="4340870"/>
                </a:cubicBezTo>
                <a:cubicBezTo>
                  <a:pt x="6452292" y="4339803"/>
                  <a:pt x="6443946" y="4343843"/>
                  <a:pt x="6442574" y="4351924"/>
                </a:cubicBezTo>
                <a:cubicBezTo>
                  <a:pt x="6441697" y="4357185"/>
                  <a:pt x="6443679" y="4363131"/>
                  <a:pt x="6447833" y="4366524"/>
                </a:cubicBezTo>
                <a:cubicBezTo>
                  <a:pt x="6449358" y="4371517"/>
                  <a:pt x="6453511" y="4375863"/>
                  <a:pt x="6458580" y="4376739"/>
                </a:cubicBezTo>
                <a:cubicBezTo>
                  <a:pt x="6460981" y="4377159"/>
                  <a:pt x="6463230" y="4376892"/>
                  <a:pt x="6465364" y="4376282"/>
                </a:cubicBezTo>
                <a:cubicBezTo>
                  <a:pt x="6469784" y="4379712"/>
                  <a:pt x="6475615" y="4380818"/>
                  <a:pt x="6481103" y="4377883"/>
                </a:cubicBezTo>
                <a:close/>
                <a:moveTo>
                  <a:pt x="6314030" y="4027157"/>
                </a:moveTo>
                <a:cubicBezTo>
                  <a:pt x="6322985" y="4034781"/>
                  <a:pt x="6334914" y="4038174"/>
                  <a:pt x="6346042" y="4033180"/>
                </a:cubicBezTo>
                <a:cubicBezTo>
                  <a:pt x="6351720" y="4030664"/>
                  <a:pt x="6356065" y="4025213"/>
                  <a:pt x="6355874" y="4018962"/>
                </a:cubicBezTo>
                <a:cubicBezTo>
                  <a:pt x="6360791" y="4017399"/>
                  <a:pt x="6364944" y="4013397"/>
                  <a:pt x="6365973" y="4008136"/>
                </a:cubicBezTo>
                <a:cubicBezTo>
                  <a:pt x="6367231" y="4001694"/>
                  <a:pt x="6363687" y="3995519"/>
                  <a:pt x="6358085" y="3992660"/>
                </a:cubicBezTo>
                <a:cubicBezTo>
                  <a:pt x="6356370" y="3989001"/>
                  <a:pt x="6353397" y="3985990"/>
                  <a:pt x="6349357" y="3985304"/>
                </a:cubicBezTo>
                <a:lnTo>
                  <a:pt x="6340402" y="3983741"/>
                </a:lnTo>
                <a:cubicBezTo>
                  <a:pt x="6332704" y="3982407"/>
                  <a:pt x="6324815" y="3985532"/>
                  <a:pt x="6322490" y="3993652"/>
                </a:cubicBezTo>
                <a:cubicBezTo>
                  <a:pt x="6321728" y="3996244"/>
                  <a:pt x="6322109" y="3999217"/>
                  <a:pt x="6322985" y="4001999"/>
                </a:cubicBezTo>
                <a:cubicBezTo>
                  <a:pt x="6319213" y="4002152"/>
                  <a:pt x="6315516" y="4003677"/>
                  <a:pt x="6312849" y="4006688"/>
                </a:cubicBezTo>
                <a:cubicBezTo>
                  <a:pt x="6307703" y="4012520"/>
                  <a:pt x="6308047" y="4022088"/>
                  <a:pt x="6314030" y="4027157"/>
                </a:cubicBezTo>
                <a:close/>
                <a:moveTo>
                  <a:pt x="6329960" y="4341404"/>
                </a:moveTo>
                <a:cubicBezTo>
                  <a:pt x="6330950" y="4333399"/>
                  <a:pt x="6326034" y="4326385"/>
                  <a:pt x="6318108" y="4324746"/>
                </a:cubicBezTo>
                <a:lnTo>
                  <a:pt x="6311819" y="4323450"/>
                </a:lnTo>
                <a:cubicBezTo>
                  <a:pt x="6308504" y="4322764"/>
                  <a:pt x="6305036" y="4323603"/>
                  <a:pt x="6302063" y="4325394"/>
                </a:cubicBezTo>
                <a:cubicBezTo>
                  <a:pt x="6298901" y="4321506"/>
                  <a:pt x="6294213" y="4319295"/>
                  <a:pt x="6289449" y="4319562"/>
                </a:cubicBezTo>
                <a:cubicBezTo>
                  <a:pt x="6289716" y="4316398"/>
                  <a:pt x="6289182" y="4313120"/>
                  <a:pt x="6287277" y="4310414"/>
                </a:cubicBezTo>
                <a:cubicBezTo>
                  <a:pt x="6280494" y="4300846"/>
                  <a:pt x="6269747" y="4294633"/>
                  <a:pt x="6257704" y="4296729"/>
                </a:cubicBezTo>
                <a:cubicBezTo>
                  <a:pt x="6250273" y="4298025"/>
                  <a:pt x="6243298" y="4303781"/>
                  <a:pt x="6244251" y="4312129"/>
                </a:cubicBezTo>
                <a:cubicBezTo>
                  <a:pt x="6245051" y="4319257"/>
                  <a:pt x="6251682" y="4326995"/>
                  <a:pt x="6259648" y="4325623"/>
                </a:cubicBezTo>
                <a:cubicBezTo>
                  <a:pt x="6260524" y="4325470"/>
                  <a:pt x="6261400" y="4325432"/>
                  <a:pt x="6262239" y="4325356"/>
                </a:cubicBezTo>
                <a:cubicBezTo>
                  <a:pt x="6262277" y="4325394"/>
                  <a:pt x="6262277" y="4325394"/>
                  <a:pt x="6262353" y="4325432"/>
                </a:cubicBezTo>
                <a:cubicBezTo>
                  <a:pt x="6262430" y="4325509"/>
                  <a:pt x="6262467" y="4325547"/>
                  <a:pt x="6262544" y="4325623"/>
                </a:cubicBezTo>
                <a:cubicBezTo>
                  <a:pt x="6262582" y="4325737"/>
                  <a:pt x="6262849" y="4326080"/>
                  <a:pt x="6263306" y="4326690"/>
                </a:cubicBezTo>
                <a:cubicBezTo>
                  <a:pt x="6266355" y="4330959"/>
                  <a:pt x="6271385" y="4333018"/>
                  <a:pt x="6276378" y="4332713"/>
                </a:cubicBezTo>
                <a:cubicBezTo>
                  <a:pt x="6276035" y="4335534"/>
                  <a:pt x="6276263" y="4338354"/>
                  <a:pt x="6277902" y="4340832"/>
                </a:cubicBezTo>
                <a:lnTo>
                  <a:pt x="6282894" y="4348417"/>
                </a:lnTo>
                <a:cubicBezTo>
                  <a:pt x="6287201" y="4354936"/>
                  <a:pt x="6295318" y="4358099"/>
                  <a:pt x="6302521" y="4354135"/>
                </a:cubicBezTo>
                <a:cubicBezTo>
                  <a:pt x="6303702" y="4353487"/>
                  <a:pt x="6304731" y="4352572"/>
                  <a:pt x="6305684" y="4351619"/>
                </a:cubicBezTo>
                <a:cubicBezTo>
                  <a:pt x="6306141" y="4351772"/>
                  <a:pt x="6306560" y="4351924"/>
                  <a:pt x="6307056" y="4352039"/>
                </a:cubicBezTo>
                <a:lnTo>
                  <a:pt x="6313344" y="4353335"/>
                </a:lnTo>
                <a:cubicBezTo>
                  <a:pt x="6320737" y="4354783"/>
                  <a:pt x="6329045" y="4348951"/>
                  <a:pt x="6329960" y="4341404"/>
                </a:cubicBezTo>
                <a:close/>
                <a:moveTo>
                  <a:pt x="6169556" y="3992393"/>
                </a:moveTo>
                <a:cubicBezTo>
                  <a:pt x="6161210" y="3991441"/>
                  <a:pt x="6155151" y="3997463"/>
                  <a:pt x="6153550" y="4005125"/>
                </a:cubicBezTo>
                <a:lnTo>
                  <a:pt x="6152254" y="4011414"/>
                </a:lnTo>
                <a:cubicBezTo>
                  <a:pt x="6151530" y="4014883"/>
                  <a:pt x="6152750" y="4018276"/>
                  <a:pt x="6154807" y="4021097"/>
                </a:cubicBezTo>
                <a:cubicBezTo>
                  <a:pt x="6152483" y="4019114"/>
                  <a:pt x="6149929" y="4017857"/>
                  <a:pt x="6147262" y="4017704"/>
                </a:cubicBezTo>
                <a:cubicBezTo>
                  <a:pt x="6142346" y="4012558"/>
                  <a:pt x="6133123" y="4012749"/>
                  <a:pt x="6128016" y="4017170"/>
                </a:cubicBezTo>
                <a:cubicBezTo>
                  <a:pt x="6121652" y="4022698"/>
                  <a:pt x="6121995" y="4031160"/>
                  <a:pt x="6126530" y="4037564"/>
                </a:cubicBezTo>
                <a:lnTo>
                  <a:pt x="6130227" y="4042824"/>
                </a:lnTo>
                <a:cubicBezTo>
                  <a:pt x="6134114" y="4048313"/>
                  <a:pt x="6142155" y="4048732"/>
                  <a:pt x="6147871" y="4045797"/>
                </a:cubicBezTo>
                <a:cubicBezTo>
                  <a:pt x="6156865" y="4043853"/>
                  <a:pt x="6164220" y="4033714"/>
                  <a:pt x="6157666" y="4023955"/>
                </a:cubicBezTo>
                <a:cubicBezTo>
                  <a:pt x="6159838" y="4025709"/>
                  <a:pt x="6162315" y="4027119"/>
                  <a:pt x="6164945" y="4027386"/>
                </a:cubicBezTo>
                <a:cubicBezTo>
                  <a:pt x="6173291" y="4028339"/>
                  <a:pt x="6179350" y="4022354"/>
                  <a:pt x="6180951" y="4014655"/>
                </a:cubicBezTo>
                <a:lnTo>
                  <a:pt x="6182247" y="4008365"/>
                </a:lnTo>
                <a:cubicBezTo>
                  <a:pt x="6183847" y="4000779"/>
                  <a:pt x="6176797" y="3993232"/>
                  <a:pt x="6169556" y="3992393"/>
                </a:cubicBezTo>
                <a:close/>
                <a:moveTo>
                  <a:pt x="5944937" y="4355889"/>
                </a:moveTo>
                <a:lnTo>
                  <a:pt x="5957513" y="4358481"/>
                </a:lnTo>
                <a:cubicBezTo>
                  <a:pt x="5965174" y="4360082"/>
                  <a:pt x="5973024" y="4355050"/>
                  <a:pt x="5974663" y="4347388"/>
                </a:cubicBezTo>
                <a:cubicBezTo>
                  <a:pt x="5975540" y="4343386"/>
                  <a:pt x="5974434" y="4339307"/>
                  <a:pt x="5972185" y="4336105"/>
                </a:cubicBezTo>
                <a:cubicBezTo>
                  <a:pt x="5973405" y="4335496"/>
                  <a:pt x="5974663" y="4335152"/>
                  <a:pt x="5975768" y="4334237"/>
                </a:cubicBezTo>
                <a:cubicBezTo>
                  <a:pt x="5981675" y="4329511"/>
                  <a:pt x="5984419" y="4320629"/>
                  <a:pt x="5979465" y="4314111"/>
                </a:cubicBezTo>
                <a:cubicBezTo>
                  <a:pt x="5976263" y="4309880"/>
                  <a:pt x="5970509" y="4307250"/>
                  <a:pt x="5965211" y="4307974"/>
                </a:cubicBezTo>
                <a:cubicBezTo>
                  <a:pt x="5960524" y="4305649"/>
                  <a:pt x="5954503" y="4305725"/>
                  <a:pt x="5950387" y="4308851"/>
                </a:cubicBezTo>
                <a:cubicBezTo>
                  <a:pt x="5948444" y="4310337"/>
                  <a:pt x="5947110" y="4312167"/>
                  <a:pt x="5946080" y="4314111"/>
                </a:cubicBezTo>
                <a:cubicBezTo>
                  <a:pt x="5940516" y="4314950"/>
                  <a:pt x="5935715" y="4318456"/>
                  <a:pt x="5934114" y="4324479"/>
                </a:cubicBezTo>
                <a:cubicBezTo>
                  <a:pt x="5933238" y="4327834"/>
                  <a:pt x="5933847" y="4331645"/>
                  <a:pt x="5935486" y="4334924"/>
                </a:cubicBezTo>
                <a:cubicBezTo>
                  <a:pt x="5934838" y="4336105"/>
                  <a:pt x="5934114" y="4337287"/>
                  <a:pt x="5933809" y="4338697"/>
                </a:cubicBezTo>
                <a:cubicBezTo>
                  <a:pt x="5932171" y="4346321"/>
                  <a:pt x="5937277" y="4354288"/>
                  <a:pt x="5944937" y="4355889"/>
                </a:cubicBezTo>
                <a:close/>
                <a:moveTo>
                  <a:pt x="6378702" y="4470815"/>
                </a:moveTo>
                <a:cubicBezTo>
                  <a:pt x="6374929" y="4489036"/>
                  <a:pt x="6403512" y="4493343"/>
                  <a:pt x="6407284" y="4475160"/>
                </a:cubicBezTo>
                <a:cubicBezTo>
                  <a:pt x="6411019" y="4456940"/>
                  <a:pt x="6382437" y="4452633"/>
                  <a:pt x="6378702" y="4470815"/>
                </a:cubicBezTo>
                <a:close/>
                <a:moveTo>
                  <a:pt x="6254617" y="4465707"/>
                </a:moveTo>
                <a:cubicBezTo>
                  <a:pt x="6257437" y="4472988"/>
                  <a:pt x="6267422" y="4475503"/>
                  <a:pt x="6273977" y="4472263"/>
                </a:cubicBezTo>
                <a:cubicBezTo>
                  <a:pt x="6278816" y="4469900"/>
                  <a:pt x="6280570" y="4465478"/>
                  <a:pt x="6280989" y="4460752"/>
                </a:cubicBezTo>
                <a:cubicBezTo>
                  <a:pt x="6287772" y="4468833"/>
                  <a:pt x="6303702" y="4468680"/>
                  <a:pt x="6306484" y="4455263"/>
                </a:cubicBezTo>
                <a:cubicBezTo>
                  <a:pt x="6310143" y="4437462"/>
                  <a:pt x="6283466" y="4431363"/>
                  <a:pt x="6278702" y="4448058"/>
                </a:cubicBezTo>
                <a:lnTo>
                  <a:pt x="6278245" y="4446877"/>
                </a:lnTo>
                <a:cubicBezTo>
                  <a:pt x="6275425" y="4439596"/>
                  <a:pt x="6265440" y="4437080"/>
                  <a:pt x="6258885" y="4440321"/>
                </a:cubicBezTo>
                <a:cubicBezTo>
                  <a:pt x="6251340" y="4444056"/>
                  <a:pt x="6249510" y="4452366"/>
                  <a:pt x="6252330" y="4459684"/>
                </a:cubicBezTo>
                <a:lnTo>
                  <a:pt x="6254617" y="4465707"/>
                </a:lnTo>
                <a:close/>
                <a:moveTo>
                  <a:pt x="6039297" y="4202425"/>
                </a:moveTo>
                <a:cubicBezTo>
                  <a:pt x="6040783" y="4195259"/>
                  <a:pt x="6037201" y="4190074"/>
                  <a:pt x="6032170" y="4187444"/>
                </a:cubicBezTo>
                <a:lnTo>
                  <a:pt x="6030951" y="4185576"/>
                </a:lnTo>
                <a:cubicBezTo>
                  <a:pt x="6026683" y="4179058"/>
                  <a:pt x="6018870" y="4175590"/>
                  <a:pt x="6011439" y="4179478"/>
                </a:cubicBezTo>
                <a:cubicBezTo>
                  <a:pt x="6005189" y="4182718"/>
                  <a:pt x="6001340" y="4191904"/>
                  <a:pt x="6005150" y="4198461"/>
                </a:cubicBezTo>
                <a:lnTo>
                  <a:pt x="5990212" y="4209019"/>
                </a:lnTo>
                <a:cubicBezTo>
                  <a:pt x="5985600" y="4212298"/>
                  <a:pt x="5983047" y="4218320"/>
                  <a:pt x="5984000" y="4223847"/>
                </a:cubicBezTo>
                <a:cubicBezTo>
                  <a:pt x="5977216" y="4223504"/>
                  <a:pt x="5970585" y="4226554"/>
                  <a:pt x="5968642" y="4233567"/>
                </a:cubicBezTo>
                <a:cubicBezTo>
                  <a:pt x="5966660" y="4240695"/>
                  <a:pt x="5971004" y="4249768"/>
                  <a:pt x="5978665" y="4251369"/>
                </a:cubicBezTo>
                <a:lnTo>
                  <a:pt x="5991240" y="4253961"/>
                </a:lnTo>
                <a:cubicBezTo>
                  <a:pt x="5997796" y="4255333"/>
                  <a:pt x="6003893" y="4252093"/>
                  <a:pt x="6007094" y="4246337"/>
                </a:cubicBezTo>
                <a:cubicBezTo>
                  <a:pt x="6009457" y="4246261"/>
                  <a:pt x="6011781" y="4245727"/>
                  <a:pt x="6013878" y="4244240"/>
                </a:cubicBezTo>
                <a:lnTo>
                  <a:pt x="6019137" y="4240505"/>
                </a:lnTo>
                <a:cubicBezTo>
                  <a:pt x="6025311" y="4236159"/>
                  <a:pt x="6028093" y="4227049"/>
                  <a:pt x="6023443" y="4220531"/>
                </a:cubicBezTo>
                <a:lnTo>
                  <a:pt x="6023405" y="4220493"/>
                </a:lnTo>
                <a:cubicBezTo>
                  <a:pt x="6025463" y="4218549"/>
                  <a:pt x="6026835" y="4215995"/>
                  <a:pt x="6027597" y="4213289"/>
                </a:cubicBezTo>
                <a:cubicBezTo>
                  <a:pt x="6033009" y="4212602"/>
                  <a:pt x="6037887" y="4209286"/>
                  <a:pt x="6039297" y="4202425"/>
                </a:cubicBezTo>
                <a:close/>
                <a:moveTo>
                  <a:pt x="6103397" y="3865956"/>
                </a:moveTo>
                <a:cubicBezTo>
                  <a:pt x="6099091" y="3859437"/>
                  <a:pt x="6091164" y="3856121"/>
                  <a:pt x="6083847" y="3860009"/>
                </a:cubicBezTo>
                <a:cubicBezTo>
                  <a:pt x="6082742" y="3860619"/>
                  <a:pt x="6081865" y="3861572"/>
                  <a:pt x="6080951" y="3862449"/>
                </a:cubicBezTo>
                <a:cubicBezTo>
                  <a:pt x="6079045" y="3863020"/>
                  <a:pt x="6077254" y="3863897"/>
                  <a:pt x="6075806" y="3865117"/>
                </a:cubicBezTo>
                <a:cubicBezTo>
                  <a:pt x="6069404" y="3870568"/>
                  <a:pt x="6069671" y="3879106"/>
                  <a:pt x="6074167" y="3885510"/>
                </a:cubicBezTo>
                <a:lnTo>
                  <a:pt x="6077864" y="3890771"/>
                </a:lnTo>
                <a:cubicBezTo>
                  <a:pt x="6081522" y="3895954"/>
                  <a:pt x="6088878" y="3896755"/>
                  <a:pt x="6094518" y="3894430"/>
                </a:cubicBezTo>
                <a:cubicBezTo>
                  <a:pt x="6097109" y="3894697"/>
                  <a:pt x="6099815" y="3894506"/>
                  <a:pt x="6102445" y="3893096"/>
                </a:cubicBezTo>
                <a:cubicBezTo>
                  <a:pt x="6108847" y="3889665"/>
                  <a:pt x="6112658" y="3880059"/>
                  <a:pt x="6108352" y="3873503"/>
                </a:cubicBezTo>
                <a:cubicBezTo>
                  <a:pt x="6106713" y="3871025"/>
                  <a:pt x="6105036" y="3868471"/>
                  <a:pt x="6103397" y="3865956"/>
                </a:cubicBezTo>
                <a:close/>
                <a:moveTo>
                  <a:pt x="6618488" y="3976308"/>
                </a:moveTo>
                <a:cubicBezTo>
                  <a:pt x="6618031" y="3981644"/>
                  <a:pt x="6620280" y="3986600"/>
                  <a:pt x="6624205" y="3989611"/>
                </a:cubicBezTo>
                <a:cubicBezTo>
                  <a:pt x="6625196" y="3993728"/>
                  <a:pt x="6627749" y="3997273"/>
                  <a:pt x="6632322" y="3999140"/>
                </a:cubicBezTo>
                <a:cubicBezTo>
                  <a:pt x="6638839" y="4001809"/>
                  <a:pt x="6649128" y="3998798"/>
                  <a:pt x="6651149" y="3991212"/>
                </a:cubicBezTo>
                <a:cubicBezTo>
                  <a:pt x="6652940" y="3984579"/>
                  <a:pt x="6653664" y="3977642"/>
                  <a:pt x="6649167" y="3971772"/>
                </a:cubicBezTo>
                <a:cubicBezTo>
                  <a:pt x="6645546" y="3967083"/>
                  <a:pt x="6640478" y="3964644"/>
                  <a:pt x="6634647" y="3963805"/>
                </a:cubicBezTo>
                <a:cubicBezTo>
                  <a:pt x="6627178" y="3962737"/>
                  <a:pt x="6619098" y="3968608"/>
                  <a:pt x="6618488" y="3976308"/>
                </a:cubicBezTo>
                <a:close/>
                <a:moveTo>
                  <a:pt x="6239106" y="4187940"/>
                </a:moveTo>
                <a:cubicBezTo>
                  <a:pt x="6237429" y="4185424"/>
                  <a:pt x="6235791" y="4182870"/>
                  <a:pt x="6234114" y="4180354"/>
                </a:cubicBezTo>
                <a:cubicBezTo>
                  <a:pt x="6229807" y="4173836"/>
                  <a:pt x="6220394" y="4172235"/>
                  <a:pt x="6214030" y="4176542"/>
                </a:cubicBezTo>
                <a:cubicBezTo>
                  <a:pt x="6207475" y="4181002"/>
                  <a:pt x="6205951" y="4190074"/>
                  <a:pt x="6210219" y="4196631"/>
                </a:cubicBezTo>
                <a:lnTo>
                  <a:pt x="6215212" y="4204217"/>
                </a:lnTo>
                <a:cubicBezTo>
                  <a:pt x="6219518" y="4210735"/>
                  <a:pt x="6228931" y="4212336"/>
                  <a:pt x="6235295" y="4208028"/>
                </a:cubicBezTo>
                <a:cubicBezTo>
                  <a:pt x="6241888" y="4203568"/>
                  <a:pt x="6243412" y="4194496"/>
                  <a:pt x="6239106" y="4187940"/>
                </a:cubicBezTo>
                <a:close/>
                <a:moveTo>
                  <a:pt x="6318641" y="3931519"/>
                </a:moveTo>
                <a:cubicBezTo>
                  <a:pt x="6322795" y="3937846"/>
                  <a:pt x="6333809" y="3937961"/>
                  <a:pt x="6339030" y="3933120"/>
                </a:cubicBezTo>
                <a:cubicBezTo>
                  <a:pt x="6345356" y="3927211"/>
                  <a:pt x="6345089" y="3919512"/>
                  <a:pt x="6340631" y="3912727"/>
                </a:cubicBezTo>
                <a:lnTo>
                  <a:pt x="6335638" y="3905141"/>
                </a:lnTo>
                <a:cubicBezTo>
                  <a:pt x="6331484" y="3898775"/>
                  <a:pt x="6320470" y="3898661"/>
                  <a:pt x="6315250" y="3903540"/>
                </a:cubicBezTo>
                <a:cubicBezTo>
                  <a:pt x="6308923" y="3909448"/>
                  <a:pt x="6309190" y="3917148"/>
                  <a:pt x="6313649" y="3923933"/>
                </a:cubicBezTo>
                <a:lnTo>
                  <a:pt x="6318641" y="3931519"/>
                </a:lnTo>
                <a:close/>
                <a:moveTo>
                  <a:pt x="6290173" y="4528183"/>
                </a:moveTo>
                <a:cubicBezTo>
                  <a:pt x="6290783" y="4527916"/>
                  <a:pt x="6291431" y="4527726"/>
                  <a:pt x="6292041" y="4527382"/>
                </a:cubicBezTo>
                <a:cubicBezTo>
                  <a:pt x="6298367" y="4523761"/>
                  <a:pt x="6300425" y="4517243"/>
                  <a:pt x="6301416" y="4510496"/>
                </a:cubicBezTo>
                <a:cubicBezTo>
                  <a:pt x="6302521" y="4502987"/>
                  <a:pt x="6294479" y="4495554"/>
                  <a:pt x="6287315" y="4495706"/>
                </a:cubicBezTo>
                <a:cubicBezTo>
                  <a:pt x="6282285" y="4495820"/>
                  <a:pt x="6278664" y="4498031"/>
                  <a:pt x="6276149" y="4501271"/>
                </a:cubicBezTo>
                <a:cubicBezTo>
                  <a:pt x="6271232" y="4502415"/>
                  <a:pt x="6266888" y="4505807"/>
                  <a:pt x="6265555" y="4510992"/>
                </a:cubicBezTo>
                <a:cubicBezTo>
                  <a:pt x="6265135" y="4512707"/>
                  <a:pt x="6265021" y="4514460"/>
                  <a:pt x="6265173" y="4516214"/>
                </a:cubicBezTo>
                <a:cubicBezTo>
                  <a:pt x="6264564" y="4517433"/>
                  <a:pt x="6263992" y="4518730"/>
                  <a:pt x="6263687" y="4520254"/>
                </a:cubicBezTo>
                <a:cubicBezTo>
                  <a:pt x="6260372" y="4536188"/>
                  <a:pt x="6282322" y="4539885"/>
                  <a:pt x="6290173" y="4528183"/>
                </a:cubicBezTo>
                <a:close/>
                <a:moveTo>
                  <a:pt x="6454426" y="4435213"/>
                </a:moveTo>
                <a:cubicBezTo>
                  <a:pt x="6460371" y="4430638"/>
                  <a:pt x="6462848" y="4421948"/>
                  <a:pt x="6458275" y="4415467"/>
                </a:cubicBezTo>
                <a:lnTo>
                  <a:pt x="6454578" y="4410207"/>
                </a:lnTo>
                <a:cubicBezTo>
                  <a:pt x="6450234" y="4404032"/>
                  <a:pt x="6441011" y="4401364"/>
                  <a:pt x="6434533" y="4406052"/>
                </a:cubicBezTo>
                <a:cubicBezTo>
                  <a:pt x="6431942" y="4407920"/>
                  <a:pt x="6430188" y="4410665"/>
                  <a:pt x="6429121" y="4413600"/>
                </a:cubicBezTo>
                <a:cubicBezTo>
                  <a:pt x="6421995" y="4413066"/>
                  <a:pt x="6415249" y="4418860"/>
                  <a:pt x="6414221" y="4425759"/>
                </a:cubicBezTo>
                <a:cubicBezTo>
                  <a:pt x="6413039" y="4433878"/>
                  <a:pt x="6418794" y="4440549"/>
                  <a:pt x="6426454" y="4442150"/>
                </a:cubicBezTo>
                <a:lnTo>
                  <a:pt x="6439030" y="4444742"/>
                </a:lnTo>
                <a:cubicBezTo>
                  <a:pt x="6445699" y="4446153"/>
                  <a:pt x="6452101" y="4441350"/>
                  <a:pt x="6454426" y="4435213"/>
                </a:cubicBezTo>
                <a:close/>
                <a:moveTo>
                  <a:pt x="6355227" y="3886158"/>
                </a:moveTo>
                <a:cubicBezTo>
                  <a:pt x="6351530" y="3904150"/>
                  <a:pt x="6378778" y="3913794"/>
                  <a:pt x="6382551" y="3895574"/>
                </a:cubicBezTo>
                <a:cubicBezTo>
                  <a:pt x="6386248" y="3877620"/>
                  <a:pt x="6358961" y="3867976"/>
                  <a:pt x="6355227" y="3886158"/>
                </a:cubicBezTo>
                <a:close/>
                <a:moveTo>
                  <a:pt x="6418717" y="3927249"/>
                </a:moveTo>
                <a:cubicBezTo>
                  <a:pt x="6414945" y="3945470"/>
                  <a:pt x="6443222" y="3951569"/>
                  <a:pt x="6446957" y="3933349"/>
                </a:cubicBezTo>
                <a:cubicBezTo>
                  <a:pt x="6447948" y="3928546"/>
                  <a:pt x="6446652" y="3924658"/>
                  <a:pt x="6444251" y="3921761"/>
                </a:cubicBezTo>
                <a:cubicBezTo>
                  <a:pt x="6454045" y="3920846"/>
                  <a:pt x="6463001" y="3910096"/>
                  <a:pt x="6455608" y="3899614"/>
                </a:cubicBezTo>
                <a:cubicBezTo>
                  <a:pt x="6444899" y="3884443"/>
                  <a:pt x="6421004" y="3900757"/>
                  <a:pt x="6431789" y="3916043"/>
                </a:cubicBezTo>
                <a:cubicBezTo>
                  <a:pt x="6431903" y="3916234"/>
                  <a:pt x="6432094" y="3916272"/>
                  <a:pt x="6432208" y="3916462"/>
                </a:cubicBezTo>
                <a:cubicBezTo>
                  <a:pt x="6426225" y="3916424"/>
                  <a:pt x="6420318" y="3919588"/>
                  <a:pt x="6418717" y="3927249"/>
                </a:cubicBezTo>
                <a:close/>
                <a:moveTo>
                  <a:pt x="6139678" y="4342128"/>
                </a:moveTo>
                <a:cubicBezTo>
                  <a:pt x="6140669" y="4337287"/>
                  <a:pt x="6139335" y="4333399"/>
                  <a:pt x="6136858" y="4330464"/>
                </a:cubicBezTo>
                <a:cubicBezTo>
                  <a:pt x="6135448" y="4326957"/>
                  <a:pt x="6132780" y="4324022"/>
                  <a:pt x="6129159" y="4322383"/>
                </a:cubicBezTo>
                <a:cubicBezTo>
                  <a:pt x="6126378" y="4321163"/>
                  <a:pt x="6123596" y="4319943"/>
                  <a:pt x="6120851" y="4318685"/>
                </a:cubicBezTo>
                <a:cubicBezTo>
                  <a:pt x="6113687" y="4315522"/>
                  <a:pt x="6104922" y="4319257"/>
                  <a:pt x="6101873" y="4326385"/>
                </a:cubicBezTo>
                <a:cubicBezTo>
                  <a:pt x="6098786" y="4333704"/>
                  <a:pt x="6102368" y="4342166"/>
                  <a:pt x="6109533" y="4345330"/>
                </a:cubicBezTo>
                <a:cubicBezTo>
                  <a:pt x="6110905" y="4345940"/>
                  <a:pt x="6112315" y="4346550"/>
                  <a:pt x="6113687" y="4347198"/>
                </a:cubicBezTo>
                <a:cubicBezTo>
                  <a:pt x="6120242" y="4355774"/>
                  <a:pt x="6136858" y="4355812"/>
                  <a:pt x="6139678" y="4342128"/>
                </a:cubicBezTo>
                <a:close/>
                <a:moveTo>
                  <a:pt x="6043679" y="4237265"/>
                </a:moveTo>
                <a:lnTo>
                  <a:pt x="6044899" y="4239133"/>
                </a:lnTo>
                <a:cubicBezTo>
                  <a:pt x="6049206" y="4245651"/>
                  <a:pt x="6056980" y="4249120"/>
                  <a:pt x="6064411" y="4245270"/>
                </a:cubicBezTo>
                <a:cubicBezTo>
                  <a:pt x="6065783" y="4244546"/>
                  <a:pt x="6066964" y="4243440"/>
                  <a:pt x="6068070" y="4242220"/>
                </a:cubicBezTo>
                <a:cubicBezTo>
                  <a:pt x="6073024" y="4245308"/>
                  <a:pt x="6079274" y="4245308"/>
                  <a:pt x="6084419" y="4241648"/>
                </a:cubicBezTo>
                <a:lnTo>
                  <a:pt x="6089678" y="4237951"/>
                </a:lnTo>
                <a:cubicBezTo>
                  <a:pt x="6092460" y="4235969"/>
                  <a:pt x="6094213" y="4232843"/>
                  <a:pt x="6094937" y="4229489"/>
                </a:cubicBezTo>
                <a:cubicBezTo>
                  <a:pt x="6097300" y="4229641"/>
                  <a:pt x="6099320" y="4228688"/>
                  <a:pt x="6101454" y="4227888"/>
                </a:cubicBezTo>
                <a:cubicBezTo>
                  <a:pt x="6101187" y="4228688"/>
                  <a:pt x="6100768" y="4229374"/>
                  <a:pt x="6100577" y="4230213"/>
                </a:cubicBezTo>
                <a:lnTo>
                  <a:pt x="6099282" y="4236503"/>
                </a:lnTo>
                <a:cubicBezTo>
                  <a:pt x="6097681" y="4244164"/>
                  <a:pt x="6104693" y="4251673"/>
                  <a:pt x="6111972" y="4252550"/>
                </a:cubicBezTo>
                <a:cubicBezTo>
                  <a:pt x="6120280" y="4253541"/>
                  <a:pt x="6126416" y="4247557"/>
                  <a:pt x="6128016" y="4239857"/>
                </a:cubicBezTo>
                <a:lnTo>
                  <a:pt x="6129312" y="4233567"/>
                </a:lnTo>
                <a:cubicBezTo>
                  <a:pt x="6130913" y="4225906"/>
                  <a:pt x="6123900" y="4218396"/>
                  <a:pt x="6116622" y="4217558"/>
                </a:cubicBezTo>
                <a:cubicBezTo>
                  <a:pt x="6114487" y="4217291"/>
                  <a:pt x="6112506" y="4217520"/>
                  <a:pt x="6110715" y="4218091"/>
                </a:cubicBezTo>
                <a:cubicBezTo>
                  <a:pt x="6112049" y="4211116"/>
                  <a:pt x="6107704" y="4202577"/>
                  <a:pt x="6100234" y="4201281"/>
                </a:cubicBezTo>
                <a:lnTo>
                  <a:pt x="6095242" y="4200443"/>
                </a:lnTo>
                <a:cubicBezTo>
                  <a:pt x="6100653" y="4199604"/>
                  <a:pt x="6105608" y="4196974"/>
                  <a:pt x="6107209" y="4191180"/>
                </a:cubicBezTo>
                <a:cubicBezTo>
                  <a:pt x="6109190" y="4184052"/>
                  <a:pt x="6104845" y="4174980"/>
                  <a:pt x="6097147" y="4173379"/>
                </a:cubicBezTo>
                <a:lnTo>
                  <a:pt x="6084571" y="4170787"/>
                </a:lnTo>
                <a:cubicBezTo>
                  <a:pt x="6076949" y="4169186"/>
                  <a:pt x="6068984" y="4172960"/>
                  <a:pt x="6066774" y="4180850"/>
                </a:cubicBezTo>
                <a:cubicBezTo>
                  <a:pt x="6064792" y="4187978"/>
                  <a:pt x="6069137" y="4197050"/>
                  <a:pt x="6076797" y="4198651"/>
                </a:cubicBezTo>
                <a:lnTo>
                  <a:pt x="6084228" y="4200214"/>
                </a:lnTo>
                <a:cubicBezTo>
                  <a:pt x="6079274" y="4201434"/>
                  <a:pt x="6075082" y="4204750"/>
                  <a:pt x="6073672" y="4210239"/>
                </a:cubicBezTo>
                <a:cubicBezTo>
                  <a:pt x="6073329" y="4211535"/>
                  <a:pt x="6073290" y="4212907"/>
                  <a:pt x="6073367" y="4214280"/>
                </a:cubicBezTo>
                <a:cubicBezTo>
                  <a:pt x="6072948" y="4214508"/>
                  <a:pt x="6072529" y="4214699"/>
                  <a:pt x="6072147" y="4215004"/>
                </a:cubicBezTo>
                <a:lnTo>
                  <a:pt x="6066888" y="4218739"/>
                </a:lnTo>
                <a:cubicBezTo>
                  <a:pt x="6066660" y="4218892"/>
                  <a:pt x="6066546" y="4219197"/>
                  <a:pt x="6066316" y="4219387"/>
                </a:cubicBezTo>
                <a:lnTo>
                  <a:pt x="6065555" y="4218244"/>
                </a:lnTo>
                <a:cubicBezTo>
                  <a:pt x="6061743" y="4212450"/>
                  <a:pt x="6055150" y="4209362"/>
                  <a:pt x="6048482" y="4211421"/>
                </a:cubicBezTo>
                <a:cubicBezTo>
                  <a:pt x="6043032" y="4211992"/>
                  <a:pt x="6038039" y="4215385"/>
                  <a:pt x="6036591" y="4222361"/>
                </a:cubicBezTo>
                <a:cubicBezTo>
                  <a:pt x="6035067" y="4229489"/>
                  <a:pt x="6038611" y="4234635"/>
                  <a:pt x="6043679" y="4237265"/>
                </a:cubicBezTo>
                <a:close/>
                <a:moveTo>
                  <a:pt x="6026302" y="4435022"/>
                </a:moveTo>
                <a:lnTo>
                  <a:pt x="6020013" y="4433726"/>
                </a:lnTo>
                <a:cubicBezTo>
                  <a:pt x="6012582" y="4432201"/>
                  <a:pt x="6004350" y="4438338"/>
                  <a:pt x="6003550" y="4445809"/>
                </a:cubicBezTo>
                <a:cubicBezTo>
                  <a:pt x="6002673" y="4453929"/>
                  <a:pt x="6007704" y="4460637"/>
                  <a:pt x="6015631" y="4462276"/>
                </a:cubicBezTo>
                <a:lnTo>
                  <a:pt x="6021919" y="4463572"/>
                </a:lnTo>
                <a:cubicBezTo>
                  <a:pt x="6029312" y="4465097"/>
                  <a:pt x="6037582" y="4458960"/>
                  <a:pt x="6038382" y="4451489"/>
                </a:cubicBezTo>
                <a:cubicBezTo>
                  <a:pt x="6039297" y="4443370"/>
                  <a:pt x="6034267" y="4436661"/>
                  <a:pt x="6026302" y="4435022"/>
                </a:cubicBezTo>
                <a:close/>
                <a:moveTo>
                  <a:pt x="6227330" y="4283502"/>
                </a:moveTo>
                <a:cubicBezTo>
                  <a:pt x="6225996" y="4291202"/>
                  <a:pt x="6233694" y="4298368"/>
                  <a:pt x="6240859" y="4298788"/>
                </a:cubicBezTo>
                <a:cubicBezTo>
                  <a:pt x="6249358" y="4299321"/>
                  <a:pt x="6254807" y="4292955"/>
                  <a:pt x="6256179" y="4285256"/>
                </a:cubicBezTo>
                <a:cubicBezTo>
                  <a:pt x="6257742" y="4276412"/>
                  <a:pt x="6254579" y="4267874"/>
                  <a:pt x="6249015" y="4261051"/>
                </a:cubicBezTo>
                <a:cubicBezTo>
                  <a:pt x="6244251" y="4255180"/>
                  <a:pt x="6234190" y="4254304"/>
                  <a:pt x="6228626" y="4259526"/>
                </a:cubicBezTo>
                <a:cubicBezTo>
                  <a:pt x="6222795" y="4265053"/>
                  <a:pt x="6221995" y="4273630"/>
                  <a:pt x="6227102" y="4279919"/>
                </a:cubicBezTo>
                <a:cubicBezTo>
                  <a:pt x="6227369" y="4280262"/>
                  <a:pt x="6227406" y="4280300"/>
                  <a:pt x="6227559" y="4280491"/>
                </a:cubicBezTo>
                <a:lnTo>
                  <a:pt x="6227673" y="4280758"/>
                </a:lnTo>
                <a:cubicBezTo>
                  <a:pt x="6227673" y="4280758"/>
                  <a:pt x="6227673" y="4280758"/>
                  <a:pt x="6227673" y="4280758"/>
                </a:cubicBezTo>
                <a:cubicBezTo>
                  <a:pt x="6227635" y="4281673"/>
                  <a:pt x="6227521" y="4282588"/>
                  <a:pt x="6227330" y="4283502"/>
                </a:cubicBezTo>
                <a:close/>
                <a:moveTo>
                  <a:pt x="6357551" y="3683712"/>
                </a:moveTo>
                <a:cubicBezTo>
                  <a:pt x="6356065" y="3690955"/>
                  <a:pt x="6359647" y="3696368"/>
                  <a:pt x="6364678" y="3699265"/>
                </a:cubicBezTo>
                <a:cubicBezTo>
                  <a:pt x="6364602" y="3699608"/>
                  <a:pt x="6364411" y="3699913"/>
                  <a:pt x="6364296" y="3700256"/>
                </a:cubicBezTo>
                <a:cubicBezTo>
                  <a:pt x="6362810" y="3698579"/>
                  <a:pt x="6360867" y="3697473"/>
                  <a:pt x="6358771" y="3696711"/>
                </a:cubicBezTo>
                <a:cubicBezTo>
                  <a:pt x="6356789" y="3691565"/>
                  <a:pt x="6352025" y="3688439"/>
                  <a:pt x="6346004" y="3687410"/>
                </a:cubicBezTo>
                <a:cubicBezTo>
                  <a:pt x="6342993" y="3686876"/>
                  <a:pt x="6340021" y="3686381"/>
                  <a:pt x="6337048" y="3685847"/>
                </a:cubicBezTo>
                <a:cubicBezTo>
                  <a:pt x="6329579" y="3684551"/>
                  <a:pt x="6321957" y="3692518"/>
                  <a:pt x="6321957" y="3699646"/>
                </a:cubicBezTo>
                <a:cubicBezTo>
                  <a:pt x="6321957" y="3708337"/>
                  <a:pt x="6327749" y="3713368"/>
                  <a:pt x="6335752" y="3714741"/>
                </a:cubicBezTo>
                <a:lnTo>
                  <a:pt x="6340745" y="3715579"/>
                </a:lnTo>
                <a:cubicBezTo>
                  <a:pt x="6341279" y="3716875"/>
                  <a:pt x="6341850" y="3718172"/>
                  <a:pt x="6342803" y="3719353"/>
                </a:cubicBezTo>
                <a:cubicBezTo>
                  <a:pt x="6343070" y="3719696"/>
                  <a:pt x="6343107" y="3719734"/>
                  <a:pt x="6343260" y="3719925"/>
                </a:cubicBezTo>
                <a:cubicBezTo>
                  <a:pt x="6343337" y="3720077"/>
                  <a:pt x="6343337" y="3720077"/>
                  <a:pt x="6343374" y="3720192"/>
                </a:cubicBezTo>
                <a:cubicBezTo>
                  <a:pt x="6343337" y="3721106"/>
                  <a:pt x="6343184" y="3722021"/>
                  <a:pt x="6342993" y="3722898"/>
                </a:cubicBezTo>
                <a:cubicBezTo>
                  <a:pt x="6341659" y="3730446"/>
                  <a:pt x="6349091" y="3737421"/>
                  <a:pt x="6356141" y="3738107"/>
                </a:cubicBezTo>
                <a:lnTo>
                  <a:pt x="6352063" y="3742986"/>
                </a:lnTo>
                <a:cubicBezTo>
                  <a:pt x="6348443" y="3747294"/>
                  <a:pt x="6348367" y="3754002"/>
                  <a:pt x="6351072" y="3758920"/>
                </a:cubicBezTo>
                <a:cubicBezTo>
                  <a:pt x="6346347" y="3760635"/>
                  <a:pt x="6342498" y="3764523"/>
                  <a:pt x="6341583" y="3769707"/>
                </a:cubicBezTo>
                <a:cubicBezTo>
                  <a:pt x="6341049" y="3772680"/>
                  <a:pt x="6340554" y="3775692"/>
                  <a:pt x="6340021" y="3778665"/>
                </a:cubicBezTo>
                <a:cubicBezTo>
                  <a:pt x="6339182" y="3783582"/>
                  <a:pt x="6341202" y="3788309"/>
                  <a:pt x="6344632" y="3791587"/>
                </a:cubicBezTo>
                <a:cubicBezTo>
                  <a:pt x="6342612" y="3793379"/>
                  <a:pt x="6340935" y="3795551"/>
                  <a:pt x="6340364" y="3798448"/>
                </a:cubicBezTo>
                <a:lnTo>
                  <a:pt x="6339068" y="3804738"/>
                </a:lnTo>
                <a:cubicBezTo>
                  <a:pt x="6338534" y="3807406"/>
                  <a:pt x="6338954" y="3810112"/>
                  <a:pt x="6339830" y="3812704"/>
                </a:cubicBezTo>
                <a:cubicBezTo>
                  <a:pt x="6338001" y="3817927"/>
                  <a:pt x="6337391" y="3823492"/>
                  <a:pt x="6338763" y="3828409"/>
                </a:cubicBezTo>
                <a:cubicBezTo>
                  <a:pt x="6334305" y="3829553"/>
                  <a:pt x="6330874" y="3833250"/>
                  <a:pt x="6328969" y="3837519"/>
                </a:cubicBezTo>
                <a:lnTo>
                  <a:pt x="6329350" y="3835613"/>
                </a:lnTo>
                <a:cubicBezTo>
                  <a:pt x="6330950" y="3827952"/>
                  <a:pt x="6324167" y="3820404"/>
                  <a:pt x="6316850" y="3819451"/>
                </a:cubicBezTo>
                <a:cubicBezTo>
                  <a:pt x="6309457" y="3818537"/>
                  <a:pt x="6303778" y="3823263"/>
                  <a:pt x="6301530" y="3829781"/>
                </a:cubicBezTo>
                <a:cubicBezTo>
                  <a:pt x="6300349" y="3828981"/>
                  <a:pt x="6299129" y="3828180"/>
                  <a:pt x="6297643" y="3827914"/>
                </a:cubicBezTo>
                <a:lnTo>
                  <a:pt x="6291354" y="3826617"/>
                </a:lnTo>
                <a:cubicBezTo>
                  <a:pt x="6283695" y="3825055"/>
                  <a:pt x="6275730" y="3828714"/>
                  <a:pt x="6273519" y="3836605"/>
                </a:cubicBezTo>
                <a:cubicBezTo>
                  <a:pt x="6271499" y="3843733"/>
                  <a:pt x="6275806" y="3852881"/>
                  <a:pt x="6283504" y="3854444"/>
                </a:cubicBezTo>
                <a:lnTo>
                  <a:pt x="6289792" y="3855740"/>
                </a:lnTo>
                <a:cubicBezTo>
                  <a:pt x="6295432" y="3856884"/>
                  <a:pt x="6301263" y="3855168"/>
                  <a:pt x="6304808" y="3851013"/>
                </a:cubicBezTo>
                <a:cubicBezTo>
                  <a:pt x="6306942" y="3852729"/>
                  <a:pt x="6309304" y="3854101"/>
                  <a:pt x="6311934" y="3854444"/>
                </a:cubicBezTo>
                <a:cubicBezTo>
                  <a:pt x="6319937" y="3855473"/>
                  <a:pt x="6326111" y="3849870"/>
                  <a:pt x="6327864" y="3842513"/>
                </a:cubicBezTo>
                <a:cubicBezTo>
                  <a:pt x="6327559" y="3846858"/>
                  <a:pt x="6328664" y="3851280"/>
                  <a:pt x="6333314" y="3854596"/>
                </a:cubicBezTo>
                <a:cubicBezTo>
                  <a:pt x="6340059" y="3859399"/>
                  <a:pt x="6346995" y="3857303"/>
                  <a:pt x="6351415" y="3852652"/>
                </a:cubicBezTo>
                <a:cubicBezTo>
                  <a:pt x="6351339" y="3858370"/>
                  <a:pt x="6354693" y="3864088"/>
                  <a:pt x="6360067" y="3866260"/>
                </a:cubicBezTo>
                <a:cubicBezTo>
                  <a:pt x="6363992" y="3867861"/>
                  <a:pt x="6367993" y="3867519"/>
                  <a:pt x="6371461" y="3865879"/>
                </a:cubicBezTo>
                <a:lnTo>
                  <a:pt x="6372719" y="3866794"/>
                </a:lnTo>
                <a:cubicBezTo>
                  <a:pt x="6378931" y="3871216"/>
                  <a:pt x="6388916" y="3869234"/>
                  <a:pt x="6392841" y="3862677"/>
                </a:cubicBezTo>
                <a:cubicBezTo>
                  <a:pt x="6393146" y="3862144"/>
                  <a:pt x="6393146" y="3861572"/>
                  <a:pt x="6393374" y="3861038"/>
                </a:cubicBezTo>
                <a:cubicBezTo>
                  <a:pt x="6393603" y="3861419"/>
                  <a:pt x="6393603" y="3861839"/>
                  <a:pt x="6393908" y="3862220"/>
                </a:cubicBezTo>
                <a:cubicBezTo>
                  <a:pt x="6395318" y="3864202"/>
                  <a:pt x="6396995" y="3865612"/>
                  <a:pt x="6398786" y="3866680"/>
                </a:cubicBezTo>
                <a:cubicBezTo>
                  <a:pt x="6398633" y="3871673"/>
                  <a:pt x="6400882" y="3875485"/>
                  <a:pt x="6404350" y="3878077"/>
                </a:cubicBezTo>
                <a:cubicBezTo>
                  <a:pt x="6399510" y="3879030"/>
                  <a:pt x="6395204" y="3882270"/>
                  <a:pt x="6393870" y="3888598"/>
                </a:cubicBezTo>
                <a:cubicBezTo>
                  <a:pt x="6390097" y="3906856"/>
                  <a:pt x="6418336" y="3912955"/>
                  <a:pt x="6422109" y="3894735"/>
                </a:cubicBezTo>
                <a:cubicBezTo>
                  <a:pt x="6423138" y="3889741"/>
                  <a:pt x="6421652" y="3885739"/>
                  <a:pt x="6419022" y="3882842"/>
                </a:cubicBezTo>
                <a:cubicBezTo>
                  <a:pt x="6426378" y="3883719"/>
                  <a:pt x="6433199" y="3876438"/>
                  <a:pt x="6433733" y="3869615"/>
                </a:cubicBezTo>
                <a:cubicBezTo>
                  <a:pt x="6434380" y="3861534"/>
                  <a:pt x="6428740" y="3856426"/>
                  <a:pt x="6421690" y="3854520"/>
                </a:cubicBezTo>
                <a:cubicBezTo>
                  <a:pt x="6421461" y="3852576"/>
                  <a:pt x="6420775" y="3850556"/>
                  <a:pt x="6419289" y="3848459"/>
                </a:cubicBezTo>
                <a:cubicBezTo>
                  <a:pt x="6417003" y="3845219"/>
                  <a:pt x="6413954" y="3843695"/>
                  <a:pt x="6410790" y="3842856"/>
                </a:cubicBezTo>
                <a:cubicBezTo>
                  <a:pt x="6412696" y="3839006"/>
                  <a:pt x="6413839" y="3834927"/>
                  <a:pt x="6413648" y="3830696"/>
                </a:cubicBezTo>
                <a:cubicBezTo>
                  <a:pt x="6415516" y="3829743"/>
                  <a:pt x="6417231" y="3828409"/>
                  <a:pt x="6418565" y="3826541"/>
                </a:cubicBezTo>
                <a:lnTo>
                  <a:pt x="6422300" y="3821281"/>
                </a:lnTo>
                <a:cubicBezTo>
                  <a:pt x="6423329" y="3819833"/>
                  <a:pt x="6424053" y="3818193"/>
                  <a:pt x="6424510" y="3816478"/>
                </a:cubicBezTo>
                <a:cubicBezTo>
                  <a:pt x="6424510" y="3821891"/>
                  <a:pt x="6427940" y="3827571"/>
                  <a:pt x="6432399" y="3829934"/>
                </a:cubicBezTo>
                <a:cubicBezTo>
                  <a:pt x="6437734" y="3832755"/>
                  <a:pt x="6442841" y="3831687"/>
                  <a:pt x="6447033" y="3828714"/>
                </a:cubicBezTo>
                <a:cubicBezTo>
                  <a:pt x="6445851" y="3830239"/>
                  <a:pt x="6444899" y="3831954"/>
                  <a:pt x="6444479" y="3834012"/>
                </a:cubicBezTo>
                <a:cubicBezTo>
                  <a:pt x="6443069" y="3841560"/>
                  <a:pt x="6447338" y="3849717"/>
                  <a:pt x="6455302" y="3851356"/>
                </a:cubicBezTo>
                <a:lnTo>
                  <a:pt x="6474167" y="3855244"/>
                </a:lnTo>
                <a:cubicBezTo>
                  <a:pt x="6481560" y="3856769"/>
                  <a:pt x="6490059" y="3852271"/>
                  <a:pt x="6491507" y="3844457"/>
                </a:cubicBezTo>
                <a:cubicBezTo>
                  <a:pt x="6491964" y="3842056"/>
                  <a:pt x="6491621" y="3839654"/>
                  <a:pt x="6490973" y="3837329"/>
                </a:cubicBezTo>
                <a:cubicBezTo>
                  <a:pt x="6492460" y="3835690"/>
                  <a:pt x="6493679" y="3833822"/>
                  <a:pt x="6494175" y="3831459"/>
                </a:cubicBezTo>
                <a:cubicBezTo>
                  <a:pt x="6495546" y="3824750"/>
                  <a:pt x="6492155" y="3817431"/>
                  <a:pt x="6485676" y="3814839"/>
                </a:cubicBezTo>
                <a:cubicBezTo>
                  <a:pt x="6486133" y="3809007"/>
                  <a:pt x="6483237" y="3803099"/>
                  <a:pt x="6477749" y="3800430"/>
                </a:cubicBezTo>
                <a:cubicBezTo>
                  <a:pt x="6470699" y="3797000"/>
                  <a:pt x="6461705" y="3800011"/>
                  <a:pt x="6458314" y="3807139"/>
                </a:cubicBezTo>
                <a:lnTo>
                  <a:pt x="6457094" y="3809693"/>
                </a:lnTo>
                <a:cubicBezTo>
                  <a:pt x="6456179" y="3805195"/>
                  <a:pt x="6453397" y="3800964"/>
                  <a:pt x="6449701" y="3798982"/>
                </a:cubicBezTo>
                <a:cubicBezTo>
                  <a:pt x="6442002" y="3794903"/>
                  <a:pt x="6434647" y="3798639"/>
                  <a:pt x="6430074" y="3805043"/>
                </a:cubicBezTo>
                <a:lnTo>
                  <a:pt x="6426339" y="3810303"/>
                </a:lnTo>
                <a:cubicBezTo>
                  <a:pt x="6425768" y="3811103"/>
                  <a:pt x="6425348" y="3811942"/>
                  <a:pt x="6425044" y="3812857"/>
                </a:cubicBezTo>
                <a:cubicBezTo>
                  <a:pt x="6425158" y="3808245"/>
                  <a:pt x="6423329" y="3803632"/>
                  <a:pt x="6419327" y="3800964"/>
                </a:cubicBezTo>
                <a:cubicBezTo>
                  <a:pt x="6413154" y="3796809"/>
                  <a:pt x="6404426" y="3797343"/>
                  <a:pt x="6399548" y="3803327"/>
                </a:cubicBezTo>
                <a:cubicBezTo>
                  <a:pt x="6398443" y="3802603"/>
                  <a:pt x="6397185" y="3802146"/>
                  <a:pt x="6395851" y="3801764"/>
                </a:cubicBezTo>
                <a:cubicBezTo>
                  <a:pt x="6400653" y="3796428"/>
                  <a:pt x="6401721" y="3788576"/>
                  <a:pt x="6394213" y="3783201"/>
                </a:cubicBezTo>
                <a:cubicBezTo>
                  <a:pt x="6383199" y="3775349"/>
                  <a:pt x="6369670" y="3784649"/>
                  <a:pt x="6369136" y="3794408"/>
                </a:cubicBezTo>
                <a:cubicBezTo>
                  <a:pt x="6368298" y="3794331"/>
                  <a:pt x="6367498" y="3794484"/>
                  <a:pt x="6366660" y="3794446"/>
                </a:cubicBezTo>
                <a:cubicBezTo>
                  <a:pt x="6366011" y="3793302"/>
                  <a:pt x="6365021" y="3792388"/>
                  <a:pt x="6364068" y="3791473"/>
                </a:cubicBezTo>
                <a:cubicBezTo>
                  <a:pt x="6366240" y="3789414"/>
                  <a:pt x="6367955" y="3786936"/>
                  <a:pt x="6368451" y="3783887"/>
                </a:cubicBezTo>
                <a:lnTo>
                  <a:pt x="6369975" y="3774929"/>
                </a:lnTo>
                <a:cubicBezTo>
                  <a:pt x="6370585" y="3771499"/>
                  <a:pt x="6369708" y="3768106"/>
                  <a:pt x="6368031" y="3765247"/>
                </a:cubicBezTo>
                <a:cubicBezTo>
                  <a:pt x="6370699" y="3764371"/>
                  <a:pt x="6373176" y="3762960"/>
                  <a:pt x="6375196" y="3760559"/>
                </a:cubicBezTo>
                <a:lnTo>
                  <a:pt x="6379350" y="3755603"/>
                </a:lnTo>
                <a:cubicBezTo>
                  <a:pt x="6384228" y="3749771"/>
                  <a:pt x="6382742" y="3739556"/>
                  <a:pt x="6376530" y="3735248"/>
                </a:cubicBezTo>
                <a:cubicBezTo>
                  <a:pt x="6373900" y="3733457"/>
                  <a:pt x="6371042" y="3732771"/>
                  <a:pt x="6368222" y="3732694"/>
                </a:cubicBezTo>
                <a:cubicBezTo>
                  <a:pt x="6369937" y="3730407"/>
                  <a:pt x="6371309" y="3727739"/>
                  <a:pt x="6371804" y="3724728"/>
                </a:cubicBezTo>
                <a:cubicBezTo>
                  <a:pt x="6372300" y="3721907"/>
                  <a:pt x="6371614" y="3719277"/>
                  <a:pt x="6371233" y="3716570"/>
                </a:cubicBezTo>
                <a:cubicBezTo>
                  <a:pt x="6382399" y="3722593"/>
                  <a:pt x="6397490" y="3706240"/>
                  <a:pt x="6388230" y="3693128"/>
                </a:cubicBezTo>
                <a:cubicBezTo>
                  <a:pt x="6387391" y="3691946"/>
                  <a:pt x="6386400" y="3691298"/>
                  <a:pt x="6385448" y="3690536"/>
                </a:cubicBezTo>
                <a:cubicBezTo>
                  <a:pt x="6388496" y="3672811"/>
                  <a:pt x="6361286" y="3665683"/>
                  <a:pt x="6357551" y="3683712"/>
                </a:cubicBezTo>
                <a:close/>
                <a:moveTo>
                  <a:pt x="6438306" y="3705859"/>
                </a:moveTo>
                <a:lnTo>
                  <a:pt x="6437010" y="3712149"/>
                </a:lnTo>
                <a:cubicBezTo>
                  <a:pt x="6435447" y="3719772"/>
                  <a:pt x="6437925" y="3727739"/>
                  <a:pt x="6445966" y="3730522"/>
                </a:cubicBezTo>
                <a:cubicBezTo>
                  <a:pt x="6452635" y="3732809"/>
                  <a:pt x="6462734" y="3729226"/>
                  <a:pt x="6464334" y="3721564"/>
                </a:cubicBezTo>
                <a:lnTo>
                  <a:pt x="6465631" y="3715274"/>
                </a:lnTo>
                <a:cubicBezTo>
                  <a:pt x="6467231" y="3707651"/>
                  <a:pt x="6464716" y="3699684"/>
                  <a:pt x="6456675" y="3696901"/>
                </a:cubicBezTo>
                <a:cubicBezTo>
                  <a:pt x="6450043" y="3694614"/>
                  <a:pt x="6439906" y="3698198"/>
                  <a:pt x="6438306" y="3705859"/>
                </a:cubicBezTo>
                <a:close/>
                <a:moveTo>
                  <a:pt x="6456903" y="3625582"/>
                </a:moveTo>
                <a:cubicBezTo>
                  <a:pt x="6465021" y="3608810"/>
                  <a:pt x="6438153" y="3598137"/>
                  <a:pt x="6430074" y="3614795"/>
                </a:cubicBezTo>
                <a:cubicBezTo>
                  <a:pt x="6421956" y="3631567"/>
                  <a:pt x="6448824" y="3642240"/>
                  <a:pt x="6456903" y="3625582"/>
                </a:cubicBezTo>
                <a:close/>
                <a:moveTo>
                  <a:pt x="6210029" y="3743482"/>
                </a:moveTo>
                <a:cubicBezTo>
                  <a:pt x="6202597" y="3741957"/>
                  <a:pt x="6194441" y="3748514"/>
                  <a:pt x="6193794" y="3755908"/>
                </a:cubicBezTo>
                <a:cubicBezTo>
                  <a:pt x="6193070" y="3764180"/>
                  <a:pt x="6198253" y="3770508"/>
                  <a:pt x="6206217" y="3772147"/>
                </a:cubicBezTo>
                <a:lnTo>
                  <a:pt x="6212505" y="3773443"/>
                </a:lnTo>
                <a:cubicBezTo>
                  <a:pt x="6216850" y="3774358"/>
                  <a:pt x="6221271" y="3772337"/>
                  <a:pt x="6224472" y="3769135"/>
                </a:cubicBezTo>
                <a:cubicBezTo>
                  <a:pt x="6225272" y="3770813"/>
                  <a:pt x="6225425" y="3772795"/>
                  <a:pt x="6226949" y="3774053"/>
                </a:cubicBezTo>
                <a:cubicBezTo>
                  <a:pt x="6227140" y="3774243"/>
                  <a:pt x="6227483" y="3774129"/>
                  <a:pt x="6227673" y="3774281"/>
                </a:cubicBezTo>
                <a:cubicBezTo>
                  <a:pt x="6227559" y="3774739"/>
                  <a:pt x="6227254" y="3775044"/>
                  <a:pt x="6227140" y="3775501"/>
                </a:cubicBezTo>
                <a:cubicBezTo>
                  <a:pt x="6226263" y="3779694"/>
                  <a:pt x="6227216" y="3783125"/>
                  <a:pt x="6229084" y="3785907"/>
                </a:cubicBezTo>
                <a:cubicBezTo>
                  <a:pt x="6224968" y="3786441"/>
                  <a:pt x="6220966" y="3788461"/>
                  <a:pt x="6218832" y="3791778"/>
                </a:cubicBezTo>
                <a:cubicBezTo>
                  <a:pt x="6216050" y="3796123"/>
                  <a:pt x="6215859" y="3800735"/>
                  <a:pt x="6217384" y="3804928"/>
                </a:cubicBezTo>
                <a:cubicBezTo>
                  <a:pt x="6217193" y="3804890"/>
                  <a:pt x="6217040" y="3804700"/>
                  <a:pt x="6216812" y="3804662"/>
                </a:cubicBezTo>
                <a:lnTo>
                  <a:pt x="6204236" y="3802069"/>
                </a:lnTo>
                <a:cubicBezTo>
                  <a:pt x="6200539" y="3801307"/>
                  <a:pt x="6196538" y="3801993"/>
                  <a:pt x="6193298" y="3803823"/>
                </a:cubicBezTo>
                <a:cubicBezTo>
                  <a:pt x="6189601" y="3803289"/>
                  <a:pt x="6185752" y="3804090"/>
                  <a:pt x="6182323" y="3806491"/>
                </a:cubicBezTo>
                <a:lnTo>
                  <a:pt x="6177064" y="3810227"/>
                </a:lnTo>
                <a:cubicBezTo>
                  <a:pt x="6170890" y="3814610"/>
                  <a:pt x="6169709" y="3824826"/>
                  <a:pt x="6174625" y="3830544"/>
                </a:cubicBezTo>
                <a:cubicBezTo>
                  <a:pt x="6179960" y="3836757"/>
                  <a:pt x="6188306" y="3837672"/>
                  <a:pt x="6194937" y="3832983"/>
                </a:cubicBezTo>
                <a:lnTo>
                  <a:pt x="6198557" y="3830430"/>
                </a:lnTo>
                <a:lnTo>
                  <a:pt x="6203740" y="3831497"/>
                </a:lnTo>
                <a:cubicBezTo>
                  <a:pt x="6204083" y="3834089"/>
                  <a:pt x="6204883" y="3836643"/>
                  <a:pt x="6206561" y="3839044"/>
                </a:cubicBezTo>
                <a:lnTo>
                  <a:pt x="6210257" y="3844305"/>
                </a:lnTo>
                <a:cubicBezTo>
                  <a:pt x="6214639" y="3850479"/>
                  <a:pt x="6225196" y="3851090"/>
                  <a:pt x="6230646" y="3846096"/>
                </a:cubicBezTo>
                <a:cubicBezTo>
                  <a:pt x="6236819" y="3840454"/>
                  <a:pt x="6237162" y="3832335"/>
                  <a:pt x="6232475" y="3825703"/>
                </a:cubicBezTo>
                <a:lnTo>
                  <a:pt x="6228778" y="3820443"/>
                </a:lnTo>
                <a:cubicBezTo>
                  <a:pt x="6228436" y="3819947"/>
                  <a:pt x="6227826" y="3819680"/>
                  <a:pt x="6227406" y="3819261"/>
                </a:cubicBezTo>
                <a:cubicBezTo>
                  <a:pt x="6227406" y="3818270"/>
                  <a:pt x="6227521" y="3817241"/>
                  <a:pt x="6227369" y="3816250"/>
                </a:cubicBezTo>
                <a:cubicBezTo>
                  <a:pt x="6232361" y="3820328"/>
                  <a:pt x="6240402" y="3819184"/>
                  <a:pt x="6245204" y="3814953"/>
                </a:cubicBezTo>
                <a:cubicBezTo>
                  <a:pt x="6256179" y="3819108"/>
                  <a:pt x="6269784" y="3803785"/>
                  <a:pt x="6260867" y="3791168"/>
                </a:cubicBezTo>
                <a:cubicBezTo>
                  <a:pt x="6258733" y="3788118"/>
                  <a:pt x="6256103" y="3786784"/>
                  <a:pt x="6253474" y="3786212"/>
                </a:cubicBezTo>
                <a:cubicBezTo>
                  <a:pt x="6254274" y="3784840"/>
                  <a:pt x="6255074" y="3783430"/>
                  <a:pt x="6255456" y="3781600"/>
                </a:cubicBezTo>
                <a:cubicBezTo>
                  <a:pt x="6256675" y="3775730"/>
                  <a:pt x="6254388" y="3771308"/>
                  <a:pt x="6250882" y="3768373"/>
                </a:cubicBezTo>
                <a:lnTo>
                  <a:pt x="6255798" y="3762503"/>
                </a:lnTo>
                <a:cubicBezTo>
                  <a:pt x="6258847" y="3758881"/>
                  <a:pt x="6259152" y="3754307"/>
                  <a:pt x="6258123" y="3749924"/>
                </a:cubicBezTo>
                <a:cubicBezTo>
                  <a:pt x="6264030" y="3749238"/>
                  <a:pt x="6269594" y="3745350"/>
                  <a:pt x="6270775" y="3739174"/>
                </a:cubicBezTo>
                <a:cubicBezTo>
                  <a:pt x="6272223" y="3731703"/>
                  <a:pt x="6268031" y="3723355"/>
                  <a:pt x="6260105" y="3721716"/>
                </a:cubicBezTo>
                <a:lnTo>
                  <a:pt x="6258923" y="3721488"/>
                </a:lnTo>
                <a:lnTo>
                  <a:pt x="6255417" y="3716532"/>
                </a:lnTo>
                <a:cubicBezTo>
                  <a:pt x="6251530" y="3711043"/>
                  <a:pt x="6243489" y="3710586"/>
                  <a:pt x="6237772" y="3713521"/>
                </a:cubicBezTo>
                <a:cubicBezTo>
                  <a:pt x="6235410" y="3714055"/>
                  <a:pt x="6233199" y="3715160"/>
                  <a:pt x="6231255" y="3716647"/>
                </a:cubicBezTo>
                <a:cubicBezTo>
                  <a:pt x="6227445" y="3714703"/>
                  <a:pt x="6223062" y="3714169"/>
                  <a:pt x="6218679" y="3716418"/>
                </a:cubicBezTo>
                <a:cubicBezTo>
                  <a:pt x="6212315" y="3719658"/>
                  <a:pt x="6208085" y="3729302"/>
                  <a:pt x="6212391" y="3735858"/>
                </a:cubicBezTo>
                <a:lnTo>
                  <a:pt x="6217384" y="3743444"/>
                </a:lnTo>
                <a:cubicBezTo>
                  <a:pt x="6218031" y="3744397"/>
                  <a:pt x="6218870" y="3745121"/>
                  <a:pt x="6219632" y="3745921"/>
                </a:cubicBezTo>
                <a:cubicBezTo>
                  <a:pt x="6218565" y="3745464"/>
                  <a:pt x="6217612" y="3744930"/>
                  <a:pt x="6216393" y="3744702"/>
                </a:cubicBezTo>
                <a:lnTo>
                  <a:pt x="6210029" y="3743482"/>
                </a:lnTo>
                <a:close/>
                <a:moveTo>
                  <a:pt x="6563496" y="3805957"/>
                </a:moveTo>
                <a:cubicBezTo>
                  <a:pt x="6565020" y="3810951"/>
                  <a:pt x="6569175" y="3815297"/>
                  <a:pt x="6574243" y="3816173"/>
                </a:cubicBezTo>
                <a:cubicBezTo>
                  <a:pt x="6575158" y="3816326"/>
                  <a:pt x="6575920" y="3816021"/>
                  <a:pt x="6576796" y="3816021"/>
                </a:cubicBezTo>
                <a:lnTo>
                  <a:pt x="6576796" y="3816021"/>
                </a:lnTo>
                <a:cubicBezTo>
                  <a:pt x="6570737" y="3807558"/>
                  <a:pt x="6564716" y="3798868"/>
                  <a:pt x="6558809" y="3789910"/>
                </a:cubicBezTo>
                <a:cubicBezTo>
                  <a:pt x="6558656" y="3790443"/>
                  <a:pt x="6558275" y="3790825"/>
                  <a:pt x="6558199" y="3791396"/>
                </a:cubicBezTo>
                <a:cubicBezTo>
                  <a:pt x="6557361" y="3796619"/>
                  <a:pt x="6559342" y="3802565"/>
                  <a:pt x="6563496" y="3805957"/>
                </a:cubicBezTo>
                <a:close/>
                <a:moveTo>
                  <a:pt x="6398596" y="3787813"/>
                </a:moveTo>
                <a:cubicBezTo>
                  <a:pt x="6402902" y="3794331"/>
                  <a:pt x="6410981" y="3797495"/>
                  <a:pt x="6418222" y="3793531"/>
                </a:cubicBezTo>
                <a:cubicBezTo>
                  <a:pt x="6419403" y="3792883"/>
                  <a:pt x="6420432" y="3791968"/>
                  <a:pt x="6421385" y="3791015"/>
                </a:cubicBezTo>
                <a:cubicBezTo>
                  <a:pt x="6421842" y="3791129"/>
                  <a:pt x="6422262" y="3791320"/>
                  <a:pt x="6422757" y="3791435"/>
                </a:cubicBezTo>
                <a:lnTo>
                  <a:pt x="6429045" y="3792730"/>
                </a:lnTo>
                <a:cubicBezTo>
                  <a:pt x="6436477" y="3794255"/>
                  <a:pt x="6444784" y="3788461"/>
                  <a:pt x="6445699" y="3780876"/>
                </a:cubicBezTo>
                <a:cubicBezTo>
                  <a:pt x="6446690" y="3772871"/>
                  <a:pt x="6441774" y="3765857"/>
                  <a:pt x="6433847" y="3764218"/>
                </a:cubicBezTo>
                <a:lnTo>
                  <a:pt x="6427559" y="3762922"/>
                </a:lnTo>
                <a:cubicBezTo>
                  <a:pt x="6424243" y="3762236"/>
                  <a:pt x="6420737" y="3763075"/>
                  <a:pt x="6417803" y="3764866"/>
                </a:cubicBezTo>
                <a:cubicBezTo>
                  <a:pt x="6413344" y="3759377"/>
                  <a:pt x="6405950" y="3756976"/>
                  <a:pt x="6399319" y="3760635"/>
                </a:cubicBezTo>
                <a:cubicBezTo>
                  <a:pt x="6392879" y="3764180"/>
                  <a:pt x="6389297" y="3773709"/>
                  <a:pt x="6393603" y="3780266"/>
                </a:cubicBezTo>
                <a:lnTo>
                  <a:pt x="6398596" y="3787813"/>
                </a:lnTo>
                <a:close/>
                <a:moveTo>
                  <a:pt x="6295813" y="3804547"/>
                </a:moveTo>
                <a:lnTo>
                  <a:pt x="6302102" y="3805843"/>
                </a:lnTo>
                <a:cubicBezTo>
                  <a:pt x="6309533" y="3807368"/>
                  <a:pt x="6317726" y="3801002"/>
                  <a:pt x="6318451" y="3793531"/>
                </a:cubicBezTo>
                <a:cubicBezTo>
                  <a:pt x="6319251" y="3785336"/>
                  <a:pt x="6314106" y="3778855"/>
                  <a:pt x="6306141" y="3777216"/>
                </a:cubicBezTo>
                <a:lnTo>
                  <a:pt x="6299853" y="3775921"/>
                </a:lnTo>
                <a:cubicBezTo>
                  <a:pt x="6292460" y="3774396"/>
                  <a:pt x="6284228" y="3780762"/>
                  <a:pt x="6283504" y="3788195"/>
                </a:cubicBezTo>
                <a:cubicBezTo>
                  <a:pt x="6282742" y="3796428"/>
                  <a:pt x="6287887" y="3802908"/>
                  <a:pt x="6295813" y="3804547"/>
                </a:cubicBezTo>
                <a:close/>
                <a:moveTo>
                  <a:pt x="6278588" y="3939676"/>
                </a:moveTo>
                <a:cubicBezTo>
                  <a:pt x="6278245" y="3941353"/>
                  <a:pt x="6278436" y="3942764"/>
                  <a:pt x="6278588" y="3944174"/>
                </a:cubicBezTo>
                <a:cubicBezTo>
                  <a:pt x="6275463" y="3946309"/>
                  <a:pt x="6272719" y="3948748"/>
                  <a:pt x="6271614" y="3952865"/>
                </a:cubicBezTo>
                <a:cubicBezTo>
                  <a:pt x="6270128" y="3958240"/>
                  <a:pt x="6271919" y="3963386"/>
                  <a:pt x="6275539" y="3967045"/>
                </a:cubicBezTo>
                <a:cubicBezTo>
                  <a:pt x="6273672" y="3968265"/>
                  <a:pt x="6271804" y="3969484"/>
                  <a:pt x="6269937" y="3970743"/>
                </a:cubicBezTo>
                <a:cubicBezTo>
                  <a:pt x="6263420" y="3975012"/>
                  <a:pt x="6261362" y="3984122"/>
                  <a:pt x="6265631" y="3990716"/>
                </a:cubicBezTo>
                <a:cubicBezTo>
                  <a:pt x="6269861" y="3997235"/>
                  <a:pt x="6279083" y="3999331"/>
                  <a:pt x="6285600" y="3995024"/>
                </a:cubicBezTo>
                <a:lnTo>
                  <a:pt x="6293184" y="3990030"/>
                </a:lnTo>
                <a:cubicBezTo>
                  <a:pt x="6299434" y="3985913"/>
                  <a:pt x="6301416" y="3977451"/>
                  <a:pt x="6297834" y="3970971"/>
                </a:cubicBezTo>
                <a:cubicBezTo>
                  <a:pt x="6298100" y="3970933"/>
                  <a:pt x="6298367" y="3970933"/>
                  <a:pt x="6298634" y="3970895"/>
                </a:cubicBezTo>
                <a:cubicBezTo>
                  <a:pt x="6299319" y="3970819"/>
                  <a:pt x="6299929" y="3970437"/>
                  <a:pt x="6300615" y="3970247"/>
                </a:cubicBezTo>
                <a:cubicBezTo>
                  <a:pt x="6300996" y="3971924"/>
                  <a:pt x="6301644" y="3973601"/>
                  <a:pt x="6302673" y="3975088"/>
                </a:cubicBezTo>
                <a:cubicBezTo>
                  <a:pt x="6307132" y="3981454"/>
                  <a:pt x="6316393" y="3983207"/>
                  <a:pt x="6322795" y="3978709"/>
                </a:cubicBezTo>
                <a:lnTo>
                  <a:pt x="6333314" y="3971276"/>
                </a:lnTo>
                <a:cubicBezTo>
                  <a:pt x="6338763" y="3967426"/>
                  <a:pt x="6340516" y="3960222"/>
                  <a:pt x="6338230" y="3954161"/>
                </a:cubicBezTo>
                <a:cubicBezTo>
                  <a:pt x="6344098" y="3963043"/>
                  <a:pt x="6362429" y="3961747"/>
                  <a:pt x="6365326" y="3947529"/>
                </a:cubicBezTo>
                <a:cubicBezTo>
                  <a:pt x="6369099" y="3929308"/>
                  <a:pt x="6340249" y="3926868"/>
                  <a:pt x="6336553" y="3944898"/>
                </a:cubicBezTo>
                <a:cubicBezTo>
                  <a:pt x="6336096" y="3947109"/>
                  <a:pt x="6336172" y="3949015"/>
                  <a:pt x="6336553" y="3950769"/>
                </a:cubicBezTo>
                <a:cubicBezTo>
                  <a:pt x="6332017" y="3944708"/>
                  <a:pt x="6323062" y="3943069"/>
                  <a:pt x="6316774" y="3947529"/>
                </a:cubicBezTo>
                <a:lnTo>
                  <a:pt x="6310409" y="3952026"/>
                </a:lnTo>
                <a:cubicBezTo>
                  <a:pt x="6309495" y="3949510"/>
                  <a:pt x="6307666" y="3947567"/>
                  <a:pt x="6305760" y="3945851"/>
                </a:cubicBezTo>
                <a:cubicBezTo>
                  <a:pt x="6306408" y="3944593"/>
                  <a:pt x="6307094" y="3943450"/>
                  <a:pt x="6307399" y="3941925"/>
                </a:cubicBezTo>
                <a:cubicBezTo>
                  <a:pt x="6311172" y="3923705"/>
                  <a:pt x="6282285" y="3921684"/>
                  <a:pt x="6278588" y="3939676"/>
                </a:cubicBezTo>
                <a:close/>
                <a:moveTo>
                  <a:pt x="6522948" y="3914633"/>
                </a:moveTo>
                <a:cubicBezTo>
                  <a:pt x="6526720" y="3896374"/>
                  <a:pt x="6498138" y="3892105"/>
                  <a:pt x="6494365" y="3910287"/>
                </a:cubicBezTo>
                <a:cubicBezTo>
                  <a:pt x="6490630" y="3928546"/>
                  <a:pt x="6519213" y="3932815"/>
                  <a:pt x="6522948" y="3914633"/>
                </a:cubicBezTo>
                <a:close/>
                <a:moveTo>
                  <a:pt x="6307513" y="3315148"/>
                </a:moveTo>
                <a:cubicBezTo>
                  <a:pt x="6311819" y="3321666"/>
                  <a:pt x="6319441" y="3325287"/>
                  <a:pt x="6326949" y="3321475"/>
                </a:cubicBezTo>
                <a:cubicBezTo>
                  <a:pt x="6333314" y="3318235"/>
                  <a:pt x="6337582" y="3308592"/>
                  <a:pt x="6333275" y="3302035"/>
                </a:cubicBezTo>
                <a:lnTo>
                  <a:pt x="6328283" y="3294450"/>
                </a:lnTo>
                <a:cubicBezTo>
                  <a:pt x="6324015" y="3287932"/>
                  <a:pt x="6316355" y="3284310"/>
                  <a:pt x="6308847" y="3288122"/>
                </a:cubicBezTo>
                <a:cubicBezTo>
                  <a:pt x="6302483" y="3291362"/>
                  <a:pt x="6298214" y="3301006"/>
                  <a:pt x="6302521" y="3307562"/>
                </a:cubicBezTo>
                <a:lnTo>
                  <a:pt x="6307513" y="3315148"/>
                </a:lnTo>
                <a:close/>
                <a:moveTo>
                  <a:pt x="6470775" y="3657907"/>
                </a:moveTo>
                <a:cubicBezTo>
                  <a:pt x="6463306" y="3660651"/>
                  <a:pt x="6459609" y="3669037"/>
                  <a:pt x="6462163" y="3676432"/>
                </a:cubicBezTo>
                <a:cubicBezTo>
                  <a:pt x="6463153" y="3679291"/>
                  <a:pt x="6464144" y="3682150"/>
                  <a:pt x="6465135" y="3685009"/>
                </a:cubicBezTo>
                <a:cubicBezTo>
                  <a:pt x="6467689" y="3692365"/>
                  <a:pt x="6476415" y="3696253"/>
                  <a:pt x="6483656" y="3693623"/>
                </a:cubicBezTo>
                <a:cubicBezTo>
                  <a:pt x="6490745" y="3691031"/>
                  <a:pt x="6494251" y="3683293"/>
                  <a:pt x="6492421" y="3676203"/>
                </a:cubicBezTo>
                <a:cubicBezTo>
                  <a:pt x="6491507" y="3674488"/>
                  <a:pt x="6490554" y="3672735"/>
                  <a:pt x="6489563" y="3671019"/>
                </a:cubicBezTo>
                <a:cubicBezTo>
                  <a:pt x="6487429" y="3667169"/>
                  <a:pt x="6485219" y="3663357"/>
                  <a:pt x="6483199" y="3659469"/>
                </a:cubicBezTo>
                <a:cubicBezTo>
                  <a:pt x="6479540" y="3657220"/>
                  <a:pt x="6474967" y="3656382"/>
                  <a:pt x="6470775" y="3657907"/>
                </a:cubicBezTo>
                <a:close/>
                <a:moveTo>
                  <a:pt x="6621271" y="3937351"/>
                </a:moveTo>
                <a:lnTo>
                  <a:pt x="6625158" y="3938151"/>
                </a:lnTo>
                <a:cubicBezTo>
                  <a:pt x="6636362" y="3940476"/>
                  <a:pt x="6643031" y="3930718"/>
                  <a:pt x="6642307" y="3921989"/>
                </a:cubicBezTo>
                <a:cubicBezTo>
                  <a:pt x="6644136" y="3920083"/>
                  <a:pt x="6645699" y="3917796"/>
                  <a:pt x="6646309" y="3914709"/>
                </a:cubicBezTo>
                <a:cubicBezTo>
                  <a:pt x="6649929" y="3897060"/>
                  <a:pt x="6623138" y="3894354"/>
                  <a:pt x="6618107" y="3910668"/>
                </a:cubicBezTo>
                <a:cubicBezTo>
                  <a:pt x="6608008" y="3916234"/>
                  <a:pt x="6606789" y="3934378"/>
                  <a:pt x="6621271" y="3937351"/>
                </a:cubicBezTo>
                <a:close/>
                <a:moveTo>
                  <a:pt x="6488725" y="4001466"/>
                </a:moveTo>
                <a:cubicBezTo>
                  <a:pt x="6484952" y="4019686"/>
                  <a:pt x="6513686" y="4022964"/>
                  <a:pt x="6517422" y="4004820"/>
                </a:cubicBezTo>
                <a:cubicBezTo>
                  <a:pt x="6521194" y="3986600"/>
                  <a:pt x="6492460" y="3983321"/>
                  <a:pt x="6488725" y="4001466"/>
                </a:cubicBezTo>
                <a:close/>
                <a:moveTo>
                  <a:pt x="6277063" y="3524226"/>
                </a:moveTo>
                <a:cubicBezTo>
                  <a:pt x="6285410" y="3524874"/>
                  <a:pt x="6291545" y="3519576"/>
                  <a:pt x="6293184" y="3511647"/>
                </a:cubicBezTo>
                <a:lnTo>
                  <a:pt x="6294479" y="3505358"/>
                </a:lnTo>
                <a:cubicBezTo>
                  <a:pt x="6296004" y="3497925"/>
                  <a:pt x="6289259" y="3489805"/>
                  <a:pt x="6281904" y="3489234"/>
                </a:cubicBezTo>
                <a:cubicBezTo>
                  <a:pt x="6273557" y="3488586"/>
                  <a:pt x="6267422" y="3493884"/>
                  <a:pt x="6265783" y="3501813"/>
                </a:cubicBezTo>
                <a:lnTo>
                  <a:pt x="6264487" y="3508102"/>
                </a:lnTo>
                <a:cubicBezTo>
                  <a:pt x="6262963" y="3515535"/>
                  <a:pt x="6269708" y="3523654"/>
                  <a:pt x="6277063" y="3524226"/>
                </a:cubicBezTo>
                <a:close/>
                <a:moveTo>
                  <a:pt x="6681446" y="4237570"/>
                </a:moveTo>
                <a:cubicBezTo>
                  <a:pt x="6677711" y="4255714"/>
                  <a:pt x="6705607" y="4263223"/>
                  <a:pt x="6709380" y="4244965"/>
                </a:cubicBezTo>
                <a:cubicBezTo>
                  <a:pt x="6713115" y="4226820"/>
                  <a:pt x="6685219" y="4219311"/>
                  <a:pt x="6681446" y="4237570"/>
                </a:cubicBezTo>
                <a:close/>
                <a:moveTo>
                  <a:pt x="6677902" y="4046826"/>
                </a:moveTo>
                <a:cubicBezTo>
                  <a:pt x="6678702" y="4046560"/>
                  <a:pt x="6679349" y="4046102"/>
                  <a:pt x="6680074" y="4045797"/>
                </a:cubicBezTo>
                <a:cubicBezTo>
                  <a:pt x="6682856" y="4049380"/>
                  <a:pt x="6687277" y="4051744"/>
                  <a:pt x="6691697" y="4051629"/>
                </a:cubicBezTo>
                <a:cubicBezTo>
                  <a:pt x="6688687" y="4053040"/>
                  <a:pt x="6686247" y="4055860"/>
                  <a:pt x="6685333" y="4060396"/>
                </a:cubicBezTo>
                <a:cubicBezTo>
                  <a:pt x="6681637" y="4078388"/>
                  <a:pt x="6708999" y="4087765"/>
                  <a:pt x="6712734" y="4069545"/>
                </a:cubicBezTo>
                <a:cubicBezTo>
                  <a:pt x="6715097" y="4058033"/>
                  <a:pt x="6704769" y="4050104"/>
                  <a:pt x="6696042" y="4050600"/>
                </a:cubicBezTo>
                <a:cubicBezTo>
                  <a:pt x="6702330" y="4048389"/>
                  <a:pt x="6706255" y="4042824"/>
                  <a:pt x="6706027" y="4035848"/>
                </a:cubicBezTo>
                <a:cubicBezTo>
                  <a:pt x="6705760" y="4026776"/>
                  <a:pt x="6704235" y="4015989"/>
                  <a:pt x="6697376" y="4009356"/>
                </a:cubicBezTo>
                <a:cubicBezTo>
                  <a:pt x="6696728" y="4008327"/>
                  <a:pt x="6696004" y="4007336"/>
                  <a:pt x="6695165" y="4006421"/>
                </a:cubicBezTo>
                <a:cubicBezTo>
                  <a:pt x="6691088" y="4001999"/>
                  <a:pt x="6684876" y="4000246"/>
                  <a:pt x="6679083" y="4002457"/>
                </a:cubicBezTo>
                <a:cubicBezTo>
                  <a:pt x="6673290" y="4004706"/>
                  <a:pt x="6671308" y="4009318"/>
                  <a:pt x="6669594" y="4014731"/>
                </a:cubicBezTo>
                <a:cubicBezTo>
                  <a:pt x="6670966" y="4010462"/>
                  <a:pt x="6669327" y="4015150"/>
                  <a:pt x="6668984" y="4015989"/>
                </a:cubicBezTo>
                <a:cubicBezTo>
                  <a:pt x="6668526" y="4017056"/>
                  <a:pt x="6667955" y="4018085"/>
                  <a:pt x="6667459" y="4019153"/>
                </a:cubicBezTo>
                <a:cubicBezTo>
                  <a:pt x="6667345" y="4019343"/>
                  <a:pt x="6667307" y="4019419"/>
                  <a:pt x="6667231" y="4019534"/>
                </a:cubicBezTo>
                <a:cubicBezTo>
                  <a:pt x="6667002" y="4019839"/>
                  <a:pt x="6666774" y="4020144"/>
                  <a:pt x="6666545" y="4020410"/>
                </a:cubicBezTo>
                <a:cubicBezTo>
                  <a:pt x="6659952" y="4023384"/>
                  <a:pt x="6656713" y="4031732"/>
                  <a:pt x="6659228" y="4038402"/>
                </a:cubicBezTo>
                <a:cubicBezTo>
                  <a:pt x="6662124" y="4046026"/>
                  <a:pt x="6670470" y="4049266"/>
                  <a:pt x="6677902" y="4046826"/>
                </a:cubicBezTo>
                <a:close/>
                <a:moveTo>
                  <a:pt x="6929883" y="4192933"/>
                </a:moveTo>
                <a:cubicBezTo>
                  <a:pt x="6932093" y="4186110"/>
                  <a:pt x="6928244" y="4176314"/>
                  <a:pt x="6920584" y="4174713"/>
                </a:cubicBezTo>
                <a:lnTo>
                  <a:pt x="6914296" y="4173417"/>
                </a:lnTo>
                <a:cubicBezTo>
                  <a:pt x="6906674" y="4171816"/>
                  <a:pt x="6898710" y="4174713"/>
                  <a:pt x="6896080" y="4182718"/>
                </a:cubicBezTo>
                <a:cubicBezTo>
                  <a:pt x="6896004" y="4182984"/>
                  <a:pt x="6895965" y="4183289"/>
                  <a:pt x="6895889" y="4183556"/>
                </a:cubicBezTo>
                <a:cubicBezTo>
                  <a:pt x="6889144" y="4183366"/>
                  <a:pt x="6882017" y="4187025"/>
                  <a:pt x="6880302" y="4195449"/>
                </a:cubicBezTo>
                <a:cubicBezTo>
                  <a:pt x="6878968" y="4201891"/>
                  <a:pt x="6881750" y="4206427"/>
                  <a:pt x="6886019" y="4208829"/>
                </a:cubicBezTo>
                <a:cubicBezTo>
                  <a:pt x="6887391" y="4213593"/>
                  <a:pt x="6890935" y="4217634"/>
                  <a:pt x="6896156" y="4218701"/>
                </a:cubicBezTo>
                <a:lnTo>
                  <a:pt x="6902444" y="4219997"/>
                </a:lnTo>
                <a:cubicBezTo>
                  <a:pt x="6909837" y="4221522"/>
                  <a:pt x="6918374" y="4217329"/>
                  <a:pt x="6919975" y="4209477"/>
                </a:cubicBezTo>
                <a:cubicBezTo>
                  <a:pt x="6920470" y="4207037"/>
                  <a:pt x="6920318" y="4204521"/>
                  <a:pt x="6919632" y="4202120"/>
                </a:cubicBezTo>
                <a:cubicBezTo>
                  <a:pt x="6924281" y="4201091"/>
                  <a:pt x="6928207" y="4198079"/>
                  <a:pt x="6929883" y="4192933"/>
                </a:cubicBezTo>
                <a:close/>
                <a:moveTo>
                  <a:pt x="6857856" y="4027233"/>
                </a:moveTo>
                <a:cubicBezTo>
                  <a:pt x="6865707" y="4028377"/>
                  <a:pt x="6873138" y="4023651"/>
                  <a:pt x="6874776" y="4015760"/>
                </a:cubicBezTo>
                <a:lnTo>
                  <a:pt x="6876072" y="4009471"/>
                </a:lnTo>
                <a:cubicBezTo>
                  <a:pt x="6877597" y="4002076"/>
                  <a:pt x="6872223" y="3993652"/>
                  <a:pt x="6864563" y="3992546"/>
                </a:cubicBezTo>
                <a:cubicBezTo>
                  <a:pt x="6856712" y="3991441"/>
                  <a:pt x="6849281" y="3996129"/>
                  <a:pt x="6847642" y="4004058"/>
                </a:cubicBezTo>
                <a:lnTo>
                  <a:pt x="6846346" y="4010347"/>
                </a:lnTo>
                <a:cubicBezTo>
                  <a:pt x="6844822" y="4017742"/>
                  <a:pt x="6850195" y="4026128"/>
                  <a:pt x="6857856" y="4027233"/>
                </a:cubicBezTo>
                <a:close/>
                <a:moveTo>
                  <a:pt x="6788229" y="4275459"/>
                </a:moveTo>
                <a:lnTo>
                  <a:pt x="6789525" y="4269170"/>
                </a:lnTo>
                <a:cubicBezTo>
                  <a:pt x="6791087" y="4261546"/>
                  <a:pt x="6788610" y="4253580"/>
                  <a:pt x="6780569" y="4250797"/>
                </a:cubicBezTo>
                <a:cubicBezTo>
                  <a:pt x="6773938" y="4248510"/>
                  <a:pt x="6763801" y="4252055"/>
                  <a:pt x="6762200" y="4259754"/>
                </a:cubicBezTo>
                <a:lnTo>
                  <a:pt x="6760905" y="4266044"/>
                </a:lnTo>
                <a:cubicBezTo>
                  <a:pt x="6759304" y="4273668"/>
                  <a:pt x="6761819" y="4281634"/>
                  <a:pt x="6769860" y="4284417"/>
                </a:cubicBezTo>
                <a:cubicBezTo>
                  <a:pt x="6776529" y="4286704"/>
                  <a:pt x="6786667" y="4283121"/>
                  <a:pt x="6788229" y="4275459"/>
                </a:cubicBezTo>
                <a:close/>
                <a:moveTo>
                  <a:pt x="6856065" y="4090319"/>
                </a:moveTo>
                <a:lnTo>
                  <a:pt x="6854769" y="4096609"/>
                </a:lnTo>
                <a:cubicBezTo>
                  <a:pt x="6853244" y="4104004"/>
                  <a:pt x="6857589" y="4112504"/>
                  <a:pt x="6865440" y="4114067"/>
                </a:cubicBezTo>
                <a:cubicBezTo>
                  <a:pt x="6872909" y="4115515"/>
                  <a:pt x="6881217" y="4111322"/>
                  <a:pt x="6882856" y="4103394"/>
                </a:cubicBezTo>
                <a:lnTo>
                  <a:pt x="6884151" y="4097104"/>
                </a:lnTo>
                <a:cubicBezTo>
                  <a:pt x="6885676" y="4089709"/>
                  <a:pt x="6881331" y="4081209"/>
                  <a:pt x="6873481" y="4079646"/>
                </a:cubicBezTo>
                <a:cubicBezTo>
                  <a:pt x="6866011" y="4078198"/>
                  <a:pt x="6857703" y="4082390"/>
                  <a:pt x="6856065" y="4090319"/>
                </a:cubicBezTo>
                <a:close/>
                <a:moveTo>
                  <a:pt x="6782284" y="4011643"/>
                </a:moveTo>
                <a:lnTo>
                  <a:pt x="6788572" y="4012939"/>
                </a:lnTo>
                <a:cubicBezTo>
                  <a:pt x="6796194" y="4014540"/>
                  <a:pt x="6804045" y="4009166"/>
                  <a:pt x="6805531" y="4001542"/>
                </a:cubicBezTo>
                <a:cubicBezTo>
                  <a:pt x="6807056" y="3993804"/>
                  <a:pt x="6801834" y="3986142"/>
                  <a:pt x="6794174" y="3984579"/>
                </a:cubicBezTo>
                <a:lnTo>
                  <a:pt x="6787886" y="3983283"/>
                </a:lnTo>
                <a:cubicBezTo>
                  <a:pt x="6780226" y="3981682"/>
                  <a:pt x="6772413" y="3987057"/>
                  <a:pt x="6770889" y="3994681"/>
                </a:cubicBezTo>
                <a:cubicBezTo>
                  <a:pt x="6769365" y="4002380"/>
                  <a:pt x="6774624" y="4010042"/>
                  <a:pt x="6782284" y="4011643"/>
                </a:cubicBezTo>
                <a:close/>
                <a:moveTo>
                  <a:pt x="6855378" y="4355774"/>
                </a:moveTo>
                <a:cubicBezTo>
                  <a:pt x="6862619" y="4358671"/>
                  <a:pt x="6871270" y="4354821"/>
                  <a:pt x="6874090" y="4347617"/>
                </a:cubicBezTo>
                <a:cubicBezTo>
                  <a:pt x="6876949" y="4340298"/>
                  <a:pt x="6873214" y="4331760"/>
                  <a:pt x="6865935" y="4328863"/>
                </a:cubicBezTo>
                <a:lnTo>
                  <a:pt x="6857513" y="4325509"/>
                </a:lnTo>
                <a:cubicBezTo>
                  <a:pt x="6857132" y="4325356"/>
                  <a:pt x="6856751" y="4325432"/>
                  <a:pt x="6856369" y="4325318"/>
                </a:cubicBezTo>
                <a:cubicBezTo>
                  <a:pt x="6856674" y="4322307"/>
                  <a:pt x="6856332" y="4319219"/>
                  <a:pt x="6854617" y="4316589"/>
                </a:cubicBezTo>
                <a:lnTo>
                  <a:pt x="6851339" y="4311633"/>
                </a:lnTo>
                <a:cubicBezTo>
                  <a:pt x="6858656" y="4318114"/>
                  <a:pt x="6871270" y="4318152"/>
                  <a:pt x="6873709" y="4306221"/>
                </a:cubicBezTo>
                <a:cubicBezTo>
                  <a:pt x="6875843" y="4295853"/>
                  <a:pt x="6867688" y="4288343"/>
                  <a:pt x="6859685" y="4287276"/>
                </a:cubicBezTo>
                <a:cubicBezTo>
                  <a:pt x="6862848" y="4285904"/>
                  <a:pt x="6865364" y="4283083"/>
                  <a:pt x="6866316" y="4278433"/>
                </a:cubicBezTo>
                <a:cubicBezTo>
                  <a:pt x="6870051" y="4260403"/>
                  <a:pt x="6842688" y="4250987"/>
                  <a:pt x="6838915" y="4269170"/>
                </a:cubicBezTo>
                <a:cubicBezTo>
                  <a:pt x="6836781" y="4279538"/>
                  <a:pt x="6844898" y="4287009"/>
                  <a:pt x="6852940" y="4288076"/>
                </a:cubicBezTo>
                <a:cubicBezTo>
                  <a:pt x="6849815" y="4289411"/>
                  <a:pt x="6847300" y="4292231"/>
                  <a:pt x="6846309" y="4296882"/>
                </a:cubicBezTo>
                <a:cubicBezTo>
                  <a:pt x="6845585" y="4300427"/>
                  <a:pt x="6846080" y="4303629"/>
                  <a:pt x="6847337" y="4306411"/>
                </a:cubicBezTo>
                <a:cubicBezTo>
                  <a:pt x="6842688" y="4301951"/>
                  <a:pt x="6835485" y="4300655"/>
                  <a:pt x="6829693" y="4304200"/>
                </a:cubicBezTo>
                <a:cubicBezTo>
                  <a:pt x="6823176" y="4308165"/>
                  <a:pt x="6820546" y="4317504"/>
                  <a:pt x="6824891" y="4324060"/>
                </a:cubicBezTo>
                <a:lnTo>
                  <a:pt x="6829883" y="4331645"/>
                </a:lnTo>
                <a:cubicBezTo>
                  <a:pt x="6831865" y="4334657"/>
                  <a:pt x="6834799" y="4336677"/>
                  <a:pt x="6838038" y="4337706"/>
                </a:cubicBezTo>
                <a:cubicBezTo>
                  <a:pt x="6837543" y="4343919"/>
                  <a:pt x="6840897" y="4350095"/>
                  <a:pt x="6846880" y="4352458"/>
                </a:cubicBezTo>
                <a:lnTo>
                  <a:pt x="6855378" y="4355774"/>
                </a:lnTo>
                <a:close/>
                <a:moveTo>
                  <a:pt x="6824624" y="4099010"/>
                </a:moveTo>
                <a:lnTo>
                  <a:pt x="6830912" y="4100306"/>
                </a:lnTo>
                <a:cubicBezTo>
                  <a:pt x="6838344" y="4101831"/>
                  <a:pt x="6846346" y="4094665"/>
                  <a:pt x="6846766" y="4087384"/>
                </a:cubicBezTo>
                <a:cubicBezTo>
                  <a:pt x="6847261" y="4078922"/>
                  <a:pt x="6841811" y="4073166"/>
                  <a:pt x="6833846" y="4071527"/>
                </a:cubicBezTo>
                <a:lnTo>
                  <a:pt x="6827559" y="4070231"/>
                </a:lnTo>
                <a:cubicBezTo>
                  <a:pt x="6820127" y="4068706"/>
                  <a:pt x="6812124" y="4075872"/>
                  <a:pt x="6811705" y="4083153"/>
                </a:cubicBezTo>
                <a:cubicBezTo>
                  <a:pt x="6811248" y="4091653"/>
                  <a:pt x="6816659" y="4097371"/>
                  <a:pt x="6824624" y="4099010"/>
                </a:cubicBezTo>
                <a:close/>
                <a:moveTo>
                  <a:pt x="6604540" y="4020792"/>
                </a:moveTo>
                <a:cubicBezTo>
                  <a:pt x="6612887" y="4021745"/>
                  <a:pt x="6618946" y="4015722"/>
                  <a:pt x="6620546" y="4008060"/>
                </a:cubicBezTo>
                <a:lnTo>
                  <a:pt x="6621842" y="4001771"/>
                </a:lnTo>
                <a:cubicBezTo>
                  <a:pt x="6623443" y="3994109"/>
                  <a:pt x="6616354" y="3986600"/>
                  <a:pt x="6609114" y="3985799"/>
                </a:cubicBezTo>
                <a:cubicBezTo>
                  <a:pt x="6600767" y="3984846"/>
                  <a:pt x="6594708" y="3990831"/>
                  <a:pt x="6593146" y="3998531"/>
                </a:cubicBezTo>
                <a:lnTo>
                  <a:pt x="6591850" y="4004820"/>
                </a:lnTo>
                <a:cubicBezTo>
                  <a:pt x="6590249" y="4012444"/>
                  <a:pt x="6597299" y="4019953"/>
                  <a:pt x="6604540" y="4020792"/>
                </a:cubicBezTo>
                <a:close/>
                <a:moveTo>
                  <a:pt x="7000539" y="4072823"/>
                </a:moveTo>
                <a:cubicBezTo>
                  <a:pt x="7004273" y="4054602"/>
                  <a:pt x="6975424" y="4052735"/>
                  <a:pt x="6971728" y="4070688"/>
                </a:cubicBezTo>
                <a:cubicBezTo>
                  <a:pt x="6967955" y="4088871"/>
                  <a:pt x="6996842" y="4090776"/>
                  <a:pt x="7000539" y="4072823"/>
                </a:cubicBezTo>
                <a:close/>
                <a:moveTo>
                  <a:pt x="6976911" y="4179706"/>
                </a:moveTo>
                <a:cubicBezTo>
                  <a:pt x="6976682" y="4179668"/>
                  <a:pt x="6976568" y="4179630"/>
                  <a:pt x="6976377" y="4179592"/>
                </a:cubicBezTo>
                <a:cubicBezTo>
                  <a:pt x="6976301" y="4179554"/>
                  <a:pt x="6976262" y="4179554"/>
                  <a:pt x="6976225" y="4179516"/>
                </a:cubicBezTo>
                <a:cubicBezTo>
                  <a:pt x="6976148" y="4179440"/>
                  <a:pt x="6976186" y="4179478"/>
                  <a:pt x="6976110" y="4179363"/>
                </a:cubicBezTo>
                <a:cubicBezTo>
                  <a:pt x="6975577" y="4178563"/>
                  <a:pt x="6975119" y="4177762"/>
                  <a:pt x="6974700" y="4176886"/>
                </a:cubicBezTo>
                <a:cubicBezTo>
                  <a:pt x="6971080" y="4169948"/>
                  <a:pt x="6960562" y="4168995"/>
                  <a:pt x="6954616" y="4173036"/>
                </a:cubicBezTo>
                <a:cubicBezTo>
                  <a:pt x="6947566" y="4177839"/>
                  <a:pt x="6947147" y="4186187"/>
                  <a:pt x="6950767" y="4193124"/>
                </a:cubicBezTo>
                <a:cubicBezTo>
                  <a:pt x="6954921" y="4201091"/>
                  <a:pt x="6962543" y="4206008"/>
                  <a:pt x="6971118" y="4208066"/>
                </a:cubicBezTo>
                <a:cubicBezTo>
                  <a:pt x="6978473" y="4209820"/>
                  <a:pt x="6987010" y="4204331"/>
                  <a:pt x="6988191" y="4196822"/>
                </a:cubicBezTo>
                <a:cubicBezTo>
                  <a:pt x="6989449" y="4188817"/>
                  <a:pt x="6984800" y="4181574"/>
                  <a:pt x="6976911" y="4179706"/>
                </a:cubicBezTo>
                <a:close/>
                <a:moveTo>
                  <a:pt x="6377978" y="3992089"/>
                </a:moveTo>
                <a:cubicBezTo>
                  <a:pt x="6374205" y="4010347"/>
                  <a:pt x="6402521" y="4016179"/>
                  <a:pt x="6406294" y="3997959"/>
                </a:cubicBezTo>
                <a:cubicBezTo>
                  <a:pt x="6410066" y="3979700"/>
                  <a:pt x="6381751" y="3973868"/>
                  <a:pt x="6377978" y="3992089"/>
                </a:cubicBezTo>
                <a:close/>
                <a:moveTo>
                  <a:pt x="6913877" y="3953017"/>
                </a:moveTo>
                <a:cubicBezTo>
                  <a:pt x="6917612" y="3934873"/>
                  <a:pt x="6889868" y="3926792"/>
                  <a:pt x="6886095" y="3945051"/>
                </a:cubicBezTo>
                <a:cubicBezTo>
                  <a:pt x="6882360" y="3963157"/>
                  <a:pt x="6910104" y="3971276"/>
                  <a:pt x="6913877" y="3953017"/>
                </a:cubicBezTo>
                <a:close/>
                <a:moveTo>
                  <a:pt x="6923252" y="4130077"/>
                </a:moveTo>
                <a:cubicBezTo>
                  <a:pt x="6927025" y="4111856"/>
                  <a:pt x="6898404" y="4107663"/>
                  <a:pt x="6894670" y="4125845"/>
                </a:cubicBezTo>
                <a:cubicBezTo>
                  <a:pt x="6890935" y="4144028"/>
                  <a:pt x="6919479" y="4148297"/>
                  <a:pt x="6923252" y="4130077"/>
                </a:cubicBezTo>
                <a:close/>
                <a:moveTo>
                  <a:pt x="6804845" y="3940858"/>
                </a:moveTo>
                <a:cubicBezTo>
                  <a:pt x="6805112" y="3939638"/>
                  <a:pt x="6804883" y="3938647"/>
                  <a:pt x="6804845" y="3937580"/>
                </a:cubicBezTo>
                <a:cubicBezTo>
                  <a:pt x="6794975" y="3939905"/>
                  <a:pt x="6785447" y="3941315"/>
                  <a:pt x="6776110" y="3942001"/>
                </a:cubicBezTo>
                <a:cubicBezTo>
                  <a:pt x="6776110" y="3942001"/>
                  <a:pt x="6776072" y="3942001"/>
                  <a:pt x="6776072" y="3942001"/>
                </a:cubicBezTo>
                <a:cubicBezTo>
                  <a:pt x="6776949" y="3956524"/>
                  <a:pt x="6801415" y="3957477"/>
                  <a:pt x="6804845" y="3940858"/>
                </a:cubicBezTo>
                <a:close/>
                <a:moveTo>
                  <a:pt x="6522452" y="3880555"/>
                </a:moveTo>
                <a:cubicBezTo>
                  <a:pt x="6522642" y="3880822"/>
                  <a:pt x="6522909" y="3881012"/>
                  <a:pt x="6523100" y="3881279"/>
                </a:cubicBezTo>
                <a:cubicBezTo>
                  <a:pt x="6519670" y="3884557"/>
                  <a:pt x="6517574" y="3889398"/>
                  <a:pt x="6518260" y="3893973"/>
                </a:cubicBezTo>
                <a:cubicBezTo>
                  <a:pt x="6519251" y="3900719"/>
                  <a:pt x="6524510" y="3904798"/>
                  <a:pt x="6530646" y="3905789"/>
                </a:cubicBezTo>
                <a:cubicBezTo>
                  <a:pt x="6532475" y="3910668"/>
                  <a:pt x="6536400" y="3914442"/>
                  <a:pt x="6542193" y="3915128"/>
                </a:cubicBezTo>
                <a:cubicBezTo>
                  <a:pt x="6549396" y="3915928"/>
                  <a:pt x="6558046" y="3910249"/>
                  <a:pt x="6558199" y="3902396"/>
                </a:cubicBezTo>
                <a:cubicBezTo>
                  <a:pt x="6558352" y="3895268"/>
                  <a:pt x="6556522" y="3888407"/>
                  <a:pt x="6551148" y="3883528"/>
                </a:cubicBezTo>
                <a:lnTo>
                  <a:pt x="6554655" y="3884252"/>
                </a:lnTo>
                <a:cubicBezTo>
                  <a:pt x="6562315" y="3885815"/>
                  <a:pt x="6569975" y="3879411"/>
                  <a:pt x="6571042" y="3872016"/>
                </a:cubicBezTo>
                <a:cubicBezTo>
                  <a:pt x="6572223" y="3863897"/>
                  <a:pt x="6566469" y="3857226"/>
                  <a:pt x="6558809" y="3855625"/>
                </a:cubicBezTo>
                <a:lnTo>
                  <a:pt x="6546232" y="3853033"/>
                </a:lnTo>
                <a:cubicBezTo>
                  <a:pt x="6543336" y="3852424"/>
                  <a:pt x="6540592" y="3853224"/>
                  <a:pt x="6538039" y="3854520"/>
                </a:cubicBezTo>
                <a:cubicBezTo>
                  <a:pt x="6533771" y="3851585"/>
                  <a:pt x="6528435" y="3850632"/>
                  <a:pt x="6523328" y="3853377"/>
                </a:cubicBezTo>
                <a:cubicBezTo>
                  <a:pt x="6516926" y="3856807"/>
                  <a:pt x="6513077" y="3866375"/>
                  <a:pt x="6517383" y="3872931"/>
                </a:cubicBezTo>
                <a:lnTo>
                  <a:pt x="6522452" y="3880555"/>
                </a:lnTo>
                <a:close/>
                <a:moveTo>
                  <a:pt x="6970241" y="3899194"/>
                </a:moveTo>
                <a:cubicBezTo>
                  <a:pt x="6972070" y="3904036"/>
                  <a:pt x="6975996" y="3907848"/>
                  <a:pt x="6981788" y="3908495"/>
                </a:cubicBezTo>
                <a:cubicBezTo>
                  <a:pt x="6988991" y="3909334"/>
                  <a:pt x="6997642" y="3903616"/>
                  <a:pt x="6997794" y="3895764"/>
                </a:cubicBezTo>
                <a:cubicBezTo>
                  <a:pt x="6997947" y="3888140"/>
                  <a:pt x="6996270" y="3880555"/>
                  <a:pt x="6989868" y="3875638"/>
                </a:cubicBezTo>
                <a:cubicBezTo>
                  <a:pt x="6983999" y="3871140"/>
                  <a:pt x="6977177" y="3870415"/>
                  <a:pt x="6970051" y="3870949"/>
                </a:cubicBezTo>
                <a:cubicBezTo>
                  <a:pt x="6962277" y="3871521"/>
                  <a:pt x="6956789" y="3880059"/>
                  <a:pt x="6957856" y="3887340"/>
                </a:cubicBezTo>
                <a:cubicBezTo>
                  <a:pt x="6958847" y="3894087"/>
                  <a:pt x="6964105" y="3898204"/>
                  <a:pt x="6970241" y="3899194"/>
                </a:cubicBezTo>
                <a:close/>
                <a:moveTo>
                  <a:pt x="6744441" y="3941163"/>
                </a:moveTo>
                <a:cubicBezTo>
                  <a:pt x="6744441" y="3941163"/>
                  <a:pt x="6744403" y="3941163"/>
                  <a:pt x="6744403" y="3941163"/>
                </a:cubicBezTo>
                <a:cubicBezTo>
                  <a:pt x="6735447" y="3940019"/>
                  <a:pt x="6726682" y="3938189"/>
                  <a:pt x="6718184" y="3935597"/>
                </a:cubicBezTo>
                <a:cubicBezTo>
                  <a:pt x="6717764" y="3949091"/>
                  <a:pt x="6736896" y="3951760"/>
                  <a:pt x="6744441" y="3941163"/>
                </a:cubicBezTo>
                <a:close/>
                <a:moveTo>
                  <a:pt x="6995623" y="4261279"/>
                </a:moveTo>
                <a:cubicBezTo>
                  <a:pt x="6999929" y="4267798"/>
                  <a:pt x="7009190" y="4269627"/>
                  <a:pt x="7015668" y="4265320"/>
                </a:cubicBezTo>
                <a:cubicBezTo>
                  <a:pt x="7022223" y="4260974"/>
                  <a:pt x="7024014" y="4251826"/>
                  <a:pt x="7019707" y="4245308"/>
                </a:cubicBezTo>
                <a:lnTo>
                  <a:pt x="7014715" y="4237722"/>
                </a:lnTo>
                <a:cubicBezTo>
                  <a:pt x="7010409" y="4231204"/>
                  <a:pt x="7001148" y="4229374"/>
                  <a:pt x="6994669" y="4233682"/>
                </a:cubicBezTo>
                <a:cubicBezTo>
                  <a:pt x="6988115" y="4238027"/>
                  <a:pt x="6986324" y="4247176"/>
                  <a:pt x="6990630" y="4253732"/>
                </a:cubicBezTo>
                <a:lnTo>
                  <a:pt x="6995623" y="4261279"/>
                </a:lnTo>
                <a:close/>
                <a:moveTo>
                  <a:pt x="7071918" y="3992470"/>
                </a:moveTo>
                <a:cubicBezTo>
                  <a:pt x="7078435" y="3995138"/>
                  <a:pt x="7088724" y="3992127"/>
                  <a:pt x="7090745" y="3984541"/>
                </a:cubicBezTo>
                <a:cubicBezTo>
                  <a:pt x="7092536" y="3977909"/>
                  <a:pt x="7093260" y="3971009"/>
                  <a:pt x="7088763" y="3965101"/>
                </a:cubicBezTo>
                <a:cubicBezTo>
                  <a:pt x="7085142" y="3960412"/>
                  <a:pt x="7080074" y="3957973"/>
                  <a:pt x="7074243" y="3957134"/>
                </a:cubicBezTo>
                <a:cubicBezTo>
                  <a:pt x="7066773" y="3956067"/>
                  <a:pt x="7058694" y="3961937"/>
                  <a:pt x="7058046" y="3969637"/>
                </a:cubicBezTo>
                <a:cubicBezTo>
                  <a:pt x="7057627" y="3974974"/>
                  <a:pt x="7059837" y="3979891"/>
                  <a:pt x="7063801" y="3982940"/>
                </a:cubicBezTo>
                <a:cubicBezTo>
                  <a:pt x="7064753" y="3987057"/>
                  <a:pt x="7067345" y="3990602"/>
                  <a:pt x="7071918" y="3992470"/>
                </a:cubicBezTo>
                <a:close/>
                <a:moveTo>
                  <a:pt x="6993069" y="3984694"/>
                </a:moveTo>
                <a:cubicBezTo>
                  <a:pt x="6986476" y="3989573"/>
                  <a:pt x="6985790" y="3998378"/>
                  <a:pt x="6990096" y="4004896"/>
                </a:cubicBezTo>
                <a:lnTo>
                  <a:pt x="6995089" y="4012482"/>
                </a:lnTo>
                <a:cubicBezTo>
                  <a:pt x="6999395" y="4019000"/>
                  <a:pt x="7009304" y="4019915"/>
                  <a:pt x="7015325" y="4015455"/>
                </a:cubicBezTo>
                <a:cubicBezTo>
                  <a:pt x="7021918" y="4010576"/>
                  <a:pt x="7022604" y="4001771"/>
                  <a:pt x="7018298" y="3995214"/>
                </a:cubicBezTo>
                <a:lnTo>
                  <a:pt x="7013305" y="3987629"/>
                </a:lnTo>
                <a:cubicBezTo>
                  <a:pt x="7008999" y="3981111"/>
                  <a:pt x="6999091" y="3980234"/>
                  <a:pt x="6993069" y="3984694"/>
                </a:cubicBezTo>
                <a:close/>
                <a:moveTo>
                  <a:pt x="6896918" y="4019572"/>
                </a:moveTo>
                <a:cubicBezTo>
                  <a:pt x="6894937" y="4026738"/>
                  <a:pt x="6899319" y="4035772"/>
                  <a:pt x="6907018" y="4037335"/>
                </a:cubicBezTo>
                <a:lnTo>
                  <a:pt x="6913305" y="4038631"/>
                </a:lnTo>
                <a:cubicBezTo>
                  <a:pt x="6920927" y="4040232"/>
                  <a:pt x="6928892" y="4036382"/>
                  <a:pt x="6931065" y="4028530"/>
                </a:cubicBezTo>
                <a:cubicBezTo>
                  <a:pt x="6933046" y="4021363"/>
                  <a:pt x="6928625" y="4012367"/>
                  <a:pt x="6920966" y="4010766"/>
                </a:cubicBezTo>
                <a:lnTo>
                  <a:pt x="6914677" y="4009471"/>
                </a:lnTo>
                <a:cubicBezTo>
                  <a:pt x="6907055" y="4007908"/>
                  <a:pt x="6899090" y="4011719"/>
                  <a:pt x="6896918" y="4019572"/>
                </a:cubicBezTo>
                <a:close/>
                <a:moveTo>
                  <a:pt x="6939449" y="3968989"/>
                </a:moveTo>
                <a:cubicBezTo>
                  <a:pt x="6942116" y="3972000"/>
                  <a:pt x="6946575" y="3973792"/>
                  <a:pt x="6950881" y="3973830"/>
                </a:cubicBezTo>
                <a:cubicBezTo>
                  <a:pt x="6951987" y="3975278"/>
                  <a:pt x="6953321" y="3976460"/>
                  <a:pt x="6954845" y="3977756"/>
                </a:cubicBezTo>
                <a:cubicBezTo>
                  <a:pt x="6955303" y="3978252"/>
                  <a:pt x="6955798" y="3978709"/>
                  <a:pt x="6956217" y="3979243"/>
                </a:cubicBezTo>
                <a:cubicBezTo>
                  <a:pt x="6957741" y="3981454"/>
                  <a:pt x="6959532" y="3983512"/>
                  <a:pt x="6961019" y="3985723"/>
                </a:cubicBezTo>
                <a:cubicBezTo>
                  <a:pt x="6966659" y="3993956"/>
                  <a:pt x="6977292" y="3991326"/>
                  <a:pt x="6982818" y="3984846"/>
                </a:cubicBezTo>
                <a:cubicBezTo>
                  <a:pt x="6985523" y="3982216"/>
                  <a:pt x="6987086" y="3978480"/>
                  <a:pt x="6986514" y="3974097"/>
                </a:cubicBezTo>
                <a:lnTo>
                  <a:pt x="6986591" y="3972991"/>
                </a:lnTo>
                <a:cubicBezTo>
                  <a:pt x="6996194" y="3980272"/>
                  <a:pt x="7013763" y="3973754"/>
                  <a:pt x="7009723" y="3959307"/>
                </a:cubicBezTo>
                <a:cubicBezTo>
                  <a:pt x="7007056" y="3949739"/>
                  <a:pt x="7005683" y="3938342"/>
                  <a:pt x="6998709" y="3930718"/>
                </a:cubicBezTo>
                <a:cubicBezTo>
                  <a:pt x="6997794" y="3929689"/>
                  <a:pt x="6996804" y="3928850"/>
                  <a:pt x="6995775" y="3928050"/>
                </a:cubicBezTo>
                <a:lnTo>
                  <a:pt x="6993450" y="3924505"/>
                </a:lnTo>
                <a:cubicBezTo>
                  <a:pt x="6989144" y="3917987"/>
                  <a:pt x="6979159" y="3917186"/>
                  <a:pt x="6973214" y="3921646"/>
                </a:cubicBezTo>
                <a:cubicBezTo>
                  <a:pt x="6972719" y="3921989"/>
                  <a:pt x="6972376" y="3922409"/>
                  <a:pt x="6971956" y="3922828"/>
                </a:cubicBezTo>
                <a:cubicBezTo>
                  <a:pt x="6969860" y="3923095"/>
                  <a:pt x="6967764" y="3923438"/>
                  <a:pt x="6965668" y="3923933"/>
                </a:cubicBezTo>
                <a:cubicBezTo>
                  <a:pt x="6963077" y="3924505"/>
                  <a:pt x="6960676" y="3926030"/>
                  <a:pt x="6958656" y="3927898"/>
                </a:cubicBezTo>
                <a:cubicBezTo>
                  <a:pt x="6956712" y="3928012"/>
                  <a:pt x="6954883" y="3928393"/>
                  <a:pt x="6953435" y="3929346"/>
                </a:cubicBezTo>
                <a:cubicBezTo>
                  <a:pt x="6948442" y="3932624"/>
                  <a:pt x="6944174" y="3935750"/>
                  <a:pt x="6941545" y="3941277"/>
                </a:cubicBezTo>
                <a:cubicBezTo>
                  <a:pt x="6940364" y="3943755"/>
                  <a:pt x="6939792" y="3945623"/>
                  <a:pt x="6939449" y="3948443"/>
                </a:cubicBezTo>
                <a:cubicBezTo>
                  <a:pt x="6939030" y="3951950"/>
                  <a:pt x="6937009" y="3952674"/>
                  <a:pt x="6940706" y="3948596"/>
                </a:cubicBezTo>
                <a:cubicBezTo>
                  <a:pt x="6935485" y="3954314"/>
                  <a:pt x="6933884" y="3962699"/>
                  <a:pt x="6939449" y="3968989"/>
                </a:cubicBezTo>
                <a:close/>
                <a:moveTo>
                  <a:pt x="6886553" y="3926716"/>
                </a:moveTo>
                <a:cubicBezTo>
                  <a:pt x="6888724" y="3916234"/>
                  <a:pt x="6880302" y="3909982"/>
                  <a:pt x="6872032" y="3909830"/>
                </a:cubicBezTo>
                <a:cubicBezTo>
                  <a:pt x="6870203" y="3910859"/>
                  <a:pt x="6868603" y="3912193"/>
                  <a:pt x="6866735" y="3913184"/>
                </a:cubicBezTo>
                <a:cubicBezTo>
                  <a:pt x="6864449" y="3914442"/>
                  <a:pt x="6862315" y="3915242"/>
                  <a:pt x="6860066" y="3916386"/>
                </a:cubicBezTo>
                <a:cubicBezTo>
                  <a:pt x="6859342" y="3917682"/>
                  <a:pt x="6858618" y="3918902"/>
                  <a:pt x="6858275" y="3920579"/>
                </a:cubicBezTo>
                <a:cubicBezTo>
                  <a:pt x="6854540" y="3938876"/>
                  <a:pt x="6882817" y="3944936"/>
                  <a:pt x="6886553" y="3926716"/>
                </a:cubicBezTo>
                <a:close/>
                <a:moveTo>
                  <a:pt x="6446500" y="3951683"/>
                </a:moveTo>
                <a:cubicBezTo>
                  <a:pt x="6445051" y="3958735"/>
                  <a:pt x="6448405" y="3964186"/>
                  <a:pt x="6453207" y="3967236"/>
                </a:cubicBezTo>
                <a:cubicBezTo>
                  <a:pt x="6454960" y="3972038"/>
                  <a:pt x="6459114" y="3975888"/>
                  <a:pt x="6464411" y="3976803"/>
                </a:cubicBezTo>
                <a:cubicBezTo>
                  <a:pt x="6467422" y="3977337"/>
                  <a:pt x="6470394" y="3977832"/>
                  <a:pt x="6473366" y="3978366"/>
                </a:cubicBezTo>
                <a:cubicBezTo>
                  <a:pt x="6481065" y="3979700"/>
                  <a:pt x="6488687" y="3973906"/>
                  <a:pt x="6489868" y="3966283"/>
                </a:cubicBezTo>
                <a:cubicBezTo>
                  <a:pt x="6490516" y="3962013"/>
                  <a:pt x="6489068" y="3958011"/>
                  <a:pt x="6486477" y="3954923"/>
                </a:cubicBezTo>
                <a:cubicBezTo>
                  <a:pt x="6491507" y="3953208"/>
                  <a:pt x="6495051" y="3948939"/>
                  <a:pt x="6496271" y="3943183"/>
                </a:cubicBezTo>
                <a:lnTo>
                  <a:pt x="6497566" y="3936894"/>
                </a:lnTo>
                <a:cubicBezTo>
                  <a:pt x="6499091" y="3929499"/>
                  <a:pt x="6492345" y="3921341"/>
                  <a:pt x="6484990" y="3920769"/>
                </a:cubicBezTo>
                <a:cubicBezTo>
                  <a:pt x="6476644" y="3920122"/>
                  <a:pt x="6470508" y="3925420"/>
                  <a:pt x="6468870" y="3933349"/>
                </a:cubicBezTo>
                <a:lnTo>
                  <a:pt x="6467574" y="3939638"/>
                </a:lnTo>
                <a:cubicBezTo>
                  <a:pt x="6467269" y="3941163"/>
                  <a:pt x="6467498" y="3942688"/>
                  <a:pt x="6467803" y="3944212"/>
                </a:cubicBezTo>
                <a:cubicBezTo>
                  <a:pt x="6460219" y="3939257"/>
                  <a:pt x="6448824" y="3940438"/>
                  <a:pt x="6446500" y="3951683"/>
                </a:cubicBezTo>
                <a:close/>
                <a:moveTo>
                  <a:pt x="6394289" y="4078198"/>
                </a:moveTo>
                <a:lnTo>
                  <a:pt x="6388001" y="4076902"/>
                </a:lnTo>
                <a:cubicBezTo>
                  <a:pt x="6380569" y="4075339"/>
                  <a:pt x="6372567" y="4082543"/>
                  <a:pt x="6372147" y="4089785"/>
                </a:cubicBezTo>
                <a:cubicBezTo>
                  <a:pt x="6371957" y="4093064"/>
                  <a:pt x="6372871" y="4095770"/>
                  <a:pt x="6374243" y="4098171"/>
                </a:cubicBezTo>
                <a:cubicBezTo>
                  <a:pt x="6370166" y="4099163"/>
                  <a:pt x="6366469" y="4101183"/>
                  <a:pt x="6364526" y="4105223"/>
                </a:cubicBezTo>
                <a:cubicBezTo>
                  <a:pt x="6361210" y="4109607"/>
                  <a:pt x="6360257" y="4115591"/>
                  <a:pt x="6364373" y="4121424"/>
                </a:cubicBezTo>
                <a:cubicBezTo>
                  <a:pt x="6368603" y="4127408"/>
                  <a:pt x="6374815" y="4128361"/>
                  <a:pt x="6380188" y="4126455"/>
                </a:cubicBezTo>
                <a:lnTo>
                  <a:pt x="6382399" y="4126836"/>
                </a:lnTo>
                <a:cubicBezTo>
                  <a:pt x="6390097" y="4128171"/>
                  <a:pt x="6397948" y="4124816"/>
                  <a:pt x="6400196" y="4116735"/>
                </a:cubicBezTo>
                <a:cubicBezTo>
                  <a:pt x="6401187" y="4113190"/>
                  <a:pt x="6400501" y="4108959"/>
                  <a:pt x="6398633" y="4105528"/>
                </a:cubicBezTo>
                <a:cubicBezTo>
                  <a:pt x="6400196" y="4104728"/>
                  <a:pt x="6401721" y="4103813"/>
                  <a:pt x="6402940" y="4102479"/>
                </a:cubicBezTo>
                <a:cubicBezTo>
                  <a:pt x="6404502" y="4107739"/>
                  <a:pt x="6408885" y="4111589"/>
                  <a:pt x="6414792" y="4112809"/>
                </a:cubicBezTo>
                <a:lnTo>
                  <a:pt x="6416659" y="4113190"/>
                </a:lnTo>
                <a:cubicBezTo>
                  <a:pt x="6418451" y="4116888"/>
                  <a:pt x="6421576" y="4119861"/>
                  <a:pt x="6425844" y="4120699"/>
                </a:cubicBezTo>
                <a:cubicBezTo>
                  <a:pt x="6433352" y="4122186"/>
                  <a:pt x="6441659" y="4117993"/>
                  <a:pt x="6443298" y="4110064"/>
                </a:cubicBezTo>
                <a:lnTo>
                  <a:pt x="6444594" y="4103775"/>
                </a:lnTo>
                <a:cubicBezTo>
                  <a:pt x="6445890" y="4097409"/>
                  <a:pt x="6442688" y="4090510"/>
                  <a:pt x="6436858" y="4087651"/>
                </a:cubicBezTo>
                <a:cubicBezTo>
                  <a:pt x="6437238" y="4087422"/>
                  <a:pt x="6437696" y="4087308"/>
                  <a:pt x="6438039" y="4087003"/>
                </a:cubicBezTo>
                <a:cubicBezTo>
                  <a:pt x="6444442" y="4081590"/>
                  <a:pt x="6444251" y="4073014"/>
                  <a:pt x="6439754" y="4066610"/>
                </a:cubicBezTo>
                <a:lnTo>
                  <a:pt x="6436057" y="4061349"/>
                </a:lnTo>
                <a:cubicBezTo>
                  <a:pt x="6431560" y="4054984"/>
                  <a:pt x="6421271" y="4054908"/>
                  <a:pt x="6415669" y="4059634"/>
                </a:cubicBezTo>
                <a:cubicBezTo>
                  <a:pt x="6409266" y="4065047"/>
                  <a:pt x="6409457" y="4073623"/>
                  <a:pt x="6413954" y="4080027"/>
                </a:cubicBezTo>
                <a:lnTo>
                  <a:pt x="6416964" y="4084296"/>
                </a:lnTo>
                <a:cubicBezTo>
                  <a:pt x="6413115" y="4084144"/>
                  <a:pt x="6409304" y="4085745"/>
                  <a:pt x="6406522" y="4088566"/>
                </a:cubicBezTo>
                <a:cubicBezTo>
                  <a:pt x="6404922" y="4083153"/>
                  <a:pt x="6400387" y="4079456"/>
                  <a:pt x="6394289" y="4078198"/>
                </a:cubicBezTo>
                <a:close/>
                <a:moveTo>
                  <a:pt x="6668183" y="4252893"/>
                </a:moveTo>
                <a:cubicBezTo>
                  <a:pt x="6662353" y="4258382"/>
                  <a:pt x="6661552" y="4266997"/>
                  <a:pt x="6666659" y="4273287"/>
                </a:cubicBezTo>
                <a:cubicBezTo>
                  <a:pt x="6666926" y="4273630"/>
                  <a:pt x="6666964" y="4273668"/>
                  <a:pt x="6667116" y="4273858"/>
                </a:cubicBezTo>
                <a:cubicBezTo>
                  <a:pt x="6667155" y="4273973"/>
                  <a:pt x="6667192" y="4274011"/>
                  <a:pt x="6667231" y="4274125"/>
                </a:cubicBezTo>
                <a:cubicBezTo>
                  <a:pt x="6667231" y="4274125"/>
                  <a:pt x="6667231" y="4274125"/>
                  <a:pt x="6667231" y="4274125"/>
                </a:cubicBezTo>
                <a:cubicBezTo>
                  <a:pt x="6667192" y="4275040"/>
                  <a:pt x="6667078" y="4275955"/>
                  <a:pt x="6666850" y="4276832"/>
                </a:cubicBezTo>
                <a:cubicBezTo>
                  <a:pt x="6666583" y="4278356"/>
                  <a:pt x="6666926" y="4279767"/>
                  <a:pt x="6667269" y="4281215"/>
                </a:cubicBezTo>
                <a:cubicBezTo>
                  <a:pt x="6663343" y="4276717"/>
                  <a:pt x="6656941" y="4274316"/>
                  <a:pt x="6651186" y="4276908"/>
                </a:cubicBezTo>
                <a:cubicBezTo>
                  <a:pt x="6644212" y="4279995"/>
                  <a:pt x="6639792" y="4288191"/>
                  <a:pt x="6642993" y="4295624"/>
                </a:cubicBezTo>
                <a:lnTo>
                  <a:pt x="6645546" y="4301532"/>
                </a:lnTo>
                <a:cubicBezTo>
                  <a:pt x="6648519" y="4308470"/>
                  <a:pt x="6656979" y="4312968"/>
                  <a:pt x="6664258" y="4309689"/>
                </a:cubicBezTo>
                <a:cubicBezTo>
                  <a:pt x="6671232" y="4306602"/>
                  <a:pt x="6675653" y="4298407"/>
                  <a:pt x="6672452" y="4290973"/>
                </a:cubicBezTo>
                <a:lnTo>
                  <a:pt x="6671004" y="4287619"/>
                </a:lnTo>
                <a:cubicBezTo>
                  <a:pt x="6673633" y="4290135"/>
                  <a:pt x="6677025" y="4291926"/>
                  <a:pt x="6680417" y="4292155"/>
                </a:cubicBezTo>
                <a:cubicBezTo>
                  <a:pt x="6688915" y="4292651"/>
                  <a:pt x="6694365" y="4286323"/>
                  <a:pt x="6695699" y="4278623"/>
                </a:cubicBezTo>
                <a:cubicBezTo>
                  <a:pt x="6697261" y="4269741"/>
                  <a:pt x="6694098" y="4261241"/>
                  <a:pt x="6688534" y="4254418"/>
                </a:cubicBezTo>
                <a:cubicBezTo>
                  <a:pt x="6683808" y="4248548"/>
                  <a:pt x="6673748" y="4247633"/>
                  <a:pt x="6668183" y="4252893"/>
                </a:cubicBezTo>
                <a:close/>
                <a:moveTo>
                  <a:pt x="6599776" y="4526086"/>
                </a:moveTo>
                <a:cubicBezTo>
                  <a:pt x="6592498" y="4524028"/>
                  <a:pt x="6583770" y="4529059"/>
                  <a:pt x="6582208" y="4536531"/>
                </a:cubicBezTo>
                <a:cubicBezTo>
                  <a:pt x="6580608" y="4544383"/>
                  <a:pt x="6584876" y="4551854"/>
                  <a:pt x="6592650" y="4554103"/>
                </a:cubicBezTo>
                <a:cubicBezTo>
                  <a:pt x="6593069" y="4554218"/>
                  <a:pt x="6593108" y="4554218"/>
                  <a:pt x="6593336" y="4554294"/>
                </a:cubicBezTo>
                <a:cubicBezTo>
                  <a:pt x="6593450" y="4554370"/>
                  <a:pt x="6593489" y="4554370"/>
                  <a:pt x="6593603" y="4554446"/>
                </a:cubicBezTo>
                <a:lnTo>
                  <a:pt x="6593603" y="4554446"/>
                </a:lnTo>
                <a:cubicBezTo>
                  <a:pt x="6594060" y="4555247"/>
                  <a:pt x="6594517" y="4556047"/>
                  <a:pt x="6594860" y="4556886"/>
                </a:cubicBezTo>
                <a:cubicBezTo>
                  <a:pt x="6598176" y="4563976"/>
                  <a:pt x="6608618" y="4565424"/>
                  <a:pt x="6614715" y="4561650"/>
                </a:cubicBezTo>
                <a:cubicBezTo>
                  <a:pt x="6619708" y="4558563"/>
                  <a:pt x="6621499" y="4553684"/>
                  <a:pt x="6621156" y="4548614"/>
                </a:cubicBezTo>
                <a:cubicBezTo>
                  <a:pt x="6623062" y="4549796"/>
                  <a:pt x="6625234" y="4550749"/>
                  <a:pt x="6627826" y="4550825"/>
                </a:cubicBezTo>
                <a:cubicBezTo>
                  <a:pt x="6635066" y="4551092"/>
                  <a:pt x="6643222" y="4544688"/>
                  <a:pt x="6642764" y="4536874"/>
                </a:cubicBezTo>
                <a:cubicBezTo>
                  <a:pt x="6642307" y="4529250"/>
                  <a:pt x="6640020" y="4521817"/>
                  <a:pt x="6633275" y="4517433"/>
                </a:cubicBezTo>
                <a:cubicBezTo>
                  <a:pt x="6627102" y="4513431"/>
                  <a:pt x="6620204" y="4513240"/>
                  <a:pt x="6613153" y="4514308"/>
                </a:cubicBezTo>
                <a:cubicBezTo>
                  <a:pt x="6612734" y="4514346"/>
                  <a:pt x="6612429" y="4514651"/>
                  <a:pt x="6612048" y="4514765"/>
                </a:cubicBezTo>
                <a:cubicBezTo>
                  <a:pt x="6612657" y="4512249"/>
                  <a:pt x="6612772" y="4509467"/>
                  <a:pt x="6611400" y="4506341"/>
                </a:cubicBezTo>
                <a:cubicBezTo>
                  <a:pt x="6604083" y="4489340"/>
                  <a:pt x="6576911" y="4499175"/>
                  <a:pt x="6584266" y="4516328"/>
                </a:cubicBezTo>
                <a:cubicBezTo>
                  <a:pt x="6587849" y="4524638"/>
                  <a:pt x="6596156" y="4526467"/>
                  <a:pt x="6602864" y="4524257"/>
                </a:cubicBezTo>
                <a:cubicBezTo>
                  <a:pt x="6602558" y="4525248"/>
                  <a:pt x="6602330" y="4526201"/>
                  <a:pt x="6602216" y="4527230"/>
                </a:cubicBezTo>
                <a:cubicBezTo>
                  <a:pt x="6601377" y="4527001"/>
                  <a:pt x="6600691" y="4526353"/>
                  <a:pt x="6599776" y="4526086"/>
                </a:cubicBezTo>
                <a:close/>
                <a:moveTo>
                  <a:pt x="6723176" y="4367934"/>
                </a:moveTo>
                <a:cubicBezTo>
                  <a:pt x="6725767" y="4373995"/>
                  <a:pt x="6730645" y="4376091"/>
                  <a:pt x="6735524" y="4375634"/>
                </a:cubicBezTo>
                <a:cubicBezTo>
                  <a:pt x="6739411" y="4378759"/>
                  <a:pt x="6744594" y="4380056"/>
                  <a:pt x="6749510" y="4377959"/>
                </a:cubicBezTo>
                <a:lnTo>
                  <a:pt x="6755417" y="4375405"/>
                </a:lnTo>
                <a:cubicBezTo>
                  <a:pt x="6762353" y="4372432"/>
                  <a:pt x="6766926" y="4364122"/>
                  <a:pt x="6763725" y="4356727"/>
                </a:cubicBezTo>
                <a:cubicBezTo>
                  <a:pt x="6762734" y="4354440"/>
                  <a:pt x="6761133" y="4352458"/>
                  <a:pt x="6759228" y="4350895"/>
                </a:cubicBezTo>
                <a:cubicBezTo>
                  <a:pt x="6762391" y="4347350"/>
                  <a:pt x="6763915" y="4342662"/>
                  <a:pt x="6762314" y="4337439"/>
                </a:cubicBezTo>
                <a:cubicBezTo>
                  <a:pt x="6760219" y="4330578"/>
                  <a:pt x="6751454" y="4324746"/>
                  <a:pt x="6744250" y="4327872"/>
                </a:cubicBezTo>
                <a:lnTo>
                  <a:pt x="6738343" y="4330388"/>
                </a:lnTo>
                <a:cubicBezTo>
                  <a:pt x="6731179" y="4333475"/>
                  <a:pt x="6726301" y="4340413"/>
                  <a:pt x="6728778" y="4348456"/>
                </a:cubicBezTo>
                <a:cubicBezTo>
                  <a:pt x="6728854" y="4348723"/>
                  <a:pt x="6729045" y="4348989"/>
                  <a:pt x="6729121" y="4349256"/>
                </a:cubicBezTo>
                <a:cubicBezTo>
                  <a:pt x="6723519" y="4352954"/>
                  <a:pt x="6719746" y="4360005"/>
                  <a:pt x="6723176" y="4367934"/>
                </a:cubicBezTo>
                <a:close/>
                <a:moveTo>
                  <a:pt x="6586705" y="4229756"/>
                </a:moveTo>
                <a:lnTo>
                  <a:pt x="6589258" y="4235664"/>
                </a:lnTo>
                <a:cubicBezTo>
                  <a:pt x="6592231" y="4242601"/>
                  <a:pt x="6601454" y="4246413"/>
                  <a:pt x="6608351" y="4242906"/>
                </a:cubicBezTo>
                <a:cubicBezTo>
                  <a:pt x="6615440" y="4239323"/>
                  <a:pt x="6618831" y="4231242"/>
                  <a:pt x="6615630" y="4223809"/>
                </a:cubicBezTo>
                <a:lnTo>
                  <a:pt x="6615516" y="4223504"/>
                </a:lnTo>
                <a:cubicBezTo>
                  <a:pt x="6620013" y="4221560"/>
                  <a:pt x="6623214" y="4217558"/>
                  <a:pt x="6624319" y="4212183"/>
                </a:cubicBezTo>
                <a:lnTo>
                  <a:pt x="6625615" y="4205894"/>
                </a:lnTo>
                <a:cubicBezTo>
                  <a:pt x="6627139" y="4198461"/>
                  <a:pt x="6620280" y="4190379"/>
                  <a:pt x="6612963" y="4189884"/>
                </a:cubicBezTo>
                <a:cubicBezTo>
                  <a:pt x="6604579" y="4189274"/>
                  <a:pt x="6598557" y="4194611"/>
                  <a:pt x="6596918" y="4202539"/>
                </a:cubicBezTo>
                <a:lnTo>
                  <a:pt x="6595623" y="4208829"/>
                </a:lnTo>
                <a:cubicBezTo>
                  <a:pt x="6595508" y="4209286"/>
                  <a:pt x="6595737" y="4209744"/>
                  <a:pt x="6595699" y="4210239"/>
                </a:cubicBezTo>
                <a:cubicBezTo>
                  <a:pt x="6595127" y="4210430"/>
                  <a:pt x="6594517" y="4210391"/>
                  <a:pt x="6593984" y="4210658"/>
                </a:cubicBezTo>
                <a:cubicBezTo>
                  <a:pt x="6586895" y="4214242"/>
                  <a:pt x="6583504" y="4222323"/>
                  <a:pt x="6586705" y="4229756"/>
                </a:cubicBezTo>
                <a:close/>
                <a:moveTo>
                  <a:pt x="6781141" y="4462391"/>
                </a:moveTo>
                <a:cubicBezTo>
                  <a:pt x="6776949" y="4452671"/>
                  <a:pt x="6765973" y="4451184"/>
                  <a:pt x="6758809" y="4454920"/>
                </a:cubicBezTo>
                <a:cubicBezTo>
                  <a:pt x="6760638" y="4452023"/>
                  <a:pt x="6761095" y="4448249"/>
                  <a:pt x="6759189" y="4443865"/>
                </a:cubicBezTo>
                <a:cubicBezTo>
                  <a:pt x="6751911" y="4426979"/>
                  <a:pt x="6724091" y="4434908"/>
                  <a:pt x="6731446" y="4451985"/>
                </a:cubicBezTo>
                <a:cubicBezTo>
                  <a:pt x="6735638" y="4461705"/>
                  <a:pt x="6746575" y="4463153"/>
                  <a:pt x="6753740" y="4459456"/>
                </a:cubicBezTo>
                <a:cubicBezTo>
                  <a:pt x="6751949" y="4462353"/>
                  <a:pt x="6751491" y="4466088"/>
                  <a:pt x="6753359" y="4470472"/>
                </a:cubicBezTo>
                <a:cubicBezTo>
                  <a:pt x="6754807" y="4473788"/>
                  <a:pt x="6757055" y="4476151"/>
                  <a:pt x="6759647" y="4477638"/>
                </a:cubicBezTo>
                <a:cubicBezTo>
                  <a:pt x="6753282" y="4476647"/>
                  <a:pt x="6746652" y="4479697"/>
                  <a:pt x="6743907" y="4485948"/>
                </a:cubicBezTo>
                <a:cubicBezTo>
                  <a:pt x="6740859" y="4492924"/>
                  <a:pt x="6744060" y="4502072"/>
                  <a:pt x="6751339" y="4505007"/>
                </a:cubicBezTo>
                <a:lnTo>
                  <a:pt x="6759761" y="4508361"/>
                </a:lnTo>
                <a:cubicBezTo>
                  <a:pt x="6767002" y="4511258"/>
                  <a:pt x="6775577" y="4508285"/>
                  <a:pt x="6778816" y="4500928"/>
                </a:cubicBezTo>
                <a:cubicBezTo>
                  <a:pt x="6781865" y="4493953"/>
                  <a:pt x="6778664" y="4484804"/>
                  <a:pt x="6771385" y="4481869"/>
                </a:cubicBezTo>
                <a:lnTo>
                  <a:pt x="6765821" y="4479658"/>
                </a:lnTo>
                <a:cubicBezTo>
                  <a:pt x="6775615" y="4480802"/>
                  <a:pt x="6785981" y="4473597"/>
                  <a:pt x="6781141" y="4462391"/>
                </a:cubicBezTo>
                <a:close/>
                <a:moveTo>
                  <a:pt x="6614106" y="4292994"/>
                </a:moveTo>
                <a:lnTo>
                  <a:pt x="6608199" y="4295548"/>
                </a:lnTo>
                <a:cubicBezTo>
                  <a:pt x="6601225" y="4298559"/>
                  <a:pt x="6598786" y="4309042"/>
                  <a:pt x="6602597" y="4315216"/>
                </a:cubicBezTo>
                <a:cubicBezTo>
                  <a:pt x="6607056" y="4322421"/>
                  <a:pt x="6614792" y="4324022"/>
                  <a:pt x="6622262" y="4320782"/>
                </a:cubicBezTo>
                <a:lnTo>
                  <a:pt x="6628169" y="4318266"/>
                </a:lnTo>
                <a:cubicBezTo>
                  <a:pt x="6635143" y="4315255"/>
                  <a:pt x="6637581" y="4304772"/>
                  <a:pt x="6633770" y="4298597"/>
                </a:cubicBezTo>
                <a:cubicBezTo>
                  <a:pt x="6629273" y="4291355"/>
                  <a:pt x="6621537" y="4289754"/>
                  <a:pt x="6614106" y="4292994"/>
                </a:cubicBezTo>
                <a:close/>
                <a:moveTo>
                  <a:pt x="6818488" y="4475770"/>
                </a:moveTo>
                <a:cubicBezTo>
                  <a:pt x="6825844" y="4492809"/>
                  <a:pt x="6850577" y="4477829"/>
                  <a:pt x="6843336" y="4460981"/>
                </a:cubicBezTo>
                <a:cubicBezTo>
                  <a:pt x="6835980" y="4443903"/>
                  <a:pt x="6811209" y="4458884"/>
                  <a:pt x="6818488" y="4475770"/>
                </a:cubicBezTo>
                <a:close/>
                <a:moveTo>
                  <a:pt x="6812315" y="4307136"/>
                </a:moveTo>
                <a:cubicBezTo>
                  <a:pt x="6808771" y="4299893"/>
                  <a:pt x="6800843" y="4296653"/>
                  <a:pt x="6793298" y="4299626"/>
                </a:cubicBezTo>
                <a:cubicBezTo>
                  <a:pt x="6793069" y="4299702"/>
                  <a:pt x="6792955" y="4299741"/>
                  <a:pt x="6792802" y="4299817"/>
                </a:cubicBezTo>
                <a:cubicBezTo>
                  <a:pt x="6792726" y="4299817"/>
                  <a:pt x="6792688" y="4299817"/>
                  <a:pt x="6792612" y="4299855"/>
                </a:cubicBezTo>
                <a:cubicBezTo>
                  <a:pt x="6792535" y="4299817"/>
                  <a:pt x="6792535" y="4299817"/>
                  <a:pt x="6792459" y="4299817"/>
                </a:cubicBezTo>
                <a:cubicBezTo>
                  <a:pt x="6791583" y="4299474"/>
                  <a:pt x="6790707" y="4299055"/>
                  <a:pt x="6789868" y="4298597"/>
                </a:cubicBezTo>
                <a:cubicBezTo>
                  <a:pt x="6782970" y="4294976"/>
                  <a:pt x="6773786" y="4300274"/>
                  <a:pt x="6771232" y="4306945"/>
                </a:cubicBezTo>
                <a:cubicBezTo>
                  <a:pt x="6768184" y="4314912"/>
                  <a:pt x="6772643" y="4322002"/>
                  <a:pt x="6779578" y="4325585"/>
                </a:cubicBezTo>
                <a:cubicBezTo>
                  <a:pt x="6787543" y="4329740"/>
                  <a:pt x="6796614" y="4329397"/>
                  <a:pt x="6804807" y="4326156"/>
                </a:cubicBezTo>
                <a:cubicBezTo>
                  <a:pt x="6811819" y="4323374"/>
                  <a:pt x="6815668" y="4313997"/>
                  <a:pt x="6812315" y="4307136"/>
                </a:cubicBezTo>
                <a:close/>
                <a:moveTo>
                  <a:pt x="6695013" y="4302637"/>
                </a:moveTo>
                <a:cubicBezTo>
                  <a:pt x="6702368" y="4319715"/>
                  <a:pt x="6728207" y="4306792"/>
                  <a:pt x="6720851" y="4289715"/>
                </a:cubicBezTo>
                <a:cubicBezTo>
                  <a:pt x="6713534" y="4272639"/>
                  <a:pt x="6687657" y="4285561"/>
                  <a:pt x="6695013" y="4302637"/>
                </a:cubicBezTo>
                <a:close/>
                <a:moveTo>
                  <a:pt x="6629693" y="4042976"/>
                </a:moveTo>
                <a:cubicBezTo>
                  <a:pt x="6622338" y="4042671"/>
                  <a:pt x="6616316" y="4045988"/>
                  <a:pt x="6610752" y="4050486"/>
                </a:cubicBezTo>
                <a:cubicBezTo>
                  <a:pt x="6604693" y="4055403"/>
                  <a:pt x="6605074" y="4065542"/>
                  <a:pt x="6610181" y="4070917"/>
                </a:cubicBezTo>
                <a:cubicBezTo>
                  <a:pt x="6614868" y="4075872"/>
                  <a:pt x="6621499" y="4076215"/>
                  <a:pt x="6627102" y="4073509"/>
                </a:cubicBezTo>
                <a:cubicBezTo>
                  <a:pt x="6631370" y="4076444"/>
                  <a:pt x="6636781" y="4077283"/>
                  <a:pt x="6641888" y="4074500"/>
                </a:cubicBezTo>
                <a:cubicBezTo>
                  <a:pt x="6648252" y="4071069"/>
                  <a:pt x="6652063" y="4061426"/>
                  <a:pt x="6647719" y="4054908"/>
                </a:cubicBezTo>
                <a:cubicBezTo>
                  <a:pt x="6643488" y="4048580"/>
                  <a:pt x="6637772" y="4043358"/>
                  <a:pt x="6629693" y="4042976"/>
                </a:cubicBezTo>
                <a:close/>
                <a:moveTo>
                  <a:pt x="6751758" y="4088604"/>
                </a:moveTo>
                <a:cubicBezTo>
                  <a:pt x="6754921" y="4091425"/>
                  <a:pt x="6759037" y="4092835"/>
                  <a:pt x="6763877" y="4091768"/>
                </a:cubicBezTo>
                <a:cubicBezTo>
                  <a:pt x="6770737" y="4090205"/>
                  <a:pt x="6777444" y="4081857"/>
                  <a:pt x="6774777" y="4074500"/>
                </a:cubicBezTo>
                <a:cubicBezTo>
                  <a:pt x="6772413" y="4068020"/>
                  <a:pt x="6769098" y="4061921"/>
                  <a:pt x="6762010" y="4059710"/>
                </a:cubicBezTo>
                <a:cubicBezTo>
                  <a:pt x="6756370" y="4057957"/>
                  <a:pt x="6750805" y="4058872"/>
                  <a:pt x="6745547" y="4061502"/>
                </a:cubicBezTo>
                <a:cubicBezTo>
                  <a:pt x="6738801" y="4064894"/>
                  <a:pt x="6735562" y="4074348"/>
                  <a:pt x="6739449" y="4081018"/>
                </a:cubicBezTo>
                <a:cubicBezTo>
                  <a:pt x="6742155" y="4085631"/>
                  <a:pt x="6746804" y="4088375"/>
                  <a:pt x="6751758" y="4088604"/>
                </a:cubicBezTo>
                <a:close/>
                <a:moveTo>
                  <a:pt x="6644784" y="4195792"/>
                </a:moveTo>
                <a:cubicBezTo>
                  <a:pt x="6637620" y="4198880"/>
                  <a:pt x="6633275" y="4206580"/>
                  <a:pt x="6636019" y="4214242"/>
                </a:cubicBezTo>
                <a:cubicBezTo>
                  <a:pt x="6638496" y="4221255"/>
                  <a:pt x="6647300" y="4226134"/>
                  <a:pt x="6654464" y="4223009"/>
                </a:cubicBezTo>
                <a:lnTo>
                  <a:pt x="6660371" y="4220455"/>
                </a:lnTo>
                <a:cubicBezTo>
                  <a:pt x="6667078" y="4217558"/>
                  <a:pt x="6671042" y="4210697"/>
                  <a:pt x="6669365" y="4203530"/>
                </a:cubicBezTo>
                <a:cubicBezTo>
                  <a:pt x="6671347" y="4203187"/>
                  <a:pt x="6673252" y="4202539"/>
                  <a:pt x="6674929" y="4201357"/>
                </a:cubicBezTo>
                <a:cubicBezTo>
                  <a:pt x="6681484" y="4196898"/>
                  <a:pt x="6683046" y="4187826"/>
                  <a:pt x="6678740" y="4181269"/>
                </a:cubicBezTo>
                <a:cubicBezTo>
                  <a:pt x="6677063" y="4178753"/>
                  <a:pt x="6675424" y="4176238"/>
                  <a:pt x="6673748" y="4173684"/>
                </a:cubicBezTo>
                <a:cubicBezTo>
                  <a:pt x="6669441" y="4167166"/>
                  <a:pt x="6660028" y="4165526"/>
                  <a:pt x="6653664" y="4169872"/>
                </a:cubicBezTo>
                <a:cubicBezTo>
                  <a:pt x="6647109" y="4174332"/>
                  <a:pt x="6645585" y="4183404"/>
                  <a:pt x="6649853" y="4189960"/>
                </a:cubicBezTo>
                <a:cubicBezTo>
                  <a:pt x="6650539" y="4190951"/>
                  <a:pt x="6651186" y="4191980"/>
                  <a:pt x="6651834" y="4193009"/>
                </a:cubicBezTo>
                <a:cubicBezTo>
                  <a:pt x="6651453" y="4193124"/>
                  <a:pt x="6651034" y="4193048"/>
                  <a:pt x="6650691" y="4193200"/>
                </a:cubicBezTo>
                <a:lnTo>
                  <a:pt x="6644784" y="4195792"/>
                </a:lnTo>
                <a:close/>
                <a:moveTo>
                  <a:pt x="6573519" y="4142922"/>
                </a:moveTo>
                <a:cubicBezTo>
                  <a:pt x="6565326" y="4127827"/>
                  <a:pt x="6540516" y="4138653"/>
                  <a:pt x="6547681" y="4155273"/>
                </a:cubicBezTo>
                <a:cubicBezTo>
                  <a:pt x="6553778" y="4169453"/>
                  <a:pt x="6572909" y="4164040"/>
                  <a:pt x="6575120" y="4152071"/>
                </a:cubicBezTo>
                <a:cubicBezTo>
                  <a:pt x="6575158" y="4152109"/>
                  <a:pt x="6575120" y="4152147"/>
                  <a:pt x="6575158" y="4152185"/>
                </a:cubicBezTo>
                <a:cubicBezTo>
                  <a:pt x="6577101" y="4155425"/>
                  <a:pt x="6580569" y="4157788"/>
                  <a:pt x="6584380" y="4158741"/>
                </a:cubicBezTo>
                <a:cubicBezTo>
                  <a:pt x="6584457" y="4158970"/>
                  <a:pt x="6584342" y="4159122"/>
                  <a:pt x="6584418" y="4159351"/>
                </a:cubicBezTo>
                <a:cubicBezTo>
                  <a:pt x="6591316" y="4175361"/>
                  <a:pt x="6615592" y="4167966"/>
                  <a:pt x="6612353" y="4152795"/>
                </a:cubicBezTo>
                <a:cubicBezTo>
                  <a:pt x="6620051" y="4155273"/>
                  <a:pt x="6630150" y="4152261"/>
                  <a:pt x="6632285" y="4141969"/>
                </a:cubicBezTo>
                <a:cubicBezTo>
                  <a:pt x="6632475" y="4141016"/>
                  <a:pt x="6632246" y="4140292"/>
                  <a:pt x="6632285" y="4139415"/>
                </a:cubicBezTo>
                <a:cubicBezTo>
                  <a:pt x="6633809" y="4143646"/>
                  <a:pt x="6636819" y="4147192"/>
                  <a:pt x="6641850" y="4148373"/>
                </a:cubicBezTo>
                <a:cubicBezTo>
                  <a:pt x="6645775" y="4149326"/>
                  <a:pt x="6650425" y="4148259"/>
                  <a:pt x="6654007" y="4145781"/>
                </a:cubicBezTo>
                <a:cubicBezTo>
                  <a:pt x="6655722" y="4146353"/>
                  <a:pt x="6657513" y="4146582"/>
                  <a:pt x="6659494" y="4146696"/>
                </a:cubicBezTo>
                <a:cubicBezTo>
                  <a:pt x="6660181" y="4146810"/>
                  <a:pt x="6660828" y="4146963"/>
                  <a:pt x="6661476" y="4147115"/>
                </a:cubicBezTo>
                <a:cubicBezTo>
                  <a:pt x="6663991" y="4148068"/>
                  <a:pt x="6666621" y="4148716"/>
                  <a:pt x="6669136" y="4149669"/>
                </a:cubicBezTo>
                <a:cubicBezTo>
                  <a:pt x="6676530" y="4152452"/>
                  <a:pt x="6682437" y="4147801"/>
                  <a:pt x="6685028" y="4141550"/>
                </a:cubicBezTo>
                <a:cubicBezTo>
                  <a:pt x="6688572" y="4141931"/>
                  <a:pt x="6692079" y="4141131"/>
                  <a:pt x="6694937" y="4138996"/>
                </a:cubicBezTo>
                <a:cubicBezTo>
                  <a:pt x="6696309" y="4143304"/>
                  <a:pt x="6699471" y="4146925"/>
                  <a:pt x="6703930" y="4148716"/>
                </a:cubicBezTo>
                <a:cubicBezTo>
                  <a:pt x="6706751" y="4149822"/>
                  <a:pt x="6709533" y="4150965"/>
                  <a:pt x="6712353" y="4152071"/>
                </a:cubicBezTo>
                <a:cubicBezTo>
                  <a:pt x="6712734" y="4152223"/>
                  <a:pt x="6713153" y="4152109"/>
                  <a:pt x="6713534" y="4152223"/>
                </a:cubicBezTo>
                <a:cubicBezTo>
                  <a:pt x="6715020" y="4159809"/>
                  <a:pt x="6722528" y="4164116"/>
                  <a:pt x="6729693" y="4163315"/>
                </a:cubicBezTo>
                <a:cubicBezTo>
                  <a:pt x="6729655" y="4163506"/>
                  <a:pt x="6729616" y="4163735"/>
                  <a:pt x="6729578" y="4163925"/>
                </a:cubicBezTo>
                <a:cubicBezTo>
                  <a:pt x="6725082" y="4165679"/>
                  <a:pt x="6721651" y="4169567"/>
                  <a:pt x="6720546" y="4174789"/>
                </a:cubicBezTo>
                <a:lnTo>
                  <a:pt x="6717955" y="4187368"/>
                </a:lnTo>
                <a:cubicBezTo>
                  <a:pt x="6716431" y="4194763"/>
                  <a:pt x="6722223" y="4203111"/>
                  <a:pt x="6729769" y="4204064"/>
                </a:cubicBezTo>
                <a:cubicBezTo>
                  <a:pt x="6732208" y="4204369"/>
                  <a:pt x="6734533" y="4204064"/>
                  <a:pt x="6736629" y="4203378"/>
                </a:cubicBezTo>
                <a:cubicBezTo>
                  <a:pt x="6739297" y="4206694"/>
                  <a:pt x="6742764" y="4209400"/>
                  <a:pt x="6747223" y="4211230"/>
                </a:cubicBezTo>
                <a:cubicBezTo>
                  <a:pt x="6754197" y="4214051"/>
                  <a:pt x="6761171" y="4213212"/>
                  <a:pt x="6767231" y="4210239"/>
                </a:cubicBezTo>
                <a:cubicBezTo>
                  <a:pt x="6768831" y="4211573"/>
                  <a:pt x="6770775" y="4212602"/>
                  <a:pt x="6772985" y="4213022"/>
                </a:cubicBezTo>
                <a:lnTo>
                  <a:pt x="6779274" y="4214318"/>
                </a:lnTo>
                <a:cubicBezTo>
                  <a:pt x="6780988" y="4214661"/>
                  <a:pt x="6782779" y="4214661"/>
                  <a:pt x="6784533" y="4214394"/>
                </a:cubicBezTo>
                <a:cubicBezTo>
                  <a:pt x="6779617" y="4216567"/>
                  <a:pt x="6775805" y="4221979"/>
                  <a:pt x="6775462" y="4226973"/>
                </a:cubicBezTo>
                <a:cubicBezTo>
                  <a:pt x="6774853" y="4235626"/>
                  <a:pt x="6781179" y="4240810"/>
                  <a:pt x="6788877" y="4242411"/>
                </a:cubicBezTo>
                <a:lnTo>
                  <a:pt x="6795165" y="4243707"/>
                </a:lnTo>
                <a:cubicBezTo>
                  <a:pt x="6802825" y="4245308"/>
                  <a:pt x="6810104" y="4237341"/>
                  <a:pt x="6810599" y="4230289"/>
                </a:cubicBezTo>
                <a:cubicBezTo>
                  <a:pt x="6811209" y="4221636"/>
                  <a:pt x="6804883" y="4216452"/>
                  <a:pt x="6797185" y="4214851"/>
                </a:cubicBezTo>
                <a:lnTo>
                  <a:pt x="6790897" y="4213555"/>
                </a:lnTo>
                <a:cubicBezTo>
                  <a:pt x="6789944" y="4213365"/>
                  <a:pt x="6788992" y="4213289"/>
                  <a:pt x="6788077" y="4213403"/>
                </a:cubicBezTo>
                <a:cubicBezTo>
                  <a:pt x="6792307" y="4211650"/>
                  <a:pt x="6795775" y="4208143"/>
                  <a:pt x="6796614" y="4203416"/>
                </a:cubicBezTo>
                <a:cubicBezTo>
                  <a:pt x="6797948" y="4196135"/>
                  <a:pt x="6793908" y="4188397"/>
                  <a:pt x="6786552" y="4186377"/>
                </a:cubicBezTo>
                <a:cubicBezTo>
                  <a:pt x="6786743" y="4185081"/>
                  <a:pt x="6786667" y="4183747"/>
                  <a:pt x="6786476" y="4182374"/>
                </a:cubicBezTo>
                <a:cubicBezTo>
                  <a:pt x="6793260" y="4184624"/>
                  <a:pt x="6800843" y="4182413"/>
                  <a:pt x="6802711" y="4173455"/>
                </a:cubicBezTo>
                <a:cubicBezTo>
                  <a:pt x="6805417" y="4160266"/>
                  <a:pt x="6791545" y="4151689"/>
                  <a:pt x="6782436" y="4155120"/>
                </a:cubicBezTo>
                <a:cubicBezTo>
                  <a:pt x="6780036" y="4147420"/>
                  <a:pt x="6775996" y="4139949"/>
                  <a:pt x="6769518" y="4137662"/>
                </a:cubicBezTo>
                <a:cubicBezTo>
                  <a:pt x="6760295" y="4134460"/>
                  <a:pt x="6747071" y="4134689"/>
                  <a:pt x="6739220" y="4141131"/>
                </a:cubicBezTo>
                <a:cubicBezTo>
                  <a:pt x="6737200" y="4138577"/>
                  <a:pt x="6734228" y="4137166"/>
                  <a:pt x="6731026" y="4136328"/>
                </a:cubicBezTo>
                <a:cubicBezTo>
                  <a:pt x="6730188" y="4131182"/>
                  <a:pt x="6726606" y="4126722"/>
                  <a:pt x="6721461" y="4124664"/>
                </a:cubicBezTo>
                <a:lnTo>
                  <a:pt x="6713039" y="4121309"/>
                </a:lnTo>
                <a:cubicBezTo>
                  <a:pt x="6708504" y="4119518"/>
                  <a:pt x="6703550" y="4120966"/>
                  <a:pt x="6699814" y="4123901"/>
                </a:cubicBezTo>
                <a:cubicBezTo>
                  <a:pt x="6699091" y="4121462"/>
                  <a:pt x="6697680" y="4119518"/>
                  <a:pt x="6695852" y="4117917"/>
                </a:cubicBezTo>
                <a:cubicBezTo>
                  <a:pt x="6699777" y="4112695"/>
                  <a:pt x="6700462" y="4105490"/>
                  <a:pt x="6693908" y="4100077"/>
                </a:cubicBezTo>
                <a:cubicBezTo>
                  <a:pt x="6686247" y="4093750"/>
                  <a:pt x="6678588" y="4085211"/>
                  <a:pt x="6668489" y="4082962"/>
                </a:cubicBezTo>
                <a:cubicBezTo>
                  <a:pt x="6667155" y="4082657"/>
                  <a:pt x="6665859" y="4082543"/>
                  <a:pt x="6664563" y="4082467"/>
                </a:cubicBezTo>
                <a:lnTo>
                  <a:pt x="6660638" y="4080904"/>
                </a:lnTo>
                <a:cubicBezTo>
                  <a:pt x="6653397" y="4078007"/>
                  <a:pt x="6644746" y="4083077"/>
                  <a:pt x="6642421" y="4090167"/>
                </a:cubicBezTo>
                <a:cubicBezTo>
                  <a:pt x="6642231" y="4090738"/>
                  <a:pt x="6642154" y="4091272"/>
                  <a:pt x="6642040" y="4091844"/>
                </a:cubicBezTo>
                <a:cubicBezTo>
                  <a:pt x="6640478" y="4093254"/>
                  <a:pt x="6638953" y="4094741"/>
                  <a:pt x="6637543" y="4096342"/>
                </a:cubicBezTo>
                <a:cubicBezTo>
                  <a:pt x="6635752" y="4098324"/>
                  <a:pt x="6634647" y="4100916"/>
                  <a:pt x="6634076" y="4103623"/>
                </a:cubicBezTo>
                <a:cubicBezTo>
                  <a:pt x="6632551" y="4104804"/>
                  <a:pt x="6631255" y="4106176"/>
                  <a:pt x="6630607" y="4107777"/>
                </a:cubicBezTo>
                <a:cubicBezTo>
                  <a:pt x="6628397" y="4113343"/>
                  <a:pt x="6626682" y="4118336"/>
                  <a:pt x="6627711" y="4124359"/>
                </a:cubicBezTo>
                <a:cubicBezTo>
                  <a:pt x="6628169" y="4126989"/>
                  <a:pt x="6628778" y="4128857"/>
                  <a:pt x="6630074" y="4131334"/>
                </a:cubicBezTo>
                <a:cubicBezTo>
                  <a:pt x="6624281" y="4124054"/>
                  <a:pt x="6610562" y="4124702"/>
                  <a:pt x="6605531" y="4134536"/>
                </a:cubicBezTo>
                <a:cubicBezTo>
                  <a:pt x="6605379" y="4134193"/>
                  <a:pt x="6605379" y="4133774"/>
                  <a:pt x="6605150" y="4133469"/>
                </a:cubicBezTo>
                <a:cubicBezTo>
                  <a:pt x="6601339" y="4127141"/>
                  <a:pt x="6591698" y="4124016"/>
                  <a:pt x="6585295" y="4128552"/>
                </a:cubicBezTo>
                <a:lnTo>
                  <a:pt x="6580036" y="4132249"/>
                </a:lnTo>
                <a:cubicBezTo>
                  <a:pt x="6576416" y="4134918"/>
                  <a:pt x="6574129" y="4138805"/>
                  <a:pt x="6573519" y="4142922"/>
                </a:cubicBezTo>
                <a:close/>
                <a:moveTo>
                  <a:pt x="6558732" y="3988963"/>
                </a:moveTo>
                <a:cubicBezTo>
                  <a:pt x="6558580" y="3989001"/>
                  <a:pt x="6558466" y="3989077"/>
                  <a:pt x="6558313" y="3989115"/>
                </a:cubicBezTo>
                <a:cubicBezTo>
                  <a:pt x="6556789" y="3989573"/>
                  <a:pt x="6555379" y="3990183"/>
                  <a:pt x="6554045" y="3991098"/>
                </a:cubicBezTo>
                <a:cubicBezTo>
                  <a:pt x="6553893" y="3991174"/>
                  <a:pt x="6553702" y="3991212"/>
                  <a:pt x="6553549" y="3991326"/>
                </a:cubicBezTo>
                <a:cubicBezTo>
                  <a:pt x="6553359" y="3991441"/>
                  <a:pt x="6553283" y="3991669"/>
                  <a:pt x="6553130" y="3991822"/>
                </a:cubicBezTo>
                <a:cubicBezTo>
                  <a:pt x="6551796" y="3992851"/>
                  <a:pt x="6550615" y="3994071"/>
                  <a:pt x="6549586" y="3995443"/>
                </a:cubicBezTo>
                <a:cubicBezTo>
                  <a:pt x="6546919" y="3994299"/>
                  <a:pt x="6544022" y="3993766"/>
                  <a:pt x="6541088" y="3993308"/>
                </a:cubicBezTo>
                <a:cubicBezTo>
                  <a:pt x="6541812" y="3992660"/>
                  <a:pt x="6542688" y="3992241"/>
                  <a:pt x="6543298" y="3991479"/>
                </a:cubicBezTo>
                <a:cubicBezTo>
                  <a:pt x="6545394" y="3989420"/>
                  <a:pt x="6546461" y="3986600"/>
                  <a:pt x="6546728" y="3983436"/>
                </a:cubicBezTo>
                <a:cubicBezTo>
                  <a:pt x="6547223" y="3982292"/>
                  <a:pt x="6547528" y="3981111"/>
                  <a:pt x="6547642" y="3979853"/>
                </a:cubicBezTo>
                <a:cubicBezTo>
                  <a:pt x="6557322" y="3986561"/>
                  <a:pt x="6574167" y="3980158"/>
                  <a:pt x="6570203" y="3965978"/>
                </a:cubicBezTo>
                <a:cubicBezTo>
                  <a:pt x="6567536" y="3956410"/>
                  <a:pt x="6566164" y="3945013"/>
                  <a:pt x="6559190" y="3937389"/>
                </a:cubicBezTo>
                <a:cubicBezTo>
                  <a:pt x="6558275" y="3936398"/>
                  <a:pt x="6557284" y="3935521"/>
                  <a:pt x="6556255" y="3934721"/>
                </a:cubicBezTo>
                <a:lnTo>
                  <a:pt x="6553931" y="3931176"/>
                </a:lnTo>
                <a:cubicBezTo>
                  <a:pt x="6549624" y="3924658"/>
                  <a:pt x="6539640" y="3923819"/>
                  <a:pt x="6533694" y="3928317"/>
                </a:cubicBezTo>
                <a:cubicBezTo>
                  <a:pt x="6533237" y="3928698"/>
                  <a:pt x="6532856" y="3929117"/>
                  <a:pt x="6532437" y="3929499"/>
                </a:cubicBezTo>
                <a:cubicBezTo>
                  <a:pt x="6530341" y="3929765"/>
                  <a:pt x="6528245" y="3930147"/>
                  <a:pt x="6526149" y="3930604"/>
                </a:cubicBezTo>
                <a:cubicBezTo>
                  <a:pt x="6523557" y="3931214"/>
                  <a:pt x="6521157" y="3932701"/>
                  <a:pt x="6519136" y="3934606"/>
                </a:cubicBezTo>
                <a:cubicBezTo>
                  <a:pt x="6517193" y="3934683"/>
                  <a:pt x="6515364" y="3935064"/>
                  <a:pt x="6513916" y="3936055"/>
                </a:cubicBezTo>
                <a:cubicBezTo>
                  <a:pt x="6508923" y="3939333"/>
                  <a:pt x="6504654" y="3942459"/>
                  <a:pt x="6502025" y="3947948"/>
                </a:cubicBezTo>
                <a:cubicBezTo>
                  <a:pt x="6500844" y="3950425"/>
                  <a:pt x="6500272" y="3952293"/>
                  <a:pt x="6499929" y="3955152"/>
                </a:cubicBezTo>
                <a:cubicBezTo>
                  <a:pt x="6499510" y="3958659"/>
                  <a:pt x="6497490" y="3959345"/>
                  <a:pt x="6501187" y="3955304"/>
                </a:cubicBezTo>
                <a:cubicBezTo>
                  <a:pt x="6495928" y="3961022"/>
                  <a:pt x="6494327" y="3969408"/>
                  <a:pt x="6499891" y="3975698"/>
                </a:cubicBezTo>
                <a:cubicBezTo>
                  <a:pt x="6502559" y="3978709"/>
                  <a:pt x="6507018" y="3980501"/>
                  <a:pt x="6511324" y="3980539"/>
                </a:cubicBezTo>
                <a:cubicBezTo>
                  <a:pt x="6512429" y="3981987"/>
                  <a:pt x="6513725" y="3983169"/>
                  <a:pt x="6515287" y="3984465"/>
                </a:cubicBezTo>
                <a:cubicBezTo>
                  <a:pt x="6515744" y="3984960"/>
                  <a:pt x="6516240" y="3985418"/>
                  <a:pt x="6516659" y="3985952"/>
                </a:cubicBezTo>
                <a:cubicBezTo>
                  <a:pt x="6518145" y="3988162"/>
                  <a:pt x="6519937" y="3990221"/>
                  <a:pt x="6521461" y="3992432"/>
                </a:cubicBezTo>
                <a:cubicBezTo>
                  <a:pt x="6523062" y="3994795"/>
                  <a:pt x="6525120" y="3996053"/>
                  <a:pt x="6527330" y="3996815"/>
                </a:cubicBezTo>
                <a:cubicBezTo>
                  <a:pt x="6524700" y="3999369"/>
                  <a:pt x="6522909" y="4002800"/>
                  <a:pt x="6522909" y="4006459"/>
                </a:cubicBezTo>
                <a:cubicBezTo>
                  <a:pt x="6522948" y="4014464"/>
                  <a:pt x="6528702" y="4020944"/>
                  <a:pt x="6536781" y="4021516"/>
                </a:cubicBezTo>
                <a:cubicBezTo>
                  <a:pt x="6537200" y="4021554"/>
                  <a:pt x="6537239" y="4021554"/>
                  <a:pt x="6537505" y="4021554"/>
                </a:cubicBezTo>
                <a:cubicBezTo>
                  <a:pt x="6537658" y="4021592"/>
                  <a:pt x="6537696" y="4021592"/>
                  <a:pt x="6537810" y="4021630"/>
                </a:cubicBezTo>
                <a:lnTo>
                  <a:pt x="6537810" y="4021630"/>
                </a:lnTo>
                <a:cubicBezTo>
                  <a:pt x="6538458" y="4022316"/>
                  <a:pt x="6539030" y="4023002"/>
                  <a:pt x="6539525" y="4023765"/>
                </a:cubicBezTo>
                <a:cubicBezTo>
                  <a:pt x="6544251" y="4030016"/>
                  <a:pt x="6554769" y="4029292"/>
                  <a:pt x="6559990" y="4024337"/>
                </a:cubicBezTo>
                <a:cubicBezTo>
                  <a:pt x="6560562" y="4023803"/>
                  <a:pt x="6560790" y="4023155"/>
                  <a:pt x="6561210" y="4022583"/>
                </a:cubicBezTo>
                <a:cubicBezTo>
                  <a:pt x="6565973" y="4024794"/>
                  <a:pt x="6571537" y="4025290"/>
                  <a:pt x="6575729" y="4022164"/>
                </a:cubicBezTo>
                <a:cubicBezTo>
                  <a:pt x="6582322" y="4017285"/>
                  <a:pt x="6583008" y="4008479"/>
                  <a:pt x="6578702" y="4001961"/>
                </a:cubicBezTo>
                <a:lnTo>
                  <a:pt x="6573710" y="3994376"/>
                </a:lnTo>
                <a:cubicBezTo>
                  <a:pt x="6572147" y="3992012"/>
                  <a:pt x="6569784" y="3990640"/>
                  <a:pt x="6567231" y="3989725"/>
                </a:cubicBezTo>
                <a:cubicBezTo>
                  <a:pt x="6564563" y="3988391"/>
                  <a:pt x="6561629" y="3988201"/>
                  <a:pt x="6558732" y="3988963"/>
                </a:cubicBezTo>
                <a:close/>
                <a:moveTo>
                  <a:pt x="6219594" y="4691290"/>
                </a:moveTo>
                <a:cubicBezTo>
                  <a:pt x="6221690" y="4693159"/>
                  <a:pt x="6224358" y="4694226"/>
                  <a:pt x="6227102" y="4694759"/>
                </a:cubicBezTo>
                <a:cubicBezTo>
                  <a:pt x="6231294" y="4698876"/>
                  <a:pt x="6238344" y="4700096"/>
                  <a:pt x="6243565" y="4697618"/>
                </a:cubicBezTo>
                <a:cubicBezTo>
                  <a:pt x="6251073" y="4694035"/>
                  <a:pt x="6253207" y="4685649"/>
                  <a:pt x="6250386" y="4678330"/>
                </a:cubicBezTo>
                <a:lnTo>
                  <a:pt x="6248062" y="4672307"/>
                </a:lnTo>
                <a:cubicBezTo>
                  <a:pt x="6245699" y="4666209"/>
                  <a:pt x="6238535" y="4663579"/>
                  <a:pt x="6232323" y="4664646"/>
                </a:cubicBezTo>
                <a:cubicBezTo>
                  <a:pt x="6226720" y="4661444"/>
                  <a:pt x="6219289" y="4661444"/>
                  <a:pt x="6214678" y="4666552"/>
                </a:cubicBezTo>
                <a:cubicBezTo>
                  <a:pt x="6209609" y="4672155"/>
                  <a:pt x="6208847" y="4681571"/>
                  <a:pt x="6214869" y="4686983"/>
                </a:cubicBezTo>
                <a:lnTo>
                  <a:pt x="6219594" y="4691290"/>
                </a:lnTo>
                <a:close/>
                <a:moveTo>
                  <a:pt x="6269899" y="4581281"/>
                </a:moveTo>
                <a:lnTo>
                  <a:pt x="6274205" y="4576516"/>
                </a:lnTo>
                <a:cubicBezTo>
                  <a:pt x="6279426" y="4570723"/>
                  <a:pt x="6281331" y="4562604"/>
                  <a:pt x="6275806" y="4556124"/>
                </a:cubicBezTo>
                <a:cubicBezTo>
                  <a:pt x="6271232" y="4550787"/>
                  <a:pt x="6260676" y="4548729"/>
                  <a:pt x="6255417" y="4554561"/>
                </a:cubicBezTo>
                <a:lnTo>
                  <a:pt x="6251110" y="4559326"/>
                </a:lnTo>
                <a:cubicBezTo>
                  <a:pt x="6245890" y="4565119"/>
                  <a:pt x="6243984" y="4573238"/>
                  <a:pt x="6249548" y="4579718"/>
                </a:cubicBezTo>
                <a:cubicBezTo>
                  <a:pt x="6254083" y="4585055"/>
                  <a:pt x="6264640" y="4587075"/>
                  <a:pt x="6269899" y="4581281"/>
                </a:cubicBezTo>
                <a:close/>
                <a:moveTo>
                  <a:pt x="6347605" y="4688317"/>
                </a:moveTo>
                <a:lnTo>
                  <a:pt x="6344670" y="4685649"/>
                </a:lnTo>
                <a:cubicBezTo>
                  <a:pt x="6338839" y="4680350"/>
                  <a:pt x="6332056" y="4681265"/>
                  <a:pt x="6327064" y="4684810"/>
                </a:cubicBezTo>
                <a:cubicBezTo>
                  <a:pt x="6322833" y="4684391"/>
                  <a:pt x="6318565" y="4685497"/>
                  <a:pt x="6315554" y="4689042"/>
                </a:cubicBezTo>
                <a:cubicBezTo>
                  <a:pt x="6312125" y="4693120"/>
                  <a:pt x="6310828" y="4699257"/>
                  <a:pt x="6312696" y="4704289"/>
                </a:cubicBezTo>
                <a:cubicBezTo>
                  <a:pt x="6311476" y="4709358"/>
                  <a:pt x="6312849" y="4715229"/>
                  <a:pt x="6316812" y="4718545"/>
                </a:cubicBezTo>
                <a:cubicBezTo>
                  <a:pt x="6318679" y="4720146"/>
                  <a:pt x="6320775" y="4721022"/>
                  <a:pt x="6322872" y="4721594"/>
                </a:cubicBezTo>
                <a:cubicBezTo>
                  <a:pt x="6324891" y="4726817"/>
                  <a:pt x="6329388" y="4730743"/>
                  <a:pt x="6335600" y="4730971"/>
                </a:cubicBezTo>
                <a:cubicBezTo>
                  <a:pt x="6342879" y="4731238"/>
                  <a:pt x="6350958" y="4724911"/>
                  <a:pt x="6350577" y="4717059"/>
                </a:cubicBezTo>
                <a:lnTo>
                  <a:pt x="6350120" y="4707986"/>
                </a:lnTo>
                <a:cubicBezTo>
                  <a:pt x="6350081" y="4707262"/>
                  <a:pt x="6349624" y="4706728"/>
                  <a:pt x="6349510" y="4706080"/>
                </a:cubicBezTo>
                <a:cubicBezTo>
                  <a:pt x="6353054" y="4700820"/>
                  <a:pt x="6353664" y="4693807"/>
                  <a:pt x="6347605" y="4688317"/>
                </a:cubicBezTo>
                <a:close/>
                <a:moveTo>
                  <a:pt x="6328016" y="4651038"/>
                </a:moveTo>
                <a:cubicBezTo>
                  <a:pt x="6335142" y="4643185"/>
                  <a:pt x="6331903" y="4632589"/>
                  <a:pt x="6325539" y="4627595"/>
                </a:cubicBezTo>
                <a:cubicBezTo>
                  <a:pt x="6328931" y="4628015"/>
                  <a:pt x="6332551" y="4626871"/>
                  <a:pt x="6335752" y="4623326"/>
                </a:cubicBezTo>
                <a:cubicBezTo>
                  <a:pt x="6348062" y="4609680"/>
                  <a:pt x="6329274" y="4587685"/>
                  <a:pt x="6316812" y="4601484"/>
                </a:cubicBezTo>
                <a:cubicBezTo>
                  <a:pt x="6315364" y="4603085"/>
                  <a:pt x="6314601" y="4604839"/>
                  <a:pt x="6313953" y="4606592"/>
                </a:cubicBezTo>
                <a:cubicBezTo>
                  <a:pt x="6313420" y="4605944"/>
                  <a:pt x="6313039" y="4605181"/>
                  <a:pt x="6312391" y="4604610"/>
                </a:cubicBezTo>
                <a:lnTo>
                  <a:pt x="6302864" y="4595995"/>
                </a:lnTo>
                <a:cubicBezTo>
                  <a:pt x="6297071" y="4590773"/>
                  <a:pt x="6287239" y="4592412"/>
                  <a:pt x="6282551" y="4598244"/>
                </a:cubicBezTo>
                <a:cubicBezTo>
                  <a:pt x="6282208" y="4598663"/>
                  <a:pt x="6282132" y="4599159"/>
                  <a:pt x="6281865" y="4599616"/>
                </a:cubicBezTo>
                <a:cubicBezTo>
                  <a:pt x="6278588" y="4598930"/>
                  <a:pt x="6275082" y="4599083"/>
                  <a:pt x="6272262" y="4600531"/>
                </a:cubicBezTo>
                <a:cubicBezTo>
                  <a:pt x="6264716" y="4604305"/>
                  <a:pt x="6263001" y="4612615"/>
                  <a:pt x="6265821" y="4619933"/>
                </a:cubicBezTo>
                <a:lnTo>
                  <a:pt x="6268146" y="4625956"/>
                </a:lnTo>
                <a:cubicBezTo>
                  <a:pt x="6269937" y="4630606"/>
                  <a:pt x="6274777" y="4633046"/>
                  <a:pt x="6279655" y="4633504"/>
                </a:cubicBezTo>
                <a:cubicBezTo>
                  <a:pt x="6277940" y="4635905"/>
                  <a:pt x="6276721" y="4638649"/>
                  <a:pt x="6276873" y="4641737"/>
                </a:cubicBezTo>
                <a:lnTo>
                  <a:pt x="6277330" y="4650809"/>
                </a:lnTo>
                <a:cubicBezTo>
                  <a:pt x="6277712" y="4658623"/>
                  <a:pt x="6284038" y="4665142"/>
                  <a:pt x="6292003" y="4665027"/>
                </a:cubicBezTo>
                <a:cubicBezTo>
                  <a:pt x="6299625" y="4664913"/>
                  <a:pt x="6306636" y="4658166"/>
                  <a:pt x="6306218" y="4650352"/>
                </a:cubicBezTo>
                <a:lnTo>
                  <a:pt x="6305912" y="4644405"/>
                </a:lnTo>
                <a:cubicBezTo>
                  <a:pt x="6309037" y="4653668"/>
                  <a:pt x="6319860" y="4660110"/>
                  <a:pt x="6328016" y="4651038"/>
                </a:cubicBezTo>
                <a:close/>
                <a:moveTo>
                  <a:pt x="6223748" y="4622944"/>
                </a:moveTo>
                <a:cubicBezTo>
                  <a:pt x="6228664" y="4616541"/>
                  <a:pt x="6227978" y="4608002"/>
                  <a:pt x="6221957" y="4602589"/>
                </a:cubicBezTo>
                <a:lnTo>
                  <a:pt x="6217193" y="4598282"/>
                </a:lnTo>
                <a:cubicBezTo>
                  <a:pt x="6214678" y="4595995"/>
                  <a:pt x="6211248" y="4594966"/>
                  <a:pt x="6207818" y="4595004"/>
                </a:cubicBezTo>
                <a:cubicBezTo>
                  <a:pt x="6207665" y="4594127"/>
                  <a:pt x="6206941" y="4593517"/>
                  <a:pt x="6206675" y="4592679"/>
                </a:cubicBezTo>
                <a:cubicBezTo>
                  <a:pt x="6210905" y="4588638"/>
                  <a:pt x="6213344" y="4582463"/>
                  <a:pt x="6210714" y="4575716"/>
                </a:cubicBezTo>
                <a:cubicBezTo>
                  <a:pt x="6204579" y="4559783"/>
                  <a:pt x="6182933" y="4570303"/>
                  <a:pt x="6184571" y="4585436"/>
                </a:cubicBezTo>
                <a:cubicBezTo>
                  <a:pt x="6181293" y="4588028"/>
                  <a:pt x="6178969" y="4591764"/>
                  <a:pt x="6179159" y="4595995"/>
                </a:cubicBezTo>
                <a:lnTo>
                  <a:pt x="6179579" y="4604038"/>
                </a:lnTo>
                <a:cubicBezTo>
                  <a:pt x="6172910" y="4602513"/>
                  <a:pt x="6164983" y="4607659"/>
                  <a:pt x="6163420" y="4613987"/>
                </a:cubicBezTo>
                <a:cubicBezTo>
                  <a:pt x="6161286" y="4622411"/>
                  <a:pt x="6165669" y="4628700"/>
                  <a:pt x="6173100" y="4632017"/>
                </a:cubicBezTo>
                <a:cubicBezTo>
                  <a:pt x="6175882" y="4633237"/>
                  <a:pt x="6178664" y="4634456"/>
                  <a:pt x="6181408" y="4635714"/>
                </a:cubicBezTo>
                <a:cubicBezTo>
                  <a:pt x="6188344" y="4638802"/>
                  <a:pt x="6197681" y="4632932"/>
                  <a:pt x="6199434" y="4626032"/>
                </a:cubicBezTo>
                <a:cubicBezTo>
                  <a:pt x="6199853" y="4624431"/>
                  <a:pt x="6199815" y="4622944"/>
                  <a:pt x="6199777" y="4621458"/>
                </a:cubicBezTo>
                <a:lnTo>
                  <a:pt x="6203397" y="4624736"/>
                </a:lnTo>
                <a:cubicBezTo>
                  <a:pt x="6208999" y="4629806"/>
                  <a:pt x="6219137" y="4629005"/>
                  <a:pt x="6223748" y="4622944"/>
                </a:cubicBezTo>
                <a:close/>
                <a:moveTo>
                  <a:pt x="6105227" y="4571485"/>
                </a:moveTo>
                <a:cubicBezTo>
                  <a:pt x="6109114" y="4574229"/>
                  <a:pt x="6114183" y="4575297"/>
                  <a:pt x="6118870" y="4573505"/>
                </a:cubicBezTo>
                <a:lnTo>
                  <a:pt x="6124853" y="4571180"/>
                </a:lnTo>
                <a:cubicBezTo>
                  <a:pt x="6132132" y="4568360"/>
                  <a:pt x="6135829" y="4559630"/>
                  <a:pt x="6132971" y="4552388"/>
                </a:cubicBezTo>
                <a:cubicBezTo>
                  <a:pt x="6130074" y="4545031"/>
                  <a:pt x="6121500" y="4541410"/>
                  <a:pt x="6114221" y="4544269"/>
                </a:cubicBezTo>
                <a:lnTo>
                  <a:pt x="6108237" y="4546594"/>
                </a:lnTo>
                <a:cubicBezTo>
                  <a:pt x="6106980" y="4547090"/>
                  <a:pt x="6105951" y="4547966"/>
                  <a:pt x="6104922" y="4548767"/>
                </a:cubicBezTo>
                <a:lnTo>
                  <a:pt x="6100539" y="4544840"/>
                </a:lnTo>
                <a:cubicBezTo>
                  <a:pt x="6094937" y="4539771"/>
                  <a:pt x="6084610" y="4541105"/>
                  <a:pt x="6080227" y="4547166"/>
                </a:cubicBezTo>
                <a:cubicBezTo>
                  <a:pt x="6075387" y="4553836"/>
                  <a:pt x="6076530" y="4562070"/>
                  <a:pt x="6082552" y="4567482"/>
                </a:cubicBezTo>
                <a:lnTo>
                  <a:pt x="6087315" y="4571790"/>
                </a:lnTo>
                <a:cubicBezTo>
                  <a:pt x="6092155" y="4576098"/>
                  <a:pt x="6100196" y="4575525"/>
                  <a:pt x="6105227" y="4571485"/>
                </a:cubicBezTo>
                <a:close/>
                <a:moveTo>
                  <a:pt x="6432475" y="4609717"/>
                </a:moveTo>
                <a:cubicBezTo>
                  <a:pt x="6439868" y="4612538"/>
                  <a:pt x="6450234" y="4609108"/>
                  <a:pt x="6453131" y="4599769"/>
                </a:cubicBezTo>
                <a:cubicBezTo>
                  <a:pt x="6454502" y="4605791"/>
                  <a:pt x="6457170" y="4611395"/>
                  <a:pt x="6461743" y="4615778"/>
                </a:cubicBezTo>
                <a:cubicBezTo>
                  <a:pt x="6467193" y="4621001"/>
                  <a:pt x="6477292" y="4620581"/>
                  <a:pt x="6482170" y="4614711"/>
                </a:cubicBezTo>
                <a:cubicBezTo>
                  <a:pt x="6487277" y="4608498"/>
                  <a:pt x="6486934" y="4599883"/>
                  <a:pt x="6481065" y="4594280"/>
                </a:cubicBezTo>
                <a:cubicBezTo>
                  <a:pt x="6480913" y="4594127"/>
                  <a:pt x="6480798" y="4594013"/>
                  <a:pt x="6480684" y="4593899"/>
                </a:cubicBezTo>
                <a:cubicBezTo>
                  <a:pt x="6480646" y="4593822"/>
                  <a:pt x="6480607" y="4593784"/>
                  <a:pt x="6480570" y="4593746"/>
                </a:cubicBezTo>
                <a:cubicBezTo>
                  <a:pt x="6480570" y="4593632"/>
                  <a:pt x="6480570" y="4593670"/>
                  <a:pt x="6480570" y="4593556"/>
                </a:cubicBezTo>
                <a:cubicBezTo>
                  <a:pt x="6480531" y="4592603"/>
                  <a:pt x="6480531" y="4591649"/>
                  <a:pt x="6480607" y="4590697"/>
                </a:cubicBezTo>
                <a:cubicBezTo>
                  <a:pt x="6480989" y="4582882"/>
                  <a:pt x="6472376" y="4576746"/>
                  <a:pt x="6465249" y="4577203"/>
                </a:cubicBezTo>
                <a:cubicBezTo>
                  <a:pt x="6458008" y="4577660"/>
                  <a:pt x="6453816" y="4582882"/>
                  <a:pt x="6452407" y="4589210"/>
                </a:cubicBezTo>
                <a:cubicBezTo>
                  <a:pt x="6448481" y="4582425"/>
                  <a:pt x="6438077" y="4581320"/>
                  <a:pt x="6431179" y="4586313"/>
                </a:cubicBezTo>
                <a:cubicBezTo>
                  <a:pt x="6430150" y="4585665"/>
                  <a:pt x="6429160" y="4585093"/>
                  <a:pt x="6428016" y="4584674"/>
                </a:cubicBezTo>
                <a:cubicBezTo>
                  <a:pt x="6430036" y="4584178"/>
                  <a:pt x="6432018" y="4583378"/>
                  <a:pt x="6433809" y="4581777"/>
                </a:cubicBezTo>
                <a:cubicBezTo>
                  <a:pt x="6439144" y="4577012"/>
                  <a:pt x="6440821" y="4566644"/>
                  <a:pt x="6434990" y="4561346"/>
                </a:cubicBezTo>
                <a:lnTo>
                  <a:pt x="6430227" y="4557039"/>
                </a:lnTo>
                <a:cubicBezTo>
                  <a:pt x="6429312" y="4556238"/>
                  <a:pt x="6428245" y="4555666"/>
                  <a:pt x="6427254" y="4555018"/>
                </a:cubicBezTo>
                <a:lnTo>
                  <a:pt x="6427216" y="4553951"/>
                </a:lnTo>
                <a:cubicBezTo>
                  <a:pt x="6426835" y="4546175"/>
                  <a:pt x="6421842" y="4539237"/>
                  <a:pt x="6413496" y="4538818"/>
                </a:cubicBezTo>
                <a:cubicBezTo>
                  <a:pt x="6406294" y="4538475"/>
                  <a:pt x="6397948" y="4544726"/>
                  <a:pt x="6398367" y="4552540"/>
                </a:cubicBezTo>
                <a:lnTo>
                  <a:pt x="6398443" y="4553722"/>
                </a:lnTo>
                <a:cubicBezTo>
                  <a:pt x="6391278" y="4546975"/>
                  <a:pt x="6375768" y="4548767"/>
                  <a:pt x="6373062" y="4561841"/>
                </a:cubicBezTo>
                <a:cubicBezTo>
                  <a:pt x="6372643" y="4563823"/>
                  <a:pt x="6372795" y="4565539"/>
                  <a:pt x="6373062" y="4567140"/>
                </a:cubicBezTo>
                <a:lnTo>
                  <a:pt x="6369708" y="4564090"/>
                </a:lnTo>
                <a:cubicBezTo>
                  <a:pt x="6363916" y="4558868"/>
                  <a:pt x="6355150" y="4558029"/>
                  <a:pt x="6349281" y="4563747"/>
                </a:cubicBezTo>
                <a:cubicBezTo>
                  <a:pt x="6343946" y="4568893"/>
                  <a:pt x="6343107" y="4578918"/>
                  <a:pt x="6348900" y="4584178"/>
                </a:cubicBezTo>
                <a:lnTo>
                  <a:pt x="6358428" y="4592793"/>
                </a:lnTo>
                <a:cubicBezTo>
                  <a:pt x="6360905" y="4595042"/>
                  <a:pt x="6363954" y="4596224"/>
                  <a:pt x="6367041" y="4596719"/>
                </a:cubicBezTo>
                <a:cubicBezTo>
                  <a:pt x="6365593" y="4614406"/>
                  <a:pt x="6393641" y="4613987"/>
                  <a:pt x="6395890" y="4595995"/>
                </a:cubicBezTo>
                <a:cubicBezTo>
                  <a:pt x="6396156" y="4593860"/>
                  <a:pt x="6395928" y="4591993"/>
                  <a:pt x="6395432" y="4590354"/>
                </a:cubicBezTo>
                <a:lnTo>
                  <a:pt x="6396461" y="4591269"/>
                </a:lnTo>
                <a:cubicBezTo>
                  <a:pt x="6400158" y="4594584"/>
                  <a:pt x="6405455" y="4595805"/>
                  <a:pt x="6410219" y="4594699"/>
                </a:cubicBezTo>
                <a:cubicBezTo>
                  <a:pt x="6407361" y="4606439"/>
                  <a:pt x="6421804" y="4617723"/>
                  <a:pt x="6432475" y="4609717"/>
                </a:cubicBezTo>
                <a:close/>
                <a:moveTo>
                  <a:pt x="6229160" y="4619095"/>
                </a:moveTo>
                <a:cubicBezTo>
                  <a:pt x="6216697" y="4632893"/>
                  <a:pt x="6239144" y="4651076"/>
                  <a:pt x="6251606" y="4637315"/>
                </a:cubicBezTo>
                <a:cubicBezTo>
                  <a:pt x="6264068" y="4623478"/>
                  <a:pt x="6241583" y="4605334"/>
                  <a:pt x="6229160" y="4619095"/>
                </a:cubicBezTo>
                <a:close/>
                <a:moveTo>
                  <a:pt x="6145813" y="4709244"/>
                </a:moveTo>
                <a:cubicBezTo>
                  <a:pt x="6158313" y="4695446"/>
                  <a:pt x="6137048" y="4675853"/>
                  <a:pt x="6124586" y="4689651"/>
                </a:cubicBezTo>
                <a:cubicBezTo>
                  <a:pt x="6112125" y="4703450"/>
                  <a:pt x="6133352" y="4723043"/>
                  <a:pt x="6145813" y="4709244"/>
                </a:cubicBezTo>
                <a:close/>
                <a:moveTo>
                  <a:pt x="6631484" y="4324594"/>
                </a:moveTo>
                <a:cubicBezTo>
                  <a:pt x="6624472" y="4321125"/>
                  <a:pt x="6615440" y="4325699"/>
                  <a:pt x="6612657" y="4332560"/>
                </a:cubicBezTo>
                <a:cubicBezTo>
                  <a:pt x="6610105" y="4338888"/>
                  <a:pt x="6612543" y="4345063"/>
                  <a:pt x="6617345" y="4349027"/>
                </a:cubicBezTo>
                <a:cubicBezTo>
                  <a:pt x="6616469" y="4354135"/>
                  <a:pt x="6617917" y="4359396"/>
                  <a:pt x="6622604" y="4362902"/>
                </a:cubicBezTo>
                <a:cubicBezTo>
                  <a:pt x="6628397" y="4367248"/>
                  <a:pt x="6638725" y="4366714"/>
                  <a:pt x="6642841" y="4360044"/>
                </a:cubicBezTo>
                <a:cubicBezTo>
                  <a:pt x="6646842" y="4353525"/>
                  <a:pt x="6649243" y="4346131"/>
                  <a:pt x="6646194" y="4338659"/>
                </a:cubicBezTo>
                <a:cubicBezTo>
                  <a:pt x="6643451" y="4331836"/>
                  <a:pt x="6637886" y="4327757"/>
                  <a:pt x="6631484" y="4324594"/>
                </a:cubicBezTo>
                <a:close/>
                <a:moveTo>
                  <a:pt x="6201149" y="4712255"/>
                </a:moveTo>
                <a:cubicBezTo>
                  <a:pt x="6213572" y="4698457"/>
                  <a:pt x="6190478" y="4681075"/>
                  <a:pt x="6178092" y="4694798"/>
                </a:cubicBezTo>
                <a:cubicBezTo>
                  <a:pt x="6165669" y="4708596"/>
                  <a:pt x="6188763" y="4725978"/>
                  <a:pt x="6201149" y="4712255"/>
                </a:cubicBezTo>
                <a:close/>
                <a:moveTo>
                  <a:pt x="6123748" y="4623707"/>
                </a:moveTo>
                <a:cubicBezTo>
                  <a:pt x="6124434" y="4623783"/>
                  <a:pt x="6125082" y="4623936"/>
                  <a:pt x="6125768" y="4623974"/>
                </a:cubicBezTo>
                <a:cubicBezTo>
                  <a:pt x="6129883" y="4624012"/>
                  <a:pt x="6133199" y="4622411"/>
                  <a:pt x="6136133" y="4620200"/>
                </a:cubicBezTo>
                <a:cubicBezTo>
                  <a:pt x="6145089" y="4630530"/>
                  <a:pt x="6165097" y="4618218"/>
                  <a:pt x="6159152" y="4602742"/>
                </a:cubicBezTo>
                <a:cubicBezTo>
                  <a:pt x="6157056" y="4597253"/>
                  <a:pt x="6153016" y="4595118"/>
                  <a:pt x="6148710" y="4594928"/>
                </a:cubicBezTo>
                <a:cubicBezTo>
                  <a:pt x="6148824" y="4591040"/>
                  <a:pt x="6147529" y="4587228"/>
                  <a:pt x="6144441" y="4584483"/>
                </a:cubicBezTo>
                <a:cubicBezTo>
                  <a:pt x="6138725" y="4579452"/>
                  <a:pt x="6129426" y="4578842"/>
                  <a:pt x="6124015" y="4584826"/>
                </a:cubicBezTo>
                <a:lnTo>
                  <a:pt x="6119708" y="4589591"/>
                </a:lnTo>
                <a:cubicBezTo>
                  <a:pt x="6118832" y="4590544"/>
                  <a:pt x="6118260" y="4591764"/>
                  <a:pt x="6117650" y="4592945"/>
                </a:cubicBezTo>
                <a:cubicBezTo>
                  <a:pt x="6115288" y="4593441"/>
                  <a:pt x="6113039" y="4594508"/>
                  <a:pt x="6111210" y="4596338"/>
                </a:cubicBezTo>
                <a:cubicBezTo>
                  <a:pt x="6109991" y="4597596"/>
                  <a:pt x="6109000" y="4599083"/>
                  <a:pt x="6108237" y="4600646"/>
                </a:cubicBezTo>
                <a:cubicBezTo>
                  <a:pt x="6107056" y="4601408"/>
                  <a:pt x="6105951" y="4602246"/>
                  <a:pt x="6104922" y="4603390"/>
                </a:cubicBezTo>
                <a:cubicBezTo>
                  <a:pt x="6094022" y="4615512"/>
                  <a:pt x="6111095" y="4629844"/>
                  <a:pt x="6123748" y="4623707"/>
                </a:cubicBezTo>
                <a:close/>
                <a:moveTo>
                  <a:pt x="6518069" y="4440778"/>
                </a:moveTo>
                <a:cubicBezTo>
                  <a:pt x="6523405" y="4435594"/>
                  <a:pt x="6524167" y="4425607"/>
                  <a:pt x="6518374" y="4420308"/>
                </a:cubicBezTo>
                <a:lnTo>
                  <a:pt x="6513610" y="4416001"/>
                </a:lnTo>
                <a:cubicBezTo>
                  <a:pt x="6507818" y="4410779"/>
                  <a:pt x="6499053" y="4410016"/>
                  <a:pt x="6493184" y="4415734"/>
                </a:cubicBezTo>
                <a:cubicBezTo>
                  <a:pt x="6487848" y="4420880"/>
                  <a:pt x="6487086" y="4430905"/>
                  <a:pt x="6492879" y="4436166"/>
                </a:cubicBezTo>
                <a:lnTo>
                  <a:pt x="6497643" y="4440473"/>
                </a:lnTo>
                <a:cubicBezTo>
                  <a:pt x="6503435" y="4445695"/>
                  <a:pt x="6512201" y="4446419"/>
                  <a:pt x="6518069" y="4440778"/>
                </a:cubicBezTo>
                <a:close/>
                <a:moveTo>
                  <a:pt x="6570242" y="4371822"/>
                </a:moveTo>
                <a:cubicBezTo>
                  <a:pt x="6562581" y="4366943"/>
                  <a:pt x="6550577" y="4368620"/>
                  <a:pt x="6548214" y="4380056"/>
                </a:cubicBezTo>
                <a:cubicBezTo>
                  <a:pt x="6546614" y="4387793"/>
                  <a:pt x="6550882" y="4393245"/>
                  <a:pt x="6556484" y="4395760"/>
                </a:cubicBezTo>
                <a:cubicBezTo>
                  <a:pt x="6557742" y="4398886"/>
                  <a:pt x="6559876" y="4401783"/>
                  <a:pt x="6562886" y="4403574"/>
                </a:cubicBezTo>
                <a:cubicBezTo>
                  <a:pt x="6563001" y="4404642"/>
                  <a:pt x="6563420" y="4405709"/>
                  <a:pt x="6563725" y="4406776"/>
                </a:cubicBezTo>
                <a:cubicBezTo>
                  <a:pt x="6561019" y="4408530"/>
                  <a:pt x="6558885" y="4410855"/>
                  <a:pt x="6557856" y="4413943"/>
                </a:cubicBezTo>
                <a:cubicBezTo>
                  <a:pt x="6553740" y="4405785"/>
                  <a:pt x="6540973" y="4401097"/>
                  <a:pt x="6532741" y="4410207"/>
                </a:cubicBezTo>
                <a:cubicBezTo>
                  <a:pt x="6520280" y="4423968"/>
                  <a:pt x="6543374" y="4441388"/>
                  <a:pt x="6555798" y="4427665"/>
                </a:cubicBezTo>
                <a:cubicBezTo>
                  <a:pt x="6557055" y="4426255"/>
                  <a:pt x="6557704" y="4424844"/>
                  <a:pt x="6558275" y="4423434"/>
                </a:cubicBezTo>
                <a:cubicBezTo>
                  <a:pt x="6558313" y="4423472"/>
                  <a:pt x="6558275" y="4423548"/>
                  <a:pt x="6558275" y="4423625"/>
                </a:cubicBezTo>
                <a:cubicBezTo>
                  <a:pt x="6562086" y="4432468"/>
                  <a:pt x="6570889" y="4433383"/>
                  <a:pt x="6577635" y="4430028"/>
                </a:cubicBezTo>
                <a:cubicBezTo>
                  <a:pt x="6578817" y="4430105"/>
                  <a:pt x="6579921" y="4429990"/>
                  <a:pt x="6581103" y="4429838"/>
                </a:cubicBezTo>
                <a:cubicBezTo>
                  <a:pt x="6579083" y="4433650"/>
                  <a:pt x="6578511" y="4438148"/>
                  <a:pt x="6580417" y="4442531"/>
                </a:cubicBezTo>
                <a:lnTo>
                  <a:pt x="6581522" y="4445123"/>
                </a:lnTo>
                <a:cubicBezTo>
                  <a:pt x="6581103" y="4446762"/>
                  <a:pt x="6580798" y="4448478"/>
                  <a:pt x="6580912" y="4450231"/>
                </a:cubicBezTo>
                <a:lnTo>
                  <a:pt x="6581369" y="4459303"/>
                </a:lnTo>
                <a:cubicBezTo>
                  <a:pt x="6581751" y="4467117"/>
                  <a:pt x="6589868" y="4472911"/>
                  <a:pt x="6597299" y="4472111"/>
                </a:cubicBezTo>
                <a:cubicBezTo>
                  <a:pt x="6605264" y="4471234"/>
                  <a:pt x="6610181" y="4464297"/>
                  <a:pt x="6610028" y="4456711"/>
                </a:cubicBezTo>
                <a:cubicBezTo>
                  <a:pt x="6614106" y="4457893"/>
                  <a:pt x="6618488" y="4458122"/>
                  <a:pt x="6623138" y="4457054"/>
                </a:cubicBezTo>
                <a:cubicBezTo>
                  <a:pt x="6630455" y="4455377"/>
                  <a:pt x="6635714" y="4450689"/>
                  <a:pt x="6638953" y="4444742"/>
                </a:cubicBezTo>
                <a:cubicBezTo>
                  <a:pt x="6641050" y="4444895"/>
                  <a:pt x="6643184" y="4444666"/>
                  <a:pt x="6645279" y="4443751"/>
                </a:cubicBezTo>
                <a:lnTo>
                  <a:pt x="6651186" y="4441235"/>
                </a:lnTo>
                <a:cubicBezTo>
                  <a:pt x="6652787" y="4440511"/>
                  <a:pt x="6654274" y="4439520"/>
                  <a:pt x="6655531" y="4438262"/>
                </a:cubicBezTo>
                <a:cubicBezTo>
                  <a:pt x="6652749" y="4442874"/>
                  <a:pt x="6652711" y="4449469"/>
                  <a:pt x="6655302" y="4453776"/>
                </a:cubicBezTo>
                <a:cubicBezTo>
                  <a:pt x="6655722" y="4454500"/>
                  <a:pt x="6656369" y="4454882"/>
                  <a:pt x="6656865" y="4455491"/>
                </a:cubicBezTo>
                <a:cubicBezTo>
                  <a:pt x="6654426" y="4459646"/>
                  <a:pt x="6653854" y="4464411"/>
                  <a:pt x="6655569" y="4468642"/>
                </a:cubicBezTo>
                <a:cubicBezTo>
                  <a:pt x="6654350" y="4472683"/>
                  <a:pt x="6654769" y="4477066"/>
                  <a:pt x="6657742" y="4480992"/>
                </a:cubicBezTo>
                <a:cubicBezTo>
                  <a:pt x="6658961" y="4482593"/>
                  <a:pt x="6660752" y="4483851"/>
                  <a:pt x="6662734" y="4484843"/>
                </a:cubicBezTo>
                <a:cubicBezTo>
                  <a:pt x="6662810" y="4486024"/>
                  <a:pt x="6662696" y="4487168"/>
                  <a:pt x="6663153" y="4488273"/>
                </a:cubicBezTo>
                <a:lnTo>
                  <a:pt x="6665707" y="4494181"/>
                </a:lnTo>
                <a:cubicBezTo>
                  <a:pt x="6668793" y="4501348"/>
                  <a:pt x="6675386" y="4506455"/>
                  <a:pt x="6683580" y="4504092"/>
                </a:cubicBezTo>
                <a:cubicBezTo>
                  <a:pt x="6690325" y="4502148"/>
                  <a:pt x="6696613" y="4493419"/>
                  <a:pt x="6693488" y="4486215"/>
                </a:cubicBezTo>
                <a:lnTo>
                  <a:pt x="6690935" y="4480306"/>
                </a:lnTo>
                <a:cubicBezTo>
                  <a:pt x="6689639" y="4477295"/>
                  <a:pt x="6687620" y="4474856"/>
                  <a:pt x="6685257" y="4472988"/>
                </a:cubicBezTo>
                <a:cubicBezTo>
                  <a:pt x="6685981" y="4470815"/>
                  <a:pt x="6686438" y="4468528"/>
                  <a:pt x="6686095" y="4465936"/>
                </a:cubicBezTo>
                <a:cubicBezTo>
                  <a:pt x="6685600" y="4462010"/>
                  <a:pt x="6683732" y="4458808"/>
                  <a:pt x="6681370" y="4455873"/>
                </a:cubicBezTo>
                <a:cubicBezTo>
                  <a:pt x="6688153" y="4452556"/>
                  <a:pt x="6689487" y="4442302"/>
                  <a:pt x="6685981" y="4436356"/>
                </a:cubicBezTo>
                <a:cubicBezTo>
                  <a:pt x="6681522" y="4428923"/>
                  <a:pt x="6673329" y="4428313"/>
                  <a:pt x="6666164" y="4431401"/>
                </a:cubicBezTo>
                <a:lnTo>
                  <a:pt x="6660257" y="4433916"/>
                </a:lnTo>
                <a:cubicBezTo>
                  <a:pt x="6659342" y="4434298"/>
                  <a:pt x="6658542" y="4434793"/>
                  <a:pt x="6657818" y="4435403"/>
                </a:cubicBezTo>
                <a:cubicBezTo>
                  <a:pt x="6660295" y="4431553"/>
                  <a:pt x="6661095" y="4426674"/>
                  <a:pt x="6659114" y="4422367"/>
                </a:cubicBezTo>
                <a:cubicBezTo>
                  <a:pt x="6656026" y="4415620"/>
                  <a:pt x="6648291" y="4411579"/>
                  <a:pt x="6641087" y="4414171"/>
                </a:cubicBezTo>
                <a:cubicBezTo>
                  <a:pt x="6640516" y="4412990"/>
                  <a:pt x="6639678" y="4411922"/>
                  <a:pt x="6638725" y="4410931"/>
                </a:cubicBezTo>
                <a:cubicBezTo>
                  <a:pt x="6645546" y="4408873"/>
                  <a:pt x="6650501" y="4402736"/>
                  <a:pt x="6646880" y="4394312"/>
                </a:cubicBezTo>
                <a:cubicBezTo>
                  <a:pt x="6642688" y="4384630"/>
                  <a:pt x="6631941" y="4383258"/>
                  <a:pt x="6624738" y="4386955"/>
                </a:cubicBezTo>
                <a:cubicBezTo>
                  <a:pt x="6624738" y="4386917"/>
                  <a:pt x="6624700" y="4386841"/>
                  <a:pt x="6624700" y="4386802"/>
                </a:cubicBezTo>
                <a:lnTo>
                  <a:pt x="6624472" y="4382571"/>
                </a:lnTo>
                <a:cubicBezTo>
                  <a:pt x="6624090" y="4374757"/>
                  <a:pt x="6615897" y="4369001"/>
                  <a:pt x="6608466" y="4369878"/>
                </a:cubicBezTo>
                <a:cubicBezTo>
                  <a:pt x="6607856" y="4369916"/>
                  <a:pt x="6607322" y="4370107"/>
                  <a:pt x="6606789" y="4370221"/>
                </a:cubicBezTo>
                <a:cubicBezTo>
                  <a:pt x="6604845" y="4369421"/>
                  <a:pt x="6602864" y="4368620"/>
                  <a:pt x="6600844" y="4367972"/>
                </a:cubicBezTo>
                <a:cubicBezTo>
                  <a:pt x="6598290" y="4367172"/>
                  <a:pt x="6595470" y="4367248"/>
                  <a:pt x="6592765" y="4367858"/>
                </a:cubicBezTo>
                <a:cubicBezTo>
                  <a:pt x="6591050" y="4366981"/>
                  <a:pt x="6589258" y="4366371"/>
                  <a:pt x="6587505" y="4366447"/>
                </a:cubicBezTo>
                <a:cubicBezTo>
                  <a:pt x="6581560" y="4366714"/>
                  <a:pt x="6576301" y="4367248"/>
                  <a:pt x="6571233" y="4370679"/>
                </a:cubicBezTo>
                <a:cubicBezTo>
                  <a:pt x="6570889" y="4371098"/>
                  <a:pt x="6570661" y="4371517"/>
                  <a:pt x="6570242" y="4371822"/>
                </a:cubicBezTo>
                <a:close/>
                <a:moveTo>
                  <a:pt x="6166278" y="4518844"/>
                </a:moveTo>
                <a:cubicBezTo>
                  <a:pt x="6165783" y="4519606"/>
                  <a:pt x="6165211" y="4520331"/>
                  <a:pt x="6164602" y="4521017"/>
                </a:cubicBezTo>
                <a:cubicBezTo>
                  <a:pt x="6163344" y="4522503"/>
                  <a:pt x="6162582" y="4524219"/>
                  <a:pt x="6162239" y="4526048"/>
                </a:cubicBezTo>
                <a:cubicBezTo>
                  <a:pt x="6162125" y="4526125"/>
                  <a:pt x="6161972" y="4526125"/>
                  <a:pt x="6161820" y="4526201"/>
                </a:cubicBezTo>
                <a:cubicBezTo>
                  <a:pt x="6159304" y="4527840"/>
                  <a:pt x="6156751" y="4529517"/>
                  <a:pt x="6154236" y="4531194"/>
                </a:cubicBezTo>
                <a:cubicBezTo>
                  <a:pt x="6147719" y="4535463"/>
                  <a:pt x="6145661" y="4544574"/>
                  <a:pt x="6149929" y="4551168"/>
                </a:cubicBezTo>
                <a:cubicBezTo>
                  <a:pt x="6154121" y="4557687"/>
                  <a:pt x="6163344" y="4559783"/>
                  <a:pt x="6169899" y="4555476"/>
                </a:cubicBezTo>
                <a:lnTo>
                  <a:pt x="6177483" y="4550482"/>
                </a:lnTo>
                <a:cubicBezTo>
                  <a:pt x="6180799" y="4548309"/>
                  <a:pt x="6182933" y="4544879"/>
                  <a:pt x="6183694" y="4541181"/>
                </a:cubicBezTo>
                <a:cubicBezTo>
                  <a:pt x="6185486" y="4540114"/>
                  <a:pt x="6187163" y="4538780"/>
                  <a:pt x="6188573" y="4537140"/>
                </a:cubicBezTo>
                <a:cubicBezTo>
                  <a:pt x="6194404" y="4530279"/>
                  <a:pt x="6195966" y="4521322"/>
                  <a:pt x="6194632" y="4512631"/>
                </a:cubicBezTo>
                <a:cubicBezTo>
                  <a:pt x="6193489" y="4505159"/>
                  <a:pt x="6185257" y="4499289"/>
                  <a:pt x="6177826" y="4501005"/>
                </a:cubicBezTo>
                <a:cubicBezTo>
                  <a:pt x="6170013" y="4502796"/>
                  <a:pt x="6164983" y="4509810"/>
                  <a:pt x="6166202" y="4517815"/>
                </a:cubicBezTo>
                <a:cubicBezTo>
                  <a:pt x="6166240" y="4518272"/>
                  <a:pt x="6166278" y="4518310"/>
                  <a:pt x="6166317" y="4518539"/>
                </a:cubicBezTo>
                <a:cubicBezTo>
                  <a:pt x="6166278" y="4518692"/>
                  <a:pt x="6166278" y="4518730"/>
                  <a:pt x="6166278" y="4518844"/>
                </a:cubicBezTo>
                <a:cubicBezTo>
                  <a:pt x="6166278" y="4518844"/>
                  <a:pt x="6166278" y="4518844"/>
                  <a:pt x="6166278" y="4518844"/>
                </a:cubicBezTo>
                <a:close/>
                <a:moveTo>
                  <a:pt x="6679502" y="4422138"/>
                </a:moveTo>
                <a:lnTo>
                  <a:pt x="6682437" y="4424806"/>
                </a:lnTo>
                <a:cubicBezTo>
                  <a:pt x="6696232" y="4437309"/>
                  <a:pt x="6716050" y="4416230"/>
                  <a:pt x="6702216" y="4403727"/>
                </a:cubicBezTo>
                <a:lnTo>
                  <a:pt x="6699281" y="4401059"/>
                </a:lnTo>
                <a:cubicBezTo>
                  <a:pt x="6685486" y="4388594"/>
                  <a:pt x="6665707" y="4409673"/>
                  <a:pt x="6679502" y="4422138"/>
                </a:cubicBezTo>
                <a:close/>
                <a:moveTo>
                  <a:pt x="6599739" y="4732001"/>
                </a:moveTo>
                <a:cubicBezTo>
                  <a:pt x="6612163" y="4718240"/>
                  <a:pt x="6591888" y="4697656"/>
                  <a:pt x="6579388" y="4711493"/>
                </a:cubicBezTo>
                <a:cubicBezTo>
                  <a:pt x="6566964" y="4725215"/>
                  <a:pt x="6587239" y="4745837"/>
                  <a:pt x="6599739" y="4732001"/>
                </a:cubicBezTo>
                <a:close/>
                <a:moveTo>
                  <a:pt x="6708694" y="4522770"/>
                </a:moveTo>
                <a:cubicBezTo>
                  <a:pt x="6708656" y="4521550"/>
                  <a:pt x="6708542" y="4520331"/>
                  <a:pt x="6708275" y="4519111"/>
                </a:cubicBezTo>
                <a:cubicBezTo>
                  <a:pt x="6706979" y="4513202"/>
                  <a:pt x="6702559" y="4508590"/>
                  <a:pt x="6696385" y="4507561"/>
                </a:cubicBezTo>
                <a:cubicBezTo>
                  <a:pt x="6690287" y="4506532"/>
                  <a:pt x="6686247" y="4509543"/>
                  <a:pt x="6681979" y="4513317"/>
                </a:cubicBezTo>
                <a:cubicBezTo>
                  <a:pt x="6685333" y="4510305"/>
                  <a:pt x="6681560" y="4513545"/>
                  <a:pt x="6680836" y="4514079"/>
                </a:cubicBezTo>
                <a:cubicBezTo>
                  <a:pt x="6679883" y="4514803"/>
                  <a:pt x="6678892" y="4515375"/>
                  <a:pt x="6677940" y="4516061"/>
                </a:cubicBezTo>
                <a:cubicBezTo>
                  <a:pt x="6677749" y="4516138"/>
                  <a:pt x="6677673" y="4516214"/>
                  <a:pt x="6677558" y="4516290"/>
                </a:cubicBezTo>
                <a:cubicBezTo>
                  <a:pt x="6677215" y="4516442"/>
                  <a:pt x="6676873" y="4516595"/>
                  <a:pt x="6676491" y="4516709"/>
                </a:cubicBezTo>
                <a:cubicBezTo>
                  <a:pt x="6669289" y="4515909"/>
                  <a:pt x="6662276" y="4521474"/>
                  <a:pt x="6661057" y="4528526"/>
                </a:cubicBezTo>
                <a:cubicBezTo>
                  <a:pt x="6659685" y="4536531"/>
                  <a:pt x="6665249" y="4543545"/>
                  <a:pt x="6672871" y="4545184"/>
                </a:cubicBezTo>
                <a:cubicBezTo>
                  <a:pt x="6673672" y="4545336"/>
                  <a:pt x="6674472" y="4545298"/>
                  <a:pt x="6675234" y="4545374"/>
                </a:cubicBezTo>
                <a:cubicBezTo>
                  <a:pt x="6675806" y="4549872"/>
                  <a:pt x="6678473" y="4554141"/>
                  <a:pt x="6682322" y="4556314"/>
                </a:cubicBezTo>
                <a:cubicBezTo>
                  <a:pt x="6679007" y="4556009"/>
                  <a:pt x="6675500" y="4557191"/>
                  <a:pt x="6672375" y="4560659"/>
                </a:cubicBezTo>
                <a:cubicBezTo>
                  <a:pt x="6660066" y="4574306"/>
                  <a:pt x="6678931" y="4596224"/>
                  <a:pt x="6691393" y="4582425"/>
                </a:cubicBezTo>
                <a:cubicBezTo>
                  <a:pt x="6699281" y="4573696"/>
                  <a:pt x="6694365" y="4561650"/>
                  <a:pt x="6686590" y="4557648"/>
                </a:cubicBezTo>
                <a:cubicBezTo>
                  <a:pt x="6693107" y="4558944"/>
                  <a:pt x="6699319" y="4556124"/>
                  <a:pt x="6702673" y="4549986"/>
                </a:cubicBezTo>
                <a:cubicBezTo>
                  <a:pt x="6707094" y="4542020"/>
                  <a:pt x="6711286" y="4531957"/>
                  <a:pt x="6708694" y="4522770"/>
                </a:cubicBezTo>
                <a:close/>
                <a:moveTo>
                  <a:pt x="6652292" y="4798212"/>
                </a:moveTo>
                <a:lnTo>
                  <a:pt x="6656598" y="4793447"/>
                </a:lnTo>
                <a:cubicBezTo>
                  <a:pt x="6661819" y="4787653"/>
                  <a:pt x="6663725" y="4779534"/>
                  <a:pt x="6658160" y="4773054"/>
                </a:cubicBezTo>
                <a:cubicBezTo>
                  <a:pt x="6653587" y="4767717"/>
                  <a:pt x="6643069" y="4765659"/>
                  <a:pt x="6637772" y="4771453"/>
                </a:cubicBezTo>
                <a:lnTo>
                  <a:pt x="6633466" y="4776218"/>
                </a:lnTo>
                <a:cubicBezTo>
                  <a:pt x="6628245" y="4781973"/>
                  <a:pt x="6626339" y="4790131"/>
                  <a:pt x="6631903" y="4796611"/>
                </a:cubicBezTo>
                <a:cubicBezTo>
                  <a:pt x="6636476" y="4802024"/>
                  <a:pt x="6647033" y="4804044"/>
                  <a:pt x="6652292" y="4798212"/>
                </a:cubicBezTo>
                <a:close/>
                <a:moveTo>
                  <a:pt x="6251492" y="4372127"/>
                </a:moveTo>
                <a:lnTo>
                  <a:pt x="6252788" y="4365838"/>
                </a:lnTo>
                <a:cubicBezTo>
                  <a:pt x="6254312" y="4358443"/>
                  <a:pt x="6249967" y="4349904"/>
                  <a:pt x="6242155" y="4348379"/>
                </a:cubicBezTo>
                <a:cubicBezTo>
                  <a:pt x="6234685" y="4346931"/>
                  <a:pt x="6226339" y="4351124"/>
                  <a:pt x="6224701" y="4359014"/>
                </a:cubicBezTo>
                <a:lnTo>
                  <a:pt x="6223405" y="4365304"/>
                </a:lnTo>
                <a:cubicBezTo>
                  <a:pt x="6223024" y="4367057"/>
                  <a:pt x="6223062" y="4368887"/>
                  <a:pt x="6223329" y="4370640"/>
                </a:cubicBezTo>
                <a:cubicBezTo>
                  <a:pt x="6217193" y="4366447"/>
                  <a:pt x="6209762" y="4363627"/>
                  <a:pt x="6202902" y="4364694"/>
                </a:cubicBezTo>
                <a:cubicBezTo>
                  <a:pt x="6202635" y="4362864"/>
                  <a:pt x="6201606" y="4361263"/>
                  <a:pt x="6200654" y="4359624"/>
                </a:cubicBezTo>
                <a:cubicBezTo>
                  <a:pt x="6201758" y="4357909"/>
                  <a:pt x="6202559" y="4356041"/>
                  <a:pt x="6202749" y="4354059"/>
                </a:cubicBezTo>
                <a:cubicBezTo>
                  <a:pt x="6203359" y="4347655"/>
                  <a:pt x="6200310" y="4342357"/>
                  <a:pt x="6195204" y="4339574"/>
                </a:cubicBezTo>
                <a:cubicBezTo>
                  <a:pt x="6189182" y="4328139"/>
                  <a:pt x="6173672" y="4332675"/>
                  <a:pt x="6169899" y="4343195"/>
                </a:cubicBezTo>
                <a:cubicBezTo>
                  <a:pt x="6168794" y="4344872"/>
                  <a:pt x="6168032" y="4346740"/>
                  <a:pt x="6167879" y="4348723"/>
                </a:cubicBezTo>
                <a:cubicBezTo>
                  <a:pt x="6167308" y="4354707"/>
                  <a:pt x="6169937" y="4359738"/>
                  <a:pt x="6174434" y="4362674"/>
                </a:cubicBezTo>
                <a:cubicBezTo>
                  <a:pt x="6172834" y="4369535"/>
                  <a:pt x="6177292" y="4376320"/>
                  <a:pt x="6183466" y="4379103"/>
                </a:cubicBezTo>
                <a:cubicBezTo>
                  <a:pt x="6183351" y="4379255"/>
                  <a:pt x="6183199" y="4379408"/>
                  <a:pt x="6183085" y="4379560"/>
                </a:cubicBezTo>
                <a:cubicBezTo>
                  <a:pt x="6178321" y="4378798"/>
                  <a:pt x="6173367" y="4380360"/>
                  <a:pt x="6169823" y="4384325"/>
                </a:cubicBezTo>
                <a:lnTo>
                  <a:pt x="6166431" y="4388099"/>
                </a:lnTo>
                <a:cubicBezTo>
                  <a:pt x="6162505" y="4389623"/>
                  <a:pt x="6159228" y="4392596"/>
                  <a:pt x="6157932" y="4397133"/>
                </a:cubicBezTo>
                <a:cubicBezTo>
                  <a:pt x="6157322" y="4399343"/>
                  <a:pt x="6157475" y="4401707"/>
                  <a:pt x="6157970" y="4404032"/>
                </a:cubicBezTo>
                <a:cubicBezTo>
                  <a:pt x="6158199" y="4407996"/>
                  <a:pt x="6159838" y="4411846"/>
                  <a:pt x="6162963" y="4414247"/>
                </a:cubicBezTo>
                <a:cubicBezTo>
                  <a:pt x="6164907" y="4415772"/>
                  <a:pt x="6167041" y="4416649"/>
                  <a:pt x="6169251" y="4417145"/>
                </a:cubicBezTo>
                <a:cubicBezTo>
                  <a:pt x="6169861" y="4421338"/>
                  <a:pt x="6171500" y="4425454"/>
                  <a:pt x="6174396" y="4429266"/>
                </a:cubicBezTo>
                <a:cubicBezTo>
                  <a:pt x="6178969" y="4435213"/>
                  <a:pt x="6185448" y="4438033"/>
                  <a:pt x="6192193" y="4438529"/>
                </a:cubicBezTo>
                <a:cubicBezTo>
                  <a:pt x="6192917" y="4440473"/>
                  <a:pt x="6194060" y="4442341"/>
                  <a:pt x="6195738" y="4443865"/>
                </a:cubicBezTo>
                <a:lnTo>
                  <a:pt x="6200501" y="4448173"/>
                </a:lnTo>
                <a:cubicBezTo>
                  <a:pt x="6201797" y="4449355"/>
                  <a:pt x="6203359" y="4450231"/>
                  <a:pt x="6204998" y="4450879"/>
                </a:cubicBezTo>
                <a:cubicBezTo>
                  <a:pt x="6202102" y="4450536"/>
                  <a:pt x="6199129" y="4451298"/>
                  <a:pt x="6196423" y="4452633"/>
                </a:cubicBezTo>
                <a:cubicBezTo>
                  <a:pt x="6191469" y="4452137"/>
                  <a:pt x="6186439" y="4454043"/>
                  <a:pt x="6183123" y="4458160"/>
                </a:cubicBezTo>
                <a:cubicBezTo>
                  <a:pt x="6182590" y="4458808"/>
                  <a:pt x="6182284" y="4459532"/>
                  <a:pt x="6181866" y="4460180"/>
                </a:cubicBezTo>
                <a:cubicBezTo>
                  <a:pt x="6177597" y="4458655"/>
                  <a:pt x="6172567" y="4459113"/>
                  <a:pt x="6168908" y="4461590"/>
                </a:cubicBezTo>
                <a:cubicBezTo>
                  <a:pt x="6170699" y="4458770"/>
                  <a:pt x="6171194" y="4455110"/>
                  <a:pt x="6169518" y="4450765"/>
                </a:cubicBezTo>
                <a:cubicBezTo>
                  <a:pt x="6162887" y="4433612"/>
                  <a:pt x="6134800" y="4440549"/>
                  <a:pt x="6141469" y="4457931"/>
                </a:cubicBezTo>
                <a:cubicBezTo>
                  <a:pt x="6145699" y="4468909"/>
                  <a:pt x="6158695" y="4469976"/>
                  <a:pt x="6165783" y="4464830"/>
                </a:cubicBezTo>
                <a:cubicBezTo>
                  <a:pt x="6161667" y="4470091"/>
                  <a:pt x="6161401" y="4476876"/>
                  <a:pt x="6165364" y="4482670"/>
                </a:cubicBezTo>
                <a:cubicBezTo>
                  <a:pt x="6170509" y="4490179"/>
                  <a:pt x="6177635" y="4498451"/>
                  <a:pt x="6186972" y="4500318"/>
                </a:cubicBezTo>
                <a:cubicBezTo>
                  <a:pt x="6188077" y="4500814"/>
                  <a:pt x="6189221" y="4501271"/>
                  <a:pt x="6190440" y="4501576"/>
                </a:cubicBezTo>
                <a:cubicBezTo>
                  <a:pt x="6196271" y="4503101"/>
                  <a:pt x="6202406" y="4501195"/>
                  <a:pt x="6206103" y="4496164"/>
                </a:cubicBezTo>
                <a:cubicBezTo>
                  <a:pt x="6209038" y="4492199"/>
                  <a:pt x="6208809" y="4488159"/>
                  <a:pt x="6207971" y="4483928"/>
                </a:cubicBezTo>
                <a:cubicBezTo>
                  <a:pt x="6212505" y="4483546"/>
                  <a:pt x="6217040" y="4481297"/>
                  <a:pt x="6219403" y="4477867"/>
                </a:cubicBezTo>
                <a:cubicBezTo>
                  <a:pt x="6224320" y="4470701"/>
                  <a:pt x="6221461" y="4463001"/>
                  <a:pt x="6215669" y="4457779"/>
                </a:cubicBezTo>
                <a:lnTo>
                  <a:pt x="6210905" y="4453471"/>
                </a:lnTo>
                <a:cubicBezTo>
                  <a:pt x="6210181" y="4452785"/>
                  <a:pt x="6209381" y="4452289"/>
                  <a:pt x="6208542" y="4451870"/>
                </a:cubicBezTo>
                <a:cubicBezTo>
                  <a:pt x="6213078" y="4452518"/>
                  <a:pt x="6217841" y="4451222"/>
                  <a:pt x="6220966" y="4447601"/>
                </a:cubicBezTo>
                <a:cubicBezTo>
                  <a:pt x="6225806" y="4441998"/>
                  <a:pt x="6226263" y="4433307"/>
                  <a:pt x="6220928" y="4427818"/>
                </a:cubicBezTo>
                <a:cubicBezTo>
                  <a:pt x="6221728" y="4426788"/>
                  <a:pt x="6222376" y="4425607"/>
                  <a:pt x="6222871" y="4424349"/>
                </a:cubicBezTo>
                <a:cubicBezTo>
                  <a:pt x="6227597" y="4429685"/>
                  <a:pt x="6235219" y="4431629"/>
                  <a:pt x="6241393" y="4424844"/>
                </a:cubicBezTo>
                <a:cubicBezTo>
                  <a:pt x="6250425" y="4414857"/>
                  <a:pt x="6242803" y="4400411"/>
                  <a:pt x="6233199" y="4398772"/>
                </a:cubicBezTo>
                <a:cubicBezTo>
                  <a:pt x="6234571" y="4392940"/>
                  <a:pt x="6234343" y="4387146"/>
                  <a:pt x="6232704" y="4382190"/>
                </a:cubicBezTo>
                <a:cubicBezTo>
                  <a:pt x="6233237" y="4382381"/>
                  <a:pt x="6233618" y="4382762"/>
                  <a:pt x="6234190" y="4382876"/>
                </a:cubicBezTo>
                <a:cubicBezTo>
                  <a:pt x="6241507" y="4384249"/>
                  <a:pt x="6249853" y="4380056"/>
                  <a:pt x="6251492" y="4372127"/>
                </a:cubicBezTo>
                <a:close/>
                <a:moveTo>
                  <a:pt x="6647376" y="4477981"/>
                </a:moveTo>
                <a:cubicBezTo>
                  <a:pt x="6652597" y="4472187"/>
                  <a:pt x="6650348" y="4462124"/>
                  <a:pt x="6644518" y="4457740"/>
                </a:cubicBezTo>
                <a:cubicBezTo>
                  <a:pt x="6637810" y="4452709"/>
                  <a:pt x="6629540" y="4454805"/>
                  <a:pt x="6624281" y="4460637"/>
                </a:cubicBezTo>
                <a:lnTo>
                  <a:pt x="6619975" y="4465402"/>
                </a:lnTo>
                <a:cubicBezTo>
                  <a:pt x="6614754" y="4471196"/>
                  <a:pt x="6617002" y="4481259"/>
                  <a:pt x="6622833" y="4485643"/>
                </a:cubicBezTo>
                <a:cubicBezTo>
                  <a:pt x="6629540" y="4490675"/>
                  <a:pt x="6637810" y="4488578"/>
                  <a:pt x="6643069" y="4482784"/>
                </a:cubicBezTo>
                <a:lnTo>
                  <a:pt x="6647376" y="4477981"/>
                </a:lnTo>
                <a:close/>
                <a:moveTo>
                  <a:pt x="6495356" y="4551359"/>
                </a:moveTo>
                <a:cubicBezTo>
                  <a:pt x="6499853" y="4557420"/>
                  <a:pt x="6508123" y="4561002"/>
                  <a:pt x="6515135" y="4556428"/>
                </a:cubicBezTo>
                <a:cubicBezTo>
                  <a:pt x="6521118" y="4552502"/>
                  <a:pt x="6525043" y="4543125"/>
                  <a:pt x="6520203" y="4536607"/>
                </a:cubicBezTo>
                <a:cubicBezTo>
                  <a:pt x="6519670" y="4535883"/>
                  <a:pt x="6519213" y="4535120"/>
                  <a:pt x="6518793" y="4534396"/>
                </a:cubicBezTo>
                <a:cubicBezTo>
                  <a:pt x="6518793" y="4534358"/>
                  <a:pt x="6518793" y="4534358"/>
                  <a:pt x="6518793" y="4534282"/>
                </a:cubicBezTo>
                <a:cubicBezTo>
                  <a:pt x="6518832" y="4534206"/>
                  <a:pt x="6518832" y="4534129"/>
                  <a:pt x="6518869" y="4534015"/>
                </a:cubicBezTo>
                <a:cubicBezTo>
                  <a:pt x="6518946" y="4533900"/>
                  <a:pt x="6519136" y="4533558"/>
                  <a:pt x="6519479" y="4532833"/>
                </a:cubicBezTo>
                <a:cubicBezTo>
                  <a:pt x="6522681" y="4526772"/>
                  <a:pt x="6521042" y="4519339"/>
                  <a:pt x="6515935" y="4514994"/>
                </a:cubicBezTo>
                <a:cubicBezTo>
                  <a:pt x="6515935" y="4514689"/>
                  <a:pt x="6516126" y="4514346"/>
                  <a:pt x="6516126" y="4514079"/>
                </a:cubicBezTo>
                <a:cubicBezTo>
                  <a:pt x="6516126" y="4505465"/>
                  <a:pt x="6509418" y="4500623"/>
                  <a:pt x="6501644" y="4499671"/>
                </a:cubicBezTo>
                <a:lnTo>
                  <a:pt x="6495280" y="4498870"/>
                </a:lnTo>
                <a:cubicBezTo>
                  <a:pt x="6487544" y="4497917"/>
                  <a:pt x="6480836" y="4506265"/>
                  <a:pt x="6480874" y="4513355"/>
                </a:cubicBezTo>
                <a:cubicBezTo>
                  <a:pt x="6480874" y="4520331"/>
                  <a:pt x="6485333" y="4524714"/>
                  <a:pt x="6491164" y="4526696"/>
                </a:cubicBezTo>
                <a:cubicBezTo>
                  <a:pt x="6488915" y="4535082"/>
                  <a:pt x="6489830" y="4543964"/>
                  <a:pt x="6495356" y="4551359"/>
                </a:cubicBezTo>
                <a:close/>
                <a:moveTo>
                  <a:pt x="6605036" y="4652524"/>
                </a:moveTo>
                <a:cubicBezTo>
                  <a:pt x="6604655" y="4644710"/>
                  <a:pt x="6597338" y="4638535"/>
                  <a:pt x="6589640" y="4639069"/>
                </a:cubicBezTo>
                <a:cubicBezTo>
                  <a:pt x="6581712" y="4639602"/>
                  <a:pt x="6575806" y="4646654"/>
                  <a:pt x="6576187" y="4654469"/>
                </a:cubicBezTo>
                <a:cubicBezTo>
                  <a:pt x="6576263" y="4655688"/>
                  <a:pt x="6576301" y="4656908"/>
                  <a:pt x="6576377" y="4658128"/>
                </a:cubicBezTo>
                <a:cubicBezTo>
                  <a:pt x="6575996" y="4658052"/>
                  <a:pt x="6575692" y="4657747"/>
                  <a:pt x="6575272" y="4657708"/>
                </a:cubicBezTo>
                <a:lnTo>
                  <a:pt x="6568908" y="4656908"/>
                </a:lnTo>
                <a:cubicBezTo>
                  <a:pt x="6561171" y="4655955"/>
                  <a:pt x="6553549" y="4660377"/>
                  <a:pt x="6551987" y="4668381"/>
                </a:cubicBezTo>
                <a:cubicBezTo>
                  <a:pt x="6550577" y="4675662"/>
                  <a:pt x="6555684" y="4684315"/>
                  <a:pt x="6563458" y="4685306"/>
                </a:cubicBezTo>
                <a:lnTo>
                  <a:pt x="6569822" y="4686106"/>
                </a:lnTo>
                <a:cubicBezTo>
                  <a:pt x="6577025" y="4686983"/>
                  <a:pt x="6583961" y="4683057"/>
                  <a:pt x="6586133" y="4676043"/>
                </a:cubicBezTo>
                <a:cubicBezTo>
                  <a:pt x="6588001" y="4676767"/>
                  <a:pt x="6589983" y="4677148"/>
                  <a:pt x="6592041" y="4676996"/>
                </a:cubicBezTo>
                <a:cubicBezTo>
                  <a:pt x="6599967" y="4676463"/>
                  <a:pt x="6605874" y="4669411"/>
                  <a:pt x="6605493" y="4661597"/>
                </a:cubicBezTo>
                <a:lnTo>
                  <a:pt x="6605036" y="4652524"/>
                </a:lnTo>
                <a:close/>
                <a:moveTo>
                  <a:pt x="6528092" y="4765011"/>
                </a:moveTo>
                <a:cubicBezTo>
                  <a:pt x="6535676" y="4765850"/>
                  <a:pt x="6543603" y="4761047"/>
                  <a:pt x="6544632" y="4753004"/>
                </a:cubicBezTo>
                <a:lnTo>
                  <a:pt x="6545089" y="4749383"/>
                </a:lnTo>
                <a:cubicBezTo>
                  <a:pt x="6546080" y="4752889"/>
                  <a:pt x="6548100" y="4756130"/>
                  <a:pt x="6550920" y="4758036"/>
                </a:cubicBezTo>
                <a:cubicBezTo>
                  <a:pt x="6558008" y="4762800"/>
                  <a:pt x="6565897" y="4760094"/>
                  <a:pt x="6570966" y="4754109"/>
                </a:cubicBezTo>
                <a:cubicBezTo>
                  <a:pt x="6576796" y="4747248"/>
                  <a:pt x="6578359" y="4738290"/>
                  <a:pt x="6577025" y="4729599"/>
                </a:cubicBezTo>
                <a:cubicBezTo>
                  <a:pt x="6575882" y="4722128"/>
                  <a:pt x="6567650" y="4716258"/>
                  <a:pt x="6560219" y="4717974"/>
                </a:cubicBezTo>
                <a:cubicBezTo>
                  <a:pt x="6552406" y="4719765"/>
                  <a:pt x="6547376" y="4726778"/>
                  <a:pt x="6548595" y="4734783"/>
                </a:cubicBezTo>
                <a:cubicBezTo>
                  <a:pt x="6548633" y="4735241"/>
                  <a:pt x="6548672" y="4735279"/>
                  <a:pt x="6548710" y="4735508"/>
                </a:cubicBezTo>
                <a:cubicBezTo>
                  <a:pt x="6548710" y="4735660"/>
                  <a:pt x="6548710" y="4735698"/>
                  <a:pt x="6548672" y="4735812"/>
                </a:cubicBezTo>
                <a:lnTo>
                  <a:pt x="6548672" y="4735812"/>
                </a:lnTo>
                <a:cubicBezTo>
                  <a:pt x="6548176" y="4736575"/>
                  <a:pt x="6547605" y="4737299"/>
                  <a:pt x="6546995" y="4737985"/>
                </a:cubicBezTo>
                <a:cubicBezTo>
                  <a:pt x="6546004" y="4739129"/>
                  <a:pt x="6545547" y="4740539"/>
                  <a:pt x="6545165" y="4741950"/>
                </a:cubicBezTo>
                <a:cubicBezTo>
                  <a:pt x="6544060" y="4736079"/>
                  <a:pt x="6539754" y="4730819"/>
                  <a:pt x="6533466" y="4730095"/>
                </a:cubicBezTo>
                <a:cubicBezTo>
                  <a:pt x="6525882" y="4729256"/>
                  <a:pt x="6517955" y="4734059"/>
                  <a:pt x="6516926" y="4742102"/>
                </a:cubicBezTo>
                <a:lnTo>
                  <a:pt x="6516126" y="4748468"/>
                </a:lnTo>
                <a:cubicBezTo>
                  <a:pt x="6515135" y="4755977"/>
                  <a:pt x="6520127" y="4764096"/>
                  <a:pt x="6528092" y="4765011"/>
                </a:cubicBezTo>
                <a:close/>
                <a:moveTo>
                  <a:pt x="6411781" y="4767717"/>
                </a:moveTo>
                <a:cubicBezTo>
                  <a:pt x="6414068" y="4749345"/>
                  <a:pt x="6385676" y="4744046"/>
                  <a:pt x="6383351" y="4762572"/>
                </a:cubicBezTo>
                <a:cubicBezTo>
                  <a:pt x="6381065" y="4780944"/>
                  <a:pt x="6409457" y="4786243"/>
                  <a:pt x="6411781" y="4767717"/>
                </a:cubicBezTo>
                <a:close/>
                <a:moveTo>
                  <a:pt x="6529617" y="4666285"/>
                </a:moveTo>
                <a:lnTo>
                  <a:pt x="6529655" y="4665980"/>
                </a:lnTo>
                <a:cubicBezTo>
                  <a:pt x="6534495" y="4666552"/>
                  <a:pt x="6539297" y="4664760"/>
                  <a:pt x="6542993" y="4660682"/>
                </a:cubicBezTo>
                <a:lnTo>
                  <a:pt x="6547299" y="4655917"/>
                </a:lnTo>
                <a:cubicBezTo>
                  <a:pt x="6552368" y="4650313"/>
                  <a:pt x="6550539" y="4639831"/>
                  <a:pt x="6544517" y="4635676"/>
                </a:cubicBezTo>
                <a:cubicBezTo>
                  <a:pt x="6537620" y="4630911"/>
                  <a:pt x="6529731" y="4632474"/>
                  <a:pt x="6524281" y="4638458"/>
                </a:cubicBezTo>
                <a:lnTo>
                  <a:pt x="6519975" y="4643223"/>
                </a:lnTo>
                <a:cubicBezTo>
                  <a:pt x="6519670" y="4643566"/>
                  <a:pt x="6519594" y="4644100"/>
                  <a:pt x="6519327" y="4644481"/>
                </a:cubicBezTo>
                <a:cubicBezTo>
                  <a:pt x="6518755" y="4644367"/>
                  <a:pt x="6518260" y="4643986"/>
                  <a:pt x="6517650" y="4643948"/>
                </a:cubicBezTo>
                <a:cubicBezTo>
                  <a:pt x="6509724" y="4643452"/>
                  <a:pt x="6502711" y="4648713"/>
                  <a:pt x="6501720" y="4656717"/>
                </a:cubicBezTo>
                <a:lnTo>
                  <a:pt x="6500920" y="4663083"/>
                </a:lnTo>
                <a:cubicBezTo>
                  <a:pt x="6499968" y="4670592"/>
                  <a:pt x="6505988" y="4678521"/>
                  <a:pt x="6513686" y="4679017"/>
                </a:cubicBezTo>
                <a:cubicBezTo>
                  <a:pt x="6521575" y="4679588"/>
                  <a:pt x="6528588" y="4674290"/>
                  <a:pt x="6529617" y="4666285"/>
                </a:cubicBezTo>
                <a:close/>
                <a:moveTo>
                  <a:pt x="6475196" y="4802253"/>
                </a:moveTo>
                <a:cubicBezTo>
                  <a:pt x="6482018" y="4804006"/>
                  <a:pt x="6491812" y="4799660"/>
                  <a:pt x="6492803" y="4791885"/>
                </a:cubicBezTo>
                <a:lnTo>
                  <a:pt x="6493603" y="4785518"/>
                </a:lnTo>
                <a:cubicBezTo>
                  <a:pt x="6494594" y="4777780"/>
                  <a:pt x="6491469" y="4770043"/>
                  <a:pt x="6483237" y="4767908"/>
                </a:cubicBezTo>
                <a:cubicBezTo>
                  <a:pt x="6476415" y="4766155"/>
                  <a:pt x="6466622" y="4770500"/>
                  <a:pt x="6465631" y="4778276"/>
                </a:cubicBezTo>
                <a:lnTo>
                  <a:pt x="6464830" y="4784642"/>
                </a:lnTo>
                <a:cubicBezTo>
                  <a:pt x="6463839" y="4792380"/>
                  <a:pt x="6466964" y="4800118"/>
                  <a:pt x="6475196" y="4802253"/>
                </a:cubicBezTo>
                <a:close/>
                <a:moveTo>
                  <a:pt x="6507361" y="4739891"/>
                </a:moveTo>
                <a:cubicBezTo>
                  <a:pt x="6507170" y="4731391"/>
                  <a:pt x="6501301" y="4726130"/>
                  <a:pt x="6493260" y="4725139"/>
                </a:cubicBezTo>
                <a:lnTo>
                  <a:pt x="6486896" y="4724339"/>
                </a:lnTo>
                <a:cubicBezTo>
                  <a:pt x="6479350" y="4723386"/>
                  <a:pt x="6471957" y="4731200"/>
                  <a:pt x="6472109" y="4738443"/>
                </a:cubicBezTo>
                <a:cubicBezTo>
                  <a:pt x="6472299" y="4746943"/>
                  <a:pt x="6478169" y="4752203"/>
                  <a:pt x="6486248" y="4753232"/>
                </a:cubicBezTo>
                <a:lnTo>
                  <a:pt x="6492612" y="4754033"/>
                </a:lnTo>
                <a:cubicBezTo>
                  <a:pt x="6500120" y="4754986"/>
                  <a:pt x="6507513" y="4747172"/>
                  <a:pt x="6507361" y="4739891"/>
                </a:cubicBezTo>
                <a:close/>
                <a:moveTo>
                  <a:pt x="6630607" y="4713361"/>
                </a:moveTo>
                <a:cubicBezTo>
                  <a:pt x="6628283" y="4731810"/>
                  <a:pt x="6657246" y="4731429"/>
                  <a:pt x="6659494" y="4713209"/>
                </a:cubicBezTo>
                <a:cubicBezTo>
                  <a:pt x="6661819" y="4694798"/>
                  <a:pt x="6632856" y="4695179"/>
                  <a:pt x="6630607" y="4713361"/>
                </a:cubicBezTo>
                <a:close/>
                <a:moveTo>
                  <a:pt x="6586972" y="4776408"/>
                </a:moveTo>
                <a:cubicBezTo>
                  <a:pt x="6589297" y="4757959"/>
                  <a:pt x="6560447" y="4756015"/>
                  <a:pt x="6558122" y="4774464"/>
                </a:cubicBezTo>
                <a:cubicBezTo>
                  <a:pt x="6555798" y="4792913"/>
                  <a:pt x="6584685" y="4794858"/>
                  <a:pt x="6586972" y="4776408"/>
                </a:cubicBezTo>
                <a:close/>
                <a:moveTo>
                  <a:pt x="6724319" y="4627481"/>
                </a:moveTo>
                <a:cubicBezTo>
                  <a:pt x="6731026" y="4629615"/>
                  <a:pt x="6741049" y="4625842"/>
                  <a:pt x="6742498" y="4618104"/>
                </a:cubicBezTo>
                <a:cubicBezTo>
                  <a:pt x="6743755" y="4611357"/>
                  <a:pt x="6743946" y="4604381"/>
                  <a:pt x="6738991" y="4598892"/>
                </a:cubicBezTo>
                <a:cubicBezTo>
                  <a:pt x="6735028" y="4594508"/>
                  <a:pt x="6729769" y="4592488"/>
                  <a:pt x="6723862" y="4592107"/>
                </a:cubicBezTo>
                <a:cubicBezTo>
                  <a:pt x="6716316" y="4591612"/>
                  <a:pt x="6708770" y="4598129"/>
                  <a:pt x="6708733" y="4605830"/>
                </a:cubicBezTo>
                <a:cubicBezTo>
                  <a:pt x="6708733" y="4611204"/>
                  <a:pt x="6711324" y="4615931"/>
                  <a:pt x="6715516" y="4618637"/>
                </a:cubicBezTo>
                <a:cubicBezTo>
                  <a:pt x="6716774" y="4622678"/>
                  <a:pt x="6719593" y="4625994"/>
                  <a:pt x="6724319" y="4627481"/>
                </a:cubicBezTo>
                <a:close/>
                <a:moveTo>
                  <a:pt x="6746690" y="4503978"/>
                </a:moveTo>
                <a:lnTo>
                  <a:pt x="6741125" y="4496811"/>
                </a:lnTo>
                <a:cubicBezTo>
                  <a:pt x="6736324" y="4490637"/>
                  <a:pt x="6726377" y="4490522"/>
                  <a:pt x="6720737" y="4495439"/>
                </a:cubicBezTo>
                <a:cubicBezTo>
                  <a:pt x="6714563" y="4500852"/>
                  <a:pt x="6714563" y="4509658"/>
                  <a:pt x="6719365" y="4515832"/>
                </a:cubicBezTo>
                <a:cubicBezTo>
                  <a:pt x="6721233" y="4518196"/>
                  <a:pt x="6723061" y="4520597"/>
                  <a:pt x="6724929" y="4522999"/>
                </a:cubicBezTo>
                <a:cubicBezTo>
                  <a:pt x="6729731" y="4529174"/>
                  <a:pt x="6739677" y="4529288"/>
                  <a:pt x="6745318" y="4524371"/>
                </a:cubicBezTo>
                <a:cubicBezTo>
                  <a:pt x="6751491" y="4518996"/>
                  <a:pt x="6751491" y="4510153"/>
                  <a:pt x="6746690" y="4503978"/>
                </a:cubicBezTo>
                <a:close/>
                <a:moveTo>
                  <a:pt x="6607932" y="4623402"/>
                </a:moveTo>
                <a:cubicBezTo>
                  <a:pt x="6609609" y="4625498"/>
                  <a:pt x="6611553" y="4627404"/>
                  <a:pt x="6613267" y="4629501"/>
                </a:cubicBezTo>
                <a:cubicBezTo>
                  <a:pt x="6618222" y="4635638"/>
                  <a:pt x="6625691" y="4634647"/>
                  <a:pt x="6631103" y="4630568"/>
                </a:cubicBezTo>
                <a:cubicBezTo>
                  <a:pt x="6636400" y="4634495"/>
                  <a:pt x="6643793" y="4635333"/>
                  <a:pt x="6649510" y="4629005"/>
                </a:cubicBezTo>
                <a:cubicBezTo>
                  <a:pt x="6653397" y="4624698"/>
                  <a:pt x="6653740" y="4619895"/>
                  <a:pt x="6652406" y="4615664"/>
                </a:cubicBezTo>
                <a:cubicBezTo>
                  <a:pt x="6658427" y="4613149"/>
                  <a:pt x="6662658" y="4607278"/>
                  <a:pt x="6659723" y="4599273"/>
                </a:cubicBezTo>
                <a:cubicBezTo>
                  <a:pt x="6656332" y="4589934"/>
                  <a:pt x="6654045" y="4578689"/>
                  <a:pt x="6646461" y="4571638"/>
                </a:cubicBezTo>
                <a:cubicBezTo>
                  <a:pt x="6645470" y="4570684"/>
                  <a:pt x="6644403" y="4569922"/>
                  <a:pt x="6643336" y="4569198"/>
                </a:cubicBezTo>
                <a:lnTo>
                  <a:pt x="6640745" y="4565882"/>
                </a:lnTo>
                <a:cubicBezTo>
                  <a:pt x="6635943" y="4559707"/>
                  <a:pt x="6625920" y="4559668"/>
                  <a:pt x="6620356" y="4564624"/>
                </a:cubicBezTo>
                <a:cubicBezTo>
                  <a:pt x="6619898" y="4565043"/>
                  <a:pt x="6619555" y="4565462"/>
                  <a:pt x="6619174" y="4565920"/>
                </a:cubicBezTo>
                <a:cubicBezTo>
                  <a:pt x="6617116" y="4566339"/>
                  <a:pt x="6615058" y="4566873"/>
                  <a:pt x="6613001" y="4567521"/>
                </a:cubicBezTo>
                <a:cubicBezTo>
                  <a:pt x="6610447" y="4568321"/>
                  <a:pt x="6608161" y="4569999"/>
                  <a:pt x="6606332" y="4572057"/>
                </a:cubicBezTo>
                <a:cubicBezTo>
                  <a:pt x="6604426" y="4572286"/>
                  <a:pt x="6602597" y="4572819"/>
                  <a:pt x="6601225" y="4573886"/>
                </a:cubicBezTo>
                <a:cubicBezTo>
                  <a:pt x="6596499" y="4577546"/>
                  <a:pt x="6592498" y="4581015"/>
                  <a:pt x="6590325" y="4586695"/>
                </a:cubicBezTo>
                <a:cubicBezTo>
                  <a:pt x="6589373" y="4589172"/>
                  <a:pt x="6588953" y="4591116"/>
                  <a:pt x="6588801" y="4593860"/>
                </a:cubicBezTo>
                <a:cubicBezTo>
                  <a:pt x="6587353" y="4583530"/>
                  <a:pt x="6572033" y="4575831"/>
                  <a:pt x="6562620" y="4586237"/>
                </a:cubicBezTo>
                <a:cubicBezTo>
                  <a:pt x="6561629" y="4587342"/>
                  <a:pt x="6561171" y="4588524"/>
                  <a:pt x="6560638" y="4589629"/>
                </a:cubicBezTo>
                <a:cubicBezTo>
                  <a:pt x="6553626" y="4580862"/>
                  <a:pt x="6537048" y="4580862"/>
                  <a:pt x="6535295" y="4594851"/>
                </a:cubicBezTo>
                <a:cubicBezTo>
                  <a:pt x="6533123" y="4612157"/>
                  <a:pt x="6557818" y="4618066"/>
                  <a:pt x="6562696" y="4603352"/>
                </a:cubicBezTo>
                <a:cubicBezTo>
                  <a:pt x="6568069" y="4609413"/>
                  <a:pt x="6578321" y="4611928"/>
                  <a:pt x="6585371" y="4604114"/>
                </a:cubicBezTo>
                <a:cubicBezTo>
                  <a:pt x="6586019" y="4603390"/>
                  <a:pt x="6586209" y="4602628"/>
                  <a:pt x="6586667" y="4601903"/>
                </a:cubicBezTo>
                <a:cubicBezTo>
                  <a:pt x="6585828" y="4606325"/>
                  <a:pt x="6586667" y="4610899"/>
                  <a:pt x="6590364" y="4614482"/>
                </a:cubicBezTo>
                <a:cubicBezTo>
                  <a:pt x="6593260" y="4617303"/>
                  <a:pt x="6597833" y="4618714"/>
                  <a:pt x="6602140" y="4618408"/>
                </a:cubicBezTo>
                <a:cubicBezTo>
                  <a:pt x="6603359" y="4619781"/>
                  <a:pt x="6604769" y="4620848"/>
                  <a:pt x="6606408" y="4621992"/>
                </a:cubicBezTo>
                <a:cubicBezTo>
                  <a:pt x="6606941" y="4622487"/>
                  <a:pt x="6607475" y="4622944"/>
                  <a:pt x="6607932" y="4623402"/>
                </a:cubicBezTo>
                <a:close/>
                <a:moveTo>
                  <a:pt x="6467116" y="4544040"/>
                </a:moveTo>
                <a:cubicBezTo>
                  <a:pt x="6468184" y="4535463"/>
                  <a:pt x="6462543" y="4529441"/>
                  <a:pt x="6456065" y="4527230"/>
                </a:cubicBezTo>
                <a:cubicBezTo>
                  <a:pt x="6457399" y="4526467"/>
                  <a:pt x="6458733" y="4525667"/>
                  <a:pt x="6459952" y="4524371"/>
                </a:cubicBezTo>
                <a:cubicBezTo>
                  <a:pt x="6472414" y="4510572"/>
                  <a:pt x="6449891" y="4492466"/>
                  <a:pt x="6437429" y="4506227"/>
                </a:cubicBezTo>
                <a:cubicBezTo>
                  <a:pt x="6429617" y="4514841"/>
                  <a:pt x="6435524" y="4525172"/>
                  <a:pt x="6444060" y="4528335"/>
                </a:cubicBezTo>
                <a:cubicBezTo>
                  <a:pt x="6441583" y="4530013"/>
                  <a:pt x="6439678" y="4532681"/>
                  <a:pt x="6439144" y="4536836"/>
                </a:cubicBezTo>
                <a:cubicBezTo>
                  <a:pt x="6436858" y="4554980"/>
                  <a:pt x="6464792" y="4562451"/>
                  <a:pt x="6467116" y="4544040"/>
                </a:cubicBezTo>
                <a:close/>
                <a:moveTo>
                  <a:pt x="6534342" y="4576593"/>
                </a:moveTo>
                <a:cubicBezTo>
                  <a:pt x="6536667" y="4558106"/>
                  <a:pt x="6508009" y="4554294"/>
                  <a:pt x="6505684" y="4572743"/>
                </a:cubicBezTo>
                <a:cubicBezTo>
                  <a:pt x="6503397" y="4591230"/>
                  <a:pt x="6532017" y="4595042"/>
                  <a:pt x="6534342" y="4576593"/>
                </a:cubicBezTo>
                <a:close/>
                <a:moveTo>
                  <a:pt x="6804998" y="4440473"/>
                </a:moveTo>
                <a:cubicBezTo>
                  <a:pt x="6807322" y="4422024"/>
                  <a:pt x="6778435" y="4420880"/>
                  <a:pt x="6776110" y="4439291"/>
                </a:cubicBezTo>
                <a:cubicBezTo>
                  <a:pt x="6773786" y="4457702"/>
                  <a:pt x="6802673" y="4458846"/>
                  <a:pt x="6804998" y="4440473"/>
                </a:cubicBezTo>
                <a:close/>
                <a:moveTo>
                  <a:pt x="6386667" y="4817043"/>
                </a:moveTo>
                <a:cubicBezTo>
                  <a:pt x="6395204" y="4816890"/>
                  <a:pt x="6400120" y="4810105"/>
                  <a:pt x="6400844" y="4802329"/>
                </a:cubicBezTo>
                <a:cubicBezTo>
                  <a:pt x="6401682" y="4793371"/>
                  <a:pt x="6397872" y="4785138"/>
                  <a:pt x="6391774" y="4778771"/>
                </a:cubicBezTo>
                <a:cubicBezTo>
                  <a:pt x="6386552" y="4773321"/>
                  <a:pt x="6376453" y="4773206"/>
                  <a:pt x="6371347" y="4778886"/>
                </a:cubicBezTo>
                <a:cubicBezTo>
                  <a:pt x="6365973" y="4784833"/>
                  <a:pt x="6365859" y="4793485"/>
                  <a:pt x="6371461" y="4799356"/>
                </a:cubicBezTo>
                <a:cubicBezTo>
                  <a:pt x="6371766" y="4799660"/>
                  <a:pt x="6371804" y="4799699"/>
                  <a:pt x="6371957" y="4799889"/>
                </a:cubicBezTo>
                <a:cubicBezTo>
                  <a:pt x="6372033" y="4800004"/>
                  <a:pt x="6372033" y="4800042"/>
                  <a:pt x="6372109" y="4800118"/>
                </a:cubicBezTo>
                <a:cubicBezTo>
                  <a:pt x="6372109" y="4800118"/>
                  <a:pt x="6372109" y="4800118"/>
                  <a:pt x="6372109" y="4800118"/>
                </a:cubicBezTo>
                <a:cubicBezTo>
                  <a:pt x="6372109" y="4801032"/>
                  <a:pt x="6372071" y="4801947"/>
                  <a:pt x="6371957" y="4802862"/>
                </a:cubicBezTo>
                <a:cubicBezTo>
                  <a:pt x="6371233" y="4810639"/>
                  <a:pt x="6379502" y="4817195"/>
                  <a:pt x="6386667" y="4817043"/>
                </a:cubicBezTo>
                <a:close/>
                <a:moveTo>
                  <a:pt x="6437086" y="4669487"/>
                </a:moveTo>
                <a:lnTo>
                  <a:pt x="6443451" y="4670287"/>
                </a:lnTo>
                <a:cubicBezTo>
                  <a:pt x="6448100" y="4670859"/>
                  <a:pt x="6452407" y="4668801"/>
                  <a:pt x="6455455" y="4665523"/>
                </a:cubicBezTo>
                <a:lnTo>
                  <a:pt x="6455874" y="4674099"/>
                </a:lnTo>
                <a:cubicBezTo>
                  <a:pt x="6456256" y="4681913"/>
                  <a:pt x="6463344" y="4688165"/>
                  <a:pt x="6471080" y="4687745"/>
                </a:cubicBezTo>
                <a:cubicBezTo>
                  <a:pt x="6478931" y="4687288"/>
                  <a:pt x="6485104" y="4680313"/>
                  <a:pt x="6484723" y="4672498"/>
                </a:cubicBezTo>
                <a:lnTo>
                  <a:pt x="6484266" y="4663426"/>
                </a:lnTo>
                <a:cubicBezTo>
                  <a:pt x="6484075" y="4659424"/>
                  <a:pt x="6482056" y="4655879"/>
                  <a:pt x="6479159" y="4653363"/>
                </a:cubicBezTo>
                <a:cubicBezTo>
                  <a:pt x="6480646" y="4652448"/>
                  <a:pt x="6482056" y="4651343"/>
                  <a:pt x="6483275" y="4650009"/>
                </a:cubicBezTo>
                <a:lnTo>
                  <a:pt x="6487581" y="4645244"/>
                </a:lnTo>
                <a:cubicBezTo>
                  <a:pt x="6492803" y="4639450"/>
                  <a:pt x="6490592" y="4629424"/>
                  <a:pt x="6484799" y="4625003"/>
                </a:cubicBezTo>
                <a:cubicBezTo>
                  <a:pt x="6478130" y="4619971"/>
                  <a:pt x="6469784" y="4621992"/>
                  <a:pt x="6464564" y="4627824"/>
                </a:cubicBezTo>
                <a:lnTo>
                  <a:pt x="6460257" y="4632589"/>
                </a:lnTo>
                <a:cubicBezTo>
                  <a:pt x="6455226" y="4638154"/>
                  <a:pt x="6457170" y="4647455"/>
                  <a:pt x="6462429" y="4652143"/>
                </a:cubicBezTo>
                <a:cubicBezTo>
                  <a:pt x="6461286" y="4652867"/>
                  <a:pt x="6460105" y="4653630"/>
                  <a:pt x="6459190" y="4654621"/>
                </a:cubicBezTo>
                <a:cubicBezTo>
                  <a:pt x="6458504" y="4648026"/>
                  <a:pt x="6453511" y="4642423"/>
                  <a:pt x="6446766" y="4641584"/>
                </a:cubicBezTo>
                <a:lnTo>
                  <a:pt x="6445318" y="4641394"/>
                </a:lnTo>
                <a:cubicBezTo>
                  <a:pt x="6449701" y="4628472"/>
                  <a:pt x="6432208" y="4614597"/>
                  <a:pt x="6421232" y="4626757"/>
                </a:cubicBezTo>
                <a:cubicBezTo>
                  <a:pt x="6413801" y="4634990"/>
                  <a:pt x="6418336" y="4645205"/>
                  <a:pt x="6425768" y="4649361"/>
                </a:cubicBezTo>
                <a:cubicBezTo>
                  <a:pt x="6425158" y="4650657"/>
                  <a:pt x="6424548" y="4651991"/>
                  <a:pt x="6424396" y="4653478"/>
                </a:cubicBezTo>
                <a:cubicBezTo>
                  <a:pt x="6423481" y="4661291"/>
                  <a:pt x="6429312" y="4668534"/>
                  <a:pt x="6437086" y="4669487"/>
                </a:cubicBezTo>
                <a:close/>
                <a:moveTo>
                  <a:pt x="6182361" y="3704068"/>
                </a:moveTo>
                <a:lnTo>
                  <a:pt x="6171881" y="3711501"/>
                </a:lnTo>
                <a:cubicBezTo>
                  <a:pt x="6170204" y="3712682"/>
                  <a:pt x="6168870" y="3714207"/>
                  <a:pt x="6167765" y="3715960"/>
                </a:cubicBezTo>
                <a:cubicBezTo>
                  <a:pt x="6165859" y="3711577"/>
                  <a:pt x="6162086" y="3708032"/>
                  <a:pt x="6157322" y="3707155"/>
                </a:cubicBezTo>
                <a:cubicBezTo>
                  <a:pt x="6149472" y="3705707"/>
                  <a:pt x="6142079" y="3711081"/>
                  <a:pt x="6140516" y="3718781"/>
                </a:cubicBezTo>
                <a:lnTo>
                  <a:pt x="6139221" y="3725071"/>
                </a:lnTo>
                <a:cubicBezTo>
                  <a:pt x="6137620" y="3732733"/>
                  <a:pt x="6143260" y="3740509"/>
                  <a:pt x="6150844" y="3741919"/>
                </a:cubicBezTo>
                <a:cubicBezTo>
                  <a:pt x="6158428" y="3743329"/>
                  <a:pt x="6165517" y="3738260"/>
                  <a:pt x="6167384" y="3730979"/>
                </a:cubicBezTo>
                <a:cubicBezTo>
                  <a:pt x="6167498" y="3731170"/>
                  <a:pt x="6167498" y="3731399"/>
                  <a:pt x="6167612" y="3731589"/>
                </a:cubicBezTo>
                <a:cubicBezTo>
                  <a:pt x="6171995" y="3737764"/>
                  <a:pt x="6181027" y="3740547"/>
                  <a:pt x="6187620" y="3735896"/>
                </a:cubicBezTo>
                <a:lnTo>
                  <a:pt x="6198100" y="3728463"/>
                </a:lnTo>
                <a:cubicBezTo>
                  <a:pt x="6204274" y="3724118"/>
                  <a:pt x="6207056" y="3714969"/>
                  <a:pt x="6202406" y="3708451"/>
                </a:cubicBezTo>
                <a:cubicBezTo>
                  <a:pt x="6197986" y="3702200"/>
                  <a:pt x="6188992" y="3699379"/>
                  <a:pt x="6182361" y="3704068"/>
                </a:cubicBezTo>
                <a:close/>
                <a:moveTo>
                  <a:pt x="5922338" y="3748742"/>
                </a:moveTo>
                <a:lnTo>
                  <a:pt x="5926035" y="3754002"/>
                </a:lnTo>
                <a:cubicBezTo>
                  <a:pt x="5930417" y="3760216"/>
                  <a:pt x="5941012" y="3760711"/>
                  <a:pt x="5946423" y="3755680"/>
                </a:cubicBezTo>
                <a:cubicBezTo>
                  <a:pt x="5950425" y="3751982"/>
                  <a:pt x="5951683" y="3747294"/>
                  <a:pt x="5950959" y="3742643"/>
                </a:cubicBezTo>
                <a:cubicBezTo>
                  <a:pt x="5954808" y="3741157"/>
                  <a:pt x="5958047" y="3738145"/>
                  <a:pt x="5959152" y="3732847"/>
                </a:cubicBezTo>
                <a:cubicBezTo>
                  <a:pt x="5961325" y="3722288"/>
                  <a:pt x="5952788" y="3715960"/>
                  <a:pt x="5944442" y="3715884"/>
                </a:cubicBezTo>
                <a:lnTo>
                  <a:pt x="5940860" y="3712873"/>
                </a:lnTo>
                <a:cubicBezTo>
                  <a:pt x="5935067" y="3707994"/>
                  <a:pt x="5925425" y="3707765"/>
                  <a:pt x="5920357" y="3713978"/>
                </a:cubicBezTo>
                <a:cubicBezTo>
                  <a:pt x="5915859" y="3719467"/>
                  <a:pt x="5915516" y="3727815"/>
                  <a:pt x="5920471" y="3733190"/>
                </a:cubicBezTo>
                <a:cubicBezTo>
                  <a:pt x="5918146" y="3738107"/>
                  <a:pt x="5918870" y="3743787"/>
                  <a:pt x="5922338" y="3748742"/>
                </a:cubicBezTo>
                <a:close/>
                <a:moveTo>
                  <a:pt x="6009266" y="3855778"/>
                </a:moveTo>
                <a:cubicBezTo>
                  <a:pt x="6007666" y="3863440"/>
                  <a:pt x="6014754" y="3870949"/>
                  <a:pt x="6021995" y="3871788"/>
                </a:cubicBezTo>
                <a:cubicBezTo>
                  <a:pt x="6030341" y="3872740"/>
                  <a:pt x="6036401" y="3866718"/>
                  <a:pt x="6038001" y="3859056"/>
                </a:cubicBezTo>
                <a:lnTo>
                  <a:pt x="6039297" y="3852767"/>
                </a:lnTo>
                <a:cubicBezTo>
                  <a:pt x="6040898" y="3845105"/>
                  <a:pt x="6033809" y="3837596"/>
                  <a:pt x="6026568" y="3836757"/>
                </a:cubicBezTo>
                <a:cubicBezTo>
                  <a:pt x="6018222" y="3835804"/>
                  <a:pt x="6012163" y="3841827"/>
                  <a:pt x="6010600" y="3849489"/>
                </a:cubicBezTo>
                <a:lnTo>
                  <a:pt x="6009266" y="3855778"/>
                </a:lnTo>
                <a:close/>
                <a:moveTo>
                  <a:pt x="5879579" y="4009737"/>
                </a:moveTo>
                <a:cubicBezTo>
                  <a:pt x="5871347" y="4008670"/>
                  <a:pt x="5865021" y="4014578"/>
                  <a:pt x="5863421" y="4022240"/>
                </a:cubicBezTo>
                <a:lnTo>
                  <a:pt x="5862124" y="4028530"/>
                </a:lnTo>
                <a:cubicBezTo>
                  <a:pt x="5860524" y="4036191"/>
                  <a:pt x="5867307" y="4043739"/>
                  <a:pt x="5874625" y="4044692"/>
                </a:cubicBezTo>
                <a:cubicBezTo>
                  <a:pt x="5882018" y="4045607"/>
                  <a:pt x="5887696" y="4040842"/>
                  <a:pt x="5889945" y="4034362"/>
                </a:cubicBezTo>
                <a:cubicBezTo>
                  <a:pt x="5891126" y="4035162"/>
                  <a:pt x="5892346" y="4035925"/>
                  <a:pt x="5893832" y="4036229"/>
                </a:cubicBezTo>
                <a:lnTo>
                  <a:pt x="5900120" y="4037526"/>
                </a:lnTo>
                <a:cubicBezTo>
                  <a:pt x="5907742" y="4039127"/>
                  <a:pt x="5915707" y="4035467"/>
                  <a:pt x="5917956" y="4027577"/>
                </a:cubicBezTo>
                <a:cubicBezTo>
                  <a:pt x="5919975" y="4020448"/>
                  <a:pt x="5915669" y="4011300"/>
                  <a:pt x="5908009" y="4009737"/>
                </a:cubicBezTo>
                <a:lnTo>
                  <a:pt x="5901721" y="4008441"/>
                </a:lnTo>
                <a:cubicBezTo>
                  <a:pt x="5896080" y="4007260"/>
                  <a:pt x="5890250" y="4009013"/>
                  <a:pt x="5886705" y="4013168"/>
                </a:cubicBezTo>
                <a:cubicBezTo>
                  <a:pt x="5884571" y="4011414"/>
                  <a:pt x="5882170" y="4010080"/>
                  <a:pt x="5879579" y="4009737"/>
                </a:cubicBezTo>
                <a:close/>
                <a:moveTo>
                  <a:pt x="6240250" y="3885548"/>
                </a:moveTo>
                <a:cubicBezTo>
                  <a:pt x="6248634" y="3886425"/>
                  <a:pt x="6254579" y="3880364"/>
                  <a:pt x="6256141" y="3872702"/>
                </a:cubicBezTo>
                <a:lnTo>
                  <a:pt x="6257437" y="3866413"/>
                </a:lnTo>
                <a:cubicBezTo>
                  <a:pt x="6258809" y="3859857"/>
                  <a:pt x="6253626" y="3853681"/>
                  <a:pt x="6247567" y="3851471"/>
                </a:cubicBezTo>
                <a:cubicBezTo>
                  <a:pt x="6239944" y="3846172"/>
                  <a:pt x="6227216" y="3847735"/>
                  <a:pt x="6224777" y="3859590"/>
                </a:cubicBezTo>
                <a:cubicBezTo>
                  <a:pt x="6223786" y="3864393"/>
                  <a:pt x="6225082" y="3868281"/>
                  <a:pt x="6227483" y="3871140"/>
                </a:cubicBezTo>
                <a:cubicBezTo>
                  <a:pt x="6227102" y="3878230"/>
                  <a:pt x="6233504" y="3884862"/>
                  <a:pt x="6240250" y="3885548"/>
                </a:cubicBezTo>
                <a:close/>
                <a:moveTo>
                  <a:pt x="6108618" y="3977032"/>
                </a:moveTo>
                <a:cubicBezTo>
                  <a:pt x="6104312" y="3970514"/>
                  <a:pt x="6096385" y="3967197"/>
                  <a:pt x="6089068" y="3971085"/>
                </a:cubicBezTo>
                <a:cubicBezTo>
                  <a:pt x="6082666" y="3974516"/>
                  <a:pt x="6078817" y="3984084"/>
                  <a:pt x="6083123" y="3990640"/>
                </a:cubicBezTo>
                <a:cubicBezTo>
                  <a:pt x="6084800" y="3993156"/>
                  <a:pt x="6086438" y="3995710"/>
                  <a:pt x="6088115" y="3998226"/>
                </a:cubicBezTo>
                <a:cubicBezTo>
                  <a:pt x="6092422" y="4004744"/>
                  <a:pt x="6100349" y="4008060"/>
                  <a:pt x="6107666" y="4004172"/>
                </a:cubicBezTo>
                <a:cubicBezTo>
                  <a:pt x="6114068" y="4000741"/>
                  <a:pt x="6117917" y="3991136"/>
                  <a:pt x="6113611" y="3984618"/>
                </a:cubicBezTo>
                <a:lnTo>
                  <a:pt x="6108618" y="3977032"/>
                </a:lnTo>
                <a:close/>
                <a:moveTo>
                  <a:pt x="5912925" y="3924543"/>
                </a:moveTo>
                <a:cubicBezTo>
                  <a:pt x="5916660" y="3906323"/>
                  <a:pt x="5887811" y="3904341"/>
                  <a:pt x="5884114" y="3922332"/>
                </a:cubicBezTo>
                <a:cubicBezTo>
                  <a:pt x="5880341" y="3940515"/>
                  <a:pt x="5909228" y="3942497"/>
                  <a:pt x="5912925" y="3924543"/>
                </a:cubicBezTo>
                <a:close/>
                <a:moveTo>
                  <a:pt x="5852483" y="3931100"/>
                </a:moveTo>
                <a:cubicBezTo>
                  <a:pt x="5846157" y="3937008"/>
                  <a:pt x="5846424" y="3944708"/>
                  <a:pt x="5850882" y="3951493"/>
                </a:cubicBezTo>
                <a:lnTo>
                  <a:pt x="5855875" y="3959078"/>
                </a:lnTo>
                <a:cubicBezTo>
                  <a:pt x="5860029" y="3965406"/>
                  <a:pt x="5871042" y="3965520"/>
                  <a:pt x="5876263" y="3960679"/>
                </a:cubicBezTo>
                <a:cubicBezTo>
                  <a:pt x="5882589" y="3954771"/>
                  <a:pt x="5882323" y="3947071"/>
                  <a:pt x="5877864" y="3940286"/>
                </a:cubicBezTo>
                <a:lnTo>
                  <a:pt x="5872872" y="3932701"/>
                </a:lnTo>
                <a:cubicBezTo>
                  <a:pt x="5868718" y="3926335"/>
                  <a:pt x="5857704" y="3926220"/>
                  <a:pt x="5852483" y="3931100"/>
                </a:cubicBezTo>
                <a:close/>
                <a:moveTo>
                  <a:pt x="5835372" y="3980234"/>
                </a:moveTo>
                <a:cubicBezTo>
                  <a:pt x="5838459" y="3978252"/>
                  <a:pt x="5840935" y="3975240"/>
                  <a:pt x="5841850" y="3971848"/>
                </a:cubicBezTo>
                <a:cubicBezTo>
                  <a:pt x="5844060" y="3963843"/>
                  <a:pt x="5839107" y="3956715"/>
                  <a:pt x="5831751" y="3954085"/>
                </a:cubicBezTo>
                <a:lnTo>
                  <a:pt x="5825692" y="3951912"/>
                </a:lnTo>
                <a:cubicBezTo>
                  <a:pt x="5818337" y="3949282"/>
                  <a:pt x="5809877" y="3954923"/>
                  <a:pt x="5807933" y="3962013"/>
                </a:cubicBezTo>
                <a:cubicBezTo>
                  <a:pt x="5806942" y="3965597"/>
                  <a:pt x="5807552" y="3968913"/>
                  <a:pt x="5809000" y="3971810"/>
                </a:cubicBezTo>
                <a:cubicBezTo>
                  <a:pt x="5808962" y="3986752"/>
                  <a:pt x="5830075" y="3993995"/>
                  <a:pt x="5835372" y="3980234"/>
                </a:cubicBezTo>
                <a:close/>
                <a:moveTo>
                  <a:pt x="6051835" y="3522091"/>
                </a:moveTo>
                <a:cubicBezTo>
                  <a:pt x="6048062" y="3540312"/>
                  <a:pt x="6076302" y="3546449"/>
                  <a:pt x="6080074" y="3528190"/>
                </a:cubicBezTo>
                <a:cubicBezTo>
                  <a:pt x="6083847" y="3509970"/>
                  <a:pt x="6055608" y="3503833"/>
                  <a:pt x="6051835" y="3522091"/>
                </a:cubicBezTo>
                <a:close/>
                <a:moveTo>
                  <a:pt x="5833695" y="4076330"/>
                </a:moveTo>
                <a:cubicBezTo>
                  <a:pt x="5841165" y="4077778"/>
                  <a:pt x="5849510" y="4073585"/>
                  <a:pt x="5851149" y="4065695"/>
                </a:cubicBezTo>
                <a:lnTo>
                  <a:pt x="5852445" y="4059405"/>
                </a:lnTo>
                <a:cubicBezTo>
                  <a:pt x="5853969" y="4052010"/>
                  <a:pt x="5849625" y="4043472"/>
                  <a:pt x="5841812" y="4041947"/>
                </a:cubicBezTo>
                <a:cubicBezTo>
                  <a:pt x="5834343" y="4040499"/>
                  <a:pt x="5825996" y="4044692"/>
                  <a:pt x="5824358" y="4052582"/>
                </a:cubicBezTo>
                <a:lnTo>
                  <a:pt x="5823062" y="4058872"/>
                </a:lnTo>
                <a:cubicBezTo>
                  <a:pt x="5821500" y="4066267"/>
                  <a:pt x="5825844" y="4074805"/>
                  <a:pt x="5833695" y="4076330"/>
                </a:cubicBezTo>
                <a:close/>
                <a:moveTo>
                  <a:pt x="5937811" y="4143761"/>
                </a:moveTo>
                <a:cubicBezTo>
                  <a:pt x="5942917" y="4144790"/>
                  <a:pt x="5948520" y="4142999"/>
                  <a:pt x="5952026" y="4139225"/>
                </a:cubicBezTo>
                <a:lnTo>
                  <a:pt x="5953512" y="4141474"/>
                </a:lnTo>
                <a:cubicBezTo>
                  <a:pt x="5957818" y="4147992"/>
                  <a:pt x="5965478" y="4151613"/>
                  <a:pt x="5972948" y="4147763"/>
                </a:cubicBezTo>
                <a:cubicBezTo>
                  <a:pt x="5979312" y="4144523"/>
                  <a:pt x="5983542" y="4134879"/>
                  <a:pt x="5979236" y="4128323"/>
                </a:cubicBezTo>
                <a:lnTo>
                  <a:pt x="5977978" y="4126455"/>
                </a:lnTo>
                <a:cubicBezTo>
                  <a:pt x="5977864" y="4124206"/>
                  <a:pt x="5977254" y="4121881"/>
                  <a:pt x="5975692" y="4119556"/>
                </a:cubicBezTo>
                <a:lnTo>
                  <a:pt x="5981523" y="4120776"/>
                </a:lnTo>
                <a:cubicBezTo>
                  <a:pt x="5988954" y="4122300"/>
                  <a:pt x="5997109" y="4115744"/>
                  <a:pt x="5997757" y="4108349"/>
                </a:cubicBezTo>
                <a:cubicBezTo>
                  <a:pt x="5998481" y="4100077"/>
                  <a:pt x="5993298" y="4093750"/>
                  <a:pt x="5985333" y="4092111"/>
                </a:cubicBezTo>
                <a:lnTo>
                  <a:pt x="5984038" y="4091844"/>
                </a:lnTo>
                <a:cubicBezTo>
                  <a:pt x="5984000" y="4091310"/>
                  <a:pt x="5984190" y="4090815"/>
                  <a:pt x="5984114" y="4090319"/>
                </a:cubicBezTo>
                <a:cubicBezTo>
                  <a:pt x="5986629" y="4085936"/>
                  <a:pt x="5987163" y="4080409"/>
                  <a:pt x="5984266" y="4075949"/>
                </a:cubicBezTo>
                <a:cubicBezTo>
                  <a:pt x="5983314" y="4074462"/>
                  <a:pt x="5982094" y="4073204"/>
                  <a:pt x="5980722" y="4072099"/>
                </a:cubicBezTo>
                <a:cubicBezTo>
                  <a:pt x="5980265" y="4070803"/>
                  <a:pt x="5979655" y="4069507"/>
                  <a:pt x="5978779" y="4068249"/>
                </a:cubicBezTo>
                <a:cubicBezTo>
                  <a:pt x="5971538" y="4057995"/>
                  <a:pt x="5959495" y="4063636"/>
                  <a:pt x="5955722" y="4073014"/>
                </a:cubicBezTo>
                <a:cubicBezTo>
                  <a:pt x="5948177" y="4070002"/>
                  <a:pt x="5938344" y="4072327"/>
                  <a:pt x="5936210" y="4082619"/>
                </a:cubicBezTo>
                <a:cubicBezTo>
                  <a:pt x="5933428" y="4096075"/>
                  <a:pt x="5948100" y="4102860"/>
                  <a:pt x="5957476" y="4098171"/>
                </a:cubicBezTo>
                <a:cubicBezTo>
                  <a:pt x="5958352" y="4099620"/>
                  <a:pt x="5959038" y="4101145"/>
                  <a:pt x="5960105" y="4102479"/>
                </a:cubicBezTo>
                <a:cubicBezTo>
                  <a:pt x="5960867" y="4103432"/>
                  <a:pt x="5961972" y="4103927"/>
                  <a:pt x="5962963" y="4104537"/>
                </a:cubicBezTo>
                <a:cubicBezTo>
                  <a:pt x="5962925" y="4107854"/>
                  <a:pt x="5963802" y="4110827"/>
                  <a:pt x="5965517" y="4113266"/>
                </a:cubicBezTo>
                <a:cubicBezTo>
                  <a:pt x="5964907" y="4113228"/>
                  <a:pt x="5964335" y="4113381"/>
                  <a:pt x="5963763" y="4113419"/>
                </a:cubicBezTo>
                <a:cubicBezTo>
                  <a:pt x="5960905" y="4112809"/>
                  <a:pt x="5957856" y="4112885"/>
                  <a:pt x="5954846" y="4114448"/>
                </a:cubicBezTo>
                <a:cubicBezTo>
                  <a:pt x="5953093" y="4115325"/>
                  <a:pt x="5951530" y="4116735"/>
                  <a:pt x="5950272" y="4118412"/>
                </a:cubicBezTo>
                <a:cubicBezTo>
                  <a:pt x="5948672" y="4117116"/>
                  <a:pt x="5946843" y="4116125"/>
                  <a:pt x="5944670" y="4115668"/>
                </a:cubicBezTo>
                <a:lnTo>
                  <a:pt x="5938382" y="4114372"/>
                </a:lnTo>
                <a:cubicBezTo>
                  <a:pt x="5934419" y="4113571"/>
                  <a:pt x="5930227" y="4114524"/>
                  <a:pt x="5926873" y="4116735"/>
                </a:cubicBezTo>
                <a:cubicBezTo>
                  <a:pt x="5916507" y="4116735"/>
                  <a:pt x="5906370" y="4126989"/>
                  <a:pt x="5913954" y="4137700"/>
                </a:cubicBezTo>
                <a:cubicBezTo>
                  <a:pt x="5915250" y="4139530"/>
                  <a:pt x="5916774" y="4140864"/>
                  <a:pt x="5918375" y="4141893"/>
                </a:cubicBezTo>
                <a:cubicBezTo>
                  <a:pt x="5916279" y="4142389"/>
                  <a:pt x="5914335" y="4143265"/>
                  <a:pt x="5912810" y="4144638"/>
                </a:cubicBezTo>
                <a:cubicBezTo>
                  <a:pt x="5906637" y="4150279"/>
                  <a:pt x="5906294" y="4158398"/>
                  <a:pt x="5910982" y="4165031"/>
                </a:cubicBezTo>
                <a:lnTo>
                  <a:pt x="5914678" y="4170291"/>
                </a:lnTo>
                <a:cubicBezTo>
                  <a:pt x="5919061" y="4176504"/>
                  <a:pt x="5929617" y="4177076"/>
                  <a:pt x="5935067" y="4172121"/>
                </a:cubicBezTo>
                <a:cubicBezTo>
                  <a:pt x="5941240" y="4166479"/>
                  <a:pt x="5941583" y="4158360"/>
                  <a:pt x="5936896" y="4151727"/>
                </a:cubicBezTo>
                <a:lnTo>
                  <a:pt x="5933199" y="4146467"/>
                </a:lnTo>
                <a:cubicBezTo>
                  <a:pt x="5932323" y="4145209"/>
                  <a:pt x="5931027" y="4144332"/>
                  <a:pt x="5929693" y="4143532"/>
                </a:cubicBezTo>
                <a:cubicBezTo>
                  <a:pt x="5930456" y="4143342"/>
                  <a:pt x="5931104" y="4142808"/>
                  <a:pt x="5931828" y="4142541"/>
                </a:cubicBezTo>
                <a:lnTo>
                  <a:pt x="5937811" y="4143761"/>
                </a:lnTo>
                <a:close/>
                <a:moveTo>
                  <a:pt x="5885371" y="4086965"/>
                </a:moveTo>
                <a:lnTo>
                  <a:pt x="5891660" y="4088261"/>
                </a:lnTo>
                <a:cubicBezTo>
                  <a:pt x="5898710" y="4089709"/>
                  <a:pt x="5906294" y="4083953"/>
                  <a:pt x="5907627" y="4077016"/>
                </a:cubicBezTo>
                <a:cubicBezTo>
                  <a:pt x="5911477" y="4077740"/>
                  <a:pt x="5915555" y="4077054"/>
                  <a:pt x="5918680" y="4074576"/>
                </a:cubicBezTo>
                <a:cubicBezTo>
                  <a:pt x="5924891" y="4069621"/>
                  <a:pt x="5926492" y="4061006"/>
                  <a:pt x="5921842" y="4054374"/>
                </a:cubicBezTo>
                <a:lnTo>
                  <a:pt x="5918146" y="4049114"/>
                </a:lnTo>
                <a:cubicBezTo>
                  <a:pt x="5913764" y="4042938"/>
                  <a:pt x="5903969" y="4041147"/>
                  <a:pt x="5897910" y="4045950"/>
                </a:cubicBezTo>
                <a:cubicBezTo>
                  <a:pt x="5893832" y="4049228"/>
                  <a:pt x="5891965" y="4054107"/>
                  <a:pt x="5892346" y="4058948"/>
                </a:cubicBezTo>
                <a:lnTo>
                  <a:pt x="5889411" y="4058338"/>
                </a:lnTo>
                <a:cubicBezTo>
                  <a:pt x="5882018" y="4056813"/>
                  <a:pt x="5873787" y="4063179"/>
                  <a:pt x="5873062" y="4070612"/>
                </a:cubicBezTo>
                <a:cubicBezTo>
                  <a:pt x="5872872" y="4072632"/>
                  <a:pt x="5873062" y="4074576"/>
                  <a:pt x="5873520" y="4076330"/>
                </a:cubicBezTo>
                <a:cubicBezTo>
                  <a:pt x="5868870" y="4072594"/>
                  <a:pt x="5861934" y="4071413"/>
                  <a:pt x="5856866" y="4074957"/>
                </a:cubicBezTo>
                <a:lnTo>
                  <a:pt x="5851607" y="4078693"/>
                </a:lnTo>
                <a:cubicBezTo>
                  <a:pt x="5845242" y="4083191"/>
                  <a:pt x="5842575" y="4091615"/>
                  <a:pt x="5846843" y="4098591"/>
                </a:cubicBezTo>
                <a:cubicBezTo>
                  <a:pt x="5850730" y="4104918"/>
                  <a:pt x="5860333" y="4107892"/>
                  <a:pt x="5866736" y="4103356"/>
                </a:cubicBezTo>
                <a:lnTo>
                  <a:pt x="5871995" y="4099620"/>
                </a:lnTo>
                <a:cubicBezTo>
                  <a:pt x="5877406" y="4095808"/>
                  <a:pt x="5879846" y="4089252"/>
                  <a:pt x="5877940" y="4083039"/>
                </a:cubicBezTo>
                <a:cubicBezTo>
                  <a:pt x="5879998" y="4084906"/>
                  <a:pt x="5882399" y="4086355"/>
                  <a:pt x="5885371" y="4086965"/>
                </a:cubicBezTo>
                <a:close/>
                <a:moveTo>
                  <a:pt x="6112049" y="4039927"/>
                </a:moveTo>
                <a:cubicBezTo>
                  <a:pt x="6106713" y="4038021"/>
                  <a:pt x="6101530" y="4036763"/>
                  <a:pt x="6096157" y="4039546"/>
                </a:cubicBezTo>
                <a:cubicBezTo>
                  <a:pt x="6088802" y="4043396"/>
                  <a:pt x="6086210" y="4052239"/>
                  <a:pt x="6089906" y="4059558"/>
                </a:cubicBezTo>
                <a:cubicBezTo>
                  <a:pt x="6092460" y="4064551"/>
                  <a:pt x="6097224" y="4068020"/>
                  <a:pt x="6101454" y="4071527"/>
                </a:cubicBezTo>
                <a:cubicBezTo>
                  <a:pt x="6101987" y="4071984"/>
                  <a:pt x="6102674" y="4072175"/>
                  <a:pt x="6103283" y="4072518"/>
                </a:cubicBezTo>
                <a:cubicBezTo>
                  <a:pt x="6102330" y="4073967"/>
                  <a:pt x="6101530" y="4075568"/>
                  <a:pt x="6101149" y="4077321"/>
                </a:cubicBezTo>
                <a:cubicBezTo>
                  <a:pt x="6100158" y="4081857"/>
                  <a:pt x="6101759" y="4086317"/>
                  <a:pt x="6104655" y="4089709"/>
                </a:cubicBezTo>
                <a:cubicBezTo>
                  <a:pt x="6103664" y="4090129"/>
                  <a:pt x="6102521" y="4090167"/>
                  <a:pt x="6101683" y="4090853"/>
                </a:cubicBezTo>
                <a:cubicBezTo>
                  <a:pt x="6096385" y="4095236"/>
                  <a:pt x="6095661" y="4101907"/>
                  <a:pt x="6098062" y="4107701"/>
                </a:cubicBezTo>
                <a:cubicBezTo>
                  <a:pt x="6097147" y="4108730"/>
                  <a:pt x="6096004" y="4109378"/>
                  <a:pt x="6095280" y="4110636"/>
                </a:cubicBezTo>
                <a:cubicBezTo>
                  <a:pt x="6092612" y="4108006"/>
                  <a:pt x="6088954" y="4106367"/>
                  <a:pt x="6084952" y="4106443"/>
                </a:cubicBezTo>
                <a:cubicBezTo>
                  <a:pt x="6077254" y="4106634"/>
                  <a:pt x="6070509" y="4113419"/>
                  <a:pt x="6070852" y="4121233"/>
                </a:cubicBezTo>
                <a:cubicBezTo>
                  <a:pt x="6071385" y="4132973"/>
                  <a:pt x="6077064" y="4143990"/>
                  <a:pt x="6088306" y="4148716"/>
                </a:cubicBezTo>
                <a:cubicBezTo>
                  <a:pt x="6089869" y="4149402"/>
                  <a:pt x="6091545" y="4149784"/>
                  <a:pt x="6093260" y="4150012"/>
                </a:cubicBezTo>
                <a:cubicBezTo>
                  <a:pt x="6092498" y="4153557"/>
                  <a:pt x="6092994" y="4157331"/>
                  <a:pt x="6095242" y="4160571"/>
                </a:cubicBezTo>
                <a:lnTo>
                  <a:pt x="6098938" y="4165831"/>
                </a:lnTo>
                <a:cubicBezTo>
                  <a:pt x="6103321" y="4172007"/>
                  <a:pt x="6112506" y="4174637"/>
                  <a:pt x="6118984" y="4169986"/>
                </a:cubicBezTo>
                <a:cubicBezTo>
                  <a:pt x="6125158" y="4165526"/>
                  <a:pt x="6127788" y="4156531"/>
                  <a:pt x="6123139" y="4149936"/>
                </a:cubicBezTo>
                <a:lnTo>
                  <a:pt x="6119442" y="4144676"/>
                </a:lnTo>
                <a:cubicBezTo>
                  <a:pt x="6117498" y="4141969"/>
                  <a:pt x="6114601" y="4140063"/>
                  <a:pt x="6111439" y="4139072"/>
                </a:cubicBezTo>
                <a:cubicBezTo>
                  <a:pt x="6113954" y="4139415"/>
                  <a:pt x="6116545" y="4139301"/>
                  <a:pt x="6119175" y="4137967"/>
                </a:cubicBezTo>
                <a:cubicBezTo>
                  <a:pt x="6125539" y="4134727"/>
                  <a:pt x="6129807" y="4125083"/>
                  <a:pt x="6125501" y="4118527"/>
                </a:cubicBezTo>
                <a:lnTo>
                  <a:pt x="6124586" y="4117154"/>
                </a:lnTo>
                <a:cubicBezTo>
                  <a:pt x="6129198" y="4112390"/>
                  <a:pt x="6129769" y="4105833"/>
                  <a:pt x="6126797" y="4100154"/>
                </a:cubicBezTo>
                <a:cubicBezTo>
                  <a:pt x="6128207" y="4099810"/>
                  <a:pt x="6129617" y="4099468"/>
                  <a:pt x="6130837" y="4098591"/>
                </a:cubicBezTo>
                <a:lnTo>
                  <a:pt x="6136096" y="4094855"/>
                </a:lnTo>
                <a:cubicBezTo>
                  <a:pt x="6142460" y="4090357"/>
                  <a:pt x="6145242" y="4082048"/>
                  <a:pt x="6141012" y="4074996"/>
                </a:cubicBezTo>
                <a:cubicBezTo>
                  <a:pt x="6138306" y="4070498"/>
                  <a:pt x="6132666" y="4067791"/>
                  <a:pt x="6127292" y="4068135"/>
                </a:cubicBezTo>
                <a:lnTo>
                  <a:pt x="6123291" y="4067296"/>
                </a:lnTo>
                <a:cubicBezTo>
                  <a:pt x="6126264" y="4061426"/>
                  <a:pt x="6125654" y="4054145"/>
                  <a:pt x="6120318" y="4049647"/>
                </a:cubicBezTo>
                <a:cubicBezTo>
                  <a:pt x="6120090" y="4049456"/>
                  <a:pt x="6119861" y="4049266"/>
                  <a:pt x="6119632" y="4049075"/>
                </a:cubicBezTo>
                <a:cubicBezTo>
                  <a:pt x="6118680" y="4044997"/>
                  <a:pt x="6116241" y="4041414"/>
                  <a:pt x="6112049" y="4039927"/>
                </a:cubicBezTo>
                <a:close/>
                <a:moveTo>
                  <a:pt x="5898367" y="4352572"/>
                </a:moveTo>
                <a:lnTo>
                  <a:pt x="5897071" y="4358862"/>
                </a:lnTo>
                <a:cubicBezTo>
                  <a:pt x="5895547" y="4366295"/>
                  <a:pt x="5902292" y="4374414"/>
                  <a:pt x="5909648" y="4374986"/>
                </a:cubicBezTo>
                <a:cubicBezTo>
                  <a:pt x="5917993" y="4375634"/>
                  <a:pt x="5924130" y="4370335"/>
                  <a:pt x="5925768" y="4362407"/>
                </a:cubicBezTo>
                <a:lnTo>
                  <a:pt x="5927064" y="4356118"/>
                </a:lnTo>
                <a:cubicBezTo>
                  <a:pt x="5928588" y="4348684"/>
                  <a:pt x="5921842" y="4340565"/>
                  <a:pt x="5914488" y="4339993"/>
                </a:cubicBezTo>
                <a:cubicBezTo>
                  <a:pt x="5906103" y="4339307"/>
                  <a:pt x="5900006" y="4344606"/>
                  <a:pt x="5898367" y="4352572"/>
                </a:cubicBezTo>
                <a:close/>
                <a:moveTo>
                  <a:pt x="5959267" y="4207151"/>
                </a:moveTo>
                <a:cubicBezTo>
                  <a:pt x="5960524" y="4207304"/>
                  <a:pt x="5961591" y="4206999"/>
                  <a:pt x="5962735" y="4206847"/>
                </a:cubicBezTo>
                <a:cubicBezTo>
                  <a:pt x="5964716" y="4208448"/>
                  <a:pt x="5966965" y="4209705"/>
                  <a:pt x="5969709" y="4210277"/>
                </a:cubicBezTo>
                <a:lnTo>
                  <a:pt x="5975997" y="4211573"/>
                </a:lnTo>
                <a:cubicBezTo>
                  <a:pt x="5983428" y="4213098"/>
                  <a:pt x="5991583" y="4206580"/>
                  <a:pt x="5992231" y="4199147"/>
                </a:cubicBezTo>
                <a:cubicBezTo>
                  <a:pt x="5992956" y="4190875"/>
                  <a:pt x="5987773" y="4184547"/>
                  <a:pt x="5979808" y="4182908"/>
                </a:cubicBezTo>
                <a:lnTo>
                  <a:pt x="5976111" y="4182146"/>
                </a:lnTo>
                <a:cubicBezTo>
                  <a:pt x="5974319" y="4176962"/>
                  <a:pt x="5969251" y="4172731"/>
                  <a:pt x="5963954" y="4172121"/>
                </a:cubicBezTo>
                <a:cubicBezTo>
                  <a:pt x="5955646" y="4171130"/>
                  <a:pt x="5949511" y="4177114"/>
                  <a:pt x="5947910" y="4184814"/>
                </a:cubicBezTo>
                <a:lnTo>
                  <a:pt x="5946614" y="4191104"/>
                </a:lnTo>
                <a:cubicBezTo>
                  <a:pt x="5945013" y="4198765"/>
                  <a:pt x="5951987" y="4206313"/>
                  <a:pt x="5959267" y="4207151"/>
                </a:cubicBezTo>
                <a:close/>
                <a:moveTo>
                  <a:pt x="5781103" y="4353030"/>
                </a:moveTo>
                <a:cubicBezTo>
                  <a:pt x="5781065" y="4357185"/>
                  <a:pt x="5782551" y="4361301"/>
                  <a:pt x="5786210" y="4363741"/>
                </a:cubicBezTo>
                <a:cubicBezTo>
                  <a:pt x="5790936" y="4366905"/>
                  <a:pt x="5795623" y="4369383"/>
                  <a:pt x="5801530" y="4367972"/>
                </a:cubicBezTo>
                <a:cubicBezTo>
                  <a:pt x="5809610" y="4366028"/>
                  <a:pt x="5814297" y="4358099"/>
                  <a:pt x="5812468" y="4350095"/>
                </a:cubicBezTo>
                <a:cubicBezTo>
                  <a:pt x="5811210" y="4344606"/>
                  <a:pt x="5807475" y="4340108"/>
                  <a:pt x="5804236" y="4335648"/>
                </a:cubicBezTo>
                <a:cubicBezTo>
                  <a:pt x="5799815" y="4329549"/>
                  <a:pt x="5790326" y="4327338"/>
                  <a:pt x="5784114" y="4332179"/>
                </a:cubicBezTo>
                <a:cubicBezTo>
                  <a:pt x="5777978" y="4336944"/>
                  <a:pt x="5775883" y="4345749"/>
                  <a:pt x="5780608" y="4352305"/>
                </a:cubicBezTo>
                <a:cubicBezTo>
                  <a:pt x="5780760" y="4352572"/>
                  <a:pt x="5780913" y="4352801"/>
                  <a:pt x="5781103" y="4353030"/>
                </a:cubicBezTo>
                <a:close/>
                <a:moveTo>
                  <a:pt x="6060219" y="3962433"/>
                </a:moveTo>
                <a:lnTo>
                  <a:pt x="6053931" y="3961137"/>
                </a:lnTo>
                <a:cubicBezTo>
                  <a:pt x="6048786" y="3960069"/>
                  <a:pt x="6043375" y="3962814"/>
                  <a:pt x="6040174" y="3967045"/>
                </a:cubicBezTo>
                <a:cubicBezTo>
                  <a:pt x="6038344" y="3965520"/>
                  <a:pt x="6036286" y="3964300"/>
                  <a:pt x="6033847" y="3963881"/>
                </a:cubicBezTo>
                <a:cubicBezTo>
                  <a:pt x="6026187" y="3962471"/>
                  <a:pt x="6018375" y="3967807"/>
                  <a:pt x="6017041" y="3975545"/>
                </a:cubicBezTo>
                <a:lnTo>
                  <a:pt x="6015516" y="3984503"/>
                </a:lnTo>
                <a:cubicBezTo>
                  <a:pt x="6014182" y="3992203"/>
                  <a:pt x="6019442" y="3999903"/>
                  <a:pt x="6027178" y="4001313"/>
                </a:cubicBezTo>
                <a:cubicBezTo>
                  <a:pt x="6034838" y="4002685"/>
                  <a:pt x="6042651" y="3997387"/>
                  <a:pt x="6043984" y="3989649"/>
                </a:cubicBezTo>
                <a:lnTo>
                  <a:pt x="6044327" y="3987667"/>
                </a:lnTo>
                <a:cubicBezTo>
                  <a:pt x="6045890" y="3988620"/>
                  <a:pt x="6047605" y="3989344"/>
                  <a:pt x="6049549" y="3989725"/>
                </a:cubicBezTo>
                <a:lnTo>
                  <a:pt x="6055836" y="3991021"/>
                </a:lnTo>
                <a:cubicBezTo>
                  <a:pt x="6063230" y="3992546"/>
                  <a:pt x="6071499" y="3986409"/>
                  <a:pt x="6072300" y="3978938"/>
                </a:cubicBezTo>
                <a:cubicBezTo>
                  <a:pt x="6073176" y="3970781"/>
                  <a:pt x="6068146" y="3964072"/>
                  <a:pt x="6060219" y="3962433"/>
                </a:cubicBezTo>
                <a:close/>
                <a:moveTo>
                  <a:pt x="5974739" y="4059558"/>
                </a:moveTo>
                <a:lnTo>
                  <a:pt x="5987315" y="4062150"/>
                </a:lnTo>
                <a:cubicBezTo>
                  <a:pt x="5989907" y="4062683"/>
                  <a:pt x="5992613" y="4062302"/>
                  <a:pt x="5995128" y="4061502"/>
                </a:cubicBezTo>
                <a:cubicBezTo>
                  <a:pt x="5995585" y="4063103"/>
                  <a:pt x="5996157" y="4064704"/>
                  <a:pt x="5997262" y="4066267"/>
                </a:cubicBezTo>
                <a:cubicBezTo>
                  <a:pt x="6008009" y="4081476"/>
                  <a:pt x="6029465" y="4062074"/>
                  <a:pt x="6018870" y="4047017"/>
                </a:cubicBezTo>
                <a:cubicBezTo>
                  <a:pt x="6014640" y="4041032"/>
                  <a:pt x="6008809" y="4040537"/>
                  <a:pt x="6003855" y="4042862"/>
                </a:cubicBezTo>
                <a:cubicBezTo>
                  <a:pt x="6002254" y="4038631"/>
                  <a:pt x="5999091" y="4035048"/>
                  <a:pt x="5994327" y="4034095"/>
                </a:cubicBezTo>
                <a:lnTo>
                  <a:pt x="5981751" y="4031503"/>
                </a:lnTo>
                <a:cubicBezTo>
                  <a:pt x="5974358" y="4029978"/>
                  <a:pt x="5965821" y="4034171"/>
                  <a:pt x="5964220" y="4042023"/>
                </a:cubicBezTo>
                <a:cubicBezTo>
                  <a:pt x="5962735" y="4049418"/>
                  <a:pt x="5966812" y="4057919"/>
                  <a:pt x="5974739" y="4059558"/>
                </a:cubicBezTo>
                <a:close/>
                <a:moveTo>
                  <a:pt x="5840250" y="3788537"/>
                </a:moveTo>
                <a:cubicBezTo>
                  <a:pt x="5850958" y="3803670"/>
                  <a:pt x="5875501" y="3788385"/>
                  <a:pt x="5864754" y="3773138"/>
                </a:cubicBezTo>
                <a:cubicBezTo>
                  <a:pt x="5854046" y="3758005"/>
                  <a:pt x="5829465" y="3773290"/>
                  <a:pt x="5840250" y="3788537"/>
                </a:cubicBezTo>
                <a:close/>
                <a:moveTo>
                  <a:pt x="5991622" y="3897136"/>
                </a:moveTo>
                <a:cubicBezTo>
                  <a:pt x="5981027" y="3882118"/>
                  <a:pt x="5955455" y="3895726"/>
                  <a:pt x="5966202" y="3910935"/>
                </a:cubicBezTo>
                <a:cubicBezTo>
                  <a:pt x="5972986" y="3920541"/>
                  <a:pt x="5985867" y="3918406"/>
                  <a:pt x="5991469" y="3911697"/>
                </a:cubicBezTo>
                <a:cubicBezTo>
                  <a:pt x="5988764" y="3917796"/>
                  <a:pt x="5990173" y="3924467"/>
                  <a:pt x="5995432" y="3929079"/>
                </a:cubicBezTo>
                <a:cubicBezTo>
                  <a:pt x="5996157" y="3929727"/>
                  <a:pt x="5996957" y="3930299"/>
                  <a:pt x="5997719" y="3930909"/>
                </a:cubicBezTo>
                <a:cubicBezTo>
                  <a:pt x="5991850" y="3931824"/>
                  <a:pt x="5986286" y="3935636"/>
                  <a:pt x="5984800" y="3942878"/>
                </a:cubicBezTo>
                <a:cubicBezTo>
                  <a:pt x="5981027" y="3961098"/>
                  <a:pt x="6009838" y="3963576"/>
                  <a:pt x="6013573" y="3945546"/>
                </a:cubicBezTo>
                <a:cubicBezTo>
                  <a:pt x="6013992" y="3943488"/>
                  <a:pt x="6013916" y="3941658"/>
                  <a:pt x="6013573" y="3940019"/>
                </a:cubicBezTo>
                <a:cubicBezTo>
                  <a:pt x="6015897" y="3940667"/>
                  <a:pt x="6018298" y="3941010"/>
                  <a:pt x="6020737" y="3940858"/>
                </a:cubicBezTo>
                <a:cubicBezTo>
                  <a:pt x="6021957" y="3941087"/>
                  <a:pt x="6023138" y="3941239"/>
                  <a:pt x="6024396" y="3941239"/>
                </a:cubicBezTo>
                <a:cubicBezTo>
                  <a:pt x="6026226" y="3941239"/>
                  <a:pt x="6027750" y="3940400"/>
                  <a:pt x="6029427" y="3939790"/>
                </a:cubicBezTo>
                <a:cubicBezTo>
                  <a:pt x="6029427" y="3939867"/>
                  <a:pt x="6029388" y="3939905"/>
                  <a:pt x="6029350" y="3939981"/>
                </a:cubicBezTo>
                <a:lnTo>
                  <a:pt x="6028054" y="3946270"/>
                </a:lnTo>
                <a:cubicBezTo>
                  <a:pt x="6026530" y="3953665"/>
                  <a:pt x="6033276" y="3961823"/>
                  <a:pt x="6040631" y="3962395"/>
                </a:cubicBezTo>
                <a:cubicBezTo>
                  <a:pt x="6048977" y="3963043"/>
                  <a:pt x="6055113" y="3957744"/>
                  <a:pt x="6056751" y="3949816"/>
                </a:cubicBezTo>
                <a:lnTo>
                  <a:pt x="6058047" y="3943526"/>
                </a:lnTo>
                <a:cubicBezTo>
                  <a:pt x="6059572" y="3936093"/>
                  <a:pt x="6052826" y="3927974"/>
                  <a:pt x="6045471" y="3927402"/>
                </a:cubicBezTo>
                <a:cubicBezTo>
                  <a:pt x="6042917" y="3927211"/>
                  <a:pt x="6040669" y="3927707"/>
                  <a:pt x="6038573" y="3928546"/>
                </a:cubicBezTo>
                <a:cubicBezTo>
                  <a:pt x="6038992" y="3924467"/>
                  <a:pt x="6037925" y="3920693"/>
                  <a:pt x="6035791" y="3916843"/>
                </a:cubicBezTo>
                <a:cubicBezTo>
                  <a:pt x="6037963" y="3920769"/>
                  <a:pt x="6035676" y="3916348"/>
                  <a:pt x="6035295" y="3915547"/>
                </a:cubicBezTo>
                <a:cubicBezTo>
                  <a:pt x="6034838" y="3914480"/>
                  <a:pt x="6034457" y="3913375"/>
                  <a:pt x="6034037" y="3912307"/>
                </a:cubicBezTo>
                <a:cubicBezTo>
                  <a:pt x="6034000" y="3912117"/>
                  <a:pt x="6033961" y="3912041"/>
                  <a:pt x="6033924" y="3911888"/>
                </a:cubicBezTo>
                <a:cubicBezTo>
                  <a:pt x="6033847" y="3911507"/>
                  <a:pt x="6033771" y="3911126"/>
                  <a:pt x="6033733" y="3910782"/>
                </a:cubicBezTo>
                <a:cubicBezTo>
                  <a:pt x="6036095" y="3903921"/>
                  <a:pt x="6032170" y="3895840"/>
                  <a:pt x="6025577" y="3893134"/>
                </a:cubicBezTo>
                <a:cubicBezTo>
                  <a:pt x="6018070" y="3890046"/>
                  <a:pt x="6009990" y="3893934"/>
                  <a:pt x="6006713" y="3901024"/>
                </a:cubicBezTo>
                <a:cubicBezTo>
                  <a:pt x="6006370" y="3901787"/>
                  <a:pt x="6006256" y="3902549"/>
                  <a:pt x="6005989" y="3903311"/>
                </a:cubicBezTo>
                <a:cubicBezTo>
                  <a:pt x="6001492" y="3902892"/>
                  <a:pt x="5996729" y="3904531"/>
                  <a:pt x="5993756" y="3907848"/>
                </a:cubicBezTo>
                <a:cubicBezTo>
                  <a:pt x="5994747" y="3904646"/>
                  <a:pt x="5994327" y="3900910"/>
                  <a:pt x="5991622" y="3897136"/>
                </a:cubicBezTo>
                <a:close/>
                <a:moveTo>
                  <a:pt x="5787315" y="3836605"/>
                </a:moveTo>
                <a:cubicBezTo>
                  <a:pt x="5793527" y="3833326"/>
                  <a:pt x="5797872" y="3823454"/>
                  <a:pt x="5793337" y="3817050"/>
                </a:cubicBezTo>
                <a:lnTo>
                  <a:pt x="5789640" y="3811790"/>
                </a:lnTo>
                <a:cubicBezTo>
                  <a:pt x="5785143" y="3805424"/>
                  <a:pt x="5777635" y="3801803"/>
                  <a:pt x="5770090" y="3805767"/>
                </a:cubicBezTo>
                <a:cubicBezTo>
                  <a:pt x="5763878" y="3809045"/>
                  <a:pt x="5759534" y="3818918"/>
                  <a:pt x="5764107" y="3825322"/>
                </a:cubicBezTo>
                <a:lnTo>
                  <a:pt x="5767803" y="3830582"/>
                </a:lnTo>
                <a:cubicBezTo>
                  <a:pt x="5772300" y="3836986"/>
                  <a:pt x="5779808" y="3840607"/>
                  <a:pt x="5787315" y="3836605"/>
                </a:cubicBezTo>
                <a:close/>
                <a:moveTo>
                  <a:pt x="5968260" y="3802565"/>
                </a:moveTo>
                <a:cubicBezTo>
                  <a:pt x="5979007" y="3817812"/>
                  <a:pt x="6001378" y="3799401"/>
                  <a:pt x="5990707" y="3784306"/>
                </a:cubicBezTo>
                <a:cubicBezTo>
                  <a:pt x="5979922" y="3769059"/>
                  <a:pt x="5957552" y="3787432"/>
                  <a:pt x="5968260" y="3802565"/>
                </a:cubicBezTo>
                <a:close/>
                <a:moveTo>
                  <a:pt x="5648863" y="3846287"/>
                </a:moveTo>
                <a:cubicBezTo>
                  <a:pt x="5645661" y="3842056"/>
                  <a:pt x="5639907" y="3839425"/>
                  <a:pt x="5634610" y="3840150"/>
                </a:cubicBezTo>
                <a:cubicBezTo>
                  <a:pt x="5629922" y="3837863"/>
                  <a:pt x="5623901" y="3837901"/>
                  <a:pt x="5619785" y="3841064"/>
                </a:cubicBezTo>
                <a:cubicBezTo>
                  <a:pt x="5617842" y="3842551"/>
                  <a:pt x="5616508" y="3844381"/>
                  <a:pt x="5615479" y="3846325"/>
                </a:cubicBezTo>
                <a:cubicBezTo>
                  <a:pt x="5609914" y="3847163"/>
                  <a:pt x="5605113" y="3850708"/>
                  <a:pt x="5603512" y="3856693"/>
                </a:cubicBezTo>
                <a:cubicBezTo>
                  <a:pt x="5601836" y="3863135"/>
                  <a:pt x="5605532" y="3871178"/>
                  <a:pt x="5612087" y="3873579"/>
                </a:cubicBezTo>
                <a:cubicBezTo>
                  <a:pt x="5611820" y="3875676"/>
                  <a:pt x="5612049" y="3877658"/>
                  <a:pt x="5612696" y="3879526"/>
                </a:cubicBezTo>
                <a:cubicBezTo>
                  <a:pt x="5609762" y="3886044"/>
                  <a:pt x="5613459" y="3894620"/>
                  <a:pt x="5619556" y="3897708"/>
                </a:cubicBezTo>
                <a:cubicBezTo>
                  <a:pt x="5627140" y="3901558"/>
                  <a:pt x="5634915" y="3897937"/>
                  <a:pt x="5639145" y="3891304"/>
                </a:cubicBezTo>
                <a:lnTo>
                  <a:pt x="5642613" y="3885815"/>
                </a:lnTo>
                <a:cubicBezTo>
                  <a:pt x="5645966" y="3880555"/>
                  <a:pt x="5643832" y="3873655"/>
                  <a:pt x="5639602" y="3869310"/>
                </a:cubicBezTo>
                <a:cubicBezTo>
                  <a:pt x="5641546" y="3868586"/>
                  <a:pt x="5643451" y="3867785"/>
                  <a:pt x="5645166" y="3866413"/>
                </a:cubicBezTo>
                <a:cubicBezTo>
                  <a:pt x="5651073" y="3861725"/>
                  <a:pt x="5653817" y="3852843"/>
                  <a:pt x="5648863" y="3846287"/>
                </a:cubicBezTo>
                <a:close/>
                <a:moveTo>
                  <a:pt x="5972643" y="4028568"/>
                </a:moveTo>
                <a:lnTo>
                  <a:pt x="5977902" y="4024870"/>
                </a:lnTo>
                <a:cubicBezTo>
                  <a:pt x="5984266" y="4020334"/>
                  <a:pt x="5985715" y="4010957"/>
                  <a:pt x="5981180" y="4004668"/>
                </a:cubicBezTo>
                <a:cubicBezTo>
                  <a:pt x="5977826" y="3999979"/>
                  <a:pt x="5972033" y="3998073"/>
                  <a:pt x="5966660" y="3999064"/>
                </a:cubicBezTo>
                <a:cubicBezTo>
                  <a:pt x="5966241" y="3996777"/>
                  <a:pt x="5965402" y="3994719"/>
                  <a:pt x="5964030" y="3993080"/>
                </a:cubicBezTo>
                <a:cubicBezTo>
                  <a:pt x="5964450" y="3985990"/>
                  <a:pt x="5958009" y="3979395"/>
                  <a:pt x="5951263" y="3978671"/>
                </a:cubicBezTo>
                <a:cubicBezTo>
                  <a:pt x="5942879" y="3977794"/>
                  <a:pt x="5936934" y="3983855"/>
                  <a:pt x="5935372" y="3991517"/>
                </a:cubicBezTo>
                <a:lnTo>
                  <a:pt x="5934076" y="3997806"/>
                </a:lnTo>
                <a:cubicBezTo>
                  <a:pt x="5932742" y="4004363"/>
                  <a:pt x="5937887" y="4010538"/>
                  <a:pt x="5943946" y="4012749"/>
                </a:cubicBezTo>
                <a:cubicBezTo>
                  <a:pt x="5945737" y="4014006"/>
                  <a:pt x="5947871" y="4014769"/>
                  <a:pt x="5950006" y="4015226"/>
                </a:cubicBezTo>
                <a:cubicBezTo>
                  <a:pt x="5949625" y="4018695"/>
                  <a:pt x="5950311" y="4022354"/>
                  <a:pt x="5952445" y="4025290"/>
                </a:cubicBezTo>
                <a:cubicBezTo>
                  <a:pt x="5957056" y="4031693"/>
                  <a:pt x="5966241" y="4033066"/>
                  <a:pt x="5972643" y="4028568"/>
                </a:cubicBezTo>
                <a:close/>
                <a:moveTo>
                  <a:pt x="5809495" y="3867671"/>
                </a:moveTo>
                <a:cubicBezTo>
                  <a:pt x="5807895" y="3871940"/>
                  <a:pt x="5808085" y="3876895"/>
                  <a:pt x="5810944" y="3880707"/>
                </a:cubicBezTo>
                <a:cubicBezTo>
                  <a:pt x="5815364" y="3886654"/>
                  <a:pt x="5823748" y="3889017"/>
                  <a:pt x="5830303" y="3885015"/>
                </a:cubicBezTo>
                <a:cubicBezTo>
                  <a:pt x="5831103" y="3886044"/>
                  <a:pt x="5832133" y="3886920"/>
                  <a:pt x="5833276" y="3887683"/>
                </a:cubicBezTo>
                <a:cubicBezTo>
                  <a:pt x="5827026" y="3891114"/>
                  <a:pt x="5823443" y="3898166"/>
                  <a:pt x="5828741" y="3905675"/>
                </a:cubicBezTo>
                <a:cubicBezTo>
                  <a:pt x="5829579" y="3906856"/>
                  <a:pt x="5830760" y="3907200"/>
                  <a:pt x="5831751" y="3908038"/>
                </a:cubicBezTo>
                <a:cubicBezTo>
                  <a:pt x="5829198" y="3910058"/>
                  <a:pt x="5827102" y="3912803"/>
                  <a:pt x="5826302" y="3916729"/>
                </a:cubicBezTo>
                <a:cubicBezTo>
                  <a:pt x="5822529" y="3934949"/>
                  <a:pt x="5851378" y="3937389"/>
                  <a:pt x="5855074" y="3919359"/>
                </a:cubicBezTo>
                <a:cubicBezTo>
                  <a:pt x="5856104" y="3914442"/>
                  <a:pt x="5854617" y="3910744"/>
                  <a:pt x="5851988" y="3908229"/>
                </a:cubicBezTo>
                <a:cubicBezTo>
                  <a:pt x="5853665" y="3906856"/>
                  <a:pt x="5855189" y="3905294"/>
                  <a:pt x="5855989" y="3903426"/>
                </a:cubicBezTo>
                <a:cubicBezTo>
                  <a:pt x="5863268" y="3906894"/>
                  <a:pt x="5871462" y="3909105"/>
                  <a:pt x="5877559" y="3905903"/>
                </a:cubicBezTo>
                <a:cubicBezTo>
                  <a:pt x="5883466" y="3902778"/>
                  <a:pt x="5889297" y="3897136"/>
                  <a:pt x="5892689" y="3890694"/>
                </a:cubicBezTo>
                <a:cubicBezTo>
                  <a:pt x="5893070" y="3891914"/>
                  <a:pt x="5893336" y="3893134"/>
                  <a:pt x="5894061" y="3894201"/>
                </a:cubicBezTo>
                <a:cubicBezTo>
                  <a:pt x="5898291" y="3900757"/>
                  <a:pt x="5907513" y="3902854"/>
                  <a:pt x="5914030" y="3898508"/>
                </a:cubicBezTo>
                <a:cubicBezTo>
                  <a:pt x="5916545" y="3896869"/>
                  <a:pt x="5919099" y="3895192"/>
                  <a:pt x="5921614" y="3893515"/>
                </a:cubicBezTo>
                <a:cubicBezTo>
                  <a:pt x="5928131" y="3889246"/>
                  <a:pt x="5930189" y="3880135"/>
                  <a:pt x="5925921" y="3873541"/>
                </a:cubicBezTo>
                <a:cubicBezTo>
                  <a:pt x="5922948" y="3868891"/>
                  <a:pt x="5917422" y="3866642"/>
                  <a:pt x="5912163" y="3867175"/>
                </a:cubicBezTo>
                <a:cubicBezTo>
                  <a:pt x="5912277" y="3864393"/>
                  <a:pt x="5911477" y="3861496"/>
                  <a:pt x="5909457" y="3858599"/>
                </a:cubicBezTo>
                <a:cubicBezTo>
                  <a:pt x="5902826" y="3849184"/>
                  <a:pt x="5891279" y="3852042"/>
                  <a:pt x="5885981" y="3859171"/>
                </a:cubicBezTo>
                <a:cubicBezTo>
                  <a:pt x="5885867" y="3859018"/>
                  <a:pt x="5885753" y="3858827"/>
                  <a:pt x="5885601" y="3858675"/>
                </a:cubicBezTo>
                <a:cubicBezTo>
                  <a:pt x="5887392" y="3854177"/>
                  <a:pt x="5886896" y="3849031"/>
                  <a:pt x="5883847" y="3844647"/>
                </a:cubicBezTo>
                <a:lnTo>
                  <a:pt x="5876416" y="3834165"/>
                </a:lnTo>
                <a:cubicBezTo>
                  <a:pt x="5872033" y="3827990"/>
                  <a:pt x="5862010" y="3826503"/>
                  <a:pt x="5856141" y="3831420"/>
                </a:cubicBezTo>
                <a:cubicBezTo>
                  <a:pt x="5854274" y="3832983"/>
                  <a:pt x="5852902" y="3834889"/>
                  <a:pt x="5851949" y="3836910"/>
                </a:cubicBezTo>
                <a:cubicBezTo>
                  <a:pt x="5847681" y="3836605"/>
                  <a:pt x="5843336" y="3837291"/>
                  <a:pt x="5838992" y="3839273"/>
                </a:cubicBezTo>
                <a:cubicBezTo>
                  <a:pt x="5833847" y="3841674"/>
                  <a:pt x="5830646" y="3845715"/>
                  <a:pt x="5828321" y="3850251"/>
                </a:cubicBezTo>
                <a:cubicBezTo>
                  <a:pt x="5827559" y="3851242"/>
                  <a:pt x="5827102" y="3852385"/>
                  <a:pt x="5826607" y="3853567"/>
                </a:cubicBezTo>
                <a:cubicBezTo>
                  <a:pt x="5826454" y="3853948"/>
                  <a:pt x="5826149" y="3854253"/>
                  <a:pt x="5826035" y="3854634"/>
                </a:cubicBezTo>
                <a:cubicBezTo>
                  <a:pt x="5823939" y="3854901"/>
                  <a:pt x="5821919" y="3855587"/>
                  <a:pt x="5820052" y="3856922"/>
                </a:cubicBezTo>
                <a:lnTo>
                  <a:pt x="5814793" y="3860657"/>
                </a:lnTo>
                <a:cubicBezTo>
                  <a:pt x="5813344" y="3861648"/>
                  <a:pt x="5812163" y="3862982"/>
                  <a:pt x="5811172" y="3864431"/>
                </a:cubicBezTo>
                <a:cubicBezTo>
                  <a:pt x="5812925" y="3859361"/>
                  <a:pt x="5811591" y="3852881"/>
                  <a:pt x="5808199" y="3849222"/>
                </a:cubicBezTo>
                <a:cubicBezTo>
                  <a:pt x="5802292" y="3842856"/>
                  <a:pt x="5794137" y="3843923"/>
                  <a:pt x="5787734" y="3848459"/>
                </a:cubicBezTo>
                <a:lnTo>
                  <a:pt x="5782475" y="3852157"/>
                </a:lnTo>
                <a:cubicBezTo>
                  <a:pt x="5776111" y="3856655"/>
                  <a:pt x="5776911" y="3867404"/>
                  <a:pt x="5781713" y="3872626"/>
                </a:cubicBezTo>
                <a:cubicBezTo>
                  <a:pt x="5787620" y="3878992"/>
                  <a:pt x="5795738" y="3877886"/>
                  <a:pt x="5802140" y="3873389"/>
                </a:cubicBezTo>
                <a:lnTo>
                  <a:pt x="5807399" y="3869653"/>
                </a:lnTo>
                <a:cubicBezTo>
                  <a:pt x="5808238" y="3869081"/>
                  <a:pt x="5808886" y="3868433"/>
                  <a:pt x="5809495" y="3867671"/>
                </a:cubicBezTo>
                <a:close/>
                <a:moveTo>
                  <a:pt x="5769556" y="3733495"/>
                </a:moveTo>
                <a:lnTo>
                  <a:pt x="5760601" y="3731970"/>
                </a:lnTo>
                <a:cubicBezTo>
                  <a:pt x="5752902" y="3730636"/>
                  <a:pt x="5745052" y="3734410"/>
                  <a:pt x="5742994" y="3742414"/>
                </a:cubicBezTo>
                <a:cubicBezTo>
                  <a:pt x="5742651" y="3743711"/>
                  <a:pt x="5742613" y="3745083"/>
                  <a:pt x="5742689" y="3746455"/>
                </a:cubicBezTo>
                <a:cubicBezTo>
                  <a:pt x="5742270" y="3746684"/>
                  <a:pt x="5741851" y="3746874"/>
                  <a:pt x="5741470" y="3747179"/>
                </a:cubicBezTo>
                <a:lnTo>
                  <a:pt x="5736248" y="3750877"/>
                </a:lnTo>
                <a:cubicBezTo>
                  <a:pt x="5730074" y="3755260"/>
                  <a:pt x="5728626" y="3765286"/>
                  <a:pt x="5733504" y="3771156"/>
                </a:cubicBezTo>
                <a:cubicBezTo>
                  <a:pt x="5738687" y="3777369"/>
                  <a:pt x="5747147" y="3778551"/>
                  <a:pt x="5753779" y="3773862"/>
                </a:cubicBezTo>
                <a:lnTo>
                  <a:pt x="5759038" y="3770165"/>
                </a:lnTo>
                <a:cubicBezTo>
                  <a:pt x="5761820" y="3768182"/>
                  <a:pt x="5763573" y="3765057"/>
                  <a:pt x="5764297" y="3761702"/>
                </a:cubicBezTo>
                <a:cubicBezTo>
                  <a:pt x="5771348" y="3762160"/>
                  <a:pt x="5778169" y="3758462"/>
                  <a:pt x="5780036" y="3751067"/>
                </a:cubicBezTo>
                <a:cubicBezTo>
                  <a:pt x="5781827" y="3743977"/>
                  <a:pt x="5777292" y="3734867"/>
                  <a:pt x="5769556" y="3733495"/>
                </a:cubicBezTo>
                <a:close/>
                <a:moveTo>
                  <a:pt x="5929922" y="3859742"/>
                </a:moveTo>
                <a:cubicBezTo>
                  <a:pt x="5938611" y="3872054"/>
                  <a:pt x="5955684" y="3863592"/>
                  <a:pt x="5956179" y="3851814"/>
                </a:cubicBezTo>
                <a:cubicBezTo>
                  <a:pt x="5958619" y="3849412"/>
                  <a:pt x="5960371" y="3846439"/>
                  <a:pt x="5961515" y="3842818"/>
                </a:cubicBezTo>
                <a:cubicBezTo>
                  <a:pt x="5960143" y="3847087"/>
                  <a:pt x="5961782" y="3842398"/>
                  <a:pt x="5962125" y="3841598"/>
                </a:cubicBezTo>
                <a:cubicBezTo>
                  <a:pt x="5962582" y="3840531"/>
                  <a:pt x="5963153" y="3839502"/>
                  <a:pt x="5963611" y="3838434"/>
                </a:cubicBezTo>
                <a:cubicBezTo>
                  <a:pt x="5963725" y="3838282"/>
                  <a:pt x="5963763" y="3838167"/>
                  <a:pt x="5963840" y="3838053"/>
                </a:cubicBezTo>
                <a:cubicBezTo>
                  <a:pt x="5964068" y="3837748"/>
                  <a:pt x="5964297" y="3837443"/>
                  <a:pt x="5964526" y="3837176"/>
                </a:cubicBezTo>
                <a:cubicBezTo>
                  <a:pt x="5971118" y="3834203"/>
                  <a:pt x="5974358" y="3825855"/>
                  <a:pt x="5971843" y="3819184"/>
                </a:cubicBezTo>
                <a:cubicBezTo>
                  <a:pt x="5968984" y="3811599"/>
                  <a:pt x="5960638" y="3808359"/>
                  <a:pt x="5953207" y="3810798"/>
                </a:cubicBezTo>
                <a:cubicBezTo>
                  <a:pt x="5952407" y="3811027"/>
                  <a:pt x="5951759" y="3811485"/>
                  <a:pt x="5951073" y="3811828"/>
                </a:cubicBezTo>
                <a:cubicBezTo>
                  <a:pt x="5948291" y="3808245"/>
                  <a:pt x="5943832" y="3805881"/>
                  <a:pt x="5939412" y="3805996"/>
                </a:cubicBezTo>
                <a:cubicBezTo>
                  <a:pt x="5942422" y="3804585"/>
                  <a:pt x="5944861" y="3801764"/>
                  <a:pt x="5945776" y="3797229"/>
                </a:cubicBezTo>
                <a:cubicBezTo>
                  <a:pt x="5949015" y="3781448"/>
                  <a:pt x="5928436" y="3772337"/>
                  <a:pt x="5920775" y="3782515"/>
                </a:cubicBezTo>
                <a:cubicBezTo>
                  <a:pt x="5917917" y="3782019"/>
                  <a:pt x="5915059" y="3781562"/>
                  <a:pt x="5912163" y="3781028"/>
                </a:cubicBezTo>
                <a:cubicBezTo>
                  <a:pt x="5904465" y="3779694"/>
                  <a:pt x="5896843" y="3785488"/>
                  <a:pt x="5895661" y="3793112"/>
                </a:cubicBezTo>
                <a:cubicBezTo>
                  <a:pt x="5894442" y="3800964"/>
                  <a:pt x="5900044" y="3808283"/>
                  <a:pt x="5907742" y="3809617"/>
                </a:cubicBezTo>
                <a:cubicBezTo>
                  <a:pt x="5910715" y="3810150"/>
                  <a:pt x="5913725" y="3810646"/>
                  <a:pt x="5916698" y="3811180"/>
                </a:cubicBezTo>
                <a:cubicBezTo>
                  <a:pt x="5921690" y="3812018"/>
                  <a:pt x="5926454" y="3809731"/>
                  <a:pt x="5929617" y="3806072"/>
                </a:cubicBezTo>
                <a:cubicBezTo>
                  <a:pt x="5931408" y="3806644"/>
                  <a:pt x="5933238" y="3807101"/>
                  <a:pt x="5935029" y="3806987"/>
                </a:cubicBezTo>
                <a:cubicBezTo>
                  <a:pt x="5928740" y="3809197"/>
                  <a:pt x="5924815" y="3814763"/>
                  <a:pt x="5925044" y="3821738"/>
                </a:cubicBezTo>
                <a:cubicBezTo>
                  <a:pt x="5925273" y="3828905"/>
                  <a:pt x="5927025" y="3836566"/>
                  <a:pt x="5930760" y="3842970"/>
                </a:cubicBezTo>
                <a:cubicBezTo>
                  <a:pt x="5926988" y="3847316"/>
                  <a:pt x="5925539" y="3853567"/>
                  <a:pt x="5929922" y="3859742"/>
                </a:cubicBezTo>
                <a:close/>
                <a:moveTo>
                  <a:pt x="5779389" y="4123939"/>
                </a:moveTo>
                <a:cubicBezTo>
                  <a:pt x="5778588" y="4125998"/>
                  <a:pt x="5778093" y="4128171"/>
                  <a:pt x="5778474" y="4130496"/>
                </a:cubicBezTo>
                <a:cubicBezTo>
                  <a:pt x="5779656" y="4138158"/>
                  <a:pt x="5786400" y="4144294"/>
                  <a:pt x="5794442" y="4143304"/>
                </a:cubicBezTo>
                <a:lnTo>
                  <a:pt x="5795318" y="4143189"/>
                </a:lnTo>
                <a:cubicBezTo>
                  <a:pt x="5798939" y="4145247"/>
                  <a:pt x="5803245" y="4145934"/>
                  <a:pt x="5807171" y="4143913"/>
                </a:cubicBezTo>
                <a:cubicBezTo>
                  <a:pt x="5812239" y="4141283"/>
                  <a:pt x="5816698" y="4138386"/>
                  <a:pt x="5818298" y="4132554"/>
                </a:cubicBezTo>
                <a:cubicBezTo>
                  <a:pt x="5819556" y="4128018"/>
                  <a:pt x="5818413" y="4123634"/>
                  <a:pt x="5815936" y="4120166"/>
                </a:cubicBezTo>
                <a:lnTo>
                  <a:pt x="5817765" y="4115096"/>
                </a:lnTo>
                <a:cubicBezTo>
                  <a:pt x="5820319" y="4107968"/>
                  <a:pt x="5817041" y="4098934"/>
                  <a:pt x="5809533" y="4096380"/>
                </a:cubicBezTo>
                <a:cubicBezTo>
                  <a:pt x="5802254" y="4093940"/>
                  <a:pt x="5793565" y="4097028"/>
                  <a:pt x="5790822" y="4104652"/>
                </a:cubicBezTo>
                <a:lnTo>
                  <a:pt x="5790745" y="4104880"/>
                </a:lnTo>
                <a:cubicBezTo>
                  <a:pt x="5790326" y="4103089"/>
                  <a:pt x="5789602" y="4101259"/>
                  <a:pt x="5788382" y="4099544"/>
                </a:cubicBezTo>
                <a:cubicBezTo>
                  <a:pt x="5777635" y="4084373"/>
                  <a:pt x="5756523" y="4104194"/>
                  <a:pt x="5767117" y="4119175"/>
                </a:cubicBezTo>
                <a:cubicBezTo>
                  <a:pt x="5770547" y="4124092"/>
                  <a:pt x="5775120" y="4125083"/>
                  <a:pt x="5779389" y="4123939"/>
                </a:cubicBezTo>
                <a:close/>
                <a:moveTo>
                  <a:pt x="5747224" y="3990983"/>
                </a:moveTo>
                <a:lnTo>
                  <a:pt x="5752483" y="3987286"/>
                </a:lnTo>
                <a:cubicBezTo>
                  <a:pt x="5753474" y="3986561"/>
                  <a:pt x="5754236" y="3985685"/>
                  <a:pt x="5755075" y="3984808"/>
                </a:cubicBezTo>
                <a:lnTo>
                  <a:pt x="5756142" y="3984999"/>
                </a:lnTo>
                <a:cubicBezTo>
                  <a:pt x="5763840" y="3986333"/>
                  <a:pt x="5771691" y="3982978"/>
                  <a:pt x="5773939" y="3974897"/>
                </a:cubicBezTo>
                <a:cubicBezTo>
                  <a:pt x="5775883" y="3967922"/>
                  <a:pt x="5771576" y="3958430"/>
                  <a:pt x="5763840" y="3957096"/>
                </a:cubicBezTo>
                <a:lnTo>
                  <a:pt x="5762163" y="3956829"/>
                </a:lnTo>
                <a:cubicBezTo>
                  <a:pt x="5762392" y="3953742"/>
                  <a:pt x="5761782" y="3950502"/>
                  <a:pt x="5759534" y="3947338"/>
                </a:cubicBezTo>
                <a:cubicBezTo>
                  <a:pt x="5756942" y="3943717"/>
                  <a:pt x="5753741" y="3942573"/>
                  <a:pt x="5750463" y="3942306"/>
                </a:cubicBezTo>
                <a:cubicBezTo>
                  <a:pt x="5748939" y="3939447"/>
                  <a:pt x="5746690" y="3937198"/>
                  <a:pt x="5744061" y="3935636"/>
                </a:cubicBezTo>
                <a:cubicBezTo>
                  <a:pt x="5745547" y="3935331"/>
                  <a:pt x="5746995" y="3934873"/>
                  <a:pt x="5748291" y="3933958"/>
                </a:cubicBezTo>
                <a:lnTo>
                  <a:pt x="5758771" y="3926563"/>
                </a:lnTo>
                <a:cubicBezTo>
                  <a:pt x="5765135" y="3922028"/>
                  <a:pt x="5767879" y="3913680"/>
                  <a:pt x="5763611" y="3906666"/>
                </a:cubicBezTo>
                <a:cubicBezTo>
                  <a:pt x="5759762" y="3900338"/>
                  <a:pt x="5750120" y="3897289"/>
                  <a:pt x="5743718" y="3901863"/>
                </a:cubicBezTo>
                <a:lnTo>
                  <a:pt x="5733238" y="3909258"/>
                </a:lnTo>
                <a:cubicBezTo>
                  <a:pt x="5730494" y="3911202"/>
                  <a:pt x="5728664" y="3913908"/>
                  <a:pt x="5727521" y="3916805"/>
                </a:cubicBezTo>
                <a:cubicBezTo>
                  <a:pt x="5710562" y="3911507"/>
                  <a:pt x="5704846" y="3939028"/>
                  <a:pt x="5721919" y="3945165"/>
                </a:cubicBezTo>
                <a:cubicBezTo>
                  <a:pt x="5723177" y="3945623"/>
                  <a:pt x="5724244" y="3945584"/>
                  <a:pt x="5725387" y="3945661"/>
                </a:cubicBezTo>
                <a:cubicBezTo>
                  <a:pt x="5725273" y="3946423"/>
                  <a:pt x="5725463" y="3947147"/>
                  <a:pt x="5725463" y="3947910"/>
                </a:cubicBezTo>
                <a:cubicBezTo>
                  <a:pt x="5722148" y="3950845"/>
                  <a:pt x="5720051" y="3955076"/>
                  <a:pt x="5720090" y="3959459"/>
                </a:cubicBezTo>
                <a:cubicBezTo>
                  <a:pt x="5714678" y="3956791"/>
                  <a:pt x="5708428" y="3958430"/>
                  <a:pt x="5704236" y="3962280"/>
                </a:cubicBezTo>
                <a:cubicBezTo>
                  <a:pt x="5704160" y="3961251"/>
                  <a:pt x="5704655" y="3960374"/>
                  <a:pt x="5704427" y="3959307"/>
                </a:cubicBezTo>
                <a:cubicBezTo>
                  <a:pt x="5703741" y="3956334"/>
                  <a:pt x="5703093" y="3953361"/>
                  <a:pt x="5702445" y="3950387"/>
                </a:cubicBezTo>
                <a:cubicBezTo>
                  <a:pt x="5700806" y="3942916"/>
                  <a:pt x="5690478" y="3938837"/>
                  <a:pt x="5683810" y="3941582"/>
                </a:cubicBezTo>
                <a:cubicBezTo>
                  <a:pt x="5675730" y="3944898"/>
                  <a:pt x="5673215" y="3952217"/>
                  <a:pt x="5675006" y="3960222"/>
                </a:cubicBezTo>
                <a:lnTo>
                  <a:pt x="5676988" y="3969142"/>
                </a:lnTo>
                <a:cubicBezTo>
                  <a:pt x="5678627" y="3976613"/>
                  <a:pt x="5688954" y="3980691"/>
                  <a:pt x="5695623" y="3977947"/>
                </a:cubicBezTo>
                <a:cubicBezTo>
                  <a:pt x="5697948" y="3976994"/>
                  <a:pt x="5698825" y="3975164"/>
                  <a:pt x="5700273" y="3973601"/>
                </a:cubicBezTo>
                <a:cubicBezTo>
                  <a:pt x="5700387" y="3975088"/>
                  <a:pt x="5699968" y="3976460"/>
                  <a:pt x="5700654" y="3977947"/>
                </a:cubicBezTo>
                <a:cubicBezTo>
                  <a:pt x="5700006" y="3978938"/>
                  <a:pt x="5699739" y="3980158"/>
                  <a:pt x="5699320" y="3981263"/>
                </a:cubicBezTo>
                <a:cubicBezTo>
                  <a:pt x="5695394" y="3981911"/>
                  <a:pt x="5691660" y="3983970"/>
                  <a:pt x="5689030" y="3988124"/>
                </a:cubicBezTo>
                <a:cubicBezTo>
                  <a:pt x="5684991" y="3994490"/>
                  <a:pt x="5686935" y="4000208"/>
                  <a:pt x="5691203" y="4003905"/>
                </a:cubicBezTo>
                <a:cubicBezTo>
                  <a:pt x="5690250" y="4004401"/>
                  <a:pt x="5689221" y="4004592"/>
                  <a:pt x="5688306" y="4005201"/>
                </a:cubicBezTo>
                <a:cubicBezTo>
                  <a:pt x="5681980" y="4009394"/>
                  <a:pt x="5680189" y="4019381"/>
                  <a:pt x="5684877" y="4025366"/>
                </a:cubicBezTo>
                <a:cubicBezTo>
                  <a:pt x="5689831" y="4031732"/>
                  <a:pt x="5698291" y="4033256"/>
                  <a:pt x="5705036" y="4028796"/>
                </a:cubicBezTo>
                <a:cubicBezTo>
                  <a:pt x="5705227" y="4028682"/>
                  <a:pt x="5705341" y="4028606"/>
                  <a:pt x="5705494" y="4028492"/>
                </a:cubicBezTo>
                <a:cubicBezTo>
                  <a:pt x="5705570" y="4028492"/>
                  <a:pt x="5705608" y="4028453"/>
                  <a:pt x="5705684" y="4028453"/>
                </a:cubicBezTo>
                <a:cubicBezTo>
                  <a:pt x="5705799" y="4028453"/>
                  <a:pt x="5705760" y="4028453"/>
                  <a:pt x="5705875" y="4028453"/>
                </a:cubicBezTo>
                <a:cubicBezTo>
                  <a:pt x="5706827" y="4028606"/>
                  <a:pt x="5707742" y="4028834"/>
                  <a:pt x="5708657" y="4029101"/>
                </a:cubicBezTo>
                <a:cubicBezTo>
                  <a:pt x="5716202" y="4031198"/>
                  <a:pt x="5724091" y="4024146"/>
                  <a:pt x="5725197" y="4017056"/>
                </a:cubicBezTo>
                <a:cubicBezTo>
                  <a:pt x="5726340" y="4009852"/>
                  <a:pt x="5722148" y="4004630"/>
                  <a:pt x="5716279" y="4001885"/>
                </a:cubicBezTo>
                <a:cubicBezTo>
                  <a:pt x="5723748" y="3999560"/>
                  <a:pt x="5727102" y="3989611"/>
                  <a:pt x="5723710" y="3981797"/>
                </a:cubicBezTo>
                <a:cubicBezTo>
                  <a:pt x="5724587" y="3980958"/>
                  <a:pt x="5725387" y="3980081"/>
                  <a:pt x="5726035" y="3979052"/>
                </a:cubicBezTo>
                <a:cubicBezTo>
                  <a:pt x="5726073" y="3981149"/>
                  <a:pt x="5726416" y="3983245"/>
                  <a:pt x="5727597" y="3985380"/>
                </a:cubicBezTo>
                <a:cubicBezTo>
                  <a:pt x="5731027" y="3991631"/>
                  <a:pt x="5740821" y="3995519"/>
                  <a:pt x="5747224" y="3990983"/>
                </a:cubicBezTo>
                <a:close/>
                <a:moveTo>
                  <a:pt x="6033161" y="3639419"/>
                </a:moveTo>
                <a:cubicBezTo>
                  <a:pt x="6031027" y="3636255"/>
                  <a:pt x="6027864" y="3633930"/>
                  <a:pt x="6024282" y="3633168"/>
                </a:cubicBezTo>
                <a:cubicBezTo>
                  <a:pt x="6023481" y="3631262"/>
                  <a:pt x="6022262" y="3629394"/>
                  <a:pt x="6020280" y="3627717"/>
                </a:cubicBezTo>
                <a:cubicBezTo>
                  <a:pt x="6011744" y="3620551"/>
                  <a:pt x="6001682" y="3625582"/>
                  <a:pt x="5997948" y="3633282"/>
                </a:cubicBezTo>
                <a:cubicBezTo>
                  <a:pt x="5992269" y="3633968"/>
                  <a:pt x="5987087" y="3636484"/>
                  <a:pt x="5985372" y="3642659"/>
                </a:cubicBezTo>
                <a:cubicBezTo>
                  <a:pt x="5983428" y="3649635"/>
                  <a:pt x="5987734" y="3659126"/>
                  <a:pt x="5995471" y="3660461"/>
                </a:cubicBezTo>
                <a:lnTo>
                  <a:pt x="6004427" y="3662023"/>
                </a:lnTo>
                <a:cubicBezTo>
                  <a:pt x="6005760" y="3662252"/>
                  <a:pt x="6006904" y="3661642"/>
                  <a:pt x="6008199" y="3661566"/>
                </a:cubicBezTo>
                <a:cubicBezTo>
                  <a:pt x="6010638" y="3664920"/>
                  <a:pt x="6014297" y="3667398"/>
                  <a:pt x="6018222" y="3667703"/>
                </a:cubicBezTo>
                <a:cubicBezTo>
                  <a:pt x="6026606" y="3668313"/>
                  <a:pt x="6032628" y="3662976"/>
                  <a:pt x="6034267" y="3655009"/>
                </a:cubicBezTo>
                <a:lnTo>
                  <a:pt x="6034457" y="3654018"/>
                </a:lnTo>
                <a:cubicBezTo>
                  <a:pt x="6035295" y="3655124"/>
                  <a:pt x="6036401" y="3655429"/>
                  <a:pt x="6037392" y="3656153"/>
                </a:cubicBezTo>
                <a:cubicBezTo>
                  <a:pt x="6036477" y="3656801"/>
                  <a:pt x="6035448" y="3657182"/>
                  <a:pt x="6034686" y="3658097"/>
                </a:cubicBezTo>
                <a:lnTo>
                  <a:pt x="6030532" y="3663052"/>
                </a:lnTo>
                <a:cubicBezTo>
                  <a:pt x="6025653" y="3668846"/>
                  <a:pt x="6025463" y="3678490"/>
                  <a:pt x="6031675" y="3683560"/>
                </a:cubicBezTo>
                <a:cubicBezTo>
                  <a:pt x="6037620" y="3688401"/>
                  <a:pt x="6046957" y="3688668"/>
                  <a:pt x="6052216" y="3682455"/>
                </a:cubicBezTo>
                <a:lnTo>
                  <a:pt x="6056370" y="3677499"/>
                </a:lnTo>
                <a:cubicBezTo>
                  <a:pt x="6059724" y="3673497"/>
                  <a:pt x="6060791" y="3667665"/>
                  <a:pt x="6059152" y="3662786"/>
                </a:cubicBezTo>
                <a:lnTo>
                  <a:pt x="6061858" y="3662557"/>
                </a:lnTo>
                <a:cubicBezTo>
                  <a:pt x="6069671" y="3661871"/>
                  <a:pt x="6076530" y="3656801"/>
                  <a:pt x="6076682" y="3648339"/>
                </a:cubicBezTo>
                <a:cubicBezTo>
                  <a:pt x="6076682" y="3647729"/>
                  <a:pt x="6076415" y="3647157"/>
                  <a:pt x="6076339" y="3646547"/>
                </a:cubicBezTo>
                <a:cubicBezTo>
                  <a:pt x="6083962" y="3646738"/>
                  <a:pt x="6089602" y="3641211"/>
                  <a:pt x="6091088" y="3633968"/>
                </a:cubicBezTo>
                <a:lnTo>
                  <a:pt x="6092384" y="3627679"/>
                </a:lnTo>
                <a:cubicBezTo>
                  <a:pt x="6092841" y="3625506"/>
                  <a:pt x="6092460" y="3623371"/>
                  <a:pt x="6091698" y="3621351"/>
                </a:cubicBezTo>
                <a:lnTo>
                  <a:pt x="6091888" y="3621237"/>
                </a:lnTo>
                <a:cubicBezTo>
                  <a:pt x="6096919" y="3623486"/>
                  <a:pt x="6103435" y="3622647"/>
                  <a:pt x="6107551" y="3619217"/>
                </a:cubicBezTo>
                <a:cubicBezTo>
                  <a:pt x="6113116" y="3614528"/>
                  <a:pt x="6113497" y="3607476"/>
                  <a:pt x="6110562" y="3601530"/>
                </a:cubicBezTo>
                <a:cubicBezTo>
                  <a:pt x="6111896" y="3600729"/>
                  <a:pt x="6113192" y="3599814"/>
                  <a:pt x="6114183" y="3598557"/>
                </a:cubicBezTo>
                <a:cubicBezTo>
                  <a:pt x="6119213" y="3592305"/>
                  <a:pt x="6117956" y="3583195"/>
                  <a:pt x="6111934" y="3578125"/>
                </a:cubicBezTo>
                <a:lnTo>
                  <a:pt x="6106980" y="3573970"/>
                </a:lnTo>
                <a:cubicBezTo>
                  <a:pt x="6103893" y="3571378"/>
                  <a:pt x="6099892" y="3570502"/>
                  <a:pt x="6096042" y="3571035"/>
                </a:cubicBezTo>
                <a:cubicBezTo>
                  <a:pt x="6095737" y="3569930"/>
                  <a:pt x="6095661" y="3568786"/>
                  <a:pt x="6094975" y="3567833"/>
                </a:cubicBezTo>
                <a:lnTo>
                  <a:pt x="6089983" y="3560248"/>
                </a:lnTo>
                <a:cubicBezTo>
                  <a:pt x="6085677" y="3553730"/>
                  <a:pt x="6078016" y="3550146"/>
                  <a:pt x="6070547" y="3553958"/>
                </a:cubicBezTo>
                <a:cubicBezTo>
                  <a:pt x="6068794" y="3554835"/>
                  <a:pt x="6067231" y="3556245"/>
                  <a:pt x="6065974" y="3557923"/>
                </a:cubicBezTo>
                <a:cubicBezTo>
                  <a:pt x="6064373" y="3556626"/>
                  <a:pt x="6062544" y="3555636"/>
                  <a:pt x="6060372" y="3555178"/>
                </a:cubicBezTo>
                <a:lnTo>
                  <a:pt x="6054083" y="3553882"/>
                </a:lnTo>
                <a:cubicBezTo>
                  <a:pt x="6046690" y="3552357"/>
                  <a:pt x="6038192" y="3556703"/>
                  <a:pt x="6036667" y="3564555"/>
                </a:cubicBezTo>
                <a:cubicBezTo>
                  <a:pt x="6035867" y="3568634"/>
                  <a:pt x="6036896" y="3572865"/>
                  <a:pt x="6039144" y="3576219"/>
                </a:cubicBezTo>
                <a:lnTo>
                  <a:pt x="6029084" y="3583347"/>
                </a:lnTo>
                <a:cubicBezTo>
                  <a:pt x="6022719" y="3587845"/>
                  <a:pt x="6019975" y="3596231"/>
                  <a:pt x="6024244" y="3603207"/>
                </a:cubicBezTo>
                <a:cubicBezTo>
                  <a:pt x="6026378" y="3606752"/>
                  <a:pt x="6030379" y="3609077"/>
                  <a:pt x="6034571" y="3609801"/>
                </a:cubicBezTo>
                <a:cubicBezTo>
                  <a:pt x="6034190" y="3610183"/>
                  <a:pt x="6033733" y="3610411"/>
                  <a:pt x="6033352" y="3610831"/>
                </a:cubicBezTo>
                <a:lnTo>
                  <a:pt x="6029198" y="3615786"/>
                </a:lnTo>
                <a:cubicBezTo>
                  <a:pt x="6024320" y="3621618"/>
                  <a:pt x="6026226" y="3631986"/>
                  <a:pt x="6032437" y="3636065"/>
                </a:cubicBezTo>
                <a:cubicBezTo>
                  <a:pt x="6033123" y="3636522"/>
                  <a:pt x="6033809" y="3636637"/>
                  <a:pt x="6034495" y="3636942"/>
                </a:cubicBezTo>
                <a:cubicBezTo>
                  <a:pt x="6034381" y="3637132"/>
                  <a:pt x="6034114" y="3637208"/>
                  <a:pt x="6034037" y="3637399"/>
                </a:cubicBezTo>
                <a:cubicBezTo>
                  <a:pt x="6033466" y="3637971"/>
                  <a:pt x="6033504" y="3638771"/>
                  <a:pt x="6033161" y="3639419"/>
                </a:cubicBezTo>
                <a:close/>
                <a:moveTo>
                  <a:pt x="6216697" y="3911240"/>
                </a:moveTo>
                <a:cubicBezTo>
                  <a:pt x="6214830" y="3918254"/>
                  <a:pt x="6219213" y="3927631"/>
                  <a:pt x="6226949" y="3928927"/>
                </a:cubicBezTo>
                <a:lnTo>
                  <a:pt x="6235905" y="3930490"/>
                </a:lnTo>
                <a:cubicBezTo>
                  <a:pt x="6243603" y="3931824"/>
                  <a:pt x="6251454" y="3928241"/>
                  <a:pt x="6253626" y="3920236"/>
                </a:cubicBezTo>
                <a:cubicBezTo>
                  <a:pt x="6255493" y="3913222"/>
                  <a:pt x="6251110" y="3903845"/>
                  <a:pt x="6243375" y="3902549"/>
                </a:cubicBezTo>
                <a:lnTo>
                  <a:pt x="6234419" y="3900986"/>
                </a:lnTo>
                <a:cubicBezTo>
                  <a:pt x="6226720" y="3899690"/>
                  <a:pt x="6218832" y="3903235"/>
                  <a:pt x="6216697" y="3911240"/>
                </a:cubicBezTo>
                <a:close/>
                <a:moveTo>
                  <a:pt x="6062239" y="4008213"/>
                </a:moveTo>
                <a:cubicBezTo>
                  <a:pt x="6051492" y="3993042"/>
                  <a:pt x="6030303" y="4012787"/>
                  <a:pt x="6040935" y="4027767"/>
                </a:cubicBezTo>
                <a:cubicBezTo>
                  <a:pt x="6051644" y="4042976"/>
                  <a:pt x="6072872" y="4023193"/>
                  <a:pt x="6062239" y="4008213"/>
                </a:cubicBezTo>
                <a:close/>
                <a:moveTo>
                  <a:pt x="6146385" y="3949015"/>
                </a:moveTo>
                <a:cubicBezTo>
                  <a:pt x="6135676" y="3933844"/>
                  <a:pt x="6114144" y="3953170"/>
                  <a:pt x="6124777" y="3968227"/>
                </a:cubicBezTo>
                <a:cubicBezTo>
                  <a:pt x="6135486" y="3983398"/>
                  <a:pt x="6157018" y="3964072"/>
                  <a:pt x="6146385" y="3949015"/>
                </a:cubicBezTo>
                <a:close/>
                <a:moveTo>
                  <a:pt x="5785410" y="4257277"/>
                </a:moveTo>
                <a:cubicBezTo>
                  <a:pt x="5791317" y="4257849"/>
                  <a:pt x="5796576" y="4255790"/>
                  <a:pt x="5801187" y="4252093"/>
                </a:cubicBezTo>
                <a:cubicBezTo>
                  <a:pt x="5807095" y="4247366"/>
                  <a:pt x="5808314" y="4237455"/>
                  <a:pt x="5803131" y="4231700"/>
                </a:cubicBezTo>
                <a:cubicBezTo>
                  <a:pt x="5799548" y="4227735"/>
                  <a:pt x="5794404" y="4226020"/>
                  <a:pt x="5789488" y="4226820"/>
                </a:cubicBezTo>
                <a:cubicBezTo>
                  <a:pt x="5785829" y="4224724"/>
                  <a:pt x="5781447" y="4224190"/>
                  <a:pt x="5776988" y="4226249"/>
                </a:cubicBezTo>
                <a:cubicBezTo>
                  <a:pt x="5770585" y="4229184"/>
                  <a:pt x="5765745" y="4238752"/>
                  <a:pt x="5769899" y="4245422"/>
                </a:cubicBezTo>
                <a:cubicBezTo>
                  <a:pt x="5773519" y="4251293"/>
                  <a:pt x="5778055" y="4256553"/>
                  <a:pt x="5785410" y="4257277"/>
                </a:cubicBezTo>
                <a:close/>
                <a:moveTo>
                  <a:pt x="6063611" y="4059710"/>
                </a:moveTo>
                <a:cubicBezTo>
                  <a:pt x="6063611" y="4051019"/>
                  <a:pt x="6057818" y="4045988"/>
                  <a:pt x="6049815" y="4044615"/>
                </a:cubicBezTo>
                <a:lnTo>
                  <a:pt x="6040859" y="4043053"/>
                </a:lnTo>
                <a:cubicBezTo>
                  <a:pt x="6033390" y="4041757"/>
                  <a:pt x="6025768" y="4049723"/>
                  <a:pt x="6025768" y="4056851"/>
                </a:cubicBezTo>
                <a:cubicBezTo>
                  <a:pt x="6025768" y="4065542"/>
                  <a:pt x="6031561" y="4070574"/>
                  <a:pt x="6039564" y="4071946"/>
                </a:cubicBezTo>
                <a:cubicBezTo>
                  <a:pt x="6042536" y="4072480"/>
                  <a:pt x="6045547" y="4072975"/>
                  <a:pt x="6048519" y="4073509"/>
                </a:cubicBezTo>
                <a:cubicBezTo>
                  <a:pt x="6055989" y="4074805"/>
                  <a:pt x="6063611" y="4066838"/>
                  <a:pt x="6063611" y="4059710"/>
                </a:cubicBezTo>
                <a:close/>
                <a:moveTo>
                  <a:pt x="5611935" y="3795399"/>
                </a:moveTo>
                <a:cubicBezTo>
                  <a:pt x="5618299" y="3790863"/>
                  <a:pt x="5618870" y="3780914"/>
                  <a:pt x="5614221" y="3775044"/>
                </a:cubicBezTo>
                <a:cubicBezTo>
                  <a:pt x="5609076" y="3768640"/>
                  <a:pt x="5600273" y="3768259"/>
                  <a:pt x="5593871" y="3772757"/>
                </a:cubicBezTo>
                <a:lnTo>
                  <a:pt x="5583390" y="3780190"/>
                </a:lnTo>
                <a:cubicBezTo>
                  <a:pt x="5577026" y="3784726"/>
                  <a:pt x="5576454" y="3794675"/>
                  <a:pt x="5581142" y="3800545"/>
                </a:cubicBezTo>
                <a:cubicBezTo>
                  <a:pt x="5586248" y="3806949"/>
                  <a:pt x="5595052" y="3807330"/>
                  <a:pt x="5601454" y="3802794"/>
                </a:cubicBezTo>
                <a:lnTo>
                  <a:pt x="5611935" y="3795399"/>
                </a:lnTo>
                <a:close/>
                <a:moveTo>
                  <a:pt x="6048977" y="4100840"/>
                </a:moveTo>
                <a:cubicBezTo>
                  <a:pt x="6038382" y="4085859"/>
                  <a:pt x="6012696" y="4099201"/>
                  <a:pt x="6023443" y="4114372"/>
                </a:cubicBezTo>
                <a:cubicBezTo>
                  <a:pt x="6034037" y="4129352"/>
                  <a:pt x="6059724" y="4116011"/>
                  <a:pt x="6048977" y="4100840"/>
                </a:cubicBezTo>
                <a:close/>
                <a:moveTo>
                  <a:pt x="5867346" y="3555788"/>
                </a:moveTo>
                <a:lnTo>
                  <a:pt x="5856866" y="3563221"/>
                </a:lnTo>
                <a:cubicBezTo>
                  <a:pt x="5850692" y="3567566"/>
                  <a:pt x="5847910" y="3576715"/>
                  <a:pt x="5852559" y="3583233"/>
                </a:cubicBezTo>
                <a:cubicBezTo>
                  <a:pt x="5856942" y="3589408"/>
                  <a:pt x="5865936" y="3592191"/>
                  <a:pt x="5872567" y="3587540"/>
                </a:cubicBezTo>
                <a:lnTo>
                  <a:pt x="5883085" y="3580107"/>
                </a:lnTo>
                <a:cubicBezTo>
                  <a:pt x="5889259" y="3575762"/>
                  <a:pt x="5892041" y="3566613"/>
                  <a:pt x="5887392" y="3560095"/>
                </a:cubicBezTo>
                <a:cubicBezTo>
                  <a:pt x="5882971" y="3553920"/>
                  <a:pt x="5873977" y="3551138"/>
                  <a:pt x="5867346" y="3555788"/>
                </a:cubicBezTo>
                <a:close/>
                <a:moveTo>
                  <a:pt x="5983238" y="4280376"/>
                </a:moveTo>
                <a:cubicBezTo>
                  <a:pt x="5993947" y="4295548"/>
                  <a:pt x="6016088" y="4276908"/>
                  <a:pt x="6005379" y="4261775"/>
                </a:cubicBezTo>
                <a:cubicBezTo>
                  <a:pt x="5994671" y="4246566"/>
                  <a:pt x="5972528" y="4265244"/>
                  <a:pt x="5983238" y="4280376"/>
                </a:cubicBezTo>
                <a:close/>
                <a:moveTo>
                  <a:pt x="5981256" y="3667550"/>
                </a:moveTo>
                <a:lnTo>
                  <a:pt x="5976263" y="3659965"/>
                </a:lnTo>
                <a:cubicBezTo>
                  <a:pt x="5971957" y="3653447"/>
                  <a:pt x="5962544" y="3651808"/>
                  <a:pt x="5956179" y="3656153"/>
                </a:cubicBezTo>
                <a:cubicBezTo>
                  <a:pt x="5951263" y="3659469"/>
                  <a:pt x="5949205" y="3665416"/>
                  <a:pt x="5950235" y="3670905"/>
                </a:cubicBezTo>
                <a:cubicBezTo>
                  <a:pt x="5949320" y="3671362"/>
                  <a:pt x="5948253" y="3671705"/>
                  <a:pt x="5947490" y="3672391"/>
                </a:cubicBezTo>
                <a:cubicBezTo>
                  <a:pt x="5941088" y="3677804"/>
                  <a:pt x="5941279" y="3686381"/>
                  <a:pt x="5945814" y="3692785"/>
                </a:cubicBezTo>
                <a:lnTo>
                  <a:pt x="5949511" y="3698045"/>
                </a:lnTo>
                <a:cubicBezTo>
                  <a:pt x="5953017" y="3703000"/>
                  <a:pt x="5959991" y="3704030"/>
                  <a:pt x="5965554" y="3702047"/>
                </a:cubicBezTo>
                <a:cubicBezTo>
                  <a:pt x="5971157" y="3703572"/>
                  <a:pt x="5976987" y="3701666"/>
                  <a:pt x="5981027" y="3696863"/>
                </a:cubicBezTo>
                <a:lnTo>
                  <a:pt x="5985181" y="3691908"/>
                </a:lnTo>
                <a:cubicBezTo>
                  <a:pt x="5989640" y="3686571"/>
                  <a:pt x="5988382" y="3677690"/>
                  <a:pt x="5983390" y="3673001"/>
                </a:cubicBezTo>
                <a:cubicBezTo>
                  <a:pt x="5983047" y="3671096"/>
                  <a:pt x="5982361" y="3669228"/>
                  <a:pt x="5981256" y="3667550"/>
                </a:cubicBezTo>
                <a:close/>
                <a:moveTo>
                  <a:pt x="6195356" y="4240924"/>
                </a:moveTo>
                <a:cubicBezTo>
                  <a:pt x="6184648" y="4225791"/>
                  <a:pt x="6160104" y="4241077"/>
                  <a:pt x="6170852" y="4256324"/>
                </a:cubicBezTo>
                <a:cubicBezTo>
                  <a:pt x="6181560" y="4271457"/>
                  <a:pt x="6206141" y="4256172"/>
                  <a:pt x="6195356" y="4240924"/>
                </a:cubicBezTo>
                <a:close/>
                <a:moveTo>
                  <a:pt x="6278779" y="4203073"/>
                </a:moveTo>
                <a:lnTo>
                  <a:pt x="6275082" y="4197812"/>
                </a:lnTo>
                <a:cubicBezTo>
                  <a:pt x="6270699" y="4191599"/>
                  <a:pt x="6260105" y="4191104"/>
                  <a:pt x="6254693" y="4196135"/>
                </a:cubicBezTo>
                <a:cubicBezTo>
                  <a:pt x="6248519" y="4201815"/>
                  <a:pt x="6248291" y="4209858"/>
                  <a:pt x="6252978" y="4216529"/>
                </a:cubicBezTo>
                <a:lnTo>
                  <a:pt x="6256675" y="4221789"/>
                </a:lnTo>
                <a:cubicBezTo>
                  <a:pt x="6261057" y="4228002"/>
                  <a:pt x="6271652" y="4228498"/>
                  <a:pt x="6277063" y="4223504"/>
                </a:cubicBezTo>
                <a:cubicBezTo>
                  <a:pt x="6283237" y="4217748"/>
                  <a:pt x="6283466" y="4209744"/>
                  <a:pt x="6278779" y="4203073"/>
                </a:cubicBezTo>
                <a:close/>
                <a:moveTo>
                  <a:pt x="5983275" y="4443827"/>
                </a:moveTo>
                <a:lnTo>
                  <a:pt x="5989259" y="4441502"/>
                </a:lnTo>
                <a:cubicBezTo>
                  <a:pt x="5996347" y="4438758"/>
                  <a:pt x="5999167" y="4428389"/>
                  <a:pt x="5995623" y="4422062"/>
                </a:cubicBezTo>
                <a:cubicBezTo>
                  <a:pt x="5991431" y="4414667"/>
                  <a:pt x="5983771" y="4412799"/>
                  <a:pt x="5976187" y="4415696"/>
                </a:cubicBezTo>
                <a:lnTo>
                  <a:pt x="5970204" y="4418021"/>
                </a:lnTo>
                <a:cubicBezTo>
                  <a:pt x="5963116" y="4420766"/>
                  <a:pt x="5960295" y="4431134"/>
                  <a:pt x="5963840" y="4437462"/>
                </a:cubicBezTo>
                <a:cubicBezTo>
                  <a:pt x="5967994" y="4444856"/>
                  <a:pt x="5975692" y="4446724"/>
                  <a:pt x="5983275" y="4443827"/>
                </a:cubicBezTo>
                <a:close/>
                <a:moveTo>
                  <a:pt x="6111629" y="4382724"/>
                </a:moveTo>
                <a:cubicBezTo>
                  <a:pt x="6113116" y="4375329"/>
                  <a:pt x="6109038" y="4366829"/>
                  <a:pt x="6101111" y="4365190"/>
                </a:cubicBezTo>
                <a:lnTo>
                  <a:pt x="6088535" y="4362598"/>
                </a:lnTo>
                <a:cubicBezTo>
                  <a:pt x="6083733" y="4361606"/>
                  <a:pt x="6078626" y="4363207"/>
                  <a:pt x="6075082" y="4366485"/>
                </a:cubicBezTo>
                <a:lnTo>
                  <a:pt x="6073138" y="4361492"/>
                </a:lnTo>
                <a:cubicBezTo>
                  <a:pt x="6071119" y="4356308"/>
                  <a:pt x="6065516" y="4352877"/>
                  <a:pt x="6059952" y="4352725"/>
                </a:cubicBezTo>
                <a:cubicBezTo>
                  <a:pt x="6066316" y="4349332"/>
                  <a:pt x="6069975" y="4342166"/>
                  <a:pt x="6064640" y="4334581"/>
                </a:cubicBezTo>
                <a:cubicBezTo>
                  <a:pt x="6063878" y="4333513"/>
                  <a:pt x="6062887" y="4333018"/>
                  <a:pt x="6062010" y="4332217"/>
                </a:cubicBezTo>
                <a:cubicBezTo>
                  <a:pt x="6062582" y="4331264"/>
                  <a:pt x="6063230" y="4330426"/>
                  <a:pt x="6063573" y="4329244"/>
                </a:cubicBezTo>
                <a:cubicBezTo>
                  <a:pt x="6065555" y="4322383"/>
                  <a:pt x="6061400" y="4312663"/>
                  <a:pt x="6053664" y="4311329"/>
                </a:cubicBezTo>
                <a:lnTo>
                  <a:pt x="6044708" y="4309766"/>
                </a:lnTo>
                <a:cubicBezTo>
                  <a:pt x="6043718" y="4309613"/>
                  <a:pt x="6042727" y="4309728"/>
                  <a:pt x="6041774" y="4309689"/>
                </a:cubicBezTo>
                <a:cubicBezTo>
                  <a:pt x="6043260" y="4307974"/>
                  <a:pt x="6044861" y="4306297"/>
                  <a:pt x="6045357" y="4303857"/>
                </a:cubicBezTo>
                <a:cubicBezTo>
                  <a:pt x="6045623" y="4302637"/>
                  <a:pt x="6045433" y="4301418"/>
                  <a:pt x="6045357" y="4300160"/>
                </a:cubicBezTo>
                <a:cubicBezTo>
                  <a:pt x="6048634" y="4298063"/>
                  <a:pt x="6051111" y="4294747"/>
                  <a:pt x="6051949" y="4290707"/>
                </a:cubicBezTo>
                <a:lnTo>
                  <a:pt x="6053245" y="4284417"/>
                </a:lnTo>
                <a:cubicBezTo>
                  <a:pt x="6054846" y="4276755"/>
                  <a:pt x="6049206" y="4268979"/>
                  <a:pt x="6041660" y="4267607"/>
                </a:cubicBezTo>
                <a:cubicBezTo>
                  <a:pt x="6033809" y="4266159"/>
                  <a:pt x="6026416" y="4271571"/>
                  <a:pt x="6024853" y="4279233"/>
                </a:cubicBezTo>
                <a:lnTo>
                  <a:pt x="6023596" y="4285256"/>
                </a:lnTo>
                <a:cubicBezTo>
                  <a:pt x="6018946" y="4284989"/>
                  <a:pt x="6014602" y="4286742"/>
                  <a:pt x="6011591" y="4290059"/>
                </a:cubicBezTo>
                <a:cubicBezTo>
                  <a:pt x="6004046" y="4284341"/>
                  <a:pt x="5990822" y="4285675"/>
                  <a:pt x="5988306" y="4297758"/>
                </a:cubicBezTo>
                <a:cubicBezTo>
                  <a:pt x="5985143" y="4313120"/>
                  <a:pt x="6004541" y="4319486"/>
                  <a:pt x="6013078" y="4310337"/>
                </a:cubicBezTo>
                <a:cubicBezTo>
                  <a:pt x="6014869" y="4311900"/>
                  <a:pt x="6016888" y="4313158"/>
                  <a:pt x="6019327" y="4313577"/>
                </a:cubicBezTo>
                <a:lnTo>
                  <a:pt x="6025196" y="4314569"/>
                </a:lnTo>
                <a:cubicBezTo>
                  <a:pt x="6015440" y="4315483"/>
                  <a:pt x="6006789" y="4324670"/>
                  <a:pt x="6013839" y="4334619"/>
                </a:cubicBezTo>
                <a:cubicBezTo>
                  <a:pt x="6019823" y="4343119"/>
                  <a:pt x="6030494" y="4342433"/>
                  <a:pt x="6036820" y="4337592"/>
                </a:cubicBezTo>
                <a:lnTo>
                  <a:pt x="6037239" y="4337668"/>
                </a:lnTo>
                <a:cubicBezTo>
                  <a:pt x="6036210" y="4340832"/>
                  <a:pt x="6036515" y="4344453"/>
                  <a:pt x="6039183" y="4348227"/>
                </a:cubicBezTo>
                <a:cubicBezTo>
                  <a:pt x="6042841" y="4353373"/>
                  <a:pt x="6048215" y="4355012"/>
                  <a:pt x="6053321" y="4354516"/>
                </a:cubicBezTo>
                <a:cubicBezTo>
                  <a:pt x="6051606" y="4355507"/>
                  <a:pt x="6049967" y="4356651"/>
                  <a:pt x="6048824" y="4358138"/>
                </a:cubicBezTo>
                <a:cubicBezTo>
                  <a:pt x="6044785" y="4356765"/>
                  <a:pt x="6040402" y="4356384"/>
                  <a:pt x="6035676" y="4357261"/>
                </a:cubicBezTo>
                <a:cubicBezTo>
                  <a:pt x="6028283" y="4358671"/>
                  <a:pt x="6022834" y="4363131"/>
                  <a:pt x="6019365" y="4368963"/>
                </a:cubicBezTo>
                <a:cubicBezTo>
                  <a:pt x="6017270" y="4368734"/>
                  <a:pt x="6015136" y="4368925"/>
                  <a:pt x="6013001" y="4369725"/>
                </a:cubicBezTo>
                <a:lnTo>
                  <a:pt x="6007018" y="4372051"/>
                </a:lnTo>
                <a:cubicBezTo>
                  <a:pt x="6005379" y="4372699"/>
                  <a:pt x="6003893" y="4373652"/>
                  <a:pt x="6002559" y="4374833"/>
                </a:cubicBezTo>
                <a:cubicBezTo>
                  <a:pt x="6005531" y="4370335"/>
                  <a:pt x="6005798" y="4363741"/>
                  <a:pt x="6003397" y="4359319"/>
                </a:cubicBezTo>
                <a:cubicBezTo>
                  <a:pt x="5999244" y="4351696"/>
                  <a:pt x="5991088" y="4350743"/>
                  <a:pt x="5983771" y="4353602"/>
                </a:cubicBezTo>
                <a:lnTo>
                  <a:pt x="5977788" y="4355927"/>
                </a:lnTo>
                <a:cubicBezTo>
                  <a:pt x="5970509" y="4358747"/>
                  <a:pt x="5968642" y="4369383"/>
                  <a:pt x="5972071" y="4375596"/>
                </a:cubicBezTo>
                <a:cubicBezTo>
                  <a:pt x="5976225" y="4383181"/>
                  <a:pt x="5984381" y="4384134"/>
                  <a:pt x="5991698" y="4381313"/>
                </a:cubicBezTo>
                <a:lnTo>
                  <a:pt x="5997681" y="4378988"/>
                </a:lnTo>
                <a:cubicBezTo>
                  <a:pt x="5998596" y="4378645"/>
                  <a:pt x="5999434" y="4378188"/>
                  <a:pt x="6000158" y="4377578"/>
                </a:cubicBezTo>
                <a:cubicBezTo>
                  <a:pt x="5997529" y="4381352"/>
                  <a:pt x="5996538" y="4386193"/>
                  <a:pt x="5998367" y="4390576"/>
                </a:cubicBezTo>
                <a:cubicBezTo>
                  <a:pt x="6001225" y="4397438"/>
                  <a:pt x="6008771" y="4401745"/>
                  <a:pt x="6016088" y="4399458"/>
                </a:cubicBezTo>
                <a:cubicBezTo>
                  <a:pt x="6016621" y="4400640"/>
                  <a:pt x="6017384" y="4401745"/>
                  <a:pt x="6018298" y="4402774"/>
                </a:cubicBezTo>
                <a:cubicBezTo>
                  <a:pt x="6011401" y="4404566"/>
                  <a:pt x="6006180" y="4410550"/>
                  <a:pt x="6009495" y="4419088"/>
                </a:cubicBezTo>
                <a:cubicBezTo>
                  <a:pt x="6014335" y="4431668"/>
                  <a:pt x="6030684" y="4431363"/>
                  <a:pt x="6036477" y="4423548"/>
                </a:cubicBezTo>
                <a:cubicBezTo>
                  <a:pt x="6042689" y="4428733"/>
                  <a:pt x="6050120" y="4432849"/>
                  <a:pt x="6056789" y="4431248"/>
                </a:cubicBezTo>
                <a:cubicBezTo>
                  <a:pt x="6066316" y="4428961"/>
                  <a:pt x="6077292" y="4421604"/>
                  <a:pt x="6080417" y="4411922"/>
                </a:cubicBezTo>
                <a:cubicBezTo>
                  <a:pt x="6090478" y="4415391"/>
                  <a:pt x="6104236" y="4406281"/>
                  <a:pt x="6099282" y="4393321"/>
                </a:cubicBezTo>
                <a:cubicBezTo>
                  <a:pt x="6104998" y="4392596"/>
                  <a:pt x="6110410" y="4388785"/>
                  <a:pt x="6111629" y="4382724"/>
                </a:cubicBezTo>
                <a:close/>
                <a:moveTo>
                  <a:pt x="6145890" y="4389280"/>
                </a:moveTo>
                <a:cubicBezTo>
                  <a:pt x="6139221" y="4371936"/>
                  <a:pt x="6112049" y="4381923"/>
                  <a:pt x="6118793" y="4399381"/>
                </a:cubicBezTo>
                <a:cubicBezTo>
                  <a:pt x="6125463" y="4416687"/>
                  <a:pt x="6152597" y="4406700"/>
                  <a:pt x="6145890" y="4389280"/>
                </a:cubicBezTo>
                <a:close/>
                <a:moveTo>
                  <a:pt x="6169594" y="4115363"/>
                </a:moveTo>
                <a:cubicBezTo>
                  <a:pt x="6164144" y="4109188"/>
                  <a:pt x="6155875" y="4108502"/>
                  <a:pt x="6149244" y="4113190"/>
                </a:cubicBezTo>
                <a:lnTo>
                  <a:pt x="6143984" y="4116888"/>
                </a:lnTo>
                <a:cubicBezTo>
                  <a:pt x="6137811" y="4121271"/>
                  <a:pt x="6136858" y="4131639"/>
                  <a:pt x="6141812" y="4137243"/>
                </a:cubicBezTo>
                <a:cubicBezTo>
                  <a:pt x="6147262" y="4143418"/>
                  <a:pt x="6155531" y="4144104"/>
                  <a:pt x="6162162" y="4139415"/>
                </a:cubicBezTo>
                <a:lnTo>
                  <a:pt x="6167422" y="4135718"/>
                </a:lnTo>
                <a:cubicBezTo>
                  <a:pt x="6173595" y="4131334"/>
                  <a:pt x="6174549" y="4120966"/>
                  <a:pt x="6169594" y="4115363"/>
                </a:cubicBezTo>
                <a:close/>
                <a:moveTo>
                  <a:pt x="5867689" y="4519187"/>
                </a:moveTo>
                <a:cubicBezTo>
                  <a:pt x="5860981" y="4501843"/>
                  <a:pt x="5835677" y="4515871"/>
                  <a:pt x="5842269" y="4532986"/>
                </a:cubicBezTo>
                <a:cubicBezTo>
                  <a:pt x="5848939" y="4550368"/>
                  <a:pt x="5874281" y="4536340"/>
                  <a:pt x="5867689" y="4519187"/>
                </a:cubicBezTo>
                <a:close/>
                <a:moveTo>
                  <a:pt x="5859381" y="4508209"/>
                </a:moveTo>
                <a:cubicBezTo>
                  <a:pt x="5859609" y="4508133"/>
                  <a:pt x="5859724" y="4508095"/>
                  <a:pt x="5859914" y="4508018"/>
                </a:cubicBezTo>
                <a:lnTo>
                  <a:pt x="5860105" y="4508018"/>
                </a:lnTo>
                <a:cubicBezTo>
                  <a:pt x="5860181" y="4508018"/>
                  <a:pt x="5860181" y="4508018"/>
                  <a:pt x="5860257" y="4508057"/>
                </a:cubicBezTo>
                <a:cubicBezTo>
                  <a:pt x="5861134" y="4508438"/>
                  <a:pt x="5861972" y="4508857"/>
                  <a:pt x="5862773" y="4509391"/>
                </a:cubicBezTo>
                <a:cubicBezTo>
                  <a:pt x="5869556" y="4513279"/>
                  <a:pt x="5878931" y="4508361"/>
                  <a:pt x="5881752" y="4501729"/>
                </a:cubicBezTo>
                <a:cubicBezTo>
                  <a:pt x="5885105" y="4493877"/>
                  <a:pt x="5880913" y="4486634"/>
                  <a:pt x="5874129" y="4482746"/>
                </a:cubicBezTo>
                <a:cubicBezTo>
                  <a:pt x="5866317" y="4478286"/>
                  <a:pt x="5857247" y="4478248"/>
                  <a:pt x="5848939" y="4481183"/>
                </a:cubicBezTo>
                <a:cubicBezTo>
                  <a:pt x="5841774" y="4483699"/>
                  <a:pt x="5837582" y="4492924"/>
                  <a:pt x="5840669" y="4499899"/>
                </a:cubicBezTo>
                <a:cubicBezTo>
                  <a:pt x="5843908" y="4507332"/>
                  <a:pt x="5851721" y="4510877"/>
                  <a:pt x="5859381" y="4508209"/>
                </a:cubicBezTo>
                <a:close/>
                <a:moveTo>
                  <a:pt x="6008276" y="4586237"/>
                </a:moveTo>
                <a:lnTo>
                  <a:pt x="6015288" y="4585894"/>
                </a:lnTo>
                <a:cubicBezTo>
                  <a:pt x="6015897" y="4585894"/>
                  <a:pt x="6016431" y="4585550"/>
                  <a:pt x="6017003" y="4585436"/>
                </a:cubicBezTo>
                <a:cubicBezTo>
                  <a:pt x="6016203" y="4588067"/>
                  <a:pt x="6016012" y="4591002"/>
                  <a:pt x="6017270" y="4594280"/>
                </a:cubicBezTo>
                <a:cubicBezTo>
                  <a:pt x="6022071" y="4606783"/>
                  <a:pt x="6037315" y="4604915"/>
                  <a:pt x="6043069" y="4596490"/>
                </a:cubicBezTo>
                <a:cubicBezTo>
                  <a:pt x="6043451" y="4599426"/>
                  <a:pt x="6044403" y="4602246"/>
                  <a:pt x="6046652" y="4604305"/>
                </a:cubicBezTo>
                <a:lnTo>
                  <a:pt x="6051416" y="4608612"/>
                </a:lnTo>
                <a:cubicBezTo>
                  <a:pt x="6057208" y="4613834"/>
                  <a:pt x="6065936" y="4614711"/>
                  <a:pt x="6071843" y="4609070"/>
                </a:cubicBezTo>
                <a:cubicBezTo>
                  <a:pt x="6077178" y="4603962"/>
                  <a:pt x="6078093" y="4593899"/>
                  <a:pt x="6072262" y="4588600"/>
                </a:cubicBezTo>
                <a:lnTo>
                  <a:pt x="6067498" y="4584293"/>
                </a:lnTo>
                <a:cubicBezTo>
                  <a:pt x="6061706" y="4579070"/>
                  <a:pt x="6053016" y="4578194"/>
                  <a:pt x="6047071" y="4583835"/>
                </a:cubicBezTo>
                <a:cubicBezTo>
                  <a:pt x="6046118" y="4584750"/>
                  <a:pt x="6045471" y="4585970"/>
                  <a:pt x="6044823" y="4587113"/>
                </a:cubicBezTo>
                <a:cubicBezTo>
                  <a:pt x="6044670" y="4586122"/>
                  <a:pt x="6044747" y="4585208"/>
                  <a:pt x="6044327" y="4584141"/>
                </a:cubicBezTo>
                <a:cubicBezTo>
                  <a:pt x="6041355" y="4576479"/>
                  <a:pt x="6034495" y="4574382"/>
                  <a:pt x="6028283" y="4575678"/>
                </a:cubicBezTo>
                <a:cubicBezTo>
                  <a:pt x="6028778" y="4574153"/>
                  <a:pt x="6029160" y="4572553"/>
                  <a:pt x="6029084" y="4570875"/>
                </a:cubicBezTo>
                <a:cubicBezTo>
                  <a:pt x="6028741" y="4563099"/>
                  <a:pt x="6021880" y="4556619"/>
                  <a:pt x="6014030" y="4557039"/>
                </a:cubicBezTo>
                <a:cubicBezTo>
                  <a:pt x="6013115" y="4557076"/>
                  <a:pt x="6012163" y="4557115"/>
                  <a:pt x="6011248" y="4557153"/>
                </a:cubicBezTo>
                <a:cubicBezTo>
                  <a:pt x="6014716" y="4554218"/>
                  <a:pt x="6017155" y="4549796"/>
                  <a:pt x="6017117" y="4545641"/>
                </a:cubicBezTo>
                <a:cubicBezTo>
                  <a:pt x="6017041" y="4536988"/>
                  <a:pt x="6010333" y="4532300"/>
                  <a:pt x="6002521" y="4531308"/>
                </a:cubicBezTo>
                <a:lnTo>
                  <a:pt x="5996157" y="4530508"/>
                </a:lnTo>
                <a:cubicBezTo>
                  <a:pt x="5995204" y="4530394"/>
                  <a:pt x="5994251" y="4530394"/>
                  <a:pt x="5993337" y="4530546"/>
                </a:cubicBezTo>
                <a:cubicBezTo>
                  <a:pt x="5994747" y="4529822"/>
                  <a:pt x="5995852" y="4528640"/>
                  <a:pt x="5996957" y="4527535"/>
                </a:cubicBezTo>
                <a:cubicBezTo>
                  <a:pt x="5998024" y="4527382"/>
                  <a:pt x="5999129" y="4527382"/>
                  <a:pt x="6000158" y="4526887"/>
                </a:cubicBezTo>
                <a:cubicBezTo>
                  <a:pt x="6007399" y="4523609"/>
                  <a:pt x="6011057" y="4515642"/>
                  <a:pt x="6008161" y="4508057"/>
                </a:cubicBezTo>
                <a:lnTo>
                  <a:pt x="6005837" y="4502072"/>
                </a:lnTo>
                <a:cubicBezTo>
                  <a:pt x="6004960" y="4499823"/>
                  <a:pt x="6003321" y="4498031"/>
                  <a:pt x="6001454" y="4496507"/>
                </a:cubicBezTo>
                <a:cubicBezTo>
                  <a:pt x="6003055" y="4494791"/>
                  <a:pt x="6004350" y="4492657"/>
                  <a:pt x="6004731" y="4489531"/>
                </a:cubicBezTo>
                <a:cubicBezTo>
                  <a:pt x="6006408" y="4476190"/>
                  <a:pt x="5991889" y="4468718"/>
                  <a:pt x="5983085" y="4472835"/>
                </a:cubicBezTo>
                <a:cubicBezTo>
                  <a:pt x="5980074" y="4465364"/>
                  <a:pt x="5975463" y="4458198"/>
                  <a:pt x="5968832" y="4456444"/>
                </a:cubicBezTo>
                <a:cubicBezTo>
                  <a:pt x="5962049" y="4454691"/>
                  <a:pt x="5953436" y="4454958"/>
                  <a:pt x="5946386" y="4457779"/>
                </a:cubicBezTo>
                <a:cubicBezTo>
                  <a:pt x="5952902" y="4454615"/>
                  <a:pt x="5957094" y="4447143"/>
                  <a:pt x="5954351" y="4439939"/>
                </a:cubicBezTo>
                <a:lnTo>
                  <a:pt x="5952026" y="4433955"/>
                </a:lnTo>
                <a:cubicBezTo>
                  <a:pt x="5949320" y="4426903"/>
                  <a:pt x="5941050" y="4422062"/>
                  <a:pt x="5933619" y="4425035"/>
                </a:cubicBezTo>
                <a:cubicBezTo>
                  <a:pt x="5929083" y="4426827"/>
                  <a:pt x="5925806" y="4430829"/>
                  <a:pt x="5924548" y="4435403"/>
                </a:cubicBezTo>
                <a:cubicBezTo>
                  <a:pt x="5923062" y="4434908"/>
                  <a:pt x="5921614" y="4434222"/>
                  <a:pt x="5920051" y="4434336"/>
                </a:cubicBezTo>
                <a:cubicBezTo>
                  <a:pt x="5916317" y="4431096"/>
                  <a:pt x="5911134" y="4429571"/>
                  <a:pt x="5906142" y="4431477"/>
                </a:cubicBezTo>
                <a:lnTo>
                  <a:pt x="5902941" y="4432735"/>
                </a:lnTo>
                <a:cubicBezTo>
                  <a:pt x="5902788" y="4432125"/>
                  <a:pt x="5902864" y="4431553"/>
                  <a:pt x="5902635" y="4430943"/>
                </a:cubicBezTo>
                <a:cubicBezTo>
                  <a:pt x="5895928" y="4413561"/>
                  <a:pt x="5869595" y="4425493"/>
                  <a:pt x="5876263" y="4442874"/>
                </a:cubicBezTo>
                <a:cubicBezTo>
                  <a:pt x="5879045" y="4450041"/>
                  <a:pt x="5885143" y="4452023"/>
                  <a:pt x="5890936" y="4450879"/>
                </a:cubicBezTo>
                <a:cubicBezTo>
                  <a:pt x="5891050" y="4451298"/>
                  <a:pt x="5890936" y="4451718"/>
                  <a:pt x="5891126" y="4452175"/>
                </a:cubicBezTo>
                <a:cubicBezTo>
                  <a:pt x="5892041" y="4454500"/>
                  <a:pt x="5893527" y="4456559"/>
                  <a:pt x="5895394" y="4458198"/>
                </a:cubicBezTo>
                <a:cubicBezTo>
                  <a:pt x="5892079" y="4461590"/>
                  <a:pt x="5890402" y="4466279"/>
                  <a:pt x="5891774" y="4471539"/>
                </a:cubicBezTo>
                <a:cubicBezTo>
                  <a:pt x="5893603" y="4478477"/>
                  <a:pt x="5902140" y="4484652"/>
                  <a:pt x="5909457" y="4481831"/>
                </a:cubicBezTo>
                <a:lnTo>
                  <a:pt x="5915440" y="4479506"/>
                </a:lnTo>
                <a:cubicBezTo>
                  <a:pt x="5915631" y="4479430"/>
                  <a:pt x="5915745" y="4479315"/>
                  <a:pt x="5915935" y="4479239"/>
                </a:cubicBezTo>
                <a:cubicBezTo>
                  <a:pt x="5919289" y="4484004"/>
                  <a:pt x="5925425" y="4486367"/>
                  <a:pt x="5931141" y="4485262"/>
                </a:cubicBezTo>
                <a:cubicBezTo>
                  <a:pt x="5931141" y="4485452"/>
                  <a:pt x="5931104" y="4485681"/>
                  <a:pt x="5931104" y="4485872"/>
                </a:cubicBezTo>
                <a:cubicBezTo>
                  <a:pt x="5926759" y="4488006"/>
                  <a:pt x="5923634" y="4492123"/>
                  <a:pt x="5922986" y="4497421"/>
                </a:cubicBezTo>
                <a:lnTo>
                  <a:pt x="5921385" y="4510153"/>
                </a:lnTo>
                <a:cubicBezTo>
                  <a:pt x="5920852" y="4514346"/>
                  <a:pt x="5922796" y="4518539"/>
                  <a:pt x="5925806" y="4521588"/>
                </a:cubicBezTo>
                <a:cubicBezTo>
                  <a:pt x="5923977" y="4524790"/>
                  <a:pt x="5923405" y="4528678"/>
                  <a:pt x="5924625" y="4532605"/>
                </a:cubicBezTo>
                <a:cubicBezTo>
                  <a:pt x="5926835" y="4539733"/>
                  <a:pt x="5935410" y="4544917"/>
                  <a:pt x="5942727" y="4542096"/>
                </a:cubicBezTo>
                <a:lnTo>
                  <a:pt x="5948710" y="4539771"/>
                </a:lnTo>
                <a:cubicBezTo>
                  <a:pt x="5952559" y="4538284"/>
                  <a:pt x="5955570" y="4535425"/>
                  <a:pt x="5957285" y="4531957"/>
                </a:cubicBezTo>
                <a:cubicBezTo>
                  <a:pt x="5962658" y="4532452"/>
                  <a:pt x="5967841" y="4531613"/>
                  <a:pt x="5972262" y="4528945"/>
                </a:cubicBezTo>
                <a:cubicBezTo>
                  <a:pt x="5973977" y="4530127"/>
                  <a:pt x="5975959" y="4531004"/>
                  <a:pt x="5978207" y="4531270"/>
                </a:cubicBezTo>
                <a:lnTo>
                  <a:pt x="5984571" y="4532071"/>
                </a:lnTo>
                <a:cubicBezTo>
                  <a:pt x="5986324" y="4532300"/>
                  <a:pt x="5988077" y="4532147"/>
                  <a:pt x="5989792" y="4531728"/>
                </a:cubicBezTo>
                <a:cubicBezTo>
                  <a:pt x="5985067" y="4534282"/>
                  <a:pt x="5981713" y="4539961"/>
                  <a:pt x="5981751" y="4544993"/>
                </a:cubicBezTo>
                <a:cubicBezTo>
                  <a:pt x="5981827" y="4553646"/>
                  <a:pt x="5988573" y="4558334"/>
                  <a:pt x="5996347" y="4559326"/>
                </a:cubicBezTo>
                <a:lnTo>
                  <a:pt x="5998367" y="4559554"/>
                </a:lnTo>
                <a:cubicBezTo>
                  <a:pt x="5994861" y="4561650"/>
                  <a:pt x="5992727" y="4565234"/>
                  <a:pt x="5991889" y="4569236"/>
                </a:cubicBezTo>
                <a:cubicBezTo>
                  <a:pt x="5983581" y="4570113"/>
                  <a:pt x="5976111" y="4576860"/>
                  <a:pt x="5979960" y="4586809"/>
                </a:cubicBezTo>
                <a:cubicBezTo>
                  <a:pt x="5985639" y="4601370"/>
                  <a:pt x="6005646" y="4597901"/>
                  <a:pt x="6008276" y="4586237"/>
                </a:cubicBezTo>
                <a:close/>
                <a:moveTo>
                  <a:pt x="6007361" y="4169605"/>
                </a:moveTo>
                <a:cubicBezTo>
                  <a:pt x="6013192" y="4175971"/>
                  <a:pt x="6021385" y="4175018"/>
                  <a:pt x="6027787" y="4170482"/>
                </a:cubicBezTo>
                <a:lnTo>
                  <a:pt x="6033047" y="4166784"/>
                </a:lnTo>
                <a:cubicBezTo>
                  <a:pt x="6036172" y="4164535"/>
                  <a:pt x="6037582" y="4160838"/>
                  <a:pt x="6037658" y="4157026"/>
                </a:cubicBezTo>
                <a:cubicBezTo>
                  <a:pt x="6044099" y="4156607"/>
                  <a:pt x="6049701" y="4152032"/>
                  <a:pt x="6051073" y="4145476"/>
                </a:cubicBezTo>
                <a:lnTo>
                  <a:pt x="6052368" y="4139187"/>
                </a:lnTo>
                <a:cubicBezTo>
                  <a:pt x="6053931" y="4131563"/>
                  <a:pt x="6048329" y="4123749"/>
                  <a:pt x="6040745" y="4122377"/>
                </a:cubicBezTo>
                <a:cubicBezTo>
                  <a:pt x="6032894" y="4120928"/>
                  <a:pt x="6025501" y="4126341"/>
                  <a:pt x="6023938" y="4134003"/>
                </a:cubicBezTo>
                <a:lnTo>
                  <a:pt x="6022643" y="4140292"/>
                </a:lnTo>
                <a:cubicBezTo>
                  <a:pt x="6022490" y="4141016"/>
                  <a:pt x="6022681" y="4141664"/>
                  <a:pt x="6022681" y="4142389"/>
                </a:cubicBezTo>
                <a:cubicBezTo>
                  <a:pt x="6022224" y="4142427"/>
                  <a:pt x="6021767" y="4142236"/>
                  <a:pt x="6021271" y="4142351"/>
                </a:cubicBezTo>
                <a:cubicBezTo>
                  <a:pt x="6023901" y="4138158"/>
                  <a:pt x="6024472" y="4132783"/>
                  <a:pt x="6020737" y="4127484"/>
                </a:cubicBezTo>
                <a:cubicBezTo>
                  <a:pt x="6009990" y="4112275"/>
                  <a:pt x="5986210" y="4128742"/>
                  <a:pt x="5996957" y="4143952"/>
                </a:cubicBezTo>
                <a:cubicBezTo>
                  <a:pt x="5999891" y="4148106"/>
                  <a:pt x="6003817" y="4149745"/>
                  <a:pt x="6007780" y="4149822"/>
                </a:cubicBezTo>
                <a:cubicBezTo>
                  <a:pt x="6002064" y="4154548"/>
                  <a:pt x="6002749" y="4164535"/>
                  <a:pt x="6007361" y="4169605"/>
                </a:cubicBezTo>
                <a:close/>
                <a:moveTo>
                  <a:pt x="6573100" y="4482136"/>
                </a:moveTo>
                <a:cubicBezTo>
                  <a:pt x="6573024" y="4481869"/>
                  <a:pt x="6572909" y="4481564"/>
                  <a:pt x="6572795" y="4481297"/>
                </a:cubicBezTo>
                <a:cubicBezTo>
                  <a:pt x="6574014" y="4477333"/>
                  <a:pt x="6573710" y="4472988"/>
                  <a:pt x="6570889" y="4469595"/>
                </a:cubicBezTo>
                <a:cubicBezTo>
                  <a:pt x="6567231" y="4465250"/>
                  <a:pt x="6563420" y="4461552"/>
                  <a:pt x="6557361" y="4461247"/>
                </a:cubicBezTo>
                <a:cubicBezTo>
                  <a:pt x="6552673" y="4461019"/>
                  <a:pt x="6548633" y="4463077"/>
                  <a:pt x="6545813" y="4466279"/>
                </a:cubicBezTo>
                <a:lnTo>
                  <a:pt x="6540478" y="4465593"/>
                </a:lnTo>
                <a:cubicBezTo>
                  <a:pt x="6533466" y="4464716"/>
                  <a:pt x="6526149" y="4469290"/>
                  <a:pt x="6524510" y="4476380"/>
                </a:cubicBezTo>
                <a:cubicBezTo>
                  <a:pt x="6523214" y="4474322"/>
                  <a:pt x="6520623" y="4473140"/>
                  <a:pt x="6518069" y="4472035"/>
                </a:cubicBezTo>
                <a:cubicBezTo>
                  <a:pt x="6518032" y="4465783"/>
                  <a:pt x="6514335" y="4458998"/>
                  <a:pt x="6507932" y="4457893"/>
                </a:cubicBezTo>
                <a:lnTo>
                  <a:pt x="6498977" y="4456330"/>
                </a:lnTo>
                <a:cubicBezTo>
                  <a:pt x="6491278" y="4454996"/>
                  <a:pt x="6483389" y="4458122"/>
                  <a:pt x="6481065" y="4466241"/>
                </a:cubicBezTo>
                <a:cubicBezTo>
                  <a:pt x="6479083" y="4473102"/>
                  <a:pt x="6483237" y="4482822"/>
                  <a:pt x="6490973" y="4484156"/>
                </a:cubicBezTo>
                <a:lnTo>
                  <a:pt x="6494899" y="4484843"/>
                </a:lnTo>
                <a:cubicBezTo>
                  <a:pt x="6494975" y="4490713"/>
                  <a:pt x="6498100" y="4496392"/>
                  <a:pt x="6505608" y="4497955"/>
                </a:cubicBezTo>
                <a:lnTo>
                  <a:pt x="6509495" y="4498756"/>
                </a:lnTo>
                <a:cubicBezTo>
                  <a:pt x="6518603" y="4500623"/>
                  <a:pt x="6524776" y="4494524"/>
                  <a:pt x="6526377" y="4487473"/>
                </a:cubicBezTo>
                <a:cubicBezTo>
                  <a:pt x="6528473" y="4490979"/>
                  <a:pt x="6531827" y="4493686"/>
                  <a:pt x="6536248" y="4494258"/>
                </a:cubicBezTo>
                <a:lnTo>
                  <a:pt x="6536515" y="4494296"/>
                </a:lnTo>
                <a:cubicBezTo>
                  <a:pt x="6534876" y="4495096"/>
                  <a:pt x="6533275" y="4496202"/>
                  <a:pt x="6531827" y="4497764"/>
                </a:cubicBezTo>
                <a:cubicBezTo>
                  <a:pt x="6519365" y="4511525"/>
                  <a:pt x="6543298" y="4527802"/>
                  <a:pt x="6555607" y="4514193"/>
                </a:cubicBezTo>
                <a:cubicBezTo>
                  <a:pt x="6559685" y="4509696"/>
                  <a:pt x="6559609" y="4505007"/>
                  <a:pt x="6557589" y="4501081"/>
                </a:cubicBezTo>
                <a:cubicBezTo>
                  <a:pt x="6559762" y="4501424"/>
                  <a:pt x="6562010" y="4501386"/>
                  <a:pt x="6564182" y="4500547"/>
                </a:cubicBezTo>
                <a:cubicBezTo>
                  <a:pt x="6571309" y="4497650"/>
                  <a:pt x="6575844" y="4489722"/>
                  <a:pt x="6573100" y="4482136"/>
                </a:cubicBezTo>
                <a:close/>
                <a:moveTo>
                  <a:pt x="5957971" y="4693235"/>
                </a:moveTo>
                <a:cubicBezTo>
                  <a:pt x="5965326" y="4693844"/>
                  <a:pt x="5971461" y="4690757"/>
                  <a:pt x="5977178" y="4686449"/>
                </a:cubicBezTo>
                <a:cubicBezTo>
                  <a:pt x="5983428" y="4681761"/>
                  <a:pt x="5983428" y="4671583"/>
                  <a:pt x="5978550" y="4666018"/>
                </a:cubicBezTo>
                <a:cubicBezTo>
                  <a:pt x="5974053" y="4660872"/>
                  <a:pt x="5967422" y="4660262"/>
                  <a:pt x="5961744" y="4662778"/>
                </a:cubicBezTo>
                <a:cubicBezTo>
                  <a:pt x="5957590" y="4659652"/>
                  <a:pt x="5952216" y="4658623"/>
                  <a:pt x="5946957" y="4661177"/>
                </a:cubicBezTo>
                <a:cubicBezTo>
                  <a:pt x="5940440" y="4664379"/>
                  <a:pt x="5936248" y="4673870"/>
                  <a:pt x="5940364" y="4680541"/>
                </a:cubicBezTo>
                <a:cubicBezTo>
                  <a:pt x="5944442" y="4687097"/>
                  <a:pt x="5949929" y="4692587"/>
                  <a:pt x="5957971" y="4693235"/>
                </a:cubicBezTo>
                <a:close/>
                <a:moveTo>
                  <a:pt x="6306789" y="4538932"/>
                </a:moveTo>
                <a:cubicBezTo>
                  <a:pt x="6300082" y="4521588"/>
                  <a:pt x="6274472" y="4535044"/>
                  <a:pt x="6281141" y="4552274"/>
                </a:cubicBezTo>
                <a:cubicBezTo>
                  <a:pt x="6287811" y="4569579"/>
                  <a:pt x="6313420" y="4556124"/>
                  <a:pt x="6306789" y="4538932"/>
                </a:cubicBezTo>
                <a:close/>
                <a:moveTo>
                  <a:pt x="5886629" y="4372089"/>
                </a:moveTo>
                <a:cubicBezTo>
                  <a:pt x="5875882" y="4356880"/>
                  <a:pt x="5851873" y="4373004"/>
                  <a:pt x="5862620" y="4388251"/>
                </a:cubicBezTo>
                <a:cubicBezTo>
                  <a:pt x="5873367" y="4403460"/>
                  <a:pt x="5897376" y="4387298"/>
                  <a:pt x="5886629" y="4372089"/>
                </a:cubicBezTo>
                <a:close/>
                <a:moveTo>
                  <a:pt x="5787849" y="4476190"/>
                </a:moveTo>
                <a:lnTo>
                  <a:pt x="5796157" y="4479887"/>
                </a:lnTo>
                <a:cubicBezTo>
                  <a:pt x="5803283" y="4483051"/>
                  <a:pt x="5812087" y="4479582"/>
                  <a:pt x="5815212" y="4472416"/>
                </a:cubicBezTo>
                <a:cubicBezTo>
                  <a:pt x="5818375" y="4465212"/>
                  <a:pt x="5814907" y="4456521"/>
                  <a:pt x="5807742" y="4453357"/>
                </a:cubicBezTo>
                <a:lnTo>
                  <a:pt x="5799434" y="4449659"/>
                </a:lnTo>
                <a:cubicBezTo>
                  <a:pt x="5792308" y="4446496"/>
                  <a:pt x="5783505" y="4449964"/>
                  <a:pt x="5780379" y="4457092"/>
                </a:cubicBezTo>
                <a:cubicBezTo>
                  <a:pt x="5777254" y="4464335"/>
                  <a:pt x="5780684" y="4472988"/>
                  <a:pt x="5787849" y="4476190"/>
                </a:cubicBezTo>
                <a:close/>
                <a:moveTo>
                  <a:pt x="5826263" y="4671431"/>
                </a:moveTo>
                <a:cubicBezTo>
                  <a:pt x="5831827" y="4673413"/>
                  <a:pt x="5837430" y="4672727"/>
                  <a:pt x="5842803" y="4670249"/>
                </a:cubicBezTo>
                <a:cubicBezTo>
                  <a:pt x="5849701" y="4667123"/>
                  <a:pt x="5853283" y="4657785"/>
                  <a:pt x="5849663" y="4651000"/>
                </a:cubicBezTo>
                <a:cubicBezTo>
                  <a:pt x="5847148" y="4646235"/>
                  <a:pt x="5842575" y="4643299"/>
                  <a:pt x="5837658" y="4642918"/>
                </a:cubicBezTo>
                <a:cubicBezTo>
                  <a:pt x="5834610" y="4639984"/>
                  <a:pt x="5830532" y="4638382"/>
                  <a:pt x="5825654" y="4639297"/>
                </a:cubicBezTo>
                <a:cubicBezTo>
                  <a:pt x="5818718" y="4640593"/>
                  <a:pt x="5811668" y="4648674"/>
                  <a:pt x="5814069" y="4656145"/>
                </a:cubicBezTo>
                <a:cubicBezTo>
                  <a:pt x="5816164" y="4662740"/>
                  <a:pt x="5819289" y="4668953"/>
                  <a:pt x="5826263" y="4671431"/>
                </a:cubicBezTo>
                <a:close/>
                <a:moveTo>
                  <a:pt x="6370051" y="4043662"/>
                </a:moveTo>
                <a:lnTo>
                  <a:pt x="6359571" y="4051057"/>
                </a:lnTo>
                <a:cubicBezTo>
                  <a:pt x="6353206" y="4055594"/>
                  <a:pt x="6350463" y="4063941"/>
                  <a:pt x="6354731" y="4070955"/>
                </a:cubicBezTo>
                <a:cubicBezTo>
                  <a:pt x="6358580" y="4077283"/>
                  <a:pt x="6368222" y="4080332"/>
                  <a:pt x="6374586" y="4075758"/>
                </a:cubicBezTo>
                <a:lnTo>
                  <a:pt x="6385105" y="4068363"/>
                </a:lnTo>
                <a:cubicBezTo>
                  <a:pt x="6391469" y="4063827"/>
                  <a:pt x="6394213" y="4055479"/>
                  <a:pt x="6389944" y="4048465"/>
                </a:cubicBezTo>
                <a:cubicBezTo>
                  <a:pt x="6386095" y="4042176"/>
                  <a:pt x="6376453" y="4039127"/>
                  <a:pt x="6370051" y="4043662"/>
                </a:cubicBezTo>
                <a:close/>
                <a:moveTo>
                  <a:pt x="5817841" y="4288572"/>
                </a:moveTo>
                <a:cubicBezTo>
                  <a:pt x="5816279" y="4296195"/>
                  <a:pt x="5821004" y="4304124"/>
                  <a:pt x="5828741" y="4305878"/>
                </a:cubicBezTo>
                <a:cubicBezTo>
                  <a:pt x="5835181" y="4307326"/>
                  <a:pt x="5841926" y="4303743"/>
                  <a:pt x="5844747" y="4297873"/>
                </a:cubicBezTo>
                <a:cubicBezTo>
                  <a:pt x="5851530" y="4294137"/>
                  <a:pt x="5856217" y="4284875"/>
                  <a:pt x="5851340" y="4276374"/>
                </a:cubicBezTo>
                <a:cubicBezTo>
                  <a:pt x="5854198" y="4265129"/>
                  <a:pt x="5841774" y="4251864"/>
                  <a:pt x="5829693" y="4260403"/>
                </a:cubicBezTo>
                <a:lnTo>
                  <a:pt x="5828855" y="4261013"/>
                </a:lnTo>
                <a:cubicBezTo>
                  <a:pt x="5824091" y="4259869"/>
                  <a:pt x="5819022" y="4260593"/>
                  <a:pt x="5815440" y="4264786"/>
                </a:cubicBezTo>
                <a:cubicBezTo>
                  <a:pt x="5810791" y="4270237"/>
                  <a:pt x="5809647" y="4280338"/>
                  <a:pt x="5816127" y="4285218"/>
                </a:cubicBezTo>
                <a:cubicBezTo>
                  <a:pt x="5816851" y="4285789"/>
                  <a:pt x="5817460" y="4286361"/>
                  <a:pt x="5818108" y="4286933"/>
                </a:cubicBezTo>
                <a:cubicBezTo>
                  <a:pt x="5818108" y="4286971"/>
                  <a:pt x="5818108" y="4287009"/>
                  <a:pt x="5818108" y="4287047"/>
                </a:cubicBezTo>
                <a:cubicBezTo>
                  <a:pt x="5818108" y="4287123"/>
                  <a:pt x="5818108" y="4287238"/>
                  <a:pt x="5818108" y="4287314"/>
                </a:cubicBezTo>
                <a:cubicBezTo>
                  <a:pt x="5818070" y="4287428"/>
                  <a:pt x="5817955" y="4287809"/>
                  <a:pt x="5817841" y="4288572"/>
                </a:cubicBezTo>
                <a:close/>
                <a:moveTo>
                  <a:pt x="5851378" y="4138310"/>
                </a:moveTo>
                <a:cubicBezTo>
                  <a:pt x="5862087" y="4153481"/>
                  <a:pt x="5884152" y="4134765"/>
                  <a:pt x="5873444" y="4119594"/>
                </a:cubicBezTo>
                <a:cubicBezTo>
                  <a:pt x="5862697" y="4104461"/>
                  <a:pt x="5840669" y="4123177"/>
                  <a:pt x="5851378" y="4138310"/>
                </a:cubicBezTo>
                <a:close/>
                <a:moveTo>
                  <a:pt x="5869328" y="4607926"/>
                </a:moveTo>
                <a:lnTo>
                  <a:pt x="5877636" y="4611623"/>
                </a:lnTo>
                <a:cubicBezTo>
                  <a:pt x="5884800" y="4614788"/>
                  <a:pt x="5893642" y="4610175"/>
                  <a:pt x="5896271" y="4603161"/>
                </a:cubicBezTo>
                <a:cubicBezTo>
                  <a:pt x="5899167" y="4595499"/>
                  <a:pt x="5894976" y="4587723"/>
                  <a:pt x="5887811" y="4584522"/>
                </a:cubicBezTo>
                <a:cubicBezTo>
                  <a:pt x="5885029" y="4583302"/>
                  <a:pt x="5882285" y="4582082"/>
                  <a:pt x="5879503" y="4580824"/>
                </a:cubicBezTo>
                <a:cubicBezTo>
                  <a:pt x="5872338" y="4577660"/>
                  <a:pt x="5863497" y="4582272"/>
                  <a:pt x="5860867" y="4589286"/>
                </a:cubicBezTo>
                <a:cubicBezTo>
                  <a:pt x="5857971" y="4596986"/>
                  <a:pt x="5862163" y="4604762"/>
                  <a:pt x="5869328" y="4607926"/>
                </a:cubicBezTo>
                <a:close/>
                <a:moveTo>
                  <a:pt x="5920699" y="4651685"/>
                </a:moveTo>
                <a:cubicBezTo>
                  <a:pt x="5922033" y="4652029"/>
                  <a:pt x="5923329" y="4652219"/>
                  <a:pt x="5924625" y="4652372"/>
                </a:cubicBezTo>
                <a:lnTo>
                  <a:pt x="5928512" y="4654087"/>
                </a:lnTo>
                <a:cubicBezTo>
                  <a:pt x="5935677" y="4657251"/>
                  <a:pt x="5944518" y="4652524"/>
                  <a:pt x="5947110" y="4645549"/>
                </a:cubicBezTo>
                <a:cubicBezTo>
                  <a:pt x="5947300" y="4644977"/>
                  <a:pt x="5947414" y="4644405"/>
                  <a:pt x="5947529" y="4643872"/>
                </a:cubicBezTo>
                <a:cubicBezTo>
                  <a:pt x="5949129" y="4642499"/>
                  <a:pt x="5950730" y="4641089"/>
                  <a:pt x="5952216" y="4639564"/>
                </a:cubicBezTo>
                <a:cubicBezTo>
                  <a:pt x="5954084" y="4637658"/>
                  <a:pt x="5955303" y="4635066"/>
                  <a:pt x="5955951" y="4632398"/>
                </a:cubicBezTo>
                <a:cubicBezTo>
                  <a:pt x="5957513" y="4631254"/>
                  <a:pt x="5958885" y="4629958"/>
                  <a:pt x="5959571" y="4628357"/>
                </a:cubicBezTo>
                <a:cubicBezTo>
                  <a:pt x="5961972" y="4622907"/>
                  <a:pt x="5963878" y="4617951"/>
                  <a:pt x="5963116" y="4611890"/>
                </a:cubicBezTo>
                <a:cubicBezTo>
                  <a:pt x="5962772" y="4609184"/>
                  <a:pt x="5962239" y="4607278"/>
                  <a:pt x="5961019" y="4604686"/>
                </a:cubicBezTo>
                <a:cubicBezTo>
                  <a:pt x="5959457" y="4601484"/>
                  <a:pt x="5960791" y="4599807"/>
                  <a:pt x="5959876" y="4605258"/>
                </a:cubicBezTo>
                <a:cubicBezTo>
                  <a:pt x="5961210" y="4597558"/>
                  <a:pt x="5958009" y="4589667"/>
                  <a:pt x="5949929" y="4587380"/>
                </a:cubicBezTo>
                <a:cubicBezTo>
                  <a:pt x="5946042" y="4586275"/>
                  <a:pt x="5941317" y="4587189"/>
                  <a:pt x="5937658" y="4589515"/>
                </a:cubicBezTo>
                <a:cubicBezTo>
                  <a:pt x="5935981" y="4588867"/>
                  <a:pt x="5934190" y="4588600"/>
                  <a:pt x="5932208" y="4588371"/>
                </a:cubicBezTo>
                <a:cubicBezTo>
                  <a:pt x="5931561" y="4588219"/>
                  <a:pt x="5930874" y="4588067"/>
                  <a:pt x="5930227" y="4587876"/>
                </a:cubicBezTo>
                <a:cubicBezTo>
                  <a:pt x="5927749" y="4586809"/>
                  <a:pt x="5925120" y="4586084"/>
                  <a:pt x="5922643" y="4585017"/>
                </a:cubicBezTo>
                <a:cubicBezTo>
                  <a:pt x="5913458" y="4581129"/>
                  <a:pt x="5905913" y="4589096"/>
                  <a:pt x="5904769" y="4597596"/>
                </a:cubicBezTo>
                <a:cubicBezTo>
                  <a:pt x="5903931" y="4601294"/>
                  <a:pt x="5904617" y="4605220"/>
                  <a:pt x="5907475" y="4608612"/>
                </a:cubicBezTo>
                <a:cubicBezTo>
                  <a:pt x="5907666" y="4608956"/>
                  <a:pt x="5907857" y="4609298"/>
                  <a:pt x="5908009" y="4609603"/>
                </a:cubicBezTo>
                <a:cubicBezTo>
                  <a:pt x="5895966" y="4608650"/>
                  <a:pt x="5884724" y="4623669"/>
                  <a:pt x="5895966" y="4633656"/>
                </a:cubicBezTo>
                <a:cubicBezTo>
                  <a:pt x="5903398" y="4640212"/>
                  <a:pt x="5910715" y="4649055"/>
                  <a:pt x="5920699" y="4651685"/>
                </a:cubicBezTo>
                <a:close/>
                <a:moveTo>
                  <a:pt x="6175196" y="4662282"/>
                </a:moveTo>
                <a:cubicBezTo>
                  <a:pt x="6168603" y="4645168"/>
                  <a:pt x="6140402" y="4651800"/>
                  <a:pt x="6147109" y="4669144"/>
                </a:cubicBezTo>
                <a:cubicBezTo>
                  <a:pt x="6153702" y="4686259"/>
                  <a:pt x="6181903" y="4679626"/>
                  <a:pt x="6175196" y="4662282"/>
                </a:cubicBezTo>
                <a:close/>
                <a:moveTo>
                  <a:pt x="6217460" y="4082810"/>
                </a:moveTo>
                <a:cubicBezTo>
                  <a:pt x="6206713" y="4067639"/>
                  <a:pt x="6182933" y="4084068"/>
                  <a:pt x="6193680" y="4099315"/>
                </a:cubicBezTo>
                <a:cubicBezTo>
                  <a:pt x="6204426" y="4114486"/>
                  <a:pt x="6228207" y="4098019"/>
                  <a:pt x="6217460" y="4082810"/>
                </a:cubicBezTo>
                <a:close/>
                <a:moveTo>
                  <a:pt x="6335943" y="4100763"/>
                </a:moveTo>
                <a:lnTo>
                  <a:pt x="6333732" y="4100382"/>
                </a:lnTo>
                <a:cubicBezTo>
                  <a:pt x="6326034" y="4099048"/>
                  <a:pt x="6318184" y="4102403"/>
                  <a:pt x="6315935" y="4110484"/>
                </a:cubicBezTo>
                <a:cubicBezTo>
                  <a:pt x="6313992" y="4117421"/>
                  <a:pt x="6318298" y="4126951"/>
                  <a:pt x="6326034" y="4128285"/>
                </a:cubicBezTo>
                <a:lnTo>
                  <a:pt x="6334990" y="4129848"/>
                </a:lnTo>
                <a:cubicBezTo>
                  <a:pt x="6341850" y="4131029"/>
                  <a:pt x="6348596" y="4128285"/>
                  <a:pt x="6351644" y="4122033"/>
                </a:cubicBezTo>
                <a:cubicBezTo>
                  <a:pt x="6354960" y="4117650"/>
                  <a:pt x="6355912" y="4111665"/>
                  <a:pt x="6351759" y="4105833"/>
                </a:cubicBezTo>
                <a:cubicBezTo>
                  <a:pt x="6347529" y="4099772"/>
                  <a:pt x="6341316" y="4098858"/>
                  <a:pt x="6335943" y="4100763"/>
                </a:cubicBezTo>
                <a:close/>
                <a:moveTo>
                  <a:pt x="6304617" y="4372623"/>
                </a:moveTo>
                <a:cubicBezTo>
                  <a:pt x="6299777" y="4369802"/>
                  <a:pt x="6293908" y="4369459"/>
                  <a:pt x="6288420" y="4368772"/>
                </a:cubicBezTo>
                <a:cubicBezTo>
                  <a:pt x="6280913" y="4367820"/>
                  <a:pt x="6272833" y="4373271"/>
                  <a:pt x="6272109" y="4381123"/>
                </a:cubicBezTo>
                <a:cubicBezTo>
                  <a:pt x="6271385" y="4388861"/>
                  <a:pt x="6276415" y="4396446"/>
                  <a:pt x="6284456" y="4397438"/>
                </a:cubicBezTo>
                <a:lnTo>
                  <a:pt x="6285333" y="4397552"/>
                </a:lnTo>
                <a:cubicBezTo>
                  <a:pt x="6288344" y="4400411"/>
                  <a:pt x="6292345" y="4402164"/>
                  <a:pt x="6296652" y="4401135"/>
                </a:cubicBezTo>
                <a:cubicBezTo>
                  <a:pt x="6302216" y="4399839"/>
                  <a:pt x="6307246" y="4398124"/>
                  <a:pt x="6310219" y="4392863"/>
                </a:cubicBezTo>
                <a:cubicBezTo>
                  <a:pt x="6314335" y="4385621"/>
                  <a:pt x="6311743" y="4376739"/>
                  <a:pt x="6304617" y="4372623"/>
                </a:cubicBezTo>
                <a:close/>
                <a:moveTo>
                  <a:pt x="6142003" y="3874494"/>
                </a:moveTo>
                <a:lnTo>
                  <a:pt x="6135714" y="3873198"/>
                </a:lnTo>
                <a:cubicBezTo>
                  <a:pt x="6128283" y="3871673"/>
                  <a:pt x="6120051" y="3877810"/>
                  <a:pt x="6119251" y="3885281"/>
                </a:cubicBezTo>
                <a:cubicBezTo>
                  <a:pt x="6118375" y="3893401"/>
                  <a:pt x="6123405" y="3900147"/>
                  <a:pt x="6131332" y="3901787"/>
                </a:cubicBezTo>
                <a:lnTo>
                  <a:pt x="6137620" y="3903083"/>
                </a:lnTo>
                <a:cubicBezTo>
                  <a:pt x="6142117" y="3903998"/>
                  <a:pt x="6146766" y="3901939"/>
                  <a:pt x="6150005" y="3898623"/>
                </a:cubicBezTo>
                <a:cubicBezTo>
                  <a:pt x="6149739" y="3899690"/>
                  <a:pt x="6149739" y="3900834"/>
                  <a:pt x="6149777" y="3901939"/>
                </a:cubicBezTo>
                <a:cubicBezTo>
                  <a:pt x="6142079" y="3901901"/>
                  <a:pt x="6136400" y="3906856"/>
                  <a:pt x="6134838" y="3914404"/>
                </a:cubicBezTo>
                <a:lnTo>
                  <a:pt x="6133542" y="3920693"/>
                </a:lnTo>
                <a:cubicBezTo>
                  <a:pt x="6132018" y="3928126"/>
                  <a:pt x="6138763" y="3936245"/>
                  <a:pt x="6146119" y="3936817"/>
                </a:cubicBezTo>
                <a:cubicBezTo>
                  <a:pt x="6149129" y="3937046"/>
                  <a:pt x="6151721" y="3936284"/>
                  <a:pt x="6154083" y="3935140"/>
                </a:cubicBezTo>
                <a:lnTo>
                  <a:pt x="6156827" y="3938990"/>
                </a:lnTo>
                <a:cubicBezTo>
                  <a:pt x="6161210" y="3945203"/>
                  <a:pt x="6171766" y="3945775"/>
                  <a:pt x="6177216" y="3940820"/>
                </a:cubicBezTo>
                <a:cubicBezTo>
                  <a:pt x="6180417" y="3937885"/>
                  <a:pt x="6181980" y="3934302"/>
                  <a:pt x="6182170" y="3930604"/>
                </a:cubicBezTo>
                <a:cubicBezTo>
                  <a:pt x="6182742" y="3931062"/>
                  <a:pt x="6183275" y="3931557"/>
                  <a:pt x="6183923" y="3931900"/>
                </a:cubicBezTo>
                <a:cubicBezTo>
                  <a:pt x="6179274" y="3936817"/>
                  <a:pt x="6178588" y="3945356"/>
                  <a:pt x="6183009" y="3950502"/>
                </a:cubicBezTo>
                <a:cubicBezTo>
                  <a:pt x="6188344" y="3956715"/>
                  <a:pt x="6196690" y="3957630"/>
                  <a:pt x="6203321" y="3952941"/>
                </a:cubicBezTo>
                <a:lnTo>
                  <a:pt x="6208580" y="3949206"/>
                </a:lnTo>
                <a:cubicBezTo>
                  <a:pt x="6214754" y="3944822"/>
                  <a:pt x="6215936" y="3934606"/>
                  <a:pt x="6211020" y="3928889"/>
                </a:cubicBezTo>
                <a:cubicBezTo>
                  <a:pt x="6209381" y="3926983"/>
                  <a:pt x="6207132" y="3926525"/>
                  <a:pt x="6205036" y="3925610"/>
                </a:cubicBezTo>
                <a:cubicBezTo>
                  <a:pt x="6205760" y="3924276"/>
                  <a:pt x="6206484" y="3923018"/>
                  <a:pt x="6206827" y="3921341"/>
                </a:cubicBezTo>
                <a:cubicBezTo>
                  <a:pt x="6209304" y="3909372"/>
                  <a:pt x="6197681" y="3904379"/>
                  <a:pt x="6188382" y="3907390"/>
                </a:cubicBezTo>
                <a:cubicBezTo>
                  <a:pt x="6188763" y="3906589"/>
                  <a:pt x="6189487" y="3906094"/>
                  <a:pt x="6189754" y="3905141"/>
                </a:cubicBezTo>
                <a:cubicBezTo>
                  <a:pt x="6191889" y="3897098"/>
                  <a:pt x="6187086" y="3889131"/>
                  <a:pt x="6179159" y="3886920"/>
                </a:cubicBezTo>
                <a:cubicBezTo>
                  <a:pt x="6173710" y="3885396"/>
                  <a:pt x="6167955" y="3886616"/>
                  <a:pt x="6162468" y="3887340"/>
                </a:cubicBezTo>
                <a:cubicBezTo>
                  <a:pt x="6159152" y="3887797"/>
                  <a:pt x="6156141" y="3889627"/>
                  <a:pt x="6153779" y="3892028"/>
                </a:cubicBezTo>
                <a:cubicBezTo>
                  <a:pt x="6153855" y="3891647"/>
                  <a:pt x="6154121" y="3891342"/>
                  <a:pt x="6154160" y="3890999"/>
                </a:cubicBezTo>
                <a:cubicBezTo>
                  <a:pt x="6154960" y="3882842"/>
                  <a:pt x="6149929" y="3876133"/>
                  <a:pt x="6142003" y="3874494"/>
                </a:cubicBezTo>
                <a:close/>
                <a:moveTo>
                  <a:pt x="6082513" y="4646654"/>
                </a:moveTo>
                <a:lnTo>
                  <a:pt x="6088496" y="4644329"/>
                </a:lnTo>
                <a:cubicBezTo>
                  <a:pt x="6095776" y="4641508"/>
                  <a:pt x="6097719" y="4630987"/>
                  <a:pt x="6094365" y="4624736"/>
                </a:cubicBezTo>
                <a:cubicBezTo>
                  <a:pt x="6090288" y="4617151"/>
                  <a:pt x="6082094" y="4616045"/>
                  <a:pt x="6074777" y="4618866"/>
                </a:cubicBezTo>
                <a:lnTo>
                  <a:pt x="6068794" y="4621191"/>
                </a:lnTo>
                <a:cubicBezTo>
                  <a:pt x="6061515" y="4624012"/>
                  <a:pt x="6059572" y="4634532"/>
                  <a:pt x="6062925" y="4640784"/>
                </a:cubicBezTo>
                <a:cubicBezTo>
                  <a:pt x="6067003" y="4648370"/>
                  <a:pt x="6075196" y="4649475"/>
                  <a:pt x="6082513" y="4646654"/>
                </a:cubicBezTo>
                <a:close/>
                <a:moveTo>
                  <a:pt x="6046385" y="4702040"/>
                </a:moveTo>
                <a:lnTo>
                  <a:pt x="6064373" y="4695102"/>
                </a:lnTo>
                <a:cubicBezTo>
                  <a:pt x="6071423" y="4692396"/>
                  <a:pt x="6076149" y="4683972"/>
                  <a:pt x="6073138" y="4676615"/>
                </a:cubicBezTo>
                <a:cubicBezTo>
                  <a:pt x="6070242" y="4669487"/>
                  <a:pt x="6062201" y="4664951"/>
                  <a:pt x="6054655" y="4667886"/>
                </a:cubicBezTo>
                <a:lnTo>
                  <a:pt x="6036667" y="4674824"/>
                </a:lnTo>
                <a:cubicBezTo>
                  <a:pt x="6029617" y="4677530"/>
                  <a:pt x="6024892" y="4685954"/>
                  <a:pt x="6027902" y="4693311"/>
                </a:cubicBezTo>
                <a:cubicBezTo>
                  <a:pt x="6030836" y="4700401"/>
                  <a:pt x="6038840" y="4704975"/>
                  <a:pt x="6046385" y="4702040"/>
                </a:cubicBezTo>
                <a:close/>
                <a:moveTo>
                  <a:pt x="6038459" y="4729675"/>
                </a:moveTo>
                <a:cubicBezTo>
                  <a:pt x="6031751" y="4712332"/>
                  <a:pt x="6005760" y="4724987"/>
                  <a:pt x="6012429" y="4742331"/>
                </a:cubicBezTo>
                <a:cubicBezTo>
                  <a:pt x="6019099" y="4759636"/>
                  <a:pt x="6045127" y="4746981"/>
                  <a:pt x="6038459" y="4729675"/>
                </a:cubicBezTo>
                <a:close/>
                <a:moveTo>
                  <a:pt x="6160829" y="4227583"/>
                </a:moveTo>
                <a:cubicBezTo>
                  <a:pt x="6161744" y="4228421"/>
                  <a:pt x="6162620" y="4229298"/>
                  <a:pt x="6163687" y="4229908"/>
                </a:cubicBezTo>
                <a:cubicBezTo>
                  <a:pt x="6168108" y="4232500"/>
                  <a:pt x="6172948" y="4234330"/>
                  <a:pt x="6178207" y="4234673"/>
                </a:cubicBezTo>
                <a:cubicBezTo>
                  <a:pt x="6185752" y="4235206"/>
                  <a:pt x="6193298" y="4228459"/>
                  <a:pt x="6193260" y="4220798"/>
                </a:cubicBezTo>
                <a:cubicBezTo>
                  <a:pt x="6193222" y="4215156"/>
                  <a:pt x="6190288" y="4210430"/>
                  <a:pt x="6185791" y="4207838"/>
                </a:cubicBezTo>
                <a:cubicBezTo>
                  <a:pt x="6184495" y="4202044"/>
                  <a:pt x="6179159" y="4196936"/>
                  <a:pt x="6173405" y="4196517"/>
                </a:cubicBezTo>
                <a:cubicBezTo>
                  <a:pt x="6169175" y="4196211"/>
                  <a:pt x="6165554" y="4197431"/>
                  <a:pt x="6162811" y="4199680"/>
                </a:cubicBezTo>
                <a:cubicBezTo>
                  <a:pt x="6160295" y="4200290"/>
                  <a:pt x="6157932" y="4201281"/>
                  <a:pt x="6156218" y="4202882"/>
                </a:cubicBezTo>
                <a:cubicBezTo>
                  <a:pt x="6150005" y="4208752"/>
                  <a:pt x="6150920" y="4217062"/>
                  <a:pt x="6155646" y="4223352"/>
                </a:cubicBezTo>
                <a:cubicBezTo>
                  <a:pt x="6157018" y="4225258"/>
                  <a:pt x="6159037" y="4226211"/>
                  <a:pt x="6160829" y="4227583"/>
                </a:cubicBezTo>
                <a:close/>
                <a:moveTo>
                  <a:pt x="5569099" y="4099124"/>
                </a:moveTo>
                <a:cubicBezTo>
                  <a:pt x="5558390" y="4083992"/>
                  <a:pt x="5533847" y="4099277"/>
                  <a:pt x="5544595" y="4114524"/>
                </a:cubicBezTo>
                <a:cubicBezTo>
                  <a:pt x="5555303" y="4129657"/>
                  <a:pt x="5579846" y="4114372"/>
                  <a:pt x="5569099" y="4099124"/>
                </a:cubicBezTo>
                <a:close/>
                <a:moveTo>
                  <a:pt x="5742537" y="4258154"/>
                </a:moveTo>
                <a:cubicBezTo>
                  <a:pt x="5744861" y="4252398"/>
                  <a:pt x="5742841" y="4247824"/>
                  <a:pt x="5740059" y="4242830"/>
                </a:cubicBezTo>
                <a:cubicBezTo>
                  <a:pt x="5742231" y="4246756"/>
                  <a:pt x="5739945" y="4242335"/>
                  <a:pt x="5739564" y="4241534"/>
                </a:cubicBezTo>
                <a:cubicBezTo>
                  <a:pt x="5739106" y="4240467"/>
                  <a:pt x="5738725" y="4239323"/>
                  <a:pt x="5738268" y="4238294"/>
                </a:cubicBezTo>
                <a:cubicBezTo>
                  <a:pt x="5738230" y="4238104"/>
                  <a:pt x="5738192" y="4237989"/>
                  <a:pt x="5738154" y="4237875"/>
                </a:cubicBezTo>
                <a:cubicBezTo>
                  <a:pt x="5738078" y="4237493"/>
                  <a:pt x="5738001" y="4237112"/>
                  <a:pt x="5737963" y="4236769"/>
                </a:cubicBezTo>
                <a:cubicBezTo>
                  <a:pt x="5740326" y="4229908"/>
                  <a:pt x="5736401" y="4221827"/>
                  <a:pt x="5729808" y="4219121"/>
                </a:cubicBezTo>
                <a:cubicBezTo>
                  <a:pt x="5722300" y="4216033"/>
                  <a:pt x="5714259" y="4219921"/>
                  <a:pt x="5710943" y="4227011"/>
                </a:cubicBezTo>
                <a:cubicBezTo>
                  <a:pt x="5710600" y="4227773"/>
                  <a:pt x="5710486" y="4228536"/>
                  <a:pt x="5710219" y="4229298"/>
                </a:cubicBezTo>
                <a:cubicBezTo>
                  <a:pt x="5705723" y="4228879"/>
                  <a:pt x="5700959" y="4230518"/>
                  <a:pt x="5697986" y="4233834"/>
                </a:cubicBezTo>
                <a:cubicBezTo>
                  <a:pt x="5699015" y="4230671"/>
                  <a:pt x="5698596" y="4226973"/>
                  <a:pt x="5695928" y="4223199"/>
                </a:cubicBezTo>
                <a:cubicBezTo>
                  <a:pt x="5685295" y="4208181"/>
                  <a:pt x="5659762" y="4221789"/>
                  <a:pt x="5670509" y="4236960"/>
                </a:cubicBezTo>
                <a:cubicBezTo>
                  <a:pt x="5677293" y="4246566"/>
                  <a:pt x="5690174" y="4244431"/>
                  <a:pt x="5695776" y="4237722"/>
                </a:cubicBezTo>
                <a:cubicBezTo>
                  <a:pt x="5693070" y="4243821"/>
                  <a:pt x="5694480" y="4250492"/>
                  <a:pt x="5699739" y="4255104"/>
                </a:cubicBezTo>
                <a:cubicBezTo>
                  <a:pt x="5706561" y="4261127"/>
                  <a:pt x="5715479" y="4267416"/>
                  <a:pt x="5725006" y="4266921"/>
                </a:cubicBezTo>
                <a:cubicBezTo>
                  <a:pt x="5726225" y="4267149"/>
                  <a:pt x="5727445" y="4267302"/>
                  <a:pt x="5728664" y="4267302"/>
                </a:cubicBezTo>
                <a:cubicBezTo>
                  <a:pt x="5734724" y="4267264"/>
                  <a:pt x="5740212" y="4263909"/>
                  <a:pt x="5742537" y="4258154"/>
                </a:cubicBezTo>
                <a:close/>
                <a:moveTo>
                  <a:pt x="5472072" y="4287581"/>
                </a:moveTo>
                <a:cubicBezTo>
                  <a:pt x="5479922" y="4291126"/>
                  <a:pt x="5487316" y="4287085"/>
                  <a:pt x="5491355" y="4280300"/>
                </a:cubicBezTo>
                <a:cubicBezTo>
                  <a:pt x="5496004" y="4272486"/>
                  <a:pt x="5496043" y="4263338"/>
                  <a:pt x="5493261" y="4254913"/>
                </a:cubicBezTo>
                <a:cubicBezTo>
                  <a:pt x="5490860" y="4247671"/>
                  <a:pt x="5481713" y="4243211"/>
                  <a:pt x="5474587" y="4246185"/>
                </a:cubicBezTo>
                <a:cubicBezTo>
                  <a:pt x="5467117" y="4249310"/>
                  <a:pt x="5463306" y="4257125"/>
                  <a:pt x="5465860" y="4264862"/>
                </a:cubicBezTo>
                <a:cubicBezTo>
                  <a:pt x="5465974" y="4265282"/>
                  <a:pt x="5466012" y="4265320"/>
                  <a:pt x="5466088" y="4265548"/>
                </a:cubicBezTo>
                <a:cubicBezTo>
                  <a:pt x="5466088" y="4265701"/>
                  <a:pt x="5466088" y="4265739"/>
                  <a:pt x="5466127" y="4265854"/>
                </a:cubicBezTo>
                <a:cubicBezTo>
                  <a:pt x="5466127" y="4265854"/>
                  <a:pt x="5466127" y="4265854"/>
                  <a:pt x="5466127" y="4265854"/>
                </a:cubicBezTo>
                <a:cubicBezTo>
                  <a:pt x="5465746" y="4266692"/>
                  <a:pt x="5465326" y="4267493"/>
                  <a:pt x="5464831" y="4268255"/>
                </a:cubicBezTo>
                <a:cubicBezTo>
                  <a:pt x="5463954" y="4269741"/>
                  <a:pt x="5463649" y="4271342"/>
                  <a:pt x="5463535" y="4272981"/>
                </a:cubicBezTo>
                <a:cubicBezTo>
                  <a:pt x="5459762" y="4268064"/>
                  <a:pt x="5454808" y="4266921"/>
                  <a:pt x="5450273" y="4268331"/>
                </a:cubicBezTo>
                <a:cubicBezTo>
                  <a:pt x="5445852" y="4266082"/>
                  <a:pt x="5440479" y="4265892"/>
                  <a:pt x="5436134" y="4268979"/>
                </a:cubicBezTo>
                <a:lnTo>
                  <a:pt x="5430875" y="4272677"/>
                </a:lnTo>
                <a:cubicBezTo>
                  <a:pt x="5424701" y="4277022"/>
                  <a:pt x="5421919" y="4286132"/>
                  <a:pt x="5426607" y="4292689"/>
                </a:cubicBezTo>
                <a:cubicBezTo>
                  <a:pt x="5428055" y="4294709"/>
                  <a:pt x="5430036" y="4296348"/>
                  <a:pt x="5432209" y="4297492"/>
                </a:cubicBezTo>
                <a:cubicBezTo>
                  <a:pt x="5429846" y="4301608"/>
                  <a:pt x="5429351" y="4306526"/>
                  <a:pt x="5431980" y="4311290"/>
                </a:cubicBezTo>
                <a:cubicBezTo>
                  <a:pt x="5435448" y="4317580"/>
                  <a:pt x="5445242" y="4321468"/>
                  <a:pt x="5451645" y="4316932"/>
                </a:cubicBezTo>
                <a:lnTo>
                  <a:pt x="5456904" y="4313196"/>
                </a:lnTo>
                <a:cubicBezTo>
                  <a:pt x="5463268" y="4308698"/>
                  <a:pt x="5466622" y="4300884"/>
                  <a:pt x="5462544" y="4293527"/>
                </a:cubicBezTo>
                <a:cubicBezTo>
                  <a:pt x="5462392" y="4293299"/>
                  <a:pt x="5462201" y="4293070"/>
                  <a:pt x="5462049" y="4292803"/>
                </a:cubicBezTo>
                <a:cubicBezTo>
                  <a:pt x="5464755" y="4290097"/>
                  <a:pt x="5466431" y="4286437"/>
                  <a:pt x="5466622" y="4282511"/>
                </a:cubicBezTo>
                <a:cubicBezTo>
                  <a:pt x="5468032" y="4284722"/>
                  <a:pt x="5469823" y="4286590"/>
                  <a:pt x="5472072" y="4287581"/>
                </a:cubicBezTo>
                <a:close/>
                <a:moveTo>
                  <a:pt x="5599091" y="4392139"/>
                </a:moveTo>
                <a:lnTo>
                  <a:pt x="5602788" y="4397399"/>
                </a:lnTo>
                <a:cubicBezTo>
                  <a:pt x="5607171" y="4403574"/>
                  <a:pt x="5616965" y="4405366"/>
                  <a:pt x="5623025" y="4400563"/>
                </a:cubicBezTo>
                <a:cubicBezTo>
                  <a:pt x="5629236" y="4395608"/>
                  <a:pt x="5630837" y="4386955"/>
                  <a:pt x="5626187" y="4380322"/>
                </a:cubicBezTo>
                <a:lnTo>
                  <a:pt x="5622491" y="4375062"/>
                </a:lnTo>
                <a:cubicBezTo>
                  <a:pt x="5618108" y="4368887"/>
                  <a:pt x="5608314" y="4367095"/>
                  <a:pt x="5602255" y="4371898"/>
                </a:cubicBezTo>
                <a:cubicBezTo>
                  <a:pt x="5596043" y="4376892"/>
                  <a:pt x="5594404" y="4385545"/>
                  <a:pt x="5599091" y="4392139"/>
                </a:cubicBezTo>
                <a:close/>
                <a:moveTo>
                  <a:pt x="5553207" y="4347541"/>
                </a:moveTo>
                <a:cubicBezTo>
                  <a:pt x="5559381" y="4343043"/>
                  <a:pt x="5562010" y="4334123"/>
                  <a:pt x="5557323" y="4327490"/>
                </a:cubicBezTo>
                <a:lnTo>
                  <a:pt x="5553627" y="4322230"/>
                </a:lnTo>
                <a:cubicBezTo>
                  <a:pt x="5549244" y="4316055"/>
                  <a:pt x="5540060" y="4313425"/>
                  <a:pt x="5533581" y="4318114"/>
                </a:cubicBezTo>
                <a:cubicBezTo>
                  <a:pt x="5527407" y="4322573"/>
                  <a:pt x="5524778" y="4331531"/>
                  <a:pt x="5529465" y="4338126"/>
                </a:cubicBezTo>
                <a:lnTo>
                  <a:pt x="5533162" y="4343386"/>
                </a:lnTo>
                <a:cubicBezTo>
                  <a:pt x="5537544" y="4349599"/>
                  <a:pt x="5546729" y="4352229"/>
                  <a:pt x="5553207" y="4347541"/>
                </a:cubicBezTo>
                <a:close/>
                <a:moveTo>
                  <a:pt x="5685486" y="4330616"/>
                </a:moveTo>
                <a:cubicBezTo>
                  <a:pt x="5680875" y="4324212"/>
                  <a:pt x="5671690" y="4322802"/>
                  <a:pt x="5665288" y="4327338"/>
                </a:cubicBezTo>
                <a:lnTo>
                  <a:pt x="5660029" y="4331074"/>
                </a:lnTo>
                <a:cubicBezTo>
                  <a:pt x="5653665" y="4335572"/>
                  <a:pt x="5652216" y="4344949"/>
                  <a:pt x="5656751" y="4351276"/>
                </a:cubicBezTo>
                <a:cubicBezTo>
                  <a:pt x="5661363" y="4357680"/>
                  <a:pt x="5670547" y="4359091"/>
                  <a:pt x="5676950" y="4354555"/>
                </a:cubicBezTo>
                <a:lnTo>
                  <a:pt x="5682209" y="4350857"/>
                </a:lnTo>
                <a:cubicBezTo>
                  <a:pt x="5688573" y="4346321"/>
                  <a:pt x="5690021" y="4336944"/>
                  <a:pt x="5685486" y="4330616"/>
                </a:cubicBezTo>
                <a:close/>
                <a:moveTo>
                  <a:pt x="5591507" y="4320401"/>
                </a:moveTo>
                <a:cubicBezTo>
                  <a:pt x="5597720" y="4316017"/>
                  <a:pt x="5597910" y="4305268"/>
                  <a:pt x="5592917" y="4299969"/>
                </a:cubicBezTo>
                <a:cubicBezTo>
                  <a:pt x="5587049" y="4293832"/>
                  <a:pt x="5579160" y="4293870"/>
                  <a:pt x="5572529" y="4298559"/>
                </a:cubicBezTo>
                <a:lnTo>
                  <a:pt x="5567269" y="4302295"/>
                </a:lnTo>
                <a:cubicBezTo>
                  <a:pt x="5561058" y="4306678"/>
                  <a:pt x="5560867" y="4317427"/>
                  <a:pt x="5565860" y="4322688"/>
                </a:cubicBezTo>
                <a:cubicBezTo>
                  <a:pt x="5571728" y="4328863"/>
                  <a:pt x="5579617" y="4328787"/>
                  <a:pt x="5586248" y="4324098"/>
                </a:cubicBezTo>
                <a:lnTo>
                  <a:pt x="5591507" y="4320401"/>
                </a:lnTo>
                <a:close/>
                <a:moveTo>
                  <a:pt x="5782209" y="4216757"/>
                </a:moveTo>
                <a:cubicBezTo>
                  <a:pt x="5786744" y="4223123"/>
                  <a:pt x="5797033" y="4223123"/>
                  <a:pt x="5802597" y="4218396"/>
                </a:cubicBezTo>
                <a:cubicBezTo>
                  <a:pt x="5809000" y="4212945"/>
                  <a:pt x="5808771" y="4204407"/>
                  <a:pt x="5804236" y="4198003"/>
                </a:cubicBezTo>
                <a:lnTo>
                  <a:pt x="5800539" y="4192743"/>
                </a:lnTo>
                <a:cubicBezTo>
                  <a:pt x="5796042" y="4186377"/>
                  <a:pt x="5785715" y="4186377"/>
                  <a:pt x="5780151" y="4191104"/>
                </a:cubicBezTo>
                <a:cubicBezTo>
                  <a:pt x="5773749" y="4196555"/>
                  <a:pt x="5774015" y="4205093"/>
                  <a:pt x="5778550" y="4211497"/>
                </a:cubicBezTo>
                <a:lnTo>
                  <a:pt x="5782209" y="4216757"/>
                </a:lnTo>
                <a:close/>
                <a:moveTo>
                  <a:pt x="5492651" y="4425493"/>
                </a:moveTo>
                <a:cubicBezTo>
                  <a:pt x="5481942" y="4410321"/>
                  <a:pt x="5460791" y="4430105"/>
                  <a:pt x="5471386" y="4445123"/>
                </a:cubicBezTo>
                <a:cubicBezTo>
                  <a:pt x="5482095" y="4460294"/>
                  <a:pt x="5503245" y="4440473"/>
                  <a:pt x="5492651" y="4425493"/>
                </a:cubicBezTo>
                <a:close/>
                <a:moveTo>
                  <a:pt x="5409381" y="4354783"/>
                </a:moveTo>
                <a:cubicBezTo>
                  <a:pt x="5409571" y="4354669"/>
                  <a:pt x="5409686" y="4354593"/>
                  <a:pt x="5409838" y="4354478"/>
                </a:cubicBezTo>
                <a:cubicBezTo>
                  <a:pt x="5409915" y="4354478"/>
                  <a:pt x="5409953" y="4354440"/>
                  <a:pt x="5410029" y="4354440"/>
                </a:cubicBezTo>
                <a:cubicBezTo>
                  <a:pt x="5410144" y="4354440"/>
                  <a:pt x="5410105" y="4354440"/>
                  <a:pt x="5410220" y="4354440"/>
                </a:cubicBezTo>
                <a:cubicBezTo>
                  <a:pt x="5411172" y="4354593"/>
                  <a:pt x="5412087" y="4354821"/>
                  <a:pt x="5413002" y="4355126"/>
                </a:cubicBezTo>
                <a:cubicBezTo>
                  <a:pt x="5420547" y="4357223"/>
                  <a:pt x="5428436" y="4350133"/>
                  <a:pt x="5429541" y="4343081"/>
                </a:cubicBezTo>
                <a:cubicBezTo>
                  <a:pt x="5430875" y="4334619"/>
                  <a:pt x="5425044" y="4328672"/>
                  <a:pt x="5417499" y="4326538"/>
                </a:cubicBezTo>
                <a:cubicBezTo>
                  <a:pt x="5417003" y="4326385"/>
                  <a:pt x="5416508" y="4326576"/>
                  <a:pt x="5415974" y="4326500"/>
                </a:cubicBezTo>
                <a:cubicBezTo>
                  <a:pt x="5416051" y="4326347"/>
                  <a:pt x="5416241" y="4326233"/>
                  <a:pt x="5416317" y="4326080"/>
                </a:cubicBezTo>
                <a:cubicBezTo>
                  <a:pt x="5420014" y="4318609"/>
                  <a:pt x="5417499" y="4310681"/>
                  <a:pt x="5410601" y="4306259"/>
                </a:cubicBezTo>
                <a:lnTo>
                  <a:pt x="5405151" y="4302790"/>
                </a:lnTo>
                <a:cubicBezTo>
                  <a:pt x="5398711" y="4298711"/>
                  <a:pt x="5388688" y="4301761"/>
                  <a:pt x="5385334" y="4308508"/>
                </a:cubicBezTo>
                <a:cubicBezTo>
                  <a:pt x="5381638" y="4315979"/>
                  <a:pt x="5384153" y="4323946"/>
                  <a:pt x="5391050" y="4328329"/>
                </a:cubicBezTo>
                <a:lnTo>
                  <a:pt x="5394404" y="4330502"/>
                </a:lnTo>
                <a:cubicBezTo>
                  <a:pt x="5393832" y="4330807"/>
                  <a:pt x="5393185" y="4330883"/>
                  <a:pt x="5392651" y="4331264"/>
                </a:cubicBezTo>
                <a:cubicBezTo>
                  <a:pt x="5386325" y="4335419"/>
                  <a:pt x="5384533" y="4345406"/>
                  <a:pt x="5389221" y="4351429"/>
                </a:cubicBezTo>
                <a:cubicBezTo>
                  <a:pt x="5394175" y="4357718"/>
                  <a:pt x="5402636" y="4359243"/>
                  <a:pt x="5409381" y="4354783"/>
                </a:cubicBezTo>
                <a:close/>
                <a:moveTo>
                  <a:pt x="5804160" y="4437195"/>
                </a:moveTo>
                <a:lnTo>
                  <a:pt x="5807856" y="4442455"/>
                </a:lnTo>
                <a:cubicBezTo>
                  <a:pt x="5812353" y="4448821"/>
                  <a:pt x="5822529" y="4449049"/>
                  <a:pt x="5828207" y="4444361"/>
                </a:cubicBezTo>
                <a:cubicBezTo>
                  <a:pt x="5834610" y="4439062"/>
                  <a:pt x="5834648" y="4430372"/>
                  <a:pt x="5830112" y="4423968"/>
                </a:cubicBezTo>
                <a:lnTo>
                  <a:pt x="5826416" y="4418707"/>
                </a:lnTo>
                <a:cubicBezTo>
                  <a:pt x="5821919" y="4412342"/>
                  <a:pt x="5811744" y="4412113"/>
                  <a:pt x="5806065" y="4416801"/>
                </a:cubicBezTo>
                <a:cubicBezTo>
                  <a:pt x="5799663" y="4422138"/>
                  <a:pt x="5799625" y="4430791"/>
                  <a:pt x="5804160" y="4437195"/>
                </a:cubicBezTo>
                <a:close/>
                <a:moveTo>
                  <a:pt x="5955989" y="4045073"/>
                </a:moveTo>
                <a:cubicBezTo>
                  <a:pt x="5945242" y="4029864"/>
                  <a:pt x="5921614" y="4046560"/>
                  <a:pt x="5932361" y="4061769"/>
                </a:cubicBezTo>
                <a:cubicBezTo>
                  <a:pt x="5943108" y="4076978"/>
                  <a:pt x="5966698" y="4060282"/>
                  <a:pt x="5955989" y="4045073"/>
                </a:cubicBezTo>
                <a:close/>
                <a:moveTo>
                  <a:pt x="5642994" y="4448783"/>
                </a:moveTo>
                <a:cubicBezTo>
                  <a:pt x="5632285" y="4433650"/>
                  <a:pt x="5607399" y="4448440"/>
                  <a:pt x="5618185" y="4463649"/>
                </a:cubicBezTo>
                <a:cubicBezTo>
                  <a:pt x="5628855" y="4478782"/>
                  <a:pt x="5653779" y="4463992"/>
                  <a:pt x="5642994" y="4448783"/>
                </a:cubicBezTo>
                <a:close/>
                <a:moveTo>
                  <a:pt x="5482361" y="4349447"/>
                </a:moveTo>
                <a:cubicBezTo>
                  <a:pt x="5493108" y="4364656"/>
                  <a:pt x="5515746" y="4346626"/>
                  <a:pt x="5504999" y="4331417"/>
                </a:cubicBezTo>
                <a:cubicBezTo>
                  <a:pt x="5494251" y="4316208"/>
                  <a:pt x="5471614" y="4334276"/>
                  <a:pt x="5482361" y="4349447"/>
                </a:cubicBezTo>
                <a:close/>
                <a:moveTo>
                  <a:pt x="5701607" y="4392253"/>
                </a:moveTo>
                <a:cubicBezTo>
                  <a:pt x="5712353" y="4407462"/>
                  <a:pt x="5733847" y="4388060"/>
                  <a:pt x="5723215" y="4373004"/>
                </a:cubicBezTo>
                <a:cubicBezTo>
                  <a:pt x="5712468" y="4357795"/>
                  <a:pt x="5690974" y="4377197"/>
                  <a:pt x="5701607" y="4392253"/>
                </a:cubicBezTo>
                <a:close/>
                <a:moveTo>
                  <a:pt x="5942574" y="4263185"/>
                </a:moveTo>
                <a:cubicBezTo>
                  <a:pt x="5944975" y="4261508"/>
                  <a:pt x="5946271" y="4258916"/>
                  <a:pt x="5947071" y="4256172"/>
                </a:cubicBezTo>
                <a:cubicBezTo>
                  <a:pt x="5952140" y="4255066"/>
                  <a:pt x="5956485" y="4251788"/>
                  <a:pt x="5957971" y="4246185"/>
                </a:cubicBezTo>
                <a:cubicBezTo>
                  <a:pt x="5959838" y="4239171"/>
                  <a:pt x="5955455" y="4229794"/>
                  <a:pt x="5947719" y="4228498"/>
                </a:cubicBezTo>
                <a:lnTo>
                  <a:pt x="5938763" y="4226935"/>
                </a:lnTo>
                <a:cubicBezTo>
                  <a:pt x="5938421" y="4226897"/>
                  <a:pt x="5938115" y="4226973"/>
                  <a:pt x="5937772" y="4226935"/>
                </a:cubicBezTo>
                <a:cubicBezTo>
                  <a:pt x="5937734" y="4222170"/>
                  <a:pt x="5935600" y="4217367"/>
                  <a:pt x="5931789" y="4214699"/>
                </a:cubicBezTo>
                <a:cubicBezTo>
                  <a:pt x="5927559" y="4211764"/>
                  <a:pt x="5923024" y="4212259"/>
                  <a:pt x="5918832" y="4213975"/>
                </a:cubicBezTo>
                <a:lnTo>
                  <a:pt x="5919823" y="4209210"/>
                </a:lnTo>
                <a:cubicBezTo>
                  <a:pt x="5919861" y="4209058"/>
                  <a:pt x="5919784" y="4208867"/>
                  <a:pt x="5919784" y="4208714"/>
                </a:cubicBezTo>
                <a:cubicBezTo>
                  <a:pt x="5930989" y="4212907"/>
                  <a:pt x="5945128" y="4198651"/>
                  <a:pt x="5936210" y="4186034"/>
                </a:cubicBezTo>
                <a:cubicBezTo>
                  <a:pt x="5927712" y="4174027"/>
                  <a:pt x="5912049" y="4182756"/>
                  <a:pt x="5910982" y="4194382"/>
                </a:cubicBezTo>
                <a:cubicBezTo>
                  <a:pt x="5909724" y="4193810"/>
                  <a:pt x="5908466" y="4193238"/>
                  <a:pt x="5907133" y="4193162"/>
                </a:cubicBezTo>
                <a:cubicBezTo>
                  <a:pt x="5904426" y="4192971"/>
                  <a:pt x="5902064" y="4193581"/>
                  <a:pt x="5899929" y="4194534"/>
                </a:cubicBezTo>
                <a:cubicBezTo>
                  <a:pt x="5900959" y="4192400"/>
                  <a:pt x="5901607" y="4190036"/>
                  <a:pt x="5901568" y="4187597"/>
                </a:cubicBezTo>
                <a:cubicBezTo>
                  <a:pt x="5902826" y="4186110"/>
                  <a:pt x="5903817" y="4184509"/>
                  <a:pt x="5904084" y="4182794"/>
                </a:cubicBezTo>
                <a:cubicBezTo>
                  <a:pt x="5905112" y="4176924"/>
                  <a:pt x="5905722" y="4171663"/>
                  <a:pt x="5903474" y="4165984"/>
                </a:cubicBezTo>
                <a:cubicBezTo>
                  <a:pt x="5902483" y="4163430"/>
                  <a:pt x="5901492" y="4161714"/>
                  <a:pt x="5899663" y="4159542"/>
                </a:cubicBezTo>
                <a:cubicBezTo>
                  <a:pt x="5897376" y="4156797"/>
                  <a:pt x="5898253" y="4154853"/>
                  <a:pt x="5898672" y="4160342"/>
                </a:cubicBezTo>
                <a:cubicBezTo>
                  <a:pt x="5898062" y="4152566"/>
                  <a:pt x="5893032" y="4145705"/>
                  <a:pt x="5884647" y="4145438"/>
                </a:cubicBezTo>
                <a:cubicBezTo>
                  <a:pt x="5880608" y="4145324"/>
                  <a:pt x="5876263" y="4147344"/>
                  <a:pt x="5873291" y="4150470"/>
                </a:cubicBezTo>
                <a:cubicBezTo>
                  <a:pt x="5871500" y="4150279"/>
                  <a:pt x="5869708" y="4150470"/>
                  <a:pt x="5867727" y="4150699"/>
                </a:cubicBezTo>
                <a:cubicBezTo>
                  <a:pt x="5867041" y="4150699"/>
                  <a:pt x="5866355" y="4150699"/>
                  <a:pt x="5865707" y="4150699"/>
                </a:cubicBezTo>
                <a:cubicBezTo>
                  <a:pt x="5863039" y="4150279"/>
                  <a:pt x="5860333" y="4150203"/>
                  <a:pt x="5857666" y="4149784"/>
                </a:cubicBezTo>
                <a:cubicBezTo>
                  <a:pt x="5855341" y="4149440"/>
                  <a:pt x="5853283" y="4149784"/>
                  <a:pt x="5851492" y="4150508"/>
                </a:cubicBezTo>
                <a:cubicBezTo>
                  <a:pt x="5850958" y="4148487"/>
                  <a:pt x="5850120" y="4146544"/>
                  <a:pt x="5848672" y="4144790"/>
                </a:cubicBezTo>
                <a:cubicBezTo>
                  <a:pt x="5848406" y="4144447"/>
                  <a:pt x="5848367" y="4144409"/>
                  <a:pt x="5848215" y="4144218"/>
                </a:cubicBezTo>
                <a:cubicBezTo>
                  <a:pt x="5848139" y="4144066"/>
                  <a:pt x="5848139" y="4144066"/>
                  <a:pt x="5848100" y="4143952"/>
                </a:cubicBezTo>
                <a:cubicBezTo>
                  <a:pt x="5848100" y="4143952"/>
                  <a:pt x="5848100" y="4143952"/>
                  <a:pt x="5848100" y="4143952"/>
                </a:cubicBezTo>
                <a:cubicBezTo>
                  <a:pt x="5848139" y="4143037"/>
                  <a:pt x="5848291" y="4142160"/>
                  <a:pt x="5848482" y="4141245"/>
                </a:cubicBezTo>
                <a:cubicBezTo>
                  <a:pt x="5849815" y="4133545"/>
                  <a:pt x="5842117" y="4126379"/>
                  <a:pt x="5834952" y="4125922"/>
                </a:cubicBezTo>
                <a:cubicBezTo>
                  <a:pt x="5826454" y="4125388"/>
                  <a:pt x="5821004" y="4131754"/>
                  <a:pt x="5819632" y="4139453"/>
                </a:cubicBezTo>
                <a:cubicBezTo>
                  <a:pt x="5818527" y="4145781"/>
                  <a:pt x="5820395" y="4151689"/>
                  <a:pt x="5823253" y="4157179"/>
                </a:cubicBezTo>
                <a:cubicBezTo>
                  <a:pt x="5821767" y="4157140"/>
                  <a:pt x="5820166" y="4156683"/>
                  <a:pt x="5818870" y="4157064"/>
                </a:cubicBezTo>
                <a:cubicBezTo>
                  <a:pt x="5817536" y="4156835"/>
                  <a:pt x="5816164" y="4156607"/>
                  <a:pt x="5814830" y="4156378"/>
                </a:cubicBezTo>
                <a:cubicBezTo>
                  <a:pt x="5807132" y="4155044"/>
                  <a:pt x="5799663" y="4161676"/>
                  <a:pt x="5798824" y="4169109"/>
                </a:cubicBezTo>
                <a:cubicBezTo>
                  <a:pt x="5798062" y="4175894"/>
                  <a:pt x="5802178" y="4181383"/>
                  <a:pt x="5807971" y="4183823"/>
                </a:cubicBezTo>
                <a:cubicBezTo>
                  <a:pt x="5814145" y="4193238"/>
                  <a:pt x="5831027" y="4194420"/>
                  <a:pt x="5833924" y="4180431"/>
                </a:cubicBezTo>
                <a:cubicBezTo>
                  <a:pt x="5833961" y="4180278"/>
                  <a:pt x="5833885" y="4180126"/>
                  <a:pt x="5833924" y="4179973"/>
                </a:cubicBezTo>
                <a:cubicBezTo>
                  <a:pt x="5834114" y="4179706"/>
                  <a:pt x="5834495" y="4179630"/>
                  <a:pt x="5834648" y="4179287"/>
                </a:cubicBezTo>
                <a:cubicBezTo>
                  <a:pt x="5834724" y="4179173"/>
                  <a:pt x="5834762" y="4179020"/>
                  <a:pt x="5834838" y="4178868"/>
                </a:cubicBezTo>
                <a:cubicBezTo>
                  <a:pt x="5835562" y="4177457"/>
                  <a:pt x="5836058" y="4176009"/>
                  <a:pt x="5836325" y="4174408"/>
                </a:cubicBezTo>
                <a:cubicBezTo>
                  <a:pt x="5836362" y="4174217"/>
                  <a:pt x="5836477" y="4174065"/>
                  <a:pt x="5836515" y="4173874"/>
                </a:cubicBezTo>
                <a:cubicBezTo>
                  <a:pt x="5836515" y="4173646"/>
                  <a:pt x="5836439" y="4173455"/>
                  <a:pt x="5836439" y="4173226"/>
                </a:cubicBezTo>
                <a:cubicBezTo>
                  <a:pt x="5836629" y="4171549"/>
                  <a:pt x="5835867" y="4169910"/>
                  <a:pt x="5835524" y="4168233"/>
                </a:cubicBezTo>
                <a:cubicBezTo>
                  <a:pt x="5838306" y="4168652"/>
                  <a:pt x="5841050" y="4168271"/>
                  <a:pt x="5843603" y="4167166"/>
                </a:cubicBezTo>
                <a:cubicBezTo>
                  <a:pt x="5843908" y="4170596"/>
                  <a:pt x="5845394" y="4173950"/>
                  <a:pt x="5848710" y="4176314"/>
                </a:cubicBezTo>
                <a:cubicBezTo>
                  <a:pt x="5848977" y="4176580"/>
                  <a:pt x="5849206" y="4176886"/>
                  <a:pt x="5849473" y="4177152"/>
                </a:cubicBezTo>
                <a:cubicBezTo>
                  <a:pt x="5837582" y="4179173"/>
                  <a:pt x="5830341" y="4196478"/>
                  <a:pt x="5843680" y="4203416"/>
                </a:cubicBezTo>
                <a:cubicBezTo>
                  <a:pt x="5852483" y="4208028"/>
                  <a:pt x="5861782" y="4214775"/>
                  <a:pt x="5872110" y="4214890"/>
                </a:cubicBezTo>
                <a:cubicBezTo>
                  <a:pt x="5873481" y="4214890"/>
                  <a:pt x="5874777" y="4214775"/>
                  <a:pt x="5876073" y="4214585"/>
                </a:cubicBezTo>
                <a:lnTo>
                  <a:pt x="5880227" y="4215309"/>
                </a:lnTo>
                <a:cubicBezTo>
                  <a:pt x="5883695" y="4215919"/>
                  <a:pt x="5887011" y="4214699"/>
                  <a:pt x="5889793" y="4212717"/>
                </a:cubicBezTo>
                <a:cubicBezTo>
                  <a:pt x="5889106" y="4217444"/>
                  <a:pt x="5891736" y="4222170"/>
                  <a:pt x="5895661" y="4225143"/>
                </a:cubicBezTo>
                <a:cubicBezTo>
                  <a:pt x="5894403" y="4229718"/>
                  <a:pt x="5894861" y="4234749"/>
                  <a:pt x="5898291" y="4238104"/>
                </a:cubicBezTo>
                <a:cubicBezTo>
                  <a:pt x="5903398" y="4243059"/>
                  <a:pt x="5909648" y="4246413"/>
                  <a:pt x="5916926" y="4245880"/>
                </a:cubicBezTo>
                <a:lnTo>
                  <a:pt x="5913992" y="4247938"/>
                </a:lnTo>
                <a:cubicBezTo>
                  <a:pt x="5907627" y="4252474"/>
                  <a:pt x="5907056" y="4262423"/>
                  <a:pt x="5911743" y="4268293"/>
                </a:cubicBezTo>
                <a:cubicBezTo>
                  <a:pt x="5916850" y="4274697"/>
                  <a:pt x="5925692" y="4275078"/>
                  <a:pt x="5932056" y="4270580"/>
                </a:cubicBezTo>
                <a:lnTo>
                  <a:pt x="5942574" y="4263185"/>
                </a:lnTo>
                <a:close/>
                <a:moveTo>
                  <a:pt x="5622795" y="4572133"/>
                </a:moveTo>
                <a:cubicBezTo>
                  <a:pt x="5630075" y="4570914"/>
                  <a:pt x="5635258" y="4566415"/>
                  <a:pt x="5639755" y="4560850"/>
                </a:cubicBezTo>
                <a:cubicBezTo>
                  <a:pt x="5644671" y="4554751"/>
                  <a:pt x="5642156" y="4544917"/>
                  <a:pt x="5636096" y="4540724"/>
                </a:cubicBezTo>
                <a:cubicBezTo>
                  <a:pt x="5630494" y="4536836"/>
                  <a:pt x="5623901" y="4537865"/>
                  <a:pt x="5618985" y="4541677"/>
                </a:cubicBezTo>
                <a:cubicBezTo>
                  <a:pt x="5614183" y="4539694"/>
                  <a:pt x="5608733" y="4540000"/>
                  <a:pt x="5604274" y="4543773"/>
                </a:cubicBezTo>
                <a:cubicBezTo>
                  <a:pt x="5598748" y="4548500"/>
                  <a:pt x="5597033" y="4558715"/>
                  <a:pt x="5602636" y="4564167"/>
                </a:cubicBezTo>
                <a:cubicBezTo>
                  <a:pt x="5608162" y="4569465"/>
                  <a:pt x="5614830" y="4573467"/>
                  <a:pt x="5622795" y="4572133"/>
                </a:cubicBezTo>
                <a:close/>
                <a:moveTo>
                  <a:pt x="5766584" y="4334199"/>
                </a:moveTo>
                <a:cubicBezTo>
                  <a:pt x="5755875" y="4319028"/>
                  <a:pt x="5734686" y="4338774"/>
                  <a:pt x="5745280" y="4353754"/>
                </a:cubicBezTo>
                <a:cubicBezTo>
                  <a:pt x="5755989" y="4368925"/>
                  <a:pt x="5777178" y="4349180"/>
                  <a:pt x="5766584" y="4334199"/>
                </a:cubicBezTo>
                <a:close/>
                <a:moveTo>
                  <a:pt x="5332209" y="4341213"/>
                </a:moveTo>
                <a:lnTo>
                  <a:pt x="5341165" y="4342776"/>
                </a:lnTo>
                <a:cubicBezTo>
                  <a:pt x="5348863" y="4344110"/>
                  <a:pt x="5356523" y="4338583"/>
                  <a:pt x="5357819" y="4330883"/>
                </a:cubicBezTo>
                <a:cubicBezTo>
                  <a:pt x="5359115" y="4323107"/>
                  <a:pt x="5353665" y="4315560"/>
                  <a:pt x="5345928" y="4314225"/>
                </a:cubicBezTo>
                <a:lnTo>
                  <a:pt x="5336972" y="4312663"/>
                </a:lnTo>
                <a:cubicBezTo>
                  <a:pt x="5329274" y="4311329"/>
                  <a:pt x="5321614" y="4316856"/>
                  <a:pt x="5320319" y="4324556"/>
                </a:cubicBezTo>
                <a:cubicBezTo>
                  <a:pt x="5319023" y="4332332"/>
                  <a:pt x="5324473" y="4339917"/>
                  <a:pt x="5332209" y="4341213"/>
                </a:cubicBezTo>
                <a:close/>
                <a:moveTo>
                  <a:pt x="5489754" y="4583226"/>
                </a:moveTo>
                <a:cubicBezTo>
                  <a:pt x="5495661" y="4583797"/>
                  <a:pt x="5500921" y="4581739"/>
                  <a:pt x="5505532" y="4578041"/>
                </a:cubicBezTo>
                <a:cubicBezTo>
                  <a:pt x="5511439" y="4573315"/>
                  <a:pt x="5512658" y="4563404"/>
                  <a:pt x="5507475" y="4557648"/>
                </a:cubicBezTo>
                <a:cubicBezTo>
                  <a:pt x="5503893" y="4553684"/>
                  <a:pt x="5498749" y="4551968"/>
                  <a:pt x="5493833" y="4552769"/>
                </a:cubicBezTo>
                <a:cubicBezTo>
                  <a:pt x="5490174" y="4550673"/>
                  <a:pt x="5485829" y="4550139"/>
                  <a:pt x="5481332" y="4552197"/>
                </a:cubicBezTo>
                <a:cubicBezTo>
                  <a:pt x="5474930" y="4555133"/>
                  <a:pt x="5470090" y="4564700"/>
                  <a:pt x="5474244" y="4571371"/>
                </a:cubicBezTo>
                <a:cubicBezTo>
                  <a:pt x="5477826" y="4577279"/>
                  <a:pt x="5482400" y="4582539"/>
                  <a:pt x="5489754" y="4583226"/>
                </a:cubicBezTo>
                <a:close/>
                <a:moveTo>
                  <a:pt x="5767956" y="4385697"/>
                </a:moveTo>
                <a:cubicBezTo>
                  <a:pt x="5767956" y="4377044"/>
                  <a:pt x="5762163" y="4371974"/>
                  <a:pt x="5754121" y="4370602"/>
                </a:cubicBezTo>
                <a:lnTo>
                  <a:pt x="5745166" y="4369039"/>
                </a:lnTo>
                <a:cubicBezTo>
                  <a:pt x="5737696" y="4367743"/>
                  <a:pt x="5730074" y="4375710"/>
                  <a:pt x="5730074" y="4382838"/>
                </a:cubicBezTo>
                <a:cubicBezTo>
                  <a:pt x="5730074" y="4391529"/>
                  <a:pt x="5735867" y="4396561"/>
                  <a:pt x="5743870" y="4397933"/>
                </a:cubicBezTo>
                <a:cubicBezTo>
                  <a:pt x="5746843" y="4398428"/>
                  <a:pt x="5749853" y="4398962"/>
                  <a:pt x="5752826" y="4399458"/>
                </a:cubicBezTo>
                <a:cubicBezTo>
                  <a:pt x="5760334" y="4400792"/>
                  <a:pt x="5767956" y="4392863"/>
                  <a:pt x="5767956" y="4385697"/>
                </a:cubicBezTo>
                <a:close/>
                <a:moveTo>
                  <a:pt x="5524891" y="4512669"/>
                </a:moveTo>
                <a:cubicBezTo>
                  <a:pt x="5532590" y="4514003"/>
                  <a:pt x="5540021" y="4507370"/>
                  <a:pt x="5540898" y="4499937"/>
                </a:cubicBezTo>
                <a:cubicBezTo>
                  <a:pt x="5541812" y="4491780"/>
                  <a:pt x="5535867" y="4485262"/>
                  <a:pt x="5528131" y="4483928"/>
                </a:cubicBezTo>
                <a:cubicBezTo>
                  <a:pt x="5525158" y="4483394"/>
                  <a:pt x="5522186" y="4482898"/>
                  <a:pt x="5519175" y="4482365"/>
                </a:cubicBezTo>
                <a:cubicBezTo>
                  <a:pt x="5511477" y="4481031"/>
                  <a:pt x="5504046" y="4487701"/>
                  <a:pt x="5503169" y="4495134"/>
                </a:cubicBezTo>
                <a:cubicBezTo>
                  <a:pt x="5502255" y="4503292"/>
                  <a:pt x="5508200" y="4509810"/>
                  <a:pt x="5515936" y="4511106"/>
                </a:cubicBezTo>
                <a:lnTo>
                  <a:pt x="5524891" y="4512669"/>
                </a:lnTo>
                <a:close/>
                <a:moveTo>
                  <a:pt x="5561210" y="4400982"/>
                </a:moveTo>
                <a:lnTo>
                  <a:pt x="5555951" y="4404718"/>
                </a:lnTo>
                <a:cubicBezTo>
                  <a:pt x="5549587" y="4409216"/>
                  <a:pt x="5546919" y="4417640"/>
                  <a:pt x="5551187" y="4424616"/>
                </a:cubicBezTo>
                <a:cubicBezTo>
                  <a:pt x="5555075" y="4430981"/>
                  <a:pt x="5564678" y="4433916"/>
                  <a:pt x="5571081" y="4429381"/>
                </a:cubicBezTo>
                <a:lnTo>
                  <a:pt x="5576340" y="4425683"/>
                </a:lnTo>
                <a:cubicBezTo>
                  <a:pt x="5582704" y="4421147"/>
                  <a:pt x="5585372" y="4412761"/>
                  <a:pt x="5581104" y="4405785"/>
                </a:cubicBezTo>
                <a:cubicBezTo>
                  <a:pt x="5577255" y="4399420"/>
                  <a:pt x="5567613" y="4396446"/>
                  <a:pt x="5561210" y="4400982"/>
                </a:cubicBezTo>
                <a:close/>
                <a:moveTo>
                  <a:pt x="5576492" y="4540953"/>
                </a:moveTo>
                <a:cubicBezTo>
                  <a:pt x="5577864" y="4540953"/>
                  <a:pt x="5579160" y="4540838"/>
                  <a:pt x="5580456" y="4540647"/>
                </a:cubicBezTo>
                <a:lnTo>
                  <a:pt x="5584648" y="4541372"/>
                </a:lnTo>
                <a:cubicBezTo>
                  <a:pt x="5592346" y="4542706"/>
                  <a:pt x="5599778" y="4535959"/>
                  <a:pt x="5600578" y="4528526"/>
                </a:cubicBezTo>
                <a:cubicBezTo>
                  <a:pt x="5600654" y="4527916"/>
                  <a:pt x="5600578" y="4527382"/>
                  <a:pt x="5600578" y="4526811"/>
                </a:cubicBezTo>
                <a:cubicBezTo>
                  <a:pt x="5601797" y="4525095"/>
                  <a:pt x="5602979" y="4523304"/>
                  <a:pt x="5604084" y="4521474"/>
                </a:cubicBezTo>
                <a:cubicBezTo>
                  <a:pt x="5605418" y="4519149"/>
                  <a:pt x="5605989" y="4516404"/>
                  <a:pt x="5605951" y="4513622"/>
                </a:cubicBezTo>
                <a:cubicBezTo>
                  <a:pt x="5607209" y="4512135"/>
                  <a:pt x="5608200" y="4510534"/>
                  <a:pt x="5608466" y="4508819"/>
                </a:cubicBezTo>
                <a:cubicBezTo>
                  <a:pt x="5609457" y="4502949"/>
                  <a:pt x="5610105" y="4497688"/>
                  <a:pt x="5607856" y="4491971"/>
                </a:cubicBezTo>
                <a:cubicBezTo>
                  <a:pt x="5606866" y="4489417"/>
                  <a:pt x="5605875" y="4487701"/>
                  <a:pt x="5604046" y="4485529"/>
                </a:cubicBezTo>
                <a:cubicBezTo>
                  <a:pt x="5601759" y="4482822"/>
                  <a:pt x="5602636" y="4480840"/>
                  <a:pt x="5603055" y="4486367"/>
                </a:cubicBezTo>
                <a:cubicBezTo>
                  <a:pt x="5602445" y="4478591"/>
                  <a:pt x="5597453" y="4471692"/>
                  <a:pt x="5589031" y="4471463"/>
                </a:cubicBezTo>
                <a:cubicBezTo>
                  <a:pt x="5584991" y="4471349"/>
                  <a:pt x="5580647" y="4473369"/>
                  <a:pt x="5577674" y="4476533"/>
                </a:cubicBezTo>
                <a:cubicBezTo>
                  <a:pt x="5575883" y="4476342"/>
                  <a:pt x="5574091" y="4476495"/>
                  <a:pt x="5572110" y="4476761"/>
                </a:cubicBezTo>
                <a:cubicBezTo>
                  <a:pt x="5571424" y="4476761"/>
                  <a:pt x="5570738" y="4476761"/>
                  <a:pt x="5570052" y="4476761"/>
                </a:cubicBezTo>
                <a:cubicBezTo>
                  <a:pt x="5567422" y="4476342"/>
                  <a:pt x="5564678" y="4476228"/>
                  <a:pt x="5562010" y="4475847"/>
                </a:cubicBezTo>
                <a:cubicBezTo>
                  <a:pt x="5552140" y="4474322"/>
                  <a:pt x="5546767" y="4483890"/>
                  <a:pt x="5547758" y="4492390"/>
                </a:cubicBezTo>
                <a:cubicBezTo>
                  <a:pt x="5547834" y="4496164"/>
                  <a:pt x="5549472" y="4499823"/>
                  <a:pt x="5553055" y="4502415"/>
                </a:cubicBezTo>
                <a:cubicBezTo>
                  <a:pt x="5553321" y="4502682"/>
                  <a:pt x="5553551" y="4502987"/>
                  <a:pt x="5553817" y="4503253"/>
                </a:cubicBezTo>
                <a:cubicBezTo>
                  <a:pt x="5541927" y="4505274"/>
                  <a:pt x="5534686" y="4522579"/>
                  <a:pt x="5548024" y="4529517"/>
                </a:cubicBezTo>
                <a:cubicBezTo>
                  <a:pt x="5556866" y="4534091"/>
                  <a:pt x="5566165" y="4540876"/>
                  <a:pt x="5576492" y="4540953"/>
                </a:cubicBezTo>
                <a:close/>
                <a:moveTo>
                  <a:pt x="5753321" y="4426788"/>
                </a:moveTo>
                <a:cubicBezTo>
                  <a:pt x="5742727" y="4411808"/>
                  <a:pt x="5717041" y="4425149"/>
                  <a:pt x="5727750" y="4440321"/>
                </a:cubicBezTo>
                <a:cubicBezTo>
                  <a:pt x="5738382" y="4455339"/>
                  <a:pt x="5764068" y="4441998"/>
                  <a:pt x="5753321" y="4426788"/>
                </a:cubicBezTo>
                <a:close/>
                <a:moveTo>
                  <a:pt x="5679846" y="4445162"/>
                </a:moveTo>
                <a:cubicBezTo>
                  <a:pt x="5669099" y="4429952"/>
                  <a:pt x="5645318" y="4446457"/>
                  <a:pt x="5656065" y="4461667"/>
                </a:cubicBezTo>
                <a:cubicBezTo>
                  <a:pt x="5666850" y="4476876"/>
                  <a:pt x="5690593" y="4460370"/>
                  <a:pt x="5679846" y="4445162"/>
                </a:cubicBezTo>
                <a:close/>
                <a:moveTo>
                  <a:pt x="5828855" y="4017437"/>
                </a:moveTo>
                <a:cubicBezTo>
                  <a:pt x="5833200" y="4023612"/>
                  <a:pt x="5842422" y="4026242"/>
                  <a:pt x="5848901" y="4021554"/>
                </a:cubicBezTo>
                <a:cubicBezTo>
                  <a:pt x="5850654" y="4020296"/>
                  <a:pt x="5851988" y="4018619"/>
                  <a:pt x="5853092" y="4016789"/>
                </a:cubicBezTo>
                <a:cubicBezTo>
                  <a:pt x="5853969" y="4016370"/>
                  <a:pt x="5854884" y="4016103"/>
                  <a:pt x="5855722" y="4015531"/>
                </a:cubicBezTo>
                <a:lnTo>
                  <a:pt x="5860981" y="4011834"/>
                </a:lnTo>
                <a:cubicBezTo>
                  <a:pt x="5864640" y="4009242"/>
                  <a:pt x="5866164" y="4004553"/>
                  <a:pt x="5865974" y="3999941"/>
                </a:cubicBezTo>
                <a:cubicBezTo>
                  <a:pt x="5871080" y="4002495"/>
                  <a:pt x="5876873" y="4001694"/>
                  <a:pt x="5881980" y="3998111"/>
                </a:cubicBezTo>
                <a:lnTo>
                  <a:pt x="5887239" y="3994414"/>
                </a:lnTo>
                <a:cubicBezTo>
                  <a:pt x="5893451" y="3990030"/>
                  <a:pt x="5893642" y="3979281"/>
                  <a:pt x="5888649" y="3973983"/>
                </a:cubicBezTo>
                <a:cubicBezTo>
                  <a:pt x="5882780" y="3967807"/>
                  <a:pt x="5874891" y="3967884"/>
                  <a:pt x="5868261" y="3972572"/>
                </a:cubicBezTo>
                <a:lnTo>
                  <a:pt x="5863001" y="3976270"/>
                </a:lnTo>
                <a:cubicBezTo>
                  <a:pt x="5859457" y="3978785"/>
                  <a:pt x="5858085" y="3983359"/>
                  <a:pt x="5858314" y="3987819"/>
                </a:cubicBezTo>
                <a:cubicBezTo>
                  <a:pt x="5853398" y="3985380"/>
                  <a:pt x="5847605" y="3985952"/>
                  <a:pt x="5842689" y="3989420"/>
                </a:cubicBezTo>
                <a:lnTo>
                  <a:pt x="5841126" y="3990526"/>
                </a:lnTo>
                <a:cubicBezTo>
                  <a:pt x="5837201" y="3989306"/>
                  <a:pt x="5832894" y="3989535"/>
                  <a:pt x="5829351" y="3992127"/>
                </a:cubicBezTo>
                <a:cubicBezTo>
                  <a:pt x="5823177" y="3996625"/>
                  <a:pt x="5820547" y="4005544"/>
                  <a:pt x="5825235" y="4012177"/>
                </a:cubicBezTo>
                <a:lnTo>
                  <a:pt x="5828855" y="4017437"/>
                </a:lnTo>
                <a:close/>
                <a:moveTo>
                  <a:pt x="5854998" y="4370297"/>
                </a:moveTo>
                <a:cubicBezTo>
                  <a:pt x="5861363" y="4364770"/>
                  <a:pt x="5860981" y="4356308"/>
                  <a:pt x="5856484" y="4349904"/>
                </a:cubicBezTo>
                <a:lnTo>
                  <a:pt x="5852788" y="4344644"/>
                </a:lnTo>
                <a:cubicBezTo>
                  <a:pt x="5848291" y="4338278"/>
                  <a:pt x="5837887" y="4338392"/>
                  <a:pt x="5832399" y="4343157"/>
                </a:cubicBezTo>
                <a:cubicBezTo>
                  <a:pt x="5826035" y="4348684"/>
                  <a:pt x="5826416" y="4357185"/>
                  <a:pt x="5830913" y="4363589"/>
                </a:cubicBezTo>
                <a:lnTo>
                  <a:pt x="5834610" y="4368849"/>
                </a:lnTo>
                <a:cubicBezTo>
                  <a:pt x="5839068" y="4375215"/>
                  <a:pt x="5849473" y="4375062"/>
                  <a:pt x="5854998" y="4370297"/>
                </a:cubicBezTo>
                <a:close/>
                <a:moveTo>
                  <a:pt x="5738268" y="4472340"/>
                </a:moveTo>
                <a:cubicBezTo>
                  <a:pt x="5732437" y="4465974"/>
                  <a:pt x="5724244" y="4466889"/>
                  <a:pt x="5717841" y="4471463"/>
                </a:cubicBezTo>
                <a:lnTo>
                  <a:pt x="5712582" y="4475160"/>
                </a:lnTo>
                <a:cubicBezTo>
                  <a:pt x="5706218" y="4479697"/>
                  <a:pt x="5706904" y="4490370"/>
                  <a:pt x="5711706" y="4495592"/>
                </a:cubicBezTo>
                <a:cubicBezTo>
                  <a:pt x="5717536" y="4501958"/>
                  <a:pt x="5725730" y="4501043"/>
                  <a:pt x="5732132" y="4496469"/>
                </a:cubicBezTo>
                <a:lnTo>
                  <a:pt x="5737391" y="4492771"/>
                </a:lnTo>
                <a:cubicBezTo>
                  <a:pt x="5743756" y="4488235"/>
                  <a:pt x="5743070" y="4477562"/>
                  <a:pt x="5738268" y="4472340"/>
                </a:cubicBezTo>
                <a:close/>
                <a:moveTo>
                  <a:pt x="5730380" y="4527802"/>
                </a:moveTo>
                <a:cubicBezTo>
                  <a:pt x="5725806" y="4521626"/>
                  <a:pt x="5716926" y="4519149"/>
                  <a:pt x="5710296" y="4523837"/>
                </a:cubicBezTo>
                <a:lnTo>
                  <a:pt x="5694556" y="4534968"/>
                </a:lnTo>
                <a:cubicBezTo>
                  <a:pt x="5688383" y="4539352"/>
                  <a:pt x="5685867" y="4548614"/>
                  <a:pt x="5690593" y="4555018"/>
                </a:cubicBezTo>
                <a:cubicBezTo>
                  <a:pt x="5695166" y="4561231"/>
                  <a:pt x="5704045" y="4563671"/>
                  <a:pt x="5710676" y="4558982"/>
                </a:cubicBezTo>
                <a:lnTo>
                  <a:pt x="5726416" y="4547852"/>
                </a:lnTo>
                <a:cubicBezTo>
                  <a:pt x="5732590" y="4543506"/>
                  <a:pt x="5735105" y="4534206"/>
                  <a:pt x="5730380" y="4527802"/>
                </a:cubicBezTo>
                <a:close/>
                <a:moveTo>
                  <a:pt x="5709724" y="4587762"/>
                </a:moveTo>
                <a:cubicBezTo>
                  <a:pt x="5699015" y="4572590"/>
                  <a:pt x="5676873" y="4591230"/>
                  <a:pt x="5687582" y="4606363"/>
                </a:cubicBezTo>
                <a:cubicBezTo>
                  <a:pt x="5698329" y="4621534"/>
                  <a:pt x="5720433" y="4602856"/>
                  <a:pt x="5709724" y="4587762"/>
                </a:cubicBezTo>
                <a:close/>
                <a:moveTo>
                  <a:pt x="5384267" y="3873007"/>
                </a:moveTo>
                <a:cubicBezTo>
                  <a:pt x="5384648" y="3872359"/>
                  <a:pt x="5384686" y="3871788"/>
                  <a:pt x="5384953" y="3871178"/>
                </a:cubicBezTo>
                <a:cubicBezTo>
                  <a:pt x="5388840" y="3872817"/>
                  <a:pt x="5392918" y="3873693"/>
                  <a:pt x="5397415" y="3872588"/>
                </a:cubicBezTo>
                <a:cubicBezTo>
                  <a:pt x="5404579" y="3870835"/>
                  <a:pt x="5409419" y="3865918"/>
                  <a:pt x="5413421" y="3860009"/>
                </a:cubicBezTo>
                <a:cubicBezTo>
                  <a:pt x="5413650" y="3859666"/>
                  <a:pt x="5413650" y="3859247"/>
                  <a:pt x="5413840" y="3858866"/>
                </a:cubicBezTo>
                <a:cubicBezTo>
                  <a:pt x="5415250" y="3861038"/>
                  <a:pt x="5417194" y="3862982"/>
                  <a:pt x="5420433" y="3864164"/>
                </a:cubicBezTo>
                <a:cubicBezTo>
                  <a:pt x="5437887" y="3870453"/>
                  <a:pt x="5449244" y="3843847"/>
                  <a:pt x="5431675" y="3837519"/>
                </a:cubicBezTo>
                <a:cubicBezTo>
                  <a:pt x="5423139" y="3834470"/>
                  <a:pt x="5416127" y="3839273"/>
                  <a:pt x="5413192" y="3845715"/>
                </a:cubicBezTo>
                <a:cubicBezTo>
                  <a:pt x="5412659" y="3844800"/>
                  <a:pt x="5412125" y="3843999"/>
                  <a:pt x="5411477" y="3843199"/>
                </a:cubicBezTo>
                <a:cubicBezTo>
                  <a:pt x="5412316" y="3842780"/>
                  <a:pt x="5413230" y="3842704"/>
                  <a:pt x="5414030" y="3842246"/>
                </a:cubicBezTo>
                <a:cubicBezTo>
                  <a:pt x="5420509" y="3838320"/>
                  <a:pt x="5422834" y="3828524"/>
                  <a:pt x="5418413" y="3822272"/>
                </a:cubicBezTo>
                <a:cubicBezTo>
                  <a:pt x="5413764" y="3815716"/>
                  <a:pt x="5405380" y="3813734"/>
                  <a:pt x="5398444" y="3817889"/>
                </a:cubicBezTo>
                <a:cubicBezTo>
                  <a:pt x="5398063" y="3818117"/>
                  <a:pt x="5398024" y="3818117"/>
                  <a:pt x="5397834" y="3818270"/>
                </a:cubicBezTo>
                <a:cubicBezTo>
                  <a:pt x="5397681" y="3818308"/>
                  <a:pt x="5397681" y="3818308"/>
                  <a:pt x="5397567" y="3818346"/>
                </a:cubicBezTo>
                <a:cubicBezTo>
                  <a:pt x="5397567" y="3818346"/>
                  <a:pt x="5397567" y="3818346"/>
                  <a:pt x="5397567" y="3818346"/>
                </a:cubicBezTo>
                <a:cubicBezTo>
                  <a:pt x="5396690" y="3818193"/>
                  <a:pt x="5395776" y="3817927"/>
                  <a:pt x="5394938" y="3817584"/>
                </a:cubicBezTo>
                <a:cubicBezTo>
                  <a:pt x="5387506" y="3815182"/>
                  <a:pt x="5379313" y="3821815"/>
                  <a:pt x="5377865" y="3828829"/>
                </a:cubicBezTo>
                <a:cubicBezTo>
                  <a:pt x="5376683" y="3834584"/>
                  <a:pt x="5379046" y="3839235"/>
                  <a:pt x="5383009" y="3842437"/>
                </a:cubicBezTo>
                <a:cubicBezTo>
                  <a:pt x="5380799" y="3843008"/>
                  <a:pt x="5378665" y="3843961"/>
                  <a:pt x="5376835" y="3845791"/>
                </a:cubicBezTo>
                <a:cubicBezTo>
                  <a:pt x="5374930" y="3847697"/>
                  <a:pt x="5373825" y="3850403"/>
                  <a:pt x="5373253" y="3853186"/>
                </a:cubicBezTo>
                <a:cubicBezTo>
                  <a:pt x="5367766" y="3852500"/>
                  <a:pt x="5361896" y="3854406"/>
                  <a:pt x="5358200" y="3860200"/>
                </a:cubicBezTo>
                <a:cubicBezTo>
                  <a:pt x="5348025" y="3875981"/>
                  <a:pt x="5374282" y="3888674"/>
                  <a:pt x="5384267" y="3873007"/>
                </a:cubicBezTo>
                <a:close/>
                <a:moveTo>
                  <a:pt x="5402521" y="4093064"/>
                </a:moveTo>
                <a:cubicBezTo>
                  <a:pt x="5403588" y="4092073"/>
                  <a:pt x="5404427" y="4090776"/>
                  <a:pt x="5405189" y="4089443"/>
                </a:cubicBezTo>
                <a:cubicBezTo>
                  <a:pt x="5407857" y="4091463"/>
                  <a:pt x="5411096" y="4092644"/>
                  <a:pt x="5414945" y="4092225"/>
                </a:cubicBezTo>
                <a:cubicBezTo>
                  <a:pt x="5421500" y="4091501"/>
                  <a:pt x="5428017" y="4085059"/>
                  <a:pt x="5427750" y="4078007"/>
                </a:cubicBezTo>
                <a:cubicBezTo>
                  <a:pt x="5429503" y="4078350"/>
                  <a:pt x="5431294" y="4078769"/>
                  <a:pt x="5433085" y="4078541"/>
                </a:cubicBezTo>
                <a:cubicBezTo>
                  <a:pt x="5433505" y="4083267"/>
                  <a:pt x="5435906" y="4087613"/>
                  <a:pt x="5440822" y="4090014"/>
                </a:cubicBezTo>
                <a:cubicBezTo>
                  <a:pt x="5447262" y="4093178"/>
                  <a:pt x="5457514" y="4090738"/>
                  <a:pt x="5460181" y="4083343"/>
                </a:cubicBezTo>
                <a:lnTo>
                  <a:pt x="5462354" y="4077283"/>
                </a:lnTo>
                <a:cubicBezTo>
                  <a:pt x="5464983" y="4069926"/>
                  <a:pt x="5463268" y="4061616"/>
                  <a:pt x="5455684" y="4057919"/>
                </a:cubicBezTo>
                <a:cubicBezTo>
                  <a:pt x="5455418" y="4057804"/>
                  <a:pt x="5455113" y="4057728"/>
                  <a:pt x="5454846" y="4057614"/>
                </a:cubicBezTo>
                <a:cubicBezTo>
                  <a:pt x="5455151" y="4055860"/>
                  <a:pt x="5454427" y="4054107"/>
                  <a:pt x="5454160" y="4052315"/>
                </a:cubicBezTo>
                <a:cubicBezTo>
                  <a:pt x="5454427" y="4051972"/>
                  <a:pt x="5454808" y="4051782"/>
                  <a:pt x="5455074" y="4051401"/>
                </a:cubicBezTo>
                <a:cubicBezTo>
                  <a:pt x="5459343" y="4044806"/>
                  <a:pt x="5457438" y="4035505"/>
                  <a:pt x="5450768" y="4031236"/>
                </a:cubicBezTo>
                <a:lnTo>
                  <a:pt x="5444175" y="4027043"/>
                </a:lnTo>
                <a:cubicBezTo>
                  <a:pt x="5449054" y="4022583"/>
                  <a:pt x="5451149" y="4015493"/>
                  <a:pt x="5447681" y="4009318"/>
                </a:cubicBezTo>
                <a:cubicBezTo>
                  <a:pt x="5447529" y="4009089"/>
                  <a:pt x="5447376" y="4008784"/>
                  <a:pt x="5447262" y="4008556"/>
                </a:cubicBezTo>
                <a:cubicBezTo>
                  <a:pt x="5447758" y="4004744"/>
                  <a:pt x="5446691" y="4000970"/>
                  <a:pt x="5443985" y="3998111"/>
                </a:cubicBezTo>
                <a:cubicBezTo>
                  <a:pt x="5455037" y="3991136"/>
                  <a:pt x="5451492" y="3970132"/>
                  <a:pt x="5435563" y="3971467"/>
                </a:cubicBezTo>
                <a:lnTo>
                  <a:pt x="5431599" y="3971810"/>
                </a:lnTo>
                <a:cubicBezTo>
                  <a:pt x="5418985" y="3972877"/>
                  <a:pt x="5416012" y="3986409"/>
                  <a:pt x="5421119" y="3994605"/>
                </a:cubicBezTo>
                <a:cubicBezTo>
                  <a:pt x="5417270" y="3997730"/>
                  <a:pt x="5414945" y="4002495"/>
                  <a:pt x="5415517" y="4007832"/>
                </a:cubicBezTo>
                <a:cubicBezTo>
                  <a:pt x="5416127" y="4013473"/>
                  <a:pt x="5419366" y="4018428"/>
                  <a:pt x="5422110" y="4023269"/>
                </a:cubicBezTo>
                <a:cubicBezTo>
                  <a:pt x="5422453" y="4023879"/>
                  <a:pt x="5423025" y="4024299"/>
                  <a:pt x="5423482" y="4024870"/>
                </a:cubicBezTo>
                <a:cubicBezTo>
                  <a:pt x="5422034" y="4025861"/>
                  <a:pt x="5420738" y="4027081"/>
                  <a:pt x="5419747" y="4028644"/>
                </a:cubicBezTo>
                <a:cubicBezTo>
                  <a:pt x="5415593" y="4035010"/>
                  <a:pt x="5417384" y="4043891"/>
                  <a:pt x="5423520" y="4048313"/>
                </a:cubicBezTo>
                <a:cubicBezTo>
                  <a:pt x="5422148" y="4049609"/>
                  <a:pt x="5420738" y="4050981"/>
                  <a:pt x="5420052" y="4052963"/>
                </a:cubicBezTo>
                <a:lnTo>
                  <a:pt x="5418756" y="4056585"/>
                </a:lnTo>
                <a:cubicBezTo>
                  <a:pt x="5416279" y="4054984"/>
                  <a:pt x="5413383" y="4053954"/>
                  <a:pt x="5409915" y="4054297"/>
                </a:cubicBezTo>
                <a:cubicBezTo>
                  <a:pt x="5407209" y="4054602"/>
                  <a:pt x="5404579" y="4056051"/>
                  <a:pt x="5402293" y="4057957"/>
                </a:cubicBezTo>
                <a:cubicBezTo>
                  <a:pt x="5400692" y="4054526"/>
                  <a:pt x="5397872" y="4051629"/>
                  <a:pt x="5394061" y="4050295"/>
                </a:cubicBezTo>
                <a:cubicBezTo>
                  <a:pt x="5386744" y="4047703"/>
                  <a:pt x="5377941" y="4051706"/>
                  <a:pt x="5375464" y="4059177"/>
                </a:cubicBezTo>
                <a:cubicBezTo>
                  <a:pt x="5371767" y="4070422"/>
                  <a:pt x="5373177" y="4082848"/>
                  <a:pt x="5382057" y="4091348"/>
                </a:cubicBezTo>
                <a:cubicBezTo>
                  <a:pt x="5387468" y="4096647"/>
                  <a:pt x="5396310" y="4098820"/>
                  <a:pt x="5402521" y="4093064"/>
                </a:cubicBezTo>
                <a:close/>
                <a:moveTo>
                  <a:pt x="5650768" y="4081666"/>
                </a:moveTo>
                <a:cubicBezTo>
                  <a:pt x="5656942" y="4075949"/>
                  <a:pt x="5657171" y="4067906"/>
                  <a:pt x="5652483" y="4061273"/>
                </a:cubicBezTo>
                <a:lnTo>
                  <a:pt x="5648786" y="4056013"/>
                </a:lnTo>
                <a:cubicBezTo>
                  <a:pt x="5648520" y="4055632"/>
                  <a:pt x="5648024" y="4055441"/>
                  <a:pt x="5647719" y="4055136"/>
                </a:cubicBezTo>
                <a:cubicBezTo>
                  <a:pt x="5647986" y="4054602"/>
                  <a:pt x="5648406" y="4054183"/>
                  <a:pt x="5648596" y="4053573"/>
                </a:cubicBezTo>
                <a:cubicBezTo>
                  <a:pt x="5650844" y="4045950"/>
                  <a:pt x="5647224" y="4037945"/>
                  <a:pt x="5639602" y="4035200"/>
                </a:cubicBezTo>
                <a:lnTo>
                  <a:pt x="5633543" y="4033027"/>
                </a:lnTo>
                <a:cubicBezTo>
                  <a:pt x="5626416" y="4030474"/>
                  <a:pt x="5617346" y="4034628"/>
                  <a:pt x="5615174" y="4042023"/>
                </a:cubicBezTo>
                <a:cubicBezTo>
                  <a:pt x="5612925" y="4049647"/>
                  <a:pt x="5616546" y="4057652"/>
                  <a:pt x="5624168" y="4060396"/>
                </a:cubicBezTo>
                <a:lnTo>
                  <a:pt x="5624472" y="4060511"/>
                </a:lnTo>
                <a:cubicBezTo>
                  <a:pt x="5622834" y="4065123"/>
                  <a:pt x="5623558" y="4070193"/>
                  <a:pt x="5626721" y="4074691"/>
                </a:cubicBezTo>
                <a:lnTo>
                  <a:pt x="5630418" y="4079951"/>
                </a:lnTo>
                <a:cubicBezTo>
                  <a:pt x="5634800" y="4086164"/>
                  <a:pt x="5645395" y="4086660"/>
                  <a:pt x="5650768" y="4081666"/>
                </a:cubicBezTo>
                <a:close/>
                <a:moveTo>
                  <a:pt x="5378207" y="3989115"/>
                </a:moveTo>
                <a:cubicBezTo>
                  <a:pt x="5368260" y="3985532"/>
                  <a:pt x="5359686" y="3992546"/>
                  <a:pt x="5357514" y="4000322"/>
                </a:cubicBezTo>
                <a:cubicBezTo>
                  <a:pt x="5356637" y="3997044"/>
                  <a:pt x="5354198" y="3994147"/>
                  <a:pt x="5349701" y="3992508"/>
                </a:cubicBezTo>
                <a:cubicBezTo>
                  <a:pt x="5346271" y="3991288"/>
                  <a:pt x="5343032" y="3991326"/>
                  <a:pt x="5340136" y="3992203"/>
                </a:cubicBezTo>
                <a:cubicBezTo>
                  <a:pt x="5345243" y="3988201"/>
                  <a:pt x="5347529" y="3981263"/>
                  <a:pt x="5344823" y="3975012"/>
                </a:cubicBezTo>
                <a:cubicBezTo>
                  <a:pt x="5343604" y="3972153"/>
                  <a:pt x="5341279" y="3970018"/>
                  <a:pt x="5338611" y="3968493"/>
                </a:cubicBezTo>
                <a:cubicBezTo>
                  <a:pt x="5339107" y="3967502"/>
                  <a:pt x="5339564" y="3966435"/>
                  <a:pt x="5339869" y="3965368"/>
                </a:cubicBezTo>
                <a:cubicBezTo>
                  <a:pt x="5347186" y="3965368"/>
                  <a:pt x="5353512" y="3958659"/>
                  <a:pt x="5353779" y="3951531"/>
                </a:cubicBezTo>
                <a:cubicBezTo>
                  <a:pt x="5354046" y="3943336"/>
                  <a:pt x="5347605" y="3937275"/>
                  <a:pt x="5339793" y="3936589"/>
                </a:cubicBezTo>
                <a:cubicBezTo>
                  <a:pt x="5336782" y="3936322"/>
                  <a:pt x="5333771" y="3936055"/>
                  <a:pt x="5330723" y="3935788"/>
                </a:cubicBezTo>
                <a:cubicBezTo>
                  <a:pt x="5326264" y="3935369"/>
                  <a:pt x="5322300" y="3937694"/>
                  <a:pt x="5319480" y="3941010"/>
                </a:cubicBezTo>
                <a:cubicBezTo>
                  <a:pt x="5313535" y="3939257"/>
                  <a:pt x="5306675" y="3940705"/>
                  <a:pt x="5303169" y="3946270"/>
                </a:cubicBezTo>
                <a:cubicBezTo>
                  <a:pt x="5299092" y="3952713"/>
                  <a:pt x="5299930" y="3962166"/>
                  <a:pt x="5306790" y="3966550"/>
                </a:cubicBezTo>
                <a:lnTo>
                  <a:pt x="5316013" y="3972420"/>
                </a:lnTo>
                <a:cubicBezTo>
                  <a:pt x="5310067" y="3976193"/>
                  <a:pt x="5307057" y="3983550"/>
                  <a:pt x="5309953" y="3990335"/>
                </a:cubicBezTo>
                <a:cubicBezTo>
                  <a:pt x="5312964" y="3997349"/>
                  <a:pt x="5321843" y="4001275"/>
                  <a:pt x="5328931" y="3997921"/>
                </a:cubicBezTo>
                <a:lnTo>
                  <a:pt x="5334343" y="3995367"/>
                </a:lnTo>
                <a:cubicBezTo>
                  <a:pt x="5326873" y="4001732"/>
                  <a:pt x="5325045" y="4014197"/>
                  <a:pt x="5336515" y="4018352"/>
                </a:cubicBezTo>
                <a:cubicBezTo>
                  <a:pt x="5346500" y="4021935"/>
                  <a:pt x="5355075" y="4014921"/>
                  <a:pt x="5357247" y="4007145"/>
                </a:cubicBezTo>
                <a:cubicBezTo>
                  <a:pt x="5358124" y="4010462"/>
                  <a:pt x="5360562" y="4013359"/>
                  <a:pt x="5365059" y="4014998"/>
                </a:cubicBezTo>
                <a:cubicBezTo>
                  <a:pt x="5382475" y="4021211"/>
                  <a:pt x="5395700" y="3995405"/>
                  <a:pt x="5378207" y="3989115"/>
                </a:cubicBezTo>
                <a:close/>
                <a:moveTo>
                  <a:pt x="5295128" y="4064780"/>
                </a:moveTo>
                <a:cubicBezTo>
                  <a:pt x="5312621" y="4071069"/>
                  <a:pt x="5318604" y="4042710"/>
                  <a:pt x="5301302" y="4036496"/>
                </a:cubicBezTo>
                <a:cubicBezTo>
                  <a:pt x="5283848" y="4030245"/>
                  <a:pt x="5277864" y="4058567"/>
                  <a:pt x="5295128" y="4064780"/>
                </a:cubicBezTo>
                <a:close/>
                <a:moveTo>
                  <a:pt x="5504008" y="4092339"/>
                </a:moveTo>
                <a:cubicBezTo>
                  <a:pt x="5521500" y="4098629"/>
                  <a:pt x="5529732" y="4070917"/>
                  <a:pt x="5512239" y="4064589"/>
                </a:cubicBezTo>
                <a:cubicBezTo>
                  <a:pt x="5494747" y="4058300"/>
                  <a:pt x="5486515" y="4086050"/>
                  <a:pt x="5504008" y="4092339"/>
                </a:cubicBezTo>
                <a:close/>
                <a:moveTo>
                  <a:pt x="5754121" y="4175361"/>
                </a:moveTo>
                <a:cubicBezTo>
                  <a:pt x="5754655" y="4167547"/>
                  <a:pt x="5746995" y="4160952"/>
                  <a:pt x="5739602" y="4160990"/>
                </a:cubicBezTo>
                <a:cubicBezTo>
                  <a:pt x="5732780" y="4160990"/>
                  <a:pt x="5727979" y="4165641"/>
                  <a:pt x="5726149" y="4171587"/>
                </a:cubicBezTo>
                <a:cubicBezTo>
                  <a:pt x="5721081" y="4172693"/>
                  <a:pt x="5716774" y="4176085"/>
                  <a:pt x="5715288" y="4181727"/>
                </a:cubicBezTo>
                <a:cubicBezTo>
                  <a:pt x="5713459" y="4188740"/>
                  <a:pt x="5717880" y="4198117"/>
                  <a:pt x="5725616" y="4199375"/>
                </a:cubicBezTo>
                <a:cubicBezTo>
                  <a:pt x="5733162" y="4200595"/>
                  <a:pt x="5740897" y="4200024"/>
                  <a:pt x="5746690" y="4194382"/>
                </a:cubicBezTo>
                <a:cubicBezTo>
                  <a:pt x="5751950" y="4189160"/>
                  <a:pt x="5753627" y="4182489"/>
                  <a:pt x="5754121" y="4175361"/>
                </a:cubicBezTo>
                <a:close/>
                <a:moveTo>
                  <a:pt x="5653969" y="4266425"/>
                </a:moveTo>
                <a:cubicBezTo>
                  <a:pt x="5656104" y="4259183"/>
                  <a:pt x="5651416" y="4250339"/>
                  <a:pt x="5643870" y="4248624"/>
                </a:cubicBezTo>
                <a:cubicBezTo>
                  <a:pt x="5638649" y="4247442"/>
                  <a:pt x="5633428" y="4248967"/>
                  <a:pt x="5629884" y="4252436"/>
                </a:cubicBezTo>
                <a:cubicBezTo>
                  <a:pt x="5625692" y="4252817"/>
                  <a:pt x="5621805" y="4254875"/>
                  <a:pt x="5619289" y="4259145"/>
                </a:cubicBezTo>
                <a:cubicBezTo>
                  <a:pt x="5615707" y="4265244"/>
                  <a:pt x="5617232" y="4275841"/>
                  <a:pt x="5624472" y="4278966"/>
                </a:cubicBezTo>
                <a:cubicBezTo>
                  <a:pt x="5630799" y="4281673"/>
                  <a:pt x="5637544" y="4283388"/>
                  <a:pt x="5643984" y="4279728"/>
                </a:cubicBezTo>
                <a:cubicBezTo>
                  <a:pt x="5649206" y="4276755"/>
                  <a:pt x="5652292" y="4272067"/>
                  <a:pt x="5653969" y="4266425"/>
                </a:cubicBezTo>
                <a:close/>
                <a:moveTo>
                  <a:pt x="5612087" y="4135604"/>
                </a:moveTo>
                <a:lnTo>
                  <a:pt x="5621043" y="4137128"/>
                </a:lnTo>
                <a:cubicBezTo>
                  <a:pt x="5628741" y="4138462"/>
                  <a:pt x="5636363" y="4132668"/>
                  <a:pt x="5637544" y="4125045"/>
                </a:cubicBezTo>
                <a:cubicBezTo>
                  <a:pt x="5638764" y="4117192"/>
                  <a:pt x="5633161" y="4109874"/>
                  <a:pt x="5625463" y="4108540"/>
                </a:cubicBezTo>
                <a:cubicBezTo>
                  <a:pt x="5624282" y="4108349"/>
                  <a:pt x="5623062" y="4108120"/>
                  <a:pt x="5621881" y="4107930"/>
                </a:cubicBezTo>
                <a:cubicBezTo>
                  <a:pt x="5622071" y="4107549"/>
                  <a:pt x="5622415" y="4107320"/>
                  <a:pt x="5622529" y="4106939"/>
                </a:cubicBezTo>
                <a:lnTo>
                  <a:pt x="5624701" y="4100878"/>
                </a:lnTo>
                <a:cubicBezTo>
                  <a:pt x="5627331" y="4093521"/>
                  <a:pt x="5624701" y="4085097"/>
                  <a:pt x="5617194" y="4081819"/>
                </a:cubicBezTo>
                <a:cubicBezTo>
                  <a:pt x="5610372" y="4078846"/>
                  <a:pt x="5600806" y="4081933"/>
                  <a:pt x="5598139" y="4089328"/>
                </a:cubicBezTo>
                <a:lnTo>
                  <a:pt x="5595966" y="4095389"/>
                </a:lnTo>
                <a:cubicBezTo>
                  <a:pt x="5593489" y="4102250"/>
                  <a:pt x="5595814" y="4109874"/>
                  <a:pt x="5602216" y="4113533"/>
                </a:cubicBezTo>
                <a:cubicBezTo>
                  <a:pt x="5601111" y="4115210"/>
                  <a:pt x="5600311" y="4117040"/>
                  <a:pt x="5600006" y="4119098"/>
                </a:cubicBezTo>
                <a:cubicBezTo>
                  <a:pt x="5598787" y="4126951"/>
                  <a:pt x="5604389" y="4134269"/>
                  <a:pt x="5612087" y="4135604"/>
                </a:cubicBezTo>
                <a:close/>
                <a:moveTo>
                  <a:pt x="5632399" y="4201739"/>
                </a:moveTo>
                <a:cubicBezTo>
                  <a:pt x="5636820" y="4199642"/>
                  <a:pt x="5639145" y="4195030"/>
                  <a:pt x="5639564" y="4190265"/>
                </a:cubicBezTo>
                <a:cubicBezTo>
                  <a:pt x="5641850" y="4191408"/>
                  <a:pt x="5644251" y="4191714"/>
                  <a:pt x="5646652" y="4191485"/>
                </a:cubicBezTo>
                <a:cubicBezTo>
                  <a:pt x="5647796" y="4197889"/>
                  <a:pt x="5652598" y="4203340"/>
                  <a:pt x="5661020" y="4202234"/>
                </a:cubicBezTo>
                <a:cubicBezTo>
                  <a:pt x="5670890" y="4200938"/>
                  <a:pt x="5682361" y="4201167"/>
                  <a:pt x="5690898" y="4195335"/>
                </a:cubicBezTo>
                <a:cubicBezTo>
                  <a:pt x="5692041" y="4194534"/>
                  <a:pt x="5693032" y="4193696"/>
                  <a:pt x="5693946" y="4192819"/>
                </a:cubicBezTo>
                <a:lnTo>
                  <a:pt x="5697795" y="4191027"/>
                </a:lnTo>
                <a:cubicBezTo>
                  <a:pt x="5704846" y="4187711"/>
                  <a:pt x="5707094" y="4177915"/>
                  <a:pt x="5703474" y="4171359"/>
                </a:cubicBezTo>
                <a:cubicBezTo>
                  <a:pt x="5703169" y="4170825"/>
                  <a:pt x="5702826" y="4170406"/>
                  <a:pt x="5702483" y="4169910"/>
                </a:cubicBezTo>
                <a:cubicBezTo>
                  <a:pt x="5702483" y="4167775"/>
                  <a:pt x="5702483" y="4165679"/>
                  <a:pt x="5702293" y="4163544"/>
                </a:cubicBezTo>
                <a:cubicBezTo>
                  <a:pt x="5702064" y="4160876"/>
                  <a:pt x="5700920" y="4158284"/>
                  <a:pt x="5699320" y="4156035"/>
                </a:cubicBezTo>
                <a:cubicBezTo>
                  <a:pt x="5699473" y="4154129"/>
                  <a:pt x="5699358" y="4152223"/>
                  <a:pt x="5698634" y="4150660"/>
                </a:cubicBezTo>
                <a:cubicBezTo>
                  <a:pt x="5696119" y="4145247"/>
                  <a:pt x="5693603" y="4140559"/>
                  <a:pt x="5688497" y="4137166"/>
                </a:cubicBezTo>
                <a:cubicBezTo>
                  <a:pt x="5686248" y="4135680"/>
                  <a:pt x="5684495" y="4134841"/>
                  <a:pt x="5681789" y="4134117"/>
                </a:cubicBezTo>
                <a:cubicBezTo>
                  <a:pt x="5692232" y="4134956"/>
                  <a:pt x="5703093" y="4121691"/>
                  <a:pt x="5694976" y="4110217"/>
                </a:cubicBezTo>
                <a:cubicBezTo>
                  <a:pt x="5694099" y="4108997"/>
                  <a:pt x="5693070" y="4108311"/>
                  <a:pt x="5692079" y="4107510"/>
                </a:cubicBezTo>
                <a:cubicBezTo>
                  <a:pt x="5702178" y="4102593"/>
                  <a:pt x="5705799" y="4086393"/>
                  <a:pt x="5692536" y="4081590"/>
                </a:cubicBezTo>
                <a:cubicBezTo>
                  <a:pt x="5676149" y="4075682"/>
                  <a:pt x="5664907" y="4098515"/>
                  <a:pt x="5678245" y="4106481"/>
                </a:cubicBezTo>
                <a:cubicBezTo>
                  <a:pt x="5671157" y="4110407"/>
                  <a:pt x="5666470" y="4119861"/>
                  <a:pt x="5672529" y="4128476"/>
                </a:cubicBezTo>
                <a:cubicBezTo>
                  <a:pt x="5673101" y="4129276"/>
                  <a:pt x="5673787" y="4129619"/>
                  <a:pt x="5674396" y="4130229"/>
                </a:cubicBezTo>
                <a:cubicBezTo>
                  <a:pt x="5670242" y="4128437"/>
                  <a:pt x="5665631" y="4128247"/>
                  <a:pt x="5661287" y="4131105"/>
                </a:cubicBezTo>
                <a:cubicBezTo>
                  <a:pt x="5657933" y="4133317"/>
                  <a:pt x="5655532" y="4137471"/>
                  <a:pt x="5654884" y="4141741"/>
                </a:cubicBezTo>
                <a:cubicBezTo>
                  <a:pt x="5653283" y="4142617"/>
                  <a:pt x="5651912" y="4143761"/>
                  <a:pt x="5650464" y="4145133"/>
                </a:cubicBezTo>
                <a:cubicBezTo>
                  <a:pt x="5649930" y="4145514"/>
                  <a:pt x="5649358" y="4145934"/>
                  <a:pt x="5648786" y="4146277"/>
                </a:cubicBezTo>
                <a:cubicBezTo>
                  <a:pt x="5646385" y="4147458"/>
                  <a:pt x="5644099" y="4148945"/>
                  <a:pt x="5641660" y="4150126"/>
                </a:cubicBezTo>
                <a:cubicBezTo>
                  <a:pt x="5634572" y="4153633"/>
                  <a:pt x="5633924" y="4161143"/>
                  <a:pt x="5636706" y="4167318"/>
                </a:cubicBezTo>
                <a:cubicBezTo>
                  <a:pt x="5634000" y="4169681"/>
                  <a:pt x="5632209" y="4172769"/>
                  <a:pt x="5631790" y="4176314"/>
                </a:cubicBezTo>
                <a:cubicBezTo>
                  <a:pt x="5627712" y="4174370"/>
                  <a:pt x="5622872" y="4174179"/>
                  <a:pt x="5618527" y="4176238"/>
                </a:cubicBezTo>
                <a:cubicBezTo>
                  <a:pt x="5615784" y="4177534"/>
                  <a:pt x="5613039" y="4178830"/>
                  <a:pt x="5610296" y="4180126"/>
                </a:cubicBezTo>
                <a:cubicBezTo>
                  <a:pt x="5609914" y="4180278"/>
                  <a:pt x="5609724" y="4180659"/>
                  <a:pt x="5609381" y="4180888"/>
                </a:cubicBezTo>
                <a:cubicBezTo>
                  <a:pt x="5602826" y="4176771"/>
                  <a:pt x="5594556" y="4179325"/>
                  <a:pt x="5590250" y="4185119"/>
                </a:cubicBezTo>
                <a:cubicBezTo>
                  <a:pt x="5590136" y="4184967"/>
                  <a:pt x="5590021" y="4184776"/>
                  <a:pt x="5589869" y="4184624"/>
                </a:cubicBezTo>
                <a:cubicBezTo>
                  <a:pt x="5591660" y="4180126"/>
                  <a:pt x="5591203" y="4174980"/>
                  <a:pt x="5588116" y="4170596"/>
                </a:cubicBezTo>
                <a:lnTo>
                  <a:pt x="5580684" y="4160113"/>
                </a:lnTo>
                <a:cubicBezTo>
                  <a:pt x="5576301" y="4153939"/>
                  <a:pt x="5566279" y="4152452"/>
                  <a:pt x="5560410" y="4157369"/>
                </a:cubicBezTo>
                <a:cubicBezTo>
                  <a:pt x="5558543" y="4158932"/>
                  <a:pt x="5557170" y="4160838"/>
                  <a:pt x="5556218" y="4162896"/>
                </a:cubicBezTo>
                <a:cubicBezTo>
                  <a:pt x="5551988" y="4162553"/>
                  <a:pt x="5547605" y="4163239"/>
                  <a:pt x="5543261" y="4165260"/>
                </a:cubicBezTo>
                <a:cubicBezTo>
                  <a:pt x="5536439" y="4168423"/>
                  <a:pt x="5532247" y="4174103"/>
                  <a:pt x="5530304" y="4180583"/>
                </a:cubicBezTo>
                <a:cubicBezTo>
                  <a:pt x="5528246" y="4180850"/>
                  <a:pt x="5526188" y="4181574"/>
                  <a:pt x="5524320" y="4182870"/>
                </a:cubicBezTo>
                <a:lnTo>
                  <a:pt x="5519061" y="4186606"/>
                </a:lnTo>
                <a:cubicBezTo>
                  <a:pt x="5517613" y="4187635"/>
                  <a:pt x="5516393" y="4188931"/>
                  <a:pt x="5515441" y="4190418"/>
                </a:cubicBezTo>
                <a:cubicBezTo>
                  <a:pt x="5517193" y="4185348"/>
                  <a:pt x="5515860" y="4178868"/>
                  <a:pt x="5512430" y="4175170"/>
                </a:cubicBezTo>
                <a:cubicBezTo>
                  <a:pt x="5510829" y="4173455"/>
                  <a:pt x="5509038" y="4172349"/>
                  <a:pt x="5507209" y="4171663"/>
                </a:cubicBezTo>
                <a:cubicBezTo>
                  <a:pt x="5504770" y="4165374"/>
                  <a:pt x="5497986" y="4161524"/>
                  <a:pt x="5491317" y="4162706"/>
                </a:cubicBezTo>
                <a:cubicBezTo>
                  <a:pt x="5491393" y="4162667"/>
                  <a:pt x="5491508" y="4162667"/>
                  <a:pt x="5491584" y="4162629"/>
                </a:cubicBezTo>
                <a:cubicBezTo>
                  <a:pt x="5497796" y="4159351"/>
                  <a:pt x="5502140" y="4149479"/>
                  <a:pt x="5497567" y="4143075"/>
                </a:cubicBezTo>
                <a:lnTo>
                  <a:pt x="5493870" y="4137814"/>
                </a:lnTo>
                <a:cubicBezTo>
                  <a:pt x="5490212" y="4132668"/>
                  <a:pt x="5484571" y="4129543"/>
                  <a:pt x="5478551" y="4130572"/>
                </a:cubicBezTo>
                <a:cubicBezTo>
                  <a:pt x="5479122" y="4129924"/>
                  <a:pt x="5479808" y="4129505"/>
                  <a:pt x="5480303" y="4128704"/>
                </a:cubicBezTo>
                <a:cubicBezTo>
                  <a:pt x="5490364" y="4112885"/>
                  <a:pt x="5464907" y="4099163"/>
                  <a:pt x="5454808" y="4114638"/>
                </a:cubicBezTo>
                <a:cubicBezTo>
                  <a:pt x="5450578" y="4109607"/>
                  <a:pt x="5443871" y="4108502"/>
                  <a:pt x="5437582" y="4110751"/>
                </a:cubicBezTo>
                <a:cubicBezTo>
                  <a:pt x="5429122" y="4113724"/>
                  <a:pt x="5423139" y="4120585"/>
                  <a:pt x="5419900" y="4128818"/>
                </a:cubicBezTo>
                <a:cubicBezTo>
                  <a:pt x="5417118" y="4135870"/>
                  <a:pt x="5421348" y="4145057"/>
                  <a:pt x="5428665" y="4147306"/>
                </a:cubicBezTo>
                <a:cubicBezTo>
                  <a:pt x="5436363" y="4149669"/>
                  <a:pt x="5444175" y="4146086"/>
                  <a:pt x="5447148" y="4138577"/>
                </a:cubicBezTo>
                <a:cubicBezTo>
                  <a:pt x="5447224" y="4138348"/>
                  <a:pt x="5447300" y="4138234"/>
                  <a:pt x="5447339" y="4138043"/>
                </a:cubicBezTo>
                <a:cubicBezTo>
                  <a:pt x="5447376" y="4138005"/>
                  <a:pt x="5447415" y="4137967"/>
                  <a:pt x="5447453" y="4137891"/>
                </a:cubicBezTo>
                <a:cubicBezTo>
                  <a:pt x="5447529" y="4137852"/>
                  <a:pt x="5447529" y="4137891"/>
                  <a:pt x="5447605" y="4137814"/>
                </a:cubicBezTo>
                <a:cubicBezTo>
                  <a:pt x="5448444" y="4137395"/>
                  <a:pt x="5449358" y="4137014"/>
                  <a:pt x="5450273" y="4136747"/>
                </a:cubicBezTo>
                <a:cubicBezTo>
                  <a:pt x="5453131" y="4135756"/>
                  <a:pt x="5454998" y="4133431"/>
                  <a:pt x="5456332" y="4130801"/>
                </a:cubicBezTo>
                <a:cubicBezTo>
                  <a:pt x="5459800" y="4134231"/>
                  <a:pt x="5465021" y="4136137"/>
                  <a:pt x="5470052" y="4135413"/>
                </a:cubicBezTo>
                <a:cubicBezTo>
                  <a:pt x="5466470" y="4139873"/>
                  <a:pt x="5464907" y="4146582"/>
                  <a:pt x="5468299" y="4151385"/>
                </a:cubicBezTo>
                <a:lnTo>
                  <a:pt x="5471995" y="4156645"/>
                </a:lnTo>
                <a:cubicBezTo>
                  <a:pt x="5476035" y="4162324"/>
                  <a:pt x="5482476" y="4165488"/>
                  <a:pt x="5489183" y="4163353"/>
                </a:cubicBezTo>
                <a:cubicBezTo>
                  <a:pt x="5482209" y="4165755"/>
                  <a:pt x="5478055" y="4173074"/>
                  <a:pt x="5479655" y="4180316"/>
                </a:cubicBezTo>
                <a:cubicBezTo>
                  <a:pt x="5480303" y="4183289"/>
                  <a:pt x="5480989" y="4186301"/>
                  <a:pt x="5481637" y="4189274"/>
                </a:cubicBezTo>
                <a:cubicBezTo>
                  <a:pt x="5481828" y="4190113"/>
                  <a:pt x="5482361" y="4190837"/>
                  <a:pt x="5482743" y="4191637"/>
                </a:cubicBezTo>
                <a:cubicBezTo>
                  <a:pt x="5483314" y="4194306"/>
                  <a:pt x="5484267" y="4196860"/>
                  <a:pt x="5485944" y="4198651"/>
                </a:cubicBezTo>
                <a:cubicBezTo>
                  <a:pt x="5491851" y="4205017"/>
                  <a:pt x="5499968" y="4203911"/>
                  <a:pt x="5506370" y="4199414"/>
                </a:cubicBezTo>
                <a:lnTo>
                  <a:pt x="5511630" y="4195716"/>
                </a:lnTo>
                <a:cubicBezTo>
                  <a:pt x="5512430" y="4195144"/>
                  <a:pt x="5513116" y="4194496"/>
                  <a:pt x="5513688" y="4193734"/>
                </a:cubicBezTo>
                <a:cubicBezTo>
                  <a:pt x="5512087" y="4198003"/>
                  <a:pt x="5512277" y="4202958"/>
                  <a:pt x="5515136" y="4206770"/>
                </a:cubicBezTo>
                <a:cubicBezTo>
                  <a:pt x="5519556" y="4212755"/>
                  <a:pt x="5527940" y="4215080"/>
                  <a:pt x="5534457" y="4211078"/>
                </a:cubicBezTo>
                <a:cubicBezTo>
                  <a:pt x="5535296" y="4212107"/>
                  <a:pt x="5536287" y="4212984"/>
                  <a:pt x="5537430" y="4213746"/>
                </a:cubicBezTo>
                <a:cubicBezTo>
                  <a:pt x="5531180" y="4217177"/>
                  <a:pt x="5527559" y="4224228"/>
                  <a:pt x="5532895" y="4231738"/>
                </a:cubicBezTo>
                <a:cubicBezTo>
                  <a:pt x="5540669" y="4242716"/>
                  <a:pt x="5556409" y="4238446"/>
                  <a:pt x="5560143" y="4229451"/>
                </a:cubicBezTo>
                <a:cubicBezTo>
                  <a:pt x="5567422" y="4232958"/>
                  <a:pt x="5575616" y="4235130"/>
                  <a:pt x="5581714" y="4231928"/>
                </a:cubicBezTo>
                <a:cubicBezTo>
                  <a:pt x="5590402" y="4227392"/>
                  <a:pt x="5599244" y="4217558"/>
                  <a:pt x="5599892" y="4207418"/>
                </a:cubicBezTo>
                <a:cubicBezTo>
                  <a:pt x="5603131" y="4207685"/>
                  <a:pt x="5606218" y="4206504"/>
                  <a:pt x="5609000" y="4204712"/>
                </a:cubicBezTo>
                <a:cubicBezTo>
                  <a:pt x="5613344" y="4207609"/>
                  <a:pt x="5619023" y="4208028"/>
                  <a:pt x="5624053" y="4205665"/>
                </a:cubicBezTo>
                <a:lnTo>
                  <a:pt x="5632399" y="4201739"/>
                </a:lnTo>
                <a:close/>
                <a:moveTo>
                  <a:pt x="5757209" y="4026166"/>
                </a:moveTo>
                <a:cubicBezTo>
                  <a:pt x="5765326" y="4029101"/>
                  <a:pt x="5772452" y="4024908"/>
                  <a:pt x="5776035" y="4019038"/>
                </a:cubicBezTo>
                <a:cubicBezTo>
                  <a:pt x="5776492" y="4020525"/>
                  <a:pt x="5776950" y="4022011"/>
                  <a:pt x="5777978" y="4023460"/>
                </a:cubicBezTo>
                <a:cubicBezTo>
                  <a:pt x="5788725" y="4038631"/>
                  <a:pt x="5811363" y="4020639"/>
                  <a:pt x="5800615" y="4005430"/>
                </a:cubicBezTo>
                <a:cubicBezTo>
                  <a:pt x="5793908" y="3995939"/>
                  <a:pt x="5782551" y="3999407"/>
                  <a:pt x="5777598" y="4007069"/>
                </a:cubicBezTo>
                <a:cubicBezTo>
                  <a:pt x="5776492" y="4004286"/>
                  <a:pt x="5774282" y="4001809"/>
                  <a:pt x="5770357" y="4000398"/>
                </a:cubicBezTo>
                <a:cubicBezTo>
                  <a:pt x="5753131" y="3994223"/>
                  <a:pt x="5739716" y="4019877"/>
                  <a:pt x="5757209" y="4026166"/>
                </a:cubicBezTo>
                <a:close/>
                <a:moveTo>
                  <a:pt x="5720699" y="4057576"/>
                </a:moveTo>
                <a:cubicBezTo>
                  <a:pt x="5703169" y="4051248"/>
                  <a:pt x="5693146" y="4078426"/>
                  <a:pt x="5710676" y="4084716"/>
                </a:cubicBezTo>
                <a:cubicBezTo>
                  <a:pt x="5728207" y="4091005"/>
                  <a:pt x="5738230" y="4063865"/>
                  <a:pt x="5720699" y="4057576"/>
                </a:cubicBezTo>
                <a:close/>
                <a:moveTo>
                  <a:pt x="5755379" y="4078808"/>
                </a:moveTo>
                <a:lnTo>
                  <a:pt x="5755608" y="4078960"/>
                </a:lnTo>
                <a:cubicBezTo>
                  <a:pt x="5755684" y="4079036"/>
                  <a:pt x="5755989" y="4079303"/>
                  <a:pt x="5756637" y="4079799"/>
                </a:cubicBezTo>
                <a:cubicBezTo>
                  <a:pt x="5761858" y="4084258"/>
                  <a:pt x="5769480" y="4084296"/>
                  <a:pt x="5774853" y="4080256"/>
                </a:cubicBezTo>
                <a:cubicBezTo>
                  <a:pt x="5775158" y="4080332"/>
                  <a:pt x="5775425" y="4080561"/>
                  <a:pt x="5775692" y="4080637"/>
                </a:cubicBezTo>
                <a:cubicBezTo>
                  <a:pt x="5784114" y="4082505"/>
                  <a:pt x="5790288" y="4077016"/>
                  <a:pt x="5792956" y="4069659"/>
                </a:cubicBezTo>
                <a:lnTo>
                  <a:pt x="5795128" y="4063598"/>
                </a:lnTo>
                <a:cubicBezTo>
                  <a:pt x="5797757" y="4056241"/>
                  <a:pt x="5791088" y="4047894"/>
                  <a:pt x="5784152" y="4046331"/>
                </a:cubicBezTo>
                <a:cubicBezTo>
                  <a:pt x="5777331" y="4044806"/>
                  <a:pt x="5772109" y="4048199"/>
                  <a:pt x="5768908" y="4053459"/>
                </a:cubicBezTo>
                <a:cubicBezTo>
                  <a:pt x="5761210" y="4049418"/>
                  <a:pt x="5752330" y="4048351"/>
                  <a:pt x="5743870" y="4052125"/>
                </a:cubicBezTo>
                <a:cubicBezTo>
                  <a:pt x="5736972" y="4055212"/>
                  <a:pt x="5731637" y="4062493"/>
                  <a:pt x="5734572" y="4070345"/>
                </a:cubicBezTo>
                <a:cubicBezTo>
                  <a:pt x="5737087" y="4077054"/>
                  <a:pt x="5745395" y="4082962"/>
                  <a:pt x="5752788" y="4079646"/>
                </a:cubicBezTo>
                <a:cubicBezTo>
                  <a:pt x="5753627" y="4079265"/>
                  <a:pt x="5754427" y="4079036"/>
                  <a:pt x="5755265" y="4078769"/>
                </a:cubicBezTo>
                <a:cubicBezTo>
                  <a:pt x="5755303" y="4078769"/>
                  <a:pt x="5755303" y="4078769"/>
                  <a:pt x="5755379" y="4078808"/>
                </a:cubicBezTo>
                <a:close/>
                <a:moveTo>
                  <a:pt x="5674244" y="4025709"/>
                </a:moveTo>
                <a:cubicBezTo>
                  <a:pt x="5680646" y="4020296"/>
                  <a:pt x="5680455" y="4011719"/>
                  <a:pt x="5675959" y="4005316"/>
                </a:cubicBezTo>
                <a:lnTo>
                  <a:pt x="5672262" y="4000055"/>
                </a:lnTo>
                <a:cubicBezTo>
                  <a:pt x="5667956" y="3993956"/>
                  <a:pt x="5658428" y="3993766"/>
                  <a:pt x="5652712" y="3997921"/>
                </a:cubicBezTo>
                <a:cubicBezTo>
                  <a:pt x="5652255" y="3996625"/>
                  <a:pt x="5651797" y="3995329"/>
                  <a:pt x="5650997" y="3994223"/>
                </a:cubicBezTo>
                <a:cubicBezTo>
                  <a:pt x="5657552" y="3995024"/>
                  <a:pt x="5664145" y="3991365"/>
                  <a:pt x="5666470" y="3984960"/>
                </a:cubicBezTo>
                <a:lnTo>
                  <a:pt x="5668642" y="3978900"/>
                </a:lnTo>
                <a:cubicBezTo>
                  <a:pt x="5670814" y="3972839"/>
                  <a:pt x="5668222" y="3966206"/>
                  <a:pt x="5663192" y="3962547"/>
                </a:cubicBezTo>
                <a:cubicBezTo>
                  <a:pt x="5658314" y="3954390"/>
                  <a:pt x="5643337" y="3951455"/>
                  <a:pt x="5636325" y="3962471"/>
                </a:cubicBezTo>
                <a:cubicBezTo>
                  <a:pt x="5632170" y="3968951"/>
                  <a:pt x="5634381" y="3974745"/>
                  <a:pt x="5638916" y="3978366"/>
                </a:cubicBezTo>
                <a:cubicBezTo>
                  <a:pt x="5638535" y="3981835"/>
                  <a:pt x="5639183" y="3985304"/>
                  <a:pt x="5641165" y="3988162"/>
                </a:cubicBezTo>
                <a:lnTo>
                  <a:pt x="5632704" y="3986714"/>
                </a:lnTo>
                <a:cubicBezTo>
                  <a:pt x="5632514" y="3986676"/>
                  <a:pt x="5632323" y="3986752"/>
                  <a:pt x="5632094" y="3986714"/>
                </a:cubicBezTo>
                <a:cubicBezTo>
                  <a:pt x="5630113" y="3986257"/>
                  <a:pt x="5628093" y="3986142"/>
                  <a:pt x="5626035" y="3986638"/>
                </a:cubicBezTo>
                <a:cubicBezTo>
                  <a:pt x="5623062" y="3987286"/>
                  <a:pt x="5620090" y="3987972"/>
                  <a:pt x="5617079" y="3988620"/>
                </a:cubicBezTo>
                <a:cubicBezTo>
                  <a:pt x="5609419" y="3990297"/>
                  <a:pt x="5604198" y="3998149"/>
                  <a:pt x="5605875" y="4005887"/>
                </a:cubicBezTo>
                <a:cubicBezTo>
                  <a:pt x="5607513" y="4013587"/>
                  <a:pt x="5615440" y="4018847"/>
                  <a:pt x="5623177" y="4017132"/>
                </a:cubicBezTo>
                <a:lnTo>
                  <a:pt x="5630075" y="4015569"/>
                </a:lnTo>
                <a:lnTo>
                  <a:pt x="5636934" y="4016751"/>
                </a:lnTo>
                <a:cubicBezTo>
                  <a:pt x="5640898" y="4017437"/>
                  <a:pt x="5644785" y="4016256"/>
                  <a:pt x="5647872" y="4013968"/>
                </a:cubicBezTo>
                <a:cubicBezTo>
                  <a:pt x="5648443" y="4015607"/>
                  <a:pt x="5649206" y="4017246"/>
                  <a:pt x="5650234" y="4018733"/>
                </a:cubicBezTo>
                <a:lnTo>
                  <a:pt x="5653931" y="4023993"/>
                </a:lnTo>
                <a:cubicBezTo>
                  <a:pt x="5658352" y="4030397"/>
                  <a:pt x="5668642" y="4030435"/>
                  <a:pt x="5674244" y="4025709"/>
                </a:cubicBezTo>
                <a:close/>
                <a:moveTo>
                  <a:pt x="5613573" y="3584720"/>
                </a:moveTo>
                <a:cubicBezTo>
                  <a:pt x="5620623" y="3585025"/>
                  <a:pt x="5629312" y="3578735"/>
                  <a:pt x="5628665" y="3570883"/>
                </a:cubicBezTo>
                <a:lnTo>
                  <a:pt x="5628131" y="3564479"/>
                </a:lnTo>
                <a:cubicBezTo>
                  <a:pt x="5627483" y="3556703"/>
                  <a:pt x="5622834" y="3549765"/>
                  <a:pt x="5614297" y="3549384"/>
                </a:cubicBezTo>
                <a:cubicBezTo>
                  <a:pt x="5607247" y="3549079"/>
                  <a:pt x="5598558" y="3555369"/>
                  <a:pt x="5599206" y="3563221"/>
                </a:cubicBezTo>
                <a:lnTo>
                  <a:pt x="5599739" y="3569625"/>
                </a:lnTo>
                <a:cubicBezTo>
                  <a:pt x="5600425" y="3577439"/>
                  <a:pt x="5605075" y="3584339"/>
                  <a:pt x="5613573" y="3584720"/>
                </a:cubicBezTo>
                <a:close/>
                <a:moveTo>
                  <a:pt x="5480075" y="3510427"/>
                </a:moveTo>
                <a:cubicBezTo>
                  <a:pt x="5477712" y="3506882"/>
                  <a:pt x="5473748" y="3504786"/>
                  <a:pt x="5469595" y="3504252"/>
                </a:cubicBezTo>
                <a:cubicBezTo>
                  <a:pt x="5468985" y="3499106"/>
                  <a:pt x="5465631" y="3494036"/>
                  <a:pt x="5461172" y="3492016"/>
                </a:cubicBezTo>
                <a:cubicBezTo>
                  <a:pt x="5453322" y="3488471"/>
                  <a:pt x="5445928" y="3492512"/>
                  <a:pt x="5441889" y="3499297"/>
                </a:cubicBezTo>
                <a:cubicBezTo>
                  <a:pt x="5437240" y="3507111"/>
                  <a:pt x="5437201" y="3516259"/>
                  <a:pt x="5439983" y="3524683"/>
                </a:cubicBezTo>
                <a:cubicBezTo>
                  <a:pt x="5441432" y="3528991"/>
                  <a:pt x="5445281" y="3532040"/>
                  <a:pt x="5449625" y="3533413"/>
                </a:cubicBezTo>
                <a:lnTo>
                  <a:pt x="5451797" y="3535242"/>
                </a:lnTo>
                <a:cubicBezTo>
                  <a:pt x="5452331" y="3535700"/>
                  <a:pt x="5453055" y="3535738"/>
                  <a:pt x="5453626" y="3536119"/>
                </a:cubicBezTo>
                <a:cubicBezTo>
                  <a:pt x="5454998" y="3542294"/>
                  <a:pt x="5459724" y="3547554"/>
                  <a:pt x="5467918" y="3546868"/>
                </a:cubicBezTo>
                <a:lnTo>
                  <a:pt x="5471881" y="3546525"/>
                </a:lnTo>
                <a:cubicBezTo>
                  <a:pt x="5479732" y="3545839"/>
                  <a:pt x="5483733" y="3540274"/>
                  <a:pt x="5484534" y="3534213"/>
                </a:cubicBezTo>
                <a:cubicBezTo>
                  <a:pt x="5487735" y="3531392"/>
                  <a:pt x="5489869" y="3527542"/>
                  <a:pt x="5489297" y="3522892"/>
                </a:cubicBezTo>
                <a:cubicBezTo>
                  <a:pt x="5488650" y="3517632"/>
                  <a:pt x="5485029" y="3512486"/>
                  <a:pt x="5480075" y="3510427"/>
                </a:cubicBezTo>
                <a:close/>
                <a:moveTo>
                  <a:pt x="5508466" y="3558037"/>
                </a:moveTo>
                <a:cubicBezTo>
                  <a:pt x="5509343" y="3568596"/>
                  <a:pt x="5519328" y="3573475"/>
                  <a:pt x="5527293" y="3572217"/>
                </a:cubicBezTo>
                <a:cubicBezTo>
                  <a:pt x="5524663" y="3574428"/>
                  <a:pt x="5523024" y="3577820"/>
                  <a:pt x="5523444" y="3582585"/>
                </a:cubicBezTo>
                <a:cubicBezTo>
                  <a:pt x="5524320" y="3593067"/>
                  <a:pt x="5534076" y="3597756"/>
                  <a:pt x="5542041" y="3596613"/>
                </a:cubicBezTo>
                <a:cubicBezTo>
                  <a:pt x="5540364" y="3602864"/>
                  <a:pt x="5543642" y="3610221"/>
                  <a:pt x="5549244" y="3613156"/>
                </a:cubicBezTo>
                <a:cubicBezTo>
                  <a:pt x="5556752" y="3617082"/>
                  <a:pt x="5564678" y="3613613"/>
                  <a:pt x="5568909" y="3606942"/>
                </a:cubicBezTo>
                <a:lnTo>
                  <a:pt x="5572376" y="3601454"/>
                </a:lnTo>
                <a:cubicBezTo>
                  <a:pt x="5576607" y="3594821"/>
                  <a:pt x="5572719" y="3585215"/>
                  <a:pt x="5566165" y="3581785"/>
                </a:cubicBezTo>
                <a:cubicBezTo>
                  <a:pt x="5561210" y="3579192"/>
                  <a:pt x="5556142" y="3580031"/>
                  <a:pt x="5551988" y="3582699"/>
                </a:cubicBezTo>
                <a:cubicBezTo>
                  <a:pt x="5551683" y="3581060"/>
                  <a:pt x="5551187" y="3579498"/>
                  <a:pt x="5550502" y="3578125"/>
                </a:cubicBezTo>
                <a:cubicBezTo>
                  <a:pt x="5551340" y="3578163"/>
                  <a:pt x="5552140" y="3578430"/>
                  <a:pt x="5553017" y="3578354"/>
                </a:cubicBezTo>
                <a:lnTo>
                  <a:pt x="5565822" y="3577248"/>
                </a:lnTo>
                <a:cubicBezTo>
                  <a:pt x="5573367" y="3576600"/>
                  <a:pt x="5578703" y="3568748"/>
                  <a:pt x="5578017" y="3561506"/>
                </a:cubicBezTo>
                <a:cubicBezTo>
                  <a:pt x="5579656" y="3561963"/>
                  <a:pt x="5581447" y="3562230"/>
                  <a:pt x="5583352" y="3562001"/>
                </a:cubicBezTo>
                <a:cubicBezTo>
                  <a:pt x="5590516" y="3561201"/>
                  <a:pt x="5597948" y="3553615"/>
                  <a:pt x="5596233" y="3545915"/>
                </a:cubicBezTo>
                <a:lnTo>
                  <a:pt x="5594251" y="3536957"/>
                </a:lnTo>
                <a:cubicBezTo>
                  <a:pt x="5592537" y="3529296"/>
                  <a:pt x="5586591" y="3523159"/>
                  <a:pt x="5578169" y="3524074"/>
                </a:cubicBezTo>
                <a:cubicBezTo>
                  <a:pt x="5576188" y="3524264"/>
                  <a:pt x="5574244" y="3525027"/>
                  <a:pt x="5572415" y="3526132"/>
                </a:cubicBezTo>
                <a:cubicBezTo>
                  <a:pt x="5571385" y="3524340"/>
                  <a:pt x="5570014" y="3522739"/>
                  <a:pt x="5568108" y="3521520"/>
                </a:cubicBezTo>
                <a:lnTo>
                  <a:pt x="5562620" y="3518051"/>
                </a:lnTo>
                <a:cubicBezTo>
                  <a:pt x="5556523" y="3514163"/>
                  <a:pt x="5547605" y="3515116"/>
                  <a:pt x="5543108" y="3521100"/>
                </a:cubicBezTo>
                <a:cubicBezTo>
                  <a:pt x="5537163" y="3516107"/>
                  <a:pt x="5528093" y="3516259"/>
                  <a:pt x="5522720" y="3522130"/>
                </a:cubicBezTo>
                <a:cubicBezTo>
                  <a:pt x="5517613" y="3527771"/>
                  <a:pt x="5517727" y="3537529"/>
                  <a:pt x="5523748" y="3542561"/>
                </a:cubicBezTo>
                <a:lnTo>
                  <a:pt x="5528322" y="3546411"/>
                </a:lnTo>
                <a:cubicBezTo>
                  <a:pt x="5519556" y="3542332"/>
                  <a:pt x="5507438" y="3545877"/>
                  <a:pt x="5508466" y="3558037"/>
                </a:cubicBezTo>
                <a:close/>
                <a:moveTo>
                  <a:pt x="5728970" y="3413760"/>
                </a:moveTo>
                <a:lnTo>
                  <a:pt x="5735372" y="3413226"/>
                </a:lnTo>
                <a:cubicBezTo>
                  <a:pt x="5743146" y="3412540"/>
                  <a:pt x="5749739" y="3406784"/>
                  <a:pt x="5749663" y="3398589"/>
                </a:cubicBezTo>
                <a:cubicBezTo>
                  <a:pt x="5749587" y="3391194"/>
                  <a:pt x="5742841" y="3383608"/>
                  <a:pt x="5735029" y="3384294"/>
                </a:cubicBezTo>
                <a:lnTo>
                  <a:pt x="5728626" y="3384828"/>
                </a:lnTo>
                <a:cubicBezTo>
                  <a:pt x="5723253" y="3385285"/>
                  <a:pt x="5718565" y="3388297"/>
                  <a:pt x="5716126" y="3392795"/>
                </a:cubicBezTo>
                <a:cubicBezTo>
                  <a:pt x="5704350" y="3391880"/>
                  <a:pt x="5694747" y="3409414"/>
                  <a:pt x="5706523" y="3419287"/>
                </a:cubicBezTo>
                <a:cubicBezTo>
                  <a:pt x="5706827" y="3419553"/>
                  <a:pt x="5707171" y="3419553"/>
                  <a:pt x="5707475" y="3419820"/>
                </a:cubicBezTo>
                <a:cubicBezTo>
                  <a:pt x="5707285" y="3420125"/>
                  <a:pt x="5706942" y="3420316"/>
                  <a:pt x="5706790" y="3420621"/>
                </a:cubicBezTo>
                <a:cubicBezTo>
                  <a:pt x="5703055" y="3427939"/>
                  <a:pt x="5705379" y="3436097"/>
                  <a:pt x="5712277" y="3440480"/>
                </a:cubicBezTo>
                <a:lnTo>
                  <a:pt x="5717765" y="3443949"/>
                </a:lnTo>
                <a:cubicBezTo>
                  <a:pt x="5718489" y="3444406"/>
                  <a:pt x="5719366" y="3444483"/>
                  <a:pt x="5720166" y="3444788"/>
                </a:cubicBezTo>
                <a:cubicBezTo>
                  <a:pt x="5719023" y="3447304"/>
                  <a:pt x="5718299" y="3450010"/>
                  <a:pt x="5718832" y="3452678"/>
                </a:cubicBezTo>
                <a:cubicBezTo>
                  <a:pt x="5720433" y="3460759"/>
                  <a:pt x="5727178" y="3465524"/>
                  <a:pt x="5735257" y="3464876"/>
                </a:cubicBezTo>
                <a:lnTo>
                  <a:pt x="5741660" y="3464342"/>
                </a:lnTo>
                <a:cubicBezTo>
                  <a:pt x="5749205" y="3463694"/>
                  <a:pt x="5755265" y="3455232"/>
                  <a:pt x="5753855" y="3447913"/>
                </a:cubicBezTo>
                <a:cubicBezTo>
                  <a:pt x="5752330" y="3440175"/>
                  <a:pt x="5745966" y="3435792"/>
                  <a:pt x="5738382" y="3435983"/>
                </a:cubicBezTo>
                <a:cubicBezTo>
                  <a:pt x="5740517" y="3429388"/>
                  <a:pt x="5738268" y="3422527"/>
                  <a:pt x="5732132" y="3418639"/>
                </a:cubicBezTo>
                <a:lnTo>
                  <a:pt x="5726683" y="3415170"/>
                </a:lnTo>
                <a:cubicBezTo>
                  <a:pt x="5726645" y="3415170"/>
                  <a:pt x="5726606" y="3415170"/>
                  <a:pt x="5726568" y="3415132"/>
                </a:cubicBezTo>
                <a:cubicBezTo>
                  <a:pt x="5726873" y="3414636"/>
                  <a:pt x="5727102" y="3414103"/>
                  <a:pt x="5727369" y="3413531"/>
                </a:cubicBezTo>
                <a:cubicBezTo>
                  <a:pt x="5727902" y="3413531"/>
                  <a:pt x="5728398" y="3413798"/>
                  <a:pt x="5728970" y="3413760"/>
                </a:cubicBezTo>
                <a:close/>
                <a:moveTo>
                  <a:pt x="5677826" y="3418067"/>
                </a:moveTo>
                <a:cubicBezTo>
                  <a:pt x="5676683" y="3417190"/>
                  <a:pt x="5675539" y="3416275"/>
                  <a:pt x="5674091" y="3415665"/>
                </a:cubicBezTo>
                <a:lnTo>
                  <a:pt x="5667956" y="3412883"/>
                </a:lnTo>
                <a:cubicBezTo>
                  <a:pt x="5665593" y="3411816"/>
                  <a:pt x="5663001" y="3411892"/>
                  <a:pt x="5660410" y="3412425"/>
                </a:cubicBezTo>
                <a:cubicBezTo>
                  <a:pt x="5658847" y="3412044"/>
                  <a:pt x="5657285" y="3411778"/>
                  <a:pt x="5655646" y="3411930"/>
                </a:cubicBezTo>
                <a:cubicBezTo>
                  <a:pt x="5652635" y="3412197"/>
                  <a:pt x="5649587" y="3412464"/>
                  <a:pt x="5646538" y="3412731"/>
                </a:cubicBezTo>
                <a:cubicBezTo>
                  <a:pt x="5638725" y="3413417"/>
                  <a:pt x="5632780" y="3421002"/>
                  <a:pt x="5633581" y="3428702"/>
                </a:cubicBezTo>
                <a:cubicBezTo>
                  <a:pt x="5634419" y="3436631"/>
                  <a:pt x="5641698" y="3442310"/>
                  <a:pt x="5649549" y="3441624"/>
                </a:cubicBezTo>
                <a:cubicBezTo>
                  <a:pt x="5652064" y="3441395"/>
                  <a:pt x="5654617" y="3441166"/>
                  <a:pt x="5657132" y="3440938"/>
                </a:cubicBezTo>
                <a:cubicBezTo>
                  <a:pt x="5657438" y="3441090"/>
                  <a:pt x="5657628" y="3441319"/>
                  <a:pt x="5657933" y="3441472"/>
                </a:cubicBezTo>
                <a:lnTo>
                  <a:pt x="5662277" y="3443416"/>
                </a:lnTo>
                <a:cubicBezTo>
                  <a:pt x="5662354" y="3444826"/>
                  <a:pt x="5662163" y="3446160"/>
                  <a:pt x="5662354" y="3447532"/>
                </a:cubicBezTo>
                <a:cubicBezTo>
                  <a:pt x="5662773" y="3450582"/>
                  <a:pt x="5664831" y="3452983"/>
                  <a:pt x="5667384" y="3454851"/>
                </a:cubicBezTo>
                <a:lnTo>
                  <a:pt x="5667422" y="3455575"/>
                </a:lnTo>
                <a:cubicBezTo>
                  <a:pt x="5667994" y="3462208"/>
                  <a:pt x="5673253" y="3468116"/>
                  <a:pt x="5679922" y="3468955"/>
                </a:cubicBezTo>
                <a:cubicBezTo>
                  <a:pt x="5677826" y="3474024"/>
                  <a:pt x="5678397" y="3480047"/>
                  <a:pt x="5683886" y="3484621"/>
                </a:cubicBezTo>
                <a:cubicBezTo>
                  <a:pt x="5698177" y="3496629"/>
                  <a:pt x="5717193" y="3474634"/>
                  <a:pt x="5702826" y="3462589"/>
                </a:cubicBezTo>
                <a:cubicBezTo>
                  <a:pt x="5700463" y="3460607"/>
                  <a:pt x="5698024" y="3459807"/>
                  <a:pt x="5695547" y="3459501"/>
                </a:cubicBezTo>
                <a:cubicBezTo>
                  <a:pt x="5696157" y="3457824"/>
                  <a:pt x="5696462" y="3456071"/>
                  <a:pt x="5696309" y="3454127"/>
                </a:cubicBezTo>
                <a:lnTo>
                  <a:pt x="5695776" y="3447723"/>
                </a:lnTo>
                <a:cubicBezTo>
                  <a:pt x="5695661" y="3446427"/>
                  <a:pt x="5695166" y="3445169"/>
                  <a:pt x="5694709" y="3443911"/>
                </a:cubicBezTo>
                <a:cubicBezTo>
                  <a:pt x="5695967" y="3441853"/>
                  <a:pt x="5696728" y="3439451"/>
                  <a:pt x="5696652" y="3436859"/>
                </a:cubicBezTo>
                <a:cubicBezTo>
                  <a:pt x="5696576" y="3435106"/>
                  <a:pt x="5696195" y="3433391"/>
                  <a:pt x="5695547" y="3431752"/>
                </a:cubicBezTo>
                <a:cubicBezTo>
                  <a:pt x="5695814" y="3430379"/>
                  <a:pt x="5695928" y="3428969"/>
                  <a:pt x="5695814" y="3427444"/>
                </a:cubicBezTo>
                <a:cubicBezTo>
                  <a:pt x="5694900" y="3417000"/>
                  <a:pt x="5685601" y="3415018"/>
                  <a:pt x="5677826" y="3418067"/>
                </a:cubicBezTo>
                <a:close/>
                <a:moveTo>
                  <a:pt x="5546462" y="3826046"/>
                </a:moveTo>
                <a:cubicBezTo>
                  <a:pt x="5538687" y="3826732"/>
                  <a:pt x="5532132" y="3832602"/>
                  <a:pt x="5532285" y="3840798"/>
                </a:cubicBezTo>
                <a:cubicBezTo>
                  <a:pt x="5532438" y="3848231"/>
                  <a:pt x="5539221" y="3855664"/>
                  <a:pt x="5547034" y="3855016"/>
                </a:cubicBezTo>
                <a:lnTo>
                  <a:pt x="5553436" y="3854482"/>
                </a:lnTo>
                <a:cubicBezTo>
                  <a:pt x="5561210" y="3853796"/>
                  <a:pt x="5567765" y="3847926"/>
                  <a:pt x="5567613" y="3839730"/>
                </a:cubicBezTo>
                <a:cubicBezTo>
                  <a:pt x="5567460" y="3832297"/>
                  <a:pt x="5560677" y="3824902"/>
                  <a:pt x="5552864" y="3825550"/>
                </a:cubicBezTo>
                <a:lnTo>
                  <a:pt x="5546462" y="3826046"/>
                </a:lnTo>
                <a:close/>
                <a:moveTo>
                  <a:pt x="5478055" y="3966740"/>
                </a:moveTo>
                <a:cubicBezTo>
                  <a:pt x="5488002" y="3970323"/>
                  <a:pt x="5496348" y="3963348"/>
                  <a:pt x="5498558" y="3955610"/>
                </a:cubicBezTo>
                <a:cubicBezTo>
                  <a:pt x="5498596" y="3955610"/>
                  <a:pt x="5498672" y="3955648"/>
                  <a:pt x="5498710" y="3955686"/>
                </a:cubicBezTo>
                <a:lnTo>
                  <a:pt x="5501950" y="3958392"/>
                </a:lnTo>
                <a:cubicBezTo>
                  <a:pt x="5507933" y="3963424"/>
                  <a:pt x="5517727" y="3961404"/>
                  <a:pt x="5522186" y="3955381"/>
                </a:cubicBezTo>
                <a:cubicBezTo>
                  <a:pt x="5522529" y="3954885"/>
                  <a:pt x="5522796" y="3954390"/>
                  <a:pt x="5523063" y="3953894"/>
                </a:cubicBezTo>
                <a:cubicBezTo>
                  <a:pt x="5525006" y="3953056"/>
                  <a:pt x="5526912" y="3952103"/>
                  <a:pt x="5528779" y="3951073"/>
                </a:cubicBezTo>
                <a:cubicBezTo>
                  <a:pt x="5531104" y="3949739"/>
                  <a:pt x="5533009" y="3947643"/>
                  <a:pt x="5534381" y="3945241"/>
                </a:cubicBezTo>
                <a:cubicBezTo>
                  <a:pt x="5536211" y="3944593"/>
                  <a:pt x="5537887" y="3943678"/>
                  <a:pt x="5538992" y="3942383"/>
                </a:cubicBezTo>
                <a:cubicBezTo>
                  <a:pt x="5542841" y="3937808"/>
                  <a:pt x="5546043" y="3933615"/>
                  <a:pt x="5546995" y="3927555"/>
                </a:cubicBezTo>
                <a:cubicBezTo>
                  <a:pt x="5547071" y="3926983"/>
                  <a:pt x="5546957" y="3926525"/>
                  <a:pt x="5546995" y="3925992"/>
                </a:cubicBezTo>
                <a:cubicBezTo>
                  <a:pt x="5548977" y="3925496"/>
                  <a:pt x="5550768" y="3924467"/>
                  <a:pt x="5552445" y="3923285"/>
                </a:cubicBezTo>
                <a:cubicBezTo>
                  <a:pt x="5559000" y="3927860"/>
                  <a:pt x="5569557" y="3928164"/>
                  <a:pt x="5575120" y="3919359"/>
                </a:cubicBezTo>
                <a:cubicBezTo>
                  <a:pt x="5583848" y="3905637"/>
                  <a:pt x="5565212" y="3894315"/>
                  <a:pt x="5553627" y="3901825"/>
                </a:cubicBezTo>
                <a:cubicBezTo>
                  <a:pt x="5549244" y="3897861"/>
                  <a:pt x="5543718" y="3897517"/>
                  <a:pt x="5538916" y="3899538"/>
                </a:cubicBezTo>
                <a:cubicBezTo>
                  <a:pt x="5538002" y="3899194"/>
                  <a:pt x="5536972" y="3899538"/>
                  <a:pt x="5536020" y="3899347"/>
                </a:cubicBezTo>
                <a:cubicBezTo>
                  <a:pt x="5537811" y="3895459"/>
                  <a:pt x="5537315" y="3890885"/>
                  <a:pt x="5535220" y="3886997"/>
                </a:cubicBezTo>
                <a:cubicBezTo>
                  <a:pt x="5540707" y="3884672"/>
                  <a:pt x="5545166" y="3879831"/>
                  <a:pt x="5544518" y="3872321"/>
                </a:cubicBezTo>
                <a:cubicBezTo>
                  <a:pt x="5544061" y="3866947"/>
                  <a:pt x="5541241" y="3863745"/>
                  <a:pt x="5537659" y="3862106"/>
                </a:cubicBezTo>
                <a:cubicBezTo>
                  <a:pt x="5536896" y="3858103"/>
                  <a:pt x="5534686" y="3854444"/>
                  <a:pt x="5530799" y="3852004"/>
                </a:cubicBezTo>
                <a:lnTo>
                  <a:pt x="5525349" y="3848536"/>
                </a:lnTo>
                <a:cubicBezTo>
                  <a:pt x="5518908" y="3844419"/>
                  <a:pt x="5508924" y="3847239"/>
                  <a:pt x="5505494" y="3854025"/>
                </a:cubicBezTo>
                <a:cubicBezTo>
                  <a:pt x="5501759" y="3861343"/>
                  <a:pt x="5504084" y="3869500"/>
                  <a:pt x="5510982" y="3873884"/>
                </a:cubicBezTo>
                <a:lnTo>
                  <a:pt x="5516012" y="3877086"/>
                </a:lnTo>
                <a:cubicBezTo>
                  <a:pt x="5516012" y="3877124"/>
                  <a:pt x="5515974" y="3877200"/>
                  <a:pt x="5516012" y="3877239"/>
                </a:cubicBezTo>
                <a:cubicBezTo>
                  <a:pt x="5516126" y="3878649"/>
                  <a:pt x="5516622" y="3879678"/>
                  <a:pt x="5517080" y="3880784"/>
                </a:cubicBezTo>
                <a:cubicBezTo>
                  <a:pt x="5516584" y="3881012"/>
                  <a:pt x="5516089" y="3881317"/>
                  <a:pt x="5515593" y="3881584"/>
                </a:cubicBezTo>
                <a:cubicBezTo>
                  <a:pt x="5507399" y="3879640"/>
                  <a:pt x="5501378" y="3884862"/>
                  <a:pt x="5499358" y="3891571"/>
                </a:cubicBezTo>
                <a:cubicBezTo>
                  <a:pt x="5498482" y="3892372"/>
                  <a:pt x="5497834" y="3893286"/>
                  <a:pt x="5497110" y="3894277"/>
                </a:cubicBezTo>
                <a:cubicBezTo>
                  <a:pt x="5495700" y="3890199"/>
                  <a:pt x="5492803" y="3886692"/>
                  <a:pt x="5488306" y="3885091"/>
                </a:cubicBezTo>
                <a:lnTo>
                  <a:pt x="5485639" y="3884138"/>
                </a:lnTo>
                <a:cubicBezTo>
                  <a:pt x="5484762" y="3882689"/>
                  <a:pt x="5483695" y="3881355"/>
                  <a:pt x="5482323" y="3880212"/>
                </a:cubicBezTo>
                <a:lnTo>
                  <a:pt x="5475387" y="3874342"/>
                </a:lnTo>
                <a:cubicBezTo>
                  <a:pt x="5469404" y="3869310"/>
                  <a:pt x="5459648" y="3871216"/>
                  <a:pt x="5455151" y="3877239"/>
                </a:cubicBezTo>
                <a:cubicBezTo>
                  <a:pt x="5450349" y="3883642"/>
                  <a:pt x="5452026" y="3891990"/>
                  <a:pt x="5457704" y="3897098"/>
                </a:cubicBezTo>
                <a:cubicBezTo>
                  <a:pt x="5454084" y="3899271"/>
                  <a:pt x="5450921" y="3902320"/>
                  <a:pt x="5448520" y="3906437"/>
                </a:cubicBezTo>
                <a:cubicBezTo>
                  <a:pt x="5445166" y="3912193"/>
                  <a:pt x="5444975" y="3918330"/>
                  <a:pt x="5446386" y="3924124"/>
                </a:cubicBezTo>
                <a:cubicBezTo>
                  <a:pt x="5446386" y="3924124"/>
                  <a:pt x="5446386" y="3924124"/>
                  <a:pt x="5446348" y="3924124"/>
                </a:cubicBezTo>
                <a:cubicBezTo>
                  <a:pt x="5440822" y="3924848"/>
                  <a:pt x="5435486" y="3929461"/>
                  <a:pt x="5433962" y="3934988"/>
                </a:cubicBezTo>
                <a:cubicBezTo>
                  <a:pt x="5432361" y="3933806"/>
                  <a:pt x="5430723" y="3932586"/>
                  <a:pt x="5428932" y="3932167"/>
                </a:cubicBezTo>
                <a:cubicBezTo>
                  <a:pt x="5428093" y="3932014"/>
                  <a:pt x="5427407" y="3932167"/>
                  <a:pt x="5426607" y="3932167"/>
                </a:cubicBezTo>
                <a:cubicBezTo>
                  <a:pt x="5426226" y="3930909"/>
                  <a:pt x="5425463" y="3929956"/>
                  <a:pt x="5424853" y="3928889"/>
                </a:cubicBezTo>
                <a:cubicBezTo>
                  <a:pt x="5425959" y="3927898"/>
                  <a:pt x="5427064" y="3926830"/>
                  <a:pt x="5427750" y="3925496"/>
                </a:cubicBezTo>
                <a:cubicBezTo>
                  <a:pt x="5428436" y="3924162"/>
                  <a:pt x="5428703" y="3922790"/>
                  <a:pt x="5428969" y="3921455"/>
                </a:cubicBezTo>
                <a:cubicBezTo>
                  <a:pt x="5430494" y="3921684"/>
                  <a:pt x="5432018" y="3921875"/>
                  <a:pt x="5433467" y="3921608"/>
                </a:cubicBezTo>
                <a:cubicBezTo>
                  <a:pt x="5441736" y="3920160"/>
                  <a:pt x="5445852" y="3912650"/>
                  <a:pt x="5445205" y="3904836"/>
                </a:cubicBezTo>
                <a:lnTo>
                  <a:pt x="5444671" y="3898432"/>
                </a:lnTo>
                <a:cubicBezTo>
                  <a:pt x="5444023" y="3890618"/>
                  <a:pt x="5435105" y="3885434"/>
                  <a:pt x="5427902" y="3886692"/>
                </a:cubicBezTo>
                <a:cubicBezTo>
                  <a:pt x="5427483" y="3886730"/>
                  <a:pt x="5427217" y="3886997"/>
                  <a:pt x="5426835" y="3887111"/>
                </a:cubicBezTo>
                <a:lnTo>
                  <a:pt x="5426911" y="3886997"/>
                </a:lnTo>
                <a:cubicBezTo>
                  <a:pt x="5431027" y="3880555"/>
                  <a:pt x="5427559" y="3870453"/>
                  <a:pt x="5420814" y="3867290"/>
                </a:cubicBezTo>
                <a:cubicBezTo>
                  <a:pt x="5413192" y="3863706"/>
                  <a:pt x="5405494" y="3866489"/>
                  <a:pt x="5401112" y="3873389"/>
                </a:cubicBezTo>
                <a:lnTo>
                  <a:pt x="5397644" y="3878878"/>
                </a:lnTo>
                <a:cubicBezTo>
                  <a:pt x="5393565" y="3885320"/>
                  <a:pt x="5397034" y="3895421"/>
                  <a:pt x="5403741" y="3898585"/>
                </a:cubicBezTo>
                <a:cubicBezTo>
                  <a:pt x="5408238" y="3900681"/>
                  <a:pt x="5412659" y="3900376"/>
                  <a:pt x="5416508" y="3898547"/>
                </a:cubicBezTo>
                <a:cubicBezTo>
                  <a:pt x="5416279" y="3899690"/>
                  <a:pt x="5416279" y="3900872"/>
                  <a:pt x="5416279" y="3902015"/>
                </a:cubicBezTo>
                <a:cubicBezTo>
                  <a:pt x="5409838" y="3898318"/>
                  <a:pt x="5400273" y="3901062"/>
                  <a:pt x="5396920" y="3907657"/>
                </a:cubicBezTo>
                <a:cubicBezTo>
                  <a:pt x="5395966" y="3909487"/>
                  <a:pt x="5395433" y="3911392"/>
                  <a:pt x="5395242" y="3913260"/>
                </a:cubicBezTo>
                <a:lnTo>
                  <a:pt x="5392346" y="3912231"/>
                </a:lnTo>
                <a:cubicBezTo>
                  <a:pt x="5384991" y="3909601"/>
                  <a:pt x="5376759" y="3910935"/>
                  <a:pt x="5372872" y="3918521"/>
                </a:cubicBezTo>
                <a:cubicBezTo>
                  <a:pt x="5369671" y="3924810"/>
                  <a:pt x="5371767" y="3935331"/>
                  <a:pt x="5379160" y="3937999"/>
                </a:cubicBezTo>
                <a:lnTo>
                  <a:pt x="5385220" y="3940172"/>
                </a:lnTo>
                <a:cubicBezTo>
                  <a:pt x="5388306" y="3941277"/>
                  <a:pt x="5391470" y="3941468"/>
                  <a:pt x="5394480" y="3941010"/>
                </a:cubicBezTo>
                <a:cubicBezTo>
                  <a:pt x="5395586" y="3943030"/>
                  <a:pt x="5396920" y="3944936"/>
                  <a:pt x="5399015" y="3946461"/>
                </a:cubicBezTo>
                <a:cubicBezTo>
                  <a:pt x="5402217" y="3948786"/>
                  <a:pt x="5405837" y="3949625"/>
                  <a:pt x="5409571" y="3949892"/>
                </a:cubicBezTo>
                <a:cubicBezTo>
                  <a:pt x="5407399" y="3957134"/>
                  <a:pt x="5413954" y="3965139"/>
                  <a:pt x="5420700" y="3966588"/>
                </a:cubicBezTo>
                <a:cubicBezTo>
                  <a:pt x="5429160" y="3968417"/>
                  <a:pt x="5435219" y="3962852"/>
                  <a:pt x="5437887" y="3955495"/>
                </a:cubicBezTo>
                <a:lnTo>
                  <a:pt x="5438040" y="3955000"/>
                </a:lnTo>
                <a:cubicBezTo>
                  <a:pt x="5440936" y="3959764"/>
                  <a:pt x="5445966" y="3962814"/>
                  <a:pt x="5452064" y="3962051"/>
                </a:cubicBezTo>
                <a:cubicBezTo>
                  <a:pt x="5457132" y="3961404"/>
                  <a:pt x="5461896" y="3957401"/>
                  <a:pt x="5463840" y="3952484"/>
                </a:cubicBezTo>
                <a:cubicBezTo>
                  <a:pt x="5465097" y="3951302"/>
                  <a:pt x="5466813" y="3950654"/>
                  <a:pt x="5467537" y="3948939"/>
                </a:cubicBezTo>
                <a:cubicBezTo>
                  <a:pt x="5468794" y="3949320"/>
                  <a:pt x="5470128" y="3949434"/>
                  <a:pt x="5471500" y="3949434"/>
                </a:cubicBezTo>
                <a:cubicBezTo>
                  <a:pt x="5468337" y="3955800"/>
                  <a:pt x="5469442" y="3963652"/>
                  <a:pt x="5478055" y="3966740"/>
                </a:cubicBezTo>
                <a:close/>
                <a:moveTo>
                  <a:pt x="5292460" y="3700523"/>
                </a:moveTo>
                <a:cubicBezTo>
                  <a:pt x="5290898" y="3682035"/>
                  <a:pt x="5261973" y="3682798"/>
                  <a:pt x="5263535" y="3701361"/>
                </a:cubicBezTo>
                <a:cubicBezTo>
                  <a:pt x="5265136" y="3719849"/>
                  <a:pt x="5294061" y="3719086"/>
                  <a:pt x="5292460" y="3700523"/>
                </a:cubicBezTo>
                <a:close/>
                <a:moveTo>
                  <a:pt x="5367384" y="3909639"/>
                </a:moveTo>
                <a:cubicBezTo>
                  <a:pt x="5367499" y="3908495"/>
                  <a:pt x="5367766" y="3907352"/>
                  <a:pt x="5367918" y="3906208"/>
                </a:cubicBezTo>
                <a:cubicBezTo>
                  <a:pt x="5367956" y="3906018"/>
                  <a:pt x="5367994" y="3905903"/>
                  <a:pt x="5368032" y="3905751"/>
                </a:cubicBezTo>
                <a:cubicBezTo>
                  <a:pt x="5368147" y="3905408"/>
                  <a:pt x="5368299" y="3905027"/>
                  <a:pt x="5368451" y="3904684"/>
                </a:cubicBezTo>
                <a:cubicBezTo>
                  <a:pt x="5373939" y="3899957"/>
                  <a:pt x="5374701" y="3891037"/>
                  <a:pt x="5370357" y="3885358"/>
                </a:cubicBezTo>
                <a:cubicBezTo>
                  <a:pt x="5365441" y="3878878"/>
                  <a:pt x="5356523" y="3878153"/>
                  <a:pt x="5350083" y="3882613"/>
                </a:cubicBezTo>
                <a:cubicBezTo>
                  <a:pt x="5349396" y="3883071"/>
                  <a:pt x="5348901" y="3883680"/>
                  <a:pt x="5348329" y="3884214"/>
                </a:cubicBezTo>
                <a:cubicBezTo>
                  <a:pt x="5344633" y="3881584"/>
                  <a:pt x="5339717" y="3880555"/>
                  <a:pt x="5335487" y="3881927"/>
                </a:cubicBezTo>
                <a:cubicBezTo>
                  <a:pt x="5338002" y="3879716"/>
                  <a:pt x="5339488" y="3876324"/>
                  <a:pt x="5339107" y="3871712"/>
                </a:cubicBezTo>
                <a:cubicBezTo>
                  <a:pt x="5337544" y="3853377"/>
                  <a:pt x="5308619" y="3852157"/>
                  <a:pt x="5310220" y="3870720"/>
                </a:cubicBezTo>
                <a:cubicBezTo>
                  <a:pt x="5311210" y="3882461"/>
                  <a:pt x="5323367" y="3887149"/>
                  <a:pt x="5331637" y="3884176"/>
                </a:cubicBezTo>
                <a:cubicBezTo>
                  <a:pt x="5326226" y="3888064"/>
                  <a:pt x="5324054" y="3894506"/>
                  <a:pt x="5326226" y="3901177"/>
                </a:cubicBezTo>
                <a:cubicBezTo>
                  <a:pt x="5329084" y="3909830"/>
                  <a:pt x="5333581" y="3919740"/>
                  <a:pt x="5342041" y="3924162"/>
                </a:cubicBezTo>
                <a:cubicBezTo>
                  <a:pt x="5342956" y="3924962"/>
                  <a:pt x="5343947" y="3925725"/>
                  <a:pt x="5345014" y="3926335"/>
                </a:cubicBezTo>
                <a:cubicBezTo>
                  <a:pt x="5350197" y="3929422"/>
                  <a:pt x="5356637" y="3929346"/>
                  <a:pt x="5361592" y="3925534"/>
                </a:cubicBezTo>
                <a:cubicBezTo>
                  <a:pt x="5366508" y="3921761"/>
                  <a:pt x="5367079" y="3916767"/>
                  <a:pt x="5367232" y="3911049"/>
                </a:cubicBezTo>
                <a:cubicBezTo>
                  <a:pt x="5367041" y="3915509"/>
                  <a:pt x="5367270" y="3910554"/>
                  <a:pt x="5367384" y="3909639"/>
                </a:cubicBezTo>
                <a:close/>
                <a:moveTo>
                  <a:pt x="5824282" y="3642850"/>
                </a:moveTo>
                <a:cubicBezTo>
                  <a:pt x="5820356" y="3637018"/>
                  <a:pt x="5812353" y="3635608"/>
                  <a:pt x="5806104" y="3638238"/>
                </a:cubicBezTo>
                <a:cubicBezTo>
                  <a:pt x="5806065" y="3638047"/>
                  <a:pt x="5806065" y="3637818"/>
                  <a:pt x="5806028" y="3637628"/>
                </a:cubicBezTo>
                <a:cubicBezTo>
                  <a:pt x="5809838" y="3634655"/>
                  <a:pt x="5812048" y="3629966"/>
                  <a:pt x="5811591" y="3624629"/>
                </a:cubicBezTo>
                <a:lnTo>
                  <a:pt x="5811172" y="3619560"/>
                </a:lnTo>
                <a:cubicBezTo>
                  <a:pt x="5812735" y="3615634"/>
                  <a:pt x="5812811" y="3611212"/>
                  <a:pt x="5810372" y="3607171"/>
                </a:cubicBezTo>
                <a:cubicBezTo>
                  <a:pt x="5809190" y="3605189"/>
                  <a:pt x="5807361" y="3603702"/>
                  <a:pt x="5805303" y="3602483"/>
                </a:cubicBezTo>
                <a:cubicBezTo>
                  <a:pt x="5802254" y="3599967"/>
                  <a:pt x="5798291" y="3598519"/>
                  <a:pt x="5794442" y="3599167"/>
                </a:cubicBezTo>
                <a:cubicBezTo>
                  <a:pt x="5792041" y="3599547"/>
                  <a:pt x="5789869" y="3600500"/>
                  <a:pt x="5788040" y="3601797"/>
                </a:cubicBezTo>
                <a:cubicBezTo>
                  <a:pt x="5784533" y="3599357"/>
                  <a:pt x="5780456" y="3597756"/>
                  <a:pt x="5775654" y="3597260"/>
                </a:cubicBezTo>
                <a:cubicBezTo>
                  <a:pt x="5768146" y="3596536"/>
                  <a:pt x="5761668" y="3599319"/>
                  <a:pt x="5756713" y="3603931"/>
                </a:cubicBezTo>
                <a:cubicBezTo>
                  <a:pt x="5754770" y="3603131"/>
                  <a:pt x="5752674" y="3602673"/>
                  <a:pt x="5750387" y="3602864"/>
                </a:cubicBezTo>
                <a:lnTo>
                  <a:pt x="5743985" y="3603398"/>
                </a:lnTo>
                <a:cubicBezTo>
                  <a:pt x="5742231" y="3603550"/>
                  <a:pt x="5740517" y="3604084"/>
                  <a:pt x="5738916" y="3604846"/>
                </a:cubicBezTo>
                <a:cubicBezTo>
                  <a:pt x="5742994" y="3601377"/>
                  <a:pt x="5745128" y="3595088"/>
                  <a:pt x="5744061" y="3590171"/>
                </a:cubicBezTo>
                <a:cubicBezTo>
                  <a:pt x="5742194" y="3581708"/>
                  <a:pt x="5734610" y="3578506"/>
                  <a:pt x="5726797" y="3579154"/>
                </a:cubicBezTo>
                <a:lnTo>
                  <a:pt x="5720395" y="3579688"/>
                </a:lnTo>
                <a:cubicBezTo>
                  <a:pt x="5712620" y="3580374"/>
                  <a:pt x="5707857" y="3590056"/>
                  <a:pt x="5709381" y="3596956"/>
                </a:cubicBezTo>
                <a:cubicBezTo>
                  <a:pt x="5711248" y="3605418"/>
                  <a:pt x="5718832" y="3608620"/>
                  <a:pt x="5726645" y="3607972"/>
                </a:cubicBezTo>
                <a:lnTo>
                  <a:pt x="5733047" y="3607438"/>
                </a:lnTo>
                <a:cubicBezTo>
                  <a:pt x="5734038" y="3607362"/>
                  <a:pt x="5734953" y="3607133"/>
                  <a:pt x="5735829" y="3606790"/>
                </a:cubicBezTo>
                <a:cubicBezTo>
                  <a:pt x="5732247" y="3609649"/>
                  <a:pt x="5729960" y="3613994"/>
                  <a:pt x="5730456" y="3618759"/>
                </a:cubicBezTo>
                <a:cubicBezTo>
                  <a:pt x="5731218" y="3625659"/>
                  <a:pt x="5736629" y="3631415"/>
                  <a:pt x="5743604" y="3631986"/>
                </a:cubicBezTo>
                <a:cubicBezTo>
                  <a:pt x="5743985" y="3633473"/>
                  <a:pt x="5744518" y="3634845"/>
                  <a:pt x="5745356" y="3636141"/>
                </a:cubicBezTo>
                <a:cubicBezTo>
                  <a:pt x="5738573" y="3636294"/>
                  <a:pt x="5732437" y="3640448"/>
                  <a:pt x="5733162" y="3649216"/>
                </a:cubicBezTo>
                <a:cubicBezTo>
                  <a:pt x="5734305" y="3662633"/>
                  <a:pt x="5750044" y="3666941"/>
                  <a:pt x="5757818" y="3661070"/>
                </a:cubicBezTo>
                <a:cubicBezTo>
                  <a:pt x="5761172" y="3666064"/>
                  <a:pt x="5765517" y="3669837"/>
                  <a:pt x="5770280" y="3672010"/>
                </a:cubicBezTo>
                <a:cubicBezTo>
                  <a:pt x="5769785" y="3672277"/>
                  <a:pt x="5769251" y="3672315"/>
                  <a:pt x="5768794" y="3672658"/>
                </a:cubicBezTo>
                <a:cubicBezTo>
                  <a:pt x="5762620" y="3677118"/>
                  <a:pt x="5759991" y="3686076"/>
                  <a:pt x="5764640" y="3692670"/>
                </a:cubicBezTo>
                <a:lnTo>
                  <a:pt x="5768336" y="3697931"/>
                </a:lnTo>
                <a:cubicBezTo>
                  <a:pt x="5772719" y="3704106"/>
                  <a:pt x="5781904" y="3706774"/>
                  <a:pt x="5788382" y="3702085"/>
                </a:cubicBezTo>
                <a:cubicBezTo>
                  <a:pt x="5794556" y="3697626"/>
                  <a:pt x="5797186" y="3688668"/>
                  <a:pt x="5792537" y="3682073"/>
                </a:cubicBezTo>
                <a:lnTo>
                  <a:pt x="5788840" y="3676813"/>
                </a:lnTo>
                <a:cubicBezTo>
                  <a:pt x="5787811" y="3675327"/>
                  <a:pt x="5786477" y="3674107"/>
                  <a:pt x="5784991" y="3673077"/>
                </a:cubicBezTo>
                <a:cubicBezTo>
                  <a:pt x="5790707" y="3671820"/>
                  <a:pt x="5795890" y="3668961"/>
                  <a:pt x="5799930" y="3665149"/>
                </a:cubicBezTo>
                <a:cubicBezTo>
                  <a:pt x="5800654" y="3666064"/>
                  <a:pt x="5801149" y="3667093"/>
                  <a:pt x="5802140" y="3667894"/>
                </a:cubicBezTo>
                <a:cubicBezTo>
                  <a:pt x="5805989" y="3671134"/>
                  <a:pt x="5809914" y="3671591"/>
                  <a:pt x="5813382" y="3670524"/>
                </a:cubicBezTo>
                <a:cubicBezTo>
                  <a:pt x="5818756" y="3674907"/>
                  <a:pt x="5825654" y="3675708"/>
                  <a:pt x="5831523" y="3671553"/>
                </a:cubicBezTo>
                <a:lnTo>
                  <a:pt x="5831866" y="3671324"/>
                </a:lnTo>
                <a:cubicBezTo>
                  <a:pt x="5836172" y="3676851"/>
                  <a:pt x="5843336" y="3680244"/>
                  <a:pt x="5850120" y="3676546"/>
                </a:cubicBezTo>
                <a:cubicBezTo>
                  <a:pt x="5855494" y="3673573"/>
                  <a:pt x="5859343" y="3666597"/>
                  <a:pt x="5857818" y="3660308"/>
                </a:cubicBezTo>
                <a:cubicBezTo>
                  <a:pt x="5863115" y="3657297"/>
                  <a:pt x="5866431" y="3650169"/>
                  <a:pt x="5864945" y="3644565"/>
                </a:cubicBezTo>
                <a:cubicBezTo>
                  <a:pt x="5863382" y="3638619"/>
                  <a:pt x="5859076" y="3635950"/>
                  <a:pt x="5854046" y="3634693"/>
                </a:cubicBezTo>
                <a:cubicBezTo>
                  <a:pt x="5853436" y="3634121"/>
                  <a:pt x="5853055" y="3633435"/>
                  <a:pt x="5852331" y="3632977"/>
                </a:cubicBezTo>
                <a:cubicBezTo>
                  <a:pt x="5845852" y="3628708"/>
                  <a:pt x="5836362" y="3630385"/>
                  <a:pt x="5832094" y="3637056"/>
                </a:cubicBezTo>
                <a:cubicBezTo>
                  <a:pt x="5831866" y="3637475"/>
                  <a:pt x="5831713" y="3637895"/>
                  <a:pt x="5831485" y="3638314"/>
                </a:cubicBezTo>
                <a:cubicBezTo>
                  <a:pt x="5830227" y="3639686"/>
                  <a:pt x="5829274" y="3641173"/>
                  <a:pt x="5828550" y="3642888"/>
                </a:cubicBezTo>
                <a:cubicBezTo>
                  <a:pt x="5827102" y="3642888"/>
                  <a:pt x="5825730" y="3642507"/>
                  <a:pt x="5824282" y="3642850"/>
                </a:cubicBezTo>
                <a:close/>
                <a:moveTo>
                  <a:pt x="5339526" y="3730217"/>
                </a:moveTo>
                <a:cubicBezTo>
                  <a:pt x="5345509" y="3725223"/>
                  <a:pt x="5347491" y="3716609"/>
                  <a:pt x="5342689" y="3710014"/>
                </a:cubicBezTo>
                <a:cubicBezTo>
                  <a:pt x="5338306" y="3703991"/>
                  <a:pt x="5328512" y="3701819"/>
                  <a:pt x="5322491" y="3706850"/>
                </a:cubicBezTo>
                <a:lnTo>
                  <a:pt x="5317575" y="3710967"/>
                </a:lnTo>
                <a:cubicBezTo>
                  <a:pt x="5311973" y="3715656"/>
                  <a:pt x="5310106" y="3723393"/>
                  <a:pt x="5313764" y="3729797"/>
                </a:cubicBezTo>
                <a:cubicBezTo>
                  <a:pt x="5311973" y="3730674"/>
                  <a:pt x="5310334" y="3731856"/>
                  <a:pt x="5309039" y="3733457"/>
                </a:cubicBezTo>
                <a:cubicBezTo>
                  <a:pt x="5304008" y="3739594"/>
                  <a:pt x="5305113" y="3748742"/>
                  <a:pt x="5311096" y="3753812"/>
                </a:cubicBezTo>
                <a:cubicBezTo>
                  <a:pt x="5313421" y="3755756"/>
                  <a:pt x="5315746" y="3757738"/>
                  <a:pt x="5318032" y="3759682"/>
                </a:cubicBezTo>
                <a:cubicBezTo>
                  <a:pt x="5324015" y="3764714"/>
                  <a:pt x="5333505" y="3763608"/>
                  <a:pt x="5338383" y="3757624"/>
                </a:cubicBezTo>
                <a:cubicBezTo>
                  <a:pt x="5343413" y="3751448"/>
                  <a:pt x="5342308" y="3742338"/>
                  <a:pt x="5336325" y="3737269"/>
                </a:cubicBezTo>
                <a:lnTo>
                  <a:pt x="5333543" y="3734905"/>
                </a:lnTo>
                <a:cubicBezTo>
                  <a:pt x="5333886" y="3734677"/>
                  <a:pt x="5334305" y="3734639"/>
                  <a:pt x="5334610" y="3734372"/>
                </a:cubicBezTo>
                <a:lnTo>
                  <a:pt x="5339526" y="3730217"/>
                </a:lnTo>
                <a:close/>
                <a:moveTo>
                  <a:pt x="5515288" y="3816554"/>
                </a:moveTo>
                <a:cubicBezTo>
                  <a:pt x="5530494" y="3805805"/>
                  <a:pt x="5514259" y="3781829"/>
                  <a:pt x="5499053" y="3792616"/>
                </a:cubicBezTo>
                <a:lnTo>
                  <a:pt x="5495814" y="3794942"/>
                </a:lnTo>
                <a:cubicBezTo>
                  <a:pt x="5488192" y="3800316"/>
                  <a:pt x="5488459" y="3809007"/>
                  <a:pt x="5492536" y="3814991"/>
                </a:cubicBezTo>
                <a:cubicBezTo>
                  <a:pt x="5488535" y="3814115"/>
                  <a:pt x="5484267" y="3814725"/>
                  <a:pt x="5480837" y="3817584"/>
                </a:cubicBezTo>
                <a:lnTo>
                  <a:pt x="5480646" y="3817736"/>
                </a:lnTo>
                <a:cubicBezTo>
                  <a:pt x="5481180" y="3815944"/>
                  <a:pt x="5481485" y="3814039"/>
                  <a:pt x="5481294" y="3811942"/>
                </a:cubicBezTo>
                <a:cubicBezTo>
                  <a:pt x="5479732" y="3793417"/>
                  <a:pt x="5451492" y="3799783"/>
                  <a:pt x="5453017" y="3818079"/>
                </a:cubicBezTo>
                <a:cubicBezTo>
                  <a:pt x="5453513" y="3824140"/>
                  <a:pt x="5456980" y="3827304"/>
                  <a:pt x="5461248" y="3828485"/>
                </a:cubicBezTo>
                <a:cubicBezTo>
                  <a:pt x="5459496" y="3829858"/>
                  <a:pt x="5458009" y="3831497"/>
                  <a:pt x="5457132" y="3833670"/>
                </a:cubicBezTo>
                <a:cubicBezTo>
                  <a:pt x="5454274" y="3840874"/>
                  <a:pt x="5456980" y="3849565"/>
                  <a:pt x="5464412" y="3852767"/>
                </a:cubicBezTo>
                <a:cubicBezTo>
                  <a:pt x="5464679" y="3852881"/>
                  <a:pt x="5464945" y="3852995"/>
                  <a:pt x="5465212" y="3853110"/>
                </a:cubicBezTo>
                <a:cubicBezTo>
                  <a:pt x="5467308" y="3856731"/>
                  <a:pt x="5470662" y="3859475"/>
                  <a:pt x="5475082" y="3859704"/>
                </a:cubicBezTo>
                <a:cubicBezTo>
                  <a:pt x="5480761" y="3860009"/>
                  <a:pt x="5486058" y="3859780"/>
                  <a:pt x="5490441" y="3855549"/>
                </a:cubicBezTo>
                <a:cubicBezTo>
                  <a:pt x="5490974" y="3855054"/>
                  <a:pt x="5491127" y="3854368"/>
                  <a:pt x="5491545" y="3853796"/>
                </a:cubicBezTo>
                <a:cubicBezTo>
                  <a:pt x="5496805" y="3851013"/>
                  <a:pt x="5500807" y="3845105"/>
                  <a:pt x="5499473" y="3839120"/>
                </a:cubicBezTo>
                <a:cubicBezTo>
                  <a:pt x="5499473" y="3839120"/>
                  <a:pt x="5499473" y="3839082"/>
                  <a:pt x="5499473" y="3839044"/>
                </a:cubicBezTo>
                <a:cubicBezTo>
                  <a:pt x="5504084" y="3834356"/>
                  <a:pt x="5505608" y="3826808"/>
                  <a:pt x="5501835" y="3821205"/>
                </a:cubicBezTo>
                <a:cubicBezTo>
                  <a:pt x="5505036" y="3821815"/>
                  <a:pt x="5508542" y="3821319"/>
                  <a:pt x="5512049" y="3818842"/>
                </a:cubicBezTo>
                <a:lnTo>
                  <a:pt x="5515288" y="3816554"/>
                </a:lnTo>
                <a:close/>
                <a:moveTo>
                  <a:pt x="5277941" y="3647843"/>
                </a:moveTo>
                <a:cubicBezTo>
                  <a:pt x="5269633" y="3649787"/>
                  <a:pt x="5266203" y="3657411"/>
                  <a:pt x="5267118" y="3665225"/>
                </a:cubicBezTo>
                <a:cubicBezTo>
                  <a:pt x="5268146" y="3674183"/>
                  <a:pt x="5273596" y="3681425"/>
                  <a:pt x="5280875" y="3686419"/>
                </a:cubicBezTo>
                <a:cubicBezTo>
                  <a:pt x="5287125" y="3690688"/>
                  <a:pt x="5297034" y="3688706"/>
                  <a:pt x="5300883" y="3682073"/>
                </a:cubicBezTo>
                <a:cubicBezTo>
                  <a:pt x="5304923" y="3675098"/>
                  <a:pt x="5303208" y="3666636"/>
                  <a:pt x="5296538" y="3662062"/>
                </a:cubicBezTo>
                <a:cubicBezTo>
                  <a:pt x="5296195" y="3661833"/>
                  <a:pt x="5296157" y="3661795"/>
                  <a:pt x="5295928" y="3661642"/>
                </a:cubicBezTo>
                <a:cubicBezTo>
                  <a:pt x="5295852" y="3661528"/>
                  <a:pt x="5295814" y="3661528"/>
                  <a:pt x="5295738" y="3661413"/>
                </a:cubicBezTo>
                <a:lnTo>
                  <a:pt x="5295738" y="3661413"/>
                </a:lnTo>
                <a:cubicBezTo>
                  <a:pt x="5295509" y="3660537"/>
                  <a:pt x="5295395" y="3659622"/>
                  <a:pt x="5295319" y="3658707"/>
                </a:cubicBezTo>
                <a:cubicBezTo>
                  <a:pt x="5295128" y="3657182"/>
                  <a:pt x="5294404" y="3655886"/>
                  <a:pt x="5293680" y="3654628"/>
                </a:cubicBezTo>
                <a:cubicBezTo>
                  <a:pt x="5298749" y="3657830"/>
                  <a:pt x="5305532" y="3658288"/>
                  <a:pt x="5310334" y="3654171"/>
                </a:cubicBezTo>
                <a:cubicBezTo>
                  <a:pt x="5316127" y="3649216"/>
                  <a:pt x="5318071" y="3640105"/>
                  <a:pt x="5312849" y="3633892"/>
                </a:cubicBezTo>
                <a:lnTo>
                  <a:pt x="5308733" y="3628937"/>
                </a:lnTo>
                <a:cubicBezTo>
                  <a:pt x="5303893" y="3623143"/>
                  <a:pt x="5294518" y="3621237"/>
                  <a:pt x="5288421" y="3626421"/>
                </a:cubicBezTo>
                <a:cubicBezTo>
                  <a:pt x="5282628" y="3631376"/>
                  <a:pt x="5280723" y="3640525"/>
                  <a:pt x="5285906" y="3646738"/>
                </a:cubicBezTo>
                <a:lnTo>
                  <a:pt x="5288230" y="3649559"/>
                </a:lnTo>
                <a:cubicBezTo>
                  <a:pt x="5284991" y="3647843"/>
                  <a:pt x="5281218" y="3647119"/>
                  <a:pt x="5277941" y="3647843"/>
                </a:cubicBezTo>
                <a:close/>
                <a:moveTo>
                  <a:pt x="5389145" y="3522244"/>
                </a:moveTo>
                <a:cubicBezTo>
                  <a:pt x="5377293" y="3507988"/>
                  <a:pt x="5354008" y="3525179"/>
                  <a:pt x="5365936" y="3539511"/>
                </a:cubicBezTo>
                <a:cubicBezTo>
                  <a:pt x="5377826" y="3553768"/>
                  <a:pt x="5401073" y="3536577"/>
                  <a:pt x="5389145" y="3522244"/>
                </a:cubicBezTo>
                <a:close/>
                <a:moveTo>
                  <a:pt x="5265670" y="3894163"/>
                </a:moveTo>
                <a:cubicBezTo>
                  <a:pt x="5271614" y="3894239"/>
                  <a:pt x="5276683" y="3891800"/>
                  <a:pt x="5280951" y="3887759"/>
                </a:cubicBezTo>
                <a:cubicBezTo>
                  <a:pt x="5286477" y="3882575"/>
                  <a:pt x="5286896" y="3872588"/>
                  <a:pt x="5281256" y="3867290"/>
                </a:cubicBezTo>
                <a:cubicBezTo>
                  <a:pt x="5277331" y="3863592"/>
                  <a:pt x="5272110" y="3862296"/>
                  <a:pt x="5267270" y="3863478"/>
                </a:cubicBezTo>
                <a:cubicBezTo>
                  <a:pt x="5263421" y="3861686"/>
                  <a:pt x="5259076" y="3861496"/>
                  <a:pt x="5254732" y="3863897"/>
                </a:cubicBezTo>
                <a:cubicBezTo>
                  <a:pt x="5248596" y="3867328"/>
                  <a:pt x="5244518" y="3877277"/>
                  <a:pt x="5249168" y="3883604"/>
                </a:cubicBezTo>
                <a:cubicBezTo>
                  <a:pt x="5253322" y="3889131"/>
                  <a:pt x="5258238" y="3894049"/>
                  <a:pt x="5265670" y="3894163"/>
                </a:cubicBezTo>
                <a:close/>
                <a:moveTo>
                  <a:pt x="5304808" y="3808169"/>
                </a:moveTo>
                <a:cubicBezTo>
                  <a:pt x="5305303" y="3813924"/>
                  <a:pt x="5308543" y="3817507"/>
                  <a:pt x="5312582" y="3819375"/>
                </a:cubicBezTo>
                <a:cubicBezTo>
                  <a:pt x="5310296" y="3825512"/>
                  <a:pt x="5311706" y="3832602"/>
                  <a:pt x="5319518" y="3835957"/>
                </a:cubicBezTo>
                <a:cubicBezTo>
                  <a:pt x="5328665" y="3839845"/>
                  <a:pt x="5338459" y="3845867"/>
                  <a:pt x="5348787" y="3845143"/>
                </a:cubicBezTo>
                <a:cubicBezTo>
                  <a:pt x="5350159" y="3845067"/>
                  <a:pt x="5351454" y="3844800"/>
                  <a:pt x="5352712" y="3844533"/>
                </a:cubicBezTo>
                <a:lnTo>
                  <a:pt x="5356942" y="3844914"/>
                </a:lnTo>
                <a:cubicBezTo>
                  <a:pt x="5364717" y="3845638"/>
                  <a:pt x="5371576" y="3838320"/>
                  <a:pt x="5371805" y="3830849"/>
                </a:cubicBezTo>
                <a:cubicBezTo>
                  <a:pt x="5371805" y="3830239"/>
                  <a:pt x="5371729" y="3829705"/>
                  <a:pt x="5371691" y="3829133"/>
                </a:cubicBezTo>
                <a:cubicBezTo>
                  <a:pt x="5372796" y="3827342"/>
                  <a:pt x="5373825" y="3825474"/>
                  <a:pt x="5374740" y="3823568"/>
                </a:cubicBezTo>
                <a:cubicBezTo>
                  <a:pt x="5375921" y="3821167"/>
                  <a:pt x="5376225" y="3818346"/>
                  <a:pt x="5375997" y="3815602"/>
                </a:cubicBezTo>
                <a:cubicBezTo>
                  <a:pt x="5377102" y="3814001"/>
                  <a:pt x="5377979" y="3812361"/>
                  <a:pt x="5378131" y="3810608"/>
                </a:cubicBezTo>
                <a:cubicBezTo>
                  <a:pt x="5378665" y="3804662"/>
                  <a:pt x="5378893" y="3799363"/>
                  <a:pt x="5376188" y="3793874"/>
                </a:cubicBezTo>
                <a:cubicBezTo>
                  <a:pt x="5375006" y="3791473"/>
                  <a:pt x="5373901" y="3789872"/>
                  <a:pt x="5371957" y="3787851"/>
                </a:cubicBezTo>
                <a:cubicBezTo>
                  <a:pt x="5380532" y="3793874"/>
                  <a:pt x="5396576" y="3787928"/>
                  <a:pt x="5395433" y="3773938"/>
                </a:cubicBezTo>
                <a:cubicBezTo>
                  <a:pt x="5395319" y="3772452"/>
                  <a:pt x="5394747" y="3771346"/>
                  <a:pt x="5394290" y="3770127"/>
                </a:cubicBezTo>
                <a:cubicBezTo>
                  <a:pt x="5405494" y="3771003"/>
                  <a:pt x="5416812" y="3758881"/>
                  <a:pt x="5407819" y="3748018"/>
                </a:cubicBezTo>
                <a:cubicBezTo>
                  <a:pt x="5402331" y="3741423"/>
                  <a:pt x="5394404" y="3741500"/>
                  <a:pt x="5388649" y="3744854"/>
                </a:cubicBezTo>
                <a:cubicBezTo>
                  <a:pt x="5389564" y="3742986"/>
                  <a:pt x="5390212" y="3740966"/>
                  <a:pt x="5390212" y="3738870"/>
                </a:cubicBezTo>
                <a:cubicBezTo>
                  <a:pt x="5390212" y="3730712"/>
                  <a:pt x="5383543" y="3724690"/>
                  <a:pt x="5375692" y="3724270"/>
                </a:cubicBezTo>
                <a:cubicBezTo>
                  <a:pt x="5380799" y="3721297"/>
                  <a:pt x="5384076" y="3716494"/>
                  <a:pt x="5383543" y="3710128"/>
                </a:cubicBezTo>
                <a:lnTo>
                  <a:pt x="5383009" y="3703725"/>
                </a:lnTo>
                <a:cubicBezTo>
                  <a:pt x="5382971" y="3703229"/>
                  <a:pt x="5382628" y="3702848"/>
                  <a:pt x="5382552" y="3702391"/>
                </a:cubicBezTo>
                <a:cubicBezTo>
                  <a:pt x="5383047" y="3702047"/>
                  <a:pt x="5383657" y="3701933"/>
                  <a:pt x="5384076" y="3701514"/>
                </a:cubicBezTo>
                <a:cubicBezTo>
                  <a:pt x="5389869" y="3696063"/>
                  <a:pt x="5390822" y="3687334"/>
                  <a:pt x="5385639" y="3681121"/>
                </a:cubicBezTo>
                <a:lnTo>
                  <a:pt x="5381523" y="3676165"/>
                </a:lnTo>
                <a:cubicBezTo>
                  <a:pt x="5376683" y="3670371"/>
                  <a:pt x="5366736" y="3669342"/>
                  <a:pt x="5361134" y="3674602"/>
                </a:cubicBezTo>
                <a:cubicBezTo>
                  <a:pt x="5357971" y="3677614"/>
                  <a:pt x="5356409" y="3681578"/>
                  <a:pt x="5356370" y="3685618"/>
                </a:cubicBezTo>
                <a:cubicBezTo>
                  <a:pt x="5354389" y="3686533"/>
                  <a:pt x="5352521" y="3687944"/>
                  <a:pt x="5350997" y="3690383"/>
                </a:cubicBezTo>
                <a:cubicBezTo>
                  <a:pt x="5346043" y="3698198"/>
                  <a:pt x="5349206" y="3706545"/>
                  <a:pt x="5354770" y="3711196"/>
                </a:cubicBezTo>
                <a:lnTo>
                  <a:pt x="5355113" y="3715084"/>
                </a:lnTo>
                <a:cubicBezTo>
                  <a:pt x="5355113" y="3715274"/>
                  <a:pt x="5355266" y="3715427"/>
                  <a:pt x="5355303" y="3715618"/>
                </a:cubicBezTo>
                <a:cubicBezTo>
                  <a:pt x="5350845" y="3716952"/>
                  <a:pt x="5346958" y="3719658"/>
                  <a:pt x="5345280" y="3724575"/>
                </a:cubicBezTo>
                <a:cubicBezTo>
                  <a:pt x="5342308" y="3733266"/>
                  <a:pt x="5339831" y="3743977"/>
                  <a:pt x="5343909" y="3752630"/>
                </a:cubicBezTo>
                <a:cubicBezTo>
                  <a:pt x="5344176" y="3753850"/>
                  <a:pt x="5344480" y="3755032"/>
                  <a:pt x="5344937" y="3756175"/>
                </a:cubicBezTo>
                <a:cubicBezTo>
                  <a:pt x="5347224" y="3761817"/>
                  <a:pt x="5352407" y="3765705"/>
                  <a:pt x="5358695" y="3765667"/>
                </a:cubicBezTo>
                <a:cubicBezTo>
                  <a:pt x="5364945" y="3765667"/>
                  <a:pt x="5368451" y="3762007"/>
                  <a:pt x="5372034" y="3757509"/>
                </a:cubicBezTo>
                <a:cubicBezTo>
                  <a:pt x="5369214" y="3761054"/>
                  <a:pt x="5372415" y="3757204"/>
                  <a:pt x="5373063" y="3756556"/>
                </a:cubicBezTo>
                <a:cubicBezTo>
                  <a:pt x="5373863" y="3755718"/>
                  <a:pt x="5374777" y="3754955"/>
                  <a:pt x="5375616" y="3754117"/>
                </a:cubicBezTo>
                <a:cubicBezTo>
                  <a:pt x="5375768" y="3754002"/>
                  <a:pt x="5375845" y="3753926"/>
                  <a:pt x="5375959" y="3753850"/>
                </a:cubicBezTo>
                <a:cubicBezTo>
                  <a:pt x="5376264" y="3753660"/>
                  <a:pt x="5376607" y="3753431"/>
                  <a:pt x="5376912" y="3753240"/>
                </a:cubicBezTo>
                <a:cubicBezTo>
                  <a:pt x="5379046" y="3753126"/>
                  <a:pt x="5380951" y="3752363"/>
                  <a:pt x="5382781" y="3751296"/>
                </a:cubicBezTo>
                <a:cubicBezTo>
                  <a:pt x="5381180" y="3754574"/>
                  <a:pt x="5380799" y="3758424"/>
                  <a:pt x="5382933" y="3762274"/>
                </a:cubicBezTo>
                <a:cubicBezTo>
                  <a:pt x="5374816" y="3762083"/>
                  <a:pt x="5366012" y="3767839"/>
                  <a:pt x="5366889" y="3778322"/>
                </a:cubicBezTo>
                <a:cubicBezTo>
                  <a:pt x="5366965" y="3779275"/>
                  <a:pt x="5367384" y="3779923"/>
                  <a:pt x="5367613" y="3780762"/>
                </a:cubicBezTo>
                <a:cubicBezTo>
                  <a:pt x="5364945" y="3777102"/>
                  <a:pt x="5361020" y="3774586"/>
                  <a:pt x="5355875" y="3774853"/>
                </a:cubicBezTo>
                <a:cubicBezTo>
                  <a:pt x="5351835" y="3775044"/>
                  <a:pt x="5347681" y="3777407"/>
                  <a:pt x="5344937" y="3780762"/>
                </a:cubicBezTo>
                <a:cubicBezTo>
                  <a:pt x="5343109" y="3780723"/>
                  <a:pt x="5341355" y="3781028"/>
                  <a:pt x="5339412" y="3781448"/>
                </a:cubicBezTo>
                <a:cubicBezTo>
                  <a:pt x="5338726" y="3781486"/>
                  <a:pt x="5338039" y="3781562"/>
                  <a:pt x="5337392" y="3781600"/>
                </a:cubicBezTo>
                <a:cubicBezTo>
                  <a:pt x="5334724" y="3781409"/>
                  <a:pt x="5331980" y="3781524"/>
                  <a:pt x="5329313" y="3781333"/>
                </a:cubicBezTo>
                <a:cubicBezTo>
                  <a:pt x="5328284" y="3781257"/>
                  <a:pt x="5327483" y="3781562"/>
                  <a:pt x="5326569" y="3781715"/>
                </a:cubicBezTo>
                <a:cubicBezTo>
                  <a:pt x="5327560" y="3779199"/>
                  <a:pt x="5328093" y="3776492"/>
                  <a:pt x="5327483" y="3773671"/>
                </a:cubicBezTo>
                <a:cubicBezTo>
                  <a:pt x="5325845" y="3766010"/>
                  <a:pt x="5317918" y="3760749"/>
                  <a:pt x="5310182" y="3762465"/>
                </a:cubicBezTo>
                <a:lnTo>
                  <a:pt x="5301226" y="3764447"/>
                </a:lnTo>
                <a:cubicBezTo>
                  <a:pt x="5293527" y="3766124"/>
                  <a:pt x="5288344" y="3773976"/>
                  <a:pt x="5290021" y="3781753"/>
                </a:cubicBezTo>
                <a:cubicBezTo>
                  <a:pt x="5291660" y="3789414"/>
                  <a:pt x="5299587" y="3794675"/>
                  <a:pt x="5307323" y="3792959"/>
                </a:cubicBezTo>
                <a:cubicBezTo>
                  <a:pt x="5310296" y="3792273"/>
                  <a:pt x="5313268" y="3791625"/>
                  <a:pt x="5316279" y="3790977"/>
                </a:cubicBezTo>
                <a:cubicBezTo>
                  <a:pt x="5316584" y="3790901"/>
                  <a:pt x="5316813" y="3790710"/>
                  <a:pt x="5317117" y="3790596"/>
                </a:cubicBezTo>
                <a:cubicBezTo>
                  <a:pt x="5316813" y="3791587"/>
                  <a:pt x="5316470" y="3792578"/>
                  <a:pt x="5316355" y="3793645"/>
                </a:cubicBezTo>
                <a:cubicBezTo>
                  <a:pt x="5309762" y="3794827"/>
                  <a:pt x="5304084" y="3799668"/>
                  <a:pt x="5304808" y="3808169"/>
                </a:cubicBezTo>
                <a:close/>
                <a:moveTo>
                  <a:pt x="5444251" y="3741500"/>
                </a:moveTo>
                <a:cubicBezTo>
                  <a:pt x="5432323" y="3727167"/>
                  <a:pt x="5409915" y="3745502"/>
                  <a:pt x="5421843" y="3759796"/>
                </a:cubicBezTo>
                <a:cubicBezTo>
                  <a:pt x="5433771" y="3774129"/>
                  <a:pt x="5456180" y="3755794"/>
                  <a:pt x="5444251" y="3741500"/>
                </a:cubicBezTo>
                <a:close/>
                <a:moveTo>
                  <a:pt x="6294213" y="4050028"/>
                </a:moveTo>
                <a:cubicBezTo>
                  <a:pt x="6287811" y="4054755"/>
                  <a:pt x="6286667" y="4063865"/>
                  <a:pt x="6291202" y="4070269"/>
                </a:cubicBezTo>
                <a:lnTo>
                  <a:pt x="6294899" y="4075529"/>
                </a:lnTo>
                <a:cubicBezTo>
                  <a:pt x="6299396" y="4081895"/>
                  <a:pt x="6308961" y="4083115"/>
                  <a:pt x="6315135" y="4078541"/>
                </a:cubicBezTo>
                <a:cubicBezTo>
                  <a:pt x="6321538" y="4073776"/>
                  <a:pt x="6322681" y="4064704"/>
                  <a:pt x="6318146" y="4058300"/>
                </a:cubicBezTo>
                <a:lnTo>
                  <a:pt x="6314449" y="4053040"/>
                </a:lnTo>
                <a:cubicBezTo>
                  <a:pt x="6309952" y="4046636"/>
                  <a:pt x="6300425" y="4045416"/>
                  <a:pt x="6294213" y="4050028"/>
                </a:cubicBezTo>
                <a:close/>
                <a:moveTo>
                  <a:pt x="6402978" y="3935140"/>
                </a:moveTo>
                <a:cubicBezTo>
                  <a:pt x="6397948" y="3935255"/>
                  <a:pt x="6394327" y="3937427"/>
                  <a:pt x="6391812" y="3940705"/>
                </a:cubicBezTo>
                <a:cubicBezTo>
                  <a:pt x="6386896" y="3941849"/>
                  <a:pt x="6382551" y="3945241"/>
                  <a:pt x="6381217" y="3950387"/>
                </a:cubicBezTo>
                <a:cubicBezTo>
                  <a:pt x="6380798" y="3952103"/>
                  <a:pt x="6380684" y="3953856"/>
                  <a:pt x="6380836" y="3955610"/>
                </a:cubicBezTo>
                <a:cubicBezTo>
                  <a:pt x="6380188" y="3956829"/>
                  <a:pt x="6379655" y="3958163"/>
                  <a:pt x="6379350" y="3959650"/>
                </a:cubicBezTo>
                <a:cubicBezTo>
                  <a:pt x="6377178" y="3970209"/>
                  <a:pt x="6385981" y="3975240"/>
                  <a:pt x="6394480" y="3974211"/>
                </a:cubicBezTo>
                <a:cubicBezTo>
                  <a:pt x="6394670" y="3974478"/>
                  <a:pt x="6394670" y="3974783"/>
                  <a:pt x="6394860" y="3975050"/>
                </a:cubicBezTo>
                <a:cubicBezTo>
                  <a:pt x="6405607" y="3990297"/>
                  <a:pt x="6427978" y="3971886"/>
                  <a:pt x="6417269" y="3956791"/>
                </a:cubicBezTo>
                <a:cubicBezTo>
                  <a:pt x="6416773" y="3956067"/>
                  <a:pt x="6416126" y="3955800"/>
                  <a:pt x="6415592" y="3955190"/>
                </a:cubicBezTo>
                <a:cubicBezTo>
                  <a:pt x="6416088" y="3953437"/>
                  <a:pt x="6416812" y="3951760"/>
                  <a:pt x="6417079" y="3949892"/>
                </a:cubicBezTo>
                <a:cubicBezTo>
                  <a:pt x="6418184" y="3942421"/>
                  <a:pt x="6410143" y="3934988"/>
                  <a:pt x="6402978" y="3935140"/>
                </a:cubicBezTo>
                <a:close/>
                <a:moveTo>
                  <a:pt x="6424586" y="3758005"/>
                </a:moveTo>
                <a:lnTo>
                  <a:pt x="6429845" y="3754307"/>
                </a:lnTo>
                <a:cubicBezTo>
                  <a:pt x="6436210" y="3749809"/>
                  <a:pt x="6437658" y="3740394"/>
                  <a:pt x="6433123" y="3734105"/>
                </a:cubicBezTo>
                <a:cubicBezTo>
                  <a:pt x="6428512" y="3727701"/>
                  <a:pt x="6419327" y="3726291"/>
                  <a:pt x="6412924" y="3730826"/>
                </a:cubicBezTo>
                <a:lnTo>
                  <a:pt x="6407665" y="3734524"/>
                </a:lnTo>
                <a:cubicBezTo>
                  <a:pt x="6401301" y="3739060"/>
                  <a:pt x="6399853" y="3748437"/>
                  <a:pt x="6404388" y="3754727"/>
                </a:cubicBezTo>
                <a:cubicBezTo>
                  <a:pt x="6408999" y="3761131"/>
                  <a:pt x="6418184" y="3762541"/>
                  <a:pt x="6424586" y="3758005"/>
                </a:cubicBezTo>
                <a:close/>
                <a:moveTo>
                  <a:pt x="6418260" y="4033866"/>
                </a:moveTo>
                <a:cubicBezTo>
                  <a:pt x="6426111" y="4035010"/>
                  <a:pt x="6433504" y="4030283"/>
                  <a:pt x="6435143" y="4022354"/>
                </a:cubicBezTo>
                <a:lnTo>
                  <a:pt x="6435562" y="4020410"/>
                </a:lnTo>
                <a:cubicBezTo>
                  <a:pt x="6436057" y="4021668"/>
                  <a:pt x="6436553" y="4022888"/>
                  <a:pt x="6437391" y="4024070"/>
                </a:cubicBezTo>
                <a:lnTo>
                  <a:pt x="6441087" y="4029330"/>
                </a:lnTo>
                <a:cubicBezTo>
                  <a:pt x="6444556" y="4034247"/>
                  <a:pt x="6451873" y="4035429"/>
                  <a:pt x="6457475" y="4033294"/>
                </a:cubicBezTo>
                <a:cubicBezTo>
                  <a:pt x="6458694" y="4038326"/>
                  <a:pt x="6462200" y="4042938"/>
                  <a:pt x="6467422" y="4044006"/>
                </a:cubicBezTo>
                <a:lnTo>
                  <a:pt x="6473710" y="4045301"/>
                </a:lnTo>
                <a:cubicBezTo>
                  <a:pt x="6481331" y="4046864"/>
                  <a:pt x="6489296" y="4043053"/>
                  <a:pt x="6491469" y="4035200"/>
                </a:cubicBezTo>
                <a:cubicBezTo>
                  <a:pt x="6493451" y="4028034"/>
                  <a:pt x="6489030" y="4019000"/>
                  <a:pt x="6481370" y="4017437"/>
                </a:cubicBezTo>
                <a:lnTo>
                  <a:pt x="6475082" y="4016141"/>
                </a:lnTo>
                <a:cubicBezTo>
                  <a:pt x="6471918" y="4015493"/>
                  <a:pt x="6468717" y="4015989"/>
                  <a:pt x="6465897" y="4017094"/>
                </a:cubicBezTo>
                <a:cubicBezTo>
                  <a:pt x="6465402" y="4014883"/>
                  <a:pt x="6464601" y="4012711"/>
                  <a:pt x="6463153" y="4010690"/>
                </a:cubicBezTo>
                <a:lnTo>
                  <a:pt x="6459457" y="4005430"/>
                </a:lnTo>
                <a:cubicBezTo>
                  <a:pt x="6455074" y="3999217"/>
                  <a:pt x="6444479" y="3998721"/>
                  <a:pt x="6439068" y="4003715"/>
                </a:cubicBezTo>
                <a:cubicBezTo>
                  <a:pt x="6437467" y="4005201"/>
                  <a:pt x="6436324" y="4006802"/>
                  <a:pt x="6435486" y="4008518"/>
                </a:cubicBezTo>
                <a:cubicBezTo>
                  <a:pt x="6433733" y="4003867"/>
                  <a:pt x="6429921" y="3999903"/>
                  <a:pt x="6424929" y="3999179"/>
                </a:cubicBezTo>
                <a:cubicBezTo>
                  <a:pt x="6417079" y="3998035"/>
                  <a:pt x="6409685" y="4002762"/>
                  <a:pt x="6408047" y="4010690"/>
                </a:cubicBezTo>
                <a:lnTo>
                  <a:pt x="6406751" y="4016980"/>
                </a:lnTo>
                <a:cubicBezTo>
                  <a:pt x="6405226" y="4024375"/>
                  <a:pt x="6410638" y="4032761"/>
                  <a:pt x="6418260" y="4033866"/>
                </a:cubicBezTo>
                <a:close/>
                <a:moveTo>
                  <a:pt x="6307703" y="3868586"/>
                </a:moveTo>
                <a:cubicBezTo>
                  <a:pt x="6303207" y="3862220"/>
                  <a:pt x="6292879" y="3862220"/>
                  <a:pt x="6287315" y="3866985"/>
                </a:cubicBezTo>
                <a:cubicBezTo>
                  <a:pt x="6280913" y="3872436"/>
                  <a:pt x="6281179" y="3880974"/>
                  <a:pt x="6285676" y="3887378"/>
                </a:cubicBezTo>
                <a:lnTo>
                  <a:pt x="6289411" y="3892638"/>
                </a:lnTo>
                <a:cubicBezTo>
                  <a:pt x="6293908" y="3899004"/>
                  <a:pt x="6304236" y="3899004"/>
                  <a:pt x="6309800" y="3894239"/>
                </a:cubicBezTo>
                <a:cubicBezTo>
                  <a:pt x="6316202" y="3888788"/>
                  <a:pt x="6315935" y="3880250"/>
                  <a:pt x="6311438" y="3873846"/>
                </a:cubicBezTo>
                <a:lnTo>
                  <a:pt x="6307703" y="3868586"/>
                </a:lnTo>
                <a:close/>
                <a:moveTo>
                  <a:pt x="6559876" y="4042976"/>
                </a:moveTo>
                <a:cubicBezTo>
                  <a:pt x="6559647" y="4042786"/>
                  <a:pt x="6559419" y="4042595"/>
                  <a:pt x="6559190" y="4042405"/>
                </a:cubicBezTo>
                <a:cubicBezTo>
                  <a:pt x="6558199" y="4038364"/>
                  <a:pt x="6555760" y="4034743"/>
                  <a:pt x="6551644" y="4033256"/>
                </a:cubicBezTo>
                <a:cubicBezTo>
                  <a:pt x="6546271" y="4031350"/>
                  <a:pt x="6541126" y="4030093"/>
                  <a:pt x="6535752" y="4032913"/>
                </a:cubicBezTo>
                <a:cubicBezTo>
                  <a:pt x="6531598" y="4035086"/>
                  <a:pt x="6529159" y="4038898"/>
                  <a:pt x="6528321" y="4043091"/>
                </a:cubicBezTo>
                <a:lnTo>
                  <a:pt x="6523405" y="4045225"/>
                </a:lnTo>
                <a:cubicBezTo>
                  <a:pt x="6516469" y="4048199"/>
                  <a:pt x="6512086" y="4056775"/>
                  <a:pt x="6515364" y="4064018"/>
                </a:cubicBezTo>
                <a:cubicBezTo>
                  <a:pt x="6518527" y="4071031"/>
                  <a:pt x="6526720" y="4075262"/>
                  <a:pt x="6534152" y="4072061"/>
                </a:cubicBezTo>
                <a:lnTo>
                  <a:pt x="6534381" y="4071946"/>
                </a:lnTo>
                <a:cubicBezTo>
                  <a:pt x="6533390" y="4073509"/>
                  <a:pt x="6532551" y="4075224"/>
                  <a:pt x="6532094" y="4077321"/>
                </a:cubicBezTo>
                <a:cubicBezTo>
                  <a:pt x="6529807" y="4088451"/>
                  <a:pt x="6539754" y="4093445"/>
                  <a:pt x="6548672" y="4091501"/>
                </a:cubicBezTo>
                <a:cubicBezTo>
                  <a:pt x="6542536" y="4095923"/>
                  <a:pt x="6541621" y="4106214"/>
                  <a:pt x="6546538" y="4111780"/>
                </a:cubicBezTo>
                <a:cubicBezTo>
                  <a:pt x="6551987" y="4117993"/>
                  <a:pt x="6560257" y="4118641"/>
                  <a:pt x="6566888" y="4113991"/>
                </a:cubicBezTo>
                <a:lnTo>
                  <a:pt x="6572147" y="4110255"/>
                </a:lnTo>
                <a:cubicBezTo>
                  <a:pt x="6578321" y="4105871"/>
                  <a:pt x="6579274" y="4095503"/>
                  <a:pt x="6574319" y="4089900"/>
                </a:cubicBezTo>
                <a:cubicBezTo>
                  <a:pt x="6569555" y="4084487"/>
                  <a:pt x="6562772" y="4084068"/>
                  <a:pt x="6556674" y="4086965"/>
                </a:cubicBezTo>
                <a:cubicBezTo>
                  <a:pt x="6558618" y="4084983"/>
                  <a:pt x="6560257" y="4082657"/>
                  <a:pt x="6560905" y="4079417"/>
                </a:cubicBezTo>
                <a:cubicBezTo>
                  <a:pt x="6562124" y="4073471"/>
                  <a:pt x="6559723" y="4069469"/>
                  <a:pt x="6555988" y="4067105"/>
                </a:cubicBezTo>
                <a:cubicBezTo>
                  <a:pt x="6558046" y="4066305"/>
                  <a:pt x="6559952" y="4065161"/>
                  <a:pt x="6561400" y="4063331"/>
                </a:cubicBezTo>
                <a:cubicBezTo>
                  <a:pt x="6566202" y="4057271"/>
                  <a:pt x="6566087" y="4048161"/>
                  <a:pt x="6559876" y="4042976"/>
                </a:cubicBezTo>
                <a:close/>
                <a:moveTo>
                  <a:pt x="6344594" y="3731627"/>
                </a:moveTo>
                <a:cubicBezTo>
                  <a:pt x="6333885" y="3716456"/>
                  <a:pt x="6312696" y="3736201"/>
                  <a:pt x="6323291" y="3751182"/>
                </a:cubicBezTo>
                <a:cubicBezTo>
                  <a:pt x="6334038" y="3766353"/>
                  <a:pt x="6355227" y="3746607"/>
                  <a:pt x="6344594" y="3731627"/>
                </a:cubicBezTo>
                <a:close/>
                <a:moveTo>
                  <a:pt x="6330112" y="3638581"/>
                </a:moveTo>
                <a:lnTo>
                  <a:pt x="6321804" y="3648491"/>
                </a:lnTo>
                <a:cubicBezTo>
                  <a:pt x="6316926" y="3654285"/>
                  <a:pt x="6316545" y="3663853"/>
                  <a:pt x="6322757" y="3669037"/>
                </a:cubicBezTo>
                <a:cubicBezTo>
                  <a:pt x="6328626" y="3673916"/>
                  <a:pt x="6338077" y="3674336"/>
                  <a:pt x="6343298" y="3668084"/>
                </a:cubicBezTo>
                <a:lnTo>
                  <a:pt x="6346080" y="3664768"/>
                </a:lnTo>
                <a:cubicBezTo>
                  <a:pt x="6357399" y="3667017"/>
                  <a:pt x="6370280" y="3656610"/>
                  <a:pt x="6362124" y="3645022"/>
                </a:cubicBezTo>
                <a:cubicBezTo>
                  <a:pt x="6359304" y="3641058"/>
                  <a:pt x="6355417" y="3639152"/>
                  <a:pt x="6351415" y="3638695"/>
                </a:cubicBezTo>
                <a:cubicBezTo>
                  <a:pt x="6351111" y="3638352"/>
                  <a:pt x="6350996" y="3637933"/>
                  <a:pt x="6350615" y="3637628"/>
                </a:cubicBezTo>
                <a:cubicBezTo>
                  <a:pt x="6344784" y="3632748"/>
                  <a:pt x="6335333" y="3632367"/>
                  <a:pt x="6330112" y="3638581"/>
                </a:cubicBezTo>
                <a:close/>
                <a:moveTo>
                  <a:pt x="6541888" y="4116811"/>
                </a:moveTo>
                <a:cubicBezTo>
                  <a:pt x="6541049" y="4116468"/>
                  <a:pt x="6540325" y="4116011"/>
                  <a:pt x="6539563" y="4115630"/>
                </a:cubicBezTo>
                <a:cubicBezTo>
                  <a:pt x="6539563" y="4115591"/>
                  <a:pt x="6539525" y="4115591"/>
                  <a:pt x="6539525" y="4115515"/>
                </a:cubicBezTo>
                <a:cubicBezTo>
                  <a:pt x="6539525" y="4115439"/>
                  <a:pt x="6539487" y="4115325"/>
                  <a:pt x="6539487" y="4115249"/>
                </a:cubicBezTo>
                <a:cubicBezTo>
                  <a:pt x="6539487" y="4115134"/>
                  <a:pt x="6539487" y="4114715"/>
                  <a:pt x="6539411" y="4113914"/>
                </a:cubicBezTo>
                <a:cubicBezTo>
                  <a:pt x="6539106" y="4107053"/>
                  <a:pt x="6533923" y="4101488"/>
                  <a:pt x="6527330" y="4100306"/>
                </a:cubicBezTo>
                <a:cubicBezTo>
                  <a:pt x="6527216" y="4100039"/>
                  <a:pt x="6527177" y="4099658"/>
                  <a:pt x="6527025" y="4099430"/>
                </a:cubicBezTo>
                <a:cubicBezTo>
                  <a:pt x="6522642" y="4091996"/>
                  <a:pt x="6514411" y="4091234"/>
                  <a:pt x="6507246" y="4094322"/>
                </a:cubicBezTo>
                <a:lnTo>
                  <a:pt x="6504121" y="4095694"/>
                </a:lnTo>
                <a:cubicBezTo>
                  <a:pt x="6504197" y="4092911"/>
                  <a:pt x="6503740" y="4090129"/>
                  <a:pt x="6502025" y="4087765"/>
                </a:cubicBezTo>
                <a:cubicBezTo>
                  <a:pt x="6497528" y="4081590"/>
                  <a:pt x="6488572" y="4078998"/>
                  <a:pt x="6481980" y="4083649"/>
                </a:cubicBezTo>
                <a:lnTo>
                  <a:pt x="6476721" y="4087346"/>
                </a:lnTo>
                <a:cubicBezTo>
                  <a:pt x="6472452" y="4090357"/>
                  <a:pt x="6469975" y="4095694"/>
                  <a:pt x="6470318" y="4100840"/>
                </a:cubicBezTo>
                <a:lnTo>
                  <a:pt x="6467650" y="4100382"/>
                </a:lnTo>
                <a:cubicBezTo>
                  <a:pt x="6459952" y="4099048"/>
                  <a:pt x="6452101" y="4102212"/>
                  <a:pt x="6449777" y="4110293"/>
                </a:cubicBezTo>
                <a:cubicBezTo>
                  <a:pt x="6448024" y="4116392"/>
                  <a:pt x="6451301" y="4124397"/>
                  <a:pt x="6457437" y="4127103"/>
                </a:cubicBezTo>
                <a:cubicBezTo>
                  <a:pt x="6456408" y="4128628"/>
                  <a:pt x="6455569" y="4130381"/>
                  <a:pt x="6455150" y="4132516"/>
                </a:cubicBezTo>
                <a:cubicBezTo>
                  <a:pt x="6452787" y="4143913"/>
                  <a:pt x="6463077" y="4149822"/>
                  <a:pt x="6472071" y="4148221"/>
                </a:cubicBezTo>
                <a:cubicBezTo>
                  <a:pt x="6470813" y="4150927"/>
                  <a:pt x="6470471" y="4154205"/>
                  <a:pt x="6472147" y="4158055"/>
                </a:cubicBezTo>
                <a:cubicBezTo>
                  <a:pt x="6479388" y="4174903"/>
                  <a:pt x="6507284" y="4167166"/>
                  <a:pt x="6499929" y="4150126"/>
                </a:cubicBezTo>
                <a:cubicBezTo>
                  <a:pt x="6496537" y="4142198"/>
                  <a:pt x="6488611" y="4139873"/>
                  <a:pt x="6481865" y="4141245"/>
                </a:cubicBezTo>
                <a:cubicBezTo>
                  <a:pt x="6482628" y="4139911"/>
                  <a:pt x="6483389" y="4138539"/>
                  <a:pt x="6483771" y="4136823"/>
                </a:cubicBezTo>
                <a:cubicBezTo>
                  <a:pt x="6484685" y="4132364"/>
                  <a:pt x="6483618" y="4128742"/>
                  <a:pt x="6481484" y="4126074"/>
                </a:cubicBezTo>
                <a:cubicBezTo>
                  <a:pt x="6483542" y="4124435"/>
                  <a:pt x="6485753" y="4122796"/>
                  <a:pt x="6486591" y="4119823"/>
                </a:cubicBezTo>
                <a:cubicBezTo>
                  <a:pt x="6487124" y="4117917"/>
                  <a:pt x="6487162" y="4115858"/>
                  <a:pt x="6486857" y="4113762"/>
                </a:cubicBezTo>
                <a:cubicBezTo>
                  <a:pt x="6488878" y="4113495"/>
                  <a:pt x="6490859" y="4112809"/>
                  <a:pt x="6492688" y="4111513"/>
                </a:cubicBezTo>
                <a:lnTo>
                  <a:pt x="6494594" y="4110179"/>
                </a:lnTo>
                <a:cubicBezTo>
                  <a:pt x="6494708" y="4112542"/>
                  <a:pt x="6495165" y="4114829"/>
                  <a:pt x="6496271" y="4116697"/>
                </a:cubicBezTo>
                <a:cubicBezTo>
                  <a:pt x="6498824" y="4121004"/>
                  <a:pt x="6502749" y="4122415"/>
                  <a:pt x="6506942" y="4122720"/>
                </a:cubicBezTo>
                <a:cubicBezTo>
                  <a:pt x="6498595" y="4125464"/>
                  <a:pt x="6492269" y="4135108"/>
                  <a:pt x="6498824" y="4144409"/>
                </a:cubicBezTo>
                <a:cubicBezTo>
                  <a:pt x="6506712" y="4155578"/>
                  <a:pt x="6521575" y="4149593"/>
                  <a:pt x="6524662" y="4139606"/>
                </a:cubicBezTo>
                <a:cubicBezTo>
                  <a:pt x="6525882" y="4140368"/>
                  <a:pt x="6526644" y="4141550"/>
                  <a:pt x="6528016" y="4142122"/>
                </a:cubicBezTo>
                <a:cubicBezTo>
                  <a:pt x="6534952" y="4145057"/>
                  <a:pt x="6543946" y="4143952"/>
                  <a:pt x="6547642" y="4136480"/>
                </a:cubicBezTo>
                <a:cubicBezTo>
                  <a:pt x="6550729" y="4130000"/>
                  <a:pt x="6549357" y="4119937"/>
                  <a:pt x="6541888" y="4116811"/>
                </a:cubicBezTo>
                <a:close/>
                <a:moveTo>
                  <a:pt x="6568794" y="4226973"/>
                </a:moveTo>
                <a:cubicBezTo>
                  <a:pt x="6570394" y="4219311"/>
                  <a:pt x="6563382" y="4211802"/>
                  <a:pt x="6556103" y="4210925"/>
                </a:cubicBezTo>
                <a:cubicBezTo>
                  <a:pt x="6547795" y="4209934"/>
                  <a:pt x="6541659" y="4215919"/>
                  <a:pt x="6540058" y="4223618"/>
                </a:cubicBezTo>
                <a:lnTo>
                  <a:pt x="6538763" y="4229908"/>
                </a:lnTo>
                <a:cubicBezTo>
                  <a:pt x="6537239" y="4237227"/>
                  <a:pt x="6543641" y="4244279"/>
                  <a:pt x="6550539" y="4245651"/>
                </a:cubicBezTo>
                <a:cubicBezTo>
                  <a:pt x="6549891" y="4246871"/>
                  <a:pt x="6549281" y="4248090"/>
                  <a:pt x="6549014" y="4249425"/>
                </a:cubicBezTo>
                <a:cubicBezTo>
                  <a:pt x="6545089" y="4244088"/>
                  <a:pt x="6537963" y="4241763"/>
                  <a:pt x="6531713" y="4244469"/>
                </a:cubicBezTo>
                <a:lnTo>
                  <a:pt x="6525806" y="4246985"/>
                </a:lnTo>
                <a:cubicBezTo>
                  <a:pt x="6518641" y="4250073"/>
                  <a:pt x="6515287" y="4258954"/>
                  <a:pt x="6518412" y="4266044"/>
                </a:cubicBezTo>
                <a:cubicBezTo>
                  <a:pt x="6519441" y="4268369"/>
                  <a:pt x="6521157" y="4270085"/>
                  <a:pt x="6523100" y="4271533"/>
                </a:cubicBezTo>
                <a:cubicBezTo>
                  <a:pt x="6519670" y="4271228"/>
                  <a:pt x="6516050" y="4272029"/>
                  <a:pt x="6512886" y="4274278"/>
                </a:cubicBezTo>
                <a:lnTo>
                  <a:pt x="6507627" y="4277975"/>
                </a:lnTo>
                <a:cubicBezTo>
                  <a:pt x="6501453" y="4282359"/>
                  <a:pt x="6500272" y="4292574"/>
                  <a:pt x="6505188" y="4298292"/>
                </a:cubicBezTo>
                <a:cubicBezTo>
                  <a:pt x="6510524" y="4304505"/>
                  <a:pt x="6518869" y="4305420"/>
                  <a:pt x="6525501" y="4300732"/>
                </a:cubicBezTo>
                <a:lnTo>
                  <a:pt x="6530760" y="4297034"/>
                </a:lnTo>
                <a:cubicBezTo>
                  <a:pt x="6536933" y="4292651"/>
                  <a:pt x="6538115" y="4282435"/>
                  <a:pt x="6533199" y="4276717"/>
                </a:cubicBezTo>
                <a:cubicBezTo>
                  <a:pt x="6531789" y="4275078"/>
                  <a:pt x="6529845" y="4274811"/>
                  <a:pt x="6528092" y="4273934"/>
                </a:cubicBezTo>
                <a:cubicBezTo>
                  <a:pt x="6531141" y="4274735"/>
                  <a:pt x="6534457" y="4274773"/>
                  <a:pt x="6537505" y="4273439"/>
                </a:cubicBezTo>
                <a:lnTo>
                  <a:pt x="6543413" y="4270923"/>
                </a:lnTo>
                <a:cubicBezTo>
                  <a:pt x="6547681" y="4269094"/>
                  <a:pt x="6550387" y="4265129"/>
                  <a:pt x="6551339" y="4260746"/>
                </a:cubicBezTo>
                <a:lnTo>
                  <a:pt x="6556065" y="4267912"/>
                </a:lnTo>
                <a:cubicBezTo>
                  <a:pt x="6560371" y="4274430"/>
                  <a:pt x="6569632" y="4276260"/>
                  <a:pt x="6576110" y="4271953"/>
                </a:cubicBezTo>
                <a:cubicBezTo>
                  <a:pt x="6582666" y="4267607"/>
                  <a:pt x="6584457" y="4258459"/>
                  <a:pt x="6580150" y="4251902"/>
                </a:cubicBezTo>
                <a:lnTo>
                  <a:pt x="6575158" y="4244317"/>
                </a:lnTo>
                <a:cubicBezTo>
                  <a:pt x="6572947" y="4240962"/>
                  <a:pt x="6569441" y="4238904"/>
                  <a:pt x="6565669" y="4238218"/>
                </a:cubicBezTo>
                <a:cubicBezTo>
                  <a:pt x="6566507" y="4236655"/>
                  <a:pt x="6567154" y="4235016"/>
                  <a:pt x="6567536" y="4233224"/>
                </a:cubicBezTo>
                <a:lnTo>
                  <a:pt x="6568794" y="4226973"/>
                </a:lnTo>
                <a:close/>
                <a:moveTo>
                  <a:pt x="6397986" y="4168919"/>
                </a:moveTo>
                <a:lnTo>
                  <a:pt x="6401682" y="4174179"/>
                </a:lnTo>
                <a:cubicBezTo>
                  <a:pt x="6406179" y="4180545"/>
                  <a:pt x="6415745" y="4181765"/>
                  <a:pt x="6421919" y="4177191"/>
                </a:cubicBezTo>
                <a:cubicBezTo>
                  <a:pt x="6428321" y="4172426"/>
                  <a:pt x="6429464" y="4163353"/>
                  <a:pt x="6424929" y="4156950"/>
                </a:cubicBezTo>
                <a:lnTo>
                  <a:pt x="6421880" y="4152604"/>
                </a:lnTo>
                <a:cubicBezTo>
                  <a:pt x="6425387" y="4148259"/>
                  <a:pt x="6426835" y="4142732"/>
                  <a:pt x="6424510" y="4137319"/>
                </a:cubicBezTo>
                <a:lnTo>
                  <a:pt x="6421956" y="4131411"/>
                </a:lnTo>
                <a:cubicBezTo>
                  <a:pt x="6418870" y="4124244"/>
                  <a:pt x="6408961" y="4121881"/>
                  <a:pt x="6402445" y="4125312"/>
                </a:cubicBezTo>
                <a:cubicBezTo>
                  <a:pt x="6395089" y="4129162"/>
                  <a:pt x="6393260" y="4137624"/>
                  <a:pt x="6396385" y="4144828"/>
                </a:cubicBezTo>
                <a:lnTo>
                  <a:pt x="6398939" y="4150737"/>
                </a:lnTo>
                <a:cubicBezTo>
                  <a:pt x="6399053" y="4150965"/>
                  <a:pt x="6399281" y="4151118"/>
                  <a:pt x="6399396" y="4151346"/>
                </a:cubicBezTo>
                <a:cubicBezTo>
                  <a:pt x="6395204" y="4156378"/>
                  <a:pt x="6394099" y="4163430"/>
                  <a:pt x="6397986" y="4168919"/>
                </a:cubicBezTo>
                <a:close/>
                <a:moveTo>
                  <a:pt x="6127825" y="3462665"/>
                </a:moveTo>
                <a:cubicBezTo>
                  <a:pt x="6135257" y="3461369"/>
                  <a:pt x="6142231" y="3455613"/>
                  <a:pt x="6141279" y="3447266"/>
                </a:cubicBezTo>
                <a:cubicBezTo>
                  <a:pt x="6140478" y="3440137"/>
                  <a:pt x="6133885" y="3432399"/>
                  <a:pt x="6125882" y="3433772"/>
                </a:cubicBezTo>
                <a:cubicBezTo>
                  <a:pt x="6125006" y="3433924"/>
                  <a:pt x="6124129" y="3434000"/>
                  <a:pt x="6123252" y="3434039"/>
                </a:cubicBezTo>
                <a:cubicBezTo>
                  <a:pt x="6123215" y="3434000"/>
                  <a:pt x="6123215" y="3434000"/>
                  <a:pt x="6123176" y="3433962"/>
                </a:cubicBezTo>
                <a:cubicBezTo>
                  <a:pt x="6123100" y="3433924"/>
                  <a:pt x="6123024" y="3433848"/>
                  <a:pt x="6122986" y="3433772"/>
                </a:cubicBezTo>
                <a:cubicBezTo>
                  <a:pt x="6122948" y="3433657"/>
                  <a:pt x="6122681" y="3433314"/>
                  <a:pt x="6122224" y="3432704"/>
                </a:cubicBezTo>
                <a:cubicBezTo>
                  <a:pt x="6117689" y="3426339"/>
                  <a:pt x="6108694" y="3424395"/>
                  <a:pt x="6102140" y="3428816"/>
                </a:cubicBezTo>
                <a:cubicBezTo>
                  <a:pt x="6095776" y="3433162"/>
                  <a:pt x="6093755" y="3442501"/>
                  <a:pt x="6098291" y="3448905"/>
                </a:cubicBezTo>
                <a:cubicBezTo>
                  <a:pt x="6105074" y="3458587"/>
                  <a:pt x="6115783" y="3464800"/>
                  <a:pt x="6127825" y="3462665"/>
                </a:cubicBezTo>
                <a:close/>
                <a:moveTo>
                  <a:pt x="6030798" y="3688401"/>
                </a:moveTo>
                <a:cubicBezTo>
                  <a:pt x="6026949" y="3682073"/>
                  <a:pt x="6017346" y="3679062"/>
                  <a:pt x="6010943" y="3683598"/>
                </a:cubicBezTo>
                <a:lnTo>
                  <a:pt x="6000425" y="3691031"/>
                </a:lnTo>
                <a:cubicBezTo>
                  <a:pt x="5994061" y="3695529"/>
                  <a:pt x="5991355" y="3703915"/>
                  <a:pt x="5995623" y="3710891"/>
                </a:cubicBezTo>
                <a:cubicBezTo>
                  <a:pt x="5996499" y="3712378"/>
                  <a:pt x="5997796" y="3713635"/>
                  <a:pt x="5999205" y="3714703"/>
                </a:cubicBezTo>
                <a:cubicBezTo>
                  <a:pt x="5999129" y="3715008"/>
                  <a:pt x="5998900" y="3715236"/>
                  <a:pt x="5998824" y="3715579"/>
                </a:cubicBezTo>
                <a:cubicBezTo>
                  <a:pt x="5995051" y="3733838"/>
                  <a:pt x="6023710" y="3737612"/>
                  <a:pt x="6027445" y="3719506"/>
                </a:cubicBezTo>
                <a:cubicBezTo>
                  <a:pt x="6028360" y="3715046"/>
                  <a:pt x="6027293" y="3711501"/>
                  <a:pt x="6025196" y="3708871"/>
                </a:cubicBezTo>
                <a:lnTo>
                  <a:pt x="6025959" y="3708337"/>
                </a:lnTo>
                <a:cubicBezTo>
                  <a:pt x="6032361" y="3703801"/>
                  <a:pt x="6035067" y="3695415"/>
                  <a:pt x="6030798" y="3688401"/>
                </a:cubicBezTo>
                <a:close/>
                <a:moveTo>
                  <a:pt x="6092193" y="3333826"/>
                </a:moveTo>
                <a:cubicBezTo>
                  <a:pt x="6086324" y="3335350"/>
                  <a:pt x="6081828" y="3339963"/>
                  <a:pt x="6081027" y="3346176"/>
                </a:cubicBezTo>
                <a:cubicBezTo>
                  <a:pt x="6080798" y="3347968"/>
                  <a:pt x="6081485" y="3349302"/>
                  <a:pt x="6081828" y="3350788"/>
                </a:cubicBezTo>
                <a:cubicBezTo>
                  <a:pt x="6078740" y="3354409"/>
                  <a:pt x="6077330" y="3359022"/>
                  <a:pt x="6078245" y="3363672"/>
                </a:cubicBezTo>
                <a:cubicBezTo>
                  <a:pt x="6077254" y="3364587"/>
                  <a:pt x="6076035" y="3365197"/>
                  <a:pt x="6075272" y="3366531"/>
                </a:cubicBezTo>
                <a:cubicBezTo>
                  <a:pt x="6071156" y="3373736"/>
                  <a:pt x="6073748" y="3382617"/>
                  <a:pt x="6080837" y="3386734"/>
                </a:cubicBezTo>
                <a:cubicBezTo>
                  <a:pt x="6085677" y="3389555"/>
                  <a:pt x="6091545" y="3389897"/>
                  <a:pt x="6097033" y="3390584"/>
                </a:cubicBezTo>
                <a:cubicBezTo>
                  <a:pt x="6104502" y="3391537"/>
                  <a:pt x="6112582" y="3386124"/>
                  <a:pt x="6113344" y="3378271"/>
                </a:cubicBezTo>
                <a:cubicBezTo>
                  <a:pt x="6116545" y="3375984"/>
                  <a:pt x="6118908" y="3372516"/>
                  <a:pt x="6119632" y="3368399"/>
                </a:cubicBezTo>
                <a:cubicBezTo>
                  <a:pt x="6119784" y="3367598"/>
                  <a:pt x="6119708" y="3366798"/>
                  <a:pt x="6119747" y="3365997"/>
                </a:cubicBezTo>
                <a:cubicBezTo>
                  <a:pt x="6124243" y="3365235"/>
                  <a:pt x="6128435" y="3362453"/>
                  <a:pt x="6130455" y="3358488"/>
                </a:cubicBezTo>
                <a:cubicBezTo>
                  <a:pt x="6130265" y="3361843"/>
                  <a:pt x="6131599" y="3365311"/>
                  <a:pt x="6135181" y="3368323"/>
                </a:cubicBezTo>
                <a:cubicBezTo>
                  <a:pt x="6149320" y="3380177"/>
                  <a:pt x="6170661" y="3360432"/>
                  <a:pt x="6156332" y="3348425"/>
                </a:cubicBezTo>
                <a:cubicBezTo>
                  <a:pt x="6147262" y="3340840"/>
                  <a:pt x="6135333" y="3346214"/>
                  <a:pt x="6131599" y="3354181"/>
                </a:cubicBezTo>
                <a:cubicBezTo>
                  <a:pt x="6132666" y="3347587"/>
                  <a:pt x="6129617" y="3341449"/>
                  <a:pt x="6123329" y="3338286"/>
                </a:cubicBezTo>
                <a:cubicBezTo>
                  <a:pt x="6115135" y="3334207"/>
                  <a:pt x="6104884" y="3330357"/>
                  <a:pt x="6095776" y="3333292"/>
                </a:cubicBezTo>
                <a:cubicBezTo>
                  <a:pt x="6094632" y="3333368"/>
                  <a:pt x="6093412" y="3333521"/>
                  <a:pt x="6092193" y="3333826"/>
                </a:cubicBezTo>
                <a:close/>
                <a:moveTo>
                  <a:pt x="6280607" y="3669761"/>
                </a:moveTo>
                <a:cubicBezTo>
                  <a:pt x="6281827" y="3670295"/>
                  <a:pt x="6283085" y="3670867"/>
                  <a:pt x="6284380" y="3670981"/>
                </a:cubicBezTo>
                <a:cubicBezTo>
                  <a:pt x="6292764" y="3671591"/>
                  <a:pt x="6298786" y="3666254"/>
                  <a:pt x="6300425" y="3658326"/>
                </a:cubicBezTo>
                <a:lnTo>
                  <a:pt x="6301720" y="3652036"/>
                </a:lnTo>
                <a:cubicBezTo>
                  <a:pt x="6303245" y="3644603"/>
                  <a:pt x="6296385" y="3636522"/>
                  <a:pt x="6289030" y="3635989"/>
                </a:cubicBezTo>
                <a:cubicBezTo>
                  <a:pt x="6284609" y="3635684"/>
                  <a:pt x="6280913" y="3637056"/>
                  <a:pt x="6278092" y="3639572"/>
                </a:cubicBezTo>
                <a:cubicBezTo>
                  <a:pt x="6273024" y="3636751"/>
                  <a:pt x="6266012" y="3637361"/>
                  <a:pt x="6261629" y="3640982"/>
                </a:cubicBezTo>
                <a:cubicBezTo>
                  <a:pt x="6255874" y="3645747"/>
                  <a:pt x="6255493" y="3653142"/>
                  <a:pt x="6258695" y="3659241"/>
                </a:cubicBezTo>
                <a:cubicBezTo>
                  <a:pt x="6257284" y="3659584"/>
                  <a:pt x="6255874" y="3659927"/>
                  <a:pt x="6254655" y="3660803"/>
                </a:cubicBezTo>
                <a:lnTo>
                  <a:pt x="6249396" y="3664539"/>
                </a:lnTo>
                <a:cubicBezTo>
                  <a:pt x="6247376" y="3665988"/>
                  <a:pt x="6245890" y="3667855"/>
                  <a:pt x="6244708" y="3669876"/>
                </a:cubicBezTo>
                <a:cubicBezTo>
                  <a:pt x="6244556" y="3668427"/>
                  <a:pt x="6244289" y="3667055"/>
                  <a:pt x="6243641" y="3665759"/>
                </a:cubicBezTo>
                <a:cubicBezTo>
                  <a:pt x="6247605" y="3659584"/>
                  <a:pt x="6246385" y="3651350"/>
                  <a:pt x="6240745" y="3646623"/>
                </a:cubicBezTo>
                <a:lnTo>
                  <a:pt x="6238420" y="3644680"/>
                </a:lnTo>
                <a:lnTo>
                  <a:pt x="6241507" y="3642507"/>
                </a:lnTo>
                <a:cubicBezTo>
                  <a:pt x="6247681" y="3638123"/>
                  <a:pt x="6248634" y="3627755"/>
                  <a:pt x="6243679" y="3622152"/>
                </a:cubicBezTo>
                <a:cubicBezTo>
                  <a:pt x="6238229" y="3615938"/>
                  <a:pt x="6229960" y="3615290"/>
                  <a:pt x="6223329" y="3619941"/>
                </a:cubicBezTo>
                <a:lnTo>
                  <a:pt x="6221804" y="3621008"/>
                </a:lnTo>
                <a:cubicBezTo>
                  <a:pt x="6220128" y="3617044"/>
                  <a:pt x="6217040" y="3613728"/>
                  <a:pt x="6212734" y="3612851"/>
                </a:cubicBezTo>
                <a:lnTo>
                  <a:pt x="6205913" y="3611441"/>
                </a:lnTo>
                <a:cubicBezTo>
                  <a:pt x="6204731" y="3604922"/>
                  <a:pt x="6199053" y="3598519"/>
                  <a:pt x="6192041" y="3599128"/>
                </a:cubicBezTo>
                <a:lnTo>
                  <a:pt x="6182933" y="3599929"/>
                </a:lnTo>
                <a:cubicBezTo>
                  <a:pt x="6175996" y="3600539"/>
                  <a:pt x="6170127" y="3604922"/>
                  <a:pt x="6168756" y="3611784"/>
                </a:cubicBezTo>
                <a:cubicBezTo>
                  <a:pt x="6168070" y="3613423"/>
                  <a:pt x="6168260" y="3615252"/>
                  <a:pt x="6168222" y="3617006"/>
                </a:cubicBezTo>
                <a:cubicBezTo>
                  <a:pt x="6164183" y="3613766"/>
                  <a:pt x="6158809" y="3612698"/>
                  <a:pt x="6153931" y="3614642"/>
                </a:cubicBezTo>
                <a:cubicBezTo>
                  <a:pt x="6148977" y="3611898"/>
                  <a:pt x="6143870" y="3612088"/>
                  <a:pt x="6139830" y="3614795"/>
                </a:cubicBezTo>
                <a:lnTo>
                  <a:pt x="6137582" y="3614986"/>
                </a:lnTo>
                <a:cubicBezTo>
                  <a:pt x="6134190" y="3615290"/>
                  <a:pt x="6131141" y="3616587"/>
                  <a:pt x="6128588" y="3618454"/>
                </a:cubicBezTo>
                <a:cubicBezTo>
                  <a:pt x="6128055" y="3618645"/>
                  <a:pt x="6127521" y="3618645"/>
                  <a:pt x="6126988" y="3618912"/>
                </a:cubicBezTo>
                <a:cubicBezTo>
                  <a:pt x="6120585" y="3622228"/>
                  <a:pt x="6116583" y="3631872"/>
                  <a:pt x="6120890" y="3638428"/>
                </a:cubicBezTo>
                <a:lnTo>
                  <a:pt x="6121500" y="3639343"/>
                </a:lnTo>
                <a:cubicBezTo>
                  <a:pt x="6120737" y="3640487"/>
                  <a:pt x="6119403" y="3640944"/>
                  <a:pt x="6118984" y="3642430"/>
                </a:cubicBezTo>
                <a:cubicBezTo>
                  <a:pt x="6117993" y="3645823"/>
                  <a:pt x="6118565" y="3649902"/>
                  <a:pt x="6120280" y="3653370"/>
                </a:cubicBezTo>
                <a:cubicBezTo>
                  <a:pt x="6116774" y="3653980"/>
                  <a:pt x="6113458" y="3655924"/>
                  <a:pt x="6110867" y="3659012"/>
                </a:cubicBezTo>
                <a:lnTo>
                  <a:pt x="6108428" y="3661909"/>
                </a:lnTo>
                <a:cubicBezTo>
                  <a:pt x="6105532" y="3661451"/>
                  <a:pt x="6102521" y="3662023"/>
                  <a:pt x="6099777" y="3663243"/>
                </a:cubicBezTo>
                <a:cubicBezTo>
                  <a:pt x="6092918" y="3662824"/>
                  <a:pt x="6086210" y="3665911"/>
                  <a:pt x="6084228" y="3672963"/>
                </a:cubicBezTo>
                <a:cubicBezTo>
                  <a:pt x="6083656" y="3675022"/>
                  <a:pt x="6083733" y="3677156"/>
                  <a:pt x="6084114" y="3679329"/>
                </a:cubicBezTo>
                <a:cubicBezTo>
                  <a:pt x="6079579" y="3677614"/>
                  <a:pt x="6074244" y="3677880"/>
                  <a:pt x="6070242" y="3680854"/>
                </a:cubicBezTo>
                <a:cubicBezTo>
                  <a:pt x="6063840" y="3685618"/>
                  <a:pt x="6062696" y="3694691"/>
                  <a:pt x="6067231" y="3701094"/>
                </a:cubicBezTo>
                <a:lnTo>
                  <a:pt x="6070928" y="3706355"/>
                </a:lnTo>
                <a:cubicBezTo>
                  <a:pt x="6075425" y="3712720"/>
                  <a:pt x="6084990" y="3713940"/>
                  <a:pt x="6091164" y="3709366"/>
                </a:cubicBezTo>
                <a:cubicBezTo>
                  <a:pt x="6097071" y="3705021"/>
                  <a:pt x="6097910" y="3697092"/>
                  <a:pt x="6094594" y="3690879"/>
                </a:cubicBezTo>
                <a:lnTo>
                  <a:pt x="6102750" y="3692556"/>
                </a:lnTo>
                <a:cubicBezTo>
                  <a:pt x="6108809" y="3697092"/>
                  <a:pt x="6118336" y="3694576"/>
                  <a:pt x="6122452" y="3688706"/>
                </a:cubicBezTo>
                <a:cubicBezTo>
                  <a:pt x="6123176" y="3687677"/>
                  <a:pt x="6123443" y="3686571"/>
                  <a:pt x="6123862" y="3685504"/>
                </a:cubicBezTo>
                <a:cubicBezTo>
                  <a:pt x="6125463" y="3684818"/>
                  <a:pt x="6126797" y="3683598"/>
                  <a:pt x="6128169" y="3682417"/>
                </a:cubicBezTo>
                <a:cubicBezTo>
                  <a:pt x="6128702" y="3684323"/>
                  <a:pt x="6129541" y="3686076"/>
                  <a:pt x="6130837" y="3687486"/>
                </a:cubicBezTo>
                <a:cubicBezTo>
                  <a:pt x="6135676" y="3692861"/>
                  <a:pt x="6142422" y="3693204"/>
                  <a:pt x="6148481" y="3690269"/>
                </a:cubicBezTo>
                <a:cubicBezTo>
                  <a:pt x="6149053" y="3691145"/>
                  <a:pt x="6149472" y="3692137"/>
                  <a:pt x="6150311" y="3692937"/>
                </a:cubicBezTo>
                <a:cubicBezTo>
                  <a:pt x="6155684" y="3698083"/>
                  <a:pt x="6165783" y="3698579"/>
                  <a:pt x="6170852" y="3692518"/>
                </a:cubicBezTo>
                <a:lnTo>
                  <a:pt x="6176683" y="3685580"/>
                </a:lnTo>
                <a:cubicBezTo>
                  <a:pt x="6177750" y="3685313"/>
                  <a:pt x="6178855" y="3685237"/>
                  <a:pt x="6179922" y="3684665"/>
                </a:cubicBezTo>
                <a:cubicBezTo>
                  <a:pt x="6181179" y="3684017"/>
                  <a:pt x="6182247" y="3682950"/>
                  <a:pt x="6183275" y="3681883"/>
                </a:cubicBezTo>
                <a:cubicBezTo>
                  <a:pt x="6191812" y="3679329"/>
                  <a:pt x="6198367" y="3669456"/>
                  <a:pt x="6191736" y="3660041"/>
                </a:cubicBezTo>
                <a:cubicBezTo>
                  <a:pt x="6187887" y="3654590"/>
                  <a:pt x="6182399" y="3653332"/>
                  <a:pt x="6177407" y="3654476"/>
                </a:cubicBezTo>
                <a:cubicBezTo>
                  <a:pt x="6173634" y="3651198"/>
                  <a:pt x="6169022" y="3649177"/>
                  <a:pt x="6163992" y="3650740"/>
                </a:cubicBezTo>
                <a:cubicBezTo>
                  <a:pt x="6158542" y="3651350"/>
                  <a:pt x="6153512" y="3654705"/>
                  <a:pt x="6152102" y="3661718"/>
                </a:cubicBezTo>
                <a:cubicBezTo>
                  <a:pt x="6152063" y="3661871"/>
                  <a:pt x="6152178" y="3661947"/>
                  <a:pt x="6152140" y="3662138"/>
                </a:cubicBezTo>
                <a:cubicBezTo>
                  <a:pt x="6150958" y="3661718"/>
                  <a:pt x="6150044" y="3660537"/>
                  <a:pt x="6148824" y="3660384"/>
                </a:cubicBezTo>
                <a:cubicBezTo>
                  <a:pt x="6152063" y="3658783"/>
                  <a:pt x="6154617" y="3655963"/>
                  <a:pt x="6155760" y="3651884"/>
                </a:cubicBezTo>
                <a:cubicBezTo>
                  <a:pt x="6156294" y="3650016"/>
                  <a:pt x="6156332" y="3647920"/>
                  <a:pt x="6156027" y="3645823"/>
                </a:cubicBezTo>
                <a:cubicBezTo>
                  <a:pt x="6158047" y="3645556"/>
                  <a:pt x="6160028" y="3644870"/>
                  <a:pt x="6161858" y="3643574"/>
                </a:cubicBezTo>
                <a:lnTo>
                  <a:pt x="6167117" y="3639877"/>
                </a:lnTo>
                <a:cubicBezTo>
                  <a:pt x="6171004" y="3637132"/>
                  <a:pt x="6173215" y="3632444"/>
                  <a:pt x="6173329" y="3627717"/>
                </a:cubicBezTo>
                <a:cubicBezTo>
                  <a:pt x="6176683" y="3630271"/>
                  <a:pt x="6180074" y="3630804"/>
                  <a:pt x="6183390" y="3630271"/>
                </a:cubicBezTo>
                <a:cubicBezTo>
                  <a:pt x="6185105" y="3634045"/>
                  <a:pt x="6188153" y="3637170"/>
                  <a:pt x="6192346" y="3638047"/>
                </a:cubicBezTo>
                <a:lnTo>
                  <a:pt x="6204922" y="3640639"/>
                </a:lnTo>
                <a:cubicBezTo>
                  <a:pt x="6207932" y="3641249"/>
                  <a:pt x="6210753" y="3640410"/>
                  <a:pt x="6213496" y="3639495"/>
                </a:cubicBezTo>
                <a:cubicBezTo>
                  <a:pt x="6214030" y="3641096"/>
                  <a:pt x="6214754" y="3642659"/>
                  <a:pt x="6215859" y="3643955"/>
                </a:cubicBezTo>
                <a:cubicBezTo>
                  <a:pt x="6215897" y="3643993"/>
                  <a:pt x="6215973" y="3643993"/>
                  <a:pt x="6216050" y="3644031"/>
                </a:cubicBezTo>
                <a:cubicBezTo>
                  <a:pt x="6215821" y="3644260"/>
                  <a:pt x="6215516" y="3644375"/>
                  <a:pt x="6215326" y="3644642"/>
                </a:cubicBezTo>
                <a:cubicBezTo>
                  <a:pt x="6213420" y="3647005"/>
                  <a:pt x="6212658" y="3649825"/>
                  <a:pt x="6212505" y="3652684"/>
                </a:cubicBezTo>
                <a:cubicBezTo>
                  <a:pt x="6206027" y="3653104"/>
                  <a:pt x="6199777" y="3658555"/>
                  <a:pt x="6199205" y="3664958"/>
                </a:cubicBezTo>
                <a:cubicBezTo>
                  <a:pt x="6198481" y="3673230"/>
                  <a:pt x="6203664" y="3679558"/>
                  <a:pt x="6211629" y="3681197"/>
                </a:cubicBezTo>
                <a:lnTo>
                  <a:pt x="6215326" y="3681959"/>
                </a:lnTo>
                <a:cubicBezTo>
                  <a:pt x="6215669" y="3682912"/>
                  <a:pt x="6216545" y="3683560"/>
                  <a:pt x="6217079" y="3684437"/>
                </a:cubicBezTo>
                <a:cubicBezTo>
                  <a:pt x="6211020" y="3689773"/>
                  <a:pt x="6208580" y="3699532"/>
                  <a:pt x="6216583" y="3706240"/>
                </a:cubicBezTo>
                <a:cubicBezTo>
                  <a:pt x="6229388" y="3716990"/>
                  <a:pt x="6245470" y="3700446"/>
                  <a:pt x="6238649" y="3688211"/>
                </a:cubicBezTo>
                <a:cubicBezTo>
                  <a:pt x="6240745" y="3686190"/>
                  <a:pt x="6242269" y="3683522"/>
                  <a:pt x="6243108" y="3680511"/>
                </a:cubicBezTo>
                <a:cubicBezTo>
                  <a:pt x="6243451" y="3681807"/>
                  <a:pt x="6243717" y="3683103"/>
                  <a:pt x="6244442" y="3684361"/>
                </a:cubicBezTo>
                <a:cubicBezTo>
                  <a:pt x="6248252" y="3690688"/>
                  <a:pt x="6257894" y="3693814"/>
                  <a:pt x="6264297" y="3689278"/>
                </a:cubicBezTo>
                <a:lnTo>
                  <a:pt x="6269556" y="3685580"/>
                </a:lnTo>
                <a:cubicBezTo>
                  <a:pt x="6274281" y="3682226"/>
                  <a:pt x="6276987" y="3676813"/>
                  <a:pt x="6276378" y="3671362"/>
                </a:cubicBezTo>
                <a:cubicBezTo>
                  <a:pt x="6277978" y="3671172"/>
                  <a:pt x="6279236" y="3670333"/>
                  <a:pt x="6280607" y="3669761"/>
                </a:cubicBezTo>
                <a:close/>
                <a:moveTo>
                  <a:pt x="5440669" y="3543095"/>
                </a:moveTo>
                <a:cubicBezTo>
                  <a:pt x="5450692" y="3527314"/>
                  <a:pt x="5427064" y="3510275"/>
                  <a:pt x="5416965" y="3526132"/>
                </a:cubicBezTo>
                <a:cubicBezTo>
                  <a:pt x="5406942" y="3541875"/>
                  <a:pt x="5430570" y="3558990"/>
                  <a:pt x="5440669" y="3543095"/>
                </a:cubicBezTo>
                <a:close/>
                <a:moveTo>
                  <a:pt x="5264031" y="3368933"/>
                </a:moveTo>
                <a:cubicBezTo>
                  <a:pt x="5265593" y="3370838"/>
                  <a:pt x="5267498" y="3372554"/>
                  <a:pt x="5269862" y="3373888"/>
                </a:cubicBezTo>
                <a:cubicBezTo>
                  <a:pt x="5276530" y="3377585"/>
                  <a:pt x="5285829" y="3376747"/>
                  <a:pt x="5290021" y="3369619"/>
                </a:cubicBezTo>
                <a:cubicBezTo>
                  <a:pt x="5292766" y="3365006"/>
                  <a:pt x="5292994" y="3358679"/>
                  <a:pt x="5290288" y="3353990"/>
                </a:cubicBezTo>
                <a:cubicBezTo>
                  <a:pt x="5290669" y="3348730"/>
                  <a:pt x="5288307" y="3343165"/>
                  <a:pt x="5283771" y="3340496"/>
                </a:cubicBezTo>
                <a:cubicBezTo>
                  <a:pt x="5281637" y="3339239"/>
                  <a:pt x="5279427" y="3338705"/>
                  <a:pt x="5277217" y="3338476"/>
                </a:cubicBezTo>
                <a:cubicBezTo>
                  <a:pt x="5274320" y="3333635"/>
                  <a:pt x="5269213" y="3330471"/>
                  <a:pt x="5262964" y="3331310"/>
                </a:cubicBezTo>
                <a:cubicBezTo>
                  <a:pt x="5255685" y="3332263"/>
                  <a:pt x="5248711" y="3339963"/>
                  <a:pt x="5250425" y="3347663"/>
                </a:cubicBezTo>
                <a:lnTo>
                  <a:pt x="5252407" y="3356582"/>
                </a:lnTo>
                <a:cubicBezTo>
                  <a:pt x="5253779" y="3362757"/>
                  <a:pt x="5258123" y="3367713"/>
                  <a:pt x="5264031" y="3368933"/>
                </a:cubicBezTo>
                <a:close/>
                <a:moveTo>
                  <a:pt x="5264640" y="3720039"/>
                </a:moveTo>
                <a:lnTo>
                  <a:pt x="5259190" y="3716570"/>
                </a:lnTo>
                <a:cubicBezTo>
                  <a:pt x="5252560" y="3712339"/>
                  <a:pt x="5243261" y="3714588"/>
                  <a:pt x="5239107" y="3721221"/>
                </a:cubicBezTo>
                <a:cubicBezTo>
                  <a:pt x="5236325" y="3725719"/>
                  <a:pt x="5236554" y="3731132"/>
                  <a:pt x="5238840" y="3735553"/>
                </a:cubicBezTo>
                <a:cubicBezTo>
                  <a:pt x="5233009" y="3740623"/>
                  <a:pt x="5230075" y="3750267"/>
                  <a:pt x="5236439" y="3757929"/>
                </a:cubicBezTo>
                <a:cubicBezTo>
                  <a:pt x="5245738" y="3769059"/>
                  <a:pt x="5259457" y="3758462"/>
                  <a:pt x="5259496" y="3746531"/>
                </a:cubicBezTo>
                <a:cubicBezTo>
                  <a:pt x="5263421" y="3745769"/>
                  <a:pt x="5267079" y="3743634"/>
                  <a:pt x="5269290" y="3740127"/>
                </a:cubicBezTo>
                <a:cubicBezTo>
                  <a:pt x="5273482" y="3733380"/>
                  <a:pt x="5271271" y="3724270"/>
                  <a:pt x="5264640" y="3720039"/>
                </a:cubicBezTo>
                <a:close/>
                <a:moveTo>
                  <a:pt x="5280951" y="3438384"/>
                </a:moveTo>
                <a:cubicBezTo>
                  <a:pt x="5270967" y="3454051"/>
                  <a:pt x="5293375" y="3472728"/>
                  <a:pt x="5303436" y="3456947"/>
                </a:cubicBezTo>
                <a:cubicBezTo>
                  <a:pt x="5309152" y="3447952"/>
                  <a:pt x="5304198" y="3437965"/>
                  <a:pt x="5296995" y="3434077"/>
                </a:cubicBezTo>
                <a:cubicBezTo>
                  <a:pt x="5300425" y="3433924"/>
                  <a:pt x="5303817" y="3432171"/>
                  <a:pt x="5306371" y="3428130"/>
                </a:cubicBezTo>
                <a:cubicBezTo>
                  <a:pt x="5308352" y="3425043"/>
                  <a:pt x="5309000" y="3421841"/>
                  <a:pt x="5308809" y="3418791"/>
                </a:cubicBezTo>
                <a:cubicBezTo>
                  <a:pt x="5311591" y="3424661"/>
                  <a:pt x="5317918" y="3428435"/>
                  <a:pt x="5324663" y="3427215"/>
                </a:cubicBezTo>
                <a:cubicBezTo>
                  <a:pt x="5332209" y="3425805"/>
                  <a:pt x="5338039" y="3417914"/>
                  <a:pt x="5336325" y="3410215"/>
                </a:cubicBezTo>
                <a:lnTo>
                  <a:pt x="5334343" y="3401295"/>
                </a:lnTo>
                <a:cubicBezTo>
                  <a:pt x="5332628" y="3393595"/>
                  <a:pt x="5325273" y="3388144"/>
                  <a:pt x="5317346" y="3389631"/>
                </a:cubicBezTo>
                <a:cubicBezTo>
                  <a:pt x="5312087" y="3390622"/>
                  <a:pt x="5307819" y="3394815"/>
                  <a:pt x="5306218" y="3399846"/>
                </a:cubicBezTo>
                <a:cubicBezTo>
                  <a:pt x="5304693" y="3397674"/>
                  <a:pt x="5302826" y="3395768"/>
                  <a:pt x="5300311" y="3394662"/>
                </a:cubicBezTo>
                <a:cubicBezTo>
                  <a:pt x="5292766" y="3391346"/>
                  <a:pt x="5283734" y="3394929"/>
                  <a:pt x="5280342" y="3402400"/>
                </a:cubicBezTo>
                <a:lnTo>
                  <a:pt x="5277560" y="3408538"/>
                </a:lnTo>
                <a:cubicBezTo>
                  <a:pt x="5274206" y="3415971"/>
                  <a:pt x="5277903" y="3425233"/>
                  <a:pt x="5285296" y="3428511"/>
                </a:cubicBezTo>
                <a:cubicBezTo>
                  <a:pt x="5285372" y="3428549"/>
                  <a:pt x="5285486" y="3428511"/>
                  <a:pt x="5285562" y="3428549"/>
                </a:cubicBezTo>
                <a:cubicBezTo>
                  <a:pt x="5286935" y="3430150"/>
                  <a:pt x="5288573" y="3431485"/>
                  <a:pt x="5290365" y="3432438"/>
                </a:cubicBezTo>
                <a:cubicBezTo>
                  <a:pt x="5286935" y="3432552"/>
                  <a:pt x="5283504" y="3434305"/>
                  <a:pt x="5280951" y="3438384"/>
                </a:cubicBezTo>
                <a:close/>
                <a:moveTo>
                  <a:pt x="5485448" y="3587502"/>
                </a:moveTo>
                <a:lnTo>
                  <a:pt x="5481980" y="3592991"/>
                </a:lnTo>
                <a:cubicBezTo>
                  <a:pt x="5477864" y="3599433"/>
                  <a:pt x="5481446" y="3609534"/>
                  <a:pt x="5488192" y="3612660"/>
                </a:cubicBezTo>
                <a:cubicBezTo>
                  <a:pt x="5495852" y="3616243"/>
                  <a:pt x="5503436" y="3613385"/>
                  <a:pt x="5507857" y="3606447"/>
                </a:cubicBezTo>
                <a:lnTo>
                  <a:pt x="5511325" y="3600958"/>
                </a:lnTo>
                <a:cubicBezTo>
                  <a:pt x="5515441" y="3594516"/>
                  <a:pt x="5511858" y="3584415"/>
                  <a:pt x="5505113" y="3581289"/>
                </a:cubicBezTo>
                <a:cubicBezTo>
                  <a:pt x="5497415" y="3577744"/>
                  <a:pt x="5489831" y="3580603"/>
                  <a:pt x="5485448" y="3587502"/>
                </a:cubicBezTo>
                <a:close/>
                <a:moveTo>
                  <a:pt x="5381256" y="3588226"/>
                </a:moveTo>
                <a:lnTo>
                  <a:pt x="5388230" y="3577286"/>
                </a:lnTo>
                <a:cubicBezTo>
                  <a:pt x="5392308" y="3570845"/>
                  <a:pt x="5389831" y="3560934"/>
                  <a:pt x="5383047" y="3557351"/>
                </a:cubicBezTo>
                <a:cubicBezTo>
                  <a:pt x="5380875" y="3556207"/>
                  <a:pt x="5378589" y="3555636"/>
                  <a:pt x="5376302" y="3555559"/>
                </a:cubicBezTo>
                <a:cubicBezTo>
                  <a:pt x="5374968" y="3551481"/>
                  <a:pt x="5372682" y="3547669"/>
                  <a:pt x="5369137" y="3544391"/>
                </a:cubicBezTo>
                <a:cubicBezTo>
                  <a:pt x="5363574" y="3539206"/>
                  <a:pt x="5356676" y="3537491"/>
                  <a:pt x="5349892" y="3538139"/>
                </a:cubicBezTo>
                <a:cubicBezTo>
                  <a:pt x="5348825" y="3536310"/>
                  <a:pt x="5347415" y="3534670"/>
                  <a:pt x="5345471" y="3533413"/>
                </a:cubicBezTo>
                <a:lnTo>
                  <a:pt x="5340021" y="3529944"/>
                </a:lnTo>
                <a:cubicBezTo>
                  <a:pt x="5338535" y="3528991"/>
                  <a:pt x="5336858" y="3528343"/>
                  <a:pt x="5335105" y="3528000"/>
                </a:cubicBezTo>
                <a:cubicBezTo>
                  <a:pt x="5340517" y="3527733"/>
                  <a:pt x="5346043" y="3523997"/>
                  <a:pt x="5348177" y="3519385"/>
                </a:cubicBezTo>
                <a:cubicBezTo>
                  <a:pt x="5350083" y="3515268"/>
                  <a:pt x="5349816" y="3511380"/>
                  <a:pt x="5348253" y="3507949"/>
                </a:cubicBezTo>
                <a:cubicBezTo>
                  <a:pt x="5354198" y="3514620"/>
                  <a:pt x="5362773" y="3517441"/>
                  <a:pt x="5371538" y="3517365"/>
                </a:cubicBezTo>
                <a:cubicBezTo>
                  <a:pt x="5379084" y="3517289"/>
                  <a:pt x="5386058" y="3509970"/>
                  <a:pt x="5385448" y="3502346"/>
                </a:cubicBezTo>
                <a:cubicBezTo>
                  <a:pt x="5384915" y="3495981"/>
                  <a:pt x="5380761" y="3491025"/>
                  <a:pt x="5375044" y="3489272"/>
                </a:cubicBezTo>
                <a:lnTo>
                  <a:pt x="5375959" y="3487823"/>
                </a:lnTo>
                <a:cubicBezTo>
                  <a:pt x="5380189" y="3481191"/>
                  <a:pt x="5380684" y="3472767"/>
                  <a:pt x="5374091" y="3467278"/>
                </a:cubicBezTo>
                <a:cubicBezTo>
                  <a:pt x="5368642" y="3462741"/>
                  <a:pt x="5357819" y="3462475"/>
                  <a:pt x="5353551" y="3469145"/>
                </a:cubicBezTo>
                <a:lnTo>
                  <a:pt x="5350083" y="3474596"/>
                </a:lnTo>
                <a:cubicBezTo>
                  <a:pt x="5347605" y="3478522"/>
                  <a:pt x="5346653" y="3483020"/>
                  <a:pt x="5347453" y="3487213"/>
                </a:cubicBezTo>
                <a:cubicBezTo>
                  <a:pt x="5347377" y="3487289"/>
                  <a:pt x="5347186" y="3487366"/>
                  <a:pt x="5347110" y="3487442"/>
                </a:cubicBezTo>
                <a:cubicBezTo>
                  <a:pt x="5342689" y="3492321"/>
                  <a:pt x="5342689" y="3498344"/>
                  <a:pt x="5345280" y="3503528"/>
                </a:cubicBezTo>
                <a:cubicBezTo>
                  <a:pt x="5344061" y="3502232"/>
                  <a:pt x="5342651" y="3501050"/>
                  <a:pt x="5341088" y="3500021"/>
                </a:cubicBezTo>
                <a:lnTo>
                  <a:pt x="5335639" y="3496552"/>
                </a:lnTo>
                <a:cubicBezTo>
                  <a:pt x="5328970" y="3492321"/>
                  <a:pt x="5319290" y="3497200"/>
                  <a:pt x="5316279" y="3503680"/>
                </a:cubicBezTo>
                <a:cubicBezTo>
                  <a:pt x="5312621" y="3511609"/>
                  <a:pt x="5316698" y="3518775"/>
                  <a:pt x="5323406" y="3523044"/>
                </a:cubicBezTo>
                <a:lnTo>
                  <a:pt x="5328894" y="3526513"/>
                </a:lnTo>
                <a:cubicBezTo>
                  <a:pt x="5329732" y="3527047"/>
                  <a:pt x="5330608" y="3527428"/>
                  <a:pt x="5331523" y="3527695"/>
                </a:cubicBezTo>
                <a:cubicBezTo>
                  <a:pt x="5326912" y="3527809"/>
                  <a:pt x="5322377" y="3529906"/>
                  <a:pt x="5319899" y="3534061"/>
                </a:cubicBezTo>
                <a:cubicBezTo>
                  <a:pt x="5316013" y="3540464"/>
                  <a:pt x="5317041" y="3549155"/>
                  <a:pt x="5323291" y="3553730"/>
                </a:cubicBezTo>
                <a:cubicBezTo>
                  <a:pt x="5322643" y="3554873"/>
                  <a:pt x="5322224" y="3556169"/>
                  <a:pt x="5321920" y="3557503"/>
                </a:cubicBezTo>
                <a:cubicBezTo>
                  <a:pt x="5316355" y="3552967"/>
                  <a:pt x="5308390" y="3552319"/>
                  <a:pt x="5303436" y="3560133"/>
                </a:cubicBezTo>
                <a:cubicBezTo>
                  <a:pt x="5303398" y="3560172"/>
                  <a:pt x="5303436" y="3560248"/>
                  <a:pt x="5303398" y="3560286"/>
                </a:cubicBezTo>
                <a:cubicBezTo>
                  <a:pt x="5301416" y="3560515"/>
                  <a:pt x="5299434" y="3561086"/>
                  <a:pt x="5297453" y="3562344"/>
                </a:cubicBezTo>
                <a:cubicBezTo>
                  <a:pt x="5291508" y="3566118"/>
                  <a:pt x="5287963" y="3576257"/>
                  <a:pt x="5293032" y="3582318"/>
                </a:cubicBezTo>
                <a:lnTo>
                  <a:pt x="5297148" y="3587235"/>
                </a:lnTo>
                <a:cubicBezTo>
                  <a:pt x="5301988" y="3593067"/>
                  <a:pt x="5309457" y="3595926"/>
                  <a:pt x="5316470" y="3591924"/>
                </a:cubicBezTo>
                <a:cubicBezTo>
                  <a:pt x="5316965" y="3597451"/>
                  <a:pt x="5318223" y="3602635"/>
                  <a:pt x="5321920" y="3605761"/>
                </a:cubicBezTo>
                <a:cubicBezTo>
                  <a:pt x="5322186" y="3605990"/>
                  <a:pt x="5322529" y="3606142"/>
                  <a:pt x="5322834" y="3606371"/>
                </a:cubicBezTo>
                <a:lnTo>
                  <a:pt x="5320852" y="3608010"/>
                </a:lnTo>
                <a:cubicBezTo>
                  <a:pt x="5315022" y="3612851"/>
                  <a:pt x="5315669" y="3623638"/>
                  <a:pt x="5321081" y="3628479"/>
                </a:cubicBezTo>
                <a:cubicBezTo>
                  <a:pt x="5327407" y="3634159"/>
                  <a:pt x="5335296" y="3633473"/>
                  <a:pt x="5341546" y="3628251"/>
                </a:cubicBezTo>
                <a:lnTo>
                  <a:pt x="5346462" y="3624134"/>
                </a:lnTo>
                <a:cubicBezTo>
                  <a:pt x="5349473" y="3621618"/>
                  <a:pt x="5350692" y="3617578"/>
                  <a:pt x="5350502" y="3613537"/>
                </a:cubicBezTo>
                <a:cubicBezTo>
                  <a:pt x="5350921" y="3613423"/>
                  <a:pt x="5351378" y="3613499"/>
                  <a:pt x="5351759" y="3613347"/>
                </a:cubicBezTo>
                <a:cubicBezTo>
                  <a:pt x="5354960" y="3623638"/>
                  <a:pt x="5370662" y="3629318"/>
                  <a:pt x="5378207" y="3617463"/>
                </a:cubicBezTo>
                <a:cubicBezTo>
                  <a:pt x="5384457" y="3607667"/>
                  <a:pt x="5377407" y="3598023"/>
                  <a:pt x="5368718" y="3595812"/>
                </a:cubicBezTo>
                <a:cubicBezTo>
                  <a:pt x="5368794" y="3595621"/>
                  <a:pt x="5368947" y="3595469"/>
                  <a:pt x="5369023" y="3595278"/>
                </a:cubicBezTo>
                <a:cubicBezTo>
                  <a:pt x="5373749" y="3595164"/>
                  <a:pt x="5378360" y="3592763"/>
                  <a:pt x="5381256" y="3588226"/>
                </a:cubicBezTo>
                <a:close/>
                <a:moveTo>
                  <a:pt x="5435486" y="3775120"/>
                </a:moveTo>
                <a:cubicBezTo>
                  <a:pt x="5427978" y="3771232"/>
                  <a:pt x="5420090" y="3774701"/>
                  <a:pt x="5415860" y="3781409"/>
                </a:cubicBezTo>
                <a:lnTo>
                  <a:pt x="5412392" y="3786860"/>
                </a:lnTo>
                <a:cubicBezTo>
                  <a:pt x="5408162" y="3793493"/>
                  <a:pt x="5412125" y="3803137"/>
                  <a:pt x="5418680" y="3806529"/>
                </a:cubicBezTo>
                <a:cubicBezTo>
                  <a:pt x="5426187" y="3810417"/>
                  <a:pt x="5434076" y="3806910"/>
                  <a:pt x="5438307" y="3800240"/>
                </a:cubicBezTo>
                <a:lnTo>
                  <a:pt x="5441774" y="3794751"/>
                </a:lnTo>
                <a:cubicBezTo>
                  <a:pt x="5445966" y="3788080"/>
                  <a:pt x="5442041" y="3778474"/>
                  <a:pt x="5435486" y="3775120"/>
                </a:cubicBezTo>
                <a:close/>
                <a:moveTo>
                  <a:pt x="5068680" y="3618874"/>
                </a:moveTo>
                <a:lnTo>
                  <a:pt x="5069099" y="3619674"/>
                </a:lnTo>
                <a:cubicBezTo>
                  <a:pt x="5068566" y="3623829"/>
                  <a:pt x="5069557" y="3628098"/>
                  <a:pt x="5072948" y="3630995"/>
                </a:cubicBezTo>
                <a:cubicBezTo>
                  <a:pt x="5077331" y="3634693"/>
                  <a:pt x="5081714" y="3637742"/>
                  <a:pt x="5087811" y="3637018"/>
                </a:cubicBezTo>
                <a:cubicBezTo>
                  <a:pt x="5092537" y="3636446"/>
                  <a:pt x="5096157" y="3633740"/>
                  <a:pt x="5098482" y="3630080"/>
                </a:cubicBezTo>
                <a:lnTo>
                  <a:pt x="5103893" y="3629852"/>
                </a:lnTo>
                <a:cubicBezTo>
                  <a:pt x="5111515" y="3629508"/>
                  <a:pt x="5118718" y="3622990"/>
                  <a:pt x="5118185" y="3615024"/>
                </a:cubicBezTo>
                <a:cubicBezTo>
                  <a:pt x="5117689" y="3607286"/>
                  <a:pt x="5111477" y="3600348"/>
                  <a:pt x="5103322" y="3600729"/>
                </a:cubicBezTo>
                <a:lnTo>
                  <a:pt x="5103055" y="3600729"/>
                </a:lnTo>
                <a:cubicBezTo>
                  <a:pt x="5104580" y="3599624"/>
                  <a:pt x="5105990" y="3598290"/>
                  <a:pt x="5107133" y="3596460"/>
                </a:cubicBezTo>
                <a:cubicBezTo>
                  <a:pt x="5117194" y="3580641"/>
                  <a:pt x="5090632" y="3568519"/>
                  <a:pt x="5080723" y="3584110"/>
                </a:cubicBezTo>
                <a:cubicBezTo>
                  <a:pt x="5077445" y="3589294"/>
                  <a:pt x="5078284" y="3593944"/>
                  <a:pt x="5080952" y="3597489"/>
                </a:cubicBezTo>
                <a:cubicBezTo>
                  <a:pt x="5078703" y="3597527"/>
                  <a:pt x="5076493" y="3597908"/>
                  <a:pt x="5074511" y="3599128"/>
                </a:cubicBezTo>
                <a:cubicBezTo>
                  <a:pt x="5067842" y="3603131"/>
                  <a:pt x="5064679" y="3611745"/>
                  <a:pt x="5068680" y="3618874"/>
                </a:cubicBezTo>
                <a:close/>
                <a:moveTo>
                  <a:pt x="5170662" y="3491940"/>
                </a:moveTo>
                <a:cubicBezTo>
                  <a:pt x="5175692" y="3498039"/>
                  <a:pt x="5186211" y="3497353"/>
                  <a:pt x="5192232" y="3491216"/>
                </a:cubicBezTo>
                <a:cubicBezTo>
                  <a:pt x="5193375" y="3491711"/>
                  <a:pt x="5194480" y="3492092"/>
                  <a:pt x="5195662" y="3492321"/>
                </a:cubicBezTo>
                <a:cubicBezTo>
                  <a:pt x="5193718" y="3493160"/>
                  <a:pt x="5191889" y="3494303"/>
                  <a:pt x="5190364" y="3496209"/>
                </a:cubicBezTo>
                <a:cubicBezTo>
                  <a:pt x="5185867" y="3501813"/>
                  <a:pt x="5185944" y="3512448"/>
                  <a:pt x="5192613" y="3516717"/>
                </a:cubicBezTo>
                <a:lnTo>
                  <a:pt x="5198101" y="3520186"/>
                </a:lnTo>
                <a:cubicBezTo>
                  <a:pt x="5199130" y="3520834"/>
                  <a:pt x="5200273" y="3521215"/>
                  <a:pt x="5201378" y="3521672"/>
                </a:cubicBezTo>
                <a:lnTo>
                  <a:pt x="5201607" y="3522739"/>
                </a:lnTo>
                <a:cubicBezTo>
                  <a:pt x="5203322" y="3530401"/>
                  <a:pt x="5209419" y="3536462"/>
                  <a:pt x="5217803" y="3535471"/>
                </a:cubicBezTo>
                <a:cubicBezTo>
                  <a:pt x="5225006" y="3534632"/>
                  <a:pt x="5232247" y="3526970"/>
                  <a:pt x="5230532" y="3519271"/>
                </a:cubicBezTo>
                <a:lnTo>
                  <a:pt x="5230151" y="3517594"/>
                </a:lnTo>
                <a:cubicBezTo>
                  <a:pt x="5233124" y="3516641"/>
                  <a:pt x="5235906" y="3514811"/>
                  <a:pt x="5237964" y="3511533"/>
                </a:cubicBezTo>
                <a:cubicBezTo>
                  <a:pt x="5241546" y="3505929"/>
                  <a:pt x="5240517" y="3500669"/>
                  <a:pt x="5237354" y="3496857"/>
                </a:cubicBezTo>
                <a:cubicBezTo>
                  <a:pt x="5237659" y="3493007"/>
                  <a:pt x="5236134" y="3489424"/>
                  <a:pt x="5233543" y="3486489"/>
                </a:cubicBezTo>
                <a:cubicBezTo>
                  <a:pt x="5235753" y="3487213"/>
                  <a:pt x="5238154" y="3487518"/>
                  <a:pt x="5240631" y="3487099"/>
                </a:cubicBezTo>
                <a:cubicBezTo>
                  <a:pt x="5241241" y="3490644"/>
                  <a:pt x="5242994" y="3493998"/>
                  <a:pt x="5246119" y="3495981"/>
                </a:cubicBezTo>
                <a:lnTo>
                  <a:pt x="5257056" y="3502956"/>
                </a:lnTo>
                <a:cubicBezTo>
                  <a:pt x="5263688" y="3507187"/>
                  <a:pt x="5272529" y="3506501"/>
                  <a:pt x="5277445" y="3499869"/>
                </a:cubicBezTo>
                <a:cubicBezTo>
                  <a:pt x="5281866" y="3493846"/>
                  <a:pt x="5281028" y="3483745"/>
                  <a:pt x="5274359" y="3479475"/>
                </a:cubicBezTo>
                <a:lnTo>
                  <a:pt x="5263421" y="3472538"/>
                </a:lnTo>
                <a:cubicBezTo>
                  <a:pt x="5260601" y="3470746"/>
                  <a:pt x="5257362" y="3470022"/>
                  <a:pt x="5254198" y="3470098"/>
                </a:cubicBezTo>
                <a:cubicBezTo>
                  <a:pt x="5252674" y="3452259"/>
                  <a:pt x="5224816" y="3457405"/>
                  <a:pt x="5225616" y="3475663"/>
                </a:cubicBezTo>
                <a:cubicBezTo>
                  <a:pt x="5225692" y="3477874"/>
                  <a:pt x="5226264" y="3479628"/>
                  <a:pt x="5227026" y="3481229"/>
                </a:cubicBezTo>
                <a:lnTo>
                  <a:pt x="5225883" y="3480467"/>
                </a:lnTo>
                <a:cubicBezTo>
                  <a:pt x="5221652" y="3477798"/>
                  <a:pt x="5216165" y="3477493"/>
                  <a:pt x="5211630" y="3479399"/>
                </a:cubicBezTo>
                <a:cubicBezTo>
                  <a:pt x="5212468" y="3467392"/>
                  <a:pt x="5196195" y="3458587"/>
                  <a:pt x="5186935" y="3468307"/>
                </a:cubicBezTo>
                <a:cubicBezTo>
                  <a:pt x="5179084" y="3466744"/>
                  <a:pt x="5169366" y="3471928"/>
                  <a:pt x="5168070" y="3481686"/>
                </a:cubicBezTo>
                <a:cubicBezTo>
                  <a:pt x="5165708" y="3475930"/>
                  <a:pt x="5162087" y="3470784"/>
                  <a:pt x="5156828" y="3467201"/>
                </a:cubicBezTo>
                <a:cubicBezTo>
                  <a:pt x="5150502" y="3462932"/>
                  <a:pt x="5140517" y="3465028"/>
                  <a:pt x="5136706" y="3471737"/>
                </a:cubicBezTo>
                <a:cubicBezTo>
                  <a:pt x="5132666" y="3478789"/>
                  <a:pt x="5134458" y="3487251"/>
                  <a:pt x="5141241" y="3491864"/>
                </a:cubicBezTo>
                <a:cubicBezTo>
                  <a:pt x="5141432" y="3491978"/>
                  <a:pt x="5141546" y="3492054"/>
                  <a:pt x="5141698" y="3492169"/>
                </a:cubicBezTo>
                <a:cubicBezTo>
                  <a:pt x="5141736" y="3492207"/>
                  <a:pt x="5141775" y="3492245"/>
                  <a:pt x="5141813" y="3492283"/>
                </a:cubicBezTo>
                <a:cubicBezTo>
                  <a:pt x="5141813" y="3492397"/>
                  <a:pt x="5141813" y="3492359"/>
                  <a:pt x="5141851" y="3492474"/>
                </a:cubicBezTo>
                <a:cubicBezTo>
                  <a:pt x="5142079" y="3493388"/>
                  <a:pt x="5142232" y="3494342"/>
                  <a:pt x="5142308" y="3495333"/>
                </a:cubicBezTo>
                <a:cubicBezTo>
                  <a:pt x="5143223" y="3503147"/>
                  <a:pt x="5152826" y="3507797"/>
                  <a:pt x="5159839" y="3506158"/>
                </a:cubicBezTo>
                <a:cubicBezTo>
                  <a:pt x="5167080" y="3504367"/>
                  <a:pt x="5170357" y="3498458"/>
                  <a:pt x="5170662" y="3491940"/>
                </a:cubicBezTo>
                <a:close/>
                <a:moveTo>
                  <a:pt x="5744823" y="3568748"/>
                </a:moveTo>
                <a:cubicBezTo>
                  <a:pt x="5751454" y="3572979"/>
                  <a:pt x="5760677" y="3571073"/>
                  <a:pt x="5764983" y="3564441"/>
                </a:cubicBezTo>
                <a:cubicBezTo>
                  <a:pt x="5769251" y="3557846"/>
                  <a:pt x="5767346" y="3548507"/>
                  <a:pt x="5760638" y="3544276"/>
                </a:cubicBezTo>
                <a:lnTo>
                  <a:pt x="5749701" y="3537301"/>
                </a:lnTo>
                <a:cubicBezTo>
                  <a:pt x="5743070" y="3533070"/>
                  <a:pt x="5733847" y="3534975"/>
                  <a:pt x="5729541" y="3541608"/>
                </a:cubicBezTo>
                <a:cubicBezTo>
                  <a:pt x="5725273" y="3548202"/>
                  <a:pt x="5727178" y="3557541"/>
                  <a:pt x="5733847" y="3561772"/>
                </a:cubicBezTo>
                <a:lnTo>
                  <a:pt x="5744823" y="3568748"/>
                </a:lnTo>
                <a:close/>
                <a:moveTo>
                  <a:pt x="5392841" y="3280384"/>
                </a:moveTo>
                <a:cubicBezTo>
                  <a:pt x="5402940" y="3264527"/>
                  <a:pt x="5377522" y="3250271"/>
                  <a:pt x="5367460" y="3266052"/>
                </a:cubicBezTo>
                <a:cubicBezTo>
                  <a:pt x="5357361" y="3281909"/>
                  <a:pt x="5382781" y="3296203"/>
                  <a:pt x="5392841" y="3280384"/>
                </a:cubicBezTo>
                <a:close/>
                <a:moveTo>
                  <a:pt x="5618527" y="3673992"/>
                </a:moveTo>
                <a:cubicBezTo>
                  <a:pt x="5620243" y="3681692"/>
                  <a:pt x="5626340" y="3687753"/>
                  <a:pt x="5634724" y="3686724"/>
                </a:cubicBezTo>
                <a:cubicBezTo>
                  <a:pt x="5641926" y="3685885"/>
                  <a:pt x="5649206" y="3678262"/>
                  <a:pt x="5647491" y="3670524"/>
                </a:cubicBezTo>
                <a:lnTo>
                  <a:pt x="5645509" y="3661566"/>
                </a:lnTo>
                <a:cubicBezTo>
                  <a:pt x="5643984" y="3654743"/>
                  <a:pt x="5638878" y="3649482"/>
                  <a:pt x="5631866" y="3649025"/>
                </a:cubicBezTo>
                <a:cubicBezTo>
                  <a:pt x="5626530" y="3647615"/>
                  <a:pt x="5620585" y="3649025"/>
                  <a:pt x="5616698" y="3655086"/>
                </a:cubicBezTo>
                <a:cubicBezTo>
                  <a:pt x="5612735" y="3661337"/>
                  <a:pt x="5614259" y="3667474"/>
                  <a:pt x="5618032" y="3671782"/>
                </a:cubicBezTo>
                <a:lnTo>
                  <a:pt x="5618527" y="3673992"/>
                </a:lnTo>
                <a:close/>
                <a:moveTo>
                  <a:pt x="5244175" y="3791473"/>
                </a:moveTo>
                <a:cubicBezTo>
                  <a:pt x="5254237" y="3775615"/>
                  <a:pt x="5227941" y="3762998"/>
                  <a:pt x="5217956" y="3778665"/>
                </a:cubicBezTo>
                <a:cubicBezTo>
                  <a:pt x="5207895" y="3794484"/>
                  <a:pt x="5234191" y="3807139"/>
                  <a:pt x="5244175" y="3791473"/>
                </a:cubicBezTo>
                <a:close/>
                <a:moveTo>
                  <a:pt x="5296919" y="3817126"/>
                </a:moveTo>
                <a:cubicBezTo>
                  <a:pt x="5306981" y="3801307"/>
                  <a:pt x="5280494" y="3789109"/>
                  <a:pt x="5270547" y="3804700"/>
                </a:cubicBezTo>
                <a:cubicBezTo>
                  <a:pt x="5260487" y="3820519"/>
                  <a:pt x="5286973" y="3832717"/>
                  <a:pt x="5296919" y="3817126"/>
                </a:cubicBezTo>
                <a:close/>
                <a:moveTo>
                  <a:pt x="4989564" y="3660727"/>
                </a:moveTo>
                <a:cubicBezTo>
                  <a:pt x="4991889" y="3655848"/>
                  <a:pt x="4991546" y="3650397"/>
                  <a:pt x="4988916" y="3646166"/>
                </a:cubicBezTo>
                <a:cubicBezTo>
                  <a:pt x="4989450" y="3641935"/>
                  <a:pt x="4988307" y="3637666"/>
                  <a:pt x="4984687" y="3634273"/>
                </a:cubicBezTo>
                <a:cubicBezTo>
                  <a:pt x="4979504" y="3629432"/>
                  <a:pt x="4968718" y="3628555"/>
                  <a:pt x="4964069" y="3634997"/>
                </a:cubicBezTo>
                <a:cubicBezTo>
                  <a:pt x="4959991" y="3640601"/>
                  <a:pt x="4956828" y="3646890"/>
                  <a:pt x="4958962" y="3654018"/>
                </a:cubicBezTo>
                <a:cubicBezTo>
                  <a:pt x="4960677" y="3659736"/>
                  <a:pt x="4964602" y="3663853"/>
                  <a:pt x="4969824" y="3666750"/>
                </a:cubicBezTo>
                <a:cubicBezTo>
                  <a:pt x="4976493" y="3670447"/>
                  <a:pt x="4986211" y="3667779"/>
                  <a:pt x="4989564" y="3660727"/>
                </a:cubicBezTo>
                <a:close/>
                <a:moveTo>
                  <a:pt x="5425083" y="3606104"/>
                </a:moveTo>
                <a:cubicBezTo>
                  <a:pt x="5426797" y="3613804"/>
                  <a:pt x="5435105" y="3618683"/>
                  <a:pt x="5442651" y="3616891"/>
                </a:cubicBezTo>
                <a:cubicBezTo>
                  <a:pt x="5450425" y="3615024"/>
                  <a:pt x="5455151" y="3607019"/>
                  <a:pt x="5453436" y="3599319"/>
                </a:cubicBezTo>
                <a:lnTo>
                  <a:pt x="5451455" y="3590399"/>
                </a:lnTo>
                <a:cubicBezTo>
                  <a:pt x="5449739" y="3582699"/>
                  <a:pt x="5441432" y="3577782"/>
                  <a:pt x="5433885" y="3579612"/>
                </a:cubicBezTo>
                <a:cubicBezTo>
                  <a:pt x="5426111" y="3581479"/>
                  <a:pt x="5421386" y="3589484"/>
                  <a:pt x="5423101" y="3597184"/>
                </a:cubicBezTo>
                <a:cubicBezTo>
                  <a:pt x="5423749" y="3600120"/>
                  <a:pt x="5424396" y="3603131"/>
                  <a:pt x="5425083" y="3606104"/>
                </a:cubicBezTo>
                <a:close/>
                <a:moveTo>
                  <a:pt x="5249397" y="3838053"/>
                </a:moveTo>
                <a:cubicBezTo>
                  <a:pt x="5257476" y="3834737"/>
                  <a:pt x="5259991" y="3827418"/>
                  <a:pt x="5258200" y="3819413"/>
                </a:cubicBezTo>
                <a:lnTo>
                  <a:pt x="5256218" y="3810456"/>
                </a:lnTo>
                <a:cubicBezTo>
                  <a:pt x="5254580" y="3802984"/>
                  <a:pt x="5244252" y="3798944"/>
                  <a:pt x="5237583" y="3801650"/>
                </a:cubicBezTo>
                <a:cubicBezTo>
                  <a:pt x="5229503" y="3804966"/>
                  <a:pt x="5226988" y="3812285"/>
                  <a:pt x="5228779" y="3820290"/>
                </a:cubicBezTo>
                <a:cubicBezTo>
                  <a:pt x="5229427" y="3823263"/>
                  <a:pt x="5230113" y="3826237"/>
                  <a:pt x="5230761" y="3829248"/>
                </a:cubicBezTo>
                <a:cubicBezTo>
                  <a:pt x="5232400" y="3836719"/>
                  <a:pt x="5242727" y="3840759"/>
                  <a:pt x="5249397" y="3838053"/>
                </a:cubicBezTo>
                <a:close/>
                <a:moveTo>
                  <a:pt x="5496881" y="3258047"/>
                </a:moveTo>
                <a:cubicBezTo>
                  <a:pt x="5496195" y="3258085"/>
                  <a:pt x="5495509" y="3258047"/>
                  <a:pt x="5494823" y="3258123"/>
                </a:cubicBezTo>
                <a:cubicBezTo>
                  <a:pt x="5487583" y="3259305"/>
                  <a:pt x="5483276" y="3264679"/>
                  <a:pt x="5479922" y="3270702"/>
                </a:cubicBezTo>
                <a:cubicBezTo>
                  <a:pt x="5479274" y="3271884"/>
                  <a:pt x="5479160" y="3273218"/>
                  <a:pt x="5479008" y="3274552"/>
                </a:cubicBezTo>
                <a:lnTo>
                  <a:pt x="5478512" y="3275162"/>
                </a:lnTo>
                <a:cubicBezTo>
                  <a:pt x="5473482" y="3281185"/>
                  <a:pt x="5472910" y="3289952"/>
                  <a:pt x="5478817" y="3295708"/>
                </a:cubicBezTo>
                <a:cubicBezTo>
                  <a:pt x="5484114" y="3300892"/>
                  <a:pt x="5494290" y="3301425"/>
                  <a:pt x="5499358" y="3295403"/>
                </a:cubicBezTo>
                <a:lnTo>
                  <a:pt x="5503512" y="3290447"/>
                </a:lnTo>
                <a:cubicBezTo>
                  <a:pt x="5504122" y="3289723"/>
                  <a:pt x="5504465" y="3288846"/>
                  <a:pt x="5504960" y="3288046"/>
                </a:cubicBezTo>
                <a:cubicBezTo>
                  <a:pt x="5508428" y="3287512"/>
                  <a:pt x="5511744" y="3286216"/>
                  <a:pt x="5513916" y="3283167"/>
                </a:cubicBezTo>
                <a:cubicBezTo>
                  <a:pt x="5514945" y="3281718"/>
                  <a:pt x="5515669" y="3280079"/>
                  <a:pt x="5516126" y="3278402"/>
                </a:cubicBezTo>
                <a:cubicBezTo>
                  <a:pt x="5517156" y="3277487"/>
                  <a:pt x="5518147" y="3276420"/>
                  <a:pt x="5518985" y="3275124"/>
                </a:cubicBezTo>
                <a:cubicBezTo>
                  <a:pt x="5527826" y="3261172"/>
                  <a:pt x="5508428" y="3249813"/>
                  <a:pt x="5496881" y="3258047"/>
                </a:cubicBezTo>
                <a:close/>
                <a:moveTo>
                  <a:pt x="5130380" y="3650702"/>
                </a:moveTo>
                <a:cubicBezTo>
                  <a:pt x="5125959" y="3656763"/>
                  <a:pt x="5126873" y="3666826"/>
                  <a:pt x="5133543" y="3671096"/>
                </a:cubicBezTo>
                <a:lnTo>
                  <a:pt x="5139030" y="3674564"/>
                </a:lnTo>
                <a:cubicBezTo>
                  <a:pt x="5145662" y="3678795"/>
                  <a:pt x="5154542" y="3678071"/>
                  <a:pt x="5159419" y="3671400"/>
                </a:cubicBezTo>
                <a:cubicBezTo>
                  <a:pt x="5163840" y="3665340"/>
                  <a:pt x="5162926" y="3655276"/>
                  <a:pt x="5156257" y="3651007"/>
                </a:cubicBezTo>
                <a:lnTo>
                  <a:pt x="5150807" y="3647538"/>
                </a:lnTo>
                <a:cubicBezTo>
                  <a:pt x="5144137" y="3643345"/>
                  <a:pt x="5135258" y="3644070"/>
                  <a:pt x="5130380" y="3650702"/>
                </a:cubicBezTo>
                <a:close/>
                <a:moveTo>
                  <a:pt x="5093757" y="3723279"/>
                </a:moveTo>
                <a:cubicBezTo>
                  <a:pt x="5095433" y="3720115"/>
                  <a:pt x="5097567" y="3720192"/>
                  <a:pt x="5092613" y="3722669"/>
                </a:cubicBezTo>
                <a:cubicBezTo>
                  <a:pt x="5099625" y="3719124"/>
                  <a:pt x="5104122" y="3711844"/>
                  <a:pt x="5101150" y="3703915"/>
                </a:cubicBezTo>
                <a:cubicBezTo>
                  <a:pt x="5099740" y="3700103"/>
                  <a:pt x="5096157" y="3696825"/>
                  <a:pt x="5092118" y="3695224"/>
                </a:cubicBezTo>
                <a:cubicBezTo>
                  <a:pt x="5091584" y="3693471"/>
                  <a:pt x="5090784" y="3691870"/>
                  <a:pt x="5089755" y="3690117"/>
                </a:cubicBezTo>
                <a:cubicBezTo>
                  <a:pt x="5089488" y="3689506"/>
                  <a:pt x="5089221" y="3688858"/>
                  <a:pt x="5088993" y="3688211"/>
                </a:cubicBezTo>
                <a:cubicBezTo>
                  <a:pt x="5088383" y="3685580"/>
                  <a:pt x="5087392" y="3682988"/>
                  <a:pt x="5086783" y="3680358"/>
                </a:cubicBezTo>
                <a:cubicBezTo>
                  <a:pt x="5084419" y="3670600"/>
                  <a:pt x="5073444" y="3669228"/>
                  <a:pt x="5065898" y="3673383"/>
                </a:cubicBezTo>
                <a:cubicBezTo>
                  <a:pt x="5062392" y="3674907"/>
                  <a:pt x="5059610" y="3677842"/>
                  <a:pt x="5058581" y="3682150"/>
                </a:cubicBezTo>
                <a:cubicBezTo>
                  <a:pt x="5058429" y="3682493"/>
                  <a:pt x="5058238" y="3682836"/>
                  <a:pt x="5058086" y="3683179"/>
                </a:cubicBezTo>
                <a:cubicBezTo>
                  <a:pt x="5051645" y="3672849"/>
                  <a:pt x="5032743" y="3672735"/>
                  <a:pt x="5031371" y="3687791"/>
                </a:cubicBezTo>
                <a:cubicBezTo>
                  <a:pt x="5030456" y="3697778"/>
                  <a:pt x="5027674" y="3709023"/>
                  <a:pt x="5031523" y="3718705"/>
                </a:cubicBezTo>
                <a:cubicBezTo>
                  <a:pt x="5032018" y="3720001"/>
                  <a:pt x="5032666" y="3721145"/>
                  <a:pt x="5033315" y="3722288"/>
                </a:cubicBezTo>
                <a:lnTo>
                  <a:pt x="5034229" y="3726443"/>
                </a:lnTo>
                <a:cubicBezTo>
                  <a:pt x="5035944" y="3734143"/>
                  <a:pt x="5045052" y="3738488"/>
                  <a:pt x="5052293" y="3736392"/>
                </a:cubicBezTo>
                <a:cubicBezTo>
                  <a:pt x="5052865" y="3736240"/>
                  <a:pt x="5053360" y="3735973"/>
                  <a:pt x="5053894" y="3735744"/>
                </a:cubicBezTo>
                <a:cubicBezTo>
                  <a:pt x="5055952" y="3736240"/>
                  <a:pt x="5058086" y="3736659"/>
                  <a:pt x="5060181" y="3736964"/>
                </a:cubicBezTo>
                <a:cubicBezTo>
                  <a:pt x="5062849" y="3737345"/>
                  <a:pt x="5065670" y="3736811"/>
                  <a:pt x="5068223" y="3735706"/>
                </a:cubicBezTo>
                <a:cubicBezTo>
                  <a:pt x="5070090" y="3736316"/>
                  <a:pt x="5071958" y="3736582"/>
                  <a:pt x="5073672" y="3736240"/>
                </a:cubicBezTo>
                <a:cubicBezTo>
                  <a:pt x="5079542" y="3734943"/>
                  <a:pt x="5084686" y="3733533"/>
                  <a:pt x="5089145" y="3729264"/>
                </a:cubicBezTo>
                <a:cubicBezTo>
                  <a:pt x="5091165" y="3727396"/>
                  <a:pt x="5092423" y="3725833"/>
                  <a:pt x="5093757" y="3723279"/>
                </a:cubicBezTo>
                <a:close/>
                <a:moveTo>
                  <a:pt x="5183086" y="3821434"/>
                </a:moveTo>
                <a:cubicBezTo>
                  <a:pt x="5173177" y="3837024"/>
                  <a:pt x="5195395" y="3855892"/>
                  <a:pt x="5205494" y="3840111"/>
                </a:cubicBezTo>
                <a:cubicBezTo>
                  <a:pt x="5215441" y="3824521"/>
                  <a:pt x="5193185" y="3805615"/>
                  <a:pt x="5183086" y="3821434"/>
                </a:cubicBezTo>
                <a:close/>
                <a:moveTo>
                  <a:pt x="5160334" y="3778589"/>
                </a:moveTo>
                <a:cubicBezTo>
                  <a:pt x="5170433" y="3762732"/>
                  <a:pt x="5145967" y="3746874"/>
                  <a:pt x="5135868" y="3762694"/>
                </a:cubicBezTo>
                <a:cubicBezTo>
                  <a:pt x="5125806" y="3778551"/>
                  <a:pt x="5150235" y="3794408"/>
                  <a:pt x="5160334" y="3778589"/>
                </a:cubicBezTo>
                <a:close/>
                <a:moveTo>
                  <a:pt x="5627750" y="3631910"/>
                </a:moveTo>
                <a:cubicBezTo>
                  <a:pt x="5628360" y="3632787"/>
                  <a:pt x="5628741" y="3633816"/>
                  <a:pt x="5629427" y="3634655"/>
                </a:cubicBezTo>
                <a:cubicBezTo>
                  <a:pt x="5634191" y="3640601"/>
                  <a:pt x="5645090" y="3639800"/>
                  <a:pt x="5649892" y="3634464"/>
                </a:cubicBezTo>
                <a:cubicBezTo>
                  <a:pt x="5653245" y="3630728"/>
                  <a:pt x="5654122" y="3626574"/>
                  <a:pt x="5653474" y="3622495"/>
                </a:cubicBezTo>
                <a:cubicBezTo>
                  <a:pt x="5655989" y="3618111"/>
                  <a:pt x="5656523" y="3612622"/>
                  <a:pt x="5653626" y="3608124"/>
                </a:cubicBezTo>
                <a:cubicBezTo>
                  <a:pt x="5652674" y="3606638"/>
                  <a:pt x="5651454" y="3605380"/>
                  <a:pt x="5650082" y="3604274"/>
                </a:cubicBezTo>
                <a:cubicBezTo>
                  <a:pt x="5649625" y="3602978"/>
                  <a:pt x="5649015" y="3601682"/>
                  <a:pt x="5648139" y="3600424"/>
                </a:cubicBezTo>
                <a:cubicBezTo>
                  <a:pt x="5638687" y="3587083"/>
                  <a:pt x="5621004" y="3600615"/>
                  <a:pt x="5624206" y="3614337"/>
                </a:cubicBezTo>
                <a:cubicBezTo>
                  <a:pt x="5624015" y="3614871"/>
                  <a:pt x="5623786" y="3615405"/>
                  <a:pt x="5623634" y="3615938"/>
                </a:cubicBezTo>
                <a:cubicBezTo>
                  <a:pt x="5621233" y="3609573"/>
                  <a:pt x="5615784" y="3604846"/>
                  <a:pt x="5608428" y="3605723"/>
                </a:cubicBezTo>
                <a:cubicBezTo>
                  <a:pt x="5601188" y="3606561"/>
                  <a:pt x="5593947" y="3614223"/>
                  <a:pt x="5595662" y="3621923"/>
                </a:cubicBezTo>
                <a:lnTo>
                  <a:pt x="5597643" y="3630881"/>
                </a:lnTo>
                <a:cubicBezTo>
                  <a:pt x="5599168" y="3637704"/>
                  <a:pt x="5604274" y="3642964"/>
                  <a:pt x="5611287" y="3643422"/>
                </a:cubicBezTo>
                <a:cubicBezTo>
                  <a:pt x="5616622" y="3644832"/>
                  <a:pt x="5622567" y="3643422"/>
                  <a:pt x="5626454" y="3637361"/>
                </a:cubicBezTo>
                <a:cubicBezTo>
                  <a:pt x="5627597" y="3635531"/>
                  <a:pt x="5627483" y="3633740"/>
                  <a:pt x="5627750" y="3631910"/>
                </a:cubicBezTo>
                <a:close/>
                <a:moveTo>
                  <a:pt x="5084153" y="3862067"/>
                </a:moveTo>
                <a:cubicBezTo>
                  <a:pt x="5084153" y="3862067"/>
                  <a:pt x="5084153" y="3862029"/>
                  <a:pt x="5084191" y="3861991"/>
                </a:cubicBezTo>
                <a:cubicBezTo>
                  <a:pt x="5090517" y="3864888"/>
                  <a:pt x="5098749" y="3863554"/>
                  <a:pt x="5102559" y="3857303"/>
                </a:cubicBezTo>
                <a:cubicBezTo>
                  <a:pt x="5106561" y="3850670"/>
                  <a:pt x="5105494" y="3841445"/>
                  <a:pt x="5098596" y="3837062"/>
                </a:cubicBezTo>
                <a:lnTo>
                  <a:pt x="5082209" y="3826617"/>
                </a:lnTo>
                <a:cubicBezTo>
                  <a:pt x="5075769" y="3822539"/>
                  <a:pt x="5066165" y="3823721"/>
                  <a:pt x="5061973" y="3830582"/>
                </a:cubicBezTo>
                <a:cubicBezTo>
                  <a:pt x="5060677" y="3832717"/>
                  <a:pt x="5060105" y="3835080"/>
                  <a:pt x="5059915" y="3837519"/>
                </a:cubicBezTo>
                <a:cubicBezTo>
                  <a:pt x="5057933" y="3838511"/>
                  <a:pt x="5056104" y="3839883"/>
                  <a:pt x="5054808" y="3841903"/>
                </a:cubicBezTo>
                <a:cubicBezTo>
                  <a:pt x="5050731" y="3848345"/>
                  <a:pt x="5051531" y="3857798"/>
                  <a:pt x="5058429" y="3862182"/>
                </a:cubicBezTo>
                <a:lnTo>
                  <a:pt x="5063878" y="3865651"/>
                </a:lnTo>
                <a:cubicBezTo>
                  <a:pt x="5070319" y="3869767"/>
                  <a:pt x="5079846" y="3868929"/>
                  <a:pt x="5084153" y="3862067"/>
                </a:cubicBezTo>
                <a:close/>
                <a:moveTo>
                  <a:pt x="5038802" y="3860924"/>
                </a:moveTo>
                <a:cubicBezTo>
                  <a:pt x="5048863" y="3845105"/>
                  <a:pt x="5023025" y="3831573"/>
                  <a:pt x="5013002" y="3847392"/>
                </a:cubicBezTo>
                <a:cubicBezTo>
                  <a:pt x="5002903" y="3863173"/>
                  <a:pt x="5028741" y="3876667"/>
                  <a:pt x="5038802" y="3860924"/>
                </a:cubicBezTo>
                <a:close/>
                <a:moveTo>
                  <a:pt x="5657895" y="3587921"/>
                </a:moveTo>
                <a:lnTo>
                  <a:pt x="5661363" y="3582433"/>
                </a:lnTo>
                <a:cubicBezTo>
                  <a:pt x="5665593" y="3575800"/>
                  <a:pt x="5663078" y="3566423"/>
                  <a:pt x="5656447" y="3562420"/>
                </a:cubicBezTo>
                <a:cubicBezTo>
                  <a:pt x="5649587" y="3558265"/>
                  <a:pt x="5640669" y="3560705"/>
                  <a:pt x="5636439" y="3567338"/>
                </a:cubicBezTo>
                <a:lnTo>
                  <a:pt x="5632971" y="3572789"/>
                </a:lnTo>
                <a:cubicBezTo>
                  <a:pt x="5628741" y="3579421"/>
                  <a:pt x="5631256" y="3588798"/>
                  <a:pt x="5637887" y="3592801"/>
                </a:cubicBezTo>
                <a:cubicBezTo>
                  <a:pt x="5644747" y="3596994"/>
                  <a:pt x="5653665" y="3594554"/>
                  <a:pt x="5657895" y="3587921"/>
                </a:cubicBezTo>
                <a:close/>
                <a:moveTo>
                  <a:pt x="5130761" y="4030169"/>
                </a:moveTo>
                <a:cubicBezTo>
                  <a:pt x="5140784" y="4014388"/>
                  <a:pt x="5117156" y="3997349"/>
                  <a:pt x="5107057" y="4013206"/>
                </a:cubicBezTo>
                <a:cubicBezTo>
                  <a:pt x="5097034" y="4028949"/>
                  <a:pt x="5120662" y="4046064"/>
                  <a:pt x="5130761" y="4030169"/>
                </a:cubicBezTo>
                <a:close/>
                <a:moveTo>
                  <a:pt x="4913078" y="4132249"/>
                </a:moveTo>
                <a:cubicBezTo>
                  <a:pt x="4914069" y="4131639"/>
                  <a:pt x="4915136" y="4131105"/>
                  <a:pt x="4916127" y="4130534"/>
                </a:cubicBezTo>
                <a:cubicBezTo>
                  <a:pt x="4916317" y="4130458"/>
                  <a:pt x="4916394" y="4130419"/>
                  <a:pt x="4916546" y="4130343"/>
                </a:cubicBezTo>
                <a:cubicBezTo>
                  <a:pt x="4916927" y="4130229"/>
                  <a:pt x="4917270" y="4130115"/>
                  <a:pt x="4917651" y="4130000"/>
                </a:cubicBezTo>
                <a:cubicBezTo>
                  <a:pt x="4924816" y="4131372"/>
                  <a:pt x="4932323" y="4126341"/>
                  <a:pt x="4934115" y="4119365"/>
                </a:cubicBezTo>
                <a:cubicBezTo>
                  <a:pt x="4936135" y="4111437"/>
                  <a:pt x="4931104" y="4103965"/>
                  <a:pt x="4923558" y="4101678"/>
                </a:cubicBezTo>
                <a:cubicBezTo>
                  <a:pt x="4922758" y="4101450"/>
                  <a:pt x="4921958" y="4101411"/>
                  <a:pt x="4921196" y="4101297"/>
                </a:cubicBezTo>
                <a:cubicBezTo>
                  <a:pt x="4920967" y="4096723"/>
                  <a:pt x="4918642" y="4092225"/>
                  <a:pt x="4914946" y="4089747"/>
                </a:cubicBezTo>
                <a:cubicBezTo>
                  <a:pt x="4918261" y="4090357"/>
                  <a:pt x="4921881" y="4089404"/>
                  <a:pt x="4925273" y="4086202"/>
                </a:cubicBezTo>
                <a:cubicBezTo>
                  <a:pt x="4938764" y="4073471"/>
                  <a:pt x="4921538" y="4049914"/>
                  <a:pt x="4907895" y="4062760"/>
                </a:cubicBezTo>
                <a:cubicBezTo>
                  <a:pt x="4899282" y="4070917"/>
                  <a:pt x="4903208" y="4083420"/>
                  <a:pt x="4910754" y="4088070"/>
                </a:cubicBezTo>
                <a:cubicBezTo>
                  <a:pt x="4904313" y="4086241"/>
                  <a:pt x="4897834" y="4088566"/>
                  <a:pt x="4893947" y="4094474"/>
                </a:cubicBezTo>
                <a:cubicBezTo>
                  <a:pt x="4888917" y="4102136"/>
                  <a:pt x="4883924" y="4111932"/>
                  <a:pt x="4885753" y="4121347"/>
                </a:cubicBezTo>
                <a:cubicBezTo>
                  <a:pt x="4885716" y="4122605"/>
                  <a:pt x="4885716" y="4123825"/>
                  <a:pt x="4885906" y="4125045"/>
                </a:cubicBezTo>
                <a:cubicBezTo>
                  <a:pt x="4886744" y="4131067"/>
                  <a:pt x="4890822" y="4136099"/>
                  <a:pt x="4896920" y="4137624"/>
                </a:cubicBezTo>
                <a:cubicBezTo>
                  <a:pt x="4902979" y="4139149"/>
                  <a:pt x="4907285" y="4136442"/>
                  <a:pt x="4911858" y="4132973"/>
                </a:cubicBezTo>
                <a:cubicBezTo>
                  <a:pt x="4908238" y="4135680"/>
                  <a:pt x="4912316" y="4132707"/>
                  <a:pt x="4913078" y="4132249"/>
                </a:cubicBezTo>
                <a:close/>
                <a:moveTo>
                  <a:pt x="5188078" y="3928050"/>
                </a:moveTo>
                <a:lnTo>
                  <a:pt x="5191546" y="3922561"/>
                </a:lnTo>
                <a:cubicBezTo>
                  <a:pt x="5195623" y="3916157"/>
                  <a:pt x="5194595" y="3906551"/>
                  <a:pt x="5187773" y="3902282"/>
                </a:cubicBezTo>
                <a:cubicBezTo>
                  <a:pt x="5181256" y="3898242"/>
                  <a:pt x="5171881" y="3899194"/>
                  <a:pt x="5167499" y="3906056"/>
                </a:cubicBezTo>
                <a:lnTo>
                  <a:pt x="5164031" y="3911545"/>
                </a:lnTo>
                <a:cubicBezTo>
                  <a:pt x="5159953" y="3917949"/>
                  <a:pt x="5160982" y="3927555"/>
                  <a:pt x="5167804" y="3931824"/>
                </a:cubicBezTo>
                <a:cubicBezTo>
                  <a:pt x="5174320" y="3935902"/>
                  <a:pt x="5183696" y="3934949"/>
                  <a:pt x="5188078" y="3928050"/>
                </a:cubicBezTo>
                <a:close/>
                <a:moveTo>
                  <a:pt x="4810144" y="3957592"/>
                </a:moveTo>
                <a:lnTo>
                  <a:pt x="4814869" y="3953132"/>
                </a:lnTo>
                <a:cubicBezTo>
                  <a:pt x="4820433" y="3947910"/>
                  <a:pt x="4820815" y="3937846"/>
                  <a:pt x="4815136" y="3932510"/>
                </a:cubicBezTo>
                <a:cubicBezTo>
                  <a:pt x="4809305" y="3927021"/>
                  <a:pt x="4800464" y="3926640"/>
                  <a:pt x="4794519" y="3932243"/>
                </a:cubicBezTo>
                <a:lnTo>
                  <a:pt x="4789793" y="3936703"/>
                </a:lnTo>
                <a:cubicBezTo>
                  <a:pt x="4784229" y="3941925"/>
                  <a:pt x="4783848" y="3951988"/>
                  <a:pt x="4789527" y="3957325"/>
                </a:cubicBezTo>
                <a:cubicBezTo>
                  <a:pt x="4795395" y="3962814"/>
                  <a:pt x="4804237" y="3963195"/>
                  <a:pt x="4810144" y="3957592"/>
                </a:cubicBezTo>
                <a:close/>
                <a:moveTo>
                  <a:pt x="5062545" y="3980310"/>
                </a:moveTo>
                <a:lnTo>
                  <a:pt x="5066012" y="3974821"/>
                </a:lnTo>
                <a:cubicBezTo>
                  <a:pt x="5070243" y="3968189"/>
                  <a:pt x="5070738" y="3959803"/>
                  <a:pt x="5064145" y="3954275"/>
                </a:cubicBezTo>
                <a:cubicBezTo>
                  <a:pt x="5058696" y="3949739"/>
                  <a:pt x="5047872" y="3949472"/>
                  <a:pt x="5043604" y="3956143"/>
                </a:cubicBezTo>
                <a:lnTo>
                  <a:pt x="5040136" y="3961594"/>
                </a:lnTo>
                <a:cubicBezTo>
                  <a:pt x="5035906" y="3968227"/>
                  <a:pt x="5035410" y="3976651"/>
                  <a:pt x="5042004" y="3982140"/>
                </a:cubicBezTo>
                <a:cubicBezTo>
                  <a:pt x="5047453" y="3986752"/>
                  <a:pt x="5058276" y="3987019"/>
                  <a:pt x="5062545" y="3980310"/>
                </a:cubicBezTo>
                <a:close/>
                <a:moveTo>
                  <a:pt x="5037697" y="4069163"/>
                </a:moveTo>
                <a:cubicBezTo>
                  <a:pt x="5051379" y="4056241"/>
                  <a:pt x="5029846" y="4036573"/>
                  <a:pt x="5016279" y="4049342"/>
                </a:cubicBezTo>
                <a:cubicBezTo>
                  <a:pt x="5002598" y="4062264"/>
                  <a:pt x="5024092" y="4081971"/>
                  <a:pt x="5037697" y="4069163"/>
                </a:cubicBezTo>
                <a:close/>
                <a:moveTo>
                  <a:pt x="5286401" y="4033027"/>
                </a:moveTo>
                <a:lnTo>
                  <a:pt x="5284419" y="4024070"/>
                </a:lnTo>
                <a:cubicBezTo>
                  <a:pt x="5284153" y="4022964"/>
                  <a:pt x="5283619" y="4021935"/>
                  <a:pt x="5283200" y="4020906"/>
                </a:cubicBezTo>
                <a:cubicBezTo>
                  <a:pt x="5284038" y="4021706"/>
                  <a:pt x="5284762" y="4022583"/>
                  <a:pt x="5285792" y="4023231"/>
                </a:cubicBezTo>
                <a:lnTo>
                  <a:pt x="5291241" y="4026700"/>
                </a:lnTo>
                <a:cubicBezTo>
                  <a:pt x="5297682" y="4030779"/>
                  <a:pt x="5307742" y="4027539"/>
                  <a:pt x="5310982" y="4020792"/>
                </a:cubicBezTo>
                <a:cubicBezTo>
                  <a:pt x="5314640" y="4013244"/>
                  <a:pt x="5312011" y="4005430"/>
                  <a:pt x="5305075" y="4001046"/>
                </a:cubicBezTo>
                <a:lnTo>
                  <a:pt x="5299625" y="3997578"/>
                </a:lnTo>
                <a:cubicBezTo>
                  <a:pt x="5293185" y="3993461"/>
                  <a:pt x="5283124" y="3996739"/>
                  <a:pt x="5279846" y="4003448"/>
                </a:cubicBezTo>
                <a:cubicBezTo>
                  <a:pt x="5278055" y="4007183"/>
                  <a:pt x="5277788" y="4010957"/>
                  <a:pt x="5278817" y="4014388"/>
                </a:cubicBezTo>
                <a:cubicBezTo>
                  <a:pt x="5276073" y="4012025"/>
                  <a:pt x="5272453" y="4010690"/>
                  <a:pt x="5268261" y="4011148"/>
                </a:cubicBezTo>
                <a:cubicBezTo>
                  <a:pt x="5266279" y="4011376"/>
                  <a:pt x="5264336" y="4012139"/>
                  <a:pt x="5262506" y="4013244"/>
                </a:cubicBezTo>
                <a:cubicBezTo>
                  <a:pt x="5261478" y="4011453"/>
                  <a:pt x="5260105" y="4009852"/>
                  <a:pt x="5258200" y="4008632"/>
                </a:cubicBezTo>
                <a:lnTo>
                  <a:pt x="5252712" y="4005163"/>
                </a:lnTo>
                <a:cubicBezTo>
                  <a:pt x="5246309" y="4001085"/>
                  <a:pt x="5236706" y="4002114"/>
                  <a:pt x="5232476" y="4008975"/>
                </a:cubicBezTo>
                <a:cubicBezTo>
                  <a:pt x="5228436" y="4015493"/>
                  <a:pt x="5229389" y="4024870"/>
                  <a:pt x="5236287" y="4029254"/>
                </a:cubicBezTo>
                <a:lnTo>
                  <a:pt x="5241736" y="4032723"/>
                </a:lnTo>
                <a:cubicBezTo>
                  <a:pt x="5246157" y="4035543"/>
                  <a:pt x="5252102" y="4035848"/>
                  <a:pt x="5256752" y="4033561"/>
                </a:cubicBezTo>
                <a:lnTo>
                  <a:pt x="5257323" y="4036191"/>
                </a:lnTo>
                <a:cubicBezTo>
                  <a:pt x="5259038" y="4043891"/>
                  <a:pt x="5264983" y="4050028"/>
                  <a:pt x="5273405" y="4049075"/>
                </a:cubicBezTo>
                <a:cubicBezTo>
                  <a:pt x="5280685" y="4048313"/>
                  <a:pt x="5288116" y="4040727"/>
                  <a:pt x="5286401" y="4033027"/>
                </a:cubicBezTo>
                <a:close/>
                <a:moveTo>
                  <a:pt x="4954084" y="3856007"/>
                </a:moveTo>
                <a:cubicBezTo>
                  <a:pt x="4955647" y="3857912"/>
                  <a:pt x="4957552" y="3859628"/>
                  <a:pt x="4959915" y="3860962"/>
                </a:cubicBezTo>
                <a:cubicBezTo>
                  <a:pt x="4966546" y="3864659"/>
                  <a:pt x="4975883" y="3863821"/>
                  <a:pt x="4980075" y="3856693"/>
                </a:cubicBezTo>
                <a:cubicBezTo>
                  <a:pt x="4982781" y="3852080"/>
                  <a:pt x="4983048" y="3845753"/>
                  <a:pt x="4980342" y="3841064"/>
                </a:cubicBezTo>
                <a:cubicBezTo>
                  <a:pt x="4980723" y="3835804"/>
                  <a:pt x="4978360" y="3830239"/>
                  <a:pt x="4973863" y="3827571"/>
                </a:cubicBezTo>
                <a:cubicBezTo>
                  <a:pt x="4971729" y="3826313"/>
                  <a:pt x="4969518" y="3825779"/>
                  <a:pt x="4967308" y="3825550"/>
                </a:cubicBezTo>
                <a:cubicBezTo>
                  <a:pt x="4964412" y="3820709"/>
                  <a:pt x="4959267" y="3817545"/>
                  <a:pt x="4953055" y="3818346"/>
                </a:cubicBezTo>
                <a:cubicBezTo>
                  <a:pt x="4945776" y="3819299"/>
                  <a:pt x="4938802" y="3826999"/>
                  <a:pt x="4940517" y="3834699"/>
                </a:cubicBezTo>
                <a:lnTo>
                  <a:pt x="4942499" y="3843657"/>
                </a:lnTo>
                <a:cubicBezTo>
                  <a:pt x="4943871" y="3849832"/>
                  <a:pt x="4948216" y="3854787"/>
                  <a:pt x="4954084" y="3856007"/>
                </a:cubicBezTo>
                <a:close/>
                <a:moveTo>
                  <a:pt x="4795891" y="4090548"/>
                </a:moveTo>
                <a:cubicBezTo>
                  <a:pt x="4801302" y="4096266"/>
                  <a:pt x="4810868" y="4096380"/>
                  <a:pt x="4816508" y="4090967"/>
                </a:cubicBezTo>
                <a:cubicBezTo>
                  <a:pt x="4822263" y="4085440"/>
                  <a:pt x="4822339" y="4076101"/>
                  <a:pt x="4816927" y="4070345"/>
                </a:cubicBezTo>
                <a:lnTo>
                  <a:pt x="4812468" y="4065619"/>
                </a:lnTo>
                <a:cubicBezTo>
                  <a:pt x="4807057" y="4059901"/>
                  <a:pt x="4797491" y="4059787"/>
                  <a:pt x="4791851" y="4065199"/>
                </a:cubicBezTo>
                <a:cubicBezTo>
                  <a:pt x="4786097" y="4070726"/>
                  <a:pt x="4786020" y="4080065"/>
                  <a:pt x="4791432" y="4085821"/>
                </a:cubicBezTo>
                <a:lnTo>
                  <a:pt x="4795891" y="4090548"/>
                </a:lnTo>
                <a:close/>
                <a:moveTo>
                  <a:pt x="5178246" y="4099734"/>
                </a:moveTo>
                <a:cubicBezTo>
                  <a:pt x="5185906" y="4103279"/>
                  <a:pt x="5193489" y="4100459"/>
                  <a:pt x="5197911" y="4093521"/>
                </a:cubicBezTo>
                <a:lnTo>
                  <a:pt x="5201378" y="4088032"/>
                </a:lnTo>
                <a:cubicBezTo>
                  <a:pt x="5205494" y="4081590"/>
                  <a:pt x="5201912" y="4071489"/>
                  <a:pt x="5195204" y="4068363"/>
                </a:cubicBezTo>
                <a:cubicBezTo>
                  <a:pt x="5187545" y="4064780"/>
                  <a:pt x="5179923" y="4067639"/>
                  <a:pt x="5175540" y="4074538"/>
                </a:cubicBezTo>
                <a:lnTo>
                  <a:pt x="5172072" y="4080027"/>
                </a:lnTo>
                <a:cubicBezTo>
                  <a:pt x="5167956" y="4086507"/>
                  <a:pt x="5171539" y="4096609"/>
                  <a:pt x="5178246" y="4099734"/>
                </a:cubicBezTo>
                <a:close/>
                <a:moveTo>
                  <a:pt x="4865022" y="3914480"/>
                </a:moveTo>
                <a:cubicBezTo>
                  <a:pt x="4870281" y="3920045"/>
                  <a:pt x="4881028" y="3918749"/>
                  <a:pt x="4885563" y="3912994"/>
                </a:cubicBezTo>
                <a:cubicBezTo>
                  <a:pt x="4890860" y="3906247"/>
                  <a:pt x="4889679" y="3898394"/>
                  <a:pt x="4884077" y="3892410"/>
                </a:cubicBezTo>
                <a:lnTo>
                  <a:pt x="4879618" y="3887683"/>
                </a:lnTo>
                <a:cubicBezTo>
                  <a:pt x="4874359" y="3882118"/>
                  <a:pt x="4863612" y="3883414"/>
                  <a:pt x="4859038" y="3889208"/>
                </a:cubicBezTo>
                <a:cubicBezTo>
                  <a:pt x="4853741" y="3895916"/>
                  <a:pt x="4854923" y="3903807"/>
                  <a:pt x="4860563" y="3909753"/>
                </a:cubicBezTo>
                <a:lnTo>
                  <a:pt x="4865022" y="3914480"/>
                </a:lnTo>
                <a:close/>
                <a:moveTo>
                  <a:pt x="4993528" y="3943983"/>
                </a:moveTo>
                <a:cubicBezTo>
                  <a:pt x="4994214" y="3942878"/>
                  <a:pt x="4994328" y="3941735"/>
                  <a:pt x="4994709" y="3940629"/>
                </a:cubicBezTo>
                <a:cubicBezTo>
                  <a:pt x="4995814" y="3940782"/>
                  <a:pt x="4996881" y="3941087"/>
                  <a:pt x="4998101" y="3940972"/>
                </a:cubicBezTo>
                <a:cubicBezTo>
                  <a:pt x="5005266" y="3940172"/>
                  <a:pt x="5012735" y="3932624"/>
                  <a:pt x="5011020" y="3924886"/>
                </a:cubicBezTo>
                <a:lnTo>
                  <a:pt x="5009038" y="3915967"/>
                </a:lnTo>
                <a:cubicBezTo>
                  <a:pt x="5008810" y="3914975"/>
                  <a:pt x="5008352" y="3914099"/>
                  <a:pt x="5007971" y="3913184"/>
                </a:cubicBezTo>
                <a:cubicBezTo>
                  <a:pt x="5010144" y="3913908"/>
                  <a:pt x="5012316" y="3914747"/>
                  <a:pt x="5014755" y="3914289"/>
                </a:cubicBezTo>
                <a:cubicBezTo>
                  <a:pt x="5022301" y="3912879"/>
                  <a:pt x="5028132" y="3904988"/>
                  <a:pt x="5026417" y="3897289"/>
                </a:cubicBezTo>
                <a:lnTo>
                  <a:pt x="5024435" y="3888369"/>
                </a:lnTo>
                <a:cubicBezTo>
                  <a:pt x="5022720" y="3880669"/>
                  <a:pt x="5015365" y="3875218"/>
                  <a:pt x="5007438" y="3876705"/>
                </a:cubicBezTo>
                <a:cubicBezTo>
                  <a:pt x="4999892" y="3878115"/>
                  <a:pt x="4994061" y="3886006"/>
                  <a:pt x="4995777" y="3893706"/>
                </a:cubicBezTo>
                <a:lnTo>
                  <a:pt x="4997072" y="3899576"/>
                </a:lnTo>
                <a:cubicBezTo>
                  <a:pt x="4992499" y="3890809"/>
                  <a:pt x="4980608" y="3886273"/>
                  <a:pt x="4974016" y="3896641"/>
                </a:cubicBezTo>
                <a:cubicBezTo>
                  <a:pt x="4968414" y="3905446"/>
                  <a:pt x="4973101" y="3915166"/>
                  <a:pt x="4980037" y="3919207"/>
                </a:cubicBezTo>
                <a:lnTo>
                  <a:pt x="4980151" y="3919626"/>
                </a:lnTo>
                <a:cubicBezTo>
                  <a:pt x="4976798" y="3919855"/>
                  <a:pt x="4973520" y="3921570"/>
                  <a:pt x="4971005" y="3925496"/>
                </a:cubicBezTo>
                <a:cubicBezTo>
                  <a:pt x="4967575" y="3930871"/>
                  <a:pt x="4968147" y="3936512"/>
                  <a:pt x="4970548" y="3941087"/>
                </a:cubicBezTo>
                <a:cubicBezTo>
                  <a:pt x="4968947" y="3939867"/>
                  <a:pt x="4967270" y="3938799"/>
                  <a:pt x="4965479" y="3938266"/>
                </a:cubicBezTo>
                <a:cubicBezTo>
                  <a:pt x="4965212" y="3933996"/>
                  <a:pt x="4963917" y="3929727"/>
                  <a:pt x="4961249" y="3925649"/>
                </a:cubicBezTo>
                <a:cubicBezTo>
                  <a:pt x="4957133" y="3919283"/>
                  <a:pt x="4950883" y="3915928"/>
                  <a:pt x="4944137" y="3914899"/>
                </a:cubicBezTo>
                <a:cubicBezTo>
                  <a:pt x="4943566" y="3912879"/>
                  <a:pt x="4942575" y="3910935"/>
                  <a:pt x="4941012" y="3909258"/>
                </a:cubicBezTo>
                <a:lnTo>
                  <a:pt x="4936554" y="3904531"/>
                </a:lnTo>
                <a:cubicBezTo>
                  <a:pt x="4935335" y="3903235"/>
                  <a:pt x="4933848" y="3902206"/>
                  <a:pt x="4932247" y="3901406"/>
                </a:cubicBezTo>
                <a:cubicBezTo>
                  <a:pt x="4937545" y="3902435"/>
                  <a:pt x="4943833" y="3900186"/>
                  <a:pt x="4946996" y="3896260"/>
                </a:cubicBezTo>
                <a:cubicBezTo>
                  <a:pt x="4952522" y="3889474"/>
                  <a:pt x="4950273" y="3881508"/>
                  <a:pt x="4944862" y="3875752"/>
                </a:cubicBezTo>
                <a:lnTo>
                  <a:pt x="4940403" y="3871025"/>
                </a:lnTo>
                <a:cubicBezTo>
                  <a:pt x="4934991" y="3865307"/>
                  <a:pt x="4924397" y="3867633"/>
                  <a:pt x="4919900" y="3873160"/>
                </a:cubicBezTo>
                <a:cubicBezTo>
                  <a:pt x="4914412" y="3879945"/>
                  <a:pt x="4916622" y="3887912"/>
                  <a:pt x="4922072" y="3893667"/>
                </a:cubicBezTo>
                <a:lnTo>
                  <a:pt x="4926531" y="3898394"/>
                </a:lnTo>
                <a:cubicBezTo>
                  <a:pt x="4927217" y="3899118"/>
                  <a:pt x="4927979" y="3899690"/>
                  <a:pt x="4928779" y="3900147"/>
                </a:cubicBezTo>
                <a:cubicBezTo>
                  <a:pt x="4924282" y="3899156"/>
                  <a:pt x="4919366" y="3900071"/>
                  <a:pt x="4915974" y="3903426"/>
                </a:cubicBezTo>
                <a:cubicBezTo>
                  <a:pt x="4910677" y="3908724"/>
                  <a:pt x="4909534" y="3917415"/>
                  <a:pt x="4914450" y="3923323"/>
                </a:cubicBezTo>
                <a:cubicBezTo>
                  <a:pt x="4913536" y="3924276"/>
                  <a:pt x="4912812" y="3925420"/>
                  <a:pt x="4912202" y="3926678"/>
                </a:cubicBezTo>
                <a:cubicBezTo>
                  <a:pt x="4907895" y="3920922"/>
                  <a:pt x="4900349" y="3918330"/>
                  <a:pt x="4893604" y="3924696"/>
                </a:cubicBezTo>
                <a:cubicBezTo>
                  <a:pt x="4883734" y="3933996"/>
                  <a:pt x="4890250" y="3949130"/>
                  <a:pt x="4899778" y="3951569"/>
                </a:cubicBezTo>
                <a:cubicBezTo>
                  <a:pt x="4897339" y="3959345"/>
                  <a:pt x="4896310" y="3967845"/>
                  <a:pt x="4900349" y="3973449"/>
                </a:cubicBezTo>
                <a:cubicBezTo>
                  <a:pt x="4906104" y="3981454"/>
                  <a:pt x="4917194" y="3988887"/>
                  <a:pt x="4927369" y="3988086"/>
                </a:cubicBezTo>
                <a:cubicBezTo>
                  <a:pt x="4927979" y="3998836"/>
                  <a:pt x="4941775" y="4008213"/>
                  <a:pt x="4951988" y="3998569"/>
                </a:cubicBezTo>
                <a:cubicBezTo>
                  <a:pt x="4960410" y="3990602"/>
                  <a:pt x="4955951" y="3979510"/>
                  <a:pt x="4948101" y="3975240"/>
                </a:cubicBezTo>
                <a:cubicBezTo>
                  <a:pt x="4948253" y="3975088"/>
                  <a:pt x="4948406" y="3974974"/>
                  <a:pt x="4948520" y="3974821"/>
                </a:cubicBezTo>
                <a:cubicBezTo>
                  <a:pt x="4953284" y="3975964"/>
                  <a:pt x="4958352" y="3974783"/>
                  <a:pt x="4962240" y="3971047"/>
                </a:cubicBezTo>
                <a:lnTo>
                  <a:pt x="4971653" y="3962166"/>
                </a:lnTo>
                <a:cubicBezTo>
                  <a:pt x="4975731" y="3958316"/>
                  <a:pt x="4976798" y="3951760"/>
                  <a:pt x="4974778" y="3946499"/>
                </a:cubicBezTo>
                <a:cubicBezTo>
                  <a:pt x="4980456" y="3951150"/>
                  <a:pt x="4988536" y="3951874"/>
                  <a:pt x="4993528" y="3943983"/>
                </a:cubicBezTo>
                <a:close/>
                <a:moveTo>
                  <a:pt x="5087697" y="3926945"/>
                </a:moveTo>
                <a:lnTo>
                  <a:pt x="5093147" y="3930413"/>
                </a:lnTo>
                <a:cubicBezTo>
                  <a:pt x="5096043" y="3932243"/>
                  <a:pt x="5099625" y="3932701"/>
                  <a:pt x="5103017" y="3932053"/>
                </a:cubicBezTo>
                <a:cubicBezTo>
                  <a:pt x="5105266" y="3938837"/>
                  <a:pt x="5111363" y="3943755"/>
                  <a:pt x="5118909" y="3942688"/>
                </a:cubicBezTo>
                <a:cubicBezTo>
                  <a:pt x="5126226" y="3941658"/>
                  <a:pt x="5133047" y="3933958"/>
                  <a:pt x="5131332" y="3926220"/>
                </a:cubicBezTo>
                <a:lnTo>
                  <a:pt x="5129351" y="3917263"/>
                </a:lnTo>
                <a:cubicBezTo>
                  <a:pt x="5127636" y="3909601"/>
                  <a:pt x="5121119" y="3903693"/>
                  <a:pt x="5112888" y="3904836"/>
                </a:cubicBezTo>
                <a:cubicBezTo>
                  <a:pt x="5111554" y="3905027"/>
                  <a:pt x="5110258" y="3905522"/>
                  <a:pt x="5109000" y="3906094"/>
                </a:cubicBezTo>
                <a:cubicBezTo>
                  <a:pt x="5108619" y="3905789"/>
                  <a:pt x="5108276" y="3905484"/>
                  <a:pt x="5107857" y="3905217"/>
                </a:cubicBezTo>
                <a:lnTo>
                  <a:pt x="5102407" y="3901748"/>
                </a:lnTo>
                <a:cubicBezTo>
                  <a:pt x="5095967" y="3897670"/>
                  <a:pt x="5086058" y="3900147"/>
                  <a:pt x="5082476" y="3906971"/>
                </a:cubicBezTo>
                <a:cubicBezTo>
                  <a:pt x="5078665" y="3914175"/>
                  <a:pt x="5080799" y="3922523"/>
                  <a:pt x="5087697" y="3926945"/>
                </a:cubicBezTo>
                <a:close/>
                <a:moveTo>
                  <a:pt x="4953779" y="4019191"/>
                </a:moveTo>
                <a:cubicBezTo>
                  <a:pt x="4940174" y="4032036"/>
                  <a:pt x="4959839" y="4053573"/>
                  <a:pt x="4973558" y="4040651"/>
                </a:cubicBezTo>
                <a:cubicBezTo>
                  <a:pt x="4987163" y="4027805"/>
                  <a:pt x="4967461" y="4006307"/>
                  <a:pt x="4953779" y="4019191"/>
                </a:cubicBezTo>
                <a:close/>
                <a:moveTo>
                  <a:pt x="4948520" y="4166860"/>
                </a:moveTo>
                <a:lnTo>
                  <a:pt x="4943795" y="4171320"/>
                </a:lnTo>
                <a:cubicBezTo>
                  <a:pt x="4938078" y="4176733"/>
                  <a:pt x="4939564" y="4187025"/>
                  <a:pt x="4945052" y="4191904"/>
                </a:cubicBezTo>
                <a:cubicBezTo>
                  <a:pt x="4951378" y="4197508"/>
                  <a:pt x="4959877" y="4196059"/>
                  <a:pt x="4965632" y="4190646"/>
                </a:cubicBezTo>
                <a:lnTo>
                  <a:pt x="4970357" y="4186187"/>
                </a:lnTo>
                <a:cubicBezTo>
                  <a:pt x="4976073" y="4180774"/>
                  <a:pt x="4974588" y="4170482"/>
                  <a:pt x="4969099" y="4165603"/>
                </a:cubicBezTo>
                <a:cubicBezTo>
                  <a:pt x="4962773" y="4159961"/>
                  <a:pt x="4954275" y="4161410"/>
                  <a:pt x="4948520" y="4166860"/>
                </a:cubicBezTo>
                <a:close/>
                <a:moveTo>
                  <a:pt x="5212735" y="3960412"/>
                </a:moveTo>
                <a:lnTo>
                  <a:pt x="5218185" y="3963881"/>
                </a:lnTo>
                <a:cubicBezTo>
                  <a:pt x="5224625" y="3967960"/>
                  <a:pt x="5234648" y="3964910"/>
                  <a:pt x="5238001" y="3958163"/>
                </a:cubicBezTo>
                <a:cubicBezTo>
                  <a:pt x="5241660" y="3950692"/>
                  <a:pt x="5239145" y="3942764"/>
                  <a:pt x="5232285" y="3938342"/>
                </a:cubicBezTo>
                <a:lnTo>
                  <a:pt x="5226798" y="3934873"/>
                </a:lnTo>
                <a:cubicBezTo>
                  <a:pt x="5220357" y="3930795"/>
                  <a:pt x="5210334" y="3933844"/>
                  <a:pt x="5206980" y="3940591"/>
                </a:cubicBezTo>
                <a:cubicBezTo>
                  <a:pt x="5203322" y="3948062"/>
                  <a:pt x="5205837" y="3956029"/>
                  <a:pt x="5212735" y="3960412"/>
                </a:cubicBezTo>
                <a:close/>
                <a:moveTo>
                  <a:pt x="4723559" y="3812323"/>
                </a:moveTo>
                <a:cubicBezTo>
                  <a:pt x="4709954" y="3825207"/>
                  <a:pt x="4732705" y="3843466"/>
                  <a:pt x="4746158" y="3830772"/>
                </a:cubicBezTo>
                <a:cubicBezTo>
                  <a:pt x="4759763" y="3817889"/>
                  <a:pt x="4737011" y="3799630"/>
                  <a:pt x="4723559" y="3812323"/>
                </a:cubicBezTo>
                <a:close/>
                <a:moveTo>
                  <a:pt x="4767804" y="3837252"/>
                </a:moveTo>
                <a:cubicBezTo>
                  <a:pt x="4776416" y="3837367"/>
                  <a:pt x="4781562" y="3830734"/>
                  <a:pt x="4782590" y="3822882"/>
                </a:cubicBezTo>
                <a:cubicBezTo>
                  <a:pt x="4783772" y="3813924"/>
                  <a:pt x="4780304" y="3805424"/>
                  <a:pt x="4774397" y="3798791"/>
                </a:cubicBezTo>
                <a:cubicBezTo>
                  <a:pt x="4769328" y="3793112"/>
                  <a:pt x="4759115" y="3792692"/>
                  <a:pt x="4753779" y="3798258"/>
                </a:cubicBezTo>
                <a:cubicBezTo>
                  <a:pt x="4748139" y="3804090"/>
                  <a:pt x="4747796" y="3812743"/>
                  <a:pt x="4753246" y="3818880"/>
                </a:cubicBezTo>
                <a:cubicBezTo>
                  <a:pt x="4753399" y="3819070"/>
                  <a:pt x="4753475" y="3819146"/>
                  <a:pt x="4753627" y="3819299"/>
                </a:cubicBezTo>
                <a:cubicBezTo>
                  <a:pt x="4753665" y="3819337"/>
                  <a:pt x="4753665" y="3819375"/>
                  <a:pt x="4753703" y="3819451"/>
                </a:cubicBezTo>
                <a:cubicBezTo>
                  <a:pt x="4753703" y="3819528"/>
                  <a:pt x="4753703" y="3819490"/>
                  <a:pt x="4753703" y="3819642"/>
                </a:cubicBezTo>
                <a:cubicBezTo>
                  <a:pt x="4753703" y="3820595"/>
                  <a:pt x="4753589" y="3821548"/>
                  <a:pt x="4753436" y="3822501"/>
                </a:cubicBezTo>
                <a:cubicBezTo>
                  <a:pt x="4752408" y="3830239"/>
                  <a:pt x="4760563" y="3837138"/>
                  <a:pt x="4767804" y="3837252"/>
                </a:cubicBezTo>
                <a:close/>
                <a:moveTo>
                  <a:pt x="4743909" y="4248548"/>
                </a:moveTo>
                <a:lnTo>
                  <a:pt x="4748635" y="4244088"/>
                </a:lnTo>
                <a:cubicBezTo>
                  <a:pt x="4754351" y="4238675"/>
                  <a:pt x="4753132" y="4228498"/>
                  <a:pt x="4747644" y="4223504"/>
                </a:cubicBezTo>
                <a:cubicBezTo>
                  <a:pt x="4741432" y="4217863"/>
                  <a:pt x="4732781" y="4219083"/>
                  <a:pt x="4727064" y="4224495"/>
                </a:cubicBezTo>
                <a:lnTo>
                  <a:pt x="4722339" y="4228955"/>
                </a:lnTo>
                <a:cubicBezTo>
                  <a:pt x="4716622" y="4234368"/>
                  <a:pt x="4717842" y="4244546"/>
                  <a:pt x="4723330" y="4249577"/>
                </a:cubicBezTo>
                <a:cubicBezTo>
                  <a:pt x="4729542" y="4255180"/>
                  <a:pt x="4738193" y="4253961"/>
                  <a:pt x="4743909" y="4248548"/>
                </a:cubicBezTo>
                <a:close/>
                <a:moveTo>
                  <a:pt x="5101111" y="4142427"/>
                </a:moveTo>
                <a:cubicBezTo>
                  <a:pt x="5107438" y="4132440"/>
                  <a:pt x="5109115" y="4120051"/>
                  <a:pt x="5102598" y="4109645"/>
                </a:cubicBezTo>
                <a:cubicBezTo>
                  <a:pt x="5098558" y="4103203"/>
                  <a:pt x="5090517" y="4098896"/>
                  <a:pt x="5083086" y="4102974"/>
                </a:cubicBezTo>
                <a:cubicBezTo>
                  <a:pt x="5076760" y="4106443"/>
                  <a:pt x="5072034" y="4115591"/>
                  <a:pt x="5076417" y="4122491"/>
                </a:cubicBezTo>
                <a:cubicBezTo>
                  <a:pt x="5076912" y="4123291"/>
                  <a:pt x="5077255" y="4124054"/>
                  <a:pt x="5077674" y="4124816"/>
                </a:cubicBezTo>
                <a:cubicBezTo>
                  <a:pt x="5077674" y="4124854"/>
                  <a:pt x="5077674" y="4124892"/>
                  <a:pt x="5077636" y="4124931"/>
                </a:cubicBezTo>
                <a:cubicBezTo>
                  <a:pt x="5077598" y="4125007"/>
                  <a:pt x="5077560" y="4125083"/>
                  <a:pt x="5077521" y="4125159"/>
                </a:cubicBezTo>
                <a:cubicBezTo>
                  <a:pt x="5077445" y="4125273"/>
                  <a:pt x="5077217" y="4125617"/>
                  <a:pt x="5076836" y="4126303"/>
                </a:cubicBezTo>
                <a:cubicBezTo>
                  <a:pt x="5072605" y="4132935"/>
                  <a:pt x="5074244" y="4142122"/>
                  <a:pt x="5080913" y="4146505"/>
                </a:cubicBezTo>
                <a:cubicBezTo>
                  <a:pt x="5087354" y="4150813"/>
                  <a:pt x="5096882" y="4149136"/>
                  <a:pt x="5101111" y="4142427"/>
                </a:cubicBezTo>
                <a:close/>
                <a:moveTo>
                  <a:pt x="4725921" y="3961442"/>
                </a:moveTo>
                <a:cubicBezTo>
                  <a:pt x="4712354" y="3974249"/>
                  <a:pt x="4730609" y="3997006"/>
                  <a:pt x="4744252" y="3984122"/>
                </a:cubicBezTo>
                <a:cubicBezTo>
                  <a:pt x="4757857" y="3971314"/>
                  <a:pt x="4739565" y="3948558"/>
                  <a:pt x="4725921" y="3961442"/>
                </a:cubicBezTo>
                <a:close/>
                <a:moveTo>
                  <a:pt x="5057552" y="3753126"/>
                </a:moveTo>
                <a:cubicBezTo>
                  <a:pt x="5047453" y="3768983"/>
                  <a:pt x="5072872" y="3783277"/>
                  <a:pt x="5082933" y="3767458"/>
                </a:cubicBezTo>
                <a:cubicBezTo>
                  <a:pt x="5092994" y="3751601"/>
                  <a:pt x="5067575" y="3737345"/>
                  <a:pt x="5057552" y="3753126"/>
                </a:cubicBezTo>
                <a:close/>
                <a:moveTo>
                  <a:pt x="5145433" y="3807978"/>
                </a:moveTo>
                <a:cubicBezTo>
                  <a:pt x="5142651" y="3812323"/>
                  <a:pt x="5142651" y="3816630"/>
                  <a:pt x="5144061" y="3820328"/>
                </a:cubicBezTo>
                <a:cubicBezTo>
                  <a:pt x="5137468" y="3816859"/>
                  <a:pt x="5128398" y="3821281"/>
                  <a:pt x="5125464" y="3827532"/>
                </a:cubicBezTo>
                <a:cubicBezTo>
                  <a:pt x="5121767" y="3835423"/>
                  <a:pt x="5125769" y="3842704"/>
                  <a:pt x="5132438" y="3846935"/>
                </a:cubicBezTo>
                <a:lnTo>
                  <a:pt x="5137887" y="3850403"/>
                </a:lnTo>
                <a:cubicBezTo>
                  <a:pt x="5144557" y="3854634"/>
                  <a:pt x="5154236" y="3849908"/>
                  <a:pt x="5157285" y="3843428"/>
                </a:cubicBezTo>
                <a:cubicBezTo>
                  <a:pt x="5159610" y="3838549"/>
                  <a:pt x="5158695" y="3833936"/>
                  <a:pt x="5156218" y="3830048"/>
                </a:cubicBezTo>
                <a:cubicBezTo>
                  <a:pt x="5161134" y="3830849"/>
                  <a:pt x="5166356" y="3829362"/>
                  <a:pt x="5169861" y="3823873"/>
                </a:cubicBezTo>
                <a:cubicBezTo>
                  <a:pt x="5179961" y="3808054"/>
                  <a:pt x="5155533" y="3792159"/>
                  <a:pt x="5145433" y="3807978"/>
                </a:cubicBezTo>
                <a:close/>
                <a:moveTo>
                  <a:pt x="4853094" y="3881432"/>
                </a:moveTo>
                <a:lnTo>
                  <a:pt x="4857819" y="3876972"/>
                </a:lnTo>
                <a:cubicBezTo>
                  <a:pt x="4863345" y="3871750"/>
                  <a:pt x="4864679" y="3862182"/>
                  <a:pt x="4859077" y="3856388"/>
                </a:cubicBezTo>
                <a:cubicBezTo>
                  <a:pt x="4855647" y="3852881"/>
                  <a:pt x="4850693" y="3851318"/>
                  <a:pt x="4845967" y="3851890"/>
                </a:cubicBezTo>
                <a:cubicBezTo>
                  <a:pt x="4845853" y="3850327"/>
                  <a:pt x="4845929" y="3848726"/>
                  <a:pt x="4845243" y="3847278"/>
                </a:cubicBezTo>
                <a:cubicBezTo>
                  <a:pt x="4846844" y="3842513"/>
                  <a:pt x="4846272" y="3837138"/>
                  <a:pt x="4842575" y="3833212"/>
                </a:cubicBezTo>
                <a:lnTo>
                  <a:pt x="4840213" y="3830696"/>
                </a:lnTo>
                <a:cubicBezTo>
                  <a:pt x="4840708" y="3830315"/>
                  <a:pt x="4841280" y="3830201"/>
                  <a:pt x="4841775" y="3829705"/>
                </a:cubicBezTo>
                <a:cubicBezTo>
                  <a:pt x="4855418" y="3816859"/>
                  <a:pt x="4834229" y="3796809"/>
                  <a:pt x="4820586" y="3809693"/>
                </a:cubicBezTo>
                <a:cubicBezTo>
                  <a:pt x="4814945" y="3815030"/>
                  <a:pt x="4815441" y="3821472"/>
                  <a:pt x="4818718" y="3826427"/>
                </a:cubicBezTo>
                <a:cubicBezTo>
                  <a:pt x="4818376" y="3826694"/>
                  <a:pt x="4817918" y="3826770"/>
                  <a:pt x="4817575" y="3827113"/>
                </a:cubicBezTo>
                <a:cubicBezTo>
                  <a:pt x="4815746" y="3828829"/>
                  <a:pt x="4814412" y="3831039"/>
                  <a:pt x="4813612" y="3833403"/>
                </a:cubicBezTo>
                <a:cubicBezTo>
                  <a:pt x="4809153" y="3831611"/>
                  <a:pt x="4804161" y="3831802"/>
                  <a:pt x="4799778" y="3835118"/>
                </a:cubicBezTo>
                <a:cubicBezTo>
                  <a:pt x="4794023" y="3839464"/>
                  <a:pt x="4791508" y="3849793"/>
                  <a:pt x="4796958" y="3855549"/>
                </a:cubicBezTo>
                <a:lnTo>
                  <a:pt x="4801417" y="3860276"/>
                </a:lnTo>
                <a:cubicBezTo>
                  <a:pt x="4806828" y="3865994"/>
                  <a:pt x="4815060" y="3868205"/>
                  <a:pt x="4821843" y="3863097"/>
                </a:cubicBezTo>
                <a:cubicBezTo>
                  <a:pt x="4822072" y="3862944"/>
                  <a:pt x="4822263" y="3862677"/>
                  <a:pt x="4822491" y="3862487"/>
                </a:cubicBezTo>
                <a:cubicBezTo>
                  <a:pt x="4824702" y="3864126"/>
                  <a:pt x="4827408" y="3865079"/>
                  <a:pt x="4830151" y="3865498"/>
                </a:cubicBezTo>
                <a:cubicBezTo>
                  <a:pt x="4828284" y="3870415"/>
                  <a:pt x="4828665" y="3876171"/>
                  <a:pt x="4832552" y="3880174"/>
                </a:cubicBezTo>
                <a:cubicBezTo>
                  <a:pt x="4837849" y="3885701"/>
                  <a:pt x="4847148" y="3887035"/>
                  <a:pt x="4853094" y="3881432"/>
                </a:cubicBezTo>
                <a:close/>
                <a:moveTo>
                  <a:pt x="5034953" y="4420651"/>
                </a:moveTo>
                <a:cubicBezTo>
                  <a:pt x="5042117" y="4419851"/>
                  <a:pt x="5049587" y="4412304"/>
                  <a:pt x="5047872" y="4404566"/>
                </a:cubicBezTo>
                <a:lnTo>
                  <a:pt x="5045890" y="4395646"/>
                </a:lnTo>
                <a:cubicBezTo>
                  <a:pt x="5044175" y="4387946"/>
                  <a:pt x="5038268" y="4381809"/>
                  <a:pt x="5029808" y="4382724"/>
                </a:cubicBezTo>
                <a:cubicBezTo>
                  <a:pt x="5022643" y="4383524"/>
                  <a:pt x="5015174" y="4391072"/>
                  <a:pt x="5016889" y="4398810"/>
                </a:cubicBezTo>
                <a:lnTo>
                  <a:pt x="5018871" y="4407729"/>
                </a:lnTo>
                <a:cubicBezTo>
                  <a:pt x="5020586" y="4415429"/>
                  <a:pt x="5026531" y="4421566"/>
                  <a:pt x="5034953" y="4420651"/>
                </a:cubicBezTo>
                <a:close/>
                <a:moveTo>
                  <a:pt x="4779618" y="4134574"/>
                </a:moveTo>
                <a:cubicBezTo>
                  <a:pt x="4793261" y="4121691"/>
                  <a:pt x="4770853" y="4103012"/>
                  <a:pt x="4757362" y="4115744"/>
                </a:cubicBezTo>
                <a:cubicBezTo>
                  <a:pt x="4743680" y="4128628"/>
                  <a:pt x="4766127" y="4147306"/>
                  <a:pt x="4779618" y="4134574"/>
                </a:cubicBezTo>
                <a:close/>
                <a:moveTo>
                  <a:pt x="5084610" y="4274087"/>
                </a:moveTo>
                <a:lnTo>
                  <a:pt x="5082628" y="4265129"/>
                </a:lnTo>
                <a:cubicBezTo>
                  <a:pt x="5080913" y="4257467"/>
                  <a:pt x="5074626" y="4251483"/>
                  <a:pt x="5066318" y="4252512"/>
                </a:cubicBezTo>
                <a:cubicBezTo>
                  <a:pt x="5059038" y="4253427"/>
                  <a:pt x="5052026" y="4261127"/>
                  <a:pt x="5053703" y="4268827"/>
                </a:cubicBezTo>
                <a:cubicBezTo>
                  <a:pt x="5054351" y="4271800"/>
                  <a:pt x="5055037" y="4274811"/>
                  <a:pt x="5055685" y="4277785"/>
                </a:cubicBezTo>
                <a:cubicBezTo>
                  <a:pt x="5057400" y="4285484"/>
                  <a:pt x="5063688" y="4291431"/>
                  <a:pt x="5071996" y="4290402"/>
                </a:cubicBezTo>
                <a:cubicBezTo>
                  <a:pt x="5079275" y="4289487"/>
                  <a:pt x="5086325" y="4281825"/>
                  <a:pt x="5084610" y="4274087"/>
                </a:cubicBezTo>
                <a:close/>
                <a:moveTo>
                  <a:pt x="4632019" y="3996815"/>
                </a:moveTo>
                <a:cubicBezTo>
                  <a:pt x="4638764" y="4000818"/>
                  <a:pt x="4648254" y="3996968"/>
                  <a:pt x="4651569" y="3990297"/>
                </a:cubicBezTo>
                <a:cubicBezTo>
                  <a:pt x="4654656" y="3984122"/>
                  <a:pt x="4652713" y="3977718"/>
                  <a:pt x="4648178" y="3973373"/>
                </a:cubicBezTo>
                <a:cubicBezTo>
                  <a:pt x="4649473" y="3968303"/>
                  <a:pt x="4648406" y="3962890"/>
                  <a:pt x="4644023" y="3959002"/>
                </a:cubicBezTo>
                <a:cubicBezTo>
                  <a:pt x="4638536" y="3954161"/>
                  <a:pt x="4628132" y="3953856"/>
                  <a:pt x="4623444" y="3960260"/>
                </a:cubicBezTo>
                <a:cubicBezTo>
                  <a:pt x="4618909" y="3966511"/>
                  <a:pt x="4615899" y="3973716"/>
                  <a:pt x="4618376" y="3981492"/>
                </a:cubicBezTo>
                <a:cubicBezTo>
                  <a:pt x="4620586" y="3988582"/>
                  <a:pt x="4625845" y="3993118"/>
                  <a:pt x="4632019" y="3996815"/>
                </a:cubicBezTo>
                <a:close/>
                <a:moveTo>
                  <a:pt x="4801950" y="4153862"/>
                </a:moveTo>
                <a:cubicBezTo>
                  <a:pt x="4788307" y="4166708"/>
                  <a:pt x="4811020" y="4185081"/>
                  <a:pt x="4824473" y="4172349"/>
                </a:cubicBezTo>
                <a:cubicBezTo>
                  <a:pt x="4838078" y="4159504"/>
                  <a:pt x="4815403" y="4141169"/>
                  <a:pt x="4801950" y="4153862"/>
                </a:cubicBezTo>
                <a:close/>
                <a:moveTo>
                  <a:pt x="4895472" y="4247900"/>
                </a:moveTo>
                <a:cubicBezTo>
                  <a:pt x="4909077" y="4235054"/>
                  <a:pt x="4886744" y="4216300"/>
                  <a:pt x="4873215" y="4229070"/>
                </a:cubicBezTo>
                <a:cubicBezTo>
                  <a:pt x="4859610" y="4241953"/>
                  <a:pt x="4881981" y="4260669"/>
                  <a:pt x="4895472" y="4247900"/>
                </a:cubicBezTo>
                <a:close/>
                <a:moveTo>
                  <a:pt x="4890555" y="3792235"/>
                </a:moveTo>
                <a:cubicBezTo>
                  <a:pt x="4900616" y="3776378"/>
                  <a:pt x="4876417" y="3760178"/>
                  <a:pt x="4866318" y="3776035"/>
                </a:cubicBezTo>
                <a:cubicBezTo>
                  <a:pt x="4856256" y="3791854"/>
                  <a:pt x="4880494" y="3808092"/>
                  <a:pt x="4890555" y="3792235"/>
                </a:cubicBezTo>
                <a:close/>
                <a:moveTo>
                  <a:pt x="4784915" y="3740547"/>
                </a:moveTo>
                <a:cubicBezTo>
                  <a:pt x="4785144" y="3732694"/>
                  <a:pt x="4778551" y="3725833"/>
                  <a:pt x="4770700" y="3725605"/>
                </a:cubicBezTo>
                <a:cubicBezTo>
                  <a:pt x="4762774" y="3725414"/>
                  <a:pt x="4755990" y="3731970"/>
                  <a:pt x="4755761" y="3739860"/>
                </a:cubicBezTo>
                <a:lnTo>
                  <a:pt x="4755494" y="3749009"/>
                </a:lnTo>
                <a:cubicBezTo>
                  <a:pt x="4755266" y="3756900"/>
                  <a:pt x="4761859" y="3763761"/>
                  <a:pt x="4769709" y="3763951"/>
                </a:cubicBezTo>
                <a:cubicBezTo>
                  <a:pt x="4777636" y="3764142"/>
                  <a:pt x="4784420" y="3757624"/>
                  <a:pt x="4784648" y="3749733"/>
                </a:cubicBezTo>
                <a:lnTo>
                  <a:pt x="4784915" y="3740547"/>
                </a:lnTo>
                <a:close/>
                <a:moveTo>
                  <a:pt x="4616394" y="3864317"/>
                </a:moveTo>
                <a:cubicBezTo>
                  <a:pt x="4619862" y="3860162"/>
                  <a:pt x="4620853" y="3854787"/>
                  <a:pt x="4619328" y="3850022"/>
                </a:cubicBezTo>
                <a:cubicBezTo>
                  <a:pt x="4620891" y="3846058"/>
                  <a:pt x="4620815" y="3841636"/>
                  <a:pt x="4618109" y="3837443"/>
                </a:cubicBezTo>
                <a:cubicBezTo>
                  <a:pt x="4614260" y="3831459"/>
                  <a:pt x="4604009" y="3827990"/>
                  <a:pt x="4597949" y="3833098"/>
                </a:cubicBezTo>
                <a:cubicBezTo>
                  <a:pt x="4592613" y="3837558"/>
                  <a:pt x="4588040" y="3842818"/>
                  <a:pt x="4588345" y="3850289"/>
                </a:cubicBezTo>
                <a:cubicBezTo>
                  <a:pt x="4588612" y="3856273"/>
                  <a:pt x="4591432" y="3861229"/>
                  <a:pt x="4595738" y="3865307"/>
                </a:cubicBezTo>
                <a:cubicBezTo>
                  <a:pt x="4601341" y="3870492"/>
                  <a:pt x="4611402" y="3870301"/>
                  <a:pt x="4616394" y="3864317"/>
                </a:cubicBezTo>
                <a:close/>
                <a:moveTo>
                  <a:pt x="5014755" y="4013892"/>
                </a:moveTo>
                <a:cubicBezTo>
                  <a:pt x="5022758" y="4013968"/>
                  <a:pt x="5029275" y="4007412"/>
                  <a:pt x="5029503" y="3999484"/>
                </a:cubicBezTo>
                <a:lnTo>
                  <a:pt x="5029770" y="3990335"/>
                </a:lnTo>
                <a:cubicBezTo>
                  <a:pt x="5029999" y="3982445"/>
                  <a:pt x="5023139" y="3975698"/>
                  <a:pt x="5015365" y="3975584"/>
                </a:cubicBezTo>
                <a:cubicBezTo>
                  <a:pt x="5007362" y="3975507"/>
                  <a:pt x="5000845" y="3982064"/>
                  <a:pt x="5000616" y="3989992"/>
                </a:cubicBezTo>
                <a:lnTo>
                  <a:pt x="5000349" y="3999140"/>
                </a:lnTo>
                <a:cubicBezTo>
                  <a:pt x="5000159" y="4007031"/>
                  <a:pt x="5006980" y="4013816"/>
                  <a:pt x="5014755" y="4013892"/>
                </a:cubicBezTo>
                <a:close/>
                <a:moveTo>
                  <a:pt x="4773291" y="4181040"/>
                </a:moveTo>
                <a:cubicBezTo>
                  <a:pt x="4781943" y="4179821"/>
                  <a:pt x="4786135" y="4173302"/>
                  <a:pt x="4786402" y="4165145"/>
                </a:cubicBezTo>
                <a:lnTo>
                  <a:pt x="4786668" y="4155997"/>
                </a:lnTo>
                <a:cubicBezTo>
                  <a:pt x="4786897" y="4148335"/>
                  <a:pt x="4777865" y="4141855"/>
                  <a:pt x="4770739" y="4142884"/>
                </a:cubicBezTo>
                <a:cubicBezTo>
                  <a:pt x="4762088" y="4144104"/>
                  <a:pt x="4757895" y="4150622"/>
                  <a:pt x="4757628" y="4158779"/>
                </a:cubicBezTo>
                <a:cubicBezTo>
                  <a:pt x="4757552" y="4161829"/>
                  <a:pt x="4757476" y="4164878"/>
                  <a:pt x="4757362" y="4167928"/>
                </a:cubicBezTo>
                <a:cubicBezTo>
                  <a:pt x="4757133" y="4175590"/>
                  <a:pt x="4766165" y="4182032"/>
                  <a:pt x="4773291" y="4181040"/>
                </a:cubicBezTo>
                <a:close/>
                <a:moveTo>
                  <a:pt x="5217727" y="3916691"/>
                </a:moveTo>
                <a:cubicBezTo>
                  <a:pt x="5224359" y="3920236"/>
                  <a:pt x="5231409" y="3917796"/>
                  <a:pt x="5235867" y="3912460"/>
                </a:cubicBezTo>
                <a:cubicBezTo>
                  <a:pt x="5236706" y="3913641"/>
                  <a:pt x="5237583" y="3914823"/>
                  <a:pt x="5238878" y="3915623"/>
                </a:cubicBezTo>
                <a:lnTo>
                  <a:pt x="5244328" y="3919092"/>
                </a:lnTo>
                <a:cubicBezTo>
                  <a:pt x="5250959" y="3923323"/>
                  <a:pt x="5259800" y="3922752"/>
                  <a:pt x="5264717" y="3916081"/>
                </a:cubicBezTo>
                <a:cubicBezTo>
                  <a:pt x="5269176" y="3910096"/>
                  <a:pt x="5268375" y="3899919"/>
                  <a:pt x="5261706" y="3895688"/>
                </a:cubicBezTo>
                <a:lnTo>
                  <a:pt x="5256256" y="3892219"/>
                </a:lnTo>
                <a:cubicBezTo>
                  <a:pt x="5251340" y="3889093"/>
                  <a:pt x="5245242" y="3888636"/>
                  <a:pt x="5240403" y="3891304"/>
                </a:cubicBezTo>
                <a:cubicBezTo>
                  <a:pt x="5239031" y="3888941"/>
                  <a:pt x="5237277" y="3886768"/>
                  <a:pt x="5234915" y="3885510"/>
                </a:cubicBezTo>
                <a:cubicBezTo>
                  <a:pt x="5227522" y="3881546"/>
                  <a:pt x="5219442" y="3884862"/>
                  <a:pt x="5215174" y="3891533"/>
                </a:cubicBezTo>
                <a:lnTo>
                  <a:pt x="5211706" y="3896984"/>
                </a:lnTo>
                <a:cubicBezTo>
                  <a:pt x="5207514" y="3903616"/>
                  <a:pt x="5211172" y="3913184"/>
                  <a:pt x="5217727" y="3916691"/>
                </a:cubicBezTo>
                <a:close/>
                <a:moveTo>
                  <a:pt x="4966317" y="3722784"/>
                </a:moveTo>
                <a:cubicBezTo>
                  <a:pt x="4977903" y="3721183"/>
                  <a:pt x="4985525" y="3704487"/>
                  <a:pt x="4972949" y="3696482"/>
                </a:cubicBezTo>
                <a:lnTo>
                  <a:pt x="4969557" y="3694309"/>
                </a:lnTo>
                <a:cubicBezTo>
                  <a:pt x="4959839" y="3688134"/>
                  <a:pt x="4950044" y="3694919"/>
                  <a:pt x="4947568" y="3703420"/>
                </a:cubicBezTo>
                <a:cubicBezTo>
                  <a:pt x="4945167" y="3704563"/>
                  <a:pt x="4942880" y="3706164"/>
                  <a:pt x="4941165" y="3708871"/>
                </a:cubicBezTo>
                <a:cubicBezTo>
                  <a:pt x="4931447" y="3724194"/>
                  <a:pt x="4955761" y="3736354"/>
                  <a:pt x="4966317" y="3722784"/>
                </a:cubicBezTo>
                <a:close/>
                <a:moveTo>
                  <a:pt x="5095052" y="3670104"/>
                </a:moveTo>
                <a:cubicBezTo>
                  <a:pt x="5084991" y="3685924"/>
                  <a:pt x="5110906" y="3699303"/>
                  <a:pt x="5120929" y="3683560"/>
                </a:cubicBezTo>
                <a:cubicBezTo>
                  <a:pt x="5130989" y="3667741"/>
                  <a:pt x="5105075" y="3654323"/>
                  <a:pt x="5095052" y="3670104"/>
                </a:cubicBezTo>
                <a:close/>
                <a:moveTo>
                  <a:pt x="5178017" y="3776797"/>
                </a:moveTo>
                <a:cubicBezTo>
                  <a:pt x="5182781" y="3778474"/>
                  <a:pt x="5187011" y="3777750"/>
                  <a:pt x="5190555" y="3775577"/>
                </a:cubicBezTo>
                <a:cubicBezTo>
                  <a:pt x="5195586" y="3776263"/>
                  <a:pt x="5200921" y="3774624"/>
                  <a:pt x="5204008" y="3770203"/>
                </a:cubicBezTo>
                <a:cubicBezTo>
                  <a:pt x="5205037" y="3768754"/>
                  <a:pt x="5205761" y="3767115"/>
                  <a:pt x="5206218" y="3765438"/>
                </a:cubicBezTo>
                <a:cubicBezTo>
                  <a:pt x="5207247" y="3764523"/>
                  <a:pt x="5208238" y="3763456"/>
                  <a:pt x="5209077" y="3762160"/>
                </a:cubicBezTo>
                <a:cubicBezTo>
                  <a:pt x="5217918" y="3748247"/>
                  <a:pt x="5198520" y="3736926"/>
                  <a:pt x="5186973" y="3745121"/>
                </a:cubicBezTo>
                <a:cubicBezTo>
                  <a:pt x="5186287" y="3745159"/>
                  <a:pt x="5185601" y="3745121"/>
                  <a:pt x="5184915" y="3745197"/>
                </a:cubicBezTo>
                <a:cubicBezTo>
                  <a:pt x="5177674" y="3746379"/>
                  <a:pt x="5173367" y="3751754"/>
                  <a:pt x="5170014" y="3757776"/>
                </a:cubicBezTo>
                <a:cubicBezTo>
                  <a:pt x="5166279" y="3764485"/>
                  <a:pt x="5171195" y="3774358"/>
                  <a:pt x="5178017" y="3776797"/>
                </a:cubicBezTo>
                <a:close/>
                <a:moveTo>
                  <a:pt x="4678779" y="3889513"/>
                </a:moveTo>
                <a:cubicBezTo>
                  <a:pt x="4687049" y="3889284"/>
                  <a:pt x="4692690" y="3882385"/>
                  <a:pt x="4692918" y="3874494"/>
                </a:cubicBezTo>
                <a:cubicBezTo>
                  <a:pt x="4692994" y="3871445"/>
                  <a:pt x="4693109" y="3868395"/>
                  <a:pt x="4693185" y="3865346"/>
                </a:cubicBezTo>
                <a:cubicBezTo>
                  <a:pt x="4693414" y="3857455"/>
                  <a:pt x="4685753" y="3850975"/>
                  <a:pt x="4678208" y="3851166"/>
                </a:cubicBezTo>
                <a:cubicBezTo>
                  <a:pt x="4669938" y="3851394"/>
                  <a:pt x="4664298" y="3858294"/>
                  <a:pt x="4664069" y="3866184"/>
                </a:cubicBezTo>
                <a:lnTo>
                  <a:pt x="4663803" y="3875333"/>
                </a:lnTo>
                <a:cubicBezTo>
                  <a:pt x="4663536" y="3883223"/>
                  <a:pt x="4671234" y="3889703"/>
                  <a:pt x="4678779" y="3889513"/>
                </a:cubicBezTo>
                <a:close/>
                <a:moveTo>
                  <a:pt x="4757895" y="3914328"/>
                </a:moveTo>
                <a:cubicBezTo>
                  <a:pt x="4763307" y="3920045"/>
                  <a:pt x="4772072" y="3921494"/>
                  <a:pt x="4778437" y="3916234"/>
                </a:cubicBezTo>
                <a:cubicBezTo>
                  <a:pt x="4784191" y="3911469"/>
                  <a:pt x="4785792" y="3901444"/>
                  <a:pt x="4780380" y="3895688"/>
                </a:cubicBezTo>
                <a:lnTo>
                  <a:pt x="4775921" y="3890961"/>
                </a:lnTo>
                <a:cubicBezTo>
                  <a:pt x="4770509" y="3885243"/>
                  <a:pt x="4761744" y="3883795"/>
                  <a:pt x="4755380" y="3889055"/>
                </a:cubicBezTo>
                <a:cubicBezTo>
                  <a:pt x="4749626" y="3893820"/>
                  <a:pt x="4748025" y="3903845"/>
                  <a:pt x="4753436" y="3909601"/>
                </a:cubicBezTo>
                <a:lnTo>
                  <a:pt x="4757895" y="3914328"/>
                </a:lnTo>
                <a:close/>
                <a:moveTo>
                  <a:pt x="4702103" y="3950463"/>
                </a:moveTo>
                <a:cubicBezTo>
                  <a:pt x="4704504" y="3947795"/>
                  <a:pt x="4706562" y="3948405"/>
                  <a:pt x="4701150" y="3949625"/>
                </a:cubicBezTo>
                <a:cubicBezTo>
                  <a:pt x="4708810" y="3947910"/>
                  <a:pt x="4714984" y="3941925"/>
                  <a:pt x="4714031" y="3933539"/>
                </a:cubicBezTo>
                <a:cubicBezTo>
                  <a:pt x="4713574" y="3929499"/>
                  <a:pt x="4710944" y="3925458"/>
                  <a:pt x="4707400" y="3922904"/>
                </a:cubicBezTo>
                <a:cubicBezTo>
                  <a:pt x="4707324" y="3921075"/>
                  <a:pt x="4706905" y="3919321"/>
                  <a:pt x="4706371" y="3917377"/>
                </a:cubicBezTo>
                <a:cubicBezTo>
                  <a:pt x="4706257" y="3916691"/>
                  <a:pt x="4706142" y="3916005"/>
                  <a:pt x="4706066" y="3915319"/>
                </a:cubicBezTo>
                <a:cubicBezTo>
                  <a:pt x="4706104" y="3912612"/>
                  <a:pt x="4705799" y="3909868"/>
                  <a:pt x="4705838" y="3907161"/>
                </a:cubicBezTo>
                <a:cubicBezTo>
                  <a:pt x="4705952" y="3897098"/>
                  <a:pt x="4695624" y="3893096"/>
                  <a:pt x="4687316" y="3895268"/>
                </a:cubicBezTo>
                <a:cubicBezTo>
                  <a:pt x="4683543" y="3895916"/>
                  <a:pt x="4680151" y="3898051"/>
                  <a:pt x="4678055" y="3901977"/>
                </a:cubicBezTo>
                <a:lnTo>
                  <a:pt x="4677332" y="3902854"/>
                </a:lnTo>
                <a:cubicBezTo>
                  <a:pt x="4673635" y="3891266"/>
                  <a:pt x="4655342" y="3886501"/>
                  <a:pt x="4650312" y="3900795"/>
                </a:cubicBezTo>
                <a:cubicBezTo>
                  <a:pt x="4646996" y="3910249"/>
                  <a:pt x="4641546" y="3920465"/>
                  <a:pt x="4642880" y="3930795"/>
                </a:cubicBezTo>
                <a:cubicBezTo>
                  <a:pt x="4643071" y="3932167"/>
                  <a:pt x="4643375" y="3933463"/>
                  <a:pt x="4643757" y="3934721"/>
                </a:cubicBezTo>
                <a:lnTo>
                  <a:pt x="4643642" y="3938990"/>
                </a:lnTo>
                <a:cubicBezTo>
                  <a:pt x="4643414" y="3946881"/>
                  <a:pt x="4651188" y="3953323"/>
                  <a:pt x="4658734" y="3953056"/>
                </a:cubicBezTo>
                <a:cubicBezTo>
                  <a:pt x="4659344" y="3953056"/>
                  <a:pt x="4659877" y="3952903"/>
                  <a:pt x="4660449" y="3952827"/>
                </a:cubicBezTo>
                <a:cubicBezTo>
                  <a:pt x="4662354" y="3953818"/>
                  <a:pt x="4664260" y="3954733"/>
                  <a:pt x="4666242" y="3955533"/>
                </a:cubicBezTo>
                <a:cubicBezTo>
                  <a:pt x="4668719" y="3956563"/>
                  <a:pt x="4671577" y="3956715"/>
                  <a:pt x="4674359" y="3956296"/>
                </a:cubicBezTo>
                <a:cubicBezTo>
                  <a:pt x="4675998" y="3957325"/>
                  <a:pt x="4677751" y="3958087"/>
                  <a:pt x="4679503" y="3958125"/>
                </a:cubicBezTo>
                <a:cubicBezTo>
                  <a:pt x="4685525" y="3958278"/>
                  <a:pt x="4690860" y="3958163"/>
                  <a:pt x="4696196" y="3955152"/>
                </a:cubicBezTo>
                <a:cubicBezTo>
                  <a:pt x="4698597" y="3953818"/>
                  <a:pt x="4700159" y="3952598"/>
                  <a:pt x="4702103" y="3950463"/>
                </a:cubicBezTo>
                <a:close/>
                <a:moveTo>
                  <a:pt x="4730189" y="4172273"/>
                </a:moveTo>
                <a:cubicBezTo>
                  <a:pt x="4743642" y="4159580"/>
                  <a:pt x="4726684" y="4135832"/>
                  <a:pt x="4713040" y="4148678"/>
                </a:cubicBezTo>
                <a:cubicBezTo>
                  <a:pt x="4699588" y="4161410"/>
                  <a:pt x="4716584" y="4185157"/>
                  <a:pt x="4730189" y="4172273"/>
                </a:cubicBezTo>
                <a:close/>
                <a:moveTo>
                  <a:pt x="4733277" y="3999026"/>
                </a:moveTo>
                <a:cubicBezTo>
                  <a:pt x="4719633" y="4011910"/>
                  <a:pt x="4739450" y="4033294"/>
                  <a:pt x="4753093" y="4020410"/>
                </a:cubicBezTo>
                <a:cubicBezTo>
                  <a:pt x="4766775" y="4007488"/>
                  <a:pt x="4746958" y="3986104"/>
                  <a:pt x="4733277" y="3999026"/>
                </a:cubicBezTo>
                <a:close/>
                <a:moveTo>
                  <a:pt x="5286630" y="3990373"/>
                </a:moveTo>
                <a:cubicBezTo>
                  <a:pt x="5296691" y="3974554"/>
                  <a:pt x="5272262" y="3958621"/>
                  <a:pt x="5262202" y="3974478"/>
                </a:cubicBezTo>
                <a:cubicBezTo>
                  <a:pt x="5252140" y="3990335"/>
                  <a:pt x="5276530" y="4006231"/>
                  <a:pt x="5286630" y="3990373"/>
                </a:cubicBezTo>
                <a:close/>
                <a:moveTo>
                  <a:pt x="5301340" y="4130496"/>
                </a:moveTo>
                <a:cubicBezTo>
                  <a:pt x="5306675" y="4131906"/>
                  <a:pt x="5312621" y="4130496"/>
                  <a:pt x="5316508" y="4124435"/>
                </a:cubicBezTo>
                <a:cubicBezTo>
                  <a:pt x="5320471" y="4118184"/>
                  <a:pt x="5318947" y="4112046"/>
                  <a:pt x="5315174" y="4107739"/>
                </a:cubicBezTo>
                <a:lnTo>
                  <a:pt x="5314679" y="4105528"/>
                </a:lnTo>
                <a:cubicBezTo>
                  <a:pt x="5312964" y="4097867"/>
                  <a:pt x="5306866" y="4091806"/>
                  <a:pt x="5298482" y="4092797"/>
                </a:cubicBezTo>
                <a:cubicBezTo>
                  <a:pt x="5291279" y="4093636"/>
                  <a:pt x="5284000" y="4101297"/>
                  <a:pt x="5285715" y="4108997"/>
                </a:cubicBezTo>
                <a:lnTo>
                  <a:pt x="5287697" y="4117955"/>
                </a:lnTo>
                <a:cubicBezTo>
                  <a:pt x="5289221" y="4124816"/>
                  <a:pt x="5294366" y="4130077"/>
                  <a:pt x="5301340" y="4130496"/>
                </a:cubicBezTo>
                <a:close/>
                <a:moveTo>
                  <a:pt x="5132400" y="4240657"/>
                </a:moveTo>
                <a:cubicBezTo>
                  <a:pt x="5140021" y="4244240"/>
                  <a:pt x="5147720" y="4241458"/>
                  <a:pt x="5152102" y="4234559"/>
                </a:cubicBezTo>
                <a:lnTo>
                  <a:pt x="5155570" y="4229070"/>
                </a:lnTo>
                <a:cubicBezTo>
                  <a:pt x="5159686" y="4222627"/>
                  <a:pt x="5156218" y="4212526"/>
                  <a:pt x="5149473" y="4209362"/>
                </a:cubicBezTo>
                <a:cubicBezTo>
                  <a:pt x="5141851" y="4205741"/>
                  <a:pt x="5134153" y="4208562"/>
                  <a:pt x="5129770" y="4215461"/>
                </a:cubicBezTo>
                <a:lnTo>
                  <a:pt x="5126302" y="4220950"/>
                </a:lnTo>
                <a:cubicBezTo>
                  <a:pt x="5122224" y="4227392"/>
                  <a:pt x="5125692" y="4237493"/>
                  <a:pt x="5132400" y="4240657"/>
                </a:cubicBezTo>
                <a:close/>
                <a:moveTo>
                  <a:pt x="5267384" y="4084754"/>
                </a:moveTo>
                <a:lnTo>
                  <a:pt x="5264183" y="4082696"/>
                </a:lnTo>
                <a:cubicBezTo>
                  <a:pt x="5264373" y="4077169"/>
                  <a:pt x="5261096" y="4071375"/>
                  <a:pt x="5256295" y="4068897"/>
                </a:cubicBezTo>
                <a:cubicBezTo>
                  <a:pt x="5248825" y="4064971"/>
                  <a:pt x="5240860" y="4068439"/>
                  <a:pt x="5236630" y="4075110"/>
                </a:cubicBezTo>
                <a:lnTo>
                  <a:pt x="5233162" y="4080599"/>
                </a:lnTo>
                <a:cubicBezTo>
                  <a:pt x="5228932" y="4087232"/>
                  <a:pt x="5232819" y="4096837"/>
                  <a:pt x="5239374" y="4100268"/>
                </a:cubicBezTo>
                <a:cubicBezTo>
                  <a:pt x="5240479" y="4100840"/>
                  <a:pt x="5241622" y="4100954"/>
                  <a:pt x="5242727" y="4101221"/>
                </a:cubicBezTo>
                <a:cubicBezTo>
                  <a:pt x="5244023" y="4103432"/>
                  <a:pt x="5245662" y="4105452"/>
                  <a:pt x="5248063" y="4106977"/>
                </a:cubicBezTo>
                <a:lnTo>
                  <a:pt x="5253513" y="4110445"/>
                </a:lnTo>
                <a:cubicBezTo>
                  <a:pt x="5259953" y="4114562"/>
                  <a:pt x="5270014" y="4111284"/>
                  <a:pt x="5273253" y="4104575"/>
                </a:cubicBezTo>
                <a:cubicBezTo>
                  <a:pt x="5276912" y="4096990"/>
                  <a:pt x="5274282" y="4089137"/>
                  <a:pt x="5267384" y="4084754"/>
                </a:cubicBezTo>
                <a:close/>
                <a:moveTo>
                  <a:pt x="5020052" y="4185843"/>
                </a:moveTo>
                <a:cubicBezTo>
                  <a:pt x="5023368" y="4190532"/>
                  <a:pt x="5026912" y="4194572"/>
                  <a:pt x="5032972" y="4195335"/>
                </a:cubicBezTo>
                <a:cubicBezTo>
                  <a:pt x="5041280" y="4196402"/>
                  <a:pt x="5048558" y="4190608"/>
                  <a:pt x="5049702" y="4182413"/>
                </a:cubicBezTo>
                <a:cubicBezTo>
                  <a:pt x="5050502" y="4176809"/>
                  <a:pt x="5048558" y="4171206"/>
                  <a:pt x="5047110" y="4165831"/>
                </a:cubicBezTo>
                <a:cubicBezTo>
                  <a:pt x="5045129" y="4158474"/>
                  <a:pt x="5036973" y="4153024"/>
                  <a:pt x="5029351" y="4155311"/>
                </a:cubicBezTo>
                <a:cubicBezTo>
                  <a:pt x="5021882" y="4157598"/>
                  <a:pt x="5016699" y="4165183"/>
                  <a:pt x="5018833" y="4173074"/>
                </a:cubicBezTo>
                <a:cubicBezTo>
                  <a:pt x="5018909" y="4173340"/>
                  <a:pt x="5018985" y="4173646"/>
                  <a:pt x="5019061" y="4173912"/>
                </a:cubicBezTo>
                <a:cubicBezTo>
                  <a:pt x="5017537" y="4177839"/>
                  <a:pt x="5017499" y="4182222"/>
                  <a:pt x="5020052" y="4185843"/>
                </a:cubicBezTo>
                <a:close/>
                <a:moveTo>
                  <a:pt x="4821577" y="4264291"/>
                </a:moveTo>
                <a:lnTo>
                  <a:pt x="4826302" y="4259831"/>
                </a:lnTo>
                <a:cubicBezTo>
                  <a:pt x="4832019" y="4254418"/>
                  <a:pt x="4830418" y="4244050"/>
                  <a:pt x="4824892" y="4239247"/>
                </a:cubicBezTo>
                <a:cubicBezTo>
                  <a:pt x="4818490" y="4233682"/>
                  <a:pt x="4810068" y="4235245"/>
                  <a:pt x="4804313" y="4240695"/>
                </a:cubicBezTo>
                <a:lnTo>
                  <a:pt x="4799587" y="4245155"/>
                </a:lnTo>
                <a:cubicBezTo>
                  <a:pt x="4793871" y="4250568"/>
                  <a:pt x="4795471" y="4260936"/>
                  <a:pt x="4800997" y="4265739"/>
                </a:cubicBezTo>
                <a:cubicBezTo>
                  <a:pt x="4807400" y="4271304"/>
                  <a:pt x="4815822" y="4269703"/>
                  <a:pt x="4821577" y="4264291"/>
                </a:cubicBezTo>
                <a:close/>
                <a:moveTo>
                  <a:pt x="4713803" y="4084563"/>
                </a:moveTo>
                <a:cubicBezTo>
                  <a:pt x="4719214" y="4090281"/>
                  <a:pt x="4729770" y="4088070"/>
                  <a:pt x="4734305" y="4082543"/>
                </a:cubicBezTo>
                <a:cubicBezTo>
                  <a:pt x="4739831" y="4075834"/>
                  <a:pt x="4737735" y="4067753"/>
                  <a:pt x="4732286" y="4061997"/>
                </a:cubicBezTo>
                <a:lnTo>
                  <a:pt x="4727827" y="4057271"/>
                </a:lnTo>
                <a:cubicBezTo>
                  <a:pt x="4722415" y="4051553"/>
                  <a:pt x="4711859" y="4053764"/>
                  <a:pt x="4707324" y="4059291"/>
                </a:cubicBezTo>
                <a:cubicBezTo>
                  <a:pt x="4701798" y="4066000"/>
                  <a:pt x="4703894" y="4074081"/>
                  <a:pt x="4709344" y="4079837"/>
                </a:cubicBezTo>
                <a:lnTo>
                  <a:pt x="4713803" y="4084563"/>
                </a:lnTo>
                <a:close/>
                <a:moveTo>
                  <a:pt x="4657247" y="4081438"/>
                </a:moveTo>
                <a:cubicBezTo>
                  <a:pt x="4662469" y="4087003"/>
                  <a:pt x="4672110" y="4088146"/>
                  <a:pt x="4677827" y="4082543"/>
                </a:cubicBezTo>
                <a:cubicBezTo>
                  <a:pt x="4683352" y="4077130"/>
                  <a:pt x="4684534" y="4067906"/>
                  <a:pt x="4678932" y="4061959"/>
                </a:cubicBezTo>
                <a:lnTo>
                  <a:pt x="4665594" y="4047817"/>
                </a:lnTo>
                <a:cubicBezTo>
                  <a:pt x="4660372" y="4042252"/>
                  <a:pt x="4650731" y="4041109"/>
                  <a:pt x="4645014" y="4046712"/>
                </a:cubicBezTo>
                <a:cubicBezTo>
                  <a:pt x="4639489" y="4052163"/>
                  <a:pt x="4638307" y="4061349"/>
                  <a:pt x="4643909" y="4067334"/>
                </a:cubicBezTo>
                <a:lnTo>
                  <a:pt x="4657247" y="4081438"/>
                </a:lnTo>
                <a:close/>
                <a:moveTo>
                  <a:pt x="4615136" y="4070422"/>
                </a:moveTo>
                <a:cubicBezTo>
                  <a:pt x="4628741" y="4057576"/>
                  <a:pt x="4607019" y="4038135"/>
                  <a:pt x="4593414" y="4050981"/>
                </a:cubicBezTo>
                <a:cubicBezTo>
                  <a:pt x="4579771" y="4063827"/>
                  <a:pt x="4601531" y="4083267"/>
                  <a:pt x="4615136" y="4070422"/>
                </a:cubicBezTo>
                <a:close/>
                <a:moveTo>
                  <a:pt x="5158505" y="3998378"/>
                </a:moveTo>
                <a:cubicBezTo>
                  <a:pt x="5162507" y="3991631"/>
                  <a:pt x="5157819" y="3982064"/>
                  <a:pt x="5151226" y="3979090"/>
                </a:cubicBezTo>
                <a:cubicBezTo>
                  <a:pt x="5143376" y="3975545"/>
                  <a:pt x="5135982" y="3979586"/>
                  <a:pt x="5131942" y="3986371"/>
                </a:cubicBezTo>
                <a:cubicBezTo>
                  <a:pt x="5127293" y="3994185"/>
                  <a:pt x="5127217" y="4003333"/>
                  <a:pt x="5130037" y="4011796"/>
                </a:cubicBezTo>
                <a:cubicBezTo>
                  <a:pt x="5132438" y="4019038"/>
                  <a:pt x="5141584" y="4023498"/>
                  <a:pt x="5148711" y="4020525"/>
                </a:cubicBezTo>
                <a:cubicBezTo>
                  <a:pt x="5156180" y="4017399"/>
                  <a:pt x="5159991" y="4009585"/>
                  <a:pt x="5157438" y="4001847"/>
                </a:cubicBezTo>
                <a:cubicBezTo>
                  <a:pt x="5157324" y="4001428"/>
                  <a:pt x="5157285" y="4001389"/>
                  <a:pt x="5157209" y="4001161"/>
                </a:cubicBezTo>
                <a:cubicBezTo>
                  <a:pt x="5157209" y="4001008"/>
                  <a:pt x="5157209" y="4000970"/>
                  <a:pt x="5157209" y="4000856"/>
                </a:cubicBezTo>
                <a:cubicBezTo>
                  <a:pt x="5157209" y="4000856"/>
                  <a:pt x="5157209" y="4000856"/>
                  <a:pt x="5157209" y="4000856"/>
                </a:cubicBezTo>
                <a:cubicBezTo>
                  <a:pt x="5157590" y="3999979"/>
                  <a:pt x="5158009" y="3999140"/>
                  <a:pt x="5158505" y="3998378"/>
                </a:cubicBezTo>
                <a:close/>
                <a:moveTo>
                  <a:pt x="5023787" y="3391804"/>
                </a:moveTo>
                <a:cubicBezTo>
                  <a:pt x="5033810" y="3376023"/>
                  <a:pt x="5010182" y="3358946"/>
                  <a:pt x="5000083" y="3374841"/>
                </a:cubicBezTo>
                <a:cubicBezTo>
                  <a:pt x="4990060" y="3390584"/>
                  <a:pt x="5013688" y="3407661"/>
                  <a:pt x="5023787" y="3391804"/>
                </a:cubicBezTo>
                <a:close/>
                <a:moveTo>
                  <a:pt x="4928017" y="3604846"/>
                </a:moveTo>
                <a:cubicBezTo>
                  <a:pt x="4930304" y="3610487"/>
                  <a:pt x="4935487" y="3614337"/>
                  <a:pt x="4941775" y="3614337"/>
                </a:cubicBezTo>
                <a:cubicBezTo>
                  <a:pt x="4948025" y="3614337"/>
                  <a:pt x="4951531" y="3610678"/>
                  <a:pt x="4955113" y="3606180"/>
                </a:cubicBezTo>
                <a:cubicBezTo>
                  <a:pt x="4952293" y="3609687"/>
                  <a:pt x="4955494" y="3605875"/>
                  <a:pt x="4956142" y="3605227"/>
                </a:cubicBezTo>
                <a:cubicBezTo>
                  <a:pt x="4956942" y="3604389"/>
                  <a:pt x="4957857" y="3603626"/>
                  <a:pt x="4958695" y="3602788"/>
                </a:cubicBezTo>
                <a:cubicBezTo>
                  <a:pt x="4958848" y="3602673"/>
                  <a:pt x="4958924" y="3602597"/>
                  <a:pt x="4959039" y="3602483"/>
                </a:cubicBezTo>
                <a:cubicBezTo>
                  <a:pt x="4959343" y="3602292"/>
                  <a:pt x="4959686" y="3602063"/>
                  <a:pt x="4959991" y="3601873"/>
                </a:cubicBezTo>
                <a:cubicBezTo>
                  <a:pt x="4967270" y="3601454"/>
                  <a:pt x="4973330" y="3594707"/>
                  <a:pt x="4973330" y="3587540"/>
                </a:cubicBezTo>
                <a:cubicBezTo>
                  <a:pt x="4973330" y="3579383"/>
                  <a:pt x="4966660" y="3573322"/>
                  <a:pt x="4958772" y="3572941"/>
                </a:cubicBezTo>
                <a:cubicBezTo>
                  <a:pt x="4957971" y="3572903"/>
                  <a:pt x="4957171" y="3573093"/>
                  <a:pt x="4956371" y="3573170"/>
                </a:cubicBezTo>
                <a:cubicBezTo>
                  <a:pt x="4955037" y="3568786"/>
                  <a:pt x="4951683" y="3564974"/>
                  <a:pt x="4947491" y="3563488"/>
                </a:cubicBezTo>
                <a:cubicBezTo>
                  <a:pt x="4950845" y="3563259"/>
                  <a:pt x="4954122" y="3561468"/>
                  <a:pt x="4956638" y="3557503"/>
                </a:cubicBezTo>
                <a:cubicBezTo>
                  <a:pt x="4966584" y="3541875"/>
                  <a:pt x="4944137" y="3523235"/>
                  <a:pt x="4934077" y="3539054"/>
                </a:cubicBezTo>
                <a:cubicBezTo>
                  <a:pt x="4927712" y="3549041"/>
                  <a:pt x="4934610" y="3560248"/>
                  <a:pt x="4943033" y="3562878"/>
                </a:cubicBezTo>
                <a:cubicBezTo>
                  <a:pt x="4936325" y="3562687"/>
                  <a:pt x="4930647" y="3566537"/>
                  <a:pt x="4928322" y="3573208"/>
                </a:cubicBezTo>
                <a:cubicBezTo>
                  <a:pt x="4925312" y="3581861"/>
                  <a:pt x="4922872" y="3592572"/>
                  <a:pt x="4926950" y="3601263"/>
                </a:cubicBezTo>
                <a:cubicBezTo>
                  <a:pt x="4927217" y="3602521"/>
                  <a:pt x="4927560" y="3603702"/>
                  <a:pt x="4928017" y="3604846"/>
                </a:cubicBezTo>
                <a:close/>
                <a:moveTo>
                  <a:pt x="4801760" y="3366569"/>
                </a:moveTo>
                <a:cubicBezTo>
                  <a:pt x="4801950" y="3366341"/>
                  <a:pt x="4802064" y="3366036"/>
                  <a:pt x="4802217" y="3365807"/>
                </a:cubicBezTo>
                <a:cubicBezTo>
                  <a:pt x="4808505" y="3368399"/>
                  <a:pt x="4816508" y="3367522"/>
                  <a:pt x="4821195" y="3360203"/>
                </a:cubicBezTo>
                <a:cubicBezTo>
                  <a:pt x="4824778" y="3354600"/>
                  <a:pt x="4823749" y="3349340"/>
                  <a:pt x="4820586" y="3345528"/>
                </a:cubicBezTo>
                <a:cubicBezTo>
                  <a:pt x="4820967" y="3340535"/>
                  <a:pt x="4819100" y="3335465"/>
                  <a:pt x="4814565" y="3332568"/>
                </a:cubicBezTo>
                <a:lnTo>
                  <a:pt x="4809077" y="3329099"/>
                </a:lnTo>
                <a:cubicBezTo>
                  <a:pt x="4802674" y="3325021"/>
                  <a:pt x="4793109" y="3325897"/>
                  <a:pt x="4788803" y="3332759"/>
                </a:cubicBezTo>
                <a:cubicBezTo>
                  <a:pt x="4787469" y="3334893"/>
                  <a:pt x="4786706" y="3337333"/>
                  <a:pt x="4786478" y="3339810"/>
                </a:cubicBezTo>
                <a:cubicBezTo>
                  <a:pt x="4781714" y="3339162"/>
                  <a:pt x="4776950" y="3340611"/>
                  <a:pt x="4773482" y="3344880"/>
                </a:cubicBezTo>
                <a:cubicBezTo>
                  <a:pt x="4768985" y="3350483"/>
                  <a:pt x="4769062" y="3361118"/>
                  <a:pt x="4775769" y="3365388"/>
                </a:cubicBezTo>
                <a:lnTo>
                  <a:pt x="4781219" y="3368856"/>
                </a:lnTo>
                <a:cubicBezTo>
                  <a:pt x="4787888" y="3373049"/>
                  <a:pt x="4796424" y="3373202"/>
                  <a:pt x="4801760" y="3366569"/>
                </a:cubicBezTo>
                <a:close/>
                <a:moveTo>
                  <a:pt x="4762049" y="3531697"/>
                </a:moveTo>
                <a:lnTo>
                  <a:pt x="4758582" y="3537186"/>
                </a:lnTo>
                <a:cubicBezTo>
                  <a:pt x="4754503" y="3543590"/>
                  <a:pt x="4756561" y="3553463"/>
                  <a:pt x="4763383" y="3557237"/>
                </a:cubicBezTo>
                <a:cubicBezTo>
                  <a:pt x="4770396" y="3561125"/>
                  <a:pt x="4779046" y="3559333"/>
                  <a:pt x="4783429" y="3552472"/>
                </a:cubicBezTo>
                <a:lnTo>
                  <a:pt x="4786897" y="3546983"/>
                </a:lnTo>
                <a:cubicBezTo>
                  <a:pt x="4790975" y="3540579"/>
                  <a:pt x="4788917" y="3530706"/>
                  <a:pt x="4782133" y="3526932"/>
                </a:cubicBezTo>
                <a:cubicBezTo>
                  <a:pt x="4775083" y="3523044"/>
                  <a:pt x="4766432" y="3524798"/>
                  <a:pt x="4762049" y="3531697"/>
                </a:cubicBezTo>
                <a:close/>
                <a:moveTo>
                  <a:pt x="4936668" y="3317816"/>
                </a:moveTo>
                <a:lnTo>
                  <a:pt x="4933200" y="3323305"/>
                </a:lnTo>
                <a:cubicBezTo>
                  <a:pt x="4928970" y="3329938"/>
                  <a:pt x="4928474" y="3338324"/>
                  <a:pt x="4935068" y="3343851"/>
                </a:cubicBezTo>
                <a:cubicBezTo>
                  <a:pt x="4940517" y="3348425"/>
                  <a:pt x="4951341" y="3348654"/>
                  <a:pt x="4955609" y="3341983"/>
                </a:cubicBezTo>
                <a:lnTo>
                  <a:pt x="4959076" y="3336494"/>
                </a:lnTo>
                <a:cubicBezTo>
                  <a:pt x="4963307" y="3329861"/>
                  <a:pt x="4963802" y="3321437"/>
                  <a:pt x="4957209" y="3315948"/>
                </a:cubicBezTo>
                <a:cubicBezTo>
                  <a:pt x="4951721" y="3311412"/>
                  <a:pt x="4940898" y="3311146"/>
                  <a:pt x="4936668" y="3317816"/>
                </a:cubicBezTo>
                <a:close/>
                <a:moveTo>
                  <a:pt x="4806371" y="3468040"/>
                </a:moveTo>
                <a:lnTo>
                  <a:pt x="4809839" y="3462551"/>
                </a:lnTo>
                <a:cubicBezTo>
                  <a:pt x="4813917" y="3456147"/>
                  <a:pt x="4812887" y="3446541"/>
                  <a:pt x="4806028" y="3442310"/>
                </a:cubicBezTo>
                <a:cubicBezTo>
                  <a:pt x="4799511" y="3438270"/>
                  <a:pt x="4790174" y="3439223"/>
                  <a:pt x="4785792" y="3446122"/>
                </a:cubicBezTo>
                <a:lnTo>
                  <a:pt x="4782323" y="3451611"/>
                </a:lnTo>
                <a:cubicBezTo>
                  <a:pt x="4778246" y="3458015"/>
                  <a:pt x="4779275" y="3467621"/>
                  <a:pt x="4786135" y="3471890"/>
                </a:cubicBezTo>
                <a:cubicBezTo>
                  <a:pt x="4792652" y="3475930"/>
                  <a:pt x="4801988" y="3474939"/>
                  <a:pt x="4806371" y="3468040"/>
                </a:cubicBezTo>
                <a:close/>
                <a:moveTo>
                  <a:pt x="4852407" y="3588798"/>
                </a:moveTo>
                <a:cubicBezTo>
                  <a:pt x="4856638" y="3582051"/>
                  <a:pt x="4854428" y="3572941"/>
                  <a:pt x="4847758" y="3568710"/>
                </a:cubicBezTo>
                <a:lnTo>
                  <a:pt x="4842308" y="3565241"/>
                </a:lnTo>
                <a:cubicBezTo>
                  <a:pt x="4835677" y="3561010"/>
                  <a:pt x="4826378" y="3563259"/>
                  <a:pt x="4822225" y="3569892"/>
                </a:cubicBezTo>
                <a:cubicBezTo>
                  <a:pt x="4817994" y="3576639"/>
                  <a:pt x="4820205" y="3585749"/>
                  <a:pt x="4826874" y="3589980"/>
                </a:cubicBezTo>
                <a:lnTo>
                  <a:pt x="4832362" y="3593449"/>
                </a:lnTo>
                <a:cubicBezTo>
                  <a:pt x="4838955" y="3597680"/>
                  <a:pt x="4848254" y="3595431"/>
                  <a:pt x="4852407" y="3588798"/>
                </a:cubicBezTo>
                <a:close/>
                <a:moveTo>
                  <a:pt x="4889526" y="3276801"/>
                </a:moveTo>
                <a:cubicBezTo>
                  <a:pt x="4891508" y="3273713"/>
                  <a:pt x="4892156" y="3270511"/>
                  <a:pt x="4891966" y="3267462"/>
                </a:cubicBezTo>
                <a:cubicBezTo>
                  <a:pt x="4894748" y="3273332"/>
                  <a:pt x="4901074" y="3277144"/>
                  <a:pt x="4907819" y="3275886"/>
                </a:cubicBezTo>
                <a:cubicBezTo>
                  <a:pt x="4915365" y="3274476"/>
                  <a:pt x="4921196" y="3266585"/>
                  <a:pt x="4919481" y="3258885"/>
                </a:cubicBezTo>
                <a:lnTo>
                  <a:pt x="4917499" y="3249928"/>
                </a:lnTo>
                <a:cubicBezTo>
                  <a:pt x="4916698" y="3246421"/>
                  <a:pt x="4914640" y="3243448"/>
                  <a:pt x="4911973" y="3241313"/>
                </a:cubicBezTo>
                <a:cubicBezTo>
                  <a:pt x="4914679" y="3235671"/>
                  <a:pt x="4913726" y="3228620"/>
                  <a:pt x="4908924" y="3224198"/>
                </a:cubicBezTo>
                <a:lnTo>
                  <a:pt x="4902179" y="3218023"/>
                </a:lnTo>
                <a:cubicBezTo>
                  <a:pt x="4896386" y="3212686"/>
                  <a:pt x="4886859" y="3213220"/>
                  <a:pt x="4881600" y="3219014"/>
                </a:cubicBezTo>
                <a:cubicBezTo>
                  <a:pt x="4876264" y="3224884"/>
                  <a:pt x="4876760" y="3234261"/>
                  <a:pt x="4882591" y="3239636"/>
                </a:cubicBezTo>
                <a:lnTo>
                  <a:pt x="4889336" y="3245811"/>
                </a:lnTo>
                <a:cubicBezTo>
                  <a:pt x="4889641" y="3246078"/>
                  <a:pt x="4890022" y="3246154"/>
                  <a:pt x="4890326" y="3246421"/>
                </a:cubicBezTo>
                <a:cubicBezTo>
                  <a:pt x="4888955" y="3249165"/>
                  <a:pt x="4888154" y="3252177"/>
                  <a:pt x="4888878" y="3255302"/>
                </a:cubicBezTo>
                <a:lnTo>
                  <a:pt x="4890174" y="3261172"/>
                </a:lnTo>
                <a:cubicBezTo>
                  <a:pt x="4885601" y="3252405"/>
                  <a:pt x="4873711" y="3247869"/>
                  <a:pt x="4867118" y="3258237"/>
                </a:cubicBezTo>
                <a:cubicBezTo>
                  <a:pt x="4861363" y="3267271"/>
                  <a:pt x="4866355" y="3277258"/>
                  <a:pt x="4873559" y="3281146"/>
                </a:cubicBezTo>
                <a:cubicBezTo>
                  <a:pt x="4870090" y="3281299"/>
                  <a:pt x="4866699" y="3283052"/>
                  <a:pt x="4864107" y="3287093"/>
                </a:cubicBezTo>
                <a:cubicBezTo>
                  <a:pt x="4854161" y="3302760"/>
                  <a:pt x="4876569" y="3321437"/>
                  <a:pt x="4886592" y="3305618"/>
                </a:cubicBezTo>
                <a:cubicBezTo>
                  <a:pt x="4892308" y="3296622"/>
                  <a:pt x="4887354" y="3286635"/>
                  <a:pt x="4880151" y="3282785"/>
                </a:cubicBezTo>
                <a:cubicBezTo>
                  <a:pt x="4883581" y="3282633"/>
                  <a:pt x="4886973" y="3280841"/>
                  <a:pt x="4889526" y="3276801"/>
                </a:cubicBezTo>
                <a:close/>
                <a:moveTo>
                  <a:pt x="4826035" y="3497200"/>
                </a:moveTo>
                <a:cubicBezTo>
                  <a:pt x="4832476" y="3501317"/>
                  <a:pt x="4842613" y="3497391"/>
                  <a:pt x="4845586" y="3490720"/>
                </a:cubicBezTo>
                <a:cubicBezTo>
                  <a:pt x="4849092" y="3482906"/>
                  <a:pt x="4846005" y="3475587"/>
                  <a:pt x="4839107" y="3471166"/>
                </a:cubicBezTo>
                <a:lnTo>
                  <a:pt x="4833619" y="3467697"/>
                </a:lnTo>
                <a:cubicBezTo>
                  <a:pt x="4827179" y="3463618"/>
                  <a:pt x="4817042" y="3467506"/>
                  <a:pt x="4814069" y="3474177"/>
                </a:cubicBezTo>
                <a:cubicBezTo>
                  <a:pt x="4810563" y="3481991"/>
                  <a:pt x="4813650" y="3489348"/>
                  <a:pt x="4820548" y="3493732"/>
                </a:cubicBezTo>
                <a:lnTo>
                  <a:pt x="4826035" y="3497200"/>
                </a:lnTo>
                <a:close/>
                <a:moveTo>
                  <a:pt x="5001760" y="3655162"/>
                </a:moveTo>
                <a:cubicBezTo>
                  <a:pt x="5009267" y="3659050"/>
                  <a:pt x="5017156" y="3655543"/>
                  <a:pt x="5021386" y="3648873"/>
                </a:cubicBezTo>
                <a:lnTo>
                  <a:pt x="5024854" y="3643383"/>
                </a:lnTo>
                <a:cubicBezTo>
                  <a:pt x="5029084" y="3636751"/>
                  <a:pt x="5025121" y="3627145"/>
                  <a:pt x="5018566" y="3623753"/>
                </a:cubicBezTo>
                <a:cubicBezTo>
                  <a:pt x="5011059" y="3619865"/>
                  <a:pt x="5003170" y="3623371"/>
                  <a:pt x="4998939" y="3630042"/>
                </a:cubicBezTo>
                <a:lnTo>
                  <a:pt x="4995471" y="3635531"/>
                </a:lnTo>
                <a:cubicBezTo>
                  <a:pt x="4991279" y="3642164"/>
                  <a:pt x="4995243" y="3651808"/>
                  <a:pt x="5001760" y="3655162"/>
                </a:cubicBezTo>
                <a:close/>
                <a:moveTo>
                  <a:pt x="4690289" y="3445131"/>
                </a:moveTo>
                <a:cubicBezTo>
                  <a:pt x="4700350" y="3429312"/>
                  <a:pt x="4673825" y="3417190"/>
                  <a:pt x="4663879" y="3432780"/>
                </a:cubicBezTo>
                <a:cubicBezTo>
                  <a:pt x="4653818" y="3448600"/>
                  <a:pt x="4680380" y="3460759"/>
                  <a:pt x="4690289" y="3445131"/>
                </a:cubicBezTo>
                <a:close/>
                <a:moveTo>
                  <a:pt x="4753856" y="3337180"/>
                </a:moveTo>
                <a:cubicBezTo>
                  <a:pt x="4752789" y="3328184"/>
                  <a:pt x="4747377" y="3320789"/>
                  <a:pt x="4740022" y="3315796"/>
                </a:cubicBezTo>
                <a:cubicBezTo>
                  <a:pt x="4733696" y="3311488"/>
                  <a:pt x="4723711" y="3313623"/>
                  <a:pt x="4719900" y="3320294"/>
                </a:cubicBezTo>
                <a:cubicBezTo>
                  <a:pt x="4715860" y="3327346"/>
                  <a:pt x="4717652" y="3335846"/>
                  <a:pt x="4724397" y="3340420"/>
                </a:cubicBezTo>
                <a:cubicBezTo>
                  <a:pt x="4724587" y="3340573"/>
                  <a:pt x="4724702" y="3340649"/>
                  <a:pt x="4724854" y="3340725"/>
                </a:cubicBezTo>
                <a:cubicBezTo>
                  <a:pt x="4724892" y="3340763"/>
                  <a:pt x="4724930" y="3340801"/>
                  <a:pt x="4724969" y="3340878"/>
                </a:cubicBezTo>
                <a:cubicBezTo>
                  <a:pt x="4725006" y="3340954"/>
                  <a:pt x="4724969" y="3340916"/>
                  <a:pt x="4725006" y="3341030"/>
                </a:cubicBezTo>
                <a:cubicBezTo>
                  <a:pt x="4725236" y="3341983"/>
                  <a:pt x="4725388" y="3342936"/>
                  <a:pt x="4725464" y="3343889"/>
                </a:cubicBezTo>
                <a:cubicBezTo>
                  <a:pt x="4726379" y="3351703"/>
                  <a:pt x="4735982" y="3356392"/>
                  <a:pt x="4742994" y="3354715"/>
                </a:cubicBezTo>
                <a:cubicBezTo>
                  <a:pt x="4751455" y="3352770"/>
                  <a:pt x="4754808" y="3345033"/>
                  <a:pt x="4753856" y="3337180"/>
                </a:cubicBezTo>
                <a:close/>
                <a:moveTo>
                  <a:pt x="4800883" y="3765400"/>
                </a:moveTo>
                <a:cubicBezTo>
                  <a:pt x="4808276" y="3769364"/>
                  <a:pt x="4816356" y="3766048"/>
                  <a:pt x="4820624" y="3759377"/>
                </a:cubicBezTo>
                <a:lnTo>
                  <a:pt x="4824092" y="3753926"/>
                </a:lnTo>
                <a:cubicBezTo>
                  <a:pt x="4828322" y="3747255"/>
                  <a:pt x="4824664" y="3737688"/>
                  <a:pt x="4818109" y="3734181"/>
                </a:cubicBezTo>
                <a:cubicBezTo>
                  <a:pt x="4810716" y="3730217"/>
                  <a:pt x="4802636" y="3733495"/>
                  <a:pt x="4798368" y="3740166"/>
                </a:cubicBezTo>
                <a:lnTo>
                  <a:pt x="4794900" y="3745654"/>
                </a:lnTo>
                <a:cubicBezTo>
                  <a:pt x="4790631" y="3752325"/>
                  <a:pt x="4794328" y="3761893"/>
                  <a:pt x="4800883" y="3765400"/>
                </a:cubicBezTo>
                <a:close/>
                <a:moveTo>
                  <a:pt x="5221958" y="3732046"/>
                </a:moveTo>
                <a:cubicBezTo>
                  <a:pt x="5229884" y="3719544"/>
                  <a:pt x="5216394" y="3707460"/>
                  <a:pt x="5205342" y="3710510"/>
                </a:cubicBezTo>
                <a:cubicBezTo>
                  <a:pt x="5207438" y="3708146"/>
                  <a:pt x="5208924" y="3705402"/>
                  <a:pt x="5208657" y="3702200"/>
                </a:cubicBezTo>
                <a:lnTo>
                  <a:pt x="5208124" y="3695796"/>
                </a:lnTo>
                <a:cubicBezTo>
                  <a:pt x="5207857" y="3692823"/>
                  <a:pt x="5206866" y="3690155"/>
                  <a:pt x="5205456" y="3687753"/>
                </a:cubicBezTo>
                <a:cubicBezTo>
                  <a:pt x="5204694" y="3683827"/>
                  <a:pt x="5202521" y="3680206"/>
                  <a:pt x="5198939" y="3678224"/>
                </a:cubicBezTo>
                <a:cubicBezTo>
                  <a:pt x="5191927" y="3674336"/>
                  <a:pt x="5183276" y="3676127"/>
                  <a:pt x="5178893" y="3682988"/>
                </a:cubicBezTo>
                <a:lnTo>
                  <a:pt x="5175425" y="3688439"/>
                </a:lnTo>
                <a:cubicBezTo>
                  <a:pt x="5171348" y="3694881"/>
                  <a:pt x="5173406" y="3704716"/>
                  <a:pt x="5180227" y="3708489"/>
                </a:cubicBezTo>
                <a:cubicBezTo>
                  <a:pt x="5180913" y="3708871"/>
                  <a:pt x="5181638" y="3708527"/>
                  <a:pt x="5182362" y="3708794"/>
                </a:cubicBezTo>
                <a:cubicBezTo>
                  <a:pt x="5184648" y="3712759"/>
                  <a:pt x="5188269" y="3715732"/>
                  <a:pt x="5193604" y="3715960"/>
                </a:cubicBezTo>
                <a:cubicBezTo>
                  <a:pt x="5195204" y="3715999"/>
                  <a:pt x="5196920" y="3715656"/>
                  <a:pt x="5198558" y="3715122"/>
                </a:cubicBezTo>
                <a:cubicBezTo>
                  <a:pt x="5198177" y="3715579"/>
                  <a:pt x="5197720" y="3715808"/>
                  <a:pt x="5197377" y="3716342"/>
                </a:cubicBezTo>
                <a:cubicBezTo>
                  <a:pt x="5187278" y="3732237"/>
                  <a:pt x="5211896" y="3747866"/>
                  <a:pt x="5221958" y="3732046"/>
                </a:cubicBezTo>
                <a:close/>
                <a:moveTo>
                  <a:pt x="4725997" y="3594287"/>
                </a:moveTo>
                <a:cubicBezTo>
                  <a:pt x="4736020" y="3578545"/>
                  <a:pt x="4712735" y="3560972"/>
                  <a:pt x="4702674" y="3576829"/>
                </a:cubicBezTo>
                <a:cubicBezTo>
                  <a:pt x="4692651" y="3592572"/>
                  <a:pt x="4715937" y="3610144"/>
                  <a:pt x="4725997" y="3594287"/>
                </a:cubicBezTo>
                <a:close/>
                <a:moveTo>
                  <a:pt x="4757285" y="3406479"/>
                </a:moveTo>
                <a:cubicBezTo>
                  <a:pt x="4747225" y="3422298"/>
                  <a:pt x="4772682" y="3436554"/>
                  <a:pt x="4782705" y="3420735"/>
                </a:cubicBezTo>
                <a:cubicBezTo>
                  <a:pt x="4792766" y="3404916"/>
                  <a:pt x="4767347" y="3390698"/>
                  <a:pt x="4757285" y="3406479"/>
                </a:cubicBezTo>
                <a:close/>
                <a:moveTo>
                  <a:pt x="4801112" y="3627374"/>
                </a:moveTo>
                <a:cubicBezTo>
                  <a:pt x="4791051" y="3643193"/>
                  <a:pt x="4817346" y="3655848"/>
                  <a:pt x="4827331" y="3640143"/>
                </a:cubicBezTo>
                <a:cubicBezTo>
                  <a:pt x="4837354" y="3624324"/>
                  <a:pt x="4811059" y="3611707"/>
                  <a:pt x="4801112" y="3627374"/>
                </a:cubicBezTo>
                <a:close/>
                <a:moveTo>
                  <a:pt x="5002521" y="3795894"/>
                </a:moveTo>
                <a:lnTo>
                  <a:pt x="5013459" y="3802870"/>
                </a:lnTo>
                <a:cubicBezTo>
                  <a:pt x="5015975" y="3804471"/>
                  <a:pt x="5018871" y="3804700"/>
                  <a:pt x="5021691" y="3804395"/>
                </a:cubicBezTo>
                <a:cubicBezTo>
                  <a:pt x="5024664" y="3808664"/>
                  <a:pt x="5029351" y="3811485"/>
                  <a:pt x="5035143" y="3810760"/>
                </a:cubicBezTo>
                <a:cubicBezTo>
                  <a:pt x="5042423" y="3809808"/>
                  <a:pt x="5049435" y="3802146"/>
                  <a:pt x="5047758" y="3794446"/>
                </a:cubicBezTo>
                <a:lnTo>
                  <a:pt x="5045776" y="3785488"/>
                </a:lnTo>
                <a:cubicBezTo>
                  <a:pt x="5045700" y="3785145"/>
                  <a:pt x="5045509" y="3784878"/>
                  <a:pt x="5045433" y="3784573"/>
                </a:cubicBezTo>
                <a:cubicBezTo>
                  <a:pt x="5049854" y="3782705"/>
                  <a:pt x="5053551" y="3778894"/>
                  <a:pt x="5054541" y="3774281"/>
                </a:cubicBezTo>
                <a:cubicBezTo>
                  <a:pt x="5056028" y="3767573"/>
                  <a:pt x="5052560" y="3761817"/>
                  <a:pt x="5047110" y="3758691"/>
                </a:cubicBezTo>
                <a:cubicBezTo>
                  <a:pt x="5047148" y="3753431"/>
                  <a:pt x="5044785" y="3748475"/>
                  <a:pt x="5039564" y="3745769"/>
                </a:cubicBezTo>
                <a:cubicBezTo>
                  <a:pt x="5033085" y="3742414"/>
                  <a:pt x="5022872" y="3744702"/>
                  <a:pt x="5019938" y="3752059"/>
                </a:cubicBezTo>
                <a:cubicBezTo>
                  <a:pt x="5017270" y="3758729"/>
                  <a:pt x="5016508" y="3765819"/>
                  <a:pt x="5019824" y="3772375"/>
                </a:cubicBezTo>
                <a:lnTo>
                  <a:pt x="5016775" y="3770431"/>
                </a:lnTo>
                <a:cubicBezTo>
                  <a:pt x="5010144" y="3766200"/>
                  <a:pt x="5000616" y="3769517"/>
                  <a:pt x="4996958" y="3776073"/>
                </a:cubicBezTo>
                <a:cubicBezTo>
                  <a:pt x="4992842" y="3783315"/>
                  <a:pt x="4995853" y="3791663"/>
                  <a:pt x="5002521" y="3795894"/>
                </a:cubicBezTo>
                <a:close/>
                <a:moveTo>
                  <a:pt x="4637659" y="3622952"/>
                </a:moveTo>
                <a:cubicBezTo>
                  <a:pt x="4639146" y="3616243"/>
                  <a:pt x="4635677" y="3610487"/>
                  <a:pt x="4630228" y="3607362"/>
                </a:cubicBezTo>
                <a:cubicBezTo>
                  <a:pt x="4630266" y="3602140"/>
                  <a:pt x="4627903" y="3597146"/>
                  <a:pt x="4622682" y="3594440"/>
                </a:cubicBezTo>
                <a:cubicBezTo>
                  <a:pt x="4616203" y="3591085"/>
                  <a:pt x="4605990" y="3593373"/>
                  <a:pt x="4603018" y="3600729"/>
                </a:cubicBezTo>
                <a:cubicBezTo>
                  <a:pt x="4600159" y="3607895"/>
                  <a:pt x="4599016" y="3615634"/>
                  <a:pt x="4603284" y="3622533"/>
                </a:cubicBezTo>
                <a:cubicBezTo>
                  <a:pt x="4607210" y="3628899"/>
                  <a:pt x="4613383" y="3632024"/>
                  <a:pt x="4620281" y="3634083"/>
                </a:cubicBezTo>
                <a:cubicBezTo>
                  <a:pt x="4627827" y="3636332"/>
                  <a:pt x="4636058" y="3630233"/>
                  <a:pt x="4637659" y="3622952"/>
                </a:cubicBezTo>
                <a:close/>
                <a:moveTo>
                  <a:pt x="4880037" y="3665797"/>
                </a:moveTo>
                <a:cubicBezTo>
                  <a:pt x="4890098" y="3649978"/>
                  <a:pt x="4863612" y="3637780"/>
                  <a:pt x="4853665" y="3653409"/>
                </a:cubicBezTo>
                <a:cubicBezTo>
                  <a:pt x="4843604" y="3669190"/>
                  <a:pt x="4870128" y="3681425"/>
                  <a:pt x="4880037" y="3665797"/>
                </a:cubicBezTo>
                <a:close/>
                <a:moveTo>
                  <a:pt x="4707590" y="3263269"/>
                </a:moveTo>
                <a:lnTo>
                  <a:pt x="4709572" y="3272227"/>
                </a:lnTo>
                <a:cubicBezTo>
                  <a:pt x="4711287" y="3279927"/>
                  <a:pt x="4719366" y="3284920"/>
                  <a:pt x="4727027" y="3283205"/>
                </a:cubicBezTo>
                <a:cubicBezTo>
                  <a:pt x="4734763" y="3281452"/>
                  <a:pt x="4739717" y="3273485"/>
                  <a:pt x="4738002" y="3265747"/>
                </a:cubicBezTo>
                <a:lnTo>
                  <a:pt x="4736020" y="3256789"/>
                </a:lnTo>
                <a:cubicBezTo>
                  <a:pt x="4734305" y="3249089"/>
                  <a:pt x="4726226" y="3244096"/>
                  <a:pt x="4718566" y="3245811"/>
                </a:cubicBezTo>
                <a:cubicBezTo>
                  <a:pt x="4710830" y="3247603"/>
                  <a:pt x="4705875" y="3255569"/>
                  <a:pt x="4707590" y="3263269"/>
                </a:cubicBezTo>
                <a:close/>
                <a:moveTo>
                  <a:pt x="4552941" y="3515421"/>
                </a:moveTo>
                <a:cubicBezTo>
                  <a:pt x="4559610" y="3519118"/>
                  <a:pt x="4569329" y="3516450"/>
                  <a:pt x="4572682" y="3509436"/>
                </a:cubicBezTo>
                <a:cubicBezTo>
                  <a:pt x="4575007" y="3504557"/>
                  <a:pt x="4574664" y="3499106"/>
                  <a:pt x="4572034" y="3494837"/>
                </a:cubicBezTo>
                <a:cubicBezTo>
                  <a:pt x="4572568" y="3490606"/>
                  <a:pt x="4571424" y="3486337"/>
                  <a:pt x="4567766" y="3482944"/>
                </a:cubicBezTo>
                <a:cubicBezTo>
                  <a:pt x="4562583" y="3478103"/>
                  <a:pt x="4551798" y="3477226"/>
                  <a:pt x="4547149" y="3483668"/>
                </a:cubicBezTo>
                <a:cubicBezTo>
                  <a:pt x="4543071" y="3489272"/>
                  <a:pt x="4539908" y="3495561"/>
                  <a:pt x="4542042" y="3502728"/>
                </a:cubicBezTo>
                <a:cubicBezTo>
                  <a:pt x="4543833" y="3508407"/>
                  <a:pt x="4547758" y="3512524"/>
                  <a:pt x="4552941" y="3515421"/>
                </a:cubicBezTo>
                <a:close/>
                <a:moveTo>
                  <a:pt x="4832514" y="3686724"/>
                </a:moveTo>
                <a:cubicBezTo>
                  <a:pt x="4840593" y="3683408"/>
                  <a:pt x="4843108" y="3676089"/>
                  <a:pt x="4841317" y="3668084"/>
                </a:cubicBezTo>
                <a:lnTo>
                  <a:pt x="4839336" y="3659164"/>
                </a:lnTo>
                <a:cubicBezTo>
                  <a:pt x="4837659" y="3651693"/>
                  <a:pt x="4827331" y="3647615"/>
                  <a:pt x="4820700" y="3650359"/>
                </a:cubicBezTo>
                <a:cubicBezTo>
                  <a:pt x="4812621" y="3653676"/>
                  <a:pt x="4810106" y="3660994"/>
                  <a:pt x="4811897" y="3668999"/>
                </a:cubicBezTo>
                <a:lnTo>
                  <a:pt x="4813878" y="3677918"/>
                </a:lnTo>
                <a:cubicBezTo>
                  <a:pt x="4815555" y="3685390"/>
                  <a:pt x="4825883" y="3689468"/>
                  <a:pt x="4832514" y="3686724"/>
                </a:cubicBezTo>
                <a:close/>
                <a:moveTo>
                  <a:pt x="4621348" y="3508522"/>
                </a:moveTo>
                <a:cubicBezTo>
                  <a:pt x="4623063" y="3516221"/>
                  <a:pt x="4632095" y="3520643"/>
                  <a:pt x="4639336" y="3518585"/>
                </a:cubicBezTo>
                <a:cubicBezTo>
                  <a:pt x="4647301" y="3516336"/>
                  <a:pt x="4651112" y="3508293"/>
                  <a:pt x="4649397" y="3500593"/>
                </a:cubicBezTo>
                <a:cubicBezTo>
                  <a:pt x="4648749" y="3497582"/>
                  <a:pt x="4648063" y="3494608"/>
                  <a:pt x="4647415" y="3491635"/>
                </a:cubicBezTo>
                <a:cubicBezTo>
                  <a:pt x="4645700" y="3483935"/>
                  <a:pt x="4636668" y="3479552"/>
                  <a:pt x="4629427" y="3481572"/>
                </a:cubicBezTo>
                <a:cubicBezTo>
                  <a:pt x="4621463" y="3483821"/>
                  <a:pt x="4617651" y="3491864"/>
                  <a:pt x="4619367" y="3499564"/>
                </a:cubicBezTo>
                <a:lnTo>
                  <a:pt x="4621348" y="3508522"/>
                </a:lnTo>
                <a:close/>
                <a:moveTo>
                  <a:pt x="4722148" y="3523273"/>
                </a:moveTo>
                <a:cubicBezTo>
                  <a:pt x="4728779" y="3527504"/>
                  <a:pt x="4737659" y="3526742"/>
                  <a:pt x="4742537" y="3520109"/>
                </a:cubicBezTo>
                <a:cubicBezTo>
                  <a:pt x="4746958" y="3514049"/>
                  <a:pt x="4746043" y="3503985"/>
                  <a:pt x="4739374" y="3499716"/>
                </a:cubicBezTo>
                <a:lnTo>
                  <a:pt x="4733886" y="3496247"/>
                </a:lnTo>
                <a:cubicBezTo>
                  <a:pt x="4727255" y="3492016"/>
                  <a:pt x="4718376" y="3492779"/>
                  <a:pt x="4713497" y="3499411"/>
                </a:cubicBezTo>
                <a:cubicBezTo>
                  <a:pt x="4709077" y="3505434"/>
                  <a:pt x="4709991" y="3515535"/>
                  <a:pt x="4716661" y="3519804"/>
                </a:cubicBezTo>
                <a:lnTo>
                  <a:pt x="4722148" y="3523273"/>
                </a:lnTo>
                <a:close/>
                <a:moveTo>
                  <a:pt x="4651379" y="3584453"/>
                </a:moveTo>
                <a:cubicBezTo>
                  <a:pt x="4653246" y="3585025"/>
                  <a:pt x="4655113" y="3585330"/>
                  <a:pt x="4656828" y="3584948"/>
                </a:cubicBezTo>
                <a:cubicBezTo>
                  <a:pt x="4662697" y="3583652"/>
                  <a:pt x="4667842" y="3582242"/>
                  <a:pt x="4672301" y="3577973"/>
                </a:cubicBezTo>
                <a:cubicBezTo>
                  <a:pt x="4674283" y="3576067"/>
                  <a:pt x="4675502" y="3574504"/>
                  <a:pt x="4676874" y="3571950"/>
                </a:cubicBezTo>
                <a:cubicBezTo>
                  <a:pt x="4678551" y="3568786"/>
                  <a:pt x="4680685" y="3568824"/>
                  <a:pt x="4675731" y="3571340"/>
                </a:cubicBezTo>
                <a:cubicBezTo>
                  <a:pt x="4682781" y="3567795"/>
                  <a:pt x="4687240" y="3560477"/>
                  <a:pt x="4684267" y="3552548"/>
                </a:cubicBezTo>
                <a:cubicBezTo>
                  <a:pt x="4682819" y="3548736"/>
                  <a:pt x="4679313" y="3545458"/>
                  <a:pt x="4675235" y="3543895"/>
                </a:cubicBezTo>
                <a:cubicBezTo>
                  <a:pt x="4674702" y="3542142"/>
                  <a:pt x="4673902" y="3540541"/>
                  <a:pt x="4672872" y="3538787"/>
                </a:cubicBezTo>
                <a:cubicBezTo>
                  <a:pt x="4672606" y="3538139"/>
                  <a:pt x="4672339" y="3537529"/>
                  <a:pt x="4672110" y="3536881"/>
                </a:cubicBezTo>
                <a:cubicBezTo>
                  <a:pt x="4671501" y="3534251"/>
                  <a:pt x="4670548" y="3531659"/>
                  <a:pt x="4669900" y="3529029"/>
                </a:cubicBezTo>
                <a:cubicBezTo>
                  <a:pt x="4667537" y="3519271"/>
                  <a:pt x="4656562" y="3517898"/>
                  <a:pt x="4649016" y="3522053"/>
                </a:cubicBezTo>
                <a:cubicBezTo>
                  <a:pt x="4645510" y="3523616"/>
                  <a:pt x="4642728" y="3526513"/>
                  <a:pt x="4641699" y="3530859"/>
                </a:cubicBezTo>
                <a:lnTo>
                  <a:pt x="4641204" y="3531888"/>
                </a:lnTo>
                <a:cubicBezTo>
                  <a:pt x="4634763" y="3521558"/>
                  <a:pt x="4615860" y="3521443"/>
                  <a:pt x="4614488" y="3536500"/>
                </a:cubicBezTo>
                <a:cubicBezTo>
                  <a:pt x="4613574" y="3546487"/>
                  <a:pt x="4610792" y="3557732"/>
                  <a:pt x="4614641" y="3567452"/>
                </a:cubicBezTo>
                <a:cubicBezTo>
                  <a:pt x="4615136" y="3568748"/>
                  <a:pt x="4615784" y="3569892"/>
                  <a:pt x="4616432" y="3570997"/>
                </a:cubicBezTo>
                <a:lnTo>
                  <a:pt x="4617347" y="3575152"/>
                </a:lnTo>
                <a:cubicBezTo>
                  <a:pt x="4619061" y="3582852"/>
                  <a:pt x="4628170" y="3587197"/>
                  <a:pt x="4635411" y="3585101"/>
                </a:cubicBezTo>
                <a:cubicBezTo>
                  <a:pt x="4635982" y="3584948"/>
                  <a:pt x="4636516" y="3584681"/>
                  <a:pt x="4637011" y="3584453"/>
                </a:cubicBezTo>
                <a:cubicBezTo>
                  <a:pt x="4639069" y="3584948"/>
                  <a:pt x="4641204" y="3585368"/>
                  <a:pt x="4643338" y="3585673"/>
                </a:cubicBezTo>
                <a:cubicBezTo>
                  <a:pt x="4646005" y="3586092"/>
                  <a:pt x="4648825" y="3585558"/>
                  <a:pt x="4651379" y="3584453"/>
                </a:cubicBezTo>
                <a:close/>
                <a:moveTo>
                  <a:pt x="4766241" y="3670143"/>
                </a:moveTo>
                <a:cubicBezTo>
                  <a:pt x="4756295" y="3685771"/>
                  <a:pt x="4778551" y="3704639"/>
                  <a:pt x="4788612" y="3688820"/>
                </a:cubicBezTo>
                <a:cubicBezTo>
                  <a:pt x="4798559" y="3673192"/>
                  <a:pt x="4776302" y="3654323"/>
                  <a:pt x="4766241" y="3670143"/>
                </a:cubicBezTo>
                <a:close/>
                <a:moveTo>
                  <a:pt x="4718986" y="3611402"/>
                </a:moveTo>
                <a:cubicBezTo>
                  <a:pt x="4708886" y="3627260"/>
                  <a:pt x="4733353" y="3643155"/>
                  <a:pt x="4743452" y="3627298"/>
                </a:cubicBezTo>
                <a:cubicBezTo>
                  <a:pt x="4753551" y="3611441"/>
                  <a:pt x="4729085" y="3595545"/>
                  <a:pt x="4718986" y="3611402"/>
                </a:cubicBezTo>
                <a:close/>
                <a:moveTo>
                  <a:pt x="5095548" y="3760978"/>
                </a:moveTo>
                <a:cubicBezTo>
                  <a:pt x="5103169" y="3764561"/>
                  <a:pt x="5110867" y="3761779"/>
                  <a:pt x="5115250" y="3754879"/>
                </a:cubicBezTo>
                <a:lnTo>
                  <a:pt x="5118718" y="3749390"/>
                </a:lnTo>
                <a:cubicBezTo>
                  <a:pt x="5119557" y="3748056"/>
                  <a:pt x="5119899" y="3746531"/>
                  <a:pt x="5120129" y="3745007"/>
                </a:cubicBezTo>
                <a:cubicBezTo>
                  <a:pt x="5125464" y="3752363"/>
                  <a:pt x="5136668" y="3755337"/>
                  <a:pt x="5142880" y="3745578"/>
                </a:cubicBezTo>
                <a:cubicBezTo>
                  <a:pt x="5152903" y="3729797"/>
                  <a:pt x="5129618" y="3712225"/>
                  <a:pt x="5119557" y="3728082"/>
                </a:cubicBezTo>
                <a:cubicBezTo>
                  <a:pt x="5118337" y="3729988"/>
                  <a:pt x="5117689" y="3731932"/>
                  <a:pt x="5117346" y="3733800"/>
                </a:cubicBezTo>
                <a:cubicBezTo>
                  <a:pt x="5116089" y="3732046"/>
                  <a:pt x="5114526" y="3730560"/>
                  <a:pt x="5112659" y="3729645"/>
                </a:cubicBezTo>
                <a:cubicBezTo>
                  <a:pt x="5105037" y="3726062"/>
                  <a:pt x="5097339" y="3728845"/>
                  <a:pt x="5092956" y="3735744"/>
                </a:cubicBezTo>
                <a:lnTo>
                  <a:pt x="5089488" y="3741195"/>
                </a:lnTo>
                <a:cubicBezTo>
                  <a:pt x="5085372" y="3747713"/>
                  <a:pt x="5088841" y="3757814"/>
                  <a:pt x="5095548" y="3760978"/>
                </a:cubicBezTo>
                <a:close/>
                <a:moveTo>
                  <a:pt x="5222910" y="3593639"/>
                </a:moveTo>
                <a:cubicBezTo>
                  <a:pt x="5216394" y="3589599"/>
                  <a:pt x="5207019" y="3590552"/>
                  <a:pt x="5202674" y="3597451"/>
                </a:cubicBezTo>
                <a:lnTo>
                  <a:pt x="5199206" y="3602902"/>
                </a:lnTo>
                <a:cubicBezTo>
                  <a:pt x="5195128" y="3609344"/>
                  <a:pt x="5196157" y="3618912"/>
                  <a:pt x="5203017" y="3623181"/>
                </a:cubicBezTo>
                <a:cubicBezTo>
                  <a:pt x="5204846" y="3624324"/>
                  <a:pt x="5206943" y="3624934"/>
                  <a:pt x="5209038" y="3625277"/>
                </a:cubicBezTo>
                <a:cubicBezTo>
                  <a:pt x="5209762" y="3625925"/>
                  <a:pt x="5210334" y="3626688"/>
                  <a:pt x="5211211" y="3627221"/>
                </a:cubicBezTo>
                <a:lnTo>
                  <a:pt x="5216698" y="3630690"/>
                </a:lnTo>
                <a:cubicBezTo>
                  <a:pt x="5220509" y="3633130"/>
                  <a:pt x="5225464" y="3632748"/>
                  <a:pt x="5229694" y="3630804"/>
                </a:cubicBezTo>
                <a:cubicBezTo>
                  <a:pt x="5229236" y="3636522"/>
                  <a:pt x="5232209" y="3641668"/>
                  <a:pt x="5237506" y="3645022"/>
                </a:cubicBezTo>
                <a:lnTo>
                  <a:pt x="5238154" y="3645442"/>
                </a:lnTo>
                <a:cubicBezTo>
                  <a:pt x="5235601" y="3650245"/>
                  <a:pt x="5235410" y="3656344"/>
                  <a:pt x="5239869" y="3661680"/>
                </a:cubicBezTo>
                <a:cubicBezTo>
                  <a:pt x="5251455" y="3675593"/>
                  <a:pt x="5271538" y="3657297"/>
                  <a:pt x="5261668" y="3643155"/>
                </a:cubicBezTo>
                <a:cubicBezTo>
                  <a:pt x="5261896" y="3642774"/>
                  <a:pt x="5262354" y="3642469"/>
                  <a:pt x="5262545" y="3642049"/>
                </a:cubicBezTo>
                <a:cubicBezTo>
                  <a:pt x="5266051" y="3634235"/>
                  <a:pt x="5262964" y="3626878"/>
                  <a:pt x="5256065" y="3622495"/>
                </a:cubicBezTo>
                <a:lnTo>
                  <a:pt x="5250616" y="3619026"/>
                </a:lnTo>
                <a:cubicBezTo>
                  <a:pt x="5246919" y="3616663"/>
                  <a:pt x="5242117" y="3617120"/>
                  <a:pt x="5238078" y="3619064"/>
                </a:cubicBezTo>
                <a:cubicBezTo>
                  <a:pt x="5238497" y="3613499"/>
                  <a:pt x="5235753" y="3608353"/>
                  <a:pt x="5230608" y="3605075"/>
                </a:cubicBezTo>
                <a:lnTo>
                  <a:pt x="5229008" y="3604046"/>
                </a:lnTo>
                <a:cubicBezTo>
                  <a:pt x="5228512" y="3599891"/>
                  <a:pt x="5226645" y="3595965"/>
                  <a:pt x="5222910" y="3593639"/>
                </a:cubicBezTo>
                <a:close/>
                <a:moveTo>
                  <a:pt x="4899740" y="3755641"/>
                </a:moveTo>
                <a:lnTo>
                  <a:pt x="4903208" y="3750153"/>
                </a:lnTo>
                <a:cubicBezTo>
                  <a:pt x="4907438" y="3743520"/>
                  <a:pt x="4903322" y="3733876"/>
                  <a:pt x="4896806" y="3730560"/>
                </a:cubicBezTo>
                <a:cubicBezTo>
                  <a:pt x="4889221" y="3726710"/>
                  <a:pt x="4881447" y="3730331"/>
                  <a:pt x="4877217" y="3736964"/>
                </a:cubicBezTo>
                <a:lnTo>
                  <a:pt x="4873749" y="3742453"/>
                </a:lnTo>
                <a:cubicBezTo>
                  <a:pt x="4869519" y="3749085"/>
                  <a:pt x="4873635" y="3758729"/>
                  <a:pt x="4880151" y="3762045"/>
                </a:cubicBezTo>
                <a:cubicBezTo>
                  <a:pt x="4887735" y="3765895"/>
                  <a:pt x="4895509" y="3762312"/>
                  <a:pt x="4899740" y="3755641"/>
                </a:cubicBezTo>
                <a:close/>
                <a:moveTo>
                  <a:pt x="4715555" y="3695644"/>
                </a:moveTo>
                <a:lnTo>
                  <a:pt x="4721043" y="3699112"/>
                </a:lnTo>
                <a:cubicBezTo>
                  <a:pt x="4727674" y="3703344"/>
                  <a:pt x="4737393" y="3698617"/>
                  <a:pt x="4740441" y="3692137"/>
                </a:cubicBezTo>
                <a:cubicBezTo>
                  <a:pt x="4744138" y="3684246"/>
                  <a:pt x="4740136" y="3676966"/>
                  <a:pt x="4733467" y="3672735"/>
                </a:cubicBezTo>
                <a:lnTo>
                  <a:pt x="4728018" y="3669266"/>
                </a:lnTo>
                <a:cubicBezTo>
                  <a:pt x="4721386" y="3665035"/>
                  <a:pt x="4711668" y="3669761"/>
                  <a:pt x="4708620" y="3676241"/>
                </a:cubicBezTo>
                <a:cubicBezTo>
                  <a:pt x="4704885" y="3684094"/>
                  <a:pt x="4708924" y="3691412"/>
                  <a:pt x="4715555" y="3695644"/>
                </a:cubicBezTo>
                <a:close/>
                <a:moveTo>
                  <a:pt x="4649092" y="3699532"/>
                </a:moveTo>
                <a:lnTo>
                  <a:pt x="4665479" y="3709976"/>
                </a:lnTo>
                <a:cubicBezTo>
                  <a:pt x="4671920" y="3714055"/>
                  <a:pt x="4681524" y="3712835"/>
                  <a:pt x="4685716" y="3706012"/>
                </a:cubicBezTo>
                <a:cubicBezTo>
                  <a:pt x="4689755" y="3699417"/>
                  <a:pt x="4688650" y="3690155"/>
                  <a:pt x="4681752" y="3685771"/>
                </a:cubicBezTo>
                <a:lnTo>
                  <a:pt x="4665365" y="3675365"/>
                </a:lnTo>
                <a:cubicBezTo>
                  <a:pt x="4658962" y="3671286"/>
                  <a:pt x="4649321" y="3672468"/>
                  <a:pt x="4645129" y="3679329"/>
                </a:cubicBezTo>
                <a:cubicBezTo>
                  <a:pt x="4641089" y="3685885"/>
                  <a:pt x="4642194" y="3695148"/>
                  <a:pt x="4649092" y="3699532"/>
                </a:cubicBezTo>
                <a:close/>
                <a:moveTo>
                  <a:pt x="4621920" y="3709595"/>
                </a:moveTo>
                <a:cubicBezTo>
                  <a:pt x="4631981" y="3693776"/>
                  <a:pt x="4606143" y="3680282"/>
                  <a:pt x="4596120" y="3696063"/>
                </a:cubicBezTo>
                <a:cubicBezTo>
                  <a:pt x="4586021" y="3711844"/>
                  <a:pt x="4611897" y="3725338"/>
                  <a:pt x="4621920" y="3709595"/>
                </a:cubicBezTo>
                <a:close/>
                <a:moveTo>
                  <a:pt x="5080799" y="3350827"/>
                </a:moveTo>
                <a:lnTo>
                  <a:pt x="5080533" y="3344346"/>
                </a:lnTo>
                <a:cubicBezTo>
                  <a:pt x="5080189" y="3336723"/>
                  <a:pt x="5073863" y="3329480"/>
                  <a:pt x="5065822" y="3329938"/>
                </a:cubicBezTo>
                <a:cubicBezTo>
                  <a:pt x="5058162" y="3330357"/>
                  <a:pt x="5051035" y="3336494"/>
                  <a:pt x="5051416" y="3344689"/>
                </a:cubicBezTo>
                <a:lnTo>
                  <a:pt x="5051569" y="3348349"/>
                </a:lnTo>
                <a:cubicBezTo>
                  <a:pt x="5050006" y="3345033"/>
                  <a:pt x="5047415" y="3342135"/>
                  <a:pt x="5044328" y="3340725"/>
                </a:cubicBezTo>
                <a:cubicBezTo>
                  <a:pt x="5036516" y="3337180"/>
                  <a:pt x="5029084" y="3341221"/>
                  <a:pt x="5025044" y="3348006"/>
                </a:cubicBezTo>
                <a:cubicBezTo>
                  <a:pt x="5020395" y="3355820"/>
                  <a:pt x="5020357" y="3364968"/>
                  <a:pt x="5023139" y="3373392"/>
                </a:cubicBezTo>
                <a:cubicBezTo>
                  <a:pt x="5025540" y="3380635"/>
                  <a:pt x="5034686" y="3385095"/>
                  <a:pt x="5041813" y="3382122"/>
                </a:cubicBezTo>
                <a:cubicBezTo>
                  <a:pt x="5049282" y="3379034"/>
                  <a:pt x="5053093" y="3371182"/>
                  <a:pt x="5050540" y="3363443"/>
                </a:cubicBezTo>
                <a:cubicBezTo>
                  <a:pt x="5050388" y="3363024"/>
                  <a:pt x="5050388" y="3362986"/>
                  <a:pt x="5050312" y="3362757"/>
                </a:cubicBezTo>
                <a:cubicBezTo>
                  <a:pt x="5050312" y="3362605"/>
                  <a:pt x="5050312" y="3362567"/>
                  <a:pt x="5050312" y="3362453"/>
                </a:cubicBezTo>
                <a:cubicBezTo>
                  <a:pt x="5050692" y="3361614"/>
                  <a:pt x="5051112" y="3360814"/>
                  <a:pt x="5051645" y="3360013"/>
                </a:cubicBezTo>
                <a:cubicBezTo>
                  <a:pt x="5052446" y="3358679"/>
                  <a:pt x="5052636" y="3357230"/>
                  <a:pt x="5052827" y="3355744"/>
                </a:cubicBezTo>
                <a:cubicBezTo>
                  <a:pt x="5054922" y="3361385"/>
                  <a:pt x="5060067" y="3365921"/>
                  <a:pt x="5066470" y="3365578"/>
                </a:cubicBezTo>
                <a:cubicBezTo>
                  <a:pt x="5074054" y="3365121"/>
                  <a:pt x="5081142" y="3358984"/>
                  <a:pt x="5080799" y="3350827"/>
                </a:cubicBezTo>
                <a:close/>
                <a:moveTo>
                  <a:pt x="4996881" y="3284196"/>
                </a:moveTo>
                <a:lnTo>
                  <a:pt x="5003360" y="3283929"/>
                </a:lnTo>
                <a:cubicBezTo>
                  <a:pt x="5011211" y="3283586"/>
                  <a:pt x="5018299" y="3278783"/>
                  <a:pt x="5018833" y="3270321"/>
                </a:cubicBezTo>
                <a:cubicBezTo>
                  <a:pt x="5018871" y="3270054"/>
                  <a:pt x="5018794" y="3269711"/>
                  <a:pt x="5018794" y="3269444"/>
                </a:cubicBezTo>
                <a:cubicBezTo>
                  <a:pt x="5025464" y="3267958"/>
                  <a:pt x="5031485" y="3262621"/>
                  <a:pt x="5031104" y="3253968"/>
                </a:cubicBezTo>
                <a:cubicBezTo>
                  <a:pt x="5031104" y="3253739"/>
                  <a:pt x="5030914" y="3253625"/>
                  <a:pt x="5030914" y="3253397"/>
                </a:cubicBezTo>
                <a:cubicBezTo>
                  <a:pt x="5038574" y="3255378"/>
                  <a:pt x="5046500" y="3254578"/>
                  <a:pt x="5053589" y="3251033"/>
                </a:cubicBezTo>
                <a:cubicBezTo>
                  <a:pt x="5060677" y="3247488"/>
                  <a:pt x="5063878" y="3237425"/>
                  <a:pt x="5059801" y="3230525"/>
                </a:cubicBezTo>
                <a:cubicBezTo>
                  <a:pt x="5055494" y="3223321"/>
                  <a:pt x="5046881" y="3220539"/>
                  <a:pt x="5039298" y="3224312"/>
                </a:cubicBezTo>
                <a:cubicBezTo>
                  <a:pt x="5038878" y="3224503"/>
                  <a:pt x="5038840" y="3224541"/>
                  <a:pt x="5038612" y="3224655"/>
                </a:cubicBezTo>
                <a:cubicBezTo>
                  <a:pt x="5038459" y="3224693"/>
                  <a:pt x="5038421" y="3224693"/>
                  <a:pt x="5038307" y="3224693"/>
                </a:cubicBezTo>
                <a:lnTo>
                  <a:pt x="5038307" y="3224693"/>
                </a:lnTo>
                <a:cubicBezTo>
                  <a:pt x="5037392" y="3224427"/>
                  <a:pt x="5036477" y="3224083"/>
                  <a:pt x="5035639" y="3223702"/>
                </a:cubicBezTo>
                <a:cubicBezTo>
                  <a:pt x="5028093" y="3220539"/>
                  <a:pt x="5018947" y="3226828"/>
                  <a:pt x="5016889" y="3234032"/>
                </a:cubicBezTo>
                <a:cubicBezTo>
                  <a:pt x="5016622" y="3234985"/>
                  <a:pt x="5016775" y="3235862"/>
                  <a:pt x="5016660" y="3236815"/>
                </a:cubicBezTo>
                <a:cubicBezTo>
                  <a:pt x="5014678" y="3235671"/>
                  <a:pt x="5012392" y="3234947"/>
                  <a:pt x="5009877" y="3235062"/>
                </a:cubicBezTo>
                <a:lnTo>
                  <a:pt x="5003398" y="3235367"/>
                </a:lnTo>
                <a:cubicBezTo>
                  <a:pt x="4995814" y="3235671"/>
                  <a:pt x="4988497" y="3241885"/>
                  <a:pt x="4988879" y="3249966"/>
                </a:cubicBezTo>
                <a:cubicBezTo>
                  <a:pt x="4988993" y="3252482"/>
                  <a:pt x="4989793" y="3254921"/>
                  <a:pt x="4991013" y="3257094"/>
                </a:cubicBezTo>
                <a:cubicBezTo>
                  <a:pt x="4986745" y="3259305"/>
                  <a:pt x="4983619" y="3263193"/>
                  <a:pt x="4983276" y="3268682"/>
                </a:cubicBezTo>
                <a:cubicBezTo>
                  <a:pt x="4982819" y="3275886"/>
                  <a:pt x="4988993" y="3284539"/>
                  <a:pt x="4996881" y="3284196"/>
                </a:cubicBezTo>
                <a:close/>
                <a:moveTo>
                  <a:pt x="5071271" y="3461331"/>
                </a:moveTo>
                <a:cubicBezTo>
                  <a:pt x="5078932" y="3464914"/>
                  <a:pt x="5086516" y="3462055"/>
                  <a:pt x="5090936" y="3455118"/>
                </a:cubicBezTo>
                <a:lnTo>
                  <a:pt x="5094404" y="3449667"/>
                </a:lnTo>
                <a:cubicBezTo>
                  <a:pt x="5094671" y="3449248"/>
                  <a:pt x="5094633" y="3448752"/>
                  <a:pt x="5094824" y="3448295"/>
                </a:cubicBezTo>
                <a:cubicBezTo>
                  <a:pt x="5095433" y="3448333"/>
                  <a:pt x="5095967" y="3448600"/>
                  <a:pt x="5096576" y="3448523"/>
                </a:cubicBezTo>
                <a:cubicBezTo>
                  <a:pt x="5104541" y="3447723"/>
                  <a:pt x="5110639" y="3441281"/>
                  <a:pt x="5110258" y="3433124"/>
                </a:cubicBezTo>
                <a:lnTo>
                  <a:pt x="5109991" y="3426644"/>
                </a:lnTo>
                <a:cubicBezTo>
                  <a:pt x="5109648" y="3419020"/>
                  <a:pt x="5102331" y="3412159"/>
                  <a:pt x="5094595" y="3412959"/>
                </a:cubicBezTo>
                <a:cubicBezTo>
                  <a:pt x="5086630" y="3413798"/>
                  <a:pt x="5080533" y="3420202"/>
                  <a:pt x="5080913" y="3428359"/>
                </a:cubicBezTo>
                <a:lnTo>
                  <a:pt x="5080913" y="3428702"/>
                </a:lnTo>
                <a:cubicBezTo>
                  <a:pt x="5075997" y="3428931"/>
                  <a:pt x="5071501" y="3431523"/>
                  <a:pt x="5068566" y="3436211"/>
                </a:cubicBezTo>
                <a:lnTo>
                  <a:pt x="5065098" y="3441700"/>
                </a:lnTo>
                <a:cubicBezTo>
                  <a:pt x="5060982" y="3448142"/>
                  <a:pt x="5064564" y="3458205"/>
                  <a:pt x="5071271" y="3461331"/>
                </a:cubicBezTo>
                <a:close/>
                <a:moveTo>
                  <a:pt x="5060411" y="3125967"/>
                </a:moveTo>
                <a:cubicBezTo>
                  <a:pt x="5062735" y="3133515"/>
                  <a:pt x="5072072" y="3137174"/>
                  <a:pt x="5079160" y="3134582"/>
                </a:cubicBezTo>
                <a:cubicBezTo>
                  <a:pt x="5086897" y="3131723"/>
                  <a:pt x="5090060" y="3123375"/>
                  <a:pt x="5087735" y="3115828"/>
                </a:cubicBezTo>
                <a:lnTo>
                  <a:pt x="5085067" y="3107061"/>
                </a:lnTo>
                <a:cubicBezTo>
                  <a:pt x="5083200" y="3101000"/>
                  <a:pt x="5076836" y="3097607"/>
                  <a:pt x="5070700" y="3097836"/>
                </a:cubicBezTo>
                <a:cubicBezTo>
                  <a:pt x="5068756" y="3090670"/>
                  <a:pt x="5059953" y="3084228"/>
                  <a:pt x="5052331" y="3087087"/>
                </a:cubicBezTo>
                <a:lnTo>
                  <a:pt x="5043451" y="3090441"/>
                </a:lnTo>
                <a:cubicBezTo>
                  <a:pt x="5037011" y="3092881"/>
                  <a:pt x="5032438" y="3098370"/>
                  <a:pt x="5032400" y="3105117"/>
                </a:cubicBezTo>
                <a:cubicBezTo>
                  <a:pt x="5030190" y="3105803"/>
                  <a:pt x="5028055" y="3106794"/>
                  <a:pt x="5026302" y="3108585"/>
                </a:cubicBezTo>
                <a:cubicBezTo>
                  <a:pt x="5020928" y="3114074"/>
                  <a:pt x="5020662" y="3123833"/>
                  <a:pt x="5026493" y="3129207"/>
                </a:cubicBezTo>
                <a:lnTo>
                  <a:pt x="5027636" y="3130275"/>
                </a:lnTo>
                <a:cubicBezTo>
                  <a:pt x="5027560" y="3130961"/>
                  <a:pt x="5027445" y="3131609"/>
                  <a:pt x="5027445" y="3132295"/>
                </a:cubicBezTo>
                <a:cubicBezTo>
                  <a:pt x="5019214" y="3130008"/>
                  <a:pt x="5009915" y="3133324"/>
                  <a:pt x="5010372" y="3144112"/>
                </a:cubicBezTo>
                <a:cubicBezTo>
                  <a:pt x="5010829" y="3154785"/>
                  <a:pt x="5020662" y="3160083"/>
                  <a:pt x="5028741" y="3159168"/>
                </a:cubicBezTo>
                <a:cubicBezTo>
                  <a:pt x="5025997" y="3161265"/>
                  <a:pt x="5024206" y="3164657"/>
                  <a:pt x="5024435" y="3169460"/>
                </a:cubicBezTo>
                <a:cubicBezTo>
                  <a:pt x="5025235" y="3188024"/>
                  <a:pt x="5054313" y="3190463"/>
                  <a:pt x="5053513" y="3171785"/>
                </a:cubicBezTo>
                <a:cubicBezTo>
                  <a:pt x="5053055" y="3161112"/>
                  <a:pt x="5043261" y="3155814"/>
                  <a:pt x="5035143" y="3156729"/>
                </a:cubicBezTo>
                <a:cubicBezTo>
                  <a:pt x="5037773" y="3154708"/>
                  <a:pt x="5039412" y="3151430"/>
                  <a:pt x="5039374" y="3146932"/>
                </a:cubicBezTo>
                <a:cubicBezTo>
                  <a:pt x="5045929" y="3148114"/>
                  <a:pt x="5053017" y="3145598"/>
                  <a:pt x="5055913" y="3139118"/>
                </a:cubicBezTo>
                <a:lnTo>
                  <a:pt x="5058696" y="3132981"/>
                </a:lnTo>
                <a:cubicBezTo>
                  <a:pt x="5060944" y="3127988"/>
                  <a:pt x="5060372" y="3121851"/>
                  <a:pt x="5057323" y="3117429"/>
                </a:cubicBezTo>
                <a:lnTo>
                  <a:pt x="5057781" y="3117238"/>
                </a:lnTo>
                <a:lnTo>
                  <a:pt x="5060411" y="3125967"/>
                </a:lnTo>
                <a:close/>
                <a:moveTo>
                  <a:pt x="5107171" y="3363710"/>
                </a:moveTo>
                <a:lnTo>
                  <a:pt x="5113649" y="3363443"/>
                </a:lnTo>
                <a:cubicBezTo>
                  <a:pt x="5121310" y="3363101"/>
                  <a:pt x="5127331" y="3354105"/>
                  <a:pt x="5125959" y="3346900"/>
                </a:cubicBezTo>
                <a:cubicBezTo>
                  <a:pt x="5124358" y="3338476"/>
                  <a:pt x="5117613" y="3334207"/>
                  <a:pt x="5109420" y="3334588"/>
                </a:cubicBezTo>
                <a:lnTo>
                  <a:pt x="5102941" y="3334855"/>
                </a:lnTo>
                <a:cubicBezTo>
                  <a:pt x="5095281" y="3335198"/>
                  <a:pt x="5089259" y="3344194"/>
                  <a:pt x="5090632" y="3351398"/>
                </a:cubicBezTo>
                <a:cubicBezTo>
                  <a:pt x="5092232" y="3359822"/>
                  <a:pt x="5098977" y="3364054"/>
                  <a:pt x="5107171" y="3363710"/>
                </a:cubicBezTo>
                <a:close/>
                <a:moveTo>
                  <a:pt x="4951188" y="3123147"/>
                </a:moveTo>
                <a:cubicBezTo>
                  <a:pt x="4951988" y="3141863"/>
                  <a:pt x="4980723" y="3136602"/>
                  <a:pt x="4979923" y="3118115"/>
                </a:cubicBezTo>
                <a:cubicBezTo>
                  <a:pt x="4979084" y="3099399"/>
                  <a:pt x="4950387" y="3104659"/>
                  <a:pt x="4951188" y="3123147"/>
                </a:cubicBezTo>
                <a:close/>
                <a:moveTo>
                  <a:pt x="4962773" y="3273675"/>
                </a:moveTo>
                <a:cubicBezTo>
                  <a:pt x="4956752" y="3266890"/>
                  <a:pt x="4948101" y="3263955"/>
                  <a:pt x="4939184" y="3264070"/>
                </a:cubicBezTo>
                <a:cubicBezTo>
                  <a:pt x="4931561" y="3264184"/>
                  <a:pt x="4924587" y="3271655"/>
                  <a:pt x="4925273" y="3279317"/>
                </a:cubicBezTo>
                <a:cubicBezTo>
                  <a:pt x="4925997" y="3287398"/>
                  <a:pt x="4932323" y="3293344"/>
                  <a:pt x="4940517" y="3293230"/>
                </a:cubicBezTo>
                <a:lnTo>
                  <a:pt x="4941051" y="3293230"/>
                </a:lnTo>
                <a:cubicBezTo>
                  <a:pt x="4941127" y="3293230"/>
                  <a:pt x="4941165" y="3293230"/>
                  <a:pt x="4941241" y="3293268"/>
                </a:cubicBezTo>
                <a:cubicBezTo>
                  <a:pt x="4941318" y="3293344"/>
                  <a:pt x="4941279" y="3293306"/>
                  <a:pt x="4941394" y="3293382"/>
                </a:cubicBezTo>
                <a:cubicBezTo>
                  <a:pt x="4942118" y="3294030"/>
                  <a:pt x="4942766" y="3294717"/>
                  <a:pt x="4943376" y="3295479"/>
                </a:cubicBezTo>
                <a:cubicBezTo>
                  <a:pt x="4948596" y="3301349"/>
                  <a:pt x="4959153" y="3299672"/>
                  <a:pt x="4963955" y="3294259"/>
                </a:cubicBezTo>
                <a:cubicBezTo>
                  <a:pt x="4969709" y="3287779"/>
                  <a:pt x="4968032" y="3279584"/>
                  <a:pt x="4962773" y="3273675"/>
                </a:cubicBezTo>
                <a:close/>
                <a:moveTo>
                  <a:pt x="5246615" y="3597642"/>
                </a:moveTo>
                <a:cubicBezTo>
                  <a:pt x="5254922" y="3596651"/>
                  <a:pt x="5259686" y="3589294"/>
                  <a:pt x="5259343" y="3581403"/>
                </a:cubicBezTo>
                <a:lnTo>
                  <a:pt x="5259038" y="3574961"/>
                </a:lnTo>
                <a:cubicBezTo>
                  <a:pt x="5258695" y="3567071"/>
                  <a:pt x="5250197" y="3561353"/>
                  <a:pt x="5242804" y="3562230"/>
                </a:cubicBezTo>
                <a:cubicBezTo>
                  <a:pt x="5234496" y="3563221"/>
                  <a:pt x="5229732" y="3570578"/>
                  <a:pt x="5230075" y="3578468"/>
                </a:cubicBezTo>
                <a:lnTo>
                  <a:pt x="5230342" y="3584948"/>
                </a:lnTo>
                <a:cubicBezTo>
                  <a:pt x="5230761" y="3592763"/>
                  <a:pt x="5239259" y="3598519"/>
                  <a:pt x="5246615" y="3597642"/>
                </a:cubicBezTo>
                <a:close/>
                <a:moveTo>
                  <a:pt x="5005266" y="3328489"/>
                </a:moveTo>
                <a:cubicBezTo>
                  <a:pt x="5006066" y="3347243"/>
                  <a:pt x="5035106" y="3344308"/>
                  <a:pt x="5034267" y="3325592"/>
                </a:cubicBezTo>
                <a:cubicBezTo>
                  <a:pt x="5033467" y="3306838"/>
                  <a:pt x="5004465" y="3309773"/>
                  <a:pt x="5005266" y="3328489"/>
                </a:cubicBezTo>
                <a:close/>
                <a:moveTo>
                  <a:pt x="5002865" y="3593830"/>
                </a:moveTo>
                <a:cubicBezTo>
                  <a:pt x="5009686" y="3596765"/>
                  <a:pt x="5016584" y="3595774"/>
                  <a:pt x="5023406" y="3593525"/>
                </a:cubicBezTo>
                <a:cubicBezTo>
                  <a:pt x="5030875" y="3591047"/>
                  <a:pt x="5034115" y="3581365"/>
                  <a:pt x="5031294" y="3574466"/>
                </a:cubicBezTo>
                <a:cubicBezTo>
                  <a:pt x="5028665" y="3568100"/>
                  <a:pt x="5022529" y="3565394"/>
                  <a:pt x="5016241" y="3565965"/>
                </a:cubicBezTo>
                <a:cubicBezTo>
                  <a:pt x="5013269" y="3561658"/>
                  <a:pt x="5008467" y="3558914"/>
                  <a:pt x="5002636" y="3559714"/>
                </a:cubicBezTo>
                <a:cubicBezTo>
                  <a:pt x="4995395" y="3560667"/>
                  <a:pt x="4988345" y="3568405"/>
                  <a:pt x="4990136" y="3576105"/>
                </a:cubicBezTo>
                <a:cubicBezTo>
                  <a:pt x="4991889" y="3583614"/>
                  <a:pt x="4995395" y="3590590"/>
                  <a:pt x="5002865" y="3593830"/>
                </a:cubicBezTo>
                <a:close/>
                <a:moveTo>
                  <a:pt x="4913002" y="3518661"/>
                </a:moveTo>
                <a:cubicBezTo>
                  <a:pt x="4912125" y="3513324"/>
                  <a:pt x="4908696" y="3509055"/>
                  <a:pt x="4904123" y="3507073"/>
                </a:cubicBezTo>
                <a:cubicBezTo>
                  <a:pt x="4902141" y="3503299"/>
                  <a:pt x="4898749" y="3500478"/>
                  <a:pt x="4893833" y="3499792"/>
                </a:cubicBezTo>
                <a:cubicBezTo>
                  <a:pt x="4886783" y="3498801"/>
                  <a:pt x="4877484" y="3504252"/>
                  <a:pt x="4877369" y="3512181"/>
                </a:cubicBezTo>
                <a:cubicBezTo>
                  <a:pt x="4877255" y="3519118"/>
                  <a:pt x="4878246" y="3526056"/>
                  <a:pt x="4884115" y="3530706"/>
                </a:cubicBezTo>
                <a:cubicBezTo>
                  <a:pt x="4888802" y="3534404"/>
                  <a:pt x="4894366" y="3535509"/>
                  <a:pt x="4900311" y="3534899"/>
                </a:cubicBezTo>
                <a:cubicBezTo>
                  <a:pt x="4907819" y="3534099"/>
                  <a:pt x="4914260" y="3526323"/>
                  <a:pt x="4913002" y="3518661"/>
                </a:cubicBezTo>
                <a:close/>
                <a:moveTo>
                  <a:pt x="5043375" y="3444330"/>
                </a:moveTo>
                <a:cubicBezTo>
                  <a:pt x="5051226" y="3443987"/>
                  <a:pt x="5058086" y="3438308"/>
                  <a:pt x="5058276" y="3430074"/>
                </a:cubicBezTo>
                <a:cubicBezTo>
                  <a:pt x="5058429" y="3422603"/>
                  <a:pt x="5051912" y="3414865"/>
                  <a:pt x="5044023" y="3415170"/>
                </a:cubicBezTo>
                <a:lnTo>
                  <a:pt x="5037544" y="3415437"/>
                </a:lnTo>
                <a:cubicBezTo>
                  <a:pt x="5030190" y="3415742"/>
                  <a:pt x="5023977" y="3420850"/>
                  <a:pt x="5022986" y="3428168"/>
                </a:cubicBezTo>
                <a:cubicBezTo>
                  <a:pt x="5021005" y="3427787"/>
                  <a:pt x="5018985" y="3427749"/>
                  <a:pt x="5016966" y="3428206"/>
                </a:cubicBezTo>
                <a:cubicBezTo>
                  <a:pt x="5009191" y="3430074"/>
                  <a:pt x="5004465" y="3438079"/>
                  <a:pt x="5006180" y="3445779"/>
                </a:cubicBezTo>
                <a:lnTo>
                  <a:pt x="5008162" y="3454699"/>
                </a:lnTo>
                <a:cubicBezTo>
                  <a:pt x="5009877" y="3462398"/>
                  <a:pt x="5018147" y="3467316"/>
                  <a:pt x="5025731" y="3465486"/>
                </a:cubicBezTo>
                <a:cubicBezTo>
                  <a:pt x="5033505" y="3463618"/>
                  <a:pt x="5038231" y="3455613"/>
                  <a:pt x="5036516" y="3447913"/>
                </a:cubicBezTo>
                <a:cubicBezTo>
                  <a:pt x="5036249" y="3446732"/>
                  <a:pt x="5035982" y="3445512"/>
                  <a:pt x="5035715" y="3444330"/>
                </a:cubicBezTo>
                <a:cubicBezTo>
                  <a:pt x="5036097" y="3444330"/>
                  <a:pt x="5036477" y="3444597"/>
                  <a:pt x="5036897" y="3444559"/>
                </a:cubicBezTo>
                <a:lnTo>
                  <a:pt x="5043375" y="3444330"/>
                </a:lnTo>
                <a:close/>
                <a:moveTo>
                  <a:pt x="4934725" y="3461979"/>
                </a:moveTo>
                <a:cubicBezTo>
                  <a:pt x="4935677" y="3465105"/>
                  <a:pt x="4938002" y="3467506"/>
                  <a:pt x="4940708" y="3469412"/>
                </a:cubicBezTo>
                <a:cubicBezTo>
                  <a:pt x="4939641" y="3474558"/>
                  <a:pt x="4941432" y="3480047"/>
                  <a:pt x="4945548" y="3483821"/>
                </a:cubicBezTo>
                <a:lnTo>
                  <a:pt x="4952293" y="3489996"/>
                </a:lnTo>
                <a:cubicBezTo>
                  <a:pt x="4955951" y="3493350"/>
                  <a:pt x="4961134" y="3493732"/>
                  <a:pt x="4965708" y="3492283"/>
                </a:cubicBezTo>
                <a:cubicBezTo>
                  <a:pt x="4965517" y="3494837"/>
                  <a:pt x="4966165" y="3497200"/>
                  <a:pt x="4967270" y="3499373"/>
                </a:cubicBezTo>
                <a:cubicBezTo>
                  <a:pt x="4961706" y="3502880"/>
                  <a:pt x="4958467" y="3509436"/>
                  <a:pt x="4962735" y="3516869"/>
                </a:cubicBezTo>
                <a:cubicBezTo>
                  <a:pt x="4967690" y="3525598"/>
                  <a:pt x="4971882" y="3536386"/>
                  <a:pt x="4980571" y="3542142"/>
                </a:cubicBezTo>
                <a:cubicBezTo>
                  <a:pt x="4981752" y="3542904"/>
                  <a:pt x="4982933" y="3543514"/>
                  <a:pt x="4984115" y="3544010"/>
                </a:cubicBezTo>
                <a:lnTo>
                  <a:pt x="4987278" y="3546906"/>
                </a:lnTo>
                <a:cubicBezTo>
                  <a:pt x="4993071" y="3552243"/>
                  <a:pt x="5003055" y="3550566"/>
                  <a:pt x="5007781" y="3544696"/>
                </a:cubicBezTo>
                <a:cubicBezTo>
                  <a:pt x="5008162" y="3544238"/>
                  <a:pt x="5008429" y="3543743"/>
                  <a:pt x="5008734" y="3543247"/>
                </a:cubicBezTo>
                <a:cubicBezTo>
                  <a:pt x="5010715" y="3542447"/>
                  <a:pt x="5012697" y="3541608"/>
                  <a:pt x="5014602" y="3540617"/>
                </a:cubicBezTo>
                <a:cubicBezTo>
                  <a:pt x="5017003" y="3539397"/>
                  <a:pt x="5018985" y="3537339"/>
                  <a:pt x="5020471" y="3535014"/>
                </a:cubicBezTo>
                <a:cubicBezTo>
                  <a:pt x="5022339" y="3534404"/>
                  <a:pt x="5024054" y="3533603"/>
                  <a:pt x="5025235" y="3532307"/>
                </a:cubicBezTo>
                <a:cubicBezTo>
                  <a:pt x="5029313" y="3527885"/>
                  <a:pt x="5032705" y="3523769"/>
                  <a:pt x="5033924" y="3517708"/>
                </a:cubicBezTo>
                <a:cubicBezTo>
                  <a:pt x="5034458" y="3515040"/>
                  <a:pt x="5034534" y="3513057"/>
                  <a:pt x="5034229" y="3510313"/>
                </a:cubicBezTo>
                <a:cubicBezTo>
                  <a:pt x="5037430" y="3520376"/>
                  <a:pt x="5053932" y="3525408"/>
                  <a:pt x="5061554" y="3513477"/>
                </a:cubicBezTo>
                <a:cubicBezTo>
                  <a:pt x="5062354" y="3512181"/>
                  <a:pt x="5062583" y="3510999"/>
                  <a:pt x="5062964" y="3509741"/>
                </a:cubicBezTo>
                <a:cubicBezTo>
                  <a:pt x="5071386" y="3517289"/>
                  <a:pt x="5087887" y="3514506"/>
                  <a:pt x="5087278" y="3500288"/>
                </a:cubicBezTo>
                <a:cubicBezTo>
                  <a:pt x="5086516" y="3482754"/>
                  <a:pt x="5060944" y="3481000"/>
                  <a:pt x="5058619" y="3496438"/>
                </a:cubicBezTo>
                <a:cubicBezTo>
                  <a:pt x="5052255" y="3491330"/>
                  <a:pt x="5041622" y="3490568"/>
                  <a:pt x="5035944" y="3499526"/>
                </a:cubicBezTo>
                <a:cubicBezTo>
                  <a:pt x="5035410" y="3500326"/>
                  <a:pt x="5035373" y="3501127"/>
                  <a:pt x="5035029" y="3501927"/>
                </a:cubicBezTo>
                <a:cubicBezTo>
                  <a:pt x="5035106" y="3497391"/>
                  <a:pt x="5033505" y="3492969"/>
                  <a:pt x="5029199" y="3490034"/>
                </a:cubicBezTo>
                <a:cubicBezTo>
                  <a:pt x="5025845" y="3487709"/>
                  <a:pt x="5021043" y="3487061"/>
                  <a:pt x="5016813" y="3488128"/>
                </a:cubicBezTo>
                <a:cubicBezTo>
                  <a:pt x="5015365" y="3486985"/>
                  <a:pt x="5013802" y="3486146"/>
                  <a:pt x="5011973" y="3485269"/>
                </a:cubicBezTo>
                <a:cubicBezTo>
                  <a:pt x="5011401" y="3484926"/>
                  <a:pt x="5010792" y="3484545"/>
                  <a:pt x="5010258" y="3484164"/>
                </a:cubicBezTo>
                <a:cubicBezTo>
                  <a:pt x="5008238" y="3482372"/>
                  <a:pt x="5005990" y="3480809"/>
                  <a:pt x="5003932" y="3478980"/>
                </a:cubicBezTo>
                <a:cubicBezTo>
                  <a:pt x="4997948" y="3473720"/>
                  <a:pt x="4990707" y="3475968"/>
                  <a:pt x="4986020" y="3480924"/>
                </a:cubicBezTo>
                <a:cubicBezTo>
                  <a:pt x="4982819" y="3479285"/>
                  <a:pt x="4979237" y="3478789"/>
                  <a:pt x="4975769" y="3479780"/>
                </a:cubicBezTo>
                <a:cubicBezTo>
                  <a:pt x="4976035" y="3475244"/>
                  <a:pt x="4974358" y="3470670"/>
                  <a:pt x="4970776" y="3467392"/>
                </a:cubicBezTo>
                <a:lnTo>
                  <a:pt x="4964031" y="3461179"/>
                </a:lnTo>
                <a:cubicBezTo>
                  <a:pt x="4963726" y="3460912"/>
                  <a:pt x="4963307" y="3460874"/>
                  <a:pt x="4963002" y="3460607"/>
                </a:cubicBezTo>
                <a:cubicBezTo>
                  <a:pt x="4964336" y="3452907"/>
                  <a:pt x="4958772" y="3446160"/>
                  <a:pt x="4951721" y="3444368"/>
                </a:cubicBezTo>
                <a:cubicBezTo>
                  <a:pt x="4951798" y="3444216"/>
                  <a:pt x="4951950" y="3444026"/>
                  <a:pt x="4952026" y="3443835"/>
                </a:cubicBezTo>
                <a:cubicBezTo>
                  <a:pt x="4956904" y="3443797"/>
                  <a:pt x="4961554" y="3441395"/>
                  <a:pt x="4964412" y="3436821"/>
                </a:cubicBezTo>
                <a:lnTo>
                  <a:pt x="4971386" y="3425881"/>
                </a:lnTo>
                <a:cubicBezTo>
                  <a:pt x="4975464" y="3419439"/>
                  <a:pt x="4972987" y="3409490"/>
                  <a:pt x="4966203" y="3405907"/>
                </a:cubicBezTo>
                <a:cubicBezTo>
                  <a:pt x="4964031" y="3404764"/>
                  <a:pt x="4961744" y="3404192"/>
                  <a:pt x="4959458" y="3404116"/>
                </a:cubicBezTo>
                <a:cubicBezTo>
                  <a:pt x="4958124" y="3400037"/>
                  <a:pt x="4955837" y="3396225"/>
                  <a:pt x="4952293" y="3392947"/>
                </a:cubicBezTo>
                <a:cubicBezTo>
                  <a:pt x="4946729" y="3387763"/>
                  <a:pt x="4939831" y="3386048"/>
                  <a:pt x="4933047" y="3386734"/>
                </a:cubicBezTo>
                <a:cubicBezTo>
                  <a:pt x="4932019" y="3384904"/>
                  <a:pt x="4930571" y="3383265"/>
                  <a:pt x="4928627" y="3382007"/>
                </a:cubicBezTo>
                <a:lnTo>
                  <a:pt x="4923178" y="3378538"/>
                </a:lnTo>
                <a:cubicBezTo>
                  <a:pt x="4921653" y="3377585"/>
                  <a:pt x="4919976" y="3376937"/>
                  <a:pt x="4918261" y="3376594"/>
                </a:cubicBezTo>
                <a:cubicBezTo>
                  <a:pt x="4923672" y="3376328"/>
                  <a:pt x="4929198" y="3372592"/>
                  <a:pt x="4931333" y="3367980"/>
                </a:cubicBezTo>
                <a:cubicBezTo>
                  <a:pt x="4934991" y="3360051"/>
                  <a:pt x="4930913" y="3352885"/>
                  <a:pt x="4924206" y="3348615"/>
                </a:cubicBezTo>
                <a:lnTo>
                  <a:pt x="4918756" y="3345147"/>
                </a:lnTo>
                <a:cubicBezTo>
                  <a:pt x="4912088" y="3340916"/>
                  <a:pt x="4902407" y="3345795"/>
                  <a:pt x="4899397" y="3352275"/>
                </a:cubicBezTo>
                <a:cubicBezTo>
                  <a:pt x="4895738" y="3360203"/>
                  <a:pt x="4899854" y="3367370"/>
                  <a:pt x="4906523" y="3371639"/>
                </a:cubicBezTo>
                <a:lnTo>
                  <a:pt x="4911973" y="3375108"/>
                </a:lnTo>
                <a:cubicBezTo>
                  <a:pt x="4912812" y="3375642"/>
                  <a:pt x="4913688" y="3376023"/>
                  <a:pt x="4914603" y="3376290"/>
                </a:cubicBezTo>
                <a:cubicBezTo>
                  <a:pt x="4909991" y="3376404"/>
                  <a:pt x="4905456" y="3378500"/>
                  <a:pt x="4902979" y="3382617"/>
                </a:cubicBezTo>
                <a:cubicBezTo>
                  <a:pt x="4899130" y="3389021"/>
                  <a:pt x="4900121" y="3397750"/>
                  <a:pt x="4906371" y="3402286"/>
                </a:cubicBezTo>
                <a:cubicBezTo>
                  <a:pt x="4905723" y="3403468"/>
                  <a:pt x="4905304" y="3404725"/>
                  <a:pt x="4905037" y="3406098"/>
                </a:cubicBezTo>
                <a:cubicBezTo>
                  <a:pt x="4899435" y="3401562"/>
                  <a:pt x="4891508" y="3400914"/>
                  <a:pt x="4886554" y="3408728"/>
                </a:cubicBezTo>
                <a:cubicBezTo>
                  <a:pt x="4879275" y="3420164"/>
                  <a:pt x="4889259" y="3433238"/>
                  <a:pt x="4899092" y="3433276"/>
                </a:cubicBezTo>
                <a:cubicBezTo>
                  <a:pt x="4898597" y="3441395"/>
                  <a:pt x="4899701" y="3449896"/>
                  <a:pt x="4904999" y="3454355"/>
                </a:cubicBezTo>
                <a:cubicBezTo>
                  <a:pt x="4912468" y="3460759"/>
                  <a:pt x="4925045" y="3465257"/>
                  <a:pt x="4934725" y="3461979"/>
                </a:cubicBezTo>
                <a:close/>
                <a:moveTo>
                  <a:pt x="5177483" y="3554301"/>
                </a:moveTo>
                <a:cubicBezTo>
                  <a:pt x="5176302" y="3555292"/>
                  <a:pt x="5175082" y="3556284"/>
                  <a:pt x="5174130" y="3557808"/>
                </a:cubicBezTo>
                <a:cubicBezTo>
                  <a:pt x="5164069" y="3573627"/>
                  <a:pt x="5189526" y="3587883"/>
                  <a:pt x="5199587" y="3572065"/>
                </a:cubicBezTo>
                <a:cubicBezTo>
                  <a:pt x="5205875" y="3562192"/>
                  <a:pt x="5198291" y="3552891"/>
                  <a:pt x="5189259" y="3551214"/>
                </a:cubicBezTo>
                <a:cubicBezTo>
                  <a:pt x="5191431" y="3549117"/>
                  <a:pt x="5192880" y="3546144"/>
                  <a:pt x="5192728" y="3541913"/>
                </a:cubicBezTo>
                <a:cubicBezTo>
                  <a:pt x="5191927" y="3523426"/>
                  <a:pt x="5162849" y="3520719"/>
                  <a:pt x="5163688" y="3539473"/>
                </a:cubicBezTo>
                <a:cubicBezTo>
                  <a:pt x="5164031" y="3548126"/>
                  <a:pt x="5170700" y="3553158"/>
                  <a:pt x="5177483" y="3554301"/>
                </a:cubicBezTo>
                <a:close/>
                <a:moveTo>
                  <a:pt x="5091317" y="3518356"/>
                </a:moveTo>
                <a:cubicBezTo>
                  <a:pt x="5092118" y="3537110"/>
                  <a:pt x="5121272" y="3536119"/>
                  <a:pt x="5120471" y="3517365"/>
                </a:cubicBezTo>
                <a:cubicBezTo>
                  <a:pt x="5119633" y="3498611"/>
                  <a:pt x="5090517" y="3499602"/>
                  <a:pt x="5091317" y="3518356"/>
                </a:cubicBezTo>
                <a:close/>
                <a:moveTo>
                  <a:pt x="5142651" y="3560743"/>
                </a:moveTo>
                <a:cubicBezTo>
                  <a:pt x="5143489" y="3552014"/>
                  <a:pt x="5141051" y="3543323"/>
                  <a:pt x="5134344" y="3536919"/>
                </a:cubicBezTo>
                <a:cubicBezTo>
                  <a:pt x="5128855" y="3531659"/>
                  <a:pt x="5120014" y="3529486"/>
                  <a:pt x="5113802" y="3535242"/>
                </a:cubicBezTo>
                <a:cubicBezTo>
                  <a:pt x="5108505" y="3540121"/>
                  <a:pt x="5106180" y="3550146"/>
                  <a:pt x="5112087" y="3555788"/>
                </a:cubicBezTo>
                <a:cubicBezTo>
                  <a:pt x="5112735" y="3556436"/>
                  <a:pt x="5113307" y="3557084"/>
                  <a:pt x="5113879" y="3557732"/>
                </a:cubicBezTo>
                <a:lnTo>
                  <a:pt x="5113879" y="3557846"/>
                </a:lnTo>
                <a:cubicBezTo>
                  <a:pt x="5113879" y="3557923"/>
                  <a:pt x="5113840" y="3558037"/>
                  <a:pt x="5113840" y="3558113"/>
                </a:cubicBezTo>
                <a:cubicBezTo>
                  <a:pt x="5113764" y="3558227"/>
                  <a:pt x="5113649" y="3558609"/>
                  <a:pt x="5113459" y="3559371"/>
                </a:cubicBezTo>
                <a:cubicBezTo>
                  <a:pt x="5111287" y="3565927"/>
                  <a:pt x="5114183" y="3573055"/>
                  <a:pt x="5119976" y="3576524"/>
                </a:cubicBezTo>
                <a:cubicBezTo>
                  <a:pt x="5120014" y="3576829"/>
                  <a:pt x="5119899" y="3577172"/>
                  <a:pt x="5119938" y="3577477"/>
                </a:cubicBezTo>
                <a:cubicBezTo>
                  <a:pt x="5121424" y="3586054"/>
                  <a:pt x="5128894" y="3589713"/>
                  <a:pt x="5136782" y="3589370"/>
                </a:cubicBezTo>
                <a:lnTo>
                  <a:pt x="5143261" y="3589103"/>
                </a:lnTo>
                <a:cubicBezTo>
                  <a:pt x="5151150" y="3588760"/>
                  <a:pt x="5156370" y="3579307"/>
                  <a:pt x="5155151" y="3572255"/>
                </a:cubicBezTo>
                <a:cubicBezTo>
                  <a:pt x="5153970" y="3565318"/>
                  <a:pt x="5148787" y="3561734"/>
                  <a:pt x="5142651" y="3560743"/>
                </a:cubicBezTo>
                <a:close/>
                <a:moveTo>
                  <a:pt x="5064260" y="3642926"/>
                </a:moveTo>
                <a:cubicBezTo>
                  <a:pt x="5062545" y="3635226"/>
                  <a:pt x="5053513" y="3630804"/>
                  <a:pt x="5046272" y="3632863"/>
                </a:cubicBezTo>
                <a:cubicBezTo>
                  <a:pt x="5038307" y="3635112"/>
                  <a:pt x="5034496" y="3643155"/>
                  <a:pt x="5036211" y="3650855"/>
                </a:cubicBezTo>
                <a:lnTo>
                  <a:pt x="5038192" y="3659812"/>
                </a:lnTo>
                <a:cubicBezTo>
                  <a:pt x="5038802" y="3662595"/>
                  <a:pt x="5040555" y="3664730"/>
                  <a:pt x="5042651" y="3666483"/>
                </a:cubicBezTo>
                <a:cubicBezTo>
                  <a:pt x="5044747" y="3668618"/>
                  <a:pt x="5047415" y="3669876"/>
                  <a:pt x="5050425" y="3670181"/>
                </a:cubicBezTo>
                <a:cubicBezTo>
                  <a:pt x="5050578" y="3670181"/>
                  <a:pt x="5050731" y="3670181"/>
                  <a:pt x="5050883" y="3670181"/>
                </a:cubicBezTo>
                <a:cubicBezTo>
                  <a:pt x="5052483" y="3670295"/>
                  <a:pt x="5054046" y="3670181"/>
                  <a:pt x="5055647" y="3669837"/>
                </a:cubicBezTo>
                <a:cubicBezTo>
                  <a:pt x="5055837" y="3669799"/>
                  <a:pt x="5056028" y="3669837"/>
                  <a:pt x="5056218" y="3669837"/>
                </a:cubicBezTo>
                <a:cubicBezTo>
                  <a:pt x="5056447" y="3669761"/>
                  <a:pt x="5056562" y="3669609"/>
                  <a:pt x="5056790" y="3669533"/>
                </a:cubicBezTo>
                <a:cubicBezTo>
                  <a:pt x="5062964" y="3667703"/>
                  <a:pt x="5068375" y="3662595"/>
                  <a:pt x="5068032" y="3654438"/>
                </a:cubicBezTo>
                <a:cubicBezTo>
                  <a:pt x="5067880" y="3651198"/>
                  <a:pt x="5066698" y="3648835"/>
                  <a:pt x="5065174" y="3646890"/>
                </a:cubicBezTo>
                <a:cubicBezTo>
                  <a:pt x="5064831" y="3645633"/>
                  <a:pt x="5064564" y="3644298"/>
                  <a:pt x="5064260" y="3642926"/>
                </a:cubicBezTo>
                <a:close/>
                <a:moveTo>
                  <a:pt x="5167423" y="3438994"/>
                </a:moveTo>
                <a:lnTo>
                  <a:pt x="5173901" y="3438689"/>
                </a:lnTo>
                <a:cubicBezTo>
                  <a:pt x="5181752" y="3438346"/>
                  <a:pt x="5188116" y="3431179"/>
                  <a:pt x="5187697" y="3423365"/>
                </a:cubicBezTo>
                <a:cubicBezTo>
                  <a:pt x="5187278" y="3415437"/>
                  <a:pt x="5180265" y="3409224"/>
                  <a:pt x="5172377" y="3409567"/>
                </a:cubicBezTo>
                <a:lnTo>
                  <a:pt x="5165898" y="3409833"/>
                </a:lnTo>
                <a:cubicBezTo>
                  <a:pt x="5161173" y="3410024"/>
                  <a:pt x="5157247" y="3412807"/>
                  <a:pt x="5154770" y="3416542"/>
                </a:cubicBezTo>
                <a:lnTo>
                  <a:pt x="5152903" y="3408080"/>
                </a:lnTo>
                <a:cubicBezTo>
                  <a:pt x="5151188" y="3400380"/>
                  <a:pt x="5143109" y="3395349"/>
                  <a:pt x="5135448" y="3397064"/>
                </a:cubicBezTo>
                <a:cubicBezTo>
                  <a:pt x="5127712" y="3398817"/>
                  <a:pt x="5122758" y="3406784"/>
                  <a:pt x="5124473" y="3414522"/>
                </a:cubicBezTo>
                <a:lnTo>
                  <a:pt x="5126455" y="3423442"/>
                </a:lnTo>
                <a:cubicBezTo>
                  <a:pt x="5127331" y="3427406"/>
                  <a:pt x="5129922" y="3430608"/>
                  <a:pt x="5133238" y="3432590"/>
                </a:cubicBezTo>
                <a:cubicBezTo>
                  <a:pt x="5131904" y="3433733"/>
                  <a:pt x="5130685" y="3435068"/>
                  <a:pt x="5129694" y="3436631"/>
                </a:cubicBezTo>
                <a:lnTo>
                  <a:pt x="5126226" y="3442119"/>
                </a:lnTo>
                <a:cubicBezTo>
                  <a:pt x="5121996" y="3448752"/>
                  <a:pt x="5125883" y="3458358"/>
                  <a:pt x="5132438" y="3461788"/>
                </a:cubicBezTo>
                <a:cubicBezTo>
                  <a:pt x="5139945" y="3465715"/>
                  <a:pt x="5147872" y="3462246"/>
                  <a:pt x="5152102" y="3455575"/>
                </a:cubicBezTo>
                <a:lnTo>
                  <a:pt x="5155570" y="3450086"/>
                </a:lnTo>
                <a:cubicBezTo>
                  <a:pt x="5159610" y="3443720"/>
                  <a:pt x="5156142" y="3434801"/>
                  <a:pt x="5150083" y="3431027"/>
                </a:cubicBezTo>
                <a:cubicBezTo>
                  <a:pt x="5151111" y="3430112"/>
                  <a:pt x="5152141" y="3429198"/>
                  <a:pt x="5152865" y="3428016"/>
                </a:cubicBezTo>
                <a:cubicBezTo>
                  <a:pt x="5154656" y="3434534"/>
                  <a:pt x="5160563" y="3439299"/>
                  <a:pt x="5167423" y="3438994"/>
                </a:cubicBezTo>
                <a:close/>
                <a:moveTo>
                  <a:pt x="5526683" y="3050531"/>
                </a:moveTo>
                <a:cubicBezTo>
                  <a:pt x="5519938" y="3047673"/>
                  <a:pt x="5509991" y="3050760"/>
                  <a:pt x="5507590" y="3058308"/>
                </a:cubicBezTo>
                <a:lnTo>
                  <a:pt x="5504770" y="3067037"/>
                </a:lnTo>
                <a:cubicBezTo>
                  <a:pt x="5504541" y="3067723"/>
                  <a:pt x="5504770" y="3068409"/>
                  <a:pt x="5504656" y="3069057"/>
                </a:cubicBezTo>
                <a:cubicBezTo>
                  <a:pt x="5499434" y="3072716"/>
                  <a:pt x="5496309" y="3079120"/>
                  <a:pt x="5500082" y="3086477"/>
                </a:cubicBezTo>
                <a:lnTo>
                  <a:pt x="5501911" y="3090060"/>
                </a:lnTo>
                <a:cubicBezTo>
                  <a:pt x="5505532" y="3097150"/>
                  <a:pt x="5512239" y="3098713"/>
                  <a:pt x="5518184" y="3097188"/>
                </a:cubicBezTo>
                <a:cubicBezTo>
                  <a:pt x="5522033" y="3099094"/>
                  <a:pt x="5526454" y="3099590"/>
                  <a:pt x="5530570" y="3097303"/>
                </a:cubicBezTo>
                <a:cubicBezTo>
                  <a:pt x="5535257" y="3094710"/>
                  <a:pt x="5538687" y="3089374"/>
                  <a:pt x="5538726" y="3083961"/>
                </a:cubicBezTo>
                <a:cubicBezTo>
                  <a:pt x="5541698" y="3079616"/>
                  <a:pt x="5542498" y="3073631"/>
                  <a:pt x="5539945" y="3069019"/>
                </a:cubicBezTo>
                <a:cubicBezTo>
                  <a:pt x="5538764" y="3066884"/>
                  <a:pt x="5537125" y="3065283"/>
                  <a:pt x="5535296" y="3063987"/>
                </a:cubicBezTo>
                <a:cubicBezTo>
                  <a:pt x="5535296" y="3058308"/>
                  <a:pt x="5532438" y="3052971"/>
                  <a:pt x="5526683" y="3050531"/>
                </a:cubicBezTo>
                <a:close/>
                <a:moveTo>
                  <a:pt x="5455723" y="3172548"/>
                </a:moveTo>
                <a:cubicBezTo>
                  <a:pt x="5454198" y="3169536"/>
                  <a:pt x="5451759" y="3167326"/>
                  <a:pt x="5449015" y="3165763"/>
                </a:cubicBezTo>
                <a:cubicBezTo>
                  <a:pt x="5456714" y="3149601"/>
                  <a:pt x="5430113" y="3139957"/>
                  <a:pt x="5421538" y="3156119"/>
                </a:cubicBezTo>
                <a:cubicBezTo>
                  <a:pt x="5420509" y="3158063"/>
                  <a:pt x="5420052" y="3159893"/>
                  <a:pt x="5419937" y="3161608"/>
                </a:cubicBezTo>
                <a:lnTo>
                  <a:pt x="5419328" y="3160388"/>
                </a:lnTo>
                <a:cubicBezTo>
                  <a:pt x="5417041" y="3155928"/>
                  <a:pt x="5412468" y="3152879"/>
                  <a:pt x="5407590" y="3152231"/>
                </a:cubicBezTo>
                <a:cubicBezTo>
                  <a:pt x="5413002" y="3144302"/>
                  <a:pt x="5407895" y="3133133"/>
                  <a:pt x="5399130" y="3130580"/>
                </a:cubicBezTo>
                <a:cubicBezTo>
                  <a:pt x="5400273" y="3129322"/>
                  <a:pt x="5401302" y="3127950"/>
                  <a:pt x="5402026" y="3126272"/>
                </a:cubicBezTo>
                <a:lnTo>
                  <a:pt x="5404808" y="3120135"/>
                </a:lnTo>
                <a:cubicBezTo>
                  <a:pt x="5404922" y="3119868"/>
                  <a:pt x="5404884" y="3119525"/>
                  <a:pt x="5404961" y="3119258"/>
                </a:cubicBezTo>
                <a:cubicBezTo>
                  <a:pt x="5405875" y="3119030"/>
                  <a:pt x="5406828" y="3118839"/>
                  <a:pt x="5407780" y="3118382"/>
                </a:cubicBezTo>
                <a:cubicBezTo>
                  <a:pt x="5409457" y="3121393"/>
                  <a:pt x="5412163" y="3123947"/>
                  <a:pt x="5415707" y="3125548"/>
                </a:cubicBezTo>
                <a:lnTo>
                  <a:pt x="5421843" y="3128292"/>
                </a:lnTo>
                <a:cubicBezTo>
                  <a:pt x="5429046" y="3131532"/>
                  <a:pt x="5438916" y="3126501"/>
                  <a:pt x="5441203" y="3119106"/>
                </a:cubicBezTo>
                <a:cubicBezTo>
                  <a:pt x="5443756" y="3110720"/>
                  <a:pt x="5439755" y="3103249"/>
                  <a:pt x="5432018" y="3099742"/>
                </a:cubicBezTo>
                <a:lnTo>
                  <a:pt x="5425883" y="3096997"/>
                </a:lnTo>
                <a:cubicBezTo>
                  <a:pt x="5422072" y="3095282"/>
                  <a:pt x="5417613" y="3095930"/>
                  <a:pt x="5413878" y="3097912"/>
                </a:cubicBezTo>
                <a:cubicBezTo>
                  <a:pt x="5413345" y="3096997"/>
                  <a:pt x="5413040" y="3095968"/>
                  <a:pt x="5412354" y="3095168"/>
                </a:cubicBezTo>
                <a:cubicBezTo>
                  <a:pt x="5413421" y="3094139"/>
                  <a:pt x="5414450" y="3093110"/>
                  <a:pt x="5415136" y="3091775"/>
                </a:cubicBezTo>
                <a:cubicBezTo>
                  <a:pt x="5418794" y="3084723"/>
                  <a:pt x="5415898" y="3075842"/>
                  <a:pt x="5408924" y="3072106"/>
                </a:cubicBezTo>
                <a:lnTo>
                  <a:pt x="5403207" y="3069057"/>
                </a:lnTo>
                <a:cubicBezTo>
                  <a:pt x="5399054" y="3066846"/>
                  <a:pt x="5394252" y="3067265"/>
                  <a:pt x="5390212" y="3069209"/>
                </a:cubicBezTo>
                <a:lnTo>
                  <a:pt x="5392880" y="3060976"/>
                </a:lnTo>
                <a:cubicBezTo>
                  <a:pt x="5395280" y="3053467"/>
                  <a:pt x="5390898" y="3045042"/>
                  <a:pt x="5383390" y="3042679"/>
                </a:cubicBezTo>
                <a:cubicBezTo>
                  <a:pt x="5375845" y="3040278"/>
                  <a:pt x="5367499" y="3044623"/>
                  <a:pt x="5365098" y="3052171"/>
                </a:cubicBezTo>
                <a:lnTo>
                  <a:pt x="5362277" y="3060900"/>
                </a:lnTo>
                <a:cubicBezTo>
                  <a:pt x="5361020" y="3064749"/>
                  <a:pt x="5361630" y="3068828"/>
                  <a:pt x="5363497" y="3072221"/>
                </a:cubicBezTo>
                <a:cubicBezTo>
                  <a:pt x="5361744" y="3072526"/>
                  <a:pt x="5360029" y="3073059"/>
                  <a:pt x="5358391" y="3073898"/>
                </a:cubicBezTo>
                <a:lnTo>
                  <a:pt x="5352636" y="3076871"/>
                </a:lnTo>
                <a:cubicBezTo>
                  <a:pt x="5345624" y="3080454"/>
                  <a:pt x="5344099" y="3090708"/>
                  <a:pt x="5348025" y="3096959"/>
                </a:cubicBezTo>
                <a:cubicBezTo>
                  <a:pt x="5352521" y="3104126"/>
                  <a:pt x="5361096" y="3105155"/>
                  <a:pt x="5368108" y="3101572"/>
                </a:cubicBezTo>
                <a:lnTo>
                  <a:pt x="5373863" y="3098598"/>
                </a:lnTo>
                <a:cubicBezTo>
                  <a:pt x="5380570" y="3095168"/>
                  <a:pt x="5382095" y="3085715"/>
                  <a:pt x="5378779" y="3079387"/>
                </a:cubicBezTo>
                <a:cubicBezTo>
                  <a:pt x="5380151" y="3079120"/>
                  <a:pt x="5381485" y="3078853"/>
                  <a:pt x="5382742" y="3078205"/>
                </a:cubicBezTo>
                <a:cubicBezTo>
                  <a:pt x="5381028" y="3084647"/>
                  <a:pt x="5383695" y="3091737"/>
                  <a:pt x="5389793" y="3094977"/>
                </a:cubicBezTo>
                <a:lnTo>
                  <a:pt x="5391089" y="3095663"/>
                </a:lnTo>
                <a:cubicBezTo>
                  <a:pt x="5390022" y="3096959"/>
                  <a:pt x="5389259" y="3098408"/>
                  <a:pt x="5388764" y="3099895"/>
                </a:cubicBezTo>
                <a:cubicBezTo>
                  <a:pt x="5383581" y="3100619"/>
                  <a:pt x="5378970" y="3103744"/>
                  <a:pt x="5376607" y="3109043"/>
                </a:cubicBezTo>
                <a:lnTo>
                  <a:pt x="5373825" y="3115180"/>
                </a:lnTo>
                <a:cubicBezTo>
                  <a:pt x="5372034" y="3119106"/>
                  <a:pt x="5372682" y="3123718"/>
                  <a:pt x="5374663" y="3127606"/>
                </a:cubicBezTo>
                <a:cubicBezTo>
                  <a:pt x="5372491" y="3128559"/>
                  <a:pt x="5370471" y="3129970"/>
                  <a:pt x="5368794" y="3132066"/>
                </a:cubicBezTo>
                <a:cubicBezTo>
                  <a:pt x="5369633" y="3125891"/>
                  <a:pt x="5369175" y="3119640"/>
                  <a:pt x="5366432" y="3113884"/>
                </a:cubicBezTo>
                <a:cubicBezTo>
                  <a:pt x="5363154" y="3106984"/>
                  <a:pt x="5353474" y="3103744"/>
                  <a:pt x="5346805" y="3107556"/>
                </a:cubicBezTo>
                <a:cubicBezTo>
                  <a:pt x="5339755" y="3111597"/>
                  <a:pt x="5337011" y="3119830"/>
                  <a:pt x="5340517" y="3127187"/>
                </a:cubicBezTo>
                <a:cubicBezTo>
                  <a:pt x="5340631" y="3127416"/>
                  <a:pt x="5340669" y="3127530"/>
                  <a:pt x="5340745" y="3127683"/>
                </a:cubicBezTo>
                <a:cubicBezTo>
                  <a:pt x="5340745" y="3127759"/>
                  <a:pt x="5340784" y="3127797"/>
                  <a:pt x="5340784" y="3127873"/>
                </a:cubicBezTo>
                <a:cubicBezTo>
                  <a:pt x="5340745" y="3127988"/>
                  <a:pt x="5340784" y="3127950"/>
                  <a:pt x="5340745" y="3128064"/>
                </a:cubicBezTo>
                <a:cubicBezTo>
                  <a:pt x="5340441" y="3128979"/>
                  <a:pt x="5340097" y="3129855"/>
                  <a:pt x="5339678" y="3130732"/>
                </a:cubicBezTo>
                <a:cubicBezTo>
                  <a:pt x="5336515" y="3137937"/>
                  <a:pt x="5342461" y="3146818"/>
                  <a:pt x="5349359" y="3148953"/>
                </a:cubicBezTo>
                <a:cubicBezTo>
                  <a:pt x="5351569" y="3149639"/>
                  <a:pt x="5353436" y="3148953"/>
                  <a:pt x="5355379" y="3148648"/>
                </a:cubicBezTo>
                <a:cubicBezTo>
                  <a:pt x="5349930" y="3152231"/>
                  <a:pt x="5346614" y="3158292"/>
                  <a:pt x="5348520" y="3165229"/>
                </a:cubicBezTo>
                <a:cubicBezTo>
                  <a:pt x="5350540" y="3172548"/>
                  <a:pt x="5359495" y="3178685"/>
                  <a:pt x="5367156" y="3175750"/>
                </a:cubicBezTo>
                <a:lnTo>
                  <a:pt x="5372034" y="3173920"/>
                </a:lnTo>
                <a:cubicBezTo>
                  <a:pt x="5372148" y="3174187"/>
                  <a:pt x="5372072" y="3174454"/>
                  <a:pt x="5372186" y="3174720"/>
                </a:cubicBezTo>
                <a:lnTo>
                  <a:pt x="5375158" y="3180476"/>
                </a:lnTo>
                <a:cubicBezTo>
                  <a:pt x="5375731" y="3181582"/>
                  <a:pt x="5376531" y="3182459"/>
                  <a:pt x="5377255" y="3183411"/>
                </a:cubicBezTo>
                <a:lnTo>
                  <a:pt x="5376912" y="3184441"/>
                </a:lnTo>
                <a:cubicBezTo>
                  <a:pt x="5374511" y="3191912"/>
                  <a:pt x="5376683" y="3200260"/>
                  <a:pt x="5384419" y="3203652"/>
                </a:cubicBezTo>
                <a:cubicBezTo>
                  <a:pt x="5391089" y="3206587"/>
                  <a:pt x="5401188" y="3203652"/>
                  <a:pt x="5403627" y="3196143"/>
                </a:cubicBezTo>
                <a:lnTo>
                  <a:pt x="5404008" y="3194999"/>
                </a:lnTo>
                <a:cubicBezTo>
                  <a:pt x="5408314" y="3203919"/>
                  <a:pt x="5423634" y="3207769"/>
                  <a:pt x="5430837" y="3196448"/>
                </a:cubicBezTo>
                <a:cubicBezTo>
                  <a:pt x="5431942" y="3194733"/>
                  <a:pt x="5432437" y="3193094"/>
                  <a:pt x="5432742" y="3191454"/>
                </a:cubicBezTo>
                <a:lnTo>
                  <a:pt x="5434800" y="3195533"/>
                </a:lnTo>
                <a:cubicBezTo>
                  <a:pt x="5438383" y="3202547"/>
                  <a:pt x="5446348" y="3206435"/>
                  <a:pt x="5453931" y="3203195"/>
                </a:cubicBezTo>
                <a:cubicBezTo>
                  <a:pt x="5460791" y="3200260"/>
                  <a:pt x="5465212" y="3191111"/>
                  <a:pt x="5461591" y="3184060"/>
                </a:cubicBezTo>
                <a:lnTo>
                  <a:pt x="5455723" y="3172548"/>
                </a:lnTo>
                <a:close/>
                <a:moveTo>
                  <a:pt x="5124168" y="3294717"/>
                </a:moveTo>
                <a:cubicBezTo>
                  <a:pt x="5120281" y="3288541"/>
                  <a:pt x="5110334" y="3285339"/>
                  <a:pt x="5104046" y="3290180"/>
                </a:cubicBezTo>
                <a:cubicBezTo>
                  <a:pt x="5097949" y="3294907"/>
                  <a:pt x="5093032" y="3300968"/>
                  <a:pt x="5093223" y="3309125"/>
                </a:cubicBezTo>
                <a:cubicBezTo>
                  <a:pt x="5093375" y="3316558"/>
                  <a:pt x="5097148" y="3322428"/>
                  <a:pt x="5102065" y="3327689"/>
                </a:cubicBezTo>
                <a:cubicBezTo>
                  <a:pt x="5107438" y="3333445"/>
                  <a:pt x="5117575" y="3332377"/>
                  <a:pt x="5122681" y="3326888"/>
                </a:cubicBezTo>
                <a:cubicBezTo>
                  <a:pt x="5127369" y="3321857"/>
                  <a:pt x="5127255" y="3315148"/>
                  <a:pt x="5124168" y="3309697"/>
                </a:cubicBezTo>
                <a:cubicBezTo>
                  <a:pt x="5126836" y="3305161"/>
                  <a:pt x="5127293" y="3299672"/>
                  <a:pt x="5124168" y="3294717"/>
                </a:cubicBezTo>
                <a:close/>
                <a:moveTo>
                  <a:pt x="5203512" y="3269749"/>
                </a:moveTo>
                <a:cubicBezTo>
                  <a:pt x="5204465" y="3278936"/>
                  <a:pt x="5214831" y="3287932"/>
                  <a:pt x="5225844" y="3282290"/>
                </a:cubicBezTo>
                <a:cubicBezTo>
                  <a:pt x="5242537" y="3273752"/>
                  <a:pt x="5226988" y="3249051"/>
                  <a:pt x="5210372" y="3257590"/>
                </a:cubicBezTo>
                <a:cubicBezTo>
                  <a:pt x="5208695" y="3258428"/>
                  <a:pt x="5207552" y="3259533"/>
                  <a:pt x="5206485" y="3260677"/>
                </a:cubicBezTo>
                <a:cubicBezTo>
                  <a:pt x="5206485" y="3260601"/>
                  <a:pt x="5206523" y="3260563"/>
                  <a:pt x="5206523" y="3260486"/>
                </a:cubicBezTo>
                <a:cubicBezTo>
                  <a:pt x="5206104" y="3250766"/>
                  <a:pt x="5198101" y="3246802"/>
                  <a:pt x="5190593" y="3247526"/>
                </a:cubicBezTo>
                <a:cubicBezTo>
                  <a:pt x="5189526" y="3246993"/>
                  <a:pt x="5188421" y="3246764"/>
                  <a:pt x="5187239" y="3246459"/>
                </a:cubicBezTo>
                <a:cubicBezTo>
                  <a:pt x="5190517" y="3243600"/>
                  <a:pt x="5192651" y="3239559"/>
                  <a:pt x="5192422" y="3234718"/>
                </a:cubicBezTo>
                <a:lnTo>
                  <a:pt x="5192308" y="3231860"/>
                </a:lnTo>
                <a:cubicBezTo>
                  <a:pt x="5193299" y="3230487"/>
                  <a:pt x="5194176" y="3228963"/>
                  <a:pt x="5194709" y="3227285"/>
                </a:cubicBezTo>
                <a:cubicBezTo>
                  <a:pt x="5195662" y="3224389"/>
                  <a:pt x="5196577" y="3221453"/>
                  <a:pt x="5197529" y="3218556"/>
                </a:cubicBezTo>
                <a:cubicBezTo>
                  <a:pt x="5197948" y="3217298"/>
                  <a:pt x="5197834" y="3216002"/>
                  <a:pt x="5197796" y="3214745"/>
                </a:cubicBezTo>
                <a:cubicBezTo>
                  <a:pt x="5202864" y="3207502"/>
                  <a:pt x="5202484" y="3195533"/>
                  <a:pt x="5191927" y="3190768"/>
                </a:cubicBezTo>
                <a:cubicBezTo>
                  <a:pt x="5180341" y="3185546"/>
                  <a:pt x="5172072" y="3195762"/>
                  <a:pt x="5172453" y="3205749"/>
                </a:cubicBezTo>
                <a:cubicBezTo>
                  <a:pt x="5171272" y="3207197"/>
                  <a:pt x="5170242" y="3208875"/>
                  <a:pt x="5169595" y="3210742"/>
                </a:cubicBezTo>
                <a:cubicBezTo>
                  <a:pt x="5166165" y="3208188"/>
                  <a:pt x="5162125" y="3206397"/>
                  <a:pt x="5157361" y="3205749"/>
                </a:cubicBezTo>
                <a:cubicBezTo>
                  <a:pt x="5149854" y="3204720"/>
                  <a:pt x="5143223" y="3207235"/>
                  <a:pt x="5138040" y="3211657"/>
                </a:cubicBezTo>
                <a:cubicBezTo>
                  <a:pt x="5136135" y="3210780"/>
                  <a:pt x="5134000" y="3210247"/>
                  <a:pt x="5131714" y="3210323"/>
                </a:cubicBezTo>
                <a:lnTo>
                  <a:pt x="5125235" y="3210590"/>
                </a:lnTo>
                <a:cubicBezTo>
                  <a:pt x="5123444" y="3210666"/>
                  <a:pt x="5121729" y="3211123"/>
                  <a:pt x="5120090" y="3211809"/>
                </a:cubicBezTo>
                <a:cubicBezTo>
                  <a:pt x="5124168" y="3208646"/>
                  <a:pt x="5126340" y="3202852"/>
                  <a:pt x="5125769" y="3197973"/>
                </a:cubicBezTo>
                <a:cubicBezTo>
                  <a:pt x="5129922" y="3196943"/>
                  <a:pt x="5133543" y="3194275"/>
                  <a:pt x="5135563" y="3190654"/>
                </a:cubicBezTo>
                <a:cubicBezTo>
                  <a:pt x="5135715" y="3193094"/>
                  <a:pt x="5136249" y="3195495"/>
                  <a:pt x="5137468" y="3197477"/>
                </a:cubicBezTo>
                <a:cubicBezTo>
                  <a:pt x="5141965" y="3204643"/>
                  <a:pt x="5150540" y="3205596"/>
                  <a:pt x="5157590" y="3202013"/>
                </a:cubicBezTo>
                <a:lnTo>
                  <a:pt x="5163345" y="3199040"/>
                </a:lnTo>
                <a:cubicBezTo>
                  <a:pt x="5170357" y="3195457"/>
                  <a:pt x="5171805" y="3185165"/>
                  <a:pt x="5167880" y="3178914"/>
                </a:cubicBezTo>
                <a:cubicBezTo>
                  <a:pt x="5163383" y="3171747"/>
                  <a:pt x="5154808" y="3170794"/>
                  <a:pt x="5147758" y="3174377"/>
                </a:cubicBezTo>
                <a:lnTo>
                  <a:pt x="5142003" y="3177351"/>
                </a:lnTo>
                <a:cubicBezTo>
                  <a:pt x="5139984" y="3178380"/>
                  <a:pt x="5138535" y="3180019"/>
                  <a:pt x="5137468" y="3181925"/>
                </a:cubicBezTo>
                <a:cubicBezTo>
                  <a:pt x="5137125" y="3178685"/>
                  <a:pt x="5135677" y="3175826"/>
                  <a:pt x="5133467" y="3173425"/>
                </a:cubicBezTo>
                <a:cubicBezTo>
                  <a:pt x="5133390" y="3172510"/>
                  <a:pt x="5133619" y="3171709"/>
                  <a:pt x="5133353" y="3170756"/>
                </a:cubicBezTo>
                <a:cubicBezTo>
                  <a:pt x="5132781" y="3168812"/>
                  <a:pt x="5131523" y="3166982"/>
                  <a:pt x="5130037" y="3165343"/>
                </a:cubicBezTo>
                <a:cubicBezTo>
                  <a:pt x="5130380" y="3164238"/>
                  <a:pt x="5130913" y="3163133"/>
                  <a:pt x="5130837" y="3161951"/>
                </a:cubicBezTo>
                <a:lnTo>
                  <a:pt x="5130570" y="3155471"/>
                </a:lnTo>
                <a:cubicBezTo>
                  <a:pt x="5130228" y="3147619"/>
                  <a:pt x="5125806" y="3140414"/>
                  <a:pt x="5117270" y="3139690"/>
                </a:cubicBezTo>
                <a:cubicBezTo>
                  <a:pt x="5110182" y="3139080"/>
                  <a:pt x="5101188" y="3145103"/>
                  <a:pt x="5101531" y="3152993"/>
                </a:cubicBezTo>
                <a:lnTo>
                  <a:pt x="5101798" y="3159473"/>
                </a:lnTo>
                <a:cubicBezTo>
                  <a:pt x="5101950" y="3162751"/>
                  <a:pt x="5102979" y="3165801"/>
                  <a:pt x="5104541" y="3168431"/>
                </a:cubicBezTo>
                <a:cubicBezTo>
                  <a:pt x="5103093" y="3170223"/>
                  <a:pt x="5101835" y="3172205"/>
                  <a:pt x="5101226" y="3174759"/>
                </a:cubicBezTo>
                <a:cubicBezTo>
                  <a:pt x="5100273" y="3178647"/>
                  <a:pt x="5100883" y="3182344"/>
                  <a:pt x="5102065" y="3185927"/>
                </a:cubicBezTo>
                <a:cubicBezTo>
                  <a:pt x="5094481" y="3186652"/>
                  <a:pt x="5089526" y="3195838"/>
                  <a:pt x="5090746" y="3202661"/>
                </a:cubicBezTo>
                <a:cubicBezTo>
                  <a:pt x="5092270" y="3211276"/>
                  <a:pt x="5099778" y="3214783"/>
                  <a:pt x="5107666" y="3214478"/>
                </a:cubicBezTo>
                <a:lnTo>
                  <a:pt x="5114145" y="3214211"/>
                </a:lnTo>
                <a:cubicBezTo>
                  <a:pt x="5115136" y="3214173"/>
                  <a:pt x="5116089" y="3213982"/>
                  <a:pt x="5116965" y="3213677"/>
                </a:cubicBezTo>
                <a:cubicBezTo>
                  <a:pt x="5113269" y="3216422"/>
                  <a:pt x="5110753" y="3220729"/>
                  <a:pt x="5111097" y="3225532"/>
                </a:cubicBezTo>
                <a:cubicBezTo>
                  <a:pt x="5111287" y="3228429"/>
                  <a:pt x="5112468" y="3231059"/>
                  <a:pt x="5114107" y="3233384"/>
                </a:cubicBezTo>
                <a:cubicBezTo>
                  <a:pt x="5110334" y="3237577"/>
                  <a:pt x="5108886" y="3243790"/>
                  <a:pt x="5111020" y="3249204"/>
                </a:cubicBezTo>
                <a:cubicBezTo>
                  <a:pt x="5111515" y="3250461"/>
                  <a:pt x="5112392" y="3251452"/>
                  <a:pt x="5113154" y="3252444"/>
                </a:cubicBezTo>
                <a:cubicBezTo>
                  <a:pt x="5112849" y="3253701"/>
                  <a:pt x="5112468" y="3254845"/>
                  <a:pt x="5112545" y="3256370"/>
                </a:cubicBezTo>
                <a:cubicBezTo>
                  <a:pt x="5113002" y="3267005"/>
                  <a:pt x="5122681" y="3272151"/>
                  <a:pt x="5130761" y="3271236"/>
                </a:cubicBezTo>
                <a:cubicBezTo>
                  <a:pt x="5130761" y="3271274"/>
                  <a:pt x="5130761" y="3271350"/>
                  <a:pt x="5130761" y="3271388"/>
                </a:cubicBezTo>
                <a:lnTo>
                  <a:pt x="5129465" y="3275429"/>
                </a:lnTo>
                <a:cubicBezTo>
                  <a:pt x="5127064" y="3282900"/>
                  <a:pt x="5132704" y="3291286"/>
                  <a:pt x="5139984" y="3293154"/>
                </a:cubicBezTo>
                <a:cubicBezTo>
                  <a:pt x="5140555" y="3293306"/>
                  <a:pt x="5141127" y="3293344"/>
                  <a:pt x="5141698" y="3293420"/>
                </a:cubicBezTo>
                <a:cubicBezTo>
                  <a:pt x="5143223" y="3294907"/>
                  <a:pt x="5144823" y="3296318"/>
                  <a:pt x="5146500" y="3297652"/>
                </a:cubicBezTo>
                <a:cubicBezTo>
                  <a:pt x="5148596" y="3299291"/>
                  <a:pt x="5151302" y="3300282"/>
                  <a:pt x="5154046" y="3300663"/>
                </a:cubicBezTo>
                <a:cubicBezTo>
                  <a:pt x="5155342" y="3302112"/>
                  <a:pt x="5156828" y="3303331"/>
                  <a:pt x="5158505" y="3303865"/>
                </a:cubicBezTo>
                <a:cubicBezTo>
                  <a:pt x="5164221" y="3305733"/>
                  <a:pt x="5169366" y="3307105"/>
                  <a:pt x="5175388" y="3305694"/>
                </a:cubicBezTo>
                <a:cubicBezTo>
                  <a:pt x="5175921" y="3305580"/>
                  <a:pt x="5176302" y="3305237"/>
                  <a:pt x="5176798" y="3305085"/>
                </a:cubicBezTo>
                <a:cubicBezTo>
                  <a:pt x="5182285" y="3312441"/>
                  <a:pt x="5194176" y="3315186"/>
                  <a:pt x="5200540" y="3305199"/>
                </a:cubicBezTo>
                <a:cubicBezTo>
                  <a:pt x="5204808" y="3298490"/>
                  <a:pt x="5202750" y="3291819"/>
                  <a:pt x="5198368" y="3287474"/>
                </a:cubicBezTo>
                <a:cubicBezTo>
                  <a:pt x="5198329" y="3286026"/>
                  <a:pt x="5197377" y="3284768"/>
                  <a:pt x="5196957" y="3283319"/>
                </a:cubicBezTo>
                <a:cubicBezTo>
                  <a:pt x="5198444" y="3280079"/>
                  <a:pt x="5198901" y="3276382"/>
                  <a:pt x="5198063" y="3272989"/>
                </a:cubicBezTo>
                <a:cubicBezTo>
                  <a:pt x="5200006" y="3272112"/>
                  <a:pt x="5202103" y="3271503"/>
                  <a:pt x="5203512" y="3269749"/>
                </a:cubicBezTo>
                <a:close/>
                <a:moveTo>
                  <a:pt x="5091736" y="3218480"/>
                </a:moveTo>
                <a:lnTo>
                  <a:pt x="5089908" y="3214897"/>
                </a:lnTo>
                <a:cubicBezTo>
                  <a:pt x="5081370" y="3198201"/>
                  <a:pt x="5055151" y="3210933"/>
                  <a:pt x="5063688" y="3227667"/>
                </a:cubicBezTo>
                <a:lnTo>
                  <a:pt x="5065517" y="3231250"/>
                </a:lnTo>
                <a:cubicBezTo>
                  <a:pt x="5074092" y="3247984"/>
                  <a:pt x="5100311" y="3235214"/>
                  <a:pt x="5091736" y="3218480"/>
                </a:cubicBezTo>
                <a:close/>
                <a:moveTo>
                  <a:pt x="5148025" y="3090403"/>
                </a:moveTo>
                <a:cubicBezTo>
                  <a:pt x="5160372" y="3084076"/>
                  <a:pt x="5157895" y="3067075"/>
                  <a:pt x="5148863" y="3062577"/>
                </a:cubicBezTo>
                <a:cubicBezTo>
                  <a:pt x="5149396" y="3060823"/>
                  <a:pt x="5150464" y="3059299"/>
                  <a:pt x="5150311" y="3057316"/>
                </a:cubicBezTo>
                <a:cubicBezTo>
                  <a:pt x="5150959" y="3051637"/>
                  <a:pt x="5148635" y="3045690"/>
                  <a:pt x="5141851" y="3042641"/>
                </a:cubicBezTo>
                <a:cubicBezTo>
                  <a:pt x="5134838" y="3039477"/>
                  <a:pt x="5128741" y="3041955"/>
                  <a:pt x="5124892" y="3046491"/>
                </a:cubicBezTo>
                <a:lnTo>
                  <a:pt x="5122720" y="3047291"/>
                </a:lnTo>
                <a:cubicBezTo>
                  <a:pt x="5115098" y="3050188"/>
                  <a:pt x="5109763" y="3057393"/>
                  <a:pt x="5112011" y="3065855"/>
                </a:cubicBezTo>
                <a:cubicBezTo>
                  <a:pt x="5113879" y="3072907"/>
                  <a:pt x="5122224" y="3078815"/>
                  <a:pt x="5129732" y="3076642"/>
                </a:cubicBezTo>
                <a:cubicBezTo>
                  <a:pt x="5129656" y="3080950"/>
                  <a:pt x="5130913" y="3085257"/>
                  <a:pt x="5133581" y="3088192"/>
                </a:cubicBezTo>
                <a:cubicBezTo>
                  <a:pt x="5127903" y="3084647"/>
                  <a:pt x="5121043" y="3085029"/>
                  <a:pt x="5115670" y="3089641"/>
                </a:cubicBezTo>
                <a:cubicBezTo>
                  <a:pt x="5111211" y="3093453"/>
                  <a:pt x="5106714" y="3098141"/>
                  <a:pt x="5103703" y="3103516"/>
                </a:cubicBezTo>
                <a:cubicBezTo>
                  <a:pt x="5099206" y="3105040"/>
                  <a:pt x="5095205" y="3108433"/>
                  <a:pt x="5093680" y="3112778"/>
                </a:cubicBezTo>
                <a:cubicBezTo>
                  <a:pt x="5090784" y="3121050"/>
                  <a:pt x="5095471" y="3128712"/>
                  <a:pt x="5102979" y="3132066"/>
                </a:cubicBezTo>
                <a:lnTo>
                  <a:pt x="5109115" y="3134849"/>
                </a:lnTo>
                <a:cubicBezTo>
                  <a:pt x="5114450" y="3137250"/>
                  <a:pt x="5120662" y="3135078"/>
                  <a:pt x="5124739" y="3131037"/>
                </a:cubicBezTo>
                <a:cubicBezTo>
                  <a:pt x="5125464" y="3130885"/>
                  <a:pt x="5126188" y="3130694"/>
                  <a:pt x="5126912" y="3130503"/>
                </a:cubicBezTo>
                <a:cubicBezTo>
                  <a:pt x="5127103" y="3130465"/>
                  <a:pt x="5127217" y="3130465"/>
                  <a:pt x="5127331" y="3130427"/>
                </a:cubicBezTo>
                <a:cubicBezTo>
                  <a:pt x="5127712" y="3130427"/>
                  <a:pt x="5128093" y="3130427"/>
                  <a:pt x="5128474" y="3130427"/>
                </a:cubicBezTo>
                <a:cubicBezTo>
                  <a:pt x="5134991" y="3133744"/>
                  <a:pt x="5143566" y="3131037"/>
                  <a:pt x="5147225" y="3124824"/>
                </a:cubicBezTo>
                <a:cubicBezTo>
                  <a:pt x="5151378" y="3117772"/>
                  <a:pt x="5148672" y="3109157"/>
                  <a:pt x="5142042" y="3104850"/>
                </a:cubicBezTo>
                <a:cubicBezTo>
                  <a:pt x="5141355" y="3104392"/>
                  <a:pt x="5140593" y="3104164"/>
                  <a:pt x="5139869" y="3103821"/>
                </a:cubicBezTo>
                <a:cubicBezTo>
                  <a:pt x="5140936" y="3099361"/>
                  <a:pt x="5139984" y="3094367"/>
                  <a:pt x="5137087" y="3090975"/>
                </a:cubicBezTo>
                <a:cubicBezTo>
                  <a:pt x="5140136" y="3092423"/>
                  <a:pt x="5143871" y="3092538"/>
                  <a:pt x="5148025" y="3090403"/>
                </a:cubicBezTo>
                <a:close/>
                <a:moveTo>
                  <a:pt x="5252140" y="2873587"/>
                </a:moveTo>
                <a:lnTo>
                  <a:pt x="5246386" y="2876560"/>
                </a:lnTo>
                <a:cubicBezTo>
                  <a:pt x="5239374" y="2880143"/>
                  <a:pt x="5234686" y="2887119"/>
                  <a:pt x="5237621" y="2895200"/>
                </a:cubicBezTo>
                <a:cubicBezTo>
                  <a:pt x="5240022" y="2901871"/>
                  <a:pt x="5249206" y="2907588"/>
                  <a:pt x="5256295" y="2903967"/>
                </a:cubicBezTo>
                <a:lnTo>
                  <a:pt x="5262049" y="2901032"/>
                </a:lnTo>
                <a:cubicBezTo>
                  <a:pt x="5269061" y="2897449"/>
                  <a:pt x="5273749" y="2890473"/>
                  <a:pt x="5270814" y="2882354"/>
                </a:cubicBezTo>
                <a:cubicBezTo>
                  <a:pt x="5268413" y="2875683"/>
                  <a:pt x="5259229" y="2870004"/>
                  <a:pt x="5252140" y="2873587"/>
                </a:cubicBezTo>
                <a:close/>
                <a:moveTo>
                  <a:pt x="5545585" y="3330967"/>
                </a:moveTo>
                <a:cubicBezTo>
                  <a:pt x="5541508" y="3333788"/>
                  <a:pt x="5539907" y="3337676"/>
                  <a:pt x="5539754" y="3341793"/>
                </a:cubicBezTo>
                <a:cubicBezTo>
                  <a:pt x="5534953" y="3345833"/>
                  <a:pt x="5532476" y="3352732"/>
                  <a:pt x="5534381" y="3358679"/>
                </a:cubicBezTo>
                <a:cubicBezTo>
                  <a:pt x="5534038" y="3358831"/>
                  <a:pt x="5533619" y="3358717"/>
                  <a:pt x="5533314" y="3358908"/>
                </a:cubicBezTo>
                <a:cubicBezTo>
                  <a:pt x="5526721" y="3362491"/>
                  <a:pt x="5523215" y="3370534"/>
                  <a:pt x="5526264" y="3377585"/>
                </a:cubicBezTo>
                <a:cubicBezTo>
                  <a:pt x="5525121" y="3378271"/>
                  <a:pt x="5524091" y="3379148"/>
                  <a:pt x="5523177" y="3380177"/>
                </a:cubicBezTo>
                <a:cubicBezTo>
                  <a:pt x="5520662" y="3373430"/>
                  <a:pt x="5514107" y="3368856"/>
                  <a:pt x="5505913" y="3373049"/>
                </a:cubicBezTo>
                <a:cubicBezTo>
                  <a:pt x="5493833" y="3379224"/>
                  <a:pt x="5495852" y="3395577"/>
                  <a:pt x="5504312" y="3400571"/>
                </a:cubicBezTo>
                <a:cubicBezTo>
                  <a:pt x="5500959" y="3405602"/>
                  <a:pt x="5499092" y="3411091"/>
                  <a:pt x="5498863" y="3416390"/>
                </a:cubicBezTo>
                <a:cubicBezTo>
                  <a:pt x="5498443" y="3416009"/>
                  <a:pt x="5498177" y="3415551"/>
                  <a:pt x="5497719" y="3415208"/>
                </a:cubicBezTo>
                <a:cubicBezTo>
                  <a:pt x="5495318" y="3413683"/>
                  <a:pt x="5492499" y="3413150"/>
                  <a:pt x="5489678" y="3413073"/>
                </a:cubicBezTo>
                <a:cubicBezTo>
                  <a:pt x="5488650" y="3409109"/>
                  <a:pt x="5486096" y="3405678"/>
                  <a:pt x="5482400" y="3403353"/>
                </a:cubicBezTo>
                <a:cubicBezTo>
                  <a:pt x="5483504" y="3402324"/>
                  <a:pt x="5484571" y="3401257"/>
                  <a:pt x="5485219" y="3399808"/>
                </a:cubicBezTo>
                <a:lnTo>
                  <a:pt x="5488002" y="3393671"/>
                </a:lnTo>
                <a:cubicBezTo>
                  <a:pt x="5491355" y="3386238"/>
                  <a:pt x="5489450" y="3377243"/>
                  <a:pt x="5481904" y="3373164"/>
                </a:cubicBezTo>
                <a:cubicBezTo>
                  <a:pt x="5475120" y="3369466"/>
                  <a:pt x="5464755" y="3371791"/>
                  <a:pt x="5461401" y="3379263"/>
                </a:cubicBezTo>
                <a:lnTo>
                  <a:pt x="5458619" y="3385400"/>
                </a:lnTo>
                <a:cubicBezTo>
                  <a:pt x="5456142" y="3390927"/>
                  <a:pt x="5456561" y="3397254"/>
                  <a:pt x="5460029" y="3401867"/>
                </a:cubicBezTo>
                <a:cubicBezTo>
                  <a:pt x="5457781" y="3403620"/>
                  <a:pt x="5455837" y="3405755"/>
                  <a:pt x="5454884" y="3408347"/>
                </a:cubicBezTo>
                <a:cubicBezTo>
                  <a:pt x="5451912" y="3416504"/>
                  <a:pt x="5456485" y="3424357"/>
                  <a:pt x="5463992" y="3427749"/>
                </a:cubicBezTo>
                <a:lnTo>
                  <a:pt x="5470128" y="3430493"/>
                </a:lnTo>
                <a:cubicBezTo>
                  <a:pt x="5470700" y="3430760"/>
                  <a:pt x="5471310" y="3430646"/>
                  <a:pt x="5471919" y="3430799"/>
                </a:cubicBezTo>
                <a:cubicBezTo>
                  <a:pt x="5471233" y="3436135"/>
                  <a:pt x="5473024" y="3441738"/>
                  <a:pt x="5477826" y="3444712"/>
                </a:cubicBezTo>
                <a:cubicBezTo>
                  <a:pt x="5480799" y="3446541"/>
                  <a:pt x="5484305" y="3447189"/>
                  <a:pt x="5487696" y="3446922"/>
                </a:cubicBezTo>
                <a:cubicBezTo>
                  <a:pt x="5484038" y="3448104"/>
                  <a:pt x="5480837" y="3450582"/>
                  <a:pt x="5479198" y="3454355"/>
                </a:cubicBezTo>
                <a:cubicBezTo>
                  <a:pt x="5475997" y="3461674"/>
                  <a:pt x="5478360" y="3471166"/>
                  <a:pt x="5486096" y="3474634"/>
                </a:cubicBezTo>
                <a:lnTo>
                  <a:pt x="5492232" y="3477379"/>
                </a:lnTo>
                <a:cubicBezTo>
                  <a:pt x="5499434" y="3480619"/>
                  <a:pt x="5509152" y="3478179"/>
                  <a:pt x="5512506" y="3470480"/>
                </a:cubicBezTo>
                <a:cubicBezTo>
                  <a:pt x="5515707" y="3463199"/>
                  <a:pt x="5513344" y="3453707"/>
                  <a:pt x="5505608" y="3450200"/>
                </a:cubicBezTo>
                <a:lnTo>
                  <a:pt x="5499473" y="3447418"/>
                </a:lnTo>
                <a:cubicBezTo>
                  <a:pt x="5496424" y="3446046"/>
                  <a:pt x="5492994" y="3445893"/>
                  <a:pt x="5489717" y="3446541"/>
                </a:cubicBezTo>
                <a:cubicBezTo>
                  <a:pt x="5493032" y="3445779"/>
                  <a:pt x="5496081" y="3444026"/>
                  <a:pt x="5498062" y="3440900"/>
                </a:cubicBezTo>
                <a:lnTo>
                  <a:pt x="5501531" y="3435411"/>
                </a:lnTo>
                <a:cubicBezTo>
                  <a:pt x="5502483" y="3433886"/>
                  <a:pt x="5503131" y="3432171"/>
                  <a:pt x="5503512" y="3430417"/>
                </a:cubicBezTo>
                <a:cubicBezTo>
                  <a:pt x="5507781" y="3436592"/>
                  <a:pt x="5513802" y="3441891"/>
                  <a:pt x="5520623" y="3443339"/>
                </a:cubicBezTo>
                <a:cubicBezTo>
                  <a:pt x="5520205" y="3445169"/>
                  <a:pt x="5520623" y="3447075"/>
                  <a:pt x="5520929" y="3448905"/>
                </a:cubicBezTo>
                <a:cubicBezTo>
                  <a:pt x="5519251" y="3450124"/>
                  <a:pt x="5517841" y="3451611"/>
                  <a:pt x="5516927" y="3453440"/>
                </a:cubicBezTo>
                <a:cubicBezTo>
                  <a:pt x="5513268" y="3460912"/>
                  <a:pt x="5515783" y="3468879"/>
                  <a:pt x="5522681" y="3473262"/>
                </a:cubicBezTo>
                <a:lnTo>
                  <a:pt x="5528131" y="3476731"/>
                </a:lnTo>
                <a:cubicBezTo>
                  <a:pt x="5532780" y="3479704"/>
                  <a:pt x="5539183" y="3478827"/>
                  <a:pt x="5543718" y="3475663"/>
                </a:cubicBezTo>
                <a:cubicBezTo>
                  <a:pt x="5546424" y="3478561"/>
                  <a:pt x="5550159" y="3480428"/>
                  <a:pt x="5554427" y="3480047"/>
                </a:cubicBezTo>
                <a:lnTo>
                  <a:pt x="5560829" y="3479514"/>
                </a:lnTo>
                <a:cubicBezTo>
                  <a:pt x="5562087" y="3479399"/>
                  <a:pt x="5563268" y="3478904"/>
                  <a:pt x="5564488" y="3478522"/>
                </a:cubicBezTo>
                <a:cubicBezTo>
                  <a:pt x="5564145" y="3479208"/>
                  <a:pt x="5563611" y="3479818"/>
                  <a:pt x="5563420" y="3480505"/>
                </a:cubicBezTo>
                <a:cubicBezTo>
                  <a:pt x="5561363" y="3487595"/>
                  <a:pt x="5564717" y="3493465"/>
                  <a:pt x="5570166" y="3497162"/>
                </a:cubicBezTo>
                <a:cubicBezTo>
                  <a:pt x="5570547" y="3499411"/>
                  <a:pt x="5571309" y="3501508"/>
                  <a:pt x="5572682" y="3503337"/>
                </a:cubicBezTo>
                <a:cubicBezTo>
                  <a:pt x="5571424" y="3505662"/>
                  <a:pt x="5570547" y="3508255"/>
                  <a:pt x="5570814" y="3511495"/>
                </a:cubicBezTo>
                <a:cubicBezTo>
                  <a:pt x="5572148" y="3527390"/>
                  <a:pt x="5593337" y="3526628"/>
                  <a:pt x="5598367" y="3514430"/>
                </a:cubicBezTo>
                <a:cubicBezTo>
                  <a:pt x="5599625" y="3516984"/>
                  <a:pt x="5601569" y="3519347"/>
                  <a:pt x="5605037" y="3520910"/>
                </a:cubicBezTo>
                <a:cubicBezTo>
                  <a:pt x="5614450" y="3525141"/>
                  <a:pt x="5622643" y="3519499"/>
                  <a:pt x="5625730" y="3512143"/>
                </a:cubicBezTo>
                <a:cubicBezTo>
                  <a:pt x="5627941" y="3511342"/>
                  <a:pt x="5630036" y="3510199"/>
                  <a:pt x="5631675" y="3508407"/>
                </a:cubicBezTo>
                <a:cubicBezTo>
                  <a:pt x="5637544" y="3512371"/>
                  <a:pt x="5645281" y="3512638"/>
                  <a:pt x="5650616" y="3507225"/>
                </a:cubicBezTo>
                <a:cubicBezTo>
                  <a:pt x="5655799" y="3502003"/>
                  <a:pt x="5656523" y="3491826"/>
                  <a:pt x="5650540" y="3486756"/>
                </a:cubicBezTo>
                <a:lnTo>
                  <a:pt x="5646995" y="3483783"/>
                </a:lnTo>
                <a:cubicBezTo>
                  <a:pt x="5647300" y="3483401"/>
                  <a:pt x="5647757" y="3483211"/>
                  <a:pt x="5648024" y="3482792"/>
                </a:cubicBezTo>
                <a:cubicBezTo>
                  <a:pt x="5652102" y="3476350"/>
                  <a:pt x="5651264" y="3466858"/>
                  <a:pt x="5644404" y="3462475"/>
                </a:cubicBezTo>
                <a:lnTo>
                  <a:pt x="5633466" y="3455499"/>
                </a:lnTo>
                <a:cubicBezTo>
                  <a:pt x="5627064" y="3451420"/>
                  <a:pt x="5617498" y="3452297"/>
                  <a:pt x="5613192" y="3459158"/>
                </a:cubicBezTo>
                <a:cubicBezTo>
                  <a:pt x="5609114" y="3465600"/>
                  <a:pt x="5609953" y="3475054"/>
                  <a:pt x="5616812" y="3479437"/>
                </a:cubicBezTo>
                <a:lnTo>
                  <a:pt x="5621957" y="3482715"/>
                </a:lnTo>
                <a:cubicBezTo>
                  <a:pt x="5621576" y="3483249"/>
                  <a:pt x="5621157" y="3483707"/>
                  <a:pt x="5620852" y="3484316"/>
                </a:cubicBezTo>
                <a:cubicBezTo>
                  <a:pt x="5620395" y="3484316"/>
                  <a:pt x="5619899" y="3484278"/>
                  <a:pt x="5619442" y="3484316"/>
                </a:cubicBezTo>
                <a:lnTo>
                  <a:pt x="5613039" y="3484850"/>
                </a:lnTo>
                <a:cubicBezTo>
                  <a:pt x="5611134" y="3485002"/>
                  <a:pt x="5609343" y="3485612"/>
                  <a:pt x="5607704" y="3486565"/>
                </a:cubicBezTo>
                <a:cubicBezTo>
                  <a:pt x="5608314" y="3483287"/>
                  <a:pt x="5608086" y="3479895"/>
                  <a:pt x="5606408" y="3476998"/>
                </a:cubicBezTo>
                <a:cubicBezTo>
                  <a:pt x="5602102" y="3469793"/>
                  <a:pt x="5593489" y="3467011"/>
                  <a:pt x="5585906" y="3470784"/>
                </a:cubicBezTo>
                <a:cubicBezTo>
                  <a:pt x="5585486" y="3470975"/>
                  <a:pt x="5585448" y="3470975"/>
                  <a:pt x="5585219" y="3471089"/>
                </a:cubicBezTo>
                <a:cubicBezTo>
                  <a:pt x="5585067" y="3471127"/>
                  <a:pt x="5585029" y="3471127"/>
                  <a:pt x="5584915" y="3471166"/>
                </a:cubicBezTo>
                <a:lnTo>
                  <a:pt x="5584915" y="3471166"/>
                </a:lnTo>
                <a:cubicBezTo>
                  <a:pt x="5584000" y="3470899"/>
                  <a:pt x="5583085" y="3470556"/>
                  <a:pt x="5582209" y="3470174"/>
                </a:cubicBezTo>
                <a:cubicBezTo>
                  <a:pt x="5579427" y="3468993"/>
                  <a:pt x="5576492" y="3469412"/>
                  <a:pt x="5573710" y="3470403"/>
                </a:cubicBezTo>
                <a:cubicBezTo>
                  <a:pt x="5574473" y="3468574"/>
                  <a:pt x="5574892" y="3466591"/>
                  <a:pt x="5574701" y="3464457"/>
                </a:cubicBezTo>
                <a:cubicBezTo>
                  <a:pt x="5574053" y="3456909"/>
                  <a:pt x="5567727" y="3449934"/>
                  <a:pt x="5559648" y="3450620"/>
                </a:cubicBezTo>
                <a:lnTo>
                  <a:pt x="5553245" y="3451153"/>
                </a:lnTo>
                <a:cubicBezTo>
                  <a:pt x="5551150" y="3451344"/>
                  <a:pt x="5549168" y="3452030"/>
                  <a:pt x="5547300" y="3453021"/>
                </a:cubicBezTo>
                <a:cubicBezTo>
                  <a:pt x="5549511" y="3447456"/>
                  <a:pt x="5548368" y="3441014"/>
                  <a:pt x="5544137" y="3436821"/>
                </a:cubicBezTo>
                <a:cubicBezTo>
                  <a:pt x="5544328" y="3436707"/>
                  <a:pt x="5544518" y="3436631"/>
                  <a:pt x="5544671" y="3436516"/>
                </a:cubicBezTo>
                <a:cubicBezTo>
                  <a:pt x="5548901" y="3438918"/>
                  <a:pt x="5554122" y="3439223"/>
                  <a:pt x="5558924" y="3436745"/>
                </a:cubicBezTo>
                <a:lnTo>
                  <a:pt x="5562849" y="3434725"/>
                </a:lnTo>
                <a:cubicBezTo>
                  <a:pt x="5566927" y="3434801"/>
                  <a:pt x="5571081" y="3433391"/>
                  <a:pt x="5574244" y="3430532"/>
                </a:cubicBezTo>
                <a:cubicBezTo>
                  <a:pt x="5574740" y="3433238"/>
                  <a:pt x="5575921" y="3435944"/>
                  <a:pt x="5578703" y="3438308"/>
                </a:cubicBezTo>
                <a:cubicBezTo>
                  <a:pt x="5592956" y="3450277"/>
                  <a:pt x="5612925" y="3429159"/>
                  <a:pt x="5598558" y="3417076"/>
                </a:cubicBezTo>
                <a:cubicBezTo>
                  <a:pt x="5591850" y="3411472"/>
                  <a:pt x="5584000" y="3413264"/>
                  <a:pt x="5578931" y="3417876"/>
                </a:cubicBezTo>
                <a:cubicBezTo>
                  <a:pt x="5578817" y="3416924"/>
                  <a:pt x="5578436" y="3416237"/>
                  <a:pt x="5578207" y="3415399"/>
                </a:cubicBezTo>
                <a:cubicBezTo>
                  <a:pt x="5578893" y="3415322"/>
                  <a:pt x="5579579" y="3415513"/>
                  <a:pt x="5580265" y="3415399"/>
                </a:cubicBezTo>
                <a:cubicBezTo>
                  <a:pt x="5587735" y="3413950"/>
                  <a:pt x="5593299" y="3405488"/>
                  <a:pt x="5591317" y="3398055"/>
                </a:cubicBezTo>
                <a:cubicBezTo>
                  <a:pt x="5590860" y="3396416"/>
                  <a:pt x="5590098" y="3394967"/>
                  <a:pt x="5589221" y="3393633"/>
                </a:cubicBezTo>
                <a:cubicBezTo>
                  <a:pt x="5590898" y="3393595"/>
                  <a:pt x="5592537" y="3393404"/>
                  <a:pt x="5594099" y="3392871"/>
                </a:cubicBezTo>
                <a:cubicBezTo>
                  <a:pt x="5601988" y="3401905"/>
                  <a:pt x="5620737" y="3397903"/>
                  <a:pt x="5619480" y="3382770"/>
                </a:cubicBezTo>
                <a:cubicBezTo>
                  <a:pt x="5618756" y="3374422"/>
                  <a:pt x="5612544" y="3370457"/>
                  <a:pt x="5606065" y="3370076"/>
                </a:cubicBezTo>
                <a:cubicBezTo>
                  <a:pt x="5605685" y="3367865"/>
                  <a:pt x="5605113" y="3365655"/>
                  <a:pt x="5603855" y="3363787"/>
                </a:cubicBezTo>
                <a:lnTo>
                  <a:pt x="5606485" y="3362796"/>
                </a:lnTo>
                <a:cubicBezTo>
                  <a:pt x="5614106" y="3359899"/>
                  <a:pt x="5619556" y="3352885"/>
                  <a:pt x="5617346" y="3344346"/>
                </a:cubicBezTo>
                <a:cubicBezTo>
                  <a:pt x="5615479" y="3337104"/>
                  <a:pt x="5606599" y="3330548"/>
                  <a:pt x="5598901" y="3333483"/>
                </a:cubicBezTo>
                <a:lnTo>
                  <a:pt x="5590021" y="3336837"/>
                </a:lnTo>
                <a:cubicBezTo>
                  <a:pt x="5588878" y="3337256"/>
                  <a:pt x="5587964" y="3337942"/>
                  <a:pt x="5586934" y="3338514"/>
                </a:cubicBezTo>
                <a:cubicBezTo>
                  <a:pt x="5587621" y="3337561"/>
                  <a:pt x="5588421" y="3336685"/>
                  <a:pt x="5588916" y="3335503"/>
                </a:cubicBezTo>
                <a:lnTo>
                  <a:pt x="5591698" y="3329366"/>
                </a:lnTo>
                <a:cubicBezTo>
                  <a:pt x="5592537" y="3327536"/>
                  <a:pt x="5592841" y="3325554"/>
                  <a:pt x="5592727" y="3323572"/>
                </a:cubicBezTo>
                <a:cubicBezTo>
                  <a:pt x="5592880" y="3323610"/>
                  <a:pt x="5593032" y="3323724"/>
                  <a:pt x="5593184" y="3323763"/>
                </a:cubicBezTo>
                <a:cubicBezTo>
                  <a:pt x="5600425" y="3324754"/>
                  <a:pt x="5606828" y="3320789"/>
                  <a:pt x="5609305" y="3314157"/>
                </a:cubicBezTo>
                <a:cubicBezTo>
                  <a:pt x="5610029" y="3313585"/>
                  <a:pt x="5610829" y="3313242"/>
                  <a:pt x="5611439" y="3312518"/>
                </a:cubicBezTo>
                <a:lnTo>
                  <a:pt x="5615593" y="3307562"/>
                </a:lnTo>
                <a:cubicBezTo>
                  <a:pt x="5615860" y="3307257"/>
                  <a:pt x="5615860" y="3306800"/>
                  <a:pt x="5616088" y="3306457"/>
                </a:cubicBezTo>
                <a:cubicBezTo>
                  <a:pt x="5616279" y="3306190"/>
                  <a:pt x="5616660" y="3306038"/>
                  <a:pt x="5616851" y="3305694"/>
                </a:cubicBezTo>
                <a:cubicBezTo>
                  <a:pt x="5617003" y="3305694"/>
                  <a:pt x="5617155" y="3305733"/>
                  <a:pt x="5617270" y="3305694"/>
                </a:cubicBezTo>
                <a:cubicBezTo>
                  <a:pt x="5620243" y="3305046"/>
                  <a:pt x="5623215" y="3304360"/>
                  <a:pt x="5626226" y="3303713"/>
                </a:cubicBezTo>
                <a:cubicBezTo>
                  <a:pt x="5633161" y="3302188"/>
                  <a:pt x="5637773" y="3295631"/>
                  <a:pt x="5637468" y="3288656"/>
                </a:cubicBezTo>
                <a:cubicBezTo>
                  <a:pt x="5638916" y="3287284"/>
                  <a:pt x="5640135" y="3285606"/>
                  <a:pt x="5640936" y="3283739"/>
                </a:cubicBezTo>
                <a:cubicBezTo>
                  <a:pt x="5644214" y="3276077"/>
                  <a:pt x="5640402" y="3267271"/>
                  <a:pt x="5632933" y="3263879"/>
                </a:cubicBezTo>
                <a:lnTo>
                  <a:pt x="5626797" y="3261134"/>
                </a:lnTo>
                <a:cubicBezTo>
                  <a:pt x="5620967" y="3258504"/>
                  <a:pt x="5614106" y="3260448"/>
                  <a:pt x="5609877" y="3264984"/>
                </a:cubicBezTo>
                <a:cubicBezTo>
                  <a:pt x="5603283" y="3266509"/>
                  <a:pt x="5597910" y="3271159"/>
                  <a:pt x="5597757" y="3278554"/>
                </a:cubicBezTo>
                <a:cubicBezTo>
                  <a:pt x="5597720" y="3280537"/>
                  <a:pt x="5598215" y="3282557"/>
                  <a:pt x="5599053" y="3284501"/>
                </a:cubicBezTo>
                <a:cubicBezTo>
                  <a:pt x="5598748" y="3284615"/>
                  <a:pt x="5598558" y="3284920"/>
                  <a:pt x="5598291" y="3285072"/>
                </a:cubicBezTo>
                <a:cubicBezTo>
                  <a:pt x="5597529" y="3285378"/>
                  <a:pt x="5596767" y="3285454"/>
                  <a:pt x="5596043" y="3285873"/>
                </a:cubicBezTo>
                <a:cubicBezTo>
                  <a:pt x="5588078" y="3290257"/>
                  <a:pt x="5583390" y="3298109"/>
                  <a:pt x="5581523" y="3306800"/>
                </a:cubicBezTo>
                <a:cubicBezTo>
                  <a:pt x="5581332" y="3307791"/>
                  <a:pt x="5581523" y="3308820"/>
                  <a:pt x="5581561" y="3309811"/>
                </a:cubicBezTo>
                <a:cubicBezTo>
                  <a:pt x="5573749" y="3307906"/>
                  <a:pt x="5566622" y="3311565"/>
                  <a:pt x="5563307" y="3318960"/>
                </a:cubicBezTo>
                <a:lnTo>
                  <a:pt x="5560525" y="3325097"/>
                </a:lnTo>
                <a:cubicBezTo>
                  <a:pt x="5559876" y="3326507"/>
                  <a:pt x="5559800" y="3328032"/>
                  <a:pt x="5559724" y="3329556"/>
                </a:cubicBezTo>
                <a:cubicBezTo>
                  <a:pt x="5554999" y="3327994"/>
                  <a:pt x="5549320" y="3328375"/>
                  <a:pt x="5545585" y="3330967"/>
                </a:cubicBezTo>
                <a:close/>
                <a:moveTo>
                  <a:pt x="5298558" y="2965299"/>
                </a:moveTo>
                <a:cubicBezTo>
                  <a:pt x="5298177" y="2967205"/>
                  <a:pt x="5298215" y="2969149"/>
                  <a:pt x="5298673" y="2971055"/>
                </a:cubicBezTo>
                <a:cubicBezTo>
                  <a:pt x="5298291" y="2971131"/>
                  <a:pt x="5297872" y="2971170"/>
                  <a:pt x="5297491" y="2971322"/>
                </a:cubicBezTo>
                <a:cubicBezTo>
                  <a:pt x="5299358" y="2960877"/>
                  <a:pt x="5290098" y="2948756"/>
                  <a:pt x="5278017" y="2954893"/>
                </a:cubicBezTo>
                <a:cubicBezTo>
                  <a:pt x="5276950" y="2955427"/>
                  <a:pt x="5276340" y="2956227"/>
                  <a:pt x="5275540" y="2956875"/>
                </a:cubicBezTo>
                <a:cubicBezTo>
                  <a:pt x="5274625" y="2952491"/>
                  <a:pt x="5272148" y="2948451"/>
                  <a:pt x="5267804" y="2946545"/>
                </a:cubicBezTo>
                <a:cubicBezTo>
                  <a:pt x="5260487" y="2943343"/>
                  <a:pt x="5251035" y="2945745"/>
                  <a:pt x="5247529" y="2953483"/>
                </a:cubicBezTo>
                <a:lnTo>
                  <a:pt x="5244747" y="2959620"/>
                </a:lnTo>
                <a:cubicBezTo>
                  <a:pt x="5242499" y="2964613"/>
                  <a:pt x="5243070" y="2970750"/>
                  <a:pt x="5246119" y="2975172"/>
                </a:cubicBezTo>
                <a:lnTo>
                  <a:pt x="5243490" y="2976163"/>
                </a:lnTo>
                <a:cubicBezTo>
                  <a:pt x="5235867" y="2979060"/>
                  <a:pt x="5230418" y="2986112"/>
                  <a:pt x="5232628" y="2994612"/>
                </a:cubicBezTo>
                <a:cubicBezTo>
                  <a:pt x="5234496" y="3001854"/>
                  <a:pt x="5243375" y="3008373"/>
                  <a:pt x="5251073" y="3005476"/>
                </a:cubicBezTo>
                <a:lnTo>
                  <a:pt x="5259953" y="3002121"/>
                </a:lnTo>
                <a:cubicBezTo>
                  <a:pt x="5261096" y="3001702"/>
                  <a:pt x="5262011" y="3001016"/>
                  <a:pt x="5263040" y="3000406"/>
                </a:cubicBezTo>
                <a:cubicBezTo>
                  <a:pt x="5262354" y="3001397"/>
                  <a:pt x="5261554" y="3002274"/>
                  <a:pt x="5261058" y="3003417"/>
                </a:cubicBezTo>
                <a:lnTo>
                  <a:pt x="5258314" y="3009478"/>
                </a:lnTo>
                <a:cubicBezTo>
                  <a:pt x="5253360" y="3010622"/>
                  <a:pt x="5249015" y="3014129"/>
                  <a:pt x="5247339" y="3019236"/>
                </a:cubicBezTo>
                <a:cubicBezTo>
                  <a:pt x="5246386" y="3022133"/>
                  <a:pt x="5245471" y="3025068"/>
                  <a:pt x="5244518" y="3027966"/>
                </a:cubicBezTo>
                <a:cubicBezTo>
                  <a:pt x="5242117" y="3035437"/>
                  <a:pt x="5246767" y="3043861"/>
                  <a:pt x="5254198" y="3046148"/>
                </a:cubicBezTo>
                <a:cubicBezTo>
                  <a:pt x="5261858" y="3048511"/>
                  <a:pt x="5269976" y="3043975"/>
                  <a:pt x="5272377" y="3036466"/>
                </a:cubicBezTo>
                <a:cubicBezTo>
                  <a:pt x="5272758" y="3035322"/>
                  <a:pt x="5273139" y="3034141"/>
                  <a:pt x="5273520" y="3032959"/>
                </a:cubicBezTo>
                <a:cubicBezTo>
                  <a:pt x="5273863" y="3033188"/>
                  <a:pt x="5274053" y="3033569"/>
                  <a:pt x="5274396" y="3033760"/>
                </a:cubicBezTo>
                <a:lnTo>
                  <a:pt x="5280113" y="3036809"/>
                </a:lnTo>
                <a:cubicBezTo>
                  <a:pt x="5287049" y="3040507"/>
                  <a:pt x="5295852" y="3039058"/>
                  <a:pt x="5300159" y="3032044"/>
                </a:cubicBezTo>
                <a:cubicBezTo>
                  <a:pt x="5304084" y="3025678"/>
                  <a:pt x="5302407" y="3015692"/>
                  <a:pt x="5295395" y="3011994"/>
                </a:cubicBezTo>
                <a:lnTo>
                  <a:pt x="5290212" y="3009249"/>
                </a:lnTo>
                <a:cubicBezTo>
                  <a:pt x="5290365" y="3002960"/>
                  <a:pt x="5286325" y="2996365"/>
                  <a:pt x="5280418" y="2994498"/>
                </a:cubicBezTo>
                <a:cubicBezTo>
                  <a:pt x="5276340" y="2993202"/>
                  <a:pt x="5272415" y="2993507"/>
                  <a:pt x="5269023" y="2995070"/>
                </a:cubicBezTo>
                <a:cubicBezTo>
                  <a:pt x="5271081" y="2991906"/>
                  <a:pt x="5271881" y="2987979"/>
                  <a:pt x="5270776" y="2983748"/>
                </a:cubicBezTo>
                <a:cubicBezTo>
                  <a:pt x="5270243" y="2981766"/>
                  <a:pt x="5269176" y="2979860"/>
                  <a:pt x="5267804" y="2978145"/>
                </a:cubicBezTo>
                <a:cubicBezTo>
                  <a:pt x="5269213" y="2977078"/>
                  <a:pt x="5270243" y="2975553"/>
                  <a:pt x="5271195" y="2973914"/>
                </a:cubicBezTo>
                <a:cubicBezTo>
                  <a:pt x="5273635" y="2980204"/>
                  <a:pt x="5279694" y="2984549"/>
                  <a:pt x="5287163" y="2982338"/>
                </a:cubicBezTo>
                <a:cubicBezTo>
                  <a:pt x="5285372" y="2988704"/>
                  <a:pt x="5287049" y="2995946"/>
                  <a:pt x="5294861" y="2999491"/>
                </a:cubicBezTo>
                <a:cubicBezTo>
                  <a:pt x="5307628" y="3005247"/>
                  <a:pt x="5317613" y="2992668"/>
                  <a:pt x="5315669" y="2982147"/>
                </a:cubicBezTo>
                <a:cubicBezTo>
                  <a:pt x="5321310" y="2980966"/>
                  <a:pt x="5325882" y="2976773"/>
                  <a:pt x="5327179" y="2970674"/>
                </a:cubicBezTo>
                <a:cubicBezTo>
                  <a:pt x="5327293" y="2970255"/>
                  <a:pt x="5327293" y="2970217"/>
                  <a:pt x="5327331" y="2969950"/>
                </a:cubicBezTo>
                <a:cubicBezTo>
                  <a:pt x="5327407" y="2969835"/>
                  <a:pt x="5327407" y="2969797"/>
                  <a:pt x="5327483" y="2969683"/>
                </a:cubicBezTo>
                <a:cubicBezTo>
                  <a:pt x="5327483" y="2969683"/>
                  <a:pt x="5327483" y="2969683"/>
                  <a:pt x="5327483" y="2969683"/>
                </a:cubicBezTo>
                <a:cubicBezTo>
                  <a:pt x="5328246" y="2969149"/>
                  <a:pt x="5329008" y="2968654"/>
                  <a:pt x="5329846" y="2968234"/>
                </a:cubicBezTo>
                <a:cubicBezTo>
                  <a:pt x="5331180" y="2967472"/>
                  <a:pt x="5332133" y="2966328"/>
                  <a:pt x="5333009" y="2965147"/>
                </a:cubicBezTo>
                <a:cubicBezTo>
                  <a:pt x="5331942" y="2971093"/>
                  <a:pt x="5334114" y="2977611"/>
                  <a:pt x="5339793" y="2980546"/>
                </a:cubicBezTo>
                <a:cubicBezTo>
                  <a:pt x="5346614" y="2984053"/>
                  <a:pt x="5355837" y="2982338"/>
                  <a:pt x="5359686" y="2975134"/>
                </a:cubicBezTo>
                <a:lnTo>
                  <a:pt x="5362735" y="2969416"/>
                </a:lnTo>
                <a:cubicBezTo>
                  <a:pt x="5364069" y="2966938"/>
                  <a:pt x="5364374" y="2964079"/>
                  <a:pt x="5364259" y="2961297"/>
                </a:cubicBezTo>
                <a:cubicBezTo>
                  <a:pt x="5365479" y="2962898"/>
                  <a:pt x="5366012" y="2964918"/>
                  <a:pt x="5367994" y="2965985"/>
                </a:cubicBezTo>
                <a:cubicBezTo>
                  <a:pt x="5374777" y="2969683"/>
                  <a:pt x="5385143" y="2967358"/>
                  <a:pt x="5388497" y="2959886"/>
                </a:cubicBezTo>
                <a:lnTo>
                  <a:pt x="5391279" y="2953750"/>
                </a:lnTo>
                <a:cubicBezTo>
                  <a:pt x="5393756" y="2948222"/>
                  <a:pt x="5393337" y="2941895"/>
                  <a:pt x="5389869" y="2937321"/>
                </a:cubicBezTo>
                <a:cubicBezTo>
                  <a:pt x="5392117" y="2935567"/>
                  <a:pt x="5394061" y="2933394"/>
                  <a:pt x="5395014" y="2930840"/>
                </a:cubicBezTo>
                <a:cubicBezTo>
                  <a:pt x="5397987" y="2922645"/>
                  <a:pt x="5393413" y="2914831"/>
                  <a:pt x="5385906" y="2911438"/>
                </a:cubicBezTo>
                <a:lnTo>
                  <a:pt x="5379770" y="2908694"/>
                </a:lnTo>
                <a:cubicBezTo>
                  <a:pt x="5372300" y="2905339"/>
                  <a:pt x="5363002" y="2910523"/>
                  <a:pt x="5360372" y="2917766"/>
                </a:cubicBezTo>
                <a:cubicBezTo>
                  <a:pt x="5357704" y="2925123"/>
                  <a:pt x="5361286" y="2932022"/>
                  <a:pt x="5367423" y="2935796"/>
                </a:cubicBezTo>
                <a:cubicBezTo>
                  <a:pt x="5366355" y="2936863"/>
                  <a:pt x="5365250" y="2937930"/>
                  <a:pt x="5364602" y="2939341"/>
                </a:cubicBezTo>
                <a:lnTo>
                  <a:pt x="5361820" y="2945478"/>
                </a:lnTo>
                <a:cubicBezTo>
                  <a:pt x="5360753" y="2947841"/>
                  <a:pt x="5361134" y="2950357"/>
                  <a:pt x="5361172" y="2952835"/>
                </a:cubicBezTo>
                <a:cubicBezTo>
                  <a:pt x="5360105" y="2951538"/>
                  <a:pt x="5358886" y="2950395"/>
                  <a:pt x="5357323" y="2949556"/>
                </a:cubicBezTo>
                <a:cubicBezTo>
                  <a:pt x="5350502" y="2946050"/>
                  <a:pt x="5341241" y="2947727"/>
                  <a:pt x="5337430" y="2954969"/>
                </a:cubicBezTo>
                <a:lnTo>
                  <a:pt x="5335715" y="2958209"/>
                </a:lnTo>
                <a:cubicBezTo>
                  <a:pt x="5336058" y="2954550"/>
                  <a:pt x="5335296" y="2950776"/>
                  <a:pt x="5333352" y="2947956"/>
                </a:cubicBezTo>
                <a:cubicBezTo>
                  <a:pt x="5332362" y="2946583"/>
                  <a:pt x="5331180" y="2945668"/>
                  <a:pt x="5329961" y="2944792"/>
                </a:cubicBezTo>
                <a:cubicBezTo>
                  <a:pt x="5334381" y="2943572"/>
                  <a:pt x="5338154" y="2940599"/>
                  <a:pt x="5340250" y="2935910"/>
                </a:cubicBezTo>
                <a:lnTo>
                  <a:pt x="5343032" y="2929773"/>
                </a:lnTo>
                <a:cubicBezTo>
                  <a:pt x="5346310" y="2922569"/>
                  <a:pt x="5341660" y="2912696"/>
                  <a:pt x="5334229" y="2910256"/>
                </a:cubicBezTo>
                <a:cubicBezTo>
                  <a:pt x="5330304" y="2908961"/>
                  <a:pt x="5326492" y="2909266"/>
                  <a:pt x="5323177" y="2910638"/>
                </a:cubicBezTo>
                <a:cubicBezTo>
                  <a:pt x="5316965" y="2908922"/>
                  <a:pt x="5309762" y="2910409"/>
                  <a:pt x="5305913" y="2917690"/>
                </a:cubicBezTo>
                <a:cubicBezTo>
                  <a:pt x="5301645" y="2925771"/>
                  <a:pt x="5305799" y="2932746"/>
                  <a:pt x="5312163" y="2935910"/>
                </a:cubicBezTo>
                <a:cubicBezTo>
                  <a:pt x="5313268" y="2938731"/>
                  <a:pt x="5315174" y="2941056"/>
                  <a:pt x="5317575" y="2942771"/>
                </a:cubicBezTo>
                <a:cubicBezTo>
                  <a:pt x="5316050" y="2943191"/>
                  <a:pt x="5314488" y="2943686"/>
                  <a:pt x="5313040" y="2944487"/>
                </a:cubicBezTo>
                <a:cubicBezTo>
                  <a:pt x="5305113" y="2948718"/>
                  <a:pt x="5300425" y="2956608"/>
                  <a:pt x="5298558" y="2965299"/>
                </a:cubicBezTo>
                <a:close/>
                <a:moveTo>
                  <a:pt x="5342651" y="3009898"/>
                </a:moveTo>
                <a:cubicBezTo>
                  <a:pt x="5335410" y="3006658"/>
                  <a:pt x="5325806" y="3008906"/>
                  <a:pt x="5322339" y="3016644"/>
                </a:cubicBezTo>
                <a:lnTo>
                  <a:pt x="5316813" y="3028919"/>
                </a:lnTo>
                <a:cubicBezTo>
                  <a:pt x="5315059" y="3032845"/>
                  <a:pt x="5315059" y="3037419"/>
                  <a:pt x="5316546" y="3041383"/>
                </a:cubicBezTo>
                <a:cubicBezTo>
                  <a:pt x="5313116" y="3040621"/>
                  <a:pt x="5309533" y="3040697"/>
                  <a:pt x="5305951" y="3042527"/>
                </a:cubicBezTo>
                <a:lnTo>
                  <a:pt x="5300197" y="3045500"/>
                </a:lnTo>
                <a:cubicBezTo>
                  <a:pt x="5293413" y="3048968"/>
                  <a:pt x="5291393" y="3059489"/>
                  <a:pt x="5295585" y="3065588"/>
                </a:cubicBezTo>
                <a:cubicBezTo>
                  <a:pt x="5300387" y="3072564"/>
                  <a:pt x="5308390" y="3073936"/>
                  <a:pt x="5315669" y="3070201"/>
                </a:cubicBezTo>
                <a:lnTo>
                  <a:pt x="5321424" y="3067265"/>
                </a:lnTo>
                <a:cubicBezTo>
                  <a:pt x="5321843" y="3067037"/>
                  <a:pt x="5322072" y="3066579"/>
                  <a:pt x="5322491" y="3066312"/>
                </a:cubicBezTo>
                <a:cubicBezTo>
                  <a:pt x="5322987" y="3066617"/>
                  <a:pt x="5323330" y="3067151"/>
                  <a:pt x="5323901" y="3067380"/>
                </a:cubicBezTo>
                <a:cubicBezTo>
                  <a:pt x="5331180" y="3070696"/>
                  <a:pt x="5339678" y="3068218"/>
                  <a:pt x="5343489" y="3061014"/>
                </a:cubicBezTo>
                <a:lnTo>
                  <a:pt x="5346538" y="3055296"/>
                </a:lnTo>
                <a:cubicBezTo>
                  <a:pt x="5349092" y="3050493"/>
                  <a:pt x="5348253" y="3044242"/>
                  <a:pt x="5345052" y="3039896"/>
                </a:cubicBezTo>
                <a:lnTo>
                  <a:pt x="5349396" y="3030253"/>
                </a:lnTo>
                <a:cubicBezTo>
                  <a:pt x="5352636" y="3023010"/>
                  <a:pt x="5350349" y="3013328"/>
                  <a:pt x="5342651" y="3009898"/>
                </a:cubicBezTo>
                <a:close/>
                <a:moveTo>
                  <a:pt x="5400273" y="2936749"/>
                </a:moveTo>
                <a:lnTo>
                  <a:pt x="5397224" y="2942466"/>
                </a:lnTo>
                <a:cubicBezTo>
                  <a:pt x="5393528" y="2949404"/>
                  <a:pt x="5393718" y="2957828"/>
                  <a:pt x="5400730" y="2962784"/>
                </a:cubicBezTo>
                <a:cubicBezTo>
                  <a:pt x="5406523" y="2966862"/>
                  <a:pt x="5417346" y="2966290"/>
                  <a:pt x="5421043" y="2959277"/>
                </a:cubicBezTo>
                <a:lnTo>
                  <a:pt x="5424092" y="2953559"/>
                </a:lnTo>
                <a:cubicBezTo>
                  <a:pt x="5427788" y="2946583"/>
                  <a:pt x="5427636" y="2938197"/>
                  <a:pt x="5420585" y="2933242"/>
                </a:cubicBezTo>
                <a:cubicBezTo>
                  <a:pt x="5414793" y="2929163"/>
                  <a:pt x="5403970" y="2929773"/>
                  <a:pt x="5400273" y="2936749"/>
                </a:cubicBezTo>
                <a:close/>
                <a:moveTo>
                  <a:pt x="5380341" y="3021028"/>
                </a:moveTo>
                <a:cubicBezTo>
                  <a:pt x="5385029" y="3023125"/>
                  <a:pt x="5389259" y="3022667"/>
                  <a:pt x="5392765" y="3020875"/>
                </a:cubicBezTo>
                <a:cubicBezTo>
                  <a:pt x="5399930" y="3022934"/>
                  <a:pt x="5408162" y="3017864"/>
                  <a:pt x="5410410" y="3011117"/>
                </a:cubicBezTo>
                <a:cubicBezTo>
                  <a:pt x="5413192" y="3002807"/>
                  <a:pt x="5408467" y="2995451"/>
                  <a:pt x="5401073" y="2992058"/>
                </a:cubicBezTo>
                <a:cubicBezTo>
                  <a:pt x="5402407" y="2985045"/>
                  <a:pt x="5399091" y="2978984"/>
                  <a:pt x="5392651" y="2975553"/>
                </a:cubicBezTo>
                <a:lnTo>
                  <a:pt x="5386934" y="2972504"/>
                </a:lnTo>
                <a:cubicBezTo>
                  <a:pt x="5380189" y="2968920"/>
                  <a:pt x="5370395" y="2973609"/>
                  <a:pt x="5367956" y="2980508"/>
                </a:cubicBezTo>
                <a:cubicBezTo>
                  <a:pt x="5365212" y="2988246"/>
                  <a:pt x="5368527" y="2994955"/>
                  <a:pt x="5375121" y="2998881"/>
                </a:cubicBezTo>
                <a:cubicBezTo>
                  <a:pt x="5370281" y="3005971"/>
                  <a:pt x="5370281" y="3016492"/>
                  <a:pt x="5380341" y="3021028"/>
                </a:cubicBezTo>
                <a:close/>
                <a:moveTo>
                  <a:pt x="5214907" y="2951157"/>
                </a:moveTo>
                <a:cubicBezTo>
                  <a:pt x="5206142" y="2967701"/>
                  <a:pt x="5233543" y="2977726"/>
                  <a:pt x="5242232" y="2961373"/>
                </a:cubicBezTo>
                <a:cubicBezTo>
                  <a:pt x="5250997" y="2944830"/>
                  <a:pt x="5223558" y="2934805"/>
                  <a:pt x="5214907" y="2951157"/>
                </a:cubicBezTo>
                <a:close/>
                <a:moveTo>
                  <a:pt x="5102598" y="3011117"/>
                </a:moveTo>
                <a:cubicBezTo>
                  <a:pt x="5099016" y="3017064"/>
                  <a:pt x="5096310" y="3023544"/>
                  <a:pt x="5099016" y="3030481"/>
                </a:cubicBezTo>
                <a:cubicBezTo>
                  <a:pt x="5101188" y="3036047"/>
                  <a:pt x="5105418" y="3039820"/>
                  <a:pt x="5110830" y="3042298"/>
                </a:cubicBezTo>
                <a:cubicBezTo>
                  <a:pt x="5117765" y="3045462"/>
                  <a:pt x="5127217" y="3042031"/>
                  <a:pt x="5130037" y="3034789"/>
                </a:cubicBezTo>
                <a:cubicBezTo>
                  <a:pt x="5131980" y="3029757"/>
                  <a:pt x="5131219" y="3024344"/>
                  <a:pt x="5128246" y="3020304"/>
                </a:cubicBezTo>
                <a:cubicBezTo>
                  <a:pt x="5128436" y="3016034"/>
                  <a:pt x="5126988" y="3011880"/>
                  <a:pt x="5123063" y="3008792"/>
                </a:cubicBezTo>
                <a:cubicBezTo>
                  <a:pt x="5117537" y="3004332"/>
                  <a:pt x="5106714" y="3004332"/>
                  <a:pt x="5102598" y="3011117"/>
                </a:cubicBezTo>
                <a:close/>
                <a:moveTo>
                  <a:pt x="5335677" y="3179676"/>
                </a:moveTo>
                <a:cubicBezTo>
                  <a:pt x="5331599" y="3187376"/>
                  <a:pt x="5334762" y="3195075"/>
                  <a:pt x="5340060" y="3199535"/>
                </a:cubicBezTo>
                <a:cubicBezTo>
                  <a:pt x="5338535" y="3199764"/>
                  <a:pt x="5336972" y="3200031"/>
                  <a:pt x="5335372" y="3200831"/>
                </a:cubicBezTo>
                <a:cubicBezTo>
                  <a:pt x="5331523" y="3202814"/>
                  <a:pt x="5329503" y="3205672"/>
                  <a:pt x="5328627" y="3208798"/>
                </a:cubicBezTo>
                <a:cubicBezTo>
                  <a:pt x="5321653" y="3207235"/>
                  <a:pt x="5313840" y="3212000"/>
                  <a:pt x="5311591" y="3218518"/>
                </a:cubicBezTo>
                <a:cubicBezTo>
                  <a:pt x="5308695" y="3226828"/>
                  <a:pt x="5313459" y="3234414"/>
                  <a:pt x="5320929" y="3237768"/>
                </a:cubicBezTo>
                <a:lnTo>
                  <a:pt x="5327064" y="3240550"/>
                </a:lnTo>
                <a:cubicBezTo>
                  <a:pt x="5334534" y="3243905"/>
                  <a:pt x="5343794" y="3238416"/>
                  <a:pt x="5346310" y="3231174"/>
                </a:cubicBezTo>
                <a:cubicBezTo>
                  <a:pt x="5346805" y="3229687"/>
                  <a:pt x="5346843" y="3228276"/>
                  <a:pt x="5346881" y="3226866"/>
                </a:cubicBezTo>
                <a:cubicBezTo>
                  <a:pt x="5347948" y="3226561"/>
                  <a:pt x="5348977" y="3226523"/>
                  <a:pt x="5350044" y="3225989"/>
                </a:cubicBezTo>
                <a:cubicBezTo>
                  <a:pt x="5360486" y="3220653"/>
                  <a:pt x="5358619" y="3208798"/>
                  <a:pt x="5351721" y="3202775"/>
                </a:cubicBezTo>
                <a:cubicBezTo>
                  <a:pt x="5354656" y="3202051"/>
                  <a:pt x="5357437" y="3200260"/>
                  <a:pt x="5359419" y="3196524"/>
                </a:cubicBezTo>
                <a:cubicBezTo>
                  <a:pt x="5368147" y="3180171"/>
                  <a:pt x="5344480" y="3163133"/>
                  <a:pt x="5335677" y="3179676"/>
                </a:cubicBezTo>
                <a:close/>
                <a:moveTo>
                  <a:pt x="5287201" y="3209141"/>
                </a:moveTo>
                <a:lnTo>
                  <a:pt x="5292918" y="3212191"/>
                </a:lnTo>
                <a:cubicBezTo>
                  <a:pt x="5299892" y="3215888"/>
                  <a:pt x="5309191" y="3210399"/>
                  <a:pt x="5311706" y="3203690"/>
                </a:cubicBezTo>
                <a:cubicBezTo>
                  <a:pt x="5314183" y="3197096"/>
                  <a:pt x="5311554" y="3191378"/>
                  <a:pt x="5306790" y="3187452"/>
                </a:cubicBezTo>
                <a:cubicBezTo>
                  <a:pt x="5311934" y="3180324"/>
                  <a:pt x="5314259" y="3171633"/>
                  <a:pt x="5311706" y="3162675"/>
                </a:cubicBezTo>
                <a:cubicBezTo>
                  <a:pt x="5311554" y="3162218"/>
                  <a:pt x="5311287" y="3161837"/>
                  <a:pt x="5311096" y="3161341"/>
                </a:cubicBezTo>
                <a:cubicBezTo>
                  <a:pt x="5314183" y="3156386"/>
                  <a:pt x="5316622" y="3151468"/>
                  <a:pt x="5314983" y="3145446"/>
                </a:cubicBezTo>
                <a:cubicBezTo>
                  <a:pt x="5314145" y="3142282"/>
                  <a:pt x="5312201" y="3139842"/>
                  <a:pt x="5309876" y="3137860"/>
                </a:cubicBezTo>
                <a:cubicBezTo>
                  <a:pt x="5317194" y="3121698"/>
                  <a:pt x="5292575" y="3108624"/>
                  <a:pt x="5283962" y="3124900"/>
                </a:cubicBezTo>
                <a:cubicBezTo>
                  <a:pt x="5280837" y="3130808"/>
                  <a:pt x="5282171" y="3136259"/>
                  <a:pt x="5285410" y="3140224"/>
                </a:cubicBezTo>
                <a:cubicBezTo>
                  <a:pt x="5283962" y="3141329"/>
                  <a:pt x="5282476" y="3142434"/>
                  <a:pt x="5281028" y="3143502"/>
                </a:cubicBezTo>
                <a:cubicBezTo>
                  <a:pt x="5280456" y="3143959"/>
                  <a:pt x="5280113" y="3144607"/>
                  <a:pt x="5279618" y="3145141"/>
                </a:cubicBezTo>
                <a:cubicBezTo>
                  <a:pt x="5278360" y="3143807"/>
                  <a:pt x="5276912" y="3142663"/>
                  <a:pt x="5275197" y="3141863"/>
                </a:cubicBezTo>
                <a:cubicBezTo>
                  <a:pt x="5267804" y="3138432"/>
                  <a:pt x="5258505" y="3141825"/>
                  <a:pt x="5255113" y="3149296"/>
                </a:cubicBezTo>
                <a:lnTo>
                  <a:pt x="5249587" y="3161570"/>
                </a:lnTo>
                <a:cubicBezTo>
                  <a:pt x="5247643" y="3165915"/>
                  <a:pt x="5248139" y="3170756"/>
                  <a:pt x="5250235" y="3174797"/>
                </a:cubicBezTo>
                <a:cubicBezTo>
                  <a:pt x="5247453" y="3174492"/>
                  <a:pt x="5244518" y="3174682"/>
                  <a:pt x="5241546" y="3176207"/>
                </a:cubicBezTo>
                <a:cubicBezTo>
                  <a:pt x="5236096" y="3178990"/>
                  <a:pt x="5234458" y="3183450"/>
                  <a:pt x="5234991" y="3187871"/>
                </a:cubicBezTo>
                <a:cubicBezTo>
                  <a:pt x="5233048" y="3186766"/>
                  <a:pt x="5230951" y="3185965"/>
                  <a:pt x="5228627" y="3186003"/>
                </a:cubicBezTo>
                <a:cubicBezTo>
                  <a:pt x="5220814" y="3186080"/>
                  <a:pt x="5213726" y="3191950"/>
                  <a:pt x="5213573" y="3200107"/>
                </a:cubicBezTo>
                <a:cubicBezTo>
                  <a:pt x="5213573" y="3200412"/>
                  <a:pt x="5213573" y="3200717"/>
                  <a:pt x="5213573" y="3200984"/>
                </a:cubicBezTo>
                <a:cubicBezTo>
                  <a:pt x="5211020" y="3204300"/>
                  <a:pt x="5209686" y="3208493"/>
                  <a:pt x="5211172" y="3212686"/>
                </a:cubicBezTo>
                <a:cubicBezTo>
                  <a:pt x="5213078" y="3218099"/>
                  <a:pt x="5215327" y="3222978"/>
                  <a:pt x="5220928" y="3225418"/>
                </a:cubicBezTo>
                <a:cubicBezTo>
                  <a:pt x="5225273" y="3227323"/>
                  <a:pt x="5229808" y="3226828"/>
                  <a:pt x="5233619" y="3224808"/>
                </a:cubicBezTo>
                <a:lnTo>
                  <a:pt x="5238383" y="3227362"/>
                </a:lnTo>
                <a:cubicBezTo>
                  <a:pt x="5244671" y="3230716"/>
                  <a:pt x="5253246" y="3229001"/>
                  <a:pt x="5257285" y="3222940"/>
                </a:cubicBezTo>
                <a:cubicBezTo>
                  <a:pt x="5257933" y="3226142"/>
                  <a:pt x="5259724" y="3229268"/>
                  <a:pt x="5263345" y="3231555"/>
                </a:cubicBezTo>
                <a:lnTo>
                  <a:pt x="5266737" y="3233727"/>
                </a:lnTo>
                <a:cubicBezTo>
                  <a:pt x="5282590" y="3243829"/>
                  <a:pt x="5298710" y="3219509"/>
                  <a:pt x="5282857" y="3209446"/>
                </a:cubicBezTo>
                <a:lnTo>
                  <a:pt x="5279465" y="3207274"/>
                </a:lnTo>
                <a:cubicBezTo>
                  <a:pt x="5271538" y="3202242"/>
                  <a:pt x="5263535" y="3205787"/>
                  <a:pt x="5259496" y="3211886"/>
                </a:cubicBezTo>
                <a:cubicBezTo>
                  <a:pt x="5258772" y="3207845"/>
                  <a:pt x="5256599" y="3204071"/>
                  <a:pt x="5252636" y="3201975"/>
                </a:cubicBezTo>
                <a:lnTo>
                  <a:pt x="5252407" y="3201861"/>
                </a:lnTo>
                <a:cubicBezTo>
                  <a:pt x="5254274" y="3201670"/>
                  <a:pt x="5256142" y="3201213"/>
                  <a:pt x="5258047" y="3200260"/>
                </a:cubicBezTo>
                <a:cubicBezTo>
                  <a:pt x="5265898" y="3196257"/>
                  <a:pt x="5266203" y="3188862"/>
                  <a:pt x="5262735" y="3183030"/>
                </a:cubicBezTo>
                <a:cubicBezTo>
                  <a:pt x="5268642" y="3183183"/>
                  <a:pt x="5274511" y="3179867"/>
                  <a:pt x="5277026" y="3174263"/>
                </a:cubicBezTo>
                <a:lnTo>
                  <a:pt x="5280379" y="3166868"/>
                </a:lnTo>
                <a:cubicBezTo>
                  <a:pt x="5281142" y="3167478"/>
                  <a:pt x="5282133" y="3167440"/>
                  <a:pt x="5282971" y="3167935"/>
                </a:cubicBezTo>
                <a:cubicBezTo>
                  <a:pt x="5283200" y="3168736"/>
                  <a:pt x="5283314" y="3169498"/>
                  <a:pt x="5283467" y="3170299"/>
                </a:cubicBezTo>
                <a:cubicBezTo>
                  <a:pt x="5283428" y="3170337"/>
                  <a:pt x="5283428" y="3170337"/>
                  <a:pt x="5283391" y="3170413"/>
                </a:cubicBezTo>
                <a:cubicBezTo>
                  <a:pt x="5283352" y="3170489"/>
                  <a:pt x="5283276" y="3170527"/>
                  <a:pt x="5283238" y="3170604"/>
                </a:cubicBezTo>
                <a:cubicBezTo>
                  <a:pt x="5283124" y="3170680"/>
                  <a:pt x="5282819" y="3170947"/>
                  <a:pt x="5282247" y="3171480"/>
                </a:cubicBezTo>
                <a:cubicBezTo>
                  <a:pt x="5277064" y="3176055"/>
                  <a:pt x="5275921" y="3183640"/>
                  <a:pt x="5279160" y="3189587"/>
                </a:cubicBezTo>
                <a:cubicBezTo>
                  <a:pt x="5279046" y="3189854"/>
                  <a:pt x="5278741" y="3190082"/>
                  <a:pt x="5278627" y="3190387"/>
                </a:cubicBezTo>
                <a:cubicBezTo>
                  <a:pt x="5275654" y="3198468"/>
                  <a:pt x="5280227" y="3205406"/>
                  <a:pt x="5287201" y="3209141"/>
                </a:cubicBezTo>
                <a:close/>
                <a:moveTo>
                  <a:pt x="4987926" y="3174644"/>
                </a:moveTo>
                <a:cubicBezTo>
                  <a:pt x="4994480" y="3176931"/>
                  <a:pt x="5002636" y="3175521"/>
                  <a:pt x="5006790" y="3167707"/>
                </a:cubicBezTo>
                <a:cubicBezTo>
                  <a:pt x="5013993" y="3154099"/>
                  <a:pt x="4997263" y="3144264"/>
                  <a:pt x="4986173" y="3150211"/>
                </a:cubicBezTo>
                <a:cubicBezTo>
                  <a:pt x="4985029" y="3149334"/>
                  <a:pt x="4983886" y="3148419"/>
                  <a:pt x="4982514" y="3147961"/>
                </a:cubicBezTo>
                <a:cubicBezTo>
                  <a:pt x="4974282" y="3145293"/>
                  <a:pt x="4966508" y="3149067"/>
                  <a:pt x="4963002" y="3156767"/>
                </a:cubicBezTo>
                <a:lnTo>
                  <a:pt x="4960220" y="3162904"/>
                </a:lnTo>
                <a:cubicBezTo>
                  <a:pt x="4956981" y="3170108"/>
                  <a:pt x="4961592" y="3179981"/>
                  <a:pt x="4969061" y="3182420"/>
                </a:cubicBezTo>
                <a:cubicBezTo>
                  <a:pt x="4976912" y="3184974"/>
                  <a:pt x="4984191" y="3181582"/>
                  <a:pt x="4987926" y="3174644"/>
                </a:cubicBezTo>
                <a:close/>
                <a:moveTo>
                  <a:pt x="5356942" y="4030474"/>
                </a:moveTo>
                <a:cubicBezTo>
                  <a:pt x="5345738" y="4017018"/>
                  <a:pt x="5327216" y="4034209"/>
                  <a:pt x="5334914" y="4048161"/>
                </a:cubicBezTo>
                <a:cubicBezTo>
                  <a:pt x="5331561" y="4049152"/>
                  <a:pt x="5328512" y="4051248"/>
                  <a:pt x="5326531" y="4054374"/>
                </a:cubicBezTo>
                <a:lnTo>
                  <a:pt x="5323063" y="4059863"/>
                </a:lnTo>
                <a:cubicBezTo>
                  <a:pt x="5318832" y="4066495"/>
                  <a:pt x="5321348" y="4075872"/>
                  <a:pt x="5327979" y="4079875"/>
                </a:cubicBezTo>
                <a:cubicBezTo>
                  <a:pt x="5334838" y="4084030"/>
                  <a:pt x="5343756" y="4081628"/>
                  <a:pt x="5347986" y="4074957"/>
                </a:cubicBezTo>
                <a:lnTo>
                  <a:pt x="5351454" y="4069469"/>
                </a:lnTo>
                <a:cubicBezTo>
                  <a:pt x="5354427" y="4064818"/>
                  <a:pt x="5353893" y="4058910"/>
                  <a:pt x="5351150" y="4054374"/>
                </a:cubicBezTo>
                <a:cubicBezTo>
                  <a:pt x="5359076" y="4050714"/>
                  <a:pt x="5364374" y="4039393"/>
                  <a:pt x="5356942" y="4030474"/>
                </a:cubicBezTo>
                <a:close/>
                <a:moveTo>
                  <a:pt x="5516241" y="4253427"/>
                </a:moveTo>
                <a:cubicBezTo>
                  <a:pt x="5526264" y="4237646"/>
                  <a:pt x="5502635" y="4220607"/>
                  <a:pt x="5492536" y="4236465"/>
                </a:cubicBezTo>
                <a:cubicBezTo>
                  <a:pt x="5482513" y="4252245"/>
                  <a:pt x="5506142" y="4269322"/>
                  <a:pt x="5516241" y="4253427"/>
                </a:cubicBezTo>
                <a:close/>
                <a:moveTo>
                  <a:pt x="5588001" y="4055060"/>
                </a:moveTo>
                <a:cubicBezTo>
                  <a:pt x="5590974" y="4046369"/>
                  <a:pt x="5593451" y="4035658"/>
                  <a:pt x="5589335" y="4026967"/>
                </a:cubicBezTo>
                <a:cubicBezTo>
                  <a:pt x="5589107" y="4025747"/>
                  <a:pt x="5588764" y="4024565"/>
                  <a:pt x="5588306" y="4023422"/>
                </a:cubicBezTo>
                <a:cubicBezTo>
                  <a:pt x="5586020" y="4017780"/>
                  <a:pt x="5580837" y="4013930"/>
                  <a:pt x="5574549" y="4013930"/>
                </a:cubicBezTo>
                <a:cubicBezTo>
                  <a:pt x="5574091" y="4013930"/>
                  <a:pt x="5573863" y="4014235"/>
                  <a:pt x="5573406" y="4014273"/>
                </a:cubicBezTo>
                <a:cubicBezTo>
                  <a:pt x="5573786" y="4013511"/>
                  <a:pt x="5574320" y="4012825"/>
                  <a:pt x="5574625" y="4011986"/>
                </a:cubicBezTo>
                <a:lnTo>
                  <a:pt x="5576797" y="4005926"/>
                </a:lnTo>
                <a:cubicBezTo>
                  <a:pt x="5579350" y="3998759"/>
                  <a:pt x="5573367" y="3989840"/>
                  <a:pt x="5566241" y="3988429"/>
                </a:cubicBezTo>
                <a:cubicBezTo>
                  <a:pt x="5557895" y="3986752"/>
                  <a:pt x="5551493" y="3991326"/>
                  <a:pt x="5548710" y="3998950"/>
                </a:cubicBezTo>
                <a:lnTo>
                  <a:pt x="5546538" y="4005011"/>
                </a:lnTo>
                <a:cubicBezTo>
                  <a:pt x="5543985" y="4012177"/>
                  <a:pt x="5549968" y="4021097"/>
                  <a:pt x="5557094" y="4022545"/>
                </a:cubicBezTo>
                <a:cubicBezTo>
                  <a:pt x="5558314" y="4022774"/>
                  <a:pt x="5559419" y="4022621"/>
                  <a:pt x="5560525" y="4022621"/>
                </a:cubicBezTo>
                <a:cubicBezTo>
                  <a:pt x="5560410" y="4022774"/>
                  <a:pt x="5560219" y="4022964"/>
                  <a:pt x="5560143" y="4023040"/>
                </a:cubicBezTo>
                <a:cubicBezTo>
                  <a:pt x="5559343" y="4023879"/>
                  <a:pt x="5558428" y="4024641"/>
                  <a:pt x="5557590" y="4025442"/>
                </a:cubicBezTo>
                <a:cubicBezTo>
                  <a:pt x="5557437" y="4025556"/>
                  <a:pt x="5557361" y="4025633"/>
                  <a:pt x="5557247" y="4025747"/>
                </a:cubicBezTo>
                <a:cubicBezTo>
                  <a:pt x="5556942" y="4025938"/>
                  <a:pt x="5556599" y="4026166"/>
                  <a:pt x="5556294" y="4026357"/>
                </a:cubicBezTo>
                <a:cubicBezTo>
                  <a:pt x="5553321" y="4026547"/>
                  <a:pt x="5550730" y="4027920"/>
                  <a:pt x="5548482" y="4029787"/>
                </a:cubicBezTo>
                <a:lnTo>
                  <a:pt x="5546805" y="4029178"/>
                </a:lnTo>
                <a:cubicBezTo>
                  <a:pt x="5539678" y="4026624"/>
                  <a:pt x="5530646" y="4029711"/>
                  <a:pt x="5528017" y="4037259"/>
                </a:cubicBezTo>
                <a:cubicBezTo>
                  <a:pt x="5525540" y="4044463"/>
                  <a:pt x="5528512" y="4053307"/>
                  <a:pt x="5536134" y="4056051"/>
                </a:cubicBezTo>
                <a:lnTo>
                  <a:pt x="5539564" y="4057271"/>
                </a:lnTo>
                <a:cubicBezTo>
                  <a:pt x="5535944" y="4057461"/>
                  <a:pt x="5532285" y="4058757"/>
                  <a:pt x="5529846" y="4061044"/>
                </a:cubicBezTo>
                <a:cubicBezTo>
                  <a:pt x="5523634" y="4066915"/>
                  <a:pt x="5524549" y="4075224"/>
                  <a:pt x="5529274" y="4081514"/>
                </a:cubicBezTo>
                <a:cubicBezTo>
                  <a:pt x="5534686" y="4088718"/>
                  <a:pt x="5543070" y="4092225"/>
                  <a:pt x="5551873" y="4092797"/>
                </a:cubicBezTo>
                <a:cubicBezTo>
                  <a:pt x="5555342" y="4093026"/>
                  <a:pt x="5558695" y="4091615"/>
                  <a:pt x="5561401" y="4089443"/>
                </a:cubicBezTo>
                <a:cubicBezTo>
                  <a:pt x="5566889" y="4095846"/>
                  <a:pt x="5576492" y="4098171"/>
                  <a:pt x="5582209" y="4089137"/>
                </a:cubicBezTo>
                <a:cubicBezTo>
                  <a:pt x="5588573" y="4079150"/>
                  <a:pt x="5581675" y="4067944"/>
                  <a:pt x="5573253" y="4065314"/>
                </a:cubicBezTo>
                <a:cubicBezTo>
                  <a:pt x="5579998" y="4065542"/>
                  <a:pt x="5585677" y="4061730"/>
                  <a:pt x="5588001" y="4055060"/>
                </a:cubicBezTo>
                <a:close/>
                <a:moveTo>
                  <a:pt x="5068413" y="4342090"/>
                </a:moveTo>
                <a:lnTo>
                  <a:pt x="5071881" y="4336601"/>
                </a:lnTo>
                <a:cubicBezTo>
                  <a:pt x="5075959" y="4330197"/>
                  <a:pt x="5074930" y="4320591"/>
                  <a:pt x="5068109" y="4316322"/>
                </a:cubicBezTo>
                <a:cubicBezTo>
                  <a:pt x="5061592" y="4312282"/>
                  <a:pt x="5052217" y="4313235"/>
                  <a:pt x="5047834" y="4320096"/>
                </a:cubicBezTo>
                <a:lnTo>
                  <a:pt x="5044366" y="4325585"/>
                </a:lnTo>
                <a:cubicBezTo>
                  <a:pt x="5040289" y="4331989"/>
                  <a:pt x="5041317" y="4341594"/>
                  <a:pt x="5048139" y="4345864"/>
                </a:cubicBezTo>
                <a:cubicBezTo>
                  <a:pt x="5054694" y="4349904"/>
                  <a:pt x="5064031" y="4348951"/>
                  <a:pt x="5068413" y="4342090"/>
                </a:cubicBezTo>
                <a:close/>
                <a:moveTo>
                  <a:pt x="5370471" y="4261470"/>
                </a:moveTo>
                <a:cubicBezTo>
                  <a:pt x="5376874" y="4265548"/>
                  <a:pt x="5386515" y="4264519"/>
                  <a:pt x="5390746" y="4257658"/>
                </a:cubicBezTo>
                <a:cubicBezTo>
                  <a:pt x="5394785" y="4251140"/>
                  <a:pt x="5393832" y="4241763"/>
                  <a:pt x="5386934" y="4237379"/>
                </a:cubicBezTo>
                <a:lnTo>
                  <a:pt x="5381485" y="4233911"/>
                </a:lnTo>
                <a:cubicBezTo>
                  <a:pt x="5377064" y="4231090"/>
                  <a:pt x="5371119" y="4230785"/>
                  <a:pt x="5366469" y="4233072"/>
                </a:cubicBezTo>
                <a:lnTo>
                  <a:pt x="5365898" y="4230442"/>
                </a:lnTo>
                <a:cubicBezTo>
                  <a:pt x="5364183" y="4222742"/>
                  <a:pt x="5358238" y="4216605"/>
                  <a:pt x="5349816" y="4217558"/>
                </a:cubicBezTo>
                <a:cubicBezTo>
                  <a:pt x="5342651" y="4218358"/>
                  <a:pt x="5335220" y="4225944"/>
                  <a:pt x="5336935" y="4233644"/>
                </a:cubicBezTo>
                <a:lnTo>
                  <a:pt x="5338916" y="4242563"/>
                </a:lnTo>
                <a:cubicBezTo>
                  <a:pt x="5340631" y="4250263"/>
                  <a:pt x="5346576" y="4256400"/>
                  <a:pt x="5354999" y="4255447"/>
                </a:cubicBezTo>
                <a:cubicBezTo>
                  <a:pt x="5356942" y="4255219"/>
                  <a:pt x="5358924" y="4254494"/>
                  <a:pt x="5360715" y="4253351"/>
                </a:cubicBezTo>
                <a:cubicBezTo>
                  <a:pt x="5361744" y="4255142"/>
                  <a:pt x="5363154" y="4256743"/>
                  <a:pt x="5365021" y="4257963"/>
                </a:cubicBezTo>
                <a:lnTo>
                  <a:pt x="5370471" y="4261470"/>
                </a:lnTo>
                <a:close/>
                <a:moveTo>
                  <a:pt x="5668565" y="4059558"/>
                </a:moveTo>
                <a:lnTo>
                  <a:pt x="5674015" y="4063027"/>
                </a:lnTo>
                <a:cubicBezTo>
                  <a:pt x="5680646" y="4067258"/>
                  <a:pt x="5689945" y="4065009"/>
                  <a:pt x="5694099" y="4058376"/>
                </a:cubicBezTo>
                <a:cubicBezTo>
                  <a:pt x="5698329" y="4051629"/>
                  <a:pt x="5696119" y="4042519"/>
                  <a:pt x="5689450" y="4038288"/>
                </a:cubicBezTo>
                <a:lnTo>
                  <a:pt x="5684000" y="4034819"/>
                </a:lnTo>
                <a:cubicBezTo>
                  <a:pt x="5677369" y="4030588"/>
                  <a:pt x="5668070" y="4032837"/>
                  <a:pt x="5663916" y="4039469"/>
                </a:cubicBezTo>
                <a:cubicBezTo>
                  <a:pt x="5659724" y="4046216"/>
                  <a:pt x="5661896" y="4055327"/>
                  <a:pt x="5668565" y="4059558"/>
                </a:cubicBezTo>
                <a:close/>
                <a:moveTo>
                  <a:pt x="5412887" y="4206465"/>
                </a:moveTo>
                <a:cubicBezTo>
                  <a:pt x="5422224" y="4219654"/>
                  <a:pt x="5443032" y="4210849"/>
                  <a:pt x="5440745" y="4198232"/>
                </a:cubicBezTo>
                <a:cubicBezTo>
                  <a:pt x="5443451" y="4196936"/>
                  <a:pt x="5445928" y="4194954"/>
                  <a:pt x="5447758" y="4192057"/>
                </a:cubicBezTo>
                <a:lnTo>
                  <a:pt x="5451225" y="4186567"/>
                </a:lnTo>
                <a:cubicBezTo>
                  <a:pt x="5455341" y="4180126"/>
                  <a:pt x="5451759" y="4170024"/>
                  <a:pt x="5445014" y="4166899"/>
                </a:cubicBezTo>
                <a:cubicBezTo>
                  <a:pt x="5437354" y="4163315"/>
                  <a:pt x="5429770" y="4166174"/>
                  <a:pt x="5425349" y="4173112"/>
                </a:cubicBezTo>
                <a:lnTo>
                  <a:pt x="5421881" y="4178563"/>
                </a:lnTo>
                <a:cubicBezTo>
                  <a:pt x="5420280" y="4181040"/>
                  <a:pt x="5420128" y="4184090"/>
                  <a:pt x="5420585" y="4187063"/>
                </a:cubicBezTo>
                <a:cubicBezTo>
                  <a:pt x="5418489" y="4187749"/>
                  <a:pt x="5416546" y="4188740"/>
                  <a:pt x="5414945" y="4190074"/>
                </a:cubicBezTo>
                <a:cubicBezTo>
                  <a:pt x="5416088" y="4186873"/>
                  <a:pt x="5415745" y="4183099"/>
                  <a:pt x="5413002" y="4179211"/>
                </a:cubicBezTo>
                <a:cubicBezTo>
                  <a:pt x="5410905" y="4176238"/>
                  <a:pt x="5408238" y="4174446"/>
                  <a:pt x="5405342" y="4173493"/>
                </a:cubicBezTo>
                <a:cubicBezTo>
                  <a:pt x="5411782" y="4173150"/>
                  <a:pt x="5417651" y="4168766"/>
                  <a:pt x="5419023" y="4162096"/>
                </a:cubicBezTo>
                <a:cubicBezTo>
                  <a:pt x="5420585" y="4154625"/>
                  <a:pt x="5415517" y="4146315"/>
                  <a:pt x="5407819" y="4144981"/>
                </a:cubicBezTo>
                <a:lnTo>
                  <a:pt x="5398863" y="4143456"/>
                </a:lnTo>
                <a:cubicBezTo>
                  <a:pt x="5395319" y="4142846"/>
                  <a:pt x="5391813" y="4143646"/>
                  <a:pt x="5388878" y="4145286"/>
                </a:cubicBezTo>
                <a:cubicBezTo>
                  <a:pt x="5386897" y="4143075"/>
                  <a:pt x="5384229" y="4141664"/>
                  <a:pt x="5381447" y="4140940"/>
                </a:cubicBezTo>
                <a:cubicBezTo>
                  <a:pt x="5382514" y="4140140"/>
                  <a:pt x="5383619" y="4139339"/>
                  <a:pt x="5384496" y="4138196"/>
                </a:cubicBezTo>
                <a:cubicBezTo>
                  <a:pt x="5388916" y="4132173"/>
                  <a:pt x="5388078" y="4122071"/>
                  <a:pt x="5381408" y="4117802"/>
                </a:cubicBezTo>
                <a:lnTo>
                  <a:pt x="5370471" y="4110827"/>
                </a:lnTo>
                <a:cubicBezTo>
                  <a:pt x="5363840" y="4106596"/>
                  <a:pt x="5354999" y="4107282"/>
                  <a:pt x="5350083" y="4113914"/>
                </a:cubicBezTo>
                <a:cubicBezTo>
                  <a:pt x="5345662" y="4119937"/>
                  <a:pt x="5346500" y="4130038"/>
                  <a:pt x="5353169" y="4134308"/>
                </a:cubicBezTo>
                <a:lnTo>
                  <a:pt x="5364107" y="4141283"/>
                </a:lnTo>
                <a:cubicBezTo>
                  <a:pt x="5365555" y="4142198"/>
                  <a:pt x="5367117" y="4142808"/>
                  <a:pt x="5368718" y="4143227"/>
                </a:cubicBezTo>
                <a:lnTo>
                  <a:pt x="5363802" y="4145552"/>
                </a:lnTo>
                <a:cubicBezTo>
                  <a:pt x="5356752" y="4148869"/>
                  <a:pt x="5353627" y="4157826"/>
                  <a:pt x="5356980" y="4164840"/>
                </a:cubicBezTo>
                <a:cubicBezTo>
                  <a:pt x="5358619" y="4168233"/>
                  <a:pt x="5361516" y="4170672"/>
                  <a:pt x="5364869" y="4171968"/>
                </a:cubicBezTo>
                <a:cubicBezTo>
                  <a:pt x="5364678" y="4172235"/>
                  <a:pt x="5364450" y="4172387"/>
                  <a:pt x="5364259" y="4172654"/>
                </a:cubicBezTo>
                <a:lnTo>
                  <a:pt x="5360791" y="4178143"/>
                </a:lnTo>
                <a:cubicBezTo>
                  <a:pt x="5356561" y="4184776"/>
                  <a:pt x="5360449" y="4194382"/>
                  <a:pt x="5367003" y="4197812"/>
                </a:cubicBezTo>
                <a:cubicBezTo>
                  <a:pt x="5374473" y="4201739"/>
                  <a:pt x="5382438" y="4198270"/>
                  <a:pt x="5386668" y="4191599"/>
                </a:cubicBezTo>
                <a:lnTo>
                  <a:pt x="5386934" y="4191180"/>
                </a:lnTo>
                <a:cubicBezTo>
                  <a:pt x="5387239" y="4191752"/>
                  <a:pt x="5387125" y="4192285"/>
                  <a:pt x="5387544" y="4192857"/>
                </a:cubicBezTo>
                <a:cubicBezTo>
                  <a:pt x="5393642" y="4201510"/>
                  <a:pt x="5404694" y="4200710"/>
                  <a:pt x="5410982" y="4195564"/>
                </a:cubicBezTo>
                <a:cubicBezTo>
                  <a:pt x="5409801" y="4198765"/>
                  <a:pt x="5410144" y="4202577"/>
                  <a:pt x="5412887" y="4206465"/>
                </a:cubicBezTo>
                <a:close/>
                <a:moveTo>
                  <a:pt x="5232361" y="4206808"/>
                </a:moveTo>
                <a:cubicBezTo>
                  <a:pt x="5235067" y="4217520"/>
                  <a:pt x="5251112" y="4223847"/>
                  <a:pt x="5258848" y="4211764"/>
                </a:cubicBezTo>
                <a:cubicBezTo>
                  <a:pt x="5266317" y="4200024"/>
                  <a:pt x="5254770" y="4188512"/>
                  <a:pt x="5244214" y="4189655"/>
                </a:cubicBezTo>
                <a:cubicBezTo>
                  <a:pt x="5242651" y="4182451"/>
                  <a:pt x="5236516" y="4176504"/>
                  <a:pt x="5229999" y="4176504"/>
                </a:cubicBezTo>
                <a:cubicBezTo>
                  <a:pt x="5230456" y="4168385"/>
                  <a:pt x="5229389" y="4159885"/>
                  <a:pt x="5224053" y="4155425"/>
                </a:cubicBezTo>
                <a:cubicBezTo>
                  <a:pt x="5216508" y="4149059"/>
                  <a:pt x="5203931" y="4144561"/>
                  <a:pt x="5194252" y="4147839"/>
                </a:cubicBezTo>
                <a:cubicBezTo>
                  <a:pt x="5191050" y="4137586"/>
                  <a:pt x="5175349" y="4131868"/>
                  <a:pt x="5167804" y="4143723"/>
                </a:cubicBezTo>
                <a:cubicBezTo>
                  <a:pt x="5161592" y="4153519"/>
                  <a:pt x="5168604" y="4163163"/>
                  <a:pt x="5177293" y="4165374"/>
                </a:cubicBezTo>
                <a:cubicBezTo>
                  <a:pt x="5177217" y="4165565"/>
                  <a:pt x="5177064" y="4165717"/>
                  <a:pt x="5176988" y="4165907"/>
                </a:cubicBezTo>
                <a:cubicBezTo>
                  <a:pt x="5172110" y="4165946"/>
                  <a:pt x="5167499" y="4168347"/>
                  <a:pt x="5164602" y="4172921"/>
                </a:cubicBezTo>
                <a:lnTo>
                  <a:pt x="5157667" y="4183861"/>
                </a:lnTo>
                <a:cubicBezTo>
                  <a:pt x="5153589" y="4190303"/>
                  <a:pt x="5156066" y="4200252"/>
                  <a:pt x="5162849" y="4203835"/>
                </a:cubicBezTo>
                <a:cubicBezTo>
                  <a:pt x="5165022" y="4204979"/>
                  <a:pt x="5167308" y="4205512"/>
                  <a:pt x="5169595" y="4205627"/>
                </a:cubicBezTo>
                <a:cubicBezTo>
                  <a:pt x="5170205" y="4207533"/>
                  <a:pt x="5171881" y="4209096"/>
                  <a:pt x="5172948" y="4210849"/>
                </a:cubicBezTo>
                <a:cubicBezTo>
                  <a:pt x="5171119" y="4211954"/>
                  <a:pt x="5169481" y="4213327"/>
                  <a:pt x="5168299" y="4215194"/>
                </a:cubicBezTo>
                <a:cubicBezTo>
                  <a:pt x="5164031" y="4221789"/>
                  <a:pt x="5165936" y="4231128"/>
                  <a:pt x="5172606" y="4235359"/>
                </a:cubicBezTo>
                <a:lnTo>
                  <a:pt x="5183543" y="4242335"/>
                </a:lnTo>
                <a:cubicBezTo>
                  <a:pt x="5187811" y="4245079"/>
                  <a:pt x="5193070" y="4245003"/>
                  <a:pt x="5197453" y="4243021"/>
                </a:cubicBezTo>
                <a:cubicBezTo>
                  <a:pt x="5194747" y="4250454"/>
                  <a:pt x="5198520" y="4257163"/>
                  <a:pt x="5204846" y="4261165"/>
                </a:cubicBezTo>
                <a:lnTo>
                  <a:pt x="5210296" y="4264634"/>
                </a:lnTo>
                <a:cubicBezTo>
                  <a:pt x="5216965" y="4268865"/>
                  <a:pt x="5226645" y="4263986"/>
                  <a:pt x="5229656" y="4257506"/>
                </a:cubicBezTo>
                <a:cubicBezTo>
                  <a:pt x="5233314" y="4249577"/>
                  <a:pt x="5229236" y="4242411"/>
                  <a:pt x="5222529" y="4238142"/>
                </a:cubicBezTo>
                <a:lnTo>
                  <a:pt x="5217079" y="4234673"/>
                </a:lnTo>
                <a:cubicBezTo>
                  <a:pt x="5216241" y="4234139"/>
                  <a:pt x="5215365" y="4233758"/>
                  <a:pt x="5214450" y="4233491"/>
                </a:cubicBezTo>
                <a:cubicBezTo>
                  <a:pt x="5219061" y="4233377"/>
                  <a:pt x="5223596" y="4231280"/>
                  <a:pt x="5226074" y="4227164"/>
                </a:cubicBezTo>
                <a:cubicBezTo>
                  <a:pt x="5229923" y="4220760"/>
                  <a:pt x="5228893" y="4212031"/>
                  <a:pt x="5222682" y="4207495"/>
                </a:cubicBezTo>
                <a:cubicBezTo>
                  <a:pt x="5223329" y="4206313"/>
                  <a:pt x="5223749" y="4205055"/>
                  <a:pt x="5224016" y="4203683"/>
                </a:cubicBezTo>
                <a:cubicBezTo>
                  <a:pt x="5226493" y="4205665"/>
                  <a:pt x="5229427" y="4206694"/>
                  <a:pt x="5232361" y="4206808"/>
                </a:cubicBezTo>
                <a:close/>
                <a:moveTo>
                  <a:pt x="5548368" y="4142617"/>
                </a:moveTo>
                <a:cubicBezTo>
                  <a:pt x="5558428" y="4126798"/>
                  <a:pt x="5534076" y="4110789"/>
                  <a:pt x="5523977" y="4126684"/>
                </a:cubicBezTo>
                <a:cubicBezTo>
                  <a:pt x="5513916" y="4142465"/>
                  <a:pt x="5538269" y="4158513"/>
                  <a:pt x="5548368" y="4142617"/>
                </a:cubicBezTo>
                <a:close/>
                <a:moveTo>
                  <a:pt x="5497719" y="4004477"/>
                </a:moveTo>
                <a:cubicBezTo>
                  <a:pt x="5504084" y="4007755"/>
                  <a:pt x="5510563" y="4005620"/>
                  <a:pt x="5515022" y="4000894"/>
                </a:cubicBezTo>
                <a:cubicBezTo>
                  <a:pt x="5516431" y="4002038"/>
                  <a:pt x="5517460" y="4003562"/>
                  <a:pt x="5519290" y="4004248"/>
                </a:cubicBezTo>
                <a:cubicBezTo>
                  <a:pt x="5526188" y="4006879"/>
                  <a:pt x="5532971" y="4005659"/>
                  <a:pt x="5539640" y="4003105"/>
                </a:cubicBezTo>
                <a:cubicBezTo>
                  <a:pt x="5546957" y="4000360"/>
                  <a:pt x="5549777" y="3990602"/>
                  <a:pt x="5546690" y="3983893"/>
                </a:cubicBezTo>
                <a:cubicBezTo>
                  <a:pt x="5543832" y="3977680"/>
                  <a:pt x="5537620" y="3975240"/>
                  <a:pt x="5531447" y="3976041"/>
                </a:cubicBezTo>
                <a:cubicBezTo>
                  <a:pt x="5528322" y="3971886"/>
                  <a:pt x="5523482" y="3969370"/>
                  <a:pt x="5517727" y="3970399"/>
                </a:cubicBezTo>
                <a:cubicBezTo>
                  <a:pt x="5515936" y="3970704"/>
                  <a:pt x="5514183" y="3971467"/>
                  <a:pt x="5512582" y="3972496"/>
                </a:cubicBezTo>
                <a:cubicBezTo>
                  <a:pt x="5505723" y="3970132"/>
                  <a:pt x="5498825" y="3973296"/>
                  <a:pt x="5494976" y="3979357"/>
                </a:cubicBezTo>
                <a:lnTo>
                  <a:pt x="5491508" y="3984846"/>
                </a:lnTo>
                <a:cubicBezTo>
                  <a:pt x="5487201" y="3991479"/>
                  <a:pt x="5491165" y="4001085"/>
                  <a:pt x="5497719" y="4004477"/>
                </a:cubicBezTo>
                <a:close/>
                <a:moveTo>
                  <a:pt x="5318947" y="3911888"/>
                </a:moveTo>
                <a:cubicBezTo>
                  <a:pt x="5321614" y="3907733"/>
                  <a:pt x="5321767" y="3903616"/>
                  <a:pt x="5320509" y="3900033"/>
                </a:cubicBezTo>
                <a:cubicBezTo>
                  <a:pt x="5323444" y="3893477"/>
                  <a:pt x="5319747" y="3884939"/>
                  <a:pt x="5313649" y="3881851"/>
                </a:cubicBezTo>
                <a:cubicBezTo>
                  <a:pt x="5306066" y="3878001"/>
                  <a:pt x="5298291" y="3881584"/>
                  <a:pt x="5294061" y="3888255"/>
                </a:cubicBezTo>
                <a:lnTo>
                  <a:pt x="5290593" y="3893706"/>
                </a:lnTo>
                <a:cubicBezTo>
                  <a:pt x="5286973" y="3899423"/>
                  <a:pt x="5289641" y="3907123"/>
                  <a:pt x="5294557" y="3911316"/>
                </a:cubicBezTo>
                <a:cubicBezTo>
                  <a:pt x="5299854" y="3919092"/>
                  <a:pt x="5312430" y="3922180"/>
                  <a:pt x="5318947" y="3911888"/>
                </a:cubicBezTo>
                <a:close/>
                <a:moveTo>
                  <a:pt x="5273177" y="4152719"/>
                </a:moveTo>
                <a:cubicBezTo>
                  <a:pt x="5277598" y="4146696"/>
                  <a:pt x="5276760" y="4136557"/>
                  <a:pt x="5270090" y="4132325"/>
                </a:cubicBezTo>
                <a:lnTo>
                  <a:pt x="5259153" y="4125350"/>
                </a:lnTo>
                <a:cubicBezTo>
                  <a:pt x="5252522" y="4121119"/>
                  <a:pt x="5243680" y="4121805"/>
                  <a:pt x="5238764" y="4128437"/>
                </a:cubicBezTo>
                <a:cubicBezTo>
                  <a:pt x="5234343" y="4134460"/>
                  <a:pt x="5235182" y="4144599"/>
                  <a:pt x="5241851" y="4148831"/>
                </a:cubicBezTo>
                <a:lnTo>
                  <a:pt x="5252788" y="4155768"/>
                </a:lnTo>
                <a:cubicBezTo>
                  <a:pt x="5259420" y="4160037"/>
                  <a:pt x="5268261" y="4159389"/>
                  <a:pt x="5273177" y="4152719"/>
                </a:cubicBezTo>
                <a:close/>
                <a:moveTo>
                  <a:pt x="5367003" y="4374414"/>
                </a:moveTo>
                <a:cubicBezTo>
                  <a:pt x="5373634" y="4378645"/>
                  <a:pt x="5382475" y="4378073"/>
                  <a:pt x="5387392" y="4371403"/>
                </a:cubicBezTo>
                <a:cubicBezTo>
                  <a:pt x="5391851" y="4365418"/>
                  <a:pt x="5391050" y="4355241"/>
                  <a:pt x="5384381" y="4351010"/>
                </a:cubicBezTo>
                <a:lnTo>
                  <a:pt x="5378932" y="4347541"/>
                </a:lnTo>
                <a:cubicBezTo>
                  <a:pt x="5372300" y="4343310"/>
                  <a:pt x="5363459" y="4343881"/>
                  <a:pt x="5358543" y="4350552"/>
                </a:cubicBezTo>
                <a:cubicBezTo>
                  <a:pt x="5354122" y="4356537"/>
                  <a:pt x="5354884" y="4366714"/>
                  <a:pt x="5361553" y="4370984"/>
                </a:cubicBezTo>
                <a:lnTo>
                  <a:pt x="5367003" y="4374414"/>
                </a:lnTo>
                <a:close/>
                <a:moveTo>
                  <a:pt x="5361096" y="4292155"/>
                </a:moveTo>
                <a:cubicBezTo>
                  <a:pt x="5371157" y="4276336"/>
                  <a:pt x="5346729" y="4260403"/>
                  <a:pt x="5336630" y="4276260"/>
                </a:cubicBezTo>
                <a:cubicBezTo>
                  <a:pt x="5326569" y="4292117"/>
                  <a:pt x="5350997" y="4308012"/>
                  <a:pt x="5361096" y="4292155"/>
                </a:cubicBezTo>
                <a:close/>
                <a:moveTo>
                  <a:pt x="5308619" y="4161066"/>
                </a:moveTo>
                <a:cubicBezTo>
                  <a:pt x="5310334" y="4168766"/>
                  <a:pt x="5316432" y="4174789"/>
                  <a:pt x="5324815" y="4173798"/>
                </a:cubicBezTo>
                <a:cubicBezTo>
                  <a:pt x="5332019" y="4172960"/>
                  <a:pt x="5339297" y="4165336"/>
                  <a:pt x="5337582" y="4157598"/>
                </a:cubicBezTo>
                <a:lnTo>
                  <a:pt x="5335601" y="4148678"/>
                </a:lnTo>
                <a:cubicBezTo>
                  <a:pt x="5334077" y="4141855"/>
                  <a:pt x="5328970" y="4136595"/>
                  <a:pt x="5321957" y="4136137"/>
                </a:cubicBezTo>
                <a:cubicBezTo>
                  <a:pt x="5316622" y="4134727"/>
                  <a:pt x="5310677" y="4136137"/>
                  <a:pt x="5306790" y="4142198"/>
                </a:cubicBezTo>
                <a:cubicBezTo>
                  <a:pt x="5302826" y="4148449"/>
                  <a:pt x="5304313" y="4154586"/>
                  <a:pt x="5308124" y="4158894"/>
                </a:cubicBezTo>
                <a:lnTo>
                  <a:pt x="5308619" y="4161066"/>
                </a:lnTo>
                <a:close/>
                <a:moveTo>
                  <a:pt x="5220928" y="4339117"/>
                </a:moveTo>
                <a:lnTo>
                  <a:pt x="5215479" y="4335648"/>
                </a:lnTo>
                <a:cubicBezTo>
                  <a:pt x="5209038" y="4331531"/>
                  <a:pt x="5199054" y="4334352"/>
                  <a:pt x="5195623" y="4341137"/>
                </a:cubicBezTo>
                <a:cubicBezTo>
                  <a:pt x="5191889" y="4348456"/>
                  <a:pt x="5194214" y="4356613"/>
                  <a:pt x="5201112" y="4360997"/>
                </a:cubicBezTo>
                <a:lnTo>
                  <a:pt x="5206599" y="4364465"/>
                </a:lnTo>
                <a:cubicBezTo>
                  <a:pt x="5213040" y="4368582"/>
                  <a:pt x="5223025" y="4365761"/>
                  <a:pt x="5226454" y="4358976"/>
                </a:cubicBezTo>
                <a:cubicBezTo>
                  <a:pt x="5230151" y="4351658"/>
                  <a:pt x="5227826" y="4343500"/>
                  <a:pt x="5220928" y="4339117"/>
                </a:cubicBezTo>
                <a:close/>
                <a:moveTo>
                  <a:pt x="5299816" y="4324022"/>
                </a:moveTo>
                <a:cubicBezTo>
                  <a:pt x="5306218" y="4328101"/>
                  <a:pt x="5315783" y="4327224"/>
                  <a:pt x="5320090" y="4320401"/>
                </a:cubicBezTo>
                <a:cubicBezTo>
                  <a:pt x="5324168" y="4313959"/>
                  <a:pt x="5323330" y="4304467"/>
                  <a:pt x="5316470" y="4300084"/>
                </a:cubicBezTo>
                <a:lnTo>
                  <a:pt x="5305532" y="4293108"/>
                </a:lnTo>
                <a:cubicBezTo>
                  <a:pt x="5299130" y="4289029"/>
                  <a:pt x="5289564" y="4289906"/>
                  <a:pt x="5285258" y="4296767"/>
                </a:cubicBezTo>
                <a:cubicBezTo>
                  <a:pt x="5281180" y="4303209"/>
                  <a:pt x="5282019" y="4312663"/>
                  <a:pt x="5288878" y="4317046"/>
                </a:cubicBezTo>
                <a:lnTo>
                  <a:pt x="5299816" y="4324022"/>
                </a:lnTo>
                <a:close/>
                <a:moveTo>
                  <a:pt x="5276760" y="4217177"/>
                </a:moveTo>
                <a:cubicBezTo>
                  <a:pt x="5283619" y="4221332"/>
                  <a:pt x="5292536" y="4218930"/>
                  <a:pt x="5296767" y="4212259"/>
                </a:cubicBezTo>
                <a:lnTo>
                  <a:pt x="5300235" y="4206770"/>
                </a:lnTo>
                <a:cubicBezTo>
                  <a:pt x="5304465" y="4200138"/>
                  <a:pt x="5301950" y="4190761"/>
                  <a:pt x="5295319" y="4186758"/>
                </a:cubicBezTo>
                <a:cubicBezTo>
                  <a:pt x="5288459" y="4182603"/>
                  <a:pt x="5279542" y="4185043"/>
                  <a:pt x="5275311" y="4191675"/>
                </a:cubicBezTo>
                <a:lnTo>
                  <a:pt x="5271843" y="4197126"/>
                </a:lnTo>
                <a:cubicBezTo>
                  <a:pt x="5267613" y="4203797"/>
                  <a:pt x="5270128" y="4213136"/>
                  <a:pt x="5276760" y="4217177"/>
                </a:cubicBezTo>
                <a:close/>
                <a:moveTo>
                  <a:pt x="5821271" y="3745769"/>
                </a:moveTo>
                <a:cubicBezTo>
                  <a:pt x="5815402" y="3741843"/>
                  <a:pt x="5807361" y="3741728"/>
                  <a:pt x="5802445" y="3749428"/>
                </a:cubicBezTo>
                <a:cubicBezTo>
                  <a:pt x="5792422" y="3765209"/>
                  <a:pt x="5816050" y="3782248"/>
                  <a:pt x="5826149" y="3766391"/>
                </a:cubicBezTo>
                <a:cubicBezTo>
                  <a:pt x="5827902" y="3763646"/>
                  <a:pt x="5828360" y="3760902"/>
                  <a:pt x="5828284" y="3758272"/>
                </a:cubicBezTo>
                <a:cubicBezTo>
                  <a:pt x="5833581" y="3763265"/>
                  <a:pt x="5840211" y="3766391"/>
                  <a:pt x="5847567" y="3766887"/>
                </a:cubicBezTo>
                <a:cubicBezTo>
                  <a:pt x="5855113" y="3767420"/>
                  <a:pt x="5862658" y="3760673"/>
                  <a:pt x="5862620" y="3753011"/>
                </a:cubicBezTo>
                <a:cubicBezTo>
                  <a:pt x="5862582" y="3745007"/>
                  <a:pt x="5856827" y="3738526"/>
                  <a:pt x="5848748" y="3737955"/>
                </a:cubicBezTo>
                <a:cubicBezTo>
                  <a:pt x="5848291" y="3737917"/>
                  <a:pt x="5848253" y="3737917"/>
                  <a:pt x="5848024" y="3737917"/>
                </a:cubicBezTo>
                <a:cubicBezTo>
                  <a:pt x="5847872" y="3737879"/>
                  <a:pt x="5847872" y="3737879"/>
                  <a:pt x="5847757" y="3737840"/>
                </a:cubicBezTo>
                <a:cubicBezTo>
                  <a:pt x="5847757" y="3737840"/>
                  <a:pt x="5847757" y="3737840"/>
                  <a:pt x="5847757" y="3737840"/>
                </a:cubicBezTo>
                <a:cubicBezTo>
                  <a:pt x="5847109" y="3737192"/>
                  <a:pt x="5846538" y="3736468"/>
                  <a:pt x="5846042" y="3735706"/>
                </a:cubicBezTo>
                <a:cubicBezTo>
                  <a:pt x="5841355" y="3729454"/>
                  <a:pt x="5830799" y="3730179"/>
                  <a:pt x="5825577" y="3735134"/>
                </a:cubicBezTo>
                <a:cubicBezTo>
                  <a:pt x="5822300" y="3738221"/>
                  <a:pt x="5821080" y="3741995"/>
                  <a:pt x="5821271" y="3745769"/>
                </a:cubicBezTo>
                <a:close/>
                <a:moveTo>
                  <a:pt x="5745128" y="3851547"/>
                </a:moveTo>
                <a:lnTo>
                  <a:pt x="5741660" y="3856998"/>
                </a:lnTo>
                <a:cubicBezTo>
                  <a:pt x="5737582" y="3863402"/>
                  <a:pt x="5738611" y="3873007"/>
                  <a:pt x="5745433" y="3877277"/>
                </a:cubicBezTo>
                <a:cubicBezTo>
                  <a:pt x="5751950" y="3881317"/>
                  <a:pt x="5761325" y="3880364"/>
                  <a:pt x="5765707" y="3873465"/>
                </a:cubicBezTo>
                <a:lnTo>
                  <a:pt x="5769175" y="3868014"/>
                </a:lnTo>
                <a:cubicBezTo>
                  <a:pt x="5773253" y="3861610"/>
                  <a:pt x="5772224" y="3852004"/>
                  <a:pt x="5765402" y="3847735"/>
                </a:cubicBezTo>
                <a:cubicBezTo>
                  <a:pt x="5758885" y="3843695"/>
                  <a:pt x="5749511" y="3844647"/>
                  <a:pt x="5745128" y="3851547"/>
                </a:cubicBezTo>
                <a:close/>
                <a:moveTo>
                  <a:pt x="5691355" y="3746836"/>
                </a:moveTo>
                <a:cubicBezTo>
                  <a:pt x="5686935" y="3744015"/>
                  <a:pt x="5680989" y="3743711"/>
                  <a:pt x="5676340" y="3745998"/>
                </a:cubicBezTo>
                <a:lnTo>
                  <a:pt x="5675768" y="3743367"/>
                </a:lnTo>
                <a:cubicBezTo>
                  <a:pt x="5674053" y="3735706"/>
                  <a:pt x="5668108" y="3729569"/>
                  <a:pt x="5659686" y="3730484"/>
                </a:cubicBezTo>
                <a:cubicBezTo>
                  <a:pt x="5652521" y="3731284"/>
                  <a:pt x="5645090" y="3738870"/>
                  <a:pt x="5646805" y="3746569"/>
                </a:cubicBezTo>
                <a:lnTo>
                  <a:pt x="5648786" y="3755489"/>
                </a:lnTo>
                <a:cubicBezTo>
                  <a:pt x="5649053" y="3756633"/>
                  <a:pt x="5649587" y="3757624"/>
                  <a:pt x="5650006" y="3758653"/>
                </a:cubicBezTo>
                <a:cubicBezTo>
                  <a:pt x="5649167" y="3757852"/>
                  <a:pt x="5648443" y="3757014"/>
                  <a:pt x="5647415" y="3756328"/>
                </a:cubicBezTo>
                <a:lnTo>
                  <a:pt x="5641965" y="3752859"/>
                </a:lnTo>
                <a:cubicBezTo>
                  <a:pt x="5635524" y="3748742"/>
                  <a:pt x="5625463" y="3752020"/>
                  <a:pt x="5622224" y="3758729"/>
                </a:cubicBezTo>
                <a:cubicBezTo>
                  <a:pt x="5618566" y="3766276"/>
                  <a:pt x="5621195" y="3774091"/>
                  <a:pt x="5628131" y="3778512"/>
                </a:cubicBezTo>
                <a:lnTo>
                  <a:pt x="5633581" y="3781981"/>
                </a:lnTo>
                <a:cubicBezTo>
                  <a:pt x="5640021" y="3786060"/>
                  <a:pt x="5650082" y="3782820"/>
                  <a:pt x="5653322" y="3776073"/>
                </a:cubicBezTo>
                <a:cubicBezTo>
                  <a:pt x="5655113" y="3772337"/>
                  <a:pt x="5655380" y="3768564"/>
                  <a:pt x="5654350" y="3765133"/>
                </a:cubicBezTo>
                <a:cubicBezTo>
                  <a:pt x="5656371" y="3766848"/>
                  <a:pt x="5658962" y="3767725"/>
                  <a:pt x="5661744" y="3768068"/>
                </a:cubicBezTo>
                <a:cubicBezTo>
                  <a:pt x="5662125" y="3769440"/>
                  <a:pt x="5662506" y="3770851"/>
                  <a:pt x="5663382" y="3772070"/>
                </a:cubicBezTo>
                <a:cubicBezTo>
                  <a:pt x="5667765" y="3778246"/>
                  <a:pt x="5676759" y="3781066"/>
                  <a:pt x="5683390" y="3776378"/>
                </a:cubicBezTo>
                <a:lnTo>
                  <a:pt x="5684152" y="3775844"/>
                </a:lnTo>
                <a:cubicBezTo>
                  <a:pt x="5690136" y="3777674"/>
                  <a:pt x="5697186" y="3776187"/>
                  <a:pt x="5700692" y="3770546"/>
                </a:cubicBezTo>
                <a:cubicBezTo>
                  <a:pt x="5704732" y="3763989"/>
                  <a:pt x="5703779" y="3754650"/>
                  <a:pt x="5696881" y="3750267"/>
                </a:cubicBezTo>
                <a:lnTo>
                  <a:pt x="5691355" y="3746836"/>
                </a:lnTo>
                <a:close/>
                <a:moveTo>
                  <a:pt x="5754960" y="3679863"/>
                </a:moveTo>
                <a:cubicBezTo>
                  <a:pt x="5747300" y="3676279"/>
                  <a:pt x="5739716" y="3679138"/>
                  <a:pt x="5735296" y="3686076"/>
                </a:cubicBezTo>
                <a:lnTo>
                  <a:pt x="5731828" y="3691565"/>
                </a:lnTo>
                <a:cubicBezTo>
                  <a:pt x="5727712" y="3698007"/>
                  <a:pt x="5731294" y="3708108"/>
                  <a:pt x="5738001" y="3711234"/>
                </a:cubicBezTo>
                <a:cubicBezTo>
                  <a:pt x="5745661" y="3714817"/>
                  <a:pt x="5753284" y="3711958"/>
                  <a:pt x="5757666" y="3705021"/>
                </a:cubicBezTo>
                <a:lnTo>
                  <a:pt x="5761134" y="3699570"/>
                </a:lnTo>
                <a:cubicBezTo>
                  <a:pt x="5765250" y="3693090"/>
                  <a:pt x="5761668" y="3682988"/>
                  <a:pt x="5754960" y="3679863"/>
                </a:cubicBezTo>
                <a:close/>
                <a:moveTo>
                  <a:pt x="5726188" y="3838968"/>
                </a:moveTo>
                <a:cubicBezTo>
                  <a:pt x="5729884" y="3831497"/>
                  <a:pt x="5727369" y="3823530"/>
                  <a:pt x="5720471" y="3819146"/>
                </a:cubicBezTo>
                <a:lnTo>
                  <a:pt x="5715021" y="3815678"/>
                </a:lnTo>
                <a:cubicBezTo>
                  <a:pt x="5709838" y="3812400"/>
                  <a:pt x="5702483" y="3813886"/>
                  <a:pt x="5698024" y="3818041"/>
                </a:cubicBezTo>
                <a:lnTo>
                  <a:pt x="5694556" y="3817431"/>
                </a:lnTo>
                <a:cubicBezTo>
                  <a:pt x="5686858" y="3816097"/>
                  <a:pt x="5679084" y="3820824"/>
                  <a:pt x="5677445" y="3828676"/>
                </a:cubicBezTo>
                <a:cubicBezTo>
                  <a:pt x="5675882" y="3836147"/>
                  <a:pt x="5680951" y="3844457"/>
                  <a:pt x="5688649" y="3845791"/>
                </a:cubicBezTo>
                <a:lnTo>
                  <a:pt x="5694556" y="3846782"/>
                </a:lnTo>
                <a:cubicBezTo>
                  <a:pt x="5687849" y="3847392"/>
                  <a:pt x="5682018" y="3852080"/>
                  <a:pt x="5681103" y="3858065"/>
                </a:cubicBezTo>
                <a:cubicBezTo>
                  <a:pt x="5676340" y="3857684"/>
                  <a:pt x="5671614" y="3859209"/>
                  <a:pt x="5668451" y="3863478"/>
                </a:cubicBezTo>
                <a:cubicBezTo>
                  <a:pt x="5664030" y="3869462"/>
                  <a:pt x="5664793" y="3879640"/>
                  <a:pt x="5671462" y="3883871"/>
                </a:cubicBezTo>
                <a:lnTo>
                  <a:pt x="5676912" y="3887340"/>
                </a:lnTo>
                <a:cubicBezTo>
                  <a:pt x="5681828" y="3890466"/>
                  <a:pt x="5687925" y="3890923"/>
                  <a:pt x="5692765" y="3888255"/>
                </a:cubicBezTo>
                <a:cubicBezTo>
                  <a:pt x="5694137" y="3890656"/>
                  <a:pt x="5695890" y="3892791"/>
                  <a:pt x="5698253" y="3894049"/>
                </a:cubicBezTo>
                <a:cubicBezTo>
                  <a:pt x="5705646" y="3898013"/>
                  <a:pt x="5713725" y="3894697"/>
                  <a:pt x="5717994" y="3888026"/>
                </a:cubicBezTo>
                <a:lnTo>
                  <a:pt x="5718794" y="3886730"/>
                </a:lnTo>
                <a:cubicBezTo>
                  <a:pt x="5729922" y="3888331"/>
                  <a:pt x="5742003" y="3878001"/>
                  <a:pt x="5734038" y="3866718"/>
                </a:cubicBezTo>
                <a:cubicBezTo>
                  <a:pt x="5728817" y="3859323"/>
                  <a:pt x="5720166" y="3859094"/>
                  <a:pt x="5713801" y="3862296"/>
                </a:cubicBezTo>
                <a:cubicBezTo>
                  <a:pt x="5712811" y="3861915"/>
                  <a:pt x="5711858" y="3861496"/>
                  <a:pt x="5710906" y="3861381"/>
                </a:cubicBezTo>
                <a:cubicBezTo>
                  <a:pt x="5711134" y="3858789"/>
                  <a:pt x="5710753" y="3856045"/>
                  <a:pt x="5708733" y="3853148"/>
                </a:cubicBezTo>
                <a:cubicBezTo>
                  <a:pt x="5706637" y="3850175"/>
                  <a:pt x="5703932" y="3848383"/>
                  <a:pt x="5701073" y="3847430"/>
                </a:cubicBezTo>
                <a:cubicBezTo>
                  <a:pt x="5703436" y="3847316"/>
                  <a:pt x="5705456" y="3846096"/>
                  <a:pt x="5707475" y="3844991"/>
                </a:cubicBezTo>
                <a:cubicBezTo>
                  <a:pt x="5713878" y="3848307"/>
                  <a:pt x="5723024" y="3845410"/>
                  <a:pt x="5726188" y="3838968"/>
                </a:cubicBezTo>
                <a:close/>
                <a:moveTo>
                  <a:pt x="5674358" y="3567833"/>
                </a:moveTo>
                <a:cubicBezTo>
                  <a:pt x="5664259" y="3583691"/>
                  <a:pt x="5688878" y="3599319"/>
                  <a:pt x="5698939" y="3583500"/>
                </a:cubicBezTo>
                <a:cubicBezTo>
                  <a:pt x="5709038" y="3567643"/>
                  <a:pt x="5684457" y="3552014"/>
                  <a:pt x="5674358" y="3567833"/>
                </a:cubicBezTo>
                <a:close/>
                <a:moveTo>
                  <a:pt x="5583085" y="3665683"/>
                </a:moveTo>
                <a:cubicBezTo>
                  <a:pt x="5587506" y="3659660"/>
                  <a:pt x="5586667" y="3649559"/>
                  <a:pt x="5579998" y="3645289"/>
                </a:cubicBezTo>
                <a:lnTo>
                  <a:pt x="5569061" y="3638352"/>
                </a:lnTo>
                <a:cubicBezTo>
                  <a:pt x="5565402" y="3635989"/>
                  <a:pt x="5561096" y="3635341"/>
                  <a:pt x="5557133" y="3636179"/>
                </a:cubicBezTo>
                <a:cubicBezTo>
                  <a:pt x="5557323" y="3635188"/>
                  <a:pt x="5557704" y="3634273"/>
                  <a:pt x="5557704" y="3633168"/>
                </a:cubicBezTo>
                <a:cubicBezTo>
                  <a:pt x="5557590" y="3625735"/>
                  <a:pt x="5550844" y="3618264"/>
                  <a:pt x="5543032" y="3618912"/>
                </a:cubicBezTo>
                <a:lnTo>
                  <a:pt x="5530227" y="3619979"/>
                </a:lnTo>
                <a:cubicBezTo>
                  <a:pt x="5526912" y="3620246"/>
                  <a:pt x="5523939" y="3621618"/>
                  <a:pt x="5521462" y="3623600"/>
                </a:cubicBezTo>
                <a:cubicBezTo>
                  <a:pt x="5509533" y="3610449"/>
                  <a:pt x="5490669" y="3631262"/>
                  <a:pt x="5502255" y="3645175"/>
                </a:cubicBezTo>
                <a:cubicBezTo>
                  <a:pt x="5503626" y="3646852"/>
                  <a:pt x="5505151" y="3647958"/>
                  <a:pt x="5506675" y="3648720"/>
                </a:cubicBezTo>
                <a:lnTo>
                  <a:pt x="5505303" y="3648835"/>
                </a:lnTo>
                <a:cubicBezTo>
                  <a:pt x="5500349" y="3649254"/>
                  <a:pt x="5495852" y="3652303"/>
                  <a:pt x="5493413" y="3656572"/>
                </a:cubicBezTo>
                <a:cubicBezTo>
                  <a:pt x="5490098" y="3651541"/>
                  <a:pt x="5483886" y="3649787"/>
                  <a:pt x="5478321" y="3650969"/>
                </a:cubicBezTo>
                <a:cubicBezTo>
                  <a:pt x="5475006" y="3646090"/>
                  <a:pt x="5468528" y="3643079"/>
                  <a:pt x="5462354" y="3644222"/>
                </a:cubicBezTo>
                <a:cubicBezTo>
                  <a:pt x="5462354" y="3643727"/>
                  <a:pt x="5462544" y="3643345"/>
                  <a:pt x="5462468" y="3642850"/>
                </a:cubicBezTo>
                <a:cubicBezTo>
                  <a:pt x="5461554" y="3631795"/>
                  <a:pt x="5450959" y="3628098"/>
                  <a:pt x="5442880" y="3630728"/>
                </a:cubicBezTo>
                <a:cubicBezTo>
                  <a:pt x="5442346" y="3629356"/>
                  <a:pt x="5441774" y="3628022"/>
                  <a:pt x="5440783" y="3626878"/>
                </a:cubicBezTo>
                <a:cubicBezTo>
                  <a:pt x="5435677" y="3620856"/>
                  <a:pt x="5426416" y="3620169"/>
                  <a:pt x="5420395" y="3625201"/>
                </a:cubicBezTo>
                <a:lnTo>
                  <a:pt x="5415441" y="3629318"/>
                </a:lnTo>
                <a:cubicBezTo>
                  <a:pt x="5411935" y="3632253"/>
                  <a:pt x="5410525" y="3636675"/>
                  <a:pt x="5410753" y="3641058"/>
                </a:cubicBezTo>
                <a:cubicBezTo>
                  <a:pt x="5407399" y="3631224"/>
                  <a:pt x="5393032" y="3625773"/>
                  <a:pt x="5385410" y="3636294"/>
                </a:cubicBezTo>
                <a:cubicBezTo>
                  <a:pt x="5384877" y="3636751"/>
                  <a:pt x="5384229" y="3637056"/>
                  <a:pt x="5383772" y="3637589"/>
                </a:cubicBezTo>
                <a:cubicBezTo>
                  <a:pt x="5378703" y="3643612"/>
                  <a:pt x="5379580" y="3652913"/>
                  <a:pt x="5385600" y="3657983"/>
                </a:cubicBezTo>
                <a:lnTo>
                  <a:pt x="5392537" y="3663853"/>
                </a:lnTo>
                <a:cubicBezTo>
                  <a:pt x="5395623" y="3666445"/>
                  <a:pt x="5399587" y="3667398"/>
                  <a:pt x="5403398" y="3667017"/>
                </a:cubicBezTo>
                <a:cubicBezTo>
                  <a:pt x="5403017" y="3668732"/>
                  <a:pt x="5402864" y="3670524"/>
                  <a:pt x="5403017" y="3672315"/>
                </a:cubicBezTo>
                <a:lnTo>
                  <a:pt x="5403550" y="3678719"/>
                </a:lnTo>
                <a:cubicBezTo>
                  <a:pt x="5404198" y="3686495"/>
                  <a:pt x="5413040" y="3691756"/>
                  <a:pt x="5420243" y="3690498"/>
                </a:cubicBezTo>
                <a:cubicBezTo>
                  <a:pt x="5428512" y="3689087"/>
                  <a:pt x="5432704" y="3681616"/>
                  <a:pt x="5432057" y="3673802"/>
                </a:cubicBezTo>
                <a:lnTo>
                  <a:pt x="5431523" y="3667398"/>
                </a:lnTo>
                <a:cubicBezTo>
                  <a:pt x="5430875" y="3659927"/>
                  <a:pt x="5422758" y="3654971"/>
                  <a:pt x="5415745" y="3655619"/>
                </a:cubicBezTo>
                <a:cubicBezTo>
                  <a:pt x="5416012" y="3654285"/>
                  <a:pt x="5416279" y="3652913"/>
                  <a:pt x="5416127" y="3651579"/>
                </a:cubicBezTo>
                <a:cubicBezTo>
                  <a:pt x="5421386" y="3655581"/>
                  <a:pt x="5428932" y="3655772"/>
                  <a:pt x="5434152" y="3651426"/>
                </a:cubicBezTo>
                <a:lnTo>
                  <a:pt x="5435296" y="3650512"/>
                </a:lnTo>
                <a:cubicBezTo>
                  <a:pt x="5438307" y="3656115"/>
                  <a:pt x="5444747" y="3658288"/>
                  <a:pt x="5450578" y="3657411"/>
                </a:cubicBezTo>
                <a:cubicBezTo>
                  <a:pt x="5450158" y="3663472"/>
                  <a:pt x="5454465" y="3668351"/>
                  <a:pt x="5460067" y="3670524"/>
                </a:cubicBezTo>
                <a:cubicBezTo>
                  <a:pt x="5458085" y="3674793"/>
                  <a:pt x="5457666" y="3679901"/>
                  <a:pt x="5460372" y="3684665"/>
                </a:cubicBezTo>
                <a:cubicBezTo>
                  <a:pt x="5455037" y="3681540"/>
                  <a:pt x="5449091" y="3679672"/>
                  <a:pt x="5442765" y="3679977"/>
                </a:cubicBezTo>
                <a:cubicBezTo>
                  <a:pt x="5435219" y="3680396"/>
                  <a:pt x="5428588" y="3688058"/>
                  <a:pt x="5429617" y="3695644"/>
                </a:cubicBezTo>
                <a:cubicBezTo>
                  <a:pt x="5430684" y="3703610"/>
                  <a:pt x="5437201" y="3709252"/>
                  <a:pt x="5445281" y="3708794"/>
                </a:cubicBezTo>
                <a:cubicBezTo>
                  <a:pt x="5445509" y="3708794"/>
                  <a:pt x="5445662" y="3708794"/>
                  <a:pt x="5445814" y="3708794"/>
                </a:cubicBezTo>
                <a:cubicBezTo>
                  <a:pt x="5445890" y="3708794"/>
                  <a:pt x="5445928" y="3708794"/>
                  <a:pt x="5446005" y="3708832"/>
                </a:cubicBezTo>
                <a:cubicBezTo>
                  <a:pt x="5446081" y="3708871"/>
                  <a:pt x="5446042" y="3708871"/>
                  <a:pt x="5446157" y="3708947"/>
                </a:cubicBezTo>
                <a:cubicBezTo>
                  <a:pt x="5446881" y="3709557"/>
                  <a:pt x="5447567" y="3710205"/>
                  <a:pt x="5448215" y="3710929"/>
                </a:cubicBezTo>
                <a:cubicBezTo>
                  <a:pt x="5453626" y="3716532"/>
                  <a:pt x="5464030" y="3714436"/>
                  <a:pt x="5468565" y="3708909"/>
                </a:cubicBezTo>
                <a:cubicBezTo>
                  <a:pt x="5473177" y="3703305"/>
                  <a:pt x="5472224" y="3696673"/>
                  <a:pt x="5468565" y="3691336"/>
                </a:cubicBezTo>
                <a:cubicBezTo>
                  <a:pt x="5476187" y="3693090"/>
                  <a:pt x="5484114" y="3686228"/>
                  <a:pt x="5485181" y="3677804"/>
                </a:cubicBezTo>
                <a:cubicBezTo>
                  <a:pt x="5486363" y="3677499"/>
                  <a:pt x="5487468" y="3677156"/>
                  <a:pt x="5488535" y="3676584"/>
                </a:cubicBezTo>
                <a:cubicBezTo>
                  <a:pt x="5487544" y="3678414"/>
                  <a:pt x="5486744" y="3680434"/>
                  <a:pt x="5486668" y="3682836"/>
                </a:cubicBezTo>
                <a:cubicBezTo>
                  <a:pt x="5486477" y="3690002"/>
                  <a:pt x="5492956" y="3698312"/>
                  <a:pt x="5500768" y="3697664"/>
                </a:cubicBezTo>
                <a:lnTo>
                  <a:pt x="5505913" y="3697245"/>
                </a:lnTo>
                <a:cubicBezTo>
                  <a:pt x="5505151" y="3699265"/>
                  <a:pt x="5504770" y="3701361"/>
                  <a:pt x="5505265" y="3703572"/>
                </a:cubicBezTo>
                <a:lnTo>
                  <a:pt x="5507247" y="3712492"/>
                </a:lnTo>
                <a:cubicBezTo>
                  <a:pt x="5499473" y="3710929"/>
                  <a:pt x="5491203" y="3715389"/>
                  <a:pt x="5489030" y="3721983"/>
                </a:cubicBezTo>
                <a:cubicBezTo>
                  <a:pt x="5484686" y="3722403"/>
                  <a:pt x="5480532" y="3724423"/>
                  <a:pt x="5478055" y="3728273"/>
                </a:cubicBezTo>
                <a:cubicBezTo>
                  <a:pt x="5473787" y="3734867"/>
                  <a:pt x="5475692" y="3744206"/>
                  <a:pt x="5482361" y="3748437"/>
                </a:cubicBezTo>
                <a:lnTo>
                  <a:pt x="5488954" y="3752630"/>
                </a:lnTo>
                <a:cubicBezTo>
                  <a:pt x="5486935" y="3754460"/>
                  <a:pt x="5485753" y="3756938"/>
                  <a:pt x="5484915" y="3759453"/>
                </a:cubicBezTo>
                <a:cubicBezTo>
                  <a:pt x="5480379" y="3753888"/>
                  <a:pt x="5474549" y="3749543"/>
                  <a:pt x="5466851" y="3748704"/>
                </a:cubicBezTo>
                <a:cubicBezTo>
                  <a:pt x="5459343" y="3747866"/>
                  <a:pt x="5451035" y="3751448"/>
                  <a:pt x="5449625" y="3759720"/>
                </a:cubicBezTo>
                <a:cubicBezTo>
                  <a:pt x="5448406" y="3766772"/>
                  <a:pt x="5452598" y="3776073"/>
                  <a:pt x="5460639" y="3776988"/>
                </a:cubicBezTo>
                <a:cubicBezTo>
                  <a:pt x="5461554" y="3777064"/>
                  <a:pt x="5462392" y="3777255"/>
                  <a:pt x="5463230" y="3777445"/>
                </a:cubicBezTo>
                <a:cubicBezTo>
                  <a:pt x="5463268" y="3777483"/>
                  <a:pt x="5463268" y="3777483"/>
                  <a:pt x="5463306" y="3777521"/>
                </a:cubicBezTo>
                <a:cubicBezTo>
                  <a:pt x="5463345" y="3777598"/>
                  <a:pt x="5463382" y="3777674"/>
                  <a:pt x="5463459" y="3777750"/>
                </a:cubicBezTo>
                <a:cubicBezTo>
                  <a:pt x="5463497" y="3777864"/>
                  <a:pt x="5463612" y="3778246"/>
                  <a:pt x="5463916" y="3778970"/>
                </a:cubicBezTo>
                <a:cubicBezTo>
                  <a:pt x="5466164" y="3785450"/>
                  <a:pt x="5472720" y="3789338"/>
                  <a:pt x="5479388" y="3788576"/>
                </a:cubicBezTo>
                <a:cubicBezTo>
                  <a:pt x="5479579" y="3788804"/>
                  <a:pt x="5479694" y="3789148"/>
                  <a:pt x="5479922" y="3789376"/>
                </a:cubicBezTo>
                <a:cubicBezTo>
                  <a:pt x="5486210" y="3795246"/>
                  <a:pt x="5494328" y="3793683"/>
                  <a:pt x="5500349" y="3788652"/>
                </a:cubicBezTo>
                <a:lnTo>
                  <a:pt x="5501264" y="3787889"/>
                </a:lnTo>
                <a:cubicBezTo>
                  <a:pt x="5502407" y="3788042"/>
                  <a:pt x="5503360" y="3788614"/>
                  <a:pt x="5504617" y="3788461"/>
                </a:cubicBezTo>
                <a:cubicBezTo>
                  <a:pt x="5512925" y="3787470"/>
                  <a:pt x="5518565" y="3780037"/>
                  <a:pt x="5517651" y="3771804"/>
                </a:cubicBezTo>
                <a:cubicBezTo>
                  <a:pt x="5517041" y="3766162"/>
                  <a:pt x="5513802" y="3761207"/>
                  <a:pt x="5511058" y="3756366"/>
                </a:cubicBezTo>
                <a:cubicBezTo>
                  <a:pt x="5510715" y="3755756"/>
                  <a:pt x="5510143" y="3755337"/>
                  <a:pt x="5509686" y="3754765"/>
                </a:cubicBezTo>
                <a:cubicBezTo>
                  <a:pt x="5511134" y="3753774"/>
                  <a:pt x="5512430" y="3752516"/>
                  <a:pt x="5513421" y="3750991"/>
                </a:cubicBezTo>
                <a:cubicBezTo>
                  <a:pt x="5513840" y="3750343"/>
                  <a:pt x="5513916" y="3749581"/>
                  <a:pt x="5514221" y="3748895"/>
                </a:cubicBezTo>
                <a:cubicBezTo>
                  <a:pt x="5522033" y="3757547"/>
                  <a:pt x="5540745" y="3752287"/>
                  <a:pt x="5539450" y="3737116"/>
                </a:cubicBezTo>
                <a:cubicBezTo>
                  <a:pt x="5538459" y="3725528"/>
                  <a:pt x="5526912" y="3722784"/>
                  <a:pt x="5518756" y="3726862"/>
                </a:cubicBezTo>
                <a:cubicBezTo>
                  <a:pt x="5518832" y="3726214"/>
                  <a:pt x="5518642" y="3725566"/>
                  <a:pt x="5518642" y="3724880"/>
                </a:cubicBezTo>
                <a:cubicBezTo>
                  <a:pt x="5520090" y="3725223"/>
                  <a:pt x="5521576" y="3725490"/>
                  <a:pt x="5523215" y="3725338"/>
                </a:cubicBezTo>
                <a:cubicBezTo>
                  <a:pt x="5525921" y="3725033"/>
                  <a:pt x="5528550" y="3723584"/>
                  <a:pt x="5530837" y="3721678"/>
                </a:cubicBezTo>
                <a:cubicBezTo>
                  <a:pt x="5532399" y="3725147"/>
                  <a:pt x="5535257" y="3728006"/>
                  <a:pt x="5539069" y="3729340"/>
                </a:cubicBezTo>
                <a:cubicBezTo>
                  <a:pt x="5546386" y="3731894"/>
                  <a:pt x="5555189" y="3727930"/>
                  <a:pt x="5557666" y="3720459"/>
                </a:cubicBezTo>
                <a:cubicBezTo>
                  <a:pt x="5561363" y="3709214"/>
                  <a:pt x="5559953" y="3696787"/>
                  <a:pt x="5551073" y="3688287"/>
                </a:cubicBezTo>
                <a:cubicBezTo>
                  <a:pt x="5546995" y="3684361"/>
                  <a:pt x="5541050" y="3682188"/>
                  <a:pt x="5535715" y="3683674"/>
                </a:cubicBezTo>
                <a:cubicBezTo>
                  <a:pt x="5535220" y="3681044"/>
                  <a:pt x="5534267" y="3678567"/>
                  <a:pt x="5532171" y="3676813"/>
                </a:cubicBezTo>
                <a:lnTo>
                  <a:pt x="5531256" y="3676013"/>
                </a:lnTo>
                <a:cubicBezTo>
                  <a:pt x="5541050" y="3675403"/>
                  <a:pt x="5550349" y="3662824"/>
                  <a:pt x="5542651" y="3651922"/>
                </a:cubicBezTo>
                <a:cubicBezTo>
                  <a:pt x="5541470" y="3650283"/>
                  <a:pt x="5540136" y="3649216"/>
                  <a:pt x="5538764" y="3648301"/>
                </a:cubicBezTo>
                <a:lnTo>
                  <a:pt x="5543261" y="3647920"/>
                </a:lnTo>
                <a:cubicBezTo>
                  <a:pt x="5544289" y="3647843"/>
                  <a:pt x="5545166" y="3647424"/>
                  <a:pt x="5546119" y="3647157"/>
                </a:cubicBezTo>
                <a:cubicBezTo>
                  <a:pt x="5545052" y="3652608"/>
                  <a:pt x="5546729" y="3658783"/>
                  <a:pt x="5551569" y="3661871"/>
                </a:cubicBezTo>
                <a:lnTo>
                  <a:pt x="5562506" y="3668846"/>
                </a:lnTo>
                <a:cubicBezTo>
                  <a:pt x="5569327" y="3672963"/>
                  <a:pt x="5578169" y="3672315"/>
                  <a:pt x="5583085" y="3665683"/>
                </a:cubicBezTo>
                <a:close/>
                <a:moveTo>
                  <a:pt x="5671004" y="3805081"/>
                </a:moveTo>
                <a:cubicBezTo>
                  <a:pt x="5681065" y="3789262"/>
                  <a:pt x="5656637" y="3773328"/>
                  <a:pt x="5646538" y="3789186"/>
                </a:cubicBezTo>
                <a:cubicBezTo>
                  <a:pt x="5636477" y="3805043"/>
                  <a:pt x="5660944" y="3820938"/>
                  <a:pt x="5671004" y="3805081"/>
                </a:cubicBezTo>
                <a:close/>
                <a:moveTo>
                  <a:pt x="5693832" y="3679367"/>
                </a:moveTo>
                <a:cubicBezTo>
                  <a:pt x="5692727" y="3678795"/>
                  <a:pt x="5691584" y="3678643"/>
                  <a:pt x="5690478" y="3678414"/>
                </a:cubicBezTo>
                <a:cubicBezTo>
                  <a:pt x="5690097" y="3677766"/>
                  <a:pt x="5689373" y="3677347"/>
                  <a:pt x="5688916" y="3676775"/>
                </a:cubicBezTo>
                <a:cubicBezTo>
                  <a:pt x="5692918" y="3672391"/>
                  <a:pt x="5694556" y="3665988"/>
                  <a:pt x="5690097" y="3659698"/>
                </a:cubicBezTo>
                <a:cubicBezTo>
                  <a:pt x="5689030" y="3658173"/>
                  <a:pt x="5687735" y="3657182"/>
                  <a:pt x="5686439" y="3656268"/>
                </a:cubicBezTo>
                <a:cubicBezTo>
                  <a:pt x="5689450" y="3655505"/>
                  <a:pt x="5692308" y="3653980"/>
                  <a:pt x="5694404" y="3651160"/>
                </a:cubicBezTo>
                <a:cubicBezTo>
                  <a:pt x="5698825" y="3645137"/>
                  <a:pt x="5697986" y="3635035"/>
                  <a:pt x="5691317" y="3630766"/>
                </a:cubicBezTo>
                <a:lnTo>
                  <a:pt x="5680379" y="3623791"/>
                </a:lnTo>
                <a:cubicBezTo>
                  <a:pt x="5673748" y="3619560"/>
                  <a:pt x="5664907" y="3620246"/>
                  <a:pt x="5659991" y="3626878"/>
                </a:cubicBezTo>
                <a:cubicBezTo>
                  <a:pt x="5655570" y="3632901"/>
                  <a:pt x="5656408" y="3643002"/>
                  <a:pt x="5663078" y="3647272"/>
                </a:cubicBezTo>
                <a:lnTo>
                  <a:pt x="5674015" y="3654247"/>
                </a:lnTo>
                <a:cubicBezTo>
                  <a:pt x="5674168" y="3654323"/>
                  <a:pt x="5674320" y="3654362"/>
                  <a:pt x="5674472" y="3654438"/>
                </a:cubicBezTo>
                <a:cubicBezTo>
                  <a:pt x="5667765" y="3656610"/>
                  <a:pt x="5662354" y="3663205"/>
                  <a:pt x="5663840" y="3670562"/>
                </a:cubicBezTo>
                <a:cubicBezTo>
                  <a:pt x="5662201" y="3671782"/>
                  <a:pt x="5660791" y="3673268"/>
                  <a:pt x="5659876" y="3675098"/>
                </a:cubicBezTo>
                <a:cubicBezTo>
                  <a:pt x="5656256" y="3682645"/>
                  <a:pt x="5658886" y="3690459"/>
                  <a:pt x="5665783" y="3694843"/>
                </a:cubicBezTo>
                <a:lnTo>
                  <a:pt x="5668985" y="3696901"/>
                </a:lnTo>
                <a:cubicBezTo>
                  <a:pt x="5668794" y="3702429"/>
                  <a:pt x="5672071" y="3708223"/>
                  <a:pt x="5676873" y="3710738"/>
                </a:cubicBezTo>
                <a:cubicBezTo>
                  <a:pt x="5684343" y="3714626"/>
                  <a:pt x="5692308" y="3711196"/>
                  <a:pt x="5696538" y="3704525"/>
                </a:cubicBezTo>
                <a:lnTo>
                  <a:pt x="5700006" y="3699074"/>
                </a:lnTo>
                <a:cubicBezTo>
                  <a:pt x="5704274" y="3692404"/>
                  <a:pt x="5700387" y="3682760"/>
                  <a:pt x="5693832" y="3679367"/>
                </a:cubicBezTo>
                <a:close/>
                <a:moveTo>
                  <a:pt x="5883504" y="3597184"/>
                </a:moveTo>
                <a:cubicBezTo>
                  <a:pt x="5882704" y="3602788"/>
                  <a:pt x="5884647" y="3608391"/>
                  <a:pt x="5886096" y="3613766"/>
                </a:cubicBezTo>
                <a:cubicBezTo>
                  <a:pt x="5886210" y="3614147"/>
                  <a:pt x="5886477" y="3614452"/>
                  <a:pt x="5886629" y="3614833"/>
                </a:cubicBezTo>
                <a:cubicBezTo>
                  <a:pt x="5875806" y="3600005"/>
                  <a:pt x="5852331" y="3616320"/>
                  <a:pt x="5863039" y="3631491"/>
                </a:cubicBezTo>
                <a:cubicBezTo>
                  <a:pt x="5873405" y="3646166"/>
                  <a:pt x="5895661" y="3631338"/>
                  <a:pt x="5887506" y="3616548"/>
                </a:cubicBezTo>
                <a:cubicBezTo>
                  <a:pt x="5890593" y="3622342"/>
                  <a:pt x="5897300" y="3626268"/>
                  <a:pt x="5903855" y="3624248"/>
                </a:cubicBezTo>
                <a:cubicBezTo>
                  <a:pt x="5911324" y="3621961"/>
                  <a:pt x="5916507" y="3614375"/>
                  <a:pt x="5914373" y="3606523"/>
                </a:cubicBezTo>
                <a:lnTo>
                  <a:pt x="5914144" y="3605685"/>
                </a:lnTo>
                <a:cubicBezTo>
                  <a:pt x="5915059" y="3603398"/>
                  <a:pt x="5915212" y="3600958"/>
                  <a:pt x="5914868" y="3598595"/>
                </a:cubicBezTo>
                <a:cubicBezTo>
                  <a:pt x="5915783" y="3601759"/>
                  <a:pt x="5917689" y="3604770"/>
                  <a:pt x="5920433" y="3607057"/>
                </a:cubicBezTo>
                <a:lnTo>
                  <a:pt x="5923176" y="3609344"/>
                </a:lnTo>
                <a:cubicBezTo>
                  <a:pt x="5922681" y="3610373"/>
                  <a:pt x="5922033" y="3611288"/>
                  <a:pt x="5921766" y="3612584"/>
                </a:cubicBezTo>
                <a:cubicBezTo>
                  <a:pt x="5918032" y="3630728"/>
                  <a:pt x="5945928" y="3638199"/>
                  <a:pt x="5949701" y="3619941"/>
                </a:cubicBezTo>
                <a:cubicBezTo>
                  <a:pt x="5950806" y="3614604"/>
                  <a:pt x="5949015" y="3610373"/>
                  <a:pt x="5946080" y="3607247"/>
                </a:cubicBezTo>
                <a:cubicBezTo>
                  <a:pt x="5946386" y="3607019"/>
                  <a:pt x="5946690" y="3606790"/>
                  <a:pt x="5946957" y="3606523"/>
                </a:cubicBezTo>
                <a:cubicBezTo>
                  <a:pt x="5951873" y="3608925"/>
                  <a:pt x="5958237" y="3608467"/>
                  <a:pt x="5962429" y="3604922"/>
                </a:cubicBezTo>
                <a:lnTo>
                  <a:pt x="5964373" y="3607667"/>
                </a:lnTo>
                <a:cubicBezTo>
                  <a:pt x="5968870" y="3614033"/>
                  <a:pt x="5978435" y="3615252"/>
                  <a:pt x="5984609" y="3610678"/>
                </a:cubicBezTo>
                <a:cubicBezTo>
                  <a:pt x="5985295" y="3610183"/>
                  <a:pt x="5985257" y="3609230"/>
                  <a:pt x="5985791" y="3608658"/>
                </a:cubicBezTo>
                <a:cubicBezTo>
                  <a:pt x="5990669" y="3609725"/>
                  <a:pt x="5995966" y="3608734"/>
                  <a:pt x="5999434" y="3604617"/>
                </a:cubicBezTo>
                <a:lnTo>
                  <a:pt x="6007742" y="3594707"/>
                </a:lnTo>
                <a:cubicBezTo>
                  <a:pt x="6012620" y="3588913"/>
                  <a:pt x="6013001" y="3579345"/>
                  <a:pt x="6006789" y="3574161"/>
                </a:cubicBezTo>
                <a:cubicBezTo>
                  <a:pt x="6003626" y="3571531"/>
                  <a:pt x="5999434" y="3570349"/>
                  <a:pt x="5995395" y="3570692"/>
                </a:cubicBezTo>
                <a:cubicBezTo>
                  <a:pt x="6001225" y="3566499"/>
                  <a:pt x="6004350" y="3558609"/>
                  <a:pt x="5999015" y="3551061"/>
                </a:cubicBezTo>
                <a:cubicBezTo>
                  <a:pt x="5988268" y="3535852"/>
                  <a:pt x="5964640" y="3552548"/>
                  <a:pt x="5975387" y="3567757"/>
                </a:cubicBezTo>
                <a:cubicBezTo>
                  <a:pt x="5978969" y="3572827"/>
                  <a:pt x="5983924" y="3574123"/>
                  <a:pt x="5988611" y="3573360"/>
                </a:cubicBezTo>
                <a:cubicBezTo>
                  <a:pt x="5987810" y="3573932"/>
                  <a:pt x="5986934" y="3574313"/>
                  <a:pt x="5986248" y="3575114"/>
                </a:cubicBezTo>
                <a:lnTo>
                  <a:pt x="5980456" y="3582051"/>
                </a:lnTo>
                <a:cubicBezTo>
                  <a:pt x="5975653" y="3578773"/>
                  <a:pt x="5968946" y="3578621"/>
                  <a:pt x="5964068" y="3581975"/>
                </a:cubicBezTo>
                <a:cubicBezTo>
                  <a:pt x="5964144" y="3581556"/>
                  <a:pt x="5964144" y="3581099"/>
                  <a:pt x="5964259" y="3580679"/>
                </a:cubicBezTo>
                <a:cubicBezTo>
                  <a:pt x="5965593" y="3572979"/>
                  <a:pt x="5957894" y="3565813"/>
                  <a:pt x="5950730" y="3565394"/>
                </a:cubicBezTo>
                <a:cubicBezTo>
                  <a:pt x="5942231" y="3564860"/>
                  <a:pt x="5936782" y="3571226"/>
                  <a:pt x="5935410" y="3578926"/>
                </a:cubicBezTo>
                <a:cubicBezTo>
                  <a:pt x="5935181" y="3580107"/>
                  <a:pt x="5935715" y="3581213"/>
                  <a:pt x="5935638" y="3582394"/>
                </a:cubicBezTo>
                <a:cubicBezTo>
                  <a:pt x="5935600" y="3582394"/>
                  <a:pt x="5935524" y="3582394"/>
                  <a:pt x="5935486" y="3582394"/>
                </a:cubicBezTo>
                <a:cubicBezTo>
                  <a:pt x="5929426" y="3578659"/>
                  <a:pt x="5920509" y="3581213"/>
                  <a:pt x="5916660" y="3586816"/>
                </a:cubicBezTo>
                <a:cubicBezTo>
                  <a:pt x="5914297" y="3590247"/>
                  <a:pt x="5913764" y="3593944"/>
                  <a:pt x="5914488" y="3597413"/>
                </a:cubicBezTo>
                <a:cubicBezTo>
                  <a:pt x="5914183" y="3596155"/>
                  <a:pt x="5914030" y="3594859"/>
                  <a:pt x="5913192" y="3593677"/>
                </a:cubicBezTo>
                <a:cubicBezTo>
                  <a:pt x="5909876" y="3588989"/>
                  <a:pt x="5906332" y="3584948"/>
                  <a:pt x="5900273" y="3584186"/>
                </a:cubicBezTo>
                <a:cubicBezTo>
                  <a:pt x="5891927" y="3583195"/>
                  <a:pt x="5884647" y="3588989"/>
                  <a:pt x="5883504" y="3597184"/>
                </a:cubicBezTo>
                <a:close/>
                <a:moveTo>
                  <a:pt x="5609724" y="3836948"/>
                </a:moveTo>
                <a:cubicBezTo>
                  <a:pt x="5616127" y="3841026"/>
                  <a:pt x="5625692" y="3840150"/>
                  <a:pt x="5630036" y="3833326"/>
                </a:cubicBezTo>
                <a:cubicBezTo>
                  <a:pt x="5634114" y="3826884"/>
                  <a:pt x="5633276" y="3817431"/>
                  <a:pt x="5626416" y="3813010"/>
                </a:cubicBezTo>
                <a:lnTo>
                  <a:pt x="5615479" y="3806072"/>
                </a:lnTo>
                <a:cubicBezTo>
                  <a:pt x="5609076" y="3801993"/>
                  <a:pt x="5599511" y="3802870"/>
                  <a:pt x="5595204" y="3809693"/>
                </a:cubicBezTo>
                <a:cubicBezTo>
                  <a:pt x="5591126" y="3816135"/>
                  <a:pt x="5591965" y="3825588"/>
                  <a:pt x="5598824" y="3830010"/>
                </a:cubicBezTo>
                <a:lnTo>
                  <a:pt x="5609724" y="3836948"/>
                </a:lnTo>
                <a:close/>
                <a:moveTo>
                  <a:pt x="5784495" y="3759110"/>
                </a:moveTo>
                <a:cubicBezTo>
                  <a:pt x="5777026" y="3762236"/>
                  <a:pt x="5773215" y="3770050"/>
                  <a:pt x="5775768" y="3777788"/>
                </a:cubicBezTo>
                <a:cubicBezTo>
                  <a:pt x="5775883" y="3778208"/>
                  <a:pt x="5775920" y="3778246"/>
                  <a:pt x="5775997" y="3778474"/>
                </a:cubicBezTo>
                <a:cubicBezTo>
                  <a:pt x="5775997" y="3778627"/>
                  <a:pt x="5775997" y="3778665"/>
                  <a:pt x="5775997" y="3778779"/>
                </a:cubicBezTo>
                <a:lnTo>
                  <a:pt x="5775997" y="3778779"/>
                </a:lnTo>
                <a:cubicBezTo>
                  <a:pt x="5775616" y="3779618"/>
                  <a:pt x="5775197" y="3780418"/>
                  <a:pt x="5774663" y="3781181"/>
                </a:cubicBezTo>
                <a:cubicBezTo>
                  <a:pt x="5770661" y="3787966"/>
                  <a:pt x="5775349" y="3797495"/>
                  <a:pt x="5781942" y="3800469"/>
                </a:cubicBezTo>
                <a:cubicBezTo>
                  <a:pt x="5789792" y="3804014"/>
                  <a:pt x="5797186" y="3799973"/>
                  <a:pt x="5801225" y="3793188"/>
                </a:cubicBezTo>
                <a:cubicBezTo>
                  <a:pt x="5805875" y="3785374"/>
                  <a:pt x="5805913" y="3776225"/>
                  <a:pt x="5803131" y="3767801"/>
                </a:cubicBezTo>
                <a:cubicBezTo>
                  <a:pt x="5800768" y="3760597"/>
                  <a:pt x="5791622" y="3756137"/>
                  <a:pt x="5784495" y="3759110"/>
                </a:cubicBezTo>
                <a:close/>
                <a:moveTo>
                  <a:pt x="5605227" y="3699722"/>
                </a:moveTo>
                <a:cubicBezTo>
                  <a:pt x="5598367" y="3695529"/>
                  <a:pt x="5589449" y="3697969"/>
                  <a:pt x="5585219" y="3704639"/>
                </a:cubicBezTo>
                <a:lnTo>
                  <a:pt x="5581751" y="3710128"/>
                </a:lnTo>
                <a:cubicBezTo>
                  <a:pt x="5579198" y="3714131"/>
                  <a:pt x="5579350" y="3719010"/>
                  <a:pt x="5581104" y="3723241"/>
                </a:cubicBezTo>
                <a:cubicBezTo>
                  <a:pt x="5579656" y="3727244"/>
                  <a:pt x="5579732" y="3731856"/>
                  <a:pt x="5582895" y="3736278"/>
                </a:cubicBezTo>
                <a:cubicBezTo>
                  <a:pt x="5592460" y="3749809"/>
                  <a:pt x="5611325" y="3737078"/>
                  <a:pt x="5607856" y="3723432"/>
                </a:cubicBezTo>
                <a:lnTo>
                  <a:pt x="5610181" y="3719772"/>
                </a:lnTo>
                <a:cubicBezTo>
                  <a:pt x="5614373" y="3713102"/>
                  <a:pt x="5611858" y="3703725"/>
                  <a:pt x="5605227" y="3699722"/>
                </a:cubicBezTo>
                <a:close/>
                <a:moveTo>
                  <a:pt x="5791317" y="3064673"/>
                </a:moveTo>
                <a:cubicBezTo>
                  <a:pt x="5773634" y="3056707"/>
                  <a:pt x="5759571" y="3083504"/>
                  <a:pt x="5777368" y="3091547"/>
                </a:cubicBezTo>
                <a:cubicBezTo>
                  <a:pt x="5795090" y="3099551"/>
                  <a:pt x="5809114" y="3072678"/>
                  <a:pt x="5791317" y="3064673"/>
                </a:cubicBezTo>
                <a:close/>
                <a:moveTo>
                  <a:pt x="5959610" y="2985578"/>
                </a:moveTo>
                <a:cubicBezTo>
                  <a:pt x="5952369" y="2982338"/>
                  <a:pt x="5942765" y="2984549"/>
                  <a:pt x="5939297" y="2992287"/>
                </a:cubicBezTo>
                <a:lnTo>
                  <a:pt x="5936515" y="2998424"/>
                </a:lnTo>
                <a:cubicBezTo>
                  <a:pt x="5933275" y="3005628"/>
                  <a:pt x="5935562" y="3015310"/>
                  <a:pt x="5943261" y="3018741"/>
                </a:cubicBezTo>
                <a:cubicBezTo>
                  <a:pt x="5950501" y="3021981"/>
                  <a:pt x="5960105" y="3019732"/>
                  <a:pt x="5963573" y="3011994"/>
                </a:cubicBezTo>
                <a:lnTo>
                  <a:pt x="5966355" y="3005857"/>
                </a:lnTo>
                <a:cubicBezTo>
                  <a:pt x="5969594" y="2998691"/>
                  <a:pt x="5967308" y="2989009"/>
                  <a:pt x="5959610" y="2985578"/>
                </a:cubicBezTo>
                <a:close/>
                <a:moveTo>
                  <a:pt x="5546881" y="3052704"/>
                </a:moveTo>
                <a:cubicBezTo>
                  <a:pt x="5542841" y="3050341"/>
                  <a:pt x="5547262" y="3053047"/>
                  <a:pt x="5548024" y="3053581"/>
                </a:cubicBezTo>
                <a:cubicBezTo>
                  <a:pt x="5549015" y="3054305"/>
                  <a:pt x="5549930" y="3055106"/>
                  <a:pt x="5550921" y="3055868"/>
                </a:cubicBezTo>
                <a:cubicBezTo>
                  <a:pt x="5551073" y="3055982"/>
                  <a:pt x="5551150" y="3056059"/>
                  <a:pt x="5551263" y="3056173"/>
                </a:cubicBezTo>
                <a:cubicBezTo>
                  <a:pt x="5551530" y="3056478"/>
                  <a:pt x="5551797" y="3056783"/>
                  <a:pt x="5552026" y="3057088"/>
                </a:cubicBezTo>
                <a:cubicBezTo>
                  <a:pt x="5553551" y="3064521"/>
                  <a:pt x="5561363" y="3069743"/>
                  <a:pt x="5568756" y="3068714"/>
                </a:cubicBezTo>
                <a:cubicBezTo>
                  <a:pt x="5577178" y="3067494"/>
                  <a:pt x="5582361" y="3059756"/>
                  <a:pt x="5581599" y="3051561"/>
                </a:cubicBezTo>
                <a:cubicBezTo>
                  <a:pt x="5581523" y="3050722"/>
                  <a:pt x="5581218" y="3049960"/>
                  <a:pt x="5581027" y="3049121"/>
                </a:cubicBezTo>
                <a:cubicBezTo>
                  <a:pt x="5585334" y="3047101"/>
                  <a:pt x="5588764" y="3043098"/>
                  <a:pt x="5589640" y="3038562"/>
                </a:cubicBezTo>
                <a:cubicBezTo>
                  <a:pt x="5590402" y="3041955"/>
                  <a:pt x="5592727" y="3045081"/>
                  <a:pt x="5597148" y="3047101"/>
                </a:cubicBezTo>
                <a:cubicBezTo>
                  <a:pt x="5614678" y="3055029"/>
                  <a:pt x="5630532" y="3029185"/>
                  <a:pt x="5612773" y="3021142"/>
                </a:cubicBezTo>
                <a:cubicBezTo>
                  <a:pt x="5601569" y="3016073"/>
                  <a:pt x="5591088" y="3024840"/>
                  <a:pt x="5589602" y="3033874"/>
                </a:cubicBezTo>
                <a:cubicBezTo>
                  <a:pt x="5588802" y="3026936"/>
                  <a:pt x="5584038" y="3021676"/>
                  <a:pt x="5576835" y="3020304"/>
                </a:cubicBezTo>
                <a:cubicBezTo>
                  <a:pt x="5567499" y="3018512"/>
                  <a:pt x="5556103" y="3017559"/>
                  <a:pt x="5547796" y="3023048"/>
                </a:cubicBezTo>
                <a:cubicBezTo>
                  <a:pt x="5546576" y="3023467"/>
                  <a:pt x="5545433" y="3024001"/>
                  <a:pt x="5544289" y="3024649"/>
                </a:cubicBezTo>
                <a:cubicBezTo>
                  <a:pt x="5538840" y="3027813"/>
                  <a:pt x="5535639" y="3033721"/>
                  <a:pt x="5536591" y="3040201"/>
                </a:cubicBezTo>
                <a:cubicBezTo>
                  <a:pt x="5537468" y="3046567"/>
                  <a:pt x="5541736" y="3049655"/>
                  <a:pt x="5546881" y="3052704"/>
                </a:cubicBezTo>
                <a:close/>
                <a:moveTo>
                  <a:pt x="5602712" y="2863028"/>
                </a:moveTo>
                <a:cubicBezTo>
                  <a:pt x="5605685" y="2855252"/>
                  <a:pt x="5602559" y="2846599"/>
                  <a:pt x="5594823" y="2843131"/>
                </a:cubicBezTo>
                <a:lnTo>
                  <a:pt x="5588688" y="2840348"/>
                </a:lnTo>
                <a:cubicBezTo>
                  <a:pt x="5581484" y="2837108"/>
                  <a:pt x="5571652" y="2840691"/>
                  <a:pt x="5568794" y="2848238"/>
                </a:cubicBezTo>
                <a:cubicBezTo>
                  <a:pt x="5565822" y="2856014"/>
                  <a:pt x="5568947" y="2864667"/>
                  <a:pt x="5576683" y="2868136"/>
                </a:cubicBezTo>
                <a:lnTo>
                  <a:pt x="5582818" y="2870919"/>
                </a:lnTo>
                <a:cubicBezTo>
                  <a:pt x="5590021" y="2874159"/>
                  <a:pt x="5599854" y="2870614"/>
                  <a:pt x="5602712" y="2863028"/>
                </a:cubicBezTo>
                <a:close/>
                <a:moveTo>
                  <a:pt x="5813535" y="2993202"/>
                </a:moveTo>
                <a:cubicBezTo>
                  <a:pt x="5809686" y="2999491"/>
                  <a:pt x="5811020" y="3010660"/>
                  <a:pt x="5818489" y="3014014"/>
                </a:cubicBezTo>
                <a:lnTo>
                  <a:pt x="5824625" y="3016797"/>
                </a:lnTo>
                <a:cubicBezTo>
                  <a:pt x="5832056" y="3020151"/>
                  <a:pt x="5840783" y="3019427"/>
                  <a:pt x="5845471" y="3011841"/>
                </a:cubicBezTo>
                <a:cubicBezTo>
                  <a:pt x="5849091" y="3005971"/>
                  <a:pt x="5847948" y="2995984"/>
                  <a:pt x="5841622" y="2991944"/>
                </a:cubicBezTo>
                <a:cubicBezTo>
                  <a:pt x="5847643" y="2987446"/>
                  <a:pt x="5851035" y="2978717"/>
                  <a:pt x="5845357" y="2970864"/>
                </a:cubicBezTo>
                <a:cubicBezTo>
                  <a:pt x="5834952" y="2956456"/>
                  <a:pt x="5814793" y="2972465"/>
                  <a:pt x="5821919" y="2987026"/>
                </a:cubicBezTo>
                <a:cubicBezTo>
                  <a:pt x="5818642" y="2987903"/>
                  <a:pt x="5815669" y="2989771"/>
                  <a:pt x="5813535" y="2993202"/>
                </a:cubicBezTo>
                <a:close/>
                <a:moveTo>
                  <a:pt x="5549511" y="2944487"/>
                </a:moveTo>
                <a:cubicBezTo>
                  <a:pt x="5557056" y="2947803"/>
                  <a:pt x="5566088" y="2944220"/>
                  <a:pt x="5569480" y="2936710"/>
                </a:cubicBezTo>
                <a:lnTo>
                  <a:pt x="5572262" y="2930574"/>
                </a:lnTo>
                <a:cubicBezTo>
                  <a:pt x="5575616" y="2923102"/>
                  <a:pt x="5571919" y="2913878"/>
                  <a:pt x="5564488" y="2910600"/>
                </a:cubicBezTo>
                <a:cubicBezTo>
                  <a:pt x="5556942" y="2907283"/>
                  <a:pt x="5547910" y="2910867"/>
                  <a:pt x="5544518" y="2918376"/>
                </a:cubicBezTo>
                <a:lnTo>
                  <a:pt x="5541736" y="2924513"/>
                </a:lnTo>
                <a:cubicBezTo>
                  <a:pt x="5538421" y="2931984"/>
                  <a:pt x="5542079" y="2941209"/>
                  <a:pt x="5549511" y="2944487"/>
                </a:cubicBezTo>
                <a:close/>
                <a:moveTo>
                  <a:pt x="5891469" y="2910600"/>
                </a:moveTo>
                <a:cubicBezTo>
                  <a:pt x="5887468" y="2908808"/>
                  <a:pt x="5883695" y="2909075"/>
                  <a:pt x="5880227" y="2910180"/>
                </a:cubicBezTo>
                <a:cubicBezTo>
                  <a:pt x="5874167" y="2905377"/>
                  <a:pt x="5866317" y="2907016"/>
                  <a:pt x="5861363" y="2911781"/>
                </a:cubicBezTo>
                <a:cubicBezTo>
                  <a:pt x="5843794" y="2903853"/>
                  <a:pt x="5827940" y="2929659"/>
                  <a:pt x="5845661" y="2937663"/>
                </a:cubicBezTo>
                <a:cubicBezTo>
                  <a:pt x="5852826" y="2940903"/>
                  <a:pt x="5859609" y="2938388"/>
                  <a:pt x="5864030" y="2933852"/>
                </a:cubicBezTo>
                <a:cubicBezTo>
                  <a:pt x="5867155" y="2935682"/>
                  <a:pt x="5870662" y="2935910"/>
                  <a:pt x="5873939" y="2935148"/>
                </a:cubicBezTo>
                <a:cubicBezTo>
                  <a:pt x="5874587" y="2935567"/>
                  <a:pt x="5874930" y="2936101"/>
                  <a:pt x="5875692" y="2936444"/>
                </a:cubicBezTo>
                <a:cubicBezTo>
                  <a:pt x="5879160" y="2938007"/>
                  <a:pt x="5882552" y="2938235"/>
                  <a:pt x="5885638" y="2937549"/>
                </a:cubicBezTo>
                <a:cubicBezTo>
                  <a:pt x="5879998" y="2941285"/>
                  <a:pt x="5877064" y="2948337"/>
                  <a:pt x="5879350" y="2955084"/>
                </a:cubicBezTo>
                <a:cubicBezTo>
                  <a:pt x="5880684" y="2959010"/>
                  <a:pt x="5883771" y="2962135"/>
                  <a:pt x="5887506" y="2963851"/>
                </a:cubicBezTo>
                <a:cubicBezTo>
                  <a:pt x="5883962" y="2966100"/>
                  <a:pt x="5881218" y="2969645"/>
                  <a:pt x="5880608" y="2973914"/>
                </a:cubicBezTo>
                <a:cubicBezTo>
                  <a:pt x="5879464" y="2981843"/>
                  <a:pt x="5885143" y="2989123"/>
                  <a:pt x="5892918" y="2990381"/>
                </a:cubicBezTo>
                <a:cubicBezTo>
                  <a:pt x="5895928" y="2990877"/>
                  <a:pt x="5898901" y="2991372"/>
                  <a:pt x="5901911" y="2991868"/>
                </a:cubicBezTo>
                <a:cubicBezTo>
                  <a:pt x="5909648" y="2993125"/>
                  <a:pt x="5917269" y="2987217"/>
                  <a:pt x="5918375" y="2979555"/>
                </a:cubicBezTo>
                <a:cubicBezTo>
                  <a:pt x="5919518" y="2971665"/>
                  <a:pt x="5913840" y="2964384"/>
                  <a:pt x="5906066" y="2963088"/>
                </a:cubicBezTo>
                <a:cubicBezTo>
                  <a:pt x="5905227" y="2962974"/>
                  <a:pt x="5904350" y="2962822"/>
                  <a:pt x="5903512" y="2962669"/>
                </a:cubicBezTo>
                <a:lnTo>
                  <a:pt x="5907475" y="2961183"/>
                </a:lnTo>
                <a:cubicBezTo>
                  <a:pt x="5915135" y="2958285"/>
                  <a:pt x="5919632" y="2949899"/>
                  <a:pt x="5916965" y="2941971"/>
                </a:cubicBezTo>
                <a:cubicBezTo>
                  <a:pt x="5914411" y="2934423"/>
                  <a:pt x="5905456" y="2929582"/>
                  <a:pt x="5897758" y="2932479"/>
                </a:cubicBezTo>
                <a:lnTo>
                  <a:pt x="5891927" y="2934690"/>
                </a:lnTo>
                <a:cubicBezTo>
                  <a:pt x="5900196" y="2928744"/>
                  <a:pt x="5903093" y="2915898"/>
                  <a:pt x="5891469" y="2910600"/>
                </a:cubicBezTo>
                <a:close/>
                <a:moveTo>
                  <a:pt x="5799511" y="2957752"/>
                </a:moveTo>
                <a:cubicBezTo>
                  <a:pt x="5790822" y="2955160"/>
                  <a:pt x="5784038" y="2960458"/>
                  <a:pt x="5780684" y="2967929"/>
                </a:cubicBezTo>
                <a:lnTo>
                  <a:pt x="5777902" y="2974066"/>
                </a:lnTo>
                <a:cubicBezTo>
                  <a:pt x="5777483" y="2975019"/>
                  <a:pt x="5777216" y="2975972"/>
                  <a:pt x="5777102" y="2976963"/>
                </a:cubicBezTo>
                <a:cubicBezTo>
                  <a:pt x="5776301" y="2972237"/>
                  <a:pt x="5773482" y="2967891"/>
                  <a:pt x="5768870" y="2965947"/>
                </a:cubicBezTo>
                <a:cubicBezTo>
                  <a:pt x="5761706" y="2962936"/>
                  <a:pt x="5752902" y="2965261"/>
                  <a:pt x="5749129" y="2972351"/>
                </a:cubicBezTo>
                <a:cubicBezTo>
                  <a:pt x="5747834" y="2971856"/>
                  <a:pt x="5746462" y="2971589"/>
                  <a:pt x="5745052" y="2971512"/>
                </a:cubicBezTo>
                <a:cubicBezTo>
                  <a:pt x="5748863" y="2965109"/>
                  <a:pt x="5748367" y="2956837"/>
                  <a:pt x="5739602" y="2952873"/>
                </a:cubicBezTo>
                <a:cubicBezTo>
                  <a:pt x="5732209" y="2949556"/>
                  <a:pt x="5725463" y="2952377"/>
                  <a:pt x="5721042" y="2957142"/>
                </a:cubicBezTo>
                <a:cubicBezTo>
                  <a:pt x="5717574" y="2955503"/>
                  <a:pt x="5713649" y="2954931"/>
                  <a:pt x="5710029" y="2956837"/>
                </a:cubicBezTo>
                <a:cubicBezTo>
                  <a:pt x="5704960" y="2959505"/>
                  <a:pt x="5700501" y="2962478"/>
                  <a:pt x="5698939" y="2968349"/>
                </a:cubicBezTo>
                <a:cubicBezTo>
                  <a:pt x="5698253" y="2970941"/>
                  <a:pt x="5698482" y="2973418"/>
                  <a:pt x="5699091" y="2975782"/>
                </a:cubicBezTo>
                <a:cubicBezTo>
                  <a:pt x="5697872" y="2976773"/>
                  <a:pt x="5696195" y="2977306"/>
                  <a:pt x="5695394" y="2978641"/>
                </a:cubicBezTo>
                <a:cubicBezTo>
                  <a:pt x="5689983" y="2987332"/>
                  <a:pt x="5687239" y="3000902"/>
                  <a:pt x="5692003" y="3010393"/>
                </a:cubicBezTo>
                <a:cubicBezTo>
                  <a:pt x="5681942" y="3015234"/>
                  <a:pt x="5678360" y="3032197"/>
                  <a:pt x="5691660" y="3038181"/>
                </a:cubicBezTo>
                <a:cubicBezTo>
                  <a:pt x="5702635" y="3043136"/>
                  <a:pt x="5711515" y="3034446"/>
                  <a:pt x="5712544" y="3025221"/>
                </a:cubicBezTo>
                <a:cubicBezTo>
                  <a:pt x="5712734" y="3025297"/>
                  <a:pt x="5712925" y="3025412"/>
                  <a:pt x="5713116" y="3025450"/>
                </a:cubicBezTo>
                <a:cubicBezTo>
                  <a:pt x="5713916" y="3030443"/>
                  <a:pt x="5717079" y="3034865"/>
                  <a:pt x="5722148" y="3037152"/>
                </a:cubicBezTo>
                <a:lnTo>
                  <a:pt x="5734419" y="3042717"/>
                </a:lnTo>
                <a:cubicBezTo>
                  <a:pt x="5737163" y="3043937"/>
                  <a:pt x="5740250" y="3043861"/>
                  <a:pt x="5743222" y="3043213"/>
                </a:cubicBezTo>
                <a:cubicBezTo>
                  <a:pt x="5752178" y="3050303"/>
                  <a:pt x="5763726" y="3053314"/>
                  <a:pt x="5774510" y="3048359"/>
                </a:cubicBezTo>
                <a:cubicBezTo>
                  <a:pt x="5781408" y="3045195"/>
                  <a:pt x="5786706" y="3037800"/>
                  <a:pt x="5783657" y="3029948"/>
                </a:cubicBezTo>
                <a:cubicBezTo>
                  <a:pt x="5781065" y="3023239"/>
                  <a:pt x="5772643" y="3017407"/>
                  <a:pt x="5765250" y="3020799"/>
                </a:cubicBezTo>
                <a:cubicBezTo>
                  <a:pt x="5764450" y="3021180"/>
                  <a:pt x="5763611" y="3021447"/>
                  <a:pt x="5762773" y="3021752"/>
                </a:cubicBezTo>
                <a:cubicBezTo>
                  <a:pt x="5762735" y="3021752"/>
                  <a:pt x="5762696" y="3021714"/>
                  <a:pt x="5762659" y="3021714"/>
                </a:cubicBezTo>
                <a:cubicBezTo>
                  <a:pt x="5762582" y="3021676"/>
                  <a:pt x="5762506" y="3021638"/>
                  <a:pt x="5762429" y="3021600"/>
                </a:cubicBezTo>
                <a:cubicBezTo>
                  <a:pt x="5762392" y="3021562"/>
                  <a:pt x="5762125" y="3021371"/>
                  <a:pt x="5762010" y="3021257"/>
                </a:cubicBezTo>
                <a:cubicBezTo>
                  <a:pt x="5763116" y="3020151"/>
                  <a:pt x="5764526" y="3019656"/>
                  <a:pt x="5765478" y="3018284"/>
                </a:cubicBezTo>
                <a:cubicBezTo>
                  <a:pt x="5769975" y="3011803"/>
                  <a:pt x="5770700" y="3004446"/>
                  <a:pt x="5769023" y="2997585"/>
                </a:cubicBezTo>
                <a:cubicBezTo>
                  <a:pt x="5770738" y="2996251"/>
                  <a:pt x="5772224" y="2994498"/>
                  <a:pt x="5773215" y="2992325"/>
                </a:cubicBezTo>
                <a:lnTo>
                  <a:pt x="5775997" y="2986188"/>
                </a:lnTo>
                <a:cubicBezTo>
                  <a:pt x="5776759" y="2984511"/>
                  <a:pt x="5777140" y="2982681"/>
                  <a:pt x="5777254" y="2980851"/>
                </a:cubicBezTo>
                <a:cubicBezTo>
                  <a:pt x="5778359" y="2986378"/>
                  <a:pt x="5783009" y="2991486"/>
                  <a:pt x="5788040" y="2993011"/>
                </a:cubicBezTo>
                <a:cubicBezTo>
                  <a:pt x="5796729" y="2995603"/>
                  <a:pt x="5803512" y="2990305"/>
                  <a:pt x="5806865" y="2982834"/>
                </a:cubicBezTo>
                <a:lnTo>
                  <a:pt x="5809647" y="2976697"/>
                </a:lnTo>
                <a:cubicBezTo>
                  <a:pt x="5813039" y="2969149"/>
                  <a:pt x="5806599" y="2959848"/>
                  <a:pt x="5799511" y="2957752"/>
                </a:cubicBezTo>
                <a:close/>
                <a:moveTo>
                  <a:pt x="5653550" y="3054839"/>
                </a:moveTo>
                <a:cubicBezTo>
                  <a:pt x="5648748" y="3054839"/>
                  <a:pt x="5643756" y="3056821"/>
                  <a:pt x="5641241" y="3060709"/>
                </a:cubicBezTo>
                <a:cubicBezTo>
                  <a:pt x="5636706" y="3067799"/>
                  <a:pt x="5638459" y="3075728"/>
                  <a:pt x="5644709" y="3080950"/>
                </a:cubicBezTo>
                <a:lnTo>
                  <a:pt x="5649663" y="3085105"/>
                </a:lnTo>
                <a:cubicBezTo>
                  <a:pt x="5655494" y="3089984"/>
                  <a:pt x="5665936" y="3087887"/>
                  <a:pt x="5669899" y="3081674"/>
                </a:cubicBezTo>
                <a:cubicBezTo>
                  <a:pt x="5671195" y="3079654"/>
                  <a:pt x="5671881" y="3077557"/>
                  <a:pt x="5672186" y="3075423"/>
                </a:cubicBezTo>
                <a:cubicBezTo>
                  <a:pt x="5682171" y="3070505"/>
                  <a:pt x="5685905" y="3053962"/>
                  <a:pt x="5672681" y="3047978"/>
                </a:cubicBezTo>
                <a:cubicBezTo>
                  <a:pt x="5664221" y="3044204"/>
                  <a:pt x="5656980" y="3048511"/>
                  <a:pt x="5653550" y="3054839"/>
                </a:cubicBezTo>
                <a:close/>
                <a:moveTo>
                  <a:pt x="5788573" y="2827235"/>
                </a:moveTo>
                <a:cubicBezTo>
                  <a:pt x="5782132" y="2823423"/>
                  <a:pt x="5771233" y="2825101"/>
                  <a:pt x="5767841" y="2832610"/>
                </a:cubicBezTo>
                <a:lnTo>
                  <a:pt x="5765059" y="2838747"/>
                </a:lnTo>
                <a:cubicBezTo>
                  <a:pt x="5764526" y="2839929"/>
                  <a:pt x="5764335" y="2841148"/>
                  <a:pt x="5764030" y="2842368"/>
                </a:cubicBezTo>
                <a:lnTo>
                  <a:pt x="5762963" y="2842787"/>
                </a:lnTo>
                <a:cubicBezTo>
                  <a:pt x="5755341" y="2845685"/>
                  <a:pt x="5750006" y="2852889"/>
                  <a:pt x="5752254" y="2861313"/>
                </a:cubicBezTo>
                <a:cubicBezTo>
                  <a:pt x="5754198" y="2868593"/>
                  <a:pt x="5763116" y="2874921"/>
                  <a:pt x="5770814" y="2872024"/>
                </a:cubicBezTo>
                <a:lnTo>
                  <a:pt x="5772491" y="2871376"/>
                </a:lnTo>
                <a:cubicBezTo>
                  <a:pt x="5773939" y="2874273"/>
                  <a:pt x="5776187" y="2876865"/>
                  <a:pt x="5779884" y="2878542"/>
                </a:cubicBezTo>
                <a:cubicBezTo>
                  <a:pt x="5781751" y="2879381"/>
                  <a:pt x="5783314" y="2879114"/>
                  <a:pt x="5784991" y="2879190"/>
                </a:cubicBezTo>
                <a:cubicBezTo>
                  <a:pt x="5785676" y="2879610"/>
                  <a:pt x="5786248" y="2880181"/>
                  <a:pt x="5786973" y="2880486"/>
                </a:cubicBezTo>
                <a:cubicBezTo>
                  <a:pt x="5794137" y="2883345"/>
                  <a:pt x="5801606" y="2879800"/>
                  <a:pt x="5805151" y="2873358"/>
                </a:cubicBezTo>
                <a:cubicBezTo>
                  <a:pt x="5805151" y="2874807"/>
                  <a:pt x="5804922" y="2876217"/>
                  <a:pt x="5805418" y="2877666"/>
                </a:cubicBezTo>
                <a:cubicBezTo>
                  <a:pt x="5801873" y="2878809"/>
                  <a:pt x="5798710" y="2881096"/>
                  <a:pt x="5797109" y="2884641"/>
                </a:cubicBezTo>
                <a:lnTo>
                  <a:pt x="5791583" y="2896915"/>
                </a:lnTo>
                <a:cubicBezTo>
                  <a:pt x="5788230" y="2904348"/>
                  <a:pt x="5790212" y="2913344"/>
                  <a:pt x="5797796" y="2917423"/>
                </a:cubicBezTo>
                <a:cubicBezTo>
                  <a:pt x="5804617" y="2921082"/>
                  <a:pt x="5814907" y="2918719"/>
                  <a:pt x="5818298" y="2911209"/>
                </a:cubicBezTo>
                <a:lnTo>
                  <a:pt x="5823825" y="2898935"/>
                </a:lnTo>
                <a:cubicBezTo>
                  <a:pt x="5825273" y="2895772"/>
                  <a:pt x="5825501" y="2892303"/>
                  <a:pt x="5824968" y="2889063"/>
                </a:cubicBezTo>
                <a:cubicBezTo>
                  <a:pt x="5829541" y="2887995"/>
                  <a:pt x="5832361" y="2885442"/>
                  <a:pt x="5833695" y="2882240"/>
                </a:cubicBezTo>
                <a:cubicBezTo>
                  <a:pt x="5844060" y="2882049"/>
                  <a:pt x="5853931" y="2872405"/>
                  <a:pt x="5846385" y="2861961"/>
                </a:cubicBezTo>
                <a:cubicBezTo>
                  <a:pt x="5839754" y="2852812"/>
                  <a:pt x="5827864" y="2854604"/>
                  <a:pt x="5821957" y="2860741"/>
                </a:cubicBezTo>
                <a:cubicBezTo>
                  <a:pt x="5821652" y="2860665"/>
                  <a:pt x="5821386" y="2860627"/>
                  <a:pt x="5821119" y="2860551"/>
                </a:cubicBezTo>
                <a:cubicBezTo>
                  <a:pt x="5823253" y="2854680"/>
                  <a:pt x="5821957" y="2848391"/>
                  <a:pt x="5816888" y="2844045"/>
                </a:cubicBezTo>
                <a:cubicBezTo>
                  <a:pt x="5816698" y="2843893"/>
                  <a:pt x="5816507" y="2843740"/>
                  <a:pt x="5816317" y="2843588"/>
                </a:cubicBezTo>
                <a:cubicBezTo>
                  <a:pt x="5823558" y="2838023"/>
                  <a:pt x="5825730" y="2825939"/>
                  <a:pt x="5816888" y="2819650"/>
                </a:cubicBezTo>
                <a:cubicBezTo>
                  <a:pt x="5817308" y="2811378"/>
                  <a:pt x="5810562" y="2802153"/>
                  <a:pt x="5800349" y="2802230"/>
                </a:cubicBezTo>
                <a:cubicBezTo>
                  <a:pt x="5805913" y="2798913"/>
                  <a:pt x="5810677" y="2794454"/>
                  <a:pt x="5813573" y="2788507"/>
                </a:cubicBezTo>
                <a:cubicBezTo>
                  <a:pt x="5817041" y="2781379"/>
                  <a:pt x="5813382" y="2771430"/>
                  <a:pt x="5805951" y="2768495"/>
                </a:cubicBezTo>
                <a:cubicBezTo>
                  <a:pt x="5798100" y="2765408"/>
                  <a:pt x="5789678" y="2768495"/>
                  <a:pt x="5785943" y="2776119"/>
                </a:cubicBezTo>
                <a:cubicBezTo>
                  <a:pt x="5785829" y="2776348"/>
                  <a:pt x="5785791" y="2776462"/>
                  <a:pt x="5785676" y="2776614"/>
                </a:cubicBezTo>
                <a:cubicBezTo>
                  <a:pt x="5785639" y="2776652"/>
                  <a:pt x="5785600" y="2776690"/>
                  <a:pt x="5785562" y="2776767"/>
                </a:cubicBezTo>
                <a:cubicBezTo>
                  <a:pt x="5785486" y="2776805"/>
                  <a:pt x="5785486" y="2776805"/>
                  <a:pt x="5785372" y="2776843"/>
                </a:cubicBezTo>
                <a:cubicBezTo>
                  <a:pt x="5784457" y="2777224"/>
                  <a:pt x="5783505" y="2777529"/>
                  <a:pt x="5782514" y="2777720"/>
                </a:cubicBezTo>
                <a:cubicBezTo>
                  <a:pt x="5774625" y="2779854"/>
                  <a:pt x="5771233" y="2790413"/>
                  <a:pt x="5774015" y="2797389"/>
                </a:cubicBezTo>
                <a:cubicBezTo>
                  <a:pt x="5776797" y="2804479"/>
                  <a:pt x="5783352" y="2806994"/>
                  <a:pt x="5790135" y="2806346"/>
                </a:cubicBezTo>
                <a:cubicBezTo>
                  <a:pt x="5784609" y="2812445"/>
                  <a:pt x="5786896" y="2823157"/>
                  <a:pt x="5794061" y="2828417"/>
                </a:cubicBezTo>
                <a:cubicBezTo>
                  <a:pt x="5793718" y="2829675"/>
                  <a:pt x="5793489" y="2830857"/>
                  <a:pt x="5793451" y="2832114"/>
                </a:cubicBezTo>
                <a:cubicBezTo>
                  <a:pt x="5792155" y="2830285"/>
                  <a:pt x="5790707" y="2828531"/>
                  <a:pt x="5788573" y="2827235"/>
                </a:cubicBezTo>
                <a:close/>
                <a:moveTo>
                  <a:pt x="5472567" y="3343279"/>
                </a:moveTo>
                <a:cubicBezTo>
                  <a:pt x="5472910" y="3342974"/>
                  <a:pt x="5473024" y="3342479"/>
                  <a:pt x="5473329" y="3342174"/>
                </a:cubicBezTo>
                <a:cubicBezTo>
                  <a:pt x="5475730" y="3341182"/>
                  <a:pt x="5478017" y="3339658"/>
                  <a:pt x="5479770" y="3336875"/>
                </a:cubicBezTo>
                <a:cubicBezTo>
                  <a:pt x="5488993" y="3322352"/>
                  <a:pt x="5469404" y="3308096"/>
                  <a:pt x="5458276" y="3317892"/>
                </a:cubicBezTo>
                <a:cubicBezTo>
                  <a:pt x="5457895" y="3318045"/>
                  <a:pt x="5457438" y="3318007"/>
                  <a:pt x="5457056" y="3318235"/>
                </a:cubicBezTo>
                <a:cubicBezTo>
                  <a:pt x="5449892" y="3316177"/>
                  <a:pt x="5441698" y="3321247"/>
                  <a:pt x="5439412" y="3327955"/>
                </a:cubicBezTo>
                <a:cubicBezTo>
                  <a:pt x="5436592" y="3336341"/>
                  <a:pt x="5441432" y="3343775"/>
                  <a:pt x="5448901" y="3347167"/>
                </a:cubicBezTo>
                <a:lnTo>
                  <a:pt x="5455037" y="3349912"/>
                </a:lnTo>
                <a:cubicBezTo>
                  <a:pt x="5461477" y="3352847"/>
                  <a:pt x="5468947" y="3348921"/>
                  <a:pt x="5472567" y="3343279"/>
                </a:cubicBezTo>
                <a:close/>
                <a:moveTo>
                  <a:pt x="6007895" y="3073745"/>
                </a:moveTo>
                <a:cubicBezTo>
                  <a:pt x="5990097" y="3065741"/>
                  <a:pt x="5977368" y="3093224"/>
                  <a:pt x="5995166" y="3101229"/>
                </a:cubicBezTo>
                <a:cubicBezTo>
                  <a:pt x="6012925" y="3109271"/>
                  <a:pt x="6025653" y="3081788"/>
                  <a:pt x="6007895" y="3073745"/>
                </a:cubicBezTo>
                <a:close/>
                <a:moveTo>
                  <a:pt x="5429999" y="3082398"/>
                </a:moveTo>
                <a:cubicBezTo>
                  <a:pt x="5447720" y="3090403"/>
                  <a:pt x="5456904" y="3061509"/>
                  <a:pt x="5439298" y="3053581"/>
                </a:cubicBezTo>
                <a:cubicBezTo>
                  <a:pt x="5421576" y="3045576"/>
                  <a:pt x="5412392" y="3074470"/>
                  <a:pt x="5429999" y="3082398"/>
                </a:cubicBezTo>
                <a:close/>
                <a:moveTo>
                  <a:pt x="5482933" y="2929582"/>
                </a:moveTo>
                <a:cubicBezTo>
                  <a:pt x="5483238" y="2926495"/>
                  <a:pt x="5482971" y="2923445"/>
                  <a:pt x="5481561" y="2921006"/>
                </a:cubicBezTo>
                <a:cubicBezTo>
                  <a:pt x="5476950" y="2913192"/>
                  <a:pt x="5469061" y="2911705"/>
                  <a:pt x="5461096" y="2914716"/>
                </a:cubicBezTo>
                <a:cubicBezTo>
                  <a:pt x="5458123" y="2915860"/>
                  <a:pt x="5455151" y="2916965"/>
                  <a:pt x="5452179" y="2918071"/>
                </a:cubicBezTo>
                <a:cubicBezTo>
                  <a:pt x="5444747" y="2920892"/>
                  <a:pt x="5442117" y="2932098"/>
                  <a:pt x="5445890" y="2938540"/>
                </a:cubicBezTo>
                <a:cubicBezTo>
                  <a:pt x="5450501" y="2946355"/>
                  <a:pt x="5458390" y="2947841"/>
                  <a:pt x="5466355" y="2944830"/>
                </a:cubicBezTo>
                <a:lnTo>
                  <a:pt x="5475235" y="2941475"/>
                </a:lnTo>
                <a:cubicBezTo>
                  <a:pt x="5475578" y="2941361"/>
                  <a:pt x="5475769" y="2941018"/>
                  <a:pt x="5476073" y="2940827"/>
                </a:cubicBezTo>
                <a:cubicBezTo>
                  <a:pt x="5476073" y="2940865"/>
                  <a:pt x="5476035" y="2940903"/>
                  <a:pt x="5476035" y="2940942"/>
                </a:cubicBezTo>
                <a:cubicBezTo>
                  <a:pt x="5475883" y="2948108"/>
                  <a:pt x="5482361" y="2956494"/>
                  <a:pt x="5490212" y="2955808"/>
                </a:cubicBezTo>
                <a:lnTo>
                  <a:pt x="5493566" y="2955503"/>
                </a:lnTo>
                <a:cubicBezTo>
                  <a:pt x="5492422" y="2956799"/>
                  <a:pt x="5491393" y="2958247"/>
                  <a:pt x="5490593" y="2959848"/>
                </a:cubicBezTo>
                <a:cubicBezTo>
                  <a:pt x="5490288" y="2960458"/>
                  <a:pt x="5490441" y="2961144"/>
                  <a:pt x="5490174" y="2961792"/>
                </a:cubicBezTo>
                <a:cubicBezTo>
                  <a:pt x="5488611" y="2959200"/>
                  <a:pt x="5486515" y="2956837"/>
                  <a:pt x="5483200" y="2955350"/>
                </a:cubicBezTo>
                <a:cubicBezTo>
                  <a:pt x="5466050" y="2947612"/>
                  <a:pt x="5457628" y="2974333"/>
                  <a:pt x="5472910" y="2983291"/>
                </a:cubicBezTo>
                <a:cubicBezTo>
                  <a:pt x="5471005" y="2984473"/>
                  <a:pt x="5469213" y="2986036"/>
                  <a:pt x="5467880" y="2988589"/>
                </a:cubicBezTo>
                <a:cubicBezTo>
                  <a:pt x="5459114" y="3005095"/>
                  <a:pt x="5484038" y="3020266"/>
                  <a:pt x="5492842" y="3003646"/>
                </a:cubicBezTo>
                <a:cubicBezTo>
                  <a:pt x="5497300" y="2995222"/>
                  <a:pt x="5492994" y="2987217"/>
                  <a:pt x="5486515" y="2983558"/>
                </a:cubicBezTo>
                <a:cubicBezTo>
                  <a:pt x="5487659" y="2982757"/>
                  <a:pt x="5488764" y="2981843"/>
                  <a:pt x="5489640" y="2980661"/>
                </a:cubicBezTo>
                <a:cubicBezTo>
                  <a:pt x="5490060" y="2982224"/>
                  <a:pt x="5490060" y="2983825"/>
                  <a:pt x="5490669" y="2985349"/>
                </a:cubicBezTo>
                <a:cubicBezTo>
                  <a:pt x="5492499" y="2989657"/>
                  <a:pt x="5496843" y="2992478"/>
                  <a:pt x="5501454" y="2993354"/>
                </a:cubicBezTo>
                <a:lnTo>
                  <a:pt x="5504084" y="3000292"/>
                </a:lnTo>
                <a:cubicBezTo>
                  <a:pt x="5506980" y="3007953"/>
                  <a:pt x="5515783" y="3012108"/>
                  <a:pt x="5523520" y="3009288"/>
                </a:cubicBezTo>
                <a:cubicBezTo>
                  <a:pt x="5531142" y="3006467"/>
                  <a:pt x="5535410" y="2997509"/>
                  <a:pt x="5532514" y="2989847"/>
                </a:cubicBezTo>
                <a:lnTo>
                  <a:pt x="5529160" y="2980966"/>
                </a:lnTo>
                <a:cubicBezTo>
                  <a:pt x="5527216" y="2975782"/>
                  <a:pt x="5522491" y="2972427"/>
                  <a:pt x="5517270" y="2971512"/>
                </a:cubicBezTo>
                <a:cubicBezTo>
                  <a:pt x="5517498" y="2970903"/>
                  <a:pt x="5517727" y="2970331"/>
                  <a:pt x="5518070" y="2969759"/>
                </a:cubicBezTo>
                <a:cubicBezTo>
                  <a:pt x="5521538" y="2962669"/>
                  <a:pt x="5516089" y="2953559"/>
                  <a:pt x="5509305" y="2951119"/>
                </a:cubicBezTo>
                <a:cubicBezTo>
                  <a:pt x="5509267" y="2951119"/>
                  <a:pt x="5509267" y="2951119"/>
                  <a:pt x="5509229" y="2951119"/>
                </a:cubicBezTo>
                <a:cubicBezTo>
                  <a:pt x="5512125" y="2948718"/>
                  <a:pt x="5514107" y="2945287"/>
                  <a:pt x="5514183" y="2940865"/>
                </a:cubicBezTo>
                <a:cubicBezTo>
                  <a:pt x="5514335" y="2934729"/>
                  <a:pt x="5509533" y="2928134"/>
                  <a:pt x="5503284" y="2926609"/>
                </a:cubicBezTo>
                <a:cubicBezTo>
                  <a:pt x="5513344" y="2922226"/>
                  <a:pt x="5515860" y="2903624"/>
                  <a:pt x="5502217" y="2897487"/>
                </a:cubicBezTo>
                <a:cubicBezTo>
                  <a:pt x="5484457" y="2889482"/>
                  <a:pt x="5475387" y="2918414"/>
                  <a:pt x="5492956" y="2926342"/>
                </a:cubicBezTo>
                <a:cubicBezTo>
                  <a:pt x="5493299" y="2926495"/>
                  <a:pt x="5493566" y="2926419"/>
                  <a:pt x="5493909" y="2926533"/>
                </a:cubicBezTo>
                <a:lnTo>
                  <a:pt x="5490898" y="2926800"/>
                </a:lnTo>
                <a:cubicBezTo>
                  <a:pt x="5488002" y="2927029"/>
                  <a:pt x="5485334" y="2928096"/>
                  <a:pt x="5482933" y="2929582"/>
                </a:cubicBezTo>
                <a:close/>
                <a:moveTo>
                  <a:pt x="5724434" y="3362262"/>
                </a:moveTo>
                <a:lnTo>
                  <a:pt x="5729960" y="3349988"/>
                </a:lnTo>
                <a:cubicBezTo>
                  <a:pt x="5733314" y="3342517"/>
                  <a:pt x="5731332" y="3333521"/>
                  <a:pt x="5723748" y="3329480"/>
                </a:cubicBezTo>
                <a:cubicBezTo>
                  <a:pt x="5716926" y="3325821"/>
                  <a:pt x="5706637" y="3328184"/>
                  <a:pt x="5703245" y="3335694"/>
                </a:cubicBezTo>
                <a:lnTo>
                  <a:pt x="5697719" y="3347968"/>
                </a:lnTo>
                <a:cubicBezTo>
                  <a:pt x="5694366" y="3355401"/>
                  <a:pt x="5696347" y="3364435"/>
                  <a:pt x="5703932" y="3368475"/>
                </a:cubicBezTo>
                <a:cubicBezTo>
                  <a:pt x="5710791" y="3372135"/>
                  <a:pt x="5721081" y="3369733"/>
                  <a:pt x="5724434" y="3362262"/>
                </a:cubicBezTo>
                <a:close/>
                <a:moveTo>
                  <a:pt x="6063154" y="3091585"/>
                </a:moveTo>
                <a:cubicBezTo>
                  <a:pt x="6055722" y="3088764"/>
                  <a:pt x="6046309" y="3095282"/>
                  <a:pt x="6044823" y="3102639"/>
                </a:cubicBezTo>
                <a:cubicBezTo>
                  <a:pt x="6044594" y="3103706"/>
                  <a:pt x="6044899" y="3104583"/>
                  <a:pt x="6044861" y="3105612"/>
                </a:cubicBezTo>
                <a:cubicBezTo>
                  <a:pt x="6039335" y="3104736"/>
                  <a:pt x="6034037" y="3107556"/>
                  <a:pt x="6030188" y="3112092"/>
                </a:cubicBezTo>
                <a:lnTo>
                  <a:pt x="6026035" y="3117048"/>
                </a:lnTo>
                <a:cubicBezTo>
                  <a:pt x="6021004" y="3123070"/>
                  <a:pt x="6024396" y="3133248"/>
                  <a:pt x="6030417" y="3137136"/>
                </a:cubicBezTo>
                <a:cubicBezTo>
                  <a:pt x="6034952" y="3140071"/>
                  <a:pt x="6039602" y="3139766"/>
                  <a:pt x="6043756" y="3137822"/>
                </a:cubicBezTo>
                <a:cubicBezTo>
                  <a:pt x="6042308" y="3142587"/>
                  <a:pt x="6043108" y="3147923"/>
                  <a:pt x="6048100" y="3152116"/>
                </a:cubicBezTo>
                <a:cubicBezTo>
                  <a:pt x="6061057" y="3162980"/>
                  <a:pt x="6077483" y="3146056"/>
                  <a:pt x="6070013" y="3133820"/>
                </a:cubicBezTo>
                <a:cubicBezTo>
                  <a:pt x="6081980" y="3134239"/>
                  <a:pt x="6087582" y="3116552"/>
                  <a:pt x="6078703" y="3107213"/>
                </a:cubicBezTo>
                <a:cubicBezTo>
                  <a:pt x="6078550" y="3106489"/>
                  <a:pt x="6078512" y="3105803"/>
                  <a:pt x="6078321" y="3105078"/>
                </a:cubicBezTo>
                <a:cubicBezTo>
                  <a:pt x="6075997" y="3097722"/>
                  <a:pt x="6069823" y="3094101"/>
                  <a:pt x="6063154" y="3091585"/>
                </a:cubicBezTo>
                <a:close/>
                <a:moveTo>
                  <a:pt x="5453169" y="2867946"/>
                </a:moveTo>
                <a:cubicBezTo>
                  <a:pt x="5435677" y="2860017"/>
                  <a:pt x="5419556" y="2885708"/>
                  <a:pt x="5437277" y="2893713"/>
                </a:cubicBezTo>
                <a:cubicBezTo>
                  <a:pt x="5454808" y="2901642"/>
                  <a:pt x="5470928" y="2875950"/>
                  <a:pt x="5453169" y="2867946"/>
                </a:cubicBezTo>
                <a:close/>
                <a:moveTo>
                  <a:pt x="5434076" y="3213563"/>
                </a:moveTo>
                <a:lnTo>
                  <a:pt x="5427941" y="3210818"/>
                </a:lnTo>
                <a:cubicBezTo>
                  <a:pt x="5420700" y="3207540"/>
                  <a:pt x="5410868" y="3212610"/>
                  <a:pt x="5408581" y="3220005"/>
                </a:cubicBezTo>
                <a:cubicBezTo>
                  <a:pt x="5406028" y="3228391"/>
                  <a:pt x="5410029" y="3235862"/>
                  <a:pt x="5417765" y="3239331"/>
                </a:cubicBezTo>
                <a:lnTo>
                  <a:pt x="5423901" y="3242113"/>
                </a:lnTo>
                <a:cubicBezTo>
                  <a:pt x="5431142" y="3245353"/>
                  <a:pt x="5440974" y="3240322"/>
                  <a:pt x="5443261" y="3232927"/>
                </a:cubicBezTo>
                <a:cubicBezTo>
                  <a:pt x="5445814" y="3224541"/>
                  <a:pt x="5441813" y="3217070"/>
                  <a:pt x="5434076" y="3213563"/>
                </a:cubicBezTo>
                <a:close/>
                <a:moveTo>
                  <a:pt x="5870013" y="3295746"/>
                </a:moveTo>
                <a:cubicBezTo>
                  <a:pt x="5873138" y="3297156"/>
                  <a:pt x="5876683" y="3297309"/>
                  <a:pt x="5879998" y="3296660"/>
                </a:cubicBezTo>
                <a:cubicBezTo>
                  <a:pt x="5880608" y="3297537"/>
                  <a:pt x="5881065" y="3298490"/>
                  <a:pt x="5881942" y="3299214"/>
                </a:cubicBezTo>
                <a:cubicBezTo>
                  <a:pt x="5887811" y="3304055"/>
                  <a:pt x="5897262" y="3304475"/>
                  <a:pt x="5902483" y="3298261"/>
                </a:cubicBezTo>
                <a:lnTo>
                  <a:pt x="5910791" y="3288389"/>
                </a:lnTo>
                <a:cubicBezTo>
                  <a:pt x="5915669" y="3282595"/>
                  <a:pt x="5916050" y="3273027"/>
                  <a:pt x="5909838" y="3267843"/>
                </a:cubicBezTo>
                <a:cubicBezTo>
                  <a:pt x="5906142" y="3264756"/>
                  <a:pt x="5901035" y="3263726"/>
                  <a:pt x="5896424" y="3264794"/>
                </a:cubicBezTo>
                <a:cubicBezTo>
                  <a:pt x="5895242" y="3261211"/>
                  <a:pt x="5892841" y="3258047"/>
                  <a:pt x="5889145" y="3256408"/>
                </a:cubicBezTo>
                <a:cubicBezTo>
                  <a:pt x="5881904" y="3253206"/>
                  <a:pt x="5872300" y="3255455"/>
                  <a:pt x="5868832" y="3263155"/>
                </a:cubicBezTo>
                <a:lnTo>
                  <a:pt x="5863306" y="3275429"/>
                </a:lnTo>
                <a:cubicBezTo>
                  <a:pt x="5860029" y="3282633"/>
                  <a:pt x="5862354" y="3292353"/>
                  <a:pt x="5870013" y="3295746"/>
                </a:cubicBezTo>
                <a:close/>
                <a:moveTo>
                  <a:pt x="5425844" y="2744747"/>
                </a:moveTo>
                <a:cubicBezTo>
                  <a:pt x="5423482" y="2743718"/>
                  <a:pt x="5420967" y="2743489"/>
                  <a:pt x="5418451" y="2743642"/>
                </a:cubicBezTo>
                <a:cubicBezTo>
                  <a:pt x="5417118" y="2741736"/>
                  <a:pt x="5415479" y="2740059"/>
                  <a:pt x="5413192" y="2739030"/>
                </a:cubicBezTo>
                <a:cubicBezTo>
                  <a:pt x="5405952" y="2735790"/>
                  <a:pt x="5396348" y="2738039"/>
                  <a:pt x="5392880" y="2745739"/>
                </a:cubicBezTo>
                <a:lnTo>
                  <a:pt x="5390098" y="2751875"/>
                </a:lnTo>
                <a:cubicBezTo>
                  <a:pt x="5386858" y="2759080"/>
                  <a:pt x="5389145" y="2768762"/>
                  <a:pt x="5396805" y="2772193"/>
                </a:cubicBezTo>
                <a:cubicBezTo>
                  <a:pt x="5396843" y="2772193"/>
                  <a:pt x="5396843" y="2772193"/>
                  <a:pt x="5396881" y="2772193"/>
                </a:cubicBezTo>
                <a:cubicBezTo>
                  <a:pt x="5394862" y="2779130"/>
                  <a:pt x="5397453" y="2787402"/>
                  <a:pt x="5404427" y="2790375"/>
                </a:cubicBezTo>
                <a:cubicBezTo>
                  <a:pt x="5411820" y="2793539"/>
                  <a:pt x="5421119" y="2791061"/>
                  <a:pt x="5424625" y="2783285"/>
                </a:cubicBezTo>
                <a:lnTo>
                  <a:pt x="5432933" y="2764912"/>
                </a:lnTo>
                <a:cubicBezTo>
                  <a:pt x="5436173" y="2757746"/>
                  <a:pt x="5433505" y="2747987"/>
                  <a:pt x="5425844" y="2744747"/>
                </a:cubicBezTo>
                <a:close/>
                <a:moveTo>
                  <a:pt x="5401378" y="2696833"/>
                </a:moveTo>
                <a:cubicBezTo>
                  <a:pt x="5383619" y="2688828"/>
                  <a:pt x="5373596" y="2717417"/>
                  <a:pt x="5391279" y="2725383"/>
                </a:cubicBezTo>
                <a:cubicBezTo>
                  <a:pt x="5409000" y="2733388"/>
                  <a:pt x="5419061" y="2704838"/>
                  <a:pt x="5401378" y="2696833"/>
                </a:cubicBezTo>
                <a:close/>
                <a:moveTo>
                  <a:pt x="5796195" y="3088078"/>
                </a:moveTo>
                <a:cubicBezTo>
                  <a:pt x="5789107" y="3091623"/>
                  <a:pt x="5785905" y="3101686"/>
                  <a:pt x="5789983" y="3108585"/>
                </a:cubicBezTo>
                <a:cubicBezTo>
                  <a:pt x="5794289" y="3115790"/>
                  <a:pt x="5802902" y="3118572"/>
                  <a:pt x="5810486" y="3114799"/>
                </a:cubicBezTo>
                <a:lnTo>
                  <a:pt x="5811172" y="3114456"/>
                </a:lnTo>
                <a:cubicBezTo>
                  <a:pt x="5811324" y="3114418"/>
                  <a:pt x="5811363" y="3114418"/>
                  <a:pt x="5811477" y="3114379"/>
                </a:cubicBezTo>
                <a:lnTo>
                  <a:pt x="5811477" y="3114379"/>
                </a:lnTo>
                <a:cubicBezTo>
                  <a:pt x="5812392" y="3114646"/>
                  <a:pt x="5813306" y="3114989"/>
                  <a:pt x="5814183" y="3115371"/>
                </a:cubicBezTo>
                <a:cubicBezTo>
                  <a:pt x="5821728" y="3118496"/>
                  <a:pt x="5830836" y="3112245"/>
                  <a:pt x="5832933" y="3105040"/>
                </a:cubicBezTo>
                <a:cubicBezTo>
                  <a:pt x="5835410" y="3096464"/>
                  <a:pt x="5830189" y="3089450"/>
                  <a:pt x="5822605" y="3086286"/>
                </a:cubicBezTo>
                <a:cubicBezTo>
                  <a:pt x="5813878" y="3082665"/>
                  <a:pt x="5804465" y="3083961"/>
                  <a:pt x="5796195" y="3088078"/>
                </a:cubicBezTo>
                <a:close/>
                <a:moveTo>
                  <a:pt x="5244823" y="2818125"/>
                </a:moveTo>
                <a:cubicBezTo>
                  <a:pt x="5227141" y="2810158"/>
                  <a:pt x="5213078" y="2836993"/>
                  <a:pt x="5230913" y="2844998"/>
                </a:cubicBezTo>
                <a:cubicBezTo>
                  <a:pt x="5248596" y="2853003"/>
                  <a:pt x="5262621" y="2826168"/>
                  <a:pt x="5244823" y="2818125"/>
                </a:cubicBezTo>
                <a:close/>
                <a:moveTo>
                  <a:pt x="5097148" y="2607293"/>
                </a:moveTo>
                <a:cubicBezTo>
                  <a:pt x="5093299" y="2608399"/>
                  <a:pt x="5090517" y="2611105"/>
                  <a:pt x="5088497" y="2614383"/>
                </a:cubicBezTo>
                <a:cubicBezTo>
                  <a:pt x="5087697" y="2614841"/>
                  <a:pt x="5086783" y="2615108"/>
                  <a:pt x="5086058" y="2615794"/>
                </a:cubicBezTo>
                <a:cubicBezTo>
                  <a:pt x="5080533" y="2620673"/>
                  <a:pt x="5079199" y="2630698"/>
                  <a:pt x="5084801" y="2636187"/>
                </a:cubicBezTo>
                <a:lnTo>
                  <a:pt x="5089374" y="2640685"/>
                </a:lnTo>
                <a:cubicBezTo>
                  <a:pt x="5091660" y="2642934"/>
                  <a:pt x="5094481" y="2644230"/>
                  <a:pt x="5097415" y="2644878"/>
                </a:cubicBezTo>
                <a:cubicBezTo>
                  <a:pt x="5099016" y="2650672"/>
                  <a:pt x="5104084" y="2655398"/>
                  <a:pt x="5110106" y="2656046"/>
                </a:cubicBezTo>
                <a:cubicBezTo>
                  <a:pt x="5118566" y="2656923"/>
                  <a:pt x="5125540" y="2650672"/>
                  <a:pt x="5126760" y="2642553"/>
                </a:cubicBezTo>
                <a:cubicBezTo>
                  <a:pt x="5126873" y="2641714"/>
                  <a:pt x="5126760" y="2640914"/>
                  <a:pt x="5126797" y="2640075"/>
                </a:cubicBezTo>
                <a:cubicBezTo>
                  <a:pt x="5131447" y="2639160"/>
                  <a:pt x="5135753" y="2636111"/>
                  <a:pt x="5137735" y="2631918"/>
                </a:cubicBezTo>
                <a:cubicBezTo>
                  <a:pt x="5137659" y="2634738"/>
                  <a:pt x="5138954" y="2637521"/>
                  <a:pt x="5141318" y="2640113"/>
                </a:cubicBezTo>
                <a:cubicBezTo>
                  <a:pt x="5134114" y="2651282"/>
                  <a:pt x="5148901" y="2663899"/>
                  <a:pt x="5160906" y="2658676"/>
                </a:cubicBezTo>
                <a:cubicBezTo>
                  <a:pt x="5161592" y="2658791"/>
                  <a:pt x="5162201" y="2658982"/>
                  <a:pt x="5162926" y="2659020"/>
                </a:cubicBezTo>
                <a:cubicBezTo>
                  <a:pt x="5170205" y="2659363"/>
                  <a:pt x="5175464" y="2655017"/>
                  <a:pt x="5179923" y="2649871"/>
                </a:cubicBezTo>
                <a:cubicBezTo>
                  <a:pt x="5181942" y="2647546"/>
                  <a:pt x="5182399" y="2644420"/>
                  <a:pt x="5182209" y="2641295"/>
                </a:cubicBezTo>
                <a:lnTo>
                  <a:pt x="5182705" y="2640761"/>
                </a:lnTo>
                <a:cubicBezTo>
                  <a:pt x="5187964" y="2635386"/>
                  <a:pt x="5188955" y="2625857"/>
                  <a:pt x="5183162" y="2620368"/>
                </a:cubicBezTo>
                <a:cubicBezTo>
                  <a:pt x="5177674" y="2615108"/>
                  <a:pt x="5168414" y="2614116"/>
                  <a:pt x="5162773" y="2619872"/>
                </a:cubicBezTo>
                <a:lnTo>
                  <a:pt x="5162735" y="2619910"/>
                </a:lnTo>
                <a:cubicBezTo>
                  <a:pt x="5153398" y="2614116"/>
                  <a:pt x="5142308" y="2619415"/>
                  <a:pt x="5138878" y="2627382"/>
                </a:cubicBezTo>
                <a:cubicBezTo>
                  <a:pt x="5139793" y="2620444"/>
                  <a:pt x="5136439" y="2614154"/>
                  <a:pt x="5129808" y="2611067"/>
                </a:cubicBezTo>
                <a:cubicBezTo>
                  <a:pt x="5121196" y="2607065"/>
                  <a:pt x="5110372" y="2603329"/>
                  <a:pt x="5100959" y="2606645"/>
                </a:cubicBezTo>
                <a:cubicBezTo>
                  <a:pt x="5099664" y="2606721"/>
                  <a:pt x="5098406" y="2606950"/>
                  <a:pt x="5097148" y="2607293"/>
                </a:cubicBezTo>
                <a:close/>
                <a:moveTo>
                  <a:pt x="5337468" y="2868517"/>
                </a:moveTo>
                <a:cubicBezTo>
                  <a:pt x="5334267" y="2875836"/>
                  <a:pt x="5336630" y="2885327"/>
                  <a:pt x="5344366" y="2888796"/>
                </a:cubicBezTo>
                <a:lnTo>
                  <a:pt x="5350502" y="2891579"/>
                </a:lnTo>
                <a:cubicBezTo>
                  <a:pt x="5357704" y="2894819"/>
                  <a:pt x="5367423" y="2892341"/>
                  <a:pt x="5370776" y="2884679"/>
                </a:cubicBezTo>
                <a:cubicBezTo>
                  <a:pt x="5373977" y="2877399"/>
                  <a:pt x="5371615" y="2867907"/>
                  <a:pt x="5363878" y="2864400"/>
                </a:cubicBezTo>
                <a:lnTo>
                  <a:pt x="5357743" y="2861618"/>
                </a:lnTo>
                <a:cubicBezTo>
                  <a:pt x="5350502" y="2858416"/>
                  <a:pt x="5340784" y="2860893"/>
                  <a:pt x="5337468" y="2868517"/>
                </a:cubicBezTo>
                <a:close/>
                <a:moveTo>
                  <a:pt x="5294023" y="2744480"/>
                </a:moveTo>
                <a:lnTo>
                  <a:pt x="5287887" y="2741698"/>
                </a:lnTo>
                <a:cubicBezTo>
                  <a:pt x="5280418" y="2738344"/>
                  <a:pt x="5271729" y="2739068"/>
                  <a:pt x="5267041" y="2746653"/>
                </a:cubicBezTo>
                <a:cubicBezTo>
                  <a:pt x="5263192" y="2752943"/>
                  <a:pt x="5264526" y="2764111"/>
                  <a:pt x="5271996" y="2767466"/>
                </a:cubicBezTo>
                <a:lnTo>
                  <a:pt x="5278131" y="2770248"/>
                </a:lnTo>
                <a:cubicBezTo>
                  <a:pt x="5285562" y="2773603"/>
                  <a:pt x="5294290" y="2772879"/>
                  <a:pt x="5298977" y="2765293"/>
                </a:cubicBezTo>
                <a:cubicBezTo>
                  <a:pt x="5302865" y="2759004"/>
                  <a:pt x="5301531" y="2747835"/>
                  <a:pt x="5294023" y="2744480"/>
                </a:cubicBezTo>
                <a:close/>
                <a:moveTo>
                  <a:pt x="5181447" y="2727899"/>
                </a:moveTo>
                <a:cubicBezTo>
                  <a:pt x="5177026" y="2720619"/>
                  <a:pt x="5166851" y="2716540"/>
                  <a:pt x="5159152" y="2724430"/>
                </a:cubicBezTo>
                <a:cubicBezTo>
                  <a:pt x="5148406" y="2735447"/>
                  <a:pt x="5160525" y="2750999"/>
                  <a:pt x="5172415" y="2748635"/>
                </a:cubicBezTo>
                <a:cubicBezTo>
                  <a:pt x="5173330" y="2750961"/>
                  <a:pt x="5174701" y="2753210"/>
                  <a:pt x="5177064" y="2755077"/>
                </a:cubicBezTo>
                <a:cubicBezTo>
                  <a:pt x="5192346" y="2767199"/>
                  <a:pt x="5209419" y="2742194"/>
                  <a:pt x="5194214" y="2730110"/>
                </a:cubicBezTo>
                <a:cubicBezTo>
                  <a:pt x="5189793" y="2726641"/>
                  <a:pt x="5185334" y="2726451"/>
                  <a:pt x="5181447" y="2727899"/>
                </a:cubicBezTo>
                <a:close/>
                <a:moveTo>
                  <a:pt x="5144709" y="2501744"/>
                </a:moveTo>
                <a:cubicBezTo>
                  <a:pt x="5138193" y="2496674"/>
                  <a:pt x="5128551" y="2497932"/>
                  <a:pt x="5123444" y="2504374"/>
                </a:cubicBezTo>
                <a:lnTo>
                  <a:pt x="5119252" y="2509673"/>
                </a:lnTo>
                <a:cubicBezTo>
                  <a:pt x="5114183" y="2516076"/>
                  <a:pt x="5115479" y="2525911"/>
                  <a:pt x="5121881" y="2530943"/>
                </a:cubicBezTo>
                <a:cubicBezTo>
                  <a:pt x="5128398" y="2536012"/>
                  <a:pt x="5138040" y="2534754"/>
                  <a:pt x="5143146" y="2528312"/>
                </a:cubicBezTo>
                <a:lnTo>
                  <a:pt x="5147339" y="2523014"/>
                </a:lnTo>
                <a:cubicBezTo>
                  <a:pt x="5152445" y="2516610"/>
                  <a:pt x="5151111" y="2506737"/>
                  <a:pt x="5144709" y="2501744"/>
                </a:cubicBezTo>
                <a:close/>
                <a:moveTo>
                  <a:pt x="5175731" y="2923445"/>
                </a:moveTo>
                <a:lnTo>
                  <a:pt x="5181866" y="2926190"/>
                </a:lnTo>
                <a:cubicBezTo>
                  <a:pt x="5189107" y="2929468"/>
                  <a:pt x="5198939" y="2924284"/>
                  <a:pt x="5201150" y="2916927"/>
                </a:cubicBezTo>
                <a:cubicBezTo>
                  <a:pt x="5203703" y="2908503"/>
                  <a:pt x="5199625" y="2901108"/>
                  <a:pt x="5191889" y="2897640"/>
                </a:cubicBezTo>
                <a:lnTo>
                  <a:pt x="5185754" y="2894857"/>
                </a:lnTo>
                <a:cubicBezTo>
                  <a:pt x="5178513" y="2891617"/>
                  <a:pt x="5168680" y="2896763"/>
                  <a:pt x="5166470" y="2904158"/>
                </a:cubicBezTo>
                <a:cubicBezTo>
                  <a:pt x="5163916" y="2912582"/>
                  <a:pt x="5167994" y="2919939"/>
                  <a:pt x="5175731" y="2923445"/>
                </a:cubicBezTo>
                <a:close/>
                <a:moveTo>
                  <a:pt x="5354503" y="2644115"/>
                </a:moveTo>
                <a:cubicBezTo>
                  <a:pt x="5352979" y="2645640"/>
                  <a:pt x="5352178" y="2647356"/>
                  <a:pt x="5351454" y="2649071"/>
                </a:cubicBezTo>
                <a:cubicBezTo>
                  <a:pt x="5350959" y="2648385"/>
                  <a:pt x="5350616" y="2647622"/>
                  <a:pt x="5349968" y="2647050"/>
                </a:cubicBezTo>
                <a:lnTo>
                  <a:pt x="5340822" y="2638093"/>
                </a:lnTo>
                <a:cubicBezTo>
                  <a:pt x="5335487" y="2632871"/>
                  <a:pt x="5326302" y="2633938"/>
                  <a:pt x="5321233" y="2638931"/>
                </a:cubicBezTo>
                <a:cubicBezTo>
                  <a:pt x="5321348" y="2637940"/>
                  <a:pt x="5321805" y="2637025"/>
                  <a:pt x="5321805" y="2636035"/>
                </a:cubicBezTo>
                <a:cubicBezTo>
                  <a:pt x="5323825" y="2635158"/>
                  <a:pt x="5325654" y="2633823"/>
                  <a:pt x="5327140" y="2631956"/>
                </a:cubicBezTo>
                <a:lnTo>
                  <a:pt x="5331332" y="2626695"/>
                </a:lnTo>
                <a:cubicBezTo>
                  <a:pt x="5332476" y="2625247"/>
                  <a:pt x="5333314" y="2623570"/>
                  <a:pt x="5333886" y="2621816"/>
                </a:cubicBezTo>
                <a:cubicBezTo>
                  <a:pt x="5333581" y="2627420"/>
                  <a:pt x="5336858" y="2633557"/>
                  <a:pt x="5341355" y="2636225"/>
                </a:cubicBezTo>
                <a:cubicBezTo>
                  <a:pt x="5349129" y="2640875"/>
                  <a:pt x="5357018" y="2637407"/>
                  <a:pt x="5362125" y="2630965"/>
                </a:cubicBezTo>
                <a:lnTo>
                  <a:pt x="5366317" y="2625704"/>
                </a:lnTo>
                <a:cubicBezTo>
                  <a:pt x="5371386" y="2619301"/>
                  <a:pt x="5367423" y="2608742"/>
                  <a:pt x="5361058" y="2604930"/>
                </a:cubicBezTo>
                <a:cubicBezTo>
                  <a:pt x="5353284" y="2600280"/>
                  <a:pt x="5345395" y="2603748"/>
                  <a:pt x="5340288" y="2610190"/>
                </a:cubicBezTo>
                <a:lnTo>
                  <a:pt x="5336096" y="2615451"/>
                </a:lnTo>
                <a:cubicBezTo>
                  <a:pt x="5335448" y="2616251"/>
                  <a:pt x="5334953" y="2617090"/>
                  <a:pt x="5334610" y="2618004"/>
                </a:cubicBezTo>
                <a:cubicBezTo>
                  <a:pt x="5334991" y="2613240"/>
                  <a:pt x="5333314" y="2608361"/>
                  <a:pt x="5329313" y="2605311"/>
                </a:cubicBezTo>
                <a:cubicBezTo>
                  <a:pt x="5325997" y="2602834"/>
                  <a:pt x="5321843" y="2601804"/>
                  <a:pt x="5317880" y="2602186"/>
                </a:cubicBezTo>
                <a:cubicBezTo>
                  <a:pt x="5317422" y="2600470"/>
                  <a:pt x="5316622" y="2598755"/>
                  <a:pt x="5315326" y="2597116"/>
                </a:cubicBezTo>
                <a:cubicBezTo>
                  <a:pt x="5313764" y="2595133"/>
                  <a:pt x="5311363" y="2593800"/>
                  <a:pt x="5308733" y="2592847"/>
                </a:cubicBezTo>
                <a:cubicBezTo>
                  <a:pt x="5308162" y="2590254"/>
                  <a:pt x="5306942" y="2587700"/>
                  <a:pt x="5304160" y="2585490"/>
                </a:cubicBezTo>
                <a:cubicBezTo>
                  <a:pt x="5293108" y="2576722"/>
                  <a:pt x="5278551" y="2585642"/>
                  <a:pt x="5277445" y="2595820"/>
                </a:cubicBezTo>
                <a:cubicBezTo>
                  <a:pt x="5269099" y="2594447"/>
                  <a:pt x="5260220" y="2594676"/>
                  <a:pt x="5255037" y="2599670"/>
                </a:cubicBezTo>
                <a:cubicBezTo>
                  <a:pt x="5247872" y="2606569"/>
                  <a:pt x="5242156" y="2618538"/>
                  <a:pt x="5243947" y="2628716"/>
                </a:cubicBezTo>
                <a:cubicBezTo>
                  <a:pt x="5241889" y="2624027"/>
                  <a:pt x="5238421" y="2620139"/>
                  <a:pt x="5232742" y="2619758"/>
                </a:cubicBezTo>
                <a:cubicBezTo>
                  <a:pt x="5225426" y="2619262"/>
                  <a:pt x="5217270" y="2625323"/>
                  <a:pt x="5217346" y="2633175"/>
                </a:cubicBezTo>
                <a:lnTo>
                  <a:pt x="5217461" y="2642248"/>
                </a:lnTo>
                <a:cubicBezTo>
                  <a:pt x="5217537" y="2650024"/>
                  <a:pt x="5222643" y="2657076"/>
                  <a:pt x="5230875" y="2657609"/>
                </a:cubicBezTo>
                <a:cubicBezTo>
                  <a:pt x="5232209" y="2657685"/>
                  <a:pt x="5233543" y="2657533"/>
                  <a:pt x="5234876" y="2657190"/>
                </a:cubicBezTo>
                <a:cubicBezTo>
                  <a:pt x="5235182" y="2657533"/>
                  <a:pt x="5235449" y="2657952"/>
                  <a:pt x="5235791" y="2658257"/>
                </a:cubicBezTo>
                <a:lnTo>
                  <a:pt x="5240365" y="2662755"/>
                </a:lnTo>
                <a:cubicBezTo>
                  <a:pt x="5245776" y="2668054"/>
                  <a:pt x="5255875" y="2667634"/>
                  <a:pt x="5260753" y="2661802"/>
                </a:cubicBezTo>
                <a:cubicBezTo>
                  <a:pt x="5261858" y="2660468"/>
                  <a:pt x="5261706" y="2658829"/>
                  <a:pt x="5262315" y="2657343"/>
                </a:cubicBezTo>
                <a:cubicBezTo>
                  <a:pt x="5262887" y="2658524"/>
                  <a:pt x="5263878" y="2659515"/>
                  <a:pt x="5264755" y="2660544"/>
                </a:cubicBezTo>
                <a:cubicBezTo>
                  <a:pt x="5256104" y="2673581"/>
                  <a:pt x="5275730" y="2689743"/>
                  <a:pt x="5287963" y="2677240"/>
                </a:cubicBezTo>
                <a:cubicBezTo>
                  <a:pt x="5289297" y="2675868"/>
                  <a:pt x="5290060" y="2674419"/>
                  <a:pt x="5290708" y="2672971"/>
                </a:cubicBezTo>
                <a:cubicBezTo>
                  <a:pt x="5291699" y="2672666"/>
                  <a:pt x="5292842" y="2672780"/>
                  <a:pt x="5293756" y="2672247"/>
                </a:cubicBezTo>
                <a:cubicBezTo>
                  <a:pt x="5289831" y="2678689"/>
                  <a:pt x="5290326" y="2687113"/>
                  <a:pt x="5299168" y="2691115"/>
                </a:cubicBezTo>
                <a:cubicBezTo>
                  <a:pt x="5300387" y="2691687"/>
                  <a:pt x="5301568" y="2691611"/>
                  <a:pt x="5302788" y="2691839"/>
                </a:cubicBezTo>
                <a:cubicBezTo>
                  <a:pt x="5302788" y="2692983"/>
                  <a:pt x="5302636" y="2694126"/>
                  <a:pt x="5302979" y="2695346"/>
                </a:cubicBezTo>
                <a:cubicBezTo>
                  <a:pt x="5304846" y="2702589"/>
                  <a:pt x="5313725" y="2709145"/>
                  <a:pt x="5321386" y="2706248"/>
                </a:cubicBezTo>
                <a:lnTo>
                  <a:pt x="5323291" y="2705524"/>
                </a:lnTo>
                <a:cubicBezTo>
                  <a:pt x="5324587" y="2705943"/>
                  <a:pt x="5325845" y="2706400"/>
                  <a:pt x="5327293" y="2706439"/>
                </a:cubicBezTo>
                <a:cubicBezTo>
                  <a:pt x="5329237" y="2706477"/>
                  <a:pt x="5331142" y="2706096"/>
                  <a:pt x="5332895" y="2705371"/>
                </a:cubicBezTo>
                <a:cubicBezTo>
                  <a:pt x="5332857" y="2706400"/>
                  <a:pt x="5332476" y="2707430"/>
                  <a:pt x="5332857" y="2708535"/>
                </a:cubicBezTo>
                <a:cubicBezTo>
                  <a:pt x="5335410" y="2716083"/>
                  <a:pt x="5344366" y="2720924"/>
                  <a:pt x="5352064" y="2718026"/>
                </a:cubicBezTo>
                <a:lnTo>
                  <a:pt x="5360982" y="2714672"/>
                </a:lnTo>
                <a:cubicBezTo>
                  <a:pt x="5368604" y="2711775"/>
                  <a:pt x="5373139" y="2703427"/>
                  <a:pt x="5370471" y="2695461"/>
                </a:cubicBezTo>
                <a:cubicBezTo>
                  <a:pt x="5369671" y="2693173"/>
                  <a:pt x="5368184" y="2691268"/>
                  <a:pt x="5366432" y="2689629"/>
                </a:cubicBezTo>
                <a:cubicBezTo>
                  <a:pt x="5369671" y="2682729"/>
                  <a:pt x="5367232" y="2674801"/>
                  <a:pt x="5362201" y="2670531"/>
                </a:cubicBezTo>
                <a:cubicBezTo>
                  <a:pt x="5365593" y="2671103"/>
                  <a:pt x="5369251" y="2670112"/>
                  <a:pt x="5372567" y="2666681"/>
                </a:cubicBezTo>
                <a:cubicBezTo>
                  <a:pt x="5385372" y="2653531"/>
                  <a:pt x="5367460" y="2630888"/>
                  <a:pt x="5354503" y="2644115"/>
                </a:cubicBezTo>
                <a:close/>
                <a:moveTo>
                  <a:pt x="5319061" y="2819917"/>
                </a:moveTo>
                <a:cubicBezTo>
                  <a:pt x="5321196" y="2827273"/>
                  <a:pt x="5330151" y="2833144"/>
                  <a:pt x="5337811" y="2830246"/>
                </a:cubicBezTo>
                <a:lnTo>
                  <a:pt x="5346691" y="2826892"/>
                </a:lnTo>
                <a:cubicBezTo>
                  <a:pt x="5354351" y="2823995"/>
                  <a:pt x="5359419" y="2816410"/>
                  <a:pt x="5357018" y="2808138"/>
                </a:cubicBezTo>
                <a:cubicBezTo>
                  <a:pt x="5356637" y="2806766"/>
                  <a:pt x="5355951" y="2805546"/>
                  <a:pt x="5355151" y="2804326"/>
                </a:cubicBezTo>
                <a:cubicBezTo>
                  <a:pt x="5355379" y="2803907"/>
                  <a:pt x="5355685" y="2803526"/>
                  <a:pt x="5355875" y="2803030"/>
                </a:cubicBezTo>
                <a:lnTo>
                  <a:pt x="5358657" y="2796893"/>
                </a:lnTo>
                <a:cubicBezTo>
                  <a:pt x="5361896" y="2789689"/>
                  <a:pt x="5357857" y="2779854"/>
                  <a:pt x="5350349" y="2777148"/>
                </a:cubicBezTo>
                <a:cubicBezTo>
                  <a:pt x="5342385" y="2774289"/>
                  <a:pt x="5334114" y="2777720"/>
                  <a:pt x="5330608" y="2785458"/>
                </a:cubicBezTo>
                <a:lnTo>
                  <a:pt x="5327826" y="2791595"/>
                </a:lnTo>
                <a:cubicBezTo>
                  <a:pt x="5326378" y="2794835"/>
                  <a:pt x="5326416" y="2798609"/>
                  <a:pt x="5327560" y="2802001"/>
                </a:cubicBezTo>
                <a:cubicBezTo>
                  <a:pt x="5321005" y="2805317"/>
                  <a:pt x="5316850" y="2812293"/>
                  <a:pt x="5319061" y="2819917"/>
                </a:cubicBezTo>
                <a:close/>
                <a:moveTo>
                  <a:pt x="5196843" y="2684902"/>
                </a:moveTo>
                <a:cubicBezTo>
                  <a:pt x="5212087" y="2696985"/>
                  <a:pt x="5231294" y="2673581"/>
                  <a:pt x="5215975" y="2661421"/>
                </a:cubicBezTo>
                <a:cubicBezTo>
                  <a:pt x="5200730" y="2649338"/>
                  <a:pt x="5181523" y="2672742"/>
                  <a:pt x="5196843" y="2684902"/>
                </a:cubicBezTo>
                <a:close/>
                <a:moveTo>
                  <a:pt x="5058200" y="2673695"/>
                </a:moveTo>
                <a:cubicBezTo>
                  <a:pt x="5051798" y="2668587"/>
                  <a:pt x="5041432" y="2671637"/>
                  <a:pt x="5037240" y="2678041"/>
                </a:cubicBezTo>
                <a:cubicBezTo>
                  <a:pt x="5032400" y="2685359"/>
                  <a:pt x="5035182" y="2693898"/>
                  <a:pt x="5041584" y="2699005"/>
                </a:cubicBezTo>
                <a:lnTo>
                  <a:pt x="5046843" y="2703199"/>
                </a:lnTo>
                <a:cubicBezTo>
                  <a:pt x="5053246" y="2708306"/>
                  <a:pt x="5063612" y="2705257"/>
                  <a:pt x="5067804" y="2698853"/>
                </a:cubicBezTo>
                <a:cubicBezTo>
                  <a:pt x="5072644" y="2691496"/>
                  <a:pt x="5069862" y="2682996"/>
                  <a:pt x="5063459" y="2677888"/>
                </a:cubicBezTo>
                <a:lnTo>
                  <a:pt x="5058200" y="2673695"/>
                </a:lnTo>
                <a:close/>
                <a:moveTo>
                  <a:pt x="5378893" y="2420019"/>
                </a:moveTo>
                <a:cubicBezTo>
                  <a:pt x="5394137" y="2432102"/>
                  <a:pt x="5409534" y="2405991"/>
                  <a:pt x="5394480" y="2394060"/>
                </a:cubicBezTo>
                <a:cubicBezTo>
                  <a:pt x="5379274" y="2381977"/>
                  <a:pt x="5363840" y="2408088"/>
                  <a:pt x="5378893" y="2420019"/>
                </a:cubicBezTo>
                <a:close/>
                <a:moveTo>
                  <a:pt x="4966127" y="2454516"/>
                </a:moveTo>
                <a:cubicBezTo>
                  <a:pt x="4959725" y="2449446"/>
                  <a:pt x="4949435" y="2452190"/>
                  <a:pt x="4945090" y="2458594"/>
                </a:cubicBezTo>
                <a:cubicBezTo>
                  <a:pt x="4940212" y="2465799"/>
                  <a:pt x="4942727" y="2474489"/>
                  <a:pt x="4949168" y="2479635"/>
                </a:cubicBezTo>
                <a:lnTo>
                  <a:pt x="4954427" y="2483790"/>
                </a:lnTo>
                <a:cubicBezTo>
                  <a:pt x="4960830" y="2488898"/>
                  <a:pt x="4971119" y="2486115"/>
                  <a:pt x="4975464" y="2479750"/>
                </a:cubicBezTo>
                <a:cubicBezTo>
                  <a:pt x="4980342" y="2472546"/>
                  <a:pt x="4977827" y="2463816"/>
                  <a:pt x="4971386" y="2458709"/>
                </a:cubicBezTo>
                <a:lnTo>
                  <a:pt x="4966127" y="2454516"/>
                </a:lnTo>
                <a:close/>
                <a:moveTo>
                  <a:pt x="5149016" y="2806766"/>
                </a:moveTo>
                <a:cubicBezTo>
                  <a:pt x="5144519" y="2800781"/>
                  <a:pt x="5134458" y="2797274"/>
                  <a:pt x="5127979" y="2802802"/>
                </a:cubicBezTo>
                <a:cubicBezTo>
                  <a:pt x="5127255" y="2803411"/>
                  <a:pt x="5126493" y="2803907"/>
                  <a:pt x="5125769" y="2804441"/>
                </a:cubicBezTo>
                <a:cubicBezTo>
                  <a:pt x="5125730" y="2804441"/>
                  <a:pt x="5125692" y="2804441"/>
                  <a:pt x="5125654" y="2804441"/>
                </a:cubicBezTo>
                <a:cubicBezTo>
                  <a:pt x="5125578" y="2804441"/>
                  <a:pt x="5125464" y="2804403"/>
                  <a:pt x="5125388" y="2804364"/>
                </a:cubicBezTo>
                <a:cubicBezTo>
                  <a:pt x="5125273" y="2804288"/>
                  <a:pt x="5124892" y="2804136"/>
                  <a:pt x="5124130" y="2803830"/>
                </a:cubicBezTo>
                <a:cubicBezTo>
                  <a:pt x="5116660" y="2800476"/>
                  <a:pt x="5107514" y="2803526"/>
                  <a:pt x="5103970" y="2810997"/>
                </a:cubicBezTo>
                <a:cubicBezTo>
                  <a:pt x="5100502" y="2818277"/>
                  <a:pt x="5103665" y="2827807"/>
                  <a:pt x="5111134" y="2831161"/>
                </a:cubicBezTo>
                <a:cubicBezTo>
                  <a:pt x="5122339" y="2836193"/>
                  <a:pt x="5135334" y="2836078"/>
                  <a:pt x="5145052" y="2827807"/>
                </a:cubicBezTo>
                <a:cubicBezTo>
                  <a:pt x="5151074" y="2822699"/>
                  <a:pt x="5154313" y="2813779"/>
                  <a:pt x="5149016" y="2806766"/>
                </a:cubicBezTo>
                <a:close/>
                <a:moveTo>
                  <a:pt x="5340936" y="2516115"/>
                </a:moveTo>
                <a:cubicBezTo>
                  <a:pt x="5336058" y="2522442"/>
                  <a:pt x="5336020" y="2532200"/>
                  <a:pt x="5342689" y="2537461"/>
                </a:cubicBezTo>
                <a:lnTo>
                  <a:pt x="5347948" y="2541654"/>
                </a:lnTo>
                <a:cubicBezTo>
                  <a:pt x="5354160" y="2546571"/>
                  <a:pt x="5364183" y="2546533"/>
                  <a:pt x="5369290" y="2539900"/>
                </a:cubicBezTo>
                <a:cubicBezTo>
                  <a:pt x="5372415" y="2535898"/>
                  <a:pt x="5373253" y="2530523"/>
                  <a:pt x="5371957" y="2525720"/>
                </a:cubicBezTo>
                <a:cubicBezTo>
                  <a:pt x="5373558" y="2525377"/>
                  <a:pt x="5375235" y="2525225"/>
                  <a:pt x="5376607" y="2524310"/>
                </a:cubicBezTo>
                <a:cubicBezTo>
                  <a:pt x="5381714" y="2525263"/>
                  <a:pt x="5387163" y="2523891"/>
                  <a:pt x="5390631" y="2519507"/>
                </a:cubicBezTo>
                <a:lnTo>
                  <a:pt x="5392880" y="2516686"/>
                </a:lnTo>
                <a:cubicBezTo>
                  <a:pt x="5393337" y="2517144"/>
                  <a:pt x="5393565" y="2517677"/>
                  <a:pt x="5394099" y="2518135"/>
                </a:cubicBezTo>
                <a:cubicBezTo>
                  <a:pt x="5409343" y="2530257"/>
                  <a:pt x="5426797" y="2505480"/>
                  <a:pt x="5411553" y="2493396"/>
                </a:cubicBezTo>
                <a:cubicBezTo>
                  <a:pt x="5405227" y="2488403"/>
                  <a:pt x="5398672" y="2489851"/>
                  <a:pt x="5394099" y="2493968"/>
                </a:cubicBezTo>
                <a:cubicBezTo>
                  <a:pt x="5393756" y="2493663"/>
                  <a:pt x="5393642" y="2493206"/>
                  <a:pt x="5393261" y="2492901"/>
                </a:cubicBezTo>
                <a:cubicBezTo>
                  <a:pt x="5391203" y="2491300"/>
                  <a:pt x="5388764" y="2490232"/>
                  <a:pt x="5386210" y="2489737"/>
                </a:cubicBezTo>
                <a:cubicBezTo>
                  <a:pt x="5387392" y="2484896"/>
                  <a:pt x="5386439" y="2479788"/>
                  <a:pt x="5382399" y="2475786"/>
                </a:cubicBezTo>
                <a:cubicBezTo>
                  <a:pt x="5377064" y="2470487"/>
                  <a:pt x="5366089" y="2469458"/>
                  <a:pt x="5360982" y="2475900"/>
                </a:cubicBezTo>
                <a:lnTo>
                  <a:pt x="5356790" y="2481160"/>
                </a:lnTo>
                <a:cubicBezTo>
                  <a:pt x="5351721" y="2487564"/>
                  <a:pt x="5350654" y="2496369"/>
                  <a:pt x="5356904" y="2502583"/>
                </a:cubicBezTo>
                <a:cubicBezTo>
                  <a:pt x="5357133" y="2502811"/>
                  <a:pt x="5357400" y="2502964"/>
                  <a:pt x="5357628" y="2503155"/>
                </a:cubicBezTo>
                <a:cubicBezTo>
                  <a:pt x="5356256" y="2505670"/>
                  <a:pt x="5355685" y="2508567"/>
                  <a:pt x="5355685" y="2511502"/>
                </a:cubicBezTo>
                <a:cubicBezTo>
                  <a:pt x="5350311" y="2510321"/>
                  <a:pt x="5344480" y="2511578"/>
                  <a:pt x="5340936" y="2516115"/>
                </a:cubicBezTo>
                <a:close/>
                <a:moveTo>
                  <a:pt x="4853627" y="2793462"/>
                </a:moveTo>
                <a:cubicBezTo>
                  <a:pt x="4851760" y="2786220"/>
                  <a:pt x="4842880" y="2779626"/>
                  <a:pt x="4835220" y="2782561"/>
                </a:cubicBezTo>
                <a:lnTo>
                  <a:pt x="4826302" y="2785915"/>
                </a:lnTo>
                <a:cubicBezTo>
                  <a:pt x="4818680" y="2788812"/>
                  <a:pt x="4813193" y="2795826"/>
                  <a:pt x="4815403" y="2804326"/>
                </a:cubicBezTo>
                <a:cubicBezTo>
                  <a:pt x="4817270" y="2811569"/>
                  <a:pt x="4826150" y="2818125"/>
                  <a:pt x="4833848" y="2815228"/>
                </a:cubicBezTo>
                <a:lnTo>
                  <a:pt x="4842728" y="2811874"/>
                </a:lnTo>
                <a:cubicBezTo>
                  <a:pt x="4850349" y="2808977"/>
                  <a:pt x="4855799" y="2801963"/>
                  <a:pt x="4853627" y="2793462"/>
                </a:cubicBezTo>
                <a:close/>
                <a:moveTo>
                  <a:pt x="4954732" y="2823157"/>
                </a:moveTo>
                <a:cubicBezTo>
                  <a:pt x="4956752" y="2830475"/>
                  <a:pt x="4965708" y="2836612"/>
                  <a:pt x="4973367" y="2833677"/>
                </a:cubicBezTo>
                <a:lnTo>
                  <a:pt x="4982247" y="2830323"/>
                </a:lnTo>
                <a:cubicBezTo>
                  <a:pt x="4989907" y="2827426"/>
                  <a:pt x="4995090" y="2820069"/>
                  <a:pt x="4992765" y="2811683"/>
                </a:cubicBezTo>
                <a:cubicBezTo>
                  <a:pt x="4990746" y="2804364"/>
                  <a:pt x="4981790" y="2798227"/>
                  <a:pt x="4974130" y="2801162"/>
                </a:cubicBezTo>
                <a:lnTo>
                  <a:pt x="4965212" y="2804517"/>
                </a:lnTo>
                <a:cubicBezTo>
                  <a:pt x="4957628" y="2807414"/>
                  <a:pt x="4952408" y="2814770"/>
                  <a:pt x="4954732" y="2823157"/>
                </a:cubicBezTo>
                <a:close/>
                <a:moveTo>
                  <a:pt x="5195890" y="2319158"/>
                </a:moveTo>
                <a:cubicBezTo>
                  <a:pt x="5195547" y="2319044"/>
                  <a:pt x="5195357" y="2318815"/>
                  <a:pt x="5195014" y="2318701"/>
                </a:cubicBezTo>
                <a:lnTo>
                  <a:pt x="5188802" y="2317138"/>
                </a:lnTo>
                <a:cubicBezTo>
                  <a:pt x="5183733" y="2315880"/>
                  <a:pt x="5178093" y="2317443"/>
                  <a:pt x="5174434" y="2321102"/>
                </a:cubicBezTo>
                <a:lnTo>
                  <a:pt x="5173063" y="2318815"/>
                </a:lnTo>
                <a:cubicBezTo>
                  <a:pt x="5169061" y="2312144"/>
                  <a:pt x="5161516" y="2308256"/>
                  <a:pt x="5153893" y="2311763"/>
                </a:cubicBezTo>
                <a:cubicBezTo>
                  <a:pt x="5147415" y="2314774"/>
                  <a:pt x="5142803" y="2324228"/>
                  <a:pt x="5146843" y="2330936"/>
                </a:cubicBezTo>
                <a:lnTo>
                  <a:pt x="5151531" y="2338713"/>
                </a:lnTo>
                <a:cubicBezTo>
                  <a:pt x="5155533" y="2345383"/>
                  <a:pt x="5163078" y="2349271"/>
                  <a:pt x="5170700" y="2345764"/>
                </a:cubicBezTo>
                <a:cubicBezTo>
                  <a:pt x="5172491" y="2344964"/>
                  <a:pt x="5174092" y="2343592"/>
                  <a:pt x="5175425" y="2341991"/>
                </a:cubicBezTo>
                <a:cubicBezTo>
                  <a:pt x="5176950" y="2343363"/>
                  <a:pt x="5178779" y="2344392"/>
                  <a:pt x="5180913" y="2344964"/>
                </a:cubicBezTo>
                <a:lnTo>
                  <a:pt x="5187125" y="2346527"/>
                </a:lnTo>
                <a:cubicBezTo>
                  <a:pt x="5190898" y="2347442"/>
                  <a:pt x="5194976" y="2346794"/>
                  <a:pt x="5198368" y="2344926"/>
                </a:cubicBezTo>
                <a:cubicBezTo>
                  <a:pt x="5199206" y="2345460"/>
                  <a:pt x="5200006" y="2346108"/>
                  <a:pt x="5200921" y="2346451"/>
                </a:cubicBezTo>
                <a:cubicBezTo>
                  <a:pt x="5207704" y="2348700"/>
                  <a:pt x="5213993" y="2345726"/>
                  <a:pt x="5217803" y="2340466"/>
                </a:cubicBezTo>
                <a:cubicBezTo>
                  <a:pt x="5223215" y="2341076"/>
                  <a:pt x="5228627" y="2339132"/>
                  <a:pt x="5231981" y="2334062"/>
                </a:cubicBezTo>
                <a:cubicBezTo>
                  <a:pt x="5236134" y="2327696"/>
                  <a:pt x="5234876" y="2316947"/>
                  <a:pt x="5227636" y="2313097"/>
                </a:cubicBezTo>
                <a:cubicBezTo>
                  <a:pt x="5220547" y="2309361"/>
                  <a:pt x="5212697" y="2307341"/>
                  <a:pt x="5205075" y="2311001"/>
                </a:cubicBezTo>
                <a:cubicBezTo>
                  <a:pt x="5201073" y="2312868"/>
                  <a:pt x="5198253" y="2315804"/>
                  <a:pt x="5195890" y="2319158"/>
                </a:cubicBezTo>
                <a:close/>
                <a:moveTo>
                  <a:pt x="4988345" y="2609657"/>
                </a:moveTo>
                <a:cubicBezTo>
                  <a:pt x="4973101" y="2597573"/>
                  <a:pt x="4957171" y="2623303"/>
                  <a:pt x="4972263" y="2635310"/>
                </a:cubicBezTo>
                <a:cubicBezTo>
                  <a:pt x="4987506" y="2647432"/>
                  <a:pt x="5003475" y="2621664"/>
                  <a:pt x="4988345" y="2609657"/>
                </a:cubicBezTo>
                <a:close/>
                <a:moveTo>
                  <a:pt x="5439869" y="2562809"/>
                </a:moveTo>
                <a:cubicBezTo>
                  <a:pt x="5457628" y="2570814"/>
                  <a:pt x="5470738" y="2543522"/>
                  <a:pt x="5452940" y="2535479"/>
                </a:cubicBezTo>
                <a:cubicBezTo>
                  <a:pt x="5435182" y="2527474"/>
                  <a:pt x="5422072" y="2554805"/>
                  <a:pt x="5439869" y="2562809"/>
                </a:cubicBezTo>
                <a:close/>
                <a:moveTo>
                  <a:pt x="5467880" y="2447616"/>
                </a:moveTo>
                <a:lnTo>
                  <a:pt x="5477331" y="2446549"/>
                </a:lnTo>
                <a:cubicBezTo>
                  <a:pt x="5485448" y="2445596"/>
                  <a:pt x="5491545" y="2437820"/>
                  <a:pt x="5490555" y="2429701"/>
                </a:cubicBezTo>
                <a:cubicBezTo>
                  <a:pt x="5489602" y="2421543"/>
                  <a:pt x="5481866" y="2415521"/>
                  <a:pt x="5473748" y="2416474"/>
                </a:cubicBezTo>
                <a:lnTo>
                  <a:pt x="5464297" y="2417541"/>
                </a:lnTo>
                <a:cubicBezTo>
                  <a:pt x="5456180" y="2418456"/>
                  <a:pt x="5450082" y="2426270"/>
                  <a:pt x="5451073" y="2434389"/>
                </a:cubicBezTo>
                <a:cubicBezTo>
                  <a:pt x="5452026" y="2442585"/>
                  <a:pt x="5459724" y="2448569"/>
                  <a:pt x="5467880" y="2447616"/>
                </a:cubicBezTo>
                <a:close/>
                <a:moveTo>
                  <a:pt x="5335487" y="2260723"/>
                </a:moveTo>
                <a:cubicBezTo>
                  <a:pt x="5329389" y="2261866"/>
                  <a:pt x="5324739" y="2265488"/>
                  <a:pt x="5321196" y="2270557"/>
                </a:cubicBezTo>
                <a:cubicBezTo>
                  <a:pt x="5319138" y="2273531"/>
                  <a:pt x="5318489" y="2277266"/>
                  <a:pt x="5318947" y="2280887"/>
                </a:cubicBezTo>
                <a:cubicBezTo>
                  <a:pt x="5312430" y="2272539"/>
                  <a:pt x="5297148" y="2271510"/>
                  <a:pt x="5293909" y="2284623"/>
                </a:cubicBezTo>
                <a:cubicBezTo>
                  <a:pt x="5289450" y="2302577"/>
                  <a:pt x="5317003" y="2311153"/>
                  <a:pt x="5321500" y="2293085"/>
                </a:cubicBezTo>
                <a:cubicBezTo>
                  <a:pt x="5321957" y="2291293"/>
                  <a:pt x="5321881" y="2289654"/>
                  <a:pt x="5321729" y="2288053"/>
                </a:cubicBezTo>
                <a:cubicBezTo>
                  <a:pt x="5322720" y="2289388"/>
                  <a:pt x="5323787" y="2290684"/>
                  <a:pt x="5325273" y="2291560"/>
                </a:cubicBezTo>
                <a:cubicBezTo>
                  <a:pt x="5330037" y="2294495"/>
                  <a:pt x="5335715" y="2294724"/>
                  <a:pt x="5340403" y="2292475"/>
                </a:cubicBezTo>
                <a:cubicBezTo>
                  <a:pt x="5344709" y="2293466"/>
                  <a:pt x="5349244" y="2292780"/>
                  <a:pt x="5353131" y="2289350"/>
                </a:cubicBezTo>
                <a:cubicBezTo>
                  <a:pt x="5358695" y="2284509"/>
                  <a:pt x="5360753" y="2273454"/>
                  <a:pt x="5354618" y="2267965"/>
                </a:cubicBezTo>
                <a:cubicBezTo>
                  <a:pt x="5349206" y="2263200"/>
                  <a:pt x="5343070" y="2259274"/>
                  <a:pt x="5335487" y="2260723"/>
                </a:cubicBezTo>
                <a:close/>
                <a:moveTo>
                  <a:pt x="5298939" y="2439192"/>
                </a:moveTo>
                <a:lnTo>
                  <a:pt x="5294747" y="2444453"/>
                </a:lnTo>
                <a:cubicBezTo>
                  <a:pt x="5289678" y="2450856"/>
                  <a:pt x="5289450" y="2460119"/>
                  <a:pt x="5295814" y="2465875"/>
                </a:cubicBezTo>
                <a:cubicBezTo>
                  <a:pt x="5301568" y="2471097"/>
                  <a:pt x="5312087" y="2471249"/>
                  <a:pt x="5317194" y="2464807"/>
                </a:cubicBezTo>
                <a:lnTo>
                  <a:pt x="5321386" y="2459547"/>
                </a:lnTo>
                <a:cubicBezTo>
                  <a:pt x="5326454" y="2453143"/>
                  <a:pt x="5326645" y="2443881"/>
                  <a:pt x="5320319" y="2438125"/>
                </a:cubicBezTo>
                <a:cubicBezTo>
                  <a:pt x="5314564" y="2432903"/>
                  <a:pt x="5304046" y="2432788"/>
                  <a:pt x="5298939" y="2439192"/>
                </a:cubicBezTo>
                <a:close/>
                <a:moveTo>
                  <a:pt x="5260753" y="2328649"/>
                </a:moveTo>
                <a:cubicBezTo>
                  <a:pt x="5259381" y="2329031"/>
                  <a:pt x="5258086" y="2329564"/>
                  <a:pt x="5256866" y="2330136"/>
                </a:cubicBezTo>
                <a:lnTo>
                  <a:pt x="5252483" y="2330670"/>
                </a:lnTo>
                <a:cubicBezTo>
                  <a:pt x="5244366" y="2331584"/>
                  <a:pt x="5238878" y="2340542"/>
                  <a:pt x="5240250" y="2348242"/>
                </a:cubicBezTo>
                <a:cubicBezTo>
                  <a:pt x="5240365" y="2348852"/>
                  <a:pt x="5240593" y="2349424"/>
                  <a:pt x="5240746" y="2349995"/>
                </a:cubicBezTo>
                <a:cubicBezTo>
                  <a:pt x="5240022" y="2352092"/>
                  <a:pt x="5239335" y="2354189"/>
                  <a:pt x="5238802" y="2356361"/>
                </a:cubicBezTo>
                <a:cubicBezTo>
                  <a:pt x="5238116" y="2359068"/>
                  <a:pt x="5238383" y="2362041"/>
                  <a:pt x="5239221" y="2364823"/>
                </a:cubicBezTo>
                <a:cubicBezTo>
                  <a:pt x="5238421" y="2366691"/>
                  <a:pt x="5237887" y="2368597"/>
                  <a:pt x="5238078" y="2370389"/>
                </a:cubicBezTo>
                <a:cubicBezTo>
                  <a:pt x="5238307" y="2372371"/>
                  <a:pt x="5238726" y="2374201"/>
                  <a:pt x="5239069" y="2376030"/>
                </a:cubicBezTo>
                <a:cubicBezTo>
                  <a:pt x="5238992" y="2375992"/>
                  <a:pt x="5238916" y="2375954"/>
                  <a:pt x="5238840" y="2375916"/>
                </a:cubicBezTo>
                <a:lnTo>
                  <a:pt x="5232628" y="2374353"/>
                </a:lnTo>
                <a:cubicBezTo>
                  <a:pt x="5225273" y="2372523"/>
                  <a:pt x="5216851" y="2378584"/>
                  <a:pt x="5215822" y="2385979"/>
                </a:cubicBezTo>
                <a:cubicBezTo>
                  <a:pt x="5215021" y="2391925"/>
                  <a:pt x="5217422" y="2397033"/>
                  <a:pt x="5221805" y="2400159"/>
                </a:cubicBezTo>
                <a:cubicBezTo>
                  <a:pt x="5220128" y="2406258"/>
                  <a:pt x="5223444" y="2412357"/>
                  <a:pt x="5228512" y="2415711"/>
                </a:cubicBezTo>
                <a:cubicBezTo>
                  <a:pt x="5226798" y="2416131"/>
                  <a:pt x="5225197" y="2416702"/>
                  <a:pt x="5223710" y="2417617"/>
                </a:cubicBezTo>
                <a:cubicBezTo>
                  <a:pt x="5221043" y="2418227"/>
                  <a:pt x="5218490" y="2419371"/>
                  <a:pt x="5216355" y="2421581"/>
                </a:cubicBezTo>
                <a:lnTo>
                  <a:pt x="5212811" y="2425203"/>
                </a:lnTo>
                <a:cubicBezTo>
                  <a:pt x="5209305" y="2426423"/>
                  <a:pt x="5206485" y="2428976"/>
                  <a:pt x="5204808" y="2432598"/>
                </a:cubicBezTo>
                <a:cubicBezTo>
                  <a:pt x="5204503" y="2432331"/>
                  <a:pt x="5204427" y="2431988"/>
                  <a:pt x="5204084" y="2431759"/>
                </a:cubicBezTo>
                <a:cubicBezTo>
                  <a:pt x="5188802" y="2419638"/>
                  <a:pt x="5169785" y="2443194"/>
                  <a:pt x="5185029" y="2455316"/>
                </a:cubicBezTo>
                <a:cubicBezTo>
                  <a:pt x="5193680" y="2462177"/>
                  <a:pt x="5203322" y="2457527"/>
                  <a:pt x="5207476" y="2450056"/>
                </a:cubicBezTo>
                <a:cubicBezTo>
                  <a:pt x="5207819" y="2450399"/>
                  <a:pt x="5207933" y="2450856"/>
                  <a:pt x="5208314" y="2451199"/>
                </a:cubicBezTo>
                <a:cubicBezTo>
                  <a:pt x="5210182" y="2452762"/>
                  <a:pt x="5212316" y="2453753"/>
                  <a:pt x="5214450" y="2454325"/>
                </a:cubicBezTo>
                <a:cubicBezTo>
                  <a:pt x="5214907" y="2458556"/>
                  <a:pt x="5216355" y="2462711"/>
                  <a:pt x="5219137" y="2466637"/>
                </a:cubicBezTo>
                <a:cubicBezTo>
                  <a:pt x="5223482" y="2472774"/>
                  <a:pt x="5229808" y="2475862"/>
                  <a:pt x="5236516" y="2476586"/>
                </a:cubicBezTo>
                <a:cubicBezTo>
                  <a:pt x="5237164" y="2478568"/>
                  <a:pt x="5238231" y="2480474"/>
                  <a:pt x="5239831" y="2482037"/>
                </a:cubicBezTo>
                <a:lnTo>
                  <a:pt x="5244404" y="2486535"/>
                </a:lnTo>
                <a:cubicBezTo>
                  <a:pt x="5245662" y="2487793"/>
                  <a:pt x="5247186" y="2488746"/>
                  <a:pt x="5248787" y="2489432"/>
                </a:cubicBezTo>
                <a:cubicBezTo>
                  <a:pt x="5243490" y="2488593"/>
                  <a:pt x="5237392" y="2491071"/>
                  <a:pt x="5234382" y="2495111"/>
                </a:cubicBezTo>
                <a:cubicBezTo>
                  <a:pt x="5229199" y="2502049"/>
                  <a:pt x="5231714" y="2509825"/>
                  <a:pt x="5237316" y="2515314"/>
                </a:cubicBezTo>
                <a:lnTo>
                  <a:pt x="5241889" y="2519812"/>
                </a:lnTo>
                <a:cubicBezTo>
                  <a:pt x="5247453" y="2525263"/>
                  <a:pt x="5257857" y="2522518"/>
                  <a:pt x="5262087" y="2516877"/>
                </a:cubicBezTo>
                <a:cubicBezTo>
                  <a:pt x="5263878" y="2514514"/>
                  <a:pt x="5264450" y="2512036"/>
                  <a:pt x="5264603" y="2509596"/>
                </a:cubicBezTo>
                <a:cubicBezTo>
                  <a:pt x="5270890" y="2513484"/>
                  <a:pt x="5280113" y="2512341"/>
                  <a:pt x="5284458" y="2506166"/>
                </a:cubicBezTo>
                <a:cubicBezTo>
                  <a:pt x="5289221" y="2499342"/>
                  <a:pt x="5288344" y="2490194"/>
                  <a:pt x="5281676" y="2484934"/>
                </a:cubicBezTo>
                <a:lnTo>
                  <a:pt x="5276416" y="2480741"/>
                </a:lnTo>
                <a:cubicBezTo>
                  <a:pt x="5274244" y="2479026"/>
                  <a:pt x="5271500" y="2478301"/>
                  <a:pt x="5268718" y="2477996"/>
                </a:cubicBezTo>
                <a:cubicBezTo>
                  <a:pt x="5269213" y="2474108"/>
                  <a:pt x="5268337" y="2470144"/>
                  <a:pt x="5265517" y="2467018"/>
                </a:cubicBezTo>
                <a:cubicBezTo>
                  <a:pt x="5266355" y="2466027"/>
                  <a:pt x="5267041" y="2464884"/>
                  <a:pt x="5267613" y="2463626"/>
                </a:cubicBezTo>
                <a:cubicBezTo>
                  <a:pt x="5272110" y="2469153"/>
                  <a:pt x="5279655" y="2471402"/>
                  <a:pt x="5286058" y="2464846"/>
                </a:cubicBezTo>
                <a:cubicBezTo>
                  <a:pt x="5295433" y="2455240"/>
                  <a:pt x="5288421" y="2440526"/>
                  <a:pt x="5278932" y="2438506"/>
                </a:cubicBezTo>
                <a:cubicBezTo>
                  <a:pt x="5280494" y="2432712"/>
                  <a:pt x="5280532" y="2426956"/>
                  <a:pt x="5279084" y="2421963"/>
                </a:cubicBezTo>
                <a:cubicBezTo>
                  <a:pt x="5279579" y="2422153"/>
                  <a:pt x="5279961" y="2422572"/>
                  <a:pt x="5280532" y="2422687"/>
                </a:cubicBezTo>
                <a:cubicBezTo>
                  <a:pt x="5287926" y="2424440"/>
                  <a:pt x="5296424" y="2420591"/>
                  <a:pt x="5298367" y="2412738"/>
                </a:cubicBezTo>
                <a:lnTo>
                  <a:pt x="5299930" y="2406525"/>
                </a:lnTo>
                <a:cubicBezTo>
                  <a:pt x="5301492" y="2400311"/>
                  <a:pt x="5298673" y="2393374"/>
                  <a:pt x="5293070" y="2390210"/>
                </a:cubicBezTo>
                <a:cubicBezTo>
                  <a:pt x="5293490" y="2390134"/>
                  <a:pt x="5293947" y="2390058"/>
                  <a:pt x="5294404" y="2389982"/>
                </a:cubicBezTo>
                <a:cubicBezTo>
                  <a:pt x="5304770" y="2388609"/>
                  <a:pt x="5307361" y="2377403"/>
                  <a:pt x="5303856" y="2369169"/>
                </a:cubicBezTo>
                <a:cubicBezTo>
                  <a:pt x="5302636" y="2365395"/>
                  <a:pt x="5299930" y="2362193"/>
                  <a:pt x="5295585" y="2360630"/>
                </a:cubicBezTo>
                <a:cubicBezTo>
                  <a:pt x="5295242" y="2360440"/>
                  <a:pt x="5294900" y="2360249"/>
                  <a:pt x="5294557" y="2360021"/>
                </a:cubicBezTo>
                <a:cubicBezTo>
                  <a:pt x="5303360" y="2355751"/>
                  <a:pt x="5306371" y="2343287"/>
                  <a:pt x="5300273" y="2336349"/>
                </a:cubicBezTo>
                <a:cubicBezTo>
                  <a:pt x="5303398" y="2333986"/>
                  <a:pt x="5305608" y="2330365"/>
                  <a:pt x="5306523" y="2326172"/>
                </a:cubicBezTo>
                <a:cubicBezTo>
                  <a:pt x="5308429" y="2317405"/>
                  <a:pt x="5305608" y="2308752"/>
                  <a:pt x="5300311" y="2301738"/>
                </a:cubicBezTo>
                <a:cubicBezTo>
                  <a:pt x="5295776" y="2295715"/>
                  <a:pt x="5285792" y="2294419"/>
                  <a:pt x="5280037" y="2299413"/>
                </a:cubicBezTo>
                <a:cubicBezTo>
                  <a:pt x="5274015" y="2304673"/>
                  <a:pt x="5272872" y="2313250"/>
                  <a:pt x="5277712" y="2319692"/>
                </a:cubicBezTo>
                <a:cubicBezTo>
                  <a:pt x="5277979" y="2320035"/>
                  <a:pt x="5277979" y="2320073"/>
                  <a:pt x="5278131" y="2320263"/>
                </a:cubicBezTo>
                <a:cubicBezTo>
                  <a:pt x="5278169" y="2320416"/>
                  <a:pt x="5278208" y="2320416"/>
                  <a:pt x="5278245" y="2320530"/>
                </a:cubicBezTo>
                <a:lnTo>
                  <a:pt x="5278245" y="2320530"/>
                </a:lnTo>
                <a:cubicBezTo>
                  <a:pt x="5278169" y="2321407"/>
                  <a:pt x="5278017" y="2322322"/>
                  <a:pt x="5277788" y="2323199"/>
                </a:cubicBezTo>
                <a:cubicBezTo>
                  <a:pt x="5277369" y="2325066"/>
                  <a:pt x="5277560" y="2326896"/>
                  <a:pt x="5278093" y="2328649"/>
                </a:cubicBezTo>
                <a:cubicBezTo>
                  <a:pt x="5272262" y="2327582"/>
                  <a:pt x="5266394" y="2327048"/>
                  <a:pt x="5260753" y="2328649"/>
                </a:cubicBezTo>
                <a:close/>
                <a:moveTo>
                  <a:pt x="5047224" y="2433093"/>
                </a:moveTo>
                <a:cubicBezTo>
                  <a:pt x="5032171" y="2421162"/>
                  <a:pt x="5010296" y="2442089"/>
                  <a:pt x="5025502" y="2454211"/>
                </a:cubicBezTo>
                <a:cubicBezTo>
                  <a:pt x="5040593" y="2466142"/>
                  <a:pt x="5062469" y="2445177"/>
                  <a:pt x="5047224" y="2433093"/>
                </a:cubicBezTo>
                <a:close/>
                <a:moveTo>
                  <a:pt x="5215288" y="3163704"/>
                </a:moveTo>
                <a:cubicBezTo>
                  <a:pt x="5214907" y="3154556"/>
                  <a:pt x="5207743" y="3149867"/>
                  <a:pt x="5200616" y="3149562"/>
                </a:cubicBezTo>
                <a:cubicBezTo>
                  <a:pt x="5201264" y="3148724"/>
                  <a:pt x="5201836" y="3147923"/>
                  <a:pt x="5202293" y="3147009"/>
                </a:cubicBezTo>
                <a:cubicBezTo>
                  <a:pt x="5202979" y="3147619"/>
                  <a:pt x="5203436" y="3148457"/>
                  <a:pt x="5204160" y="3149029"/>
                </a:cubicBezTo>
                <a:cubicBezTo>
                  <a:pt x="5206294" y="3150630"/>
                  <a:pt x="5208924" y="3151202"/>
                  <a:pt x="5211630" y="3151354"/>
                </a:cubicBezTo>
                <a:cubicBezTo>
                  <a:pt x="5215250" y="3156271"/>
                  <a:pt x="5221729" y="3159587"/>
                  <a:pt x="5227598" y="3157377"/>
                </a:cubicBezTo>
                <a:lnTo>
                  <a:pt x="5236516" y="3154022"/>
                </a:lnTo>
                <a:cubicBezTo>
                  <a:pt x="5244138" y="3151125"/>
                  <a:pt x="5249625" y="3144112"/>
                  <a:pt x="5247415" y="3135611"/>
                </a:cubicBezTo>
                <a:cubicBezTo>
                  <a:pt x="5246691" y="3132867"/>
                  <a:pt x="5244823" y="3130389"/>
                  <a:pt x="5242537" y="3128331"/>
                </a:cubicBezTo>
                <a:cubicBezTo>
                  <a:pt x="5245852" y="3126196"/>
                  <a:pt x="5248367" y="3122842"/>
                  <a:pt x="5249206" y="3118725"/>
                </a:cubicBezTo>
                <a:cubicBezTo>
                  <a:pt x="5250768" y="3110796"/>
                  <a:pt x="5245395" y="3102334"/>
                  <a:pt x="5237316" y="3100924"/>
                </a:cubicBezTo>
                <a:cubicBezTo>
                  <a:pt x="5234267" y="3100390"/>
                  <a:pt x="5231180" y="3100199"/>
                  <a:pt x="5228132" y="3100352"/>
                </a:cubicBezTo>
                <a:cubicBezTo>
                  <a:pt x="5230570" y="3099132"/>
                  <a:pt x="5232819" y="3097569"/>
                  <a:pt x="5234839" y="3095320"/>
                </a:cubicBezTo>
                <a:cubicBezTo>
                  <a:pt x="5236630" y="3093300"/>
                  <a:pt x="5237697" y="3091661"/>
                  <a:pt x="5238840" y="3089069"/>
                </a:cubicBezTo>
                <a:cubicBezTo>
                  <a:pt x="5236516" y="3099361"/>
                  <a:pt x="5248177" y="3112092"/>
                  <a:pt x="5260791" y="3105650"/>
                </a:cubicBezTo>
                <a:cubicBezTo>
                  <a:pt x="5262125" y="3104964"/>
                  <a:pt x="5262964" y="3104050"/>
                  <a:pt x="5263916" y="3103173"/>
                </a:cubicBezTo>
                <a:cubicBezTo>
                  <a:pt x="5267384" y="3113960"/>
                  <a:pt x="5283009" y="3119906"/>
                  <a:pt x="5289678" y="3107328"/>
                </a:cubicBezTo>
                <a:cubicBezTo>
                  <a:pt x="5297910" y="3091813"/>
                  <a:pt x="5276760" y="3077367"/>
                  <a:pt x="5266889" y="3089488"/>
                </a:cubicBezTo>
                <a:cubicBezTo>
                  <a:pt x="5263993" y="3081865"/>
                  <a:pt x="5255227" y="3075842"/>
                  <a:pt x="5245776" y="3080683"/>
                </a:cubicBezTo>
                <a:cubicBezTo>
                  <a:pt x="5244899" y="3081102"/>
                  <a:pt x="5244481" y="3081750"/>
                  <a:pt x="5243756" y="3082284"/>
                </a:cubicBezTo>
                <a:cubicBezTo>
                  <a:pt x="5246119" y="3078396"/>
                  <a:pt x="5246957" y="3073783"/>
                  <a:pt x="5244747" y="3069057"/>
                </a:cubicBezTo>
                <a:cubicBezTo>
                  <a:pt x="5244481" y="3068485"/>
                  <a:pt x="5243909" y="3068104"/>
                  <a:pt x="5243528" y="3067532"/>
                </a:cubicBezTo>
                <a:cubicBezTo>
                  <a:pt x="5245281" y="3060442"/>
                  <a:pt x="5241813" y="3053009"/>
                  <a:pt x="5235067" y="3049960"/>
                </a:cubicBezTo>
                <a:lnTo>
                  <a:pt x="5228932" y="3047177"/>
                </a:lnTo>
                <a:cubicBezTo>
                  <a:pt x="5228855" y="3047177"/>
                  <a:pt x="5228779" y="3047177"/>
                  <a:pt x="5228741" y="3047139"/>
                </a:cubicBezTo>
                <a:cubicBezTo>
                  <a:pt x="5228703" y="3047025"/>
                  <a:pt x="5228627" y="3046872"/>
                  <a:pt x="5228589" y="3046720"/>
                </a:cubicBezTo>
                <a:cubicBezTo>
                  <a:pt x="5226111" y="3039172"/>
                  <a:pt x="5218718" y="3037419"/>
                  <a:pt x="5212163" y="3039325"/>
                </a:cubicBezTo>
                <a:cubicBezTo>
                  <a:pt x="5208581" y="3033760"/>
                  <a:pt x="5201874" y="3030291"/>
                  <a:pt x="5194252" y="3034179"/>
                </a:cubicBezTo>
                <a:cubicBezTo>
                  <a:pt x="5192003" y="3035322"/>
                  <a:pt x="5190593" y="3036923"/>
                  <a:pt x="5189412" y="3038562"/>
                </a:cubicBezTo>
                <a:cubicBezTo>
                  <a:pt x="5191660" y="3035246"/>
                  <a:pt x="5192613" y="3031206"/>
                  <a:pt x="5191431" y="3026746"/>
                </a:cubicBezTo>
                <a:cubicBezTo>
                  <a:pt x="5189488" y="3019465"/>
                  <a:pt x="5180571" y="3013138"/>
                  <a:pt x="5172872" y="3016034"/>
                </a:cubicBezTo>
                <a:lnTo>
                  <a:pt x="5163955" y="3019389"/>
                </a:lnTo>
                <a:cubicBezTo>
                  <a:pt x="5157171" y="3021943"/>
                  <a:pt x="5152521" y="3028004"/>
                  <a:pt x="5153093" y="3035284"/>
                </a:cubicBezTo>
                <a:cubicBezTo>
                  <a:pt x="5152445" y="3040964"/>
                  <a:pt x="5154770" y="3046910"/>
                  <a:pt x="5161553" y="3049960"/>
                </a:cubicBezTo>
                <a:cubicBezTo>
                  <a:pt x="5168566" y="3053123"/>
                  <a:pt x="5174664" y="3050646"/>
                  <a:pt x="5178513" y="3046110"/>
                </a:cubicBezTo>
                <a:lnTo>
                  <a:pt x="5180685" y="3045309"/>
                </a:lnTo>
                <a:cubicBezTo>
                  <a:pt x="5183886" y="3044089"/>
                  <a:pt x="5186515" y="3041993"/>
                  <a:pt x="5188535" y="3039477"/>
                </a:cubicBezTo>
                <a:cubicBezTo>
                  <a:pt x="5187430" y="3041421"/>
                  <a:pt x="5186821" y="3043518"/>
                  <a:pt x="5186706" y="3045728"/>
                </a:cubicBezTo>
                <a:cubicBezTo>
                  <a:pt x="5180113" y="3045957"/>
                  <a:pt x="5174015" y="3049960"/>
                  <a:pt x="5173939" y="3058536"/>
                </a:cubicBezTo>
                <a:cubicBezTo>
                  <a:pt x="5173863" y="3066084"/>
                  <a:pt x="5172758" y="3074432"/>
                  <a:pt x="5174206" y="3082055"/>
                </a:cubicBezTo>
                <a:cubicBezTo>
                  <a:pt x="5167690" y="3080378"/>
                  <a:pt x="5159801" y="3082741"/>
                  <a:pt x="5156904" y="3089183"/>
                </a:cubicBezTo>
                <a:lnTo>
                  <a:pt x="5151378" y="3101457"/>
                </a:lnTo>
                <a:cubicBezTo>
                  <a:pt x="5148025" y="3108929"/>
                  <a:pt x="5150006" y="3117924"/>
                  <a:pt x="5157552" y="3121965"/>
                </a:cubicBezTo>
                <a:cubicBezTo>
                  <a:pt x="5160563" y="3123566"/>
                  <a:pt x="5164259" y="3123833"/>
                  <a:pt x="5167727" y="3123185"/>
                </a:cubicBezTo>
                <a:cubicBezTo>
                  <a:pt x="5167690" y="3123261"/>
                  <a:pt x="5167613" y="3123337"/>
                  <a:pt x="5167575" y="3123451"/>
                </a:cubicBezTo>
                <a:cubicBezTo>
                  <a:pt x="5165288" y="3130808"/>
                  <a:pt x="5164755" y="3138623"/>
                  <a:pt x="5169557" y="3145179"/>
                </a:cubicBezTo>
                <a:cubicBezTo>
                  <a:pt x="5173939" y="3151164"/>
                  <a:pt x="5180380" y="3153832"/>
                  <a:pt x="5187430" y="3155318"/>
                </a:cubicBezTo>
                <a:cubicBezTo>
                  <a:pt x="5187849" y="3155395"/>
                  <a:pt x="5188230" y="3155242"/>
                  <a:pt x="5188649" y="3155280"/>
                </a:cubicBezTo>
                <a:cubicBezTo>
                  <a:pt x="5187163" y="3157453"/>
                  <a:pt x="5186096" y="3160007"/>
                  <a:pt x="5186249" y="3163438"/>
                </a:cubicBezTo>
                <a:cubicBezTo>
                  <a:pt x="5186973" y="3182039"/>
                  <a:pt x="5216088" y="3182497"/>
                  <a:pt x="5215288" y="3163704"/>
                </a:cubicBezTo>
                <a:close/>
                <a:moveTo>
                  <a:pt x="5014831" y="2877894"/>
                </a:moveTo>
                <a:cubicBezTo>
                  <a:pt x="5012278" y="2886280"/>
                  <a:pt x="5016279" y="2893751"/>
                  <a:pt x="5024016" y="2897220"/>
                </a:cubicBezTo>
                <a:lnTo>
                  <a:pt x="5030151" y="2900003"/>
                </a:lnTo>
                <a:cubicBezTo>
                  <a:pt x="5037392" y="2903243"/>
                  <a:pt x="5047224" y="2898211"/>
                  <a:pt x="5049511" y="2890816"/>
                </a:cubicBezTo>
                <a:cubicBezTo>
                  <a:pt x="5052064" y="2882430"/>
                  <a:pt x="5048063" y="2874959"/>
                  <a:pt x="5040326" y="2871452"/>
                </a:cubicBezTo>
                <a:lnTo>
                  <a:pt x="5034191" y="2868708"/>
                </a:lnTo>
                <a:cubicBezTo>
                  <a:pt x="5026950" y="2865430"/>
                  <a:pt x="5017079" y="2870499"/>
                  <a:pt x="5014831" y="2877894"/>
                </a:cubicBezTo>
                <a:close/>
                <a:moveTo>
                  <a:pt x="5175616" y="3002579"/>
                </a:moveTo>
                <a:cubicBezTo>
                  <a:pt x="5183924" y="3005209"/>
                  <a:pt x="5191546" y="3001359"/>
                  <a:pt x="5195052" y="2993583"/>
                </a:cubicBezTo>
                <a:lnTo>
                  <a:pt x="5196691" y="2989962"/>
                </a:lnTo>
                <a:cubicBezTo>
                  <a:pt x="5202407" y="2989314"/>
                  <a:pt x="5207857" y="2985121"/>
                  <a:pt x="5209724" y="2979822"/>
                </a:cubicBezTo>
                <a:cubicBezTo>
                  <a:pt x="5212620" y="2971551"/>
                  <a:pt x="5207933" y="2963889"/>
                  <a:pt x="5200426" y="2960534"/>
                </a:cubicBezTo>
                <a:lnTo>
                  <a:pt x="5194290" y="2957752"/>
                </a:lnTo>
                <a:cubicBezTo>
                  <a:pt x="5186821" y="2954397"/>
                  <a:pt x="5177522" y="2959810"/>
                  <a:pt x="5175006" y="2967053"/>
                </a:cubicBezTo>
                <a:cubicBezTo>
                  <a:pt x="5174587" y="2968311"/>
                  <a:pt x="5174625" y="2969454"/>
                  <a:pt x="5174511" y="2970674"/>
                </a:cubicBezTo>
                <a:cubicBezTo>
                  <a:pt x="5172453" y="2972313"/>
                  <a:pt x="5170624" y="2974333"/>
                  <a:pt x="5169404" y="2977002"/>
                </a:cubicBezTo>
                <a:lnTo>
                  <a:pt x="5166622" y="2983138"/>
                </a:lnTo>
                <a:cubicBezTo>
                  <a:pt x="5163345" y="2990343"/>
                  <a:pt x="5168184" y="3000215"/>
                  <a:pt x="5175616" y="3002579"/>
                </a:cubicBezTo>
                <a:close/>
                <a:moveTo>
                  <a:pt x="5067499" y="2751113"/>
                </a:moveTo>
                <a:cubicBezTo>
                  <a:pt x="5067194" y="2751227"/>
                  <a:pt x="5066927" y="2751342"/>
                  <a:pt x="5066661" y="2751494"/>
                </a:cubicBezTo>
                <a:cubicBezTo>
                  <a:pt x="5062430" y="2750503"/>
                  <a:pt x="5057895" y="2751075"/>
                  <a:pt x="5054541" y="2754239"/>
                </a:cubicBezTo>
                <a:cubicBezTo>
                  <a:pt x="5050235" y="2758356"/>
                  <a:pt x="5046615" y="2762587"/>
                  <a:pt x="5046691" y="2768953"/>
                </a:cubicBezTo>
                <a:cubicBezTo>
                  <a:pt x="5046805" y="2777643"/>
                  <a:pt x="5053855" y="2784238"/>
                  <a:pt x="5062469" y="2784200"/>
                </a:cubicBezTo>
                <a:cubicBezTo>
                  <a:pt x="5068375" y="2784200"/>
                  <a:pt x="5073825" y="2781379"/>
                  <a:pt x="5079122" y="2779092"/>
                </a:cubicBezTo>
                <a:cubicBezTo>
                  <a:pt x="5086401" y="2775966"/>
                  <a:pt x="5090784" y="2766780"/>
                  <a:pt x="5087278" y="2759270"/>
                </a:cubicBezTo>
                <a:cubicBezTo>
                  <a:pt x="5083810" y="2751914"/>
                  <a:pt x="5075273" y="2747759"/>
                  <a:pt x="5067499" y="2751113"/>
                </a:cubicBezTo>
                <a:close/>
                <a:moveTo>
                  <a:pt x="5109991" y="2387084"/>
                </a:moveTo>
                <a:cubicBezTo>
                  <a:pt x="5116394" y="2391964"/>
                  <a:pt x="5126036" y="2391849"/>
                  <a:pt x="5131332" y="2385179"/>
                </a:cubicBezTo>
                <a:lnTo>
                  <a:pt x="5143871" y="2369360"/>
                </a:lnTo>
                <a:cubicBezTo>
                  <a:pt x="5148787" y="2363146"/>
                  <a:pt x="5148596" y="2353083"/>
                  <a:pt x="5141965" y="2348013"/>
                </a:cubicBezTo>
                <a:cubicBezTo>
                  <a:pt x="5135563" y="2343172"/>
                  <a:pt x="5125921" y="2343287"/>
                  <a:pt x="5120624" y="2349919"/>
                </a:cubicBezTo>
                <a:lnTo>
                  <a:pt x="5108086" y="2365738"/>
                </a:lnTo>
                <a:cubicBezTo>
                  <a:pt x="5103169" y="2371952"/>
                  <a:pt x="5103398" y="2382015"/>
                  <a:pt x="5109991" y="2387084"/>
                </a:cubicBezTo>
                <a:close/>
                <a:moveTo>
                  <a:pt x="5129961" y="2295601"/>
                </a:moveTo>
                <a:cubicBezTo>
                  <a:pt x="5114716" y="2283518"/>
                  <a:pt x="5097986" y="2308752"/>
                  <a:pt x="5113154" y="2320797"/>
                </a:cubicBezTo>
                <a:cubicBezTo>
                  <a:pt x="5128398" y="2332881"/>
                  <a:pt x="5145167" y="2307646"/>
                  <a:pt x="5129961" y="2295601"/>
                </a:cubicBezTo>
                <a:close/>
                <a:moveTo>
                  <a:pt x="5286439" y="2858492"/>
                </a:moveTo>
                <a:cubicBezTo>
                  <a:pt x="5288917" y="2849916"/>
                  <a:pt x="5283657" y="2842902"/>
                  <a:pt x="5276111" y="2839738"/>
                </a:cubicBezTo>
                <a:cubicBezTo>
                  <a:pt x="5267384" y="2836117"/>
                  <a:pt x="5257971" y="2837413"/>
                  <a:pt x="5249740" y="2841530"/>
                </a:cubicBezTo>
                <a:cubicBezTo>
                  <a:pt x="5242651" y="2845074"/>
                  <a:pt x="5239450" y="2855138"/>
                  <a:pt x="5243528" y="2862037"/>
                </a:cubicBezTo>
                <a:cubicBezTo>
                  <a:pt x="5247834" y="2869241"/>
                  <a:pt x="5256447" y="2872024"/>
                  <a:pt x="5264031" y="2868250"/>
                </a:cubicBezTo>
                <a:cubicBezTo>
                  <a:pt x="5264450" y="2868060"/>
                  <a:pt x="5264488" y="2868022"/>
                  <a:pt x="5264717" y="2867907"/>
                </a:cubicBezTo>
                <a:cubicBezTo>
                  <a:pt x="5264869" y="2867869"/>
                  <a:pt x="5264907" y="2867869"/>
                  <a:pt x="5265021" y="2867869"/>
                </a:cubicBezTo>
                <a:lnTo>
                  <a:pt x="5265021" y="2867869"/>
                </a:lnTo>
                <a:cubicBezTo>
                  <a:pt x="5265936" y="2868136"/>
                  <a:pt x="5266851" y="2868479"/>
                  <a:pt x="5267728" y="2868860"/>
                </a:cubicBezTo>
                <a:cubicBezTo>
                  <a:pt x="5275235" y="2871986"/>
                  <a:pt x="5284343" y="2865734"/>
                  <a:pt x="5286439" y="2858492"/>
                </a:cubicBezTo>
                <a:close/>
                <a:moveTo>
                  <a:pt x="5679503" y="2380261"/>
                </a:moveTo>
                <a:cubicBezTo>
                  <a:pt x="5672681" y="2376526"/>
                  <a:pt x="5663459" y="2380757"/>
                  <a:pt x="5660410" y="2387466"/>
                </a:cubicBezTo>
                <a:cubicBezTo>
                  <a:pt x="5658314" y="2392116"/>
                  <a:pt x="5659572" y="2396500"/>
                  <a:pt x="5662011" y="2400273"/>
                </a:cubicBezTo>
                <a:cubicBezTo>
                  <a:pt x="5661096" y="2405534"/>
                  <a:pt x="5662621" y="2410680"/>
                  <a:pt x="5666431" y="2414225"/>
                </a:cubicBezTo>
                <a:cubicBezTo>
                  <a:pt x="5667231" y="2415559"/>
                  <a:pt x="5667765" y="2417045"/>
                  <a:pt x="5669099" y="2418151"/>
                </a:cubicBezTo>
                <a:cubicBezTo>
                  <a:pt x="5672300" y="2420781"/>
                  <a:pt x="5676988" y="2421620"/>
                  <a:pt x="5681294" y="2420857"/>
                </a:cubicBezTo>
                <a:cubicBezTo>
                  <a:pt x="5687544" y="2421315"/>
                  <a:pt x="5694175" y="2417998"/>
                  <a:pt x="5696462" y="2411976"/>
                </a:cubicBezTo>
                <a:cubicBezTo>
                  <a:pt x="5698634" y="2406220"/>
                  <a:pt x="5697452" y="2400045"/>
                  <a:pt x="5693603" y="2395776"/>
                </a:cubicBezTo>
                <a:cubicBezTo>
                  <a:pt x="5693527" y="2395471"/>
                  <a:pt x="5693680" y="2395204"/>
                  <a:pt x="5693566" y="2394899"/>
                </a:cubicBezTo>
                <a:cubicBezTo>
                  <a:pt x="5691126" y="2387999"/>
                  <a:pt x="5685753" y="2383692"/>
                  <a:pt x="5679503" y="2380261"/>
                </a:cubicBezTo>
                <a:close/>
                <a:moveTo>
                  <a:pt x="5912277" y="2563000"/>
                </a:moveTo>
                <a:lnTo>
                  <a:pt x="5918413" y="2565745"/>
                </a:lnTo>
                <a:cubicBezTo>
                  <a:pt x="5925882" y="2569099"/>
                  <a:pt x="5934571" y="2568375"/>
                  <a:pt x="5939259" y="2560789"/>
                </a:cubicBezTo>
                <a:cubicBezTo>
                  <a:pt x="5943146" y="2554500"/>
                  <a:pt x="5941812" y="2543331"/>
                  <a:pt x="5934305" y="2539938"/>
                </a:cubicBezTo>
                <a:lnTo>
                  <a:pt x="5928169" y="2537194"/>
                </a:lnTo>
                <a:cubicBezTo>
                  <a:pt x="5920699" y="2533839"/>
                  <a:pt x="5912010" y="2534564"/>
                  <a:pt x="5907323" y="2542149"/>
                </a:cubicBezTo>
                <a:cubicBezTo>
                  <a:pt x="5903474" y="2548439"/>
                  <a:pt x="5904769" y="2559607"/>
                  <a:pt x="5912277" y="2563000"/>
                </a:cubicBezTo>
                <a:close/>
                <a:moveTo>
                  <a:pt x="5962658" y="2469610"/>
                </a:moveTo>
                <a:cubicBezTo>
                  <a:pt x="5962010" y="2466065"/>
                  <a:pt x="5959686" y="2462825"/>
                  <a:pt x="5955112" y="2460805"/>
                </a:cubicBezTo>
                <a:cubicBezTo>
                  <a:pt x="5937544" y="2452877"/>
                  <a:pt x="5921652" y="2478682"/>
                  <a:pt x="5939373" y="2486687"/>
                </a:cubicBezTo>
                <a:cubicBezTo>
                  <a:pt x="5949472" y="2491262"/>
                  <a:pt x="5959000" y="2484629"/>
                  <a:pt x="5961896" y="2476701"/>
                </a:cubicBezTo>
                <a:cubicBezTo>
                  <a:pt x="5962544" y="2480207"/>
                  <a:pt x="5964869" y="2483447"/>
                  <a:pt x="5969403" y="2485468"/>
                </a:cubicBezTo>
                <a:cubicBezTo>
                  <a:pt x="5972872" y="2487030"/>
                  <a:pt x="5976263" y="2487259"/>
                  <a:pt x="5979350" y="2486573"/>
                </a:cubicBezTo>
                <a:cubicBezTo>
                  <a:pt x="5973710" y="2490309"/>
                  <a:pt x="5970776" y="2497361"/>
                  <a:pt x="5973062" y="2504107"/>
                </a:cubicBezTo>
                <a:cubicBezTo>
                  <a:pt x="5975616" y="2511655"/>
                  <a:pt x="5984571" y="2516458"/>
                  <a:pt x="5992269" y="2513561"/>
                </a:cubicBezTo>
                <a:lnTo>
                  <a:pt x="6001149" y="2510206"/>
                </a:lnTo>
                <a:cubicBezTo>
                  <a:pt x="6004655" y="2508872"/>
                  <a:pt x="6007399" y="2506280"/>
                  <a:pt x="6009190" y="2503231"/>
                </a:cubicBezTo>
                <a:cubicBezTo>
                  <a:pt x="6010105" y="2503497"/>
                  <a:pt x="6011020" y="2503116"/>
                  <a:pt x="6011934" y="2503231"/>
                </a:cubicBezTo>
                <a:cubicBezTo>
                  <a:pt x="6007932" y="2495988"/>
                  <a:pt x="6003817" y="2488784"/>
                  <a:pt x="5999739" y="2481541"/>
                </a:cubicBezTo>
                <a:cubicBezTo>
                  <a:pt x="5996995" y="2480779"/>
                  <a:pt x="5994175" y="2480512"/>
                  <a:pt x="5991393" y="2481541"/>
                </a:cubicBezTo>
                <a:lnTo>
                  <a:pt x="5985562" y="2483752"/>
                </a:lnTo>
                <a:cubicBezTo>
                  <a:pt x="5990707" y="2480055"/>
                  <a:pt x="5993108" y="2473841"/>
                  <a:pt x="5991926" y="2468314"/>
                </a:cubicBezTo>
                <a:cubicBezTo>
                  <a:pt x="5991889" y="2468124"/>
                  <a:pt x="5992003" y="2467933"/>
                  <a:pt x="5991965" y="2467743"/>
                </a:cubicBezTo>
                <a:cubicBezTo>
                  <a:pt x="5991126" y="2466218"/>
                  <a:pt x="5990288" y="2464731"/>
                  <a:pt x="5989411" y="2463207"/>
                </a:cubicBezTo>
                <a:cubicBezTo>
                  <a:pt x="5989144" y="2462901"/>
                  <a:pt x="5988687" y="2462673"/>
                  <a:pt x="5988382" y="2462368"/>
                </a:cubicBezTo>
                <a:cubicBezTo>
                  <a:pt x="5987467" y="2461377"/>
                  <a:pt x="5986667" y="2460348"/>
                  <a:pt x="5985105" y="2459623"/>
                </a:cubicBezTo>
                <a:cubicBezTo>
                  <a:pt x="5975120" y="2455011"/>
                  <a:pt x="5965593" y="2461644"/>
                  <a:pt x="5962658" y="2469610"/>
                </a:cubicBezTo>
                <a:close/>
                <a:moveTo>
                  <a:pt x="5736324" y="2446663"/>
                </a:moveTo>
                <a:lnTo>
                  <a:pt x="5733542" y="2452800"/>
                </a:lnTo>
                <a:cubicBezTo>
                  <a:pt x="5733199" y="2453563"/>
                  <a:pt x="5733314" y="2454401"/>
                  <a:pt x="5733162" y="2455202"/>
                </a:cubicBezTo>
                <a:cubicBezTo>
                  <a:pt x="5722491" y="2456231"/>
                  <a:pt x="5713649" y="2469839"/>
                  <a:pt x="5723520" y="2479521"/>
                </a:cubicBezTo>
                <a:lnTo>
                  <a:pt x="5726340" y="2482304"/>
                </a:lnTo>
                <a:cubicBezTo>
                  <a:pt x="5736477" y="2492215"/>
                  <a:pt x="5750730" y="2482799"/>
                  <a:pt x="5751111" y="2472012"/>
                </a:cubicBezTo>
                <a:cubicBezTo>
                  <a:pt x="5755951" y="2470868"/>
                  <a:pt x="5759914" y="2467514"/>
                  <a:pt x="5762239" y="2462406"/>
                </a:cubicBezTo>
                <a:lnTo>
                  <a:pt x="5765021" y="2456269"/>
                </a:lnTo>
                <a:cubicBezTo>
                  <a:pt x="5768299" y="2449027"/>
                  <a:pt x="5762773" y="2439192"/>
                  <a:pt x="5755455" y="2437134"/>
                </a:cubicBezTo>
                <a:cubicBezTo>
                  <a:pt x="5746881" y="2434656"/>
                  <a:pt x="5739793" y="2438887"/>
                  <a:pt x="5736324" y="2446663"/>
                </a:cubicBezTo>
                <a:close/>
                <a:moveTo>
                  <a:pt x="5899625" y="2317481"/>
                </a:moveTo>
                <a:cubicBezTo>
                  <a:pt x="5891774" y="2314355"/>
                  <a:pt x="5883314" y="2317481"/>
                  <a:pt x="5879617" y="2325104"/>
                </a:cubicBezTo>
                <a:cubicBezTo>
                  <a:pt x="5879503" y="2325333"/>
                  <a:pt x="5879464" y="2325447"/>
                  <a:pt x="5879350" y="2325638"/>
                </a:cubicBezTo>
                <a:cubicBezTo>
                  <a:pt x="5879312" y="2325676"/>
                  <a:pt x="5879274" y="2325714"/>
                  <a:pt x="5879236" y="2325791"/>
                </a:cubicBezTo>
                <a:cubicBezTo>
                  <a:pt x="5879160" y="2325829"/>
                  <a:pt x="5879160" y="2325791"/>
                  <a:pt x="5879084" y="2325867"/>
                </a:cubicBezTo>
                <a:cubicBezTo>
                  <a:pt x="5878169" y="2326248"/>
                  <a:pt x="5877178" y="2326515"/>
                  <a:pt x="5876225" y="2326743"/>
                </a:cubicBezTo>
                <a:cubicBezTo>
                  <a:pt x="5868298" y="2328840"/>
                  <a:pt x="5864945" y="2339437"/>
                  <a:pt x="5867689" y="2346412"/>
                </a:cubicBezTo>
                <a:cubicBezTo>
                  <a:pt x="5870966" y="2354722"/>
                  <a:pt x="5879388" y="2357048"/>
                  <a:pt x="5887353" y="2354951"/>
                </a:cubicBezTo>
                <a:cubicBezTo>
                  <a:pt x="5890631" y="2354074"/>
                  <a:pt x="5893299" y="2352092"/>
                  <a:pt x="5895966" y="2350224"/>
                </a:cubicBezTo>
                <a:cubicBezTo>
                  <a:pt x="5897834" y="2351406"/>
                  <a:pt x="5899892" y="2352244"/>
                  <a:pt x="5901987" y="2352588"/>
                </a:cubicBezTo>
                <a:cubicBezTo>
                  <a:pt x="5898825" y="2353807"/>
                  <a:pt x="5896195" y="2356514"/>
                  <a:pt x="5895052" y="2361126"/>
                </a:cubicBezTo>
                <a:cubicBezTo>
                  <a:pt x="5894175" y="2364633"/>
                  <a:pt x="5894556" y="2367873"/>
                  <a:pt x="5895700" y="2370656"/>
                </a:cubicBezTo>
                <a:cubicBezTo>
                  <a:pt x="5891241" y="2366005"/>
                  <a:pt x="5884114" y="2364442"/>
                  <a:pt x="5878169" y="2367759"/>
                </a:cubicBezTo>
                <a:cubicBezTo>
                  <a:pt x="5875463" y="2369283"/>
                  <a:pt x="5873557" y="2371799"/>
                  <a:pt x="5872300" y="2374620"/>
                </a:cubicBezTo>
                <a:cubicBezTo>
                  <a:pt x="5867803" y="2375230"/>
                  <a:pt x="5863535" y="2377403"/>
                  <a:pt x="5861667" y="2381596"/>
                </a:cubicBezTo>
                <a:lnTo>
                  <a:pt x="5858885" y="2387733"/>
                </a:lnTo>
                <a:cubicBezTo>
                  <a:pt x="5855532" y="2395166"/>
                  <a:pt x="5856637" y="2403971"/>
                  <a:pt x="5864259" y="2408469"/>
                </a:cubicBezTo>
                <a:cubicBezTo>
                  <a:pt x="5864525" y="2408621"/>
                  <a:pt x="5864831" y="2408698"/>
                  <a:pt x="5865097" y="2408850"/>
                </a:cubicBezTo>
                <a:cubicBezTo>
                  <a:pt x="5863382" y="2415711"/>
                  <a:pt x="5865479" y="2423831"/>
                  <a:pt x="5873710" y="2427528"/>
                </a:cubicBezTo>
                <a:cubicBezTo>
                  <a:pt x="5879998" y="2430349"/>
                  <a:pt x="5885257" y="2428557"/>
                  <a:pt x="5888687" y="2424745"/>
                </a:cubicBezTo>
                <a:cubicBezTo>
                  <a:pt x="5892803" y="2424479"/>
                  <a:pt x="5896385" y="2422306"/>
                  <a:pt x="5898977" y="2419066"/>
                </a:cubicBezTo>
                <a:lnTo>
                  <a:pt x="5901721" y="2420285"/>
                </a:lnTo>
                <a:cubicBezTo>
                  <a:pt x="5908847" y="2423449"/>
                  <a:pt x="5917613" y="2419980"/>
                  <a:pt x="5920738" y="2412852"/>
                </a:cubicBezTo>
                <a:cubicBezTo>
                  <a:pt x="5923900" y="2405686"/>
                  <a:pt x="5920471" y="2396995"/>
                  <a:pt x="5913306" y="2393831"/>
                </a:cubicBezTo>
                <a:lnTo>
                  <a:pt x="5904998" y="2390134"/>
                </a:lnTo>
                <a:cubicBezTo>
                  <a:pt x="5904655" y="2389982"/>
                  <a:pt x="5904236" y="2390020"/>
                  <a:pt x="5903893" y="2389905"/>
                </a:cubicBezTo>
                <a:cubicBezTo>
                  <a:pt x="5904312" y="2386894"/>
                  <a:pt x="5904084" y="2383806"/>
                  <a:pt x="5902445" y="2381138"/>
                </a:cubicBezTo>
                <a:lnTo>
                  <a:pt x="5899358" y="2376030"/>
                </a:lnTo>
                <a:cubicBezTo>
                  <a:pt x="5906408" y="2382815"/>
                  <a:pt x="5918984" y="2383349"/>
                  <a:pt x="5921919" y="2371532"/>
                </a:cubicBezTo>
                <a:cubicBezTo>
                  <a:pt x="5924472" y="2361240"/>
                  <a:pt x="5916622" y="2353426"/>
                  <a:pt x="5908695" y="2352054"/>
                </a:cubicBezTo>
                <a:cubicBezTo>
                  <a:pt x="5911896" y="2350834"/>
                  <a:pt x="5914525" y="2348128"/>
                  <a:pt x="5915669" y="2343477"/>
                </a:cubicBezTo>
                <a:cubicBezTo>
                  <a:pt x="5916050" y="2342029"/>
                  <a:pt x="5915974" y="2340695"/>
                  <a:pt x="5915935" y="2339361"/>
                </a:cubicBezTo>
                <a:cubicBezTo>
                  <a:pt x="5915898" y="2339322"/>
                  <a:pt x="5915859" y="2339246"/>
                  <a:pt x="5915859" y="2339208"/>
                </a:cubicBezTo>
                <a:cubicBezTo>
                  <a:pt x="5913116" y="2334825"/>
                  <a:pt x="5910372" y="2330479"/>
                  <a:pt x="5907627" y="2326095"/>
                </a:cubicBezTo>
                <a:cubicBezTo>
                  <a:pt x="5907627" y="2326095"/>
                  <a:pt x="5907627" y="2326095"/>
                  <a:pt x="5907590" y="2326095"/>
                </a:cubicBezTo>
                <a:cubicBezTo>
                  <a:pt x="5907590" y="2326095"/>
                  <a:pt x="5907551" y="2326057"/>
                  <a:pt x="5907551" y="2326057"/>
                </a:cubicBezTo>
                <a:cubicBezTo>
                  <a:pt x="5907475" y="2325791"/>
                  <a:pt x="5907247" y="2325638"/>
                  <a:pt x="5907133" y="2325371"/>
                </a:cubicBezTo>
                <a:cubicBezTo>
                  <a:pt x="5907133" y="2325371"/>
                  <a:pt x="5907133" y="2325371"/>
                  <a:pt x="5907133" y="2325371"/>
                </a:cubicBezTo>
                <a:cubicBezTo>
                  <a:pt x="5906484" y="2324342"/>
                  <a:pt x="5905799" y="2323351"/>
                  <a:pt x="5905151" y="2322322"/>
                </a:cubicBezTo>
                <a:cubicBezTo>
                  <a:pt x="5904769" y="2321750"/>
                  <a:pt x="5904350" y="2321140"/>
                  <a:pt x="5904008" y="2320568"/>
                </a:cubicBezTo>
                <a:cubicBezTo>
                  <a:pt x="5902711" y="2319272"/>
                  <a:pt x="5901302" y="2318129"/>
                  <a:pt x="5899625" y="2317481"/>
                </a:cubicBezTo>
                <a:close/>
                <a:moveTo>
                  <a:pt x="5550806" y="2894666"/>
                </a:moveTo>
                <a:cubicBezTo>
                  <a:pt x="5568603" y="2902671"/>
                  <a:pt x="5581027" y="2875073"/>
                  <a:pt x="5563268" y="2867069"/>
                </a:cubicBezTo>
                <a:cubicBezTo>
                  <a:pt x="5545471" y="2859026"/>
                  <a:pt x="5533047" y="2886623"/>
                  <a:pt x="5550806" y="2894666"/>
                </a:cubicBezTo>
                <a:close/>
                <a:moveTo>
                  <a:pt x="5633466" y="2337721"/>
                </a:moveTo>
                <a:cubicBezTo>
                  <a:pt x="5615784" y="2329755"/>
                  <a:pt x="5601188" y="2356285"/>
                  <a:pt x="5618946" y="2364290"/>
                </a:cubicBezTo>
                <a:cubicBezTo>
                  <a:pt x="5636629" y="2372256"/>
                  <a:pt x="5651225" y="2345726"/>
                  <a:pt x="5633466" y="2337721"/>
                </a:cubicBezTo>
                <a:close/>
                <a:moveTo>
                  <a:pt x="5523215" y="2694584"/>
                </a:moveTo>
                <a:cubicBezTo>
                  <a:pt x="5528664" y="2689019"/>
                  <a:pt x="5526873" y="2678917"/>
                  <a:pt x="5521233" y="2674267"/>
                </a:cubicBezTo>
                <a:cubicBezTo>
                  <a:pt x="5514792" y="2668969"/>
                  <a:pt x="5506370" y="2670684"/>
                  <a:pt x="5500921" y="2676287"/>
                </a:cubicBezTo>
                <a:lnTo>
                  <a:pt x="5496424" y="2680861"/>
                </a:lnTo>
                <a:cubicBezTo>
                  <a:pt x="5494175" y="2683149"/>
                  <a:pt x="5493413" y="2686198"/>
                  <a:pt x="5493413" y="2689285"/>
                </a:cubicBezTo>
                <a:cubicBezTo>
                  <a:pt x="5490517" y="2689209"/>
                  <a:pt x="5487811" y="2689743"/>
                  <a:pt x="5485067" y="2690658"/>
                </a:cubicBezTo>
                <a:cubicBezTo>
                  <a:pt x="5484191" y="2690315"/>
                  <a:pt x="5483619" y="2689438"/>
                  <a:pt x="5482666" y="2689285"/>
                </a:cubicBezTo>
                <a:lnTo>
                  <a:pt x="5481218" y="2689057"/>
                </a:lnTo>
                <a:cubicBezTo>
                  <a:pt x="5481866" y="2687379"/>
                  <a:pt x="5482095" y="2685664"/>
                  <a:pt x="5482018" y="2683987"/>
                </a:cubicBezTo>
                <a:cubicBezTo>
                  <a:pt x="5482018" y="2682920"/>
                  <a:pt x="5481676" y="2681891"/>
                  <a:pt x="5481446" y="2680823"/>
                </a:cubicBezTo>
                <a:cubicBezTo>
                  <a:pt x="5481294" y="2680328"/>
                  <a:pt x="5481256" y="2679794"/>
                  <a:pt x="5481066" y="2679298"/>
                </a:cubicBezTo>
                <a:cubicBezTo>
                  <a:pt x="5479579" y="2675029"/>
                  <a:pt x="5476454" y="2671332"/>
                  <a:pt x="5472300" y="2669731"/>
                </a:cubicBezTo>
                <a:cubicBezTo>
                  <a:pt x="5464297" y="2666681"/>
                  <a:pt x="5456142" y="2671027"/>
                  <a:pt x="5452750" y="2678498"/>
                </a:cubicBezTo>
                <a:lnTo>
                  <a:pt x="5447224" y="2690772"/>
                </a:lnTo>
                <a:cubicBezTo>
                  <a:pt x="5445966" y="2693593"/>
                  <a:pt x="5446119" y="2696566"/>
                  <a:pt x="5446881" y="2699463"/>
                </a:cubicBezTo>
                <a:cubicBezTo>
                  <a:pt x="5442917" y="2703160"/>
                  <a:pt x="5440707" y="2708383"/>
                  <a:pt x="5442346" y="2714253"/>
                </a:cubicBezTo>
                <a:cubicBezTo>
                  <a:pt x="5444366" y="2721572"/>
                  <a:pt x="5453322" y="2727709"/>
                  <a:pt x="5460982" y="2724773"/>
                </a:cubicBezTo>
                <a:lnTo>
                  <a:pt x="5469899" y="2721419"/>
                </a:lnTo>
                <a:cubicBezTo>
                  <a:pt x="5470243" y="2721305"/>
                  <a:pt x="5470471" y="2721038"/>
                  <a:pt x="5470776" y="2720924"/>
                </a:cubicBezTo>
                <a:cubicBezTo>
                  <a:pt x="5473329" y="2725193"/>
                  <a:pt x="5477826" y="2728433"/>
                  <a:pt x="5482666" y="2728776"/>
                </a:cubicBezTo>
                <a:cubicBezTo>
                  <a:pt x="5486058" y="2729043"/>
                  <a:pt x="5488954" y="2728013"/>
                  <a:pt x="5491393" y="2726413"/>
                </a:cubicBezTo>
                <a:cubicBezTo>
                  <a:pt x="5491736" y="2727327"/>
                  <a:pt x="5492155" y="2728204"/>
                  <a:pt x="5492651" y="2729043"/>
                </a:cubicBezTo>
                <a:cubicBezTo>
                  <a:pt x="5483352" y="2734341"/>
                  <a:pt x="5480837" y="2751113"/>
                  <a:pt x="5493870" y="2756983"/>
                </a:cubicBezTo>
                <a:cubicBezTo>
                  <a:pt x="5508542" y="2763578"/>
                  <a:pt x="5518261" y="2745662"/>
                  <a:pt x="5511363" y="2734646"/>
                </a:cubicBezTo>
                <a:cubicBezTo>
                  <a:pt x="5516050" y="2732168"/>
                  <a:pt x="5519366" y="2727289"/>
                  <a:pt x="5519328" y="2721724"/>
                </a:cubicBezTo>
                <a:lnTo>
                  <a:pt x="5519214" y="2712652"/>
                </a:lnTo>
                <a:cubicBezTo>
                  <a:pt x="5519175" y="2708650"/>
                  <a:pt x="5517308" y="2705028"/>
                  <a:pt x="5514526" y="2702398"/>
                </a:cubicBezTo>
                <a:cubicBezTo>
                  <a:pt x="5516050" y="2701559"/>
                  <a:pt x="5517498" y="2700530"/>
                  <a:pt x="5518794" y="2699234"/>
                </a:cubicBezTo>
                <a:lnTo>
                  <a:pt x="5523215" y="2694584"/>
                </a:lnTo>
                <a:close/>
                <a:moveTo>
                  <a:pt x="5577559" y="2461834"/>
                </a:moveTo>
                <a:cubicBezTo>
                  <a:pt x="5575464" y="2463969"/>
                  <a:pt x="5574549" y="2466256"/>
                  <a:pt x="5574130" y="2468505"/>
                </a:cubicBezTo>
                <a:cubicBezTo>
                  <a:pt x="5569404" y="2462177"/>
                  <a:pt x="5562239" y="2460881"/>
                  <a:pt x="5554922" y="2463664"/>
                </a:cubicBezTo>
                <a:cubicBezTo>
                  <a:pt x="5554655" y="2463778"/>
                  <a:pt x="5554389" y="2463854"/>
                  <a:pt x="5554122" y="2463969"/>
                </a:cubicBezTo>
                <a:cubicBezTo>
                  <a:pt x="5548901" y="2461301"/>
                  <a:pt x="5542575" y="2461491"/>
                  <a:pt x="5537849" y="2465722"/>
                </a:cubicBezTo>
                <a:cubicBezTo>
                  <a:pt x="5532323" y="2470678"/>
                  <a:pt x="5531142" y="2480627"/>
                  <a:pt x="5536744" y="2486115"/>
                </a:cubicBezTo>
                <a:lnTo>
                  <a:pt x="5541317" y="2490614"/>
                </a:lnTo>
                <a:cubicBezTo>
                  <a:pt x="5543222" y="2492481"/>
                  <a:pt x="5545509" y="2493587"/>
                  <a:pt x="5547910" y="2494349"/>
                </a:cubicBezTo>
                <a:cubicBezTo>
                  <a:pt x="5548520" y="2494540"/>
                  <a:pt x="5549129" y="2494692"/>
                  <a:pt x="5549739" y="2494845"/>
                </a:cubicBezTo>
                <a:cubicBezTo>
                  <a:pt x="5550730" y="2495035"/>
                  <a:pt x="5551683" y="2495111"/>
                  <a:pt x="5552712" y="2495073"/>
                </a:cubicBezTo>
                <a:cubicBezTo>
                  <a:pt x="5555151" y="2495073"/>
                  <a:pt x="5557628" y="2494807"/>
                  <a:pt x="5560181" y="2493815"/>
                </a:cubicBezTo>
                <a:lnTo>
                  <a:pt x="5569061" y="2490461"/>
                </a:lnTo>
                <a:cubicBezTo>
                  <a:pt x="5573749" y="2488708"/>
                  <a:pt x="5576264" y="2483523"/>
                  <a:pt x="5576721" y="2478378"/>
                </a:cubicBezTo>
                <a:cubicBezTo>
                  <a:pt x="5581828" y="2484781"/>
                  <a:pt x="5592346" y="2487869"/>
                  <a:pt x="5599854" y="2480169"/>
                </a:cubicBezTo>
                <a:cubicBezTo>
                  <a:pt x="5601149" y="2478835"/>
                  <a:pt x="5601873" y="2477425"/>
                  <a:pt x="5602521" y="2476052"/>
                </a:cubicBezTo>
                <a:cubicBezTo>
                  <a:pt x="5602559" y="2476128"/>
                  <a:pt x="5602521" y="2476167"/>
                  <a:pt x="5602521" y="2476243"/>
                </a:cubicBezTo>
                <a:cubicBezTo>
                  <a:pt x="5605989" y="2485239"/>
                  <a:pt x="5614754" y="2486459"/>
                  <a:pt x="5621576" y="2483409"/>
                </a:cubicBezTo>
                <a:cubicBezTo>
                  <a:pt x="5622758" y="2483523"/>
                  <a:pt x="5623862" y="2483409"/>
                  <a:pt x="5625082" y="2483333"/>
                </a:cubicBezTo>
                <a:cubicBezTo>
                  <a:pt x="5622910" y="2487068"/>
                  <a:pt x="5622186" y="2491528"/>
                  <a:pt x="5623901" y="2495988"/>
                </a:cubicBezTo>
                <a:lnTo>
                  <a:pt x="5624930" y="2498618"/>
                </a:lnTo>
                <a:cubicBezTo>
                  <a:pt x="5624434" y="2500219"/>
                  <a:pt x="5624092" y="2501896"/>
                  <a:pt x="5624129" y="2503688"/>
                </a:cubicBezTo>
                <a:cubicBezTo>
                  <a:pt x="5624168" y="2506699"/>
                  <a:pt x="5624206" y="2509749"/>
                  <a:pt x="5624244" y="2512760"/>
                </a:cubicBezTo>
                <a:cubicBezTo>
                  <a:pt x="5624320" y="2520574"/>
                  <a:pt x="5632170" y="2526673"/>
                  <a:pt x="5639640" y="2526178"/>
                </a:cubicBezTo>
                <a:cubicBezTo>
                  <a:pt x="5647605" y="2525606"/>
                  <a:pt x="5652788" y="2518897"/>
                  <a:pt x="5652940" y="2511312"/>
                </a:cubicBezTo>
                <a:cubicBezTo>
                  <a:pt x="5656942" y="2512646"/>
                  <a:pt x="5661287" y="2513065"/>
                  <a:pt x="5666012" y="2512189"/>
                </a:cubicBezTo>
                <a:cubicBezTo>
                  <a:pt x="5673405" y="2510778"/>
                  <a:pt x="5678817" y="2506356"/>
                  <a:pt x="5682285" y="2500524"/>
                </a:cubicBezTo>
                <a:cubicBezTo>
                  <a:pt x="5684381" y="2500753"/>
                  <a:pt x="5686515" y="2500601"/>
                  <a:pt x="5688649" y="2499762"/>
                </a:cubicBezTo>
                <a:lnTo>
                  <a:pt x="5694633" y="2497437"/>
                </a:lnTo>
                <a:cubicBezTo>
                  <a:pt x="5696271" y="2496789"/>
                  <a:pt x="5697795" y="2495836"/>
                  <a:pt x="5699091" y="2494654"/>
                </a:cubicBezTo>
                <a:cubicBezTo>
                  <a:pt x="5696119" y="2499114"/>
                  <a:pt x="5695852" y="2505746"/>
                  <a:pt x="5698253" y="2510130"/>
                </a:cubicBezTo>
                <a:cubicBezTo>
                  <a:pt x="5698672" y="2510892"/>
                  <a:pt x="5699282" y="2511274"/>
                  <a:pt x="5699739" y="2511883"/>
                </a:cubicBezTo>
                <a:cubicBezTo>
                  <a:pt x="5697148" y="2515924"/>
                  <a:pt x="5696385" y="2520689"/>
                  <a:pt x="5697910" y="2524958"/>
                </a:cubicBezTo>
                <a:cubicBezTo>
                  <a:pt x="5696538" y="2528922"/>
                  <a:pt x="5696767" y="2533306"/>
                  <a:pt x="5699586" y="2537346"/>
                </a:cubicBezTo>
                <a:cubicBezTo>
                  <a:pt x="5700730" y="2538985"/>
                  <a:pt x="5702483" y="2540320"/>
                  <a:pt x="5704389" y="2541387"/>
                </a:cubicBezTo>
                <a:cubicBezTo>
                  <a:pt x="5704389" y="2542531"/>
                  <a:pt x="5704274" y="2543712"/>
                  <a:pt x="5704693" y="2544856"/>
                </a:cubicBezTo>
                <a:lnTo>
                  <a:pt x="5707018" y="2550840"/>
                </a:lnTo>
                <a:cubicBezTo>
                  <a:pt x="5709800" y="2558121"/>
                  <a:pt x="5716202" y="2563457"/>
                  <a:pt x="5724472" y="2561437"/>
                </a:cubicBezTo>
                <a:cubicBezTo>
                  <a:pt x="5731294" y="2559798"/>
                  <a:pt x="5737887" y="2551298"/>
                  <a:pt x="5735067" y="2543979"/>
                </a:cubicBezTo>
                <a:lnTo>
                  <a:pt x="5732895" y="2538299"/>
                </a:lnTo>
                <a:cubicBezTo>
                  <a:pt x="5733657" y="2537042"/>
                  <a:pt x="5734686" y="2535936"/>
                  <a:pt x="5735067" y="2534450"/>
                </a:cubicBezTo>
                <a:cubicBezTo>
                  <a:pt x="5738649" y="2531857"/>
                  <a:pt x="5741050" y="2527969"/>
                  <a:pt x="5741050" y="2522785"/>
                </a:cubicBezTo>
                <a:cubicBezTo>
                  <a:pt x="5741050" y="2516458"/>
                  <a:pt x="5735791" y="2509482"/>
                  <a:pt x="5729160" y="2508186"/>
                </a:cubicBezTo>
                <a:cubicBezTo>
                  <a:pt x="5731523" y="2503802"/>
                  <a:pt x="5731789" y="2498009"/>
                  <a:pt x="5729579" y="2493968"/>
                </a:cubicBezTo>
                <a:cubicBezTo>
                  <a:pt x="5725425" y="2486382"/>
                  <a:pt x="5717308" y="2485429"/>
                  <a:pt x="5709991" y="2488250"/>
                </a:cubicBezTo>
                <a:lnTo>
                  <a:pt x="5704008" y="2490575"/>
                </a:lnTo>
                <a:cubicBezTo>
                  <a:pt x="5703093" y="2490918"/>
                  <a:pt x="5702254" y="2491376"/>
                  <a:pt x="5701530" y="2491948"/>
                </a:cubicBezTo>
                <a:cubicBezTo>
                  <a:pt x="5704160" y="2488212"/>
                  <a:pt x="5705151" y="2483371"/>
                  <a:pt x="5703322" y="2478988"/>
                </a:cubicBezTo>
                <a:cubicBezTo>
                  <a:pt x="5700501" y="2472126"/>
                  <a:pt x="5692956" y="2467819"/>
                  <a:pt x="5685677" y="2470106"/>
                </a:cubicBezTo>
                <a:cubicBezTo>
                  <a:pt x="5685143" y="2468924"/>
                  <a:pt x="5684343" y="2467819"/>
                  <a:pt x="5683466" y="2466790"/>
                </a:cubicBezTo>
                <a:cubicBezTo>
                  <a:pt x="5690364" y="2465036"/>
                  <a:pt x="5695547" y="2459090"/>
                  <a:pt x="5692270" y="2450551"/>
                </a:cubicBezTo>
                <a:cubicBezTo>
                  <a:pt x="5688497" y="2440717"/>
                  <a:pt x="5677788" y="2438925"/>
                  <a:pt x="5670471" y="2442318"/>
                </a:cubicBezTo>
                <a:cubicBezTo>
                  <a:pt x="5670471" y="2442280"/>
                  <a:pt x="5670433" y="2442203"/>
                  <a:pt x="5670433" y="2442165"/>
                </a:cubicBezTo>
                <a:lnTo>
                  <a:pt x="5670395" y="2437934"/>
                </a:lnTo>
                <a:cubicBezTo>
                  <a:pt x="5670319" y="2430120"/>
                  <a:pt x="5662354" y="2424059"/>
                  <a:pt x="5654922" y="2424593"/>
                </a:cubicBezTo>
                <a:cubicBezTo>
                  <a:pt x="5654313" y="2424631"/>
                  <a:pt x="5653779" y="2424783"/>
                  <a:pt x="5653207" y="2424898"/>
                </a:cubicBezTo>
                <a:cubicBezTo>
                  <a:pt x="5651302" y="2423983"/>
                  <a:pt x="5649358" y="2423144"/>
                  <a:pt x="5647339" y="2422458"/>
                </a:cubicBezTo>
                <a:cubicBezTo>
                  <a:pt x="5644823" y="2421543"/>
                  <a:pt x="5642003" y="2421505"/>
                  <a:pt x="5639297" y="2422001"/>
                </a:cubicBezTo>
                <a:cubicBezTo>
                  <a:pt x="5637620" y="2421048"/>
                  <a:pt x="5635867" y="2420400"/>
                  <a:pt x="5634114" y="2420400"/>
                </a:cubicBezTo>
                <a:cubicBezTo>
                  <a:pt x="5628169" y="2420438"/>
                  <a:pt x="5622872" y="2420781"/>
                  <a:pt x="5617689" y="2423983"/>
                </a:cubicBezTo>
                <a:cubicBezTo>
                  <a:pt x="5617194" y="2424288"/>
                  <a:pt x="5616927" y="2424707"/>
                  <a:pt x="5616546" y="2424974"/>
                </a:cubicBezTo>
                <a:cubicBezTo>
                  <a:pt x="5609114" y="2419828"/>
                  <a:pt x="5597033" y="2421010"/>
                  <a:pt x="5594251" y="2432331"/>
                </a:cubicBezTo>
                <a:cubicBezTo>
                  <a:pt x="5592346" y="2439993"/>
                  <a:pt x="5596347" y="2445558"/>
                  <a:pt x="5601836" y="2448302"/>
                </a:cubicBezTo>
                <a:cubicBezTo>
                  <a:pt x="5602979" y="2451466"/>
                  <a:pt x="5604998" y="2454440"/>
                  <a:pt x="5607933" y="2456345"/>
                </a:cubicBezTo>
                <a:cubicBezTo>
                  <a:pt x="5608009" y="2457413"/>
                  <a:pt x="5608390" y="2458518"/>
                  <a:pt x="5608657" y="2459547"/>
                </a:cubicBezTo>
                <a:cubicBezTo>
                  <a:pt x="5607132" y="2460462"/>
                  <a:pt x="5606370" y="2462101"/>
                  <a:pt x="5605265" y="2463397"/>
                </a:cubicBezTo>
                <a:cubicBezTo>
                  <a:pt x="5606065" y="2456879"/>
                  <a:pt x="5603627" y="2449751"/>
                  <a:pt x="5596157" y="2446358"/>
                </a:cubicBezTo>
                <a:cubicBezTo>
                  <a:pt x="5584496" y="2441174"/>
                  <a:pt x="5576759" y="2451695"/>
                  <a:pt x="5577559" y="2461834"/>
                </a:cubicBezTo>
                <a:lnTo>
                  <a:pt x="5577559" y="2461834"/>
                </a:lnTo>
                <a:close/>
                <a:moveTo>
                  <a:pt x="5701073" y="2333452"/>
                </a:moveTo>
                <a:cubicBezTo>
                  <a:pt x="5694900" y="2335892"/>
                  <a:pt x="5690821" y="2342334"/>
                  <a:pt x="5691736" y="2348928"/>
                </a:cubicBezTo>
                <a:lnTo>
                  <a:pt x="5691355" y="2349767"/>
                </a:lnTo>
                <a:cubicBezTo>
                  <a:pt x="5688002" y="2357200"/>
                  <a:pt x="5690059" y="2366234"/>
                  <a:pt x="5697605" y="2370236"/>
                </a:cubicBezTo>
                <a:cubicBezTo>
                  <a:pt x="5704465" y="2373896"/>
                  <a:pt x="5714716" y="2371456"/>
                  <a:pt x="5718070" y="2363947"/>
                </a:cubicBezTo>
                <a:lnTo>
                  <a:pt x="5719061" y="2361774"/>
                </a:lnTo>
                <a:cubicBezTo>
                  <a:pt x="5722072" y="2358038"/>
                  <a:pt x="5723558" y="2353159"/>
                  <a:pt x="5721690" y="2348280"/>
                </a:cubicBezTo>
                <a:lnTo>
                  <a:pt x="5721652" y="2348128"/>
                </a:lnTo>
                <a:cubicBezTo>
                  <a:pt x="5721500" y="2347175"/>
                  <a:pt x="5721462" y="2346374"/>
                  <a:pt x="5721119" y="2345460"/>
                </a:cubicBezTo>
                <a:cubicBezTo>
                  <a:pt x="5723520" y="2347747"/>
                  <a:pt x="5726530" y="2349462"/>
                  <a:pt x="5729579" y="2349767"/>
                </a:cubicBezTo>
                <a:cubicBezTo>
                  <a:pt x="5738039" y="2350605"/>
                  <a:pt x="5743718" y="2344507"/>
                  <a:pt x="5745395" y="2336845"/>
                </a:cubicBezTo>
                <a:cubicBezTo>
                  <a:pt x="5747300" y="2328078"/>
                  <a:pt x="5744480" y="2319425"/>
                  <a:pt x="5739183" y="2312411"/>
                </a:cubicBezTo>
                <a:cubicBezTo>
                  <a:pt x="5734648" y="2306388"/>
                  <a:pt x="5724663" y="2305092"/>
                  <a:pt x="5718908" y="2310086"/>
                </a:cubicBezTo>
                <a:cubicBezTo>
                  <a:pt x="5712887" y="2315346"/>
                  <a:pt x="5711743" y="2323885"/>
                  <a:pt x="5716584" y="2330365"/>
                </a:cubicBezTo>
                <a:cubicBezTo>
                  <a:pt x="5716850" y="2330708"/>
                  <a:pt x="5716850" y="2330746"/>
                  <a:pt x="5717003" y="2330936"/>
                </a:cubicBezTo>
                <a:cubicBezTo>
                  <a:pt x="5717041" y="2331051"/>
                  <a:pt x="5717079" y="2331089"/>
                  <a:pt x="5717117" y="2331203"/>
                </a:cubicBezTo>
                <a:cubicBezTo>
                  <a:pt x="5717041" y="2332118"/>
                  <a:pt x="5716889" y="2332995"/>
                  <a:pt x="5716660" y="2333910"/>
                </a:cubicBezTo>
                <a:cubicBezTo>
                  <a:pt x="5716355" y="2335396"/>
                  <a:pt x="5716622" y="2336845"/>
                  <a:pt x="5716926" y="2338293"/>
                </a:cubicBezTo>
                <a:cubicBezTo>
                  <a:pt x="5713230" y="2333757"/>
                  <a:pt x="5706942" y="2331127"/>
                  <a:pt x="5701073" y="2333452"/>
                </a:cubicBezTo>
                <a:close/>
                <a:moveTo>
                  <a:pt x="5587621" y="2387123"/>
                </a:moveTo>
                <a:cubicBezTo>
                  <a:pt x="5605418" y="2395127"/>
                  <a:pt x="5618108" y="2367644"/>
                  <a:pt x="5600311" y="2359639"/>
                </a:cubicBezTo>
                <a:cubicBezTo>
                  <a:pt x="5582552" y="2351596"/>
                  <a:pt x="5569861" y="2379118"/>
                  <a:pt x="5587621" y="2387123"/>
                </a:cubicBezTo>
                <a:close/>
                <a:moveTo>
                  <a:pt x="5527864" y="2762548"/>
                </a:moveTo>
                <a:lnTo>
                  <a:pt x="5521729" y="2759766"/>
                </a:lnTo>
                <a:cubicBezTo>
                  <a:pt x="5514488" y="2756526"/>
                  <a:pt x="5504656" y="2761558"/>
                  <a:pt x="5502369" y="2768953"/>
                </a:cubicBezTo>
                <a:cubicBezTo>
                  <a:pt x="5500730" y="2774365"/>
                  <a:pt x="5501988" y="2779244"/>
                  <a:pt x="5505036" y="2783056"/>
                </a:cubicBezTo>
                <a:cubicBezTo>
                  <a:pt x="5504541" y="2784352"/>
                  <a:pt x="5504046" y="2785610"/>
                  <a:pt x="5504008" y="2786944"/>
                </a:cubicBezTo>
                <a:cubicBezTo>
                  <a:pt x="5503855" y="2795445"/>
                  <a:pt x="5509495" y="2800934"/>
                  <a:pt x="5517498" y="2802268"/>
                </a:cubicBezTo>
                <a:cubicBezTo>
                  <a:pt x="5516965" y="2807376"/>
                  <a:pt x="5518871" y="2812522"/>
                  <a:pt x="5525158" y="2815342"/>
                </a:cubicBezTo>
                <a:cubicBezTo>
                  <a:pt x="5542841" y="2823309"/>
                  <a:pt x="5557437" y="2796779"/>
                  <a:pt x="5539678" y="2788774"/>
                </a:cubicBezTo>
                <a:cubicBezTo>
                  <a:pt x="5539412" y="2788660"/>
                  <a:pt x="5539183" y="2788698"/>
                  <a:pt x="5538954" y="2788622"/>
                </a:cubicBezTo>
                <a:cubicBezTo>
                  <a:pt x="5538840" y="2786106"/>
                  <a:pt x="5538116" y="2783895"/>
                  <a:pt x="5536972" y="2781989"/>
                </a:cubicBezTo>
                <a:cubicBezTo>
                  <a:pt x="5536972" y="2781951"/>
                  <a:pt x="5537011" y="2781951"/>
                  <a:pt x="5537011" y="2781913"/>
                </a:cubicBezTo>
                <a:cubicBezTo>
                  <a:pt x="5539602" y="2773488"/>
                  <a:pt x="5535601" y="2766017"/>
                  <a:pt x="5527864" y="2762548"/>
                </a:cubicBezTo>
                <a:close/>
                <a:moveTo>
                  <a:pt x="5642536" y="2897716"/>
                </a:moveTo>
                <a:lnTo>
                  <a:pt x="5639755" y="2903853"/>
                </a:lnTo>
                <a:cubicBezTo>
                  <a:pt x="5636477" y="2911095"/>
                  <a:pt x="5642003" y="2920930"/>
                  <a:pt x="5649320" y="2923026"/>
                </a:cubicBezTo>
                <a:cubicBezTo>
                  <a:pt x="5657895" y="2925428"/>
                  <a:pt x="5664983" y="2921196"/>
                  <a:pt x="5668451" y="2913459"/>
                </a:cubicBezTo>
                <a:lnTo>
                  <a:pt x="5671233" y="2907321"/>
                </a:lnTo>
                <a:cubicBezTo>
                  <a:pt x="5673101" y="2903167"/>
                  <a:pt x="5671919" y="2898326"/>
                  <a:pt x="5669328" y="2894400"/>
                </a:cubicBezTo>
                <a:cubicBezTo>
                  <a:pt x="5675082" y="2894018"/>
                  <a:pt x="5679960" y="2890435"/>
                  <a:pt x="5682590" y="2884679"/>
                </a:cubicBezTo>
                <a:lnTo>
                  <a:pt x="5683390" y="2882850"/>
                </a:lnTo>
                <a:cubicBezTo>
                  <a:pt x="5687582" y="2881859"/>
                  <a:pt x="5691317" y="2879381"/>
                  <a:pt x="5693184" y="2875150"/>
                </a:cubicBezTo>
                <a:cubicBezTo>
                  <a:pt x="5696385" y="2867831"/>
                  <a:pt x="5693985" y="2858378"/>
                  <a:pt x="5686286" y="2854871"/>
                </a:cubicBezTo>
                <a:lnTo>
                  <a:pt x="5682171" y="2853041"/>
                </a:lnTo>
                <a:lnTo>
                  <a:pt x="5685944" y="2849191"/>
                </a:lnTo>
                <a:cubicBezTo>
                  <a:pt x="5691393" y="2843626"/>
                  <a:pt x="5693603" y="2835621"/>
                  <a:pt x="5688306" y="2828912"/>
                </a:cubicBezTo>
                <a:cubicBezTo>
                  <a:pt x="5687392" y="2827769"/>
                  <a:pt x="5686096" y="2826816"/>
                  <a:pt x="5684762" y="2825977"/>
                </a:cubicBezTo>
                <a:cubicBezTo>
                  <a:pt x="5689411" y="2820946"/>
                  <a:pt x="5691508" y="2813093"/>
                  <a:pt x="5686439" y="2806080"/>
                </a:cubicBezTo>
                <a:cubicBezTo>
                  <a:pt x="5675502" y="2790947"/>
                  <a:pt x="5654083" y="2810616"/>
                  <a:pt x="5664907" y="2825634"/>
                </a:cubicBezTo>
                <a:cubicBezTo>
                  <a:pt x="5665555" y="2826511"/>
                  <a:pt x="5666317" y="2826892"/>
                  <a:pt x="5667003" y="2827540"/>
                </a:cubicBezTo>
                <a:lnTo>
                  <a:pt x="5663497" y="2831123"/>
                </a:lnTo>
                <a:cubicBezTo>
                  <a:pt x="5658047" y="2836689"/>
                  <a:pt x="5655837" y="2844731"/>
                  <a:pt x="5661134" y="2851402"/>
                </a:cubicBezTo>
                <a:cubicBezTo>
                  <a:pt x="5661896" y="2852355"/>
                  <a:pt x="5663039" y="2853118"/>
                  <a:pt x="5664145" y="2853880"/>
                </a:cubicBezTo>
                <a:cubicBezTo>
                  <a:pt x="5662354" y="2855214"/>
                  <a:pt x="5660829" y="2856853"/>
                  <a:pt x="5659838" y="2859026"/>
                </a:cubicBezTo>
                <a:cubicBezTo>
                  <a:pt x="5658924" y="2861084"/>
                  <a:pt x="5658619" y="2863295"/>
                  <a:pt x="5658581" y="2865544"/>
                </a:cubicBezTo>
                <a:cubicBezTo>
                  <a:pt x="5658009" y="2866383"/>
                  <a:pt x="5657323" y="2867107"/>
                  <a:pt x="5656904" y="2868060"/>
                </a:cubicBezTo>
                <a:lnTo>
                  <a:pt x="5654122" y="2874197"/>
                </a:lnTo>
                <a:cubicBezTo>
                  <a:pt x="5652178" y="2878504"/>
                  <a:pt x="5653322" y="2883536"/>
                  <a:pt x="5655913" y="2887576"/>
                </a:cubicBezTo>
                <a:cubicBezTo>
                  <a:pt x="5650044" y="2887919"/>
                  <a:pt x="5645204" y="2891731"/>
                  <a:pt x="5642536" y="2897716"/>
                </a:cubicBezTo>
                <a:close/>
                <a:moveTo>
                  <a:pt x="5520509" y="2393641"/>
                </a:moveTo>
                <a:cubicBezTo>
                  <a:pt x="5529122" y="2396271"/>
                  <a:pt x="5536058" y="2391087"/>
                  <a:pt x="5539412" y="2383578"/>
                </a:cubicBezTo>
                <a:lnTo>
                  <a:pt x="5542194" y="2377441"/>
                </a:lnTo>
                <a:cubicBezTo>
                  <a:pt x="5545547" y="2369970"/>
                  <a:pt x="5539259" y="2360707"/>
                  <a:pt x="5532171" y="2358534"/>
                </a:cubicBezTo>
                <a:cubicBezTo>
                  <a:pt x="5523520" y="2355904"/>
                  <a:pt x="5516622" y="2361088"/>
                  <a:pt x="5513268" y="2368597"/>
                </a:cubicBezTo>
                <a:lnTo>
                  <a:pt x="5510486" y="2374734"/>
                </a:lnTo>
                <a:cubicBezTo>
                  <a:pt x="5507094" y="2382167"/>
                  <a:pt x="5513421" y="2391430"/>
                  <a:pt x="5520509" y="2393641"/>
                </a:cubicBezTo>
                <a:close/>
                <a:moveTo>
                  <a:pt x="5916355" y="2635234"/>
                </a:moveTo>
                <a:cubicBezTo>
                  <a:pt x="5907627" y="2631613"/>
                  <a:pt x="5898215" y="2632909"/>
                  <a:pt x="5889983" y="2637025"/>
                </a:cubicBezTo>
                <a:cubicBezTo>
                  <a:pt x="5882895" y="2640570"/>
                  <a:pt x="5879694" y="2650634"/>
                  <a:pt x="5883771" y="2657533"/>
                </a:cubicBezTo>
                <a:cubicBezTo>
                  <a:pt x="5888078" y="2664737"/>
                  <a:pt x="5896690" y="2667520"/>
                  <a:pt x="5904274" y="2663746"/>
                </a:cubicBezTo>
                <a:cubicBezTo>
                  <a:pt x="5904693" y="2663556"/>
                  <a:pt x="5904732" y="2663517"/>
                  <a:pt x="5904960" y="2663403"/>
                </a:cubicBezTo>
                <a:cubicBezTo>
                  <a:pt x="5905112" y="2663365"/>
                  <a:pt x="5905151" y="2663365"/>
                  <a:pt x="5905265" y="2663327"/>
                </a:cubicBezTo>
                <a:lnTo>
                  <a:pt x="5905265" y="2663327"/>
                </a:lnTo>
                <a:cubicBezTo>
                  <a:pt x="5906180" y="2663594"/>
                  <a:pt x="5907094" y="2663937"/>
                  <a:pt x="5907971" y="2664318"/>
                </a:cubicBezTo>
                <a:cubicBezTo>
                  <a:pt x="5909457" y="2664928"/>
                  <a:pt x="5910982" y="2664928"/>
                  <a:pt x="5912544" y="2664890"/>
                </a:cubicBezTo>
                <a:cubicBezTo>
                  <a:pt x="5907018" y="2667901"/>
                  <a:pt x="5903169" y="2673848"/>
                  <a:pt x="5904465" y="2680366"/>
                </a:cubicBezTo>
                <a:cubicBezTo>
                  <a:pt x="5905646" y="2686274"/>
                  <a:pt x="5910143" y="2691344"/>
                  <a:pt x="5915859" y="2692792"/>
                </a:cubicBezTo>
                <a:cubicBezTo>
                  <a:pt x="5907704" y="2695804"/>
                  <a:pt x="5901721" y="2705371"/>
                  <a:pt x="5908314" y="2714482"/>
                </a:cubicBezTo>
                <a:cubicBezTo>
                  <a:pt x="5909648" y="2716349"/>
                  <a:pt x="5911172" y="2717684"/>
                  <a:pt x="5912810" y="2718637"/>
                </a:cubicBezTo>
                <a:cubicBezTo>
                  <a:pt x="5912810" y="2719818"/>
                  <a:pt x="5912163" y="2720771"/>
                  <a:pt x="5912430" y="2721991"/>
                </a:cubicBezTo>
                <a:lnTo>
                  <a:pt x="5913687" y="2728585"/>
                </a:lnTo>
                <a:cubicBezTo>
                  <a:pt x="5915174" y="2736400"/>
                  <a:pt x="5925311" y="2741279"/>
                  <a:pt x="5932513" y="2738801"/>
                </a:cubicBezTo>
                <a:cubicBezTo>
                  <a:pt x="5940936" y="2735904"/>
                  <a:pt x="5944289" y="2728357"/>
                  <a:pt x="5942727" y="2719971"/>
                </a:cubicBezTo>
                <a:lnTo>
                  <a:pt x="5941469" y="2713376"/>
                </a:lnTo>
                <a:cubicBezTo>
                  <a:pt x="5940745" y="2709641"/>
                  <a:pt x="5938001" y="2706629"/>
                  <a:pt x="5934609" y="2704723"/>
                </a:cubicBezTo>
                <a:cubicBezTo>
                  <a:pt x="5934419" y="2702398"/>
                  <a:pt x="5933771" y="2699997"/>
                  <a:pt x="5932056" y="2697633"/>
                </a:cubicBezTo>
                <a:cubicBezTo>
                  <a:pt x="5929922" y="2694660"/>
                  <a:pt x="5927255" y="2693212"/>
                  <a:pt x="5924472" y="2692449"/>
                </a:cubicBezTo>
                <a:lnTo>
                  <a:pt x="5928398" y="2691687"/>
                </a:lnTo>
                <a:cubicBezTo>
                  <a:pt x="5936172" y="2690200"/>
                  <a:pt x="5942689" y="2682615"/>
                  <a:pt x="5941050" y="2674419"/>
                </a:cubicBezTo>
                <a:cubicBezTo>
                  <a:pt x="5939488" y="2666567"/>
                  <a:pt x="5932094" y="2660201"/>
                  <a:pt x="5923786" y="2661764"/>
                </a:cubicBezTo>
                <a:lnTo>
                  <a:pt x="5920051" y="2662488"/>
                </a:lnTo>
                <a:cubicBezTo>
                  <a:pt x="5923215" y="2660392"/>
                  <a:pt x="5925844" y="2657304"/>
                  <a:pt x="5926797" y="2653912"/>
                </a:cubicBezTo>
                <a:cubicBezTo>
                  <a:pt x="5929198" y="2645411"/>
                  <a:pt x="5923939" y="2638398"/>
                  <a:pt x="5916355" y="2635234"/>
                </a:cubicBezTo>
                <a:close/>
                <a:moveTo>
                  <a:pt x="5983542" y="2560293"/>
                </a:moveTo>
                <a:cubicBezTo>
                  <a:pt x="5989602" y="2553089"/>
                  <a:pt x="5991355" y="2543750"/>
                  <a:pt x="5989907" y="2534640"/>
                </a:cubicBezTo>
                <a:cubicBezTo>
                  <a:pt x="5988687" y="2526788"/>
                  <a:pt x="5979960" y="2520765"/>
                  <a:pt x="5972185" y="2522595"/>
                </a:cubicBezTo>
                <a:cubicBezTo>
                  <a:pt x="5963992" y="2524539"/>
                  <a:pt x="5958847" y="2531934"/>
                  <a:pt x="5960143" y="2540320"/>
                </a:cubicBezTo>
                <a:cubicBezTo>
                  <a:pt x="5960181" y="2540548"/>
                  <a:pt x="5960181" y="2540701"/>
                  <a:pt x="5960219" y="2540891"/>
                </a:cubicBezTo>
                <a:cubicBezTo>
                  <a:pt x="5960219" y="2540968"/>
                  <a:pt x="5960219" y="2541006"/>
                  <a:pt x="5960219" y="2541082"/>
                </a:cubicBezTo>
                <a:cubicBezTo>
                  <a:pt x="5960181" y="2541158"/>
                  <a:pt x="5960181" y="2541120"/>
                  <a:pt x="5960143" y="2541234"/>
                </a:cubicBezTo>
                <a:cubicBezTo>
                  <a:pt x="5959571" y="2542035"/>
                  <a:pt x="5958961" y="2542835"/>
                  <a:pt x="5958313" y="2543598"/>
                </a:cubicBezTo>
                <a:cubicBezTo>
                  <a:pt x="5953054" y="2549849"/>
                  <a:pt x="5956332" y="2560446"/>
                  <a:pt x="5962582" y="2564601"/>
                </a:cubicBezTo>
                <a:cubicBezTo>
                  <a:pt x="5970051" y="2569518"/>
                  <a:pt x="5978245" y="2566583"/>
                  <a:pt x="5983542" y="2560293"/>
                </a:cubicBezTo>
                <a:close/>
                <a:moveTo>
                  <a:pt x="5692612" y="2900117"/>
                </a:moveTo>
                <a:cubicBezTo>
                  <a:pt x="5694861" y="2908503"/>
                  <a:pt x="5703131" y="2912315"/>
                  <a:pt x="5711172" y="2910790"/>
                </a:cubicBezTo>
                <a:lnTo>
                  <a:pt x="5717765" y="2909532"/>
                </a:lnTo>
                <a:cubicBezTo>
                  <a:pt x="5717956" y="2909532"/>
                  <a:pt x="5718070" y="2909380"/>
                  <a:pt x="5718223" y="2909342"/>
                </a:cubicBezTo>
                <a:cubicBezTo>
                  <a:pt x="5723329" y="2913649"/>
                  <a:pt x="5731789" y="2913344"/>
                  <a:pt x="5736706" y="2909113"/>
                </a:cubicBezTo>
                <a:cubicBezTo>
                  <a:pt x="5743070" y="2903586"/>
                  <a:pt x="5742727" y="2894971"/>
                  <a:pt x="5738115" y="2888606"/>
                </a:cubicBezTo>
                <a:lnTo>
                  <a:pt x="5734343" y="2883383"/>
                </a:lnTo>
                <a:cubicBezTo>
                  <a:pt x="5730380" y="2877932"/>
                  <a:pt x="5722376" y="2877475"/>
                  <a:pt x="5716622" y="2880410"/>
                </a:cubicBezTo>
                <a:cubicBezTo>
                  <a:pt x="5714449" y="2879991"/>
                  <a:pt x="5712163" y="2879876"/>
                  <a:pt x="5709876" y="2880334"/>
                </a:cubicBezTo>
                <a:lnTo>
                  <a:pt x="5703283" y="2881592"/>
                </a:lnTo>
                <a:cubicBezTo>
                  <a:pt x="5695242" y="2883078"/>
                  <a:pt x="5690593" y="2892646"/>
                  <a:pt x="5692612" y="2900117"/>
                </a:cubicBezTo>
                <a:close/>
                <a:moveTo>
                  <a:pt x="5940745" y="2641485"/>
                </a:moveTo>
                <a:cubicBezTo>
                  <a:pt x="5959876" y="2637864"/>
                  <a:pt x="5952597" y="2608475"/>
                  <a:pt x="5933466" y="2612096"/>
                </a:cubicBezTo>
                <a:cubicBezTo>
                  <a:pt x="5914335" y="2615717"/>
                  <a:pt x="5921614" y="2645107"/>
                  <a:pt x="5940745" y="2641485"/>
                </a:cubicBezTo>
                <a:close/>
                <a:moveTo>
                  <a:pt x="5848863" y="2658143"/>
                </a:moveTo>
                <a:cubicBezTo>
                  <a:pt x="5847452" y="2650634"/>
                  <a:pt x="5841317" y="2644992"/>
                  <a:pt x="5833619" y="2645069"/>
                </a:cubicBezTo>
                <a:cubicBezTo>
                  <a:pt x="5833733" y="2642972"/>
                  <a:pt x="5833466" y="2640875"/>
                  <a:pt x="5832704" y="2638893"/>
                </a:cubicBezTo>
                <a:cubicBezTo>
                  <a:pt x="5829617" y="2631155"/>
                  <a:pt x="5820700" y="2627534"/>
                  <a:pt x="5813039" y="2630393"/>
                </a:cubicBezTo>
                <a:cubicBezTo>
                  <a:pt x="5810067" y="2631536"/>
                  <a:pt x="5807095" y="2632642"/>
                  <a:pt x="5804122" y="2633747"/>
                </a:cubicBezTo>
                <a:cubicBezTo>
                  <a:pt x="5796500" y="2636644"/>
                  <a:pt x="5792650" y="2645907"/>
                  <a:pt x="5795662" y="2653416"/>
                </a:cubicBezTo>
                <a:cubicBezTo>
                  <a:pt x="5798748" y="2661154"/>
                  <a:pt x="5807666" y="2664776"/>
                  <a:pt x="5815326" y="2661878"/>
                </a:cubicBezTo>
                <a:cubicBezTo>
                  <a:pt x="5816507" y="2661421"/>
                  <a:pt x="5817727" y="2661002"/>
                  <a:pt x="5818908" y="2660544"/>
                </a:cubicBezTo>
                <a:cubicBezTo>
                  <a:pt x="5818946" y="2660964"/>
                  <a:pt x="5818756" y="2661345"/>
                  <a:pt x="5818832" y="2661764"/>
                </a:cubicBezTo>
                <a:lnTo>
                  <a:pt x="5820090" y="2668359"/>
                </a:lnTo>
                <a:cubicBezTo>
                  <a:pt x="5821614" y="2676402"/>
                  <a:pt x="5828474" y="2682615"/>
                  <a:pt x="5836972" y="2681547"/>
                </a:cubicBezTo>
                <a:cubicBezTo>
                  <a:pt x="5840211" y="2681166"/>
                  <a:pt x="5843146" y="2679375"/>
                  <a:pt x="5845547" y="2677050"/>
                </a:cubicBezTo>
                <a:cubicBezTo>
                  <a:pt x="5845509" y="2681014"/>
                  <a:pt x="5846881" y="2685092"/>
                  <a:pt x="5849396" y="2687761"/>
                </a:cubicBezTo>
                <a:cubicBezTo>
                  <a:pt x="5855303" y="2694088"/>
                  <a:pt x="5863535" y="2693059"/>
                  <a:pt x="5869937" y="2688447"/>
                </a:cubicBezTo>
                <a:lnTo>
                  <a:pt x="5875158" y="2684673"/>
                </a:lnTo>
                <a:cubicBezTo>
                  <a:pt x="5881522" y="2680061"/>
                  <a:pt x="5880722" y="2669350"/>
                  <a:pt x="5875844" y="2664128"/>
                </a:cubicBezTo>
                <a:cubicBezTo>
                  <a:pt x="5869937" y="2657800"/>
                  <a:pt x="5861706" y="2658829"/>
                  <a:pt x="5855303" y="2663441"/>
                </a:cubicBezTo>
                <a:lnTo>
                  <a:pt x="5850082" y="2667215"/>
                </a:lnTo>
                <a:cubicBezTo>
                  <a:pt x="5850082" y="2667215"/>
                  <a:pt x="5850044" y="2667253"/>
                  <a:pt x="5850044" y="2667291"/>
                </a:cubicBezTo>
                <a:cubicBezTo>
                  <a:pt x="5850082" y="2666415"/>
                  <a:pt x="5850349" y="2665576"/>
                  <a:pt x="5850197" y="2664699"/>
                </a:cubicBezTo>
                <a:lnTo>
                  <a:pt x="5848863" y="2658143"/>
                </a:lnTo>
                <a:close/>
                <a:moveTo>
                  <a:pt x="5842917" y="2521299"/>
                </a:moveTo>
                <a:cubicBezTo>
                  <a:pt x="5841622" y="2520803"/>
                  <a:pt x="5840250" y="2520536"/>
                  <a:pt x="5838840" y="2520460"/>
                </a:cubicBezTo>
                <a:cubicBezTo>
                  <a:pt x="5840211" y="2518135"/>
                  <a:pt x="5840783" y="2515657"/>
                  <a:pt x="5840821" y="2513141"/>
                </a:cubicBezTo>
                <a:cubicBezTo>
                  <a:pt x="5844366" y="2511121"/>
                  <a:pt x="5847185" y="2507805"/>
                  <a:pt x="5848024" y="2502811"/>
                </a:cubicBezTo>
                <a:cubicBezTo>
                  <a:pt x="5851073" y="2484515"/>
                  <a:pt x="5822262" y="2482228"/>
                  <a:pt x="5819251" y="2500486"/>
                </a:cubicBezTo>
                <a:cubicBezTo>
                  <a:pt x="5819099" y="2501325"/>
                  <a:pt x="5819366" y="2501973"/>
                  <a:pt x="5819328" y="2502773"/>
                </a:cubicBezTo>
                <a:cubicBezTo>
                  <a:pt x="5814678" y="2505289"/>
                  <a:pt x="5811553" y="2509482"/>
                  <a:pt x="5810677" y="2514247"/>
                </a:cubicBezTo>
                <a:cubicBezTo>
                  <a:pt x="5807437" y="2513866"/>
                  <a:pt x="5804160" y="2514094"/>
                  <a:pt x="5801378" y="2515390"/>
                </a:cubicBezTo>
                <a:cubicBezTo>
                  <a:pt x="5803321" y="2512570"/>
                  <a:pt x="5803893" y="2508834"/>
                  <a:pt x="5802178" y="2504374"/>
                </a:cubicBezTo>
                <a:cubicBezTo>
                  <a:pt x="5795585" y="2487221"/>
                  <a:pt x="5767536" y="2494044"/>
                  <a:pt x="5774167" y="2511350"/>
                </a:cubicBezTo>
                <a:cubicBezTo>
                  <a:pt x="5777978" y="2521223"/>
                  <a:pt x="5788840" y="2523128"/>
                  <a:pt x="5796119" y="2519698"/>
                </a:cubicBezTo>
                <a:cubicBezTo>
                  <a:pt x="5795432" y="2520727"/>
                  <a:pt x="5795166" y="2521985"/>
                  <a:pt x="5794861" y="2523243"/>
                </a:cubicBezTo>
                <a:cubicBezTo>
                  <a:pt x="5792765" y="2524501"/>
                  <a:pt x="5790440" y="2525568"/>
                  <a:pt x="5789221" y="2527550"/>
                </a:cubicBezTo>
                <a:cubicBezTo>
                  <a:pt x="5784686" y="2534869"/>
                  <a:pt x="5782285" y="2545504"/>
                  <a:pt x="5784381" y="2554385"/>
                </a:cubicBezTo>
                <a:cubicBezTo>
                  <a:pt x="5784609" y="2555719"/>
                  <a:pt x="5784915" y="2556901"/>
                  <a:pt x="5785486" y="2558159"/>
                </a:cubicBezTo>
                <a:cubicBezTo>
                  <a:pt x="5785639" y="2558540"/>
                  <a:pt x="5785639" y="2558959"/>
                  <a:pt x="5785829" y="2559341"/>
                </a:cubicBezTo>
                <a:cubicBezTo>
                  <a:pt x="5785372" y="2559569"/>
                  <a:pt x="5785257" y="2560141"/>
                  <a:pt x="5784838" y="2560408"/>
                </a:cubicBezTo>
                <a:lnTo>
                  <a:pt x="5782056" y="2556520"/>
                </a:lnTo>
                <a:cubicBezTo>
                  <a:pt x="5777521" y="2550154"/>
                  <a:pt x="5767575" y="2549658"/>
                  <a:pt x="5761782" y="2554347"/>
                </a:cubicBezTo>
                <a:cubicBezTo>
                  <a:pt x="5755418" y="2559493"/>
                  <a:pt x="5755075" y="2568299"/>
                  <a:pt x="5759610" y="2574664"/>
                </a:cubicBezTo>
                <a:cubicBezTo>
                  <a:pt x="5760410" y="2575808"/>
                  <a:pt x="5761210" y="2576951"/>
                  <a:pt x="5762049" y="2578057"/>
                </a:cubicBezTo>
                <a:lnTo>
                  <a:pt x="5759648" y="2581602"/>
                </a:lnTo>
                <a:cubicBezTo>
                  <a:pt x="5756751" y="2585833"/>
                  <a:pt x="5757133" y="2591207"/>
                  <a:pt x="5759267" y="2595743"/>
                </a:cubicBezTo>
                <a:cubicBezTo>
                  <a:pt x="5756599" y="2595896"/>
                  <a:pt x="5754274" y="2596925"/>
                  <a:pt x="5752216" y="2598412"/>
                </a:cubicBezTo>
                <a:cubicBezTo>
                  <a:pt x="5750959" y="2596925"/>
                  <a:pt x="5749435" y="2595781"/>
                  <a:pt x="5747795" y="2594905"/>
                </a:cubicBezTo>
                <a:cubicBezTo>
                  <a:pt x="5749205" y="2590369"/>
                  <a:pt x="5749777" y="2585680"/>
                  <a:pt x="5748710" y="2581144"/>
                </a:cubicBezTo>
                <a:cubicBezTo>
                  <a:pt x="5748710" y="2579925"/>
                  <a:pt x="5748634" y="2578705"/>
                  <a:pt x="5748405" y="2577485"/>
                </a:cubicBezTo>
                <a:cubicBezTo>
                  <a:pt x="5747338" y="2571539"/>
                  <a:pt x="5743108" y="2566774"/>
                  <a:pt x="5737011" y="2565516"/>
                </a:cubicBezTo>
                <a:cubicBezTo>
                  <a:pt x="5730951" y="2564258"/>
                  <a:pt x="5726797" y="2567079"/>
                  <a:pt x="5722415" y="2570700"/>
                </a:cubicBezTo>
                <a:cubicBezTo>
                  <a:pt x="5725882" y="2567879"/>
                  <a:pt x="5721995" y="2570929"/>
                  <a:pt x="5721233" y="2571424"/>
                </a:cubicBezTo>
                <a:cubicBezTo>
                  <a:pt x="5720281" y="2572072"/>
                  <a:pt x="5719251" y="2572606"/>
                  <a:pt x="5718260" y="2573254"/>
                </a:cubicBezTo>
                <a:cubicBezTo>
                  <a:pt x="5718070" y="2573330"/>
                  <a:pt x="5717994" y="2573406"/>
                  <a:pt x="5717880" y="2573482"/>
                </a:cubicBezTo>
                <a:cubicBezTo>
                  <a:pt x="5717536" y="2573597"/>
                  <a:pt x="5717156" y="2573749"/>
                  <a:pt x="5716812" y="2573864"/>
                </a:cubicBezTo>
                <a:cubicBezTo>
                  <a:pt x="5715135" y="2573635"/>
                  <a:pt x="5713421" y="2573787"/>
                  <a:pt x="5711820" y="2574169"/>
                </a:cubicBezTo>
                <a:cubicBezTo>
                  <a:pt x="5710562" y="2572606"/>
                  <a:pt x="5708885" y="2571233"/>
                  <a:pt x="5706561" y="2570166"/>
                </a:cubicBezTo>
                <a:cubicBezTo>
                  <a:pt x="5695318" y="2565097"/>
                  <a:pt x="5684877" y="2573864"/>
                  <a:pt x="5683390" y="2582898"/>
                </a:cubicBezTo>
                <a:cubicBezTo>
                  <a:pt x="5682590" y="2575960"/>
                  <a:pt x="5677788" y="2570700"/>
                  <a:pt x="5670585" y="2569289"/>
                </a:cubicBezTo>
                <a:cubicBezTo>
                  <a:pt x="5664907" y="2568222"/>
                  <a:pt x="5658581" y="2567650"/>
                  <a:pt x="5652559" y="2568413"/>
                </a:cubicBezTo>
                <a:cubicBezTo>
                  <a:pt x="5653055" y="2566164"/>
                  <a:pt x="5653359" y="2563800"/>
                  <a:pt x="5652292" y="2561018"/>
                </a:cubicBezTo>
                <a:cubicBezTo>
                  <a:pt x="5645661" y="2543750"/>
                  <a:pt x="5618146" y="2552518"/>
                  <a:pt x="5624816" y="2569899"/>
                </a:cubicBezTo>
                <a:cubicBezTo>
                  <a:pt x="5626568" y="2574512"/>
                  <a:pt x="5629884" y="2577104"/>
                  <a:pt x="5633581" y="2578324"/>
                </a:cubicBezTo>
                <a:cubicBezTo>
                  <a:pt x="5633009" y="2579124"/>
                  <a:pt x="5632170" y="2579619"/>
                  <a:pt x="5631751" y="2580496"/>
                </a:cubicBezTo>
                <a:cubicBezTo>
                  <a:pt x="5627178" y="2581906"/>
                  <a:pt x="5623138" y="2585261"/>
                  <a:pt x="5621957" y="2589911"/>
                </a:cubicBezTo>
                <a:cubicBezTo>
                  <a:pt x="5620013" y="2597687"/>
                  <a:pt x="5624015" y="2605349"/>
                  <a:pt x="5631675" y="2607865"/>
                </a:cubicBezTo>
                <a:cubicBezTo>
                  <a:pt x="5632094" y="2608018"/>
                  <a:pt x="5632133" y="2608018"/>
                  <a:pt x="5632361" y="2608094"/>
                </a:cubicBezTo>
                <a:cubicBezTo>
                  <a:pt x="5632476" y="2608170"/>
                  <a:pt x="5632514" y="2608208"/>
                  <a:pt x="5632628" y="2608246"/>
                </a:cubicBezTo>
                <a:cubicBezTo>
                  <a:pt x="5632628" y="2608246"/>
                  <a:pt x="5632628" y="2608246"/>
                  <a:pt x="5632628" y="2608246"/>
                </a:cubicBezTo>
                <a:cubicBezTo>
                  <a:pt x="5633085" y="2609047"/>
                  <a:pt x="5633466" y="2609847"/>
                  <a:pt x="5633771" y="2610724"/>
                </a:cubicBezTo>
                <a:cubicBezTo>
                  <a:pt x="5636782" y="2617890"/>
                  <a:pt x="5647148" y="2619796"/>
                  <a:pt x="5653398" y="2616289"/>
                </a:cubicBezTo>
                <a:cubicBezTo>
                  <a:pt x="5653589" y="2616175"/>
                  <a:pt x="5653626" y="2616022"/>
                  <a:pt x="5653779" y="2615908"/>
                </a:cubicBezTo>
                <a:cubicBezTo>
                  <a:pt x="5656408" y="2617280"/>
                  <a:pt x="5659343" y="2618081"/>
                  <a:pt x="5662315" y="2617700"/>
                </a:cubicBezTo>
                <a:cubicBezTo>
                  <a:pt x="5661134" y="2618195"/>
                  <a:pt x="5659876" y="2618653"/>
                  <a:pt x="5658886" y="2619453"/>
                </a:cubicBezTo>
                <a:cubicBezTo>
                  <a:pt x="5658428" y="2619834"/>
                  <a:pt x="5658047" y="2620254"/>
                  <a:pt x="5657666" y="2620673"/>
                </a:cubicBezTo>
                <a:cubicBezTo>
                  <a:pt x="5655570" y="2621016"/>
                  <a:pt x="5653512" y="2621473"/>
                  <a:pt x="5651454" y="2622007"/>
                </a:cubicBezTo>
                <a:cubicBezTo>
                  <a:pt x="5648863" y="2622693"/>
                  <a:pt x="5646538" y="2624294"/>
                  <a:pt x="5644633" y="2626238"/>
                </a:cubicBezTo>
                <a:cubicBezTo>
                  <a:pt x="5642689" y="2626428"/>
                  <a:pt x="5640859" y="2626886"/>
                  <a:pt x="5639450" y="2627877"/>
                </a:cubicBezTo>
                <a:cubicBezTo>
                  <a:pt x="5634610" y="2631308"/>
                  <a:pt x="5630456" y="2634624"/>
                  <a:pt x="5628055" y="2640227"/>
                </a:cubicBezTo>
                <a:cubicBezTo>
                  <a:pt x="5626987" y="2642667"/>
                  <a:pt x="5626492" y="2644573"/>
                  <a:pt x="5626264" y="2647356"/>
                </a:cubicBezTo>
                <a:cubicBezTo>
                  <a:pt x="5625730" y="2642133"/>
                  <a:pt x="5621691" y="2637483"/>
                  <a:pt x="5616546" y="2635386"/>
                </a:cubicBezTo>
                <a:cubicBezTo>
                  <a:pt x="5620204" y="2629173"/>
                  <a:pt x="5619404" y="2618805"/>
                  <a:pt x="5612430" y="2615146"/>
                </a:cubicBezTo>
                <a:cubicBezTo>
                  <a:pt x="5606065" y="2611791"/>
                  <a:pt x="5599168" y="2609466"/>
                  <a:pt x="5592117" y="2612744"/>
                </a:cubicBezTo>
                <a:cubicBezTo>
                  <a:pt x="5586477" y="2615374"/>
                  <a:pt x="5582857" y="2619987"/>
                  <a:pt x="5580647" y="2625781"/>
                </a:cubicBezTo>
                <a:cubicBezTo>
                  <a:pt x="5579313" y="2629288"/>
                  <a:pt x="5579656" y="2633252"/>
                  <a:pt x="5581065" y="2636759"/>
                </a:cubicBezTo>
                <a:cubicBezTo>
                  <a:pt x="5577140" y="2638055"/>
                  <a:pt x="5573749" y="2640723"/>
                  <a:pt x="5572834" y="2646288"/>
                </a:cubicBezTo>
                <a:cubicBezTo>
                  <a:pt x="5570357" y="2661192"/>
                  <a:pt x="5588421" y="2668320"/>
                  <a:pt x="5596767" y="2660468"/>
                </a:cubicBezTo>
                <a:cubicBezTo>
                  <a:pt x="5596119" y="2667330"/>
                  <a:pt x="5600197" y="2673352"/>
                  <a:pt x="5606599" y="2676249"/>
                </a:cubicBezTo>
                <a:lnTo>
                  <a:pt x="5612735" y="2679032"/>
                </a:lnTo>
                <a:cubicBezTo>
                  <a:pt x="5619747" y="2682196"/>
                  <a:pt x="5628207" y="2677431"/>
                  <a:pt x="5631294" y="2670836"/>
                </a:cubicBezTo>
                <a:cubicBezTo>
                  <a:pt x="5633581" y="2671904"/>
                  <a:pt x="5636058" y="2672590"/>
                  <a:pt x="5638611" y="2672475"/>
                </a:cubicBezTo>
                <a:cubicBezTo>
                  <a:pt x="5639755" y="2673886"/>
                  <a:pt x="5641126" y="2674991"/>
                  <a:pt x="5642727" y="2676211"/>
                </a:cubicBezTo>
                <a:cubicBezTo>
                  <a:pt x="5643223" y="2676668"/>
                  <a:pt x="5643718" y="2677126"/>
                  <a:pt x="5644175" y="2677659"/>
                </a:cubicBezTo>
                <a:cubicBezTo>
                  <a:pt x="5645776" y="2679832"/>
                  <a:pt x="5647643" y="2681776"/>
                  <a:pt x="5649244" y="2683949"/>
                </a:cubicBezTo>
                <a:cubicBezTo>
                  <a:pt x="5653969" y="2690277"/>
                  <a:pt x="5661439" y="2689552"/>
                  <a:pt x="5667003" y="2685702"/>
                </a:cubicBezTo>
                <a:cubicBezTo>
                  <a:pt x="5672148" y="2689819"/>
                  <a:pt x="5679503" y="2690963"/>
                  <a:pt x="5685448" y="2684902"/>
                </a:cubicBezTo>
                <a:cubicBezTo>
                  <a:pt x="5686705" y="2683606"/>
                  <a:pt x="5687087" y="2682196"/>
                  <a:pt x="5687735" y="2680823"/>
                </a:cubicBezTo>
                <a:lnTo>
                  <a:pt x="5687925" y="2681090"/>
                </a:lnTo>
                <a:cubicBezTo>
                  <a:pt x="5692536" y="2687456"/>
                  <a:pt x="5702750" y="2687570"/>
                  <a:pt x="5708390" y="2682767"/>
                </a:cubicBezTo>
                <a:cubicBezTo>
                  <a:pt x="5714755" y="2677355"/>
                  <a:pt x="5714716" y="2668664"/>
                  <a:pt x="5710105" y="2662260"/>
                </a:cubicBezTo>
                <a:lnTo>
                  <a:pt x="5706332" y="2657037"/>
                </a:lnTo>
                <a:cubicBezTo>
                  <a:pt x="5703893" y="2653645"/>
                  <a:pt x="5699853" y="2652158"/>
                  <a:pt x="5695776" y="2652082"/>
                </a:cubicBezTo>
                <a:cubicBezTo>
                  <a:pt x="5695661" y="2651739"/>
                  <a:pt x="5695547" y="2651396"/>
                  <a:pt x="5695471" y="2651053"/>
                </a:cubicBezTo>
                <a:cubicBezTo>
                  <a:pt x="5696043" y="2648766"/>
                  <a:pt x="5696271" y="2646326"/>
                  <a:pt x="5695547" y="2643734"/>
                </a:cubicBezTo>
                <a:cubicBezTo>
                  <a:pt x="5694633" y="2640532"/>
                  <a:pt x="5692270" y="2637674"/>
                  <a:pt x="5689373" y="2635615"/>
                </a:cubicBezTo>
                <a:cubicBezTo>
                  <a:pt x="5688002" y="2632832"/>
                  <a:pt x="5686935" y="2629783"/>
                  <a:pt x="5684724" y="2627572"/>
                </a:cubicBezTo>
                <a:cubicBezTo>
                  <a:pt x="5683771" y="2626619"/>
                  <a:pt x="5682743" y="2625781"/>
                  <a:pt x="5681713" y="2625018"/>
                </a:cubicBezTo>
                <a:lnTo>
                  <a:pt x="5679274" y="2621588"/>
                </a:lnTo>
                <a:cubicBezTo>
                  <a:pt x="5676111" y="2617166"/>
                  <a:pt x="5670356" y="2615794"/>
                  <a:pt x="5665173" y="2616823"/>
                </a:cubicBezTo>
                <a:cubicBezTo>
                  <a:pt x="5670928" y="2614879"/>
                  <a:pt x="5674587" y="2609771"/>
                  <a:pt x="5675158" y="2603825"/>
                </a:cubicBezTo>
                <a:cubicBezTo>
                  <a:pt x="5679274" y="2601461"/>
                  <a:pt x="5682513" y="2597535"/>
                  <a:pt x="5682437" y="2592732"/>
                </a:cubicBezTo>
                <a:cubicBezTo>
                  <a:pt x="5682437" y="2591970"/>
                  <a:pt x="5682094" y="2591284"/>
                  <a:pt x="5682056" y="2590521"/>
                </a:cubicBezTo>
                <a:cubicBezTo>
                  <a:pt x="5682513" y="2589530"/>
                  <a:pt x="5683276" y="2588653"/>
                  <a:pt x="5683504" y="2587586"/>
                </a:cubicBezTo>
                <a:cubicBezTo>
                  <a:pt x="5684267" y="2590979"/>
                  <a:pt x="5686592" y="2594104"/>
                  <a:pt x="5691012" y="2596125"/>
                </a:cubicBezTo>
                <a:cubicBezTo>
                  <a:pt x="5695509" y="2598145"/>
                  <a:pt x="5699892" y="2597916"/>
                  <a:pt x="5703665" y="2596353"/>
                </a:cubicBezTo>
                <a:cubicBezTo>
                  <a:pt x="5705723" y="2599098"/>
                  <a:pt x="5708657" y="2601233"/>
                  <a:pt x="5712201" y="2602186"/>
                </a:cubicBezTo>
                <a:cubicBezTo>
                  <a:pt x="5713001" y="2602376"/>
                  <a:pt x="5713801" y="2602338"/>
                  <a:pt x="5714564" y="2602452"/>
                </a:cubicBezTo>
                <a:cubicBezTo>
                  <a:pt x="5714792" y="2604968"/>
                  <a:pt x="5715783" y="2607369"/>
                  <a:pt x="5717193" y="2609466"/>
                </a:cubicBezTo>
                <a:cubicBezTo>
                  <a:pt x="5714449" y="2612134"/>
                  <a:pt x="5711973" y="2615031"/>
                  <a:pt x="5710334" y="2618462"/>
                </a:cubicBezTo>
                <a:cubicBezTo>
                  <a:pt x="5710258" y="2618653"/>
                  <a:pt x="5710181" y="2618881"/>
                  <a:pt x="5710105" y="2619110"/>
                </a:cubicBezTo>
                <a:cubicBezTo>
                  <a:pt x="5708733" y="2620863"/>
                  <a:pt x="5707818" y="2622731"/>
                  <a:pt x="5707361" y="2624675"/>
                </a:cubicBezTo>
                <a:lnTo>
                  <a:pt x="5706408" y="2626048"/>
                </a:lnTo>
                <a:cubicBezTo>
                  <a:pt x="5701797" y="2632794"/>
                  <a:pt x="5704960" y="2642781"/>
                  <a:pt x="5711706" y="2646784"/>
                </a:cubicBezTo>
                <a:cubicBezTo>
                  <a:pt x="5712239" y="2647127"/>
                  <a:pt x="5712811" y="2647317"/>
                  <a:pt x="5713344" y="2647546"/>
                </a:cubicBezTo>
                <a:cubicBezTo>
                  <a:pt x="5714449" y="2649490"/>
                  <a:pt x="5715631" y="2651396"/>
                  <a:pt x="5716889" y="2653188"/>
                </a:cubicBezTo>
                <a:cubicBezTo>
                  <a:pt x="5718489" y="2655475"/>
                  <a:pt x="5720890" y="2657228"/>
                  <a:pt x="5723558" y="2658410"/>
                </a:cubicBezTo>
                <a:cubicBezTo>
                  <a:pt x="5724434" y="2660239"/>
                  <a:pt x="5725539" y="2661878"/>
                  <a:pt x="5727026" y="2662908"/>
                </a:cubicBezTo>
                <a:cubicBezTo>
                  <a:pt x="5732171" y="2666415"/>
                  <a:pt x="5736934" y="2669311"/>
                  <a:pt x="5743298" y="2669693"/>
                </a:cubicBezTo>
                <a:cubicBezTo>
                  <a:pt x="5744480" y="2669731"/>
                  <a:pt x="5745509" y="2669426"/>
                  <a:pt x="5746500" y="2669350"/>
                </a:cubicBezTo>
                <a:cubicBezTo>
                  <a:pt x="5746805" y="2670303"/>
                  <a:pt x="5746957" y="2671294"/>
                  <a:pt x="5747453" y="2672170"/>
                </a:cubicBezTo>
                <a:cubicBezTo>
                  <a:pt x="5740974" y="2679032"/>
                  <a:pt x="5740288" y="2692259"/>
                  <a:pt x="5751683" y="2697443"/>
                </a:cubicBezTo>
                <a:cubicBezTo>
                  <a:pt x="5753131" y="2698091"/>
                  <a:pt x="5754388" y="2698129"/>
                  <a:pt x="5755722" y="2698319"/>
                </a:cubicBezTo>
                <a:cubicBezTo>
                  <a:pt x="5755112" y="2699234"/>
                  <a:pt x="5755112" y="2700416"/>
                  <a:pt x="5754694" y="2701445"/>
                </a:cubicBezTo>
                <a:cubicBezTo>
                  <a:pt x="5750311" y="2704037"/>
                  <a:pt x="5746919" y="2708916"/>
                  <a:pt x="5746995" y="2713605"/>
                </a:cubicBezTo>
                <a:cubicBezTo>
                  <a:pt x="5747071" y="2722334"/>
                  <a:pt x="5752940" y="2727327"/>
                  <a:pt x="5761019" y="2728661"/>
                </a:cubicBezTo>
                <a:lnTo>
                  <a:pt x="5770052" y="2730110"/>
                </a:lnTo>
                <a:cubicBezTo>
                  <a:pt x="5777559" y="2731330"/>
                  <a:pt x="5785143" y="2723249"/>
                  <a:pt x="5785067" y="2716083"/>
                </a:cubicBezTo>
                <a:cubicBezTo>
                  <a:pt x="5785029" y="2712156"/>
                  <a:pt x="5783695" y="2709107"/>
                  <a:pt x="5781637" y="2706667"/>
                </a:cubicBezTo>
                <a:cubicBezTo>
                  <a:pt x="5781751" y="2699234"/>
                  <a:pt x="5777254" y="2691954"/>
                  <a:pt x="5768756" y="2691878"/>
                </a:cubicBezTo>
                <a:cubicBezTo>
                  <a:pt x="5769823" y="2690048"/>
                  <a:pt x="5770585" y="2687951"/>
                  <a:pt x="5770966" y="2685855"/>
                </a:cubicBezTo>
                <a:cubicBezTo>
                  <a:pt x="5774625" y="2684368"/>
                  <a:pt x="5777674" y="2681662"/>
                  <a:pt x="5778588" y="2677812"/>
                </a:cubicBezTo>
                <a:cubicBezTo>
                  <a:pt x="5786973" y="2675410"/>
                  <a:pt x="5793184" y="2667215"/>
                  <a:pt x="5786782" y="2658334"/>
                </a:cubicBezTo>
                <a:cubicBezTo>
                  <a:pt x="5782933" y="2653035"/>
                  <a:pt x="5777254" y="2651434"/>
                  <a:pt x="5771957" y="2652158"/>
                </a:cubicBezTo>
                <a:cubicBezTo>
                  <a:pt x="5771767" y="2650634"/>
                  <a:pt x="5771691" y="2649109"/>
                  <a:pt x="5771119" y="2647699"/>
                </a:cubicBezTo>
                <a:cubicBezTo>
                  <a:pt x="5772071" y="2646059"/>
                  <a:pt x="5772719" y="2644306"/>
                  <a:pt x="5773329" y="2642286"/>
                </a:cubicBezTo>
                <a:cubicBezTo>
                  <a:pt x="5773596" y="2641638"/>
                  <a:pt x="5773901" y="2640990"/>
                  <a:pt x="5774206" y="2640342"/>
                </a:cubicBezTo>
                <a:cubicBezTo>
                  <a:pt x="5775768" y="2637978"/>
                  <a:pt x="5777026" y="2635462"/>
                  <a:pt x="5778588" y="2633099"/>
                </a:cubicBezTo>
                <a:cubicBezTo>
                  <a:pt x="5783123" y="2626162"/>
                  <a:pt x="5779732" y="2619072"/>
                  <a:pt x="5773939" y="2614955"/>
                </a:cubicBezTo>
                <a:cubicBezTo>
                  <a:pt x="5775120" y="2611410"/>
                  <a:pt x="5775120" y="2607674"/>
                  <a:pt x="5773596" y="2604244"/>
                </a:cubicBezTo>
                <a:cubicBezTo>
                  <a:pt x="5778283" y="2603825"/>
                  <a:pt x="5782742" y="2601423"/>
                  <a:pt x="5785600" y="2597268"/>
                </a:cubicBezTo>
                <a:cubicBezTo>
                  <a:pt x="5787391" y="2594638"/>
                  <a:pt x="5789183" y="2592046"/>
                  <a:pt x="5790974" y="2589416"/>
                </a:cubicBezTo>
                <a:cubicBezTo>
                  <a:pt x="5791203" y="2589073"/>
                  <a:pt x="5791203" y="2588615"/>
                  <a:pt x="5791393" y="2588272"/>
                </a:cubicBezTo>
                <a:cubicBezTo>
                  <a:pt x="5799511" y="2588501"/>
                  <a:pt x="5805608" y="2581792"/>
                  <a:pt x="5806408" y="2574283"/>
                </a:cubicBezTo>
                <a:cubicBezTo>
                  <a:pt x="5806599" y="2574359"/>
                  <a:pt x="5806789" y="2574473"/>
                  <a:pt x="5806980" y="2574512"/>
                </a:cubicBezTo>
                <a:cubicBezTo>
                  <a:pt x="5807780" y="2579505"/>
                  <a:pt x="5810905" y="2583927"/>
                  <a:pt x="5816012" y="2586214"/>
                </a:cubicBezTo>
                <a:lnTo>
                  <a:pt x="5828284" y="2591741"/>
                </a:lnTo>
                <a:cubicBezTo>
                  <a:pt x="5835486" y="2594981"/>
                  <a:pt x="5845357" y="2590979"/>
                  <a:pt x="5848024" y="2583469"/>
                </a:cubicBezTo>
                <a:cubicBezTo>
                  <a:pt x="5848863" y="2581068"/>
                  <a:pt x="5849129" y="2578628"/>
                  <a:pt x="5848863" y="2576265"/>
                </a:cubicBezTo>
                <a:cubicBezTo>
                  <a:pt x="5852864" y="2574321"/>
                  <a:pt x="5856447" y="2571386"/>
                  <a:pt x="5859305" y="2567231"/>
                </a:cubicBezTo>
                <a:cubicBezTo>
                  <a:pt x="5863802" y="2560751"/>
                  <a:pt x="5864525" y="2553432"/>
                  <a:pt x="5862849" y="2546533"/>
                </a:cubicBezTo>
                <a:cubicBezTo>
                  <a:pt x="5863573" y="2545961"/>
                  <a:pt x="5863954" y="2545046"/>
                  <a:pt x="5864564" y="2544360"/>
                </a:cubicBezTo>
                <a:cubicBezTo>
                  <a:pt x="5869671" y="2547981"/>
                  <a:pt x="5876721" y="2546342"/>
                  <a:pt x="5881522" y="2541692"/>
                </a:cubicBezTo>
                <a:cubicBezTo>
                  <a:pt x="5881637" y="2541730"/>
                  <a:pt x="5881752" y="2541883"/>
                  <a:pt x="5881865" y="2541921"/>
                </a:cubicBezTo>
                <a:cubicBezTo>
                  <a:pt x="5890554" y="2544513"/>
                  <a:pt x="5897338" y="2539214"/>
                  <a:pt x="5900692" y="2531743"/>
                </a:cubicBezTo>
                <a:lnTo>
                  <a:pt x="5903474" y="2525606"/>
                </a:lnTo>
                <a:cubicBezTo>
                  <a:pt x="5906827" y="2518173"/>
                  <a:pt x="5900387" y="2508910"/>
                  <a:pt x="5893299" y="2506776"/>
                </a:cubicBezTo>
                <a:cubicBezTo>
                  <a:pt x="5884610" y="2504183"/>
                  <a:pt x="5877826" y="2509482"/>
                  <a:pt x="5874472" y="2516953"/>
                </a:cubicBezTo>
                <a:lnTo>
                  <a:pt x="5874396" y="2517106"/>
                </a:lnTo>
                <a:cubicBezTo>
                  <a:pt x="5872110" y="2517182"/>
                  <a:pt x="5869785" y="2517716"/>
                  <a:pt x="5867651" y="2518935"/>
                </a:cubicBezTo>
                <a:cubicBezTo>
                  <a:pt x="5866317" y="2517296"/>
                  <a:pt x="5864754" y="2515810"/>
                  <a:pt x="5862658" y="2514933"/>
                </a:cubicBezTo>
                <a:cubicBezTo>
                  <a:pt x="5855456" y="2511883"/>
                  <a:pt x="5846652" y="2514209"/>
                  <a:pt x="5842917" y="2521299"/>
                </a:cubicBezTo>
                <a:close/>
                <a:moveTo>
                  <a:pt x="5740136" y="2806194"/>
                </a:moveTo>
                <a:cubicBezTo>
                  <a:pt x="5731256" y="2807871"/>
                  <a:pt x="5727064" y="2815418"/>
                  <a:pt x="5726912" y="2822623"/>
                </a:cubicBezTo>
                <a:cubicBezTo>
                  <a:pt x="5725730" y="2821556"/>
                  <a:pt x="5724511" y="2820450"/>
                  <a:pt x="5722833" y="2819688"/>
                </a:cubicBezTo>
                <a:cubicBezTo>
                  <a:pt x="5705075" y="2811683"/>
                  <a:pt x="5694213" y="2839967"/>
                  <a:pt x="5711973" y="2847972"/>
                </a:cubicBezTo>
                <a:cubicBezTo>
                  <a:pt x="5723063" y="2852965"/>
                  <a:pt x="5731485" y="2843817"/>
                  <a:pt x="5731865" y="2834287"/>
                </a:cubicBezTo>
                <a:cubicBezTo>
                  <a:pt x="5734343" y="2836193"/>
                  <a:pt x="5737620" y="2837260"/>
                  <a:pt x="5741927" y="2836460"/>
                </a:cubicBezTo>
                <a:cubicBezTo>
                  <a:pt x="5760791" y="2832838"/>
                  <a:pt x="5759267" y="2802573"/>
                  <a:pt x="5740136" y="2806194"/>
                </a:cubicBezTo>
                <a:close/>
                <a:moveTo>
                  <a:pt x="5843908" y="2795178"/>
                </a:moveTo>
                <a:lnTo>
                  <a:pt x="5845166" y="2801772"/>
                </a:lnTo>
                <a:cubicBezTo>
                  <a:pt x="5846690" y="2809815"/>
                  <a:pt x="5854998" y="2815266"/>
                  <a:pt x="5862963" y="2813665"/>
                </a:cubicBezTo>
                <a:cubicBezTo>
                  <a:pt x="5871080" y="2812064"/>
                  <a:pt x="5876416" y="2803945"/>
                  <a:pt x="5874891" y="2795864"/>
                </a:cubicBezTo>
                <a:lnTo>
                  <a:pt x="5873634" y="2789269"/>
                </a:lnTo>
                <a:cubicBezTo>
                  <a:pt x="5872720" y="2784467"/>
                  <a:pt x="5869289" y="2780845"/>
                  <a:pt x="5865059" y="2778825"/>
                </a:cubicBezTo>
                <a:lnTo>
                  <a:pt x="5873481" y="2775623"/>
                </a:lnTo>
                <a:cubicBezTo>
                  <a:pt x="5881142" y="2772726"/>
                  <a:pt x="5885105" y="2763692"/>
                  <a:pt x="5882209" y="2756068"/>
                </a:cubicBezTo>
                <a:cubicBezTo>
                  <a:pt x="5879274" y="2748369"/>
                  <a:pt x="5870318" y="2744442"/>
                  <a:pt x="5862658" y="2747340"/>
                </a:cubicBezTo>
                <a:lnTo>
                  <a:pt x="5859686" y="2748483"/>
                </a:lnTo>
                <a:cubicBezTo>
                  <a:pt x="5859419" y="2747987"/>
                  <a:pt x="5859343" y="2747416"/>
                  <a:pt x="5859000" y="2746920"/>
                </a:cubicBezTo>
                <a:cubicBezTo>
                  <a:pt x="5854312" y="2740554"/>
                  <a:pt x="5845090" y="2739220"/>
                  <a:pt x="5838687" y="2743833"/>
                </a:cubicBezTo>
                <a:lnTo>
                  <a:pt x="5833466" y="2747606"/>
                </a:lnTo>
                <a:cubicBezTo>
                  <a:pt x="5831751" y="2748864"/>
                  <a:pt x="5830456" y="2750503"/>
                  <a:pt x="5829503" y="2752333"/>
                </a:cubicBezTo>
                <a:cubicBezTo>
                  <a:pt x="5823367" y="2752447"/>
                  <a:pt x="5817308" y="2756869"/>
                  <a:pt x="5815326" y="2762510"/>
                </a:cubicBezTo>
                <a:cubicBezTo>
                  <a:pt x="5812430" y="2770782"/>
                  <a:pt x="5817155" y="2778406"/>
                  <a:pt x="5824625" y="2781798"/>
                </a:cubicBezTo>
                <a:lnTo>
                  <a:pt x="5830760" y="2784543"/>
                </a:lnTo>
                <a:cubicBezTo>
                  <a:pt x="5837925" y="2787745"/>
                  <a:pt x="5846576" y="2782866"/>
                  <a:pt x="5849549" y="2776081"/>
                </a:cubicBezTo>
                <a:cubicBezTo>
                  <a:pt x="5850654" y="2776995"/>
                  <a:pt x="5851759" y="2777910"/>
                  <a:pt x="5853055" y="2778520"/>
                </a:cubicBezTo>
                <a:cubicBezTo>
                  <a:pt x="5846614" y="2781379"/>
                  <a:pt x="5842613" y="2788164"/>
                  <a:pt x="5843908" y="2795178"/>
                </a:cubicBezTo>
                <a:close/>
                <a:moveTo>
                  <a:pt x="6223786" y="3220462"/>
                </a:moveTo>
                <a:lnTo>
                  <a:pt x="6229274" y="3216574"/>
                </a:lnTo>
                <a:cubicBezTo>
                  <a:pt x="6235714" y="3212000"/>
                  <a:pt x="6238649" y="3202509"/>
                  <a:pt x="6233771" y="3195648"/>
                </a:cubicBezTo>
                <a:cubicBezTo>
                  <a:pt x="6229197" y="3189205"/>
                  <a:pt x="6219785" y="3186232"/>
                  <a:pt x="6212848" y="3191149"/>
                </a:cubicBezTo>
                <a:lnTo>
                  <a:pt x="6207361" y="3195037"/>
                </a:lnTo>
                <a:cubicBezTo>
                  <a:pt x="6200920" y="3199612"/>
                  <a:pt x="6197986" y="3209103"/>
                  <a:pt x="6202864" y="3215964"/>
                </a:cubicBezTo>
                <a:cubicBezTo>
                  <a:pt x="6207437" y="3222444"/>
                  <a:pt x="6216850" y="3225380"/>
                  <a:pt x="6223786" y="3220462"/>
                </a:cubicBezTo>
                <a:close/>
                <a:moveTo>
                  <a:pt x="6099662" y="3151506"/>
                </a:moveTo>
                <a:lnTo>
                  <a:pt x="6101568" y="3154213"/>
                </a:lnTo>
                <a:cubicBezTo>
                  <a:pt x="6102902" y="3156119"/>
                  <a:pt x="6104579" y="3157682"/>
                  <a:pt x="6106370" y="3159016"/>
                </a:cubicBezTo>
                <a:cubicBezTo>
                  <a:pt x="6101187" y="3159130"/>
                  <a:pt x="6095776" y="3161913"/>
                  <a:pt x="6093565" y="3166220"/>
                </a:cubicBezTo>
                <a:cubicBezTo>
                  <a:pt x="6091240" y="3170718"/>
                  <a:pt x="6091469" y="3174949"/>
                  <a:pt x="6093146" y="3178761"/>
                </a:cubicBezTo>
                <a:cubicBezTo>
                  <a:pt x="6091812" y="3183640"/>
                  <a:pt x="6092727" y="3189129"/>
                  <a:pt x="6096690" y="3192750"/>
                </a:cubicBezTo>
                <a:cubicBezTo>
                  <a:pt x="6097986" y="3193932"/>
                  <a:pt x="6099510" y="3194885"/>
                  <a:pt x="6101111" y="3195571"/>
                </a:cubicBezTo>
                <a:cubicBezTo>
                  <a:pt x="6101911" y="3196715"/>
                  <a:pt x="6102787" y="3197820"/>
                  <a:pt x="6103969" y="3198811"/>
                </a:cubicBezTo>
                <a:cubicBezTo>
                  <a:pt x="6116545" y="3209370"/>
                  <a:pt x="6130265" y="3191683"/>
                  <a:pt x="6123672" y="3179180"/>
                </a:cubicBezTo>
                <a:cubicBezTo>
                  <a:pt x="6123710" y="3178494"/>
                  <a:pt x="6123862" y="3177846"/>
                  <a:pt x="6123862" y="3177122"/>
                </a:cubicBezTo>
                <a:cubicBezTo>
                  <a:pt x="6123672" y="3170413"/>
                  <a:pt x="6119480" y="3165839"/>
                  <a:pt x="6114601" y="3161951"/>
                </a:cubicBezTo>
                <a:cubicBezTo>
                  <a:pt x="6117002" y="3162065"/>
                  <a:pt x="6119480" y="3161799"/>
                  <a:pt x="6122033" y="3160464"/>
                </a:cubicBezTo>
                <a:cubicBezTo>
                  <a:pt x="6128550" y="3156996"/>
                  <a:pt x="6133047" y="3146704"/>
                  <a:pt x="6128321" y="3139957"/>
                </a:cubicBezTo>
                <a:lnTo>
                  <a:pt x="6124434" y="3134468"/>
                </a:lnTo>
                <a:cubicBezTo>
                  <a:pt x="6121652" y="3130542"/>
                  <a:pt x="6117765" y="3127911"/>
                  <a:pt x="6113458" y="3126997"/>
                </a:cubicBezTo>
                <a:cubicBezTo>
                  <a:pt x="6113268" y="3126806"/>
                  <a:pt x="6113192" y="3126577"/>
                  <a:pt x="6112963" y="3126387"/>
                </a:cubicBezTo>
                <a:cubicBezTo>
                  <a:pt x="6098634" y="3114379"/>
                  <a:pt x="6079731" y="3136450"/>
                  <a:pt x="6094099" y="3148495"/>
                </a:cubicBezTo>
                <a:cubicBezTo>
                  <a:pt x="6095928" y="3150020"/>
                  <a:pt x="6097795" y="3151011"/>
                  <a:pt x="6099662" y="3151506"/>
                </a:cubicBezTo>
                <a:close/>
                <a:moveTo>
                  <a:pt x="6111667" y="3217718"/>
                </a:moveTo>
                <a:cubicBezTo>
                  <a:pt x="6109952" y="3224503"/>
                  <a:pt x="6113877" y="3232775"/>
                  <a:pt x="6120737" y="3235252"/>
                </a:cubicBezTo>
                <a:cubicBezTo>
                  <a:pt x="6120547" y="3235443"/>
                  <a:pt x="6120280" y="3235557"/>
                  <a:pt x="6120090" y="3235786"/>
                </a:cubicBezTo>
                <a:lnTo>
                  <a:pt x="6115935" y="3240741"/>
                </a:lnTo>
                <a:cubicBezTo>
                  <a:pt x="6110905" y="3246764"/>
                  <a:pt x="6111896" y="3256217"/>
                  <a:pt x="6117917" y="3261211"/>
                </a:cubicBezTo>
                <a:cubicBezTo>
                  <a:pt x="6124015" y="3266242"/>
                  <a:pt x="6133314" y="3265251"/>
                  <a:pt x="6138382" y="3259229"/>
                </a:cubicBezTo>
                <a:lnTo>
                  <a:pt x="6142536" y="3254273"/>
                </a:lnTo>
                <a:cubicBezTo>
                  <a:pt x="6146880" y="3249089"/>
                  <a:pt x="6146499" y="3241465"/>
                  <a:pt x="6142498" y="3236243"/>
                </a:cubicBezTo>
                <a:cubicBezTo>
                  <a:pt x="6146233" y="3234452"/>
                  <a:pt x="6149244" y="3231326"/>
                  <a:pt x="6150425" y="3226790"/>
                </a:cubicBezTo>
                <a:cubicBezTo>
                  <a:pt x="6150768" y="3225418"/>
                  <a:pt x="6150806" y="3224007"/>
                  <a:pt x="6150768" y="3222559"/>
                </a:cubicBezTo>
                <a:cubicBezTo>
                  <a:pt x="6151187" y="3222330"/>
                  <a:pt x="6151644" y="3222102"/>
                  <a:pt x="6152063" y="3221796"/>
                </a:cubicBezTo>
                <a:lnTo>
                  <a:pt x="6157552" y="3217909"/>
                </a:lnTo>
                <a:cubicBezTo>
                  <a:pt x="6164030" y="3213334"/>
                  <a:pt x="6165517" y="3202814"/>
                  <a:pt x="6160410" y="3196676"/>
                </a:cubicBezTo>
                <a:cubicBezTo>
                  <a:pt x="6156903" y="3192484"/>
                  <a:pt x="6151987" y="3190768"/>
                  <a:pt x="6147071" y="3191149"/>
                </a:cubicBezTo>
                <a:cubicBezTo>
                  <a:pt x="6136667" y="3186537"/>
                  <a:pt x="6125958" y="3196676"/>
                  <a:pt x="6127331" y="3206778"/>
                </a:cubicBezTo>
                <a:cubicBezTo>
                  <a:pt x="6120242" y="3206702"/>
                  <a:pt x="6113573" y="3210361"/>
                  <a:pt x="6111667" y="3217718"/>
                </a:cubicBezTo>
                <a:close/>
                <a:moveTo>
                  <a:pt x="6052292" y="3304818"/>
                </a:moveTo>
                <a:cubicBezTo>
                  <a:pt x="6045814" y="3309392"/>
                  <a:pt x="6044823" y="3320256"/>
                  <a:pt x="6050006" y="3326126"/>
                </a:cubicBezTo>
                <a:cubicBezTo>
                  <a:pt x="6055722" y="3332606"/>
                  <a:pt x="6064373" y="3333292"/>
                  <a:pt x="6071309" y="3328413"/>
                </a:cubicBezTo>
                <a:lnTo>
                  <a:pt x="6076797" y="3324525"/>
                </a:lnTo>
                <a:cubicBezTo>
                  <a:pt x="6080417" y="3321933"/>
                  <a:pt x="6082132" y="3317397"/>
                  <a:pt x="6082170" y="3312861"/>
                </a:cubicBezTo>
                <a:cubicBezTo>
                  <a:pt x="6087391" y="3310307"/>
                  <a:pt x="6091012" y="3304742"/>
                  <a:pt x="6090516" y="3298681"/>
                </a:cubicBezTo>
                <a:lnTo>
                  <a:pt x="6089716" y="3289571"/>
                </a:lnTo>
                <a:cubicBezTo>
                  <a:pt x="6089030" y="3281756"/>
                  <a:pt x="6081980" y="3275619"/>
                  <a:pt x="6074091" y="3276229"/>
                </a:cubicBezTo>
                <a:cubicBezTo>
                  <a:pt x="6066316" y="3276839"/>
                  <a:pt x="6060066" y="3284005"/>
                  <a:pt x="6060753" y="3291858"/>
                </a:cubicBezTo>
                <a:cubicBezTo>
                  <a:pt x="6060981" y="3294526"/>
                  <a:pt x="6061210" y="3297232"/>
                  <a:pt x="6061477" y="3299900"/>
                </a:cubicBezTo>
                <a:cubicBezTo>
                  <a:pt x="6060257" y="3300434"/>
                  <a:pt x="6058962" y="3300129"/>
                  <a:pt x="6057818" y="3300930"/>
                </a:cubicBezTo>
                <a:lnTo>
                  <a:pt x="6052292" y="3304818"/>
                </a:lnTo>
                <a:close/>
                <a:moveTo>
                  <a:pt x="6013802" y="3408232"/>
                </a:moveTo>
                <a:cubicBezTo>
                  <a:pt x="6013458" y="3409185"/>
                  <a:pt x="6013268" y="3410177"/>
                  <a:pt x="6013230" y="3411168"/>
                </a:cubicBezTo>
                <a:cubicBezTo>
                  <a:pt x="6012048" y="3406517"/>
                  <a:pt x="6008886" y="3402438"/>
                  <a:pt x="6004160" y="3400838"/>
                </a:cubicBezTo>
                <a:cubicBezTo>
                  <a:pt x="5996766" y="3398398"/>
                  <a:pt x="5988192" y="3401409"/>
                  <a:pt x="5985029" y="3408766"/>
                </a:cubicBezTo>
                <a:cubicBezTo>
                  <a:pt x="5983695" y="3408385"/>
                  <a:pt x="5982285" y="3408232"/>
                  <a:pt x="5980875" y="3408271"/>
                </a:cubicBezTo>
                <a:cubicBezTo>
                  <a:pt x="5984152" y="3401676"/>
                  <a:pt x="5982971" y="3393633"/>
                  <a:pt x="5974243" y="3390279"/>
                </a:cubicBezTo>
                <a:cubicBezTo>
                  <a:pt x="5976073" y="3384370"/>
                  <a:pt x="5974167" y="3378348"/>
                  <a:pt x="5969099" y="3374117"/>
                </a:cubicBezTo>
                <a:lnTo>
                  <a:pt x="5964144" y="3369962"/>
                </a:lnTo>
                <a:cubicBezTo>
                  <a:pt x="5960448" y="3366836"/>
                  <a:pt x="5954998" y="3366798"/>
                  <a:pt x="5950425" y="3368589"/>
                </a:cubicBezTo>
                <a:lnTo>
                  <a:pt x="5951302" y="3366607"/>
                </a:lnTo>
                <a:cubicBezTo>
                  <a:pt x="5954541" y="3359403"/>
                  <a:pt x="5950196" y="3349530"/>
                  <a:pt x="5942727" y="3347015"/>
                </a:cubicBezTo>
                <a:cubicBezTo>
                  <a:pt x="5934648" y="3344270"/>
                  <a:pt x="5926606" y="3347853"/>
                  <a:pt x="5923100" y="3355591"/>
                </a:cubicBezTo>
                <a:lnTo>
                  <a:pt x="5920318" y="3361728"/>
                </a:lnTo>
                <a:cubicBezTo>
                  <a:pt x="5919899" y="3362643"/>
                  <a:pt x="5919937" y="3363672"/>
                  <a:pt x="5919784" y="3364663"/>
                </a:cubicBezTo>
                <a:cubicBezTo>
                  <a:pt x="5918184" y="3365578"/>
                  <a:pt x="5916698" y="3366798"/>
                  <a:pt x="5915440" y="3368323"/>
                </a:cubicBezTo>
                <a:lnTo>
                  <a:pt x="5911286" y="3373278"/>
                </a:lnTo>
                <a:cubicBezTo>
                  <a:pt x="5911096" y="3373545"/>
                  <a:pt x="5911058" y="3373888"/>
                  <a:pt x="5910867" y="3374117"/>
                </a:cubicBezTo>
                <a:cubicBezTo>
                  <a:pt x="5906866" y="3375070"/>
                  <a:pt x="5903169" y="3377623"/>
                  <a:pt x="5900959" y="3381169"/>
                </a:cubicBezTo>
                <a:cubicBezTo>
                  <a:pt x="5900806" y="3381016"/>
                  <a:pt x="5900692" y="3380863"/>
                  <a:pt x="5900539" y="3380711"/>
                </a:cubicBezTo>
                <a:cubicBezTo>
                  <a:pt x="5901950" y="3376061"/>
                  <a:pt x="5901073" y="3370991"/>
                  <a:pt x="5897681" y="3366874"/>
                </a:cubicBezTo>
                <a:lnTo>
                  <a:pt x="5889450" y="3357002"/>
                </a:lnTo>
                <a:cubicBezTo>
                  <a:pt x="5884610" y="3351169"/>
                  <a:pt x="5874472" y="3350522"/>
                  <a:pt x="5869023" y="3355858"/>
                </a:cubicBezTo>
                <a:cubicBezTo>
                  <a:pt x="5867270" y="3357573"/>
                  <a:pt x="5866050" y="3359594"/>
                  <a:pt x="5865288" y="3361690"/>
                </a:cubicBezTo>
                <a:cubicBezTo>
                  <a:pt x="5861020" y="3361690"/>
                  <a:pt x="5856751" y="3362719"/>
                  <a:pt x="5852559" y="3365083"/>
                </a:cubicBezTo>
                <a:cubicBezTo>
                  <a:pt x="5848443" y="3367446"/>
                  <a:pt x="5845776" y="3370800"/>
                  <a:pt x="5843756" y="3374536"/>
                </a:cubicBezTo>
                <a:cubicBezTo>
                  <a:pt x="5841202" y="3372363"/>
                  <a:pt x="5838001" y="3370877"/>
                  <a:pt x="5834343" y="3370800"/>
                </a:cubicBezTo>
                <a:cubicBezTo>
                  <a:pt x="5828893" y="3370686"/>
                  <a:pt x="5823786" y="3373049"/>
                  <a:pt x="5818794" y="3375070"/>
                </a:cubicBezTo>
                <a:cubicBezTo>
                  <a:pt x="5817422" y="3374422"/>
                  <a:pt x="5816012" y="3374117"/>
                  <a:pt x="5814602" y="3373964"/>
                </a:cubicBezTo>
                <a:cubicBezTo>
                  <a:pt x="5814145" y="3373392"/>
                  <a:pt x="5813839" y="3372706"/>
                  <a:pt x="5813268" y="3372249"/>
                </a:cubicBezTo>
                <a:cubicBezTo>
                  <a:pt x="5809305" y="3368895"/>
                  <a:pt x="5804198" y="3368971"/>
                  <a:pt x="5799472" y="3370534"/>
                </a:cubicBezTo>
                <a:cubicBezTo>
                  <a:pt x="5798672" y="3368704"/>
                  <a:pt x="5797833" y="3366836"/>
                  <a:pt x="5796195" y="3365426"/>
                </a:cubicBezTo>
                <a:cubicBezTo>
                  <a:pt x="5793984" y="3363558"/>
                  <a:pt x="5791126" y="3363253"/>
                  <a:pt x="5788382" y="3362910"/>
                </a:cubicBezTo>
                <a:cubicBezTo>
                  <a:pt x="5788535" y="3362415"/>
                  <a:pt x="5788611" y="3361919"/>
                  <a:pt x="5788725" y="3361385"/>
                </a:cubicBezTo>
                <a:cubicBezTo>
                  <a:pt x="5793680" y="3357459"/>
                  <a:pt x="5796386" y="3350598"/>
                  <a:pt x="5794671" y="3344499"/>
                </a:cubicBezTo>
                <a:cubicBezTo>
                  <a:pt x="5794785" y="3344270"/>
                  <a:pt x="5795090" y="3344270"/>
                  <a:pt x="5795242" y="3344041"/>
                </a:cubicBezTo>
                <a:cubicBezTo>
                  <a:pt x="5798100" y="3338400"/>
                  <a:pt x="5796614" y="3331348"/>
                  <a:pt x="5792117" y="3327079"/>
                </a:cubicBezTo>
                <a:cubicBezTo>
                  <a:pt x="5793032" y="3325897"/>
                  <a:pt x="5794175" y="3324906"/>
                  <a:pt x="5794671" y="3323420"/>
                </a:cubicBezTo>
                <a:cubicBezTo>
                  <a:pt x="5796576" y="3317740"/>
                  <a:pt x="5794518" y="3311450"/>
                  <a:pt x="5790135" y="3307677"/>
                </a:cubicBezTo>
                <a:cubicBezTo>
                  <a:pt x="5789755" y="3305694"/>
                  <a:pt x="5788992" y="3303903"/>
                  <a:pt x="5787887" y="3302226"/>
                </a:cubicBezTo>
                <a:cubicBezTo>
                  <a:pt x="5793108" y="3303217"/>
                  <a:pt x="5798824" y="3301501"/>
                  <a:pt x="5802216" y="3297270"/>
                </a:cubicBezTo>
                <a:cubicBezTo>
                  <a:pt x="5807247" y="3291019"/>
                  <a:pt x="5805989" y="3281909"/>
                  <a:pt x="5799968" y="3276839"/>
                </a:cubicBezTo>
                <a:lnTo>
                  <a:pt x="5795014" y="3272684"/>
                </a:lnTo>
                <a:cubicBezTo>
                  <a:pt x="5788992" y="3267653"/>
                  <a:pt x="5779426" y="3268911"/>
                  <a:pt x="5774587" y="3274933"/>
                </a:cubicBezTo>
                <a:cubicBezTo>
                  <a:pt x="5770014" y="3280613"/>
                  <a:pt x="5770852" y="3288503"/>
                  <a:pt x="5775540" y="3293764"/>
                </a:cubicBezTo>
                <a:lnTo>
                  <a:pt x="5775349" y="3293687"/>
                </a:lnTo>
                <a:cubicBezTo>
                  <a:pt x="5767879" y="3290333"/>
                  <a:pt x="5758657" y="3294297"/>
                  <a:pt x="5755494" y="3301692"/>
                </a:cubicBezTo>
                <a:cubicBezTo>
                  <a:pt x="5753284" y="3306876"/>
                  <a:pt x="5754503" y="3312441"/>
                  <a:pt x="5757666" y="3316634"/>
                </a:cubicBezTo>
                <a:cubicBezTo>
                  <a:pt x="5757818" y="3319455"/>
                  <a:pt x="5758924" y="3322085"/>
                  <a:pt x="5760562" y="3324373"/>
                </a:cubicBezTo>
                <a:cubicBezTo>
                  <a:pt x="5759076" y="3325173"/>
                  <a:pt x="5757552" y="3325745"/>
                  <a:pt x="5756179" y="3326850"/>
                </a:cubicBezTo>
                <a:cubicBezTo>
                  <a:pt x="5750272" y="3331615"/>
                  <a:pt x="5746957" y="3340077"/>
                  <a:pt x="5751835" y="3346938"/>
                </a:cubicBezTo>
                <a:cubicBezTo>
                  <a:pt x="5752674" y="3348120"/>
                  <a:pt x="5753855" y="3349111"/>
                  <a:pt x="5755036" y="3350064"/>
                </a:cubicBezTo>
                <a:cubicBezTo>
                  <a:pt x="5752712" y="3352428"/>
                  <a:pt x="5751111" y="3355477"/>
                  <a:pt x="5750997" y="3359327"/>
                </a:cubicBezTo>
                <a:cubicBezTo>
                  <a:pt x="5750844" y="3366493"/>
                  <a:pt x="5757323" y="3374879"/>
                  <a:pt x="5765174" y="3374193"/>
                </a:cubicBezTo>
                <a:lnTo>
                  <a:pt x="5765898" y="3374155"/>
                </a:lnTo>
                <a:cubicBezTo>
                  <a:pt x="5765402" y="3377281"/>
                  <a:pt x="5765707" y="3379949"/>
                  <a:pt x="5767041" y="3382731"/>
                </a:cubicBezTo>
                <a:cubicBezTo>
                  <a:pt x="5766850" y="3386315"/>
                  <a:pt x="5768070" y="3389517"/>
                  <a:pt x="5770394" y="3392337"/>
                </a:cubicBezTo>
                <a:cubicBezTo>
                  <a:pt x="5770394" y="3392451"/>
                  <a:pt x="5770318" y="3392528"/>
                  <a:pt x="5770318" y="3392680"/>
                </a:cubicBezTo>
                <a:cubicBezTo>
                  <a:pt x="5764373" y="3388602"/>
                  <a:pt x="5756409" y="3388602"/>
                  <a:pt x="5752102" y="3396759"/>
                </a:cubicBezTo>
                <a:cubicBezTo>
                  <a:pt x="5745738" y="3408728"/>
                  <a:pt x="5756751" y="3420964"/>
                  <a:pt x="5766545" y="3420240"/>
                </a:cubicBezTo>
                <a:cubicBezTo>
                  <a:pt x="5766698" y="3428359"/>
                  <a:pt x="5768489" y="3436745"/>
                  <a:pt x="5774129" y="3440786"/>
                </a:cubicBezTo>
                <a:cubicBezTo>
                  <a:pt x="5781294" y="3445931"/>
                  <a:pt x="5792270" y="3448943"/>
                  <a:pt x="5801264" y="3446694"/>
                </a:cubicBezTo>
                <a:cubicBezTo>
                  <a:pt x="5800997" y="3447266"/>
                  <a:pt x="5800501" y="3447685"/>
                  <a:pt x="5800311" y="3448295"/>
                </a:cubicBezTo>
                <a:cubicBezTo>
                  <a:pt x="5797757" y="3456681"/>
                  <a:pt x="5801759" y="3464152"/>
                  <a:pt x="5809495" y="3467659"/>
                </a:cubicBezTo>
                <a:lnTo>
                  <a:pt x="5815631" y="3470403"/>
                </a:lnTo>
                <a:cubicBezTo>
                  <a:pt x="5819442" y="3472119"/>
                  <a:pt x="5823901" y="3471471"/>
                  <a:pt x="5827635" y="3469450"/>
                </a:cubicBezTo>
                <a:cubicBezTo>
                  <a:pt x="5828512" y="3470632"/>
                  <a:pt x="5829388" y="3471814"/>
                  <a:pt x="5830570" y="3472767"/>
                </a:cubicBezTo>
                <a:lnTo>
                  <a:pt x="5835524" y="3476921"/>
                </a:lnTo>
                <a:cubicBezTo>
                  <a:pt x="5839526" y="3480276"/>
                  <a:pt x="5845166" y="3480009"/>
                  <a:pt x="5849815" y="3477836"/>
                </a:cubicBezTo>
                <a:cubicBezTo>
                  <a:pt x="5850311" y="3479590"/>
                  <a:pt x="5851111" y="3481267"/>
                  <a:pt x="5852292" y="3482639"/>
                </a:cubicBezTo>
                <a:cubicBezTo>
                  <a:pt x="5857628" y="3488852"/>
                  <a:pt x="5865974" y="3489767"/>
                  <a:pt x="5872605" y="3485079"/>
                </a:cubicBezTo>
                <a:lnTo>
                  <a:pt x="5877864" y="3481343"/>
                </a:lnTo>
                <a:cubicBezTo>
                  <a:pt x="5884038" y="3476960"/>
                  <a:pt x="5885219" y="3466744"/>
                  <a:pt x="5880303" y="3461026"/>
                </a:cubicBezTo>
                <a:cubicBezTo>
                  <a:pt x="5874968" y="3454813"/>
                  <a:pt x="5866622" y="3453898"/>
                  <a:pt x="5859990" y="3458587"/>
                </a:cubicBezTo>
                <a:lnTo>
                  <a:pt x="5857208" y="3460531"/>
                </a:lnTo>
                <a:cubicBezTo>
                  <a:pt x="5856180" y="3457710"/>
                  <a:pt x="5854541" y="3455042"/>
                  <a:pt x="5852102" y="3452983"/>
                </a:cubicBezTo>
                <a:lnTo>
                  <a:pt x="5847148" y="3448828"/>
                </a:lnTo>
                <a:cubicBezTo>
                  <a:pt x="5843184" y="3445512"/>
                  <a:pt x="5837544" y="3445741"/>
                  <a:pt x="5832933" y="3447875"/>
                </a:cubicBezTo>
                <a:cubicBezTo>
                  <a:pt x="5832513" y="3447227"/>
                  <a:pt x="5832094" y="3446618"/>
                  <a:pt x="5831561" y="3446046"/>
                </a:cubicBezTo>
                <a:cubicBezTo>
                  <a:pt x="5835143" y="3436592"/>
                  <a:pt x="5828207" y="3428511"/>
                  <a:pt x="5819937" y="3427025"/>
                </a:cubicBezTo>
                <a:cubicBezTo>
                  <a:pt x="5820013" y="3426872"/>
                  <a:pt x="5820128" y="3426682"/>
                  <a:pt x="5820204" y="3426491"/>
                </a:cubicBezTo>
                <a:cubicBezTo>
                  <a:pt x="5825044" y="3426034"/>
                  <a:pt x="5829465" y="3423289"/>
                  <a:pt x="5832018" y="3418525"/>
                </a:cubicBezTo>
                <a:lnTo>
                  <a:pt x="5834991" y="3412921"/>
                </a:lnTo>
                <a:cubicBezTo>
                  <a:pt x="5839107" y="3414217"/>
                  <a:pt x="5843680" y="3413950"/>
                  <a:pt x="5847376" y="3411244"/>
                </a:cubicBezTo>
                <a:cubicBezTo>
                  <a:pt x="5848291" y="3412197"/>
                  <a:pt x="5849358" y="3412997"/>
                  <a:pt x="5850540" y="3413645"/>
                </a:cubicBezTo>
                <a:cubicBezTo>
                  <a:pt x="5844594" y="3417571"/>
                  <a:pt x="5841545" y="3424890"/>
                  <a:pt x="5847415" y="3431904"/>
                </a:cubicBezTo>
                <a:cubicBezTo>
                  <a:pt x="5856027" y="3442234"/>
                  <a:pt x="5871423" y="3436745"/>
                  <a:pt x="5874396" y="3427482"/>
                </a:cubicBezTo>
                <a:cubicBezTo>
                  <a:pt x="5881942" y="3430379"/>
                  <a:pt x="5890288" y="3431904"/>
                  <a:pt x="5896119" y="3428245"/>
                </a:cubicBezTo>
                <a:cubicBezTo>
                  <a:pt x="5896843" y="3427787"/>
                  <a:pt x="5897491" y="3427101"/>
                  <a:pt x="5898215" y="3426605"/>
                </a:cubicBezTo>
                <a:lnTo>
                  <a:pt x="5898405" y="3426605"/>
                </a:lnTo>
                <a:cubicBezTo>
                  <a:pt x="5906218" y="3425919"/>
                  <a:pt x="5912963" y="3420468"/>
                  <a:pt x="5913001" y="3412120"/>
                </a:cubicBezTo>
                <a:cubicBezTo>
                  <a:pt x="5913001" y="3410177"/>
                  <a:pt x="5912506" y="3408232"/>
                  <a:pt x="5911667" y="3406365"/>
                </a:cubicBezTo>
                <a:cubicBezTo>
                  <a:pt x="5911896" y="3405031"/>
                  <a:pt x="5912353" y="3403735"/>
                  <a:pt x="5912353" y="3402400"/>
                </a:cubicBezTo>
                <a:cubicBezTo>
                  <a:pt x="5916926" y="3402438"/>
                  <a:pt x="5921118" y="3399770"/>
                  <a:pt x="5924053" y="3396149"/>
                </a:cubicBezTo>
                <a:cubicBezTo>
                  <a:pt x="5927940" y="3395806"/>
                  <a:pt x="5931637" y="3394014"/>
                  <a:pt x="5934457" y="3390660"/>
                </a:cubicBezTo>
                <a:lnTo>
                  <a:pt x="5938611" y="3385705"/>
                </a:lnTo>
                <a:cubicBezTo>
                  <a:pt x="5939869" y="3384180"/>
                  <a:pt x="5940669" y="3382350"/>
                  <a:pt x="5941126" y="3380406"/>
                </a:cubicBezTo>
                <a:cubicBezTo>
                  <a:pt x="5941279" y="3380330"/>
                  <a:pt x="5941431" y="3380177"/>
                  <a:pt x="5941583" y="3380101"/>
                </a:cubicBezTo>
                <a:cubicBezTo>
                  <a:pt x="5941050" y="3385095"/>
                  <a:pt x="5943031" y="3389974"/>
                  <a:pt x="5947300" y="3393557"/>
                </a:cubicBezTo>
                <a:lnTo>
                  <a:pt x="5952254" y="3397712"/>
                </a:lnTo>
                <a:cubicBezTo>
                  <a:pt x="5952750" y="3398131"/>
                  <a:pt x="5953397" y="3398207"/>
                  <a:pt x="5953969" y="3398512"/>
                </a:cubicBezTo>
                <a:cubicBezTo>
                  <a:pt x="5952293" y="3401676"/>
                  <a:pt x="5951225" y="3405107"/>
                  <a:pt x="5951949" y="3408347"/>
                </a:cubicBezTo>
                <a:cubicBezTo>
                  <a:pt x="5943603" y="3409719"/>
                  <a:pt x="5935257" y="3412769"/>
                  <a:pt x="5931941" y="3419172"/>
                </a:cubicBezTo>
                <a:cubicBezTo>
                  <a:pt x="5927255" y="3428283"/>
                  <a:pt x="5925577" y="3442043"/>
                  <a:pt x="5931065" y="3451115"/>
                </a:cubicBezTo>
                <a:cubicBezTo>
                  <a:pt x="5923863" y="3455308"/>
                  <a:pt x="5920814" y="3465943"/>
                  <a:pt x="5925463" y="3473110"/>
                </a:cubicBezTo>
                <a:cubicBezTo>
                  <a:pt x="5921690" y="3473834"/>
                  <a:pt x="5918108" y="3475892"/>
                  <a:pt x="5916126" y="3478980"/>
                </a:cubicBezTo>
                <a:cubicBezTo>
                  <a:pt x="5911591" y="3486070"/>
                  <a:pt x="5913344" y="3493998"/>
                  <a:pt x="5919594" y="3499221"/>
                </a:cubicBezTo>
                <a:lnTo>
                  <a:pt x="5924548" y="3503375"/>
                </a:lnTo>
                <a:cubicBezTo>
                  <a:pt x="5930379" y="3508255"/>
                  <a:pt x="5940821" y="3506158"/>
                  <a:pt x="5944785" y="3499945"/>
                </a:cubicBezTo>
                <a:cubicBezTo>
                  <a:pt x="5949358" y="3492855"/>
                  <a:pt x="5947567" y="3484888"/>
                  <a:pt x="5941355" y="3479666"/>
                </a:cubicBezTo>
                <a:lnTo>
                  <a:pt x="5941088" y="3479437"/>
                </a:lnTo>
                <a:cubicBezTo>
                  <a:pt x="5947986" y="3477913"/>
                  <a:pt x="5952521" y="3471127"/>
                  <a:pt x="5952712" y="3464266"/>
                </a:cubicBezTo>
                <a:cubicBezTo>
                  <a:pt x="5952902" y="3464304"/>
                  <a:pt x="5953130" y="3464419"/>
                  <a:pt x="5953321" y="3464457"/>
                </a:cubicBezTo>
                <a:cubicBezTo>
                  <a:pt x="5954503" y="3469374"/>
                  <a:pt x="5957971" y="3473529"/>
                  <a:pt x="5963230" y="3475435"/>
                </a:cubicBezTo>
                <a:lnTo>
                  <a:pt x="5968413" y="3477303"/>
                </a:lnTo>
                <a:cubicBezTo>
                  <a:pt x="5963230" y="3476350"/>
                  <a:pt x="5957894" y="3478103"/>
                  <a:pt x="5954160" y="3482601"/>
                </a:cubicBezTo>
                <a:lnTo>
                  <a:pt x="5950006" y="3487556"/>
                </a:lnTo>
                <a:cubicBezTo>
                  <a:pt x="5945128" y="3493388"/>
                  <a:pt x="5946614" y="3503604"/>
                  <a:pt x="5952826" y="3507911"/>
                </a:cubicBezTo>
                <a:cubicBezTo>
                  <a:pt x="5959000" y="3512143"/>
                  <a:pt x="5966355" y="3511266"/>
                  <a:pt x="5971614" y="3506387"/>
                </a:cubicBezTo>
                <a:cubicBezTo>
                  <a:pt x="5971767" y="3506616"/>
                  <a:pt x="5971767" y="3506920"/>
                  <a:pt x="5971957" y="3507149"/>
                </a:cubicBezTo>
                <a:cubicBezTo>
                  <a:pt x="5975730" y="3512562"/>
                  <a:pt x="5982857" y="3514354"/>
                  <a:pt x="5988878" y="3512143"/>
                </a:cubicBezTo>
                <a:cubicBezTo>
                  <a:pt x="5989144" y="3519309"/>
                  <a:pt x="5993794" y="3524874"/>
                  <a:pt x="6000997" y="3526361"/>
                </a:cubicBezTo>
                <a:lnTo>
                  <a:pt x="6007285" y="3527657"/>
                </a:lnTo>
                <a:cubicBezTo>
                  <a:pt x="6014716" y="3529182"/>
                  <a:pt x="6022910" y="3522816"/>
                  <a:pt x="6023634" y="3515344"/>
                </a:cubicBezTo>
                <a:cubicBezTo>
                  <a:pt x="6024434" y="3507149"/>
                  <a:pt x="6019289" y="3500669"/>
                  <a:pt x="6011362" y="3499030"/>
                </a:cubicBezTo>
                <a:lnTo>
                  <a:pt x="6006904" y="3498115"/>
                </a:lnTo>
                <a:cubicBezTo>
                  <a:pt x="6009305" y="3493465"/>
                  <a:pt x="6009343" y="3487709"/>
                  <a:pt x="6006218" y="3483211"/>
                </a:cubicBezTo>
                <a:cubicBezTo>
                  <a:pt x="6001797" y="3476807"/>
                  <a:pt x="5992498" y="3475054"/>
                  <a:pt x="5986096" y="3479590"/>
                </a:cubicBezTo>
                <a:lnTo>
                  <a:pt x="5978626" y="3484888"/>
                </a:lnTo>
                <a:cubicBezTo>
                  <a:pt x="5977635" y="3482868"/>
                  <a:pt x="5976377" y="3481038"/>
                  <a:pt x="5974549" y="3479780"/>
                </a:cubicBezTo>
                <a:cubicBezTo>
                  <a:pt x="5973710" y="3479208"/>
                  <a:pt x="5972834" y="3478980"/>
                  <a:pt x="5971957" y="3478599"/>
                </a:cubicBezTo>
                <a:lnTo>
                  <a:pt x="5975920" y="3480009"/>
                </a:lnTo>
                <a:cubicBezTo>
                  <a:pt x="5981370" y="3481991"/>
                  <a:pt x="5987887" y="3479895"/>
                  <a:pt x="5991812" y="3475625"/>
                </a:cubicBezTo>
                <a:cubicBezTo>
                  <a:pt x="5994289" y="3475397"/>
                  <a:pt x="5996729" y="3475206"/>
                  <a:pt x="5999205" y="3474977"/>
                </a:cubicBezTo>
                <a:cubicBezTo>
                  <a:pt x="6001225" y="3474825"/>
                  <a:pt x="6003169" y="3474253"/>
                  <a:pt x="6004960" y="3473453"/>
                </a:cubicBezTo>
                <a:cubicBezTo>
                  <a:pt x="6006294" y="3474444"/>
                  <a:pt x="6007780" y="3475282"/>
                  <a:pt x="6009495" y="3475663"/>
                </a:cubicBezTo>
                <a:lnTo>
                  <a:pt x="6015783" y="3476960"/>
                </a:lnTo>
                <a:cubicBezTo>
                  <a:pt x="6023405" y="3478561"/>
                  <a:pt x="6031370" y="3474901"/>
                  <a:pt x="6033618" y="3466973"/>
                </a:cubicBezTo>
                <a:cubicBezTo>
                  <a:pt x="6035638" y="3459883"/>
                  <a:pt x="6031332" y="3450734"/>
                  <a:pt x="6023672" y="3449133"/>
                </a:cubicBezTo>
                <a:lnTo>
                  <a:pt x="6020737" y="3448523"/>
                </a:lnTo>
                <a:cubicBezTo>
                  <a:pt x="6020585" y="3448295"/>
                  <a:pt x="6020547" y="3448028"/>
                  <a:pt x="6020395" y="3447799"/>
                </a:cubicBezTo>
                <a:lnTo>
                  <a:pt x="6016698" y="3442539"/>
                </a:lnTo>
                <a:cubicBezTo>
                  <a:pt x="6014640" y="3439642"/>
                  <a:pt x="6011172" y="3438079"/>
                  <a:pt x="6007552" y="3437622"/>
                </a:cubicBezTo>
                <a:cubicBezTo>
                  <a:pt x="6007323" y="3435792"/>
                  <a:pt x="6007437" y="3433924"/>
                  <a:pt x="6006828" y="3432171"/>
                </a:cubicBezTo>
                <a:cubicBezTo>
                  <a:pt x="6008428" y="3430684"/>
                  <a:pt x="6009762" y="3428854"/>
                  <a:pt x="6010562" y="3426605"/>
                </a:cubicBezTo>
                <a:lnTo>
                  <a:pt x="6012848" y="3420240"/>
                </a:lnTo>
                <a:cubicBezTo>
                  <a:pt x="6013458" y="3418525"/>
                  <a:pt x="6013725" y="3416657"/>
                  <a:pt x="6013687" y="3414789"/>
                </a:cubicBezTo>
                <a:cubicBezTo>
                  <a:pt x="6015212" y="3420202"/>
                  <a:pt x="6020242" y="3424966"/>
                  <a:pt x="6025387" y="3426072"/>
                </a:cubicBezTo>
                <a:cubicBezTo>
                  <a:pt x="6030875" y="3427253"/>
                  <a:pt x="6035219" y="3425271"/>
                  <a:pt x="6038496" y="3421955"/>
                </a:cubicBezTo>
                <a:lnTo>
                  <a:pt x="6041393" y="3424395"/>
                </a:lnTo>
                <a:cubicBezTo>
                  <a:pt x="6046652" y="3428778"/>
                  <a:pt x="6054731" y="3427139"/>
                  <a:pt x="6059533" y="3422717"/>
                </a:cubicBezTo>
                <a:cubicBezTo>
                  <a:pt x="6066088" y="3422031"/>
                  <a:pt x="6071957" y="3417343"/>
                  <a:pt x="6073100" y="3410634"/>
                </a:cubicBezTo>
                <a:lnTo>
                  <a:pt x="6074701" y="3401257"/>
                </a:lnTo>
                <a:cubicBezTo>
                  <a:pt x="6076073" y="3393214"/>
                  <a:pt x="6070585" y="3385133"/>
                  <a:pt x="6062506" y="3383684"/>
                </a:cubicBezTo>
                <a:cubicBezTo>
                  <a:pt x="6055150" y="3382350"/>
                  <a:pt x="6047909" y="3387039"/>
                  <a:pt x="6045661" y="3394014"/>
                </a:cubicBezTo>
                <a:cubicBezTo>
                  <a:pt x="6044099" y="3393976"/>
                  <a:pt x="6042574" y="3394091"/>
                  <a:pt x="6041050" y="3394548"/>
                </a:cubicBezTo>
                <a:cubicBezTo>
                  <a:pt x="6038992" y="3392413"/>
                  <a:pt x="6036629" y="3390698"/>
                  <a:pt x="6034000" y="3390126"/>
                </a:cubicBezTo>
                <a:cubicBezTo>
                  <a:pt x="6025120" y="3388220"/>
                  <a:pt x="6018794" y="3394052"/>
                  <a:pt x="6016012" y="3401752"/>
                </a:cubicBezTo>
                <a:lnTo>
                  <a:pt x="6013802" y="3408232"/>
                </a:lnTo>
                <a:close/>
                <a:moveTo>
                  <a:pt x="6160143" y="3192636"/>
                </a:moveTo>
                <a:cubicBezTo>
                  <a:pt x="6161019" y="3194389"/>
                  <a:pt x="6161210" y="3196372"/>
                  <a:pt x="6162849" y="3197744"/>
                </a:cubicBezTo>
                <a:lnTo>
                  <a:pt x="6167803" y="3201899"/>
                </a:lnTo>
                <a:cubicBezTo>
                  <a:pt x="6173634" y="3206778"/>
                  <a:pt x="6183618" y="3206015"/>
                  <a:pt x="6188268" y="3199802"/>
                </a:cubicBezTo>
                <a:cubicBezTo>
                  <a:pt x="6193032" y="3193398"/>
                  <a:pt x="6192383" y="3184593"/>
                  <a:pt x="6186134" y="3179333"/>
                </a:cubicBezTo>
                <a:lnTo>
                  <a:pt x="6184114" y="3177617"/>
                </a:lnTo>
                <a:cubicBezTo>
                  <a:pt x="6183733" y="3175597"/>
                  <a:pt x="6182856" y="3173539"/>
                  <a:pt x="6181446" y="3171519"/>
                </a:cubicBezTo>
                <a:cubicBezTo>
                  <a:pt x="6170204" y="3155623"/>
                  <a:pt x="6146462" y="3174454"/>
                  <a:pt x="6157704" y="3190311"/>
                </a:cubicBezTo>
                <a:cubicBezTo>
                  <a:pt x="6158390" y="3191378"/>
                  <a:pt x="6159304" y="3191874"/>
                  <a:pt x="6160143" y="3192636"/>
                </a:cubicBezTo>
                <a:close/>
                <a:moveTo>
                  <a:pt x="6230722" y="3296127"/>
                </a:moveTo>
                <a:cubicBezTo>
                  <a:pt x="6219442" y="3280232"/>
                  <a:pt x="6194556" y="3297461"/>
                  <a:pt x="6205798" y="3313394"/>
                </a:cubicBezTo>
                <a:cubicBezTo>
                  <a:pt x="6217117" y="3329290"/>
                  <a:pt x="6242002" y="3312060"/>
                  <a:pt x="6230722" y="3296127"/>
                </a:cubicBezTo>
                <a:close/>
                <a:moveTo>
                  <a:pt x="5972338" y="2700454"/>
                </a:moveTo>
                <a:cubicBezTo>
                  <a:pt x="5971957" y="2698777"/>
                  <a:pt x="5971271" y="2697062"/>
                  <a:pt x="5970013" y="2695346"/>
                </a:cubicBezTo>
                <a:cubicBezTo>
                  <a:pt x="5959114" y="2680251"/>
                  <a:pt x="5934266" y="2695346"/>
                  <a:pt x="5945242" y="2710517"/>
                </a:cubicBezTo>
                <a:cubicBezTo>
                  <a:pt x="5946042" y="2711623"/>
                  <a:pt x="5947033" y="2712232"/>
                  <a:pt x="5947948" y="2713033"/>
                </a:cubicBezTo>
                <a:cubicBezTo>
                  <a:pt x="5944213" y="2719399"/>
                  <a:pt x="5946576" y="2728471"/>
                  <a:pt x="5952521" y="2732550"/>
                </a:cubicBezTo>
                <a:cubicBezTo>
                  <a:pt x="5958390" y="2736590"/>
                  <a:pt x="5965250" y="2735523"/>
                  <a:pt x="5970433" y="2731520"/>
                </a:cubicBezTo>
                <a:cubicBezTo>
                  <a:pt x="5975463" y="2733617"/>
                  <a:pt x="5981180" y="2733274"/>
                  <a:pt x="5985829" y="2729310"/>
                </a:cubicBezTo>
                <a:cubicBezTo>
                  <a:pt x="5991622" y="2724392"/>
                  <a:pt x="5993413" y="2713681"/>
                  <a:pt x="5987506" y="2707963"/>
                </a:cubicBezTo>
                <a:cubicBezTo>
                  <a:pt x="5983238" y="2703847"/>
                  <a:pt x="5978016" y="2701331"/>
                  <a:pt x="5972338" y="2700454"/>
                </a:cubicBezTo>
                <a:close/>
                <a:moveTo>
                  <a:pt x="6132742" y="3277868"/>
                </a:moveTo>
                <a:cubicBezTo>
                  <a:pt x="6130722" y="3275352"/>
                  <a:pt x="6127597" y="3274285"/>
                  <a:pt x="6124320" y="3273904"/>
                </a:cubicBezTo>
                <a:lnTo>
                  <a:pt x="6123900" y="3273294"/>
                </a:lnTo>
                <a:cubicBezTo>
                  <a:pt x="6119327" y="3266852"/>
                  <a:pt x="6109685" y="3264070"/>
                  <a:pt x="6102940" y="3268949"/>
                </a:cubicBezTo>
                <a:cubicBezTo>
                  <a:pt x="6096500" y="3273637"/>
                  <a:pt x="6093718" y="3283014"/>
                  <a:pt x="6098595" y="3289914"/>
                </a:cubicBezTo>
                <a:lnTo>
                  <a:pt x="6102483" y="3295441"/>
                </a:lnTo>
                <a:cubicBezTo>
                  <a:pt x="6103283" y="3296546"/>
                  <a:pt x="6104388" y="3297423"/>
                  <a:pt x="6105455" y="3298300"/>
                </a:cubicBezTo>
                <a:cubicBezTo>
                  <a:pt x="6105417" y="3300853"/>
                  <a:pt x="6105989" y="3303407"/>
                  <a:pt x="6107437" y="3305656"/>
                </a:cubicBezTo>
                <a:cubicBezTo>
                  <a:pt x="6108428" y="3307219"/>
                  <a:pt x="6109724" y="3308553"/>
                  <a:pt x="6111134" y="3309659"/>
                </a:cubicBezTo>
                <a:cubicBezTo>
                  <a:pt x="6111629" y="3311031"/>
                  <a:pt x="6112239" y="3312365"/>
                  <a:pt x="6113192" y="3313661"/>
                </a:cubicBezTo>
                <a:cubicBezTo>
                  <a:pt x="6123062" y="3327651"/>
                  <a:pt x="6141583" y="3313471"/>
                  <a:pt x="6138230" y="3299100"/>
                </a:cubicBezTo>
                <a:cubicBezTo>
                  <a:pt x="6138458" y="3298414"/>
                  <a:pt x="6138763" y="3297804"/>
                  <a:pt x="6138954" y="3297080"/>
                </a:cubicBezTo>
                <a:cubicBezTo>
                  <a:pt x="6140707" y="3289685"/>
                  <a:pt x="6137201" y="3283433"/>
                  <a:pt x="6132742" y="3277868"/>
                </a:cubicBezTo>
                <a:close/>
                <a:moveTo>
                  <a:pt x="6094327" y="2690467"/>
                </a:moveTo>
                <a:cubicBezTo>
                  <a:pt x="6092460" y="2682767"/>
                  <a:pt x="6082285" y="2679032"/>
                  <a:pt x="6075425" y="2681319"/>
                </a:cubicBezTo>
                <a:cubicBezTo>
                  <a:pt x="6066812" y="2684178"/>
                  <a:pt x="6064297" y="2692411"/>
                  <a:pt x="6065821" y="2700454"/>
                </a:cubicBezTo>
                <a:lnTo>
                  <a:pt x="6067079" y="2707049"/>
                </a:lnTo>
                <a:cubicBezTo>
                  <a:pt x="6067270" y="2708078"/>
                  <a:pt x="6067613" y="2708992"/>
                  <a:pt x="6068070" y="2709869"/>
                </a:cubicBezTo>
                <a:cubicBezTo>
                  <a:pt x="6064716" y="2706477"/>
                  <a:pt x="6059914" y="2704495"/>
                  <a:pt x="6054998" y="2705562"/>
                </a:cubicBezTo>
                <a:cubicBezTo>
                  <a:pt x="6047415" y="2707201"/>
                  <a:pt x="6041507" y="2714177"/>
                  <a:pt x="6042498" y="2722105"/>
                </a:cubicBezTo>
                <a:cubicBezTo>
                  <a:pt x="6041164" y="2722448"/>
                  <a:pt x="6039907" y="2723020"/>
                  <a:pt x="6038687" y="2723744"/>
                </a:cubicBezTo>
                <a:cubicBezTo>
                  <a:pt x="6038153" y="2716311"/>
                  <a:pt x="6033009" y="2709831"/>
                  <a:pt x="6023558" y="2711585"/>
                </a:cubicBezTo>
                <a:cubicBezTo>
                  <a:pt x="6012696" y="2713643"/>
                  <a:pt x="6008847" y="2724354"/>
                  <a:pt x="6010981" y="2732512"/>
                </a:cubicBezTo>
                <a:cubicBezTo>
                  <a:pt x="6010943" y="2732512"/>
                  <a:pt x="6010867" y="2732512"/>
                  <a:pt x="6010829" y="2732512"/>
                </a:cubicBezTo>
                <a:lnTo>
                  <a:pt x="6006446" y="2731749"/>
                </a:lnTo>
                <a:cubicBezTo>
                  <a:pt x="5998405" y="2730377"/>
                  <a:pt x="5990631" y="2737429"/>
                  <a:pt x="5989792" y="2745205"/>
                </a:cubicBezTo>
                <a:cubicBezTo>
                  <a:pt x="5989716" y="2745853"/>
                  <a:pt x="5989792" y="2746425"/>
                  <a:pt x="5989792" y="2747034"/>
                </a:cubicBezTo>
                <a:cubicBezTo>
                  <a:pt x="5988497" y="2748826"/>
                  <a:pt x="5987277" y="2750694"/>
                  <a:pt x="5986134" y="2752600"/>
                </a:cubicBezTo>
                <a:cubicBezTo>
                  <a:pt x="5984876" y="2754773"/>
                  <a:pt x="5984457" y="2757403"/>
                  <a:pt x="5984381" y="2759995"/>
                </a:cubicBezTo>
                <a:cubicBezTo>
                  <a:pt x="5979465" y="2755382"/>
                  <a:pt x="5971233" y="2754277"/>
                  <a:pt x="5965859" y="2758661"/>
                </a:cubicBezTo>
                <a:cubicBezTo>
                  <a:pt x="5959686" y="2763730"/>
                  <a:pt x="5958123" y="2772421"/>
                  <a:pt x="5962887" y="2779016"/>
                </a:cubicBezTo>
                <a:lnTo>
                  <a:pt x="5966660" y="2784238"/>
                </a:lnTo>
                <a:cubicBezTo>
                  <a:pt x="5969594" y="2788278"/>
                  <a:pt x="5974815" y="2790146"/>
                  <a:pt x="5979769" y="2789765"/>
                </a:cubicBezTo>
                <a:cubicBezTo>
                  <a:pt x="5976492" y="2796588"/>
                  <a:pt x="5977483" y="2805279"/>
                  <a:pt x="5986363" y="2809282"/>
                </a:cubicBezTo>
                <a:cubicBezTo>
                  <a:pt x="5993908" y="2812674"/>
                  <a:pt x="6000425" y="2809586"/>
                  <a:pt x="6004274" y="2804441"/>
                </a:cubicBezTo>
                <a:cubicBezTo>
                  <a:pt x="6007742" y="2803869"/>
                  <a:pt x="6011210" y="2802344"/>
                  <a:pt x="6013725" y="2799676"/>
                </a:cubicBezTo>
                <a:cubicBezTo>
                  <a:pt x="6014869" y="2799790"/>
                  <a:pt x="6016050" y="2799599"/>
                  <a:pt x="6017193" y="2799523"/>
                </a:cubicBezTo>
                <a:cubicBezTo>
                  <a:pt x="6018375" y="2802687"/>
                  <a:pt x="6020280" y="2805431"/>
                  <a:pt x="6023214" y="2807147"/>
                </a:cubicBezTo>
                <a:cubicBezTo>
                  <a:pt x="6014030" y="2809472"/>
                  <a:pt x="6006484" y="2821212"/>
                  <a:pt x="6013535" y="2831657"/>
                </a:cubicBezTo>
                <a:cubicBezTo>
                  <a:pt x="6010143" y="2831657"/>
                  <a:pt x="6006713" y="2832800"/>
                  <a:pt x="6003550" y="2835087"/>
                </a:cubicBezTo>
                <a:lnTo>
                  <a:pt x="5998329" y="2838861"/>
                </a:lnTo>
                <a:cubicBezTo>
                  <a:pt x="5992155" y="2843321"/>
                  <a:pt x="5992041" y="2854146"/>
                  <a:pt x="5997148" y="2859369"/>
                </a:cubicBezTo>
                <a:cubicBezTo>
                  <a:pt x="6000463" y="2862799"/>
                  <a:pt x="6004427" y="2864095"/>
                  <a:pt x="6008428" y="2863867"/>
                </a:cubicBezTo>
                <a:cubicBezTo>
                  <a:pt x="6007932" y="2867107"/>
                  <a:pt x="6008276" y="2870537"/>
                  <a:pt x="6010219" y="2873701"/>
                </a:cubicBezTo>
                <a:cubicBezTo>
                  <a:pt x="6014297" y="2880334"/>
                  <a:pt x="6024358" y="2883421"/>
                  <a:pt x="6031065" y="2878657"/>
                </a:cubicBezTo>
                <a:lnTo>
                  <a:pt x="6036553" y="2874768"/>
                </a:lnTo>
                <a:cubicBezTo>
                  <a:pt x="6043222" y="2870042"/>
                  <a:pt x="6046004" y="2861237"/>
                  <a:pt x="6041545" y="2853918"/>
                </a:cubicBezTo>
                <a:cubicBezTo>
                  <a:pt x="6038763" y="2849382"/>
                  <a:pt x="6033161" y="2846713"/>
                  <a:pt x="6027711" y="2846866"/>
                </a:cubicBezTo>
                <a:cubicBezTo>
                  <a:pt x="6027864" y="2843473"/>
                  <a:pt x="6026797" y="2840157"/>
                  <a:pt x="6024929" y="2837565"/>
                </a:cubicBezTo>
                <a:cubicBezTo>
                  <a:pt x="6028283" y="2837337"/>
                  <a:pt x="6031522" y="2835888"/>
                  <a:pt x="6034190" y="2833448"/>
                </a:cubicBezTo>
                <a:lnTo>
                  <a:pt x="6036439" y="2836536"/>
                </a:lnTo>
                <a:cubicBezTo>
                  <a:pt x="6040898" y="2842711"/>
                  <a:pt x="6050158" y="2845265"/>
                  <a:pt x="6056599" y="2840500"/>
                </a:cubicBezTo>
                <a:cubicBezTo>
                  <a:pt x="6060524" y="2837565"/>
                  <a:pt x="6062696" y="2832838"/>
                  <a:pt x="6062734" y="2828112"/>
                </a:cubicBezTo>
                <a:cubicBezTo>
                  <a:pt x="6064297" y="2828188"/>
                  <a:pt x="6065897" y="2828493"/>
                  <a:pt x="6067422" y="2827998"/>
                </a:cubicBezTo>
                <a:cubicBezTo>
                  <a:pt x="6069175" y="2828836"/>
                  <a:pt x="6071119" y="2829103"/>
                  <a:pt x="6073024" y="2829255"/>
                </a:cubicBezTo>
                <a:cubicBezTo>
                  <a:pt x="6073405" y="2829942"/>
                  <a:pt x="6073520" y="2830742"/>
                  <a:pt x="6073977" y="2831390"/>
                </a:cubicBezTo>
                <a:lnTo>
                  <a:pt x="6072071" y="2836689"/>
                </a:lnTo>
                <a:cubicBezTo>
                  <a:pt x="6069556" y="2843664"/>
                  <a:pt x="6072566" y="2852203"/>
                  <a:pt x="6079427" y="2855481"/>
                </a:cubicBezTo>
                <a:cubicBezTo>
                  <a:pt x="6076225" y="2856624"/>
                  <a:pt x="6073290" y="2858911"/>
                  <a:pt x="6071462" y="2862990"/>
                </a:cubicBezTo>
                <a:lnTo>
                  <a:pt x="6069747" y="2866802"/>
                </a:lnTo>
                <a:cubicBezTo>
                  <a:pt x="6061743" y="2884565"/>
                  <a:pt x="6089068" y="2897601"/>
                  <a:pt x="6097109" y="2879800"/>
                </a:cubicBezTo>
                <a:lnTo>
                  <a:pt x="6098824" y="2875988"/>
                </a:lnTo>
                <a:cubicBezTo>
                  <a:pt x="6102826" y="2867107"/>
                  <a:pt x="6097986" y="2859407"/>
                  <a:pt x="6091126" y="2856167"/>
                </a:cubicBezTo>
                <a:cubicBezTo>
                  <a:pt x="6095204" y="2854833"/>
                  <a:pt x="6098710" y="2852050"/>
                  <a:pt x="6100310" y="2847628"/>
                </a:cubicBezTo>
                <a:lnTo>
                  <a:pt x="6100387" y="2847400"/>
                </a:lnTo>
                <a:cubicBezTo>
                  <a:pt x="6100844" y="2849267"/>
                  <a:pt x="6101568" y="2851173"/>
                  <a:pt x="6102864" y="2852965"/>
                </a:cubicBezTo>
                <a:cubicBezTo>
                  <a:pt x="6107056" y="2858911"/>
                  <a:pt x="6112773" y="2859712"/>
                  <a:pt x="6117726" y="2857615"/>
                </a:cubicBezTo>
                <a:cubicBezTo>
                  <a:pt x="6112925" y="2861008"/>
                  <a:pt x="6110105" y="2866878"/>
                  <a:pt x="6111400" y="2872634"/>
                </a:cubicBezTo>
                <a:cubicBezTo>
                  <a:pt x="6105036" y="2873244"/>
                  <a:pt x="6100272" y="2877970"/>
                  <a:pt x="6098024" y="2884222"/>
                </a:cubicBezTo>
                <a:lnTo>
                  <a:pt x="6095737" y="2890549"/>
                </a:lnTo>
                <a:cubicBezTo>
                  <a:pt x="6092955" y="2898249"/>
                  <a:pt x="6099968" y="2907016"/>
                  <a:pt x="6107246" y="2908617"/>
                </a:cubicBezTo>
                <a:cubicBezTo>
                  <a:pt x="6114373" y="2910218"/>
                  <a:pt x="6119861" y="2906635"/>
                  <a:pt x="6123215" y="2901146"/>
                </a:cubicBezTo>
                <a:cubicBezTo>
                  <a:pt x="6131294" y="2905339"/>
                  <a:pt x="6140555" y="2906445"/>
                  <a:pt x="6149396" y="2902519"/>
                </a:cubicBezTo>
                <a:cubicBezTo>
                  <a:pt x="6151759" y="2901451"/>
                  <a:pt x="6153817" y="2899774"/>
                  <a:pt x="6155608" y="2897868"/>
                </a:cubicBezTo>
                <a:lnTo>
                  <a:pt x="6155760" y="2897982"/>
                </a:lnTo>
                <a:cubicBezTo>
                  <a:pt x="6160829" y="2902214"/>
                  <a:pt x="6168527" y="2900727"/>
                  <a:pt x="6173367" y="2896648"/>
                </a:cubicBezTo>
                <a:cubicBezTo>
                  <a:pt x="6173481" y="2896687"/>
                  <a:pt x="6173519" y="2896763"/>
                  <a:pt x="6173634" y="2896801"/>
                </a:cubicBezTo>
                <a:cubicBezTo>
                  <a:pt x="6183885" y="2900460"/>
                  <a:pt x="6191431" y="2893218"/>
                  <a:pt x="6193146" y="2884984"/>
                </a:cubicBezTo>
                <a:cubicBezTo>
                  <a:pt x="6191164" y="2880067"/>
                  <a:pt x="6189182" y="2875150"/>
                  <a:pt x="6187163" y="2870194"/>
                </a:cubicBezTo>
                <a:lnTo>
                  <a:pt x="6187163" y="2870194"/>
                </a:lnTo>
                <a:cubicBezTo>
                  <a:pt x="6186172" y="2869546"/>
                  <a:pt x="6185372" y="2868822"/>
                  <a:pt x="6184152" y="2868365"/>
                </a:cubicBezTo>
                <a:cubicBezTo>
                  <a:pt x="6178016" y="2866154"/>
                  <a:pt x="6172910" y="2868022"/>
                  <a:pt x="6169327" y="2871528"/>
                </a:cubicBezTo>
                <a:lnTo>
                  <a:pt x="6167269" y="2869813"/>
                </a:lnTo>
                <a:cubicBezTo>
                  <a:pt x="6161401" y="2864896"/>
                  <a:pt x="6151759" y="2867488"/>
                  <a:pt x="6147453" y="2873244"/>
                </a:cubicBezTo>
                <a:cubicBezTo>
                  <a:pt x="6145013" y="2872672"/>
                  <a:pt x="6142536" y="2872558"/>
                  <a:pt x="6140059" y="2873663"/>
                </a:cubicBezTo>
                <a:cubicBezTo>
                  <a:pt x="6139564" y="2873892"/>
                  <a:pt x="6139106" y="2874006"/>
                  <a:pt x="6138611" y="2874197"/>
                </a:cubicBezTo>
                <a:cubicBezTo>
                  <a:pt x="6141012" y="2869089"/>
                  <a:pt x="6140669" y="2862876"/>
                  <a:pt x="6135029" y="2858149"/>
                </a:cubicBezTo>
                <a:cubicBezTo>
                  <a:pt x="6129883" y="2853842"/>
                  <a:pt x="6124167" y="2853994"/>
                  <a:pt x="6119556" y="2856396"/>
                </a:cubicBezTo>
                <a:cubicBezTo>
                  <a:pt x="6126797" y="2851974"/>
                  <a:pt x="6131522" y="2841453"/>
                  <a:pt x="6125120" y="2832419"/>
                </a:cubicBezTo>
                <a:cubicBezTo>
                  <a:pt x="6121423" y="2827235"/>
                  <a:pt x="6116622" y="2826206"/>
                  <a:pt x="6112163" y="2827388"/>
                </a:cubicBezTo>
                <a:cubicBezTo>
                  <a:pt x="6113001" y="2825215"/>
                  <a:pt x="6113497" y="2822928"/>
                  <a:pt x="6113116" y="2820526"/>
                </a:cubicBezTo>
                <a:cubicBezTo>
                  <a:pt x="6112696" y="2817858"/>
                  <a:pt x="6111477" y="2815533"/>
                  <a:pt x="6109952" y="2813437"/>
                </a:cubicBezTo>
                <a:cubicBezTo>
                  <a:pt x="6109495" y="2811797"/>
                  <a:pt x="6108885" y="2810120"/>
                  <a:pt x="6107704" y="2808519"/>
                </a:cubicBezTo>
                <a:cubicBezTo>
                  <a:pt x="6103169" y="2802230"/>
                  <a:pt x="6096728" y="2801887"/>
                  <a:pt x="6091431" y="2804517"/>
                </a:cubicBezTo>
                <a:cubicBezTo>
                  <a:pt x="6091202" y="2804136"/>
                  <a:pt x="6091202" y="2803678"/>
                  <a:pt x="6090936" y="2803297"/>
                </a:cubicBezTo>
                <a:cubicBezTo>
                  <a:pt x="6089449" y="2801277"/>
                  <a:pt x="6087468" y="2799676"/>
                  <a:pt x="6085257" y="2798532"/>
                </a:cubicBezTo>
                <a:cubicBezTo>
                  <a:pt x="6086820" y="2795788"/>
                  <a:pt x="6087087" y="2792700"/>
                  <a:pt x="6086629" y="2789575"/>
                </a:cubicBezTo>
                <a:cubicBezTo>
                  <a:pt x="6089373" y="2787059"/>
                  <a:pt x="6091393" y="2783704"/>
                  <a:pt x="6091774" y="2780045"/>
                </a:cubicBezTo>
                <a:cubicBezTo>
                  <a:pt x="6092727" y="2771697"/>
                  <a:pt x="6086744" y="2765102"/>
                  <a:pt x="6078969" y="2763501"/>
                </a:cubicBezTo>
                <a:cubicBezTo>
                  <a:pt x="6081103" y="2759614"/>
                  <a:pt x="6082361" y="2755192"/>
                  <a:pt x="6082323" y="2750198"/>
                </a:cubicBezTo>
                <a:cubicBezTo>
                  <a:pt x="6082285" y="2742308"/>
                  <a:pt x="6078703" y="2735866"/>
                  <a:pt x="6073367" y="2731177"/>
                </a:cubicBezTo>
                <a:cubicBezTo>
                  <a:pt x="6074015" y="2729081"/>
                  <a:pt x="6074205" y="2726832"/>
                  <a:pt x="6073786" y="2724469"/>
                </a:cubicBezTo>
                <a:lnTo>
                  <a:pt x="6072529" y="2717874"/>
                </a:lnTo>
                <a:cubicBezTo>
                  <a:pt x="6072186" y="2716045"/>
                  <a:pt x="6071462" y="2714329"/>
                  <a:pt x="6070509" y="2712766"/>
                </a:cubicBezTo>
                <a:cubicBezTo>
                  <a:pt x="6074548" y="2716654"/>
                  <a:pt x="6081294" y="2718217"/>
                  <a:pt x="6086324" y="2716540"/>
                </a:cubicBezTo>
                <a:cubicBezTo>
                  <a:pt x="6087163" y="2716273"/>
                  <a:pt x="6087696" y="2715739"/>
                  <a:pt x="6088420" y="2715320"/>
                </a:cubicBezTo>
                <a:cubicBezTo>
                  <a:pt x="6090211" y="2716997"/>
                  <a:pt x="6092269" y="2718217"/>
                  <a:pt x="6094442" y="2718979"/>
                </a:cubicBezTo>
                <a:cubicBezTo>
                  <a:pt x="6093832" y="2721114"/>
                  <a:pt x="6093603" y="2723325"/>
                  <a:pt x="6093985" y="2725612"/>
                </a:cubicBezTo>
                <a:cubicBezTo>
                  <a:pt x="6091698" y="2726184"/>
                  <a:pt x="6089563" y="2727060"/>
                  <a:pt x="6087849" y="2728509"/>
                </a:cubicBezTo>
                <a:cubicBezTo>
                  <a:pt x="6081141" y="2734189"/>
                  <a:pt x="6081408" y="2743147"/>
                  <a:pt x="6086172" y="2749855"/>
                </a:cubicBezTo>
                <a:lnTo>
                  <a:pt x="6087735" y="2752066"/>
                </a:lnTo>
                <a:cubicBezTo>
                  <a:pt x="6087696" y="2752295"/>
                  <a:pt x="6087505" y="2752524"/>
                  <a:pt x="6087468" y="2752790"/>
                </a:cubicBezTo>
                <a:cubicBezTo>
                  <a:pt x="6086248" y="2761291"/>
                  <a:pt x="6092155" y="2767237"/>
                  <a:pt x="6099739" y="2769257"/>
                </a:cubicBezTo>
                <a:cubicBezTo>
                  <a:pt x="6108466" y="2771583"/>
                  <a:pt x="6117269" y="2769257"/>
                  <a:pt x="6124624" y="2764302"/>
                </a:cubicBezTo>
                <a:cubicBezTo>
                  <a:pt x="6130913" y="2760033"/>
                  <a:pt x="6132628" y="2750008"/>
                  <a:pt x="6127864" y="2744023"/>
                </a:cubicBezTo>
                <a:cubicBezTo>
                  <a:pt x="6124472" y="2739754"/>
                  <a:pt x="6119442" y="2737886"/>
                  <a:pt x="6114487" y="2738458"/>
                </a:cubicBezTo>
                <a:cubicBezTo>
                  <a:pt x="6114030" y="2737543"/>
                  <a:pt x="6113725" y="2736590"/>
                  <a:pt x="6113116" y="2735713"/>
                </a:cubicBezTo>
                <a:lnTo>
                  <a:pt x="6112849" y="2735332"/>
                </a:lnTo>
                <a:cubicBezTo>
                  <a:pt x="6118680" y="2731597"/>
                  <a:pt x="6122414" y="2723820"/>
                  <a:pt x="6119632" y="2716235"/>
                </a:cubicBezTo>
                <a:cubicBezTo>
                  <a:pt x="6119670" y="2716197"/>
                  <a:pt x="6119747" y="2716159"/>
                  <a:pt x="6119784" y="2716121"/>
                </a:cubicBezTo>
                <a:cubicBezTo>
                  <a:pt x="6119899" y="2716121"/>
                  <a:pt x="6120013" y="2716121"/>
                  <a:pt x="6120166" y="2716159"/>
                </a:cubicBezTo>
                <a:cubicBezTo>
                  <a:pt x="6115821" y="2706782"/>
                  <a:pt x="6111210" y="2697519"/>
                  <a:pt x="6106789" y="2688218"/>
                </a:cubicBezTo>
                <a:cubicBezTo>
                  <a:pt x="6106446" y="2688180"/>
                  <a:pt x="6106218" y="2687913"/>
                  <a:pt x="6105875" y="2687875"/>
                </a:cubicBezTo>
                <a:cubicBezTo>
                  <a:pt x="6101568" y="2687532"/>
                  <a:pt x="6097834" y="2688714"/>
                  <a:pt x="6094327" y="2690467"/>
                </a:cubicBezTo>
                <a:close/>
                <a:moveTo>
                  <a:pt x="5980379" y="3159549"/>
                </a:moveTo>
                <a:cubicBezTo>
                  <a:pt x="5978093" y="3156462"/>
                  <a:pt x="5974777" y="3154327"/>
                  <a:pt x="5971233" y="3153451"/>
                </a:cubicBezTo>
                <a:cubicBezTo>
                  <a:pt x="5972605" y="3148343"/>
                  <a:pt x="5971576" y="3142663"/>
                  <a:pt x="5967231" y="3139004"/>
                </a:cubicBezTo>
                <a:lnTo>
                  <a:pt x="5962506" y="3135039"/>
                </a:lnTo>
                <a:cubicBezTo>
                  <a:pt x="5962201" y="3134506"/>
                  <a:pt x="5962201" y="3134010"/>
                  <a:pt x="5961820" y="3133477"/>
                </a:cubicBezTo>
                <a:cubicBezTo>
                  <a:pt x="5953664" y="3121965"/>
                  <a:pt x="5937201" y="3126463"/>
                  <a:pt x="5933275" y="3135878"/>
                </a:cubicBezTo>
                <a:cubicBezTo>
                  <a:pt x="5927597" y="3133172"/>
                  <a:pt x="5921652" y="3132066"/>
                  <a:pt x="5916241" y="3132600"/>
                </a:cubicBezTo>
                <a:cubicBezTo>
                  <a:pt x="5916545" y="3132105"/>
                  <a:pt x="5917003" y="3131799"/>
                  <a:pt x="5917269" y="3131228"/>
                </a:cubicBezTo>
                <a:cubicBezTo>
                  <a:pt x="5920471" y="3123947"/>
                  <a:pt x="5918108" y="3114456"/>
                  <a:pt x="5910372" y="3110949"/>
                </a:cubicBezTo>
                <a:lnTo>
                  <a:pt x="5904236" y="3108166"/>
                </a:lnTo>
                <a:cubicBezTo>
                  <a:pt x="5902674" y="3107442"/>
                  <a:pt x="5900959" y="3107137"/>
                  <a:pt x="5899244" y="3106984"/>
                </a:cubicBezTo>
                <a:cubicBezTo>
                  <a:pt x="5899586" y="3101800"/>
                  <a:pt x="5896957" y="3096845"/>
                  <a:pt x="5892575" y="3093376"/>
                </a:cubicBezTo>
                <a:cubicBezTo>
                  <a:pt x="5885448" y="3087773"/>
                  <a:pt x="5876416" y="3086515"/>
                  <a:pt x="5867727" y="3088192"/>
                </a:cubicBezTo>
                <a:cubicBezTo>
                  <a:pt x="5860257" y="3089641"/>
                  <a:pt x="5854655" y="3098103"/>
                  <a:pt x="5856675" y="3105536"/>
                </a:cubicBezTo>
                <a:cubicBezTo>
                  <a:pt x="5858771" y="3113312"/>
                  <a:pt x="5866012" y="3118115"/>
                  <a:pt x="5874015" y="3116590"/>
                </a:cubicBezTo>
                <a:cubicBezTo>
                  <a:pt x="5874434" y="3116514"/>
                  <a:pt x="5874472" y="3116514"/>
                  <a:pt x="5874739" y="3116476"/>
                </a:cubicBezTo>
                <a:cubicBezTo>
                  <a:pt x="5874891" y="3116476"/>
                  <a:pt x="5874930" y="3116476"/>
                  <a:pt x="5875044" y="3116476"/>
                </a:cubicBezTo>
                <a:lnTo>
                  <a:pt x="5875044" y="3116476"/>
                </a:lnTo>
                <a:cubicBezTo>
                  <a:pt x="5875844" y="3116971"/>
                  <a:pt x="5876569" y="3117505"/>
                  <a:pt x="5877254" y="3118077"/>
                </a:cubicBezTo>
                <a:cubicBezTo>
                  <a:pt x="5878855" y="3119373"/>
                  <a:pt x="5880761" y="3119983"/>
                  <a:pt x="5882742" y="3120250"/>
                </a:cubicBezTo>
                <a:cubicBezTo>
                  <a:pt x="5882209" y="3126349"/>
                  <a:pt x="5884876" y="3132676"/>
                  <a:pt x="5890860" y="3135345"/>
                </a:cubicBezTo>
                <a:lnTo>
                  <a:pt x="5896995" y="3138089"/>
                </a:lnTo>
                <a:cubicBezTo>
                  <a:pt x="5898710" y="3138889"/>
                  <a:pt x="5900577" y="3139271"/>
                  <a:pt x="5902445" y="3139385"/>
                </a:cubicBezTo>
                <a:cubicBezTo>
                  <a:pt x="5896767" y="3144683"/>
                  <a:pt x="5892155" y="3151659"/>
                  <a:pt x="5891698" y="3158901"/>
                </a:cubicBezTo>
                <a:cubicBezTo>
                  <a:pt x="5889754" y="3158749"/>
                  <a:pt x="5887887" y="3159473"/>
                  <a:pt x="5886020" y="3160045"/>
                </a:cubicBezTo>
                <a:cubicBezTo>
                  <a:pt x="5884533" y="3158520"/>
                  <a:pt x="5882780" y="3157262"/>
                  <a:pt x="5880798" y="3156614"/>
                </a:cubicBezTo>
                <a:cubicBezTo>
                  <a:pt x="5872567" y="3153946"/>
                  <a:pt x="5864792" y="3157720"/>
                  <a:pt x="5861286" y="3165420"/>
                </a:cubicBezTo>
                <a:lnTo>
                  <a:pt x="5858505" y="3171557"/>
                </a:lnTo>
                <a:cubicBezTo>
                  <a:pt x="5855265" y="3178761"/>
                  <a:pt x="5859914" y="3188634"/>
                  <a:pt x="5867346" y="3191073"/>
                </a:cubicBezTo>
                <a:cubicBezTo>
                  <a:pt x="5873329" y="3193017"/>
                  <a:pt x="5879045" y="3191493"/>
                  <a:pt x="5883085" y="3187566"/>
                </a:cubicBezTo>
                <a:cubicBezTo>
                  <a:pt x="5889716" y="3190768"/>
                  <a:pt x="5897719" y="3187757"/>
                  <a:pt x="5901911" y="3182077"/>
                </a:cubicBezTo>
                <a:cubicBezTo>
                  <a:pt x="5902064" y="3182230"/>
                  <a:pt x="5902178" y="3182420"/>
                  <a:pt x="5902292" y="3182573"/>
                </a:cubicBezTo>
                <a:cubicBezTo>
                  <a:pt x="5902026" y="3183221"/>
                  <a:pt x="5902178" y="3183945"/>
                  <a:pt x="5902026" y="3184593"/>
                </a:cubicBezTo>
                <a:cubicBezTo>
                  <a:pt x="5899586" y="3190463"/>
                  <a:pt x="5901378" y="3198239"/>
                  <a:pt x="5906637" y="3201784"/>
                </a:cubicBezTo>
                <a:cubicBezTo>
                  <a:pt x="5906903" y="3201937"/>
                  <a:pt x="5907170" y="3201975"/>
                  <a:pt x="5907437" y="3202128"/>
                </a:cubicBezTo>
                <a:cubicBezTo>
                  <a:pt x="5908237" y="3206244"/>
                  <a:pt x="5910372" y="3210056"/>
                  <a:pt x="5914525" y="3212343"/>
                </a:cubicBezTo>
                <a:cubicBezTo>
                  <a:pt x="5916660" y="3213487"/>
                  <a:pt x="5919099" y="3213868"/>
                  <a:pt x="5921576" y="3213868"/>
                </a:cubicBezTo>
                <a:cubicBezTo>
                  <a:pt x="5925654" y="3214554"/>
                  <a:pt x="5929998" y="3213754"/>
                  <a:pt x="5933162" y="3211085"/>
                </a:cubicBezTo>
                <a:cubicBezTo>
                  <a:pt x="5935143" y="3209446"/>
                  <a:pt x="5936553" y="3207426"/>
                  <a:pt x="5937544" y="3205329"/>
                </a:cubicBezTo>
                <a:cubicBezTo>
                  <a:pt x="5941698" y="3205634"/>
                  <a:pt x="5945966" y="3204796"/>
                  <a:pt x="5950235" y="3202966"/>
                </a:cubicBezTo>
                <a:cubicBezTo>
                  <a:pt x="5950806" y="3203881"/>
                  <a:pt x="5951339" y="3204834"/>
                  <a:pt x="5952063" y="3205634"/>
                </a:cubicBezTo>
                <a:cubicBezTo>
                  <a:pt x="5950806" y="3206321"/>
                  <a:pt x="5949511" y="3207045"/>
                  <a:pt x="5948558" y="3208188"/>
                </a:cubicBezTo>
                <a:lnTo>
                  <a:pt x="5944404" y="3213144"/>
                </a:lnTo>
                <a:cubicBezTo>
                  <a:pt x="5939373" y="3219166"/>
                  <a:pt x="5938802" y="3227934"/>
                  <a:pt x="5944709" y="3233689"/>
                </a:cubicBezTo>
                <a:cubicBezTo>
                  <a:pt x="5950044" y="3238873"/>
                  <a:pt x="5960181" y="3239407"/>
                  <a:pt x="5965250" y="3233384"/>
                </a:cubicBezTo>
                <a:lnTo>
                  <a:pt x="5969403" y="3228429"/>
                </a:lnTo>
                <a:cubicBezTo>
                  <a:pt x="5973138" y="3223969"/>
                  <a:pt x="5974358" y="3218023"/>
                  <a:pt x="5972376" y="3212877"/>
                </a:cubicBezTo>
                <a:cubicBezTo>
                  <a:pt x="5974929" y="3211809"/>
                  <a:pt x="5977254" y="3210361"/>
                  <a:pt x="5978817" y="3208188"/>
                </a:cubicBezTo>
                <a:cubicBezTo>
                  <a:pt x="5983695" y="3201403"/>
                  <a:pt x="5981484" y="3192979"/>
                  <a:pt x="5975463" y="3187909"/>
                </a:cubicBezTo>
                <a:lnTo>
                  <a:pt x="5971080" y="3184212"/>
                </a:lnTo>
                <a:lnTo>
                  <a:pt x="5976416" y="3180438"/>
                </a:lnTo>
                <a:cubicBezTo>
                  <a:pt x="5977940" y="3179371"/>
                  <a:pt x="5979198" y="3177999"/>
                  <a:pt x="5980227" y="3176474"/>
                </a:cubicBezTo>
                <a:cubicBezTo>
                  <a:pt x="5978359" y="3181810"/>
                  <a:pt x="5979808" y="3188557"/>
                  <a:pt x="5983390" y="3192407"/>
                </a:cubicBezTo>
                <a:cubicBezTo>
                  <a:pt x="5989564" y="3199040"/>
                  <a:pt x="5998062" y="3197935"/>
                  <a:pt x="6004807" y="3193170"/>
                </a:cubicBezTo>
                <a:lnTo>
                  <a:pt x="6010295" y="3189282"/>
                </a:lnTo>
                <a:cubicBezTo>
                  <a:pt x="6016964" y="3184555"/>
                  <a:pt x="6016088" y="3173310"/>
                  <a:pt x="6011057" y="3167859"/>
                </a:cubicBezTo>
                <a:cubicBezTo>
                  <a:pt x="6004884" y="3161227"/>
                  <a:pt x="5996347" y="3162332"/>
                  <a:pt x="5989640" y="3167059"/>
                </a:cubicBezTo>
                <a:lnTo>
                  <a:pt x="5984152" y="3170947"/>
                </a:lnTo>
                <a:cubicBezTo>
                  <a:pt x="5983314" y="3171557"/>
                  <a:pt x="5982590" y="3172243"/>
                  <a:pt x="5981980" y="3173005"/>
                </a:cubicBezTo>
                <a:cubicBezTo>
                  <a:pt x="5983581" y="3168698"/>
                  <a:pt x="5983352" y="3163552"/>
                  <a:pt x="5980379" y="3159549"/>
                </a:cubicBezTo>
                <a:close/>
                <a:moveTo>
                  <a:pt x="6138687" y="2774861"/>
                </a:moveTo>
                <a:cubicBezTo>
                  <a:pt x="6136248" y="2773641"/>
                  <a:pt x="6133466" y="2772917"/>
                  <a:pt x="6129960" y="2773603"/>
                </a:cubicBezTo>
                <a:cubicBezTo>
                  <a:pt x="6110905" y="2777186"/>
                  <a:pt x="6114754" y="2807223"/>
                  <a:pt x="6133923" y="2803640"/>
                </a:cubicBezTo>
                <a:cubicBezTo>
                  <a:pt x="6143260" y="2801887"/>
                  <a:pt x="6147033" y="2793806"/>
                  <a:pt x="6146271" y="2786411"/>
                </a:cubicBezTo>
                <a:cubicBezTo>
                  <a:pt x="6147223" y="2786982"/>
                  <a:pt x="6148138" y="2787440"/>
                  <a:pt x="6149167" y="2787783"/>
                </a:cubicBezTo>
                <a:cubicBezTo>
                  <a:pt x="6148634" y="2788583"/>
                  <a:pt x="6147833" y="2789155"/>
                  <a:pt x="6147376" y="2790032"/>
                </a:cubicBezTo>
                <a:cubicBezTo>
                  <a:pt x="6143794" y="2796626"/>
                  <a:pt x="6146576" y="2805889"/>
                  <a:pt x="6153093" y="2809663"/>
                </a:cubicBezTo>
                <a:cubicBezTo>
                  <a:pt x="6154121" y="2811721"/>
                  <a:pt x="6155455" y="2813703"/>
                  <a:pt x="6157361" y="2815266"/>
                </a:cubicBezTo>
                <a:lnTo>
                  <a:pt x="6162315" y="2819421"/>
                </a:lnTo>
                <a:cubicBezTo>
                  <a:pt x="6163687" y="2820564"/>
                  <a:pt x="6165287" y="2821251"/>
                  <a:pt x="6166964" y="2821670"/>
                </a:cubicBezTo>
                <a:cubicBezTo>
                  <a:pt x="6158504" y="2801810"/>
                  <a:pt x="6149663" y="2782141"/>
                  <a:pt x="6140859" y="2762434"/>
                </a:cubicBezTo>
                <a:cubicBezTo>
                  <a:pt x="6139525" y="2765979"/>
                  <a:pt x="6138763" y="2769715"/>
                  <a:pt x="6138497" y="2773679"/>
                </a:cubicBezTo>
                <a:cubicBezTo>
                  <a:pt x="6138458" y="2774060"/>
                  <a:pt x="6138687" y="2774480"/>
                  <a:pt x="6138687" y="2774861"/>
                </a:cubicBezTo>
                <a:close/>
                <a:moveTo>
                  <a:pt x="6113992" y="2949785"/>
                </a:moveTo>
                <a:cubicBezTo>
                  <a:pt x="6115174" y="2952720"/>
                  <a:pt x="6117422" y="2955312"/>
                  <a:pt x="6121538" y="2956761"/>
                </a:cubicBezTo>
                <a:cubicBezTo>
                  <a:pt x="6139602" y="2963241"/>
                  <a:pt x="6153626" y="2936368"/>
                  <a:pt x="6135333" y="2929773"/>
                </a:cubicBezTo>
                <a:cubicBezTo>
                  <a:pt x="6126835" y="2926724"/>
                  <a:pt x="6119403" y="2931145"/>
                  <a:pt x="6115631" y="2937244"/>
                </a:cubicBezTo>
                <a:cubicBezTo>
                  <a:pt x="6115174" y="2935682"/>
                  <a:pt x="6114640" y="2934157"/>
                  <a:pt x="6113573" y="2932632"/>
                </a:cubicBezTo>
                <a:cubicBezTo>
                  <a:pt x="6102330" y="2916737"/>
                  <a:pt x="6078626" y="2935605"/>
                  <a:pt x="6089869" y="2951500"/>
                </a:cubicBezTo>
                <a:cubicBezTo>
                  <a:pt x="6096919" y="2961449"/>
                  <a:pt x="6108809" y="2957790"/>
                  <a:pt x="6113992" y="2949785"/>
                </a:cubicBezTo>
                <a:close/>
                <a:moveTo>
                  <a:pt x="6209419" y="2995603"/>
                </a:moveTo>
                <a:cubicBezTo>
                  <a:pt x="6216126" y="3005095"/>
                  <a:pt x="6227635" y="3002807"/>
                  <a:pt x="6233542" y="2996137"/>
                </a:cubicBezTo>
                <a:cubicBezTo>
                  <a:pt x="6234495" y="2996861"/>
                  <a:pt x="6235562" y="2997471"/>
                  <a:pt x="6236667" y="2998005"/>
                </a:cubicBezTo>
                <a:cubicBezTo>
                  <a:pt x="6234228" y="2991372"/>
                  <a:pt x="6231789" y="2984778"/>
                  <a:pt x="6229350" y="2978183"/>
                </a:cubicBezTo>
                <a:cubicBezTo>
                  <a:pt x="6228740" y="2976620"/>
                  <a:pt x="6228169" y="2975019"/>
                  <a:pt x="6227597" y="2973457"/>
                </a:cubicBezTo>
                <a:cubicBezTo>
                  <a:pt x="6227559" y="2973457"/>
                  <a:pt x="6227521" y="2973457"/>
                  <a:pt x="6227521" y="2973457"/>
                </a:cubicBezTo>
                <a:cubicBezTo>
                  <a:pt x="6215478" y="2968997"/>
                  <a:pt x="6200120" y="2982491"/>
                  <a:pt x="6209419" y="2995603"/>
                </a:cubicBezTo>
                <a:close/>
                <a:moveTo>
                  <a:pt x="5072453" y="3247564"/>
                </a:moveTo>
                <a:cubicBezTo>
                  <a:pt x="5054770" y="3239598"/>
                  <a:pt x="5040708" y="3266433"/>
                  <a:pt x="5058505" y="3274438"/>
                </a:cubicBezTo>
                <a:cubicBezTo>
                  <a:pt x="5076188" y="3282404"/>
                  <a:pt x="5090250" y="3255569"/>
                  <a:pt x="5072453" y="3247564"/>
                </a:cubicBezTo>
                <a:close/>
                <a:moveTo>
                  <a:pt x="5237087" y="3317969"/>
                </a:moveTo>
                <a:cubicBezTo>
                  <a:pt x="5248291" y="3323038"/>
                  <a:pt x="5258772" y="3314271"/>
                  <a:pt x="5260258" y="3305237"/>
                </a:cubicBezTo>
                <a:cubicBezTo>
                  <a:pt x="5261058" y="3312137"/>
                  <a:pt x="5265860" y="3317435"/>
                  <a:pt x="5273063" y="3318807"/>
                </a:cubicBezTo>
                <a:cubicBezTo>
                  <a:pt x="5282400" y="3320599"/>
                  <a:pt x="5293794" y="3321552"/>
                  <a:pt x="5302102" y="3316063"/>
                </a:cubicBezTo>
                <a:cubicBezTo>
                  <a:pt x="5303322" y="3315605"/>
                  <a:pt x="5304465" y="3315110"/>
                  <a:pt x="5305608" y="3314462"/>
                </a:cubicBezTo>
                <a:cubicBezTo>
                  <a:pt x="5308276" y="3312899"/>
                  <a:pt x="5310334" y="3310688"/>
                  <a:pt x="5311668" y="3308096"/>
                </a:cubicBezTo>
                <a:cubicBezTo>
                  <a:pt x="5311973" y="3308287"/>
                  <a:pt x="5312125" y="3308592"/>
                  <a:pt x="5312430" y="3308782"/>
                </a:cubicBezTo>
                <a:lnTo>
                  <a:pt x="5323367" y="3315758"/>
                </a:lnTo>
                <a:cubicBezTo>
                  <a:pt x="5329998" y="3319989"/>
                  <a:pt x="5339526" y="3316673"/>
                  <a:pt x="5343185" y="3310116"/>
                </a:cubicBezTo>
                <a:cubicBezTo>
                  <a:pt x="5347186" y="3302912"/>
                  <a:pt x="5344176" y="3294526"/>
                  <a:pt x="5337506" y="3290295"/>
                </a:cubicBezTo>
                <a:lnTo>
                  <a:pt x="5326569" y="3283319"/>
                </a:lnTo>
                <a:cubicBezTo>
                  <a:pt x="5319938" y="3279088"/>
                  <a:pt x="5310410" y="3282404"/>
                  <a:pt x="5306751" y="3288961"/>
                </a:cubicBezTo>
                <a:cubicBezTo>
                  <a:pt x="5306714" y="3288999"/>
                  <a:pt x="5306714" y="3289075"/>
                  <a:pt x="5306675" y="3289151"/>
                </a:cubicBezTo>
                <a:cubicBezTo>
                  <a:pt x="5305418" y="3288236"/>
                  <a:pt x="5304313" y="3287207"/>
                  <a:pt x="5302902" y="3286369"/>
                </a:cubicBezTo>
                <a:cubicBezTo>
                  <a:pt x="5306942" y="3288732"/>
                  <a:pt x="5302522" y="3286026"/>
                  <a:pt x="5301759" y="3285492"/>
                </a:cubicBezTo>
                <a:cubicBezTo>
                  <a:pt x="5300768" y="3284768"/>
                  <a:pt x="5299854" y="3283929"/>
                  <a:pt x="5298863" y="3283205"/>
                </a:cubicBezTo>
                <a:cubicBezTo>
                  <a:pt x="5298710" y="3283052"/>
                  <a:pt x="5298634" y="3283014"/>
                  <a:pt x="5298520" y="3282900"/>
                </a:cubicBezTo>
                <a:cubicBezTo>
                  <a:pt x="5298253" y="3282595"/>
                  <a:pt x="5297986" y="3282290"/>
                  <a:pt x="5297758" y="3281985"/>
                </a:cubicBezTo>
                <a:cubicBezTo>
                  <a:pt x="5296233" y="3274552"/>
                  <a:pt x="5288421" y="3269330"/>
                  <a:pt x="5281028" y="3270397"/>
                </a:cubicBezTo>
                <a:cubicBezTo>
                  <a:pt x="5277864" y="3270855"/>
                  <a:pt x="5275311" y="3272456"/>
                  <a:pt x="5273215" y="3274438"/>
                </a:cubicBezTo>
                <a:cubicBezTo>
                  <a:pt x="5272986" y="3273675"/>
                  <a:pt x="5273063" y="3272837"/>
                  <a:pt x="5272681" y="3272112"/>
                </a:cubicBezTo>
                <a:lnTo>
                  <a:pt x="5269747" y="3266357"/>
                </a:lnTo>
                <a:cubicBezTo>
                  <a:pt x="5266165" y="3259343"/>
                  <a:pt x="5258162" y="3255493"/>
                  <a:pt x="5250578" y="3258771"/>
                </a:cubicBezTo>
                <a:cubicBezTo>
                  <a:pt x="5243718" y="3261744"/>
                  <a:pt x="5239374" y="3270893"/>
                  <a:pt x="5242994" y="3277945"/>
                </a:cubicBezTo>
                <a:lnTo>
                  <a:pt x="5245929" y="3283700"/>
                </a:lnTo>
                <a:cubicBezTo>
                  <a:pt x="5249511" y="3290714"/>
                  <a:pt x="5257514" y="3294564"/>
                  <a:pt x="5265098" y="3291286"/>
                </a:cubicBezTo>
                <a:cubicBezTo>
                  <a:pt x="5266394" y="3290752"/>
                  <a:pt x="5267461" y="3289799"/>
                  <a:pt x="5268528" y="3288885"/>
                </a:cubicBezTo>
                <a:cubicBezTo>
                  <a:pt x="5268642" y="3289227"/>
                  <a:pt x="5268718" y="3289647"/>
                  <a:pt x="5268795" y="3289990"/>
                </a:cubicBezTo>
                <a:cubicBezTo>
                  <a:pt x="5264488" y="3292010"/>
                  <a:pt x="5261096" y="3296013"/>
                  <a:pt x="5260181" y="3300549"/>
                </a:cubicBezTo>
                <a:cubicBezTo>
                  <a:pt x="5259420" y="3297118"/>
                  <a:pt x="5257095" y="3294030"/>
                  <a:pt x="5252674" y="3292010"/>
                </a:cubicBezTo>
                <a:cubicBezTo>
                  <a:pt x="5235143" y="3284158"/>
                  <a:pt x="5219328" y="3310002"/>
                  <a:pt x="5237087" y="3317969"/>
                </a:cubicBezTo>
                <a:close/>
                <a:moveTo>
                  <a:pt x="4901112" y="2827121"/>
                </a:moveTo>
                <a:lnTo>
                  <a:pt x="4907247" y="2829865"/>
                </a:lnTo>
                <a:cubicBezTo>
                  <a:pt x="4914450" y="2833105"/>
                  <a:pt x="4924168" y="2830666"/>
                  <a:pt x="4927522" y="2822966"/>
                </a:cubicBezTo>
                <a:cubicBezTo>
                  <a:pt x="4930723" y="2815685"/>
                  <a:pt x="4928360" y="2806194"/>
                  <a:pt x="4920624" y="2802687"/>
                </a:cubicBezTo>
                <a:lnTo>
                  <a:pt x="4914488" y="2799904"/>
                </a:lnTo>
                <a:cubicBezTo>
                  <a:pt x="4907285" y="2796664"/>
                  <a:pt x="4897567" y="2799104"/>
                  <a:pt x="4894214" y="2806804"/>
                </a:cubicBezTo>
                <a:cubicBezTo>
                  <a:pt x="4891013" y="2814161"/>
                  <a:pt x="4893375" y="2823652"/>
                  <a:pt x="4901112" y="2827121"/>
                </a:cubicBezTo>
                <a:close/>
                <a:moveTo>
                  <a:pt x="5004542" y="2955350"/>
                </a:moveTo>
                <a:lnTo>
                  <a:pt x="5001760" y="2961487"/>
                </a:lnTo>
                <a:cubicBezTo>
                  <a:pt x="4998406" y="2968958"/>
                  <a:pt x="5004846" y="2978183"/>
                  <a:pt x="5011935" y="2980318"/>
                </a:cubicBezTo>
                <a:cubicBezTo>
                  <a:pt x="5020624" y="2982910"/>
                  <a:pt x="5027407" y="2977650"/>
                  <a:pt x="5030761" y="2970140"/>
                </a:cubicBezTo>
                <a:lnTo>
                  <a:pt x="5033543" y="2964003"/>
                </a:lnTo>
                <a:cubicBezTo>
                  <a:pt x="5033962" y="2963088"/>
                  <a:pt x="5034229" y="2962097"/>
                  <a:pt x="5034382" y="2961144"/>
                </a:cubicBezTo>
                <a:cubicBezTo>
                  <a:pt x="5035182" y="2965871"/>
                  <a:pt x="5038002" y="2970217"/>
                  <a:pt x="5042613" y="2972160"/>
                </a:cubicBezTo>
                <a:cubicBezTo>
                  <a:pt x="5049778" y="2975210"/>
                  <a:pt x="5058581" y="2972847"/>
                  <a:pt x="5062354" y="2965795"/>
                </a:cubicBezTo>
                <a:cubicBezTo>
                  <a:pt x="5063650" y="2966290"/>
                  <a:pt x="5065022" y="2966519"/>
                  <a:pt x="5066432" y="2966595"/>
                </a:cubicBezTo>
                <a:cubicBezTo>
                  <a:pt x="5064755" y="2969454"/>
                  <a:pt x="5064069" y="2972618"/>
                  <a:pt x="5064450" y="2975667"/>
                </a:cubicBezTo>
                <a:cubicBezTo>
                  <a:pt x="5053817" y="2980013"/>
                  <a:pt x="5049702" y="2997471"/>
                  <a:pt x="5063269" y="3003608"/>
                </a:cubicBezTo>
                <a:cubicBezTo>
                  <a:pt x="5076417" y="3009554"/>
                  <a:pt x="5086592" y="2995984"/>
                  <a:pt x="5083810" y="2985273"/>
                </a:cubicBezTo>
                <a:cubicBezTo>
                  <a:pt x="5090975" y="2982605"/>
                  <a:pt x="5096157" y="2975401"/>
                  <a:pt x="5095243" y="2968692"/>
                </a:cubicBezTo>
                <a:cubicBezTo>
                  <a:pt x="5103665" y="2967967"/>
                  <a:pt x="5112240" y="2965566"/>
                  <a:pt x="5116013" y="2959467"/>
                </a:cubicBezTo>
                <a:cubicBezTo>
                  <a:pt x="5121424" y="2950738"/>
                  <a:pt x="5124168" y="2937168"/>
                  <a:pt x="5119404" y="2927715"/>
                </a:cubicBezTo>
                <a:cubicBezTo>
                  <a:pt x="5129465" y="2922912"/>
                  <a:pt x="5133047" y="2905911"/>
                  <a:pt x="5119747" y="2899927"/>
                </a:cubicBezTo>
                <a:cubicBezTo>
                  <a:pt x="5108772" y="2894971"/>
                  <a:pt x="5099892" y="2903662"/>
                  <a:pt x="5098863" y="2912887"/>
                </a:cubicBezTo>
                <a:cubicBezTo>
                  <a:pt x="5098673" y="2912810"/>
                  <a:pt x="5098482" y="2912734"/>
                  <a:pt x="5098291" y="2912658"/>
                </a:cubicBezTo>
                <a:cubicBezTo>
                  <a:pt x="5097491" y="2907665"/>
                  <a:pt x="5094328" y="2903243"/>
                  <a:pt x="5089259" y="2900956"/>
                </a:cubicBezTo>
                <a:lnTo>
                  <a:pt x="5076988" y="2895428"/>
                </a:lnTo>
                <a:cubicBezTo>
                  <a:pt x="5069786" y="2892188"/>
                  <a:pt x="5059915" y="2896191"/>
                  <a:pt x="5057247" y="2903700"/>
                </a:cubicBezTo>
                <a:cubicBezTo>
                  <a:pt x="5056371" y="2906102"/>
                  <a:pt x="5056142" y="2908541"/>
                  <a:pt x="5056409" y="2910905"/>
                </a:cubicBezTo>
                <a:cubicBezTo>
                  <a:pt x="5054541" y="2911819"/>
                  <a:pt x="5053170" y="2913763"/>
                  <a:pt x="5051531" y="2915136"/>
                </a:cubicBezTo>
                <a:cubicBezTo>
                  <a:pt x="5050159" y="2913420"/>
                  <a:pt x="5048482" y="2911972"/>
                  <a:pt x="5046386" y="2910981"/>
                </a:cubicBezTo>
                <a:cubicBezTo>
                  <a:pt x="5038992" y="2907550"/>
                  <a:pt x="5029694" y="2910943"/>
                  <a:pt x="5026302" y="2918414"/>
                </a:cubicBezTo>
                <a:lnTo>
                  <a:pt x="5020776" y="2930688"/>
                </a:lnTo>
                <a:cubicBezTo>
                  <a:pt x="5018604" y="2935491"/>
                  <a:pt x="5019442" y="2940865"/>
                  <a:pt x="5022148" y="2945096"/>
                </a:cubicBezTo>
                <a:cubicBezTo>
                  <a:pt x="5014031" y="2943343"/>
                  <a:pt x="5007704" y="2948260"/>
                  <a:pt x="5004542" y="2955350"/>
                </a:cubicBezTo>
                <a:close/>
                <a:moveTo>
                  <a:pt x="5347529" y="3441662"/>
                </a:moveTo>
                <a:cubicBezTo>
                  <a:pt x="5365288" y="3449667"/>
                  <a:pt x="5374358" y="3420773"/>
                  <a:pt x="5356790" y="3412845"/>
                </a:cubicBezTo>
                <a:cubicBezTo>
                  <a:pt x="5339030" y="3404802"/>
                  <a:pt x="5329961" y="3433733"/>
                  <a:pt x="5347529" y="3441662"/>
                </a:cubicBezTo>
                <a:close/>
                <a:moveTo>
                  <a:pt x="5366508" y="3383761"/>
                </a:moveTo>
                <a:cubicBezTo>
                  <a:pt x="5372758" y="3386581"/>
                  <a:pt x="5377788" y="3384676"/>
                  <a:pt x="5381028" y="3380825"/>
                </a:cubicBezTo>
                <a:cubicBezTo>
                  <a:pt x="5386058" y="3381245"/>
                  <a:pt x="5391203" y="3379568"/>
                  <a:pt x="5394061" y="3375031"/>
                </a:cubicBezTo>
                <a:cubicBezTo>
                  <a:pt x="5398139" y="3368589"/>
                  <a:pt x="5397338" y="3359136"/>
                  <a:pt x="5390440" y="3354715"/>
                </a:cubicBezTo>
                <a:lnTo>
                  <a:pt x="5384991" y="3351246"/>
                </a:lnTo>
                <a:cubicBezTo>
                  <a:pt x="5378703" y="3347243"/>
                  <a:pt x="5369442" y="3348044"/>
                  <a:pt x="5364983" y="3354562"/>
                </a:cubicBezTo>
                <a:cubicBezTo>
                  <a:pt x="5355113" y="3359022"/>
                  <a:pt x="5352941" y="3377623"/>
                  <a:pt x="5366508" y="3383761"/>
                </a:cubicBezTo>
                <a:close/>
                <a:moveTo>
                  <a:pt x="5410525" y="3285530"/>
                </a:moveTo>
                <a:cubicBezTo>
                  <a:pt x="5428245" y="3293535"/>
                  <a:pt x="5437430" y="3264641"/>
                  <a:pt x="5419823" y="3256713"/>
                </a:cubicBezTo>
                <a:cubicBezTo>
                  <a:pt x="5402102" y="3248708"/>
                  <a:pt x="5392918" y="3277563"/>
                  <a:pt x="5410525" y="3285530"/>
                </a:cubicBezTo>
                <a:close/>
                <a:moveTo>
                  <a:pt x="5383429" y="3394243"/>
                </a:moveTo>
                <a:lnTo>
                  <a:pt x="5374511" y="3397597"/>
                </a:lnTo>
                <a:cubicBezTo>
                  <a:pt x="5367079" y="3400418"/>
                  <a:pt x="5364450" y="3411625"/>
                  <a:pt x="5368223" y="3418067"/>
                </a:cubicBezTo>
                <a:cubicBezTo>
                  <a:pt x="5372834" y="3425881"/>
                  <a:pt x="5380723" y="3427368"/>
                  <a:pt x="5388688" y="3424357"/>
                </a:cubicBezTo>
                <a:cubicBezTo>
                  <a:pt x="5389526" y="3424052"/>
                  <a:pt x="5390403" y="3423708"/>
                  <a:pt x="5391279" y="3423404"/>
                </a:cubicBezTo>
                <a:cubicBezTo>
                  <a:pt x="5389640" y="3429693"/>
                  <a:pt x="5391774" y="3436135"/>
                  <a:pt x="5397605" y="3439871"/>
                </a:cubicBezTo>
                <a:lnTo>
                  <a:pt x="5403055" y="3443339"/>
                </a:lnTo>
                <a:cubicBezTo>
                  <a:pt x="5405952" y="3445169"/>
                  <a:pt x="5409534" y="3445626"/>
                  <a:pt x="5412963" y="3445017"/>
                </a:cubicBezTo>
                <a:cubicBezTo>
                  <a:pt x="5413078" y="3445398"/>
                  <a:pt x="5413345" y="3445703"/>
                  <a:pt x="5413497" y="3446084"/>
                </a:cubicBezTo>
                <a:cubicBezTo>
                  <a:pt x="5413116" y="3445855"/>
                  <a:pt x="5412926" y="3445550"/>
                  <a:pt x="5412506" y="3445360"/>
                </a:cubicBezTo>
                <a:cubicBezTo>
                  <a:pt x="5394976" y="3437469"/>
                  <a:pt x="5378893" y="3463161"/>
                  <a:pt x="5396614" y="3471166"/>
                </a:cubicBezTo>
                <a:cubicBezTo>
                  <a:pt x="5409838" y="3477112"/>
                  <a:pt x="5422186" y="3463999"/>
                  <a:pt x="5419861" y="3453707"/>
                </a:cubicBezTo>
                <a:cubicBezTo>
                  <a:pt x="5422453" y="3455270"/>
                  <a:pt x="5425425" y="3456109"/>
                  <a:pt x="5428817" y="3455652"/>
                </a:cubicBezTo>
                <a:cubicBezTo>
                  <a:pt x="5436134" y="3454622"/>
                  <a:pt x="5442956" y="3446922"/>
                  <a:pt x="5441241" y="3439185"/>
                </a:cubicBezTo>
                <a:lnTo>
                  <a:pt x="5439259" y="3430265"/>
                </a:lnTo>
                <a:cubicBezTo>
                  <a:pt x="5437544" y="3422565"/>
                  <a:pt x="5431027" y="3416695"/>
                  <a:pt x="5422795" y="3417838"/>
                </a:cubicBezTo>
                <a:cubicBezTo>
                  <a:pt x="5421462" y="3418029"/>
                  <a:pt x="5420166" y="3418486"/>
                  <a:pt x="5418909" y="3419096"/>
                </a:cubicBezTo>
                <a:cubicBezTo>
                  <a:pt x="5418527" y="3418791"/>
                  <a:pt x="5418185" y="3418486"/>
                  <a:pt x="5417765" y="3418219"/>
                </a:cubicBezTo>
                <a:lnTo>
                  <a:pt x="5412316" y="3414751"/>
                </a:lnTo>
                <a:cubicBezTo>
                  <a:pt x="5409991" y="3413264"/>
                  <a:pt x="5407247" y="3412921"/>
                  <a:pt x="5404503" y="3413035"/>
                </a:cubicBezTo>
                <a:cubicBezTo>
                  <a:pt x="5405952" y="3408842"/>
                  <a:pt x="5405913" y="3404039"/>
                  <a:pt x="5403855" y="3400571"/>
                </a:cubicBezTo>
                <a:cubicBezTo>
                  <a:pt x="5399282" y="3392718"/>
                  <a:pt x="5391393" y="3391232"/>
                  <a:pt x="5383429" y="3394243"/>
                </a:cubicBezTo>
                <a:close/>
                <a:moveTo>
                  <a:pt x="5119862" y="2989123"/>
                </a:moveTo>
                <a:cubicBezTo>
                  <a:pt x="5116508" y="2996556"/>
                  <a:pt x="5118490" y="3005552"/>
                  <a:pt x="5126036" y="3009631"/>
                </a:cubicBezTo>
                <a:cubicBezTo>
                  <a:pt x="5132857" y="3013328"/>
                  <a:pt x="5143146" y="3010927"/>
                  <a:pt x="5146538" y="3003456"/>
                </a:cubicBezTo>
                <a:lnTo>
                  <a:pt x="5152064" y="2991181"/>
                </a:lnTo>
                <a:cubicBezTo>
                  <a:pt x="5155418" y="2983710"/>
                  <a:pt x="5153436" y="2974714"/>
                  <a:pt x="5145891" y="2970674"/>
                </a:cubicBezTo>
                <a:cubicBezTo>
                  <a:pt x="5139069" y="2967015"/>
                  <a:pt x="5128779" y="2969378"/>
                  <a:pt x="5125388" y="2976887"/>
                </a:cubicBezTo>
                <a:lnTo>
                  <a:pt x="5119862" y="2989123"/>
                </a:lnTo>
                <a:close/>
                <a:moveTo>
                  <a:pt x="4938688" y="3153336"/>
                </a:moveTo>
                <a:lnTo>
                  <a:pt x="4941470" y="3147199"/>
                </a:lnTo>
                <a:cubicBezTo>
                  <a:pt x="4944824" y="3139728"/>
                  <a:pt x="4942918" y="3130770"/>
                  <a:pt x="4935372" y="3126653"/>
                </a:cubicBezTo>
                <a:cubicBezTo>
                  <a:pt x="4928589" y="3122956"/>
                  <a:pt x="4918223" y="3125281"/>
                  <a:pt x="4914831" y="3132752"/>
                </a:cubicBezTo>
                <a:lnTo>
                  <a:pt x="4912049" y="3138889"/>
                </a:lnTo>
                <a:cubicBezTo>
                  <a:pt x="4908696" y="3146322"/>
                  <a:pt x="4910601" y="3155318"/>
                  <a:pt x="4918147" y="3159435"/>
                </a:cubicBezTo>
                <a:cubicBezTo>
                  <a:pt x="4924969" y="3163133"/>
                  <a:pt x="4935335" y="3160807"/>
                  <a:pt x="4938688" y="3153336"/>
                </a:cubicBezTo>
                <a:close/>
                <a:moveTo>
                  <a:pt x="4995738" y="3120669"/>
                </a:moveTo>
                <a:cubicBezTo>
                  <a:pt x="5013497" y="3128674"/>
                  <a:pt x="5026226" y="3101190"/>
                  <a:pt x="5008429" y="3093186"/>
                </a:cubicBezTo>
                <a:cubicBezTo>
                  <a:pt x="4990707" y="3085181"/>
                  <a:pt x="4977979" y="3112626"/>
                  <a:pt x="4995738" y="3120669"/>
                </a:cubicBezTo>
                <a:close/>
                <a:moveTo>
                  <a:pt x="4907133" y="2992058"/>
                </a:moveTo>
                <a:cubicBezTo>
                  <a:pt x="4915250" y="2994803"/>
                  <a:pt x="4923254" y="2991219"/>
                  <a:pt x="4926721" y="2983482"/>
                </a:cubicBezTo>
                <a:lnTo>
                  <a:pt x="4929504" y="2977345"/>
                </a:lnTo>
                <a:cubicBezTo>
                  <a:pt x="4932743" y="2970140"/>
                  <a:pt x="4928398" y="2960268"/>
                  <a:pt x="4920929" y="2957714"/>
                </a:cubicBezTo>
                <a:cubicBezTo>
                  <a:pt x="4912812" y="2954969"/>
                  <a:pt x="4904808" y="2958552"/>
                  <a:pt x="4901302" y="2966328"/>
                </a:cubicBezTo>
                <a:lnTo>
                  <a:pt x="4898520" y="2972465"/>
                </a:lnTo>
                <a:cubicBezTo>
                  <a:pt x="4895281" y="2979670"/>
                  <a:pt x="4899664" y="2989504"/>
                  <a:pt x="4907133" y="2992058"/>
                </a:cubicBezTo>
                <a:close/>
                <a:moveTo>
                  <a:pt x="4986554" y="3063682"/>
                </a:moveTo>
                <a:cubicBezTo>
                  <a:pt x="4989793" y="3056478"/>
                  <a:pt x="4987468" y="3046796"/>
                  <a:pt x="4979808" y="3043365"/>
                </a:cubicBezTo>
                <a:cubicBezTo>
                  <a:pt x="4972567" y="3040125"/>
                  <a:pt x="4962964" y="3042374"/>
                  <a:pt x="4959496" y="3050112"/>
                </a:cubicBezTo>
                <a:lnTo>
                  <a:pt x="4953970" y="3062386"/>
                </a:lnTo>
                <a:cubicBezTo>
                  <a:pt x="4950731" y="3069590"/>
                  <a:pt x="4953055" y="3079273"/>
                  <a:pt x="4960715" y="3082703"/>
                </a:cubicBezTo>
                <a:cubicBezTo>
                  <a:pt x="4967956" y="3085943"/>
                  <a:pt x="4977560" y="3083694"/>
                  <a:pt x="4981028" y="3075956"/>
                </a:cubicBezTo>
                <a:lnTo>
                  <a:pt x="4986554" y="3063682"/>
                </a:lnTo>
                <a:close/>
                <a:moveTo>
                  <a:pt x="5086325" y="3017559"/>
                </a:moveTo>
                <a:lnTo>
                  <a:pt x="5080189" y="3014777"/>
                </a:lnTo>
                <a:cubicBezTo>
                  <a:pt x="5072720" y="3011422"/>
                  <a:pt x="5063497" y="3015386"/>
                  <a:pt x="5060334" y="3022781"/>
                </a:cubicBezTo>
                <a:cubicBezTo>
                  <a:pt x="5057056" y="3030481"/>
                  <a:pt x="5060868" y="3039287"/>
                  <a:pt x="5068337" y="3042641"/>
                </a:cubicBezTo>
                <a:lnTo>
                  <a:pt x="5074473" y="3045424"/>
                </a:lnTo>
                <a:cubicBezTo>
                  <a:pt x="5081943" y="3048778"/>
                  <a:pt x="5091165" y="3044814"/>
                  <a:pt x="5094328" y="3037419"/>
                </a:cubicBezTo>
                <a:cubicBezTo>
                  <a:pt x="5097606" y="3029719"/>
                  <a:pt x="5093794" y="3020952"/>
                  <a:pt x="5086325" y="3017559"/>
                </a:cubicBezTo>
                <a:close/>
                <a:moveTo>
                  <a:pt x="5348977" y="3347739"/>
                </a:moveTo>
                <a:cubicBezTo>
                  <a:pt x="5347872" y="3344766"/>
                  <a:pt x="5346729" y="3341793"/>
                  <a:pt x="5345624" y="3338857"/>
                </a:cubicBezTo>
                <a:cubicBezTo>
                  <a:pt x="5342727" y="3331196"/>
                  <a:pt x="5333924" y="3327003"/>
                  <a:pt x="5326188" y="3329861"/>
                </a:cubicBezTo>
                <a:cubicBezTo>
                  <a:pt x="5318528" y="3332682"/>
                  <a:pt x="5314297" y="3341640"/>
                  <a:pt x="5317194" y="3349302"/>
                </a:cubicBezTo>
                <a:lnTo>
                  <a:pt x="5320547" y="3358222"/>
                </a:lnTo>
                <a:cubicBezTo>
                  <a:pt x="5323444" y="3365883"/>
                  <a:pt x="5332247" y="3370038"/>
                  <a:pt x="5339983" y="3367179"/>
                </a:cubicBezTo>
                <a:cubicBezTo>
                  <a:pt x="5347643" y="3364358"/>
                  <a:pt x="5351874" y="3355401"/>
                  <a:pt x="5348977" y="3347739"/>
                </a:cubicBezTo>
                <a:close/>
                <a:moveTo>
                  <a:pt x="5674205" y="3336532"/>
                </a:moveTo>
                <a:cubicBezTo>
                  <a:pt x="5665936" y="3333902"/>
                  <a:pt x="5658276" y="3337752"/>
                  <a:pt x="5654770" y="3345490"/>
                </a:cubicBezTo>
                <a:lnTo>
                  <a:pt x="5653131" y="3349111"/>
                </a:lnTo>
                <a:cubicBezTo>
                  <a:pt x="5647415" y="3349759"/>
                  <a:pt x="5641965" y="3353952"/>
                  <a:pt x="5640098" y="3359251"/>
                </a:cubicBezTo>
                <a:cubicBezTo>
                  <a:pt x="5637658" y="3366188"/>
                  <a:pt x="5640745" y="3372554"/>
                  <a:pt x="5646157" y="3376442"/>
                </a:cubicBezTo>
                <a:cubicBezTo>
                  <a:pt x="5646805" y="3377204"/>
                  <a:pt x="5647339" y="3378043"/>
                  <a:pt x="5648139" y="3378729"/>
                </a:cubicBezTo>
                <a:lnTo>
                  <a:pt x="5653093" y="3382846"/>
                </a:lnTo>
                <a:cubicBezTo>
                  <a:pt x="5658924" y="3387763"/>
                  <a:pt x="5669365" y="3385514"/>
                  <a:pt x="5673329" y="3379301"/>
                </a:cubicBezTo>
                <a:cubicBezTo>
                  <a:pt x="5675654" y="3375642"/>
                  <a:pt x="5676263" y="3371791"/>
                  <a:pt x="5675502" y="3368208"/>
                </a:cubicBezTo>
                <a:cubicBezTo>
                  <a:pt x="5677483" y="3366607"/>
                  <a:pt x="5679274" y="3364702"/>
                  <a:pt x="5680418" y="3362109"/>
                </a:cubicBezTo>
                <a:lnTo>
                  <a:pt x="5683200" y="3355972"/>
                </a:lnTo>
                <a:cubicBezTo>
                  <a:pt x="5686439" y="3348730"/>
                  <a:pt x="5681637" y="3338895"/>
                  <a:pt x="5674205" y="3336532"/>
                </a:cubicBezTo>
                <a:close/>
                <a:moveTo>
                  <a:pt x="5467384" y="3204262"/>
                </a:moveTo>
                <a:cubicBezTo>
                  <a:pt x="5459305" y="3201518"/>
                  <a:pt x="5451264" y="3205101"/>
                  <a:pt x="5447758" y="3212839"/>
                </a:cubicBezTo>
                <a:lnTo>
                  <a:pt x="5444975" y="3218976"/>
                </a:lnTo>
                <a:cubicBezTo>
                  <a:pt x="5441698" y="3226218"/>
                  <a:pt x="5446081" y="3236053"/>
                  <a:pt x="5453550" y="3238607"/>
                </a:cubicBezTo>
                <a:cubicBezTo>
                  <a:pt x="5461630" y="3241351"/>
                  <a:pt x="5469671" y="3237768"/>
                  <a:pt x="5473177" y="3230030"/>
                </a:cubicBezTo>
                <a:lnTo>
                  <a:pt x="5475959" y="3223893"/>
                </a:lnTo>
                <a:cubicBezTo>
                  <a:pt x="5479236" y="3216650"/>
                  <a:pt x="5474854" y="3206816"/>
                  <a:pt x="5467384" y="3204262"/>
                </a:cubicBezTo>
                <a:close/>
                <a:moveTo>
                  <a:pt x="5414602" y="2419523"/>
                </a:moveTo>
                <a:lnTo>
                  <a:pt x="5408390" y="2417960"/>
                </a:lnTo>
                <a:cubicBezTo>
                  <a:pt x="5401645" y="2416283"/>
                  <a:pt x="5394023" y="2419561"/>
                  <a:pt x="5391317" y="2426079"/>
                </a:cubicBezTo>
                <a:cubicBezTo>
                  <a:pt x="5390403" y="2426194"/>
                  <a:pt x="5389449" y="2426232"/>
                  <a:pt x="5388535" y="2426232"/>
                </a:cubicBezTo>
                <a:cubicBezTo>
                  <a:pt x="5380341" y="2426346"/>
                  <a:pt x="5374511" y="2435761"/>
                  <a:pt x="5375464" y="2443194"/>
                </a:cubicBezTo>
                <a:cubicBezTo>
                  <a:pt x="5376607" y="2452076"/>
                  <a:pt x="5384191" y="2456383"/>
                  <a:pt x="5392422" y="2456269"/>
                </a:cubicBezTo>
                <a:cubicBezTo>
                  <a:pt x="5400044" y="2456155"/>
                  <a:pt x="5406561" y="2452495"/>
                  <a:pt x="5412049" y="2447502"/>
                </a:cubicBezTo>
                <a:cubicBezTo>
                  <a:pt x="5417689" y="2446854"/>
                  <a:pt x="5422986" y="2443271"/>
                  <a:pt x="5424396" y="2437400"/>
                </a:cubicBezTo>
                <a:cubicBezTo>
                  <a:pt x="5426187" y="2430120"/>
                  <a:pt x="5422453" y="2421467"/>
                  <a:pt x="5414602" y="2419523"/>
                </a:cubicBezTo>
                <a:close/>
                <a:moveTo>
                  <a:pt x="5290212" y="2063004"/>
                </a:moveTo>
                <a:cubicBezTo>
                  <a:pt x="5289717" y="2064033"/>
                  <a:pt x="5289107" y="2065062"/>
                  <a:pt x="5288611" y="2066091"/>
                </a:cubicBezTo>
                <a:cubicBezTo>
                  <a:pt x="5288497" y="2066244"/>
                  <a:pt x="5288459" y="2066320"/>
                  <a:pt x="5288383" y="2066472"/>
                </a:cubicBezTo>
                <a:cubicBezTo>
                  <a:pt x="5288154" y="2066777"/>
                  <a:pt x="5287926" y="2067082"/>
                  <a:pt x="5287659" y="2067349"/>
                </a:cubicBezTo>
                <a:cubicBezTo>
                  <a:pt x="5280951" y="2070056"/>
                  <a:pt x="5277369" y="2078251"/>
                  <a:pt x="5279655" y="2084998"/>
                </a:cubicBezTo>
                <a:cubicBezTo>
                  <a:pt x="5282209" y="2092698"/>
                  <a:pt x="5290402" y="2096243"/>
                  <a:pt x="5297910" y="2094108"/>
                </a:cubicBezTo>
                <a:cubicBezTo>
                  <a:pt x="5298710" y="2093879"/>
                  <a:pt x="5299358" y="2093460"/>
                  <a:pt x="5300083" y="2093155"/>
                </a:cubicBezTo>
                <a:cubicBezTo>
                  <a:pt x="5302712" y="2096853"/>
                  <a:pt x="5307057" y="2099369"/>
                  <a:pt x="5311477" y="2099445"/>
                </a:cubicBezTo>
                <a:cubicBezTo>
                  <a:pt x="5308390" y="2100741"/>
                  <a:pt x="5305875" y="2103447"/>
                  <a:pt x="5304770" y="2107945"/>
                </a:cubicBezTo>
                <a:cubicBezTo>
                  <a:pt x="5300349" y="2125746"/>
                  <a:pt x="5327293" y="2136191"/>
                  <a:pt x="5331752" y="2118161"/>
                </a:cubicBezTo>
                <a:cubicBezTo>
                  <a:pt x="5334572" y="2106764"/>
                  <a:pt x="5324587" y="2098454"/>
                  <a:pt x="5315822" y="2098606"/>
                </a:cubicBezTo>
                <a:cubicBezTo>
                  <a:pt x="5322186" y="2096662"/>
                  <a:pt x="5326340" y="2091287"/>
                  <a:pt x="5326378" y="2084312"/>
                </a:cubicBezTo>
                <a:cubicBezTo>
                  <a:pt x="5326454" y="2075240"/>
                  <a:pt x="5325387" y="2064414"/>
                  <a:pt x="5318832" y="2057515"/>
                </a:cubicBezTo>
                <a:cubicBezTo>
                  <a:pt x="5318223" y="2056447"/>
                  <a:pt x="5317537" y="2055456"/>
                  <a:pt x="5316737" y="2054503"/>
                </a:cubicBezTo>
                <a:cubicBezTo>
                  <a:pt x="5312811" y="2049891"/>
                  <a:pt x="5306714" y="2047947"/>
                  <a:pt x="5300844" y="2049929"/>
                </a:cubicBezTo>
                <a:cubicBezTo>
                  <a:pt x="5294976" y="2051911"/>
                  <a:pt x="5292842" y="2056447"/>
                  <a:pt x="5290898" y="2061784"/>
                </a:cubicBezTo>
                <a:cubicBezTo>
                  <a:pt x="5292422" y="2057591"/>
                  <a:pt x="5290593" y="2062203"/>
                  <a:pt x="5290212" y="2063004"/>
                </a:cubicBezTo>
                <a:close/>
                <a:moveTo>
                  <a:pt x="5468985" y="2058163"/>
                </a:moveTo>
                <a:lnTo>
                  <a:pt x="5467422" y="2064414"/>
                </a:lnTo>
                <a:cubicBezTo>
                  <a:pt x="5465593" y="2071733"/>
                  <a:pt x="5470623" y="2080309"/>
                  <a:pt x="5478207" y="2081758"/>
                </a:cubicBezTo>
                <a:cubicBezTo>
                  <a:pt x="5486020" y="2083206"/>
                  <a:pt x="5493566" y="2078785"/>
                  <a:pt x="5495509" y="2070932"/>
                </a:cubicBezTo>
                <a:lnTo>
                  <a:pt x="5497072" y="2064719"/>
                </a:lnTo>
                <a:cubicBezTo>
                  <a:pt x="5498901" y="2057400"/>
                  <a:pt x="5493870" y="2048786"/>
                  <a:pt x="5486286" y="2047375"/>
                </a:cubicBezTo>
                <a:cubicBezTo>
                  <a:pt x="5478512" y="2045889"/>
                  <a:pt x="5470928" y="2050310"/>
                  <a:pt x="5468985" y="2058163"/>
                </a:cubicBezTo>
                <a:close/>
                <a:moveTo>
                  <a:pt x="5392270" y="2301700"/>
                </a:moveTo>
                <a:cubicBezTo>
                  <a:pt x="5385715" y="2299146"/>
                  <a:pt x="5375464" y="2302310"/>
                  <a:pt x="5373596" y="2309933"/>
                </a:cubicBezTo>
                <a:lnTo>
                  <a:pt x="5372034" y="2316147"/>
                </a:lnTo>
                <a:cubicBezTo>
                  <a:pt x="5370166" y="2323694"/>
                  <a:pt x="5372339" y="2331737"/>
                  <a:pt x="5380265" y="2334825"/>
                </a:cubicBezTo>
                <a:cubicBezTo>
                  <a:pt x="5386820" y="2337378"/>
                  <a:pt x="5397072" y="2334215"/>
                  <a:pt x="5398939" y="2326629"/>
                </a:cubicBezTo>
                <a:lnTo>
                  <a:pt x="5400502" y="2320378"/>
                </a:lnTo>
                <a:cubicBezTo>
                  <a:pt x="5402331" y="2312830"/>
                  <a:pt x="5400197" y="2304787"/>
                  <a:pt x="5392270" y="2301700"/>
                </a:cubicBezTo>
                <a:close/>
                <a:moveTo>
                  <a:pt x="5220167" y="2182237"/>
                </a:moveTo>
                <a:cubicBezTo>
                  <a:pt x="5215669" y="2200305"/>
                  <a:pt x="5244138" y="2205223"/>
                  <a:pt x="5248596" y="2187269"/>
                </a:cubicBezTo>
                <a:cubicBezTo>
                  <a:pt x="5253055" y="2169201"/>
                  <a:pt x="5224625" y="2164284"/>
                  <a:pt x="5220167" y="2182237"/>
                </a:cubicBezTo>
                <a:close/>
                <a:moveTo>
                  <a:pt x="5489869" y="2400007"/>
                </a:moveTo>
                <a:cubicBezTo>
                  <a:pt x="5488764" y="2405191"/>
                  <a:pt x="5490517" y="2411213"/>
                  <a:pt x="5494557" y="2414758"/>
                </a:cubicBezTo>
                <a:cubicBezTo>
                  <a:pt x="5495852" y="2419790"/>
                  <a:pt x="5499853" y="2424288"/>
                  <a:pt x="5504884" y="2425355"/>
                </a:cubicBezTo>
                <a:cubicBezTo>
                  <a:pt x="5507285" y="2425851"/>
                  <a:pt x="5509533" y="2425660"/>
                  <a:pt x="5511667" y="2425203"/>
                </a:cubicBezTo>
                <a:cubicBezTo>
                  <a:pt x="5515098" y="2428138"/>
                  <a:pt x="5519595" y="2428938"/>
                  <a:pt x="5524091" y="2427947"/>
                </a:cubicBezTo>
                <a:cubicBezTo>
                  <a:pt x="5522491" y="2433512"/>
                  <a:pt x="5524015" y="2439459"/>
                  <a:pt x="5531104" y="2442661"/>
                </a:cubicBezTo>
                <a:cubicBezTo>
                  <a:pt x="5548634" y="2450589"/>
                  <a:pt x="5564717" y="2424898"/>
                  <a:pt x="5546995" y="2416893"/>
                </a:cubicBezTo>
                <a:cubicBezTo>
                  <a:pt x="5542765" y="2414987"/>
                  <a:pt x="5538687" y="2415101"/>
                  <a:pt x="5535067" y="2416359"/>
                </a:cubicBezTo>
                <a:cubicBezTo>
                  <a:pt x="5535563" y="2413538"/>
                  <a:pt x="5535486" y="2410680"/>
                  <a:pt x="5533962" y="2408164"/>
                </a:cubicBezTo>
                <a:lnTo>
                  <a:pt x="5529274" y="2400388"/>
                </a:lnTo>
                <a:cubicBezTo>
                  <a:pt x="5526073" y="2395051"/>
                  <a:pt x="5520433" y="2391773"/>
                  <a:pt x="5514526" y="2392459"/>
                </a:cubicBezTo>
                <a:cubicBezTo>
                  <a:pt x="5512468" y="2391163"/>
                  <a:pt x="5510143" y="2390134"/>
                  <a:pt x="5507514" y="2389638"/>
                </a:cubicBezTo>
                <a:cubicBezTo>
                  <a:pt x="5500044" y="2388304"/>
                  <a:pt x="5491545" y="2392002"/>
                  <a:pt x="5489869" y="2400007"/>
                </a:cubicBezTo>
                <a:close/>
                <a:moveTo>
                  <a:pt x="5392765" y="2045736"/>
                </a:moveTo>
                <a:cubicBezTo>
                  <a:pt x="5390936" y="2053398"/>
                  <a:pt x="5395852" y="2061250"/>
                  <a:pt x="5403436" y="2063156"/>
                </a:cubicBezTo>
                <a:lnTo>
                  <a:pt x="5409648" y="2064719"/>
                </a:lnTo>
                <a:cubicBezTo>
                  <a:pt x="5417232" y="2066587"/>
                  <a:pt x="5425235" y="2061555"/>
                  <a:pt x="5427064" y="2054046"/>
                </a:cubicBezTo>
                <a:cubicBezTo>
                  <a:pt x="5428893" y="2046384"/>
                  <a:pt x="5423977" y="2038532"/>
                  <a:pt x="5416393" y="2036626"/>
                </a:cubicBezTo>
                <a:lnTo>
                  <a:pt x="5410181" y="2035063"/>
                </a:lnTo>
                <a:cubicBezTo>
                  <a:pt x="5402597" y="2033157"/>
                  <a:pt x="5394556" y="2038189"/>
                  <a:pt x="5392765" y="2045736"/>
                </a:cubicBezTo>
                <a:close/>
                <a:moveTo>
                  <a:pt x="5439221" y="2356933"/>
                </a:moveTo>
                <a:cubicBezTo>
                  <a:pt x="5432590" y="2360630"/>
                  <a:pt x="5429579" y="2369855"/>
                  <a:pt x="5433619" y="2376564"/>
                </a:cubicBezTo>
                <a:lnTo>
                  <a:pt x="5438307" y="2384340"/>
                </a:lnTo>
                <a:cubicBezTo>
                  <a:pt x="5442308" y="2391011"/>
                  <a:pt x="5450959" y="2393831"/>
                  <a:pt x="5457933" y="2389944"/>
                </a:cubicBezTo>
                <a:cubicBezTo>
                  <a:pt x="5464602" y="2386246"/>
                  <a:pt x="5467575" y="2377021"/>
                  <a:pt x="5463535" y="2370313"/>
                </a:cubicBezTo>
                <a:lnTo>
                  <a:pt x="5460448" y="2365205"/>
                </a:lnTo>
                <a:cubicBezTo>
                  <a:pt x="5467498" y="2371990"/>
                  <a:pt x="5480075" y="2372523"/>
                  <a:pt x="5483009" y="2360707"/>
                </a:cubicBezTo>
                <a:cubicBezTo>
                  <a:pt x="5485562" y="2350415"/>
                  <a:pt x="5477712" y="2342601"/>
                  <a:pt x="5469785" y="2341228"/>
                </a:cubicBezTo>
                <a:cubicBezTo>
                  <a:pt x="5472986" y="2340008"/>
                  <a:pt x="5475616" y="2337302"/>
                  <a:pt x="5476759" y="2332652"/>
                </a:cubicBezTo>
                <a:cubicBezTo>
                  <a:pt x="5481180" y="2314813"/>
                  <a:pt x="5454274" y="2304330"/>
                  <a:pt x="5449777" y="2322322"/>
                </a:cubicBezTo>
                <a:cubicBezTo>
                  <a:pt x="5447224" y="2332575"/>
                  <a:pt x="5455037" y="2340352"/>
                  <a:pt x="5463002" y="2341724"/>
                </a:cubicBezTo>
                <a:cubicBezTo>
                  <a:pt x="5459838" y="2342944"/>
                  <a:pt x="5457209" y="2345688"/>
                  <a:pt x="5456065" y="2350262"/>
                </a:cubicBezTo>
                <a:cubicBezTo>
                  <a:pt x="5455189" y="2353769"/>
                  <a:pt x="5455570" y="2357009"/>
                  <a:pt x="5456714" y="2359792"/>
                </a:cubicBezTo>
                <a:cubicBezTo>
                  <a:pt x="5452255" y="2355180"/>
                  <a:pt x="5445128" y="2353617"/>
                  <a:pt x="5439221" y="2356933"/>
                </a:cubicBezTo>
                <a:close/>
                <a:moveTo>
                  <a:pt x="5210906" y="2246276"/>
                </a:moveTo>
                <a:lnTo>
                  <a:pt x="5209343" y="2252527"/>
                </a:lnTo>
                <a:cubicBezTo>
                  <a:pt x="5207514" y="2259884"/>
                  <a:pt x="5214069" y="2268232"/>
                  <a:pt x="5221348" y="2269032"/>
                </a:cubicBezTo>
                <a:cubicBezTo>
                  <a:pt x="5229694" y="2269947"/>
                  <a:pt x="5235906" y="2264916"/>
                  <a:pt x="5237849" y="2257025"/>
                </a:cubicBezTo>
                <a:lnTo>
                  <a:pt x="5239412" y="2250812"/>
                </a:lnTo>
                <a:cubicBezTo>
                  <a:pt x="5241241" y="2243455"/>
                  <a:pt x="5234686" y="2235107"/>
                  <a:pt x="5227407" y="2234269"/>
                </a:cubicBezTo>
                <a:cubicBezTo>
                  <a:pt x="5219061" y="2233354"/>
                  <a:pt x="5212849" y="2238424"/>
                  <a:pt x="5210906" y="2246276"/>
                </a:cubicBezTo>
                <a:close/>
                <a:moveTo>
                  <a:pt x="5355379" y="2190700"/>
                </a:moveTo>
                <a:cubicBezTo>
                  <a:pt x="5349129" y="2182085"/>
                  <a:pt x="5332628" y="2181666"/>
                  <a:pt x="5329274" y="2195160"/>
                </a:cubicBezTo>
                <a:cubicBezTo>
                  <a:pt x="5326492" y="2206290"/>
                  <a:pt x="5336172" y="2213151"/>
                  <a:pt x="5345014" y="2212542"/>
                </a:cubicBezTo>
                <a:cubicBezTo>
                  <a:pt x="5344976" y="2212732"/>
                  <a:pt x="5344937" y="2212922"/>
                  <a:pt x="5344900" y="2213151"/>
                </a:cubicBezTo>
                <a:cubicBezTo>
                  <a:pt x="5340327" y="2214752"/>
                  <a:pt x="5336744" y="2218450"/>
                  <a:pt x="5335448" y="2223596"/>
                </a:cubicBezTo>
                <a:lnTo>
                  <a:pt x="5332362" y="2236060"/>
                </a:lnTo>
                <a:cubicBezTo>
                  <a:pt x="5330532" y="2243379"/>
                  <a:pt x="5335982" y="2251956"/>
                  <a:pt x="5343489" y="2253175"/>
                </a:cubicBezTo>
                <a:cubicBezTo>
                  <a:pt x="5345890" y="2253557"/>
                  <a:pt x="5348215" y="2253366"/>
                  <a:pt x="5350387" y="2252756"/>
                </a:cubicBezTo>
                <a:cubicBezTo>
                  <a:pt x="5352902" y="2256149"/>
                  <a:pt x="5356256" y="2259045"/>
                  <a:pt x="5360639" y="2260990"/>
                </a:cubicBezTo>
                <a:cubicBezTo>
                  <a:pt x="5367499" y="2264077"/>
                  <a:pt x="5374511" y="2263544"/>
                  <a:pt x="5380647" y="2260761"/>
                </a:cubicBezTo>
                <a:cubicBezTo>
                  <a:pt x="5382209" y="2262171"/>
                  <a:pt x="5384076" y="2263238"/>
                  <a:pt x="5386287" y="2263810"/>
                </a:cubicBezTo>
                <a:lnTo>
                  <a:pt x="5392498" y="2265373"/>
                </a:lnTo>
                <a:cubicBezTo>
                  <a:pt x="5394213" y="2265792"/>
                  <a:pt x="5396005" y="2265869"/>
                  <a:pt x="5397720" y="2265640"/>
                </a:cubicBezTo>
                <a:cubicBezTo>
                  <a:pt x="5392727" y="2267622"/>
                  <a:pt x="5388726" y="2272844"/>
                  <a:pt x="5388154" y="2277838"/>
                </a:cubicBezTo>
                <a:cubicBezTo>
                  <a:pt x="5387201" y="2286452"/>
                  <a:pt x="5393337" y="2291903"/>
                  <a:pt x="5400921" y="2293771"/>
                </a:cubicBezTo>
                <a:lnTo>
                  <a:pt x="5407133" y="2295334"/>
                </a:lnTo>
                <a:cubicBezTo>
                  <a:pt x="5414717" y="2297202"/>
                  <a:pt x="5422301" y="2289578"/>
                  <a:pt x="5423062" y="2282565"/>
                </a:cubicBezTo>
                <a:cubicBezTo>
                  <a:pt x="5424016" y="2273988"/>
                  <a:pt x="5417918" y="2268499"/>
                  <a:pt x="5410296" y="2266631"/>
                </a:cubicBezTo>
                <a:lnTo>
                  <a:pt x="5404046" y="2265068"/>
                </a:lnTo>
                <a:cubicBezTo>
                  <a:pt x="5403093" y="2264839"/>
                  <a:pt x="5402140" y="2264763"/>
                  <a:pt x="5401226" y="2264801"/>
                </a:cubicBezTo>
                <a:cubicBezTo>
                  <a:pt x="5405532" y="2263238"/>
                  <a:pt x="5409114" y="2259884"/>
                  <a:pt x="5410144" y="2255196"/>
                </a:cubicBezTo>
                <a:cubicBezTo>
                  <a:pt x="5411744" y="2247953"/>
                  <a:pt x="5408047" y="2240101"/>
                  <a:pt x="5400769" y="2237776"/>
                </a:cubicBezTo>
                <a:cubicBezTo>
                  <a:pt x="5400997" y="2236480"/>
                  <a:pt x="5400997" y="2235145"/>
                  <a:pt x="5400845" y="2233811"/>
                </a:cubicBezTo>
                <a:cubicBezTo>
                  <a:pt x="5407514" y="2236289"/>
                  <a:pt x="5415174" y="2234421"/>
                  <a:pt x="5417384" y="2225540"/>
                </a:cubicBezTo>
                <a:cubicBezTo>
                  <a:pt x="5420624" y="2212503"/>
                  <a:pt x="5407133" y="2203355"/>
                  <a:pt x="5397872" y="2206442"/>
                </a:cubicBezTo>
                <a:cubicBezTo>
                  <a:pt x="5395776" y="2198666"/>
                  <a:pt x="5392041" y="2191043"/>
                  <a:pt x="5385677" y="2188527"/>
                </a:cubicBezTo>
                <a:cubicBezTo>
                  <a:pt x="5376645" y="2184868"/>
                  <a:pt x="5363421" y="2184601"/>
                  <a:pt x="5355379" y="2190700"/>
                </a:cubicBezTo>
                <a:close/>
                <a:moveTo>
                  <a:pt x="5366775" y="2367987"/>
                </a:moveTo>
                <a:lnTo>
                  <a:pt x="5360562" y="2366424"/>
                </a:lnTo>
                <a:cubicBezTo>
                  <a:pt x="5357285" y="2365624"/>
                  <a:pt x="5353779" y="2366310"/>
                  <a:pt x="5350768" y="2367949"/>
                </a:cubicBezTo>
                <a:cubicBezTo>
                  <a:pt x="5349359" y="2366082"/>
                  <a:pt x="5347567" y="2364709"/>
                  <a:pt x="5345624" y="2363604"/>
                </a:cubicBezTo>
                <a:cubicBezTo>
                  <a:pt x="5347529" y="2360440"/>
                  <a:pt x="5348482" y="2356704"/>
                  <a:pt x="5347872" y="2353121"/>
                </a:cubicBezTo>
                <a:cubicBezTo>
                  <a:pt x="5346386" y="2344659"/>
                  <a:pt x="5338497" y="2339856"/>
                  <a:pt x="5330380" y="2340809"/>
                </a:cubicBezTo>
                <a:lnTo>
                  <a:pt x="5320929" y="2341876"/>
                </a:lnTo>
                <a:cubicBezTo>
                  <a:pt x="5312811" y="2342791"/>
                  <a:pt x="5307285" y="2351673"/>
                  <a:pt x="5308619" y="2359373"/>
                </a:cubicBezTo>
                <a:cubicBezTo>
                  <a:pt x="5310029" y="2367530"/>
                  <a:pt x="5317422" y="2372142"/>
                  <a:pt x="5325273" y="2371647"/>
                </a:cubicBezTo>
                <a:cubicBezTo>
                  <a:pt x="5324091" y="2375154"/>
                  <a:pt x="5324091" y="2379042"/>
                  <a:pt x="5326073" y="2382320"/>
                </a:cubicBezTo>
                <a:lnTo>
                  <a:pt x="5330761" y="2390096"/>
                </a:lnTo>
                <a:cubicBezTo>
                  <a:pt x="5334762" y="2396767"/>
                  <a:pt x="5342765" y="2400235"/>
                  <a:pt x="5350120" y="2396576"/>
                </a:cubicBezTo>
                <a:cubicBezTo>
                  <a:pt x="5351302" y="2395966"/>
                  <a:pt x="5352369" y="2395127"/>
                  <a:pt x="5353360" y="2394175"/>
                </a:cubicBezTo>
                <a:cubicBezTo>
                  <a:pt x="5353817" y="2394327"/>
                  <a:pt x="5354236" y="2394518"/>
                  <a:pt x="5354694" y="2394632"/>
                </a:cubicBezTo>
                <a:lnTo>
                  <a:pt x="5360906" y="2396195"/>
                </a:lnTo>
                <a:cubicBezTo>
                  <a:pt x="5368260" y="2398024"/>
                  <a:pt x="5376759" y="2392536"/>
                  <a:pt x="5377979" y="2385064"/>
                </a:cubicBezTo>
                <a:cubicBezTo>
                  <a:pt x="5379236" y="2377097"/>
                  <a:pt x="5374625" y="2369931"/>
                  <a:pt x="5366775" y="2367987"/>
                </a:cubicBezTo>
                <a:close/>
                <a:moveTo>
                  <a:pt x="5316774" y="2178959"/>
                </a:moveTo>
                <a:cubicBezTo>
                  <a:pt x="5321233" y="2160967"/>
                  <a:pt x="5293337" y="2153573"/>
                  <a:pt x="5288840" y="2171679"/>
                </a:cubicBezTo>
                <a:cubicBezTo>
                  <a:pt x="5284343" y="2189632"/>
                  <a:pt x="5312278" y="2197027"/>
                  <a:pt x="5316774" y="2178959"/>
                </a:cubicBezTo>
                <a:close/>
                <a:moveTo>
                  <a:pt x="5231675" y="2030451"/>
                </a:moveTo>
                <a:cubicBezTo>
                  <a:pt x="5223406" y="2029155"/>
                  <a:pt x="5217079" y="2034949"/>
                  <a:pt x="5215212" y="2042534"/>
                </a:cubicBezTo>
                <a:lnTo>
                  <a:pt x="5213650" y="2048747"/>
                </a:lnTo>
                <a:cubicBezTo>
                  <a:pt x="5211782" y="2056333"/>
                  <a:pt x="5218528" y="2064109"/>
                  <a:pt x="5225730" y="2065215"/>
                </a:cubicBezTo>
                <a:cubicBezTo>
                  <a:pt x="5234000" y="2066511"/>
                  <a:pt x="5240326" y="2060717"/>
                  <a:pt x="5242194" y="2053169"/>
                </a:cubicBezTo>
                <a:lnTo>
                  <a:pt x="5243756" y="2046918"/>
                </a:lnTo>
                <a:cubicBezTo>
                  <a:pt x="5245624" y="2039370"/>
                  <a:pt x="5238878" y="2031556"/>
                  <a:pt x="5231675" y="2030451"/>
                </a:cubicBezTo>
                <a:close/>
                <a:moveTo>
                  <a:pt x="5618527" y="2095823"/>
                </a:moveTo>
                <a:cubicBezTo>
                  <a:pt x="5617727" y="2091745"/>
                  <a:pt x="5615440" y="2088047"/>
                  <a:pt x="5611363" y="2086408"/>
                </a:cubicBezTo>
                <a:cubicBezTo>
                  <a:pt x="5606104" y="2084312"/>
                  <a:pt x="5600997" y="2082825"/>
                  <a:pt x="5595509" y="2085417"/>
                </a:cubicBezTo>
                <a:cubicBezTo>
                  <a:pt x="5591279" y="2087438"/>
                  <a:pt x="5588688" y="2091135"/>
                  <a:pt x="5587697" y="2095290"/>
                </a:cubicBezTo>
                <a:lnTo>
                  <a:pt x="5582666" y="2097234"/>
                </a:lnTo>
                <a:cubicBezTo>
                  <a:pt x="5575616" y="2099940"/>
                  <a:pt x="5570928" y="2108326"/>
                  <a:pt x="5573901" y="2115683"/>
                </a:cubicBezTo>
                <a:cubicBezTo>
                  <a:pt x="5576797" y="2122773"/>
                  <a:pt x="5584800" y="2127347"/>
                  <a:pt x="5592346" y="2124412"/>
                </a:cubicBezTo>
                <a:lnTo>
                  <a:pt x="5592574" y="2124336"/>
                </a:lnTo>
                <a:cubicBezTo>
                  <a:pt x="5591507" y="2125861"/>
                  <a:pt x="5590593" y="2127538"/>
                  <a:pt x="5590098" y="2129596"/>
                </a:cubicBezTo>
                <a:cubicBezTo>
                  <a:pt x="5585639" y="2147588"/>
                  <a:pt x="5614373" y="2150638"/>
                  <a:pt x="5618794" y="2132874"/>
                </a:cubicBezTo>
                <a:cubicBezTo>
                  <a:pt x="5620243" y="2126966"/>
                  <a:pt x="5617994" y="2122887"/>
                  <a:pt x="5614373" y="2120410"/>
                </a:cubicBezTo>
                <a:cubicBezTo>
                  <a:pt x="5616469" y="2119685"/>
                  <a:pt x="5618413" y="2118618"/>
                  <a:pt x="5619937" y="2116827"/>
                </a:cubicBezTo>
                <a:cubicBezTo>
                  <a:pt x="5624930" y="2110918"/>
                  <a:pt x="5625196" y="2101846"/>
                  <a:pt x="5619213" y="2096433"/>
                </a:cubicBezTo>
                <a:cubicBezTo>
                  <a:pt x="5618985" y="2096205"/>
                  <a:pt x="5618756" y="2096014"/>
                  <a:pt x="5618527" y="2095823"/>
                </a:cubicBezTo>
                <a:close/>
                <a:moveTo>
                  <a:pt x="5576416" y="2277685"/>
                </a:moveTo>
                <a:cubicBezTo>
                  <a:pt x="5583542" y="2278219"/>
                  <a:pt x="5588916" y="2273797"/>
                  <a:pt x="5591317" y="2267737"/>
                </a:cubicBezTo>
                <a:cubicBezTo>
                  <a:pt x="5596729" y="2266974"/>
                  <a:pt x="5601492" y="2263810"/>
                  <a:pt x="5603474" y="2258055"/>
                </a:cubicBezTo>
                <a:cubicBezTo>
                  <a:pt x="5605951" y="2250888"/>
                  <a:pt x="5602102" y="2240711"/>
                  <a:pt x="5594137" y="2238767"/>
                </a:cubicBezTo>
                <a:cubicBezTo>
                  <a:pt x="5592994" y="2238500"/>
                  <a:pt x="5591889" y="2238690"/>
                  <a:pt x="5590746" y="2238500"/>
                </a:cubicBezTo>
                <a:cubicBezTo>
                  <a:pt x="5590669" y="2238500"/>
                  <a:pt x="5590593" y="2238462"/>
                  <a:pt x="5590516" y="2238424"/>
                </a:cubicBezTo>
                <a:cubicBezTo>
                  <a:pt x="5590440" y="2238385"/>
                  <a:pt x="5590402" y="2238385"/>
                  <a:pt x="5590364" y="2238347"/>
                </a:cubicBezTo>
                <a:cubicBezTo>
                  <a:pt x="5590326" y="2238271"/>
                  <a:pt x="5590326" y="2238309"/>
                  <a:pt x="5590288" y="2238195"/>
                </a:cubicBezTo>
                <a:cubicBezTo>
                  <a:pt x="5589792" y="2237395"/>
                  <a:pt x="5589335" y="2236556"/>
                  <a:pt x="5588992" y="2235679"/>
                </a:cubicBezTo>
                <a:cubicBezTo>
                  <a:pt x="5585677" y="2228627"/>
                  <a:pt x="5575158" y="2227255"/>
                  <a:pt x="5569099" y="2231029"/>
                </a:cubicBezTo>
                <a:cubicBezTo>
                  <a:pt x="5562925" y="2234879"/>
                  <a:pt x="5561706" y="2241435"/>
                  <a:pt x="5563459" y="2247686"/>
                </a:cubicBezTo>
                <a:cubicBezTo>
                  <a:pt x="5556790" y="2243570"/>
                  <a:pt x="5547148" y="2247534"/>
                  <a:pt x="5543451" y="2255158"/>
                </a:cubicBezTo>
                <a:cubicBezTo>
                  <a:pt x="5542231" y="2255043"/>
                  <a:pt x="5541088" y="2255005"/>
                  <a:pt x="5539869" y="2255196"/>
                </a:cubicBezTo>
                <a:cubicBezTo>
                  <a:pt x="5541431" y="2253785"/>
                  <a:pt x="5542803" y="2252146"/>
                  <a:pt x="5543604" y="2249897"/>
                </a:cubicBezTo>
                <a:cubicBezTo>
                  <a:pt x="5546080" y="2243188"/>
                  <a:pt x="5542651" y="2233240"/>
                  <a:pt x="5535029" y="2231372"/>
                </a:cubicBezTo>
                <a:lnTo>
                  <a:pt x="5528817" y="2229809"/>
                </a:lnTo>
                <a:cubicBezTo>
                  <a:pt x="5527636" y="2229504"/>
                  <a:pt x="5526454" y="2229504"/>
                  <a:pt x="5525235" y="2229466"/>
                </a:cubicBezTo>
                <a:lnTo>
                  <a:pt x="5524701" y="2228551"/>
                </a:lnTo>
                <a:cubicBezTo>
                  <a:pt x="5520699" y="2221880"/>
                  <a:pt x="5513040" y="2218107"/>
                  <a:pt x="5505456" y="2221690"/>
                </a:cubicBezTo>
                <a:cubicBezTo>
                  <a:pt x="5498939" y="2224777"/>
                  <a:pt x="5494557" y="2234192"/>
                  <a:pt x="5498596" y="2240901"/>
                </a:cubicBezTo>
                <a:lnTo>
                  <a:pt x="5499473" y="2242350"/>
                </a:lnTo>
                <a:cubicBezTo>
                  <a:pt x="5498139" y="2243341"/>
                  <a:pt x="5497491" y="2245247"/>
                  <a:pt x="5496538" y="2246733"/>
                </a:cubicBezTo>
                <a:cubicBezTo>
                  <a:pt x="5496043" y="2246467"/>
                  <a:pt x="5495738" y="2246009"/>
                  <a:pt x="5495204" y="2245780"/>
                </a:cubicBezTo>
                <a:cubicBezTo>
                  <a:pt x="5482133" y="2239872"/>
                  <a:pt x="5473329" y="2253824"/>
                  <a:pt x="5476607" y="2264801"/>
                </a:cubicBezTo>
                <a:cubicBezTo>
                  <a:pt x="5469785" y="2264077"/>
                  <a:pt x="5462887" y="2266936"/>
                  <a:pt x="5460639" y="2273912"/>
                </a:cubicBezTo>
                <a:cubicBezTo>
                  <a:pt x="5458352" y="2280964"/>
                  <a:pt x="5462354" y="2290188"/>
                  <a:pt x="5469976" y="2292094"/>
                </a:cubicBezTo>
                <a:lnTo>
                  <a:pt x="5482400" y="2295182"/>
                </a:lnTo>
                <a:cubicBezTo>
                  <a:pt x="5485639" y="2295982"/>
                  <a:pt x="5488878" y="2295639"/>
                  <a:pt x="5491851" y="2294572"/>
                </a:cubicBezTo>
                <a:cubicBezTo>
                  <a:pt x="5493527" y="2298460"/>
                  <a:pt x="5496233" y="2300518"/>
                  <a:pt x="5499206" y="2301357"/>
                </a:cubicBezTo>
                <a:lnTo>
                  <a:pt x="5491165" y="2319158"/>
                </a:lnTo>
                <a:cubicBezTo>
                  <a:pt x="5487926" y="2326362"/>
                  <a:pt x="5490593" y="2336082"/>
                  <a:pt x="5498253" y="2339361"/>
                </a:cubicBezTo>
                <a:cubicBezTo>
                  <a:pt x="5505646" y="2342524"/>
                  <a:pt x="5514983" y="2340047"/>
                  <a:pt x="5518451" y="2332271"/>
                </a:cubicBezTo>
                <a:lnTo>
                  <a:pt x="5526759" y="2313860"/>
                </a:lnTo>
                <a:cubicBezTo>
                  <a:pt x="5529998" y="2306655"/>
                  <a:pt x="5527331" y="2296935"/>
                  <a:pt x="5519671" y="2293657"/>
                </a:cubicBezTo>
                <a:cubicBezTo>
                  <a:pt x="5518527" y="2293161"/>
                  <a:pt x="5517308" y="2293085"/>
                  <a:pt x="5516126" y="2292856"/>
                </a:cubicBezTo>
                <a:cubicBezTo>
                  <a:pt x="5518032" y="2289273"/>
                  <a:pt x="5518718" y="2284928"/>
                  <a:pt x="5516927" y="2280278"/>
                </a:cubicBezTo>
                <a:cubicBezTo>
                  <a:pt x="5516126" y="2278257"/>
                  <a:pt x="5515059" y="2276732"/>
                  <a:pt x="5513878" y="2275513"/>
                </a:cubicBezTo>
                <a:lnTo>
                  <a:pt x="5515212" y="2275818"/>
                </a:lnTo>
                <a:cubicBezTo>
                  <a:pt x="5520014" y="2277037"/>
                  <a:pt x="5525273" y="2275589"/>
                  <a:pt x="5528931" y="2272349"/>
                </a:cubicBezTo>
                <a:cubicBezTo>
                  <a:pt x="5531942" y="2283899"/>
                  <a:pt x="5549968" y="2287024"/>
                  <a:pt x="5555608" y="2274979"/>
                </a:cubicBezTo>
                <a:cubicBezTo>
                  <a:pt x="5559000" y="2274522"/>
                  <a:pt x="5562239" y="2272616"/>
                  <a:pt x="5564754" y="2270024"/>
                </a:cubicBezTo>
                <a:cubicBezTo>
                  <a:pt x="5567269" y="2274217"/>
                  <a:pt x="5571652" y="2277342"/>
                  <a:pt x="5576416" y="2277685"/>
                </a:cubicBezTo>
                <a:close/>
                <a:moveTo>
                  <a:pt x="5005723" y="2041772"/>
                </a:moveTo>
                <a:cubicBezTo>
                  <a:pt x="5013116" y="2047337"/>
                  <a:pt x="5025883" y="2046308"/>
                  <a:pt x="5028779" y="2034568"/>
                </a:cubicBezTo>
                <a:cubicBezTo>
                  <a:pt x="5029960" y="2029803"/>
                  <a:pt x="5028817" y="2025915"/>
                  <a:pt x="5026531" y="2022942"/>
                </a:cubicBezTo>
                <a:cubicBezTo>
                  <a:pt x="5027217" y="2015890"/>
                  <a:pt x="5021081" y="2009028"/>
                  <a:pt x="5014374" y="2008037"/>
                </a:cubicBezTo>
                <a:cubicBezTo>
                  <a:pt x="5006028" y="2006818"/>
                  <a:pt x="4999892" y="2012650"/>
                  <a:pt x="4997987" y="2020235"/>
                </a:cubicBezTo>
                <a:lnTo>
                  <a:pt x="4996424" y="2026486"/>
                </a:lnTo>
                <a:cubicBezTo>
                  <a:pt x="4994862" y="2033005"/>
                  <a:pt x="4999778" y="2039370"/>
                  <a:pt x="5005723" y="2041772"/>
                </a:cubicBezTo>
                <a:close/>
                <a:moveTo>
                  <a:pt x="4982705" y="2366691"/>
                </a:moveTo>
                <a:cubicBezTo>
                  <a:pt x="4980761" y="2374239"/>
                  <a:pt x="4985525" y="2382396"/>
                  <a:pt x="4993109" y="2384264"/>
                </a:cubicBezTo>
                <a:lnTo>
                  <a:pt x="5005570" y="2387351"/>
                </a:lnTo>
                <a:cubicBezTo>
                  <a:pt x="5013116" y="2389219"/>
                  <a:pt x="5021195" y="2384530"/>
                  <a:pt x="5023139" y="2376983"/>
                </a:cubicBezTo>
                <a:cubicBezTo>
                  <a:pt x="5025083" y="2369436"/>
                  <a:pt x="5020319" y="2361279"/>
                  <a:pt x="5012735" y="2359411"/>
                </a:cubicBezTo>
                <a:lnTo>
                  <a:pt x="5000273" y="2356323"/>
                </a:lnTo>
                <a:cubicBezTo>
                  <a:pt x="4992728" y="2354417"/>
                  <a:pt x="4984687" y="2359106"/>
                  <a:pt x="4982705" y="2366691"/>
                </a:cubicBezTo>
                <a:close/>
                <a:moveTo>
                  <a:pt x="5128131" y="2155135"/>
                </a:moveTo>
                <a:cubicBezTo>
                  <a:pt x="5128207" y="2166876"/>
                  <a:pt x="5133429" y="2178083"/>
                  <a:pt x="5144443" y="2183228"/>
                </a:cubicBezTo>
                <a:cubicBezTo>
                  <a:pt x="5151264" y="2186430"/>
                  <a:pt x="5160258" y="2185706"/>
                  <a:pt x="5164259" y="2178349"/>
                </a:cubicBezTo>
                <a:cubicBezTo>
                  <a:pt x="5164945" y="2177092"/>
                  <a:pt x="5165326" y="2175605"/>
                  <a:pt x="5165632" y="2174118"/>
                </a:cubicBezTo>
                <a:cubicBezTo>
                  <a:pt x="5168757" y="2175186"/>
                  <a:pt x="5172186" y="2175262"/>
                  <a:pt x="5175654" y="2173661"/>
                </a:cubicBezTo>
                <a:cubicBezTo>
                  <a:pt x="5182133" y="2170688"/>
                  <a:pt x="5186782" y="2161234"/>
                  <a:pt x="5182742" y="2154526"/>
                </a:cubicBezTo>
                <a:lnTo>
                  <a:pt x="5178055" y="2146749"/>
                </a:lnTo>
                <a:cubicBezTo>
                  <a:pt x="5174054" y="2140079"/>
                  <a:pt x="5166546" y="2136152"/>
                  <a:pt x="5158924" y="2139659"/>
                </a:cubicBezTo>
                <a:cubicBezTo>
                  <a:pt x="5156485" y="2140803"/>
                  <a:pt x="5154465" y="2142976"/>
                  <a:pt x="5152941" y="2145492"/>
                </a:cubicBezTo>
                <a:cubicBezTo>
                  <a:pt x="5150387" y="2142747"/>
                  <a:pt x="5146805" y="2140955"/>
                  <a:pt x="5142803" y="2140879"/>
                </a:cubicBezTo>
                <a:cubicBezTo>
                  <a:pt x="5135105" y="2140803"/>
                  <a:pt x="5128055" y="2147283"/>
                  <a:pt x="5128131" y="2155135"/>
                </a:cubicBezTo>
                <a:close/>
                <a:moveTo>
                  <a:pt x="5421424" y="2516153"/>
                </a:moveTo>
                <a:cubicBezTo>
                  <a:pt x="5416927" y="2534183"/>
                  <a:pt x="5445281" y="2539595"/>
                  <a:pt x="5449777" y="2521642"/>
                </a:cubicBezTo>
                <a:cubicBezTo>
                  <a:pt x="5454236" y="2503574"/>
                  <a:pt x="5425883" y="2498199"/>
                  <a:pt x="5421424" y="2516153"/>
                </a:cubicBezTo>
                <a:close/>
                <a:moveTo>
                  <a:pt x="5322033" y="2490537"/>
                </a:moveTo>
                <a:cubicBezTo>
                  <a:pt x="5317575" y="2508567"/>
                  <a:pt x="5345509" y="2515810"/>
                  <a:pt x="5349968" y="2497780"/>
                </a:cubicBezTo>
                <a:cubicBezTo>
                  <a:pt x="5354465" y="2479750"/>
                  <a:pt x="5326492" y="2472507"/>
                  <a:pt x="5322033" y="2490537"/>
                </a:cubicBezTo>
                <a:close/>
                <a:moveTo>
                  <a:pt x="5066508" y="2210864"/>
                </a:moveTo>
                <a:cubicBezTo>
                  <a:pt x="5059991" y="2213952"/>
                  <a:pt x="5055608" y="2223367"/>
                  <a:pt x="5059648" y="2230076"/>
                </a:cubicBezTo>
                <a:lnTo>
                  <a:pt x="5064336" y="2237852"/>
                </a:lnTo>
                <a:cubicBezTo>
                  <a:pt x="5067918" y="2243798"/>
                  <a:pt x="5074359" y="2247115"/>
                  <a:pt x="5081066" y="2245323"/>
                </a:cubicBezTo>
                <a:cubicBezTo>
                  <a:pt x="5086516" y="2244942"/>
                  <a:pt x="5091660" y="2241778"/>
                  <a:pt x="5093375" y="2234879"/>
                </a:cubicBezTo>
                <a:cubicBezTo>
                  <a:pt x="5095128" y="2227750"/>
                  <a:pt x="5091775" y="2222452"/>
                  <a:pt x="5086859" y="2219631"/>
                </a:cubicBezTo>
                <a:lnTo>
                  <a:pt x="5085715" y="2217725"/>
                </a:lnTo>
                <a:cubicBezTo>
                  <a:pt x="5081714" y="2211055"/>
                  <a:pt x="5074054" y="2207281"/>
                  <a:pt x="5066508" y="2210864"/>
                </a:cubicBezTo>
                <a:close/>
                <a:moveTo>
                  <a:pt x="5400159" y="1989626"/>
                </a:moveTo>
                <a:cubicBezTo>
                  <a:pt x="5395700" y="2007656"/>
                  <a:pt x="5424358" y="2011239"/>
                  <a:pt x="5428779" y="1993400"/>
                </a:cubicBezTo>
                <a:cubicBezTo>
                  <a:pt x="5433238" y="1975370"/>
                  <a:pt x="5404579" y="1971825"/>
                  <a:pt x="5400159" y="1989626"/>
                </a:cubicBezTo>
                <a:close/>
                <a:moveTo>
                  <a:pt x="5170662" y="1901650"/>
                </a:moveTo>
                <a:cubicBezTo>
                  <a:pt x="5166660" y="1894979"/>
                  <a:pt x="5158848" y="1891358"/>
                  <a:pt x="5151378" y="1894979"/>
                </a:cubicBezTo>
                <a:cubicBezTo>
                  <a:pt x="5144861" y="1898143"/>
                  <a:pt x="5140631" y="1907558"/>
                  <a:pt x="5144671" y="1914267"/>
                </a:cubicBezTo>
                <a:lnTo>
                  <a:pt x="5149359" y="1922043"/>
                </a:lnTo>
                <a:cubicBezTo>
                  <a:pt x="5153360" y="1928713"/>
                  <a:pt x="5161173" y="1932335"/>
                  <a:pt x="5168642" y="1928713"/>
                </a:cubicBezTo>
                <a:cubicBezTo>
                  <a:pt x="5175159" y="1925550"/>
                  <a:pt x="5179351" y="1916134"/>
                  <a:pt x="5175349" y="1909426"/>
                </a:cubicBezTo>
                <a:cubicBezTo>
                  <a:pt x="5173787" y="1906833"/>
                  <a:pt x="5172224" y="1904242"/>
                  <a:pt x="5170662" y="1901650"/>
                </a:cubicBezTo>
                <a:close/>
                <a:moveTo>
                  <a:pt x="5342575" y="1982193"/>
                </a:moveTo>
                <a:cubicBezTo>
                  <a:pt x="5338116" y="2000185"/>
                  <a:pt x="5366813" y="2003311"/>
                  <a:pt x="5371233" y="1985510"/>
                </a:cubicBezTo>
                <a:cubicBezTo>
                  <a:pt x="5375731" y="1967518"/>
                  <a:pt x="5346995" y="1964392"/>
                  <a:pt x="5342575" y="1982193"/>
                </a:cubicBezTo>
                <a:close/>
                <a:moveTo>
                  <a:pt x="5242994" y="1957226"/>
                </a:moveTo>
                <a:cubicBezTo>
                  <a:pt x="5238535" y="1975218"/>
                  <a:pt x="5267194" y="1978877"/>
                  <a:pt x="5271614" y="1961038"/>
                </a:cubicBezTo>
                <a:cubicBezTo>
                  <a:pt x="5276073" y="1943008"/>
                  <a:pt x="5247453" y="1939348"/>
                  <a:pt x="5242994" y="1957226"/>
                </a:cubicBezTo>
                <a:close/>
                <a:moveTo>
                  <a:pt x="5680303" y="2032204"/>
                </a:moveTo>
                <a:cubicBezTo>
                  <a:pt x="5679655" y="2037503"/>
                  <a:pt x="5681675" y="2042534"/>
                  <a:pt x="5685486" y="2045698"/>
                </a:cubicBezTo>
                <a:cubicBezTo>
                  <a:pt x="5686325" y="2049815"/>
                  <a:pt x="5688726" y="2053474"/>
                  <a:pt x="5693222" y="2055533"/>
                </a:cubicBezTo>
                <a:cubicBezTo>
                  <a:pt x="5699358" y="2058315"/>
                  <a:pt x="5709000" y="2055914"/>
                  <a:pt x="5711858" y="2049129"/>
                </a:cubicBezTo>
                <a:cubicBezTo>
                  <a:pt x="5711858" y="2049129"/>
                  <a:pt x="5711896" y="2049091"/>
                  <a:pt x="5711896" y="2049091"/>
                </a:cubicBezTo>
                <a:cubicBezTo>
                  <a:pt x="5711286" y="2048290"/>
                  <a:pt x="5710676" y="2047566"/>
                  <a:pt x="5710067" y="2046803"/>
                </a:cubicBezTo>
                <a:cubicBezTo>
                  <a:pt x="5703360" y="2038265"/>
                  <a:pt x="5696500" y="2029841"/>
                  <a:pt x="5689754" y="2021302"/>
                </a:cubicBezTo>
                <a:cubicBezTo>
                  <a:pt x="5684953" y="2023056"/>
                  <a:pt x="5680913" y="2027058"/>
                  <a:pt x="5680303" y="2032204"/>
                </a:cubicBezTo>
                <a:close/>
                <a:moveTo>
                  <a:pt x="5268795" y="2216010"/>
                </a:moveTo>
                <a:cubicBezTo>
                  <a:pt x="5262049" y="2220203"/>
                  <a:pt x="5260181" y="2229199"/>
                  <a:pt x="5264221" y="2235870"/>
                </a:cubicBezTo>
                <a:cubicBezTo>
                  <a:pt x="5265784" y="2238462"/>
                  <a:pt x="5267346" y="2241054"/>
                  <a:pt x="5268909" y="2243646"/>
                </a:cubicBezTo>
                <a:cubicBezTo>
                  <a:pt x="5272910" y="2250317"/>
                  <a:pt x="5282247" y="2252337"/>
                  <a:pt x="5288802" y="2248220"/>
                </a:cubicBezTo>
                <a:cubicBezTo>
                  <a:pt x="5295509" y="2244027"/>
                  <a:pt x="5297415" y="2235031"/>
                  <a:pt x="5293375" y="2228360"/>
                </a:cubicBezTo>
                <a:cubicBezTo>
                  <a:pt x="5291812" y="2225769"/>
                  <a:pt x="5290250" y="2223176"/>
                  <a:pt x="5288687" y="2220584"/>
                </a:cubicBezTo>
                <a:cubicBezTo>
                  <a:pt x="5284648" y="2213914"/>
                  <a:pt x="5275311" y="2211893"/>
                  <a:pt x="5268795" y="2216010"/>
                </a:cubicBezTo>
                <a:close/>
                <a:moveTo>
                  <a:pt x="5380608" y="1947544"/>
                </a:moveTo>
                <a:cubicBezTo>
                  <a:pt x="5374091" y="1953185"/>
                  <a:pt x="5374015" y="1960885"/>
                  <a:pt x="5378207" y="1967823"/>
                </a:cubicBezTo>
                <a:lnTo>
                  <a:pt x="5382895" y="1975599"/>
                </a:lnTo>
                <a:cubicBezTo>
                  <a:pt x="5386820" y="1982079"/>
                  <a:pt x="5397757" y="1982651"/>
                  <a:pt x="5403169" y="1978000"/>
                </a:cubicBezTo>
                <a:cubicBezTo>
                  <a:pt x="5409724" y="1972359"/>
                  <a:pt x="5409762" y="1964659"/>
                  <a:pt x="5405570" y="1957721"/>
                </a:cubicBezTo>
                <a:cubicBezTo>
                  <a:pt x="5404008" y="1955129"/>
                  <a:pt x="5402445" y="1952537"/>
                  <a:pt x="5400883" y="1949945"/>
                </a:cubicBezTo>
                <a:cubicBezTo>
                  <a:pt x="5396957" y="1943465"/>
                  <a:pt x="5385982" y="1942893"/>
                  <a:pt x="5380608" y="1947544"/>
                </a:cubicBezTo>
                <a:close/>
                <a:moveTo>
                  <a:pt x="5052293" y="2256911"/>
                </a:moveTo>
                <a:lnTo>
                  <a:pt x="5039831" y="2253785"/>
                </a:lnTo>
                <a:cubicBezTo>
                  <a:pt x="5032285" y="2251917"/>
                  <a:pt x="5024168" y="2255348"/>
                  <a:pt x="5021653" y="2263124"/>
                </a:cubicBezTo>
                <a:cubicBezTo>
                  <a:pt x="5019366" y="2270176"/>
                  <a:pt x="5023368" y="2279401"/>
                  <a:pt x="5030951" y="2281306"/>
                </a:cubicBezTo>
                <a:lnTo>
                  <a:pt x="5043414" y="2284394"/>
                </a:lnTo>
                <a:cubicBezTo>
                  <a:pt x="5050959" y="2286262"/>
                  <a:pt x="5059077" y="2282869"/>
                  <a:pt x="5061592" y="2275093"/>
                </a:cubicBezTo>
                <a:cubicBezTo>
                  <a:pt x="5063878" y="2268003"/>
                  <a:pt x="5059877" y="2258779"/>
                  <a:pt x="5052293" y="2256911"/>
                </a:cubicBezTo>
                <a:close/>
                <a:moveTo>
                  <a:pt x="5329237" y="2537346"/>
                </a:moveTo>
                <a:cubicBezTo>
                  <a:pt x="5324206" y="2537270"/>
                  <a:pt x="5320509" y="2539291"/>
                  <a:pt x="5317841" y="2542454"/>
                </a:cubicBezTo>
                <a:cubicBezTo>
                  <a:pt x="5312888" y="2543369"/>
                  <a:pt x="5308390" y="2546609"/>
                  <a:pt x="5306904" y="2551717"/>
                </a:cubicBezTo>
                <a:cubicBezTo>
                  <a:pt x="5306409" y="2553394"/>
                  <a:pt x="5306218" y="2555148"/>
                  <a:pt x="5306294" y="2556901"/>
                </a:cubicBezTo>
                <a:cubicBezTo>
                  <a:pt x="5305608" y="2558083"/>
                  <a:pt x="5305037" y="2559379"/>
                  <a:pt x="5304656" y="2560865"/>
                </a:cubicBezTo>
                <a:cubicBezTo>
                  <a:pt x="5302369" y="2570014"/>
                  <a:pt x="5308733" y="2575236"/>
                  <a:pt x="5316089" y="2575960"/>
                </a:cubicBezTo>
                <a:cubicBezTo>
                  <a:pt x="5323444" y="2579619"/>
                  <a:pt x="5330875" y="2577332"/>
                  <a:pt x="5335944" y="2571005"/>
                </a:cubicBezTo>
                <a:lnTo>
                  <a:pt x="5340136" y="2565706"/>
                </a:lnTo>
                <a:cubicBezTo>
                  <a:pt x="5342575" y="2562619"/>
                  <a:pt x="5343070" y="2558388"/>
                  <a:pt x="5342155" y="2554423"/>
                </a:cubicBezTo>
                <a:cubicBezTo>
                  <a:pt x="5342308" y="2553813"/>
                  <a:pt x="5342613" y="2553280"/>
                  <a:pt x="5342727" y="2552670"/>
                </a:cubicBezTo>
                <a:cubicBezTo>
                  <a:pt x="5344099" y="2545237"/>
                  <a:pt x="5336363" y="2537461"/>
                  <a:pt x="5329237" y="2537346"/>
                </a:cubicBezTo>
                <a:close/>
                <a:moveTo>
                  <a:pt x="5499473" y="2481008"/>
                </a:moveTo>
                <a:cubicBezTo>
                  <a:pt x="5500997" y="2472965"/>
                  <a:pt x="5495509" y="2466065"/>
                  <a:pt x="5487926" y="2464160"/>
                </a:cubicBezTo>
                <a:lnTo>
                  <a:pt x="5484152" y="2463245"/>
                </a:lnTo>
                <a:cubicBezTo>
                  <a:pt x="5482819" y="2462101"/>
                  <a:pt x="5481370" y="2461034"/>
                  <a:pt x="5479694" y="2460310"/>
                </a:cubicBezTo>
                <a:lnTo>
                  <a:pt x="5473558" y="2457527"/>
                </a:lnTo>
                <a:cubicBezTo>
                  <a:pt x="5466088" y="2454173"/>
                  <a:pt x="5456790" y="2459357"/>
                  <a:pt x="5454160" y="2466637"/>
                </a:cubicBezTo>
                <a:cubicBezTo>
                  <a:pt x="5451188" y="2474833"/>
                  <a:pt x="5455761" y="2482647"/>
                  <a:pt x="5463268" y="2486039"/>
                </a:cubicBezTo>
                <a:lnTo>
                  <a:pt x="5464221" y="2486459"/>
                </a:lnTo>
                <a:cubicBezTo>
                  <a:pt x="5465974" y="2487831"/>
                  <a:pt x="5467956" y="2488936"/>
                  <a:pt x="5470204" y="2489508"/>
                </a:cubicBezTo>
                <a:lnTo>
                  <a:pt x="5482666" y="2492596"/>
                </a:lnTo>
                <a:cubicBezTo>
                  <a:pt x="5490212" y="2494425"/>
                  <a:pt x="5498101" y="2488327"/>
                  <a:pt x="5499473" y="2481008"/>
                </a:cubicBezTo>
                <a:close/>
                <a:moveTo>
                  <a:pt x="5541888" y="2067807"/>
                </a:moveTo>
                <a:lnTo>
                  <a:pt x="5535639" y="2066244"/>
                </a:lnTo>
                <a:cubicBezTo>
                  <a:pt x="5528093" y="2064376"/>
                  <a:pt x="5519975" y="2067845"/>
                  <a:pt x="5517498" y="2075621"/>
                </a:cubicBezTo>
                <a:cubicBezTo>
                  <a:pt x="5515250" y="2082673"/>
                  <a:pt x="5519290" y="2091859"/>
                  <a:pt x="5526873" y="2093765"/>
                </a:cubicBezTo>
                <a:lnTo>
                  <a:pt x="5533086" y="2095328"/>
                </a:lnTo>
                <a:cubicBezTo>
                  <a:pt x="5540631" y="2097196"/>
                  <a:pt x="5548748" y="2093727"/>
                  <a:pt x="5551226" y="2085951"/>
                </a:cubicBezTo>
                <a:cubicBezTo>
                  <a:pt x="5553512" y="2078861"/>
                  <a:pt x="5549472" y="2069674"/>
                  <a:pt x="5541888" y="2067807"/>
                </a:cubicBezTo>
                <a:close/>
                <a:moveTo>
                  <a:pt x="5577521" y="1987758"/>
                </a:moveTo>
                <a:cubicBezTo>
                  <a:pt x="5572415" y="1990846"/>
                  <a:pt x="5568032" y="1993781"/>
                  <a:pt x="5565212" y="1999194"/>
                </a:cubicBezTo>
                <a:cubicBezTo>
                  <a:pt x="5563954" y="2001595"/>
                  <a:pt x="5563268" y="2003463"/>
                  <a:pt x="5562811" y="2006284"/>
                </a:cubicBezTo>
                <a:cubicBezTo>
                  <a:pt x="5562239" y="2009791"/>
                  <a:pt x="5560181" y="2010401"/>
                  <a:pt x="5564068" y="2006475"/>
                </a:cubicBezTo>
                <a:cubicBezTo>
                  <a:pt x="5558581" y="2012002"/>
                  <a:pt x="5556675" y="2020273"/>
                  <a:pt x="5561973" y="2026791"/>
                </a:cubicBezTo>
                <a:cubicBezTo>
                  <a:pt x="5564526" y="2029917"/>
                  <a:pt x="5568870" y="2031861"/>
                  <a:pt x="5573177" y="2032090"/>
                </a:cubicBezTo>
                <a:cubicBezTo>
                  <a:pt x="5574206" y="2033576"/>
                  <a:pt x="5575501" y="2034796"/>
                  <a:pt x="5576988" y="2036130"/>
                </a:cubicBezTo>
                <a:cubicBezTo>
                  <a:pt x="5577445" y="2036626"/>
                  <a:pt x="5577902" y="2037160"/>
                  <a:pt x="5578322" y="2037693"/>
                </a:cubicBezTo>
                <a:cubicBezTo>
                  <a:pt x="5579732" y="2039980"/>
                  <a:pt x="5581447" y="2042115"/>
                  <a:pt x="5582857" y="2044364"/>
                </a:cubicBezTo>
                <a:cubicBezTo>
                  <a:pt x="5588154" y="2052788"/>
                  <a:pt x="5598863" y="2050615"/>
                  <a:pt x="5604655" y="2044364"/>
                </a:cubicBezTo>
                <a:cubicBezTo>
                  <a:pt x="5607437" y="2041848"/>
                  <a:pt x="5609153" y="2038189"/>
                  <a:pt x="5608771" y="2033805"/>
                </a:cubicBezTo>
                <a:cubicBezTo>
                  <a:pt x="5608810" y="2033424"/>
                  <a:pt x="5608847" y="2033043"/>
                  <a:pt x="5608886" y="2032662"/>
                </a:cubicBezTo>
                <a:cubicBezTo>
                  <a:pt x="5618185" y="2040362"/>
                  <a:pt x="5635943" y="2034529"/>
                  <a:pt x="5632514" y="2019930"/>
                </a:cubicBezTo>
                <a:cubicBezTo>
                  <a:pt x="5630227" y="2010248"/>
                  <a:pt x="5629312" y="1998851"/>
                  <a:pt x="5622643" y="1990960"/>
                </a:cubicBezTo>
                <a:cubicBezTo>
                  <a:pt x="5621767" y="1989931"/>
                  <a:pt x="5620814" y="1989016"/>
                  <a:pt x="5619823" y="1988178"/>
                </a:cubicBezTo>
                <a:lnTo>
                  <a:pt x="5617651" y="1984557"/>
                </a:lnTo>
                <a:cubicBezTo>
                  <a:pt x="5613649" y="1977886"/>
                  <a:pt x="5603703" y="1976666"/>
                  <a:pt x="5597567" y="1980897"/>
                </a:cubicBezTo>
                <a:cubicBezTo>
                  <a:pt x="5597072" y="1981240"/>
                  <a:pt x="5596690" y="1981660"/>
                  <a:pt x="5596271" y="1982003"/>
                </a:cubicBezTo>
                <a:cubicBezTo>
                  <a:pt x="5594175" y="1982193"/>
                  <a:pt x="5592041" y="1982460"/>
                  <a:pt x="5589983" y="1982841"/>
                </a:cubicBezTo>
                <a:cubicBezTo>
                  <a:pt x="5587354" y="1983337"/>
                  <a:pt x="5584915" y="1984709"/>
                  <a:pt x="5582818" y="1986539"/>
                </a:cubicBezTo>
                <a:cubicBezTo>
                  <a:pt x="5580875" y="1986577"/>
                  <a:pt x="5579046" y="1986882"/>
                  <a:pt x="5577521" y="1987758"/>
                </a:cubicBezTo>
                <a:close/>
                <a:moveTo>
                  <a:pt x="5421157" y="1931801"/>
                </a:moveTo>
                <a:cubicBezTo>
                  <a:pt x="5416736" y="1949564"/>
                  <a:pt x="5443566" y="1960313"/>
                  <a:pt x="5448063" y="1942283"/>
                </a:cubicBezTo>
                <a:cubicBezTo>
                  <a:pt x="5452445" y="1924482"/>
                  <a:pt x="5425616" y="1913809"/>
                  <a:pt x="5421157" y="1931801"/>
                </a:cubicBezTo>
                <a:close/>
                <a:moveTo>
                  <a:pt x="5482933" y="1975332"/>
                </a:moveTo>
                <a:cubicBezTo>
                  <a:pt x="5478436" y="1993400"/>
                  <a:pt x="5506408" y="2000604"/>
                  <a:pt x="5510867" y="1982536"/>
                </a:cubicBezTo>
                <a:cubicBezTo>
                  <a:pt x="5515326" y="1964506"/>
                  <a:pt x="5487392" y="1957302"/>
                  <a:pt x="5482933" y="1975332"/>
                </a:cubicBezTo>
                <a:close/>
                <a:moveTo>
                  <a:pt x="5188002" y="2378241"/>
                </a:moveTo>
                <a:cubicBezTo>
                  <a:pt x="5192461" y="2360211"/>
                  <a:pt x="5164526" y="2352969"/>
                  <a:pt x="5160067" y="2371037"/>
                </a:cubicBezTo>
                <a:cubicBezTo>
                  <a:pt x="5155570" y="2389067"/>
                  <a:pt x="5183505" y="2396309"/>
                  <a:pt x="5188002" y="2378241"/>
                </a:cubicBezTo>
                <a:close/>
                <a:moveTo>
                  <a:pt x="5102141" y="2244141"/>
                </a:moveTo>
                <a:cubicBezTo>
                  <a:pt x="5096691" y="2244523"/>
                  <a:pt x="5091546" y="2247686"/>
                  <a:pt x="5089831" y="2254586"/>
                </a:cubicBezTo>
                <a:cubicBezTo>
                  <a:pt x="5088078" y="2261714"/>
                  <a:pt x="5091432" y="2267012"/>
                  <a:pt x="5096348" y="2269833"/>
                </a:cubicBezTo>
                <a:lnTo>
                  <a:pt x="5097491" y="2271739"/>
                </a:lnTo>
                <a:cubicBezTo>
                  <a:pt x="5101492" y="2278410"/>
                  <a:pt x="5109153" y="2282183"/>
                  <a:pt x="5116698" y="2278600"/>
                </a:cubicBezTo>
                <a:cubicBezTo>
                  <a:pt x="5123215" y="2275513"/>
                  <a:pt x="5127598" y="2266098"/>
                  <a:pt x="5123558" y="2259389"/>
                </a:cubicBezTo>
                <a:lnTo>
                  <a:pt x="5118871" y="2251612"/>
                </a:lnTo>
                <a:cubicBezTo>
                  <a:pt x="5115326" y="2245666"/>
                  <a:pt x="5108848" y="2242350"/>
                  <a:pt x="5102141" y="2244141"/>
                </a:cubicBezTo>
                <a:close/>
                <a:moveTo>
                  <a:pt x="5110372" y="1960695"/>
                </a:moveTo>
                <a:cubicBezTo>
                  <a:pt x="5102065" y="1959742"/>
                  <a:pt x="5095738" y="1964735"/>
                  <a:pt x="5093794" y="1972587"/>
                </a:cubicBezTo>
                <a:lnTo>
                  <a:pt x="5092232" y="1978839"/>
                </a:lnTo>
                <a:cubicBezTo>
                  <a:pt x="5090402" y="1986157"/>
                  <a:pt x="5096843" y="1994544"/>
                  <a:pt x="5104122" y="1995420"/>
                </a:cubicBezTo>
                <a:cubicBezTo>
                  <a:pt x="5112430" y="1996411"/>
                  <a:pt x="5118756" y="1991380"/>
                  <a:pt x="5120700" y="1983527"/>
                </a:cubicBezTo>
                <a:lnTo>
                  <a:pt x="5122263" y="1977314"/>
                </a:lnTo>
                <a:cubicBezTo>
                  <a:pt x="5124092" y="1969919"/>
                  <a:pt x="5117651" y="1961533"/>
                  <a:pt x="5110372" y="1960695"/>
                </a:cubicBezTo>
                <a:close/>
                <a:moveTo>
                  <a:pt x="5158391" y="2417655"/>
                </a:moveTo>
                <a:cubicBezTo>
                  <a:pt x="5160182" y="2410337"/>
                  <a:pt x="5156409" y="2401684"/>
                  <a:pt x="5148596" y="2399740"/>
                </a:cubicBezTo>
                <a:lnTo>
                  <a:pt x="5136135" y="2396652"/>
                </a:lnTo>
                <a:cubicBezTo>
                  <a:pt x="5128817" y="2394823"/>
                  <a:pt x="5120129" y="2398672"/>
                  <a:pt x="5118223" y="2406449"/>
                </a:cubicBezTo>
                <a:cubicBezTo>
                  <a:pt x="5117346" y="2410032"/>
                  <a:pt x="5117841" y="2413882"/>
                  <a:pt x="5119442" y="2417160"/>
                </a:cubicBezTo>
                <a:cubicBezTo>
                  <a:pt x="5118795" y="2417808"/>
                  <a:pt x="5118032" y="2418341"/>
                  <a:pt x="5117461" y="2419066"/>
                </a:cubicBezTo>
                <a:lnTo>
                  <a:pt x="5113269" y="2424326"/>
                </a:lnTo>
                <a:cubicBezTo>
                  <a:pt x="5108162" y="2430730"/>
                  <a:pt x="5112011" y="2441289"/>
                  <a:pt x="5118375" y="2445139"/>
                </a:cubicBezTo>
                <a:cubicBezTo>
                  <a:pt x="5126073" y="2449827"/>
                  <a:pt x="5134077" y="2446473"/>
                  <a:pt x="5139183" y="2440031"/>
                </a:cubicBezTo>
                <a:lnTo>
                  <a:pt x="5143376" y="2434732"/>
                </a:lnTo>
                <a:cubicBezTo>
                  <a:pt x="5144976" y="2432712"/>
                  <a:pt x="5145471" y="2430234"/>
                  <a:pt x="5145471" y="2427719"/>
                </a:cubicBezTo>
                <a:cubicBezTo>
                  <a:pt x="5151302" y="2427261"/>
                  <a:pt x="5156904" y="2423716"/>
                  <a:pt x="5158391" y="2417655"/>
                </a:cubicBezTo>
                <a:close/>
                <a:moveTo>
                  <a:pt x="5522453" y="1901001"/>
                </a:moveTo>
                <a:lnTo>
                  <a:pt x="5541127" y="1905652"/>
                </a:lnTo>
                <a:cubicBezTo>
                  <a:pt x="5548444" y="1907482"/>
                  <a:pt x="5557094" y="1903289"/>
                  <a:pt x="5558848" y="1895551"/>
                </a:cubicBezTo>
                <a:cubicBezTo>
                  <a:pt x="5559381" y="1893149"/>
                  <a:pt x="5559152" y="1890748"/>
                  <a:pt x="5558619" y="1888422"/>
                </a:cubicBezTo>
                <a:cubicBezTo>
                  <a:pt x="5560181" y="1886822"/>
                  <a:pt x="5561477" y="1885030"/>
                  <a:pt x="5562049" y="1882667"/>
                </a:cubicBezTo>
                <a:cubicBezTo>
                  <a:pt x="5563840" y="1875348"/>
                  <a:pt x="5560105" y="1866733"/>
                  <a:pt x="5552254" y="1864751"/>
                </a:cubicBezTo>
                <a:lnTo>
                  <a:pt x="5546043" y="1863188"/>
                </a:lnTo>
                <a:cubicBezTo>
                  <a:pt x="5538726" y="1861359"/>
                  <a:pt x="5530037" y="1865170"/>
                  <a:pt x="5528131" y="1872985"/>
                </a:cubicBezTo>
                <a:cubicBezTo>
                  <a:pt x="5528131" y="1872985"/>
                  <a:pt x="5528131" y="1873023"/>
                  <a:pt x="5528131" y="1873061"/>
                </a:cubicBezTo>
                <a:cubicBezTo>
                  <a:pt x="5521309" y="1872337"/>
                  <a:pt x="5513954" y="1876187"/>
                  <a:pt x="5512354" y="1883238"/>
                </a:cubicBezTo>
                <a:cubicBezTo>
                  <a:pt x="5510677" y="1890748"/>
                  <a:pt x="5514602" y="1899057"/>
                  <a:pt x="5522453" y="1901001"/>
                </a:cubicBezTo>
                <a:close/>
                <a:moveTo>
                  <a:pt x="5169861" y="2253061"/>
                </a:moveTo>
                <a:cubicBezTo>
                  <a:pt x="5161592" y="2251727"/>
                  <a:pt x="5155227" y="2257483"/>
                  <a:pt x="5153360" y="2265068"/>
                </a:cubicBezTo>
                <a:lnTo>
                  <a:pt x="5151798" y="2271282"/>
                </a:lnTo>
                <a:cubicBezTo>
                  <a:pt x="5149930" y="2278867"/>
                  <a:pt x="5156600" y="2286643"/>
                  <a:pt x="5163802" y="2287787"/>
                </a:cubicBezTo>
                <a:cubicBezTo>
                  <a:pt x="5172072" y="2289121"/>
                  <a:pt x="5178436" y="2283365"/>
                  <a:pt x="5180304" y="2275779"/>
                </a:cubicBezTo>
                <a:lnTo>
                  <a:pt x="5181866" y="2269528"/>
                </a:lnTo>
                <a:cubicBezTo>
                  <a:pt x="5183772" y="2261981"/>
                  <a:pt x="5177102" y="2254204"/>
                  <a:pt x="5169861" y="2253061"/>
                </a:cubicBezTo>
                <a:close/>
                <a:moveTo>
                  <a:pt x="5075845" y="2310962"/>
                </a:moveTo>
                <a:lnTo>
                  <a:pt x="5074282" y="2317214"/>
                </a:lnTo>
                <a:cubicBezTo>
                  <a:pt x="5072415" y="2324761"/>
                  <a:pt x="5077712" y="2332766"/>
                  <a:pt x="5085220" y="2334481"/>
                </a:cubicBezTo>
                <a:cubicBezTo>
                  <a:pt x="5092994" y="2336235"/>
                  <a:pt x="5100578" y="2331165"/>
                  <a:pt x="5102483" y="2323541"/>
                </a:cubicBezTo>
                <a:lnTo>
                  <a:pt x="5104046" y="2317328"/>
                </a:lnTo>
                <a:cubicBezTo>
                  <a:pt x="5105914" y="2309743"/>
                  <a:pt x="5100616" y="2301738"/>
                  <a:pt x="5093109" y="2300061"/>
                </a:cubicBezTo>
                <a:cubicBezTo>
                  <a:pt x="5085334" y="2298269"/>
                  <a:pt x="5077751" y="2303339"/>
                  <a:pt x="5075845" y="2310962"/>
                </a:cubicBezTo>
                <a:close/>
                <a:moveTo>
                  <a:pt x="5450464" y="1747499"/>
                </a:moveTo>
                <a:cubicBezTo>
                  <a:pt x="5450654" y="1747461"/>
                  <a:pt x="5450845" y="1747499"/>
                  <a:pt x="5451035" y="1747461"/>
                </a:cubicBezTo>
                <a:cubicBezTo>
                  <a:pt x="5444823" y="1740981"/>
                  <a:pt x="5438726" y="1734349"/>
                  <a:pt x="5432476" y="1727907"/>
                </a:cubicBezTo>
                <a:cubicBezTo>
                  <a:pt x="5432361" y="1728212"/>
                  <a:pt x="5432209" y="1728517"/>
                  <a:pt x="5432057" y="1728784"/>
                </a:cubicBezTo>
                <a:cubicBezTo>
                  <a:pt x="5431866" y="1729127"/>
                  <a:pt x="5431637" y="1729432"/>
                  <a:pt x="5431523" y="1729851"/>
                </a:cubicBezTo>
                <a:cubicBezTo>
                  <a:pt x="5428398" y="1742506"/>
                  <a:pt x="5441089" y="1750206"/>
                  <a:pt x="5450464" y="1747499"/>
                </a:cubicBezTo>
                <a:close/>
                <a:moveTo>
                  <a:pt x="5418223" y="1867839"/>
                </a:moveTo>
                <a:cubicBezTo>
                  <a:pt x="5425616" y="1869592"/>
                  <a:pt x="5434115" y="1865742"/>
                  <a:pt x="5436058" y="1857890"/>
                </a:cubicBezTo>
                <a:lnTo>
                  <a:pt x="5437620" y="1851677"/>
                </a:lnTo>
                <a:cubicBezTo>
                  <a:pt x="5439450" y="1844358"/>
                  <a:pt x="5435448" y="1835667"/>
                  <a:pt x="5427712" y="1833837"/>
                </a:cubicBezTo>
                <a:cubicBezTo>
                  <a:pt x="5420319" y="1832084"/>
                  <a:pt x="5411820" y="1835934"/>
                  <a:pt x="5409877" y="1843748"/>
                </a:cubicBezTo>
                <a:lnTo>
                  <a:pt x="5408314" y="1849999"/>
                </a:lnTo>
                <a:cubicBezTo>
                  <a:pt x="5406485" y="1857280"/>
                  <a:pt x="5410486" y="1865971"/>
                  <a:pt x="5418223" y="1867839"/>
                </a:cubicBezTo>
                <a:close/>
                <a:moveTo>
                  <a:pt x="5310715" y="1764081"/>
                </a:moveTo>
                <a:cubicBezTo>
                  <a:pt x="5306714" y="1757410"/>
                  <a:pt x="5299168" y="1753522"/>
                  <a:pt x="5291546" y="1757029"/>
                </a:cubicBezTo>
                <a:cubicBezTo>
                  <a:pt x="5285067" y="1760002"/>
                  <a:pt x="5280456" y="1769494"/>
                  <a:pt x="5284495" y="1776164"/>
                </a:cubicBezTo>
                <a:lnTo>
                  <a:pt x="5289183" y="1783941"/>
                </a:lnTo>
                <a:cubicBezTo>
                  <a:pt x="5289793" y="1784894"/>
                  <a:pt x="5290593" y="1785656"/>
                  <a:pt x="5291317" y="1786533"/>
                </a:cubicBezTo>
                <a:cubicBezTo>
                  <a:pt x="5290288" y="1786037"/>
                  <a:pt x="5289335" y="1785465"/>
                  <a:pt x="5288154" y="1785160"/>
                </a:cubicBezTo>
                <a:lnTo>
                  <a:pt x="5281942" y="1783598"/>
                </a:lnTo>
                <a:cubicBezTo>
                  <a:pt x="5274587" y="1781768"/>
                  <a:pt x="5266203" y="1787981"/>
                  <a:pt x="5265250" y="1795338"/>
                </a:cubicBezTo>
                <a:cubicBezTo>
                  <a:pt x="5264907" y="1798044"/>
                  <a:pt x="5265403" y="1800446"/>
                  <a:pt x="5266241" y="1802695"/>
                </a:cubicBezTo>
                <a:cubicBezTo>
                  <a:pt x="5262735" y="1806811"/>
                  <a:pt x="5261325" y="1812605"/>
                  <a:pt x="5263383" y="1817904"/>
                </a:cubicBezTo>
                <a:lnTo>
                  <a:pt x="5266774" y="1826709"/>
                </a:lnTo>
                <a:cubicBezTo>
                  <a:pt x="5269671" y="1834257"/>
                  <a:pt x="5278703" y="1838183"/>
                  <a:pt x="5286210" y="1835248"/>
                </a:cubicBezTo>
                <a:cubicBezTo>
                  <a:pt x="5293794" y="1832274"/>
                  <a:pt x="5297643" y="1823393"/>
                  <a:pt x="5294709" y="1815807"/>
                </a:cubicBezTo>
                <a:lnTo>
                  <a:pt x="5293070" y="1811576"/>
                </a:lnTo>
                <a:cubicBezTo>
                  <a:pt x="5296615" y="1809365"/>
                  <a:pt x="5299397" y="1805859"/>
                  <a:pt x="5299892" y="1801856"/>
                </a:cubicBezTo>
                <a:cubicBezTo>
                  <a:pt x="5300425" y="1797777"/>
                  <a:pt x="5299473" y="1794156"/>
                  <a:pt x="5297415" y="1791259"/>
                </a:cubicBezTo>
                <a:cubicBezTo>
                  <a:pt x="5300768" y="1792631"/>
                  <a:pt x="5304541" y="1792708"/>
                  <a:pt x="5308352" y="1790954"/>
                </a:cubicBezTo>
                <a:cubicBezTo>
                  <a:pt x="5310143" y="1790154"/>
                  <a:pt x="5311744" y="1788781"/>
                  <a:pt x="5313078" y="1787181"/>
                </a:cubicBezTo>
                <a:cubicBezTo>
                  <a:pt x="5314602" y="1788553"/>
                  <a:pt x="5316432" y="1789582"/>
                  <a:pt x="5318566" y="1790154"/>
                </a:cubicBezTo>
                <a:lnTo>
                  <a:pt x="5324778" y="1791717"/>
                </a:lnTo>
                <a:cubicBezTo>
                  <a:pt x="5332095" y="1793508"/>
                  <a:pt x="5340784" y="1789506"/>
                  <a:pt x="5342613" y="1781768"/>
                </a:cubicBezTo>
                <a:cubicBezTo>
                  <a:pt x="5344366" y="1774373"/>
                  <a:pt x="5340479" y="1765873"/>
                  <a:pt x="5332666" y="1763928"/>
                </a:cubicBezTo>
                <a:lnTo>
                  <a:pt x="5326454" y="1762366"/>
                </a:lnTo>
                <a:cubicBezTo>
                  <a:pt x="5321386" y="1761108"/>
                  <a:pt x="5315746" y="1762709"/>
                  <a:pt x="5312087" y="1766330"/>
                </a:cubicBezTo>
                <a:lnTo>
                  <a:pt x="5310715" y="1764081"/>
                </a:lnTo>
                <a:close/>
                <a:moveTo>
                  <a:pt x="5359000" y="1714261"/>
                </a:moveTo>
                <a:cubicBezTo>
                  <a:pt x="5367346" y="1715213"/>
                  <a:pt x="5373558" y="1710144"/>
                  <a:pt x="5375501" y="1702253"/>
                </a:cubicBezTo>
                <a:lnTo>
                  <a:pt x="5377064" y="1696040"/>
                </a:lnTo>
                <a:cubicBezTo>
                  <a:pt x="5378893" y="1688683"/>
                  <a:pt x="5372339" y="1680335"/>
                  <a:pt x="5365059" y="1679535"/>
                </a:cubicBezTo>
                <a:cubicBezTo>
                  <a:pt x="5356713" y="1678582"/>
                  <a:pt x="5350502" y="1683652"/>
                  <a:pt x="5348558" y="1691542"/>
                </a:cubicBezTo>
                <a:lnTo>
                  <a:pt x="5346995" y="1697755"/>
                </a:lnTo>
                <a:cubicBezTo>
                  <a:pt x="5345204" y="1705112"/>
                  <a:pt x="5351721" y="1713460"/>
                  <a:pt x="5359000" y="1714261"/>
                </a:cubicBezTo>
                <a:close/>
                <a:moveTo>
                  <a:pt x="5468337" y="1835362"/>
                </a:moveTo>
                <a:cubicBezTo>
                  <a:pt x="5472338" y="1842033"/>
                  <a:pt x="5480342" y="1845540"/>
                  <a:pt x="5487696" y="1841842"/>
                </a:cubicBezTo>
                <a:cubicBezTo>
                  <a:pt x="5488878" y="1841232"/>
                  <a:pt x="5489945" y="1840394"/>
                  <a:pt x="5490936" y="1839479"/>
                </a:cubicBezTo>
                <a:cubicBezTo>
                  <a:pt x="5491393" y="1839631"/>
                  <a:pt x="5491812" y="1839822"/>
                  <a:pt x="5492270" y="1839936"/>
                </a:cubicBezTo>
                <a:lnTo>
                  <a:pt x="5498482" y="1841499"/>
                </a:lnTo>
                <a:cubicBezTo>
                  <a:pt x="5505837" y="1843329"/>
                  <a:pt x="5514335" y="1837840"/>
                  <a:pt x="5515555" y="1830330"/>
                </a:cubicBezTo>
                <a:cubicBezTo>
                  <a:pt x="5516850" y="1822402"/>
                  <a:pt x="5512239" y="1815197"/>
                  <a:pt x="5504389" y="1813253"/>
                </a:cubicBezTo>
                <a:lnTo>
                  <a:pt x="5498177" y="1811691"/>
                </a:lnTo>
                <a:cubicBezTo>
                  <a:pt x="5494900" y="1810890"/>
                  <a:pt x="5491393" y="1811576"/>
                  <a:pt x="5488383" y="1813253"/>
                </a:cubicBezTo>
                <a:cubicBezTo>
                  <a:pt x="5484114" y="1807612"/>
                  <a:pt x="5476873" y="1804905"/>
                  <a:pt x="5470128" y="1808298"/>
                </a:cubicBezTo>
                <a:cubicBezTo>
                  <a:pt x="5463573" y="1811576"/>
                  <a:pt x="5459610" y="1820953"/>
                  <a:pt x="5463649" y="1827662"/>
                </a:cubicBezTo>
                <a:lnTo>
                  <a:pt x="5468337" y="1835362"/>
                </a:lnTo>
                <a:close/>
                <a:moveTo>
                  <a:pt x="5370318" y="1819581"/>
                </a:moveTo>
                <a:cubicBezTo>
                  <a:pt x="5362964" y="1817751"/>
                  <a:pt x="5354542" y="1823812"/>
                  <a:pt x="5353512" y="1831207"/>
                </a:cubicBezTo>
                <a:cubicBezTo>
                  <a:pt x="5352407" y="1839364"/>
                  <a:pt x="5357285" y="1846073"/>
                  <a:pt x="5365136" y="1847979"/>
                </a:cubicBezTo>
                <a:lnTo>
                  <a:pt x="5371348" y="1849542"/>
                </a:lnTo>
                <a:cubicBezTo>
                  <a:pt x="5378703" y="1851372"/>
                  <a:pt x="5387125" y="1845311"/>
                  <a:pt x="5388154" y="1837916"/>
                </a:cubicBezTo>
                <a:cubicBezTo>
                  <a:pt x="5389259" y="1829759"/>
                  <a:pt x="5384381" y="1823088"/>
                  <a:pt x="5376531" y="1821144"/>
                </a:cubicBezTo>
                <a:lnTo>
                  <a:pt x="5370318" y="1819581"/>
                </a:lnTo>
                <a:close/>
                <a:moveTo>
                  <a:pt x="5332704" y="2012764"/>
                </a:moveTo>
                <a:cubicBezTo>
                  <a:pt x="5326035" y="2016766"/>
                  <a:pt x="5323634" y="2025762"/>
                  <a:pt x="5327598" y="2032547"/>
                </a:cubicBezTo>
                <a:cubicBezTo>
                  <a:pt x="5331561" y="2039256"/>
                  <a:pt x="5340669" y="2041696"/>
                  <a:pt x="5347377" y="2037655"/>
                </a:cubicBezTo>
                <a:lnTo>
                  <a:pt x="5355151" y="2032967"/>
                </a:lnTo>
                <a:cubicBezTo>
                  <a:pt x="5361820" y="2028964"/>
                  <a:pt x="5364221" y="2019968"/>
                  <a:pt x="5360258" y="2013183"/>
                </a:cubicBezTo>
                <a:cubicBezTo>
                  <a:pt x="5356294" y="2006475"/>
                  <a:pt x="5347186" y="2004035"/>
                  <a:pt x="5340479" y="2008075"/>
                </a:cubicBezTo>
                <a:cubicBezTo>
                  <a:pt x="5337887" y="2009676"/>
                  <a:pt x="5335296" y="2011201"/>
                  <a:pt x="5332704" y="2012764"/>
                </a:cubicBezTo>
                <a:close/>
                <a:moveTo>
                  <a:pt x="5559076" y="1961419"/>
                </a:moveTo>
                <a:cubicBezTo>
                  <a:pt x="5554579" y="1979487"/>
                  <a:pt x="5582933" y="1984861"/>
                  <a:pt x="5587430" y="1966908"/>
                </a:cubicBezTo>
                <a:cubicBezTo>
                  <a:pt x="5591889" y="1948840"/>
                  <a:pt x="5563535" y="1943427"/>
                  <a:pt x="5559076" y="1961419"/>
                </a:cubicBezTo>
                <a:close/>
                <a:moveTo>
                  <a:pt x="5487620" y="1943046"/>
                </a:moveTo>
                <a:cubicBezTo>
                  <a:pt x="5488840" y="1938090"/>
                  <a:pt x="5487544" y="1934088"/>
                  <a:pt x="5485029" y="1931039"/>
                </a:cubicBezTo>
                <a:cubicBezTo>
                  <a:pt x="5492308" y="1932220"/>
                  <a:pt x="5499434" y="1925207"/>
                  <a:pt x="5500235" y="1918421"/>
                </a:cubicBezTo>
                <a:cubicBezTo>
                  <a:pt x="5501264" y="1909883"/>
                  <a:pt x="5495166" y="1904280"/>
                  <a:pt x="5487583" y="1902412"/>
                </a:cubicBezTo>
                <a:lnTo>
                  <a:pt x="5481370" y="1900849"/>
                </a:lnTo>
                <a:cubicBezTo>
                  <a:pt x="5473787" y="1898981"/>
                  <a:pt x="5466203" y="1906452"/>
                  <a:pt x="5465364" y="1913504"/>
                </a:cubicBezTo>
                <a:cubicBezTo>
                  <a:pt x="5464755" y="1918841"/>
                  <a:pt x="5467041" y="1922881"/>
                  <a:pt x="5470586" y="1925702"/>
                </a:cubicBezTo>
                <a:cubicBezTo>
                  <a:pt x="5465707" y="1926503"/>
                  <a:pt x="5461287" y="1929514"/>
                  <a:pt x="5459724" y="1935803"/>
                </a:cubicBezTo>
                <a:cubicBezTo>
                  <a:pt x="5455227" y="1953833"/>
                  <a:pt x="5483162" y="1961076"/>
                  <a:pt x="5487620" y="1943046"/>
                </a:cubicBezTo>
                <a:close/>
                <a:moveTo>
                  <a:pt x="5209686" y="1722380"/>
                </a:moveTo>
                <a:lnTo>
                  <a:pt x="5203588" y="1719673"/>
                </a:lnTo>
                <a:cubicBezTo>
                  <a:pt x="5202255" y="1719101"/>
                  <a:pt x="5200845" y="1718835"/>
                  <a:pt x="5199473" y="1718530"/>
                </a:cubicBezTo>
                <a:cubicBezTo>
                  <a:pt x="5200654" y="1711783"/>
                  <a:pt x="5196957" y="1703892"/>
                  <a:pt x="5189983" y="1702177"/>
                </a:cubicBezTo>
                <a:lnTo>
                  <a:pt x="5177522" y="1699090"/>
                </a:lnTo>
                <a:cubicBezTo>
                  <a:pt x="5169976" y="1697222"/>
                  <a:pt x="5161858" y="1700614"/>
                  <a:pt x="5159343" y="1708390"/>
                </a:cubicBezTo>
                <a:cubicBezTo>
                  <a:pt x="5157057" y="1715442"/>
                  <a:pt x="5161058" y="1724667"/>
                  <a:pt x="5168642" y="1726573"/>
                </a:cubicBezTo>
                <a:lnTo>
                  <a:pt x="5171309" y="1727259"/>
                </a:lnTo>
                <a:cubicBezTo>
                  <a:pt x="5168451" y="1728707"/>
                  <a:pt x="5165860" y="1730994"/>
                  <a:pt x="5164259" y="1734616"/>
                </a:cubicBezTo>
                <a:cubicBezTo>
                  <a:pt x="5161477" y="1740867"/>
                  <a:pt x="5163307" y="1746089"/>
                  <a:pt x="5167117" y="1749482"/>
                </a:cubicBezTo>
                <a:cubicBezTo>
                  <a:pt x="5167117" y="1749672"/>
                  <a:pt x="5167270" y="1749825"/>
                  <a:pt x="5167270" y="1750015"/>
                </a:cubicBezTo>
                <a:cubicBezTo>
                  <a:pt x="5162964" y="1750358"/>
                  <a:pt x="5158962" y="1752188"/>
                  <a:pt x="5156637" y="1756419"/>
                </a:cubicBezTo>
                <a:cubicBezTo>
                  <a:pt x="5155951" y="1757677"/>
                  <a:pt x="5155570" y="1759164"/>
                  <a:pt x="5155266" y="1760650"/>
                </a:cubicBezTo>
                <a:cubicBezTo>
                  <a:pt x="5152141" y="1759583"/>
                  <a:pt x="5148711" y="1759507"/>
                  <a:pt x="5145243" y="1761108"/>
                </a:cubicBezTo>
                <a:cubicBezTo>
                  <a:pt x="5138764" y="1764081"/>
                  <a:pt x="5134114" y="1773534"/>
                  <a:pt x="5138154" y="1780243"/>
                </a:cubicBezTo>
                <a:lnTo>
                  <a:pt x="5142842" y="1788019"/>
                </a:lnTo>
                <a:cubicBezTo>
                  <a:pt x="5146843" y="1794690"/>
                  <a:pt x="5154351" y="1798616"/>
                  <a:pt x="5161973" y="1795109"/>
                </a:cubicBezTo>
                <a:cubicBezTo>
                  <a:pt x="5164412" y="1793966"/>
                  <a:pt x="5166393" y="1791755"/>
                  <a:pt x="5167956" y="1789277"/>
                </a:cubicBezTo>
                <a:cubicBezTo>
                  <a:pt x="5170509" y="1792022"/>
                  <a:pt x="5174092" y="1793813"/>
                  <a:pt x="5178093" y="1793851"/>
                </a:cubicBezTo>
                <a:cubicBezTo>
                  <a:pt x="5185791" y="1793966"/>
                  <a:pt x="5192804" y="1787485"/>
                  <a:pt x="5192765" y="1779633"/>
                </a:cubicBezTo>
                <a:cubicBezTo>
                  <a:pt x="5192728" y="1774640"/>
                  <a:pt x="5191584" y="1769837"/>
                  <a:pt x="5189603" y="1765453"/>
                </a:cubicBezTo>
                <a:cubicBezTo>
                  <a:pt x="5194556" y="1764920"/>
                  <a:pt x="5199244" y="1762480"/>
                  <a:pt x="5201416" y="1757601"/>
                </a:cubicBezTo>
                <a:cubicBezTo>
                  <a:pt x="5202445" y="1755238"/>
                  <a:pt x="5202827" y="1752607"/>
                  <a:pt x="5202712" y="1750053"/>
                </a:cubicBezTo>
                <a:cubicBezTo>
                  <a:pt x="5207628" y="1749977"/>
                  <a:pt x="5212316" y="1747805"/>
                  <a:pt x="5215136" y="1742887"/>
                </a:cubicBezTo>
                <a:cubicBezTo>
                  <a:pt x="5218833" y="1736445"/>
                  <a:pt x="5217118" y="1725696"/>
                  <a:pt x="5209686" y="1722380"/>
                </a:cubicBezTo>
                <a:close/>
                <a:moveTo>
                  <a:pt x="5369861" y="1873442"/>
                </a:moveTo>
                <a:cubicBezTo>
                  <a:pt x="5368680" y="1872603"/>
                  <a:pt x="5367499" y="1871765"/>
                  <a:pt x="5366050" y="1871422"/>
                </a:cubicBezTo>
                <a:lnTo>
                  <a:pt x="5359839" y="1869859"/>
                </a:lnTo>
                <a:cubicBezTo>
                  <a:pt x="5352293" y="1867991"/>
                  <a:pt x="5344176" y="1871307"/>
                  <a:pt x="5341622" y="1879122"/>
                </a:cubicBezTo>
                <a:cubicBezTo>
                  <a:pt x="5339336" y="1886135"/>
                  <a:pt x="5343261" y="1895436"/>
                  <a:pt x="5350883" y="1897342"/>
                </a:cubicBezTo>
                <a:lnTo>
                  <a:pt x="5357094" y="1898905"/>
                </a:lnTo>
                <a:cubicBezTo>
                  <a:pt x="5362697" y="1900277"/>
                  <a:pt x="5368566" y="1898791"/>
                  <a:pt x="5372262" y="1894788"/>
                </a:cubicBezTo>
                <a:cubicBezTo>
                  <a:pt x="5374320" y="1896580"/>
                  <a:pt x="5376645" y="1898066"/>
                  <a:pt x="5379236" y="1898486"/>
                </a:cubicBezTo>
                <a:cubicBezTo>
                  <a:pt x="5387430" y="1899896"/>
                  <a:pt x="5393985" y="1894255"/>
                  <a:pt x="5395852" y="1886631"/>
                </a:cubicBezTo>
                <a:lnTo>
                  <a:pt x="5397415" y="1880379"/>
                </a:lnTo>
                <a:cubicBezTo>
                  <a:pt x="5399282" y="1872832"/>
                  <a:pt x="5392841" y="1864980"/>
                  <a:pt x="5385563" y="1863760"/>
                </a:cubicBezTo>
                <a:cubicBezTo>
                  <a:pt x="5378207" y="1862540"/>
                  <a:pt x="5372376" y="1867076"/>
                  <a:pt x="5369861" y="1873442"/>
                </a:cubicBezTo>
                <a:close/>
                <a:moveTo>
                  <a:pt x="5549816" y="2052140"/>
                </a:moveTo>
                <a:cubicBezTo>
                  <a:pt x="5545357" y="2070132"/>
                  <a:pt x="5573863" y="2074554"/>
                  <a:pt x="5578322" y="2056638"/>
                </a:cubicBezTo>
                <a:cubicBezTo>
                  <a:pt x="5582781" y="2038608"/>
                  <a:pt x="5554275" y="2034186"/>
                  <a:pt x="5549816" y="2052140"/>
                </a:cubicBezTo>
                <a:close/>
                <a:moveTo>
                  <a:pt x="5443985" y="2002129"/>
                </a:moveTo>
                <a:cubicBezTo>
                  <a:pt x="5443299" y="2003311"/>
                  <a:pt x="5442727" y="2004607"/>
                  <a:pt x="5442346" y="2006093"/>
                </a:cubicBezTo>
                <a:cubicBezTo>
                  <a:pt x="5438421" y="2021912"/>
                  <a:pt x="5460181" y="2026448"/>
                  <a:pt x="5468451" y="2015089"/>
                </a:cubicBezTo>
                <a:cubicBezTo>
                  <a:pt x="5469099" y="2014860"/>
                  <a:pt x="5469747" y="2014670"/>
                  <a:pt x="5470356" y="2014365"/>
                </a:cubicBezTo>
                <a:cubicBezTo>
                  <a:pt x="5476797" y="2010972"/>
                  <a:pt x="5479122" y="2004569"/>
                  <a:pt x="5480379" y="1997860"/>
                </a:cubicBezTo>
                <a:cubicBezTo>
                  <a:pt x="5481752" y="1990427"/>
                  <a:pt x="5474053" y="1982689"/>
                  <a:pt x="5466889" y="1982536"/>
                </a:cubicBezTo>
                <a:cubicBezTo>
                  <a:pt x="5461896" y="1982460"/>
                  <a:pt x="5458162" y="1984480"/>
                  <a:pt x="5455532" y="1987644"/>
                </a:cubicBezTo>
                <a:cubicBezTo>
                  <a:pt x="5450578" y="1988559"/>
                  <a:pt x="5446081" y="1991799"/>
                  <a:pt x="5444595" y="1996907"/>
                </a:cubicBezTo>
                <a:cubicBezTo>
                  <a:pt x="5444061" y="1998660"/>
                  <a:pt x="5443908" y="2000414"/>
                  <a:pt x="5443985" y="2002129"/>
                </a:cubicBezTo>
                <a:close/>
                <a:moveTo>
                  <a:pt x="5297719" y="1816265"/>
                </a:moveTo>
                <a:cubicBezTo>
                  <a:pt x="5293261" y="1834295"/>
                  <a:pt x="5321157" y="1841537"/>
                  <a:pt x="5325654" y="1823469"/>
                </a:cubicBezTo>
                <a:cubicBezTo>
                  <a:pt x="5330151" y="1805477"/>
                  <a:pt x="5302178" y="1798235"/>
                  <a:pt x="5297719" y="1816265"/>
                </a:cubicBezTo>
                <a:close/>
                <a:moveTo>
                  <a:pt x="5227483" y="1699852"/>
                </a:moveTo>
                <a:cubicBezTo>
                  <a:pt x="5225730" y="1706980"/>
                  <a:pt x="5229084" y="1712278"/>
                  <a:pt x="5234000" y="1715061"/>
                </a:cubicBezTo>
                <a:lnTo>
                  <a:pt x="5235143" y="1716967"/>
                </a:lnTo>
                <a:cubicBezTo>
                  <a:pt x="5239145" y="1723638"/>
                  <a:pt x="5246805" y="1727373"/>
                  <a:pt x="5254351" y="1723828"/>
                </a:cubicBezTo>
                <a:cubicBezTo>
                  <a:pt x="5260868" y="1720741"/>
                  <a:pt x="5265250" y="1711287"/>
                  <a:pt x="5261211" y="1704617"/>
                </a:cubicBezTo>
                <a:lnTo>
                  <a:pt x="5256523" y="1696840"/>
                </a:lnTo>
                <a:cubicBezTo>
                  <a:pt x="5252941" y="1690894"/>
                  <a:pt x="5246462" y="1687578"/>
                  <a:pt x="5239793" y="1689369"/>
                </a:cubicBezTo>
                <a:cubicBezTo>
                  <a:pt x="5234343" y="1689750"/>
                  <a:pt x="5229199" y="1692952"/>
                  <a:pt x="5227483" y="1699852"/>
                </a:cubicBezTo>
                <a:close/>
                <a:moveTo>
                  <a:pt x="5289488" y="1592397"/>
                </a:moveTo>
                <a:cubicBezTo>
                  <a:pt x="5289259" y="1593693"/>
                  <a:pt x="5289259" y="1595027"/>
                  <a:pt x="5289411" y="1596361"/>
                </a:cubicBezTo>
                <a:cubicBezTo>
                  <a:pt x="5286477" y="1595256"/>
                  <a:pt x="5283352" y="1595179"/>
                  <a:pt x="5280609" y="1596018"/>
                </a:cubicBezTo>
                <a:cubicBezTo>
                  <a:pt x="5274702" y="1586793"/>
                  <a:pt x="5257628" y="1585917"/>
                  <a:pt x="5254198" y="1599715"/>
                </a:cubicBezTo>
                <a:cubicBezTo>
                  <a:pt x="5250883" y="1613095"/>
                  <a:pt x="5265327" y="1620299"/>
                  <a:pt x="5274892" y="1615877"/>
                </a:cubicBezTo>
                <a:cubicBezTo>
                  <a:pt x="5277750" y="1620680"/>
                  <a:pt x="5282857" y="1623006"/>
                  <a:pt x="5287850" y="1623349"/>
                </a:cubicBezTo>
                <a:cubicBezTo>
                  <a:pt x="5286553" y="1624683"/>
                  <a:pt x="5285372" y="1626169"/>
                  <a:pt x="5284534" y="1628075"/>
                </a:cubicBezTo>
                <a:cubicBezTo>
                  <a:pt x="5277903" y="1642980"/>
                  <a:pt x="5297453" y="1651022"/>
                  <a:pt x="5308352" y="1642675"/>
                </a:cubicBezTo>
                <a:cubicBezTo>
                  <a:pt x="5317080" y="1645038"/>
                  <a:pt x="5327903" y="1644733"/>
                  <a:pt x="5334953" y="1639396"/>
                </a:cubicBezTo>
                <a:cubicBezTo>
                  <a:pt x="5338230" y="1643894"/>
                  <a:pt x="5344252" y="1645991"/>
                  <a:pt x="5349816" y="1645190"/>
                </a:cubicBezTo>
                <a:cubicBezTo>
                  <a:pt x="5349816" y="1645190"/>
                  <a:pt x="5349816" y="1645190"/>
                  <a:pt x="5349816" y="1645190"/>
                </a:cubicBezTo>
                <a:cubicBezTo>
                  <a:pt x="5349778" y="1645152"/>
                  <a:pt x="5349778" y="1645152"/>
                  <a:pt x="5349739" y="1645114"/>
                </a:cubicBezTo>
                <a:cubicBezTo>
                  <a:pt x="5327064" y="1623158"/>
                  <a:pt x="5304008" y="1601583"/>
                  <a:pt x="5280837" y="1580199"/>
                </a:cubicBezTo>
                <a:cubicBezTo>
                  <a:pt x="5280875" y="1580656"/>
                  <a:pt x="5281180" y="1580999"/>
                  <a:pt x="5281256" y="1581457"/>
                </a:cubicBezTo>
                <a:cubicBezTo>
                  <a:pt x="5282133" y="1586298"/>
                  <a:pt x="5284458" y="1590796"/>
                  <a:pt x="5289488" y="1592397"/>
                </a:cubicBezTo>
                <a:close/>
                <a:moveTo>
                  <a:pt x="5291051" y="1693181"/>
                </a:moveTo>
                <a:cubicBezTo>
                  <a:pt x="5283695" y="1691351"/>
                  <a:pt x="5275311" y="1697565"/>
                  <a:pt x="5274359" y="1704922"/>
                </a:cubicBezTo>
                <a:cubicBezTo>
                  <a:pt x="5273291" y="1713155"/>
                  <a:pt x="5278245" y="1719673"/>
                  <a:pt x="5286096" y="1721617"/>
                </a:cubicBezTo>
                <a:lnTo>
                  <a:pt x="5289755" y="1722532"/>
                </a:lnTo>
                <a:cubicBezTo>
                  <a:pt x="5291317" y="1727792"/>
                  <a:pt x="5296233" y="1732176"/>
                  <a:pt x="5301492" y="1733015"/>
                </a:cubicBezTo>
                <a:cubicBezTo>
                  <a:pt x="5309762" y="1734311"/>
                  <a:pt x="5316127" y="1728593"/>
                  <a:pt x="5317994" y="1721007"/>
                </a:cubicBezTo>
                <a:lnTo>
                  <a:pt x="5319556" y="1714794"/>
                </a:lnTo>
                <a:cubicBezTo>
                  <a:pt x="5321424" y="1707209"/>
                  <a:pt x="5314755" y="1699433"/>
                  <a:pt x="5307552" y="1698289"/>
                </a:cubicBezTo>
                <a:cubicBezTo>
                  <a:pt x="5306332" y="1698098"/>
                  <a:pt x="5305227" y="1698327"/>
                  <a:pt x="5304084" y="1698441"/>
                </a:cubicBezTo>
                <a:cubicBezTo>
                  <a:pt x="5302178" y="1696802"/>
                  <a:pt x="5300006" y="1695392"/>
                  <a:pt x="5297300" y="1694744"/>
                </a:cubicBezTo>
                <a:lnTo>
                  <a:pt x="5291051" y="1693181"/>
                </a:lnTo>
                <a:close/>
                <a:moveTo>
                  <a:pt x="5208848" y="1911713"/>
                </a:moveTo>
                <a:lnTo>
                  <a:pt x="5202636" y="1910150"/>
                </a:lnTo>
                <a:cubicBezTo>
                  <a:pt x="5195281" y="1908320"/>
                  <a:pt x="5186821" y="1914114"/>
                  <a:pt x="5185715" y="1921547"/>
                </a:cubicBezTo>
                <a:cubicBezTo>
                  <a:pt x="5184534" y="1929628"/>
                  <a:pt x="5189259" y="1936528"/>
                  <a:pt x="5197110" y="1938472"/>
                </a:cubicBezTo>
                <a:lnTo>
                  <a:pt x="5203360" y="1940035"/>
                </a:lnTo>
                <a:cubicBezTo>
                  <a:pt x="5210677" y="1941864"/>
                  <a:pt x="5219176" y="1936070"/>
                  <a:pt x="5220281" y="1928637"/>
                </a:cubicBezTo>
                <a:cubicBezTo>
                  <a:pt x="5221462" y="1920556"/>
                  <a:pt x="5216736" y="1913657"/>
                  <a:pt x="5208848" y="1911713"/>
                </a:cubicBezTo>
                <a:close/>
                <a:moveTo>
                  <a:pt x="5286249" y="1844968"/>
                </a:moveTo>
                <a:lnTo>
                  <a:pt x="5273787" y="1841880"/>
                </a:lnTo>
                <a:cubicBezTo>
                  <a:pt x="5266470" y="1840050"/>
                  <a:pt x="5257781" y="1843900"/>
                  <a:pt x="5255875" y="1851677"/>
                </a:cubicBezTo>
                <a:cubicBezTo>
                  <a:pt x="5254084" y="1858995"/>
                  <a:pt x="5257857" y="1867610"/>
                  <a:pt x="5265670" y="1869592"/>
                </a:cubicBezTo>
                <a:lnTo>
                  <a:pt x="5278131" y="1872680"/>
                </a:lnTo>
                <a:cubicBezTo>
                  <a:pt x="5285448" y="1874471"/>
                  <a:pt x="5294137" y="1870659"/>
                  <a:pt x="5296043" y="1862883"/>
                </a:cubicBezTo>
                <a:cubicBezTo>
                  <a:pt x="5297834" y="1855565"/>
                  <a:pt x="5294099" y="1846950"/>
                  <a:pt x="5286249" y="1844968"/>
                </a:cubicBezTo>
                <a:close/>
                <a:moveTo>
                  <a:pt x="5415821" y="1765453"/>
                </a:moveTo>
                <a:cubicBezTo>
                  <a:pt x="5415860" y="1765606"/>
                  <a:pt x="5415898" y="1765606"/>
                  <a:pt x="5415936" y="1765720"/>
                </a:cubicBezTo>
                <a:cubicBezTo>
                  <a:pt x="5415936" y="1765720"/>
                  <a:pt x="5415936" y="1765720"/>
                  <a:pt x="5415936" y="1765720"/>
                </a:cubicBezTo>
                <a:cubicBezTo>
                  <a:pt x="5415860" y="1766635"/>
                  <a:pt x="5415669" y="1767512"/>
                  <a:pt x="5415479" y="1768388"/>
                </a:cubicBezTo>
                <a:cubicBezTo>
                  <a:pt x="5413840" y="1776012"/>
                  <a:pt x="5421234" y="1783483"/>
                  <a:pt x="5428398" y="1784207"/>
                </a:cubicBezTo>
                <a:cubicBezTo>
                  <a:pt x="5436858" y="1785046"/>
                  <a:pt x="5442537" y="1778947"/>
                  <a:pt x="5444214" y="1771323"/>
                </a:cubicBezTo>
                <a:cubicBezTo>
                  <a:pt x="5446119" y="1762518"/>
                  <a:pt x="5443299" y="1753903"/>
                  <a:pt x="5438001" y="1746890"/>
                </a:cubicBezTo>
                <a:cubicBezTo>
                  <a:pt x="5433467" y="1740829"/>
                  <a:pt x="5423482" y="1739571"/>
                  <a:pt x="5417727" y="1744564"/>
                </a:cubicBezTo>
                <a:cubicBezTo>
                  <a:pt x="5411706" y="1749825"/>
                  <a:pt x="5410562" y="1758401"/>
                  <a:pt x="5415403" y="1764843"/>
                </a:cubicBezTo>
                <a:cubicBezTo>
                  <a:pt x="5415669" y="1765263"/>
                  <a:pt x="5415669" y="1765301"/>
                  <a:pt x="5415821" y="1765453"/>
                </a:cubicBezTo>
                <a:close/>
                <a:moveTo>
                  <a:pt x="5760372" y="2303911"/>
                </a:moveTo>
                <a:cubicBezTo>
                  <a:pt x="5760715" y="2302462"/>
                  <a:pt x="5760562" y="2301242"/>
                  <a:pt x="5760524" y="2299946"/>
                </a:cubicBezTo>
                <a:cubicBezTo>
                  <a:pt x="5762086" y="2302195"/>
                  <a:pt x="5764030" y="2304178"/>
                  <a:pt x="5766965" y="2305512"/>
                </a:cubicBezTo>
                <a:cubicBezTo>
                  <a:pt x="5784686" y="2313516"/>
                  <a:pt x="5793260" y="2284432"/>
                  <a:pt x="5775730" y="2276504"/>
                </a:cubicBezTo>
                <a:cubicBezTo>
                  <a:pt x="5764411" y="2271396"/>
                  <a:pt x="5756904" y="2281383"/>
                  <a:pt x="5757476" y="2291370"/>
                </a:cubicBezTo>
                <a:cubicBezTo>
                  <a:pt x="5750806" y="2283365"/>
                  <a:pt x="5735981" y="2282526"/>
                  <a:pt x="5732780" y="2295448"/>
                </a:cubicBezTo>
                <a:cubicBezTo>
                  <a:pt x="5728322" y="2313364"/>
                  <a:pt x="5755875" y="2321979"/>
                  <a:pt x="5760372" y="2303911"/>
                </a:cubicBezTo>
                <a:close/>
                <a:moveTo>
                  <a:pt x="5727521" y="2076879"/>
                </a:moveTo>
                <a:cubicBezTo>
                  <a:pt x="5727407" y="2077069"/>
                  <a:pt x="5727369" y="2077146"/>
                  <a:pt x="5727292" y="2077260"/>
                </a:cubicBezTo>
                <a:cubicBezTo>
                  <a:pt x="5727064" y="2077565"/>
                  <a:pt x="5726835" y="2077832"/>
                  <a:pt x="5726568" y="2078137"/>
                </a:cubicBezTo>
                <a:cubicBezTo>
                  <a:pt x="5719861" y="2080843"/>
                  <a:pt x="5716279" y="2089038"/>
                  <a:pt x="5718527" y="2095785"/>
                </a:cubicBezTo>
                <a:cubicBezTo>
                  <a:pt x="5721081" y="2103485"/>
                  <a:pt x="5729274" y="2107030"/>
                  <a:pt x="5736782" y="2104896"/>
                </a:cubicBezTo>
                <a:cubicBezTo>
                  <a:pt x="5737582" y="2104667"/>
                  <a:pt x="5738230" y="2104248"/>
                  <a:pt x="5738992" y="2103943"/>
                </a:cubicBezTo>
                <a:cubicBezTo>
                  <a:pt x="5741622" y="2107640"/>
                  <a:pt x="5745966" y="2110156"/>
                  <a:pt x="5750387" y="2110232"/>
                </a:cubicBezTo>
                <a:cubicBezTo>
                  <a:pt x="5747300" y="2111528"/>
                  <a:pt x="5744785" y="2114235"/>
                  <a:pt x="5743680" y="2118732"/>
                </a:cubicBezTo>
                <a:cubicBezTo>
                  <a:pt x="5739259" y="2136534"/>
                  <a:pt x="5766202" y="2146978"/>
                  <a:pt x="5770661" y="2128948"/>
                </a:cubicBezTo>
                <a:cubicBezTo>
                  <a:pt x="5770852" y="2128224"/>
                  <a:pt x="5770585" y="2127614"/>
                  <a:pt x="5770661" y="2126928"/>
                </a:cubicBezTo>
                <a:cubicBezTo>
                  <a:pt x="5768299" y="2123726"/>
                  <a:pt x="5765898" y="2120562"/>
                  <a:pt x="5763497" y="2117398"/>
                </a:cubicBezTo>
                <a:cubicBezTo>
                  <a:pt x="5761668" y="2114959"/>
                  <a:pt x="5759838" y="2112557"/>
                  <a:pt x="5758047" y="2110118"/>
                </a:cubicBezTo>
                <a:lnTo>
                  <a:pt x="5757971" y="2110118"/>
                </a:lnTo>
                <a:cubicBezTo>
                  <a:pt x="5756904" y="2109889"/>
                  <a:pt x="5755837" y="2109432"/>
                  <a:pt x="5754770" y="2109432"/>
                </a:cubicBezTo>
                <a:cubicBezTo>
                  <a:pt x="5755494" y="2109203"/>
                  <a:pt x="5755875" y="2108555"/>
                  <a:pt x="5756561" y="2108212"/>
                </a:cubicBezTo>
                <a:cubicBezTo>
                  <a:pt x="5756561" y="2108212"/>
                  <a:pt x="5756561" y="2108212"/>
                  <a:pt x="5756599" y="2108174"/>
                </a:cubicBezTo>
                <a:cubicBezTo>
                  <a:pt x="5747719" y="2096243"/>
                  <a:pt x="5738878" y="2084312"/>
                  <a:pt x="5729884" y="2072533"/>
                </a:cubicBezTo>
                <a:cubicBezTo>
                  <a:pt x="5729884" y="2072533"/>
                  <a:pt x="5729846" y="2072571"/>
                  <a:pt x="5729846" y="2072610"/>
                </a:cubicBezTo>
                <a:cubicBezTo>
                  <a:pt x="5729884" y="2072571"/>
                  <a:pt x="5729846" y="2072571"/>
                  <a:pt x="5729884" y="2072533"/>
                </a:cubicBezTo>
                <a:lnTo>
                  <a:pt x="5729808" y="2072419"/>
                </a:lnTo>
                <a:cubicBezTo>
                  <a:pt x="5729770" y="2072533"/>
                  <a:pt x="5729731" y="2072571"/>
                  <a:pt x="5729693" y="2072686"/>
                </a:cubicBezTo>
                <a:cubicBezTo>
                  <a:pt x="5729503" y="2073143"/>
                  <a:pt x="5729313" y="2073639"/>
                  <a:pt x="5729198" y="2073829"/>
                </a:cubicBezTo>
                <a:cubicBezTo>
                  <a:pt x="5728626" y="2074858"/>
                  <a:pt x="5728016" y="2075850"/>
                  <a:pt x="5727521" y="2076879"/>
                </a:cubicBezTo>
                <a:close/>
                <a:moveTo>
                  <a:pt x="5819175" y="2345650"/>
                </a:moveTo>
                <a:cubicBezTo>
                  <a:pt x="5825730" y="2348204"/>
                  <a:pt x="5835982" y="2345040"/>
                  <a:pt x="5837849" y="2337455"/>
                </a:cubicBezTo>
                <a:lnTo>
                  <a:pt x="5839411" y="2331203"/>
                </a:lnTo>
                <a:cubicBezTo>
                  <a:pt x="5841279" y="2323656"/>
                  <a:pt x="5839107" y="2315613"/>
                  <a:pt x="5831179" y="2312525"/>
                </a:cubicBezTo>
                <a:cubicBezTo>
                  <a:pt x="5824625" y="2309972"/>
                  <a:pt x="5814373" y="2313135"/>
                  <a:pt x="5812506" y="2320759"/>
                </a:cubicBezTo>
                <a:lnTo>
                  <a:pt x="5810944" y="2326972"/>
                </a:lnTo>
                <a:cubicBezTo>
                  <a:pt x="5809076" y="2334520"/>
                  <a:pt x="5811248" y="2342562"/>
                  <a:pt x="5819175" y="2345650"/>
                </a:cubicBezTo>
                <a:close/>
                <a:moveTo>
                  <a:pt x="5664640" y="2076040"/>
                </a:moveTo>
                <a:cubicBezTo>
                  <a:pt x="5672910" y="2077336"/>
                  <a:pt x="5679198" y="2071542"/>
                  <a:pt x="5681103" y="2063957"/>
                </a:cubicBezTo>
                <a:lnTo>
                  <a:pt x="5682666" y="2057743"/>
                </a:lnTo>
                <a:cubicBezTo>
                  <a:pt x="5684534" y="2050158"/>
                  <a:pt x="5677788" y="2042382"/>
                  <a:pt x="5670585" y="2041276"/>
                </a:cubicBezTo>
                <a:cubicBezTo>
                  <a:pt x="5662315" y="2039980"/>
                  <a:pt x="5655989" y="2045774"/>
                  <a:pt x="5654122" y="2053360"/>
                </a:cubicBezTo>
                <a:lnTo>
                  <a:pt x="5652559" y="2059573"/>
                </a:lnTo>
                <a:cubicBezTo>
                  <a:pt x="5650692" y="2067159"/>
                  <a:pt x="5657438" y="2074935"/>
                  <a:pt x="5664640" y="2076040"/>
                </a:cubicBezTo>
                <a:close/>
                <a:moveTo>
                  <a:pt x="5439716" y="2038417"/>
                </a:moveTo>
                <a:cubicBezTo>
                  <a:pt x="5435258" y="2056486"/>
                  <a:pt x="5463268" y="2063423"/>
                  <a:pt x="5467727" y="2045393"/>
                </a:cubicBezTo>
                <a:cubicBezTo>
                  <a:pt x="5472186" y="2027325"/>
                  <a:pt x="5444175" y="2020388"/>
                  <a:pt x="5439716" y="2038417"/>
                </a:cubicBezTo>
                <a:close/>
                <a:moveTo>
                  <a:pt x="5583619" y="1925054"/>
                </a:moveTo>
                <a:lnTo>
                  <a:pt x="5588306" y="1932830"/>
                </a:lnTo>
                <a:cubicBezTo>
                  <a:pt x="5588458" y="1933135"/>
                  <a:pt x="5588764" y="1933326"/>
                  <a:pt x="5588954" y="1933592"/>
                </a:cubicBezTo>
                <a:cubicBezTo>
                  <a:pt x="5585372" y="1936718"/>
                  <a:pt x="5583123" y="1941483"/>
                  <a:pt x="5583619" y="1946095"/>
                </a:cubicBezTo>
                <a:cubicBezTo>
                  <a:pt x="5584343" y="1952842"/>
                  <a:pt x="5589412" y="1957149"/>
                  <a:pt x="5595509" y="1958369"/>
                </a:cubicBezTo>
                <a:cubicBezTo>
                  <a:pt x="5597148" y="1963287"/>
                  <a:pt x="5600921" y="1967213"/>
                  <a:pt x="5606675" y="1968128"/>
                </a:cubicBezTo>
                <a:cubicBezTo>
                  <a:pt x="5613840" y="1969233"/>
                  <a:pt x="5622681" y="1963896"/>
                  <a:pt x="5623138" y="1956082"/>
                </a:cubicBezTo>
                <a:cubicBezTo>
                  <a:pt x="5623558" y="1948992"/>
                  <a:pt x="5622034" y="1942055"/>
                  <a:pt x="5616851" y="1936947"/>
                </a:cubicBezTo>
                <a:lnTo>
                  <a:pt x="5620357" y="1937824"/>
                </a:lnTo>
                <a:cubicBezTo>
                  <a:pt x="5620814" y="1937938"/>
                  <a:pt x="5621271" y="1937785"/>
                  <a:pt x="5621767" y="1937824"/>
                </a:cubicBezTo>
                <a:cubicBezTo>
                  <a:pt x="5612620" y="1926884"/>
                  <a:pt x="5603474" y="1915982"/>
                  <a:pt x="5594175" y="1905156"/>
                </a:cubicBezTo>
                <a:cubicBezTo>
                  <a:pt x="5592880" y="1905347"/>
                  <a:pt x="5591660" y="1905156"/>
                  <a:pt x="5590364" y="1905804"/>
                </a:cubicBezTo>
                <a:cubicBezTo>
                  <a:pt x="5583772" y="1908930"/>
                  <a:pt x="5579579" y="1918345"/>
                  <a:pt x="5583619" y="1925054"/>
                </a:cubicBezTo>
                <a:close/>
                <a:moveTo>
                  <a:pt x="5509686" y="2000795"/>
                </a:moveTo>
                <a:cubicBezTo>
                  <a:pt x="5505227" y="2018749"/>
                  <a:pt x="5532628" y="2027897"/>
                  <a:pt x="5537087" y="2009867"/>
                </a:cubicBezTo>
                <a:cubicBezTo>
                  <a:pt x="5537620" y="2007694"/>
                  <a:pt x="5537659" y="2005674"/>
                  <a:pt x="5537354" y="2003806"/>
                </a:cubicBezTo>
                <a:cubicBezTo>
                  <a:pt x="5539106" y="2005064"/>
                  <a:pt x="5541012" y="2005979"/>
                  <a:pt x="5543070" y="2006208"/>
                </a:cubicBezTo>
                <a:cubicBezTo>
                  <a:pt x="5551378" y="2007199"/>
                  <a:pt x="5557704" y="2002167"/>
                  <a:pt x="5559648" y="1994315"/>
                </a:cubicBezTo>
                <a:lnTo>
                  <a:pt x="5561210" y="1988063"/>
                </a:lnTo>
                <a:cubicBezTo>
                  <a:pt x="5563040" y="1980745"/>
                  <a:pt x="5556599" y="1972359"/>
                  <a:pt x="5549320" y="1971482"/>
                </a:cubicBezTo>
                <a:cubicBezTo>
                  <a:pt x="5541012" y="1970491"/>
                  <a:pt x="5534686" y="1975523"/>
                  <a:pt x="5532742" y="1983375"/>
                </a:cubicBezTo>
                <a:lnTo>
                  <a:pt x="5531180" y="1989626"/>
                </a:lnTo>
                <a:cubicBezTo>
                  <a:pt x="5530799" y="1991113"/>
                  <a:pt x="5530989" y="1992676"/>
                  <a:pt x="5531218" y="1994162"/>
                </a:cubicBezTo>
                <a:cubicBezTo>
                  <a:pt x="5523863" y="1988940"/>
                  <a:pt x="5512430" y="1989702"/>
                  <a:pt x="5509686" y="2000795"/>
                </a:cubicBezTo>
                <a:close/>
                <a:moveTo>
                  <a:pt x="5429999" y="2135657"/>
                </a:moveTo>
                <a:cubicBezTo>
                  <a:pt x="5429198" y="2144119"/>
                  <a:pt x="5434381" y="2150028"/>
                  <a:pt x="5442270" y="2151972"/>
                </a:cubicBezTo>
                <a:lnTo>
                  <a:pt x="5448482" y="2153534"/>
                </a:lnTo>
                <a:cubicBezTo>
                  <a:pt x="5452674" y="2154564"/>
                  <a:pt x="5457018" y="2152620"/>
                  <a:pt x="5460257" y="2149532"/>
                </a:cubicBezTo>
                <a:cubicBezTo>
                  <a:pt x="5461591" y="2154869"/>
                  <a:pt x="5465822" y="2158871"/>
                  <a:pt x="5471653" y="2160320"/>
                </a:cubicBezTo>
                <a:lnTo>
                  <a:pt x="5473482" y="2160777"/>
                </a:lnTo>
                <a:cubicBezTo>
                  <a:pt x="5475120" y="2164551"/>
                  <a:pt x="5478131" y="2167638"/>
                  <a:pt x="5482361" y="2168629"/>
                </a:cubicBezTo>
                <a:cubicBezTo>
                  <a:pt x="5489793" y="2170383"/>
                  <a:pt x="5498253" y="2166533"/>
                  <a:pt x="5500197" y="2158680"/>
                </a:cubicBezTo>
                <a:lnTo>
                  <a:pt x="5501759" y="2152429"/>
                </a:lnTo>
                <a:cubicBezTo>
                  <a:pt x="5503589" y="2145110"/>
                  <a:pt x="5499587" y="2136458"/>
                  <a:pt x="5491812" y="2134628"/>
                </a:cubicBezTo>
                <a:cubicBezTo>
                  <a:pt x="5489717" y="2134132"/>
                  <a:pt x="5487583" y="2134209"/>
                  <a:pt x="5485486" y="2134552"/>
                </a:cubicBezTo>
                <a:cubicBezTo>
                  <a:pt x="5484610" y="2134171"/>
                  <a:pt x="5483810" y="2133675"/>
                  <a:pt x="5482819" y="2133408"/>
                </a:cubicBezTo>
                <a:lnTo>
                  <a:pt x="5476569" y="2131845"/>
                </a:lnTo>
                <a:cubicBezTo>
                  <a:pt x="5472224" y="2130778"/>
                  <a:pt x="5467689" y="2132646"/>
                  <a:pt x="5464336" y="2135810"/>
                </a:cubicBezTo>
                <a:cubicBezTo>
                  <a:pt x="5462963" y="2130282"/>
                  <a:pt x="5458543" y="2126432"/>
                  <a:pt x="5452522" y="2124908"/>
                </a:cubicBezTo>
                <a:lnTo>
                  <a:pt x="5446309" y="2123345"/>
                </a:lnTo>
                <a:cubicBezTo>
                  <a:pt x="5438954" y="2121591"/>
                  <a:pt x="5430684" y="2128453"/>
                  <a:pt x="5429999" y="2135657"/>
                </a:cubicBezTo>
                <a:close/>
                <a:moveTo>
                  <a:pt x="5663382" y="2348052"/>
                </a:moveTo>
                <a:lnTo>
                  <a:pt x="5657399" y="2350339"/>
                </a:lnTo>
                <a:cubicBezTo>
                  <a:pt x="5650311" y="2353045"/>
                  <a:pt x="5647491" y="2363413"/>
                  <a:pt x="5651035" y="2369741"/>
                </a:cubicBezTo>
                <a:cubicBezTo>
                  <a:pt x="5655189" y="2377136"/>
                  <a:pt x="5662849" y="2379003"/>
                  <a:pt x="5670433" y="2376107"/>
                </a:cubicBezTo>
                <a:lnTo>
                  <a:pt x="5676416" y="2373819"/>
                </a:lnTo>
                <a:cubicBezTo>
                  <a:pt x="5683504" y="2371113"/>
                  <a:pt x="5686325" y="2360745"/>
                  <a:pt x="5682780" y="2354417"/>
                </a:cubicBezTo>
                <a:cubicBezTo>
                  <a:pt x="5678588" y="2346984"/>
                  <a:pt x="5670928" y="2345116"/>
                  <a:pt x="5663382" y="2348052"/>
                </a:cubicBezTo>
                <a:close/>
                <a:moveTo>
                  <a:pt x="5775463" y="2401722"/>
                </a:moveTo>
                <a:lnTo>
                  <a:pt x="5773939" y="2401036"/>
                </a:lnTo>
                <a:cubicBezTo>
                  <a:pt x="5766736" y="2397796"/>
                  <a:pt x="5757018" y="2400273"/>
                  <a:pt x="5753664" y="2407973"/>
                </a:cubicBezTo>
                <a:cubicBezTo>
                  <a:pt x="5750463" y="2415292"/>
                  <a:pt x="5752864" y="2424745"/>
                  <a:pt x="5760601" y="2428252"/>
                </a:cubicBezTo>
                <a:lnTo>
                  <a:pt x="5766736" y="2430997"/>
                </a:lnTo>
                <a:cubicBezTo>
                  <a:pt x="5768794" y="2431912"/>
                  <a:pt x="5771004" y="2432255"/>
                  <a:pt x="5773253" y="2432293"/>
                </a:cubicBezTo>
                <a:cubicBezTo>
                  <a:pt x="5775616" y="2434275"/>
                  <a:pt x="5778322" y="2435495"/>
                  <a:pt x="5781294" y="2435342"/>
                </a:cubicBezTo>
                <a:cubicBezTo>
                  <a:pt x="5785029" y="2438582"/>
                  <a:pt x="5790174" y="2440107"/>
                  <a:pt x="5795166" y="2438201"/>
                </a:cubicBezTo>
                <a:lnTo>
                  <a:pt x="5801149" y="2435876"/>
                </a:lnTo>
                <a:cubicBezTo>
                  <a:pt x="5808199" y="2433169"/>
                  <a:pt x="5813078" y="2425050"/>
                  <a:pt x="5810181" y="2417579"/>
                </a:cubicBezTo>
                <a:cubicBezTo>
                  <a:pt x="5809267" y="2415254"/>
                  <a:pt x="5807780" y="2413196"/>
                  <a:pt x="5805913" y="2411557"/>
                </a:cubicBezTo>
                <a:cubicBezTo>
                  <a:pt x="5809229" y="2408164"/>
                  <a:pt x="5810905" y="2403513"/>
                  <a:pt x="5809533" y="2398253"/>
                </a:cubicBezTo>
                <a:cubicBezTo>
                  <a:pt x="5809495" y="2398063"/>
                  <a:pt x="5809305" y="2397872"/>
                  <a:pt x="5809267" y="2397681"/>
                </a:cubicBezTo>
                <a:cubicBezTo>
                  <a:pt x="5817651" y="2399282"/>
                  <a:pt x="5823786" y="2393069"/>
                  <a:pt x="5825159" y="2385522"/>
                </a:cubicBezTo>
                <a:cubicBezTo>
                  <a:pt x="5825844" y="2386055"/>
                  <a:pt x="5826454" y="2386665"/>
                  <a:pt x="5827217" y="2387123"/>
                </a:cubicBezTo>
                <a:cubicBezTo>
                  <a:pt x="5834991" y="2391583"/>
                  <a:pt x="5844060" y="2391621"/>
                  <a:pt x="5852368" y="2388724"/>
                </a:cubicBezTo>
                <a:cubicBezTo>
                  <a:pt x="5859495" y="2386246"/>
                  <a:pt x="5863687" y="2377021"/>
                  <a:pt x="5860639" y="2370046"/>
                </a:cubicBezTo>
                <a:cubicBezTo>
                  <a:pt x="5857399" y="2362689"/>
                  <a:pt x="5849587" y="2359106"/>
                  <a:pt x="5841965" y="2361812"/>
                </a:cubicBezTo>
                <a:cubicBezTo>
                  <a:pt x="5841736" y="2361889"/>
                  <a:pt x="5841622" y="2361927"/>
                  <a:pt x="5841431" y="2361965"/>
                </a:cubicBezTo>
                <a:cubicBezTo>
                  <a:pt x="5841355" y="2361965"/>
                  <a:pt x="5841317" y="2361965"/>
                  <a:pt x="5841241" y="2361965"/>
                </a:cubicBezTo>
                <a:cubicBezTo>
                  <a:pt x="5841165" y="2361927"/>
                  <a:pt x="5841165" y="2361965"/>
                  <a:pt x="5841088" y="2361927"/>
                </a:cubicBezTo>
                <a:cubicBezTo>
                  <a:pt x="5840211" y="2361545"/>
                  <a:pt x="5839374" y="2361126"/>
                  <a:pt x="5838573" y="2360592"/>
                </a:cubicBezTo>
                <a:cubicBezTo>
                  <a:pt x="5831827" y="2356704"/>
                  <a:pt x="5822453" y="2361622"/>
                  <a:pt x="5819632" y="2368178"/>
                </a:cubicBezTo>
                <a:cubicBezTo>
                  <a:pt x="5819289" y="2368978"/>
                  <a:pt x="5819366" y="2369703"/>
                  <a:pt x="5819175" y="2370465"/>
                </a:cubicBezTo>
                <a:cubicBezTo>
                  <a:pt x="5818337" y="2369855"/>
                  <a:pt x="5817689" y="2369093"/>
                  <a:pt x="5816622" y="2368635"/>
                </a:cubicBezTo>
                <a:cubicBezTo>
                  <a:pt x="5803512" y="2362727"/>
                  <a:pt x="5794251" y="2376564"/>
                  <a:pt x="5797376" y="2387428"/>
                </a:cubicBezTo>
                <a:cubicBezTo>
                  <a:pt x="5795547" y="2387161"/>
                  <a:pt x="5793680" y="2387275"/>
                  <a:pt x="5791889" y="2387961"/>
                </a:cubicBezTo>
                <a:lnTo>
                  <a:pt x="5785905" y="2390248"/>
                </a:lnTo>
                <a:cubicBezTo>
                  <a:pt x="5780608" y="2392307"/>
                  <a:pt x="5776492" y="2396500"/>
                  <a:pt x="5775463" y="2401722"/>
                </a:cubicBezTo>
                <a:close/>
                <a:moveTo>
                  <a:pt x="5473520" y="2204422"/>
                </a:moveTo>
                <a:cubicBezTo>
                  <a:pt x="5481027" y="2200877"/>
                  <a:pt x="5483162" y="2192491"/>
                  <a:pt x="5480342" y="2185211"/>
                </a:cubicBezTo>
                <a:lnTo>
                  <a:pt x="5478017" y="2179226"/>
                </a:lnTo>
                <a:cubicBezTo>
                  <a:pt x="5475235" y="2171946"/>
                  <a:pt x="5465440" y="2169239"/>
                  <a:pt x="5458771" y="2172403"/>
                </a:cubicBezTo>
                <a:cubicBezTo>
                  <a:pt x="5451264" y="2175948"/>
                  <a:pt x="5449130" y="2184334"/>
                  <a:pt x="5451950" y="2191615"/>
                </a:cubicBezTo>
                <a:lnTo>
                  <a:pt x="5454274" y="2197599"/>
                </a:lnTo>
                <a:cubicBezTo>
                  <a:pt x="5457095" y="2204842"/>
                  <a:pt x="5466889" y="2207586"/>
                  <a:pt x="5473520" y="2204422"/>
                </a:cubicBezTo>
                <a:close/>
                <a:moveTo>
                  <a:pt x="5770052" y="2349042"/>
                </a:moveTo>
                <a:cubicBezTo>
                  <a:pt x="5763383" y="2331699"/>
                  <a:pt x="5737087" y="2343554"/>
                  <a:pt x="5743756" y="2360897"/>
                </a:cubicBezTo>
                <a:cubicBezTo>
                  <a:pt x="5750425" y="2378241"/>
                  <a:pt x="5776721" y="2366348"/>
                  <a:pt x="5770052" y="2349042"/>
                </a:cubicBezTo>
                <a:close/>
                <a:moveTo>
                  <a:pt x="5668261" y="2126318"/>
                </a:moveTo>
                <a:cubicBezTo>
                  <a:pt x="5672720" y="2131464"/>
                  <a:pt x="5679351" y="2132074"/>
                  <a:pt x="5685029" y="2129558"/>
                </a:cubicBezTo>
                <a:cubicBezTo>
                  <a:pt x="5689183" y="2132684"/>
                  <a:pt x="5694556" y="2133713"/>
                  <a:pt x="5699777" y="2131159"/>
                </a:cubicBezTo>
                <a:cubicBezTo>
                  <a:pt x="5706256" y="2127995"/>
                  <a:pt x="5710448" y="2118504"/>
                  <a:pt x="5706370" y="2111833"/>
                </a:cubicBezTo>
                <a:cubicBezTo>
                  <a:pt x="5702369" y="2105315"/>
                  <a:pt x="5696881" y="2099864"/>
                  <a:pt x="5688840" y="2099178"/>
                </a:cubicBezTo>
                <a:cubicBezTo>
                  <a:pt x="5681485" y="2098568"/>
                  <a:pt x="5675349" y="2101656"/>
                  <a:pt x="5669671" y="2105925"/>
                </a:cubicBezTo>
                <a:cubicBezTo>
                  <a:pt x="5663421" y="2110613"/>
                  <a:pt x="5663421" y="2120753"/>
                  <a:pt x="5668261" y="2126318"/>
                </a:cubicBezTo>
                <a:close/>
                <a:moveTo>
                  <a:pt x="5688116" y="2267851"/>
                </a:moveTo>
                <a:cubicBezTo>
                  <a:pt x="5688230" y="2268690"/>
                  <a:pt x="5688116" y="2269490"/>
                  <a:pt x="5688344" y="2270329"/>
                </a:cubicBezTo>
                <a:cubicBezTo>
                  <a:pt x="5690554" y="2277419"/>
                  <a:pt x="5699129" y="2282603"/>
                  <a:pt x="5706408" y="2279820"/>
                </a:cubicBezTo>
                <a:lnTo>
                  <a:pt x="5712392" y="2277533"/>
                </a:lnTo>
                <a:cubicBezTo>
                  <a:pt x="5719175" y="2274941"/>
                  <a:pt x="5723443" y="2268194"/>
                  <a:pt x="5722033" y="2260990"/>
                </a:cubicBezTo>
                <a:cubicBezTo>
                  <a:pt x="5724015" y="2260723"/>
                  <a:pt x="5725958" y="2260151"/>
                  <a:pt x="5727673" y="2259045"/>
                </a:cubicBezTo>
                <a:cubicBezTo>
                  <a:pt x="5734381" y="2254853"/>
                  <a:pt x="5736287" y="2245857"/>
                  <a:pt x="5732247" y="2239148"/>
                </a:cubicBezTo>
                <a:cubicBezTo>
                  <a:pt x="5730684" y="2236556"/>
                  <a:pt x="5729122" y="2233964"/>
                  <a:pt x="5727559" y="2231372"/>
                </a:cubicBezTo>
                <a:cubicBezTo>
                  <a:pt x="5723558" y="2224701"/>
                  <a:pt x="5714221" y="2222681"/>
                  <a:pt x="5707666" y="2226798"/>
                </a:cubicBezTo>
                <a:cubicBezTo>
                  <a:pt x="5702864" y="2229809"/>
                  <a:pt x="5700654" y="2235260"/>
                  <a:pt x="5701187" y="2240558"/>
                </a:cubicBezTo>
                <a:cubicBezTo>
                  <a:pt x="5700959" y="2240635"/>
                  <a:pt x="5700692" y="2240482"/>
                  <a:pt x="5700463" y="2240558"/>
                </a:cubicBezTo>
                <a:lnTo>
                  <a:pt x="5691545" y="2243913"/>
                </a:lnTo>
                <a:cubicBezTo>
                  <a:pt x="5683886" y="2246810"/>
                  <a:pt x="5680685" y="2256758"/>
                  <a:pt x="5683886" y="2263925"/>
                </a:cubicBezTo>
                <a:cubicBezTo>
                  <a:pt x="5684800" y="2265907"/>
                  <a:pt x="5686705" y="2266555"/>
                  <a:pt x="5688116" y="2267851"/>
                </a:cubicBezTo>
                <a:close/>
                <a:moveTo>
                  <a:pt x="5794289" y="2201487"/>
                </a:moveTo>
                <a:cubicBezTo>
                  <a:pt x="5792384" y="2198857"/>
                  <a:pt x="5789488" y="2197332"/>
                  <a:pt x="5786324" y="2196379"/>
                </a:cubicBezTo>
                <a:cubicBezTo>
                  <a:pt x="5785676" y="2191195"/>
                  <a:pt x="5782285" y="2186621"/>
                  <a:pt x="5777216" y="2184372"/>
                </a:cubicBezTo>
                <a:lnTo>
                  <a:pt x="5768946" y="2180674"/>
                </a:lnTo>
                <a:cubicBezTo>
                  <a:pt x="5764487" y="2178693"/>
                  <a:pt x="5759495" y="2179950"/>
                  <a:pt x="5755608" y="2182771"/>
                </a:cubicBezTo>
                <a:cubicBezTo>
                  <a:pt x="5754998" y="2180294"/>
                  <a:pt x="5753627" y="2178273"/>
                  <a:pt x="5751911" y="2176596"/>
                </a:cubicBezTo>
                <a:cubicBezTo>
                  <a:pt x="5756027" y="2171564"/>
                  <a:pt x="5756980" y="2164398"/>
                  <a:pt x="5750654" y="2158719"/>
                </a:cubicBezTo>
                <a:cubicBezTo>
                  <a:pt x="5743261" y="2152124"/>
                  <a:pt x="5735944" y="2143281"/>
                  <a:pt x="5725958" y="2140612"/>
                </a:cubicBezTo>
                <a:cubicBezTo>
                  <a:pt x="5724625" y="2140269"/>
                  <a:pt x="5723329" y="2140079"/>
                  <a:pt x="5722072" y="2139965"/>
                </a:cubicBezTo>
                <a:lnTo>
                  <a:pt x="5718223" y="2138249"/>
                </a:lnTo>
                <a:cubicBezTo>
                  <a:pt x="5711096" y="2135085"/>
                  <a:pt x="5702254" y="2139774"/>
                  <a:pt x="5699663" y="2146787"/>
                </a:cubicBezTo>
                <a:cubicBezTo>
                  <a:pt x="5699473" y="2147359"/>
                  <a:pt x="5699358" y="2147893"/>
                  <a:pt x="5699244" y="2148465"/>
                </a:cubicBezTo>
                <a:cubicBezTo>
                  <a:pt x="5697643" y="2149837"/>
                  <a:pt x="5696043" y="2151247"/>
                  <a:pt x="5694556" y="2152772"/>
                </a:cubicBezTo>
                <a:cubicBezTo>
                  <a:pt x="5692689" y="2154678"/>
                  <a:pt x="5691469" y="2157232"/>
                  <a:pt x="5690821" y="2159900"/>
                </a:cubicBezTo>
                <a:cubicBezTo>
                  <a:pt x="5690326" y="2160243"/>
                  <a:pt x="5690136" y="2160739"/>
                  <a:pt x="5689678" y="2161158"/>
                </a:cubicBezTo>
                <a:cubicBezTo>
                  <a:pt x="5688383" y="2161425"/>
                  <a:pt x="5687125" y="2161044"/>
                  <a:pt x="5685829" y="2161653"/>
                </a:cubicBezTo>
                <a:cubicBezTo>
                  <a:pt x="5680189" y="2164246"/>
                  <a:pt x="5676569" y="2168896"/>
                  <a:pt x="5674358" y="2174690"/>
                </a:cubicBezTo>
                <a:cubicBezTo>
                  <a:pt x="5673444" y="2177092"/>
                  <a:pt x="5673481" y="2179722"/>
                  <a:pt x="5673939" y="2182275"/>
                </a:cubicBezTo>
                <a:cubicBezTo>
                  <a:pt x="5667537" y="2182123"/>
                  <a:pt x="5660981" y="2185173"/>
                  <a:pt x="5659038" y="2193063"/>
                </a:cubicBezTo>
                <a:cubicBezTo>
                  <a:pt x="5658657" y="2194512"/>
                  <a:pt x="5658847" y="2195731"/>
                  <a:pt x="5658886" y="2197027"/>
                </a:cubicBezTo>
                <a:cubicBezTo>
                  <a:pt x="5648596" y="2192606"/>
                  <a:pt x="5634000" y="2200420"/>
                  <a:pt x="5639031" y="2213571"/>
                </a:cubicBezTo>
                <a:cubicBezTo>
                  <a:pt x="5645281" y="2229809"/>
                  <a:pt x="5669823" y="2223405"/>
                  <a:pt x="5667155" y="2208120"/>
                </a:cubicBezTo>
                <a:cubicBezTo>
                  <a:pt x="5674739" y="2210902"/>
                  <a:pt x="5684953" y="2208272"/>
                  <a:pt x="5687468" y="2198095"/>
                </a:cubicBezTo>
                <a:cubicBezTo>
                  <a:pt x="5687696" y="2197180"/>
                  <a:pt x="5687506" y="2196417"/>
                  <a:pt x="5687582" y="2195541"/>
                </a:cubicBezTo>
                <a:cubicBezTo>
                  <a:pt x="5688916" y="2199848"/>
                  <a:pt x="5691812" y="2203469"/>
                  <a:pt x="5696805" y="2204880"/>
                </a:cubicBezTo>
                <a:cubicBezTo>
                  <a:pt x="5700654" y="2205985"/>
                  <a:pt x="5705379" y="2205108"/>
                  <a:pt x="5709038" y="2202783"/>
                </a:cubicBezTo>
                <a:cubicBezTo>
                  <a:pt x="5710753" y="2203393"/>
                  <a:pt x="5712506" y="2203660"/>
                  <a:pt x="5714488" y="2203927"/>
                </a:cubicBezTo>
                <a:cubicBezTo>
                  <a:pt x="5715135" y="2204079"/>
                  <a:pt x="5715822" y="2204232"/>
                  <a:pt x="5716469" y="2204422"/>
                </a:cubicBezTo>
                <a:cubicBezTo>
                  <a:pt x="5718947" y="2205489"/>
                  <a:pt x="5721538" y="2206252"/>
                  <a:pt x="5724015" y="2207281"/>
                </a:cubicBezTo>
                <a:cubicBezTo>
                  <a:pt x="5731256" y="2210369"/>
                  <a:pt x="5737354" y="2205947"/>
                  <a:pt x="5740212" y="2199810"/>
                </a:cubicBezTo>
                <a:cubicBezTo>
                  <a:pt x="5743756" y="2200344"/>
                  <a:pt x="5747262" y="2199657"/>
                  <a:pt x="5750196" y="2197637"/>
                </a:cubicBezTo>
                <a:cubicBezTo>
                  <a:pt x="5751378" y="2201983"/>
                  <a:pt x="5754388" y="2205756"/>
                  <a:pt x="5758809" y="2207700"/>
                </a:cubicBezTo>
                <a:cubicBezTo>
                  <a:pt x="5761553" y="2208920"/>
                  <a:pt x="5764335" y="2210140"/>
                  <a:pt x="5767079" y="2211398"/>
                </a:cubicBezTo>
                <a:cubicBezTo>
                  <a:pt x="5767460" y="2211550"/>
                  <a:pt x="5767879" y="2211474"/>
                  <a:pt x="5768222" y="2211627"/>
                </a:cubicBezTo>
                <a:cubicBezTo>
                  <a:pt x="5769404" y="2219250"/>
                  <a:pt x="5776759" y="2223824"/>
                  <a:pt x="5783924" y="2223329"/>
                </a:cubicBezTo>
                <a:cubicBezTo>
                  <a:pt x="5783885" y="2223519"/>
                  <a:pt x="5783809" y="2223710"/>
                  <a:pt x="5783809" y="2223939"/>
                </a:cubicBezTo>
                <a:cubicBezTo>
                  <a:pt x="5779236" y="2225540"/>
                  <a:pt x="5775654" y="2229237"/>
                  <a:pt x="5774396" y="2234383"/>
                </a:cubicBezTo>
                <a:lnTo>
                  <a:pt x="5771309" y="2246848"/>
                </a:lnTo>
                <a:cubicBezTo>
                  <a:pt x="5769480" y="2254166"/>
                  <a:pt x="5774930" y="2262743"/>
                  <a:pt x="5782437" y="2263963"/>
                </a:cubicBezTo>
                <a:cubicBezTo>
                  <a:pt x="5784838" y="2264344"/>
                  <a:pt x="5787163" y="2264153"/>
                  <a:pt x="5789335" y="2263544"/>
                </a:cubicBezTo>
                <a:cubicBezTo>
                  <a:pt x="5791850" y="2266936"/>
                  <a:pt x="5795242" y="2269833"/>
                  <a:pt x="5799587" y="2271777"/>
                </a:cubicBezTo>
                <a:cubicBezTo>
                  <a:pt x="5806446" y="2274865"/>
                  <a:pt x="5813459" y="2274331"/>
                  <a:pt x="5819594" y="2271548"/>
                </a:cubicBezTo>
                <a:cubicBezTo>
                  <a:pt x="5821157" y="2272959"/>
                  <a:pt x="5823024" y="2274026"/>
                  <a:pt x="5825235" y="2274598"/>
                </a:cubicBezTo>
                <a:lnTo>
                  <a:pt x="5831446" y="2276161"/>
                </a:lnTo>
                <a:cubicBezTo>
                  <a:pt x="5833161" y="2276580"/>
                  <a:pt x="5834952" y="2276656"/>
                  <a:pt x="5836667" y="2276427"/>
                </a:cubicBezTo>
                <a:cubicBezTo>
                  <a:pt x="5831675" y="2278410"/>
                  <a:pt x="5827674" y="2283632"/>
                  <a:pt x="5827102" y="2288625"/>
                </a:cubicBezTo>
                <a:cubicBezTo>
                  <a:pt x="5826149" y="2297240"/>
                  <a:pt x="5832247" y="2302691"/>
                  <a:pt x="5839868" y="2304559"/>
                </a:cubicBezTo>
                <a:lnTo>
                  <a:pt x="5846081" y="2306121"/>
                </a:lnTo>
                <a:cubicBezTo>
                  <a:pt x="5853665" y="2307989"/>
                  <a:pt x="5861210" y="2300366"/>
                  <a:pt x="5862010" y="2293352"/>
                </a:cubicBezTo>
                <a:cubicBezTo>
                  <a:pt x="5862963" y="2284737"/>
                  <a:pt x="5856827" y="2279286"/>
                  <a:pt x="5849243" y="2277419"/>
                </a:cubicBezTo>
                <a:lnTo>
                  <a:pt x="5843032" y="2275856"/>
                </a:lnTo>
                <a:cubicBezTo>
                  <a:pt x="5842079" y="2275627"/>
                  <a:pt x="5841126" y="2275551"/>
                  <a:pt x="5840211" y="2275589"/>
                </a:cubicBezTo>
                <a:cubicBezTo>
                  <a:pt x="5844518" y="2274026"/>
                  <a:pt x="5848100" y="2270672"/>
                  <a:pt x="5849129" y="2265983"/>
                </a:cubicBezTo>
                <a:cubicBezTo>
                  <a:pt x="5850730" y="2258741"/>
                  <a:pt x="5847033" y="2250888"/>
                  <a:pt x="5839754" y="2248563"/>
                </a:cubicBezTo>
                <a:cubicBezTo>
                  <a:pt x="5839983" y="2247267"/>
                  <a:pt x="5839983" y="2245933"/>
                  <a:pt x="5839831" y="2244599"/>
                </a:cubicBezTo>
                <a:cubicBezTo>
                  <a:pt x="5844404" y="2246276"/>
                  <a:pt x="5849320" y="2245742"/>
                  <a:pt x="5852712" y="2242502"/>
                </a:cubicBezTo>
                <a:lnTo>
                  <a:pt x="5852712" y="2242502"/>
                </a:lnTo>
                <a:cubicBezTo>
                  <a:pt x="5851530" y="2240787"/>
                  <a:pt x="5850425" y="2238957"/>
                  <a:pt x="5849243" y="2237204"/>
                </a:cubicBezTo>
                <a:cubicBezTo>
                  <a:pt x="5840364" y="2224206"/>
                  <a:pt x="5831066" y="2211474"/>
                  <a:pt x="5821995" y="2198552"/>
                </a:cubicBezTo>
                <a:cubicBezTo>
                  <a:pt x="5813116" y="2195846"/>
                  <a:pt x="5801645" y="2195922"/>
                  <a:pt x="5794289" y="2201487"/>
                </a:cubicBezTo>
                <a:close/>
                <a:moveTo>
                  <a:pt x="5511058" y="2181551"/>
                </a:moveTo>
                <a:cubicBezTo>
                  <a:pt x="5508276" y="2192796"/>
                  <a:pt x="5518299" y="2199124"/>
                  <a:pt x="5527293" y="2197904"/>
                </a:cubicBezTo>
                <a:cubicBezTo>
                  <a:pt x="5525921" y="2200572"/>
                  <a:pt x="5525463" y="2203812"/>
                  <a:pt x="5526988" y="2207700"/>
                </a:cubicBezTo>
                <a:cubicBezTo>
                  <a:pt x="5533543" y="2224816"/>
                  <a:pt x="5561668" y="2218183"/>
                  <a:pt x="5555036" y="2200877"/>
                </a:cubicBezTo>
                <a:cubicBezTo>
                  <a:pt x="5551950" y="2192834"/>
                  <a:pt x="5544137" y="2190204"/>
                  <a:pt x="5537392" y="2191271"/>
                </a:cubicBezTo>
                <a:cubicBezTo>
                  <a:pt x="5538192" y="2189975"/>
                  <a:pt x="5538992" y="2188641"/>
                  <a:pt x="5539450" y="2186926"/>
                </a:cubicBezTo>
                <a:cubicBezTo>
                  <a:pt x="5543909" y="2168896"/>
                  <a:pt x="5515517" y="2163560"/>
                  <a:pt x="5511058" y="2181551"/>
                </a:cubicBezTo>
                <a:close/>
                <a:moveTo>
                  <a:pt x="5629579" y="2197866"/>
                </a:moveTo>
                <a:cubicBezTo>
                  <a:pt x="5622910" y="2180484"/>
                  <a:pt x="5595890" y="2190623"/>
                  <a:pt x="5602559" y="2207967"/>
                </a:cubicBezTo>
                <a:cubicBezTo>
                  <a:pt x="5609190" y="2225349"/>
                  <a:pt x="5636249" y="2215210"/>
                  <a:pt x="5629579" y="2197866"/>
                </a:cubicBezTo>
                <a:close/>
                <a:moveTo>
                  <a:pt x="5552712" y="2167371"/>
                </a:moveTo>
                <a:cubicBezTo>
                  <a:pt x="5556027" y="2173508"/>
                  <a:pt x="5562010" y="2175262"/>
                  <a:pt x="5568032" y="2174271"/>
                </a:cubicBezTo>
                <a:cubicBezTo>
                  <a:pt x="5570014" y="2182733"/>
                  <a:pt x="5575006" y="2190128"/>
                  <a:pt x="5583352" y="2194054"/>
                </a:cubicBezTo>
                <a:cubicBezTo>
                  <a:pt x="5590174" y="2197256"/>
                  <a:pt x="5599168" y="2196532"/>
                  <a:pt x="5603169" y="2189175"/>
                </a:cubicBezTo>
                <a:cubicBezTo>
                  <a:pt x="5606599" y="2182886"/>
                  <a:pt x="5605608" y="2172784"/>
                  <a:pt x="5598291" y="2169354"/>
                </a:cubicBezTo>
                <a:cubicBezTo>
                  <a:pt x="5597491" y="2168972"/>
                  <a:pt x="5596729" y="2168553"/>
                  <a:pt x="5596005" y="2168096"/>
                </a:cubicBezTo>
                <a:cubicBezTo>
                  <a:pt x="5596005" y="2168058"/>
                  <a:pt x="5596005" y="2168019"/>
                  <a:pt x="5595966" y="2167981"/>
                </a:cubicBezTo>
                <a:lnTo>
                  <a:pt x="5595929" y="2167714"/>
                </a:lnTo>
                <a:cubicBezTo>
                  <a:pt x="5595966" y="2167600"/>
                  <a:pt x="5595929" y="2167181"/>
                  <a:pt x="5595929" y="2166418"/>
                </a:cubicBezTo>
                <a:cubicBezTo>
                  <a:pt x="5595890" y="2159557"/>
                  <a:pt x="5590936" y="2153801"/>
                  <a:pt x="5584419" y="2152353"/>
                </a:cubicBezTo>
                <a:cubicBezTo>
                  <a:pt x="5584305" y="2152086"/>
                  <a:pt x="5584305" y="2151705"/>
                  <a:pt x="5584152" y="2151476"/>
                </a:cubicBezTo>
                <a:cubicBezTo>
                  <a:pt x="5580075" y="2143891"/>
                  <a:pt x="5571919" y="2142785"/>
                  <a:pt x="5564602" y="2145606"/>
                </a:cubicBezTo>
                <a:lnTo>
                  <a:pt x="5558619" y="2147893"/>
                </a:lnTo>
                <a:cubicBezTo>
                  <a:pt x="5551302" y="2150638"/>
                  <a:pt x="5549358" y="2161120"/>
                  <a:pt x="5552712" y="2167371"/>
                </a:cubicBezTo>
                <a:close/>
                <a:moveTo>
                  <a:pt x="5620166" y="2042458"/>
                </a:moveTo>
                <a:cubicBezTo>
                  <a:pt x="5620013" y="2042496"/>
                  <a:pt x="5619861" y="2042534"/>
                  <a:pt x="5619747" y="2042572"/>
                </a:cubicBezTo>
                <a:cubicBezTo>
                  <a:pt x="5618222" y="2042954"/>
                  <a:pt x="5616774" y="2043525"/>
                  <a:pt x="5615402" y="2044364"/>
                </a:cubicBezTo>
                <a:cubicBezTo>
                  <a:pt x="5615250" y="2044478"/>
                  <a:pt x="5615060" y="2044478"/>
                  <a:pt x="5614907" y="2044593"/>
                </a:cubicBezTo>
                <a:cubicBezTo>
                  <a:pt x="5614717" y="2044707"/>
                  <a:pt x="5614640" y="2044898"/>
                  <a:pt x="5614450" y="2045050"/>
                </a:cubicBezTo>
                <a:cubicBezTo>
                  <a:pt x="5609190" y="2048709"/>
                  <a:pt x="5605722" y="2055190"/>
                  <a:pt x="5608657" y="2062775"/>
                </a:cubicBezTo>
                <a:cubicBezTo>
                  <a:pt x="5609838" y="2065786"/>
                  <a:pt x="5611668" y="2067578"/>
                  <a:pt x="5613726" y="2068950"/>
                </a:cubicBezTo>
                <a:cubicBezTo>
                  <a:pt x="5614411" y="2070132"/>
                  <a:pt x="5615136" y="2071314"/>
                  <a:pt x="5615821" y="2072457"/>
                </a:cubicBezTo>
                <a:cubicBezTo>
                  <a:pt x="5619823" y="2079128"/>
                  <a:pt x="5629693" y="2080424"/>
                  <a:pt x="5635867" y="2076231"/>
                </a:cubicBezTo>
                <a:cubicBezTo>
                  <a:pt x="5642613" y="2071580"/>
                  <a:pt x="5643680" y="2062851"/>
                  <a:pt x="5639640" y="2056180"/>
                </a:cubicBezTo>
                <a:lnTo>
                  <a:pt x="5634952" y="2048404"/>
                </a:lnTo>
                <a:cubicBezTo>
                  <a:pt x="5633504" y="2046003"/>
                  <a:pt x="5631180" y="2044516"/>
                  <a:pt x="5628665" y="2043525"/>
                </a:cubicBezTo>
                <a:cubicBezTo>
                  <a:pt x="5625997" y="2042115"/>
                  <a:pt x="5623101" y="2041810"/>
                  <a:pt x="5620166" y="2042458"/>
                </a:cubicBezTo>
                <a:close/>
                <a:moveTo>
                  <a:pt x="5626645" y="2248220"/>
                </a:moveTo>
                <a:lnTo>
                  <a:pt x="5622491" y="2249783"/>
                </a:lnTo>
                <a:cubicBezTo>
                  <a:pt x="5616127" y="2252184"/>
                  <a:pt x="5613154" y="2259503"/>
                  <a:pt x="5614106" y="2265983"/>
                </a:cubicBezTo>
                <a:cubicBezTo>
                  <a:pt x="5612468" y="2264916"/>
                  <a:pt x="5610638" y="2264153"/>
                  <a:pt x="5608771" y="2263849"/>
                </a:cubicBezTo>
                <a:cubicBezTo>
                  <a:pt x="5600539" y="2262552"/>
                  <a:pt x="5594137" y="2268270"/>
                  <a:pt x="5592270" y="2275856"/>
                </a:cubicBezTo>
                <a:lnTo>
                  <a:pt x="5590707" y="2282069"/>
                </a:lnTo>
                <a:cubicBezTo>
                  <a:pt x="5588916" y="2289312"/>
                  <a:pt x="5594975" y="2296630"/>
                  <a:pt x="5601836" y="2298231"/>
                </a:cubicBezTo>
                <a:cubicBezTo>
                  <a:pt x="5601149" y="2299413"/>
                  <a:pt x="5600502" y="2300594"/>
                  <a:pt x="5600158" y="2301928"/>
                </a:cubicBezTo>
                <a:cubicBezTo>
                  <a:pt x="5596462" y="2296439"/>
                  <a:pt x="5589412" y="2293847"/>
                  <a:pt x="5583085" y="2296287"/>
                </a:cubicBezTo>
                <a:lnTo>
                  <a:pt x="5577102" y="2298612"/>
                </a:lnTo>
                <a:cubicBezTo>
                  <a:pt x="5569823" y="2301395"/>
                  <a:pt x="5566126" y="2310124"/>
                  <a:pt x="5568985" y="2317328"/>
                </a:cubicBezTo>
                <a:cubicBezTo>
                  <a:pt x="5571881" y="2324647"/>
                  <a:pt x="5580417" y="2328268"/>
                  <a:pt x="5587697" y="2325447"/>
                </a:cubicBezTo>
                <a:lnTo>
                  <a:pt x="5593680" y="2323122"/>
                </a:lnTo>
                <a:cubicBezTo>
                  <a:pt x="5598024" y="2321483"/>
                  <a:pt x="5600845" y="2317595"/>
                  <a:pt x="5602026" y="2313326"/>
                </a:cubicBezTo>
                <a:lnTo>
                  <a:pt x="5606446" y="2320683"/>
                </a:lnTo>
                <a:cubicBezTo>
                  <a:pt x="5610448" y="2327353"/>
                  <a:pt x="5619633" y="2329526"/>
                  <a:pt x="5626264" y="2325486"/>
                </a:cubicBezTo>
                <a:cubicBezTo>
                  <a:pt x="5631866" y="2322093"/>
                  <a:pt x="5634038" y="2315232"/>
                  <a:pt x="5632323" y="2309171"/>
                </a:cubicBezTo>
                <a:cubicBezTo>
                  <a:pt x="5633085" y="2309514"/>
                  <a:pt x="5633657" y="2310086"/>
                  <a:pt x="5634610" y="2310429"/>
                </a:cubicBezTo>
                <a:cubicBezTo>
                  <a:pt x="5638116" y="2311687"/>
                  <a:pt x="5638383" y="2313898"/>
                  <a:pt x="5635067" y="2309171"/>
                </a:cubicBezTo>
                <a:cubicBezTo>
                  <a:pt x="5639755" y="2315880"/>
                  <a:pt x="5647910" y="2319425"/>
                  <a:pt x="5655646" y="2315155"/>
                </a:cubicBezTo>
                <a:cubicBezTo>
                  <a:pt x="5659343" y="2313135"/>
                  <a:pt x="5662201" y="2308980"/>
                  <a:pt x="5663192" y="2304597"/>
                </a:cubicBezTo>
                <a:cubicBezTo>
                  <a:pt x="5664907" y="2303796"/>
                  <a:pt x="5666431" y="2302729"/>
                  <a:pt x="5668108" y="2301433"/>
                </a:cubicBezTo>
                <a:cubicBezTo>
                  <a:pt x="5668718" y="2301052"/>
                  <a:pt x="5669328" y="2300671"/>
                  <a:pt x="5669937" y="2300366"/>
                </a:cubicBezTo>
                <a:cubicBezTo>
                  <a:pt x="5672567" y="2299337"/>
                  <a:pt x="5675082" y="2297964"/>
                  <a:pt x="5677673" y="2296935"/>
                </a:cubicBezTo>
                <a:cubicBezTo>
                  <a:pt x="5687353" y="2293047"/>
                  <a:pt x="5687125" y="2281573"/>
                  <a:pt x="5681752" y="2274445"/>
                </a:cubicBezTo>
                <a:cubicBezTo>
                  <a:pt x="5680379" y="2272272"/>
                  <a:pt x="5678284" y="2270748"/>
                  <a:pt x="5675845" y="2269642"/>
                </a:cubicBezTo>
                <a:cubicBezTo>
                  <a:pt x="5676111" y="2268994"/>
                  <a:pt x="5676569" y="2268537"/>
                  <a:pt x="5676759" y="2267851"/>
                </a:cubicBezTo>
                <a:lnTo>
                  <a:pt x="5678321" y="2261599"/>
                </a:lnTo>
                <a:cubicBezTo>
                  <a:pt x="5679274" y="2257711"/>
                  <a:pt x="5677826" y="2253633"/>
                  <a:pt x="5675235" y="2250469"/>
                </a:cubicBezTo>
                <a:cubicBezTo>
                  <a:pt x="5673596" y="2245056"/>
                  <a:pt x="5669289" y="2240711"/>
                  <a:pt x="5661782" y="2241092"/>
                </a:cubicBezTo>
                <a:cubicBezTo>
                  <a:pt x="5651378" y="2241626"/>
                  <a:pt x="5639411" y="2240444"/>
                  <a:pt x="5630036" y="2245818"/>
                </a:cubicBezTo>
                <a:cubicBezTo>
                  <a:pt x="5628779" y="2246543"/>
                  <a:pt x="5627674" y="2247343"/>
                  <a:pt x="5626645" y="2248220"/>
                </a:cubicBezTo>
                <a:close/>
                <a:moveTo>
                  <a:pt x="5270395" y="2705638"/>
                </a:moveTo>
                <a:cubicBezTo>
                  <a:pt x="5265021" y="2700378"/>
                  <a:pt x="5255608" y="2699272"/>
                  <a:pt x="5250006" y="2704990"/>
                </a:cubicBezTo>
                <a:cubicBezTo>
                  <a:pt x="5249816" y="2705181"/>
                  <a:pt x="5249740" y="2705448"/>
                  <a:pt x="5249549" y="2705676"/>
                </a:cubicBezTo>
                <a:lnTo>
                  <a:pt x="5243490" y="2706400"/>
                </a:lnTo>
                <a:cubicBezTo>
                  <a:pt x="5235372" y="2707315"/>
                  <a:pt x="5229389" y="2715358"/>
                  <a:pt x="5230456" y="2723363"/>
                </a:cubicBezTo>
                <a:cubicBezTo>
                  <a:pt x="5231561" y="2731597"/>
                  <a:pt x="5239298" y="2737353"/>
                  <a:pt x="5247453" y="2736400"/>
                </a:cubicBezTo>
                <a:cubicBezTo>
                  <a:pt x="5250616" y="2736018"/>
                  <a:pt x="5253741" y="2735675"/>
                  <a:pt x="5256904" y="2735294"/>
                </a:cubicBezTo>
                <a:cubicBezTo>
                  <a:pt x="5258581" y="2735104"/>
                  <a:pt x="5260067" y="2734455"/>
                  <a:pt x="5261515" y="2733693"/>
                </a:cubicBezTo>
                <a:cubicBezTo>
                  <a:pt x="5266012" y="2734760"/>
                  <a:pt x="5270890" y="2734036"/>
                  <a:pt x="5274320" y="2730529"/>
                </a:cubicBezTo>
                <a:cubicBezTo>
                  <a:pt x="5279579" y="2725117"/>
                  <a:pt x="5280723" y="2715778"/>
                  <a:pt x="5274968" y="2710098"/>
                </a:cubicBezTo>
                <a:lnTo>
                  <a:pt x="5270395" y="2705638"/>
                </a:lnTo>
                <a:close/>
                <a:moveTo>
                  <a:pt x="5378932" y="2729195"/>
                </a:moveTo>
                <a:cubicBezTo>
                  <a:pt x="5373329" y="2723706"/>
                  <a:pt x="5366508" y="2724316"/>
                  <a:pt x="5361401" y="2727633"/>
                </a:cubicBezTo>
                <a:cubicBezTo>
                  <a:pt x="5357209" y="2727022"/>
                  <a:pt x="5352864" y="2727975"/>
                  <a:pt x="5349739" y="2731406"/>
                </a:cubicBezTo>
                <a:cubicBezTo>
                  <a:pt x="5346157" y="2735332"/>
                  <a:pt x="5344633" y="2741431"/>
                  <a:pt x="5346271" y="2746501"/>
                </a:cubicBezTo>
                <a:cubicBezTo>
                  <a:pt x="5344861" y="2751533"/>
                  <a:pt x="5346004" y="2757403"/>
                  <a:pt x="5349816" y="2760871"/>
                </a:cubicBezTo>
                <a:cubicBezTo>
                  <a:pt x="5351607" y="2762510"/>
                  <a:pt x="5353665" y="2763501"/>
                  <a:pt x="5355761" y="2764150"/>
                </a:cubicBezTo>
                <a:cubicBezTo>
                  <a:pt x="5357590" y="2769448"/>
                  <a:pt x="5361896" y="2773565"/>
                  <a:pt x="5368070" y="2774022"/>
                </a:cubicBezTo>
                <a:cubicBezTo>
                  <a:pt x="5375311" y="2774594"/>
                  <a:pt x="5383657" y="2768571"/>
                  <a:pt x="5383543" y="2760719"/>
                </a:cubicBezTo>
                <a:lnTo>
                  <a:pt x="5383429" y="2751647"/>
                </a:lnTo>
                <a:cubicBezTo>
                  <a:pt x="5383429" y="2750923"/>
                  <a:pt x="5383009" y="2750389"/>
                  <a:pt x="5382895" y="2749703"/>
                </a:cubicBezTo>
                <a:cubicBezTo>
                  <a:pt x="5386668" y="2744633"/>
                  <a:pt x="5387544" y="2737657"/>
                  <a:pt x="5381714" y="2731902"/>
                </a:cubicBezTo>
                <a:lnTo>
                  <a:pt x="5378932" y="2729195"/>
                </a:lnTo>
                <a:close/>
                <a:moveTo>
                  <a:pt x="5140936" y="2578972"/>
                </a:moveTo>
                <a:cubicBezTo>
                  <a:pt x="5135525" y="2573673"/>
                  <a:pt x="5125197" y="2574626"/>
                  <a:pt x="5120586" y="2580496"/>
                </a:cubicBezTo>
                <a:cubicBezTo>
                  <a:pt x="5115479" y="2586976"/>
                  <a:pt x="5116317" y="2595210"/>
                  <a:pt x="5122110" y="2600851"/>
                </a:cubicBezTo>
                <a:lnTo>
                  <a:pt x="5126683" y="2605349"/>
                </a:lnTo>
                <a:cubicBezTo>
                  <a:pt x="5132095" y="2610648"/>
                  <a:pt x="5142422" y="2609695"/>
                  <a:pt x="5147034" y="2603825"/>
                </a:cubicBezTo>
                <a:cubicBezTo>
                  <a:pt x="5152141" y="2597344"/>
                  <a:pt x="5151302" y="2589111"/>
                  <a:pt x="5145510" y="2583469"/>
                </a:cubicBezTo>
                <a:lnTo>
                  <a:pt x="5140936" y="2578972"/>
                </a:lnTo>
                <a:close/>
                <a:moveTo>
                  <a:pt x="5412163" y="2606912"/>
                </a:moveTo>
                <a:cubicBezTo>
                  <a:pt x="5411668" y="2608856"/>
                  <a:pt x="5411744" y="2610571"/>
                  <a:pt x="5411935" y="2612211"/>
                </a:cubicBezTo>
                <a:lnTo>
                  <a:pt x="5408695" y="2609047"/>
                </a:lnTo>
                <a:cubicBezTo>
                  <a:pt x="5403131" y="2603596"/>
                  <a:pt x="5394404" y="2602452"/>
                  <a:pt x="5388306" y="2607865"/>
                </a:cubicBezTo>
                <a:cubicBezTo>
                  <a:pt x="5382781" y="2612782"/>
                  <a:pt x="5381561" y="2622769"/>
                  <a:pt x="5387125" y="2628258"/>
                </a:cubicBezTo>
                <a:lnTo>
                  <a:pt x="5387658" y="2628792"/>
                </a:lnTo>
                <a:cubicBezTo>
                  <a:pt x="5385448" y="2631270"/>
                  <a:pt x="5383886" y="2634243"/>
                  <a:pt x="5383695" y="2637597"/>
                </a:cubicBezTo>
                <a:cubicBezTo>
                  <a:pt x="5381942" y="2639465"/>
                  <a:pt x="5380494" y="2641676"/>
                  <a:pt x="5379465" y="2644306"/>
                </a:cubicBezTo>
                <a:cubicBezTo>
                  <a:pt x="5376645" y="2651701"/>
                  <a:pt x="5378893" y="2661154"/>
                  <a:pt x="5386820" y="2664432"/>
                </a:cubicBezTo>
                <a:cubicBezTo>
                  <a:pt x="5391965" y="2666529"/>
                  <a:pt x="5398520" y="2665881"/>
                  <a:pt x="5402940" y="2662374"/>
                </a:cubicBezTo>
                <a:cubicBezTo>
                  <a:pt x="5407971" y="2661993"/>
                  <a:pt x="5412735" y="2658982"/>
                  <a:pt x="5415060" y="2654598"/>
                </a:cubicBezTo>
                <a:cubicBezTo>
                  <a:pt x="5422682" y="2655780"/>
                  <a:pt x="5431904" y="2651777"/>
                  <a:pt x="5433543" y="2641905"/>
                </a:cubicBezTo>
                <a:cubicBezTo>
                  <a:pt x="5433924" y="2639770"/>
                  <a:pt x="5433733" y="2637940"/>
                  <a:pt x="5433314" y="2636263"/>
                </a:cubicBezTo>
                <a:lnTo>
                  <a:pt x="5434267" y="2637216"/>
                </a:lnTo>
                <a:cubicBezTo>
                  <a:pt x="5437811" y="2640685"/>
                  <a:pt x="5443070" y="2642095"/>
                  <a:pt x="5447872" y="2641180"/>
                </a:cubicBezTo>
                <a:cubicBezTo>
                  <a:pt x="5444633" y="2652654"/>
                  <a:pt x="5458581" y="2664470"/>
                  <a:pt x="5469519" y="2656961"/>
                </a:cubicBezTo>
                <a:cubicBezTo>
                  <a:pt x="5476797" y="2660087"/>
                  <a:pt x="5487277" y="2657037"/>
                  <a:pt x="5490555" y="2647851"/>
                </a:cubicBezTo>
                <a:cubicBezTo>
                  <a:pt x="5491698" y="2653912"/>
                  <a:pt x="5494137" y="2659630"/>
                  <a:pt x="5498482" y="2664204"/>
                </a:cubicBezTo>
                <a:cubicBezTo>
                  <a:pt x="5503702" y="2669655"/>
                  <a:pt x="5513840" y="2669617"/>
                  <a:pt x="5518908" y="2663937"/>
                </a:cubicBezTo>
                <a:cubicBezTo>
                  <a:pt x="5524244" y="2657952"/>
                  <a:pt x="5524244" y="2649338"/>
                  <a:pt x="5518642" y="2643506"/>
                </a:cubicBezTo>
                <a:cubicBezTo>
                  <a:pt x="5518489" y="2643353"/>
                  <a:pt x="5518375" y="2643239"/>
                  <a:pt x="5518261" y="2643124"/>
                </a:cubicBezTo>
                <a:cubicBezTo>
                  <a:pt x="5518223" y="2643048"/>
                  <a:pt x="5518223" y="2643010"/>
                  <a:pt x="5518184" y="2642972"/>
                </a:cubicBezTo>
                <a:cubicBezTo>
                  <a:pt x="5518184" y="2642896"/>
                  <a:pt x="5518184" y="2642934"/>
                  <a:pt x="5518184" y="2642781"/>
                </a:cubicBezTo>
                <a:cubicBezTo>
                  <a:pt x="5518147" y="2641828"/>
                  <a:pt x="5518223" y="2640875"/>
                  <a:pt x="5518337" y="2639961"/>
                </a:cubicBezTo>
                <a:cubicBezTo>
                  <a:pt x="5519023" y="2632184"/>
                  <a:pt x="5510677" y="2625704"/>
                  <a:pt x="5503550" y="2625895"/>
                </a:cubicBezTo>
                <a:cubicBezTo>
                  <a:pt x="5496309" y="2626086"/>
                  <a:pt x="5491889" y="2631117"/>
                  <a:pt x="5490250" y="2637369"/>
                </a:cubicBezTo>
                <a:cubicBezTo>
                  <a:pt x="5486629" y="2630431"/>
                  <a:pt x="5476263" y="2628982"/>
                  <a:pt x="5469213" y="2633671"/>
                </a:cubicBezTo>
                <a:cubicBezTo>
                  <a:pt x="5468222" y="2632985"/>
                  <a:pt x="5467231" y="2632337"/>
                  <a:pt x="5466127" y="2631918"/>
                </a:cubicBezTo>
                <a:cubicBezTo>
                  <a:pt x="5468146" y="2631498"/>
                  <a:pt x="5470166" y="2630774"/>
                  <a:pt x="5472034" y="2629249"/>
                </a:cubicBezTo>
                <a:cubicBezTo>
                  <a:pt x="5477560" y="2624713"/>
                  <a:pt x="5479618" y="2614383"/>
                  <a:pt x="5474015" y="2608932"/>
                </a:cubicBezTo>
                <a:lnTo>
                  <a:pt x="5469442" y="2604434"/>
                </a:lnTo>
                <a:cubicBezTo>
                  <a:pt x="5468565" y="2603596"/>
                  <a:pt x="5467537" y="2602986"/>
                  <a:pt x="5466546" y="2602338"/>
                </a:cubicBezTo>
                <a:lnTo>
                  <a:pt x="5466546" y="2601233"/>
                </a:lnTo>
                <a:cubicBezTo>
                  <a:pt x="5466470" y="2593456"/>
                  <a:pt x="5461782" y="2586328"/>
                  <a:pt x="5453436" y="2585566"/>
                </a:cubicBezTo>
                <a:cubicBezTo>
                  <a:pt x="5446272" y="2584918"/>
                  <a:pt x="5437697" y="2590826"/>
                  <a:pt x="5437773" y="2598679"/>
                </a:cubicBezTo>
                <a:lnTo>
                  <a:pt x="5437773" y="2599860"/>
                </a:lnTo>
                <a:cubicBezTo>
                  <a:pt x="5430913" y="2592808"/>
                  <a:pt x="5415364" y="2593952"/>
                  <a:pt x="5412163" y="2606912"/>
                </a:cubicBezTo>
                <a:close/>
                <a:moveTo>
                  <a:pt x="4957248" y="2496827"/>
                </a:moveTo>
                <a:cubicBezTo>
                  <a:pt x="4955380" y="2508148"/>
                  <a:pt x="4965556" y="2514209"/>
                  <a:pt x="4974282" y="2512875"/>
                </a:cubicBezTo>
                <a:cubicBezTo>
                  <a:pt x="4974282" y="2513065"/>
                  <a:pt x="4974244" y="2513256"/>
                  <a:pt x="4974206" y="2513484"/>
                </a:cubicBezTo>
                <a:cubicBezTo>
                  <a:pt x="4969785" y="2515429"/>
                  <a:pt x="4966508" y="2519393"/>
                  <a:pt x="4965632" y="2524653"/>
                </a:cubicBezTo>
                <a:lnTo>
                  <a:pt x="4963535" y="2537308"/>
                </a:lnTo>
                <a:cubicBezTo>
                  <a:pt x="4963459" y="2537690"/>
                  <a:pt x="4963650" y="2538071"/>
                  <a:pt x="4963612" y="2538414"/>
                </a:cubicBezTo>
                <a:lnTo>
                  <a:pt x="4960944" y="2536279"/>
                </a:lnTo>
                <a:cubicBezTo>
                  <a:pt x="4954542" y="2531210"/>
                  <a:pt x="4944137" y="2534411"/>
                  <a:pt x="4940021" y="2540777"/>
                </a:cubicBezTo>
                <a:cubicBezTo>
                  <a:pt x="4935220" y="2548210"/>
                  <a:pt x="4938116" y="2556634"/>
                  <a:pt x="4944519" y="2561704"/>
                </a:cubicBezTo>
                <a:lnTo>
                  <a:pt x="4949778" y="2565897"/>
                </a:lnTo>
                <a:cubicBezTo>
                  <a:pt x="4956180" y="2570967"/>
                  <a:pt x="4966584" y="2567765"/>
                  <a:pt x="4970700" y="2561399"/>
                </a:cubicBezTo>
                <a:cubicBezTo>
                  <a:pt x="4972606" y="2558426"/>
                  <a:pt x="4973025" y="2555376"/>
                  <a:pt x="4972758" y="2552403"/>
                </a:cubicBezTo>
                <a:cubicBezTo>
                  <a:pt x="4973825" y="2552822"/>
                  <a:pt x="4974816" y="2553356"/>
                  <a:pt x="4975997" y="2553471"/>
                </a:cubicBezTo>
                <a:cubicBezTo>
                  <a:pt x="4978437" y="2553661"/>
                  <a:pt x="4980723" y="2553280"/>
                  <a:pt x="4982819" y="2552518"/>
                </a:cubicBezTo>
                <a:cubicBezTo>
                  <a:pt x="4985601" y="2555719"/>
                  <a:pt x="4989183" y="2558311"/>
                  <a:pt x="4993680" y="2559912"/>
                </a:cubicBezTo>
                <a:cubicBezTo>
                  <a:pt x="5000769" y="2562466"/>
                  <a:pt x="5007704" y="2561361"/>
                  <a:pt x="5013611" y="2558121"/>
                </a:cubicBezTo>
                <a:cubicBezTo>
                  <a:pt x="5015288" y="2559379"/>
                  <a:pt x="5017232" y="2560332"/>
                  <a:pt x="5019481" y="2560713"/>
                </a:cubicBezTo>
                <a:lnTo>
                  <a:pt x="5025807" y="2561742"/>
                </a:lnTo>
                <a:cubicBezTo>
                  <a:pt x="5027522" y="2562009"/>
                  <a:pt x="5029313" y="2561933"/>
                  <a:pt x="5031028" y="2561628"/>
                </a:cubicBezTo>
                <a:cubicBezTo>
                  <a:pt x="5026226" y="2563991"/>
                  <a:pt x="5022643" y="2569518"/>
                  <a:pt x="5022453" y="2574512"/>
                </a:cubicBezTo>
                <a:cubicBezTo>
                  <a:pt x="5022186" y="2583165"/>
                  <a:pt x="5028703" y="2588120"/>
                  <a:pt x="5036440" y="2589378"/>
                </a:cubicBezTo>
                <a:lnTo>
                  <a:pt x="5038421" y="2589721"/>
                </a:lnTo>
                <a:cubicBezTo>
                  <a:pt x="5033886" y="2592199"/>
                  <a:pt x="5030609" y="2596849"/>
                  <a:pt x="5030647" y="2602262"/>
                </a:cubicBezTo>
                <a:cubicBezTo>
                  <a:pt x="5030647" y="2610038"/>
                  <a:pt x="5037278" y="2616747"/>
                  <a:pt x="5045090" y="2616670"/>
                </a:cubicBezTo>
                <a:lnTo>
                  <a:pt x="5054161" y="2616594"/>
                </a:lnTo>
                <a:cubicBezTo>
                  <a:pt x="5061973" y="2616518"/>
                  <a:pt x="5068566" y="2610000"/>
                  <a:pt x="5068566" y="2602147"/>
                </a:cubicBezTo>
                <a:cubicBezTo>
                  <a:pt x="5068566" y="2594371"/>
                  <a:pt x="5061935" y="2587662"/>
                  <a:pt x="5054122" y="2587739"/>
                </a:cubicBezTo>
                <a:cubicBezTo>
                  <a:pt x="5053207" y="2587739"/>
                  <a:pt x="5052255" y="2587739"/>
                  <a:pt x="5051302" y="2587777"/>
                </a:cubicBezTo>
                <a:cubicBezTo>
                  <a:pt x="5054884" y="2584994"/>
                  <a:pt x="5057514" y="2580649"/>
                  <a:pt x="5057629" y="2576494"/>
                </a:cubicBezTo>
                <a:cubicBezTo>
                  <a:pt x="5057895" y="2567841"/>
                  <a:pt x="5051379" y="2562924"/>
                  <a:pt x="5043642" y="2561628"/>
                </a:cubicBezTo>
                <a:lnTo>
                  <a:pt x="5037316" y="2560598"/>
                </a:lnTo>
                <a:cubicBezTo>
                  <a:pt x="5036363" y="2560446"/>
                  <a:pt x="5035410" y="2560446"/>
                  <a:pt x="5034496" y="2560560"/>
                </a:cubicBezTo>
                <a:cubicBezTo>
                  <a:pt x="5037925" y="2558959"/>
                  <a:pt x="5040441" y="2555986"/>
                  <a:pt x="5041698" y="2552365"/>
                </a:cubicBezTo>
                <a:cubicBezTo>
                  <a:pt x="5056104" y="2560293"/>
                  <a:pt x="5069328" y="2536622"/>
                  <a:pt x="5055037" y="2525301"/>
                </a:cubicBezTo>
                <a:cubicBezTo>
                  <a:pt x="5052140" y="2522976"/>
                  <a:pt x="5049282" y="2522404"/>
                  <a:pt x="5046576" y="2522518"/>
                </a:cubicBezTo>
                <a:cubicBezTo>
                  <a:pt x="5046843" y="2521718"/>
                  <a:pt x="5047339" y="2521108"/>
                  <a:pt x="5047491" y="2520155"/>
                </a:cubicBezTo>
                <a:cubicBezTo>
                  <a:pt x="5048101" y="2516382"/>
                  <a:pt x="5047224" y="2513218"/>
                  <a:pt x="5045700" y="2510473"/>
                </a:cubicBezTo>
                <a:lnTo>
                  <a:pt x="5050616" y="2509901"/>
                </a:lnTo>
                <a:cubicBezTo>
                  <a:pt x="5057705" y="2509101"/>
                  <a:pt x="5062392" y="2500829"/>
                  <a:pt x="5061820" y="2493968"/>
                </a:cubicBezTo>
                <a:lnTo>
                  <a:pt x="5065594" y="2494921"/>
                </a:lnTo>
                <a:cubicBezTo>
                  <a:pt x="5066241" y="2495073"/>
                  <a:pt x="5066927" y="2494883"/>
                  <a:pt x="5067613" y="2494921"/>
                </a:cubicBezTo>
                <a:cubicBezTo>
                  <a:pt x="5068566" y="2496560"/>
                  <a:pt x="5069786" y="2498161"/>
                  <a:pt x="5071538" y="2499533"/>
                </a:cubicBezTo>
                <a:cubicBezTo>
                  <a:pt x="5086783" y="2511655"/>
                  <a:pt x="5102674" y="2485849"/>
                  <a:pt x="5087583" y="2473841"/>
                </a:cubicBezTo>
                <a:cubicBezTo>
                  <a:pt x="5084495" y="2471364"/>
                  <a:pt x="5081409" y="2470792"/>
                  <a:pt x="5078512" y="2471021"/>
                </a:cubicBezTo>
                <a:cubicBezTo>
                  <a:pt x="5076569" y="2469001"/>
                  <a:pt x="5074168" y="2467323"/>
                  <a:pt x="5071119" y="2466561"/>
                </a:cubicBezTo>
                <a:lnTo>
                  <a:pt x="5064907" y="2464998"/>
                </a:lnTo>
                <a:cubicBezTo>
                  <a:pt x="5057552" y="2463168"/>
                  <a:pt x="5049092" y="2468962"/>
                  <a:pt x="5047987" y="2476395"/>
                </a:cubicBezTo>
                <a:cubicBezTo>
                  <a:pt x="5047720" y="2478073"/>
                  <a:pt x="5047872" y="2479712"/>
                  <a:pt x="5048139" y="2481275"/>
                </a:cubicBezTo>
                <a:cubicBezTo>
                  <a:pt x="5046539" y="2481084"/>
                  <a:pt x="5045166" y="2480283"/>
                  <a:pt x="5043414" y="2480474"/>
                </a:cubicBezTo>
                <a:cubicBezTo>
                  <a:pt x="5040250" y="2480817"/>
                  <a:pt x="5037087" y="2481198"/>
                  <a:pt x="5033962" y="2481541"/>
                </a:cubicBezTo>
                <a:cubicBezTo>
                  <a:pt x="5027750" y="2482266"/>
                  <a:pt x="5023292" y="2488746"/>
                  <a:pt x="5022643" y="2494997"/>
                </a:cubicBezTo>
                <a:cubicBezTo>
                  <a:pt x="5020128" y="2490728"/>
                  <a:pt x="5017118" y="2487030"/>
                  <a:pt x="5012964" y="2485773"/>
                </a:cubicBezTo>
                <a:cubicBezTo>
                  <a:pt x="5003627" y="2482914"/>
                  <a:pt x="4990441" y="2483676"/>
                  <a:pt x="4982857" y="2490423"/>
                </a:cubicBezTo>
                <a:cubicBezTo>
                  <a:pt x="4976035" y="2482228"/>
                  <a:pt x="4959534" y="2483104"/>
                  <a:pt x="4957248" y="2496827"/>
                </a:cubicBezTo>
                <a:close/>
                <a:moveTo>
                  <a:pt x="5212354" y="2731749"/>
                </a:moveTo>
                <a:cubicBezTo>
                  <a:pt x="5199396" y="2745014"/>
                  <a:pt x="5221729" y="2763273"/>
                  <a:pt x="5234686" y="2750046"/>
                </a:cubicBezTo>
                <a:cubicBezTo>
                  <a:pt x="5247643" y="2736781"/>
                  <a:pt x="5225273" y="2718522"/>
                  <a:pt x="5212354" y="2731749"/>
                </a:cubicBezTo>
                <a:close/>
                <a:moveTo>
                  <a:pt x="5207514" y="2555681"/>
                </a:moveTo>
                <a:cubicBezTo>
                  <a:pt x="5206980" y="2556444"/>
                  <a:pt x="5206371" y="2557130"/>
                  <a:pt x="5205761" y="2557778"/>
                </a:cubicBezTo>
                <a:cubicBezTo>
                  <a:pt x="5204465" y="2559226"/>
                  <a:pt x="5203627" y="2560904"/>
                  <a:pt x="5203207" y="2562733"/>
                </a:cubicBezTo>
                <a:cubicBezTo>
                  <a:pt x="5203093" y="2562809"/>
                  <a:pt x="5202941" y="2562771"/>
                  <a:pt x="5202788" y="2562885"/>
                </a:cubicBezTo>
                <a:cubicBezTo>
                  <a:pt x="5200197" y="2564448"/>
                  <a:pt x="5197605" y="2566011"/>
                  <a:pt x="5195014" y="2567574"/>
                </a:cubicBezTo>
                <a:cubicBezTo>
                  <a:pt x="5188345" y="2571577"/>
                  <a:pt x="5185944" y="2580573"/>
                  <a:pt x="5189907" y="2587358"/>
                </a:cubicBezTo>
                <a:cubicBezTo>
                  <a:pt x="5193871" y="2594028"/>
                  <a:pt x="5202979" y="2596506"/>
                  <a:pt x="5209686" y="2592465"/>
                </a:cubicBezTo>
                <a:lnTo>
                  <a:pt x="5217461" y="2587777"/>
                </a:lnTo>
                <a:cubicBezTo>
                  <a:pt x="5220852" y="2585718"/>
                  <a:pt x="5223101" y="2582402"/>
                  <a:pt x="5224016" y="2578743"/>
                </a:cubicBezTo>
                <a:cubicBezTo>
                  <a:pt x="5225844" y="2577752"/>
                  <a:pt x="5227560" y="2576494"/>
                  <a:pt x="5229046" y="2574893"/>
                </a:cubicBezTo>
                <a:cubicBezTo>
                  <a:pt x="5235143" y="2568299"/>
                  <a:pt x="5237049" y="2559417"/>
                  <a:pt x="5236096" y="2550688"/>
                </a:cubicBezTo>
                <a:cubicBezTo>
                  <a:pt x="5235258" y="2543178"/>
                  <a:pt x="5227293" y="2537003"/>
                  <a:pt x="5219785" y="2538414"/>
                </a:cubicBezTo>
                <a:cubicBezTo>
                  <a:pt x="5211896" y="2539900"/>
                  <a:pt x="5206599" y="2546724"/>
                  <a:pt x="5207514" y="2554728"/>
                </a:cubicBezTo>
                <a:cubicBezTo>
                  <a:pt x="5207552" y="2555186"/>
                  <a:pt x="5207552" y="2555224"/>
                  <a:pt x="5207590" y="2555452"/>
                </a:cubicBezTo>
                <a:cubicBezTo>
                  <a:pt x="5207552" y="2555529"/>
                  <a:pt x="5207552" y="2555567"/>
                  <a:pt x="5207514" y="2555681"/>
                </a:cubicBezTo>
                <a:cubicBezTo>
                  <a:pt x="5207552" y="2555643"/>
                  <a:pt x="5207552" y="2555681"/>
                  <a:pt x="5207514" y="2555681"/>
                </a:cubicBezTo>
                <a:close/>
                <a:moveTo>
                  <a:pt x="5666889" y="2515695"/>
                </a:moveTo>
                <a:lnTo>
                  <a:pt x="5662391" y="2520308"/>
                </a:lnTo>
                <a:cubicBezTo>
                  <a:pt x="5656942" y="2525873"/>
                  <a:pt x="5658809" y="2536012"/>
                  <a:pt x="5664449" y="2540624"/>
                </a:cubicBezTo>
                <a:cubicBezTo>
                  <a:pt x="5670928" y="2545923"/>
                  <a:pt x="5679274" y="2544131"/>
                  <a:pt x="5684762" y="2538566"/>
                </a:cubicBezTo>
                <a:lnTo>
                  <a:pt x="5689259" y="2533992"/>
                </a:lnTo>
                <a:cubicBezTo>
                  <a:pt x="5694709" y="2528427"/>
                  <a:pt x="5692842" y="2518287"/>
                  <a:pt x="5687201" y="2513675"/>
                </a:cubicBezTo>
                <a:cubicBezTo>
                  <a:pt x="5680722" y="2508338"/>
                  <a:pt x="5672377" y="2510130"/>
                  <a:pt x="5666889" y="2515695"/>
                </a:cubicBezTo>
                <a:close/>
                <a:moveTo>
                  <a:pt x="5542994" y="2549849"/>
                </a:moveTo>
                <a:lnTo>
                  <a:pt x="5536668" y="2548782"/>
                </a:lnTo>
                <a:cubicBezTo>
                  <a:pt x="5528970" y="2547524"/>
                  <a:pt x="5521996" y="2555605"/>
                  <a:pt x="5521690" y="2562657"/>
                </a:cubicBezTo>
                <a:cubicBezTo>
                  <a:pt x="5521424" y="2569632"/>
                  <a:pt x="5525692" y="2574169"/>
                  <a:pt x="5531408" y="2576379"/>
                </a:cubicBezTo>
                <a:cubicBezTo>
                  <a:pt x="5528817" y="2584651"/>
                  <a:pt x="5529389" y="2593571"/>
                  <a:pt x="5534610" y="2601156"/>
                </a:cubicBezTo>
                <a:cubicBezTo>
                  <a:pt x="5538878" y="2607369"/>
                  <a:pt x="5546995" y="2611296"/>
                  <a:pt x="5554160" y="2606988"/>
                </a:cubicBezTo>
                <a:cubicBezTo>
                  <a:pt x="5560295" y="2603329"/>
                  <a:pt x="5564564" y="2594104"/>
                  <a:pt x="5559991" y="2587434"/>
                </a:cubicBezTo>
                <a:cubicBezTo>
                  <a:pt x="5559495" y="2586671"/>
                  <a:pt x="5559076" y="2585947"/>
                  <a:pt x="5558657" y="2585185"/>
                </a:cubicBezTo>
                <a:cubicBezTo>
                  <a:pt x="5558657" y="2585146"/>
                  <a:pt x="5558657" y="2585108"/>
                  <a:pt x="5558695" y="2585070"/>
                </a:cubicBezTo>
                <a:cubicBezTo>
                  <a:pt x="5558733" y="2584994"/>
                  <a:pt x="5558771" y="2584918"/>
                  <a:pt x="5558771" y="2584842"/>
                </a:cubicBezTo>
                <a:cubicBezTo>
                  <a:pt x="5558848" y="2584727"/>
                  <a:pt x="5559038" y="2584384"/>
                  <a:pt x="5559419" y="2583698"/>
                </a:cubicBezTo>
                <a:cubicBezTo>
                  <a:pt x="5562849" y="2577790"/>
                  <a:pt x="5561515" y="2570280"/>
                  <a:pt x="5556599" y="2565745"/>
                </a:cubicBezTo>
                <a:cubicBezTo>
                  <a:pt x="5556637" y="2565439"/>
                  <a:pt x="5556828" y="2565135"/>
                  <a:pt x="5556828" y="2564830"/>
                </a:cubicBezTo>
                <a:cubicBezTo>
                  <a:pt x="5557209" y="2556215"/>
                  <a:pt x="5550692" y="2551107"/>
                  <a:pt x="5542994" y="2549849"/>
                </a:cubicBezTo>
                <a:close/>
                <a:moveTo>
                  <a:pt x="5613268" y="2522557"/>
                </a:moveTo>
                <a:cubicBezTo>
                  <a:pt x="5609800" y="2518059"/>
                  <a:pt x="5606142" y="2514209"/>
                  <a:pt x="5600120" y="2513675"/>
                </a:cubicBezTo>
                <a:cubicBezTo>
                  <a:pt x="5595433" y="2513256"/>
                  <a:pt x="5591355" y="2515162"/>
                  <a:pt x="5588382" y="2518249"/>
                </a:cubicBezTo>
                <a:lnTo>
                  <a:pt x="5586477" y="2517944"/>
                </a:lnTo>
                <a:cubicBezTo>
                  <a:pt x="5586020" y="2512493"/>
                  <a:pt x="5583238" y="2507119"/>
                  <a:pt x="5577102" y="2504336"/>
                </a:cubicBezTo>
                <a:cubicBezTo>
                  <a:pt x="5564793" y="2498771"/>
                  <a:pt x="5557094" y="2511045"/>
                  <a:pt x="5559267" y="2521756"/>
                </a:cubicBezTo>
                <a:cubicBezTo>
                  <a:pt x="5558886" y="2521642"/>
                  <a:pt x="5558695" y="2521413"/>
                  <a:pt x="5558314" y="2521299"/>
                </a:cubicBezTo>
                <a:lnTo>
                  <a:pt x="5554465" y="2520346"/>
                </a:lnTo>
                <a:cubicBezTo>
                  <a:pt x="5536439" y="2515886"/>
                  <a:pt x="5528931" y="2543750"/>
                  <a:pt x="5546957" y="2548210"/>
                </a:cubicBezTo>
                <a:lnTo>
                  <a:pt x="5550806" y="2549163"/>
                </a:lnTo>
                <a:cubicBezTo>
                  <a:pt x="5559838" y="2551412"/>
                  <a:pt x="5566241" y="2545542"/>
                  <a:pt x="5568108" y="2538566"/>
                </a:cubicBezTo>
                <a:cubicBezTo>
                  <a:pt x="5570052" y="2542149"/>
                  <a:pt x="5573291" y="2544970"/>
                  <a:pt x="5577674" y="2545732"/>
                </a:cubicBezTo>
                <a:lnTo>
                  <a:pt x="5577941" y="2545771"/>
                </a:lnTo>
                <a:cubicBezTo>
                  <a:pt x="5576264" y="2546533"/>
                  <a:pt x="5574625" y="2547562"/>
                  <a:pt x="5573139" y="2549049"/>
                </a:cubicBezTo>
                <a:cubicBezTo>
                  <a:pt x="5560181" y="2562314"/>
                  <a:pt x="5583428" y="2579505"/>
                  <a:pt x="5596195" y="2566392"/>
                </a:cubicBezTo>
                <a:cubicBezTo>
                  <a:pt x="5600425" y="2562047"/>
                  <a:pt x="5600578" y="2557358"/>
                  <a:pt x="5598710" y="2553394"/>
                </a:cubicBezTo>
                <a:cubicBezTo>
                  <a:pt x="5600882" y="2553813"/>
                  <a:pt x="5603093" y="2553890"/>
                  <a:pt x="5605303" y="2553127"/>
                </a:cubicBezTo>
                <a:cubicBezTo>
                  <a:pt x="5612620" y="2550573"/>
                  <a:pt x="5617422" y="2542874"/>
                  <a:pt x="5614983" y="2535174"/>
                </a:cubicBezTo>
                <a:cubicBezTo>
                  <a:pt x="5614907" y="2534907"/>
                  <a:pt x="5614793" y="2534602"/>
                  <a:pt x="5614717" y="2534335"/>
                </a:cubicBezTo>
                <a:cubicBezTo>
                  <a:pt x="5616088" y="2530371"/>
                  <a:pt x="5615974" y="2526025"/>
                  <a:pt x="5613268" y="2522557"/>
                </a:cubicBezTo>
                <a:close/>
                <a:moveTo>
                  <a:pt x="5580494" y="2787363"/>
                </a:moveTo>
                <a:cubicBezTo>
                  <a:pt x="5579960" y="2788126"/>
                  <a:pt x="5579350" y="2788812"/>
                  <a:pt x="5578741" y="2789460"/>
                </a:cubicBezTo>
                <a:cubicBezTo>
                  <a:pt x="5577712" y="2790565"/>
                  <a:pt x="5577216" y="2791976"/>
                  <a:pt x="5576759" y="2793386"/>
                </a:cubicBezTo>
                <a:cubicBezTo>
                  <a:pt x="5575883" y="2787478"/>
                  <a:pt x="5571805" y="2782027"/>
                  <a:pt x="5565555" y="2781074"/>
                </a:cubicBezTo>
                <a:cubicBezTo>
                  <a:pt x="5558009" y="2779930"/>
                  <a:pt x="5549892" y="2784429"/>
                  <a:pt x="5548558" y="2792395"/>
                </a:cubicBezTo>
                <a:lnTo>
                  <a:pt x="5547529" y="2798723"/>
                </a:lnTo>
                <a:cubicBezTo>
                  <a:pt x="5546310" y="2806156"/>
                  <a:pt x="5550959" y="2814504"/>
                  <a:pt x="5558848" y="2815724"/>
                </a:cubicBezTo>
                <a:cubicBezTo>
                  <a:pt x="5566393" y="2816867"/>
                  <a:pt x="5574510" y="2812369"/>
                  <a:pt x="5575844" y="2804403"/>
                </a:cubicBezTo>
                <a:lnTo>
                  <a:pt x="5576454" y="2800819"/>
                </a:lnTo>
                <a:cubicBezTo>
                  <a:pt x="5577292" y="2804364"/>
                  <a:pt x="5579198" y="2807681"/>
                  <a:pt x="5581904" y="2809663"/>
                </a:cubicBezTo>
                <a:cubicBezTo>
                  <a:pt x="5586782" y="2813246"/>
                  <a:pt x="5592194" y="2812941"/>
                  <a:pt x="5596843" y="2810463"/>
                </a:cubicBezTo>
                <a:cubicBezTo>
                  <a:pt x="5597110" y="2812140"/>
                  <a:pt x="5597872" y="2813360"/>
                  <a:pt x="5598672" y="2814847"/>
                </a:cubicBezTo>
                <a:cubicBezTo>
                  <a:pt x="5593794" y="2816295"/>
                  <a:pt x="5589564" y="2819917"/>
                  <a:pt x="5588497" y="2826320"/>
                </a:cubicBezTo>
                <a:cubicBezTo>
                  <a:pt x="5585486" y="2844617"/>
                  <a:pt x="5614183" y="2847743"/>
                  <a:pt x="5617194" y="2829446"/>
                </a:cubicBezTo>
                <a:cubicBezTo>
                  <a:pt x="5617689" y="2826511"/>
                  <a:pt x="5617155" y="2824110"/>
                  <a:pt x="5616241" y="2822013"/>
                </a:cubicBezTo>
                <a:cubicBezTo>
                  <a:pt x="5619709" y="2820831"/>
                  <a:pt x="5622795" y="2818582"/>
                  <a:pt x="5624358" y="2815114"/>
                </a:cubicBezTo>
                <a:lnTo>
                  <a:pt x="5627140" y="2808977"/>
                </a:lnTo>
                <a:cubicBezTo>
                  <a:pt x="5630265" y="2802039"/>
                  <a:pt x="5628207" y="2794072"/>
                  <a:pt x="5621881" y="2789727"/>
                </a:cubicBezTo>
                <a:cubicBezTo>
                  <a:pt x="5625159" y="2789879"/>
                  <a:pt x="5628626" y="2788812"/>
                  <a:pt x="5631713" y="2785648"/>
                </a:cubicBezTo>
                <a:cubicBezTo>
                  <a:pt x="5644671" y="2772421"/>
                  <a:pt x="5625235" y="2751037"/>
                  <a:pt x="5612201" y="2764340"/>
                </a:cubicBezTo>
                <a:cubicBezTo>
                  <a:pt x="5604770" y="2771964"/>
                  <a:pt x="5608162" y="2782065"/>
                  <a:pt x="5614754" y="2786906"/>
                </a:cubicBezTo>
                <a:cubicBezTo>
                  <a:pt x="5612735" y="2786830"/>
                  <a:pt x="5610715" y="2787097"/>
                  <a:pt x="5608810" y="2787707"/>
                </a:cubicBezTo>
                <a:cubicBezTo>
                  <a:pt x="5608847" y="2785877"/>
                  <a:pt x="5609381" y="2784123"/>
                  <a:pt x="5609190" y="2782294"/>
                </a:cubicBezTo>
                <a:cubicBezTo>
                  <a:pt x="5608810" y="2778978"/>
                  <a:pt x="5606904" y="2776004"/>
                  <a:pt x="5604389" y="2773755"/>
                </a:cubicBezTo>
                <a:cubicBezTo>
                  <a:pt x="5606142" y="2766856"/>
                  <a:pt x="5604084" y="2758699"/>
                  <a:pt x="5595852" y="2755001"/>
                </a:cubicBezTo>
                <a:cubicBezTo>
                  <a:pt x="5579998" y="2747873"/>
                  <a:pt x="5570547" y="2769791"/>
                  <a:pt x="5581218" y="2780274"/>
                </a:cubicBezTo>
                <a:cubicBezTo>
                  <a:pt x="5580647" y="2782180"/>
                  <a:pt x="5580380" y="2784200"/>
                  <a:pt x="5580608" y="2786334"/>
                </a:cubicBezTo>
                <a:cubicBezTo>
                  <a:pt x="5580647" y="2786792"/>
                  <a:pt x="5580647" y="2786830"/>
                  <a:pt x="5580684" y="2787059"/>
                </a:cubicBezTo>
                <a:cubicBezTo>
                  <a:pt x="5580532" y="2787211"/>
                  <a:pt x="5580532" y="2787249"/>
                  <a:pt x="5580494" y="2787363"/>
                </a:cubicBezTo>
                <a:cubicBezTo>
                  <a:pt x="5580532" y="2787363"/>
                  <a:pt x="5580532" y="2787363"/>
                  <a:pt x="5580494" y="2787363"/>
                </a:cubicBezTo>
                <a:close/>
                <a:moveTo>
                  <a:pt x="5461401" y="2827197"/>
                </a:moveTo>
                <a:cubicBezTo>
                  <a:pt x="5456523" y="2824986"/>
                  <a:pt x="5452102" y="2825596"/>
                  <a:pt x="5448520" y="2827616"/>
                </a:cubicBezTo>
                <a:cubicBezTo>
                  <a:pt x="5450540" y="2821899"/>
                  <a:pt x="5447339" y="2815495"/>
                  <a:pt x="5442575" y="2811874"/>
                </a:cubicBezTo>
                <a:cubicBezTo>
                  <a:pt x="5443375" y="2795140"/>
                  <a:pt x="5417384" y="2789765"/>
                  <a:pt x="5414488" y="2807452"/>
                </a:cubicBezTo>
                <a:cubicBezTo>
                  <a:pt x="5413573" y="2813093"/>
                  <a:pt x="5415745" y="2817401"/>
                  <a:pt x="5419099" y="2820374"/>
                </a:cubicBezTo>
                <a:lnTo>
                  <a:pt x="5418680" y="2821327"/>
                </a:lnTo>
                <a:cubicBezTo>
                  <a:pt x="5413383" y="2818468"/>
                  <a:pt x="5406180" y="2818849"/>
                  <a:pt x="5401912" y="2823233"/>
                </a:cubicBezTo>
                <a:cubicBezTo>
                  <a:pt x="5396310" y="2828951"/>
                  <a:pt x="5395852" y="2837565"/>
                  <a:pt x="5401226" y="2843626"/>
                </a:cubicBezTo>
                <a:cubicBezTo>
                  <a:pt x="5401530" y="2843969"/>
                  <a:pt x="5401530" y="2844007"/>
                  <a:pt x="5401683" y="2844160"/>
                </a:cubicBezTo>
                <a:cubicBezTo>
                  <a:pt x="5401759" y="2844312"/>
                  <a:pt x="5401759" y="2844312"/>
                  <a:pt x="5401797" y="2844426"/>
                </a:cubicBezTo>
                <a:cubicBezTo>
                  <a:pt x="5401797" y="2844426"/>
                  <a:pt x="5401797" y="2844426"/>
                  <a:pt x="5401797" y="2844426"/>
                </a:cubicBezTo>
                <a:cubicBezTo>
                  <a:pt x="5401797" y="2845341"/>
                  <a:pt x="5401721" y="2846256"/>
                  <a:pt x="5401530" y="2847171"/>
                </a:cubicBezTo>
                <a:cubicBezTo>
                  <a:pt x="5400502" y="2854909"/>
                  <a:pt x="5408467" y="2861732"/>
                  <a:pt x="5415631" y="2861923"/>
                </a:cubicBezTo>
                <a:cubicBezTo>
                  <a:pt x="5424129" y="2862113"/>
                  <a:pt x="5429312" y="2855557"/>
                  <a:pt x="5430380" y="2847781"/>
                </a:cubicBezTo>
                <a:cubicBezTo>
                  <a:pt x="5430532" y="2846713"/>
                  <a:pt x="5430036" y="2845761"/>
                  <a:pt x="5430036" y="2844693"/>
                </a:cubicBezTo>
                <a:cubicBezTo>
                  <a:pt x="5433962" y="2844922"/>
                  <a:pt x="5437506" y="2843931"/>
                  <a:pt x="5440288" y="2841530"/>
                </a:cubicBezTo>
                <a:cubicBezTo>
                  <a:pt x="5440174" y="2846713"/>
                  <a:pt x="5442499" y="2851859"/>
                  <a:pt x="5448634" y="2854642"/>
                </a:cubicBezTo>
                <a:cubicBezTo>
                  <a:pt x="5466470" y="2862723"/>
                  <a:pt x="5479198" y="2835240"/>
                  <a:pt x="5461401" y="2827197"/>
                </a:cubicBezTo>
                <a:close/>
                <a:moveTo>
                  <a:pt x="5582285" y="2707544"/>
                </a:moveTo>
                <a:cubicBezTo>
                  <a:pt x="5587582" y="2702131"/>
                  <a:pt x="5586172" y="2691649"/>
                  <a:pt x="5580303" y="2687227"/>
                </a:cubicBezTo>
                <a:cubicBezTo>
                  <a:pt x="5573596" y="2682196"/>
                  <a:pt x="5565669" y="2683415"/>
                  <a:pt x="5559991" y="2689209"/>
                </a:cubicBezTo>
                <a:lnTo>
                  <a:pt x="5556828" y="2692449"/>
                </a:lnTo>
                <a:cubicBezTo>
                  <a:pt x="5549663" y="2692678"/>
                  <a:pt x="5542422" y="2693326"/>
                  <a:pt x="5536248" y="2696833"/>
                </a:cubicBezTo>
                <a:cubicBezTo>
                  <a:pt x="5534991" y="2697557"/>
                  <a:pt x="5533886" y="2698396"/>
                  <a:pt x="5532856" y="2699196"/>
                </a:cubicBezTo>
                <a:lnTo>
                  <a:pt x="5528703" y="2700797"/>
                </a:lnTo>
                <a:cubicBezTo>
                  <a:pt x="5521042" y="2703694"/>
                  <a:pt x="5517917" y="2713719"/>
                  <a:pt x="5521157" y="2720809"/>
                </a:cubicBezTo>
                <a:cubicBezTo>
                  <a:pt x="5521424" y="2721381"/>
                  <a:pt x="5521766" y="2721877"/>
                  <a:pt x="5522072" y="2722372"/>
                </a:cubicBezTo>
                <a:cubicBezTo>
                  <a:pt x="5521881" y="2724583"/>
                  <a:pt x="5521729" y="2726794"/>
                  <a:pt x="5521766" y="2729043"/>
                </a:cubicBezTo>
                <a:cubicBezTo>
                  <a:pt x="5521766" y="2731825"/>
                  <a:pt x="5522757" y="2734646"/>
                  <a:pt x="5524244" y="2737124"/>
                </a:cubicBezTo>
                <a:cubicBezTo>
                  <a:pt x="5523901" y="2739144"/>
                  <a:pt x="5523863" y="2741088"/>
                  <a:pt x="5524511" y="2742803"/>
                </a:cubicBezTo>
                <a:cubicBezTo>
                  <a:pt x="5526721" y="2748635"/>
                  <a:pt x="5528931" y="2753743"/>
                  <a:pt x="5533962" y="2757669"/>
                </a:cubicBezTo>
                <a:cubicBezTo>
                  <a:pt x="5536211" y="2759423"/>
                  <a:pt x="5538002" y="2760490"/>
                  <a:pt x="5540821" y="2761481"/>
                </a:cubicBezTo>
                <a:cubicBezTo>
                  <a:pt x="5544328" y="2762739"/>
                  <a:pt x="5544556" y="2764950"/>
                  <a:pt x="5541241" y="2760223"/>
                </a:cubicBezTo>
                <a:cubicBezTo>
                  <a:pt x="5545928" y="2766894"/>
                  <a:pt x="5554084" y="2770439"/>
                  <a:pt x="5561820" y="2766208"/>
                </a:cubicBezTo>
                <a:cubicBezTo>
                  <a:pt x="5565517" y="2764188"/>
                  <a:pt x="5568375" y="2760033"/>
                  <a:pt x="5569366" y="2755611"/>
                </a:cubicBezTo>
                <a:cubicBezTo>
                  <a:pt x="5571081" y="2754811"/>
                  <a:pt x="5572605" y="2753743"/>
                  <a:pt x="5574282" y="2752447"/>
                </a:cubicBezTo>
                <a:cubicBezTo>
                  <a:pt x="5574892" y="2752066"/>
                  <a:pt x="5575501" y="2751685"/>
                  <a:pt x="5576111" y="2751380"/>
                </a:cubicBezTo>
                <a:cubicBezTo>
                  <a:pt x="5578741" y="2750351"/>
                  <a:pt x="5581256" y="2749017"/>
                  <a:pt x="5583848" y="2747949"/>
                </a:cubicBezTo>
                <a:cubicBezTo>
                  <a:pt x="5590098" y="2745472"/>
                  <a:pt x="5591889" y="2739830"/>
                  <a:pt x="5591203" y="2734227"/>
                </a:cubicBezTo>
                <a:cubicBezTo>
                  <a:pt x="5592917" y="2735828"/>
                  <a:pt x="5594899" y="2737086"/>
                  <a:pt x="5597300" y="2737467"/>
                </a:cubicBezTo>
                <a:lnTo>
                  <a:pt x="5603627" y="2738496"/>
                </a:lnTo>
                <a:cubicBezTo>
                  <a:pt x="5610791" y="2739678"/>
                  <a:pt x="5617879" y="2736056"/>
                  <a:pt x="5620319" y="2729119"/>
                </a:cubicBezTo>
                <a:cubicBezTo>
                  <a:pt x="5622148" y="2729920"/>
                  <a:pt x="5624092" y="2730377"/>
                  <a:pt x="5626150" y="2730301"/>
                </a:cubicBezTo>
                <a:cubicBezTo>
                  <a:pt x="5627978" y="2730262"/>
                  <a:pt x="5629732" y="2729767"/>
                  <a:pt x="5631294" y="2729081"/>
                </a:cubicBezTo>
                <a:cubicBezTo>
                  <a:pt x="5628931" y="2733274"/>
                  <a:pt x="5627217" y="2737543"/>
                  <a:pt x="5628588" y="2742613"/>
                </a:cubicBezTo>
                <a:cubicBezTo>
                  <a:pt x="5629846" y="2747378"/>
                  <a:pt x="5633200" y="2750732"/>
                  <a:pt x="5637316" y="2752524"/>
                </a:cubicBezTo>
                <a:lnTo>
                  <a:pt x="5638344" y="2758089"/>
                </a:lnTo>
                <a:cubicBezTo>
                  <a:pt x="5639831" y="2765865"/>
                  <a:pt x="5647567" y="2772307"/>
                  <a:pt x="5655723" y="2770592"/>
                </a:cubicBezTo>
                <a:cubicBezTo>
                  <a:pt x="5658962" y="2769905"/>
                  <a:pt x="5661782" y="2768076"/>
                  <a:pt x="5664030" y="2765751"/>
                </a:cubicBezTo>
                <a:cubicBezTo>
                  <a:pt x="5663764" y="2766551"/>
                  <a:pt x="5663268" y="2767237"/>
                  <a:pt x="5663116" y="2768152"/>
                </a:cubicBezTo>
                <a:cubicBezTo>
                  <a:pt x="5660944" y="2781265"/>
                  <a:pt x="5675120" y="2785229"/>
                  <a:pt x="5684457" y="2779816"/>
                </a:cubicBezTo>
                <a:cubicBezTo>
                  <a:pt x="5684267" y="2781760"/>
                  <a:pt x="5684381" y="2783819"/>
                  <a:pt x="5684762" y="2785839"/>
                </a:cubicBezTo>
                <a:lnTo>
                  <a:pt x="5686020" y="2792471"/>
                </a:lnTo>
                <a:cubicBezTo>
                  <a:pt x="5687544" y="2800514"/>
                  <a:pt x="5698024" y="2804479"/>
                  <a:pt x="5705075" y="2802191"/>
                </a:cubicBezTo>
                <a:cubicBezTo>
                  <a:pt x="5712049" y="2799943"/>
                  <a:pt x="5714945" y="2794110"/>
                  <a:pt x="5715059" y="2787669"/>
                </a:cubicBezTo>
                <a:cubicBezTo>
                  <a:pt x="5724167" y="2787211"/>
                  <a:pt x="5732742" y="2783475"/>
                  <a:pt x="5738345" y="2775585"/>
                </a:cubicBezTo>
                <a:cubicBezTo>
                  <a:pt x="5742918" y="2769181"/>
                  <a:pt x="5743870" y="2759728"/>
                  <a:pt x="5737048" y="2754201"/>
                </a:cubicBezTo>
                <a:cubicBezTo>
                  <a:pt x="5731218" y="2749474"/>
                  <a:pt x="5720585" y="2748597"/>
                  <a:pt x="5715669" y="2755497"/>
                </a:cubicBezTo>
                <a:cubicBezTo>
                  <a:pt x="5715135" y="2756297"/>
                  <a:pt x="5714526" y="2756945"/>
                  <a:pt x="5713916" y="2757631"/>
                </a:cubicBezTo>
                <a:lnTo>
                  <a:pt x="5713801" y="2757631"/>
                </a:lnTo>
                <a:cubicBezTo>
                  <a:pt x="5713687" y="2757631"/>
                  <a:pt x="5713611" y="2757631"/>
                  <a:pt x="5713497" y="2757631"/>
                </a:cubicBezTo>
                <a:cubicBezTo>
                  <a:pt x="5713382" y="2757593"/>
                  <a:pt x="5712963" y="2757517"/>
                  <a:pt x="5712125" y="2757403"/>
                </a:cubicBezTo>
                <a:cubicBezTo>
                  <a:pt x="5705036" y="2756145"/>
                  <a:pt x="5698177" y="2760147"/>
                  <a:pt x="5695433" y="2766665"/>
                </a:cubicBezTo>
                <a:cubicBezTo>
                  <a:pt x="5695128" y="2766742"/>
                  <a:pt x="5694747" y="2766665"/>
                  <a:pt x="5694442" y="2766742"/>
                </a:cubicBezTo>
                <a:cubicBezTo>
                  <a:pt x="5693413" y="2767085"/>
                  <a:pt x="5692727" y="2767695"/>
                  <a:pt x="5691851" y="2768190"/>
                </a:cubicBezTo>
                <a:cubicBezTo>
                  <a:pt x="5692498" y="2761862"/>
                  <a:pt x="5689411" y="2757708"/>
                  <a:pt x="5684800" y="2755954"/>
                </a:cubicBezTo>
                <a:cubicBezTo>
                  <a:pt x="5693413" y="2750389"/>
                  <a:pt x="5694709" y="2733236"/>
                  <a:pt x="5681789" y="2727404"/>
                </a:cubicBezTo>
                <a:cubicBezTo>
                  <a:pt x="5678397" y="2725879"/>
                  <a:pt x="5675539" y="2726032"/>
                  <a:pt x="5672986" y="2726832"/>
                </a:cubicBezTo>
                <a:cubicBezTo>
                  <a:pt x="5670966" y="2726374"/>
                  <a:pt x="5668947" y="2726298"/>
                  <a:pt x="5666850" y="2726641"/>
                </a:cubicBezTo>
                <a:cubicBezTo>
                  <a:pt x="5666431" y="2725460"/>
                  <a:pt x="5666279" y="2724240"/>
                  <a:pt x="5665440" y="2723211"/>
                </a:cubicBezTo>
                <a:cubicBezTo>
                  <a:pt x="5660296" y="2716921"/>
                  <a:pt x="5650959" y="2714977"/>
                  <a:pt x="5644251" y="2720123"/>
                </a:cubicBezTo>
                <a:lnTo>
                  <a:pt x="5643527" y="2720695"/>
                </a:lnTo>
                <a:cubicBezTo>
                  <a:pt x="5641736" y="2720733"/>
                  <a:pt x="5640059" y="2721228"/>
                  <a:pt x="5638421" y="2721839"/>
                </a:cubicBezTo>
                <a:cubicBezTo>
                  <a:pt x="5639374" y="2719856"/>
                  <a:pt x="5640059" y="2717722"/>
                  <a:pt x="5640021" y="2715396"/>
                </a:cubicBezTo>
                <a:cubicBezTo>
                  <a:pt x="5639983" y="2712347"/>
                  <a:pt x="5639945" y="2709336"/>
                  <a:pt x="5639907" y="2706324"/>
                </a:cubicBezTo>
                <a:cubicBezTo>
                  <a:pt x="5639831" y="2698510"/>
                  <a:pt x="5632780" y="2692068"/>
                  <a:pt x="5625082" y="2692297"/>
                </a:cubicBezTo>
                <a:cubicBezTo>
                  <a:pt x="5623405" y="2692335"/>
                  <a:pt x="5621843" y="2692831"/>
                  <a:pt x="5620357" y="2693402"/>
                </a:cubicBezTo>
                <a:cubicBezTo>
                  <a:pt x="5616203" y="2690848"/>
                  <a:pt x="5611401" y="2689667"/>
                  <a:pt x="5606523" y="2691496"/>
                </a:cubicBezTo>
                <a:lnTo>
                  <a:pt x="5597605" y="2694851"/>
                </a:lnTo>
                <a:cubicBezTo>
                  <a:pt x="5594861" y="2695880"/>
                  <a:pt x="5592917" y="2698015"/>
                  <a:pt x="5591393" y="2700416"/>
                </a:cubicBezTo>
                <a:cubicBezTo>
                  <a:pt x="5589488" y="2702856"/>
                  <a:pt x="5588611" y="2705829"/>
                  <a:pt x="5588725" y="2708992"/>
                </a:cubicBezTo>
                <a:cubicBezTo>
                  <a:pt x="5588725" y="2709145"/>
                  <a:pt x="5588764" y="2709298"/>
                  <a:pt x="5588764" y="2709450"/>
                </a:cubicBezTo>
                <a:cubicBezTo>
                  <a:pt x="5588878" y="2710975"/>
                  <a:pt x="5589183" y="2712423"/>
                  <a:pt x="5589716" y="2713910"/>
                </a:cubicBezTo>
                <a:cubicBezTo>
                  <a:pt x="5588154" y="2715587"/>
                  <a:pt x="5586897" y="2717531"/>
                  <a:pt x="5586287" y="2720009"/>
                </a:cubicBezTo>
                <a:cubicBezTo>
                  <a:pt x="5585982" y="2721228"/>
                  <a:pt x="5586134" y="2722525"/>
                  <a:pt x="5586210" y="2723820"/>
                </a:cubicBezTo>
                <a:cubicBezTo>
                  <a:pt x="5584114" y="2721381"/>
                  <a:pt x="5581370" y="2719475"/>
                  <a:pt x="5577598" y="2719132"/>
                </a:cubicBezTo>
                <a:cubicBezTo>
                  <a:pt x="5577216" y="2719018"/>
                  <a:pt x="5576835" y="2718903"/>
                  <a:pt x="5576454" y="2718789"/>
                </a:cubicBezTo>
                <a:cubicBezTo>
                  <a:pt x="5579693" y="2716083"/>
                  <a:pt x="5581027" y="2712080"/>
                  <a:pt x="5581447" y="2708001"/>
                </a:cubicBezTo>
                <a:lnTo>
                  <a:pt x="5582285" y="2707544"/>
                </a:lnTo>
                <a:close/>
                <a:moveTo>
                  <a:pt x="5523596" y="2834744"/>
                </a:moveTo>
                <a:cubicBezTo>
                  <a:pt x="5524854" y="2827044"/>
                  <a:pt x="5522072" y="2819230"/>
                  <a:pt x="5513916" y="2816753"/>
                </a:cubicBezTo>
                <a:cubicBezTo>
                  <a:pt x="5513649" y="2816677"/>
                  <a:pt x="5513306" y="2816753"/>
                  <a:pt x="5513001" y="2816677"/>
                </a:cubicBezTo>
                <a:cubicBezTo>
                  <a:pt x="5511630" y="2814313"/>
                  <a:pt x="5509724" y="2812102"/>
                  <a:pt x="5506523" y="2810654"/>
                </a:cubicBezTo>
                <a:cubicBezTo>
                  <a:pt x="5488726" y="2802649"/>
                  <a:pt x="5476035" y="2830132"/>
                  <a:pt x="5493833" y="2838137"/>
                </a:cubicBezTo>
                <a:cubicBezTo>
                  <a:pt x="5494442" y="2838404"/>
                  <a:pt x="5495014" y="2838328"/>
                  <a:pt x="5495585" y="2838556"/>
                </a:cubicBezTo>
                <a:cubicBezTo>
                  <a:pt x="5496195" y="2843131"/>
                  <a:pt x="5498367" y="2846866"/>
                  <a:pt x="5502635" y="2849115"/>
                </a:cubicBezTo>
                <a:cubicBezTo>
                  <a:pt x="5500540" y="2851135"/>
                  <a:pt x="5498825" y="2853460"/>
                  <a:pt x="5498291" y="2856091"/>
                </a:cubicBezTo>
                <a:cubicBezTo>
                  <a:pt x="5497262" y="2861237"/>
                  <a:pt x="5498634" y="2865468"/>
                  <a:pt x="5501416" y="2868784"/>
                </a:cubicBezTo>
                <a:cubicBezTo>
                  <a:pt x="5501454" y="2874082"/>
                  <a:pt x="5503932" y="2879305"/>
                  <a:pt x="5508924" y="2881820"/>
                </a:cubicBezTo>
                <a:cubicBezTo>
                  <a:pt x="5510563" y="2882659"/>
                  <a:pt x="5512354" y="2883154"/>
                  <a:pt x="5514145" y="2883421"/>
                </a:cubicBezTo>
                <a:cubicBezTo>
                  <a:pt x="5515250" y="2884336"/>
                  <a:pt x="5516470" y="2885213"/>
                  <a:pt x="5517956" y="2885861"/>
                </a:cubicBezTo>
                <a:cubicBezTo>
                  <a:pt x="5533543" y="2892913"/>
                  <a:pt x="5542346" y="2871300"/>
                  <a:pt x="5532171" y="2860589"/>
                </a:cubicBezTo>
                <a:cubicBezTo>
                  <a:pt x="5532018" y="2859864"/>
                  <a:pt x="5531980" y="2859178"/>
                  <a:pt x="5531789" y="2858492"/>
                </a:cubicBezTo>
                <a:cubicBezTo>
                  <a:pt x="5529884" y="2852317"/>
                  <a:pt x="5524968" y="2849077"/>
                  <a:pt x="5519518" y="2846599"/>
                </a:cubicBezTo>
                <a:cubicBezTo>
                  <a:pt x="5521005" y="2845036"/>
                  <a:pt x="5522148" y="2843283"/>
                  <a:pt x="5522529" y="2841072"/>
                </a:cubicBezTo>
                <a:lnTo>
                  <a:pt x="5523596" y="2834744"/>
                </a:lnTo>
                <a:close/>
                <a:moveTo>
                  <a:pt x="5479122" y="2584384"/>
                </a:moveTo>
                <a:cubicBezTo>
                  <a:pt x="5476111" y="2602452"/>
                  <a:pt x="5503741" y="2611029"/>
                  <a:pt x="5506751" y="2592694"/>
                </a:cubicBezTo>
                <a:cubicBezTo>
                  <a:pt x="5508162" y="2584194"/>
                  <a:pt x="5502788" y="2577980"/>
                  <a:pt x="5496386" y="2575465"/>
                </a:cubicBezTo>
                <a:cubicBezTo>
                  <a:pt x="5497758" y="2574740"/>
                  <a:pt x="5499130" y="2574016"/>
                  <a:pt x="5500349" y="2572758"/>
                </a:cubicBezTo>
                <a:cubicBezTo>
                  <a:pt x="5504084" y="2568908"/>
                  <a:pt x="5504732" y="2564677"/>
                  <a:pt x="5503741" y="2560789"/>
                </a:cubicBezTo>
                <a:cubicBezTo>
                  <a:pt x="5503855" y="2560522"/>
                  <a:pt x="5504084" y="2560332"/>
                  <a:pt x="5504160" y="2560065"/>
                </a:cubicBezTo>
                <a:cubicBezTo>
                  <a:pt x="5506980" y="2551679"/>
                  <a:pt x="5502140" y="2544246"/>
                  <a:pt x="5494671" y="2540891"/>
                </a:cubicBezTo>
                <a:lnTo>
                  <a:pt x="5488535" y="2538109"/>
                </a:lnTo>
                <a:cubicBezTo>
                  <a:pt x="5481066" y="2534754"/>
                  <a:pt x="5471767" y="2540396"/>
                  <a:pt x="5469328" y="2547600"/>
                </a:cubicBezTo>
                <a:cubicBezTo>
                  <a:pt x="5467003" y="2554423"/>
                  <a:pt x="5469938" y="2560522"/>
                  <a:pt x="5475120" y="2564410"/>
                </a:cubicBezTo>
                <a:cubicBezTo>
                  <a:pt x="5475845" y="2569480"/>
                  <a:pt x="5479388" y="2574016"/>
                  <a:pt x="5484343" y="2576113"/>
                </a:cubicBezTo>
                <a:cubicBezTo>
                  <a:pt x="5481828" y="2577713"/>
                  <a:pt x="5479770" y="2580267"/>
                  <a:pt x="5479122" y="2584384"/>
                </a:cubicBezTo>
                <a:close/>
                <a:moveTo>
                  <a:pt x="5549663" y="2613926"/>
                </a:moveTo>
                <a:cubicBezTo>
                  <a:pt x="5547034" y="2611029"/>
                  <a:pt x="5543489" y="2608856"/>
                  <a:pt x="5539602" y="2608322"/>
                </a:cubicBezTo>
                <a:cubicBezTo>
                  <a:pt x="5538078" y="2605997"/>
                  <a:pt x="5536096" y="2603901"/>
                  <a:pt x="5533047" y="2602567"/>
                </a:cubicBezTo>
                <a:cubicBezTo>
                  <a:pt x="5515860" y="2594791"/>
                  <a:pt x="5506942" y="2621626"/>
                  <a:pt x="5522453" y="2630469"/>
                </a:cubicBezTo>
                <a:cubicBezTo>
                  <a:pt x="5525578" y="2641256"/>
                  <a:pt x="5541164" y="2645983"/>
                  <a:pt x="5548558" y="2635462"/>
                </a:cubicBezTo>
                <a:cubicBezTo>
                  <a:pt x="5556103" y="2641981"/>
                  <a:pt x="5570395" y="2640723"/>
                  <a:pt x="5572529" y="2627915"/>
                </a:cubicBezTo>
                <a:cubicBezTo>
                  <a:pt x="5574892" y="2613773"/>
                  <a:pt x="5558695" y="2607713"/>
                  <a:pt x="5549663" y="2613926"/>
                </a:cubicBezTo>
                <a:close/>
                <a:moveTo>
                  <a:pt x="5213497" y="1756190"/>
                </a:moveTo>
                <a:lnTo>
                  <a:pt x="5211935" y="1762404"/>
                </a:lnTo>
                <a:cubicBezTo>
                  <a:pt x="5210068" y="1769989"/>
                  <a:pt x="5215365" y="1777956"/>
                  <a:pt x="5222872" y="1779671"/>
                </a:cubicBezTo>
                <a:cubicBezTo>
                  <a:pt x="5230647" y="1781425"/>
                  <a:pt x="5238231" y="1776355"/>
                  <a:pt x="5240136" y="1768731"/>
                </a:cubicBezTo>
                <a:lnTo>
                  <a:pt x="5241698" y="1762518"/>
                </a:lnTo>
                <a:cubicBezTo>
                  <a:pt x="5242117" y="1760879"/>
                  <a:pt x="5242041" y="1759202"/>
                  <a:pt x="5241813" y="1757601"/>
                </a:cubicBezTo>
                <a:cubicBezTo>
                  <a:pt x="5245014" y="1761603"/>
                  <a:pt x="5248901" y="1765034"/>
                  <a:pt x="5253665" y="1767321"/>
                </a:cubicBezTo>
                <a:cubicBezTo>
                  <a:pt x="5260753" y="1770714"/>
                  <a:pt x="5270586" y="1767016"/>
                  <a:pt x="5273444" y="1759621"/>
                </a:cubicBezTo>
                <a:cubicBezTo>
                  <a:pt x="5276454" y="1751845"/>
                  <a:pt x="5273368" y="1743497"/>
                  <a:pt x="5265784" y="1739838"/>
                </a:cubicBezTo>
                <a:cubicBezTo>
                  <a:pt x="5265555" y="1739723"/>
                  <a:pt x="5265441" y="1739685"/>
                  <a:pt x="5265288" y="1739609"/>
                </a:cubicBezTo>
                <a:cubicBezTo>
                  <a:pt x="5265212" y="1739571"/>
                  <a:pt x="5265174" y="1739533"/>
                  <a:pt x="5265136" y="1739495"/>
                </a:cubicBezTo>
                <a:cubicBezTo>
                  <a:pt x="5265098" y="1739419"/>
                  <a:pt x="5265098" y="1739419"/>
                  <a:pt x="5265060" y="1739304"/>
                </a:cubicBezTo>
                <a:cubicBezTo>
                  <a:pt x="5264679" y="1738389"/>
                  <a:pt x="5264373" y="1737436"/>
                  <a:pt x="5264183" y="1736483"/>
                </a:cubicBezTo>
                <a:cubicBezTo>
                  <a:pt x="5262049" y="1728631"/>
                  <a:pt x="5251569" y="1725353"/>
                  <a:pt x="5244671" y="1728135"/>
                </a:cubicBezTo>
                <a:cubicBezTo>
                  <a:pt x="5236439" y="1731452"/>
                  <a:pt x="5234191" y="1739838"/>
                  <a:pt x="5236325" y="1747690"/>
                </a:cubicBezTo>
                <a:cubicBezTo>
                  <a:pt x="5236401" y="1748033"/>
                  <a:pt x="5236706" y="1748224"/>
                  <a:pt x="5236820" y="1748529"/>
                </a:cubicBezTo>
                <a:cubicBezTo>
                  <a:pt x="5235067" y="1747004"/>
                  <a:pt x="5233124" y="1745784"/>
                  <a:pt x="5230799" y="1745251"/>
                </a:cubicBezTo>
                <a:cubicBezTo>
                  <a:pt x="5222986" y="1743535"/>
                  <a:pt x="5215403" y="1748605"/>
                  <a:pt x="5213497" y="1756190"/>
                </a:cubicBezTo>
                <a:close/>
                <a:moveTo>
                  <a:pt x="5174015" y="1603756"/>
                </a:moveTo>
                <a:lnTo>
                  <a:pt x="5169328" y="1595980"/>
                </a:lnTo>
                <a:cubicBezTo>
                  <a:pt x="5165326" y="1589309"/>
                  <a:pt x="5157781" y="1585421"/>
                  <a:pt x="5150159" y="1588928"/>
                </a:cubicBezTo>
                <a:cubicBezTo>
                  <a:pt x="5148368" y="1589728"/>
                  <a:pt x="5146767" y="1591101"/>
                  <a:pt x="5145433" y="1592702"/>
                </a:cubicBezTo>
                <a:cubicBezTo>
                  <a:pt x="5143909" y="1591329"/>
                  <a:pt x="5142079" y="1590300"/>
                  <a:pt x="5139945" y="1589728"/>
                </a:cubicBezTo>
                <a:lnTo>
                  <a:pt x="5133734" y="1588165"/>
                </a:lnTo>
                <a:cubicBezTo>
                  <a:pt x="5126416" y="1586336"/>
                  <a:pt x="5117728" y="1590376"/>
                  <a:pt x="5115898" y="1598114"/>
                </a:cubicBezTo>
                <a:cubicBezTo>
                  <a:pt x="5114831" y="1602650"/>
                  <a:pt x="5116089" y="1607453"/>
                  <a:pt x="5118871" y="1611036"/>
                </a:cubicBezTo>
                <a:cubicBezTo>
                  <a:pt x="5119290" y="1616945"/>
                  <a:pt x="5123101" y="1621671"/>
                  <a:pt x="5129008" y="1624302"/>
                </a:cubicBezTo>
                <a:lnTo>
                  <a:pt x="5135105" y="1627008"/>
                </a:lnTo>
                <a:cubicBezTo>
                  <a:pt x="5141127" y="1629676"/>
                  <a:pt x="5148596" y="1626131"/>
                  <a:pt x="5152178" y="1620680"/>
                </a:cubicBezTo>
                <a:cubicBezTo>
                  <a:pt x="5155037" y="1623006"/>
                  <a:pt x="5158467" y="1624264"/>
                  <a:pt x="5162125" y="1623959"/>
                </a:cubicBezTo>
                <a:lnTo>
                  <a:pt x="5160106" y="1628495"/>
                </a:lnTo>
                <a:cubicBezTo>
                  <a:pt x="5156942" y="1635661"/>
                  <a:pt x="5159458" y="1645267"/>
                  <a:pt x="5167080" y="1648545"/>
                </a:cubicBezTo>
                <a:cubicBezTo>
                  <a:pt x="5174358" y="1651670"/>
                  <a:pt x="5183696" y="1649269"/>
                  <a:pt x="5187125" y="1641569"/>
                </a:cubicBezTo>
                <a:lnTo>
                  <a:pt x="5189831" y="1635470"/>
                </a:lnTo>
                <a:cubicBezTo>
                  <a:pt x="5192994" y="1628304"/>
                  <a:pt x="5190479" y="1618698"/>
                  <a:pt x="5182857" y="1615420"/>
                </a:cubicBezTo>
                <a:cubicBezTo>
                  <a:pt x="5180189" y="1614276"/>
                  <a:pt x="5177293" y="1614124"/>
                  <a:pt x="5174473" y="1614467"/>
                </a:cubicBezTo>
                <a:cubicBezTo>
                  <a:pt x="5175883" y="1611036"/>
                  <a:pt x="5175997" y="1607072"/>
                  <a:pt x="5174015" y="1603756"/>
                </a:cubicBezTo>
                <a:close/>
                <a:moveTo>
                  <a:pt x="5004122" y="1755771"/>
                </a:moveTo>
                <a:cubicBezTo>
                  <a:pt x="4999663" y="1773763"/>
                  <a:pt x="5027560" y="1781158"/>
                  <a:pt x="5032057" y="1763052"/>
                </a:cubicBezTo>
                <a:cubicBezTo>
                  <a:pt x="5036516" y="1745060"/>
                  <a:pt x="5008581" y="1737665"/>
                  <a:pt x="5004122" y="1755771"/>
                </a:cubicBezTo>
                <a:close/>
                <a:moveTo>
                  <a:pt x="5078665" y="1881561"/>
                </a:moveTo>
                <a:lnTo>
                  <a:pt x="5077102" y="1887774"/>
                </a:lnTo>
                <a:cubicBezTo>
                  <a:pt x="5075235" y="1895360"/>
                  <a:pt x="5081980" y="1903136"/>
                  <a:pt x="5089183" y="1904242"/>
                </a:cubicBezTo>
                <a:cubicBezTo>
                  <a:pt x="5097339" y="1905499"/>
                  <a:pt x="5103550" y="1899896"/>
                  <a:pt x="5105532" y="1892463"/>
                </a:cubicBezTo>
                <a:cubicBezTo>
                  <a:pt x="5112049" y="1895551"/>
                  <a:pt x="5120319" y="1893645"/>
                  <a:pt x="5124397" y="1887508"/>
                </a:cubicBezTo>
                <a:cubicBezTo>
                  <a:pt x="5128931" y="1880723"/>
                  <a:pt x="5126988" y="1871231"/>
                  <a:pt x="5120243" y="1866695"/>
                </a:cubicBezTo>
                <a:lnTo>
                  <a:pt x="5112430" y="1861435"/>
                </a:lnTo>
                <a:cubicBezTo>
                  <a:pt x="5112087" y="1861206"/>
                  <a:pt x="5111668" y="1861168"/>
                  <a:pt x="5111325" y="1860977"/>
                </a:cubicBezTo>
                <a:cubicBezTo>
                  <a:pt x="5112316" y="1858004"/>
                  <a:pt x="5112621" y="1854764"/>
                  <a:pt x="5111439" y="1851715"/>
                </a:cubicBezTo>
                <a:lnTo>
                  <a:pt x="5109229" y="1845921"/>
                </a:lnTo>
                <a:cubicBezTo>
                  <a:pt x="5115250" y="1854154"/>
                  <a:pt x="5128017" y="1856975"/>
                  <a:pt x="5133124" y="1845387"/>
                </a:cubicBezTo>
                <a:cubicBezTo>
                  <a:pt x="5135753" y="1839441"/>
                  <a:pt x="5134305" y="1833875"/>
                  <a:pt x="5131219" y="1829606"/>
                </a:cubicBezTo>
                <a:lnTo>
                  <a:pt x="5138307" y="1831360"/>
                </a:lnTo>
                <a:cubicBezTo>
                  <a:pt x="5135144" y="1837077"/>
                  <a:pt x="5135411" y="1844396"/>
                  <a:pt x="5140593" y="1849084"/>
                </a:cubicBezTo>
                <a:cubicBezTo>
                  <a:pt x="5140822" y="1849275"/>
                  <a:pt x="5141051" y="1849466"/>
                  <a:pt x="5141241" y="1849656"/>
                </a:cubicBezTo>
                <a:cubicBezTo>
                  <a:pt x="5142042" y="1853735"/>
                  <a:pt x="5144328" y="1857432"/>
                  <a:pt x="5148444" y="1859071"/>
                </a:cubicBezTo>
                <a:cubicBezTo>
                  <a:pt x="5153703" y="1861168"/>
                  <a:pt x="5158810" y="1862655"/>
                  <a:pt x="5164298" y="1860063"/>
                </a:cubicBezTo>
                <a:cubicBezTo>
                  <a:pt x="5171805" y="1856518"/>
                  <a:pt x="5174740" y="1847788"/>
                  <a:pt x="5171309" y="1840355"/>
                </a:cubicBezTo>
                <a:cubicBezTo>
                  <a:pt x="5168947" y="1835248"/>
                  <a:pt x="5164335" y="1831626"/>
                  <a:pt x="5160258" y="1827929"/>
                </a:cubicBezTo>
                <a:cubicBezTo>
                  <a:pt x="5159724" y="1827471"/>
                  <a:pt x="5159076" y="1827243"/>
                  <a:pt x="5158467" y="1826862"/>
                </a:cubicBezTo>
                <a:cubicBezTo>
                  <a:pt x="5159496" y="1825451"/>
                  <a:pt x="5160334" y="1823888"/>
                  <a:pt x="5160791" y="1822135"/>
                </a:cubicBezTo>
                <a:cubicBezTo>
                  <a:pt x="5162735" y="1814626"/>
                  <a:pt x="5157971" y="1806430"/>
                  <a:pt x="5150387" y="1804562"/>
                </a:cubicBezTo>
                <a:lnTo>
                  <a:pt x="5137926" y="1801475"/>
                </a:lnTo>
                <a:cubicBezTo>
                  <a:pt x="5135601" y="1800903"/>
                  <a:pt x="5133314" y="1801094"/>
                  <a:pt x="5131104" y="1801665"/>
                </a:cubicBezTo>
                <a:cubicBezTo>
                  <a:pt x="5125921" y="1791907"/>
                  <a:pt x="5111554" y="1787562"/>
                  <a:pt x="5105990" y="1800065"/>
                </a:cubicBezTo>
                <a:cubicBezTo>
                  <a:pt x="5101531" y="1810128"/>
                  <a:pt x="5108124" y="1819505"/>
                  <a:pt x="5116013" y="1822326"/>
                </a:cubicBezTo>
                <a:cubicBezTo>
                  <a:pt x="5112545" y="1823012"/>
                  <a:pt x="5109343" y="1825337"/>
                  <a:pt x="5107362" y="1829835"/>
                </a:cubicBezTo>
                <a:cubicBezTo>
                  <a:pt x="5105837" y="1833265"/>
                  <a:pt x="5105647" y="1836658"/>
                  <a:pt x="5106333" y="1839707"/>
                </a:cubicBezTo>
                <a:cubicBezTo>
                  <a:pt x="5102598" y="1834142"/>
                  <a:pt x="5095585" y="1831245"/>
                  <a:pt x="5088917" y="1833570"/>
                </a:cubicBezTo>
                <a:cubicBezTo>
                  <a:pt x="5081447" y="1836162"/>
                  <a:pt x="5076721" y="1845082"/>
                  <a:pt x="5079656" y="1852630"/>
                </a:cubicBezTo>
                <a:lnTo>
                  <a:pt x="5083048" y="1861435"/>
                </a:lnTo>
                <a:cubicBezTo>
                  <a:pt x="5084382" y="1864904"/>
                  <a:pt x="5086935" y="1867610"/>
                  <a:pt x="5090022" y="1869363"/>
                </a:cubicBezTo>
                <a:cubicBezTo>
                  <a:pt x="5089984" y="1869440"/>
                  <a:pt x="5090060" y="1869516"/>
                  <a:pt x="5090022" y="1869630"/>
                </a:cubicBezTo>
                <a:cubicBezTo>
                  <a:pt x="5084343" y="1870964"/>
                  <a:pt x="5080151" y="1875653"/>
                  <a:pt x="5078665" y="1881561"/>
                </a:cubicBezTo>
                <a:close/>
                <a:moveTo>
                  <a:pt x="5087163" y="1530378"/>
                </a:moveTo>
                <a:cubicBezTo>
                  <a:pt x="5079846" y="1528587"/>
                  <a:pt x="5071386" y="1534609"/>
                  <a:pt x="5070395" y="1542004"/>
                </a:cubicBezTo>
                <a:cubicBezTo>
                  <a:pt x="5069290" y="1550162"/>
                  <a:pt x="5074168" y="1556870"/>
                  <a:pt x="5082019" y="1558815"/>
                </a:cubicBezTo>
                <a:lnTo>
                  <a:pt x="5088231" y="1560377"/>
                </a:lnTo>
                <a:cubicBezTo>
                  <a:pt x="5095585" y="1562169"/>
                  <a:pt x="5104008" y="1556146"/>
                  <a:pt x="5105037" y="1548751"/>
                </a:cubicBezTo>
                <a:cubicBezTo>
                  <a:pt x="5106142" y="1540594"/>
                  <a:pt x="5101264" y="1533923"/>
                  <a:pt x="5093413" y="1531979"/>
                </a:cubicBezTo>
                <a:lnTo>
                  <a:pt x="5087163" y="1530378"/>
                </a:lnTo>
                <a:close/>
                <a:moveTo>
                  <a:pt x="5292079" y="1900125"/>
                </a:moveTo>
                <a:cubicBezTo>
                  <a:pt x="5290898" y="1904890"/>
                  <a:pt x="5292041" y="1908778"/>
                  <a:pt x="5294328" y="1911751"/>
                </a:cubicBezTo>
                <a:cubicBezTo>
                  <a:pt x="5293642" y="1918841"/>
                  <a:pt x="5299777" y="1925664"/>
                  <a:pt x="5306485" y="1926655"/>
                </a:cubicBezTo>
                <a:cubicBezTo>
                  <a:pt x="5314831" y="1927875"/>
                  <a:pt x="5320966" y="1922043"/>
                  <a:pt x="5322872" y="1914457"/>
                </a:cubicBezTo>
                <a:lnTo>
                  <a:pt x="5324435" y="1908244"/>
                </a:lnTo>
                <a:cubicBezTo>
                  <a:pt x="5326035" y="1901764"/>
                  <a:pt x="5321119" y="1895360"/>
                  <a:pt x="5315174" y="1892959"/>
                </a:cubicBezTo>
                <a:cubicBezTo>
                  <a:pt x="5307705" y="1887355"/>
                  <a:pt x="5294976" y="1888422"/>
                  <a:pt x="5292079" y="1900125"/>
                </a:cubicBezTo>
                <a:close/>
                <a:moveTo>
                  <a:pt x="5171500" y="2012688"/>
                </a:moveTo>
                <a:cubicBezTo>
                  <a:pt x="5167499" y="2006017"/>
                  <a:pt x="5159648" y="2002358"/>
                  <a:pt x="5152217" y="2005979"/>
                </a:cubicBezTo>
                <a:cubicBezTo>
                  <a:pt x="5145700" y="2009143"/>
                  <a:pt x="5141508" y="2018558"/>
                  <a:pt x="5145510" y="2025267"/>
                </a:cubicBezTo>
                <a:cubicBezTo>
                  <a:pt x="5147072" y="2027859"/>
                  <a:pt x="5148635" y="2030451"/>
                  <a:pt x="5150197" y="2033043"/>
                </a:cubicBezTo>
                <a:cubicBezTo>
                  <a:pt x="5154199" y="2039713"/>
                  <a:pt x="5162011" y="2043373"/>
                  <a:pt x="5169481" y="2039752"/>
                </a:cubicBezTo>
                <a:cubicBezTo>
                  <a:pt x="5175997" y="2036588"/>
                  <a:pt x="5180189" y="2027173"/>
                  <a:pt x="5176149" y="2020464"/>
                </a:cubicBezTo>
                <a:lnTo>
                  <a:pt x="5171500" y="2012688"/>
                </a:lnTo>
                <a:close/>
                <a:moveTo>
                  <a:pt x="4949626" y="1949183"/>
                </a:moveTo>
                <a:cubicBezTo>
                  <a:pt x="4947758" y="1956692"/>
                  <a:pt x="4951721" y="1961419"/>
                  <a:pt x="4957209" y="1963325"/>
                </a:cubicBezTo>
                <a:cubicBezTo>
                  <a:pt x="4959991" y="1972930"/>
                  <a:pt x="4969900" y="1976552"/>
                  <a:pt x="4977598" y="1974455"/>
                </a:cubicBezTo>
                <a:cubicBezTo>
                  <a:pt x="4975121" y="1977009"/>
                  <a:pt x="4973863" y="1980707"/>
                  <a:pt x="4974816" y="1985586"/>
                </a:cubicBezTo>
                <a:cubicBezTo>
                  <a:pt x="4975540" y="1989283"/>
                  <a:pt x="4977293" y="1992142"/>
                  <a:pt x="4979618" y="1994277"/>
                </a:cubicBezTo>
                <a:cubicBezTo>
                  <a:pt x="4973367" y="1991875"/>
                  <a:pt x="4965974" y="1993476"/>
                  <a:pt x="4961820" y="1999194"/>
                </a:cubicBezTo>
                <a:cubicBezTo>
                  <a:pt x="4957171" y="2005598"/>
                  <a:pt x="4958429" y="2015623"/>
                  <a:pt x="4965174" y="2020159"/>
                </a:cubicBezTo>
                <a:lnTo>
                  <a:pt x="4972987" y="2025457"/>
                </a:lnTo>
                <a:cubicBezTo>
                  <a:pt x="4979732" y="2029993"/>
                  <a:pt x="4989069" y="2028812"/>
                  <a:pt x="4993947" y="2022103"/>
                </a:cubicBezTo>
                <a:cubicBezTo>
                  <a:pt x="4998596" y="2015699"/>
                  <a:pt x="4997339" y="2005674"/>
                  <a:pt x="4990594" y="2001138"/>
                </a:cubicBezTo>
                <a:lnTo>
                  <a:pt x="4985448" y="1997669"/>
                </a:lnTo>
                <a:cubicBezTo>
                  <a:pt x="4995052" y="2000947"/>
                  <a:pt x="5007171" y="1995954"/>
                  <a:pt x="5004732" y="1983527"/>
                </a:cubicBezTo>
                <a:cubicBezTo>
                  <a:pt x="5002636" y="1972740"/>
                  <a:pt x="4991813" y="1968814"/>
                  <a:pt x="4983696" y="1970986"/>
                </a:cubicBezTo>
                <a:cubicBezTo>
                  <a:pt x="4986173" y="1968433"/>
                  <a:pt x="4987468" y="1964697"/>
                  <a:pt x="4986515" y="1959856"/>
                </a:cubicBezTo>
                <a:cubicBezTo>
                  <a:pt x="4985487" y="1954558"/>
                  <a:pt x="4982286" y="1951089"/>
                  <a:pt x="4978398" y="1948992"/>
                </a:cubicBezTo>
                <a:cubicBezTo>
                  <a:pt x="4978360" y="1934355"/>
                  <a:pt x="4953703" y="1932716"/>
                  <a:pt x="4949626" y="1949183"/>
                </a:cubicBezTo>
                <a:close/>
                <a:moveTo>
                  <a:pt x="5049244" y="1973693"/>
                </a:moveTo>
                <a:cubicBezTo>
                  <a:pt x="5047834" y="1979410"/>
                  <a:pt x="5049930" y="1983489"/>
                  <a:pt x="5053322" y="1986081"/>
                </a:cubicBezTo>
                <a:cubicBezTo>
                  <a:pt x="5045357" y="1987682"/>
                  <a:pt x="5037659" y="1995001"/>
                  <a:pt x="5039679" y="2005293"/>
                </a:cubicBezTo>
                <a:cubicBezTo>
                  <a:pt x="5043375" y="2024238"/>
                  <a:pt x="5071805" y="2014479"/>
                  <a:pt x="5068146" y="1995763"/>
                </a:cubicBezTo>
                <a:cubicBezTo>
                  <a:pt x="5067537" y="1992637"/>
                  <a:pt x="5066127" y="1990541"/>
                  <a:pt x="5064412" y="1988902"/>
                </a:cubicBezTo>
                <a:cubicBezTo>
                  <a:pt x="5070319" y="1988216"/>
                  <a:pt x="5076073" y="1984671"/>
                  <a:pt x="5077865" y="1977467"/>
                </a:cubicBezTo>
                <a:cubicBezTo>
                  <a:pt x="5082324" y="1959475"/>
                  <a:pt x="5053665" y="1955853"/>
                  <a:pt x="5049244" y="1973693"/>
                </a:cubicBezTo>
                <a:close/>
                <a:moveTo>
                  <a:pt x="4938002" y="1959132"/>
                </a:moveTo>
                <a:cubicBezTo>
                  <a:pt x="4934077" y="1952652"/>
                  <a:pt x="4923139" y="1952080"/>
                  <a:pt x="4917728" y="1956730"/>
                </a:cubicBezTo>
                <a:cubicBezTo>
                  <a:pt x="4911211" y="1962372"/>
                  <a:pt x="4911134" y="1970072"/>
                  <a:pt x="4915327" y="1977009"/>
                </a:cubicBezTo>
                <a:cubicBezTo>
                  <a:pt x="4916889" y="1979601"/>
                  <a:pt x="4918452" y="1982193"/>
                  <a:pt x="4920014" y="1984785"/>
                </a:cubicBezTo>
                <a:cubicBezTo>
                  <a:pt x="4923939" y="1991265"/>
                  <a:pt x="4934915" y="1991837"/>
                  <a:pt x="4940288" y="1987149"/>
                </a:cubicBezTo>
                <a:cubicBezTo>
                  <a:pt x="4946843" y="1981507"/>
                  <a:pt x="4946882" y="1973807"/>
                  <a:pt x="4942689" y="1966870"/>
                </a:cubicBezTo>
                <a:lnTo>
                  <a:pt x="4938002" y="1959132"/>
                </a:lnTo>
                <a:close/>
                <a:moveTo>
                  <a:pt x="5268566" y="1677819"/>
                </a:moveTo>
                <a:lnTo>
                  <a:pt x="5281028" y="1680907"/>
                </a:lnTo>
                <a:cubicBezTo>
                  <a:pt x="5288573" y="1682775"/>
                  <a:pt x="5296691" y="1679382"/>
                  <a:pt x="5299206" y="1671606"/>
                </a:cubicBezTo>
                <a:cubicBezTo>
                  <a:pt x="5301492" y="1664554"/>
                  <a:pt x="5297491" y="1655330"/>
                  <a:pt x="5289907" y="1653424"/>
                </a:cubicBezTo>
                <a:lnTo>
                  <a:pt x="5277445" y="1650336"/>
                </a:lnTo>
                <a:cubicBezTo>
                  <a:pt x="5269900" y="1648468"/>
                  <a:pt x="5261782" y="1651899"/>
                  <a:pt x="5259267" y="1659675"/>
                </a:cubicBezTo>
                <a:cubicBezTo>
                  <a:pt x="5256980" y="1666689"/>
                  <a:pt x="5260982" y="1675952"/>
                  <a:pt x="5268566" y="1677819"/>
                </a:cubicBezTo>
                <a:close/>
                <a:moveTo>
                  <a:pt x="5092460" y="1508537"/>
                </a:moveTo>
                <a:lnTo>
                  <a:pt x="5096882" y="1509642"/>
                </a:lnTo>
                <a:cubicBezTo>
                  <a:pt x="5095548" y="1516389"/>
                  <a:pt x="5098863" y="1523517"/>
                  <a:pt x="5105304" y="1526376"/>
                </a:cubicBezTo>
                <a:lnTo>
                  <a:pt x="5111401" y="1529082"/>
                </a:lnTo>
                <a:cubicBezTo>
                  <a:pt x="5118795" y="1532361"/>
                  <a:pt x="5127941" y="1528663"/>
                  <a:pt x="5131142" y="1521268"/>
                </a:cubicBezTo>
                <a:cubicBezTo>
                  <a:pt x="5134381" y="1513759"/>
                  <a:pt x="5130761" y="1504839"/>
                  <a:pt x="5123330" y="1501523"/>
                </a:cubicBezTo>
                <a:lnTo>
                  <a:pt x="5117232" y="1498817"/>
                </a:lnTo>
                <a:cubicBezTo>
                  <a:pt x="5117194" y="1498817"/>
                  <a:pt x="5117156" y="1498817"/>
                  <a:pt x="5117118" y="1498817"/>
                </a:cubicBezTo>
                <a:cubicBezTo>
                  <a:pt x="5118185" y="1492146"/>
                  <a:pt x="5114564" y="1484370"/>
                  <a:pt x="5107666" y="1482654"/>
                </a:cubicBezTo>
                <a:lnTo>
                  <a:pt x="5101455" y="1481092"/>
                </a:lnTo>
                <a:cubicBezTo>
                  <a:pt x="5093909" y="1479224"/>
                  <a:pt x="5085792" y="1482540"/>
                  <a:pt x="5083238" y="1490354"/>
                </a:cubicBezTo>
                <a:cubicBezTo>
                  <a:pt x="5080952" y="1497330"/>
                  <a:pt x="5084877" y="1506631"/>
                  <a:pt x="5092460" y="1508537"/>
                </a:cubicBezTo>
                <a:close/>
                <a:moveTo>
                  <a:pt x="5160829" y="1563656"/>
                </a:moveTo>
                <a:cubicBezTo>
                  <a:pt x="5165288" y="1545626"/>
                  <a:pt x="5137354" y="1538383"/>
                  <a:pt x="5132895" y="1556451"/>
                </a:cubicBezTo>
                <a:cubicBezTo>
                  <a:pt x="5128398" y="1574481"/>
                  <a:pt x="5156333" y="1581724"/>
                  <a:pt x="5160829" y="1563656"/>
                </a:cubicBezTo>
                <a:close/>
                <a:moveTo>
                  <a:pt x="5194176" y="1667032"/>
                </a:moveTo>
                <a:cubicBezTo>
                  <a:pt x="5189717" y="1677057"/>
                  <a:pt x="5196920" y="1684566"/>
                  <a:pt x="5205342" y="1686167"/>
                </a:cubicBezTo>
                <a:cubicBezTo>
                  <a:pt x="5209000" y="1689674"/>
                  <a:pt x="5213611" y="1691923"/>
                  <a:pt x="5218756" y="1690551"/>
                </a:cubicBezTo>
                <a:cubicBezTo>
                  <a:pt x="5224206" y="1690208"/>
                  <a:pt x="5229351" y="1687006"/>
                  <a:pt x="5231066" y="1680107"/>
                </a:cubicBezTo>
                <a:cubicBezTo>
                  <a:pt x="5232819" y="1672979"/>
                  <a:pt x="5229465" y="1667680"/>
                  <a:pt x="5224549" y="1664897"/>
                </a:cubicBezTo>
                <a:lnTo>
                  <a:pt x="5223406" y="1662992"/>
                </a:lnTo>
                <a:cubicBezTo>
                  <a:pt x="5219404" y="1656321"/>
                  <a:pt x="5211744" y="1652547"/>
                  <a:pt x="5204198" y="1656130"/>
                </a:cubicBezTo>
                <a:cubicBezTo>
                  <a:pt x="5201950" y="1657198"/>
                  <a:pt x="5200159" y="1659142"/>
                  <a:pt x="5198672" y="1661314"/>
                </a:cubicBezTo>
                <a:cubicBezTo>
                  <a:pt x="5196881" y="1662725"/>
                  <a:pt x="5195281" y="1664554"/>
                  <a:pt x="5194176" y="1667032"/>
                </a:cubicBezTo>
                <a:close/>
                <a:moveTo>
                  <a:pt x="5216698" y="1939310"/>
                </a:moveTo>
                <a:cubicBezTo>
                  <a:pt x="5208390" y="1938357"/>
                  <a:pt x="5202064" y="1943351"/>
                  <a:pt x="5200121" y="1951203"/>
                </a:cubicBezTo>
                <a:lnTo>
                  <a:pt x="5198558" y="1957455"/>
                </a:lnTo>
                <a:cubicBezTo>
                  <a:pt x="5196729" y="1964773"/>
                  <a:pt x="5203170" y="1973159"/>
                  <a:pt x="5210486" y="1974036"/>
                </a:cubicBezTo>
                <a:cubicBezTo>
                  <a:pt x="5218794" y="1975027"/>
                  <a:pt x="5225120" y="1969995"/>
                  <a:pt x="5227064" y="1962143"/>
                </a:cubicBezTo>
                <a:lnTo>
                  <a:pt x="5228627" y="1955930"/>
                </a:lnTo>
                <a:cubicBezTo>
                  <a:pt x="5230456" y="1948535"/>
                  <a:pt x="5224016" y="1940149"/>
                  <a:pt x="5216698" y="1939310"/>
                </a:cubicBezTo>
                <a:close/>
                <a:moveTo>
                  <a:pt x="5172263" y="1534991"/>
                </a:moveTo>
                <a:lnTo>
                  <a:pt x="5172453" y="1535029"/>
                </a:lnTo>
                <a:lnTo>
                  <a:pt x="5170585" y="1539184"/>
                </a:lnTo>
                <a:cubicBezTo>
                  <a:pt x="5167423" y="1546350"/>
                  <a:pt x="5171005" y="1556070"/>
                  <a:pt x="5178513" y="1558853"/>
                </a:cubicBezTo>
                <a:cubicBezTo>
                  <a:pt x="5186249" y="1561750"/>
                  <a:pt x="5194786" y="1558624"/>
                  <a:pt x="5198215" y="1550924"/>
                </a:cubicBezTo>
                <a:lnTo>
                  <a:pt x="5200921" y="1544825"/>
                </a:lnTo>
                <a:cubicBezTo>
                  <a:pt x="5202636" y="1540937"/>
                  <a:pt x="5202255" y="1536401"/>
                  <a:pt x="5200463" y="1532513"/>
                </a:cubicBezTo>
                <a:cubicBezTo>
                  <a:pt x="5201378" y="1531255"/>
                  <a:pt x="5202217" y="1529883"/>
                  <a:pt x="5202636" y="1528244"/>
                </a:cubicBezTo>
                <a:cubicBezTo>
                  <a:pt x="5204427" y="1520925"/>
                  <a:pt x="5200654" y="1512272"/>
                  <a:pt x="5192842" y="1510328"/>
                </a:cubicBezTo>
                <a:lnTo>
                  <a:pt x="5180380" y="1507241"/>
                </a:lnTo>
                <a:cubicBezTo>
                  <a:pt x="5173063" y="1505411"/>
                  <a:pt x="5164374" y="1509261"/>
                  <a:pt x="5162468" y="1517037"/>
                </a:cubicBezTo>
                <a:cubicBezTo>
                  <a:pt x="5160677" y="1524394"/>
                  <a:pt x="5164450" y="1533009"/>
                  <a:pt x="5172263" y="1534991"/>
                </a:cubicBezTo>
                <a:close/>
                <a:moveTo>
                  <a:pt x="5150997" y="1681669"/>
                </a:moveTo>
                <a:cubicBezTo>
                  <a:pt x="5159267" y="1682966"/>
                  <a:pt x="5165632" y="1677248"/>
                  <a:pt x="5167499" y="1669662"/>
                </a:cubicBezTo>
                <a:lnTo>
                  <a:pt x="5169061" y="1663411"/>
                </a:lnTo>
                <a:cubicBezTo>
                  <a:pt x="5170929" y="1655825"/>
                  <a:pt x="5164259" y="1648049"/>
                  <a:pt x="5157057" y="1646906"/>
                </a:cubicBezTo>
                <a:cubicBezTo>
                  <a:pt x="5148787" y="1645610"/>
                  <a:pt x="5142422" y="1651327"/>
                  <a:pt x="5140555" y="1658913"/>
                </a:cubicBezTo>
                <a:lnTo>
                  <a:pt x="5138993" y="1665164"/>
                </a:lnTo>
                <a:cubicBezTo>
                  <a:pt x="5137087" y="1672712"/>
                  <a:pt x="5143756" y="1680488"/>
                  <a:pt x="5150997" y="1681669"/>
                </a:cubicBezTo>
                <a:close/>
                <a:moveTo>
                  <a:pt x="5227788" y="1634670"/>
                </a:moveTo>
                <a:cubicBezTo>
                  <a:pt x="5235563" y="1636423"/>
                  <a:pt x="5243147" y="1631354"/>
                  <a:pt x="5245014" y="1623730"/>
                </a:cubicBezTo>
                <a:lnTo>
                  <a:pt x="5246576" y="1617517"/>
                </a:lnTo>
                <a:cubicBezTo>
                  <a:pt x="5248444" y="1609931"/>
                  <a:pt x="5243147" y="1601926"/>
                  <a:pt x="5235677" y="1600249"/>
                </a:cubicBezTo>
                <a:cubicBezTo>
                  <a:pt x="5227902" y="1598496"/>
                  <a:pt x="5220319" y="1603565"/>
                  <a:pt x="5218413" y="1611151"/>
                </a:cubicBezTo>
                <a:lnTo>
                  <a:pt x="5216851" y="1617402"/>
                </a:lnTo>
                <a:cubicBezTo>
                  <a:pt x="5214984" y="1624988"/>
                  <a:pt x="5220281" y="1632993"/>
                  <a:pt x="5227788" y="1634670"/>
                </a:cubicBezTo>
                <a:close/>
                <a:moveTo>
                  <a:pt x="4889336" y="2204842"/>
                </a:moveTo>
                <a:cubicBezTo>
                  <a:pt x="4893794" y="2186888"/>
                  <a:pt x="4866241" y="2178311"/>
                  <a:pt x="4861744" y="2196379"/>
                </a:cubicBezTo>
                <a:cubicBezTo>
                  <a:pt x="4857286" y="2214333"/>
                  <a:pt x="4884877" y="2222909"/>
                  <a:pt x="4889336" y="2204842"/>
                </a:cubicBezTo>
                <a:close/>
                <a:moveTo>
                  <a:pt x="4978246" y="2152925"/>
                </a:moveTo>
                <a:cubicBezTo>
                  <a:pt x="4976493" y="2160358"/>
                  <a:pt x="4980380" y="2168820"/>
                  <a:pt x="4988192" y="2170764"/>
                </a:cubicBezTo>
                <a:lnTo>
                  <a:pt x="4994404" y="2172327"/>
                </a:lnTo>
                <a:cubicBezTo>
                  <a:pt x="4999473" y="2173585"/>
                  <a:pt x="5005113" y="2172022"/>
                  <a:pt x="5008771" y="2168362"/>
                </a:cubicBezTo>
                <a:lnTo>
                  <a:pt x="5010144" y="2170688"/>
                </a:lnTo>
                <a:cubicBezTo>
                  <a:pt x="5014145" y="2177358"/>
                  <a:pt x="5021691" y="2181246"/>
                  <a:pt x="5029313" y="2177740"/>
                </a:cubicBezTo>
                <a:cubicBezTo>
                  <a:pt x="5035791" y="2174728"/>
                  <a:pt x="5040403" y="2165275"/>
                  <a:pt x="5036363" y="2158566"/>
                </a:cubicBezTo>
                <a:lnTo>
                  <a:pt x="5031676" y="2150790"/>
                </a:lnTo>
                <a:cubicBezTo>
                  <a:pt x="5031066" y="2149799"/>
                  <a:pt x="5030266" y="2149037"/>
                  <a:pt x="5029542" y="2148198"/>
                </a:cubicBezTo>
                <a:cubicBezTo>
                  <a:pt x="5030570" y="2148693"/>
                  <a:pt x="5031523" y="2149265"/>
                  <a:pt x="5032705" y="2149570"/>
                </a:cubicBezTo>
                <a:lnTo>
                  <a:pt x="5038916" y="2151133"/>
                </a:lnTo>
                <a:cubicBezTo>
                  <a:pt x="5046272" y="2152963"/>
                  <a:pt x="5054656" y="2146749"/>
                  <a:pt x="5055608" y="2139354"/>
                </a:cubicBezTo>
                <a:cubicBezTo>
                  <a:pt x="5056676" y="2131159"/>
                  <a:pt x="5051721" y="2124641"/>
                  <a:pt x="5043871" y="2122659"/>
                </a:cubicBezTo>
                <a:lnTo>
                  <a:pt x="5037659" y="2121096"/>
                </a:lnTo>
                <a:cubicBezTo>
                  <a:pt x="5030304" y="2119266"/>
                  <a:pt x="5021919" y="2125479"/>
                  <a:pt x="5020967" y="2132836"/>
                </a:cubicBezTo>
                <a:cubicBezTo>
                  <a:pt x="5020433" y="2136877"/>
                  <a:pt x="5021424" y="2140536"/>
                  <a:pt x="5023444" y="2143433"/>
                </a:cubicBezTo>
                <a:cubicBezTo>
                  <a:pt x="5020091" y="2142061"/>
                  <a:pt x="5016318" y="2141946"/>
                  <a:pt x="5012506" y="2143738"/>
                </a:cubicBezTo>
                <a:cubicBezTo>
                  <a:pt x="5010715" y="2144539"/>
                  <a:pt x="5009115" y="2145873"/>
                  <a:pt x="5007781" y="2147474"/>
                </a:cubicBezTo>
                <a:cubicBezTo>
                  <a:pt x="5006256" y="2146101"/>
                  <a:pt x="5004427" y="2145072"/>
                  <a:pt x="5002293" y="2144539"/>
                </a:cubicBezTo>
                <a:lnTo>
                  <a:pt x="4996081" y="2142976"/>
                </a:lnTo>
                <a:cubicBezTo>
                  <a:pt x="4988764" y="2141146"/>
                  <a:pt x="4980075" y="2145148"/>
                  <a:pt x="4978246" y="2152925"/>
                </a:cubicBezTo>
                <a:close/>
                <a:moveTo>
                  <a:pt x="4961859" y="2220432"/>
                </a:moveTo>
                <a:cubicBezTo>
                  <a:pt x="4953512" y="2219517"/>
                  <a:pt x="4947301" y="2224549"/>
                  <a:pt x="4945357" y="2232439"/>
                </a:cubicBezTo>
                <a:lnTo>
                  <a:pt x="4943795" y="2238690"/>
                </a:lnTo>
                <a:cubicBezTo>
                  <a:pt x="4941965" y="2246009"/>
                  <a:pt x="4948520" y="2254395"/>
                  <a:pt x="4955799" y="2255196"/>
                </a:cubicBezTo>
                <a:cubicBezTo>
                  <a:pt x="4964145" y="2256111"/>
                  <a:pt x="4970357" y="2251079"/>
                  <a:pt x="4972300" y="2243188"/>
                </a:cubicBezTo>
                <a:lnTo>
                  <a:pt x="4973863" y="2236937"/>
                </a:lnTo>
                <a:cubicBezTo>
                  <a:pt x="4975692" y="2229580"/>
                  <a:pt x="4969138" y="2221270"/>
                  <a:pt x="4961859" y="2220432"/>
                </a:cubicBezTo>
                <a:close/>
                <a:moveTo>
                  <a:pt x="4955761" y="2086713"/>
                </a:moveTo>
                <a:lnTo>
                  <a:pt x="4949511" y="2085150"/>
                </a:lnTo>
                <a:cubicBezTo>
                  <a:pt x="4942194" y="2083321"/>
                  <a:pt x="4933734" y="2089382"/>
                  <a:pt x="4932743" y="2096776"/>
                </a:cubicBezTo>
                <a:cubicBezTo>
                  <a:pt x="4931638" y="2104934"/>
                  <a:pt x="4936516" y="2111604"/>
                  <a:pt x="4944367" y="2113549"/>
                </a:cubicBezTo>
                <a:lnTo>
                  <a:pt x="4950578" y="2115111"/>
                </a:lnTo>
                <a:cubicBezTo>
                  <a:pt x="4957933" y="2116941"/>
                  <a:pt x="4966356" y="2110880"/>
                  <a:pt x="4967384" y="2103485"/>
                </a:cubicBezTo>
                <a:cubicBezTo>
                  <a:pt x="4968451" y="2095328"/>
                  <a:pt x="4963574" y="2088657"/>
                  <a:pt x="4955761" y="2086713"/>
                </a:cubicBezTo>
                <a:close/>
                <a:moveTo>
                  <a:pt x="5066698" y="2334977"/>
                </a:moveTo>
                <a:cubicBezTo>
                  <a:pt x="5071195" y="2316909"/>
                  <a:pt x="5043147" y="2309972"/>
                  <a:pt x="5038688" y="2328001"/>
                </a:cubicBezTo>
                <a:cubicBezTo>
                  <a:pt x="5034191" y="2346069"/>
                  <a:pt x="5062239" y="2353007"/>
                  <a:pt x="5066698" y="2334977"/>
                </a:cubicBezTo>
                <a:close/>
                <a:moveTo>
                  <a:pt x="5180265" y="2085608"/>
                </a:moveTo>
                <a:cubicBezTo>
                  <a:pt x="5180037" y="2085417"/>
                  <a:pt x="5179846" y="2085227"/>
                  <a:pt x="5179617" y="2084998"/>
                </a:cubicBezTo>
                <a:cubicBezTo>
                  <a:pt x="5178817" y="2080919"/>
                  <a:pt x="5176492" y="2077222"/>
                  <a:pt x="5172453" y="2075583"/>
                </a:cubicBezTo>
                <a:cubicBezTo>
                  <a:pt x="5167194" y="2073486"/>
                  <a:pt x="5162087" y="2072000"/>
                  <a:pt x="5156600" y="2074592"/>
                </a:cubicBezTo>
                <a:cubicBezTo>
                  <a:pt x="5149092" y="2078137"/>
                  <a:pt x="5146157" y="2086866"/>
                  <a:pt x="5149587" y="2094299"/>
                </a:cubicBezTo>
                <a:cubicBezTo>
                  <a:pt x="5151950" y="2099407"/>
                  <a:pt x="5156523" y="2103028"/>
                  <a:pt x="5160639" y="2106725"/>
                </a:cubicBezTo>
                <a:cubicBezTo>
                  <a:pt x="5161134" y="2107183"/>
                  <a:pt x="5161820" y="2107411"/>
                  <a:pt x="5162430" y="2107755"/>
                </a:cubicBezTo>
                <a:cubicBezTo>
                  <a:pt x="5161401" y="2109165"/>
                  <a:pt x="5160563" y="2110728"/>
                  <a:pt x="5160106" y="2112481"/>
                </a:cubicBezTo>
                <a:cubicBezTo>
                  <a:pt x="5158162" y="2120029"/>
                  <a:pt x="5162887" y="2128186"/>
                  <a:pt x="5170509" y="2130054"/>
                </a:cubicBezTo>
                <a:lnTo>
                  <a:pt x="5182971" y="2133141"/>
                </a:lnTo>
                <a:cubicBezTo>
                  <a:pt x="5190517" y="2135009"/>
                  <a:pt x="5198596" y="2130320"/>
                  <a:pt x="5200540" y="2122773"/>
                </a:cubicBezTo>
                <a:cubicBezTo>
                  <a:pt x="5202484" y="2115226"/>
                  <a:pt x="5197720" y="2107068"/>
                  <a:pt x="5190136" y="2105201"/>
                </a:cubicBezTo>
                <a:lnTo>
                  <a:pt x="5182628" y="2103333"/>
                </a:lnTo>
                <a:cubicBezTo>
                  <a:pt x="5185754" y="2097577"/>
                  <a:pt x="5185448" y="2090296"/>
                  <a:pt x="5180265" y="2085608"/>
                </a:cubicBezTo>
                <a:close/>
                <a:moveTo>
                  <a:pt x="4868985" y="2312068"/>
                </a:moveTo>
                <a:cubicBezTo>
                  <a:pt x="4867118" y="2319615"/>
                  <a:pt x="4871538" y="2327696"/>
                  <a:pt x="4879160" y="2329755"/>
                </a:cubicBezTo>
                <a:cubicBezTo>
                  <a:pt x="4886592" y="2331775"/>
                  <a:pt x="4894976" y="2327163"/>
                  <a:pt x="4896843" y="2319577"/>
                </a:cubicBezTo>
                <a:cubicBezTo>
                  <a:pt x="4899625" y="2308218"/>
                  <a:pt x="4897339" y="2296020"/>
                  <a:pt x="4887888" y="2288320"/>
                </a:cubicBezTo>
                <a:cubicBezTo>
                  <a:pt x="4882057" y="2283556"/>
                  <a:pt x="4873177" y="2282031"/>
                  <a:pt x="4867499" y="2288206"/>
                </a:cubicBezTo>
                <a:cubicBezTo>
                  <a:pt x="4862659" y="2293466"/>
                  <a:pt x="4861096" y="2303491"/>
                  <a:pt x="4867385" y="2308637"/>
                </a:cubicBezTo>
                <a:cubicBezTo>
                  <a:pt x="4868070" y="2309209"/>
                  <a:pt x="4868680" y="2309819"/>
                  <a:pt x="4869290" y="2310429"/>
                </a:cubicBezTo>
                <a:cubicBezTo>
                  <a:pt x="4869290" y="2310467"/>
                  <a:pt x="4869290" y="2310505"/>
                  <a:pt x="4869290" y="2310543"/>
                </a:cubicBezTo>
                <a:cubicBezTo>
                  <a:pt x="4869290" y="2310620"/>
                  <a:pt x="4869290" y="2310696"/>
                  <a:pt x="4869290" y="2310810"/>
                </a:cubicBezTo>
                <a:cubicBezTo>
                  <a:pt x="4869214" y="2310924"/>
                  <a:pt x="4869137" y="2311306"/>
                  <a:pt x="4868985" y="2312068"/>
                </a:cubicBezTo>
                <a:close/>
                <a:moveTo>
                  <a:pt x="4980380" y="1926617"/>
                </a:moveTo>
                <a:cubicBezTo>
                  <a:pt x="4982972" y="1925054"/>
                  <a:pt x="4985563" y="1923491"/>
                  <a:pt x="4988154" y="1921928"/>
                </a:cubicBezTo>
                <a:cubicBezTo>
                  <a:pt x="4994823" y="1917926"/>
                  <a:pt x="4997224" y="1908930"/>
                  <a:pt x="4993261" y="1902145"/>
                </a:cubicBezTo>
                <a:cubicBezTo>
                  <a:pt x="4989297" y="1895474"/>
                  <a:pt x="4980189" y="1893035"/>
                  <a:pt x="4973482" y="1897037"/>
                </a:cubicBezTo>
                <a:lnTo>
                  <a:pt x="4965708" y="1901726"/>
                </a:lnTo>
                <a:cubicBezTo>
                  <a:pt x="4959039" y="1905728"/>
                  <a:pt x="4956600" y="1914724"/>
                  <a:pt x="4960601" y="1921509"/>
                </a:cubicBezTo>
                <a:cubicBezTo>
                  <a:pt x="4964565" y="1928218"/>
                  <a:pt x="4973711" y="1930619"/>
                  <a:pt x="4980380" y="1926617"/>
                </a:cubicBezTo>
                <a:close/>
                <a:moveTo>
                  <a:pt x="5152217" y="2208196"/>
                </a:moveTo>
                <a:lnTo>
                  <a:pt x="5139755" y="2205108"/>
                </a:lnTo>
                <a:cubicBezTo>
                  <a:pt x="5132209" y="2203241"/>
                  <a:pt x="5124092" y="2206671"/>
                  <a:pt x="5121577" y="2214447"/>
                </a:cubicBezTo>
                <a:cubicBezTo>
                  <a:pt x="5119290" y="2221499"/>
                  <a:pt x="5123291" y="2230724"/>
                  <a:pt x="5130875" y="2232630"/>
                </a:cubicBezTo>
                <a:lnTo>
                  <a:pt x="5143337" y="2235717"/>
                </a:lnTo>
                <a:cubicBezTo>
                  <a:pt x="5150883" y="2237585"/>
                  <a:pt x="5159000" y="2234154"/>
                  <a:pt x="5161516" y="2226378"/>
                </a:cubicBezTo>
                <a:cubicBezTo>
                  <a:pt x="5163802" y="2219326"/>
                  <a:pt x="5159801" y="2210102"/>
                  <a:pt x="5152217" y="2208196"/>
                </a:cubicBezTo>
                <a:close/>
                <a:moveTo>
                  <a:pt x="5023139" y="2118428"/>
                </a:moveTo>
                <a:cubicBezTo>
                  <a:pt x="5027598" y="2100398"/>
                  <a:pt x="4999663" y="2093155"/>
                  <a:pt x="4995205" y="2111223"/>
                </a:cubicBezTo>
                <a:cubicBezTo>
                  <a:pt x="4990746" y="2129215"/>
                  <a:pt x="5018680" y="2136458"/>
                  <a:pt x="5023139" y="2118428"/>
                </a:cubicBezTo>
                <a:close/>
                <a:moveTo>
                  <a:pt x="4963345" y="2367187"/>
                </a:moveTo>
                <a:cubicBezTo>
                  <a:pt x="4955037" y="2366196"/>
                  <a:pt x="4948711" y="2371227"/>
                  <a:pt x="4946767" y="2379080"/>
                </a:cubicBezTo>
                <a:lnTo>
                  <a:pt x="4945204" y="2385293"/>
                </a:lnTo>
                <a:cubicBezTo>
                  <a:pt x="4943376" y="2392650"/>
                  <a:pt x="4949816" y="2401036"/>
                  <a:pt x="4957133" y="2401874"/>
                </a:cubicBezTo>
                <a:cubicBezTo>
                  <a:pt x="4965441" y="2402865"/>
                  <a:pt x="4971767" y="2397834"/>
                  <a:pt x="4973711" y="2389982"/>
                </a:cubicBezTo>
                <a:lnTo>
                  <a:pt x="4975273" y="2383730"/>
                </a:lnTo>
                <a:cubicBezTo>
                  <a:pt x="4977064" y="2376411"/>
                  <a:pt x="4970662" y="2368063"/>
                  <a:pt x="4963345" y="2367187"/>
                </a:cubicBezTo>
                <a:close/>
                <a:moveTo>
                  <a:pt x="5016813" y="2236251"/>
                </a:moveTo>
                <a:cubicBezTo>
                  <a:pt x="5018718" y="2237890"/>
                  <a:pt x="5020891" y="2239300"/>
                  <a:pt x="5023596" y="2239948"/>
                </a:cubicBezTo>
                <a:lnTo>
                  <a:pt x="5029808" y="2241511"/>
                </a:lnTo>
                <a:cubicBezTo>
                  <a:pt x="5037164" y="2243341"/>
                  <a:pt x="5045548" y="2237128"/>
                  <a:pt x="5046500" y="2229771"/>
                </a:cubicBezTo>
                <a:cubicBezTo>
                  <a:pt x="5047529" y="2221537"/>
                  <a:pt x="5042613" y="2215019"/>
                  <a:pt x="5034763" y="2213075"/>
                </a:cubicBezTo>
                <a:lnTo>
                  <a:pt x="5031104" y="2212160"/>
                </a:lnTo>
                <a:cubicBezTo>
                  <a:pt x="5029503" y="2206900"/>
                  <a:pt x="5024625" y="2202516"/>
                  <a:pt x="5019366" y="2201678"/>
                </a:cubicBezTo>
                <a:cubicBezTo>
                  <a:pt x="5011096" y="2200344"/>
                  <a:pt x="5004732" y="2206099"/>
                  <a:pt x="5002865" y="2213685"/>
                </a:cubicBezTo>
                <a:lnTo>
                  <a:pt x="5001302" y="2219936"/>
                </a:lnTo>
                <a:cubicBezTo>
                  <a:pt x="4999435" y="2227484"/>
                  <a:pt x="5006104" y="2235298"/>
                  <a:pt x="5013307" y="2236442"/>
                </a:cubicBezTo>
                <a:cubicBezTo>
                  <a:pt x="5014564" y="2236594"/>
                  <a:pt x="5015669" y="2236365"/>
                  <a:pt x="5016813" y="2236251"/>
                </a:cubicBezTo>
                <a:close/>
                <a:moveTo>
                  <a:pt x="4861135" y="2373248"/>
                </a:moveTo>
                <a:cubicBezTo>
                  <a:pt x="4860105" y="2367721"/>
                  <a:pt x="4856523" y="2363070"/>
                  <a:pt x="4853474" y="2358496"/>
                </a:cubicBezTo>
                <a:cubicBezTo>
                  <a:pt x="4849282" y="2352206"/>
                  <a:pt x="4839907" y="2349653"/>
                  <a:pt x="4833505" y="2354227"/>
                </a:cubicBezTo>
                <a:cubicBezTo>
                  <a:pt x="4827217" y="2358725"/>
                  <a:pt x="4824740" y="2367492"/>
                  <a:pt x="4829237" y="2374201"/>
                </a:cubicBezTo>
                <a:cubicBezTo>
                  <a:pt x="4829389" y="2374429"/>
                  <a:pt x="4829580" y="2374696"/>
                  <a:pt x="4829732" y="2374925"/>
                </a:cubicBezTo>
                <a:cubicBezTo>
                  <a:pt x="4829504" y="2379080"/>
                  <a:pt x="4830837" y="2383235"/>
                  <a:pt x="4834382" y="2385827"/>
                </a:cubicBezTo>
                <a:cubicBezTo>
                  <a:pt x="4838993" y="2389143"/>
                  <a:pt x="4843566" y="2391849"/>
                  <a:pt x="4849511" y="2390668"/>
                </a:cubicBezTo>
                <a:cubicBezTo>
                  <a:pt x="4857667" y="2389029"/>
                  <a:pt x="4862659" y="2381290"/>
                  <a:pt x="4861135" y="2373248"/>
                </a:cubicBezTo>
                <a:close/>
                <a:moveTo>
                  <a:pt x="5123748" y="1996221"/>
                </a:moveTo>
                <a:lnTo>
                  <a:pt x="5117537" y="1994658"/>
                </a:lnTo>
                <a:cubicBezTo>
                  <a:pt x="5110182" y="1992828"/>
                  <a:pt x="5101722" y="1998622"/>
                  <a:pt x="5100616" y="2006055"/>
                </a:cubicBezTo>
                <a:cubicBezTo>
                  <a:pt x="5099435" y="2014098"/>
                  <a:pt x="5104160" y="2021036"/>
                  <a:pt x="5112011" y="2022980"/>
                </a:cubicBezTo>
                <a:lnTo>
                  <a:pt x="5118261" y="2024542"/>
                </a:lnTo>
                <a:cubicBezTo>
                  <a:pt x="5125578" y="2026372"/>
                  <a:pt x="5134077" y="2020578"/>
                  <a:pt x="5135181" y="2013145"/>
                </a:cubicBezTo>
                <a:cubicBezTo>
                  <a:pt x="5136363" y="2005064"/>
                  <a:pt x="5131599" y="1998165"/>
                  <a:pt x="5123748" y="1996221"/>
                </a:cubicBezTo>
                <a:close/>
                <a:moveTo>
                  <a:pt x="5055151" y="2065100"/>
                </a:moveTo>
                <a:lnTo>
                  <a:pt x="5042689" y="2062013"/>
                </a:lnTo>
                <a:cubicBezTo>
                  <a:pt x="5035373" y="2060183"/>
                  <a:pt x="5026683" y="2064033"/>
                  <a:pt x="5024778" y="2071809"/>
                </a:cubicBezTo>
                <a:cubicBezTo>
                  <a:pt x="5022986" y="2079166"/>
                  <a:pt x="5026759" y="2087781"/>
                  <a:pt x="5034572" y="2089725"/>
                </a:cubicBezTo>
                <a:lnTo>
                  <a:pt x="5047034" y="2092850"/>
                </a:lnTo>
                <a:cubicBezTo>
                  <a:pt x="5054351" y="2094642"/>
                  <a:pt x="5063040" y="2090830"/>
                  <a:pt x="5064945" y="2083054"/>
                </a:cubicBezTo>
                <a:cubicBezTo>
                  <a:pt x="5066737" y="2075659"/>
                  <a:pt x="5063002" y="2067044"/>
                  <a:pt x="5055151" y="2065100"/>
                </a:cubicBezTo>
                <a:close/>
                <a:moveTo>
                  <a:pt x="4905418" y="2166266"/>
                </a:moveTo>
                <a:cubicBezTo>
                  <a:pt x="4907057" y="2158642"/>
                  <a:pt x="4899625" y="2151171"/>
                  <a:pt x="4892499" y="2150447"/>
                </a:cubicBezTo>
                <a:cubicBezTo>
                  <a:pt x="4884039" y="2149608"/>
                  <a:pt x="4878322" y="2155707"/>
                  <a:pt x="4876684" y="2163369"/>
                </a:cubicBezTo>
                <a:cubicBezTo>
                  <a:pt x="4874778" y="2172136"/>
                  <a:pt x="4877598" y="2180789"/>
                  <a:pt x="4882895" y="2187803"/>
                </a:cubicBezTo>
                <a:cubicBezTo>
                  <a:pt x="4887430" y="2193825"/>
                  <a:pt x="4897415" y="2195121"/>
                  <a:pt x="4903170" y="2190128"/>
                </a:cubicBezTo>
                <a:cubicBezTo>
                  <a:pt x="4909229" y="2184868"/>
                  <a:pt x="4910334" y="2176329"/>
                  <a:pt x="4905494" y="2169849"/>
                </a:cubicBezTo>
                <a:cubicBezTo>
                  <a:pt x="4905228" y="2169506"/>
                  <a:pt x="4905190" y="2169468"/>
                  <a:pt x="4905075" y="2169277"/>
                </a:cubicBezTo>
                <a:cubicBezTo>
                  <a:pt x="4904999" y="2169125"/>
                  <a:pt x="4904999" y="2169125"/>
                  <a:pt x="4904961" y="2169010"/>
                </a:cubicBezTo>
                <a:cubicBezTo>
                  <a:pt x="4904961" y="2169010"/>
                  <a:pt x="4904961" y="2169010"/>
                  <a:pt x="4904961" y="2169010"/>
                </a:cubicBezTo>
                <a:cubicBezTo>
                  <a:pt x="4905037" y="2168058"/>
                  <a:pt x="4905190" y="2167143"/>
                  <a:pt x="4905418" y="2166266"/>
                </a:cubicBezTo>
                <a:close/>
                <a:moveTo>
                  <a:pt x="5080723" y="2165961"/>
                </a:moveTo>
                <a:lnTo>
                  <a:pt x="5079160" y="2172212"/>
                </a:lnTo>
                <a:cubicBezTo>
                  <a:pt x="5077293" y="2179760"/>
                  <a:pt x="5082590" y="2187765"/>
                  <a:pt x="5090098" y="2189442"/>
                </a:cubicBezTo>
                <a:cubicBezTo>
                  <a:pt x="5097872" y="2191195"/>
                  <a:pt x="5105456" y="2186126"/>
                  <a:pt x="5107323" y="2178540"/>
                </a:cubicBezTo>
                <a:lnTo>
                  <a:pt x="5108886" y="2172289"/>
                </a:lnTo>
                <a:cubicBezTo>
                  <a:pt x="5110753" y="2164741"/>
                  <a:pt x="5105456" y="2156736"/>
                  <a:pt x="5097986" y="2155059"/>
                </a:cubicBezTo>
                <a:cubicBezTo>
                  <a:pt x="5090212" y="2153268"/>
                  <a:pt x="5082628" y="2158375"/>
                  <a:pt x="5080723" y="2165961"/>
                </a:cubicBezTo>
                <a:close/>
                <a:moveTo>
                  <a:pt x="4505647" y="1643132"/>
                </a:moveTo>
                <a:cubicBezTo>
                  <a:pt x="4497834" y="1660704"/>
                  <a:pt x="4524511" y="1674465"/>
                  <a:pt x="4532362" y="1656778"/>
                </a:cubicBezTo>
                <a:cubicBezTo>
                  <a:pt x="4540175" y="1639206"/>
                  <a:pt x="4513498" y="1625445"/>
                  <a:pt x="4505647" y="1643132"/>
                </a:cubicBezTo>
                <a:close/>
                <a:moveTo>
                  <a:pt x="4585563" y="1827243"/>
                </a:moveTo>
                <a:lnTo>
                  <a:pt x="4591661" y="1829949"/>
                </a:lnTo>
                <a:cubicBezTo>
                  <a:pt x="4598826" y="1833113"/>
                  <a:pt x="4608391" y="1830788"/>
                  <a:pt x="4611744" y="1823164"/>
                </a:cubicBezTo>
                <a:cubicBezTo>
                  <a:pt x="4614908" y="1815998"/>
                  <a:pt x="4612659" y="1806468"/>
                  <a:pt x="4604961" y="1803076"/>
                </a:cubicBezTo>
                <a:lnTo>
                  <a:pt x="4598863" y="1800369"/>
                </a:lnTo>
                <a:cubicBezTo>
                  <a:pt x="4591699" y="1797206"/>
                  <a:pt x="4582133" y="1799531"/>
                  <a:pt x="4578741" y="1807155"/>
                </a:cubicBezTo>
                <a:cubicBezTo>
                  <a:pt x="4575616" y="1814321"/>
                  <a:pt x="4577865" y="1823850"/>
                  <a:pt x="4585563" y="1827243"/>
                </a:cubicBezTo>
                <a:close/>
                <a:moveTo>
                  <a:pt x="4541889" y="1415528"/>
                </a:moveTo>
                <a:cubicBezTo>
                  <a:pt x="4541166" y="1416519"/>
                  <a:pt x="4540365" y="1417396"/>
                  <a:pt x="4539679" y="1418387"/>
                </a:cubicBezTo>
                <a:cubicBezTo>
                  <a:pt x="4539527" y="1418540"/>
                  <a:pt x="4539488" y="1418616"/>
                  <a:pt x="4539374" y="1418730"/>
                </a:cubicBezTo>
                <a:cubicBezTo>
                  <a:pt x="4539069" y="1418997"/>
                  <a:pt x="4538764" y="1419264"/>
                  <a:pt x="4538498" y="1419493"/>
                </a:cubicBezTo>
                <a:cubicBezTo>
                  <a:pt x="4531143" y="1421055"/>
                  <a:pt x="4525997" y="1428832"/>
                  <a:pt x="4527103" y="1436150"/>
                </a:cubicBezTo>
                <a:cubicBezTo>
                  <a:pt x="4528361" y="1444498"/>
                  <a:pt x="4536097" y="1449606"/>
                  <a:pt x="4544176" y="1448805"/>
                </a:cubicBezTo>
                <a:cubicBezTo>
                  <a:pt x="4545015" y="1448729"/>
                  <a:pt x="4545777" y="1448386"/>
                  <a:pt x="4546577" y="1448196"/>
                </a:cubicBezTo>
                <a:cubicBezTo>
                  <a:pt x="4548597" y="1452465"/>
                  <a:pt x="4552598" y="1455819"/>
                  <a:pt x="4557095" y="1456696"/>
                </a:cubicBezTo>
                <a:cubicBezTo>
                  <a:pt x="4553703" y="1457458"/>
                  <a:pt x="4550655" y="1459783"/>
                  <a:pt x="4548711" y="1464205"/>
                </a:cubicBezTo>
                <a:cubicBezTo>
                  <a:pt x="4540975" y="1481663"/>
                  <a:pt x="4566661" y="1497178"/>
                  <a:pt x="4574512" y="1479529"/>
                </a:cubicBezTo>
                <a:cubicBezTo>
                  <a:pt x="4579465" y="1468398"/>
                  <a:pt x="4570739" y="1458030"/>
                  <a:pt x="4561745" y="1456620"/>
                </a:cubicBezTo>
                <a:cubicBezTo>
                  <a:pt x="4568605" y="1455781"/>
                  <a:pt x="4573825" y="1451016"/>
                  <a:pt x="4575159" y="1443850"/>
                </a:cubicBezTo>
                <a:cubicBezTo>
                  <a:pt x="4576874" y="1434549"/>
                  <a:pt x="4577751" y="1423266"/>
                  <a:pt x="4572225" y="1415071"/>
                </a:cubicBezTo>
                <a:cubicBezTo>
                  <a:pt x="4571806" y="1413889"/>
                  <a:pt x="4571272" y="1412708"/>
                  <a:pt x="4570624" y="1411602"/>
                </a:cubicBezTo>
                <a:cubicBezTo>
                  <a:pt x="4567461" y="1406189"/>
                  <a:pt x="4561554" y="1403064"/>
                  <a:pt x="4555190" y="1404055"/>
                </a:cubicBezTo>
                <a:cubicBezTo>
                  <a:pt x="4548825" y="1405046"/>
                  <a:pt x="4545815" y="1409277"/>
                  <a:pt x="4542842" y="1414385"/>
                </a:cubicBezTo>
                <a:cubicBezTo>
                  <a:pt x="4545091" y="1410382"/>
                  <a:pt x="4542423" y="1414766"/>
                  <a:pt x="4541889" y="1415528"/>
                </a:cubicBezTo>
                <a:close/>
                <a:moveTo>
                  <a:pt x="4723101" y="1448920"/>
                </a:moveTo>
                <a:cubicBezTo>
                  <a:pt x="4719900" y="1456086"/>
                  <a:pt x="4723520" y="1465806"/>
                  <a:pt x="4731028" y="1468627"/>
                </a:cubicBezTo>
                <a:cubicBezTo>
                  <a:pt x="4738764" y="1471524"/>
                  <a:pt x="4747301" y="1468360"/>
                  <a:pt x="4750693" y="1460698"/>
                </a:cubicBezTo>
                <a:lnTo>
                  <a:pt x="4753399" y="1454599"/>
                </a:lnTo>
                <a:cubicBezTo>
                  <a:pt x="4756561" y="1447433"/>
                  <a:pt x="4752979" y="1437713"/>
                  <a:pt x="4745471" y="1434892"/>
                </a:cubicBezTo>
                <a:cubicBezTo>
                  <a:pt x="4737735" y="1431995"/>
                  <a:pt x="4729199" y="1435159"/>
                  <a:pt x="4725807" y="1442821"/>
                </a:cubicBezTo>
                <a:lnTo>
                  <a:pt x="4723101" y="1448920"/>
                </a:lnTo>
                <a:close/>
                <a:moveTo>
                  <a:pt x="4585030" y="1710144"/>
                </a:moveTo>
                <a:cubicBezTo>
                  <a:pt x="4591280" y="1713956"/>
                  <a:pt x="4602331" y="1712545"/>
                  <a:pt x="4605647" y="1705112"/>
                </a:cubicBezTo>
                <a:lnTo>
                  <a:pt x="4608353" y="1699013"/>
                </a:lnTo>
                <a:cubicBezTo>
                  <a:pt x="4611630" y="1691618"/>
                  <a:pt x="4610868" y="1683004"/>
                  <a:pt x="4603322" y="1678391"/>
                </a:cubicBezTo>
                <a:cubicBezTo>
                  <a:pt x="4597072" y="1674579"/>
                  <a:pt x="4586021" y="1675990"/>
                  <a:pt x="4582705" y="1683461"/>
                </a:cubicBezTo>
                <a:lnTo>
                  <a:pt x="4579999" y="1689560"/>
                </a:lnTo>
                <a:cubicBezTo>
                  <a:pt x="4576722" y="1696955"/>
                  <a:pt x="4577484" y="1705570"/>
                  <a:pt x="4585030" y="1710144"/>
                </a:cubicBezTo>
                <a:close/>
                <a:moveTo>
                  <a:pt x="4448635" y="1524966"/>
                </a:moveTo>
                <a:cubicBezTo>
                  <a:pt x="4440784" y="1542653"/>
                  <a:pt x="4469062" y="1552792"/>
                  <a:pt x="4476836" y="1535258"/>
                </a:cubicBezTo>
                <a:cubicBezTo>
                  <a:pt x="4484687" y="1517571"/>
                  <a:pt x="4456410" y="1507393"/>
                  <a:pt x="4448635" y="1524966"/>
                </a:cubicBezTo>
                <a:close/>
                <a:moveTo>
                  <a:pt x="4405228" y="1680259"/>
                </a:moveTo>
                <a:cubicBezTo>
                  <a:pt x="4408353" y="1673017"/>
                  <a:pt x="4405914" y="1663601"/>
                  <a:pt x="4398254" y="1660209"/>
                </a:cubicBezTo>
                <a:lnTo>
                  <a:pt x="4392156" y="1657502"/>
                </a:lnTo>
                <a:cubicBezTo>
                  <a:pt x="4387202" y="1655292"/>
                  <a:pt x="4381143" y="1655902"/>
                  <a:pt x="4376760" y="1658951"/>
                </a:cubicBezTo>
                <a:lnTo>
                  <a:pt x="4375769" y="1656359"/>
                </a:lnTo>
                <a:cubicBezTo>
                  <a:pt x="4372873" y="1648812"/>
                  <a:pt x="4365861" y="1643475"/>
                  <a:pt x="4357439" y="1645686"/>
                </a:cubicBezTo>
                <a:cubicBezTo>
                  <a:pt x="4350274" y="1647592"/>
                  <a:pt x="4343871" y="1656435"/>
                  <a:pt x="4346768" y="1664021"/>
                </a:cubicBezTo>
                <a:lnTo>
                  <a:pt x="4350159" y="1672826"/>
                </a:lnTo>
                <a:cubicBezTo>
                  <a:pt x="4353094" y="1680373"/>
                  <a:pt x="4360068" y="1685710"/>
                  <a:pt x="4368528" y="1683499"/>
                </a:cubicBezTo>
                <a:cubicBezTo>
                  <a:pt x="4370510" y="1682966"/>
                  <a:pt x="4372377" y="1681898"/>
                  <a:pt x="4374054" y="1680488"/>
                </a:cubicBezTo>
                <a:cubicBezTo>
                  <a:pt x="4375388" y="1682165"/>
                  <a:pt x="4377027" y="1683575"/>
                  <a:pt x="4379161" y="1684490"/>
                </a:cubicBezTo>
                <a:lnTo>
                  <a:pt x="4385258" y="1687197"/>
                </a:lnTo>
                <a:cubicBezTo>
                  <a:pt x="4392347" y="1690437"/>
                  <a:pt x="4401951" y="1687883"/>
                  <a:pt x="4405228" y="1680259"/>
                </a:cubicBezTo>
                <a:close/>
                <a:moveTo>
                  <a:pt x="4687659" y="1812643"/>
                </a:moveTo>
                <a:cubicBezTo>
                  <a:pt x="4688078" y="1818056"/>
                  <a:pt x="4691356" y="1823355"/>
                  <a:pt x="4696348" y="1825375"/>
                </a:cubicBezTo>
                <a:cubicBezTo>
                  <a:pt x="4698711" y="1826328"/>
                  <a:pt x="4701036" y="1826557"/>
                  <a:pt x="4703322" y="1826404"/>
                </a:cubicBezTo>
                <a:cubicBezTo>
                  <a:pt x="4707019" y="1830902"/>
                  <a:pt x="4712735" y="1833342"/>
                  <a:pt x="4718909" y="1831550"/>
                </a:cubicBezTo>
                <a:cubicBezTo>
                  <a:pt x="4726188" y="1829454"/>
                  <a:pt x="4732095" y="1820572"/>
                  <a:pt x="4729199" y="1812987"/>
                </a:cubicBezTo>
                <a:lnTo>
                  <a:pt x="4725807" y="1804181"/>
                </a:lnTo>
                <a:cubicBezTo>
                  <a:pt x="4723482" y="1798159"/>
                  <a:pt x="4718299" y="1793775"/>
                  <a:pt x="4712125" y="1793394"/>
                </a:cubicBezTo>
                <a:cubicBezTo>
                  <a:pt x="4710258" y="1791717"/>
                  <a:pt x="4708048" y="1790230"/>
                  <a:pt x="4705456" y="1789277"/>
                </a:cubicBezTo>
                <a:cubicBezTo>
                  <a:pt x="4698139" y="1786533"/>
                  <a:pt x="4688765" y="1788820"/>
                  <a:pt x="4685563" y="1796672"/>
                </a:cubicBezTo>
                <a:cubicBezTo>
                  <a:pt x="4683467" y="1801780"/>
                  <a:pt x="4684191" y="1808298"/>
                  <a:pt x="4687659" y="1812643"/>
                </a:cubicBezTo>
                <a:close/>
                <a:moveTo>
                  <a:pt x="4675807" y="1411259"/>
                </a:moveTo>
                <a:lnTo>
                  <a:pt x="4669710" y="1408553"/>
                </a:lnTo>
                <a:cubicBezTo>
                  <a:pt x="4662316" y="1405275"/>
                  <a:pt x="4653170" y="1408972"/>
                  <a:pt x="4649969" y="1416367"/>
                </a:cubicBezTo>
                <a:cubicBezTo>
                  <a:pt x="4646691" y="1423876"/>
                  <a:pt x="4650350" y="1432796"/>
                  <a:pt x="4657781" y="1436112"/>
                </a:cubicBezTo>
                <a:lnTo>
                  <a:pt x="4663879" y="1438818"/>
                </a:lnTo>
                <a:cubicBezTo>
                  <a:pt x="4671272" y="1442097"/>
                  <a:pt x="4680418" y="1438399"/>
                  <a:pt x="4683619" y="1431004"/>
                </a:cubicBezTo>
                <a:cubicBezTo>
                  <a:pt x="4686897" y="1423495"/>
                  <a:pt x="4683276" y="1414537"/>
                  <a:pt x="4675807" y="1411259"/>
                </a:cubicBezTo>
                <a:close/>
                <a:moveTo>
                  <a:pt x="4632172" y="1762480"/>
                </a:moveTo>
                <a:lnTo>
                  <a:pt x="4635563" y="1771285"/>
                </a:lnTo>
                <a:cubicBezTo>
                  <a:pt x="4638459" y="1778833"/>
                  <a:pt x="4646805" y="1783254"/>
                  <a:pt x="4654656" y="1780548"/>
                </a:cubicBezTo>
                <a:cubicBezTo>
                  <a:pt x="4662126" y="1777956"/>
                  <a:pt x="4666851" y="1769036"/>
                  <a:pt x="4663917" y="1761451"/>
                </a:cubicBezTo>
                <a:lnTo>
                  <a:pt x="4661706" y="1755695"/>
                </a:lnTo>
                <a:cubicBezTo>
                  <a:pt x="4667690" y="1763890"/>
                  <a:pt x="4680494" y="1766749"/>
                  <a:pt x="4685601" y="1755161"/>
                </a:cubicBezTo>
                <a:cubicBezTo>
                  <a:pt x="4690060" y="1745098"/>
                  <a:pt x="4683429" y="1735683"/>
                  <a:pt x="4675540" y="1732862"/>
                </a:cubicBezTo>
                <a:cubicBezTo>
                  <a:pt x="4679046" y="1732176"/>
                  <a:pt x="4682248" y="1729889"/>
                  <a:pt x="4684229" y="1725353"/>
                </a:cubicBezTo>
                <a:cubicBezTo>
                  <a:pt x="4691966" y="1707895"/>
                  <a:pt x="4666318" y="1692304"/>
                  <a:pt x="4658467" y="1709915"/>
                </a:cubicBezTo>
                <a:cubicBezTo>
                  <a:pt x="4654008" y="1719978"/>
                  <a:pt x="4660601" y="1729355"/>
                  <a:pt x="4668490" y="1732176"/>
                </a:cubicBezTo>
                <a:cubicBezTo>
                  <a:pt x="4665022" y="1732862"/>
                  <a:pt x="4661821" y="1735149"/>
                  <a:pt x="4659839" y="1739685"/>
                </a:cubicBezTo>
                <a:cubicBezTo>
                  <a:pt x="4658314" y="1743116"/>
                  <a:pt x="4658124" y="1746509"/>
                  <a:pt x="4658810" y="1749558"/>
                </a:cubicBezTo>
                <a:cubicBezTo>
                  <a:pt x="4655075" y="1743993"/>
                  <a:pt x="4648063" y="1741096"/>
                  <a:pt x="4641394" y="1743421"/>
                </a:cubicBezTo>
                <a:cubicBezTo>
                  <a:pt x="4633963" y="1745975"/>
                  <a:pt x="4629237" y="1754894"/>
                  <a:pt x="4632172" y="1762480"/>
                </a:cubicBezTo>
                <a:close/>
                <a:moveTo>
                  <a:pt x="4446653" y="1579589"/>
                </a:moveTo>
                <a:cubicBezTo>
                  <a:pt x="4438307" y="1577111"/>
                  <a:pt x="4431028" y="1581190"/>
                  <a:pt x="4427598" y="1588890"/>
                </a:cubicBezTo>
                <a:lnTo>
                  <a:pt x="4424892" y="1594989"/>
                </a:lnTo>
                <a:cubicBezTo>
                  <a:pt x="4421691" y="1602155"/>
                  <a:pt x="4426874" y="1611875"/>
                  <a:pt x="4434191" y="1614048"/>
                </a:cubicBezTo>
                <a:cubicBezTo>
                  <a:pt x="4442537" y="1616526"/>
                  <a:pt x="4449854" y="1612447"/>
                  <a:pt x="4453246" y="1604747"/>
                </a:cubicBezTo>
                <a:lnTo>
                  <a:pt x="4455952" y="1598648"/>
                </a:lnTo>
                <a:cubicBezTo>
                  <a:pt x="4459153" y="1591482"/>
                  <a:pt x="4453970" y="1581762"/>
                  <a:pt x="4446653" y="1579589"/>
                </a:cubicBezTo>
                <a:close/>
                <a:moveTo>
                  <a:pt x="4626341" y="1581762"/>
                </a:moveTo>
                <a:cubicBezTo>
                  <a:pt x="4625578" y="1573414"/>
                  <a:pt x="4623177" y="1564952"/>
                  <a:pt x="4617080" y="1561216"/>
                </a:cubicBezTo>
                <a:cubicBezTo>
                  <a:pt x="4608429" y="1555918"/>
                  <a:pt x="4594938" y="1553249"/>
                  <a:pt x="4585601" y="1558052"/>
                </a:cubicBezTo>
                <a:cubicBezTo>
                  <a:pt x="4580762" y="1548103"/>
                  <a:pt x="4563917" y="1544673"/>
                  <a:pt x="4558048" y="1557900"/>
                </a:cubicBezTo>
                <a:cubicBezTo>
                  <a:pt x="4553208" y="1568840"/>
                  <a:pt x="4561859" y="1577569"/>
                  <a:pt x="4571005" y="1578522"/>
                </a:cubicBezTo>
                <a:cubicBezTo>
                  <a:pt x="4570929" y="1578712"/>
                  <a:pt x="4570853" y="1578903"/>
                  <a:pt x="4570776" y="1579093"/>
                </a:cubicBezTo>
                <a:cubicBezTo>
                  <a:pt x="4565822" y="1579894"/>
                  <a:pt x="4561478" y="1583058"/>
                  <a:pt x="4559229" y="1588127"/>
                </a:cubicBezTo>
                <a:lnTo>
                  <a:pt x="4553818" y="1600325"/>
                </a:lnTo>
                <a:cubicBezTo>
                  <a:pt x="4550655" y="1607491"/>
                  <a:pt x="4554656" y="1617250"/>
                  <a:pt x="4562125" y="1619842"/>
                </a:cubicBezTo>
                <a:cubicBezTo>
                  <a:pt x="4564526" y="1620680"/>
                  <a:pt x="4566927" y="1620909"/>
                  <a:pt x="4569252" y="1620642"/>
                </a:cubicBezTo>
                <a:cubicBezTo>
                  <a:pt x="4571234" y="1624607"/>
                  <a:pt x="4574130" y="1628113"/>
                  <a:pt x="4578284" y="1630934"/>
                </a:cubicBezTo>
                <a:cubicBezTo>
                  <a:pt x="4584725" y="1635356"/>
                  <a:pt x="4592004" y="1636042"/>
                  <a:pt x="4598826" y="1634327"/>
                </a:cubicBezTo>
                <a:cubicBezTo>
                  <a:pt x="4600159" y="1636042"/>
                  <a:pt x="4601874" y="1637491"/>
                  <a:pt x="4604046" y="1638443"/>
                </a:cubicBezTo>
                <a:lnTo>
                  <a:pt x="4610144" y="1641150"/>
                </a:lnTo>
                <a:cubicBezTo>
                  <a:pt x="4611821" y="1641912"/>
                  <a:pt x="4613612" y="1642293"/>
                  <a:pt x="4615441" y="1642408"/>
                </a:cubicBezTo>
                <a:cubicBezTo>
                  <a:pt x="4609992" y="1643513"/>
                  <a:pt x="4604923" y="1648164"/>
                  <a:pt x="4603475" y="1653157"/>
                </a:cubicBezTo>
                <a:cubicBezTo>
                  <a:pt x="4600960" y="1661772"/>
                  <a:pt x="4606257" y="1668481"/>
                  <a:pt x="4613688" y="1671759"/>
                </a:cubicBezTo>
                <a:lnTo>
                  <a:pt x="4619785" y="1674465"/>
                </a:lnTo>
                <a:cubicBezTo>
                  <a:pt x="4627217" y="1677743"/>
                  <a:pt x="4636364" y="1671301"/>
                  <a:pt x="4638422" y="1664249"/>
                </a:cubicBezTo>
                <a:cubicBezTo>
                  <a:pt x="4640937" y="1655635"/>
                  <a:pt x="4635677" y="1648964"/>
                  <a:pt x="4628208" y="1645648"/>
                </a:cubicBezTo>
                <a:lnTo>
                  <a:pt x="4622110" y="1642941"/>
                </a:lnTo>
                <a:cubicBezTo>
                  <a:pt x="4621196" y="1642522"/>
                  <a:pt x="4620243" y="1642255"/>
                  <a:pt x="4619252" y="1642141"/>
                </a:cubicBezTo>
                <a:cubicBezTo>
                  <a:pt x="4623940" y="1641302"/>
                  <a:pt x="4628208" y="1638520"/>
                  <a:pt x="4630114" y="1633907"/>
                </a:cubicBezTo>
                <a:cubicBezTo>
                  <a:pt x="4633048" y="1626779"/>
                  <a:pt x="4630685" y="1618050"/>
                  <a:pt x="4623673" y="1614391"/>
                </a:cubicBezTo>
                <a:cubicBezTo>
                  <a:pt x="4624130" y="1613095"/>
                  <a:pt x="4624397" y="1611723"/>
                  <a:pt x="4624473" y="1610312"/>
                </a:cubicBezTo>
                <a:cubicBezTo>
                  <a:pt x="4630838" y="1614086"/>
                  <a:pt x="4639031" y="1613514"/>
                  <a:pt x="4642918" y="1604823"/>
                </a:cubicBezTo>
                <a:cubicBezTo>
                  <a:pt x="4648521" y="1592092"/>
                  <a:pt x="4636325" y="1580313"/>
                  <a:pt x="4626341" y="1581762"/>
                </a:cubicBezTo>
                <a:close/>
                <a:moveTo>
                  <a:pt x="4546729" y="1766101"/>
                </a:moveTo>
                <a:cubicBezTo>
                  <a:pt x="4547149" y="1766330"/>
                  <a:pt x="4547530" y="1766635"/>
                  <a:pt x="4548025" y="1766825"/>
                </a:cubicBezTo>
                <a:lnTo>
                  <a:pt x="4554123" y="1769532"/>
                </a:lnTo>
                <a:cubicBezTo>
                  <a:pt x="4561325" y="1772696"/>
                  <a:pt x="4571043" y="1768655"/>
                  <a:pt x="4573635" y="1761184"/>
                </a:cubicBezTo>
                <a:cubicBezTo>
                  <a:pt x="4576417" y="1753255"/>
                  <a:pt x="4572987" y="1745098"/>
                  <a:pt x="4565289" y="1741667"/>
                </a:cubicBezTo>
                <a:lnTo>
                  <a:pt x="4559191" y="1738961"/>
                </a:lnTo>
                <a:cubicBezTo>
                  <a:pt x="4555990" y="1737513"/>
                  <a:pt x="4552255" y="1737627"/>
                  <a:pt x="4548864" y="1738770"/>
                </a:cubicBezTo>
                <a:cubicBezTo>
                  <a:pt x="4545548" y="1732214"/>
                  <a:pt x="4538574" y="1728135"/>
                  <a:pt x="4531028" y="1730385"/>
                </a:cubicBezTo>
                <a:cubicBezTo>
                  <a:pt x="4523749" y="1732557"/>
                  <a:pt x="4517995" y="1741477"/>
                  <a:pt x="4520929" y="1749062"/>
                </a:cubicBezTo>
                <a:lnTo>
                  <a:pt x="4524321" y="1757868"/>
                </a:lnTo>
                <a:cubicBezTo>
                  <a:pt x="4527217" y="1765415"/>
                  <a:pt x="4534763" y="1770409"/>
                  <a:pt x="4542994" y="1767969"/>
                </a:cubicBezTo>
                <a:cubicBezTo>
                  <a:pt x="4544291" y="1767550"/>
                  <a:pt x="4545510" y="1766902"/>
                  <a:pt x="4546729" y="1766101"/>
                </a:cubicBezTo>
                <a:close/>
                <a:moveTo>
                  <a:pt x="4520853" y="1526529"/>
                </a:moveTo>
                <a:cubicBezTo>
                  <a:pt x="4513040" y="1544139"/>
                  <a:pt x="4540289" y="1556756"/>
                  <a:pt x="4548140" y="1539069"/>
                </a:cubicBezTo>
                <a:cubicBezTo>
                  <a:pt x="4555952" y="1521421"/>
                  <a:pt x="4528742" y="1508804"/>
                  <a:pt x="4520853" y="1526529"/>
                </a:cubicBezTo>
                <a:close/>
                <a:moveTo>
                  <a:pt x="4494481" y="1396774"/>
                </a:moveTo>
                <a:lnTo>
                  <a:pt x="4497187" y="1390675"/>
                </a:lnTo>
                <a:cubicBezTo>
                  <a:pt x="4500464" y="1383242"/>
                  <a:pt x="4494976" y="1374056"/>
                  <a:pt x="4487812" y="1371616"/>
                </a:cubicBezTo>
                <a:cubicBezTo>
                  <a:pt x="4479542" y="1368795"/>
                  <a:pt x="4472072" y="1373560"/>
                  <a:pt x="4468757" y="1380993"/>
                </a:cubicBezTo>
                <a:lnTo>
                  <a:pt x="4466051" y="1387092"/>
                </a:lnTo>
                <a:cubicBezTo>
                  <a:pt x="4462774" y="1394487"/>
                  <a:pt x="4468261" y="1403674"/>
                  <a:pt x="4475426" y="1406151"/>
                </a:cubicBezTo>
                <a:cubicBezTo>
                  <a:pt x="4483658" y="1408972"/>
                  <a:pt x="4491165" y="1404207"/>
                  <a:pt x="4494481" y="1396774"/>
                </a:cubicBezTo>
                <a:close/>
                <a:moveTo>
                  <a:pt x="4872720" y="1509108"/>
                </a:moveTo>
                <a:cubicBezTo>
                  <a:pt x="4872529" y="1508880"/>
                  <a:pt x="4872339" y="1508613"/>
                  <a:pt x="4872148" y="1508384"/>
                </a:cubicBezTo>
                <a:cubicBezTo>
                  <a:pt x="4872072" y="1504077"/>
                  <a:pt x="4870357" y="1499846"/>
                  <a:pt x="4866508" y="1497444"/>
                </a:cubicBezTo>
                <a:cubicBezTo>
                  <a:pt x="4861478" y="1494319"/>
                  <a:pt x="4856523" y="1491879"/>
                  <a:pt x="4850464" y="1493556"/>
                </a:cubicBezTo>
                <a:cubicBezTo>
                  <a:pt x="4845776" y="1494852"/>
                  <a:pt x="4842461" y="1498207"/>
                  <a:pt x="4840670" y="1502285"/>
                </a:cubicBezTo>
                <a:lnTo>
                  <a:pt x="4835182" y="1503353"/>
                </a:lnTo>
                <a:cubicBezTo>
                  <a:pt x="4827484" y="1504877"/>
                  <a:pt x="4821158" y="1512577"/>
                  <a:pt x="4822910" y="1520658"/>
                </a:cubicBezTo>
                <a:cubicBezTo>
                  <a:pt x="4824587" y="1528434"/>
                  <a:pt x="4831942" y="1534533"/>
                  <a:pt x="4840213" y="1532932"/>
                </a:cubicBezTo>
                <a:lnTo>
                  <a:pt x="4840479" y="1532894"/>
                </a:lnTo>
                <a:cubicBezTo>
                  <a:pt x="4839107" y="1534266"/>
                  <a:pt x="4837888" y="1535829"/>
                  <a:pt x="4836973" y="1537850"/>
                </a:cubicBezTo>
                <a:cubicBezTo>
                  <a:pt x="4829160" y="1555460"/>
                  <a:pt x="4858010" y="1563808"/>
                  <a:pt x="4865746" y="1546388"/>
                </a:cubicBezTo>
                <a:cubicBezTo>
                  <a:pt x="4868299" y="1540632"/>
                  <a:pt x="4866737" y="1536020"/>
                  <a:pt x="4863460" y="1532818"/>
                </a:cubicBezTo>
                <a:cubicBezTo>
                  <a:pt x="4865746" y="1532437"/>
                  <a:pt x="4867918" y="1531713"/>
                  <a:pt x="4869786" y="1530150"/>
                </a:cubicBezTo>
                <a:cubicBezTo>
                  <a:pt x="4875997" y="1524966"/>
                  <a:pt x="4877903" y="1515741"/>
                  <a:pt x="4872720" y="1509108"/>
                </a:cubicBezTo>
                <a:close/>
                <a:moveTo>
                  <a:pt x="4684572" y="1682546"/>
                </a:moveTo>
                <a:lnTo>
                  <a:pt x="4696767" y="1687959"/>
                </a:lnTo>
                <a:cubicBezTo>
                  <a:pt x="4699931" y="1689369"/>
                  <a:pt x="4703322" y="1689598"/>
                  <a:pt x="4706523" y="1689026"/>
                </a:cubicBezTo>
                <a:cubicBezTo>
                  <a:pt x="4710791" y="1706980"/>
                  <a:pt x="4738345" y="1697450"/>
                  <a:pt x="4734763" y="1678963"/>
                </a:cubicBezTo>
                <a:cubicBezTo>
                  <a:pt x="4734344" y="1676752"/>
                  <a:pt x="4733505" y="1674999"/>
                  <a:pt x="4732476" y="1673550"/>
                </a:cubicBezTo>
                <a:lnTo>
                  <a:pt x="4733772" y="1674122"/>
                </a:lnTo>
                <a:cubicBezTo>
                  <a:pt x="4738497" y="1676219"/>
                  <a:pt x="4744100" y="1675685"/>
                  <a:pt x="4748444" y="1673055"/>
                </a:cubicBezTo>
                <a:cubicBezTo>
                  <a:pt x="4749435" y="1685443"/>
                  <a:pt x="4767347" y="1691885"/>
                  <a:pt x="4775273" y="1680564"/>
                </a:cubicBezTo>
                <a:cubicBezTo>
                  <a:pt x="4783467" y="1680945"/>
                  <a:pt x="4792613" y="1674198"/>
                  <a:pt x="4792423" y="1664059"/>
                </a:cubicBezTo>
                <a:cubicBezTo>
                  <a:pt x="4795738" y="1669548"/>
                  <a:pt x="4800159" y="1674236"/>
                  <a:pt x="4806104" y="1677057"/>
                </a:cubicBezTo>
                <a:cubicBezTo>
                  <a:pt x="4813193" y="1680450"/>
                  <a:pt x="4823025" y="1676790"/>
                  <a:pt x="4825921" y="1669395"/>
                </a:cubicBezTo>
                <a:cubicBezTo>
                  <a:pt x="4828932" y="1661581"/>
                  <a:pt x="4825807" y="1653233"/>
                  <a:pt x="4818261" y="1649612"/>
                </a:cubicBezTo>
                <a:cubicBezTo>
                  <a:pt x="4818033" y="1649498"/>
                  <a:pt x="4817918" y="1649421"/>
                  <a:pt x="4817766" y="1649345"/>
                </a:cubicBezTo>
                <a:cubicBezTo>
                  <a:pt x="4817727" y="1649307"/>
                  <a:pt x="4817690" y="1649269"/>
                  <a:pt x="4817613" y="1649231"/>
                </a:cubicBezTo>
                <a:cubicBezTo>
                  <a:pt x="4817575" y="1649155"/>
                  <a:pt x="4817575" y="1649193"/>
                  <a:pt x="4817537" y="1649078"/>
                </a:cubicBezTo>
                <a:cubicBezTo>
                  <a:pt x="4817156" y="1648164"/>
                  <a:pt x="4816851" y="1647211"/>
                  <a:pt x="4816660" y="1646258"/>
                </a:cubicBezTo>
                <a:cubicBezTo>
                  <a:pt x="4814526" y="1638443"/>
                  <a:pt x="4804046" y="1635165"/>
                  <a:pt x="4797148" y="1637948"/>
                </a:cubicBezTo>
                <a:cubicBezTo>
                  <a:pt x="4790136" y="1640769"/>
                  <a:pt x="4787697" y="1647249"/>
                  <a:pt x="4788383" y="1653958"/>
                </a:cubicBezTo>
                <a:cubicBezTo>
                  <a:pt x="4782323" y="1648507"/>
                  <a:pt x="4771691" y="1650832"/>
                  <a:pt x="4766547" y="1657960"/>
                </a:cubicBezTo>
                <a:cubicBezTo>
                  <a:pt x="4765327" y="1657655"/>
                  <a:pt x="4764145" y="1657388"/>
                  <a:pt x="4762888" y="1657388"/>
                </a:cubicBezTo>
                <a:cubicBezTo>
                  <a:pt x="4764717" y="1656245"/>
                  <a:pt x="4766432" y="1654796"/>
                  <a:pt x="4767690" y="1652623"/>
                </a:cubicBezTo>
                <a:cubicBezTo>
                  <a:pt x="4771424" y="1646220"/>
                  <a:pt x="4769709" y="1635394"/>
                  <a:pt x="4762240" y="1632078"/>
                </a:cubicBezTo>
                <a:lnTo>
                  <a:pt x="4756142" y="1629371"/>
                </a:lnTo>
                <a:cubicBezTo>
                  <a:pt x="4754961" y="1628838"/>
                  <a:pt x="4753779" y="1628647"/>
                  <a:pt x="4752560" y="1628380"/>
                </a:cubicBezTo>
                <a:lnTo>
                  <a:pt x="4752179" y="1627351"/>
                </a:lnTo>
                <a:cubicBezTo>
                  <a:pt x="4749283" y="1619804"/>
                  <a:pt x="4742118" y="1614543"/>
                  <a:pt x="4733734" y="1616830"/>
                </a:cubicBezTo>
                <a:cubicBezTo>
                  <a:pt x="4726531" y="1618813"/>
                  <a:pt x="4720319" y="1627694"/>
                  <a:pt x="4723254" y="1635280"/>
                </a:cubicBezTo>
                <a:lnTo>
                  <a:pt x="4723902" y="1636919"/>
                </a:lnTo>
                <a:cubicBezTo>
                  <a:pt x="4721043" y="1638367"/>
                  <a:pt x="4718490" y="1640654"/>
                  <a:pt x="4716851" y="1644275"/>
                </a:cubicBezTo>
                <a:cubicBezTo>
                  <a:pt x="4714069" y="1650527"/>
                  <a:pt x="4715898" y="1655711"/>
                  <a:pt x="4719710" y="1659142"/>
                </a:cubicBezTo>
                <a:cubicBezTo>
                  <a:pt x="4719976" y="1663106"/>
                  <a:pt x="4722072" y="1666537"/>
                  <a:pt x="4725159" y="1669090"/>
                </a:cubicBezTo>
                <a:cubicBezTo>
                  <a:pt x="4722796" y="1668709"/>
                  <a:pt x="4720319" y="1668747"/>
                  <a:pt x="4717842" y="1669586"/>
                </a:cubicBezTo>
                <a:cubicBezTo>
                  <a:pt x="4716661" y="1666079"/>
                  <a:pt x="4714374" y="1662953"/>
                  <a:pt x="4710906" y="1661391"/>
                </a:cubicBezTo>
                <a:lnTo>
                  <a:pt x="4698711" y="1655978"/>
                </a:lnTo>
                <a:cubicBezTo>
                  <a:pt x="4691318" y="1652700"/>
                  <a:pt x="4682400" y="1654720"/>
                  <a:pt x="4678436" y="1662267"/>
                </a:cubicBezTo>
                <a:cubicBezTo>
                  <a:pt x="4674702" y="1669052"/>
                  <a:pt x="4677141" y="1679230"/>
                  <a:pt x="4684572" y="1682546"/>
                </a:cubicBezTo>
                <a:close/>
                <a:moveTo>
                  <a:pt x="4250350" y="1319051"/>
                </a:moveTo>
                <a:lnTo>
                  <a:pt x="4247644" y="1325150"/>
                </a:lnTo>
                <a:cubicBezTo>
                  <a:pt x="4244824" y="1331516"/>
                  <a:pt x="4248711" y="1338949"/>
                  <a:pt x="4254352" y="1342494"/>
                </a:cubicBezTo>
                <a:cubicBezTo>
                  <a:pt x="4260944" y="1349546"/>
                  <a:pt x="4274207" y="1350766"/>
                  <a:pt x="4279275" y="1339292"/>
                </a:cubicBezTo>
                <a:cubicBezTo>
                  <a:pt x="4281333" y="1334642"/>
                  <a:pt x="4280876" y="1330449"/>
                  <a:pt x="4279047" y="1326980"/>
                </a:cubicBezTo>
                <a:cubicBezTo>
                  <a:pt x="4281028" y="1319890"/>
                  <a:pt x="4275960" y="1311771"/>
                  <a:pt x="4269291" y="1309560"/>
                </a:cubicBezTo>
                <a:cubicBezTo>
                  <a:pt x="4261021" y="1306777"/>
                  <a:pt x="4253665" y="1311618"/>
                  <a:pt x="4250350" y="1319051"/>
                </a:cubicBezTo>
                <a:close/>
                <a:moveTo>
                  <a:pt x="4172225" y="1671035"/>
                </a:moveTo>
                <a:cubicBezTo>
                  <a:pt x="4168871" y="1678391"/>
                  <a:pt x="4172263" y="1687616"/>
                  <a:pt x="4179695" y="1690894"/>
                </a:cubicBezTo>
                <a:lnTo>
                  <a:pt x="4191889" y="1696307"/>
                </a:lnTo>
                <a:cubicBezTo>
                  <a:pt x="4199283" y="1699585"/>
                  <a:pt x="4208391" y="1696269"/>
                  <a:pt x="4211745" y="1688836"/>
                </a:cubicBezTo>
                <a:cubicBezTo>
                  <a:pt x="4215099" y="1681479"/>
                  <a:pt x="4211707" y="1672254"/>
                  <a:pt x="4204275" y="1668976"/>
                </a:cubicBezTo>
                <a:lnTo>
                  <a:pt x="4192080" y="1663563"/>
                </a:lnTo>
                <a:cubicBezTo>
                  <a:pt x="4184687" y="1660285"/>
                  <a:pt x="4175579" y="1663640"/>
                  <a:pt x="4172225" y="1671035"/>
                </a:cubicBezTo>
                <a:close/>
                <a:moveTo>
                  <a:pt x="4415289" y="1489859"/>
                </a:moveTo>
                <a:lnTo>
                  <a:pt x="4411897" y="1481054"/>
                </a:lnTo>
                <a:cubicBezTo>
                  <a:pt x="4409001" y="1473506"/>
                  <a:pt x="4401988" y="1468131"/>
                  <a:pt x="4393566" y="1470342"/>
                </a:cubicBezTo>
                <a:cubicBezTo>
                  <a:pt x="4390861" y="1471066"/>
                  <a:pt x="4388421" y="1472934"/>
                  <a:pt x="4386363" y="1475221"/>
                </a:cubicBezTo>
                <a:cubicBezTo>
                  <a:pt x="4384229" y="1471981"/>
                  <a:pt x="4380914" y="1469504"/>
                  <a:pt x="4376836" y="1468703"/>
                </a:cubicBezTo>
                <a:cubicBezTo>
                  <a:pt x="4368986" y="1467178"/>
                  <a:pt x="4360640" y="1472591"/>
                  <a:pt x="4359267" y="1480596"/>
                </a:cubicBezTo>
                <a:cubicBezTo>
                  <a:pt x="4357248" y="1492603"/>
                  <a:pt x="4360564" y="1505068"/>
                  <a:pt x="4370891" y="1512348"/>
                </a:cubicBezTo>
                <a:cubicBezTo>
                  <a:pt x="4377294" y="1516846"/>
                  <a:pt x="4386630" y="1517761"/>
                  <a:pt x="4392080" y="1510938"/>
                </a:cubicBezTo>
                <a:cubicBezTo>
                  <a:pt x="4392995" y="1509756"/>
                  <a:pt x="4393680" y="1508308"/>
                  <a:pt x="4394252" y="1506859"/>
                </a:cubicBezTo>
                <a:cubicBezTo>
                  <a:pt x="4397263" y="1508499"/>
                  <a:pt x="4400731" y="1509223"/>
                  <a:pt x="4404618" y="1508194"/>
                </a:cubicBezTo>
                <a:cubicBezTo>
                  <a:pt x="4411783" y="1506326"/>
                  <a:pt x="4418224" y="1497444"/>
                  <a:pt x="4415289" y="1489859"/>
                </a:cubicBezTo>
                <a:close/>
                <a:moveTo>
                  <a:pt x="4622530" y="1913962"/>
                </a:moveTo>
                <a:cubicBezTo>
                  <a:pt x="4630380" y="1896313"/>
                  <a:pt x="4602293" y="1885640"/>
                  <a:pt x="4594481" y="1903250"/>
                </a:cubicBezTo>
                <a:cubicBezTo>
                  <a:pt x="4586669" y="1920937"/>
                  <a:pt x="4614717" y="1931572"/>
                  <a:pt x="4622530" y="1913962"/>
                </a:cubicBezTo>
                <a:close/>
                <a:moveTo>
                  <a:pt x="4524664" y="1871574"/>
                </a:moveTo>
                <a:cubicBezTo>
                  <a:pt x="4532514" y="1853887"/>
                  <a:pt x="4505190" y="1841423"/>
                  <a:pt x="4497339" y="1859110"/>
                </a:cubicBezTo>
                <a:cubicBezTo>
                  <a:pt x="4489489" y="1876758"/>
                  <a:pt x="4516813" y="1889223"/>
                  <a:pt x="4524664" y="1871574"/>
                </a:cubicBezTo>
                <a:close/>
                <a:moveTo>
                  <a:pt x="4309306" y="1556032"/>
                </a:moveTo>
                <a:cubicBezTo>
                  <a:pt x="4312393" y="1549056"/>
                  <a:pt x="4309915" y="1543034"/>
                  <a:pt x="4305380" y="1539260"/>
                </a:cubicBezTo>
                <a:lnTo>
                  <a:pt x="4304542" y="1537087"/>
                </a:lnTo>
                <a:cubicBezTo>
                  <a:pt x="4301646" y="1529540"/>
                  <a:pt x="4294481" y="1524318"/>
                  <a:pt x="4286097" y="1526605"/>
                </a:cubicBezTo>
                <a:cubicBezTo>
                  <a:pt x="4278894" y="1528587"/>
                  <a:pt x="4272644" y="1537468"/>
                  <a:pt x="4275578" y="1545054"/>
                </a:cubicBezTo>
                <a:lnTo>
                  <a:pt x="4278970" y="1553859"/>
                </a:lnTo>
                <a:cubicBezTo>
                  <a:pt x="4281562" y="1560606"/>
                  <a:pt x="4287583" y="1565142"/>
                  <a:pt x="4294786" y="1564532"/>
                </a:cubicBezTo>
                <a:cubicBezTo>
                  <a:pt x="4300464" y="1565142"/>
                  <a:pt x="4306295" y="1562779"/>
                  <a:pt x="4309306" y="1556032"/>
                </a:cubicBezTo>
                <a:close/>
                <a:moveTo>
                  <a:pt x="4667690" y="1360257"/>
                </a:moveTo>
                <a:cubicBezTo>
                  <a:pt x="4659839" y="1377906"/>
                  <a:pt x="4688574" y="1386749"/>
                  <a:pt x="4696310" y="1369253"/>
                </a:cubicBezTo>
                <a:cubicBezTo>
                  <a:pt x="4704161" y="1351604"/>
                  <a:pt x="4675426" y="1342799"/>
                  <a:pt x="4667690" y="1360257"/>
                </a:cubicBezTo>
                <a:close/>
                <a:moveTo>
                  <a:pt x="4448559" y="1228711"/>
                </a:moveTo>
                <a:cubicBezTo>
                  <a:pt x="4445662" y="1221164"/>
                  <a:pt x="4438307" y="1216018"/>
                  <a:pt x="4430038" y="1218381"/>
                </a:cubicBezTo>
                <a:cubicBezTo>
                  <a:pt x="4422797" y="1220439"/>
                  <a:pt x="4416775" y="1229321"/>
                  <a:pt x="4419709" y="1236907"/>
                </a:cubicBezTo>
                <a:lnTo>
                  <a:pt x="4423101" y="1245712"/>
                </a:lnTo>
                <a:cubicBezTo>
                  <a:pt x="4425998" y="1253259"/>
                  <a:pt x="4433353" y="1258405"/>
                  <a:pt x="4441661" y="1256042"/>
                </a:cubicBezTo>
                <a:cubicBezTo>
                  <a:pt x="4448902" y="1253983"/>
                  <a:pt x="4454923" y="1245102"/>
                  <a:pt x="4451988" y="1237516"/>
                </a:cubicBezTo>
                <a:lnTo>
                  <a:pt x="4448559" y="1228711"/>
                </a:lnTo>
                <a:close/>
                <a:moveTo>
                  <a:pt x="4610068" y="1342189"/>
                </a:moveTo>
                <a:cubicBezTo>
                  <a:pt x="4602255" y="1359800"/>
                  <a:pt x="4631104" y="1368224"/>
                  <a:pt x="4638840" y="1350804"/>
                </a:cubicBezTo>
                <a:cubicBezTo>
                  <a:pt x="4646653" y="1333155"/>
                  <a:pt x="4617804" y="1324769"/>
                  <a:pt x="4610068" y="1342189"/>
                </a:cubicBezTo>
                <a:close/>
                <a:moveTo>
                  <a:pt x="4541242" y="1307730"/>
                </a:moveTo>
                <a:cubicBezTo>
                  <a:pt x="4549054" y="1290120"/>
                  <a:pt x="4520396" y="1281200"/>
                  <a:pt x="4512621" y="1298696"/>
                </a:cubicBezTo>
                <a:cubicBezTo>
                  <a:pt x="4504808" y="1316307"/>
                  <a:pt x="4533467" y="1325226"/>
                  <a:pt x="4541242" y="1307730"/>
                </a:cubicBezTo>
                <a:close/>
                <a:moveTo>
                  <a:pt x="4955914" y="1480558"/>
                </a:moveTo>
                <a:cubicBezTo>
                  <a:pt x="4961935" y="1484713"/>
                  <a:pt x="4973025" y="1483912"/>
                  <a:pt x="4976759" y="1476670"/>
                </a:cubicBezTo>
                <a:cubicBezTo>
                  <a:pt x="4980037" y="1470304"/>
                  <a:pt x="4982323" y="1463481"/>
                  <a:pt x="4979046" y="1456505"/>
                </a:cubicBezTo>
                <a:cubicBezTo>
                  <a:pt x="4976416" y="1450940"/>
                  <a:pt x="4971805" y="1447357"/>
                  <a:pt x="4966051" y="1445222"/>
                </a:cubicBezTo>
                <a:cubicBezTo>
                  <a:pt x="4958695" y="1442478"/>
                  <a:pt x="4949206" y="1446671"/>
                  <a:pt x="4946882" y="1454333"/>
                </a:cubicBezTo>
                <a:cubicBezTo>
                  <a:pt x="4945243" y="1459669"/>
                  <a:pt x="4946462" y="1465158"/>
                  <a:pt x="4949778" y="1469084"/>
                </a:cubicBezTo>
                <a:cubicBezTo>
                  <a:pt x="4949854" y="1473506"/>
                  <a:pt x="4951683" y="1477661"/>
                  <a:pt x="4955914" y="1480558"/>
                </a:cubicBezTo>
                <a:close/>
                <a:moveTo>
                  <a:pt x="4511859" y="1576616"/>
                </a:moveTo>
                <a:cubicBezTo>
                  <a:pt x="4508963" y="1569068"/>
                  <a:pt x="4499740" y="1565333"/>
                  <a:pt x="4492347" y="1568344"/>
                </a:cubicBezTo>
                <a:cubicBezTo>
                  <a:pt x="4484687" y="1571432"/>
                  <a:pt x="4481142" y="1580313"/>
                  <a:pt x="4484077" y="1587899"/>
                </a:cubicBezTo>
                <a:lnTo>
                  <a:pt x="4487468" y="1596704"/>
                </a:lnTo>
                <a:cubicBezTo>
                  <a:pt x="4490365" y="1604289"/>
                  <a:pt x="4499588" y="1607987"/>
                  <a:pt x="4507019" y="1604976"/>
                </a:cubicBezTo>
                <a:cubicBezTo>
                  <a:pt x="4514641" y="1601888"/>
                  <a:pt x="4518223" y="1593045"/>
                  <a:pt x="4515289" y="1585421"/>
                </a:cubicBezTo>
                <a:lnTo>
                  <a:pt x="4511859" y="1576616"/>
                </a:lnTo>
                <a:close/>
                <a:moveTo>
                  <a:pt x="4672835" y="1348860"/>
                </a:moveTo>
                <a:cubicBezTo>
                  <a:pt x="4680571" y="1344247"/>
                  <a:pt x="4681981" y="1336395"/>
                  <a:pt x="4678932" y="1328543"/>
                </a:cubicBezTo>
                <a:lnTo>
                  <a:pt x="4675540" y="1319737"/>
                </a:lnTo>
                <a:cubicBezTo>
                  <a:pt x="4672720" y="1312419"/>
                  <a:pt x="4661554" y="1309827"/>
                  <a:pt x="4655228" y="1313638"/>
                </a:cubicBezTo>
                <a:cubicBezTo>
                  <a:pt x="4647530" y="1318251"/>
                  <a:pt x="4646081" y="1326103"/>
                  <a:pt x="4649130" y="1333955"/>
                </a:cubicBezTo>
                <a:lnTo>
                  <a:pt x="4652522" y="1342761"/>
                </a:lnTo>
                <a:cubicBezTo>
                  <a:pt x="4655342" y="1350079"/>
                  <a:pt x="4666508" y="1352633"/>
                  <a:pt x="4672835" y="1348860"/>
                </a:cubicBezTo>
                <a:close/>
                <a:moveTo>
                  <a:pt x="4263269" y="1571127"/>
                </a:moveTo>
                <a:lnTo>
                  <a:pt x="4251074" y="1565714"/>
                </a:lnTo>
                <a:cubicBezTo>
                  <a:pt x="4243681" y="1562436"/>
                  <a:pt x="4234763" y="1564456"/>
                  <a:pt x="4230799" y="1571965"/>
                </a:cubicBezTo>
                <a:cubicBezTo>
                  <a:pt x="4227217" y="1578750"/>
                  <a:pt x="4229618" y="1588966"/>
                  <a:pt x="4237049" y="1592244"/>
                </a:cubicBezTo>
                <a:lnTo>
                  <a:pt x="4249245" y="1597657"/>
                </a:lnTo>
                <a:cubicBezTo>
                  <a:pt x="4256638" y="1600935"/>
                  <a:pt x="4265556" y="1598915"/>
                  <a:pt x="4269519" y="1591368"/>
                </a:cubicBezTo>
                <a:cubicBezTo>
                  <a:pt x="4273140" y="1584621"/>
                  <a:pt x="4270701" y="1574443"/>
                  <a:pt x="4263269" y="1571127"/>
                </a:cubicBezTo>
                <a:close/>
                <a:moveTo>
                  <a:pt x="4483696" y="1911484"/>
                </a:moveTo>
                <a:cubicBezTo>
                  <a:pt x="4478475" y="1911560"/>
                  <a:pt x="4473292" y="1914038"/>
                  <a:pt x="4470815" y="1918993"/>
                </a:cubicBezTo>
                <a:cubicBezTo>
                  <a:pt x="4470014" y="1920632"/>
                  <a:pt x="4469519" y="1922386"/>
                  <a:pt x="4469291" y="1924177"/>
                </a:cubicBezTo>
                <a:cubicBezTo>
                  <a:pt x="4468376" y="1925283"/>
                  <a:pt x="4467537" y="1926503"/>
                  <a:pt x="4466889" y="1927951"/>
                </a:cubicBezTo>
                <a:cubicBezTo>
                  <a:pt x="4460030" y="1943465"/>
                  <a:pt x="4481485" y="1952042"/>
                  <a:pt x="4492004" y="1941902"/>
                </a:cubicBezTo>
                <a:cubicBezTo>
                  <a:pt x="4492690" y="1941750"/>
                  <a:pt x="4493376" y="1941712"/>
                  <a:pt x="4494100" y="1941483"/>
                </a:cubicBezTo>
                <a:cubicBezTo>
                  <a:pt x="4501303" y="1939158"/>
                  <a:pt x="4504847" y="1933021"/>
                  <a:pt x="4507324" y="1926388"/>
                </a:cubicBezTo>
                <a:cubicBezTo>
                  <a:pt x="4510106" y="1919031"/>
                  <a:pt x="4503551" y="1909692"/>
                  <a:pt x="4496272" y="1908244"/>
                </a:cubicBezTo>
                <a:cubicBezTo>
                  <a:pt x="4491165" y="1907329"/>
                  <a:pt x="4487011" y="1908740"/>
                  <a:pt x="4483696" y="1911484"/>
                </a:cubicBezTo>
                <a:close/>
                <a:moveTo>
                  <a:pt x="4680800" y="1881332"/>
                </a:moveTo>
                <a:cubicBezTo>
                  <a:pt x="4683772" y="1873366"/>
                  <a:pt x="4679427" y="1865323"/>
                  <a:pt x="4671996" y="1862007"/>
                </a:cubicBezTo>
                <a:lnTo>
                  <a:pt x="4659801" y="1856594"/>
                </a:lnTo>
                <a:cubicBezTo>
                  <a:pt x="4652407" y="1853316"/>
                  <a:pt x="4643223" y="1858118"/>
                  <a:pt x="4640479" y="1865399"/>
                </a:cubicBezTo>
                <a:cubicBezTo>
                  <a:pt x="4637507" y="1873366"/>
                  <a:pt x="4641851" y="1881409"/>
                  <a:pt x="4649282" y="1884725"/>
                </a:cubicBezTo>
                <a:lnTo>
                  <a:pt x="4661478" y="1890138"/>
                </a:lnTo>
                <a:cubicBezTo>
                  <a:pt x="4668871" y="1893416"/>
                  <a:pt x="4678055" y="1888575"/>
                  <a:pt x="4680800" y="1881332"/>
                </a:cubicBezTo>
                <a:close/>
                <a:moveTo>
                  <a:pt x="4798749" y="1465844"/>
                </a:moveTo>
                <a:lnTo>
                  <a:pt x="4792652" y="1463138"/>
                </a:lnTo>
                <a:cubicBezTo>
                  <a:pt x="4785258" y="1459860"/>
                  <a:pt x="4776340" y="1461956"/>
                  <a:pt x="4772415" y="1469466"/>
                </a:cubicBezTo>
                <a:cubicBezTo>
                  <a:pt x="4768833" y="1476289"/>
                  <a:pt x="4771310" y="1486428"/>
                  <a:pt x="4778741" y="1489744"/>
                </a:cubicBezTo>
                <a:lnTo>
                  <a:pt x="4784839" y="1492451"/>
                </a:lnTo>
                <a:cubicBezTo>
                  <a:pt x="4792232" y="1495729"/>
                  <a:pt x="4801150" y="1493632"/>
                  <a:pt x="4805113" y="1486123"/>
                </a:cubicBezTo>
                <a:cubicBezTo>
                  <a:pt x="4808658" y="1479262"/>
                  <a:pt x="4806180" y="1469161"/>
                  <a:pt x="4798749" y="1465844"/>
                </a:cubicBezTo>
                <a:close/>
                <a:moveTo>
                  <a:pt x="4826683" y="1427498"/>
                </a:moveTo>
                <a:cubicBezTo>
                  <a:pt x="4828703" y="1431157"/>
                  <a:pt x="4832857" y="1433939"/>
                  <a:pt x="4837202" y="1434931"/>
                </a:cubicBezTo>
                <a:cubicBezTo>
                  <a:pt x="4838002" y="1436608"/>
                  <a:pt x="4839069" y="1438132"/>
                  <a:pt x="4840365" y="1439733"/>
                </a:cubicBezTo>
                <a:cubicBezTo>
                  <a:pt x="4840746" y="1440343"/>
                  <a:pt x="4841127" y="1440953"/>
                  <a:pt x="4841432" y="1441563"/>
                </a:cubicBezTo>
                <a:cubicBezTo>
                  <a:pt x="4842461" y="1444155"/>
                  <a:pt x="4843833" y="1446633"/>
                  <a:pt x="4844900" y="1449225"/>
                </a:cubicBezTo>
                <a:cubicBezTo>
                  <a:pt x="4848787" y="1458792"/>
                  <a:pt x="4860182" y="1458526"/>
                  <a:pt x="4867194" y="1453151"/>
                </a:cubicBezTo>
                <a:cubicBezTo>
                  <a:pt x="4870510" y="1451054"/>
                  <a:pt x="4872911" y="1447662"/>
                  <a:pt x="4873329" y="1443088"/>
                </a:cubicBezTo>
                <a:cubicBezTo>
                  <a:pt x="4873444" y="1442707"/>
                  <a:pt x="4873559" y="1442325"/>
                  <a:pt x="4873673" y="1441944"/>
                </a:cubicBezTo>
                <a:cubicBezTo>
                  <a:pt x="4881790" y="1451474"/>
                  <a:pt x="4901074" y="1448729"/>
                  <a:pt x="4900159" y="1433177"/>
                </a:cubicBezTo>
                <a:cubicBezTo>
                  <a:pt x="4899587" y="1422847"/>
                  <a:pt x="4900655" y="1410992"/>
                  <a:pt x="4895281" y="1401730"/>
                </a:cubicBezTo>
                <a:cubicBezTo>
                  <a:pt x="4894557" y="1400510"/>
                  <a:pt x="4893757" y="1399404"/>
                  <a:pt x="4892918" y="1398375"/>
                </a:cubicBezTo>
                <a:lnTo>
                  <a:pt x="4891356" y="1394296"/>
                </a:lnTo>
                <a:cubicBezTo>
                  <a:pt x="4888421" y="1386711"/>
                  <a:pt x="4878475" y="1383700"/>
                  <a:pt x="4871462" y="1386940"/>
                </a:cubicBezTo>
                <a:cubicBezTo>
                  <a:pt x="4870891" y="1387206"/>
                  <a:pt x="4870434" y="1387550"/>
                  <a:pt x="4869900" y="1387855"/>
                </a:cubicBezTo>
                <a:cubicBezTo>
                  <a:pt x="4867728" y="1387664"/>
                  <a:pt x="4865517" y="1387550"/>
                  <a:pt x="4863307" y="1387588"/>
                </a:cubicBezTo>
                <a:cubicBezTo>
                  <a:pt x="4860525" y="1387626"/>
                  <a:pt x="4857743" y="1388617"/>
                  <a:pt x="4855304" y="1390103"/>
                </a:cubicBezTo>
                <a:cubicBezTo>
                  <a:pt x="4853322" y="1389799"/>
                  <a:pt x="4851379" y="1389760"/>
                  <a:pt x="4849664" y="1390408"/>
                </a:cubicBezTo>
                <a:cubicBezTo>
                  <a:pt x="4843871" y="1392619"/>
                  <a:pt x="4838879" y="1394868"/>
                  <a:pt x="4834991" y="1399900"/>
                </a:cubicBezTo>
                <a:cubicBezTo>
                  <a:pt x="4833239" y="1402149"/>
                  <a:pt x="4832248" y="1403902"/>
                  <a:pt x="4831257" y="1406723"/>
                </a:cubicBezTo>
                <a:cubicBezTo>
                  <a:pt x="4830037" y="1410192"/>
                  <a:pt x="4827826" y="1410459"/>
                  <a:pt x="4832514" y="1407142"/>
                </a:cubicBezTo>
                <a:cubicBezTo>
                  <a:pt x="4825883" y="1411755"/>
                  <a:pt x="4822453" y="1419874"/>
                  <a:pt x="4826683" y="1427498"/>
                </a:cubicBezTo>
                <a:close/>
                <a:moveTo>
                  <a:pt x="4725273" y="1320385"/>
                </a:moveTo>
                <a:cubicBezTo>
                  <a:pt x="4733010" y="1302965"/>
                  <a:pt x="4707438" y="1287146"/>
                  <a:pt x="4699625" y="1304795"/>
                </a:cubicBezTo>
                <a:cubicBezTo>
                  <a:pt x="4691890" y="1322215"/>
                  <a:pt x="4717461" y="1338034"/>
                  <a:pt x="4725273" y="1320385"/>
                </a:cubicBezTo>
                <a:close/>
                <a:moveTo>
                  <a:pt x="4754999" y="1360524"/>
                </a:moveTo>
                <a:cubicBezTo>
                  <a:pt x="4747149" y="1378172"/>
                  <a:pt x="4774473" y="1390637"/>
                  <a:pt x="4782323" y="1372950"/>
                </a:cubicBezTo>
                <a:cubicBezTo>
                  <a:pt x="4790174" y="1355264"/>
                  <a:pt x="4762850" y="1342875"/>
                  <a:pt x="4754999" y="1360524"/>
                </a:cubicBezTo>
                <a:close/>
                <a:moveTo>
                  <a:pt x="4353017" y="1707475"/>
                </a:moveTo>
                <a:cubicBezTo>
                  <a:pt x="4345205" y="1725124"/>
                  <a:pt x="4372491" y="1737589"/>
                  <a:pt x="4380342" y="1719902"/>
                </a:cubicBezTo>
                <a:cubicBezTo>
                  <a:pt x="4388193" y="1702291"/>
                  <a:pt x="4360868" y="1689827"/>
                  <a:pt x="4353017" y="1707475"/>
                </a:cubicBezTo>
                <a:close/>
                <a:moveTo>
                  <a:pt x="4306867" y="1594531"/>
                </a:moveTo>
                <a:cubicBezTo>
                  <a:pt x="4309763" y="1602079"/>
                  <a:pt x="4316928" y="1607301"/>
                  <a:pt x="4325312" y="1605014"/>
                </a:cubicBezTo>
                <a:cubicBezTo>
                  <a:pt x="4332515" y="1603032"/>
                  <a:pt x="4338726" y="1594150"/>
                  <a:pt x="4335792" y="1586565"/>
                </a:cubicBezTo>
                <a:lnTo>
                  <a:pt x="4332400" y="1577759"/>
                </a:lnTo>
                <a:cubicBezTo>
                  <a:pt x="4329809" y="1571012"/>
                  <a:pt x="4323787" y="1566476"/>
                  <a:pt x="4316585" y="1567086"/>
                </a:cubicBezTo>
                <a:cubicBezTo>
                  <a:pt x="4310945" y="1566476"/>
                  <a:pt x="4305075" y="1568801"/>
                  <a:pt x="4302065" y="1575587"/>
                </a:cubicBezTo>
                <a:cubicBezTo>
                  <a:pt x="4298978" y="1582562"/>
                  <a:pt x="4301455" y="1588585"/>
                  <a:pt x="4305990" y="1592359"/>
                </a:cubicBezTo>
                <a:lnTo>
                  <a:pt x="4306867" y="1594531"/>
                </a:lnTo>
                <a:close/>
                <a:moveTo>
                  <a:pt x="4376150" y="1278303"/>
                </a:moveTo>
                <a:cubicBezTo>
                  <a:pt x="4367842" y="1275825"/>
                  <a:pt x="4360449" y="1279828"/>
                  <a:pt x="4357019" y="1287528"/>
                </a:cubicBezTo>
                <a:lnTo>
                  <a:pt x="4354314" y="1293626"/>
                </a:lnTo>
                <a:cubicBezTo>
                  <a:pt x="4351150" y="1300793"/>
                  <a:pt x="4356219" y="1310551"/>
                  <a:pt x="4363536" y="1312724"/>
                </a:cubicBezTo>
                <a:cubicBezTo>
                  <a:pt x="4371844" y="1315239"/>
                  <a:pt x="4379237" y="1311199"/>
                  <a:pt x="4382667" y="1303499"/>
                </a:cubicBezTo>
                <a:lnTo>
                  <a:pt x="4385372" y="1297400"/>
                </a:lnTo>
                <a:cubicBezTo>
                  <a:pt x="4388536" y="1290234"/>
                  <a:pt x="4383467" y="1280476"/>
                  <a:pt x="4376150" y="1278303"/>
                </a:cubicBezTo>
                <a:close/>
                <a:moveTo>
                  <a:pt x="4234077" y="1817180"/>
                </a:moveTo>
                <a:cubicBezTo>
                  <a:pt x="4241280" y="1820382"/>
                  <a:pt x="4250998" y="1815998"/>
                  <a:pt x="4253475" y="1808565"/>
                </a:cubicBezTo>
                <a:cubicBezTo>
                  <a:pt x="4256143" y="1800522"/>
                  <a:pt x="4252561" y="1792593"/>
                  <a:pt x="4244862" y="1789163"/>
                </a:cubicBezTo>
                <a:lnTo>
                  <a:pt x="4238765" y="1786456"/>
                </a:lnTo>
                <a:cubicBezTo>
                  <a:pt x="4231600" y="1783254"/>
                  <a:pt x="4221844" y="1787638"/>
                  <a:pt x="4219367" y="1795071"/>
                </a:cubicBezTo>
                <a:cubicBezTo>
                  <a:pt x="4216661" y="1803114"/>
                  <a:pt x="4220282" y="1811042"/>
                  <a:pt x="4227980" y="1814473"/>
                </a:cubicBezTo>
                <a:lnTo>
                  <a:pt x="4234077" y="1817180"/>
                </a:lnTo>
                <a:close/>
                <a:moveTo>
                  <a:pt x="4310639" y="1756305"/>
                </a:moveTo>
                <a:lnTo>
                  <a:pt x="4322835" y="1761718"/>
                </a:lnTo>
                <a:cubicBezTo>
                  <a:pt x="4329999" y="1764881"/>
                  <a:pt x="4339565" y="1762518"/>
                  <a:pt x="4342918" y="1754894"/>
                </a:cubicBezTo>
                <a:cubicBezTo>
                  <a:pt x="4346082" y="1747728"/>
                  <a:pt x="4343795" y="1738199"/>
                  <a:pt x="4336135" y="1734806"/>
                </a:cubicBezTo>
                <a:lnTo>
                  <a:pt x="4323940" y="1729393"/>
                </a:lnTo>
                <a:cubicBezTo>
                  <a:pt x="4316775" y="1726230"/>
                  <a:pt x="4307172" y="1728593"/>
                  <a:pt x="4303818" y="1736217"/>
                </a:cubicBezTo>
                <a:cubicBezTo>
                  <a:pt x="4300655" y="1743383"/>
                  <a:pt x="4302980" y="1752912"/>
                  <a:pt x="4310639" y="1756305"/>
                </a:cubicBezTo>
                <a:close/>
                <a:moveTo>
                  <a:pt x="4808925" y="1291530"/>
                </a:moveTo>
                <a:lnTo>
                  <a:pt x="4827217" y="1299649"/>
                </a:lnTo>
                <a:cubicBezTo>
                  <a:pt x="4834382" y="1302813"/>
                  <a:pt x="4844023" y="1300145"/>
                  <a:pt x="4847187" y="1292521"/>
                </a:cubicBezTo>
                <a:cubicBezTo>
                  <a:pt x="4848177" y="1290158"/>
                  <a:pt x="4848368" y="1287680"/>
                  <a:pt x="4848215" y="1285164"/>
                </a:cubicBezTo>
                <a:cubicBezTo>
                  <a:pt x="4850121" y="1283830"/>
                  <a:pt x="4851760" y="1282191"/>
                  <a:pt x="4852750" y="1279904"/>
                </a:cubicBezTo>
                <a:cubicBezTo>
                  <a:pt x="4855913" y="1272700"/>
                  <a:pt x="4853665" y="1263208"/>
                  <a:pt x="4845967" y="1259777"/>
                </a:cubicBezTo>
                <a:lnTo>
                  <a:pt x="4839869" y="1257071"/>
                </a:lnTo>
                <a:cubicBezTo>
                  <a:pt x="4832705" y="1253907"/>
                  <a:pt x="4823139" y="1256233"/>
                  <a:pt x="4819748" y="1263856"/>
                </a:cubicBezTo>
                <a:cubicBezTo>
                  <a:pt x="4819748" y="1263856"/>
                  <a:pt x="4819748" y="1263894"/>
                  <a:pt x="4819748" y="1263932"/>
                </a:cubicBezTo>
                <a:cubicBezTo>
                  <a:pt x="4812887" y="1261950"/>
                  <a:pt x="4804694" y="1264580"/>
                  <a:pt x="4801760" y="1271518"/>
                </a:cubicBezTo>
                <a:cubicBezTo>
                  <a:pt x="4798711" y="1278913"/>
                  <a:pt x="4801226" y="1288137"/>
                  <a:pt x="4808925" y="1291530"/>
                </a:cubicBezTo>
                <a:close/>
                <a:moveTo>
                  <a:pt x="4894518" y="1267973"/>
                </a:moveTo>
                <a:cubicBezTo>
                  <a:pt x="4894671" y="1267592"/>
                  <a:pt x="4894595" y="1267287"/>
                  <a:pt x="4894748" y="1266906"/>
                </a:cubicBezTo>
                <a:lnTo>
                  <a:pt x="4894748" y="1266906"/>
                </a:lnTo>
                <a:cubicBezTo>
                  <a:pt x="4891775" y="1264771"/>
                  <a:pt x="4888764" y="1262674"/>
                  <a:pt x="4885753" y="1260578"/>
                </a:cubicBezTo>
                <a:cubicBezTo>
                  <a:pt x="4881333" y="1257452"/>
                  <a:pt x="4876912" y="1254365"/>
                  <a:pt x="4872492" y="1251239"/>
                </a:cubicBezTo>
                <a:cubicBezTo>
                  <a:pt x="4872453" y="1251277"/>
                  <a:pt x="4872415" y="1251353"/>
                  <a:pt x="4872377" y="1251353"/>
                </a:cubicBezTo>
                <a:cubicBezTo>
                  <a:pt x="4869900" y="1252840"/>
                  <a:pt x="4867613" y="1254860"/>
                  <a:pt x="4866165" y="1258100"/>
                </a:cubicBezTo>
                <a:cubicBezTo>
                  <a:pt x="4858314" y="1275749"/>
                  <a:pt x="4886706" y="1285583"/>
                  <a:pt x="4894518" y="1267973"/>
                </a:cubicBezTo>
                <a:close/>
                <a:moveTo>
                  <a:pt x="4482248" y="1679763"/>
                </a:moveTo>
                <a:cubicBezTo>
                  <a:pt x="4479199" y="1687273"/>
                  <a:pt x="4485449" y="1696269"/>
                  <a:pt x="4492614" y="1698289"/>
                </a:cubicBezTo>
                <a:cubicBezTo>
                  <a:pt x="4501112" y="1700690"/>
                  <a:pt x="4508048" y="1695468"/>
                  <a:pt x="4511135" y="1687921"/>
                </a:cubicBezTo>
                <a:cubicBezTo>
                  <a:pt x="4514679" y="1679268"/>
                  <a:pt x="4513307" y="1669929"/>
                  <a:pt x="4509191" y="1661772"/>
                </a:cubicBezTo>
                <a:cubicBezTo>
                  <a:pt x="4505647" y="1654758"/>
                  <a:pt x="4495624" y="1651632"/>
                  <a:pt x="4488841" y="1655749"/>
                </a:cubicBezTo>
                <a:cubicBezTo>
                  <a:pt x="4481714" y="1660056"/>
                  <a:pt x="4479008" y="1668595"/>
                  <a:pt x="4482819" y="1676104"/>
                </a:cubicBezTo>
                <a:lnTo>
                  <a:pt x="4483162" y="1676790"/>
                </a:lnTo>
                <a:cubicBezTo>
                  <a:pt x="4483200" y="1676943"/>
                  <a:pt x="4483200" y="1676981"/>
                  <a:pt x="4483239" y="1677095"/>
                </a:cubicBezTo>
                <a:cubicBezTo>
                  <a:pt x="4483239" y="1677095"/>
                  <a:pt x="4483239" y="1677095"/>
                  <a:pt x="4483239" y="1677095"/>
                </a:cubicBezTo>
                <a:cubicBezTo>
                  <a:pt x="4482934" y="1678010"/>
                  <a:pt x="4482629" y="1678887"/>
                  <a:pt x="4482248" y="1679763"/>
                </a:cubicBezTo>
                <a:close/>
                <a:moveTo>
                  <a:pt x="4371920" y="1622929"/>
                </a:moveTo>
                <a:cubicBezTo>
                  <a:pt x="4380152" y="1625750"/>
                  <a:pt x="4387697" y="1621062"/>
                  <a:pt x="4390975" y="1613629"/>
                </a:cubicBezTo>
                <a:lnTo>
                  <a:pt x="4393680" y="1607530"/>
                </a:lnTo>
                <a:cubicBezTo>
                  <a:pt x="4396958" y="1600135"/>
                  <a:pt x="4391546" y="1590910"/>
                  <a:pt x="4384344" y="1588471"/>
                </a:cubicBezTo>
                <a:cubicBezTo>
                  <a:pt x="4376112" y="1585650"/>
                  <a:pt x="4368566" y="1590376"/>
                  <a:pt x="4365289" y="1597809"/>
                </a:cubicBezTo>
                <a:lnTo>
                  <a:pt x="4362583" y="1603908"/>
                </a:lnTo>
                <a:cubicBezTo>
                  <a:pt x="4359306" y="1611265"/>
                  <a:pt x="4364717" y="1620452"/>
                  <a:pt x="4371920" y="1622929"/>
                </a:cubicBezTo>
                <a:close/>
                <a:moveTo>
                  <a:pt x="4283010" y="1656512"/>
                </a:moveTo>
                <a:cubicBezTo>
                  <a:pt x="4290632" y="1659713"/>
                  <a:pt x="4299359" y="1655863"/>
                  <a:pt x="4302637" y="1648430"/>
                </a:cubicBezTo>
                <a:lnTo>
                  <a:pt x="4305342" y="1642331"/>
                </a:lnTo>
                <a:cubicBezTo>
                  <a:pt x="4308620" y="1634937"/>
                  <a:pt x="4304618" y="1625750"/>
                  <a:pt x="4297263" y="1622701"/>
                </a:cubicBezTo>
                <a:cubicBezTo>
                  <a:pt x="4289641" y="1619499"/>
                  <a:pt x="4280914" y="1623349"/>
                  <a:pt x="4277636" y="1630782"/>
                </a:cubicBezTo>
                <a:lnTo>
                  <a:pt x="4274931" y="1636881"/>
                </a:lnTo>
                <a:cubicBezTo>
                  <a:pt x="4271653" y="1644275"/>
                  <a:pt x="4275655" y="1653424"/>
                  <a:pt x="4283010" y="1656512"/>
                </a:cubicBezTo>
                <a:close/>
                <a:moveTo>
                  <a:pt x="4708162" y="1238774"/>
                </a:moveTo>
                <a:cubicBezTo>
                  <a:pt x="4715403" y="1241900"/>
                  <a:pt x="4724816" y="1239499"/>
                  <a:pt x="4728208" y="1231799"/>
                </a:cubicBezTo>
                <a:lnTo>
                  <a:pt x="4730913" y="1225700"/>
                </a:lnTo>
                <a:cubicBezTo>
                  <a:pt x="4734077" y="1218534"/>
                  <a:pt x="4731600" y="1208928"/>
                  <a:pt x="4723978" y="1205650"/>
                </a:cubicBezTo>
                <a:cubicBezTo>
                  <a:pt x="4716737" y="1202524"/>
                  <a:pt x="4707324" y="1204925"/>
                  <a:pt x="4703932" y="1212625"/>
                </a:cubicBezTo>
                <a:lnTo>
                  <a:pt x="4701226" y="1218724"/>
                </a:lnTo>
                <a:cubicBezTo>
                  <a:pt x="4698025" y="1225852"/>
                  <a:pt x="4700540" y="1235458"/>
                  <a:pt x="4708162" y="1238774"/>
                </a:cubicBezTo>
                <a:close/>
                <a:moveTo>
                  <a:pt x="4573558" y="1156210"/>
                </a:moveTo>
                <a:lnTo>
                  <a:pt x="4579656" y="1158917"/>
                </a:lnTo>
                <a:cubicBezTo>
                  <a:pt x="4586859" y="1162081"/>
                  <a:pt x="4596577" y="1157278"/>
                  <a:pt x="4598863" y="1149883"/>
                </a:cubicBezTo>
                <a:cubicBezTo>
                  <a:pt x="4600121" y="1145842"/>
                  <a:pt x="4599816" y="1141916"/>
                  <a:pt x="4598254" y="1138600"/>
                </a:cubicBezTo>
                <a:cubicBezTo>
                  <a:pt x="4601417" y="1140582"/>
                  <a:pt x="4605304" y="1141382"/>
                  <a:pt x="4609496" y="1140239"/>
                </a:cubicBezTo>
                <a:cubicBezTo>
                  <a:pt x="4611478" y="1139705"/>
                  <a:pt x="4613345" y="1138638"/>
                  <a:pt x="4615022" y="1137266"/>
                </a:cubicBezTo>
                <a:cubicBezTo>
                  <a:pt x="4616356" y="1138905"/>
                  <a:pt x="4617994" y="1140353"/>
                  <a:pt x="4620129" y="1141268"/>
                </a:cubicBezTo>
                <a:lnTo>
                  <a:pt x="4626226" y="1143974"/>
                </a:lnTo>
                <a:cubicBezTo>
                  <a:pt x="4633391" y="1147138"/>
                  <a:pt x="4642995" y="1144622"/>
                  <a:pt x="4646272" y="1136999"/>
                </a:cubicBezTo>
                <a:cubicBezTo>
                  <a:pt x="4649397" y="1129718"/>
                  <a:pt x="4646958" y="1120341"/>
                  <a:pt x="4639298" y="1116949"/>
                </a:cubicBezTo>
                <a:lnTo>
                  <a:pt x="4633200" y="1114242"/>
                </a:lnTo>
                <a:cubicBezTo>
                  <a:pt x="4628246" y="1112031"/>
                  <a:pt x="4622186" y="1112641"/>
                  <a:pt x="4617804" y="1115691"/>
                </a:cubicBezTo>
                <a:lnTo>
                  <a:pt x="4616813" y="1113099"/>
                </a:lnTo>
                <a:cubicBezTo>
                  <a:pt x="4613917" y="1105551"/>
                  <a:pt x="4606904" y="1100215"/>
                  <a:pt x="4598482" y="1102426"/>
                </a:cubicBezTo>
                <a:cubicBezTo>
                  <a:pt x="4591318" y="1104332"/>
                  <a:pt x="4584915" y="1113175"/>
                  <a:pt x="4587812" y="1120760"/>
                </a:cubicBezTo>
                <a:lnTo>
                  <a:pt x="4591203" y="1129566"/>
                </a:lnTo>
                <a:cubicBezTo>
                  <a:pt x="4591622" y="1130671"/>
                  <a:pt x="4592309" y="1131624"/>
                  <a:pt x="4592919" y="1132615"/>
                </a:cubicBezTo>
                <a:cubicBezTo>
                  <a:pt x="4591965" y="1131929"/>
                  <a:pt x="4591089" y="1131167"/>
                  <a:pt x="4589908" y="1130671"/>
                </a:cubicBezTo>
                <a:lnTo>
                  <a:pt x="4583810" y="1127965"/>
                </a:lnTo>
                <a:cubicBezTo>
                  <a:pt x="4576607" y="1124763"/>
                  <a:pt x="4566889" y="1129604"/>
                  <a:pt x="4564603" y="1136961"/>
                </a:cubicBezTo>
                <a:cubicBezTo>
                  <a:pt x="4561973" y="1145194"/>
                  <a:pt x="4565860" y="1152780"/>
                  <a:pt x="4573558" y="1156210"/>
                </a:cubicBezTo>
                <a:close/>
                <a:moveTo>
                  <a:pt x="4761935" y="1205764"/>
                </a:moveTo>
                <a:lnTo>
                  <a:pt x="4765327" y="1214569"/>
                </a:lnTo>
                <a:cubicBezTo>
                  <a:pt x="4768223" y="1222117"/>
                  <a:pt x="4775769" y="1227110"/>
                  <a:pt x="4784000" y="1224709"/>
                </a:cubicBezTo>
                <a:cubicBezTo>
                  <a:pt x="4785334" y="1224289"/>
                  <a:pt x="4786554" y="1223641"/>
                  <a:pt x="4787773" y="1222841"/>
                </a:cubicBezTo>
                <a:cubicBezTo>
                  <a:pt x="4788193" y="1223070"/>
                  <a:pt x="4788573" y="1223375"/>
                  <a:pt x="4789069" y="1223565"/>
                </a:cubicBezTo>
                <a:lnTo>
                  <a:pt x="4795167" y="1226272"/>
                </a:lnTo>
                <a:cubicBezTo>
                  <a:pt x="4802331" y="1229435"/>
                  <a:pt x="4812050" y="1225395"/>
                  <a:pt x="4814679" y="1217924"/>
                </a:cubicBezTo>
                <a:cubicBezTo>
                  <a:pt x="4815327" y="1216056"/>
                  <a:pt x="4815555" y="1214150"/>
                  <a:pt x="4815517" y="1212320"/>
                </a:cubicBezTo>
                <a:cubicBezTo>
                  <a:pt x="4815517" y="1212168"/>
                  <a:pt x="4815593" y="1212054"/>
                  <a:pt x="4815593" y="1211901"/>
                </a:cubicBezTo>
                <a:cubicBezTo>
                  <a:pt x="4809191" y="1207594"/>
                  <a:pt x="4802751" y="1203363"/>
                  <a:pt x="4796310" y="1199131"/>
                </a:cubicBezTo>
                <a:cubicBezTo>
                  <a:pt x="4794443" y="1197912"/>
                  <a:pt x="4792537" y="1196654"/>
                  <a:pt x="4790670" y="1195396"/>
                </a:cubicBezTo>
                <a:cubicBezTo>
                  <a:pt x="4790403" y="1195472"/>
                  <a:pt x="4790174" y="1195434"/>
                  <a:pt x="4789907" y="1195510"/>
                </a:cubicBezTo>
                <a:cubicBezTo>
                  <a:pt x="4789679" y="1195091"/>
                  <a:pt x="4789336" y="1194748"/>
                  <a:pt x="4789069" y="1194329"/>
                </a:cubicBezTo>
                <a:lnTo>
                  <a:pt x="4789069" y="1194329"/>
                </a:lnTo>
                <a:cubicBezTo>
                  <a:pt x="4785144" y="1191737"/>
                  <a:pt x="4781256" y="1189144"/>
                  <a:pt x="4777370" y="1186590"/>
                </a:cubicBezTo>
                <a:lnTo>
                  <a:pt x="4777370" y="1186590"/>
                </a:lnTo>
                <a:cubicBezTo>
                  <a:pt x="4775692" y="1186476"/>
                  <a:pt x="4773901" y="1186590"/>
                  <a:pt x="4772110" y="1187124"/>
                </a:cubicBezTo>
                <a:cubicBezTo>
                  <a:pt x="4764755" y="1189297"/>
                  <a:pt x="4759000" y="1198178"/>
                  <a:pt x="4761935" y="1205764"/>
                </a:cubicBezTo>
                <a:close/>
                <a:moveTo>
                  <a:pt x="4657362" y="1208890"/>
                </a:moveTo>
                <a:lnTo>
                  <a:pt x="4663460" y="1211596"/>
                </a:lnTo>
                <a:cubicBezTo>
                  <a:pt x="4670624" y="1214760"/>
                  <a:pt x="4680380" y="1210109"/>
                  <a:pt x="4682743" y="1202753"/>
                </a:cubicBezTo>
                <a:cubicBezTo>
                  <a:pt x="4685334" y="1194595"/>
                  <a:pt x="4681561" y="1186857"/>
                  <a:pt x="4673863" y="1183465"/>
                </a:cubicBezTo>
                <a:lnTo>
                  <a:pt x="4667766" y="1180758"/>
                </a:lnTo>
                <a:cubicBezTo>
                  <a:pt x="4660601" y="1177595"/>
                  <a:pt x="4650845" y="1182245"/>
                  <a:pt x="4648482" y="1189602"/>
                </a:cubicBezTo>
                <a:cubicBezTo>
                  <a:pt x="4645891" y="1197759"/>
                  <a:pt x="4649664" y="1205459"/>
                  <a:pt x="4657362" y="1208890"/>
                </a:cubicBezTo>
                <a:close/>
                <a:moveTo>
                  <a:pt x="4604961" y="1399862"/>
                </a:moveTo>
                <a:lnTo>
                  <a:pt x="4613765" y="1396469"/>
                </a:lnTo>
                <a:cubicBezTo>
                  <a:pt x="4621310" y="1393534"/>
                  <a:pt x="4625388" y="1384767"/>
                  <a:pt x="4622530" y="1377143"/>
                </a:cubicBezTo>
                <a:cubicBezTo>
                  <a:pt x="4619709" y="1369596"/>
                  <a:pt x="4610792" y="1365441"/>
                  <a:pt x="4603208" y="1368376"/>
                </a:cubicBezTo>
                <a:lnTo>
                  <a:pt x="4594404" y="1371769"/>
                </a:lnTo>
                <a:cubicBezTo>
                  <a:pt x="4586859" y="1374704"/>
                  <a:pt x="4582743" y="1383471"/>
                  <a:pt x="4585639" y="1391095"/>
                </a:cubicBezTo>
                <a:cubicBezTo>
                  <a:pt x="4588497" y="1398642"/>
                  <a:pt x="4597377" y="1402797"/>
                  <a:pt x="4604961" y="1399862"/>
                </a:cubicBezTo>
                <a:close/>
                <a:moveTo>
                  <a:pt x="4835525" y="1359990"/>
                </a:moveTo>
                <a:cubicBezTo>
                  <a:pt x="4827674" y="1377639"/>
                  <a:pt x="4855761" y="1388312"/>
                  <a:pt x="4863573" y="1370701"/>
                </a:cubicBezTo>
                <a:cubicBezTo>
                  <a:pt x="4871386" y="1353053"/>
                  <a:pt x="4843338" y="1342380"/>
                  <a:pt x="4835525" y="1359990"/>
                </a:cubicBezTo>
                <a:close/>
                <a:moveTo>
                  <a:pt x="4765670" y="1328314"/>
                </a:moveTo>
                <a:cubicBezTo>
                  <a:pt x="4767842" y="1323473"/>
                  <a:pt x="4767194" y="1319089"/>
                  <a:pt x="4765174" y="1315544"/>
                </a:cubicBezTo>
                <a:cubicBezTo>
                  <a:pt x="4772415" y="1318060"/>
                  <a:pt x="4780990" y="1312152"/>
                  <a:pt x="4783010" y="1305367"/>
                </a:cubicBezTo>
                <a:cubicBezTo>
                  <a:pt x="4785601" y="1296790"/>
                  <a:pt x="4780380" y="1289967"/>
                  <a:pt x="4772949" y="1286689"/>
                </a:cubicBezTo>
                <a:lnTo>
                  <a:pt x="4766851" y="1283982"/>
                </a:lnTo>
                <a:cubicBezTo>
                  <a:pt x="4759420" y="1280704"/>
                  <a:pt x="4750274" y="1286994"/>
                  <a:pt x="4748177" y="1294046"/>
                </a:cubicBezTo>
                <a:cubicBezTo>
                  <a:pt x="4746577" y="1299420"/>
                  <a:pt x="4748216" y="1303956"/>
                  <a:pt x="4751302" y="1307501"/>
                </a:cubicBezTo>
                <a:cubicBezTo>
                  <a:pt x="4746158" y="1307425"/>
                  <a:pt x="4741089" y="1309750"/>
                  <a:pt x="4738345" y="1315849"/>
                </a:cubicBezTo>
                <a:cubicBezTo>
                  <a:pt x="4730495" y="1333498"/>
                  <a:pt x="4757819" y="1345963"/>
                  <a:pt x="4765670" y="1328314"/>
                </a:cubicBezTo>
                <a:close/>
                <a:moveTo>
                  <a:pt x="4478056" y="1049022"/>
                </a:moveTo>
                <a:lnTo>
                  <a:pt x="4490251" y="1054435"/>
                </a:lnTo>
                <a:cubicBezTo>
                  <a:pt x="4497644" y="1057713"/>
                  <a:pt x="4506562" y="1055693"/>
                  <a:pt x="4510525" y="1048183"/>
                </a:cubicBezTo>
                <a:cubicBezTo>
                  <a:pt x="4514107" y="1041360"/>
                  <a:pt x="4511706" y="1031183"/>
                  <a:pt x="4504275" y="1027905"/>
                </a:cubicBezTo>
                <a:lnTo>
                  <a:pt x="4492080" y="1022492"/>
                </a:lnTo>
                <a:cubicBezTo>
                  <a:pt x="4484687" y="1019214"/>
                  <a:pt x="4475769" y="1021234"/>
                  <a:pt x="4471806" y="1028781"/>
                </a:cubicBezTo>
                <a:cubicBezTo>
                  <a:pt x="4468223" y="1035566"/>
                  <a:pt x="4470624" y="1045744"/>
                  <a:pt x="4478056" y="1049022"/>
                </a:cubicBezTo>
                <a:close/>
                <a:moveTo>
                  <a:pt x="4675426" y="1228711"/>
                </a:moveTo>
                <a:cubicBezTo>
                  <a:pt x="4668147" y="1226119"/>
                  <a:pt x="4661325" y="1229702"/>
                  <a:pt x="4657590" y="1235801"/>
                </a:cubicBezTo>
                <a:cubicBezTo>
                  <a:pt x="4656523" y="1234734"/>
                  <a:pt x="4655495" y="1233666"/>
                  <a:pt x="4654046" y="1233057"/>
                </a:cubicBezTo>
                <a:lnTo>
                  <a:pt x="4647949" y="1230350"/>
                </a:lnTo>
                <a:cubicBezTo>
                  <a:pt x="4640556" y="1227072"/>
                  <a:pt x="4631676" y="1229016"/>
                  <a:pt x="4627636" y="1236525"/>
                </a:cubicBezTo>
                <a:cubicBezTo>
                  <a:pt x="4624016" y="1243310"/>
                  <a:pt x="4626379" y="1253526"/>
                  <a:pt x="4633810" y="1256842"/>
                </a:cubicBezTo>
                <a:lnTo>
                  <a:pt x="4639907" y="1259549"/>
                </a:lnTo>
                <a:cubicBezTo>
                  <a:pt x="4645396" y="1261988"/>
                  <a:pt x="4651646" y="1261493"/>
                  <a:pt x="4656180" y="1258062"/>
                </a:cubicBezTo>
                <a:cubicBezTo>
                  <a:pt x="4657934" y="1260273"/>
                  <a:pt x="4660068" y="1262217"/>
                  <a:pt x="4662621" y="1263132"/>
                </a:cubicBezTo>
                <a:cubicBezTo>
                  <a:pt x="4670738" y="1266029"/>
                  <a:pt x="4678475" y="1261455"/>
                  <a:pt x="4681791" y="1253983"/>
                </a:cubicBezTo>
                <a:lnTo>
                  <a:pt x="4684496" y="1247885"/>
                </a:lnTo>
                <a:cubicBezTo>
                  <a:pt x="4687850" y="1240452"/>
                  <a:pt x="4682667" y="1231265"/>
                  <a:pt x="4675426" y="1228711"/>
                </a:cubicBezTo>
                <a:close/>
                <a:moveTo>
                  <a:pt x="4958315" y="1415452"/>
                </a:moveTo>
                <a:lnTo>
                  <a:pt x="4962087" y="1417129"/>
                </a:lnTo>
                <a:cubicBezTo>
                  <a:pt x="4972949" y="1421932"/>
                  <a:pt x="4981866" y="1413508"/>
                  <a:pt x="4983086" y="1404512"/>
                </a:cubicBezTo>
                <a:cubicBezTo>
                  <a:pt x="4985372" y="1402949"/>
                  <a:pt x="4987430" y="1401005"/>
                  <a:pt x="4988764" y="1397994"/>
                </a:cubicBezTo>
                <a:cubicBezTo>
                  <a:pt x="4996348" y="1380917"/>
                  <a:pt x="4969748" y="1372226"/>
                  <a:pt x="4961058" y="1387664"/>
                </a:cubicBezTo>
                <a:cubicBezTo>
                  <a:pt x="4949511" y="1391095"/>
                  <a:pt x="4944290" y="1409239"/>
                  <a:pt x="4958315" y="1415452"/>
                </a:cubicBezTo>
                <a:close/>
                <a:moveTo>
                  <a:pt x="4809648" y="1451245"/>
                </a:moveTo>
                <a:cubicBezTo>
                  <a:pt x="4801836" y="1468856"/>
                  <a:pt x="4830227" y="1478538"/>
                  <a:pt x="4838040" y="1460965"/>
                </a:cubicBezTo>
                <a:cubicBezTo>
                  <a:pt x="4845891" y="1443355"/>
                  <a:pt x="4817461" y="1433673"/>
                  <a:pt x="4809648" y="1451245"/>
                </a:cubicBezTo>
                <a:close/>
                <a:moveTo>
                  <a:pt x="4748368" y="1383166"/>
                </a:moveTo>
                <a:cubicBezTo>
                  <a:pt x="4751150" y="1375809"/>
                  <a:pt x="4744595" y="1366470"/>
                  <a:pt x="4737316" y="1365060"/>
                </a:cubicBezTo>
                <a:cubicBezTo>
                  <a:pt x="4732210" y="1364069"/>
                  <a:pt x="4728018" y="1365479"/>
                  <a:pt x="4724740" y="1368224"/>
                </a:cubicBezTo>
                <a:cubicBezTo>
                  <a:pt x="4719519" y="1368300"/>
                  <a:pt x="4714336" y="1370778"/>
                  <a:pt x="4711859" y="1375733"/>
                </a:cubicBezTo>
                <a:cubicBezTo>
                  <a:pt x="4711058" y="1377372"/>
                  <a:pt x="4710563" y="1379125"/>
                  <a:pt x="4710334" y="1380955"/>
                </a:cubicBezTo>
                <a:cubicBezTo>
                  <a:pt x="4709420" y="1382061"/>
                  <a:pt x="4708581" y="1383280"/>
                  <a:pt x="4707933" y="1384729"/>
                </a:cubicBezTo>
                <a:cubicBezTo>
                  <a:pt x="4701074" y="1400205"/>
                  <a:pt x="4722529" y="1408820"/>
                  <a:pt x="4733048" y="1398680"/>
                </a:cubicBezTo>
                <a:cubicBezTo>
                  <a:pt x="4733734" y="1398566"/>
                  <a:pt x="4734420" y="1398490"/>
                  <a:pt x="4735144" y="1398261"/>
                </a:cubicBezTo>
                <a:cubicBezTo>
                  <a:pt x="4742346" y="1395974"/>
                  <a:pt x="4745853" y="1389799"/>
                  <a:pt x="4748368" y="1383166"/>
                </a:cubicBezTo>
                <a:close/>
                <a:moveTo>
                  <a:pt x="4594062" y="1164253"/>
                </a:moveTo>
                <a:cubicBezTo>
                  <a:pt x="4586249" y="1181902"/>
                  <a:pt x="4613536" y="1194367"/>
                  <a:pt x="4621386" y="1176680"/>
                </a:cubicBezTo>
                <a:cubicBezTo>
                  <a:pt x="4629199" y="1159031"/>
                  <a:pt x="4601874" y="1146566"/>
                  <a:pt x="4594062" y="1164253"/>
                </a:cubicBezTo>
                <a:close/>
                <a:moveTo>
                  <a:pt x="4547873" y="1051271"/>
                </a:moveTo>
                <a:cubicBezTo>
                  <a:pt x="4550769" y="1058818"/>
                  <a:pt x="4557934" y="1064041"/>
                  <a:pt x="4566317" y="1061754"/>
                </a:cubicBezTo>
                <a:cubicBezTo>
                  <a:pt x="4567842" y="1061334"/>
                  <a:pt x="4569252" y="1060496"/>
                  <a:pt x="4570624" y="1059504"/>
                </a:cubicBezTo>
                <a:cubicBezTo>
                  <a:pt x="4570663" y="1059504"/>
                  <a:pt x="4570700" y="1059466"/>
                  <a:pt x="4570739" y="1059466"/>
                </a:cubicBezTo>
                <a:cubicBezTo>
                  <a:pt x="4563422" y="1055273"/>
                  <a:pt x="4556257" y="1050852"/>
                  <a:pt x="4548901" y="1046735"/>
                </a:cubicBezTo>
                <a:cubicBezTo>
                  <a:pt x="4547110" y="1045706"/>
                  <a:pt x="4545243" y="1044791"/>
                  <a:pt x="4543452" y="1043762"/>
                </a:cubicBezTo>
                <a:lnTo>
                  <a:pt x="4543452" y="1043762"/>
                </a:lnTo>
                <a:cubicBezTo>
                  <a:pt x="4544367" y="1045706"/>
                  <a:pt x="4545358" y="1047688"/>
                  <a:pt x="4546996" y="1049060"/>
                </a:cubicBezTo>
                <a:lnTo>
                  <a:pt x="4547873" y="1051271"/>
                </a:lnTo>
                <a:close/>
                <a:moveTo>
                  <a:pt x="4485868" y="1245902"/>
                </a:moveTo>
                <a:lnTo>
                  <a:pt x="4479770" y="1243196"/>
                </a:lnTo>
                <a:cubicBezTo>
                  <a:pt x="4472606" y="1240032"/>
                  <a:pt x="4462850" y="1244416"/>
                  <a:pt x="4460372" y="1251849"/>
                </a:cubicBezTo>
                <a:cubicBezTo>
                  <a:pt x="4457667" y="1259892"/>
                  <a:pt x="4461287" y="1267820"/>
                  <a:pt x="4468985" y="1271213"/>
                </a:cubicBezTo>
                <a:lnTo>
                  <a:pt x="4475083" y="1273919"/>
                </a:lnTo>
                <a:cubicBezTo>
                  <a:pt x="4482286" y="1277083"/>
                  <a:pt x="4492004" y="1272700"/>
                  <a:pt x="4494481" y="1265267"/>
                </a:cubicBezTo>
                <a:cubicBezTo>
                  <a:pt x="4497149" y="1257262"/>
                  <a:pt x="4493528" y="1249333"/>
                  <a:pt x="4485868" y="1245902"/>
                </a:cubicBezTo>
                <a:close/>
                <a:moveTo>
                  <a:pt x="4551645" y="1213045"/>
                </a:moveTo>
                <a:lnTo>
                  <a:pt x="4563841" y="1218457"/>
                </a:lnTo>
                <a:cubicBezTo>
                  <a:pt x="4571005" y="1221621"/>
                  <a:pt x="4580571" y="1219258"/>
                  <a:pt x="4583924" y="1211634"/>
                </a:cubicBezTo>
                <a:cubicBezTo>
                  <a:pt x="4587088" y="1204468"/>
                  <a:pt x="4584801" y="1194938"/>
                  <a:pt x="4577141" y="1191546"/>
                </a:cubicBezTo>
                <a:lnTo>
                  <a:pt x="4564946" y="1186133"/>
                </a:lnTo>
                <a:cubicBezTo>
                  <a:pt x="4557781" y="1182969"/>
                  <a:pt x="4548177" y="1185333"/>
                  <a:pt x="4544824" y="1192956"/>
                </a:cubicBezTo>
                <a:cubicBezTo>
                  <a:pt x="4541699" y="1200161"/>
                  <a:pt x="4543985" y="1209652"/>
                  <a:pt x="4551645" y="1213045"/>
                </a:cubicBezTo>
                <a:close/>
                <a:moveTo>
                  <a:pt x="4953169" y="1733396"/>
                </a:moveTo>
                <a:cubicBezTo>
                  <a:pt x="4945357" y="1750968"/>
                  <a:pt x="4972034" y="1764729"/>
                  <a:pt x="4979884" y="1747042"/>
                </a:cubicBezTo>
                <a:cubicBezTo>
                  <a:pt x="4987697" y="1729470"/>
                  <a:pt x="4961020" y="1715709"/>
                  <a:pt x="4953169" y="1733396"/>
                </a:cubicBezTo>
                <a:close/>
                <a:moveTo>
                  <a:pt x="4989374" y="1505754"/>
                </a:moveTo>
                <a:cubicBezTo>
                  <a:pt x="4988688" y="1506745"/>
                  <a:pt x="4987888" y="1507660"/>
                  <a:pt x="4987163" y="1508613"/>
                </a:cubicBezTo>
                <a:cubicBezTo>
                  <a:pt x="4987011" y="1508765"/>
                  <a:pt x="4986973" y="1508842"/>
                  <a:pt x="4986858" y="1508956"/>
                </a:cubicBezTo>
                <a:cubicBezTo>
                  <a:pt x="4986554" y="1509223"/>
                  <a:pt x="4986287" y="1509452"/>
                  <a:pt x="4985982" y="1509718"/>
                </a:cubicBezTo>
                <a:cubicBezTo>
                  <a:pt x="4978627" y="1511281"/>
                  <a:pt x="4973482" y="1519019"/>
                  <a:pt x="4974588" y="1526376"/>
                </a:cubicBezTo>
                <a:cubicBezTo>
                  <a:pt x="4975807" y="1534724"/>
                  <a:pt x="4983543" y="1539832"/>
                  <a:pt x="4991661" y="1538993"/>
                </a:cubicBezTo>
                <a:cubicBezTo>
                  <a:pt x="4992499" y="1538917"/>
                  <a:pt x="4993261" y="1538612"/>
                  <a:pt x="4994061" y="1538421"/>
                </a:cubicBezTo>
                <a:cubicBezTo>
                  <a:pt x="4996081" y="1542653"/>
                  <a:pt x="5000083" y="1546045"/>
                  <a:pt x="5004579" y="1546922"/>
                </a:cubicBezTo>
                <a:cubicBezTo>
                  <a:pt x="5001188" y="1547684"/>
                  <a:pt x="4998139" y="1550009"/>
                  <a:pt x="4996196" y="1554393"/>
                </a:cubicBezTo>
                <a:cubicBezTo>
                  <a:pt x="4988459" y="1571851"/>
                  <a:pt x="5014145" y="1587365"/>
                  <a:pt x="5021996" y="1569716"/>
                </a:cubicBezTo>
                <a:cubicBezTo>
                  <a:pt x="5026950" y="1558586"/>
                  <a:pt x="5018223" y="1548256"/>
                  <a:pt x="5009229" y="1546807"/>
                </a:cubicBezTo>
                <a:cubicBezTo>
                  <a:pt x="5016089" y="1545969"/>
                  <a:pt x="5021310" y="1541204"/>
                  <a:pt x="5022606" y="1534038"/>
                </a:cubicBezTo>
                <a:cubicBezTo>
                  <a:pt x="5024320" y="1524775"/>
                  <a:pt x="5025197" y="1513454"/>
                  <a:pt x="5019709" y="1505258"/>
                </a:cubicBezTo>
                <a:cubicBezTo>
                  <a:pt x="5019252" y="1504039"/>
                  <a:pt x="5018757" y="1502895"/>
                  <a:pt x="5018109" y="1501790"/>
                </a:cubicBezTo>
                <a:cubicBezTo>
                  <a:pt x="5014945" y="1496377"/>
                  <a:pt x="5009038" y="1493251"/>
                  <a:pt x="5002636" y="1494242"/>
                </a:cubicBezTo>
                <a:cubicBezTo>
                  <a:pt x="4996272" y="1495195"/>
                  <a:pt x="4993261" y="1499465"/>
                  <a:pt x="4990288" y="1504572"/>
                </a:cubicBezTo>
                <a:cubicBezTo>
                  <a:pt x="4992613" y="1500608"/>
                  <a:pt x="4989946" y="1504992"/>
                  <a:pt x="4989374" y="1505754"/>
                </a:cubicBezTo>
                <a:close/>
                <a:moveTo>
                  <a:pt x="5027522" y="1779786"/>
                </a:moveTo>
                <a:cubicBezTo>
                  <a:pt x="5024244" y="1787181"/>
                  <a:pt x="5025007" y="1795833"/>
                  <a:pt x="5032552" y="1800408"/>
                </a:cubicBezTo>
                <a:cubicBezTo>
                  <a:pt x="5038802" y="1804219"/>
                  <a:pt x="5049854" y="1802809"/>
                  <a:pt x="5053170" y="1795376"/>
                </a:cubicBezTo>
                <a:lnTo>
                  <a:pt x="5055875" y="1789277"/>
                </a:lnTo>
                <a:cubicBezTo>
                  <a:pt x="5059153" y="1781882"/>
                  <a:pt x="5058390" y="1773267"/>
                  <a:pt x="5050845" y="1768655"/>
                </a:cubicBezTo>
                <a:cubicBezTo>
                  <a:pt x="5044595" y="1764843"/>
                  <a:pt x="5033543" y="1766254"/>
                  <a:pt x="5030227" y="1773687"/>
                </a:cubicBezTo>
                <a:lnTo>
                  <a:pt x="5027522" y="1779786"/>
                </a:lnTo>
                <a:close/>
                <a:moveTo>
                  <a:pt x="4916280" y="1471295"/>
                </a:moveTo>
                <a:lnTo>
                  <a:pt x="4913573" y="1477394"/>
                </a:lnTo>
                <a:cubicBezTo>
                  <a:pt x="4910296" y="1484789"/>
                  <a:pt x="4915784" y="1494014"/>
                  <a:pt x="4922948" y="1496453"/>
                </a:cubicBezTo>
                <a:cubicBezTo>
                  <a:pt x="4931180" y="1499274"/>
                  <a:pt x="4938688" y="1494509"/>
                  <a:pt x="4941965" y="1487076"/>
                </a:cubicBezTo>
                <a:lnTo>
                  <a:pt x="4944671" y="1480977"/>
                </a:lnTo>
                <a:cubicBezTo>
                  <a:pt x="4947949" y="1473582"/>
                  <a:pt x="4942461" y="1464358"/>
                  <a:pt x="4935296" y="1461918"/>
                </a:cubicBezTo>
                <a:cubicBezTo>
                  <a:pt x="4927064" y="1459097"/>
                  <a:pt x="4919557" y="1463862"/>
                  <a:pt x="4916280" y="1471295"/>
                </a:cubicBezTo>
                <a:close/>
                <a:moveTo>
                  <a:pt x="4726836" y="1429518"/>
                </a:moveTo>
                <a:cubicBezTo>
                  <a:pt x="4734686" y="1411831"/>
                  <a:pt x="4707248" y="1399671"/>
                  <a:pt x="4699397" y="1417320"/>
                </a:cubicBezTo>
                <a:cubicBezTo>
                  <a:pt x="4691546" y="1435007"/>
                  <a:pt x="4718986" y="1447166"/>
                  <a:pt x="4726836" y="1429518"/>
                </a:cubicBezTo>
                <a:close/>
                <a:moveTo>
                  <a:pt x="5115212" y="1450483"/>
                </a:moveTo>
                <a:cubicBezTo>
                  <a:pt x="5107476" y="1467941"/>
                  <a:pt x="5135411" y="1476670"/>
                  <a:pt x="5143489" y="1459974"/>
                </a:cubicBezTo>
                <a:cubicBezTo>
                  <a:pt x="5143528" y="1459860"/>
                  <a:pt x="5143642" y="1459822"/>
                  <a:pt x="5143680" y="1459669"/>
                </a:cubicBezTo>
                <a:cubicBezTo>
                  <a:pt x="5136859" y="1453951"/>
                  <a:pt x="5130075" y="1448196"/>
                  <a:pt x="5123215" y="1442516"/>
                </a:cubicBezTo>
                <a:cubicBezTo>
                  <a:pt x="5123215" y="1442516"/>
                  <a:pt x="5123177" y="1442516"/>
                  <a:pt x="5123177" y="1442554"/>
                </a:cubicBezTo>
                <a:cubicBezTo>
                  <a:pt x="5119938" y="1444003"/>
                  <a:pt x="5117004" y="1446480"/>
                  <a:pt x="5115212" y="1450483"/>
                </a:cubicBezTo>
                <a:close/>
                <a:moveTo>
                  <a:pt x="4873329" y="1363459"/>
                </a:moveTo>
                <a:cubicBezTo>
                  <a:pt x="4874130" y="1368795"/>
                  <a:pt x="4877293" y="1373522"/>
                  <a:pt x="4883010" y="1375428"/>
                </a:cubicBezTo>
                <a:cubicBezTo>
                  <a:pt x="4890136" y="1377868"/>
                  <a:pt x="4900159" y="1373979"/>
                  <a:pt x="4902065" y="1366051"/>
                </a:cubicBezTo>
                <a:cubicBezTo>
                  <a:pt x="4903780" y="1358885"/>
                  <a:pt x="4903436" y="1351528"/>
                  <a:pt x="4899092" y="1345353"/>
                </a:cubicBezTo>
                <a:lnTo>
                  <a:pt x="4902522" y="1346877"/>
                </a:lnTo>
                <a:cubicBezTo>
                  <a:pt x="4909953" y="1350156"/>
                  <a:pt x="4919099" y="1345353"/>
                  <a:pt x="4921844" y="1338072"/>
                </a:cubicBezTo>
                <a:cubicBezTo>
                  <a:pt x="4924816" y="1330106"/>
                  <a:pt x="4920471" y="1322063"/>
                  <a:pt x="4913040" y="1318746"/>
                </a:cubicBezTo>
                <a:lnTo>
                  <a:pt x="4900845" y="1313333"/>
                </a:lnTo>
                <a:cubicBezTo>
                  <a:pt x="4898063" y="1312076"/>
                  <a:pt x="4895090" y="1312266"/>
                  <a:pt x="4892232" y="1313029"/>
                </a:cubicBezTo>
                <a:cubicBezTo>
                  <a:pt x="4888574" y="1309102"/>
                  <a:pt x="4883352" y="1306968"/>
                  <a:pt x="4877560" y="1308607"/>
                </a:cubicBezTo>
                <a:cubicBezTo>
                  <a:pt x="4870319" y="1310665"/>
                  <a:pt x="4864297" y="1319585"/>
                  <a:pt x="4867232" y="1327170"/>
                </a:cubicBezTo>
                <a:lnTo>
                  <a:pt x="4870624" y="1335976"/>
                </a:lnTo>
                <a:cubicBezTo>
                  <a:pt x="4870738" y="1336281"/>
                  <a:pt x="4871005" y="1336547"/>
                  <a:pt x="4871119" y="1336852"/>
                </a:cubicBezTo>
                <a:cubicBezTo>
                  <a:pt x="4866927" y="1339406"/>
                  <a:pt x="4863726" y="1343904"/>
                  <a:pt x="4863383" y="1348707"/>
                </a:cubicBezTo>
                <a:cubicBezTo>
                  <a:pt x="4862926" y="1355797"/>
                  <a:pt x="4867309" y="1361096"/>
                  <a:pt x="4873329" y="1363459"/>
                </a:cubicBezTo>
                <a:close/>
                <a:moveTo>
                  <a:pt x="5086325" y="1441068"/>
                </a:moveTo>
                <a:cubicBezTo>
                  <a:pt x="5094137" y="1423457"/>
                  <a:pt x="5065288" y="1415033"/>
                  <a:pt x="5057552" y="1432453"/>
                </a:cubicBezTo>
                <a:cubicBezTo>
                  <a:pt x="5049740" y="1450102"/>
                  <a:pt x="5078627" y="1458488"/>
                  <a:pt x="5086325" y="1441068"/>
                </a:cubicBezTo>
                <a:close/>
                <a:moveTo>
                  <a:pt x="5100044" y="1433025"/>
                </a:moveTo>
                <a:cubicBezTo>
                  <a:pt x="5102789" y="1440076"/>
                  <a:pt x="5113078" y="1442554"/>
                  <a:pt x="5119519" y="1439390"/>
                </a:cubicBezTo>
                <a:cubicBezTo>
                  <a:pt x="5119404" y="1439314"/>
                  <a:pt x="5119328" y="1439238"/>
                  <a:pt x="5119214" y="1439123"/>
                </a:cubicBezTo>
                <a:cubicBezTo>
                  <a:pt x="5111287" y="1432605"/>
                  <a:pt x="5103513" y="1425935"/>
                  <a:pt x="5095548" y="1419454"/>
                </a:cubicBezTo>
                <a:lnTo>
                  <a:pt x="5095509" y="1419416"/>
                </a:lnTo>
                <a:cubicBezTo>
                  <a:pt x="5095738" y="1421017"/>
                  <a:pt x="5096043" y="1422580"/>
                  <a:pt x="5096652" y="1424219"/>
                </a:cubicBezTo>
                <a:lnTo>
                  <a:pt x="5100044" y="1433025"/>
                </a:lnTo>
                <a:close/>
                <a:moveTo>
                  <a:pt x="5226226" y="1579970"/>
                </a:moveTo>
                <a:lnTo>
                  <a:pt x="5232324" y="1582677"/>
                </a:lnTo>
                <a:cubicBezTo>
                  <a:pt x="5239717" y="1585955"/>
                  <a:pt x="5248634" y="1583858"/>
                  <a:pt x="5252560" y="1576349"/>
                </a:cubicBezTo>
                <a:cubicBezTo>
                  <a:pt x="5256142" y="1569526"/>
                  <a:pt x="5253665" y="1559386"/>
                  <a:pt x="5246233" y="1556070"/>
                </a:cubicBezTo>
                <a:lnTo>
                  <a:pt x="5240136" y="1553364"/>
                </a:lnTo>
                <a:cubicBezTo>
                  <a:pt x="5232742" y="1550086"/>
                  <a:pt x="5223825" y="1552182"/>
                  <a:pt x="5219900" y="1559691"/>
                </a:cubicBezTo>
                <a:cubicBezTo>
                  <a:pt x="5216317" y="1566553"/>
                  <a:pt x="5218794" y="1576692"/>
                  <a:pt x="5226226" y="1579970"/>
                </a:cubicBezTo>
                <a:close/>
                <a:moveTo>
                  <a:pt x="4777827" y="1391438"/>
                </a:moveTo>
                <a:cubicBezTo>
                  <a:pt x="4770014" y="1409010"/>
                  <a:pt x="4796424" y="1423343"/>
                  <a:pt x="4804275" y="1405656"/>
                </a:cubicBezTo>
                <a:cubicBezTo>
                  <a:pt x="4805228" y="1403521"/>
                  <a:pt x="4805609" y="1401463"/>
                  <a:pt x="4805647" y="1399481"/>
                </a:cubicBezTo>
                <a:cubicBezTo>
                  <a:pt x="4807209" y="1401082"/>
                  <a:pt x="4809001" y="1402378"/>
                  <a:pt x="4811059" y="1402987"/>
                </a:cubicBezTo>
                <a:cubicBezTo>
                  <a:pt x="4819366" y="1405465"/>
                  <a:pt x="4826759" y="1401463"/>
                  <a:pt x="4830151" y="1393763"/>
                </a:cubicBezTo>
                <a:lnTo>
                  <a:pt x="4832857" y="1387664"/>
                </a:lnTo>
                <a:cubicBezTo>
                  <a:pt x="4836058" y="1380498"/>
                  <a:pt x="4830990" y="1370739"/>
                  <a:pt x="4823634" y="1368567"/>
                </a:cubicBezTo>
                <a:cubicBezTo>
                  <a:pt x="4815327" y="1366089"/>
                  <a:pt x="4807934" y="1370092"/>
                  <a:pt x="4804503" y="1377791"/>
                </a:cubicBezTo>
                <a:lnTo>
                  <a:pt x="4801798" y="1383890"/>
                </a:lnTo>
                <a:cubicBezTo>
                  <a:pt x="4801150" y="1385377"/>
                  <a:pt x="4801036" y="1386978"/>
                  <a:pt x="4801036" y="1388579"/>
                </a:cubicBezTo>
                <a:cubicBezTo>
                  <a:pt x="4794480" y="1381870"/>
                  <a:pt x="4782666" y="1380536"/>
                  <a:pt x="4777827" y="1391438"/>
                </a:cubicBezTo>
                <a:close/>
                <a:moveTo>
                  <a:pt x="4707057" y="1521573"/>
                </a:moveTo>
                <a:cubicBezTo>
                  <a:pt x="4706638" y="1515665"/>
                  <a:pt x="4702827" y="1510900"/>
                  <a:pt x="4696920" y="1508270"/>
                </a:cubicBezTo>
                <a:lnTo>
                  <a:pt x="4690822" y="1505563"/>
                </a:lnTo>
                <a:cubicBezTo>
                  <a:pt x="4683619" y="1502361"/>
                  <a:pt x="4673902" y="1507927"/>
                  <a:pt x="4671882" y="1515169"/>
                </a:cubicBezTo>
                <a:cubicBezTo>
                  <a:pt x="4669519" y="1523670"/>
                  <a:pt x="4673787" y="1530683"/>
                  <a:pt x="4681485" y="1534114"/>
                </a:cubicBezTo>
                <a:lnTo>
                  <a:pt x="4687583" y="1536820"/>
                </a:lnTo>
                <a:cubicBezTo>
                  <a:pt x="4691699" y="1538650"/>
                  <a:pt x="4696500" y="1537468"/>
                  <a:pt x="4700350" y="1534876"/>
                </a:cubicBezTo>
                <a:cubicBezTo>
                  <a:pt x="4700769" y="1540556"/>
                  <a:pt x="4704351" y="1545397"/>
                  <a:pt x="4710068" y="1547951"/>
                </a:cubicBezTo>
                <a:lnTo>
                  <a:pt x="4711859" y="1548751"/>
                </a:lnTo>
                <a:cubicBezTo>
                  <a:pt x="4712888" y="1552868"/>
                  <a:pt x="4715365" y="1556604"/>
                  <a:pt x="4719557" y="1558395"/>
                </a:cubicBezTo>
                <a:cubicBezTo>
                  <a:pt x="4726836" y="1561521"/>
                  <a:pt x="4736173" y="1559120"/>
                  <a:pt x="4739603" y="1551420"/>
                </a:cubicBezTo>
                <a:lnTo>
                  <a:pt x="4742309" y="1545321"/>
                </a:lnTo>
                <a:cubicBezTo>
                  <a:pt x="4745471" y="1538155"/>
                  <a:pt x="4742956" y="1528549"/>
                  <a:pt x="4735335" y="1525271"/>
                </a:cubicBezTo>
                <a:cubicBezTo>
                  <a:pt x="4733277" y="1524394"/>
                  <a:pt x="4731066" y="1524051"/>
                  <a:pt x="4728894" y="1524051"/>
                </a:cubicBezTo>
                <a:cubicBezTo>
                  <a:pt x="4728055" y="1523479"/>
                  <a:pt x="4727331" y="1522831"/>
                  <a:pt x="4726379" y="1522412"/>
                </a:cubicBezTo>
                <a:lnTo>
                  <a:pt x="4720281" y="1519705"/>
                </a:lnTo>
                <a:cubicBezTo>
                  <a:pt x="4716013" y="1517799"/>
                  <a:pt x="4711021" y="1518943"/>
                  <a:pt x="4707057" y="1521573"/>
                </a:cubicBezTo>
                <a:close/>
                <a:moveTo>
                  <a:pt x="5030647" y="1369100"/>
                </a:moveTo>
                <a:cubicBezTo>
                  <a:pt x="5031180" y="1369291"/>
                  <a:pt x="5031676" y="1369177"/>
                  <a:pt x="5032171" y="1369291"/>
                </a:cubicBezTo>
                <a:cubicBezTo>
                  <a:pt x="5032171" y="1369291"/>
                  <a:pt x="5032171" y="1369291"/>
                  <a:pt x="5032171" y="1369291"/>
                </a:cubicBezTo>
                <a:cubicBezTo>
                  <a:pt x="5028703" y="1366585"/>
                  <a:pt x="5025311" y="1363764"/>
                  <a:pt x="5021805" y="1361096"/>
                </a:cubicBezTo>
                <a:cubicBezTo>
                  <a:pt x="5023673" y="1364755"/>
                  <a:pt x="5026912" y="1367842"/>
                  <a:pt x="5030647" y="1369100"/>
                </a:cubicBezTo>
                <a:close/>
                <a:moveTo>
                  <a:pt x="4901416" y="1783826"/>
                </a:moveTo>
                <a:lnTo>
                  <a:pt x="4902674" y="1790382"/>
                </a:lnTo>
                <a:cubicBezTo>
                  <a:pt x="4904160" y="1798082"/>
                  <a:pt x="4911744" y="1804486"/>
                  <a:pt x="4919862" y="1802809"/>
                </a:cubicBezTo>
                <a:cubicBezTo>
                  <a:pt x="4927636" y="1801208"/>
                  <a:pt x="4933886" y="1793851"/>
                  <a:pt x="4932286" y="1785618"/>
                </a:cubicBezTo>
                <a:lnTo>
                  <a:pt x="4931561" y="1781882"/>
                </a:lnTo>
                <a:cubicBezTo>
                  <a:pt x="4933657" y="1785046"/>
                  <a:pt x="4936744" y="1787562"/>
                  <a:pt x="4940098" y="1788515"/>
                </a:cubicBezTo>
                <a:cubicBezTo>
                  <a:pt x="4948596" y="1790916"/>
                  <a:pt x="4955533" y="1785694"/>
                  <a:pt x="4958619" y="1778147"/>
                </a:cubicBezTo>
                <a:cubicBezTo>
                  <a:pt x="4962164" y="1769494"/>
                  <a:pt x="4960830" y="1760155"/>
                  <a:pt x="4956676" y="1751997"/>
                </a:cubicBezTo>
                <a:cubicBezTo>
                  <a:pt x="4953132" y="1744984"/>
                  <a:pt x="4943109" y="1741858"/>
                  <a:pt x="4936325" y="1745975"/>
                </a:cubicBezTo>
                <a:cubicBezTo>
                  <a:pt x="4929198" y="1750282"/>
                  <a:pt x="4926493" y="1758821"/>
                  <a:pt x="4930304" y="1766330"/>
                </a:cubicBezTo>
                <a:cubicBezTo>
                  <a:pt x="4930494" y="1766749"/>
                  <a:pt x="4930532" y="1766787"/>
                  <a:pt x="4930647" y="1767016"/>
                </a:cubicBezTo>
                <a:cubicBezTo>
                  <a:pt x="4930685" y="1767169"/>
                  <a:pt x="4930685" y="1767169"/>
                  <a:pt x="4930723" y="1767321"/>
                </a:cubicBezTo>
                <a:cubicBezTo>
                  <a:pt x="4930456" y="1768236"/>
                  <a:pt x="4930152" y="1769151"/>
                  <a:pt x="4929770" y="1769989"/>
                </a:cubicBezTo>
                <a:cubicBezTo>
                  <a:pt x="4929161" y="1771476"/>
                  <a:pt x="4929198" y="1773001"/>
                  <a:pt x="4929237" y="1774525"/>
                </a:cubicBezTo>
                <a:cubicBezTo>
                  <a:pt x="4926226" y="1769074"/>
                  <a:pt x="4920281" y="1765263"/>
                  <a:pt x="4913840" y="1766597"/>
                </a:cubicBezTo>
                <a:cubicBezTo>
                  <a:pt x="4906066" y="1768236"/>
                  <a:pt x="4899778" y="1775593"/>
                  <a:pt x="4901416" y="1783826"/>
                </a:cubicBezTo>
                <a:close/>
                <a:moveTo>
                  <a:pt x="4794900" y="2038341"/>
                </a:moveTo>
                <a:cubicBezTo>
                  <a:pt x="4796691" y="2046232"/>
                  <a:pt x="4806981" y="2050043"/>
                  <a:pt x="4813993" y="2047566"/>
                </a:cubicBezTo>
                <a:cubicBezTo>
                  <a:pt x="4819748" y="2045584"/>
                  <a:pt x="4822606" y="2040971"/>
                  <a:pt x="4823406" y="2035749"/>
                </a:cubicBezTo>
                <a:cubicBezTo>
                  <a:pt x="4825083" y="2037388"/>
                  <a:pt x="4827065" y="2038799"/>
                  <a:pt x="4829694" y="2039485"/>
                </a:cubicBezTo>
                <a:cubicBezTo>
                  <a:pt x="4836973" y="2041353"/>
                  <a:pt x="4846691" y="2036664"/>
                  <a:pt x="4847948" y="2028621"/>
                </a:cubicBezTo>
                <a:cubicBezTo>
                  <a:pt x="4849168" y="2020769"/>
                  <a:pt x="4848521" y="2012726"/>
                  <a:pt x="4842613" y="2006779"/>
                </a:cubicBezTo>
                <a:cubicBezTo>
                  <a:pt x="4837202" y="2001328"/>
                  <a:pt x="4830266" y="1999651"/>
                  <a:pt x="4822873" y="1999194"/>
                </a:cubicBezTo>
                <a:cubicBezTo>
                  <a:pt x="4822453" y="1999156"/>
                  <a:pt x="4822072" y="1999384"/>
                  <a:pt x="4821653" y="1999423"/>
                </a:cubicBezTo>
                <a:cubicBezTo>
                  <a:pt x="4822834" y="1997021"/>
                  <a:pt x="4823558" y="1994238"/>
                  <a:pt x="4822873" y="1990770"/>
                </a:cubicBezTo>
                <a:cubicBezTo>
                  <a:pt x="4819214" y="1971863"/>
                  <a:pt x="4789450" y="1975866"/>
                  <a:pt x="4793147" y="1994887"/>
                </a:cubicBezTo>
                <a:cubicBezTo>
                  <a:pt x="4794938" y="2004111"/>
                  <a:pt x="4802979" y="2007809"/>
                  <a:pt x="4810258" y="2007008"/>
                </a:cubicBezTo>
                <a:cubicBezTo>
                  <a:pt x="4809725" y="2007961"/>
                  <a:pt x="4809267" y="2008876"/>
                  <a:pt x="4808925" y="2009905"/>
                </a:cubicBezTo>
                <a:cubicBezTo>
                  <a:pt x="4808124" y="2009371"/>
                  <a:pt x="4807552" y="2008571"/>
                  <a:pt x="4806714" y="2008152"/>
                </a:cubicBezTo>
                <a:cubicBezTo>
                  <a:pt x="4799778" y="2004454"/>
                  <a:pt x="4789793" y="2007618"/>
                  <a:pt x="4786592" y="2014860"/>
                </a:cubicBezTo>
                <a:cubicBezTo>
                  <a:pt x="4783200" y="2022484"/>
                  <a:pt x="4785906" y="2031023"/>
                  <a:pt x="4793299" y="2034987"/>
                </a:cubicBezTo>
                <a:cubicBezTo>
                  <a:pt x="4793719" y="2035216"/>
                  <a:pt x="4793756" y="2035216"/>
                  <a:pt x="4793947" y="2035330"/>
                </a:cubicBezTo>
                <a:cubicBezTo>
                  <a:pt x="4794062" y="2035444"/>
                  <a:pt x="4794100" y="2035444"/>
                  <a:pt x="4794176" y="2035520"/>
                </a:cubicBezTo>
                <a:cubicBezTo>
                  <a:pt x="4794176" y="2035520"/>
                  <a:pt x="4794176" y="2035520"/>
                  <a:pt x="4794176" y="2035520"/>
                </a:cubicBezTo>
                <a:cubicBezTo>
                  <a:pt x="4794480" y="2036473"/>
                  <a:pt x="4794710" y="2037388"/>
                  <a:pt x="4794900" y="2038341"/>
                </a:cubicBezTo>
                <a:close/>
                <a:moveTo>
                  <a:pt x="4996996" y="1838831"/>
                </a:moveTo>
                <a:lnTo>
                  <a:pt x="4990441" y="1840127"/>
                </a:lnTo>
                <a:cubicBezTo>
                  <a:pt x="4982514" y="1841690"/>
                  <a:pt x="4976035" y="1847636"/>
                  <a:pt x="4976759" y="1856327"/>
                </a:cubicBezTo>
                <a:cubicBezTo>
                  <a:pt x="4976798" y="1856632"/>
                  <a:pt x="4976874" y="1856937"/>
                  <a:pt x="4976950" y="1857204"/>
                </a:cubicBezTo>
                <a:cubicBezTo>
                  <a:pt x="4970395" y="1859719"/>
                  <a:pt x="4965060" y="1866085"/>
                  <a:pt x="4966775" y="1874852"/>
                </a:cubicBezTo>
                <a:cubicBezTo>
                  <a:pt x="4968071" y="1881561"/>
                  <a:pt x="4972567" y="1884801"/>
                  <a:pt x="4977598" y="1885373"/>
                </a:cubicBezTo>
                <a:cubicBezTo>
                  <a:pt x="4980837" y="1889375"/>
                  <a:pt x="4985830" y="1891853"/>
                  <a:pt x="4991279" y="1890786"/>
                </a:cubicBezTo>
                <a:lnTo>
                  <a:pt x="4997834" y="1889528"/>
                </a:lnTo>
                <a:cubicBezTo>
                  <a:pt x="5001950" y="1888727"/>
                  <a:pt x="5005609" y="1886135"/>
                  <a:pt x="5007971" y="1882743"/>
                </a:cubicBezTo>
                <a:cubicBezTo>
                  <a:pt x="5011554" y="1885030"/>
                  <a:pt x="5015708" y="1886250"/>
                  <a:pt x="5020052" y="1884801"/>
                </a:cubicBezTo>
                <a:cubicBezTo>
                  <a:pt x="5025921" y="1882819"/>
                  <a:pt x="5028055" y="1878283"/>
                  <a:pt x="5029999" y="1872946"/>
                </a:cubicBezTo>
                <a:cubicBezTo>
                  <a:pt x="5028474" y="1877139"/>
                  <a:pt x="5030266" y="1872527"/>
                  <a:pt x="5030647" y="1871727"/>
                </a:cubicBezTo>
                <a:cubicBezTo>
                  <a:pt x="5031142" y="1870659"/>
                  <a:pt x="5031752" y="1869668"/>
                  <a:pt x="5032285" y="1868639"/>
                </a:cubicBezTo>
                <a:cubicBezTo>
                  <a:pt x="5032400" y="1868487"/>
                  <a:pt x="5032438" y="1868372"/>
                  <a:pt x="5032514" y="1868258"/>
                </a:cubicBezTo>
                <a:cubicBezTo>
                  <a:pt x="5032743" y="1867953"/>
                  <a:pt x="5032972" y="1867648"/>
                  <a:pt x="5033238" y="1867381"/>
                </a:cubicBezTo>
                <a:cubicBezTo>
                  <a:pt x="5039946" y="1864675"/>
                  <a:pt x="5043528" y="1856479"/>
                  <a:pt x="5041241" y="1849733"/>
                </a:cubicBezTo>
                <a:cubicBezTo>
                  <a:pt x="5040822" y="1848475"/>
                  <a:pt x="5039564" y="1848055"/>
                  <a:pt x="5038878" y="1847026"/>
                </a:cubicBezTo>
                <a:cubicBezTo>
                  <a:pt x="5045052" y="1850152"/>
                  <a:pt x="5051836" y="1851600"/>
                  <a:pt x="5058772" y="1850457"/>
                </a:cubicBezTo>
                <a:cubicBezTo>
                  <a:pt x="5066508" y="1849199"/>
                  <a:pt x="5072491" y="1840508"/>
                  <a:pt x="5070586" y="1832846"/>
                </a:cubicBezTo>
                <a:cubicBezTo>
                  <a:pt x="5068604" y="1824727"/>
                  <a:pt x="5061249" y="1819657"/>
                  <a:pt x="5052941" y="1821029"/>
                </a:cubicBezTo>
                <a:cubicBezTo>
                  <a:pt x="5052712" y="1821068"/>
                  <a:pt x="5052560" y="1821068"/>
                  <a:pt x="5052369" y="1821106"/>
                </a:cubicBezTo>
                <a:cubicBezTo>
                  <a:pt x="5052293" y="1821106"/>
                  <a:pt x="5052255" y="1821106"/>
                  <a:pt x="5052179" y="1821106"/>
                </a:cubicBezTo>
                <a:cubicBezTo>
                  <a:pt x="5052103" y="1821068"/>
                  <a:pt x="5052103" y="1821068"/>
                  <a:pt x="5052026" y="1821029"/>
                </a:cubicBezTo>
                <a:cubicBezTo>
                  <a:pt x="5051188" y="1820496"/>
                  <a:pt x="5050425" y="1819886"/>
                  <a:pt x="5049664" y="1819238"/>
                </a:cubicBezTo>
                <a:cubicBezTo>
                  <a:pt x="5043451" y="1814054"/>
                  <a:pt x="5032972" y="1817370"/>
                  <a:pt x="5028893" y="1823622"/>
                </a:cubicBezTo>
                <a:cubicBezTo>
                  <a:pt x="5024930" y="1829720"/>
                  <a:pt x="5026378" y="1836239"/>
                  <a:pt x="5030418" y="1841270"/>
                </a:cubicBezTo>
                <a:cubicBezTo>
                  <a:pt x="5027941" y="1840737"/>
                  <a:pt x="5025464" y="1839936"/>
                  <a:pt x="5022910" y="1840660"/>
                </a:cubicBezTo>
                <a:cubicBezTo>
                  <a:pt x="5022110" y="1840889"/>
                  <a:pt x="5021462" y="1841308"/>
                  <a:pt x="5020738" y="1841613"/>
                </a:cubicBezTo>
                <a:cubicBezTo>
                  <a:pt x="5018109" y="1837916"/>
                  <a:pt x="5013764" y="1835400"/>
                  <a:pt x="5009343" y="1835324"/>
                </a:cubicBezTo>
                <a:cubicBezTo>
                  <a:pt x="5012430" y="1834028"/>
                  <a:pt x="5014945" y="1831321"/>
                  <a:pt x="5016051" y="1826823"/>
                </a:cubicBezTo>
                <a:cubicBezTo>
                  <a:pt x="5020471" y="1809022"/>
                  <a:pt x="4993528" y="1798578"/>
                  <a:pt x="4989069" y="1816608"/>
                </a:cubicBezTo>
                <a:cubicBezTo>
                  <a:pt x="4986249" y="1828005"/>
                  <a:pt x="4996234" y="1836353"/>
                  <a:pt x="5004961" y="1836162"/>
                </a:cubicBezTo>
                <a:cubicBezTo>
                  <a:pt x="5003170" y="1836696"/>
                  <a:pt x="5002027" y="1838068"/>
                  <a:pt x="5000616" y="1839136"/>
                </a:cubicBezTo>
                <a:cubicBezTo>
                  <a:pt x="4999473" y="1838907"/>
                  <a:pt x="4998292" y="1838564"/>
                  <a:pt x="4996996" y="1838831"/>
                </a:cubicBezTo>
                <a:close/>
                <a:moveTo>
                  <a:pt x="4894176" y="1669853"/>
                </a:moveTo>
                <a:cubicBezTo>
                  <a:pt x="4885830" y="1667413"/>
                  <a:pt x="4878512" y="1671454"/>
                  <a:pt x="4875121" y="1679154"/>
                </a:cubicBezTo>
                <a:lnTo>
                  <a:pt x="4872415" y="1685253"/>
                </a:lnTo>
                <a:cubicBezTo>
                  <a:pt x="4872225" y="1685710"/>
                  <a:pt x="4872339" y="1686206"/>
                  <a:pt x="4872186" y="1686701"/>
                </a:cubicBezTo>
                <a:cubicBezTo>
                  <a:pt x="4871577" y="1686739"/>
                  <a:pt x="4870967" y="1686587"/>
                  <a:pt x="4870357" y="1686739"/>
                </a:cubicBezTo>
                <a:cubicBezTo>
                  <a:pt x="4862392" y="1688798"/>
                  <a:pt x="4857171" y="1696269"/>
                  <a:pt x="4858772" y="1704502"/>
                </a:cubicBezTo>
                <a:lnTo>
                  <a:pt x="4860029" y="1711059"/>
                </a:lnTo>
                <a:cubicBezTo>
                  <a:pt x="4861516" y="1718758"/>
                  <a:pt x="4870052" y="1724667"/>
                  <a:pt x="4877827" y="1722646"/>
                </a:cubicBezTo>
                <a:cubicBezTo>
                  <a:pt x="4885792" y="1720588"/>
                  <a:pt x="4891013" y="1713117"/>
                  <a:pt x="4889412" y="1704845"/>
                </a:cubicBezTo>
                <a:lnTo>
                  <a:pt x="4889336" y="1704502"/>
                </a:lnTo>
                <a:cubicBezTo>
                  <a:pt x="4894328" y="1703511"/>
                  <a:pt x="4898482" y="1700195"/>
                  <a:pt x="4900769" y="1694973"/>
                </a:cubicBezTo>
                <a:lnTo>
                  <a:pt x="4903474" y="1688874"/>
                </a:lnTo>
                <a:cubicBezTo>
                  <a:pt x="4906675" y="1681746"/>
                  <a:pt x="4901493" y="1672026"/>
                  <a:pt x="4894176" y="1669853"/>
                </a:cubicBezTo>
                <a:close/>
                <a:moveTo>
                  <a:pt x="4872605" y="1774754"/>
                </a:moveTo>
                <a:lnTo>
                  <a:pt x="4866051" y="1776012"/>
                </a:lnTo>
                <a:cubicBezTo>
                  <a:pt x="4858314" y="1777537"/>
                  <a:pt x="4853551" y="1787638"/>
                  <a:pt x="4856028" y="1794728"/>
                </a:cubicBezTo>
                <a:cubicBezTo>
                  <a:pt x="4858962" y="1803038"/>
                  <a:pt x="4866470" y="1806354"/>
                  <a:pt x="4874740" y="1804753"/>
                </a:cubicBezTo>
                <a:lnTo>
                  <a:pt x="4881294" y="1803457"/>
                </a:lnTo>
                <a:cubicBezTo>
                  <a:pt x="4889031" y="1801932"/>
                  <a:pt x="4893794" y="1791869"/>
                  <a:pt x="4891279" y="1784741"/>
                </a:cubicBezTo>
                <a:cubicBezTo>
                  <a:pt x="4888383" y="1776431"/>
                  <a:pt x="4880876" y="1773115"/>
                  <a:pt x="4872605" y="1774754"/>
                </a:cubicBezTo>
                <a:close/>
                <a:moveTo>
                  <a:pt x="4704084" y="1593426"/>
                </a:moveTo>
                <a:cubicBezTo>
                  <a:pt x="4712392" y="1591139"/>
                  <a:pt x="4716127" y="1582943"/>
                  <a:pt x="4714564" y="1574977"/>
                </a:cubicBezTo>
                <a:lnTo>
                  <a:pt x="4713269" y="1568420"/>
                </a:lnTo>
                <a:cubicBezTo>
                  <a:pt x="4711706" y="1560454"/>
                  <a:pt x="4702179" y="1555918"/>
                  <a:pt x="4694824" y="1557938"/>
                </a:cubicBezTo>
                <a:cubicBezTo>
                  <a:pt x="4686516" y="1560225"/>
                  <a:pt x="4682819" y="1568420"/>
                  <a:pt x="4684343" y="1576425"/>
                </a:cubicBezTo>
                <a:lnTo>
                  <a:pt x="4685601" y="1582943"/>
                </a:lnTo>
                <a:cubicBezTo>
                  <a:pt x="4687202" y="1590910"/>
                  <a:pt x="4696729" y="1595446"/>
                  <a:pt x="4704084" y="1593426"/>
                </a:cubicBezTo>
                <a:close/>
                <a:moveTo>
                  <a:pt x="4952598" y="1802390"/>
                </a:moveTo>
                <a:cubicBezTo>
                  <a:pt x="4956294" y="1821334"/>
                  <a:pt x="4985372" y="1813939"/>
                  <a:pt x="4981676" y="1794995"/>
                </a:cubicBezTo>
                <a:cubicBezTo>
                  <a:pt x="4977979" y="1776050"/>
                  <a:pt x="4948901" y="1783445"/>
                  <a:pt x="4952598" y="1802390"/>
                </a:cubicBezTo>
                <a:close/>
                <a:moveTo>
                  <a:pt x="4949016" y="1559234"/>
                </a:moveTo>
                <a:cubicBezTo>
                  <a:pt x="4956218" y="1557137"/>
                  <a:pt x="4962240" y="1548218"/>
                  <a:pt x="4959229" y="1540632"/>
                </a:cubicBezTo>
                <a:cubicBezTo>
                  <a:pt x="4956294" y="1533237"/>
                  <a:pt x="4951683" y="1526643"/>
                  <a:pt x="4943566" y="1524508"/>
                </a:cubicBezTo>
                <a:cubicBezTo>
                  <a:pt x="4936172" y="1522564"/>
                  <a:pt x="4929313" y="1524584"/>
                  <a:pt x="4922720" y="1527939"/>
                </a:cubicBezTo>
                <a:cubicBezTo>
                  <a:pt x="4915479" y="1531598"/>
                  <a:pt x="4913650" y="1541966"/>
                  <a:pt x="4917613" y="1548561"/>
                </a:cubicBezTo>
                <a:cubicBezTo>
                  <a:pt x="4921272" y="1554622"/>
                  <a:pt x="4927941" y="1556451"/>
                  <a:pt x="4934229" y="1554927"/>
                </a:cubicBezTo>
                <a:cubicBezTo>
                  <a:pt x="4937887" y="1558891"/>
                  <a:pt x="4943185" y="1560911"/>
                  <a:pt x="4949016" y="1559234"/>
                </a:cubicBezTo>
                <a:close/>
                <a:moveTo>
                  <a:pt x="5057362" y="1597733"/>
                </a:moveTo>
                <a:cubicBezTo>
                  <a:pt x="5059953" y="1601278"/>
                  <a:pt x="5063840" y="1603642"/>
                  <a:pt x="5068947" y="1603603"/>
                </a:cubicBezTo>
                <a:cubicBezTo>
                  <a:pt x="5076264" y="1603565"/>
                  <a:pt x="5084915" y="1596552"/>
                  <a:pt x="5083810" y="1588471"/>
                </a:cubicBezTo>
                <a:cubicBezTo>
                  <a:pt x="5082857" y="1581381"/>
                  <a:pt x="5080799" y="1574481"/>
                  <a:pt x="5074130" y="1570669"/>
                </a:cubicBezTo>
                <a:cubicBezTo>
                  <a:pt x="5068795" y="1567620"/>
                  <a:pt x="5062964" y="1567353"/>
                  <a:pt x="5057019" y="1568878"/>
                </a:cubicBezTo>
                <a:cubicBezTo>
                  <a:pt x="5049435" y="1570822"/>
                  <a:pt x="5044061" y="1579703"/>
                  <a:pt x="5046539" y="1587327"/>
                </a:cubicBezTo>
                <a:cubicBezTo>
                  <a:pt x="5048291" y="1592587"/>
                  <a:pt x="5052407" y="1596399"/>
                  <a:pt x="5057362" y="1597733"/>
                </a:cubicBezTo>
                <a:close/>
                <a:moveTo>
                  <a:pt x="4925159" y="1682889"/>
                </a:moveTo>
                <a:cubicBezTo>
                  <a:pt x="4917194" y="1684452"/>
                  <a:pt x="4911097" y="1691275"/>
                  <a:pt x="4912164" y="1699661"/>
                </a:cubicBezTo>
                <a:cubicBezTo>
                  <a:pt x="4913155" y="1707323"/>
                  <a:pt x="4920967" y="1714184"/>
                  <a:pt x="4928970" y="1712660"/>
                </a:cubicBezTo>
                <a:lnTo>
                  <a:pt x="4935525" y="1711364"/>
                </a:lnTo>
                <a:cubicBezTo>
                  <a:pt x="4942956" y="1709915"/>
                  <a:pt x="4948482" y="1703816"/>
                  <a:pt x="4948368" y="1696154"/>
                </a:cubicBezTo>
                <a:cubicBezTo>
                  <a:pt x="4950426" y="1696231"/>
                  <a:pt x="4952522" y="1696002"/>
                  <a:pt x="4954466" y="1695201"/>
                </a:cubicBezTo>
                <a:cubicBezTo>
                  <a:pt x="4962087" y="1692114"/>
                  <a:pt x="4965669" y="1683232"/>
                  <a:pt x="4962735" y="1675647"/>
                </a:cubicBezTo>
                <a:cubicBezTo>
                  <a:pt x="4961592" y="1672712"/>
                  <a:pt x="4960487" y="1669777"/>
                  <a:pt x="4959343" y="1666842"/>
                </a:cubicBezTo>
                <a:cubicBezTo>
                  <a:pt x="4956447" y="1659256"/>
                  <a:pt x="4947225" y="1655558"/>
                  <a:pt x="4939793" y="1658570"/>
                </a:cubicBezTo>
                <a:cubicBezTo>
                  <a:pt x="4932171" y="1661657"/>
                  <a:pt x="4928589" y="1670501"/>
                  <a:pt x="4931523" y="1678124"/>
                </a:cubicBezTo>
                <a:cubicBezTo>
                  <a:pt x="4931980" y="1679306"/>
                  <a:pt x="4932438" y="1680488"/>
                  <a:pt x="4932895" y="1681669"/>
                </a:cubicBezTo>
                <a:cubicBezTo>
                  <a:pt x="4932476" y="1681708"/>
                  <a:pt x="4932095" y="1681517"/>
                  <a:pt x="4931676" y="1681593"/>
                </a:cubicBezTo>
                <a:lnTo>
                  <a:pt x="4925159" y="1682889"/>
                </a:lnTo>
                <a:close/>
                <a:moveTo>
                  <a:pt x="5014336" y="1608597"/>
                </a:moveTo>
                <a:cubicBezTo>
                  <a:pt x="5012964" y="1615039"/>
                  <a:pt x="5014678" y="1621176"/>
                  <a:pt x="5017461" y="1626894"/>
                </a:cubicBezTo>
                <a:lnTo>
                  <a:pt x="5010868" y="1622434"/>
                </a:lnTo>
                <a:cubicBezTo>
                  <a:pt x="5006637" y="1619613"/>
                  <a:pt x="5001340" y="1619994"/>
                  <a:pt x="4996844" y="1622167"/>
                </a:cubicBezTo>
                <a:cubicBezTo>
                  <a:pt x="4996653" y="1619537"/>
                  <a:pt x="4995624" y="1617250"/>
                  <a:pt x="4994176" y="1615191"/>
                </a:cubicBezTo>
                <a:cubicBezTo>
                  <a:pt x="4999282" y="1610770"/>
                  <a:pt x="5001569" y="1603603"/>
                  <a:pt x="4996119" y="1596666"/>
                </a:cubicBezTo>
                <a:cubicBezTo>
                  <a:pt x="4989717" y="1588585"/>
                  <a:pt x="4983848" y="1578217"/>
                  <a:pt x="4974092" y="1573681"/>
                </a:cubicBezTo>
                <a:cubicBezTo>
                  <a:pt x="4972796" y="1573071"/>
                  <a:pt x="4971500" y="1572651"/>
                  <a:pt x="4970205" y="1572270"/>
                </a:cubicBezTo>
                <a:lnTo>
                  <a:pt x="4966584" y="1569831"/>
                </a:lnTo>
                <a:cubicBezTo>
                  <a:pt x="4959839" y="1565295"/>
                  <a:pt x="4949968" y="1568497"/>
                  <a:pt x="4946043" y="1575205"/>
                </a:cubicBezTo>
                <a:cubicBezTo>
                  <a:pt x="4945738" y="1575739"/>
                  <a:pt x="4945548" y="1576273"/>
                  <a:pt x="4945281" y="1576845"/>
                </a:cubicBezTo>
                <a:cubicBezTo>
                  <a:pt x="4943376" y="1577950"/>
                  <a:pt x="4941508" y="1579132"/>
                  <a:pt x="4939717" y="1580389"/>
                </a:cubicBezTo>
                <a:cubicBezTo>
                  <a:pt x="4937469" y="1581990"/>
                  <a:pt x="4935753" y="1584392"/>
                  <a:pt x="4934610" y="1587022"/>
                </a:cubicBezTo>
                <a:cubicBezTo>
                  <a:pt x="4932781" y="1587899"/>
                  <a:pt x="4931180" y="1589004"/>
                  <a:pt x="4930152" y="1590491"/>
                </a:cubicBezTo>
                <a:cubicBezTo>
                  <a:pt x="4926683" y="1595637"/>
                  <a:pt x="4923863" y="1600325"/>
                  <a:pt x="4923558" y="1606691"/>
                </a:cubicBezTo>
                <a:cubicBezTo>
                  <a:pt x="4923444" y="1609474"/>
                  <a:pt x="4923635" y="1611494"/>
                  <a:pt x="4924397" y="1614276"/>
                </a:cubicBezTo>
                <a:cubicBezTo>
                  <a:pt x="4919595" y="1604556"/>
                  <a:pt x="4902026" y="1601888"/>
                  <a:pt x="4896119" y="1615230"/>
                </a:cubicBezTo>
                <a:cubicBezTo>
                  <a:pt x="4895472" y="1616640"/>
                  <a:pt x="4895433" y="1617936"/>
                  <a:pt x="4895243" y="1619232"/>
                </a:cubicBezTo>
                <a:cubicBezTo>
                  <a:pt x="4885486" y="1612866"/>
                  <a:pt x="4869137" y="1618241"/>
                  <a:pt x="4871920" y="1632611"/>
                </a:cubicBezTo>
                <a:cubicBezTo>
                  <a:pt x="4875387" y="1650374"/>
                  <a:pt x="4901683" y="1648240"/>
                  <a:pt x="4901683" y="1632116"/>
                </a:cubicBezTo>
                <a:cubicBezTo>
                  <a:pt x="4908963" y="1636347"/>
                  <a:pt x="4919862" y="1635508"/>
                  <a:pt x="4924282" y="1625521"/>
                </a:cubicBezTo>
                <a:cubicBezTo>
                  <a:pt x="4924702" y="1624607"/>
                  <a:pt x="4924625" y="1623806"/>
                  <a:pt x="4924854" y="1622929"/>
                </a:cubicBezTo>
                <a:cubicBezTo>
                  <a:pt x="4925464" y="1627580"/>
                  <a:pt x="4927750" y="1631811"/>
                  <a:pt x="4932590" y="1634174"/>
                </a:cubicBezTo>
                <a:cubicBezTo>
                  <a:pt x="4936363" y="1636004"/>
                  <a:pt x="4941318" y="1635928"/>
                  <a:pt x="4945471" y="1634212"/>
                </a:cubicBezTo>
                <a:cubicBezTo>
                  <a:pt x="4947110" y="1635127"/>
                  <a:pt x="4948863" y="1635775"/>
                  <a:pt x="4950845" y="1636347"/>
                </a:cubicBezTo>
                <a:cubicBezTo>
                  <a:pt x="4951493" y="1636614"/>
                  <a:pt x="4952141" y="1636919"/>
                  <a:pt x="4952788" y="1637224"/>
                </a:cubicBezTo>
                <a:cubicBezTo>
                  <a:pt x="4955113" y="1638748"/>
                  <a:pt x="4957667" y="1640006"/>
                  <a:pt x="4959991" y="1641531"/>
                </a:cubicBezTo>
                <a:cubicBezTo>
                  <a:pt x="4966889" y="1645991"/>
                  <a:pt x="4973901" y="1642560"/>
                  <a:pt x="4977903" y="1636804"/>
                </a:cubicBezTo>
                <a:cubicBezTo>
                  <a:pt x="4981447" y="1637986"/>
                  <a:pt x="4985144" y="1637948"/>
                  <a:pt x="4988497" y="1636423"/>
                </a:cubicBezTo>
                <a:cubicBezTo>
                  <a:pt x="4988916" y="1641074"/>
                  <a:pt x="4991317" y="1645495"/>
                  <a:pt x="4995471" y="1648278"/>
                </a:cubicBezTo>
                <a:cubicBezTo>
                  <a:pt x="4997148" y="1649421"/>
                  <a:pt x="4998863" y="1650565"/>
                  <a:pt x="5000578" y="1651709"/>
                </a:cubicBezTo>
                <a:cubicBezTo>
                  <a:pt x="5001683" y="1653805"/>
                  <a:pt x="5003131" y="1655673"/>
                  <a:pt x="5005037" y="1657045"/>
                </a:cubicBezTo>
                <a:cubicBezTo>
                  <a:pt x="5006409" y="1663449"/>
                  <a:pt x="5012011" y="1668138"/>
                  <a:pt x="5018413" y="1668786"/>
                </a:cubicBezTo>
                <a:cubicBezTo>
                  <a:pt x="5018337" y="1668976"/>
                  <a:pt x="5018223" y="1669167"/>
                  <a:pt x="5018185" y="1669357"/>
                </a:cubicBezTo>
                <a:cubicBezTo>
                  <a:pt x="5013230" y="1670158"/>
                  <a:pt x="5008886" y="1673322"/>
                  <a:pt x="5006637" y="1678391"/>
                </a:cubicBezTo>
                <a:lnTo>
                  <a:pt x="5001226" y="1690589"/>
                </a:lnTo>
                <a:cubicBezTo>
                  <a:pt x="4998063" y="1697755"/>
                  <a:pt x="5002064" y="1707514"/>
                  <a:pt x="5009534" y="1710144"/>
                </a:cubicBezTo>
                <a:cubicBezTo>
                  <a:pt x="5011935" y="1710982"/>
                  <a:pt x="5014336" y="1711173"/>
                  <a:pt x="5016660" y="1710944"/>
                </a:cubicBezTo>
                <a:cubicBezTo>
                  <a:pt x="5018642" y="1714908"/>
                  <a:pt x="5021538" y="1718415"/>
                  <a:pt x="5025692" y="1721236"/>
                </a:cubicBezTo>
                <a:cubicBezTo>
                  <a:pt x="5032133" y="1725658"/>
                  <a:pt x="5039412" y="1726344"/>
                  <a:pt x="5046233" y="1724629"/>
                </a:cubicBezTo>
                <a:cubicBezTo>
                  <a:pt x="5047567" y="1726344"/>
                  <a:pt x="5049321" y="1727792"/>
                  <a:pt x="5051455" y="1728745"/>
                </a:cubicBezTo>
                <a:lnTo>
                  <a:pt x="5057552" y="1731452"/>
                </a:lnTo>
                <a:cubicBezTo>
                  <a:pt x="5059229" y="1732214"/>
                  <a:pt x="5061058" y="1732557"/>
                  <a:pt x="5062849" y="1732672"/>
                </a:cubicBezTo>
                <a:cubicBezTo>
                  <a:pt x="5057400" y="1733777"/>
                  <a:pt x="5052331" y="1738427"/>
                  <a:pt x="5050883" y="1743421"/>
                </a:cubicBezTo>
                <a:cubicBezTo>
                  <a:pt x="5048368" y="1752074"/>
                  <a:pt x="5053665" y="1758744"/>
                  <a:pt x="5061096" y="1762061"/>
                </a:cubicBezTo>
                <a:lnTo>
                  <a:pt x="5067194" y="1764767"/>
                </a:lnTo>
                <a:cubicBezTo>
                  <a:pt x="5071462" y="1766635"/>
                  <a:pt x="5076111" y="1765186"/>
                  <a:pt x="5079846" y="1762404"/>
                </a:cubicBezTo>
                <a:cubicBezTo>
                  <a:pt x="5087468" y="1765491"/>
                  <a:pt x="5098063" y="1762976"/>
                  <a:pt x="5100616" y="1752531"/>
                </a:cubicBezTo>
                <a:cubicBezTo>
                  <a:pt x="5103970" y="1739037"/>
                  <a:pt x="5088878" y="1732862"/>
                  <a:pt x="5079199" y="1738161"/>
                </a:cubicBezTo>
                <a:cubicBezTo>
                  <a:pt x="5078055" y="1737360"/>
                  <a:pt x="5076912" y="1736560"/>
                  <a:pt x="5075578" y="1735950"/>
                </a:cubicBezTo>
                <a:lnTo>
                  <a:pt x="5069480" y="1733243"/>
                </a:lnTo>
                <a:cubicBezTo>
                  <a:pt x="5068566" y="1732824"/>
                  <a:pt x="5067613" y="1732557"/>
                  <a:pt x="5066622" y="1732443"/>
                </a:cubicBezTo>
                <a:cubicBezTo>
                  <a:pt x="5071310" y="1731642"/>
                  <a:pt x="5075578" y="1728822"/>
                  <a:pt x="5077484" y="1724209"/>
                </a:cubicBezTo>
                <a:cubicBezTo>
                  <a:pt x="5080418" y="1717081"/>
                  <a:pt x="5078055" y="1708390"/>
                  <a:pt x="5071043" y="1704693"/>
                </a:cubicBezTo>
                <a:cubicBezTo>
                  <a:pt x="5071501" y="1703397"/>
                  <a:pt x="5071767" y="1702063"/>
                  <a:pt x="5071843" y="1700652"/>
                </a:cubicBezTo>
                <a:cubicBezTo>
                  <a:pt x="5077217" y="1703816"/>
                  <a:pt x="5083695" y="1703587"/>
                  <a:pt x="5087964" y="1698365"/>
                </a:cubicBezTo>
                <a:cubicBezTo>
                  <a:pt x="5089641" y="1699471"/>
                  <a:pt x="5091470" y="1700233"/>
                  <a:pt x="5093375" y="1700462"/>
                </a:cubicBezTo>
                <a:cubicBezTo>
                  <a:pt x="5101722" y="1701377"/>
                  <a:pt x="5107933" y="1696345"/>
                  <a:pt x="5109877" y="1688454"/>
                </a:cubicBezTo>
                <a:lnTo>
                  <a:pt x="5111439" y="1682241"/>
                </a:lnTo>
                <a:cubicBezTo>
                  <a:pt x="5113269" y="1674884"/>
                  <a:pt x="5106714" y="1666537"/>
                  <a:pt x="5099435" y="1665736"/>
                </a:cubicBezTo>
                <a:cubicBezTo>
                  <a:pt x="5092080" y="1664897"/>
                  <a:pt x="5086553" y="1668900"/>
                  <a:pt x="5083962" y="1675266"/>
                </a:cubicBezTo>
                <a:cubicBezTo>
                  <a:pt x="5080799" y="1673055"/>
                  <a:pt x="5077255" y="1671568"/>
                  <a:pt x="5073749" y="1672064"/>
                </a:cubicBezTo>
                <a:cubicBezTo>
                  <a:pt x="5072987" y="1663716"/>
                  <a:pt x="5070586" y="1655254"/>
                  <a:pt x="5064488" y="1651518"/>
                </a:cubicBezTo>
                <a:cubicBezTo>
                  <a:pt x="5055837" y="1646220"/>
                  <a:pt x="5042347" y="1643589"/>
                  <a:pt x="5032972" y="1648354"/>
                </a:cubicBezTo>
                <a:cubicBezTo>
                  <a:pt x="5031676" y="1645686"/>
                  <a:pt x="5029236" y="1643971"/>
                  <a:pt x="5026607" y="1642522"/>
                </a:cubicBezTo>
                <a:cubicBezTo>
                  <a:pt x="5026226" y="1641188"/>
                  <a:pt x="5025807" y="1639816"/>
                  <a:pt x="5025083" y="1638710"/>
                </a:cubicBezTo>
                <a:cubicBezTo>
                  <a:pt x="5024968" y="1637986"/>
                  <a:pt x="5024854" y="1637338"/>
                  <a:pt x="5024664" y="1636652"/>
                </a:cubicBezTo>
                <a:cubicBezTo>
                  <a:pt x="5029656" y="1639358"/>
                  <a:pt x="5036401" y="1639168"/>
                  <a:pt x="5040708" y="1635394"/>
                </a:cubicBezTo>
                <a:cubicBezTo>
                  <a:pt x="5046767" y="1630134"/>
                  <a:pt x="5047872" y="1621595"/>
                  <a:pt x="5043032" y="1615115"/>
                </a:cubicBezTo>
                <a:cubicBezTo>
                  <a:pt x="5042765" y="1614772"/>
                  <a:pt x="5042727" y="1614734"/>
                  <a:pt x="5042613" y="1614543"/>
                </a:cubicBezTo>
                <a:cubicBezTo>
                  <a:pt x="5042537" y="1614429"/>
                  <a:pt x="5042537" y="1614391"/>
                  <a:pt x="5042499" y="1614276"/>
                </a:cubicBezTo>
                <a:cubicBezTo>
                  <a:pt x="5042499" y="1614276"/>
                  <a:pt x="5042499" y="1614276"/>
                  <a:pt x="5042499" y="1614276"/>
                </a:cubicBezTo>
                <a:cubicBezTo>
                  <a:pt x="5042575" y="1613362"/>
                  <a:pt x="5042727" y="1612485"/>
                  <a:pt x="5042956" y="1611570"/>
                </a:cubicBezTo>
                <a:cubicBezTo>
                  <a:pt x="5044595" y="1603946"/>
                  <a:pt x="5037164" y="1596475"/>
                  <a:pt x="5030037" y="1595751"/>
                </a:cubicBezTo>
                <a:cubicBezTo>
                  <a:pt x="5021691" y="1594836"/>
                  <a:pt x="5016012" y="1600935"/>
                  <a:pt x="5014336" y="1608597"/>
                </a:cubicBezTo>
                <a:close/>
                <a:moveTo>
                  <a:pt x="4746653" y="1576806"/>
                </a:moveTo>
                <a:cubicBezTo>
                  <a:pt x="4741775" y="1587822"/>
                  <a:pt x="4750883" y="1596094"/>
                  <a:pt x="4760334" y="1596475"/>
                </a:cubicBezTo>
                <a:cubicBezTo>
                  <a:pt x="4758467" y="1598953"/>
                  <a:pt x="4757400" y="1602193"/>
                  <a:pt x="4758238" y="1606462"/>
                </a:cubicBezTo>
                <a:cubicBezTo>
                  <a:pt x="4761897" y="1625178"/>
                  <a:pt x="4791889" y="1623463"/>
                  <a:pt x="4788193" y="1604518"/>
                </a:cubicBezTo>
                <a:cubicBezTo>
                  <a:pt x="4786478" y="1595751"/>
                  <a:pt x="4778970" y="1591634"/>
                  <a:pt x="4771843" y="1591520"/>
                </a:cubicBezTo>
                <a:cubicBezTo>
                  <a:pt x="4772911" y="1590338"/>
                  <a:pt x="4773978" y="1589119"/>
                  <a:pt x="4774740" y="1587441"/>
                </a:cubicBezTo>
                <a:cubicBezTo>
                  <a:pt x="4782553" y="1569754"/>
                  <a:pt x="4754466" y="1559158"/>
                  <a:pt x="4746653" y="1576806"/>
                </a:cubicBezTo>
                <a:close/>
                <a:moveTo>
                  <a:pt x="4865060" y="1614886"/>
                </a:moveTo>
                <a:cubicBezTo>
                  <a:pt x="4861363" y="1595904"/>
                  <a:pt x="4831866" y="1601393"/>
                  <a:pt x="4835563" y="1620375"/>
                </a:cubicBezTo>
                <a:cubicBezTo>
                  <a:pt x="4839259" y="1639320"/>
                  <a:pt x="4868756" y="1633831"/>
                  <a:pt x="4865060" y="1614886"/>
                </a:cubicBezTo>
                <a:close/>
                <a:moveTo>
                  <a:pt x="4801378" y="1550810"/>
                </a:moveTo>
                <a:cubicBezTo>
                  <a:pt x="4793413" y="1552373"/>
                  <a:pt x="4789527" y="1562779"/>
                  <a:pt x="4791851" y="1569793"/>
                </a:cubicBezTo>
                <a:cubicBezTo>
                  <a:pt x="4794138" y="1576692"/>
                  <a:pt x="4799930" y="1579551"/>
                  <a:pt x="4806295" y="1579589"/>
                </a:cubicBezTo>
                <a:cubicBezTo>
                  <a:pt x="4806790" y="1588585"/>
                  <a:pt x="4810563" y="1597085"/>
                  <a:pt x="4818414" y="1602612"/>
                </a:cubicBezTo>
                <a:cubicBezTo>
                  <a:pt x="4824816" y="1607110"/>
                  <a:pt x="4834153" y="1608025"/>
                  <a:pt x="4839565" y="1601202"/>
                </a:cubicBezTo>
                <a:cubicBezTo>
                  <a:pt x="4844214" y="1595408"/>
                  <a:pt x="4845052" y="1584849"/>
                  <a:pt x="4838155" y="1580008"/>
                </a:cubicBezTo>
                <a:cubicBezTo>
                  <a:pt x="4837392" y="1579475"/>
                  <a:pt x="4836706" y="1578865"/>
                  <a:pt x="4836058" y="1578293"/>
                </a:cubicBezTo>
                <a:cubicBezTo>
                  <a:pt x="4836058" y="1578255"/>
                  <a:pt x="4836058" y="1578217"/>
                  <a:pt x="4836058" y="1578179"/>
                </a:cubicBezTo>
                <a:lnTo>
                  <a:pt x="4836058" y="1577912"/>
                </a:lnTo>
                <a:cubicBezTo>
                  <a:pt x="4836097" y="1577797"/>
                  <a:pt x="4836173" y="1577340"/>
                  <a:pt x="4836287" y="1576540"/>
                </a:cubicBezTo>
                <a:cubicBezTo>
                  <a:pt x="4837468" y="1569526"/>
                  <a:pt x="4833467" y="1562741"/>
                  <a:pt x="4827026" y="1560072"/>
                </a:cubicBezTo>
                <a:cubicBezTo>
                  <a:pt x="4826950" y="1559767"/>
                  <a:pt x="4827026" y="1559386"/>
                  <a:pt x="4826912" y="1559081"/>
                </a:cubicBezTo>
                <a:cubicBezTo>
                  <a:pt x="4824130" y="1550581"/>
                  <a:pt x="4815936" y="1547989"/>
                  <a:pt x="4807934" y="1549552"/>
                </a:cubicBezTo>
                <a:lnTo>
                  <a:pt x="4801378" y="1550810"/>
                </a:lnTo>
                <a:close/>
                <a:moveTo>
                  <a:pt x="4893414" y="1491422"/>
                </a:moveTo>
                <a:cubicBezTo>
                  <a:pt x="4901150" y="1487915"/>
                  <a:pt x="4903817" y="1479148"/>
                  <a:pt x="4900883" y="1471562"/>
                </a:cubicBezTo>
                <a:lnTo>
                  <a:pt x="4897491" y="1462795"/>
                </a:lnTo>
                <a:cubicBezTo>
                  <a:pt x="4896462" y="1460050"/>
                  <a:pt x="4894328" y="1458144"/>
                  <a:pt x="4891927" y="1456658"/>
                </a:cubicBezTo>
                <a:cubicBezTo>
                  <a:pt x="4889488" y="1454790"/>
                  <a:pt x="4886554" y="1453913"/>
                  <a:pt x="4883429" y="1454066"/>
                </a:cubicBezTo>
                <a:cubicBezTo>
                  <a:pt x="4883276" y="1454066"/>
                  <a:pt x="4883124" y="1454104"/>
                  <a:pt x="4882971" y="1454104"/>
                </a:cubicBezTo>
                <a:cubicBezTo>
                  <a:pt x="4881333" y="1454218"/>
                  <a:pt x="4879770" y="1454561"/>
                  <a:pt x="4878208" y="1455133"/>
                </a:cubicBezTo>
                <a:cubicBezTo>
                  <a:pt x="4878017" y="1455209"/>
                  <a:pt x="4877827" y="1455171"/>
                  <a:pt x="4877636" y="1455247"/>
                </a:cubicBezTo>
                <a:cubicBezTo>
                  <a:pt x="4877408" y="1455324"/>
                  <a:pt x="4877293" y="1455514"/>
                  <a:pt x="4877103" y="1455629"/>
                </a:cubicBezTo>
                <a:cubicBezTo>
                  <a:pt x="4871081" y="1458411"/>
                  <a:pt x="4866355" y="1464434"/>
                  <a:pt x="4867956" y="1472706"/>
                </a:cubicBezTo>
                <a:cubicBezTo>
                  <a:pt x="4868604" y="1475984"/>
                  <a:pt x="4870167" y="1478195"/>
                  <a:pt x="4871996" y="1479910"/>
                </a:cubicBezTo>
                <a:lnTo>
                  <a:pt x="4873520" y="1483874"/>
                </a:lnTo>
                <a:cubicBezTo>
                  <a:pt x="4876493" y="1491498"/>
                  <a:pt x="4886325" y="1494624"/>
                  <a:pt x="4893414" y="1491422"/>
                </a:cubicBezTo>
                <a:close/>
                <a:moveTo>
                  <a:pt x="4812811" y="1688035"/>
                </a:moveTo>
                <a:lnTo>
                  <a:pt x="4810106" y="1694134"/>
                </a:lnTo>
                <a:cubicBezTo>
                  <a:pt x="4806943" y="1701262"/>
                  <a:pt x="4811859" y="1709801"/>
                  <a:pt x="4818566" y="1712698"/>
                </a:cubicBezTo>
                <a:cubicBezTo>
                  <a:pt x="4817651" y="1713765"/>
                  <a:pt x="4816775" y="1714908"/>
                  <a:pt x="4816203" y="1716205"/>
                </a:cubicBezTo>
                <a:cubicBezTo>
                  <a:pt x="4813421" y="1709915"/>
                  <a:pt x="4806676" y="1705989"/>
                  <a:pt x="4799740" y="1707361"/>
                </a:cubicBezTo>
                <a:lnTo>
                  <a:pt x="4793185" y="1708619"/>
                </a:lnTo>
                <a:cubicBezTo>
                  <a:pt x="4785220" y="1710182"/>
                  <a:pt x="4779885" y="1718454"/>
                  <a:pt x="4781485" y="1726344"/>
                </a:cubicBezTo>
                <a:cubicBezTo>
                  <a:pt x="4783124" y="1734349"/>
                  <a:pt x="4791203" y="1739609"/>
                  <a:pt x="4799206" y="1738046"/>
                </a:cubicBezTo>
                <a:lnTo>
                  <a:pt x="4805761" y="1736750"/>
                </a:lnTo>
                <a:cubicBezTo>
                  <a:pt x="4810525" y="1735835"/>
                  <a:pt x="4814107" y="1732405"/>
                  <a:pt x="4816051" y="1728174"/>
                </a:cubicBezTo>
                <a:lnTo>
                  <a:pt x="4819252" y="1736522"/>
                </a:lnTo>
                <a:cubicBezTo>
                  <a:pt x="4822149" y="1744069"/>
                  <a:pt x="4831142" y="1747957"/>
                  <a:pt x="4838688" y="1745060"/>
                </a:cubicBezTo>
                <a:cubicBezTo>
                  <a:pt x="4846310" y="1742087"/>
                  <a:pt x="4850121" y="1733167"/>
                  <a:pt x="4847224" y="1725620"/>
                </a:cubicBezTo>
                <a:lnTo>
                  <a:pt x="4843833" y="1716814"/>
                </a:lnTo>
                <a:cubicBezTo>
                  <a:pt x="4842347" y="1712926"/>
                  <a:pt x="4839222" y="1710068"/>
                  <a:pt x="4835525" y="1708543"/>
                </a:cubicBezTo>
                <a:cubicBezTo>
                  <a:pt x="4836706" y="1707171"/>
                  <a:pt x="4837773" y="1705608"/>
                  <a:pt x="4838535" y="1703892"/>
                </a:cubicBezTo>
                <a:lnTo>
                  <a:pt x="4841241" y="1697794"/>
                </a:lnTo>
                <a:cubicBezTo>
                  <a:pt x="4844519" y="1690399"/>
                  <a:pt x="4839107" y="1681212"/>
                  <a:pt x="4831905" y="1678734"/>
                </a:cubicBezTo>
                <a:cubicBezTo>
                  <a:pt x="4823673" y="1675876"/>
                  <a:pt x="4816127" y="1680564"/>
                  <a:pt x="4812811" y="1688035"/>
                </a:cubicBezTo>
                <a:close/>
                <a:moveTo>
                  <a:pt x="4405228" y="2096205"/>
                </a:moveTo>
                <a:cubicBezTo>
                  <a:pt x="4411592" y="2091630"/>
                  <a:pt x="4414450" y="2082253"/>
                  <a:pt x="4409573" y="2075430"/>
                </a:cubicBezTo>
                <a:lnTo>
                  <a:pt x="4405685" y="2070018"/>
                </a:lnTo>
                <a:cubicBezTo>
                  <a:pt x="4401112" y="2063652"/>
                  <a:pt x="4391699" y="2060793"/>
                  <a:pt x="4384915" y="2065672"/>
                </a:cubicBezTo>
                <a:cubicBezTo>
                  <a:pt x="4378551" y="2070284"/>
                  <a:pt x="4375693" y="2079623"/>
                  <a:pt x="4380571" y="2086446"/>
                </a:cubicBezTo>
                <a:lnTo>
                  <a:pt x="4384458" y="2091897"/>
                </a:lnTo>
                <a:cubicBezTo>
                  <a:pt x="4389031" y="2098263"/>
                  <a:pt x="4398444" y="2101122"/>
                  <a:pt x="4405228" y="2096205"/>
                </a:cubicBezTo>
                <a:close/>
                <a:moveTo>
                  <a:pt x="4459763" y="1991342"/>
                </a:moveTo>
                <a:lnTo>
                  <a:pt x="4465175" y="1987454"/>
                </a:lnTo>
                <a:cubicBezTo>
                  <a:pt x="4471768" y="1982727"/>
                  <a:pt x="4475464" y="1974913"/>
                  <a:pt x="4471272" y="1967098"/>
                </a:cubicBezTo>
                <a:cubicBezTo>
                  <a:pt x="4467804" y="1960695"/>
                  <a:pt x="4457553" y="1956273"/>
                  <a:pt x="4450960" y="1960999"/>
                </a:cubicBezTo>
                <a:lnTo>
                  <a:pt x="4445548" y="1964888"/>
                </a:lnTo>
                <a:cubicBezTo>
                  <a:pt x="4438955" y="1969614"/>
                  <a:pt x="4435258" y="1977428"/>
                  <a:pt x="4439450" y="1985204"/>
                </a:cubicBezTo>
                <a:cubicBezTo>
                  <a:pt x="4442880" y="1991685"/>
                  <a:pt x="4453132" y="1996068"/>
                  <a:pt x="4459763" y="1991342"/>
                </a:cubicBezTo>
                <a:close/>
                <a:moveTo>
                  <a:pt x="4482552" y="2145377"/>
                </a:moveTo>
                <a:cubicBezTo>
                  <a:pt x="4483467" y="2151133"/>
                  <a:pt x="4487164" y="2156126"/>
                  <a:pt x="4493414" y="2157727"/>
                </a:cubicBezTo>
                <a:cubicBezTo>
                  <a:pt x="4500731" y="2159595"/>
                  <a:pt x="4510335" y="2154945"/>
                  <a:pt x="4511669" y="2146902"/>
                </a:cubicBezTo>
                <a:lnTo>
                  <a:pt x="4513193" y="2137601"/>
                </a:lnTo>
                <a:cubicBezTo>
                  <a:pt x="4513307" y="2136877"/>
                  <a:pt x="4512964" y="2136229"/>
                  <a:pt x="4513002" y="2135505"/>
                </a:cubicBezTo>
                <a:cubicBezTo>
                  <a:pt x="4517766" y="2130969"/>
                  <a:pt x="4519938" y="2123993"/>
                  <a:pt x="4514984" y="2117055"/>
                </a:cubicBezTo>
                <a:lnTo>
                  <a:pt x="4512583" y="2113701"/>
                </a:lnTo>
                <a:cubicBezTo>
                  <a:pt x="4507820" y="2107068"/>
                  <a:pt x="4500731" y="2106458"/>
                  <a:pt x="4494900" y="2108936"/>
                </a:cubicBezTo>
                <a:cubicBezTo>
                  <a:pt x="4490708" y="2107564"/>
                  <a:pt x="4486135" y="2107755"/>
                  <a:pt x="4482248" y="2110690"/>
                </a:cubicBezTo>
                <a:cubicBezTo>
                  <a:pt x="4477865" y="2114044"/>
                  <a:pt x="4475197" y="2120029"/>
                  <a:pt x="4475998" y="2125518"/>
                </a:cubicBezTo>
                <a:cubicBezTo>
                  <a:pt x="4473635" y="2130397"/>
                  <a:pt x="4473749" y="2136648"/>
                  <a:pt x="4477027" y="2140879"/>
                </a:cubicBezTo>
                <a:cubicBezTo>
                  <a:pt x="4478589" y="2142976"/>
                  <a:pt x="4480494" y="2144348"/>
                  <a:pt x="4482552" y="2145377"/>
                </a:cubicBezTo>
                <a:close/>
                <a:moveTo>
                  <a:pt x="4463803" y="2081186"/>
                </a:moveTo>
                <a:cubicBezTo>
                  <a:pt x="4471539" y="2082749"/>
                  <a:pt x="4480152" y="2077451"/>
                  <a:pt x="4481485" y="2069408"/>
                </a:cubicBezTo>
                <a:lnTo>
                  <a:pt x="4482476" y="2063309"/>
                </a:lnTo>
                <a:cubicBezTo>
                  <a:pt x="4483505" y="2073448"/>
                  <a:pt x="4493071" y="2082330"/>
                  <a:pt x="4503360" y="2074935"/>
                </a:cubicBezTo>
                <a:cubicBezTo>
                  <a:pt x="4512316" y="2068531"/>
                  <a:pt x="4511364" y="2057057"/>
                  <a:pt x="4505990" y="2050615"/>
                </a:cubicBezTo>
                <a:cubicBezTo>
                  <a:pt x="4509344" y="2051797"/>
                  <a:pt x="4513269" y="2051416"/>
                  <a:pt x="4517309" y="2048557"/>
                </a:cubicBezTo>
                <a:cubicBezTo>
                  <a:pt x="4532819" y="2037426"/>
                  <a:pt x="4518604" y="2010972"/>
                  <a:pt x="4502941" y="2022217"/>
                </a:cubicBezTo>
                <a:cubicBezTo>
                  <a:pt x="4501112" y="2023513"/>
                  <a:pt x="4499969" y="2025152"/>
                  <a:pt x="4498940" y="2026791"/>
                </a:cubicBezTo>
                <a:cubicBezTo>
                  <a:pt x="4498558" y="2025991"/>
                  <a:pt x="4498330" y="2025152"/>
                  <a:pt x="4497797" y="2024428"/>
                </a:cubicBezTo>
                <a:lnTo>
                  <a:pt x="4490022" y="2013603"/>
                </a:lnTo>
                <a:cubicBezTo>
                  <a:pt x="4485297" y="2007008"/>
                  <a:pt x="4474931" y="2006513"/>
                  <a:pt x="4468909" y="2011392"/>
                </a:cubicBezTo>
                <a:cubicBezTo>
                  <a:pt x="4462278" y="2016766"/>
                  <a:pt x="4461973" y="2025915"/>
                  <a:pt x="4466699" y="2032509"/>
                </a:cubicBezTo>
                <a:lnTo>
                  <a:pt x="4474473" y="2043335"/>
                </a:lnTo>
                <a:cubicBezTo>
                  <a:pt x="4475617" y="2044936"/>
                  <a:pt x="4477103" y="2046117"/>
                  <a:pt x="4478742" y="2046994"/>
                </a:cubicBezTo>
                <a:cubicBezTo>
                  <a:pt x="4476760" y="2044898"/>
                  <a:pt x="4474359" y="2043106"/>
                  <a:pt x="4471272" y="2042496"/>
                </a:cubicBezTo>
                <a:cubicBezTo>
                  <a:pt x="4463536" y="2040933"/>
                  <a:pt x="4454923" y="2046232"/>
                  <a:pt x="4453627" y="2054275"/>
                </a:cubicBezTo>
                <a:lnTo>
                  <a:pt x="4452103" y="2063575"/>
                </a:lnTo>
                <a:cubicBezTo>
                  <a:pt x="4450731" y="2071542"/>
                  <a:pt x="4455647" y="2079547"/>
                  <a:pt x="4463803" y="2081186"/>
                </a:cubicBezTo>
                <a:close/>
                <a:moveTo>
                  <a:pt x="4382705" y="2020731"/>
                </a:moveTo>
                <a:cubicBezTo>
                  <a:pt x="4387278" y="2027096"/>
                  <a:pt x="4397720" y="2028545"/>
                  <a:pt x="4403742" y="2023437"/>
                </a:cubicBezTo>
                <a:cubicBezTo>
                  <a:pt x="4410144" y="2017986"/>
                  <a:pt x="4411326" y="2009219"/>
                  <a:pt x="4406409" y="2002358"/>
                </a:cubicBezTo>
                <a:lnTo>
                  <a:pt x="4402522" y="1996945"/>
                </a:lnTo>
                <a:cubicBezTo>
                  <a:pt x="4400464" y="1994086"/>
                  <a:pt x="4397225" y="1992256"/>
                  <a:pt x="4393719" y="1991570"/>
                </a:cubicBezTo>
                <a:cubicBezTo>
                  <a:pt x="4394138" y="1984252"/>
                  <a:pt x="4390251" y="1977200"/>
                  <a:pt x="4382591" y="1975294"/>
                </a:cubicBezTo>
                <a:cubicBezTo>
                  <a:pt x="4375197" y="1973464"/>
                  <a:pt x="4365746" y="1978229"/>
                  <a:pt x="4364413" y="1986272"/>
                </a:cubicBezTo>
                <a:lnTo>
                  <a:pt x="4362888" y="1995573"/>
                </a:lnTo>
                <a:cubicBezTo>
                  <a:pt x="4361592" y="2003578"/>
                  <a:pt x="4365556" y="2011697"/>
                  <a:pt x="4373864" y="2013755"/>
                </a:cubicBezTo>
                <a:cubicBezTo>
                  <a:pt x="4375197" y="2014098"/>
                  <a:pt x="4376646" y="2014136"/>
                  <a:pt x="4378056" y="2014060"/>
                </a:cubicBezTo>
                <a:cubicBezTo>
                  <a:pt x="4378284" y="2014479"/>
                  <a:pt x="4378513" y="2014899"/>
                  <a:pt x="4378818" y="2015318"/>
                </a:cubicBezTo>
                <a:lnTo>
                  <a:pt x="4382705" y="2020731"/>
                </a:lnTo>
                <a:close/>
                <a:moveTo>
                  <a:pt x="4297721" y="1943503"/>
                </a:moveTo>
                <a:cubicBezTo>
                  <a:pt x="4304085" y="1937785"/>
                  <a:pt x="4304732" y="1929209"/>
                  <a:pt x="4299855" y="1922386"/>
                </a:cubicBezTo>
                <a:lnTo>
                  <a:pt x="4295967" y="1916973"/>
                </a:lnTo>
                <a:cubicBezTo>
                  <a:pt x="4291394" y="1910607"/>
                  <a:pt x="4280609" y="1909692"/>
                  <a:pt x="4274854" y="1914838"/>
                </a:cubicBezTo>
                <a:cubicBezTo>
                  <a:pt x="4268490" y="1920556"/>
                  <a:pt x="4267842" y="1929133"/>
                  <a:pt x="4272720" y="1935956"/>
                </a:cubicBezTo>
                <a:lnTo>
                  <a:pt x="4276608" y="1941407"/>
                </a:lnTo>
                <a:cubicBezTo>
                  <a:pt x="4281143" y="1947772"/>
                  <a:pt x="4291928" y="1948687"/>
                  <a:pt x="4297721" y="1943503"/>
                </a:cubicBezTo>
                <a:close/>
                <a:moveTo>
                  <a:pt x="4584305" y="2034186"/>
                </a:moveTo>
                <a:cubicBezTo>
                  <a:pt x="4585068" y="2032052"/>
                  <a:pt x="4585220" y="2030146"/>
                  <a:pt x="4585106" y="2028354"/>
                </a:cubicBezTo>
                <a:lnTo>
                  <a:pt x="4585906" y="2029498"/>
                </a:lnTo>
                <a:cubicBezTo>
                  <a:pt x="4588917" y="2033691"/>
                  <a:pt x="4594023" y="2036054"/>
                  <a:pt x="4599092" y="2035978"/>
                </a:cubicBezTo>
                <a:cubicBezTo>
                  <a:pt x="4593680" y="2047147"/>
                  <a:pt x="4605837" y="2061784"/>
                  <a:pt x="4618414" y="2056028"/>
                </a:cubicBezTo>
                <a:cubicBezTo>
                  <a:pt x="4625312" y="2060526"/>
                  <a:pt x="4636592" y="2059306"/>
                  <a:pt x="4641584" y="2050463"/>
                </a:cubicBezTo>
                <a:cubicBezTo>
                  <a:pt x="4641661" y="2056867"/>
                  <a:pt x="4643109" y="2063156"/>
                  <a:pt x="4646767" y="2068645"/>
                </a:cubicBezTo>
                <a:cubicBezTo>
                  <a:pt x="4651150" y="2075163"/>
                  <a:pt x="4661478" y="2076955"/>
                  <a:pt x="4667728" y="2072038"/>
                </a:cubicBezTo>
                <a:cubicBezTo>
                  <a:pt x="4674283" y="2066854"/>
                  <a:pt x="4675807" y="2058048"/>
                  <a:pt x="4671119" y="2051073"/>
                </a:cubicBezTo>
                <a:cubicBezTo>
                  <a:pt x="4671005" y="2050882"/>
                  <a:pt x="4670929" y="2050768"/>
                  <a:pt x="4670815" y="2050615"/>
                </a:cubicBezTo>
                <a:cubicBezTo>
                  <a:pt x="4670777" y="2050539"/>
                  <a:pt x="4670777" y="2050501"/>
                  <a:pt x="4670738" y="2050425"/>
                </a:cubicBezTo>
                <a:cubicBezTo>
                  <a:pt x="4670738" y="2050310"/>
                  <a:pt x="4670738" y="2050348"/>
                  <a:pt x="4670738" y="2050234"/>
                </a:cubicBezTo>
                <a:cubicBezTo>
                  <a:pt x="4670891" y="2049243"/>
                  <a:pt x="4671119" y="2048290"/>
                  <a:pt x="4671425" y="2047337"/>
                </a:cubicBezTo>
                <a:cubicBezTo>
                  <a:pt x="4673559" y="2039523"/>
                  <a:pt x="4666165" y="2031366"/>
                  <a:pt x="4658810" y="2030260"/>
                </a:cubicBezTo>
                <a:cubicBezTo>
                  <a:pt x="4651340" y="2029155"/>
                  <a:pt x="4645929" y="2033500"/>
                  <a:pt x="4643147" y="2039637"/>
                </a:cubicBezTo>
                <a:cubicBezTo>
                  <a:pt x="4640670" y="2031899"/>
                  <a:pt x="4630342" y="2028507"/>
                  <a:pt x="4622263" y="2032052"/>
                </a:cubicBezTo>
                <a:cubicBezTo>
                  <a:pt x="4621386" y="2031175"/>
                  <a:pt x="4620472" y="2030336"/>
                  <a:pt x="4619405" y="2029688"/>
                </a:cubicBezTo>
                <a:cubicBezTo>
                  <a:pt x="4621577" y="2029612"/>
                  <a:pt x="4623749" y="2029269"/>
                  <a:pt x="4625922" y="2028049"/>
                </a:cubicBezTo>
                <a:cubicBezTo>
                  <a:pt x="4632400" y="2024390"/>
                  <a:pt x="4636364" y="2014212"/>
                  <a:pt x="4631638" y="2007580"/>
                </a:cubicBezTo>
                <a:lnTo>
                  <a:pt x="4627750" y="2002167"/>
                </a:lnTo>
                <a:cubicBezTo>
                  <a:pt x="4626989" y="2001138"/>
                  <a:pt x="4626074" y="2000338"/>
                  <a:pt x="4625159" y="1999499"/>
                </a:cubicBezTo>
                <a:lnTo>
                  <a:pt x="4625350" y="1998393"/>
                </a:lnTo>
                <a:cubicBezTo>
                  <a:pt x="4626645" y="1990427"/>
                  <a:pt x="4623140" y="1982269"/>
                  <a:pt x="4614755" y="1980020"/>
                </a:cubicBezTo>
                <a:cubicBezTo>
                  <a:pt x="4607514" y="1978076"/>
                  <a:pt x="4597682" y="1982574"/>
                  <a:pt x="4596348" y="1990617"/>
                </a:cubicBezTo>
                <a:lnTo>
                  <a:pt x="4596158" y="1991837"/>
                </a:lnTo>
                <a:cubicBezTo>
                  <a:pt x="4590403" y="1983413"/>
                  <a:pt x="4574245" y="1981812"/>
                  <a:pt x="4568605" y="1994467"/>
                </a:cubicBezTo>
                <a:cubicBezTo>
                  <a:pt x="4567766" y="1996373"/>
                  <a:pt x="4567499" y="1998165"/>
                  <a:pt x="4567423" y="1999842"/>
                </a:cubicBezTo>
                <a:lnTo>
                  <a:pt x="4564679" y="1996030"/>
                </a:lnTo>
                <a:cubicBezTo>
                  <a:pt x="4559953" y="1989436"/>
                  <a:pt x="4551265" y="1986691"/>
                  <a:pt x="4544024" y="1991151"/>
                </a:cubicBezTo>
                <a:cubicBezTo>
                  <a:pt x="4537469" y="1995191"/>
                  <a:pt x="4534420" y="2005217"/>
                  <a:pt x="4539145" y="2011811"/>
                </a:cubicBezTo>
                <a:lnTo>
                  <a:pt x="4546920" y="2022675"/>
                </a:lnTo>
                <a:cubicBezTo>
                  <a:pt x="4548940" y="2025495"/>
                  <a:pt x="4551760" y="2027401"/>
                  <a:pt x="4554809" y="2028545"/>
                </a:cubicBezTo>
                <a:cubicBezTo>
                  <a:pt x="4549474" y="2046194"/>
                  <a:pt x="4578056" y="2051950"/>
                  <a:pt x="4584305" y="2034186"/>
                </a:cubicBezTo>
                <a:close/>
                <a:moveTo>
                  <a:pt x="4205533" y="1910264"/>
                </a:moveTo>
                <a:cubicBezTo>
                  <a:pt x="4204580" y="1910112"/>
                  <a:pt x="4203627" y="1909959"/>
                  <a:pt x="4202675" y="1909807"/>
                </a:cubicBezTo>
                <a:cubicBezTo>
                  <a:pt x="4206828" y="1907596"/>
                  <a:pt x="4210297" y="1903632"/>
                  <a:pt x="4211173" y="1899400"/>
                </a:cubicBezTo>
                <a:cubicBezTo>
                  <a:pt x="4213002" y="1890595"/>
                  <a:pt x="4207210" y="1884344"/>
                  <a:pt x="4199550" y="1881637"/>
                </a:cubicBezTo>
                <a:lnTo>
                  <a:pt x="4193262" y="1879427"/>
                </a:lnTo>
                <a:cubicBezTo>
                  <a:pt x="4192309" y="1879083"/>
                  <a:pt x="4191318" y="1878893"/>
                  <a:pt x="4190365" y="1878855"/>
                </a:cubicBezTo>
                <a:cubicBezTo>
                  <a:pt x="4194938" y="1877673"/>
                  <a:pt x="4199016" y="1874509"/>
                  <a:pt x="4200541" y="1869783"/>
                </a:cubicBezTo>
                <a:cubicBezTo>
                  <a:pt x="4202903" y="1862464"/>
                  <a:pt x="4199854" y="1853925"/>
                  <a:pt x="4192576" y="1850838"/>
                </a:cubicBezTo>
                <a:cubicBezTo>
                  <a:pt x="4192956" y="1849542"/>
                  <a:pt x="4193071" y="1848132"/>
                  <a:pt x="4193033" y="1846721"/>
                </a:cubicBezTo>
                <a:cubicBezTo>
                  <a:pt x="4199702" y="1849961"/>
                  <a:pt x="4207819" y="1848780"/>
                  <a:pt x="4210983" y="1839784"/>
                </a:cubicBezTo>
                <a:cubicBezTo>
                  <a:pt x="4215632" y="1826595"/>
                  <a:pt x="4202560" y="1815846"/>
                  <a:pt x="4192690" y="1818094"/>
                </a:cubicBezTo>
                <a:cubicBezTo>
                  <a:pt x="4191280" y="1809823"/>
                  <a:pt x="4188193" y="1801551"/>
                  <a:pt x="4181829" y="1798349"/>
                </a:cubicBezTo>
                <a:cubicBezTo>
                  <a:pt x="4172758" y="1793737"/>
                  <a:pt x="4159115" y="1792136"/>
                  <a:pt x="4150159" y="1797663"/>
                </a:cubicBezTo>
                <a:cubicBezTo>
                  <a:pt x="4144558" y="1788134"/>
                  <a:pt x="4127484" y="1786037"/>
                  <a:pt x="4122682" y="1799683"/>
                </a:cubicBezTo>
                <a:cubicBezTo>
                  <a:pt x="4118719" y="1810928"/>
                  <a:pt x="4128018" y="1819009"/>
                  <a:pt x="4137240" y="1819200"/>
                </a:cubicBezTo>
                <a:cubicBezTo>
                  <a:pt x="4137202" y="1819390"/>
                  <a:pt x="4137087" y="1819619"/>
                  <a:pt x="4137050" y="1819810"/>
                </a:cubicBezTo>
                <a:cubicBezTo>
                  <a:pt x="4132171" y="1820991"/>
                  <a:pt x="4128094" y="1824498"/>
                  <a:pt x="4126264" y="1829720"/>
                </a:cubicBezTo>
                <a:lnTo>
                  <a:pt x="4121844" y="1842300"/>
                </a:lnTo>
                <a:cubicBezTo>
                  <a:pt x="4119253" y="1849694"/>
                  <a:pt x="4124016" y="1859071"/>
                  <a:pt x="4131676" y="1861092"/>
                </a:cubicBezTo>
                <a:cubicBezTo>
                  <a:pt x="4134115" y="1861740"/>
                  <a:pt x="4136554" y="1861778"/>
                  <a:pt x="4138841" y="1861320"/>
                </a:cubicBezTo>
                <a:cubicBezTo>
                  <a:pt x="4141127" y="1865132"/>
                  <a:pt x="4144328" y="1868410"/>
                  <a:pt x="4148635" y="1870850"/>
                </a:cubicBezTo>
                <a:cubicBezTo>
                  <a:pt x="4155418" y="1874738"/>
                  <a:pt x="4162735" y="1874852"/>
                  <a:pt x="4169366" y="1872603"/>
                </a:cubicBezTo>
                <a:cubicBezTo>
                  <a:pt x="4170853" y="1874204"/>
                  <a:pt x="4172644" y="1875500"/>
                  <a:pt x="4174892" y="1876301"/>
                </a:cubicBezTo>
                <a:lnTo>
                  <a:pt x="4181181" y="1878512"/>
                </a:lnTo>
                <a:cubicBezTo>
                  <a:pt x="4182896" y="1879122"/>
                  <a:pt x="4184763" y="1879350"/>
                  <a:pt x="4186592" y="1879312"/>
                </a:cubicBezTo>
                <a:cubicBezTo>
                  <a:pt x="4181219" y="1880875"/>
                  <a:pt x="4176570" y="1885869"/>
                  <a:pt x="4175502" y="1891015"/>
                </a:cubicBezTo>
                <a:cubicBezTo>
                  <a:pt x="4173673" y="1899782"/>
                  <a:pt x="4179465" y="1906071"/>
                  <a:pt x="4187126" y="1908778"/>
                </a:cubicBezTo>
                <a:lnTo>
                  <a:pt x="4189107" y="1909464"/>
                </a:lnTo>
                <a:cubicBezTo>
                  <a:pt x="4184039" y="1911179"/>
                  <a:pt x="4179847" y="1915334"/>
                  <a:pt x="4178894" y="1920899"/>
                </a:cubicBezTo>
                <a:cubicBezTo>
                  <a:pt x="4177522" y="1928828"/>
                  <a:pt x="4183086" y="1936947"/>
                  <a:pt x="4191089" y="1938281"/>
                </a:cubicBezTo>
                <a:lnTo>
                  <a:pt x="4200388" y="1939806"/>
                </a:lnTo>
                <a:cubicBezTo>
                  <a:pt x="4208391" y="1941140"/>
                  <a:pt x="4216356" y="1935651"/>
                  <a:pt x="4217728" y="1927608"/>
                </a:cubicBezTo>
                <a:cubicBezTo>
                  <a:pt x="4219138" y="1919679"/>
                  <a:pt x="4213574" y="1911598"/>
                  <a:pt x="4205533" y="1910264"/>
                </a:cubicBezTo>
                <a:close/>
                <a:moveTo>
                  <a:pt x="4410068" y="2020731"/>
                </a:moveTo>
                <a:cubicBezTo>
                  <a:pt x="4394367" y="2031976"/>
                  <a:pt x="4413155" y="2055380"/>
                  <a:pt x="4428818" y="2044173"/>
                </a:cubicBezTo>
                <a:cubicBezTo>
                  <a:pt x="4444519" y="2032890"/>
                  <a:pt x="4425693" y="2009486"/>
                  <a:pt x="4410068" y="2020731"/>
                </a:cubicBezTo>
                <a:close/>
                <a:moveTo>
                  <a:pt x="4288383" y="2069217"/>
                </a:moveTo>
                <a:cubicBezTo>
                  <a:pt x="4272683" y="2080500"/>
                  <a:pt x="4289908" y="2105048"/>
                  <a:pt x="4305609" y="2093803"/>
                </a:cubicBezTo>
                <a:cubicBezTo>
                  <a:pt x="4321310" y="2082558"/>
                  <a:pt x="4304085" y="2057972"/>
                  <a:pt x="4288383" y="2069217"/>
                </a:cubicBezTo>
                <a:close/>
                <a:moveTo>
                  <a:pt x="4862430" y="1814588"/>
                </a:moveTo>
                <a:cubicBezTo>
                  <a:pt x="4858429" y="1820458"/>
                  <a:pt x="4859534" y="1827243"/>
                  <a:pt x="4863573" y="1832351"/>
                </a:cubicBezTo>
                <a:cubicBezTo>
                  <a:pt x="4861554" y="1837344"/>
                  <a:pt x="4861897" y="1843024"/>
                  <a:pt x="4865822" y="1847598"/>
                </a:cubicBezTo>
                <a:cubicBezTo>
                  <a:pt x="4870738" y="1853278"/>
                  <a:pt x="4881333" y="1855031"/>
                  <a:pt x="4886973" y="1849161"/>
                </a:cubicBezTo>
                <a:cubicBezTo>
                  <a:pt x="4892461" y="1843443"/>
                  <a:pt x="4896500" y="1836467"/>
                  <a:pt x="4895090" y="1828196"/>
                </a:cubicBezTo>
                <a:cubicBezTo>
                  <a:pt x="4893794" y="1820648"/>
                  <a:pt x="4889069" y="1815274"/>
                  <a:pt x="4883276" y="1810661"/>
                </a:cubicBezTo>
                <a:cubicBezTo>
                  <a:pt x="4876950" y="1805592"/>
                  <a:pt x="4866775" y="1808260"/>
                  <a:pt x="4862430" y="1814588"/>
                </a:cubicBezTo>
                <a:close/>
                <a:moveTo>
                  <a:pt x="4253742" y="1949716"/>
                </a:moveTo>
                <a:cubicBezTo>
                  <a:pt x="4249016" y="1943122"/>
                  <a:pt x="4240365" y="1940301"/>
                  <a:pt x="4233086" y="1944761"/>
                </a:cubicBezTo>
                <a:cubicBezTo>
                  <a:pt x="4226531" y="1948764"/>
                  <a:pt x="4223368" y="1958789"/>
                  <a:pt x="4228132" y="1965421"/>
                </a:cubicBezTo>
                <a:lnTo>
                  <a:pt x="4232019" y="1970834"/>
                </a:lnTo>
                <a:cubicBezTo>
                  <a:pt x="4236745" y="1977428"/>
                  <a:pt x="4245396" y="1980249"/>
                  <a:pt x="4252675" y="1975789"/>
                </a:cubicBezTo>
                <a:cubicBezTo>
                  <a:pt x="4259229" y="1971787"/>
                  <a:pt x="4262354" y="1961762"/>
                  <a:pt x="4257629" y="1955129"/>
                </a:cubicBezTo>
                <a:lnTo>
                  <a:pt x="4253742" y="1949716"/>
                </a:lnTo>
                <a:close/>
                <a:moveTo>
                  <a:pt x="4341547" y="2086294"/>
                </a:moveTo>
                <a:cubicBezTo>
                  <a:pt x="4325884" y="2097539"/>
                  <a:pt x="4345472" y="2120295"/>
                  <a:pt x="4361097" y="2109089"/>
                </a:cubicBezTo>
                <a:cubicBezTo>
                  <a:pt x="4376760" y="2097844"/>
                  <a:pt x="4357172" y="2075087"/>
                  <a:pt x="4341547" y="2086294"/>
                </a:cubicBezTo>
                <a:close/>
                <a:moveTo>
                  <a:pt x="4310982" y="1962753"/>
                </a:moveTo>
                <a:lnTo>
                  <a:pt x="4305571" y="1966641"/>
                </a:lnTo>
                <a:cubicBezTo>
                  <a:pt x="4304466" y="1967441"/>
                  <a:pt x="4303628" y="1968547"/>
                  <a:pt x="4302751" y="1969614"/>
                </a:cubicBezTo>
                <a:cubicBezTo>
                  <a:pt x="4300236" y="1969614"/>
                  <a:pt x="4297721" y="1970186"/>
                  <a:pt x="4295472" y="1971634"/>
                </a:cubicBezTo>
                <a:cubicBezTo>
                  <a:pt x="4293948" y="1972626"/>
                  <a:pt x="4292614" y="1973922"/>
                  <a:pt x="4291508" y="1975332"/>
                </a:cubicBezTo>
                <a:cubicBezTo>
                  <a:pt x="4290175" y="1975827"/>
                  <a:pt x="4288841" y="1976437"/>
                  <a:pt x="4287545" y="1977390"/>
                </a:cubicBezTo>
                <a:cubicBezTo>
                  <a:pt x="4273750" y="1987263"/>
                  <a:pt x="4287926" y="2005560"/>
                  <a:pt x="4302141" y="2002129"/>
                </a:cubicBezTo>
                <a:cubicBezTo>
                  <a:pt x="4302827" y="2002358"/>
                  <a:pt x="4303437" y="2002663"/>
                  <a:pt x="4304161" y="2002853"/>
                </a:cubicBezTo>
                <a:cubicBezTo>
                  <a:pt x="4311554" y="2004492"/>
                  <a:pt x="4317690" y="2001024"/>
                  <a:pt x="4323216" y="1996526"/>
                </a:cubicBezTo>
                <a:cubicBezTo>
                  <a:pt x="4325693" y="1994505"/>
                  <a:pt x="4326760" y="1991418"/>
                  <a:pt x="4327065" y="1988140"/>
                </a:cubicBezTo>
                <a:lnTo>
                  <a:pt x="4327675" y="1987720"/>
                </a:lnTo>
                <a:cubicBezTo>
                  <a:pt x="4334039" y="1983146"/>
                  <a:pt x="4336745" y="1973578"/>
                  <a:pt x="4331828" y="1966908"/>
                </a:cubicBezTo>
                <a:cubicBezTo>
                  <a:pt x="4327103" y="1960580"/>
                  <a:pt x="4317804" y="1957874"/>
                  <a:pt x="4310982" y="1962753"/>
                </a:cubicBezTo>
                <a:close/>
                <a:moveTo>
                  <a:pt x="4742575" y="1903517"/>
                </a:moveTo>
                <a:cubicBezTo>
                  <a:pt x="4749130" y="1899477"/>
                  <a:pt x="4752102" y="1889452"/>
                  <a:pt x="4747377" y="1882857"/>
                </a:cubicBezTo>
                <a:lnTo>
                  <a:pt x="4743490" y="1877444"/>
                </a:lnTo>
                <a:cubicBezTo>
                  <a:pt x="4738764" y="1870850"/>
                  <a:pt x="4730037" y="1868144"/>
                  <a:pt x="4722835" y="1872642"/>
                </a:cubicBezTo>
                <a:cubicBezTo>
                  <a:pt x="4716280" y="1876720"/>
                  <a:pt x="4713307" y="1886707"/>
                  <a:pt x="4718032" y="1893302"/>
                </a:cubicBezTo>
                <a:lnTo>
                  <a:pt x="4721920" y="1898714"/>
                </a:lnTo>
                <a:cubicBezTo>
                  <a:pt x="4726607" y="1905271"/>
                  <a:pt x="4735372" y="1907977"/>
                  <a:pt x="4742575" y="1903517"/>
                </a:cubicBezTo>
                <a:close/>
                <a:moveTo>
                  <a:pt x="4764222" y="1875805"/>
                </a:moveTo>
                <a:cubicBezTo>
                  <a:pt x="4748559" y="1887050"/>
                  <a:pt x="4768147" y="1909807"/>
                  <a:pt x="4783772" y="1898600"/>
                </a:cubicBezTo>
                <a:cubicBezTo>
                  <a:pt x="4785334" y="1897456"/>
                  <a:pt x="4786325" y="1896160"/>
                  <a:pt x="4787240" y="1894826"/>
                </a:cubicBezTo>
                <a:cubicBezTo>
                  <a:pt x="4787240" y="1894903"/>
                  <a:pt x="4787202" y="1894941"/>
                  <a:pt x="4787202" y="1895017"/>
                </a:cubicBezTo>
                <a:cubicBezTo>
                  <a:pt x="4789107" y="1904851"/>
                  <a:pt x="4797872" y="1907710"/>
                  <a:pt x="4805418" y="1905804"/>
                </a:cubicBezTo>
                <a:cubicBezTo>
                  <a:pt x="4806600" y="1906147"/>
                  <a:pt x="4807781" y="1906262"/>
                  <a:pt x="4809001" y="1906376"/>
                </a:cubicBezTo>
                <a:cubicBezTo>
                  <a:pt x="4806104" y="1909807"/>
                  <a:pt x="4804542" y="1914228"/>
                  <a:pt x="4805494" y="1919108"/>
                </a:cubicBezTo>
                <a:lnTo>
                  <a:pt x="4806066" y="1922005"/>
                </a:lnTo>
                <a:cubicBezTo>
                  <a:pt x="4805266" y="1923567"/>
                  <a:pt x="4804618" y="1925245"/>
                  <a:pt x="4804313" y="1927036"/>
                </a:cubicBezTo>
                <a:cubicBezTo>
                  <a:pt x="4803818" y="1930162"/>
                  <a:pt x="4803284" y="1933249"/>
                  <a:pt x="4802788" y="1936337"/>
                </a:cubicBezTo>
                <a:cubicBezTo>
                  <a:pt x="4801455" y="1944342"/>
                  <a:pt x="4808391" y="1952042"/>
                  <a:pt x="4816127" y="1952842"/>
                </a:cubicBezTo>
                <a:cubicBezTo>
                  <a:pt x="4824397" y="1953719"/>
                  <a:pt x="4830914" y="1947772"/>
                  <a:pt x="4832438" y="1940035"/>
                </a:cubicBezTo>
                <a:cubicBezTo>
                  <a:pt x="4836287" y="1942131"/>
                  <a:pt x="4840708" y="1943313"/>
                  <a:pt x="4845662" y="1943275"/>
                </a:cubicBezTo>
                <a:cubicBezTo>
                  <a:pt x="4853474" y="1943198"/>
                  <a:pt x="4859839" y="1939577"/>
                  <a:pt x="4864450" y="1934279"/>
                </a:cubicBezTo>
                <a:cubicBezTo>
                  <a:pt x="4866546" y="1934888"/>
                  <a:pt x="4868756" y="1935079"/>
                  <a:pt x="4871081" y="1934660"/>
                </a:cubicBezTo>
                <a:lnTo>
                  <a:pt x="4877636" y="1933364"/>
                </a:lnTo>
                <a:cubicBezTo>
                  <a:pt x="4879427" y="1933021"/>
                  <a:pt x="4881142" y="1932296"/>
                  <a:pt x="4882705" y="1931344"/>
                </a:cubicBezTo>
                <a:cubicBezTo>
                  <a:pt x="4878856" y="1935384"/>
                  <a:pt x="4877408" y="1942093"/>
                  <a:pt x="4879046" y="1947048"/>
                </a:cubicBezTo>
                <a:cubicBezTo>
                  <a:pt x="4879313" y="1947887"/>
                  <a:pt x="4879885" y="1948420"/>
                  <a:pt x="4880266" y="1949145"/>
                </a:cubicBezTo>
                <a:cubicBezTo>
                  <a:pt x="4876874" y="1952804"/>
                  <a:pt x="4875235" y="1957531"/>
                  <a:pt x="4876035" y="1962181"/>
                </a:cubicBezTo>
                <a:cubicBezTo>
                  <a:pt x="4873901" y="1966031"/>
                  <a:pt x="4873368" y="1970529"/>
                  <a:pt x="4875540" y="1975179"/>
                </a:cubicBezTo>
                <a:cubicBezTo>
                  <a:pt x="4876417" y="1977085"/>
                  <a:pt x="4877941" y="1978724"/>
                  <a:pt x="4879732" y="1980173"/>
                </a:cubicBezTo>
                <a:cubicBezTo>
                  <a:pt x="4879542" y="1981355"/>
                  <a:pt x="4879199" y="1982536"/>
                  <a:pt x="4879427" y="1983756"/>
                </a:cubicBezTo>
                <a:lnTo>
                  <a:pt x="4879466" y="1984061"/>
                </a:lnTo>
                <a:cubicBezTo>
                  <a:pt x="4876454" y="1985319"/>
                  <a:pt x="4873978" y="1987987"/>
                  <a:pt x="4872872" y="1992409"/>
                </a:cubicBezTo>
                <a:cubicBezTo>
                  <a:pt x="4868528" y="2009943"/>
                  <a:pt x="4894518" y="2020502"/>
                  <a:pt x="4899473" y="2003463"/>
                </a:cubicBezTo>
                <a:cubicBezTo>
                  <a:pt x="4905875" y="2001557"/>
                  <a:pt x="4911973" y="1995306"/>
                  <a:pt x="4910601" y="1988330"/>
                </a:cubicBezTo>
                <a:lnTo>
                  <a:pt x="4909343" y="1981774"/>
                </a:lnTo>
                <a:cubicBezTo>
                  <a:pt x="4908696" y="1978458"/>
                  <a:pt x="4907209" y="1975523"/>
                  <a:pt x="4905190" y="1973083"/>
                </a:cubicBezTo>
                <a:cubicBezTo>
                  <a:pt x="4906409" y="1971025"/>
                  <a:pt x="4907362" y="1968814"/>
                  <a:pt x="4907590" y="1966145"/>
                </a:cubicBezTo>
                <a:cubicBezTo>
                  <a:pt x="4907895" y="1962677"/>
                  <a:pt x="4906981" y="1959551"/>
                  <a:pt x="4905647" y="1956540"/>
                </a:cubicBezTo>
                <a:cubicBezTo>
                  <a:pt x="4912088" y="1956425"/>
                  <a:pt x="4918756" y="1952918"/>
                  <a:pt x="4920700" y="1945066"/>
                </a:cubicBezTo>
                <a:cubicBezTo>
                  <a:pt x="4922987" y="1935880"/>
                  <a:pt x="4916661" y="1930505"/>
                  <a:pt x="4909343" y="1929743"/>
                </a:cubicBezTo>
                <a:cubicBezTo>
                  <a:pt x="4905494" y="1926655"/>
                  <a:pt x="4900235" y="1925702"/>
                  <a:pt x="4894938" y="1926731"/>
                </a:cubicBezTo>
                <a:lnTo>
                  <a:pt x="4888383" y="1928027"/>
                </a:lnTo>
                <a:cubicBezTo>
                  <a:pt x="4887392" y="1928218"/>
                  <a:pt x="4886440" y="1928561"/>
                  <a:pt x="4885601" y="1928980"/>
                </a:cubicBezTo>
                <a:cubicBezTo>
                  <a:pt x="4888955" y="1925626"/>
                  <a:pt x="4890860" y="1920861"/>
                  <a:pt x="4889793" y="1916020"/>
                </a:cubicBezTo>
                <a:cubicBezTo>
                  <a:pt x="4888116" y="1908511"/>
                  <a:pt x="4881180" y="1902717"/>
                  <a:pt x="4873329" y="1903746"/>
                </a:cubicBezTo>
                <a:cubicBezTo>
                  <a:pt x="4872987" y="1902412"/>
                  <a:pt x="4872415" y="1901154"/>
                  <a:pt x="4871653" y="1899972"/>
                </a:cubicBezTo>
                <a:cubicBezTo>
                  <a:pt x="4879046" y="1899362"/>
                  <a:pt x="4885449" y="1894255"/>
                  <a:pt x="4883619" y="1884877"/>
                </a:cubicBezTo>
                <a:cubicBezTo>
                  <a:pt x="4881523" y="1874128"/>
                  <a:pt x="4870891" y="1870393"/>
                  <a:pt x="4862812" y="1872527"/>
                </a:cubicBezTo>
                <a:cubicBezTo>
                  <a:pt x="4862812" y="1872489"/>
                  <a:pt x="4862812" y="1872413"/>
                  <a:pt x="4862812" y="1872375"/>
                </a:cubicBezTo>
                <a:lnTo>
                  <a:pt x="4863536" y="1868029"/>
                </a:lnTo>
                <a:cubicBezTo>
                  <a:pt x="4864831" y="1860024"/>
                  <a:pt x="4857819" y="1852363"/>
                  <a:pt x="4850083" y="1851600"/>
                </a:cubicBezTo>
                <a:cubicBezTo>
                  <a:pt x="4849473" y="1851562"/>
                  <a:pt x="4848901" y="1851600"/>
                  <a:pt x="4848291" y="1851600"/>
                </a:cubicBezTo>
                <a:cubicBezTo>
                  <a:pt x="4846500" y="1850342"/>
                  <a:pt x="4844671" y="1849123"/>
                  <a:pt x="4842728" y="1848017"/>
                </a:cubicBezTo>
                <a:cubicBezTo>
                  <a:pt x="4840327" y="1846645"/>
                  <a:pt x="4837431" y="1846073"/>
                  <a:pt x="4834572" y="1846111"/>
                </a:cubicBezTo>
                <a:cubicBezTo>
                  <a:pt x="4833009" y="1844815"/>
                  <a:pt x="4831333" y="1843824"/>
                  <a:pt x="4829542" y="1843519"/>
                </a:cubicBezTo>
                <a:cubicBezTo>
                  <a:pt x="4823444" y="1842528"/>
                  <a:pt x="4817994" y="1841880"/>
                  <a:pt x="4812087" y="1844244"/>
                </a:cubicBezTo>
                <a:cubicBezTo>
                  <a:pt x="4811554" y="1844472"/>
                  <a:pt x="4811211" y="1844853"/>
                  <a:pt x="4810716" y="1845044"/>
                </a:cubicBezTo>
                <a:cubicBezTo>
                  <a:pt x="4804008" y="1838411"/>
                  <a:pt x="4791470" y="1837458"/>
                  <a:pt x="4786554" y="1848551"/>
                </a:cubicBezTo>
                <a:cubicBezTo>
                  <a:pt x="4783238" y="1856060"/>
                  <a:pt x="4786325" y="1862502"/>
                  <a:pt x="4791470" y="1866276"/>
                </a:cubicBezTo>
                <a:cubicBezTo>
                  <a:pt x="4792042" y="1869706"/>
                  <a:pt x="4793604" y="1873137"/>
                  <a:pt x="4796272" y="1875615"/>
                </a:cubicBezTo>
                <a:cubicBezTo>
                  <a:pt x="4796157" y="1876720"/>
                  <a:pt x="4796348" y="1877902"/>
                  <a:pt x="4796424" y="1879045"/>
                </a:cubicBezTo>
                <a:cubicBezTo>
                  <a:pt x="4793299" y="1880265"/>
                  <a:pt x="4790594" y="1882171"/>
                  <a:pt x="4788879" y="1885068"/>
                </a:cubicBezTo>
                <a:cubicBezTo>
                  <a:pt x="4786478" y="1875920"/>
                  <a:pt x="4774588" y="1868334"/>
                  <a:pt x="4764222" y="1875805"/>
                </a:cubicBezTo>
                <a:close/>
                <a:moveTo>
                  <a:pt x="4363955" y="1943122"/>
                </a:moveTo>
                <a:lnTo>
                  <a:pt x="4372758" y="1939730"/>
                </a:lnTo>
                <a:cubicBezTo>
                  <a:pt x="4376607" y="1938243"/>
                  <a:pt x="4379504" y="1935232"/>
                  <a:pt x="4381104" y="1931648"/>
                </a:cubicBezTo>
                <a:cubicBezTo>
                  <a:pt x="4383162" y="1930962"/>
                  <a:pt x="4385144" y="1930009"/>
                  <a:pt x="4386935" y="1928599"/>
                </a:cubicBezTo>
                <a:cubicBezTo>
                  <a:pt x="4394367" y="1922919"/>
                  <a:pt x="4397949" y="1914228"/>
                  <a:pt x="4398483" y="1905080"/>
                </a:cubicBezTo>
                <a:cubicBezTo>
                  <a:pt x="4398978" y="1897228"/>
                  <a:pt x="4391928" y="1889490"/>
                  <a:pt x="4384001" y="1889566"/>
                </a:cubicBezTo>
                <a:cubicBezTo>
                  <a:pt x="4375655" y="1889642"/>
                  <a:pt x="4369024" y="1895665"/>
                  <a:pt x="4368490" y="1904051"/>
                </a:cubicBezTo>
                <a:cubicBezTo>
                  <a:pt x="4368452" y="1904508"/>
                  <a:pt x="4368452" y="1904546"/>
                  <a:pt x="4368452" y="1904813"/>
                </a:cubicBezTo>
                <a:cubicBezTo>
                  <a:pt x="4368414" y="1904966"/>
                  <a:pt x="4368414" y="1905004"/>
                  <a:pt x="4368376" y="1905118"/>
                </a:cubicBezTo>
                <a:lnTo>
                  <a:pt x="4368376" y="1905118"/>
                </a:lnTo>
                <a:cubicBezTo>
                  <a:pt x="4367690" y="1905804"/>
                  <a:pt x="4366966" y="1906414"/>
                  <a:pt x="4366204" y="1906948"/>
                </a:cubicBezTo>
                <a:cubicBezTo>
                  <a:pt x="4364603" y="1908168"/>
                  <a:pt x="4363459" y="1909769"/>
                  <a:pt x="4362698" y="1911560"/>
                </a:cubicBezTo>
                <a:cubicBezTo>
                  <a:pt x="4362545" y="1911598"/>
                  <a:pt x="4362392" y="1911560"/>
                  <a:pt x="4362278" y="1911636"/>
                </a:cubicBezTo>
                <a:cubicBezTo>
                  <a:pt x="4359344" y="1912742"/>
                  <a:pt x="4356409" y="1913885"/>
                  <a:pt x="4353475" y="1915029"/>
                </a:cubicBezTo>
                <a:cubicBezTo>
                  <a:pt x="4345929" y="1917926"/>
                  <a:pt x="4341851" y="1926693"/>
                  <a:pt x="4344710" y="1934355"/>
                </a:cubicBezTo>
                <a:cubicBezTo>
                  <a:pt x="4347492" y="1941902"/>
                  <a:pt x="4356371" y="1946057"/>
                  <a:pt x="4363955" y="1943122"/>
                </a:cubicBezTo>
                <a:close/>
                <a:moveTo>
                  <a:pt x="4917423" y="1871574"/>
                </a:moveTo>
                <a:lnTo>
                  <a:pt x="4911173" y="1870011"/>
                </a:lnTo>
                <a:cubicBezTo>
                  <a:pt x="4903627" y="1868144"/>
                  <a:pt x="4895586" y="1873175"/>
                  <a:pt x="4893794" y="1880685"/>
                </a:cubicBezTo>
                <a:cubicBezTo>
                  <a:pt x="4891966" y="1888346"/>
                  <a:pt x="4896882" y="1896199"/>
                  <a:pt x="4904465" y="1898104"/>
                </a:cubicBezTo>
                <a:lnTo>
                  <a:pt x="4910677" y="1899667"/>
                </a:lnTo>
                <a:cubicBezTo>
                  <a:pt x="4912011" y="1900010"/>
                  <a:pt x="4913383" y="1899858"/>
                  <a:pt x="4914717" y="1899782"/>
                </a:cubicBezTo>
                <a:cubicBezTo>
                  <a:pt x="4908353" y="1903975"/>
                  <a:pt x="4904732" y="1912246"/>
                  <a:pt x="4910449" y="1920251"/>
                </a:cubicBezTo>
                <a:lnTo>
                  <a:pt x="4912849" y="1923606"/>
                </a:lnTo>
                <a:cubicBezTo>
                  <a:pt x="4924092" y="1939310"/>
                  <a:pt x="4948863" y="1922310"/>
                  <a:pt x="4937583" y="1906605"/>
                </a:cubicBezTo>
                <a:lnTo>
                  <a:pt x="4935182" y="1903250"/>
                </a:lnTo>
                <a:cubicBezTo>
                  <a:pt x="4931638" y="1898295"/>
                  <a:pt x="4926797" y="1896885"/>
                  <a:pt x="4922110" y="1897342"/>
                </a:cubicBezTo>
                <a:cubicBezTo>
                  <a:pt x="4924969" y="1895360"/>
                  <a:pt x="4927217" y="1892501"/>
                  <a:pt x="4928055" y="1888994"/>
                </a:cubicBezTo>
                <a:cubicBezTo>
                  <a:pt x="4929961" y="1881332"/>
                  <a:pt x="4925006" y="1873442"/>
                  <a:pt x="4917423" y="1871574"/>
                </a:cubicBezTo>
                <a:close/>
                <a:moveTo>
                  <a:pt x="4761173" y="2217077"/>
                </a:moveTo>
                <a:cubicBezTo>
                  <a:pt x="4776798" y="2205871"/>
                  <a:pt x="4760792" y="2180484"/>
                  <a:pt x="4745052" y="2191767"/>
                </a:cubicBezTo>
                <a:cubicBezTo>
                  <a:pt x="4729428" y="2202974"/>
                  <a:pt x="4745471" y="2228360"/>
                  <a:pt x="4761173" y="2217077"/>
                </a:cubicBezTo>
                <a:close/>
                <a:moveTo>
                  <a:pt x="4908772" y="2010668"/>
                </a:moveTo>
                <a:cubicBezTo>
                  <a:pt x="4902789" y="2008304"/>
                  <a:pt x="4898063" y="2010439"/>
                  <a:pt x="4892880" y="2013336"/>
                </a:cubicBezTo>
                <a:cubicBezTo>
                  <a:pt x="4896920" y="2011049"/>
                  <a:pt x="4892384" y="2013450"/>
                  <a:pt x="4891546" y="2013869"/>
                </a:cubicBezTo>
                <a:cubicBezTo>
                  <a:pt x="4890441" y="2014365"/>
                  <a:pt x="4889298" y="2014746"/>
                  <a:pt x="4888192" y="2015204"/>
                </a:cubicBezTo>
                <a:cubicBezTo>
                  <a:pt x="4888002" y="2015280"/>
                  <a:pt x="4887888" y="2015280"/>
                  <a:pt x="4887735" y="2015356"/>
                </a:cubicBezTo>
                <a:cubicBezTo>
                  <a:pt x="4887354" y="2015432"/>
                  <a:pt x="4886973" y="2015508"/>
                  <a:pt x="4886592" y="2015547"/>
                </a:cubicBezTo>
                <a:cubicBezTo>
                  <a:pt x="4879466" y="2013183"/>
                  <a:pt x="4871119" y="2017224"/>
                  <a:pt x="4868337" y="2024123"/>
                </a:cubicBezTo>
                <a:cubicBezTo>
                  <a:pt x="4865174" y="2031937"/>
                  <a:pt x="4869252" y="2040285"/>
                  <a:pt x="4876645" y="2043678"/>
                </a:cubicBezTo>
                <a:cubicBezTo>
                  <a:pt x="4877408" y="2044021"/>
                  <a:pt x="4878246" y="2044135"/>
                  <a:pt x="4879008" y="2044402"/>
                </a:cubicBezTo>
                <a:cubicBezTo>
                  <a:pt x="4878627" y="2049091"/>
                  <a:pt x="4880342" y="2054008"/>
                  <a:pt x="4883810" y="2057057"/>
                </a:cubicBezTo>
                <a:cubicBezTo>
                  <a:pt x="4880494" y="2055990"/>
                  <a:pt x="4876684" y="2056447"/>
                  <a:pt x="4872758" y="2059268"/>
                </a:cubicBezTo>
                <a:cubicBezTo>
                  <a:pt x="4858696" y="2069369"/>
                  <a:pt x="4869214" y="2091783"/>
                  <a:pt x="4883010" y="2087438"/>
                </a:cubicBezTo>
                <a:cubicBezTo>
                  <a:pt x="4883315" y="2093536"/>
                  <a:pt x="4886935" y="2099445"/>
                  <a:pt x="4893185" y="2100931"/>
                </a:cubicBezTo>
                <a:cubicBezTo>
                  <a:pt x="4900578" y="2102685"/>
                  <a:pt x="4909077" y="2098835"/>
                  <a:pt x="4911021" y="2090982"/>
                </a:cubicBezTo>
                <a:lnTo>
                  <a:pt x="4912583" y="2084769"/>
                </a:lnTo>
                <a:cubicBezTo>
                  <a:pt x="4914412" y="2077451"/>
                  <a:pt x="4910410" y="2068760"/>
                  <a:pt x="4902674" y="2066930"/>
                </a:cubicBezTo>
                <a:cubicBezTo>
                  <a:pt x="4899397" y="2066167"/>
                  <a:pt x="4895967" y="2066663"/>
                  <a:pt x="4892918" y="2067921"/>
                </a:cubicBezTo>
                <a:cubicBezTo>
                  <a:pt x="4891966" y="2064567"/>
                  <a:pt x="4890403" y="2061403"/>
                  <a:pt x="4887850" y="2059344"/>
                </a:cubicBezTo>
                <a:cubicBezTo>
                  <a:pt x="4894176" y="2062089"/>
                  <a:pt x="4901112" y="2060602"/>
                  <a:pt x="4905875" y="2055113"/>
                </a:cubicBezTo>
                <a:cubicBezTo>
                  <a:pt x="4912049" y="2047985"/>
                  <a:pt x="4918528" y="2038684"/>
                  <a:pt x="4917956" y="2028812"/>
                </a:cubicBezTo>
                <a:cubicBezTo>
                  <a:pt x="4918185" y="2027554"/>
                  <a:pt x="4918337" y="2026296"/>
                  <a:pt x="4918337" y="2025000"/>
                </a:cubicBezTo>
                <a:cubicBezTo>
                  <a:pt x="4918261" y="2018749"/>
                  <a:pt x="4914793" y="2013069"/>
                  <a:pt x="4908772" y="2010668"/>
                </a:cubicBezTo>
                <a:close/>
                <a:moveTo>
                  <a:pt x="4791089" y="2265564"/>
                </a:moveTo>
                <a:lnTo>
                  <a:pt x="4785678" y="2269452"/>
                </a:lnTo>
                <a:cubicBezTo>
                  <a:pt x="4779084" y="2274178"/>
                  <a:pt x="4775388" y="2281993"/>
                  <a:pt x="4779580" y="2289769"/>
                </a:cubicBezTo>
                <a:cubicBezTo>
                  <a:pt x="4783048" y="2296211"/>
                  <a:pt x="4793299" y="2300633"/>
                  <a:pt x="4799930" y="2295868"/>
                </a:cubicBezTo>
                <a:lnTo>
                  <a:pt x="4805342" y="2291980"/>
                </a:lnTo>
                <a:cubicBezTo>
                  <a:pt x="4811935" y="2287253"/>
                  <a:pt x="4815632" y="2279439"/>
                  <a:pt x="4811440" y="2271625"/>
                </a:cubicBezTo>
                <a:cubicBezTo>
                  <a:pt x="4807971" y="2265221"/>
                  <a:pt x="4797720" y="2260799"/>
                  <a:pt x="4791089" y="2265564"/>
                </a:cubicBezTo>
                <a:close/>
                <a:moveTo>
                  <a:pt x="4439489" y="1844815"/>
                </a:moveTo>
                <a:cubicBezTo>
                  <a:pt x="4445624" y="1840165"/>
                  <a:pt x="4447987" y="1831436"/>
                  <a:pt x="4443795" y="1824727"/>
                </a:cubicBezTo>
                <a:cubicBezTo>
                  <a:pt x="4444862" y="1823888"/>
                  <a:pt x="4445777" y="1822821"/>
                  <a:pt x="4446539" y="1821601"/>
                </a:cubicBezTo>
                <a:cubicBezTo>
                  <a:pt x="4450121" y="1828081"/>
                  <a:pt x="4457477" y="1831741"/>
                  <a:pt x="4465212" y="1826214"/>
                </a:cubicBezTo>
                <a:cubicBezTo>
                  <a:pt x="4476569" y="1818094"/>
                  <a:pt x="4472034" y="1801742"/>
                  <a:pt x="4462660" y="1797930"/>
                </a:cubicBezTo>
                <a:cubicBezTo>
                  <a:pt x="4465327" y="1792288"/>
                  <a:pt x="4466394" y="1786418"/>
                  <a:pt x="4465784" y="1781044"/>
                </a:cubicBezTo>
                <a:cubicBezTo>
                  <a:pt x="4466279" y="1781310"/>
                  <a:pt x="4466585" y="1781806"/>
                  <a:pt x="4467156" y="1782035"/>
                </a:cubicBezTo>
                <a:cubicBezTo>
                  <a:pt x="4474397" y="1785160"/>
                  <a:pt x="4483810" y="1782759"/>
                  <a:pt x="4487202" y="1775097"/>
                </a:cubicBezTo>
                <a:lnTo>
                  <a:pt x="4489908" y="1768998"/>
                </a:lnTo>
                <a:cubicBezTo>
                  <a:pt x="4493071" y="1761832"/>
                  <a:pt x="4490593" y="1752226"/>
                  <a:pt x="4482972" y="1748948"/>
                </a:cubicBezTo>
                <a:cubicBezTo>
                  <a:pt x="4475731" y="1745822"/>
                  <a:pt x="4466318" y="1748224"/>
                  <a:pt x="4462926" y="1755886"/>
                </a:cubicBezTo>
                <a:lnTo>
                  <a:pt x="4460220" y="1761984"/>
                </a:lnTo>
                <a:cubicBezTo>
                  <a:pt x="4459458" y="1763662"/>
                  <a:pt x="4459077" y="1765529"/>
                  <a:pt x="4458963" y="1767397"/>
                </a:cubicBezTo>
                <a:cubicBezTo>
                  <a:pt x="4453665" y="1761794"/>
                  <a:pt x="4446729" y="1757296"/>
                  <a:pt x="4439565" y="1756877"/>
                </a:cubicBezTo>
                <a:cubicBezTo>
                  <a:pt x="4439717" y="1754933"/>
                  <a:pt x="4438993" y="1753103"/>
                  <a:pt x="4438383" y="1751235"/>
                </a:cubicBezTo>
                <a:cubicBezTo>
                  <a:pt x="4439908" y="1749749"/>
                  <a:pt x="4441127" y="1748033"/>
                  <a:pt x="4441737" y="1746013"/>
                </a:cubicBezTo>
                <a:cubicBezTo>
                  <a:pt x="4444329" y="1737856"/>
                  <a:pt x="4440556" y="1730118"/>
                  <a:pt x="4432857" y="1726725"/>
                </a:cubicBezTo>
                <a:lnTo>
                  <a:pt x="4426760" y="1724019"/>
                </a:lnTo>
                <a:cubicBezTo>
                  <a:pt x="4419595" y="1720817"/>
                  <a:pt x="4409839" y="1725505"/>
                  <a:pt x="4407476" y="1732862"/>
                </a:cubicBezTo>
                <a:cubicBezTo>
                  <a:pt x="4405571" y="1738809"/>
                  <a:pt x="4407134" y="1744488"/>
                  <a:pt x="4411059" y="1748453"/>
                </a:cubicBezTo>
                <a:cubicBezTo>
                  <a:pt x="4407934" y="1755047"/>
                  <a:pt x="4410944" y="1762937"/>
                  <a:pt x="4416584" y="1767092"/>
                </a:cubicBezTo>
                <a:cubicBezTo>
                  <a:pt x="4416432" y="1767207"/>
                  <a:pt x="4416242" y="1767359"/>
                  <a:pt x="4416089" y="1767474"/>
                </a:cubicBezTo>
                <a:cubicBezTo>
                  <a:pt x="4411402" y="1765644"/>
                  <a:pt x="4406067" y="1766177"/>
                  <a:pt x="4401569" y="1769417"/>
                </a:cubicBezTo>
                <a:lnTo>
                  <a:pt x="4397301" y="1772505"/>
                </a:lnTo>
                <a:cubicBezTo>
                  <a:pt x="4392956" y="1773191"/>
                  <a:pt x="4388993" y="1775478"/>
                  <a:pt x="4386669" y="1779786"/>
                </a:cubicBezTo>
                <a:cubicBezTo>
                  <a:pt x="4385525" y="1781882"/>
                  <a:pt x="4385182" y="1784322"/>
                  <a:pt x="4385182" y="1786799"/>
                </a:cubicBezTo>
                <a:cubicBezTo>
                  <a:pt x="4384535" y="1790840"/>
                  <a:pt x="4385372" y="1795147"/>
                  <a:pt x="4388002" y="1798235"/>
                </a:cubicBezTo>
                <a:cubicBezTo>
                  <a:pt x="4389641" y="1800179"/>
                  <a:pt x="4391623" y="1801589"/>
                  <a:pt x="4393719" y="1802542"/>
                </a:cubicBezTo>
                <a:cubicBezTo>
                  <a:pt x="4393414" y="1806964"/>
                  <a:pt x="4394138" y="1811462"/>
                  <a:pt x="4396272" y="1815998"/>
                </a:cubicBezTo>
                <a:cubicBezTo>
                  <a:pt x="4399587" y="1823088"/>
                  <a:pt x="4405533" y="1827357"/>
                  <a:pt x="4412240" y="1829339"/>
                </a:cubicBezTo>
                <a:cubicBezTo>
                  <a:pt x="4412545" y="1831512"/>
                  <a:pt x="4413269" y="1833609"/>
                  <a:pt x="4414641" y="1835553"/>
                </a:cubicBezTo>
                <a:lnTo>
                  <a:pt x="4418528" y="1840965"/>
                </a:lnTo>
                <a:cubicBezTo>
                  <a:pt x="4419595" y="1842452"/>
                  <a:pt x="4420967" y="1843710"/>
                  <a:pt x="4422492" y="1844739"/>
                </a:cubicBezTo>
                <a:cubicBezTo>
                  <a:pt x="4417233" y="1842947"/>
                  <a:pt x="4410525" y="1844396"/>
                  <a:pt x="4406714" y="1847941"/>
                </a:cubicBezTo>
                <a:cubicBezTo>
                  <a:pt x="4400159" y="1854116"/>
                  <a:pt x="4401341" y="1862540"/>
                  <a:pt x="4406067" y="1869173"/>
                </a:cubicBezTo>
                <a:lnTo>
                  <a:pt x="4409953" y="1874624"/>
                </a:lnTo>
                <a:cubicBezTo>
                  <a:pt x="4414679" y="1881218"/>
                  <a:pt x="4425845" y="1880265"/>
                  <a:pt x="4431181" y="1875272"/>
                </a:cubicBezTo>
                <a:cubicBezTo>
                  <a:pt x="4437736" y="1869097"/>
                  <a:pt x="4436554" y="1860672"/>
                  <a:pt x="4431829" y="1854040"/>
                </a:cubicBezTo>
                <a:lnTo>
                  <a:pt x="4427941" y="1848627"/>
                </a:lnTo>
                <a:cubicBezTo>
                  <a:pt x="4427332" y="1847788"/>
                  <a:pt x="4426646" y="1847064"/>
                  <a:pt x="4425883" y="1846492"/>
                </a:cubicBezTo>
                <a:cubicBezTo>
                  <a:pt x="4430418" y="1848017"/>
                  <a:pt x="4435525" y="1847788"/>
                  <a:pt x="4439489" y="1844815"/>
                </a:cubicBezTo>
                <a:close/>
                <a:moveTo>
                  <a:pt x="4867118" y="1948611"/>
                </a:moveTo>
                <a:cubicBezTo>
                  <a:pt x="4861439" y="1942017"/>
                  <a:pt x="4852560" y="1942322"/>
                  <a:pt x="4845967" y="1947048"/>
                </a:cubicBezTo>
                <a:lnTo>
                  <a:pt x="4840555" y="1950936"/>
                </a:lnTo>
                <a:cubicBezTo>
                  <a:pt x="4833963" y="1955663"/>
                  <a:pt x="4834076" y="1966374"/>
                  <a:pt x="4838993" y="1972092"/>
                </a:cubicBezTo>
                <a:cubicBezTo>
                  <a:pt x="4844671" y="1978686"/>
                  <a:pt x="4853551" y="1978381"/>
                  <a:pt x="4860144" y="1973655"/>
                </a:cubicBezTo>
                <a:lnTo>
                  <a:pt x="4865555" y="1969767"/>
                </a:lnTo>
                <a:cubicBezTo>
                  <a:pt x="4872186" y="1965078"/>
                  <a:pt x="4872072" y="1954367"/>
                  <a:pt x="4867118" y="1948611"/>
                </a:cubicBezTo>
                <a:close/>
                <a:moveTo>
                  <a:pt x="4695129" y="2010744"/>
                </a:moveTo>
                <a:cubicBezTo>
                  <a:pt x="4698368" y="2017872"/>
                  <a:pt x="4705952" y="2023361"/>
                  <a:pt x="4714107" y="2020273"/>
                </a:cubicBezTo>
                <a:cubicBezTo>
                  <a:pt x="4721043" y="2017605"/>
                  <a:pt x="4727103" y="2008952"/>
                  <a:pt x="4723635" y="2001290"/>
                </a:cubicBezTo>
                <a:cubicBezTo>
                  <a:pt x="4723254" y="2000414"/>
                  <a:pt x="4722987" y="1999575"/>
                  <a:pt x="4722682" y="1998736"/>
                </a:cubicBezTo>
                <a:cubicBezTo>
                  <a:pt x="4722720" y="1998698"/>
                  <a:pt x="4722720" y="1998698"/>
                  <a:pt x="4722720" y="1998622"/>
                </a:cubicBezTo>
                <a:cubicBezTo>
                  <a:pt x="4722758" y="1998546"/>
                  <a:pt x="4722796" y="1998470"/>
                  <a:pt x="4722872" y="1998393"/>
                </a:cubicBezTo>
                <a:cubicBezTo>
                  <a:pt x="4722949" y="1998317"/>
                  <a:pt x="4723254" y="1997974"/>
                  <a:pt x="4723749" y="1997326"/>
                </a:cubicBezTo>
                <a:cubicBezTo>
                  <a:pt x="4728322" y="1991875"/>
                  <a:pt x="4728322" y="1983985"/>
                  <a:pt x="4724092" y="1978420"/>
                </a:cubicBezTo>
                <a:cubicBezTo>
                  <a:pt x="4724169" y="1978115"/>
                  <a:pt x="4724435" y="1977810"/>
                  <a:pt x="4724511" y="1977543"/>
                </a:cubicBezTo>
                <a:cubicBezTo>
                  <a:pt x="4726417" y="1968814"/>
                  <a:pt x="4720662" y="1962410"/>
                  <a:pt x="4713002" y="1959703"/>
                </a:cubicBezTo>
                <a:lnTo>
                  <a:pt x="4706714" y="1957493"/>
                </a:lnTo>
                <a:cubicBezTo>
                  <a:pt x="4699054" y="1954824"/>
                  <a:pt x="4690441" y="1961800"/>
                  <a:pt x="4688879" y="1969004"/>
                </a:cubicBezTo>
                <a:cubicBezTo>
                  <a:pt x="4687354" y="1976094"/>
                  <a:pt x="4690899" y="1981507"/>
                  <a:pt x="4696386" y="1984785"/>
                </a:cubicBezTo>
                <a:cubicBezTo>
                  <a:pt x="4692194" y="1992752"/>
                  <a:pt x="4691127" y="2002015"/>
                  <a:pt x="4695129" y="2010744"/>
                </a:cubicBezTo>
                <a:close/>
                <a:moveTo>
                  <a:pt x="4734725" y="2161653"/>
                </a:moveTo>
                <a:lnTo>
                  <a:pt x="4741012" y="2163865"/>
                </a:lnTo>
                <a:cubicBezTo>
                  <a:pt x="4748139" y="2166380"/>
                  <a:pt x="4756028" y="2163903"/>
                  <a:pt x="4759801" y="2157270"/>
                </a:cubicBezTo>
                <a:cubicBezTo>
                  <a:pt x="4761516" y="2158413"/>
                  <a:pt x="4763459" y="2159214"/>
                  <a:pt x="4765556" y="2159557"/>
                </a:cubicBezTo>
                <a:cubicBezTo>
                  <a:pt x="4773711" y="2160739"/>
                  <a:pt x="4781256" y="2154907"/>
                  <a:pt x="4782590" y="2146902"/>
                </a:cubicBezTo>
                <a:cubicBezTo>
                  <a:pt x="4783124" y="2143776"/>
                  <a:pt x="4783620" y="2140689"/>
                  <a:pt x="4784153" y="2137601"/>
                </a:cubicBezTo>
                <a:cubicBezTo>
                  <a:pt x="4785448" y="2129596"/>
                  <a:pt x="4779427" y="2121706"/>
                  <a:pt x="4771500" y="2120562"/>
                </a:cubicBezTo>
                <a:cubicBezTo>
                  <a:pt x="4763345" y="2119381"/>
                  <a:pt x="4755799" y="2125213"/>
                  <a:pt x="4754466" y="2133218"/>
                </a:cubicBezTo>
                <a:lnTo>
                  <a:pt x="4753856" y="2136953"/>
                </a:lnTo>
                <a:cubicBezTo>
                  <a:pt x="4753475" y="2136762"/>
                  <a:pt x="4753246" y="2136419"/>
                  <a:pt x="4752827" y="2136267"/>
                </a:cubicBezTo>
                <a:lnTo>
                  <a:pt x="4746539" y="2134056"/>
                </a:lnTo>
                <a:cubicBezTo>
                  <a:pt x="4738917" y="2131350"/>
                  <a:pt x="4730189" y="2134171"/>
                  <a:pt x="4726836" y="2141985"/>
                </a:cubicBezTo>
                <a:cubicBezTo>
                  <a:pt x="4723787" y="2149037"/>
                  <a:pt x="4727027" y="2158947"/>
                  <a:pt x="4734725" y="2161653"/>
                </a:cubicBezTo>
                <a:close/>
                <a:moveTo>
                  <a:pt x="4717308" y="1958712"/>
                </a:moveTo>
                <a:lnTo>
                  <a:pt x="4721081" y="1960390"/>
                </a:lnTo>
                <a:cubicBezTo>
                  <a:pt x="4729923" y="1964316"/>
                  <a:pt x="4737507" y="1959475"/>
                  <a:pt x="4740708" y="1952652"/>
                </a:cubicBezTo>
                <a:cubicBezTo>
                  <a:pt x="4742042" y="1956654"/>
                  <a:pt x="4744862" y="1960161"/>
                  <a:pt x="4749207" y="1961686"/>
                </a:cubicBezTo>
                <a:lnTo>
                  <a:pt x="4749473" y="1961762"/>
                </a:lnTo>
                <a:cubicBezTo>
                  <a:pt x="4747606" y="1962257"/>
                  <a:pt x="4745738" y="1962982"/>
                  <a:pt x="4743947" y="1964278"/>
                </a:cubicBezTo>
                <a:cubicBezTo>
                  <a:pt x="4728284" y="1975484"/>
                  <a:pt x="4748977" y="1997288"/>
                  <a:pt x="4764450" y="1986196"/>
                </a:cubicBezTo>
                <a:cubicBezTo>
                  <a:pt x="4769595" y="1982498"/>
                  <a:pt x="4770548" y="1977733"/>
                  <a:pt x="4769366" y="1973350"/>
                </a:cubicBezTo>
                <a:cubicBezTo>
                  <a:pt x="4771500" y="1974188"/>
                  <a:pt x="4773787" y="1974646"/>
                  <a:pt x="4776150" y="1974265"/>
                </a:cubicBezTo>
                <a:cubicBezTo>
                  <a:pt x="4784077" y="1972969"/>
                  <a:pt x="4790403" y="1965955"/>
                  <a:pt x="4789336" y="1957607"/>
                </a:cubicBezTo>
                <a:cubicBezTo>
                  <a:pt x="4789298" y="1957302"/>
                  <a:pt x="4789260" y="1956997"/>
                  <a:pt x="4789221" y="1956692"/>
                </a:cubicBezTo>
                <a:cubicBezTo>
                  <a:pt x="4791318" y="1952918"/>
                  <a:pt x="4792004" y="1948420"/>
                  <a:pt x="4789870" y="1944380"/>
                </a:cubicBezTo>
                <a:cubicBezTo>
                  <a:pt x="4787126" y="1939158"/>
                  <a:pt x="4784077" y="1934545"/>
                  <a:pt x="4777979" y="1932906"/>
                </a:cubicBezTo>
                <a:cubicBezTo>
                  <a:pt x="4773254" y="1931648"/>
                  <a:pt x="4768718" y="1932830"/>
                  <a:pt x="4765136" y="1935460"/>
                </a:cubicBezTo>
                <a:lnTo>
                  <a:pt x="4759877" y="1933592"/>
                </a:lnTo>
                <a:cubicBezTo>
                  <a:pt x="4752941" y="1931153"/>
                  <a:pt x="4744519" y="1934202"/>
                  <a:pt x="4741318" y="1940987"/>
                </a:cubicBezTo>
                <a:cubicBezTo>
                  <a:pt x="4740136" y="1937824"/>
                  <a:pt x="4737850" y="1934927"/>
                  <a:pt x="4733810" y="1933135"/>
                </a:cubicBezTo>
                <a:lnTo>
                  <a:pt x="4730037" y="1931458"/>
                </a:lnTo>
                <a:cubicBezTo>
                  <a:pt x="4712354" y="1923682"/>
                  <a:pt x="4699625" y="1950860"/>
                  <a:pt x="4717308" y="1958712"/>
                </a:cubicBezTo>
                <a:close/>
                <a:moveTo>
                  <a:pt x="4700655" y="2226188"/>
                </a:moveTo>
                <a:lnTo>
                  <a:pt x="4701912" y="2222643"/>
                </a:lnTo>
                <a:cubicBezTo>
                  <a:pt x="4702141" y="2226416"/>
                  <a:pt x="4703474" y="2230152"/>
                  <a:pt x="4705914" y="2232706"/>
                </a:cubicBezTo>
                <a:cubicBezTo>
                  <a:pt x="4712049" y="2239072"/>
                  <a:pt x="4720662" y="2238081"/>
                  <a:pt x="4727141" y="2233163"/>
                </a:cubicBezTo>
                <a:cubicBezTo>
                  <a:pt x="4734572" y="2227484"/>
                  <a:pt x="4738154" y="2218793"/>
                  <a:pt x="4738688" y="2209644"/>
                </a:cubicBezTo>
                <a:cubicBezTo>
                  <a:pt x="4739184" y="2201792"/>
                  <a:pt x="4732133" y="2194054"/>
                  <a:pt x="4724169" y="2194130"/>
                </a:cubicBezTo>
                <a:cubicBezTo>
                  <a:pt x="4715860" y="2194207"/>
                  <a:pt x="4709191" y="2200229"/>
                  <a:pt x="4708696" y="2208615"/>
                </a:cubicBezTo>
                <a:cubicBezTo>
                  <a:pt x="4708657" y="2209073"/>
                  <a:pt x="4708657" y="2209111"/>
                  <a:pt x="4708657" y="2209378"/>
                </a:cubicBezTo>
                <a:cubicBezTo>
                  <a:pt x="4708620" y="2209530"/>
                  <a:pt x="4708620" y="2209568"/>
                  <a:pt x="4708581" y="2209682"/>
                </a:cubicBezTo>
                <a:lnTo>
                  <a:pt x="4708581" y="2209682"/>
                </a:lnTo>
                <a:cubicBezTo>
                  <a:pt x="4707896" y="2210369"/>
                  <a:pt x="4707171" y="2210979"/>
                  <a:pt x="4706409" y="2211512"/>
                </a:cubicBezTo>
                <a:cubicBezTo>
                  <a:pt x="4705151" y="2212465"/>
                  <a:pt x="4704389" y="2213799"/>
                  <a:pt x="4703665" y="2215133"/>
                </a:cubicBezTo>
                <a:cubicBezTo>
                  <a:pt x="4703856" y="2208920"/>
                  <a:pt x="4700616" y="2202631"/>
                  <a:pt x="4694405" y="2200496"/>
                </a:cubicBezTo>
                <a:cubicBezTo>
                  <a:pt x="4686897" y="2197980"/>
                  <a:pt x="4677751" y="2201106"/>
                  <a:pt x="4674969" y="2209035"/>
                </a:cubicBezTo>
                <a:lnTo>
                  <a:pt x="4672758" y="2215324"/>
                </a:lnTo>
                <a:cubicBezTo>
                  <a:pt x="4670167" y="2222719"/>
                  <a:pt x="4673444" y="2232096"/>
                  <a:pt x="4681295" y="2234764"/>
                </a:cubicBezTo>
                <a:cubicBezTo>
                  <a:pt x="4688726" y="2237280"/>
                  <a:pt x="4697873" y="2234154"/>
                  <a:pt x="4700655" y="2226188"/>
                </a:cubicBezTo>
                <a:close/>
                <a:moveTo>
                  <a:pt x="4562583" y="2211817"/>
                </a:moveTo>
                <a:cubicBezTo>
                  <a:pt x="4568947" y="2193673"/>
                  <a:pt x="4541279" y="2182047"/>
                  <a:pt x="4534877" y="2200305"/>
                </a:cubicBezTo>
                <a:cubicBezTo>
                  <a:pt x="4528475" y="2218488"/>
                  <a:pt x="4556181" y="2230076"/>
                  <a:pt x="4562583" y="2211817"/>
                </a:cubicBezTo>
                <a:close/>
                <a:moveTo>
                  <a:pt x="4678284" y="2119038"/>
                </a:moveTo>
                <a:lnTo>
                  <a:pt x="4676074" y="2125327"/>
                </a:lnTo>
                <a:cubicBezTo>
                  <a:pt x="4673444" y="2132722"/>
                  <a:pt x="4677827" y="2142137"/>
                  <a:pt x="4685525" y="2144348"/>
                </a:cubicBezTo>
                <a:cubicBezTo>
                  <a:pt x="4693452" y="2146635"/>
                  <a:pt x="4701722" y="2142785"/>
                  <a:pt x="4704504" y="2134895"/>
                </a:cubicBezTo>
                <a:lnTo>
                  <a:pt x="4704618" y="2134590"/>
                </a:lnTo>
                <a:cubicBezTo>
                  <a:pt x="4709420" y="2136229"/>
                  <a:pt x="4714679" y="2135466"/>
                  <a:pt x="4719290" y="2132150"/>
                </a:cubicBezTo>
                <a:lnTo>
                  <a:pt x="4724702" y="2128262"/>
                </a:lnTo>
                <a:cubicBezTo>
                  <a:pt x="4731104" y="2123650"/>
                  <a:pt x="4731562" y="2112672"/>
                  <a:pt x="4726340" y="2107106"/>
                </a:cubicBezTo>
                <a:cubicBezTo>
                  <a:pt x="4720395" y="2100741"/>
                  <a:pt x="4712049" y="2100550"/>
                  <a:pt x="4705190" y="2105467"/>
                </a:cubicBezTo>
                <a:lnTo>
                  <a:pt x="4699778" y="2109356"/>
                </a:lnTo>
                <a:cubicBezTo>
                  <a:pt x="4699397" y="2109660"/>
                  <a:pt x="4699206" y="2110156"/>
                  <a:pt x="4698864" y="2110499"/>
                </a:cubicBezTo>
                <a:cubicBezTo>
                  <a:pt x="4698292" y="2110232"/>
                  <a:pt x="4697873" y="2109775"/>
                  <a:pt x="4697263" y="2109622"/>
                </a:cubicBezTo>
                <a:cubicBezTo>
                  <a:pt x="4689336" y="2107335"/>
                  <a:pt x="4681066" y="2111147"/>
                  <a:pt x="4678284" y="2119038"/>
                </a:cubicBezTo>
                <a:close/>
                <a:moveTo>
                  <a:pt x="4639489" y="2254204"/>
                </a:moveTo>
                <a:lnTo>
                  <a:pt x="4641699" y="2247915"/>
                </a:lnTo>
                <a:cubicBezTo>
                  <a:pt x="4644405" y="2240291"/>
                  <a:pt x="4642956" y="2231753"/>
                  <a:pt x="4635030" y="2227750"/>
                </a:cubicBezTo>
                <a:cubicBezTo>
                  <a:pt x="4628513" y="2224472"/>
                  <a:pt x="4617575" y="2226721"/>
                  <a:pt x="4614869" y="2234421"/>
                </a:cubicBezTo>
                <a:lnTo>
                  <a:pt x="4612659" y="2240711"/>
                </a:lnTo>
                <a:cubicBezTo>
                  <a:pt x="4609953" y="2248334"/>
                  <a:pt x="4611440" y="2256873"/>
                  <a:pt x="4619328" y="2260875"/>
                </a:cubicBezTo>
                <a:cubicBezTo>
                  <a:pt x="4625845" y="2264153"/>
                  <a:pt x="4636782" y="2261904"/>
                  <a:pt x="4639489" y="2254204"/>
                </a:cubicBezTo>
                <a:close/>
                <a:moveTo>
                  <a:pt x="4665708" y="2204689"/>
                </a:moveTo>
                <a:cubicBezTo>
                  <a:pt x="4667385" y="2195998"/>
                  <a:pt x="4662583" y="2189366"/>
                  <a:pt x="4654656" y="2186583"/>
                </a:cubicBezTo>
                <a:lnTo>
                  <a:pt x="4648368" y="2184372"/>
                </a:lnTo>
                <a:cubicBezTo>
                  <a:pt x="4640937" y="2181742"/>
                  <a:pt x="4631714" y="2188031"/>
                  <a:pt x="4630266" y="2195426"/>
                </a:cubicBezTo>
                <a:cubicBezTo>
                  <a:pt x="4628589" y="2204117"/>
                  <a:pt x="4633391" y="2210750"/>
                  <a:pt x="4641318" y="2213532"/>
                </a:cubicBezTo>
                <a:lnTo>
                  <a:pt x="4647606" y="2215743"/>
                </a:lnTo>
                <a:cubicBezTo>
                  <a:pt x="4655037" y="2218374"/>
                  <a:pt x="4664298" y="2212122"/>
                  <a:pt x="4665708" y="2204689"/>
                </a:cubicBezTo>
                <a:close/>
                <a:moveTo>
                  <a:pt x="4825998" y="2211207"/>
                </a:moveTo>
                <a:cubicBezTo>
                  <a:pt x="4832400" y="2192987"/>
                  <a:pt x="4802979" y="2187002"/>
                  <a:pt x="4796615" y="2204994"/>
                </a:cubicBezTo>
                <a:cubicBezTo>
                  <a:pt x="4790212" y="2223176"/>
                  <a:pt x="4819671" y="2229161"/>
                  <a:pt x="4825998" y="2211207"/>
                </a:cubicBezTo>
                <a:close/>
                <a:moveTo>
                  <a:pt x="4709648" y="2250964"/>
                </a:moveTo>
                <a:cubicBezTo>
                  <a:pt x="4703246" y="2269185"/>
                  <a:pt x="4732057" y="2277495"/>
                  <a:pt x="4738460" y="2259312"/>
                </a:cubicBezTo>
                <a:cubicBezTo>
                  <a:pt x="4744862" y="2241092"/>
                  <a:pt x="4716051" y="2232744"/>
                  <a:pt x="4709648" y="2250964"/>
                </a:cubicBezTo>
                <a:close/>
                <a:moveTo>
                  <a:pt x="4917956" y="2102494"/>
                </a:moveTo>
                <a:cubicBezTo>
                  <a:pt x="4910410" y="2100321"/>
                  <a:pt x="4901302" y="2105277"/>
                  <a:pt x="4899549" y="2113091"/>
                </a:cubicBezTo>
                <a:cubicBezTo>
                  <a:pt x="4898368" y="2118542"/>
                  <a:pt x="4899968" y="2123917"/>
                  <a:pt x="4903589" y="2127576"/>
                </a:cubicBezTo>
                <a:cubicBezTo>
                  <a:pt x="4904046" y="2131921"/>
                  <a:pt x="4906180" y="2135962"/>
                  <a:pt x="4910601" y="2138516"/>
                </a:cubicBezTo>
                <a:cubicBezTo>
                  <a:pt x="4916927" y="2142175"/>
                  <a:pt x="4927941" y="2140536"/>
                  <a:pt x="4931104" y="2132989"/>
                </a:cubicBezTo>
                <a:cubicBezTo>
                  <a:pt x="4933886" y="2126394"/>
                  <a:pt x="4935601" y="2119419"/>
                  <a:pt x="4931790" y="2112748"/>
                </a:cubicBezTo>
                <a:cubicBezTo>
                  <a:pt x="4928741" y="2107411"/>
                  <a:pt x="4923863" y="2104210"/>
                  <a:pt x="4917956" y="2102494"/>
                </a:cubicBezTo>
                <a:close/>
                <a:moveTo>
                  <a:pt x="4936135" y="2003730"/>
                </a:moveTo>
                <a:cubicBezTo>
                  <a:pt x="4928665" y="2007847"/>
                  <a:pt x="4926721" y="2016805"/>
                  <a:pt x="4930266" y="2024123"/>
                </a:cubicBezTo>
                <a:cubicBezTo>
                  <a:pt x="4931638" y="2026944"/>
                  <a:pt x="4932971" y="2029803"/>
                  <a:pt x="4934344" y="2032624"/>
                </a:cubicBezTo>
                <a:cubicBezTo>
                  <a:pt x="4935068" y="2034148"/>
                  <a:pt x="4936211" y="2035292"/>
                  <a:pt x="4937430" y="2036397"/>
                </a:cubicBezTo>
                <a:cubicBezTo>
                  <a:pt x="4931295" y="2037198"/>
                  <a:pt x="4926569" y="2041886"/>
                  <a:pt x="4925045" y="2048100"/>
                </a:cubicBezTo>
                <a:lnTo>
                  <a:pt x="4923482" y="2054351"/>
                </a:lnTo>
                <a:cubicBezTo>
                  <a:pt x="4921615" y="2061936"/>
                  <a:pt x="4928055" y="2069751"/>
                  <a:pt x="4935335" y="2070970"/>
                </a:cubicBezTo>
                <a:cubicBezTo>
                  <a:pt x="4942689" y="2072228"/>
                  <a:pt x="4948520" y="2067692"/>
                  <a:pt x="4951035" y="2061288"/>
                </a:cubicBezTo>
                <a:cubicBezTo>
                  <a:pt x="4952217" y="2062127"/>
                  <a:pt x="4953399" y="2062966"/>
                  <a:pt x="4954846" y="2063309"/>
                </a:cubicBezTo>
                <a:lnTo>
                  <a:pt x="4961058" y="2064871"/>
                </a:lnTo>
                <a:cubicBezTo>
                  <a:pt x="4968604" y="2066739"/>
                  <a:pt x="4976722" y="2063423"/>
                  <a:pt x="4979275" y="2055609"/>
                </a:cubicBezTo>
                <a:cubicBezTo>
                  <a:pt x="4981562" y="2048595"/>
                  <a:pt x="4977636" y="2039294"/>
                  <a:pt x="4970052" y="2037388"/>
                </a:cubicBezTo>
                <a:lnTo>
                  <a:pt x="4963840" y="2035826"/>
                </a:lnTo>
                <a:cubicBezTo>
                  <a:pt x="4961477" y="2035254"/>
                  <a:pt x="4959153" y="2035444"/>
                  <a:pt x="4956866" y="2035826"/>
                </a:cubicBezTo>
                <a:cubicBezTo>
                  <a:pt x="4961820" y="2031213"/>
                  <a:pt x="4963650" y="2024352"/>
                  <a:pt x="4960677" y="2018101"/>
                </a:cubicBezTo>
                <a:lnTo>
                  <a:pt x="4956600" y="2009600"/>
                </a:lnTo>
                <a:cubicBezTo>
                  <a:pt x="4953017" y="2002281"/>
                  <a:pt x="4942956" y="1999956"/>
                  <a:pt x="4936135" y="2003730"/>
                </a:cubicBezTo>
                <a:close/>
                <a:moveTo>
                  <a:pt x="4751988" y="2078365"/>
                </a:moveTo>
                <a:cubicBezTo>
                  <a:pt x="4756104" y="2085684"/>
                  <a:pt x="4765937" y="2090487"/>
                  <a:pt x="4774816" y="2084121"/>
                </a:cubicBezTo>
                <a:cubicBezTo>
                  <a:pt x="4775616" y="2083511"/>
                  <a:pt x="4775997" y="2082825"/>
                  <a:pt x="4776607" y="2082177"/>
                </a:cubicBezTo>
                <a:cubicBezTo>
                  <a:pt x="4774778" y="2086485"/>
                  <a:pt x="4774625" y="2091325"/>
                  <a:pt x="4777598" y="2095785"/>
                </a:cubicBezTo>
                <a:cubicBezTo>
                  <a:pt x="4779923" y="2099254"/>
                  <a:pt x="4784229" y="2101732"/>
                  <a:pt x="4788688" y="2102342"/>
                </a:cubicBezTo>
                <a:cubicBezTo>
                  <a:pt x="4789603" y="2103981"/>
                  <a:pt x="4790822" y="2105429"/>
                  <a:pt x="4792232" y="2106916"/>
                </a:cubicBezTo>
                <a:cubicBezTo>
                  <a:pt x="4792652" y="2107488"/>
                  <a:pt x="4793071" y="2108059"/>
                  <a:pt x="4793452" y="2108631"/>
                </a:cubicBezTo>
                <a:cubicBezTo>
                  <a:pt x="4794671" y="2111109"/>
                  <a:pt x="4796234" y="2113472"/>
                  <a:pt x="4797491" y="2115988"/>
                </a:cubicBezTo>
                <a:cubicBezTo>
                  <a:pt x="4801150" y="2123307"/>
                  <a:pt x="4808962" y="2123917"/>
                  <a:pt x="4815365" y="2120982"/>
                </a:cubicBezTo>
                <a:cubicBezTo>
                  <a:pt x="4819862" y="2126127"/>
                  <a:pt x="4827217" y="2128605"/>
                  <a:pt x="4834420" y="2123459"/>
                </a:cubicBezTo>
                <a:cubicBezTo>
                  <a:pt x="4839298" y="2119952"/>
                  <a:pt x="4840746" y="2115188"/>
                  <a:pt x="4840289" y="2110575"/>
                </a:cubicBezTo>
                <a:cubicBezTo>
                  <a:pt x="4846958" y="2109356"/>
                  <a:pt x="4852560" y="2104324"/>
                  <a:pt x="4851340" y="2095595"/>
                </a:cubicBezTo>
                <a:cubicBezTo>
                  <a:pt x="4849930" y="2085341"/>
                  <a:pt x="4850083" y="2073448"/>
                  <a:pt x="4843985" y="2064643"/>
                </a:cubicBezTo>
                <a:cubicBezTo>
                  <a:pt x="4843185" y="2063461"/>
                  <a:pt x="4842271" y="2062432"/>
                  <a:pt x="4841356" y="2061479"/>
                </a:cubicBezTo>
                <a:lnTo>
                  <a:pt x="4839450" y="2057515"/>
                </a:lnTo>
                <a:cubicBezTo>
                  <a:pt x="4835944" y="2050196"/>
                  <a:pt x="4825769" y="2047985"/>
                  <a:pt x="4819024" y="2051759"/>
                </a:cubicBezTo>
                <a:cubicBezTo>
                  <a:pt x="4818490" y="2052064"/>
                  <a:pt x="4818033" y="2052445"/>
                  <a:pt x="4817537" y="2052788"/>
                </a:cubicBezTo>
                <a:cubicBezTo>
                  <a:pt x="4815327" y="2052788"/>
                  <a:pt x="4813117" y="2052826"/>
                  <a:pt x="4810944" y="2053017"/>
                </a:cubicBezTo>
                <a:cubicBezTo>
                  <a:pt x="4808162" y="2053284"/>
                  <a:pt x="4805494" y="2054465"/>
                  <a:pt x="4803170" y="2056142"/>
                </a:cubicBezTo>
                <a:cubicBezTo>
                  <a:pt x="4801150" y="2055990"/>
                  <a:pt x="4799206" y="2056142"/>
                  <a:pt x="4797568" y="2056905"/>
                </a:cubicBezTo>
                <a:cubicBezTo>
                  <a:pt x="4792004" y="2059573"/>
                  <a:pt x="4787164" y="2062203"/>
                  <a:pt x="4783657" y="2067502"/>
                </a:cubicBezTo>
                <a:cubicBezTo>
                  <a:pt x="4782133" y="2069827"/>
                  <a:pt x="4781295" y="2071657"/>
                  <a:pt x="4780532" y="2074439"/>
                </a:cubicBezTo>
                <a:cubicBezTo>
                  <a:pt x="4781333" y="2063614"/>
                  <a:pt x="4767499" y="2052445"/>
                  <a:pt x="4755647" y="2060945"/>
                </a:cubicBezTo>
                <a:cubicBezTo>
                  <a:pt x="4754389" y="2061860"/>
                  <a:pt x="4753703" y="2062927"/>
                  <a:pt x="4752865" y="2063957"/>
                </a:cubicBezTo>
                <a:cubicBezTo>
                  <a:pt x="4747720" y="2053512"/>
                  <a:pt x="4730876" y="2049853"/>
                  <a:pt x="4725997" y="2063652"/>
                </a:cubicBezTo>
                <a:cubicBezTo>
                  <a:pt x="4720090" y="2080767"/>
                  <a:pt x="4743833" y="2092279"/>
                  <a:pt x="4751988" y="2078365"/>
                </a:cubicBezTo>
                <a:close/>
                <a:moveTo>
                  <a:pt x="4646272" y="1952118"/>
                </a:moveTo>
                <a:cubicBezTo>
                  <a:pt x="4636478" y="1959132"/>
                  <a:pt x="4640174" y="1970910"/>
                  <a:pt x="4648139" y="1975980"/>
                </a:cubicBezTo>
                <a:cubicBezTo>
                  <a:pt x="4645243" y="1977162"/>
                  <a:pt x="4642728" y="1979410"/>
                  <a:pt x="4641280" y="1983527"/>
                </a:cubicBezTo>
                <a:cubicBezTo>
                  <a:pt x="4634954" y="2001481"/>
                  <a:pt x="4661668" y="2015242"/>
                  <a:pt x="4668071" y="1997021"/>
                </a:cubicBezTo>
                <a:cubicBezTo>
                  <a:pt x="4671043" y="1988559"/>
                  <a:pt x="4666661" y="1981202"/>
                  <a:pt x="4660563" y="1977505"/>
                </a:cubicBezTo>
                <a:cubicBezTo>
                  <a:pt x="4662087" y="1977009"/>
                  <a:pt x="4663612" y="1976514"/>
                  <a:pt x="4665136" y="1975446"/>
                </a:cubicBezTo>
                <a:cubicBezTo>
                  <a:pt x="4680800" y="1964239"/>
                  <a:pt x="4661973" y="1940873"/>
                  <a:pt x="4646272" y="1952118"/>
                </a:cubicBezTo>
                <a:close/>
                <a:moveTo>
                  <a:pt x="4729122" y="2044936"/>
                </a:moveTo>
                <a:cubicBezTo>
                  <a:pt x="4735525" y="2026677"/>
                  <a:pt x="4707324" y="2016461"/>
                  <a:pt x="4700922" y="2034682"/>
                </a:cubicBezTo>
                <a:cubicBezTo>
                  <a:pt x="4694481" y="2052940"/>
                  <a:pt x="4722682" y="2063156"/>
                  <a:pt x="4729122" y="2044936"/>
                </a:cubicBezTo>
                <a:close/>
                <a:moveTo>
                  <a:pt x="5004732" y="1958941"/>
                </a:moveTo>
                <a:cubicBezTo>
                  <a:pt x="4998330" y="1977162"/>
                  <a:pt x="5027407" y="1984671"/>
                  <a:pt x="5033772" y="1966527"/>
                </a:cubicBezTo>
                <a:cubicBezTo>
                  <a:pt x="5040174" y="1948306"/>
                  <a:pt x="5011135" y="1940797"/>
                  <a:pt x="5004732" y="1958941"/>
                </a:cubicBezTo>
                <a:close/>
                <a:moveTo>
                  <a:pt x="4514450" y="2238690"/>
                </a:moveTo>
                <a:cubicBezTo>
                  <a:pt x="4512012" y="2246429"/>
                  <a:pt x="4518947" y="2254891"/>
                  <a:pt x="4526264" y="2256339"/>
                </a:cubicBezTo>
                <a:cubicBezTo>
                  <a:pt x="4534953" y="2258055"/>
                  <a:pt x="4541432" y="2252299"/>
                  <a:pt x="4543909" y="2244523"/>
                </a:cubicBezTo>
                <a:cubicBezTo>
                  <a:pt x="4546729" y="2235641"/>
                  <a:pt x="4544671" y="2226416"/>
                  <a:pt x="4539908" y="2218602"/>
                </a:cubicBezTo>
                <a:cubicBezTo>
                  <a:pt x="4535830" y="2211893"/>
                  <a:pt x="4525617" y="2209568"/>
                  <a:pt x="4519138" y="2214219"/>
                </a:cubicBezTo>
                <a:cubicBezTo>
                  <a:pt x="4512392" y="2219060"/>
                  <a:pt x="4510373" y="2227827"/>
                  <a:pt x="4514755" y="2234993"/>
                </a:cubicBezTo>
                <a:cubicBezTo>
                  <a:pt x="4514984" y="2235374"/>
                  <a:pt x="4515022" y="2235412"/>
                  <a:pt x="4515137" y="2235641"/>
                </a:cubicBezTo>
                <a:cubicBezTo>
                  <a:pt x="4515174" y="2235794"/>
                  <a:pt x="4515174" y="2235832"/>
                  <a:pt x="4515213" y="2235946"/>
                </a:cubicBezTo>
                <a:lnTo>
                  <a:pt x="4515213" y="2235946"/>
                </a:lnTo>
                <a:cubicBezTo>
                  <a:pt x="4515022" y="2236899"/>
                  <a:pt x="4514755" y="2237814"/>
                  <a:pt x="4514450" y="2238690"/>
                </a:cubicBezTo>
                <a:close/>
                <a:moveTo>
                  <a:pt x="4603322" y="2070856"/>
                </a:moveTo>
                <a:cubicBezTo>
                  <a:pt x="4593986" y="2077565"/>
                  <a:pt x="4596310" y="2088962"/>
                  <a:pt x="4602941" y="2094756"/>
                </a:cubicBezTo>
                <a:cubicBezTo>
                  <a:pt x="4602027" y="2095976"/>
                  <a:pt x="4601112" y="2097158"/>
                  <a:pt x="4600617" y="2098644"/>
                </a:cubicBezTo>
                <a:cubicBezTo>
                  <a:pt x="4597949" y="2106382"/>
                  <a:pt x="4602293" y="2114997"/>
                  <a:pt x="4609953" y="2117703"/>
                </a:cubicBezTo>
                <a:lnTo>
                  <a:pt x="4616242" y="2119914"/>
                </a:lnTo>
                <a:cubicBezTo>
                  <a:pt x="4620815" y="2121515"/>
                  <a:pt x="4625616" y="2120410"/>
                  <a:pt x="4629466" y="2117780"/>
                </a:cubicBezTo>
                <a:lnTo>
                  <a:pt x="4628017" y="2126547"/>
                </a:lnTo>
                <a:cubicBezTo>
                  <a:pt x="4626683" y="2134552"/>
                  <a:pt x="4632476" y="2142442"/>
                  <a:pt x="4640441" y="2143738"/>
                </a:cubicBezTo>
                <a:cubicBezTo>
                  <a:pt x="4648521" y="2145034"/>
                  <a:pt x="4656333" y="2139316"/>
                  <a:pt x="4657629" y="2131273"/>
                </a:cubicBezTo>
                <a:lnTo>
                  <a:pt x="4659153" y="2121973"/>
                </a:lnTo>
                <a:cubicBezTo>
                  <a:pt x="4659839" y="2117894"/>
                  <a:pt x="4658581" y="2113815"/>
                  <a:pt x="4656180" y="2110651"/>
                </a:cubicBezTo>
                <a:cubicBezTo>
                  <a:pt x="4657895" y="2110042"/>
                  <a:pt x="4659572" y="2109241"/>
                  <a:pt x="4661135" y="2108174"/>
                </a:cubicBezTo>
                <a:lnTo>
                  <a:pt x="4666546" y="2104286"/>
                </a:lnTo>
                <a:cubicBezTo>
                  <a:pt x="4673139" y="2099559"/>
                  <a:pt x="4673101" y="2088886"/>
                  <a:pt x="4668147" y="2083130"/>
                </a:cubicBezTo>
                <a:cubicBezTo>
                  <a:pt x="4662507" y="2076536"/>
                  <a:pt x="4653589" y="2076764"/>
                  <a:pt x="4646996" y="2081491"/>
                </a:cubicBezTo>
                <a:lnTo>
                  <a:pt x="4641584" y="2085379"/>
                </a:lnTo>
                <a:cubicBezTo>
                  <a:pt x="4635258" y="2089915"/>
                  <a:pt x="4635182" y="2099788"/>
                  <a:pt x="4639489" y="2105696"/>
                </a:cubicBezTo>
                <a:cubicBezTo>
                  <a:pt x="4638155" y="2106192"/>
                  <a:pt x="4636821" y="2106687"/>
                  <a:pt x="4635639" y="2107488"/>
                </a:cubicBezTo>
                <a:cubicBezTo>
                  <a:pt x="4636401" y="2100665"/>
                  <a:pt x="4632591" y="2093841"/>
                  <a:pt x="4625922" y="2091516"/>
                </a:cubicBezTo>
                <a:lnTo>
                  <a:pt x="4624473" y="2091021"/>
                </a:lnTo>
                <a:cubicBezTo>
                  <a:pt x="4631790" y="2078899"/>
                  <a:pt x="4617118" y="2060945"/>
                  <a:pt x="4603322" y="2070856"/>
                </a:cubicBezTo>
                <a:close/>
                <a:moveTo>
                  <a:pt x="4524016" y="1113251"/>
                </a:moveTo>
                <a:cubicBezTo>
                  <a:pt x="4531638" y="1116453"/>
                  <a:pt x="4540365" y="1112603"/>
                  <a:pt x="4543643" y="1105208"/>
                </a:cubicBezTo>
                <a:lnTo>
                  <a:pt x="4546348" y="1099109"/>
                </a:lnTo>
                <a:cubicBezTo>
                  <a:pt x="4549626" y="1091714"/>
                  <a:pt x="4545624" y="1082566"/>
                  <a:pt x="4538269" y="1079478"/>
                </a:cubicBezTo>
                <a:cubicBezTo>
                  <a:pt x="4530647" y="1076315"/>
                  <a:pt x="4521920" y="1080126"/>
                  <a:pt x="4518643" y="1087559"/>
                </a:cubicBezTo>
                <a:lnTo>
                  <a:pt x="4515937" y="1093658"/>
                </a:lnTo>
                <a:cubicBezTo>
                  <a:pt x="4512659" y="1101015"/>
                  <a:pt x="4516661" y="1110164"/>
                  <a:pt x="4524016" y="1113251"/>
                </a:cubicBezTo>
                <a:close/>
                <a:moveTo>
                  <a:pt x="4346806" y="945188"/>
                </a:moveTo>
                <a:cubicBezTo>
                  <a:pt x="4347339" y="944006"/>
                  <a:pt x="4347416" y="942863"/>
                  <a:pt x="4347568" y="941719"/>
                </a:cubicBezTo>
                <a:cubicBezTo>
                  <a:pt x="4347606" y="941529"/>
                  <a:pt x="4347682" y="941338"/>
                  <a:pt x="4347682" y="941148"/>
                </a:cubicBezTo>
                <a:cubicBezTo>
                  <a:pt x="4339451" y="937145"/>
                  <a:pt x="4331143" y="933371"/>
                  <a:pt x="4322911" y="929445"/>
                </a:cubicBezTo>
                <a:cubicBezTo>
                  <a:pt x="4322568" y="929293"/>
                  <a:pt x="4322225" y="929140"/>
                  <a:pt x="4321882" y="928988"/>
                </a:cubicBezTo>
                <a:cubicBezTo>
                  <a:pt x="4321272" y="929826"/>
                  <a:pt x="4320548" y="930474"/>
                  <a:pt x="4320053" y="931580"/>
                </a:cubicBezTo>
                <a:cubicBezTo>
                  <a:pt x="4312278" y="949114"/>
                  <a:pt x="4338955" y="962913"/>
                  <a:pt x="4346806" y="945188"/>
                </a:cubicBezTo>
                <a:close/>
                <a:moveTo>
                  <a:pt x="4277370" y="1144508"/>
                </a:moveTo>
                <a:cubicBezTo>
                  <a:pt x="4275655" y="1153809"/>
                  <a:pt x="4274778" y="1165092"/>
                  <a:pt x="4280266" y="1173287"/>
                </a:cubicBezTo>
                <a:cubicBezTo>
                  <a:pt x="4280685" y="1174469"/>
                  <a:pt x="4281219" y="1175651"/>
                  <a:pt x="4281867" y="1176756"/>
                </a:cubicBezTo>
                <a:cubicBezTo>
                  <a:pt x="4285030" y="1182169"/>
                  <a:pt x="4290937" y="1185295"/>
                  <a:pt x="4297339" y="1184303"/>
                </a:cubicBezTo>
                <a:cubicBezTo>
                  <a:pt x="4303704" y="1183312"/>
                  <a:pt x="4306714" y="1179081"/>
                  <a:pt x="4309687" y="1173973"/>
                </a:cubicBezTo>
                <a:cubicBezTo>
                  <a:pt x="4307362" y="1177976"/>
                  <a:pt x="4310030" y="1173592"/>
                  <a:pt x="4310563" y="1172868"/>
                </a:cubicBezTo>
                <a:cubicBezTo>
                  <a:pt x="4311288" y="1171877"/>
                  <a:pt x="4312088" y="1170962"/>
                  <a:pt x="4312773" y="1170009"/>
                </a:cubicBezTo>
                <a:cubicBezTo>
                  <a:pt x="4312926" y="1169857"/>
                  <a:pt x="4312964" y="1169780"/>
                  <a:pt x="4313079" y="1169666"/>
                </a:cubicBezTo>
                <a:cubicBezTo>
                  <a:pt x="4313383" y="1169399"/>
                  <a:pt x="4313650" y="1169132"/>
                  <a:pt x="4313955" y="1168904"/>
                </a:cubicBezTo>
                <a:cubicBezTo>
                  <a:pt x="4321310" y="1167341"/>
                  <a:pt x="4326455" y="1159565"/>
                  <a:pt x="4325350" y="1152246"/>
                </a:cubicBezTo>
                <a:cubicBezTo>
                  <a:pt x="4324093" y="1143898"/>
                  <a:pt x="4316356" y="1138790"/>
                  <a:pt x="4308277" y="1139629"/>
                </a:cubicBezTo>
                <a:cubicBezTo>
                  <a:pt x="4307438" y="1139705"/>
                  <a:pt x="4306676" y="1140010"/>
                  <a:pt x="4305876" y="1140201"/>
                </a:cubicBezTo>
                <a:cubicBezTo>
                  <a:pt x="4303856" y="1135970"/>
                  <a:pt x="4299855" y="1132577"/>
                  <a:pt x="4295320" y="1131700"/>
                </a:cubicBezTo>
                <a:cubicBezTo>
                  <a:pt x="4298711" y="1130938"/>
                  <a:pt x="4301760" y="1128613"/>
                  <a:pt x="4303741" y="1124191"/>
                </a:cubicBezTo>
                <a:cubicBezTo>
                  <a:pt x="4311478" y="1106733"/>
                  <a:pt x="4285792" y="1091219"/>
                  <a:pt x="4277942" y="1108868"/>
                </a:cubicBezTo>
                <a:cubicBezTo>
                  <a:pt x="4272987" y="1120036"/>
                  <a:pt x="4281715" y="1130366"/>
                  <a:pt x="4290708" y="1131777"/>
                </a:cubicBezTo>
                <a:cubicBezTo>
                  <a:pt x="4283925" y="1132577"/>
                  <a:pt x="4278703" y="1137342"/>
                  <a:pt x="4277370" y="1144508"/>
                </a:cubicBezTo>
                <a:close/>
                <a:moveTo>
                  <a:pt x="4403818" y="1063354"/>
                </a:moveTo>
                <a:cubicBezTo>
                  <a:pt x="4411668" y="1045668"/>
                  <a:pt x="4383429" y="1035528"/>
                  <a:pt x="4375616" y="1053063"/>
                </a:cubicBezTo>
                <a:cubicBezTo>
                  <a:pt x="4367766" y="1070749"/>
                  <a:pt x="4396005" y="1080927"/>
                  <a:pt x="4403818" y="1063354"/>
                </a:cubicBezTo>
                <a:close/>
                <a:moveTo>
                  <a:pt x="4176607" y="1177061"/>
                </a:moveTo>
                <a:lnTo>
                  <a:pt x="4182705" y="1179767"/>
                </a:lnTo>
                <a:cubicBezTo>
                  <a:pt x="4190137" y="1183046"/>
                  <a:pt x="4199245" y="1179348"/>
                  <a:pt x="4202446" y="1171953"/>
                </a:cubicBezTo>
                <a:cubicBezTo>
                  <a:pt x="4205685" y="1164444"/>
                  <a:pt x="4202065" y="1155524"/>
                  <a:pt x="4194634" y="1152208"/>
                </a:cubicBezTo>
                <a:lnTo>
                  <a:pt x="4188536" y="1149502"/>
                </a:lnTo>
                <a:cubicBezTo>
                  <a:pt x="4181143" y="1146223"/>
                  <a:pt x="4171996" y="1149921"/>
                  <a:pt x="4168795" y="1157316"/>
                </a:cubicBezTo>
                <a:cubicBezTo>
                  <a:pt x="4165556" y="1164863"/>
                  <a:pt x="4169176" y="1173783"/>
                  <a:pt x="4176607" y="1177061"/>
                </a:cubicBezTo>
                <a:close/>
                <a:moveTo>
                  <a:pt x="4399169" y="983573"/>
                </a:moveTo>
                <a:lnTo>
                  <a:pt x="4396462" y="989672"/>
                </a:lnTo>
                <a:cubicBezTo>
                  <a:pt x="4393261" y="996876"/>
                  <a:pt x="4398444" y="1006596"/>
                  <a:pt x="4405761" y="1008731"/>
                </a:cubicBezTo>
                <a:cubicBezTo>
                  <a:pt x="4414108" y="1011171"/>
                  <a:pt x="4421425" y="1007130"/>
                  <a:pt x="4424816" y="999392"/>
                </a:cubicBezTo>
                <a:lnTo>
                  <a:pt x="4427522" y="993293"/>
                </a:lnTo>
                <a:cubicBezTo>
                  <a:pt x="4429314" y="989253"/>
                  <a:pt x="4428284" y="984526"/>
                  <a:pt x="4425883" y="980638"/>
                </a:cubicBezTo>
                <a:cubicBezTo>
                  <a:pt x="4425883" y="980638"/>
                  <a:pt x="4425883" y="980600"/>
                  <a:pt x="4425883" y="980600"/>
                </a:cubicBezTo>
                <a:cubicBezTo>
                  <a:pt x="4421272" y="978236"/>
                  <a:pt x="4416661" y="975949"/>
                  <a:pt x="4412050" y="973586"/>
                </a:cubicBezTo>
                <a:cubicBezTo>
                  <a:pt x="4411974" y="973586"/>
                  <a:pt x="4411935" y="973662"/>
                  <a:pt x="4411859" y="973662"/>
                </a:cubicBezTo>
                <a:cubicBezTo>
                  <a:pt x="4406295" y="974310"/>
                  <a:pt x="4401684" y="977932"/>
                  <a:pt x="4399169" y="983573"/>
                </a:cubicBezTo>
                <a:close/>
                <a:moveTo>
                  <a:pt x="4331562" y="1061830"/>
                </a:moveTo>
                <a:cubicBezTo>
                  <a:pt x="4339375" y="1044219"/>
                  <a:pt x="4312126" y="1031602"/>
                  <a:pt x="4304275" y="1049327"/>
                </a:cubicBezTo>
                <a:cubicBezTo>
                  <a:pt x="4296463" y="1066899"/>
                  <a:pt x="4323711" y="1079517"/>
                  <a:pt x="4331562" y="1061830"/>
                </a:cubicBezTo>
                <a:close/>
                <a:moveTo>
                  <a:pt x="4357972" y="1191546"/>
                </a:moveTo>
                <a:lnTo>
                  <a:pt x="4355266" y="1197645"/>
                </a:lnTo>
                <a:cubicBezTo>
                  <a:pt x="4351989" y="1205040"/>
                  <a:pt x="4357476" y="1214226"/>
                  <a:pt x="4364641" y="1216704"/>
                </a:cubicBezTo>
                <a:cubicBezTo>
                  <a:pt x="4372873" y="1219487"/>
                  <a:pt x="4380380" y="1214760"/>
                  <a:pt x="4383696" y="1207289"/>
                </a:cubicBezTo>
                <a:lnTo>
                  <a:pt x="4386402" y="1201190"/>
                </a:lnTo>
                <a:cubicBezTo>
                  <a:pt x="4389679" y="1193795"/>
                  <a:pt x="4384191" y="1184608"/>
                  <a:pt x="4377027" y="1182169"/>
                </a:cubicBezTo>
                <a:cubicBezTo>
                  <a:pt x="4368757" y="1179348"/>
                  <a:pt x="4361288" y="1184113"/>
                  <a:pt x="4357972" y="1191546"/>
                </a:cubicBezTo>
                <a:close/>
                <a:moveTo>
                  <a:pt x="4176989" y="1359609"/>
                </a:moveTo>
                <a:cubicBezTo>
                  <a:pt x="4184268" y="1362201"/>
                  <a:pt x="4191089" y="1358618"/>
                  <a:pt x="4194824" y="1352519"/>
                </a:cubicBezTo>
                <a:cubicBezTo>
                  <a:pt x="4195853" y="1353586"/>
                  <a:pt x="4196920" y="1354654"/>
                  <a:pt x="4198368" y="1355302"/>
                </a:cubicBezTo>
                <a:lnTo>
                  <a:pt x="4204466" y="1358008"/>
                </a:lnTo>
                <a:cubicBezTo>
                  <a:pt x="4211859" y="1361286"/>
                  <a:pt x="4220739" y="1359342"/>
                  <a:pt x="4224778" y="1351833"/>
                </a:cubicBezTo>
                <a:cubicBezTo>
                  <a:pt x="4228399" y="1345086"/>
                  <a:pt x="4226036" y="1334832"/>
                  <a:pt x="4218605" y="1331516"/>
                </a:cubicBezTo>
                <a:lnTo>
                  <a:pt x="4212507" y="1328810"/>
                </a:lnTo>
                <a:cubicBezTo>
                  <a:pt x="4207019" y="1326408"/>
                  <a:pt x="4200731" y="1326865"/>
                  <a:pt x="4196234" y="1330296"/>
                </a:cubicBezTo>
                <a:cubicBezTo>
                  <a:pt x="4194481" y="1328085"/>
                  <a:pt x="4192347" y="1326179"/>
                  <a:pt x="4189755" y="1325226"/>
                </a:cubicBezTo>
                <a:cubicBezTo>
                  <a:pt x="4181638" y="1322329"/>
                  <a:pt x="4173902" y="1326942"/>
                  <a:pt x="4170586" y="1334375"/>
                </a:cubicBezTo>
                <a:lnTo>
                  <a:pt x="4167881" y="1340474"/>
                </a:lnTo>
                <a:cubicBezTo>
                  <a:pt x="4164565" y="1347869"/>
                  <a:pt x="4169786" y="1357093"/>
                  <a:pt x="4176989" y="1359609"/>
                </a:cubicBezTo>
                <a:close/>
                <a:moveTo>
                  <a:pt x="4573139" y="1249104"/>
                </a:moveTo>
                <a:cubicBezTo>
                  <a:pt x="4571081" y="1253755"/>
                  <a:pt x="4571539" y="1257948"/>
                  <a:pt x="4573330" y="1261417"/>
                </a:cubicBezTo>
                <a:cubicBezTo>
                  <a:pt x="4571348" y="1268507"/>
                  <a:pt x="4576417" y="1276626"/>
                  <a:pt x="4583086" y="1278875"/>
                </a:cubicBezTo>
                <a:cubicBezTo>
                  <a:pt x="4591394" y="1281619"/>
                  <a:pt x="4598749" y="1276778"/>
                  <a:pt x="4602065" y="1269345"/>
                </a:cubicBezTo>
                <a:lnTo>
                  <a:pt x="4604770" y="1263246"/>
                </a:lnTo>
                <a:cubicBezTo>
                  <a:pt x="4607591" y="1256880"/>
                  <a:pt x="4603703" y="1249486"/>
                  <a:pt x="4598025" y="1245902"/>
                </a:cubicBezTo>
                <a:cubicBezTo>
                  <a:pt x="4591470" y="1238851"/>
                  <a:pt x="4578246" y="1237593"/>
                  <a:pt x="4573139" y="1249104"/>
                </a:cubicBezTo>
                <a:close/>
                <a:moveTo>
                  <a:pt x="4440517" y="1107267"/>
                </a:moveTo>
                <a:cubicBezTo>
                  <a:pt x="4443414" y="1114814"/>
                  <a:pt x="4450426" y="1120189"/>
                  <a:pt x="4458848" y="1117978"/>
                </a:cubicBezTo>
                <a:cubicBezTo>
                  <a:pt x="4461554" y="1117253"/>
                  <a:pt x="4463993" y="1115386"/>
                  <a:pt x="4466051" y="1113099"/>
                </a:cubicBezTo>
                <a:cubicBezTo>
                  <a:pt x="4468185" y="1116377"/>
                  <a:pt x="4471501" y="1118855"/>
                  <a:pt x="4475617" y="1119617"/>
                </a:cubicBezTo>
                <a:cubicBezTo>
                  <a:pt x="4483467" y="1121142"/>
                  <a:pt x="4491813" y="1115729"/>
                  <a:pt x="4493185" y="1107724"/>
                </a:cubicBezTo>
                <a:cubicBezTo>
                  <a:pt x="4495205" y="1095717"/>
                  <a:pt x="4491890" y="1083290"/>
                  <a:pt x="4481561" y="1075972"/>
                </a:cubicBezTo>
                <a:cubicBezTo>
                  <a:pt x="4475159" y="1071474"/>
                  <a:pt x="4465822" y="1070597"/>
                  <a:pt x="4460372" y="1077382"/>
                </a:cubicBezTo>
                <a:cubicBezTo>
                  <a:pt x="4459458" y="1078564"/>
                  <a:pt x="4458772" y="1080012"/>
                  <a:pt x="4458201" y="1081461"/>
                </a:cubicBezTo>
                <a:cubicBezTo>
                  <a:pt x="4455190" y="1079822"/>
                  <a:pt x="4451722" y="1079097"/>
                  <a:pt x="4447873" y="1080088"/>
                </a:cubicBezTo>
                <a:cubicBezTo>
                  <a:pt x="4440708" y="1081994"/>
                  <a:pt x="4434230" y="1090838"/>
                  <a:pt x="4437164" y="1098423"/>
                </a:cubicBezTo>
                <a:lnTo>
                  <a:pt x="4440517" y="1107267"/>
                </a:lnTo>
                <a:close/>
                <a:moveTo>
                  <a:pt x="4184725" y="1228101"/>
                </a:moveTo>
                <a:cubicBezTo>
                  <a:pt x="4192576" y="1210453"/>
                  <a:pt x="4163841" y="1201609"/>
                  <a:pt x="4156105" y="1219105"/>
                </a:cubicBezTo>
                <a:cubicBezTo>
                  <a:pt x="4148292" y="1236716"/>
                  <a:pt x="4176989" y="1245559"/>
                  <a:pt x="4184725" y="1228101"/>
                </a:cubicBezTo>
                <a:close/>
                <a:moveTo>
                  <a:pt x="4400502" y="1350804"/>
                </a:moveTo>
                <a:cubicBezTo>
                  <a:pt x="4401645" y="1353739"/>
                  <a:pt x="4402751" y="1356674"/>
                  <a:pt x="4403894" y="1359609"/>
                </a:cubicBezTo>
                <a:cubicBezTo>
                  <a:pt x="4406791" y="1367156"/>
                  <a:pt x="4414145" y="1372302"/>
                  <a:pt x="4422454" y="1369939"/>
                </a:cubicBezTo>
                <a:cubicBezTo>
                  <a:pt x="4429694" y="1367881"/>
                  <a:pt x="4435716" y="1358999"/>
                  <a:pt x="4432781" y="1351414"/>
                </a:cubicBezTo>
                <a:lnTo>
                  <a:pt x="4429390" y="1342608"/>
                </a:lnTo>
                <a:cubicBezTo>
                  <a:pt x="4426493" y="1335061"/>
                  <a:pt x="4419138" y="1329915"/>
                  <a:pt x="4410868" y="1332278"/>
                </a:cubicBezTo>
                <a:cubicBezTo>
                  <a:pt x="4403551" y="1334337"/>
                  <a:pt x="4397568" y="1343218"/>
                  <a:pt x="4400502" y="1350804"/>
                </a:cubicBezTo>
                <a:close/>
                <a:moveTo>
                  <a:pt x="4242385" y="1246131"/>
                </a:moveTo>
                <a:cubicBezTo>
                  <a:pt x="4250197" y="1228482"/>
                  <a:pt x="4221349" y="1220096"/>
                  <a:pt x="4213612" y="1237516"/>
                </a:cubicBezTo>
                <a:cubicBezTo>
                  <a:pt x="4205800" y="1255165"/>
                  <a:pt x="4234649" y="1263551"/>
                  <a:pt x="4242385" y="1246131"/>
                </a:cubicBezTo>
                <a:close/>
                <a:moveTo>
                  <a:pt x="4311211" y="1280590"/>
                </a:moveTo>
                <a:cubicBezTo>
                  <a:pt x="4303399" y="1298201"/>
                  <a:pt x="4332057" y="1307120"/>
                  <a:pt x="4339832" y="1289624"/>
                </a:cubicBezTo>
                <a:cubicBezTo>
                  <a:pt x="4347644" y="1272013"/>
                  <a:pt x="4318986" y="1263132"/>
                  <a:pt x="4311211" y="1280590"/>
                </a:cubicBezTo>
                <a:close/>
                <a:moveTo>
                  <a:pt x="4340556" y="1011742"/>
                </a:moveTo>
                <a:cubicBezTo>
                  <a:pt x="4343490" y="1019290"/>
                  <a:pt x="4352675" y="1023025"/>
                  <a:pt x="4360106" y="1020014"/>
                </a:cubicBezTo>
                <a:cubicBezTo>
                  <a:pt x="4367728" y="1016926"/>
                  <a:pt x="4371310" y="1008045"/>
                  <a:pt x="4368376" y="1000459"/>
                </a:cubicBezTo>
                <a:cubicBezTo>
                  <a:pt x="4367232" y="997524"/>
                  <a:pt x="4366127" y="994589"/>
                  <a:pt x="4364984" y="991654"/>
                </a:cubicBezTo>
                <a:cubicBezTo>
                  <a:pt x="4362049" y="984107"/>
                  <a:pt x="4352865" y="980371"/>
                  <a:pt x="4345434" y="983383"/>
                </a:cubicBezTo>
                <a:cubicBezTo>
                  <a:pt x="4337812" y="986470"/>
                  <a:pt x="4334229" y="995314"/>
                  <a:pt x="4337164" y="1002937"/>
                </a:cubicBezTo>
                <a:cubicBezTo>
                  <a:pt x="4338308" y="1005834"/>
                  <a:pt x="4339451" y="1008769"/>
                  <a:pt x="4340556" y="1011742"/>
                </a:cubicBezTo>
                <a:close/>
                <a:moveTo>
                  <a:pt x="4199931" y="1245597"/>
                </a:moveTo>
                <a:cubicBezTo>
                  <a:pt x="4197111" y="1238241"/>
                  <a:pt x="4185945" y="1235687"/>
                  <a:pt x="4179618" y="1239499"/>
                </a:cubicBezTo>
                <a:cubicBezTo>
                  <a:pt x="4171920" y="1244111"/>
                  <a:pt x="4170472" y="1251963"/>
                  <a:pt x="4173521" y="1259816"/>
                </a:cubicBezTo>
                <a:cubicBezTo>
                  <a:pt x="4174664" y="1262751"/>
                  <a:pt x="4175807" y="1265686"/>
                  <a:pt x="4176913" y="1268621"/>
                </a:cubicBezTo>
                <a:cubicBezTo>
                  <a:pt x="4179732" y="1275978"/>
                  <a:pt x="4190861" y="1278532"/>
                  <a:pt x="4197225" y="1274720"/>
                </a:cubicBezTo>
                <a:cubicBezTo>
                  <a:pt x="4204923" y="1270107"/>
                  <a:pt x="4206371" y="1262255"/>
                  <a:pt x="4203323" y="1254403"/>
                </a:cubicBezTo>
                <a:lnTo>
                  <a:pt x="4199931" y="1245597"/>
                </a:lnTo>
                <a:close/>
                <a:moveTo>
                  <a:pt x="4152827" y="1283525"/>
                </a:moveTo>
                <a:cubicBezTo>
                  <a:pt x="4160564" y="1266105"/>
                  <a:pt x="4134992" y="1250324"/>
                  <a:pt x="4127179" y="1267935"/>
                </a:cubicBezTo>
                <a:cubicBezTo>
                  <a:pt x="4119443" y="1285393"/>
                  <a:pt x="4144976" y="1301174"/>
                  <a:pt x="4152827" y="1283525"/>
                </a:cubicBezTo>
                <a:close/>
                <a:moveTo>
                  <a:pt x="4488917" y="1275597"/>
                </a:moveTo>
                <a:cubicBezTo>
                  <a:pt x="4480571" y="1273119"/>
                  <a:pt x="4473216" y="1277121"/>
                  <a:pt x="4469786" y="1284821"/>
                </a:cubicBezTo>
                <a:lnTo>
                  <a:pt x="4467080" y="1290920"/>
                </a:lnTo>
                <a:cubicBezTo>
                  <a:pt x="4463879" y="1298086"/>
                  <a:pt x="4468985" y="1307844"/>
                  <a:pt x="4476302" y="1310055"/>
                </a:cubicBezTo>
                <a:cubicBezTo>
                  <a:pt x="4484649" y="1312533"/>
                  <a:pt x="4492004" y="1308531"/>
                  <a:pt x="4495433" y="1300831"/>
                </a:cubicBezTo>
                <a:lnTo>
                  <a:pt x="4498140" y="1294732"/>
                </a:lnTo>
                <a:cubicBezTo>
                  <a:pt x="4501303" y="1287528"/>
                  <a:pt x="4496234" y="1277807"/>
                  <a:pt x="4488917" y="1275597"/>
                </a:cubicBezTo>
                <a:close/>
                <a:moveTo>
                  <a:pt x="4420700" y="1147672"/>
                </a:moveTo>
                <a:lnTo>
                  <a:pt x="4428056" y="1150912"/>
                </a:lnTo>
                <a:cubicBezTo>
                  <a:pt x="4423749" y="1156210"/>
                  <a:pt x="4422758" y="1163758"/>
                  <a:pt x="4427179" y="1169476"/>
                </a:cubicBezTo>
                <a:cubicBezTo>
                  <a:pt x="4427370" y="1169704"/>
                  <a:pt x="4427560" y="1169971"/>
                  <a:pt x="4427751" y="1170200"/>
                </a:cubicBezTo>
                <a:cubicBezTo>
                  <a:pt x="4427865" y="1174507"/>
                  <a:pt x="4429542" y="1178738"/>
                  <a:pt x="4433429" y="1181140"/>
                </a:cubicBezTo>
                <a:cubicBezTo>
                  <a:pt x="4438460" y="1184265"/>
                  <a:pt x="4443414" y="1186705"/>
                  <a:pt x="4449473" y="1185028"/>
                </a:cubicBezTo>
                <a:cubicBezTo>
                  <a:pt x="4457781" y="1182741"/>
                  <a:pt x="4462393" y="1174355"/>
                  <a:pt x="4460220" y="1166121"/>
                </a:cubicBezTo>
                <a:cubicBezTo>
                  <a:pt x="4458734" y="1160480"/>
                  <a:pt x="4454656" y="1155944"/>
                  <a:pt x="4451150" y="1151408"/>
                </a:cubicBezTo>
                <a:cubicBezTo>
                  <a:pt x="4450731" y="1150836"/>
                  <a:pt x="4450045" y="1150531"/>
                  <a:pt x="4449512" y="1149997"/>
                </a:cubicBezTo>
                <a:cubicBezTo>
                  <a:pt x="4450807" y="1148739"/>
                  <a:pt x="4451951" y="1147329"/>
                  <a:pt x="4452751" y="1145575"/>
                </a:cubicBezTo>
                <a:cubicBezTo>
                  <a:pt x="4456104" y="1138219"/>
                  <a:pt x="4452713" y="1128994"/>
                  <a:pt x="4445281" y="1125716"/>
                </a:cubicBezTo>
                <a:lnTo>
                  <a:pt x="4433086" y="1120303"/>
                </a:lnTo>
                <a:cubicBezTo>
                  <a:pt x="4425693" y="1117025"/>
                  <a:pt x="4416584" y="1120379"/>
                  <a:pt x="4413231" y="1127774"/>
                </a:cubicBezTo>
                <a:cubicBezTo>
                  <a:pt x="4409877" y="1135169"/>
                  <a:pt x="4413269" y="1144356"/>
                  <a:pt x="4420700" y="1147672"/>
                </a:cubicBezTo>
                <a:close/>
                <a:moveTo>
                  <a:pt x="4105799" y="1488448"/>
                </a:moveTo>
                <a:cubicBezTo>
                  <a:pt x="4113612" y="1470876"/>
                  <a:pt x="4086935" y="1457077"/>
                  <a:pt x="4079085" y="1474802"/>
                </a:cubicBezTo>
                <a:cubicBezTo>
                  <a:pt x="4071272" y="1492375"/>
                  <a:pt x="4097949" y="1506173"/>
                  <a:pt x="4105799" y="1488448"/>
                </a:cubicBezTo>
                <a:close/>
                <a:moveTo>
                  <a:pt x="4128475" y="1382670"/>
                </a:moveTo>
                <a:cubicBezTo>
                  <a:pt x="4135716" y="1385796"/>
                  <a:pt x="4145129" y="1383395"/>
                  <a:pt x="4148521" y="1375733"/>
                </a:cubicBezTo>
                <a:lnTo>
                  <a:pt x="4151226" y="1369634"/>
                </a:lnTo>
                <a:cubicBezTo>
                  <a:pt x="4154390" y="1362468"/>
                  <a:pt x="4151874" y="1352862"/>
                  <a:pt x="4144291" y="1349584"/>
                </a:cubicBezTo>
                <a:cubicBezTo>
                  <a:pt x="4137050" y="1346420"/>
                  <a:pt x="4127637" y="1348860"/>
                  <a:pt x="4124245" y="1356521"/>
                </a:cubicBezTo>
                <a:lnTo>
                  <a:pt x="4121539" y="1362620"/>
                </a:lnTo>
                <a:cubicBezTo>
                  <a:pt x="4118338" y="1369786"/>
                  <a:pt x="4120853" y="1379430"/>
                  <a:pt x="4128475" y="1382670"/>
                </a:cubicBezTo>
                <a:close/>
                <a:moveTo>
                  <a:pt x="4268681" y="1460393"/>
                </a:moveTo>
                <a:cubicBezTo>
                  <a:pt x="4275884" y="1463557"/>
                  <a:pt x="4285601" y="1458754"/>
                  <a:pt x="4287888" y="1451359"/>
                </a:cubicBezTo>
                <a:cubicBezTo>
                  <a:pt x="4290441" y="1443126"/>
                  <a:pt x="4286592" y="1435578"/>
                  <a:pt x="4278856" y="1432148"/>
                </a:cubicBezTo>
                <a:lnTo>
                  <a:pt x="4272759" y="1429441"/>
                </a:lnTo>
                <a:cubicBezTo>
                  <a:pt x="4265556" y="1426278"/>
                  <a:pt x="4255838" y="1431119"/>
                  <a:pt x="4253551" y="1438475"/>
                </a:cubicBezTo>
                <a:cubicBezTo>
                  <a:pt x="4252294" y="1442554"/>
                  <a:pt x="4252637" y="1446442"/>
                  <a:pt x="4254199" y="1449759"/>
                </a:cubicBezTo>
                <a:cubicBezTo>
                  <a:pt x="4251036" y="1447738"/>
                  <a:pt x="4247149" y="1446976"/>
                  <a:pt x="4242956" y="1448081"/>
                </a:cubicBezTo>
                <a:cubicBezTo>
                  <a:pt x="4240975" y="1448615"/>
                  <a:pt x="4239107" y="1449682"/>
                  <a:pt x="4237431" y="1451093"/>
                </a:cubicBezTo>
                <a:cubicBezTo>
                  <a:pt x="4236135" y="1449415"/>
                  <a:pt x="4234458" y="1448005"/>
                  <a:pt x="4232324" y="1447090"/>
                </a:cubicBezTo>
                <a:lnTo>
                  <a:pt x="4226226" y="1444384"/>
                </a:lnTo>
                <a:cubicBezTo>
                  <a:pt x="4219062" y="1441220"/>
                  <a:pt x="4209458" y="1443736"/>
                  <a:pt x="4206181" y="1451359"/>
                </a:cubicBezTo>
                <a:cubicBezTo>
                  <a:pt x="4203056" y="1458640"/>
                  <a:pt x="4205495" y="1468017"/>
                  <a:pt x="4213155" y="1471410"/>
                </a:cubicBezTo>
                <a:lnTo>
                  <a:pt x="4219252" y="1474116"/>
                </a:lnTo>
                <a:cubicBezTo>
                  <a:pt x="4224207" y="1476327"/>
                  <a:pt x="4230266" y="1475717"/>
                  <a:pt x="4234649" y="1472667"/>
                </a:cubicBezTo>
                <a:lnTo>
                  <a:pt x="4235640" y="1475260"/>
                </a:lnTo>
                <a:cubicBezTo>
                  <a:pt x="4238536" y="1482807"/>
                  <a:pt x="4245548" y="1488144"/>
                  <a:pt x="4253970" y="1485933"/>
                </a:cubicBezTo>
                <a:cubicBezTo>
                  <a:pt x="4261135" y="1484027"/>
                  <a:pt x="4267576" y="1475183"/>
                  <a:pt x="4264641" y="1467598"/>
                </a:cubicBezTo>
                <a:lnTo>
                  <a:pt x="4261250" y="1458792"/>
                </a:lnTo>
                <a:cubicBezTo>
                  <a:pt x="4260830" y="1457687"/>
                  <a:pt x="4260144" y="1456734"/>
                  <a:pt x="4259535" y="1455743"/>
                </a:cubicBezTo>
                <a:cubicBezTo>
                  <a:pt x="4260526" y="1456429"/>
                  <a:pt x="4261402" y="1457192"/>
                  <a:pt x="4262545" y="1457687"/>
                </a:cubicBezTo>
                <a:lnTo>
                  <a:pt x="4268681" y="1460393"/>
                </a:lnTo>
                <a:close/>
                <a:moveTo>
                  <a:pt x="4164756" y="1551991"/>
                </a:moveTo>
                <a:cubicBezTo>
                  <a:pt x="4173101" y="1554469"/>
                  <a:pt x="4180419" y="1550390"/>
                  <a:pt x="4183811" y="1542691"/>
                </a:cubicBezTo>
                <a:lnTo>
                  <a:pt x="4186516" y="1536592"/>
                </a:lnTo>
                <a:cubicBezTo>
                  <a:pt x="4189717" y="1529426"/>
                  <a:pt x="4184534" y="1519667"/>
                  <a:pt x="4177217" y="1517533"/>
                </a:cubicBezTo>
                <a:cubicBezTo>
                  <a:pt x="4168833" y="1515055"/>
                  <a:pt x="4161554" y="1519134"/>
                  <a:pt x="4158163" y="1526833"/>
                </a:cubicBezTo>
                <a:lnTo>
                  <a:pt x="4155457" y="1532932"/>
                </a:lnTo>
                <a:cubicBezTo>
                  <a:pt x="4152256" y="1540099"/>
                  <a:pt x="4157439" y="1549819"/>
                  <a:pt x="4164756" y="1551991"/>
                </a:cubicBezTo>
                <a:close/>
                <a:moveTo>
                  <a:pt x="4178589" y="1404893"/>
                </a:moveTo>
                <a:lnTo>
                  <a:pt x="4184687" y="1407600"/>
                </a:lnTo>
                <a:cubicBezTo>
                  <a:pt x="4191852" y="1410764"/>
                  <a:pt x="4201608" y="1406113"/>
                  <a:pt x="4203970" y="1398756"/>
                </a:cubicBezTo>
                <a:cubicBezTo>
                  <a:pt x="4206562" y="1390599"/>
                  <a:pt x="4202789" y="1382861"/>
                  <a:pt x="4195091" y="1379469"/>
                </a:cubicBezTo>
                <a:lnTo>
                  <a:pt x="4188993" y="1376762"/>
                </a:lnTo>
                <a:cubicBezTo>
                  <a:pt x="4181829" y="1373598"/>
                  <a:pt x="4172073" y="1378249"/>
                  <a:pt x="4169710" y="1385606"/>
                </a:cubicBezTo>
                <a:cubicBezTo>
                  <a:pt x="4167118" y="1393763"/>
                  <a:pt x="4170891" y="1401501"/>
                  <a:pt x="4178589" y="1404893"/>
                </a:cubicBezTo>
                <a:close/>
                <a:moveTo>
                  <a:pt x="4236516" y="1641531"/>
                </a:moveTo>
                <a:cubicBezTo>
                  <a:pt x="4228665" y="1659218"/>
                  <a:pt x="4256104" y="1671378"/>
                  <a:pt x="4263955" y="1653729"/>
                </a:cubicBezTo>
                <a:cubicBezTo>
                  <a:pt x="4271768" y="1636042"/>
                  <a:pt x="4244329" y="1623882"/>
                  <a:pt x="4236516" y="1641531"/>
                </a:cubicBezTo>
                <a:close/>
                <a:moveTo>
                  <a:pt x="4425235" y="1418845"/>
                </a:moveTo>
                <a:cubicBezTo>
                  <a:pt x="4425045" y="1418616"/>
                  <a:pt x="4424855" y="1418349"/>
                  <a:pt x="4424664" y="1418120"/>
                </a:cubicBezTo>
                <a:cubicBezTo>
                  <a:pt x="4424588" y="1413813"/>
                  <a:pt x="4422911" y="1409582"/>
                  <a:pt x="4419024" y="1407180"/>
                </a:cubicBezTo>
                <a:cubicBezTo>
                  <a:pt x="4413993" y="1404055"/>
                  <a:pt x="4409039" y="1401615"/>
                  <a:pt x="4402979" y="1403292"/>
                </a:cubicBezTo>
                <a:cubicBezTo>
                  <a:pt x="4394671" y="1405580"/>
                  <a:pt x="4390060" y="1413965"/>
                  <a:pt x="4392233" y="1422237"/>
                </a:cubicBezTo>
                <a:cubicBezTo>
                  <a:pt x="4393719" y="1427879"/>
                  <a:pt x="4397796" y="1432415"/>
                  <a:pt x="4401303" y="1436951"/>
                </a:cubicBezTo>
                <a:cubicBezTo>
                  <a:pt x="4401722" y="1437522"/>
                  <a:pt x="4402408" y="1437828"/>
                  <a:pt x="4402903" y="1438361"/>
                </a:cubicBezTo>
                <a:cubicBezTo>
                  <a:pt x="4401608" y="1439619"/>
                  <a:pt x="4400464" y="1441029"/>
                  <a:pt x="4399702" y="1442783"/>
                </a:cubicBezTo>
                <a:cubicBezTo>
                  <a:pt x="4396348" y="1450140"/>
                  <a:pt x="4399740" y="1459364"/>
                  <a:pt x="4407171" y="1462642"/>
                </a:cubicBezTo>
                <a:lnTo>
                  <a:pt x="4419367" y="1468055"/>
                </a:lnTo>
                <a:cubicBezTo>
                  <a:pt x="4426760" y="1471333"/>
                  <a:pt x="4435868" y="1468017"/>
                  <a:pt x="4439222" y="1460584"/>
                </a:cubicBezTo>
                <a:cubicBezTo>
                  <a:pt x="4442575" y="1453227"/>
                  <a:pt x="4439183" y="1444003"/>
                  <a:pt x="4431752" y="1440724"/>
                </a:cubicBezTo>
                <a:lnTo>
                  <a:pt x="4424397" y="1437446"/>
                </a:lnTo>
                <a:cubicBezTo>
                  <a:pt x="4428665" y="1432110"/>
                  <a:pt x="4429656" y="1424562"/>
                  <a:pt x="4425235" y="1418845"/>
                </a:cubicBezTo>
                <a:close/>
                <a:moveTo>
                  <a:pt x="4066203" y="1592930"/>
                </a:moveTo>
                <a:cubicBezTo>
                  <a:pt x="4066203" y="1592969"/>
                  <a:pt x="4066203" y="1593007"/>
                  <a:pt x="4066203" y="1593045"/>
                </a:cubicBezTo>
                <a:lnTo>
                  <a:pt x="4066127" y="1593312"/>
                </a:lnTo>
                <a:cubicBezTo>
                  <a:pt x="4066051" y="1593426"/>
                  <a:pt x="4065899" y="1593807"/>
                  <a:pt x="4065594" y="1594569"/>
                </a:cubicBezTo>
                <a:cubicBezTo>
                  <a:pt x="4062317" y="1601964"/>
                  <a:pt x="4065403" y="1611036"/>
                  <a:pt x="4072835" y="1614505"/>
                </a:cubicBezTo>
                <a:cubicBezTo>
                  <a:pt x="4080076" y="1617898"/>
                  <a:pt x="4089489" y="1614696"/>
                  <a:pt x="4092766" y="1607263"/>
                </a:cubicBezTo>
                <a:cubicBezTo>
                  <a:pt x="4097682" y="1596132"/>
                  <a:pt x="4097492" y="1583248"/>
                  <a:pt x="4089260" y="1573643"/>
                </a:cubicBezTo>
                <a:cubicBezTo>
                  <a:pt x="4084153" y="1567734"/>
                  <a:pt x="4075312" y="1564570"/>
                  <a:pt x="4068376" y="1569831"/>
                </a:cubicBezTo>
                <a:cubicBezTo>
                  <a:pt x="4062469" y="1574329"/>
                  <a:pt x="4059077" y="1584354"/>
                  <a:pt x="4064565" y="1590719"/>
                </a:cubicBezTo>
                <a:cubicBezTo>
                  <a:pt x="4065175" y="1591444"/>
                  <a:pt x="4065670" y="1592206"/>
                  <a:pt x="4066203" y="1592930"/>
                </a:cubicBezTo>
                <a:close/>
                <a:moveTo>
                  <a:pt x="4249206" y="1219944"/>
                </a:moveTo>
                <a:cubicBezTo>
                  <a:pt x="4252141" y="1218838"/>
                  <a:pt x="4255076" y="1217695"/>
                  <a:pt x="4258010" y="1216551"/>
                </a:cubicBezTo>
                <a:cubicBezTo>
                  <a:pt x="4265556" y="1213654"/>
                  <a:pt x="4269671" y="1204849"/>
                  <a:pt x="4266813" y="1197226"/>
                </a:cubicBezTo>
                <a:cubicBezTo>
                  <a:pt x="4263993" y="1189678"/>
                  <a:pt x="4255076" y="1185523"/>
                  <a:pt x="4247492" y="1188458"/>
                </a:cubicBezTo>
                <a:lnTo>
                  <a:pt x="4238688" y="1191851"/>
                </a:lnTo>
                <a:cubicBezTo>
                  <a:pt x="4231143" y="1194786"/>
                  <a:pt x="4227027" y="1203553"/>
                  <a:pt x="4229923" y="1211177"/>
                </a:cubicBezTo>
                <a:cubicBezTo>
                  <a:pt x="4232705" y="1218724"/>
                  <a:pt x="4241623" y="1222879"/>
                  <a:pt x="4249206" y="1219944"/>
                </a:cubicBezTo>
                <a:close/>
                <a:moveTo>
                  <a:pt x="4341890" y="1540175"/>
                </a:moveTo>
                <a:cubicBezTo>
                  <a:pt x="4338308" y="1546960"/>
                  <a:pt x="4340708" y="1557137"/>
                  <a:pt x="4348140" y="1560454"/>
                </a:cubicBezTo>
                <a:lnTo>
                  <a:pt x="4360334" y="1565866"/>
                </a:lnTo>
                <a:cubicBezTo>
                  <a:pt x="4367728" y="1569145"/>
                  <a:pt x="4376646" y="1567124"/>
                  <a:pt x="4380609" y="1559615"/>
                </a:cubicBezTo>
                <a:cubicBezTo>
                  <a:pt x="4384191" y="1552792"/>
                  <a:pt x="4381790" y="1542614"/>
                  <a:pt x="4374359" y="1539336"/>
                </a:cubicBezTo>
                <a:lnTo>
                  <a:pt x="4362164" y="1533923"/>
                </a:lnTo>
                <a:cubicBezTo>
                  <a:pt x="4354771" y="1530607"/>
                  <a:pt x="4345891" y="1532666"/>
                  <a:pt x="4341890" y="1540175"/>
                </a:cubicBezTo>
                <a:close/>
                <a:moveTo>
                  <a:pt x="4258391" y="1424105"/>
                </a:moveTo>
                <a:cubicBezTo>
                  <a:pt x="4266203" y="1406456"/>
                  <a:pt x="4238917" y="1393992"/>
                  <a:pt x="4231066" y="1411678"/>
                </a:cubicBezTo>
                <a:cubicBezTo>
                  <a:pt x="4223254" y="1429327"/>
                  <a:pt x="4250540" y="1441792"/>
                  <a:pt x="4258391" y="1424105"/>
                </a:cubicBezTo>
                <a:close/>
                <a:moveTo>
                  <a:pt x="4152293" y="1668061"/>
                </a:moveTo>
                <a:cubicBezTo>
                  <a:pt x="4143985" y="1665584"/>
                  <a:pt x="4136592" y="1669586"/>
                  <a:pt x="4133162" y="1677286"/>
                </a:cubicBezTo>
                <a:lnTo>
                  <a:pt x="4130457" y="1683385"/>
                </a:lnTo>
                <a:cubicBezTo>
                  <a:pt x="4127294" y="1690589"/>
                  <a:pt x="4132362" y="1700309"/>
                  <a:pt x="4139679" y="1702520"/>
                </a:cubicBezTo>
                <a:cubicBezTo>
                  <a:pt x="4147987" y="1704998"/>
                  <a:pt x="4155381" y="1700995"/>
                  <a:pt x="4158810" y="1693296"/>
                </a:cubicBezTo>
                <a:lnTo>
                  <a:pt x="4161516" y="1687197"/>
                </a:lnTo>
                <a:cubicBezTo>
                  <a:pt x="4164679" y="1679992"/>
                  <a:pt x="4159610" y="1670234"/>
                  <a:pt x="4152293" y="1668061"/>
                </a:cubicBezTo>
                <a:close/>
                <a:moveTo>
                  <a:pt x="4253208" y="1523136"/>
                </a:moveTo>
                <a:lnTo>
                  <a:pt x="4249626" y="1521535"/>
                </a:lnTo>
                <a:cubicBezTo>
                  <a:pt x="4248940" y="1515893"/>
                  <a:pt x="4244748" y="1510481"/>
                  <a:pt x="4239489" y="1508689"/>
                </a:cubicBezTo>
                <a:cubicBezTo>
                  <a:pt x="4231257" y="1505868"/>
                  <a:pt x="4223711" y="1510595"/>
                  <a:pt x="4220434" y="1518028"/>
                </a:cubicBezTo>
                <a:lnTo>
                  <a:pt x="4217728" y="1524127"/>
                </a:lnTo>
                <a:cubicBezTo>
                  <a:pt x="4214451" y="1531522"/>
                  <a:pt x="4219862" y="1540746"/>
                  <a:pt x="4227027" y="1543186"/>
                </a:cubicBezTo>
                <a:cubicBezTo>
                  <a:pt x="4228247" y="1543605"/>
                  <a:pt x="4229428" y="1543529"/>
                  <a:pt x="4230609" y="1543643"/>
                </a:cubicBezTo>
                <a:cubicBezTo>
                  <a:pt x="4232248" y="1545664"/>
                  <a:pt x="4234230" y="1547493"/>
                  <a:pt x="4236897" y="1548637"/>
                </a:cubicBezTo>
                <a:lnTo>
                  <a:pt x="4242995" y="1551343"/>
                </a:lnTo>
                <a:cubicBezTo>
                  <a:pt x="4250197" y="1554507"/>
                  <a:pt x="4259916" y="1549704"/>
                  <a:pt x="4262202" y="1542309"/>
                </a:cubicBezTo>
                <a:cubicBezTo>
                  <a:pt x="4264794" y="1534114"/>
                  <a:pt x="4260906" y="1526529"/>
                  <a:pt x="4253208" y="1523136"/>
                </a:cubicBezTo>
                <a:close/>
                <a:moveTo>
                  <a:pt x="4014069" y="1651861"/>
                </a:moveTo>
                <a:cubicBezTo>
                  <a:pt x="4013117" y="1656054"/>
                  <a:pt x="4013689" y="1660552"/>
                  <a:pt x="4016890" y="1663830"/>
                </a:cubicBezTo>
                <a:cubicBezTo>
                  <a:pt x="4021006" y="1668061"/>
                  <a:pt x="4025198" y="1671644"/>
                  <a:pt x="4031486" y="1671530"/>
                </a:cubicBezTo>
                <a:cubicBezTo>
                  <a:pt x="4040098" y="1671339"/>
                  <a:pt x="4046615" y="1664326"/>
                  <a:pt x="4046539" y="1655787"/>
                </a:cubicBezTo>
                <a:cubicBezTo>
                  <a:pt x="4046501" y="1649955"/>
                  <a:pt x="4043643" y="1644542"/>
                  <a:pt x="4041356" y="1639320"/>
                </a:cubicBezTo>
                <a:cubicBezTo>
                  <a:pt x="4038193" y="1632154"/>
                  <a:pt x="4029085" y="1627808"/>
                  <a:pt x="4021691" y="1631354"/>
                </a:cubicBezTo>
                <a:cubicBezTo>
                  <a:pt x="4014412" y="1634822"/>
                  <a:pt x="4010335" y="1643323"/>
                  <a:pt x="4013689" y="1651022"/>
                </a:cubicBezTo>
                <a:cubicBezTo>
                  <a:pt x="4013841" y="1651327"/>
                  <a:pt x="4013955" y="1651594"/>
                  <a:pt x="4014069" y="1651861"/>
                </a:cubicBezTo>
                <a:close/>
                <a:moveTo>
                  <a:pt x="4383467" y="1317107"/>
                </a:moveTo>
                <a:lnTo>
                  <a:pt x="4377370" y="1314401"/>
                </a:lnTo>
                <a:cubicBezTo>
                  <a:pt x="4370205" y="1311237"/>
                  <a:pt x="4360449" y="1315621"/>
                  <a:pt x="4357972" y="1323054"/>
                </a:cubicBezTo>
                <a:cubicBezTo>
                  <a:pt x="4355304" y="1331097"/>
                  <a:pt x="4358887" y="1339025"/>
                  <a:pt x="4366585" y="1342456"/>
                </a:cubicBezTo>
                <a:lnTo>
                  <a:pt x="4372682" y="1345162"/>
                </a:lnTo>
                <a:cubicBezTo>
                  <a:pt x="4379885" y="1348364"/>
                  <a:pt x="4389603" y="1343942"/>
                  <a:pt x="4392080" y="1336547"/>
                </a:cubicBezTo>
                <a:cubicBezTo>
                  <a:pt x="4394748" y="1328466"/>
                  <a:pt x="4391127" y="1320538"/>
                  <a:pt x="4383467" y="1317107"/>
                </a:cubicBezTo>
                <a:close/>
                <a:moveTo>
                  <a:pt x="4300807" y="1375275"/>
                </a:moveTo>
                <a:lnTo>
                  <a:pt x="4288612" y="1369863"/>
                </a:lnTo>
                <a:cubicBezTo>
                  <a:pt x="4281448" y="1366699"/>
                  <a:pt x="4271844" y="1369062"/>
                  <a:pt x="4268490" y="1376686"/>
                </a:cubicBezTo>
                <a:cubicBezTo>
                  <a:pt x="4265327" y="1383852"/>
                  <a:pt x="4267614" y="1393382"/>
                  <a:pt x="4275274" y="1396774"/>
                </a:cubicBezTo>
                <a:lnTo>
                  <a:pt x="4287469" y="1402187"/>
                </a:lnTo>
                <a:cubicBezTo>
                  <a:pt x="4294633" y="1405351"/>
                  <a:pt x="4304199" y="1402987"/>
                  <a:pt x="4307591" y="1395364"/>
                </a:cubicBezTo>
                <a:cubicBezTo>
                  <a:pt x="4310754" y="1388198"/>
                  <a:pt x="4308467" y="1378668"/>
                  <a:pt x="4300807" y="1375275"/>
                </a:cubicBezTo>
                <a:close/>
                <a:moveTo>
                  <a:pt x="4122606" y="1475831"/>
                </a:moveTo>
                <a:cubicBezTo>
                  <a:pt x="4129733" y="1471524"/>
                  <a:pt x="4132438" y="1462986"/>
                  <a:pt x="4128627" y="1455476"/>
                </a:cubicBezTo>
                <a:cubicBezTo>
                  <a:pt x="4128437" y="1455057"/>
                  <a:pt x="4128399" y="1455019"/>
                  <a:pt x="4128285" y="1454790"/>
                </a:cubicBezTo>
                <a:cubicBezTo>
                  <a:pt x="4128246" y="1454638"/>
                  <a:pt x="4128246" y="1454599"/>
                  <a:pt x="4128208" y="1454485"/>
                </a:cubicBezTo>
                <a:lnTo>
                  <a:pt x="4128208" y="1454485"/>
                </a:lnTo>
                <a:cubicBezTo>
                  <a:pt x="4128475" y="1453570"/>
                  <a:pt x="4128780" y="1452694"/>
                  <a:pt x="4129161" y="1451817"/>
                </a:cubicBezTo>
                <a:cubicBezTo>
                  <a:pt x="4132248" y="1444308"/>
                  <a:pt x="4125998" y="1435312"/>
                  <a:pt x="4118795" y="1433291"/>
                </a:cubicBezTo>
                <a:cubicBezTo>
                  <a:pt x="4110258" y="1430890"/>
                  <a:pt x="4103323" y="1436112"/>
                  <a:pt x="4100274" y="1443660"/>
                </a:cubicBezTo>
                <a:cubicBezTo>
                  <a:pt x="4096730" y="1452312"/>
                  <a:pt x="4098064" y="1461651"/>
                  <a:pt x="4102217" y="1469809"/>
                </a:cubicBezTo>
                <a:cubicBezTo>
                  <a:pt x="4105799" y="1476822"/>
                  <a:pt x="4115785" y="1479948"/>
                  <a:pt x="4122606" y="1475831"/>
                </a:cubicBezTo>
                <a:close/>
                <a:moveTo>
                  <a:pt x="4306105" y="1489249"/>
                </a:moveTo>
                <a:cubicBezTo>
                  <a:pt x="4302827" y="1496644"/>
                  <a:pt x="4306829" y="1505830"/>
                  <a:pt x="4314184" y="1508880"/>
                </a:cubicBezTo>
                <a:cubicBezTo>
                  <a:pt x="4321805" y="1512082"/>
                  <a:pt x="4330495" y="1508232"/>
                  <a:pt x="4333810" y="1500799"/>
                </a:cubicBezTo>
                <a:lnTo>
                  <a:pt x="4336516" y="1494700"/>
                </a:lnTo>
                <a:cubicBezTo>
                  <a:pt x="4339793" y="1487305"/>
                  <a:pt x="4335792" y="1478118"/>
                  <a:pt x="4328437" y="1475069"/>
                </a:cubicBezTo>
                <a:cubicBezTo>
                  <a:pt x="4320815" y="1471867"/>
                  <a:pt x="4312126" y="1475717"/>
                  <a:pt x="4308810" y="1483112"/>
                </a:cubicBezTo>
                <a:lnTo>
                  <a:pt x="4306105" y="1489249"/>
                </a:lnTo>
                <a:close/>
                <a:moveTo>
                  <a:pt x="7237657" y="740303"/>
                </a:moveTo>
                <a:cubicBezTo>
                  <a:pt x="7239829" y="740150"/>
                  <a:pt x="7242002" y="739960"/>
                  <a:pt x="7244174" y="739807"/>
                </a:cubicBezTo>
                <a:cubicBezTo>
                  <a:pt x="7247566" y="739579"/>
                  <a:pt x="7250958" y="739388"/>
                  <a:pt x="7254311" y="739007"/>
                </a:cubicBezTo>
                <a:cubicBezTo>
                  <a:pt x="7254083" y="738854"/>
                  <a:pt x="7253778" y="738816"/>
                  <a:pt x="7253549" y="738702"/>
                </a:cubicBezTo>
                <a:cubicBezTo>
                  <a:pt x="7250653" y="737139"/>
                  <a:pt x="7247452" y="736224"/>
                  <a:pt x="7243945" y="736910"/>
                </a:cubicBezTo>
                <a:cubicBezTo>
                  <a:pt x="7241202" y="737482"/>
                  <a:pt x="7239372" y="738816"/>
                  <a:pt x="7237657" y="740303"/>
                </a:cubicBezTo>
                <a:close/>
                <a:moveTo>
                  <a:pt x="7182131" y="732222"/>
                </a:moveTo>
                <a:lnTo>
                  <a:pt x="7184609" y="725894"/>
                </a:lnTo>
                <a:cubicBezTo>
                  <a:pt x="7187619" y="718232"/>
                  <a:pt x="7181636" y="709160"/>
                  <a:pt x="7174281" y="706988"/>
                </a:cubicBezTo>
                <a:cubicBezTo>
                  <a:pt x="7165782" y="704510"/>
                  <a:pt x="7158389" y="709656"/>
                  <a:pt x="7155379" y="717318"/>
                </a:cubicBezTo>
                <a:lnTo>
                  <a:pt x="7152901" y="723645"/>
                </a:lnTo>
                <a:cubicBezTo>
                  <a:pt x="7149967" y="731116"/>
                  <a:pt x="7155607" y="739845"/>
                  <a:pt x="7162772" y="742247"/>
                </a:cubicBezTo>
                <a:cubicBezTo>
                  <a:pt x="7162886" y="742285"/>
                  <a:pt x="7162962" y="742361"/>
                  <a:pt x="7163077" y="742399"/>
                </a:cubicBezTo>
                <a:cubicBezTo>
                  <a:pt x="7165325" y="742437"/>
                  <a:pt x="7167536" y="742476"/>
                  <a:pt x="7169784" y="742476"/>
                </a:cubicBezTo>
                <a:cubicBezTo>
                  <a:pt x="7170165" y="742476"/>
                  <a:pt x="7170546" y="742476"/>
                  <a:pt x="7170889" y="742476"/>
                </a:cubicBezTo>
                <a:cubicBezTo>
                  <a:pt x="7175881" y="741256"/>
                  <a:pt x="7180073" y="737406"/>
                  <a:pt x="7182131" y="732222"/>
                </a:cubicBezTo>
                <a:close/>
                <a:moveTo>
                  <a:pt x="6960714" y="670661"/>
                </a:moveTo>
                <a:cubicBezTo>
                  <a:pt x="6962429" y="663380"/>
                  <a:pt x="6956941" y="655376"/>
                  <a:pt x="6950043" y="653393"/>
                </a:cubicBezTo>
                <a:cubicBezTo>
                  <a:pt x="6941507" y="650954"/>
                  <a:pt x="6934227" y="656176"/>
                  <a:pt x="6931217" y="663876"/>
                </a:cubicBezTo>
                <a:lnTo>
                  <a:pt x="6929616" y="667916"/>
                </a:lnTo>
                <a:lnTo>
                  <a:pt x="6929540" y="668145"/>
                </a:lnTo>
                <a:cubicBezTo>
                  <a:pt x="6938229" y="675845"/>
                  <a:pt x="6947338" y="682935"/>
                  <a:pt x="6956598" y="689606"/>
                </a:cubicBezTo>
                <a:cubicBezTo>
                  <a:pt x="6956598" y="689606"/>
                  <a:pt x="6956598" y="689606"/>
                  <a:pt x="6956598" y="689606"/>
                </a:cubicBezTo>
                <a:cubicBezTo>
                  <a:pt x="6958580" y="688119"/>
                  <a:pt x="6960256" y="685984"/>
                  <a:pt x="6961400" y="683087"/>
                </a:cubicBezTo>
                <a:cubicBezTo>
                  <a:pt x="6963344" y="678323"/>
                  <a:pt x="6962696" y="674092"/>
                  <a:pt x="6960714" y="670661"/>
                </a:cubicBezTo>
                <a:close/>
                <a:moveTo>
                  <a:pt x="7356179" y="687662"/>
                </a:moveTo>
                <a:cubicBezTo>
                  <a:pt x="7349014" y="705920"/>
                  <a:pt x="7378511" y="713620"/>
                  <a:pt x="7385599" y="695590"/>
                </a:cubicBezTo>
                <a:cubicBezTo>
                  <a:pt x="7392802" y="677332"/>
                  <a:pt x="7363305" y="669632"/>
                  <a:pt x="7356179" y="687662"/>
                </a:cubicBezTo>
                <a:close/>
                <a:moveTo>
                  <a:pt x="7128320" y="563778"/>
                </a:moveTo>
                <a:cubicBezTo>
                  <a:pt x="7125043" y="556230"/>
                  <a:pt x="7117383" y="551351"/>
                  <a:pt x="7109075" y="554096"/>
                </a:cubicBezTo>
                <a:cubicBezTo>
                  <a:pt x="7101796" y="556497"/>
                  <a:pt x="7096118" y="565798"/>
                  <a:pt x="7099395" y="573345"/>
                </a:cubicBezTo>
                <a:lnTo>
                  <a:pt x="7103206" y="582112"/>
                </a:lnTo>
                <a:cubicBezTo>
                  <a:pt x="7106484" y="589660"/>
                  <a:pt x="7114144" y="594539"/>
                  <a:pt x="7122452" y="591794"/>
                </a:cubicBezTo>
                <a:cubicBezTo>
                  <a:pt x="7129731" y="589393"/>
                  <a:pt x="7135409" y="580130"/>
                  <a:pt x="7132132" y="572545"/>
                </a:cubicBezTo>
                <a:lnTo>
                  <a:pt x="7128320" y="563778"/>
                </a:lnTo>
                <a:close/>
                <a:moveTo>
                  <a:pt x="7296994" y="671881"/>
                </a:moveTo>
                <a:cubicBezTo>
                  <a:pt x="7289830" y="690101"/>
                  <a:pt x="7319441" y="697344"/>
                  <a:pt x="7326529" y="679352"/>
                </a:cubicBezTo>
                <a:cubicBezTo>
                  <a:pt x="7333694" y="661131"/>
                  <a:pt x="7304082" y="653851"/>
                  <a:pt x="7296994" y="671881"/>
                </a:cubicBezTo>
                <a:close/>
                <a:moveTo>
                  <a:pt x="7196308" y="631933"/>
                </a:moveTo>
                <a:cubicBezTo>
                  <a:pt x="7189144" y="650153"/>
                  <a:pt x="7218602" y="657968"/>
                  <a:pt x="7225691" y="639861"/>
                </a:cubicBezTo>
                <a:cubicBezTo>
                  <a:pt x="7232855" y="621679"/>
                  <a:pt x="7203397" y="613865"/>
                  <a:pt x="7196308" y="631933"/>
                </a:cubicBezTo>
                <a:close/>
                <a:moveTo>
                  <a:pt x="7360942" y="675883"/>
                </a:moveTo>
                <a:cubicBezTo>
                  <a:pt x="7368564" y="670890"/>
                  <a:pt x="7369670" y="662847"/>
                  <a:pt x="7366278" y="655033"/>
                </a:cubicBezTo>
                <a:cubicBezTo>
                  <a:pt x="7365020" y="652097"/>
                  <a:pt x="7363724" y="649162"/>
                  <a:pt x="7362466" y="646265"/>
                </a:cubicBezTo>
                <a:cubicBezTo>
                  <a:pt x="7359304" y="638947"/>
                  <a:pt x="7347871" y="636812"/>
                  <a:pt x="7341583" y="640929"/>
                </a:cubicBezTo>
                <a:cubicBezTo>
                  <a:pt x="7333960" y="645922"/>
                  <a:pt x="7332855" y="653965"/>
                  <a:pt x="7336247" y="661818"/>
                </a:cubicBezTo>
                <a:lnTo>
                  <a:pt x="7340058" y="670585"/>
                </a:lnTo>
                <a:cubicBezTo>
                  <a:pt x="7343259" y="677903"/>
                  <a:pt x="7354654" y="680038"/>
                  <a:pt x="7360942" y="675883"/>
                </a:cubicBezTo>
                <a:close/>
                <a:moveTo>
                  <a:pt x="7386209" y="630065"/>
                </a:moveTo>
                <a:cubicBezTo>
                  <a:pt x="7379121" y="648057"/>
                  <a:pt x="7405721" y="662961"/>
                  <a:pt x="7412886" y="644741"/>
                </a:cubicBezTo>
                <a:cubicBezTo>
                  <a:pt x="7419936" y="626787"/>
                  <a:pt x="7393374" y="611845"/>
                  <a:pt x="7386209" y="630065"/>
                </a:cubicBezTo>
                <a:close/>
                <a:moveTo>
                  <a:pt x="7444746" y="684193"/>
                </a:moveTo>
                <a:cubicBezTo>
                  <a:pt x="7444250" y="685489"/>
                  <a:pt x="7444288" y="686632"/>
                  <a:pt x="7444097" y="687852"/>
                </a:cubicBezTo>
                <a:lnTo>
                  <a:pt x="7444097" y="687852"/>
                </a:lnTo>
                <a:lnTo>
                  <a:pt x="7444136" y="687814"/>
                </a:lnTo>
                <a:cubicBezTo>
                  <a:pt x="7451453" y="684460"/>
                  <a:pt x="7458808" y="681029"/>
                  <a:pt x="7466049" y="677294"/>
                </a:cubicBezTo>
                <a:cubicBezTo>
                  <a:pt x="7465896" y="677217"/>
                  <a:pt x="7465744" y="677217"/>
                  <a:pt x="7465592" y="677141"/>
                </a:cubicBezTo>
                <a:cubicBezTo>
                  <a:pt x="7458389" y="673405"/>
                  <a:pt x="7448595" y="674397"/>
                  <a:pt x="7444746" y="684193"/>
                </a:cubicBezTo>
                <a:close/>
                <a:moveTo>
                  <a:pt x="7045737" y="652631"/>
                </a:moveTo>
                <a:cubicBezTo>
                  <a:pt x="7054273" y="654804"/>
                  <a:pt x="7061591" y="650420"/>
                  <a:pt x="7064716" y="642454"/>
                </a:cubicBezTo>
                <a:lnTo>
                  <a:pt x="7067192" y="636126"/>
                </a:lnTo>
                <a:cubicBezTo>
                  <a:pt x="7070127" y="628693"/>
                  <a:pt x="7064563" y="619049"/>
                  <a:pt x="7057017" y="617143"/>
                </a:cubicBezTo>
                <a:cubicBezTo>
                  <a:pt x="7048480" y="614970"/>
                  <a:pt x="7041163" y="619354"/>
                  <a:pt x="7038001" y="627321"/>
                </a:cubicBezTo>
                <a:lnTo>
                  <a:pt x="7035523" y="633610"/>
                </a:lnTo>
                <a:cubicBezTo>
                  <a:pt x="7032627" y="641043"/>
                  <a:pt x="7038191" y="650687"/>
                  <a:pt x="7045737" y="652631"/>
                </a:cubicBezTo>
                <a:close/>
                <a:moveTo>
                  <a:pt x="7532665" y="578148"/>
                </a:moveTo>
                <a:lnTo>
                  <a:pt x="7526377" y="575670"/>
                </a:lnTo>
                <a:cubicBezTo>
                  <a:pt x="7518984" y="572773"/>
                  <a:pt x="7509380" y="575556"/>
                  <a:pt x="7506293" y="583447"/>
                </a:cubicBezTo>
                <a:cubicBezTo>
                  <a:pt x="7506293" y="583447"/>
                  <a:pt x="7506293" y="583485"/>
                  <a:pt x="7506293" y="583523"/>
                </a:cubicBezTo>
                <a:cubicBezTo>
                  <a:pt x="7499242" y="581846"/>
                  <a:pt x="7491049" y="584819"/>
                  <a:pt x="7488381" y="591985"/>
                </a:cubicBezTo>
                <a:cubicBezTo>
                  <a:pt x="7485561" y="599571"/>
                  <a:pt x="7488533" y="608833"/>
                  <a:pt x="7496461" y="611959"/>
                </a:cubicBezTo>
                <a:lnTo>
                  <a:pt x="7515363" y="619392"/>
                </a:lnTo>
                <a:cubicBezTo>
                  <a:pt x="7522756" y="622327"/>
                  <a:pt x="7532398" y="619163"/>
                  <a:pt x="7535333" y="611311"/>
                </a:cubicBezTo>
                <a:cubicBezTo>
                  <a:pt x="7536247" y="608909"/>
                  <a:pt x="7536324" y="606356"/>
                  <a:pt x="7536094" y="603840"/>
                </a:cubicBezTo>
                <a:cubicBezTo>
                  <a:pt x="7537962" y="602391"/>
                  <a:pt x="7539563" y="600676"/>
                  <a:pt x="7540477" y="598313"/>
                </a:cubicBezTo>
                <a:cubicBezTo>
                  <a:pt x="7543298" y="590803"/>
                  <a:pt x="7540592" y="581274"/>
                  <a:pt x="7532665" y="578148"/>
                </a:cubicBezTo>
                <a:close/>
                <a:moveTo>
                  <a:pt x="7553054" y="575556"/>
                </a:moveTo>
                <a:cubicBezTo>
                  <a:pt x="7545889" y="593777"/>
                  <a:pt x="7575081" y="602506"/>
                  <a:pt x="7582245" y="584323"/>
                </a:cubicBezTo>
                <a:cubicBezTo>
                  <a:pt x="7589410" y="566103"/>
                  <a:pt x="7560180" y="557412"/>
                  <a:pt x="7553054" y="575556"/>
                </a:cubicBezTo>
                <a:close/>
                <a:moveTo>
                  <a:pt x="7425043" y="420263"/>
                </a:moveTo>
                <a:cubicBezTo>
                  <a:pt x="7417878" y="438445"/>
                  <a:pt x="7445546" y="451215"/>
                  <a:pt x="7452749" y="432956"/>
                </a:cubicBezTo>
                <a:cubicBezTo>
                  <a:pt x="7459875" y="414774"/>
                  <a:pt x="7432246" y="401966"/>
                  <a:pt x="7425043" y="420263"/>
                </a:cubicBezTo>
                <a:close/>
                <a:moveTo>
                  <a:pt x="7623366" y="305717"/>
                </a:moveTo>
                <a:cubicBezTo>
                  <a:pt x="7624205" y="305794"/>
                  <a:pt x="7625042" y="305641"/>
                  <a:pt x="7625881" y="305641"/>
                </a:cubicBezTo>
                <a:cubicBezTo>
                  <a:pt x="7627024" y="310292"/>
                  <a:pt x="7630302" y="314447"/>
                  <a:pt x="7634608" y="316238"/>
                </a:cubicBezTo>
                <a:cubicBezTo>
                  <a:pt x="7631102" y="316276"/>
                  <a:pt x="7627558" y="317992"/>
                  <a:pt x="7624699" y="321956"/>
                </a:cubicBezTo>
                <a:cubicBezTo>
                  <a:pt x="7613419" y="337699"/>
                  <a:pt x="7635752" y="358435"/>
                  <a:pt x="7647185" y="342540"/>
                </a:cubicBezTo>
                <a:cubicBezTo>
                  <a:pt x="7654387" y="332476"/>
                  <a:pt x="7647870" y="320393"/>
                  <a:pt x="7639220" y="317153"/>
                </a:cubicBezTo>
                <a:cubicBezTo>
                  <a:pt x="7646194" y="317725"/>
                  <a:pt x="7652368" y="314065"/>
                  <a:pt x="7655149" y="307242"/>
                </a:cubicBezTo>
                <a:cubicBezTo>
                  <a:pt x="7658770" y="298399"/>
                  <a:pt x="7661971" y="287345"/>
                  <a:pt x="7658198" y="278044"/>
                </a:cubicBezTo>
                <a:cubicBezTo>
                  <a:pt x="7658008" y="276748"/>
                  <a:pt x="7657741" y="275490"/>
                  <a:pt x="7657321" y="274270"/>
                </a:cubicBezTo>
                <a:cubicBezTo>
                  <a:pt x="7655263" y="268247"/>
                  <a:pt x="7650080" y="263940"/>
                  <a:pt x="7643526" y="263597"/>
                </a:cubicBezTo>
                <a:cubicBezTo>
                  <a:pt x="7637009" y="263254"/>
                  <a:pt x="7633122" y="266837"/>
                  <a:pt x="7629121" y="271335"/>
                </a:cubicBezTo>
                <a:cubicBezTo>
                  <a:pt x="7632283" y="267828"/>
                  <a:pt x="7628701" y="271640"/>
                  <a:pt x="7628015" y="272250"/>
                </a:cubicBezTo>
                <a:cubicBezTo>
                  <a:pt x="7627100" y="273088"/>
                  <a:pt x="7626110" y="273813"/>
                  <a:pt x="7625233" y="274613"/>
                </a:cubicBezTo>
                <a:cubicBezTo>
                  <a:pt x="7625042" y="274727"/>
                  <a:pt x="7624966" y="274804"/>
                  <a:pt x="7624852" y="274880"/>
                </a:cubicBezTo>
                <a:cubicBezTo>
                  <a:pt x="7624509" y="275070"/>
                  <a:pt x="7624166" y="275261"/>
                  <a:pt x="7623823" y="275452"/>
                </a:cubicBezTo>
                <a:cubicBezTo>
                  <a:pt x="7616201" y="275490"/>
                  <a:pt x="7609494" y="282122"/>
                  <a:pt x="7609075" y="289632"/>
                </a:cubicBezTo>
                <a:cubicBezTo>
                  <a:pt x="7608541" y="298170"/>
                  <a:pt x="7615172" y="304879"/>
                  <a:pt x="7623366" y="305717"/>
                </a:cubicBezTo>
                <a:close/>
                <a:moveTo>
                  <a:pt x="7406598" y="528480"/>
                </a:moveTo>
                <a:cubicBezTo>
                  <a:pt x="7399090" y="525621"/>
                  <a:pt x="7389677" y="528480"/>
                  <a:pt x="7386552" y="536409"/>
                </a:cubicBezTo>
                <a:lnTo>
                  <a:pt x="7384075" y="542698"/>
                </a:lnTo>
                <a:cubicBezTo>
                  <a:pt x="7381178" y="550093"/>
                  <a:pt x="7384113" y="559737"/>
                  <a:pt x="7392002" y="562748"/>
                </a:cubicBezTo>
                <a:cubicBezTo>
                  <a:pt x="7399509" y="565607"/>
                  <a:pt x="7408923" y="562748"/>
                  <a:pt x="7412048" y="554820"/>
                </a:cubicBezTo>
                <a:lnTo>
                  <a:pt x="7414524" y="548492"/>
                </a:lnTo>
                <a:cubicBezTo>
                  <a:pt x="7417421" y="541135"/>
                  <a:pt x="7414448" y="531491"/>
                  <a:pt x="7406598" y="528480"/>
                </a:cubicBezTo>
                <a:close/>
                <a:moveTo>
                  <a:pt x="7529120" y="478774"/>
                </a:moveTo>
                <a:lnTo>
                  <a:pt x="7531598" y="472484"/>
                </a:lnTo>
                <a:cubicBezTo>
                  <a:pt x="7534608" y="464823"/>
                  <a:pt x="7533465" y="456132"/>
                  <a:pt x="7525576" y="451786"/>
                </a:cubicBezTo>
                <a:cubicBezTo>
                  <a:pt x="7519097" y="448203"/>
                  <a:pt x="7507931" y="450109"/>
                  <a:pt x="7504883" y="457809"/>
                </a:cubicBezTo>
                <a:lnTo>
                  <a:pt x="7502405" y="464099"/>
                </a:lnTo>
                <a:cubicBezTo>
                  <a:pt x="7499395" y="471760"/>
                  <a:pt x="7500538" y="480451"/>
                  <a:pt x="7508427" y="484797"/>
                </a:cubicBezTo>
                <a:cubicBezTo>
                  <a:pt x="7514944" y="488380"/>
                  <a:pt x="7526110" y="486474"/>
                  <a:pt x="7529120" y="478774"/>
                </a:cubicBezTo>
                <a:close/>
                <a:moveTo>
                  <a:pt x="7538648" y="377799"/>
                </a:moveTo>
                <a:cubicBezTo>
                  <a:pt x="7550119" y="361827"/>
                  <a:pt x="7524128" y="345932"/>
                  <a:pt x="7512733" y="361751"/>
                </a:cubicBezTo>
                <a:cubicBezTo>
                  <a:pt x="7501300" y="377723"/>
                  <a:pt x="7527291" y="393618"/>
                  <a:pt x="7538648" y="377799"/>
                </a:cubicBezTo>
                <a:close/>
                <a:moveTo>
                  <a:pt x="7324814" y="462269"/>
                </a:moveTo>
                <a:cubicBezTo>
                  <a:pt x="7327673" y="454760"/>
                  <a:pt x="7324814" y="445344"/>
                  <a:pt x="7316887" y="442257"/>
                </a:cubicBezTo>
                <a:lnTo>
                  <a:pt x="7310599" y="439779"/>
                </a:lnTo>
                <a:cubicBezTo>
                  <a:pt x="7305493" y="437759"/>
                  <a:pt x="7299357" y="438636"/>
                  <a:pt x="7295050" y="441914"/>
                </a:cubicBezTo>
                <a:lnTo>
                  <a:pt x="7293907" y="439322"/>
                </a:lnTo>
                <a:cubicBezTo>
                  <a:pt x="7290630" y="431774"/>
                  <a:pt x="7283274" y="426666"/>
                  <a:pt x="7274852" y="429297"/>
                </a:cubicBezTo>
                <a:cubicBezTo>
                  <a:pt x="7267650" y="431546"/>
                  <a:pt x="7261514" y="440770"/>
                  <a:pt x="7264829" y="448356"/>
                </a:cubicBezTo>
                <a:lnTo>
                  <a:pt x="7268641" y="457123"/>
                </a:lnTo>
                <a:cubicBezTo>
                  <a:pt x="7269098" y="458228"/>
                  <a:pt x="7269860" y="459143"/>
                  <a:pt x="7270508" y="460134"/>
                </a:cubicBezTo>
                <a:cubicBezTo>
                  <a:pt x="7269479" y="459486"/>
                  <a:pt x="7268565" y="458724"/>
                  <a:pt x="7267383" y="458266"/>
                </a:cubicBezTo>
                <a:lnTo>
                  <a:pt x="7261095" y="455789"/>
                </a:lnTo>
                <a:cubicBezTo>
                  <a:pt x="7253663" y="452854"/>
                  <a:pt x="7244021" y="458190"/>
                  <a:pt x="7242002" y="465738"/>
                </a:cubicBezTo>
                <a:cubicBezTo>
                  <a:pt x="7239753" y="474200"/>
                  <a:pt x="7244021" y="481709"/>
                  <a:pt x="7251986" y="484835"/>
                </a:cubicBezTo>
                <a:lnTo>
                  <a:pt x="7258275" y="487312"/>
                </a:lnTo>
                <a:cubicBezTo>
                  <a:pt x="7265706" y="490248"/>
                  <a:pt x="7275348" y="484911"/>
                  <a:pt x="7277367" y="477364"/>
                </a:cubicBezTo>
                <a:cubicBezTo>
                  <a:pt x="7278473" y="473171"/>
                  <a:pt x="7277977" y="469244"/>
                  <a:pt x="7276224" y="465928"/>
                </a:cubicBezTo>
                <a:cubicBezTo>
                  <a:pt x="7279540" y="467834"/>
                  <a:pt x="7283465" y="468444"/>
                  <a:pt x="7287696" y="467148"/>
                </a:cubicBezTo>
                <a:cubicBezTo>
                  <a:pt x="7289677" y="466538"/>
                  <a:pt x="7291545" y="465356"/>
                  <a:pt x="7293183" y="463870"/>
                </a:cubicBezTo>
                <a:cubicBezTo>
                  <a:pt x="7294593" y="465509"/>
                  <a:pt x="7296346" y="466881"/>
                  <a:pt x="7298519" y="467720"/>
                </a:cubicBezTo>
                <a:lnTo>
                  <a:pt x="7304806" y="470197"/>
                </a:lnTo>
                <a:cubicBezTo>
                  <a:pt x="7312200" y="473094"/>
                  <a:pt x="7321842" y="470121"/>
                  <a:pt x="7324814" y="462269"/>
                </a:cubicBezTo>
                <a:close/>
                <a:moveTo>
                  <a:pt x="7614105" y="568199"/>
                </a:moveTo>
                <a:cubicBezTo>
                  <a:pt x="7613762" y="569190"/>
                  <a:pt x="7613915" y="570258"/>
                  <a:pt x="7613839" y="571325"/>
                </a:cubicBezTo>
                <a:cubicBezTo>
                  <a:pt x="7613839" y="571439"/>
                  <a:pt x="7613839" y="571516"/>
                  <a:pt x="7613800" y="571630"/>
                </a:cubicBezTo>
                <a:cubicBezTo>
                  <a:pt x="7618259" y="567399"/>
                  <a:pt x="7623137" y="563358"/>
                  <a:pt x="7627406" y="559051"/>
                </a:cubicBezTo>
                <a:cubicBezTo>
                  <a:pt x="7621689" y="559356"/>
                  <a:pt x="7616163" y="562291"/>
                  <a:pt x="7614105" y="568199"/>
                </a:cubicBezTo>
                <a:close/>
                <a:moveTo>
                  <a:pt x="7738952" y="316619"/>
                </a:moveTo>
                <a:lnTo>
                  <a:pt x="7744441" y="320584"/>
                </a:lnTo>
                <a:cubicBezTo>
                  <a:pt x="7751148" y="325386"/>
                  <a:pt x="7760942" y="323595"/>
                  <a:pt x="7765667" y="316886"/>
                </a:cubicBezTo>
                <a:cubicBezTo>
                  <a:pt x="7770431" y="310101"/>
                  <a:pt x="7768679" y="300457"/>
                  <a:pt x="7761971" y="295654"/>
                </a:cubicBezTo>
                <a:lnTo>
                  <a:pt x="7756483" y="291690"/>
                </a:lnTo>
                <a:cubicBezTo>
                  <a:pt x="7749814" y="286887"/>
                  <a:pt x="7739982" y="288679"/>
                  <a:pt x="7735256" y="295349"/>
                </a:cubicBezTo>
                <a:cubicBezTo>
                  <a:pt x="7730454" y="302173"/>
                  <a:pt x="7732245" y="311778"/>
                  <a:pt x="7738952" y="316619"/>
                </a:cubicBezTo>
                <a:close/>
                <a:moveTo>
                  <a:pt x="7370279" y="383631"/>
                </a:moveTo>
                <a:lnTo>
                  <a:pt x="7372756" y="377303"/>
                </a:lnTo>
                <a:cubicBezTo>
                  <a:pt x="7375691" y="369870"/>
                  <a:pt x="7370012" y="360226"/>
                  <a:pt x="7362505" y="358359"/>
                </a:cubicBezTo>
                <a:cubicBezTo>
                  <a:pt x="7353930" y="356224"/>
                  <a:pt x="7346689" y="360684"/>
                  <a:pt x="7343564" y="368651"/>
                </a:cubicBezTo>
                <a:lnTo>
                  <a:pt x="7341087" y="374940"/>
                </a:lnTo>
                <a:cubicBezTo>
                  <a:pt x="7338152" y="382373"/>
                  <a:pt x="7343831" y="392017"/>
                  <a:pt x="7351339" y="393885"/>
                </a:cubicBezTo>
                <a:cubicBezTo>
                  <a:pt x="7359951" y="396019"/>
                  <a:pt x="7367154" y="391560"/>
                  <a:pt x="7370279" y="383631"/>
                </a:cubicBezTo>
                <a:close/>
                <a:moveTo>
                  <a:pt x="7658084" y="513385"/>
                </a:moveTo>
                <a:cubicBezTo>
                  <a:pt x="7662886" y="513500"/>
                  <a:pt x="7667726" y="511632"/>
                  <a:pt x="7670584" y="507439"/>
                </a:cubicBezTo>
                <a:cubicBezTo>
                  <a:pt x="7674966" y="500997"/>
                  <a:pt x="7674433" y="491810"/>
                  <a:pt x="7668183" y="486741"/>
                </a:cubicBezTo>
                <a:cubicBezTo>
                  <a:pt x="7668907" y="485559"/>
                  <a:pt x="7669441" y="484263"/>
                  <a:pt x="7669822" y="482853"/>
                </a:cubicBezTo>
                <a:cubicBezTo>
                  <a:pt x="7675385" y="487884"/>
                  <a:pt x="7683617" y="489028"/>
                  <a:pt x="7689257" y="481214"/>
                </a:cubicBezTo>
                <a:cubicBezTo>
                  <a:pt x="7697527" y="469702"/>
                  <a:pt x="7687848" y="455484"/>
                  <a:pt x="7677596" y="454874"/>
                </a:cubicBezTo>
                <a:cubicBezTo>
                  <a:pt x="7678587" y="446412"/>
                  <a:pt x="7677939" y="437492"/>
                  <a:pt x="7672642" y="432537"/>
                </a:cubicBezTo>
                <a:cubicBezTo>
                  <a:pt x="7665134" y="425485"/>
                  <a:pt x="7652291" y="420072"/>
                  <a:pt x="7642002" y="422893"/>
                </a:cubicBezTo>
                <a:cubicBezTo>
                  <a:pt x="7639257" y="411991"/>
                  <a:pt x="7623214" y="405130"/>
                  <a:pt x="7614639" y="417061"/>
                </a:cubicBezTo>
                <a:cubicBezTo>
                  <a:pt x="7607589" y="426895"/>
                  <a:pt x="7614372" y="437378"/>
                  <a:pt x="7623290" y="440198"/>
                </a:cubicBezTo>
                <a:cubicBezTo>
                  <a:pt x="7623175" y="440389"/>
                  <a:pt x="7623023" y="440541"/>
                  <a:pt x="7622947" y="440732"/>
                </a:cubicBezTo>
                <a:cubicBezTo>
                  <a:pt x="7617840" y="440503"/>
                  <a:pt x="7612885" y="442752"/>
                  <a:pt x="7609608" y="447288"/>
                </a:cubicBezTo>
                <a:lnTo>
                  <a:pt x="7601719" y="458305"/>
                </a:lnTo>
                <a:cubicBezTo>
                  <a:pt x="7598290" y="463069"/>
                  <a:pt x="7598557" y="470007"/>
                  <a:pt x="7601605" y="475000"/>
                </a:cubicBezTo>
                <a:cubicBezTo>
                  <a:pt x="7594936" y="471379"/>
                  <a:pt x="7586513" y="472256"/>
                  <a:pt x="7582931" y="481366"/>
                </a:cubicBezTo>
                <a:cubicBezTo>
                  <a:pt x="7582436" y="482624"/>
                  <a:pt x="7582551" y="483806"/>
                  <a:pt x="7582360" y="485025"/>
                </a:cubicBezTo>
                <a:cubicBezTo>
                  <a:pt x="7581178" y="485102"/>
                  <a:pt x="7580073" y="484987"/>
                  <a:pt x="7578854" y="485368"/>
                </a:cubicBezTo>
                <a:cubicBezTo>
                  <a:pt x="7571689" y="487579"/>
                  <a:pt x="7565477" y="496842"/>
                  <a:pt x="7568793" y="504428"/>
                </a:cubicBezTo>
                <a:lnTo>
                  <a:pt x="7572604" y="513195"/>
                </a:lnTo>
                <a:cubicBezTo>
                  <a:pt x="7573023" y="514148"/>
                  <a:pt x="7573709" y="514948"/>
                  <a:pt x="7574243" y="515825"/>
                </a:cubicBezTo>
                <a:cubicBezTo>
                  <a:pt x="7571880" y="515520"/>
                  <a:pt x="7569479" y="515101"/>
                  <a:pt x="7567078" y="516054"/>
                </a:cubicBezTo>
                <a:cubicBezTo>
                  <a:pt x="7559608" y="518989"/>
                  <a:pt x="7555188" y="528251"/>
                  <a:pt x="7558503" y="535799"/>
                </a:cubicBezTo>
                <a:lnTo>
                  <a:pt x="7562314" y="544566"/>
                </a:lnTo>
                <a:cubicBezTo>
                  <a:pt x="7565591" y="552113"/>
                  <a:pt x="7574243" y="556230"/>
                  <a:pt x="7582055" y="553143"/>
                </a:cubicBezTo>
                <a:cubicBezTo>
                  <a:pt x="7589525" y="550208"/>
                  <a:pt x="7593945" y="540945"/>
                  <a:pt x="7590629" y="533359"/>
                </a:cubicBezTo>
                <a:lnTo>
                  <a:pt x="7588114" y="527603"/>
                </a:lnTo>
                <a:cubicBezTo>
                  <a:pt x="7594555" y="535646"/>
                  <a:pt x="7607626" y="537972"/>
                  <a:pt x="7612314" y="526002"/>
                </a:cubicBezTo>
                <a:cubicBezTo>
                  <a:pt x="7616316" y="515825"/>
                  <a:pt x="7609570" y="506829"/>
                  <a:pt x="7601643" y="504046"/>
                </a:cubicBezTo>
                <a:lnTo>
                  <a:pt x="7601453" y="503627"/>
                </a:lnTo>
                <a:cubicBezTo>
                  <a:pt x="7604844" y="502712"/>
                  <a:pt x="7607855" y="500311"/>
                  <a:pt x="7609646" y="495775"/>
                </a:cubicBezTo>
                <a:cubicBezTo>
                  <a:pt x="7612085" y="489600"/>
                  <a:pt x="7610408" y="483920"/>
                  <a:pt x="7607055" y="479689"/>
                </a:cubicBezTo>
                <a:cubicBezTo>
                  <a:pt x="7608922" y="480642"/>
                  <a:pt x="7610866" y="481404"/>
                  <a:pt x="7612809" y="481595"/>
                </a:cubicBezTo>
                <a:cubicBezTo>
                  <a:pt x="7613953" y="485940"/>
                  <a:pt x="7616125" y="490057"/>
                  <a:pt x="7619631" y="493678"/>
                </a:cubicBezTo>
                <a:cubicBezTo>
                  <a:pt x="7625157" y="499396"/>
                  <a:pt x="7632207" y="501607"/>
                  <a:pt x="7639334" y="501302"/>
                </a:cubicBezTo>
                <a:cubicBezTo>
                  <a:pt x="7640325" y="503284"/>
                  <a:pt x="7641697" y="505076"/>
                  <a:pt x="7643678" y="506486"/>
                </a:cubicBezTo>
                <a:lnTo>
                  <a:pt x="7649166" y="510450"/>
                </a:lnTo>
                <a:cubicBezTo>
                  <a:pt x="7650690" y="511518"/>
                  <a:pt x="7652405" y="512280"/>
                  <a:pt x="7654196" y="512775"/>
                </a:cubicBezTo>
                <a:cubicBezTo>
                  <a:pt x="7648556" y="512775"/>
                  <a:pt x="7642573" y="516320"/>
                  <a:pt x="7640058" y="521009"/>
                </a:cubicBezTo>
                <a:cubicBezTo>
                  <a:pt x="7636209" y="528213"/>
                  <a:pt x="7639067" y="535036"/>
                  <a:pt x="7644517" y="539877"/>
                </a:cubicBezTo>
                <a:lnTo>
                  <a:pt x="7644517" y="539877"/>
                </a:lnTo>
                <a:cubicBezTo>
                  <a:pt x="7648213" y="535837"/>
                  <a:pt x="7651796" y="531720"/>
                  <a:pt x="7655493" y="527680"/>
                </a:cubicBezTo>
                <a:cubicBezTo>
                  <a:pt x="7658541" y="524287"/>
                  <a:pt x="7661742" y="520971"/>
                  <a:pt x="7664639" y="517502"/>
                </a:cubicBezTo>
                <a:lnTo>
                  <a:pt x="7663953" y="517007"/>
                </a:lnTo>
                <a:lnTo>
                  <a:pt x="7660713" y="514681"/>
                </a:lnTo>
                <a:cubicBezTo>
                  <a:pt x="7659913" y="514186"/>
                  <a:pt x="7658999" y="513728"/>
                  <a:pt x="7658084" y="513385"/>
                </a:cubicBezTo>
                <a:close/>
                <a:moveTo>
                  <a:pt x="7454540" y="507629"/>
                </a:moveTo>
                <a:cubicBezTo>
                  <a:pt x="7447222" y="510145"/>
                  <a:pt x="7441811" y="519408"/>
                  <a:pt x="7445088" y="526994"/>
                </a:cubicBezTo>
                <a:lnTo>
                  <a:pt x="7448900" y="535761"/>
                </a:lnTo>
                <a:cubicBezTo>
                  <a:pt x="7452177" y="543308"/>
                  <a:pt x="7460027" y="548035"/>
                  <a:pt x="7468259" y="545252"/>
                </a:cubicBezTo>
                <a:cubicBezTo>
                  <a:pt x="7469593" y="544795"/>
                  <a:pt x="7470813" y="544032"/>
                  <a:pt x="7471994" y="543194"/>
                </a:cubicBezTo>
                <a:cubicBezTo>
                  <a:pt x="7472451" y="543422"/>
                  <a:pt x="7472870" y="543689"/>
                  <a:pt x="7473328" y="543880"/>
                </a:cubicBezTo>
                <a:lnTo>
                  <a:pt x="7479616" y="546358"/>
                </a:lnTo>
                <a:cubicBezTo>
                  <a:pt x="7487047" y="549293"/>
                  <a:pt x="7496689" y="544757"/>
                  <a:pt x="7499052" y="537057"/>
                </a:cubicBezTo>
                <a:cubicBezTo>
                  <a:pt x="7501529" y="528899"/>
                  <a:pt x="7497718" y="520742"/>
                  <a:pt x="7489753" y="517616"/>
                </a:cubicBezTo>
                <a:lnTo>
                  <a:pt x="7483465" y="515139"/>
                </a:lnTo>
                <a:cubicBezTo>
                  <a:pt x="7480149" y="513805"/>
                  <a:pt x="7476376" y="514071"/>
                  <a:pt x="7472985" y="515367"/>
                </a:cubicBezTo>
                <a:cubicBezTo>
                  <a:pt x="7469326" y="508887"/>
                  <a:pt x="7462124" y="505037"/>
                  <a:pt x="7454540" y="507629"/>
                </a:cubicBezTo>
                <a:close/>
                <a:moveTo>
                  <a:pt x="7608732" y="396286"/>
                </a:moveTo>
                <a:cubicBezTo>
                  <a:pt x="7620126" y="380391"/>
                  <a:pt x="7595660" y="362209"/>
                  <a:pt x="7584189" y="378218"/>
                </a:cubicBezTo>
                <a:cubicBezTo>
                  <a:pt x="7572794" y="394075"/>
                  <a:pt x="7597261" y="412258"/>
                  <a:pt x="7608732" y="396286"/>
                </a:cubicBezTo>
                <a:close/>
                <a:moveTo>
                  <a:pt x="7563915" y="249226"/>
                </a:moveTo>
                <a:cubicBezTo>
                  <a:pt x="7571537" y="253724"/>
                  <a:pt x="7579959" y="250522"/>
                  <a:pt x="7584761" y="243814"/>
                </a:cubicBezTo>
                <a:lnTo>
                  <a:pt x="7588724" y="238286"/>
                </a:lnTo>
                <a:cubicBezTo>
                  <a:pt x="7593526" y="231616"/>
                  <a:pt x="7589944" y="221362"/>
                  <a:pt x="7583312" y="217436"/>
                </a:cubicBezTo>
                <a:cubicBezTo>
                  <a:pt x="7575690" y="212938"/>
                  <a:pt x="7567268" y="216102"/>
                  <a:pt x="7562466" y="222849"/>
                </a:cubicBezTo>
                <a:lnTo>
                  <a:pt x="7558503" y="228338"/>
                </a:lnTo>
                <a:cubicBezTo>
                  <a:pt x="7553701" y="235046"/>
                  <a:pt x="7557283" y="245300"/>
                  <a:pt x="7563915" y="249226"/>
                </a:cubicBezTo>
                <a:close/>
                <a:moveTo>
                  <a:pt x="7348557" y="505647"/>
                </a:moveTo>
                <a:cubicBezTo>
                  <a:pt x="7341125" y="502712"/>
                  <a:pt x="7331445" y="507896"/>
                  <a:pt x="7329387" y="515482"/>
                </a:cubicBezTo>
                <a:cubicBezTo>
                  <a:pt x="7327101" y="523868"/>
                  <a:pt x="7331255" y="531530"/>
                  <a:pt x="7339220" y="534655"/>
                </a:cubicBezTo>
                <a:lnTo>
                  <a:pt x="7345508" y="537133"/>
                </a:lnTo>
                <a:cubicBezTo>
                  <a:pt x="7352939" y="540068"/>
                  <a:pt x="7362619" y="534884"/>
                  <a:pt x="7364677" y="527337"/>
                </a:cubicBezTo>
                <a:cubicBezTo>
                  <a:pt x="7366964" y="518951"/>
                  <a:pt x="7362810" y="511289"/>
                  <a:pt x="7354845" y="508163"/>
                </a:cubicBezTo>
                <a:lnTo>
                  <a:pt x="7348557" y="505647"/>
                </a:lnTo>
                <a:close/>
                <a:moveTo>
                  <a:pt x="7779539" y="145697"/>
                </a:moveTo>
                <a:cubicBezTo>
                  <a:pt x="7787009" y="150272"/>
                  <a:pt x="7795660" y="147298"/>
                  <a:pt x="7800462" y="140590"/>
                </a:cubicBezTo>
                <a:lnTo>
                  <a:pt x="7804425" y="135101"/>
                </a:lnTo>
                <a:cubicBezTo>
                  <a:pt x="7809227" y="128392"/>
                  <a:pt x="7805950" y="118214"/>
                  <a:pt x="7799318" y="114174"/>
                </a:cubicBezTo>
                <a:cubicBezTo>
                  <a:pt x="7791849" y="109638"/>
                  <a:pt x="7783198" y="112573"/>
                  <a:pt x="7778396" y="119281"/>
                </a:cubicBezTo>
                <a:lnTo>
                  <a:pt x="7774433" y="124809"/>
                </a:lnTo>
                <a:cubicBezTo>
                  <a:pt x="7769631" y="131479"/>
                  <a:pt x="7772908" y="141657"/>
                  <a:pt x="7779539" y="145697"/>
                </a:cubicBezTo>
                <a:close/>
                <a:moveTo>
                  <a:pt x="7460752" y="312198"/>
                </a:moveTo>
                <a:cubicBezTo>
                  <a:pt x="7460828" y="312083"/>
                  <a:pt x="7460980" y="311664"/>
                  <a:pt x="7461247" y="310902"/>
                </a:cubicBezTo>
                <a:cubicBezTo>
                  <a:pt x="7464258" y="303240"/>
                  <a:pt x="7460752" y="294206"/>
                  <a:pt x="7453053" y="291004"/>
                </a:cubicBezTo>
                <a:cubicBezTo>
                  <a:pt x="7445546" y="287878"/>
                  <a:pt x="7436133" y="291499"/>
                  <a:pt x="7433122" y="299199"/>
                </a:cubicBezTo>
                <a:cubicBezTo>
                  <a:pt x="7428625" y="310711"/>
                  <a:pt x="7429349" y="323747"/>
                  <a:pt x="7438153" y="333124"/>
                </a:cubicBezTo>
                <a:cubicBezTo>
                  <a:pt x="7443602" y="338918"/>
                  <a:pt x="7452672" y="341739"/>
                  <a:pt x="7459494" y="336098"/>
                </a:cubicBezTo>
                <a:cubicBezTo>
                  <a:pt x="7465286" y="331295"/>
                  <a:pt x="7468298" y="321003"/>
                  <a:pt x="7462467" y="314752"/>
                </a:cubicBezTo>
                <a:cubicBezTo>
                  <a:pt x="7461819" y="314065"/>
                  <a:pt x="7461285" y="313341"/>
                  <a:pt x="7460713" y="312617"/>
                </a:cubicBezTo>
                <a:cubicBezTo>
                  <a:pt x="7460713" y="312579"/>
                  <a:pt x="7460713" y="312541"/>
                  <a:pt x="7460713" y="312503"/>
                </a:cubicBezTo>
                <a:lnTo>
                  <a:pt x="7460752" y="312198"/>
                </a:lnTo>
                <a:close/>
                <a:moveTo>
                  <a:pt x="7291201" y="698716"/>
                </a:moveTo>
                <a:cubicBezTo>
                  <a:pt x="7288267" y="699974"/>
                  <a:pt x="7285332" y="701270"/>
                  <a:pt x="7282436" y="702528"/>
                </a:cubicBezTo>
                <a:cubicBezTo>
                  <a:pt x="7274891" y="705806"/>
                  <a:pt x="7271117" y="714878"/>
                  <a:pt x="7274357" y="722502"/>
                </a:cubicBezTo>
                <a:cubicBezTo>
                  <a:pt x="7277558" y="730049"/>
                  <a:pt x="7286742" y="733861"/>
                  <a:pt x="7294326" y="730583"/>
                </a:cubicBezTo>
                <a:lnTo>
                  <a:pt x="7303092" y="726771"/>
                </a:lnTo>
                <a:cubicBezTo>
                  <a:pt x="7310637" y="723493"/>
                  <a:pt x="7314410" y="714421"/>
                  <a:pt x="7311171" y="706797"/>
                </a:cubicBezTo>
                <a:cubicBezTo>
                  <a:pt x="7307970" y="699211"/>
                  <a:pt x="7298747" y="695400"/>
                  <a:pt x="7291201" y="698716"/>
                </a:cubicBezTo>
                <a:close/>
                <a:moveTo>
                  <a:pt x="7459761" y="608528"/>
                </a:moveTo>
                <a:lnTo>
                  <a:pt x="7453473" y="606051"/>
                </a:lnTo>
                <a:cubicBezTo>
                  <a:pt x="7445813" y="603039"/>
                  <a:pt x="7436780" y="609824"/>
                  <a:pt x="7434951" y="617067"/>
                </a:cubicBezTo>
                <a:cubicBezTo>
                  <a:pt x="7433541" y="622594"/>
                  <a:pt x="7435409" y="627092"/>
                  <a:pt x="7438724" y="630561"/>
                </a:cubicBezTo>
                <a:cubicBezTo>
                  <a:pt x="7433503" y="630713"/>
                  <a:pt x="7428435" y="633267"/>
                  <a:pt x="7425957" y="639633"/>
                </a:cubicBezTo>
                <a:cubicBezTo>
                  <a:pt x="7418793" y="657891"/>
                  <a:pt x="7446994" y="669327"/>
                  <a:pt x="7454197" y="651068"/>
                </a:cubicBezTo>
                <a:cubicBezTo>
                  <a:pt x="7456178" y="646075"/>
                  <a:pt x="7455340" y="641653"/>
                  <a:pt x="7453129" y="638146"/>
                </a:cubicBezTo>
                <a:cubicBezTo>
                  <a:pt x="7460599" y="640395"/>
                  <a:pt x="7469021" y="634029"/>
                  <a:pt x="7470775" y="627054"/>
                </a:cubicBezTo>
                <a:cubicBezTo>
                  <a:pt x="7473023" y="618248"/>
                  <a:pt x="7467421" y="611540"/>
                  <a:pt x="7459761" y="608528"/>
                </a:cubicBezTo>
                <a:close/>
                <a:moveTo>
                  <a:pt x="7439372" y="28522"/>
                </a:moveTo>
                <a:cubicBezTo>
                  <a:pt x="7442649" y="36069"/>
                  <a:pt x="7449967" y="41215"/>
                  <a:pt x="7458427" y="38585"/>
                </a:cubicBezTo>
                <a:cubicBezTo>
                  <a:pt x="7465592" y="36374"/>
                  <a:pt x="7471803" y="27112"/>
                  <a:pt x="7468488" y="19526"/>
                </a:cubicBezTo>
                <a:lnTo>
                  <a:pt x="7464677" y="10759"/>
                </a:lnTo>
                <a:cubicBezTo>
                  <a:pt x="7461400" y="3212"/>
                  <a:pt x="7454083" y="-1934"/>
                  <a:pt x="7445622" y="696"/>
                </a:cubicBezTo>
                <a:cubicBezTo>
                  <a:pt x="7438457" y="2907"/>
                  <a:pt x="7432246" y="12169"/>
                  <a:pt x="7435561" y="19755"/>
                </a:cubicBezTo>
                <a:lnTo>
                  <a:pt x="7439372" y="28522"/>
                </a:lnTo>
                <a:close/>
                <a:moveTo>
                  <a:pt x="7764448" y="243280"/>
                </a:moveTo>
                <a:cubicBezTo>
                  <a:pt x="7753739" y="258184"/>
                  <a:pt x="7776338" y="271678"/>
                  <a:pt x="7788571" y="260471"/>
                </a:cubicBezTo>
                <a:cubicBezTo>
                  <a:pt x="7789753" y="255211"/>
                  <a:pt x="7790820" y="249836"/>
                  <a:pt x="7791925" y="244538"/>
                </a:cubicBezTo>
                <a:cubicBezTo>
                  <a:pt x="7786895" y="236076"/>
                  <a:pt x="7772184" y="232492"/>
                  <a:pt x="7764448" y="243280"/>
                </a:cubicBezTo>
                <a:close/>
                <a:moveTo>
                  <a:pt x="7427634" y="169674"/>
                </a:moveTo>
                <a:cubicBezTo>
                  <a:pt x="7430912" y="177221"/>
                  <a:pt x="7438572" y="182100"/>
                  <a:pt x="7446880" y="179318"/>
                </a:cubicBezTo>
                <a:cubicBezTo>
                  <a:pt x="7454159" y="176916"/>
                  <a:pt x="7459837" y="167653"/>
                  <a:pt x="7456560" y="160068"/>
                </a:cubicBezTo>
                <a:cubicBezTo>
                  <a:pt x="7455302" y="157133"/>
                  <a:pt x="7454006" y="154236"/>
                  <a:pt x="7452749" y="151301"/>
                </a:cubicBezTo>
                <a:cubicBezTo>
                  <a:pt x="7449471" y="143753"/>
                  <a:pt x="7441811" y="138874"/>
                  <a:pt x="7433503" y="141657"/>
                </a:cubicBezTo>
                <a:cubicBezTo>
                  <a:pt x="7426224" y="144058"/>
                  <a:pt x="7420546" y="153321"/>
                  <a:pt x="7423823" y="160907"/>
                </a:cubicBezTo>
                <a:lnTo>
                  <a:pt x="7427634" y="169674"/>
                </a:lnTo>
                <a:close/>
                <a:moveTo>
                  <a:pt x="7710904" y="213433"/>
                </a:moveTo>
                <a:cubicBezTo>
                  <a:pt x="7699471" y="229329"/>
                  <a:pt x="7726415" y="243623"/>
                  <a:pt x="7737695" y="227918"/>
                </a:cubicBezTo>
                <a:cubicBezTo>
                  <a:pt x="7749128" y="212023"/>
                  <a:pt x="7722185" y="197729"/>
                  <a:pt x="7710904" y="213433"/>
                </a:cubicBezTo>
                <a:close/>
                <a:moveTo>
                  <a:pt x="7649586" y="164985"/>
                </a:moveTo>
                <a:cubicBezTo>
                  <a:pt x="7661018" y="149090"/>
                  <a:pt x="7634341" y="134300"/>
                  <a:pt x="7623023" y="150081"/>
                </a:cubicBezTo>
                <a:cubicBezTo>
                  <a:pt x="7611628" y="165976"/>
                  <a:pt x="7638305" y="180766"/>
                  <a:pt x="7649586" y="164985"/>
                </a:cubicBezTo>
                <a:close/>
                <a:moveTo>
                  <a:pt x="7534990" y="431546"/>
                </a:moveTo>
                <a:cubicBezTo>
                  <a:pt x="7535523" y="434709"/>
                  <a:pt x="7536018" y="437835"/>
                  <a:pt x="7536552" y="440999"/>
                </a:cubicBezTo>
                <a:cubicBezTo>
                  <a:pt x="7537885" y="449118"/>
                  <a:pt x="7546270" y="454721"/>
                  <a:pt x="7554273" y="453273"/>
                </a:cubicBezTo>
                <a:cubicBezTo>
                  <a:pt x="7562505" y="451748"/>
                  <a:pt x="7567878" y="443705"/>
                  <a:pt x="7566544" y="435548"/>
                </a:cubicBezTo>
                <a:lnTo>
                  <a:pt x="7564982" y="426095"/>
                </a:lnTo>
                <a:cubicBezTo>
                  <a:pt x="7563648" y="417976"/>
                  <a:pt x="7555264" y="412372"/>
                  <a:pt x="7547261" y="413821"/>
                </a:cubicBezTo>
                <a:cubicBezTo>
                  <a:pt x="7539029" y="415345"/>
                  <a:pt x="7533656" y="423426"/>
                  <a:pt x="7534990" y="431546"/>
                </a:cubicBezTo>
                <a:close/>
                <a:moveTo>
                  <a:pt x="7771918" y="233026"/>
                </a:moveTo>
                <a:cubicBezTo>
                  <a:pt x="7780530" y="230053"/>
                  <a:pt x="7783579" y="222544"/>
                  <a:pt x="7782169" y="214081"/>
                </a:cubicBezTo>
                <a:cubicBezTo>
                  <a:pt x="7781673" y="210918"/>
                  <a:pt x="7781140" y="207754"/>
                  <a:pt x="7780606" y="204628"/>
                </a:cubicBezTo>
                <a:cubicBezTo>
                  <a:pt x="7779311" y="196738"/>
                  <a:pt x="7768755" y="191897"/>
                  <a:pt x="7761666" y="194336"/>
                </a:cubicBezTo>
                <a:cubicBezTo>
                  <a:pt x="7753053" y="197347"/>
                  <a:pt x="7750005" y="204819"/>
                  <a:pt x="7751376" y="213281"/>
                </a:cubicBezTo>
                <a:lnTo>
                  <a:pt x="7752939" y="222734"/>
                </a:lnTo>
                <a:cubicBezTo>
                  <a:pt x="7754273" y="230625"/>
                  <a:pt x="7764829" y="235504"/>
                  <a:pt x="7771918" y="233026"/>
                </a:cubicBezTo>
                <a:close/>
                <a:moveTo>
                  <a:pt x="7176148" y="357711"/>
                </a:moveTo>
                <a:lnTo>
                  <a:pt x="7163572" y="352755"/>
                </a:lnTo>
                <a:cubicBezTo>
                  <a:pt x="7155912" y="349744"/>
                  <a:pt x="7146994" y="352184"/>
                  <a:pt x="7143298" y="359960"/>
                </a:cubicBezTo>
                <a:cubicBezTo>
                  <a:pt x="7139944" y="367012"/>
                  <a:pt x="7142840" y="377227"/>
                  <a:pt x="7150500" y="380277"/>
                </a:cubicBezTo>
                <a:lnTo>
                  <a:pt x="7163114" y="385232"/>
                </a:lnTo>
                <a:cubicBezTo>
                  <a:pt x="7170775" y="388243"/>
                  <a:pt x="7179693" y="385804"/>
                  <a:pt x="7183389" y="378028"/>
                </a:cubicBezTo>
                <a:cubicBezTo>
                  <a:pt x="7186743" y="370938"/>
                  <a:pt x="7183846" y="360722"/>
                  <a:pt x="7176148" y="357711"/>
                </a:cubicBezTo>
                <a:close/>
                <a:moveTo>
                  <a:pt x="7346956" y="589393"/>
                </a:moveTo>
                <a:cubicBezTo>
                  <a:pt x="7355302" y="591947"/>
                  <a:pt x="7362962" y="586992"/>
                  <a:pt x="7366011" y="579292"/>
                </a:cubicBezTo>
                <a:lnTo>
                  <a:pt x="7368488" y="572964"/>
                </a:lnTo>
                <a:cubicBezTo>
                  <a:pt x="7371498" y="565302"/>
                  <a:pt x="7365820" y="556230"/>
                  <a:pt x="7358389" y="553905"/>
                </a:cubicBezTo>
                <a:cubicBezTo>
                  <a:pt x="7350881" y="551580"/>
                  <a:pt x="7344136" y="555506"/>
                  <a:pt x="7340592" y="561872"/>
                </a:cubicBezTo>
                <a:cubicBezTo>
                  <a:pt x="7339486" y="560842"/>
                  <a:pt x="7338382" y="559813"/>
                  <a:pt x="7336895" y="559242"/>
                </a:cubicBezTo>
                <a:lnTo>
                  <a:pt x="7330607" y="556764"/>
                </a:lnTo>
                <a:cubicBezTo>
                  <a:pt x="7322947" y="553752"/>
                  <a:pt x="7314029" y="556116"/>
                  <a:pt x="7310294" y="563930"/>
                </a:cubicBezTo>
                <a:cubicBezTo>
                  <a:pt x="7306903" y="570944"/>
                  <a:pt x="7309761" y="581236"/>
                  <a:pt x="7317421" y="584247"/>
                </a:cubicBezTo>
                <a:lnTo>
                  <a:pt x="7323709" y="586725"/>
                </a:lnTo>
                <a:cubicBezTo>
                  <a:pt x="7329387" y="588974"/>
                  <a:pt x="7335714" y="588211"/>
                  <a:pt x="7340173" y="584514"/>
                </a:cubicBezTo>
                <a:cubicBezTo>
                  <a:pt x="7342078" y="586725"/>
                  <a:pt x="7344289" y="588554"/>
                  <a:pt x="7346956" y="589393"/>
                </a:cubicBezTo>
                <a:close/>
                <a:moveTo>
                  <a:pt x="7414372" y="693341"/>
                </a:moveTo>
                <a:cubicBezTo>
                  <a:pt x="7409037" y="693646"/>
                  <a:pt x="7403930" y="696391"/>
                  <a:pt x="7401643" y="701499"/>
                </a:cubicBezTo>
                <a:cubicBezTo>
                  <a:pt x="7400995" y="702947"/>
                  <a:pt x="7400691" y="704548"/>
                  <a:pt x="7400500" y="706111"/>
                </a:cubicBezTo>
                <a:cubicBezTo>
                  <a:pt x="7400500" y="706187"/>
                  <a:pt x="7400462" y="706263"/>
                  <a:pt x="7400462" y="706340"/>
                </a:cubicBezTo>
                <a:cubicBezTo>
                  <a:pt x="7401186" y="706073"/>
                  <a:pt x="7401834" y="705730"/>
                  <a:pt x="7402558" y="705463"/>
                </a:cubicBezTo>
                <a:cubicBezTo>
                  <a:pt x="7412848" y="701575"/>
                  <a:pt x="7422985" y="696962"/>
                  <a:pt x="7433160" y="692541"/>
                </a:cubicBezTo>
                <a:cubicBezTo>
                  <a:pt x="7431255" y="691054"/>
                  <a:pt x="7429235" y="689911"/>
                  <a:pt x="7427024" y="689606"/>
                </a:cubicBezTo>
                <a:cubicBezTo>
                  <a:pt x="7421765" y="688767"/>
                  <a:pt x="7417573" y="690368"/>
                  <a:pt x="7414372" y="693341"/>
                </a:cubicBezTo>
                <a:close/>
                <a:moveTo>
                  <a:pt x="7273061" y="492115"/>
                </a:moveTo>
                <a:cubicBezTo>
                  <a:pt x="7265897" y="510336"/>
                  <a:pt x="7294098" y="521809"/>
                  <a:pt x="7301301" y="503513"/>
                </a:cubicBezTo>
                <a:cubicBezTo>
                  <a:pt x="7308465" y="485292"/>
                  <a:pt x="7280264" y="473819"/>
                  <a:pt x="7273061" y="492115"/>
                </a:cubicBezTo>
                <a:close/>
                <a:moveTo>
                  <a:pt x="7230112" y="351307"/>
                </a:moveTo>
                <a:cubicBezTo>
                  <a:pt x="7224357" y="350926"/>
                  <a:pt x="7218526" y="353556"/>
                  <a:pt x="7215782" y="360531"/>
                </a:cubicBezTo>
                <a:cubicBezTo>
                  <a:pt x="7212962" y="367736"/>
                  <a:pt x="7215744" y="373720"/>
                  <a:pt x="7220470" y="377380"/>
                </a:cubicBezTo>
                <a:lnTo>
                  <a:pt x="7221384" y="379514"/>
                </a:lnTo>
                <a:cubicBezTo>
                  <a:pt x="7224662" y="387062"/>
                  <a:pt x="7232131" y="392055"/>
                  <a:pt x="7240554" y="389387"/>
                </a:cubicBezTo>
                <a:cubicBezTo>
                  <a:pt x="7247794" y="387062"/>
                  <a:pt x="7253702" y="377799"/>
                  <a:pt x="7250424" y="370213"/>
                </a:cubicBezTo>
                <a:lnTo>
                  <a:pt x="7246613" y="361446"/>
                </a:lnTo>
                <a:cubicBezTo>
                  <a:pt x="7243679" y="354737"/>
                  <a:pt x="7237353" y="350354"/>
                  <a:pt x="7230112" y="351307"/>
                </a:cubicBezTo>
                <a:close/>
                <a:moveTo>
                  <a:pt x="7370165" y="240154"/>
                </a:moveTo>
                <a:cubicBezTo>
                  <a:pt x="7378702" y="242327"/>
                  <a:pt x="7386019" y="237943"/>
                  <a:pt x="7389143" y="229977"/>
                </a:cubicBezTo>
                <a:lnTo>
                  <a:pt x="7391620" y="223687"/>
                </a:lnTo>
                <a:cubicBezTo>
                  <a:pt x="7394555" y="216254"/>
                  <a:pt x="7388991" y="206610"/>
                  <a:pt x="7381445" y="204666"/>
                </a:cubicBezTo>
                <a:cubicBezTo>
                  <a:pt x="7372909" y="202493"/>
                  <a:pt x="7365592" y="206877"/>
                  <a:pt x="7362466" y="214844"/>
                </a:cubicBezTo>
                <a:lnTo>
                  <a:pt x="7359989" y="221171"/>
                </a:lnTo>
                <a:cubicBezTo>
                  <a:pt x="7357055" y="228604"/>
                  <a:pt x="7362619" y="238248"/>
                  <a:pt x="7370165" y="240154"/>
                </a:cubicBezTo>
                <a:close/>
                <a:moveTo>
                  <a:pt x="7274052" y="391483"/>
                </a:moveTo>
                <a:lnTo>
                  <a:pt x="7277749" y="392970"/>
                </a:lnTo>
                <a:cubicBezTo>
                  <a:pt x="7278664" y="398650"/>
                  <a:pt x="7283198" y="403986"/>
                  <a:pt x="7288572" y="405587"/>
                </a:cubicBezTo>
                <a:cubicBezTo>
                  <a:pt x="7297032" y="408103"/>
                  <a:pt x="7304463" y="402995"/>
                  <a:pt x="7307512" y="395295"/>
                </a:cubicBezTo>
                <a:lnTo>
                  <a:pt x="7309989" y="388968"/>
                </a:lnTo>
                <a:cubicBezTo>
                  <a:pt x="7313000" y="381306"/>
                  <a:pt x="7307131" y="372234"/>
                  <a:pt x="7299700" y="370023"/>
                </a:cubicBezTo>
                <a:cubicBezTo>
                  <a:pt x="7298442" y="369642"/>
                  <a:pt x="7297261" y="369756"/>
                  <a:pt x="7296041" y="369718"/>
                </a:cubicBezTo>
                <a:cubicBezTo>
                  <a:pt x="7294288" y="367736"/>
                  <a:pt x="7292192" y="365982"/>
                  <a:pt x="7289410" y="364915"/>
                </a:cubicBezTo>
                <a:lnTo>
                  <a:pt x="7283122" y="362437"/>
                </a:lnTo>
                <a:cubicBezTo>
                  <a:pt x="7275691" y="359502"/>
                  <a:pt x="7266049" y="364839"/>
                  <a:pt x="7264029" y="372386"/>
                </a:cubicBezTo>
                <a:cubicBezTo>
                  <a:pt x="7261819" y="380848"/>
                  <a:pt x="7266087" y="388358"/>
                  <a:pt x="7274052" y="391483"/>
                </a:cubicBezTo>
                <a:close/>
                <a:moveTo>
                  <a:pt x="7504159" y="271716"/>
                </a:moveTo>
                <a:cubicBezTo>
                  <a:pt x="7511361" y="267904"/>
                  <a:pt x="7515172" y="259099"/>
                  <a:pt x="7511399" y="251437"/>
                </a:cubicBezTo>
                <a:cubicBezTo>
                  <a:pt x="7511285" y="251170"/>
                  <a:pt x="7511133" y="250865"/>
                  <a:pt x="7510980" y="250599"/>
                </a:cubicBezTo>
                <a:cubicBezTo>
                  <a:pt x="7511780" y="246291"/>
                  <a:pt x="7510980" y="241793"/>
                  <a:pt x="7507627" y="238591"/>
                </a:cubicBezTo>
                <a:cubicBezTo>
                  <a:pt x="7503282" y="234475"/>
                  <a:pt x="7498862" y="231006"/>
                  <a:pt x="7492497" y="231425"/>
                </a:cubicBezTo>
                <a:cubicBezTo>
                  <a:pt x="7483770" y="231997"/>
                  <a:pt x="7477482" y="239354"/>
                  <a:pt x="7477939" y="248007"/>
                </a:cubicBezTo>
                <a:cubicBezTo>
                  <a:pt x="7478244" y="253915"/>
                  <a:pt x="7481331" y="259251"/>
                  <a:pt x="7483884" y="264512"/>
                </a:cubicBezTo>
                <a:cubicBezTo>
                  <a:pt x="7487352" y="271640"/>
                  <a:pt x="7496804" y="275604"/>
                  <a:pt x="7504159" y="271716"/>
                </a:cubicBezTo>
                <a:close/>
                <a:moveTo>
                  <a:pt x="7697184" y="144897"/>
                </a:moveTo>
                <a:cubicBezTo>
                  <a:pt x="7704882" y="149357"/>
                  <a:pt x="7713190" y="146040"/>
                  <a:pt x="7717993" y="139332"/>
                </a:cubicBezTo>
                <a:lnTo>
                  <a:pt x="7721955" y="133843"/>
                </a:lnTo>
                <a:cubicBezTo>
                  <a:pt x="7726758" y="127172"/>
                  <a:pt x="7723023" y="116842"/>
                  <a:pt x="7716392" y="113030"/>
                </a:cubicBezTo>
                <a:cubicBezTo>
                  <a:pt x="7708694" y="108570"/>
                  <a:pt x="7700386" y="111887"/>
                  <a:pt x="7695584" y="118595"/>
                </a:cubicBezTo>
                <a:lnTo>
                  <a:pt x="7691621" y="124084"/>
                </a:lnTo>
                <a:cubicBezTo>
                  <a:pt x="7686857" y="130755"/>
                  <a:pt x="7690591" y="141085"/>
                  <a:pt x="7697184" y="144897"/>
                </a:cubicBezTo>
                <a:close/>
                <a:moveTo>
                  <a:pt x="7157170" y="608452"/>
                </a:moveTo>
                <a:cubicBezTo>
                  <a:pt x="7164601" y="611387"/>
                  <a:pt x="7174243" y="606508"/>
                  <a:pt x="7176453" y="598884"/>
                </a:cubicBezTo>
                <a:cubicBezTo>
                  <a:pt x="7178816" y="590613"/>
                  <a:pt x="7174814" y="582722"/>
                  <a:pt x="7166888" y="579597"/>
                </a:cubicBezTo>
                <a:lnTo>
                  <a:pt x="7160599" y="577119"/>
                </a:lnTo>
                <a:cubicBezTo>
                  <a:pt x="7153168" y="574184"/>
                  <a:pt x="7143526" y="579063"/>
                  <a:pt x="7141316" y="586687"/>
                </a:cubicBezTo>
                <a:cubicBezTo>
                  <a:pt x="7138953" y="594958"/>
                  <a:pt x="7142955" y="602849"/>
                  <a:pt x="7150881" y="605974"/>
                </a:cubicBezTo>
                <a:lnTo>
                  <a:pt x="7157170" y="608452"/>
                </a:lnTo>
                <a:close/>
                <a:moveTo>
                  <a:pt x="7264868" y="540640"/>
                </a:moveTo>
                <a:cubicBezTo>
                  <a:pt x="7267764" y="533207"/>
                  <a:pt x="7265020" y="523677"/>
                  <a:pt x="7257093" y="520552"/>
                </a:cubicBezTo>
                <a:lnTo>
                  <a:pt x="7244517" y="515596"/>
                </a:lnTo>
                <a:cubicBezTo>
                  <a:pt x="7237124" y="512661"/>
                  <a:pt x="7227482" y="515482"/>
                  <a:pt x="7224433" y="523372"/>
                </a:cubicBezTo>
                <a:cubicBezTo>
                  <a:pt x="7221537" y="530805"/>
                  <a:pt x="7224281" y="540335"/>
                  <a:pt x="7232207" y="543461"/>
                </a:cubicBezTo>
                <a:lnTo>
                  <a:pt x="7244822" y="548416"/>
                </a:lnTo>
                <a:cubicBezTo>
                  <a:pt x="7252177" y="551313"/>
                  <a:pt x="7261781" y="548492"/>
                  <a:pt x="7264868" y="540640"/>
                </a:cubicBezTo>
                <a:close/>
                <a:moveTo>
                  <a:pt x="7403320" y="454683"/>
                </a:moveTo>
                <a:cubicBezTo>
                  <a:pt x="7403549" y="455103"/>
                  <a:pt x="7403587" y="455103"/>
                  <a:pt x="7403701" y="455331"/>
                </a:cubicBezTo>
                <a:cubicBezTo>
                  <a:pt x="7403740" y="455484"/>
                  <a:pt x="7403740" y="455522"/>
                  <a:pt x="7403777" y="455636"/>
                </a:cubicBezTo>
                <a:cubicBezTo>
                  <a:pt x="7403549" y="456589"/>
                  <a:pt x="7403282" y="457504"/>
                  <a:pt x="7402901" y="458381"/>
                </a:cubicBezTo>
                <a:cubicBezTo>
                  <a:pt x="7400119" y="466119"/>
                  <a:pt x="7406865" y="475000"/>
                  <a:pt x="7414220" y="476716"/>
                </a:cubicBezTo>
                <a:cubicBezTo>
                  <a:pt x="7422947" y="478774"/>
                  <a:pt x="7429769" y="473171"/>
                  <a:pt x="7432550" y="465433"/>
                </a:cubicBezTo>
                <a:cubicBezTo>
                  <a:pt x="7435752" y="456513"/>
                  <a:pt x="7433998" y="447098"/>
                  <a:pt x="7429464" y="439017"/>
                </a:cubicBezTo>
                <a:cubicBezTo>
                  <a:pt x="7425576" y="432079"/>
                  <a:pt x="7415287" y="429335"/>
                  <a:pt x="7408580" y="433795"/>
                </a:cubicBezTo>
                <a:cubicBezTo>
                  <a:pt x="7401491" y="438445"/>
                  <a:pt x="7399128" y="447212"/>
                  <a:pt x="7403320" y="454683"/>
                </a:cubicBezTo>
                <a:close/>
                <a:moveTo>
                  <a:pt x="7219441" y="434404"/>
                </a:moveTo>
                <a:lnTo>
                  <a:pt x="7221918" y="428077"/>
                </a:lnTo>
                <a:cubicBezTo>
                  <a:pt x="7224929" y="420415"/>
                  <a:pt x="7220470" y="411343"/>
                  <a:pt x="7212886" y="408522"/>
                </a:cubicBezTo>
                <a:cubicBezTo>
                  <a:pt x="7204998" y="405625"/>
                  <a:pt x="7196346" y="409894"/>
                  <a:pt x="7193336" y="417556"/>
                </a:cubicBezTo>
                <a:lnTo>
                  <a:pt x="7190859" y="423884"/>
                </a:lnTo>
                <a:cubicBezTo>
                  <a:pt x="7187848" y="431546"/>
                  <a:pt x="7192307" y="440618"/>
                  <a:pt x="7199891" y="443438"/>
                </a:cubicBezTo>
                <a:cubicBezTo>
                  <a:pt x="7207741" y="446335"/>
                  <a:pt x="7216392" y="442066"/>
                  <a:pt x="7219441" y="434404"/>
                </a:cubicBezTo>
                <a:close/>
                <a:moveTo>
                  <a:pt x="7012924" y="280674"/>
                </a:moveTo>
                <a:cubicBezTo>
                  <a:pt x="7020089" y="262491"/>
                  <a:pt x="6992421" y="249684"/>
                  <a:pt x="6985218" y="267980"/>
                </a:cubicBezTo>
                <a:cubicBezTo>
                  <a:pt x="6978092" y="286125"/>
                  <a:pt x="7005722" y="298932"/>
                  <a:pt x="7012924" y="280674"/>
                </a:cubicBezTo>
                <a:close/>
                <a:moveTo>
                  <a:pt x="7000119" y="491505"/>
                </a:moveTo>
                <a:cubicBezTo>
                  <a:pt x="6998518" y="483119"/>
                  <a:pt x="6990440" y="478240"/>
                  <a:pt x="6982284" y="479460"/>
                </a:cubicBezTo>
                <a:cubicBezTo>
                  <a:pt x="6981445" y="479574"/>
                  <a:pt x="6980684" y="479918"/>
                  <a:pt x="6979883" y="480146"/>
                </a:cubicBezTo>
                <a:cubicBezTo>
                  <a:pt x="6977635" y="475915"/>
                  <a:pt x="6973443" y="472675"/>
                  <a:pt x="6968831" y="471989"/>
                </a:cubicBezTo>
                <a:cubicBezTo>
                  <a:pt x="6972223" y="471074"/>
                  <a:pt x="6975234" y="468596"/>
                  <a:pt x="6977025" y="464022"/>
                </a:cubicBezTo>
                <a:cubicBezTo>
                  <a:pt x="6984113" y="445992"/>
                  <a:pt x="6957398" y="431355"/>
                  <a:pt x="6950196" y="449614"/>
                </a:cubicBezTo>
                <a:cubicBezTo>
                  <a:pt x="6945661" y="461125"/>
                  <a:pt x="6954959" y="471227"/>
                  <a:pt x="6964144" y="472294"/>
                </a:cubicBezTo>
                <a:cubicBezTo>
                  <a:pt x="6957208" y="473437"/>
                  <a:pt x="6952139" y="478507"/>
                  <a:pt x="6951110" y="485788"/>
                </a:cubicBezTo>
                <a:cubicBezTo>
                  <a:pt x="6949776" y="495279"/>
                  <a:pt x="6949396" y="506753"/>
                  <a:pt x="6955303" y="514872"/>
                </a:cubicBezTo>
                <a:cubicBezTo>
                  <a:pt x="6955798" y="516054"/>
                  <a:pt x="6956370" y="517235"/>
                  <a:pt x="6957055" y="518303"/>
                </a:cubicBezTo>
                <a:cubicBezTo>
                  <a:pt x="6960523" y="523639"/>
                  <a:pt x="6966621" y="526574"/>
                  <a:pt x="6973061" y="525278"/>
                </a:cubicBezTo>
                <a:cubicBezTo>
                  <a:pt x="6979464" y="524020"/>
                  <a:pt x="6982322" y="519599"/>
                  <a:pt x="6985142" y="514262"/>
                </a:cubicBezTo>
                <a:cubicBezTo>
                  <a:pt x="6982970" y="518417"/>
                  <a:pt x="6985485" y="513881"/>
                  <a:pt x="6985981" y="513080"/>
                </a:cubicBezTo>
                <a:cubicBezTo>
                  <a:pt x="6986667" y="512051"/>
                  <a:pt x="6987429" y="511098"/>
                  <a:pt x="6988115" y="510069"/>
                </a:cubicBezTo>
                <a:cubicBezTo>
                  <a:pt x="6988267" y="509917"/>
                  <a:pt x="6988305" y="509840"/>
                  <a:pt x="6988419" y="509726"/>
                </a:cubicBezTo>
                <a:cubicBezTo>
                  <a:pt x="6988725" y="509459"/>
                  <a:pt x="6988991" y="509154"/>
                  <a:pt x="6989296" y="508926"/>
                </a:cubicBezTo>
                <a:cubicBezTo>
                  <a:pt x="6996690" y="506943"/>
                  <a:pt x="7001567" y="498862"/>
                  <a:pt x="7000119" y="491505"/>
                </a:cubicBezTo>
                <a:close/>
                <a:moveTo>
                  <a:pt x="7432322" y="114288"/>
                </a:moveTo>
                <a:cubicBezTo>
                  <a:pt x="7439829" y="117147"/>
                  <a:pt x="7449243" y="114288"/>
                  <a:pt x="7452368" y="106359"/>
                </a:cubicBezTo>
                <a:lnTo>
                  <a:pt x="7454845" y="100032"/>
                </a:lnTo>
                <a:cubicBezTo>
                  <a:pt x="7457741" y="92637"/>
                  <a:pt x="7454807" y="82993"/>
                  <a:pt x="7446918" y="80020"/>
                </a:cubicBezTo>
                <a:cubicBezTo>
                  <a:pt x="7439410" y="77161"/>
                  <a:pt x="7429997" y="80020"/>
                  <a:pt x="7426872" y="87948"/>
                </a:cubicBezTo>
                <a:lnTo>
                  <a:pt x="7424395" y="94238"/>
                </a:lnTo>
                <a:cubicBezTo>
                  <a:pt x="7421499" y="101633"/>
                  <a:pt x="7424471" y="111277"/>
                  <a:pt x="7432322" y="114288"/>
                </a:cubicBezTo>
                <a:close/>
                <a:moveTo>
                  <a:pt x="7046766" y="388815"/>
                </a:moveTo>
                <a:cubicBezTo>
                  <a:pt x="7039563" y="407074"/>
                  <a:pt x="7068641" y="416184"/>
                  <a:pt x="7075805" y="398002"/>
                </a:cubicBezTo>
                <a:cubicBezTo>
                  <a:pt x="7083008" y="379705"/>
                  <a:pt x="7053930" y="370671"/>
                  <a:pt x="7046766" y="388815"/>
                </a:cubicBezTo>
                <a:close/>
                <a:moveTo>
                  <a:pt x="7163114" y="271678"/>
                </a:moveTo>
                <a:cubicBezTo>
                  <a:pt x="7168945" y="269848"/>
                  <a:pt x="7173823" y="263444"/>
                  <a:pt x="7173786" y="257002"/>
                </a:cubicBezTo>
                <a:cubicBezTo>
                  <a:pt x="7173786" y="255516"/>
                  <a:pt x="7173786" y="254029"/>
                  <a:pt x="7173176" y="252619"/>
                </a:cubicBezTo>
                <a:lnTo>
                  <a:pt x="7169364" y="243852"/>
                </a:lnTo>
                <a:cubicBezTo>
                  <a:pt x="7166087" y="236304"/>
                  <a:pt x="7158732" y="231196"/>
                  <a:pt x="7150310" y="233827"/>
                </a:cubicBezTo>
                <a:cubicBezTo>
                  <a:pt x="7148328" y="234436"/>
                  <a:pt x="7146461" y="235618"/>
                  <a:pt x="7144822" y="237105"/>
                </a:cubicBezTo>
                <a:cubicBezTo>
                  <a:pt x="7143412" y="235466"/>
                  <a:pt x="7141659" y="234093"/>
                  <a:pt x="7139487" y="233255"/>
                </a:cubicBezTo>
                <a:lnTo>
                  <a:pt x="7133199" y="230777"/>
                </a:lnTo>
                <a:cubicBezTo>
                  <a:pt x="7125805" y="227842"/>
                  <a:pt x="7116163" y="230853"/>
                  <a:pt x="7113191" y="238706"/>
                </a:cubicBezTo>
                <a:cubicBezTo>
                  <a:pt x="7110333" y="246215"/>
                  <a:pt x="7113191" y="255592"/>
                  <a:pt x="7121118" y="258718"/>
                </a:cubicBezTo>
                <a:lnTo>
                  <a:pt x="7127406" y="261195"/>
                </a:lnTo>
                <a:cubicBezTo>
                  <a:pt x="7132513" y="263216"/>
                  <a:pt x="7138648" y="262339"/>
                  <a:pt x="7142955" y="259061"/>
                </a:cubicBezTo>
                <a:lnTo>
                  <a:pt x="7144098" y="261653"/>
                </a:lnTo>
                <a:cubicBezTo>
                  <a:pt x="7146041" y="266113"/>
                  <a:pt x="7149509" y="269467"/>
                  <a:pt x="7153702" y="271144"/>
                </a:cubicBezTo>
                <a:cubicBezTo>
                  <a:pt x="7156522" y="272250"/>
                  <a:pt x="7159685" y="272707"/>
                  <a:pt x="7163114" y="271678"/>
                </a:cubicBezTo>
                <a:close/>
                <a:moveTo>
                  <a:pt x="6867535" y="497185"/>
                </a:moveTo>
                <a:lnTo>
                  <a:pt x="6861248" y="494707"/>
                </a:lnTo>
                <a:cubicBezTo>
                  <a:pt x="6853587" y="491696"/>
                  <a:pt x="6844518" y="495851"/>
                  <a:pt x="6841583" y="503475"/>
                </a:cubicBezTo>
                <a:cubicBezTo>
                  <a:pt x="6838610" y="511251"/>
                  <a:pt x="6842650" y="520132"/>
                  <a:pt x="6850348" y="523182"/>
                </a:cubicBezTo>
                <a:lnTo>
                  <a:pt x="6856636" y="525659"/>
                </a:lnTo>
                <a:cubicBezTo>
                  <a:pt x="6864296" y="528671"/>
                  <a:pt x="6873366" y="524516"/>
                  <a:pt x="6876301" y="516892"/>
                </a:cubicBezTo>
                <a:cubicBezTo>
                  <a:pt x="6879312" y="509078"/>
                  <a:pt x="6875234" y="500196"/>
                  <a:pt x="6867535" y="497185"/>
                </a:cubicBezTo>
                <a:close/>
                <a:moveTo>
                  <a:pt x="7075462" y="342540"/>
                </a:moveTo>
                <a:cubicBezTo>
                  <a:pt x="7084037" y="344674"/>
                  <a:pt x="7091278" y="340214"/>
                  <a:pt x="7094403" y="332286"/>
                </a:cubicBezTo>
                <a:lnTo>
                  <a:pt x="7096880" y="325958"/>
                </a:lnTo>
                <a:cubicBezTo>
                  <a:pt x="7099166" y="320126"/>
                  <a:pt x="7096118" y="313074"/>
                  <a:pt x="7091087" y="309339"/>
                </a:cubicBezTo>
                <a:cubicBezTo>
                  <a:pt x="7089715" y="308310"/>
                  <a:pt x="7088229" y="307395"/>
                  <a:pt x="7086629" y="307013"/>
                </a:cubicBezTo>
                <a:cubicBezTo>
                  <a:pt x="7078016" y="304879"/>
                  <a:pt x="7070813" y="309339"/>
                  <a:pt x="7067688" y="317267"/>
                </a:cubicBezTo>
                <a:lnTo>
                  <a:pt x="7065210" y="323595"/>
                </a:lnTo>
                <a:cubicBezTo>
                  <a:pt x="7064525" y="325272"/>
                  <a:pt x="7064410" y="327140"/>
                  <a:pt x="7064563" y="328931"/>
                </a:cubicBezTo>
                <a:cubicBezTo>
                  <a:pt x="7065097" y="335030"/>
                  <a:pt x="7069669" y="341091"/>
                  <a:pt x="7075462" y="342540"/>
                </a:cubicBezTo>
                <a:close/>
                <a:moveTo>
                  <a:pt x="7276948" y="279263"/>
                </a:moveTo>
                <a:cubicBezTo>
                  <a:pt x="7279997" y="286353"/>
                  <a:pt x="7287466" y="291194"/>
                  <a:pt x="7294174" y="289937"/>
                </a:cubicBezTo>
                <a:cubicBezTo>
                  <a:pt x="7295317" y="298361"/>
                  <a:pt x="7298138" y="306861"/>
                  <a:pt x="7304463" y="310368"/>
                </a:cubicBezTo>
                <a:cubicBezTo>
                  <a:pt x="7313458" y="315361"/>
                  <a:pt x="7327253" y="317496"/>
                  <a:pt x="7336552" y="312236"/>
                </a:cubicBezTo>
                <a:cubicBezTo>
                  <a:pt x="7341887" y="322108"/>
                  <a:pt x="7359113" y="324853"/>
                  <a:pt x="7364487" y="311207"/>
                </a:cubicBezTo>
                <a:cubicBezTo>
                  <a:pt x="7368945" y="299924"/>
                  <a:pt x="7359761" y="291423"/>
                  <a:pt x="7350462" y="290851"/>
                </a:cubicBezTo>
                <a:cubicBezTo>
                  <a:pt x="7350500" y="290661"/>
                  <a:pt x="7350615" y="290470"/>
                  <a:pt x="7350653" y="290242"/>
                </a:cubicBezTo>
                <a:cubicBezTo>
                  <a:pt x="7355645" y="289212"/>
                  <a:pt x="7359913" y="285820"/>
                  <a:pt x="7361971" y="280598"/>
                </a:cubicBezTo>
                <a:lnTo>
                  <a:pt x="7366925" y="267980"/>
                </a:lnTo>
                <a:cubicBezTo>
                  <a:pt x="7369860" y="260547"/>
                  <a:pt x="7365325" y="250865"/>
                  <a:pt x="7357665" y="248540"/>
                </a:cubicBezTo>
                <a:cubicBezTo>
                  <a:pt x="7355188" y="247778"/>
                  <a:pt x="7352749" y="247702"/>
                  <a:pt x="7350386" y="248045"/>
                </a:cubicBezTo>
                <a:cubicBezTo>
                  <a:pt x="7349357" y="246215"/>
                  <a:pt x="7347337" y="244919"/>
                  <a:pt x="7345889" y="243318"/>
                </a:cubicBezTo>
                <a:cubicBezTo>
                  <a:pt x="7347528" y="241831"/>
                  <a:pt x="7348938" y="240116"/>
                  <a:pt x="7349814" y="237943"/>
                </a:cubicBezTo>
                <a:cubicBezTo>
                  <a:pt x="7352901" y="230320"/>
                  <a:pt x="7349052" y="221171"/>
                  <a:pt x="7341392" y="218122"/>
                </a:cubicBezTo>
                <a:lnTo>
                  <a:pt x="7328777" y="213167"/>
                </a:lnTo>
                <a:cubicBezTo>
                  <a:pt x="7323861" y="211223"/>
                  <a:pt x="7318488" y="212328"/>
                  <a:pt x="7314372" y="215263"/>
                </a:cubicBezTo>
                <a:cubicBezTo>
                  <a:pt x="7315668" y="207106"/>
                  <a:pt x="7310447" y="200969"/>
                  <a:pt x="7303168" y="198110"/>
                </a:cubicBezTo>
                <a:lnTo>
                  <a:pt x="7296880" y="195632"/>
                </a:lnTo>
                <a:cubicBezTo>
                  <a:pt x="7289220" y="192621"/>
                  <a:pt x="7280226" y="199558"/>
                  <a:pt x="7278434" y="206763"/>
                </a:cubicBezTo>
                <a:cubicBezTo>
                  <a:pt x="7276224" y="215606"/>
                  <a:pt x="7281903" y="222162"/>
                  <a:pt x="7289563" y="225212"/>
                </a:cubicBezTo>
                <a:lnTo>
                  <a:pt x="7295851" y="227690"/>
                </a:lnTo>
                <a:cubicBezTo>
                  <a:pt x="7296804" y="228071"/>
                  <a:pt x="7297795" y="228299"/>
                  <a:pt x="7298786" y="228376"/>
                </a:cubicBezTo>
                <a:cubicBezTo>
                  <a:pt x="7294098" y="229405"/>
                  <a:pt x="7289867" y="232454"/>
                  <a:pt x="7288115" y="237181"/>
                </a:cubicBezTo>
                <a:cubicBezTo>
                  <a:pt x="7285408" y="244538"/>
                  <a:pt x="7288191" y="253267"/>
                  <a:pt x="7295508" y="256697"/>
                </a:cubicBezTo>
                <a:cubicBezTo>
                  <a:pt x="7295089" y="258032"/>
                  <a:pt x="7294898" y="259404"/>
                  <a:pt x="7294860" y="260852"/>
                </a:cubicBezTo>
                <a:cubicBezTo>
                  <a:pt x="7291925" y="259290"/>
                  <a:pt x="7288686" y="258794"/>
                  <a:pt x="7285675" y="259290"/>
                </a:cubicBezTo>
                <a:cubicBezTo>
                  <a:pt x="7280798" y="248807"/>
                  <a:pt x="7263038" y="245529"/>
                  <a:pt x="7257551" y="259480"/>
                </a:cubicBezTo>
                <a:cubicBezTo>
                  <a:pt x="7252215" y="273012"/>
                  <a:pt x="7266354" y="282580"/>
                  <a:pt x="7276948" y="279263"/>
                </a:cubicBezTo>
                <a:close/>
                <a:moveTo>
                  <a:pt x="7002520" y="399526"/>
                </a:moveTo>
                <a:cubicBezTo>
                  <a:pt x="7009685" y="381306"/>
                  <a:pt x="6981522" y="369718"/>
                  <a:pt x="6974319" y="388015"/>
                </a:cubicBezTo>
                <a:cubicBezTo>
                  <a:pt x="6967116" y="406235"/>
                  <a:pt x="6995279" y="417861"/>
                  <a:pt x="7002520" y="399526"/>
                </a:cubicBezTo>
                <a:close/>
                <a:moveTo>
                  <a:pt x="7042726" y="555163"/>
                </a:moveTo>
                <a:cubicBezTo>
                  <a:pt x="7051186" y="557641"/>
                  <a:pt x="7058580" y="552495"/>
                  <a:pt x="7061628" y="544833"/>
                </a:cubicBezTo>
                <a:lnTo>
                  <a:pt x="7064106" y="538543"/>
                </a:lnTo>
                <a:cubicBezTo>
                  <a:pt x="7067116" y="530882"/>
                  <a:pt x="7061133" y="521809"/>
                  <a:pt x="7053778" y="519637"/>
                </a:cubicBezTo>
                <a:cubicBezTo>
                  <a:pt x="7045279" y="517159"/>
                  <a:pt x="7037886" y="522267"/>
                  <a:pt x="7034876" y="529967"/>
                </a:cubicBezTo>
                <a:lnTo>
                  <a:pt x="7032398" y="536294"/>
                </a:lnTo>
                <a:cubicBezTo>
                  <a:pt x="7029388" y="543956"/>
                  <a:pt x="7035333" y="553028"/>
                  <a:pt x="7042726" y="555163"/>
                </a:cubicBezTo>
                <a:close/>
                <a:moveTo>
                  <a:pt x="7083122" y="192811"/>
                </a:moveTo>
                <a:lnTo>
                  <a:pt x="7089411" y="195289"/>
                </a:lnTo>
                <a:cubicBezTo>
                  <a:pt x="7096842" y="198224"/>
                  <a:pt x="7106522" y="193040"/>
                  <a:pt x="7108579" y="185493"/>
                </a:cubicBezTo>
                <a:cubicBezTo>
                  <a:pt x="7110866" y="177107"/>
                  <a:pt x="7106712" y="169445"/>
                  <a:pt x="7098747" y="166319"/>
                </a:cubicBezTo>
                <a:lnTo>
                  <a:pt x="7092459" y="163842"/>
                </a:lnTo>
                <a:cubicBezTo>
                  <a:pt x="7085028" y="160907"/>
                  <a:pt x="7075386" y="166091"/>
                  <a:pt x="7073290" y="173676"/>
                </a:cubicBezTo>
                <a:cubicBezTo>
                  <a:pt x="7071003" y="181986"/>
                  <a:pt x="7075157" y="189686"/>
                  <a:pt x="7083122" y="192811"/>
                </a:cubicBezTo>
                <a:close/>
                <a:moveTo>
                  <a:pt x="7285752" y="598275"/>
                </a:moveTo>
                <a:lnTo>
                  <a:pt x="7288229" y="591947"/>
                </a:lnTo>
                <a:cubicBezTo>
                  <a:pt x="7290821" y="585391"/>
                  <a:pt x="7286552" y="578034"/>
                  <a:pt x="7280683" y="574679"/>
                </a:cubicBezTo>
                <a:cubicBezTo>
                  <a:pt x="7273709" y="567818"/>
                  <a:pt x="7260218" y="567132"/>
                  <a:pt x="7255531" y="579025"/>
                </a:cubicBezTo>
                <a:cubicBezTo>
                  <a:pt x="7253625" y="583828"/>
                  <a:pt x="7254311" y="588059"/>
                  <a:pt x="7256293" y="591490"/>
                </a:cubicBezTo>
                <a:cubicBezTo>
                  <a:pt x="7254578" y="598770"/>
                  <a:pt x="7260066" y="606813"/>
                  <a:pt x="7266964" y="608757"/>
                </a:cubicBezTo>
                <a:cubicBezTo>
                  <a:pt x="7275462" y="611197"/>
                  <a:pt x="7282703" y="605974"/>
                  <a:pt x="7285752" y="598275"/>
                </a:cubicBezTo>
                <a:close/>
                <a:moveTo>
                  <a:pt x="7114944" y="440961"/>
                </a:moveTo>
                <a:cubicBezTo>
                  <a:pt x="7118221" y="448508"/>
                  <a:pt x="7125538" y="453654"/>
                  <a:pt x="7133999" y="451024"/>
                </a:cubicBezTo>
                <a:cubicBezTo>
                  <a:pt x="7136743" y="450185"/>
                  <a:pt x="7139106" y="448165"/>
                  <a:pt x="7141087" y="445764"/>
                </a:cubicBezTo>
                <a:cubicBezTo>
                  <a:pt x="7143412" y="449004"/>
                  <a:pt x="7146880" y="451367"/>
                  <a:pt x="7151072" y="451977"/>
                </a:cubicBezTo>
                <a:cubicBezTo>
                  <a:pt x="7159075" y="453159"/>
                  <a:pt x="7167345" y="447326"/>
                  <a:pt x="7168374" y="439169"/>
                </a:cubicBezTo>
                <a:cubicBezTo>
                  <a:pt x="7169936" y="426895"/>
                  <a:pt x="7166011" y="414431"/>
                  <a:pt x="7155188" y="407493"/>
                </a:cubicBezTo>
                <a:cubicBezTo>
                  <a:pt x="7148519" y="403224"/>
                  <a:pt x="7138991" y="402728"/>
                  <a:pt x="7133770" y="409856"/>
                </a:cubicBezTo>
                <a:cubicBezTo>
                  <a:pt x="7132856" y="411076"/>
                  <a:pt x="7132284" y="412563"/>
                  <a:pt x="7131750" y="414087"/>
                </a:cubicBezTo>
                <a:cubicBezTo>
                  <a:pt x="7128625" y="412525"/>
                  <a:pt x="7125081" y="411953"/>
                  <a:pt x="7121194" y="413173"/>
                </a:cubicBezTo>
                <a:cubicBezTo>
                  <a:pt x="7114029" y="415422"/>
                  <a:pt x="7107855" y="424646"/>
                  <a:pt x="7111133" y="432232"/>
                </a:cubicBezTo>
                <a:lnTo>
                  <a:pt x="7114944" y="440961"/>
                </a:lnTo>
                <a:close/>
                <a:moveTo>
                  <a:pt x="6844632" y="556611"/>
                </a:moveTo>
                <a:cubicBezTo>
                  <a:pt x="6848404" y="564464"/>
                  <a:pt x="6852483" y="572278"/>
                  <a:pt x="6857017" y="580016"/>
                </a:cubicBezTo>
                <a:cubicBezTo>
                  <a:pt x="6857056" y="580054"/>
                  <a:pt x="6857056" y="580130"/>
                  <a:pt x="6857093" y="580168"/>
                </a:cubicBezTo>
                <a:lnTo>
                  <a:pt x="6857093" y="580168"/>
                </a:lnTo>
                <a:cubicBezTo>
                  <a:pt x="6858618" y="578682"/>
                  <a:pt x="6859876" y="576814"/>
                  <a:pt x="6860790" y="574527"/>
                </a:cubicBezTo>
                <a:cubicBezTo>
                  <a:pt x="6865440" y="562672"/>
                  <a:pt x="6854731" y="555430"/>
                  <a:pt x="6844632" y="556611"/>
                </a:cubicBezTo>
                <a:close/>
                <a:moveTo>
                  <a:pt x="7113762" y="680038"/>
                </a:moveTo>
                <a:cubicBezTo>
                  <a:pt x="7110485" y="672491"/>
                  <a:pt x="7102825" y="667612"/>
                  <a:pt x="7094517" y="670394"/>
                </a:cubicBezTo>
                <a:cubicBezTo>
                  <a:pt x="7087238" y="672796"/>
                  <a:pt x="7081560" y="682058"/>
                  <a:pt x="7084838" y="689644"/>
                </a:cubicBezTo>
                <a:lnTo>
                  <a:pt x="7088648" y="698411"/>
                </a:lnTo>
                <a:cubicBezTo>
                  <a:pt x="7091926" y="705958"/>
                  <a:pt x="7099586" y="710837"/>
                  <a:pt x="7107894" y="708055"/>
                </a:cubicBezTo>
                <a:cubicBezTo>
                  <a:pt x="7115173" y="705653"/>
                  <a:pt x="7120851" y="696391"/>
                  <a:pt x="7117574" y="688805"/>
                </a:cubicBezTo>
                <a:lnTo>
                  <a:pt x="7113762" y="680038"/>
                </a:lnTo>
                <a:close/>
                <a:moveTo>
                  <a:pt x="6890478" y="582837"/>
                </a:moveTo>
                <a:cubicBezTo>
                  <a:pt x="6883313" y="601057"/>
                  <a:pt x="6912925" y="608300"/>
                  <a:pt x="6920013" y="590308"/>
                </a:cubicBezTo>
                <a:cubicBezTo>
                  <a:pt x="6927177" y="572087"/>
                  <a:pt x="6897566" y="564845"/>
                  <a:pt x="6890478" y="582837"/>
                </a:cubicBezTo>
                <a:close/>
                <a:moveTo>
                  <a:pt x="6991278" y="622289"/>
                </a:moveTo>
                <a:cubicBezTo>
                  <a:pt x="6984113" y="640509"/>
                  <a:pt x="7013572" y="648286"/>
                  <a:pt x="7020661" y="630218"/>
                </a:cubicBezTo>
                <a:cubicBezTo>
                  <a:pt x="7027863" y="612035"/>
                  <a:pt x="6998404" y="604221"/>
                  <a:pt x="6991278" y="622289"/>
                </a:cubicBezTo>
                <a:close/>
                <a:moveTo>
                  <a:pt x="7029616" y="355919"/>
                </a:moveTo>
                <a:cubicBezTo>
                  <a:pt x="7033694" y="354051"/>
                  <a:pt x="7036400" y="350506"/>
                  <a:pt x="7037619" y="346504"/>
                </a:cubicBezTo>
                <a:cubicBezTo>
                  <a:pt x="7038686" y="343035"/>
                  <a:pt x="7038686" y="339261"/>
                  <a:pt x="7037162" y="335755"/>
                </a:cubicBezTo>
                <a:cubicBezTo>
                  <a:pt x="7035904" y="332819"/>
                  <a:pt x="7034609" y="329884"/>
                  <a:pt x="7033351" y="326987"/>
                </a:cubicBezTo>
                <a:cubicBezTo>
                  <a:pt x="7030073" y="319440"/>
                  <a:pt x="7020584" y="316048"/>
                  <a:pt x="7013191" y="319440"/>
                </a:cubicBezTo>
                <a:cubicBezTo>
                  <a:pt x="7005569" y="322909"/>
                  <a:pt x="7002368" y="332057"/>
                  <a:pt x="7005645" y="339605"/>
                </a:cubicBezTo>
                <a:lnTo>
                  <a:pt x="7009456" y="348372"/>
                </a:lnTo>
                <a:cubicBezTo>
                  <a:pt x="7011285" y="352603"/>
                  <a:pt x="7015134" y="355309"/>
                  <a:pt x="7019403" y="356491"/>
                </a:cubicBezTo>
                <a:cubicBezTo>
                  <a:pt x="7022756" y="357406"/>
                  <a:pt x="7026377" y="357406"/>
                  <a:pt x="7029616" y="355919"/>
                </a:cubicBezTo>
                <a:close/>
                <a:moveTo>
                  <a:pt x="6880722" y="600371"/>
                </a:moveTo>
                <a:lnTo>
                  <a:pt x="6876911" y="591604"/>
                </a:lnTo>
                <a:cubicBezTo>
                  <a:pt x="6874319" y="585619"/>
                  <a:pt x="6866354" y="583332"/>
                  <a:pt x="6860066" y="584857"/>
                </a:cubicBezTo>
                <a:cubicBezTo>
                  <a:pt x="6860066" y="584857"/>
                  <a:pt x="6860066" y="584857"/>
                  <a:pt x="6860066" y="584895"/>
                </a:cubicBezTo>
                <a:cubicBezTo>
                  <a:pt x="6866164" y="594882"/>
                  <a:pt x="6872833" y="604717"/>
                  <a:pt x="6880036" y="614246"/>
                </a:cubicBezTo>
                <a:cubicBezTo>
                  <a:pt x="6880264" y="614551"/>
                  <a:pt x="6880455" y="614932"/>
                  <a:pt x="6880722" y="615237"/>
                </a:cubicBezTo>
                <a:cubicBezTo>
                  <a:pt x="6880760" y="615199"/>
                  <a:pt x="6880722" y="615161"/>
                  <a:pt x="6880760" y="615085"/>
                </a:cubicBezTo>
                <a:cubicBezTo>
                  <a:pt x="6883008" y="610701"/>
                  <a:pt x="6882970" y="605517"/>
                  <a:pt x="6880722" y="600371"/>
                </a:cubicBezTo>
                <a:close/>
                <a:moveTo>
                  <a:pt x="7261781" y="343188"/>
                </a:moveTo>
                <a:lnTo>
                  <a:pt x="7274357" y="348143"/>
                </a:lnTo>
                <a:cubicBezTo>
                  <a:pt x="7282017" y="351154"/>
                  <a:pt x="7290935" y="348715"/>
                  <a:pt x="7294631" y="340939"/>
                </a:cubicBezTo>
                <a:cubicBezTo>
                  <a:pt x="7297985" y="333887"/>
                  <a:pt x="7295089" y="323671"/>
                  <a:pt x="7287429" y="320660"/>
                </a:cubicBezTo>
                <a:lnTo>
                  <a:pt x="7274814" y="315704"/>
                </a:lnTo>
                <a:cubicBezTo>
                  <a:pt x="7267154" y="312693"/>
                  <a:pt x="7258236" y="315133"/>
                  <a:pt x="7254540" y="322909"/>
                </a:cubicBezTo>
                <a:cubicBezTo>
                  <a:pt x="7251225" y="329961"/>
                  <a:pt x="7254120" y="340176"/>
                  <a:pt x="7261781" y="343188"/>
                </a:cubicBezTo>
                <a:close/>
                <a:moveTo>
                  <a:pt x="7101034" y="141657"/>
                </a:moveTo>
                <a:lnTo>
                  <a:pt x="7107322" y="144134"/>
                </a:lnTo>
                <a:cubicBezTo>
                  <a:pt x="7114982" y="147146"/>
                  <a:pt x="7123900" y="144783"/>
                  <a:pt x="7127634" y="136968"/>
                </a:cubicBezTo>
                <a:cubicBezTo>
                  <a:pt x="7131026" y="129955"/>
                  <a:pt x="7128168" y="119663"/>
                  <a:pt x="7120508" y="116651"/>
                </a:cubicBezTo>
                <a:lnTo>
                  <a:pt x="7114220" y="114174"/>
                </a:lnTo>
                <a:cubicBezTo>
                  <a:pt x="7106560" y="111162"/>
                  <a:pt x="7097642" y="113526"/>
                  <a:pt x="7093907" y="121340"/>
                </a:cubicBezTo>
                <a:cubicBezTo>
                  <a:pt x="7090515" y="128315"/>
                  <a:pt x="7093336" y="138607"/>
                  <a:pt x="7101034" y="141657"/>
                </a:cubicBezTo>
                <a:close/>
                <a:moveTo>
                  <a:pt x="7164868" y="208821"/>
                </a:moveTo>
                <a:cubicBezTo>
                  <a:pt x="7172032" y="190601"/>
                  <a:pt x="7143831" y="179127"/>
                  <a:pt x="7136628" y="197424"/>
                </a:cubicBezTo>
                <a:cubicBezTo>
                  <a:pt x="7129464" y="215606"/>
                  <a:pt x="7157703" y="227080"/>
                  <a:pt x="7164868" y="208821"/>
                </a:cubicBezTo>
                <a:close/>
                <a:moveTo>
                  <a:pt x="7207856" y="349630"/>
                </a:moveTo>
                <a:cubicBezTo>
                  <a:pt x="7213610" y="350011"/>
                  <a:pt x="7219441" y="347381"/>
                  <a:pt x="7222185" y="340405"/>
                </a:cubicBezTo>
                <a:cubicBezTo>
                  <a:pt x="7225005" y="333201"/>
                  <a:pt x="7222223" y="327178"/>
                  <a:pt x="7217497" y="323557"/>
                </a:cubicBezTo>
                <a:lnTo>
                  <a:pt x="7216582" y="321384"/>
                </a:lnTo>
                <a:cubicBezTo>
                  <a:pt x="7213305" y="313837"/>
                  <a:pt x="7205835" y="308843"/>
                  <a:pt x="7197413" y="311550"/>
                </a:cubicBezTo>
                <a:cubicBezTo>
                  <a:pt x="7190173" y="313875"/>
                  <a:pt x="7184266" y="323137"/>
                  <a:pt x="7187543" y="330685"/>
                </a:cubicBezTo>
                <a:lnTo>
                  <a:pt x="7191354" y="339452"/>
                </a:lnTo>
                <a:cubicBezTo>
                  <a:pt x="7194288" y="346199"/>
                  <a:pt x="7200576" y="350544"/>
                  <a:pt x="7207856" y="349630"/>
                </a:cubicBezTo>
                <a:close/>
                <a:moveTo>
                  <a:pt x="7171270" y="609557"/>
                </a:moveTo>
                <a:cubicBezTo>
                  <a:pt x="7162733" y="607385"/>
                  <a:pt x="7155416" y="611768"/>
                  <a:pt x="7152254" y="619735"/>
                </a:cubicBezTo>
                <a:lnTo>
                  <a:pt x="7149776" y="626025"/>
                </a:lnTo>
                <a:cubicBezTo>
                  <a:pt x="7146842" y="633458"/>
                  <a:pt x="7152406" y="643102"/>
                  <a:pt x="7159952" y="645046"/>
                </a:cubicBezTo>
                <a:cubicBezTo>
                  <a:pt x="7168488" y="647218"/>
                  <a:pt x="7175843" y="642835"/>
                  <a:pt x="7178968" y="634868"/>
                </a:cubicBezTo>
                <a:lnTo>
                  <a:pt x="7181445" y="628540"/>
                </a:lnTo>
                <a:cubicBezTo>
                  <a:pt x="7184342" y="621107"/>
                  <a:pt x="7178778" y="611502"/>
                  <a:pt x="7171270" y="609557"/>
                </a:cubicBezTo>
                <a:close/>
                <a:moveTo>
                  <a:pt x="7127634" y="485254"/>
                </a:moveTo>
                <a:cubicBezTo>
                  <a:pt x="7127177" y="484682"/>
                  <a:pt x="7126491" y="484416"/>
                  <a:pt x="7125919" y="483920"/>
                </a:cubicBezTo>
                <a:cubicBezTo>
                  <a:pt x="7127177" y="482586"/>
                  <a:pt x="7128283" y="481099"/>
                  <a:pt x="7129007" y="479308"/>
                </a:cubicBezTo>
                <a:cubicBezTo>
                  <a:pt x="7132093" y="471722"/>
                  <a:pt x="7128244" y="462536"/>
                  <a:pt x="7120584" y="459486"/>
                </a:cubicBezTo>
                <a:lnTo>
                  <a:pt x="7107970" y="454531"/>
                </a:lnTo>
                <a:cubicBezTo>
                  <a:pt x="7100310" y="451520"/>
                  <a:pt x="7091240" y="455293"/>
                  <a:pt x="7088153" y="462955"/>
                </a:cubicBezTo>
                <a:cubicBezTo>
                  <a:pt x="7085066" y="470579"/>
                  <a:pt x="7088915" y="479765"/>
                  <a:pt x="7096575" y="482776"/>
                </a:cubicBezTo>
                <a:lnTo>
                  <a:pt x="7104197" y="485788"/>
                </a:lnTo>
                <a:cubicBezTo>
                  <a:pt x="7100081" y="491353"/>
                  <a:pt x="7099357" y="499015"/>
                  <a:pt x="7104121" y="504656"/>
                </a:cubicBezTo>
                <a:cubicBezTo>
                  <a:pt x="7104311" y="504885"/>
                  <a:pt x="7104540" y="505152"/>
                  <a:pt x="7104730" y="505381"/>
                </a:cubicBezTo>
                <a:cubicBezTo>
                  <a:pt x="7104997" y="509764"/>
                  <a:pt x="7106903" y="513957"/>
                  <a:pt x="7110943" y="516244"/>
                </a:cubicBezTo>
                <a:cubicBezTo>
                  <a:pt x="7116163" y="519179"/>
                  <a:pt x="7121270" y="521428"/>
                  <a:pt x="7127368" y="519484"/>
                </a:cubicBezTo>
                <a:cubicBezTo>
                  <a:pt x="7135676" y="516816"/>
                  <a:pt x="7139982" y="508087"/>
                  <a:pt x="7137429" y="499815"/>
                </a:cubicBezTo>
                <a:cubicBezTo>
                  <a:pt x="7135714" y="494098"/>
                  <a:pt x="7131408" y="489676"/>
                  <a:pt x="7127634" y="485254"/>
                </a:cubicBezTo>
                <a:close/>
                <a:moveTo>
                  <a:pt x="7271080" y="121340"/>
                </a:moveTo>
                <a:lnTo>
                  <a:pt x="7277367" y="123818"/>
                </a:lnTo>
                <a:cubicBezTo>
                  <a:pt x="7284799" y="126753"/>
                  <a:pt x="7294441" y="121873"/>
                  <a:pt x="7296651" y="114212"/>
                </a:cubicBezTo>
                <a:cubicBezTo>
                  <a:pt x="7299014" y="105940"/>
                  <a:pt x="7295013" y="98050"/>
                  <a:pt x="7287086" y="94924"/>
                </a:cubicBezTo>
                <a:lnTo>
                  <a:pt x="7280798" y="92446"/>
                </a:lnTo>
                <a:cubicBezTo>
                  <a:pt x="7273366" y="89511"/>
                  <a:pt x="7263686" y="94390"/>
                  <a:pt x="7261514" y="102014"/>
                </a:cubicBezTo>
                <a:cubicBezTo>
                  <a:pt x="7259113" y="110324"/>
                  <a:pt x="7263115" y="118214"/>
                  <a:pt x="7271080" y="121340"/>
                </a:cubicBezTo>
                <a:close/>
                <a:moveTo>
                  <a:pt x="7180874" y="180385"/>
                </a:moveTo>
                <a:lnTo>
                  <a:pt x="7193450" y="185340"/>
                </a:lnTo>
                <a:cubicBezTo>
                  <a:pt x="7200843" y="188237"/>
                  <a:pt x="7210485" y="185455"/>
                  <a:pt x="7213534" y="177564"/>
                </a:cubicBezTo>
                <a:cubicBezTo>
                  <a:pt x="7216430" y="170131"/>
                  <a:pt x="7213686" y="160602"/>
                  <a:pt x="7205759" y="157476"/>
                </a:cubicBezTo>
                <a:lnTo>
                  <a:pt x="7193145" y="152521"/>
                </a:lnTo>
                <a:cubicBezTo>
                  <a:pt x="7185752" y="149585"/>
                  <a:pt x="7176110" y="152406"/>
                  <a:pt x="7173061" y="160297"/>
                </a:cubicBezTo>
                <a:cubicBezTo>
                  <a:pt x="7170203" y="167730"/>
                  <a:pt x="7172909" y="177259"/>
                  <a:pt x="7180874" y="180385"/>
                </a:cubicBezTo>
                <a:close/>
                <a:moveTo>
                  <a:pt x="7029426" y="267142"/>
                </a:moveTo>
                <a:cubicBezTo>
                  <a:pt x="7036476" y="262453"/>
                  <a:pt x="7038839" y="253648"/>
                  <a:pt x="7034647" y="246253"/>
                </a:cubicBezTo>
                <a:cubicBezTo>
                  <a:pt x="7034418" y="245834"/>
                  <a:pt x="7034380" y="245796"/>
                  <a:pt x="7034266" y="245567"/>
                </a:cubicBezTo>
                <a:cubicBezTo>
                  <a:pt x="7034228" y="245415"/>
                  <a:pt x="7034228" y="245376"/>
                  <a:pt x="7034189" y="245262"/>
                </a:cubicBezTo>
                <a:lnTo>
                  <a:pt x="7034189" y="245262"/>
                </a:lnTo>
                <a:cubicBezTo>
                  <a:pt x="7034418" y="244347"/>
                  <a:pt x="7034685" y="243394"/>
                  <a:pt x="7035066" y="242518"/>
                </a:cubicBezTo>
                <a:cubicBezTo>
                  <a:pt x="7037848" y="234780"/>
                  <a:pt x="7031103" y="225936"/>
                  <a:pt x="7023747" y="224183"/>
                </a:cubicBezTo>
                <a:cubicBezTo>
                  <a:pt x="7015020" y="222124"/>
                  <a:pt x="7008199" y="227728"/>
                  <a:pt x="7005416" y="235504"/>
                </a:cubicBezTo>
                <a:cubicBezTo>
                  <a:pt x="7002215" y="244423"/>
                  <a:pt x="7003968" y="253839"/>
                  <a:pt x="7008504" y="261920"/>
                </a:cubicBezTo>
                <a:cubicBezTo>
                  <a:pt x="7012429" y="268857"/>
                  <a:pt x="7022680" y="271602"/>
                  <a:pt x="7029426" y="267142"/>
                </a:cubicBezTo>
                <a:close/>
                <a:moveTo>
                  <a:pt x="7138229" y="330876"/>
                </a:moveTo>
                <a:cubicBezTo>
                  <a:pt x="7146689" y="333391"/>
                  <a:pt x="7154121" y="328283"/>
                  <a:pt x="7157170" y="320584"/>
                </a:cubicBezTo>
                <a:lnTo>
                  <a:pt x="7159647" y="314294"/>
                </a:lnTo>
                <a:cubicBezTo>
                  <a:pt x="7162657" y="306632"/>
                  <a:pt x="7156788" y="297560"/>
                  <a:pt x="7149357" y="295349"/>
                </a:cubicBezTo>
                <a:cubicBezTo>
                  <a:pt x="7140897" y="292834"/>
                  <a:pt x="7133465" y="297941"/>
                  <a:pt x="7130417" y="305641"/>
                </a:cubicBezTo>
                <a:lnTo>
                  <a:pt x="7127940" y="311931"/>
                </a:lnTo>
                <a:cubicBezTo>
                  <a:pt x="7124967" y="319631"/>
                  <a:pt x="7130835" y="328703"/>
                  <a:pt x="7138229" y="330876"/>
                </a:cubicBezTo>
                <a:close/>
                <a:moveTo>
                  <a:pt x="7225081" y="292376"/>
                </a:moveTo>
                <a:cubicBezTo>
                  <a:pt x="7232970" y="295311"/>
                  <a:pt x="7241621" y="291042"/>
                  <a:pt x="7244631" y="283342"/>
                </a:cubicBezTo>
                <a:lnTo>
                  <a:pt x="7247109" y="277053"/>
                </a:lnTo>
                <a:cubicBezTo>
                  <a:pt x="7250119" y="269391"/>
                  <a:pt x="7245660" y="260281"/>
                  <a:pt x="7238077" y="257498"/>
                </a:cubicBezTo>
                <a:cubicBezTo>
                  <a:pt x="7230188" y="254563"/>
                  <a:pt x="7221537" y="258832"/>
                  <a:pt x="7218526" y="266532"/>
                </a:cubicBezTo>
                <a:lnTo>
                  <a:pt x="7216049" y="272821"/>
                </a:lnTo>
                <a:cubicBezTo>
                  <a:pt x="7213039" y="280483"/>
                  <a:pt x="7217497" y="289594"/>
                  <a:pt x="7225081" y="292376"/>
                </a:cubicBezTo>
                <a:close/>
                <a:moveTo>
                  <a:pt x="6922680" y="531606"/>
                </a:moveTo>
                <a:lnTo>
                  <a:pt x="6913915" y="535418"/>
                </a:lnTo>
                <a:cubicBezTo>
                  <a:pt x="6906369" y="538696"/>
                  <a:pt x="6902596" y="547768"/>
                  <a:pt x="6905836" y="555392"/>
                </a:cubicBezTo>
                <a:cubicBezTo>
                  <a:pt x="6909037" y="562939"/>
                  <a:pt x="6918221" y="566751"/>
                  <a:pt x="6925805" y="563473"/>
                </a:cubicBezTo>
                <a:cubicBezTo>
                  <a:pt x="6928740" y="562177"/>
                  <a:pt x="6931674" y="560919"/>
                  <a:pt x="6934571" y="559661"/>
                </a:cubicBezTo>
                <a:cubicBezTo>
                  <a:pt x="6942116" y="556383"/>
                  <a:pt x="6945889" y="547311"/>
                  <a:pt x="6942650" y="539687"/>
                </a:cubicBezTo>
                <a:cubicBezTo>
                  <a:pt x="6939449" y="532139"/>
                  <a:pt x="6930226" y="528328"/>
                  <a:pt x="6922680" y="531606"/>
                </a:cubicBezTo>
                <a:close/>
                <a:moveTo>
                  <a:pt x="7066125" y="656176"/>
                </a:moveTo>
                <a:lnTo>
                  <a:pt x="7059837" y="653698"/>
                </a:lnTo>
                <a:cubicBezTo>
                  <a:pt x="7052406" y="650763"/>
                  <a:pt x="7042764" y="655642"/>
                  <a:pt x="7040554" y="663266"/>
                </a:cubicBezTo>
                <a:cubicBezTo>
                  <a:pt x="7038191" y="671538"/>
                  <a:pt x="7042193" y="679428"/>
                  <a:pt x="7050119" y="682554"/>
                </a:cubicBezTo>
                <a:lnTo>
                  <a:pt x="7056408" y="685031"/>
                </a:lnTo>
                <a:cubicBezTo>
                  <a:pt x="7063839" y="687967"/>
                  <a:pt x="7073518" y="683087"/>
                  <a:pt x="7075691" y="675464"/>
                </a:cubicBezTo>
                <a:cubicBezTo>
                  <a:pt x="7078054" y="667192"/>
                  <a:pt x="7074052" y="659340"/>
                  <a:pt x="7066125" y="656176"/>
                </a:cubicBezTo>
                <a:close/>
                <a:moveTo>
                  <a:pt x="7457551" y="1953757"/>
                </a:moveTo>
                <a:cubicBezTo>
                  <a:pt x="7457551" y="1953757"/>
                  <a:pt x="7457551" y="1953795"/>
                  <a:pt x="7457512" y="1953795"/>
                </a:cubicBezTo>
                <a:cubicBezTo>
                  <a:pt x="7453359" y="1961800"/>
                  <a:pt x="7449662" y="1970033"/>
                  <a:pt x="7445622" y="1978076"/>
                </a:cubicBezTo>
                <a:cubicBezTo>
                  <a:pt x="7445622" y="1978076"/>
                  <a:pt x="7445622" y="1978076"/>
                  <a:pt x="7445622" y="1978076"/>
                </a:cubicBezTo>
                <a:cubicBezTo>
                  <a:pt x="7449852" y="1979106"/>
                  <a:pt x="7454349" y="1978115"/>
                  <a:pt x="7457969" y="1973312"/>
                </a:cubicBezTo>
                <a:cubicBezTo>
                  <a:pt x="7462962" y="1966717"/>
                  <a:pt x="7461552" y="1959094"/>
                  <a:pt x="7457551" y="1953757"/>
                </a:cubicBezTo>
                <a:close/>
                <a:moveTo>
                  <a:pt x="210871" y="6562207"/>
                </a:moveTo>
                <a:cubicBezTo>
                  <a:pt x="209423" y="6556222"/>
                  <a:pt x="204773" y="6551610"/>
                  <a:pt x="198485" y="6550695"/>
                </a:cubicBezTo>
                <a:cubicBezTo>
                  <a:pt x="195246" y="6550238"/>
                  <a:pt x="192655" y="6550962"/>
                  <a:pt x="190254" y="6552220"/>
                </a:cubicBezTo>
                <a:cubicBezTo>
                  <a:pt x="190215" y="6552258"/>
                  <a:pt x="190139" y="6552220"/>
                  <a:pt x="190101" y="6552258"/>
                </a:cubicBezTo>
                <a:cubicBezTo>
                  <a:pt x="197342" y="6557176"/>
                  <a:pt x="204278" y="6562435"/>
                  <a:pt x="211557" y="6567239"/>
                </a:cubicBezTo>
                <a:cubicBezTo>
                  <a:pt x="211557" y="6567239"/>
                  <a:pt x="211557" y="6567239"/>
                  <a:pt x="211557" y="6567239"/>
                </a:cubicBezTo>
                <a:cubicBezTo>
                  <a:pt x="211443" y="6566819"/>
                  <a:pt x="211519" y="6566362"/>
                  <a:pt x="211404" y="6565943"/>
                </a:cubicBezTo>
                <a:cubicBezTo>
                  <a:pt x="211328" y="6564685"/>
                  <a:pt x="211138" y="6563427"/>
                  <a:pt x="210871" y="6562207"/>
                </a:cubicBezTo>
                <a:close/>
                <a:moveTo>
                  <a:pt x="305078" y="6587708"/>
                </a:moveTo>
                <a:cubicBezTo>
                  <a:pt x="299057" y="6582486"/>
                  <a:pt x="289377" y="6583363"/>
                  <a:pt x="284270" y="6589385"/>
                </a:cubicBezTo>
                <a:cubicBezTo>
                  <a:pt x="279049" y="6595522"/>
                  <a:pt x="279926" y="6604976"/>
                  <a:pt x="285985" y="6610198"/>
                </a:cubicBezTo>
                <a:lnTo>
                  <a:pt x="290939" y="6614467"/>
                </a:lnTo>
                <a:cubicBezTo>
                  <a:pt x="296961" y="6619689"/>
                  <a:pt x="306603" y="6618812"/>
                  <a:pt x="311747" y="6612790"/>
                </a:cubicBezTo>
                <a:cubicBezTo>
                  <a:pt x="316968" y="6606653"/>
                  <a:pt x="316092" y="6597199"/>
                  <a:pt x="310032" y="6591977"/>
                </a:cubicBezTo>
                <a:lnTo>
                  <a:pt x="305078" y="6587708"/>
                </a:lnTo>
                <a:close/>
                <a:moveTo>
                  <a:pt x="144331" y="6500913"/>
                </a:moveTo>
                <a:cubicBezTo>
                  <a:pt x="137357" y="6495919"/>
                  <a:pt x="128973" y="6498245"/>
                  <a:pt x="123714" y="6504305"/>
                </a:cubicBezTo>
                <a:lnTo>
                  <a:pt x="123219" y="6504877"/>
                </a:lnTo>
                <a:lnTo>
                  <a:pt x="123104" y="6504992"/>
                </a:lnTo>
                <a:cubicBezTo>
                  <a:pt x="131031" y="6510824"/>
                  <a:pt x="139263" y="6516274"/>
                  <a:pt x="147266" y="6522030"/>
                </a:cubicBezTo>
                <a:lnTo>
                  <a:pt x="147380" y="6521916"/>
                </a:lnTo>
                <a:lnTo>
                  <a:pt x="147723" y="6521535"/>
                </a:lnTo>
                <a:cubicBezTo>
                  <a:pt x="152944" y="6515512"/>
                  <a:pt x="150391" y="6505297"/>
                  <a:pt x="144331" y="6500913"/>
                </a:cubicBezTo>
                <a:close/>
                <a:moveTo>
                  <a:pt x="364987" y="6440686"/>
                </a:moveTo>
                <a:cubicBezTo>
                  <a:pt x="370208" y="6434625"/>
                  <a:pt x="367921" y="6424486"/>
                  <a:pt x="361862" y="6420026"/>
                </a:cubicBezTo>
                <a:cubicBezTo>
                  <a:pt x="355040" y="6414994"/>
                  <a:pt x="346427" y="6417091"/>
                  <a:pt x="341206" y="6423152"/>
                </a:cubicBezTo>
                <a:lnTo>
                  <a:pt x="336900" y="6428107"/>
                </a:lnTo>
                <a:cubicBezTo>
                  <a:pt x="331679" y="6434168"/>
                  <a:pt x="333965" y="6444307"/>
                  <a:pt x="340025" y="6448767"/>
                </a:cubicBezTo>
                <a:cubicBezTo>
                  <a:pt x="346846" y="6453799"/>
                  <a:pt x="355459" y="6451702"/>
                  <a:pt x="360680" y="6445642"/>
                </a:cubicBezTo>
                <a:lnTo>
                  <a:pt x="364987" y="6440686"/>
                </a:lnTo>
                <a:close/>
                <a:moveTo>
                  <a:pt x="47761" y="6290996"/>
                </a:moveTo>
                <a:cubicBezTo>
                  <a:pt x="45246" y="6283448"/>
                  <a:pt x="38653" y="6277846"/>
                  <a:pt x="30231" y="6279637"/>
                </a:cubicBezTo>
                <a:cubicBezTo>
                  <a:pt x="23104" y="6281161"/>
                  <a:pt x="16321" y="6289548"/>
                  <a:pt x="18874" y="6297171"/>
                </a:cubicBezTo>
                <a:lnTo>
                  <a:pt x="21809" y="6305976"/>
                </a:lnTo>
                <a:cubicBezTo>
                  <a:pt x="24324" y="6313524"/>
                  <a:pt x="30917" y="6319127"/>
                  <a:pt x="39339" y="6317336"/>
                </a:cubicBezTo>
                <a:cubicBezTo>
                  <a:pt x="46466" y="6315811"/>
                  <a:pt x="53249" y="6307425"/>
                  <a:pt x="50696" y="6299840"/>
                </a:cubicBezTo>
                <a:lnTo>
                  <a:pt x="47761" y="6290996"/>
                </a:lnTo>
                <a:close/>
                <a:moveTo>
                  <a:pt x="316968" y="6541661"/>
                </a:moveTo>
                <a:cubicBezTo>
                  <a:pt x="304545" y="6556032"/>
                  <a:pt x="329049" y="6572575"/>
                  <a:pt x="341359" y="6558357"/>
                </a:cubicBezTo>
                <a:cubicBezTo>
                  <a:pt x="353782" y="6543949"/>
                  <a:pt x="329278" y="6527405"/>
                  <a:pt x="316968" y="6541661"/>
                </a:cubicBezTo>
                <a:close/>
                <a:moveTo>
                  <a:pt x="8241" y="6414613"/>
                </a:moveTo>
                <a:cubicBezTo>
                  <a:pt x="8241" y="6414613"/>
                  <a:pt x="8241" y="6414613"/>
                  <a:pt x="8241" y="6414613"/>
                </a:cubicBezTo>
                <a:cubicBezTo>
                  <a:pt x="13729" y="6419264"/>
                  <a:pt x="19370" y="6423724"/>
                  <a:pt x="24895" y="6428298"/>
                </a:cubicBezTo>
                <a:cubicBezTo>
                  <a:pt x="24819" y="6428107"/>
                  <a:pt x="24781" y="6427917"/>
                  <a:pt x="24705" y="6427764"/>
                </a:cubicBezTo>
                <a:cubicBezTo>
                  <a:pt x="24476" y="6427078"/>
                  <a:pt x="24248" y="6426354"/>
                  <a:pt x="24019" y="6425668"/>
                </a:cubicBezTo>
                <a:cubicBezTo>
                  <a:pt x="21732" y="6418730"/>
                  <a:pt x="15597" y="6413927"/>
                  <a:pt x="8241" y="6414613"/>
                </a:cubicBezTo>
                <a:close/>
                <a:moveTo>
                  <a:pt x="479849" y="6665317"/>
                </a:moveTo>
                <a:cubicBezTo>
                  <a:pt x="472609" y="6661962"/>
                  <a:pt x="463500" y="6666842"/>
                  <a:pt x="460795" y="6673893"/>
                </a:cubicBezTo>
                <a:cubicBezTo>
                  <a:pt x="458317" y="6680411"/>
                  <a:pt x="460947" y="6686663"/>
                  <a:pt x="465977" y="6690627"/>
                </a:cubicBezTo>
                <a:cubicBezTo>
                  <a:pt x="465177" y="6695887"/>
                  <a:pt x="466816" y="6701186"/>
                  <a:pt x="471656" y="6704693"/>
                </a:cubicBezTo>
                <a:cubicBezTo>
                  <a:pt x="477677" y="6709038"/>
                  <a:pt x="488233" y="6708238"/>
                  <a:pt x="492273" y="6701300"/>
                </a:cubicBezTo>
                <a:cubicBezTo>
                  <a:pt x="496237" y="6694553"/>
                  <a:pt x="498485" y="6686968"/>
                  <a:pt x="495208" y="6679382"/>
                </a:cubicBezTo>
                <a:cubicBezTo>
                  <a:pt x="492235" y="6672445"/>
                  <a:pt x="486481" y="6668366"/>
                  <a:pt x="479849" y="6665317"/>
                </a:cubicBezTo>
                <a:close/>
                <a:moveTo>
                  <a:pt x="292502" y="6524508"/>
                </a:moveTo>
                <a:cubicBezTo>
                  <a:pt x="304926" y="6510176"/>
                  <a:pt x="280154" y="6494013"/>
                  <a:pt x="267883" y="6508194"/>
                </a:cubicBezTo>
                <a:cubicBezTo>
                  <a:pt x="255459" y="6522526"/>
                  <a:pt x="280231" y="6538688"/>
                  <a:pt x="292502" y="6524508"/>
                </a:cubicBezTo>
                <a:close/>
                <a:moveTo>
                  <a:pt x="188577" y="6439352"/>
                </a:moveTo>
                <a:cubicBezTo>
                  <a:pt x="176191" y="6453723"/>
                  <a:pt x="200619" y="6470304"/>
                  <a:pt x="212929" y="6456048"/>
                </a:cubicBezTo>
                <a:cubicBezTo>
                  <a:pt x="225315" y="6441677"/>
                  <a:pt x="200886" y="6425096"/>
                  <a:pt x="188577" y="6439352"/>
                </a:cubicBezTo>
                <a:close/>
                <a:moveTo>
                  <a:pt x="325086" y="6532399"/>
                </a:moveTo>
                <a:cubicBezTo>
                  <a:pt x="333660" y="6530264"/>
                  <a:pt x="337243" y="6523288"/>
                  <a:pt x="336633" y="6515017"/>
                </a:cubicBezTo>
                <a:lnTo>
                  <a:pt x="335947" y="6505754"/>
                </a:lnTo>
                <a:cubicBezTo>
                  <a:pt x="335375" y="6498016"/>
                  <a:pt x="325619" y="6492413"/>
                  <a:pt x="318531" y="6494204"/>
                </a:cubicBezTo>
                <a:cubicBezTo>
                  <a:pt x="309956" y="6496339"/>
                  <a:pt x="306374" y="6503314"/>
                  <a:pt x="306984" y="6511586"/>
                </a:cubicBezTo>
                <a:lnTo>
                  <a:pt x="307670" y="6520849"/>
                </a:lnTo>
                <a:cubicBezTo>
                  <a:pt x="308279" y="6528587"/>
                  <a:pt x="318035" y="6534152"/>
                  <a:pt x="325086" y="6532399"/>
                </a:cubicBezTo>
                <a:close/>
                <a:moveTo>
                  <a:pt x="382593" y="6520582"/>
                </a:moveTo>
                <a:cubicBezTo>
                  <a:pt x="394865" y="6506402"/>
                  <a:pt x="375314" y="6484217"/>
                  <a:pt x="362891" y="6498550"/>
                </a:cubicBezTo>
                <a:cubicBezTo>
                  <a:pt x="350657" y="6512768"/>
                  <a:pt x="370170" y="6534953"/>
                  <a:pt x="382593" y="6520582"/>
                </a:cubicBezTo>
                <a:close/>
                <a:moveTo>
                  <a:pt x="355955" y="6653576"/>
                </a:moveTo>
                <a:lnTo>
                  <a:pt x="355955" y="6653576"/>
                </a:lnTo>
                <a:cubicBezTo>
                  <a:pt x="364186" y="6658112"/>
                  <a:pt x="372494" y="6662572"/>
                  <a:pt x="380764" y="6666994"/>
                </a:cubicBezTo>
                <a:cubicBezTo>
                  <a:pt x="383546" y="6654339"/>
                  <a:pt x="366625" y="6642217"/>
                  <a:pt x="355955" y="6653576"/>
                </a:cubicBezTo>
                <a:close/>
                <a:moveTo>
                  <a:pt x="281221" y="6437255"/>
                </a:moveTo>
                <a:lnTo>
                  <a:pt x="285528" y="6432301"/>
                </a:lnTo>
                <a:cubicBezTo>
                  <a:pt x="290749" y="6426278"/>
                  <a:pt x="288043" y="6415986"/>
                  <a:pt x="281984" y="6411716"/>
                </a:cubicBezTo>
                <a:cubicBezTo>
                  <a:pt x="274933" y="6406761"/>
                  <a:pt x="266625" y="6409201"/>
                  <a:pt x="261404" y="6415261"/>
                </a:cubicBezTo>
                <a:lnTo>
                  <a:pt x="257136" y="6420217"/>
                </a:lnTo>
                <a:cubicBezTo>
                  <a:pt x="251915" y="6426278"/>
                  <a:pt x="254621" y="6436531"/>
                  <a:pt x="260680" y="6440839"/>
                </a:cubicBezTo>
                <a:cubicBezTo>
                  <a:pt x="267654" y="6445756"/>
                  <a:pt x="275962" y="6443316"/>
                  <a:pt x="281221" y="6437255"/>
                </a:cubicBezTo>
                <a:close/>
                <a:moveTo>
                  <a:pt x="388424" y="6585307"/>
                </a:moveTo>
                <a:cubicBezTo>
                  <a:pt x="382403" y="6580085"/>
                  <a:pt x="371961" y="6583401"/>
                  <a:pt x="367959" y="6589423"/>
                </a:cubicBezTo>
                <a:cubicBezTo>
                  <a:pt x="363081" y="6596742"/>
                  <a:pt x="366054" y="6604670"/>
                  <a:pt x="372075" y="6609893"/>
                </a:cubicBezTo>
                <a:lnTo>
                  <a:pt x="377029" y="6614200"/>
                </a:lnTo>
                <a:cubicBezTo>
                  <a:pt x="383051" y="6619423"/>
                  <a:pt x="393493" y="6616106"/>
                  <a:pt x="397494" y="6610045"/>
                </a:cubicBezTo>
                <a:cubicBezTo>
                  <a:pt x="402372" y="6602727"/>
                  <a:pt x="399438" y="6594798"/>
                  <a:pt x="393378" y="6589576"/>
                </a:cubicBezTo>
                <a:lnTo>
                  <a:pt x="388424" y="6585307"/>
                </a:lnTo>
                <a:close/>
                <a:moveTo>
                  <a:pt x="460642" y="6595484"/>
                </a:moveTo>
                <a:lnTo>
                  <a:pt x="445741" y="6582639"/>
                </a:lnTo>
                <a:cubicBezTo>
                  <a:pt x="439910" y="6577607"/>
                  <a:pt x="430078" y="6577378"/>
                  <a:pt x="424895" y="6583629"/>
                </a:cubicBezTo>
                <a:cubicBezTo>
                  <a:pt x="419903" y="6589652"/>
                  <a:pt x="419636" y="6599068"/>
                  <a:pt x="425886" y="6604480"/>
                </a:cubicBezTo>
                <a:lnTo>
                  <a:pt x="440787" y="6617364"/>
                </a:lnTo>
                <a:cubicBezTo>
                  <a:pt x="446618" y="6622396"/>
                  <a:pt x="456450" y="6622624"/>
                  <a:pt x="461633" y="6616373"/>
                </a:cubicBezTo>
                <a:cubicBezTo>
                  <a:pt x="466625" y="6610312"/>
                  <a:pt x="466892" y="6600897"/>
                  <a:pt x="460642" y="6595484"/>
                </a:cubicBezTo>
                <a:close/>
                <a:moveTo>
                  <a:pt x="543721" y="6608559"/>
                </a:moveTo>
                <a:cubicBezTo>
                  <a:pt x="542692" y="6605014"/>
                  <a:pt x="540406" y="6602116"/>
                  <a:pt x="537548" y="6600096"/>
                </a:cubicBezTo>
                <a:cubicBezTo>
                  <a:pt x="539948" y="6594150"/>
                  <a:pt x="538538" y="6587022"/>
                  <a:pt x="533394" y="6582829"/>
                </a:cubicBezTo>
                <a:lnTo>
                  <a:pt x="526115" y="6576921"/>
                </a:lnTo>
                <a:cubicBezTo>
                  <a:pt x="519865" y="6571851"/>
                  <a:pt x="510223" y="6572956"/>
                  <a:pt x="505192" y="6579208"/>
                </a:cubicBezTo>
                <a:cubicBezTo>
                  <a:pt x="503935" y="6580770"/>
                  <a:pt x="503058" y="6582524"/>
                  <a:pt x="502525" y="6584354"/>
                </a:cubicBezTo>
                <a:cubicBezTo>
                  <a:pt x="497952" y="6583782"/>
                  <a:pt x="493074" y="6584963"/>
                  <a:pt x="489301" y="6589347"/>
                </a:cubicBezTo>
                <a:cubicBezTo>
                  <a:pt x="476915" y="6603718"/>
                  <a:pt x="500810" y="6621062"/>
                  <a:pt x="513195" y="6606729"/>
                </a:cubicBezTo>
                <a:cubicBezTo>
                  <a:pt x="513576" y="6606272"/>
                  <a:pt x="513615" y="6605852"/>
                  <a:pt x="513958" y="6605395"/>
                </a:cubicBezTo>
                <a:lnTo>
                  <a:pt x="514758" y="6606043"/>
                </a:lnTo>
                <a:cubicBezTo>
                  <a:pt x="515063" y="6606310"/>
                  <a:pt x="515482" y="6606348"/>
                  <a:pt x="515825" y="6606576"/>
                </a:cubicBezTo>
                <a:cubicBezTo>
                  <a:pt x="514567" y="6609435"/>
                  <a:pt x="513996" y="6612599"/>
                  <a:pt x="514872" y="6615725"/>
                </a:cubicBezTo>
                <a:lnTo>
                  <a:pt x="516549" y="6621633"/>
                </a:lnTo>
                <a:cubicBezTo>
                  <a:pt x="511366" y="6612980"/>
                  <a:pt x="498980" y="6609054"/>
                  <a:pt x="492883" y="6620032"/>
                </a:cubicBezTo>
                <a:cubicBezTo>
                  <a:pt x="487586" y="6629562"/>
                  <a:pt x="493264" y="6639473"/>
                  <a:pt x="500810" y="6642979"/>
                </a:cubicBezTo>
                <a:cubicBezTo>
                  <a:pt x="497304" y="6643323"/>
                  <a:pt x="493950" y="6645343"/>
                  <a:pt x="491549" y="6649612"/>
                </a:cubicBezTo>
                <a:cubicBezTo>
                  <a:pt x="482327" y="6666193"/>
                  <a:pt x="506298" y="6683880"/>
                  <a:pt x="515634" y="6667146"/>
                </a:cubicBezTo>
                <a:cubicBezTo>
                  <a:pt x="520932" y="6657617"/>
                  <a:pt x="515253" y="6647783"/>
                  <a:pt x="507708" y="6644237"/>
                </a:cubicBezTo>
                <a:cubicBezTo>
                  <a:pt x="511214" y="6643856"/>
                  <a:pt x="514529" y="6641874"/>
                  <a:pt x="516930" y="6637604"/>
                </a:cubicBezTo>
                <a:cubicBezTo>
                  <a:pt x="518759" y="6634326"/>
                  <a:pt x="519255" y="6631048"/>
                  <a:pt x="518836" y="6627961"/>
                </a:cubicBezTo>
                <a:cubicBezTo>
                  <a:pt x="522037" y="6633793"/>
                  <a:pt x="528706" y="6637262"/>
                  <a:pt x="535490" y="6635584"/>
                </a:cubicBezTo>
                <a:cubicBezTo>
                  <a:pt x="543112" y="6633678"/>
                  <a:pt x="548561" y="6625292"/>
                  <a:pt x="546351" y="6617555"/>
                </a:cubicBezTo>
                <a:lnTo>
                  <a:pt x="543721" y="6608559"/>
                </a:lnTo>
                <a:close/>
                <a:moveTo>
                  <a:pt x="24629" y="6356331"/>
                </a:moveTo>
                <a:cubicBezTo>
                  <a:pt x="17655" y="6352938"/>
                  <a:pt x="8318" y="6354844"/>
                  <a:pt x="4583" y="6362239"/>
                </a:cubicBezTo>
                <a:lnTo>
                  <a:pt x="1649" y="6368109"/>
                </a:lnTo>
                <a:cubicBezTo>
                  <a:pt x="-1819" y="6375009"/>
                  <a:pt x="200" y="6384576"/>
                  <a:pt x="7556" y="6388159"/>
                </a:cubicBezTo>
                <a:cubicBezTo>
                  <a:pt x="14530" y="6391552"/>
                  <a:pt x="23867" y="6389646"/>
                  <a:pt x="27601" y="6382251"/>
                </a:cubicBezTo>
                <a:lnTo>
                  <a:pt x="30536" y="6376381"/>
                </a:lnTo>
                <a:cubicBezTo>
                  <a:pt x="33966" y="6369481"/>
                  <a:pt x="31946" y="6359914"/>
                  <a:pt x="24629" y="6356331"/>
                </a:cubicBezTo>
                <a:close/>
                <a:moveTo>
                  <a:pt x="1069750" y="6859834"/>
                </a:moveTo>
                <a:cubicBezTo>
                  <a:pt x="1060489" y="6876529"/>
                  <a:pt x="1085604" y="6892501"/>
                  <a:pt x="1094940" y="6875729"/>
                </a:cubicBezTo>
                <a:cubicBezTo>
                  <a:pt x="1104201" y="6859033"/>
                  <a:pt x="1079087" y="6843062"/>
                  <a:pt x="1069750" y="6859834"/>
                </a:cubicBezTo>
                <a:close/>
                <a:moveTo>
                  <a:pt x="1032326" y="6686663"/>
                </a:moveTo>
                <a:lnTo>
                  <a:pt x="1026533" y="6683461"/>
                </a:lnTo>
                <a:cubicBezTo>
                  <a:pt x="1019750" y="6679687"/>
                  <a:pt x="1010070" y="6681098"/>
                  <a:pt x="1006069" y="6688378"/>
                </a:cubicBezTo>
                <a:cubicBezTo>
                  <a:pt x="1002296" y="6695201"/>
                  <a:pt x="1003706" y="6704807"/>
                  <a:pt x="1010985" y="6708848"/>
                </a:cubicBezTo>
                <a:lnTo>
                  <a:pt x="1016777" y="6712049"/>
                </a:lnTo>
                <a:cubicBezTo>
                  <a:pt x="1023561" y="6715823"/>
                  <a:pt x="1033241" y="6714375"/>
                  <a:pt x="1037242" y="6707132"/>
                </a:cubicBezTo>
                <a:cubicBezTo>
                  <a:pt x="1041015" y="6700309"/>
                  <a:pt x="1039605" y="6690703"/>
                  <a:pt x="1032326" y="6686663"/>
                </a:cubicBezTo>
                <a:close/>
                <a:moveTo>
                  <a:pt x="1319140" y="6908206"/>
                </a:moveTo>
                <a:lnTo>
                  <a:pt x="1322341" y="6902412"/>
                </a:lnTo>
                <a:cubicBezTo>
                  <a:pt x="1326267" y="6895360"/>
                  <a:pt x="1323103" y="6885983"/>
                  <a:pt x="1316129" y="6882285"/>
                </a:cubicBezTo>
                <a:cubicBezTo>
                  <a:pt x="1308888" y="6878435"/>
                  <a:pt x="1299933" y="6881485"/>
                  <a:pt x="1296007" y="6888498"/>
                </a:cubicBezTo>
                <a:lnTo>
                  <a:pt x="1292806" y="6894293"/>
                </a:lnTo>
                <a:cubicBezTo>
                  <a:pt x="1291625" y="6896427"/>
                  <a:pt x="1291282" y="6898753"/>
                  <a:pt x="1291282" y="6901116"/>
                </a:cubicBezTo>
                <a:cubicBezTo>
                  <a:pt x="1289071" y="6904089"/>
                  <a:pt x="1287547" y="6907596"/>
                  <a:pt x="1287585" y="6911331"/>
                </a:cubicBezTo>
                <a:cubicBezTo>
                  <a:pt x="1287395" y="6911293"/>
                  <a:pt x="1287166" y="6911217"/>
                  <a:pt x="1286975" y="6911179"/>
                </a:cubicBezTo>
                <a:cubicBezTo>
                  <a:pt x="1285603" y="6906300"/>
                  <a:pt x="1281945" y="6902297"/>
                  <a:pt x="1276648" y="6900620"/>
                </a:cubicBezTo>
                <a:lnTo>
                  <a:pt x="1263843" y="6896580"/>
                </a:lnTo>
                <a:cubicBezTo>
                  <a:pt x="1256297" y="6894216"/>
                  <a:pt x="1246998" y="6899324"/>
                  <a:pt x="1245207" y="6907100"/>
                </a:cubicBezTo>
                <a:cubicBezTo>
                  <a:pt x="1244674" y="6909387"/>
                  <a:pt x="1244826" y="6911598"/>
                  <a:pt x="1245207" y="6913771"/>
                </a:cubicBezTo>
                <a:lnTo>
                  <a:pt x="1245207" y="6913771"/>
                </a:lnTo>
                <a:cubicBezTo>
                  <a:pt x="1245283" y="6913771"/>
                  <a:pt x="1245321" y="6913771"/>
                  <a:pt x="1245398" y="6913771"/>
                </a:cubicBezTo>
                <a:cubicBezTo>
                  <a:pt x="1268492" y="6915524"/>
                  <a:pt x="1291587" y="6916897"/>
                  <a:pt x="1314681" y="6917926"/>
                </a:cubicBezTo>
                <a:cubicBezTo>
                  <a:pt x="1314681" y="6917888"/>
                  <a:pt x="1314681" y="6917812"/>
                  <a:pt x="1314719" y="6917773"/>
                </a:cubicBezTo>
                <a:cubicBezTo>
                  <a:pt x="1315672" y="6915753"/>
                  <a:pt x="1316358" y="6913543"/>
                  <a:pt x="1316587" y="6911293"/>
                </a:cubicBezTo>
                <a:cubicBezTo>
                  <a:pt x="1317463" y="6910341"/>
                  <a:pt x="1318454" y="6909426"/>
                  <a:pt x="1319140" y="6908206"/>
                </a:cubicBezTo>
                <a:close/>
                <a:moveTo>
                  <a:pt x="1221998" y="6906833"/>
                </a:moveTo>
                <a:cubicBezTo>
                  <a:pt x="1228439" y="6906490"/>
                  <a:pt x="1234879" y="6901497"/>
                  <a:pt x="1235985" y="6895245"/>
                </a:cubicBezTo>
                <a:cubicBezTo>
                  <a:pt x="1236632" y="6891662"/>
                  <a:pt x="1235947" y="6888461"/>
                  <a:pt x="1234613" y="6885640"/>
                </a:cubicBezTo>
                <a:cubicBezTo>
                  <a:pt x="1236747" y="6886402"/>
                  <a:pt x="1239071" y="6886783"/>
                  <a:pt x="1241625" y="6886364"/>
                </a:cubicBezTo>
                <a:cubicBezTo>
                  <a:pt x="1248866" y="6885106"/>
                  <a:pt x="1255992" y="6876949"/>
                  <a:pt x="1253782" y="6869173"/>
                </a:cubicBezTo>
                <a:lnTo>
                  <a:pt x="1251228" y="6860177"/>
                </a:lnTo>
                <a:cubicBezTo>
                  <a:pt x="1249018" y="6852439"/>
                  <a:pt x="1242578" y="6846569"/>
                  <a:pt x="1234041" y="6848017"/>
                </a:cubicBezTo>
                <a:cubicBezTo>
                  <a:pt x="1232059" y="6848360"/>
                  <a:pt x="1230078" y="6849237"/>
                  <a:pt x="1228325" y="6850456"/>
                </a:cubicBezTo>
                <a:cubicBezTo>
                  <a:pt x="1227181" y="6848703"/>
                  <a:pt x="1225657" y="6847140"/>
                  <a:pt x="1223637" y="6846035"/>
                </a:cubicBezTo>
                <a:lnTo>
                  <a:pt x="1217844" y="6842833"/>
                </a:lnTo>
                <a:cubicBezTo>
                  <a:pt x="1211061" y="6839059"/>
                  <a:pt x="1201305" y="6840698"/>
                  <a:pt x="1197418" y="6847941"/>
                </a:cubicBezTo>
                <a:cubicBezTo>
                  <a:pt x="1193683" y="6854840"/>
                  <a:pt x="1195245" y="6864332"/>
                  <a:pt x="1202524" y="6868372"/>
                </a:cubicBezTo>
                <a:lnTo>
                  <a:pt x="1208317" y="6871574"/>
                </a:lnTo>
                <a:cubicBezTo>
                  <a:pt x="1213004" y="6874166"/>
                  <a:pt x="1219064" y="6874128"/>
                  <a:pt x="1223675" y="6871536"/>
                </a:cubicBezTo>
                <a:lnTo>
                  <a:pt x="1224437" y="6874166"/>
                </a:lnTo>
                <a:cubicBezTo>
                  <a:pt x="1224818" y="6875501"/>
                  <a:pt x="1225466" y="6876644"/>
                  <a:pt x="1226076" y="6877864"/>
                </a:cubicBezTo>
                <a:cubicBezTo>
                  <a:pt x="1225542" y="6877635"/>
                  <a:pt x="1225161" y="6877292"/>
                  <a:pt x="1224590" y="6877101"/>
                </a:cubicBezTo>
                <a:lnTo>
                  <a:pt x="1218187" y="6875081"/>
                </a:lnTo>
                <a:cubicBezTo>
                  <a:pt x="1210642" y="6872718"/>
                  <a:pt x="1201457" y="6878855"/>
                  <a:pt x="1200047" y="6886440"/>
                </a:cubicBezTo>
                <a:cubicBezTo>
                  <a:pt x="1198485" y="6895055"/>
                  <a:pt x="1203324" y="6902031"/>
                  <a:pt x="1211404" y="6904585"/>
                </a:cubicBezTo>
                <a:lnTo>
                  <a:pt x="1217730" y="6906605"/>
                </a:lnTo>
                <a:cubicBezTo>
                  <a:pt x="1214605" y="6906986"/>
                  <a:pt x="1211861" y="6908587"/>
                  <a:pt x="1209460" y="6910722"/>
                </a:cubicBezTo>
                <a:cubicBezTo>
                  <a:pt x="1209460" y="6910722"/>
                  <a:pt x="1209460" y="6910722"/>
                  <a:pt x="1209460" y="6910722"/>
                </a:cubicBezTo>
                <a:cubicBezTo>
                  <a:pt x="1209994" y="6910759"/>
                  <a:pt x="1210527" y="6910798"/>
                  <a:pt x="1211061" y="6910874"/>
                </a:cubicBezTo>
                <a:cubicBezTo>
                  <a:pt x="1217654" y="6911484"/>
                  <a:pt x="1224285" y="6912208"/>
                  <a:pt x="1230878" y="6912742"/>
                </a:cubicBezTo>
                <a:lnTo>
                  <a:pt x="1230954" y="6912742"/>
                </a:lnTo>
                <a:cubicBezTo>
                  <a:pt x="1229430" y="6910531"/>
                  <a:pt x="1227600" y="6908587"/>
                  <a:pt x="1225276" y="6907557"/>
                </a:cubicBezTo>
                <a:cubicBezTo>
                  <a:pt x="1224171" y="6907100"/>
                  <a:pt x="1223065" y="6907062"/>
                  <a:pt x="1221998" y="6906833"/>
                </a:cubicBezTo>
                <a:close/>
                <a:moveTo>
                  <a:pt x="930802" y="6708009"/>
                </a:moveTo>
                <a:cubicBezTo>
                  <a:pt x="933279" y="6703130"/>
                  <a:pt x="933165" y="6696688"/>
                  <a:pt x="930116" y="6692075"/>
                </a:cubicBezTo>
                <a:cubicBezTo>
                  <a:pt x="930154" y="6686701"/>
                  <a:pt x="927410" y="6681136"/>
                  <a:pt x="922684" y="6678734"/>
                </a:cubicBezTo>
                <a:cubicBezTo>
                  <a:pt x="920436" y="6677591"/>
                  <a:pt x="918149" y="6677133"/>
                  <a:pt x="915901" y="6677095"/>
                </a:cubicBezTo>
                <a:cubicBezTo>
                  <a:pt x="912662" y="6672331"/>
                  <a:pt x="907212" y="6669395"/>
                  <a:pt x="900924" y="6670615"/>
                </a:cubicBezTo>
                <a:cubicBezTo>
                  <a:pt x="893569" y="6672064"/>
                  <a:pt x="886899" y="6680297"/>
                  <a:pt x="889110" y="6688073"/>
                </a:cubicBezTo>
                <a:lnTo>
                  <a:pt x="891663" y="6697069"/>
                </a:lnTo>
                <a:cubicBezTo>
                  <a:pt x="893416" y="6703244"/>
                  <a:pt x="898142" y="6708047"/>
                  <a:pt x="904239" y="6708924"/>
                </a:cubicBezTo>
                <a:cubicBezTo>
                  <a:pt x="905954" y="6710792"/>
                  <a:pt x="907974" y="6712431"/>
                  <a:pt x="910489" y="6713612"/>
                </a:cubicBezTo>
                <a:cubicBezTo>
                  <a:pt x="917501" y="6716929"/>
                  <a:pt x="926953" y="6715518"/>
                  <a:pt x="930802" y="6708009"/>
                </a:cubicBezTo>
                <a:close/>
                <a:moveTo>
                  <a:pt x="951076" y="6766635"/>
                </a:moveTo>
                <a:cubicBezTo>
                  <a:pt x="952905" y="6763395"/>
                  <a:pt x="953401" y="6760079"/>
                  <a:pt x="952982" y="6756991"/>
                </a:cubicBezTo>
                <a:cubicBezTo>
                  <a:pt x="956183" y="6762823"/>
                  <a:pt x="962852" y="6766292"/>
                  <a:pt x="969636" y="6764614"/>
                </a:cubicBezTo>
                <a:cubicBezTo>
                  <a:pt x="977258" y="6762747"/>
                  <a:pt x="982707" y="6754323"/>
                  <a:pt x="980497" y="6746585"/>
                </a:cubicBezTo>
                <a:lnTo>
                  <a:pt x="977944" y="6737512"/>
                </a:lnTo>
                <a:cubicBezTo>
                  <a:pt x="975733" y="6729775"/>
                  <a:pt x="967883" y="6724667"/>
                  <a:pt x="959918" y="6726649"/>
                </a:cubicBezTo>
                <a:cubicBezTo>
                  <a:pt x="952296" y="6728555"/>
                  <a:pt x="946846" y="6736941"/>
                  <a:pt x="949056" y="6744679"/>
                </a:cubicBezTo>
                <a:lnTo>
                  <a:pt x="950733" y="6750587"/>
                </a:lnTo>
                <a:cubicBezTo>
                  <a:pt x="945550" y="6741934"/>
                  <a:pt x="933165" y="6738008"/>
                  <a:pt x="927067" y="6748986"/>
                </a:cubicBezTo>
                <a:cubicBezTo>
                  <a:pt x="921770" y="6758516"/>
                  <a:pt x="927448" y="6768426"/>
                  <a:pt x="934994" y="6771933"/>
                </a:cubicBezTo>
                <a:cubicBezTo>
                  <a:pt x="931488" y="6772276"/>
                  <a:pt x="928134" y="6774297"/>
                  <a:pt x="925733" y="6778566"/>
                </a:cubicBezTo>
                <a:cubicBezTo>
                  <a:pt x="916511" y="6795147"/>
                  <a:pt x="940482" y="6812834"/>
                  <a:pt x="949780" y="6796100"/>
                </a:cubicBezTo>
                <a:cubicBezTo>
                  <a:pt x="955078" y="6786571"/>
                  <a:pt x="949399" y="6776698"/>
                  <a:pt x="941854" y="6773191"/>
                </a:cubicBezTo>
                <a:cubicBezTo>
                  <a:pt x="945360" y="6772924"/>
                  <a:pt x="948713" y="6770904"/>
                  <a:pt x="951076" y="6766635"/>
                </a:cubicBezTo>
                <a:close/>
                <a:moveTo>
                  <a:pt x="1002105" y="6876148"/>
                </a:moveTo>
                <a:cubicBezTo>
                  <a:pt x="1000924" y="6874357"/>
                  <a:pt x="999361" y="6872756"/>
                  <a:pt x="997303" y="6871612"/>
                </a:cubicBezTo>
                <a:lnTo>
                  <a:pt x="991511" y="6868410"/>
                </a:lnTo>
                <a:cubicBezTo>
                  <a:pt x="989910" y="6867534"/>
                  <a:pt x="988157" y="6866962"/>
                  <a:pt x="986366" y="6866733"/>
                </a:cubicBezTo>
                <a:cubicBezTo>
                  <a:pt x="991854" y="6866123"/>
                  <a:pt x="997265" y="6861968"/>
                  <a:pt x="999171" y="6857166"/>
                </a:cubicBezTo>
                <a:cubicBezTo>
                  <a:pt x="1002448" y="6848856"/>
                  <a:pt x="997799" y="6841766"/>
                  <a:pt x="990748" y="6837878"/>
                </a:cubicBezTo>
                <a:lnTo>
                  <a:pt x="984956" y="6834676"/>
                </a:lnTo>
                <a:cubicBezTo>
                  <a:pt x="977906" y="6830749"/>
                  <a:pt x="968302" y="6836315"/>
                  <a:pt x="965672" y="6843100"/>
                </a:cubicBezTo>
                <a:cubicBezTo>
                  <a:pt x="962395" y="6851410"/>
                  <a:pt x="967044" y="6858500"/>
                  <a:pt x="974094" y="6862426"/>
                </a:cubicBezTo>
                <a:lnTo>
                  <a:pt x="979887" y="6865628"/>
                </a:lnTo>
                <a:cubicBezTo>
                  <a:pt x="980764" y="6866123"/>
                  <a:pt x="981678" y="6866467"/>
                  <a:pt x="982631" y="6866657"/>
                </a:cubicBezTo>
                <a:cubicBezTo>
                  <a:pt x="977944" y="6867076"/>
                  <a:pt x="973447" y="6869478"/>
                  <a:pt x="971160" y="6873823"/>
                </a:cubicBezTo>
                <a:cubicBezTo>
                  <a:pt x="970855" y="6874433"/>
                  <a:pt x="971122" y="6875157"/>
                  <a:pt x="970893" y="6875805"/>
                </a:cubicBezTo>
                <a:cubicBezTo>
                  <a:pt x="989186" y="6879388"/>
                  <a:pt x="1007250" y="6883315"/>
                  <a:pt x="1025809" y="6886478"/>
                </a:cubicBezTo>
                <a:cubicBezTo>
                  <a:pt x="1024552" y="6884801"/>
                  <a:pt x="1023866" y="6882857"/>
                  <a:pt x="1022113" y="6881409"/>
                </a:cubicBezTo>
                <a:cubicBezTo>
                  <a:pt x="1016091" y="6876377"/>
                  <a:pt x="1008965" y="6875043"/>
                  <a:pt x="1002105" y="6876148"/>
                </a:cubicBezTo>
                <a:close/>
                <a:moveTo>
                  <a:pt x="1077601" y="6787257"/>
                </a:moveTo>
                <a:cubicBezTo>
                  <a:pt x="1084994" y="6785770"/>
                  <a:pt x="1091473" y="6777499"/>
                  <a:pt x="1089262" y="6769722"/>
                </a:cubicBezTo>
                <a:lnTo>
                  <a:pt x="1086709" y="6760727"/>
                </a:lnTo>
                <a:cubicBezTo>
                  <a:pt x="1084498" y="6752989"/>
                  <a:pt x="1077486" y="6747385"/>
                  <a:pt x="1069178" y="6749062"/>
                </a:cubicBezTo>
                <a:cubicBezTo>
                  <a:pt x="1067844" y="6749329"/>
                  <a:pt x="1066549" y="6749901"/>
                  <a:pt x="1065291" y="6750587"/>
                </a:cubicBezTo>
                <a:cubicBezTo>
                  <a:pt x="1064910" y="6750320"/>
                  <a:pt x="1064529" y="6750015"/>
                  <a:pt x="1064072" y="6749787"/>
                </a:cubicBezTo>
                <a:lnTo>
                  <a:pt x="1058279" y="6746585"/>
                </a:lnTo>
                <a:cubicBezTo>
                  <a:pt x="1051457" y="6742811"/>
                  <a:pt x="1041511" y="6745937"/>
                  <a:pt x="1038271" y="6753103"/>
                </a:cubicBezTo>
                <a:cubicBezTo>
                  <a:pt x="1034841" y="6760688"/>
                  <a:pt x="1037471" y="6769074"/>
                  <a:pt x="1044788" y="6773115"/>
                </a:cubicBezTo>
                <a:lnTo>
                  <a:pt x="1050581" y="6776317"/>
                </a:lnTo>
                <a:cubicBezTo>
                  <a:pt x="1053668" y="6777994"/>
                  <a:pt x="1057326" y="6778261"/>
                  <a:pt x="1060756" y="6777423"/>
                </a:cubicBezTo>
                <a:cubicBezTo>
                  <a:pt x="1063424" y="6784169"/>
                  <a:pt x="1069940" y="6788781"/>
                  <a:pt x="1077601" y="6787257"/>
                </a:cubicBezTo>
                <a:close/>
                <a:moveTo>
                  <a:pt x="884956" y="6840851"/>
                </a:moveTo>
                <a:cubicBezTo>
                  <a:pt x="885032" y="6836887"/>
                  <a:pt x="883279" y="6833342"/>
                  <a:pt x="880459" y="6830521"/>
                </a:cubicBezTo>
                <a:cubicBezTo>
                  <a:pt x="882784" y="6831093"/>
                  <a:pt x="885223" y="6831283"/>
                  <a:pt x="887700" y="6830673"/>
                </a:cubicBezTo>
                <a:cubicBezTo>
                  <a:pt x="888538" y="6834257"/>
                  <a:pt x="890520" y="6837535"/>
                  <a:pt x="893835" y="6839402"/>
                </a:cubicBezTo>
                <a:lnTo>
                  <a:pt x="905383" y="6845845"/>
                </a:lnTo>
                <a:cubicBezTo>
                  <a:pt x="912395" y="6849771"/>
                  <a:pt x="921389" y="6848513"/>
                  <a:pt x="925962" y="6841461"/>
                </a:cubicBezTo>
                <a:cubicBezTo>
                  <a:pt x="930116" y="6835095"/>
                  <a:pt x="928630" y="6824765"/>
                  <a:pt x="921579" y="6820839"/>
                </a:cubicBezTo>
                <a:lnTo>
                  <a:pt x="910032" y="6814435"/>
                </a:lnTo>
                <a:cubicBezTo>
                  <a:pt x="907021" y="6812758"/>
                  <a:pt x="903706" y="6812224"/>
                  <a:pt x="900505" y="6812491"/>
                </a:cubicBezTo>
                <a:cubicBezTo>
                  <a:pt x="897875" y="6794385"/>
                  <a:pt x="869788" y="6801360"/>
                  <a:pt x="871694" y="6819924"/>
                </a:cubicBezTo>
                <a:cubicBezTo>
                  <a:pt x="871922" y="6822135"/>
                  <a:pt x="872570" y="6823926"/>
                  <a:pt x="873447" y="6825489"/>
                </a:cubicBezTo>
                <a:lnTo>
                  <a:pt x="872227" y="6824803"/>
                </a:lnTo>
                <a:cubicBezTo>
                  <a:pt x="867768" y="6822326"/>
                  <a:pt x="862166" y="6822363"/>
                  <a:pt x="857631" y="6824575"/>
                </a:cubicBezTo>
                <a:cubicBezTo>
                  <a:pt x="857746" y="6812262"/>
                  <a:pt x="840634" y="6804295"/>
                  <a:pt x="831793" y="6814778"/>
                </a:cubicBezTo>
                <a:cubicBezTo>
                  <a:pt x="823714" y="6813672"/>
                  <a:pt x="814110" y="6819543"/>
                  <a:pt x="813348" y="6829568"/>
                </a:cubicBezTo>
                <a:cubicBezTo>
                  <a:pt x="810566" y="6823850"/>
                  <a:pt x="806602" y="6818819"/>
                  <a:pt x="801000" y="6815464"/>
                </a:cubicBezTo>
                <a:cubicBezTo>
                  <a:pt x="794293" y="6811500"/>
                  <a:pt x="784270" y="6814244"/>
                  <a:pt x="780764" y="6821296"/>
                </a:cubicBezTo>
                <a:cubicBezTo>
                  <a:pt x="779544" y="6823812"/>
                  <a:pt x="779430" y="6826404"/>
                  <a:pt x="779582" y="6828958"/>
                </a:cubicBezTo>
                <a:cubicBezTo>
                  <a:pt x="779582" y="6829339"/>
                  <a:pt x="779354" y="6829758"/>
                  <a:pt x="779392" y="6830140"/>
                </a:cubicBezTo>
                <a:cubicBezTo>
                  <a:pt x="795627" y="6834866"/>
                  <a:pt x="812433" y="6838678"/>
                  <a:pt x="828935" y="6843062"/>
                </a:cubicBezTo>
                <a:cubicBezTo>
                  <a:pt x="828973" y="6843062"/>
                  <a:pt x="829049" y="6843100"/>
                  <a:pt x="829087" y="6843100"/>
                </a:cubicBezTo>
                <a:cubicBezTo>
                  <a:pt x="832593" y="6842337"/>
                  <a:pt x="836023" y="6840737"/>
                  <a:pt x="838500" y="6837878"/>
                </a:cubicBezTo>
                <a:cubicBezTo>
                  <a:pt x="839681" y="6838297"/>
                  <a:pt x="840825" y="6838678"/>
                  <a:pt x="842082" y="6838792"/>
                </a:cubicBezTo>
                <a:cubicBezTo>
                  <a:pt x="840177" y="6839783"/>
                  <a:pt x="838348" y="6841041"/>
                  <a:pt x="836938" y="6843062"/>
                </a:cubicBezTo>
                <a:cubicBezTo>
                  <a:pt x="836557" y="6843595"/>
                  <a:pt x="836442" y="6844320"/>
                  <a:pt x="836137" y="6844930"/>
                </a:cubicBezTo>
                <a:cubicBezTo>
                  <a:pt x="845131" y="6847293"/>
                  <a:pt x="854163" y="6849580"/>
                  <a:pt x="863157" y="6851905"/>
                </a:cubicBezTo>
                <a:cubicBezTo>
                  <a:pt x="870284" y="6853773"/>
                  <a:pt x="877372" y="6855717"/>
                  <a:pt x="884575" y="6857433"/>
                </a:cubicBezTo>
                <a:cubicBezTo>
                  <a:pt x="884727" y="6857242"/>
                  <a:pt x="884880" y="6857127"/>
                  <a:pt x="885070" y="6857013"/>
                </a:cubicBezTo>
                <a:cubicBezTo>
                  <a:pt x="885566" y="6856670"/>
                  <a:pt x="886099" y="6856441"/>
                  <a:pt x="886442" y="6855831"/>
                </a:cubicBezTo>
                <a:cubicBezTo>
                  <a:pt x="889758" y="6849847"/>
                  <a:pt x="888424" y="6844548"/>
                  <a:pt x="884956" y="6840851"/>
                </a:cubicBezTo>
                <a:close/>
                <a:moveTo>
                  <a:pt x="1421274" y="6857470"/>
                </a:moveTo>
                <a:lnTo>
                  <a:pt x="1409727" y="6851067"/>
                </a:lnTo>
                <a:cubicBezTo>
                  <a:pt x="1402715" y="6847140"/>
                  <a:pt x="1393416" y="6849656"/>
                  <a:pt x="1389453" y="6856670"/>
                </a:cubicBezTo>
                <a:cubicBezTo>
                  <a:pt x="1385489" y="6863646"/>
                  <a:pt x="1388042" y="6873061"/>
                  <a:pt x="1395054" y="6876949"/>
                </a:cubicBezTo>
                <a:lnTo>
                  <a:pt x="1406640" y="6883391"/>
                </a:lnTo>
                <a:cubicBezTo>
                  <a:pt x="1413652" y="6887317"/>
                  <a:pt x="1422951" y="6884801"/>
                  <a:pt x="1426914" y="6877749"/>
                </a:cubicBezTo>
                <a:cubicBezTo>
                  <a:pt x="1430840" y="6870812"/>
                  <a:pt x="1428324" y="6861396"/>
                  <a:pt x="1421274" y="6857470"/>
                </a:cubicBezTo>
                <a:close/>
                <a:moveTo>
                  <a:pt x="1003477" y="6597695"/>
                </a:moveTo>
                <a:cubicBezTo>
                  <a:pt x="994178" y="6614467"/>
                  <a:pt x="1020931" y="6627503"/>
                  <a:pt x="1030230" y="6610769"/>
                </a:cubicBezTo>
                <a:cubicBezTo>
                  <a:pt x="1039567" y="6593997"/>
                  <a:pt x="1012776" y="6581000"/>
                  <a:pt x="1003477" y="6597695"/>
                </a:cubicBezTo>
                <a:close/>
                <a:moveTo>
                  <a:pt x="1122341" y="6663068"/>
                </a:moveTo>
                <a:cubicBezTo>
                  <a:pt x="1131640" y="6646296"/>
                  <a:pt x="1105764" y="6631544"/>
                  <a:pt x="1096465" y="6648316"/>
                </a:cubicBezTo>
                <a:cubicBezTo>
                  <a:pt x="1087128" y="6665088"/>
                  <a:pt x="1113004" y="6679802"/>
                  <a:pt x="1122341" y="6663068"/>
                </a:cubicBezTo>
                <a:close/>
                <a:moveTo>
                  <a:pt x="1155840" y="6601202"/>
                </a:moveTo>
                <a:cubicBezTo>
                  <a:pt x="1156831" y="6600173"/>
                  <a:pt x="1157783" y="6599068"/>
                  <a:pt x="1158546" y="6597695"/>
                </a:cubicBezTo>
                <a:cubicBezTo>
                  <a:pt x="1166739" y="6582981"/>
                  <a:pt x="1146274" y="6572575"/>
                  <a:pt x="1134956" y="6581685"/>
                </a:cubicBezTo>
                <a:cubicBezTo>
                  <a:pt x="1134270" y="6581762"/>
                  <a:pt x="1133584" y="6581724"/>
                  <a:pt x="1132860" y="6581914"/>
                </a:cubicBezTo>
                <a:cubicBezTo>
                  <a:pt x="1125543" y="6583515"/>
                  <a:pt x="1121503" y="6589309"/>
                  <a:pt x="1118454" y="6595636"/>
                </a:cubicBezTo>
                <a:cubicBezTo>
                  <a:pt x="1115062" y="6602688"/>
                  <a:pt x="1120665" y="6612447"/>
                  <a:pt x="1127753" y="6614505"/>
                </a:cubicBezTo>
                <a:cubicBezTo>
                  <a:pt x="1132707" y="6615954"/>
                  <a:pt x="1136976" y="6614925"/>
                  <a:pt x="1140444" y="6612485"/>
                </a:cubicBezTo>
                <a:cubicBezTo>
                  <a:pt x="1145626" y="6612866"/>
                  <a:pt x="1150962" y="6610884"/>
                  <a:pt x="1153858" y="6606196"/>
                </a:cubicBezTo>
                <a:cubicBezTo>
                  <a:pt x="1154811" y="6604670"/>
                  <a:pt x="1155421" y="6602955"/>
                  <a:pt x="1155840" y="6601202"/>
                </a:cubicBezTo>
                <a:close/>
                <a:moveTo>
                  <a:pt x="950009" y="6644618"/>
                </a:moveTo>
                <a:lnTo>
                  <a:pt x="961556" y="6651061"/>
                </a:lnTo>
                <a:cubicBezTo>
                  <a:pt x="968607" y="6654987"/>
                  <a:pt x="978096" y="6651022"/>
                  <a:pt x="981412" y="6644085"/>
                </a:cubicBezTo>
                <a:cubicBezTo>
                  <a:pt x="985070" y="6636461"/>
                  <a:pt x="981488" y="6628152"/>
                  <a:pt x="974438" y="6624225"/>
                </a:cubicBezTo>
                <a:lnTo>
                  <a:pt x="962890" y="6617821"/>
                </a:lnTo>
                <a:cubicBezTo>
                  <a:pt x="955840" y="6613895"/>
                  <a:pt x="946351" y="6617860"/>
                  <a:pt x="943035" y="6624797"/>
                </a:cubicBezTo>
                <a:cubicBezTo>
                  <a:pt x="939377" y="6632383"/>
                  <a:pt x="942959" y="6640692"/>
                  <a:pt x="950009" y="6644618"/>
                </a:cubicBezTo>
                <a:close/>
                <a:moveTo>
                  <a:pt x="1225542" y="6811005"/>
                </a:moveTo>
                <a:cubicBezTo>
                  <a:pt x="1216244" y="6827738"/>
                  <a:pt x="1242120" y="6842490"/>
                  <a:pt x="1251419" y="6825718"/>
                </a:cubicBezTo>
                <a:cubicBezTo>
                  <a:pt x="1260756" y="6808946"/>
                  <a:pt x="1234879" y="6794194"/>
                  <a:pt x="1225542" y="6811005"/>
                </a:cubicBezTo>
                <a:close/>
                <a:moveTo>
                  <a:pt x="1303629" y="6798654"/>
                </a:moveTo>
                <a:cubicBezTo>
                  <a:pt x="1305649" y="6792250"/>
                  <a:pt x="1303972" y="6784703"/>
                  <a:pt x="1297684" y="6781196"/>
                </a:cubicBezTo>
                <a:lnTo>
                  <a:pt x="1286137" y="6774792"/>
                </a:lnTo>
                <a:cubicBezTo>
                  <a:pt x="1279354" y="6771018"/>
                  <a:pt x="1269635" y="6772467"/>
                  <a:pt x="1265672" y="6779710"/>
                </a:cubicBezTo>
                <a:cubicBezTo>
                  <a:pt x="1261899" y="6786533"/>
                  <a:pt x="1263309" y="6796138"/>
                  <a:pt x="1270588" y="6800179"/>
                </a:cubicBezTo>
                <a:lnTo>
                  <a:pt x="1282135" y="6806621"/>
                </a:lnTo>
                <a:cubicBezTo>
                  <a:pt x="1282212" y="6806659"/>
                  <a:pt x="1282326" y="6806621"/>
                  <a:pt x="1282402" y="6806659"/>
                </a:cubicBezTo>
                <a:cubicBezTo>
                  <a:pt x="1281792" y="6807612"/>
                  <a:pt x="1281068" y="6808488"/>
                  <a:pt x="1280687" y="6809594"/>
                </a:cubicBezTo>
                <a:cubicBezTo>
                  <a:pt x="1278096" y="6817218"/>
                  <a:pt x="1282326" y="6826328"/>
                  <a:pt x="1290177" y="6828768"/>
                </a:cubicBezTo>
                <a:cubicBezTo>
                  <a:pt x="1301914" y="6832465"/>
                  <a:pt x="1314757" y="6830826"/>
                  <a:pt x="1323446" y="6821487"/>
                </a:cubicBezTo>
                <a:cubicBezTo>
                  <a:pt x="1328820" y="6815731"/>
                  <a:pt x="1330992" y="6806506"/>
                  <a:pt x="1324933" y="6800141"/>
                </a:cubicBezTo>
                <a:cubicBezTo>
                  <a:pt x="1319788" y="6794728"/>
                  <a:pt x="1309384" y="6792479"/>
                  <a:pt x="1303629" y="6798654"/>
                </a:cubicBezTo>
                <a:close/>
                <a:moveTo>
                  <a:pt x="635528" y="6730880"/>
                </a:moveTo>
                <a:cubicBezTo>
                  <a:pt x="626267" y="6747576"/>
                  <a:pt x="651381" y="6763509"/>
                  <a:pt x="660718" y="6746737"/>
                </a:cubicBezTo>
                <a:cubicBezTo>
                  <a:pt x="670017" y="6730041"/>
                  <a:pt x="644865" y="6714070"/>
                  <a:pt x="635528" y="6730880"/>
                </a:cubicBezTo>
                <a:close/>
                <a:moveTo>
                  <a:pt x="438043" y="6695811"/>
                </a:moveTo>
                <a:cubicBezTo>
                  <a:pt x="437205" y="6695354"/>
                  <a:pt x="436214" y="6695430"/>
                  <a:pt x="435261" y="6695392"/>
                </a:cubicBezTo>
                <a:cubicBezTo>
                  <a:pt x="434918" y="6695392"/>
                  <a:pt x="434651" y="6695354"/>
                  <a:pt x="434308" y="6695240"/>
                </a:cubicBezTo>
                <a:cubicBezTo>
                  <a:pt x="436366" y="6696268"/>
                  <a:pt x="438462" y="6697222"/>
                  <a:pt x="440558" y="6698137"/>
                </a:cubicBezTo>
                <a:cubicBezTo>
                  <a:pt x="442045" y="6698822"/>
                  <a:pt x="443531" y="6699470"/>
                  <a:pt x="444979" y="6700195"/>
                </a:cubicBezTo>
                <a:lnTo>
                  <a:pt x="444979" y="6700195"/>
                </a:lnTo>
                <a:cubicBezTo>
                  <a:pt x="444522" y="6699852"/>
                  <a:pt x="444331" y="6699280"/>
                  <a:pt x="443798" y="6699013"/>
                </a:cubicBezTo>
                <a:lnTo>
                  <a:pt x="438043" y="6695811"/>
                </a:lnTo>
                <a:close/>
                <a:moveTo>
                  <a:pt x="567426" y="6676600"/>
                </a:moveTo>
                <a:lnTo>
                  <a:pt x="564224" y="6682393"/>
                </a:lnTo>
                <a:cubicBezTo>
                  <a:pt x="560299" y="6689407"/>
                  <a:pt x="560299" y="6698022"/>
                  <a:pt x="567387" y="6703206"/>
                </a:cubicBezTo>
                <a:cubicBezTo>
                  <a:pt x="573218" y="6707513"/>
                  <a:pt x="584270" y="6707132"/>
                  <a:pt x="588195" y="6700042"/>
                </a:cubicBezTo>
                <a:lnTo>
                  <a:pt x="591397" y="6694286"/>
                </a:lnTo>
                <a:cubicBezTo>
                  <a:pt x="595284" y="6687234"/>
                  <a:pt x="595322" y="6678658"/>
                  <a:pt x="588233" y="6673474"/>
                </a:cubicBezTo>
                <a:cubicBezTo>
                  <a:pt x="582403" y="6669129"/>
                  <a:pt x="571351" y="6669510"/>
                  <a:pt x="567426" y="6676600"/>
                </a:cubicBezTo>
                <a:close/>
                <a:moveTo>
                  <a:pt x="359156" y="6626589"/>
                </a:moveTo>
                <a:cubicBezTo>
                  <a:pt x="356945" y="6618851"/>
                  <a:pt x="348409" y="6614200"/>
                  <a:pt x="340711" y="6616411"/>
                </a:cubicBezTo>
                <a:cubicBezTo>
                  <a:pt x="332936" y="6618698"/>
                  <a:pt x="328363" y="6627122"/>
                  <a:pt x="330574" y="6634860"/>
                </a:cubicBezTo>
                <a:lnTo>
                  <a:pt x="332250" y="6640730"/>
                </a:lnTo>
                <a:cubicBezTo>
                  <a:pt x="339453" y="6644847"/>
                  <a:pt x="346961" y="6648621"/>
                  <a:pt x="354240" y="6652624"/>
                </a:cubicBezTo>
                <a:cubicBezTo>
                  <a:pt x="360261" y="6649383"/>
                  <a:pt x="363691" y="6642331"/>
                  <a:pt x="361747" y="6635547"/>
                </a:cubicBezTo>
                <a:lnTo>
                  <a:pt x="359156" y="6626589"/>
                </a:lnTo>
                <a:close/>
                <a:moveTo>
                  <a:pt x="699781" y="6681098"/>
                </a:moveTo>
                <a:cubicBezTo>
                  <a:pt x="691968" y="6681974"/>
                  <a:pt x="685108" y="6688683"/>
                  <a:pt x="685985" y="6696993"/>
                </a:cubicBezTo>
                <a:lnTo>
                  <a:pt x="686366" y="6700728"/>
                </a:lnTo>
                <a:cubicBezTo>
                  <a:pt x="684575" y="6697450"/>
                  <a:pt x="681755" y="6694629"/>
                  <a:pt x="678515" y="6693410"/>
                </a:cubicBezTo>
                <a:cubicBezTo>
                  <a:pt x="670322" y="6690284"/>
                  <a:pt x="663005" y="6694820"/>
                  <a:pt x="659308" y="6702024"/>
                </a:cubicBezTo>
                <a:cubicBezTo>
                  <a:pt x="655040" y="6710258"/>
                  <a:pt x="655535" y="6719597"/>
                  <a:pt x="658889" y="6728021"/>
                </a:cubicBezTo>
                <a:cubicBezTo>
                  <a:pt x="661785" y="6735264"/>
                  <a:pt x="671389" y="6739228"/>
                  <a:pt x="678477" y="6735797"/>
                </a:cubicBezTo>
                <a:cubicBezTo>
                  <a:pt x="685909" y="6732176"/>
                  <a:pt x="689339" y="6723943"/>
                  <a:pt x="686252" y="6716205"/>
                </a:cubicBezTo>
                <a:cubicBezTo>
                  <a:pt x="686099" y="6715785"/>
                  <a:pt x="686061" y="6715747"/>
                  <a:pt x="685985" y="6715518"/>
                </a:cubicBezTo>
                <a:cubicBezTo>
                  <a:pt x="685985" y="6715366"/>
                  <a:pt x="685947" y="6715328"/>
                  <a:pt x="685947" y="6715214"/>
                </a:cubicBezTo>
                <a:lnTo>
                  <a:pt x="685947" y="6715214"/>
                </a:lnTo>
                <a:cubicBezTo>
                  <a:pt x="686290" y="6714336"/>
                  <a:pt x="686671" y="6713498"/>
                  <a:pt x="687128" y="6712660"/>
                </a:cubicBezTo>
                <a:cubicBezTo>
                  <a:pt x="687852" y="6711249"/>
                  <a:pt x="687967" y="6709725"/>
                  <a:pt x="688043" y="6708238"/>
                </a:cubicBezTo>
                <a:cubicBezTo>
                  <a:pt x="690520" y="6713879"/>
                  <a:pt x="696084" y="6718187"/>
                  <a:pt x="702563" y="6717424"/>
                </a:cubicBezTo>
                <a:cubicBezTo>
                  <a:pt x="710375" y="6716548"/>
                  <a:pt x="717235" y="6709839"/>
                  <a:pt x="716358" y="6701529"/>
                </a:cubicBezTo>
                <a:lnTo>
                  <a:pt x="715672" y="6694935"/>
                </a:lnTo>
                <a:cubicBezTo>
                  <a:pt x="714872" y="6687158"/>
                  <a:pt x="707974" y="6680183"/>
                  <a:pt x="699781" y="6681098"/>
                </a:cubicBezTo>
                <a:close/>
                <a:moveTo>
                  <a:pt x="813157" y="6495652"/>
                </a:moveTo>
                <a:cubicBezTo>
                  <a:pt x="813576" y="6495691"/>
                  <a:pt x="813957" y="6495500"/>
                  <a:pt x="814377" y="6495538"/>
                </a:cubicBezTo>
                <a:cubicBezTo>
                  <a:pt x="813005" y="6497825"/>
                  <a:pt x="812052" y="6500493"/>
                  <a:pt x="812395" y="6504001"/>
                </a:cubicBezTo>
                <a:cubicBezTo>
                  <a:pt x="814339" y="6522984"/>
                  <a:pt x="844102" y="6521649"/>
                  <a:pt x="842121" y="6502552"/>
                </a:cubicBezTo>
                <a:cubicBezTo>
                  <a:pt x="841168" y="6493251"/>
                  <a:pt x="833546" y="6488906"/>
                  <a:pt x="826267" y="6489058"/>
                </a:cubicBezTo>
                <a:cubicBezTo>
                  <a:pt x="826877" y="6488181"/>
                  <a:pt x="827410" y="6487305"/>
                  <a:pt x="827829" y="6486314"/>
                </a:cubicBezTo>
                <a:cubicBezTo>
                  <a:pt x="828591" y="6486885"/>
                  <a:pt x="829049" y="6487724"/>
                  <a:pt x="829849" y="6488257"/>
                </a:cubicBezTo>
                <a:cubicBezTo>
                  <a:pt x="836366" y="6492527"/>
                  <a:pt x="846503" y="6490278"/>
                  <a:pt x="850352" y="6483417"/>
                </a:cubicBezTo>
                <a:cubicBezTo>
                  <a:pt x="854354" y="6476212"/>
                  <a:pt x="852448" y="6467483"/>
                  <a:pt x="845474" y="6462909"/>
                </a:cubicBezTo>
                <a:cubicBezTo>
                  <a:pt x="845093" y="6462681"/>
                  <a:pt x="845055" y="6462642"/>
                  <a:pt x="844864" y="6462490"/>
                </a:cubicBezTo>
                <a:cubicBezTo>
                  <a:pt x="844750" y="6462375"/>
                  <a:pt x="844750" y="6462375"/>
                  <a:pt x="844674" y="6462299"/>
                </a:cubicBezTo>
                <a:cubicBezTo>
                  <a:pt x="844674" y="6462299"/>
                  <a:pt x="844674" y="6462299"/>
                  <a:pt x="844674" y="6462299"/>
                </a:cubicBezTo>
                <a:cubicBezTo>
                  <a:pt x="844445" y="6461385"/>
                  <a:pt x="844293" y="6460470"/>
                  <a:pt x="844178" y="6459516"/>
                </a:cubicBezTo>
                <a:cubicBezTo>
                  <a:pt x="843111" y="6451550"/>
                  <a:pt x="833279" y="6446900"/>
                  <a:pt x="826114" y="6448691"/>
                </a:cubicBezTo>
                <a:cubicBezTo>
                  <a:pt x="820284" y="6450139"/>
                  <a:pt x="817006" y="6454409"/>
                  <a:pt x="815787" y="6459516"/>
                </a:cubicBezTo>
                <a:cubicBezTo>
                  <a:pt x="814262" y="6457763"/>
                  <a:pt x="812433" y="6456162"/>
                  <a:pt x="809918" y="6455286"/>
                </a:cubicBezTo>
                <a:cubicBezTo>
                  <a:pt x="802867" y="6452808"/>
                  <a:pt x="792883" y="6456582"/>
                  <a:pt x="790939" y="6464396"/>
                </a:cubicBezTo>
                <a:cubicBezTo>
                  <a:pt x="789034" y="6472019"/>
                  <a:pt x="788957" y="6480024"/>
                  <a:pt x="794293" y="6486428"/>
                </a:cubicBezTo>
                <a:cubicBezTo>
                  <a:pt x="799171" y="6492260"/>
                  <a:pt x="805878" y="6494547"/>
                  <a:pt x="813157" y="6495652"/>
                </a:cubicBezTo>
                <a:close/>
                <a:moveTo>
                  <a:pt x="648332" y="6623158"/>
                </a:moveTo>
                <a:cubicBezTo>
                  <a:pt x="648332" y="6622853"/>
                  <a:pt x="648256" y="6622548"/>
                  <a:pt x="648218" y="6622281"/>
                </a:cubicBezTo>
                <a:cubicBezTo>
                  <a:pt x="654925" y="6620375"/>
                  <a:pt x="660756" y="6614582"/>
                  <a:pt x="659842" y="6605738"/>
                </a:cubicBezTo>
                <a:cubicBezTo>
                  <a:pt x="659156" y="6598991"/>
                  <a:pt x="655002" y="6595408"/>
                  <a:pt x="650048" y="6594379"/>
                </a:cubicBezTo>
                <a:cubicBezTo>
                  <a:pt x="647189" y="6590148"/>
                  <a:pt x="642502" y="6587250"/>
                  <a:pt x="637014" y="6587822"/>
                </a:cubicBezTo>
                <a:lnTo>
                  <a:pt x="630421" y="6588508"/>
                </a:lnTo>
                <a:cubicBezTo>
                  <a:pt x="622685" y="6589309"/>
                  <a:pt x="615596" y="6596094"/>
                  <a:pt x="616511" y="6604328"/>
                </a:cubicBezTo>
                <a:cubicBezTo>
                  <a:pt x="616778" y="6606881"/>
                  <a:pt x="617730" y="6609321"/>
                  <a:pt x="619140" y="6611456"/>
                </a:cubicBezTo>
                <a:cubicBezTo>
                  <a:pt x="614910" y="6613934"/>
                  <a:pt x="611976" y="6618127"/>
                  <a:pt x="611976" y="6623730"/>
                </a:cubicBezTo>
                <a:cubicBezTo>
                  <a:pt x="611938" y="6631087"/>
                  <a:pt x="618721" y="6639549"/>
                  <a:pt x="626762" y="6638710"/>
                </a:cubicBezTo>
                <a:lnTo>
                  <a:pt x="633355" y="6638024"/>
                </a:lnTo>
                <a:cubicBezTo>
                  <a:pt x="641358" y="6637147"/>
                  <a:pt x="648294" y="6631849"/>
                  <a:pt x="648332" y="6623158"/>
                </a:cubicBezTo>
                <a:close/>
                <a:moveTo>
                  <a:pt x="736252" y="6801475"/>
                </a:moveTo>
                <a:cubicBezTo>
                  <a:pt x="736480" y="6801056"/>
                  <a:pt x="736442" y="6800522"/>
                  <a:pt x="736633" y="6800065"/>
                </a:cubicBezTo>
                <a:cubicBezTo>
                  <a:pt x="737242" y="6800065"/>
                  <a:pt x="737814" y="6800293"/>
                  <a:pt x="738424" y="6800179"/>
                </a:cubicBezTo>
                <a:cubicBezTo>
                  <a:pt x="746503" y="6798845"/>
                  <a:pt x="752334" y="6791945"/>
                  <a:pt x="751457" y="6783636"/>
                </a:cubicBezTo>
                <a:lnTo>
                  <a:pt x="750771" y="6777041"/>
                </a:lnTo>
                <a:cubicBezTo>
                  <a:pt x="749971" y="6769303"/>
                  <a:pt x="742083" y="6762747"/>
                  <a:pt x="734232" y="6764005"/>
                </a:cubicBezTo>
                <a:cubicBezTo>
                  <a:pt x="726153" y="6765339"/>
                  <a:pt x="720360" y="6772276"/>
                  <a:pt x="721198" y="6780548"/>
                </a:cubicBezTo>
                <a:lnTo>
                  <a:pt x="721236" y="6780891"/>
                </a:lnTo>
                <a:cubicBezTo>
                  <a:pt x="716244" y="6781425"/>
                  <a:pt x="711823" y="6784360"/>
                  <a:pt x="709079" y="6789277"/>
                </a:cubicBezTo>
                <a:lnTo>
                  <a:pt x="705878" y="6795071"/>
                </a:lnTo>
                <a:cubicBezTo>
                  <a:pt x="704087" y="6798273"/>
                  <a:pt x="704240" y="6802161"/>
                  <a:pt x="705459" y="6805706"/>
                </a:cubicBezTo>
                <a:cubicBezTo>
                  <a:pt x="705497" y="6805858"/>
                  <a:pt x="705497" y="6806011"/>
                  <a:pt x="705535" y="6806164"/>
                </a:cubicBezTo>
                <a:cubicBezTo>
                  <a:pt x="712776" y="6808565"/>
                  <a:pt x="720055" y="6810890"/>
                  <a:pt x="727372" y="6813253"/>
                </a:cubicBezTo>
                <a:cubicBezTo>
                  <a:pt x="727563" y="6813139"/>
                  <a:pt x="727677" y="6812872"/>
                  <a:pt x="727868" y="6812720"/>
                </a:cubicBezTo>
                <a:cubicBezTo>
                  <a:pt x="729849" y="6811271"/>
                  <a:pt x="731755" y="6809632"/>
                  <a:pt x="733089" y="6807231"/>
                </a:cubicBezTo>
                <a:lnTo>
                  <a:pt x="736252" y="6801475"/>
                </a:lnTo>
                <a:close/>
                <a:moveTo>
                  <a:pt x="651648" y="6509223"/>
                </a:moveTo>
                <a:cubicBezTo>
                  <a:pt x="648980" y="6511548"/>
                  <a:pt x="647342" y="6515093"/>
                  <a:pt x="647875" y="6519972"/>
                </a:cubicBezTo>
                <a:cubicBezTo>
                  <a:pt x="649819" y="6538841"/>
                  <a:pt x="679621" y="6539603"/>
                  <a:pt x="677639" y="6520544"/>
                </a:cubicBezTo>
                <a:cubicBezTo>
                  <a:pt x="676534" y="6509680"/>
                  <a:pt x="666206" y="6504877"/>
                  <a:pt x="658012" y="6506325"/>
                </a:cubicBezTo>
                <a:cubicBezTo>
                  <a:pt x="660680" y="6504038"/>
                  <a:pt x="662281" y="6500493"/>
                  <a:pt x="661785" y="6495615"/>
                </a:cubicBezTo>
                <a:cubicBezTo>
                  <a:pt x="661404" y="6491879"/>
                  <a:pt x="659918" y="6488906"/>
                  <a:pt x="657822" y="6486618"/>
                </a:cubicBezTo>
                <a:cubicBezTo>
                  <a:pt x="663767" y="6489554"/>
                  <a:pt x="671237" y="6488601"/>
                  <a:pt x="675848" y="6483303"/>
                </a:cubicBezTo>
                <a:cubicBezTo>
                  <a:pt x="680993" y="6477394"/>
                  <a:pt x="680688" y="6467407"/>
                  <a:pt x="674400" y="6462299"/>
                </a:cubicBezTo>
                <a:lnTo>
                  <a:pt x="667159" y="6456391"/>
                </a:lnTo>
                <a:cubicBezTo>
                  <a:pt x="660909" y="6451321"/>
                  <a:pt x="651572" y="6451626"/>
                  <a:pt x="646160" y="6457840"/>
                </a:cubicBezTo>
                <a:cubicBezTo>
                  <a:pt x="641016" y="6463748"/>
                  <a:pt x="641358" y="6473773"/>
                  <a:pt x="647609" y="6478843"/>
                </a:cubicBezTo>
                <a:lnTo>
                  <a:pt x="652372" y="6482731"/>
                </a:lnTo>
                <a:cubicBezTo>
                  <a:pt x="643150" y="6478652"/>
                  <a:pt x="630764" y="6482502"/>
                  <a:pt x="632060" y="6495004"/>
                </a:cubicBezTo>
                <a:cubicBezTo>
                  <a:pt x="633089" y="6505831"/>
                  <a:pt x="643455" y="6510671"/>
                  <a:pt x="651648" y="6509223"/>
                </a:cubicBezTo>
                <a:close/>
                <a:moveTo>
                  <a:pt x="744560" y="6683194"/>
                </a:moveTo>
                <a:lnTo>
                  <a:pt x="737967" y="6683880"/>
                </a:lnTo>
                <a:cubicBezTo>
                  <a:pt x="730192" y="6684680"/>
                  <a:pt x="724552" y="6694210"/>
                  <a:pt x="726419" y="6701453"/>
                </a:cubicBezTo>
                <a:cubicBezTo>
                  <a:pt x="728592" y="6709953"/>
                  <a:pt x="735680" y="6713879"/>
                  <a:pt x="744026" y="6713003"/>
                </a:cubicBezTo>
                <a:lnTo>
                  <a:pt x="750619" y="6712316"/>
                </a:lnTo>
                <a:cubicBezTo>
                  <a:pt x="758393" y="6711516"/>
                  <a:pt x="764034" y="6701948"/>
                  <a:pt x="762166" y="6694706"/>
                </a:cubicBezTo>
                <a:cubicBezTo>
                  <a:pt x="759994" y="6686282"/>
                  <a:pt x="752867" y="6682356"/>
                  <a:pt x="744560" y="6683194"/>
                </a:cubicBezTo>
                <a:close/>
                <a:moveTo>
                  <a:pt x="570436" y="6477203"/>
                </a:moveTo>
                <a:cubicBezTo>
                  <a:pt x="572418" y="6496263"/>
                  <a:pt x="601343" y="6489135"/>
                  <a:pt x="599400" y="6470342"/>
                </a:cubicBezTo>
                <a:cubicBezTo>
                  <a:pt x="597456" y="6451321"/>
                  <a:pt x="568493" y="6458411"/>
                  <a:pt x="570436" y="6477203"/>
                </a:cubicBezTo>
                <a:close/>
                <a:moveTo>
                  <a:pt x="566740" y="6621633"/>
                </a:moveTo>
                <a:cubicBezTo>
                  <a:pt x="558965" y="6622205"/>
                  <a:pt x="552334" y="6630248"/>
                  <a:pt x="553477" y="6638024"/>
                </a:cubicBezTo>
                <a:cubicBezTo>
                  <a:pt x="554697" y="6646220"/>
                  <a:pt x="561519" y="6651899"/>
                  <a:pt x="569827" y="6651289"/>
                </a:cubicBezTo>
                <a:cubicBezTo>
                  <a:pt x="570055" y="6651289"/>
                  <a:pt x="570208" y="6651289"/>
                  <a:pt x="570398" y="6651251"/>
                </a:cubicBezTo>
                <a:cubicBezTo>
                  <a:pt x="570474" y="6651251"/>
                  <a:pt x="570512" y="6651251"/>
                  <a:pt x="570589" y="6651289"/>
                </a:cubicBezTo>
                <a:cubicBezTo>
                  <a:pt x="570665" y="6651327"/>
                  <a:pt x="570627" y="6651327"/>
                  <a:pt x="570741" y="6651403"/>
                </a:cubicBezTo>
                <a:cubicBezTo>
                  <a:pt x="571503" y="6652013"/>
                  <a:pt x="572227" y="6652661"/>
                  <a:pt x="572913" y="6653385"/>
                </a:cubicBezTo>
                <a:cubicBezTo>
                  <a:pt x="578592" y="6659065"/>
                  <a:pt x="589262" y="6656702"/>
                  <a:pt x="593836" y="6650908"/>
                </a:cubicBezTo>
                <a:cubicBezTo>
                  <a:pt x="599285" y="6644009"/>
                  <a:pt x="597075" y="6635699"/>
                  <a:pt x="591358" y="6630019"/>
                </a:cubicBezTo>
                <a:cubicBezTo>
                  <a:pt x="584842" y="6623463"/>
                  <a:pt x="575810" y="6620985"/>
                  <a:pt x="566740" y="6621633"/>
                </a:cubicBezTo>
                <a:close/>
                <a:moveTo>
                  <a:pt x="638043" y="6683347"/>
                </a:moveTo>
                <a:cubicBezTo>
                  <a:pt x="640025" y="6702406"/>
                  <a:pt x="669407" y="6697641"/>
                  <a:pt x="667425" y="6678620"/>
                </a:cubicBezTo>
                <a:cubicBezTo>
                  <a:pt x="665482" y="6659561"/>
                  <a:pt x="636061" y="6664288"/>
                  <a:pt x="638043" y="6683347"/>
                </a:cubicBezTo>
                <a:close/>
                <a:moveTo>
                  <a:pt x="698218" y="6783673"/>
                </a:moveTo>
                <a:cubicBezTo>
                  <a:pt x="697913" y="6776012"/>
                  <a:pt x="690825" y="6768541"/>
                  <a:pt x="682784" y="6769341"/>
                </a:cubicBezTo>
                <a:lnTo>
                  <a:pt x="676191" y="6770028"/>
                </a:lnTo>
                <a:cubicBezTo>
                  <a:pt x="668721" y="6770790"/>
                  <a:pt x="662700" y="6776355"/>
                  <a:pt x="662128" y="6783903"/>
                </a:cubicBezTo>
                <a:cubicBezTo>
                  <a:pt x="660108" y="6783636"/>
                  <a:pt x="658012" y="6783712"/>
                  <a:pt x="655993" y="6784322"/>
                </a:cubicBezTo>
                <a:cubicBezTo>
                  <a:pt x="653744" y="6785008"/>
                  <a:pt x="651915" y="6786266"/>
                  <a:pt x="650314" y="6787752"/>
                </a:cubicBezTo>
                <a:lnTo>
                  <a:pt x="650352" y="6787790"/>
                </a:lnTo>
                <a:cubicBezTo>
                  <a:pt x="661328" y="6791755"/>
                  <a:pt x="672608" y="6795300"/>
                  <a:pt x="683698" y="6799150"/>
                </a:cubicBezTo>
                <a:lnTo>
                  <a:pt x="683851" y="6799150"/>
                </a:lnTo>
                <a:cubicBezTo>
                  <a:pt x="683927" y="6799150"/>
                  <a:pt x="684003" y="6799111"/>
                  <a:pt x="684079" y="6799073"/>
                </a:cubicBezTo>
                <a:cubicBezTo>
                  <a:pt x="692006" y="6798121"/>
                  <a:pt x="698523" y="6792022"/>
                  <a:pt x="698218" y="6783673"/>
                </a:cubicBezTo>
                <a:close/>
                <a:moveTo>
                  <a:pt x="595894" y="6763281"/>
                </a:moveTo>
                <a:cubicBezTo>
                  <a:pt x="594293" y="6759202"/>
                  <a:pt x="591740" y="6755466"/>
                  <a:pt x="587891" y="6752302"/>
                </a:cubicBezTo>
                <a:cubicBezTo>
                  <a:pt x="581907" y="6747385"/>
                  <a:pt x="574781" y="6746013"/>
                  <a:pt x="567883" y="6747118"/>
                </a:cubicBezTo>
                <a:cubicBezTo>
                  <a:pt x="566702" y="6745327"/>
                  <a:pt x="565139" y="6743726"/>
                  <a:pt x="563081" y="6742582"/>
                </a:cubicBezTo>
                <a:lnTo>
                  <a:pt x="557288" y="6739381"/>
                </a:lnTo>
                <a:cubicBezTo>
                  <a:pt x="555688" y="6738503"/>
                  <a:pt x="553935" y="6737970"/>
                  <a:pt x="552144" y="6737703"/>
                </a:cubicBezTo>
                <a:cubicBezTo>
                  <a:pt x="557631" y="6737055"/>
                  <a:pt x="563043" y="6732938"/>
                  <a:pt x="564948" y="6728135"/>
                </a:cubicBezTo>
                <a:cubicBezTo>
                  <a:pt x="568226" y="6719826"/>
                  <a:pt x="563576" y="6712736"/>
                  <a:pt x="556526" y="6708810"/>
                </a:cubicBezTo>
                <a:lnTo>
                  <a:pt x="550734" y="6705608"/>
                </a:lnTo>
                <a:cubicBezTo>
                  <a:pt x="543683" y="6701681"/>
                  <a:pt x="534080" y="6707247"/>
                  <a:pt x="531450" y="6714032"/>
                </a:cubicBezTo>
                <a:cubicBezTo>
                  <a:pt x="528173" y="6722341"/>
                  <a:pt x="532822" y="6729432"/>
                  <a:pt x="539872" y="6733319"/>
                </a:cubicBezTo>
                <a:lnTo>
                  <a:pt x="545665" y="6736521"/>
                </a:lnTo>
                <a:cubicBezTo>
                  <a:pt x="546541" y="6737017"/>
                  <a:pt x="547456" y="6737360"/>
                  <a:pt x="548409" y="6737551"/>
                </a:cubicBezTo>
                <a:cubicBezTo>
                  <a:pt x="544293" y="6737894"/>
                  <a:pt x="540558" y="6740066"/>
                  <a:pt x="538119" y="6743497"/>
                </a:cubicBezTo>
                <a:lnTo>
                  <a:pt x="538119" y="6743497"/>
                </a:lnTo>
                <a:cubicBezTo>
                  <a:pt x="538119" y="6743497"/>
                  <a:pt x="538157" y="6743497"/>
                  <a:pt x="538157" y="6743497"/>
                </a:cubicBezTo>
                <a:cubicBezTo>
                  <a:pt x="561404" y="6753484"/>
                  <a:pt x="585413" y="6762289"/>
                  <a:pt x="609194" y="6771514"/>
                </a:cubicBezTo>
                <a:cubicBezTo>
                  <a:pt x="609194" y="6771514"/>
                  <a:pt x="609156" y="6771476"/>
                  <a:pt x="609156" y="6771476"/>
                </a:cubicBezTo>
                <a:cubicBezTo>
                  <a:pt x="607784" y="6768579"/>
                  <a:pt x="605764" y="6765987"/>
                  <a:pt x="602829" y="6764653"/>
                </a:cubicBezTo>
                <a:cubicBezTo>
                  <a:pt x="600543" y="6763662"/>
                  <a:pt x="598180" y="6763242"/>
                  <a:pt x="595894" y="6763281"/>
                </a:cubicBezTo>
                <a:close/>
                <a:moveTo>
                  <a:pt x="813310" y="6755847"/>
                </a:moveTo>
                <a:lnTo>
                  <a:pt x="806717" y="6756534"/>
                </a:lnTo>
                <a:cubicBezTo>
                  <a:pt x="801953" y="6757029"/>
                  <a:pt x="798104" y="6760079"/>
                  <a:pt x="795779" y="6764081"/>
                </a:cubicBezTo>
                <a:lnTo>
                  <a:pt x="793340" y="6755580"/>
                </a:lnTo>
                <a:cubicBezTo>
                  <a:pt x="791130" y="6747843"/>
                  <a:pt x="782593" y="6743192"/>
                  <a:pt x="774895" y="6745441"/>
                </a:cubicBezTo>
                <a:cubicBezTo>
                  <a:pt x="767121" y="6747690"/>
                  <a:pt x="762547" y="6756152"/>
                  <a:pt x="764758" y="6763890"/>
                </a:cubicBezTo>
                <a:lnTo>
                  <a:pt x="767311" y="6772886"/>
                </a:lnTo>
                <a:cubicBezTo>
                  <a:pt x="768454" y="6776850"/>
                  <a:pt x="771275" y="6779976"/>
                  <a:pt x="774781" y="6781768"/>
                </a:cubicBezTo>
                <a:cubicBezTo>
                  <a:pt x="773485" y="6783025"/>
                  <a:pt x="772342" y="6784474"/>
                  <a:pt x="771427" y="6786113"/>
                </a:cubicBezTo>
                <a:lnTo>
                  <a:pt x="768226" y="6791907"/>
                </a:lnTo>
                <a:cubicBezTo>
                  <a:pt x="764301" y="6798921"/>
                  <a:pt x="768874" y="6808488"/>
                  <a:pt x="775733" y="6811576"/>
                </a:cubicBezTo>
                <a:cubicBezTo>
                  <a:pt x="783622" y="6815083"/>
                  <a:pt x="791473" y="6811119"/>
                  <a:pt x="795398" y="6804067"/>
                </a:cubicBezTo>
                <a:lnTo>
                  <a:pt x="798599" y="6798273"/>
                </a:lnTo>
                <a:cubicBezTo>
                  <a:pt x="802334" y="6791526"/>
                  <a:pt x="798256" y="6782644"/>
                  <a:pt x="791854" y="6779176"/>
                </a:cubicBezTo>
                <a:cubicBezTo>
                  <a:pt x="792845" y="6778184"/>
                  <a:pt x="793835" y="6777156"/>
                  <a:pt x="794521" y="6775936"/>
                </a:cubicBezTo>
                <a:cubicBezTo>
                  <a:pt x="796732" y="6782378"/>
                  <a:pt x="803058" y="6786875"/>
                  <a:pt x="810032" y="6786151"/>
                </a:cubicBezTo>
                <a:lnTo>
                  <a:pt x="816625" y="6785465"/>
                </a:lnTo>
                <a:cubicBezTo>
                  <a:pt x="824628" y="6784665"/>
                  <a:pt x="830649" y="6776965"/>
                  <a:pt x="829773" y="6768998"/>
                </a:cubicBezTo>
                <a:cubicBezTo>
                  <a:pt x="828858" y="6760917"/>
                  <a:pt x="821313" y="6755009"/>
                  <a:pt x="813310" y="6755847"/>
                </a:cubicBezTo>
                <a:close/>
                <a:moveTo>
                  <a:pt x="1133774" y="6377372"/>
                </a:moveTo>
                <a:lnTo>
                  <a:pt x="1131412" y="6386444"/>
                </a:lnTo>
                <a:cubicBezTo>
                  <a:pt x="1131221" y="6387168"/>
                  <a:pt x="1131526" y="6387816"/>
                  <a:pt x="1131412" y="6388540"/>
                </a:cubicBezTo>
                <a:cubicBezTo>
                  <a:pt x="1126305" y="6392581"/>
                  <a:pt x="1123523" y="6399290"/>
                  <a:pt x="1127791" y="6406571"/>
                </a:cubicBezTo>
                <a:lnTo>
                  <a:pt x="1129887" y="6410116"/>
                </a:lnTo>
                <a:cubicBezTo>
                  <a:pt x="1134003" y="6417091"/>
                  <a:pt x="1140939" y="6418311"/>
                  <a:pt x="1146922" y="6416367"/>
                </a:cubicBezTo>
                <a:cubicBezTo>
                  <a:pt x="1150962" y="6418082"/>
                  <a:pt x="1155497" y="6418311"/>
                  <a:pt x="1159575" y="6415757"/>
                </a:cubicBezTo>
                <a:cubicBezTo>
                  <a:pt x="1164186" y="6412822"/>
                  <a:pt x="1167349" y="6407142"/>
                  <a:pt x="1167082" y="6401653"/>
                </a:cubicBezTo>
                <a:cubicBezTo>
                  <a:pt x="1169864" y="6397041"/>
                  <a:pt x="1170283" y="6390866"/>
                  <a:pt x="1167425" y="6386368"/>
                </a:cubicBezTo>
                <a:cubicBezTo>
                  <a:pt x="1166091" y="6384233"/>
                  <a:pt x="1164300" y="6382708"/>
                  <a:pt x="1162395" y="6381489"/>
                </a:cubicBezTo>
                <a:cubicBezTo>
                  <a:pt x="1162014" y="6375733"/>
                  <a:pt x="1158812" y="6370472"/>
                  <a:pt x="1152791" y="6368338"/>
                </a:cubicBezTo>
                <a:cubicBezTo>
                  <a:pt x="1145703" y="6365784"/>
                  <a:pt x="1135794" y="6369558"/>
                  <a:pt x="1133774" y="6377372"/>
                </a:cubicBezTo>
                <a:close/>
                <a:moveTo>
                  <a:pt x="1286518" y="6524432"/>
                </a:moveTo>
                <a:lnTo>
                  <a:pt x="1290062" y="6518714"/>
                </a:lnTo>
                <a:cubicBezTo>
                  <a:pt x="1294369" y="6511739"/>
                  <a:pt x="1291892" y="6502133"/>
                  <a:pt x="1284956" y="6497940"/>
                </a:cubicBezTo>
                <a:cubicBezTo>
                  <a:pt x="1277905" y="6493632"/>
                  <a:pt x="1268492" y="6496072"/>
                  <a:pt x="1264186" y="6503047"/>
                </a:cubicBezTo>
                <a:lnTo>
                  <a:pt x="1260642" y="6508765"/>
                </a:lnTo>
                <a:cubicBezTo>
                  <a:pt x="1257859" y="6513302"/>
                  <a:pt x="1258165" y="6518828"/>
                  <a:pt x="1260451" y="6523365"/>
                </a:cubicBezTo>
                <a:cubicBezTo>
                  <a:pt x="1259498" y="6522754"/>
                  <a:pt x="1259232" y="6521611"/>
                  <a:pt x="1258088" y="6521230"/>
                </a:cubicBezTo>
                <a:cubicBezTo>
                  <a:pt x="1256792" y="6520773"/>
                  <a:pt x="1255382" y="6520620"/>
                  <a:pt x="1253972" y="6520582"/>
                </a:cubicBezTo>
                <a:cubicBezTo>
                  <a:pt x="1253744" y="6520125"/>
                  <a:pt x="1253591" y="6519705"/>
                  <a:pt x="1253363" y="6519248"/>
                </a:cubicBezTo>
                <a:lnTo>
                  <a:pt x="1250009" y="6513568"/>
                </a:lnTo>
                <a:cubicBezTo>
                  <a:pt x="1246046" y="6506859"/>
                  <a:pt x="1235870" y="6504534"/>
                  <a:pt x="1229430" y="6509032"/>
                </a:cubicBezTo>
                <a:cubicBezTo>
                  <a:pt x="1222646" y="6513797"/>
                  <a:pt x="1220664" y="6522412"/>
                  <a:pt x="1224895" y="6529616"/>
                </a:cubicBezTo>
                <a:lnTo>
                  <a:pt x="1228248" y="6535296"/>
                </a:lnTo>
                <a:cubicBezTo>
                  <a:pt x="1230001" y="6538307"/>
                  <a:pt x="1233088" y="6540365"/>
                  <a:pt x="1236480" y="6541395"/>
                </a:cubicBezTo>
                <a:cubicBezTo>
                  <a:pt x="1235375" y="6548599"/>
                  <a:pt x="1238652" y="6555918"/>
                  <a:pt x="1246007" y="6558433"/>
                </a:cubicBezTo>
                <a:cubicBezTo>
                  <a:pt x="1253172" y="6560911"/>
                  <a:pt x="1262928" y="6557023"/>
                  <a:pt x="1264948" y="6549208"/>
                </a:cubicBezTo>
                <a:lnTo>
                  <a:pt x="1267273" y="6540137"/>
                </a:lnTo>
                <a:cubicBezTo>
                  <a:pt x="1268187" y="6536592"/>
                  <a:pt x="1267730" y="6533009"/>
                  <a:pt x="1266510" y="6529807"/>
                </a:cubicBezTo>
                <a:cubicBezTo>
                  <a:pt x="1273485" y="6533466"/>
                  <a:pt x="1282364" y="6531140"/>
                  <a:pt x="1286518" y="6524432"/>
                </a:cubicBezTo>
                <a:close/>
                <a:moveTo>
                  <a:pt x="1347151" y="6627770"/>
                </a:moveTo>
                <a:cubicBezTo>
                  <a:pt x="1353972" y="6622701"/>
                  <a:pt x="1355382" y="6614276"/>
                  <a:pt x="1351114" y="6607072"/>
                </a:cubicBezTo>
                <a:lnTo>
                  <a:pt x="1347760" y="6601392"/>
                </a:lnTo>
                <a:cubicBezTo>
                  <a:pt x="1343797" y="6594684"/>
                  <a:pt x="1333241" y="6592816"/>
                  <a:pt x="1327067" y="6597428"/>
                </a:cubicBezTo>
                <a:cubicBezTo>
                  <a:pt x="1320245" y="6602498"/>
                  <a:pt x="1318873" y="6610922"/>
                  <a:pt x="1323103" y="6618127"/>
                </a:cubicBezTo>
                <a:lnTo>
                  <a:pt x="1326457" y="6623806"/>
                </a:lnTo>
                <a:cubicBezTo>
                  <a:pt x="1330421" y="6630477"/>
                  <a:pt x="1341015" y="6632344"/>
                  <a:pt x="1347151" y="6627770"/>
                </a:cubicBezTo>
                <a:close/>
                <a:moveTo>
                  <a:pt x="1020169" y="6457649"/>
                </a:moveTo>
                <a:cubicBezTo>
                  <a:pt x="1013767" y="6452617"/>
                  <a:pt x="1002524" y="6452769"/>
                  <a:pt x="996770" y="6461042"/>
                </a:cubicBezTo>
                <a:cubicBezTo>
                  <a:pt x="997265" y="6454676"/>
                  <a:pt x="996389" y="6448348"/>
                  <a:pt x="993264" y="6442630"/>
                </a:cubicBezTo>
                <a:cubicBezTo>
                  <a:pt x="989529" y="6435807"/>
                  <a:pt x="979430" y="6433101"/>
                  <a:pt x="972875" y="6437408"/>
                </a:cubicBezTo>
                <a:cubicBezTo>
                  <a:pt x="965939" y="6441944"/>
                  <a:pt x="963614" y="6450482"/>
                  <a:pt x="967654" y="6457801"/>
                </a:cubicBezTo>
                <a:cubicBezTo>
                  <a:pt x="967768" y="6457992"/>
                  <a:pt x="967845" y="6458144"/>
                  <a:pt x="967921" y="6458297"/>
                </a:cubicBezTo>
                <a:cubicBezTo>
                  <a:pt x="967921" y="6458373"/>
                  <a:pt x="967959" y="6458411"/>
                  <a:pt x="967959" y="6458488"/>
                </a:cubicBezTo>
                <a:cubicBezTo>
                  <a:pt x="967959" y="6458564"/>
                  <a:pt x="967959" y="6458525"/>
                  <a:pt x="967921" y="6458678"/>
                </a:cubicBezTo>
                <a:cubicBezTo>
                  <a:pt x="967692" y="6459631"/>
                  <a:pt x="967387" y="6460546"/>
                  <a:pt x="967006" y="6461461"/>
                </a:cubicBezTo>
                <a:cubicBezTo>
                  <a:pt x="964224" y="6469008"/>
                  <a:pt x="970779" y="6477699"/>
                  <a:pt x="977944" y="6479453"/>
                </a:cubicBezTo>
                <a:cubicBezTo>
                  <a:pt x="985222" y="6481206"/>
                  <a:pt x="990939" y="6477394"/>
                  <a:pt x="994254" y="6471600"/>
                </a:cubicBezTo>
                <a:cubicBezTo>
                  <a:pt x="996008" y="6479490"/>
                  <a:pt x="1005916" y="6483722"/>
                  <a:pt x="1014224" y="6480939"/>
                </a:cubicBezTo>
                <a:cubicBezTo>
                  <a:pt x="1015024" y="6481892"/>
                  <a:pt x="1015825" y="6482807"/>
                  <a:pt x="1016854" y="6483531"/>
                </a:cubicBezTo>
                <a:cubicBezTo>
                  <a:pt x="1014720" y="6483417"/>
                  <a:pt x="1012509" y="6483569"/>
                  <a:pt x="1010261" y="6484598"/>
                </a:cubicBezTo>
                <a:cubicBezTo>
                  <a:pt x="1003515" y="6487610"/>
                  <a:pt x="998713" y="6497330"/>
                  <a:pt x="1002791" y="6504305"/>
                </a:cubicBezTo>
                <a:lnTo>
                  <a:pt x="1006145" y="6509985"/>
                </a:lnTo>
                <a:cubicBezTo>
                  <a:pt x="1006793" y="6511090"/>
                  <a:pt x="1007669" y="6511929"/>
                  <a:pt x="1008469" y="6512882"/>
                </a:cubicBezTo>
                <a:lnTo>
                  <a:pt x="1008203" y="6513950"/>
                </a:lnTo>
                <a:cubicBezTo>
                  <a:pt x="1006183" y="6521725"/>
                  <a:pt x="1008965" y="6530073"/>
                  <a:pt x="1017044" y="6533085"/>
                </a:cubicBezTo>
                <a:cubicBezTo>
                  <a:pt x="1024018" y="6535639"/>
                  <a:pt x="1034117" y="6532094"/>
                  <a:pt x="1036175" y="6524241"/>
                </a:cubicBezTo>
                <a:lnTo>
                  <a:pt x="1036480" y="6523060"/>
                </a:lnTo>
                <a:cubicBezTo>
                  <a:pt x="1041434" y="6531865"/>
                  <a:pt x="1057250" y="6534914"/>
                  <a:pt x="1063919" y="6522907"/>
                </a:cubicBezTo>
                <a:cubicBezTo>
                  <a:pt x="1064910" y="6521078"/>
                  <a:pt x="1065329" y="6519362"/>
                  <a:pt x="1065558" y="6517685"/>
                </a:cubicBezTo>
                <a:lnTo>
                  <a:pt x="1067921" y="6521687"/>
                </a:lnTo>
                <a:cubicBezTo>
                  <a:pt x="1071998" y="6528625"/>
                  <a:pt x="1080344" y="6532094"/>
                  <a:pt x="1087890" y="6528320"/>
                </a:cubicBezTo>
                <a:cubicBezTo>
                  <a:pt x="1094712" y="6524927"/>
                  <a:pt x="1098637" y="6515322"/>
                  <a:pt x="1094559" y="6508346"/>
                </a:cubicBezTo>
                <a:lnTo>
                  <a:pt x="1089262" y="6499388"/>
                </a:lnTo>
                <a:lnTo>
                  <a:pt x="1094026" y="6502362"/>
                </a:lnTo>
                <a:cubicBezTo>
                  <a:pt x="1100771" y="6506516"/>
                  <a:pt x="1110223" y="6502857"/>
                  <a:pt x="1113995" y="6496339"/>
                </a:cubicBezTo>
                <a:cubicBezTo>
                  <a:pt x="1117273" y="6502285"/>
                  <a:pt x="1123713" y="6505831"/>
                  <a:pt x="1131335" y="6501332"/>
                </a:cubicBezTo>
                <a:cubicBezTo>
                  <a:pt x="1133241" y="6500189"/>
                  <a:pt x="1134536" y="6498702"/>
                  <a:pt x="1135718" y="6497177"/>
                </a:cubicBezTo>
                <a:cubicBezTo>
                  <a:pt x="1136061" y="6497978"/>
                  <a:pt x="1136175" y="6498817"/>
                  <a:pt x="1136632" y="6499617"/>
                </a:cubicBezTo>
                <a:lnTo>
                  <a:pt x="1143340" y="6511014"/>
                </a:lnTo>
                <a:cubicBezTo>
                  <a:pt x="1147418" y="6517952"/>
                  <a:pt x="1157631" y="6519362"/>
                  <a:pt x="1163995" y="6515055"/>
                </a:cubicBezTo>
                <a:cubicBezTo>
                  <a:pt x="1164758" y="6514521"/>
                  <a:pt x="1165177" y="6513797"/>
                  <a:pt x="1165825" y="6513187"/>
                </a:cubicBezTo>
                <a:cubicBezTo>
                  <a:pt x="1169788" y="6518867"/>
                  <a:pt x="1176267" y="6520734"/>
                  <a:pt x="1183317" y="6519058"/>
                </a:cubicBezTo>
                <a:lnTo>
                  <a:pt x="1192578" y="6516885"/>
                </a:lnTo>
                <a:cubicBezTo>
                  <a:pt x="1197760" y="6515665"/>
                  <a:pt x="1201038" y="6510405"/>
                  <a:pt x="1201953" y="6504992"/>
                </a:cubicBezTo>
                <a:cubicBezTo>
                  <a:pt x="1205878" y="6511700"/>
                  <a:pt x="1214338" y="6516122"/>
                  <a:pt x="1222951" y="6511052"/>
                </a:cubicBezTo>
                <a:cubicBezTo>
                  <a:pt x="1227715" y="6508232"/>
                  <a:pt x="1229506" y="6504153"/>
                  <a:pt x="1229582" y="6500036"/>
                </a:cubicBezTo>
                <a:cubicBezTo>
                  <a:pt x="1234079" y="6493137"/>
                  <a:pt x="1234155" y="6482349"/>
                  <a:pt x="1225047" y="6476746"/>
                </a:cubicBezTo>
                <a:cubicBezTo>
                  <a:pt x="1214910" y="6470456"/>
                  <a:pt x="1206259" y="6478385"/>
                  <a:pt x="1204811" y="6487800"/>
                </a:cubicBezTo>
                <a:cubicBezTo>
                  <a:pt x="1202181" y="6489935"/>
                  <a:pt x="1200504" y="6492413"/>
                  <a:pt x="1200009" y="6495157"/>
                </a:cubicBezTo>
                <a:cubicBezTo>
                  <a:pt x="1196084" y="6488868"/>
                  <a:pt x="1189376" y="6486809"/>
                  <a:pt x="1182021" y="6488563"/>
                </a:cubicBezTo>
                <a:lnTo>
                  <a:pt x="1172761" y="6490735"/>
                </a:lnTo>
                <a:cubicBezTo>
                  <a:pt x="1170779" y="6491193"/>
                  <a:pt x="1169064" y="6492260"/>
                  <a:pt x="1167654" y="6493671"/>
                </a:cubicBezTo>
                <a:lnTo>
                  <a:pt x="1161366" y="6483036"/>
                </a:lnTo>
                <a:cubicBezTo>
                  <a:pt x="1160375" y="6481397"/>
                  <a:pt x="1159041" y="6480062"/>
                  <a:pt x="1157479" y="6479071"/>
                </a:cubicBezTo>
                <a:cubicBezTo>
                  <a:pt x="1159270" y="6481320"/>
                  <a:pt x="1161480" y="6483303"/>
                  <a:pt x="1164453" y="6484179"/>
                </a:cubicBezTo>
                <a:cubicBezTo>
                  <a:pt x="1171998" y="6486428"/>
                  <a:pt x="1180954" y="6481930"/>
                  <a:pt x="1182974" y="6474116"/>
                </a:cubicBezTo>
                <a:lnTo>
                  <a:pt x="1185299" y="6465044"/>
                </a:lnTo>
                <a:cubicBezTo>
                  <a:pt x="1186023" y="6462337"/>
                  <a:pt x="1185718" y="6459593"/>
                  <a:pt x="1184994" y="6457039"/>
                </a:cubicBezTo>
                <a:cubicBezTo>
                  <a:pt x="1187547" y="6451664"/>
                  <a:pt x="1186937" y="6445337"/>
                  <a:pt x="1180192" y="6441182"/>
                </a:cubicBezTo>
                <a:cubicBezTo>
                  <a:pt x="1166396" y="6432643"/>
                  <a:pt x="1150771" y="6447929"/>
                  <a:pt x="1156107" y="6459097"/>
                </a:cubicBezTo>
                <a:lnTo>
                  <a:pt x="1155192" y="6462566"/>
                </a:lnTo>
                <a:cubicBezTo>
                  <a:pt x="1155116" y="6452465"/>
                  <a:pt x="1146427" y="6442821"/>
                  <a:pt x="1135604" y="6449187"/>
                </a:cubicBezTo>
                <a:cubicBezTo>
                  <a:pt x="1126190" y="6454714"/>
                  <a:pt x="1126114" y="6466149"/>
                  <a:pt x="1130840" y="6473010"/>
                </a:cubicBezTo>
                <a:cubicBezTo>
                  <a:pt x="1127639" y="6471524"/>
                  <a:pt x="1123713" y="6471562"/>
                  <a:pt x="1119483" y="6474039"/>
                </a:cubicBezTo>
                <a:cubicBezTo>
                  <a:pt x="1116434" y="6475831"/>
                  <a:pt x="1114643" y="6478347"/>
                  <a:pt x="1113386" y="6481016"/>
                </a:cubicBezTo>
                <a:cubicBezTo>
                  <a:pt x="1111975" y="6478843"/>
                  <a:pt x="1110223" y="6476899"/>
                  <a:pt x="1107936" y="6475450"/>
                </a:cubicBezTo>
                <a:lnTo>
                  <a:pt x="1102219" y="6471905"/>
                </a:lnTo>
                <a:cubicBezTo>
                  <a:pt x="1095283" y="6467598"/>
                  <a:pt x="1085375" y="6471562"/>
                  <a:pt x="1081831" y="6478423"/>
                </a:cubicBezTo>
                <a:cubicBezTo>
                  <a:pt x="1081221" y="6479605"/>
                  <a:pt x="1081107" y="6480786"/>
                  <a:pt x="1080840" y="6481968"/>
                </a:cubicBezTo>
                <a:cubicBezTo>
                  <a:pt x="1077334" y="6471448"/>
                  <a:pt x="1058279" y="6468513"/>
                  <a:pt x="1051991" y="6482273"/>
                </a:cubicBezTo>
                <a:cubicBezTo>
                  <a:pt x="1051076" y="6484331"/>
                  <a:pt x="1050733" y="6486199"/>
                  <a:pt x="1050695" y="6487953"/>
                </a:cubicBezTo>
                <a:lnTo>
                  <a:pt x="1049971" y="6486733"/>
                </a:lnTo>
                <a:cubicBezTo>
                  <a:pt x="1047379" y="6482311"/>
                  <a:pt x="1042502" y="6479529"/>
                  <a:pt x="1037509" y="6479147"/>
                </a:cubicBezTo>
                <a:cubicBezTo>
                  <a:pt x="1043797" y="6468589"/>
                  <a:pt x="1033088" y="6453075"/>
                  <a:pt x="1020169" y="6457649"/>
                </a:cubicBezTo>
                <a:close/>
                <a:moveTo>
                  <a:pt x="1347494" y="6473963"/>
                </a:moveTo>
                <a:cubicBezTo>
                  <a:pt x="1364033" y="6464243"/>
                  <a:pt x="1349171" y="6438399"/>
                  <a:pt x="1332669" y="6448158"/>
                </a:cubicBezTo>
                <a:cubicBezTo>
                  <a:pt x="1316129" y="6457916"/>
                  <a:pt x="1330954" y="6483722"/>
                  <a:pt x="1347494" y="6473963"/>
                </a:cubicBezTo>
                <a:close/>
                <a:moveTo>
                  <a:pt x="757174" y="6641645"/>
                </a:moveTo>
                <a:cubicBezTo>
                  <a:pt x="752829" y="6635584"/>
                  <a:pt x="742502" y="6632917"/>
                  <a:pt x="736404" y="6638253"/>
                </a:cubicBezTo>
                <a:cubicBezTo>
                  <a:pt x="730459" y="6643437"/>
                  <a:pt x="725848" y="6649955"/>
                  <a:pt x="726496" y="6658226"/>
                </a:cubicBezTo>
                <a:cubicBezTo>
                  <a:pt x="727105" y="6665812"/>
                  <a:pt x="731297" y="6671530"/>
                  <a:pt x="736633" y="6676600"/>
                </a:cubicBezTo>
                <a:cubicBezTo>
                  <a:pt x="742464" y="6682165"/>
                  <a:pt x="752753" y="6680450"/>
                  <a:pt x="757593" y="6674579"/>
                </a:cubicBezTo>
                <a:cubicBezTo>
                  <a:pt x="762052" y="6669129"/>
                  <a:pt x="761557" y="6662305"/>
                  <a:pt x="758050" y="6656931"/>
                </a:cubicBezTo>
                <a:cubicBezTo>
                  <a:pt x="760528" y="6652166"/>
                  <a:pt x="760680" y="6646524"/>
                  <a:pt x="757174" y="6641645"/>
                </a:cubicBezTo>
                <a:close/>
                <a:moveTo>
                  <a:pt x="1397761" y="6581914"/>
                </a:moveTo>
                <a:lnTo>
                  <a:pt x="1394407" y="6576235"/>
                </a:lnTo>
                <a:cubicBezTo>
                  <a:pt x="1390329" y="6569297"/>
                  <a:pt x="1382021" y="6565752"/>
                  <a:pt x="1374437" y="6569488"/>
                </a:cubicBezTo>
                <a:cubicBezTo>
                  <a:pt x="1367616" y="6572842"/>
                  <a:pt x="1363614" y="6582486"/>
                  <a:pt x="1367692" y="6589423"/>
                </a:cubicBezTo>
                <a:lnTo>
                  <a:pt x="1371045" y="6595141"/>
                </a:lnTo>
                <a:cubicBezTo>
                  <a:pt x="1375123" y="6602079"/>
                  <a:pt x="1383393" y="6605624"/>
                  <a:pt x="1390977" y="6601888"/>
                </a:cubicBezTo>
                <a:cubicBezTo>
                  <a:pt x="1397837" y="6598496"/>
                  <a:pt x="1401876" y="6588889"/>
                  <a:pt x="1397761" y="6581914"/>
                </a:cubicBezTo>
                <a:close/>
                <a:moveTo>
                  <a:pt x="1301457" y="6551000"/>
                </a:moveTo>
                <a:cubicBezTo>
                  <a:pt x="1294750" y="6554964"/>
                  <a:pt x="1291244" y="6564151"/>
                  <a:pt x="1295512" y="6571203"/>
                </a:cubicBezTo>
                <a:cubicBezTo>
                  <a:pt x="1299552" y="6577912"/>
                  <a:pt x="1308546" y="6581418"/>
                  <a:pt x="1315710" y="6577188"/>
                </a:cubicBezTo>
                <a:lnTo>
                  <a:pt x="1321389" y="6573833"/>
                </a:lnTo>
                <a:cubicBezTo>
                  <a:pt x="1322570" y="6573109"/>
                  <a:pt x="1323484" y="6572118"/>
                  <a:pt x="1324437" y="6571127"/>
                </a:cubicBezTo>
                <a:cubicBezTo>
                  <a:pt x="1326914" y="6571393"/>
                  <a:pt x="1329468" y="6571051"/>
                  <a:pt x="1331831" y="6569793"/>
                </a:cubicBezTo>
                <a:cubicBezTo>
                  <a:pt x="1333431" y="6568954"/>
                  <a:pt x="1334841" y="6567773"/>
                  <a:pt x="1336061" y="6566476"/>
                </a:cubicBezTo>
                <a:cubicBezTo>
                  <a:pt x="1337433" y="6566095"/>
                  <a:pt x="1338805" y="6565637"/>
                  <a:pt x="1340177" y="6564799"/>
                </a:cubicBezTo>
                <a:cubicBezTo>
                  <a:pt x="1354658" y="6556261"/>
                  <a:pt x="1342273" y="6536973"/>
                  <a:pt x="1327943" y="6539069"/>
                </a:cubicBezTo>
                <a:cubicBezTo>
                  <a:pt x="1327296" y="6538765"/>
                  <a:pt x="1326724" y="6538421"/>
                  <a:pt x="1326038" y="6538193"/>
                </a:cubicBezTo>
                <a:cubicBezTo>
                  <a:pt x="1318873" y="6535867"/>
                  <a:pt x="1312471" y="6538802"/>
                  <a:pt x="1306640" y="6542728"/>
                </a:cubicBezTo>
                <a:cubicBezTo>
                  <a:pt x="1304010" y="6544482"/>
                  <a:pt x="1302677" y="6547493"/>
                  <a:pt x="1302067" y="6550657"/>
                </a:cubicBezTo>
                <a:lnTo>
                  <a:pt x="1301457" y="6551000"/>
                </a:lnTo>
                <a:close/>
                <a:moveTo>
                  <a:pt x="900733" y="6629638"/>
                </a:moveTo>
                <a:cubicBezTo>
                  <a:pt x="907555" y="6626207"/>
                  <a:pt x="911404" y="6616602"/>
                  <a:pt x="907326" y="6609626"/>
                </a:cubicBezTo>
                <a:lnTo>
                  <a:pt x="903973" y="6603946"/>
                </a:lnTo>
                <a:cubicBezTo>
                  <a:pt x="899895" y="6597009"/>
                  <a:pt x="891473" y="6593578"/>
                  <a:pt x="883965" y="6597352"/>
                </a:cubicBezTo>
                <a:cubicBezTo>
                  <a:pt x="877143" y="6600783"/>
                  <a:pt x="873256" y="6610389"/>
                  <a:pt x="877372" y="6617364"/>
                </a:cubicBezTo>
                <a:lnTo>
                  <a:pt x="880726" y="6623044"/>
                </a:lnTo>
                <a:cubicBezTo>
                  <a:pt x="884803" y="6629981"/>
                  <a:pt x="893188" y="6633412"/>
                  <a:pt x="900733" y="6629638"/>
                </a:cubicBezTo>
                <a:close/>
                <a:moveTo>
                  <a:pt x="842806" y="6598572"/>
                </a:moveTo>
                <a:cubicBezTo>
                  <a:pt x="841168" y="6599563"/>
                  <a:pt x="840063" y="6600744"/>
                  <a:pt x="839034" y="6601964"/>
                </a:cubicBezTo>
                <a:cubicBezTo>
                  <a:pt x="839034" y="6601888"/>
                  <a:pt x="839072" y="6601850"/>
                  <a:pt x="839072" y="6601774"/>
                </a:cubicBezTo>
                <a:cubicBezTo>
                  <a:pt x="838043" y="6591863"/>
                  <a:pt x="829659" y="6588280"/>
                  <a:pt x="822037" y="6589500"/>
                </a:cubicBezTo>
                <a:cubicBezTo>
                  <a:pt x="820893" y="6589042"/>
                  <a:pt x="819750" y="6588852"/>
                  <a:pt x="818531" y="6588623"/>
                </a:cubicBezTo>
                <a:cubicBezTo>
                  <a:pt x="821694" y="6585497"/>
                  <a:pt x="823637" y="6581266"/>
                  <a:pt x="823104" y="6576349"/>
                </a:cubicBezTo>
                <a:lnTo>
                  <a:pt x="822799" y="6573452"/>
                </a:lnTo>
                <a:cubicBezTo>
                  <a:pt x="823714" y="6571965"/>
                  <a:pt x="824514" y="6570364"/>
                  <a:pt x="824971" y="6568611"/>
                </a:cubicBezTo>
                <a:cubicBezTo>
                  <a:pt x="825771" y="6565600"/>
                  <a:pt x="826534" y="6562588"/>
                  <a:pt x="827334" y="6559577"/>
                </a:cubicBezTo>
                <a:cubicBezTo>
                  <a:pt x="829354" y="6551762"/>
                  <a:pt x="823180" y="6543567"/>
                  <a:pt x="815634" y="6542080"/>
                </a:cubicBezTo>
                <a:cubicBezTo>
                  <a:pt x="807555" y="6540480"/>
                  <a:pt x="800581" y="6545778"/>
                  <a:pt x="798371" y="6553287"/>
                </a:cubicBezTo>
                <a:cubicBezTo>
                  <a:pt x="794750" y="6550886"/>
                  <a:pt x="790520" y="6549285"/>
                  <a:pt x="785604" y="6548904"/>
                </a:cubicBezTo>
                <a:cubicBezTo>
                  <a:pt x="777868" y="6548294"/>
                  <a:pt x="771275" y="6551267"/>
                  <a:pt x="766244" y="6556108"/>
                </a:cubicBezTo>
                <a:cubicBezTo>
                  <a:pt x="764224" y="6555307"/>
                  <a:pt x="762052" y="6554888"/>
                  <a:pt x="759727" y="6555155"/>
                </a:cubicBezTo>
                <a:lnTo>
                  <a:pt x="753134" y="6555841"/>
                </a:lnTo>
                <a:cubicBezTo>
                  <a:pt x="751343" y="6556032"/>
                  <a:pt x="749590" y="6556603"/>
                  <a:pt x="747951" y="6557404"/>
                </a:cubicBezTo>
                <a:cubicBezTo>
                  <a:pt x="752105" y="6553745"/>
                  <a:pt x="754163" y="6547227"/>
                  <a:pt x="752944" y="6542233"/>
                </a:cubicBezTo>
                <a:cubicBezTo>
                  <a:pt x="752753" y="6541395"/>
                  <a:pt x="752258" y="6540823"/>
                  <a:pt x="751953" y="6540060"/>
                </a:cubicBezTo>
                <a:cubicBezTo>
                  <a:pt x="755611" y="6536744"/>
                  <a:pt x="757669" y="6532208"/>
                  <a:pt x="757288" y="6527519"/>
                </a:cubicBezTo>
                <a:cubicBezTo>
                  <a:pt x="759727" y="6523936"/>
                  <a:pt x="760680" y="6519515"/>
                  <a:pt x="758927" y="6514750"/>
                </a:cubicBezTo>
                <a:cubicBezTo>
                  <a:pt x="758203" y="6512806"/>
                  <a:pt x="756869" y="6511014"/>
                  <a:pt x="755230" y="6509413"/>
                </a:cubicBezTo>
                <a:cubicBezTo>
                  <a:pt x="755535" y="6508270"/>
                  <a:pt x="755993" y="6507126"/>
                  <a:pt x="755840" y="6505907"/>
                </a:cubicBezTo>
                <a:lnTo>
                  <a:pt x="755154" y="6499312"/>
                </a:lnTo>
                <a:cubicBezTo>
                  <a:pt x="754354" y="6491345"/>
                  <a:pt x="749400" y="6484255"/>
                  <a:pt x="740634" y="6484064"/>
                </a:cubicBezTo>
                <a:cubicBezTo>
                  <a:pt x="733393" y="6483874"/>
                  <a:pt x="724552" y="6490545"/>
                  <a:pt x="725390" y="6498588"/>
                </a:cubicBezTo>
                <a:lnTo>
                  <a:pt x="726076" y="6505182"/>
                </a:lnTo>
                <a:cubicBezTo>
                  <a:pt x="726419" y="6508537"/>
                  <a:pt x="727639" y="6511548"/>
                  <a:pt x="729392" y="6514140"/>
                </a:cubicBezTo>
                <a:cubicBezTo>
                  <a:pt x="728020" y="6516046"/>
                  <a:pt x="726839" y="6518143"/>
                  <a:pt x="726381" y="6520773"/>
                </a:cubicBezTo>
                <a:cubicBezTo>
                  <a:pt x="725657" y="6524775"/>
                  <a:pt x="726496" y="6528510"/>
                  <a:pt x="727906" y="6532094"/>
                </a:cubicBezTo>
                <a:cubicBezTo>
                  <a:pt x="720207" y="6533313"/>
                  <a:pt x="715711" y="6542958"/>
                  <a:pt x="717387" y="6549857"/>
                </a:cubicBezTo>
                <a:cubicBezTo>
                  <a:pt x="719445" y="6558548"/>
                  <a:pt x="727296" y="6561673"/>
                  <a:pt x="735337" y="6560873"/>
                </a:cubicBezTo>
                <a:lnTo>
                  <a:pt x="741930" y="6560187"/>
                </a:lnTo>
                <a:cubicBezTo>
                  <a:pt x="742921" y="6560111"/>
                  <a:pt x="743874" y="6559844"/>
                  <a:pt x="744788" y="6559463"/>
                </a:cubicBezTo>
                <a:cubicBezTo>
                  <a:pt x="741168" y="6562474"/>
                  <a:pt x="738881" y="6567010"/>
                  <a:pt x="739491" y="6571889"/>
                </a:cubicBezTo>
                <a:cubicBezTo>
                  <a:pt x="740444" y="6579475"/>
                  <a:pt x="746808" y="6585802"/>
                  <a:pt x="754659" y="6585497"/>
                </a:cubicBezTo>
                <a:cubicBezTo>
                  <a:pt x="754887" y="6586832"/>
                  <a:pt x="755345" y="6588128"/>
                  <a:pt x="755954" y="6589423"/>
                </a:cubicBezTo>
                <a:cubicBezTo>
                  <a:pt x="748599" y="6589347"/>
                  <a:pt x="741854" y="6593845"/>
                  <a:pt x="742807" y="6603222"/>
                </a:cubicBezTo>
                <a:cubicBezTo>
                  <a:pt x="743912" y="6614048"/>
                  <a:pt x="754087" y="6618698"/>
                  <a:pt x="762281" y="6617288"/>
                </a:cubicBezTo>
                <a:cubicBezTo>
                  <a:pt x="762281" y="6617326"/>
                  <a:pt x="762281" y="6617402"/>
                  <a:pt x="762281" y="6617440"/>
                </a:cubicBezTo>
                <a:lnTo>
                  <a:pt x="761175" y="6621671"/>
                </a:lnTo>
                <a:cubicBezTo>
                  <a:pt x="759156" y="6629448"/>
                  <a:pt x="765444" y="6637643"/>
                  <a:pt x="772989" y="6639130"/>
                </a:cubicBezTo>
                <a:cubicBezTo>
                  <a:pt x="773599" y="6639244"/>
                  <a:pt x="774171" y="6639244"/>
                  <a:pt x="774781" y="6639282"/>
                </a:cubicBezTo>
                <a:cubicBezTo>
                  <a:pt x="776419" y="6640692"/>
                  <a:pt x="778172" y="6642064"/>
                  <a:pt x="779964" y="6643323"/>
                </a:cubicBezTo>
                <a:cubicBezTo>
                  <a:pt x="782212" y="6644885"/>
                  <a:pt x="785032" y="6645686"/>
                  <a:pt x="787852" y="6645914"/>
                </a:cubicBezTo>
                <a:cubicBezTo>
                  <a:pt x="789262" y="6647325"/>
                  <a:pt x="790825" y="6648468"/>
                  <a:pt x="792578" y="6648926"/>
                </a:cubicBezTo>
                <a:cubicBezTo>
                  <a:pt x="798523" y="6650451"/>
                  <a:pt x="803858" y="6651556"/>
                  <a:pt x="809880" y="6649726"/>
                </a:cubicBezTo>
                <a:cubicBezTo>
                  <a:pt x="810413" y="6649574"/>
                  <a:pt x="810794" y="6649231"/>
                  <a:pt x="811290" y="6649040"/>
                </a:cubicBezTo>
                <a:cubicBezTo>
                  <a:pt x="817311" y="6656206"/>
                  <a:pt x="829620" y="6658265"/>
                  <a:pt x="835489" y="6647706"/>
                </a:cubicBezTo>
                <a:cubicBezTo>
                  <a:pt x="839453" y="6640578"/>
                  <a:pt x="836938" y="6633945"/>
                  <a:pt x="832212" y="6629752"/>
                </a:cubicBezTo>
                <a:cubicBezTo>
                  <a:pt x="831945" y="6626322"/>
                  <a:pt x="830726" y="6622777"/>
                  <a:pt x="828325" y="6620108"/>
                </a:cubicBezTo>
                <a:cubicBezTo>
                  <a:pt x="828515" y="6619041"/>
                  <a:pt x="828439" y="6617821"/>
                  <a:pt x="828477" y="6616716"/>
                </a:cubicBezTo>
                <a:cubicBezTo>
                  <a:pt x="831678" y="6615801"/>
                  <a:pt x="834499" y="6614200"/>
                  <a:pt x="836442" y="6611456"/>
                </a:cubicBezTo>
                <a:cubicBezTo>
                  <a:pt x="837967" y="6620757"/>
                  <a:pt x="849057" y="6629295"/>
                  <a:pt x="859994" y="6622853"/>
                </a:cubicBezTo>
                <a:cubicBezTo>
                  <a:pt x="876610" y="6613095"/>
                  <a:pt x="859232" y="6588889"/>
                  <a:pt x="842806" y="6598572"/>
                </a:cubicBezTo>
                <a:close/>
                <a:moveTo>
                  <a:pt x="717425" y="6562359"/>
                </a:moveTo>
                <a:cubicBezTo>
                  <a:pt x="707708" y="6545854"/>
                  <a:pt x="681755" y="6560454"/>
                  <a:pt x="691473" y="6576959"/>
                </a:cubicBezTo>
                <a:lnTo>
                  <a:pt x="693569" y="6580504"/>
                </a:lnTo>
                <a:cubicBezTo>
                  <a:pt x="703287" y="6597009"/>
                  <a:pt x="729239" y="6582409"/>
                  <a:pt x="719521" y="6565904"/>
                </a:cubicBezTo>
                <a:lnTo>
                  <a:pt x="717425" y="6562359"/>
                </a:lnTo>
                <a:close/>
                <a:moveTo>
                  <a:pt x="907098" y="6312304"/>
                </a:moveTo>
                <a:cubicBezTo>
                  <a:pt x="923561" y="6302622"/>
                  <a:pt x="909956" y="6276130"/>
                  <a:pt x="893416" y="6285888"/>
                </a:cubicBezTo>
                <a:cubicBezTo>
                  <a:pt x="876991" y="6295532"/>
                  <a:pt x="890558" y="6322062"/>
                  <a:pt x="907098" y="6312304"/>
                </a:cubicBezTo>
                <a:close/>
                <a:moveTo>
                  <a:pt x="736061" y="6433062"/>
                </a:moveTo>
                <a:cubicBezTo>
                  <a:pt x="729316" y="6439542"/>
                  <a:pt x="722113" y="6448158"/>
                  <a:pt x="721808" y="6457992"/>
                </a:cubicBezTo>
                <a:cubicBezTo>
                  <a:pt x="721465" y="6459212"/>
                  <a:pt x="721198" y="6460431"/>
                  <a:pt x="721122" y="6461727"/>
                </a:cubicBezTo>
                <a:cubicBezTo>
                  <a:pt x="720589" y="6467903"/>
                  <a:pt x="723523" y="6473811"/>
                  <a:pt x="729239" y="6476746"/>
                </a:cubicBezTo>
                <a:cubicBezTo>
                  <a:pt x="734918" y="6479643"/>
                  <a:pt x="739834" y="6477928"/>
                  <a:pt x="745169" y="6475526"/>
                </a:cubicBezTo>
                <a:cubicBezTo>
                  <a:pt x="740977" y="6477432"/>
                  <a:pt x="745665" y="6475450"/>
                  <a:pt x="746541" y="6475145"/>
                </a:cubicBezTo>
                <a:cubicBezTo>
                  <a:pt x="747685" y="6474764"/>
                  <a:pt x="748866" y="6474459"/>
                  <a:pt x="750009" y="6474116"/>
                </a:cubicBezTo>
                <a:cubicBezTo>
                  <a:pt x="750200" y="6474078"/>
                  <a:pt x="750314" y="6474078"/>
                  <a:pt x="750467" y="6474039"/>
                </a:cubicBezTo>
                <a:cubicBezTo>
                  <a:pt x="750848" y="6474002"/>
                  <a:pt x="751229" y="6473963"/>
                  <a:pt x="751648" y="6473963"/>
                </a:cubicBezTo>
                <a:cubicBezTo>
                  <a:pt x="758470" y="6476937"/>
                  <a:pt x="767121" y="6473658"/>
                  <a:pt x="770436" y="6467102"/>
                </a:cubicBezTo>
                <a:cubicBezTo>
                  <a:pt x="774247" y="6459669"/>
                  <a:pt x="770970" y="6451054"/>
                  <a:pt x="763957" y="6447052"/>
                </a:cubicBezTo>
                <a:cubicBezTo>
                  <a:pt x="763233" y="6446633"/>
                  <a:pt x="762433" y="6446442"/>
                  <a:pt x="761671" y="6446137"/>
                </a:cubicBezTo>
                <a:cubicBezTo>
                  <a:pt x="762471" y="6441525"/>
                  <a:pt x="761214" y="6436531"/>
                  <a:pt x="758089" y="6433215"/>
                </a:cubicBezTo>
                <a:cubicBezTo>
                  <a:pt x="761252" y="6434549"/>
                  <a:pt x="765063" y="6434435"/>
                  <a:pt x="769217" y="6431995"/>
                </a:cubicBezTo>
                <a:cubicBezTo>
                  <a:pt x="785528" y="6422389"/>
                  <a:pt x="773752" y="6395020"/>
                  <a:pt x="757250" y="6404741"/>
                </a:cubicBezTo>
                <a:cubicBezTo>
                  <a:pt x="746808" y="6410878"/>
                  <a:pt x="747913" y="6424257"/>
                  <a:pt x="754354" y="6430585"/>
                </a:cubicBezTo>
                <a:cubicBezTo>
                  <a:pt x="748218" y="6427193"/>
                  <a:pt x="741282" y="6428069"/>
                  <a:pt x="736061" y="6433062"/>
                </a:cubicBezTo>
                <a:close/>
                <a:moveTo>
                  <a:pt x="868188" y="6235306"/>
                </a:moveTo>
                <a:lnTo>
                  <a:pt x="873866" y="6231951"/>
                </a:lnTo>
                <a:cubicBezTo>
                  <a:pt x="880802" y="6227872"/>
                  <a:pt x="885146" y="6220478"/>
                  <a:pt x="881716" y="6212396"/>
                </a:cubicBezTo>
                <a:cubicBezTo>
                  <a:pt x="878858" y="6205726"/>
                  <a:pt x="869140" y="6200466"/>
                  <a:pt x="862166" y="6204544"/>
                </a:cubicBezTo>
                <a:lnTo>
                  <a:pt x="856488" y="6207898"/>
                </a:lnTo>
                <a:cubicBezTo>
                  <a:pt x="849552" y="6211977"/>
                  <a:pt x="845207" y="6219372"/>
                  <a:pt x="848637" y="6227453"/>
                </a:cubicBezTo>
                <a:cubicBezTo>
                  <a:pt x="851457" y="6234124"/>
                  <a:pt x="861214" y="6239384"/>
                  <a:pt x="868188" y="6235306"/>
                </a:cubicBezTo>
                <a:close/>
                <a:moveTo>
                  <a:pt x="1226724" y="6744526"/>
                </a:moveTo>
                <a:cubicBezTo>
                  <a:pt x="1227715" y="6740562"/>
                  <a:pt x="1227296" y="6736255"/>
                  <a:pt x="1224971" y="6732938"/>
                </a:cubicBezTo>
                <a:cubicBezTo>
                  <a:pt x="1223523" y="6730880"/>
                  <a:pt x="1221693" y="6729317"/>
                  <a:pt x="1219674" y="6728174"/>
                </a:cubicBezTo>
                <a:cubicBezTo>
                  <a:pt x="1220360" y="6723828"/>
                  <a:pt x="1220055" y="6719330"/>
                  <a:pt x="1218340" y="6714680"/>
                </a:cubicBezTo>
                <a:cubicBezTo>
                  <a:pt x="1217768" y="6713079"/>
                  <a:pt x="1216587" y="6712049"/>
                  <a:pt x="1215748" y="6710677"/>
                </a:cubicBezTo>
                <a:cubicBezTo>
                  <a:pt x="1221998" y="6711668"/>
                  <a:pt x="1228972" y="6708123"/>
                  <a:pt x="1231754" y="6702596"/>
                </a:cubicBezTo>
                <a:cubicBezTo>
                  <a:pt x="1235680" y="6694744"/>
                  <a:pt x="1231945" y="6686625"/>
                  <a:pt x="1224971" y="6682279"/>
                </a:cubicBezTo>
                <a:lnTo>
                  <a:pt x="1219254" y="6678734"/>
                </a:lnTo>
                <a:cubicBezTo>
                  <a:pt x="1217882" y="6677896"/>
                  <a:pt x="1216358" y="6677629"/>
                  <a:pt x="1214834" y="6677362"/>
                </a:cubicBezTo>
                <a:cubicBezTo>
                  <a:pt x="1217349" y="6672407"/>
                  <a:pt x="1216396" y="6666422"/>
                  <a:pt x="1213347" y="6661276"/>
                </a:cubicBezTo>
                <a:lnTo>
                  <a:pt x="1209994" y="6655596"/>
                </a:lnTo>
                <a:cubicBezTo>
                  <a:pt x="1205916" y="6648659"/>
                  <a:pt x="1194826" y="6648583"/>
                  <a:pt x="1189072" y="6653081"/>
                </a:cubicBezTo>
                <a:cubicBezTo>
                  <a:pt x="1182059" y="6658570"/>
                  <a:pt x="1182479" y="6667032"/>
                  <a:pt x="1186556" y="6673970"/>
                </a:cubicBezTo>
                <a:lnTo>
                  <a:pt x="1189910" y="6679687"/>
                </a:lnTo>
                <a:cubicBezTo>
                  <a:pt x="1190405" y="6680526"/>
                  <a:pt x="1191053" y="6681288"/>
                  <a:pt x="1191739" y="6681974"/>
                </a:cubicBezTo>
                <a:cubicBezTo>
                  <a:pt x="1187509" y="6679954"/>
                  <a:pt x="1182402" y="6679726"/>
                  <a:pt x="1178248" y="6682356"/>
                </a:cubicBezTo>
                <a:cubicBezTo>
                  <a:pt x="1171770" y="6686396"/>
                  <a:pt x="1168645" y="6694820"/>
                  <a:pt x="1172189" y="6701834"/>
                </a:cubicBezTo>
                <a:cubicBezTo>
                  <a:pt x="1171084" y="6702596"/>
                  <a:pt x="1170093" y="6703549"/>
                  <a:pt x="1169216" y="6704654"/>
                </a:cubicBezTo>
                <a:cubicBezTo>
                  <a:pt x="1166244" y="6697946"/>
                  <a:pt x="1159308" y="6693638"/>
                  <a:pt x="1151190" y="6698441"/>
                </a:cubicBezTo>
                <a:cubicBezTo>
                  <a:pt x="1139262" y="6705493"/>
                  <a:pt x="1142273" y="6721998"/>
                  <a:pt x="1151190" y="6726611"/>
                </a:cubicBezTo>
                <a:cubicBezTo>
                  <a:pt x="1148065" y="6731947"/>
                  <a:pt x="1146503" y="6737703"/>
                  <a:pt x="1146579" y="6743040"/>
                </a:cubicBezTo>
                <a:cubicBezTo>
                  <a:pt x="1146122" y="6742696"/>
                  <a:pt x="1145817" y="6742201"/>
                  <a:pt x="1145322" y="6741934"/>
                </a:cubicBezTo>
                <a:cubicBezTo>
                  <a:pt x="1138424" y="6738199"/>
                  <a:pt x="1128934" y="6739723"/>
                  <a:pt x="1124895" y="6747042"/>
                </a:cubicBezTo>
                <a:lnTo>
                  <a:pt x="1121694" y="6752798"/>
                </a:lnTo>
                <a:cubicBezTo>
                  <a:pt x="1117921" y="6759621"/>
                  <a:pt x="1119559" y="6769341"/>
                  <a:pt x="1126800" y="6773267"/>
                </a:cubicBezTo>
                <a:cubicBezTo>
                  <a:pt x="1133698" y="6777003"/>
                  <a:pt x="1143187" y="6775478"/>
                  <a:pt x="1147227" y="6768159"/>
                </a:cubicBezTo>
                <a:lnTo>
                  <a:pt x="1150428" y="6762403"/>
                </a:lnTo>
                <a:cubicBezTo>
                  <a:pt x="1151305" y="6760803"/>
                  <a:pt x="1151876" y="6759011"/>
                  <a:pt x="1152143" y="6757182"/>
                </a:cubicBezTo>
                <a:cubicBezTo>
                  <a:pt x="1156869" y="6763204"/>
                  <a:pt x="1163347" y="6768274"/>
                  <a:pt x="1170398" y="6769303"/>
                </a:cubicBezTo>
                <a:cubicBezTo>
                  <a:pt x="1170093" y="6771209"/>
                  <a:pt x="1170626" y="6773115"/>
                  <a:pt x="1171046" y="6774983"/>
                </a:cubicBezTo>
                <a:cubicBezTo>
                  <a:pt x="1169407" y="6776317"/>
                  <a:pt x="1168073" y="6777956"/>
                  <a:pt x="1167273" y="6779824"/>
                </a:cubicBezTo>
                <a:cubicBezTo>
                  <a:pt x="1163957" y="6787676"/>
                  <a:pt x="1167006" y="6795605"/>
                  <a:pt x="1174323" y="6799684"/>
                </a:cubicBezTo>
                <a:lnTo>
                  <a:pt x="1180116" y="6802885"/>
                </a:lnTo>
                <a:cubicBezTo>
                  <a:pt x="1186937" y="6806697"/>
                  <a:pt x="1196960" y="6802923"/>
                  <a:pt x="1199971" y="6795833"/>
                </a:cubicBezTo>
                <a:cubicBezTo>
                  <a:pt x="1202372" y="6790116"/>
                  <a:pt x="1201343" y="6784398"/>
                  <a:pt x="1197837" y="6780091"/>
                </a:cubicBezTo>
                <a:cubicBezTo>
                  <a:pt x="1201495" y="6773839"/>
                  <a:pt x="1199247" y="6765796"/>
                  <a:pt x="1194026" y="6761184"/>
                </a:cubicBezTo>
                <a:cubicBezTo>
                  <a:pt x="1194178" y="6761070"/>
                  <a:pt x="1194407" y="6760955"/>
                  <a:pt x="1194559" y="6760841"/>
                </a:cubicBezTo>
                <a:cubicBezTo>
                  <a:pt x="1199018" y="6763051"/>
                  <a:pt x="1204353" y="6763014"/>
                  <a:pt x="1209079" y="6760231"/>
                </a:cubicBezTo>
                <a:lnTo>
                  <a:pt x="1213576" y="6757563"/>
                </a:lnTo>
                <a:cubicBezTo>
                  <a:pt x="1217921" y="6757258"/>
                  <a:pt x="1222036" y="6755352"/>
                  <a:pt x="1224704" y="6751273"/>
                </a:cubicBezTo>
                <a:cubicBezTo>
                  <a:pt x="1225924" y="6749329"/>
                  <a:pt x="1226495" y="6746928"/>
                  <a:pt x="1226724" y="6744526"/>
                </a:cubicBezTo>
                <a:close/>
                <a:moveTo>
                  <a:pt x="768264" y="6520925"/>
                </a:moveTo>
                <a:cubicBezTo>
                  <a:pt x="761328" y="6525004"/>
                  <a:pt x="760489" y="6535600"/>
                  <a:pt x="764872" y="6541699"/>
                </a:cubicBezTo>
                <a:cubicBezTo>
                  <a:pt x="769903" y="6548713"/>
                  <a:pt x="778706" y="6549208"/>
                  <a:pt x="785642" y="6545092"/>
                </a:cubicBezTo>
                <a:lnTo>
                  <a:pt x="791358" y="6541737"/>
                </a:lnTo>
                <a:cubicBezTo>
                  <a:pt x="798294" y="6537659"/>
                  <a:pt x="799133" y="6527062"/>
                  <a:pt x="794750" y="6520963"/>
                </a:cubicBezTo>
                <a:cubicBezTo>
                  <a:pt x="789720" y="6513911"/>
                  <a:pt x="780916" y="6513454"/>
                  <a:pt x="773980" y="6517532"/>
                </a:cubicBezTo>
                <a:lnTo>
                  <a:pt x="768264" y="6520925"/>
                </a:lnTo>
                <a:close/>
                <a:moveTo>
                  <a:pt x="918226" y="6544482"/>
                </a:moveTo>
                <a:lnTo>
                  <a:pt x="924247" y="6547227"/>
                </a:lnTo>
                <a:cubicBezTo>
                  <a:pt x="931564" y="6550543"/>
                  <a:pt x="940710" y="6544406"/>
                  <a:pt x="942883" y="6537430"/>
                </a:cubicBezTo>
                <a:cubicBezTo>
                  <a:pt x="945017" y="6530569"/>
                  <a:pt x="941968" y="6524890"/>
                  <a:pt x="936899" y="6521154"/>
                </a:cubicBezTo>
                <a:cubicBezTo>
                  <a:pt x="941701" y="6513606"/>
                  <a:pt x="943531" y="6504572"/>
                  <a:pt x="940406" y="6495615"/>
                </a:cubicBezTo>
                <a:cubicBezTo>
                  <a:pt x="937852" y="6488296"/>
                  <a:pt x="930802" y="6482159"/>
                  <a:pt x="922494" y="6484522"/>
                </a:cubicBezTo>
                <a:cubicBezTo>
                  <a:pt x="915405" y="6486504"/>
                  <a:pt x="908660" y="6494547"/>
                  <a:pt x="911404" y="6502399"/>
                </a:cubicBezTo>
                <a:cubicBezTo>
                  <a:pt x="911709" y="6503277"/>
                  <a:pt x="911899" y="6504153"/>
                  <a:pt x="912128" y="6505030"/>
                </a:cubicBezTo>
                <a:cubicBezTo>
                  <a:pt x="912090" y="6505068"/>
                  <a:pt x="912090" y="6505068"/>
                  <a:pt x="912090" y="6505106"/>
                </a:cubicBezTo>
                <a:cubicBezTo>
                  <a:pt x="912052" y="6505182"/>
                  <a:pt x="911976" y="6505258"/>
                  <a:pt x="911937" y="6505335"/>
                </a:cubicBezTo>
                <a:cubicBezTo>
                  <a:pt x="911823" y="6505411"/>
                  <a:pt x="911518" y="6505716"/>
                  <a:pt x="910985" y="6506288"/>
                </a:cubicBezTo>
                <a:cubicBezTo>
                  <a:pt x="905992" y="6511243"/>
                  <a:pt x="905306" y="6519058"/>
                  <a:pt x="908965" y="6524927"/>
                </a:cubicBezTo>
                <a:cubicBezTo>
                  <a:pt x="908851" y="6525194"/>
                  <a:pt x="908584" y="6525461"/>
                  <a:pt x="908470" y="6525766"/>
                </a:cubicBezTo>
                <a:cubicBezTo>
                  <a:pt x="905802" y="6534305"/>
                  <a:pt x="910870" y="6541166"/>
                  <a:pt x="918226" y="6544482"/>
                </a:cubicBezTo>
                <a:close/>
                <a:moveTo>
                  <a:pt x="866053" y="6353319"/>
                </a:moveTo>
                <a:cubicBezTo>
                  <a:pt x="865253" y="6356331"/>
                  <a:pt x="864491" y="6359380"/>
                  <a:pt x="863691" y="6362392"/>
                </a:cubicBezTo>
                <a:cubicBezTo>
                  <a:pt x="861671" y="6370168"/>
                  <a:pt x="866930" y="6378478"/>
                  <a:pt x="874666" y="6380345"/>
                </a:cubicBezTo>
                <a:cubicBezTo>
                  <a:pt x="882593" y="6382251"/>
                  <a:pt x="890596" y="6377182"/>
                  <a:pt x="892616" y="6369329"/>
                </a:cubicBezTo>
                <a:lnTo>
                  <a:pt x="893569" y="6365708"/>
                </a:lnTo>
                <a:cubicBezTo>
                  <a:pt x="893912" y="6365898"/>
                  <a:pt x="894140" y="6366279"/>
                  <a:pt x="894521" y="6366470"/>
                </a:cubicBezTo>
                <a:lnTo>
                  <a:pt x="900543" y="6369214"/>
                </a:lnTo>
                <a:cubicBezTo>
                  <a:pt x="907860" y="6372569"/>
                  <a:pt x="916739" y="6370549"/>
                  <a:pt x="920703" y="6363154"/>
                </a:cubicBezTo>
                <a:cubicBezTo>
                  <a:pt x="924323" y="6356407"/>
                  <a:pt x="921998" y="6346344"/>
                  <a:pt x="914643" y="6342990"/>
                </a:cubicBezTo>
                <a:lnTo>
                  <a:pt x="908622" y="6340245"/>
                </a:lnTo>
                <a:cubicBezTo>
                  <a:pt x="901800" y="6337119"/>
                  <a:pt x="893759" y="6338834"/>
                  <a:pt x="889491" y="6345086"/>
                </a:cubicBezTo>
                <a:cubicBezTo>
                  <a:pt x="887890" y="6343828"/>
                  <a:pt x="886061" y="6342837"/>
                  <a:pt x="884003" y="6342342"/>
                </a:cubicBezTo>
                <a:cubicBezTo>
                  <a:pt x="876038" y="6340397"/>
                  <a:pt x="868073" y="6345505"/>
                  <a:pt x="866053" y="6353319"/>
                </a:cubicBezTo>
                <a:close/>
                <a:moveTo>
                  <a:pt x="888576" y="6560378"/>
                </a:moveTo>
                <a:cubicBezTo>
                  <a:pt x="889453" y="6563617"/>
                  <a:pt x="891435" y="6566667"/>
                  <a:pt x="895284" y="6568801"/>
                </a:cubicBezTo>
                <a:lnTo>
                  <a:pt x="898866" y="6570784"/>
                </a:lnTo>
                <a:cubicBezTo>
                  <a:pt x="915596" y="6580085"/>
                  <a:pt x="930611" y="6554355"/>
                  <a:pt x="913843" y="6545054"/>
                </a:cubicBezTo>
                <a:lnTo>
                  <a:pt x="910261" y="6543072"/>
                </a:lnTo>
                <a:cubicBezTo>
                  <a:pt x="901877" y="6538383"/>
                  <a:pt x="893950" y="6542538"/>
                  <a:pt x="890215" y="6548980"/>
                </a:cubicBezTo>
                <a:cubicBezTo>
                  <a:pt x="889224" y="6544863"/>
                  <a:pt x="886785" y="6541204"/>
                  <a:pt x="882593" y="6539298"/>
                </a:cubicBezTo>
                <a:lnTo>
                  <a:pt x="882364" y="6539184"/>
                </a:lnTo>
                <a:cubicBezTo>
                  <a:pt x="884232" y="6538879"/>
                  <a:pt x="886137" y="6538307"/>
                  <a:pt x="888043" y="6537202"/>
                </a:cubicBezTo>
                <a:cubicBezTo>
                  <a:pt x="904544" y="6527481"/>
                  <a:pt x="886023" y="6504115"/>
                  <a:pt x="869750" y="6513720"/>
                </a:cubicBezTo>
                <a:cubicBezTo>
                  <a:pt x="864377" y="6516885"/>
                  <a:pt x="862966" y="6521535"/>
                  <a:pt x="863767" y="6525995"/>
                </a:cubicBezTo>
                <a:cubicBezTo>
                  <a:pt x="861709" y="6524966"/>
                  <a:pt x="859537" y="6524317"/>
                  <a:pt x="857136" y="6524470"/>
                </a:cubicBezTo>
                <a:cubicBezTo>
                  <a:pt x="849171" y="6525042"/>
                  <a:pt x="842311" y="6531407"/>
                  <a:pt x="842654" y="6539756"/>
                </a:cubicBezTo>
                <a:cubicBezTo>
                  <a:pt x="842654" y="6540060"/>
                  <a:pt x="842692" y="6540365"/>
                  <a:pt x="842692" y="6540670"/>
                </a:cubicBezTo>
                <a:cubicBezTo>
                  <a:pt x="840291" y="6544215"/>
                  <a:pt x="839186" y="6548560"/>
                  <a:pt x="840939" y="6552754"/>
                </a:cubicBezTo>
                <a:cubicBezTo>
                  <a:pt x="843188" y="6558166"/>
                  <a:pt x="845779" y="6563008"/>
                  <a:pt x="851648" y="6565142"/>
                </a:cubicBezTo>
                <a:cubicBezTo>
                  <a:pt x="856183" y="6566819"/>
                  <a:pt x="860794" y="6566019"/>
                  <a:pt x="864567" y="6563770"/>
                </a:cubicBezTo>
                <a:lnTo>
                  <a:pt x="869598" y="6566095"/>
                </a:lnTo>
                <a:cubicBezTo>
                  <a:pt x="876191" y="6569068"/>
                  <a:pt x="884803" y="6566819"/>
                  <a:pt x="888576" y="6560378"/>
                </a:cubicBezTo>
                <a:close/>
                <a:moveTo>
                  <a:pt x="927944" y="6311809"/>
                </a:moveTo>
                <a:cubicBezTo>
                  <a:pt x="936175" y="6312456"/>
                  <a:pt x="943302" y="6307082"/>
                  <a:pt x="944560" y="6298848"/>
                </a:cubicBezTo>
                <a:cubicBezTo>
                  <a:pt x="944636" y="6298391"/>
                  <a:pt x="944636" y="6298353"/>
                  <a:pt x="944674" y="6298124"/>
                </a:cubicBezTo>
                <a:cubicBezTo>
                  <a:pt x="944712" y="6297972"/>
                  <a:pt x="944750" y="6297972"/>
                  <a:pt x="944788" y="6297857"/>
                </a:cubicBezTo>
                <a:cubicBezTo>
                  <a:pt x="944788" y="6297857"/>
                  <a:pt x="944788" y="6297857"/>
                  <a:pt x="944788" y="6297857"/>
                </a:cubicBezTo>
                <a:cubicBezTo>
                  <a:pt x="945512" y="6297248"/>
                  <a:pt x="946312" y="6296752"/>
                  <a:pt x="947113" y="6296257"/>
                </a:cubicBezTo>
                <a:cubicBezTo>
                  <a:pt x="948447" y="6295418"/>
                  <a:pt x="949323" y="6294160"/>
                  <a:pt x="950162" y="6292940"/>
                </a:cubicBezTo>
                <a:cubicBezTo>
                  <a:pt x="949437" y="6299077"/>
                  <a:pt x="952067" y="6305595"/>
                  <a:pt x="958012" y="6308187"/>
                </a:cubicBezTo>
                <a:cubicBezTo>
                  <a:pt x="965177" y="6311351"/>
                  <a:pt x="974514" y="6309064"/>
                  <a:pt x="977982" y="6301479"/>
                </a:cubicBezTo>
                <a:lnTo>
                  <a:pt x="980726" y="6295456"/>
                </a:lnTo>
                <a:cubicBezTo>
                  <a:pt x="983965" y="6288366"/>
                  <a:pt x="981526" y="6278837"/>
                  <a:pt x="974018" y="6275520"/>
                </a:cubicBezTo>
                <a:cubicBezTo>
                  <a:pt x="966854" y="6272357"/>
                  <a:pt x="957517" y="6274644"/>
                  <a:pt x="954087" y="6282229"/>
                </a:cubicBezTo>
                <a:lnTo>
                  <a:pt x="952524" y="6285660"/>
                </a:lnTo>
                <a:cubicBezTo>
                  <a:pt x="952639" y="6281924"/>
                  <a:pt x="951648" y="6278074"/>
                  <a:pt x="949476" y="6275368"/>
                </a:cubicBezTo>
                <a:cubicBezTo>
                  <a:pt x="943988" y="6268506"/>
                  <a:pt x="935375" y="6268735"/>
                  <a:pt x="928553" y="6273042"/>
                </a:cubicBezTo>
                <a:cubicBezTo>
                  <a:pt x="920703" y="6277998"/>
                  <a:pt x="916396" y="6286308"/>
                  <a:pt x="915024" y="6295266"/>
                </a:cubicBezTo>
                <a:cubicBezTo>
                  <a:pt x="913843" y="6302927"/>
                  <a:pt x="920093" y="6311199"/>
                  <a:pt x="927944" y="6311809"/>
                </a:cubicBezTo>
                <a:close/>
                <a:moveTo>
                  <a:pt x="1115558" y="6322520"/>
                </a:moveTo>
                <a:cubicBezTo>
                  <a:pt x="1123485" y="6305138"/>
                  <a:pt x="1097151" y="6291225"/>
                  <a:pt x="1089186" y="6308683"/>
                </a:cubicBezTo>
                <a:cubicBezTo>
                  <a:pt x="1081259" y="6326065"/>
                  <a:pt x="1107593" y="6339978"/>
                  <a:pt x="1115558" y="6322520"/>
                </a:cubicBezTo>
                <a:close/>
                <a:moveTo>
                  <a:pt x="938805" y="6401120"/>
                </a:moveTo>
                <a:lnTo>
                  <a:pt x="944521" y="6397765"/>
                </a:lnTo>
                <a:cubicBezTo>
                  <a:pt x="944941" y="6397537"/>
                  <a:pt x="945169" y="6397041"/>
                  <a:pt x="945550" y="6396736"/>
                </a:cubicBezTo>
                <a:cubicBezTo>
                  <a:pt x="946084" y="6397041"/>
                  <a:pt x="946465" y="6397537"/>
                  <a:pt x="947037" y="6397765"/>
                </a:cubicBezTo>
                <a:cubicBezTo>
                  <a:pt x="954659" y="6400700"/>
                  <a:pt x="963195" y="6397689"/>
                  <a:pt x="966663" y="6390103"/>
                </a:cubicBezTo>
                <a:lnTo>
                  <a:pt x="969407" y="6384081"/>
                </a:lnTo>
                <a:cubicBezTo>
                  <a:pt x="972646" y="6376991"/>
                  <a:pt x="969140" y="6367309"/>
                  <a:pt x="961747" y="6364450"/>
                </a:cubicBezTo>
                <a:cubicBezTo>
                  <a:pt x="954125" y="6361515"/>
                  <a:pt x="945588" y="6364526"/>
                  <a:pt x="942120" y="6372112"/>
                </a:cubicBezTo>
                <a:lnTo>
                  <a:pt x="941968" y="6372417"/>
                </a:lnTo>
                <a:cubicBezTo>
                  <a:pt x="937395" y="6370320"/>
                  <a:pt x="932098" y="6370625"/>
                  <a:pt x="927258" y="6373484"/>
                </a:cubicBezTo>
                <a:lnTo>
                  <a:pt x="921541" y="6376838"/>
                </a:lnTo>
                <a:cubicBezTo>
                  <a:pt x="914796" y="6380802"/>
                  <a:pt x="913386" y="6391628"/>
                  <a:pt x="918035" y="6397574"/>
                </a:cubicBezTo>
                <a:cubicBezTo>
                  <a:pt x="923371" y="6404436"/>
                  <a:pt x="931602" y="6405351"/>
                  <a:pt x="938805" y="6401120"/>
                </a:cubicBezTo>
                <a:close/>
                <a:moveTo>
                  <a:pt x="1019026" y="6286498"/>
                </a:moveTo>
                <a:cubicBezTo>
                  <a:pt x="1025200" y="6290348"/>
                  <a:pt x="1036175" y="6289090"/>
                  <a:pt x="1039529" y="6281733"/>
                </a:cubicBezTo>
                <a:lnTo>
                  <a:pt x="1042273" y="6275711"/>
                </a:lnTo>
                <a:cubicBezTo>
                  <a:pt x="1045588" y="6268392"/>
                  <a:pt x="1044940" y="6259815"/>
                  <a:pt x="1037471" y="6255203"/>
                </a:cubicBezTo>
                <a:cubicBezTo>
                  <a:pt x="1031335" y="6251353"/>
                  <a:pt x="1020322" y="6252611"/>
                  <a:pt x="1016968" y="6259968"/>
                </a:cubicBezTo>
                <a:lnTo>
                  <a:pt x="1014224" y="6265991"/>
                </a:lnTo>
                <a:cubicBezTo>
                  <a:pt x="1010908" y="6273309"/>
                  <a:pt x="1011594" y="6281848"/>
                  <a:pt x="1019026" y="6286498"/>
                </a:cubicBezTo>
                <a:close/>
                <a:moveTo>
                  <a:pt x="995969" y="6325417"/>
                </a:moveTo>
                <a:lnTo>
                  <a:pt x="1001991" y="6328161"/>
                </a:lnTo>
                <a:cubicBezTo>
                  <a:pt x="1009117" y="6331402"/>
                  <a:pt x="1018797" y="6326027"/>
                  <a:pt x="1020855" y="6318822"/>
                </a:cubicBezTo>
                <a:cubicBezTo>
                  <a:pt x="1023294" y="6310398"/>
                  <a:pt x="1019140" y="6303422"/>
                  <a:pt x="1011518" y="6299954"/>
                </a:cubicBezTo>
                <a:lnTo>
                  <a:pt x="1005497" y="6297209"/>
                </a:lnTo>
                <a:cubicBezTo>
                  <a:pt x="998370" y="6293969"/>
                  <a:pt x="988729" y="6299344"/>
                  <a:pt x="986633" y="6306548"/>
                </a:cubicBezTo>
                <a:cubicBezTo>
                  <a:pt x="984232" y="6314973"/>
                  <a:pt x="988386" y="6321986"/>
                  <a:pt x="995969" y="6325417"/>
                </a:cubicBezTo>
                <a:close/>
                <a:moveTo>
                  <a:pt x="857326" y="6294655"/>
                </a:moveTo>
                <a:cubicBezTo>
                  <a:pt x="865253" y="6277235"/>
                  <a:pt x="836709" y="6268697"/>
                  <a:pt x="828858" y="6285888"/>
                </a:cubicBezTo>
                <a:cubicBezTo>
                  <a:pt x="820932" y="6303308"/>
                  <a:pt x="849476" y="6311847"/>
                  <a:pt x="857326" y="6294655"/>
                </a:cubicBezTo>
                <a:close/>
                <a:moveTo>
                  <a:pt x="947380" y="6256957"/>
                </a:moveTo>
                <a:cubicBezTo>
                  <a:pt x="955344" y="6239537"/>
                  <a:pt x="927562" y="6228711"/>
                  <a:pt x="919636" y="6246131"/>
                </a:cubicBezTo>
                <a:cubicBezTo>
                  <a:pt x="911671" y="6263551"/>
                  <a:pt x="939415" y="6274377"/>
                  <a:pt x="947380" y="6256957"/>
                </a:cubicBezTo>
                <a:close/>
                <a:moveTo>
                  <a:pt x="728325" y="6385110"/>
                </a:moveTo>
                <a:cubicBezTo>
                  <a:pt x="735566" y="6387931"/>
                  <a:pt x="745017" y="6383852"/>
                  <a:pt x="747456" y="6376267"/>
                </a:cubicBezTo>
                <a:cubicBezTo>
                  <a:pt x="749133" y="6371006"/>
                  <a:pt x="747989" y="6365555"/>
                  <a:pt x="744750" y="6361591"/>
                </a:cubicBezTo>
                <a:cubicBezTo>
                  <a:pt x="744712" y="6357245"/>
                  <a:pt x="742921" y="6353091"/>
                  <a:pt x="738767" y="6350155"/>
                </a:cubicBezTo>
                <a:cubicBezTo>
                  <a:pt x="732822" y="6346001"/>
                  <a:pt x="721808" y="6346649"/>
                  <a:pt x="718035" y="6353777"/>
                </a:cubicBezTo>
                <a:cubicBezTo>
                  <a:pt x="714720" y="6360028"/>
                  <a:pt x="712395" y="6366813"/>
                  <a:pt x="715558" y="6373751"/>
                </a:cubicBezTo>
                <a:cubicBezTo>
                  <a:pt x="718111" y="6379316"/>
                  <a:pt x="722646" y="6382937"/>
                  <a:pt x="728325" y="6385110"/>
                </a:cubicBezTo>
                <a:close/>
                <a:moveTo>
                  <a:pt x="681945" y="6473468"/>
                </a:moveTo>
                <a:cubicBezTo>
                  <a:pt x="684765" y="6481016"/>
                  <a:pt x="694522" y="6484217"/>
                  <a:pt x="701572" y="6481092"/>
                </a:cubicBezTo>
                <a:cubicBezTo>
                  <a:pt x="709308" y="6477699"/>
                  <a:pt x="712014" y="6469008"/>
                  <a:pt x="709194" y="6461461"/>
                </a:cubicBezTo>
                <a:cubicBezTo>
                  <a:pt x="708089" y="6458525"/>
                  <a:pt x="707022" y="6455629"/>
                  <a:pt x="705916" y="6452693"/>
                </a:cubicBezTo>
                <a:cubicBezTo>
                  <a:pt x="703096" y="6445146"/>
                  <a:pt x="693340" y="6441944"/>
                  <a:pt x="686290" y="6445070"/>
                </a:cubicBezTo>
                <a:cubicBezTo>
                  <a:pt x="678554" y="6448462"/>
                  <a:pt x="675848" y="6457153"/>
                  <a:pt x="678668" y="6464701"/>
                </a:cubicBezTo>
                <a:lnTo>
                  <a:pt x="681945" y="6473468"/>
                </a:lnTo>
                <a:close/>
                <a:moveTo>
                  <a:pt x="800390" y="6432415"/>
                </a:moveTo>
                <a:lnTo>
                  <a:pt x="801915" y="6436494"/>
                </a:lnTo>
                <a:cubicBezTo>
                  <a:pt x="804735" y="6444041"/>
                  <a:pt x="814567" y="6447167"/>
                  <a:pt x="821579" y="6444041"/>
                </a:cubicBezTo>
                <a:cubicBezTo>
                  <a:pt x="822151" y="6443774"/>
                  <a:pt x="822608" y="6443431"/>
                  <a:pt x="823142" y="6443164"/>
                </a:cubicBezTo>
                <a:cubicBezTo>
                  <a:pt x="825314" y="6443355"/>
                  <a:pt x="827486" y="6443507"/>
                  <a:pt x="829697" y="6443507"/>
                </a:cubicBezTo>
                <a:cubicBezTo>
                  <a:pt x="832441" y="6443507"/>
                  <a:pt x="835223" y="6442554"/>
                  <a:pt x="837662" y="6441105"/>
                </a:cubicBezTo>
                <a:cubicBezTo>
                  <a:pt x="839643" y="6441448"/>
                  <a:pt x="841587" y="6441487"/>
                  <a:pt x="843264" y="6440877"/>
                </a:cubicBezTo>
                <a:cubicBezTo>
                  <a:pt x="849018" y="6438742"/>
                  <a:pt x="854011" y="6436570"/>
                  <a:pt x="857936" y="6431614"/>
                </a:cubicBezTo>
                <a:cubicBezTo>
                  <a:pt x="859651" y="6429441"/>
                  <a:pt x="860642" y="6427688"/>
                  <a:pt x="861633" y="6425020"/>
                </a:cubicBezTo>
                <a:cubicBezTo>
                  <a:pt x="859880" y="6435655"/>
                  <a:pt x="872570" y="6447929"/>
                  <a:pt x="884994" y="6440572"/>
                </a:cubicBezTo>
                <a:cubicBezTo>
                  <a:pt x="886328" y="6439772"/>
                  <a:pt x="887090" y="6438781"/>
                  <a:pt x="888005" y="6437827"/>
                </a:cubicBezTo>
                <a:cubicBezTo>
                  <a:pt x="892159" y="6448615"/>
                  <a:pt x="908508" y="6453723"/>
                  <a:pt x="914529" y="6440534"/>
                </a:cubicBezTo>
                <a:cubicBezTo>
                  <a:pt x="921998" y="6424181"/>
                  <a:pt x="899514" y="6410764"/>
                  <a:pt x="890215" y="6423724"/>
                </a:cubicBezTo>
                <a:cubicBezTo>
                  <a:pt x="886785" y="6416138"/>
                  <a:pt x="877486" y="6410497"/>
                  <a:pt x="868149" y="6415986"/>
                </a:cubicBezTo>
                <a:cubicBezTo>
                  <a:pt x="867311" y="6416481"/>
                  <a:pt x="866892" y="6417167"/>
                  <a:pt x="866206" y="6417739"/>
                </a:cubicBezTo>
                <a:cubicBezTo>
                  <a:pt x="868378" y="6413660"/>
                  <a:pt x="868988" y="6408895"/>
                  <a:pt x="866434" y="6404207"/>
                </a:cubicBezTo>
                <a:cubicBezTo>
                  <a:pt x="864453" y="6400548"/>
                  <a:pt x="860413" y="6397727"/>
                  <a:pt x="856069" y="6396736"/>
                </a:cubicBezTo>
                <a:cubicBezTo>
                  <a:pt x="855306" y="6395020"/>
                  <a:pt x="854239" y="6393534"/>
                  <a:pt x="852982" y="6391895"/>
                </a:cubicBezTo>
                <a:cubicBezTo>
                  <a:pt x="852601" y="6391285"/>
                  <a:pt x="852258" y="6390713"/>
                  <a:pt x="851915" y="6390065"/>
                </a:cubicBezTo>
                <a:cubicBezTo>
                  <a:pt x="850924" y="6387512"/>
                  <a:pt x="849590" y="6385034"/>
                  <a:pt x="848561" y="6382441"/>
                </a:cubicBezTo>
                <a:cubicBezTo>
                  <a:pt x="845589" y="6374856"/>
                  <a:pt x="837928" y="6373560"/>
                  <a:pt x="831374" y="6375924"/>
                </a:cubicBezTo>
                <a:cubicBezTo>
                  <a:pt x="827372" y="6370435"/>
                  <a:pt x="820360" y="6367309"/>
                  <a:pt x="812776" y="6371768"/>
                </a:cubicBezTo>
                <a:cubicBezTo>
                  <a:pt x="807631" y="6374818"/>
                  <a:pt x="805802" y="6379392"/>
                  <a:pt x="805840" y="6384004"/>
                </a:cubicBezTo>
                <a:cubicBezTo>
                  <a:pt x="799133" y="6384614"/>
                  <a:pt x="793188" y="6389074"/>
                  <a:pt x="793569" y="6397841"/>
                </a:cubicBezTo>
                <a:cubicBezTo>
                  <a:pt x="794026" y="6408095"/>
                  <a:pt x="792806" y="6419835"/>
                  <a:pt x="798066" y="6429099"/>
                </a:cubicBezTo>
                <a:cubicBezTo>
                  <a:pt x="798752" y="6430280"/>
                  <a:pt x="799552" y="6431386"/>
                  <a:pt x="800390" y="6432415"/>
                </a:cubicBezTo>
                <a:close/>
                <a:moveTo>
                  <a:pt x="991168" y="6527291"/>
                </a:moveTo>
                <a:cubicBezTo>
                  <a:pt x="999018" y="6510100"/>
                  <a:pt x="973828" y="6494128"/>
                  <a:pt x="965901" y="6511548"/>
                </a:cubicBezTo>
                <a:cubicBezTo>
                  <a:pt x="962204" y="6519629"/>
                  <a:pt x="965901" y="6527291"/>
                  <a:pt x="971579" y="6531484"/>
                </a:cubicBezTo>
                <a:cubicBezTo>
                  <a:pt x="970017" y="6531827"/>
                  <a:pt x="968454" y="6532208"/>
                  <a:pt x="966892" y="6533123"/>
                </a:cubicBezTo>
                <a:cubicBezTo>
                  <a:pt x="950390" y="6542843"/>
                  <a:pt x="966930" y="6567620"/>
                  <a:pt x="983431" y="6557900"/>
                </a:cubicBezTo>
                <a:cubicBezTo>
                  <a:pt x="993759" y="6551801"/>
                  <a:pt x="991130" y="6539870"/>
                  <a:pt x="983736" y="6534114"/>
                </a:cubicBezTo>
                <a:cubicBezTo>
                  <a:pt x="986671" y="6533237"/>
                  <a:pt x="989376" y="6531179"/>
                  <a:pt x="991168" y="6527291"/>
                </a:cubicBezTo>
                <a:close/>
                <a:moveTo>
                  <a:pt x="909803" y="6458792"/>
                </a:moveTo>
                <a:cubicBezTo>
                  <a:pt x="901838" y="6476251"/>
                  <a:pt x="928820" y="6488868"/>
                  <a:pt x="936785" y="6471410"/>
                </a:cubicBezTo>
                <a:cubicBezTo>
                  <a:pt x="944750" y="6453951"/>
                  <a:pt x="917768" y="6441334"/>
                  <a:pt x="909803" y="6458792"/>
                </a:cubicBezTo>
                <a:close/>
                <a:moveTo>
                  <a:pt x="629811" y="6519248"/>
                </a:moveTo>
                <a:cubicBezTo>
                  <a:pt x="637738" y="6501828"/>
                  <a:pt x="609689" y="6491841"/>
                  <a:pt x="601762" y="6509185"/>
                </a:cubicBezTo>
                <a:cubicBezTo>
                  <a:pt x="593836" y="6526605"/>
                  <a:pt x="621884" y="6536630"/>
                  <a:pt x="629811" y="6519248"/>
                </a:cubicBezTo>
                <a:close/>
                <a:moveTo>
                  <a:pt x="1132364" y="6310169"/>
                </a:moveTo>
                <a:cubicBezTo>
                  <a:pt x="1139491" y="6305976"/>
                  <a:pt x="1142235" y="6297514"/>
                  <a:pt x="1138576" y="6290043"/>
                </a:cubicBezTo>
                <a:cubicBezTo>
                  <a:pt x="1138386" y="6289624"/>
                  <a:pt x="1138347" y="6289586"/>
                  <a:pt x="1138233" y="6289357"/>
                </a:cubicBezTo>
                <a:cubicBezTo>
                  <a:pt x="1138195" y="6289204"/>
                  <a:pt x="1138195" y="6289167"/>
                  <a:pt x="1138157" y="6289052"/>
                </a:cubicBezTo>
                <a:lnTo>
                  <a:pt x="1138157" y="6289052"/>
                </a:lnTo>
                <a:cubicBezTo>
                  <a:pt x="1138424" y="6288175"/>
                  <a:pt x="1138729" y="6287261"/>
                  <a:pt x="1139148" y="6286422"/>
                </a:cubicBezTo>
                <a:cubicBezTo>
                  <a:pt x="1142273" y="6279027"/>
                  <a:pt x="1136175" y="6270031"/>
                  <a:pt x="1129049" y="6267934"/>
                </a:cubicBezTo>
                <a:cubicBezTo>
                  <a:pt x="1120626" y="6265457"/>
                  <a:pt x="1113691" y="6270565"/>
                  <a:pt x="1110565" y="6278036"/>
                </a:cubicBezTo>
                <a:cubicBezTo>
                  <a:pt x="1106983" y="6286574"/>
                  <a:pt x="1108203" y="6295875"/>
                  <a:pt x="1112204" y="6303994"/>
                </a:cubicBezTo>
                <a:cubicBezTo>
                  <a:pt x="1115672" y="6310970"/>
                  <a:pt x="1125581" y="6314172"/>
                  <a:pt x="1132364" y="6310169"/>
                </a:cubicBezTo>
                <a:close/>
                <a:moveTo>
                  <a:pt x="976915" y="6405656"/>
                </a:moveTo>
                <a:cubicBezTo>
                  <a:pt x="969979" y="6409734"/>
                  <a:pt x="969064" y="6420293"/>
                  <a:pt x="973447" y="6426430"/>
                </a:cubicBezTo>
                <a:cubicBezTo>
                  <a:pt x="978439" y="6433482"/>
                  <a:pt x="987280" y="6434016"/>
                  <a:pt x="994216" y="6429899"/>
                </a:cubicBezTo>
                <a:lnTo>
                  <a:pt x="999933" y="6426545"/>
                </a:lnTo>
                <a:cubicBezTo>
                  <a:pt x="1006564" y="6422618"/>
                  <a:pt x="1007555" y="6412898"/>
                  <a:pt x="1003782" y="6406685"/>
                </a:cubicBezTo>
                <a:cubicBezTo>
                  <a:pt x="1005154" y="6406342"/>
                  <a:pt x="1006526" y="6405960"/>
                  <a:pt x="1007745" y="6405236"/>
                </a:cubicBezTo>
                <a:cubicBezTo>
                  <a:pt x="1006373" y="6411907"/>
                  <a:pt x="1009575" y="6418997"/>
                  <a:pt x="1015939" y="6421932"/>
                </a:cubicBezTo>
                <a:lnTo>
                  <a:pt x="1017311" y="6422542"/>
                </a:lnTo>
                <a:cubicBezTo>
                  <a:pt x="1009041" y="6433901"/>
                  <a:pt x="1021960" y="6452922"/>
                  <a:pt x="1036480" y="6444383"/>
                </a:cubicBezTo>
                <a:cubicBezTo>
                  <a:pt x="1046312" y="6438590"/>
                  <a:pt x="1045017" y="6427116"/>
                  <a:pt x="1038995" y="6420789"/>
                </a:cubicBezTo>
                <a:cubicBezTo>
                  <a:pt x="1039986" y="6419683"/>
                  <a:pt x="1040977" y="6418540"/>
                  <a:pt x="1041625" y="6417167"/>
                </a:cubicBezTo>
                <a:cubicBezTo>
                  <a:pt x="1044940" y="6409734"/>
                  <a:pt x="1041434" y="6400853"/>
                  <a:pt x="1034079" y="6397498"/>
                </a:cubicBezTo>
                <a:lnTo>
                  <a:pt x="1028058" y="6394754"/>
                </a:lnTo>
                <a:cubicBezTo>
                  <a:pt x="1023675" y="6392772"/>
                  <a:pt x="1018797" y="6393458"/>
                  <a:pt x="1014796" y="6395707"/>
                </a:cubicBezTo>
                <a:lnTo>
                  <a:pt x="1017006" y="6387130"/>
                </a:lnTo>
                <a:cubicBezTo>
                  <a:pt x="1019026" y="6379354"/>
                  <a:pt x="1013995" y="6371006"/>
                  <a:pt x="1006259" y="6369024"/>
                </a:cubicBezTo>
                <a:cubicBezTo>
                  <a:pt x="998408" y="6367042"/>
                  <a:pt x="990177" y="6371998"/>
                  <a:pt x="988157" y="6379811"/>
                </a:cubicBezTo>
                <a:lnTo>
                  <a:pt x="985794" y="6388846"/>
                </a:lnTo>
                <a:cubicBezTo>
                  <a:pt x="984765" y="6392848"/>
                  <a:pt x="985642" y="6396965"/>
                  <a:pt x="987738" y="6400319"/>
                </a:cubicBezTo>
                <a:cubicBezTo>
                  <a:pt x="985985" y="6400739"/>
                  <a:pt x="984270" y="6401386"/>
                  <a:pt x="982631" y="6402339"/>
                </a:cubicBezTo>
                <a:lnTo>
                  <a:pt x="976915" y="6405656"/>
                </a:lnTo>
                <a:close/>
                <a:moveTo>
                  <a:pt x="1378134" y="6885296"/>
                </a:moveTo>
                <a:lnTo>
                  <a:pt x="1371731" y="6883276"/>
                </a:lnTo>
                <a:cubicBezTo>
                  <a:pt x="1367654" y="6881981"/>
                  <a:pt x="1363233" y="6883315"/>
                  <a:pt x="1359689" y="6885907"/>
                </a:cubicBezTo>
                <a:cubicBezTo>
                  <a:pt x="1353858" y="6878245"/>
                  <a:pt x="1340786" y="6875767"/>
                  <a:pt x="1334689" y="6886745"/>
                </a:cubicBezTo>
                <a:cubicBezTo>
                  <a:pt x="1326648" y="6901192"/>
                  <a:pt x="1344864" y="6913847"/>
                  <a:pt x="1356030" y="6906338"/>
                </a:cubicBezTo>
                <a:cubicBezTo>
                  <a:pt x="1358088" y="6909311"/>
                  <a:pt x="1361175" y="6911598"/>
                  <a:pt x="1365138" y="6912818"/>
                </a:cubicBezTo>
                <a:lnTo>
                  <a:pt x="1371541" y="6914838"/>
                </a:lnTo>
                <a:cubicBezTo>
                  <a:pt x="1379087" y="6917240"/>
                  <a:pt x="1388271" y="6910950"/>
                  <a:pt x="1389605" y="6903364"/>
                </a:cubicBezTo>
                <a:cubicBezTo>
                  <a:pt x="1391129" y="6894712"/>
                  <a:pt x="1386251" y="6887889"/>
                  <a:pt x="1378134" y="6885296"/>
                </a:cubicBezTo>
                <a:close/>
                <a:moveTo>
                  <a:pt x="1461823" y="6849618"/>
                </a:moveTo>
                <a:cubicBezTo>
                  <a:pt x="1453820" y="6846416"/>
                  <a:pt x="1446160" y="6849732"/>
                  <a:pt x="1442120" y="6857013"/>
                </a:cubicBezTo>
                <a:lnTo>
                  <a:pt x="1438919" y="6862807"/>
                </a:lnTo>
                <a:cubicBezTo>
                  <a:pt x="1435108" y="6869630"/>
                  <a:pt x="1439262" y="6879694"/>
                  <a:pt x="1446312" y="6882514"/>
                </a:cubicBezTo>
                <a:cubicBezTo>
                  <a:pt x="1454315" y="6885716"/>
                  <a:pt x="1461975" y="6882400"/>
                  <a:pt x="1466015" y="6875119"/>
                </a:cubicBezTo>
                <a:lnTo>
                  <a:pt x="1469216" y="6869325"/>
                </a:lnTo>
                <a:cubicBezTo>
                  <a:pt x="1473027" y="6862502"/>
                  <a:pt x="1468873" y="6852439"/>
                  <a:pt x="1461823" y="6849618"/>
                </a:cubicBezTo>
                <a:close/>
                <a:moveTo>
                  <a:pt x="1771693" y="6784017"/>
                </a:moveTo>
                <a:lnTo>
                  <a:pt x="1765291" y="6781997"/>
                </a:lnTo>
                <a:cubicBezTo>
                  <a:pt x="1757745" y="6779633"/>
                  <a:pt x="1748408" y="6784322"/>
                  <a:pt x="1746464" y="6792174"/>
                </a:cubicBezTo>
                <a:cubicBezTo>
                  <a:pt x="1744445" y="6800217"/>
                  <a:pt x="1748560" y="6808451"/>
                  <a:pt x="1756640" y="6811005"/>
                </a:cubicBezTo>
                <a:lnTo>
                  <a:pt x="1763042" y="6813025"/>
                </a:lnTo>
                <a:cubicBezTo>
                  <a:pt x="1770588" y="6815426"/>
                  <a:pt x="1779925" y="6810699"/>
                  <a:pt x="1781868" y="6802847"/>
                </a:cubicBezTo>
                <a:cubicBezTo>
                  <a:pt x="1783888" y="6794766"/>
                  <a:pt x="1779772" y="6786571"/>
                  <a:pt x="1771693" y="6784017"/>
                </a:cubicBezTo>
                <a:close/>
                <a:moveTo>
                  <a:pt x="2127066" y="6766101"/>
                </a:moveTo>
                <a:lnTo>
                  <a:pt x="2118644" y="6770485"/>
                </a:lnTo>
                <a:cubicBezTo>
                  <a:pt x="2112890" y="6773496"/>
                  <a:pt x="2109040" y="6779176"/>
                  <a:pt x="2109383" y="6785427"/>
                </a:cubicBezTo>
                <a:cubicBezTo>
                  <a:pt x="2108126" y="6787142"/>
                  <a:pt x="2107249" y="6789201"/>
                  <a:pt x="2106563" y="6791374"/>
                </a:cubicBezTo>
                <a:lnTo>
                  <a:pt x="2106563" y="6791374"/>
                </a:lnTo>
                <a:cubicBezTo>
                  <a:pt x="2106640" y="6791335"/>
                  <a:pt x="2106716" y="6791297"/>
                  <a:pt x="2106792" y="6791259"/>
                </a:cubicBezTo>
                <a:cubicBezTo>
                  <a:pt x="2120130" y="6786075"/>
                  <a:pt x="2133507" y="6780777"/>
                  <a:pt x="2146922" y="6775364"/>
                </a:cubicBezTo>
                <a:cubicBezTo>
                  <a:pt x="2146922" y="6775326"/>
                  <a:pt x="2146922" y="6775287"/>
                  <a:pt x="2146922" y="6775250"/>
                </a:cubicBezTo>
                <a:cubicBezTo>
                  <a:pt x="2146883" y="6774906"/>
                  <a:pt x="2146960" y="6774602"/>
                  <a:pt x="2146845" y="6774258"/>
                </a:cubicBezTo>
                <a:cubicBezTo>
                  <a:pt x="2143911" y="6767244"/>
                  <a:pt x="2134345" y="6762289"/>
                  <a:pt x="2127066" y="6766101"/>
                </a:cubicBezTo>
                <a:close/>
                <a:moveTo>
                  <a:pt x="1749513" y="6854573"/>
                </a:moveTo>
                <a:cubicBezTo>
                  <a:pt x="1741624" y="6852134"/>
                  <a:pt x="1733088" y="6856784"/>
                  <a:pt x="1730611" y="6864598"/>
                </a:cubicBezTo>
                <a:lnTo>
                  <a:pt x="1728591" y="6871002"/>
                </a:lnTo>
                <a:cubicBezTo>
                  <a:pt x="1726114" y="6878816"/>
                  <a:pt x="1730878" y="6887546"/>
                  <a:pt x="1738614" y="6889909"/>
                </a:cubicBezTo>
                <a:cubicBezTo>
                  <a:pt x="1746502" y="6892349"/>
                  <a:pt x="1755039" y="6887698"/>
                  <a:pt x="1757516" y="6879884"/>
                </a:cubicBezTo>
                <a:lnTo>
                  <a:pt x="1759536" y="6873480"/>
                </a:lnTo>
                <a:cubicBezTo>
                  <a:pt x="1761975" y="6865704"/>
                  <a:pt x="1757250" y="6856975"/>
                  <a:pt x="1749513" y="6854573"/>
                </a:cubicBezTo>
                <a:close/>
                <a:moveTo>
                  <a:pt x="1834079" y="6686206"/>
                </a:moveTo>
                <a:lnTo>
                  <a:pt x="1834003" y="6685939"/>
                </a:lnTo>
                <a:cubicBezTo>
                  <a:pt x="1835527" y="6687158"/>
                  <a:pt x="1837242" y="6688226"/>
                  <a:pt x="1839338" y="6688873"/>
                </a:cubicBezTo>
                <a:cubicBezTo>
                  <a:pt x="1857897" y="6694744"/>
                  <a:pt x="1862966" y="6664859"/>
                  <a:pt x="1844635" y="6659065"/>
                </a:cubicBezTo>
                <a:cubicBezTo>
                  <a:pt x="1838576" y="6657159"/>
                  <a:pt x="1834117" y="6659218"/>
                  <a:pt x="1831297" y="6662877"/>
                </a:cubicBezTo>
                <a:cubicBezTo>
                  <a:pt x="1830687" y="6660628"/>
                  <a:pt x="1829696" y="6658532"/>
                  <a:pt x="1827943" y="6656817"/>
                </a:cubicBezTo>
                <a:cubicBezTo>
                  <a:pt x="1822112" y="6651213"/>
                  <a:pt x="1812623" y="6650336"/>
                  <a:pt x="1806563" y="6656245"/>
                </a:cubicBezTo>
                <a:lnTo>
                  <a:pt x="1805916" y="6656893"/>
                </a:lnTo>
                <a:cubicBezTo>
                  <a:pt x="1801609" y="6657465"/>
                  <a:pt x="1797570" y="6659637"/>
                  <a:pt x="1795588" y="6663792"/>
                </a:cubicBezTo>
                <a:cubicBezTo>
                  <a:pt x="1793034" y="6669166"/>
                  <a:pt x="1791167" y="6674389"/>
                  <a:pt x="1793492" y="6680297"/>
                </a:cubicBezTo>
                <a:cubicBezTo>
                  <a:pt x="1795321" y="6684871"/>
                  <a:pt x="1799018" y="6687806"/>
                  <a:pt x="1803324" y="6689140"/>
                </a:cubicBezTo>
                <a:lnTo>
                  <a:pt x="1805001" y="6694515"/>
                </a:lnTo>
                <a:cubicBezTo>
                  <a:pt x="1807364" y="6702063"/>
                  <a:pt x="1815824" y="6707552"/>
                  <a:pt x="1823713" y="6704884"/>
                </a:cubicBezTo>
                <a:cubicBezTo>
                  <a:pt x="1831297" y="6702367"/>
                  <a:pt x="1836594" y="6694286"/>
                  <a:pt x="1834079" y="6686206"/>
                </a:cubicBezTo>
                <a:close/>
                <a:moveTo>
                  <a:pt x="2005458" y="6812605"/>
                </a:moveTo>
                <a:cubicBezTo>
                  <a:pt x="2006525" y="6809289"/>
                  <a:pt x="2006335" y="6805858"/>
                  <a:pt x="2005458" y="6802695"/>
                </a:cubicBezTo>
                <a:cubicBezTo>
                  <a:pt x="2022951" y="6796367"/>
                  <a:pt x="2010298" y="6769837"/>
                  <a:pt x="1992234" y="6775517"/>
                </a:cubicBezTo>
                <a:cubicBezTo>
                  <a:pt x="1990062" y="6776202"/>
                  <a:pt x="1988423" y="6777193"/>
                  <a:pt x="1987051" y="6778413"/>
                </a:cubicBezTo>
                <a:lnTo>
                  <a:pt x="1987470" y="6777041"/>
                </a:lnTo>
                <a:cubicBezTo>
                  <a:pt x="1989033" y="6772085"/>
                  <a:pt x="1987851" y="6766520"/>
                  <a:pt x="1984726" y="6762442"/>
                </a:cubicBezTo>
                <a:cubicBezTo>
                  <a:pt x="1996998" y="6760079"/>
                  <a:pt x="2001457" y="6741401"/>
                  <a:pt x="1989223" y="6734692"/>
                </a:cubicBezTo>
                <a:cubicBezTo>
                  <a:pt x="1988690" y="6726420"/>
                  <a:pt x="1980915" y="6718034"/>
                  <a:pt x="1970778" y="6719330"/>
                </a:cubicBezTo>
                <a:cubicBezTo>
                  <a:pt x="1975923" y="6715404"/>
                  <a:pt x="1980115" y="6710410"/>
                  <a:pt x="1982287" y="6704159"/>
                </a:cubicBezTo>
                <a:cubicBezTo>
                  <a:pt x="1984917" y="6696688"/>
                  <a:pt x="1980115" y="6687234"/>
                  <a:pt x="1972379" y="6685176"/>
                </a:cubicBezTo>
                <a:cubicBezTo>
                  <a:pt x="1964223" y="6683004"/>
                  <a:pt x="1956220" y="6687082"/>
                  <a:pt x="1953400" y="6695087"/>
                </a:cubicBezTo>
                <a:cubicBezTo>
                  <a:pt x="1953324" y="6695316"/>
                  <a:pt x="1953286" y="6695468"/>
                  <a:pt x="1953210" y="6695620"/>
                </a:cubicBezTo>
                <a:cubicBezTo>
                  <a:pt x="1953172" y="6695659"/>
                  <a:pt x="1953134" y="6695735"/>
                  <a:pt x="1953095" y="6695773"/>
                </a:cubicBezTo>
                <a:cubicBezTo>
                  <a:pt x="1953019" y="6695811"/>
                  <a:pt x="1953019" y="6695811"/>
                  <a:pt x="1952943" y="6695849"/>
                </a:cubicBezTo>
                <a:cubicBezTo>
                  <a:pt x="1952066" y="6696307"/>
                  <a:pt x="1951152" y="6696726"/>
                  <a:pt x="1950199" y="6697069"/>
                </a:cubicBezTo>
                <a:cubicBezTo>
                  <a:pt x="1942615" y="6700080"/>
                  <a:pt x="1940481" y="6710982"/>
                  <a:pt x="1944063" y="6717577"/>
                </a:cubicBezTo>
                <a:cubicBezTo>
                  <a:pt x="1947684" y="6724285"/>
                  <a:pt x="1954429" y="6726001"/>
                  <a:pt x="1961098" y="6724591"/>
                </a:cubicBezTo>
                <a:cubicBezTo>
                  <a:pt x="1956335" y="6731299"/>
                  <a:pt x="1959841" y="6741668"/>
                  <a:pt x="1967577" y="6746051"/>
                </a:cubicBezTo>
                <a:cubicBezTo>
                  <a:pt x="1967387" y="6747309"/>
                  <a:pt x="1967272" y="6748529"/>
                  <a:pt x="1967387" y="6749787"/>
                </a:cubicBezTo>
                <a:cubicBezTo>
                  <a:pt x="1966015" y="6748071"/>
                  <a:pt x="1964414" y="6746546"/>
                  <a:pt x="1962089" y="6745517"/>
                </a:cubicBezTo>
                <a:cubicBezTo>
                  <a:pt x="1955230" y="6742506"/>
                  <a:pt x="1944635" y="6745441"/>
                  <a:pt x="1942158" y="6753256"/>
                </a:cubicBezTo>
                <a:lnTo>
                  <a:pt x="1940138" y="6759659"/>
                </a:lnTo>
                <a:cubicBezTo>
                  <a:pt x="1939757" y="6760879"/>
                  <a:pt x="1939681" y="6762137"/>
                  <a:pt x="1939528" y="6763357"/>
                </a:cubicBezTo>
                <a:lnTo>
                  <a:pt x="1938537" y="6763890"/>
                </a:lnTo>
                <a:cubicBezTo>
                  <a:pt x="1931297" y="6767664"/>
                  <a:pt x="1926838" y="6775440"/>
                  <a:pt x="1930077" y="6783559"/>
                </a:cubicBezTo>
                <a:cubicBezTo>
                  <a:pt x="1932859" y="6790573"/>
                  <a:pt x="1942463" y="6795795"/>
                  <a:pt x="1949742" y="6792022"/>
                </a:cubicBezTo>
                <a:lnTo>
                  <a:pt x="1951342" y="6791221"/>
                </a:lnTo>
                <a:cubicBezTo>
                  <a:pt x="1953095" y="6793928"/>
                  <a:pt x="1955687" y="6796252"/>
                  <a:pt x="1959498" y="6797472"/>
                </a:cubicBezTo>
                <a:cubicBezTo>
                  <a:pt x="1966053" y="6799531"/>
                  <a:pt x="1971083" y="6797130"/>
                  <a:pt x="1974056" y="6792937"/>
                </a:cubicBezTo>
                <a:cubicBezTo>
                  <a:pt x="1978019" y="6792212"/>
                  <a:pt x="1981220" y="6789735"/>
                  <a:pt x="1983431" y="6786342"/>
                </a:cubicBezTo>
                <a:cubicBezTo>
                  <a:pt x="1983316" y="6788744"/>
                  <a:pt x="1983621" y="6791259"/>
                  <a:pt x="1984726" y="6793584"/>
                </a:cubicBezTo>
                <a:cubicBezTo>
                  <a:pt x="1981335" y="6795185"/>
                  <a:pt x="1978438" y="6797778"/>
                  <a:pt x="1977295" y="6801475"/>
                </a:cubicBezTo>
                <a:lnTo>
                  <a:pt x="1973255" y="6814283"/>
                </a:lnTo>
                <a:cubicBezTo>
                  <a:pt x="1970816" y="6822059"/>
                  <a:pt x="1973827" y="6830749"/>
                  <a:pt x="1981792" y="6833913"/>
                </a:cubicBezTo>
                <a:cubicBezTo>
                  <a:pt x="1982135" y="6834027"/>
                  <a:pt x="1982516" y="6834027"/>
                  <a:pt x="1982897" y="6834104"/>
                </a:cubicBezTo>
                <a:cubicBezTo>
                  <a:pt x="1983469" y="6834180"/>
                  <a:pt x="1984002" y="6834294"/>
                  <a:pt x="1984574" y="6834371"/>
                </a:cubicBezTo>
                <a:cubicBezTo>
                  <a:pt x="1989300" y="6832884"/>
                  <a:pt x="1993987" y="6831283"/>
                  <a:pt x="1998713" y="6829758"/>
                </a:cubicBezTo>
                <a:cubicBezTo>
                  <a:pt x="1998903" y="6829568"/>
                  <a:pt x="1998979" y="6829263"/>
                  <a:pt x="1999132" y="6829073"/>
                </a:cubicBezTo>
                <a:cubicBezTo>
                  <a:pt x="2000046" y="6827967"/>
                  <a:pt x="2000961" y="6826786"/>
                  <a:pt x="2001418" y="6825375"/>
                </a:cubicBezTo>
                <a:lnTo>
                  <a:pt x="2005458" y="6812605"/>
                </a:lnTo>
                <a:close/>
                <a:moveTo>
                  <a:pt x="1686213" y="6848780"/>
                </a:moveTo>
                <a:cubicBezTo>
                  <a:pt x="1667653" y="6842909"/>
                  <a:pt x="1662013" y="6872680"/>
                  <a:pt x="1680382" y="6878473"/>
                </a:cubicBezTo>
                <a:cubicBezTo>
                  <a:pt x="1698980" y="6884344"/>
                  <a:pt x="1704582" y="6854573"/>
                  <a:pt x="1686213" y="6848780"/>
                </a:cubicBezTo>
                <a:close/>
                <a:moveTo>
                  <a:pt x="1762433" y="6555613"/>
                </a:moveTo>
                <a:cubicBezTo>
                  <a:pt x="1755687" y="6553020"/>
                  <a:pt x="1748598" y="6551534"/>
                  <a:pt x="1742006" y="6555613"/>
                </a:cubicBezTo>
                <a:cubicBezTo>
                  <a:pt x="1736708" y="6558853"/>
                  <a:pt x="1733659" y="6563922"/>
                  <a:pt x="1732135" y="6569907"/>
                </a:cubicBezTo>
                <a:cubicBezTo>
                  <a:pt x="1730192" y="6577568"/>
                  <a:pt x="1735489" y="6586602"/>
                  <a:pt x="1743416" y="6588089"/>
                </a:cubicBezTo>
                <a:cubicBezTo>
                  <a:pt x="1748942" y="6589119"/>
                  <a:pt x="1754315" y="6587327"/>
                  <a:pt x="1757859" y="6583553"/>
                </a:cubicBezTo>
                <a:cubicBezTo>
                  <a:pt x="1762242" y="6582943"/>
                  <a:pt x="1766205" y="6580656"/>
                  <a:pt x="1768644" y="6576120"/>
                </a:cubicBezTo>
                <a:cubicBezTo>
                  <a:pt x="1772112" y="6569602"/>
                  <a:pt x="1770092" y="6558548"/>
                  <a:pt x="1762433" y="6555613"/>
                </a:cubicBezTo>
                <a:close/>
                <a:moveTo>
                  <a:pt x="1647379" y="6870736"/>
                </a:moveTo>
                <a:cubicBezTo>
                  <a:pt x="1644559" y="6872222"/>
                  <a:pt x="1641777" y="6873671"/>
                  <a:pt x="1638957" y="6875119"/>
                </a:cubicBezTo>
                <a:cubicBezTo>
                  <a:pt x="1631907" y="6878779"/>
                  <a:pt x="1630611" y="6890214"/>
                  <a:pt x="1635108" y="6896160"/>
                </a:cubicBezTo>
                <a:cubicBezTo>
                  <a:pt x="1640595" y="6903364"/>
                  <a:pt x="1648598" y="6903936"/>
                  <a:pt x="1656144" y="6900010"/>
                </a:cubicBezTo>
                <a:lnTo>
                  <a:pt x="1664605" y="6895627"/>
                </a:lnTo>
                <a:cubicBezTo>
                  <a:pt x="1671655" y="6891967"/>
                  <a:pt x="1672951" y="6880532"/>
                  <a:pt x="1668454" y="6874586"/>
                </a:cubicBezTo>
                <a:cubicBezTo>
                  <a:pt x="1662928" y="6867381"/>
                  <a:pt x="1654925" y="6866809"/>
                  <a:pt x="1647379" y="6870736"/>
                </a:cubicBezTo>
                <a:close/>
                <a:moveTo>
                  <a:pt x="1791091" y="6726687"/>
                </a:moveTo>
                <a:cubicBezTo>
                  <a:pt x="1783850" y="6723866"/>
                  <a:pt x="1773980" y="6727487"/>
                  <a:pt x="1771503" y="6735302"/>
                </a:cubicBezTo>
                <a:lnTo>
                  <a:pt x="1769483" y="6741705"/>
                </a:lnTo>
                <a:cubicBezTo>
                  <a:pt x="1767005" y="6749520"/>
                  <a:pt x="1770131" y="6758210"/>
                  <a:pt x="1778095" y="6761298"/>
                </a:cubicBezTo>
                <a:cubicBezTo>
                  <a:pt x="1785336" y="6764119"/>
                  <a:pt x="1795207" y="6760498"/>
                  <a:pt x="1797684" y="6752684"/>
                </a:cubicBezTo>
                <a:lnTo>
                  <a:pt x="1799704" y="6746280"/>
                </a:lnTo>
                <a:cubicBezTo>
                  <a:pt x="1802181" y="6738503"/>
                  <a:pt x="1799056" y="6729813"/>
                  <a:pt x="1791091" y="6726687"/>
                </a:cubicBezTo>
                <a:close/>
                <a:moveTo>
                  <a:pt x="1729963" y="6711592"/>
                </a:moveTo>
                <a:cubicBezTo>
                  <a:pt x="1733393" y="6709153"/>
                  <a:pt x="1735756" y="6704693"/>
                  <a:pt x="1736251" y="6700195"/>
                </a:cubicBezTo>
                <a:cubicBezTo>
                  <a:pt x="1737852" y="6699204"/>
                  <a:pt x="1739262" y="6697946"/>
                  <a:pt x="1740748" y="6696459"/>
                </a:cubicBezTo>
                <a:cubicBezTo>
                  <a:pt x="1741282" y="6696040"/>
                  <a:pt x="1741853" y="6695583"/>
                  <a:pt x="1742463" y="6695163"/>
                </a:cubicBezTo>
                <a:cubicBezTo>
                  <a:pt x="1744940" y="6693829"/>
                  <a:pt x="1747265" y="6692190"/>
                  <a:pt x="1749742" y="6690856"/>
                </a:cubicBezTo>
                <a:cubicBezTo>
                  <a:pt x="1758888" y="6685862"/>
                  <a:pt x="1757326" y="6674503"/>
                  <a:pt x="1751152" y="6668061"/>
                </a:cubicBezTo>
                <a:cubicBezTo>
                  <a:pt x="1748675" y="6664973"/>
                  <a:pt x="1745016" y="6662953"/>
                  <a:pt x="1740367" y="6663068"/>
                </a:cubicBezTo>
                <a:cubicBezTo>
                  <a:pt x="1739986" y="6662991"/>
                  <a:pt x="1739605" y="6662953"/>
                  <a:pt x="1739186" y="6662877"/>
                </a:cubicBezTo>
                <a:cubicBezTo>
                  <a:pt x="1747836" y="6653652"/>
                  <a:pt x="1742882" y="6634670"/>
                  <a:pt x="1727409" y="6637300"/>
                </a:cubicBezTo>
                <a:cubicBezTo>
                  <a:pt x="1717158" y="6639053"/>
                  <a:pt x="1705153" y="6639282"/>
                  <a:pt x="1696464" y="6645724"/>
                </a:cubicBezTo>
                <a:cubicBezTo>
                  <a:pt x="1695321" y="6646562"/>
                  <a:pt x="1694330" y="6647516"/>
                  <a:pt x="1693378" y="6648507"/>
                </a:cubicBezTo>
                <a:lnTo>
                  <a:pt x="1689452" y="6650527"/>
                </a:lnTo>
                <a:cubicBezTo>
                  <a:pt x="1682211" y="6654300"/>
                  <a:pt x="1680268" y="6664630"/>
                  <a:pt x="1684307" y="6671301"/>
                </a:cubicBezTo>
                <a:cubicBezTo>
                  <a:pt x="1684612" y="6671835"/>
                  <a:pt x="1685031" y="6672292"/>
                  <a:pt x="1685375" y="6672750"/>
                </a:cubicBezTo>
                <a:cubicBezTo>
                  <a:pt x="1685451" y="6674961"/>
                  <a:pt x="1685565" y="6677209"/>
                  <a:pt x="1685832" y="6679382"/>
                </a:cubicBezTo>
                <a:cubicBezTo>
                  <a:pt x="1686175" y="6682165"/>
                  <a:pt x="1687471" y="6684833"/>
                  <a:pt x="1689262" y="6687120"/>
                </a:cubicBezTo>
                <a:cubicBezTo>
                  <a:pt x="1689147" y="6689140"/>
                  <a:pt x="1689338" y="6691084"/>
                  <a:pt x="1690176" y="6692724"/>
                </a:cubicBezTo>
                <a:cubicBezTo>
                  <a:pt x="1693034" y="6698289"/>
                  <a:pt x="1695855" y="6703054"/>
                  <a:pt x="1701304" y="6706370"/>
                </a:cubicBezTo>
                <a:cubicBezTo>
                  <a:pt x="1703743" y="6707856"/>
                  <a:pt x="1705649" y="6708695"/>
                  <a:pt x="1708545" y="6709343"/>
                </a:cubicBezTo>
                <a:cubicBezTo>
                  <a:pt x="1712166" y="6710143"/>
                  <a:pt x="1712661" y="6712355"/>
                  <a:pt x="1708850" y="6708009"/>
                </a:cubicBezTo>
                <a:cubicBezTo>
                  <a:pt x="1714262" y="6714146"/>
                  <a:pt x="1722798" y="6716700"/>
                  <a:pt x="1729963" y="6711592"/>
                </a:cubicBezTo>
                <a:close/>
                <a:moveTo>
                  <a:pt x="1634003" y="6825223"/>
                </a:moveTo>
                <a:cubicBezTo>
                  <a:pt x="1615710" y="6819428"/>
                  <a:pt x="1602715" y="6846797"/>
                  <a:pt x="1621274" y="6852668"/>
                </a:cubicBezTo>
                <a:cubicBezTo>
                  <a:pt x="1639566" y="6858461"/>
                  <a:pt x="1652562" y="6831093"/>
                  <a:pt x="1634003" y="6825223"/>
                </a:cubicBezTo>
                <a:close/>
                <a:moveTo>
                  <a:pt x="1670893" y="6790916"/>
                </a:moveTo>
                <a:cubicBezTo>
                  <a:pt x="1689490" y="6796786"/>
                  <a:pt x="1698865" y="6768007"/>
                  <a:pt x="1680268" y="6762137"/>
                </a:cubicBezTo>
                <a:cubicBezTo>
                  <a:pt x="1661708" y="6756267"/>
                  <a:pt x="1652334" y="6785046"/>
                  <a:pt x="1670893" y="6790916"/>
                </a:cubicBezTo>
                <a:close/>
                <a:moveTo>
                  <a:pt x="1595741" y="6744602"/>
                </a:moveTo>
                <a:lnTo>
                  <a:pt x="1601838" y="6725391"/>
                </a:lnTo>
                <a:cubicBezTo>
                  <a:pt x="1604201" y="6717844"/>
                  <a:pt x="1600428" y="6708504"/>
                  <a:pt x="1592463" y="6706180"/>
                </a:cubicBezTo>
                <a:cubicBezTo>
                  <a:pt x="1589986" y="6705455"/>
                  <a:pt x="1587433" y="6705532"/>
                  <a:pt x="1584993" y="6705951"/>
                </a:cubicBezTo>
                <a:cubicBezTo>
                  <a:pt x="1583431" y="6704197"/>
                  <a:pt x="1581602" y="6702748"/>
                  <a:pt x="1579201" y="6701987"/>
                </a:cubicBezTo>
                <a:cubicBezTo>
                  <a:pt x="1571655" y="6699623"/>
                  <a:pt x="1562356" y="6702939"/>
                  <a:pt x="1559803" y="6711020"/>
                </a:cubicBezTo>
                <a:lnTo>
                  <a:pt x="1557783" y="6717424"/>
                </a:lnTo>
                <a:cubicBezTo>
                  <a:pt x="1555420" y="6724972"/>
                  <a:pt x="1558812" y="6734273"/>
                  <a:pt x="1566853" y="6736827"/>
                </a:cubicBezTo>
                <a:lnTo>
                  <a:pt x="1566929" y="6736827"/>
                </a:lnTo>
                <a:cubicBezTo>
                  <a:pt x="1565748" y="6743955"/>
                  <a:pt x="1569292" y="6751883"/>
                  <a:pt x="1576533" y="6754017"/>
                </a:cubicBezTo>
                <a:cubicBezTo>
                  <a:pt x="1584231" y="6756305"/>
                  <a:pt x="1593187" y="6752722"/>
                  <a:pt x="1595741" y="6744602"/>
                </a:cubicBezTo>
                <a:close/>
                <a:moveTo>
                  <a:pt x="1562547" y="6661467"/>
                </a:moveTo>
                <a:cubicBezTo>
                  <a:pt x="1544026" y="6655596"/>
                  <a:pt x="1537356" y="6685138"/>
                  <a:pt x="1555878" y="6690970"/>
                </a:cubicBezTo>
                <a:cubicBezTo>
                  <a:pt x="1574399" y="6696879"/>
                  <a:pt x="1581030" y="6667337"/>
                  <a:pt x="1562547" y="6661467"/>
                </a:cubicBezTo>
                <a:close/>
                <a:moveTo>
                  <a:pt x="1410718" y="6828539"/>
                </a:moveTo>
                <a:cubicBezTo>
                  <a:pt x="1429201" y="6834371"/>
                  <a:pt x="1440024" y="6806125"/>
                  <a:pt x="1421388" y="6800217"/>
                </a:cubicBezTo>
                <a:cubicBezTo>
                  <a:pt x="1402905" y="6794346"/>
                  <a:pt x="1392082" y="6822630"/>
                  <a:pt x="1410718" y="6828539"/>
                </a:cubicBezTo>
                <a:close/>
                <a:moveTo>
                  <a:pt x="1283622" y="6639739"/>
                </a:moveTo>
                <a:cubicBezTo>
                  <a:pt x="1283660" y="6638901"/>
                  <a:pt x="1283431" y="6638100"/>
                  <a:pt x="1283355" y="6637262"/>
                </a:cubicBezTo>
                <a:cubicBezTo>
                  <a:pt x="1287890" y="6635813"/>
                  <a:pt x="1291777" y="6632268"/>
                  <a:pt x="1293263" y="6627885"/>
                </a:cubicBezTo>
                <a:cubicBezTo>
                  <a:pt x="1293568" y="6631354"/>
                  <a:pt x="1295474" y="6634746"/>
                  <a:pt x="1299590" y="6637338"/>
                </a:cubicBezTo>
                <a:cubicBezTo>
                  <a:pt x="1315939" y="6647439"/>
                  <a:pt x="1334994" y="6623883"/>
                  <a:pt x="1318454" y="6613628"/>
                </a:cubicBezTo>
                <a:cubicBezTo>
                  <a:pt x="1307974" y="6607187"/>
                  <a:pt x="1296465" y="6614467"/>
                  <a:pt x="1293835" y="6623272"/>
                </a:cubicBezTo>
                <a:cubicBezTo>
                  <a:pt x="1293911" y="6616297"/>
                  <a:pt x="1289872" y="6610426"/>
                  <a:pt x="1282936" y="6608139"/>
                </a:cubicBezTo>
                <a:cubicBezTo>
                  <a:pt x="1282059" y="6607835"/>
                  <a:pt x="1281106" y="6607606"/>
                  <a:pt x="1280192" y="6607339"/>
                </a:cubicBezTo>
                <a:cubicBezTo>
                  <a:pt x="1280344" y="6605662"/>
                  <a:pt x="1280344" y="6603946"/>
                  <a:pt x="1279887" y="6602269"/>
                </a:cubicBezTo>
                <a:cubicBezTo>
                  <a:pt x="1277753" y="6594531"/>
                  <a:pt x="1269331" y="6589652"/>
                  <a:pt x="1261594" y="6591863"/>
                </a:cubicBezTo>
                <a:lnTo>
                  <a:pt x="1252600" y="6594455"/>
                </a:lnTo>
                <a:cubicBezTo>
                  <a:pt x="1248675" y="6595560"/>
                  <a:pt x="1245512" y="6598305"/>
                  <a:pt x="1243645" y="6601698"/>
                </a:cubicBezTo>
                <a:cubicBezTo>
                  <a:pt x="1241587" y="6602193"/>
                  <a:pt x="1239529" y="6602994"/>
                  <a:pt x="1237623" y="6604175"/>
                </a:cubicBezTo>
                <a:cubicBezTo>
                  <a:pt x="1229773" y="6609130"/>
                  <a:pt x="1225466" y="6617440"/>
                  <a:pt x="1224132" y="6626398"/>
                </a:cubicBezTo>
                <a:cubicBezTo>
                  <a:pt x="1222951" y="6634098"/>
                  <a:pt x="1229239" y="6642369"/>
                  <a:pt x="1237090" y="6643018"/>
                </a:cubicBezTo>
                <a:cubicBezTo>
                  <a:pt x="1242387" y="6643437"/>
                  <a:pt x="1247075" y="6641150"/>
                  <a:pt x="1250161" y="6637414"/>
                </a:cubicBezTo>
                <a:cubicBezTo>
                  <a:pt x="1250161" y="6637414"/>
                  <a:pt x="1250161" y="6637414"/>
                  <a:pt x="1250161" y="6637414"/>
                </a:cubicBezTo>
                <a:cubicBezTo>
                  <a:pt x="1251038" y="6638253"/>
                  <a:pt x="1251838" y="6639167"/>
                  <a:pt x="1252715" y="6640006"/>
                </a:cubicBezTo>
                <a:cubicBezTo>
                  <a:pt x="1252867" y="6640158"/>
                  <a:pt x="1252905" y="6640235"/>
                  <a:pt x="1253020" y="6640388"/>
                </a:cubicBezTo>
                <a:cubicBezTo>
                  <a:pt x="1253248" y="6640692"/>
                  <a:pt x="1253439" y="6641036"/>
                  <a:pt x="1253668" y="6641379"/>
                </a:cubicBezTo>
                <a:cubicBezTo>
                  <a:pt x="1254201" y="6648964"/>
                  <a:pt x="1261251" y="6655139"/>
                  <a:pt x="1268721" y="6655063"/>
                </a:cubicBezTo>
                <a:cubicBezTo>
                  <a:pt x="1277181" y="6654948"/>
                  <a:pt x="1283355" y="6647935"/>
                  <a:pt x="1283622" y="6639739"/>
                </a:cubicBezTo>
                <a:close/>
                <a:moveTo>
                  <a:pt x="1544940" y="6832198"/>
                </a:moveTo>
                <a:lnTo>
                  <a:pt x="1538538" y="6830178"/>
                </a:lnTo>
                <a:cubicBezTo>
                  <a:pt x="1530992" y="6827814"/>
                  <a:pt x="1521655" y="6831397"/>
                  <a:pt x="1519216" y="6839402"/>
                </a:cubicBezTo>
                <a:cubicBezTo>
                  <a:pt x="1516892" y="6847026"/>
                  <a:pt x="1520359" y="6856174"/>
                  <a:pt x="1528439" y="6858728"/>
                </a:cubicBezTo>
                <a:lnTo>
                  <a:pt x="1534841" y="6860748"/>
                </a:lnTo>
                <a:cubicBezTo>
                  <a:pt x="1542387" y="6863112"/>
                  <a:pt x="1551724" y="6859529"/>
                  <a:pt x="1554163" y="6851524"/>
                </a:cubicBezTo>
                <a:cubicBezTo>
                  <a:pt x="1556449" y="6843900"/>
                  <a:pt x="1553019" y="6834752"/>
                  <a:pt x="1544940" y="6832198"/>
                </a:cubicBezTo>
                <a:close/>
                <a:moveTo>
                  <a:pt x="1424209" y="6485780"/>
                </a:moveTo>
                <a:cubicBezTo>
                  <a:pt x="1428134" y="6478462"/>
                  <a:pt x="1426190" y="6469465"/>
                  <a:pt x="1418988" y="6465044"/>
                </a:cubicBezTo>
                <a:lnTo>
                  <a:pt x="1413271" y="6461499"/>
                </a:lnTo>
                <a:cubicBezTo>
                  <a:pt x="1406526" y="6457344"/>
                  <a:pt x="1396350" y="6459631"/>
                  <a:pt x="1392539" y="6466721"/>
                </a:cubicBezTo>
                <a:cubicBezTo>
                  <a:pt x="1388614" y="6474039"/>
                  <a:pt x="1390558" y="6483036"/>
                  <a:pt x="1397761" y="6487457"/>
                </a:cubicBezTo>
                <a:lnTo>
                  <a:pt x="1403477" y="6491002"/>
                </a:lnTo>
                <a:cubicBezTo>
                  <a:pt x="1410222" y="6495195"/>
                  <a:pt x="1420397" y="6492908"/>
                  <a:pt x="1424209" y="6485780"/>
                </a:cubicBezTo>
                <a:close/>
                <a:moveTo>
                  <a:pt x="1346731" y="6745555"/>
                </a:moveTo>
                <a:cubicBezTo>
                  <a:pt x="1351076" y="6748262"/>
                  <a:pt x="1355230" y="6748300"/>
                  <a:pt x="1358698" y="6746852"/>
                </a:cubicBezTo>
                <a:cubicBezTo>
                  <a:pt x="1359994" y="6749977"/>
                  <a:pt x="1362280" y="6752760"/>
                  <a:pt x="1365596" y="6754628"/>
                </a:cubicBezTo>
                <a:lnTo>
                  <a:pt x="1371389" y="6757830"/>
                </a:lnTo>
                <a:cubicBezTo>
                  <a:pt x="1378210" y="6761642"/>
                  <a:pt x="1388195" y="6758134"/>
                  <a:pt x="1391320" y="6751045"/>
                </a:cubicBezTo>
                <a:cubicBezTo>
                  <a:pt x="1394674" y="6743307"/>
                  <a:pt x="1391815" y="6735149"/>
                  <a:pt x="1384536" y="6731109"/>
                </a:cubicBezTo>
                <a:lnTo>
                  <a:pt x="1378744" y="6727907"/>
                </a:lnTo>
                <a:cubicBezTo>
                  <a:pt x="1375314" y="6726001"/>
                  <a:pt x="1371084" y="6725963"/>
                  <a:pt x="1367311" y="6727259"/>
                </a:cubicBezTo>
                <a:cubicBezTo>
                  <a:pt x="1366320" y="6724057"/>
                  <a:pt x="1364415" y="6721007"/>
                  <a:pt x="1360870" y="6718796"/>
                </a:cubicBezTo>
                <a:cubicBezTo>
                  <a:pt x="1344254" y="6708543"/>
                  <a:pt x="1330230" y="6735378"/>
                  <a:pt x="1346731" y="6745555"/>
                </a:cubicBezTo>
                <a:close/>
                <a:moveTo>
                  <a:pt x="1547379" y="6589804"/>
                </a:moveTo>
                <a:cubicBezTo>
                  <a:pt x="1541586" y="6592816"/>
                  <a:pt x="1537776" y="6598496"/>
                  <a:pt x="1538119" y="6604747"/>
                </a:cubicBezTo>
                <a:cubicBezTo>
                  <a:pt x="1536632" y="6606843"/>
                  <a:pt x="1535413" y="6609207"/>
                  <a:pt x="1534727" y="6611913"/>
                </a:cubicBezTo>
                <a:cubicBezTo>
                  <a:pt x="1532783" y="6619575"/>
                  <a:pt x="1536137" y="6628685"/>
                  <a:pt x="1544369" y="6631010"/>
                </a:cubicBezTo>
                <a:cubicBezTo>
                  <a:pt x="1549704" y="6632497"/>
                  <a:pt x="1556144" y="6631048"/>
                  <a:pt x="1560108" y="6627084"/>
                </a:cubicBezTo>
                <a:cubicBezTo>
                  <a:pt x="1565481" y="6626055"/>
                  <a:pt x="1570436" y="6622205"/>
                  <a:pt x="1571884" y="6616945"/>
                </a:cubicBezTo>
                <a:cubicBezTo>
                  <a:pt x="1572570" y="6614505"/>
                  <a:pt x="1572532" y="6612142"/>
                  <a:pt x="1572150" y="6609817"/>
                </a:cubicBezTo>
                <a:cubicBezTo>
                  <a:pt x="1576266" y="6605624"/>
                  <a:pt x="1578057" y="6599639"/>
                  <a:pt x="1575542" y="6593616"/>
                </a:cubicBezTo>
                <a:cubicBezTo>
                  <a:pt x="1572646" y="6586565"/>
                  <a:pt x="1563080" y="6581648"/>
                  <a:pt x="1555763" y="6585421"/>
                </a:cubicBezTo>
                <a:lnTo>
                  <a:pt x="1547379" y="6589804"/>
                </a:lnTo>
                <a:close/>
                <a:moveTo>
                  <a:pt x="1459193" y="6525308"/>
                </a:moveTo>
                <a:lnTo>
                  <a:pt x="1455649" y="6531026"/>
                </a:lnTo>
                <a:cubicBezTo>
                  <a:pt x="1451457" y="6537773"/>
                  <a:pt x="1455687" y="6548218"/>
                  <a:pt x="1462661" y="6551229"/>
                </a:cubicBezTo>
                <a:cubicBezTo>
                  <a:pt x="1470817" y="6554774"/>
                  <a:pt x="1478401" y="6551458"/>
                  <a:pt x="1482897" y="6544215"/>
                </a:cubicBezTo>
                <a:lnTo>
                  <a:pt x="1486442" y="6538498"/>
                </a:lnTo>
                <a:cubicBezTo>
                  <a:pt x="1490596" y="6531751"/>
                  <a:pt x="1486404" y="6521306"/>
                  <a:pt x="1479430" y="6518295"/>
                </a:cubicBezTo>
                <a:cubicBezTo>
                  <a:pt x="1471236" y="6514788"/>
                  <a:pt x="1463652" y="6518066"/>
                  <a:pt x="1459193" y="6525308"/>
                </a:cubicBezTo>
                <a:close/>
                <a:moveTo>
                  <a:pt x="1483888" y="6693562"/>
                </a:moveTo>
                <a:cubicBezTo>
                  <a:pt x="1481526" y="6692724"/>
                  <a:pt x="1479125" y="6692457"/>
                  <a:pt x="1476838" y="6692686"/>
                </a:cubicBezTo>
                <a:cubicBezTo>
                  <a:pt x="1474932" y="6688721"/>
                  <a:pt x="1472074" y="6685214"/>
                  <a:pt x="1467997" y="6682356"/>
                </a:cubicBezTo>
                <a:cubicBezTo>
                  <a:pt x="1461632" y="6677896"/>
                  <a:pt x="1454430" y="6677133"/>
                  <a:pt x="1447646" y="6678772"/>
                </a:cubicBezTo>
                <a:cubicBezTo>
                  <a:pt x="1446312" y="6677057"/>
                  <a:pt x="1444635" y="6675609"/>
                  <a:pt x="1442501" y="6674618"/>
                </a:cubicBezTo>
                <a:lnTo>
                  <a:pt x="1436480" y="6671873"/>
                </a:lnTo>
                <a:cubicBezTo>
                  <a:pt x="1434841" y="6671111"/>
                  <a:pt x="1433050" y="6670729"/>
                  <a:pt x="1431221" y="6670577"/>
                </a:cubicBezTo>
                <a:cubicBezTo>
                  <a:pt x="1436670" y="6669510"/>
                  <a:pt x="1441701" y="6664973"/>
                  <a:pt x="1443225" y="6660018"/>
                </a:cubicBezTo>
                <a:cubicBezTo>
                  <a:pt x="1444102" y="6657198"/>
                  <a:pt x="1443873" y="6654644"/>
                  <a:pt x="1443225" y="6652280"/>
                </a:cubicBezTo>
                <a:cubicBezTo>
                  <a:pt x="1446655" y="6652357"/>
                  <a:pt x="1450123" y="6651670"/>
                  <a:pt x="1452905" y="6649688"/>
                </a:cubicBezTo>
                <a:cubicBezTo>
                  <a:pt x="1449780" y="6656550"/>
                  <a:pt x="1451228" y="6664821"/>
                  <a:pt x="1460451" y="6667756"/>
                </a:cubicBezTo>
                <a:cubicBezTo>
                  <a:pt x="1461746" y="6668175"/>
                  <a:pt x="1462890" y="6667947"/>
                  <a:pt x="1464148" y="6668061"/>
                </a:cubicBezTo>
                <a:cubicBezTo>
                  <a:pt x="1464300" y="6669205"/>
                  <a:pt x="1464262" y="6670348"/>
                  <a:pt x="1464719" y="6671530"/>
                </a:cubicBezTo>
                <a:cubicBezTo>
                  <a:pt x="1467425" y="6678506"/>
                  <a:pt x="1476990" y="6683995"/>
                  <a:pt x="1484269" y="6680183"/>
                </a:cubicBezTo>
                <a:lnTo>
                  <a:pt x="1492692" y="6675799"/>
                </a:lnTo>
                <a:cubicBezTo>
                  <a:pt x="1493645" y="6675304"/>
                  <a:pt x="1494369" y="6674579"/>
                  <a:pt x="1495207" y="6674007"/>
                </a:cubicBezTo>
                <a:cubicBezTo>
                  <a:pt x="1495054" y="6676371"/>
                  <a:pt x="1494826" y="6678772"/>
                  <a:pt x="1495931" y="6681136"/>
                </a:cubicBezTo>
                <a:cubicBezTo>
                  <a:pt x="1499361" y="6688302"/>
                  <a:pt x="1508812" y="6692075"/>
                  <a:pt x="1516091" y="6688302"/>
                </a:cubicBezTo>
                <a:lnTo>
                  <a:pt x="1524513" y="6683919"/>
                </a:lnTo>
                <a:cubicBezTo>
                  <a:pt x="1531754" y="6680145"/>
                  <a:pt x="1535260" y="6671301"/>
                  <a:pt x="1531678" y="6663754"/>
                </a:cubicBezTo>
                <a:cubicBezTo>
                  <a:pt x="1528248" y="6656550"/>
                  <a:pt x="1518797" y="6652814"/>
                  <a:pt x="1511518" y="6656587"/>
                </a:cubicBezTo>
                <a:lnTo>
                  <a:pt x="1505954" y="6659485"/>
                </a:lnTo>
                <a:cubicBezTo>
                  <a:pt x="1513500" y="6652547"/>
                  <a:pt x="1514910" y="6639434"/>
                  <a:pt x="1502753" y="6635584"/>
                </a:cubicBezTo>
                <a:cubicBezTo>
                  <a:pt x="1492425" y="6632306"/>
                  <a:pt x="1483964" y="6639625"/>
                  <a:pt x="1481754" y="6647630"/>
                </a:cubicBezTo>
                <a:lnTo>
                  <a:pt x="1481335" y="6647859"/>
                </a:lnTo>
                <a:cubicBezTo>
                  <a:pt x="1480192" y="6644581"/>
                  <a:pt x="1477638" y="6641721"/>
                  <a:pt x="1473027" y="6640273"/>
                </a:cubicBezTo>
                <a:cubicBezTo>
                  <a:pt x="1466739" y="6638291"/>
                  <a:pt x="1461213" y="6640349"/>
                  <a:pt x="1457288" y="6643971"/>
                </a:cubicBezTo>
                <a:cubicBezTo>
                  <a:pt x="1458088" y="6642064"/>
                  <a:pt x="1458736" y="6640082"/>
                  <a:pt x="1458774" y="6638138"/>
                </a:cubicBezTo>
                <a:cubicBezTo>
                  <a:pt x="1463004" y="6636690"/>
                  <a:pt x="1466929" y="6634250"/>
                  <a:pt x="1470283" y="6630553"/>
                </a:cubicBezTo>
                <a:cubicBezTo>
                  <a:pt x="1475581" y="6624683"/>
                  <a:pt x="1477257" y="6617516"/>
                  <a:pt x="1476495" y="6610503"/>
                </a:cubicBezTo>
                <a:cubicBezTo>
                  <a:pt x="1478363" y="6609397"/>
                  <a:pt x="1480077" y="6607872"/>
                  <a:pt x="1481297" y="6605814"/>
                </a:cubicBezTo>
                <a:lnTo>
                  <a:pt x="1484841" y="6600096"/>
                </a:lnTo>
                <a:cubicBezTo>
                  <a:pt x="1485794" y="6598534"/>
                  <a:pt x="1486442" y="6596780"/>
                  <a:pt x="1486785" y="6594951"/>
                </a:cubicBezTo>
                <a:cubicBezTo>
                  <a:pt x="1487166" y="6600554"/>
                  <a:pt x="1491091" y="6606233"/>
                  <a:pt x="1495893" y="6608406"/>
                </a:cubicBezTo>
                <a:cubicBezTo>
                  <a:pt x="1504163" y="6612104"/>
                  <a:pt x="1511556" y="6607720"/>
                  <a:pt x="1515901" y="6600744"/>
                </a:cubicBezTo>
                <a:lnTo>
                  <a:pt x="1519445" y="6595027"/>
                </a:lnTo>
                <a:cubicBezTo>
                  <a:pt x="1523751" y="6588051"/>
                  <a:pt x="1518530" y="6578064"/>
                  <a:pt x="1511785" y="6575053"/>
                </a:cubicBezTo>
                <a:cubicBezTo>
                  <a:pt x="1503515" y="6571355"/>
                  <a:pt x="1496121" y="6575701"/>
                  <a:pt x="1491815" y="6582715"/>
                </a:cubicBezTo>
                <a:lnTo>
                  <a:pt x="1488271" y="6588432"/>
                </a:lnTo>
                <a:cubicBezTo>
                  <a:pt x="1487738" y="6589309"/>
                  <a:pt x="1487356" y="6590224"/>
                  <a:pt x="1487089" y="6591177"/>
                </a:cubicBezTo>
                <a:cubicBezTo>
                  <a:pt x="1486899" y="6586412"/>
                  <a:pt x="1484689" y="6581724"/>
                  <a:pt x="1480344" y="6579208"/>
                </a:cubicBezTo>
                <a:cubicBezTo>
                  <a:pt x="1473637" y="6575281"/>
                  <a:pt x="1464605" y="6576463"/>
                  <a:pt x="1459955" y="6582981"/>
                </a:cubicBezTo>
                <a:cubicBezTo>
                  <a:pt x="1458736" y="6582333"/>
                  <a:pt x="1457402" y="6581914"/>
                  <a:pt x="1455992" y="6581609"/>
                </a:cubicBezTo>
                <a:cubicBezTo>
                  <a:pt x="1460603" y="6575739"/>
                  <a:pt x="1461175" y="6567506"/>
                  <a:pt x="1453020" y="6562474"/>
                </a:cubicBezTo>
                <a:cubicBezTo>
                  <a:pt x="1441053" y="6555079"/>
                  <a:pt x="1427600" y="6565637"/>
                  <a:pt x="1427715" y="6575815"/>
                </a:cubicBezTo>
                <a:cubicBezTo>
                  <a:pt x="1419292" y="6575434"/>
                  <a:pt x="1410489" y="6576692"/>
                  <a:pt x="1405916" y="6582257"/>
                </a:cubicBezTo>
                <a:cubicBezTo>
                  <a:pt x="1399437" y="6590186"/>
                  <a:pt x="1394940" y="6603298"/>
                  <a:pt x="1398446" y="6613285"/>
                </a:cubicBezTo>
                <a:cubicBezTo>
                  <a:pt x="1387852" y="6616754"/>
                  <a:pt x="1382135" y="6633145"/>
                  <a:pt x="1394521" y="6640806"/>
                </a:cubicBezTo>
                <a:cubicBezTo>
                  <a:pt x="1401876" y="6645381"/>
                  <a:pt x="1409003" y="6642675"/>
                  <a:pt x="1413271" y="6637528"/>
                </a:cubicBezTo>
                <a:cubicBezTo>
                  <a:pt x="1413957" y="6637834"/>
                  <a:pt x="1414491" y="6638329"/>
                  <a:pt x="1415215" y="6638482"/>
                </a:cubicBezTo>
                <a:cubicBezTo>
                  <a:pt x="1416129" y="6638710"/>
                  <a:pt x="1417082" y="6638977"/>
                  <a:pt x="1418035" y="6639206"/>
                </a:cubicBezTo>
                <a:cubicBezTo>
                  <a:pt x="1413728" y="6640997"/>
                  <a:pt x="1409956" y="6644618"/>
                  <a:pt x="1408698" y="6648735"/>
                </a:cubicBezTo>
                <a:cubicBezTo>
                  <a:pt x="1406106" y="6657274"/>
                  <a:pt x="1411289" y="6663945"/>
                  <a:pt x="1418606" y="6667337"/>
                </a:cubicBezTo>
                <a:lnTo>
                  <a:pt x="1424628" y="6670081"/>
                </a:lnTo>
                <a:cubicBezTo>
                  <a:pt x="1425542" y="6670501"/>
                  <a:pt x="1426495" y="6670768"/>
                  <a:pt x="1427448" y="6670882"/>
                </a:cubicBezTo>
                <a:cubicBezTo>
                  <a:pt x="1422799" y="6671683"/>
                  <a:pt x="1418530" y="6674389"/>
                  <a:pt x="1416587" y="6678925"/>
                </a:cubicBezTo>
                <a:cubicBezTo>
                  <a:pt x="1415443" y="6681593"/>
                  <a:pt x="1415748" y="6684490"/>
                  <a:pt x="1416129" y="6687311"/>
                </a:cubicBezTo>
                <a:cubicBezTo>
                  <a:pt x="1413080" y="6688035"/>
                  <a:pt x="1409994" y="6688759"/>
                  <a:pt x="1406945" y="6689484"/>
                </a:cubicBezTo>
                <a:cubicBezTo>
                  <a:pt x="1398980" y="6691351"/>
                  <a:pt x="1394025" y="6700042"/>
                  <a:pt x="1396007" y="6707856"/>
                </a:cubicBezTo>
                <a:cubicBezTo>
                  <a:pt x="1396960" y="6711592"/>
                  <a:pt x="1399361" y="6714527"/>
                  <a:pt x="1402372" y="6716509"/>
                </a:cubicBezTo>
                <a:cubicBezTo>
                  <a:pt x="1403667" y="6725200"/>
                  <a:pt x="1412280" y="6731719"/>
                  <a:pt x="1419788" y="6730689"/>
                </a:cubicBezTo>
                <a:cubicBezTo>
                  <a:pt x="1420436" y="6738961"/>
                  <a:pt x="1422760" y="6747385"/>
                  <a:pt x="1428744" y="6751159"/>
                </a:cubicBezTo>
                <a:cubicBezTo>
                  <a:pt x="1437280" y="6756534"/>
                  <a:pt x="1450618" y="6759278"/>
                  <a:pt x="1459955" y="6754628"/>
                </a:cubicBezTo>
                <a:cubicBezTo>
                  <a:pt x="1464643" y="6764538"/>
                  <a:pt x="1481335" y="6768122"/>
                  <a:pt x="1487280" y="6755085"/>
                </a:cubicBezTo>
                <a:cubicBezTo>
                  <a:pt x="1492196" y="6744298"/>
                  <a:pt x="1483698" y="6735530"/>
                  <a:pt x="1474628" y="6734501"/>
                </a:cubicBezTo>
                <a:cubicBezTo>
                  <a:pt x="1474704" y="6734310"/>
                  <a:pt x="1474818" y="6734120"/>
                  <a:pt x="1474856" y="6733929"/>
                </a:cubicBezTo>
                <a:cubicBezTo>
                  <a:pt x="1479772" y="6733167"/>
                  <a:pt x="1484117" y="6730080"/>
                  <a:pt x="1486404" y="6725124"/>
                </a:cubicBezTo>
                <a:lnTo>
                  <a:pt x="1491891" y="6713079"/>
                </a:lnTo>
                <a:cubicBezTo>
                  <a:pt x="1495169" y="6705951"/>
                  <a:pt x="1491243" y="6696231"/>
                  <a:pt x="1483888" y="6693562"/>
                </a:cubicBezTo>
                <a:close/>
                <a:moveTo>
                  <a:pt x="1531564" y="6777117"/>
                </a:moveTo>
                <a:cubicBezTo>
                  <a:pt x="1531030" y="6775821"/>
                  <a:pt x="1530192" y="6774678"/>
                  <a:pt x="1529277" y="6773572"/>
                </a:cubicBezTo>
                <a:cubicBezTo>
                  <a:pt x="1529467" y="6773115"/>
                  <a:pt x="1529696" y="6772696"/>
                  <a:pt x="1529849" y="6772200"/>
                </a:cubicBezTo>
                <a:lnTo>
                  <a:pt x="1531869" y="6765796"/>
                </a:lnTo>
                <a:cubicBezTo>
                  <a:pt x="1534269" y="6758249"/>
                  <a:pt x="1529087" y="6748948"/>
                  <a:pt x="1521312" y="6747156"/>
                </a:cubicBezTo>
                <a:cubicBezTo>
                  <a:pt x="1513080" y="6745289"/>
                  <a:pt x="1505268" y="6749596"/>
                  <a:pt x="1502677" y="6757715"/>
                </a:cubicBezTo>
                <a:lnTo>
                  <a:pt x="1500657" y="6764119"/>
                </a:lnTo>
                <a:cubicBezTo>
                  <a:pt x="1499590" y="6767511"/>
                  <a:pt x="1500085" y="6771247"/>
                  <a:pt x="1501609" y="6774487"/>
                </a:cubicBezTo>
                <a:cubicBezTo>
                  <a:pt x="1495436" y="6778566"/>
                  <a:pt x="1492120" y="6785961"/>
                  <a:pt x="1495207" y="6793279"/>
                </a:cubicBezTo>
                <a:cubicBezTo>
                  <a:pt x="1498179" y="6800369"/>
                  <a:pt x="1507745" y="6805096"/>
                  <a:pt x="1515024" y="6801323"/>
                </a:cubicBezTo>
                <a:lnTo>
                  <a:pt x="1523484" y="6796939"/>
                </a:lnTo>
                <a:cubicBezTo>
                  <a:pt x="1530763" y="6793165"/>
                  <a:pt x="1534917" y="6785084"/>
                  <a:pt x="1531564" y="6777117"/>
                </a:cubicBezTo>
                <a:close/>
                <a:moveTo>
                  <a:pt x="1358164" y="6673626"/>
                </a:moveTo>
                <a:cubicBezTo>
                  <a:pt x="1374704" y="6683842"/>
                  <a:pt x="1391015" y="6658341"/>
                  <a:pt x="1374399" y="6648087"/>
                </a:cubicBezTo>
                <a:cubicBezTo>
                  <a:pt x="1357821" y="6637834"/>
                  <a:pt x="1341510" y="6663334"/>
                  <a:pt x="1358164" y="6673626"/>
                </a:cubicBezTo>
                <a:close/>
                <a:moveTo>
                  <a:pt x="1529925" y="6905804"/>
                </a:moveTo>
                <a:lnTo>
                  <a:pt x="1531945" y="6899401"/>
                </a:lnTo>
                <a:cubicBezTo>
                  <a:pt x="1534346" y="6891853"/>
                  <a:pt x="1528553" y="6882590"/>
                  <a:pt x="1520893" y="6881066"/>
                </a:cubicBezTo>
                <a:cubicBezTo>
                  <a:pt x="1512432" y="6879388"/>
                  <a:pt x="1505115" y="6884039"/>
                  <a:pt x="1502562" y="6892120"/>
                </a:cubicBezTo>
                <a:lnTo>
                  <a:pt x="1500542" y="6898523"/>
                </a:lnTo>
                <a:cubicBezTo>
                  <a:pt x="1498141" y="6906071"/>
                  <a:pt x="1503934" y="6915296"/>
                  <a:pt x="1511594" y="6916858"/>
                </a:cubicBezTo>
                <a:cubicBezTo>
                  <a:pt x="1513309" y="6917202"/>
                  <a:pt x="1514948" y="6917125"/>
                  <a:pt x="1516548" y="6916973"/>
                </a:cubicBezTo>
                <a:cubicBezTo>
                  <a:pt x="1517006" y="6916935"/>
                  <a:pt x="1517501" y="6916973"/>
                  <a:pt x="1517959" y="6916897"/>
                </a:cubicBezTo>
                <a:cubicBezTo>
                  <a:pt x="1523561" y="6915830"/>
                  <a:pt x="1528020" y="6911750"/>
                  <a:pt x="1529925" y="6905804"/>
                </a:cubicBezTo>
                <a:close/>
                <a:moveTo>
                  <a:pt x="1507860" y="6389379"/>
                </a:moveTo>
                <a:cubicBezTo>
                  <a:pt x="1524399" y="6399633"/>
                  <a:pt x="1536632" y="6371883"/>
                  <a:pt x="1520283" y="6361782"/>
                </a:cubicBezTo>
                <a:cubicBezTo>
                  <a:pt x="1503744" y="6351528"/>
                  <a:pt x="1491510" y="6379278"/>
                  <a:pt x="1507860" y="6389379"/>
                </a:cubicBezTo>
                <a:close/>
                <a:moveTo>
                  <a:pt x="1521693" y="6393267"/>
                </a:moveTo>
                <a:cubicBezTo>
                  <a:pt x="1521541" y="6393458"/>
                  <a:pt x="1521464" y="6393572"/>
                  <a:pt x="1521388" y="6393725"/>
                </a:cubicBezTo>
                <a:cubicBezTo>
                  <a:pt x="1521312" y="6393763"/>
                  <a:pt x="1521312" y="6393801"/>
                  <a:pt x="1521236" y="6393839"/>
                </a:cubicBezTo>
                <a:cubicBezTo>
                  <a:pt x="1521122" y="6393877"/>
                  <a:pt x="1521160" y="6393839"/>
                  <a:pt x="1521045" y="6393877"/>
                </a:cubicBezTo>
                <a:cubicBezTo>
                  <a:pt x="1520093" y="6394106"/>
                  <a:pt x="1519102" y="6394296"/>
                  <a:pt x="1518111" y="6394373"/>
                </a:cubicBezTo>
                <a:cubicBezTo>
                  <a:pt x="1509994" y="6395440"/>
                  <a:pt x="1505306" y="6405465"/>
                  <a:pt x="1507135" y="6412746"/>
                </a:cubicBezTo>
                <a:cubicBezTo>
                  <a:pt x="1509307" y="6421437"/>
                  <a:pt x="1517387" y="6424791"/>
                  <a:pt x="1525504" y="6423724"/>
                </a:cubicBezTo>
                <a:cubicBezTo>
                  <a:pt x="1534841" y="6422504"/>
                  <a:pt x="1542425" y="6416786"/>
                  <a:pt x="1547493" y="6409086"/>
                </a:cubicBezTo>
                <a:cubicBezTo>
                  <a:pt x="1551876" y="6402492"/>
                  <a:pt x="1549513" y="6392124"/>
                  <a:pt x="1542539" y="6388273"/>
                </a:cubicBezTo>
                <a:cubicBezTo>
                  <a:pt x="1535146" y="6384233"/>
                  <a:pt x="1526381" y="6386216"/>
                  <a:pt x="1521693" y="6393267"/>
                </a:cubicBezTo>
                <a:close/>
                <a:moveTo>
                  <a:pt x="1371350" y="6404017"/>
                </a:moveTo>
                <a:cubicBezTo>
                  <a:pt x="1354849" y="6393839"/>
                  <a:pt x="1336937" y="6418235"/>
                  <a:pt x="1353515" y="6428488"/>
                </a:cubicBezTo>
                <a:cubicBezTo>
                  <a:pt x="1370016" y="6438704"/>
                  <a:pt x="1387928" y="6414270"/>
                  <a:pt x="1371350" y="6404017"/>
                </a:cubicBezTo>
                <a:close/>
                <a:moveTo>
                  <a:pt x="1668949" y="6680983"/>
                </a:moveTo>
                <a:cubicBezTo>
                  <a:pt x="1650352" y="6675113"/>
                  <a:pt x="1642844" y="6704426"/>
                  <a:pt x="1661365" y="6710296"/>
                </a:cubicBezTo>
                <a:cubicBezTo>
                  <a:pt x="1679925" y="6716166"/>
                  <a:pt x="1687471" y="6686853"/>
                  <a:pt x="1668949" y="6680983"/>
                </a:cubicBezTo>
                <a:close/>
                <a:moveTo>
                  <a:pt x="1627981" y="6812644"/>
                </a:moveTo>
                <a:cubicBezTo>
                  <a:pt x="1646579" y="6818513"/>
                  <a:pt x="1655992" y="6789735"/>
                  <a:pt x="1637394" y="6783864"/>
                </a:cubicBezTo>
                <a:cubicBezTo>
                  <a:pt x="1632288" y="6782264"/>
                  <a:pt x="1627981" y="6783369"/>
                  <a:pt x="1624666" y="6785808"/>
                </a:cubicBezTo>
                <a:cubicBezTo>
                  <a:pt x="1626381" y="6778261"/>
                  <a:pt x="1619521" y="6770332"/>
                  <a:pt x="1612471" y="6769074"/>
                </a:cubicBezTo>
                <a:cubicBezTo>
                  <a:pt x="1603591" y="6767474"/>
                  <a:pt x="1597341" y="6773458"/>
                  <a:pt x="1594902" y="6781272"/>
                </a:cubicBezTo>
                <a:lnTo>
                  <a:pt x="1592882" y="6787676"/>
                </a:lnTo>
                <a:cubicBezTo>
                  <a:pt x="1590405" y="6795491"/>
                  <a:pt x="1597760" y="6803914"/>
                  <a:pt x="1605077" y="6805249"/>
                </a:cubicBezTo>
                <a:cubicBezTo>
                  <a:pt x="1610603" y="6806240"/>
                  <a:pt x="1614986" y="6804105"/>
                  <a:pt x="1618187" y="6800598"/>
                </a:cubicBezTo>
                <a:cubicBezTo>
                  <a:pt x="1618644" y="6805744"/>
                  <a:pt x="1621541" y="6810585"/>
                  <a:pt x="1627981" y="6812644"/>
                </a:cubicBezTo>
                <a:close/>
                <a:moveTo>
                  <a:pt x="1485642" y="6510176"/>
                </a:moveTo>
                <a:lnTo>
                  <a:pt x="1491358" y="6513720"/>
                </a:lnTo>
                <a:cubicBezTo>
                  <a:pt x="1498103" y="6517876"/>
                  <a:pt x="1508012" y="6516656"/>
                  <a:pt x="1512356" y="6509490"/>
                </a:cubicBezTo>
                <a:cubicBezTo>
                  <a:pt x="1514986" y="6505106"/>
                  <a:pt x="1515214" y="6499693"/>
                  <a:pt x="1513347" y="6495119"/>
                </a:cubicBezTo>
                <a:cubicBezTo>
                  <a:pt x="1514910" y="6494585"/>
                  <a:pt x="1516548" y="6494243"/>
                  <a:pt x="1517806" y="6493175"/>
                </a:cubicBezTo>
                <a:cubicBezTo>
                  <a:pt x="1522989" y="6493518"/>
                  <a:pt x="1528210" y="6491498"/>
                  <a:pt x="1531183" y="6486771"/>
                </a:cubicBezTo>
                <a:lnTo>
                  <a:pt x="1533088" y="6483684"/>
                </a:lnTo>
                <a:cubicBezTo>
                  <a:pt x="1533621" y="6484103"/>
                  <a:pt x="1533888" y="6484598"/>
                  <a:pt x="1534498" y="6484979"/>
                </a:cubicBezTo>
                <a:cubicBezTo>
                  <a:pt x="1551038" y="6495234"/>
                  <a:pt x="1565481" y="6468589"/>
                  <a:pt x="1548942" y="6458373"/>
                </a:cubicBezTo>
                <a:cubicBezTo>
                  <a:pt x="1542082" y="6454142"/>
                  <a:pt x="1535756" y="6456353"/>
                  <a:pt x="1531678" y="6460965"/>
                </a:cubicBezTo>
                <a:cubicBezTo>
                  <a:pt x="1531297" y="6460698"/>
                  <a:pt x="1531106" y="6460241"/>
                  <a:pt x="1530687" y="6460012"/>
                </a:cubicBezTo>
                <a:cubicBezTo>
                  <a:pt x="1528477" y="6458640"/>
                  <a:pt x="1525923" y="6457877"/>
                  <a:pt x="1523332" y="6457687"/>
                </a:cubicBezTo>
                <a:cubicBezTo>
                  <a:pt x="1523942" y="6452769"/>
                  <a:pt x="1522379" y="6447776"/>
                  <a:pt x="1517882" y="6444269"/>
                </a:cubicBezTo>
                <a:cubicBezTo>
                  <a:pt x="1511975" y="6439657"/>
                  <a:pt x="1500962" y="6439886"/>
                  <a:pt x="1496655" y="6446900"/>
                </a:cubicBezTo>
                <a:lnTo>
                  <a:pt x="1493111" y="6452617"/>
                </a:lnTo>
                <a:cubicBezTo>
                  <a:pt x="1488805" y="6459555"/>
                  <a:pt x="1488805" y="6468436"/>
                  <a:pt x="1495741" y="6473849"/>
                </a:cubicBezTo>
                <a:cubicBezTo>
                  <a:pt x="1495969" y="6474039"/>
                  <a:pt x="1496274" y="6474154"/>
                  <a:pt x="1496541" y="6474345"/>
                </a:cubicBezTo>
                <a:cubicBezTo>
                  <a:pt x="1495474" y="6477013"/>
                  <a:pt x="1495245" y="6479948"/>
                  <a:pt x="1495588" y="6482845"/>
                </a:cubicBezTo>
                <a:cubicBezTo>
                  <a:pt x="1490138" y="6482311"/>
                  <a:pt x="1484498" y="6484217"/>
                  <a:pt x="1481526" y="6489172"/>
                </a:cubicBezTo>
                <a:cubicBezTo>
                  <a:pt x="1477295" y="6496034"/>
                  <a:pt x="1478439" y="6505716"/>
                  <a:pt x="1485642" y="6510176"/>
                </a:cubicBezTo>
                <a:close/>
                <a:moveTo>
                  <a:pt x="1027715" y="6817752"/>
                </a:moveTo>
                <a:cubicBezTo>
                  <a:pt x="1029011" y="6812148"/>
                  <a:pt x="1027715" y="6806316"/>
                  <a:pt x="1022418" y="6802428"/>
                </a:cubicBezTo>
                <a:cubicBezTo>
                  <a:pt x="1016587" y="6798121"/>
                  <a:pt x="1005535" y="6798502"/>
                  <a:pt x="1001610" y="6805592"/>
                </a:cubicBezTo>
                <a:lnTo>
                  <a:pt x="998408" y="6811385"/>
                </a:lnTo>
                <a:cubicBezTo>
                  <a:pt x="996427" y="6814968"/>
                  <a:pt x="995474" y="6818971"/>
                  <a:pt x="995969" y="6822706"/>
                </a:cubicBezTo>
                <a:cubicBezTo>
                  <a:pt x="992921" y="6826633"/>
                  <a:pt x="991511" y="6831550"/>
                  <a:pt x="993569" y="6836848"/>
                </a:cubicBezTo>
                <a:cubicBezTo>
                  <a:pt x="996274" y="6843824"/>
                  <a:pt x="1005840" y="6849313"/>
                  <a:pt x="1013119" y="6845539"/>
                </a:cubicBezTo>
                <a:lnTo>
                  <a:pt x="1021541" y="6841156"/>
                </a:lnTo>
                <a:cubicBezTo>
                  <a:pt x="1028782" y="6837382"/>
                  <a:pt x="1033393" y="6829797"/>
                  <a:pt x="1030230" y="6821601"/>
                </a:cubicBezTo>
                <a:cubicBezTo>
                  <a:pt x="1029658" y="6820153"/>
                  <a:pt x="1028706" y="6818971"/>
                  <a:pt x="1027715" y="6817752"/>
                </a:cubicBezTo>
                <a:close/>
                <a:moveTo>
                  <a:pt x="1150733" y="6815083"/>
                </a:moveTo>
                <a:cubicBezTo>
                  <a:pt x="1147913" y="6816531"/>
                  <a:pt x="1145093" y="6818018"/>
                  <a:pt x="1142311" y="6819467"/>
                </a:cubicBezTo>
                <a:cubicBezTo>
                  <a:pt x="1135070" y="6823240"/>
                  <a:pt x="1130764" y="6831169"/>
                  <a:pt x="1134041" y="6839212"/>
                </a:cubicBezTo>
                <a:cubicBezTo>
                  <a:pt x="1136899" y="6846264"/>
                  <a:pt x="1146503" y="6851257"/>
                  <a:pt x="1153782" y="6847484"/>
                </a:cubicBezTo>
                <a:lnTo>
                  <a:pt x="1162204" y="6843100"/>
                </a:lnTo>
                <a:cubicBezTo>
                  <a:pt x="1169445" y="6839326"/>
                  <a:pt x="1173751" y="6831397"/>
                  <a:pt x="1170474" y="6823354"/>
                </a:cubicBezTo>
                <a:cubicBezTo>
                  <a:pt x="1167616" y="6816303"/>
                  <a:pt x="1158012" y="6811271"/>
                  <a:pt x="1150733" y="6815083"/>
                </a:cubicBezTo>
                <a:close/>
                <a:moveTo>
                  <a:pt x="1322570" y="6337157"/>
                </a:moveTo>
                <a:cubicBezTo>
                  <a:pt x="1329544" y="6338606"/>
                  <a:pt x="1335451" y="6334908"/>
                  <a:pt x="1338652" y="6329229"/>
                </a:cubicBezTo>
                <a:cubicBezTo>
                  <a:pt x="1344102" y="6329191"/>
                  <a:pt x="1349209" y="6326675"/>
                  <a:pt x="1351952" y="6321186"/>
                </a:cubicBezTo>
                <a:cubicBezTo>
                  <a:pt x="1355344" y="6314401"/>
                  <a:pt x="1352829" y="6303842"/>
                  <a:pt x="1345207" y="6300869"/>
                </a:cubicBezTo>
                <a:cubicBezTo>
                  <a:pt x="1337738" y="6297972"/>
                  <a:pt x="1329696" y="6296905"/>
                  <a:pt x="1322570" y="6301440"/>
                </a:cubicBezTo>
                <a:cubicBezTo>
                  <a:pt x="1316053" y="6305595"/>
                  <a:pt x="1312890" y="6312075"/>
                  <a:pt x="1310832" y="6319242"/>
                </a:cubicBezTo>
                <a:cubicBezTo>
                  <a:pt x="1308584" y="6327132"/>
                  <a:pt x="1314986" y="6335595"/>
                  <a:pt x="1322570" y="6337157"/>
                </a:cubicBezTo>
                <a:close/>
                <a:moveTo>
                  <a:pt x="1177258" y="6566476"/>
                </a:moveTo>
                <a:lnTo>
                  <a:pt x="1182974" y="6563122"/>
                </a:lnTo>
                <a:cubicBezTo>
                  <a:pt x="1184613" y="6562169"/>
                  <a:pt x="1186061" y="6560987"/>
                  <a:pt x="1187357" y="6559691"/>
                </a:cubicBezTo>
                <a:cubicBezTo>
                  <a:pt x="1203324" y="6568039"/>
                  <a:pt x="1214758" y="6541623"/>
                  <a:pt x="1198789" y="6531751"/>
                </a:cubicBezTo>
                <a:cubicBezTo>
                  <a:pt x="1191625" y="6527329"/>
                  <a:pt x="1185413" y="6530149"/>
                  <a:pt x="1181831" y="6535448"/>
                </a:cubicBezTo>
                <a:cubicBezTo>
                  <a:pt x="1178363" y="6534076"/>
                  <a:pt x="1174514" y="6533847"/>
                  <a:pt x="1171274" y="6535753"/>
                </a:cubicBezTo>
                <a:lnTo>
                  <a:pt x="1165558" y="6539107"/>
                </a:lnTo>
                <a:cubicBezTo>
                  <a:pt x="1158622" y="6543186"/>
                  <a:pt x="1154277" y="6550581"/>
                  <a:pt x="1157745" y="6558662"/>
                </a:cubicBezTo>
                <a:cubicBezTo>
                  <a:pt x="1160527" y="6565295"/>
                  <a:pt x="1170283" y="6570593"/>
                  <a:pt x="1177258" y="6566476"/>
                </a:cubicBezTo>
                <a:close/>
                <a:moveTo>
                  <a:pt x="1129430" y="6650718"/>
                </a:moveTo>
                <a:cubicBezTo>
                  <a:pt x="1145969" y="6660971"/>
                  <a:pt x="1158774" y="6633526"/>
                  <a:pt x="1142387" y="6623387"/>
                </a:cubicBezTo>
                <a:cubicBezTo>
                  <a:pt x="1125848" y="6613133"/>
                  <a:pt x="1113043" y="6640578"/>
                  <a:pt x="1129430" y="6650718"/>
                </a:cubicBezTo>
                <a:close/>
                <a:moveTo>
                  <a:pt x="1585070" y="6523936"/>
                </a:moveTo>
                <a:cubicBezTo>
                  <a:pt x="1603629" y="6529807"/>
                  <a:pt x="1613423" y="6501180"/>
                  <a:pt x="1594864" y="6495310"/>
                </a:cubicBezTo>
                <a:cubicBezTo>
                  <a:pt x="1576266" y="6489439"/>
                  <a:pt x="1566472" y="6518066"/>
                  <a:pt x="1585070" y="6523936"/>
                </a:cubicBezTo>
                <a:close/>
                <a:moveTo>
                  <a:pt x="1599399" y="6406342"/>
                </a:moveTo>
                <a:lnTo>
                  <a:pt x="1608660" y="6404169"/>
                </a:lnTo>
                <a:cubicBezTo>
                  <a:pt x="1616586" y="6402301"/>
                  <a:pt x="1621731" y="6393839"/>
                  <a:pt x="1619826" y="6385910"/>
                </a:cubicBezTo>
                <a:cubicBezTo>
                  <a:pt x="1617882" y="6377906"/>
                  <a:pt x="1609536" y="6372874"/>
                  <a:pt x="1601571" y="6374742"/>
                </a:cubicBezTo>
                <a:lnTo>
                  <a:pt x="1592311" y="6376952"/>
                </a:lnTo>
                <a:cubicBezTo>
                  <a:pt x="1584384" y="6378821"/>
                  <a:pt x="1579239" y="6387283"/>
                  <a:pt x="1581144" y="6395211"/>
                </a:cubicBezTo>
                <a:cubicBezTo>
                  <a:pt x="1583050" y="6403178"/>
                  <a:pt x="1591396" y="6408210"/>
                  <a:pt x="1599399" y="6406342"/>
                </a:cubicBezTo>
                <a:close/>
                <a:moveTo>
                  <a:pt x="1439490" y="6268164"/>
                </a:moveTo>
                <a:cubicBezTo>
                  <a:pt x="1444597" y="6270527"/>
                  <a:pt x="1450238" y="6270069"/>
                  <a:pt x="1454620" y="6267287"/>
                </a:cubicBezTo>
                <a:cubicBezTo>
                  <a:pt x="1459003" y="6267782"/>
                  <a:pt x="1463424" y="6266525"/>
                  <a:pt x="1466891" y="6262713"/>
                </a:cubicBezTo>
                <a:cubicBezTo>
                  <a:pt x="1471846" y="6257261"/>
                  <a:pt x="1472608" y="6246055"/>
                  <a:pt x="1465862" y="6241328"/>
                </a:cubicBezTo>
                <a:cubicBezTo>
                  <a:pt x="1459955" y="6237173"/>
                  <a:pt x="1453439" y="6233972"/>
                  <a:pt x="1446045" y="6236296"/>
                </a:cubicBezTo>
                <a:cubicBezTo>
                  <a:pt x="1440139" y="6238165"/>
                  <a:pt x="1435908" y="6242319"/>
                  <a:pt x="1432974" y="6247732"/>
                </a:cubicBezTo>
                <a:cubicBezTo>
                  <a:pt x="1429277" y="6254707"/>
                  <a:pt x="1432174" y="6264771"/>
                  <a:pt x="1439490" y="6268164"/>
                </a:cubicBezTo>
                <a:close/>
                <a:moveTo>
                  <a:pt x="1580230" y="6899896"/>
                </a:moveTo>
                <a:cubicBezTo>
                  <a:pt x="1581678" y="6898219"/>
                  <a:pt x="1583164" y="6896465"/>
                  <a:pt x="1583660" y="6894330"/>
                </a:cubicBezTo>
                <a:cubicBezTo>
                  <a:pt x="1585641" y="6885868"/>
                  <a:pt x="1580192" y="6878626"/>
                  <a:pt x="1572379" y="6876148"/>
                </a:cubicBezTo>
                <a:lnTo>
                  <a:pt x="1565977" y="6874128"/>
                </a:lnTo>
                <a:cubicBezTo>
                  <a:pt x="1558202" y="6871651"/>
                  <a:pt x="1549551" y="6877902"/>
                  <a:pt x="1547798" y="6885411"/>
                </a:cubicBezTo>
                <a:cubicBezTo>
                  <a:pt x="1546617" y="6890443"/>
                  <a:pt x="1548294" y="6894864"/>
                  <a:pt x="1551343" y="6898219"/>
                </a:cubicBezTo>
                <a:cubicBezTo>
                  <a:pt x="1550504" y="6899972"/>
                  <a:pt x="1549933" y="6901878"/>
                  <a:pt x="1549742" y="6903936"/>
                </a:cubicBezTo>
                <a:cubicBezTo>
                  <a:pt x="1549437" y="6907672"/>
                  <a:pt x="1550466" y="6911293"/>
                  <a:pt x="1551609" y="6914838"/>
                </a:cubicBezTo>
                <a:cubicBezTo>
                  <a:pt x="1551647" y="6914952"/>
                  <a:pt x="1551647" y="6915105"/>
                  <a:pt x="1551685" y="6915219"/>
                </a:cubicBezTo>
                <a:cubicBezTo>
                  <a:pt x="1558012" y="6914800"/>
                  <a:pt x="1564300" y="6914228"/>
                  <a:pt x="1570588" y="6913695"/>
                </a:cubicBezTo>
                <a:cubicBezTo>
                  <a:pt x="1574780" y="6913352"/>
                  <a:pt x="1578972" y="6913047"/>
                  <a:pt x="1583164" y="6912704"/>
                </a:cubicBezTo>
                <a:cubicBezTo>
                  <a:pt x="1583164" y="6912704"/>
                  <a:pt x="1583164" y="6912704"/>
                  <a:pt x="1583164" y="6912704"/>
                </a:cubicBezTo>
                <a:cubicBezTo>
                  <a:pt x="1583088" y="6910569"/>
                  <a:pt x="1582745" y="6908435"/>
                  <a:pt x="1581983" y="6906452"/>
                </a:cubicBezTo>
                <a:cubicBezTo>
                  <a:pt x="1582021" y="6904203"/>
                  <a:pt x="1581526" y="6901955"/>
                  <a:pt x="1580230" y="6899896"/>
                </a:cubicBezTo>
                <a:close/>
                <a:moveTo>
                  <a:pt x="1703133" y="6581000"/>
                </a:moveTo>
                <a:lnTo>
                  <a:pt x="1704391" y="6577035"/>
                </a:lnTo>
                <a:cubicBezTo>
                  <a:pt x="1708012" y="6565637"/>
                  <a:pt x="1698561" y="6557633"/>
                  <a:pt x="1689376" y="6557404"/>
                </a:cubicBezTo>
                <a:cubicBezTo>
                  <a:pt x="1687585" y="6555307"/>
                  <a:pt x="1685375" y="6553440"/>
                  <a:pt x="1682211" y="6552449"/>
                </a:cubicBezTo>
                <a:cubicBezTo>
                  <a:pt x="1664224" y="6546769"/>
                  <a:pt x="1658507" y="6574405"/>
                  <a:pt x="1674970" y="6581381"/>
                </a:cubicBezTo>
                <a:cubicBezTo>
                  <a:pt x="1679734" y="6592549"/>
                  <a:pt x="1698484" y="6595751"/>
                  <a:pt x="1703133" y="6581000"/>
                </a:cubicBezTo>
                <a:close/>
                <a:moveTo>
                  <a:pt x="1755649" y="6725963"/>
                </a:moveTo>
                <a:cubicBezTo>
                  <a:pt x="1774208" y="6731833"/>
                  <a:pt x="1780687" y="6702253"/>
                  <a:pt x="1762242" y="6696421"/>
                </a:cubicBezTo>
                <a:cubicBezTo>
                  <a:pt x="1743682" y="6690589"/>
                  <a:pt x="1737166" y="6720131"/>
                  <a:pt x="1755649" y="6725963"/>
                </a:cubicBezTo>
                <a:close/>
                <a:moveTo>
                  <a:pt x="1710946" y="6806621"/>
                </a:moveTo>
                <a:cubicBezTo>
                  <a:pt x="1707821" y="6799645"/>
                  <a:pt x="1701266" y="6796786"/>
                  <a:pt x="1694330" y="6795033"/>
                </a:cubicBezTo>
                <a:cubicBezTo>
                  <a:pt x="1686632" y="6793089"/>
                  <a:pt x="1678019" y="6800674"/>
                  <a:pt x="1677410" y="6808146"/>
                </a:cubicBezTo>
                <a:cubicBezTo>
                  <a:pt x="1676990" y="6813368"/>
                  <a:pt x="1678858" y="6817408"/>
                  <a:pt x="1682021" y="6820382"/>
                </a:cubicBezTo>
                <a:cubicBezTo>
                  <a:pt x="1682669" y="6825642"/>
                  <a:pt x="1685756" y="6830559"/>
                  <a:pt x="1690977" y="6832465"/>
                </a:cubicBezTo>
                <a:cubicBezTo>
                  <a:pt x="1692692" y="6833113"/>
                  <a:pt x="1694559" y="6833380"/>
                  <a:pt x="1696350" y="6833418"/>
                </a:cubicBezTo>
                <a:cubicBezTo>
                  <a:pt x="1697570" y="6834218"/>
                  <a:pt x="1698865" y="6834905"/>
                  <a:pt x="1700390" y="6835400"/>
                </a:cubicBezTo>
                <a:cubicBezTo>
                  <a:pt x="1716701" y="6840546"/>
                  <a:pt x="1722875" y="6818056"/>
                  <a:pt x="1711556" y="6808641"/>
                </a:cubicBezTo>
                <a:cubicBezTo>
                  <a:pt x="1711365" y="6808031"/>
                  <a:pt x="1711251" y="6807345"/>
                  <a:pt x="1710946" y="6806621"/>
                </a:cubicBezTo>
                <a:close/>
                <a:moveTo>
                  <a:pt x="1449742" y="6347640"/>
                </a:moveTo>
                <a:cubicBezTo>
                  <a:pt x="1452829" y="6346877"/>
                  <a:pt x="1455916" y="6346153"/>
                  <a:pt x="1459003" y="6345429"/>
                </a:cubicBezTo>
                <a:cubicBezTo>
                  <a:pt x="1466968" y="6343561"/>
                  <a:pt x="1471427" y="6334108"/>
                  <a:pt x="1469178" y="6326598"/>
                </a:cubicBezTo>
                <a:cubicBezTo>
                  <a:pt x="1466739" y="6318365"/>
                  <a:pt x="1458317" y="6314515"/>
                  <a:pt x="1450352" y="6316383"/>
                </a:cubicBezTo>
                <a:lnTo>
                  <a:pt x="1441091" y="6318594"/>
                </a:lnTo>
                <a:cubicBezTo>
                  <a:pt x="1433126" y="6320462"/>
                  <a:pt x="1428667" y="6329915"/>
                  <a:pt x="1430916" y="6337424"/>
                </a:cubicBezTo>
                <a:cubicBezTo>
                  <a:pt x="1433355" y="6345696"/>
                  <a:pt x="1441777" y="6349546"/>
                  <a:pt x="1449742" y="6347640"/>
                </a:cubicBezTo>
                <a:close/>
                <a:moveTo>
                  <a:pt x="1451838" y="6441029"/>
                </a:moveTo>
                <a:lnTo>
                  <a:pt x="1455382" y="6435312"/>
                </a:lnTo>
                <a:cubicBezTo>
                  <a:pt x="1459689" y="6428374"/>
                  <a:pt x="1458812" y="6419187"/>
                  <a:pt x="1451838" y="6414194"/>
                </a:cubicBezTo>
                <a:cubicBezTo>
                  <a:pt x="1445512" y="6409658"/>
                  <a:pt x="1435070" y="6410764"/>
                  <a:pt x="1430725" y="6417739"/>
                </a:cubicBezTo>
                <a:lnTo>
                  <a:pt x="1427181" y="6423457"/>
                </a:lnTo>
                <a:cubicBezTo>
                  <a:pt x="1422875" y="6430432"/>
                  <a:pt x="1423789" y="6439619"/>
                  <a:pt x="1430725" y="6444574"/>
                </a:cubicBezTo>
                <a:cubicBezTo>
                  <a:pt x="1437052" y="6449110"/>
                  <a:pt x="1447532" y="6448043"/>
                  <a:pt x="1451838" y="6441029"/>
                </a:cubicBezTo>
                <a:close/>
                <a:moveTo>
                  <a:pt x="1362509" y="6336014"/>
                </a:moveTo>
                <a:cubicBezTo>
                  <a:pt x="1362013" y="6338186"/>
                  <a:pt x="1361632" y="6340359"/>
                  <a:pt x="1361328" y="6342570"/>
                </a:cubicBezTo>
                <a:cubicBezTo>
                  <a:pt x="1360984" y="6345353"/>
                  <a:pt x="1361594" y="6348250"/>
                  <a:pt x="1362737" y="6350918"/>
                </a:cubicBezTo>
                <a:cubicBezTo>
                  <a:pt x="1362166" y="6352862"/>
                  <a:pt x="1361861" y="6354806"/>
                  <a:pt x="1362280" y="6356560"/>
                </a:cubicBezTo>
                <a:cubicBezTo>
                  <a:pt x="1363690" y="6362658"/>
                  <a:pt x="1365253" y="6367957"/>
                  <a:pt x="1369750" y="6372531"/>
                </a:cubicBezTo>
                <a:cubicBezTo>
                  <a:pt x="1371769" y="6374589"/>
                  <a:pt x="1373408" y="6375809"/>
                  <a:pt x="1376076" y="6377219"/>
                </a:cubicBezTo>
                <a:cubicBezTo>
                  <a:pt x="1379392" y="6378897"/>
                  <a:pt x="1379353" y="6381146"/>
                  <a:pt x="1376686" y="6376000"/>
                </a:cubicBezTo>
                <a:cubicBezTo>
                  <a:pt x="1380459" y="6383242"/>
                  <a:pt x="1388119" y="6387816"/>
                  <a:pt x="1396274" y="6384614"/>
                </a:cubicBezTo>
                <a:cubicBezTo>
                  <a:pt x="1400199" y="6383090"/>
                  <a:pt x="1403553" y="6379354"/>
                  <a:pt x="1405115" y="6375085"/>
                </a:cubicBezTo>
                <a:cubicBezTo>
                  <a:pt x="1406945" y="6374513"/>
                  <a:pt x="1408584" y="6373637"/>
                  <a:pt x="1410375" y="6372607"/>
                </a:cubicBezTo>
                <a:cubicBezTo>
                  <a:pt x="1411023" y="6372302"/>
                  <a:pt x="1411670" y="6372035"/>
                  <a:pt x="1412356" y="6371807"/>
                </a:cubicBezTo>
                <a:cubicBezTo>
                  <a:pt x="1415100" y="6371120"/>
                  <a:pt x="1417768" y="6370091"/>
                  <a:pt x="1420474" y="6369405"/>
                </a:cubicBezTo>
                <a:cubicBezTo>
                  <a:pt x="1430573" y="6366813"/>
                  <a:pt x="1431831" y="6355416"/>
                  <a:pt x="1427410" y="6347640"/>
                </a:cubicBezTo>
                <a:cubicBezTo>
                  <a:pt x="1425771" y="6344057"/>
                  <a:pt x="1422684" y="6341198"/>
                  <a:pt x="1418187" y="6340169"/>
                </a:cubicBezTo>
                <a:cubicBezTo>
                  <a:pt x="1417806" y="6340016"/>
                  <a:pt x="1417463" y="6339825"/>
                  <a:pt x="1417120" y="6339673"/>
                </a:cubicBezTo>
                <a:cubicBezTo>
                  <a:pt x="1427753" y="6332850"/>
                  <a:pt x="1427638" y="6313219"/>
                  <a:pt x="1411975" y="6311999"/>
                </a:cubicBezTo>
                <a:cubicBezTo>
                  <a:pt x="1401610" y="6311199"/>
                  <a:pt x="1389910" y="6308454"/>
                  <a:pt x="1379887" y="6312571"/>
                </a:cubicBezTo>
                <a:cubicBezTo>
                  <a:pt x="1378553" y="6313104"/>
                  <a:pt x="1377372" y="6313791"/>
                  <a:pt x="1376228" y="6314477"/>
                </a:cubicBezTo>
                <a:lnTo>
                  <a:pt x="1371922" y="6315468"/>
                </a:lnTo>
                <a:cubicBezTo>
                  <a:pt x="1363957" y="6317336"/>
                  <a:pt x="1359574" y="6326865"/>
                  <a:pt x="1361861" y="6334375"/>
                </a:cubicBezTo>
                <a:cubicBezTo>
                  <a:pt x="1361975" y="6334908"/>
                  <a:pt x="1362242" y="6335442"/>
                  <a:pt x="1362509" y="6336014"/>
                </a:cubicBezTo>
                <a:close/>
                <a:moveTo>
                  <a:pt x="1335680" y="6421437"/>
                </a:moveTo>
                <a:cubicBezTo>
                  <a:pt x="1319102" y="6411183"/>
                  <a:pt x="1302943" y="6436798"/>
                  <a:pt x="1319521" y="6447052"/>
                </a:cubicBezTo>
                <a:cubicBezTo>
                  <a:pt x="1336137" y="6457306"/>
                  <a:pt x="1352257" y="6431690"/>
                  <a:pt x="1335680" y="6421437"/>
                </a:cubicBezTo>
                <a:close/>
                <a:moveTo>
                  <a:pt x="1237509" y="6754475"/>
                </a:moveTo>
                <a:cubicBezTo>
                  <a:pt x="1237242" y="6754628"/>
                  <a:pt x="1236976" y="6754780"/>
                  <a:pt x="1236709" y="6754932"/>
                </a:cubicBezTo>
                <a:cubicBezTo>
                  <a:pt x="1232364" y="6754437"/>
                  <a:pt x="1227943" y="6755543"/>
                  <a:pt x="1225009" y="6759088"/>
                </a:cubicBezTo>
                <a:cubicBezTo>
                  <a:pt x="1221198" y="6763662"/>
                  <a:pt x="1218111" y="6768274"/>
                  <a:pt x="1218949" y="6774563"/>
                </a:cubicBezTo>
                <a:cubicBezTo>
                  <a:pt x="1220093" y="6783178"/>
                  <a:pt x="1227867" y="6788934"/>
                  <a:pt x="1236404" y="6787905"/>
                </a:cubicBezTo>
                <a:cubicBezTo>
                  <a:pt x="1242235" y="6787181"/>
                  <a:pt x="1247341" y="6783750"/>
                  <a:pt x="1252334" y="6780853"/>
                </a:cubicBezTo>
                <a:cubicBezTo>
                  <a:pt x="1259193" y="6776889"/>
                  <a:pt x="1262471" y="6767244"/>
                  <a:pt x="1258126" y="6760231"/>
                </a:cubicBezTo>
                <a:cubicBezTo>
                  <a:pt x="1253820" y="6753370"/>
                  <a:pt x="1244826" y="6750206"/>
                  <a:pt x="1237509" y="6754475"/>
                </a:cubicBezTo>
                <a:close/>
                <a:moveTo>
                  <a:pt x="1119216" y="6577568"/>
                </a:moveTo>
                <a:cubicBezTo>
                  <a:pt x="1123104" y="6569640"/>
                  <a:pt x="1119255" y="6561635"/>
                  <a:pt x="1112280" y="6557290"/>
                </a:cubicBezTo>
                <a:lnTo>
                  <a:pt x="1106564" y="6553745"/>
                </a:lnTo>
                <a:cubicBezTo>
                  <a:pt x="1099628" y="6549475"/>
                  <a:pt x="1089681" y="6553859"/>
                  <a:pt x="1086328" y="6560682"/>
                </a:cubicBezTo>
                <a:cubicBezTo>
                  <a:pt x="1082441" y="6568611"/>
                  <a:pt x="1086290" y="6576616"/>
                  <a:pt x="1093264" y="6580961"/>
                </a:cubicBezTo>
                <a:lnTo>
                  <a:pt x="1098980" y="6584506"/>
                </a:lnTo>
                <a:cubicBezTo>
                  <a:pt x="1105954" y="6588775"/>
                  <a:pt x="1115901" y="6584354"/>
                  <a:pt x="1119216" y="6577568"/>
                </a:cubicBezTo>
                <a:close/>
                <a:moveTo>
                  <a:pt x="1248218" y="6419035"/>
                </a:moveTo>
                <a:lnTo>
                  <a:pt x="1244674" y="6424753"/>
                </a:lnTo>
                <a:cubicBezTo>
                  <a:pt x="1242616" y="6428069"/>
                  <a:pt x="1242806" y="6432071"/>
                  <a:pt x="1244178" y="6435693"/>
                </a:cubicBezTo>
                <a:cubicBezTo>
                  <a:pt x="1240939" y="6434968"/>
                  <a:pt x="1237509" y="6435083"/>
                  <a:pt x="1234422" y="6436912"/>
                </a:cubicBezTo>
                <a:cubicBezTo>
                  <a:pt x="1227715" y="6440877"/>
                  <a:pt x="1224056" y="6449873"/>
                  <a:pt x="1228286" y="6457077"/>
                </a:cubicBezTo>
                <a:lnTo>
                  <a:pt x="1231640" y="6462757"/>
                </a:lnTo>
                <a:cubicBezTo>
                  <a:pt x="1235603" y="6469465"/>
                  <a:pt x="1244674" y="6473087"/>
                  <a:pt x="1251800" y="6468894"/>
                </a:cubicBezTo>
                <a:cubicBezTo>
                  <a:pt x="1258507" y="6464929"/>
                  <a:pt x="1262166" y="6455934"/>
                  <a:pt x="1257936" y="6448767"/>
                </a:cubicBezTo>
                <a:lnTo>
                  <a:pt x="1256145" y="6445718"/>
                </a:lnTo>
                <a:cubicBezTo>
                  <a:pt x="1262738" y="6446747"/>
                  <a:pt x="1268645" y="6443126"/>
                  <a:pt x="1272227" y="6437294"/>
                </a:cubicBezTo>
                <a:lnTo>
                  <a:pt x="1273294" y="6435579"/>
                </a:lnTo>
                <a:cubicBezTo>
                  <a:pt x="1270093" y="6446404"/>
                  <a:pt x="1283431" y="6460088"/>
                  <a:pt x="1296465" y="6452351"/>
                </a:cubicBezTo>
                <a:cubicBezTo>
                  <a:pt x="1312928" y="6442630"/>
                  <a:pt x="1295588" y="6418425"/>
                  <a:pt x="1279163" y="6428107"/>
                </a:cubicBezTo>
                <a:cubicBezTo>
                  <a:pt x="1277715" y="6428946"/>
                  <a:pt x="1276838" y="6430013"/>
                  <a:pt x="1275924" y="6431080"/>
                </a:cubicBezTo>
                <a:cubicBezTo>
                  <a:pt x="1279735" y="6424143"/>
                  <a:pt x="1274895" y="6414537"/>
                  <a:pt x="1268264" y="6411526"/>
                </a:cubicBezTo>
                <a:cubicBezTo>
                  <a:pt x="1260070" y="6407790"/>
                  <a:pt x="1252524" y="6412060"/>
                  <a:pt x="1248218" y="6419035"/>
                </a:cubicBezTo>
                <a:close/>
                <a:moveTo>
                  <a:pt x="1243302" y="6350041"/>
                </a:moveTo>
                <a:lnTo>
                  <a:pt x="1232707" y="6367194"/>
                </a:lnTo>
                <a:cubicBezTo>
                  <a:pt x="1228553" y="6373941"/>
                  <a:pt x="1229925" y="6383890"/>
                  <a:pt x="1237090" y="6388121"/>
                </a:cubicBezTo>
                <a:cubicBezTo>
                  <a:pt x="1243988" y="6392200"/>
                  <a:pt x="1253553" y="6390942"/>
                  <a:pt x="1258012" y="6383738"/>
                </a:cubicBezTo>
                <a:lnTo>
                  <a:pt x="1268607" y="6366585"/>
                </a:lnTo>
                <a:cubicBezTo>
                  <a:pt x="1272761" y="6359876"/>
                  <a:pt x="1271389" y="6349889"/>
                  <a:pt x="1264224" y="6345657"/>
                </a:cubicBezTo>
                <a:cubicBezTo>
                  <a:pt x="1257326" y="6341579"/>
                  <a:pt x="1247760" y="6342837"/>
                  <a:pt x="1243302" y="6350041"/>
                </a:cubicBezTo>
                <a:close/>
                <a:moveTo>
                  <a:pt x="1232440" y="6322024"/>
                </a:moveTo>
                <a:cubicBezTo>
                  <a:pt x="1248980" y="6332240"/>
                  <a:pt x="1262661" y="6305252"/>
                  <a:pt x="1246160" y="6295036"/>
                </a:cubicBezTo>
                <a:cubicBezTo>
                  <a:pt x="1229620" y="6284783"/>
                  <a:pt x="1215977" y="6311809"/>
                  <a:pt x="1232440" y="6322024"/>
                </a:cubicBezTo>
                <a:close/>
                <a:moveTo>
                  <a:pt x="1446922" y="6847293"/>
                </a:moveTo>
                <a:cubicBezTo>
                  <a:pt x="1447074" y="6847254"/>
                  <a:pt x="1447113" y="6847254"/>
                  <a:pt x="1447227" y="6847217"/>
                </a:cubicBezTo>
                <a:cubicBezTo>
                  <a:pt x="1447227" y="6847217"/>
                  <a:pt x="1447227" y="6847217"/>
                  <a:pt x="1447227" y="6847217"/>
                </a:cubicBezTo>
                <a:cubicBezTo>
                  <a:pt x="1448180" y="6847369"/>
                  <a:pt x="1449094" y="6847598"/>
                  <a:pt x="1450009" y="6847903"/>
                </a:cubicBezTo>
                <a:cubicBezTo>
                  <a:pt x="1457859" y="6850114"/>
                  <a:pt x="1466205" y="6842833"/>
                  <a:pt x="1467425" y="6835438"/>
                </a:cubicBezTo>
                <a:cubicBezTo>
                  <a:pt x="1468873" y="6826633"/>
                  <a:pt x="1462852" y="6820267"/>
                  <a:pt x="1454963" y="6818018"/>
                </a:cubicBezTo>
                <a:cubicBezTo>
                  <a:pt x="1445893" y="6815464"/>
                  <a:pt x="1436708" y="6817828"/>
                  <a:pt x="1428972" y="6822897"/>
                </a:cubicBezTo>
                <a:cubicBezTo>
                  <a:pt x="1422341" y="6827243"/>
                  <a:pt x="1420359" y="6837611"/>
                  <a:pt x="1425199" y="6843976"/>
                </a:cubicBezTo>
                <a:cubicBezTo>
                  <a:pt x="1430306" y="6850647"/>
                  <a:pt x="1439186" y="6852401"/>
                  <a:pt x="1446274" y="6847750"/>
                </a:cubicBezTo>
                <a:cubicBezTo>
                  <a:pt x="1446693" y="6847484"/>
                  <a:pt x="1446731" y="6847445"/>
                  <a:pt x="1446922" y="6847293"/>
                </a:cubicBezTo>
                <a:close/>
                <a:moveTo>
                  <a:pt x="1829086" y="6515283"/>
                </a:moveTo>
                <a:cubicBezTo>
                  <a:pt x="1827486" y="6508498"/>
                  <a:pt x="1822112" y="6503810"/>
                  <a:pt x="1814795" y="6503277"/>
                </a:cubicBezTo>
                <a:cubicBezTo>
                  <a:pt x="1805306" y="6502590"/>
                  <a:pt x="1793911" y="6503010"/>
                  <a:pt x="1786289" y="6509413"/>
                </a:cubicBezTo>
                <a:cubicBezTo>
                  <a:pt x="1785146" y="6509985"/>
                  <a:pt x="1784040" y="6510633"/>
                  <a:pt x="1783012" y="6511396"/>
                </a:cubicBezTo>
                <a:cubicBezTo>
                  <a:pt x="1777981" y="6515207"/>
                  <a:pt x="1775504" y="6521459"/>
                  <a:pt x="1777181" y="6527748"/>
                </a:cubicBezTo>
                <a:cubicBezTo>
                  <a:pt x="1778858" y="6534000"/>
                  <a:pt x="1783469" y="6536554"/>
                  <a:pt x="1788919" y="6538955"/>
                </a:cubicBezTo>
                <a:cubicBezTo>
                  <a:pt x="1784612" y="6537087"/>
                  <a:pt x="1789338" y="6539260"/>
                  <a:pt x="1790138" y="6539717"/>
                </a:cubicBezTo>
                <a:cubicBezTo>
                  <a:pt x="1791205" y="6540327"/>
                  <a:pt x="1792196" y="6541013"/>
                  <a:pt x="1793263" y="6541623"/>
                </a:cubicBezTo>
                <a:cubicBezTo>
                  <a:pt x="1793454" y="6541737"/>
                  <a:pt x="1793530" y="6541776"/>
                  <a:pt x="1793644" y="6541890"/>
                </a:cubicBezTo>
                <a:cubicBezTo>
                  <a:pt x="1793949" y="6542157"/>
                  <a:pt x="1794216" y="6542424"/>
                  <a:pt x="1794521" y="6542691"/>
                </a:cubicBezTo>
                <a:cubicBezTo>
                  <a:pt x="1796884" y="6549895"/>
                  <a:pt x="1805229" y="6554164"/>
                  <a:pt x="1812470" y="6552258"/>
                </a:cubicBezTo>
                <a:cubicBezTo>
                  <a:pt x="1820702" y="6550086"/>
                  <a:pt x="1824932" y="6541737"/>
                  <a:pt x="1823217" y="6533733"/>
                </a:cubicBezTo>
                <a:cubicBezTo>
                  <a:pt x="1823027" y="6532894"/>
                  <a:pt x="1822646" y="6532170"/>
                  <a:pt x="1822379" y="6531370"/>
                </a:cubicBezTo>
                <a:cubicBezTo>
                  <a:pt x="1826418" y="6528892"/>
                  <a:pt x="1829353" y="6524470"/>
                  <a:pt x="1829696" y="6519858"/>
                </a:cubicBezTo>
                <a:cubicBezTo>
                  <a:pt x="1830839" y="6523174"/>
                  <a:pt x="1833507" y="6525995"/>
                  <a:pt x="1838157" y="6527443"/>
                </a:cubicBezTo>
                <a:cubicBezTo>
                  <a:pt x="1856487" y="6533237"/>
                  <a:pt x="1869178" y="6505754"/>
                  <a:pt x="1850618" y="6499884"/>
                </a:cubicBezTo>
                <a:cubicBezTo>
                  <a:pt x="1838842" y="6496186"/>
                  <a:pt x="1829467" y="6506097"/>
                  <a:pt x="1829086" y="6515283"/>
                </a:cubicBezTo>
                <a:close/>
                <a:moveTo>
                  <a:pt x="1988156" y="6321033"/>
                </a:moveTo>
                <a:cubicBezTo>
                  <a:pt x="1988423" y="6321148"/>
                  <a:pt x="1988766" y="6321186"/>
                  <a:pt x="1989033" y="6321300"/>
                </a:cubicBezTo>
                <a:cubicBezTo>
                  <a:pt x="1988118" y="6328314"/>
                  <a:pt x="1991167" y="6336128"/>
                  <a:pt x="1999742" y="6338834"/>
                </a:cubicBezTo>
                <a:cubicBezTo>
                  <a:pt x="2006335" y="6340893"/>
                  <a:pt x="2011327" y="6338491"/>
                  <a:pt x="2014299" y="6334299"/>
                </a:cubicBezTo>
                <a:cubicBezTo>
                  <a:pt x="2019406" y="6333345"/>
                  <a:pt x="2024018" y="6330143"/>
                  <a:pt x="2025694" y="6324807"/>
                </a:cubicBezTo>
                <a:lnTo>
                  <a:pt x="2027714" y="6318403"/>
                </a:lnTo>
                <a:cubicBezTo>
                  <a:pt x="2030077" y="6310856"/>
                  <a:pt x="2026647" y="6301517"/>
                  <a:pt x="2018606" y="6299039"/>
                </a:cubicBezTo>
                <a:cubicBezTo>
                  <a:pt x="2016129" y="6298238"/>
                  <a:pt x="2013461" y="6298162"/>
                  <a:pt x="2010908" y="6298582"/>
                </a:cubicBezTo>
                <a:cubicBezTo>
                  <a:pt x="2010298" y="6293664"/>
                  <a:pt x="2007592" y="6289204"/>
                  <a:pt x="2002371" y="6286917"/>
                </a:cubicBezTo>
                <a:cubicBezTo>
                  <a:pt x="1995512" y="6283906"/>
                  <a:pt x="1984917" y="6286841"/>
                  <a:pt x="1982440" y="6294655"/>
                </a:cubicBezTo>
                <a:lnTo>
                  <a:pt x="1980420" y="6301059"/>
                </a:lnTo>
                <a:cubicBezTo>
                  <a:pt x="1977943" y="6308835"/>
                  <a:pt x="1980115" y="6317450"/>
                  <a:pt x="1988156" y="6321033"/>
                </a:cubicBezTo>
                <a:close/>
                <a:moveTo>
                  <a:pt x="1796884" y="6352290"/>
                </a:moveTo>
                <a:lnTo>
                  <a:pt x="1803286" y="6354311"/>
                </a:lnTo>
                <a:cubicBezTo>
                  <a:pt x="1810832" y="6356712"/>
                  <a:pt x="1820169" y="6351985"/>
                  <a:pt x="1822112" y="6344133"/>
                </a:cubicBezTo>
                <a:cubicBezTo>
                  <a:pt x="1824132" y="6336090"/>
                  <a:pt x="1820054" y="6327856"/>
                  <a:pt x="1811937" y="6325303"/>
                </a:cubicBezTo>
                <a:lnTo>
                  <a:pt x="1805534" y="6323282"/>
                </a:lnTo>
                <a:cubicBezTo>
                  <a:pt x="1797989" y="6320919"/>
                  <a:pt x="1788652" y="6325607"/>
                  <a:pt x="1786708" y="6333460"/>
                </a:cubicBezTo>
                <a:cubicBezTo>
                  <a:pt x="1784689" y="6341541"/>
                  <a:pt x="1788804" y="6349774"/>
                  <a:pt x="1796884" y="6352290"/>
                </a:cubicBezTo>
                <a:close/>
                <a:moveTo>
                  <a:pt x="2053972" y="6468780"/>
                </a:moveTo>
                <a:lnTo>
                  <a:pt x="2060374" y="6470800"/>
                </a:lnTo>
                <a:cubicBezTo>
                  <a:pt x="2068149" y="6473277"/>
                  <a:pt x="2076723" y="6471524"/>
                  <a:pt x="2080458" y="6463443"/>
                </a:cubicBezTo>
                <a:cubicBezTo>
                  <a:pt x="2083583" y="6456772"/>
                  <a:pt x="2080915" y="6445832"/>
                  <a:pt x="2073103" y="6443355"/>
                </a:cubicBezTo>
                <a:lnTo>
                  <a:pt x="2066700" y="6441334"/>
                </a:lnTo>
                <a:cubicBezTo>
                  <a:pt x="2058888" y="6438857"/>
                  <a:pt x="2050351" y="6440610"/>
                  <a:pt x="2046617" y="6448691"/>
                </a:cubicBezTo>
                <a:cubicBezTo>
                  <a:pt x="2043530" y="6455362"/>
                  <a:pt x="2046159" y="6466302"/>
                  <a:pt x="2053972" y="6468780"/>
                </a:cubicBezTo>
                <a:close/>
                <a:moveTo>
                  <a:pt x="1878400" y="6333498"/>
                </a:moveTo>
                <a:cubicBezTo>
                  <a:pt x="1876076" y="6341121"/>
                  <a:pt x="1879544" y="6350232"/>
                  <a:pt x="1887623" y="6352785"/>
                </a:cubicBezTo>
                <a:lnTo>
                  <a:pt x="1894025" y="6354806"/>
                </a:lnTo>
                <a:cubicBezTo>
                  <a:pt x="1901571" y="6357169"/>
                  <a:pt x="1910908" y="6353586"/>
                  <a:pt x="1913309" y="6345581"/>
                </a:cubicBezTo>
                <a:cubicBezTo>
                  <a:pt x="1915633" y="6337919"/>
                  <a:pt x="1912165" y="6328848"/>
                  <a:pt x="1904086" y="6326294"/>
                </a:cubicBezTo>
                <a:lnTo>
                  <a:pt x="1897684" y="6324274"/>
                </a:lnTo>
                <a:cubicBezTo>
                  <a:pt x="1890176" y="6321872"/>
                  <a:pt x="1880839" y="6325493"/>
                  <a:pt x="1878400" y="6333498"/>
                </a:cubicBezTo>
                <a:close/>
                <a:moveTo>
                  <a:pt x="1770855" y="6405960"/>
                </a:moveTo>
                <a:lnTo>
                  <a:pt x="1768835" y="6412364"/>
                </a:lnTo>
                <a:cubicBezTo>
                  <a:pt x="1766358" y="6420179"/>
                  <a:pt x="1771121" y="6428908"/>
                  <a:pt x="1778858" y="6431271"/>
                </a:cubicBezTo>
                <a:cubicBezTo>
                  <a:pt x="1786746" y="6433710"/>
                  <a:pt x="1795283" y="6429060"/>
                  <a:pt x="1797760" y="6421246"/>
                </a:cubicBezTo>
                <a:lnTo>
                  <a:pt x="1799780" y="6414842"/>
                </a:lnTo>
                <a:cubicBezTo>
                  <a:pt x="1802219" y="6407028"/>
                  <a:pt x="1797493" y="6398299"/>
                  <a:pt x="1789757" y="6395935"/>
                </a:cubicBezTo>
                <a:cubicBezTo>
                  <a:pt x="1781868" y="6393496"/>
                  <a:pt x="1773332" y="6398146"/>
                  <a:pt x="1770855" y="6405960"/>
                </a:cubicBezTo>
                <a:close/>
                <a:moveTo>
                  <a:pt x="2071960" y="6389836"/>
                </a:moveTo>
                <a:cubicBezTo>
                  <a:pt x="2082516" y="6393153"/>
                  <a:pt x="2091205" y="6385491"/>
                  <a:pt x="2093149" y="6377258"/>
                </a:cubicBezTo>
                <a:cubicBezTo>
                  <a:pt x="2094216" y="6380650"/>
                  <a:pt x="2096883" y="6383585"/>
                  <a:pt x="2101647" y="6385110"/>
                </a:cubicBezTo>
                <a:cubicBezTo>
                  <a:pt x="2105267" y="6386253"/>
                  <a:pt x="2108659" y="6386063"/>
                  <a:pt x="2111670" y="6385034"/>
                </a:cubicBezTo>
                <a:cubicBezTo>
                  <a:pt x="2106525" y="6389418"/>
                  <a:pt x="2104429" y="6396774"/>
                  <a:pt x="2107478" y="6403178"/>
                </a:cubicBezTo>
                <a:cubicBezTo>
                  <a:pt x="2110908" y="6410382"/>
                  <a:pt x="2120359" y="6414118"/>
                  <a:pt x="2127638" y="6410344"/>
                </a:cubicBezTo>
                <a:lnTo>
                  <a:pt x="2136060" y="6405960"/>
                </a:lnTo>
                <a:cubicBezTo>
                  <a:pt x="2139376" y="6404245"/>
                  <a:pt x="2141815" y="6401348"/>
                  <a:pt x="2143225" y="6398070"/>
                </a:cubicBezTo>
                <a:cubicBezTo>
                  <a:pt x="2149627" y="6399252"/>
                  <a:pt x="2156411" y="6396431"/>
                  <a:pt x="2159536" y="6390446"/>
                </a:cubicBezTo>
                <a:lnTo>
                  <a:pt x="2163918" y="6382023"/>
                </a:lnTo>
                <a:cubicBezTo>
                  <a:pt x="2167691" y="6374780"/>
                  <a:pt x="2164642" y="6365365"/>
                  <a:pt x="2157402" y="6361629"/>
                </a:cubicBezTo>
                <a:cubicBezTo>
                  <a:pt x="2150085" y="6357856"/>
                  <a:pt x="2140824" y="6360867"/>
                  <a:pt x="2137013" y="6368109"/>
                </a:cubicBezTo>
                <a:lnTo>
                  <a:pt x="2132668" y="6376533"/>
                </a:lnTo>
                <a:cubicBezTo>
                  <a:pt x="2132478" y="6376915"/>
                  <a:pt x="2132516" y="6377334"/>
                  <a:pt x="2132325" y="6377715"/>
                </a:cubicBezTo>
                <a:cubicBezTo>
                  <a:pt x="2129200" y="6377067"/>
                  <a:pt x="2125961" y="6377105"/>
                  <a:pt x="2123027" y="6378630"/>
                </a:cubicBezTo>
                <a:lnTo>
                  <a:pt x="2117463" y="6381489"/>
                </a:lnTo>
                <a:cubicBezTo>
                  <a:pt x="2125009" y="6374551"/>
                  <a:pt x="2126418" y="6361438"/>
                  <a:pt x="2114261" y="6357589"/>
                </a:cubicBezTo>
                <a:cubicBezTo>
                  <a:pt x="2103705" y="6354234"/>
                  <a:pt x="2095016" y="6361934"/>
                  <a:pt x="2093034" y="6370168"/>
                </a:cubicBezTo>
                <a:cubicBezTo>
                  <a:pt x="2091967" y="6366737"/>
                  <a:pt x="2089300" y="6363802"/>
                  <a:pt x="2084536" y="6362277"/>
                </a:cubicBezTo>
                <a:cubicBezTo>
                  <a:pt x="2066167" y="6356483"/>
                  <a:pt x="2053438" y="6383966"/>
                  <a:pt x="2071960" y="6389836"/>
                </a:cubicBezTo>
                <a:close/>
                <a:moveTo>
                  <a:pt x="1875428" y="6398222"/>
                </a:moveTo>
                <a:cubicBezTo>
                  <a:pt x="1884193" y="6399633"/>
                  <a:pt x="1890748" y="6394601"/>
                  <a:pt x="1893301" y="6386482"/>
                </a:cubicBezTo>
                <a:lnTo>
                  <a:pt x="1895321" y="6380078"/>
                </a:lnTo>
                <a:cubicBezTo>
                  <a:pt x="1897722" y="6372493"/>
                  <a:pt x="1891091" y="6363382"/>
                  <a:pt x="1883583" y="6362201"/>
                </a:cubicBezTo>
                <a:cubicBezTo>
                  <a:pt x="1874818" y="6360752"/>
                  <a:pt x="1868263" y="6365822"/>
                  <a:pt x="1865710" y="6373941"/>
                </a:cubicBezTo>
                <a:lnTo>
                  <a:pt x="1863690" y="6380345"/>
                </a:lnTo>
                <a:cubicBezTo>
                  <a:pt x="1861289" y="6387931"/>
                  <a:pt x="1867920" y="6397003"/>
                  <a:pt x="1875428" y="6398222"/>
                </a:cubicBezTo>
                <a:close/>
                <a:moveTo>
                  <a:pt x="1752257" y="6598877"/>
                </a:moveTo>
                <a:cubicBezTo>
                  <a:pt x="1750352" y="6607453"/>
                  <a:pt x="1755992" y="6614429"/>
                  <a:pt x="1763804" y="6616906"/>
                </a:cubicBezTo>
                <a:lnTo>
                  <a:pt x="1770207" y="6618927"/>
                </a:lnTo>
                <a:cubicBezTo>
                  <a:pt x="1778019" y="6621366"/>
                  <a:pt x="1786594" y="6614848"/>
                  <a:pt x="1788233" y="6607377"/>
                </a:cubicBezTo>
                <a:cubicBezTo>
                  <a:pt x="1790138" y="6598801"/>
                  <a:pt x="1784498" y="6591825"/>
                  <a:pt x="1776685" y="6589347"/>
                </a:cubicBezTo>
                <a:lnTo>
                  <a:pt x="1770283" y="6587327"/>
                </a:lnTo>
                <a:cubicBezTo>
                  <a:pt x="1762471" y="6584849"/>
                  <a:pt x="1753896" y="6591406"/>
                  <a:pt x="1752257" y="6598877"/>
                </a:cubicBezTo>
                <a:close/>
                <a:moveTo>
                  <a:pt x="1879582" y="6230198"/>
                </a:moveTo>
                <a:cubicBezTo>
                  <a:pt x="1898141" y="6236068"/>
                  <a:pt x="1903210" y="6206183"/>
                  <a:pt x="1884879" y="6200390"/>
                </a:cubicBezTo>
                <a:cubicBezTo>
                  <a:pt x="1866358" y="6194557"/>
                  <a:pt x="1861289" y="6224442"/>
                  <a:pt x="1879582" y="6230198"/>
                </a:cubicBezTo>
                <a:close/>
                <a:moveTo>
                  <a:pt x="2004849" y="6265152"/>
                </a:moveTo>
                <a:cubicBezTo>
                  <a:pt x="2013575" y="6261683"/>
                  <a:pt x="2019521" y="6254250"/>
                  <a:pt x="2022569" y="6245559"/>
                </a:cubicBezTo>
                <a:cubicBezTo>
                  <a:pt x="2025199" y="6238088"/>
                  <a:pt x="2020397" y="6228635"/>
                  <a:pt x="2012661" y="6226577"/>
                </a:cubicBezTo>
                <a:cubicBezTo>
                  <a:pt x="2004505" y="6224404"/>
                  <a:pt x="1996502" y="6228483"/>
                  <a:pt x="1993682" y="6236487"/>
                </a:cubicBezTo>
                <a:cubicBezTo>
                  <a:pt x="1993606" y="6236716"/>
                  <a:pt x="1993568" y="6236830"/>
                  <a:pt x="1993492" y="6237021"/>
                </a:cubicBezTo>
                <a:cubicBezTo>
                  <a:pt x="1993454" y="6237059"/>
                  <a:pt x="1993415" y="6237135"/>
                  <a:pt x="1993377" y="6237173"/>
                </a:cubicBezTo>
                <a:cubicBezTo>
                  <a:pt x="1993301" y="6237211"/>
                  <a:pt x="1993301" y="6237211"/>
                  <a:pt x="1993225" y="6237250"/>
                </a:cubicBezTo>
                <a:cubicBezTo>
                  <a:pt x="1992348" y="6237707"/>
                  <a:pt x="1991434" y="6238126"/>
                  <a:pt x="1990481" y="6238469"/>
                </a:cubicBezTo>
                <a:cubicBezTo>
                  <a:pt x="1982897" y="6241480"/>
                  <a:pt x="1980763" y="6252383"/>
                  <a:pt x="1984345" y="6258977"/>
                </a:cubicBezTo>
                <a:cubicBezTo>
                  <a:pt x="1988576" y="6266867"/>
                  <a:pt x="1997188" y="6268164"/>
                  <a:pt x="2004849" y="6265152"/>
                </a:cubicBezTo>
                <a:close/>
                <a:moveTo>
                  <a:pt x="1612623" y="6417511"/>
                </a:moveTo>
                <a:lnTo>
                  <a:pt x="1606220" y="6415490"/>
                </a:lnTo>
                <a:cubicBezTo>
                  <a:pt x="1598446" y="6413012"/>
                  <a:pt x="1589795" y="6419264"/>
                  <a:pt x="1588042" y="6426773"/>
                </a:cubicBezTo>
                <a:cubicBezTo>
                  <a:pt x="1586060" y="6435235"/>
                  <a:pt x="1591510" y="6442478"/>
                  <a:pt x="1599323" y="6444956"/>
                </a:cubicBezTo>
                <a:lnTo>
                  <a:pt x="1605725" y="6446976"/>
                </a:lnTo>
                <a:cubicBezTo>
                  <a:pt x="1613538" y="6449454"/>
                  <a:pt x="1622150" y="6443202"/>
                  <a:pt x="1623904" y="6435693"/>
                </a:cubicBezTo>
                <a:cubicBezTo>
                  <a:pt x="1625885" y="6427230"/>
                  <a:pt x="1620435" y="6419988"/>
                  <a:pt x="1612623" y="6417511"/>
                </a:cubicBezTo>
                <a:close/>
                <a:moveTo>
                  <a:pt x="1734041" y="6840317"/>
                </a:moveTo>
                <a:cubicBezTo>
                  <a:pt x="1752638" y="6846187"/>
                  <a:pt x="1761746" y="6817332"/>
                  <a:pt x="1743187" y="6811462"/>
                </a:cubicBezTo>
                <a:cubicBezTo>
                  <a:pt x="1724589" y="6805592"/>
                  <a:pt x="1715481" y="6834447"/>
                  <a:pt x="1734041" y="6840317"/>
                </a:cubicBezTo>
                <a:close/>
                <a:moveTo>
                  <a:pt x="1750847" y="6277846"/>
                </a:moveTo>
                <a:cubicBezTo>
                  <a:pt x="1732364" y="6272013"/>
                  <a:pt x="1720969" y="6300068"/>
                  <a:pt x="1739566" y="6305939"/>
                </a:cubicBezTo>
                <a:cubicBezTo>
                  <a:pt x="1758050" y="6311771"/>
                  <a:pt x="1769445" y="6283715"/>
                  <a:pt x="1750847" y="6277846"/>
                </a:cubicBezTo>
                <a:close/>
                <a:moveTo>
                  <a:pt x="1928781" y="6316421"/>
                </a:moveTo>
                <a:cubicBezTo>
                  <a:pt x="1947341" y="6322291"/>
                  <a:pt x="1954810" y="6292978"/>
                  <a:pt x="1936251" y="6287070"/>
                </a:cubicBezTo>
                <a:cubicBezTo>
                  <a:pt x="1917691" y="6281200"/>
                  <a:pt x="1910222" y="6310551"/>
                  <a:pt x="1928781" y="6316421"/>
                </a:cubicBezTo>
                <a:close/>
                <a:moveTo>
                  <a:pt x="1720664" y="6419798"/>
                </a:moveTo>
                <a:cubicBezTo>
                  <a:pt x="1739224" y="6425668"/>
                  <a:pt x="1744864" y="6395898"/>
                  <a:pt x="1726495" y="6390103"/>
                </a:cubicBezTo>
                <a:cubicBezTo>
                  <a:pt x="1707936" y="6384233"/>
                  <a:pt x="1702295" y="6414003"/>
                  <a:pt x="1720664" y="6419798"/>
                </a:cubicBezTo>
                <a:close/>
                <a:moveTo>
                  <a:pt x="1605192" y="6673931"/>
                </a:moveTo>
                <a:cubicBezTo>
                  <a:pt x="1608050" y="6680983"/>
                  <a:pt x="1617654" y="6685977"/>
                  <a:pt x="1624933" y="6682203"/>
                </a:cubicBezTo>
                <a:lnTo>
                  <a:pt x="1633355" y="6677819"/>
                </a:lnTo>
                <a:cubicBezTo>
                  <a:pt x="1633660" y="6677667"/>
                  <a:pt x="1633888" y="6677400"/>
                  <a:pt x="1634193" y="6677209"/>
                </a:cubicBezTo>
                <a:cubicBezTo>
                  <a:pt x="1637242" y="6681136"/>
                  <a:pt x="1642082" y="6683842"/>
                  <a:pt x="1646922" y="6683613"/>
                </a:cubicBezTo>
                <a:cubicBezTo>
                  <a:pt x="1654048" y="6683308"/>
                  <a:pt x="1658888" y="6678277"/>
                  <a:pt x="1660565" y="6671987"/>
                </a:cubicBezTo>
                <a:cubicBezTo>
                  <a:pt x="1665824" y="6670615"/>
                  <a:pt x="1670207" y="6666918"/>
                  <a:pt x="1671503" y="6660933"/>
                </a:cubicBezTo>
                <a:cubicBezTo>
                  <a:pt x="1673141" y="6653538"/>
                  <a:pt x="1668111" y="6643894"/>
                  <a:pt x="1659955" y="6642903"/>
                </a:cubicBezTo>
                <a:cubicBezTo>
                  <a:pt x="1652562" y="6641988"/>
                  <a:pt x="1645245" y="6643170"/>
                  <a:pt x="1639528" y="6648240"/>
                </a:cubicBezTo>
                <a:lnTo>
                  <a:pt x="1640672" y="6644657"/>
                </a:lnTo>
                <a:cubicBezTo>
                  <a:pt x="1643149" y="6636843"/>
                  <a:pt x="1637280" y="6628190"/>
                  <a:pt x="1629696" y="6626284"/>
                </a:cubicBezTo>
                <a:cubicBezTo>
                  <a:pt x="1621388" y="6624187"/>
                  <a:pt x="1613805" y="6629448"/>
                  <a:pt x="1611327" y="6637262"/>
                </a:cubicBezTo>
                <a:lnTo>
                  <a:pt x="1607288" y="6650070"/>
                </a:lnTo>
                <a:cubicBezTo>
                  <a:pt x="1606373" y="6653005"/>
                  <a:pt x="1606907" y="6655978"/>
                  <a:pt x="1607974" y="6658760"/>
                </a:cubicBezTo>
                <a:cubicBezTo>
                  <a:pt x="1604468" y="6662839"/>
                  <a:pt x="1602905" y="6668328"/>
                  <a:pt x="1605192" y="6673931"/>
                </a:cubicBezTo>
                <a:close/>
                <a:moveTo>
                  <a:pt x="1687204" y="6224975"/>
                </a:moveTo>
                <a:cubicBezTo>
                  <a:pt x="1694330" y="6224671"/>
                  <a:pt x="1699170" y="6219639"/>
                  <a:pt x="1700847" y="6213350"/>
                </a:cubicBezTo>
                <a:cubicBezTo>
                  <a:pt x="1706106" y="6211977"/>
                  <a:pt x="1710451" y="6208279"/>
                  <a:pt x="1711785" y="6202295"/>
                </a:cubicBezTo>
                <a:cubicBezTo>
                  <a:pt x="1713423" y="6194900"/>
                  <a:pt x="1708393" y="6185256"/>
                  <a:pt x="1700237" y="6184265"/>
                </a:cubicBezTo>
                <a:cubicBezTo>
                  <a:pt x="1692310" y="6183312"/>
                  <a:pt x="1684231" y="6184227"/>
                  <a:pt x="1678439" y="6190364"/>
                </a:cubicBezTo>
                <a:cubicBezTo>
                  <a:pt x="1673141" y="6195967"/>
                  <a:pt x="1671655" y="6203057"/>
                  <a:pt x="1671426" y="6210491"/>
                </a:cubicBezTo>
                <a:cubicBezTo>
                  <a:pt x="1671160" y="6218686"/>
                  <a:pt x="1679468" y="6225281"/>
                  <a:pt x="1687204" y="6224975"/>
                </a:cubicBezTo>
                <a:close/>
                <a:moveTo>
                  <a:pt x="1714452" y="6449797"/>
                </a:moveTo>
                <a:cubicBezTo>
                  <a:pt x="1695893" y="6443926"/>
                  <a:pt x="1690748" y="6473773"/>
                  <a:pt x="1709079" y="6479605"/>
                </a:cubicBezTo>
                <a:cubicBezTo>
                  <a:pt x="1727600" y="6485475"/>
                  <a:pt x="1732745" y="6455590"/>
                  <a:pt x="1714452" y="6449797"/>
                </a:cubicBezTo>
                <a:close/>
                <a:moveTo>
                  <a:pt x="2072188" y="6230122"/>
                </a:moveTo>
                <a:lnTo>
                  <a:pt x="2080611" y="6225738"/>
                </a:lnTo>
                <a:cubicBezTo>
                  <a:pt x="2087851" y="6221964"/>
                  <a:pt x="2090748" y="6212511"/>
                  <a:pt x="2086975" y="6205307"/>
                </a:cubicBezTo>
                <a:cubicBezTo>
                  <a:pt x="2083164" y="6198026"/>
                  <a:pt x="2073827" y="6195167"/>
                  <a:pt x="2066548" y="6198941"/>
                </a:cubicBezTo>
                <a:lnTo>
                  <a:pt x="2058126" y="6203324"/>
                </a:lnTo>
                <a:cubicBezTo>
                  <a:pt x="2050885" y="6207098"/>
                  <a:pt x="2047989" y="6216551"/>
                  <a:pt x="2051761" y="6223756"/>
                </a:cubicBezTo>
                <a:cubicBezTo>
                  <a:pt x="2055610" y="6231074"/>
                  <a:pt x="2064947" y="6233933"/>
                  <a:pt x="2072188" y="6230122"/>
                </a:cubicBezTo>
                <a:close/>
                <a:moveTo>
                  <a:pt x="1783660" y="6129413"/>
                </a:moveTo>
                <a:cubicBezTo>
                  <a:pt x="1789185" y="6130442"/>
                  <a:pt x="1794559" y="6128651"/>
                  <a:pt x="1798103" y="6124877"/>
                </a:cubicBezTo>
                <a:cubicBezTo>
                  <a:pt x="1802486" y="6124267"/>
                  <a:pt x="1806449" y="6121980"/>
                  <a:pt x="1808888" y="6117444"/>
                </a:cubicBezTo>
                <a:cubicBezTo>
                  <a:pt x="1812356" y="6110964"/>
                  <a:pt x="1810336" y="6099910"/>
                  <a:pt x="1802676" y="6096974"/>
                </a:cubicBezTo>
                <a:cubicBezTo>
                  <a:pt x="1795931" y="6094383"/>
                  <a:pt x="1788804" y="6092896"/>
                  <a:pt x="1782249" y="6096974"/>
                </a:cubicBezTo>
                <a:cubicBezTo>
                  <a:pt x="1776952" y="6100215"/>
                  <a:pt x="1773903" y="6105284"/>
                  <a:pt x="1772379" y="6111269"/>
                </a:cubicBezTo>
                <a:cubicBezTo>
                  <a:pt x="1770474" y="6118893"/>
                  <a:pt x="1775733" y="6127927"/>
                  <a:pt x="1783660" y="6129413"/>
                </a:cubicBezTo>
                <a:close/>
                <a:moveTo>
                  <a:pt x="1687623" y="6412060"/>
                </a:moveTo>
                <a:cubicBezTo>
                  <a:pt x="1684803" y="6413546"/>
                  <a:pt x="1681983" y="6414994"/>
                  <a:pt x="1679201" y="6416443"/>
                </a:cubicBezTo>
                <a:cubicBezTo>
                  <a:pt x="1672150" y="6420102"/>
                  <a:pt x="1670855" y="6431538"/>
                  <a:pt x="1675352" y="6437484"/>
                </a:cubicBezTo>
                <a:cubicBezTo>
                  <a:pt x="1680839" y="6444689"/>
                  <a:pt x="1688842" y="6445261"/>
                  <a:pt x="1696388" y="6441334"/>
                </a:cubicBezTo>
                <a:lnTo>
                  <a:pt x="1704811" y="6436951"/>
                </a:lnTo>
                <a:cubicBezTo>
                  <a:pt x="1711861" y="6433292"/>
                  <a:pt x="1713156" y="6421856"/>
                  <a:pt x="1708660" y="6415909"/>
                </a:cubicBezTo>
                <a:cubicBezTo>
                  <a:pt x="1703210" y="6408705"/>
                  <a:pt x="1695169" y="6408133"/>
                  <a:pt x="1687623" y="6412060"/>
                </a:cubicBezTo>
                <a:close/>
                <a:moveTo>
                  <a:pt x="1797608" y="6177976"/>
                </a:moveTo>
                <a:cubicBezTo>
                  <a:pt x="1790367" y="6181749"/>
                  <a:pt x="1788347" y="6192003"/>
                  <a:pt x="1792349" y="6198712"/>
                </a:cubicBezTo>
                <a:cubicBezTo>
                  <a:pt x="1796731" y="6206107"/>
                  <a:pt x="1805839" y="6207746"/>
                  <a:pt x="1813080" y="6203972"/>
                </a:cubicBezTo>
                <a:cubicBezTo>
                  <a:pt x="1815900" y="6202524"/>
                  <a:pt x="1818720" y="6201037"/>
                  <a:pt x="1821502" y="6199589"/>
                </a:cubicBezTo>
                <a:cubicBezTo>
                  <a:pt x="1828743" y="6195815"/>
                  <a:pt x="1830763" y="6185561"/>
                  <a:pt x="1826762" y="6178853"/>
                </a:cubicBezTo>
                <a:cubicBezTo>
                  <a:pt x="1822379" y="6171496"/>
                  <a:pt x="1813271" y="6169819"/>
                  <a:pt x="1806030" y="6173592"/>
                </a:cubicBezTo>
                <a:lnTo>
                  <a:pt x="1797608" y="6177976"/>
                </a:lnTo>
                <a:close/>
                <a:moveTo>
                  <a:pt x="1811785" y="6276664"/>
                </a:moveTo>
                <a:lnTo>
                  <a:pt x="1809765" y="6283068"/>
                </a:lnTo>
                <a:cubicBezTo>
                  <a:pt x="1807326" y="6290843"/>
                  <a:pt x="1810412" y="6299573"/>
                  <a:pt x="1818377" y="6302661"/>
                </a:cubicBezTo>
                <a:cubicBezTo>
                  <a:pt x="1825618" y="6305481"/>
                  <a:pt x="1835489" y="6301860"/>
                  <a:pt x="1837966" y="6294045"/>
                </a:cubicBezTo>
                <a:lnTo>
                  <a:pt x="1839986" y="6287642"/>
                </a:lnTo>
                <a:cubicBezTo>
                  <a:pt x="1842425" y="6279866"/>
                  <a:pt x="1839338" y="6271175"/>
                  <a:pt x="1831373" y="6268049"/>
                </a:cubicBezTo>
                <a:cubicBezTo>
                  <a:pt x="1824132" y="6265190"/>
                  <a:pt x="1814261" y="6268812"/>
                  <a:pt x="1811785" y="6276664"/>
                </a:cubicBezTo>
                <a:close/>
                <a:moveTo>
                  <a:pt x="1725618" y="6214074"/>
                </a:moveTo>
                <a:cubicBezTo>
                  <a:pt x="1725656" y="6216284"/>
                  <a:pt x="1725809" y="6218534"/>
                  <a:pt x="1726076" y="6220706"/>
                </a:cubicBezTo>
                <a:cubicBezTo>
                  <a:pt x="1726419" y="6223489"/>
                  <a:pt x="1727714" y="6226157"/>
                  <a:pt x="1729467" y="6228444"/>
                </a:cubicBezTo>
                <a:cubicBezTo>
                  <a:pt x="1729391" y="6230464"/>
                  <a:pt x="1729544" y="6232409"/>
                  <a:pt x="1730420" y="6234048"/>
                </a:cubicBezTo>
                <a:cubicBezTo>
                  <a:pt x="1733278" y="6239613"/>
                  <a:pt x="1736099" y="6244378"/>
                  <a:pt x="1741548" y="6247694"/>
                </a:cubicBezTo>
                <a:cubicBezTo>
                  <a:pt x="1743987" y="6249181"/>
                  <a:pt x="1745893" y="6250019"/>
                  <a:pt x="1748789" y="6250667"/>
                </a:cubicBezTo>
                <a:cubicBezTo>
                  <a:pt x="1752410" y="6251468"/>
                  <a:pt x="1752905" y="6253679"/>
                  <a:pt x="1749094" y="6249333"/>
                </a:cubicBezTo>
                <a:cubicBezTo>
                  <a:pt x="1754506" y="6255432"/>
                  <a:pt x="1763042" y="6257986"/>
                  <a:pt x="1770207" y="6252878"/>
                </a:cubicBezTo>
                <a:cubicBezTo>
                  <a:pt x="1773637" y="6250438"/>
                  <a:pt x="1775999" y="6245979"/>
                  <a:pt x="1776495" y="6241480"/>
                </a:cubicBezTo>
                <a:cubicBezTo>
                  <a:pt x="1778095" y="6240489"/>
                  <a:pt x="1779506" y="6239232"/>
                  <a:pt x="1780992" y="6237745"/>
                </a:cubicBezTo>
                <a:cubicBezTo>
                  <a:pt x="1781564" y="6237287"/>
                  <a:pt x="1782097" y="6236868"/>
                  <a:pt x="1782707" y="6236449"/>
                </a:cubicBezTo>
                <a:cubicBezTo>
                  <a:pt x="1785184" y="6235115"/>
                  <a:pt x="1787509" y="6233476"/>
                  <a:pt x="1789986" y="6232142"/>
                </a:cubicBezTo>
                <a:cubicBezTo>
                  <a:pt x="1799170" y="6227148"/>
                  <a:pt x="1797570" y="6215789"/>
                  <a:pt x="1791396" y="6209347"/>
                </a:cubicBezTo>
                <a:cubicBezTo>
                  <a:pt x="1788919" y="6206259"/>
                  <a:pt x="1785260" y="6204239"/>
                  <a:pt x="1780649" y="6204353"/>
                </a:cubicBezTo>
                <a:cubicBezTo>
                  <a:pt x="1780268" y="6204277"/>
                  <a:pt x="1779848" y="6204239"/>
                  <a:pt x="1779468" y="6204163"/>
                </a:cubicBezTo>
                <a:cubicBezTo>
                  <a:pt x="1788118" y="6194938"/>
                  <a:pt x="1783164" y="6175956"/>
                  <a:pt x="1767691" y="6178586"/>
                </a:cubicBezTo>
                <a:cubicBezTo>
                  <a:pt x="1757440" y="6180339"/>
                  <a:pt x="1745435" y="6180568"/>
                  <a:pt x="1736746" y="6187010"/>
                </a:cubicBezTo>
                <a:cubicBezTo>
                  <a:pt x="1735603" y="6187848"/>
                  <a:pt x="1734612" y="6188802"/>
                  <a:pt x="1733659" y="6189793"/>
                </a:cubicBezTo>
                <a:lnTo>
                  <a:pt x="1729734" y="6191813"/>
                </a:lnTo>
                <a:cubicBezTo>
                  <a:pt x="1722493" y="6195586"/>
                  <a:pt x="1720550" y="6205916"/>
                  <a:pt x="1724589" y="6212587"/>
                </a:cubicBezTo>
                <a:cubicBezTo>
                  <a:pt x="1724856" y="6213159"/>
                  <a:pt x="1725237" y="6213578"/>
                  <a:pt x="1725618" y="6214074"/>
                </a:cubicBezTo>
                <a:close/>
                <a:moveTo>
                  <a:pt x="1661518" y="6394029"/>
                </a:moveTo>
                <a:cubicBezTo>
                  <a:pt x="1679810" y="6399824"/>
                  <a:pt x="1692806" y="6372455"/>
                  <a:pt x="1674246" y="6366585"/>
                </a:cubicBezTo>
                <a:cubicBezTo>
                  <a:pt x="1655954" y="6360791"/>
                  <a:pt x="1642997" y="6388159"/>
                  <a:pt x="1661518" y="6394029"/>
                </a:cubicBezTo>
                <a:close/>
                <a:moveTo>
                  <a:pt x="1711137" y="6332278"/>
                </a:moveTo>
                <a:cubicBezTo>
                  <a:pt x="1729734" y="6338149"/>
                  <a:pt x="1739109" y="6309369"/>
                  <a:pt x="1720512" y="6303499"/>
                </a:cubicBezTo>
                <a:cubicBezTo>
                  <a:pt x="1701952" y="6297590"/>
                  <a:pt x="1692577" y="6326370"/>
                  <a:pt x="1711137" y="6332278"/>
                </a:cubicBezTo>
                <a:close/>
                <a:moveTo>
                  <a:pt x="1710603" y="6736521"/>
                </a:moveTo>
                <a:cubicBezTo>
                  <a:pt x="1708355" y="6735797"/>
                  <a:pt x="1706259" y="6735683"/>
                  <a:pt x="1704277" y="6735835"/>
                </a:cubicBezTo>
                <a:cubicBezTo>
                  <a:pt x="1705687" y="6734082"/>
                  <a:pt x="1706792" y="6732138"/>
                  <a:pt x="1707173" y="6730041"/>
                </a:cubicBezTo>
                <a:cubicBezTo>
                  <a:pt x="1708736" y="6721427"/>
                  <a:pt x="1703896" y="6714451"/>
                  <a:pt x="1695779" y="6711897"/>
                </a:cubicBezTo>
                <a:lnTo>
                  <a:pt x="1689376" y="6709877"/>
                </a:lnTo>
                <a:cubicBezTo>
                  <a:pt x="1681830" y="6707475"/>
                  <a:pt x="1672646" y="6713651"/>
                  <a:pt x="1671236" y="6721236"/>
                </a:cubicBezTo>
                <a:cubicBezTo>
                  <a:pt x="1669673" y="6729851"/>
                  <a:pt x="1674513" y="6736788"/>
                  <a:pt x="1682593" y="6739381"/>
                </a:cubicBezTo>
                <a:lnTo>
                  <a:pt x="1688995" y="6741401"/>
                </a:lnTo>
                <a:cubicBezTo>
                  <a:pt x="1690558" y="6741896"/>
                  <a:pt x="1692158" y="6741820"/>
                  <a:pt x="1693759" y="6741629"/>
                </a:cubicBezTo>
                <a:cubicBezTo>
                  <a:pt x="1687814" y="6748948"/>
                  <a:pt x="1687814" y="6760993"/>
                  <a:pt x="1699284" y="6764614"/>
                </a:cubicBezTo>
                <a:cubicBezTo>
                  <a:pt x="1717768" y="6770446"/>
                  <a:pt x="1729163" y="6742392"/>
                  <a:pt x="1710603" y="6736521"/>
                </a:cubicBezTo>
                <a:close/>
                <a:moveTo>
                  <a:pt x="1863842" y="6784970"/>
                </a:moveTo>
                <a:lnTo>
                  <a:pt x="1857440" y="6782949"/>
                </a:lnTo>
                <a:cubicBezTo>
                  <a:pt x="1849894" y="6780586"/>
                  <a:pt x="1840557" y="6784169"/>
                  <a:pt x="1838118" y="6792174"/>
                </a:cubicBezTo>
                <a:cubicBezTo>
                  <a:pt x="1837470" y="6794346"/>
                  <a:pt x="1837394" y="6796558"/>
                  <a:pt x="1837623" y="6798769"/>
                </a:cubicBezTo>
                <a:cubicBezTo>
                  <a:pt x="1837166" y="6799645"/>
                  <a:pt x="1836556" y="6800445"/>
                  <a:pt x="1836251" y="6801475"/>
                </a:cubicBezTo>
                <a:lnTo>
                  <a:pt x="1834231" y="6807879"/>
                </a:lnTo>
                <a:cubicBezTo>
                  <a:pt x="1832821" y="6812377"/>
                  <a:pt x="1834536" y="6817256"/>
                  <a:pt x="1837585" y="6820915"/>
                </a:cubicBezTo>
                <a:cubicBezTo>
                  <a:pt x="1831716" y="6822021"/>
                  <a:pt x="1827371" y="6826366"/>
                  <a:pt x="1825428" y="6832579"/>
                </a:cubicBezTo>
                <a:lnTo>
                  <a:pt x="1823408" y="6838983"/>
                </a:lnTo>
                <a:cubicBezTo>
                  <a:pt x="1821007" y="6846569"/>
                  <a:pt x="1827638" y="6855679"/>
                  <a:pt x="1835146" y="6856861"/>
                </a:cubicBezTo>
                <a:cubicBezTo>
                  <a:pt x="1843911" y="6858271"/>
                  <a:pt x="1850466" y="6853240"/>
                  <a:pt x="1853019" y="6845120"/>
                </a:cubicBezTo>
                <a:lnTo>
                  <a:pt x="1855039" y="6838716"/>
                </a:lnTo>
                <a:cubicBezTo>
                  <a:pt x="1856411" y="6834371"/>
                  <a:pt x="1854658" y="6829682"/>
                  <a:pt x="1851647" y="6826138"/>
                </a:cubicBezTo>
                <a:cubicBezTo>
                  <a:pt x="1857288" y="6825070"/>
                  <a:pt x="1861746" y="6820915"/>
                  <a:pt x="1863652" y="6814931"/>
                </a:cubicBezTo>
                <a:lnTo>
                  <a:pt x="1864262" y="6813025"/>
                </a:lnTo>
                <a:cubicBezTo>
                  <a:pt x="1868301" y="6811538"/>
                  <a:pt x="1871731" y="6808603"/>
                  <a:pt x="1873065" y="6804258"/>
                </a:cubicBezTo>
                <a:cubicBezTo>
                  <a:pt x="1875390" y="6796596"/>
                  <a:pt x="1871922" y="6787485"/>
                  <a:pt x="1863842" y="6784970"/>
                </a:cubicBezTo>
                <a:close/>
                <a:moveTo>
                  <a:pt x="1612547" y="6505411"/>
                </a:moveTo>
                <a:cubicBezTo>
                  <a:pt x="1610718" y="6514064"/>
                  <a:pt x="1616396" y="6520887"/>
                  <a:pt x="1624208" y="6523365"/>
                </a:cubicBezTo>
                <a:lnTo>
                  <a:pt x="1630611" y="6525385"/>
                </a:lnTo>
                <a:cubicBezTo>
                  <a:pt x="1638385" y="6527825"/>
                  <a:pt x="1646960" y="6521154"/>
                  <a:pt x="1648560" y="6513720"/>
                </a:cubicBezTo>
                <a:cubicBezTo>
                  <a:pt x="1650390" y="6505068"/>
                  <a:pt x="1644711" y="6498245"/>
                  <a:pt x="1636899" y="6495767"/>
                </a:cubicBezTo>
                <a:lnTo>
                  <a:pt x="1630496" y="6493747"/>
                </a:lnTo>
                <a:cubicBezTo>
                  <a:pt x="1622684" y="6491269"/>
                  <a:pt x="1614147" y="6497978"/>
                  <a:pt x="1612547" y="6505411"/>
                </a:cubicBezTo>
                <a:close/>
                <a:moveTo>
                  <a:pt x="1635146" y="6322558"/>
                </a:moveTo>
                <a:lnTo>
                  <a:pt x="1633126" y="6328962"/>
                </a:lnTo>
                <a:cubicBezTo>
                  <a:pt x="1630649" y="6336776"/>
                  <a:pt x="1638004" y="6345238"/>
                  <a:pt x="1645321" y="6346572"/>
                </a:cubicBezTo>
                <a:cubicBezTo>
                  <a:pt x="1654201" y="6348174"/>
                  <a:pt x="1660451" y="6342227"/>
                  <a:pt x="1662928" y="6334375"/>
                </a:cubicBezTo>
                <a:lnTo>
                  <a:pt x="1664948" y="6327971"/>
                </a:lnTo>
                <a:cubicBezTo>
                  <a:pt x="1667425" y="6320157"/>
                  <a:pt x="1660070" y="6311695"/>
                  <a:pt x="1652752" y="6310360"/>
                </a:cubicBezTo>
                <a:cubicBezTo>
                  <a:pt x="1643873" y="6308759"/>
                  <a:pt x="1637623" y="6314744"/>
                  <a:pt x="1635146" y="6322558"/>
                </a:cubicBezTo>
                <a:close/>
                <a:moveTo>
                  <a:pt x="1607402" y="6276130"/>
                </a:moveTo>
                <a:cubicBezTo>
                  <a:pt x="1605039" y="6283678"/>
                  <a:pt x="1608812" y="6293016"/>
                  <a:pt x="1616815" y="6295342"/>
                </a:cubicBezTo>
                <a:cubicBezTo>
                  <a:pt x="1624513" y="6297629"/>
                  <a:pt x="1633469" y="6294045"/>
                  <a:pt x="1636022" y="6285926"/>
                </a:cubicBezTo>
                <a:lnTo>
                  <a:pt x="1642120" y="6266715"/>
                </a:lnTo>
                <a:cubicBezTo>
                  <a:pt x="1644483" y="6259167"/>
                  <a:pt x="1640710" y="6249829"/>
                  <a:pt x="1632707" y="6247503"/>
                </a:cubicBezTo>
                <a:cubicBezTo>
                  <a:pt x="1625009" y="6245216"/>
                  <a:pt x="1616053" y="6248799"/>
                  <a:pt x="1613500" y="6256880"/>
                </a:cubicBezTo>
                <a:lnTo>
                  <a:pt x="1607402" y="6276130"/>
                </a:lnTo>
                <a:close/>
                <a:moveTo>
                  <a:pt x="1596121" y="6232332"/>
                </a:moveTo>
                <a:cubicBezTo>
                  <a:pt x="1614643" y="6238202"/>
                  <a:pt x="1621312" y="6208661"/>
                  <a:pt x="1602791" y="6202829"/>
                </a:cubicBezTo>
                <a:cubicBezTo>
                  <a:pt x="1584269" y="6196958"/>
                  <a:pt x="1577638" y="6226500"/>
                  <a:pt x="1596121" y="6232332"/>
                </a:cubicBezTo>
                <a:close/>
                <a:moveTo>
                  <a:pt x="2155115" y="6477623"/>
                </a:moveTo>
                <a:cubicBezTo>
                  <a:pt x="2152638" y="6478423"/>
                  <a:pt x="2150389" y="6479871"/>
                  <a:pt x="2148522" y="6481663"/>
                </a:cubicBezTo>
                <a:cubicBezTo>
                  <a:pt x="2145169" y="6477966"/>
                  <a:pt x="2140443" y="6475908"/>
                  <a:pt x="2134841" y="6476975"/>
                </a:cubicBezTo>
                <a:cubicBezTo>
                  <a:pt x="2133278" y="6477280"/>
                  <a:pt x="2131754" y="6478042"/>
                  <a:pt x="2130306" y="6478957"/>
                </a:cubicBezTo>
                <a:cubicBezTo>
                  <a:pt x="2114833" y="6473315"/>
                  <a:pt x="2099094" y="6494166"/>
                  <a:pt x="2114604" y="6503543"/>
                </a:cubicBezTo>
                <a:cubicBezTo>
                  <a:pt x="2118758" y="6506059"/>
                  <a:pt x="2123065" y="6506364"/>
                  <a:pt x="2126952" y="6505335"/>
                </a:cubicBezTo>
                <a:cubicBezTo>
                  <a:pt x="2130153" y="6510862"/>
                  <a:pt x="2135755" y="6514483"/>
                  <a:pt x="2142729" y="6513111"/>
                </a:cubicBezTo>
                <a:cubicBezTo>
                  <a:pt x="2143034" y="6513072"/>
                  <a:pt x="2143301" y="6512920"/>
                  <a:pt x="2143606" y="6512844"/>
                </a:cubicBezTo>
                <a:cubicBezTo>
                  <a:pt x="2146502" y="6518371"/>
                  <a:pt x="2152295" y="6522336"/>
                  <a:pt x="2159498" y="6521421"/>
                </a:cubicBezTo>
                <a:cubicBezTo>
                  <a:pt x="2156525" y="6528244"/>
                  <a:pt x="2157554" y="6537316"/>
                  <a:pt x="2165633" y="6542195"/>
                </a:cubicBezTo>
                <a:cubicBezTo>
                  <a:pt x="2182173" y="6552182"/>
                  <a:pt x="2194559" y="6524775"/>
                  <a:pt x="2178171" y="6514902"/>
                </a:cubicBezTo>
                <a:cubicBezTo>
                  <a:pt x="2175428" y="6513263"/>
                  <a:pt x="2172912" y="6512920"/>
                  <a:pt x="2170511" y="6513072"/>
                </a:cubicBezTo>
                <a:cubicBezTo>
                  <a:pt x="2170969" y="6511739"/>
                  <a:pt x="2171731" y="6510481"/>
                  <a:pt x="2171769" y="6509032"/>
                </a:cubicBezTo>
                <a:cubicBezTo>
                  <a:pt x="2175390" y="6505335"/>
                  <a:pt x="2177333" y="6500036"/>
                  <a:pt x="2175656" y="6494738"/>
                </a:cubicBezTo>
                <a:lnTo>
                  <a:pt x="2173636" y="6488334"/>
                </a:lnTo>
                <a:cubicBezTo>
                  <a:pt x="2171312" y="6480749"/>
                  <a:pt x="2163118" y="6475069"/>
                  <a:pt x="2155115" y="6477623"/>
                </a:cubicBezTo>
                <a:close/>
                <a:moveTo>
                  <a:pt x="1984574" y="6636919"/>
                </a:moveTo>
                <a:cubicBezTo>
                  <a:pt x="1984726" y="6637528"/>
                  <a:pt x="1984574" y="6638177"/>
                  <a:pt x="1984803" y="6638749"/>
                </a:cubicBezTo>
                <a:cubicBezTo>
                  <a:pt x="1987775" y="6646524"/>
                  <a:pt x="1995855" y="6650870"/>
                  <a:pt x="2003934" y="6648354"/>
                </a:cubicBezTo>
                <a:lnTo>
                  <a:pt x="2010336" y="6646334"/>
                </a:lnTo>
                <a:cubicBezTo>
                  <a:pt x="2017882" y="6643971"/>
                  <a:pt x="2022836" y="6634746"/>
                  <a:pt x="2019940" y="6627237"/>
                </a:cubicBezTo>
                <a:cubicBezTo>
                  <a:pt x="2016967" y="6619460"/>
                  <a:pt x="2008888" y="6615077"/>
                  <a:pt x="2000809" y="6617631"/>
                </a:cubicBezTo>
                <a:lnTo>
                  <a:pt x="2000504" y="6617707"/>
                </a:lnTo>
                <a:cubicBezTo>
                  <a:pt x="1998941" y="6612828"/>
                  <a:pt x="1995130" y="6609054"/>
                  <a:pt x="1989681" y="6607339"/>
                </a:cubicBezTo>
                <a:lnTo>
                  <a:pt x="1983278" y="6605318"/>
                </a:lnTo>
                <a:cubicBezTo>
                  <a:pt x="1975733" y="6602917"/>
                  <a:pt x="1966548" y="6609207"/>
                  <a:pt x="1965214" y="6616792"/>
                </a:cubicBezTo>
                <a:cubicBezTo>
                  <a:pt x="1963690" y="6625445"/>
                  <a:pt x="1968568" y="6632306"/>
                  <a:pt x="1976685" y="6634860"/>
                </a:cubicBezTo>
                <a:lnTo>
                  <a:pt x="1983088" y="6636880"/>
                </a:lnTo>
                <a:cubicBezTo>
                  <a:pt x="1983545" y="6637033"/>
                  <a:pt x="1984078" y="6636843"/>
                  <a:pt x="1984574" y="6636919"/>
                </a:cubicBezTo>
                <a:close/>
                <a:moveTo>
                  <a:pt x="2256868" y="6493251"/>
                </a:moveTo>
                <a:cubicBezTo>
                  <a:pt x="2254010" y="6491041"/>
                  <a:pt x="2250161" y="6490164"/>
                  <a:pt x="2245397" y="6491650"/>
                </a:cubicBezTo>
                <a:cubicBezTo>
                  <a:pt x="2227028" y="6497406"/>
                  <a:pt x="2232325" y="6527253"/>
                  <a:pt x="2250847" y="6521421"/>
                </a:cubicBezTo>
                <a:cubicBezTo>
                  <a:pt x="2261441" y="6518104"/>
                  <a:pt x="2264109" y="6506859"/>
                  <a:pt x="2261022" y="6499007"/>
                </a:cubicBezTo>
                <a:cubicBezTo>
                  <a:pt x="2263842" y="6501180"/>
                  <a:pt x="2267729" y="6502056"/>
                  <a:pt x="2272455" y="6500570"/>
                </a:cubicBezTo>
                <a:cubicBezTo>
                  <a:pt x="2276075" y="6499426"/>
                  <a:pt x="2278743" y="6497368"/>
                  <a:pt x="2280611" y="6494776"/>
                </a:cubicBezTo>
                <a:cubicBezTo>
                  <a:pt x="2278895" y="6501332"/>
                  <a:pt x="2281373" y="6508537"/>
                  <a:pt x="2287547" y="6512044"/>
                </a:cubicBezTo>
                <a:cubicBezTo>
                  <a:pt x="2294482" y="6516008"/>
                  <a:pt x="2304391" y="6513644"/>
                  <a:pt x="2308164" y="6506364"/>
                </a:cubicBezTo>
                <a:lnTo>
                  <a:pt x="2312546" y="6497940"/>
                </a:lnTo>
                <a:cubicBezTo>
                  <a:pt x="2316319" y="6490697"/>
                  <a:pt x="2314147" y="6481434"/>
                  <a:pt x="2306868" y="6477318"/>
                </a:cubicBezTo>
                <a:cubicBezTo>
                  <a:pt x="2302524" y="6474878"/>
                  <a:pt x="2297188" y="6475107"/>
                  <a:pt x="2292729" y="6477242"/>
                </a:cubicBezTo>
                <a:cubicBezTo>
                  <a:pt x="2295588" y="6471067"/>
                  <a:pt x="2294902" y="6463405"/>
                  <a:pt x="2287394" y="6458869"/>
                </a:cubicBezTo>
                <a:cubicBezTo>
                  <a:pt x="2275999" y="6451969"/>
                  <a:pt x="2265290" y="6461918"/>
                  <a:pt x="2264871" y="6472058"/>
                </a:cubicBezTo>
                <a:cubicBezTo>
                  <a:pt x="2256411" y="6476175"/>
                  <a:pt x="2254010" y="6486009"/>
                  <a:pt x="2256868" y="6493251"/>
                </a:cubicBezTo>
                <a:close/>
                <a:moveTo>
                  <a:pt x="2272226" y="6405884"/>
                </a:moveTo>
                <a:cubicBezTo>
                  <a:pt x="2253667" y="6411679"/>
                  <a:pt x="2266624" y="6439085"/>
                  <a:pt x="2284955" y="6433329"/>
                </a:cubicBezTo>
                <a:cubicBezTo>
                  <a:pt x="2303514" y="6427536"/>
                  <a:pt x="2290557" y="6400128"/>
                  <a:pt x="2272226" y="6405884"/>
                </a:cubicBezTo>
                <a:close/>
                <a:moveTo>
                  <a:pt x="2124399" y="6457763"/>
                </a:moveTo>
                <a:cubicBezTo>
                  <a:pt x="2129582" y="6449911"/>
                  <a:pt x="2130191" y="6440420"/>
                  <a:pt x="2127714" y="6431538"/>
                </a:cubicBezTo>
                <a:cubicBezTo>
                  <a:pt x="2125580" y="6423914"/>
                  <a:pt x="2116205" y="6418921"/>
                  <a:pt x="2108736" y="6421665"/>
                </a:cubicBezTo>
                <a:cubicBezTo>
                  <a:pt x="2100809" y="6424562"/>
                  <a:pt x="2096579" y="6432491"/>
                  <a:pt x="2098865" y="6440648"/>
                </a:cubicBezTo>
                <a:cubicBezTo>
                  <a:pt x="2098941" y="6440877"/>
                  <a:pt x="2098979" y="6441029"/>
                  <a:pt x="2099017" y="6441220"/>
                </a:cubicBezTo>
                <a:lnTo>
                  <a:pt x="2099017" y="6441411"/>
                </a:lnTo>
                <a:cubicBezTo>
                  <a:pt x="2098979" y="6441487"/>
                  <a:pt x="2098979" y="6441448"/>
                  <a:pt x="2098941" y="6441563"/>
                </a:cubicBezTo>
                <a:cubicBezTo>
                  <a:pt x="2098484" y="6442440"/>
                  <a:pt x="2097988" y="6443316"/>
                  <a:pt x="2097379" y="6444117"/>
                </a:cubicBezTo>
                <a:cubicBezTo>
                  <a:pt x="2092882" y="6450940"/>
                  <a:pt x="2097379" y="6461079"/>
                  <a:pt x="2104086" y="6464434"/>
                </a:cubicBezTo>
                <a:cubicBezTo>
                  <a:pt x="2112051" y="6468474"/>
                  <a:pt x="2119902" y="6464587"/>
                  <a:pt x="2124399" y="6457763"/>
                </a:cubicBezTo>
                <a:close/>
                <a:moveTo>
                  <a:pt x="1890252" y="6807421"/>
                </a:moveTo>
                <a:lnTo>
                  <a:pt x="1883850" y="6809442"/>
                </a:lnTo>
                <a:cubicBezTo>
                  <a:pt x="1876037" y="6811881"/>
                  <a:pt x="1872570" y="6821945"/>
                  <a:pt x="1875428" y="6829110"/>
                </a:cubicBezTo>
                <a:cubicBezTo>
                  <a:pt x="1878667" y="6837192"/>
                  <a:pt x="1887280" y="6840013"/>
                  <a:pt x="1895092" y="6837535"/>
                </a:cubicBezTo>
                <a:lnTo>
                  <a:pt x="1901495" y="6835514"/>
                </a:lnTo>
                <a:cubicBezTo>
                  <a:pt x="1909307" y="6833075"/>
                  <a:pt x="1912775" y="6823012"/>
                  <a:pt x="1909917" y="6815807"/>
                </a:cubicBezTo>
                <a:cubicBezTo>
                  <a:pt x="1906716" y="6807764"/>
                  <a:pt x="1898065" y="6804982"/>
                  <a:pt x="1890252" y="6807421"/>
                </a:cubicBezTo>
                <a:close/>
                <a:moveTo>
                  <a:pt x="2080763" y="6515055"/>
                </a:moveTo>
                <a:cubicBezTo>
                  <a:pt x="2062204" y="6520887"/>
                  <a:pt x="2072874" y="6549208"/>
                  <a:pt x="2091434" y="6543376"/>
                </a:cubicBezTo>
                <a:cubicBezTo>
                  <a:pt x="2109993" y="6537544"/>
                  <a:pt x="2099322" y="6509223"/>
                  <a:pt x="2080763" y="6515055"/>
                </a:cubicBezTo>
                <a:close/>
                <a:moveTo>
                  <a:pt x="1848217" y="6574214"/>
                </a:moveTo>
                <a:cubicBezTo>
                  <a:pt x="1845321" y="6567200"/>
                  <a:pt x="1835679" y="6562207"/>
                  <a:pt x="1828438" y="6566057"/>
                </a:cubicBezTo>
                <a:cubicBezTo>
                  <a:pt x="1821350" y="6569793"/>
                  <a:pt x="1815290" y="6575205"/>
                  <a:pt x="1814071" y="6583553"/>
                </a:cubicBezTo>
                <a:cubicBezTo>
                  <a:pt x="1812928" y="6591215"/>
                  <a:pt x="1815748" y="6597847"/>
                  <a:pt x="1819864" y="6604099"/>
                </a:cubicBezTo>
                <a:cubicBezTo>
                  <a:pt x="1824361" y="6610922"/>
                  <a:pt x="1834955" y="6611608"/>
                  <a:pt x="1841091" y="6606920"/>
                </a:cubicBezTo>
                <a:cubicBezTo>
                  <a:pt x="1846769" y="6602574"/>
                  <a:pt x="1847836" y="6595713"/>
                  <a:pt x="1845588" y="6589538"/>
                </a:cubicBezTo>
                <a:cubicBezTo>
                  <a:pt x="1849132" y="6585383"/>
                  <a:pt x="1850580" y="6579855"/>
                  <a:pt x="1848217" y="6574214"/>
                </a:cubicBezTo>
                <a:close/>
                <a:moveTo>
                  <a:pt x="1865405" y="6473277"/>
                </a:moveTo>
                <a:cubicBezTo>
                  <a:pt x="1870512" y="6470952"/>
                  <a:pt x="1873865" y="6466416"/>
                  <a:pt x="1874666" y="6461270"/>
                </a:cubicBezTo>
                <a:cubicBezTo>
                  <a:pt x="1877905" y="6458259"/>
                  <a:pt x="1879848" y="6454104"/>
                  <a:pt x="1879239" y="6448996"/>
                </a:cubicBezTo>
                <a:cubicBezTo>
                  <a:pt x="1878362" y="6441677"/>
                  <a:pt x="1870397" y="6433787"/>
                  <a:pt x="1862394" y="6435769"/>
                </a:cubicBezTo>
                <a:cubicBezTo>
                  <a:pt x="1855420" y="6437522"/>
                  <a:pt x="1848713" y="6440381"/>
                  <a:pt x="1845626" y="6447471"/>
                </a:cubicBezTo>
                <a:cubicBezTo>
                  <a:pt x="1843187" y="6453189"/>
                  <a:pt x="1843530" y="6459059"/>
                  <a:pt x="1845740" y="6464853"/>
                </a:cubicBezTo>
                <a:cubicBezTo>
                  <a:pt x="1848560" y="6472210"/>
                  <a:pt x="1858050" y="6476632"/>
                  <a:pt x="1865405" y="6473277"/>
                </a:cubicBezTo>
                <a:close/>
                <a:moveTo>
                  <a:pt x="1972684" y="6576577"/>
                </a:moveTo>
                <a:cubicBezTo>
                  <a:pt x="1972760" y="6576997"/>
                  <a:pt x="1972646" y="6577378"/>
                  <a:pt x="1972760" y="6577797"/>
                </a:cubicBezTo>
                <a:lnTo>
                  <a:pt x="1974780" y="6584201"/>
                </a:lnTo>
                <a:cubicBezTo>
                  <a:pt x="1977219" y="6592015"/>
                  <a:pt x="1984765" y="6597352"/>
                  <a:pt x="1993072" y="6595332"/>
                </a:cubicBezTo>
                <a:cubicBezTo>
                  <a:pt x="2000618" y="6593502"/>
                  <a:pt x="2006640" y="6584887"/>
                  <a:pt x="2004200" y="6577035"/>
                </a:cubicBezTo>
                <a:lnTo>
                  <a:pt x="2002181" y="6570631"/>
                </a:lnTo>
                <a:cubicBezTo>
                  <a:pt x="1999894" y="6563389"/>
                  <a:pt x="1993149" y="6558472"/>
                  <a:pt x="1985527" y="6559463"/>
                </a:cubicBezTo>
                <a:cubicBezTo>
                  <a:pt x="1985374" y="6557366"/>
                  <a:pt x="1984879" y="6555307"/>
                  <a:pt x="1983888" y="6553440"/>
                </a:cubicBezTo>
                <a:cubicBezTo>
                  <a:pt x="1979924" y="6546159"/>
                  <a:pt x="1970664" y="6543567"/>
                  <a:pt x="1963385" y="6547341"/>
                </a:cubicBezTo>
                <a:cubicBezTo>
                  <a:pt x="1960565" y="6548790"/>
                  <a:pt x="1957783" y="6550276"/>
                  <a:pt x="1954963" y="6551725"/>
                </a:cubicBezTo>
                <a:cubicBezTo>
                  <a:pt x="1947722" y="6555498"/>
                  <a:pt x="1945016" y="6565142"/>
                  <a:pt x="1948865" y="6572232"/>
                </a:cubicBezTo>
                <a:cubicBezTo>
                  <a:pt x="1952829" y="6579551"/>
                  <a:pt x="1962089" y="6582143"/>
                  <a:pt x="1969368" y="6578369"/>
                </a:cubicBezTo>
                <a:cubicBezTo>
                  <a:pt x="1970435" y="6577759"/>
                  <a:pt x="1971579" y="6577188"/>
                  <a:pt x="1972684" y="6576577"/>
                </a:cubicBezTo>
                <a:close/>
                <a:moveTo>
                  <a:pt x="1950771" y="6492451"/>
                </a:moveTo>
                <a:cubicBezTo>
                  <a:pt x="1952143" y="6497330"/>
                  <a:pt x="1955801" y="6501332"/>
                  <a:pt x="1961098" y="6503010"/>
                </a:cubicBezTo>
                <a:lnTo>
                  <a:pt x="1973903" y="6507050"/>
                </a:lnTo>
                <a:cubicBezTo>
                  <a:pt x="1981449" y="6509451"/>
                  <a:pt x="1990748" y="6504305"/>
                  <a:pt x="1992539" y="6496530"/>
                </a:cubicBezTo>
                <a:cubicBezTo>
                  <a:pt x="1993110" y="6494052"/>
                  <a:pt x="1993034" y="6491574"/>
                  <a:pt x="1992539" y="6489287"/>
                </a:cubicBezTo>
                <a:cubicBezTo>
                  <a:pt x="1996274" y="6486885"/>
                  <a:pt x="1999475" y="6483569"/>
                  <a:pt x="2001838" y="6479110"/>
                </a:cubicBezTo>
                <a:cubicBezTo>
                  <a:pt x="2005534" y="6472134"/>
                  <a:pt x="2005420" y="6464777"/>
                  <a:pt x="2002943" y="6458144"/>
                </a:cubicBezTo>
                <a:cubicBezTo>
                  <a:pt x="2004505" y="6456582"/>
                  <a:pt x="2005763" y="6454714"/>
                  <a:pt x="2006487" y="6452465"/>
                </a:cubicBezTo>
                <a:lnTo>
                  <a:pt x="2008507" y="6446061"/>
                </a:lnTo>
                <a:cubicBezTo>
                  <a:pt x="2009040" y="6444307"/>
                  <a:pt x="2009231" y="6442440"/>
                  <a:pt x="2009155" y="6440610"/>
                </a:cubicBezTo>
                <a:cubicBezTo>
                  <a:pt x="2010870" y="6445946"/>
                  <a:pt x="2016091" y="6450521"/>
                  <a:pt x="2021274" y="6451397"/>
                </a:cubicBezTo>
                <a:cubicBezTo>
                  <a:pt x="2030191" y="6452999"/>
                  <a:pt x="2036327" y="6446937"/>
                  <a:pt x="2038766" y="6439085"/>
                </a:cubicBezTo>
                <a:lnTo>
                  <a:pt x="2040786" y="6432681"/>
                </a:lnTo>
                <a:cubicBezTo>
                  <a:pt x="2043263" y="6424867"/>
                  <a:pt x="2035755" y="6416443"/>
                  <a:pt x="2028476" y="6415185"/>
                </a:cubicBezTo>
                <a:cubicBezTo>
                  <a:pt x="2019559" y="6413584"/>
                  <a:pt x="2013423" y="6419683"/>
                  <a:pt x="2010984" y="6427497"/>
                </a:cubicBezTo>
                <a:lnTo>
                  <a:pt x="2008964" y="6433901"/>
                </a:lnTo>
                <a:cubicBezTo>
                  <a:pt x="2008659" y="6434892"/>
                  <a:pt x="2008507" y="6435883"/>
                  <a:pt x="2008469" y="6436836"/>
                </a:cubicBezTo>
                <a:cubicBezTo>
                  <a:pt x="2007135" y="6432262"/>
                  <a:pt x="2003820" y="6428260"/>
                  <a:pt x="1999017" y="6426887"/>
                </a:cubicBezTo>
                <a:cubicBezTo>
                  <a:pt x="1991548" y="6424715"/>
                  <a:pt x="1983088" y="6428069"/>
                  <a:pt x="1980191" y="6435579"/>
                </a:cubicBezTo>
                <a:cubicBezTo>
                  <a:pt x="1978857" y="6435235"/>
                  <a:pt x="1977448" y="6435159"/>
                  <a:pt x="1976037" y="6435235"/>
                </a:cubicBezTo>
                <a:cubicBezTo>
                  <a:pt x="1979086" y="6428412"/>
                  <a:pt x="1977600" y="6420255"/>
                  <a:pt x="1968454" y="6417396"/>
                </a:cubicBezTo>
                <a:cubicBezTo>
                  <a:pt x="1955039" y="6413165"/>
                  <a:pt x="1944597" y="6426697"/>
                  <a:pt x="1947188" y="6436531"/>
                </a:cubicBezTo>
                <a:cubicBezTo>
                  <a:pt x="1938919" y="6438209"/>
                  <a:pt x="1930687" y="6441601"/>
                  <a:pt x="1927638" y="6448119"/>
                </a:cubicBezTo>
                <a:cubicBezTo>
                  <a:pt x="1923293" y="6457382"/>
                  <a:pt x="1922150" y="6471181"/>
                  <a:pt x="1927981" y="6480024"/>
                </a:cubicBezTo>
                <a:cubicBezTo>
                  <a:pt x="1925123" y="6481854"/>
                  <a:pt x="1923293" y="6484789"/>
                  <a:pt x="1922112" y="6488029"/>
                </a:cubicBezTo>
                <a:cubicBezTo>
                  <a:pt x="1916662" y="6488334"/>
                  <a:pt x="1911632" y="6491612"/>
                  <a:pt x="1908964" y="6496758"/>
                </a:cubicBezTo>
                <a:lnTo>
                  <a:pt x="1904544" y="6505182"/>
                </a:lnTo>
                <a:cubicBezTo>
                  <a:pt x="1902181" y="6509718"/>
                  <a:pt x="1903171" y="6515017"/>
                  <a:pt x="1905839" y="6519286"/>
                </a:cubicBezTo>
                <a:cubicBezTo>
                  <a:pt x="1903210" y="6519782"/>
                  <a:pt x="1901037" y="6521039"/>
                  <a:pt x="1899170" y="6522754"/>
                </a:cubicBezTo>
                <a:cubicBezTo>
                  <a:pt x="1894139" y="6518104"/>
                  <a:pt x="1886708" y="6516618"/>
                  <a:pt x="1880382" y="6522869"/>
                </a:cubicBezTo>
                <a:cubicBezTo>
                  <a:pt x="1872989" y="6530188"/>
                  <a:pt x="1863271" y="6537239"/>
                  <a:pt x="1859841" y="6547493"/>
                </a:cubicBezTo>
                <a:cubicBezTo>
                  <a:pt x="1859384" y="6548866"/>
                  <a:pt x="1859117" y="6550200"/>
                  <a:pt x="1858888" y="6551534"/>
                </a:cubicBezTo>
                <a:lnTo>
                  <a:pt x="1856830" y="6555460"/>
                </a:lnTo>
                <a:cubicBezTo>
                  <a:pt x="1853057" y="6562702"/>
                  <a:pt x="1857364" y="6572232"/>
                  <a:pt x="1864528" y="6575434"/>
                </a:cubicBezTo>
                <a:cubicBezTo>
                  <a:pt x="1865100" y="6575662"/>
                  <a:pt x="1865672" y="6575815"/>
                  <a:pt x="1866243" y="6576006"/>
                </a:cubicBezTo>
                <a:cubicBezTo>
                  <a:pt x="1867539" y="6577797"/>
                  <a:pt x="1868949" y="6579551"/>
                  <a:pt x="1870435" y="6581190"/>
                </a:cubicBezTo>
                <a:cubicBezTo>
                  <a:pt x="1872303" y="6583248"/>
                  <a:pt x="1874894" y="6584696"/>
                  <a:pt x="1877638" y="6585574"/>
                </a:cubicBezTo>
                <a:cubicBezTo>
                  <a:pt x="1878705" y="6587289"/>
                  <a:pt x="1880001" y="6588775"/>
                  <a:pt x="1881602" y="6589652"/>
                </a:cubicBezTo>
                <a:cubicBezTo>
                  <a:pt x="1887127" y="6592549"/>
                  <a:pt x="1892158" y="6594836"/>
                  <a:pt x="1898560" y="6594455"/>
                </a:cubicBezTo>
                <a:cubicBezTo>
                  <a:pt x="1901380" y="6594264"/>
                  <a:pt x="1903362" y="6593845"/>
                  <a:pt x="1906068" y="6592778"/>
                </a:cubicBezTo>
                <a:cubicBezTo>
                  <a:pt x="1896845" y="6598686"/>
                  <a:pt x="1896159" y="6616602"/>
                  <a:pt x="1910184" y="6621023"/>
                </a:cubicBezTo>
                <a:cubicBezTo>
                  <a:pt x="1911708" y="6621481"/>
                  <a:pt x="1912966" y="6621405"/>
                  <a:pt x="1914300" y="6621443"/>
                </a:cubicBezTo>
                <a:cubicBezTo>
                  <a:pt x="1909002" y="6631887"/>
                  <a:pt x="1916205" y="6647706"/>
                  <a:pt x="1930268" y="6643323"/>
                </a:cubicBezTo>
                <a:cubicBezTo>
                  <a:pt x="1947684" y="6637834"/>
                  <a:pt x="1942577" y="6611761"/>
                  <a:pt x="1926418" y="6613514"/>
                </a:cubicBezTo>
                <a:cubicBezTo>
                  <a:pt x="1929848" y="6605738"/>
                  <a:pt x="1927791" y="6594912"/>
                  <a:pt x="1917272" y="6591596"/>
                </a:cubicBezTo>
                <a:cubicBezTo>
                  <a:pt x="1916319" y="6591291"/>
                  <a:pt x="1915519" y="6591443"/>
                  <a:pt x="1914605" y="6591329"/>
                </a:cubicBezTo>
                <a:cubicBezTo>
                  <a:pt x="1919178" y="6590224"/>
                  <a:pt x="1923179" y="6587403"/>
                  <a:pt x="1924970" y="6582333"/>
                </a:cubicBezTo>
                <a:cubicBezTo>
                  <a:pt x="1926380" y="6578369"/>
                  <a:pt x="1925771" y="6573375"/>
                  <a:pt x="1923598" y="6569412"/>
                </a:cubicBezTo>
                <a:cubicBezTo>
                  <a:pt x="1924360" y="6567696"/>
                  <a:pt x="1924780" y="6565828"/>
                  <a:pt x="1925161" y="6563808"/>
                </a:cubicBezTo>
                <a:cubicBezTo>
                  <a:pt x="1925351" y="6563122"/>
                  <a:pt x="1925580" y="6562435"/>
                  <a:pt x="1925847" y="6561787"/>
                </a:cubicBezTo>
                <a:cubicBezTo>
                  <a:pt x="1927105" y="6559310"/>
                  <a:pt x="1928096" y="6556603"/>
                  <a:pt x="1929353" y="6554050"/>
                </a:cubicBezTo>
                <a:cubicBezTo>
                  <a:pt x="1933050" y="6546655"/>
                  <a:pt x="1928858" y="6539984"/>
                  <a:pt x="1922608" y="6536592"/>
                </a:cubicBezTo>
                <a:cubicBezTo>
                  <a:pt x="1923370" y="6532932"/>
                  <a:pt x="1922913" y="6529235"/>
                  <a:pt x="1921007" y="6525995"/>
                </a:cubicBezTo>
                <a:cubicBezTo>
                  <a:pt x="1925618" y="6525042"/>
                  <a:pt x="1929772" y="6522145"/>
                  <a:pt x="1932097" y="6517685"/>
                </a:cubicBezTo>
                <a:lnTo>
                  <a:pt x="1936517" y="6509261"/>
                </a:lnTo>
                <a:cubicBezTo>
                  <a:pt x="1936708" y="6508879"/>
                  <a:pt x="1936670" y="6508460"/>
                  <a:pt x="1936822" y="6508079"/>
                </a:cubicBezTo>
                <a:cubicBezTo>
                  <a:pt x="1944864" y="6507355"/>
                  <a:pt x="1950161" y="6499960"/>
                  <a:pt x="1950085" y="6492413"/>
                </a:cubicBezTo>
                <a:cubicBezTo>
                  <a:pt x="1950390" y="6492337"/>
                  <a:pt x="1950580" y="6492413"/>
                  <a:pt x="1950771" y="6492451"/>
                </a:cubicBezTo>
                <a:close/>
                <a:moveTo>
                  <a:pt x="1911594" y="6730347"/>
                </a:moveTo>
                <a:cubicBezTo>
                  <a:pt x="1902981" y="6733053"/>
                  <a:pt x="1899704" y="6741057"/>
                  <a:pt x="1900390" y="6748185"/>
                </a:cubicBezTo>
                <a:cubicBezTo>
                  <a:pt x="1899094" y="6747233"/>
                  <a:pt x="1897760" y="6746318"/>
                  <a:pt x="1895969" y="6745746"/>
                </a:cubicBezTo>
                <a:cubicBezTo>
                  <a:pt x="1877410" y="6739876"/>
                  <a:pt x="1869940" y="6769227"/>
                  <a:pt x="1888499" y="6775097"/>
                </a:cubicBezTo>
                <a:cubicBezTo>
                  <a:pt x="1900085" y="6778795"/>
                  <a:pt x="1907364" y="6768693"/>
                  <a:pt x="1906640" y="6759202"/>
                </a:cubicBezTo>
                <a:cubicBezTo>
                  <a:pt x="1909345" y="6760803"/>
                  <a:pt x="1912699" y="6761489"/>
                  <a:pt x="1916891" y="6760193"/>
                </a:cubicBezTo>
                <a:cubicBezTo>
                  <a:pt x="1935222" y="6754399"/>
                  <a:pt x="1930153" y="6724514"/>
                  <a:pt x="1911594" y="6730347"/>
                </a:cubicBezTo>
                <a:close/>
                <a:moveTo>
                  <a:pt x="1913385" y="6652128"/>
                </a:moveTo>
                <a:cubicBezTo>
                  <a:pt x="1894788" y="6657960"/>
                  <a:pt x="1903591" y="6686930"/>
                  <a:pt x="1922188" y="6681098"/>
                </a:cubicBezTo>
                <a:cubicBezTo>
                  <a:pt x="1940786" y="6675227"/>
                  <a:pt x="1931983" y="6646258"/>
                  <a:pt x="1913385" y="6652128"/>
                </a:cubicBezTo>
                <a:close/>
                <a:moveTo>
                  <a:pt x="1856335" y="6723104"/>
                </a:moveTo>
                <a:cubicBezTo>
                  <a:pt x="1858774" y="6730918"/>
                  <a:pt x="1869635" y="6733625"/>
                  <a:pt x="1876419" y="6730537"/>
                </a:cubicBezTo>
                <a:cubicBezTo>
                  <a:pt x="1883050" y="6727487"/>
                  <a:pt x="1885260" y="6721350"/>
                  <a:pt x="1884612" y="6714947"/>
                </a:cubicBezTo>
                <a:cubicBezTo>
                  <a:pt x="1893606" y="6713422"/>
                  <a:pt x="1901647" y="6708695"/>
                  <a:pt x="1906297" y="6700195"/>
                </a:cubicBezTo>
                <a:cubicBezTo>
                  <a:pt x="1910069" y="6693257"/>
                  <a:pt x="1909917" y="6683804"/>
                  <a:pt x="1902486" y="6679154"/>
                </a:cubicBezTo>
                <a:cubicBezTo>
                  <a:pt x="1896159" y="6675151"/>
                  <a:pt x="1885489" y="6675494"/>
                  <a:pt x="1881449" y="6682927"/>
                </a:cubicBezTo>
                <a:cubicBezTo>
                  <a:pt x="1880992" y="6683766"/>
                  <a:pt x="1880496" y="6684490"/>
                  <a:pt x="1879963" y="6685252"/>
                </a:cubicBezTo>
                <a:cubicBezTo>
                  <a:pt x="1879925" y="6685252"/>
                  <a:pt x="1879886" y="6685252"/>
                  <a:pt x="1879848" y="6685291"/>
                </a:cubicBezTo>
                <a:cubicBezTo>
                  <a:pt x="1879772" y="6685291"/>
                  <a:pt x="1879658" y="6685291"/>
                  <a:pt x="1879582" y="6685329"/>
                </a:cubicBezTo>
                <a:cubicBezTo>
                  <a:pt x="1879467" y="6685291"/>
                  <a:pt x="1879010" y="6685291"/>
                  <a:pt x="1878210" y="6685291"/>
                </a:cubicBezTo>
                <a:cubicBezTo>
                  <a:pt x="1871045" y="6684871"/>
                  <a:pt x="1864681" y="6689674"/>
                  <a:pt x="1862737" y="6696421"/>
                </a:cubicBezTo>
                <a:cubicBezTo>
                  <a:pt x="1862432" y="6696535"/>
                  <a:pt x="1862051" y="6696498"/>
                  <a:pt x="1861784" y="6696612"/>
                </a:cubicBezTo>
                <a:cubicBezTo>
                  <a:pt x="1853591" y="6700385"/>
                  <a:pt x="1851876" y="6708848"/>
                  <a:pt x="1854353" y="6716700"/>
                </a:cubicBezTo>
                <a:lnTo>
                  <a:pt x="1856335" y="6723104"/>
                </a:lnTo>
                <a:close/>
                <a:moveTo>
                  <a:pt x="1781220" y="6658265"/>
                </a:moveTo>
                <a:cubicBezTo>
                  <a:pt x="1788461" y="6654491"/>
                  <a:pt x="1790481" y="6644237"/>
                  <a:pt x="1786480" y="6637528"/>
                </a:cubicBezTo>
                <a:cubicBezTo>
                  <a:pt x="1782097" y="6630133"/>
                  <a:pt x="1772989" y="6628494"/>
                  <a:pt x="1765748" y="6632268"/>
                </a:cubicBezTo>
                <a:lnTo>
                  <a:pt x="1757326" y="6636652"/>
                </a:lnTo>
                <a:cubicBezTo>
                  <a:pt x="1754696" y="6638024"/>
                  <a:pt x="1753019" y="6640349"/>
                  <a:pt x="1751800" y="6642903"/>
                </a:cubicBezTo>
                <a:cubicBezTo>
                  <a:pt x="1750199" y="6645571"/>
                  <a:pt x="1749666" y="6648583"/>
                  <a:pt x="1750161" y="6651709"/>
                </a:cubicBezTo>
                <a:cubicBezTo>
                  <a:pt x="1750161" y="6651861"/>
                  <a:pt x="1750237" y="6652013"/>
                  <a:pt x="1750276" y="6652166"/>
                </a:cubicBezTo>
                <a:cubicBezTo>
                  <a:pt x="1750580" y="6653767"/>
                  <a:pt x="1751076" y="6655330"/>
                  <a:pt x="1751876" y="6656854"/>
                </a:cubicBezTo>
                <a:cubicBezTo>
                  <a:pt x="1751952" y="6657007"/>
                  <a:pt x="1751952" y="6657236"/>
                  <a:pt x="1752067" y="6657388"/>
                </a:cubicBezTo>
                <a:cubicBezTo>
                  <a:pt x="1752181" y="6657579"/>
                  <a:pt x="1752372" y="6657693"/>
                  <a:pt x="1752524" y="6657884"/>
                </a:cubicBezTo>
                <a:cubicBezTo>
                  <a:pt x="1755992" y="6663601"/>
                  <a:pt x="1762547" y="6667680"/>
                  <a:pt x="1770664" y="6665126"/>
                </a:cubicBezTo>
                <a:cubicBezTo>
                  <a:pt x="1773865" y="6664135"/>
                  <a:pt x="1775923" y="6662305"/>
                  <a:pt x="1777448" y="6660247"/>
                </a:cubicBezTo>
                <a:cubicBezTo>
                  <a:pt x="1778705" y="6659599"/>
                  <a:pt x="1779963" y="6658913"/>
                  <a:pt x="1781220" y="6658265"/>
                </a:cubicBezTo>
                <a:close/>
                <a:moveTo>
                  <a:pt x="2026304" y="6657617"/>
                </a:moveTo>
                <a:lnTo>
                  <a:pt x="2017882" y="6662001"/>
                </a:lnTo>
                <a:cubicBezTo>
                  <a:pt x="2014147" y="6663945"/>
                  <a:pt x="2011632" y="6667375"/>
                  <a:pt x="2010527" y="6671263"/>
                </a:cubicBezTo>
                <a:cubicBezTo>
                  <a:pt x="2009002" y="6670234"/>
                  <a:pt x="2007364" y="6669357"/>
                  <a:pt x="2005534" y="6668785"/>
                </a:cubicBezTo>
                <a:lnTo>
                  <a:pt x="1999132" y="6666765"/>
                </a:lnTo>
                <a:cubicBezTo>
                  <a:pt x="1991319" y="6664325"/>
                  <a:pt x="1982745" y="6670768"/>
                  <a:pt x="1981068" y="6678239"/>
                </a:cubicBezTo>
                <a:cubicBezTo>
                  <a:pt x="1979162" y="6686815"/>
                  <a:pt x="1984726" y="6693829"/>
                  <a:pt x="1992539" y="6696307"/>
                </a:cubicBezTo>
                <a:lnTo>
                  <a:pt x="1998941" y="6698327"/>
                </a:lnTo>
                <a:cubicBezTo>
                  <a:pt x="2006411" y="6700691"/>
                  <a:pt x="2014452" y="6694820"/>
                  <a:pt x="2016586" y="6687730"/>
                </a:cubicBezTo>
                <a:cubicBezTo>
                  <a:pt x="2017768" y="6688531"/>
                  <a:pt x="2018987" y="6689331"/>
                  <a:pt x="2020359" y="6689751"/>
                </a:cubicBezTo>
                <a:cubicBezTo>
                  <a:pt x="2014376" y="6693257"/>
                  <a:pt x="2011213" y="6700461"/>
                  <a:pt x="2013309" y="6707247"/>
                </a:cubicBezTo>
                <a:lnTo>
                  <a:pt x="2015328" y="6713651"/>
                </a:lnTo>
                <a:cubicBezTo>
                  <a:pt x="2017768" y="6721465"/>
                  <a:pt x="2026647" y="6725887"/>
                  <a:pt x="2034383" y="6723409"/>
                </a:cubicBezTo>
                <a:cubicBezTo>
                  <a:pt x="2042234" y="6720893"/>
                  <a:pt x="2046578" y="6712202"/>
                  <a:pt x="2044140" y="6704350"/>
                </a:cubicBezTo>
                <a:lnTo>
                  <a:pt x="2042120" y="6697946"/>
                </a:lnTo>
                <a:cubicBezTo>
                  <a:pt x="2040671" y="6693296"/>
                  <a:pt x="2036822" y="6690094"/>
                  <a:pt x="2032402" y="6688569"/>
                </a:cubicBezTo>
                <a:lnTo>
                  <a:pt x="2040367" y="6684414"/>
                </a:lnTo>
                <a:cubicBezTo>
                  <a:pt x="2047607" y="6680640"/>
                  <a:pt x="2050504" y="6671187"/>
                  <a:pt x="2046731" y="6663982"/>
                </a:cubicBezTo>
                <a:cubicBezTo>
                  <a:pt x="2042920" y="6656702"/>
                  <a:pt x="2033583" y="6653843"/>
                  <a:pt x="2026304" y="6657617"/>
                </a:cubicBezTo>
                <a:close/>
                <a:moveTo>
                  <a:pt x="2145626" y="6603870"/>
                </a:moveTo>
                <a:cubicBezTo>
                  <a:pt x="2139261" y="6599029"/>
                  <a:pt x="2131830" y="6595713"/>
                  <a:pt x="2123713" y="6598076"/>
                </a:cubicBezTo>
                <a:cubicBezTo>
                  <a:pt x="2116281" y="6600249"/>
                  <a:pt x="2111441" y="6605548"/>
                  <a:pt x="2107478" y="6611875"/>
                </a:cubicBezTo>
                <a:cubicBezTo>
                  <a:pt x="2103133" y="6618812"/>
                  <a:pt x="2106944" y="6628723"/>
                  <a:pt x="2113766" y="6632344"/>
                </a:cubicBezTo>
                <a:cubicBezTo>
                  <a:pt x="2120092" y="6635661"/>
                  <a:pt x="2126761" y="6633793"/>
                  <a:pt x="2131411" y="6629219"/>
                </a:cubicBezTo>
                <a:cubicBezTo>
                  <a:pt x="2136632" y="6630705"/>
                  <a:pt x="2142272" y="6629715"/>
                  <a:pt x="2146426" y="6625255"/>
                </a:cubicBezTo>
                <a:cubicBezTo>
                  <a:pt x="2151609" y="6619689"/>
                  <a:pt x="2152143" y="6608863"/>
                  <a:pt x="2145626" y="6603870"/>
                </a:cubicBezTo>
                <a:close/>
                <a:moveTo>
                  <a:pt x="2195016" y="6740028"/>
                </a:moveTo>
                <a:lnTo>
                  <a:pt x="2190023" y="6744526"/>
                </a:lnTo>
                <a:cubicBezTo>
                  <a:pt x="2185527" y="6748567"/>
                  <a:pt x="2183469" y="6754589"/>
                  <a:pt x="2184841" y="6760155"/>
                </a:cubicBezTo>
                <a:cubicBezTo>
                  <a:pt x="2195969" y="6755657"/>
                  <a:pt x="2207135" y="6751159"/>
                  <a:pt x="2218377" y="6746661"/>
                </a:cubicBezTo>
                <a:cubicBezTo>
                  <a:pt x="2217844" y="6745250"/>
                  <a:pt x="2217310" y="6743802"/>
                  <a:pt x="2216281" y="6742506"/>
                </a:cubicBezTo>
                <a:cubicBezTo>
                  <a:pt x="2211479" y="6736407"/>
                  <a:pt x="2201113" y="6734540"/>
                  <a:pt x="2195016" y="6740028"/>
                </a:cubicBezTo>
                <a:close/>
                <a:moveTo>
                  <a:pt x="2282440" y="6564647"/>
                </a:moveTo>
                <a:lnTo>
                  <a:pt x="2276037" y="6566667"/>
                </a:lnTo>
                <a:cubicBezTo>
                  <a:pt x="2272798" y="6567696"/>
                  <a:pt x="2270016" y="6569526"/>
                  <a:pt x="2267767" y="6571813"/>
                </a:cubicBezTo>
                <a:cubicBezTo>
                  <a:pt x="2265595" y="6570821"/>
                  <a:pt x="2263232" y="6570097"/>
                  <a:pt x="2260527" y="6570174"/>
                </a:cubicBezTo>
                <a:cubicBezTo>
                  <a:pt x="2256373" y="6570250"/>
                  <a:pt x="2252867" y="6571851"/>
                  <a:pt x="2249551" y="6574023"/>
                </a:cubicBezTo>
                <a:cubicBezTo>
                  <a:pt x="2247531" y="6568611"/>
                  <a:pt x="2241395" y="6565904"/>
                  <a:pt x="2235679" y="6565943"/>
                </a:cubicBezTo>
                <a:cubicBezTo>
                  <a:pt x="2237280" y="6564799"/>
                  <a:pt x="2238613" y="6563350"/>
                  <a:pt x="2239681" y="6561597"/>
                </a:cubicBezTo>
                <a:lnTo>
                  <a:pt x="2243149" y="6555879"/>
                </a:lnTo>
                <a:cubicBezTo>
                  <a:pt x="2247341" y="6548904"/>
                  <a:pt x="2244825" y="6539412"/>
                  <a:pt x="2237889" y="6535296"/>
                </a:cubicBezTo>
                <a:cubicBezTo>
                  <a:pt x="2230839" y="6531103"/>
                  <a:pt x="2221540" y="6533618"/>
                  <a:pt x="2217310" y="6540556"/>
                </a:cubicBezTo>
                <a:lnTo>
                  <a:pt x="2214490" y="6545282"/>
                </a:lnTo>
                <a:cubicBezTo>
                  <a:pt x="2209574" y="6542119"/>
                  <a:pt x="2203133" y="6541623"/>
                  <a:pt x="2197455" y="6546731"/>
                </a:cubicBezTo>
                <a:lnTo>
                  <a:pt x="2194368" y="6549514"/>
                </a:lnTo>
                <a:cubicBezTo>
                  <a:pt x="2179886" y="6562550"/>
                  <a:pt x="2199704" y="6585459"/>
                  <a:pt x="2214185" y="6572384"/>
                </a:cubicBezTo>
                <a:lnTo>
                  <a:pt x="2217272" y="6569602"/>
                </a:lnTo>
                <a:cubicBezTo>
                  <a:pt x="2218187" y="6568763"/>
                  <a:pt x="2218606" y="6567810"/>
                  <a:pt x="2219292" y="6566895"/>
                </a:cubicBezTo>
                <a:cubicBezTo>
                  <a:pt x="2221960" y="6568458"/>
                  <a:pt x="2224894" y="6568801"/>
                  <a:pt x="2227790" y="6568573"/>
                </a:cubicBezTo>
                <a:cubicBezTo>
                  <a:pt x="2221540" y="6572804"/>
                  <a:pt x="2220244" y="6580199"/>
                  <a:pt x="2222455" y="6587250"/>
                </a:cubicBezTo>
                <a:lnTo>
                  <a:pt x="2224475" y="6593654"/>
                </a:lnTo>
                <a:cubicBezTo>
                  <a:pt x="2224780" y="6594645"/>
                  <a:pt x="2225237" y="6595522"/>
                  <a:pt x="2225771" y="6596323"/>
                </a:cubicBezTo>
                <a:cubicBezTo>
                  <a:pt x="2222036" y="6593349"/>
                  <a:pt x="2217043" y="6591977"/>
                  <a:pt x="2212318" y="6593578"/>
                </a:cubicBezTo>
                <a:cubicBezTo>
                  <a:pt x="2204963" y="6596094"/>
                  <a:pt x="2199932" y="6603679"/>
                  <a:pt x="2201838" y="6611456"/>
                </a:cubicBezTo>
                <a:cubicBezTo>
                  <a:pt x="2200542" y="6611951"/>
                  <a:pt x="2199360" y="6612676"/>
                  <a:pt x="2198217" y="6613552"/>
                </a:cubicBezTo>
                <a:cubicBezTo>
                  <a:pt x="2196807" y="6606233"/>
                  <a:pt x="2190938" y="6600401"/>
                  <a:pt x="2181792" y="6603261"/>
                </a:cubicBezTo>
                <a:cubicBezTo>
                  <a:pt x="2171236" y="6606576"/>
                  <a:pt x="2168682" y="6617631"/>
                  <a:pt x="2171769" y="6625522"/>
                </a:cubicBezTo>
                <a:cubicBezTo>
                  <a:pt x="2171731" y="6625522"/>
                  <a:pt x="2171655" y="6625522"/>
                  <a:pt x="2171617" y="6625559"/>
                </a:cubicBezTo>
                <a:lnTo>
                  <a:pt x="2167196" y="6625331"/>
                </a:lnTo>
                <a:cubicBezTo>
                  <a:pt x="2159040" y="6624911"/>
                  <a:pt x="2152143" y="6632840"/>
                  <a:pt x="2152257" y="6640616"/>
                </a:cubicBezTo>
                <a:cubicBezTo>
                  <a:pt x="2152257" y="6641264"/>
                  <a:pt x="2152371" y="6641836"/>
                  <a:pt x="2152447" y="6642408"/>
                </a:cubicBezTo>
                <a:cubicBezTo>
                  <a:pt x="2151380" y="6644351"/>
                  <a:pt x="2150389" y="6646334"/>
                  <a:pt x="2149475" y="6648392"/>
                </a:cubicBezTo>
                <a:cubicBezTo>
                  <a:pt x="2148370" y="6650946"/>
                  <a:pt x="2148141" y="6653919"/>
                  <a:pt x="2148484" y="6656778"/>
                </a:cubicBezTo>
                <a:cubicBezTo>
                  <a:pt x="2147379" y="6658456"/>
                  <a:pt x="2146540" y="6660247"/>
                  <a:pt x="2146464" y="6662077"/>
                </a:cubicBezTo>
                <a:cubicBezTo>
                  <a:pt x="2146121" y="6668328"/>
                  <a:pt x="2146121" y="6673855"/>
                  <a:pt x="2149170" y="6679497"/>
                </a:cubicBezTo>
                <a:cubicBezTo>
                  <a:pt x="2149437" y="6680030"/>
                  <a:pt x="2149856" y="6680297"/>
                  <a:pt x="2150123" y="6680754"/>
                </a:cubicBezTo>
                <a:cubicBezTo>
                  <a:pt x="2144216" y="6688226"/>
                  <a:pt x="2144673" y="6700919"/>
                  <a:pt x="2156373" y="6704578"/>
                </a:cubicBezTo>
                <a:cubicBezTo>
                  <a:pt x="2164262" y="6707056"/>
                  <a:pt x="2170359" y="6703244"/>
                  <a:pt x="2173598" y="6697679"/>
                </a:cubicBezTo>
                <a:cubicBezTo>
                  <a:pt x="2176990" y="6696726"/>
                  <a:pt x="2180229" y="6694782"/>
                  <a:pt x="2182440" y="6691847"/>
                </a:cubicBezTo>
                <a:cubicBezTo>
                  <a:pt x="2183583" y="6691847"/>
                  <a:pt x="2184726" y="6691504"/>
                  <a:pt x="2185870" y="6691275"/>
                </a:cubicBezTo>
                <a:cubicBezTo>
                  <a:pt x="2187432" y="6694286"/>
                  <a:pt x="2189605" y="6696802"/>
                  <a:pt x="2192729" y="6698174"/>
                </a:cubicBezTo>
                <a:cubicBezTo>
                  <a:pt x="2183774" y="6701567"/>
                  <a:pt x="2177524" y="6714375"/>
                  <a:pt x="2186174" y="6723943"/>
                </a:cubicBezTo>
                <a:cubicBezTo>
                  <a:pt x="2199170" y="6738389"/>
                  <a:pt x="2219787" y="6716205"/>
                  <a:pt x="2206792" y="6701796"/>
                </a:cubicBezTo>
                <a:cubicBezTo>
                  <a:pt x="2205496" y="6700347"/>
                  <a:pt x="2204048" y="6699509"/>
                  <a:pt x="2202638" y="6698746"/>
                </a:cubicBezTo>
                <a:cubicBezTo>
                  <a:pt x="2202714" y="6698746"/>
                  <a:pt x="2202752" y="6698785"/>
                  <a:pt x="2202829" y="6698746"/>
                </a:cubicBezTo>
                <a:cubicBezTo>
                  <a:pt x="2209421" y="6696688"/>
                  <a:pt x="2212165" y="6691733"/>
                  <a:pt x="2212508" y="6686472"/>
                </a:cubicBezTo>
                <a:cubicBezTo>
                  <a:pt x="2215366" y="6689484"/>
                  <a:pt x="2219292" y="6691466"/>
                  <a:pt x="2223446" y="6691351"/>
                </a:cubicBezTo>
                <a:cubicBezTo>
                  <a:pt x="2231068" y="6691199"/>
                  <a:pt x="2236479" y="6685329"/>
                  <a:pt x="2237661" y="6678239"/>
                </a:cubicBezTo>
                <a:cubicBezTo>
                  <a:pt x="2239261" y="6678315"/>
                  <a:pt x="2240862" y="6678391"/>
                  <a:pt x="2242462" y="6678467"/>
                </a:cubicBezTo>
                <a:cubicBezTo>
                  <a:pt x="2246921" y="6678696"/>
                  <a:pt x="2250847" y="6676409"/>
                  <a:pt x="2253629" y="6673093"/>
                </a:cubicBezTo>
                <a:cubicBezTo>
                  <a:pt x="2253781" y="6673169"/>
                  <a:pt x="2253819" y="6673283"/>
                  <a:pt x="2253972" y="6673398"/>
                </a:cubicBezTo>
                <a:cubicBezTo>
                  <a:pt x="2270321" y="6683271"/>
                  <a:pt x="2288956" y="6659675"/>
                  <a:pt x="2272417" y="6649688"/>
                </a:cubicBezTo>
                <a:cubicBezTo>
                  <a:pt x="2265062" y="6645266"/>
                  <a:pt x="2257440" y="6647744"/>
                  <a:pt x="2252600" y="6652547"/>
                </a:cubicBezTo>
                <a:cubicBezTo>
                  <a:pt x="2249970" y="6650184"/>
                  <a:pt x="2246578" y="6648659"/>
                  <a:pt x="2242844" y="6648354"/>
                </a:cubicBezTo>
                <a:cubicBezTo>
                  <a:pt x="2244482" y="6644237"/>
                  <a:pt x="2245207" y="6639701"/>
                  <a:pt x="2244597" y="6634746"/>
                </a:cubicBezTo>
                <a:cubicBezTo>
                  <a:pt x="2243644" y="6626931"/>
                  <a:pt x="2239338" y="6620947"/>
                  <a:pt x="2233469" y="6616945"/>
                </a:cubicBezTo>
                <a:cubicBezTo>
                  <a:pt x="2233850" y="6614772"/>
                  <a:pt x="2233812" y="6612523"/>
                  <a:pt x="2233088" y="6610236"/>
                </a:cubicBezTo>
                <a:lnTo>
                  <a:pt x="2231068" y="6603832"/>
                </a:lnTo>
                <a:cubicBezTo>
                  <a:pt x="2230534" y="6602079"/>
                  <a:pt x="2229581" y="6600440"/>
                  <a:pt x="2228476" y="6598991"/>
                </a:cubicBezTo>
                <a:cubicBezTo>
                  <a:pt x="2232973" y="6602383"/>
                  <a:pt x="2239833" y="6603108"/>
                  <a:pt x="2244597" y="6600897"/>
                </a:cubicBezTo>
                <a:cubicBezTo>
                  <a:pt x="2245397" y="6600516"/>
                  <a:pt x="2245854" y="6599906"/>
                  <a:pt x="2246540" y="6599449"/>
                </a:cubicBezTo>
                <a:cubicBezTo>
                  <a:pt x="2250580" y="6602422"/>
                  <a:pt x="2255534" y="6603565"/>
                  <a:pt x="2260069" y="6602231"/>
                </a:cubicBezTo>
                <a:cubicBezTo>
                  <a:pt x="2264147" y="6603946"/>
                  <a:pt x="2268720" y="6603985"/>
                  <a:pt x="2273141" y="6601278"/>
                </a:cubicBezTo>
                <a:cubicBezTo>
                  <a:pt x="2274932" y="6600173"/>
                  <a:pt x="2276418" y="6598457"/>
                  <a:pt x="2277676" y="6596514"/>
                </a:cubicBezTo>
                <a:cubicBezTo>
                  <a:pt x="2278895" y="6596551"/>
                  <a:pt x="2280077" y="6596818"/>
                  <a:pt x="2281296" y="6596437"/>
                </a:cubicBezTo>
                <a:lnTo>
                  <a:pt x="2287699" y="6594417"/>
                </a:lnTo>
                <a:cubicBezTo>
                  <a:pt x="2295473" y="6591977"/>
                  <a:pt x="2301495" y="6585650"/>
                  <a:pt x="2299932" y="6576883"/>
                </a:cubicBezTo>
                <a:cubicBezTo>
                  <a:pt x="2298713" y="6569640"/>
                  <a:pt x="2290290" y="6562169"/>
                  <a:pt x="2282440" y="6564647"/>
                </a:cubicBezTo>
                <a:close/>
                <a:moveTo>
                  <a:pt x="2356068" y="6579475"/>
                </a:moveTo>
                <a:cubicBezTo>
                  <a:pt x="2358126" y="6572804"/>
                  <a:pt x="2355877" y="6566019"/>
                  <a:pt x="2349818" y="6561902"/>
                </a:cubicBezTo>
                <a:cubicBezTo>
                  <a:pt x="2341967" y="6556489"/>
                  <a:pt x="2331944" y="6551077"/>
                  <a:pt x="2322112" y="6552754"/>
                </a:cubicBezTo>
                <a:cubicBezTo>
                  <a:pt x="2320816" y="6552677"/>
                  <a:pt x="2319559" y="6552677"/>
                  <a:pt x="2318263" y="6552792"/>
                </a:cubicBezTo>
                <a:cubicBezTo>
                  <a:pt x="2311975" y="6553516"/>
                  <a:pt x="2306678" y="6557633"/>
                  <a:pt x="2304963" y="6563922"/>
                </a:cubicBezTo>
                <a:cubicBezTo>
                  <a:pt x="2303248" y="6570174"/>
                  <a:pt x="2305915" y="6574710"/>
                  <a:pt x="2309421" y="6579551"/>
                </a:cubicBezTo>
                <a:cubicBezTo>
                  <a:pt x="2306678" y="6575739"/>
                  <a:pt x="2309612" y="6580046"/>
                  <a:pt x="2310107" y="6580847"/>
                </a:cubicBezTo>
                <a:cubicBezTo>
                  <a:pt x="2310717" y="6581876"/>
                  <a:pt x="2311251" y="6583020"/>
                  <a:pt x="2311822" y="6584049"/>
                </a:cubicBezTo>
                <a:cubicBezTo>
                  <a:pt x="2311899" y="6584239"/>
                  <a:pt x="2311937" y="6584315"/>
                  <a:pt x="2312013" y="6584468"/>
                </a:cubicBezTo>
                <a:cubicBezTo>
                  <a:pt x="2312127" y="6584849"/>
                  <a:pt x="2312241" y="6585230"/>
                  <a:pt x="2312356" y="6585611"/>
                </a:cubicBezTo>
                <a:cubicBezTo>
                  <a:pt x="2310755" y="6593045"/>
                  <a:pt x="2315824" y="6600935"/>
                  <a:pt x="2322989" y="6602955"/>
                </a:cubicBezTo>
                <a:cubicBezTo>
                  <a:pt x="2331182" y="6605242"/>
                  <a:pt x="2339071" y="6600211"/>
                  <a:pt x="2341624" y="6592435"/>
                </a:cubicBezTo>
                <a:cubicBezTo>
                  <a:pt x="2341891" y="6591634"/>
                  <a:pt x="2341929" y="6590795"/>
                  <a:pt x="2342082" y="6589995"/>
                </a:cubicBezTo>
                <a:cubicBezTo>
                  <a:pt x="2346845" y="6589881"/>
                  <a:pt x="2351571" y="6587594"/>
                  <a:pt x="2354239" y="6583782"/>
                </a:cubicBezTo>
                <a:cubicBezTo>
                  <a:pt x="2353552" y="6587213"/>
                  <a:pt x="2354429" y="6590986"/>
                  <a:pt x="2357706" y="6594608"/>
                </a:cubicBezTo>
                <a:cubicBezTo>
                  <a:pt x="2370587" y="6608902"/>
                  <a:pt x="2395435" y="6591596"/>
                  <a:pt x="2382402" y="6577149"/>
                </a:cubicBezTo>
                <a:cubicBezTo>
                  <a:pt x="2374170" y="6567963"/>
                  <a:pt x="2361060" y="6571775"/>
                  <a:pt x="2356068" y="6579475"/>
                </a:cubicBezTo>
                <a:close/>
                <a:moveTo>
                  <a:pt x="2602942" y="6641073"/>
                </a:moveTo>
                <a:lnTo>
                  <a:pt x="2598446" y="6636080"/>
                </a:lnTo>
                <a:cubicBezTo>
                  <a:pt x="2592958" y="6630019"/>
                  <a:pt x="2584726" y="6627198"/>
                  <a:pt x="2577409" y="6632268"/>
                </a:cubicBezTo>
                <a:cubicBezTo>
                  <a:pt x="2571350" y="6636461"/>
                  <a:pt x="2568072" y="6647211"/>
                  <a:pt x="2573560" y="6653309"/>
                </a:cubicBezTo>
                <a:lnTo>
                  <a:pt x="2577142" y="6657274"/>
                </a:lnTo>
                <a:lnTo>
                  <a:pt x="2577142" y="6657274"/>
                </a:lnTo>
                <a:cubicBezTo>
                  <a:pt x="2585679" y="6657350"/>
                  <a:pt x="2594215" y="6657693"/>
                  <a:pt x="2602752" y="6658226"/>
                </a:cubicBezTo>
                <a:cubicBezTo>
                  <a:pt x="2606182" y="6653119"/>
                  <a:pt x="2607173" y="6645762"/>
                  <a:pt x="2602942" y="6641073"/>
                </a:cubicBezTo>
                <a:close/>
                <a:moveTo>
                  <a:pt x="2268911" y="6611799"/>
                </a:moveTo>
                <a:cubicBezTo>
                  <a:pt x="2263423" y="6605738"/>
                  <a:pt x="2252714" y="6607034"/>
                  <a:pt x="2247531" y="6612599"/>
                </a:cubicBezTo>
                <a:cubicBezTo>
                  <a:pt x="2241548" y="6619041"/>
                  <a:pt x="2242844" y="6627885"/>
                  <a:pt x="2248332" y="6633984"/>
                </a:cubicBezTo>
                <a:lnTo>
                  <a:pt x="2252828" y="6638977"/>
                </a:lnTo>
                <a:cubicBezTo>
                  <a:pt x="2258316" y="6645038"/>
                  <a:pt x="2269025" y="6643742"/>
                  <a:pt x="2274208" y="6638177"/>
                </a:cubicBezTo>
                <a:cubicBezTo>
                  <a:pt x="2280191" y="6631735"/>
                  <a:pt x="2278895" y="6622891"/>
                  <a:pt x="2273408" y="6616754"/>
                </a:cubicBezTo>
                <a:lnTo>
                  <a:pt x="2268911" y="6611799"/>
                </a:lnTo>
                <a:close/>
                <a:moveTo>
                  <a:pt x="2283240" y="6707895"/>
                </a:moveTo>
                <a:cubicBezTo>
                  <a:pt x="2283850" y="6705646"/>
                  <a:pt x="2284040" y="6703321"/>
                  <a:pt x="2283393" y="6700995"/>
                </a:cubicBezTo>
                <a:cubicBezTo>
                  <a:pt x="2281220" y="6693181"/>
                  <a:pt x="2273446" y="6687616"/>
                  <a:pt x="2265214" y="6689674"/>
                </a:cubicBezTo>
                <a:lnTo>
                  <a:pt x="2264338" y="6689903"/>
                </a:lnTo>
                <a:cubicBezTo>
                  <a:pt x="2260336" y="6688226"/>
                  <a:pt x="2255763" y="6688035"/>
                  <a:pt x="2251952" y="6690627"/>
                </a:cubicBezTo>
                <a:cubicBezTo>
                  <a:pt x="2247036" y="6693944"/>
                  <a:pt x="2242767" y="6697527"/>
                  <a:pt x="2241777" y="6703816"/>
                </a:cubicBezTo>
                <a:cubicBezTo>
                  <a:pt x="2241053" y="6708657"/>
                  <a:pt x="2242729" y="6713117"/>
                  <a:pt x="2245778" y="6716395"/>
                </a:cubicBezTo>
                <a:lnTo>
                  <a:pt x="2244520" y="6721884"/>
                </a:lnTo>
                <a:cubicBezTo>
                  <a:pt x="2243415" y="6726649"/>
                  <a:pt x="2245397" y="6731185"/>
                  <a:pt x="2248522" y="6734806"/>
                </a:cubicBezTo>
                <a:cubicBezTo>
                  <a:pt x="2265214" y="6728288"/>
                  <a:pt x="2281982" y="6721922"/>
                  <a:pt x="2298789" y="6715785"/>
                </a:cubicBezTo>
                <a:cubicBezTo>
                  <a:pt x="2298941" y="6715747"/>
                  <a:pt x="2299055" y="6715671"/>
                  <a:pt x="2299208" y="6715633"/>
                </a:cubicBezTo>
                <a:cubicBezTo>
                  <a:pt x="2298522" y="6714184"/>
                  <a:pt x="2297874" y="6712697"/>
                  <a:pt x="2296693" y="6711401"/>
                </a:cubicBezTo>
                <a:cubicBezTo>
                  <a:pt x="2292424" y="6706637"/>
                  <a:pt x="2287547" y="6706180"/>
                  <a:pt x="2283240" y="6707895"/>
                </a:cubicBezTo>
                <a:close/>
                <a:moveTo>
                  <a:pt x="2499398" y="6493289"/>
                </a:moveTo>
                <a:cubicBezTo>
                  <a:pt x="2492539" y="6489172"/>
                  <a:pt x="2486289" y="6491422"/>
                  <a:pt x="2482287" y="6496072"/>
                </a:cubicBezTo>
                <a:cubicBezTo>
                  <a:pt x="2481906" y="6495805"/>
                  <a:pt x="2481715" y="6495348"/>
                  <a:pt x="2481296" y="6495119"/>
                </a:cubicBezTo>
                <a:cubicBezTo>
                  <a:pt x="2479086" y="6493785"/>
                  <a:pt x="2476533" y="6493061"/>
                  <a:pt x="2473979" y="6492870"/>
                </a:cubicBezTo>
                <a:cubicBezTo>
                  <a:pt x="2474551" y="6487953"/>
                  <a:pt x="2472950" y="6483074"/>
                  <a:pt x="2468453" y="6479643"/>
                </a:cubicBezTo>
                <a:cubicBezTo>
                  <a:pt x="2462546" y="6475107"/>
                  <a:pt x="2451609" y="6475488"/>
                  <a:pt x="2447417" y="6482464"/>
                </a:cubicBezTo>
                <a:lnTo>
                  <a:pt x="2443987" y="6488181"/>
                </a:lnTo>
                <a:cubicBezTo>
                  <a:pt x="2439795" y="6495119"/>
                  <a:pt x="2439871" y="6503924"/>
                  <a:pt x="2446807" y="6509261"/>
                </a:cubicBezTo>
                <a:cubicBezTo>
                  <a:pt x="2447036" y="6509451"/>
                  <a:pt x="2447341" y="6509566"/>
                  <a:pt x="2447607" y="6509718"/>
                </a:cubicBezTo>
                <a:cubicBezTo>
                  <a:pt x="2446578" y="6512387"/>
                  <a:pt x="2446350" y="6515283"/>
                  <a:pt x="2446731" y="6518180"/>
                </a:cubicBezTo>
                <a:cubicBezTo>
                  <a:pt x="2441319" y="6517685"/>
                  <a:pt x="2435717" y="6519667"/>
                  <a:pt x="2432821" y="6524623"/>
                </a:cubicBezTo>
                <a:cubicBezTo>
                  <a:pt x="2431449" y="6526947"/>
                  <a:pt x="2430915" y="6529578"/>
                  <a:pt x="2430801" y="6532246"/>
                </a:cubicBezTo>
                <a:cubicBezTo>
                  <a:pt x="2429353" y="6530264"/>
                  <a:pt x="2427561" y="6528549"/>
                  <a:pt x="2425084" y="6527825"/>
                </a:cubicBezTo>
                <a:cubicBezTo>
                  <a:pt x="2418186" y="6525766"/>
                  <a:pt x="2410946" y="6524851"/>
                  <a:pt x="2404696" y="6529425"/>
                </a:cubicBezTo>
                <a:cubicBezTo>
                  <a:pt x="2399703" y="6533085"/>
                  <a:pt x="2397036" y="6538345"/>
                  <a:pt x="2396007" y="6544444"/>
                </a:cubicBezTo>
                <a:cubicBezTo>
                  <a:pt x="2394673" y="6552258"/>
                  <a:pt x="2400656" y="6560835"/>
                  <a:pt x="2408697" y="6561711"/>
                </a:cubicBezTo>
                <a:cubicBezTo>
                  <a:pt x="2409383" y="6561787"/>
                  <a:pt x="2409993" y="6561445"/>
                  <a:pt x="2410679" y="6561445"/>
                </a:cubicBezTo>
                <a:lnTo>
                  <a:pt x="2407706" y="6566400"/>
                </a:lnTo>
                <a:cubicBezTo>
                  <a:pt x="2403629" y="6573147"/>
                  <a:pt x="2407897" y="6583477"/>
                  <a:pt x="2414871" y="6586374"/>
                </a:cubicBezTo>
                <a:cubicBezTo>
                  <a:pt x="2423027" y="6589767"/>
                  <a:pt x="2430496" y="6586450"/>
                  <a:pt x="2434879" y="6579208"/>
                </a:cubicBezTo>
                <a:lnTo>
                  <a:pt x="2438347" y="6573490"/>
                </a:lnTo>
                <a:cubicBezTo>
                  <a:pt x="2442424" y="6566743"/>
                  <a:pt x="2438156" y="6556413"/>
                  <a:pt x="2431182" y="6553516"/>
                </a:cubicBezTo>
                <a:cubicBezTo>
                  <a:pt x="2430420" y="6553211"/>
                  <a:pt x="2429696" y="6553211"/>
                  <a:pt x="2428972" y="6553020"/>
                </a:cubicBezTo>
                <a:cubicBezTo>
                  <a:pt x="2430572" y="6551686"/>
                  <a:pt x="2432020" y="6550009"/>
                  <a:pt x="2432973" y="6547760"/>
                </a:cubicBezTo>
                <a:cubicBezTo>
                  <a:pt x="2433697" y="6546121"/>
                  <a:pt x="2434040" y="6544253"/>
                  <a:pt x="2434078" y="6542309"/>
                </a:cubicBezTo>
                <a:cubicBezTo>
                  <a:pt x="2434993" y="6543453"/>
                  <a:pt x="2435946" y="6544597"/>
                  <a:pt x="2437279" y="6545397"/>
                </a:cubicBezTo>
                <a:lnTo>
                  <a:pt x="2442996" y="6548827"/>
                </a:lnTo>
                <a:cubicBezTo>
                  <a:pt x="2449703" y="6552868"/>
                  <a:pt x="2459574" y="6551572"/>
                  <a:pt x="2463766" y="6544406"/>
                </a:cubicBezTo>
                <a:cubicBezTo>
                  <a:pt x="2466319" y="6540060"/>
                  <a:pt x="2466510" y="6534686"/>
                  <a:pt x="2464604" y="6530112"/>
                </a:cubicBezTo>
                <a:cubicBezTo>
                  <a:pt x="2466129" y="6529578"/>
                  <a:pt x="2467767" y="6529235"/>
                  <a:pt x="2468987" y="6528129"/>
                </a:cubicBezTo>
                <a:cubicBezTo>
                  <a:pt x="2474132" y="6528396"/>
                  <a:pt x="2479315" y="6526376"/>
                  <a:pt x="2482173" y="6521611"/>
                </a:cubicBezTo>
                <a:lnTo>
                  <a:pt x="2484040" y="6518524"/>
                </a:lnTo>
                <a:cubicBezTo>
                  <a:pt x="2484536" y="6518943"/>
                  <a:pt x="2484840" y="6519438"/>
                  <a:pt x="2485450" y="6519819"/>
                </a:cubicBezTo>
                <a:cubicBezTo>
                  <a:pt x="2501876" y="6529845"/>
                  <a:pt x="2515938" y="6503277"/>
                  <a:pt x="2499398" y="6493289"/>
                </a:cubicBezTo>
                <a:close/>
                <a:moveTo>
                  <a:pt x="2324132" y="6535829"/>
                </a:moveTo>
                <a:cubicBezTo>
                  <a:pt x="2331068" y="6531522"/>
                  <a:pt x="2332287" y="6521154"/>
                  <a:pt x="2327752" y="6514750"/>
                </a:cubicBezTo>
                <a:cubicBezTo>
                  <a:pt x="2322798" y="6507736"/>
                  <a:pt x="2313613" y="6506821"/>
                  <a:pt x="2306678" y="6511129"/>
                </a:cubicBezTo>
                <a:lnTo>
                  <a:pt x="2298598" y="6516160"/>
                </a:lnTo>
                <a:cubicBezTo>
                  <a:pt x="2291662" y="6520467"/>
                  <a:pt x="2290481" y="6530836"/>
                  <a:pt x="2294978" y="6537239"/>
                </a:cubicBezTo>
                <a:cubicBezTo>
                  <a:pt x="2299932" y="6544253"/>
                  <a:pt x="2309116" y="6545168"/>
                  <a:pt x="2316091" y="6540861"/>
                </a:cubicBezTo>
                <a:cubicBezTo>
                  <a:pt x="2318758" y="6539222"/>
                  <a:pt x="2321464" y="6537544"/>
                  <a:pt x="2324132" y="6535829"/>
                </a:cubicBezTo>
                <a:close/>
                <a:moveTo>
                  <a:pt x="2242424" y="6473544"/>
                </a:moveTo>
                <a:cubicBezTo>
                  <a:pt x="2261365" y="6477928"/>
                  <a:pt x="2265671" y="6447967"/>
                  <a:pt x="2246769" y="6443583"/>
                </a:cubicBezTo>
                <a:cubicBezTo>
                  <a:pt x="2227829" y="6439200"/>
                  <a:pt x="2223522" y="6469198"/>
                  <a:pt x="2242424" y="6473544"/>
                </a:cubicBezTo>
                <a:close/>
                <a:moveTo>
                  <a:pt x="1121312" y="6841613"/>
                </a:moveTo>
                <a:cubicBezTo>
                  <a:pt x="1125009" y="6834447"/>
                  <a:pt x="1119636" y="6825032"/>
                  <a:pt x="1112700" y="6822402"/>
                </a:cubicBezTo>
                <a:cubicBezTo>
                  <a:pt x="1107860" y="6820572"/>
                  <a:pt x="1103439" y="6821601"/>
                  <a:pt x="1099742" y="6824041"/>
                </a:cubicBezTo>
                <a:cubicBezTo>
                  <a:pt x="1099056" y="6823698"/>
                  <a:pt x="1098523" y="6823126"/>
                  <a:pt x="1097761" y="6822897"/>
                </a:cubicBezTo>
                <a:lnTo>
                  <a:pt x="1091358" y="6820877"/>
                </a:lnTo>
                <a:cubicBezTo>
                  <a:pt x="1083812" y="6818513"/>
                  <a:pt x="1074476" y="6822097"/>
                  <a:pt x="1072036" y="6830101"/>
                </a:cubicBezTo>
                <a:cubicBezTo>
                  <a:pt x="1069712" y="6837725"/>
                  <a:pt x="1073180" y="6846874"/>
                  <a:pt x="1081259" y="6849427"/>
                </a:cubicBezTo>
                <a:lnTo>
                  <a:pt x="1087661" y="6851448"/>
                </a:lnTo>
                <a:cubicBezTo>
                  <a:pt x="1089072" y="6851905"/>
                  <a:pt x="1090558" y="6851943"/>
                  <a:pt x="1092044" y="6851981"/>
                </a:cubicBezTo>
                <a:cubicBezTo>
                  <a:pt x="1092463" y="6853659"/>
                  <a:pt x="1092425" y="6855412"/>
                  <a:pt x="1093073" y="6857013"/>
                </a:cubicBezTo>
                <a:cubicBezTo>
                  <a:pt x="1095969" y="6864256"/>
                  <a:pt x="1105573" y="6868220"/>
                  <a:pt x="1112662" y="6864789"/>
                </a:cubicBezTo>
                <a:cubicBezTo>
                  <a:pt x="1120093" y="6861168"/>
                  <a:pt x="1123523" y="6852934"/>
                  <a:pt x="1120436" y="6845197"/>
                </a:cubicBezTo>
                <a:cubicBezTo>
                  <a:pt x="1120284" y="6844777"/>
                  <a:pt x="1120245" y="6844739"/>
                  <a:pt x="1120169" y="6844510"/>
                </a:cubicBezTo>
                <a:cubicBezTo>
                  <a:pt x="1120169" y="6844358"/>
                  <a:pt x="1120131" y="6844320"/>
                  <a:pt x="1120131" y="6844206"/>
                </a:cubicBezTo>
                <a:cubicBezTo>
                  <a:pt x="1120131" y="6844206"/>
                  <a:pt x="1120131" y="6844206"/>
                  <a:pt x="1120131" y="6844206"/>
                </a:cubicBezTo>
                <a:cubicBezTo>
                  <a:pt x="1120436" y="6843291"/>
                  <a:pt x="1120855" y="6842414"/>
                  <a:pt x="1121312" y="6841613"/>
                </a:cubicBezTo>
                <a:close/>
                <a:moveTo>
                  <a:pt x="3088956" y="6942893"/>
                </a:moveTo>
                <a:cubicBezTo>
                  <a:pt x="3096502" y="6945180"/>
                  <a:pt x="3105648" y="6941750"/>
                  <a:pt x="3108087" y="6933707"/>
                </a:cubicBezTo>
                <a:lnTo>
                  <a:pt x="3110031" y="6927341"/>
                </a:lnTo>
                <a:cubicBezTo>
                  <a:pt x="3112317" y="6919832"/>
                  <a:pt x="3108849" y="6910607"/>
                  <a:pt x="3100846" y="6908206"/>
                </a:cubicBezTo>
                <a:cubicBezTo>
                  <a:pt x="3093300" y="6905918"/>
                  <a:pt x="3084154" y="6909349"/>
                  <a:pt x="3081715" y="6917392"/>
                </a:cubicBezTo>
                <a:lnTo>
                  <a:pt x="3079771" y="6923758"/>
                </a:lnTo>
                <a:cubicBezTo>
                  <a:pt x="3077485" y="6931229"/>
                  <a:pt x="3080953" y="6940454"/>
                  <a:pt x="3088956" y="6942893"/>
                </a:cubicBezTo>
                <a:close/>
                <a:moveTo>
                  <a:pt x="2984345" y="6928599"/>
                </a:moveTo>
                <a:lnTo>
                  <a:pt x="2977942" y="6926655"/>
                </a:lnTo>
                <a:cubicBezTo>
                  <a:pt x="2977942" y="6926655"/>
                  <a:pt x="2977904" y="6926655"/>
                  <a:pt x="2977866" y="6926655"/>
                </a:cubicBezTo>
                <a:lnTo>
                  <a:pt x="2977866" y="6926693"/>
                </a:lnTo>
                <a:cubicBezTo>
                  <a:pt x="2981410" y="6935727"/>
                  <a:pt x="2984421" y="6944838"/>
                  <a:pt x="2987203" y="6954024"/>
                </a:cubicBezTo>
                <a:cubicBezTo>
                  <a:pt x="2989070" y="6952652"/>
                  <a:pt x="2990709" y="6950936"/>
                  <a:pt x="2991814" y="6948497"/>
                </a:cubicBezTo>
                <a:cubicBezTo>
                  <a:pt x="2994863" y="6941788"/>
                  <a:pt x="2992157" y="6930963"/>
                  <a:pt x="2984345" y="6928599"/>
                </a:cubicBezTo>
                <a:close/>
                <a:moveTo>
                  <a:pt x="2991776" y="7166952"/>
                </a:moveTo>
                <a:cubicBezTo>
                  <a:pt x="2991128" y="7169544"/>
                  <a:pt x="2990366" y="7172136"/>
                  <a:pt x="2989680" y="7174766"/>
                </a:cubicBezTo>
                <a:cubicBezTo>
                  <a:pt x="2988880" y="7177663"/>
                  <a:pt x="2988156" y="7180598"/>
                  <a:pt x="2987355" y="7183495"/>
                </a:cubicBezTo>
                <a:cubicBezTo>
                  <a:pt x="2991928" y="7179340"/>
                  <a:pt x="2994253" y="7173356"/>
                  <a:pt x="2991776" y="7166952"/>
                </a:cubicBezTo>
                <a:close/>
                <a:moveTo>
                  <a:pt x="2987317" y="7183457"/>
                </a:moveTo>
                <a:cubicBezTo>
                  <a:pt x="2987317" y="7183457"/>
                  <a:pt x="2987317" y="7183457"/>
                  <a:pt x="2987317" y="7183457"/>
                </a:cubicBezTo>
                <a:cubicBezTo>
                  <a:pt x="2987317" y="7183457"/>
                  <a:pt x="2987317" y="7183457"/>
                  <a:pt x="2987317" y="7183457"/>
                </a:cubicBezTo>
                <a:cubicBezTo>
                  <a:pt x="2987317" y="7183495"/>
                  <a:pt x="2987317" y="7183457"/>
                  <a:pt x="2987317" y="7183457"/>
                </a:cubicBezTo>
                <a:close/>
                <a:moveTo>
                  <a:pt x="3065556" y="6838068"/>
                </a:moveTo>
                <a:cubicBezTo>
                  <a:pt x="3070892" y="6839517"/>
                  <a:pt x="3077256" y="6837992"/>
                  <a:pt x="3081143" y="6834027"/>
                </a:cubicBezTo>
                <a:cubicBezTo>
                  <a:pt x="3086441" y="6832960"/>
                  <a:pt x="3091319" y="6829073"/>
                  <a:pt x="3092729" y="6823850"/>
                </a:cubicBezTo>
                <a:cubicBezTo>
                  <a:pt x="3093377" y="6821411"/>
                  <a:pt x="3093339" y="6819047"/>
                  <a:pt x="3092919" y="6816760"/>
                </a:cubicBezTo>
                <a:cubicBezTo>
                  <a:pt x="3096959" y="6812567"/>
                  <a:pt x="3098674" y="6806583"/>
                  <a:pt x="3096120" y="6800636"/>
                </a:cubicBezTo>
                <a:cubicBezTo>
                  <a:pt x="3093148" y="6793661"/>
                  <a:pt x="3083621" y="6788858"/>
                  <a:pt x="3076418" y="6792707"/>
                </a:cubicBezTo>
                <a:lnTo>
                  <a:pt x="3068072" y="6797167"/>
                </a:lnTo>
                <a:cubicBezTo>
                  <a:pt x="3062355" y="6800217"/>
                  <a:pt x="3058620" y="6805897"/>
                  <a:pt x="3059040" y="6812072"/>
                </a:cubicBezTo>
                <a:cubicBezTo>
                  <a:pt x="3057553" y="6814168"/>
                  <a:pt x="3056372" y="6816493"/>
                  <a:pt x="3055724" y="6819238"/>
                </a:cubicBezTo>
                <a:cubicBezTo>
                  <a:pt x="3053933" y="6826823"/>
                  <a:pt x="3057363" y="6835857"/>
                  <a:pt x="3065556" y="6838068"/>
                </a:cubicBezTo>
                <a:close/>
                <a:moveTo>
                  <a:pt x="3012050" y="6870469"/>
                </a:moveTo>
                <a:cubicBezTo>
                  <a:pt x="3015671" y="6871574"/>
                  <a:pt x="3019025" y="6871345"/>
                  <a:pt x="3021997" y="6870316"/>
                </a:cubicBezTo>
                <a:cubicBezTo>
                  <a:pt x="3016929" y="6874700"/>
                  <a:pt x="3014909" y="6882018"/>
                  <a:pt x="3018034" y="6888346"/>
                </a:cubicBezTo>
                <a:cubicBezTo>
                  <a:pt x="3021502" y="6895475"/>
                  <a:pt x="3030953" y="6899057"/>
                  <a:pt x="3038118" y="6895245"/>
                </a:cubicBezTo>
                <a:lnTo>
                  <a:pt x="3046463" y="6890824"/>
                </a:lnTo>
                <a:cubicBezTo>
                  <a:pt x="3053628" y="6887012"/>
                  <a:pt x="3056982" y="6878169"/>
                  <a:pt x="3053361" y="6870736"/>
                </a:cubicBezTo>
                <a:cubicBezTo>
                  <a:pt x="3049893" y="6863607"/>
                  <a:pt x="3040442" y="6860024"/>
                  <a:pt x="3033278" y="6863836"/>
                </a:cubicBezTo>
                <a:lnTo>
                  <a:pt x="3027790" y="6866771"/>
                </a:lnTo>
                <a:cubicBezTo>
                  <a:pt x="3035221" y="6859796"/>
                  <a:pt x="3036479" y="6846759"/>
                  <a:pt x="3024322" y="6843062"/>
                </a:cubicBezTo>
                <a:cubicBezTo>
                  <a:pt x="3013804" y="6839860"/>
                  <a:pt x="3005267" y="6847560"/>
                  <a:pt x="3003400" y="6855755"/>
                </a:cubicBezTo>
                <a:cubicBezTo>
                  <a:pt x="3002294" y="6852362"/>
                  <a:pt x="2999627" y="6849466"/>
                  <a:pt x="2994901" y="6848017"/>
                </a:cubicBezTo>
                <a:cubicBezTo>
                  <a:pt x="2976608" y="6842452"/>
                  <a:pt x="2964261" y="6869859"/>
                  <a:pt x="2982706" y="6875462"/>
                </a:cubicBezTo>
                <a:cubicBezTo>
                  <a:pt x="2993224" y="6878664"/>
                  <a:pt x="3001761" y="6870964"/>
                  <a:pt x="3003590" y="6862769"/>
                </a:cubicBezTo>
                <a:cubicBezTo>
                  <a:pt x="3004657" y="6866161"/>
                  <a:pt x="3007325" y="6869058"/>
                  <a:pt x="3012050" y="6870469"/>
                </a:cubicBezTo>
                <a:close/>
                <a:moveTo>
                  <a:pt x="3038270" y="7007428"/>
                </a:moveTo>
                <a:lnTo>
                  <a:pt x="3046616" y="7003006"/>
                </a:lnTo>
                <a:cubicBezTo>
                  <a:pt x="3053781" y="6999194"/>
                  <a:pt x="3057820" y="6991113"/>
                  <a:pt x="3054390" y="6983222"/>
                </a:cubicBezTo>
                <a:cubicBezTo>
                  <a:pt x="3053819" y="6981965"/>
                  <a:pt x="3053018" y="6980821"/>
                  <a:pt x="3052066" y="6979715"/>
                </a:cubicBezTo>
                <a:cubicBezTo>
                  <a:pt x="3052256" y="6979258"/>
                  <a:pt x="3052485" y="6978839"/>
                  <a:pt x="3052637" y="6978343"/>
                </a:cubicBezTo>
                <a:lnTo>
                  <a:pt x="3054581" y="6971977"/>
                </a:lnTo>
                <a:cubicBezTo>
                  <a:pt x="3056867" y="6964468"/>
                  <a:pt x="3051646" y="6955281"/>
                  <a:pt x="3043910" y="6953605"/>
                </a:cubicBezTo>
                <a:cubicBezTo>
                  <a:pt x="3035717" y="6951813"/>
                  <a:pt x="3028019" y="6956196"/>
                  <a:pt x="3025541" y="6964278"/>
                </a:cubicBezTo>
                <a:lnTo>
                  <a:pt x="3023598" y="6970643"/>
                </a:lnTo>
                <a:cubicBezTo>
                  <a:pt x="3022569" y="6974036"/>
                  <a:pt x="3023102" y="6977695"/>
                  <a:pt x="3024665" y="6980935"/>
                </a:cubicBezTo>
                <a:cubicBezTo>
                  <a:pt x="3018567" y="6985052"/>
                  <a:pt x="3015366" y="6992447"/>
                  <a:pt x="3018491" y="6999651"/>
                </a:cubicBezTo>
                <a:cubicBezTo>
                  <a:pt x="3021540" y="7006665"/>
                  <a:pt x="3031067" y="7011277"/>
                  <a:pt x="3038270" y="7007428"/>
                </a:cubicBezTo>
                <a:close/>
                <a:moveTo>
                  <a:pt x="2795054" y="6689445"/>
                </a:moveTo>
                <a:cubicBezTo>
                  <a:pt x="2788994" y="6687616"/>
                  <a:pt x="2784612" y="6689712"/>
                  <a:pt x="2781868" y="6693372"/>
                </a:cubicBezTo>
                <a:cubicBezTo>
                  <a:pt x="2781220" y="6691161"/>
                  <a:pt x="2780229" y="6689064"/>
                  <a:pt x="2778476" y="6687425"/>
                </a:cubicBezTo>
                <a:cubicBezTo>
                  <a:pt x="2772607" y="6681898"/>
                  <a:pt x="2763194" y="6681136"/>
                  <a:pt x="2757249" y="6687082"/>
                </a:cubicBezTo>
                <a:cubicBezTo>
                  <a:pt x="2757020" y="6687311"/>
                  <a:pt x="2756830" y="6687540"/>
                  <a:pt x="2756601" y="6687730"/>
                </a:cubicBezTo>
                <a:cubicBezTo>
                  <a:pt x="2752561" y="6688302"/>
                  <a:pt x="2748903" y="6690436"/>
                  <a:pt x="2746883" y="6694172"/>
                </a:cubicBezTo>
                <a:cubicBezTo>
                  <a:pt x="2756906" y="6698708"/>
                  <a:pt x="2766929" y="6702939"/>
                  <a:pt x="2776875" y="6708467"/>
                </a:cubicBezTo>
                <a:cubicBezTo>
                  <a:pt x="2783278" y="6712012"/>
                  <a:pt x="2789108" y="6715861"/>
                  <a:pt x="2795244" y="6719597"/>
                </a:cubicBezTo>
                <a:cubicBezTo>
                  <a:pt x="2809154" y="6718644"/>
                  <a:pt x="2811403" y="6694439"/>
                  <a:pt x="2795054" y="6689445"/>
                </a:cubicBezTo>
                <a:close/>
                <a:moveTo>
                  <a:pt x="2952333" y="6852896"/>
                </a:moveTo>
                <a:lnTo>
                  <a:pt x="2956220" y="6840127"/>
                </a:lnTo>
                <a:cubicBezTo>
                  <a:pt x="2957211" y="6836811"/>
                  <a:pt x="2957020" y="6833418"/>
                  <a:pt x="2956105" y="6830292"/>
                </a:cubicBezTo>
                <a:cubicBezTo>
                  <a:pt x="2973407" y="6823850"/>
                  <a:pt x="2960564" y="6797625"/>
                  <a:pt x="2942691" y="6803457"/>
                </a:cubicBezTo>
                <a:cubicBezTo>
                  <a:pt x="2940556" y="6804181"/>
                  <a:pt x="2938918" y="6805172"/>
                  <a:pt x="2937584" y="6806392"/>
                </a:cubicBezTo>
                <a:lnTo>
                  <a:pt x="2938003" y="6805058"/>
                </a:lnTo>
                <a:cubicBezTo>
                  <a:pt x="2939528" y="6800102"/>
                  <a:pt x="2938270" y="6794613"/>
                  <a:pt x="2935145" y="6790611"/>
                </a:cubicBezTo>
                <a:cubicBezTo>
                  <a:pt x="2947302" y="6788133"/>
                  <a:pt x="2951532" y="6769570"/>
                  <a:pt x="2939337" y="6763051"/>
                </a:cubicBezTo>
                <a:cubicBezTo>
                  <a:pt x="2938727" y="6754856"/>
                  <a:pt x="2930915" y="6746623"/>
                  <a:pt x="2920854" y="6747995"/>
                </a:cubicBezTo>
                <a:cubicBezTo>
                  <a:pt x="2925923" y="6744031"/>
                  <a:pt x="2930000" y="6739075"/>
                  <a:pt x="2932134" y="6732824"/>
                </a:cubicBezTo>
                <a:cubicBezTo>
                  <a:pt x="2934650" y="6725391"/>
                  <a:pt x="2929772" y="6716052"/>
                  <a:pt x="2922111" y="6714108"/>
                </a:cubicBezTo>
                <a:cubicBezTo>
                  <a:pt x="2913994" y="6712049"/>
                  <a:pt x="2906067" y="6716166"/>
                  <a:pt x="2903400" y="6724133"/>
                </a:cubicBezTo>
                <a:cubicBezTo>
                  <a:pt x="2903323" y="6724362"/>
                  <a:pt x="2903285" y="6724476"/>
                  <a:pt x="2903209" y="6724667"/>
                </a:cubicBezTo>
                <a:cubicBezTo>
                  <a:pt x="2903171" y="6724743"/>
                  <a:pt x="2903133" y="6724781"/>
                  <a:pt x="2903095" y="6724819"/>
                </a:cubicBezTo>
                <a:cubicBezTo>
                  <a:pt x="2903018" y="6724857"/>
                  <a:pt x="2903018" y="6724857"/>
                  <a:pt x="2902942" y="6724933"/>
                </a:cubicBezTo>
                <a:cubicBezTo>
                  <a:pt x="2902066" y="6725391"/>
                  <a:pt x="2901189" y="6725810"/>
                  <a:pt x="2900236" y="6726154"/>
                </a:cubicBezTo>
                <a:cubicBezTo>
                  <a:pt x="2892729" y="6729241"/>
                  <a:pt x="2890747" y="6740066"/>
                  <a:pt x="2894329" y="6746585"/>
                </a:cubicBezTo>
                <a:cubicBezTo>
                  <a:pt x="2897988" y="6753179"/>
                  <a:pt x="2904734" y="6754856"/>
                  <a:pt x="2911288" y="6753370"/>
                </a:cubicBezTo>
                <a:cubicBezTo>
                  <a:pt x="2906639" y="6760040"/>
                  <a:pt x="2910221" y="6770294"/>
                  <a:pt x="2917958" y="6774602"/>
                </a:cubicBezTo>
                <a:cubicBezTo>
                  <a:pt x="2917805" y="6775860"/>
                  <a:pt x="2917691" y="6777041"/>
                  <a:pt x="2917805" y="6778299"/>
                </a:cubicBezTo>
                <a:cubicBezTo>
                  <a:pt x="2916433" y="6776622"/>
                  <a:pt x="2914795" y="6775097"/>
                  <a:pt x="2912508" y="6774106"/>
                </a:cubicBezTo>
                <a:cubicBezTo>
                  <a:pt x="2905686" y="6771171"/>
                  <a:pt x="2895168" y="6774220"/>
                  <a:pt x="2892767" y="6782034"/>
                </a:cubicBezTo>
                <a:lnTo>
                  <a:pt x="2890823" y="6788400"/>
                </a:lnTo>
                <a:cubicBezTo>
                  <a:pt x="2890442" y="6789620"/>
                  <a:pt x="2890404" y="6790840"/>
                  <a:pt x="2890252" y="6792098"/>
                </a:cubicBezTo>
                <a:lnTo>
                  <a:pt x="2889261" y="6792631"/>
                </a:lnTo>
                <a:cubicBezTo>
                  <a:pt x="2889261" y="6792631"/>
                  <a:pt x="2889223" y="6792670"/>
                  <a:pt x="2889223" y="6792670"/>
                </a:cubicBezTo>
                <a:cubicBezTo>
                  <a:pt x="2899855" y="6803381"/>
                  <a:pt x="2909726" y="6814397"/>
                  <a:pt x="2918796" y="6825680"/>
                </a:cubicBezTo>
                <a:cubicBezTo>
                  <a:pt x="2921273" y="6824841"/>
                  <a:pt x="2923331" y="6823202"/>
                  <a:pt x="2924817" y="6821030"/>
                </a:cubicBezTo>
                <a:cubicBezTo>
                  <a:pt x="2928704" y="6820267"/>
                  <a:pt x="2931868" y="6817789"/>
                  <a:pt x="2934040" y="6814397"/>
                </a:cubicBezTo>
                <a:cubicBezTo>
                  <a:pt x="2933964" y="6816798"/>
                  <a:pt x="2934268" y="6819276"/>
                  <a:pt x="2935412" y="6821601"/>
                </a:cubicBezTo>
                <a:cubicBezTo>
                  <a:pt x="2932058" y="6823202"/>
                  <a:pt x="2929238" y="6825832"/>
                  <a:pt x="2928133" y="6829492"/>
                </a:cubicBezTo>
                <a:lnTo>
                  <a:pt x="2926456" y="6835057"/>
                </a:lnTo>
                <a:lnTo>
                  <a:pt x="2926456" y="6835057"/>
                </a:lnTo>
                <a:cubicBezTo>
                  <a:pt x="2932935" y="6843634"/>
                  <a:pt x="2938842" y="6852401"/>
                  <a:pt x="2944482" y="6861244"/>
                </a:cubicBezTo>
                <a:lnTo>
                  <a:pt x="2944482" y="6861244"/>
                </a:lnTo>
                <a:cubicBezTo>
                  <a:pt x="2948102" y="6859643"/>
                  <a:pt x="2951151" y="6856784"/>
                  <a:pt x="2952333" y="6852896"/>
                </a:cubicBezTo>
                <a:close/>
                <a:moveTo>
                  <a:pt x="3003209" y="7363375"/>
                </a:moveTo>
                <a:cubicBezTo>
                  <a:pt x="3010907" y="7365814"/>
                  <a:pt x="3019634" y="7361317"/>
                  <a:pt x="3022035" y="7353541"/>
                </a:cubicBezTo>
                <a:lnTo>
                  <a:pt x="3025922" y="7340771"/>
                </a:lnTo>
                <a:cubicBezTo>
                  <a:pt x="3028285" y="7332995"/>
                  <a:pt x="3023865" y="7324380"/>
                  <a:pt x="3016090" y="7321940"/>
                </a:cubicBezTo>
                <a:cubicBezTo>
                  <a:pt x="3008354" y="7319539"/>
                  <a:pt x="2999627" y="7323999"/>
                  <a:pt x="2997264" y="7331775"/>
                </a:cubicBezTo>
                <a:lnTo>
                  <a:pt x="2993377" y="7344544"/>
                </a:lnTo>
                <a:cubicBezTo>
                  <a:pt x="2991014" y="7352320"/>
                  <a:pt x="2995435" y="7360936"/>
                  <a:pt x="3003209" y="7363375"/>
                </a:cubicBezTo>
                <a:close/>
                <a:moveTo>
                  <a:pt x="3182477" y="6915563"/>
                </a:moveTo>
                <a:cubicBezTo>
                  <a:pt x="3200960" y="6921204"/>
                  <a:pt x="3208163" y="6892043"/>
                  <a:pt x="3189680" y="6886402"/>
                </a:cubicBezTo>
                <a:cubicBezTo>
                  <a:pt x="3171197" y="6880761"/>
                  <a:pt x="3164032" y="6909921"/>
                  <a:pt x="3182477" y="6915563"/>
                </a:cubicBezTo>
                <a:close/>
                <a:moveTo>
                  <a:pt x="3150427" y="7017490"/>
                </a:moveTo>
                <a:cubicBezTo>
                  <a:pt x="3168948" y="7023132"/>
                  <a:pt x="3177980" y="6994467"/>
                  <a:pt x="3159497" y="6988864"/>
                </a:cubicBezTo>
                <a:cubicBezTo>
                  <a:pt x="3141014" y="6983184"/>
                  <a:pt x="3131944" y="7011849"/>
                  <a:pt x="3150427" y="7017490"/>
                </a:cubicBezTo>
                <a:close/>
                <a:moveTo>
                  <a:pt x="2718758" y="6607872"/>
                </a:moveTo>
                <a:cubicBezTo>
                  <a:pt x="2722150" y="6601392"/>
                  <a:pt x="2720016" y="6590452"/>
                  <a:pt x="2712394" y="6587632"/>
                </a:cubicBezTo>
                <a:cubicBezTo>
                  <a:pt x="2705686" y="6585154"/>
                  <a:pt x="2698598" y="6583706"/>
                  <a:pt x="2692119" y="6587822"/>
                </a:cubicBezTo>
                <a:cubicBezTo>
                  <a:pt x="2686898" y="6591101"/>
                  <a:pt x="2683926" y="6596132"/>
                  <a:pt x="2682478" y="6602116"/>
                </a:cubicBezTo>
                <a:cubicBezTo>
                  <a:pt x="2680610" y="6609741"/>
                  <a:pt x="2685945" y="6618660"/>
                  <a:pt x="2693834" y="6620070"/>
                </a:cubicBezTo>
                <a:cubicBezTo>
                  <a:pt x="2699322" y="6621023"/>
                  <a:pt x="2704619" y="6619194"/>
                  <a:pt x="2708125" y="6615382"/>
                </a:cubicBezTo>
                <a:cubicBezTo>
                  <a:pt x="2712470" y="6614734"/>
                  <a:pt x="2716395" y="6612409"/>
                  <a:pt x="2718758" y="6607872"/>
                </a:cubicBezTo>
                <a:close/>
                <a:moveTo>
                  <a:pt x="3216090" y="6999385"/>
                </a:moveTo>
                <a:cubicBezTo>
                  <a:pt x="3208430" y="6997516"/>
                  <a:pt x="3199969" y="7005141"/>
                  <a:pt x="3199436" y="7012573"/>
                </a:cubicBezTo>
                <a:cubicBezTo>
                  <a:pt x="3199055" y="7017796"/>
                  <a:pt x="3200998" y="7021760"/>
                  <a:pt x="3204123" y="7024657"/>
                </a:cubicBezTo>
                <a:cubicBezTo>
                  <a:pt x="3204848" y="7029879"/>
                  <a:pt x="3207934" y="7034720"/>
                  <a:pt x="3213155" y="7036549"/>
                </a:cubicBezTo>
                <a:cubicBezTo>
                  <a:pt x="3214871" y="7037160"/>
                  <a:pt x="3216700" y="7037427"/>
                  <a:pt x="3218491" y="7037427"/>
                </a:cubicBezTo>
                <a:cubicBezTo>
                  <a:pt x="3219710" y="7038189"/>
                  <a:pt x="3221006" y="7038875"/>
                  <a:pt x="3222530" y="7039332"/>
                </a:cubicBezTo>
                <a:cubicBezTo>
                  <a:pt x="3238765" y="7044288"/>
                  <a:pt x="3244672" y="7021912"/>
                  <a:pt x="3233354" y="7012688"/>
                </a:cubicBezTo>
                <a:cubicBezTo>
                  <a:pt x="3233125" y="7012001"/>
                  <a:pt x="3233011" y="7011354"/>
                  <a:pt x="3232668" y="7010667"/>
                </a:cubicBezTo>
                <a:cubicBezTo>
                  <a:pt x="3229543" y="7003806"/>
                  <a:pt x="3222988" y="7001024"/>
                  <a:pt x="3216090" y="6999385"/>
                </a:cubicBezTo>
                <a:close/>
                <a:moveTo>
                  <a:pt x="3128209" y="6856365"/>
                </a:moveTo>
                <a:cubicBezTo>
                  <a:pt x="3125846" y="6864141"/>
                  <a:pt x="3131753" y="6872680"/>
                  <a:pt x="3139299" y="6874509"/>
                </a:cubicBezTo>
                <a:cubicBezTo>
                  <a:pt x="3147569" y="6876529"/>
                  <a:pt x="3155038" y="6871231"/>
                  <a:pt x="3157401" y="6863417"/>
                </a:cubicBezTo>
                <a:lnTo>
                  <a:pt x="3161288" y="6850647"/>
                </a:lnTo>
                <a:cubicBezTo>
                  <a:pt x="3163651" y="6842871"/>
                  <a:pt x="3157744" y="6834333"/>
                  <a:pt x="3150198" y="6832503"/>
                </a:cubicBezTo>
                <a:cubicBezTo>
                  <a:pt x="3141928" y="6830483"/>
                  <a:pt x="3134459" y="6835781"/>
                  <a:pt x="3132096" y="6843595"/>
                </a:cubicBezTo>
                <a:lnTo>
                  <a:pt x="3128209" y="6856365"/>
                </a:lnTo>
                <a:close/>
                <a:moveTo>
                  <a:pt x="2676342" y="6669319"/>
                </a:moveTo>
                <a:cubicBezTo>
                  <a:pt x="2680877" y="6670425"/>
                  <a:pt x="2685374" y="6671530"/>
                  <a:pt x="2689909" y="6672826"/>
                </a:cubicBezTo>
                <a:cubicBezTo>
                  <a:pt x="2689909" y="6672826"/>
                  <a:pt x="2689909" y="6672826"/>
                  <a:pt x="2689909" y="6672826"/>
                </a:cubicBezTo>
                <a:cubicBezTo>
                  <a:pt x="2687203" y="6670044"/>
                  <a:pt x="2683659" y="6668061"/>
                  <a:pt x="2678476" y="6669014"/>
                </a:cubicBezTo>
                <a:cubicBezTo>
                  <a:pt x="2677752" y="6669129"/>
                  <a:pt x="2677028" y="6669205"/>
                  <a:pt x="2676342" y="6669319"/>
                </a:cubicBezTo>
                <a:close/>
                <a:moveTo>
                  <a:pt x="3017424" y="7179302"/>
                </a:moveTo>
                <a:cubicBezTo>
                  <a:pt x="3035907" y="7184944"/>
                  <a:pt x="3044977" y="7156279"/>
                  <a:pt x="3026456" y="7150637"/>
                </a:cubicBezTo>
                <a:cubicBezTo>
                  <a:pt x="3007973" y="7144996"/>
                  <a:pt x="2998903" y="7173623"/>
                  <a:pt x="3017424" y="7179302"/>
                </a:cubicBezTo>
                <a:close/>
                <a:moveTo>
                  <a:pt x="3138880" y="7290531"/>
                </a:moveTo>
                <a:lnTo>
                  <a:pt x="3140823" y="7284165"/>
                </a:lnTo>
                <a:cubicBezTo>
                  <a:pt x="3143110" y="7276618"/>
                  <a:pt x="3137584" y="7267508"/>
                  <a:pt x="3129886" y="7265945"/>
                </a:cubicBezTo>
                <a:cubicBezTo>
                  <a:pt x="3121578" y="7264267"/>
                  <a:pt x="3114146" y="7268804"/>
                  <a:pt x="3111669" y="7276885"/>
                </a:cubicBezTo>
                <a:lnTo>
                  <a:pt x="3109726" y="7283250"/>
                </a:lnTo>
                <a:cubicBezTo>
                  <a:pt x="3107439" y="7290760"/>
                  <a:pt x="3112965" y="7299908"/>
                  <a:pt x="3120663" y="7301471"/>
                </a:cubicBezTo>
                <a:cubicBezTo>
                  <a:pt x="3129009" y="7303148"/>
                  <a:pt x="3136440" y="7298612"/>
                  <a:pt x="3138880" y="7290531"/>
                </a:cubicBezTo>
                <a:close/>
                <a:moveTo>
                  <a:pt x="3065747" y="7183572"/>
                </a:moveTo>
                <a:cubicBezTo>
                  <a:pt x="3058201" y="7181284"/>
                  <a:pt x="3049055" y="7184715"/>
                  <a:pt x="3046616" y="7192758"/>
                </a:cubicBezTo>
                <a:lnTo>
                  <a:pt x="3042729" y="7205527"/>
                </a:lnTo>
                <a:cubicBezTo>
                  <a:pt x="3040442" y="7213037"/>
                  <a:pt x="3043948" y="7222262"/>
                  <a:pt x="3051913" y="7224663"/>
                </a:cubicBezTo>
                <a:cubicBezTo>
                  <a:pt x="3059459" y="7226950"/>
                  <a:pt x="3068605" y="7223481"/>
                  <a:pt x="3071044" y="7215438"/>
                </a:cubicBezTo>
                <a:lnTo>
                  <a:pt x="3074931" y="7202669"/>
                </a:lnTo>
                <a:cubicBezTo>
                  <a:pt x="3077256" y="7195197"/>
                  <a:pt x="3073750" y="7185973"/>
                  <a:pt x="3065747" y="7183572"/>
                </a:cubicBezTo>
                <a:close/>
                <a:moveTo>
                  <a:pt x="2956791" y="7265487"/>
                </a:moveTo>
                <a:cubicBezTo>
                  <a:pt x="2964566" y="7267851"/>
                  <a:pt x="2973140" y="7262781"/>
                  <a:pt x="2975313" y="7255081"/>
                </a:cubicBezTo>
                <a:cubicBezTo>
                  <a:pt x="2977256" y="7248182"/>
                  <a:pt x="2973712" y="7241359"/>
                  <a:pt x="2967729" y="7238043"/>
                </a:cubicBezTo>
                <a:cubicBezTo>
                  <a:pt x="2963803" y="7247153"/>
                  <a:pt x="2959611" y="7256111"/>
                  <a:pt x="2955076" y="7264954"/>
                </a:cubicBezTo>
                <a:cubicBezTo>
                  <a:pt x="2955076" y="7264954"/>
                  <a:pt x="2955076" y="7264954"/>
                  <a:pt x="2955076" y="7264954"/>
                </a:cubicBezTo>
                <a:lnTo>
                  <a:pt x="2956791" y="7265487"/>
                </a:lnTo>
                <a:close/>
                <a:moveTo>
                  <a:pt x="2364871" y="6497787"/>
                </a:moveTo>
                <a:cubicBezTo>
                  <a:pt x="2358126" y="6493747"/>
                  <a:pt x="2348065" y="6496110"/>
                  <a:pt x="2344330" y="6503200"/>
                </a:cubicBezTo>
                <a:cubicBezTo>
                  <a:pt x="2340519" y="6510519"/>
                  <a:pt x="2342539" y="6519400"/>
                  <a:pt x="2349741" y="6523746"/>
                </a:cubicBezTo>
                <a:lnTo>
                  <a:pt x="2355458" y="6527177"/>
                </a:lnTo>
                <a:cubicBezTo>
                  <a:pt x="2362203" y="6531217"/>
                  <a:pt x="2372264" y="6528853"/>
                  <a:pt x="2375999" y="6521764"/>
                </a:cubicBezTo>
                <a:cubicBezTo>
                  <a:pt x="2379848" y="6514483"/>
                  <a:pt x="2377790" y="6505564"/>
                  <a:pt x="2370587" y="6501218"/>
                </a:cubicBezTo>
                <a:lnTo>
                  <a:pt x="2364871" y="6497787"/>
                </a:lnTo>
                <a:close/>
                <a:moveTo>
                  <a:pt x="2522378" y="6652814"/>
                </a:moveTo>
                <a:cubicBezTo>
                  <a:pt x="2526914" y="6649612"/>
                  <a:pt x="2528781" y="6643246"/>
                  <a:pt x="2527523" y="6637186"/>
                </a:cubicBezTo>
                <a:cubicBezTo>
                  <a:pt x="2528552" y="6634060"/>
                  <a:pt x="2528819" y="6630705"/>
                  <a:pt x="2527333" y="6627275"/>
                </a:cubicBezTo>
                <a:cubicBezTo>
                  <a:pt x="2524360" y="6620299"/>
                  <a:pt x="2514833" y="6615496"/>
                  <a:pt x="2507630" y="6619346"/>
                </a:cubicBezTo>
                <a:lnTo>
                  <a:pt x="2499284" y="6623768"/>
                </a:lnTo>
                <a:cubicBezTo>
                  <a:pt x="2493568" y="6626817"/>
                  <a:pt x="2489833" y="6632497"/>
                  <a:pt x="2490252" y="6638710"/>
                </a:cubicBezTo>
                <a:cubicBezTo>
                  <a:pt x="2488766" y="6640769"/>
                  <a:pt x="2487584" y="6643132"/>
                  <a:pt x="2486936" y="6645838"/>
                </a:cubicBezTo>
                <a:cubicBezTo>
                  <a:pt x="2485374" y="6652280"/>
                  <a:pt x="2487775" y="6659485"/>
                  <a:pt x="2493491" y="6662953"/>
                </a:cubicBezTo>
                <a:cubicBezTo>
                  <a:pt x="2493530" y="6662953"/>
                  <a:pt x="2493530" y="6662953"/>
                  <a:pt x="2493568" y="6662953"/>
                </a:cubicBezTo>
                <a:cubicBezTo>
                  <a:pt x="2499665" y="6662077"/>
                  <a:pt x="2505801" y="6661581"/>
                  <a:pt x="2511898" y="6660895"/>
                </a:cubicBezTo>
                <a:lnTo>
                  <a:pt x="2511898" y="6660895"/>
                </a:lnTo>
                <a:cubicBezTo>
                  <a:pt x="2512013" y="6660780"/>
                  <a:pt x="2512203" y="6660780"/>
                  <a:pt x="2512317" y="6660666"/>
                </a:cubicBezTo>
                <a:cubicBezTo>
                  <a:pt x="2516662" y="6659713"/>
                  <a:pt x="2520282" y="6656626"/>
                  <a:pt x="2522378" y="6652814"/>
                </a:cubicBezTo>
                <a:close/>
                <a:moveTo>
                  <a:pt x="2455458" y="6669624"/>
                </a:moveTo>
                <a:cubicBezTo>
                  <a:pt x="2449589" y="6667833"/>
                  <a:pt x="2444635" y="6669624"/>
                  <a:pt x="2440900" y="6672788"/>
                </a:cubicBezTo>
                <a:cubicBezTo>
                  <a:pt x="2445740" y="6671683"/>
                  <a:pt x="2450580" y="6670653"/>
                  <a:pt x="2455420" y="6669662"/>
                </a:cubicBezTo>
                <a:cubicBezTo>
                  <a:pt x="2455458" y="6669662"/>
                  <a:pt x="2455496" y="6669662"/>
                  <a:pt x="2455534" y="6669662"/>
                </a:cubicBezTo>
                <a:cubicBezTo>
                  <a:pt x="2455496" y="6669662"/>
                  <a:pt x="2455496" y="6669624"/>
                  <a:pt x="2455458" y="6669624"/>
                </a:cubicBezTo>
                <a:close/>
                <a:moveTo>
                  <a:pt x="2410412" y="6678430"/>
                </a:moveTo>
                <a:cubicBezTo>
                  <a:pt x="2411212" y="6676485"/>
                  <a:pt x="2411784" y="6674541"/>
                  <a:pt x="2411822" y="6672598"/>
                </a:cubicBezTo>
                <a:cubicBezTo>
                  <a:pt x="2416014" y="6671111"/>
                  <a:pt x="2419863" y="6668671"/>
                  <a:pt x="2423179" y="6664936"/>
                </a:cubicBezTo>
                <a:cubicBezTo>
                  <a:pt x="2424056" y="6663945"/>
                  <a:pt x="2424284" y="6662763"/>
                  <a:pt x="2424932" y="6661734"/>
                </a:cubicBezTo>
                <a:cubicBezTo>
                  <a:pt x="2426799" y="6659866"/>
                  <a:pt x="2428019" y="6657769"/>
                  <a:pt x="2428362" y="6655444"/>
                </a:cubicBezTo>
                <a:cubicBezTo>
                  <a:pt x="2428362" y="6655406"/>
                  <a:pt x="2428400" y="6655368"/>
                  <a:pt x="2428400" y="6655330"/>
                </a:cubicBezTo>
                <a:cubicBezTo>
                  <a:pt x="2428438" y="6655025"/>
                  <a:pt x="2428438" y="6654720"/>
                  <a:pt x="2428438" y="6654415"/>
                </a:cubicBezTo>
                <a:cubicBezTo>
                  <a:pt x="2429162" y="6651327"/>
                  <a:pt x="2429467" y="6648125"/>
                  <a:pt x="2429086" y="6644962"/>
                </a:cubicBezTo>
                <a:cubicBezTo>
                  <a:pt x="2430953" y="6643856"/>
                  <a:pt x="2432592" y="6642331"/>
                  <a:pt x="2433812" y="6640273"/>
                </a:cubicBezTo>
                <a:lnTo>
                  <a:pt x="2437279" y="6634556"/>
                </a:lnTo>
                <a:cubicBezTo>
                  <a:pt x="2438232" y="6632993"/>
                  <a:pt x="2438842" y="6631239"/>
                  <a:pt x="2439147" y="6629448"/>
                </a:cubicBezTo>
                <a:cubicBezTo>
                  <a:pt x="2439566" y="6635013"/>
                  <a:pt x="2443529" y="6640616"/>
                  <a:pt x="2448331" y="6642712"/>
                </a:cubicBezTo>
                <a:cubicBezTo>
                  <a:pt x="2456601" y="6646296"/>
                  <a:pt x="2463880" y="6641874"/>
                  <a:pt x="2468110" y="6634898"/>
                </a:cubicBezTo>
                <a:lnTo>
                  <a:pt x="2471578" y="6629181"/>
                </a:lnTo>
                <a:cubicBezTo>
                  <a:pt x="2475770" y="6622205"/>
                  <a:pt x="2470511" y="6612332"/>
                  <a:pt x="2463766" y="6609397"/>
                </a:cubicBezTo>
                <a:cubicBezTo>
                  <a:pt x="2455534" y="6605814"/>
                  <a:pt x="2448217" y="6610198"/>
                  <a:pt x="2444025" y="6617212"/>
                </a:cubicBezTo>
                <a:lnTo>
                  <a:pt x="2440557" y="6622929"/>
                </a:lnTo>
                <a:cubicBezTo>
                  <a:pt x="2440024" y="6623768"/>
                  <a:pt x="2439642" y="6624683"/>
                  <a:pt x="2439414" y="6625636"/>
                </a:cubicBezTo>
                <a:cubicBezTo>
                  <a:pt x="2439185" y="6620871"/>
                  <a:pt x="2436937" y="6616297"/>
                  <a:pt x="2432592" y="6613819"/>
                </a:cubicBezTo>
                <a:cubicBezTo>
                  <a:pt x="2425885" y="6610007"/>
                  <a:pt x="2416967" y="6611265"/>
                  <a:pt x="2412394" y="6617783"/>
                </a:cubicBezTo>
                <a:cubicBezTo>
                  <a:pt x="2411937" y="6617516"/>
                  <a:pt x="2411365" y="6617440"/>
                  <a:pt x="2410832" y="6617250"/>
                </a:cubicBezTo>
                <a:cubicBezTo>
                  <a:pt x="2410336" y="6616488"/>
                  <a:pt x="2409688" y="6615915"/>
                  <a:pt x="2409078" y="6615267"/>
                </a:cubicBezTo>
                <a:cubicBezTo>
                  <a:pt x="2412851" y="6609511"/>
                  <a:pt x="2412927" y="6602079"/>
                  <a:pt x="2405305" y="6597466"/>
                </a:cubicBezTo>
                <a:cubicBezTo>
                  <a:pt x="2393339" y="6590262"/>
                  <a:pt x="2380115" y="6600859"/>
                  <a:pt x="2380306" y="6610998"/>
                </a:cubicBezTo>
                <a:cubicBezTo>
                  <a:pt x="2371921" y="6610693"/>
                  <a:pt x="2363194" y="6612028"/>
                  <a:pt x="2358735" y="6617593"/>
                </a:cubicBezTo>
                <a:cubicBezTo>
                  <a:pt x="2352371" y="6625522"/>
                  <a:pt x="2348065" y="6638596"/>
                  <a:pt x="2351647" y="6648468"/>
                </a:cubicBezTo>
                <a:cubicBezTo>
                  <a:pt x="2350504" y="6648850"/>
                  <a:pt x="2349703" y="6649879"/>
                  <a:pt x="2348712" y="6650527"/>
                </a:cubicBezTo>
                <a:cubicBezTo>
                  <a:pt x="2346121" y="6648240"/>
                  <a:pt x="2343072" y="6646715"/>
                  <a:pt x="2339604" y="6646601"/>
                </a:cubicBezTo>
                <a:cubicBezTo>
                  <a:pt x="2341053" y="6644733"/>
                  <a:pt x="2342272" y="6642598"/>
                  <a:pt x="2342615" y="6639892"/>
                </a:cubicBezTo>
                <a:cubicBezTo>
                  <a:pt x="2343644" y="6632383"/>
                  <a:pt x="2337889" y="6623196"/>
                  <a:pt x="2329696" y="6622853"/>
                </a:cubicBezTo>
                <a:cubicBezTo>
                  <a:pt x="2321693" y="6622510"/>
                  <a:pt x="2313728" y="6624073"/>
                  <a:pt x="2308431" y="6630667"/>
                </a:cubicBezTo>
                <a:cubicBezTo>
                  <a:pt x="2303591" y="6636690"/>
                  <a:pt x="2302676" y="6643856"/>
                  <a:pt x="2303019" y="6651327"/>
                </a:cubicBezTo>
                <a:cubicBezTo>
                  <a:pt x="2303019" y="6651746"/>
                  <a:pt x="2303324" y="6652128"/>
                  <a:pt x="2303400" y="6652509"/>
                </a:cubicBezTo>
                <a:cubicBezTo>
                  <a:pt x="2300847" y="6651594"/>
                  <a:pt x="2297988" y="6651213"/>
                  <a:pt x="2294597" y="6652280"/>
                </a:cubicBezTo>
                <a:cubicBezTo>
                  <a:pt x="2276075" y="6658074"/>
                  <a:pt x="2283431" y="6687464"/>
                  <a:pt x="2302066" y="6681632"/>
                </a:cubicBezTo>
                <a:cubicBezTo>
                  <a:pt x="2311098" y="6678772"/>
                  <a:pt x="2313918" y="6670348"/>
                  <a:pt x="2312318" y="6663106"/>
                </a:cubicBezTo>
                <a:cubicBezTo>
                  <a:pt x="2313347" y="6663525"/>
                  <a:pt x="2314299" y="6663906"/>
                  <a:pt x="2315366" y="6664097"/>
                </a:cubicBezTo>
                <a:cubicBezTo>
                  <a:pt x="2314947" y="6664936"/>
                  <a:pt x="2314223" y="6665621"/>
                  <a:pt x="2313842" y="6666498"/>
                </a:cubicBezTo>
                <a:cubicBezTo>
                  <a:pt x="2311861" y="6671530"/>
                  <a:pt x="2313385" y="6677476"/>
                  <a:pt x="2316891" y="6681593"/>
                </a:cubicBezTo>
                <a:cubicBezTo>
                  <a:pt x="2305915" y="6684680"/>
                  <a:pt x="2299627" y="6701148"/>
                  <a:pt x="2312280" y="6708810"/>
                </a:cubicBezTo>
                <a:cubicBezTo>
                  <a:pt x="2313232" y="6709343"/>
                  <a:pt x="2314109" y="6709495"/>
                  <a:pt x="2315062" y="6709839"/>
                </a:cubicBezTo>
                <a:cubicBezTo>
                  <a:pt x="2315062" y="6709839"/>
                  <a:pt x="2315062" y="6709839"/>
                  <a:pt x="2315062" y="6709839"/>
                </a:cubicBezTo>
                <a:cubicBezTo>
                  <a:pt x="2318110" y="6708771"/>
                  <a:pt x="2321159" y="6707742"/>
                  <a:pt x="2324208" y="6706713"/>
                </a:cubicBezTo>
                <a:cubicBezTo>
                  <a:pt x="2326799" y="6705836"/>
                  <a:pt x="2329391" y="6704960"/>
                  <a:pt x="2332021" y="6704045"/>
                </a:cubicBezTo>
                <a:cubicBezTo>
                  <a:pt x="2335603" y="6698670"/>
                  <a:pt x="2336251" y="6691351"/>
                  <a:pt x="2331220" y="6686091"/>
                </a:cubicBezTo>
                <a:cubicBezTo>
                  <a:pt x="2336022" y="6685062"/>
                  <a:pt x="2340252" y="6681974"/>
                  <a:pt x="2342272" y="6676905"/>
                </a:cubicBezTo>
                <a:cubicBezTo>
                  <a:pt x="2342462" y="6676485"/>
                  <a:pt x="2342462" y="6676447"/>
                  <a:pt x="2342539" y="6676218"/>
                </a:cubicBezTo>
                <a:cubicBezTo>
                  <a:pt x="2342653" y="6676104"/>
                  <a:pt x="2342653" y="6676066"/>
                  <a:pt x="2342729" y="6675952"/>
                </a:cubicBezTo>
                <a:lnTo>
                  <a:pt x="2342729" y="6675952"/>
                </a:lnTo>
                <a:cubicBezTo>
                  <a:pt x="2343606" y="6675532"/>
                  <a:pt x="2344482" y="6675151"/>
                  <a:pt x="2345397" y="6674885"/>
                </a:cubicBezTo>
                <a:cubicBezTo>
                  <a:pt x="2345854" y="6674732"/>
                  <a:pt x="2346121" y="6674313"/>
                  <a:pt x="2346540" y="6674084"/>
                </a:cubicBezTo>
                <a:cubicBezTo>
                  <a:pt x="2347150" y="6674618"/>
                  <a:pt x="2347303" y="6675342"/>
                  <a:pt x="2348065" y="6675761"/>
                </a:cubicBezTo>
                <a:cubicBezTo>
                  <a:pt x="2355039" y="6679954"/>
                  <a:pt x="2361594" y="6677629"/>
                  <a:pt x="2365862" y="6672979"/>
                </a:cubicBezTo>
                <a:cubicBezTo>
                  <a:pt x="2368530" y="6676943"/>
                  <a:pt x="2371388" y="6680487"/>
                  <a:pt x="2375961" y="6682775"/>
                </a:cubicBezTo>
                <a:cubicBezTo>
                  <a:pt x="2378476" y="6684071"/>
                  <a:pt x="2380420" y="6684680"/>
                  <a:pt x="2383278" y="6685138"/>
                </a:cubicBezTo>
                <a:cubicBezTo>
                  <a:pt x="2379353" y="6685291"/>
                  <a:pt x="2375961" y="6687692"/>
                  <a:pt x="2373217" y="6690742"/>
                </a:cubicBezTo>
                <a:lnTo>
                  <a:pt x="2373217" y="6690742"/>
                </a:lnTo>
                <a:lnTo>
                  <a:pt x="2373293" y="6690703"/>
                </a:lnTo>
                <a:cubicBezTo>
                  <a:pt x="2391586" y="6685138"/>
                  <a:pt x="2409917" y="6680183"/>
                  <a:pt x="2428286" y="6675761"/>
                </a:cubicBezTo>
                <a:cubicBezTo>
                  <a:pt x="2427485" y="6675342"/>
                  <a:pt x="2426914" y="6674808"/>
                  <a:pt x="2425961" y="6674503"/>
                </a:cubicBezTo>
                <a:cubicBezTo>
                  <a:pt x="2419749" y="6672712"/>
                  <a:pt x="2414299" y="6674770"/>
                  <a:pt x="2410412" y="6678430"/>
                </a:cubicBezTo>
                <a:close/>
                <a:moveTo>
                  <a:pt x="2180229" y="6718835"/>
                </a:moveTo>
                <a:lnTo>
                  <a:pt x="2174513" y="6715366"/>
                </a:lnTo>
                <a:cubicBezTo>
                  <a:pt x="2167577" y="6711173"/>
                  <a:pt x="2157783" y="6715480"/>
                  <a:pt x="2154429" y="6722303"/>
                </a:cubicBezTo>
                <a:cubicBezTo>
                  <a:pt x="2150618" y="6730156"/>
                  <a:pt x="2154391" y="6738199"/>
                  <a:pt x="2161365" y="6742392"/>
                </a:cubicBezTo>
                <a:lnTo>
                  <a:pt x="2167082" y="6745822"/>
                </a:lnTo>
                <a:cubicBezTo>
                  <a:pt x="2174017" y="6750015"/>
                  <a:pt x="2183850" y="6745708"/>
                  <a:pt x="2187165" y="6738885"/>
                </a:cubicBezTo>
                <a:cubicBezTo>
                  <a:pt x="2191014" y="6731071"/>
                  <a:pt x="2187203" y="6723028"/>
                  <a:pt x="2180229" y="6718835"/>
                </a:cubicBezTo>
                <a:close/>
                <a:moveTo>
                  <a:pt x="2457973" y="6425248"/>
                </a:moveTo>
                <a:cubicBezTo>
                  <a:pt x="2474513" y="6435235"/>
                  <a:pt x="2486365" y="6407600"/>
                  <a:pt x="2470054" y="6397727"/>
                </a:cubicBezTo>
                <a:cubicBezTo>
                  <a:pt x="2453514" y="6387740"/>
                  <a:pt x="2441662" y="6415376"/>
                  <a:pt x="2457973" y="6425248"/>
                </a:cubicBezTo>
                <a:close/>
                <a:moveTo>
                  <a:pt x="2471464" y="6429403"/>
                </a:moveTo>
                <a:cubicBezTo>
                  <a:pt x="2471426" y="6429441"/>
                  <a:pt x="2471388" y="6429480"/>
                  <a:pt x="2471312" y="6429517"/>
                </a:cubicBezTo>
                <a:cubicBezTo>
                  <a:pt x="2471197" y="6429556"/>
                  <a:pt x="2471235" y="6429517"/>
                  <a:pt x="2471121" y="6429556"/>
                </a:cubicBezTo>
                <a:cubicBezTo>
                  <a:pt x="2470168" y="6429823"/>
                  <a:pt x="2469177" y="6429975"/>
                  <a:pt x="2468187" y="6430089"/>
                </a:cubicBezTo>
                <a:cubicBezTo>
                  <a:pt x="2460184" y="6431233"/>
                  <a:pt x="2455572" y="6441220"/>
                  <a:pt x="2457478" y="6448424"/>
                </a:cubicBezTo>
                <a:cubicBezTo>
                  <a:pt x="2459726" y="6457039"/>
                  <a:pt x="2467767" y="6460279"/>
                  <a:pt x="2475808" y="6459136"/>
                </a:cubicBezTo>
                <a:cubicBezTo>
                  <a:pt x="2485031" y="6457801"/>
                  <a:pt x="2492501" y="6452045"/>
                  <a:pt x="2497493" y="6444346"/>
                </a:cubicBezTo>
                <a:cubicBezTo>
                  <a:pt x="2501761" y="6437751"/>
                  <a:pt x="2499322" y="6427497"/>
                  <a:pt x="2492348" y="6423724"/>
                </a:cubicBezTo>
                <a:cubicBezTo>
                  <a:pt x="2484993" y="6419759"/>
                  <a:pt x="2476304" y="6421780"/>
                  <a:pt x="2471731" y="6428869"/>
                </a:cubicBezTo>
                <a:cubicBezTo>
                  <a:pt x="2471654" y="6429175"/>
                  <a:pt x="2471578" y="6429289"/>
                  <a:pt x="2471464" y="6429403"/>
                </a:cubicBezTo>
                <a:close/>
                <a:moveTo>
                  <a:pt x="2078591" y="6596742"/>
                </a:moveTo>
                <a:lnTo>
                  <a:pt x="2084993" y="6594722"/>
                </a:lnTo>
                <a:cubicBezTo>
                  <a:pt x="2092539" y="6592358"/>
                  <a:pt x="2098103" y="6584049"/>
                  <a:pt x="2095511" y="6576082"/>
                </a:cubicBezTo>
                <a:cubicBezTo>
                  <a:pt x="2093034" y="6568497"/>
                  <a:pt x="2084955" y="6563008"/>
                  <a:pt x="2076876" y="6565561"/>
                </a:cubicBezTo>
                <a:lnTo>
                  <a:pt x="2073255" y="6566705"/>
                </a:lnTo>
                <a:cubicBezTo>
                  <a:pt x="2076152" y="6564265"/>
                  <a:pt x="2078400" y="6560873"/>
                  <a:pt x="2078972" y="6557404"/>
                </a:cubicBezTo>
                <a:cubicBezTo>
                  <a:pt x="2080420" y="6548599"/>
                  <a:pt x="2074399" y="6542271"/>
                  <a:pt x="2066510" y="6539984"/>
                </a:cubicBezTo>
                <a:cubicBezTo>
                  <a:pt x="2065748" y="6539793"/>
                  <a:pt x="2064985" y="6540060"/>
                  <a:pt x="2064223" y="6539946"/>
                </a:cubicBezTo>
                <a:cubicBezTo>
                  <a:pt x="2066053" y="6538574"/>
                  <a:pt x="2067653" y="6536935"/>
                  <a:pt x="2068644" y="6534953"/>
                </a:cubicBezTo>
                <a:cubicBezTo>
                  <a:pt x="2072531" y="6527253"/>
                  <a:pt x="2068949" y="6518981"/>
                  <a:pt x="2061975" y="6514788"/>
                </a:cubicBezTo>
                <a:lnTo>
                  <a:pt x="2056258" y="6511319"/>
                </a:lnTo>
                <a:cubicBezTo>
                  <a:pt x="2049323" y="6507126"/>
                  <a:pt x="2039566" y="6511167"/>
                  <a:pt x="2036098" y="6517990"/>
                </a:cubicBezTo>
                <a:cubicBezTo>
                  <a:pt x="2035260" y="6519705"/>
                  <a:pt x="2034879" y="6521459"/>
                  <a:pt x="2034688" y="6523174"/>
                </a:cubicBezTo>
                <a:cubicBezTo>
                  <a:pt x="2034041" y="6522907"/>
                  <a:pt x="2033659" y="6522412"/>
                  <a:pt x="2032935" y="6522221"/>
                </a:cubicBezTo>
                <a:cubicBezTo>
                  <a:pt x="2014452" y="6516389"/>
                  <a:pt x="2003629" y="6544634"/>
                  <a:pt x="2022264" y="6550543"/>
                </a:cubicBezTo>
                <a:cubicBezTo>
                  <a:pt x="2032821" y="6553897"/>
                  <a:pt x="2040633" y="6546083"/>
                  <a:pt x="2042120" y="6537697"/>
                </a:cubicBezTo>
                <a:cubicBezTo>
                  <a:pt x="2042348" y="6537850"/>
                  <a:pt x="2042501" y="6538078"/>
                  <a:pt x="2042729" y="6538231"/>
                </a:cubicBezTo>
                <a:lnTo>
                  <a:pt x="2048332" y="6541623"/>
                </a:lnTo>
                <a:cubicBezTo>
                  <a:pt x="2045664" y="6542614"/>
                  <a:pt x="2042920" y="6543339"/>
                  <a:pt x="2040519" y="6544939"/>
                </a:cubicBezTo>
                <a:cubicBezTo>
                  <a:pt x="2033888" y="6549285"/>
                  <a:pt x="2031868" y="6559653"/>
                  <a:pt x="2036746" y="6566019"/>
                </a:cubicBezTo>
                <a:cubicBezTo>
                  <a:pt x="2041853" y="6572690"/>
                  <a:pt x="2050732" y="6574405"/>
                  <a:pt x="2057821" y="6569754"/>
                </a:cubicBezTo>
                <a:cubicBezTo>
                  <a:pt x="2058202" y="6569526"/>
                  <a:pt x="2058240" y="6569488"/>
                  <a:pt x="2058431" y="6569335"/>
                </a:cubicBezTo>
                <a:cubicBezTo>
                  <a:pt x="2058583" y="6569297"/>
                  <a:pt x="2058621" y="6569297"/>
                  <a:pt x="2058735" y="6569259"/>
                </a:cubicBezTo>
                <a:lnTo>
                  <a:pt x="2058735" y="6569259"/>
                </a:lnTo>
                <a:cubicBezTo>
                  <a:pt x="2059688" y="6569412"/>
                  <a:pt x="2060603" y="6569640"/>
                  <a:pt x="2061518" y="6569945"/>
                </a:cubicBezTo>
                <a:cubicBezTo>
                  <a:pt x="2063080" y="6570364"/>
                  <a:pt x="2064604" y="6570174"/>
                  <a:pt x="2066129" y="6569945"/>
                </a:cubicBezTo>
                <a:cubicBezTo>
                  <a:pt x="2061022" y="6573566"/>
                  <a:pt x="2057859" y="6579970"/>
                  <a:pt x="2059917" y="6586259"/>
                </a:cubicBezTo>
                <a:cubicBezTo>
                  <a:pt x="2062432" y="6593807"/>
                  <a:pt x="2070473" y="6599296"/>
                  <a:pt x="2078591" y="6596742"/>
                </a:cubicBezTo>
                <a:close/>
                <a:moveTo>
                  <a:pt x="2305267" y="6465654"/>
                </a:moveTo>
                <a:cubicBezTo>
                  <a:pt x="2321731" y="6475602"/>
                  <a:pt x="2339261" y="6451207"/>
                  <a:pt x="2322722" y="6441182"/>
                </a:cubicBezTo>
                <a:cubicBezTo>
                  <a:pt x="2306220" y="6431233"/>
                  <a:pt x="2288690" y="6455629"/>
                  <a:pt x="2305267" y="6465654"/>
                </a:cubicBezTo>
                <a:close/>
                <a:moveTo>
                  <a:pt x="2273598" y="6375313"/>
                </a:moveTo>
                <a:cubicBezTo>
                  <a:pt x="2280534" y="6376686"/>
                  <a:pt x="2286365" y="6372950"/>
                  <a:pt x="2289490" y="6367271"/>
                </a:cubicBezTo>
                <a:cubicBezTo>
                  <a:pt x="2294902" y="6367194"/>
                  <a:pt x="2299970" y="6364603"/>
                  <a:pt x="2302600" y="6359190"/>
                </a:cubicBezTo>
                <a:cubicBezTo>
                  <a:pt x="2305877" y="6352404"/>
                  <a:pt x="2303286" y="6341960"/>
                  <a:pt x="2295664" y="6339101"/>
                </a:cubicBezTo>
                <a:cubicBezTo>
                  <a:pt x="2288232" y="6336319"/>
                  <a:pt x="2280229" y="6335328"/>
                  <a:pt x="2273179" y="6339902"/>
                </a:cubicBezTo>
                <a:cubicBezTo>
                  <a:pt x="2266738" y="6344095"/>
                  <a:pt x="2263690" y="6350537"/>
                  <a:pt x="2261708" y="6357703"/>
                </a:cubicBezTo>
                <a:cubicBezTo>
                  <a:pt x="2259574" y="6365517"/>
                  <a:pt x="2266053" y="6373827"/>
                  <a:pt x="2273598" y="6375313"/>
                </a:cubicBezTo>
                <a:close/>
                <a:moveTo>
                  <a:pt x="2140557" y="6597162"/>
                </a:moveTo>
                <a:cubicBezTo>
                  <a:pt x="2157097" y="6607148"/>
                  <a:pt x="2169025" y="6579551"/>
                  <a:pt x="2152714" y="6569678"/>
                </a:cubicBezTo>
                <a:cubicBezTo>
                  <a:pt x="2136175" y="6559691"/>
                  <a:pt x="2124208" y="6587327"/>
                  <a:pt x="2140557" y="6597162"/>
                </a:cubicBezTo>
                <a:close/>
                <a:moveTo>
                  <a:pt x="2097722" y="6661200"/>
                </a:moveTo>
                <a:cubicBezTo>
                  <a:pt x="2081220" y="6651213"/>
                  <a:pt x="2068758" y="6678582"/>
                  <a:pt x="2085145" y="6688493"/>
                </a:cubicBezTo>
                <a:cubicBezTo>
                  <a:pt x="2101685" y="6698479"/>
                  <a:pt x="2114109" y="6671111"/>
                  <a:pt x="2097722" y="6661200"/>
                </a:cubicBezTo>
                <a:close/>
                <a:moveTo>
                  <a:pt x="2545435" y="6529464"/>
                </a:moveTo>
                <a:cubicBezTo>
                  <a:pt x="2526952" y="6523822"/>
                  <a:pt x="2517500" y="6552373"/>
                  <a:pt x="2536022" y="6558014"/>
                </a:cubicBezTo>
                <a:cubicBezTo>
                  <a:pt x="2554505" y="6563617"/>
                  <a:pt x="2563956" y="6535105"/>
                  <a:pt x="2545435" y="6529464"/>
                </a:cubicBezTo>
                <a:close/>
                <a:moveTo>
                  <a:pt x="2530801" y="6430204"/>
                </a:moveTo>
                <a:cubicBezTo>
                  <a:pt x="2532783" y="6438133"/>
                  <a:pt x="2541129" y="6443050"/>
                  <a:pt x="2549017" y="6441105"/>
                </a:cubicBezTo>
                <a:lnTo>
                  <a:pt x="2558164" y="6438818"/>
                </a:lnTo>
                <a:cubicBezTo>
                  <a:pt x="2566052" y="6436874"/>
                  <a:pt x="2571045" y="6428412"/>
                  <a:pt x="2569063" y="6420560"/>
                </a:cubicBezTo>
                <a:cubicBezTo>
                  <a:pt x="2567081" y="6412631"/>
                  <a:pt x="2558735" y="6407714"/>
                  <a:pt x="2550846" y="6409658"/>
                </a:cubicBezTo>
                <a:lnTo>
                  <a:pt x="2541700" y="6411907"/>
                </a:lnTo>
                <a:cubicBezTo>
                  <a:pt x="2533811" y="6413927"/>
                  <a:pt x="2528819" y="6422389"/>
                  <a:pt x="2530801" y="6430204"/>
                </a:cubicBezTo>
                <a:close/>
                <a:moveTo>
                  <a:pt x="2388918" y="6305633"/>
                </a:moveTo>
                <a:cubicBezTo>
                  <a:pt x="2393987" y="6307921"/>
                  <a:pt x="2399589" y="6307425"/>
                  <a:pt x="2403933" y="6304604"/>
                </a:cubicBezTo>
                <a:cubicBezTo>
                  <a:pt x="2408316" y="6305062"/>
                  <a:pt x="2412661" y="6303766"/>
                  <a:pt x="2416052" y="6299954"/>
                </a:cubicBezTo>
                <a:cubicBezTo>
                  <a:pt x="2420931" y="6294465"/>
                  <a:pt x="2421540" y="6283334"/>
                  <a:pt x="2414833" y="6278722"/>
                </a:cubicBezTo>
                <a:cubicBezTo>
                  <a:pt x="2408926" y="6274681"/>
                  <a:pt x="2402409" y="6271556"/>
                  <a:pt x="2395092" y="6273957"/>
                </a:cubicBezTo>
                <a:cubicBezTo>
                  <a:pt x="2389223" y="6275863"/>
                  <a:pt x="2385107" y="6280018"/>
                  <a:pt x="2382249" y="6285431"/>
                </a:cubicBezTo>
                <a:cubicBezTo>
                  <a:pt x="2378629" y="6292406"/>
                  <a:pt x="2381601" y="6302317"/>
                  <a:pt x="2388918" y="6305633"/>
                </a:cubicBezTo>
                <a:close/>
                <a:moveTo>
                  <a:pt x="2155039" y="6535677"/>
                </a:moveTo>
                <a:cubicBezTo>
                  <a:pt x="2151418" y="6527443"/>
                  <a:pt x="2143835" y="6525042"/>
                  <a:pt x="2135603" y="6527062"/>
                </a:cubicBezTo>
                <a:lnTo>
                  <a:pt x="2126456" y="6529311"/>
                </a:lnTo>
                <a:cubicBezTo>
                  <a:pt x="2118797" y="6531217"/>
                  <a:pt x="2114871" y="6541966"/>
                  <a:pt x="2117844" y="6548751"/>
                </a:cubicBezTo>
                <a:cubicBezTo>
                  <a:pt x="2121464" y="6556985"/>
                  <a:pt x="2129048" y="6559387"/>
                  <a:pt x="2137242" y="6557366"/>
                </a:cubicBezTo>
                <a:lnTo>
                  <a:pt x="2146388" y="6555079"/>
                </a:lnTo>
                <a:cubicBezTo>
                  <a:pt x="2154086" y="6553211"/>
                  <a:pt x="2158011" y="6542424"/>
                  <a:pt x="2155039" y="6535677"/>
                </a:cubicBezTo>
                <a:close/>
                <a:moveTo>
                  <a:pt x="2639909" y="6590148"/>
                </a:moveTo>
                <a:cubicBezTo>
                  <a:pt x="2638118" y="6588051"/>
                  <a:pt x="2635907" y="6586259"/>
                  <a:pt x="2632744" y="6585307"/>
                </a:cubicBezTo>
                <a:cubicBezTo>
                  <a:pt x="2614833" y="6579855"/>
                  <a:pt x="2609459" y="6607339"/>
                  <a:pt x="2625847" y="6614086"/>
                </a:cubicBezTo>
                <a:cubicBezTo>
                  <a:pt x="2630648" y="6625140"/>
                  <a:pt x="2649284" y="6628113"/>
                  <a:pt x="2653781" y="6613400"/>
                </a:cubicBezTo>
                <a:lnTo>
                  <a:pt x="2654962" y="6609435"/>
                </a:lnTo>
                <a:cubicBezTo>
                  <a:pt x="2658468" y="6598076"/>
                  <a:pt x="2649017" y="6590262"/>
                  <a:pt x="2639909" y="6590148"/>
                </a:cubicBezTo>
                <a:close/>
                <a:moveTo>
                  <a:pt x="2399894" y="6384424"/>
                </a:moveTo>
                <a:cubicBezTo>
                  <a:pt x="2402943" y="6383662"/>
                  <a:pt x="2405991" y="6382899"/>
                  <a:pt x="2409040" y="6382137"/>
                </a:cubicBezTo>
                <a:cubicBezTo>
                  <a:pt x="2416929" y="6380193"/>
                  <a:pt x="2421235" y="6370777"/>
                  <a:pt x="2418949" y="6363344"/>
                </a:cubicBezTo>
                <a:cubicBezTo>
                  <a:pt x="2416433" y="6355187"/>
                  <a:pt x="2408049" y="6351452"/>
                  <a:pt x="2400161" y="6353434"/>
                </a:cubicBezTo>
                <a:lnTo>
                  <a:pt x="2391014" y="6355721"/>
                </a:lnTo>
                <a:cubicBezTo>
                  <a:pt x="2383126" y="6357665"/>
                  <a:pt x="2378819" y="6367080"/>
                  <a:pt x="2381106" y="6374513"/>
                </a:cubicBezTo>
                <a:cubicBezTo>
                  <a:pt x="2383621" y="6382632"/>
                  <a:pt x="2392005" y="6386368"/>
                  <a:pt x="2399894" y="6384424"/>
                </a:cubicBezTo>
                <a:close/>
                <a:moveTo>
                  <a:pt x="2406372" y="6471371"/>
                </a:moveTo>
                <a:cubicBezTo>
                  <a:pt x="2410565" y="6464434"/>
                  <a:pt x="2409574" y="6455323"/>
                  <a:pt x="2402638" y="6450445"/>
                </a:cubicBezTo>
                <a:cubicBezTo>
                  <a:pt x="2396312" y="6446023"/>
                  <a:pt x="2385946" y="6447243"/>
                  <a:pt x="2381716" y="6454218"/>
                </a:cubicBezTo>
                <a:lnTo>
                  <a:pt x="2378248" y="6459936"/>
                </a:lnTo>
                <a:cubicBezTo>
                  <a:pt x="2374055" y="6466874"/>
                  <a:pt x="2375046" y="6475984"/>
                  <a:pt x="2381982" y="6480825"/>
                </a:cubicBezTo>
                <a:cubicBezTo>
                  <a:pt x="2388309" y="6485246"/>
                  <a:pt x="2398674" y="6484064"/>
                  <a:pt x="2402905" y="6477089"/>
                </a:cubicBezTo>
                <a:lnTo>
                  <a:pt x="2406372" y="6471371"/>
                </a:lnTo>
                <a:close/>
                <a:moveTo>
                  <a:pt x="2313194" y="6373751"/>
                </a:moveTo>
                <a:cubicBezTo>
                  <a:pt x="2312737" y="6375924"/>
                  <a:pt x="2312356" y="6378096"/>
                  <a:pt x="2312089" y="6380269"/>
                </a:cubicBezTo>
                <a:cubicBezTo>
                  <a:pt x="2311784" y="6383014"/>
                  <a:pt x="2312394" y="6385910"/>
                  <a:pt x="2313575" y="6388540"/>
                </a:cubicBezTo>
                <a:cubicBezTo>
                  <a:pt x="2313004" y="6390485"/>
                  <a:pt x="2312737" y="6392429"/>
                  <a:pt x="2313156" y="6394182"/>
                </a:cubicBezTo>
                <a:cubicBezTo>
                  <a:pt x="2314642" y="6400205"/>
                  <a:pt x="2316243" y="6405465"/>
                  <a:pt x="2320702" y="6409963"/>
                </a:cubicBezTo>
                <a:cubicBezTo>
                  <a:pt x="2322722" y="6411983"/>
                  <a:pt x="2324360" y="6413203"/>
                  <a:pt x="2327028" y="6414537"/>
                </a:cubicBezTo>
                <a:cubicBezTo>
                  <a:pt x="2330343" y="6416176"/>
                  <a:pt x="2330305" y="6418387"/>
                  <a:pt x="2327600" y="6413355"/>
                </a:cubicBezTo>
                <a:cubicBezTo>
                  <a:pt x="2331411" y="6420522"/>
                  <a:pt x="2339033" y="6424943"/>
                  <a:pt x="2347150" y="6421704"/>
                </a:cubicBezTo>
                <a:cubicBezTo>
                  <a:pt x="2351037" y="6420141"/>
                  <a:pt x="2354315" y="6416405"/>
                  <a:pt x="2355839" y="6412174"/>
                </a:cubicBezTo>
                <a:cubicBezTo>
                  <a:pt x="2357630" y="6411602"/>
                  <a:pt x="2359269" y="6410687"/>
                  <a:pt x="2361022" y="6409620"/>
                </a:cubicBezTo>
                <a:cubicBezTo>
                  <a:pt x="2361670" y="6409315"/>
                  <a:pt x="2362318" y="6409048"/>
                  <a:pt x="2362966" y="6408781"/>
                </a:cubicBezTo>
                <a:cubicBezTo>
                  <a:pt x="2365671" y="6408057"/>
                  <a:pt x="2368301" y="6407028"/>
                  <a:pt x="2371007" y="6406304"/>
                </a:cubicBezTo>
                <a:cubicBezTo>
                  <a:pt x="2380991" y="6403635"/>
                  <a:pt x="2382135" y="6392314"/>
                  <a:pt x="2377676" y="6384653"/>
                </a:cubicBezTo>
                <a:cubicBezTo>
                  <a:pt x="2376037" y="6381108"/>
                  <a:pt x="2372950" y="6378287"/>
                  <a:pt x="2368453" y="6377334"/>
                </a:cubicBezTo>
                <a:cubicBezTo>
                  <a:pt x="2368110" y="6377182"/>
                  <a:pt x="2367729" y="6377029"/>
                  <a:pt x="2367386" y="6376838"/>
                </a:cubicBezTo>
                <a:cubicBezTo>
                  <a:pt x="2377866" y="6369977"/>
                  <a:pt x="2377524" y="6350498"/>
                  <a:pt x="2361975" y="6349431"/>
                </a:cubicBezTo>
                <a:cubicBezTo>
                  <a:pt x="2351647" y="6348745"/>
                  <a:pt x="2340024" y="6346153"/>
                  <a:pt x="2330153" y="6350346"/>
                </a:cubicBezTo>
                <a:cubicBezTo>
                  <a:pt x="2328857" y="6350918"/>
                  <a:pt x="2327676" y="6351566"/>
                  <a:pt x="2326533" y="6352290"/>
                </a:cubicBezTo>
                <a:lnTo>
                  <a:pt x="2322264" y="6353358"/>
                </a:lnTo>
                <a:cubicBezTo>
                  <a:pt x="2314376" y="6355302"/>
                  <a:pt x="2310145" y="6364793"/>
                  <a:pt x="2312470" y="6372188"/>
                </a:cubicBezTo>
                <a:cubicBezTo>
                  <a:pt x="2312661" y="6372683"/>
                  <a:pt x="2312928" y="6373217"/>
                  <a:pt x="2313194" y="6373751"/>
                </a:cubicBezTo>
                <a:close/>
                <a:moveTo>
                  <a:pt x="2094597" y="6640997"/>
                </a:moveTo>
                <a:cubicBezTo>
                  <a:pt x="2102600" y="6637109"/>
                  <a:pt x="2105077" y="6629219"/>
                  <a:pt x="2102524" y="6621138"/>
                </a:cubicBezTo>
                <a:lnTo>
                  <a:pt x="2100504" y="6614734"/>
                </a:lnTo>
                <a:cubicBezTo>
                  <a:pt x="2098141" y="6607148"/>
                  <a:pt x="2087470" y="6603489"/>
                  <a:pt x="2080649" y="6606805"/>
                </a:cubicBezTo>
                <a:cubicBezTo>
                  <a:pt x="2077866" y="6608139"/>
                  <a:pt x="2076609" y="6610465"/>
                  <a:pt x="2075123" y="6612599"/>
                </a:cubicBezTo>
                <a:cubicBezTo>
                  <a:pt x="2076533" y="6605891"/>
                  <a:pt x="2073141" y="6599563"/>
                  <a:pt x="2067196" y="6595980"/>
                </a:cubicBezTo>
                <a:lnTo>
                  <a:pt x="2061480" y="6592549"/>
                </a:lnTo>
                <a:cubicBezTo>
                  <a:pt x="2054543" y="6588356"/>
                  <a:pt x="2044711" y="6592816"/>
                  <a:pt x="2041472" y="6599639"/>
                </a:cubicBezTo>
                <a:cubicBezTo>
                  <a:pt x="2037699" y="6607568"/>
                  <a:pt x="2041586" y="6615458"/>
                  <a:pt x="2048560" y="6619651"/>
                </a:cubicBezTo>
                <a:lnTo>
                  <a:pt x="2054277" y="6623120"/>
                </a:lnTo>
                <a:cubicBezTo>
                  <a:pt x="2060451" y="6626855"/>
                  <a:pt x="2068644" y="6623577"/>
                  <a:pt x="2072760" y="6618050"/>
                </a:cubicBezTo>
                <a:cubicBezTo>
                  <a:pt x="2072265" y="6620833"/>
                  <a:pt x="2071807" y="6623653"/>
                  <a:pt x="2072760" y="6626703"/>
                </a:cubicBezTo>
                <a:lnTo>
                  <a:pt x="2074780" y="6633107"/>
                </a:lnTo>
                <a:cubicBezTo>
                  <a:pt x="2077104" y="6640654"/>
                  <a:pt x="2087737" y="6644314"/>
                  <a:pt x="2094597" y="6640997"/>
                </a:cubicBezTo>
                <a:close/>
                <a:moveTo>
                  <a:pt x="2200618" y="6457344"/>
                </a:moveTo>
                <a:lnTo>
                  <a:pt x="2197150" y="6463062"/>
                </a:lnTo>
                <a:cubicBezTo>
                  <a:pt x="2192958" y="6469999"/>
                  <a:pt x="2198065" y="6479871"/>
                  <a:pt x="2204810" y="6482883"/>
                </a:cubicBezTo>
                <a:cubicBezTo>
                  <a:pt x="2213004" y="6486504"/>
                  <a:pt x="2220397" y="6482197"/>
                  <a:pt x="2224627" y="6475221"/>
                </a:cubicBezTo>
                <a:lnTo>
                  <a:pt x="2228095" y="6469504"/>
                </a:lnTo>
                <a:cubicBezTo>
                  <a:pt x="2232287" y="6462566"/>
                  <a:pt x="2227181" y="6452693"/>
                  <a:pt x="2220435" y="6449682"/>
                </a:cubicBezTo>
                <a:cubicBezTo>
                  <a:pt x="2212280" y="6446061"/>
                  <a:pt x="2204848" y="6450368"/>
                  <a:pt x="2200618" y="6457344"/>
                </a:cubicBezTo>
                <a:close/>
                <a:moveTo>
                  <a:pt x="2195016" y="6388922"/>
                </a:moveTo>
                <a:lnTo>
                  <a:pt x="2184688" y="6406075"/>
                </a:lnTo>
                <a:cubicBezTo>
                  <a:pt x="2180649" y="6412784"/>
                  <a:pt x="2182135" y="6422694"/>
                  <a:pt x="2189261" y="6426811"/>
                </a:cubicBezTo>
                <a:cubicBezTo>
                  <a:pt x="2196159" y="6430814"/>
                  <a:pt x="2205649" y="6429441"/>
                  <a:pt x="2209993" y="6422237"/>
                </a:cubicBezTo>
                <a:lnTo>
                  <a:pt x="2220321" y="6405084"/>
                </a:lnTo>
                <a:cubicBezTo>
                  <a:pt x="2224360" y="6398375"/>
                  <a:pt x="2222912" y="6388464"/>
                  <a:pt x="2215748" y="6384347"/>
                </a:cubicBezTo>
                <a:cubicBezTo>
                  <a:pt x="2208850" y="6380384"/>
                  <a:pt x="2199399" y="6381717"/>
                  <a:pt x="2195016" y="6388922"/>
                </a:cubicBezTo>
                <a:close/>
                <a:moveTo>
                  <a:pt x="2184002" y="6361210"/>
                </a:moveTo>
                <a:cubicBezTo>
                  <a:pt x="2200542" y="6371197"/>
                  <a:pt x="2213804" y="6344247"/>
                  <a:pt x="2197341" y="6334260"/>
                </a:cubicBezTo>
                <a:cubicBezTo>
                  <a:pt x="2180801" y="6324311"/>
                  <a:pt x="2167501" y="6351261"/>
                  <a:pt x="2184002" y="6361210"/>
                </a:cubicBezTo>
                <a:close/>
                <a:moveTo>
                  <a:pt x="2980496" y="6551648"/>
                </a:moveTo>
                <a:cubicBezTo>
                  <a:pt x="2962089" y="6546045"/>
                  <a:pt x="2951646" y="6574214"/>
                  <a:pt x="2970168" y="6579855"/>
                </a:cubicBezTo>
                <a:cubicBezTo>
                  <a:pt x="2988575" y="6585497"/>
                  <a:pt x="2999017" y="6557290"/>
                  <a:pt x="2980496" y="6551648"/>
                </a:cubicBezTo>
                <a:close/>
                <a:moveTo>
                  <a:pt x="2799284" y="6531407"/>
                </a:moveTo>
                <a:cubicBezTo>
                  <a:pt x="2787622" y="6527825"/>
                  <a:pt x="2778400" y="6537773"/>
                  <a:pt x="2778095" y="6546884"/>
                </a:cubicBezTo>
                <a:cubicBezTo>
                  <a:pt x="2776418" y="6540174"/>
                  <a:pt x="2771044" y="6535563"/>
                  <a:pt x="2763804" y="6535105"/>
                </a:cubicBezTo>
                <a:cubicBezTo>
                  <a:pt x="2754353" y="6534533"/>
                  <a:pt x="2743072" y="6535029"/>
                  <a:pt x="2735564" y="6541509"/>
                </a:cubicBezTo>
                <a:cubicBezTo>
                  <a:pt x="2734421" y="6542080"/>
                  <a:pt x="2733316" y="6542728"/>
                  <a:pt x="2732325" y="6543529"/>
                </a:cubicBezTo>
                <a:cubicBezTo>
                  <a:pt x="2727333" y="6547341"/>
                  <a:pt x="2724970" y="6553554"/>
                  <a:pt x="2726723" y="6559805"/>
                </a:cubicBezTo>
                <a:cubicBezTo>
                  <a:pt x="2728476" y="6566019"/>
                  <a:pt x="2733049" y="6568497"/>
                  <a:pt x="2738499" y="6570821"/>
                </a:cubicBezTo>
                <a:cubicBezTo>
                  <a:pt x="2734231" y="6568992"/>
                  <a:pt x="2738918" y="6571127"/>
                  <a:pt x="2739718" y="6571584"/>
                </a:cubicBezTo>
                <a:cubicBezTo>
                  <a:pt x="2740785" y="6572156"/>
                  <a:pt x="2741776" y="6572842"/>
                  <a:pt x="2742843" y="6573452"/>
                </a:cubicBezTo>
                <a:cubicBezTo>
                  <a:pt x="2743034" y="6573566"/>
                  <a:pt x="2743110" y="6573642"/>
                  <a:pt x="2743225" y="6573719"/>
                </a:cubicBezTo>
                <a:cubicBezTo>
                  <a:pt x="2743529" y="6573986"/>
                  <a:pt x="2743796" y="6574253"/>
                  <a:pt x="2744101" y="6574519"/>
                </a:cubicBezTo>
                <a:cubicBezTo>
                  <a:pt x="2746540" y="6581648"/>
                  <a:pt x="2754886" y="6585802"/>
                  <a:pt x="2762013" y="6583820"/>
                </a:cubicBezTo>
                <a:cubicBezTo>
                  <a:pt x="2770130" y="6581571"/>
                  <a:pt x="2774284" y="6573261"/>
                  <a:pt x="2772493" y="6565333"/>
                </a:cubicBezTo>
                <a:cubicBezTo>
                  <a:pt x="2772302" y="6564494"/>
                  <a:pt x="2771921" y="6563770"/>
                  <a:pt x="2771616" y="6563008"/>
                </a:cubicBezTo>
                <a:cubicBezTo>
                  <a:pt x="2775580" y="6560492"/>
                  <a:pt x="2778438" y="6556108"/>
                  <a:pt x="2778781" y="6551496"/>
                </a:cubicBezTo>
                <a:cubicBezTo>
                  <a:pt x="2779962" y="6554774"/>
                  <a:pt x="2782630" y="6557518"/>
                  <a:pt x="2787241" y="6558929"/>
                </a:cubicBezTo>
                <a:cubicBezTo>
                  <a:pt x="2805458" y="6564456"/>
                  <a:pt x="2817767" y="6537011"/>
                  <a:pt x="2799284" y="6531407"/>
                </a:cubicBezTo>
                <a:close/>
                <a:moveTo>
                  <a:pt x="2934002" y="6352443"/>
                </a:moveTo>
                <a:cubicBezTo>
                  <a:pt x="2934268" y="6352557"/>
                  <a:pt x="2934573" y="6352595"/>
                  <a:pt x="2934878" y="6352709"/>
                </a:cubicBezTo>
                <a:cubicBezTo>
                  <a:pt x="2934040" y="6359685"/>
                  <a:pt x="2937127" y="6367385"/>
                  <a:pt x="2945701" y="6370015"/>
                </a:cubicBezTo>
                <a:cubicBezTo>
                  <a:pt x="2952256" y="6371998"/>
                  <a:pt x="2957211" y="6369558"/>
                  <a:pt x="2960107" y="6365365"/>
                </a:cubicBezTo>
                <a:cubicBezTo>
                  <a:pt x="2965176" y="6364373"/>
                  <a:pt x="2969710" y="6361134"/>
                  <a:pt x="2971311" y="6355835"/>
                </a:cubicBezTo>
                <a:lnTo>
                  <a:pt x="2973255" y="6349470"/>
                </a:lnTo>
                <a:cubicBezTo>
                  <a:pt x="2975541" y="6341960"/>
                  <a:pt x="2972035" y="6332736"/>
                  <a:pt x="2964032" y="6330334"/>
                </a:cubicBezTo>
                <a:cubicBezTo>
                  <a:pt x="2961555" y="6329572"/>
                  <a:pt x="2958887" y="6329534"/>
                  <a:pt x="2956372" y="6329953"/>
                </a:cubicBezTo>
                <a:cubicBezTo>
                  <a:pt x="2955724" y="6325074"/>
                  <a:pt x="2952980" y="6320690"/>
                  <a:pt x="2947797" y="6318479"/>
                </a:cubicBezTo>
                <a:cubicBezTo>
                  <a:pt x="2940976" y="6315544"/>
                  <a:pt x="2930457" y="6318556"/>
                  <a:pt x="2928057" y="6326370"/>
                </a:cubicBezTo>
                <a:lnTo>
                  <a:pt x="2926113" y="6332697"/>
                </a:lnTo>
                <a:cubicBezTo>
                  <a:pt x="2923750" y="6340473"/>
                  <a:pt x="2925961" y="6349012"/>
                  <a:pt x="2934002" y="6352443"/>
                </a:cubicBezTo>
                <a:close/>
                <a:moveTo>
                  <a:pt x="2734192" y="6366890"/>
                </a:moveTo>
                <a:cubicBezTo>
                  <a:pt x="2732249" y="6374894"/>
                  <a:pt x="2736441" y="6383014"/>
                  <a:pt x="2744482" y="6385491"/>
                </a:cubicBezTo>
                <a:lnTo>
                  <a:pt x="2750846" y="6387435"/>
                </a:lnTo>
                <a:cubicBezTo>
                  <a:pt x="2758354" y="6389722"/>
                  <a:pt x="2767577" y="6384958"/>
                  <a:pt x="2769444" y="6377143"/>
                </a:cubicBezTo>
                <a:cubicBezTo>
                  <a:pt x="2771388" y="6369138"/>
                  <a:pt x="2767195" y="6361019"/>
                  <a:pt x="2759154" y="6358541"/>
                </a:cubicBezTo>
                <a:lnTo>
                  <a:pt x="2752790" y="6356598"/>
                </a:lnTo>
                <a:cubicBezTo>
                  <a:pt x="2745282" y="6354311"/>
                  <a:pt x="2736060" y="6359075"/>
                  <a:pt x="2734192" y="6366890"/>
                </a:cubicBezTo>
                <a:close/>
                <a:moveTo>
                  <a:pt x="2993339" y="6478538"/>
                </a:moveTo>
                <a:cubicBezTo>
                  <a:pt x="2990328" y="6485209"/>
                  <a:pt x="2993034" y="6496034"/>
                  <a:pt x="3000846" y="6498397"/>
                </a:cubicBezTo>
                <a:lnTo>
                  <a:pt x="3007210" y="6500341"/>
                </a:lnTo>
                <a:cubicBezTo>
                  <a:pt x="3014947" y="6502705"/>
                  <a:pt x="3023445" y="6500913"/>
                  <a:pt x="3027066" y="6492832"/>
                </a:cubicBezTo>
                <a:cubicBezTo>
                  <a:pt x="3030076" y="6486161"/>
                  <a:pt x="3027370" y="6475374"/>
                  <a:pt x="3019558" y="6472972"/>
                </a:cubicBezTo>
                <a:lnTo>
                  <a:pt x="3013194" y="6471028"/>
                </a:lnTo>
                <a:cubicBezTo>
                  <a:pt x="3005457" y="6468627"/>
                  <a:pt x="2996959" y="6470456"/>
                  <a:pt x="2993339" y="6478538"/>
                </a:cubicBezTo>
                <a:close/>
                <a:moveTo>
                  <a:pt x="2840938" y="6386940"/>
                </a:moveTo>
                <a:cubicBezTo>
                  <a:pt x="2848445" y="6389227"/>
                  <a:pt x="2857668" y="6385529"/>
                  <a:pt x="2859993" y="6377563"/>
                </a:cubicBezTo>
                <a:cubicBezTo>
                  <a:pt x="2862203" y="6369977"/>
                  <a:pt x="2858697" y="6360943"/>
                  <a:pt x="2850618" y="6358504"/>
                </a:cubicBezTo>
                <a:lnTo>
                  <a:pt x="2844253" y="6356560"/>
                </a:lnTo>
                <a:cubicBezTo>
                  <a:pt x="2836746" y="6354272"/>
                  <a:pt x="2827523" y="6357970"/>
                  <a:pt x="2825198" y="6365936"/>
                </a:cubicBezTo>
                <a:cubicBezTo>
                  <a:pt x="2822988" y="6373560"/>
                  <a:pt x="2826494" y="6382556"/>
                  <a:pt x="2834573" y="6384995"/>
                </a:cubicBezTo>
                <a:lnTo>
                  <a:pt x="2840938" y="6386940"/>
                </a:lnTo>
                <a:close/>
                <a:moveTo>
                  <a:pt x="2737851" y="6428793"/>
                </a:moveTo>
                <a:cubicBezTo>
                  <a:pt x="2730000" y="6426468"/>
                  <a:pt x="2721578" y="6431156"/>
                  <a:pt x="2719177" y="6438933"/>
                </a:cubicBezTo>
                <a:lnTo>
                  <a:pt x="2717233" y="6445337"/>
                </a:lnTo>
                <a:cubicBezTo>
                  <a:pt x="2714871" y="6453075"/>
                  <a:pt x="2719673" y="6461689"/>
                  <a:pt x="2727371" y="6463976"/>
                </a:cubicBezTo>
                <a:cubicBezTo>
                  <a:pt x="2735221" y="6466302"/>
                  <a:pt x="2743644" y="6461613"/>
                  <a:pt x="2746045" y="6453837"/>
                </a:cubicBezTo>
                <a:lnTo>
                  <a:pt x="2747988" y="6447471"/>
                </a:lnTo>
                <a:cubicBezTo>
                  <a:pt x="2750389" y="6439695"/>
                  <a:pt x="2745587" y="6431080"/>
                  <a:pt x="2737851" y="6428793"/>
                </a:cubicBezTo>
                <a:close/>
                <a:moveTo>
                  <a:pt x="3059535" y="6387435"/>
                </a:moveTo>
                <a:cubicBezTo>
                  <a:pt x="3049017" y="6384233"/>
                  <a:pt x="3040480" y="6391933"/>
                  <a:pt x="3038613" y="6400128"/>
                </a:cubicBezTo>
                <a:cubicBezTo>
                  <a:pt x="3037508" y="6396736"/>
                  <a:pt x="3034840" y="6393839"/>
                  <a:pt x="3030115" y="6392390"/>
                </a:cubicBezTo>
                <a:cubicBezTo>
                  <a:pt x="3011822" y="6386825"/>
                  <a:pt x="2999474" y="6414233"/>
                  <a:pt x="3017919" y="6419835"/>
                </a:cubicBezTo>
                <a:cubicBezTo>
                  <a:pt x="3028438" y="6423037"/>
                  <a:pt x="3036974" y="6415338"/>
                  <a:pt x="3038842" y="6407142"/>
                </a:cubicBezTo>
                <a:cubicBezTo>
                  <a:pt x="3039947" y="6410497"/>
                  <a:pt x="3042614" y="6413394"/>
                  <a:pt x="3047340" y="6414842"/>
                </a:cubicBezTo>
                <a:cubicBezTo>
                  <a:pt x="3050961" y="6415948"/>
                  <a:pt x="3054314" y="6415719"/>
                  <a:pt x="3057287" y="6414690"/>
                </a:cubicBezTo>
                <a:cubicBezTo>
                  <a:pt x="3052218" y="6419073"/>
                  <a:pt x="3050198" y="6426392"/>
                  <a:pt x="3053323" y="6432719"/>
                </a:cubicBezTo>
                <a:cubicBezTo>
                  <a:pt x="3056791" y="6439848"/>
                  <a:pt x="3066243" y="6443431"/>
                  <a:pt x="3073407" y="6439619"/>
                </a:cubicBezTo>
                <a:lnTo>
                  <a:pt x="3081753" y="6435159"/>
                </a:lnTo>
                <a:cubicBezTo>
                  <a:pt x="3085030" y="6433406"/>
                  <a:pt x="3087393" y="6430508"/>
                  <a:pt x="3088803" y="6427269"/>
                </a:cubicBezTo>
                <a:cubicBezTo>
                  <a:pt x="3095168" y="6428374"/>
                  <a:pt x="3101875" y="6425477"/>
                  <a:pt x="3104924" y="6419531"/>
                </a:cubicBezTo>
                <a:lnTo>
                  <a:pt x="3109192" y="6411107"/>
                </a:lnTo>
                <a:cubicBezTo>
                  <a:pt x="3112889" y="6403864"/>
                  <a:pt x="3109764" y="6394563"/>
                  <a:pt x="3102523" y="6390942"/>
                </a:cubicBezTo>
                <a:cubicBezTo>
                  <a:pt x="3095244" y="6387245"/>
                  <a:pt x="3086059" y="6390332"/>
                  <a:pt x="3082363" y="6397613"/>
                </a:cubicBezTo>
                <a:lnTo>
                  <a:pt x="3078056" y="6406037"/>
                </a:lnTo>
                <a:cubicBezTo>
                  <a:pt x="3077866" y="6406380"/>
                  <a:pt x="3077904" y="6406838"/>
                  <a:pt x="3077752" y="6407180"/>
                </a:cubicBezTo>
                <a:cubicBezTo>
                  <a:pt x="3074665" y="6406571"/>
                  <a:pt x="3071426" y="6406608"/>
                  <a:pt x="3068529" y="6408171"/>
                </a:cubicBezTo>
                <a:lnTo>
                  <a:pt x="3063041" y="6411107"/>
                </a:lnTo>
                <a:cubicBezTo>
                  <a:pt x="3070397" y="6404169"/>
                  <a:pt x="3071654" y="6391133"/>
                  <a:pt x="3059535" y="6387435"/>
                </a:cubicBezTo>
                <a:close/>
                <a:moveTo>
                  <a:pt x="2813003" y="6406227"/>
                </a:moveTo>
                <a:lnTo>
                  <a:pt x="2811060" y="6412593"/>
                </a:lnTo>
                <a:cubicBezTo>
                  <a:pt x="2808735" y="6420141"/>
                  <a:pt x="2815442" y="6429099"/>
                  <a:pt x="2822912" y="6430204"/>
                </a:cubicBezTo>
                <a:cubicBezTo>
                  <a:pt x="2831639" y="6431538"/>
                  <a:pt x="2838080" y="6426430"/>
                  <a:pt x="2840518" y="6418349"/>
                </a:cubicBezTo>
                <a:lnTo>
                  <a:pt x="2842462" y="6411983"/>
                </a:lnTo>
                <a:cubicBezTo>
                  <a:pt x="2844749" y="6404436"/>
                  <a:pt x="2838080" y="6395478"/>
                  <a:pt x="2830610" y="6394373"/>
                </a:cubicBezTo>
                <a:cubicBezTo>
                  <a:pt x="2821883" y="6393038"/>
                  <a:pt x="2815442" y="6398146"/>
                  <a:pt x="2813003" y="6406227"/>
                </a:cubicBezTo>
                <a:close/>
                <a:moveTo>
                  <a:pt x="2726875" y="6620909"/>
                </a:moveTo>
                <a:lnTo>
                  <a:pt x="2720511" y="6618965"/>
                </a:lnTo>
                <a:cubicBezTo>
                  <a:pt x="2712737" y="6616602"/>
                  <a:pt x="2704276" y="6623196"/>
                  <a:pt x="2702752" y="6630629"/>
                </a:cubicBezTo>
                <a:cubicBezTo>
                  <a:pt x="2700961" y="6639167"/>
                  <a:pt x="2706601" y="6646029"/>
                  <a:pt x="2714375" y="6648392"/>
                </a:cubicBezTo>
                <a:lnTo>
                  <a:pt x="2720740" y="6650336"/>
                </a:lnTo>
                <a:cubicBezTo>
                  <a:pt x="2728514" y="6652700"/>
                  <a:pt x="2736975" y="6646105"/>
                  <a:pt x="2738499" y="6638672"/>
                </a:cubicBezTo>
                <a:cubicBezTo>
                  <a:pt x="2740290" y="6630172"/>
                  <a:pt x="2734650" y="6623272"/>
                  <a:pt x="2726875" y="6620909"/>
                </a:cubicBezTo>
                <a:close/>
                <a:moveTo>
                  <a:pt x="2830267" y="6233819"/>
                </a:moveTo>
                <a:cubicBezTo>
                  <a:pt x="2823293" y="6231685"/>
                  <a:pt x="2818300" y="6234619"/>
                  <a:pt x="2815747" y="6239384"/>
                </a:cubicBezTo>
                <a:cubicBezTo>
                  <a:pt x="2811555" y="6247199"/>
                  <a:pt x="2813994" y="6260006"/>
                  <a:pt x="2825313" y="6263475"/>
                </a:cubicBezTo>
                <a:cubicBezTo>
                  <a:pt x="2836822" y="6266982"/>
                  <a:pt x="2843034" y="6256728"/>
                  <a:pt x="2841586" y="6247160"/>
                </a:cubicBezTo>
                <a:cubicBezTo>
                  <a:pt x="2840709" y="6241366"/>
                  <a:pt x="2837127" y="6235878"/>
                  <a:pt x="2830267" y="6233819"/>
                </a:cubicBezTo>
                <a:close/>
                <a:moveTo>
                  <a:pt x="2957325" y="6258443"/>
                </a:moveTo>
                <a:cubicBezTo>
                  <a:pt x="2950237" y="6256652"/>
                  <a:pt x="2943491" y="6259778"/>
                  <a:pt x="2940061" y="6265876"/>
                </a:cubicBezTo>
                <a:cubicBezTo>
                  <a:pt x="2939566" y="6266753"/>
                  <a:pt x="2938918" y="6267477"/>
                  <a:pt x="2938613" y="6268506"/>
                </a:cubicBezTo>
                <a:cubicBezTo>
                  <a:pt x="2938537" y="6268735"/>
                  <a:pt x="2938499" y="6268849"/>
                  <a:pt x="2938422" y="6269040"/>
                </a:cubicBezTo>
                <a:cubicBezTo>
                  <a:pt x="2938384" y="6269078"/>
                  <a:pt x="2938346" y="6269116"/>
                  <a:pt x="2938308" y="6269193"/>
                </a:cubicBezTo>
                <a:cubicBezTo>
                  <a:pt x="2938232" y="6269231"/>
                  <a:pt x="2938270" y="6269231"/>
                  <a:pt x="2938156" y="6269269"/>
                </a:cubicBezTo>
                <a:cubicBezTo>
                  <a:pt x="2937279" y="6269726"/>
                  <a:pt x="2936402" y="6270145"/>
                  <a:pt x="2935450" y="6270488"/>
                </a:cubicBezTo>
                <a:cubicBezTo>
                  <a:pt x="2927942" y="6273576"/>
                  <a:pt x="2925961" y="6284363"/>
                  <a:pt x="2929543" y="6290882"/>
                </a:cubicBezTo>
                <a:cubicBezTo>
                  <a:pt x="2933849" y="6298658"/>
                  <a:pt x="2942424" y="6299840"/>
                  <a:pt x="2949970" y="6296790"/>
                </a:cubicBezTo>
                <a:cubicBezTo>
                  <a:pt x="2958620" y="6293245"/>
                  <a:pt x="2964413" y="6285850"/>
                  <a:pt x="2967348" y="6277159"/>
                </a:cubicBezTo>
                <a:cubicBezTo>
                  <a:pt x="2968453" y="6273919"/>
                  <a:pt x="2967957" y="6270374"/>
                  <a:pt x="2966624" y="6267173"/>
                </a:cubicBezTo>
                <a:cubicBezTo>
                  <a:pt x="2964871" y="6263056"/>
                  <a:pt x="2961669" y="6259548"/>
                  <a:pt x="2957325" y="6258443"/>
                </a:cubicBezTo>
                <a:close/>
                <a:moveTo>
                  <a:pt x="2573674" y="6469999"/>
                </a:moveTo>
                <a:cubicBezTo>
                  <a:pt x="2575542" y="6461575"/>
                  <a:pt x="2570054" y="6454447"/>
                  <a:pt x="2562280" y="6452045"/>
                </a:cubicBezTo>
                <a:lnTo>
                  <a:pt x="2555915" y="6450102"/>
                </a:lnTo>
                <a:cubicBezTo>
                  <a:pt x="2548141" y="6447738"/>
                  <a:pt x="2539642" y="6454028"/>
                  <a:pt x="2538004" y="6461499"/>
                </a:cubicBezTo>
                <a:cubicBezTo>
                  <a:pt x="2536136" y="6469923"/>
                  <a:pt x="2541624" y="6477051"/>
                  <a:pt x="2549398" y="6479453"/>
                </a:cubicBezTo>
                <a:lnTo>
                  <a:pt x="2555763" y="6481397"/>
                </a:lnTo>
                <a:cubicBezTo>
                  <a:pt x="2563499" y="6483760"/>
                  <a:pt x="2571997" y="6477470"/>
                  <a:pt x="2573674" y="6469999"/>
                </a:cubicBezTo>
                <a:close/>
                <a:moveTo>
                  <a:pt x="2698026" y="6312037"/>
                </a:moveTo>
                <a:cubicBezTo>
                  <a:pt x="2679619" y="6306434"/>
                  <a:pt x="2668606" y="6334375"/>
                  <a:pt x="2687127" y="6340016"/>
                </a:cubicBezTo>
                <a:cubicBezTo>
                  <a:pt x="2705534" y="6345620"/>
                  <a:pt x="2716548" y="6317679"/>
                  <a:pt x="2698026" y="6312037"/>
                </a:cubicBezTo>
                <a:close/>
                <a:moveTo>
                  <a:pt x="2882134" y="6319280"/>
                </a:moveTo>
                <a:cubicBezTo>
                  <a:pt x="2863651" y="6313638"/>
                  <a:pt x="2856563" y="6342837"/>
                  <a:pt x="2875008" y="6348478"/>
                </a:cubicBezTo>
                <a:cubicBezTo>
                  <a:pt x="2893491" y="6354120"/>
                  <a:pt x="2900580" y="6324922"/>
                  <a:pt x="2882134" y="6319280"/>
                </a:cubicBezTo>
                <a:close/>
                <a:moveTo>
                  <a:pt x="2675008" y="6423724"/>
                </a:moveTo>
                <a:cubicBezTo>
                  <a:pt x="2656525" y="6418082"/>
                  <a:pt x="2651228" y="6447662"/>
                  <a:pt x="2669520" y="6453265"/>
                </a:cubicBezTo>
                <a:cubicBezTo>
                  <a:pt x="2688003" y="6458869"/>
                  <a:pt x="2693301" y="6429289"/>
                  <a:pt x="2675008" y="6423724"/>
                </a:cubicBezTo>
                <a:close/>
                <a:moveTo>
                  <a:pt x="2646807" y="6219677"/>
                </a:moveTo>
                <a:cubicBezTo>
                  <a:pt x="2638918" y="6218800"/>
                  <a:pt x="2630915" y="6219791"/>
                  <a:pt x="2625199" y="6225966"/>
                </a:cubicBezTo>
                <a:cubicBezTo>
                  <a:pt x="2620016" y="6231570"/>
                  <a:pt x="2618606" y="6238622"/>
                  <a:pt x="2618453" y="6246017"/>
                </a:cubicBezTo>
                <a:cubicBezTo>
                  <a:pt x="2618301" y="6254136"/>
                  <a:pt x="2626609" y="6260616"/>
                  <a:pt x="2634269" y="6260235"/>
                </a:cubicBezTo>
                <a:cubicBezTo>
                  <a:pt x="2641357" y="6259854"/>
                  <a:pt x="2646083" y="6254822"/>
                  <a:pt x="2647683" y="6248533"/>
                </a:cubicBezTo>
                <a:cubicBezTo>
                  <a:pt x="2652904" y="6247122"/>
                  <a:pt x="2657173" y="6243386"/>
                  <a:pt x="2658430" y="6237440"/>
                </a:cubicBezTo>
                <a:cubicBezTo>
                  <a:pt x="2659993" y="6230083"/>
                  <a:pt x="2654924" y="6220592"/>
                  <a:pt x="2646807" y="6219677"/>
                </a:cubicBezTo>
                <a:close/>
                <a:moveTo>
                  <a:pt x="2663651" y="6483074"/>
                </a:moveTo>
                <a:cubicBezTo>
                  <a:pt x="2645206" y="6477432"/>
                  <a:pt x="2640366" y="6507126"/>
                  <a:pt x="2658621" y="6512691"/>
                </a:cubicBezTo>
                <a:cubicBezTo>
                  <a:pt x="2677066" y="6518333"/>
                  <a:pt x="2681906" y="6488639"/>
                  <a:pt x="2663651" y="6483074"/>
                </a:cubicBezTo>
                <a:close/>
                <a:moveTo>
                  <a:pt x="3010526" y="6230464"/>
                </a:moveTo>
                <a:lnTo>
                  <a:pt x="3002180" y="6234924"/>
                </a:lnTo>
                <a:cubicBezTo>
                  <a:pt x="2995015" y="6238736"/>
                  <a:pt x="2992271" y="6248151"/>
                  <a:pt x="2996082" y="6255279"/>
                </a:cubicBezTo>
                <a:cubicBezTo>
                  <a:pt x="2999970" y="6262484"/>
                  <a:pt x="3009230" y="6265190"/>
                  <a:pt x="3016433" y="6261378"/>
                </a:cubicBezTo>
                <a:lnTo>
                  <a:pt x="3024779" y="6256918"/>
                </a:lnTo>
                <a:cubicBezTo>
                  <a:pt x="3031944" y="6253107"/>
                  <a:pt x="3034726" y="6243691"/>
                  <a:pt x="3030877" y="6236563"/>
                </a:cubicBezTo>
                <a:cubicBezTo>
                  <a:pt x="3027028" y="6229359"/>
                  <a:pt x="3017729" y="6226653"/>
                  <a:pt x="3010526" y="6230464"/>
                </a:cubicBezTo>
                <a:close/>
                <a:moveTo>
                  <a:pt x="2747607" y="6131967"/>
                </a:moveTo>
                <a:cubicBezTo>
                  <a:pt x="2740900" y="6129490"/>
                  <a:pt x="2733811" y="6128041"/>
                  <a:pt x="2727333" y="6132158"/>
                </a:cubicBezTo>
                <a:cubicBezTo>
                  <a:pt x="2722112" y="6135436"/>
                  <a:pt x="2719139" y="6140467"/>
                  <a:pt x="2717691" y="6146452"/>
                </a:cubicBezTo>
                <a:cubicBezTo>
                  <a:pt x="2715862" y="6154075"/>
                  <a:pt x="2721197" y="6162995"/>
                  <a:pt x="2729086" y="6164406"/>
                </a:cubicBezTo>
                <a:cubicBezTo>
                  <a:pt x="2734573" y="6165359"/>
                  <a:pt x="2739871" y="6163529"/>
                  <a:pt x="2743377" y="6159717"/>
                </a:cubicBezTo>
                <a:cubicBezTo>
                  <a:pt x="2747721" y="6159107"/>
                  <a:pt x="2751647" y="6156782"/>
                  <a:pt x="2754010" y="6152246"/>
                </a:cubicBezTo>
                <a:cubicBezTo>
                  <a:pt x="2757363" y="6145766"/>
                  <a:pt x="2755267" y="6134788"/>
                  <a:pt x="2747607" y="6131967"/>
                </a:cubicBezTo>
                <a:close/>
                <a:moveTo>
                  <a:pt x="2636670" y="6445908"/>
                </a:moveTo>
                <a:cubicBezTo>
                  <a:pt x="2633888" y="6447395"/>
                  <a:pt x="2631106" y="6448882"/>
                  <a:pt x="2628323" y="6450330"/>
                </a:cubicBezTo>
                <a:cubicBezTo>
                  <a:pt x="2621349" y="6454028"/>
                  <a:pt x="2620168" y="6465425"/>
                  <a:pt x="2624741" y="6471257"/>
                </a:cubicBezTo>
                <a:cubicBezTo>
                  <a:pt x="2630267" y="6478385"/>
                  <a:pt x="2638232" y="6478843"/>
                  <a:pt x="2645663" y="6474840"/>
                </a:cubicBezTo>
                <a:lnTo>
                  <a:pt x="2654010" y="6470419"/>
                </a:lnTo>
                <a:cubicBezTo>
                  <a:pt x="2660945" y="6466721"/>
                  <a:pt x="2662165" y="6455323"/>
                  <a:pt x="2657592" y="6449491"/>
                </a:cubicBezTo>
                <a:cubicBezTo>
                  <a:pt x="2652066" y="6442402"/>
                  <a:pt x="2644101" y="6441944"/>
                  <a:pt x="2636670" y="6445908"/>
                </a:cubicBezTo>
                <a:close/>
                <a:moveTo>
                  <a:pt x="2751723" y="6208013"/>
                </a:moveTo>
                <a:lnTo>
                  <a:pt x="2748445" y="6209728"/>
                </a:lnTo>
                <a:lnTo>
                  <a:pt x="2743377" y="6212435"/>
                </a:lnTo>
                <a:cubicBezTo>
                  <a:pt x="2736212" y="6216247"/>
                  <a:pt x="2734307" y="6226424"/>
                  <a:pt x="2738384" y="6233094"/>
                </a:cubicBezTo>
                <a:cubicBezTo>
                  <a:pt x="2742805" y="6240375"/>
                  <a:pt x="2751837" y="6241938"/>
                  <a:pt x="2759040" y="6238126"/>
                </a:cubicBezTo>
                <a:cubicBezTo>
                  <a:pt x="2761822" y="6236639"/>
                  <a:pt x="2764604" y="6235153"/>
                  <a:pt x="2767386" y="6233666"/>
                </a:cubicBezTo>
                <a:cubicBezTo>
                  <a:pt x="2771426" y="6231494"/>
                  <a:pt x="2773598" y="6227301"/>
                  <a:pt x="2774170" y="6222841"/>
                </a:cubicBezTo>
                <a:cubicBezTo>
                  <a:pt x="2774589" y="6219449"/>
                  <a:pt x="2774170" y="6215904"/>
                  <a:pt x="2772417" y="6213006"/>
                </a:cubicBezTo>
                <a:cubicBezTo>
                  <a:pt x="2767919" y="6205726"/>
                  <a:pt x="2758887" y="6204163"/>
                  <a:pt x="2751723" y="6208013"/>
                </a:cubicBezTo>
                <a:close/>
                <a:moveTo>
                  <a:pt x="2784612" y="6327209"/>
                </a:moveTo>
                <a:lnTo>
                  <a:pt x="2786555" y="6320843"/>
                </a:lnTo>
                <a:cubicBezTo>
                  <a:pt x="2788918" y="6313067"/>
                  <a:pt x="2785755" y="6304490"/>
                  <a:pt x="2777790" y="6301479"/>
                </a:cubicBezTo>
                <a:cubicBezTo>
                  <a:pt x="2770587" y="6298734"/>
                  <a:pt x="2760793" y="6302431"/>
                  <a:pt x="2758430" y="6310208"/>
                </a:cubicBezTo>
                <a:lnTo>
                  <a:pt x="2756487" y="6316573"/>
                </a:lnTo>
                <a:cubicBezTo>
                  <a:pt x="2754124" y="6324350"/>
                  <a:pt x="2757287" y="6332926"/>
                  <a:pt x="2765214" y="6335938"/>
                </a:cubicBezTo>
                <a:cubicBezTo>
                  <a:pt x="2772493" y="6338682"/>
                  <a:pt x="2782249" y="6334984"/>
                  <a:pt x="2784612" y="6327209"/>
                </a:cubicBezTo>
                <a:close/>
                <a:moveTo>
                  <a:pt x="2713689" y="6213387"/>
                </a:moveTo>
                <a:cubicBezTo>
                  <a:pt x="2703514" y="6215217"/>
                  <a:pt x="2691624" y="6215560"/>
                  <a:pt x="2683049" y="6222079"/>
                </a:cubicBezTo>
                <a:cubicBezTo>
                  <a:pt x="2681906" y="6222917"/>
                  <a:pt x="2680915" y="6223870"/>
                  <a:pt x="2680000" y="6224861"/>
                </a:cubicBezTo>
                <a:lnTo>
                  <a:pt x="2676113" y="6226920"/>
                </a:lnTo>
                <a:cubicBezTo>
                  <a:pt x="2668949" y="6230731"/>
                  <a:pt x="2667157" y="6240985"/>
                  <a:pt x="2671235" y="6247579"/>
                </a:cubicBezTo>
                <a:cubicBezTo>
                  <a:pt x="2671578" y="6248113"/>
                  <a:pt x="2671959" y="6248533"/>
                  <a:pt x="2672340" y="6249028"/>
                </a:cubicBezTo>
                <a:cubicBezTo>
                  <a:pt x="2672417" y="6251239"/>
                  <a:pt x="2672569" y="6253450"/>
                  <a:pt x="2672874" y="6255622"/>
                </a:cubicBezTo>
                <a:cubicBezTo>
                  <a:pt x="2673255" y="6258367"/>
                  <a:pt x="2674551" y="6260997"/>
                  <a:pt x="2676342" y="6263284"/>
                </a:cubicBezTo>
                <a:cubicBezTo>
                  <a:pt x="2676266" y="6265304"/>
                  <a:pt x="2676456" y="6267249"/>
                  <a:pt x="2677333" y="6268849"/>
                </a:cubicBezTo>
                <a:cubicBezTo>
                  <a:pt x="2680229" y="6274338"/>
                  <a:pt x="2683087" y="6279065"/>
                  <a:pt x="2688537" y="6282305"/>
                </a:cubicBezTo>
                <a:cubicBezTo>
                  <a:pt x="2690976" y="6283754"/>
                  <a:pt x="2692843" y="6284554"/>
                  <a:pt x="2695778" y="6285202"/>
                </a:cubicBezTo>
                <a:cubicBezTo>
                  <a:pt x="2699360" y="6286002"/>
                  <a:pt x="2699894" y="6288137"/>
                  <a:pt x="2696044" y="6283906"/>
                </a:cubicBezTo>
                <a:cubicBezTo>
                  <a:pt x="2701494" y="6289891"/>
                  <a:pt x="2709993" y="6292330"/>
                  <a:pt x="2717043" y="6287184"/>
                </a:cubicBezTo>
                <a:cubicBezTo>
                  <a:pt x="2720435" y="6284745"/>
                  <a:pt x="2722721" y="6280285"/>
                  <a:pt x="2723141" y="6275825"/>
                </a:cubicBezTo>
                <a:cubicBezTo>
                  <a:pt x="2724741" y="6274834"/>
                  <a:pt x="2726113" y="6273576"/>
                  <a:pt x="2727561" y="6272090"/>
                </a:cubicBezTo>
                <a:cubicBezTo>
                  <a:pt x="2728095" y="6271632"/>
                  <a:pt x="2728666" y="6271213"/>
                  <a:pt x="2729238" y="6270794"/>
                </a:cubicBezTo>
                <a:cubicBezTo>
                  <a:pt x="2731677" y="6269460"/>
                  <a:pt x="2733964" y="6267782"/>
                  <a:pt x="2736441" y="6266448"/>
                </a:cubicBezTo>
                <a:cubicBezTo>
                  <a:pt x="2745473" y="6261417"/>
                  <a:pt x="2743796" y="6250133"/>
                  <a:pt x="2737622" y="6243806"/>
                </a:cubicBezTo>
                <a:cubicBezTo>
                  <a:pt x="2735145" y="6240756"/>
                  <a:pt x="2731487" y="6238812"/>
                  <a:pt x="2726875" y="6238965"/>
                </a:cubicBezTo>
                <a:cubicBezTo>
                  <a:pt x="2726494" y="6238926"/>
                  <a:pt x="2726113" y="6238850"/>
                  <a:pt x="2725732" y="6238774"/>
                </a:cubicBezTo>
                <a:cubicBezTo>
                  <a:pt x="2734116" y="6229397"/>
                  <a:pt x="2729048" y="6210605"/>
                  <a:pt x="2713689" y="6213387"/>
                </a:cubicBezTo>
                <a:close/>
                <a:moveTo>
                  <a:pt x="2622950" y="6400891"/>
                </a:moveTo>
                <a:cubicBezTo>
                  <a:pt x="2604696" y="6395326"/>
                  <a:pt x="2592119" y="6422618"/>
                  <a:pt x="2610603" y="6428260"/>
                </a:cubicBezTo>
                <a:cubicBezTo>
                  <a:pt x="2628819" y="6433825"/>
                  <a:pt x="2641395" y="6406494"/>
                  <a:pt x="2622950" y="6400891"/>
                </a:cubicBezTo>
                <a:close/>
                <a:moveTo>
                  <a:pt x="2659193" y="6366470"/>
                </a:moveTo>
                <a:cubicBezTo>
                  <a:pt x="2677676" y="6372112"/>
                  <a:pt x="2686708" y="6343447"/>
                  <a:pt x="2668225" y="6337805"/>
                </a:cubicBezTo>
                <a:cubicBezTo>
                  <a:pt x="2649703" y="6332164"/>
                  <a:pt x="2640671" y="6360829"/>
                  <a:pt x="2659193" y="6366470"/>
                </a:cubicBezTo>
                <a:close/>
                <a:moveTo>
                  <a:pt x="2587203" y="6529501"/>
                </a:moveTo>
                <a:lnTo>
                  <a:pt x="2580801" y="6527558"/>
                </a:lnTo>
                <a:cubicBezTo>
                  <a:pt x="2573064" y="6525194"/>
                  <a:pt x="2564604" y="6531941"/>
                  <a:pt x="2563118" y="6539336"/>
                </a:cubicBezTo>
                <a:cubicBezTo>
                  <a:pt x="2561403" y="6547951"/>
                  <a:pt x="2567081" y="6554660"/>
                  <a:pt x="2574894" y="6557023"/>
                </a:cubicBezTo>
                <a:lnTo>
                  <a:pt x="2581258" y="6558967"/>
                </a:lnTo>
                <a:cubicBezTo>
                  <a:pt x="2589032" y="6561330"/>
                  <a:pt x="2597455" y="6554583"/>
                  <a:pt x="2598941" y="6547188"/>
                </a:cubicBezTo>
                <a:cubicBezTo>
                  <a:pt x="2600656" y="6538574"/>
                  <a:pt x="2594977" y="6531865"/>
                  <a:pt x="2587203" y="6529501"/>
                </a:cubicBezTo>
                <a:close/>
                <a:moveTo>
                  <a:pt x="2583659" y="6357627"/>
                </a:moveTo>
                <a:lnTo>
                  <a:pt x="2581715" y="6363992"/>
                </a:lnTo>
                <a:cubicBezTo>
                  <a:pt x="2579353" y="6371768"/>
                  <a:pt x="2586708" y="6380078"/>
                  <a:pt x="2593987" y="6381336"/>
                </a:cubicBezTo>
                <a:cubicBezTo>
                  <a:pt x="2602828" y="6382861"/>
                  <a:pt x="2608964" y="6376838"/>
                  <a:pt x="2611327" y="6369062"/>
                </a:cubicBezTo>
                <a:lnTo>
                  <a:pt x="2613270" y="6362697"/>
                </a:lnTo>
                <a:cubicBezTo>
                  <a:pt x="2615633" y="6354920"/>
                  <a:pt x="2608278" y="6346611"/>
                  <a:pt x="2600999" y="6345353"/>
                </a:cubicBezTo>
                <a:cubicBezTo>
                  <a:pt x="2592157" y="6343828"/>
                  <a:pt x="2586022" y="6349813"/>
                  <a:pt x="2583659" y="6357627"/>
                </a:cubicBezTo>
                <a:close/>
                <a:moveTo>
                  <a:pt x="2580458" y="6283144"/>
                </a:moveTo>
                <a:cubicBezTo>
                  <a:pt x="2572798" y="6280971"/>
                  <a:pt x="2563918" y="6284630"/>
                  <a:pt x="2561479" y="6292673"/>
                </a:cubicBezTo>
                <a:lnTo>
                  <a:pt x="2555648" y="6311847"/>
                </a:lnTo>
                <a:cubicBezTo>
                  <a:pt x="2553362" y="6319356"/>
                  <a:pt x="2557211" y="6328581"/>
                  <a:pt x="2565176" y="6330830"/>
                </a:cubicBezTo>
                <a:cubicBezTo>
                  <a:pt x="2572836" y="6333002"/>
                  <a:pt x="2581715" y="6329343"/>
                  <a:pt x="2584154" y="6321300"/>
                </a:cubicBezTo>
                <a:lnTo>
                  <a:pt x="2589985" y="6302127"/>
                </a:lnTo>
                <a:cubicBezTo>
                  <a:pt x="2592272" y="6294618"/>
                  <a:pt x="2588423" y="6285393"/>
                  <a:pt x="2580458" y="6283144"/>
                </a:cubicBezTo>
                <a:close/>
                <a:moveTo>
                  <a:pt x="2550313" y="6239079"/>
                </a:moveTo>
                <a:cubicBezTo>
                  <a:pt x="2531868" y="6233476"/>
                  <a:pt x="2525580" y="6262865"/>
                  <a:pt x="2543987" y="6268468"/>
                </a:cubicBezTo>
                <a:cubicBezTo>
                  <a:pt x="2562432" y="6274110"/>
                  <a:pt x="2568720" y="6244721"/>
                  <a:pt x="2550313" y="6239079"/>
                </a:cubicBezTo>
                <a:close/>
                <a:moveTo>
                  <a:pt x="2984764" y="6595027"/>
                </a:moveTo>
                <a:cubicBezTo>
                  <a:pt x="2989909" y="6601583"/>
                  <a:pt x="2998712" y="6603222"/>
                  <a:pt x="3005724" y="6598534"/>
                </a:cubicBezTo>
                <a:cubicBezTo>
                  <a:pt x="3006105" y="6598305"/>
                  <a:pt x="3006143" y="6598267"/>
                  <a:pt x="3006334" y="6598114"/>
                </a:cubicBezTo>
                <a:cubicBezTo>
                  <a:pt x="3006486" y="6598076"/>
                  <a:pt x="3006525" y="6598038"/>
                  <a:pt x="3006639" y="6598000"/>
                </a:cubicBezTo>
                <a:lnTo>
                  <a:pt x="3006639" y="6598000"/>
                </a:lnTo>
                <a:cubicBezTo>
                  <a:pt x="3007592" y="6598153"/>
                  <a:pt x="3008506" y="6598343"/>
                  <a:pt x="3009421" y="6598648"/>
                </a:cubicBezTo>
                <a:cubicBezTo>
                  <a:pt x="3010945" y="6599068"/>
                  <a:pt x="3012470" y="6598877"/>
                  <a:pt x="3013994" y="6598648"/>
                </a:cubicBezTo>
                <a:cubicBezTo>
                  <a:pt x="3008964" y="6602307"/>
                  <a:pt x="3005915" y="6608673"/>
                  <a:pt x="3008011" y="6614886"/>
                </a:cubicBezTo>
                <a:cubicBezTo>
                  <a:pt x="3010564" y="6622396"/>
                  <a:pt x="3018605" y="6627732"/>
                  <a:pt x="3026608" y="6625140"/>
                </a:cubicBezTo>
                <a:lnTo>
                  <a:pt x="3032973" y="6623082"/>
                </a:lnTo>
                <a:cubicBezTo>
                  <a:pt x="3040442" y="6620642"/>
                  <a:pt x="3045892" y="6612332"/>
                  <a:pt x="3043224" y="6604480"/>
                </a:cubicBezTo>
                <a:cubicBezTo>
                  <a:pt x="3040671" y="6596971"/>
                  <a:pt x="3032630" y="6591634"/>
                  <a:pt x="3024627" y="6594226"/>
                </a:cubicBezTo>
                <a:lnTo>
                  <a:pt x="3021044" y="6595408"/>
                </a:lnTo>
                <a:cubicBezTo>
                  <a:pt x="3023903" y="6592968"/>
                  <a:pt x="3026075" y="6589576"/>
                  <a:pt x="3026608" y="6586107"/>
                </a:cubicBezTo>
                <a:cubicBezTo>
                  <a:pt x="3027980" y="6577378"/>
                  <a:pt x="3021921" y="6571088"/>
                  <a:pt x="3014070" y="6568954"/>
                </a:cubicBezTo>
                <a:cubicBezTo>
                  <a:pt x="3005038" y="6566514"/>
                  <a:pt x="2995930" y="6568954"/>
                  <a:pt x="2988346" y="6574062"/>
                </a:cubicBezTo>
                <a:cubicBezTo>
                  <a:pt x="2981753" y="6578483"/>
                  <a:pt x="2979848" y="6588775"/>
                  <a:pt x="2984764" y="6595027"/>
                </a:cubicBezTo>
                <a:close/>
                <a:moveTo>
                  <a:pt x="3241661" y="6678086"/>
                </a:moveTo>
                <a:cubicBezTo>
                  <a:pt x="3223369" y="6684033"/>
                  <a:pt x="3230953" y="6713117"/>
                  <a:pt x="3249360" y="6707132"/>
                </a:cubicBezTo>
                <a:cubicBezTo>
                  <a:pt x="3258316" y="6704197"/>
                  <a:pt x="3260983" y="6695811"/>
                  <a:pt x="3259345" y="6688645"/>
                </a:cubicBezTo>
                <a:cubicBezTo>
                  <a:pt x="3260335" y="6689064"/>
                  <a:pt x="3261326" y="6689407"/>
                  <a:pt x="3262355" y="6689598"/>
                </a:cubicBezTo>
                <a:cubicBezTo>
                  <a:pt x="3261936" y="6690475"/>
                  <a:pt x="3261212" y="6691123"/>
                  <a:pt x="3260869" y="6691999"/>
                </a:cubicBezTo>
                <a:cubicBezTo>
                  <a:pt x="3258049" y="6699318"/>
                  <a:pt x="3262393" y="6708848"/>
                  <a:pt x="3270015" y="6711173"/>
                </a:cubicBezTo>
                <a:cubicBezTo>
                  <a:pt x="3277980" y="6713612"/>
                  <a:pt x="3286174" y="6709877"/>
                  <a:pt x="3289184" y="6702024"/>
                </a:cubicBezTo>
                <a:cubicBezTo>
                  <a:pt x="3289337" y="6701605"/>
                  <a:pt x="3289375" y="6701567"/>
                  <a:pt x="3289451" y="6701339"/>
                </a:cubicBezTo>
                <a:cubicBezTo>
                  <a:pt x="3289527" y="6701224"/>
                  <a:pt x="3289566" y="6701186"/>
                  <a:pt x="3289642" y="6701109"/>
                </a:cubicBezTo>
                <a:cubicBezTo>
                  <a:pt x="3289642" y="6701109"/>
                  <a:pt x="3289642" y="6701109"/>
                  <a:pt x="3289642" y="6701109"/>
                </a:cubicBezTo>
                <a:cubicBezTo>
                  <a:pt x="3290480" y="6700691"/>
                  <a:pt x="3291357" y="6700309"/>
                  <a:pt x="3292271" y="6700042"/>
                </a:cubicBezTo>
                <a:cubicBezTo>
                  <a:pt x="3299893" y="6697298"/>
                  <a:pt x="3302408" y="6686625"/>
                  <a:pt x="3299131" y="6679954"/>
                </a:cubicBezTo>
                <a:cubicBezTo>
                  <a:pt x="3296463" y="6674465"/>
                  <a:pt x="3291547" y="6672178"/>
                  <a:pt x="3286250" y="6672025"/>
                </a:cubicBezTo>
                <a:cubicBezTo>
                  <a:pt x="3287698" y="6670158"/>
                  <a:pt x="3288841" y="6668023"/>
                  <a:pt x="3289184" y="6665317"/>
                </a:cubicBezTo>
                <a:cubicBezTo>
                  <a:pt x="3290137" y="6657845"/>
                  <a:pt x="3284345" y="6648774"/>
                  <a:pt x="3276189" y="6648545"/>
                </a:cubicBezTo>
                <a:cubicBezTo>
                  <a:pt x="3268262" y="6648278"/>
                  <a:pt x="3260335" y="6649917"/>
                  <a:pt x="3255152" y="6656511"/>
                </a:cubicBezTo>
                <a:cubicBezTo>
                  <a:pt x="3250389" y="6662534"/>
                  <a:pt x="3249588" y="6669624"/>
                  <a:pt x="3250008" y="6677057"/>
                </a:cubicBezTo>
                <a:cubicBezTo>
                  <a:pt x="3250046" y="6677476"/>
                  <a:pt x="3250313" y="6677857"/>
                  <a:pt x="3250389" y="6678239"/>
                </a:cubicBezTo>
                <a:cubicBezTo>
                  <a:pt x="3247835" y="6677324"/>
                  <a:pt x="3245015" y="6676981"/>
                  <a:pt x="3241661" y="6678086"/>
                </a:cubicBezTo>
                <a:close/>
                <a:moveTo>
                  <a:pt x="3119825" y="6516504"/>
                </a:moveTo>
                <a:cubicBezTo>
                  <a:pt x="3117386" y="6509032"/>
                  <a:pt x="3109230" y="6503505"/>
                  <a:pt x="3101303" y="6506135"/>
                </a:cubicBezTo>
                <a:cubicBezTo>
                  <a:pt x="3098864" y="6506936"/>
                  <a:pt x="3096654" y="6508384"/>
                  <a:pt x="3094825" y="6510214"/>
                </a:cubicBezTo>
                <a:cubicBezTo>
                  <a:pt x="3091471" y="6506592"/>
                  <a:pt x="3086746" y="6504572"/>
                  <a:pt x="3081181" y="6505716"/>
                </a:cubicBezTo>
                <a:cubicBezTo>
                  <a:pt x="3073902" y="6507240"/>
                  <a:pt x="3067043" y="6515741"/>
                  <a:pt x="3069558" y="6523479"/>
                </a:cubicBezTo>
                <a:lnTo>
                  <a:pt x="3071616" y="6529845"/>
                </a:lnTo>
                <a:cubicBezTo>
                  <a:pt x="3074131" y="6537544"/>
                  <a:pt x="3080838" y="6543262"/>
                  <a:pt x="3089375" y="6541471"/>
                </a:cubicBezTo>
                <a:cubicBezTo>
                  <a:pt x="3089680" y="6541433"/>
                  <a:pt x="3089947" y="6541280"/>
                  <a:pt x="3090252" y="6541204"/>
                </a:cubicBezTo>
                <a:cubicBezTo>
                  <a:pt x="3093567" y="6547417"/>
                  <a:pt x="3100503" y="6551953"/>
                  <a:pt x="3109002" y="6549171"/>
                </a:cubicBezTo>
                <a:cubicBezTo>
                  <a:pt x="3115518" y="6547036"/>
                  <a:pt x="3118148" y="6542195"/>
                  <a:pt x="3118148" y="6537125"/>
                </a:cubicBezTo>
                <a:cubicBezTo>
                  <a:pt x="3121730" y="6533428"/>
                  <a:pt x="3123559" y="6528168"/>
                  <a:pt x="3121845" y="6522869"/>
                </a:cubicBezTo>
                <a:lnTo>
                  <a:pt x="3119825" y="6516504"/>
                </a:lnTo>
                <a:close/>
                <a:moveTo>
                  <a:pt x="2933659" y="6666003"/>
                </a:moveTo>
                <a:cubicBezTo>
                  <a:pt x="2933811" y="6666612"/>
                  <a:pt x="2933697" y="6667223"/>
                  <a:pt x="2933926" y="6667833"/>
                </a:cubicBezTo>
                <a:cubicBezTo>
                  <a:pt x="2936936" y="6675494"/>
                  <a:pt x="2945016" y="6679763"/>
                  <a:pt x="2952980" y="6677172"/>
                </a:cubicBezTo>
                <a:lnTo>
                  <a:pt x="2959345" y="6675113"/>
                </a:lnTo>
                <a:cubicBezTo>
                  <a:pt x="2966814" y="6672674"/>
                  <a:pt x="2971616" y="6663487"/>
                  <a:pt x="2968681" y="6656054"/>
                </a:cubicBezTo>
                <a:cubicBezTo>
                  <a:pt x="2965671" y="6648354"/>
                  <a:pt x="2957592" y="6644123"/>
                  <a:pt x="2949627" y="6646715"/>
                </a:cubicBezTo>
                <a:lnTo>
                  <a:pt x="2949322" y="6646791"/>
                </a:lnTo>
                <a:cubicBezTo>
                  <a:pt x="2947721" y="6641988"/>
                  <a:pt x="2943910" y="6638253"/>
                  <a:pt x="2938460" y="6636576"/>
                </a:cubicBezTo>
                <a:lnTo>
                  <a:pt x="2932096" y="6634632"/>
                </a:lnTo>
                <a:cubicBezTo>
                  <a:pt x="2924550" y="6632344"/>
                  <a:pt x="2915518" y="6638672"/>
                  <a:pt x="2914299" y="6646220"/>
                </a:cubicBezTo>
                <a:cubicBezTo>
                  <a:pt x="2912851" y="6654834"/>
                  <a:pt x="2917805" y="6661581"/>
                  <a:pt x="2925846" y="6664021"/>
                </a:cubicBezTo>
                <a:lnTo>
                  <a:pt x="2932211" y="6665965"/>
                </a:lnTo>
                <a:cubicBezTo>
                  <a:pt x="2932668" y="6666079"/>
                  <a:pt x="2933201" y="6665927"/>
                  <a:pt x="2933659" y="6666003"/>
                </a:cubicBezTo>
                <a:close/>
                <a:moveTo>
                  <a:pt x="3202447" y="6520620"/>
                </a:moveTo>
                <a:cubicBezTo>
                  <a:pt x="3199589" y="6518447"/>
                  <a:pt x="3195739" y="6517647"/>
                  <a:pt x="3191052" y="6519172"/>
                </a:cubicBezTo>
                <a:cubicBezTo>
                  <a:pt x="3172873" y="6525080"/>
                  <a:pt x="3178438" y="6554622"/>
                  <a:pt x="3196768" y="6548637"/>
                </a:cubicBezTo>
                <a:cubicBezTo>
                  <a:pt x="3207210" y="6545245"/>
                  <a:pt x="3209802" y="6534038"/>
                  <a:pt x="3206639" y="6526262"/>
                </a:cubicBezTo>
                <a:cubicBezTo>
                  <a:pt x="3209459" y="6528396"/>
                  <a:pt x="3213308" y="6529235"/>
                  <a:pt x="3217995" y="6527710"/>
                </a:cubicBezTo>
                <a:cubicBezTo>
                  <a:pt x="3221578" y="6526529"/>
                  <a:pt x="3224207" y="6524432"/>
                  <a:pt x="3226037" y="6521878"/>
                </a:cubicBezTo>
                <a:cubicBezTo>
                  <a:pt x="3224398" y="6528358"/>
                  <a:pt x="3226913" y="6535524"/>
                  <a:pt x="3233125" y="6538955"/>
                </a:cubicBezTo>
                <a:cubicBezTo>
                  <a:pt x="3240061" y="6542805"/>
                  <a:pt x="3249855" y="6540327"/>
                  <a:pt x="3253514" y="6533085"/>
                </a:cubicBezTo>
                <a:lnTo>
                  <a:pt x="3257782" y="6524660"/>
                </a:lnTo>
                <a:cubicBezTo>
                  <a:pt x="3261479" y="6517418"/>
                  <a:pt x="3259192" y="6508270"/>
                  <a:pt x="3251913" y="6504229"/>
                </a:cubicBezTo>
                <a:cubicBezTo>
                  <a:pt x="3244977" y="6500379"/>
                  <a:pt x="3235221" y="6502819"/>
                  <a:pt x="3231524" y="6510100"/>
                </a:cubicBezTo>
                <a:lnTo>
                  <a:pt x="3228704" y="6515626"/>
                </a:lnTo>
                <a:cubicBezTo>
                  <a:pt x="3230800" y="6505678"/>
                  <a:pt x="3224360" y="6494243"/>
                  <a:pt x="3212317" y="6498169"/>
                </a:cubicBezTo>
                <a:cubicBezTo>
                  <a:pt x="3201875" y="6501599"/>
                  <a:pt x="3199283" y="6512806"/>
                  <a:pt x="3202447" y="6520620"/>
                </a:cubicBezTo>
                <a:close/>
                <a:moveTo>
                  <a:pt x="3028704" y="6635089"/>
                </a:moveTo>
                <a:cubicBezTo>
                  <a:pt x="3020778" y="6639015"/>
                  <a:pt x="3018415" y="6646868"/>
                  <a:pt x="3021044" y="6654911"/>
                </a:cubicBezTo>
                <a:lnTo>
                  <a:pt x="3023102" y="6661276"/>
                </a:lnTo>
                <a:cubicBezTo>
                  <a:pt x="3025541" y="6668785"/>
                  <a:pt x="3036174" y="6672292"/>
                  <a:pt x="3042919" y="6668938"/>
                </a:cubicBezTo>
                <a:cubicBezTo>
                  <a:pt x="3050846" y="6665012"/>
                  <a:pt x="3053209" y="6657159"/>
                  <a:pt x="3050579" y="6649116"/>
                </a:cubicBezTo>
                <a:lnTo>
                  <a:pt x="3048521" y="6642751"/>
                </a:lnTo>
                <a:cubicBezTo>
                  <a:pt x="3046083" y="6635241"/>
                  <a:pt x="3035450" y="6631735"/>
                  <a:pt x="3028704" y="6635089"/>
                </a:cubicBezTo>
                <a:close/>
                <a:moveTo>
                  <a:pt x="3229695" y="6460851"/>
                </a:moveTo>
                <a:cubicBezTo>
                  <a:pt x="3248064" y="6454904"/>
                  <a:pt x="3234916" y="6427841"/>
                  <a:pt x="3216776" y="6433749"/>
                </a:cubicBezTo>
                <a:cubicBezTo>
                  <a:pt x="3198445" y="6439657"/>
                  <a:pt x="3211593" y="6466721"/>
                  <a:pt x="3229695" y="6460851"/>
                </a:cubicBezTo>
                <a:close/>
                <a:moveTo>
                  <a:pt x="3070625" y="6486733"/>
                </a:moveTo>
                <a:cubicBezTo>
                  <a:pt x="3075694" y="6478881"/>
                  <a:pt x="3076189" y="6469465"/>
                  <a:pt x="3073636" y="6460660"/>
                </a:cubicBezTo>
                <a:cubicBezTo>
                  <a:pt x="3071426" y="6453113"/>
                  <a:pt x="3062127" y="6448272"/>
                  <a:pt x="3054695" y="6451054"/>
                </a:cubicBezTo>
                <a:cubicBezTo>
                  <a:pt x="3046883" y="6454028"/>
                  <a:pt x="3042729" y="6461956"/>
                  <a:pt x="3045092" y="6469999"/>
                </a:cubicBezTo>
                <a:cubicBezTo>
                  <a:pt x="3045168" y="6470228"/>
                  <a:pt x="3045206" y="6470380"/>
                  <a:pt x="3045244" y="6470571"/>
                </a:cubicBezTo>
                <a:cubicBezTo>
                  <a:pt x="3045244" y="6470647"/>
                  <a:pt x="3045244" y="6470685"/>
                  <a:pt x="3045244" y="6470761"/>
                </a:cubicBezTo>
                <a:cubicBezTo>
                  <a:pt x="3045206" y="6470837"/>
                  <a:pt x="3045206" y="6470837"/>
                  <a:pt x="3045168" y="6470952"/>
                </a:cubicBezTo>
                <a:cubicBezTo>
                  <a:pt x="3044749" y="6471829"/>
                  <a:pt x="3044215" y="6472667"/>
                  <a:pt x="3043643" y="6473506"/>
                </a:cubicBezTo>
                <a:cubicBezTo>
                  <a:pt x="3039261" y="6480329"/>
                  <a:pt x="3043834" y="6490316"/>
                  <a:pt x="3050503" y="6493594"/>
                </a:cubicBezTo>
                <a:cubicBezTo>
                  <a:pt x="3058468" y="6497521"/>
                  <a:pt x="3066204" y="6493594"/>
                  <a:pt x="3070625" y="6486733"/>
                </a:cubicBezTo>
                <a:close/>
                <a:moveTo>
                  <a:pt x="3027904" y="6544025"/>
                </a:moveTo>
                <a:cubicBezTo>
                  <a:pt x="3009535" y="6550009"/>
                  <a:pt x="3020435" y="6577988"/>
                  <a:pt x="3038803" y="6572003"/>
                </a:cubicBezTo>
                <a:cubicBezTo>
                  <a:pt x="3057172" y="6566057"/>
                  <a:pt x="3046273" y="6538078"/>
                  <a:pt x="3027904" y="6544025"/>
                </a:cubicBezTo>
                <a:close/>
                <a:moveTo>
                  <a:pt x="2797721" y="6605166"/>
                </a:moveTo>
                <a:cubicBezTo>
                  <a:pt x="2794749" y="6598229"/>
                  <a:pt x="2785145" y="6593349"/>
                  <a:pt x="2778019" y="6597276"/>
                </a:cubicBezTo>
                <a:cubicBezTo>
                  <a:pt x="2771044" y="6601088"/>
                  <a:pt x="2765061" y="6606462"/>
                  <a:pt x="2763918" y="6614772"/>
                </a:cubicBezTo>
                <a:cubicBezTo>
                  <a:pt x="2762889" y="6622357"/>
                  <a:pt x="2765747" y="6628914"/>
                  <a:pt x="2769901" y="6635089"/>
                </a:cubicBezTo>
                <a:cubicBezTo>
                  <a:pt x="2774398" y="6641836"/>
                  <a:pt x="2784954" y="6642408"/>
                  <a:pt x="2790976" y="6637643"/>
                </a:cubicBezTo>
                <a:cubicBezTo>
                  <a:pt x="2796540" y="6633259"/>
                  <a:pt x="2797569" y="6626436"/>
                  <a:pt x="2795282" y="6620375"/>
                </a:cubicBezTo>
                <a:cubicBezTo>
                  <a:pt x="2798712" y="6616221"/>
                  <a:pt x="2800084" y="6610732"/>
                  <a:pt x="2797721" y="6605166"/>
                </a:cubicBezTo>
                <a:close/>
                <a:moveTo>
                  <a:pt x="2793834" y="6479414"/>
                </a:moveTo>
                <a:cubicBezTo>
                  <a:pt x="2791471" y="6485094"/>
                  <a:pt x="2791890" y="6490926"/>
                  <a:pt x="2794101" y="6496644"/>
                </a:cubicBezTo>
                <a:cubicBezTo>
                  <a:pt x="2796959" y="6503962"/>
                  <a:pt x="2806448" y="6508232"/>
                  <a:pt x="2813689" y="6504839"/>
                </a:cubicBezTo>
                <a:cubicBezTo>
                  <a:pt x="2818758" y="6502476"/>
                  <a:pt x="2822035" y="6497940"/>
                  <a:pt x="2822759" y="6492832"/>
                </a:cubicBezTo>
                <a:cubicBezTo>
                  <a:pt x="2825961" y="6489820"/>
                  <a:pt x="2827828" y="6485666"/>
                  <a:pt x="2827180" y="6480596"/>
                </a:cubicBezTo>
                <a:cubicBezTo>
                  <a:pt x="2826227" y="6473354"/>
                  <a:pt x="2818224" y="6465577"/>
                  <a:pt x="2810336" y="6467636"/>
                </a:cubicBezTo>
                <a:cubicBezTo>
                  <a:pt x="2803438" y="6469428"/>
                  <a:pt x="2796807" y="6472324"/>
                  <a:pt x="2793834" y="6479414"/>
                </a:cubicBezTo>
                <a:close/>
                <a:moveTo>
                  <a:pt x="2921273" y="6606233"/>
                </a:moveTo>
                <a:cubicBezTo>
                  <a:pt x="2921349" y="6606653"/>
                  <a:pt x="2921235" y="6607034"/>
                  <a:pt x="2921349" y="6607453"/>
                </a:cubicBezTo>
                <a:lnTo>
                  <a:pt x="2923407" y="6613819"/>
                </a:lnTo>
                <a:cubicBezTo>
                  <a:pt x="2925923" y="6621519"/>
                  <a:pt x="2933430" y="6626741"/>
                  <a:pt x="2941662" y="6624683"/>
                </a:cubicBezTo>
                <a:cubicBezTo>
                  <a:pt x="2949131" y="6622777"/>
                  <a:pt x="2955038" y="6614162"/>
                  <a:pt x="2952485" y="6606424"/>
                </a:cubicBezTo>
                <a:lnTo>
                  <a:pt x="2950427" y="6600059"/>
                </a:lnTo>
                <a:cubicBezTo>
                  <a:pt x="2948064" y="6592892"/>
                  <a:pt x="2941319" y="6588089"/>
                  <a:pt x="2933773" y="6589119"/>
                </a:cubicBezTo>
                <a:cubicBezTo>
                  <a:pt x="2933621" y="6587060"/>
                  <a:pt x="2933087" y="6585040"/>
                  <a:pt x="2932096" y="6583172"/>
                </a:cubicBezTo>
                <a:cubicBezTo>
                  <a:pt x="2928095" y="6575968"/>
                  <a:pt x="2918872" y="6573490"/>
                  <a:pt x="2911669" y="6577340"/>
                </a:cubicBezTo>
                <a:cubicBezTo>
                  <a:pt x="2908887" y="6578827"/>
                  <a:pt x="2906105" y="6580313"/>
                  <a:pt x="2903323" y="6581762"/>
                </a:cubicBezTo>
                <a:cubicBezTo>
                  <a:pt x="2896159" y="6585574"/>
                  <a:pt x="2893606" y="6595179"/>
                  <a:pt x="2897455" y="6602193"/>
                </a:cubicBezTo>
                <a:cubicBezTo>
                  <a:pt x="2901456" y="6609397"/>
                  <a:pt x="2910679" y="6611875"/>
                  <a:pt x="2917881" y="6608063"/>
                </a:cubicBezTo>
                <a:lnTo>
                  <a:pt x="2921273" y="6606233"/>
                </a:lnTo>
                <a:close/>
                <a:moveTo>
                  <a:pt x="2898674" y="6522945"/>
                </a:moveTo>
                <a:cubicBezTo>
                  <a:pt x="2900084" y="6527748"/>
                  <a:pt x="2903743" y="6531712"/>
                  <a:pt x="2909040" y="6533313"/>
                </a:cubicBezTo>
                <a:lnTo>
                  <a:pt x="2921807" y="6537202"/>
                </a:lnTo>
                <a:cubicBezTo>
                  <a:pt x="2929314" y="6539489"/>
                  <a:pt x="2938499" y="6534305"/>
                  <a:pt x="2940214" y="6526566"/>
                </a:cubicBezTo>
                <a:cubicBezTo>
                  <a:pt x="2940747" y="6524089"/>
                  <a:pt x="2940671" y="6521649"/>
                  <a:pt x="2940138" y="6519400"/>
                </a:cubicBezTo>
                <a:cubicBezTo>
                  <a:pt x="2943834" y="6516961"/>
                  <a:pt x="2946959" y="6513644"/>
                  <a:pt x="2949246" y="6509185"/>
                </a:cubicBezTo>
                <a:cubicBezTo>
                  <a:pt x="2952828" y="6502209"/>
                  <a:pt x="2952637" y="6494928"/>
                  <a:pt x="2950122" y="6488372"/>
                </a:cubicBezTo>
                <a:cubicBezTo>
                  <a:pt x="2951646" y="6486809"/>
                  <a:pt x="2952904" y="6484942"/>
                  <a:pt x="2953590" y="6482692"/>
                </a:cubicBezTo>
                <a:lnTo>
                  <a:pt x="2955534" y="6476327"/>
                </a:lnTo>
                <a:cubicBezTo>
                  <a:pt x="2956067" y="6474573"/>
                  <a:pt x="2956220" y="6472743"/>
                  <a:pt x="2956105" y="6470914"/>
                </a:cubicBezTo>
                <a:cubicBezTo>
                  <a:pt x="2957896" y="6476212"/>
                  <a:pt x="2963118" y="6480672"/>
                  <a:pt x="2968262" y="6481511"/>
                </a:cubicBezTo>
                <a:cubicBezTo>
                  <a:pt x="2977142" y="6482997"/>
                  <a:pt x="2983125" y="6476899"/>
                  <a:pt x="2985526" y="6469122"/>
                </a:cubicBezTo>
                <a:lnTo>
                  <a:pt x="2987470" y="6462757"/>
                </a:lnTo>
                <a:cubicBezTo>
                  <a:pt x="2989832" y="6454980"/>
                  <a:pt x="2982325" y="6446709"/>
                  <a:pt x="2975084" y="6445489"/>
                </a:cubicBezTo>
                <a:cubicBezTo>
                  <a:pt x="2966205" y="6444002"/>
                  <a:pt x="2960221" y="6450102"/>
                  <a:pt x="2957820" y="6457877"/>
                </a:cubicBezTo>
                <a:lnTo>
                  <a:pt x="2955877" y="6464243"/>
                </a:lnTo>
                <a:cubicBezTo>
                  <a:pt x="2955572" y="6465196"/>
                  <a:pt x="2955457" y="6466187"/>
                  <a:pt x="2955419" y="6467178"/>
                </a:cubicBezTo>
                <a:cubicBezTo>
                  <a:pt x="2954009" y="6462642"/>
                  <a:pt x="2950694" y="6458716"/>
                  <a:pt x="2945930" y="6457382"/>
                </a:cubicBezTo>
                <a:cubicBezTo>
                  <a:pt x="2938499" y="6455323"/>
                  <a:pt x="2930115" y="6458755"/>
                  <a:pt x="2927332" y="6466149"/>
                </a:cubicBezTo>
                <a:cubicBezTo>
                  <a:pt x="2925999" y="6465844"/>
                  <a:pt x="2924627" y="6465768"/>
                  <a:pt x="2923217" y="6465844"/>
                </a:cubicBezTo>
                <a:cubicBezTo>
                  <a:pt x="2926151" y="6459059"/>
                  <a:pt x="2924627" y="6450978"/>
                  <a:pt x="2915518" y="6448195"/>
                </a:cubicBezTo>
                <a:cubicBezTo>
                  <a:pt x="2902142" y="6444155"/>
                  <a:pt x="2891928" y="6457687"/>
                  <a:pt x="2894596" y="6467407"/>
                </a:cubicBezTo>
                <a:cubicBezTo>
                  <a:pt x="2886403" y="6469161"/>
                  <a:pt x="2878285" y="6472629"/>
                  <a:pt x="2875313" y="6479110"/>
                </a:cubicBezTo>
                <a:cubicBezTo>
                  <a:pt x="2871083" y="6488372"/>
                  <a:pt x="2870092" y="6502056"/>
                  <a:pt x="2875999" y="6510785"/>
                </a:cubicBezTo>
                <a:cubicBezTo>
                  <a:pt x="2873179" y="6512615"/>
                  <a:pt x="2871426" y="6515550"/>
                  <a:pt x="2870244" y="6518791"/>
                </a:cubicBezTo>
                <a:cubicBezTo>
                  <a:pt x="2864832" y="6519172"/>
                  <a:pt x="2859878" y="6522450"/>
                  <a:pt x="2857287" y="6527558"/>
                </a:cubicBezTo>
                <a:lnTo>
                  <a:pt x="2853019" y="6535981"/>
                </a:lnTo>
                <a:cubicBezTo>
                  <a:pt x="2850694" y="6540518"/>
                  <a:pt x="2851761" y="6545778"/>
                  <a:pt x="2854467" y="6549933"/>
                </a:cubicBezTo>
                <a:cubicBezTo>
                  <a:pt x="2851875" y="6550429"/>
                  <a:pt x="2849703" y="6551725"/>
                  <a:pt x="2847874" y="6553440"/>
                </a:cubicBezTo>
                <a:cubicBezTo>
                  <a:pt x="2842843" y="6548904"/>
                  <a:pt x="2835450" y="6547493"/>
                  <a:pt x="2829238" y="6553783"/>
                </a:cubicBezTo>
                <a:cubicBezTo>
                  <a:pt x="2821959" y="6561102"/>
                  <a:pt x="2812394" y="6568230"/>
                  <a:pt x="2809078" y="6578446"/>
                </a:cubicBezTo>
                <a:cubicBezTo>
                  <a:pt x="2808659" y="6579818"/>
                  <a:pt x="2808392" y="6581152"/>
                  <a:pt x="2808163" y="6582448"/>
                </a:cubicBezTo>
                <a:lnTo>
                  <a:pt x="2806182" y="6586374"/>
                </a:lnTo>
                <a:cubicBezTo>
                  <a:pt x="2802485" y="6593616"/>
                  <a:pt x="2806906" y="6603070"/>
                  <a:pt x="2814032" y="6606119"/>
                </a:cubicBezTo>
                <a:cubicBezTo>
                  <a:pt x="2814604" y="6606348"/>
                  <a:pt x="2815175" y="6606500"/>
                  <a:pt x="2815747" y="6606653"/>
                </a:cubicBezTo>
                <a:cubicBezTo>
                  <a:pt x="2817081" y="6608406"/>
                  <a:pt x="2818453" y="6610122"/>
                  <a:pt x="2819939" y="6611761"/>
                </a:cubicBezTo>
                <a:cubicBezTo>
                  <a:pt x="2821807" y="6613819"/>
                  <a:pt x="2824398" y="6615229"/>
                  <a:pt x="2827142" y="6616030"/>
                </a:cubicBezTo>
                <a:cubicBezTo>
                  <a:pt x="2828247" y="6617707"/>
                  <a:pt x="2829505" y="6619194"/>
                  <a:pt x="2831144" y="6620032"/>
                </a:cubicBezTo>
                <a:cubicBezTo>
                  <a:pt x="2836669" y="6622853"/>
                  <a:pt x="2841700" y="6625064"/>
                  <a:pt x="2848026" y="6624644"/>
                </a:cubicBezTo>
                <a:cubicBezTo>
                  <a:pt x="2850808" y="6624454"/>
                  <a:pt x="2852790" y="6623959"/>
                  <a:pt x="2855458" y="6622891"/>
                </a:cubicBezTo>
                <a:cubicBezTo>
                  <a:pt x="2846349" y="6628837"/>
                  <a:pt x="2845892" y="6646638"/>
                  <a:pt x="2859840" y="6650870"/>
                </a:cubicBezTo>
                <a:cubicBezTo>
                  <a:pt x="2861327" y="6651327"/>
                  <a:pt x="2862622" y="6651213"/>
                  <a:pt x="2863918" y="6651251"/>
                </a:cubicBezTo>
                <a:cubicBezTo>
                  <a:pt x="2858773" y="6661695"/>
                  <a:pt x="2866090" y="6677324"/>
                  <a:pt x="2880000" y="6672788"/>
                </a:cubicBezTo>
                <a:cubicBezTo>
                  <a:pt x="2897226" y="6667184"/>
                  <a:pt x="2891890" y="6641340"/>
                  <a:pt x="2875884" y="6643246"/>
                </a:cubicBezTo>
                <a:cubicBezTo>
                  <a:pt x="2879200" y="6635508"/>
                  <a:pt x="2877028" y="6624797"/>
                  <a:pt x="2866586" y="6621595"/>
                </a:cubicBezTo>
                <a:cubicBezTo>
                  <a:pt x="2865633" y="6621290"/>
                  <a:pt x="2864832" y="6621443"/>
                  <a:pt x="2863956" y="6621329"/>
                </a:cubicBezTo>
                <a:cubicBezTo>
                  <a:pt x="2868491" y="6620185"/>
                  <a:pt x="2872417" y="6617364"/>
                  <a:pt x="2874169" y="6612295"/>
                </a:cubicBezTo>
                <a:cubicBezTo>
                  <a:pt x="2875541" y="6608330"/>
                  <a:pt x="2874855" y="6603413"/>
                  <a:pt x="2872645" y="6599486"/>
                </a:cubicBezTo>
                <a:cubicBezTo>
                  <a:pt x="2873369" y="6597771"/>
                  <a:pt x="2873788" y="6595942"/>
                  <a:pt x="2874131" y="6593921"/>
                </a:cubicBezTo>
                <a:cubicBezTo>
                  <a:pt x="2874322" y="6593235"/>
                  <a:pt x="2874513" y="6592549"/>
                  <a:pt x="2874779" y="6591901"/>
                </a:cubicBezTo>
                <a:cubicBezTo>
                  <a:pt x="2875999" y="6589423"/>
                  <a:pt x="2876951" y="6586717"/>
                  <a:pt x="2878171" y="6584201"/>
                </a:cubicBezTo>
                <a:cubicBezTo>
                  <a:pt x="2881753" y="6576844"/>
                  <a:pt x="2877523" y="6570250"/>
                  <a:pt x="2871311" y="6566972"/>
                </a:cubicBezTo>
                <a:cubicBezTo>
                  <a:pt x="2872035" y="6563313"/>
                  <a:pt x="2871540" y="6559653"/>
                  <a:pt x="2869634" y="6556489"/>
                </a:cubicBezTo>
                <a:cubicBezTo>
                  <a:pt x="2874208" y="6555498"/>
                  <a:pt x="2878285" y="6552563"/>
                  <a:pt x="2880572" y="6548103"/>
                </a:cubicBezTo>
                <a:cubicBezTo>
                  <a:pt x="2882020" y="6545321"/>
                  <a:pt x="2883430" y="6542500"/>
                  <a:pt x="2884878" y="6539679"/>
                </a:cubicBezTo>
                <a:cubicBezTo>
                  <a:pt x="2885069" y="6539298"/>
                  <a:pt x="2884993" y="6538879"/>
                  <a:pt x="2885145" y="6538498"/>
                </a:cubicBezTo>
                <a:cubicBezTo>
                  <a:pt x="2893148" y="6537697"/>
                  <a:pt x="2898293" y="6530302"/>
                  <a:pt x="2898140" y="6522831"/>
                </a:cubicBezTo>
                <a:cubicBezTo>
                  <a:pt x="2898255" y="6522831"/>
                  <a:pt x="2898483" y="6522907"/>
                  <a:pt x="2898674" y="6522945"/>
                </a:cubicBezTo>
                <a:close/>
                <a:moveTo>
                  <a:pt x="2862241" y="6759469"/>
                </a:moveTo>
                <a:cubicBezTo>
                  <a:pt x="2859916" y="6760231"/>
                  <a:pt x="2858926" y="6762023"/>
                  <a:pt x="2857401" y="6763433"/>
                </a:cubicBezTo>
                <a:cubicBezTo>
                  <a:pt x="2859002" y="6764729"/>
                  <a:pt x="2860488" y="6766101"/>
                  <a:pt x="2862051" y="6767435"/>
                </a:cubicBezTo>
                <a:cubicBezTo>
                  <a:pt x="2867234" y="6771743"/>
                  <a:pt x="2872493" y="6776050"/>
                  <a:pt x="2877333" y="6780548"/>
                </a:cubicBezTo>
                <a:cubicBezTo>
                  <a:pt x="2882172" y="6770028"/>
                  <a:pt x="2875808" y="6755047"/>
                  <a:pt x="2862241" y="6759469"/>
                </a:cubicBezTo>
                <a:close/>
                <a:moveTo>
                  <a:pt x="2863194" y="6681822"/>
                </a:moveTo>
                <a:cubicBezTo>
                  <a:pt x="2844787" y="6687806"/>
                  <a:pt x="2853819" y="6716471"/>
                  <a:pt x="2872226" y="6710487"/>
                </a:cubicBezTo>
                <a:cubicBezTo>
                  <a:pt x="2890595" y="6704464"/>
                  <a:pt x="2881563" y="6675837"/>
                  <a:pt x="2863194" y="6681822"/>
                </a:cubicBezTo>
                <a:close/>
                <a:moveTo>
                  <a:pt x="2856677" y="6729622"/>
                </a:moveTo>
                <a:cubicBezTo>
                  <a:pt x="2860374" y="6722722"/>
                  <a:pt x="2860107" y="6713307"/>
                  <a:pt x="2852714" y="6708771"/>
                </a:cubicBezTo>
                <a:cubicBezTo>
                  <a:pt x="2846387" y="6704845"/>
                  <a:pt x="2835831" y="6705341"/>
                  <a:pt x="2831868" y="6712736"/>
                </a:cubicBezTo>
                <a:cubicBezTo>
                  <a:pt x="2831410" y="6713574"/>
                  <a:pt x="2830915" y="6714299"/>
                  <a:pt x="2830419" y="6715061"/>
                </a:cubicBezTo>
                <a:cubicBezTo>
                  <a:pt x="2830381" y="6715061"/>
                  <a:pt x="2830343" y="6715061"/>
                  <a:pt x="2830305" y="6715061"/>
                </a:cubicBezTo>
                <a:cubicBezTo>
                  <a:pt x="2830229" y="6715061"/>
                  <a:pt x="2830115" y="6715099"/>
                  <a:pt x="2830039" y="6715099"/>
                </a:cubicBezTo>
                <a:cubicBezTo>
                  <a:pt x="2829886" y="6715099"/>
                  <a:pt x="2829467" y="6715061"/>
                  <a:pt x="2828666" y="6715061"/>
                </a:cubicBezTo>
                <a:cubicBezTo>
                  <a:pt x="2821540" y="6714718"/>
                  <a:pt x="2815290" y="6719559"/>
                  <a:pt x="2813422" y="6726268"/>
                </a:cubicBezTo>
                <a:cubicBezTo>
                  <a:pt x="2813118" y="6726382"/>
                  <a:pt x="2812737" y="6726344"/>
                  <a:pt x="2812470" y="6726496"/>
                </a:cubicBezTo>
                <a:cubicBezTo>
                  <a:pt x="2811403" y="6726992"/>
                  <a:pt x="2810755" y="6727754"/>
                  <a:pt x="2809917" y="6728364"/>
                </a:cubicBezTo>
                <a:cubicBezTo>
                  <a:pt x="2809917" y="6728364"/>
                  <a:pt x="2809917" y="6728364"/>
                  <a:pt x="2809955" y="6728364"/>
                </a:cubicBezTo>
                <a:cubicBezTo>
                  <a:pt x="2818720" y="6734044"/>
                  <a:pt x="2826913" y="6739990"/>
                  <a:pt x="2835031" y="6745937"/>
                </a:cubicBezTo>
                <a:cubicBezTo>
                  <a:pt x="2835069" y="6745975"/>
                  <a:pt x="2835069" y="6745975"/>
                  <a:pt x="2835107" y="6746013"/>
                </a:cubicBezTo>
                <a:cubicBezTo>
                  <a:pt x="2835107" y="6745441"/>
                  <a:pt x="2835374" y="6744983"/>
                  <a:pt x="2835336" y="6744412"/>
                </a:cubicBezTo>
                <a:cubicBezTo>
                  <a:pt x="2844177" y="6742887"/>
                  <a:pt x="2852142" y="6738122"/>
                  <a:pt x="2856677" y="6729622"/>
                </a:cubicBezTo>
                <a:close/>
                <a:moveTo>
                  <a:pt x="2737127" y="6668633"/>
                </a:moveTo>
                <a:cubicBezTo>
                  <a:pt x="2732706" y="6661352"/>
                  <a:pt x="2723674" y="6659789"/>
                  <a:pt x="2716471" y="6663601"/>
                </a:cubicBezTo>
                <a:lnTo>
                  <a:pt x="2708125" y="6668061"/>
                </a:lnTo>
                <a:cubicBezTo>
                  <a:pt x="2705534" y="6669433"/>
                  <a:pt x="2703895" y="6671759"/>
                  <a:pt x="2702714" y="6674313"/>
                </a:cubicBezTo>
                <a:cubicBezTo>
                  <a:pt x="2702256" y="6675113"/>
                  <a:pt x="2702523" y="6676104"/>
                  <a:pt x="2702256" y="6676943"/>
                </a:cubicBezTo>
                <a:cubicBezTo>
                  <a:pt x="2712737" y="6680259"/>
                  <a:pt x="2723217" y="6683537"/>
                  <a:pt x="2733659" y="6687845"/>
                </a:cubicBezTo>
                <a:lnTo>
                  <a:pt x="2733659" y="6687845"/>
                </a:lnTo>
                <a:cubicBezTo>
                  <a:pt x="2739337" y="6683423"/>
                  <a:pt x="2740785" y="6674694"/>
                  <a:pt x="2737127" y="6668633"/>
                </a:cubicBezTo>
                <a:close/>
                <a:moveTo>
                  <a:pt x="2984002" y="6751311"/>
                </a:moveTo>
                <a:cubicBezTo>
                  <a:pt x="2991776" y="6748719"/>
                  <a:pt x="2996006" y="6740066"/>
                  <a:pt x="2993491" y="6732290"/>
                </a:cubicBezTo>
                <a:lnTo>
                  <a:pt x="2991433" y="6725924"/>
                </a:lnTo>
                <a:cubicBezTo>
                  <a:pt x="2989947" y="6721313"/>
                  <a:pt x="2986098" y="6718148"/>
                  <a:pt x="2981677" y="6716738"/>
                </a:cubicBezTo>
                <a:lnTo>
                  <a:pt x="2989566" y="6712545"/>
                </a:lnTo>
                <a:cubicBezTo>
                  <a:pt x="2996730" y="6708734"/>
                  <a:pt x="2999474" y="6699318"/>
                  <a:pt x="2995663" y="6692190"/>
                </a:cubicBezTo>
                <a:cubicBezTo>
                  <a:pt x="2991776" y="6684986"/>
                  <a:pt x="2982477" y="6682241"/>
                  <a:pt x="2975313" y="6686091"/>
                </a:cubicBezTo>
                <a:lnTo>
                  <a:pt x="2966967" y="6690551"/>
                </a:lnTo>
                <a:cubicBezTo>
                  <a:pt x="2963270" y="6692495"/>
                  <a:pt x="2960831" y="6695964"/>
                  <a:pt x="2959764" y="6699776"/>
                </a:cubicBezTo>
                <a:cubicBezTo>
                  <a:pt x="2958240" y="6698785"/>
                  <a:pt x="2956601" y="6697907"/>
                  <a:pt x="2954771" y="6697374"/>
                </a:cubicBezTo>
                <a:lnTo>
                  <a:pt x="2948407" y="6695430"/>
                </a:lnTo>
                <a:cubicBezTo>
                  <a:pt x="2940633" y="6693067"/>
                  <a:pt x="2932172" y="6699585"/>
                  <a:pt x="2930610" y="6707018"/>
                </a:cubicBezTo>
                <a:cubicBezTo>
                  <a:pt x="2928781" y="6715518"/>
                  <a:pt x="2934421" y="6722456"/>
                  <a:pt x="2942195" y="6724819"/>
                </a:cubicBezTo>
                <a:lnTo>
                  <a:pt x="2948560" y="6726763"/>
                </a:lnTo>
                <a:cubicBezTo>
                  <a:pt x="2955991" y="6729050"/>
                  <a:pt x="2963918" y="6723104"/>
                  <a:pt x="2965976" y="6716090"/>
                </a:cubicBezTo>
                <a:cubicBezTo>
                  <a:pt x="2967157" y="6716853"/>
                  <a:pt x="2968377" y="6717615"/>
                  <a:pt x="2969749" y="6718034"/>
                </a:cubicBezTo>
                <a:cubicBezTo>
                  <a:pt x="2963842" y="6721579"/>
                  <a:pt x="2960755" y="6728784"/>
                  <a:pt x="2962965" y="6735492"/>
                </a:cubicBezTo>
                <a:lnTo>
                  <a:pt x="2965023" y="6741858"/>
                </a:lnTo>
                <a:cubicBezTo>
                  <a:pt x="2967500" y="6749558"/>
                  <a:pt x="2976380" y="6753865"/>
                  <a:pt x="2984002" y="6751311"/>
                </a:cubicBezTo>
                <a:close/>
                <a:moveTo>
                  <a:pt x="3395358" y="7101350"/>
                </a:moveTo>
                <a:cubicBezTo>
                  <a:pt x="3401113" y="7096014"/>
                  <a:pt x="3402828" y="7086294"/>
                  <a:pt x="3397149" y="7080157"/>
                </a:cubicBezTo>
                <a:cubicBezTo>
                  <a:pt x="3391814" y="7074401"/>
                  <a:pt x="3382172" y="7072685"/>
                  <a:pt x="3375998" y="7078404"/>
                </a:cubicBezTo>
                <a:lnTo>
                  <a:pt x="3371082" y="7082940"/>
                </a:lnTo>
                <a:cubicBezTo>
                  <a:pt x="3365290" y="7088238"/>
                  <a:pt x="3363613" y="7097958"/>
                  <a:pt x="3369291" y="7104095"/>
                </a:cubicBezTo>
                <a:cubicBezTo>
                  <a:pt x="3374626" y="7109851"/>
                  <a:pt x="3384268" y="7111566"/>
                  <a:pt x="3390442" y="7105849"/>
                </a:cubicBezTo>
                <a:lnTo>
                  <a:pt x="3395358" y="7101350"/>
                </a:lnTo>
                <a:close/>
                <a:moveTo>
                  <a:pt x="3282782" y="7059688"/>
                </a:moveTo>
                <a:cubicBezTo>
                  <a:pt x="3288727" y="7055456"/>
                  <a:pt x="3291890" y="7044745"/>
                  <a:pt x="3286364" y="7038760"/>
                </a:cubicBezTo>
                <a:lnTo>
                  <a:pt x="3281829" y="7033843"/>
                </a:lnTo>
                <a:cubicBezTo>
                  <a:pt x="3276341" y="7027897"/>
                  <a:pt x="3268110" y="7025152"/>
                  <a:pt x="3260907" y="7030260"/>
                </a:cubicBezTo>
                <a:cubicBezTo>
                  <a:pt x="3254924" y="7034453"/>
                  <a:pt x="3251799" y="7045203"/>
                  <a:pt x="3257325" y="7051187"/>
                </a:cubicBezTo>
                <a:lnTo>
                  <a:pt x="3261822" y="7056104"/>
                </a:lnTo>
                <a:cubicBezTo>
                  <a:pt x="3267310" y="7062089"/>
                  <a:pt x="3275541" y="7064795"/>
                  <a:pt x="3282782" y="7059688"/>
                </a:cubicBezTo>
                <a:close/>
                <a:moveTo>
                  <a:pt x="3434573" y="6968280"/>
                </a:moveTo>
                <a:lnTo>
                  <a:pt x="3425122" y="6967899"/>
                </a:lnTo>
                <a:cubicBezTo>
                  <a:pt x="3424398" y="6967860"/>
                  <a:pt x="3423788" y="6968280"/>
                  <a:pt x="3423064" y="6968356"/>
                </a:cubicBezTo>
                <a:cubicBezTo>
                  <a:pt x="3417995" y="6964163"/>
                  <a:pt x="3410793" y="6962829"/>
                  <a:pt x="3404504" y="6968623"/>
                </a:cubicBezTo>
                <a:lnTo>
                  <a:pt x="3401456" y="6971406"/>
                </a:lnTo>
                <a:cubicBezTo>
                  <a:pt x="3395434" y="6976971"/>
                  <a:pt x="3395701" y="6984061"/>
                  <a:pt x="3398902" y="6989550"/>
                </a:cubicBezTo>
                <a:cubicBezTo>
                  <a:pt x="3398064" y="6993895"/>
                  <a:pt x="3398788" y="6998431"/>
                  <a:pt x="3402180" y="7001900"/>
                </a:cubicBezTo>
                <a:cubicBezTo>
                  <a:pt x="3406067" y="7005826"/>
                  <a:pt x="3412279" y="7007771"/>
                  <a:pt x="3417690" y="7006322"/>
                </a:cubicBezTo>
                <a:cubicBezTo>
                  <a:pt x="3422835" y="7008037"/>
                  <a:pt x="3429009" y="7007199"/>
                  <a:pt x="3432820" y="7003425"/>
                </a:cubicBezTo>
                <a:cubicBezTo>
                  <a:pt x="3434611" y="7001633"/>
                  <a:pt x="3435754" y="6999575"/>
                  <a:pt x="3436555" y="6997440"/>
                </a:cubicBezTo>
                <a:cubicBezTo>
                  <a:pt x="3442157" y="6995840"/>
                  <a:pt x="3446654" y="6991570"/>
                  <a:pt x="3447492" y="6985166"/>
                </a:cubicBezTo>
                <a:cubicBezTo>
                  <a:pt x="3448483" y="6977581"/>
                  <a:pt x="3442690" y="6968585"/>
                  <a:pt x="3434573" y="6968280"/>
                </a:cubicBezTo>
                <a:close/>
                <a:moveTo>
                  <a:pt x="3375122" y="7023818"/>
                </a:moveTo>
                <a:cubicBezTo>
                  <a:pt x="3375731" y="7015928"/>
                  <a:pt x="3369406" y="7008037"/>
                  <a:pt x="3361288" y="7007694"/>
                </a:cubicBezTo>
                <a:lnTo>
                  <a:pt x="3355076" y="7007428"/>
                </a:lnTo>
                <a:cubicBezTo>
                  <a:pt x="3365023" y="7005178"/>
                  <a:pt x="3372683" y="6994581"/>
                  <a:pt x="3364108" y="6985243"/>
                </a:cubicBezTo>
                <a:cubicBezTo>
                  <a:pt x="3356638" y="6977161"/>
                  <a:pt x="3345396" y="6979448"/>
                  <a:pt x="3339603" y="6985586"/>
                </a:cubicBezTo>
                <a:cubicBezTo>
                  <a:pt x="3340404" y="6982117"/>
                  <a:pt x="3339527" y="6978267"/>
                  <a:pt x="3336174" y="6974607"/>
                </a:cubicBezTo>
                <a:cubicBezTo>
                  <a:pt x="3323216" y="6960542"/>
                  <a:pt x="3298674" y="6977886"/>
                  <a:pt x="3311745" y="6992104"/>
                </a:cubicBezTo>
                <a:cubicBezTo>
                  <a:pt x="3313270" y="6993743"/>
                  <a:pt x="3314985" y="6994696"/>
                  <a:pt x="3316738" y="6995535"/>
                </a:cubicBezTo>
                <a:cubicBezTo>
                  <a:pt x="3316014" y="6996030"/>
                  <a:pt x="3315213" y="6996335"/>
                  <a:pt x="3314527" y="6996945"/>
                </a:cubicBezTo>
                <a:lnTo>
                  <a:pt x="3304695" y="7005979"/>
                </a:lnTo>
                <a:cubicBezTo>
                  <a:pt x="3298750" y="7011468"/>
                  <a:pt x="3299512" y="7021836"/>
                  <a:pt x="3305076" y="7027211"/>
                </a:cubicBezTo>
                <a:cubicBezTo>
                  <a:pt x="3311212" y="7033119"/>
                  <a:pt x="3320320" y="7032356"/>
                  <a:pt x="3326303" y="7026830"/>
                </a:cubicBezTo>
                <a:lnTo>
                  <a:pt x="3336136" y="7017796"/>
                </a:lnTo>
                <a:cubicBezTo>
                  <a:pt x="3337584" y="7016461"/>
                  <a:pt x="3338536" y="7014860"/>
                  <a:pt x="3339261" y="7013107"/>
                </a:cubicBezTo>
                <a:cubicBezTo>
                  <a:pt x="3337393" y="7015356"/>
                  <a:pt x="3335945" y="7017948"/>
                  <a:pt x="3335678" y="7021074"/>
                </a:cubicBezTo>
                <a:cubicBezTo>
                  <a:pt x="3335069" y="7028964"/>
                  <a:pt x="3341395" y="7036855"/>
                  <a:pt x="3349512" y="7037197"/>
                </a:cubicBezTo>
                <a:lnTo>
                  <a:pt x="3358963" y="7037579"/>
                </a:lnTo>
                <a:cubicBezTo>
                  <a:pt x="3367081" y="7037960"/>
                  <a:pt x="3374474" y="7032090"/>
                  <a:pt x="3375122" y="7023818"/>
                </a:cubicBezTo>
                <a:close/>
                <a:moveTo>
                  <a:pt x="3303781" y="7090411"/>
                </a:moveTo>
                <a:lnTo>
                  <a:pt x="3298864" y="7094946"/>
                </a:lnTo>
                <a:cubicBezTo>
                  <a:pt x="3296273" y="7097310"/>
                  <a:pt x="3294901" y="7100779"/>
                  <a:pt x="3294596" y="7104362"/>
                </a:cubicBezTo>
                <a:cubicBezTo>
                  <a:pt x="3287279" y="7104819"/>
                  <a:pt x="3280762" y="7109546"/>
                  <a:pt x="3279809" y="7117360"/>
                </a:cubicBezTo>
                <a:cubicBezTo>
                  <a:pt x="3278895" y="7124946"/>
                  <a:pt x="3284764" y="7133751"/>
                  <a:pt x="3292919" y="7134094"/>
                </a:cubicBezTo>
                <a:lnTo>
                  <a:pt x="3302332" y="7134475"/>
                </a:lnTo>
                <a:cubicBezTo>
                  <a:pt x="3310450" y="7134818"/>
                  <a:pt x="3318033" y="7129863"/>
                  <a:pt x="3319062" y="7121363"/>
                </a:cubicBezTo>
                <a:cubicBezTo>
                  <a:pt x="3319215" y="7119991"/>
                  <a:pt x="3319101" y="7118580"/>
                  <a:pt x="3318834" y="7117170"/>
                </a:cubicBezTo>
                <a:cubicBezTo>
                  <a:pt x="3319215" y="7116865"/>
                  <a:pt x="3319634" y="7116598"/>
                  <a:pt x="3320015" y="7116293"/>
                </a:cubicBezTo>
                <a:lnTo>
                  <a:pt x="3324931" y="7111757"/>
                </a:lnTo>
                <a:cubicBezTo>
                  <a:pt x="3330724" y="7106420"/>
                  <a:pt x="3330838" y="7095861"/>
                  <a:pt x="3325046" y="7090525"/>
                </a:cubicBezTo>
                <a:cubicBezTo>
                  <a:pt x="3318872" y="7084807"/>
                  <a:pt x="3309992" y="7084693"/>
                  <a:pt x="3303781" y="7090411"/>
                </a:cubicBezTo>
                <a:close/>
                <a:moveTo>
                  <a:pt x="3254124" y="7231333"/>
                </a:moveTo>
                <a:lnTo>
                  <a:pt x="3259040" y="7226797"/>
                </a:lnTo>
                <a:cubicBezTo>
                  <a:pt x="3264832" y="7221461"/>
                  <a:pt x="3264413" y="7210674"/>
                  <a:pt x="3258582" y="7205566"/>
                </a:cubicBezTo>
                <a:cubicBezTo>
                  <a:pt x="3252142" y="7199924"/>
                  <a:pt x="3243529" y="7200305"/>
                  <a:pt x="3237355" y="7206023"/>
                </a:cubicBezTo>
                <a:lnTo>
                  <a:pt x="3232439" y="7210559"/>
                </a:lnTo>
                <a:cubicBezTo>
                  <a:pt x="3226646" y="7215896"/>
                  <a:pt x="3227066" y="7226683"/>
                  <a:pt x="3232896" y="7231829"/>
                </a:cubicBezTo>
                <a:cubicBezTo>
                  <a:pt x="3239337" y="7237432"/>
                  <a:pt x="3247912" y="7237013"/>
                  <a:pt x="3254124" y="7231333"/>
                </a:cubicBezTo>
                <a:close/>
                <a:moveTo>
                  <a:pt x="3341280" y="6822249"/>
                </a:moveTo>
                <a:cubicBezTo>
                  <a:pt x="3335335" y="6816379"/>
                  <a:pt x="3326417" y="6815883"/>
                  <a:pt x="3320053" y="6821411"/>
                </a:cubicBezTo>
                <a:cubicBezTo>
                  <a:pt x="3319863" y="6821563"/>
                  <a:pt x="3319748" y="6821678"/>
                  <a:pt x="3319634" y="6821792"/>
                </a:cubicBezTo>
                <a:cubicBezTo>
                  <a:pt x="3319558" y="6821830"/>
                  <a:pt x="3319520" y="6821830"/>
                  <a:pt x="3319443" y="6821868"/>
                </a:cubicBezTo>
                <a:cubicBezTo>
                  <a:pt x="3319329" y="6821868"/>
                  <a:pt x="3319367" y="6821868"/>
                  <a:pt x="3319253" y="6821868"/>
                </a:cubicBezTo>
                <a:cubicBezTo>
                  <a:pt x="3318262" y="6821830"/>
                  <a:pt x="3317271" y="6821754"/>
                  <a:pt x="3316318" y="6821563"/>
                </a:cubicBezTo>
                <a:cubicBezTo>
                  <a:pt x="3308277" y="6820419"/>
                  <a:pt x="3301113" y="6828729"/>
                  <a:pt x="3300884" y="6836162"/>
                </a:cubicBezTo>
                <a:cubicBezTo>
                  <a:pt x="3300694" y="6843710"/>
                  <a:pt x="3305648" y="6848551"/>
                  <a:pt x="3312088" y="6850609"/>
                </a:cubicBezTo>
                <a:cubicBezTo>
                  <a:pt x="3304695" y="6854001"/>
                  <a:pt x="3302561" y="6864675"/>
                  <a:pt x="3307096" y="6872299"/>
                </a:cubicBezTo>
                <a:cubicBezTo>
                  <a:pt x="3306334" y="6873290"/>
                  <a:pt x="3305610" y="6874280"/>
                  <a:pt x="3305076" y="6875424"/>
                </a:cubicBezTo>
                <a:cubicBezTo>
                  <a:pt x="3304733" y="6873290"/>
                  <a:pt x="3304123" y="6871155"/>
                  <a:pt x="3302637" y="6869135"/>
                </a:cubicBezTo>
                <a:cubicBezTo>
                  <a:pt x="3298254" y="6863150"/>
                  <a:pt x="3287622" y="6860405"/>
                  <a:pt x="3281639" y="6865971"/>
                </a:cubicBezTo>
                <a:lnTo>
                  <a:pt x="3276722" y="6870507"/>
                </a:lnTo>
                <a:cubicBezTo>
                  <a:pt x="3275770" y="6871345"/>
                  <a:pt x="3275122" y="6872413"/>
                  <a:pt x="3274360" y="6873404"/>
                </a:cubicBezTo>
                <a:lnTo>
                  <a:pt x="3273255" y="6873366"/>
                </a:lnTo>
                <a:cubicBezTo>
                  <a:pt x="3265175" y="6873023"/>
                  <a:pt x="3257477" y="6877521"/>
                  <a:pt x="3256258" y="6886097"/>
                </a:cubicBezTo>
                <a:cubicBezTo>
                  <a:pt x="3255191" y="6893530"/>
                  <a:pt x="3260869" y="6902755"/>
                  <a:pt x="3269024" y="6903098"/>
                </a:cubicBezTo>
                <a:lnTo>
                  <a:pt x="3270244" y="6903136"/>
                </a:lnTo>
                <a:cubicBezTo>
                  <a:pt x="3262584" y="6909883"/>
                  <a:pt x="3262965" y="6926121"/>
                  <a:pt x="3276227" y="6930162"/>
                </a:cubicBezTo>
                <a:cubicBezTo>
                  <a:pt x="3278209" y="6930772"/>
                  <a:pt x="3280000" y="6930810"/>
                  <a:pt x="3281715" y="6930657"/>
                </a:cubicBezTo>
                <a:lnTo>
                  <a:pt x="3278247" y="6933821"/>
                </a:lnTo>
                <a:cubicBezTo>
                  <a:pt x="3272302" y="6939310"/>
                  <a:pt x="3270625" y="6948268"/>
                  <a:pt x="3275922" y="6954939"/>
                </a:cubicBezTo>
                <a:cubicBezTo>
                  <a:pt x="3280724" y="6960961"/>
                  <a:pt x="3291052" y="6962791"/>
                  <a:pt x="3297035" y="6957302"/>
                </a:cubicBezTo>
                <a:lnTo>
                  <a:pt x="3306867" y="6948268"/>
                </a:lnTo>
                <a:cubicBezTo>
                  <a:pt x="3309421" y="6945905"/>
                  <a:pt x="3310983" y="6942893"/>
                  <a:pt x="3311745" y="6939730"/>
                </a:cubicBezTo>
                <a:cubicBezTo>
                  <a:pt x="3329924" y="6942931"/>
                  <a:pt x="3332134" y="6913847"/>
                  <a:pt x="3313765" y="6909807"/>
                </a:cubicBezTo>
                <a:cubicBezTo>
                  <a:pt x="3311555" y="6909311"/>
                  <a:pt x="3309611" y="6909387"/>
                  <a:pt x="3307858" y="6909730"/>
                </a:cubicBezTo>
                <a:lnTo>
                  <a:pt x="3308887" y="6908778"/>
                </a:lnTo>
                <a:cubicBezTo>
                  <a:pt x="3312698" y="6905270"/>
                  <a:pt x="3314451" y="6899896"/>
                  <a:pt x="3313727" y="6894864"/>
                </a:cubicBezTo>
                <a:cubicBezTo>
                  <a:pt x="3325465" y="6898867"/>
                  <a:pt x="3338536" y="6885030"/>
                  <a:pt x="3331296" y="6873213"/>
                </a:cubicBezTo>
                <a:cubicBezTo>
                  <a:pt x="3334916" y="6865818"/>
                  <a:pt x="3332363" y="6854764"/>
                  <a:pt x="3322988" y="6850876"/>
                </a:cubicBezTo>
                <a:cubicBezTo>
                  <a:pt x="3329352" y="6850038"/>
                  <a:pt x="3335411" y="6847788"/>
                  <a:pt x="3340404" y="6843519"/>
                </a:cubicBezTo>
                <a:cubicBezTo>
                  <a:pt x="3346387" y="6838335"/>
                  <a:pt x="3346921" y="6827853"/>
                  <a:pt x="3341280" y="6822249"/>
                </a:cubicBezTo>
                <a:close/>
                <a:moveTo>
                  <a:pt x="3252523" y="7286986"/>
                </a:moveTo>
                <a:cubicBezTo>
                  <a:pt x="3244443" y="7286567"/>
                  <a:pt x="3237089" y="7293085"/>
                  <a:pt x="3236745" y="7301242"/>
                </a:cubicBezTo>
                <a:cubicBezTo>
                  <a:pt x="3236707" y="7302195"/>
                  <a:pt x="3236669" y="7303187"/>
                  <a:pt x="3236631" y="7304139"/>
                </a:cubicBezTo>
                <a:cubicBezTo>
                  <a:pt x="3233925" y="7300251"/>
                  <a:pt x="3229581" y="7297316"/>
                  <a:pt x="3225274" y="7296973"/>
                </a:cubicBezTo>
                <a:cubicBezTo>
                  <a:pt x="3216318" y="7296210"/>
                  <a:pt x="3210793" y="7302729"/>
                  <a:pt x="3209040" y="7310695"/>
                </a:cubicBezTo>
                <a:lnTo>
                  <a:pt x="3207592" y="7317214"/>
                </a:lnTo>
                <a:cubicBezTo>
                  <a:pt x="3207363" y="7318205"/>
                  <a:pt x="3207287" y="7319196"/>
                  <a:pt x="3207363" y="7320149"/>
                </a:cubicBezTo>
                <a:cubicBezTo>
                  <a:pt x="3205610" y="7315727"/>
                  <a:pt x="3201989" y="7312106"/>
                  <a:pt x="3197111" y="7311153"/>
                </a:cubicBezTo>
                <a:cubicBezTo>
                  <a:pt x="3189566" y="7309667"/>
                  <a:pt x="3181486" y="7313745"/>
                  <a:pt x="3179276" y="7321407"/>
                </a:cubicBezTo>
                <a:cubicBezTo>
                  <a:pt x="3177942" y="7321216"/>
                  <a:pt x="3176532" y="7321255"/>
                  <a:pt x="3175122" y="7321407"/>
                </a:cubicBezTo>
                <a:cubicBezTo>
                  <a:pt x="3177523" y="7314393"/>
                  <a:pt x="3175351" y="7306465"/>
                  <a:pt x="3166052" y="7304444"/>
                </a:cubicBezTo>
                <a:cubicBezTo>
                  <a:pt x="3152409" y="7301433"/>
                  <a:pt x="3143300" y="7315727"/>
                  <a:pt x="3146730" y="7325257"/>
                </a:cubicBezTo>
                <a:cubicBezTo>
                  <a:pt x="3138689" y="7327658"/>
                  <a:pt x="3130877" y="7331737"/>
                  <a:pt x="3128437" y="7338445"/>
                </a:cubicBezTo>
                <a:cubicBezTo>
                  <a:pt x="3124970" y="7347975"/>
                  <a:pt x="3125046" y="7361736"/>
                  <a:pt x="3131601" y="7369970"/>
                </a:cubicBezTo>
                <a:cubicBezTo>
                  <a:pt x="3122797" y="7376717"/>
                  <a:pt x="3122836" y="7393907"/>
                  <a:pt x="3136936" y="7397033"/>
                </a:cubicBezTo>
                <a:cubicBezTo>
                  <a:pt x="3148597" y="7399587"/>
                  <a:pt x="3155457" y="7389371"/>
                  <a:pt x="3154543" y="7380185"/>
                </a:cubicBezTo>
                <a:cubicBezTo>
                  <a:pt x="3154733" y="7380185"/>
                  <a:pt x="3154962" y="7380261"/>
                  <a:pt x="3155153" y="7380299"/>
                </a:cubicBezTo>
                <a:cubicBezTo>
                  <a:pt x="3156944" y="7384988"/>
                  <a:pt x="3160907" y="7388609"/>
                  <a:pt x="3166281" y="7389829"/>
                </a:cubicBezTo>
                <a:lnTo>
                  <a:pt x="3179314" y="7392688"/>
                </a:lnTo>
                <a:cubicBezTo>
                  <a:pt x="3186974" y="7394365"/>
                  <a:pt x="3195701" y="7388457"/>
                  <a:pt x="3196806" y="7380643"/>
                </a:cubicBezTo>
                <a:cubicBezTo>
                  <a:pt x="3197149" y="7378126"/>
                  <a:pt x="3196883" y="7375725"/>
                  <a:pt x="3196158" y="7373476"/>
                </a:cubicBezTo>
                <a:cubicBezTo>
                  <a:pt x="3199665" y="7370732"/>
                  <a:pt x="3202523" y="7367149"/>
                  <a:pt x="3204466" y="7362575"/>
                </a:cubicBezTo>
                <a:cubicBezTo>
                  <a:pt x="3207515" y="7355370"/>
                  <a:pt x="3206753" y="7348090"/>
                  <a:pt x="3203704" y="7341762"/>
                </a:cubicBezTo>
                <a:cubicBezTo>
                  <a:pt x="3205114" y="7340123"/>
                  <a:pt x="3206181" y="7338141"/>
                  <a:pt x="3206715" y="7335815"/>
                </a:cubicBezTo>
                <a:lnTo>
                  <a:pt x="3208163" y="7329297"/>
                </a:lnTo>
                <a:cubicBezTo>
                  <a:pt x="3208544" y="7327506"/>
                  <a:pt x="3208582" y="7325676"/>
                  <a:pt x="3208315" y="7323846"/>
                </a:cubicBezTo>
                <a:cubicBezTo>
                  <a:pt x="3210526" y="7328992"/>
                  <a:pt x="3216052" y="7333033"/>
                  <a:pt x="3221273" y="7333452"/>
                </a:cubicBezTo>
                <a:cubicBezTo>
                  <a:pt x="3230229" y="7334215"/>
                  <a:pt x="3235755" y="7327696"/>
                  <a:pt x="3237507" y="7319729"/>
                </a:cubicBezTo>
                <a:lnTo>
                  <a:pt x="3237965" y="7317671"/>
                </a:lnTo>
                <a:cubicBezTo>
                  <a:pt x="3240290" y="7322512"/>
                  <a:pt x="3244939" y="7326172"/>
                  <a:pt x="3250541" y="7326439"/>
                </a:cubicBezTo>
                <a:cubicBezTo>
                  <a:pt x="3258620" y="7326857"/>
                  <a:pt x="3265976" y="7320340"/>
                  <a:pt x="3266319" y="7312182"/>
                </a:cubicBezTo>
                <a:lnTo>
                  <a:pt x="3266700" y="7302729"/>
                </a:lnTo>
                <a:cubicBezTo>
                  <a:pt x="3267081" y="7294610"/>
                  <a:pt x="3260640" y="7287367"/>
                  <a:pt x="3252523" y="7286986"/>
                </a:cubicBezTo>
                <a:close/>
                <a:moveTo>
                  <a:pt x="3321578" y="7084540"/>
                </a:moveTo>
                <a:cubicBezTo>
                  <a:pt x="3334687" y="7098797"/>
                  <a:pt x="3355648" y="7077260"/>
                  <a:pt x="3342576" y="7063080"/>
                </a:cubicBezTo>
                <a:cubicBezTo>
                  <a:pt x="3329466" y="7048824"/>
                  <a:pt x="3308506" y="7070361"/>
                  <a:pt x="3321578" y="7084540"/>
                </a:cubicBezTo>
                <a:close/>
                <a:moveTo>
                  <a:pt x="3384535" y="7199543"/>
                </a:moveTo>
                <a:cubicBezTo>
                  <a:pt x="3397645" y="7213799"/>
                  <a:pt x="3419939" y="7193673"/>
                  <a:pt x="3406829" y="7179416"/>
                </a:cubicBezTo>
                <a:cubicBezTo>
                  <a:pt x="3393758" y="7165198"/>
                  <a:pt x="3371463" y="7185325"/>
                  <a:pt x="3384535" y="7199543"/>
                </a:cubicBezTo>
                <a:close/>
                <a:moveTo>
                  <a:pt x="3061860" y="6660132"/>
                </a:moveTo>
                <a:cubicBezTo>
                  <a:pt x="3068148" y="6663373"/>
                  <a:pt x="3074779" y="6661467"/>
                  <a:pt x="3079352" y="6656854"/>
                </a:cubicBezTo>
                <a:cubicBezTo>
                  <a:pt x="3084573" y="6658265"/>
                  <a:pt x="3090137" y="6657236"/>
                  <a:pt x="3094215" y="6652738"/>
                </a:cubicBezTo>
                <a:cubicBezTo>
                  <a:pt x="3099284" y="6647172"/>
                  <a:pt x="3099703" y="6636423"/>
                  <a:pt x="3093186" y="6631506"/>
                </a:cubicBezTo>
                <a:cubicBezTo>
                  <a:pt x="3086822" y="6626741"/>
                  <a:pt x="3079429" y="6623577"/>
                  <a:pt x="3071387" y="6625979"/>
                </a:cubicBezTo>
                <a:cubicBezTo>
                  <a:pt x="3064032" y="6628190"/>
                  <a:pt x="3059307" y="6633526"/>
                  <a:pt x="3055419" y="6639854"/>
                </a:cubicBezTo>
                <a:cubicBezTo>
                  <a:pt x="3051189" y="6646791"/>
                  <a:pt x="3055038" y="6656587"/>
                  <a:pt x="3061860" y="6660132"/>
                </a:cubicBezTo>
                <a:close/>
                <a:moveTo>
                  <a:pt x="3274969" y="7243951"/>
                </a:moveTo>
                <a:lnTo>
                  <a:pt x="3270053" y="7248486"/>
                </a:lnTo>
                <a:cubicBezTo>
                  <a:pt x="3264108" y="7253976"/>
                  <a:pt x="3262355" y="7262895"/>
                  <a:pt x="3267652" y="7269604"/>
                </a:cubicBezTo>
                <a:cubicBezTo>
                  <a:pt x="3272416" y="7275627"/>
                  <a:pt x="3282744" y="7277533"/>
                  <a:pt x="3288765" y="7272006"/>
                </a:cubicBezTo>
                <a:lnTo>
                  <a:pt x="3293681" y="7267469"/>
                </a:lnTo>
                <a:cubicBezTo>
                  <a:pt x="3299627" y="7261980"/>
                  <a:pt x="3301379" y="7253061"/>
                  <a:pt x="3296082" y="7246352"/>
                </a:cubicBezTo>
                <a:cubicBezTo>
                  <a:pt x="3291319" y="7240367"/>
                  <a:pt x="3280953" y="7238461"/>
                  <a:pt x="3274969" y="7243951"/>
                </a:cubicBezTo>
                <a:close/>
                <a:moveTo>
                  <a:pt x="3395053" y="7144653"/>
                </a:moveTo>
                <a:cubicBezTo>
                  <a:pt x="3408125" y="7158871"/>
                  <a:pt x="3428323" y="7136648"/>
                  <a:pt x="3415289" y="7122468"/>
                </a:cubicBezTo>
                <a:cubicBezTo>
                  <a:pt x="3402218" y="7108250"/>
                  <a:pt x="3382020" y="7130473"/>
                  <a:pt x="3395053" y="7144653"/>
                </a:cubicBezTo>
                <a:close/>
                <a:moveTo>
                  <a:pt x="3316700" y="7191996"/>
                </a:moveTo>
                <a:cubicBezTo>
                  <a:pt x="3317462" y="7184448"/>
                  <a:pt x="3313232" y="7178769"/>
                  <a:pt x="3308125" y="7173813"/>
                </a:cubicBezTo>
                <a:cubicBezTo>
                  <a:pt x="3305838" y="7171602"/>
                  <a:pt x="3302599" y="7170916"/>
                  <a:pt x="3299360" y="7170993"/>
                </a:cubicBezTo>
                <a:lnTo>
                  <a:pt x="3298864" y="7170459"/>
                </a:lnTo>
                <a:cubicBezTo>
                  <a:pt x="3293567" y="7164703"/>
                  <a:pt x="3283735" y="7163178"/>
                  <a:pt x="3277675" y="7168858"/>
                </a:cubicBezTo>
                <a:cubicBezTo>
                  <a:pt x="3271921" y="7174271"/>
                  <a:pt x="3270396" y="7183876"/>
                  <a:pt x="3276075" y="7190052"/>
                </a:cubicBezTo>
                <a:lnTo>
                  <a:pt x="3280610" y="7194969"/>
                </a:lnTo>
                <a:cubicBezTo>
                  <a:pt x="3281524" y="7195960"/>
                  <a:pt x="3282744" y="7196684"/>
                  <a:pt x="3283887" y="7197408"/>
                </a:cubicBezTo>
                <a:cubicBezTo>
                  <a:pt x="3284154" y="7199886"/>
                  <a:pt x="3285068" y="7202325"/>
                  <a:pt x="3286783" y="7204422"/>
                </a:cubicBezTo>
                <a:cubicBezTo>
                  <a:pt x="3287965" y="7205833"/>
                  <a:pt x="3289375" y="7206976"/>
                  <a:pt x="3290937" y="7207891"/>
                </a:cubicBezTo>
                <a:cubicBezTo>
                  <a:pt x="3291585" y="7209187"/>
                  <a:pt x="3292386" y="7210407"/>
                  <a:pt x="3293453" y="7211589"/>
                </a:cubicBezTo>
                <a:cubicBezTo>
                  <a:pt x="3304962" y="7224091"/>
                  <a:pt x="3321387" y="7207777"/>
                  <a:pt x="3316280" y="7194092"/>
                </a:cubicBezTo>
                <a:cubicBezTo>
                  <a:pt x="3316395" y="7193368"/>
                  <a:pt x="3316623" y="7192720"/>
                  <a:pt x="3316700" y="7191996"/>
                </a:cubicBezTo>
                <a:close/>
                <a:moveTo>
                  <a:pt x="3157553" y="6794042"/>
                </a:moveTo>
                <a:lnTo>
                  <a:pt x="3162470" y="6789505"/>
                </a:lnTo>
                <a:cubicBezTo>
                  <a:pt x="3168415" y="6784017"/>
                  <a:pt x="3170053" y="6774983"/>
                  <a:pt x="3164718" y="6768388"/>
                </a:cubicBezTo>
                <a:cubicBezTo>
                  <a:pt x="3159878" y="6762366"/>
                  <a:pt x="3149588" y="6760612"/>
                  <a:pt x="3143605" y="6766139"/>
                </a:cubicBezTo>
                <a:lnTo>
                  <a:pt x="3138689" y="6770676"/>
                </a:lnTo>
                <a:cubicBezTo>
                  <a:pt x="3132744" y="6776164"/>
                  <a:pt x="3131105" y="6785198"/>
                  <a:pt x="3136440" y="6791793"/>
                </a:cubicBezTo>
                <a:cubicBezTo>
                  <a:pt x="3141281" y="6797815"/>
                  <a:pt x="3151570" y="6799569"/>
                  <a:pt x="3157553" y="6794042"/>
                </a:cubicBezTo>
                <a:close/>
                <a:moveTo>
                  <a:pt x="3129086" y="6630553"/>
                </a:moveTo>
                <a:cubicBezTo>
                  <a:pt x="3118643" y="6633945"/>
                  <a:pt x="3116242" y="6644962"/>
                  <a:pt x="3119367" y="6652738"/>
                </a:cubicBezTo>
                <a:cubicBezTo>
                  <a:pt x="3119329" y="6652738"/>
                  <a:pt x="3119253" y="6652738"/>
                  <a:pt x="3119215" y="6652776"/>
                </a:cubicBezTo>
                <a:lnTo>
                  <a:pt x="3114833" y="6652585"/>
                </a:lnTo>
                <a:cubicBezTo>
                  <a:pt x="3106715" y="6652242"/>
                  <a:pt x="3099970" y="6660171"/>
                  <a:pt x="3100160" y="6667909"/>
                </a:cubicBezTo>
                <a:cubicBezTo>
                  <a:pt x="3100160" y="6668519"/>
                  <a:pt x="3100274" y="6669090"/>
                  <a:pt x="3100389" y="6669700"/>
                </a:cubicBezTo>
                <a:cubicBezTo>
                  <a:pt x="3099322" y="6671644"/>
                  <a:pt x="3098369" y="6673626"/>
                  <a:pt x="3097493" y="6675646"/>
                </a:cubicBezTo>
                <a:cubicBezTo>
                  <a:pt x="3096425" y="6678200"/>
                  <a:pt x="3096197" y="6681136"/>
                  <a:pt x="3096616" y="6683995"/>
                </a:cubicBezTo>
                <a:cubicBezTo>
                  <a:pt x="3095549" y="6685672"/>
                  <a:pt x="3094749" y="6687464"/>
                  <a:pt x="3094672" y="6689293"/>
                </a:cubicBezTo>
                <a:cubicBezTo>
                  <a:pt x="3094406" y="6695506"/>
                  <a:pt x="3094444" y="6700995"/>
                  <a:pt x="3097531" y="6706561"/>
                </a:cubicBezTo>
                <a:cubicBezTo>
                  <a:pt x="3097797" y="6707056"/>
                  <a:pt x="3098216" y="6707361"/>
                  <a:pt x="3098483" y="6707819"/>
                </a:cubicBezTo>
                <a:cubicBezTo>
                  <a:pt x="3092729" y="6715290"/>
                  <a:pt x="3093262" y="6727869"/>
                  <a:pt x="3104924" y="6731414"/>
                </a:cubicBezTo>
                <a:cubicBezTo>
                  <a:pt x="3112775" y="6733815"/>
                  <a:pt x="3118796" y="6729927"/>
                  <a:pt x="3121921" y="6724400"/>
                </a:cubicBezTo>
                <a:cubicBezTo>
                  <a:pt x="3125274" y="6723409"/>
                  <a:pt x="3128476" y="6721427"/>
                  <a:pt x="3130648" y="6718492"/>
                </a:cubicBezTo>
                <a:cubicBezTo>
                  <a:pt x="3131753" y="6718492"/>
                  <a:pt x="3132896" y="6718148"/>
                  <a:pt x="3134040" y="6717920"/>
                </a:cubicBezTo>
                <a:cubicBezTo>
                  <a:pt x="3135640" y="6720893"/>
                  <a:pt x="3137813" y="6723333"/>
                  <a:pt x="3140938" y="6724667"/>
                </a:cubicBezTo>
                <a:cubicBezTo>
                  <a:pt x="3132096" y="6728135"/>
                  <a:pt x="3125999" y="6740905"/>
                  <a:pt x="3134688" y="6750320"/>
                </a:cubicBezTo>
                <a:cubicBezTo>
                  <a:pt x="3147759" y="6764538"/>
                  <a:pt x="3167957" y="6742277"/>
                  <a:pt x="3154924" y="6728135"/>
                </a:cubicBezTo>
                <a:cubicBezTo>
                  <a:pt x="3153628" y="6726687"/>
                  <a:pt x="3152180" y="6725887"/>
                  <a:pt x="3150770" y="6725124"/>
                </a:cubicBezTo>
                <a:cubicBezTo>
                  <a:pt x="3150846" y="6725124"/>
                  <a:pt x="3150884" y="6725162"/>
                  <a:pt x="3150960" y="6725124"/>
                </a:cubicBezTo>
                <a:cubicBezTo>
                  <a:pt x="3160488" y="6722037"/>
                  <a:pt x="3162241" y="6713003"/>
                  <a:pt x="3159459" y="6705722"/>
                </a:cubicBezTo>
                <a:cubicBezTo>
                  <a:pt x="3159687" y="6704502"/>
                  <a:pt x="3159611" y="6703359"/>
                  <a:pt x="3159573" y="6702101"/>
                </a:cubicBezTo>
                <a:cubicBezTo>
                  <a:pt x="3163308" y="6704540"/>
                  <a:pt x="3167919" y="6705569"/>
                  <a:pt x="3172645" y="6704045"/>
                </a:cubicBezTo>
                <a:lnTo>
                  <a:pt x="3175427" y="6703130"/>
                </a:lnTo>
                <a:cubicBezTo>
                  <a:pt x="3177066" y="6703740"/>
                  <a:pt x="3178818" y="6704159"/>
                  <a:pt x="3180648" y="6704235"/>
                </a:cubicBezTo>
                <a:cubicBezTo>
                  <a:pt x="3183811" y="6704388"/>
                  <a:pt x="3186936" y="6704502"/>
                  <a:pt x="3190061" y="6704654"/>
                </a:cubicBezTo>
                <a:cubicBezTo>
                  <a:pt x="3198178" y="6704998"/>
                  <a:pt x="3204962" y="6697146"/>
                  <a:pt x="3204848" y="6689407"/>
                </a:cubicBezTo>
                <a:cubicBezTo>
                  <a:pt x="3204733" y="6681098"/>
                  <a:pt x="3198026" y="6675342"/>
                  <a:pt x="3190137" y="6674732"/>
                </a:cubicBezTo>
                <a:cubicBezTo>
                  <a:pt x="3191738" y="6670653"/>
                  <a:pt x="3192424" y="6666117"/>
                  <a:pt x="3191738" y="6661238"/>
                </a:cubicBezTo>
                <a:cubicBezTo>
                  <a:pt x="3190709" y="6653462"/>
                  <a:pt x="3186364" y="6647592"/>
                  <a:pt x="3180534" y="6643666"/>
                </a:cubicBezTo>
                <a:cubicBezTo>
                  <a:pt x="3180915" y="6641531"/>
                  <a:pt x="3180838" y="6639282"/>
                  <a:pt x="3180114" y="6637033"/>
                </a:cubicBezTo>
                <a:lnTo>
                  <a:pt x="3178056" y="6630667"/>
                </a:lnTo>
                <a:cubicBezTo>
                  <a:pt x="3177485" y="6628952"/>
                  <a:pt x="3176570" y="6627313"/>
                  <a:pt x="3175427" y="6625903"/>
                </a:cubicBezTo>
                <a:cubicBezTo>
                  <a:pt x="3179924" y="6629219"/>
                  <a:pt x="3186745" y="6629867"/>
                  <a:pt x="3191433" y="6627618"/>
                </a:cubicBezTo>
                <a:cubicBezTo>
                  <a:pt x="3192233" y="6627237"/>
                  <a:pt x="3192691" y="6626627"/>
                  <a:pt x="3193377" y="6626170"/>
                </a:cubicBezTo>
                <a:cubicBezTo>
                  <a:pt x="3197416" y="6629066"/>
                  <a:pt x="3202332" y="6630133"/>
                  <a:pt x="3206867" y="6628800"/>
                </a:cubicBezTo>
                <a:cubicBezTo>
                  <a:pt x="3210945" y="6630439"/>
                  <a:pt x="3215480" y="6630439"/>
                  <a:pt x="3219825" y="6627732"/>
                </a:cubicBezTo>
                <a:cubicBezTo>
                  <a:pt x="3221616" y="6626627"/>
                  <a:pt x="3223064" y="6624873"/>
                  <a:pt x="3224283" y="6622968"/>
                </a:cubicBezTo>
                <a:cubicBezTo>
                  <a:pt x="3225465" y="6623005"/>
                  <a:pt x="3226684" y="6623234"/>
                  <a:pt x="3227866" y="6622853"/>
                </a:cubicBezTo>
                <a:lnTo>
                  <a:pt x="3234230" y="6620795"/>
                </a:lnTo>
                <a:cubicBezTo>
                  <a:pt x="3241928" y="6618317"/>
                  <a:pt x="3247835" y="6611951"/>
                  <a:pt x="3246197" y="6603261"/>
                </a:cubicBezTo>
                <a:cubicBezTo>
                  <a:pt x="3244825" y="6596094"/>
                  <a:pt x="3236402" y="6588775"/>
                  <a:pt x="3228666" y="6591291"/>
                </a:cubicBezTo>
                <a:lnTo>
                  <a:pt x="3222302" y="6593349"/>
                </a:lnTo>
                <a:cubicBezTo>
                  <a:pt x="3219101" y="6594379"/>
                  <a:pt x="3216357" y="6596247"/>
                  <a:pt x="3214184" y="6598534"/>
                </a:cubicBezTo>
                <a:cubicBezTo>
                  <a:pt x="3212012" y="6597581"/>
                  <a:pt x="3209688" y="6596895"/>
                  <a:pt x="3206982" y="6596971"/>
                </a:cubicBezTo>
                <a:cubicBezTo>
                  <a:pt x="3202866" y="6597085"/>
                  <a:pt x="3199398" y="6598724"/>
                  <a:pt x="3196158" y="6600897"/>
                </a:cubicBezTo>
                <a:cubicBezTo>
                  <a:pt x="3193338" y="6593578"/>
                  <a:pt x="3182858" y="6591177"/>
                  <a:pt x="3176418" y="6594303"/>
                </a:cubicBezTo>
                <a:cubicBezTo>
                  <a:pt x="3168300" y="6598190"/>
                  <a:pt x="3166852" y="6606576"/>
                  <a:pt x="3169368" y="6614353"/>
                </a:cubicBezTo>
                <a:lnTo>
                  <a:pt x="3171425" y="6620718"/>
                </a:lnTo>
                <a:cubicBezTo>
                  <a:pt x="3171730" y="6621671"/>
                  <a:pt x="3172188" y="6622548"/>
                  <a:pt x="3172721" y="6623349"/>
                </a:cubicBezTo>
                <a:cubicBezTo>
                  <a:pt x="3168986" y="6620414"/>
                  <a:pt x="3164032" y="6619118"/>
                  <a:pt x="3159345" y="6620795"/>
                </a:cubicBezTo>
                <a:cubicBezTo>
                  <a:pt x="3152066" y="6623349"/>
                  <a:pt x="3147150" y="6630934"/>
                  <a:pt x="3149131" y="6638634"/>
                </a:cubicBezTo>
                <a:cubicBezTo>
                  <a:pt x="3147874" y="6639130"/>
                  <a:pt x="3146692" y="6639892"/>
                  <a:pt x="3145549" y="6640769"/>
                </a:cubicBezTo>
                <a:cubicBezTo>
                  <a:pt x="3144025" y="6633335"/>
                  <a:pt x="3138156" y="6627618"/>
                  <a:pt x="3129086" y="6630553"/>
                </a:cubicBezTo>
                <a:close/>
                <a:moveTo>
                  <a:pt x="3210793" y="7140040"/>
                </a:moveTo>
                <a:cubicBezTo>
                  <a:pt x="3211250" y="7140040"/>
                  <a:pt x="3211288" y="7140002"/>
                  <a:pt x="3211555" y="7140002"/>
                </a:cubicBezTo>
                <a:cubicBezTo>
                  <a:pt x="3211707" y="7140002"/>
                  <a:pt x="3211746" y="7140002"/>
                  <a:pt x="3211860" y="7140040"/>
                </a:cubicBezTo>
                <a:lnTo>
                  <a:pt x="3211860" y="7140040"/>
                </a:lnTo>
                <a:cubicBezTo>
                  <a:pt x="3212584" y="7140650"/>
                  <a:pt x="3213308" y="7141298"/>
                  <a:pt x="3213918" y="7141985"/>
                </a:cubicBezTo>
                <a:cubicBezTo>
                  <a:pt x="3215328" y="7143433"/>
                  <a:pt x="3217081" y="7144348"/>
                  <a:pt x="3218948" y="7144920"/>
                </a:cubicBezTo>
                <a:cubicBezTo>
                  <a:pt x="3219024" y="7145034"/>
                  <a:pt x="3218986" y="7145187"/>
                  <a:pt x="3219063" y="7145339"/>
                </a:cubicBezTo>
                <a:lnTo>
                  <a:pt x="3223483" y="7153649"/>
                </a:lnTo>
                <a:cubicBezTo>
                  <a:pt x="3227294" y="7160815"/>
                  <a:pt x="3236517" y="7163826"/>
                  <a:pt x="3243719" y="7160014"/>
                </a:cubicBezTo>
                <a:cubicBezTo>
                  <a:pt x="3250884" y="7156279"/>
                  <a:pt x="3253933" y="7146940"/>
                  <a:pt x="3250084" y="7139774"/>
                </a:cubicBezTo>
                <a:lnTo>
                  <a:pt x="3245663" y="7131426"/>
                </a:lnTo>
                <a:cubicBezTo>
                  <a:pt x="3243719" y="7127767"/>
                  <a:pt x="3240404" y="7125251"/>
                  <a:pt x="3236631" y="7124107"/>
                </a:cubicBezTo>
                <a:cubicBezTo>
                  <a:pt x="3235716" y="7122163"/>
                  <a:pt x="3234497" y="7120295"/>
                  <a:pt x="3232896" y="7118694"/>
                </a:cubicBezTo>
                <a:cubicBezTo>
                  <a:pt x="3226379" y="7111986"/>
                  <a:pt x="3217271" y="7109508"/>
                  <a:pt x="3208125" y="7110042"/>
                </a:cubicBezTo>
                <a:cubicBezTo>
                  <a:pt x="3200274" y="7110499"/>
                  <a:pt x="3193453" y="7118466"/>
                  <a:pt x="3194482" y="7126318"/>
                </a:cubicBezTo>
                <a:cubicBezTo>
                  <a:pt x="3195625" y="7134627"/>
                  <a:pt x="3202409" y="7140536"/>
                  <a:pt x="3210793" y="7140040"/>
                </a:cubicBezTo>
                <a:close/>
                <a:moveTo>
                  <a:pt x="3160907" y="6599525"/>
                </a:moveTo>
                <a:lnTo>
                  <a:pt x="3163956" y="6596742"/>
                </a:lnTo>
                <a:cubicBezTo>
                  <a:pt x="3178171" y="6583629"/>
                  <a:pt x="3158278" y="6561140"/>
                  <a:pt x="3144063" y="6574253"/>
                </a:cubicBezTo>
                <a:lnTo>
                  <a:pt x="3141014" y="6577035"/>
                </a:lnTo>
                <a:cubicBezTo>
                  <a:pt x="3126799" y="6590148"/>
                  <a:pt x="3146692" y="6612637"/>
                  <a:pt x="3160907" y="6599525"/>
                </a:cubicBezTo>
                <a:close/>
                <a:moveTo>
                  <a:pt x="3473902" y="6711821"/>
                </a:moveTo>
                <a:cubicBezTo>
                  <a:pt x="3460869" y="6697641"/>
                  <a:pt x="3437622" y="6716662"/>
                  <a:pt x="3450731" y="6730918"/>
                </a:cubicBezTo>
                <a:cubicBezTo>
                  <a:pt x="3463765" y="6745060"/>
                  <a:pt x="3487012" y="6726077"/>
                  <a:pt x="3473902" y="6711821"/>
                </a:cubicBezTo>
                <a:close/>
                <a:moveTo>
                  <a:pt x="3301799" y="6605128"/>
                </a:moveTo>
                <a:cubicBezTo>
                  <a:pt x="3303781" y="6598496"/>
                  <a:pt x="3301456" y="6591787"/>
                  <a:pt x="3295434" y="6587746"/>
                </a:cubicBezTo>
                <a:cubicBezTo>
                  <a:pt x="3287584" y="6582448"/>
                  <a:pt x="3277599" y="6577188"/>
                  <a:pt x="3267843" y="6578979"/>
                </a:cubicBezTo>
                <a:cubicBezTo>
                  <a:pt x="3266585" y="6578903"/>
                  <a:pt x="3265290" y="6578903"/>
                  <a:pt x="3264032" y="6579055"/>
                </a:cubicBezTo>
                <a:cubicBezTo>
                  <a:pt x="3257820" y="6579818"/>
                  <a:pt x="3252599" y="6583972"/>
                  <a:pt x="3250960" y="6590224"/>
                </a:cubicBezTo>
                <a:cubicBezTo>
                  <a:pt x="3249322" y="6596437"/>
                  <a:pt x="3252027" y="6600897"/>
                  <a:pt x="3255533" y="6605662"/>
                </a:cubicBezTo>
                <a:cubicBezTo>
                  <a:pt x="3252790" y="6601926"/>
                  <a:pt x="3255724" y="6606119"/>
                  <a:pt x="3256220" y="6606920"/>
                </a:cubicBezTo>
                <a:cubicBezTo>
                  <a:pt x="3256829" y="6607949"/>
                  <a:pt x="3257363" y="6609054"/>
                  <a:pt x="3257973" y="6610083"/>
                </a:cubicBezTo>
                <a:cubicBezTo>
                  <a:pt x="3258049" y="6610274"/>
                  <a:pt x="3258087" y="6610350"/>
                  <a:pt x="3258163" y="6610503"/>
                </a:cubicBezTo>
                <a:cubicBezTo>
                  <a:pt x="3258278" y="6610884"/>
                  <a:pt x="3258392" y="6611265"/>
                  <a:pt x="3258506" y="6611608"/>
                </a:cubicBezTo>
                <a:cubicBezTo>
                  <a:pt x="3257020" y="6619003"/>
                  <a:pt x="3262088" y="6626779"/>
                  <a:pt x="3269215" y="6628723"/>
                </a:cubicBezTo>
                <a:cubicBezTo>
                  <a:pt x="3277370" y="6630896"/>
                  <a:pt x="3285145" y="6625826"/>
                  <a:pt x="3287584" y="6618088"/>
                </a:cubicBezTo>
                <a:cubicBezTo>
                  <a:pt x="3287850" y="6617288"/>
                  <a:pt x="3287850" y="6616488"/>
                  <a:pt x="3288003" y="6615649"/>
                </a:cubicBezTo>
                <a:cubicBezTo>
                  <a:pt x="3292729" y="6615496"/>
                  <a:pt x="3297416" y="6613133"/>
                  <a:pt x="3299969" y="6609359"/>
                </a:cubicBezTo>
                <a:cubicBezTo>
                  <a:pt x="3299322" y="6612752"/>
                  <a:pt x="3300236" y="6616525"/>
                  <a:pt x="3303514" y="6620070"/>
                </a:cubicBezTo>
                <a:cubicBezTo>
                  <a:pt x="3316433" y="6634136"/>
                  <a:pt x="3340937" y="6616716"/>
                  <a:pt x="3327866" y="6602498"/>
                </a:cubicBezTo>
                <a:cubicBezTo>
                  <a:pt x="3319634" y="6593540"/>
                  <a:pt x="3306677" y="6597466"/>
                  <a:pt x="3301799" y="6605128"/>
                </a:cubicBezTo>
                <a:close/>
                <a:moveTo>
                  <a:pt x="3542919" y="6658837"/>
                </a:moveTo>
                <a:cubicBezTo>
                  <a:pt x="3537431" y="6652890"/>
                  <a:pt x="3529199" y="6650146"/>
                  <a:pt x="3521997" y="6655254"/>
                </a:cubicBezTo>
                <a:cubicBezTo>
                  <a:pt x="3516014" y="6659485"/>
                  <a:pt x="3512889" y="6670196"/>
                  <a:pt x="3518414" y="6676180"/>
                </a:cubicBezTo>
                <a:lnTo>
                  <a:pt x="3522911" y="6681098"/>
                </a:lnTo>
                <a:cubicBezTo>
                  <a:pt x="3528399" y="6687082"/>
                  <a:pt x="3536631" y="6689788"/>
                  <a:pt x="3543872" y="6684680"/>
                </a:cubicBezTo>
                <a:cubicBezTo>
                  <a:pt x="3549817" y="6680487"/>
                  <a:pt x="3552980" y="6669738"/>
                  <a:pt x="3547454" y="6663754"/>
                </a:cubicBezTo>
                <a:lnTo>
                  <a:pt x="3542919" y="6658837"/>
                </a:lnTo>
                <a:close/>
                <a:moveTo>
                  <a:pt x="3131181" y="7105582"/>
                </a:moveTo>
                <a:cubicBezTo>
                  <a:pt x="3133277" y="7105010"/>
                  <a:pt x="3135297" y="7104019"/>
                  <a:pt x="3137050" y="7102418"/>
                </a:cubicBezTo>
                <a:lnTo>
                  <a:pt x="3141967" y="7097882"/>
                </a:lnTo>
                <a:cubicBezTo>
                  <a:pt x="3143300" y="7096624"/>
                  <a:pt x="3144367" y="7095137"/>
                  <a:pt x="3145206" y="7093498"/>
                </a:cubicBezTo>
                <a:cubicBezTo>
                  <a:pt x="3144063" y="7098987"/>
                  <a:pt x="3146311" y="7105429"/>
                  <a:pt x="3150313" y="7108784"/>
                </a:cubicBezTo>
                <a:cubicBezTo>
                  <a:pt x="3157211" y="7114539"/>
                  <a:pt x="3165480" y="7112329"/>
                  <a:pt x="3171464" y="7106840"/>
                </a:cubicBezTo>
                <a:lnTo>
                  <a:pt x="3176380" y="7102304"/>
                </a:lnTo>
                <a:cubicBezTo>
                  <a:pt x="3182363" y="7096815"/>
                  <a:pt x="3180076" y="7085836"/>
                  <a:pt x="3174436" y="7081148"/>
                </a:cubicBezTo>
                <a:cubicBezTo>
                  <a:pt x="3167538" y="7075392"/>
                  <a:pt x="3159268" y="7077565"/>
                  <a:pt x="3153285" y="7083092"/>
                </a:cubicBezTo>
                <a:lnTo>
                  <a:pt x="3148369" y="7087628"/>
                </a:lnTo>
                <a:cubicBezTo>
                  <a:pt x="3147607" y="7088314"/>
                  <a:pt x="3146997" y="7089114"/>
                  <a:pt x="3146501" y="7089915"/>
                </a:cubicBezTo>
                <a:cubicBezTo>
                  <a:pt x="3147607" y="7085303"/>
                  <a:pt x="3146730" y="7080271"/>
                  <a:pt x="3143262" y="7076688"/>
                </a:cubicBezTo>
                <a:cubicBezTo>
                  <a:pt x="3137889" y="7071123"/>
                  <a:pt x="3128971" y="7069827"/>
                  <a:pt x="3122759" y="7074858"/>
                </a:cubicBezTo>
                <a:cubicBezTo>
                  <a:pt x="3121768" y="7073906"/>
                  <a:pt x="3120625" y="7073143"/>
                  <a:pt x="3119329" y="7072495"/>
                </a:cubicBezTo>
                <a:cubicBezTo>
                  <a:pt x="3125312" y="7068150"/>
                  <a:pt x="3128057" y="7060412"/>
                  <a:pt x="3121616" y="7053398"/>
                </a:cubicBezTo>
                <a:cubicBezTo>
                  <a:pt x="3112165" y="7043106"/>
                  <a:pt x="3096502" y="7049586"/>
                  <a:pt x="3093834" y="7059382"/>
                </a:cubicBezTo>
                <a:cubicBezTo>
                  <a:pt x="3087889" y="7057438"/>
                  <a:pt x="3081944" y="7057095"/>
                  <a:pt x="3076646" y="7058315"/>
                </a:cubicBezTo>
                <a:cubicBezTo>
                  <a:pt x="3076875" y="7057782"/>
                  <a:pt x="3077332" y="7057438"/>
                  <a:pt x="3077485" y="7056828"/>
                </a:cubicBezTo>
                <a:cubicBezTo>
                  <a:pt x="3079695" y="7049243"/>
                  <a:pt x="3076189" y="7040209"/>
                  <a:pt x="3068148" y="7037769"/>
                </a:cubicBezTo>
                <a:lnTo>
                  <a:pt x="3061745" y="7035825"/>
                </a:lnTo>
                <a:cubicBezTo>
                  <a:pt x="3054238" y="7033538"/>
                  <a:pt x="3045015" y="7037236"/>
                  <a:pt x="3042691" y="7045164"/>
                </a:cubicBezTo>
                <a:cubicBezTo>
                  <a:pt x="3040480" y="7052750"/>
                  <a:pt x="3043986" y="7061822"/>
                  <a:pt x="3052028" y="7064262"/>
                </a:cubicBezTo>
                <a:lnTo>
                  <a:pt x="3058392" y="7066205"/>
                </a:lnTo>
                <a:cubicBezTo>
                  <a:pt x="3060183" y="7066739"/>
                  <a:pt x="3062050" y="7066930"/>
                  <a:pt x="3063918" y="7066816"/>
                </a:cubicBezTo>
                <a:cubicBezTo>
                  <a:pt x="3059002" y="7072762"/>
                  <a:pt x="3055381" y="7080195"/>
                  <a:pt x="3055838" y="7087399"/>
                </a:cubicBezTo>
                <a:cubicBezTo>
                  <a:pt x="3053895" y="7087475"/>
                  <a:pt x="3052142" y="7088429"/>
                  <a:pt x="3050389" y="7089267"/>
                </a:cubicBezTo>
                <a:cubicBezTo>
                  <a:pt x="3048712" y="7087933"/>
                  <a:pt x="3046845" y="7086942"/>
                  <a:pt x="3044825" y="7086560"/>
                </a:cubicBezTo>
                <a:cubicBezTo>
                  <a:pt x="3036402" y="7084960"/>
                  <a:pt x="3029200" y="7089686"/>
                  <a:pt x="3026723" y="7097691"/>
                </a:cubicBezTo>
                <a:lnTo>
                  <a:pt x="3024779" y="7104057"/>
                </a:lnTo>
                <a:cubicBezTo>
                  <a:pt x="3022492" y="7111605"/>
                  <a:pt x="3028323" y="7120715"/>
                  <a:pt x="3035945" y="7122163"/>
                </a:cubicBezTo>
                <a:cubicBezTo>
                  <a:pt x="3042081" y="7123345"/>
                  <a:pt x="3047492" y="7121096"/>
                  <a:pt x="3050999" y="7116712"/>
                </a:cubicBezTo>
                <a:cubicBezTo>
                  <a:pt x="3057935" y="7118999"/>
                  <a:pt x="3065404" y="7115073"/>
                  <a:pt x="3068834" y="7108936"/>
                </a:cubicBezTo>
                <a:cubicBezTo>
                  <a:pt x="3068986" y="7109088"/>
                  <a:pt x="3069139" y="7109241"/>
                  <a:pt x="3069291" y="7109394"/>
                </a:cubicBezTo>
                <a:cubicBezTo>
                  <a:pt x="3068072" y="7114273"/>
                  <a:pt x="3069215" y="7119533"/>
                  <a:pt x="3072988" y="7123611"/>
                </a:cubicBezTo>
                <a:lnTo>
                  <a:pt x="3076570" y="7127500"/>
                </a:lnTo>
                <a:cubicBezTo>
                  <a:pt x="3077790" y="7131731"/>
                  <a:pt x="3080534" y="7135390"/>
                  <a:pt x="3085107" y="7137144"/>
                </a:cubicBezTo>
                <a:cubicBezTo>
                  <a:pt x="3087317" y="7137982"/>
                  <a:pt x="3089794" y="7138059"/>
                  <a:pt x="3092233" y="7137753"/>
                </a:cubicBezTo>
                <a:cubicBezTo>
                  <a:pt x="3096349" y="7137868"/>
                  <a:pt x="3100503" y="7136572"/>
                  <a:pt x="3103285" y="7133560"/>
                </a:cubicBezTo>
                <a:cubicBezTo>
                  <a:pt x="3105000" y="7131693"/>
                  <a:pt x="3106181" y="7129558"/>
                  <a:pt x="3106868" y="7127347"/>
                </a:cubicBezTo>
                <a:cubicBezTo>
                  <a:pt x="3111288" y="7127119"/>
                  <a:pt x="3115671" y="7125823"/>
                  <a:pt x="3119901" y="7123154"/>
                </a:cubicBezTo>
                <a:cubicBezTo>
                  <a:pt x="3126532" y="7118923"/>
                  <a:pt x="3130038" y="7112519"/>
                  <a:pt x="3131181" y="7105582"/>
                </a:cubicBezTo>
                <a:close/>
                <a:moveTo>
                  <a:pt x="3220130" y="6643018"/>
                </a:moveTo>
                <a:lnTo>
                  <a:pt x="3215595" y="6638100"/>
                </a:lnTo>
                <a:cubicBezTo>
                  <a:pt x="3210107" y="6632154"/>
                  <a:pt x="3199474" y="6633526"/>
                  <a:pt x="3194367" y="6639130"/>
                </a:cubicBezTo>
                <a:cubicBezTo>
                  <a:pt x="3188499" y="6645571"/>
                  <a:pt x="3189908" y="6654339"/>
                  <a:pt x="3195396" y="6660361"/>
                </a:cubicBezTo>
                <a:lnTo>
                  <a:pt x="3199931" y="6665279"/>
                </a:lnTo>
                <a:cubicBezTo>
                  <a:pt x="3205419" y="6671263"/>
                  <a:pt x="3216052" y="6669853"/>
                  <a:pt x="3221158" y="6664249"/>
                </a:cubicBezTo>
                <a:cubicBezTo>
                  <a:pt x="3227028" y="6657808"/>
                  <a:pt x="3225655" y="6649040"/>
                  <a:pt x="3220130" y="6643018"/>
                </a:cubicBezTo>
                <a:close/>
                <a:moveTo>
                  <a:pt x="3284116" y="6782530"/>
                </a:moveTo>
                <a:cubicBezTo>
                  <a:pt x="3280648" y="6775974"/>
                  <a:pt x="3271311" y="6770980"/>
                  <a:pt x="3264108" y="6775364"/>
                </a:cubicBezTo>
                <a:cubicBezTo>
                  <a:pt x="3263308" y="6775860"/>
                  <a:pt x="3262508" y="6776241"/>
                  <a:pt x="3261707" y="6776622"/>
                </a:cubicBezTo>
                <a:cubicBezTo>
                  <a:pt x="3261669" y="6776622"/>
                  <a:pt x="3261631" y="6776622"/>
                  <a:pt x="3261593" y="6776584"/>
                </a:cubicBezTo>
                <a:cubicBezTo>
                  <a:pt x="3261517" y="6776545"/>
                  <a:pt x="3261402" y="6776508"/>
                  <a:pt x="3261326" y="6776469"/>
                </a:cubicBezTo>
                <a:cubicBezTo>
                  <a:pt x="3261212" y="6776393"/>
                  <a:pt x="3260869" y="6776164"/>
                  <a:pt x="3260183" y="6775745"/>
                </a:cubicBezTo>
                <a:cubicBezTo>
                  <a:pt x="3254200" y="6771857"/>
                  <a:pt x="3246387" y="6772848"/>
                  <a:pt x="3241357" y="6777689"/>
                </a:cubicBezTo>
                <a:cubicBezTo>
                  <a:pt x="3241052" y="6777651"/>
                  <a:pt x="3240747" y="6777423"/>
                  <a:pt x="3240404" y="6777384"/>
                </a:cubicBezTo>
                <a:cubicBezTo>
                  <a:pt x="3231486" y="6776584"/>
                  <a:pt x="3225846" y="6783025"/>
                  <a:pt x="3224093" y="6790992"/>
                </a:cubicBezTo>
                <a:lnTo>
                  <a:pt x="3222645" y="6797511"/>
                </a:lnTo>
                <a:cubicBezTo>
                  <a:pt x="3220892" y="6805439"/>
                  <a:pt x="3228895" y="6813177"/>
                  <a:pt x="3236250" y="6813825"/>
                </a:cubicBezTo>
                <a:cubicBezTo>
                  <a:pt x="3243491" y="6814473"/>
                  <a:pt x="3248445" y="6810280"/>
                  <a:pt x="3251037" y="6804448"/>
                </a:cubicBezTo>
                <a:cubicBezTo>
                  <a:pt x="3259497" y="6807612"/>
                  <a:pt x="3268796" y="6807497"/>
                  <a:pt x="3276989" y="6802504"/>
                </a:cubicBezTo>
                <a:cubicBezTo>
                  <a:pt x="3283659" y="6798463"/>
                  <a:pt x="3288232" y="6790230"/>
                  <a:pt x="3284116" y="6782530"/>
                </a:cubicBezTo>
                <a:close/>
                <a:moveTo>
                  <a:pt x="3401570" y="6699089"/>
                </a:moveTo>
                <a:lnTo>
                  <a:pt x="3392119" y="6698708"/>
                </a:lnTo>
                <a:cubicBezTo>
                  <a:pt x="3384001" y="6698365"/>
                  <a:pt x="3376951" y="6705341"/>
                  <a:pt x="3376722" y="6713345"/>
                </a:cubicBezTo>
                <a:cubicBezTo>
                  <a:pt x="3376532" y="6721579"/>
                  <a:pt x="3383239" y="6728402"/>
                  <a:pt x="3391357" y="6728745"/>
                </a:cubicBezTo>
                <a:cubicBezTo>
                  <a:pt x="3392614" y="6728784"/>
                  <a:pt x="3393872" y="6728860"/>
                  <a:pt x="3395129" y="6728898"/>
                </a:cubicBezTo>
                <a:cubicBezTo>
                  <a:pt x="3395015" y="6729317"/>
                  <a:pt x="3394672" y="6729584"/>
                  <a:pt x="3394596" y="6730003"/>
                </a:cubicBezTo>
                <a:lnTo>
                  <a:pt x="3393148" y="6736521"/>
                </a:lnTo>
                <a:cubicBezTo>
                  <a:pt x="3391395" y="6744450"/>
                  <a:pt x="3395244" y="6752760"/>
                  <a:pt x="3403399" y="6755123"/>
                </a:cubicBezTo>
                <a:cubicBezTo>
                  <a:pt x="3410831" y="6757296"/>
                  <a:pt x="3420244" y="6752836"/>
                  <a:pt x="3421997" y="6744869"/>
                </a:cubicBezTo>
                <a:lnTo>
                  <a:pt x="3423445" y="6738351"/>
                </a:lnTo>
                <a:cubicBezTo>
                  <a:pt x="3425084" y="6730956"/>
                  <a:pt x="3421654" y="6723409"/>
                  <a:pt x="3414604" y="6720512"/>
                </a:cubicBezTo>
                <a:cubicBezTo>
                  <a:pt x="3415518" y="6718644"/>
                  <a:pt x="3416090" y="6716624"/>
                  <a:pt x="3416166" y="6714489"/>
                </a:cubicBezTo>
                <a:cubicBezTo>
                  <a:pt x="3416433" y="6706217"/>
                  <a:pt x="3409687" y="6699394"/>
                  <a:pt x="3401570" y="6699089"/>
                </a:cubicBezTo>
                <a:close/>
                <a:moveTo>
                  <a:pt x="3189680" y="6729660"/>
                </a:moveTo>
                <a:cubicBezTo>
                  <a:pt x="3188994" y="6734501"/>
                  <a:pt x="3190747" y="6738885"/>
                  <a:pt x="3193758" y="6742125"/>
                </a:cubicBezTo>
                <a:lnTo>
                  <a:pt x="3192538" y="6747576"/>
                </a:lnTo>
                <a:cubicBezTo>
                  <a:pt x="3190937" y="6754742"/>
                  <a:pt x="3195015" y="6762785"/>
                  <a:pt x="3202142" y="6765110"/>
                </a:cubicBezTo>
                <a:cubicBezTo>
                  <a:pt x="3199131" y="6766673"/>
                  <a:pt x="3196540" y="6769265"/>
                  <a:pt x="3195244" y="6773534"/>
                </a:cubicBezTo>
                <a:lnTo>
                  <a:pt x="3194062" y="6777499"/>
                </a:lnTo>
                <a:cubicBezTo>
                  <a:pt x="3188422" y="6795986"/>
                  <a:pt x="3216967" y="6805325"/>
                  <a:pt x="3222607" y="6786837"/>
                </a:cubicBezTo>
                <a:lnTo>
                  <a:pt x="3223788" y="6782873"/>
                </a:lnTo>
                <a:cubicBezTo>
                  <a:pt x="3226608" y="6773610"/>
                  <a:pt x="3220854" y="6766673"/>
                  <a:pt x="3213727" y="6764348"/>
                </a:cubicBezTo>
                <a:cubicBezTo>
                  <a:pt x="3217576" y="6762518"/>
                  <a:pt x="3220663" y="6759316"/>
                  <a:pt x="3221654" y="6754818"/>
                </a:cubicBezTo>
                <a:lnTo>
                  <a:pt x="3221730" y="6754551"/>
                </a:lnTo>
                <a:cubicBezTo>
                  <a:pt x="3222416" y="6756343"/>
                  <a:pt x="3223369" y="6758096"/>
                  <a:pt x="3224893" y="6759736"/>
                </a:cubicBezTo>
                <a:cubicBezTo>
                  <a:pt x="3237965" y="6773954"/>
                  <a:pt x="3257096" y="6750739"/>
                  <a:pt x="3244177" y="6736712"/>
                </a:cubicBezTo>
                <a:cubicBezTo>
                  <a:pt x="3239909" y="6732062"/>
                  <a:pt x="3235031" y="6731680"/>
                  <a:pt x="3230800" y="6733396"/>
                </a:cubicBezTo>
                <a:cubicBezTo>
                  <a:pt x="3231372" y="6731147"/>
                  <a:pt x="3231562" y="6728860"/>
                  <a:pt x="3230877" y="6726535"/>
                </a:cubicBezTo>
                <a:cubicBezTo>
                  <a:pt x="3228628" y="6718796"/>
                  <a:pt x="3220892" y="6713384"/>
                  <a:pt x="3212736" y="6715480"/>
                </a:cubicBezTo>
                <a:cubicBezTo>
                  <a:pt x="3212431" y="6715557"/>
                  <a:pt x="3212164" y="6715633"/>
                  <a:pt x="3211860" y="6715709"/>
                </a:cubicBezTo>
                <a:cubicBezTo>
                  <a:pt x="3207858" y="6714108"/>
                  <a:pt x="3203323" y="6713955"/>
                  <a:pt x="3199550" y="6716548"/>
                </a:cubicBezTo>
                <a:cubicBezTo>
                  <a:pt x="3194749" y="6719864"/>
                  <a:pt x="3190557" y="6723447"/>
                  <a:pt x="3189680" y="6729660"/>
                </a:cubicBezTo>
                <a:close/>
                <a:moveTo>
                  <a:pt x="3493986" y="6743726"/>
                </a:moveTo>
                <a:cubicBezTo>
                  <a:pt x="3487469" y="6737017"/>
                  <a:pt x="3478361" y="6734540"/>
                  <a:pt x="3469215" y="6735073"/>
                </a:cubicBezTo>
                <a:cubicBezTo>
                  <a:pt x="3461364" y="6735530"/>
                  <a:pt x="3454542" y="6743497"/>
                  <a:pt x="3455571" y="6751349"/>
                </a:cubicBezTo>
                <a:cubicBezTo>
                  <a:pt x="3456677" y="6759621"/>
                  <a:pt x="3463460" y="6765491"/>
                  <a:pt x="3471844" y="6764996"/>
                </a:cubicBezTo>
                <a:cubicBezTo>
                  <a:pt x="3472302" y="6764996"/>
                  <a:pt x="3472340" y="6764996"/>
                  <a:pt x="3472607" y="6764957"/>
                </a:cubicBezTo>
                <a:cubicBezTo>
                  <a:pt x="3472759" y="6764996"/>
                  <a:pt x="3472797" y="6764996"/>
                  <a:pt x="3472911" y="6764996"/>
                </a:cubicBezTo>
                <a:lnTo>
                  <a:pt x="3472911" y="6764996"/>
                </a:lnTo>
                <a:cubicBezTo>
                  <a:pt x="3473635" y="6765605"/>
                  <a:pt x="3474360" y="6766253"/>
                  <a:pt x="3474969" y="6766940"/>
                </a:cubicBezTo>
                <a:cubicBezTo>
                  <a:pt x="3476074" y="6768083"/>
                  <a:pt x="3477485" y="6768693"/>
                  <a:pt x="3478933" y="6769265"/>
                </a:cubicBezTo>
                <a:cubicBezTo>
                  <a:pt x="3472759" y="6769837"/>
                  <a:pt x="3466890" y="6773801"/>
                  <a:pt x="3465518" y="6780243"/>
                </a:cubicBezTo>
                <a:cubicBezTo>
                  <a:pt x="3463917" y="6788019"/>
                  <a:pt x="3468148" y="6796710"/>
                  <a:pt x="3476341" y="6798502"/>
                </a:cubicBezTo>
                <a:lnTo>
                  <a:pt x="3482858" y="6799950"/>
                </a:lnTo>
                <a:cubicBezTo>
                  <a:pt x="3490518" y="6801627"/>
                  <a:pt x="3499436" y="6797244"/>
                  <a:pt x="3501112" y="6789087"/>
                </a:cubicBezTo>
                <a:cubicBezTo>
                  <a:pt x="3502713" y="6781310"/>
                  <a:pt x="3498483" y="6772619"/>
                  <a:pt x="3490251" y="6770828"/>
                </a:cubicBezTo>
                <a:lnTo>
                  <a:pt x="3486555" y="6770028"/>
                </a:lnTo>
                <a:cubicBezTo>
                  <a:pt x="3490289" y="6769341"/>
                  <a:pt x="3493834" y="6767550"/>
                  <a:pt x="3496044" y="6764843"/>
                </a:cubicBezTo>
                <a:cubicBezTo>
                  <a:pt x="3501722" y="6757982"/>
                  <a:pt x="3499703" y="6749520"/>
                  <a:pt x="3493986" y="6743726"/>
                </a:cubicBezTo>
                <a:close/>
                <a:moveTo>
                  <a:pt x="3492843" y="6909769"/>
                </a:moveTo>
                <a:cubicBezTo>
                  <a:pt x="3474055" y="6905652"/>
                  <a:pt x="3465861" y="6934545"/>
                  <a:pt x="3484802" y="6938700"/>
                </a:cubicBezTo>
                <a:cubicBezTo>
                  <a:pt x="3503590" y="6942817"/>
                  <a:pt x="3511745" y="6913923"/>
                  <a:pt x="3492843" y="6909769"/>
                </a:cubicBezTo>
                <a:close/>
                <a:moveTo>
                  <a:pt x="3386631" y="6806087"/>
                </a:moveTo>
                <a:lnTo>
                  <a:pt x="3393148" y="6807536"/>
                </a:lnTo>
                <a:cubicBezTo>
                  <a:pt x="3400808" y="6809213"/>
                  <a:pt x="3409611" y="6803724"/>
                  <a:pt x="3410869" y="6795833"/>
                </a:cubicBezTo>
                <a:cubicBezTo>
                  <a:pt x="3412164" y="6787676"/>
                  <a:pt x="3407363" y="6779900"/>
                  <a:pt x="3399169" y="6778108"/>
                </a:cubicBezTo>
                <a:lnTo>
                  <a:pt x="3398826" y="6778032"/>
                </a:lnTo>
                <a:cubicBezTo>
                  <a:pt x="3399893" y="6773077"/>
                  <a:pt x="3398483" y="6767931"/>
                  <a:pt x="3394634" y="6763738"/>
                </a:cubicBezTo>
                <a:lnTo>
                  <a:pt x="3390137" y="6758821"/>
                </a:lnTo>
                <a:cubicBezTo>
                  <a:pt x="3384802" y="6753026"/>
                  <a:pt x="3373826" y="6753941"/>
                  <a:pt x="3368910" y="6759773"/>
                </a:cubicBezTo>
                <a:cubicBezTo>
                  <a:pt x="3363308" y="6766444"/>
                  <a:pt x="3364146" y="6774792"/>
                  <a:pt x="3369863" y="6781005"/>
                </a:cubicBezTo>
                <a:lnTo>
                  <a:pt x="3374398" y="6785885"/>
                </a:lnTo>
                <a:cubicBezTo>
                  <a:pt x="3374741" y="6786266"/>
                  <a:pt x="3375236" y="6786380"/>
                  <a:pt x="3375617" y="6786685"/>
                </a:cubicBezTo>
                <a:cubicBezTo>
                  <a:pt x="3375427" y="6787257"/>
                  <a:pt x="3375007" y="6787752"/>
                  <a:pt x="3374931" y="6788362"/>
                </a:cubicBezTo>
                <a:cubicBezTo>
                  <a:pt x="3373636" y="6796519"/>
                  <a:pt x="3378399" y="6804295"/>
                  <a:pt x="3386631" y="6806087"/>
                </a:cubicBezTo>
                <a:close/>
                <a:moveTo>
                  <a:pt x="3508925" y="6855031"/>
                </a:moveTo>
                <a:lnTo>
                  <a:pt x="3515442" y="6856479"/>
                </a:lnTo>
                <a:cubicBezTo>
                  <a:pt x="3523369" y="6858233"/>
                  <a:pt x="3531677" y="6855755"/>
                  <a:pt x="3534649" y="6847407"/>
                </a:cubicBezTo>
                <a:cubicBezTo>
                  <a:pt x="3537126" y="6840508"/>
                  <a:pt x="3533544" y="6829949"/>
                  <a:pt x="3525579" y="6828195"/>
                </a:cubicBezTo>
                <a:lnTo>
                  <a:pt x="3519062" y="6826747"/>
                </a:lnTo>
                <a:cubicBezTo>
                  <a:pt x="3511135" y="6824993"/>
                  <a:pt x="3502866" y="6827471"/>
                  <a:pt x="3499855" y="6835819"/>
                </a:cubicBezTo>
                <a:cubicBezTo>
                  <a:pt x="3497378" y="6842719"/>
                  <a:pt x="3500960" y="6853316"/>
                  <a:pt x="3508925" y="6855031"/>
                </a:cubicBezTo>
                <a:close/>
                <a:moveTo>
                  <a:pt x="3484954" y="6831321"/>
                </a:moveTo>
                <a:lnTo>
                  <a:pt x="3486402" y="6824803"/>
                </a:lnTo>
                <a:cubicBezTo>
                  <a:pt x="3488079" y="6817103"/>
                  <a:pt x="3480724" y="6808679"/>
                  <a:pt x="3473216" y="6808146"/>
                </a:cubicBezTo>
                <a:cubicBezTo>
                  <a:pt x="3464413" y="6807497"/>
                  <a:pt x="3458392" y="6813101"/>
                  <a:pt x="3456562" y="6821334"/>
                </a:cubicBezTo>
                <a:lnTo>
                  <a:pt x="3455114" y="6827853"/>
                </a:lnTo>
                <a:cubicBezTo>
                  <a:pt x="3453437" y="6835553"/>
                  <a:pt x="3460792" y="6843976"/>
                  <a:pt x="3468300" y="6844510"/>
                </a:cubicBezTo>
                <a:cubicBezTo>
                  <a:pt x="3477142" y="6845120"/>
                  <a:pt x="3483163" y="6839555"/>
                  <a:pt x="3484954" y="6831321"/>
                </a:cubicBezTo>
                <a:close/>
                <a:moveTo>
                  <a:pt x="3457591" y="6678048"/>
                </a:moveTo>
                <a:cubicBezTo>
                  <a:pt x="3476456" y="6682203"/>
                  <a:pt x="3478818" y="6652204"/>
                  <a:pt x="3460183" y="6648087"/>
                </a:cubicBezTo>
                <a:cubicBezTo>
                  <a:pt x="3441318" y="6643971"/>
                  <a:pt x="3438956" y="6673931"/>
                  <a:pt x="3457591" y="6678048"/>
                </a:cubicBezTo>
                <a:close/>
                <a:moveTo>
                  <a:pt x="3513841" y="6758897"/>
                </a:moveTo>
                <a:cubicBezTo>
                  <a:pt x="3532706" y="6763051"/>
                  <a:pt x="3537469" y="6733396"/>
                  <a:pt x="3518605" y="6729241"/>
                </a:cubicBezTo>
                <a:cubicBezTo>
                  <a:pt x="3499741" y="6725086"/>
                  <a:pt x="3494977" y="6754742"/>
                  <a:pt x="3513841" y="6758897"/>
                </a:cubicBezTo>
                <a:close/>
                <a:moveTo>
                  <a:pt x="3369710" y="6553173"/>
                </a:moveTo>
                <a:cubicBezTo>
                  <a:pt x="3362850" y="6551229"/>
                  <a:pt x="3355648" y="6550353"/>
                  <a:pt x="3349512" y="6554964"/>
                </a:cubicBezTo>
                <a:cubicBezTo>
                  <a:pt x="3344596" y="6558662"/>
                  <a:pt x="3342005" y="6563922"/>
                  <a:pt x="3341052" y="6569983"/>
                </a:cubicBezTo>
                <a:cubicBezTo>
                  <a:pt x="3339832" y="6577759"/>
                  <a:pt x="3345815" y="6586221"/>
                  <a:pt x="3353818" y="6586984"/>
                </a:cubicBezTo>
                <a:cubicBezTo>
                  <a:pt x="3359383" y="6587517"/>
                  <a:pt x="3364527" y="6585269"/>
                  <a:pt x="3367728" y="6581190"/>
                </a:cubicBezTo>
                <a:cubicBezTo>
                  <a:pt x="3371997" y="6580237"/>
                  <a:pt x="3375731" y="6577607"/>
                  <a:pt x="3377713" y="6572880"/>
                </a:cubicBezTo>
                <a:cubicBezTo>
                  <a:pt x="3380572" y="6566095"/>
                  <a:pt x="3377599" y="6555384"/>
                  <a:pt x="3369710" y="6553173"/>
                </a:cubicBezTo>
                <a:close/>
                <a:moveTo>
                  <a:pt x="3252066" y="6537850"/>
                </a:moveTo>
                <a:lnTo>
                  <a:pt x="3244101" y="6542919"/>
                </a:lnTo>
                <a:cubicBezTo>
                  <a:pt x="3237279" y="6547303"/>
                  <a:pt x="3236174" y="6557594"/>
                  <a:pt x="3240747" y="6563884"/>
                </a:cubicBezTo>
                <a:cubicBezTo>
                  <a:pt x="3245739" y="6570784"/>
                  <a:pt x="3254847" y="6571622"/>
                  <a:pt x="3261707" y="6567239"/>
                </a:cubicBezTo>
                <a:cubicBezTo>
                  <a:pt x="3264375" y="6565561"/>
                  <a:pt x="3267005" y="6563846"/>
                  <a:pt x="3269672" y="6562169"/>
                </a:cubicBezTo>
                <a:cubicBezTo>
                  <a:pt x="3276494" y="6557785"/>
                  <a:pt x="3277599" y="6547493"/>
                  <a:pt x="3273026" y="6541204"/>
                </a:cubicBezTo>
                <a:cubicBezTo>
                  <a:pt x="3268033" y="6534305"/>
                  <a:pt x="3258925" y="6533466"/>
                  <a:pt x="3252066" y="6537850"/>
                </a:cubicBezTo>
                <a:close/>
                <a:moveTo>
                  <a:pt x="3309688" y="6651061"/>
                </a:moveTo>
                <a:lnTo>
                  <a:pt x="3305991" y="6653424"/>
                </a:lnTo>
                <a:cubicBezTo>
                  <a:pt x="3299169" y="6657808"/>
                  <a:pt x="3298178" y="6668175"/>
                  <a:pt x="3302752" y="6674427"/>
                </a:cubicBezTo>
                <a:cubicBezTo>
                  <a:pt x="3303132" y="6674922"/>
                  <a:pt x="3303552" y="6675304"/>
                  <a:pt x="3303933" y="6675761"/>
                </a:cubicBezTo>
                <a:cubicBezTo>
                  <a:pt x="3304200" y="6677934"/>
                  <a:pt x="3304505" y="6680106"/>
                  <a:pt x="3305000" y="6682279"/>
                </a:cubicBezTo>
                <a:cubicBezTo>
                  <a:pt x="3305572" y="6684986"/>
                  <a:pt x="3307096" y="6687540"/>
                  <a:pt x="3309039" y="6689636"/>
                </a:cubicBezTo>
                <a:cubicBezTo>
                  <a:pt x="3309116" y="6691657"/>
                  <a:pt x="3309497" y="6693562"/>
                  <a:pt x="3310450" y="6695087"/>
                </a:cubicBezTo>
                <a:cubicBezTo>
                  <a:pt x="3313765" y="6700309"/>
                  <a:pt x="3316966" y="6704807"/>
                  <a:pt x="3322683" y="6707628"/>
                </a:cubicBezTo>
                <a:cubicBezTo>
                  <a:pt x="3325198" y="6708848"/>
                  <a:pt x="3327104" y="6709458"/>
                  <a:pt x="3329962" y="6709877"/>
                </a:cubicBezTo>
                <a:cubicBezTo>
                  <a:pt x="3319101" y="6710410"/>
                  <a:pt x="3309688" y="6725505"/>
                  <a:pt x="3319558" y="6736216"/>
                </a:cubicBezTo>
                <a:cubicBezTo>
                  <a:pt x="3320625" y="6737360"/>
                  <a:pt x="3321768" y="6737932"/>
                  <a:pt x="3322873" y="6738618"/>
                </a:cubicBezTo>
                <a:cubicBezTo>
                  <a:pt x="3313117" y="6744983"/>
                  <a:pt x="3311555" y="6762175"/>
                  <a:pt x="3325846" y="6765339"/>
                </a:cubicBezTo>
                <a:cubicBezTo>
                  <a:pt x="3343529" y="6769227"/>
                  <a:pt x="3352027" y="6744222"/>
                  <a:pt x="3337279" y="6737779"/>
                </a:cubicBezTo>
                <a:cubicBezTo>
                  <a:pt x="3344062" y="6732786"/>
                  <a:pt x="3347606" y="6722418"/>
                  <a:pt x="3340213" y="6714375"/>
                </a:cubicBezTo>
                <a:cubicBezTo>
                  <a:pt x="3339527" y="6713612"/>
                  <a:pt x="3338765" y="6713384"/>
                  <a:pt x="3338079" y="6712812"/>
                </a:cubicBezTo>
                <a:cubicBezTo>
                  <a:pt x="3342576" y="6714108"/>
                  <a:pt x="3347378" y="6713688"/>
                  <a:pt x="3351456" y="6710182"/>
                </a:cubicBezTo>
                <a:cubicBezTo>
                  <a:pt x="3354619" y="6707437"/>
                  <a:pt x="3356562" y="6702863"/>
                  <a:pt x="3356638" y="6698365"/>
                </a:cubicBezTo>
                <a:cubicBezTo>
                  <a:pt x="3358163" y="6697260"/>
                  <a:pt x="3359421" y="6695887"/>
                  <a:pt x="3360754" y="6694286"/>
                </a:cubicBezTo>
                <a:cubicBezTo>
                  <a:pt x="3361250" y="6693791"/>
                  <a:pt x="3361783" y="6693333"/>
                  <a:pt x="3362317" y="6692876"/>
                </a:cubicBezTo>
                <a:cubicBezTo>
                  <a:pt x="3364642" y="6691313"/>
                  <a:pt x="3366814" y="6689521"/>
                  <a:pt x="3369139" y="6687959"/>
                </a:cubicBezTo>
                <a:cubicBezTo>
                  <a:pt x="3375960" y="6683423"/>
                  <a:pt x="3375655" y="6675609"/>
                  <a:pt x="3371959" y="6669624"/>
                </a:cubicBezTo>
                <a:cubicBezTo>
                  <a:pt x="3376532" y="6664516"/>
                  <a:pt x="3378094" y="6656931"/>
                  <a:pt x="3372111" y="6650413"/>
                </a:cubicBezTo>
                <a:cubicBezTo>
                  <a:pt x="3368033" y="6645991"/>
                  <a:pt x="3363117" y="6645152"/>
                  <a:pt x="3358582" y="6646144"/>
                </a:cubicBezTo>
                <a:cubicBezTo>
                  <a:pt x="3356562" y="6639701"/>
                  <a:pt x="3350884" y="6634746"/>
                  <a:pt x="3342347" y="6636995"/>
                </a:cubicBezTo>
                <a:cubicBezTo>
                  <a:pt x="3332363" y="6639625"/>
                  <a:pt x="3320511" y="6640921"/>
                  <a:pt x="3312508" y="6648049"/>
                </a:cubicBezTo>
                <a:cubicBezTo>
                  <a:pt x="3311402" y="6649002"/>
                  <a:pt x="3310526" y="6650031"/>
                  <a:pt x="3309688" y="6651061"/>
                </a:cubicBezTo>
                <a:close/>
                <a:moveTo>
                  <a:pt x="3248217" y="6853430"/>
                </a:moveTo>
                <a:cubicBezTo>
                  <a:pt x="3249741" y="6856136"/>
                  <a:pt x="3252294" y="6858385"/>
                  <a:pt x="3256562" y="6859338"/>
                </a:cubicBezTo>
                <a:cubicBezTo>
                  <a:pt x="3275160" y="6863417"/>
                  <a:pt x="3285564" y="6835248"/>
                  <a:pt x="3266738" y="6831055"/>
                </a:cubicBezTo>
                <a:cubicBezTo>
                  <a:pt x="3258011" y="6829149"/>
                  <a:pt x="3251227" y="6834409"/>
                  <a:pt x="3248293" y="6840889"/>
                </a:cubicBezTo>
                <a:cubicBezTo>
                  <a:pt x="3247607" y="6839441"/>
                  <a:pt x="3246959" y="6837954"/>
                  <a:pt x="3245701" y="6836620"/>
                </a:cubicBezTo>
                <a:cubicBezTo>
                  <a:pt x="3232630" y="6822402"/>
                  <a:pt x="3211707" y="6843976"/>
                  <a:pt x="3224779" y="6858157"/>
                </a:cubicBezTo>
                <a:cubicBezTo>
                  <a:pt x="3232896" y="6867076"/>
                  <a:pt x="3244139" y="6861968"/>
                  <a:pt x="3248217" y="6853430"/>
                </a:cubicBezTo>
                <a:close/>
                <a:moveTo>
                  <a:pt x="3300122" y="6793851"/>
                </a:moveTo>
                <a:cubicBezTo>
                  <a:pt x="3319024" y="6798006"/>
                  <a:pt x="3325732" y="6768731"/>
                  <a:pt x="3306867" y="6764576"/>
                </a:cubicBezTo>
                <a:cubicBezTo>
                  <a:pt x="3288003" y="6760421"/>
                  <a:pt x="3281219" y="6789735"/>
                  <a:pt x="3300122" y="6793851"/>
                </a:cubicBezTo>
                <a:close/>
                <a:moveTo>
                  <a:pt x="3191890" y="6471410"/>
                </a:moveTo>
                <a:cubicBezTo>
                  <a:pt x="3173026" y="6467255"/>
                  <a:pt x="3169101" y="6497025"/>
                  <a:pt x="3187889" y="6501180"/>
                </a:cubicBezTo>
                <a:cubicBezTo>
                  <a:pt x="3206753" y="6505373"/>
                  <a:pt x="3210717" y="6475564"/>
                  <a:pt x="3191890" y="6471410"/>
                </a:cubicBezTo>
                <a:close/>
                <a:moveTo>
                  <a:pt x="3527599" y="6924368"/>
                </a:moveTo>
                <a:cubicBezTo>
                  <a:pt x="3518414" y="6922614"/>
                  <a:pt x="3509535" y="6925816"/>
                  <a:pt x="3502332" y="6931496"/>
                </a:cubicBezTo>
                <a:cubicBezTo>
                  <a:pt x="3496158" y="6936375"/>
                  <a:pt x="3495129" y="6946819"/>
                  <a:pt x="3500503" y="6952690"/>
                </a:cubicBezTo>
                <a:cubicBezTo>
                  <a:pt x="3506143" y="6958826"/>
                  <a:pt x="3515061" y="6959741"/>
                  <a:pt x="3521654" y="6954519"/>
                </a:cubicBezTo>
                <a:cubicBezTo>
                  <a:pt x="3522035" y="6954252"/>
                  <a:pt x="3522035" y="6954214"/>
                  <a:pt x="3522263" y="6954062"/>
                </a:cubicBezTo>
                <a:cubicBezTo>
                  <a:pt x="3522416" y="6953986"/>
                  <a:pt x="3522416" y="6953986"/>
                  <a:pt x="3522530" y="6953948"/>
                </a:cubicBezTo>
                <a:lnTo>
                  <a:pt x="3522530" y="6953948"/>
                </a:lnTo>
                <a:cubicBezTo>
                  <a:pt x="3523483" y="6954024"/>
                  <a:pt x="3524398" y="6954138"/>
                  <a:pt x="3525350" y="6954367"/>
                </a:cubicBezTo>
                <a:cubicBezTo>
                  <a:pt x="3533315" y="6955892"/>
                  <a:pt x="3540899" y="6947963"/>
                  <a:pt x="3541433" y="6940492"/>
                </a:cubicBezTo>
                <a:cubicBezTo>
                  <a:pt x="3542119" y="6931648"/>
                  <a:pt x="3535602" y="6925892"/>
                  <a:pt x="3527599" y="6924368"/>
                </a:cubicBezTo>
                <a:close/>
                <a:moveTo>
                  <a:pt x="3415785" y="6840660"/>
                </a:moveTo>
                <a:cubicBezTo>
                  <a:pt x="3416090" y="6832503"/>
                  <a:pt x="3409459" y="6825451"/>
                  <a:pt x="3401341" y="6825108"/>
                </a:cubicBezTo>
                <a:lnTo>
                  <a:pt x="3391890" y="6824727"/>
                </a:lnTo>
                <a:cubicBezTo>
                  <a:pt x="3387736" y="6824575"/>
                  <a:pt x="3383849" y="6826290"/>
                  <a:pt x="3380991" y="6829034"/>
                </a:cubicBezTo>
                <a:cubicBezTo>
                  <a:pt x="3380190" y="6827395"/>
                  <a:pt x="3379200" y="6825832"/>
                  <a:pt x="3377904" y="6824422"/>
                </a:cubicBezTo>
                <a:lnTo>
                  <a:pt x="3373369" y="6819505"/>
                </a:lnTo>
                <a:cubicBezTo>
                  <a:pt x="3367881" y="6813520"/>
                  <a:pt x="3357287" y="6814854"/>
                  <a:pt x="3352142" y="6820458"/>
                </a:cubicBezTo>
                <a:cubicBezTo>
                  <a:pt x="3346273" y="6826862"/>
                  <a:pt x="3347606" y="6835667"/>
                  <a:pt x="3353094" y="6841689"/>
                </a:cubicBezTo>
                <a:lnTo>
                  <a:pt x="3357629" y="6846607"/>
                </a:lnTo>
                <a:cubicBezTo>
                  <a:pt x="3362889" y="6852325"/>
                  <a:pt x="3372721" y="6851257"/>
                  <a:pt x="3378056" y="6846226"/>
                </a:cubicBezTo>
                <a:cubicBezTo>
                  <a:pt x="3378704" y="6847484"/>
                  <a:pt x="3379352" y="6848780"/>
                  <a:pt x="3380305" y="6849808"/>
                </a:cubicBezTo>
                <a:cubicBezTo>
                  <a:pt x="3373445" y="6849847"/>
                  <a:pt x="3367119" y="6854497"/>
                  <a:pt x="3365632" y="6861396"/>
                </a:cubicBezTo>
                <a:lnTo>
                  <a:pt x="3365290" y="6862883"/>
                </a:lnTo>
                <a:cubicBezTo>
                  <a:pt x="3352370" y="6857127"/>
                  <a:pt x="3336326" y="6873938"/>
                  <a:pt x="3347835" y="6886440"/>
                </a:cubicBezTo>
                <a:cubicBezTo>
                  <a:pt x="3355648" y="6894902"/>
                  <a:pt x="3366661" y="6891205"/>
                  <a:pt x="3371654" y="6883924"/>
                </a:cubicBezTo>
                <a:cubicBezTo>
                  <a:pt x="3372950" y="6884687"/>
                  <a:pt x="3374283" y="6885449"/>
                  <a:pt x="3375808" y="6885754"/>
                </a:cubicBezTo>
                <a:cubicBezTo>
                  <a:pt x="3383811" y="6887431"/>
                  <a:pt x="3391852" y="6882095"/>
                  <a:pt x="3393605" y="6874166"/>
                </a:cubicBezTo>
                <a:lnTo>
                  <a:pt x="3395053" y="6867648"/>
                </a:lnTo>
                <a:cubicBezTo>
                  <a:pt x="3396082" y="6862921"/>
                  <a:pt x="3394367" y="6858233"/>
                  <a:pt x="3391318" y="6854764"/>
                </a:cubicBezTo>
                <a:lnTo>
                  <a:pt x="3400236" y="6855145"/>
                </a:lnTo>
                <a:cubicBezTo>
                  <a:pt x="3408315" y="6855450"/>
                  <a:pt x="3415480" y="6848741"/>
                  <a:pt x="3415785" y="6840660"/>
                </a:cubicBezTo>
                <a:close/>
                <a:moveTo>
                  <a:pt x="2829962" y="7451580"/>
                </a:moveTo>
                <a:cubicBezTo>
                  <a:pt x="2811555" y="7445977"/>
                  <a:pt x="2801113" y="7474147"/>
                  <a:pt x="2819634" y="7479788"/>
                </a:cubicBezTo>
                <a:cubicBezTo>
                  <a:pt x="2838042" y="7485429"/>
                  <a:pt x="2848483" y="7457222"/>
                  <a:pt x="2829962" y="7451580"/>
                </a:cubicBezTo>
                <a:close/>
                <a:moveTo>
                  <a:pt x="2868072" y="7396843"/>
                </a:moveTo>
                <a:cubicBezTo>
                  <a:pt x="2875618" y="7399130"/>
                  <a:pt x="2884650" y="7392802"/>
                  <a:pt x="2885869" y="7385255"/>
                </a:cubicBezTo>
                <a:cubicBezTo>
                  <a:pt x="2886860" y="7379308"/>
                  <a:pt x="2884688" y="7374391"/>
                  <a:pt x="2880686" y="7371037"/>
                </a:cubicBezTo>
                <a:lnTo>
                  <a:pt x="2880534" y="7371189"/>
                </a:lnTo>
                <a:cubicBezTo>
                  <a:pt x="2873445" y="7378774"/>
                  <a:pt x="2866166" y="7386208"/>
                  <a:pt x="2858506" y="7393374"/>
                </a:cubicBezTo>
                <a:cubicBezTo>
                  <a:pt x="2858506" y="7393374"/>
                  <a:pt x="2858506" y="7393374"/>
                  <a:pt x="2858506" y="7393374"/>
                </a:cubicBezTo>
                <a:cubicBezTo>
                  <a:pt x="2859535" y="7393907"/>
                  <a:pt x="2860488" y="7394555"/>
                  <a:pt x="2861669" y="7394899"/>
                </a:cubicBezTo>
                <a:lnTo>
                  <a:pt x="2868072" y="7396843"/>
                </a:lnTo>
                <a:close/>
                <a:moveTo>
                  <a:pt x="2974855" y="7274331"/>
                </a:moveTo>
                <a:cubicBezTo>
                  <a:pt x="2956334" y="7268689"/>
                  <a:pt x="2947607" y="7297431"/>
                  <a:pt x="2966090" y="7303072"/>
                </a:cubicBezTo>
                <a:cubicBezTo>
                  <a:pt x="2984612" y="7308752"/>
                  <a:pt x="2993339" y="7279972"/>
                  <a:pt x="2974855" y="7274331"/>
                </a:cubicBezTo>
                <a:close/>
                <a:moveTo>
                  <a:pt x="2949550" y="7450056"/>
                </a:moveTo>
                <a:cubicBezTo>
                  <a:pt x="2937889" y="7446511"/>
                  <a:pt x="2925122" y="7448264"/>
                  <a:pt x="2916586" y="7457641"/>
                </a:cubicBezTo>
                <a:cubicBezTo>
                  <a:pt x="2911326" y="7463435"/>
                  <a:pt x="2909268" y="7472584"/>
                  <a:pt x="2915328" y="7478835"/>
                </a:cubicBezTo>
                <a:cubicBezTo>
                  <a:pt x="2920511" y="7484171"/>
                  <a:pt x="2930877" y="7486306"/>
                  <a:pt x="2936517" y="7480093"/>
                </a:cubicBezTo>
                <a:cubicBezTo>
                  <a:pt x="2937165" y="7479406"/>
                  <a:pt x="2937813" y="7478835"/>
                  <a:pt x="2938499" y="7478225"/>
                </a:cubicBezTo>
                <a:lnTo>
                  <a:pt x="2938613" y="7478225"/>
                </a:lnTo>
                <a:cubicBezTo>
                  <a:pt x="2938727" y="7478225"/>
                  <a:pt x="2938804" y="7478225"/>
                  <a:pt x="2938918" y="7478263"/>
                </a:cubicBezTo>
                <a:cubicBezTo>
                  <a:pt x="2939032" y="7478301"/>
                  <a:pt x="2939451" y="7478416"/>
                  <a:pt x="2940214" y="7478644"/>
                </a:cubicBezTo>
                <a:cubicBezTo>
                  <a:pt x="2947988" y="7481008"/>
                  <a:pt x="2956601" y="7476853"/>
                  <a:pt x="2959154" y="7469039"/>
                </a:cubicBezTo>
                <a:cubicBezTo>
                  <a:pt x="2961631" y="7461415"/>
                  <a:pt x="2957325" y="7452419"/>
                  <a:pt x="2949550" y="7450056"/>
                </a:cubicBezTo>
                <a:close/>
                <a:moveTo>
                  <a:pt x="3026913" y="7374010"/>
                </a:moveTo>
                <a:lnTo>
                  <a:pt x="3020549" y="7372066"/>
                </a:lnTo>
                <a:cubicBezTo>
                  <a:pt x="3013003" y="7369740"/>
                  <a:pt x="3003971" y="7375992"/>
                  <a:pt x="3002676" y="7383539"/>
                </a:cubicBezTo>
                <a:cubicBezTo>
                  <a:pt x="3001189" y="7392116"/>
                  <a:pt x="3006105" y="7398978"/>
                  <a:pt x="3014146" y="7401417"/>
                </a:cubicBezTo>
                <a:lnTo>
                  <a:pt x="3020549" y="7403361"/>
                </a:lnTo>
                <a:cubicBezTo>
                  <a:pt x="3028057" y="7405686"/>
                  <a:pt x="3037127" y="7399435"/>
                  <a:pt x="3038422" y="7391887"/>
                </a:cubicBezTo>
                <a:cubicBezTo>
                  <a:pt x="3039871" y="7383311"/>
                  <a:pt x="3034993" y="7376487"/>
                  <a:pt x="3026913" y="7374010"/>
                </a:cubicBezTo>
                <a:close/>
                <a:moveTo>
                  <a:pt x="3003361" y="7490118"/>
                </a:moveTo>
                <a:cubicBezTo>
                  <a:pt x="2997569" y="7490880"/>
                  <a:pt x="2992538" y="7494349"/>
                  <a:pt x="2987622" y="7497284"/>
                </a:cubicBezTo>
                <a:cubicBezTo>
                  <a:pt x="2980877" y="7501286"/>
                  <a:pt x="2977675" y="7510892"/>
                  <a:pt x="2982058" y="7517792"/>
                </a:cubicBezTo>
                <a:cubicBezTo>
                  <a:pt x="2986403" y="7524577"/>
                  <a:pt x="2995320" y="7527626"/>
                  <a:pt x="3002561" y="7523357"/>
                </a:cubicBezTo>
                <a:lnTo>
                  <a:pt x="3003361" y="7522862"/>
                </a:lnTo>
                <a:cubicBezTo>
                  <a:pt x="3007668" y="7523319"/>
                  <a:pt x="3012050" y="7522175"/>
                  <a:pt x="3014909" y="7518630"/>
                </a:cubicBezTo>
                <a:cubicBezTo>
                  <a:pt x="3018605" y="7514018"/>
                  <a:pt x="3021654" y="7509405"/>
                  <a:pt x="3020778" y="7503192"/>
                </a:cubicBezTo>
                <a:cubicBezTo>
                  <a:pt x="3019596" y="7494578"/>
                  <a:pt x="3011822" y="7488974"/>
                  <a:pt x="3003361" y="7490118"/>
                </a:cubicBezTo>
                <a:close/>
                <a:moveTo>
                  <a:pt x="2786136" y="7462482"/>
                </a:moveTo>
                <a:cubicBezTo>
                  <a:pt x="2795168" y="7464922"/>
                  <a:pt x="2804276" y="7462482"/>
                  <a:pt x="2811860" y="7457375"/>
                </a:cubicBezTo>
                <a:cubicBezTo>
                  <a:pt x="2818377" y="7452991"/>
                  <a:pt x="2820282" y="7442699"/>
                  <a:pt x="2815366" y="7436409"/>
                </a:cubicBezTo>
                <a:cubicBezTo>
                  <a:pt x="2814032" y="7434732"/>
                  <a:pt x="2812432" y="7433360"/>
                  <a:pt x="2810679" y="7432369"/>
                </a:cubicBezTo>
                <a:cubicBezTo>
                  <a:pt x="2799398" y="7440412"/>
                  <a:pt x="2787813" y="7448074"/>
                  <a:pt x="2775732" y="7455088"/>
                </a:cubicBezTo>
                <a:lnTo>
                  <a:pt x="2775732" y="7455088"/>
                </a:lnTo>
                <a:cubicBezTo>
                  <a:pt x="2778019" y="7458594"/>
                  <a:pt x="2781715" y="7461262"/>
                  <a:pt x="2786136" y="7462482"/>
                </a:cubicBezTo>
                <a:close/>
                <a:moveTo>
                  <a:pt x="11218790" y="3928508"/>
                </a:moveTo>
                <a:cubicBezTo>
                  <a:pt x="11218790" y="3928241"/>
                  <a:pt x="11218675" y="3927936"/>
                  <a:pt x="11218675" y="3927631"/>
                </a:cubicBezTo>
                <a:cubicBezTo>
                  <a:pt x="11225230" y="3925496"/>
                  <a:pt x="11230794" y="3919588"/>
                  <a:pt x="11229613" y="3910935"/>
                </a:cubicBezTo>
                <a:cubicBezTo>
                  <a:pt x="11228698" y="3904302"/>
                  <a:pt x="11224507" y="3900872"/>
                  <a:pt x="11219591" y="3900033"/>
                </a:cubicBezTo>
                <a:cubicBezTo>
                  <a:pt x="11216618" y="3895954"/>
                  <a:pt x="11211892" y="3893248"/>
                  <a:pt x="11206480" y="3893973"/>
                </a:cubicBezTo>
                <a:lnTo>
                  <a:pt x="11200002" y="3894849"/>
                </a:lnTo>
                <a:cubicBezTo>
                  <a:pt x="11192379" y="3895878"/>
                  <a:pt x="11185634" y="3902816"/>
                  <a:pt x="11186777" y="3910897"/>
                </a:cubicBezTo>
                <a:cubicBezTo>
                  <a:pt x="11187120" y="3913413"/>
                  <a:pt x="11188150" y="3915776"/>
                  <a:pt x="11189597" y="3917873"/>
                </a:cubicBezTo>
                <a:cubicBezTo>
                  <a:pt x="11185520" y="3920465"/>
                  <a:pt x="11182776" y="3924696"/>
                  <a:pt x="11182890" y="3930223"/>
                </a:cubicBezTo>
                <a:cubicBezTo>
                  <a:pt x="11183081" y="3937503"/>
                  <a:pt x="11190093" y="3945584"/>
                  <a:pt x="11198020" y="3944517"/>
                </a:cubicBezTo>
                <a:lnTo>
                  <a:pt x="11204499" y="3943640"/>
                </a:lnTo>
                <a:cubicBezTo>
                  <a:pt x="11212350" y="3942535"/>
                  <a:pt x="11219018" y="3937046"/>
                  <a:pt x="11218790" y="3928508"/>
                </a:cubicBezTo>
                <a:close/>
                <a:moveTo>
                  <a:pt x="11325726" y="4088261"/>
                </a:moveTo>
                <a:cubicBezTo>
                  <a:pt x="11326031" y="4086736"/>
                  <a:pt x="11326222" y="4085135"/>
                  <a:pt x="11325993" y="4083496"/>
                </a:cubicBezTo>
                <a:lnTo>
                  <a:pt x="11325116" y="4077016"/>
                </a:lnTo>
                <a:cubicBezTo>
                  <a:pt x="11324049" y="4069392"/>
                  <a:pt x="11316045" y="4063141"/>
                  <a:pt x="11308347" y="4064704"/>
                </a:cubicBezTo>
                <a:cubicBezTo>
                  <a:pt x="11300421" y="4066305"/>
                  <a:pt x="11294895" y="4073318"/>
                  <a:pt x="11296038" y="4081476"/>
                </a:cubicBezTo>
                <a:lnTo>
                  <a:pt x="11296915" y="4087956"/>
                </a:lnTo>
                <a:cubicBezTo>
                  <a:pt x="11297334" y="4091082"/>
                  <a:pt x="11299126" y="4093788"/>
                  <a:pt x="11301374" y="4095999"/>
                </a:cubicBezTo>
                <a:cubicBezTo>
                  <a:pt x="11301297" y="4097447"/>
                  <a:pt x="11301145" y="4098858"/>
                  <a:pt x="11301565" y="4100535"/>
                </a:cubicBezTo>
                <a:cubicBezTo>
                  <a:pt x="11304613" y="4112428"/>
                  <a:pt x="11317990" y="4115172"/>
                  <a:pt x="11325954" y="4110712"/>
                </a:cubicBezTo>
                <a:cubicBezTo>
                  <a:pt x="11325993" y="4110712"/>
                  <a:pt x="11326031" y="4110712"/>
                  <a:pt x="11326068" y="4110674"/>
                </a:cubicBezTo>
                <a:cubicBezTo>
                  <a:pt x="11326145" y="4108997"/>
                  <a:pt x="11326222" y="4107320"/>
                  <a:pt x="11326259" y="4105643"/>
                </a:cubicBezTo>
                <a:cubicBezTo>
                  <a:pt x="11326488" y="4100459"/>
                  <a:pt x="11326717" y="4095236"/>
                  <a:pt x="11326907" y="4090052"/>
                </a:cubicBezTo>
                <a:cubicBezTo>
                  <a:pt x="11326831" y="4089976"/>
                  <a:pt x="11326793" y="4089862"/>
                  <a:pt x="11326717" y="4089747"/>
                </a:cubicBezTo>
                <a:cubicBezTo>
                  <a:pt x="11326640" y="4089633"/>
                  <a:pt x="11326564" y="4089557"/>
                  <a:pt x="11326526" y="4089443"/>
                </a:cubicBezTo>
                <a:cubicBezTo>
                  <a:pt x="11326297" y="4089023"/>
                  <a:pt x="11326068" y="4088528"/>
                  <a:pt x="11325726" y="4088261"/>
                </a:cubicBezTo>
                <a:close/>
                <a:moveTo>
                  <a:pt x="11290779" y="3802870"/>
                </a:moveTo>
                <a:lnTo>
                  <a:pt x="11291656" y="3809350"/>
                </a:lnTo>
                <a:cubicBezTo>
                  <a:pt x="11292722" y="3817241"/>
                  <a:pt x="11297829" y="3824025"/>
                  <a:pt x="11306518" y="3823949"/>
                </a:cubicBezTo>
                <a:cubicBezTo>
                  <a:pt x="11313683" y="3823911"/>
                  <a:pt x="11322181" y="3817012"/>
                  <a:pt x="11321076" y="3809083"/>
                </a:cubicBezTo>
                <a:lnTo>
                  <a:pt x="11320200" y="3802603"/>
                </a:lnTo>
                <a:cubicBezTo>
                  <a:pt x="11319133" y="3794713"/>
                  <a:pt x="11314026" y="3787966"/>
                  <a:pt x="11305375" y="3788042"/>
                </a:cubicBezTo>
                <a:cubicBezTo>
                  <a:pt x="11298172" y="3788080"/>
                  <a:pt x="11289674" y="3794980"/>
                  <a:pt x="11290779" y="3802870"/>
                </a:cubicBezTo>
                <a:close/>
                <a:moveTo>
                  <a:pt x="11271533" y="3983970"/>
                </a:moveTo>
                <a:cubicBezTo>
                  <a:pt x="11263874" y="3985113"/>
                  <a:pt x="11257319" y="3991974"/>
                  <a:pt x="11258424" y="4000132"/>
                </a:cubicBezTo>
                <a:lnTo>
                  <a:pt x="11259301" y="4006612"/>
                </a:lnTo>
                <a:cubicBezTo>
                  <a:pt x="11260367" y="4014235"/>
                  <a:pt x="11267418" y="4020906"/>
                  <a:pt x="11275459" y="4019724"/>
                </a:cubicBezTo>
                <a:cubicBezTo>
                  <a:pt x="11283119" y="4018581"/>
                  <a:pt x="11289674" y="4011719"/>
                  <a:pt x="11288569" y="4003562"/>
                </a:cubicBezTo>
                <a:lnTo>
                  <a:pt x="11287692" y="3997082"/>
                </a:lnTo>
                <a:cubicBezTo>
                  <a:pt x="11286626" y="3989458"/>
                  <a:pt x="11279575" y="3982788"/>
                  <a:pt x="11271533" y="3983970"/>
                </a:cubicBezTo>
                <a:close/>
                <a:moveTo>
                  <a:pt x="11183881" y="3762846"/>
                </a:moveTo>
                <a:cubicBezTo>
                  <a:pt x="11183615" y="3770851"/>
                  <a:pt x="11190131" y="3777750"/>
                  <a:pt x="11198097" y="3778055"/>
                </a:cubicBezTo>
                <a:lnTo>
                  <a:pt x="11207318" y="3778398"/>
                </a:lnTo>
                <a:cubicBezTo>
                  <a:pt x="11207738" y="3778398"/>
                  <a:pt x="11208081" y="3778208"/>
                  <a:pt x="11208500" y="3778208"/>
                </a:cubicBezTo>
                <a:cubicBezTo>
                  <a:pt x="11209225" y="3781219"/>
                  <a:pt x="11210596" y="3784040"/>
                  <a:pt x="11213188" y="3785984"/>
                </a:cubicBezTo>
                <a:lnTo>
                  <a:pt x="11218027" y="3789643"/>
                </a:lnTo>
                <a:cubicBezTo>
                  <a:pt x="11208767" y="3785907"/>
                  <a:pt x="11196686" y="3790138"/>
                  <a:pt x="11198363" y="3802451"/>
                </a:cubicBezTo>
                <a:cubicBezTo>
                  <a:pt x="11199849" y="3813124"/>
                  <a:pt x="11210215" y="3817545"/>
                  <a:pt x="11218257" y="3815868"/>
                </a:cubicBezTo>
                <a:cubicBezTo>
                  <a:pt x="11215703" y="3818232"/>
                  <a:pt x="11214216" y="3821815"/>
                  <a:pt x="11214864" y="3826617"/>
                </a:cubicBezTo>
                <a:cubicBezTo>
                  <a:pt x="11217418" y="3845181"/>
                  <a:pt x="11246877" y="3844914"/>
                  <a:pt x="11244285" y="3826198"/>
                </a:cubicBezTo>
                <a:cubicBezTo>
                  <a:pt x="11242798" y="3815525"/>
                  <a:pt x="11232471" y="3811103"/>
                  <a:pt x="11224430" y="3812819"/>
                </a:cubicBezTo>
                <a:cubicBezTo>
                  <a:pt x="11226984" y="3810456"/>
                  <a:pt x="11228432" y="3806910"/>
                  <a:pt x="11227784" y="3802108"/>
                </a:cubicBezTo>
                <a:cubicBezTo>
                  <a:pt x="11227289" y="3798448"/>
                  <a:pt x="11225688" y="3795551"/>
                  <a:pt x="11223554" y="3793341"/>
                </a:cubicBezTo>
                <a:cubicBezTo>
                  <a:pt x="11229537" y="3796047"/>
                  <a:pt x="11236854" y="3794865"/>
                  <a:pt x="11241237" y="3789452"/>
                </a:cubicBezTo>
                <a:cubicBezTo>
                  <a:pt x="11246114" y="3783430"/>
                  <a:pt x="11245466" y="3773557"/>
                  <a:pt x="11239102" y="3768754"/>
                </a:cubicBezTo>
                <a:lnTo>
                  <a:pt x="11231748" y="3763189"/>
                </a:lnTo>
                <a:cubicBezTo>
                  <a:pt x="11228850" y="3760978"/>
                  <a:pt x="11225307" y="3760063"/>
                  <a:pt x="11221839" y="3760178"/>
                </a:cubicBezTo>
                <a:cubicBezTo>
                  <a:pt x="11220238" y="3754041"/>
                  <a:pt x="11214902" y="3749276"/>
                  <a:pt x="11208348" y="3749047"/>
                </a:cubicBezTo>
                <a:lnTo>
                  <a:pt x="11199125" y="3748666"/>
                </a:lnTo>
                <a:cubicBezTo>
                  <a:pt x="11191122" y="3748361"/>
                  <a:pt x="11184148" y="3754955"/>
                  <a:pt x="11183881" y="3762846"/>
                </a:cubicBezTo>
                <a:close/>
                <a:moveTo>
                  <a:pt x="11315817" y="3984541"/>
                </a:moveTo>
                <a:lnTo>
                  <a:pt x="11309338" y="3985418"/>
                </a:lnTo>
                <a:cubicBezTo>
                  <a:pt x="11301679" y="3986447"/>
                  <a:pt x="11296458" y="3996091"/>
                  <a:pt x="11298515" y="4003181"/>
                </a:cubicBezTo>
                <a:cubicBezTo>
                  <a:pt x="11299658" y="4007107"/>
                  <a:pt x="11301983" y="4009775"/>
                  <a:pt x="11304879" y="4011605"/>
                </a:cubicBezTo>
                <a:cubicBezTo>
                  <a:pt x="11308081" y="4013664"/>
                  <a:pt x="11311968" y="4014578"/>
                  <a:pt x="11316313" y="4013968"/>
                </a:cubicBezTo>
                <a:lnTo>
                  <a:pt x="11322791" y="4013092"/>
                </a:lnTo>
                <a:cubicBezTo>
                  <a:pt x="11325040" y="4012787"/>
                  <a:pt x="11326945" y="4011529"/>
                  <a:pt x="11328622" y="4010004"/>
                </a:cubicBezTo>
                <a:cubicBezTo>
                  <a:pt x="11328661" y="4009966"/>
                  <a:pt x="11328698" y="4009966"/>
                  <a:pt x="11328736" y="4009928"/>
                </a:cubicBezTo>
                <a:cubicBezTo>
                  <a:pt x="11328775" y="4009928"/>
                  <a:pt x="11328813" y="4009890"/>
                  <a:pt x="11328851" y="4009890"/>
                </a:cubicBezTo>
                <a:cubicBezTo>
                  <a:pt x="11328888" y="4007221"/>
                  <a:pt x="11328927" y="4004553"/>
                  <a:pt x="11328965" y="4001847"/>
                </a:cubicBezTo>
                <a:cubicBezTo>
                  <a:pt x="11329004" y="3997692"/>
                  <a:pt x="11329079" y="3993499"/>
                  <a:pt x="11329118" y="3989344"/>
                </a:cubicBezTo>
                <a:cubicBezTo>
                  <a:pt x="11329079" y="3989306"/>
                  <a:pt x="11329041" y="3989306"/>
                  <a:pt x="11329041" y="3989306"/>
                </a:cubicBezTo>
                <a:cubicBezTo>
                  <a:pt x="11325573" y="3985913"/>
                  <a:pt x="11321229" y="3983779"/>
                  <a:pt x="11315817" y="3984541"/>
                </a:cubicBezTo>
                <a:close/>
                <a:moveTo>
                  <a:pt x="11155908" y="4069469"/>
                </a:moveTo>
                <a:cubicBezTo>
                  <a:pt x="11158501" y="4088223"/>
                  <a:pt x="11186854" y="4080218"/>
                  <a:pt x="11184301" y="4061730"/>
                </a:cubicBezTo>
                <a:cubicBezTo>
                  <a:pt x="11181709" y="4042976"/>
                  <a:pt x="11153356" y="4050943"/>
                  <a:pt x="11155908" y="4069469"/>
                </a:cubicBezTo>
                <a:close/>
                <a:moveTo>
                  <a:pt x="11142265" y="3958888"/>
                </a:moveTo>
                <a:cubicBezTo>
                  <a:pt x="11142494" y="3958888"/>
                  <a:pt x="11142646" y="3958850"/>
                  <a:pt x="11142799" y="3958850"/>
                </a:cubicBezTo>
                <a:cubicBezTo>
                  <a:pt x="11142876" y="3958850"/>
                  <a:pt x="11142913" y="3958850"/>
                  <a:pt x="11142990" y="3958850"/>
                </a:cubicBezTo>
                <a:cubicBezTo>
                  <a:pt x="11143066" y="3958926"/>
                  <a:pt x="11143028" y="3958888"/>
                  <a:pt x="11143142" y="3958964"/>
                </a:cubicBezTo>
                <a:cubicBezTo>
                  <a:pt x="11143942" y="3959536"/>
                  <a:pt x="11144667" y="3960184"/>
                  <a:pt x="11145353" y="3960870"/>
                </a:cubicBezTo>
                <a:cubicBezTo>
                  <a:pt x="11151183" y="3966283"/>
                  <a:pt x="11161626" y="3963614"/>
                  <a:pt x="11165931" y="3957706"/>
                </a:cubicBezTo>
                <a:cubicBezTo>
                  <a:pt x="11171076" y="3950692"/>
                  <a:pt x="11168638" y="3942573"/>
                  <a:pt x="11162806" y="3937122"/>
                </a:cubicBezTo>
                <a:cubicBezTo>
                  <a:pt x="11156099" y="3930871"/>
                  <a:pt x="11147144" y="3928774"/>
                  <a:pt x="11138226" y="3929727"/>
                </a:cubicBezTo>
                <a:cubicBezTo>
                  <a:pt x="11130566" y="3930528"/>
                  <a:pt x="11124278" y="3938685"/>
                  <a:pt x="11125687" y="3946347"/>
                </a:cubicBezTo>
                <a:cubicBezTo>
                  <a:pt x="11127136" y="3954390"/>
                  <a:pt x="11134072" y="3959764"/>
                  <a:pt x="11142265" y="3958888"/>
                </a:cubicBezTo>
                <a:close/>
                <a:moveTo>
                  <a:pt x="11210634" y="3988239"/>
                </a:moveTo>
                <a:cubicBezTo>
                  <a:pt x="11213225" y="4006993"/>
                  <a:pt x="11242075" y="4001313"/>
                  <a:pt x="11239521" y="3982597"/>
                </a:cubicBezTo>
                <a:cubicBezTo>
                  <a:pt x="11236968" y="3963881"/>
                  <a:pt x="11208043" y="3969523"/>
                  <a:pt x="11210634" y="3988239"/>
                </a:cubicBezTo>
                <a:close/>
                <a:moveTo>
                  <a:pt x="11253775" y="4252817"/>
                </a:moveTo>
                <a:cubicBezTo>
                  <a:pt x="11261053" y="4249653"/>
                  <a:pt x="11263416" y="4239590"/>
                  <a:pt x="11259872" y="4232958"/>
                </a:cubicBezTo>
                <a:cubicBezTo>
                  <a:pt x="11256633" y="4226820"/>
                  <a:pt x="11250230" y="4224686"/>
                  <a:pt x="11243980" y="4225791"/>
                </a:cubicBezTo>
                <a:cubicBezTo>
                  <a:pt x="11240589" y="4221751"/>
                  <a:pt x="11235520" y="4219464"/>
                  <a:pt x="11229727" y="4220798"/>
                </a:cubicBezTo>
                <a:cubicBezTo>
                  <a:pt x="11222563" y="4222437"/>
                  <a:pt x="11216198" y="4230861"/>
                  <a:pt x="11218714" y="4238446"/>
                </a:cubicBezTo>
                <a:cubicBezTo>
                  <a:pt x="11221152" y="4245841"/>
                  <a:pt x="11225345" y="4252550"/>
                  <a:pt x="11233157" y="4255066"/>
                </a:cubicBezTo>
                <a:cubicBezTo>
                  <a:pt x="11240284" y="4257391"/>
                  <a:pt x="11247105" y="4255752"/>
                  <a:pt x="11253775" y="4252817"/>
                </a:cubicBezTo>
                <a:close/>
                <a:moveTo>
                  <a:pt x="11086282" y="3916081"/>
                </a:moveTo>
                <a:cubicBezTo>
                  <a:pt x="11092609" y="3920846"/>
                  <a:pt x="11102136" y="3919474"/>
                  <a:pt x="11106862" y="3913146"/>
                </a:cubicBezTo>
                <a:cubicBezTo>
                  <a:pt x="11111664" y="3906742"/>
                  <a:pt x="11110291" y="3897365"/>
                  <a:pt x="11103927" y="3892524"/>
                </a:cubicBezTo>
                <a:lnTo>
                  <a:pt x="11096572" y="3886959"/>
                </a:lnTo>
                <a:cubicBezTo>
                  <a:pt x="11090246" y="3882156"/>
                  <a:pt x="11080718" y="3883566"/>
                  <a:pt x="11075993" y="3889894"/>
                </a:cubicBezTo>
                <a:cubicBezTo>
                  <a:pt x="11071191" y="3896298"/>
                  <a:pt x="11072563" y="3905675"/>
                  <a:pt x="11078927" y="3910516"/>
                </a:cubicBezTo>
                <a:lnTo>
                  <a:pt x="11086282" y="3916081"/>
                </a:lnTo>
                <a:close/>
                <a:moveTo>
                  <a:pt x="11124507" y="4205474"/>
                </a:moveTo>
                <a:cubicBezTo>
                  <a:pt x="11132053" y="4203950"/>
                  <a:pt x="11137807" y="4195564"/>
                  <a:pt x="11135787" y="4187978"/>
                </a:cubicBezTo>
                <a:cubicBezTo>
                  <a:pt x="11134415" y="4182718"/>
                  <a:pt x="11130566" y="4178753"/>
                  <a:pt x="11125764" y="4177191"/>
                </a:cubicBezTo>
                <a:cubicBezTo>
                  <a:pt x="11123401" y="4173569"/>
                  <a:pt x="11119743" y="4171053"/>
                  <a:pt x="11114712" y="4170825"/>
                </a:cubicBezTo>
                <a:cubicBezTo>
                  <a:pt x="11107548" y="4170482"/>
                  <a:pt x="11098707" y="4176886"/>
                  <a:pt x="11099316" y="4184852"/>
                </a:cubicBezTo>
                <a:cubicBezTo>
                  <a:pt x="11099850" y="4191828"/>
                  <a:pt x="11101488" y="4198727"/>
                  <a:pt x="11107814" y="4202806"/>
                </a:cubicBezTo>
                <a:cubicBezTo>
                  <a:pt x="11112921" y="4206046"/>
                  <a:pt x="11118637" y="4206656"/>
                  <a:pt x="11124507" y="4205474"/>
                </a:cubicBezTo>
                <a:close/>
                <a:moveTo>
                  <a:pt x="11202898" y="4159427"/>
                </a:moveTo>
                <a:cubicBezTo>
                  <a:pt x="11203013" y="4159809"/>
                  <a:pt x="11203088" y="4160190"/>
                  <a:pt x="11203202" y="4160533"/>
                </a:cubicBezTo>
                <a:cubicBezTo>
                  <a:pt x="11191504" y="4156759"/>
                  <a:pt x="11176869" y="4169033"/>
                  <a:pt x="11185672" y="4181536"/>
                </a:cubicBezTo>
                <a:cubicBezTo>
                  <a:pt x="11191465" y="4189808"/>
                  <a:pt x="11196686" y="4200290"/>
                  <a:pt x="11205947" y="4205246"/>
                </a:cubicBezTo>
                <a:cubicBezTo>
                  <a:pt x="11207166" y="4205932"/>
                  <a:pt x="11208424" y="4206389"/>
                  <a:pt x="11209643" y="4206808"/>
                </a:cubicBezTo>
                <a:lnTo>
                  <a:pt x="11213073" y="4209400"/>
                </a:lnTo>
                <a:cubicBezTo>
                  <a:pt x="11219400" y="4214203"/>
                  <a:pt x="11229270" y="4211611"/>
                  <a:pt x="11233462" y="4205284"/>
                </a:cubicBezTo>
                <a:cubicBezTo>
                  <a:pt x="11233805" y="4204788"/>
                  <a:pt x="11234034" y="4204255"/>
                  <a:pt x="11234262" y="4203721"/>
                </a:cubicBezTo>
                <a:cubicBezTo>
                  <a:pt x="11236207" y="4202768"/>
                  <a:pt x="11238073" y="4201701"/>
                  <a:pt x="11239903" y="4200557"/>
                </a:cubicBezTo>
                <a:cubicBezTo>
                  <a:pt x="11242189" y="4199109"/>
                  <a:pt x="11244019" y="4196860"/>
                  <a:pt x="11245276" y="4194344"/>
                </a:cubicBezTo>
                <a:cubicBezTo>
                  <a:pt x="11247105" y="4193581"/>
                  <a:pt x="11248744" y="4192590"/>
                  <a:pt x="11249811" y="4191180"/>
                </a:cubicBezTo>
                <a:cubicBezTo>
                  <a:pt x="11251412" y="4189045"/>
                  <a:pt x="11252821" y="4186987"/>
                  <a:pt x="11254003" y="4184814"/>
                </a:cubicBezTo>
                <a:cubicBezTo>
                  <a:pt x="11254080" y="4185234"/>
                  <a:pt x="11253965" y="4185576"/>
                  <a:pt x="11254080" y="4185996"/>
                </a:cubicBezTo>
                <a:cubicBezTo>
                  <a:pt x="11258881" y="4204826"/>
                  <a:pt x="11286930" y="4193429"/>
                  <a:pt x="11282167" y="4174865"/>
                </a:cubicBezTo>
                <a:cubicBezTo>
                  <a:pt x="11278737" y="4161486"/>
                  <a:pt x="11263721" y="4163506"/>
                  <a:pt x="11256976" y="4172426"/>
                </a:cubicBezTo>
                <a:cubicBezTo>
                  <a:pt x="11256937" y="4171053"/>
                  <a:pt x="11257090" y="4169719"/>
                  <a:pt x="11256747" y="4168118"/>
                </a:cubicBezTo>
                <a:cubicBezTo>
                  <a:pt x="11255946" y="4164573"/>
                  <a:pt x="11257662" y="4163239"/>
                  <a:pt x="11255489" y="4168423"/>
                </a:cubicBezTo>
                <a:cubicBezTo>
                  <a:pt x="11258576" y="4161105"/>
                  <a:pt x="11257280" y="4152528"/>
                  <a:pt x="11249811" y="4148411"/>
                </a:cubicBezTo>
                <a:cubicBezTo>
                  <a:pt x="11246229" y="4146429"/>
                  <a:pt x="11241351" y="4146200"/>
                  <a:pt x="11237197" y="4147649"/>
                </a:cubicBezTo>
                <a:cubicBezTo>
                  <a:pt x="11235673" y="4146658"/>
                  <a:pt x="11233957" y="4145972"/>
                  <a:pt x="11232052" y="4145247"/>
                </a:cubicBezTo>
                <a:cubicBezTo>
                  <a:pt x="11231443" y="4144943"/>
                  <a:pt x="11230794" y="4144638"/>
                  <a:pt x="11230223" y="4144294"/>
                </a:cubicBezTo>
                <a:cubicBezTo>
                  <a:pt x="11228012" y="4142693"/>
                  <a:pt x="11225611" y="4141321"/>
                  <a:pt x="11223401" y="4139682"/>
                </a:cubicBezTo>
                <a:cubicBezTo>
                  <a:pt x="11215207" y="4133698"/>
                  <a:pt x="11205870" y="4139797"/>
                  <a:pt x="11202784" y="4147954"/>
                </a:cubicBezTo>
                <a:cubicBezTo>
                  <a:pt x="11201107" y="4151346"/>
                  <a:pt x="11200879" y="4155425"/>
                  <a:pt x="11202898" y="4159427"/>
                </a:cubicBezTo>
                <a:close/>
                <a:moveTo>
                  <a:pt x="11315360" y="4255142"/>
                </a:moveTo>
                <a:cubicBezTo>
                  <a:pt x="11307738" y="4256172"/>
                  <a:pt x="11301106" y="4263414"/>
                  <a:pt x="11302365" y="4271419"/>
                </a:cubicBezTo>
                <a:cubicBezTo>
                  <a:pt x="11303431" y="4278051"/>
                  <a:pt x="11308843" y="4283197"/>
                  <a:pt x="11315513" y="4283921"/>
                </a:cubicBezTo>
                <a:cubicBezTo>
                  <a:pt x="11315551" y="4283921"/>
                  <a:pt x="11315627" y="4283960"/>
                  <a:pt x="11315665" y="4283998"/>
                </a:cubicBezTo>
                <a:cubicBezTo>
                  <a:pt x="11315817" y="4284074"/>
                  <a:pt x="11315970" y="4284188"/>
                  <a:pt x="11316160" y="4284227"/>
                </a:cubicBezTo>
                <a:cubicBezTo>
                  <a:pt x="11316922" y="4274430"/>
                  <a:pt x="11317456" y="4264596"/>
                  <a:pt x="11318142" y="4254799"/>
                </a:cubicBezTo>
                <a:lnTo>
                  <a:pt x="11318142" y="4254799"/>
                </a:lnTo>
                <a:lnTo>
                  <a:pt x="11317913" y="4254837"/>
                </a:lnTo>
                <a:lnTo>
                  <a:pt x="11315360" y="4255142"/>
                </a:lnTo>
                <a:close/>
                <a:moveTo>
                  <a:pt x="11307319" y="3688820"/>
                </a:moveTo>
                <a:cubicBezTo>
                  <a:pt x="11302555" y="3687181"/>
                  <a:pt x="11297106" y="3687677"/>
                  <a:pt x="11293104" y="3691374"/>
                </a:cubicBezTo>
                <a:lnTo>
                  <a:pt x="11288302" y="3695834"/>
                </a:lnTo>
                <a:cubicBezTo>
                  <a:pt x="11282662" y="3701056"/>
                  <a:pt x="11281099" y="3710586"/>
                  <a:pt x="11286663" y="3716570"/>
                </a:cubicBezTo>
                <a:cubicBezTo>
                  <a:pt x="11288378" y="3718438"/>
                  <a:pt x="11290588" y="3719772"/>
                  <a:pt x="11292951" y="3720649"/>
                </a:cubicBezTo>
                <a:cubicBezTo>
                  <a:pt x="11291083" y="3725147"/>
                  <a:pt x="11291274" y="3730179"/>
                  <a:pt x="11294552" y="3734639"/>
                </a:cubicBezTo>
                <a:cubicBezTo>
                  <a:pt x="11298897" y="3740471"/>
                  <a:pt x="11309263" y="3743101"/>
                  <a:pt x="11315131" y="3737688"/>
                </a:cubicBezTo>
                <a:lnTo>
                  <a:pt x="11319933" y="3733228"/>
                </a:lnTo>
                <a:cubicBezTo>
                  <a:pt x="11321724" y="3731551"/>
                  <a:pt x="11323020" y="3729569"/>
                  <a:pt x="11324011" y="3727434"/>
                </a:cubicBezTo>
                <a:cubicBezTo>
                  <a:pt x="11324011" y="3727434"/>
                  <a:pt x="11324049" y="3727396"/>
                  <a:pt x="11324049" y="3727396"/>
                </a:cubicBezTo>
                <a:cubicBezTo>
                  <a:pt x="11323972" y="3725605"/>
                  <a:pt x="11323897" y="3723775"/>
                  <a:pt x="11323820" y="3721983"/>
                </a:cubicBezTo>
                <a:cubicBezTo>
                  <a:pt x="11323706" y="3719239"/>
                  <a:pt x="11323629" y="3716494"/>
                  <a:pt x="11323477" y="3713788"/>
                </a:cubicBezTo>
                <a:lnTo>
                  <a:pt x="11323477" y="3713788"/>
                </a:lnTo>
                <a:cubicBezTo>
                  <a:pt x="11323249" y="3713407"/>
                  <a:pt x="11323211" y="3713025"/>
                  <a:pt x="11322944" y="3712644"/>
                </a:cubicBezTo>
                <a:cubicBezTo>
                  <a:pt x="11322754" y="3712416"/>
                  <a:pt x="11322524" y="3712225"/>
                  <a:pt x="11322334" y="3711996"/>
                </a:cubicBezTo>
                <a:cubicBezTo>
                  <a:pt x="11322715" y="3711463"/>
                  <a:pt x="11322944" y="3710815"/>
                  <a:pt x="11323286" y="3710243"/>
                </a:cubicBezTo>
                <a:cubicBezTo>
                  <a:pt x="11323286" y="3710243"/>
                  <a:pt x="11323325" y="3710205"/>
                  <a:pt x="11323325" y="3710166"/>
                </a:cubicBezTo>
                <a:cubicBezTo>
                  <a:pt x="11323020" y="3704487"/>
                  <a:pt x="11322677" y="3698769"/>
                  <a:pt x="11322334" y="3693090"/>
                </a:cubicBezTo>
                <a:lnTo>
                  <a:pt x="11322334" y="3693013"/>
                </a:lnTo>
                <a:lnTo>
                  <a:pt x="11322334" y="3693013"/>
                </a:lnTo>
                <a:cubicBezTo>
                  <a:pt x="11322067" y="3692708"/>
                  <a:pt x="11321991" y="3692365"/>
                  <a:pt x="11321724" y="3692022"/>
                </a:cubicBezTo>
                <a:cubicBezTo>
                  <a:pt x="11317227" y="3687105"/>
                  <a:pt x="11311815" y="3686724"/>
                  <a:pt x="11307319" y="3688820"/>
                </a:cubicBezTo>
                <a:close/>
                <a:moveTo>
                  <a:pt x="11261321" y="3614604"/>
                </a:moveTo>
                <a:cubicBezTo>
                  <a:pt x="11262044" y="3611212"/>
                  <a:pt x="11261206" y="3607438"/>
                  <a:pt x="11257928" y="3603893"/>
                </a:cubicBezTo>
                <a:cubicBezTo>
                  <a:pt x="11255414" y="3601187"/>
                  <a:pt x="11252441" y="3599700"/>
                  <a:pt x="11249430" y="3599128"/>
                </a:cubicBezTo>
                <a:cubicBezTo>
                  <a:pt x="11255871" y="3597908"/>
                  <a:pt x="11261206" y="3592763"/>
                  <a:pt x="11261701" y="3585825"/>
                </a:cubicBezTo>
                <a:cubicBezTo>
                  <a:pt x="11262273" y="3578087"/>
                  <a:pt x="11256062" y="3570387"/>
                  <a:pt x="11248096" y="3570082"/>
                </a:cubicBezTo>
                <a:lnTo>
                  <a:pt x="11238873" y="3569739"/>
                </a:lnTo>
                <a:cubicBezTo>
                  <a:pt x="11230947" y="3569434"/>
                  <a:pt x="11223744" y="3575228"/>
                  <a:pt x="11223134" y="3583309"/>
                </a:cubicBezTo>
                <a:cubicBezTo>
                  <a:pt x="11222563" y="3591047"/>
                  <a:pt x="11228775" y="3598747"/>
                  <a:pt x="11236739" y="3599052"/>
                </a:cubicBezTo>
                <a:lnTo>
                  <a:pt x="11242798" y="3599281"/>
                </a:lnTo>
                <a:cubicBezTo>
                  <a:pt x="11233081" y="3601492"/>
                  <a:pt x="11225611" y="3611936"/>
                  <a:pt x="11234034" y="3621008"/>
                </a:cubicBezTo>
                <a:cubicBezTo>
                  <a:pt x="11241351" y="3628937"/>
                  <a:pt x="11252403" y="3626612"/>
                  <a:pt x="11258005" y="3620589"/>
                </a:cubicBezTo>
                <a:cubicBezTo>
                  <a:pt x="11257242" y="3623981"/>
                  <a:pt x="11258119" y="3627755"/>
                  <a:pt x="11261396" y="3631338"/>
                </a:cubicBezTo>
                <a:cubicBezTo>
                  <a:pt x="11274126" y="3645099"/>
                  <a:pt x="11298096" y="3628022"/>
                  <a:pt x="11285253" y="3614147"/>
                </a:cubicBezTo>
                <a:cubicBezTo>
                  <a:pt x="11277974" y="3606294"/>
                  <a:pt x="11266960" y="3608582"/>
                  <a:pt x="11261321" y="3614604"/>
                </a:cubicBezTo>
                <a:close/>
                <a:moveTo>
                  <a:pt x="11193713" y="3620970"/>
                </a:moveTo>
                <a:cubicBezTo>
                  <a:pt x="11180870" y="3607095"/>
                  <a:pt x="11162197" y="3629890"/>
                  <a:pt x="11174888" y="3643574"/>
                </a:cubicBezTo>
                <a:cubicBezTo>
                  <a:pt x="11187731" y="3657449"/>
                  <a:pt x="11206404" y="3634693"/>
                  <a:pt x="11193713" y="3620970"/>
                </a:cubicBezTo>
                <a:close/>
                <a:moveTo>
                  <a:pt x="11257662" y="3759873"/>
                </a:moveTo>
                <a:cubicBezTo>
                  <a:pt x="11251869" y="3764904"/>
                  <a:pt x="11251373" y="3775234"/>
                  <a:pt x="11256900" y="3780647"/>
                </a:cubicBezTo>
                <a:cubicBezTo>
                  <a:pt x="11262730" y="3786403"/>
                  <a:pt x="11271496" y="3786822"/>
                  <a:pt x="11277708" y="3781409"/>
                </a:cubicBezTo>
                <a:cubicBezTo>
                  <a:pt x="11277898" y="3781257"/>
                  <a:pt x="11278012" y="3781142"/>
                  <a:pt x="11278126" y="3781028"/>
                </a:cubicBezTo>
                <a:cubicBezTo>
                  <a:pt x="11278203" y="3780990"/>
                  <a:pt x="11278241" y="3780990"/>
                  <a:pt x="11278317" y="3780952"/>
                </a:cubicBezTo>
                <a:cubicBezTo>
                  <a:pt x="11278431" y="3780952"/>
                  <a:pt x="11278394" y="3780952"/>
                  <a:pt x="11278508" y="3780952"/>
                </a:cubicBezTo>
                <a:cubicBezTo>
                  <a:pt x="11279499" y="3780990"/>
                  <a:pt x="11280451" y="3781066"/>
                  <a:pt x="11281404" y="3781257"/>
                </a:cubicBezTo>
                <a:cubicBezTo>
                  <a:pt x="11289255" y="3782362"/>
                  <a:pt x="11296267" y="3774167"/>
                  <a:pt x="11296458" y="3766925"/>
                </a:cubicBezTo>
                <a:cubicBezTo>
                  <a:pt x="11296648" y="3758195"/>
                  <a:pt x="11289979" y="3752973"/>
                  <a:pt x="11282090" y="3751868"/>
                </a:cubicBezTo>
                <a:cubicBezTo>
                  <a:pt x="11273019" y="3750572"/>
                  <a:pt x="11264407" y="3753964"/>
                  <a:pt x="11257662" y="3759873"/>
                </a:cubicBezTo>
                <a:close/>
                <a:moveTo>
                  <a:pt x="11320047" y="3858485"/>
                </a:moveTo>
                <a:cubicBezTo>
                  <a:pt x="11318256" y="3858713"/>
                  <a:pt x="11316541" y="3859323"/>
                  <a:pt x="11314979" y="3860200"/>
                </a:cubicBezTo>
                <a:cubicBezTo>
                  <a:pt x="11318942" y="3856464"/>
                  <a:pt x="11320772" y="3849984"/>
                  <a:pt x="11319399" y="3845067"/>
                </a:cubicBezTo>
                <a:cubicBezTo>
                  <a:pt x="11317036" y="3836566"/>
                  <a:pt x="11309186" y="3833746"/>
                  <a:pt x="11301297" y="3834813"/>
                </a:cubicBezTo>
                <a:lnTo>
                  <a:pt x="11294819" y="3835690"/>
                </a:lnTo>
                <a:cubicBezTo>
                  <a:pt x="11286930" y="3836757"/>
                  <a:pt x="11282662" y="3846858"/>
                  <a:pt x="11284567" y="3853796"/>
                </a:cubicBezTo>
                <a:cubicBezTo>
                  <a:pt x="11286930" y="3862296"/>
                  <a:pt x="11294781" y="3865117"/>
                  <a:pt x="11302669" y="3864050"/>
                </a:cubicBezTo>
                <a:lnTo>
                  <a:pt x="11309147" y="3863173"/>
                </a:lnTo>
                <a:cubicBezTo>
                  <a:pt x="11310138" y="3863059"/>
                  <a:pt x="11311054" y="3862754"/>
                  <a:pt x="11311931" y="3862372"/>
                </a:cubicBezTo>
                <a:cubicBezTo>
                  <a:pt x="11308462" y="3865460"/>
                  <a:pt x="11306365" y="3870034"/>
                  <a:pt x="11307128" y="3874837"/>
                </a:cubicBezTo>
                <a:cubicBezTo>
                  <a:pt x="11308347" y="3882308"/>
                  <a:pt x="11314826" y="3888331"/>
                  <a:pt x="11322601" y="3887759"/>
                </a:cubicBezTo>
                <a:cubicBezTo>
                  <a:pt x="11322868" y="3889055"/>
                  <a:pt x="11323363" y="3890313"/>
                  <a:pt x="11324049" y="3891571"/>
                </a:cubicBezTo>
                <a:cubicBezTo>
                  <a:pt x="11316808" y="3891723"/>
                  <a:pt x="11310253" y="3896412"/>
                  <a:pt x="11311511" y="3905675"/>
                </a:cubicBezTo>
                <a:cubicBezTo>
                  <a:pt x="11312845" y="3915509"/>
                  <a:pt x="11321763" y="3919893"/>
                  <a:pt x="11329422" y="3919207"/>
                </a:cubicBezTo>
                <a:cubicBezTo>
                  <a:pt x="11329308" y="3898737"/>
                  <a:pt x="11328965" y="3878306"/>
                  <a:pt x="11328545" y="3857836"/>
                </a:cubicBezTo>
                <a:cubicBezTo>
                  <a:pt x="11327860" y="3857836"/>
                  <a:pt x="11327250" y="3857532"/>
                  <a:pt x="11326526" y="3857608"/>
                </a:cubicBezTo>
                <a:lnTo>
                  <a:pt x="11320047" y="3858485"/>
                </a:lnTo>
                <a:close/>
                <a:moveTo>
                  <a:pt x="11310024" y="3568443"/>
                </a:moveTo>
                <a:lnTo>
                  <a:pt x="11313606" y="3572293"/>
                </a:lnTo>
                <a:lnTo>
                  <a:pt x="11313683" y="3572407"/>
                </a:lnTo>
                <a:cubicBezTo>
                  <a:pt x="11313606" y="3571226"/>
                  <a:pt x="11313454" y="3570044"/>
                  <a:pt x="11313340" y="3568824"/>
                </a:cubicBezTo>
                <a:cubicBezTo>
                  <a:pt x="11312768" y="3562535"/>
                  <a:pt x="11312083" y="3556284"/>
                  <a:pt x="11311511" y="3550032"/>
                </a:cubicBezTo>
                <a:lnTo>
                  <a:pt x="11311511" y="3550032"/>
                </a:lnTo>
                <a:cubicBezTo>
                  <a:pt x="11307167" y="3554911"/>
                  <a:pt x="11305299" y="3563335"/>
                  <a:pt x="11310024" y="3568443"/>
                </a:cubicBezTo>
                <a:close/>
                <a:moveTo>
                  <a:pt x="11279346" y="3475435"/>
                </a:moveTo>
                <a:cubicBezTo>
                  <a:pt x="11274735" y="3486489"/>
                  <a:pt x="11283538" y="3496400"/>
                  <a:pt x="11292380" y="3497582"/>
                </a:cubicBezTo>
                <a:cubicBezTo>
                  <a:pt x="11285672" y="3498573"/>
                  <a:pt x="11280680" y="3503375"/>
                  <a:pt x="11279537" y="3510389"/>
                </a:cubicBezTo>
                <a:cubicBezTo>
                  <a:pt x="11278051" y="3519499"/>
                  <a:pt x="11277478" y="3530592"/>
                  <a:pt x="11283042" y="3538520"/>
                </a:cubicBezTo>
                <a:cubicBezTo>
                  <a:pt x="11283501" y="3539664"/>
                  <a:pt x="11284033" y="3540808"/>
                  <a:pt x="11284681" y="3541875"/>
                </a:cubicBezTo>
                <a:cubicBezTo>
                  <a:pt x="11287921" y="3547097"/>
                  <a:pt x="11293751" y="3550032"/>
                  <a:pt x="11300001" y="3548927"/>
                </a:cubicBezTo>
                <a:cubicBezTo>
                  <a:pt x="11305375" y="3547974"/>
                  <a:pt x="11308119" y="3544467"/>
                  <a:pt x="11310597" y="3540312"/>
                </a:cubicBezTo>
                <a:cubicBezTo>
                  <a:pt x="11309834" y="3532117"/>
                  <a:pt x="11309033" y="3523921"/>
                  <a:pt x="11308233" y="3515726"/>
                </a:cubicBezTo>
                <a:cubicBezTo>
                  <a:pt x="11307890" y="3512219"/>
                  <a:pt x="11307586" y="3508674"/>
                  <a:pt x="11307204" y="3505167"/>
                </a:cubicBezTo>
                <a:cubicBezTo>
                  <a:pt x="11305070" y="3501203"/>
                  <a:pt x="11301221" y="3498077"/>
                  <a:pt x="11296915" y="3497353"/>
                </a:cubicBezTo>
                <a:cubicBezTo>
                  <a:pt x="11300231" y="3496552"/>
                  <a:pt x="11303165" y="3494189"/>
                  <a:pt x="11304994" y="3489805"/>
                </a:cubicBezTo>
                <a:cubicBezTo>
                  <a:pt x="11305375" y="3488929"/>
                  <a:pt x="11305299" y="3488128"/>
                  <a:pt x="11305490" y="3487289"/>
                </a:cubicBezTo>
                <a:cubicBezTo>
                  <a:pt x="11305108" y="3483859"/>
                  <a:pt x="11304879" y="3480428"/>
                  <a:pt x="11304499" y="3476960"/>
                </a:cubicBezTo>
                <a:cubicBezTo>
                  <a:pt x="11299468" y="3467087"/>
                  <a:pt x="11284605" y="3462703"/>
                  <a:pt x="11279346" y="3475435"/>
                </a:cubicBezTo>
                <a:close/>
                <a:moveTo>
                  <a:pt x="11246496" y="3281185"/>
                </a:moveTo>
                <a:cubicBezTo>
                  <a:pt x="11252707" y="3284768"/>
                  <a:pt x="11263530" y="3283167"/>
                  <a:pt x="11266580" y="3275772"/>
                </a:cubicBezTo>
                <a:lnTo>
                  <a:pt x="11269094" y="3269749"/>
                </a:lnTo>
                <a:cubicBezTo>
                  <a:pt x="11272144" y="3262431"/>
                  <a:pt x="11271191" y="3253968"/>
                  <a:pt x="11263683" y="3249661"/>
                </a:cubicBezTo>
                <a:cubicBezTo>
                  <a:pt x="11257471" y="3246078"/>
                  <a:pt x="11246648" y="3247717"/>
                  <a:pt x="11243600" y="3255074"/>
                </a:cubicBezTo>
                <a:lnTo>
                  <a:pt x="11241084" y="3261134"/>
                </a:lnTo>
                <a:cubicBezTo>
                  <a:pt x="11238035" y="3268415"/>
                  <a:pt x="11238950" y="3276839"/>
                  <a:pt x="11246496" y="3281185"/>
                </a:cubicBezTo>
                <a:close/>
                <a:moveTo>
                  <a:pt x="11265551" y="3339048"/>
                </a:moveTo>
                <a:cubicBezTo>
                  <a:pt x="11268180" y="3351093"/>
                  <a:pt x="11280756" y="3350827"/>
                  <a:pt x="11288149" y="3344232"/>
                </a:cubicBezTo>
                <a:cubicBezTo>
                  <a:pt x="11287730" y="3341297"/>
                  <a:pt x="11287273" y="3338400"/>
                  <a:pt x="11286815" y="3335503"/>
                </a:cubicBezTo>
                <a:cubicBezTo>
                  <a:pt x="11286015" y="3330281"/>
                  <a:pt x="11285176" y="3325097"/>
                  <a:pt x="11284415" y="3319836"/>
                </a:cubicBezTo>
                <a:cubicBezTo>
                  <a:pt x="11284376" y="3319836"/>
                  <a:pt x="11284339" y="3319836"/>
                  <a:pt x="11284339" y="3319836"/>
                </a:cubicBezTo>
                <a:cubicBezTo>
                  <a:pt x="11275078" y="3317931"/>
                  <a:pt x="11262769" y="3326431"/>
                  <a:pt x="11265551" y="3339048"/>
                </a:cubicBezTo>
                <a:close/>
                <a:moveTo>
                  <a:pt x="11244971" y="3477150"/>
                </a:moveTo>
                <a:cubicBezTo>
                  <a:pt x="11252364" y="3475054"/>
                  <a:pt x="11257433" y="3466210"/>
                  <a:pt x="11254842" y="3458815"/>
                </a:cubicBezTo>
                <a:cubicBezTo>
                  <a:pt x="11253050" y="3453669"/>
                  <a:pt x="11248896" y="3450010"/>
                  <a:pt x="11243980" y="3448828"/>
                </a:cubicBezTo>
                <a:cubicBezTo>
                  <a:pt x="11241351" y="3445436"/>
                  <a:pt x="11237502" y="3443187"/>
                  <a:pt x="11232471" y="3443339"/>
                </a:cubicBezTo>
                <a:cubicBezTo>
                  <a:pt x="11225307" y="3443568"/>
                  <a:pt x="11216998" y="3450620"/>
                  <a:pt x="11218218" y="3458510"/>
                </a:cubicBezTo>
                <a:cubicBezTo>
                  <a:pt x="11219323" y="3465448"/>
                  <a:pt x="11221496" y="3472157"/>
                  <a:pt x="11228127" y="3475740"/>
                </a:cubicBezTo>
                <a:cubicBezTo>
                  <a:pt x="11233462" y="3478599"/>
                  <a:pt x="11239178" y="3478751"/>
                  <a:pt x="11244971" y="3477150"/>
                </a:cubicBezTo>
                <a:close/>
                <a:moveTo>
                  <a:pt x="11247334" y="3549422"/>
                </a:moveTo>
                <a:cubicBezTo>
                  <a:pt x="11243257" y="3556703"/>
                  <a:pt x="11246229" y="3565165"/>
                  <a:pt x="11252937" y="3569434"/>
                </a:cubicBezTo>
                <a:lnTo>
                  <a:pt x="11260710" y="3574428"/>
                </a:lnTo>
                <a:cubicBezTo>
                  <a:pt x="11267418" y="3578697"/>
                  <a:pt x="11276983" y="3575457"/>
                  <a:pt x="11280756" y="3568824"/>
                </a:cubicBezTo>
                <a:cubicBezTo>
                  <a:pt x="11284835" y="3561544"/>
                  <a:pt x="11281824" y="3553082"/>
                  <a:pt x="11275154" y="3548812"/>
                </a:cubicBezTo>
                <a:cubicBezTo>
                  <a:pt x="11272562" y="3547135"/>
                  <a:pt x="11269971" y="3545496"/>
                  <a:pt x="11267380" y="3543819"/>
                </a:cubicBezTo>
                <a:cubicBezTo>
                  <a:pt x="11260673" y="3539511"/>
                  <a:pt x="11251069" y="3542790"/>
                  <a:pt x="11247334" y="3549422"/>
                </a:cubicBezTo>
                <a:close/>
                <a:moveTo>
                  <a:pt x="11218637" y="3650245"/>
                </a:moveTo>
                <a:cubicBezTo>
                  <a:pt x="11222677" y="3668732"/>
                  <a:pt x="11250802" y="3660003"/>
                  <a:pt x="11246762" y="3641554"/>
                </a:cubicBezTo>
                <a:cubicBezTo>
                  <a:pt x="11242685" y="3623105"/>
                  <a:pt x="11214598" y="3631834"/>
                  <a:pt x="11218637" y="3650245"/>
                </a:cubicBezTo>
                <a:close/>
                <a:moveTo>
                  <a:pt x="11137844" y="4880433"/>
                </a:moveTo>
                <a:lnTo>
                  <a:pt x="11146953" y="4883101"/>
                </a:lnTo>
                <a:cubicBezTo>
                  <a:pt x="11154765" y="4885426"/>
                  <a:pt x="11163378" y="4882720"/>
                  <a:pt x="11166579" y="4874639"/>
                </a:cubicBezTo>
                <a:cubicBezTo>
                  <a:pt x="11169361" y="4867587"/>
                  <a:pt x="11165970" y="4857333"/>
                  <a:pt x="11158119" y="4855008"/>
                </a:cubicBezTo>
                <a:lnTo>
                  <a:pt x="11149011" y="4852301"/>
                </a:lnTo>
                <a:cubicBezTo>
                  <a:pt x="11141199" y="4849977"/>
                  <a:pt x="11132585" y="4852721"/>
                  <a:pt x="11129385" y="4860764"/>
                </a:cubicBezTo>
                <a:cubicBezTo>
                  <a:pt x="11126603" y="4867854"/>
                  <a:pt x="11129994" y="4878108"/>
                  <a:pt x="11137844" y="4880433"/>
                </a:cubicBezTo>
                <a:close/>
                <a:moveTo>
                  <a:pt x="11168294" y="4950875"/>
                </a:moveTo>
                <a:lnTo>
                  <a:pt x="11165093" y="4944967"/>
                </a:lnTo>
                <a:cubicBezTo>
                  <a:pt x="11161320" y="4937991"/>
                  <a:pt x="11150421" y="4936085"/>
                  <a:pt x="11144171" y="4940584"/>
                </a:cubicBezTo>
                <a:cubicBezTo>
                  <a:pt x="11137083" y="4945691"/>
                  <a:pt x="11135749" y="4954077"/>
                  <a:pt x="11139788" y="4961510"/>
                </a:cubicBezTo>
                <a:lnTo>
                  <a:pt x="11142990" y="4967419"/>
                </a:lnTo>
                <a:cubicBezTo>
                  <a:pt x="11146762" y="4974394"/>
                  <a:pt x="11157662" y="4976300"/>
                  <a:pt x="11163912" y="4971802"/>
                </a:cubicBezTo>
                <a:cubicBezTo>
                  <a:pt x="11171000" y="4966656"/>
                  <a:pt x="11172334" y="4958308"/>
                  <a:pt x="11168294" y="4950875"/>
                </a:cubicBezTo>
                <a:close/>
                <a:moveTo>
                  <a:pt x="11256405" y="4522236"/>
                </a:moveTo>
                <a:cubicBezTo>
                  <a:pt x="11247144" y="4505236"/>
                  <a:pt x="11219781" y="4518081"/>
                  <a:pt x="11229118" y="4535197"/>
                </a:cubicBezTo>
                <a:cubicBezTo>
                  <a:pt x="11238341" y="4552235"/>
                  <a:pt x="11265703" y="4539352"/>
                  <a:pt x="11256405" y="4522236"/>
                </a:cubicBezTo>
                <a:close/>
                <a:moveTo>
                  <a:pt x="11311587" y="4316741"/>
                </a:moveTo>
                <a:cubicBezTo>
                  <a:pt x="11310292" y="4311710"/>
                  <a:pt x="11306976" y="4308622"/>
                  <a:pt x="11303203" y="4306716"/>
                </a:cubicBezTo>
                <a:cubicBezTo>
                  <a:pt x="11301106" y="4301151"/>
                  <a:pt x="11296381" y="4298711"/>
                  <a:pt x="11291199" y="4298826"/>
                </a:cubicBezTo>
                <a:cubicBezTo>
                  <a:pt x="11291960" y="4295357"/>
                  <a:pt x="11291732" y="4291698"/>
                  <a:pt x="11289865" y="4288115"/>
                </a:cubicBezTo>
                <a:cubicBezTo>
                  <a:pt x="11285444" y="4279690"/>
                  <a:pt x="11279080" y="4270237"/>
                  <a:pt x="11269590" y="4267188"/>
                </a:cubicBezTo>
                <a:cubicBezTo>
                  <a:pt x="11268485" y="4266501"/>
                  <a:pt x="11267380" y="4265930"/>
                  <a:pt x="11266160" y="4265472"/>
                </a:cubicBezTo>
                <a:cubicBezTo>
                  <a:pt x="11260253" y="4263185"/>
                  <a:pt x="11253660" y="4264405"/>
                  <a:pt x="11249239" y="4269170"/>
                </a:cubicBezTo>
                <a:cubicBezTo>
                  <a:pt x="11244819" y="4273896"/>
                  <a:pt x="11245085" y="4279157"/>
                  <a:pt x="11245924" y="4285065"/>
                </a:cubicBezTo>
                <a:cubicBezTo>
                  <a:pt x="11245276" y="4280415"/>
                  <a:pt x="11245886" y="4285599"/>
                  <a:pt x="11245924" y="4286514"/>
                </a:cubicBezTo>
                <a:cubicBezTo>
                  <a:pt x="11246000" y="4287733"/>
                  <a:pt x="11245924" y="4288953"/>
                  <a:pt x="11245962" y="4290173"/>
                </a:cubicBezTo>
                <a:cubicBezTo>
                  <a:pt x="11245962" y="4290363"/>
                  <a:pt x="11245962" y="4290478"/>
                  <a:pt x="11245924" y="4290630"/>
                </a:cubicBezTo>
                <a:cubicBezTo>
                  <a:pt x="11245848" y="4291012"/>
                  <a:pt x="11245771" y="4291431"/>
                  <a:pt x="11245696" y="4291774"/>
                </a:cubicBezTo>
                <a:cubicBezTo>
                  <a:pt x="11240855" y="4297606"/>
                  <a:pt x="11241618" y="4306945"/>
                  <a:pt x="11247067" y="4312053"/>
                </a:cubicBezTo>
                <a:cubicBezTo>
                  <a:pt x="11253241" y="4317885"/>
                  <a:pt x="11262540" y="4317084"/>
                  <a:pt x="11268447" y="4311367"/>
                </a:cubicBezTo>
                <a:cubicBezTo>
                  <a:pt x="11269057" y="4310757"/>
                  <a:pt x="11269476" y="4310071"/>
                  <a:pt x="11270010" y="4309423"/>
                </a:cubicBezTo>
                <a:cubicBezTo>
                  <a:pt x="11271839" y="4310337"/>
                  <a:pt x="11273896" y="4310681"/>
                  <a:pt x="11275955" y="4310871"/>
                </a:cubicBezTo>
                <a:cubicBezTo>
                  <a:pt x="11275573" y="4312548"/>
                  <a:pt x="11275344" y="4314340"/>
                  <a:pt x="11275612" y="4316322"/>
                </a:cubicBezTo>
                <a:cubicBezTo>
                  <a:pt x="11276450" y="4322497"/>
                  <a:pt x="11280260" y="4325699"/>
                  <a:pt x="11284719" y="4326843"/>
                </a:cubicBezTo>
                <a:cubicBezTo>
                  <a:pt x="11293676" y="4338049"/>
                  <a:pt x="11315779" y="4333094"/>
                  <a:pt x="11311587" y="4316741"/>
                </a:cubicBezTo>
                <a:close/>
                <a:moveTo>
                  <a:pt x="11269209" y="4421757"/>
                </a:moveTo>
                <a:cubicBezTo>
                  <a:pt x="11264369" y="4402850"/>
                  <a:pt x="11235711" y="4412494"/>
                  <a:pt x="11240512" y="4431248"/>
                </a:cubicBezTo>
                <a:cubicBezTo>
                  <a:pt x="11245352" y="4450117"/>
                  <a:pt x="11274010" y="4440473"/>
                  <a:pt x="11269209" y="4421757"/>
                </a:cubicBezTo>
                <a:close/>
                <a:moveTo>
                  <a:pt x="11177174" y="4669525"/>
                </a:moveTo>
                <a:cubicBezTo>
                  <a:pt x="11177974" y="4667657"/>
                  <a:pt x="11178279" y="4665484"/>
                  <a:pt x="11178165" y="4663273"/>
                </a:cubicBezTo>
                <a:cubicBezTo>
                  <a:pt x="11180299" y="4663236"/>
                  <a:pt x="11182472" y="4662778"/>
                  <a:pt x="11184491" y="4661673"/>
                </a:cubicBezTo>
                <a:lnTo>
                  <a:pt x="11190398" y="4658471"/>
                </a:lnTo>
                <a:cubicBezTo>
                  <a:pt x="11197334" y="4654697"/>
                  <a:pt x="11201183" y="4645472"/>
                  <a:pt x="11197143" y="4638192"/>
                </a:cubicBezTo>
                <a:cubicBezTo>
                  <a:pt x="11193256" y="4631217"/>
                  <a:pt x="11184263" y="4627443"/>
                  <a:pt x="11176869" y="4631483"/>
                </a:cubicBezTo>
                <a:lnTo>
                  <a:pt x="11170962" y="4634685"/>
                </a:lnTo>
                <a:cubicBezTo>
                  <a:pt x="11166160" y="4637277"/>
                  <a:pt x="11162921" y="4642499"/>
                  <a:pt x="11162654" y="4647874"/>
                </a:cubicBezTo>
                <a:lnTo>
                  <a:pt x="11159949" y="4647074"/>
                </a:lnTo>
                <a:cubicBezTo>
                  <a:pt x="11152136" y="4644748"/>
                  <a:pt x="11143562" y="4647074"/>
                  <a:pt x="11140169" y="4655193"/>
                </a:cubicBezTo>
                <a:cubicBezTo>
                  <a:pt x="11137273" y="4662092"/>
                  <a:pt x="11140398" y="4672651"/>
                  <a:pt x="11148287" y="4674976"/>
                </a:cubicBezTo>
                <a:lnTo>
                  <a:pt x="11157395" y="4677682"/>
                </a:lnTo>
                <a:cubicBezTo>
                  <a:pt x="11158538" y="4678026"/>
                  <a:pt x="11159720" y="4678026"/>
                  <a:pt x="11160863" y="4678178"/>
                </a:cubicBezTo>
                <a:cubicBezTo>
                  <a:pt x="11159720" y="4678521"/>
                  <a:pt x="11158576" y="4678750"/>
                  <a:pt x="11157471" y="4679360"/>
                </a:cubicBezTo>
                <a:lnTo>
                  <a:pt x="11151564" y="4682562"/>
                </a:lnTo>
                <a:cubicBezTo>
                  <a:pt x="11144590" y="4686335"/>
                  <a:pt x="11142494" y="4697085"/>
                  <a:pt x="11146992" y="4703450"/>
                </a:cubicBezTo>
                <a:cubicBezTo>
                  <a:pt x="11151983" y="4710540"/>
                  <a:pt x="11160406" y="4712103"/>
                  <a:pt x="11167876" y="4708025"/>
                </a:cubicBezTo>
                <a:lnTo>
                  <a:pt x="11173783" y="4704823"/>
                </a:lnTo>
                <a:cubicBezTo>
                  <a:pt x="11180756" y="4701011"/>
                  <a:pt x="11182852" y="4690299"/>
                  <a:pt x="11178356" y="4683934"/>
                </a:cubicBezTo>
                <a:cubicBezTo>
                  <a:pt x="11175879" y="4680427"/>
                  <a:pt x="11172563" y="4678330"/>
                  <a:pt x="11168942" y="4677530"/>
                </a:cubicBezTo>
                <a:cubicBezTo>
                  <a:pt x="11172486" y="4676196"/>
                  <a:pt x="11175459" y="4673566"/>
                  <a:pt x="11177174" y="4669525"/>
                </a:cubicBezTo>
                <a:close/>
                <a:moveTo>
                  <a:pt x="11137921" y="4564281"/>
                </a:moveTo>
                <a:lnTo>
                  <a:pt x="11141122" y="4570189"/>
                </a:lnTo>
                <a:cubicBezTo>
                  <a:pt x="11144895" y="4577165"/>
                  <a:pt x="11155833" y="4578956"/>
                  <a:pt x="11162044" y="4574458"/>
                </a:cubicBezTo>
                <a:cubicBezTo>
                  <a:pt x="11169133" y="4569312"/>
                  <a:pt x="11170352" y="4560965"/>
                  <a:pt x="11166313" y="4553531"/>
                </a:cubicBezTo>
                <a:lnTo>
                  <a:pt x="11163112" y="4547623"/>
                </a:lnTo>
                <a:cubicBezTo>
                  <a:pt x="11159338" y="4540647"/>
                  <a:pt x="11148401" y="4538856"/>
                  <a:pt x="11142151" y="4543354"/>
                </a:cubicBezTo>
                <a:cubicBezTo>
                  <a:pt x="11135101" y="4548500"/>
                  <a:pt x="11133844" y="4556809"/>
                  <a:pt x="11137921" y="4564281"/>
                </a:cubicBezTo>
                <a:close/>
                <a:moveTo>
                  <a:pt x="11308119" y="4370297"/>
                </a:moveTo>
                <a:cubicBezTo>
                  <a:pt x="11301526" y="4372585"/>
                  <a:pt x="11296343" y="4378607"/>
                  <a:pt x="11298592" y="4387374"/>
                </a:cubicBezTo>
                <a:cubicBezTo>
                  <a:pt x="11299697" y="4391720"/>
                  <a:pt x="11302212" y="4394579"/>
                  <a:pt x="11305222" y="4396294"/>
                </a:cubicBezTo>
                <a:cubicBezTo>
                  <a:pt x="11305413" y="4396408"/>
                  <a:pt x="11305528" y="4396599"/>
                  <a:pt x="11305718" y="4396713"/>
                </a:cubicBezTo>
                <a:cubicBezTo>
                  <a:pt x="11306099" y="4393016"/>
                  <a:pt x="11306442" y="4389318"/>
                  <a:pt x="11306785" y="4385621"/>
                </a:cubicBezTo>
                <a:cubicBezTo>
                  <a:pt x="11307242" y="4380513"/>
                  <a:pt x="11307738" y="4375367"/>
                  <a:pt x="11308272" y="4370259"/>
                </a:cubicBezTo>
                <a:cubicBezTo>
                  <a:pt x="11308195" y="4370259"/>
                  <a:pt x="11308158" y="4370297"/>
                  <a:pt x="11308119" y="4370297"/>
                </a:cubicBezTo>
                <a:close/>
                <a:moveTo>
                  <a:pt x="11187616" y="4320591"/>
                </a:moveTo>
                <a:cubicBezTo>
                  <a:pt x="11195886" y="4317656"/>
                  <a:pt x="11198820" y="4309232"/>
                  <a:pt x="11196800" y="4301303"/>
                </a:cubicBezTo>
                <a:lnTo>
                  <a:pt x="11195124" y="4294785"/>
                </a:lnTo>
                <a:cubicBezTo>
                  <a:pt x="11193104" y="4286857"/>
                  <a:pt x="11183043" y="4283045"/>
                  <a:pt x="11175840" y="4285599"/>
                </a:cubicBezTo>
                <a:cubicBezTo>
                  <a:pt x="11167570" y="4288534"/>
                  <a:pt x="11164636" y="4296958"/>
                  <a:pt x="11166656" y="4304887"/>
                </a:cubicBezTo>
                <a:lnTo>
                  <a:pt x="11168333" y="4311405"/>
                </a:lnTo>
                <a:cubicBezTo>
                  <a:pt x="11170315" y="4319295"/>
                  <a:pt x="11180413" y="4323145"/>
                  <a:pt x="11187616" y="4320591"/>
                </a:cubicBezTo>
                <a:close/>
                <a:moveTo>
                  <a:pt x="11251107" y="4644596"/>
                </a:moveTo>
                <a:lnTo>
                  <a:pt x="11245200" y="4647798"/>
                </a:lnTo>
                <a:cubicBezTo>
                  <a:pt x="11238264" y="4651609"/>
                  <a:pt x="11236016" y="4662245"/>
                  <a:pt x="11240436" y="4668648"/>
                </a:cubicBezTo>
                <a:cubicBezTo>
                  <a:pt x="11245352" y="4675739"/>
                  <a:pt x="11253851" y="4677454"/>
                  <a:pt x="11261282" y="4673413"/>
                </a:cubicBezTo>
                <a:lnTo>
                  <a:pt x="11267189" y="4670211"/>
                </a:lnTo>
                <a:cubicBezTo>
                  <a:pt x="11267342" y="4670135"/>
                  <a:pt x="11267456" y="4669983"/>
                  <a:pt x="11267571" y="4669868"/>
                </a:cubicBezTo>
                <a:cubicBezTo>
                  <a:pt x="11267760" y="4669677"/>
                  <a:pt x="11267951" y="4669449"/>
                  <a:pt x="11268180" y="4669296"/>
                </a:cubicBezTo>
                <a:cubicBezTo>
                  <a:pt x="11268180" y="4669296"/>
                  <a:pt x="11268180" y="4669296"/>
                  <a:pt x="11268180" y="4669296"/>
                </a:cubicBezTo>
                <a:cubicBezTo>
                  <a:pt x="11269323" y="4662626"/>
                  <a:pt x="11270657" y="4655955"/>
                  <a:pt x="11271762" y="4649284"/>
                </a:cubicBezTo>
                <a:cubicBezTo>
                  <a:pt x="11271762" y="4649284"/>
                  <a:pt x="11271762" y="4649284"/>
                  <a:pt x="11271762" y="4649284"/>
                </a:cubicBezTo>
                <a:cubicBezTo>
                  <a:pt x="11271610" y="4649055"/>
                  <a:pt x="11271305" y="4649055"/>
                  <a:pt x="11271114" y="4648865"/>
                </a:cubicBezTo>
                <a:cubicBezTo>
                  <a:pt x="11266160" y="4642461"/>
                  <a:pt x="11258233" y="4640708"/>
                  <a:pt x="11251107" y="4644596"/>
                </a:cubicBezTo>
                <a:close/>
                <a:moveTo>
                  <a:pt x="11225993" y="4068744"/>
                </a:moveTo>
                <a:cubicBezTo>
                  <a:pt x="11225841" y="4070726"/>
                  <a:pt x="11225002" y="4072632"/>
                  <a:pt x="11225535" y="4074653"/>
                </a:cubicBezTo>
                <a:lnTo>
                  <a:pt x="11227212" y="4081171"/>
                </a:lnTo>
                <a:cubicBezTo>
                  <a:pt x="11228546" y="4086317"/>
                  <a:pt x="11233195" y="4089557"/>
                  <a:pt x="11238264" y="4090700"/>
                </a:cubicBezTo>
                <a:cubicBezTo>
                  <a:pt x="11239979" y="4097257"/>
                  <a:pt x="11246267" y="4102936"/>
                  <a:pt x="11253317" y="4101945"/>
                </a:cubicBezTo>
                <a:lnTo>
                  <a:pt x="11259796" y="4101069"/>
                </a:lnTo>
                <a:cubicBezTo>
                  <a:pt x="11267685" y="4099963"/>
                  <a:pt x="11274010" y="4093636"/>
                  <a:pt x="11273401" y="4085326"/>
                </a:cubicBezTo>
                <a:cubicBezTo>
                  <a:pt x="11272867" y="4077778"/>
                  <a:pt x="11265589" y="4070612"/>
                  <a:pt x="11257662" y="4071717"/>
                </a:cubicBezTo>
                <a:lnTo>
                  <a:pt x="11255757" y="4071984"/>
                </a:lnTo>
                <a:cubicBezTo>
                  <a:pt x="11255718" y="4071794"/>
                  <a:pt x="11255832" y="4071641"/>
                  <a:pt x="11255794" y="4071451"/>
                </a:cubicBezTo>
                <a:lnTo>
                  <a:pt x="11254117" y="4064971"/>
                </a:lnTo>
                <a:cubicBezTo>
                  <a:pt x="11252898" y="4060168"/>
                  <a:pt x="11248705" y="4057042"/>
                  <a:pt x="11244019" y="4055708"/>
                </a:cubicBezTo>
                <a:cubicBezTo>
                  <a:pt x="11241007" y="4054831"/>
                  <a:pt x="11237807" y="4054564"/>
                  <a:pt x="11234948" y="4055517"/>
                </a:cubicBezTo>
                <a:cubicBezTo>
                  <a:pt x="11228889" y="4057538"/>
                  <a:pt x="11226488" y="4062950"/>
                  <a:pt x="11225993" y="4068744"/>
                </a:cubicBezTo>
                <a:close/>
                <a:moveTo>
                  <a:pt x="11148667" y="4431515"/>
                </a:moveTo>
                <a:cubicBezTo>
                  <a:pt x="11141542" y="4435213"/>
                  <a:pt x="11138303" y="4444704"/>
                  <a:pt x="11142228" y="4451908"/>
                </a:cubicBezTo>
                <a:cubicBezTo>
                  <a:pt x="11148096" y="4462696"/>
                  <a:pt x="11158501" y="4470434"/>
                  <a:pt x="11171229" y="4469710"/>
                </a:cubicBezTo>
                <a:cubicBezTo>
                  <a:pt x="11179079" y="4469290"/>
                  <a:pt x="11187045" y="4464144"/>
                  <a:pt x="11187083" y="4455377"/>
                </a:cubicBezTo>
                <a:cubicBezTo>
                  <a:pt x="11187120" y="4447906"/>
                  <a:pt x="11181213" y="4439062"/>
                  <a:pt x="11172753" y="4439520"/>
                </a:cubicBezTo>
                <a:cubicBezTo>
                  <a:pt x="11171801" y="4439558"/>
                  <a:pt x="11170924" y="4439520"/>
                  <a:pt x="11170010" y="4439482"/>
                </a:cubicBezTo>
                <a:cubicBezTo>
                  <a:pt x="11169972" y="4439444"/>
                  <a:pt x="11169972" y="4439444"/>
                  <a:pt x="11169933" y="4439406"/>
                </a:cubicBezTo>
                <a:cubicBezTo>
                  <a:pt x="11169856" y="4439329"/>
                  <a:pt x="11169819" y="4439253"/>
                  <a:pt x="11169742" y="4439177"/>
                </a:cubicBezTo>
                <a:cubicBezTo>
                  <a:pt x="11169704" y="4439062"/>
                  <a:pt x="11169476" y="4438681"/>
                  <a:pt x="11169056" y="4437957"/>
                </a:cubicBezTo>
                <a:cubicBezTo>
                  <a:pt x="11165131" y="4430829"/>
                  <a:pt x="11156024" y="4427703"/>
                  <a:pt x="11148667" y="4431515"/>
                </a:cubicBezTo>
                <a:close/>
                <a:moveTo>
                  <a:pt x="10931329" y="4271876"/>
                </a:moveTo>
                <a:lnTo>
                  <a:pt x="10940436" y="4274583"/>
                </a:lnTo>
                <a:cubicBezTo>
                  <a:pt x="10948249" y="4276908"/>
                  <a:pt x="10956823" y="4274583"/>
                  <a:pt x="10960216" y="4266501"/>
                </a:cubicBezTo>
                <a:cubicBezTo>
                  <a:pt x="10963112" y="4259640"/>
                  <a:pt x="10960025" y="4249043"/>
                  <a:pt x="10952136" y="4246718"/>
                </a:cubicBezTo>
                <a:lnTo>
                  <a:pt x="10943027" y="4244012"/>
                </a:lnTo>
                <a:cubicBezTo>
                  <a:pt x="10935215" y="4241686"/>
                  <a:pt x="10926641" y="4243974"/>
                  <a:pt x="10923249" y="4252093"/>
                </a:cubicBezTo>
                <a:cubicBezTo>
                  <a:pt x="10920391" y="4258992"/>
                  <a:pt x="10923477" y="4269551"/>
                  <a:pt x="10931329" y="4271876"/>
                </a:cubicBezTo>
                <a:close/>
                <a:moveTo>
                  <a:pt x="11310901" y="4164306"/>
                </a:moveTo>
                <a:cubicBezTo>
                  <a:pt x="11311663" y="4167318"/>
                  <a:pt x="11313188" y="4169300"/>
                  <a:pt x="11314902" y="4170901"/>
                </a:cubicBezTo>
                <a:cubicBezTo>
                  <a:pt x="11314902" y="4170901"/>
                  <a:pt x="11314902" y="4170901"/>
                  <a:pt x="11314902" y="4170901"/>
                </a:cubicBezTo>
                <a:cubicBezTo>
                  <a:pt x="11315627" y="4176200"/>
                  <a:pt x="11318675" y="4179325"/>
                  <a:pt x="11322334" y="4181193"/>
                </a:cubicBezTo>
                <a:cubicBezTo>
                  <a:pt x="11322410" y="4181231"/>
                  <a:pt x="11322449" y="4181269"/>
                  <a:pt x="11322524" y="4181345"/>
                </a:cubicBezTo>
                <a:cubicBezTo>
                  <a:pt x="11322715" y="4181498"/>
                  <a:pt x="11322868" y="4181688"/>
                  <a:pt x="11323097" y="4181765"/>
                </a:cubicBezTo>
                <a:cubicBezTo>
                  <a:pt x="11323782" y="4169338"/>
                  <a:pt x="11324125" y="4156912"/>
                  <a:pt x="11324697" y="4144447"/>
                </a:cubicBezTo>
                <a:cubicBezTo>
                  <a:pt x="11324697" y="4144371"/>
                  <a:pt x="11324697" y="4144294"/>
                  <a:pt x="11324697" y="4144218"/>
                </a:cubicBezTo>
                <a:cubicBezTo>
                  <a:pt x="11324545" y="4144218"/>
                  <a:pt x="11324429" y="4144332"/>
                  <a:pt x="11324315" y="4144371"/>
                </a:cubicBezTo>
                <a:cubicBezTo>
                  <a:pt x="11316122" y="4145934"/>
                  <a:pt x="11308233" y="4153748"/>
                  <a:pt x="11310901" y="4164306"/>
                </a:cubicBezTo>
                <a:close/>
                <a:moveTo>
                  <a:pt x="11031176" y="4370793"/>
                </a:moveTo>
                <a:lnTo>
                  <a:pt x="11040284" y="4373499"/>
                </a:lnTo>
                <a:cubicBezTo>
                  <a:pt x="11048097" y="4375825"/>
                  <a:pt x="11056709" y="4373080"/>
                  <a:pt x="11059911" y="4365037"/>
                </a:cubicBezTo>
                <a:cubicBezTo>
                  <a:pt x="11062693" y="4357985"/>
                  <a:pt x="11059300" y="4347731"/>
                  <a:pt x="11051450" y="4345406"/>
                </a:cubicBezTo>
                <a:cubicBezTo>
                  <a:pt x="11048401" y="4344491"/>
                  <a:pt x="11045390" y="4343615"/>
                  <a:pt x="11042342" y="4342700"/>
                </a:cubicBezTo>
                <a:cubicBezTo>
                  <a:pt x="11034529" y="4340375"/>
                  <a:pt x="11025917" y="4343119"/>
                  <a:pt x="11022715" y="4351162"/>
                </a:cubicBezTo>
                <a:cubicBezTo>
                  <a:pt x="11019895" y="4358214"/>
                  <a:pt x="11023287" y="4368468"/>
                  <a:pt x="11031176" y="4370793"/>
                </a:cubicBezTo>
                <a:close/>
                <a:moveTo>
                  <a:pt x="11178203" y="4201701"/>
                </a:moveTo>
                <a:cubicBezTo>
                  <a:pt x="11173401" y="4182908"/>
                  <a:pt x="11145162" y="4193772"/>
                  <a:pt x="11149964" y="4212412"/>
                </a:cubicBezTo>
                <a:cubicBezTo>
                  <a:pt x="11154765" y="4231204"/>
                  <a:pt x="11182967" y="4220378"/>
                  <a:pt x="11178203" y="4201701"/>
                </a:cubicBezTo>
                <a:close/>
                <a:moveTo>
                  <a:pt x="11279803" y="4155044"/>
                </a:moveTo>
                <a:cubicBezTo>
                  <a:pt x="11282471" y="4173569"/>
                  <a:pt x="11311701" y="4171892"/>
                  <a:pt x="11309147" y="4153138"/>
                </a:cubicBezTo>
                <a:cubicBezTo>
                  <a:pt x="11308995" y="4152109"/>
                  <a:pt x="11308500" y="4151385"/>
                  <a:pt x="11308195" y="4150470"/>
                </a:cubicBezTo>
                <a:cubicBezTo>
                  <a:pt x="11310367" y="4142732"/>
                  <a:pt x="11306861" y="4136213"/>
                  <a:pt x="11300040" y="4132173"/>
                </a:cubicBezTo>
                <a:cubicBezTo>
                  <a:pt x="11297296" y="4130572"/>
                  <a:pt x="11294590" y="4128971"/>
                  <a:pt x="11291885" y="4127332"/>
                </a:cubicBezTo>
                <a:cubicBezTo>
                  <a:pt x="11285063" y="4123291"/>
                  <a:pt x="11274658" y="4128209"/>
                  <a:pt x="11271991" y="4135184"/>
                </a:cubicBezTo>
                <a:cubicBezTo>
                  <a:pt x="11268790" y="4143646"/>
                  <a:pt x="11272524" y="4150737"/>
                  <a:pt x="11279803" y="4155044"/>
                </a:cubicBezTo>
                <a:close/>
                <a:moveTo>
                  <a:pt x="11022906" y="4684620"/>
                </a:moveTo>
                <a:lnTo>
                  <a:pt x="11011092" y="4691024"/>
                </a:lnTo>
                <a:cubicBezTo>
                  <a:pt x="11003928" y="4694912"/>
                  <a:pt x="11000078" y="4703260"/>
                  <a:pt x="11003622" y="4711036"/>
                </a:cubicBezTo>
                <a:cubicBezTo>
                  <a:pt x="11006824" y="4718088"/>
                  <a:pt x="11016465" y="4722395"/>
                  <a:pt x="11023668" y="4718469"/>
                </a:cubicBezTo>
                <a:lnTo>
                  <a:pt x="11035481" y="4712065"/>
                </a:lnTo>
                <a:cubicBezTo>
                  <a:pt x="11042647" y="4708139"/>
                  <a:pt x="11046495" y="4699829"/>
                  <a:pt x="11042913" y="4692014"/>
                </a:cubicBezTo>
                <a:cubicBezTo>
                  <a:pt x="11039713" y="4685001"/>
                  <a:pt x="11030108" y="4680693"/>
                  <a:pt x="11022906" y="4684620"/>
                </a:cubicBezTo>
                <a:close/>
                <a:moveTo>
                  <a:pt x="11213493" y="4682371"/>
                </a:moveTo>
                <a:cubicBezTo>
                  <a:pt x="11204193" y="4665294"/>
                  <a:pt x="11177517" y="4679436"/>
                  <a:pt x="11186816" y="4696589"/>
                </a:cubicBezTo>
                <a:cubicBezTo>
                  <a:pt x="11196115" y="4713666"/>
                  <a:pt x="11222791" y="4699524"/>
                  <a:pt x="11213493" y="4682371"/>
                </a:cubicBezTo>
                <a:close/>
                <a:moveTo>
                  <a:pt x="11079727" y="4636134"/>
                </a:moveTo>
                <a:lnTo>
                  <a:pt x="11070620" y="4633427"/>
                </a:lnTo>
                <a:cubicBezTo>
                  <a:pt x="11063645" y="4631369"/>
                  <a:pt x="11056329" y="4633389"/>
                  <a:pt x="11052402" y="4639526"/>
                </a:cubicBezTo>
                <a:cubicBezTo>
                  <a:pt x="11048440" y="4643643"/>
                  <a:pt x="11046724" y="4649780"/>
                  <a:pt x="11050268" y="4656298"/>
                </a:cubicBezTo>
                <a:cubicBezTo>
                  <a:pt x="11053927" y="4663045"/>
                  <a:pt x="11060291" y="4664760"/>
                  <a:pt x="11066084" y="4663464"/>
                </a:cubicBezTo>
                <a:lnTo>
                  <a:pt x="11068332" y="4664112"/>
                </a:lnTo>
                <a:cubicBezTo>
                  <a:pt x="11076145" y="4666438"/>
                  <a:pt x="11084720" y="4663921"/>
                  <a:pt x="11088036" y="4655841"/>
                </a:cubicBezTo>
                <a:cubicBezTo>
                  <a:pt x="11090855" y="4648865"/>
                  <a:pt x="11087578" y="4638458"/>
                  <a:pt x="11079727" y="4636134"/>
                </a:cubicBezTo>
                <a:close/>
                <a:moveTo>
                  <a:pt x="11037463" y="4430943"/>
                </a:moveTo>
                <a:cubicBezTo>
                  <a:pt x="11030376" y="4436051"/>
                  <a:pt x="11029042" y="4444437"/>
                  <a:pt x="11033081" y="4451870"/>
                </a:cubicBezTo>
                <a:lnTo>
                  <a:pt x="11036283" y="4457779"/>
                </a:lnTo>
                <a:cubicBezTo>
                  <a:pt x="11040056" y="4464754"/>
                  <a:pt x="11050954" y="4466660"/>
                  <a:pt x="11057204" y="4462162"/>
                </a:cubicBezTo>
                <a:cubicBezTo>
                  <a:pt x="11064293" y="4457054"/>
                  <a:pt x="11065627" y="4448668"/>
                  <a:pt x="11061588" y="4441235"/>
                </a:cubicBezTo>
                <a:lnTo>
                  <a:pt x="11058386" y="4435327"/>
                </a:lnTo>
                <a:cubicBezTo>
                  <a:pt x="11054575" y="4428351"/>
                  <a:pt x="11043713" y="4426445"/>
                  <a:pt x="11037463" y="4430943"/>
                </a:cubicBezTo>
                <a:close/>
                <a:moveTo>
                  <a:pt x="11130909" y="4629615"/>
                </a:moveTo>
                <a:cubicBezTo>
                  <a:pt x="11138226" y="4624813"/>
                  <a:pt x="11139064" y="4615855"/>
                  <a:pt x="11135178" y="4608689"/>
                </a:cubicBezTo>
                <a:lnTo>
                  <a:pt x="11131976" y="4602780"/>
                </a:lnTo>
                <a:cubicBezTo>
                  <a:pt x="11128089" y="4595614"/>
                  <a:pt x="11117418" y="4594280"/>
                  <a:pt x="11111016" y="4598511"/>
                </a:cubicBezTo>
                <a:cubicBezTo>
                  <a:pt x="11109910" y="4599235"/>
                  <a:pt x="11109262" y="4600188"/>
                  <a:pt x="11108462" y="4601065"/>
                </a:cubicBezTo>
                <a:cubicBezTo>
                  <a:pt x="11105832" y="4601103"/>
                  <a:pt x="11103164" y="4601598"/>
                  <a:pt x="11100573" y="4603009"/>
                </a:cubicBezTo>
                <a:lnTo>
                  <a:pt x="11094666" y="4606211"/>
                </a:lnTo>
                <a:cubicBezTo>
                  <a:pt x="11087693" y="4609984"/>
                  <a:pt x="11085596" y="4620734"/>
                  <a:pt x="11090055" y="4627100"/>
                </a:cubicBezTo>
                <a:cubicBezTo>
                  <a:pt x="11095048" y="4634189"/>
                  <a:pt x="11103470" y="4635752"/>
                  <a:pt x="11110939" y="4631674"/>
                </a:cubicBezTo>
                <a:lnTo>
                  <a:pt x="11114407" y="4629806"/>
                </a:lnTo>
                <a:cubicBezTo>
                  <a:pt x="11119362" y="4632741"/>
                  <a:pt x="11126221" y="4632703"/>
                  <a:pt x="11130909" y="4629615"/>
                </a:cubicBezTo>
                <a:close/>
                <a:moveTo>
                  <a:pt x="11131823" y="4385201"/>
                </a:moveTo>
                <a:cubicBezTo>
                  <a:pt x="11136510" y="4388746"/>
                  <a:pt x="11142533" y="4389814"/>
                  <a:pt x="11148135" y="4391186"/>
                </a:cubicBezTo>
                <a:cubicBezTo>
                  <a:pt x="11155794" y="4393092"/>
                  <a:pt x="11164865" y="4388442"/>
                  <a:pt x="11166579" y="4380360"/>
                </a:cubicBezTo>
                <a:cubicBezTo>
                  <a:pt x="11168256" y="4372432"/>
                  <a:pt x="11163988" y="4363932"/>
                  <a:pt x="11155794" y="4361911"/>
                </a:cubicBezTo>
                <a:lnTo>
                  <a:pt x="11154917" y="4361683"/>
                </a:lnTo>
                <a:cubicBezTo>
                  <a:pt x="11152136" y="4358328"/>
                  <a:pt x="11148172" y="4356079"/>
                  <a:pt x="11143637" y="4356575"/>
                </a:cubicBezTo>
                <a:cubicBezTo>
                  <a:pt x="11137730" y="4357261"/>
                  <a:pt x="11132281" y="4358405"/>
                  <a:pt x="11128546" y="4363512"/>
                </a:cubicBezTo>
                <a:cubicBezTo>
                  <a:pt x="11123401" y="4370526"/>
                  <a:pt x="11125002" y="4380056"/>
                  <a:pt x="11131823" y="4385201"/>
                </a:cubicBezTo>
                <a:close/>
                <a:moveTo>
                  <a:pt x="11172601" y="4155539"/>
                </a:moveTo>
                <a:cubicBezTo>
                  <a:pt x="11178356" y="4159923"/>
                  <a:pt x="11186816" y="4158055"/>
                  <a:pt x="11191541" y="4152986"/>
                </a:cubicBezTo>
                <a:cubicBezTo>
                  <a:pt x="11192113" y="4152871"/>
                  <a:pt x="11192722" y="4152947"/>
                  <a:pt x="11193295" y="4152757"/>
                </a:cubicBezTo>
                <a:cubicBezTo>
                  <a:pt x="11201602" y="4149745"/>
                  <a:pt x="11204384" y="4141321"/>
                  <a:pt x="11202327" y="4133393"/>
                </a:cubicBezTo>
                <a:lnTo>
                  <a:pt x="11200650" y="4126875"/>
                </a:lnTo>
                <a:cubicBezTo>
                  <a:pt x="11198629" y="4118946"/>
                  <a:pt x="11188416" y="4115210"/>
                  <a:pt x="11181290" y="4117840"/>
                </a:cubicBezTo>
                <a:cubicBezTo>
                  <a:pt x="11178393" y="4118870"/>
                  <a:pt x="11177022" y="4121157"/>
                  <a:pt x="11175459" y="4123291"/>
                </a:cubicBezTo>
                <a:cubicBezTo>
                  <a:pt x="11170047" y="4122682"/>
                  <a:pt x="11164217" y="4125083"/>
                  <a:pt x="11161206" y="4129581"/>
                </a:cubicBezTo>
                <a:cubicBezTo>
                  <a:pt x="11156556" y="4136518"/>
                  <a:pt x="11158881" y="4145171"/>
                  <a:pt x="11165208" y="4149974"/>
                </a:cubicBezTo>
                <a:lnTo>
                  <a:pt x="11172601" y="4155539"/>
                </a:lnTo>
                <a:close/>
                <a:moveTo>
                  <a:pt x="11185634" y="4833128"/>
                </a:moveTo>
                <a:lnTo>
                  <a:pt x="11179727" y="4836330"/>
                </a:lnTo>
                <a:cubicBezTo>
                  <a:pt x="11172792" y="4840104"/>
                  <a:pt x="11170315" y="4850586"/>
                  <a:pt x="11174735" y="4857105"/>
                </a:cubicBezTo>
                <a:cubicBezTo>
                  <a:pt x="11179499" y="4864195"/>
                  <a:pt x="11188036" y="4866176"/>
                  <a:pt x="11195504" y="4862098"/>
                </a:cubicBezTo>
                <a:lnTo>
                  <a:pt x="11201411" y="4858896"/>
                </a:lnTo>
                <a:cubicBezTo>
                  <a:pt x="11208348" y="4855122"/>
                  <a:pt x="11210825" y="4844640"/>
                  <a:pt x="11206404" y="4838122"/>
                </a:cubicBezTo>
                <a:cubicBezTo>
                  <a:pt x="11201602" y="4831032"/>
                  <a:pt x="11193066" y="4829049"/>
                  <a:pt x="11185634" y="4833128"/>
                </a:cubicBezTo>
                <a:close/>
                <a:moveTo>
                  <a:pt x="11198249" y="4726855"/>
                </a:moveTo>
                <a:lnTo>
                  <a:pt x="11186435" y="4733258"/>
                </a:lnTo>
                <a:cubicBezTo>
                  <a:pt x="11179499" y="4737033"/>
                  <a:pt x="11175497" y="4746143"/>
                  <a:pt x="11179537" y="4753499"/>
                </a:cubicBezTo>
                <a:cubicBezTo>
                  <a:pt x="11183347" y="4760437"/>
                  <a:pt x="11192342" y="4764439"/>
                  <a:pt x="11199773" y="4760399"/>
                </a:cubicBezTo>
                <a:lnTo>
                  <a:pt x="11211587" y="4753995"/>
                </a:lnTo>
                <a:cubicBezTo>
                  <a:pt x="11218523" y="4750221"/>
                  <a:pt x="11222525" y="4741111"/>
                  <a:pt x="11218484" y="4733754"/>
                </a:cubicBezTo>
                <a:cubicBezTo>
                  <a:pt x="11214674" y="4726817"/>
                  <a:pt x="11205680" y="4722814"/>
                  <a:pt x="11198249" y="4726855"/>
                </a:cubicBezTo>
                <a:close/>
                <a:moveTo>
                  <a:pt x="11246114" y="4543812"/>
                </a:moveTo>
                <a:cubicBezTo>
                  <a:pt x="11238341" y="4542363"/>
                  <a:pt x="11229727" y="4548423"/>
                  <a:pt x="11228813" y="4556390"/>
                </a:cubicBezTo>
                <a:cubicBezTo>
                  <a:pt x="11227860" y="4564738"/>
                  <a:pt x="11233043" y="4572133"/>
                  <a:pt x="11241389" y="4573696"/>
                </a:cubicBezTo>
                <a:cubicBezTo>
                  <a:pt x="11241846" y="4573772"/>
                  <a:pt x="11241884" y="4573772"/>
                  <a:pt x="11242113" y="4573810"/>
                </a:cubicBezTo>
                <a:cubicBezTo>
                  <a:pt x="11242266" y="4573886"/>
                  <a:pt x="11242266" y="4573886"/>
                  <a:pt x="11242380" y="4573925"/>
                </a:cubicBezTo>
                <a:cubicBezTo>
                  <a:pt x="11242380" y="4573925"/>
                  <a:pt x="11242380" y="4573925"/>
                  <a:pt x="11242380" y="4573925"/>
                </a:cubicBezTo>
                <a:cubicBezTo>
                  <a:pt x="11242951" y="4574687"/>
                  <a:pt x="11243485" y="4575488"/>
                  <a:pt x="11243942" y="4576326"/>
                </a:cubicBezTo>
                <a:cubicBezTo>
                  <a:pt x="11248058" y="4583378"/>
                  <a:pt x="11259071" y="4583911"/>
                  <a:pt x="11265094" y="4579414"/>
                </a:cubicBezTo>
                <a:cubicBezTo>
                  <a:pt x="11272258" y="4574077"/>
                  <a:pt x="11272296" y="4565348"/>
                  <a:pt x="11268180" y="4558258"/>
                </a:cubicBezTo>
                <a:cubicBezTo>
                  <a:pt x="11263455" y="4550177"/>
                  <a:pt x="11255185" y="4545527"/>
                  <a:pt x="11246114" y="4543812"/>
                </a:cubicBezTo>
                <a:close/>
                <a:moveTo>
                  <a:pt x="11079309" y="4709701"/>
                </a:moveTo>
                <a:lnTo>
                  <a:pt x="11082509" y="4715610"/>
                </a:lnTo>
                <a:cubicBezTo>
                  <a:pt x="11086397" y="4722776"/>
                  <a:pt x="11096153" y="4725178"/>
                  <a:pt x="11103127" y="4721213"/>
                </a:cubicBezTo>
                <a:cubicBezTo>
                  <a:pt x="11110368" y="4717096"/>
                  <a:pt x="11112655" y="4707758"/>
                  <a:pt x="11108729" y="4700553"/>
                </a:cubicBezTo>
                <a:lnTo>
                  <a:pt x="11105528" y="4694645"/>
                </a:lnTo>
                <a:cubicBezTo>
                  <a:pt x="11101641" y="4687479"/>
                  <a:pt x="11091884" y="4685077"/>
                  <a:pt x="11084911" y="4689042"/>
                </a:cubicBezTo>
                <a:cubicBezTo>
                  <a:pt x="11077670" y="4693196"/>
                  <a:pt x="11075421" y="4702497"/>
                  <a:pt x="11079309" y="4709701"/>
                </a:cubicBezTo>
                <a:close/>
                <a:moveTo>
                  <a:pt x="10832967" y="4772597"/>
                </a:moveTo>
                <a:cubicBezTo>
                  <a:pt x="10842228" y="4789635"/>
                  <a:pt x="10869553" y="4776751"/>
                  <a:pt x="10860253" y="4759636"/>
                </a:cubicBezTo>
                <a:cubicBezTo>
                  <a:pt x="10850993" y="4742598"/>
                  <a:pt x="10823668" y="4755443"/>
                  <a:pt x="10832967" y="4772597"/>
                </a:cubicBezTo>
                <a:close/>
                <a:moveTo>
                  <a:pt x="10948668" y="4914968"/>
                </a:moveTo>
                <a:cubicBezTo>
                  <a:pt x="10954537" y="4925794"/>
                  <a:pt x="10968142" y="4925146"/>
                  <a:pt x="10974773" y="4918818"/>
                </a:cubicBezTo>
                <a:cubicBezTo>
                  <a:pt x="10971229" y="4924803"/>
                  <a:pt x="10971839" y="4931931"/>
                  <a:pt x="10976755" y="4937343"/>
                </a:cubicBezTo>
                <a:cubicBezTo>
                  <a:pt x="10983119" y="4944433"/>
                  <a:pt x="10991580" y="4952019"/>
                  <a:pt x="11001526" y="4952667"/>
                </a:cubicBezTo>
                <a:cubicBezTo>
                  <a:pt x="11002746" y="4953048"/>
                  <a:pt x="11004003" y="4953353"/>
                  <a:pt x="11005260" y="4953505"/>
                </a:cubicBezTo>
                <a:cubicBezTo>
                  <a:pt x="11011511" y="4954306"/>
                  <a:pt x="11017608" y="4951524"/>
                  <a:pt x="11020772" y="4945805"/>
                </a:cubicBezTo>
                <a:cubicBezTo>
                  <a:pt x="11023897" y="4940126"/>
                  <a:pt x="11022372" y="4935095"/>
                  <a:pt x="11020085" y="4929605"/>
                </a:cubicBezTo>
                <a:cubicBezTo>
                  <a:pt x="11021877" y="4933951"/>
                  <a:pt x="11020010" y="4929110"/>
                  <a:pt x="11019742" y="4928195"/>
                </a:cubicBezTo>
                <a:cubicBezTo>
                  <a:pt x="11019399" y="4927013"/>
                  <a:pt x="11019133" y="4925831"/>
                  <a:pt x="11018828" y="4924650"/>
                </a:cubicBezTo>
                <a:cubicBezTo>
                  <a:pt x="11018790" y="4924459"/>
                  <a:pt x="11018790" y="4924345"/>
                  <a:pt x="11018751" y="4924192"/>
                </a:cubicBezTo>
                <a:cubicBezTo>
                  <a:pt x="11018714" y="4923773"/>
                  <a:pt x="11018714" y="4923392"/>
                  <a:pt x="11018714" y="4923011"/>
                </a:cubicBezTo>
                <a:cubicBezTo>
                  <a:pt x="11021992" y="4916188"/>
                  <a:pt x="11018942" y="4907306"/>
                  <a:pt x="11012426" y="4903685"/>
                </a:cubicBezTo>
                <a:cubicBezTo>
                  <a:pt x="11004994" y="4899568"/>
                  <a:pt x="10996191" y="4902618"/>
                  <a:pt x="10991885" y="4909555"/>
                </a:cubicBezTo>
                <a:cubicBezTo>
                  <a:pt x="10991428" y="4910280"/>
                  <a:pt x="10991198" y="4911080"/>
                  <a:pt x="10990855" y="4911843"/>
                </a:cubicBezTo>
                <a:cubicBezTo>
                  <a:pt x="10986206" y="4910851"/>
                  <a:pt x="10981062" y="4911957"/>
                  <a:pt x="10977632" y="4915044"/>
                </a:cubicBezTo>
                <a:cubicBezTo>
                  <a:pt x="10979118" y="4911880"/>
                  <a:pt x="10979118" y="4907992"/>
                  <a:pt x="10976793" y="4903723"/>
                </a:cubicBezTo>
                <a:cubicBezTo>
                  <a:pt x="10967571" y="4886913"/>
                  <a:pt x="10939370" y="4897929"/>
                  <a:pt x="10948668" y="4914968"/>
                </a:cubicBezTo>
                <a:close/>
                <a:moveTo>
                  <a:pt x="10980871" y="4327834"/>
                </a:moveTo>
                <a:cubicBezTo>
                  <a:pt x="10984644" y="4334771"/>
                  <a:pt x="10993866" y="4338659"/>
                  <a:pt x="11001146" y="4334581"/>
                </a:cubicBezTo>
                <a:cubicBezTo>
                  <a:pt x="11008081" y="4330692"/>
                  <a:pt x="11011930" y="4321735"/>
                  <a:pt x="11007890" y="4314302"/>
                </a:cubicBezTo>
                <a:lnTo>
                  <a:pt x="11004689" y="4308393"/>
                </a:lnTo>
                <a:cubicBezTo>
                  <a:pt x="11000917" y="4301456"/>
                  <a:pt x="10991694" y="4297568"/>
                  <a:pt x="10984415" y="4301647"/>
                </a:cubicBezTo>
                <a:cubicBezTo>
                  <a:pt x="10977480" y="4305535"/>
                  <a:pt x="10973630" y="4314492"/>
                  <a:pt x="10977669" y="4321925"/>
                </a:cubicBezTo>
                <a:lnTo>
                  <a:pt x="10980871" y="4327834"/>
                </a:lnTo>
                <a:close/>
                <a:moveTo>
                  <a:pt x="10964026" y="4802825"/>
                </a:moveTo>
                <a:cubicBezTo>
                  <a:pt x="10973325" y="4819939"/>
                  <a:pt x="10998782" y="4803625"/>
                  <a:pt x="10989521" y="4786624"/>
                </a:cubicBezTo>
                <a:cubicBezTo>
                  <a:pt x="10980261" y="4769471"/>
                  <a:pt x="10954804" y="4785824"/>
                  <a:pt x="10964026" y="4802825"/>
                </a:cubicBezTo>
                <a:close/>
                <a:moveTo>
                  <a:pt x="10941084" y="4619895"/>
                </a:moveTo>
                <a:lnTo>
                  <a:pt x="10931976" y="4617189"/>
                </a:lnTo>
                <a:cubicBezTo>
                  <a:pt x="10924163" y="4614864"/>
                  <a:pt x="10915588" y="4617189"/>
                  <a:pt x="10912197" y="4625308"/>
                </a:cubicBezTo>
                <a:cubicBezTo>
                  <a:pt x="10911397" y="4627176"/>
                  <a:pt x="10911092" y="4629348"/>
                  <a:pt x="10911206" y="4631559"/>
                </a:cubicBezTo>
                <a:cubicBezTo>
                  <a:pt x="10909072" y="4631559"/>
                  <a:pt x="10906900" y="4632055"/>
                  <a:pt x="10904881" y="4633160"/>
                </a:cubicBezTo>
                <a:lnTo>
                  <a:pt x="10898974" y="4636362"/>
                </a:lnTo>
                <a:cubicBezTo>
                  <a:pt x="10892037" y="4640136"/>
                  <a:pt x="10888188" y="4649361"/>
                  <a:pt x="10892265" y="4656641"/>
                </a:cubicBezTo>
                <a:cubicBezTo>
                  <a:pt x="10896153" y="4663617"/>
                  <a:pt x="10905108" y="4667429"/>
                  <a:pt x="10912540" y="4663388"/>
                </a:cubicBezTo>
                <a:lnTo>
                  <a:pt x="10918447" y="4660186"/>
                </a:lnTo>
                <a:cubicBezTo>
                  <a:pt x="10923211" y="4657594"/>
                  <a:pt x="10926488" y="4652372"/>
                  <a:pt x="10926755" y="4646997"/>
                </a:cubicBezTo>
                <a:lnTo>
                  <a:pt x="10929423" y="4647798"/>
                </a:lnTo>
                <a:cubicBezTo>
                  <a:pt x="10937236" y="4650123"/>
                  <a:pt x="10945809" y="4647798"/>
                  <a:pt x="10949202" y="4639717"/>
                </a:cubicBezTo>
                <a:cubicBezTo>
                  <a:pt x="10952059" y="4632779"/>
                  <a:pt x="10948934" y="4622220"/>
                  <a:pt x="10941084" y="4619895"/>
                </a:cubicBezTo>
                <a:close/>
                <a:moveTo>
                  <a:pt x="10940932" y="5037823"/>
                </a:moveTo>
                <a:lnTo>
                  <a:pt x="10946839" y="5034621"/>
                </a:lnTo>
                <a:cubicBezTo>
                  <a:pt x="10954003" y="5030733"/>
                  <a:pt x="10956671" y="5021165"/>
                  <a:pt x="10952707" y="5014075"/>
                </a:cubicBezTo>
                <a:cubicBezTo>
                  <a:pt x="10948706" y="5006871"/>
                  <a:pt x="10939370" y="5004279"/>
                  <a:pt x="10932166" y="5008205"/>
                </a:cubicBezTo>
                <a:lnTo>
                  <a:pt x="10926259" y="5011407"/>
                </a:lnTo>
                <a:cubicBezTo>
                  <a:pt x="10919095" y="5015333"/>
                  <a:pt x="10916427" y="5024863"/>
                  <a:pt x="10920352" y="5031953"/>
                </a:cubicBezTo>
                <a:cubicBezTo>
                  <a:pt x="10924354" y="5039157"/>
                  <a:pt x="10933729" y="5041749"/>
                  <a:pt x="10940932" y="5037823"/>
                </a:cubicBezTo>
                <a:close/>
                <a:moveTo>
                  <a:pt x="10948211" y="4724644"/>
                </a:moveTo>
                <a:cubicBezTo>
                  <a:pt x="10944438" y="4717668"/>
                  <a:pt x="10933500" y="4715877"/>
                  <a:pt x="10927288" y="4720375"/>
                </a:cubicBezTo>
                <a:cubicBezTo>
                  <a:pt x="10920200" y="4725559"/>
                  <a:pt x="10918981" y="4733869"/>
                  <a:pt x="10923020" y="4741302"/>
                </a:cubicBezTo>
                <a:lnTo>
                  <a:pt x="10926222" y="4747210"/>
                </a:lnTo>
                <a:cubicBezTo>
                  <a:pt x="10929995" y="4754186"/>
                  <a:pt x="10940932" y="4755977"/>
                  <a:pt x="10947143" y="4751479"/>
                </a:cubicBezTo>
                <a:cubicBezTo>
                  <a:pt x="10954232" y="4746333"/>
                  <a:pt x="10955452" y="4737985"/>
                  <a:pt x="10951412" y="4730552"/>
                </a:cubicBezTo>
                <a:lnTo>
                  <a:pt x="10948211" y="4724644"/>
                </a:lnTo>
                <a:close/>
                <a:moveTo>
                  <a:pt x="10994476" y="4513927"/>
                </a:moveTo>
                <a:lnTo>
                  <a:pt x="11000383" y="4510725"/>
                </a:lnTo>
                <a:cubicBezTo>
                  <a:pt x="11001260" y="4510229"/>
                  <a:pt x="11002060" y="4509658"/>
                  <a:pt x="11002746" y="4508933"/>
                </a:cubicBezTo>
                <a:cubicBezTo>
                  <a:pt x="11000535" y="4513164"/>
                  <a:pt x="11000155" y="4518348"/>
                  <a:pt x="11002669" y="4522656"/>
                </a:cubicBezTo>
                <a:cubicBezTo>
                  <a:pt x="11006557" y="4529365"/>
                  <a:pt x="11014941" y="4532833"/>
                  <a:pt x="11022220" y="4529479"/>
                </a:cubicBezTo>
                <a:cubicBezTo>
                  <a:pt x="11022944" y="4530622"/>
                  <a:pt x="11023897" y="4531690"/>
                  <a:pt x="11024964" y="4532605"/>
                </a:cubicBezTo>
                <a:cubicBezTo>
                  <a:pt x="11021915" y="4533862"/>
                  <a:pt x="11019476" y="4535959"/>
                  <a:pt x="11017913" y="4538589"/>
                </a:cubicBezTo>
                <a:cubicBezTo>
                  <a:pt x="11006824" y="4535654"/>
                  <a:pt x="10993028" y="4547051"/>
                  <a:pt x="11000116" y="4560088"/>
                </a:cubicBezTo>
                <a:cubicBezTo>
                  <a:pt x="11007014" y="4572781"/>
                  <a:pt x="11023249" y="4568093"/>
                  <a:pt x="11027517" y="4557915"/>
                </a:cubicBezTo>
                <a:cubicBezTo>
                  <a:pt x="11034834" y="4560126"/>
                  <a:pt x="11043295" y="4557534"/>
                  <a:pt x="11046610" y="4551625"/>
                </a:cubicBezTo>
                <a:cubicBezTo>
                  <a:pt x="11053736" y="4556124"/>
                  <a:pt x="11061968" y="4559402"/>
                  <a:pt x="11068675" y="4556848"/>
                </a:cubicBezTo>
                <a:cubicBezTo>
                  <a:pt x="11078203" y="4553188"/>
                  <a:pt x="11088607" y="4544078"/>
                  <a:pt x="11090512" y="4533634"/>
                </a:cubicBezTo>
                <a:cubicBezTo>
                  <a:pt x="11101450" y="4535883"/>
                  <a:pt x="11114484" y="4524524"/>
                  <a:pt x="11107548" y="4511716"/>
                </a:cubicBezTo>
                <a:cubicBezTo>
                  <a:pt x="11101832" y="4501157"/>
                  <a:pt x="11089522" y="4502682"/>
                  <a:pt x="11083157" y="4509429"/>
                </a:cubicBezTo>
                <a:cubicBezTo>
                  <a:pt x="11083043" y="4509276"/>
                  <a:pt x="11082966" y="4509047"/>
                  <a:pt x="11082814" y="4508895"/>
                </a:cubicBezTo>
                <a:cubicBezTo>
                  <a:pt x="11085216" y="4504435"/>
                  <a:pt x="11085368" y="4499022"/>
                  <a:pt x="11082700" y="4494143"/>
                </a:cubicBezTo>
                <a:lnTo>
                  <a:pt x="11076298" y="4482327"/>
                </a:lnTo>
                <a:cubicBezTo>
                  <a:pt x="11072525" y="4475389"/>
                  <a:pt x="11062273" y="4472645"/>
                  <a:pt x="11055604" y="4476990"/>
                </a:cubicBezTo>
                <a:cubicBezTo>
                  <a:pt x="11053470" y="4478400"/>
                  <a:pt x="11051793" y="4480192"/>
                  <a:pt x="11050574" y="4482174"/>
                </a:cubicBezTo>
                <a:cubicBezTo>
                  <a:pt x="11048515" y="4481793"/>
                  <a:pt x="11046267" y="4482517"/>
                  <a:pt x="11044133" y="4482593"/>
                </a:cubicBezTo>
                <a:cubicBezTo>
                  <a:pt x="11044056" y="4480421"/>
                  <a:pt x="11043638" y="4478210"/>
                  <a:pt x="11042533" y="4476190"/>
                </a:cubicBezTo>
                <a:cubicBezTo>
                  <a:pt x="11038722" y="4469023"/>
                  <a:pt x="11029270" y="4466050"/>
                  <a:pt x="11022067" y="4469976"/>
                </a:cubicBezTo>
                <a:lnTo>
                  <a:pt x="11010253" y="4476380"/>
                </a:lnTo>
                <a:cubicBezTo>
                  <a:pt x="11005642" y="4478896"/>
                  <a:pt x="11003051" y="4483661"/>
                  <a:pt x="11002631" y="4488692"/>
                </a:cubicBezTo>
                <a:cubicBezTo>
                  <a:pt x="10997258" y="4482479"/>
                  <a:pt x="10989293" y="4482555"/>
                  <a:pt x="10982471" y="4486291"/>
                </a:cubicBezTo>
                <a:lnTo>
                  <a:pt x="10976564" y="4489493"/>
                </a:lnTo>
                <a:cubicBezTo>
                  <a:pt x="10969400" y="4493419"/>
                  <a:pt x="10968943" y="4504664"/>
                  <a:pt x="10973287" y="4510610"/>
                </a:cubicBezTo>
                <a:cubicBezTo>
                  <a:pt x="10978698" y="4517929"/>
                  <a:pt x="10987273" y="4517853"/>
                  <a:pt x="10994476" y="4513927"/>
                </a:cubicBezTo>
                <a:close/>
                <a:moveTo>
                  <a:pt x="10917265" y="4857448"/>
                </a:moveTo>
                <a:cubicBezTo>
                  <a:pt x="10926527" y="4874525"/>
                  <a:pt x="10953318" y="4860497"/>
                  <a:pt x="10943981" y="4843344"/>
                </a:cubicBezTo>
                <a:cubicBezTo>
                  <a:pt x="10934720" y="4826267"/>
                  <a:pt x="10907929" y="4840295"/>
                  <a:pt x="10917265" y="4857448"/>
                </a:cubicBezTo>
                <a:close/>
                <a:moveTo>
                  <a:pt x="10817380" y="4645472"/>
                </a:moveTo>
                <a:cubicBezTo>
                  <a:pt x="10822296" y="4652563"/>
                  <a:pt x="10830795" y="4654278"/>
                  <a:pt x="10838226" y="4650237"/>
                </a:cubicBezTo>
                <a:lnTo>
                  <a:pt x="10844133" y="4647035"/>
                </a:lnTo>
                <a:cubicBezTo>
                  <a:pt x="10851069" y="4643262"/>
                  <a:pt x="10853317" y="4632626"/>
                  <a:pt x="10848896" y="4626185"/>
                </a:cubicBezTo>
                <a:cubicBezTo>
                  <a:pt x="10843980" y="4619095"/>
                  <a:pt x="10835482" y="4617379"/>
                  <a:pt x="10828050" y="4621420"/>
                </a:cubicBezTo>
                <a:lnTo>
                  <a:pt x="10822144" y="4624622"/>
                </a:lnTo>
                <a:cubicBezTo>
                  <a:pt x="10815207" y="4628396"/>
                  <a:pt x="10812959" y="4639069"/>
                  <a:pt x="10817380" y="4645472"/>
                </a:cubicBezTo>
                <a:close/>
                <a:moveTo>
                  <a:pt x="11254460" y="4743474"/>
                </a:moveTo>
                <a:cubicBezTo>
                  <a:pt x="11244780" y="4744389"/>
                  <a:pt x="11235673" y="4754223"/>
                  <a:pt x="11241732" y="4765354"/>
                </a:cubicBezTo>
                <a:cubicBezTo>
                  <a:pt x="11243600" y="4768785"/>
                  <a:pt x="11246267" y="4770538"/>
                  <a:pt x="11249087" y="4771606"/>
                </a:cubicBezTo>
                <a:cubicBezTo>
                  <a:pt x="11249278" y="4771682"/>
                  <a:pt x="11249468" y="4771834"/>
                  <a:pt x="11249659" y="4771910"/>
                </a:cubicBezTo>
                <a:cubicBezTo>
                  <a:pt x="11249659" y="4771910"/>
                  <a:pt x="11249659" y="4771910"/>
                  <a:pt x="11249659" y="4771910"/>
                </a:cubicBezTo>
                <a:cubicBezTo>
                  <a:pt x="11251489" y="4762533"/>
                  <a:pt x="11253089" y="4753080"/>
                  <a:pt x="11254842" y="4743703"/>
                </a:cubicBezTo>
                <a:lnTo>
                  <a:pt x="11254880" y="4743474"/>
                </a:lnTo>
                <a:cubicBezTo>
                  <a:pt x="11254803" y="4743513"/>
                  <a:pt x="11254728" y="4743513"/>
                  <a:pt x="11254651" y="4743474"/>
                </a:cubicBezTo>
                <a:cubicBezTo>
                  <a:pt x="11254575" y="4743436"/>
                  <a:pt x="11254498" y="4743436"/>
                  <a:pt x="11254460" y="4743474"/>
                </a:cubicBezTo>
                <a:close/>
                <a:moveTo>
                  <a:pt x="11035481" y="4750069"/>
                </a:moveTo>
                <a:cubicBezTo>
                  <a:pt x="11035863" y="4751517"/>
                  <a:pt x="11036626" y="4752928"/>
                  <a:pt x="11037426" y="4754300"/>
                </a:cubicBezTo>
                <a:cubicBezTo>
                  <a:pt x="11034263" y="4755672"/>
                  <a:pt x="11031556" y="4758036"/>
                  <a:pt x="11029994" y="4761733"/>
                </a:cubicBezTo>
                <a:cubicBezTo>
                  <a:pt x="11027098" y="4768594"/>
                  <a:pt x="11030185" y="4779191"/>
                  <a:pt x="11038074" y="4781516"/>
                </a:cubicBezTo>
                <a:lnTo>
                  <a:pt x="11047181" y="4784223"/>
                </a:lnTo>
                <a:cubicBezTo>
                  <a:pt x="11054995" y="4786548"/>
                  <a:pt x="11063568" y="4784261"/>
                  <a:pt x="11066961" y="4776141"/>
                </a:cubicBezTo>
                <a:cubicBezTo>
                  <a:pt x="11068066" y="4773550"/>
                  <a:pt x="11068027" y="4770424"/>
                  <a:pt x="11067456" y="4767413"/>
                </a:cubicBezTo>
                <a:cubicBezTo>
                  <a:pt x="11071381" y="4767717"/>
                  <a:pt x="11075383" y="4766574"/>
                  <a:pt x="11078546" y="4763791"/>
                </a:cubicBezTo>
                <a:cubicBezTo>
                  <a:pt x="11084568" y="4758455"/>
                  <a:pt x="11085406" y="4748468"/>
                  <a:pt x="11079804" y="4742445"/>
                </a:cubicBezTo>
                <a:cubicBezTo>
                  <a:pt x="11071457" y="4733449"/>
                  <a:pt x="11059491" y="4728456"/>
                  <a:pt x="11047334" y="4732268"/>
                </a:cubicBezTo>
                <a:cubicBezTo>
                  <a:pt x="11039827" y="4734631"/>
                  <a:pt x="11033386" y="4741530"/>
                  <a:pt x="11035481" y="4750069"/>
                </a:cubicBezTo>
                <a:close/>
                <a:moveTo>
                  <a:pt x="11208500" y="4945996"/>
                </a:moveTo>
                <a:cubicBezTo>
                  <a:pt x="11207090" y="4949541"/>
                  <a:pt x="11207281" y="4953887"/>
                  <a:pt x="11208767" y="4957622"/>
                </a:cubicBezTo>
                <a:cubicBezTo>
                  <a:pt x="11208767" y="4957622"/>
                  <a:pt x="11208767" y="4957622"/>
                  <a:pt x="11208767" y="4957622"/>
                </a:cubicBezTo>
                <a:cubicBezTo>
                  <a:pt x="11208843" y="4957317"/>
                  <a:pt x="11208881" y="4957050"/>
                  <a:pt x="11208957" y="4956746"/>
                </a:cubicBezTo>
                <a:cubicBezTo>
                  <a:pt x="11210139" y="4951828"/>
                  <a:pt x="11211320" y="4946873"/>
                  <a:pt x="11212464" y="4941956"/>
                </a:cubicBezTo>
                <a:lnTo>
                  <a:pt x="11212464" y="4941956"/>
                </a:lnTo>
                <a:cubicBezTo>
                  <a:pt x="11212425" y="4941994"/>
                  <a:pt x="11212350" y="4942070"/>
                  <a:pt x="11212311" y="4942108"/>
                </a:cubicBezTo>
                <a:cubicBezTo>
                  <a:pt x="11211016" y="4943404"/>
                  <a:pt x="11209263" y="4944090"/>
                  <a:pt x="11208500" y="4945996"/>
                </a:cubicBezTo>
                <a:close/>
                <a:moveTo>
                  <a:pt x="11036397" y="5027684"/>
                </a:moveTo>
                <a:cubicBezTo>
                  <a:pt x="11027136" y="5010606"/>
                  <a:pt x="11002708" y="5028484"/>
                  <a:pt x="11011892" y="5045370"/>
                </a:cubicBezTo>
                <a:cubicBezTo>
                  <a:pt x="11021153" y="5062447"/>
                  <a:pt x="11045581" y="5044531"/>
                  <a:pt x="11036397" y="5027684"/>
                </a:cubicBezTo>
                <a:close/>
                <a:moveTo>
                  <a:pt x="11106137" y="4993835"/>
                </a:moveTo>
                <a:cubicBezTo>
                  <a:pt x="11115398" y="5010912"/>
                  <a:pt x="11140131" y="4993492"/>
                  <a:pt x="11130909" y="4976529"/>
                </a:cubicBezTo>
                <a:cubicBezTo>
                  <a:pt x="11121648" y="4959490"/>
                  <a:pt x="11096953" y="4976910"/>
                  <a:pt x="11106137" y="4993835"/>
                </a:cubicBezTo>
                <a:close/>
                <a:moveTo>
                  <a:pt x="10917609" y="4776294"/>
                </a:moveTo>
                <a:cubicBezTo>
                  <a:pt x="10914560" y="4775379"/>
                  <a:pt x="10911549" y="4774502"/>
                  <a:pt x="10908501" y="4773588"/>
                </a:cubicBezTo>
                <a:cubicBezTo>
                  <a:pt x="10900688" y="4771263"/>
                  <a:pt x="10892075" y="4776332"/>
                  <a:pt x="10889903" y="4784108"/>
                </a:cubicBezTo>
                <a:cubicBezTo>
                  <a:pt x="10887692" y="4792113"/>
                  <a:pt x="10892570" y="4800385"/>
                  <a:pt x="10900422" y="4802710"/>
                </a:cubicBezTo>
                <a:lnTo>
                  <a:pt x="10909529" y="4805378"/>
                </a:lnTo>
                <a:cubicBezTo>
                  <a:pt x="10917379" y="4807703"/>
                  <a:pt x="10925993" y="4802634"/>
                  <a:pt x="10928127" y="4794858"/>
                </a:cubicBezTo>
                <a:cubicBezTo>
                  <a:pt x="10930338" y="4786929"/>
                  <a:pt x="10925459" y="4778619"/>
                  <a:pt x="10917609" y="4776294"/>
                </a:cubicBezTo>
                <a:close/>
                <a:moveTo>
                  <a:pt x="11031481" y="5081316"/>
                </a:moveTo>
                <a:cubicBezTo>
                  <a:pt x="11032547" y="5072320"/>
                  <a:pt x="11027136" y="5066374"/>
                  <a:pt x="11018981" y="5063934"/>
                </a:cubicBezTo>
                <a:lnTo>
                  <a:pt x="11009872" y="5061266"/>
                </a:lnTo>
                <a:cubicBezTo>
                  <a:pt x="11002251" y="5059017"/>
                  <a:pt x="10993371" y="5066335"/>
                  <a:pt x="10992494" y="5073730"/>
                </a:cubicBezTo>
                <a:cubicBezTo>
                  <a:pt x="10991428" y="5082726"/>
                  <a:pt x="10996839" y="5088672"/>
                  <a:pt x="11004994" y="5091112"/>
                </a:cubicBezTo>
                <a:lnTo>
                  <a:pt x="11014103" y="5093780"/>
                </a:lnTo>
                <a:cubicBezTo>
                  <a:pt x="11021763" y="5096030"/>
                  <a:pt x="11030604" y="5088711"/>
                  <a:pt x="11031481" y="5081316"/>
                </a:cubicBezTo>
                <a:close/>
                <a:moveTo>
                  <a:pt x="11065665" y="4576326"/>
                </a:moveTo>
                <a:lnTo>
                  <a:pt x="11053851" y="4582730"/>
                </a:lnTo>
                <a:cubicBezTo>
                  <a:pt x="11046686" y="4586618"/>
                  <a:pt x="11042838" y="4594966"/>
                  <a:pt x="11046420" y="4602742"/>
                </a:cubicBezTo>
                <a:cubicBezTo>
                  <a:pt x="11049620" y="4609794"/>
                  <a:pt x="11059263" y="4614101"/>
                  <a:pt x="11066465" y="4610175"/>
                </a:cubicBezTo>
                <a:lnTo>
                  <a:pt x="11078279" y="4603771"/>
                </a:lnTo>
                <a:cubicBezTo>
                  <a:pt x="11085444" y="4599845"/>
                  <a:pt x="11089293" y="4591497"/>
                  <a:pt x="11085711" y="4583721"/>
                </a:cubicBezTo>
                <a:cubicBezTo>
                  <a:pt x="11082471" y="4576746"/>
                  <a:pt x="11072868" y="4572438"/>
                  <a:pt x="11065665" y="4576326"/>
                </a:cubicBezTo>
                <a:close/>
                <a:moveTo>
                  <a:pt x="10810749" y="4604000"/>
                </a:moveTo>
                <a:lnTo>
                  <a:pt x="10816656" y="4600798"/>
                </a:lnTo>
                <a:cubicBezTo>
                  <a:pt x="10823821" y="4596910"/>
                  <a:pt x="10827746" y="4588638"/>
                  <a:pt x="10824202" y="4580786"/>
                </a:cubicBezTo>
                <a:cubicBezTo>
                  <a:pt x="10821039" y="4573772"/>
                  <a:pt x="10811397" y="4569351"/>
                  <a:pt x="10804194" y="4573277"/>
                </a:cubicBezTo>
                <a:lnTo>
                  <a:pt x="10798287" y="4576479"/>
                </a:lnTo>
                <a:cubicBezTo>
                  <a:pt x="10791122" y="4580405"/>
                  <a:pt x="10787236" y="4588676"/>
                  <a:pt x="10790741" y="4596490"/>
                </a:cubicBezTo>
                <a:cubicBezTo>
                  <a:pt x="10793943" y="4603504"/>
                  <a:pt x="10803546" y="4607888"/>
                  <a:pt x="10810749" y="4604000"/>
                </a:cubicBezTo>
                <a:close/>
                <a:moveTo>
                  <a:pt x="11011321" y="5122178"/>
                </a:moveTo>
                <a:cubicBezTo>
                  <a:pt x="11002174" y="5105330"/>
                  <a:pt x="10973859" y="5116041"/>
                  <a:pt x="10983119" y="5133118"/>
                </a:cubicBezTo>
                <a:cubicBezTo>
                  <a:pt x="10992266" y="5149928"/>
                  <a:pt x="11020581" y="5139217"/>
                  <a:pt x="11011321" y="5122178"/>
                </a:cubicBezTo>
                <a:close/>
                <a:moveTo>
                  <a:pt x="10875840" y="4612424"/>
                </a:moveTo>
                <a:cubicBezTo>
                  <a:pt x="10885101" y="4629501"/>
                  <a:pt x="10911816" y="4615359"/>
                  <a:pt x="10902517" y="4598244"/>
                </a:cubicBezTo>
                <a:cubicBezTo>
                  <a:pt x="10893219" y="4581167"/>
                  <a:pt x="10866542" y="4595309"/>
                  <a:pt x="10875840" y="4612424"/>
                </a:cubicBezTo>
                <a:close/>
                <a:moveTo>
                  <a:pt x="11023287" y="4631407"/>
                </a:moveTo>
                <a:lnTo>
                  <a:pt x="11021038" y="4630721"/>
                </a:lnTo>
                <a:cubicBezTo>
                  <a:pt x="11013226" y="4628396"/>
                  <a:pt x="11004651" y="4630911"/>
                  <a:pt x="11001335" y="4638992"/>
                </a:cubicBezTo>
                <a:cubicBezTo>
                  <a:pt x="10998478" y="4645968"/>
                  <a:pt x="11001755" y="4656374"/>
                  <a:pt x="11009606" y="4658699"/>
                </a:cubicBezTo>
                <a:lnTo>
                  <a:pt x="11018714" y="4661406"/>
                </a:lnTo>
                <a:cubicBezTo>
                  <a:pt x="11025688" y="4663464"/>
                  <a:pt x="11033005" y="4661444"/>
                  <a:pt x="11036931" y="4655345"/>
                </a:cubicBezTo>
                <a:cubicBezTo>
                  <a:pt x="11040894" y="4651228"/>
                  <a:pt x="11042608" y="4645091"/>
                  <a:pt x="11039065" y="4638573"/>
                </a:cubicBezTo>
                <a:cubicBezTo>
                  <a:pt x="11035406" y="4631788"/>
                  <a:pt x="11029079" y="4630072"/>
                  <a:pt x="11023287" y="4631407"/>
                </a:cubicBezTo>
                <a:close/>
                <a:moveTo>
                  <a:pt x="11211206" y="4848871"/>
                </a:moveTo>
                <a:cubicBezTo>
                  <a:pt x="11204118" y="4853979"/>
                  <a:pt x="11202784" y="4862365"/>
                  <a:pt x="11206823" y="4869798"/>
                </a:cubicBezTo>
                <a:lnTo>
                  <a:pt x="11210025" y="4875706"/>
                </a:lnTo>
                <a:cubicBezTo>
                  <a:pt x="11212959" y="4881119"/>
                  <a:pt x="11220123" y="4883139"/>
                  <a:pt x="11226145" y="4881767"/>
                </a:cubicBezTo>
                <a:cubicBezTo>
                  <a:pt x="11226145" y="4881767"/>
                  <a:pt x="11226184" y="4881767"/>
                  <a:pt x="11226184" y="4881767"/>
                </a:cubicBezTo>
                <a:cubicBezTo>
                  <a:pt x="11226373" y="4881767"/>
                  <a:pt x="11226564" y="4881843"/>
                  <a:pt x="11226716" y="4881805"/>
                </a:cubicBezTo>
                <a:cubicBezTo>
                  <a:pt x="11228775" y="4872542"/>
                  <a:pt x="11230528" y="4863280"/>
                  <a:pt x="11232509" y="4854017"/>
                </a:cubicBezTo>
                <a:lnTo>
                  <a:pt x="11232471" y="4853979"/>
                </a:lnTo>
                <a:lnTo>
                  <a:pt x="11232091" y="4853255"/>
                </a:lnTo>
                <a:cubicBezTo>
                  <a:pt x="11228355" y="4846317"/>
                  <a:pt x="11217456" y="4844373"/>
                  <a:pt x="11211206" y="4848871"/>
                </a:cubicBezTo>
                <a:close/>
                <a:moveTo>
                  <a:pt x="11074354" y="4820969"/>
                </a:moveTo>
                <a:cubicBezTo>
                  <a:pt x="11075954" y="4827639"/>
                  <a:pt x="11081328" y="4833090"/>
                  <a:pt x="11088645" y="4833052"/>
                </a:cubicBezTo>
                <a:cubicBezTo>
                  <a:pt x="11088950" y="4833052"/>
                  <a:pt x="11089255" y="4833052"/>
                  <a:pt x="11089559" y="4833052"/>
                </a:cubicBezTo>
                <a:cubicBezTo>
                  <a:pt x="11093066" y="4835644"/>
                  <a:pt x="11097448" y="4836864"/>
                  <a:pt x="11101755" y="4835263"/>
                </a:cubicBezTo>
                <a:cubicBezTo>
                  <a:pt x="11107319" y="4833166"/>
                  <a:pt x="11112312" y="4830688"/>
                  <a:pt x="11114674" y="4824819"/>
                </a:cubicBezTo>
                <a:cubicBezTo>
                  <a:pt x="11117951" y="4816813"/>
                  <a:pt x="11114064" y="4807970"/>
                  <a:pt x="11106175" y="4804654"/>
                </a:cubicBezTo>
                <a:cubicBezTo>
                  <a:pt x="11100764" y="4802367"/>
                  <a:pt x="11094628" y="4802825"/>
                  <a:pt x="11088873" y="4802862"/>
                </a:cubicBezTo>
                <a:cubicBezTo>
                  <a:pt x="11088150" y="4802862"/>
                  <a:pt x="11087464" y="4803167"/>
                  <a:pt x="11086777" y="4803282"/>
                </a:cubicBezTo>
                <a:cubicBezTo>
                  <a:pt x="11086587" y="4801490"/>
                  <a:pt x="11086130" y="4799699"/>
                  <a:pt x="11085216" y="4798021"/>
                </a:cubicBezTo>
                <a:cubicBezTo>
                  <a:pt x="11081404" y="4790855"/>
                  <a:pt x="11071953" y="4787882"/>
                  <a:pt x="11064788" y="4791808"/>
                </a:cubicBezTo>
                <a:lnTo>
                  <a:pt x="11052974" y="4798212"/>
                </a:lnTo>
                <a:cubicBezTo>
                  <a:pt x="11045810" y="4802138"/>
                  <a:pt x="11042913" y="4811439"/>
                  <a:pt x="11046763" y="4818682"/>
                </a:cubicBezTo>
                <a:cubicBezTo>
                  <a:pt x="11050611" y="4825847"/>
                  <a:pt x="11060025" y="4828821"/>
                  <a:pt x="11067227" y="4824895"/>
                </a:cubicBezTo>
                <a:lnTo>
                  <a:pt x="11074354" y="4820969"/>
                </a:lnTo>
                <a:close/>
                <a:moveTo>
                  <a:pt x="10903737" y="4461743"/>
                </a:moveTo>
                <a:lnTo>
                  <a:pt x="10909644" y="4458541"/>
                </a:lnTo>
                <a:cubicBezTo>
                  <a:pt x="10916579" y="4454767"/>
                  <a:pt x="10919057" y="4444285"/>
                  <a:pt x="10914636" y="4437767"/>
                </a:cubicBezTo>
                <a:cubicBezTo>
                  <a:pt x="10909872" y="4430676"/>
                  <a:pt x="10901297" y="4428694"/>
                  <a:pt x="10893867" y="4432773"/>
                </a:cubicBezTo>
                <a:lnTo>
                  <a:pt x="10887960" y="4435975"/>
                </a:lnTo>
                <a:cubicBezTo>
                  <a:pt x="10880985" y="4439749"/>
                  <a:pt x="10878546" y="4450231"/>
                  <a:pt x="10882967" y="4456749"/>
                </a:cubicBezTo>
                <a:cubicBezTo>
                  <a:pt x="10887731" y="4463801"/>
                  <a:pt x="10896267" y="4465783"/>
                  <a:pt x="10903737" y="4461743"/>
                </a:cubicBezTo>
                <a:close/>
                <a:moveTo>
                  <a:pt x="10891085" y="4567978"/>
                </a:moveTo>
                <a:lnTo>
                  <a:pt x="10902899" y="4561574"/>
                </a:lnTo>
                <a:cubicBezTo>
                  <a:pt x="10909834" y="4557801"/>
                  <a:pt x="10913836" y="4548690"/>
                  <a:pt x="10909797" y="4541334"/>
                </a:cubicBezTo>
                <a:cubicBezTo>
                  <a:pt x="10905985" y="4534396"/>
                  <a:pt x="10896992" y="4530394"/>
                  <a:pt x="10889560" y="4534434"/>
                </a:cubicBezTo>
                <a:lnTo>
                  <a:pt x="10877746" y="4540838"/>
                </a:lnTo>
                <a:cubicBezTo>
                  <a:pt x="10870810" y="4544612"/>
                  <a:pt x="10866808" y="4553684"/>
                  <a:pt x="10870848" y="4561079"/>
                </a:cubicBezTo>
                <a:cubicBezTo>
                  <a:pt x="10874660" y="4568016"/>
                  <a:pt x="10883653" y="4572019"/>
                  <a:pt x="10891085" y="4567978"/>
                </a:cubicBezTo>
                <a:close/>
                <a:moveTo>
                  <a:pt x="10847220" y="4721022"/>
                </a:moveTo>
                <a:cubicBezTo>
                  <a:pt x="10847067" y="4720985"/>
                  <a:pt x="10847030" y="4720946"/>
                  <a:pt x="10846953" y="4720908"/>
                </a:cubicBezTo>
                <a:lnTo>
                  <a:pt x="10846953" y="4720908"/>
                </a:lnTo>
                <a:cubicBezTo>
                  <a:pt x="10846382" y="4720146"/>
                  <a:pt x="10845848" y="4719307"/>
                  <a:pt x="10845428" y="4718507"/>
                </a:cubicBezTo>
                <a:cubicBezTo>
                  <a:pt x="10841314" y="4711455"/>
                  <a:pt x="10830300" y="4710921"/>
                  <a:pt x="10824278" y="4715420"/>
                </a:cubicBezTo>
                <a:cubicBezTo>
                  <a:pt x="10817113" y="4720756"/>
                  <a:pt x="10817075" y="4729485"/>
                  <a:pt x="10821191" y="4736575"/>
                </a:cubicBezTo>
                <a:cubicBezTo>
                  <a:pt x="10825955" y="4744694"/>
                  <a:pt x="10834187" y="4749383"/>
                  <a:pt x="10843257" y="4751060"/>
                </a:cubicBezTo>
                <a:cubicBezTo>
                  <a:pt x="10851031" y="4752547"/>
                  <a:pt x="10859644" y="4746448"/>
                  <a:pt x="10860558" y="4738481"/>
                </a:cubicBezTo>
                <a:cubicBezTo>
                  <a:pt x="10861512" y="4730171"/>
                  <a:pt x="10856328" y="4722738"/>
                  <a:pt x="10848021" y="4721175"/>
                </a:cubicBezTo>
                <a:cubicBezTo>
                  <a:pt x="10847487" y="4721061"/>
                  <a:pt x="10847448" y="4721061"/>
                  <a:pt x="10847220" y="4721022"/>
                </a:cubicBezTo>
                <a:close/>
                <a:moveTo>
                  <a:pt x="10954194" y="4686182"/>
                </a:moveTo>
                <a:lnTo>
                  <a:pt x="10957395" y="4692091"/>
                </a:lnTo>
                <a:cubicBezTo>
                  <a:pt x="10961282" y="4699257"/>
                  <a:pt x="10971953" y="4700553"/>
                  <a:pt x="10978317" y="4696360"/>
                </a:cubicBezTo>
                <a:cubicBezTo>
                  <a:pt x="10985635" y="4691520"/>
                  <a:pt x="10986473" y="4682600"/>
                  <a:pt x="10982585" y="4675395"/>
                </a:cubicBezTo>
                <a:lnTo>
                  <a:pt x="10979385" y="4669487"/>
                </a:lnTo>
                <a:cubicBezTo>
                  <a:pt x="10975459" y="4662321"/>
                  <a:pt x="10964827" y="4660986"/>
                  <a:pt x="10958425" y="4665218"/>
                </a:cubicBezTo>
                <a:cubicBezTo>
                  <a:pt x="10951145" y="4670059"/>
                  <a:pt x="10950268" y="4678978"/>
                  <a:pt x="10954194" y="4686182"/>
                </a:cubicBezTo>
                <a:close/>
                <a:moveTo>
                  <a:pt x="11006824" y="4579223"/>
                </a:moveTo>
                <a:cubicBezTo>
                  <a:pt x="11002937" y="4572057"/>
                  <a:pt x="10993180" y="4569617"/>
                  <a:pt x="10986206" y="4573620"/>
                </a:cubicBezTo>
                <a:cubicBezTo>
                  <a:pt x="10978966" y="4577737"/>
                  <a:pt x="10976678" y="4587037"/>
                  <a:pt x="10980605" y="4594242"/>
                </a:cubicBezTo>
                <a:lnTo>
                  <a:pt x="10983805" y="4600150"/>
                </a:lnTo>
                <a:cubicBezTo>
                  <a:pt x="10987692" y="4607316"/>
                  <a:pt x="10997449" y="4609717"/>
                  <a:pt x="11004423" y="4605754"/>
                </a:cubicBezTo>
                <a:cubicBezTo>
                  <a:pt x="11011663" y="4601637"/>
                  <a:pt x="11013951" y="4592297"/>
                  <a:pt x="11010024" y="4585132"/>
                </a:cubicBezTo>
                <a:lnTo>
                  <a:pt x="11006824" y="4579223"/>
                </a:lnTo>
                <a:close/>
                <a:moveTo>
                  <a:pt x="11012349" y="4978206"/>
                </a:moveTo>
                <a:cubicBezTo>
                  <a:pt x="11004575" y="4975843"/>
                  <a:pt x="10995810" y="4980379"/>
                  <a:pt x="10993485" y="4988231"/>
                </a:cubicBezTo>
                <a:lnTo>
                  <a:pt x="10991771" y="4993987"/>
                </a:lnTo>
                <a:cubicBezTo>
                  <a:pt x="10991046" y="4993758"/>
                  <a:pt x="10990512" y="4993301"/>
                  <a:pt x="10989674" y="4993186"/>
                </a:cubicBezTo>
                <a:cubicBezTo>
                  <a:pt x="10970886" y="4990061"/>
                  <a:pt x="10967685" y="5019488"/>
                  <a:pt x="10986473" y="5022652"/>
                </a:cubicBezTo>
                <a:cubicBezTo>
                  <a:pt x="10993257" y="5023795"/>
                  <a:pt x="10997944" y="5020594"/>
                  <a:pt x="11000383" y="5015981"/>
                </a:cubicBezTo>
                <a:cubicBezTo>
                  <a:pt x="11000535" y="5016019"/>
                  <a:pt x="11000650" y="5016172"/>
                  <a:pt x="11000840" y="5016210"/>
                </a:cubicBezTo>
                <a:cubicBezTo>
                  <a:pt x="11008615" y="5018573"/>
                  <a:pt x="11017380" y="5014037"/>
                  <a:pt x="11019705" y="5006185"/>
                </a:cubicBezTo>
                <a:cubicBezTo>
                  <a:pt x="11020619" y="5003135"/>
                  <a:pt x="11021496" y="5000124"/>
                  <a:pt x="11022410" y="4997074"/>
                </a:cubicBezTo>
                <a:cubicBezTo>
                  <a:pt x="11024697" y="4989222"/>
                  <a:pt x="11020201" y="4980608"/>
                  <a:pt x="11012349" y="4978206"/>
                </a:cubicBezTo>
                <a:close/>
                <a:moveTo>
                  <a:pt x="11179613" y="4958575"/>
                </a:moveTo>
                <a:lnTo>
                  <a:pt x="11173706" y="4961777"/>
                </a:lnTo>
                <a:cubicBezTo>
                  <a:pt x="11166731" y="4965551"/>
                  <a:pt x="11164293" y="4976033"/>
                  <a:pt x="11168713" y="4982552"/>
                </a:cubicBezTo>
                <a:cubicBezTo>
                  <a:pt x="11173477" y="4989642"/>
                  <a:pt x="11182052" y="4991623"/>
                  <a:pt x="11189483" y="4987583"/>
                </a:cubicBezTo>
                <a:lnTo>
                  <a:pt x="11195390" y="4984381"/>
                </a:lnTo>
                <a:cubicBezTo>
                  <a:pt x="11202365" y="4980608"/>
                  <a:pt x="11204804" y="4970125"/>
                  <a:pt x="11200420" y="4963607"/>
                </a:cubicBezTo>
                <a:cubicBezTo>
                  <a:pt x="11195620" y="4956479"/>
                  <a:pt x="11187083" y="4954535"/>
                  <a:pt x="11179613" y="4958575"/>
                </a:cubicBezTo>
                <a:close/>
                <a:moveTo>
                  <a:pt x="11179004" y="5059245"/>
                </a:moveTo>
                <a:cubicBezTo>
                  <a:pt x="11178813" y="5059284"/>
                  <a:pt x="11178660" y="5059321"/>
                  <a:pt x="11178470" y="5059398"/>
                </a:cubicBezTo>
                <a:cubicBezTo>
                  <a:pt x="11184567" y="5051584"/>
                  <a:pt x="11184034" y="5039081"/>
                  <a:pt x="11171877" y="5037060"/>
                </a:cubicBezTo>
                <a:cubicBezTo>
                  <a:pt x="11161168" y="5035269"/>
                  <a:pt x="11153813" y="5043922"/>
                  <a:pt x="11153051" y="5052156"/>
                </a:cubicBezTo>
                <a:cubicBezTo>
                  <a:pt x="11151526" y="5048991"/>
                  <a:pt x="11148553" y="5046514"/>
                  <a:pt x="11143751" y="5045713"/>
                </a:cubicBezTo>
                <a:cubicBezTo>
                  <a:pt x="11137692" y="5044722"/>
                  <a:pt x="11132853" y="5047200"/>
                  <a:pt x="11129537" y="5050897"/>
                </a:cubicBezTo>
                <a:cubicBezTo>
                  <a:pt x="11127669" y="5049411"/>
                  <a:pt x="11125612" y="5048382"/>
                  <a:pt x="11123439" y="5048000"/>
                </a:cubicBezTo>
                <a:cubicBezTo>
                  <a:pt x="11118980" y="5042054"/>
                  <a:pt x="11109377" y="5041139"/>
                  <a:pt x="11103546" y="5045103"/>
                </a:cubicBezTo>
                <a:cubicBezTo>
                  <a:pt x="11096267" y="5050059"/>
                  <a:pt x="11095619" y="5058902"/>
                  <a:pt x="11099507" y="5066107"/>
                </a:cubicBezTo>
                <a:lnTo>
                  <a:pt x="11102707" y="5072015"/>
                </a:lnTo>
                <a:cubicBezTo>
                  <a:pt x="11106061" y="5078190"/>
                  <a:pt x="11114369" y="5079638"/>
                  <a:pt x="11120657" y="5077275"/>
                </a:cubicBezTo>
                <a:cubicBezTo>
                  <a:pt x="11124430" y="5076894"/>
                  <a:pt x="11127822" y="5074912"/>
                  <a:pt x="11130566" y="5072282"/>
                </a:cubicBezTo>
                <a:cubicBezTo>
                  <a:pt x="11131937" y="5073082"/>
                  <a:pt x="11133385" y="5073845"/>
                  <a:pt x="11135330" y="5074150"/>
                </a:cubicBezTo>
                <a:cubicBezTo>
                  <a:pt x="11146038" y="5075941"/>
                  <a:pt x="11153356" y="5067326"/>
                  <a:pt x="11154156" y="5059055"/>
                </a:cubicBezTo>
                <a:cubicBezTo>
                  <a:pt x="11155642" y="5062218"/>
                  <a:pt x="11158653" y="5064658"/>
                  <a:pt x="11163454" y="5065459"/>
                </a:cubicBezTo>
                <a:cubicBezTo>
                  <a:pt x="11164712" y="5065649"/>
                  <a:pt x="11165627" y="5065039"/>
                  <a:pt x="11166770" y="5064963"/>
                </a:cubicBezTo>
                <a:lnTo>
                  <a:pt x="11163569" y="5066716"/>
                </a:lnTo>
                <a:cubicBezTo>
                  <a:pt x="11156633" y="5070490"/>
                  <a:pt x="11152631" y="5079562"/>
                  <a:pt x="11156671" y="5086957"/>
                </a:cubicBezTo>
                <a:cubicBezTo>
                  <a:pt x="11159910" y="5092828"/>
                  <a:pt x="11166847" y="5096258"/>
                  <a:pt x="11173401" y="5094809"/>
                </a:cubicBezTo>
                <a:cubicBezTo>
                  <a:pt x="11173401" y="5094809"/>
                  <a:pt x="11173440" y="5094809"/>
                  <a:pt x="11173440" y="5094809"/>
                </a:cubicBezTo>
                <a:cubicBezTo>
                  <a:pt x="11173629" y="5094085"/>
                  <a:pt x="11173820" y="5093361"/>
                  <a:pt x="11174011" y="5092637"/>
                </a:cubicBezTo>
                <a:cubicBezTo>
                  <a:pt x="11175763" y="5086195"/>
                  <a:pt x="11177479" y="5079715"/>
                  <a:pt x="11179194" y="5073273"/>
                </a:cubicBezTo>
                <a:cubicBezTo>
                  <a:pt x="11180718" y="5067555"/>
                  <a:pt x="11182243" y="5061837"/>
                  <a:pt x="11183767" y="5056119"/>
                </a:cubicBezTo>
                <a:cubicBezTo>
                  <a:pt x="11183729" y="5056158"/>
                  <a:pt x="11183691" y="5056158"/>
                  <a:pt x="11183615" y="5056158"/>
                </a:cubicBezTo>
                <a:cubicBezTo>
                  <a:pt x="11183500" y="5056158"/>
                  <a:pt x="11183386" y="5056158"/>
                  <a:pt x="11183272" y="5056234"/>
                </a:cubicBezTo>
                <a:lnTo>
                  <a:pt x="11179004" y="5059245"/>
                </a:lnTo>
                <a:close/>
                <a:moveTo>
                  <a:pt x="10969514" y="5668793"/>
                </a:moveTo>
                <a:cubicBezTo>
                  <a:pt x="10968218" y="5665058"/>
                  <a:pt x="10965284" y="5662008"/>
                  <a:pt x="10959911" y="5661132"/>
                </a:cubicBezTo>
                <a:cubicBezTo>
                  <a:pt x="10948020" y="5659149"/>
                  <a:pt x="10940322" y="5670051"/>
                  <a:pt x="10941198" y="5678971"/>
                </a:cubicBezTo>
                <a:cubicBezTo>
                  <a:pt x="10938722" y="5672605"/>
                  <a:pt x="10932852" y="5668793"/>
                  <a:pt x="10925726" y="5669327"/>
                </a:cubicBezTo>
                <a:cubicBezTo>
                  <a:pt x="10916427" y="5669975"/>
                  <a:pt x="10905452" y="5671919"/>
                  <a:pt x="10898935" y="5679199"/>
                </a:cubicBezTo>
                <a:cubicBezTo>
                  <a:pt x="10897906" y="5679924"/>
                  <a:pt x="10896915" y="5680686"/>
                  <a:pt x="10896038" y="5681563"/>
                </a:cubicBezTo>
                <a:cubicBezTo>
                  <a:pt x="10891656" y="5685908"/>
                  <a:pt x="10890131" y="5692312"/>
                  <a:pt x="10892647" y="5698182"/>
                </a:cubicBezTo>
                <a:cubicBezTo>
                  <a:pt x="10895162" y="5704014"/>
                  <a:pt x="10899963" y="5705844"/>
                  <a:pt x="10905566" y="5707445"/>
                </a:cubicBezTo>
                <a:cubicBezTo>
                  <a:pt x="10901145" y="5706187"/>
                  <a:pt x="10906024" y="5707674"/>
                  <a:pt x="10906861" y="5708017"/>
                </a:cubicBezTo>
                <a:cubicBezTo>
                  <a:pt x="10907967" y="5708436"/>
                  <a:pt x="10909034" y="5708969"/>
                  <a:pt x="10910140" y="5709427"/>
                </a:cubicBezTo>
                <a:cubicBezTo>
                  <a:pt x="10910329" y="5709503"/>
                  <a:pt x="10910406" y="5709541"/>
                  <a:pt x="10910520" y="5709618"/>
                </a:cubicBezTo>
                <a:cubicBezTo>
                  <a:pt x="10910863" y="5709847"/>
                  <a:pt x="10911168" y="5710037"/>
                  <a:pt x="10911473" y="5710304"/>
                </a:cubicBezTo>
                <a:cubicBezTo>
                  <a:pt x="10914788" y="5716936"/>
                  <a:pt x="10923440" y="5719948"/>
                  <a:pt x="10930184" y="5717089"/>
                </a:cubicBezTo>
                <a:cubicBezTo>
                  <a:pt x="10937845" y="5713849"/>
                  <a:pt x="10940818" y="5705196"/>
                  <a:pt x="10938036" y="5697687"/>
                </a:cubicBezTo>
                <a:cubicBezTo>
                  <a:pt x="10937731" y="5696886"/>
                  <a:pt x="10937273" y="5696238"/>
                  <a:pt x="10936893" y="5695514"/>
                </a:cubicBezTo>
                <a:cubicBezTo>
                  <a:pt x="10940475" y="5692540"/>
                  <a:pt x="10942684" y="5687890"/>
                  <a:pt x="10942418" y="5683354"/>
                </a:cubicBezTo>
                <a:cubicBezTo>
                  <a:pt x="10943981" y="5686404"/>
                  <a:pt x="10946953" y="5688767"/>
                  <a:pt x="10951641" y="5689529"/>
                </a:cubicBezTo>
                <a:cubicBezTo>
                  <a:pt x="10955184" y="5690139"/>
                  <a:pt x="10958196" y="5689301"/>
                  <a:pt x="10960902" y="5688005"/>
                </a:cubicBezTo>
                <a:cubicBezTo>
                  <a:pt x="10960939" y="5687967"/>
                  <a:pt x="10961016" y="5687967"/>
                  <a:pt x="10961091" y="5687929"/>
                </a:cubicBezTo>
                <a:cubicBezTo>
                  <a:pt x="10961091" y="5687929"/>
                  <a:pt x="10961091" y="5687890"/>
                  <a:pt x="10961091" y="5687890"/>
                </a:cubicBezTo>
                <a:cubicBezTo>
                  <a:pt x="10962693" y="5684307"/>
                  <a:pt x="10964255" y="5680762"/>
                  <a:pt x="10965818" y="5677179"/>
                </a:cubicBezTo>
                <a:cubicBezTo>
                  <a:pt x="10967037" y="5674396"/>
                  <a:pt x="10968294" y="5671614"/>
                  <a:pt x="10969514" y="5668793"/>
                </a:cubicBezTo>
                <a:close/>
                <a:moveTo>
                  <a:pt x="10898515" y="5497299"/>
                </a:moveTo>
                <a:lnTo>
                  <a:pt x="10892037" y="5496194"/>
                </a:lnTo>
                <a:cubicBezTo>
                  <a:pt x="10884415" y="5494936"/>
                  <a:pt x="10876031" y="5500768"/>
                  <a:pt x="10875192" y="5508659"/>
                </a:cubicBezTo>
                <a:cubicBezTo>
                  <a:pt x="10874354" y="5516739"/>
                  <a:pt x="10879460" y="5524134"/>
                  <a:pt x="10887617" y="5525507"/>
                </a:cubicBezTo>
                <a:lnTo>
                  <a:pt x="10894095" y="5526574"/>
                </a:lnTo>
                <a:cubicBezTo>
                  <a:pt x="10901717" y="5527870"/>
                  <a:pt x="10910140" y="5522000"/>
                  <a:pt x="10910940" y="5514148"/>
                </a:cubicBezTo>
                <a:cubicBezTo>
                  <a:pt x="10911816" y="5506066"/>
                  <a:pt x="10906672" y="5498671"/>
                  <a:pt x="10898515" y="5497299"/>
                </a:cubicBezTo>
                <a:close/>
                <a:moveTo>
                  <a:pt x="10886701" y="5568733"/>
                </a:moveTo>
                <a:cubicBezTo>
                  <a:pt x="10878737" y="5567475"/>
                  <a:pt x="10871076" y="5573155"/>
                  <a:pt x="10869742" y="5581045"/>
                </a:cubicBezTo>
                <a:lnTo>
                  <a:pt x="10868637" y="5587525"/>
                </a:lnTo>
                <a:cubicBezTo>
                  <a:pt x="10867342" y="5595416"/>
                  <a:pt x="10873096" y="5603230"/>
                  <a:pt x="10880947" y="5604450"/>
                </a:cubicBezTo>
                <a:cubicBezTo>
                  <a:pt x="10888912" y="5605746"/>
                  <a:pt x="10896572" y="5600066"/>
                  <a:pt x="10897906" y="5592138"/>
                </a:cubicBezTo>
                <a:lnTo>
                  <a:pt x="10898974" y="5585657"/>
                </a:lnTo>
                <a:cubicBezTo>
                  <a:pt x="10900345" y="5577805"/>
                  <a:pt x="10894552" y="5569991"/>
                  <a:pt x="10886701" y="5568733"/>
                </a:cubicBezTo>
                <a:close/>
                <a:moveTo>
                  <a:pt x="10878242" y="5770530"/>
                </a:moveTo>
                <a:cubicBezTo>
                  <a:pt x="10877594" y="5779107"/>
                  <a:pt x="10883996" y="5785092"/>
                  <a:pt x="10891885" y="5786426"/>
                </a:cubicBezTo>
                <a:lnTo>
                  <a:pt x="10898363" y="5787493"/>
                </a:lnTo>
                <a:cubicBezTo>
                  <a:pt x="10906252" y="5788827"/>
                  <a:pt x="10913683" y="5781280"/>
                  <a:pt x="10914254" y="5773847"/>
                </a:cubicBezTo>
                <a:cubicBezTo>
                  <a:pt x="10914903" y="5765270"/>
                  <a:pt x="10908501" y="5759286"/>
                  <a:pt x="10900612" y="5757951"/>
                </a:cubicBezTo>
                <a:lnTo>
                  <a:pt x="10894133" y="5756884"/>
                </a:lnTo>
                <a:cubicBezTo>
                  <a:pt x="10886206" y="5755550"/>
                  <a:pt x="10878813" y="5763059"/>
                  <a:pt x="10878242" y="5770530"/>
                </a:cubicBezTo>
                <a:close/>
                <a:moveTo>
                  <a:pt x="10952022" y="5366211"/>
                </a:moveTo>
                <a:cubicBezTo>
                  <a:pt x="10945886" y="5365182"/>
                  <a:pt x="10941847" y="5367812"/>
                  <a:pt x="10939636" y="5371738"/>
                </a:cubicBezTo>
                <a:cubicBezTo>
                  <a:pt x="10938722" y="5369642"/>
                  <a:pt x="10937464" y="5367774"/>
                  <a:pt x="10935559" y="5366364"/>
                </a:cubicBezTo>
                <a:cubicBezTo>
                  <a:pt x="10929118" y="5361675"/>
                  <a:pt x="10919819" y="5362171"/>
                  <a:pt x="10914750" y="5368727"/>
                </a:cubicBezTo>
                <a:cubicBezTo>
                  <a:pt x="10914560" y="5368955"/>
                  <a:pt x="10914370" y="5369184"/>
                  <a:pt x="10914179" y="5369451"/>
                </a:cubicBezTo>
                <a:cubicBezTo>
                  <a:pt x="10910101" y="5370594"/>
                  <a:pt x="10906481" y="5373263"/>
                  <a:pt x="10905108" y="5377570"/>
                </a:cubicBezTo>
                <a:cubicBezTo>
                  <a:pt x="10903394" y="5383136"/>
                  <a:pt x="10902288" y="5388472"/>
                  <a:pt x="10905376" y="5393846"/>
                </a:cubicBezTo>
                <a:cubicBezTo>
                  <a:pt x="10907776" y="5398002"/>
                  <a:pt x="10911778" y="5400365"/>
                  <a:pt x="10916084" y="5401051"/>
                </a:cubicBezTo>
                <a:lnTo>
                  <a:pt x="10918447" y="5406006"/>
                </a:lnTo>
                <a:cubicBezTo>
                  <a:pt x="10921763" y="5413020"/>
                  <a:pt x="10930718" y="5417137"/>
                  <a:pt x="10937997" y="5413477"/>
                </a:cubicBezTo>
                <a:cubicBezTo>
                  <a:pt x="10945048" y="5409971"/>
                  <a:pt x="10949050" y="5401432"/>
                  <a:pt x="10945505" y="5393923"/>
                </a:cubicBezTo>
                <a:lnTo>
                  <a:pt x="10945391" y="5393694"/>
                </a:lnTo>
                <a:cubicBezTo>
                  <a:pt x="10947029" y="5394685"/>
                  <a:pt x="10948859" y="5395448"/>
                  <a:pt x="10950993" y="5395829"/>
                </a:cubicBezTo>
                <a:cubicBezTo>
                  <a:pt x="10969743" y="5398954"/>
                  <a:pt x="10970582" y="5369337"/>
                  <a:pt x="10952022" y="5366211"/>
                </a:cubicBezTo>
                <a:close/>
                <a:moveTo>
                  <a:pt x="11050536" y="5469740"/>
                </a:moveTo>
                <a:cubicBezTo>
                  <a:pt x="11050574" y="5470083"/>
                  <a:pt x="11050383" y="5470350"/>
                  <a:pt x="11050459" y="5470655"/>
                </a:cubicBezTo>
                <a:cubicBezTo>
                  <a:pt x="11052288" y="5465852"/>
                  <a:pt x="11054308" y="5461049"/>
                  <a:pt x="11056099" y="5456246"/>
                </a:cubicBezTo>
                <a:cubicBezTo>
                  <a:pt x="11055795" y="5456513"/>
                  <a:pt x="11055718" y="5456894"/>
                  <a:pt x="11055413" y="5457161"/>
                </a:cubicBezTo>
                <a:cubicBezTo>
                  <a:pt x="11051907" y="5460553"/>
                  <a:pt x="11050002" y="5465013"/>
                  <a:pt x="11050536" y="5469740"/>
                </a:cubicBezTo>
                <a:close/>
                <a:moveTo>
                  <a:pt x="11059491" y="5444124"/>
                </a:moveTo>
                <a:lnTo>
                  <a:pt x="11058767" y="5448584"/>
                </a:lnTo>
                <a:lnTo>
                  <a:pt x="11058652" y="5449156"/>
                </a:lnTo>
                <a:lnTo>
                  <a:pt x="11058652" y="5449156"/>
                </a:lnTo>
                <a:cubicBezTo>
                  <a:pt x="11059224" y="5447632"/>
                  <a:pt x="11059758" y="5446145"/>
                  <a:pt x="11060291" y="5444620"/>
                </a:cubicBezTo>
                <a:cubicBezTo>
                  <a:pt x="11061016" y="5442562"/>
                  <a:pt x="11061740" y="5440465"/>
                  <a:pt x="11062502" y="5438407"/>
                </a:cubicBezTo>
                <a:cubicBezTo>
                  <a:pt x="11061016" y="5440046"/>
                  <a:pt x="11059872" y="5441914"/>
                  <a:pt x="11059491" y="5444124"/>
                </a:cubicBezTo>
                <a:close/>
                <a:moveTo>
                  <a:pt x="11079423" y="5374025"/>
                </a:moveTo>
                <a:cubicBezTo>
                  <a:pt x="11071229" y="5373072"/>
                  <a:pt x="11064027" y="5378104"/>
                  <a:pt x="11062388" y="5386223"/>
                </a:cubicBezTo>
                <a:cubicBezTo>
                  <a:pt x="11062349" y="5386452"/>
                  <a:pt x="11062311" y="5386604"/>
                  <a:pt x="11062273" y="5386757"/>
                </a:cubicBezTo>
                <a:cubicBezTo>
                  <a:pt x="11062236" y="5386833"/>
                  <a:pt x="11062236" y="5386871"/>
                  <a:pt x="11062197" y="5386947"/>
                </a:cubicBezTo>
                <a:cubicBezTo>
                  <a:pt x="11062120" y="5386986"/>
                  <a:pt x="11062159" y="5386986"/>
                  <a:pt x="11062045" y="5387062"/>
                </a:cubicBezTo>
                <a:cubicBezTo>
                  <a:pt x="11061245" y="5387633"/>
                  <a:pt x="11060444" y="5388167"/>
                  <a:pt x="11059568" y="5388625"/>
                </a:cubicBezTo>
                <a:cubicBezTo>
                  <a:pt x="11052631" y="5392589"/>
                  <a:pt x="11052060" y="5403414"/>
                  <a:pt x="11056404" y="5409323"/>
                </a:cubicBezTo>
                <a:cubicBezTo>
                  <a:pt x="11060215" y="5414468"/>
                  <a:pt x="11065779" y="5415231"/>
                  <a:pt x="11071229" y="5414011"/>
                </a:cubicBezTo>
                <a:cubicBezTo>
                  <a:pt x="11071229" y="5414011"/>
                  <a:pt x="11071229" y="5414011"/>
                  <a:pt x="11071229" y="5414011"/>
                </a:cubicBezTo>
                <a:cubicBezTo>
                  <a:pt x="11072334" y="5411000"/>
                  <a:pt x="11073402" y="5407988"/>
                  <a:pt x="11074468" y="5404977"/>
                </a:cubicBezTo>
                <a:cubicBezTo>
                  <a:pt x="11077975" y="5395372"/>
                  <a:pt x="11081443" y="5385766"/>
                  <a:pt x="11084834" y="5376122"/>
                </a:cubicBezTo>
                <a:cubicBezTo>
                  <a:pt x="11084796" y="5376084"/>
                  <a:pt x="11084720" y="5376084"/>
                  <a:pt x="11084643" y="5376045"/>
                </a:cubicBezTo>
                <a:cubicBezTo>
                  <a:pt x="11083081" y="5375017"/>
                  <a:pt x="11081328" y="5374254"/>
                  <a:pt x="11079423" y="5374025"/>
                </a:cubicBezTo>
                <a:close/>
                <a:moveTo>
                  <a:pt x="10824582" y="5571782"/>
                </a:moveTo>
                <a:cubicBezTo>
                  <a:pt x="10805795" y="5568656"/>
                  <a:pt x="10804423" y="5598275"/>
                  <a:pt x="10823020" y="5601362"/>
                </a:cubicBezTo>
                <a:cubicBezTo>
                  <a:pt x="10841809" y="5604526"/>
                  <a:pt x="10843180" y="5574908"/>
                  <a:pt x="10824582" y="5571782"/>
                </a:cubicBezTo>
                <a:close/>
                <a:moveTo>
                  <a:pt x="10819971" y="5660903"/>
                </a:moveTo>
                <a:cubicBezTo>
                  <a:pt x="10838760" y="5664028"/>
                  <a:pt x="10839674" y="5634411"/>
                  <a:pt x="10821114" y="5631285"/>
                </a:cubicBezTo>
                <a:cubicBezTo>
                  <a:pt x="10802327" y="5628159"/>
                  <a:pt x="10801412" y="5657815"/>
                  <a:pt x="10819971" y="5660903"/>
                </a:cubicBezTo>
                <a:close/>
                <a:moveTo>
                  <a:pt x="10830757" y="5295273"/>
                </a:moveTo>
                <a:cubicBezTo>
                  <a:pt x="10829957" y="5302973"/>
                  <a:pt x="10836282" y="5311016"/>
                  <a:pt x="10844171" y="5311359"/>
                </a:cubicBezTo>
                <a:cubicBezTo>
                  <a:pt x="10849659" y="5311588"/>
                  <a:pt x="10854614" y="5309110"/>
                  <a:pt x="10857548" y="5304993"/>
                </a:cubicBezTo>
                <a:cubicBezTo>
                  <a:pt x="10861701" y="5303811"/>
                  <a:pt x="10865246" y="5301029"/>
                  <a:pt x="10866999" y="5296302"/>
                </a:cubicBezTo>
                <a:cubicBezTo>
                  <a:pt x="10869476" y="5289517"/>
                  <a:pt x="10866008" y="5279073"/>
                  <a:pt x="10858158" y="5277281"/>
                </a:cubicBezTo>
                <a:cubicBezTo>
                  <a:pt x="10851298" y="5275718"/>
                  <a:pt x="10844171" y="5275223"/>
                  <a:pt x="10838341" y="5280102"/>
                </a:cubicBezTo>
                <a:cubicBezTo>
                  <a:pt x="10833691" y="5283952"/>
                  <a:pt x="10831405" y="5289251"/>
                  <a:pt x="10830757" y="5295273"/>
                </a:cubicBezTo>
                <a:close/>
                <a:moveTo>
                  <a:pt x="10802479" y="5625605"/>
                </a:moveTo>
                <a:lnTo>
                  <a:pt x="10810063" y="5620192"/>
                </a:lnTo>
                <a:cubicBezTo>
                  <a:pt x="10816389" y="5615695"/>
                  <a:pt x="10816084" y="5604411"/>
                  <a:pt x="10810902" y="5599266"/>
                </a:cubicBezTo>
                <a:cubicBezTo>
                  <a:pt x="10804613" y="5593014"/>
                  <a:pt x="10796763" y="5593586"/>
                  <a:pt x="10789979" y="5598427"/>
                </a:cubicBezTo>
                <a:cubicBezTo>
                  <a:pt x="10787464" y="5600218"/>
                  <a:pt x="10784911" y="5602048"/>
                  <a:pt x="10782395" y="5603840"/>
                </a:cubicBezTo>
                <a:cubicBezTo>
                  <a:pt x="10776069" y="5608337"/>
                  <a:pt x="10776374" y="5619621"/>
                  <a:pt x="10781557" y="5624766"/>
                </a:cubicBezTo>
                <a:cubicBezTo>
                  <a:pt x="10787845" y="5631018"/>
                  <a:pt x="10795695" y="5630446"/>
                  <a:pt x="10802479" y="5625605"/>
                </a:cubicBezTo>
                <a:close/>
                <a:moveTo>
                  <a:pt x="10909454" y="5439093"/>
                </a:moveTo>
                <a:cubicBezTo>
                  <a:pt x="10902060" y="5437377"/>
                  <a:pt x="10892990" y="5442219"/>
                  <a:pt x="10891656" y="5450147"/>
                </a:cubicBezTo>
                <a:lnTo>
                  <a:pt x="10890589" y="5456627"/>
                </a:lnTo>
                <a:cubicBezTo>
                  <a:pt x="10889255" y="5464518"/>
                  <a:pt x="10893485" y="5472523"/>
                  <a:pt x="10901640" y="5474428"/>
                </a:cubicBezTo>
                <a:cubicBezTo>
                  <a:pt x="10909034" y="5476182"/>
                  <a:pt x="10918104" y="5471303"/>
                  <a:pt x="10919438" y="5463374"/>
                </a:cubicBezTo>
                <a:lnTo>
                  <a:pt x="10920543" y="5456894"/>
                </a:lnTo>
                <a:cubicBezTo>
                  <a:pt x="10921801" y="5449004"/>
                  <a:pt x="10917570" y="5440999"/>
                  <a:pt x="10909454" y="5439093"/>
                </a:cubicBezTo>
                <a:close/>
                <a:moveTo>
                  <a:pt x="10856480" y="5416755"/>
                </a:moveTo>
                <a:cubicBezTo>
                  <a:pt x="10856937" y="5416260"/>
                  <a:pt x="10857433" y="5415765"/>
                  <a:pt x="10857967" y="5415269"/>
                </a:cubicBezTo>
                <a:cubicBezTo>
                  <a:pt x="10860178" y="5413668"/>
                  <a:pt x="10862197" y="5411724"/>
                  <a:pt x="10864446" y="5410085"/>
                </a:cubicBezTo>
                <a:cubicBezTo>
                  <a:pt x="10872639" y="5403986"/>
                  <a:pt x="10869553" y="5393199"/>
                  <a:pt x="10862692" y="5387824"/>
                </a:cubicBezTo>
                <a:cubicBezTo>
                  <a:pt x="10859873" y="5385156"/>
                  <a:pt x="10856023" y="5383707"/>
                  <a:pt x="10851564" y="5384469"/>
                </a:cubicBezTo>
                <a:cubicBezTo>
                  <a:pt x="10851183" y="5384469"/>
                  <a:pt x="10850803" y="5384432"/>
                  <a:pt x="10850383" y="5384432"/>
                </a:cubicBezTo>
                <a:cubicBezTo>
                  <a:pt x="10857510" y="5374330"/>
                  <a:pt x="10850116" y="5356605"/>
                  <a:pt x="10835444" y="5361294"/>
                </a:cubicBezTo>
                <a:cubicBezTo>
                  <a:pt x="10825764" y="5364420"/>
                  <a:pt x="10814141" y="5366249"/>
                  <a:pt x="10806595" y="5373720"/>
                </a:cubicBezTo>
                <a:cubicBezTo>
                  <a:pt x="10805604" y="5374711"/>
                  <a:pt x="10804766" y="5375741"/>
                  <a:pt x="10803966" y="5376846"/>
                </a:cubicBezTo>
                <a:lnTo>
                  <a:pt x="10800421" y="5379362"/>
                </a:lnTo>
                <a:cubicBezTo>
                  <a:pt x="10793904" y="5384012"/>
                  <a:pt x="10793447" y="5394266"/>
                  <a:pt x="10798287" y="5400174"/>
                </a:cubicBezTo>
                <a:cubicBezTo>
                  <a:pt x="10798668" y="5400670"/>
                  <a:pt x="10799125" y="5401013"/>
                  <a:pt x="10799545" y="5401432"/>
                </a:cubicBezTo>
                <a:cubicBezTo>
                  <a:pt x="10799888" y="5403567"/>
                  <a:pt x="10800345" y="5405701"/>
                  <a:pt x="10800916" y="5407798"/>
                </a:cubicBezTo>
                <a:cubicBezTo>
                  <a:pt x="10801641" y="5410428"/>
                  <a:pt x="10803241" y="5412868"/>
                  <a:pt x="10805300" y="5414850"/>
                </a:cubicBezTo>
                <a:cubicBezTo>
                  <a:pt x="10805490" y="5416832"/>
                  <a:pt x="10805947" y="5418700"/>
                  <a:pt x="10806977" y="5420148"/>
                </a:cubicBezTo>
                <a:cubicBezTo>
                  <a:pt x="10810520" y="5425104"/>
                  <a:pt x="10813874" y="5429373"/>
                  <a:pt x="10819666" y="5431851"/>
                </a:cubicBezTo>
                <a:cubicBezTo>
                  <a:pt x="10822259" y="5432956"/>
                  <a:pt x="10824164" y="5433490"/>
                  <a:pt x="10827098" y="5433718"/>
                </a:cubicBezTo>
                <a:cubicBezTo>
                  <a:pt x="10830718" y="5434023"/>
                  <a:pt x="10831519" y="5436082"/>
                  <a:pt x="10827212" y="5432422"/>
                </a:cubicBezTo>
                <a:cubicBezTo>
                  <a:pt x="10833310" y="5437568"/>
                  <a:pt x="10841923" y="5438864"/>
                  <a:pt x="10848135" y="5432956"/>
                </a:cubicBezTo>
                <a:cubicBezTo>
                  <a:pt x="10851107" y="5430097"/>
                  <a:pt x="10852784" y="5425485"/>
                  <a:pt x="10852632" y="5421063"/>
                </a:cubicBezTo>
                <a:cubicBezTo>
                  <a:pt x="10854042" y="5419805"/>
                  <a:pt x="10855223" y="5418395"/>
                  <a:pt x="10856480" y="5416755"/>
                </a:cubicBezTo>
                <a:close/>
                <a:moveTo>
                  <a:pt x="10762197" y="5584514"/>
                </a:moveTo>
                <a:cubicBezTo>
                  <a:pt x="10780718" y="5587602"/>
                  <a:pt x="10789560" y="5559280"/>
                  <a:pt x="10770772" y="5556154"/>
                </a:cubicBezTo>
                <a:cubicBezTo>
                  <a:pt x="10752213" y="5553066"/>
                  <a:pt x="10743410" y="5581388"/>
                  <a:pt x="10762197" y="5584514"/>
                </a:cubicBezTo>
                <a:close/>
                <a:moveTo>
                  <a:pt x="10806938" y="5488685"/>
                </a:moveTo>
                <a:cubicBezTo>
                  <a:pt x="10788111" y="5485559"/>
                  <a:pt x="10783005" y="5514719"/>
                  <a:pt x="10801793" y="5517883"/>
                </a:cubicBezTo>
                <a:cubicBezTo>
                  <a:pt x="10820582" y="5521009"/>
                  <a:pt x="10825726" y="5491810"/>
                  <a:pt x="10806938" y="5488685"/>
                </a:cubicBezTo>
                <a:close/>
                <a:moveTo>
                  <a:pt x="10722601" y="5483348"/>
                </a:moveTo>
                <a:lnTo>
                  <a:pt x="10725840" y="5463870"/>
                </a:lnTo>
                <a:cubicBezTo>
                  <a:pt x="10727098" y="5456246"/>
                  <a:pt x="10722144" y="5447708"/>
                  <a:pt x="10714103" y="5446526"/>
                </a:cubicBezTo>
                <a:cubicBezTo>
                  <a:pt x="10711626" y="5446183"/>
                  <a:pt x="10709148" y="5446564"/>
                  <a:pt x="10706823" y="5447326"/>
                </a:cubicBezTo>
                <a:cubicBezTo>
                  <a:pt x="10705071" y="5445840"/>
                  <a:pt x="10703127" y="5444696"/>
                  <a:pt x="10700689" y="5444277"/>
                </a:cubicBezTo>
                <a:cubicBezTo>
                  <a:pt x="10693028" y="5443019"/>
                  <a:pt x="10684530" y="5447517"/>
                  <a:pt x="10683157" y="5455712"/>
                </a:cubicBezTo>
                <a:lnTo>
                  <a:pt x="10682091" y="5462192"/>
                </a:lnTo>
                <a:cubicBezTo>
                  <a:pt x="10680832" y="5469816"/>
                  <a:pt x="10685407" y="5478393"/>
                  <a:pt x="10693523" y="5479727"/>
                </a:cubicBezTo>
                <a:cubicBezTo>
                  <a:pt x="10693562" y="5479727"/>
                  <a:pt x="10693562" y="5479727"/>
                  <a:pt x="10693600" y="5479727"/>
                </a:cubicBezTo>
                <a:cubicBezTo>
                  <a:pt x="10693409" y="5486779"/>
                  <a:pt x="10697944" y="5493983"/>
                  <a:pt x="10705300" y="5495050"/>
                </a:cubicBezTo>
                <a:cubicBezTo>
                  <a:pt x="10713035" y="5496232"/>
                  <a:pt x="10721230" y="5491506"/>
                  <a:pt x="10722601" y="5483348"/>
                </a:cubicBezTo>
                <a:close/>
                <a:moveTo>
                  <a:pt x="10679004" y="5407303"/>
                </a:moveTo>
                <a:cubicBezTo>
                  <a:pt x="10660216" y="5404177"/>
                  <a:pt x="10657852" y="5433680"/>
                  <a:pt x="10676564" y="5436806"/>
                </a:cubicBezTo>
                <a:cubicBezTo>
                  <a:pt x="10695353" y="5439970"/>
                  <a:pt x="10697716" y="5410466"/>
                  <a:pt x="10679004" y="5407303"/>
                </a:cubicBezTo>
                <a:close/>
                <a:moveTo>
                  <a:pt x="10413416" y="5407226"/>
                </a:moveTo>
                <a:cubicBezTo>
                  <a:pt x="10412541" y="5400479"/>
                  <a:pt x="10407815" y="5395333"/>
                  <a:pt x="10400764" y="5394076"/>
                </a:cubicBezTo>
                <a:cubicBezTo>
                  <a:pt x="10391580" y="5392436"/>
                  <a:pt x="10380452" y="5391636"/>
                  <a:pt x="10372372" y="5397087"/>
                </a:cubicBezTo>
                <a:cubicBezTo>
                  <a:pt x="10371191" y="5397506"/>
                  <a:pt x="10370048" y="5398040"/>
                  <a:pt x="10368981" y="5398687"/>
                </a:cubicBezTo>
                <a:cubicBezTo>
                  <a:pt x="10363684" y="5401852"/>
                  <a:pt x="10360635" y="5407684"/>
                  <a:pt x="10361626" y="5413973"/>
                </a:cubicBezTo>
                <a:cubicBezTo>
                  <a:pt x="10362617" y="5420263"/>
                  <a:pt x="10366809" y="5423198"/>
                  <a:pt x="10371915" y="5426095"/>
                </a:cubicBezTo>
                <a:cubicBezTo>
                  <a:pt x="10367952" y="5423808"/>
                  <a:pt x="10372297" y="5426438"/>
                  <a:pt x="10373020" y="5426971"/>
                </a:cubicBezTo>
                <a:cubicBezTo>
                  <a:pt x="10374011" y="5427658"/>
                  <a:pt x="10374888" y="5428458"/>
                  <a:pt x="10375879" y="5429144"/>
                </a:cubicBezTo>
                <a:cubicBezTo>
                  <a:pt x="10376031" y="5429258"/>
                  <a:pt x="10376108" y="5429335"/>
                  <a:pt x="10376222" y="5429449"/>
                </a:cubicBezTo>
                <a:cubicBezTo>
                  <a:pt x="10376488" y="5429754"/>
                  <a:pt x="10376756" y="5430021"/>
                  <a:pt x="10376984" y="5430326"/>
                </a:cubicBezTo>
                <a:cubicBezTo>
                  <a:pt x="10378547" y="5437568"/>
                  <a:pt x="10386245" y="5442600"/>
                  <a:pt x="10393447" y="5441494"/>
                </a:cubicBezTo>
                <a:cubicBezTo>
                  <a:pt x="10401679" y="5440237"/>
                  <a:pt x="10406671" y="5432575"/>
                  <a:pt x="10405834" y="5424608"/>
                </a:cubicBezTo>
                <a:cubicBezTo>
                  <a:pt x="10405757" y="5423769"/>
                  <a:pt x="10405452" y="5423007"/>
                  <a:pt x="10405261" y="5422245"/>
                </a:cubicBezTo>
                <a:cubicBezTo>
                  <a:pt x="10409454" y="5420224"/>
                  <a:pt x="10412731" y="5416260"/>
                  <a:pt x="10413569" y="5411800"/>
                </a:cubicBezTo>
                <a:cubicBezTo>
                  <a:pt x="10414332" y="5415116"/>
                  <a:pt x="10416657" y="5418166"/>
                  <a:pt x="10421000" y="5420072"/>
                </a:cubicBezTo>
                <a:cubicBezTo>
                  <a:pt x="10438226" y="5427619"/>
                  <a:pt x="10453471" y="5402195"/>
                  <a:pt x="10436016" y="5394533"/>
                </a:cubicBezTo>
                <a:cubicBezTo>
                  <a:pt x="10424926" y="5389653"/>
                  <a:pt x="10414789" y="5398345"/>
                  <a:pt x="10413416" y="5407226"/>
                </a:cubicBezTo>
                <a:close/>
                <a:moveTo>
                  <a:pt x="10696991" y="5592633"/>
                </a:moveTo>
                <a:cubicBezTo>
                  <a:pt x="10698173" y="5584933"/>
                  <a:pt x="10693600" y="5576547"/>
                  <a:pt x="10685407" y="5575175"/>
                </a:cubicBezTo>
                <a:lnTo>
                  <a:pt x="10678927" y="5574108"/>
                </a:lnTo>
                <a:cubicBezTo>
                  <a:pt x="10671305" y="5572849"/>
                  <a:pt x="10662731" y="5577614"/>
                  <a:pt x="10661473" y="5585695"/>
                </a:cubicBezTo>
                <a:cubicBezTo>
                  <a:pt x="10660254" y="5593434"/>
                  <a:pt x="10664865" y="5601781"/>
                  <a:pt x="10673059" y="5603153"/>
                </a:cubicBezTo>
                <a:lnTo>
                  <a:pt x="10679537" y="5604259"/>
                </a:lnTo>
                <a:cubicBezTo>
                  <a:pt x="10687159" y="5605479"/>
                  <a:pt x="10695734" y="5600714"/>
                  <a:pt x="10696991" y="5592633"/>
                </a:cubicBezTo>
                <a:close/>
                <a:moveTo>
                  <a:pt x="10495429" y="5261386"/>
                </a:moveTo>
                <a:lnTo>
                  <a:pt x="10501450" y="5264016"/>
                </a:lnTo>
                <a:cubicBezTo>
                  <a:pt x="10508538" y="5267142"/>
                  <a:pt x="10518104" y="5263521"/>
                  <a:pt x="10520848" y="5256087"/>
                </a:cubicBezTo>
                <a:cubicBezTo>
                  <a:pt x="10523668" y="5248464"/>
                  <a:pt x="10520505" y="5240040"/>
                  <a:pt x="10512922" y="5236685"/>
                </a:cubicBezTo>
                <a:lnTo>
                  <a:pt x="10506900" y="5234055"/>
                </a:lnTo>
                <a:cubicBezTo>
                  <a:pt x="10499811" y="5230929"/>
                  <a:pt x="10490246" y="5234551"/>
                  <a:pt x="10487502" y="5241984"/>
                </a:cubicBezTo>
                <a:cubicBezTo>
                  <a:pt x="10484720" y="5249607"/>
                  <a:pt x="10487845" y="5258032"/>
                  <a:pt x="10495429" y="5261386"/>
                </a:cubicBezTo>
                <a:close/>
                <a:moveTo>
                  <a:pt x="10589408" y="5479193"/>
                </a:moveTo>
                <a:lnTo>
                  <a:pt x="10582928" y="5478126"/>
                </a:lnTo>
                <a:cubicBezTo>
                  <a:pt x="10575041" y="5476792"/>
                  <a:pt x="10566999" y="5479689"/>
                  <a:pt x="10564484" y="5488037"/>
                </a:cubicBezTo>
                <a:cubicBezTo>
                  <a:pt x="10562388" y="5494936"/>
                  <a:pt x="10566428" y="5505152"/>
                  <a:pt x="10574392" y="5506486"/>
                </a:cubicBezTo>
                <a:lnTo>
                  <a:pt x="10580871" y="5507553"/>
                </a:lnTo>
                <a:cubicBezTo>
                  <a:pt x="10588760" y="5508887"/>
                  <a:pt x="10596801" y="5505990"/>
                  <a:pt x="10599317" y="5497643"/>
                </a:cubicBezTo>
                <a:cubicBezTo>
                  <a:pt x="10601412" y="5490743"/>
                  <a:pt x="10597335" y="5480490"/>
                  <a:pt x="10589408" y="5479193"/>
                </a:cubicBezTo>
                <a:close/>
                <a:moveTo>
                  <a:pt x="10481442" y="5518455"/>
                </a:moveTo>
                <a:cubicBezTo>
                  <a:pt x="10498935" y="5526117"/>
                  <a:pt x="10508806" y="5498176"/>
                  <a:pt x="10491428" y="5490552"/>
                </a:cubicBezTo>
                <a:cubicBezTo>
                  <a:pt x="10473974" y="5482929"/>
                  <a:pt x="10464065" y="5510870"/>
                  <a:pt x="10481442" y="5518455"/>
                </a:cubicBezTo>
                <a:close/>
                <a:moveTo>
                  <a:pt x="10635140" y="5754978"/>
                </a:moveTo>
                <a:cubicBezTo>
                  <a:pt x="10643638" y="5755397"/>
                  <a:pt x="10649888" y="5749832"/>
                  <a:pt x="10651260" y="5741637"/>
                </a:cubicBezTo>
                <a:lnTo>
                  <a:pt x="10652327" y="5735157"/>
                </a:lnTo>
                <a:cubicBezTo>
                  <a:pt x="10653584" y="5727495"/>
                  <a:pt x="10646572" y="5719376"/>
                  <a:pt x="10638988" y="5719033"/>
                </a:cubicBezTo>
                <a:cubicBezTo>
                  <a:pt x="10634797" y="5718842"/>
                  <a:pt x="10631138" y="5720100"/>
                  <a:pt x="10628356" y="5722387"/>
                </a:cubicBezTo>
                <a:cubicBezTo>
                  <a:pt x="10629499" y="5718881"/>
                  <a:pt x="10629270" y="5714992"/>
                  <a:pt x="10627174" y="5711257"/>
                </a:cubicBezTo>
                <a:cubicBezTo>
                  <a:pt x="10626183" y="5709503"/>
                  <a:pt x="10624697" y="5707978"/>
                  <a:pt x="10622944" y="5706682"/>
                </a:cubicBezTo>
                <a:cubicBezTo>
                  <a:pt x="10624202" y="5705043"/>
                  <a:pt x="10625154" y="5703100"/>
                  <a:pt x="10625536" y="5700850"/>
                </a:cubicBezTo>
                <a:lnTo>
                  <a:pt x="10626603" y="5694370"/>
                </a:lnTo>
                <a:cubicBezTo>
                  <a:pt x="10626603" y="5694294"/>
                  <a:pt x="10626603" y="5694218"/>
                  <a:pt x="10626603" y="5694103"/>
                </a:cubicBezTo>
                <a:cubicBezTo>
                  <a:pt x="10629613" y="5693722"/>
                  <a:pt x="10632510" y="5692655"/>
                  <a:pt x="10634720" y="5690254"/>
                </a:cubicBezTo>
                <a:lnTo>
                  <a:pt x="10639256" y="5685413"/>
                </a:lnTo>
                <a:cubicBezTo>
                  <a:pt x="10640170" y="5684421"/>
                  <a:pt x="10640779" y="5683164"/>
                  <a:pt x="10641427" y="5681982"/>
                </a:cubicBezTo>
                <a:cubicBezTo>
                  <a:pt x="10643904" y="5681525"/>
                  <a:pt x="10646229" y="5680458"/>
                  <a:pt x="10648135" y="5678589"/>
                </a:cubicBezTo>
                <a:cubicBezTo>
                  <a:pt x="10649431" y="5677332"/>
                  <a:pt x="10650497" y="5675807"/>
                  <a:pt x="10651298" y="5674206"/>
                </a:cubicBezTo>
                <a:cubicBezTo>
                  <a:pt x="10652518" y="5673444"/>
                  <a:pt x="10653699" y="5672605"/>
                  <a:pt x="10654766" y="5671423"/>
                </a:cubicBezTo>
                <a:cubicBezTo>
                  <a:pt x="10658691" y="5667231"/>
                  <a:pt x="10659111" y="5662732"/>
                  <a:pt x="10657586" y="5658845"/>
                </a:cubicBezTo>
                <a:cubicBezTo>
                  <a:pt x="10659720" y="5660445"/>
                  <a:pt x="10662045" y="5661703"/>
                  <a:pt x="10664675" y="5661856"/>
                </a:cubicBezTo>
                <a:cubicBezTo>
                  <a:pt x="10673097" y="5662351"/>
                  <a:pt x="10679537" y="5656824"/>
                  <a:pt x="10680909" y="5648629"/>
                </a:cubicBezTo>
                <a:lnTo>
                  <a:pt x="10681977" y="5642149"/>
                </a:lnTo>
                <a:cubicBezTo>
                  <a:pt x="10683234" y="5634487"/>
                  <a:pt x="10676412" y="5626329"/>
                  <a:pt x="10668752" y="5625910"/>
                </a:cubicBezTo>
                <a:cubicBezTo>
                  <a:pt x="10660330" y="5625415"/>
                  <a:pt x="10653889" y="5630942"/>
                  <a:pt x="10652518" y="5639137"/>
                </a:cubicBezTo>
                <a:lnTo>
                  <a:pt x="10651450" y="5645617"/>
                </a:lnTo>
                <a:cubicBezTo>
                  <a:pt x="10651070" y="5647942"/>
                  <a:pt x="10651602" y="5650229"/>
                  <a:pt x="10652518" y="5652402"/>
                </a:cubicBezTo>
                <a:cubicBezTo>
                  <a:pt x="10647906" y="5649010"/>
                  <a:pt x="10641504" y="5647523"/>
                  <a:pt x="10635749" y="5650153"/>
                </a:cubicBezTo>
                <a:cubicBezTo>
                  <a:pt x="10635063" y="5650077"/>
                  <a:pt x="10634377" y="5649887"/>
                  <a:pt x="10633653" y="5649848"/>
                </a:cubicBezTo>
                <a:cubicBezTo>
                  <a:pt x="10626108" y="5649658"/>
                  <a:pt x="10620810" y="5654270"/>
                  <a:pt x="10616313" y="5659683"/>
                </a:cubicBezTo>
                <a:cubicBezTo>
                  <a:pt x="10614294" y="5662123"/>
                  <a:pt x="10613874" y="5665362"/>
                  <a:pt x="10614179" y="5668603"/>
                </a:cubicBezTo>
                <a:lnTo>
                  <a:pt x="10613683" y="5669136"/>
                </a:lnTo>
                <a:cubicBezTo>
                  <a:pt x="10611664" y="5671309"/>
                  <a:pt x="10610521" y="5674130"/>
                  <a:pt x="10609949" y="5677065"/>
                </a:cubicBezTo>
                <a:cubicBezTo>
                  <a:pt x="10604003" y="5678018"/>
                  <a:pt x="10598669" y="5682134"/>
                  <a:pt x="10597601" y="5688538"/>
                </a:cubicBezTo>
                <a:lnTo>
                  <a:pt x="10596535" y="5695018"/>
                </a:lnTo>
                <a:cubicBezTo>
                  <a:pt x="10595658" y="5700279"/>
                  <a:pt x="10597715" y="5705958"/>
                  <a:pt x="10601717" y="5709389"/>
                </a:cubicBezTo>
                <a:lnTo>
                  <a:pt x="10599469" y="5710990"/>
                </a:lnTo>
                <a:cubicBezTo>
                  <a:pt x="10596953" y="5712781"/>
                  <a:pt x="10595162" y="5715145"/>
                  <a:pt x="10593828" y="5717737"/>
                </a:cubicBezTo>
                <a:cubicBezTo>
                  <a:pt x="10591428" y="5717851"/>
                  <a:pt x="10589065" y="5718347"/>
                  <a:pt x="10586930" y="5719719"/>
                </a:cubicBezTo>
                <a:lnTo>
                  <a:pt x="10579003" y="5724713"/>
                </a:lnTo>
                <a:cubicBezTo>
                  <a:pt x="10575535" y="5726923"/>
                  <a:pt x="10573287" y="5730392"/>
                  <a:pt x="10572449" y="5734242"/>
                </a:cubicBezTo>
                <a:cubicBezTo>
                  <a:pt x="10570582" y="5735309"/>
                  <a:pt x="10568828" y="5736644"/>
                  <a:pt x="10567342" y="5738321"/>
                </a:cubicBezTo>
                <a:cubicBezTo>
                  <a:pt x="10561207" y="5745296"/>
                  <a:pt x="10559416" y="5754483"/>
                  <a:pt x="10560635" y="5763517"/>
                </a:cubicBezTo>
                <a:cubicBezTo>
                  <a:pt x="10561702" y="5771255"/>
                  <a:pt x="10570048" y="5777468"/>
                  <a:pt x="10577784" y="5775829"/>
                </a:cubicBezTo>
                <a:cubicBezTo>
                  <a:pt x="10585901" y="5774113"/>
                  <a:pt x="10591199" y="5766985"/>
                  <a:pt x="10590094" y="5758676"/>
                </a:cubicBezTo>
                <a:cubicBezTo>
                  <a:pt x="10590055" y="5758218"/>
                  <a:pt x="10590017" y="5758180"/>
                  <a:pt x="10590017" y="5757914"/>
                </a:cubicBezTo>
                <a:cubicBezTo>
                  <a:pt x="10590017" y="5757761"/>
                  <a:pt x="10590017" y="5757723"/>
                  <a:pt x="10590055" y="5757608"/>
                </a:cubicBezTo>
                <a:cubicBezTo>
                  <a:pt x="10590055" y="5757608"/>
                  <a:pt x="10590055" y="5757608"/>
                  <a:pt x="10590055" y="5757608"/>
                </a:cubicBezTo>
                <a:cubicBezTo>
                  <a:pt x="10590589" y="5756808"/>
                  <a:pt x="10591199" y="5756084"/>
                  <a:pt x="10591846" y="5755397"/>
                </a:cubicBezTo>
                <a:cubicBezTo>
                  <a:pt x="10593180" y="5753873"/>
                  <a:pt x="10593981" y="5752119"/>
                  <a:pt x="10594362" y="5750213"/>
                </a:cubicBezTo>
                <a:cubicBezTo>
                  <a:pt x="10594476" y="5750137"/>
                  <a:pt x="10594628" y="5750137"/>
                  <a:pt x="10594781" y="5750061"/>
                </a:cubicBezTo>
                <a:lnTo>
                  <a:pt x="10602708" y="5745029"/>
                </a:lnTo>
                <a:cubicBezTo>
                  <a:pt x="10605147" y="5743467"/>
                  <a:pt x="10606747" y="5741179"/>
                  <a:pt x="10607929" y="5738702"/>
                </a:cubicBezTo>
                <a:cubicBezTo>
                  <a:pt x="10610063" y="5738625"/>
                  <a:pt x="10612197" y="5738092"/>
                  <a:pt x="10613988" y="5736796"/>
                </a:cubicBezTo>
                <a:lnTo>
                  <a:pt x="10621572" y="5731383"/>
                </a:lnTo>
                <a:cubicBezTo>
                  <a:pt x="10622525" y="5730697"/>
                  <a:pt x="10623249" y="5729821"/>
                  <a:pt x="10624049" y="5729020"/>
                </a:cubicBezTo>
                <a:cubicBezTo>
                  <a:pt x="10623631" y="5730125"/>
                  <a:pt x="10623097" y="5731154"/>
                  <a:pt x="10622906" y="5732375"/>
                </a:cubicBezTo>
                <a:lnTo>
                  <a:pt x="10621840" y="5738855"/>
                </a:lnTo>
                <a:cubicBezTo>
                  <a:pt x="10620506" y="5746478"/>
                  <a:pt x="10627517" y="5754597"/>
                  <a:pt x="10635140" y="5754978"/>
                </a:cubicBezTo>
                <a:close/>
                <a:moveTo>
                  <a:pt x="10662045" y="5334535"/>
                </a:moveTo>
                <a:lnTo>
                  <a:pt x="10654461" y="5339947"/>
                </a:lnTo>
                <a:cubicBezTo>
                  <a:pt x="10649279" y="5343645"/>
                  <a:pt x="10646381" y="5349706"/>
                  <a:pt x="10647563" y="5355691"/>
                </a:cubicBezTo>
                <a:cubicBezTo>
                  <a:pt x="10646381" y="5357901"/>
                  <a:pt x="10645543" y="5360379"/>
                  <a:pt x="10645238" y="5363085"/>
                </a:cubicBezTo>
                <a:cubicBezTo>
                  <a:pt x="10644400" y="5370785"/>
                  <a:pt x="10648897" y="5379171"/>
                  <a:pt x="10657205" y="5380277"/>
                </a:cubicBezTo>
                <a:cubicBezTo>
                  <a:pt x="10662616" y="5381001"/>
                  <a:pt x="10668638" y="5378714"/>
                  <a:pt x="10671916" y="5374330"/>
                </a:cubicBezTo>
                <a:cubicBezTo>
                  <a:pt x="10676984" y="5372577"/>
                  <a:pt x="10681252" y="5368155"/>
                  <a:pt x="10681938" y="5362895"/>
                </a:cubicBezTo>
                <a:cubicBezTo>
                  <a:pt x="10682281" y="5360417"/>
                  <a:pt x="10681900" y="5358130"/>
                  <a:pt x="10681214" y="5355957"/>
                </a:cubicBezTo>
                <a:cubicBezTo>
                  <a:pt x="10684606" y="5351307"/>
                  <a:pt x="10685520" y="5345246"/>
                  <a:pt x="10682281" y="5339757"/>
                </a:cubicBezTo>
                <a:cubicBezTo>
                  <a:pt x="10678509" y="5333353"/>
                  <a:pt x="10668561" y="5329884"/>
                  <a:pt x="10662045" y="5334535"/>
                </a:cubicBezTo>
                <a:close/>
                <a:moveTo>
                  <a:pt x="10365513" y="5300800"/>
                </a:moveTo>
                <a:cubicBezTo>
                  <a:pt x="10362312" y="5308119"/>
                  <a:pt x="10366008" y="5317115"/>
                  <a:pt x="10373325" y="5320240"/>
                </a:cubicBezTo>
                <a:cubicBezTo>
                  <a:pt x="10380757" y="5323404"/>
                  <a:pt x="10389561" y="5319821"/>
                  <a:pt x="10392761" y="5312464"/>
                </a:cubicBezTo>
                <a:lnTo>
                  <a:pt x="10395391" y="5306442"/>
                </a:lnTo>
                <a:cubicBezTo>
                  <a:pt x="10398593" y="5299123"/>
                  <a:pt x="10394895" y="5290127"/>
                  <a:pt x="10387616" y="5287001"/>
                </a:cubicBezTo>
                <a:cubicBezTo>
                  <a:pt x="10380186" y="5283837"/>
                  <a:pt x="10371382" y="5287459"/>
                  <a:pt x="10368181" y="5294816"/>
                </a:cubicBezTo>
                <a:lnTo>
                  <a:pt x="10365513" y="5300800"/>
                </a:lnTo>
                <a:close/>
                <a:moveTo>
                  <a:pt x="10567075" y="5314256"/>
                </a:moveTo>
                <a:cubicBezTo>
                  <a:pt x="10575460" y="5316543"/>
                  <a:pt x="10582357" y="5312312"/>
                  <a:pt x="10585712" y="5304688"/>
                </a:cubicBezTo>
                <a:lnTo>
                  <a:pt x="10588341" y="5298666"/>
                </a:lnTo>
                <a:cubicBezTo>
                  <a:pt x="10591466" y="5291538"/>
                  <a:pt x="10585978" y="5281970"/>
                  <a:pt x="10578775" y="5280026"/>
                </a:cubicBezTo>
                <a:cubicBezTo>
                  <a:pt x="10570391" y="5277701"/>
                  <a:pt x="10563493" y="5281970"/>
                  <a:pt x="10560139" y="5289593"/>
                </a:cubicBezTo>
                <a:lnTo>
                  <a:pt x="10557510" y="5295616"/>
                </a:lnTo>
                <a:cubicBezTo>
                  <a:pt x="10554385" y="5302706"/>
                  <a:pt x="10559911" y="5312274"/>
                  <a:pt x="10567075" y="5314256"/>
                </a:cubicBezTo>
                <a:close/>
                <a:moveTo>
                  <a:pt x="10536625" y="5342807"/>
                </a:moveTo>
                <a:cubicBezTo>
                  <a:pt x="10528393" y="5343607"/>
                  <a:pt x="10520048" y="5346009"/>
                  <a:pt x="10516390" y="5352031"/>
                </a:cubicBezTo>
                <a:cubicBezTo>
                  <a:pt x="10511206" y="5360608"/>
                  <a:pt x="10508654" y="5373911"/>
                  <a:pt x="10513417" y="5383136"/>
                </a:cubicBezTo>
                <a:cubicBezTo>
                  <a:pt x="10503622" y="5387938"/>
                  <a:pt x="10500307" y="5404596"/>
                  <a:pt x="10513417" y="5410314"/>
                </a:cubicBezTo>
                <a:cubicBezTo>
                  <a:pt x="10524202" y="5415040"/>
                  <a:pt x="10532815" y="5406464"/>
                  <a:pt x="10533691" y="5397430"/>
                </a:cubicBezTo>
                <a:cubicBezTo>
                  <a:pt x="10533882" y="5397468"/>
                  <a:pt x="10534072" y="5397582"/>
                  <a:pt x="10534263" y="5397659"/>
                </a:cubicBezTo>
                <a:cubicBezTo>
                  <a:pt x="10535063" y="5402538"/>
                  <a:pt x="10538227" y="5406807"/>
                  <a:pt x="10543218" y="5409018"/>
                </a:cubicBezTo>
                <a:lnTo>
                  <a:pt x="10555261" y="5414316"/>
                </a:lnTo>
                <a:cubicBezTo>
                  <a:pt x="10560482" y="5416603"/>
                  <a:pt x="10567037" y="5414964"/>
                  <a:pt x="10571153" y="5411038"/>
                </a:cubicBezTo>
                <a:cubicBezTo>
                  <a:pt x="10569057" y="5418128"/>
                  <a:pt x="10571610" y="5425980"/>
                  <a:pt x="10580985" y="5427543"/>
                </a:cubicBezTo>
                <a:cubicBezTo>
                  <a:pt x="10582281" y="5427772"/>
                  <a:pt x="10583387" y="5427391"/>
                  <a:pt x="10584568" y="5427314"/>
                </a:cubicBezTo>
                <a:cubicBezTo>
                  <a:pt x="10584873" y="5428420"/>
                  <a:pt x="10584987" y="5429525"/>
                  <a:pt x="10585596" y="5430593"/>
                </a:cubicBezTo>
                <a:cubicBezTo>
                  <a:pt x="10589179" y="5436959"/>
                  <a:pt x="10599201" y="5440961"/>
                  <a:pt x="10605757" y="5436310"/>
                </a:cubicBezTo>
                <a:lnTo>
                  <a:pt x="10613340" y="5430897"/>
                </a:lnTo>
                <a:cubicBezTo>
                  <a:pt x="10614179" y="5430288"/>
                  <a:pt x="10614789" y="5429525"/>
                  <a:pt x="10615513" y="5428801"/>
                </a:cubicBezTo>
                <a:cubicBezTo>
                  <a:pt x="10615703" y="5431127"/>
                  <a:pt x="10615779" y="5433490"/>
                  <a:pt x="10617190" y="5435586"/>
                </a:cubicBezTo>
                <a:cubicBezTo>
                  <a:pt x="10621496" y="5442066"/>
                  <a:pt x="10631176" y="5444391"/>
                  <a:pt x="10637693" y="5439741"/>
                </a:cubicBezTo>
                <a:lnTo>
                  <a:pt x="10645277" y="5434328"/>
                </a:lnTo>
                <a:cubicBezTo>
                  <a:pt x="10651793" y="5429678"/>
                  <a:pt x="10653966" y="5420644"/>
                  <a:pt x="10649431" y="5413783"/>
                </a:cubicBezTo>
                <a:cubicBezTo>
                  <a:pt x="10645124" y="5407264"/>
                  <a:pt x="10635444" y="5404977"/>
                  <a:pt x="10628890" y="5409627"/>
                </a:cubicBezTo>
                <a:lnTo>
                  <a:pt x="10623935" y="5413173"/>
                </a:lnTo>
                <a:cubicBezTo>
                  <a:pt x="10630299" y="5405397"/>
                  <a:pt x="10629842" y="5392513"/>
                  <a:pt x="10617533" y="5390454"/>
                </a:cubicBezTo>
                <a:cubicBezTo>
                  <a:pt x="10607053" y="5388701"/>
                  <a:pt x="10599849" y="5396934"/>
                  <a:pt x="10598821" y="5405053"/>
                </a:cubicBezTo>
                <a:lnTo>
                  <a:pt x="10598440" y="5405320"/>
                </a:lnTo>
                <a:cubicBezTo>
                  <a:pt x="10596878" y="5402271"/>
                  <a:pt x="10594019" y="5399869"/>
                  <a:pt x="10589332" y="5399107"/>
                </a:cubicBezTo>
                <a:cubicBezTo>
                  <a:pt x="10582967" y="5398040"/>
                  <a:pt x="10577898" y="5400784"/>
                  <a:pt x="10574583" y="5404825"/>
                </a:cubicBezTo>
                <a:cubicBezTo>
                  <a:pt x="10575078" y="5402843"/>
                  <a:pt x="10575421" y="5400860"/>
                  <a:pt x="10575230" y="5398954"/>
                </a:cubicBezTo>
                <a:cubicBezTo>
                  <a:pt x="10579118" y="5396972"/>
                  <a:pt x="10582587" y="5394113"/>
                  <a:pt x="10585330" y="5389997"/>
                </a:cubicBezTo>
                <a:cubicBezTo>
                  <a:pt x="10589637" y="5383631"/>
                  <a:pt x="10590322" y="5376426"/>
                  <a:pt x="10588569" y="5369718"/>
                </a:cubicBezTo>
                <a:cubicBezTo>
                  <a:pt x="10590246" y="5368384"/>
                  <a:pt x="10591656" y="5366668"/>
                  <a:pt x="10592609" y="5364534"/>
                </a:cubicBezTo>
                <a:lnTo>
                  <a:pt x="10595239" y="5358511"/>
                </a:lnTo>
                <a:cubicBezTo>
                  <a:pt x="10595962" y="5356872"/>
                  <a:pt x="10596344" y="5355080"/>
                  <a:pt x="10596419" y="5353251"/>
                </a:cubicBezTo>
                <a:cubicBezTo>
                  <a:pt x="10597563" y="5358664"/>
                  <a:pt x="10602137" y="5363581"/>
                  <a:pt x="10607090" y="5365029"/>
                </a:cubicBezTo>
                <a:cubicBezTo>
                  <a:pt x="10615627" y="5367469"/>
                  <a:pt x="10622183" y="5362208"/>
                  <a:pt x="10625422" y="5354852"/>
                </a:cubicBezTo>
                <a:lnTo>
                  <a:pt x="10628051" y="5348829"/>
                </a:lnTo>
                <a:cubicBezTo>
                  <a:pt x="10631252" y="5341510"/>
                  <a:pt x="10624849" y="5332515"/>
                  <a:pt x="10617914" y="5330532"/>
                </a:cubicBezTo>
                <a:cubicBezTo>
                  <a:pt x="10609377" y="5328093"/>
                  <a:pt x="10602822" y="5333315"/>
                  <a:pt x="10599583" y="5340672"/>
                </a:cubicBezTo>
                <a:lnTo>
                  <a:pt x="10596953" y="5346694"/>
                </a:lnTo>
                <a:cubicBezTo>
                  <a:pt x="10596572" y="5347609"/>
                  <a:pt x="10596305" y="5348563"/>
                  <a:pt x="10596191" y="5349515"/>
                </a:cubicBezTo>
                <a:cubicBezTo>
                  <a:pt x="10595353" y="5344903"/>
                  <a:pt x="10592571" y="5340710"/>
                  <a:pt x="10588035" y="5338842"/>
                </a:cubicBezTo>
                <a:cubicBezTo>
                  <a:pt x="10580985" y="5335945"/>
                  <a:pt x="10572411" y="5338347"/>
                  <a:pt x="10568828" y="5345284"/>
                </a:cubicBezTo>
                <a:cubicBezTo>
                  <a:pt x="10567571" y="5344827"/>
                  <a:pt x="10566198" y="5344598"/>
                  <a:pt x="10564827" y="5344522"/>
                </a:cubicBezTo>
                <a:cubicBezTo>
                  <a:pt x="10568485" y="5338194"/>
                  <a:pt x="10567914" y="5330151"/>
                  <a:pt x="10559301" y="5326339"/>
                </a:cubicBezTo>
                <a:cubicBezTo>
                  <a:pt x="10546687" y="5320850"/>
                  <a:pt x="10535102" y="5332934"/>
                  <a:pt x="10536625" y="5342807"/>
                </a:cubicBezTo>
                <a:close/>
                <a:moveTo>
                  <a:pt x="10631938" y="5544299"/>
                </a:moveTo>
                <a:cubicBezTo>
                  <a:pt x="10635825" y="5550741"/>
                  <a:pt x="10645734" y="5554020"/>
                  <a:pt x="10652250" y="5549369"/>
                </a:cubicBezTo>
                <a:lnTo>
                  <a:pt x="10659834" y="5543956"/>
                </a:lnTo>
                <a:cubicBezTo>
                  <a:pt x="10666352" y="5539306"/>
                  <a:pt x="10669248" y="5530881"/>
                  <a:pt x="10664903" y="5523639"/>
                </a:cubicBezTo>
                <a:cubicBezTo>
                  <a:pt x="10664179" y="5522458"/>
                  <a:pt x="10663227" y="5521428"/>
                  <a:pt x="10662197" y="5520513"/>
                </a:cubicBezTo>
                <a:cubicBezTo>
                  <a:pt x="10662311" y="5520056"/>
                  <a:pt x="10662502" y="5519599"/>
                  <a:pt x="10662579" y="5519103"/>
                </a:cubicBezTo>
                <a:lnTo>
                  <a:pt x="10663684" y="5512623"/>
                </a:lnTo>
                <a:cubicBezTo>
                  <a:pt x="10664941" y="5504961"/>
                  <a:pt x="10658691" y="5496689"/>
                  <a:pt x="10650917" y="5496041"/>
                </a:cubicBezTo>
                <a:cubicBezTo>
                  <a:pt x="10642685" y="5495317"/>
                  <a:pt x="10635711" y="5500616"/>
                  <a:pt x="10634340" y="5508811"/>
                </a:cubicBezTo>
                <a:lnTo>
                  <a:pt x="10633234" y="5515291"/>
                </a:lnTo>
                <a:cubicBezTo>
                  <a:pt x="10632663" y="5518722"/>
                  <a:pt x="10633653" y="5522267"/>
                  <a:pt x="10635597" y="5525202"/>
                </a:cubicBezTo>
                <a:cubicBezTo>
                  <a:pt x="10630109" y="5530005"/>
                  <a:pt x="10627936" y="5537628"/>
                  <a:pt x="10631938" y="5544299"/>
                </a:cubicBezTo>
                <a:close/>
                <a:moveTo>
                  <a:pt x="10482624" y="5447174"/>
                </a:moveTo>
                <a:cubicBezTo>
                  <a:pt x="10500040" y="5454797"/>
                  <a:pt x="10512350" y="5427848"/>
                  <a:pt x="10494819" y="5420187"/>
                </a:cubicBezTo>
                <a:cubicBezTo>
                  <a:pt x="10477403" y="5412525"/>
                  <a:pt x="10465094" y="5439474"/>
                  <a:pt x="10482624" y="5447174"/>
                </a:cubicBezTo>
                <a:close/>
                <a:moveTo>
                  <a:pt x="10329956" y="5480566"/>
                </a:moveTo>
                <a:cubicBezTo>
                  <a:pt x="10327213" y="5488723"/>
                  <a:pt x="10331938" y="5496080"/>
                  <a:pt x="10339294" y="5499319"/>
                </a:cubicBezTo>
                <a:lnTo>
                  <a:pt x="10341237" y="5500158"/>
                </a:lnTo>
                <a:cubicBezTo>
                  <a:pt x="10342876" y="5515787"/>
                  <a:pt x="10367761" y="5519675"/>
                  <a:pt x="10370277" y="5502064"/>
                </a:cubicBezTo>
                <a:cubicBezTo>
                  <a:pt x="10371154" y="5495889"/>
                  <a:pt x="10368486" y="5491277"/>
                  <a:pt x="10364599" y="5488304"/>
                </a:cubicBezTo>
                <a:cubicBezTo>
                  <a:pt x="10364599" y="5487922"/>
                  <a:pt x="10364751" y="5487541"/>
                  <a:pt x="10364713" y="5487198"/>
                </a:cubicBezTo>
                <a:cubicBezTo>
                  <a:pt x="10370315" y="5490667"/>
                  <a:pt x="10378356" y="5490362"/>
                  <a:pt x="10382929" y="5485483"/>
                </a:cubicBezTo>
                <a:cubicBezTo>
                  <a:pt x="10388570" y="5479422"/>
                  <a:pt x="10388836" y="5470502"/>
                  <a:pt x="10383195" y="5464365"/>
                </a:cubicBezTo>
                <a:cubicBezTo>
                  <a:pt x="10382891" y="5464022"/>
                  <a:pt x="10382852" y="5463984"/>
                  <a:pt x="10382700" y="5463794"/>
                </a:cubicBezTo>
                <a:cubicBezTo>
                  <a:pt x="10382624" y="5463679"/>
                  <a:pt x="10382624" y="5463641"/>
                  <a:pt x="10382548" y="5463527"/>
                </a:cubicBezTo>
                <a:cubicBezTo>
                  <a:pt x="10382548" y="5463527"/>
                  <a:pt x="10382548" y="5463527"/>
                  <a:pt x="10382548" y="5463527"/>
                </a:cubicBezTo>
                <a:cubicBezTo>
                  <a:pt x="10382548" y="5462574"/>
                  <a:pt x="10382624" y="5461659"/>
                  <a:pt x="10382738" y="5460706"/>
                </a:cubicBezTo>
                <a:cubicBezTo>
                  <a:pt x="10383654" y="5452701"/>
                  <a:pt x="10375231" y="5445763"/>
                  <a:pt x="10367799" y="5445763"/>
                </a:cubicBezTo>
                <a:cubicBezTo>
                  <a:pt x="10358997" y="5445763"/>
                  <a:pt x="10353775" y="5452663"/>
                  <a:pt x="10352899" y="5460706"/>
                </a:cubicBezTo>
                <a:cubicBezTo>
                  <a:pt x="10352403" y="5465280"/>
                  <a:pt x="10353090" y="5469702"/>
                  <a:pt x="10354652" y="5473819"/>
                </a:cubicBezTo>
                <a:lnTo>
                  <a:pt x="10348669" y="5471189"/>
                </a:lnTo>
                <a:cubicBezTo>
                  <a:pt x="10341390" y="5467987"/>
                  <a:pt x="10332358" y="5473476"/>
                  <a:pt x="10329956" y="5480566"/>
                </a:cubicBezTo>
                <a:close/>
                <a:moveTo>
                  <a:pt x="10588646" y="5151186"/>
                </a:moveTo>
                <a:cubicBezTo>
                  <a:pt x="10606062" y="5158810"/>
                  <a:pt x="10614140" y="5130260"/>
                  <a:pt x="10596915" y="5122712"/>
                </a:cubicBezTo>
                <a:cubicBezTo>
                  <a:pt x="10579462" y="5115089"/>
                  <a:pt x="10571420" y="5143639"/>
                  <a:pt x="10588646" y="5151186"/>
                </a:cubicBezTo>
                <a:close/>
                <a:moveTo>
                  <a:pt x="10602594" y="5153054"/>
                </a:moveTo>
                <a:cubicBezTo>
                  <a:pt x="10602479" y="5153283"/>
                  <a:pt x="10602442" y="5153397"/>
                  <a:pt x="10602365" y="5153549"/>
                </a:cubicBezTo>
                <a:cubicBezTo>
                  <a:pt x="10602326" y="5153588"/>
                  <a:pt x="10602289" y="5153626"/>
                  <a:pt x="10602251" y="5153702"/>
                </a:cubicBezTo>
                <a:cubicBezTo>
                  <a:pt x="10602174" y="5153740"/>
                  <a:pt x="10602174" y="5153740"/>
                  <a:pt x="10602098" y="5153779"/>
                </a:cubicBezTo>
                <a:cubicBezTo>
                  <a:pt x="10601183" y="5154160"/>
                  <a:pt x="10600269" y="5154464"/>
                  <a:pt x="10599317" y="5154655"/>
                </a:cubicBezTo>
                <a:cubicBezTo>
                  <a:pt x="10591619" y="5156790"/>
                  <a:pt x="10588417" y="5167196"/>
                  <a:pt x="10591199" y="5173981"/>
                </a:cubicBezTo>
                <a:cubicBezTo>
                  <a:pt x="10594514" y="5182062"/>
                  <a:pt x="10602746" y="5184235"/>
                  <a:pt x="10610521" y="5182100"/>
                </a:cubicBezTo>
                <a:cubicBezTo>
                  <a:pt x="10619399" y="5179623"/>
                  <a:pt x="10625955" y="5173028"/>
                  <a:pt x="10629804" y="5164871"/>
                </a:cubicBezTo>
                <a:cubicBezTo>
                  <a:pt x="10633120" y="5157857"/>
                  <a:pt x="10629422" y="5148175"/>
                  <a:pt x="10622144" y="5145354"/>
                </a:cubicBezTo>
                <a:cubicBezTo>
                  <a:pt x="10614408" y="5142419"/>
                  <a:pt x="10606138" y="5145545"/>
                  <a:pt x="10602594" y="5153054"/>
                </a:cubicBezTo>
                <a:close/>
                <a:moveTo>
                  <a:pt x="10197144" y="5314904"/>
                </a:moveTo>
                <a:lnTo>
                  <a:pt x="10203165" y="5317534"/>
                </a:lnTo>
                <a:cubicBezTo>
                  <a:pt x="10210483" y="5320736"/>
                  <a:pt x="10219553" y="5315552"/>
                  <a:pt x="10222030" y="5308424"/>
                </a:cubicBezTo>
                <a:cubicBezTo>
                  <a:pt x="10224850" y="5300381"/>
                  <a:pt x="10220277" y="5292757"/>
                  <a:pt x="10212922" y="5289555"/>
                </a:cubicBezTo>
                <a:lnTo>
                  <a:pt x="10206901" y="5286925"/>
                </a:lnTo>
                <a:cubicBezTo>
                  <a:pt x="10199583" y="5283723"/>
                  <a:pt x="10190513" y="5288908"/>
                  <a:pt x="10188035" y="5296035"/>
                </a:cubicBezTo>
                <a:cubicBezTo>
                  <a:pt x="10185216" y="5304041"/>
                  <a:pt x="10189789" y="5311664"/>
                  <a:pt x="10197144" y="5314904"/>
                </a:cubicBezTo>
                <a:close/>
                <a:moveTo>
                  <a:pt x="10876335" y="5651564"/>
                </a:moveTo>
                <a:lnTo>
                  <a:pt x="10870924" y="5643978"/>
                </a:lnTo>
                <a:cubicBezTo>
                  <a:pt x="10866275" y="5637498"/>
                  <a:pt x="10856900" y="5635745"/>
                  <a:pt x="10850307" y="5640357"/>
                </a:cubicBezTo>
                <a:cubicBezTo>
                  <a:pt x="10843790" y="5644931"/>
                  <a:pt x="10841999" y="5654461"/>
                  <a:pt x="10846687" y="5660979"/>
                </a:cubicBezTo>
                <a:cubicBezTo>
                  <a:pt x="10848478" y="5663495"/>
                  <a:pt x="10850269" y="5666010"/>
                  <a:pt x="10852098" y="5668564"/>
                </a:cubicBezTo>
                <a:cubicBezTo>
                  <a:pt x="10856748" y="5675083"/>
                  <a:pt x="10866122" y="5676836"/>
                  <a:pt x="10872715" y="5672224"/>
                </a:cubicBezTo>
                <a:cubicBezTo>
                  <a:pt x="10879233" y="5667649"/>
                  <a:pt x="10880985" y="5658120"/>
                  <a:pt x="10876335" y="5651564"/>
                </a:cubicBezTo>
                <a:close/>
                <a:moveTo>
                  <a:pt x="10444476" y="5210270"/>
                </a:moveTo>
                <a:cubicBezTo>
                  <a:pt x="10461855" y="5217893"/>
                  <a:pt x="10475879" y="5191782"/>
                  <a:pt x="10458387" y="5184120"/>
                </a:cubicBezTo>
                <a:cubicBezTo>
                  <a:pt x="10441008" y="5176497"/>
                  <a:pt x="10427023" y="5202608"/>
                  <a:pt x="10444476" y="5210270"/>
                </a:cubicBezTo>
                <a:close/>
                <a:moveTo>
                  <a:pt x="10784797" y="5411610"/>
                </a:moveTo>
                <a:cubicBezTo>
                  <a:pt x="10765970" y="5408484"/>
                  <a:pt x="10762731" y="5437911"/>
                  <a:pt x="10781481" y="5441037"/>
                </a:cubicBezTo>
                <a:cubicBezTo>
                  <a:pt x="10800268" y="5444163"/>
                  <a:pt x="10803546" y="5414735"/>
                  <a:pt x="10784797" y="5411610"/>
                </a:cubicBezTo>
                <a:close/>
                <a:moveTo>
                  <a:pt x="10752022" y="5534465"/>
                </a:moveTo>
                <a:cubicBezTo>
                  <a:pt x="10753203" y="5539382"/>
                  <a:pt x="10756672" y="5543689"/>
                  <a:pt x="10763188" y="5544795"/>
                </a:cubicBezTo>
                <a:cubicBezTo>
                  <a:pt x="10782015" y="5547920"/>
                  <a:pt x="10787159" y="5518760"/>
                  <a:pt x="10768371" y="5515596"/>
                </a:cubicBezTo>
                <a:cubicBezTo>
                  <a:pt x="10763226" y="5514758"/>
                  <a:pt x="10759186" y="5516397"/>
                  <a:pt x="10756290" y="5519217"/>
                </a:cubicBezTo>
                <a:cubicBezTo>
                  <a:pt x="10756899" y="5511670"/>
                  <a:pt x="10749163" y="5504923"/>
                  <a:pt x="10742151" y="5504656"/>
                </a:cubicBezTo>
                <a:cubicBezTo>
                  <a:pt x="10733348" y="5504313"/>
                  <a:pt x="10728089" y="5510984"/>
                  <a:pt x="10726794" y="5518912"/>
                </a:cubicBezTo>
                <a:lnTo>
                  <a:pt x="10725726" y="5525392"/>
                </a:lnTo>
                <a:cubicBezTo>
                  <a:pt x="10724392" y="5533321"/>
                  <a:pt x="10732662" y="5540487"/>
                  <a:pt x="10739942" y="5540792"/>
                </a:cubicBezTo>
                <a:cubicBezTo>
                  <a:pt x="10745467" y="5540983"/>
                  <a:pt x="10749392" y="5538315"/>
                  <a:pt x="10752022" y="5534465"/>
                </a:cubicBezTo>
                <a:close/>
                <a:moveTo>
                  <a:pt x="10583691" y="5271297"/>
                </a:moveTo>
                <a:lnTo>
                  <a:pt x="10589712" y="5273927"/>
                </a:lnTo>
                <a:cubicBezTo>
                  <a:pt x="10596801" y="5277053"/>
                  <a:pt x="10606252" y="5274499"/>
                  <a:pt x="10609453" y="5266951"/>
                </a:cubicBezTo>
                <a:cubicBezTo>
                  <a:pt x="10611397" y="5262339"/>
                  <a:pt x="10610863" y="5257079"/>
                  <a:pt x="10608424" y="5252886"/>
                </a:cubicBezTo>
                <a:cubicBezTo>
                  <a:pt x="10609835" y="5252161"/>
                  <a:pt x="10611397" y="5251590"/>
                  <a:pt x="10612464" y="5250370"/>
                </a:cubicBezTo>
                <a:cubicBezTo>
                  <a:pt x="10617533" y="5249988"/>
                  <a:pt x="10622335" y="5247320"/>
                  <a:pt x="10624545" y="5242327"/>
                </a:cubicBezTo>
                <a:lnTo>
                  <a:pt x="10625955" y="5239125"/>
                </a:lnTo>
                <a:cubicBezTo>
                  <a:pt x="10626526" y="5239430"/>
                  <a:pt x="10626831" y="5239926"/>
                  <a:pt x="10627479" y="5240192"/>
                </a:cubicBezTo>
                <a:cubicBezTo>
                  <a:pt x="10644934" y="5247854"/>
                  <a:pt x="10655261" y="5220066"/>
                  <a:pt x="10637807" y="5212404"/>
                </a:cubicBezTo>
                <a:cubicBezTo>
                  <a:pt x="10630604" y="5209240"/>
                  <a:pt x="10624735" y="5212290"/>
                  <a:pt x="10621420" y="5217284"/>
                </a:cubicBezTo>
                <a:cubicBezTo>
                  <a:pt x="10621038" y="5217054"/>
                  <a:pt x="10620772" y="5216673"/>
                  <a:pt x="10620353" y="5216483"/>
                </a:cubicBezTo>
                <a:cubicBezTo>
                  <a:pt x="10618028" y="5215492"/>
                  <a:pt x="10615437" y="5215111"/>
                  <a:pt x="10612883" y="5215263"/>
                </a:cubicBezTo>
                <a:cubicBezTo>
                  <a:pt x="10612808" y="5210384"/>
                  <a:pt x="10610635" y="5205810"/>
                  <a:pt x="10605795" y="5203027"/>
                </a:cubicBezTo>
                <a:cubicBezTo>
                  <a:pt x="10599430" y="5199368"/>
                  <a:pt x="10588798" y="5201121"/>
                  <a:pt x="10585558" y="5208516"/>
                </a:cubicBezTo>
                <a:lnTo>
                  <a:pt x="10582928" y="5214539"/>
                </a:lnTo>
                <a:cubicBezTo>
                  <a:pt x="10579728" y="5221858"/>
                  <a:pt x="10580909" y="5230434"/>
                  <a:pt x="10588378" y="5234741"/>
                </a:cubicBezTo>
                <a:cubicBezTo>
                  <a:pt x="10588646" y="5234894"/>
                  <a:pt x="10588951" y="5234970"/>
                  <a:pt x="10589217" y="5235122"/>
                </a:cubicBezTo>
                <a:cubicBezTo>
                  <a:pt x="10588569" y="5237867"/>
                  <a:pt x="10588721" y="5240726"/>
                  <a:pt x="10589446" y="5243508"/>
                </a:cubicBezTo>
                <a:cubicBezTo>
                  <a:pt x="10584110" y="5243738"/>
                  <a:pt x="10578889" y="5246368"/>
                  <a:pt x="10576680" y="5251551"/>
                </a:cubicBezTo>
                <a:cubicBezTo>
                  <a:pt x="10573669" y="5258756"/>
                  <a:pt x="10576107" y="5267980"/>
                  <a:pt x="10583691" y="5271297"/>
                </a:cubicBezTo>
                <a:close/>
                <a:moveTo>
                  <a:pt x="10326603" y="5274727"/>
                </a:moveTo>
                <a:cubicBezTo>
                  <a:pt x="10309149" y="5267066"/>
                  <a:pt x="10300574" y="5295464"/>
                  <a:pt x="10317837" y="5303011"/>
                </a:cubicBezTo>
                <a:cubicBezTo>
                  <a:pt x="10335292" y="5310673"/>
                  <a:pt x="10343867" y="5282313"/>
                  <a:pt x="10326603" y="5274727"/>
                </a:cubicBezTo>
                <a:close/>
                <a:moveTo>
                  <a:pt x="10401946" y="5126028"/>
                </a:moveTo>
                <a:cubicBezTo>
                  <a:pt x="10408920" y="5126486"/>
                  <a:pt x="10414141" y="5122102"/>
                  <a:pt x="10416428" y="5116156"/>
                </a:cubicBezTo>
                <a:cubicBezTo>
                  <a:pt x="10421687" y="5115355"/>
                  <a:pt x="10426336" y="5112192"/>
                  <a:pt x="10428241" y="5106550"/>
                </a:cubicBezTo>
                <a:cubicBezTo>
                  <a:pt x="10430605" y="5099498"/>
                  <a:pt x="10426717" y="5089626"/>
                  <a:pt x="10418905" y="5087796"/>
                </a:cubicBezTo>
                <a:cubicBezTo>
                  <a:pt x="10411282" y="5086042"/>
                  <a:pt x="10403318" y="5086081"/>
                  <a:pt x="10397030" y="5091455"/>
                </a:cubicBezTo>
                <a:cubicBezTo>
                  <a:pt x="10391275" y="5096372"/>
                  <a:pt x="10389102" y="5103081"/>
                  <a:pt x="10388112" y="5110324"/>
                </a:cubicBezTo>
                <a:cubicBezTo>
                  <a:pt x="10387007" y="5118252"/>
                  <a:pt x="10394362" y="5125571"/>
                  <a:pt x="10401946" y="5126028"/>
                </a:cubicBezTo>
                <a:close/>
                <a:moveTo>
                  <a:pt x="10300346" y="5359998"/>
                </a:moveTo>
                <a:cubicBezTo>
                  <a:pt x="10317800" y="5367622"/>
                  <a:pt x="10325917" y="5339109"/>
                  <a:pt x="10308691" y="5331561"/>
                </a:cubicBezTo>
                <a:cubicBezTo>
                  <a:pt x="10291237" y="5323938"/>
                  <a:pt x="10283082" y="5352450"/>
                  <a:pt x="10300346" y="5359998"/>
                </a:cubicBezTo>
                <a:close/>
                <a:moveTo>
                  <a:pt x="10257891" y="5456399"/>
                </a:moveTo>
                <a:cubicBezTo>
                  <a:pt x="10275307" y="5464022"/>
                  <a:pt x="10283959" y="5435701"/>
                  <a:pt x="10266657" y="5428115"/>
                </a:cubicBezTo>
                <a:cubicBezTo>
                  <a:pt x="10249240" y="5420491"/>
                  <a:pt x="10240590" y="5448813"/>
                  <a:pt x="10257891" y="5456399"/>
                </a:cubicBezTo>
                <a:close/>
                <a:moveTo>
                  <a:pt x="10681938" y="5270954"/>
                </a:moveTo>
                <a:cubicBezTo>
                  <a:pt x="10700726" y="5274079"/>
                  <a:pt x="10706290" y="5244995"/>
                  <a:pt x="10687464" y="5241832"/>
                </a:cubicBezTo>
                <a:cubicBezTo>
                  <a:pt x="10668675" y="5238744"/>
                  <a:pt x="10663111" y="5267828"/>
                  <a:pt x="10681938" y="5270954"/>
                </a:cubicBezTo>
                <a:close/>
                <a:moveTo>
                  <a:pt x="10660445" y="5146726"/>
                </a:moveTo>
                <a:cubicBezTo>
                  <a:pt x="10663416" y="5154236"/>
                  <a:pt x="10672182" y="5157972"/>
                  <a:pt x="10679652" y="5155036"/>
                </a:cubicBezTo>
                <a:lnTo>
                  <a:pt x="10688302" y="5151644"/>
                </a:lnTo>
                <a:cubicBezTo>
                  <a:pt x="10695772" y="5148747"/>
                  <a:pt x="10699545" y="5139827"/>
                  <a:pt x="10696610" y="5132432"/>
                </a:cubicBezTo>
                <a:cubicBezTo>
                  <a:pt x="10693638" y="5124923"/>
                  <a:pt x="10684873" y="5121187"/>
                  <a:pt x="10677365" y="5124123"/>
                </a:cubicBezTo>
                <a:lnTo>
                  <a:pt x="10668714" y="5127515"/>
                </a:lnTo>
                <a:cubicBezTo>
                  <a:pt x="10661320" y="5130412"/>
                  <a:pt x="10657509" y="5139294"/>
                  <a:pt x="10660445" y="5146726"/>
                </a:cubicBezTo>
                <a:close/>
                <a:moveTo>
                  <a:pt x="10505756" y="5043122"/>
                </a:moveTo>
                <a:cubicBezTo>
                  <a:pt x="10511016" y="5044722"/>
                  <a:pt x="10516427" y="5043503"/>
                  <a:pt x="10520315" y="5040186"/>
                </a:cubicBezTo>
                <a:cubicBezTo>
                  <a:pt x="10524659" y="5040072"/>
                  <a:pt x="10528737" y="5038242"/>
                  <a:pt x="10531595" y="5034049"/>
                </a:cubicBezTo>
                <a:cubicBezTo>
                  <a:pt x="10535634" y="5028065"/>
                  <a:pt x="10534834" y="5017125"/>
                  <a:pt x="10527670" y="5013466"/>
                </a:cubicBezTo>
                <a:cubicBezTo>
                  <a:pt x="10521382" y="5010264"/>
                  <a:pt x="10514598" y="5008015"/>
                  <a:pt x="10507777" y="5011331"/>
                </a:cubicBezTo>
                <a:cubicBezTo>
                  <a:pt x="10502288" y="5013961"/>
                  <a:pt x="10498783" y="5018535"/>
                  <a:pt x="10496686" y="5024176"/>
                </a:cubicBezTo>
                <a:cubicBezTo>
                  <a:pt x="10493981" y="5031495"/>
                  <a:pt x="10498172" y="5040834"/>
                  <a:pt x="10505756" y="5043122"/>
                </a:cubicBezTo>
                <a:close/>
                <a:moveTo>
                  <a:pt x="10540741" y="5452396"/>
                </a:moveTo>
                <a:cubicBezTo>
                  <a:pt x="10537845" y="5453540"/>
                  <a:pt x="10534949" y="5454645"/>
                  <a:pt x="10532052" y="5455789"/>
                </a:cubicBezTo>
                <a:cubicBezTo>
                  <a:pt x="10524621" y="5458686"/>
                  <a:pt x="10520963" y="5467796"/>
                  <a:pt x="10523973" y="5475115"/>
                </a:cubicBezTo>
                <a:cubicBezTo>
                  <a:pt x="10527061" y="5482624"/>
                  <a:pt x="10535825" y="5486131"/>
                  <a:pt x="10543295" y="5483196"/>
                </a:cubicBezTo>
                <a:cubicBezTo>
                  <a:pt x="10546191" y="5482052"/>
                  <a:pt x="10549050" y="5480947"/>
                  <a:pt x="10551946" y="5479803"/>
                </a:cubicBezTo>
                <a:cubicBezTo>
                  <a:pt x="10559416" y="5476906"/>
                  <a:pt x="10563036" y="5467796"/>
                  <a:pt x="10560025" y="5460477"/>
                </a:cubicBezTo>
                <a:cubicBezTo>
                  <a:pt x="10556976" y="5452968"/>
                  <a:pt x="10548211" y="5449461"/>
                  <a:pt x="10540741" y="5452396"/>
                </a:cubicBezTo>
                <a:close/>
                <a:moveTo>
                  <a:pt x="10271916" y="5315552"/>
                </a:moveTo>
                <a:cubicBezTo>
                  <a:pt x="10276489" y="5323137"/>
                  <a:pt x="10284263" y="5324510"/>
                  <a:pt x="10292000" y="5321460"/>
                </a:cubicBezTo>
                <a:lnTo>
                  <a:pt x="10300689" y="5318068"/>
                </a:lnTo>
                <a:cubicBezTo>
                  <a:pt x="10307930" y="5315247"/>
                  <a:pt x="10310407" y="5304231"/>
                  <a:pt x="10306633" y="5297979"/>
                </a:cubicBezTo>
                <a:cubicBezTo>
                  <a:pt x="10302060" y="5290394"/>
                  <a:pt x="10294286" y="5289022"/>
                  <a:pt x="10286550" y="5292033"/>
                </a:cubicBezTo>
                <a:cubicBezTo>
                  <a:pt x="10283653" y="5293177"/>
                  <a:pt x="10280757" y="5294282"/>
                  <a:pt x="10277861" y="5295425"/>
                </a:cubicBezTo>
                <a:cubicBezTo>
                  <a:pt x="10270620" y="5298285"/>
                  <a:pt x="10268143" y="5309300"/>
                  <a:pt x="10271916" y="5315552"/>
                </a:cubicBezTo>
                <a:close/>
                <a:moveTo>
                  <a:pt x="10732548" y="5659187"/>
                </a:moveTo>
                <a:lnTo>
                  <a:pt x="10733615" y="5652707"/>
                </a:lnTo>
                <a:cubicBezTo>
                  <a:pt x="10734606" y="5646875"/>
                  <a:pt x="10732585" y="5640967"/>
                  <a:pt x="10728165" y="5637498"/>
                </a:cubicBezTo>
                <a:cubicBezTo>
                  <a:pt x="10729842" y="5635249"/>
                  <a:pt x="10731176" y="5632771"/>
                  <a:pt x="10731405" y="5630065"/>
                </a:cubicBezTo>
                <a:cubicBezTo>
                  <a:pt x="10732167" y="5621603"/>
                  <a:pt x="10725878" y="5615313"/>
                  <a:pt x="10717952" y="5614017"/>
                </a:cubicBezTo>
                <a:lnTo>
                  <a:pt x="10711473" y="5612950"/>
                </a:lnTo>
                <a:cubicBezTo>
                  <a:pt x="10703584" y="5611616"/>
                  <a:pt x="10696077" y="5618858"/>
                  <a:pt x="10695429" y="5626405"/>
                </a:cubicBezTo>
                <a:cubicBezTo>
                  <a:pt x="10694743" y="5633991"/>
                  <a:pt x="10699850" y="5639632"/>
                  <a:pt x="10706596" y="5641691"/>
                </a:cubicBezTo>
                <a:cubicBezTo>
                  <a:pt x="10705833" y="5642949"/>
                  <a:pt x="10705071" y="5644245"/>
                  <a:pt x="10704804" y="5645731"/>
                </a:cubicBezTo>
                <a:lnTo>
                  <a:pt x="10703737" y="5652212"/>
                </a:lnTo>
                <a:cubicBezTo>
                  <a:pt x="10702937" y="5656862"/>
                  <a:pt x="10704232" y="5661398"/>
                  <a:pt x="10706939" y="5664867"/>
                </a:cubicBezTo>
                <a:cubicBezTo>
                  <a:pt x="10701298" y="5661512"/>
                  <a:pt x="10694248" y="5661322"/>
                  <a:pt x="10689027" y="5666163"/>
                </a:cubicBezTo>
                <a:cubicBezTo>
                  <a:pt x="10683425" y="5671347"/>
                  <a:pt x="10682281" y="5681715"/>
                  <a:pt x="10688188" y="5687242"/>
                </a:cubicBezTo>
                <a:lnTo>
                  <a:pt x="10693028" y="5691779"/>
                </a:lnTo>
                <a:cubicBezTo>
                  <a:pt x="10698897" y="5697267"/>
                  <a:pt x="10707891" y="5698335"/>
                  <a:pt x="10714103" y="5692579"/>
                </a:cubicBezTo>
                <a:cubicBezTo>
                  <a:pt x="10719705" y="5687395"/>
                  <a:pt x="10720848" y="5677026"/>
                  <a:pt x="10714903" y="5671500"/>
                </a:cubicBezTo>
                <a:lnTo>
                  <a:pt x="10712159" y="5668946"/>
                </a:lnTo>
                <a:cubicBezTo>
                  <a:pt x="10712960" y="5669327"/>
                  <a:pt x="10713646" y="5669860"/>
                  <a:pt x="10714560" y="5670089"/>
                </a:cubicBezTo>
                <a:cubicBezTo>
                  <a:pt x="10722030" y="5671881"/>
                  <a:pt x="10731214" y="5667116"/>
                  <a:pt x="10732548" y="5659187"/>
                </a:cubicBezTo>
                <a:close/>
                <a:moveTo>
                  <a:pt x="10776984" y="5314256"/>
                </a:moveTo>
                <a:cubicBezTo>
                  <a:pt x="10783081" y="5324433"/>
                  <a:pt x="10801717" y="5324967"/>
                  <a:pt x="10804194" y="5310025"/>
                </a:cubicBezTo>
                <a:lnTo>
                  <a:pt x="10804880" y="5306022"/>
                </a:lnTo>
                <a:cubicBezTo>
                  <a:pt x="10806823" y="5294473"/>
                  <a:pt x="10796572" y="5288030"/>
                  <a:pt x="10787654" y="5289098"/>
                </a:cubicBezTo>
                <a:cubicBezTo>
                  <a:pt x="10785634" y="5287306"/>
                  <a:pt x="10783234" y="5285820"/>
                  <a:pt x="10780033" y="5285248"/>
                </a:cubicBezTo>
                <a:cubicBezTo>
                  <a:pt x="10761816" y="5282198"/>
                  <a:pt x="10760063" y="5309758"/>
                  <a:pt x="10776984" y="5314256"/>
                </a:cubicBezTo>
                <a:close/>
                <a:moveTo>
                  <a:pt x="10877326" y="5413744"/>
                </a:moveTo>
                <a:cubicBezTo>
                  <a:pt x="10858576" y="5410619"/>
                  <a:pt x="10856290" y="5440161"/>
                  <a:pt x="10875001" y="5443286"/>
                </a:cubicBezTo>
                <a:cubicBezTo>
                  <a:pt x="10893790" y="5446411"/>
                  <a:pt x="10896038" y="5416870"/>
                  <a:pt x="10877326" y="5413744"/>
                </a:cubicBezTo>
                <a:close/>
                <a:moveTo>
                  <a:pt x="10843637" y="5529471"/>
                </a:moveTo>
                <a:cubicBezTo>
                  <a:pt x="10843333" y="5528823"/>
                  <a:pt x="10843105" y="5528213"/>
                  <a:pt x="10842723" y="5527565"/>
                </a:cubicBezTo>
                <a:cubicBezTo>
                  <a:pt x="10838760" y="5521238"/>
                  <a:pt x="10832014" y="5519370"/>
                  <a:pt x="10825041" y="5518645"/>
                </a:cubicBezTo>
                <a:cubicBezTo>
                  <a:pt x="10817304" y="5517807"/>
                  <a:pt x="10810025" y="5526345"/>
                  <a:pt x="10810444" y="5533664"/>
                </a:cubicBezTo>
                <a:cubicBezTo>
                  <a:pt x="10810749" y="5538810"/>
                  <a:pt x="10813112" y="5542432"/>
                  <a:pt x="10816580" y="5544871"/>
                </a:cubicBezTo>
                <a:cubicBezTo>
                  <a:pt x="10817952" y="5549864"/>
                  <a:pt x="10821610" y="5554210"/>
                  <a:pt x="10826946" y="5555315"/>
                </a:cubicBezTo>
                <a:cubicBezTo>
                  <a:pt x="10828698" y="5555696"/>
                  <a:pt x="10830528" y="5555735"/>
                  <a:pt x="10832282" y="5555506"/>
                </a:cubicBezTo>
                <a:cubicBezTo>
                  <a:pt x="10833577" y="5556116"/>
                  <a:pt x="10834910" y="5556611"/>
                  <a:pt x="10836473" y="5556878"/>
                </a:cubicBezTo>
                <a:cubicBezTo>
                  <a:pt x="10853012" y="5559699"/>
                  <a:pt x="10855909" y="5537019"/>
                  <a:pt x="10843637" y="5529471"/>
                </a:cubicBezTo>
                <a:close/>
                <a:moveTo>
                  <a:pt x="10514256" y="5091798"/>
                </a:moveTo>
                <a:cubicBezTo>
                  <a:pt x="10506824" y="5094733"/>
                  <a:pt x="10503775" y="5104492"/>
                  <a:pt x="10506976" y="5111429"/>
                </a:cubicBezTo>
                <a:cubicBezTo>
                  <a:pt x="10510483" y="5119091"/>
                  <a:pt x="10519134" y="5121645"/>
                  <a:pt x="10526602" y="5118709"/>
                </a:cubicBezTo>
                <a:lnTo>
                  <a:pt x="10535254" y="5115317"/>
                </a:lnTo>
                <a:cubicBezTo>
                  <a:pt x="10542723" y="5112420"/>
                  <a:pt x="10545734" y="5102662"/>
                  <a:pt x="10542532" y="5095686"/>
                </a:cubicBezTo>
                <a:cubicBezTo>
                  <a:pt x="10539027" y="5088063"/>
                  <a:pt x="10530375" y="5085471"/>
                  <a:pt x="10522906" y="5088406"/>
                </a:cubicBezTo>
                <a:lnTo>
                  <a:pt x="10514256" y="5091798"/>
                </a:lnTo>
                <a:close/>
                <a:moveTo>
                  <a:pt x="10517800" y="5189304"/>
                </a:moveTo>
                <a:lnTo>
                  <a:pt x="10515170" y="5195327"/>
                </a:lnTo>
                <a:cubicBezTo>
                  <a:pt x="10511968" y="5202646"/>
                  <a:pt x="10514102" y="5211413"/>
                  <a:pt x="10521534" y="5215263"/>
                </a:cubicBezTo>
                <a:cubicBezTo>
                  <a:pt x="10528279" y="5218770"/>
                  <a:pt x="10538264" y="5216292"/>
                  <a:pt x="10541504" y="5208897"/>
                </a:cubicBezTo>
                <a:lnTo>
                  <a:pt x="10544134" y="5202875"/>
                </a:lnTo>
                <a:cubicBezTo>
                  <a:pt x="10547334" y="5195556"/>
                  <a:pt x="10545239" y="5186789"/>
                  <a:pt x="10537769" y="5182939"/>
                </a:cubicBezTo>
                <a:cubicBezTo>
                  <a:pt x="10530986" y="5179432"/>
                  <a:pt x="10521000" y="5181910"/>
                  <a:pt x="10517800" y="5189304"/>
                </a:cubicBezTo>
                <a:close/>
                <a:moveTo>
                  <a:pt x="10440475" y="5119434"/>
                </a:moveTo>
                <a:cubicBezTo>
                  <a:pt x="10440284" y="5121607"/>
                  <a:pt x="10440208" y="5123780"/>
                  <a:pt x="10440246" y="5125952"/>
                </a:cubicBezTo>
                <a:cubicBezTo>
                  <a:pt x="10440284" y="5128697"/>
                  <a:pt x="10441275" y="5131441"/>
                  <a:pt x="10442762" y="5133842"/>
                </a:cubicBezTo>
                <a:cubicBezTo>
                  <a:pt x="10442457" y="5135787"/>
                  <a:pt x="10442457" y="5137731"/>
                  <a:pt x="10443105" y="5139408"/>
                </a:cubicBezTo>
                <a:cubicBezTo>
                  <a:pt x="10445315" y="5145087"/>
                  <a:pt x="10447564" y="5150043"/>
                  <a:pt x="10452517" y="5153855"/>
                </a:cubicBezTo>
                <a:cubicBezTo>
                  <a:pt x="10454728" y="5155532"/>
                  <a:pt x="10456481" y="5156523"/>
                  <a:pt x="10459263" y="5157514"/>
                </a:cubicBezTo>
                <a:cubicBezTo>
                  <a:pt x="10462692" y="5158696"/>
                  <a:pt x="10462960" y="5160868"/>
                  <a:pt x="10459682" y="5156256"/>
                </a:cubicBezTo>
                <a:cubicBezTo>
                  <a:pt x="10464331" y="5162736"/>
                  <a:pt x="10472373" y="5166129"/>
                  <a:pt x="10479842" y="5161898"/>
                </a:cubicBezTo>
                <a:cubicBezTo>
                  <a:pt x="10483424" y="5159877"/>
                  <a:pt x="10486206" y="5155799"/>
                  <a:pt x="10487121" y="5151453"/>
                </a:cubicBezTo>
                <a:cubicBezTo>
                  <a:pt x="10488799" y="5150653"/>
                  <a:pt x="10490284" y="5149586"/>
                  <a:pt x="10491885" y="5148289"/>
                </a:cubicBezTo>
                <a:cubicBezTo>
                  <a:pt x="10492456" y="5147908"/>
                  <a:pt x="10493067" y="5147565"/>
                  <a:pt x="10493676" y="5147222"/>
                </a:cubicBezTo>
                <a:cubicBezTo>
                  <a:pt x="10496229" y="5146193"/>
                  <a:pt x="10498668" y="5144821"/>
                  <a:pt x="10501222" y="5143754"/>
                </a:cubicBezTo>
                <a:cubicBezTo>
                  <a:pt x="10510673" y="5139865"/>
                  <a:pt x="10510329" y="5128658"/>
                  <a:pt x="10504956" y="5121721"/>
                </a:cubicBezTo>
                <a:cubicBezTo>
                  <a:pt x="10502899" y="5118481"/>
                  <a:pt x="10499506" y="5116118"/>
                  <a:pt x="10495010" y="5115737"/>
                </a:cubicBezTo>
                <a:cubicBezTo>
                  <a:pt x="10494629" y="5115622"/>
                  <a:pt x="10494247" y="5115546"/>
                  <a:pt x="10493904" y="5115431"/>
                </a:cubicBezTo>
                <a:cubicBezTo>
                  <a:pt x="10503279" y="5107388"/>
                  <a:pt x="10500460" y="5088368"/>
                  <a:pt x="10485101" y="5089320"/>
                </a:cubicBezTo>
                <a:cubicBezTo>
                  <a:pt x="10474926" y="5089968"/>
                  <a:pt x="10463226" y="5088939"/>
                  <a:pt x="10454119" y="5094276"/>
                </a:cubicBezTo>
                <a:cubicBezTo>
                  <a:pt x="10452899" y="5095000"/>
                  <a:pt x="10451832" y="5095800"/>
                  <a:pt x="10450803" y="5096639"/>
                </a:cubicBezTo>
                <a:lnTo>
                  <a:pt x="10446762" y="5098240"/>
                </a:lnTo>
                <a:cubicBezTo>
                  <a:pt x="10439294" y="5101175"/>
                  <a:pt x="10436359" y="5110972"/>
                  <a:pt x="10439598" y="5117909"/>
                </a:cubicBezTo>
                <a:cubicBezTo>
                  <a:pt x="10439827" y="5118443"/>
                  <a:pt x="10440170" y="5118939"/>
                  <a:pt x="10440475" y="5119434"/>
                </a:cubicBezTo>
                <a:close/>
                <a:moveTo>
                  <a:pt x="10262998" y="5271792"/>
                </a:moveTo>
                <a:cubicBezTo>
                  <a:pt x="10280223" y="5279340"/>
                  <a:pt x="10295696" y="5254067"/>
                  <a:pt x="10278241" y="5246406"/>
                </a:cubicBezTo>
                <a:cubicBezTo>
                  <a:pt x="10261016" y="5238858"/>
                  <a:pt x="10245543" y="5264169"/>
                  <a:pt x="10262998" y="5271792"/>
                </a:cubicBezTo>
                <a:close/>
                <a:moveTo>
                  <a:pt x="10414103" y="5232950"/>
                </a:moveTo>
                <a:cubicBezTo>
                  <a:pt x="10431557" y="5240612"/>
                  <a:pt x="10443714" y="5213586"/>
                  <a:pt x="10426221" y="5205924"/>
                </a:cubicBezTo>
                <a:cubicBezTo>
                  <a:pt x="10408768" y="5198262"/>
                  <a:pt x="10396611" y="5225288"/>
                  <a:pt x="10414103" y="5232950"/>
                </a:cubicBezTo>
                <a:close/>
                <a:moveTo>
                  <a:pt x="10658311" y="5731917"/>
                </a:moveTo>
                <a:cubicBezTo>
                  <a:pt x="10664027" y="5737253"/>
                  <a:pt x="10674697" y="5736034"/>
                  <a:pt x="10679309" y="5729858"/>
                </a:cubicBezTo>
                <a:cubicBezTo>
                  <a:pt x="10684416" y="5723035"/>
                  <a:pt x="10683386" y="5714573"/>
                  <a:pt x="10677289" y="5708855"/>
                </a:cubicBezTo>
                <a:lnTo>
                  <a:pt x="10672449" y="5704319"/>
                </a:lnTo>
                <a:cubicBezTo>
                  <a:pt x="10671954" y="5703862"/>
                  <a:pt x="10671229" y="5703709"/>
                  <a:pt x="10670657" y="5703328"/>
                </a:cubicBezTo>
                <a:cubicBezTo>
                  <a:pt x="10670124" y="5697534"/>
                  <a:pt x="10666580" y="5692160"/>
                  <a:pt x="10659072" y="5690864"/>
                </a:cubicBezTo>
                <a:cubicBezTo>
                  <a:pt x="10642418" y="5688081"/>
                  <a:pt x="10636549" y="5710571"/>
                  <a:pt x="10648477" y="5717927"/>
                </a:cubicBezTo>
                <a:cubicBezTo>
                  <a:pt x="10649011" y="5721358"/>
                  <a:pt x="10650650" y="5724674"/>
                  <a:pt x="10653508" y="5727343"/>
                </a:cubicBezTo>
                <a:lnTo>
                  <a:pt x="10658311" y="5731917"/>
                </a:lnTo>
                <a:close/>
                <a:moveTo>
                  <a:pt x="10394705" y="5678742"/>
                </a:moveTo>
                <a:cubicBezTo>
                  <a:pt x="10395048" y="5670165"/>
                  <a:pt x="10389408" y="5664105"/>
                  <a:pt x="10381214" y="5662732"/>
                </a:cubicBezTo>
                <a:lnTo>
                  <a:pt x="10379385" y="5662427"/>
                </a:lnTo>
                <a:cubicBezTo>
                  <a:pt x="10371458" y="5656900"/>
                  <a:pt x="10356290" y="5660484"/>
                  <a:pt x="10354424" y="5673672"/>
                </a:cubicBezTo>
                <a:cubicBezTo>
                  <a:pt x="10354118" y="5675883"/>
                  <a:pt x="10354308" y="5677789"/>
                  <a:pt x="10354804" y="5679504"/>
                </a:cubicBezTo>
                <a:lnTo>
                  <a:pt x="10353775" y="5678552"/>
                </a:lnTo>
                <a:cubicBezTo>
                  <a:pt x="10350040" y="5675044"/>
                  <a:pt x="10344590" y="5673711"/>
                  <a:pt x="10339637" y="5674778"/>
                </a:cubicBezTo>
                <a:cubicBezTo>
                  <a:pt x="10342724" y="5662847"/>
                  <a:pt x="10328051" y="5650954"/>
                  <a:pt x="10316885" y="5658959"/>
                </a:cubicBezTo>
                <a:cubicBezTo>
                  <a:pt x="10309301" y="5655909"/>
                  <a:pt x="10298555" y="5659263"/>
                  <a:pt x="10295391" y="5668870"/>
                </a:cubicBezTo>
                <a:cubicBezTo>
                  <a:pt x="10294057" y="5662618"/>
                  <a:pt x="10291428" y="5656786"/>
                  <a:pt x="10286778" y="5652174"/>
                </a:cubicBezTo>
                <a:cubicBezTo>
                  <a:pt x="10281252" y="5646646"/>
                  <a:pt x="10270811" y="5646913"/>
                  <a:pt x="10265704" y="5652936"/>
                </a:cubicBezTo>
                <a:cubicBezTo>
                  <a:pt x="10260330" y="5659263"/>
                  <a:pt x="10260520" y="5668145"/>
                  <a:pt x="10266466" y="5674015"/>
                </a:cubicBezTo>
                <a:cubicBezTo>
                  <a:pt x="10266618" y="5674168"/>
                  <a:pt x="10266732" y="5674282"/>
                  <a:pt x="10266847" y="5674396"/>
                </a:cubicBezTo>
                <a:lnTo>
                  <a:pt x="10266923" y="5674587"/>
                </a:lnTo>
                <a:cubicBezTo>
                  <a:pt x="10266923" y="5674663"/>
                  <a:pt x="10266923" y="5674625"/>
                  <a:pt x="10266923" y="5674778"/>
                </a:cubicBezTo>
                <a:cubicBezTo>
                  <a:pt x="10266961" y="5675769"/>
                  <a:pt x="10266923" y="5676722"/>
                  <a:pt x="10266847" y="5677713"/>
                </a:cubicBezTo>
                <a:cubicBezTo>
                  <a:pt x="10266313" y="5685756"/>
                  <a:pt x="10275079" y="5692236"/>
                  <a:pt x="10282472" y="5691893"/>
                </a:cubicBezTo>
                <a:cubicBezTo>
                  <a:pt x="10289980" y="5691549"/>
                  <a:pt x="10294400" y="5686251"/>
                  <a:pt x="10295925" y="5679733"/>
                </a:cubicBezTo>
                <a:cubicBezTo>
                  <a:pt x="10299850" y="5686823"/>
                  <a:pt x="10310559" y="5688081"/>
                  <a:pt x="10317762" y="5683049"/>
                </a:cubicBezTo>
                <a:cubicBezTo>
                  <a:pt x="10318790" y="5683773"/>
                  <a:pt x="10319819" y="5684384"/>
                  <a:pt x="10321001" y="5684803"/>
                </a:cubicBezTo>
                <a:cubicBezTo>
                  <a:pt x="10318905" y="5685299"/>
                  <a:pt x="10316847" y="5686060"/>
                  <a:pt x="10314980" y="5687700"/>
                </a:cubicBezTo>
                <a:cubicBezTo>
                  <a:pt x="10309378" y="5692503"/>
                  <a:pt x="10307471" y="5703214"/>
                  <a:pt x="10313378" y="5708741"/>
                </a:cubicBezTo>
                <a:lnTo>
                  <a:pt x="10318219" y="5713277"/>
                </a:lnTo>
                <a:cubicBezTo>
                  <a:pt x="10319133" y="5714116"/>
                  <a:pt x="10320239" y="5714725"/>
                  <a:pt x="10321267" y="5715373"/>
                </a:cubicBezTo>
                <a:lnTo>
                  <a:pt x="10321306" y="5716479"/>
                </a:lnTo>
                <a:cubicBezTo>
                  <a:pt x="10321573" y="5724522"/>
                  <a:pt x="10326565" y="5731764"/>
                  <a:pt x="10335215" y="5732375"/>
                </a:cubicBezTo>
                <a:cubicBezTo>
                  <a:pt x="10342647" y="5732870"/>
                  <a:pt x="10351374" y="5726580"/>
                  <a:pt x="10351108" y="5718461"/>
                </a:cubicBezTo>
                <a:lnTo>
                  <a:pt x="10351069" y="5717241"/>
                </a:lnTo>
                <a:cubicBezTo>
                  <a:pt x="10358310" y="5724331"/>
                  <a:pt x="10374393" y="5722768"/>
                  <a:pt x="10377404" y="5709313"/>
                </a:cubicBezTo>
                <a:cubicBezTo>
                  <a:pt x="10377861" y="5707293"/>
                  <a:pt x="10377747" y="5705501"/>
                  <a:pt x="10377479" y="5703824"/>
                </a:cubicBezTo>
                <a:lnTo>
                  <a:pt x="10380872" y="5706988"/>
                </a:lnTo>
                <a:cubicBezTo>
                  <a:pt x="10380909" y="5707026"/>
                  <a:pt x="10380947" y="5707026"/>
                  <a:pt x="10380986" y="5707064"/>
                </a:cubicBezTo>
                <a:cubicBezTo>
                  <a:pt x="10380452" y="5708169"/>
                  <a:pt x="10379842" y="5709275"/>
                  <a:pt x="10379613" y="5710494"/>
                </a:cubicBezTo>
                <a:lnTo>
                  <a:pt x="10377441" y="5723493"/>
                </a:lnTo>
                <a:cubicBezTo>
                  <a:pt x="10376603" y="5728562"/>
                  <a:pt x="10378738" y="5733442"/>
                  <a:pt x="10382357" y="5736796"/>
                </a:cubicBezTo>
                <a:cubicBezTo>
                  <a:pt x="10374354" y="5737215"/>
                  <a:pt x="10369591" y="5743429"/>
                  <a:pt x="10368333" y="5750938"/>
                </a:cubicBezTo>
                <a:lnTo>
                  <a:pt x="10367266" y="5757418"/>
                </a:lnTo>
                <a:cubicBezTo>
                  <a:pt x="10365932" y="5765309"/>
                  <a:pt x="10374354" y="5772474"/>
                  <a:pt x="10381595" y="5772703"/>
                </a:cubicBezTo>
                <a:cubicBezTo>
                  <a:pt x="10390436" y="5772970"/>
                  <a:pt x="10395543" y="5766300"/>
                  <a:pt x="10396877" y="5758371"/>
                </a:cubicBezTo>
                <a:lnTo>
                  <a:pt x="10397945" y="5751891"/>
                </a:lnTo>
                <a:cubicBezTo>
                  <a:pt x="10398097" y="5750900"/>
                  <a:pt x="10398134" y="5749909"/>
                  <a:pt x="10397982" y="5748956"/>
                </a:cubicBezTo>
                <a:cubicBezTo>
                  <a:pt x="10399927" y="5753225"/>
                  <a:pt x="10403661" y="5756617"/>
                  <a:pt x="10408539" y="5757303"/>
                </a:cubicBezTo>
                <a:cubicBezTo>
                  <a:pt x="10416084" y="5758371"/>
                  <a:pt x="10423821" y="5753949"/>
                  <a:pt x="10425612" y="5746326"/>
                </a:cubicBezTo>
                <a:cubicBezTo>
                  <a:pt x="10426946" y="5746478"/>
                  <a:pt x="10428318" y="5746363"/>
                  <a:pt x="10429689" y="5746096"/>
                </a:cubicBezTo>
                <a:cubicBezTo>
                  <a:pt x="10428814" y="5749222"/>
                  <a:pt x="10428966" y="5752386"/>
                  <a:pt x="10430071" y="5755169"/>
                </a:cubicBezTo>
                <a:cubicBezTo>
                  <a:pt x="10421116" y="5761954"/>
                  <a:pt x="10421573" y="5779488"/>
                  <a:pt x="10435939" y="5781890"/>
                </a:cubicBezTo>
                <a:cubicBezTo>
                  <a:pt x="10444934" y="5783377"/>
                  <a:pt x="10450231" y="5777392"/>
                  <a:pt x="10451794" y="5770530"/>
                </a:cubicBezTo>
                <a:cubicBezTo>
                  <a:pt x="10454233" y="5775410"/>
                  <a:pt x="10459567" y="5779260"/>
                  <a:pt x="10464712" y="5779260"/>
                </a:cubicBezTo>
                <a:cubicBezTo>
                  <a:pt x="10469896" y="5779260"/>
                  <a:pt x="10473706" y="5777049"/>
                  <a:pt x="10476336" y="5773695"/>
                </a:cubicBezTo>
                <a:cubicBezTo>
                  <a:pt x="10481367" y="5772627"/>
                  <a:pt x="10485863" y="5769235"/>
                  <a:pt x="10487349" y="5764012"/>
                </a:cubicBezTo>
                <a:cubicBezTo>
                  <a:pt x="10489140" y="5767786"/>
                  <a:pt x="10492304" y="5770797"/>
                  <a:pt x="10496801" y="5771865"/>
                </a:cubicBezTo>
                <a:cubicBezTo>
                  <a:pt x="10504195" y="5773618"/>
                  <a:pt x="10513302" y="5768815"/>
                  <a:pt x="10514636" y="5760886"/>
                </a:cubicBezTo>
                <a:lnTo>
                  <a:pt x="10516809" y="5747926"/>
                </a:lnTo>
                <a:cubicBezTo>
                  <a:pt x="10518104" y="5740036"/>
                  <a:pt x="10513988" y="5732031"/>
                  <a:pt x="10505833" y="5730087"/>
                </a:cubicBezTo>
                <a:cubicBezTo>
                  <a:pt x="10498440" y="5728334"/>
                  <a:pt x="10489294" y="5733136"/>
                  <a:pt x="10487997" y="5741065"/>
                </a:cubicBezTo>
                <a:lnTo>
                  <a:pt x="10487540" y="5743962"/>
                </a:lnTo>
                <a:cubicBezTo>
                  <a:pt x="10482053" y="5736949"/>
                  <a:pt x="10468410" y="5736949"/>
                  <a:pt x="10462350" y="5745678"/>
                </a:cubicBezTo>
                <a:cubicBezTo>
                  <a:pt x="10461701" y="5745944"/>
                  <a:pt x="10461054" y="5746135"/>
                  <a:pt x="10460369" y="5746478"/>
                </a:cubicBezTo>
                <a:cubicBezTo>
                  <a:pt x="10458958" y="5747241"/>
                  <a:pt x="10458424" y="5748613"/>
                  <a:pt x="10457396" y="5749642"/>
                </a:cubicBezTo>
                <a:cubicBezTo>
                  <a:pt x="10458234" y="5746669"/>
                  <a:pt x="10458576" y="5743581"/>
                  <a:pt x="10457433" y="5740913"/>
                </a:cubicBezTo>
                <a:cubicBezTo>
                  <a:pt x="10465208" y="5738130"/>
                  <a:pt x="10472715" y="5733747"/>
                  <a:pt x="10474812" y="5727000"/>
                </a:cubicBezTo>
                <a:cubicBezTo>
                  <a:pt x="10475993" y="5723188"/>
                  <a:pt x="10476336" y="5718728"/>
                  <a:pt x="10476183" y="5714306"/>
                </a:cubicBezTo>
                <a:cubicBezTo>
                  <a:pt x="10476679" y="5715259"/>
                  <a:pt x="10476946" y="5716212"/>
                  <a:pt x="10477670" y="5717127"/>
                </a:cubicBezTo>
                <a:cubicBezTo>
                  <a:pt x="10482281" y="5722730"/>
                  <a:pt x="10493142" y="5725056"/>
                  <a:pt x="10498668" y="5719109"/>
                </a:cubicBezTo>
                <a:lnTo>
                  <a:pt x="10503204" y="5714268"/>
                </a:lnTo>
                <a:cubicBezTo>
                  <a:pt x="10508729" y="5708398"/>
                  <a:pt x="10510788" y="5700012"/>
                  <a:pt x="10505185" y="5693265"/>
                </a:cubicBezTo>
                <a:cubicBezTo>
                  <a:pt x="10500574" y="5687662"/>
                  <a:pt x="10489713" y="5685336"/>
                  <a:pt x="10484187" y="5691283"/>
                </a:cubicBezTo>
                <a:lnTo>
                  <a:pt x="10479651" y="5696124"/>
                </a:lnTo>
                <a:cubicBezTo>
                  <a:pt x="10477099" y="5698830"/>
                  <a:pt x="10475422" y="5702108"/>
                  <a:pt x="10474774" y="5705463"/>
                </a:cubicBezTo>
                <a:cubicBezTo>
                  <a:pt x="10473744" y="5701994"/>
                  <a:pt x="10472373" y="5698716"/>
                  <a:pt x="10470086" y="5696124"/>
                </a:cubicBezTo>
                <a:cubicBezTo>
                  <a:pt x="10476412" y="5690711"/>
                  <a:pt x="10477327" y="5679695"/>
                  <a:pt x="10471192" y="5673672"/>
                </a:cubicBezTo>
                <a:cubicBezTo>
                  <a:pt x="10471267" y="5673596"/>
                  <a:pt x="10471344" y="5673558"/>
                  <a:pt x="10471420" y="5673481"/>
                </a:cubicBezTo>
                <a:cubicBezTo>
                  <a:pt x="10476831" y="5667001"/>
                  <a:pt x="10475383" y="5658006"/>
                  <a:pt x="10469476" y="5652478"/>
                </a:cubicBezTo>
                <a:lnTo>
                  <a:pt x="10459796" y="5643444"/>
                </a:lnTo>
                <a:cubicBezTo>
                  <a:pt x="10458387" y="5642110"/>
                  <a:pt x="10456710" y="5641234"/>
                  <a:pt x="10454957" y="5640700"/>
                </a:cubicBezTo>
                <a:cubicBezTo>
                  <a:pt x="10457319" y="5642339"/>
                  <a:pt x="10459987" y="5643635"/>
                  <a:pt x="10463112" y="5643635"/>
                </a:cubicBezTo>
                <a:cubicBezTo>
                  <a:pt x="10470963" y="5643635"/>
                  <a:pt x="10478317" y="5636812"/>
                  <a:pt x="10478051" y="5628731"/>
                </a:cubicBezTo>
                <a:lnTo>
                  <a:pt x="10477746" y="5619354"/>
                </a:lnTo>
                <a:cubicBezTo>
                  <a:pt x="10477479" y="5611311"/>
                  <a:pt x="10471076" y="5604411"/>
                  <a:pt x="10462846" y="5604411"/>
                </a:cubicBezTo>
                <a:cubicBezTo>
                  <a:pt x="10454994" y="5604411"/>
                  <a:pt x="10447639" y="5611235"/>
                  <a:pt x="10447906" y="5619316"/>
                </a:cubicBezTo>
                <a:lnTo>
                  <a:pt x="10448096" y="5625491"/>
                </a:lnTo>
                <a:cubicBezTo>
                  <a:pt x="10445162" y="5615809"/>
                  <a:pt x="10434073" y="5608986"/>
                  <a:pt x="10425459" y="5618210"/>
                </a:cubicBezTo>
                <a:cubicBezTo>
                  <a:pt x="10417991" y="5626177"/>
                  <a:pt x="10421116" y="5637193"/>
                  <a:pt x="10427632" y="5642453"/>
                </a:cubicBezTo>
                <a:cubicBezTo>
                  <a:pt x="10424126" y="5641958"/>
                  <a:pt x="10420391" y="5643064"/>
                  <a:pt x="10417000" y="5646646"/>
                </a:cubicBezTo>
                <a:cubicBezTo>
                  <a:pt x="10404004" y="5660521"/>
                  <a:pt x="10423059" y="5683545"/>
                  <a:pt x="10436130" y="5669555"/>
                </a:cubicBezTo>
                <a:cubicBezTo>
                  <a:pt x="10437655" y="5667916"/>
                  <a:pt x="10438455" y="5666125"/>
                  <a:pt x="10439141" y="5664333"/>
                </a:cubicBezTo>
                <a:cubicBezTo>
                  <a:pt x="10439675" y="5665019"/>
                  <a:pt x="10440055" y="5665820"/>
                  <a:pt x="10440703" y="5666430"/>
                </a:cubicBezTo>
                <a:lnTo>
                  <a:pt x="10449964" y="5675120"/>
                </a:lnTo>
                <a:cubicBezTo>
                  <a:pt x="10447449" y="5678552"/>
                  <a:pt x="10446267" y="5683049"/>
                  <a:pt x="10446915" y="5687280"/>
                </a:cubicBezTo>
                <a:cubicBezTo>
                  <a:pt x="10446725" y="5687280"/>
                  <a:pt x="10446496" y="5687242"/>
                  <a:pt x="10446305" y="5687204"/>
                </a:cubicBezTo>
                <a:cubicBezTo>
                  <a:pt x="10444324" y="5682668"/>
                  <a:pt x="10440246" y="5679276"/>
                  <a:pt x="10434835" y="5678399"/>
                </a:cubicBezTo>
                <a:lnTo>
                  <a:pt x="10421839" y="5676226"/>
                </a:lnTo>
                <a:cubicBezTo>
                  <a:pt x="10414218" y="5674968"/>
                  <a:pt x="10405909" y="5681220"/>
                  <a:pt x="10405223" y="5688996"/>
                </a:cubicBezTo>
                <a:cubicBezTo>
                  <a:pt x="10405147" y="5689758"/>
                  <a:pt x="10405490" y="5690444"/>
                  <a:pt x="10405528" y="5691168"/>
                </a:cubicBezTo>
                <a:cubicBezTo>
                  <a:pt x="10404880" y="5689568"/>
                  <a:pt x="10404004" y="5688005"/>
                  <a:pt x="10402670" y="5686747"/>
                </a:cubicBezTo>
                <a:lnTo>
                  <a:pt x="10394591" y="5679161"/>
                </a:lnTo>
                <a:cubicBezTo>
                  <a:pt x="10394591" y="5678971"/>
                  <a:pt x="10394705" y="5678856"/>
                  <a:pt x="10394705" y="5678742"/>
                </a:cubicBezTo>
                <a:close/>
                <a:moveTo>
                  <a:pt x="10528547" y="5736720"/>
                </a:moveTo>
                <a:cubicBezTo>
                  <a:pt x="10527289" y="5744381"/>
                  <a:pt x="10534302" y="5752501"/>
                  <a:pt x="10541884" y="5752843"/>
                </a:cubicBezTo>
                <a:cubicBezTo>
                  <a:pt x="10550384" y="5753263"/>
                  <a:pt x="10556671" y="5747698"/>
                  <a:pt x="10558005" y="5739464"/>
                </a:cubicBezTo>
                <a:lnTo>
                  <a:pt x="10558653" y="5735653"/>
                </a:lnTo>
                <a:cubicBezTo>
                  <a:pt x="10563912" y="5733632"/>
                  <a:pt x="10568028" y="5728258"/>
                  <a:pt x="10568448" y="5722807"/>
                </a:cubicBezTo>
                <a:cubicBezTo>
                  <a:pt x="10569133" y="5714268"/>
                  <a:pt x="10562769" y="5708207"/>
                  <a:pt x="10554842" y="5706873"/>
                </a:cubicBezTo>
                <a:lnTo>
                  <a:pt x="10548364" y="5705806"/>
                </a:lnTo>
                <a:cubicBezTo>
                  <a:pt x="10540475" y="5704472"/>
                  <a:pt x="10533043" y="5711943"/>
                  <a:pt x="10532434" y="5719414"/>
                </a:cubicBezTo>
                <a:cubicBezTo>
                  <a:pt x="10532357" y="5720710"/>
                  <a:pt x="10532662" y="5721778"/>
                  <a:pt x="10532852" y="5722959"/>
                </a:cubicBezTo>
                <a:cubicBezTo>
                  <a:pt x="10531329" y="5725017"/>
                  <a:pt x="10530071" y="5727381"/>
                  <a:pt x="10529613" y="5730202"/>
                </a:cubicBezTo>
                <a:lnTo>
                  <a:pt x="10528547" y="5736720"/>
                </a:lnTo>
                <a:close/>
                <a:moveTo>
                  <a:pt x="10376831" y="5542088"/>
                </a:moveTo>
                <a:lnTo>
                  <a:pt x="10376108" y="5542660"/>
                </a:lnTo>
                <a:cubicBezTo>
                  <a:pt x="10371840" y="5542774"/>
                  <a:pt x="10367724" y="5544452"/>
                  <a:pt x="10365361" y="5548301"/>
                </a:cubicBezTo>
                <a:cubicBezTo>
                  <a:pt x="10362312" y="5553257"/>
                  <a:pt x="10359949" y="5558174"/>
                  <a:pt x="10361626" y="5564159"/>
                </a:cubicBezTo>
                <a:cubicBezTo>
                  <a:pt x="10363913" y="5572354"/>
                  <a:pt x="10372220" y="5576852"/>
                  <a:pt x="10380338" y="5574641"/>
                </a:cubicBezTo>
                <a:cubicBezTo>
                  <a:pt x="10385902" y="5573155"/>
                  <a:pt x="10390361" y="5569114"/>
                  <a:pt x="10394820" y="5565645"/>
                </a:cubicBezTo>
                <a:cubicBezTo>
                  <a:pt x="10400918" y="5560881"/>
                  <a:pt x="10402784" y="5551084"/>
                  <a:pt x="10397602" y="5544871"/>
                </a:cubicBezTo>
                <a:cubicBezTo>
                  <a:pt x="10392495" y="5538772"/>
                  <a:pt x="10383348" y="5536980"/>
                  <a:pt x="10376831" y="5542088"/>
                </a:cubicBezTo>
                <a:close/>
                <a:moveTo>
                  <a:pt x="10203737" y="5375093"/>
                </a:moveTo>
                <a:cubicBezTo>
                  <a:pt x="10201069" y="5383326"/>
                  <a:pt x="10205871" y="5390568"/>
                  <a:pt x="10213226" y="5393770"/>
                </a:cubicBezTo>
                <a:lnTo>
                  <a:pt x="10219247" y="5396400"/>
                </a:lnTo>
                <a:cubicBezTo>
                  <a:pt x="10226565" y="5399602"/>
                  <a:pt x="10235597" y="5393999"/>
                  <a:pt x="10237922" y="5386909"/>
                </a:cubicBezTo>
                <a:cubicBezTo>
                  <a:pt x="10240590" y="5378676"/>
                  <a:pt x="10235788" y="5371433"/>
                  <a:pt x="10228433" y="5368231"/>
                </a:cubicBezTo>
                <a:lnTo>
                  <a:pt x="10222411" y="5365601"/>
                </a:lnTo>
                <a:cubicBezTo>
                  <a:pt x="10215094" y="5362399"/>
                  <a:pt x="10206062" y="5368003"/>
                  <a:pt x="10203737" y="5375093"/>
                </a:cubicBezTo>
                <a:close/>
                <a:moveTo>
                  <a:pt x="10701717" y="5718042"/>
                </a:moveTo>
                <a:cubicBezTo>
                  <a:pt x="10694057" y="5716784"/>
                  <a:pt x="10685559" y="5721320"/>
                  <a:pt x="10684186" y="5729477"/>
                </a:cubicBezTo>
                <a:lnTo>
                  <a:pt x="10682014" y="5742476"/>
                </a:lnTo>
                <a:cubicBezTo>
                  <a:pt x="10680757" y="5750099"/>
                  <a:pt x="10685368" y="5758676"/>
                  <a:pt x="10693485" y="5760010"/>
                </a:cubicBezTo>
                <a:cubicBezTo>
                  <a:pt x="10701146" y="5761268"/>
                  <a:pt x="10709644" y="5756732"/>
                  <a:pt x="10711016" y="5748574"/>
                </a:cubicBezTo>
                <a:lnTo>
                  <a:pt x="10713189" y="5735576"/>
                </a:lnTo>
                <a:cubicBezTo>
                  <a:pt x="10714446" y="5727952"/>
                  <a:pt x="10709796" y="5719376"/>
                  <a:pt x="10701717" y="5718042"/>
                </a:cubicBezTo>
                <a:close/>
                <a:moveTo>
                  <a:pt x="10341123" y="5215606"/>
                </a:moveTo>
                <a:lnTo>
                  <a:pt x="10338494" y="5221629"/>
                </a:lnTo>
                <a:cubicBezTo>
                  <a:pt x="10335292" y="5228948"/>
                  <a:pt x="10341542" y="5237982"/>
                  <a:pt x="10348517" y="5240040"/>
                </a:cubicBezTo>
                <a:cubicBezTo>
                  <a:pt x="10356976" y="5242517"/>
                  <a:pt x="10363684" y="5237372"/>
                  <a:pt x="10366923" y="5230015"/>
                </a:cubicBezTo>
                <a:lnTo>
                  <a:pt x="10369552" y="5223992"/>
                </a:lnTo>
                <a:cubicBezTo>
                  <a:pt x="10372754" y="5216673"/>
                  <a:pt x="10366504" y="5207639"/>
                  <a:pt x="10359529" y="5205619"/>
                </a:cubicBezTo>
                <a:cubicBezTo>
                  <a:pt x="10351069" y="5203065"/>
                  <a:pt x="10344362" y="5208250"/>
                  <a:pt x="10341123" y="5215606"/>
                </a:cubicBezTo>
                <a:close/>
                <a:moveTo>
                  <a:pt x="10318981" y="5167501"/>
                </a:moveTo>
                <a:cubicBezTo>
                  <a:pt x="10315856" y="5174591"/>
                  <a:pt x="10318600" y="5184083"/>
                  <a:pt x="10326108" y="5187208"/>
                </a:cubicBezTo>
                <a:cubicBezTo>
                  <a:pt x="10333387" y="5190219"/>
                  <a:pt x="10342456" y="5187665"/>
                  <a:pt x="10345810" y="5180080"/>
                </a:cubicBezTo>
                <a:lnTo>
                  <a:pt x="10353737" y="5161974"/>
                </a:lnTo>
                <a:cubicBezTo>
                  <a:pt x="10356862" y="5154884"/>
                  <a:pt x="10354118" y="5145393"/>
                  <a:pt x="10346610" y="5142267"/>
                </a:cubicBezTo>
                <a:cubicBezTo>
                  <a:pt x="10339331" y="5139255"/>
                  <a:pt x="10330262" y="5141809"/>
                  <a:pt x="10326908" y="5149395"/>
                </a:cubicBezTo>
                <a:lnTo>
                  <a:pt x="10318981" y="5167501"/>
                </a:lnTo>
                <a:close/>
                <a:moveTo>
                  <a:pt x="10312541" y="5123741"/>
                </a:moveTo>
                <a:cubicBezTo>
                  <a:pt x="10329994" y="5131365"/>
                  <a:pt x="10339522" y="5103310"/>
                  <a:pt x="10322106" y="5095724"/>
                </a:cubicBezTo>
                <a:cubicBezTo>
                  <a:pt x="10304690" y="5088063"/>
                  <a:pt x="10295162" y="5116118"/>
                  <a:pt x="10312541" y="5123741"/>
                </a:cubicBezTo>
                <a:close/>
                <a:moveTo>
                  <a:pt x="10596267" y="5573803"/>
                </a:moveTo>
                <a:cubicBezTo>
                  <a:pt x="10587121" y="5572545"/>
                  <a:pt x="10578546" y="5576128"/>
                  <a:pt x="10571762" y="5582074"/>
                </a:cubicBezTo>
                <a:cubicBezTo>
                  <a:pt x="10565971" y="5587182"/>
                  <a:pt x="10565437" y="5597512"/>
                  <a:pt x="10571039" y="5603001"/>
                </a:cubicBezTo>
                <a:cubicBezTo>
                  <a:pt x="10576908" y="5608757"/>
                  <a:pt x="10585749" y="5609215"/>
                  <a:pt x="10591960" y="5603763"/>
                </a:cubicBezTo>
                <a:cubicBezTo>
                  <a:pt x="10592304" y="5603459"/>
                  <a:pt x="10592342" y="5603459"/>
                  <a:pt x="10592533" y="5603268"/>
                </a:cubicBezTo>
                <a:cubicBezTo>
                  <a:pt x="10592685" y="5603192"/>
                  <a:pt x="10592685" y="5603192"/>
                  <a:pt x="10592799" y="5603116"/>
                </a:cubicBezTo>
                <a:lnTo>
                  <a:pt x="10592799" y="5603116"/>
                </a:lnTo>
                <a:cubicBezTo>
                  <a:pt x="10593753" y="5603116"/>
                  <a:pt x="10594667" y="5603230"/>
                  <a:pt x="10595581" y="5603382"/>
                </a:cubicBezTo>
                <a:cubicBezTo>
                  <a:pt x="10603508" y="5604450"/>
                  <a:pt x="10610558" y="5596254"/>
                  <a:pt x="10610711" y="5588897"/>
                </a:cubicBezTo>
                <a:cubicBezTo>
                  <a:pt x="10610940" y="5580207"/>
                  <a:pt x="10604233" y="5574870"/>
                  <a:pt x="10596267" y="5573803"/>
                </a:cubicBezTo>
                <a:close/>
                <a:moveTo>
                  <a:pt x="11115665" y="5207754"/>
                </a:moveTo>
                <a:cubicBezTo>
                  <a:pt x="11096953" y="5204628"/>
                  <a:pt x="11090360" y="5233522"/>
                  <a:pt x="11109225" y="5236647"/>
                </a:cubicBezTo>
                <a:cubicBezTo>
                  <a:pt x="11127937" y="5239773"/>
                  <a:pt x="11134530" y="5210880"/>
                  <a:pt x="11115665" y="5207754"/>
                </a:cubicBezTo>
                <a:close/>
                <a:moveTo>
                  <a:pt x="10935939" y="5211184"/>
                </a:moveTo>
                <a:cubicBezTo>
                  <a:pt x="10924049" y="5209202"/>
                  <a:pt x="10916351" y="5220066"/>
                  <a:pt x="10917227" y="5229024"/>
                </a:cubicBezTo>
                <a:cubicBezTo>
                  <a:pt x="10914750" y="5222696"/>
                  <a:pt x="10908881" y="5218884"/>
                  <a:pt x="10901756" y="5219380"/>
                </a:cubicBezTo>
                <a:cubicBezTo>
                  <a:pt x="10892456" y="5220028"/>
                  <a:pt x="10881481" y="5221972"/>
                  <a:pt x="10874964" y="5229252"/>
                </a:cubicBezTo>
                <a:cubicBezTo>
                  <a:pt x="10873935" y="5229977"/>
                  <a:pt x="10872944" y="5230739"/>
                  <a:pt x="10872067" y="5231616"/>
                </a:cubicBezTo>
                <a:cubicBezTo>
                  <a:pt x="10867685" y="5235999"/>
                  <a:pt x="10866160" y="5242365"/>
                  <a:pt x="10868676" y="5248235"/>
                </a:cubicBezTo>
                <a:cubicBezTo>
                  <a:pt x="10871191" y="5254067"/>
                  <a:pt x="10875992" y="5255897"/>
                  <a:pt x="10881595" y="5257498"/>
                </a:cubicBezTo>
                <a:cubicBezTo>
                  <a:pt x="10877174" y="5256240"/>
                  <a:pt x="10882053" y="5257727"/>
                  <a:pt x="10882890" y="5258070"/>
                </a:cubicBezTo>
                <a:cubicBezTo>
                  <a:pt x="10883996" y="5258489"/>
                  <a:pt x="10885063" y="5259022"/>
                  <a:pt x="10886168" y="5259480"/>
                </a:cubicBezTo>
                <a:cubicBezTo>
                  <a:pt x="10886358" y="5259556"/>
                  <a:pt x="10886435" y="5259595"/>
                  <a:pt x="10886587" y="5259671"/>
                </a:cubicBezTo>
                <a:cubicBezTo>
                  <a:pt x="10886931" y="5259900"/>
                  <a:pt x="10887235" y="5260128"/>
                  <a:pt x="10887540" y="5260357"/>
                </a:cubicBezTo>
                <a:cubicBezTo>
                  <a:pt x="10890856" y="5266990"/>
                  <a:pt x="10899506" y="5270001"/>
                  <a:pt x="10906252" y="5267142"/>
                </a:cubicBezTo>
                <a:cubicBezTo>
                  <a:pt x="10913913" y="5263902"/>
                  <a:pt x="10916922" y="5255249"/>
                  <a:pt x="10914102" y="5247740"/>
                </a:cubicBezTo>
                <a:cubicBezTo>
                  <a:pt x="10913797" y="5246939"/>
                  <a:pt x="10913340" y="5246291"/>
                  <a:pt x="10912959" y="5245567"/>
                </a:cubicBezTo>
                <a:cubicBezTo>
                  <a:pt x="10916504" y="5242593"/>
                  <a:pt x="10918752" y="5237943"/>
                  <a:pt x="10918485" y="5233407"/>
                </a:cubicBezTo>
                <a:cubicBezTo>
                  <a:pt x="10920047" y="5236457"/>
                  <a:pt x="10923020" y="5238820"/>
                  <a:pt x="10927708" y="5239582"/>
                </a:cubicBezTo>
                <a:cubicBezTo>
                  <a:pt x="10946191" y="5242708"/>
                  <a:pt x="10954727" y="5214310"/>
                  <a:pt x="10935939" y="5211184"/>
                </a:cubicBezTo>
                <a:close/>
                <a:moveTo>
                  <a:pt x="11045543" y="5019069"/>
                </a:moveTo>
                <a:cubicBezTo>
                  <a:pt x="11045619" y="5026006"/>
                  <a:pt x="11049620" y="5033134"/>
                  <a:pt x="11058348" y="5034583"/>
                </a:cubicBezTo>
                <a:cubicBezTo>
                  <a:pt x="11065017" y="5035688"/>
                  <a:pt x="11069514" y="5032677"/>
                  <a:pt x="11071839" y="5028217"/>
                </a:cubicBezTo>
                <a:cubicBezTo>
                  <a:pt x="11076641" y="5026616"/>
                  <a:pt x="11080680" y="5022842"/>
                  <a:pt x="11081557" y="5017468"/>
                </a:cubicBezTo>
                <a:lnTo>
                  <a:pt x="11082662" y="5010988"/>
                </a:lnTo>
                <a:cubicBezTo>
                  <a:pt x="11083920" y="5003364"/>
                  <a:pt x="11079309" y="4994787"/>
                  <a:pt x="11071191" y="4993492"/>
                </a:cubicBezTo>
                <a:cubicBezTo>
                  <a:pt x="11068675" y="4993072"/>
                  <a:pt x="11066084" y="4993339"/>
                  <a:pt x="11063645" y="4994101"/>
                </a:cubicBezTo>
                <a:cubicBezTo>
                  <a:pt x="11062388" y="4989375"/>
                  <a:pt x="11059148" y="4985487"/>
                  <a:pt x="11053775" y="4983962"/>
                </a:cubicBezTo>
                <a:cubicBezTo>
                  <a:pt x="11046724" y="4981980"/>
                  <a:pt x="11036815" y="4986287"/>
                  <a:pt x="11035520" y="4994216"/>
                </a:cubicBezTo>
                <a:lnTo>
                  <a:pt x="11034453" y="5000696"/>
                </a:lnTo>
                <a:cubicBezTo>
                  <a:pt x="11033119" y="5008586"/>
                  <a:pt x="11036397" y="5016629"/>
                  <a:pt x="11044704" y="5018955"/>
                </a:cubicBezTo>
                <a:cubicBezTo>
                  <a:pt x="11044933" y="5018992"/>
                  <a:pt x="11045276" y="5019031"/>
                  <a:pt x="11045543" y="5019069"/>
                </a:cubicBezTo>
                <a:close/>
                <a:moveTo>
                  <a:pt x="10851183" y="5058673"/>
                </a:moveTo>
                <a:cubicBezTo>
                  <a:pt x="10850346" y="5066755"/>
                  <a:pt x="10855451" y="5074150"/>
                  <a:pt x="10863607" y="5075522"/>
                </a:cubicBezTo>
                <a:lnTo>
                  <a:pt x="10870085" y="5076589"/>
                </a:lnTo>
                <a:cubicBezTo>
                  <a:pt x="10877708" y="5077847"/>
                  <a:pt x="10886130" y="5072015"/>
                  <a:pt x="10886931" y="5064162"/>
                </a:cubicBezTo>
                <a:cubicBezTo>
                  <a:pt x="10887769" y="5056082"/>
                  <a:pt x="10882662" y="5048648"/>
                  <a:pt x="10874506" y="5047315"/>
                </a:cubicBezTo>
                <a:lnTo>
                  <a:pt x="10868028" y="5046247"/>
                </a:lnTo>
                <a:cubicBezTo>
                  <a:pt x="10860406" y="5044989"/>
                  <a:pt x="10852021" y="5050821"/>
                  <a:pt x="10851183" y="5058673"/>
                </a:cubicBezTo>
                <a:close/>
                <a:moveTo>
                  <a:pt x="11107891" y="5150462"/>
                </a:moveTo>
                <a:cubicBezTo>
                  <a:pt x="11100955" y="5154236"/>
                  <a:pt x="11098707" y="5164871"/>
                  <a:pt x="11103127" y="5171275"/>
                </a:cubicBezTo>
                <a:cubicBezTo>
                  <a:pt x="11108043" y="5178364"/>
                  <a:pt x="11116503" y="5180080"/>
                  <a:pt x="11123973" y="5176040"/>
                </a:cubicBezTo>
                <a:lnTo>
                  <a:pt x="11129880" y="5172838"/>
                </a:lnTo>
                <a:cubicBezTo>
                  <a:pt x="11136168" y="5169407"/>
                  <a:pt x="11138303" y="5160525"/>
                  <a:pt x="11135444" y="5154083"/>
                </a:cubicBezTo>
                <a:cubicBezTo>
                  <a:pt x="11143256" y="5155303"/>
                  <a:pt x="11151183" y="5152482"/>
                  <a:pt x="11153699" y="5144211"/>
                </a:cubicBezTo>
                <a:cubicBezTo>
                  <a:pt x="11155794" y="5137311"/>
                  <a:pt x="11151717" y="5127058"/>
                  <a:pt x="11143790" y="5125762"/>
                </a:cubicBezTo>
                <a:lnTo>
                  <a:pt x="11137312" y="5124694"/>
                </a:lnTo>
                <a:cubicBezTo>
                  <a:pt x="11129423" y="5123360"/>
                  <a:pt x="11121382" y="5126257"/>
                  <a:pt x="11118866" y="5134605"/>
                </a:cubicBezTo>
                <a:cubicBezTo>
                  <a:pt x="11117799" y="5138188"/>
                  <a:pt x="11118409" y="5142572"/>
                  <a:pt x="11120314" y="5146231"/>
                </a:cubicBezTo>
                <a:cubicBezTo>
                  <a:pt x="11118142" y="5146460"/>
                  <a:pt x="11115969" y="5146117"/>
                  <a:pt x="11113835" y="5147260"/>
                </a:cubicBezTo>
                <a:lnTo>
                  <a:pt x="11107891" y="5150462"/>
                </a:lnTo>
                <a:close/>
                <a:moveTo>
                  <a:pt x="10986625" y="5062638"/>
                </a:moveTo>
                <a:cubicBezTo>
                  <a:pt x="10983614" y="5057073"/>
                  <a:pt x="10978927" y="5055434"/>
                  <a:pt x="10974354" y="5056005"/>
                </a:cubicBezTo>
                <a:cubicBezTo>
                  <a:pt x="10974773" y="5055052"/>
                  <a:pt x="10975383" y="5054137"/>
                  <a:pt x="10975535" y="5053032"/>
                </a:cubicBezTo>
                <a:cubicBezTo>
                  <a:pt x="10976717" y="5045294"/>
                  <a:pt x="10972105" y="5036984"/>
                  <a:pt x="10963950" y="5035574"/>
                </a:cubicBezTo>
                <a:lnTo>
                  <a:pt x="10957471" y="5034506"/>
                </a:lnTo>
                <a:cubicBezTo>
                  <a:pt x="10949850" y="5033249"/>
                  <a:pt x="10941275" y="5038014"/>
                  <a:pt x="10940018" y="5046094"/>
                </a:cubicBezTo>
                <a:cubicBezTo>
                  <a:pt x="10938836" y="5053832"/>
                  <a:pt x="10943447" y="5062181"/>
                  <a:pt x="10951641" y="5063553"/>
                </a:cubicBezTo>
                <a:lnTo>
                  <a:pt x="10958119" y="5064620"/>
                </a:lnTo>
                <a:cubicBezTo>
                  <a:pt x="10959453" y="5064849"/>
                  <a:pt x="10960863" y="5064658"/>
                  <a:pt x="10962197" y="5064544"/>
                </a:cubicBezTo>
                <a:cubicBezTo>
                  <a:pt x="10959682" y="5068965"/>
                  <a:pt x="10958843" y="5074454"/>
                  <a:pt x="10961854" y="5079982"/>
                </a:cubicBezTo>
                <a:cubicBezTo>
                  <a:pt x="10971153" y="5097059"/>
                  <a:pt x="10995810" y="5079524"/>
                  <a:pt x="10986625" y="5062638"/>
                </a:cubicBezTo>
                <a:close/>
                <a:moveTo>
                  <a:pt x="10844705" y="5137578"/>
                </a:moveTo>
                <a:cubicBezTo>
                  <a:pt x="10843371" y="5145469"/>
                  <a:pt x="10849164" y="5153283"/>
                  <a:pt x="10857014" y="5154541"/>
                </a:cubicBezTo>
                <a:cubicBezTo>
                  <a:pt x="10864979" y="5155799"/>
                  <a:pt x="10872639" y="5150119"/>
                  <a:pt x="10873935" y="5142228"/>
                </a:cubicBezTo>
                <a:lnTo>
                  <a:pt x="10875040" y="5135748"/>
                </a:lnTo>
                <a:cubicBezTo>
                  <a:pt x="10876335" y="5127858"/>
                  <a:pt x="10870581" y="5120044"/>
                  <a:pt x="10862730" y="5118824"/>
                </a:cubicBezTo>
                <a:cubicBezTo>
                  <a:pt x="10854766" y="5117528"/>
                  <a:pt x="10847105" y="5123208"/>
                  <a:pt x="10845771" y="5131136"/>
                </a:cubicBezTo>
                <a:lnTo>
                  <a:pt x="10844705" y="5137578"/>
                </a:lnTo>
                <a:close/>
                <a:moveTo>
                  <a:pt x="10962807" y="5088901"/>
                </a:moveTo>
                <a:cubicBezTo>
                  <a:pt x="10964102" y="5081240"/>
                  <a:pt x="10956404" y="5073311"/>
                  <a:pt x="10948973" y="5073158"/>
                </a:cubicBezTo>
                <a:cubicBezTo>
                  <a:pt x="10940246" y="5073006"/>
                  <a:pt x="10934643" y="5078762"/>
                  <a:pt x="10933234" y="5086996"/>
                </a:cubicBezTo>
                <a:lnTo>
                  <a:pt x="10932166" y="5093476"/>
                </a:lnTo>
                <a:cubicBezTo>
                  <a:pt x="10930870" y="5101137"/>
                  <a:pt x="10938568" y="5109066"/>
                  <a:pt x="10946000" y="5109218"/>
                </a:cubicBezTo>
                <a:cubicBezTo>
                  <a:pt x="10954727" y="5109371"/>
                  <a:pt x="10960330" y="5103615"/>
                  <a:pt x="10961739" y="5095381"/>
                </a:cubicBezTo>
                <a:lnTo>
                  <a:pt x="10962807" y="5088901"/>
                </a:lnTo>
                <a:close/>
                <a:moveTo>
                  <a:pt x="10854232" y="5320583"/>
                </a:moveTo>
                <a:cubicBezTo>
                  <a:pt x="10853585" y="5329160"/>
                  <a:pt x="10859987" y="5335145"/>
                  <a:pt x="10867914" y="5336479"/>
                </a:cubicBezTo>
                <a:lnTo>
                  <a:pt x="10874392" y="5337584"/>
                </a:lnTo>
                <a:cubicBezTo>
                  <a:pt x="10882281" y="5338880"/>
                  <a:pt x="10889712" y="5331371"/>
                  <a:pt x="10890284" y="5323938"/>
                </a:cubicBezTo>
                <a:cubicBezTo>
                  <a:pt x="10890931" y="5315362"/>
                  <a:pt x="10884529" y="5309377"/>
                  <a:pt x="10876640" y="5308043"/>
                </a:cubicBezTo>
                <a:lnTo>
                  <a:pt x="10870162" y="5306975"/>
                </a:lnTo>
                <a:cubicBezTo>
                  <a:pt x="10862235" y="5305603"/>
                  <a:pt x="10854803" y="5313112"/>
                  <a:pt x="10854232" y="5320583"/>
                </a:cubicBezTo>
                <a:close/>
                <a:moveTo>
                  <a:pt x="10926984" y="4945882"/>
                </a:moveTo>
                <a:cubicBezTo>
                  <a:pt x="10945772" y="4949046"/>
                  <a:pt x="10946572" y="4919390"/>
                  <a:pt x="10928050" y="4916264"/>
                </a:cubicBezTo>
                <a:cubicBezTo>
                  <a:pt x="10909263" y="4913138"/>
                  <a:pt x="10908463" y="4942756"/>
                  <a:pt x="10926984" y="4945882"/>
                </a:cubicBezTo>
                <a:close/>
                <a:moveTo>
                  <a:pt x="11055413" y="4924040"/>
                </a:moveTo>
                <a:cubicBezTo>
                  <a:pt x="11047220" y="4923087"/>
                  <a:pt x="11040017" y="4928118"/>
                  <a:pt x="11038379" y="4936238"/>
                </a:cubicBezTo>
                <a:cubicBezTo>
                  <a:pt x="11038340" y="4936467"/>
                  <a:pt x="11038302" y="4936619"/>
                  <a:pt x="11038265" y="4936772"/>
                </a:cubicBezTo>
                <a:cubicBezTo>
                  <a:pt x="11038226" y="4936848"/>
                  <a:pt x="11038226" y="4936886"/>
                  <a:pt x="11038188" y="4936962"/>
                </a:cubicBezTo>
                <a:cubicBezTo>
                  <a:pt x="11038111" y="4937000"/>
                  <a:pt x="11038149" y="4937000"/>
                  <a:pt x="11038035" y="4937076"/>
                </a:cubicBezTo>
                <a:cubicBezTo>
                  <a:pt x="11037235" y="4937648"/>
                  <a:pt x="11036435" y="4938182"/>
                  <a:pt x="11035558" y="4938639"/>
                </a:cubicBezTo>
                <a:cubicBezTo>
                  <a:pt x="11028622" y="4942604"/>
                  <a:pt x="11028051" y="4953429"/>
                  <a:pt x="11032395" y="4959337"/>
                </a:cubicBezTo>
                <a:cubicBezTo>
                  <a:pt x="11037578" y="4966390"/>
                  <a:pt x="11046115" y="4966466"/>
                  <a:pt x="11053088" y="4962501"/>
                </a:cubicBezTo>
                <a:cubicBezTo>
                  <a:pt x="11061092" y="4957927"/>
                  <a:pt x="11065818" y="4949922"/>
                  <a:pt x="11067570" y="4941079"/>
                </a:cubicBezTo>
                <a:cubicBezTo>
                  <a:pt x="11069133" y="4933456"/>
                  <a:pt x="11063188" y="4924993"/>
                  <a:pt x="11055413" y="4924040"/>
                </a:cubicBezTo>
                <a:close/>
                <a:moveTo>
                  <a:pt x="10694019" y="5164032"/>
                </a:moveTo>
                <a:lnTo>
                  <a:pt x="10687541" y="5162965"/>
                </a:lnTo>
                <a:cubicBezTo>
                  <a:pt x="10679652" y="5161631"/>
                  <a:pt x="10672143" y="5168873"/>
                  <a:pt x="10671496" y="5176421"/>
                </a:cubicBezTo>
                <a:cubicBezTo>
                  <a:pt x="10670734" y="5184883"/>
                  <a:pt x="10677022" y="5191172"/>
                  <a:pt x="10684948" y="5192469"/>
                </a:cubicBezTo>
                <a:lnTo>
                  <a:pt x="10691427" y="5193536"/>
                </a:lnTo>
                <a:cubicBezTo>
                  <a:pt x="10699316" y="5194870"/>
                  <a:pt x="10706823" y="5187628"/>
                  <a:pt x="10707471" y="5180080"/>
                </a:cubicBezTo>
                <a:cubicBezTo>
                  <a:pt x="10708196" y="5171617"/>
                  <a:pt x="10701907" y="5165367"/>
                  <a:pt x="10694019" y="5164032"/>
                </a:cubicBezTo>
                <a:close/>
                <a:moveTo>
                  <a:pt x="10869742" y="5557031"/>
                </a:moveTo>
                <a:cubicBezTo>
                  <a:pt x="10888569" y="5560194"/>
                  <a:pt x="10893447" y="5530958"/>
                  <a:pt x="10874621" y="5527794"/>
                </a:cubicBezTo>
                <a:cubicBezTo>
                  <a:pt x="10855833" y="5524668"/>
                  <a:pt x="10850955" y="5553905"/>
                  <a:pt x="10869742" y="5557031"/>
                </a:cubicBezTo>
                <a:close/>
                <a:moveTo>
                  <a:pt x="10808805" y="5009692"/>
                </a:moveTo>
                <a:cubicBezTo>
                  <a:pt x="10790093" y="5006566"/>
                  <a:pt x="10782929" y="5035307"/>
                  <a:pt x="10801717" y="5038471"/>
                </a:cubicBezTo>
                <a:cubicBezTo>
                  <a:pt x="10820429" y="5041597"/>
                  <a:pt x="10827593" y="5012855"/>
                  <a:pt x="10808805" y="5009692"/>
                </a:cubicBezTo>
                <a:close/>
                <a:moveTo>
                  <a:pt x="10799050" y="5151415"/>
                </a:moveTo>
                <a:cubicBezTo>
                  <a:pt x="10817837" y="5154579"/>
                  <a:pt x="10819209" y="5124923"/>
                  <a:pt x="10800611" y="5121835"/>
                </a:cubicBezTo>
                <a:cubicBezTo>
                  <a:pt x="10781786" y="5118709"/>
                  <a:pt x="10780452" y="5148328"/>
                  <a:pt x="10799050" y="5151415"/>
                </a:cubicBezTo>
                <a:close/>
                <a:moveTo>
                  <a:pt x="10739255" y="5363962"/>
                </a:moveTo>
                <a:cubicBezTo>
                  <a:pt x="10730910" y="5363085"/>
                  <a:pt x="10724278" y="5369222"/>
                  <a:pt x="10722982" y="5377113"/>
                </a:cubicBezTo>
                <a:lnTo>
                  <a:pt x="10720810" y="5390111"/>
                </a:lnTo>
                <a:cubicBezTo>
                  <a:pt x="10720314" y="5393085"/>
                  <a:pt x="10721230" y="5395867"/>
                  <a:pt x="10722639" y="5398421"/>
                </a:cubicBezTo>
                <a:cubicBezTo>
                  <a:pt x="10719819" y="5402919"/>
                  <a:pt x="10719057" y="5408408"/>
                  <a:pt x="10722067" y="5413516"/>
                </a:cubicBezTo>
                <a:cubicBezTo>
                  <a:pt x="10725840" y="5419920"/>
                  <a:pt x="10735787" y="5423465"/>
                  <a:pt x="10742304" y="5418814"/>
                </a:cubicBezTo>
                <a:lnTo>
                  <a:pt x="10749888" y="5413401"/>
                </a:lnTo>
                <a:cubicBezTo>
                  <a:pt x="10750154" y="5413211"/>
                  <a:pt x="10750345" y="5412906"/>
                  <a:pt x="10750612" y="5412677"/>
                </a:cubicBezTo>
                <a:cubicBezTo>
                  <a:pt x="10754118" y="5416070"/>
                  <a:pt x="10759149" y="5418014"/>
                  <a:pt x="10763836" y="5417137"/>
                </a:cubicBezTo>
                <a:cubicBezTo>
                  <a:pt x="10770695" y="5415841"/>
                  <a:pt x="10774697" y="5410352"/>
                  <a:pt x="10775459" y="5403986"/>
                </a:cubicBezTo>
                <a:cubicBezTo>
                  <a:pt x="10780375" y="5401928"/>
                  <a:pt x="10784111" y="5397735"/>
                  <a:pt x="10784529" y="5391788"/>
                </a:cubicBezTo>
                <a:cubicBezTo>
                  <a:pt x="10785101" y="5384393"/>
                  <a:pt x="10778927" y="5375779"/>
                  <a:pt x="10770886" y="5375893"/>
                </a:cubicBezTo>
                <a:cubicBezTo>
                  <a:pt x="10763608" y="5376007"/>
                  <a:pt x="10756633" y="5378142"/>
                  <a:pt x="10751831" y="5383821"/>
                </a:cubicBezTo>
                <a:lnTo>
                  <a:pt x="10752442" y="5380200"/>
                </a:lnTo>
                <a:cubicBezTo>
                  <a:pt x="10753737" y="5372386"/>
                  <a:pt x="10746877" y="5364801"/>
                  <a:pt x="10739255" y="5363962"/>
                </a:cubicBezTo>
                <a:close/>
                <a:moveTo>
                  <a:pt x="10739826" y="4967228"/>
                </a:moveTo>
                <a:cubicBezTo>
                  <a:pt x="10746687" y="4965932"/>
                  <a:pt x="10750688" y="4960443"/>
                  <a:pt x="10751451" y="4954077"/>
                </a:cubicBezTo>
                <a:cubicBezTo>
                  <a:pt x="10756367" y="4952019"/>
                  <a:pt x="10760063" y="4947826"/>
                  <a:pt x="10760520" y="4941879"/>
                </a:cubicBezTo>
                <a:cubicBezTo>
                  <a:pt x="10761092" y="4934485"/>
                  <a:pt x="10754918" y="4925870"/>
                  <a:pt x="10746877" y="4925984"/>
                </a:cubicBezTo>
                <a:cubicBezTo>
                  <a:pt x="10739065" y="4926137"/>
                  <a:pt x="10731367" y="4928157"/>
                  <a:pt x="10726564" y="4934904"/>
                </a:cubicBezTo>
                <a:cubicBezTo>
                  <a:pt x="10722182" y="4941079"/>
                  <a:pt x="10721725" y="4948131"/>
                  <a:pt x="10722563" y="4955373"/>
                </a:cubicBezTo>
                <a:cubicBezTo>
                  <a:pt x="10723439" y="4963340"/>
                  <a:pt x="10732396" y="4968600"/>
                  <a:pt x="10739826" y="4967228"/>
                </a:cubicBezTo>
                <a:close/>
                <a:moveTo>
                  <a:pt x="10796000" y="5210956"/>
                </a:moveTo>
                <a:cubicBezTo>
                  <a:pt x="10814789" y="5214119"/>
                  <a:pt x="10815703" y="5184463"/>
                  <a:pt x="10797143" y="5181376"/>
                </a:cubicBezTo>
                <a:cubicBezTo>
                  <a:pt x="10778356" y="5178212"/>
                  <a:pt x="10777441" y="5207868"/>
                  <a:pt x="10796000" y="5210956"/>
                </a:cubicBezTo>
                <a:close/>
                <a:moveTo>
                  <a:pt x="11121191" y="4913901"/>
                </a:moveTo>
                <a:cubicBezTo>
                  <a:pt x="11127708" y="4909250"/>
                  <a:pt x="11129194" y="4899683"/>
                  <a:pt x="11124544" y="4893241"/>
                </a:cubicBezTo>
                <a:cubicBezTo>
                  <a:pt x="11119819" y="4886722"/>
                  <a:pt x="11110405" y="4885236"/>
                  <a:pt x="11103889" y="4889886"/>
                </a:cubicBezTo>
                <a:lnTo>
                  <a:pt x="11096305" y="4895299"/>
                </a:lnTo>
                <a:cubicBezTo>
                  <a:pt x="11095429" y="4895947"/>
                  <a:pt x="11094857" y="4896823"/>
                  <a:pt x="11094171" y="4897624"/>
                </a:cubicBezTo>
                <a:cubicBezTo>
                  <a:pt x="11093866" y="4895337"/>
                  <a:pt x="11093295" y="4893088"/>
                  <a:pt x="11092151" y="4890991"/>
                </a:cubicBezTo>
                <a:lnTo>
                  <a:pt x="11088950" y="4885083"/>
                </a:lnTo>
                <a:cubicBezTo>
                  <a:pt x="11085063" y="4877917"/>
                  <a:pt x="11074354" y="4876659"/>
                  <a:pt x="11067990" y="4880890"/>
                </a:cubicBezTo>
                <a:cubicBezTo>
                  <a:pt x="11060672" y="4885731"/>
                  <a:pt x="11059911" y="4894651"/>
                  <a:pt x="11063797" y="4901855"/>
                </a:cubicBezTo>
                <a:lnTo>
                  <a:pt x="11066999" y="4907764"/>
                </a:lnTo>
                <a:cubicBezTo>
                  <a:pt x="11070886" y="4914930"/>
                  <a:pt x="11081595" y="4916188"/>
                  <a:pt x="11087959" y="4911957"/>
                </a:cubicBezTo>
                <a:cubicBezTo>
                  <a:pt x="11089064" y="4911194"/>
                  <a:pt x="11089750" y="4910241"/>
                  <a:pt x="11090589" y="4909326"/>
                </a:cubicBezTo>
                <a:cubicBezTo>
                  <a:pt x="11090893" y="4911690"/>
                  <a:pt x="11091541" y="4913977"/>
                  <a:pt x="11092989" y="4915959"/>
                </a:cubicBezTo>
                <a:cubicBezTo>
                  <a:pt x="11097716" y="4922477"/>
                  <a:pt x="11107128" y="4923964"/>
                  <a:pt x="11113646" y="4919314"/>
                </a:cubicBezTo>
                <a:lnTo>
                  <a:pt x="11121191" y="4913901"/>
                </a:lnTo>
                <a:close/>
                <a:moveTo>
                  <a:pt x="10834187" y="4827296"/>
                </a:moveTo>
                <a:cubicBezTo>
                  <a:pt x="10827327" y="4825733"/>
                  <a:pt x="10820200" y="4825238"/>
                  <a:pt x="10814370" y="4830117"/>
                </a:cubicBezTo>
                <a:cubicBezTo>
                  <a:pt x="10809682" y="4834005"/>
                  <a:pt x="10807434" y="4839304"/>
                  <a:pt x="10806786" y="4845288"/>
                </a:cubicBezTo>
                <a:cubicBezTo>
                  <a:pt x="10805986" y="4852988"/>
                  <a:pt x="10812311" y="4861031"/>
                  <a:pt x="10820200" y="4861374"/>
                </a:cubicBezTo>
                <a:cubicBezTo>
                  <a:pt x="10825688" y="4861641"/>
                  <a:pt x="10830642" y="4859125"/>
                  <a:pt x="10833577" y="4855008"/>
                </a:cubicBezTo>
                <a:cubicBezTo>
                  <a:pt x="10837730" y="4853827"/>
                  <a:pt x="10841275" y="4851044"/>
                  <a:pt x="10843028" y="4846317"/>
                </a:cubicBezTo>
                <a:cubicBezTo>
                  <a:pt x="10845505" y="4839532"/>
                  <a:pt x="10841999" y="4829126"/>
                  <a:pt x="10834187" y="4827296"/>
                </a:cubicBezTo>
                <a:close/>
                <a:moveTo>
                  <a:pt x="10757547" y="5174782"/>
                </a:moveTo>
                <a:cubicBezTo>
                  <a:pt x="10763836" y="5181033"/>
                  <a:pt x="10771686" y="5180461"/>
                  <a:pt x="10778470" y="5175620"/>
                </a:cubicBezTo>
                <a:lnTo>
                  <a:pt x="10786054" y="5170208"/>
                </a:lnTo>
                <a:cubicBezTo>
                  <a:pt x="10792380" y="5165671"/>
                  <a:pt x="10792075" y="5154388"/>
                  <a:pt x="10786892" y="5149280"/>
                </a:cubicBezTo>
                <a:cubicBezTo>
                  <a:pt x="10780566" y="5143029"/>
                  <a:pt x="10772715" y="5143601"/>
                  <a:pt x="10765970" y="5148442"/>
                </a:cubicBezTo>
                <a:cubicBezTo>
                  <a:pt x="10763454" y="5150234"/>
                  <a:pt x="10760940" y="5152063"/>
                  <a:pt x="10758424" y="5153855"/>
                </a:cubicBezTo>
                <a:cubicBezTo>
                  <a:pt x="10752060" y="5158390"/>
                  <a:pt x="10752365" y="5169674"/>
                  <a:pt x="10757547" y="5174782"/>
                </a:cubicBezTo>
                <a:close/>
                <a:moveTo>
                  <a:pt x="10847944" y="4901131"/>
                </a:moveTo>
                <a:lnTo>
                  <a:pt x="10840360" y="4906544"/>
                </a:lnTo>
                <a:cubicBezTo>
                  <a:pt x="10833843" y="4911194"/>
                  <a:pt x="10833310" y="4921410"/>
                  <a:pt x="10838112" y="4927357"/>
                </a:cubicBezTo>
                <a:cubicBezTo>
                  <a:pt x="10843371" y="4933913"/>
                  <a:pt x="10852403" y="4934256"/>
                  <a:pt x="10858919" y="4929605"/>
                </a:cubicBezTo>
                <a:cubicBezTo>
                  <a:pt x="10861435" y="4927814"/>
                  <a:pt x="10863950" y="4925984"/>
                  <a:pt x="10866503" y="4924192"/>
                </a:cubicBezTo>
                <a:cubicBezTo>
                  <a:pt x="10873020" y="4919542"/>
                  <a:pt x="10873554" y="4909326"/>
                  <a:pt x="10868751" y="4903380"/>
                </a:cubicBezTo>
                <a:cubicBezTo>
                  <a:pt x="10863492" y="4896823"/>
                  <a:pt x="10854460" y="4896443"/>
                  <a:pt x="10847944" y="4901131"/>
                </a:cubicBezTo>
                <a:close/>
                <a:moveTo>
                  <a:pt x="10867647" y="5000162"/>
                </a:moveTo>
                <a:lnTo>
                  <a:pt x="10866580" y="5006642"/>
                </a:lnTo>
                <a:cubicBezTo>
                  <a:pt x="10865246" y="5014533"/>
                  <a:pt x="10869476" y="5022537"/>
                  <a:pt x="10877631" y="5024443"/>
                </a:cubicBezTo>
                <a:cubicBezTo>
                  <a:pt x="10885024" y="5026197"/>
                  <a:pt x="10894095" y="5021318"/>
                  <a:pt x="10895429" y="5013389"/>
                </a:cubicBezTo>
                <a:lnTo>
                  <a:pt x="10896496" y="5006909"/>
                </a:lnTo>
                <a:cubicBezTo>
                  <a:pt x="10897829" y="4999018"/>
                  <a:pt x="10893599" y="4991014"/>
                  <a:pt x="10885444" y="4989108"/>
                </a:cubicBezTo>
                <a:cubicBezTo>
                  <a:pt x="10878051" y="4987393"/>
                  <a:pt x="10868981" y="4992234"/>
                  <a:pt x="10867647" y="5000162"/>
                </a:cubicBezTo>
                <a:close/>
                <a:moveTo>
                  <a:pt x="10775574" y="4951371"/>
                </a:moveTo>
                <a:cubicBezTo>
                  <a:pt x="10775954" y="4953505"/>
                  <a:pt x="10776374" y="4955640"/>
                  <a:pt x="10776945" y="4957737"/>
                </a:cubicBezTo>
                <a:cubicBezTo>
                  <a:pt x="10777670" y="4960367"/>
                  <a:pt x="10779270" y="4962768"/>
                  <a:pt x="10781290" y="4964751"/>
                </a:cubicBezTo>
                <a:cubicBezTo>
                  <a:pt x="10781481" y="4966732"/>
                  <a:pt x="10781938" y="4968600"/>
                  <a:pt x="10782967" y="4970049"/>
                </a:cubicBezTo>
                <a:cubicBezTo>
                  <a:pt x="10786511" y="4975004"/>
                  <a:pt x="10789865" y="4979273"/>
                  <a:pt x="10795657" y="4981751"/>
                </a:cubicBezTo>
                <a:cubicBezTo>
                  <a:pt x="10798249" y="4982856"/>
                  <a:pt x="10800154" y="4983390"/>
                  <a:pt x="10803089" y="4983619"/>
                </a:cubicBezTo>
                <a:cubicBezTo>
                  <a:pt x="10806709" y="4983924"/>
                  <a:pt x="10807509" y="4985982"/>
                  <a:pt x="10803204" y="4982323"/>
                </a:cubicBezTo>
                <a:cubicBezTo>
                  <a:pt x="10809300" y="4987469"/>
                  <a:pt x="10817914" y="4988765"/>
                  <a:pt x="10824164" y="4982856"/>
                </a:cubicBezTo>
                <a:cubicBezTo>
                  <a:pt x="10827136" y="4980036"/>
                  <a:pt x="10828813" y="4975385"/>
                  <a:pt x="10828661" y="4970964"/>
                </a:cubicBezTo>
                <a:cubicBezTo>
                  <a:pt x="10830109" y="4969782"/>
                  <a:pt x="10831252" y="4968371"/>
                  <a:pt x="10832509" y="4966771"/>
                </a:cubicBezTo>
                <a:cubicBezTo>
                  <a:pt x="10832967" y="4966237"/>
                  <a:pt x="10833462" y="4965780"/>
                  <a:pt x="10833996" y="4965284"/>
                </a:cubicBezTo>
                <a:cubicBezTo>
                  <a:pt x="10836207" y="4963683"/>
                  <a:pt x="10838226" y="4961739"/>
                  <a:pt x="10840475" y="4960100"/>
                </a:cubicBezTo>
                <a:cubicBezTo>
                  <a:pt x="10848668" y="4954001"/>
                  <a:pt x="10845582" y="4943214"/>
                  <a:pt x="10838721" y="4937839"/>
                </a:cubicBezTo>
                <a:cubicBezTo>
                  <a:pt x="10835901" y="4935171"/>
                  <a:pt x="10832052" y="4933760"/>
                  <a:pt x="10827593" y="4934485"/>
                </a:cubicBezTo>
                <a:cubicBezTo>
                  <a:pt x="10827212" y="4934485"/>
                  <a:pt x="10826832" y="4934446"/>
                  <a:pt x="10826412" y="4934446"/>
                </a:cubicBezTo>
                <a:cubicBezTo>
                  <a:pt x="10833539" y="4924307"/>
                  <a:pt x="10826145" y="4906582"/>
                  <a:pt x="10811473" y="4911271"/>
                </a:cubicBezTo>
                <a:cubicBezTo>
                  <a:pt x="10801755" y="4914397"/>
                  <a:pt x="10790170" y="4916264"/>
                  <a:pt x="10782624" y="4923697"/>
                </a:cubicBezTo>
                <a:cubicBezTo>
                  <a:pt x="10781633" y="4924688"/>
                  <a:pt x="10780795" y="4925755"/>
                  <a:pt x="10779995" y="4926823"/>
                </a:cubicBezTo>
                <a:lnTo>
                  <a:pt x="10776450" y="4929339"/>
                </a:lnTo>
                <a:cubicBezTo>
                  <a:pt x="10769933" y="4933989"/>
                  <a:pt x="10769476" y="4944243"/>
                  <a:pt x="10774316" y="4950151"/>
                </a:cubicBezTo>
                <a:cubicBezTo>
                  <a:pt x="10774697" y="4950609"/>
                  <a:pt x="10775154" y="4950952"/>
                  <a:pt x="10775574" y="4951371"/>
                </a:cubicBezTo>
                <a:close/>
                <a:moveTo>
                  <a:pt x="10746763" y="5106207"/>
                </a:moveTo>
                <a:cubicBezTo>
                  <a:pt x="10728203" y="5103119"/>
                  <a:pt x="10719400" y="5131441"/>
                  <a:pt x="10738188" y="5134567"/>
                </a:cubicBezTo>
                <a:cubicBezTo>
                  <a:pt x="10756747" y="5137654"/>
                  <a:pt x="10765551" y="5109333"/>
                  <a:pt x="10746763" y="5106207"/>
                </a:cubicBezTo>
                <a:close/>
                <a:moveTo>
                  <a:pt x="10777784" y="5067898"/>
                </a:moveTo>
                <a:cubicBezTo>
                  <a:pt x="10796611" y="5071062"/>
                  <a:pt x="10801717" y="5041863"/>
                  <a:pt x="10782929" y="5038738"/>
                </a:cubicBezTo>
                <a:cubicBezTo>
                  <a:pt x="10764103" y="5035574"/>
                  <a:pt x="10758996" y="5064734"/>
                  <a:pt x="10777784" y="5067898"/>
                </a:cubicBezTo>
                <a:close/>
                <a:moveTo>
                  <a:pt x="10815055" y="5437835"/>
                </a:moveTo>
                <a:lnTo>
                  <a:pt x="10808577" y="5436729"/>
                </a:lnTo>
                <a:cubicBezTo>
                  <a:pt x="10800916" y="5435472"/>
                  <a:pt x="10792875" y="5442714"/>
                  <a:pt x="10792570" y="5450262"/>
                </a:cubicBezTo>
                <a:cubicBezTo>
                  <a:pt x="10792227" y="5458838"/>
                  <a:pt x="10797868" y="5464899"/>
                  <a:pt x="10806061" y="5466271"/>
                </a:cubicBezTo>
                <a:lnTo>
                  <a:pt x="10812540" y="5467339"/>
                </a:lnTo>
                <a:cubicBezTo>
                  <a:pt x="10814102" y="5467605"/>
                  <a:pt x="10815666" y="5467300"/>
                  <a:pt x="10817189" y="5466919"/>
                </a:cubicBezTo>
                <a:cubicBezTo>
                  <a:pt x="10812425" y="5474848"/>
                  <a:pt x="10814102" y="5486512"/>
                  <a:pt x="10825688" y="5488418"/>
                </a:cubicBezTo>
                <a:cubicBezTo>
                  <a:pt x="10844400" y="5491544"/>
                  <a:pt x="10851564" y="5462803"/>
                  <a:pt x="10832776" y="5459638"/>
                </a:cubicBezTo>
                <a:cubicBezTo>
                  <a:pt x="10830528" y="5459257"/>
                  <a:pt x="10828432" y="5459410"/>
                  <a:pt x="10826527" y="5459829"/>
                </a:cubicBezTo>
                <a:cubicBezTo>
                  <a:pt x="10827670" y="5457962"/>
                  <a:pt x="10828470" y="5455903"/>
                  <a:pt x="10828508" y="5453806"/>
                </a:cubicBezTo>
                <a:cubicBezTo>
                  <a:pt x="10828889" y="5445268"/>
                  <a:pt x="10823248" y="5439207"/>
                  <a:pt x="10815055" y="5437835"/>
                </a:cubicBezTo>
                <a:close/>
                <a:moveTo>
                  <a:pt x="10987921" y="5485559"/>
                </a:moveTo>
                <a:lnTo>
                  <a:pt x="10981442" y="5484492"/>
                </a:lnTo>
                <a:cubicBezTo>
                  <a:pt x="10973821" y="5483196"/>
                  <a:pt x="10965246" y="5487998"/>
                  <a:pt x="10963989" y="5496080"/>
                </a:cubicBezTo>
                <a:cubicBezTo>
                  <a:pt x="10963645" y="5498252"/>
                  <a:pt x="10963873" y="5500464"/>
                  <a:pt x="10964407" y="5502560"/>
                </a:cubicBezTo>
                <a:cubicBezTo>
                  <a:pt x="10964102" y="5503475"/>
                  <a:pt x="10963607" y="5504351"/>
                  <a:pt x="10963455" y="5505381"/>
                </a:cubicBezTo>
                <a:lnTo>
                  <a:pt x="10962387" y="5511861"/>
                </a:lnTo>
                <a:cubicBezTo>
                  <a:pt x="10961625" y="5516397"/>
                  <a:pt x="10963950" y="5520895"/>
                  <a:pt x="10967418" y="5524058"/>
                </a:cubicBezTo>
                <a:cubicBezTo>
                  <a:pt x="10961892" y="5525926"/>
                  <a:pt x="10958272" y="5530729"/>
                  <a:pt x="10957243" y="5537019"/>
                </a:cubicBezTo>
                <a:lnTo>
                  <a:pt x="10956175" y="5543499"/>
                </a:lnTo>
                <a:cubicBezTo>
                  <a:pt x="10954880" y="5551160"/>
                  <a:pt x="10962578" y="5559089"/>
                  <a:pt x="10970009" y="5559241"/>
                </a:cubicBezTo>
                <a:cubicBezTo>
                  <a:pt x="10978698" y="5559394"/>
                  <a:pt x="10984339" y="5553638"/>
                  <a:pt x="10985710" y="5545404"/>
                </a:cubicBezTo>
                <a:lnTo>
                  <a:pt x="10986816" y="5538924"/>
                </a:lnTo>
                <a:cubicBezTo>
                  <a:pt x="10987540" y="5534541"/>
                  <a:pt x="10985215" y="5530233"/>
                  <a:pt x="10981785" y="5527184"/>
                </a:cubicBezTo>
                <a:cubicBezTo>
                  <a:pt x="10987121" y="5525392"/>
                  <a:pt x="10990855" y="5520780"/>
                  <a:pt x="10991885" y="5514643"/>
                </a:cubicBezTo>
                <a:lnTo>
                  <a:pt x="10992189" y="5512737"/>
                </a:lnTo>
                <a:cubicBezTo>
                  <a:pt x="10995887" y="5510755"/>
                  <a:pt x="10998821" y="5507439"/>
                  <a:pt x="10999506" y="5503017"/>
                </a:cubicBezTo>
                <a:cubicBezTo>
                  <a:pt x="11000726" y="5495279"/>
                  <a:pt x="10996115" y="5486931"/>
                  <a:pt x="10987921" y="5485559"/>
                </a:cubicBezTo>
                <a:close/>
                <a:moveTo>
                  <a:pt x="10706023" y="5249226"/>
                </a:moveTo>
                <a:cubicBezTo>
                  <a:pt x="10705452" y="5257841"/>
                  <a:pt x="10711892" y="5263673"/>
                  <a:pt x="10719781" y="5265007"/>
                </a:cubicBezTo>
                <a:lnTo>
                  <a:pt x="10726260" y="5266075"/>
                </a:lnTo>
                <a:cubicBezTo>
                  <a:pt x="10734149" y="5267408"/>
                  <a:pt x="10741542" y="5259709"/>
                  <a:pt x="10742037" y="5252314"/>
                </a:cubicBezTo>
                <a:cubicBezTo>
                  <a:pt x="10742608" y="5243699"/>
                  <a:pt x="10736169" y="5237867"/>
                  <a:pt x="10728280" y="5236533"/>
                </a:cubicBezTo>
                <a:lnTo>
                  <a:pt x="10721801" y="5235466"/>
                </a:lnTo>
                <a:cubicBezTo>
                  <a:pt x="10713912" y="5234131"/>
                  <a:pt x="10706557" y="5241793"/>
                  <a:pt x="10706023" y="5249226"/>
                </a:cubicBezTo>
                <a:close/>
                <a:moveTo>
                  <a:pt x="10715971" y="5090807"/>
                </a:moveTo>
                <a:cubicBezTo>
                  <a:pt x="10724773" y="5091150"/>
                  <a:pt x="10730033" y="5084479"/>
                  <a:pt x="10731328" y="5076551"/>
                </a:cubicBezTo>
                <a:lnTo>
                  <a:pt x="10732396" y="5070071"/>
                </a:lnTo>
                <a:cubicBezTo>
                  <a:pt x="10733729" y="5062142"/>
                  <a:pt x="10725460" y="5054976"/>
                  <a:pt x="10718180" y="5054671"/>
                </a:cubicBezTo>
                <a:cubicBezTo>
                  <a:pt x="10709377" y="5054328"/>
                  <a:pt x="10704118" y="5060999"/>
                  <a:pt x="10702823" y="5068927"/>
                </a:cubicBezTo>
                <a:lnTo>
                  <a:pt x="10701717" y="5075408"/>
                </a:lnTo>
                <a:cubicBezTo>
                  <a:pt x="10700421" y="5083336"/>
                  <a:pt x="10708691" y="5090502"/>
                  <a:pt x="10715971" y="5090807"/>
                </a:cubicBezTo>
                <a:close/>
                <a:moveTo>
                  <a:pt x="10681291" y="5045103"/>
                </a:moveTo>
                <a:cubicBezTo>
                  <a:pt x="10689064" y="5046247"/>
                  <a:pt x="10697258" y="5041559"/>
                  <a:pt x="10698630" y="5033363"/>
                </a:cubicBezTo>
                <a:lnTo>
                  <a:pt x="10701869" y="5013884"/>
                </a:lnTo>
                <a:cubicBezTo>
                  <a:pt x="10703166" y="5006261"/>
                  <a:pt x="10698211" y="4997722"/>
                  <a:pt x="10690132" y="4996541"/>
                </a:cubicBezTo>
                <a:cubicBezTo>
                  <a:pt x="10682357" y="4995398"/>
                  <a:pt x="10674164" y="5000124"/>
                  <a:pt x="10672791" y="5008281"/>
                </a:cubicBezTo>
                <a:lnTo>
                  <a:pt x="10669552" y="5027760"/>
                </a:lnTo>
                <a:cubicBezTo>
                  <a:pt x="10668257" y="5035383"/>
                  <a:pt x="10673249" y="5043922"/>
                  <a:pt x="10681291" y="5045103"/>
                </a:cubicBezTo>
                <a:close/>
                <a:moveTo>
                  <a:pt x="10652593" y="4986897"/>
                </a:moveTo>
                <a:cubicBezTo>
                  <a:pt x="10671382" y="4990023"/>
                  <a:pt x="10673745" y="4960481"/>
                  <a:pt x="10655033" y="4957356"/>
                </a:cubicBezTo>
                <a:cubicBezTo>
                  <a:pt x="10636245" y="4954230"/>
                  <a:pt x="10633881" y="4983771"/>
                  <a:pt x="10652593" y="4986897"/>
                </a:cubicBezTo>
                <a:close/>
                <a:moveTo>
                  <a:pt x="11126146" y="5228642"/>
                </a:moveTo>
                <a:cubicBezTo>
                  <a:pt x="11123363" y="5231082"/>
                  <a:pt x="11121877" y="5234780"/>
                  <a:pt x="11121610" y="5238515"/>
                </a:cubicBezTo>
                <a:cubicBezTo>
                  <a:pt x="11117494" y="5237943"/>
                  <a:pt x="11113112" y="5238896"/>
                  <a:pt x="11109987" y="5241184"/>
                </a:cubicBezTo>
                <a:cubicBezTo>
                  <a:pt x="11102860" y="5246520"/>
                  <a:pt x="11102784" y="5255249"/>
                  <a:pt x="11106900" y="5262339"/>
                </a:cubicBezTo>
                <a:cubicBezTo>
                  <a:pt x="11109873" y="5267408"/>
                  <a:pt x="11114446" y="5270687"/>
                  <a:pt x="11119476" y="5273164"/>
                </a:cubicBezTo>
                <a:cubicBezTo>
                  <a:pt x="11119514" y="5273203"/>
                  <a:pt x="11119590" y="5273241"/>
                  <a:pt x="11119628" y="5273241"/>
                </a:cubicBezTo>
                <a:cubicBezTo>
                  <a:pt x="11125078" y="5256393"/>
                  <a:pt x="11130756" y="5239582"/>
                  <a:pt x="11135978" y="5222696"/>
                </a:cubicBezTo>
                <a:cubicBezTo>
                  <a:pt x="11135863" y="5222734"/>
                  <a:pt x="11135787" y="5222810"/>
                  <a:pt x="11135673" y="5222886"/>
                </a:cubicBezTo>
                <a:cubicBezTo>
                  <a:pt x="11135673" y="5222886"/>
                  <a:pt x="11135635" y="5222886"/>
                  <a:pt x="11135635" y="5222886"/>
                </a:cubicBezTo>
                <a:cubicBezTo>
                  <a:pt x="11132281" y="5224411"/>
                  <a:pt x="11129003" y="5226165"/>
                  <a:pt x="11126146" y="5228642"/>
                </a:cubicBezTo>
                <a:close/>
                <a:moveTo>
                  <a:pt x="11161168" y="5136816"/>
                </a:moveTo>
                <a:cubicBezTo>
                  <a:pt x="11161168" y="5136816"/>
                  <a:pt x="11161168" y="5136854"/>
                  <a:pt x="11161168" y="5136854"/>
                </a:cubicBezTo>
                <a:cubicBezTo>
                  <a:pt x="11161244" y="5137044"/>
                  <a:pt x="11161206" y="5137235"/>
                  <a:pt x="11161320" y="5137464"/>
                </a:cubicBezTo>
                <a:cubicBezTo>
                  <a:pt x="11163074" y="5131403"/>
                  <a:pt x="11164979" y="5125380"/>
                  <a:pt x="11166694" y="5119320"/>
                </a:cubicBezTo>
                <a:cubicBezTo>
                  <a:pt x="11166465" y="5119472"/>
                  <a:pt x="11166313" y="5119700"/>
                  <a:pt x="11166084" y="5119853"/>
                </a:cubicBezTo>
                <a:cubicBezTo>
                  <a:pt x="11166084" y="5119853"/>
                  <a:pt x="11166046" y="5119891"/>
                  <a:pt x="11166046" y="5119891"/>
                </a:cubicBezTo>
                <a:cubicBezTo>
                  <a:pt x="11161015" y="5123589"/>
                  <a:pt x="11158158" y="5129764"/>
                  <a:pt x="11161168" y="5136816"/>
                </a:cubicBezTo>
                <a:close/>
                <a:moveTo>
                  <a:pt x="11097677" y="5304612"/>
                </a:moveTo>
                <a:lnTo>
                  <a:pt x="11097373" y="5304726"/>
                </a:lnTo>
                <a:cubicBezTo>
                  <a:pt x="11095200" y="5300228"/>
                  <a:pt x="11091007" y="5297064"/>
                  <a:pt x="11085444" y="5296150"/>
                </a:cubicBezTo>
                <a:lnTo>
                  <a:pt x="11078966" y="5295083"/>
                </a:lnTo>
                <a:cubicBezTo>
                  <a:pt x="11071305" y="5293786"/>
                  <a:pt x="11063302" y="5301143"/>
                  <a:pt x="11063036" y="5308652"/>
                </a:cubicBezTo>
                <a:cubicBezTo>
                  <a:pt x="11062731" y="5317267"/>
                  <a:pt x="11068409" y="5323214"/>
                  <a:pt x="11076641" y="5324586"/>
                </a:cubicBezTo>
                <a:lnTo>
                  <a:pt x="11083119" y="5325691"/>
                </a:lnTo>
                <a:cubicBezTo>
                  <a:pt x="11083614" y="5325768"/>
                  <a:pt x="11084072" y="5325539"/>
                  <a:pt x="11084568" y="5325539"/>
                </a:cubicBezTo>
                <a:cubicBezTo>
                  <a:pt x="11084796" y="5326111"/>
                  <a:pt x="11084758" y="5326759"/>
                  <a:pt x="11085063" y="5327292"/>
                </a:cubicBezTo>
                <a:cubicBezTo>
                  <a:pt x="11087997" y="5332591"/>
                  <a:pt x="11093447" y="5335640"/>
                  <a:pt x="11099125" y="5335373"/>
                </a:cubicBezTo>
                <a:cubicBezTo>
                  <a:pt x="11099202" y="5335373"/>
                  <a:pt x="11099239" y="5335412"/>
                  <a:pt x="11099278" y="5335412"/>
                </a:cubicBezTo>
                <a:cubicBezTo>
                  <a:pt x="11100078" y="5333124"/>
                  <a:pt x="11100764" y="5330837"/>
                  <a:pt x="11101526" y="5328512"/>
                </a:cubicBezTo>
                <a:cubicBezTo>
                  <a:pt x="11104194" y="5320469"/>
                  <a:pt x="11106785" y="5312388"/>
                  <a:pt x="11109453" y="5304345"/>
                </a:cubicBezTo>
                <a:cubicBezTo>
                  <a:pt x="11109453" y="5304307"/>
                  <a:pt x="11109453" y="5304269"/>
                  <a:pt x="11109491" y="5304231"/>
                </a:cubicBezTo>
                <a:cubicBezTo>
                  <a:pt x="11105832" y="5302782"/>
                  <a:pt x="11101641" y="5302706"/>
                  <a:pt x="11097677" y="5304612"/>
                </a:cubicBezTo>
                <a:close/>
                <a:moveTo>
                  <a:pt x="11016617" y="5503703"/>
                </a:moveTo>
                <a:lnTo>
                  <a:pt x="11010673" y="5506524"/>
                </a:lnTo>
                <a:cubicBezTo>
                  <a:pt x="11003469" y="5509955"/>
                  <a:pt x="11001450" y="5520171"/>
                  <a:pt x="11005223" y="5526765"/>
                </a:cubicBezTo>
                <a:cubicBezTo>
                  <a:pt x="11009453" y="5534122"/>
                  <a:pt x="11018219" y="5535646"/>
                  <a:pt x="11025459" y="5532216"/>
                </a:cubicBezTo>
                <a:lnTo>
                  <a:pt x="11026603" y="5531682"/>
                </a:lnTo>
                <a:lnTo>
                  <a:pt x="11026603" y="5531682"/>
                </a:lnTo>
                <a:cubicBezTo>
                  <a:pt x="11029728" y="5523792"/>
                  <a:pt x="11032776" y="5515901"/>
                  <a:pt x="11035863" y="5508011"/>
                </a:cubicBezTo>
                <a:cubicBezTo>
                  <a:pt x="11035863" y="5507972"/>
                  <a:pt x="11035787" y="5507972"/>
                  <a:pt x="11035787" y="5507972"/>
                </a:cubicBezTo>
                <a:cubicBezTo>
                  <a:pt x="11031252" y="5501836"/>
                  <a:pt x="11023363" y="5500501"/>
                  <a:pt x="11016617" y="5503703"/>
                </a:cubicBezTo>
                <a:close/>
                <a:moveTo>
                  <a:pt x="10943828" y="5283495"/>
                </a:moveTo>
                <a:cubicBezTo>
                  <a:pt x="10940055" y="5277129"/>
                  <a:pt x="10930032" y="5273584"/>
                  <a:pt x="10923554" y="5278311"/>
                </a:cubicBezTo>
                <a:cubicBezTo>
                  <a:pt x="10917227" y="5282923"/>
                  <a:pt x="10912083" y="5288984"/>
                  <a:pt x="10912045" y="5297255"/>
                </a:cubicBezTo>
                <a:cubicBezTo>
                  <a:pt x="10912006" y="5304802"/>
                  <a:pt x="10915627" y="5310863"/>
                  <a:pt x="10920467" y="5316353"/>
                </a:cubicBezTo>
                <a:cubicBezTo>
                  <a:pt x="10925726" y="5322337"/>
                  <a:pt x="10936092" y="5321575"/>
                  <a:pt x="10941389" y="5316162"/>
                </a:cubicBezTo>
                <a:cubicBezTo>
                  <a:pt x="10946268" y="5311169"/>
                  <a:pt x="10946382" y="5304345"/>
                  <a:pt x="10943371" y="5298703"/>
                </a:cubicBezTo>
                <a:cubicBezTo>
                  <a:pt x="10946229" y="5294206"/>
                  <a:pt x="10946877" y="5288641"/>
                  <a:pt x="10943828" y="5283495"/>
                </a:cubicBezTo>
                <a:close/>
                <a:moveTo>
                  <a:pt x="10953927" y="5170436"/>
                </a:moveTo>
                <a:cubicBezTo>
                  <a:pt x="10956671" y="5167082"/>
                  <a:pt x="10957966" y="5162774"/>
                  <a:pt x="10956671" y="5157895"/>
                </a:cubicBezTo>
                <a:cubicBezTo>
                  <a:pt x="10954804" y="5150919"/>
                  <a:pt x="10946000" y="5144363"/>
                  <a:pt x="10938531" y="5147413"/>
                </a:cubicBezTo>
                <a:cubicBezTo>
                  <a:pt x="10932014" y="5150043"/>
                  <a:pt x="10925879" y="5153740"/>
                  <a:pt x="10923897" y="5161059"/>
                </a:cubicBezTo>
                <a:cubicBezTo>
                  <a:pt x="10922297" y="5166929"/>
                  <a:pt x="10923477" y="5172571"/>
                  <a:pt x="10926374" y="5177869"/>
                </a:cubicBezTo>
                <a:cubicBezTo>
                  <a:pt x="10930109" y="5184654"/>
                  <a:pt x="10939902" y="5187589"/>
                  <a:pt x="10946572" y="5183358"/>
                </a:cubicBezTo>
                <a:cubicBezTo>
                  <a:pt x="10951259" y="5180385"/>
                  <a:pt x="10953889" y="5175506"/>
                  <a:pt x="10953927" y="5170436"/>
                </a:cubicBezTo>
                <a:close/>
                <a:moveTo>
                  <a:pt x="11092532" y="5258908"/>
                </a:moveTo>
                <a:cubicBezTo>
                  <a:pt x="11089331" y="5252161"/>
                  <a:pt x="11082129" y="5248349"/>
                  <a:pt x="11074850" y="5250370"/>
                </a:cubicBezTo>
                <a:cubicBezTo>
                  <a:pt x="11074430" y="5248349"/>
                  <a:pt x="11073668" y="5246444"/>
                  <a:pt x="11072411" y="5244766"/>
                </a:cubicBezTo>
                <a:cubicBezTo>
                  <a:pt x="11067570" y="5238210"/>
                  <a:pt x="11058234" y="5236991"/>
                  <a:pt x="11051717" y="5241641"/>
                </a:cubicBezTo>
                <a:cubicBezTo>
                  <a:pt x="11049202" y="5243432"/>
                  <a:pt x="11046686" y="5245262"/>
                  <a:pt x="11044133" y="5247053"/>
                </a:cubicBezTo>
                <a:cubicBezTo>
                  <a:pt x="11037616" y="5251704"/>
                  <a:pt x="11036320" y="5261424"/>
                  <a:pt x="11041047" y="5267752"/>
                </a:cubicBezTo>
                <a:cubicBezTo>
                  <a:pt x="11045886" y="5274308"/>
                  <a:pt x="11055223" y="5275528"/>
                  <a:pt x="11061740" y="5270877"/>
                </a:cubicBezTo>
                <a:lnTo>
                  <a:pt x="11064788" y="5268705"/>
                </a:lnTo>
                <a:cubicBezTo>
                  <a:pt x="11064902" y="5269086"/>
                  <a:pt x="11064827" y="5269505"/>
                  <a:pt x="11065017" y="5269886"/>
                </a:cubicBezTo>
                <a:lnTo>
                  <a:pt x="11067838" y="5275833"/>
                </a:lnTo>
                <a:cubicBezTo>
                  <a:pt x="11071268" y="5283037"/>
                  <a:pt x="11079309" y="5287192"/>
                  <a:pt x="11087082" y="5284104"/>
                </a:cubicBezTo>
                <a:cubicBezTo>
                  <a:pt x="11094171" y="5281284"/>
                  <a:pt x="11098821" y="5272135"/>
                  <a:pt x="11095352" y="5264854"/>
                </a:cubicBezTo>
                <a:lnTo>
                  <a:pt x="11092532" y="5258908"/>
                </a:lnTo>
                <a:close/>
                <a:moveTo>
                  <a:pt x="11089941" y="5099079"/>
                </a:moveTo>
                <a:lnTo>
                  <a:pt x="11084034" y="5102280"/>
                </a:lnTo>
                <a:cubicBezTo>
                  <a:pt x="11078736" y="5105178"/>
                  <a:pt x="11075268" y="5110476"/>
                  <a:pt x="11075231" y="5116194"/>
                </a:cubicBezTo>
                <a:cubicBezTo>
                  <a:pt x="11072372" y="5116232"/>
                  <a:pt x="11069552" y="5116766"/>
                  <a:pt x="11067227" y="5118252"/>
                </a:cubicBezTo>
                <a:cubicBezTo>
                  <a:pt x="11066427" y="5118748"/>
                  <a:pt x="11066008" y="5119510"/>
                  <a:pt x="11065322" y="5120120"/>
                </a:cubicBezTo>
                <a:cubicBezTo>
                  <a:pt x="11059415" y="5120921"/>
                  <a:pt x="11054118" y="5124808"/>
                  <a:pt x="11052670" y="5130946"/>
                </a:cubicBezTo>
                <a:cubicBezTo>
                  <a:pt x="11051336" y="5130831"/>
                  <a:pt x="11049963" y="5130907"/>
                  <a:pt x="11048592" y="5131174"/>
                </a:cubicBezTo>
                <a:cubicBezTo>
                  <a:pt x="11050611" y="5124160"/>
                  <a:pt x="11048058" y="5116461"/>
                  <a:pt x="11038797" y="5114898"/>
                </a:cubicBezTo>
                <a:cubicBezTo>
                  <a:pt x="11025192" y="5112611"/>
                  <a:pt x="11016960" y="5127172"/>
                  <a:pt x="11020810" y="5136359"/>
                </a:cubicBezTo>
                <a:cubicBezTo>
                  <a:pt x="11013035" y="5139141"/>
                  <a:pt x="11005528" y="5143524"/>
                  <a:pt x="11003469" y="5150271"/>
                </a:cubicBezTo>
                <a:cubicBezTo>
                  <a:pt x="11000535" y="5159839"/>
                  <a:pt x="11001335" y="5173409"/>
                  <a:pt x="11008196" y="5181185"/>
                </a:cubicBezTo>
                <a:cubicBezTo>
                  <a:pt x="11005680" y="5183358"/>
                  <a:pt x="11004308" y="5186446"/>
                  <a:pt x="11003622" y="5189762"/>
                </a:cubicBezTo>
                <a:cubicBezTo>
                  <a:pt x="10998363" y="5190830"/>
                  <a:pt x="10993980" y="5194679"/>
                  <a:pt x="10992075" y="5200016"/>
                </a:cubicBezTo>
                <a:lnTo>
                  <a:pt x="10988950" y="5208783"/>
                </a:lnTo>
                <a:cubicBezTo>
                  <a:pt x="10987273" y="5213510"/>
                  <a:pt x="10988950" y="5218503"/>
                  <a:pt x="10992151" y="5222238"/>
                </a:cubicBezTo>
                <a:cubicBezTo>
                  <a:pt x="10989674" y="5223077"/>
                  <a:pt x="10987730" y="5224602"/>
                  <a:pt x="10986168" y="5226508"/>
                </a:cubicBezTo>
                <a:cubicBezTo>
                  <a:pt x="10980680" y="5222696"/>
                  <a:pt x="10973248" y="5222277"/>
                  <a:pt x="10967989" y="5229214"/>
                </a:cubicBezTo>
                <a:cubicBezTo>
                  <a:pt x="10961816" y="5237295"/>
                  <a:pt x="10953355" y="5245491"/>
                  <a:pt x="10951450" y="5255897"/>
                </a:cubicBezTo>
                <a:cubicBezTo>
                  <a:pt x="10951184" y="5257307"/>
                  <a:pt x="10951107" y="5258641"/>
                  <a:pt x="10951069" y="5259937"/>
                </a:cubicBezTo>
                <a:lnTo>
                  <a:pt x="10949621" y="5264016"/>
                </a:lnTo>
                <a:cubicBezTo>
                  <a:pt x="10946953" y="5271564"/>
                  <a:pt x="10952441" y="5280217"/>
                  <a:pt x="10959796" y="5282313"/>
                </a:cubicBezTo>
                <a:cubicBezTo>
                  <a:pt x="10960406" y="5282465"/>
                  <a:pt x="10960977" y="5282541"/>
                  <a:pt x="10961550" y="5282618"/>
                </a:cubicBezTo>
                <a:cubicBezTo>
                  <a:pt x="10963073" y="5284181"/>
                  <a:pt x="10964675" y="5285667"/>
                  <a:pt x="10966313" y="5287078"/>
                </a:cubicBezTo>
                <a:cubicBezTo>
                  <a:pt x="10968409" y="5288831"/>
                  <a:pt x="10971114" y="5289860"/>
                  <a:pt x="10973896" y="5290318"/>
                </a:cubicBezTo>
                <a:cubicBezTo>
                  <a:pt x="10975193" y="5291842"/>
                  <a:pt x="10976641" y="5293101"/>
                  <a:pt x="10978317" y="5293710"/>
                </a:cubicBezTo>
                <a:cubicBezTo>
                  <a:pt x="10984071" y="5295768"/>
                  <a:pt x="10989293" y="5297294"/>
                  <a:pt x="10995391" y="5296035"/>
                </a:cubicBezTo>
                <a:cubicBezTo>
                  <a:pt x="10998096" y="5295464"/>
                  <a:pt x="10999964" y="5294777"/>
                  <a:pt x="11002441" y="5293367"/>
                </a:cubicBezTo>
                <a:cubicBezTo>
                  <a:pt x="10994323" y="5300343"/>
                  <a:pt x="10996115" y="5317801"/>
                  <a:pt x="11010292" y="5320164"/>
                </a:cubicBezTo>
                <a:cubicBezTo>
                  <a:pt x="11011816" y="5320393"/>
                  <a:pt x="11013035" y="5320164"/>
                  <a:pt x="11014331" y="5320012"/>
                </a:cubicBezTo>
                <a:cubicBezTo>
                  <a:pt x="11010635" y="5330876"/>
                  <a:pt x="11019819" y="5345208"/>
                  <a:pt x="11032815" y="5338995"/>
                </a:cubicBezTo>
                <a:cubicBezTo>
                  <a:pt x="11048935" y="5331295"/>
                  <a:pt x="11040399" y="5306709"/>
                  <a:pt x="11025002" y="5310635"/>
                </a:cubicBezTo>
                <a:cubicBezTo>
                  <a:pt x="11027251" y="5302668"/>
                  <a:pt x="11023744" y="5292414"/>
                  <a:pt x="11013112" y="5290661"/>
                </a:cubicBezTo>
                <a:cubicBezTo>
                  <a:pt x="11012121" y="5290508"/>
                  <a:pt x="11011397" y="5290737"/>
                  <a:pt x="11010482" y="5290737"/>
                </a:cubicBezTo>
                <a:cubicBezTo>
                  <a:pt x="11014788" y="5289022"/>
                  <a:pt x="11018256" y="5285782"/>
                  <a:pt x="11019285" y="5280559"/>
                </a:cubicBezTo>
                <a:cubicBezTo>
                  <a:pt x="11020085" y="5276519"/>
                  <a:pt x="11018828" y="5271754"/>
                  <a:pt x="11016160" y="5268209"/>
                </a:cubicBezTo>
                <a:cubicBezTo>
                  <a:pt x="11016656" y="5266417"/>
                  <a:pt x="11016808" y="5264588"/>
                  <a:pt x="11016885" y="5262567"/>
                </a:cubicBezTo>
                <a:cubicBezTo>
                  <a:pt x="11016999" y="5261882"/>
                  <a:pt x="11017113" y="5261195"/>
                  <a:pt x="11017265" y="5260509"/>
                </a:cubicBezTo>
                <a:cubicBezTo>
                  <a:pt x="11018142" y="5257917"/>
                  <a:pt x="11018714" y="5255173"/>
                  <a:pt x="11019590" y="5252581"/>
                </a:cubicBezTo>
                <a:cubicBezTo>
                  <a:pt x="11022144" y="5244881"/>
                  <a:pt x="11017151" y="5239011"/>
                  <a:pt x="11010673" y="5236609"/>
                </a:cubicBezTo>
                <a:cubicBezTo>
                  <a:pt x="11010940" y="5232950"/>
                  <a:pt x="11009949" y="5229443"/>
                  <a:pt x="11007662" y="5226584"/>
                </a:cubicBezTo>
                <a:cubicBezTo>
                  <a:pt x="11012006" y="5225021"/>
                  <a:pt x="11015626" y="5221629"/>
                  <a:pt x="11017265" y="5216978"/>
                </a:cubicBezTo>
                <a:cubicBezTo>
                  <a:pt x="11018294" y="5214043"/>
                  <a:pt x="11019324" y="5211146"/>
                  <a:pt x="11020390" y="5208211"/>
                </a:cubicBezTo>
                <a:cubicBezTo>
                  <a:pt x="11020543" y="5207830"/>
                  <a:pt x="11020429" y="5207411"/>
                  <a:pt x="11020505" y="5207029"/>
                </a:cubicBezTo>
                <a:cubicBezTo>
                  <a:pt x="11028242" y="5205200"/>
                  <a:pt x="11032319" y="5197347"/>
                  <a:pt x="11031213" y="5190029"/>
                </a:cubicBezTo>
                <a:cubicBezTo>
                  <a:pt x="11031404" y="5190029"/>
                  <a:pt x="11031633" y="5190105"/>
                  <a:pt x="11031824" y="5190105"/>
                </a:cubicBezTo>
                <a:cubicBezTo>
                  <a:pt x="11033806" y="5194641"/>
                  <a:pt x="11037883" y="5198034"/>
                  <a:pt x="11043295" y="5198910"/>
                </a:cubicBezTo>
                <a:lnTo>
                  <a:pt x="11056290" y="5201083"/>
                </a:lnTo>
                <a:cubicBezTo>
                  <a:pt x="11057509" y="5201273"/>
                  <a:pt x="11058767" y="5201007"/>
                  <a:pt x="11059986" y="5200855"/>
                </a:cubicBezTo>
                <a:cubicBezTo>
                  <a:pt x="11064445" y="5204018"/>
                  <a:pt x="11070314" y="5205200"/>
                  <a:pt x="11075345" y="5202379"/>
                </a:cubicBezTo>
                <a:cubicBezTo>
                  <a:pt x="11082281" y="5198491"/>
                  <a:pt x="11086130" y="5189533"/>
                  <a:pt x="11082091" y="5182100"/>
                </a:cubicBezTo>
                <a:lnTo>
                  <a:pt x="11078889" y="5176192"/>
                </a:lnTo>
                <a:cubicBezTo>
                  <a:pt x="11078432" y="5175315"/>
                  <a:pt x="11077632" y="5174629"/>
                  <a:pt x="11076984" y="5173867"/>
                </a:cubicBezTo>
                <a:cubicBezTo>
                  <a:pt x="11077746" y="5172532"/>
                  <a:pt x="11078966" y="5171694"/>
                  <a:pt x="11079499" y="5170169"/>
                </a:cubicBezTo>
                <a:cubicBezTo>
                  <a:pt x="11081861" y="5163575"/>
                  <a:pt x="11080909" y="5157209"/>
                  <a:pt x="11078279" y="5151529"/>
                </a:cubicBezTo>
                <a:cubicBezTo>
                  <a:pt x="11081290" y="5151529"/>
                  <a:pt x="11084263" y="5151034"/>
                  <a:pt x="11086702" y="5149471"/>
                </a:cubicBezTo>
                <a:cubicBezTo>
                  <a:pt x="11090322" y="5147108"/>
                  <a:pt x="11092037" y="5143715"/>
                  <a:pt x="11092684" y="5139980"/>
                </a:cubicBezTo>
                <a:cubicBezTo>
                  <a:pt x="11093332" y="5140094"/>
                  <a:pt x="11093904" y="5140589"/>
                  <a:pt x="11094514" y="5140589"/>
                </a:cubicBezTo>
                <a:cubicBezTo>
                  <a:pt x="11103355" y="5140894"/>
                  <a:pt x="11108462" y="5134186"/>
                  <a:pt x="11109796" y="5126257"/>
                </a:cubicBezTo>
                <a:lnTo>
                  <a:pt x="11110864" y="5119777"/>
                </a:lnTo>
                <a:cubicBezTo>
                  <a:pt x="11111092" y="5118443"/>
                  <a:pt x="11110711" y="5117223"/>
                  <a:pt x="11110405" y="5115927"/>
                </a:cubicBezTo>
                <a:cubicBezTo>
                  <a:pt x="11111168" y="5112916"/>
                  <a:pt x="11111205" y="5109714"/>
                  <a:pt x="11109758" y="5106512"/>
                </a:cubicBezTo>
                <a:cubicBezTo>
                  <a:pt x="11106748" y="5099574"/>
                  <a:pt x="11097143" y="5095191"/>
                  <a:pt x="11089941" y="5099079"/>
                </a:cubicBezTo>
                <a:close/>
                <a:moveTo>
                  <a:pt x="11026717" y="5426056"/>
                </a:moveTo>
                <a:cubicBezTo>
                  <a:pt x="11018751" y="5429868"/>
                  <a:pt x="11016656" y="5438064"/>
                  <a:pt x="11018333" y="5444887"/>
                </a:cubicBezTo>
                <a:cubicBezTo>
                  <a:pt x="11016922" y="5444163"/>
                  <a:pt x="11015512" y="5443439"/>
                  <a:pt x="11013721" y="5443133"/>
                </a:cubicBezTo>
                <a:cubicBezTo>
                  <a:pt x="10994933" y="5440008"/>
                  <a:pt x="10991732" y="5469435"/>
                  <a:pt x="11010520" y="5472561"/>
                </a:cubicBezTo>
                <a:cubicBezTo>
                  <a:pt x="11022258" y="5474543"/>
                  <a:pt x="11027936" y="5463755"/>
                  <a:pt x="11025917" y="5454645"/>
                </a:cubicBezTo>
                <a:cubicBezTo>
                  <a:pt x="11028737" y="5455827"/>
                  <a:pt x="11032090" y="5456056"/>
                  <a:pt x="11035977" y="5454188"/>
                </a:cubicBezTo>
                <a:cubicBezTo>
                  <a:pt x="11052898" y="5446145"/>
                  <a:pt x="11043904" y="5417861"/>
                  <a:pt x="11026717" y="5426056"/>
                </a:cubicBezTo>
                <a:close/>
                <a:moveTo>
                  <a:pt x="11030185" y="5376884"/>
                </a:moveTo>
                <a:cubicBezTo>
                  <a:pt x="11047411" y="5368689"/>
                  <a:pt x="11034910" y="5341816"/>
                  <a:pt x="11017685" y="5350011"/>
                </a:cubicBezTo>
                <a:cubicBezTo>
                  <a:pt x="11000460" y="5358244"/>
                  <a:pt x="11012960" y="5385079"/>
                  <a:pt x="11030185" y="5376884"/>
                </a:cubicBezTo>
                <a:close/>
                <a:moveTo>
                  <a:pt x="10991008" y="5384279"/>
                </a:moveTo>
                <a:cubicBezTo>
                  <a:pt x="10990665" y="5385156"/>
                  <a:pt x="10990284" y="5385918"/>
                  <a:pt x="10989903" y="5386719"/>
                </a:cubicBezTo>
                <a:cubicBezTo>
                  <a:pt x="10989864" y="5386719"/>
                  <a:pt x="10989826" y="5386719"/>
                  <a:pt x="10989789" y="5386757"/>
                </a:cubicBezTo>
                <a:cubicBezTo>
                  <a:pt x="10989712" y="5386795"/>
                  <a:pt x="10989598" y="5386795"/>
                  <a:pt x="10989521" y="5386833"/>
                </a:cubicBezTo>
                <a:cubicBezTo>
                  <a:pt x="10989369" y="5386833"/>
                  <a:pt x="10988989" y="5386871"/>
                  <a:pt x="10988187" y="5386947"/>
                </a:cubicBezTo>
                <a:cubicBezTo>
                  <a:pt x="10981176" y="5387557"/>
                  <a:pt x="10975687" y="5393046"/>
                  <a:pt x="10974735" y="5399869"/>
                </a:cubicBezTo>
                <a:cubicBezTo>
                  <a:pt x="10974468" y="5400022"/>
                  <a:pt x="10974087" y="5400022"/>
                  <a:pt x="10973821" y="5400213"/>
                </a:cubicBezTo>
                <a:cubicBezTo>
                  <a:pt x="10966389" y="5404977"/>
                  <a:pt x="10965932" y="5413440"/>
                  <a:pt x="10969362" y="5420682"/>
                </a:cubicBezTo>
                <a:lnTo>
                  <a:pt x="10972182" y="5426628"/>
                </a:lnTo>
                <a:cubicBezTo>
                  <a:pt x="10975612" y="5433871"/>
                  <a:pt x="10986512" y="5435014"/>
                  <a:pt x="10992646" y="5431088"/>
                </a:cubicBezTo>
                <a:cubicBezTo>
                  <a:pt x="10998669" y="5427200"/>
                  <a:pt x="10999964" y="5420948"/>
                  <a:pt x="10998478" y="5414850"/>
                </a:cubicBezTo>
                <a:cubicBezTo>
                  <a:pt x="11006976" y="5412181"/>
                  <a:pt x="11014140" y="5406464"/>
                  <a:pt x="11017494" y="5397582"/>
                </a:cubicBezTo>
                <a:cubicBezTo>
                  <a:pt x="11020238" y="5390378"/>
                  <a:pt x="11018751" y="5381230"/>
                  <a:pt x="11010940" y="5377723"/>
                </a:cubicBezTo>
                <a:cubicBezTo>
                  <a:pt x="11004194" y="5374750"/>
                  <a:pt x="10993942" y="5376541"/>
                  <a:pt x="10991008" y="5384279"/>
                </a:cubicBezTo>
                <a:close/>
                <a:moveTo>
                  <a:pt x="10892724" y="5353327"/>
                </a:moveTo>
                <a:cubicBezTo>
                  <a:pt x="10887464" y="5346809"/>
                  <a:pt x="10878432" y="5346428"/>
                  <a:pt x="10871915" y="5351078"/>
                </a:cubicBezTo>
                <a:lnTo>
                  <a:pt x="10864331" y="5356491"/>
                </a:lnTo>
                <a:cubicBezTo>
                  <a:pt x="10861969" y="5358168"/>
                  <a:pt x="10860673" y="5360645"/>
                  <a:pt x="10859835" y="5363314"/>
                </a:cubicBezTo>
                <a:cubicBezTo>
                  <a:pt x="10858653" y="5366135"/>
                  <a:pt x="10858539" y="5369108"/>
                  <a:pt x="10859453" y="5372081"/>
                </a:cubicBezTo>
                <a:cubicBezTo>
                  <a:pt x="10859491" y="5372233"/>
                  <a:pt x="10859567" y="5372348"/>
                  <a:pt x="10859605" y="5372500"/>
                </a:cubicBezTo>
                <a:cubicBezTo>
                  <a:pt x="10860139" y="5374025"/>
                  <a:pt x="10860825" y="5375474"/>
                  <a:pt x="10861778" y="5376808"/>
                </a:cubicBezTo>
                <a:cubicBezTo>
                  <a:pt x="10861892" y="5376960"/>
                  <a:pt x="10861930" y="5377151"/>
                  <a:pt x="10862044" y="5377304"/>
                </a:cubicBezTo>
                <a:cubicBezTo>
                  <a:pt x="10862197" y="5377494"/>
                  <a:pt x="10862387" y="5377532"/>
                  <a:pt x="10862540" y="5377723"/>
                </a:cubicBezTo>
                <a:cubicBezTo>
                  <a:pt x="10866694" y="5382792"/>
                  <a:pt x="10873630" y="5385842"/>
                  <a:pt x="10881099" y="5382259"/>
                </a:cubicBezTo>
                <a:cubicBezTo>
                  <a:pt x="10884072" y="5380849"/>
                  <a:pt x="10885826" y="5378828"/>
                  <a:pt x="10887006" y="5376617"/>
                </a:cubicBezTo>
                <a:cubicBezTo>
                  <a:pt x="10888149" y="5375817"/>
                  <a:pt x="10889293" y="5375017"/>
                  <a:pt x="10890436" y="5374178"/>
                </a:cubicBezTo>
                <a:cubicBezTo>
                  <a:pt x="10896992" y="5369527"/>
                  <a:pt x="10897524" y="5359312"/>
                  <a:pt x="10892724" y="5353327"/>
                </a:cubicBezTo>
                <a:close/>
                <a:moveTo>
                  <a:pt x="11086816" y="5366020"/>
                </a:moveTo>
                <a:cubicBezTo>
                  <a:pt x="11086739" y="5367088"/>
                  <a:pt x="11087007" y="5368040"/>
                  <a:pt x="11087197" y="5368994"/>
                </a:cubicBezTo>
                <a:cubicBezTo>
                  <a:pt x="11087235" y="5369184"/>
                  <a:pt x="11087235" y="5369337"/>
                  <a:pt x="11087273" y="5369527"/>
                </a:cubicBezTo>
                <a:cubicBezTo>
                  <a:pt x="11088150" y="5367050"/>
                  <a:pt x="11089027" y="5364572"/>
                  <a:pt x="11089941" y="5362132"/>
                </a:cubicBezTo>
                <a:cubicBezTo>
                  <a:pt x="11090703" y="5360036"/>
                  <a:pt x="11091466" y="5357939"/>
                  <a:pt x="11092189" y="5355843"/>
                </a:cubicBezTo>
                <a:cubicBezTo>
                  <a:pt x="11092151" y="5355881"/>
                  <a:pt x="11092113" y="5355919"/>
                  <a:pt x="11092075" y="5355995"/>
                </a:cubicBezTo>
                <a:cubicBezTo>
                  <a:pt x="11091923" y="5356186"/>
                  <a:pt x="11091770" y="5356415"/>
                  <a:pt x="11091580" y="5356605"/>
                </a:cubicBezTo>
                <a:cubicBezTo>
                  <a:pt x="11088988" y="5359159"/>
                  <a:pt x="11087121" y="5362552"/>
                  <a:pt x="11086816" y="5366020"/>
                </a:cubicBezTo>
                <a:close/>
                <a:moveTo>
                  <a:pt x="10609872" y="5782766"/>
                </a:moveTo>
                <a:lnTo>
                  <a:pt x="10603394" y="5781699"/>
                </a:lnTo>
                <a:cubicBezTo>
                  <a:pt x="10595505" y="5780365"/>
                  <a:pt x="10587769" y="5786464"/>
                  <a:pt x="10586626" y="5794240"/>
                </a:cubicBezTo>
                <a:cubicBezTo>
                  <a:pt x="10585444" y="5802321"/>
                  <a:pt x="10591237" y="5809678"/>
                  <a:pt x="10599164" y="5811012"/>
                </a:cubicBezTo>
                <a:lnTo>
                  <a:pt x="10605642" y="5812118"/>
                </a:lnTo>
                <a:cubicBezTo>
                  <a:pt x="10613531" y="5813413"/>
                  <a:pt x="10621267" y="5807353"/>
                  <a:pt x="10622411" y="5799538"/>
                </a:cubicBezTo>
                <a:cubicBezTo>
                  <a:pt x="10623592" y="5791457"/>
                  <a:pt x="10617799" y="5784101"/>
                  <a:pt x="10609872" y="5782766"/>
                </a:cubicBezTo>
                <a:close/>
                <a:moveTo>
                  <a:pt x="10507090" y="6038234"/>
                </a:moveTo>
                <a:cubicBezTo>
                  <a:pt x="10512083" y="6036214"/>
                  <a:pt x="10515436" y="6031678"/>
                  <a:pt x="10516427" y="6026646"/>
                </a:cubicBezTo>
                <a:cubicBezTo>
                  <a:pt x="10518104" y="6026075"/>
                  <a:pt x="10519705" y="6025313"/>
                  <a:pt x="10521000" y="6024131"/>
                </a:cubicBezTo>
                <a:cubicBezTo>
                  <a:pt x="10527136" y="6018566"/>
                  <a:pt x="10528089" y="6009684"/>
                  <a:pt x="10522906" y="6003128"/>
                </a:cubicBezTo>
                <a:cubicBezTo>
                  <a:pt x="10522640" y="6002746"/>
                  <a:pt x="10522602" y="6002746"/>
                  <a:pt x="10522449" y="6002518"/>
                </a:cubicBezTo>
                <a:cubicBezTo>
                  <a:pt x="10522411" y="6002404"/>
                  <a:pt x="10522373" y="6002365"/>
                  <a:pt x="10522334" y="6002251"/>
                </a:cubicBezTo>
                <a:cubicBezTo>
                  <a:pt x="10522334" y="6002251"/>
                  <a:pt x="10522334" y="6002251"/>
                  <a:pt x="10522334" y="6002251"/>
                </a:cubicBezTo>
                <a:cubicBezTo>
                  <a:pt x="10522411" y="6001298"/>
                  <a:pt x="10522525" y="6000383"/>
                  <a:pt x="10522754" y="5999430"/>
                </a:cubicBezTo>
                <a:cubicBezTo>
                  <a:pt x="10524279" y="5991501"/>
                  <a:pt x="10516427" y="5983993"/>
                  <a:pt x="10509034" y="5983382"/>
                </a:cubicBezTo>
                <a:cubicBezTo>
                  <a:pt x="10500269" y="5982696"/>
                  <a:pt x="10494515" y="5989138"/>
                  <a:pt x="10492990" y="5997105"/>
                </a:cubicBezTo>
                <a:cubicBezTo>
                  <a:pt x="10491961" y="6002556"/>
                  <a:pt x="10492990" y="6007702"/>
                  <a:pt x="10494895" y="6012657"/>
                </a:cubicBezTo>
                <a:cubicBezTo>
                  <a:pt x="10491808" y="6014754"/>
                  <a:pt x="10489674" y="6017918"/>
                  <a:pt x="10488608" y="6021424"/>
                </a:cubicBezTo>
                <a:cubicBezTo>
                  <a:pt x="10483881" y="6022301"/>
                  <a:pt x="10479728" y="6025313"/>
                  <a:pt x="10478317" y="6031564"/>
                </a:cubicBezTo>
                <a:cubicBezTo>
                  <a:pt x="10474126" y="6050242"/>
                  <a:pt x="10502822" y="6058475"/>
                  <a:pt x="10507015" y="6039683"/>
                </a:cubicBezTo>
                <a:cubicBezTo>
                  <a:pt x="10507167" y="6039149"/>
                  <a:pt x="10507015" y="6038730"/>
                  <a:pt x="10507090" y="6038234"/>
                </a:cubicBezTo>
                <a:close/>
                <a:moveTo>
                  <a:pt x="10733233" y="5989481"/>
                </a:moveTo>
                <a:cubicBezTo>
                  <a:pt x="10737655" y="5990701"/>
                  <a:pt x="10732776" y="5989214"/>
                  <a:pt x="10731938" y="5988910"/>
                </a:cubicBezTo>
                <a:cubicBezTo>
                  <a:pt x="10730833" y="5988490"/>
                  <a:pt x="10729766" y="5987956"/>
                  <a:pt x="10728699" y="5987499"/>
                </a:cubicBezTo>
                <a:cubicBezTo>
                  <a:pt x="10727937" y="5986775"/>
                  <a:pt x="10727289" y="5986013"/>
                  <a:pt x="10726412" y="5985479"/>
                </a:cubicBezTo>
                <a:cubicBezTo>
                  <a:pt x="10722678" y="5979761"/>
                  <a:pt x="10714903" y="5977169"/>
                  <a:pt x="10708614" y="5979837"/>
                </a:cubicBezTo>
                <a:cubicBezTo>
                  <a:pt x="10700955" y="5983078"/>
                  <a:pt x="10697944" y="5991730"/>
                  <a:pt x="10700764" y="5999240"/>
                </a:cubicBezTo>
                <a:cubicBezTo>
                  <a:pt x="10701069" y="6000040"/>
                  <a:pt x="10701526" y="6000688"/>
                  <a:pt x="10701907" y="6001413"/>
                </a:cubicBezTo>
                <a:cubicBezTo>
                  <a:pt x="10698364" y="6004424"/>
                  <a:pt x="10696114" y="6009074"/>
                  <a:pt x="10696382" y="6013572"/>
                </a:cubicBezTo>
                <a:cubicBezTo>
                  <a:pt x="10694819" y="6010523"/>
                  <a:pt x="10691846" y="6008159"/>
                  <a:pt x="10687159" y="6007359"/>
                </a:cubicBezTo>
                <a:cubicBezTo>
                  <a:pt x="10668600" y="6004271"/>
                  <a:pt x="10660063" y="6032669"/>
                  <a:pt x="10678852" y="6035795"/>
                </a:cubicBezTo>
                <a:cubicBezTo>
                  <a:pt x="10690741" y="6037777"/>
                  <a:pt x="10698439" y="6026875"/>
                  <a:pt x="10697564" y="6017955"/>
                </a:cubicBezTo>
                <a:cubicBezTo>
                  <a:pt x="10700041" y="6024322"/>
                  <a:pt x="10705909" y="6028133"/>
                  <a:pt x="10713035" y="6027600"/>
                </a:cubicBezTo>
                <a:cubicBezTo>
                  <a:pt x="10722335" y="6026952"/>
                  <a:pt x="10733310" y="6025007"/>
                  <a:pt x="10739826" y="6017727"/>
                </a:cubicBezTo>
                <a:cubicBezTo>
                  <a:pt x="10740856" y="6017003"/>
                  <a:pt x="10741847" y="6016240"/>
                  <a:pt x="10742723" y="6015364"/>
                </a:cubicBezTo>
                <a:cubicBezTo>
                  <a:pt x="10747106" y="6010980"/>
                  <a:pt x="10748630" y="6004576"/>
                  <a:pt x="10746115" y="5998706"/>
                </a:cubicBezTo>
                <a:cubicBezTo>
                  <a:pt x="10743638" y="5992874"/>
                  <a:pt x="10738835" y="5991044"/>
                  <a:pt x="10733233" y="5989481"/>
                </a:cubicBezTo>
                <a:close/>
                <a:moveTo>
                  <a:pt x="10615322" y="5949496"/>
                </a:moveTo>
                <a:cubicBezTo>
                  <a:pt x="10620390" y="5960664"/>
                  <a:pt x="10639903" y="5962493"/>
                  <a:pt x="10643333" y="5947246"/>
                </a:cubicBezTo>
                <a:cubicBezTo>
                  <a:pt x="10647220" y="5930017"/>
                  <a:pt x="10623172" y="5923118"/>
                  <a:pt x="10615970" y="5936687"/>
                </a:cubicBezTo>
                <a:cubicBezTo>
                  <a:pt x="10614331" y="5931923"/>
                  <a:pt x="10610673" y="5927806"/>
                  <a:pt x="10604385" y="5926739"/>
                </a:cubicBezTo>
                <a:cubicBezTo>
                  <a:pt x="10585558" y="5923575"/>
                  <a:pt x="10582814" y="5953079"/>
                  <a:pt x="10601526" y="5956204"/>
                </a:cubicBezTo>
                <a:cubicBezTo>
                  <a:pt x="10608349" y="5957348"/>
                  <a:pt x="10612997" y="5954146"/>
                  <a:pt x="10615322" y="5949496"/>
                </a:cubicBezTo>
                <a:close/>
                <a:moveTo>
                  <a:pt x="10466580" y="5869256"/>
                </a:moveTo>
                <a:cubicBezTo>
                  <a:pt x="10462998" y="5862891"/>
                  <a:pt x="10452975" y="5858927"/>
                  <a:pt x="10446421" y="5863615"/>
                </a:cubicBezTo>
                <a:lnTo>
                  <a:pt x="10438837" y="5869028"/>
                </a:lnTo>
                <a:cubicBezTo>
                  <a:pt x="10432319" y="5873678"/>
                  <a:pt x="10428966" y="5881683"/>
                  <a:pt x="10433157" y="5889193"/>
                </a:cubicBezTo>
                <a:cubicBezTo>
                  <a:pt x="10434148" y="5890946"/>
                  <a:pt x="10435635" y="5892471"/>
                  <a:pt x="10437387" y="5893767"/>
                </a:cubicBezTo>
                <a:cubicBezTo>
                  <a:pt x="10436130" y="5895406"/>
                  <a:pt x="10435178" y="5897388"/>
                  <a:pt x="10434796" y="5899599"/>
                </a:cubicBezTo>
                <a:lnTo>
                  <a:pt x="10433691" y="5906079"/>
                </a:lnTo>
                <a:cubicBezTo>
                  <a:pt x="10432434" y="5913702"/>
                  <a:pt x="10437235" y="5922279"/>
                  <a:pt x="10445315" y="5923537"/>
                </a:cubicBezTo>
                <a:cubicBezTo>
                  <a:pt x="10453013" y="5924718"/>
                  <a:pt x="10461397" y="5920106"/>
                  <a:pt x="10462731" y="5911911"/>
                </a:cubicBezTo>
                <a:lnTo>
                  <a:pt x="10463836" y="5905431"/>
                </a:lnTo>
                <a:cubicBezTo>
                  <a:pt x="10464712" y="5900170"/>
                  <a:pt x="10462655" y="5894491"/>
                  <a:pt x="10458653" y="5891060"/>
                </a:cubicBezTo>
                <a:lnTo>
                  <a:pt x="10460901" y="5889459"/>
                </a:lnTo>
                <a:cubicBezTo>
                  <a:pt x="10467419" y="5884770"/>
                  <a:pt x="10470772" y="5876766"/>
                  <a:pt x="10466580" y="5869256"/>
                </a:cubicBezTo>
                <a:close/>
                <a:moveTo>
                  <a:pt x="10738150" y="5938975"/>
                </a:moveTo>
                <a:lnTo>
                  <a:pt x="10744628" y="5940042"/>
                </a:lnTo>
                <a:cubicBezTo>
                  <a:pt x="10752517" y="5941376"/>
                  <a:pt x="10759949" y="5933829"/>
                  <a:pt x="10760520" y="5926396"/>
                </a:cubicBezTo>
                <a:cubicBezTo>
                  <a:pt x="10761168" y="5917819"/>
                  <a:pt x="10754765" y="5911835"/>
                  <a:pt x="10746839" y="5910500"/>
                </a:cubicBezTo>
                <a:lnTo>
                  <a:pt x="10740360" y="5909433"/>
                </a:lnTo>
                <a:cubicBezTo>
                  <a:pt x="10732471" y="5908099"/>
                  <a:pt x="10725040" y="5915647"/>
                  <a:pt x="10724469" y="5923079"/>
                </a:cubicBezTo>
                <a:cubicBezTo>
                  <a:pt x="10723821" y="5931656"/>
                  <a:pt x="10730223" y="5937641"/>
                  <a:pt x="10738150" y="5938975"/>
                </a:cubicBezTo>
                <a:close/>
                <a:moveTo>
                  <a:pt x="10391542" y="5974539"/>
                </a:moveTo>
                <a:cubicBezTo>
                  <a:pt x="10399964" y="5975035"/>
                  <a:pt x="10406405" y="5969507"/>
                  <a:pt x="10407777" y="5961312"/>
                </a:cubicBezTo>
                <a:lnTo>
                  <a:pt x="10408843" y="5954832"/>
                </a:lnTo>
                <a:cubicBezTo>
                  <a:pt x="10410102" y="5947170"/>
                  <a:pt x="10403280" y="5939013"/>
                  <a:pt x="10395620" y="5938593"/>
                </a:cubicBezTo>
                <a:cubicBezTo>
                  <a:pt x="10387197" y="5938098"/>
                  <a:pt x="10380757" y="5943625"/>
                  <a:pt x="10379385" y="5951820"/>
                </a:cubicBezTo>
                <a:lnTo>
                  <a:pt x="10378318" y="5958300"/>
                </a:lnTo>
                <a:cubicBezTo>
                  <a:pt x="10377061" y="5965962"/>
                  <a:pt x="10383920" y="5974120"/>
                  <a:pt x="10391542" y="5974539"/>
                </a:cubicBezTo>
                <a:close/>
                <a:moveTo>
                  <a:pt x="10609567" y="5880540"/>
                </a:moveTo>
                <a:cubicBezTo>
                  <a:pt x="10613151" y="5886905"/>
                  <a:pt x="10623172" y="5890908"/>
                  <a:pt x="10629728" y="5886257"/>
                </a:cubicBezTo>
                <a:lnTo>
                  <a:pt x="10637311" y="5880844"/>
                </a:lnTo>
                <a:cubicBezTo>
                  <a:pt x="10643829" y="5876194"/>
                  <a:pt x="10647220" y="5868189"/>
                  <a:pt x="10643029" y="5860680"/>
                </a:cubicBezTo>
                <a:cubicBezTo>
                  <a:pt x="10641695" y="5858279"/>
                  <a:pt x="10639256" y="5856411"/>
                  <a:pt x="10636588" y="5855038"/>
                </a:cubicBezTo>
                <a:cubicBezTo>
                  <a:pt x="10639179" y="5852180"/>
                  <a:pt x="10640742" y="5848406"/>
                  <a:pt x="10640475" y="5844289"/>
                </a:cubicBezTo>
                <a:cubicBezTo>
                  <a:pt x="10639979" y="5836437"/>
                  <a:pt x="10632777" y="5829766"/>
                  <a:pt x="10624774" y="5830453"/>
                </a:cubicBezTo>
                <a:cubicBezTo>
                  <a:pt x="10612808" y="5831444"/>
                  <a:pt x="10601755" y="5837695"/>
                  <a:pt x="10597335" y="5849397"/>
                </a:cubicBezTo>
                <a:cubicBezTo>
                  <a:pt x="10594628" y="5856601"/>
                  <a:pt x="10596076" y="5865788"/>
                  <a:pt x="10603890" y="5869295"/>
                </a:cubicBezTo>
                <a:cubicBezTo>
                  <a:pt x="10605223" y="5869904"/>
                  <a:pt x="10606785" y="5870134"/>
                  <a:pt x="10608310" y="5870362"/>
                </a:cubicBezTo>
                <a:cubicBezTo>
                  <a:pt x="10607472" y="5873564"/>
                  <a:pt x="10607662" y="5877071"/>
                  <a:pt x="10609567" y="5880540"/>
                </a:cubicBezTo>
                <a:close/>
                <a:moveTo>
                  <a:pt x="10892685" y="5833425"/>
                </a:moveTo>
                <a:cubicBezTo>
                  <a:pt x="10888912" y="5827021"/>
                  <a:pt x="10878965" y="5823477"/>
                  <a:pt x="10872449" y="5828127"/>
                </a:cubicBezTo>
                <a:lnTo>
                  <a:pt x="10864865" y="5833540"/>
                </a:lnTo>
                <a:cubicBezTo>
                  <a:pt x="10858348" y="5838190"/>
                  <a:pt x="10855262" y="5846462"/>
                  <a:pt x="10859567" y="5853819"/>
                </a:cubicBezTo>
                <a:cubicBezTo>
                  <a:pt x="10863340" y="5860222"/>
                  <a:pt x="10873287" y="5863806"/>
                  <a:pt x="10879842" y="5859117"/>
                </a:cubicBezTo>
                <a:cubicBezTo>
                  <a:pt x="10879956" y="5859041"/>
                  <a:pt x="10880033" y="5858965"/>
                  <a:pt x="10880147" y="5858889"/>
                </a:cubicBezTo>
                <a:cubicBezTo>
                  <a:pt x="10880147" y="5858889"/>
                  <a:pt x="10880185" y="5858850"/>
                  <a:pt x="10880223" y="5858812"/>
                </a:cubicBezTo>
                <a:cubicBezTo>
                  <a:pt x="10880223" y="5858812"/>
                  <a:pt x="10880223" y="5858812"/>
                  <a:pt x="10880223" y="5858812"/>
                </a:cubicBezTo>
                <a:cubicBezTo>
                  <a:pt x="10884415" y="5850388"/>
                  <a:pt x="10888569" y="5841964"/>
                  <a:pt x="10892724" y="5833502"/>
                </a:cubicBezTo>
                <a:cubicBezTo>
                  <a:pt x="10892724" y="5833502"/>
                  <a:pt x="10892724" y="5833464"/>
                  <a:pt x="10892685" y="5833425"/>
                </a:cubicBezTo>
                <a:cubicBezTo>
                  <a:pt x="10892685" y="5833425"/>
                  <a:pt x="10892685" y="5833425"/>
                  <a:pt x="10892685" y="5833425"/>
                </a:cubicBezTo>
                <a:cubicBezTo>
                  <a:pt x="10892685" y="5833425"/>
                  <a:pt x="10892685" y="5833425"/>
                  <a:pt x="10892685" y="5833425"/>
                </a:cubicBezTo>
                <a:close/>
                <a:moveTo>
                  <a:pt x="10570619" y="5999888"/>
                </a:moveTo>
                <a:cubicBezTo>
                  <a:pt x="10577137" y="5995237"/>
                  <a:pt x="10578432" y="5985555"/>
                  <a:pt x="10573707" y="5979189"/>
                </a:cubicBezTo>
                <a:cubicBezTo>
                  <a:pt x="10568866" y="5972671"/>
                  <a:pt x="10559530" y="5971413"/>
                  <a:pt x="10553013" y="5976102"/>
                </a:cubicBezTo>
                <a:cubicBezTo>
                  <a:pt x="10550498" y="5977893"/>
                  <a:pt x="10547944" y="5979685"/>
                  <a:pt x="10545429" y="5981515"/>
                </a:cubicBezTo>
                <a:cubicBezTo>
                  <a:pt x="10538912" y="5986165"/>
                  <a:pt x="10537616" y="5995847"/>
                  <a:pt x="10542343" y="6002213"/>
                </a:cubicBezTo>
                <a:cubicBezTo>
                  <a:pt x="10547182" y="6008731"/>
                  <a:pt x="10556519" y="6009989"/>
                  <a:pt x="10563036" y="6005339"/>
                </a:cubicBezTo>
                <a:cubicBezTo>
                  <a:pt x="10565589" y="6003509"/>
                  <a:pt x="10568105" y="6001717"/>
                  <a:pt x="10570619" y="5999888"/>
                </a:cubicBezTo>
                <a:close/>
                <a:moveTo>
                  <a:pt x="10327822" y="5941147"/>
                </a:moveTo>
                <a:lnTo>
                  <a:pt x="10326717" y="5947627"/>
                </a:lnTo>
                <a:cubicBezTo>
                  <a:pt x="10326146" y="5951020"/>
                  <a:pt x="10326755" y="5954337"/>
                  <a:pt x="10328089" y="5957272"/>
                </a:cubicBezTo>
                <a:cubicBezTo>
                  <a:pt x="10320810" y="5953993"/>
                  <a:pt x="10312046" y="5955480"/>
                  <a:pt x="10309796" y="5965391"/>
                </a:cubicBezTo>
                <a:cubicBezTo>
                  <a:pt x="10307396" y="5976064"/>
                  <a:pt x="10315665" y="5983954"/>
                  <a:pt x="10323935" y="5985212"/>
                </a:cubicBezTo>
                <a:cubicBezTo>
                  <a:pt x="10320658" y="5986547"/>
                  <a:pt x="10317990" y="5989405"/>
                  <a:pt x="10316923" y="5994208"/>
                </a:cubicBezTo>
                <a:cubicBezTo>
                  <a:pt x="10312769" y="6012771"/>
                  <a:pt x="10340817" y="6022949"/>
                  <a:pt x="10345010" y="6004271"/>
                </a:cubicBezTo>
                <a:cubicBezTo>
                  <a:pt x="10347411" y="5993636"/>
                  <a:pt x="10339142" y="5985746"/>
                  <a:pt x="10330871" y="5984488"/>
                </a:cubicBezTo>
                <a:cubicBezTo>
                  <a:pt x="10334149" y="5983154"/>
                  <a:pt x="10336778" y="5980295"/>
                  <a:pt x="10337845" y="5975492"/>
                </a:cubicBezTo>
                <a:cubicBezTo>
                  <a:pt x="10338683" y="5971833"/>
                  <a:pt x="10338188" y="5968516"/>
                  <a:pt x="10336931" y="5965658"/>
                </a:cubicBezTo>
                <a:cubicBezTo>
                  <a:pt x="10341656" y="5970346"/>
                  <a:pt x="10349049" y="5971833"/>
                  <a:pt x="10355109" y="5968249"/>
                </a:cubicBezTo>
                <a:cubicBezTo>
                  <a:pt x="10361892" y="5964285"/>
                  <a:pt x="10364751" y="5954679"/>
                  <a:pt x="10360445" y="5947818"/>
                </a:cubicBezTo>
                <a:lnTo>
                  <a:pt x="10356100" y="5940957"/>
                </a:lnTo>
                <a:cubicBezTo>
                  <a:pt x="10354804" y="5935849"/>
                  <a:pt x="10351299" y="5931542"/>
                  <a:pt x="10345658" y="5930170"/>
                </a:cubicBezTo>
                <a:cubicBezTo>
                  <a:pt x="10338340" y="5928454"/>
                  <a:pt x="10329156" y="5933257"/>
                  <a:pt x="10327822" y="5941147"/>
                </a:cubicBezTo>
                <a:close/>
                <a:moveTo>
                  <a:pt x="10379118" y="5903029"/>
                </a:moveTo>
                <a:lnTo>
                  <a:pt x="10385597" y="5904478"/>
                </a:lnTo>
                <a:cubicBezTo>
                  <a:pt x="10387922" y="5905011"/>
                  <a:pt x="10390322" y="5904821"/>
                  <a:pt x="10392609" y="5904287"/>
                </a:cubicBezTo>
                <a:cubicBezTo>
                  <a:pt x="10394552" y="5906765"/>
                  <a:pt x="10397259" y="5908785"/>
                  <a:pt x="10401298" y="5909471"/>
                </a:cubicBezTo>
                <a:cubicBezTo>
                  <a:pt x="10420086" y="5912597"/>
                  <a:pt x="10425269" y="5883437"/>
                  <a:pt x="10406443" y="5880311"/>
                </a:cubicBezTo>
                <a:cubicBezTo>
                  <a:pt x="10404270" y="5879929"/>
                  <a:pt x="10402327" y="5880120"/>
                  <a:pt x="10400536" y="5880501"/>
                </a:cubicBezTo>
                <a:cubicBezTo>
                  <a:pt x="10398707" y="5878214"/>
                  <a:pt x="10396420" y="5876347"/>
                  <a:pt x="10393333" y="5875660"/>
                </a:cubicBezTo>
                <a:lnTo>
                  <a:pt x="10386854" y="5874212"/>
                </a:lnTo>
                <a:cubicBezTo>
                  <a:pt x="10379270" y="5872497"/>
                  <a:pt x="10370353" y="5876614"/>
                  <a:pt x="10368561" y="5884733"/>
                </a:cubicBezTo>
                <a:cubicBezTo>
                  <a:pt x="10366923" y="5892395"/>
                  <a:pt x="10370963" y="5901199"/>
                  <a:pt x="10379118" y="5903029"/>
                </a:cubicBezTo>
                <a:close/>
                <a:moveTo>
                  <a:pt x="10504918" y="5807048"/>
                </a:moveTo>
                <a:lnTo>
                  <a:pt x="10503051" y="5808382"/>
                </a:lnTo>
                <a:cubicBezTo>
                  <a:pt x="10496534" y="5813032"/>
                  <a:pt x="10493295" y="5821152"/>
                  <a:pt x="10497563" y="5828584"/>
                </a:cubicBezTo>
                <a:cubicBezTo>
                  <a:pt x="10501222" y="5834988"/>
                  <a:pt x="10511245" y="5838762"/>
                  <a:pt x="10517761" y="5834074"/>
                </a:cubicBezTo>
                <a:lnTo>
                  <a:pt x="10525345" y="5828660"/>
                </a:lnTo>
                <a:cubicBezTo>
                  <a:pt x="10531138" y="5824544"/>
                  <a:pt x="10534034" y="5817645"/>
                  <a:pt x="10531672" y="5810936"/>
                </a:cubicBezTo>
                <a:cubicBezTo>
                  <a:pt x="10530871" y="5805371"/>
                  <a:pt x="10527213" y="5800377"/>
                  <a:pt x="10519972" y="5799158"/>
                </a:cubicBezTo>
                <a:cubicBezTo>
                  <a:pt x="10512540" y="5797937"/>
                  <a:pt x="10507395" y="5801788"/>
                  <a:pt x="10504918" y="5807048"/>
                </a:cubicBezTo>
                <a:close/>
                <a:moveTo>
                  <a:pt x="10273440" y="5787112"/>
                </a:moveTo>
                <a:lnTo>
                  <a:pt x="10272373" y="5793592"/>
                </a:lnTo>
                <a:cubicBezTo>
                  <a:pt x="10271077" y="5801254"/>
                  <a:pt x="10277670" y="5809487"/>
                  <a:pt x="10285407" y="5810021"/>
                </a:cubicBezTo>
                <a:cubicBezTo>
                  <a:pt x="10293753" y="5810593"/>
                  <a:pt x="10300460" y="5805180"/>
                  <a:pt x="10301794" y="5796985"/>
                </a:cubicBezTo>
                <a:lnTo>
                  <a:pt x="10302860" y="5790504"/>
                </a:lnTo>
                <a:cubicBezTo>
                  <a:pt x="10304157" y="5782843"/>
                  <a:pt x="10297564" y="5774647"/>
                  <a:pt x="10289827" y="5774113"/>
                </a:cubicBezTo>
                <a:cubicBezTo>
                  <a:pt x="10281519" y="5773504"/>
                  <a:pt x="10274812" y="5778955"/>
                  <a:pt x="10273440" y="5787112"/>
                </a:cubicBezTo>
                <a:close/>
                <a:moveTo>
                  <a:pt x="10349392" y="5851799"/>
                </a:moveTo>
                <a:lnTo>
                  <a:pt x="10347220" y="5864797"/>
                </a:lnTo>
                <a:cubicBezTo>
                  <a:pt x="10345963" y="5872421"/>
                  <a:pt x="10350574" y="5880997"/>
                  <a:pt x="10358692" y="5882331"/>
                </a:cubicBezTo>
                <a:cubicBezTo>
                  <a:pt x="10366351" y="5883589"/>
                  <a:pt x="10374850" y="5879053"/>
                  <a:pt x="10376222" y="5870895"/>
                </a:cubicBezTo>
                <a:lnTo>
                  <a:pt x="10378395" y="5857898"/>
                </a:lnTo>
                <a:cubicBezTo>
                  <a:pt x="10379690" y="5850274"/>
                  <a:pt x="10375079" y="5841697"/>
                  <a:pt x="10366923" y="5840363"/>
                </a:cubicBezTo>
                <a:cubicBezTo>
                  <a:pt x="10359263" y="5839105"/>
                  <a:pt x="10350726" y="5843641"/>
                  <a:pt x="10349392" y="5851799"/>
                </a:cubicBezTo>
                <a:close/>
                <a:moveTo>
                  <a:pt x="10489331" y="5997334"/>
                </a:moveTo>
                <a:cubicBezTo>
                  <a:pt x="10483463" y="5991578"/>
                  <a:pt x="10474621" y="5991120"/>
                  <a:pt x="10468410" y="5996572"/>
                </a:cubicBezTo>
                <a:cubicBezTo>
                  <a:pt x="10468067" y="5996876"/>
                  <a:pt x="10468028" y="5996914"/>
                  <a:pt x="10467837" y="5997067"/>
                </a:cubicBezTo>
                <a:cubicBezTo>
                  <a:pt x="10467685" y="5997143"/>
                  <a:pt x="10467685" y="5997143"/>
                  <a:pt x="10467571" y="5997220"/>
                </a:cubicBezTo>
                <a:lnTo>
                  <a:pt x="10467571" y="5997220"/>
                </a:lnTo>
                <a:cubicBezTo>
                  <a:pt x="10466619" y="5997220"/>
                  <a:pt x="10465703" y="5997105"/>
                  <a:pt x="10464789" y="5996953"/>
                </a:cubicBezTo>
                <a:cubicBezTo>
                  <a:pt x="10456862" y="5995885"/>
                  <a:pt x="10449812" y="6004081"/>
                  <a:pt x="10449660" y="6011438"/>
                </a:cubicBezTo>
                <a:cubicBezTo>
                  <a:pt x="10449469" y="6020166"/>
                  <a:pt x="10456176" y="6025503"/>
                  <a:pt x="10464141" y="6026570"/>
                </a:cubicBezTo>
                <a:cubicBezTo>
                  <a:pt x="10473287" y="6027790"/>
                  <a:pt x="10481862" y="6024207"/>
                  <a:pt x="10488645" y="6018261"/>
                </a:cubicBezTo>
                <a:cubicBezTo>
                  <a:pt x="10494438" y="6013191"/>
                  <a:pt x="10494933" y="6002861"/>
                  <a:pt x="10489331" y="5997334"/>
                </a:cubicBezTo>
                <a:close/>
                <a:moveTo>
                  <a:pt x="10583996" y="5896358"/>
                </a:moveTo>
                <a:lnTo>
                  <a:pt x="10587578" y="5892509"/>
                </a:lnTo>
                <a:cubicBezTo>
                  <a:pt x="10591656" y="5890984"/>
                  <a:pt x="10595124" y="5888011"/>
                  <a:pt x="10596535" y="5883322"/>
                </a:cubicBezTo>
                <a:cubicBezTo>
                  <a:pt x="10597220" y="5881035"/>
                  <a:pt x="10597106" y="5878596"/>
                  <a:pt x="10596610" y="5876194"/>
                </a:cubicBezTo>
                <a:cubicBezTo>
                  <a:pt x="10596458" y="5872116"/>
                  <a:pt x="10594819" y="5868113"/>
                  <a:pt x="10591619" y="5865559"/>
                </a:cubicBezTo>
                <a:cubicBezTo>
                  <a:pt x="10589637" y="5863958"/>
                  <a:pt x="10587426" y="5863005"/>
                  <a:pt x="10585178" y="5862472"/>
                </a:cubicBezTo>
                <a:cubicBezTo>
                  <a:pt x="10584606" y="5858126"/>
                  <a:pt x="10583005" y="5853857"/>
                  <a:pt x="10580071" y="5849854"/>
                </a:cubicBezTo>
                <a:cubicBezTo>
                  <a:pt x="10578508" y="5847758"/>
                  <a:pt x="10576489" y="5846538"/>
                  <a:pt x="10574583" y="5845128"/>
                </a:cubicBezTo>
                <a:cubicBezTo>
                  <a:pt x="10575346" y="5837618"/>
                  <a:pt x="10571382" y="5830262"/>
                  <a:pt x="10563607" y="5828432"/>
                </a:cubicBezTo>
                <a:cubicBezTo>
                  <a:pt x="10560291" y="5827632"/>
                  <a:pt x="10556671" y="5828356"/>
                  <a:pt x="10553509" y="5829881"/>
                </a:cubicBezTo>
                <a:lnTo>
                  <a:pt x="10553509" y="5829881"/>
                </a:lnTo>
                <a:cubicBezTo>
                  <a:pt x="10552175" y="5828623"/>
                  <a:pt x="10550612" y="5827670"/>
                  <a:pt x="10548935" y="5826984"/>
                </a:cubicBezTo>
                <a:cubicBezTo>
                  <a:pt x="10554423" y="5827708"/>
                  <a:pt x="10560673" y="5825001"/>
                  <a:pt x="10563684" y="5820771"/>
                </a:cubicBezTo>
                <a:cubicBezTo>
                  <a:pt x="10568866" y="5813490"/>
                  <a:pt x="10566084" y="5805485"/>
                  <a:pt x="10560178" y="5799958"/>
                </a:cubicBezTo>
                <a:lnTo>
                  <a:pt x="10555337" y="5795422"/>
                </a:lnTo>
                <a:cubicBezTo>
                  <a:pt x="10554995" y="5795117"/>
                  <a:pt x="10554500" y="5795078"/>
                  <a:pt x="10554118" y="5794812"/>
                </a:cubicBezTo>
                <a:cubicBezTo>
                  <a:pt x="10554500" y="5794240"/>
                  <a:pt x="10555185" y="5793935"/>
                  <a:pt x="10555491" y="5793249"/>
                </a:cubicBezTo>
                <a:lnTo>
                  <a:pt x="10557357" y="5791915"/>
                </a:lnTo>
                <a:cubicBezTo>
                  <a:pt x="10563874" y="5787264"/>
                  <a:pt x="10567114" y="5779145"/>
                  <a:pt x="10562845" y="5771712"/>
                </a:cubicBezTo>
                <a:cubicBezTo>
                  <a:pt x="10559187" y="5765309"/>
                  <a:pt x="10549164" y="5761535"/>
                  <a:pt x="10542647" y="5766223"/>
                </a:cubicBezTo>
                <a:lnTo>
                  <a:pt x="10535063" y="5771636"/>
                </a:lnTo>
                <a:cubicBezTo>
                  <a:pt x="10529270" y="5775791"/>
                  <a:pt x="10526374" y="5782690"/>
                  <a:pt x="10528737" y="5789361"/>
                </a:cubicBezTo>
                <a:cubicBezTo>
                  <a:pt x="10529270" y="5793135"/>
                  <a:pt x="10531709" y="5796146"/>
                  <a:pt x="10535102" y="5798395"/>
                </a:cubicBezTo>
                <a:cubicBezTo>
                  <a:pt x="10534949" y="5798586"/>
                  <a:pt x="10534682" y="5798700"/>
                  <a:pt x="10534530" y="5798928"/>
                </a:cubicBezTo>
                <a:cubicBezTo>
                  <a:pt x="10529347" y="5806209"/>
                  <a:pt x="10532129" y="5814214"/>
                  <a:pt x="10538036" y="5819741"/>
                </a:cubicBezTo>
                <a:lnTo>
                  <a:pt x="10542875" y="5824277"/>
                </a:lnTo>
                <a:cubicBezTo>
                  <a:pt x="10543638" y="5824963"/>
                  <a:pt x="10544438" y="5825535"/>
                  <a:pt x="10545277" y="5825954"/>
                </a:cubicBezTo>
                <a:cubicBezTo>
                  <a:pt x="10540627" y="5825192"/>
                  <a:pt x="10535673" y="5826450"/>
                  <a:pt x="10532395" y="5830147"/>
                </a:cubicBezTo>
                <a:cubicBezTo>
                  <a:pt x="10527289" y="5835865"/>
                  <a:pt x="10526679" y="5844823"/>
                  <a:pt x="10532091" y="5850579"/>
                </a:cubicBezTo>
                <a:cubicBezTo>
                  <a:pt x="10531214" y="5851608"/>
                  <a:pt x="10530566" y="5852828"/>
                  <a:pt x="10530032" y="5854124"/>
                </a:cubicBezTo>
                <a:cubicBezTo>
                  <a:pt x="10525268" y="5848520"/>
                  <a:pt x="10517381" y="5846347"/>
                  <a:pt x="10510940" y="5853285"/>
                </a:cubicBezTo>
                <a:cubicBezTo>
                  <a:pt x="10507891" y="5856563"/>
                  <a:pt x="10507052" y="5860261"/>
                  <a:pt x="10507052" y="5863958"/>
                </a:cubicBezTo>
                <a:cubicBezTo>
                  <a:pt x="10499469" y="5863272"/>
                  <a:pt x="10492533" y="5870286"/>
                  <a:pt x="10491961" y="5877490"/>
                </a:cubicBezTo>
                <a:cubicBezTo>
                  <a:pt x="10491275" y="5886067"/>
                  <a:pt x="10497640" y="5892089"/>
                  <a:pt x="10505566" y="5893423"/>
                </a:cubicBezTo>
                <a:lnTo>
                  <a:pt x="10512045" y="5894491"/>
                </a:lnTo>
                <a:cubicBezTo>
                  <a:pt x="10514331" y="5894872"/>
                  <a:pt x="10516504" y="5894377"/>
                  <a:pt x="10518561" y="5893500"/>
                </a:cubicBezTo>
                <a:cubicBezTo>
                  <a:pt x="10518790" y="5894834"/>
                  <a:pt x="10518790" y="5896206"/>
                  <a:pt x="10519172" y="5897464"/>
                </a:cubicBezTo>
                <a:cubicBezTo>
                  <a:pt x="10518638" y="5897273"/>
                  <a:pt x="10518218" y="5896854"/>
                  <a:pt x="10517647" y="5896740"/>
                </a:cubicBezTo>
                <a:cubicBezTo>
                  <a:pt x="10509988" y="5895101"/>
                  <a:pt x="10501297" y="5899256"/>
                  <a:pt x="10499431" y="5907413"/>
                </a:cubicBezTo>
                <a:lnTo>
                  <a:pt x="10497983" y="5913893"/>
                </a:lnTo>
                <a:cubicBezTo>
                  <a:pt x="10496267" y="5921479"/>
                  <a:pt x="10500574" y="5930398"/>
                  <a:pt x="10508654" y="5932113"/>
                </a:cubicBezTo>
                <a:cubicBezTo>
                  <a:pt x="10511320" y="5932685"/>
                  <a:pt x="10514065" y="5932304"/>
                  <a:pt x="10516656" y="5931542"/>
                </a:cubicBezTo>
                <a:cubicBezTo>
                  <a:pt x="10516275" y="5932647"/>
                  <a:pt x="10515779" y="5933715"/>
                  <a:pt x="10515741" y="5934858"/>
                </a:cubicBezTo>
                <a:cubicBezTo>
                  <a:pt x="10515436" y="5943473"/>
                  <a:pt x="10521154" y="5949419"/>
                  <a:pt x="10529347" y="5950753"/>
                </a:cubicBezTo>
                <a:lnTo>
                  <a:pt x="10535825" y="5951859"/>
                </a:lnTo>
                <a:cubicBezTo>
                  <a:pt x="10543486" y="5953117"/>
                  <a:pt x="10551489" y="5945760"/>
                  <a:pt x="10551755" y="5938250"/>
                </a:cubicBezTo>
                <a:cubicBezTo>
                  <a:pt x="10551793" y="5937565"/>
                  <a:pt x="10551527" y="5937069"/>
                  <a:pt x="10551489" y="5936421"/>
                </a:cubicBezTo>
                <a:cubicBezTo>
                  <a:pt x="10553623" y="5940118"/>
                  <a:pt x="10557129" y="5942939"/>
                  <a:pt x="10561816" y="5944006"/>
                </a:cubicBezTo>
                <a:lnTo>
                  <a:pt x="10568295" y="5945455"/>
                </a:lnTo>
                <a:cubicBezTo>
                  <a:pt x="10575917" y="5947170"/>
                  <a:pt x="10584492" y="5940690"/>
                  <a:pt x="10585368" y="5933067"/>
                </a:cubicBezTo>
                <a:cubicBezTo>
                  <a:pt x="10586053" y="5926891"/>
                  <a:pt x="10583424" y="5921669"/>
                  <a:pt x="10578851" y="5918582"/>
                </a:cubicBezTo>
                <a:cubicBezTo>
                  <a:pt x="10580605" y="5911530"/>
                  <a:pt x="10576146" y="5904402"/>
                  <a:pt x="10569819" y="5901466"/>
                </a:cubicBezTo>
                <a:cubicBezTo>
                  <a:pt x="10569934" y="5901314"/>
                  <a:pt x="10570124" y="5901162"/>
                  <a:pt x="10570239" y="5901009"/>
                </a:cubicBezTo>
                <a:cubicBezTo>
                  <a:pt x="10575116" y="5901924"/>
                  <a:pt x="10580223" y="5900361"/>
                  <a:pt x="10583996" y="5896358"/>
                </a:cubicBezTo>
                <a:close/>
                <a:moveTo>
                  <a:pt x="10461206" y="5789361"/>
                </a:moveTo>
                <a:lnTo>
                  <a:pt x="10454728" y="5788294"/>
                </a:lnTo>
                <a:cubicBezTo>
                  <a:pt x="10446839" y="5786959"/>
                  <a:pt x="10439064" y="5793058"/>
                  <a:pt x="10437960" y="5800834"/>
                </a:cubicBezTo>
                <a:cubicBezTo>
                  <a:pt x="10437007" y="5807314"/>
                  <a:pt x="10440703" y="5813223"/>
                  <a:pt x="10446267" y="5816006"/>
                </a:cubicBezTo>
                <a:cubicBezTo>
                  <a:pt x="10445430" y="5817378"/>
                  <a:pt x="10444591" y="5818788"/>
                  <a:pt x="10444171" y="5820656"/>
                </a:cubicBezTo>
                <a:cubicBezTo>
                  <a:pt x="10439941" y="5839410"/>
                  <a:pt x="10469019" y="5846233"/>
                  <a:pt x="10473211" y="5827517"/>
                </a:cubicBezTo>
                <a:cubicBezTo>
                  <a:pt x="10474469" y="5821838"/>
                  <a:pt x="10472526" y="5817416"/>
                  <a:pt x="10469324" y="5814290"/>
                </a:cubicBezTo>
                <a:cubicBezTo>
                  <a:pt x="10471572" y="5812079"/>
                  <a:pt x="10473326" y="5809335"/>
                  <a:pt x="10473783" y="5806133"/>
                </a:cubicBezTo>
                <a:cubicBezTo>
                  <a:pt x="10474926" y="5798052"/>
                  <a:pt x="10469133" y="5790695"/>
                  <a:pt x="10461206" y="5789361"/>
                </a:cubicBezTo>
                <a:close/>
                <a:moveTo>
                  <a:pt x="10868219" y="5870667"/>
                </a:moveTo>
                <a:cubicBezTo>
                  <a:pt x="10859873" y="5870095"/>
                  <a:pt x="10853165" y="5875470"/>
                  <a:pt x="10851831" y="5883703"/>
                </a:cubicBezTo>
                <a:lnTo>
                  <a:pt x="10850764" y="5890184"/>
                </a:lnTo>
                <a:cubicBezTo>
                  <a:pt x="10849850" y="5895558"/>
                  <a:pt x="10852975" y="5901085"/>
                  <a:pt x="10857510" y="5904135"/>
                </a:cubicBezTo>
                <a:cubicBezTo>
                  <a:pt x="10857548" y="5904135"/>
                  <a:pt x="10857548" y="5904173"/>
                  <a:pt x="10857548" y="5904211"/>
                </a:cubicBezTo>
                <a:cubicBezTo>
                  <a:pt x="10857548" y="5904211"/>
                  <a:pt x="10857548" y="5904211"/>
                  <a:pt x="10857548" y="5904211"/>
                </a:cubicBezTo>
                <a:cubicBezTo>
                  <a:pt x="10858958" y="5901505"/>
                  <a:pt x="10860406" y="5898836"/>
                  <a:pt x="10861816" y="5896130"/>
                </a:cubicBezTo>
                <a:cubicBezTo>
                  <a:pt x="10865856" y="5888239"/>
                  <a:pt x="10869590" y="5880235"/>
                  <a:pt x="10873554" y="5872344"/>
                </a:cubicBezTo>
                <a:cubicBezTo>
                  <a:pt x="10873554" y="5872344"/>
                  <a:pt x="10873515" y="5872344"/>
                  <a:pt x="10873515" y="5872344"/>
                </a:cubicBezTo>
                <a:cubicBezTo>
                  <a:pt x="10871876" y="5871429"/>
                  <a:pt x="10870085" y="5870781"/>
                  <a:pt x="10868219" y="5870667"/>
                </a:cubicBezTo>
                <a:close/>
                <a:moveTo>
                  <a:pt x="10507320" y="6236678"/>
                </a:moveTo>
                <a:cubicBezTo>
                  <a:pt x="10506519" y="6236906"/>
                  <a:pt x="10505833" y="6237364"/>
                  <a:pt x="10505070" y="6237707"/>
                </a:cubicBezTo>
                <a:cubicBezTo>
                  <a:pt x="10502251" y="6233972"/>
                  <a:pt x="10497715" y="6231455"/>
                  <a:pt x="10493142" y="6231494"/>
                </a:cubicBezTo>
                <a:cubicBezTo>
                  <a:pt x="10496306" y="6230083"/>
                  <a:pt x="10498821" y="6227225"/>
                  <a:pt x="10499888" y="6222536"/>
                </a:cubicBezTo>
                <a:cubicBezTo>
                  <a:pt x="10504042" y="6204049"/>
                  <a:pt x="10475955" y="6193871"/>
                  <a:pt x="10471763" y="6212587"/>
                </a:cubicBezTo>
                <a:cubicBezTo>
                  <a:pt x="10469095" y="6224442"/>
                  <a:pt x="10479613" y="6232828"/>
                  <a:pt x="10488683" y="6232446"/>
                </a:cubicBezTo>
                <a:cubicBezTo>
                  <a:pt x="10482167" y="6234581"/>
                  <a:pt x="10478013" y="6240261"/>
                  <a:pt x="10478089" y="6247503"/>
                </a:cubicBezTo>
                <a:cubicBezTo>
                  <a:pt x="10478203" y="6256880"/>
                  <a:pt x="10479576" y="6268087"/>
                  <a:pt x="10486511" y="6275025"/>
                </a:cubicBezTo>
                <a:cubicBezTo>
                  <a:pt x="10487159" y="6276092"/>
                  <a:pt x="10487922" y="6277121"/>
                  <a:pt x="10488760" y="6278074"/>
                </a:cubicBezTo>
                <a:cubicBezTo>
                  <a:pt x="10492913" y="6282724"/>
                  <a:pt x="10499240" y="6284630"/>
                  <a:pt x="10505299" y="6282420"/>
                </a:cubicBezTo>
                <a:cubicBezTo>
                  <a:pt x="10511283" y="6280209"/>
                  <a:pt x="10513417" y="6275482"/>
                  <a:pt x="10515322" y="6269917"/>
                </a:cubicBezTo>
                <a:cubicBezTo>
                  <a:pt x="10513836" y="6274300"/>
                  <a:pt x="10515589" y="6269497"/>
                  <a:pt x="10515970" y="6268659"/>
                </a:cubicBezTo>
                <a:cubicBezTo>
                  <a:pt x="10516466" y="6267553"/>
                  <a:pt x="10517075" y="6266525"/>
                  <a:pt x="10517570" y="6265419"/>
                </a:cubicBezTo>
                <a:cubicBezTo>
                  <a:pt x="10517686" y="6265266"/>
                  <a:pt x="10517723" y="6265152"/>
                  <a:pt x="10517800" y="6265038"/>
                </a:cubicBezTo>
                <a:cubicBezTo>
                  <a:pt x="10518029" y="6264733"/>
                  <a:pt x="10518295" y="6264428"/>
                  <a:pt x="10518524" y="6264123"/>
                </a:cubicBezTo>
                <a:cubicBezTo>
                  <a:pt x="10525384" y="6261150"/>
                  <a:pt x="10528889" y="6252611"/>
                  <a:pt x="10526413" y="6245673"/>
                </a:cubicBezTo>
                <a:cubicBezTo>
                  <a:pt x="10523554" y="6237783"/>
                  <a:pt x="10515018" y="6234276"/>
                  <a:pt x="10507320" y="6236678"/>
                </a:cubicBezTo>
                <a:close/>
                <a:moveTo>
                  <a:pt x="10331290" y="6277769"/>
                </a:moveTo>
                <a:lnTo>
                  <a:pt x="10332739" y="6271289"/>
                </a:lnTo>
                <a:cubicBezTo>
                  <a:pt x="10334453" y="6263665"/>
                  <a:pt x="10329042" y="6254898"/>
                  <a:pt x="10321192" y="6253640"/>
                </a:cubicBezTo>
                <a:cubicBezTo>
                  <a:pt x="10313112" y="6252306"/>
                  <a:pt x="10305376" y="6257033"/>
                  <a:pt x="10303546" y="6265190"/>
                </a:cubicBezTo>
                <a:lnTo>
                  <a:pt x="10302098" y="6271670"/>
                </a:lnTo>
                <a:cubicBezTo>
                  <a:pt x="10300384" y="6279294"/>
                  <a:pt x="10305796" y="6288061"/>
                  <a:pt x="10313646" y="6289319"/>
                </a:cubicBezTo>
                <a:cubicBezTo>
                  <a:pt x="10321725" y="6290653"/>
                  <a:pt x="10329499" y="6285926"/>
                  <a:pt x="10331290" y="6277769"/>
                </a:cubicBezTo>
                <a:close/>
                <a:moveTo>
                  <a:pt x="10404957" y="6024283"/>
                </a:moveTo>
                <a:cubicBezTo>
                  <a:pt x="10411778" y="6026761"/>
                  <a:pt x="10422296" y="6023292"/>
                  <a:pt x="10424087" y="6015364"/>
                </a:cubicBezTo>
                <a:lnTo>
                  <a:pt x="10425536" y="6008884"/>
                </a:lnTo>
                <a:cubicBezTo>
                  <a:pt x="10427289" y="6001031"/>
                  <a:pt x="10424888" y="5992760"/>
                  <a:pt x="10416618" y="5989748"/>
                </a:cubicBezTo>
                <a:cubicBezTo>
                  <a:pt x="10409796" y="5987271"/>
                  <a:pt x="10399278" y="5990777"/>
                  <a:pt x="10397487" y="5998668"/>
                </a:cubicBezTo>
                <a:lnTo>
                  <a:pt x="10396039" y="6005148"/>
                </a:lnTo>
                <a:cubicBezTo>
                  <a:pt x="10394286" y="6013001"/>
                  <a:pt x="10396686" y="6021272"/>
                  <a:pt x="10404957" y="6024283"/>
                </a:cubicBezTo>
                <a:close/>
                <a:moveTo>
                  <a:pt x="10585596" y="6143784"/>
                </a:moveTo>
                <a:cubicBezTo>
                  <a:pt x="10589826" y="6125030"/>
                  <a:pt x="10560291" y="6120608"/>
                  <a:pt x="10556100" y="6139248"/>
                </a:cubicBezTo>
                <a:cubicBezTo>
                  <a:pt x="10551870" y="6158002"/>
                  <a:pt x="10581405" y="6162424"/>
                  <a:pt x="10585596" y="6143784"/>
                </a:cubicBezTo>
                <a:close/>
                <a:moveTo>
                  <a:pt x="10628165" y="6000078"/>
                </a:moveTo>
                <a:cubicBezTo>
                  <a:pt x="10628622" y="5999697"/>
                  <a:pt x="10629233" y="5999583"/>
                  <a:pt x="10629651" y="5999202"/>
                </a:cubicBezTo>
                <a:lnTo>
                  <a:pt x="10631138" y="6001565"/>
                </a:lnTo>
                <a:cubicBezTo>
                  <a:pt x="10635444" y="6008350"/>
                  <a:pt x="10643333" y="6012200"/>
                  <a:pt x="10651107" y="6008388"/>
                </a:cubicBezTo>
                <a:cubicBezTo>
                  <a:pt x="10657738" y="6005148"/>
                  <a:pt x="10662273" y="5995275"/>
                  <a:pt x="10657929" y="5988414"/>
                </a:cubicBezTo>
                <a:lnTo>
                  <a:pt x="10652899" y="5980485"/>
                </a:lnTo>
                <a:cubicBezTo>
                  <a:pt x="10648592" y="5973662"/>
                  <a:pt x="10640704" y="5969851"/>
                  <a:pt x="10632929" y="5973624"/>
                </a:cubicBezTo>
                <a:cubicBezTo>
                  <a:pt x="10631099" y="5974501"/>
                  <a:pt x="10629499" y="5975950"/>
                  <a:pt x="10628127" y="5977627"/>
                </a:cubicBezTo>
                <a:cubicBezTo>
                  <a:pt x="10626526" y="5976254"/>
                  <a:pt x="10624621" y="5975225"/>
                  <a:pt x="10622372" y="5974692"/>
                </a:cubicBezTo>
                <a:lnTo>
                  <a:pt x="10615894" y="5973243"/>
                </a:lnTo>
                <a:cubicBezTo>
                  <a:pt x="10608310" y="5971527"/>
                  <a:pt x="10599430" y="5975873"/>
                  <a:pt x="10597715" y="5983954"/>
                </a:cubicBezTo>
                <a:cubicBezTo>
                  <a:pt x="10596191" y="5991197"/>
                  <a:pt x="10599926" y="5999049"/>
                  <a:pt x="10607129" y="6001527"/>
                </a:cubicBezTo>
                <a:cubicBezTo>
                  <a:pt x="10601183" y="6009417"/>
                  <a:pt x="10602708" y="6023178"/>
                  <a:pt x="10615437" y="6025313"/>
                </a:cubicBezTo>
                <a:cubicBezTo>
                  <a:pt x="10630909" y="6027904"/>
                  <a:pt x="10637006" y="6008693"/>
                  <a:pt x="10628165" y="6000078"/>
                </a:cubicBezTo>
                <a:close/>
                <a:moveTo>
                  <a:pt x="10262502" y="5897388"/>
                </a:moveTo>
                <a:cubicBezTo>
                  <a:pt x="10255834" y="5900857"/>
                  <a:pt x="10251756" y="5910653"/>
                  <a:pt x="10256100" y="5917514"/>
                </a:cubicBezTo>
                <a:lnTo>
                  <a:pt x="10261130" y="5925443"/>
                </a:lnTo>
                <a:cubicBezTo>
                  <a:pt x="10264561" y="5930894"/>
                  <a:pt x="10270468" y="5934172"/>
                  <a:pt x="10276565" y="5933295"/>
                </a:cubicBezTo>
                <a:cubicBezTo>
                  <a:pt x="10278737" y="5934591"/>
                  <a:pt x="10281138" y="5935582"/>
                  <a:pt x="10283882" y="5936039"/>
                </a:cubicBezTo>
                <a:cubicBezTo>
                  <a:pt x="10291580" y="5937298"/>
                  <a:pt x="10300269" y="5933257"/>
                  <a:pt x="10301832" y="5924947"/>
                </a:cubicBezTo>
                <a:cubicBezTo>
                  <a:pt x="10302860" y="5919534"/>
                  <a:pt x="10300879" y="5913359"/>
                  <a:pt x="10296648" y="5909815"/>
                </a:cubicBezTo>
                <a:cubicBezTo>
                  <a:pt x="10295162" y="5904630"/>
                  <a:pt x="10290971" y="5900094"/>
                  <a:pt x="10285711" y="5899103"/>
                </a:cubicBezTo>
                <a:cubicBezTo>
                  <a:pt x="10283234" y="5898608"/>
                  <a:pt x="10280909" y="5898875"/>
                  <a:pt x="10278700" y="5899446"/>
                </a:cubicBezTo>
                <a:cubicBezTo>
                  <a:pt x="10274241" y="5895710"/>
                  <a:pt x="10268181" y="5894453"/>
                  <a:pt x="10262502" y="5897388"/>
                </a:cubicBezTo>
                <a:close/>
                <a:moveTo>
                  <a:pt x="10410368" y="6288823"/>
                </a:moveTo>
                <a:cubicBezTo>
                  <a:pt x="10412084" y="6280857"/>
                  <a:pt x="10406824" y="6272852"/>
                  <a:pt x="10398936" y="6271099"/>
                </a:cubicBezTo>
                <a:lnTo>
                  <a:pt x="10392457" y="6269650"/>
                </a:lnTo>
                <a:cubicBezTo>
                  <a:pt x="10384606" y="6267897"/>
                  <a:pt x="10376413" y="6273271"/>
                  <a:pt x="10374736" y="6281085"/>
                </a:cubicBezTo>
                <a:cubicBezTo>
                  <a:pt x="10373020" y="6289014"/>
                  <a:pt x="10378279" y="6297019"/>
                  <a:pt x="10386168" y="6298810"/>
                </a:cubicBezTo>
                <a:lnTo>
                  <a:pt x="10392647" y="6300259"/>
                </a:lnTo>
                <a:cubicBezTo>
                  <a:pt x="10400498" y="6302050"/>
                  <a:pt x="10408653" y="6296675"/>
                  <a:pt x="10410368" y="6288823"/>
                </a:cubicBezTo>
                <a:close/>
                <a:moveTo>
                  <a:pt x="10593676" y="6077382"/>
                </a:moveTo>
                <a:lnTo>
                  <a:pt x="10595124" y="6070902"/>
                </a:lnTo>
                <a:cubicBezTo>
                  <a:pt x="10596839" y="6063278"/>
                  <a:pt x="10589903" y="6054816"/>
                  <a:pt x="10582357" y="6054130"/>
                </a:cubicBezTo>
                <a:cubicBezTo>
                  <a:pt x="10573707" y="6053367"/>
                  <a:pt x="10567418" y="6058742"/>
                  <a:pt x="10565589" y="6066899"/>
                </a:cubicBezTo>
                <a:lnTo>
                  <a:pt x="10564141" y="6073380"/>
                </a:lnTo>
                <a:cubicBezTo>
                  <a:pt x="10562426" y="6081003"/>
                  <a:pt x="10569362" y="6089465"/>
                  <a:pt x="10576908" y="6090151"/>
                </a:cubicBezTo>
                <a:cubicBezTo>
                  <a:pt x="10585521" y="6090914"/>
                  <a:pt x="10591846" y="6085539"/>
                  <a:pt x="10593676" y="6077382"/>
                </a:cubicBezTo>
                <a:close/>
                <a:moveTo>
                  <a:pt x="10472526" y="6132958"/>
                </a:moveTo>
                <a:cubicBezTo>
                  <a:pt x="10475117" y="6121370"/>
                  <a:pt x="10464980" y="6114509"/>
                  <a:pt x="10455871" y="6115386"/>
                </a:cubicBezTo>
                <a:cubicBezTo>
                  <a:pt x="10455910" y="6115195"/>
                  <a:pt x="10455948" y="6114966"/>
                  <a:pt x="10455985" y="6114776"/>
                </a:cubicBezTo>
                <a:cubicBezTo>
                  <a:pt x="10460673" y="6113022"/>
                  <a:pt x="10464294" y="6109134"/>
                  <a:pt x="10465513" y="6103721"/>
                </a:cubicBezTo>
                <a:lnTo>
                  <a:pt x="10468410" y="6090800"/>
                </a:lnTo>
                <a:cubicBezTo>
                  <a:pt x="10470124" y="6083176"/>
                  <a:pt x="10464294" y="6074485"/>
                  <a:pt x="10456519" y="6073380"/>
                </a:cubicBezTo>
                <a:cubicBezTo>
                  <a:pt x="10454003" y="6073037"/>
                  <a:pt x="10451641" y="6073304"/>
                  <a:pt x="10449392" y="6073989"/>
                </a:cubicBezTo>
                <a:cubicBezTo>
                  <a:pt x="10446687" y="6070520"/>
                  <a:pt x="10443180" y="6067624"/>
                  <a:pt x="10438607" y="6065718"/>
                </a:cubicBezTo>
                <a:cubicBezTo>
                  <a:pt x="10431443" y="6062668"/>
                  <a:pt x="10424241" y="6063392"/>
                  <a:pt x="10417914" y="6066404"/>
                </a:cubicBezTo>
                <a:cubicBezTo>
                  <a:pt x="10416275" y="6064994"/>
                  <a:pt x="10414332" y="6063926"/>
                  <a:pt x="10412007" y="6063392"/>
                </a:cubicBezTo>
                <a:lnTo>
                  <a:pt x="10405528" y="6061944"/>
                </a:lnTo>
                <a:cubicBezTo>
                  <a:pt x="10403737" y="6061563"/>
                  <a:pt x="10401907" y="6061525"/>
                  <a:pt x="10400116" y="6061792"/>
                </a:cubicBezTo>
                <a:cubicBezTo>
                  <a:pt x="10405223" y="6059657"/>
                  <a:pt x="10409263" y="6054130"/>
                  <a:pt x="10409682" y="6048984"/>
                </a:cubicBezTo>
                <a:cubicBezTo>
                  <a:pt x="10410482" y="6040102"/>
                  <a:pt x="10404004" y="6034613"/>
                  <a:pt x="10396115" y="6032822"/>
                </a:cubicBezTo>
                <a:lnTo>
                  <a:pt x="10389636" y="6031373"/>
                </a:lnTo>
                <a:cubicBezTo>
                  <a:pt x="10381748" y="6029620"/>
                  <a:pt x="10374126" y="6037663"/>
                  <a:pt x="10373478" y="6044905"/>
                </a:cubicBezTo>
                <a:cubicBezTo>
                  <a:pt x="10372677" y="6053787"/>
                  <a:pt x="10379156" y="6059314"/>
                  <a:pt x="10387045" y="6061067"/>
                </a:cubicBezTo>
                <a:lnTo>
                  <a:pt x="10393524" y="6062516"/>
                </a:lnTo>
                <a:cubicBezTo>
                  <a:pt x="10394514" y="6062744"/>
                  <a:pt x="10395505" y="6062821"/>
                  <a:pt x="10396459" y="6062744"/>
                </a:cubicBezTo>
                <a:cubicBezTo>
                  <a:pt x="10392075" y="6064460"/>
                  <a:pt x="10388417" y="6068043"/>
                  <a:pt x="10387464" y="6072884"/>
                </a:cubicBezTo>
                <a:cubicBezTo>
                  <a:pt x="10385977" y="6080393"/>
                  <a:pt x="10389979" y="6088436"/>
                  <a:pt x="10397563" y="6090647"/>
                </a:cubicBezTo>
                <a:cubicBezTo>
                  <a:pt x="10397334" y="6091981"/>
                  <a:pt x="10397373" y="6093392"/>
                  <a:pt x="10397563" y="6094764"/>
                </a:cubicBezTo>
                <a:cubicBezTo>
                  <a:pt x="10390627" y="6092324"/>
                  <a:pt x="10382738" y="6094459"/>
                  <a:pt x="10380643" y="6103684"/>
                </a:cubicBezTo>
                <a:cubicBezTo>
                  <a:pt x="10377593" y="6117215"/>
                  <a:pt x="10391770" y="6126364"/>
                  <a:pt x="10401259" y="6122971"/>
                </a:cubicBezTo>
                <a:cubicBezTo>
                  <a:pt x="10403623" y="6130938"/>
                  <a:pt x="10407625" y="6138752"/>
                  <a:pt x="10414293" y="6141230"/>
                </a:cubicBezTo>
                <a:cubicBezTo>
                  <a:pt x="10423782" y="6144737"/>
                  <a:pt x="10437426" y="6144698"/>
                  <a:pt x="10445619" y="6138180"/>
                </a:cubicBezTo>
                <a:cubicBezTo>
                  <a:pt x="10452289" y="6146910"/>
                  <a:pt x="10469401" y="6146986"/>
                  <a:pt x="10472526" y="6132958"/>
                </a:cubicBezTo>
                <a:close/>
                <a:moveTo>
                  <a:pt x="10436244" y="5956661"/>
                </a:moveTo>
                <a:cubicBezTo>
                  <a:pt x="10439675" y="5957424"/>
                  <a:pt x="10443296" y="5956624"/>
                  <a:pt x="10446344" y="5954832"/>
                </a:cubicBezTo>
                <a:cubicBezTo>
                  <a:pt x="10450878" y="5960550"/>
                  <a:pt x="10458424" y="5963218"/>
                  <a:pt x="10465360" y="5959559"/>
                </a:cubicBezTo>
                <a:cubicBezTo>
                  <a:pt x="10472067" y="5956052"/>
                  <a:pt x="10475917" y="5946255"/>
                  <a:pt x="10471610" y="5939432"/>
                </a:cubicBezTo>
                <a:lnTo>
                  <a:pt x="10466580" y="5931504"/>
                </a:lnTo>
                <a:cubicBezTo>
                  <a:pt x="10462274" y="5924681"/>
                  <a:pt x="10453966" y="5921288"/>
                  <a:pt x="10446421" y="5925252"/>
                </a:cubicBezTo>
                <a:cubicBezTo>
                  <a:pt x="10445201" y="5925900"/>
                  <a:pt x="10444133" y="5926815"/>
                  <a:pt x="10443142" y="5927806"/>
                </a:cubicBezTo>
                <a:cubicBezTo>
                  <a:pt x="10442685" y="5927653"/>
                  <a:pt x="10442228" y="5927463"/>
                  <a:pt x="10441732" y="5927349"/>
                </a:cubicBezTo>
                <a:lnTo>
                  <a:pt x="10435253" y="5925900"/>
                </a:lnTo>
                <a:cubicBezTo>
                  <a:pt x="10427632" y="5924185"/>
                  <a:pt x="10418943" y="5930055"/>
                  <a:pt x="10417838" y="5937831"/>
                </a:cubicBezTo>
                <a:cubicBezTo>
                  <a:pt x="10416657" y="5946065"/>
                  <a:pt x="10421611" y="5953383"/>
                  <a:pt x="10429766" y="5955252"/>
                </a:cubicBezTo>
                <a:lnTo>
                  <a:pt x="10436244" y="5956661"/>
                </a:lnTo>
                <a:close/>
                <a:moveTo>
                  <a:pt x="10485826" y="6149425"/>
                </a:moveTo>
                <a:cubicBezTo>
                  <a:pt x="10481633" y="6168141"/>
                  <a:pt x="10510635" y="6175117"/>
                  <a:pt x="10514865" y="6156325"/>
                </a:cubicBezTo>
                <a:cubicBezTo>
                  <a:pt x="10519057" y="6137609"/>
                  <a:pt x="10490056" y="6130633"/>
                  <a:pt x="10485826" y="6149425"/>
                </a:cubicBezTo>
                <a:close/>
                <a:moveTo>
                  <a:pt x="10582548" y="6264847"/>
                </a:moveTo>
                <a:cubicBezTo>
                  <a:pt x="10573973" y="6263704"/>
                  <a:pt x="10567571" y="6269803"/>
                  <a:pt x="10565818" y="6277693"/>
                </a:cubicBezTo>
                <a:lnTo>
                  <a:pt x="10564369" y="6284173"/>
                </a:lnTo>
                <a:cubicBezTo>
                  <a:pt x="10562616" y="6292025"/>
                  <a:pt x="10569743" y="6299916"/>
                  <a:pt x="10577212" y="6300907"/>
                </a:cubicBezTo>
                <a:cubicBezTo>
                  <a:pt x="10585787" y="6302050"/>
                  <a:pt x="10592190" y="6295951"/>
                  <a:pt x="10593942" y="6288061"/>
                </a:cubicBezTo>
                <a:lnTo>
                  <a:pt x="10595391" y="6281619"/>
                </a:lnTo>
                <a:cubicBezTo>
                  <a:pt x="10597144" y="6273690"/>
                  <a:pt x="10590017" y="6265800"/>
                  <a:pt x="10582548" y="6264847"/>
                </a:cubicBezTo>
                <a:close/>
                <a:moveTo>
                  <a:pt x="10175155" y="6241710"/>
                </a:moveTo>
                <a:cubicBezTo>
                  <a:pt x="10175383" y="6241900"/>
                  <a:pt x="10175612" y="6242091"/>
                  <a:pt x="10175841" y="6242319"/>
                </a:cubicBezTo>
                <a:cubicBezTo>
                  <a:pt x="10176755" y="6246512"/>
                  <a:pt x="10179233" y="6250286"/>
                  <a:pt x="10183462" y="6251887"/>
                </a:cubicBezTo>
                <a:cubicBezTo>
                  <a:pt x="10188989" y="6253946"/>
                  <a:pt x="10194248" y="6255355"/>
                  <a:pt x="10199851" y="6252535"/>
                </a:cubicBezTo>
                <a:cubicBezTo>
                  <a:pt x="10204194" y="6250362"/>
                  <a:pt x="10206748" y="6246474"/>
                  <a:pt x="10207701" y="6242167"/>
                </a:cubicBezTo>
                <a:lnTo>
                  <a:pt x="10212845" y="6240071"/>
                </a:lnTo>
                <a:cubicBezTo>
                  <a:pt x="10220049" y="6237097"/>
                  <a:pt x="10224736" y="6228330"/>
                  <a:pt x="10221458" y="6220821"/>
                </a:cubicBezTo>
                <a:cubicBezTo>
                  <a:pt x="10218295" y="6213578"/>
                  <a:pt x="10209949" y="6209042"/>
                  <a:pt x="10202213" y="6212206"/>
                </a:cubicBezTo>
                <a:lnTo>
                  <a:pt x="10201946" y="6212320"/>
                </a:lnTo>
                <a:cubicBezTo>
                  <a:pt x="10203013" y="6210719"/>
                  <a:pt x="10203928" y="6208966"/>
                  <a:pt x="10204385" y="6206793"/>
                </a:cubicBezTo>
                <a:cubicBezTo>
                  <a:pt x="10208577" y="6188077"/>
                  <a:pt x="10178814" y="6185600"/>
                  <a:pt x="10174660" y="6204087"/>
                </a:cubicBezTo>
                <a:cubicBezTo>
                  <a:pt x="10173287" y="6210224"/>
                  <a:pt x="10175726" y="6214417"/>
                  <a:pt x="10179499" y="6216856"/>
                </a:cubicBezTo>
                <a:cubicBezTo>
                  <a:pt x="10177365" y="6217657"/>
                  <a:pt x="10175383" y="6218800"/>
                  <a:pt x="10173859" y="6220668"/>
                </a:cubicBezTo>
                <a:cubicBezTo>
                  <a:pt x="10168905" y="6226844"/>
                  <a:pt x="10168867" y="6236220"/>
                  <a:pt x="10175155" y="6241710"/>
                </a:cubicBezTo>
                <a:close/>
                <a:moveTo>
                  <a:pt x="10296534" y="6089579"/>
                </a:moveTo>
                <a:lnTo>
                  <a:pt x="10295582" y="6088093"/>
                </a:lnTo>
                <a:cubicBezTo>
                  <a:pt x="10298096" y="6086149"/>
                  <a:pt x="10300155" y="6083405"/>
                  <a:pt x="10301032" y="6079554"/>
                </a:cubicBezTo>
                <a:cubicBezTo>
                  <a:pt x="10302518" y="6072922"/>
                  <a:pt x="10299735" y="6068196"/>
                  <a:pt x="10295353" y="6065642"/>
                </a:cubicBezTo>
                <a:cubicBezTo>
                  <a:pt x="10294324" y="6061830"/>
                  <a:pt x="10291580" y="6058895"/>
                  <a:pt x="10288112" y="6056989"/>
                </a:cubicBezTo>
                <a:cubicBezTo>
                  <a:pt x="10290514" y="6056912"/>
                  <a:pt x="10292914" y="6056379"/>
                  <a:pt x="10295125" y="6055121"/>
                </a:cubicBezTo>
                <a:cubicBezTo>
                  <a:pt x="10296953" y="6058323"/>
                  <a:pt x="10299773" y="6060915"/>
                  <a:pt x="10303471" y="6061753"/>
                </a:cubicBezTo>
                <a:lnTo>
                  <a:pt x="10316428" y="6064650"/>
                </a:lnTo>
                <a:cubicBezTo>
                  <a:pt x="10324278" y="6066404"/>
                  <a:pt x="10332586" y="6062707"/>
                  <a:pt x="10334987" y="6054625"/>
                </a:cubicBezTo>
                <a:cubicBezTo>
                  <a:pt x="10337160" y="6047307"/>
                  <a:pt x="10332815" y="6037853"/>
                  <a:pt x="10324926" y="6036062"/>
                </a:cubicBezTo>
                <a:lnTo>
                  <a:pt x="10312007" y="6033165"/>
                </a:lnTo>
                <a:cubicBezTo>
                  <a:pt x="10308653" y="6032402"/>
                  <a:pt x="10305300" y="6032860"/>
                  <a:pt x="10302251" y="6034003"/>
                </a:cubicBezTo>
                <a:cubicBezTo>
                  <a:pt x="10294591" y="6017346"/>
                  <a:pt x="10269591" y="6031983"/>
                  <a:pt x="10276679" y="6049289"/>
                </a:cubicBezTo>
                <a:cubicBezTo>
                  <a:pt x="10277518" y="6051385"/>
                  <a:pt x="10278661" y="6052910"/>
                  <a:pt x="10279957" y="6054130"/>
                </a:cubicBezTo>
                <a:lnTo>
                  <a:pt x="10278584" y="6053825"/>
                </a:lnTo>
                <a:cubicBezTo>
                  <a:pt x="10273593" y="6052719"/>
                  <a:pt x="10268218" y="6054321"/>
                  <a:pt x="10264484" y="6057751"/>
                </a:cubicBezTo>
                <a:cubicBezTo>
                  <a:pt x="10261093" y="6045858"/>
                  <a:pt x="10242418" y="6043075"/>
                  <a:pt x="10236893" y="6055654"/>
                </a:cubicBezTo>
                <a:cubicBezTo>
                  <a:pt x="10228813" y="6056875"/>
                  <a:pt x="10221229" y="6065222"/>
                  <a:pt x="10223363" y="6075095"/>
                </a:cubicBezTo>
                <a:cubicBezTo>
                  <a:pt x="10219058" y="6070368"/>
                  <a:pt x="10213836" y="6066671"/>
                  <a:pt x="10207510" y="6065031"/>
                </a:cubicBezTo>
                <a:cubicBezTo>
                  <a:pt x="10199965" y="6063088"/>
                  <a:pt x="10191085" y="6068615"/>
                  <a:pt x="10189713" y="6076352"/>
                </a:cubicBezTo>
                <a:cubicBezTo>
                  <a:pt x="10188265" y="6084548"/>
                  <a:pt x="10192953" y="6092096"/>
                  <a:pt x="10201031" y="6094154"/>
                </a:cubicBezTo>
                <a:cubicBezTo>
                  <a:pt x="10201260" y="6094192"/>
                  <a:pt x="10201412" y="6094230"/>
                  <a:pt x="10201565" y="6094268"/>
                </a:cubicBezTo>
                <a:cubicBezTo>
                  <a:pt x="10201642" y="6094306"/>
                  <a:pt x="10201679" y="6094344"/>
                  <a:pt x="10201717" y="6094383"/>
                </a:cubicBezTo>
                <a:cubicBezTo>
                  <a:pt x="10201794" y="6094459"/>
                  <a:pt x="10201756" y="6094420"/>
                  <a:pt x="10201831" y="6094535"/>
                </a:cubicBezTo>
                <a:cubicBezTo>
                  <a:pt x="10202365" y="6095335"/>
                  <a:pt x="10202822" y="6096212"/>
                  <a:pt x="10203242" y="6097127"/>
                </a:cubicBezTo>
                <a:cubicBezTo>
                  <a:pt x="10206824" y="6104332"/>
                  <a:pt x="10217724" y="6105475"/>
                  <a:pt x="10223897" y="6101434"/>
                </a:cubicBezTo>
                <a:cubicBezTo>
                  <a:pt x="10230186" y="6097318"/>
                  <a:pt x="10231290" y="6090494"/>
                  <a:pt x="10229347" y="6084091"/>
                </a:cubicBezTo>
                <a:cubicBezTo>
                  <a:pt x="10236322" y="6088207"/>
                  <a:pt x="10246229" y="6083900"/>
                  <a:pt x="10249888" y="6075895"/>
                </a:cubicBezTo>
                <a:cubicBezTo>
                  <a:pt x="10251145" y="6075971"/>
                  <a:pt x="10252365" y="6075971"/>
                  <a:pt x="10253584" y="6075781"/>
                </a:cubicBezTo>
                <a:cubicBezTo>
                  <a:pt x="10252022" y="6077267"/>
                  <a:pt x="10250650" y="6078983"/>
                  <a:pt x="10249850" y="6081346"/>
                </a:cubicBezTo>
                <a:cubicBezTo>
                  <a:pt x="10247449" y="6088322"/>
                  <a:pt x="10251222" y="6098499"/>
                  <a:pt x="10259149" y="6100291"/>
                </a:cubicBezTo>
                <a:lnTo>
                  <a:pt x="10265627" y="6101739"/>
                </a:lnTo>
                <a:cubicBezTo>
                  <a:pt x="10266847" y="6102006"/>
                  <a:pt x="10268105" y="6101968"/>
                  <a:pt x="10269325" y="6102006"/>
                </a:cubicBezTo>
                <a:lnTo>
                  <a:pt x="10269934" y="6102959"/>
                </a:lnTo>
                <a:cubicBezTo>
                  <a:pt x="10274241" y="6109744"/>
                  <a:pt x="10282243" y="6113480"/>
                  <a:pt x="10289980" y="6109592"/>
                </a:cubicBezTo>
                <a:cubicBezTo>
                  <a:pt x="10296534" y="6106275"/>
                  <a:pt x="10300879" y="6096441"/>
                  <a:pt x="10296534" y="6089579"/>
                </a:cubicBezTo>
                <a:close/>
                <a:moveTo>
                  <a:pt x="10663836" y="6141001"/>
                </a:moveTo>
                <a:cubicBezTo>
                  <a:pt x="10656709" y="6137837"/>
                  <a:pt x="10647449" y="6138790"/>
                  <a:pt x="10643447" y="6146490"/>
                </a:cubicBezTo>
                <a:cubicBezTo>
                  <a:pt x="10642761" y="6147824"/>
                  <a:pt x="10642418" y="6149349"/>
                  <a:pt x="10642113" y="6150912"/>
                </a:cubicBezTo>
                <a:cubicBezTo>
                  <a:pt x="10638874" y="6149882"/>
                  <a:pt x="10635329" y="6149882"/>
                  <a:pt x="10631747" y="6151636"/>
                </a:cubicBezTo>
                <a:cubicBezTo>
                  <a:pt x="10625117" y="6154838"/>
                  <a:pt x="10620543" y="6164749"/>
                  <a:pt x="10624888" y="6171572"/>
                </a:cubicBezTo>
                <a:lnTo>
                  <a:pt x="10629918" y="6179501"/>
                </a:lnTo>
                <a:cubicBezTo>
                  <a:pt x="10634224" y="6186285"/>
                  <a:pt x="10642075" y="6190174"/>
                  <a:pt x="10649850" y="6186362"/>
                </a:cubicBezTo>
                <a:cubicBezTo>
                  <a:pt x="10652365" y="6185142"/>
                  <a:pt x="10654347" y="6182817"/>
                  <a:pt x="10655909" y="6180186"/>
                </a:cubicBezTo>
                <a:cubicBezTo>
                  <a:pt x="10658615" y="6182969"/>
                  <a:pt x="10662350" y="6184723"/>
                  <a:pt x="10666504" y="6184685"/>
                </a:cubicBezTo>
                <a:cubicBezTo>
                  <a:pt x="10674430" y="6184646"/>
                  <a:pt x="10681557" y="6177747"/>
                  <a:pt x="10681328" y="6169666"/>
                </a:cubicBezTo>
                <a:cubicBezTo>
                  <a:pt x="10680986" y="6157583"/>
                  <a:pt x="10675345" y="6146071"/>
                  <a:pt x="10663836" y="6141001"/>
                </a:cubicBezTo>
                <a:close/>
                <a:moveTo>
                  <a:pt x="10340474" y="5798319"/>
                </a:moveTo>
                <a:cubicBezTo>
                  <a:pt x="10336283" y="5817073"/>
                  <a:pt x="10365704" y="5821990"/>
                  <a:pt x="10369895" y="5803312"/>
                </a:cubicBezTo>
                <a:cubicBezTo>
                  <a:pt x="10374088" y="5784558"/>
                  <a:pt x="10344667" y="5779641"/>
                  <a:pt x="10340474" y="5798319"/>
                </a:cubicBezTo>
                <a:close/>
                <a:moveTo>
                  <a:pt x="10404004" y="6346992"/>
                </a:moveTo>
                <a:cubicBezTo>
                  <a:pt x="10408196" y="6328237"/>
                  <a:pt x="10378509" y="6325226"/>
                  <a:pt x="10374316" y="6343751"/>
                </a:cubicBezTo>
                <a:cubicBezTo>
                  <a:pt x="10370124" y="6362506"/>
                  <a:pt x="10399850" y="6365517"/>
                  <a:pt x="10404004" y="6346992"/>
                </a:cubicBezTo>
                <a:close/>
                <a:moveTo>
                  <a:pt x="10463683" y="6353358"/>
                </a:moveTo>
                <a:cubicBezTo>
                  <a:pt x="10467876" y="6334641"/>
                  <a:pt x="10438112" y="6332087"/>
                  <a:pt x="10433958" y="6350575"/>
                </a:cubicBezTo>
                <a:cubicBezTo>
                  <a:pt x="10429766" y="6369291"/>
                  <a:pt x="10459530" y="6371883"/>
                  <a:pt x="10463683" y="6353358"/>
                </a:cubicBezTo>
                <a:close/>
                <a:moveTo>
                  <a:pt x="10537502" y="6373598"/>
                </a:moveTo>
                <a:cubicBezTo>
                  <a:pt x="10533311" y="6392314"/>
                  <a:pt x="10562998" y="6395402"/>
                  <a:pt x="10567152" y="6376838"/>
                </a:cubicBezTo>
                <a:cubicBezTo>
                  <a:pt x="10571382" y="6358160"/>
                  <a:pt x="10541695" y="6355035"/>
                  <a:pt x="10537502" y="6373598"/>
                </a:cubicBezTo>
                <a:close/>
                <a:moveTo>
                  <a:pt x="10096572" y="6322101"/>
                </a:moveTo>
                <a:cubicBezTo>
                  <a:pt x="10104270" y="6323359"/>
                  <a:pt x="10112693" y="6317412"/>
                  <a:pt x="10113493" y="6309484"/>
                </a:cubicBezTo>
                <a:cubicBezTo>
                  <a:pt x="10114027" y="6303956"/>
                  <a:pt x="10111816" y="6298848"/>
                  <a:pt x="10107815" y="6295685"/>
                </a:cubicBezTo>
                <a:cubicBezTo>
                  <a:pt x="10106863" y="6291416"/>
                  <a:pt x="10104270" y="6287718"/>
                  <a:pt x="10099583" y="6285698"/>
                </a:cubicBezTo>
                <a:cubicBezTo>
                  <a:pt x="10092915" y="6282839"/>
                  <a:pt x="10082243" y="6285736"/>
                  <a:pt x="10079995" y="6293512"/>
                </a:cubicBezTo>
                <a:cubicBezTo>
                  <a:pt x="10078013" y="6300335"/>
                  <a:pt x="10077137" y="6307463"/>
                  <a:pt x="10081710" y="6313600"/>
                </a:cubicBezTo>
                <a:cubicBezTo>
                  <a:pt x="10085368" y="6318518"/>
                  <a:pt x="10090551" y="6321109"/>
                  <a:pt x="10096572" y="6322101"/>
                </a:cubicBezTo>
                <a:close/>
                <a:moveTo>
                  <a:pt x="10538836" y="6089351"/>
                </a:moveTo>
                <a:lnTo>
                  <a:pt x="10533806" y="6081423"/>
                </a:lnTo>
                <a:cubicBezTo>
                  <a:pt x="10529499" y="6074599"/>
                  <a:pt x="10519820" y="6072770"/>
                  <a:pt x="10513150" y="6077153"/>
                </a:cubicBezTo>
                <a:cubicBezTo>
                  <a:pt x="10506290" y="6081651"/>
                  <a:pt x="10504538" y="6090990"/>
                  <a:pt x="10508882" y="6097813"/>
                </a:cubicBezTo>
                <a:lnTo>
                  <a:pt x="10513913" y="6105742"/>
                </a:lnTo>
                <a:cubicBezTo>
                  <a:pt x="10518218" y="6112565"/>
                  <a:pt x="10527898" y="6114394"/>
                  <a:pt x="10534568" y="6110011"/>
                </a:cubicBezTo>
                <a:cubicBezTo>
                  <a:pt x="10541389" y="6105513"/>
                  <a:pt x="10543143" y="6096174"/>
                  <a:pt x="10538836" y="6089351"/>
                </a:cubicBezTo>
                <a:close/>
                <a:moveTo>
                  <a:pt x="10425193" y="6390027"/>
                </a:moveTo>
                <a:cubicBezTo>
                  <a:pt x="10431824" y="6384043"/>
                  <a:pt x="10431671" y="6376114"/>
                  <a:pt x="10427212" y="6369024"/>
                </a:cubicBezTo>
                <a:lnTo>
                  <a:pt x="10422182" y="6361095"/>
                </a:lnTo>
                <a:cubicBezTo>
                  <a:pt x="10417991" y="6354501"/>
                  <a:pt x="10406634" y="6354158"/>
                  <a:pt x="10401184" y="6359075"/>
                </a:cubicBezTo>
                <a:cubicBezTo>
                  <a:pt x="10394552" y="6365060"/>
                  <a:pt x="10394705" y="6372989"/>
                  <a:pt x="10399164" y="6380078"/>
                </a:cubicBezTo>
                <a:cubicBezTo>
                  <a:pt x="10400841" y="6382708"/>
                  <a:pt x="10402518" y="6385377"/>
                  <a:pt x="10404195" y="6388007"/>
                </a:cubicBezTo>
                <a:cubicBezTo>
                  <a:pt x="10408386" y="6394639"/>
                  <a:pt x="10419743" y="6394983"/>
                  <a:pt x="10425193" y="6390027"/>
                </a:cubicBezTo>
                <a:close/>
                <a:moveTo>
                  <a:pt x="10766047" y="6024741"/>
                </a:moveTo>
                <a:cubicBezTo>
                  <a:pt x="10762922" y="6026913"/>
                  <a:pt x="10760978" y="6030268"/>
                  <a:pt x="10760215" y="6033851"/>
                </a:cubicBezTo>
                <a:cubicBezTo>
                  <a:pt x="10754385" y="6034461"/>
                  <a:pt x="10749163" y="6038044"/>
                  <a:pt x="10747296" y="6044181"/>
                </a:cubicBezTo>
                <a:cubicBezTo>
                  <a:pt x="10745124" y="6051500"/>
                  <a:pt x="10749469" y="6060953"/>
                  <a:pt x="10757358" y="6062744"/>
                </a:cubicBezTo>
                <a:lnTo>
                  <a:pt x="10769629" y="6065489"/>
                </a:lnTo>
                <a:lnTo>
                  <a:pt x="10769933" y="6065565"/>
                </a:lnTo>
                <a:lnTo>
                  <a:pt x="10769933" y="6065565"/>
                </a:lnTo>
                <a:cubicBezTo>
                  <a:pt x="10770390" y="6064764"/>
                  <a:pt x="10770848" y="6063926"/>
                  <a:pt x="10771306" y="6063125"/>
                </a:cubicBezTo>
                <a:cubicBezTo>
                  <a:pt x="10774126" y="6058170"/>
                  <a:pt x="10776870" y="6053215"/>
                  <a:pt x="10779652" y="6048259"/>
                </a:cubicBezTo>
                <a:cubicBezTo>
                  <a:pt x="10782738" y="6042694"/>
                  <a:pt x="10785863" y="6037205"/>
                  <a:pt x="10788988" y="6031640"/>
                </a:cubicBezTo>
                <a:lnTo>
                  <a:pt x="10786663" y="6028400"/>
                </a:lnTo>
                <a:cubicBezTo>
                  <a:pt x="10782015" y="6021844"/>
                  <a:pt x="10772640" y="6020128"/>
                  <a:pt x="10766047" y="6024741"/>
                </a:cubicBezTo>
                <a:close/>
                <a:moveTo>
                  <a:pt x="10320087" y="5832053"/>
                </a:moveTo>
                <a:lnTo>
                  <a:pt x="10307128" y="5829156"/>
                </a:lnTo>
                <a:cubicBezTo>
                  <a:pt x="10299278" y="5827403"/>
                  <a:pt x="10291237" y="5833883"/>
                  <a:pt x="10290018" y="5841469"/>
                </a:cubicBezTo>
                <a:cubicBezTo>
                  <a:pt x="10288646" y="5849816"/>
                  <a:pt x="10294439" y="5856830"/>
                  <a:pt x="10302327" y="5858583"/>
                </a:cubicBezTo>
                <a:lnTo>
                  <a:pt x="10315285" y="5861519"/>
                </a:lnTo>
                <a:cubicBezTo>
                  <a:pt x="10323135" y="5863272"/>
                  <a:pt x="10331176" y="5856792"/>
                  <a:pt x="10332396" y="5849168"/>
                </a:cubicBezTo>
                <a:cubicBezTo>
                  <a:pt x="10333767" y="5840820"/>
                  <a:pt x="10327937" y="5833807"/>
                  <a:pt x="10320087" y="5832053"/>
                </a:cubicBezTo>
                <a:close/>
                <a:moveTo>
                  <a:pt x="10255718" y="6269497"/>
                </a:moveTo>
                <a:lnTo>
                  <a:pt x="10262198" y="6270946"/>
                </a:lnTo>
                <a:cubicBezTo>
                  <a:pt x="10270048" y="6272699"/>
                  <a:pt x="10278356" y="6268926"/>
                  <a:pt x="10280719" y="6260845"/>
                </a:cubicBezTo>
                <a:cubicBezTo>
                  <a:pt x="10282891" y="6253488"/>
                  <a:pt x="10278509" y="6244111"/>
                  <a:pt x="10270620" y="6242319"/>
                </a:cubicBezTo>
                <a:lnTo>
                  <a:pt x="10264141" y="6240871"/>
                </a:lnTo>
                <a:cubicBezTo>
                  <a:pt x="10256291" y="6239117"/>
                  <a:pt x="10247983" y="6242891"/>
                  <a:pt x="10245620" y="6250972"/>
                </a:cubicBezTo>
                <a:cubicBezTo>
                  <a:pt x="10243447" y="6258329"/>
                  <a:pt x="10247830" y="6267706"/>
                  <a:pt x="10255718" y="6269497"/>
                </a:cubicBezTo>
                <a:close/>
                <a:moveTo>
                  <a:pt x="10235902" y="6312304"/>
                </a:moveTo>
                <a:cubicBezTo>
                  <a:pt x="10233197" y="6309141"/>
                  <a:pt x="10228661" y="6307196"/>
                  <a:pt x="10224202" y="6307120"/>
                </a:cubicBezTo>
                <a:cubicBezTo>
                  <a:pt x="10223097" y="6305595"/>
                  <a:pt x="10221763" y="6304337"/>
                  <a:pt x="10220163" y="6303003"/>
                </a:cubicBezTo>
                <a:cubicBezTo>
                  <a:pt x="10219667" y="6302508"/>
                  <a:pt x="10219210" y="6301974"/>
                  <a:pt x="10218752" y="6301440"/>
                </a:cubicBezTo>
                <a:cubicBezTo>
                  <a:pt x="10217228" y="6299115"/>
                  <a:pt x="10215437" y="6296981"/>
                  <a:pt x="10213874" y="6294655"/>
                </a:cubicBezTo>
                <a:cubicBezTo>
                  <a:pt x="10208196" y="6286079"/>
                  <a:pt x="10197183" y="6288556"/>
                  <a:pt x="10191351" y="6295189"/>
                </a:cubicBezTo>
                <a:cubicBezTo>
                  <a:pt x="10188531" y="6297896"/>
                  <a:pt x="10186855" y="6301669"/>
                  <a:pt x="10187350" y="6306205"/>
                </a:cubicBezTo>
                <a:cubicBezTo>
                  <a:pt x="10187312" y="6306587"/>
                  <a:pt x="10187274" y="6306968"/>
                  <a:pt x="10187235" y="6307349"/>
                </a:cubicBezTo>
                <a:cubicBezTo>
                  <a:pt x="10177480" y="6299649"/>
                  <a:pt x="10159225" y="6306053"/>
                  <a:pt x="10163112" y="6321072"/>
                </a:cubicBezTo>
                <a:cubicBezTo>
                  <a:pt x="10165703" y="6331020"/>
                  <a:pt x="10166923" y="6342799"/>
                  <a:pt x="10173973" y="6350804"/>
                </a:cubicBezTo>
                <a:cubicBezTo>
                  <a:pt x="10174926" y="6351871"/>
                  <a:pt x="10175917" y="6352748"/>
                  <a:pt x="10176946" y="6353624"/>
                </a:cubicBezTo>
                <a:lnTo>
                  <a:pt x="10179271" y="6357322"/>
                </a:lnTo>
                <a:cubicBezTo>
                  <a:pt x="10183578" y="6364145"/>
                  <a:pt x="10193867" y="6365174"/>
                  <a:pt x="10200117" y="6360638"/>
                </a:cubicBezTo>
                <a:cubicBezTo>
                  <a:pt x="10200612" y="6360295"/>
                  <a:pt x="10200994" y="6359838"/>
                  <a:pt x="10201451" y="6359456"/>
                </a:cubicBezTo>
                <a:cubicBezTo>
                  <a:pt x="10203623" y="6359228"/>
                  <a:pt x="10205795" y="6358885"/>
                  <a:pt x="10207929" y="6358465"/>
                </a:cubicBezTo>
                <a:cubicBezTo>
                  <a:pt x="10210635" y="6357893"/>
                  <a:pt x="10213151" y="6356407"/>
                  <a:pt x="10215247" y="6354463"/>
                </a:cubicBezTo>
                <a:cubicBezTo>
                  <a:pt x="10217228" y="6354387"/>
                  <a:pt x="10219172" y="6354044"/>
                  <a:pt x="10220696" y="6353052"/>
                </a:cubicBezTo>
                <a:cubicBezTo>
                  <a:pt x="10225879" y="6349774"/>
                  <a:pt x="10230376" y="6346611"/>
                  <a:pt x="10233158" y="6340969"/>
                </a:cubicBezTo>
                <a:cubicBezTo>
                  <a:pt x="10234415" y="6338453"/>
                  <a:pt x="10235063" y="6336509"/>
                  <a:pt x="10235483" y="6333574"/>
                </a:cubicBezTo>
                <a:cubicBezTo>
                  <a:pt x="10235978" y="6329953"/>
                  <a:pt x="10238074" y="6329267"/>
                  <a:pt x="10234149" y="6333422"/>
                </a:cubicBezTo>
                <a:cubicBezTo>
                  <a:pt x="10239751" y="6327513"/>
                  <a:pt x="10241542" y="6318937"/>
                  <a:pt x="10235902" y="6312304"/>
                </a:cubicBezTo>
                <a:close/>
                <a:moveTo>
                  <a:pt x="10355604" y="6397041"/>
                </a:moveTo>
                <a:cubicBezTo>
                  <a:pt x="10351451" y="6415528"/>
                  <a:pt x="10379423" y="6425973"/>
                  <a:pt x="10383654" y="6407256"/>
                </a:cubicBezTo>
                <a:cubicBezTo>
                  <a:pt x="10387807" y="6388769"/>
                  <a:pt x="10359797" y="6378325"/>
                  <a:pt x="10355604" y="6397041"/>
                </a:cubicBezTo>
                <a:close/>
                <a:moveTo>
                  <a:pt x="10289751" y="6356902"/>
                </a:moveTo>
                <a:cubicBezTo>
                  <a:pt x="10285559" y="6375657"/>
                  <a:pt x="10314598" y="6382441"/>
                  <a:pt x="10318790" y="6363688"/>
                </a:cubicBezTo>
                <a:cubicBezTo>
                  <a:pt x="10323021" y="6344933"/>
                  <a:pt x="10293982" y="6338110"/>
                  <a:pt x="10289751" y="6356902"/>
                </a:cubicBezTo>
                <a:close/>
                <a:moveTo>
                  <a:pt x="10711549" y="6050394"/>
                </a:moveTo>
                <a:lnTo>
                  <a:pt x="10710330" y="6048450"/>
                </a:lnTo>
                <a:cubicBezTo>
                  <a:pt x="10706023" y="6041665"/>
                  <a:pt x="10698021" y="6037930"/>
                  <a:pt x="10690323" y="6041818"/>
                </a:cubicBezTo>
                <a:cubicBezTo>
                  <a:pt x="10683653" y="6045134"/>
                  <a:pt x="10679347" y="6055006"/>
                  <a:pt x="10683653" y="6061830"/>
                </a:cubicBezTo>
                <a:lnTo>
                  <a:pt x="10688684" y="6069758"/>
                </a:lnTo>
                <a:cubicBezTo>
                  <a:pt x="10692532" y="6075819"/>
                  <a:pt x="10699278" y="6079097"/>
                  <a:pt x="10706176" y="6077115"/>
                </a:cubicBezTo>
                <a:cubicBezTo>
                  <a:pt x="10711816" y="6076619"/>
                  <a:pt x="10717037" y="6073189"/>
                  <a:pt x="10718676" y="6065985"/>
                </a:cubicBezTo>
                <a:cubicBezTo>
                  <a:pt x="10720276" y="6058590"/>
                  <a:pt x="10716694" y="6053177"/>
                  <a:pt x="10711549" y="6050394"/>
                </a:cubicBezTo>
                <a:close/>
                <a:moveTo>
                  <a:pt x="10758920" y="5837809"/>
                </a:moveTo>
                <a:cubicBezTo>
                  <a:pt x="10757547" y="5838762"/>
                  <a:pt x="10756214" y="5839753"/>
                  <a:pt x="10754842" y="5840744"/>
                </a:cubicBezTo>
                <a:cubicBezTo>
                  <a:pt x="10755756" y="5839220"/>
                  <a:pt x="10756442" y="5837580"/>
                  <a:pt x="10756672" y="5835865"/>
                </a:cubicBezTo>
                <a:cubicBezTo>
                  <a:pt x="10757738" y="5827479"/>
                  <a:pt x="10752670" y="5820465"/>
                  <a:pt x="10744476" y="5818636"/>
                </a:cubicBezTo>
                <a:lnTo>
                  <a:pt x="10737997" y="5817187"/>
                </a:lnTo>
                <a:cubicBezTo>
                  <a:pt x="10730376" y="5815472"/>
                  <a:pt x="10721725" y="5821647"/>
                  <a:pt x="10720772" y="5829385"/>
                </a:cubicBezTo>
                <a:cubicBezTo>
                  <a:pt x="10719743" y="5837733"/>
                  <a:pt x="10724773" y="5844785"/>
                  <a:pt x="10732967" y="5846614"/>
                </a:cubicBezTo>
                <a:lnTo>
                  <a:pt x="10739446" y="5848063"/>
                </a:lnTo>
                <a:cubicBezTo>
                  <a:pt x="10742228" y="5848711"/>
                  <a:pt x="10745048" y="5848025"/>
                  <a:pt x="10747715" y="5846843"/>
                </a:cubicBezTo>
                <a:cubicBezTo>
                  <a:pt x="10743942" y="5851532"/>
                  <a:pt x="10742723" y="5857783"/>
                  <a:pt x="10746076" y="5863539"/>
                </a:cubicBezTo>
                <a:cubicBezTo>
                  <a:pt x="10749849" y="5869981"/>
                  <a:pt x="10759797" y="5873526"/>
                  <a:pt x="10766351" y="5868837"/>
                </a:cubicBezTo>
                <a:lnTo>
                  <a:pt x="10773935" y="5863424"/>
                </a:lnTo>
                <a:cubicBezTo>
                  <a:pt x="10780452" y="5858774"/>
                  <a:pt x="10783538" y="5850503"/>
                  <a:pt x="10779232" y="5843146"/>
                </a:cubicBezTo>
                <a:cubicBezTo>
                  <a:pt x="10775422" y="5836704"/>
                  <a:pt x="10765474" y="5833159"/>
                  <a:pt x="10758920" y="5837809"/>
                </a:cubicBezTo>
                <a:close/>
                <a:moveTo>
                  <a:pt x="10682052" y="5881950"/>
                </a:moveTo>
                <a:cubicBezTo>
                  <a:pt x="10688188" y="5884770"/>
                  <a:pt x="10695619" y="5883856"/>
                  <a:pt x="10700002" y="5878214"/>
                </a:cubicBezTo>
                <a:cubicBezTo>
                  <a:pt x="10700193" y="5877986"/>
                  <a:pt x="10700383" y="5877719"/>
                  <a:pt x="10700536" y="5877490"/>
                </a:cubicBezTo>
                <a:cubicBezTo>
                  <a:pt x="10704651" y="5876347"/>
                  <a:pt x="10708234" y="5873678"/>
                  <a:pt x="10709605" y="5869409"/>
                </a:cubicBezTo>
                <a:cubicBezTo>
                  <a:pt x="10711359" y="5863844"/>
                  <a:pt x="10712464" y="5858507"/>
                  <a:pt x="10709377" y="5853133"/>
                </a:cubicBezTo>
                <a:cubicBezTo>
                  <a:pt x="10705146" y="5845738"/>
                  <a:pt x="10696000" y="5843413"/>
                  <a:pt x="10688646" y="5847529"/>
                </a:cubicBezTo>
                <a:cubicBezTo>
                  <a:pt x="10683615" y="5850350"/>
                  <a:pt x="10680300" y="5855344"/>
                  <a:pt x="10676832" y="5859803"/>
                </a:cubicBezTo>
                <a:cubicBezTo>
                  <a:pt x="10676412" y="5860375"/>
                  <a:pt x="10676222" y="5861061"/>
                  <a:pt x="10675879" y="5861709"/>
                </a:cubicBezTo>
                <a:cubicBezTo>
                  <a:pt x="10674354" y="5860756"/>
                  <a:pt x="10672716" y="5860032"/>
                  <a:pt x="10670886" y="5859689"/>
                </a:cubicBezTo>
                <a:cubicBezTo>
                  <a:pt x="10663036" y="5858316"/>
                  <a:pt x="10655070" y="5863806"/>
                  <a:pt x="10653736" y="5871734"/>
                </a:cubicBezTo>
                <a:lnTo>
                  <a:pt x="10651565" y="5884733"/>
                </a:lnTo>
                <a:cubicBezTo>
                  <a:pt x="10651260" y="5886448"/>
                  <a:pt x="10651450" y="5888202"/>
                  <a:pt x="10651755" y="5889841"/>
                </a:cubicBezTo>
                <a:cubicBezTo>
                  <a:pt x="10647982" y="5891632"/>
                  <a:pt x="10644934" y="5894719"/>
                  <a:pt x="10643981" y="5899065"/>
                </a:cubicBezTo>
                <a:cubicBezTo>
                  <a:pt x="10642304" y="5906689"/>
                  <a:pt x="10646381" y="5915532"/>
                  <a:pt x="10654538" y="5917324"/>
                </a:cubicBezTo>
                <a:lnTo>
                  <a:pt x="10667457" y="5920221"/>
                </a:lnTo>
                <a:cubicBezTo>
                  <a:pt x="10675041" y="5921936"/>
                  <a:pt x="10683957" y="5917781"/>
                  <a:pt x="10685750" y="5909662"/>
                </a:cubicBezTo>
                <a:cubicBezTo>
                  <a:pt x="10687082" y="5903525"/>
                  <a:pt x="10684568" y="5896816"/>
                  <a:pt x="10679347" y="5893386"/>
                </a:cubicBezTo>
                <a:cubicBezTo>
                  <a:pt x="10679918" y="5892242"/>
                  <a:pt x="10680528" y="5891098"/>
                  <a:pt x="10680757" y="5889802"/>
                </a:cubicBezTo>
                <a:lnTo>
                  <a:pt x="10682052" y="5881950"/>
                </a:lnTo>
                <a:close/>
                <a:moveTo>
                  <a:pt x="10249659" y="6479567"/>
                </a:moveTo>
                <a:lnTo>
                  <a:pt x="10256138" y="6481016"/>
                </a:lnTo>
                <a:cubicBezTo>
                  <a:pt x="10263722" y="6482731"/>
                  <a:pt x="10272639" y="6478614"/>
                  <a:pt x="10274431" y="6470495"/>
                </a:cubicBezTo>
                <a:cubicBezTo>
                  <a:pt x="10274431" y="6470495"/>
                  <a:pt x="10274431" y="6470456"/>
                  <a:pt x="10274431" y="6470419"/>
                </a:cubicBezTo>
                <a:cubicBezTo>
                  <a:pt x="10281519" y="6470990"/>
                  <a:pt x="10288989" y="6466874"/>
                  <a:pt x="10290475" y="6459516"/>
                </a:cubicBezTo>
                <a:cubicBezTo>
                  <a:pt x="10292075" y="6451741"/>
                  <a:pt x="10287807" y="6443240"/>
                  <a:pt x="10279652" y="6441411"/>
                </a:cubicBezTo>
                <a:lnTo>
                  <a:pt x="10260254" y="6437065"/>
                </a:lnTo>
                <a:cubicBezTo>
                  <a:pt x="10252670" y="6435349"/>
                  <a:pt x="10243790" y="6439848"/>
                  <a:pt x="10242152" y="6447891"/>
                </a:cubicBezTo>
                <a:cubicBezTo>
                  <a:pt x="10241656" y="6450368"/>
                  <a:pt x="10241923" y="6452884"/>
                  <a:pt x="10242570" y="6455247"/>
                </a:cubicBezTo>
                <a:cubicBezTo>
                  <a:pt x="10241009" y="6456925"/>
                  <a:pt x="10239713" y="6458831"/>
                  <a:pt x="10239179" y="6461270"/>
                </a:cubicBezTo>
                <a:cubicBezTo>
                  <a:pt x="10237465" y="6468894"/>
                  <a:pt x="10241504" y="6477737"/>
                  <a:pt x="10249659" y="6479567"/>
                </a:cubicBezTo>
                <a:close/>
                <a:moveTo>
                  <a:pt x="10230338" y="6485132"/>
                </a:moveTo>
                <a:cubicBezTo>
                  <a:pt x="10234529" y="6466416"/>
                  <a:pt x="10204956" y="6462375"/>
                  <a:pt x="10200765" y="6481053"/>
                </a:cubicBezTo>
                <a:cubicBezTo>
                  <a:pt x="10196572" y="6499731"/>
                  <a:pt x="10226145" y="6503772"/>
                  <a:pt x="10230338" y="6485132"/>
                </a:cubicBezTo>
                <a:close/>
                <a:moveTo>
                  <a:pt x="10635940" y="6069415"/>
                </a:moveTo>
                <a:cubicBezTo>
                  <a:pt x="10644515" y="6070597"/>
                  <a:pt x="10650954" y="6064536"/>
                  <a:pt x="10652708" y="6056645"/>
                </a:cubicBezTo>
                <a:lnTo>
                  <a:pt x="10654156" y="6050165"/>
                </a:lnTo>
                <a:cubicBezTo>
                  <a:pt x="10655909" y="6042313"/>
                  <a:pt x="10648859" y="6034384"/>
                  <a:pt x="10641351" y="6033393"/>
                </a:cubicBezTo>
                <a:cubicBezTo>
                  <a:pt x="10632777" y="6032212"/>
                  <a:pt x="10626336" y="6038273"/>
                  <a:pt x="10624583" y="6046163"/>
                </a:cubicBezTo>
                <a:lnTo>
                  <a:pt x="10623135" y="6052643"/>
                </a:lnTo>
                <a:cubicBezTo>
                  <a:pt x="10621344" y="6060495"/>
                  <a:pt x="10628431" y="6068424"/>
                  <a:pt x="10635940" y="6069415"/>
                </a:cubicBezTo>
                <a:close/>
                <a:moveTo>
                  <a:pt x="10348897" y="6608063"/>
                </a:moveTo>
                <a:cubicBezTo>
                  <a:pt x="10344705" y="6626741"/>
                  <a:pt x="10373402" y="6634974"/>
                  <a:pt x="10377593" y="6616182"/>
                </a:cubicBezTo>
                <a:cubicBezTo>
                  <a:pt x="10381786" y="6597542"/>
                  <a:pt x="10353090" y="6589271"/>
                  <a:pt x="10348897" y="6608063"/>
                </a:cubicBezTo>
                <a:close/>
                <a:moveTo>
                  <a:pt x="10210444" y="6758592"/>
                </a:moveTo>
                <a:cubicBezTo>
                  <a:pt x="10211359" y="6754247"/>
                  <a:pt x="10210597" y="6749520"/>
                  <a:pt x="10206595" y="6745517"/>
                </a:cubicBezTo>
                <a:cubicBezTo>
                  <a:pt x="10204119" y="6743040"/>
                  <a:pt x="10201412" y="6742125"/>
                  <a:pt x="10198745" y="6741858"/>
                </a:cubicBezTo>
                <a:cubicBezTo>
                  <a:pt x="10198860" y="6741668"/>
                  <a:pt x="10199012" y="6741591"/>
                  <a:pt x="10199126" y="6741401"/>
                </a:cubicBezTo>
                <a:cubicBezTo>
                  <a:pt x="10207701" y="6724476"/>
                  <a:pt x="10182930" y="6707742"/>
                  <a:pt x="10174278" y="6724857"/>
                </a:cubicBezTo>
                <a:cubicBezTo>
                  <a:pt x="10168791" y="6735683"/>
                  <a:pt x="10176946" y="6746394"/>
                  <a:pt x="10185787" y="6748224"/>
                </a:cubicBezTo>
                <a:cubicBezTo>
                  <a:pt x="10178928" y="6748719"/>
                  <a:pt x="10173516" y="6753179"/>
                  <a:pt x="10171839" y="6760231"/>
                </a:cubicBezTo>
                <a:cubicBezTo>
                  <a:pt x="10169667" y="6769341"/>
                  <a:pt x="10168219" y="6780510"/>
                  <a:pt x="10173287" y="6788972"/>
                </a:cubicBezTo>
                <a:cubicBezTo>
                  <a:pt x="10173669" y="6790192"/>
                  <a:pt x="10174126" y="6791335"/>
                  <a:pt x="10174698" y="6792479"/>
                </a:cubicBezTo>
                <a:cubicBezTo>
                  <a:pt x="10177594" y="6798006"/>
                  <a:pt x="10183272" y="6801399"/>
                  <a:pt x="10189674" y="6800751"/>
                </a:cubicBezTo>
                <a:cubicBezTo>
                  <a:pt x="10196039" y="6800102"/>
                  <a:pt x="10199240" y="6796024"/>
                  <a:pt x="10202442" y="6791107"/>
                </a:cubicBezTo>
                <a:cubicBezTo>
                  <a:pt x="10199926" y="6794995"/>
                  <a:pt x="10202822" y="6790764"/>
                  <a:pt x="10203394" y="6790039"/>
                </a:cubicBezTo>
                <a:cubicBezTo>
                  <a:pt x="10204156" y="6789124"/>
                  <a:pt x="10204995" y="6788248"/>
                  <a:pt x="10205758" y="6787295"/>
                </a:cubicBezTo>
                <a:cubicBezTo>
                  <a:pt x="10205910" y="6787142"/>
                  <a:pt x="10205985" y="6787104"/>
                  <a:pt x="10206099" y="6786990"/>
                </a:cubicBezTo>
                <a:cubicBezTo>
                  <a:pt x="10206405" y="6786761"/>
                  <a:pt x="10206710" y="6786494"/>
                  <a:pt x="10207015" y="6786266"/>
                </a:cubicBezTo>
                <a:cubicBezTo>
                  <a:pt x="10214408" y="6785084"/>
                  <a:pt x="10219896" y="6777651"/>
                  <a:pt x="10219172" y="6770332"/>
                </a:cubicBezTo>
                <a:cubicBezTo>
                  <a:pt x="10218638" y="6764767"/>
                  <a:pt x="10215056" y="6760688"/>
                  <a:pt x="10210444" y="6758592"/>
                </a:cubicBezTo>
                <a:close/>
                <a:moveTo>
                  <a:pt x="10388150" y="6473315"/>
                </a:moveTo>
                <a:cubicBezTo>
                  <a:pt x="10380452" y="6471676"/>
                  <a:pt x="10371763" y="6475831"/>
                  <a:pt x="10369934" y="6483988"/>
                </a:cubicBezTo>
                <a:lnTo>
                  <a:pt x="10368486" y="6490469"/>
                </a:lnTo>
                <a:cubicBezTo>
                  <a:pt x="10366770" y="6498054"/>
                  <a:pt x="10371115" y="6506974"/>
                  <a:pt x="10379156" y="6508689"/>
                </a:cubicBezTo>
                <a:cubicBezTo>
                  <a:pt x="10386854" y="6510328"/>
                  <a:pt x="10395543" y="6506173"/>
                  <a:pt x="10397373" y="6498016"/>
                </a:cubicBezTo>
                <a:lnTo>
                  <a:pt x="10398821" y="6491574"/>
                </a:lnTo>
                <a:cubicBezTo>
                  <a:pt x="10400536" y="6483912"/>
                  <a:pt x="10396191" y="6475030"/>
                  <a:pt x="10388150" y="6473315"/>
                </a:cubicBezTo>
                <a:close/>
                <a:moveTo>
                  <a:pt x="10045887" y="6653348"/>
                </a:moveTo>
                <a:lnTo>
                  <a:pt x="10046725" y="6651670"/>
                </a:lnTo>
                <a:cubicBezTo>
                  <a:pt x="10050231" y="6644695"/>
                  <a:pt x="10047144" y="6634898"/>
                  <a:pt x="10039828" y="6631735"/>
                </a:cubicBezTo>
                <a:cubicBezTo>
                  <a:pt x="10032319" y="6628494"/>
                  <a:pt x="10023630" y="6631163"/>
                  <a:pt x="10019896" y="6638634"/>
                </a:cubicBezTo>
                <a:lnTo>
                  <a:pt x="10016885" y="6644542"/>
                </a:lnTo>
                <a:cubicBezTo>
                  <a:pt x="10013379" y="6651518"/>
                  <a:pt x="10016466" y="6661314"/>
                  <a:pt x="10023783" y="6664478"/>
                </a:cubicBezTo>
                <a:cubicBezTo>
                  <a:pt x="10025307" y="6665164"/>
                  <a:pt x="10026908" y="6665393"/>
                  <a:pt x="10028471" y="6665584"/>
                </a:cubicBezTo>
                <a:cubicBezTo>
                  <a:pt x="10027975" y="6669052"/>
                  <a:pt x="10028966" y="6672750"/>
                  <a:pt x="10032358" y="6676104"/>
                </a:cubicBezTo>
                <a:cubicBezTo>
                  <a:pt x="10045430" y="6689064"/>
                  <a:pt x="10067228" y="6670310"/>
                  <a:pt x="10054080" y="6657274"/>
                </a:cubicBezTo>
                <a:cubicBezTo>
                  <a:pt x="10051565" y="6654796"/>
                  <a:pt x="10048707" y="6653767"/>
                  <a:pt x="10045887" y="6653348"/>
                </a:cubicBezTo>
                <a:close/>
                <a:moveTo>
                  <a:pt x="10294629" y="6591863"/>
                </a:moveTo>
                <a:lnTo>
                  <a:pt x="10296077" y="6585383"/>
                </a:lnTo>
                <a:cubicBezTo>
                  <a:pt x="10297830" y="6577531"/>
                  <a:pt x="10295430" y="6569259"/>
                  <a:pt x="10287159" y="6566286"/>
                </a:cubicBezTo>
                <a:cubicBezTo>
                  <a:pt x="10280338" y="6563808"/>
                  <a:pt x="10269820" y="6567277"/>
                  <a:pt x="10268028" y="6575205"/>
                </a:cubicBezTo>
                <a:lnTo>
                  <a:pt x="10266580" y="6581685"/>
                </a:lnTo>
                <a:cubicBezTo>
                  <a:pt x="10264827" y="6589538"/>
                  <a:pt x="10267228" y="6597771"/>
                  <a:pt x="10275498" y="6600783"/>
                </a:cubicBezTo>
                <a:cubicBezTo>
                  <a:pt x="10282319" y="6603261"/>
                  <a:pt x="10292837" y="6599792"/>
                  <a:pt x="10294629" y="6591863"/>
                </a:cubicBezTo>
                <a:close/>
                <a:moveTo>
                  <a:pt x="10274011" y="6674389"/>
                </a:moveTo>
                <a:cubicBezTo>
                  <a:pt x="10265323" y="6691580"/>
                  <a:pt x="10292876" y="6703054"/>
                  <a:pt x="10301489" y="6686015"/>
                </a:cubicBezTo>
                <a:cubicBezTo>
                  <a:pt x="10310178" y="6668862"/>
                  <a:pt x="10282625" y="6657350"/>
                  <a:pt x="10274011" y="6674389"/>
                </a:cubicBezTo>
                <a:close/>
                <a:moveTo>
                  <a:pt x="10131634" y="6501942"/>
                </a:moveTo>
                <a:cubicBezTo>
                  <a:pt x="10135064" y="6507393"/>
                  <a:pt x="10140971" y="6510671"/>
                  <a:pt x="10147107" y="6509794"/>
                </a:cubicBezTo>
                <a:cubicBezTo>
                  <a:pt x="10149278" y="6511090"/>
                  <a:pt x="10151680" y="6512081"/>
                  <a:pt x="10154423" y="6512539"/>
                </a:cubicBezTo>
                <a:cubicBezTo>
                  <a:pt x="10162121" y="6513797"/>
                  <a:pt x="10170810" y="6509757"/>
                  <a:pt x="10172373" y="6501447"/>
                </a:cubicBezTo>
                <a:cubicBezTo>
                  <a:pt x="10173402" y="6496034"/>
                  <a:pt x="10171458" y="6489859"/>
                  <a:pt x="10167228" y="6486314"/>
                </a:cubicBezTo>
                <a:cubicBezTo>
                  <a:pt x="10165742" y="6481130"/>
                  <a:pt x="10161550" y="6476593"/>
                  <a:pt x="10156291" y="6475602"/>
                </a:cubicBezTo>
                <a:cubicBezTo>
                  <a:pt x="10153814" y="6475145"/>
                  <a:pt x="10151489" y="6475374"/>
                  <a:pt x="10149278" y="6475945"/>
                </a:cubicBezTo>
                <a:cubicBezTo>
                  <a:pt x="10144820" y="6472248"/>
                  <a:pt x="10138760" y="6471028"/>
                  <a:pt x="10133082" y="6473963"/>
                </a:cubicBezTo>
                <a:cubicBezTo>
                  <a:pt x="10126413" y="6477432"/>
                  <a:pt x="10122334" y="6487229"/>
                  <a:pt x="10126679" y="6494090"/>
                </a:cubicBezTo>
                <a:lnTo>
                  <a:pt x="10131634" y="6501942"/>
                </a:lnTo>
                <a:close/>
                <a:moveTo>
                  <a:pt x="10089331" y="6763738"/>
                </a:moveTo>
                <a:lnTo>
                  <a:pt x="10083424" y="6760727"/>
                </a:lnTo>
                <a:cubicBezTo>
                  <a:pt x="10076222" y="6757067"/>
                  <a:pt x="10066999" y="6760307"/>
                  <a:pt x="10063417" y="6767474"/>
                </a:cubicBezTo>
                <a:cubicBezTo>
                  <a:pt x="10059797" y="6774754"/>
                  <a:pt x="10062960" y="6783826"/>
                  <a:pt x="10070163" y="6787447"/>
                </a:cubicBezTo>
                <a:lnTo>
                  <a:pt x="10076070" y="6790459"/>
                </a:lnTo>
                <a:cubicBezTo>
                  <a:pt x="10083234" y="6794080"/>
                  <a:pt x="10092495" y="6790878"/>
                  <a:pt x="10096040" y="6783712"/>
                </a:cubicBezTo>
                <a:cubicBezTo>
                  <a:pt x="10099697" y="6776431"/>
                  <a:pt x="10096572" y="6767397"/>
                  <a:pt x="10089331" y="6763738"/>
                </a:cubicBezTo>
                <a:close/>
                <a:moveTo>
                  <a:pt x="10226031" y="6516504"/>
                </a:moveTo>
                <a:cubicBezTo>
                  <a:pt x="10221725" y="6509718"/>
                  <a:pt x="10212731" y="6507012"/>
                  <a:pt x="10205605" y="6511167"/>
                </a:cubicBezTo>
                <a:cubicBezTo>
                  <a:pt x="10198821" y="6515131"/>
                  <a:pt x="10195963" y="6524737"/>
                  <a:pt x="10200269" y="6531598"/>
                </a:cubicBezTo>
                <a:lnTo>
                  <a:pt x="10203547" y="6536782"/>
                </a:lnTo>
                <a:cubicBezTo>
                  <a:pt x="10196078" y="6529959"/>
                  <a:pt x="10183082" y="6529654"/>
                  <a:pt x="10180337" y="6541966"/>
                </a:cubicBezTo>
                <a:cubicBezTo>
                  <a:pt x="10177975" y="6552411"/>
                  <a:pt x="10185901" y="6560111"/>
                  <a:pt x="10193944" y="6561597"/>
                </a:cubicBezTo>
                <a:lnTo>
                  <a:pt x="10194172" y="6561978"/>
                </a:lnTo>
                <a:cubicBezTo>
                  <a:pt x="10191047" y="6563389"/>
                  <a:pt x="10188455" y="6566133"/>
                  <a:pt x="10187426" y="6570784"/>
                </a:cubicBezTo>
                <a:cubicBezTo>
                  <a:pt x="10185978" y="6577149"/>
                  <a:pt x="10188494" y="6582372"/>
                  <a:pt x="10192380" y="6585917"/>
                </a:cubicBezTo>
                <a:cubicBezTo>
                  <a:pt x="10190399" y="6585269"/>
                  <a:pt x="10188417" y="6584849"/>
                  <a:pt x="10186512" y="6584963"/>
                </a:cubicBezTo>
                <a:cubicBezTo>
                  <a:pt x="10184758" y="6580961"/>
                  <a:pt x="10182015" y="6577302"/>
                  <a:pt x="10178089" y="6574290"/>
                </a:cubicBezTo>
                <a:cubicBezTo>
                  <a:pt x="10171878" y="6569564"/>
                  <a:pt x="10164712" y="6568534"/>
                  <a:pt x="10157853" y="6569869"/>
                </a:cubicBezTo>
                <a:cubicBezTo>
                  <a:pt x="10156596" y="6568115"/>
                  <a:pt x="10154957" y="6566591"/>
                  <a:pt x="10152861" y="6565523"/>
                </a:cubicBezTo>
                <a:lnTo>
                  <a:pt x="10146954" y="6562512"/>
                </a:lnTo>
                <a:cubicBezTo>
                  <a:pt x="10145316" y="6561711"/>
                  <a:pt x="10143562" y="6561216"/>
                  <a:pt x="10141732" y="6561026"/>
                </a:cubicBezTo>
                <a:cubicBezTo>
                  <a:pt x="10147221" y="6560187"/>
                  <a:pt x="10152441" y="6555841"/>
                  <a:pt x="10154157" y="6550924"/>
                </a:cubicBezTo>
                <a:cubicBezTo>
                  <a:pt x="10154385" y="6550276"/>
                  <a:pt x="10154271" y="6549704"/>
                  <a:pt x="10154423" y="6549094"/>
                </a:cubicBezTo>
                <a:cubicBezTo>
                  <a:pt x="10156405" y="6549208"/>
                  <a:pt x="10158387" y="6549247"/>
                  <a:pt x="10160254" y="6548599"/>
                </a:cubicBezTo>
                <a:cubicBezTo>
                  <a:pt x="10164217" y="6550009"/>
                  <a:pt x="10168562" y="6549781"/>
                  <a:pt x="10172564" y="6546998"/>
                </a:cubicBezTo>
                <a:cubicBezTo>
                  <a:pt x="10178318" y="6543034"/>
                  <a:pt x="10181405" y="6532818"/>
                  <a:pt x="10176184" y="6527024"/>
                </a:cubicBezTo>
                <a:cubicBezTo>
                  <a:pt x="10171610" y="6521916"/>
                  <a:pt x="10166275" y="6517532"/>
                  <a:pt x="10158921" y="6518143"/>
                </a:cubicBezTo>
                <a:cubicBezTo>
                  <a:pt x="10153051" y="6518600"/>
                  <a:pt x="10148287" y="6521535"/>
                  <a:pt x="10144400" y="6525957"/>
                </a:cubicBezTo>
                <a:cubicBezTo>
                  <a:pt x="10143219" y="6527291"/>
                  <a:pt x="10143371" y="6529235"/>
                  <a:pt x="10142800" y="6530912"/>
                </a:cubicBezTo>
                <a:lnTo>
                  <a:pt x="10138989" y="6528968"/>
                </a:lnTo>
                <a:cubicBezTo>
                  <a:pt x="10131786" y="6525347"/>
                  <a:pt x="10122373" y="6531293"/>
                  <a:pt x="10119972" y="6538154"/>
                </a:cubicBezTo>
                <a:cubicBezTo>
                  <a:pt x="10117038" y="6546617"/>
                  <a:pt x="10121954" y="6553516"/>
                  <a:pt x="10129157" y="6557176"/>
                </a:cubicBezTo>
                <a:lnTo>
                  <a:pt x="10135064" y="6560187"/>
                </a:lnTo>
                <a:cubicBezTo>
                  <a:pt x="10135978" y="6560644"/>
                  <a:pt x="10136893" y="6560949"/>
                  <a:pt x="10137845" y="6561102"/>
                </a:cubicBezTo>
                <a:cubicBezTo>
                  <a:pt x="10133159" y="6561711"/>
                  <a:pt x="10128775" y="6564265"/>
                  <a:pt x="10126641" y="6568725"/>
                </a:cubicBezTo>
                <a:cubicBezTo>
                  <a:pt x="10123364" y="6575662"/>
                  <a:pt x="10125270" y="6584430"/>
                  <a:pt x="10132091" y="6588432"/>
                </a:cubicBezTo>
                <a:cubicBezTo>
                  <a:pt x="10131557" y="6589690"/>
                  <a:pt x="10131252" y="6591024"/>
                  <a:pt x="10131100" y="6592435"/>
                </a:cubicBezTo>
                <a:cubicBezTo>
                  <a:pt x="10127480" y="6590071"/>
                  <a:pt x="10123250" y="6589385"/>
                  <a:pt x="10119438" y="6590758"/>
                </a:cubicBezTo>
                <a:cubicBezTo>
                  <a:pt x="10118791" y="6586488"/>
                  <a:pt x="10116656" y="6582524"/>
                  <a:pt x="10111131" y="6580770"/>
                </a:cubicBezTo>
                <a:cubicBezTo>
                  <a:pt x="10107624" y="6579665"/>
                  <a:pt x="10103966" y="6578331"/>
                  <a:pt x="10100308" y="6577111"/>
                </a:cubicBezTo>
                <a:cubicBezTo>
                  <a:pt x="10098745" y="6573795"/>
                  <a:pt x="10095925" y="6571051"/>
                  <a:pt x="10092152" y="6569145"/>
                </a:cubicBezTo>
                <a:lnTo>
                  <a:pt x="10086245" y="6566133"/>
                </a:lnTo>
                <a:cubicBezTo>
                  <a:pt x="10079271" y="6562588"/>
                  <a:pt x="10069324" y="6567620"/>
                  <a:pt x="10066962" y="6574710"/>
                </a:cubicBezTo>
                <a:cubicBezTo>
                  <a:pt x="10066580" y="6575815"/>
                  <a:pt x="10066619" y="6576883"/>
                  <a:pt x="10066504" y="6577912"/>
                </a:cubicBezTo>
                <a:cubicBezTo>
                  <a:pt x="10062388" y="6580809"/>
                  <a:pt x="10059644" y="6585764"/>
                  <a:pt x="10059987" y="6590719"/>
                </a:cubicBezTo>
                <a:cubicBezTo>
                  <a:pt x="10060026" y="6591329"/>
                  <a:pt x="10060178" y="6591863"/>
                  <a:pt x="10060292" y="6592397"/>
                </a:cubicBezTo>
                <a:cubicBezTo>
                  <a:pt x="10059378" y="6594303"/>
                  <a:pt x="10058539" y="6596247"/>
                  <a:pt x="10057815" y="6598229"/>
                </a:cubicBezTo>
                <a:cubicBezTo>
                  <a:pt x="10056901" y="6600707"/>
                  <a:pt x="10056824" y="6603527"/>
                  <a:pt x="10057319" y="6606233"/>
                </a:cubicBezTo>
                <a:cubicBezTo>
                  <a:pt x="10056367" y="6607872"/>
                  <a:pt x="10055681" y="6609626"/>
                  <a:pt x="10055681" y="6611380"/>
                </a:cubicBezTo>
                <a:cubicBezTo>
                  <a:pt x="10055681" y="6617288"/>
                  <a:pt x="10055985" y="6622548"/>
                  <a:pt x="10059149" y="6627732"/>
                </a:cubicBezTo>
                <a:cubicBezTo>
                  <a:pt x="10060560" y="6630057"/>
                  <a:pt x="10061817" y="6631582"/>
                  <a:pt x="10063989" y="6633374"/>
                </a:cubicBezTo>
                <a:cubicBezTo>
                  <a:pt x="10066694" y="6635661"/>
                  <a:pt x="10066161" y="6637719"/>
                  <a:pt x="10064789" y="6632421"/>
                </a:cubicBezTo>
                <a:cubicBezTo>
                  <a:pt x="10066733" y="6639930"/>
                  <a:pt x="10072831" y="6645762"/>
                  <a:pt x="10081062" y="6644542"/>
                </a:cubicBezTo>
                <a:cubicBezTo>
                  <a:pt x="10085026" y="6643971"/>
                  <a:pt x="10088951" y="6641264"/>
                  <a:pt x="10091313" y="6637643"/>
                </a:cubicBezTo>
                <a:cubicBezTo>
                  <a:pt x="10093104" y="6637528"/>
                  <a:pt x="10094820" y="6637033"/>
                  <a:pt x="10096725" y="6636461"/>
                </a:cubicBezTo>
                <a:cubicBezTo>
                  <a:pt x="10097411" y="6636347"/>
                  <a:pt x="10098059" y="6636195"/>
                  <a:pt x="10098706" y="6636118"/>
                </a:cubicBezTo>
                <a:cubicBezTo>
                  <a:pt x="10101374" y="6636080"/>
                  <a:pt x="10104042" y="6635699"/>
                  <a:pt x="10106748" y="6635623"/>
                </a:cubicBezTo>
                <a:cubicBezTo>
                  <a:pt x="10116656" y="6635394"/>
                  <a:pt x="10120239" y="6625140"/>
                  <a:pt x="10117838" y="6616983"/>
                </a:cubicBezTo>
                <a:cubicBezTo>
                  <a:pt x="10117838" y="6616983"/>
                  <a:pt x="10117800" y="6616945"/>
                  <a:pt x="10117800" y="6616945"/>
                </a:cubicBezTo>
                <a:cubicBezTo>
                  <a:pt x="10120848" y="6619308"/>
                  <a:pt x="10124279" y="6620947"/>
                  <a:pt x="10127784" y="6620642"/>
                </a:cubicBezTo>
                <a:cubicBezTo>
                  <a:pt x="10128127" y="6628952"/>
                  <a:pt x="10130109" y="6637490"/>
                  <a:pt x="10135940" y="6641493"/>
                </a:cubicBezTo>
                <a:cubicBezTo>
                  <a:pt x="10144248" y="6647172"/>
                  <a:pt x="10157510" y="6650527"/>
                  <a:pt x="10167037" y="6646220"/>
                </a:cubicBezTo>
                <a:cubicBezTo>
                  <a:pt x="10169210" y="6651365"/>
                  <a:pt x="10174583" y="6654948"/>
                  <a:pt x="10180147" y="6655558"/>
                </a:cubicBezTo>
                <a:cubicBezTo>
                  <a:pt x="10177860" y="6661010"/>
                  <a:pt x="10178089" y="6667680"/>
                  <a:pt x="10183272" y="6672864"/>
                </a:cubicBezTo>
                <a:cubicBezTo>
                  <a:pt x="10190285" y="6679802"/>
                  <a:pt x="10198364" y="6676333"/>
                  <a:pt x="10202480" y="6669738"/>
                </a:cubicBezTo>
                <a:cubicBezTo>
                  <a:pt x="10197830" y="6685481"/>
                  <a:pt x="10221497" y="6696993"/>
                  <a:pt x="10229690" y="6680793"/>
                </a:cubicBezTo>
                <a:cubicBezTo>
                  <a:pt x="10237997" y="6664325"/>
                  <a:pt x="10214065" y="6651175"/>
                  <a:pt x="10204461" y="6665431"/>
                </a:cubicBezTo>
                <a:cubicBezTo>
                  <a:pt x="10205947" y="6660399"/>
                  <a:pt x="10205262" y="6654567"/>
                  <a:pt x="10200651" y="6650031"/>
                </a:cubicBezTo>
                <a:cubicBezTo>
                  <a:pt x="10198669" y="6648087"/>
                  <a:pt x="10196649" y="6647134"/>
                  <a:pt x="10194591" y="6646677"/>
                </a:cubicBezTo>
                <a:cubicBezTo>
                  <a:pt x="10198783" y="6636576"/>
                  <a:pt x="10191199" y="6628037"/>
                  <a:pt x="10182510" y="6626703"/>
                </a:cubicBezTo>
                <a:cubicBezTo>
                  <a:pt x="10182587" y="6626512"/>
                  <a:pt x="10182701" y="6626322"/>
                  <a:pt x="10182776" y="6626131"/>
                </a:cubicBezTo>
                <a:cubicBezTo>
                  <a:pt x="10187731" y="6625559"/>
                  <a:pt x="10192228" y="6622662"/>
                  <a:pt x="10194705" y="6617745"/>
                </a:cubicBezTo>
                <a:lnTo>
                  <a:pt x="10200688" y="6605891"/>
                </a:lnTo>
                <a:cubicBezTo>
                  <a:pt x="10203280" y="6600744"/>
                  <a:pt x="10202022" y="6594074"/>
                  <a:pt x="10198287" y="6589728"/>
                </a:cubicBezTo>
                <a:cubicBezTo>
                  <a:pt x="10205299" y="6592206"/>
                  <a:pt x="10213303" y="6590071"/>
                  <a:pt x="10215399" y="6580770"/>
                </a:cubicBezTo>
                <a:cubicBezTo>
                  <a:pt x="10215704" y="6579475"/>
                  <a:pt x="10215399" y="6578369"/>
                  <a:pt x="10215399" y="6577149"/>
                </a:cubicBezTo>
                <a:cubicBezTo>
                  <a:pt x="10216504" y="6576883"/>
                  <a:pt x="10217609" y="6576844"/>
                  <a:pt x="10218752" y="6576273"/>
                </a:cubicBezTo>
                <a:cubicBezTo>
                  <a:pt x="10225383" y="6573071"/>
                  <a:pt x="10229956" y="6563160"/>
                  <a:pt x="10225613" y="6556337"/>
                </a:cubicBezTo>
                <a:lnTo>
                  <a:pt x="10220581" y="6548408"/>
                </a:lnTo>
                <a:cubicBezTo>
                  <a:pt x="10220010" y="6547532"/>
                  <a:pt x="10219247" y="6546845"/>
                  <a:pt x="10218600" y="6546083"/>
                </a:cubicBezTo>
                <a:cubicBezTo>
                  <a:pt x="10220963" y="6546045"/>
                  <a:pt x="10223326" y="6546083"/>
                  <a:pt x="10225497" y="6544787"/>
                </a:cubicBezTo>
                <a:cubicBezTo>
                  <a:pt x="10232281" y="6540823"/>
                  <a:pt x="10235140" y="6531217"/>
                  <a:pt x="10230833" y="6524356"/>
                </a:cubicBezTo>
                <a:lnTo>
                  <a:pt x="10226031" y="6516504"/>
                </a:lnTo>
                <a:close/>
                <a:moveTo>
                  <a:pt x="10337121" y="6507965"/>
                </a:moveTo>
                <a:cubicBezTo>
                  <a:pt x="10332815" y="6501142"/>
                  <a:pt x="10324469" y="6497749"/>
                  <a:pt x="10316962" y="6501714"/>
                </a:cubicBezTo>
                <a:cubicBezTo>
                  <a:pt x="10315742" y="6502362"/>
                  <a:pt x="10314675" y="6503277"/>
                  <a:pt x="10313646" y="6504268"/>
                </a:cubicBezTo>
                <a:cubicBezTo>
                  <a:pt x="10313189" y="6504115"/>
                  <a:pt x="10312731" y="6503924"/>
                  <a:pt x="10312235" y="6503810"/>
                </a:cubicBezTo>
                <a:lnTo>
                  <a:pt x="10305757" y="6502362"/>
                </a:lnTo>
                <a:cubicBezTo>
                  <a:pt x="10298135" y="6500646"/>
                  <a:pt x="10289446" y="6506516"/>
                  <a:pt x="10288341" y="6514293"/>
                </a:cubicBezTo>
                <a:cubicBezTo>
                  <a:pt x="10287159" y="6522526"/>
                  <a:pt x="10292114" y="6529845"/>
                  <a:pt x="10300269" y="6531712"/>
                </a:cubicBezTo>
                <a:lnTo>
                  <a:pt x="10306748" y="6533161"/>
                </a:lnTo>
                <a:cubicBezTo>
                  <a:pt x="10310178" y="6533924"/>
                  <a:pt x="10313760" y="6533123"/>
                  <a:pt x="10316847" y="6531331"/>
                </a:cubicBezTo>
                <a:cubicBezTo>
                  <a:pt x="10321382" y="6537049"/>
                  <a:pt x="10328928" y="6539717"/>
                  <a:pt x="10335864" y="6536058"/>
                </a:cubicBezTo>
                <a:cubicBezTo>
                  <a:pt x="10342571" y="6532551"/>
                  <a:pt x="10346420" y="6522754"/>
                  <a:pt x="10342113" y="6515932"/>
                </a:cubicBezTo>
                <a:lnTo>
                  <a:pt x="10337121" y="6507965"/>
                </a:lnTo>
                <a:close/>
                <a:moveTo>
                  <a:pt x="10242304" y="6771933"/>
                </a:moveTo>
                <a:lnTo>
                  <a:pt x="10237807" y="6776469"/>
                </a:lnTo>
                <a:cubicBezTo>
                  <a:pt x="10232358" y="6781997"/>
                  <a:pt x="10230413" y="6790192"/>
                  <a:pt x="10235673" y="6796672"/>
                </a:cubicBezTo>
                <a:cubicBezTo>
                  <a:pt x="10235863" y="6796900"/>
                  <a:pt x="10236092" y="6797053"/>
                  <a:pt x="10236322" y="6797282"/>
                </a:cubicBezTo>
                <a:cubicBezTo>
                  <a:pt x="10233197" y="6801780"/>
                  <a:pt x="10232510" y="6807764"/>
                  <a:pt x="10235483" y="6813101"/>
                </a:cubicBezTo>
                <a:cubicBezTo>
                  <a:pt x="10235559" y="6813253"/>
                  <a:pt x="10235483" y="6813444"/>
                  <a:pt x="10235597" y="6813596"/>
                </a:cubicBezTo>
                <a:cubicBezTo>
                  <a:pt x="10242990" y="6805172"/>
                  <a:pt x="10250345" y="6796710"/>
                  <a:pt x="10257663" y="6788210"/>
                </a:cubicBezTo>
                <a:cubicBezTo>
                  <a:pt x="10259606" y="6785961"/>
                  <a:pt x="10261588" y="6783750"/>
                  <a:pt x="10263532" y="6781501"/>
                </a:cubicBezTo>
                <a:cubicBezTo>
                  <a:pt x="10264027" y="6780929"/>
                  <a:pt x="10264561" y="6780357"/>
                  <a:pt x="10265056" y="6779786"/>
                </a:cubicBezTo>
                <a:lnTo>
                  <a:pt x="10265018" y="6779747"/>
                </a:lnTo>
                <a:cubicBezTo>
                  <a:pt x="10264598" y="6777804"/>
                  <a:pt x="10263950" y="6775821"/>
                  <a:pt x="10262502" y="6774068"/>
                </a:cubicBezTo>
                <a:cubicBezTo>
                  <a:pt x="10258043" y="6768541"/>
                  <a:pt x="10247792" y="6766406"/>
                  <a:pt x="10242304" y="6771933"/>
                </a:cubicBezTo>
                <a:close/>
                <a:moveTo>
                  <a:pt x="10443485" y="6492565"/>
                </a:moveTo>
                <a:lnTo>
                  <a:pt x="10437007" y="6491117"/>
                </a:lnTo>
                <a:cubicBezTo>
                  <a:pt x="10429385" y="6489401"/>
                  <a:pt x="10420810" y="6495843"/>
                  <a:pt x="10419934" y="6503505"/>
                </a:cubicBezTo>
                <a:cubicBezTo>
                  <a:pt x="10418981" y="6511967"/>
                  <a:pt x="10424164" y="6518752"/>
                  <a:pt x="10432319" y="6520582"/>
                </a:cubicBezTo>
                <a:lnTo>
                  <a:pt x="10438798" y="6522030"/>
                </a:lnTo>
                <a:cubicBezTo>
                  <a:pt x="10446421" y="6523746"/>
                  <a:pt x="10455033" y="6517265"/>
                  <a:pt x="10455871" y="6509642"/>
                </a:cubicBezTo>
                <a:cubicBezTo>
                  <a:pt x="10456824" y="6501180"/>
                  <a:pt x="10451641" y="6494395"/>
                  <a:pt x="10443485" y="6492565"/>
                </a:cubicBezTo>
                <a:close/>
                <a:moveTo>
                  <a:pt x="9909949" y="6547722"/>
                </a:moveTo>
                <a:cubicBezTo>
                  <a:pt x="9901298" y="6564837"/>
                  <a:pt x="9929538" y="6574557"/>
                  <a:pt x="9938112" y="6557633"/>
                </a:cubicBezTo>
                <a:cubicBezTo>
                  <a:pt x="9946763" y="6540518"/>
                  <a:pt x="9918524" y="6530836"/>
                  <a:pt x="9909949" y="6547722"/>
                </a:cubicBezTo>
                <a:close/>
                <a:moveTo>
                  <a:pt x="9954195" y="6517037"/>
                </a:moveTo>
                <a:cubicBezTo>
                  <a:pt x="9947335" y="6513302"/>
                  <a:pt x="9937388" y="6516465"/>
                  <a:pt x="9934149" y="6523632"/>
                </a:cubicBezTo>
                <a:cubicBezTo>
                  <a:pt x="9931101" y="6530455"/>
                  <a:pt x="9933158" y="6537773"/>
                  <a:pt x="9938874" y="6542119"/>
                </a:cubicBezTo>
                <a:cubicBezTo>
                  <a:pt x="9939065" y="6545435"/>
                  <a:pt x="9940208" y="6548790"/>
                  <a:pt x="9943143" y="6551686"/>
                </a:cubicBezTo>
                <a:cubicBezTo>
                  <a:pt x="9945049" y="6553554"/>
                  <a:pt x="9947031" y="6554546"/>
                  <a:pt x="9949050" y="6555079"/>
                </a:cubicBezTo>
                <a:cubicBezTo>
                  <a:pt x="9952861" y="6557023"/>
                  <a:pt x="9957434" y="6557633"/>
                  <a:pt x="9961207" y="6556337"/>
                </a:cubicBezTo>
                <a:cubicBezTo>
                  <a:pt x="9969553" y="6553478"/>
                  <a:pt x="9972183" y="6545282"/>
                  <a:pt x="9970429" y="6537354"/>
                </a:cubicBezTo>
                <a:cubicBezTo>
                  <a:pt x="9968447" y="6528358"/>
                  <a:pt x="9962197" y="6521382"/>
                  <a:pt x="9954195" y="6517037"/>
                </a:cubicBezTo>
                <a:close/>
                <a:moveTo>
                  <a:pt x="10457472" y="6296142"/>
                </a:moveTo>
                <a:lnTo>
                  <a:pt x="10449544" y="6301135"/>
                </a:lnTo>
                <a:cubicBezTo>
                  <a:pt x="10442723" y="6305443"/>
                  <a:pt x="10440437" y="6314782"/>
                  <a:pt x="10444743" y="6321681"/>
                </a:cubicBezTo>
                <a:cubicBezTo>
                  <a:pt x="10448973" y="6328504"/>
                  <a:pt x="10458462" y="6330830"/>
                  <a:pt x="10465285" y="6326484"/>
                </a:cubicBezTo>
                <a:cubicBezTo>
                  <a:pt x="10467914" y="6324807"/>
                  <a:pt x="10470581" y="6323130"/>
                  <a:pt x="10473211" y="6321453"/>
                </a:cubicBezTo>
                <a:cubicBezTo>
                  <a:pt x="10480033" y="6317145"/>
                  <a:pt x="10482319" y="6307806"/>
                  <a:pt x="10478013" y="6300907"/>
                </a:cubicBezTo>
                <a:cubicBezTo>
                  <a:pt x="10473783" y="6294160"/>
                  <a:pt x="10464294" y="6291835"/>
                  <a:pt x="10457472" y="6296142"/>
                </a:cubicBezTo>
                <a:close/>
                <a:moveTo>
                  <a:pt x="9989484" y="6705951"/>
                </a:moveTo>
                <a:cubicBezTo>
                  <a:pt x="9998097" y="6688912"/>
                  <a:pt x="9972640" y="6673359"/>
                  <a:pt x="9963951" y="6690513"/>
                </a:cubicBezTo>
                <a:cubicBezTo>
                  <a:pt x="9955338" y="6707552"/>
                  <a:pt x="9980834" y="6723142"/>
                  <a:pt x="9989484" y="6705951"/>
                </a:cubicBezTo>
                <a:close/>
                <a:moveTo>
                  <a:pt x="10240399" y="6379850"/>
                </a:moveTo>
                <a:cubicBezTo>
                  <a:pt x="10244629" y="6361095"/>
                  <a:pt x="10215170" y="6356140"/>
                  <a:pt x="10210978" y="6374856"/>
                </a:cubicBezTo>
                <a:cubicBezTo>
                  <a:pt x="10206786" y="6393611"/>
                  <a:pt x="10236206" y="6398528"/>
                  <a:pt x="10240399" y="6379850"/>
                </a:cubicBezTo>
                <a:close/>
                <a:moveTo>
                  <a:pt x="10343753" y="6404017"/>
                </a:moveTo>
                <a:cubicBezTo>
                  <a:pt x="10347944" y="6385262"/>
                  <a:pt x="10318905" y="6378439"/>
                  <a:pt x="10314712" y="6397155"/>
                </a:cubicBezTo>
                <a:cubicBezTo>
                  <a:pt x="10313531" y="6402301"/>
                  <a:pt x="10315017" y="6406456"/>
                  <a:pt x="10317685" y="6409506"/>
                </a:cubicBezTo>
                <a:cubicBezTo>
                  <a:pt x="10310139" y="6408477"/>
                  <a:pt x="10302937" y="6415872"/>
                  <a:pt x="10302251" y="6422923"/>
                </a:cubicBezTo>
                <a:cubicBezTo>
                  <a:pt x="10301412" y="6431767"/>
                  <a:pt x="10307815" y="6437408"/>
                  <a:pt x="10315703" y="6439161"/>
                </a:cubicBezTo>
                <a:lnTo>
                  <a:pt x="10322182" y="6440648"/>
                </a:lnTo>
                <a:cubicBezTo>
                  <a:pt x="10330071" y="6442402"/>
                  <a:pt x="10337731" y="6434473"/>
                  <a:pt x="10338455" y="6427193"/>
                </a:cubicBezTo>
                <a:cubicBezTo>
                  <a:pt x="10338989" y="6421665"/>
                  <a:pt x="10336512" y="6417548"/>
                  <a:pt x="10332776" y="6414690"/>
                </a:cubicBezTo>
                <a:cubicBezTo>
                  <a:pt x="10337769" y="6413775"/>
                  <a:pt x="10342267" y="6410535"/>
                  <a:pt x="10343753" y="6404017"/>
                </a:cubicBezTo>
                <a:close/>
                <a:moveTo>
                  <a:pt x="10058653" y="6569297"/>
                </a:moveTo>
                <a:lnTo>
                  <a:pt x="10061664" y="6563389"/>
                </a:lnTo>
                <a:cubicBezTo>
                  <a:pt x="10065170" y="6556413"/>
                  <a:pt x="10063151" y="6546769"/>
                  <a:pt x="10055757" y="6543148"/>
                </a:cubicBezTo>
                <a:cubicBezTo>
                  <a:pt x="10051260" y="6540937"/>
                  <a:pt x="10045887" y="6541166"/>
                  <a:pt x="10041542" y="6543376"/>
                </a:cubicBezTo>
                <a:cubicBezTo>
                  <a:pt x="10040894" y="6541890"/>
                  <a:pt x="10040399" y="6540289"/>
                  <a:pt x="10039255" y="6539184"/>
                </a:cubicBezTo>
                <a:cubicBezTo>
                  <a:pt x="10039141" y="6534076"/>
                  <a:pt x="10036741" y="6529082"/>
                  <a:pt x="10031824" y="6526566"/>
                </a:cubicBezTo>
                <a:lnTo>
                  <a:pt x="10028661" y="6524966"/>
                </a:lnTo>
                <a:cubicBezTo>
                  <a:pt x="10029042" y="6524432"/>
                  <a:pt x="10029500" y="6524127"/>
                  <a:pt x="10029842" y="6523479"/>
                </a:cubicBezTo>
                <a:cubicBezTo>
                  <a:pt x="10038494" y="6506364"/>
                  <a:pt x="10011130" y="6494433"/>
                  <a:pt x="10002480" y="6511548"/>
                </a:cubicBezTo>
                <a:cubicBezTo>
                  <a:pt x="9998898" y="6518638"/>
                  <a:pt x="10001603" y="6524699"/>
                  <a:pt x="10006482" y="6528282"/>
                </a:cubicBezTo>
                <a:cubicBezTo>
                  <a:pt x="10006214" y="6528663"/>
                  <a:pt x="10005834" y="6528892"/>
                  <a:pt x="10005605" y="6529311"/>
                </a:cubicBezTo>
                <a:cubicBezTo>
                  <a:pt x="10004461" y="6531598"/>
                  <a:pt x="10003928" y="6534190"/>
                  <a:pt x="10003966" y="6536744"/>
                </a:cubicBezTo>
                <a:cubicBezTo>
                  <a:pt x="9999050" y="6536554"/>
                  <a:pt x="9994325" y="6538498"/>
                  <a:pt x="9991275" y="6543186"/>
                </a:cubicBezTo>
                <a:cubicBezTo>
                  <a:pt x="9987236" y="6549361"/>
                  <a:pt x="9988418" y="6560187"/>
                  <a:pt x="9995620" y="6563846"/>
                </a:cubicBezTo>
                <a:lnTo>
                  <a:pt x="10001566" y="6566858"/>
                </a:lnTo>
                <a:cubicBezTo>
                  <a:pt x="10006214" y="6569221"/>
                  <a:pt x="10011398" y="6569488"/>
                  <a:pt x="10015818" y="6567620"/>
                </a:cubicBezTo>
                <a:cubicBezTo>
                  <a:pt x="10013455" y="6574176"/>
                  <a:pt x="10017152" y="6582181"/>
                  <a:pt x="10023326" y="6585002"/>
                </a:cubicBezTo>
                <a:cubicBezTo>
                  <a:pt x="10029500" y="6587822"/>
                  <a:pt x="10035712" y="6585688"/>
                  <a:pt x="10039903" y="6581076"/>
                </a:cubicBezTo>
                <a:cubicBezTo>
                  <a:pt x="10044934" y="6582219"/>
                  <a:pt x="10050231" y="6580961"/>
                  <a:pt x="10053928" y="6576501"/>
                </a:cubicBezTo>
                <a:cubicBezTo>
                  <a:pt x="10055185" y="6574938"/>
                  <a:pt x="10056024" y="6573032"/>
                  <a:pt x="10056519" y="6571012"/>
                </a:cubicBezTo>
                <a:cubicBezTo>
                  <a:pt x="10057053" y="6570288"/>
                  <a:pt x="10058158" y="6570212"/>
                  <a:pt x="10058653" y="6569297"/>
                </a:cubicBezTo>
                <a:close/>
                <a:moveTo>
                  <a:pt x="10089865" y="6856708"/>
                </a:moveTo>
                <a:cubicBezTo>
                  <a:pt x="10089636" y="6855946"/>
                  <a:pt x="10088988" y="6855488"/>
                  <a:pt x="10088608" y="6854840"/>
                </a:cubicBezTo>
                <a:cubicBezTo>
                  <a:pt x="10089522" y="6848475"/>
                  <a:pt x="10086435" y="6840584"/>
                  <a:pt x="10079767" y="6839021"/>
                </a:cubicBezTo>
                <a:cubicBezTo>
                  <a:pt x="10078394" y="6838716"/>
                  <a:pt x="10077060" y="6838792"/>
                  <a:pt x="10075688" y="6838602"/>
                </a:cubicBezTo>
                <a:cubicBezTo>
                  <a:pt x="10075688" y="6838602"/>
                  <a:pt x="10075688" y="6838602"/>
                  <a:pt x="10075688" y="6838602"/>
                </a:cubicBezTo>
                <a:cubicBezTo>
                  <a:pt x="10084340" y="6821449"/>
                  <a:pt x="10056290" y="6811233"/>
                  <a:pt x="10047716" y="6828195"/>
                </a:cubicBezTo>
                <a:cubicBezTo>
                  <a:pt x="10043105" y="6837344"/>
                  <a:pt x="10048974" y="6844320"/>
                  <a:pt x="10056710" y="6846454"/>
                </a:cubicBezTo>
                <a:cubicBezTo>
                  <a:pt x="10054842" y="6849427"/>
                  <a:pt x="10053471" y="6852668"/>
                  <a:pt x="10053089" y="6856327"/>
                </a:cubicBezTo>
                <a:cubicBezTo>
                  <a:pt x="10052328" y="6862921"/>
                  <a:pt x="10057129" y="6869478"/>
                  <a:pt x="10063494" y="6871269"/>
                </a:cubicBezTo>
                <a:cubicBezTo>
                  <a:pt x="10064256" y="6873632"/>
                  <a:pt x="10065056" y="6876034"/>
                  <a:pt x="10065818" y="6878435"/>
                </a:cubicBezTo>
                <a:cubicBezTo>
                  <a:pt x="10068258" y="6885868"/>
                  <a:pt x="10079195" y="6888956"/>
                  <a:pt x="10085674" y="6885526"/>
                </a:cubicBezTo>
                <a:cubicBezTo>
                  <a:pt x="10093562" y="6881333"/>
                  <a:pt x="10095391" y="6873632"/>
                  <a:pt x="10092761" y="6865666"/>
                </a:cubicBezTo>
                <a:lnTo>
                  <a:pt x="10089865" y="6856708"/>
                </a:lnTo>
                <a:close/>
                <a:moveTo>
                  <a:pt x="10103890" y="6849427"/>
                </a:moveTo>
                <a:cubicBezTo>
                  <a:pt x="10095238" y="6866543"/>
                  <a:pt x="10123440" y="6876339"/>
                  <a:pt x="10132015" y="6859414"/>
                </a:cubicBezTo>
                <a:cubicBezTo>
                  <a:pt x="10140666" y="6842261"/>
                  <a:pt x="10112427" y="6832503"/>
                  <a:pt x="10103890" y="6849427"/>
                </a:cubicBezTo>
                <a:close/>
                <a:moveTo>
                  <a:pt x="10034835" y="6463252"/>
                </a:moveTo>
                <a:cubicBezTo>
                  <a:pt x="10030643" y="6482007"/>
                  <a:pt x="10059569" y="6489211"/>
                  <a:pt x="10063799" y="6470456"/>
                </a:cubicBezTo>
                <a:cubicBezTo>
                  <a:pt x="10068028" y="6451702"/>
                  <a:pt x="10039065" y="6444460"/>
                  <a:pt x="10034835" y="6463252"/>
                </a:cubicBezTo>
                <a:close/>
                <a:moveTo>
                  <a:pt x="9925308" y="6447891"/>
                </a:moveTo>
                <a:cubicBezTo>
                  <a:pt x="9917610" y="6450445"/>
                  <a:pt x="9913341" y="6459097"/>
                  <a:pt x="9915856" y="6466759"/>
                </a:cubicBezTo>
                <a:lnTo>
                  <a:pt x="9918791" y="6475679"/>
                </a:lnTo>
                <a:cubicBezTo>
                  <a:pt x="9921306" y="6483340"/>
                  <a:pt x="9930033" y="6487648"/>
                  <a:pt x="9937655" y="6485132"/>
                </a:cubicBezTo>
                <a:cubicBezTo>
                  <a:pt x="9945353" y="6482578"/>
                  <a:pt x="9949622" y="6473963"/>
                  <a:pt x="9947106" y="6466263"/>
                </a:cubicBezTo>
                <a:lnTo>
                  <a:pt x="9944172" y="6457344"/>
                </a:lnTo>
                <a:cubicBezTo>
                  <a:pt x="9941656" y="6449682"/>
                  <a:pt x="9932892" y="6445375"/>
                  <a:pt x="9925308" y="6447891"/>
                </a:cubicBezTo>
                <a:close/>
                <a:moveTo>
                  <a:pt x="9796230" y="6611265"/>
                </a:moveTo>
                <a:cubicBezTo>
                  <a:pt x="9792647" y="6617402"/>
                  <a:pt x="9790056" y="6624111"/>
                  <a:pt x="9792953" y="6631163"/>
                </a:cubicBezTo>
                <a:cubicBezTo>
                  <a:pt x="9794210" y="6634212"/>
                  <a:pt x="9796115" y="6636614"/>
                  <a:pt x="9798440" y="6638672"/>
                </a:cubicBezTo>
                <a:cubicBezTo>
                  <a:pt x="9798517" y="6641073"/>
                  <a:pt x="9799012" y="6643551"/>
                  <a:pt x="9800499" y="6645991"/>
                </a:cubicBezTo>
                <a:cubicBezTo>
                  <a:pt x="9808920" y="6659980"/>
                  <a:pt x="9827290" y="6647439"/>
                  <a:pt x="9824927" y="6633526"/>
                </a:cubicBezTo>
                <a:cubicBezTo>
                  <a:pt x="9826184" y="6628761"/>
                  <a:pt x="9825498" y="6623844"/>
                  <a:pt x="9822640" y="6620147"/>
                </a:cubicBezTo>
                <a:cubicBezTo>
                  <a:pt x="9822754" y="6615801"/>
                  <a:pt x="9821154" y="6611570"/>
                  <a:pt x="9817115" y="6608444"/>
                </a:cubicBezTo>
                <a:cubicBezTo>
                  <a:pt x="9811397" y="6604061"/>
                  <a:pt x="9800308" y="6604289"/>
                  <a:pt x="9796230" y="6611265"/>
                </a:cubicBezTo>
                <a:close/>
                <a:moveTo>
                  <a:pt x="10266580" y="6612866"/>
                </a:moveTo>
                <a:cubicBezTo>
                  <a:pt x="10264065" y="6605204"/>
                  <a:pt x="10255109" y="6601049"/>
                  <a:pt x="10247602" y="6603642"/>
                </a:cubicBezTo>
                <a:cubicBezTo>
                  <a:pt x="10239865" y="6606310"/>
                  <a:pt x="10235863" y="6614963"/>
                  <a:pt x="10238417" y="6622624"/>
                </a:cubicBezTo>
                <a:cubicBezTo>
                  <a:pt x="10239408" y="6625598"/>
                  <a:pt x="10240361" y="6628571"/>
                  <a:pt x="10241352" y="6631544"/>
                </a:cubicBezTo>
                <a:cubicBezTo>
                  <a:pt x="10243867" y="6639206"/>
                  <a:pt x="10252822" y="6643360"/>
                  <a:pt x="10260330" y="6640769"/>
                </a:cubicBezTo>
                <a:cubicBezTo>
                  <a:pt x="10268066" y="6638062"/>
                  <a:pt x="10272068" y="6629448"/>
                  <a:pt x="10269552" y="6621786"/>
                </a:cubicBezTo>
                <a:cubicBezTo>
                  <a:pt x="10268523" y="6618812"/>
                  <a:pt x="10267533" y="6615839"/>
                  <a:pt x="10266580" y="6612866"/>
                </a:cubicBezTo>
                <a:close/>
                <a:moveTo>
                  <a:pt x="10457091" y="6441258"/>
                </a:moveTo>
                <a:lnTo>
                  <a:pt x="10450612" y="6439809"/>
                </a:lnTo>
                <a:cubicBezTo>
                  <a:pt x="10444781" y="6438514"/>
                  <a:pt x="10438760" y="6440191"/>
                  <a:pt x="10435025" y="6444422"/>
                </a:cubicBezTo>
                <a:cubicBezTo>
                  <a:pt x="10432891" y="6442592"/>
                  <a:pt x="10430414" y="6441144"/>
                  <a:pt x="10427746" y="6440763"/>
                </a:cubicBezTo>
                <a:cubicBezTo>
                  <a:pt x="10419248" y="6439505"/>
                  <a:pt x="10412616" y="6445489"/>
                  <a:pt x="10410825" y="6453380"/>
                </a:cubicBezTo>
                <a:lnTo>
                  <a:pt x="10409377" y="6459860"/>
                </a:lnTo>
                <a:cubicBezTo>
                  <a:pt x="10407625" y="6467712"/>
                  <a:pt x="10414484" y="6475679"/>
                  <a:pt x="10421991" y="6476746"/>
                </a:cubicBezTo>
                <a:cubicBezTo>
                  <a:pt x="10429614" y="6477851"/>
                  <a:pt x="10435521" y="6473049"/>
                  <a:pt x="10437998" y="6466378"/>
                </a:cubicBezTo>
                <a:cubicBezTo>
                  <a:pt x="10439217" y="6467217"/>
                  <a:pt x="10440475" y="6468055"/>
                  <a:pt x="10441962" y="6468398"/>
                </a:cubicBezTo>
                <a:lnTo>
                  <a:pt x="10448440" y="6469885"/>
                </a:lnTo>
                <a:cubicBezTo>
                  <a:pt x="10456290" y="6471638"/>
                  <a:pt x="10464598" y="6468017"/>
                  <a:pt x="10467037" y="6459898"/>
                </a:cubicBezTo>
                <a:cubicBezTo>
                  <a:pt x="10469248" y="6452541"/>
                  <a:pt x="10464980" y="6443011"/>
                  <a:pt x="10457091" y="6441258"/>
                </a:cubicBezTo>
                <a:close/>
                <a:moveTo>
                  <a:pt x="10112655" y="6377258"/>
                </a:moveTo>
                <a:cubicBezTo>
                  <a:pt x="10123211" y="6371692"/>
                  <a:pt x="10124774" y="6352976"/>
                  <a:pt x="10109911" y="6349622"/>
                </a:cubicBezTo>
                <a:lnTo>
                  <a:pt x="10105909" y="6348745"/>
                </a:lnTo>
                <a:cubicBezTo>
                  <a:pt x="10094400" y="6346153"/>
                  <a:pt x="10087350" y="6356102"/>
                  <a:pt x="10087883" y="6365136"/>
                </a:cubicBezTo>
                <a:cubicBezTo>
                  <a:pt x="10085978" y="6367080"/>
                  <a:pt x="10084340" y="6369405"/>
                  <a:pt x="10083615" y="6372569"/>
                </a:cubicBezTo>
                <a:cubicBezTo>
                  <a:pt x="10079576" y="6390713"/>
                  <a:pt x="10107206" y="6393992"/>
                  <a:pt x="10112655" y="6377258"/>
                </a:cubicBezTo>
                <a:close/>
                <a:moveTo>
                  <a:pt x="10247906" y="6285850"/>
                </a:moveTo>
                <a:cubicBezTo>
                  <a:pt x="10252098" y="6267134"/>
                  <a:pt x="10222526" y="6263208"/>
                  <a:pt x="10218333" y="6281886"/>
                </a:cubicBezTo>
                <a:cubicBezTo>
                  <a:pt x="10214103" y="6300564"/>
                  <a:pt x="10243715" y="6304490"/>
                  <a:pt x="10247906" y="6285850"/>
                </a:cubicBezTo>
                <a:close/>
                <a:moveTo>
                  <a:pt x="10357929" y="6340436"/>
                </a:moveTo>
                <a:cubicBezTo>
                  <a:pt x="10358386" y="6338682"/>
                  <a:pt x="10358538" y="6336852"/>
                  <a:pt x="10358424" y="6335061"/>
                </a:cubicBezTo>
                <a:cubicBezTo>
                  <a:pt x="10359111" y="6333803"/>
                  <a:pt x="10359683" y="6332469"/>
                  <a:pt x="10360025" y="6330906"/>
                </a:cubicBezTo>
                <a:cubicBezTo>
                  <a:pt x="10363722" y="6314439"/>
                  <a:pt x="10341123" y="6310246"/>
                  <a:pt x="10332815" y="6322177"/>
                </a:cubicBezTo>
                <a:cubicBezTo>
                  <a:pt x="10332167" y="6322444"/>
                  <a:pt x="10331481" y="6322634"/>
                  <a:pt x="10330833" y="6322977"/>
                </a:cubicBezTo>
                <a:cubicBezTo>
                  <a:pt x="10324240" y="6326598"/>
                  <a:pt x="10321992" y="6333308"/>
                  <a:pt x="10320848" y="6340245"/>
                </a:cubicBezTo>
                <a:cubicBezTo>
                  <a:pt x="10319591" y="6347983"/>
                  <a:pt x="10327746" y="6355797"/>
                  <a:pt x="10335140" y="6355759"/>
                </a:cubicBezTo>
                <a:cubicBezTo>
                  <a:pt x="10340322" y="6355759"/>
                  <a:pt x="10344133" y="6353548"/>
                  <a:pt x="10346763" y="6350194"/>
                </a:cubicBezTo>
                <a:cubicBezTo>
                  <a:pt x="10351946" y="6349165"/>
                  <a:pt x="10356481" y="6345734"/>
                  <a:pt x="10357929" y="6340436"/>
                </a:cubicBezTo>
                <a:close/>
                <a:moveTo>
                  <a:pt x="9879728" y="6600897"/>
                </a:moveTo>
                <a:cubicBezTo>
                  <a:pt x="9871839" y="6603985"/>
                  <a:pt x="9868791" y="6612561"/>
                  <a:pt x="9871306" y="6620223"/>
                </a:cubicBezTo>
                <a:lnTo>
                  <a:pt x="9874241" y="6629142"/>
                </a:lnTo>
                <a:cubicBezTo>
                  <a:pt x="9876755" y="6636804"/>
                  <a:pt x="9886398" y="6640388"/>
                  <a:pt x="9893600" y="6637567"/>
                </a:cubicBezTo>
                <a:cubicBezTo>
                  <a:pt x="9901489" y="6634441"/>
                  <a:pt x="9904537" y="6625903"/>
                  <a:pt x="9902023" y="6618203"/>
                </a:cubicBezTo>
                <a:cubicBezTo>
                  <a:pt x="9901069" y="6615229"/>
                  <a:pt x="9900078" y="6612256"/>
                  <a:pt x="9899087" y="6609283"/>
                </a:cubicBezTo>
                <a:cubicBezTo>
                  <a:pt x="9896573" y="6601659"/>
                  <a:pt x="9886930" y="6598076"/>
                  <a:pt x="9879728" y="6600897"/>
                </a:cubicBezTo>
                <a:close/>
                <a:moveTo>
                  <a:pt x="9993562" y="6608330"/>
                </a:moveTo>
                <a:lnTo>
                  <a:pt x="9987655" y="6605318"/>
                </a:lnTo>
                <a:cubicBezTo>
                  <a:pt x="9980452" y="6601698"/>
                  <a:pt x="9971497" y="6603337"/>
                  <a:pt x="9967229" y="6610579"/>
                </a:cubicBezTo>
                <a:cubicBezTo>
                  <a:pt x="9963341" y="6617173"/>
                  <a:pt x="9965285" y="6627351"/>
                  <a:pt x="9972488" y="6631010"/>
                </a:cubicBezTo>
                <a:lnTo>
                  <a:pt x="9978395" y="6634022"/>
                </a:lnTo>
                <a:cubicBezTo>
                  <a:pt x="9985559" y="6637643"/>
                  <a:pt x="9994553" y="6636004"/>
                  <a:pt x="9998821" y="6628761"/>
                </a:cubicBezTo>
                <a:cubicBezTo>
                  <a:pt x="10002746" y="6622167"/>
                  <a:pt x="10000803" y="6611989"/>
                  <a:pt x="9993562" y="6608330"/>
                </a:cubicBezTo>
                <a:close/>
                <a:moveTo>
                  <a:pt x="9957129" y="6642179"/>
                </a:moveTo>
                <a:cubicBezTo>
                  <a:pt x="9950345" y="6636957"/>
                  <a:pt x="9942456" y="6639282"/>
                  <a:pt x="9936969" y="6644847"/>
                </a:cubicBezTo>
                <a:lnTo>
                  <a:pt x="9932472" y="6649383"/>
                </a:lnTo>
                <a:cubicBezTo>
                  <a:pt x="9930986" y="6650908"/>
                  <a:pt x="9930185" y="6652776"/>
                  <a:pt x="9929767" y="6654834"/>
                </a:cubicBezTo>
                <a:cubicBezTo>
                  <a:pt x="9929424" y="6654224"/>
                  <a:pt x="9929081" y="6653615"/>
                  <a:pt x="9928814" y="6653005"/>
                </a:cubicBezTo>
                <a:cubicBezTo>
                  <a:pt x="9927899" y="6650374"/>
                  <a:pt x="9926680" y="6647859"/>
                  <a:pt x="9925765" y="6645229"/>
                </a:cubicBezTo>
                <a:cubicBezTo>
                  <a:pt x="9922373" y="6635508"/>
                  <a:pt x="9911092" y="6635241"/>
                  <a:pt x="9903814" y="6640235"/>
                </a:cubicBezTo>
                <a:cubicBezTo>
                  <a:pt x="9900421" y="6642141"/>
                  <a:pt x="9897869" y="6645419"/>
                  <a:pt x="9897221" y="6649917"/>
                </a:cubicBezTo>
                <a:cubicBezTo>
                  <a:pt x="9897107" y="6650260"/>
                  <a:pt x="9896953" y="6650641"/>
                  <a:pt x="9896839" y="6651022"/>
                </a:cubicBezTo>
                <a:cubicBezTo>
                  <a:pt x="9889255" y="6641150"/>
                  <a:pt x="9869973" y="6642942"/>
                  <a:pt x="9870086" y="6658417"/>
                </a:cubicBezTo>
                <a:cubicBezTo>
                  <a:pt x="9870125" y="6662991"/>
                  <a:pt x="9869857" y="6667833"/>
                  <a:pt x="9869934" y="6672635"/>
                </a:cubicBezTo>
                <a:cubicBezTo>
                  <a:pt x="9865170" y="6674084"/>
                  <a:pt x="9861093" y="6677743"/>
                  <a:pt x="9859873" y="6682775"/>
                </a:cubicBezTo>
                <a:cubicBezTo>
                  <a:pt x="9858006" y="6690360"/>
                  <a:pt x="9862884" y="6698251"/>
                  <a:pt x="9870430" y="6700119"/>
                </a:cubicBezTo>
                <a:lnTo>
                  <a:pt x="9879195" y="6702291"/>
                </a:lnTo>
                <a:cubicBezTo>
                  <a:pt x="9879423" y="6702330"/>
                  <a:pt x="9879652" y="6702291"/>
                  <a:pt x="9879919" y="6702291"/>
                </a:cubicBezTo>
                <a:cubicBezTo>
                  <a:pt x="9884035" y="6706446"/>
                  <a:pt x="9890894" y="6707971"/>
                  <a:pt x="9896306" y="6705798"/>
                </a:cubicBezTo>
                <a:cubicBezTo>
                  <a:pt x="9896878" y="6705569"/>
                  <a:pt x="9897373" y="6705265"/>
                  <a:pt x="9897907" y="6704998"/>
                </a:cubicBezTo>
                <a:cubicBezTo>
                  <a:pt x="9900078" y="6705302"/>
                  <a:pt x="9902251" y="6705532"/>
                  <a:pt x="9904462" y="6705608"/>
                </a:cubicBezTo>
                <a:cubicBezTo>
                  <a:pt x="9907205" y="6705722"/>
                  <a:pt x="9910026" y="6704884"/>
                  <a:pt x="9912541" y="6703511"/>
                </a:cubicBezTo>
                <a:cubicBezTo>
                  <a:pt x="9914485" y="6703930"/>
                  <a:pt x="9916428" y="6704083"/>
                  <a:pt x="9918142" y="6703511"/>
                </a:cubicBezTo>
                <a:cubicBezTo>
                  <a:pt x="9923974" y="6701605"/>
                  <a:pt x="9929081" y="6699623"/>
                  <a:pt x="9933196" y="6694859"/>
                </a:cubicBezTo>
                <a:cubicBezTo>
                  <a:pt x="9935026" y="6692686"/>
                  <a:pt x="9936131" y="6691008"/>
                  <a:pt x="9937236" y="6688264"/>
                </a:cubicBezTo>
                <a:cubicBezTo>
                  <a:pt x="9938608" y="6684871"/>
                  <a:pt x="9940818" y="6684719"/>
                  <a:pt x="9936017" y="6687768"/>
                </a:cubicBezTo>
                <a:cubicBezTo>
                  <a:pt x="9941504" y="6684300"/>
                  <a:pt x="9944820" y="6678467"/>
                  <a:pt x="9943981" y="6672254"/>
                </a:cubicBezTo>
                <a:cubicBezTo>
                  <a:pt x="9948097" y="6672064"/>
                  <a:pt x="9952099" y="6670158"/>
                  <a:pt x="9955300" y="6666956"/>
                </a:cubicBezTo>
                <a:lnTo>
                  <a:pt x="9959797" y="6662419"/>
                </a:lnTo>
                <a:cubicBezTo>
                  <a:pt x="9965247" y="6656817"/>
                  <a:pt x="9962693" y="6646486"/>
                  <a:pt x="9957129" y="6642179"/>
                </a:cubicBezTo>
                <a:close/>
                <a:moveTo>
                  <a:pt x="9984073" y="6724095"/>
                </a:moveTo>
                <a:cubicBezTo>
                  <a:pt x="9975384" y="6741248"/>
                  <a:pt x="10001909" y="6754971"/>
                  <a:pt x="10010598" y="6737779"/>
                </a:cubicBezTo>
                <a:cubicBezTo>
                  <a:pt x="10019248" y="6720664"/>
                  <a:pt x="9992761" y="6706941"/>
                  <a:pt x="9984073" y="6724095"/>
                </a:cubicBezTo>
                <a:close/>
                <a:moveTo>
                  <a:pt x="9989065" y="6810242"/>
                </a:moveTo>
                <a:lnTo>
                  <a:pt x="9994972" y="6813253"/>
                </a:lnTo>
                <a:cubicBezTo>
                  <a:pt x="10002175" y="6816874"/>
                  <a:pt x="10011588" y="6811081"/>
                  <a:pt x="10014027" y="6804181"/>
                </a:cubicBezTo>
                <a:cubicBezTo>
                  <a:pt x="10014523" y="6802809"/>
                  <a:pt x="10014484" y="6801589"/>
                  <a:pt x="10014598" y="6800293"/>
                </a:cubicBezTo>
                <a:cubicBezTo>
                  <a:pt x="10020125" y="6803266"/>
                  <a:pt x="10026946" y="6803304"/>
                  <a:pt x="10031482" y="6798692"/>
                </a:cubicBezTo>
                <a:lnTo>
                  <a:pt x="10035978" y="6794156"/>
                </a:lnTo>
                <a:cubicBezTo>
                  <a:pt x="10041428" y="6788629"/>
                  <a:pt x="10041237" y="6779214"/>
                  <a:pt x="10035712" y="6773839"/>
                </a:cubicBezTo>
                <a:cubicBezTo>
                  <a:pt x="10030109" y="6768350"/>
                  <a:pt x="10020887" y="6768579"/>
                  <a:pt x="10015398" y="6774106"/>
                </a:cubicBezTo>
                <a:lnTo>
                  <a:pt x="10010902" y="6778642"/>
                </a:lnTo>
                <a:cubicBezTo>
                  <a:pt x="10008691" y="6780891"/>
                  <a:pt x="10008044" y="6783940"/>
                  <a:pt x="10007663" y="6786952"/>
                </a:cubicBezTo>
                <a:cubicBezTo>
                  <a:pt x="10006786" y="6786304"/>
                  <a:pt x="10005948" y="6785618"/>
                  <a:pt x="10004957" y="6785122"/>
                </a:cubicBezTo>
                <a:lnTo>
                  <a:pt x="9999050" y="6782111"/>
                </a:lnTo>
                <a:cubicBezTo>
                  <a:pt x="9991847" y="6778451"/>
                  <a:pt x="9982434" y="6784284"/>
                  <a:pt x="9979995" y="6791183"/>
                </a:cubicBezTo>
                <a:cubicBezTo>
                  <a:pt x="9977022" y="6799569"/>
                  <a:pt x="9981863" y="6806583"/>
                  <a:pt x="9989065" y="6810242"/>
                </a:cubicBezTo>
                <a:close/>
                <a:moveTo>
                  <a:pt x="9959683" y="6823774"/>
                </a:moveTo>
                <a:cubicBezTo>
                  <a:pt x="9963113" y="6816646"/>
                  <a:pt x="9961054" y="6807345"/>
                  <a:pt x="9953585" y="6803571"/>
                </a:cubicBezTo>
                <a:lnTo>
                  <a:pt x="9952365" y="6802923"/>
                </a:lnTo>
                <a:cubicBezTo>
                  <a:pt x="9954195" y="6797701"/>
                  <a:pt x="9953585" y="6791450"/>
                  <a:pt x="9948745" y="6786647"/>
                </a:cubicBezTo>
                <a:cubicBezTo>
                  <a:pt x="9940551" y="6778528"/>
                  <a:pt x="9930681" y="6784474"/>
                  <a:pt x="9927633" y="6793241"/>
                </a:cubicBezTo>
                <a:cubicBezTo>
                  <a:pt x="9922678" y="6793584"/>
                  <a:pt x="9917914" y="6795948"/>
                  <a:pt x="9915666" y="6800636"/>
                </a:cubicBezTo>
                <a:cubicBezTo>
                  <a:pt x="9912235" y="6807803"/>
                  <a:pt x="9914294" y="6817065"/>
                  <a:pt x="9921726" y="6820839"/>
                </a:cubicBezTo>
                <a:lnTo>
                  <a:pt x="9939485" y="6829797"/>
                </a:lnTo>
                <a:cubicBezTo>
                  <a:pt x="9946420" y="6833380"/>
                  <a:pt x="9956100" y="6831169"/>
                  <a:pt x="9959683" y="6823774"/>
                </a:cubicBezTo>
                <a:close/>
                <a:moveTo>
                  <a:pt x="9895087" y="6833875"/>
                </a:moveTo>
                <a:cubicBezTo>
                  <a:pt x="9903737" y="6816760"/>
                  <a:pt x="9876070" y="6805592"/>
                  <a:pt x="9867419" y="6822669"/>
                </a:cubicBezTo>
                <a:cubicBezTo>
                  <a:pt x="9858768" y="6839822"/>
                  <a:pt x="9886473" y="6850952"/>
                  <a:pt x="9895087" y="6833875"/>
                </a:cubicBezTo>
                <a:close/>
                <a:moveTo>
                  <a:pt x="10392990" y="6579017"/>
                </a:moveTo>
                <a:cubicBezTo>
                  <a:pt x="10392914" y="6578864"/>
                  <a:pt x="10392914" y="6578827"/>
                  <a:pt x="10392875" y="6578750"/>
                </a:cubicBezTo>
                <a:cubicBezTo>
                  <a:pt x="10392875" y="6578750"/>
                  <a:pt x="10392875" y="6578750"/>
                  <a:pt x="10392875" y="6578750"/>
                </a:cubicBezTo>
                <a:cubicBezTo>
                  <a:pt x="10392952" y="6577797"/>
                  <a:pt x="10393066" y="6576883"/>
                  <a:pt x="10393295" y="6575968"/>
                </a:cubicBezTo>
                <a:cubicBezTo>
                  <a:pt x="10394820" y="6568039"/>
                  <a:pt x="10386968" y="6560492"/>
                  <a:pt x="10379575" y="6559920"/>
                </a:cubicBezTo>
                <a:cubicBezTo>
                  <a:pt x="10370811" y="6559234"/>
                  <a:pt x="10365056" y="6565676"/>
                  <a:pt x="10363531" y="6573605"/>
                </a:cubicBezTo>
                <a:cubicBezTo>
                  <a:pt x="10361779" y="6582715"/>
                  <a:pt x="10364904" y="6591558"/>
                  <a:pt x="10370506" y="6598724"/>
                </a:cubicBezTo>
                <a:cubicBezTo>
                  <a:pt x="10375345" y="6604861"/>
                  <a:pt x="10385673" y="6605967"/>
                  <a:pt x="10391542" y="6600630"/>
                </a:cubicBezTo>
                <a:cubicBezTo>
                  <a:pt x="10397677" y="6595065"/>
                  <a:pt x="10398630" y="6586183"/>
                  <a:pt x="10393447" y="6579627"/>
                </a:cubicBezTo>
                <a:cubicBezTo>
                  <a:pt x="10393181" y="6579246"/>
                  <a:pt x="10393143" y="6579208"/>
                  <a:pt x="10392990" y="6579017"/>
                </a:cubicBezTo>
                <a:close/>
                <a:moveTo>
                  <a:pt x="10024469" y="6030535"/>
                </a:moveTo>
                <a:cubicBezTo>
                  <a:pt x="10020277" y="6049213"/>
                  <a:pt x="10048974" y="6057446"/>
                  <a:pt x="10053166" y="6038654"/>
                </a:cubicBezTo>
                <a:cubicBezTo>
                  <a:pt x="10057358" y="6019976"/>
                  <a:pt x="10028699" y="6011742"/>
                  <a:pt x="10024469" y="6030535"/>
                </a:cubicBezTo>
                <a:close/>
                <a:moveTo>
                  <a:pt x="10072526" y="6244645"/>
                </a:moveTo>
                <a:cubicBezTo>
                  <a:pt x="10069706" y="6236754"/>
                  <a:pt x="10061169" y="6233247"/>
                  <a:pt x="10053433" y="6235648"/>
                </a:cubicBezTo>
                <a:cubicBezTo>
                  <a:pt x="10052632" y="6235915"/>
                  <a:pt x="10051946" y="6236373"/>
                  <a:pt x="10051184" y="6236678"/>
                </a:cubicBezTo>
                <a:cubicBezTo>
                  <a:pt x="10048403" y="6232942"/>
                  <a:pt x="10043828" y="6230426"/>
                  <a:pt x="10039255" y="6230426"/>
                </a:cubicBezTo>
                <a:cubicBezTo>
                  <a:pt x="10042419" y="6229016"/>
                  <a:pt x="10044934" y="6226157"/>
                  <a:pt x="10046001" y="6221506"/>
                </a:cubicBezTo>
                <a:cubicBezTo>
                  <a:pt x="10050155" y="6203020"/>
                  <a:pt x="10022068" y="6192842"/>
                  <a:pt x="10017876" y="6211558"/>
                </a:cubicBezTo>
                <a:cubicBezTo>
                  <a:pt x="10015209" y="6223412"/>
                  <a:pt x="10025727" y="6231761"/>
                  <a:pt x="10034759" y="6231418"/>
                </a:cubicBezTo>
                <a:cubicBezTo>
                  <a:pt x="10028242" y="6233590"/>
                  <a:pt x="10024089" y="6239270"/>
                  <a:pt x="10024164" y="6246474"/>
                </a:cubicBezTo>
                <a:cubicBezTo>
                  <a:pt x="10024278" y="6255851"/>
                  <a:pt x="10025650" y="6267020"/>
                  <a:pt x="10032587" y="6273957"/>
                </a:cubicBezTo>
                <a:cubicBezTo>
                  <a:pt x="10033234" y="6275063"/>
                  <a:pt x="10033958" y="6276092"/>
                  <a:pt x="10034835" y="6277045"/>
                </a:cubicBezTo>
                <a:cubicBezTo>
                  <a:pt x="10038989" y="6281695"/>
                  <a:pt x="10045315" y="6283601"/>
                  <a:pt x="10051374" y="6281391"/>
                </a:cubicBezTo>
                <a:cubicBezTo>
                  <a:pt x="10057396" y="6279218"/>
                  <a:pt x="10059492" y="6274491"/>
                  <a:pt x="10061397" y="6268926"/>
                </a:cubicBezTo>
                <a:cubicBezTo>
                  <a:pt x="10059911" y="6273309"/>
                  <a:pt x="10061664" y="6268468"/>
                  <a:pt x="10062045" y="6267668"/>
                </a:cubicBezTo>
                <a:cubicBezTo>
                  <a:pt x="10062540" y="6266562"/>
                  <a:pt x="10063151" y="6265495"/>
                  <a:pt x="10063646" y="6264428"/>
                </a:cubicBezTo>
                <a:cubicBezTo>
                  <a:pt x="10063760" y="6264237"/>
                  <a:pt x="10063799" y="6264161"/>
                  <a:pt x="10063874" y="6264047"/>
                </a:cubicBezTo>
                <a:cubicBezTo>
                  <a:pt x="10064103" y="6263741"/>
                  <a:pt x="10064332" y="6263399"/>
                  <a:pt x="10064599" y="6263132"/>
                </a:cubicBezTo>
                <a:cubicBezTo>
                  <a:pt x="10071497" y="6260120"/>
                  <a:pt x="10075003" y="6251544"/>
                  <a:pt x="10072526" y="6244645"/>
                </a:cubicBezTo>
                <a:close/>
                <a:moveTo>
                  <a:pt x="9805224" y="6099224"/>
                </a:moveTo>
                <a:lnTo>
                  <a:pt x="9811702" y="6100672"/>
                </a:lnTo>
                <a:cubicBezTo>
                  <a:pt x="9819553" y="6102426"/>
                  <a:pt x="9827822" y="6099605"/>
                  <a:pt x="9830643" y="6091371"/>
                </a:cubicBezTo>
                <a:cubicBezTo>
                  <a:pt x="9830720" y="6091105"/>
                  <a:pt x="9830757" y="6090761"/>
                  <a:pt x="9830834" y="6090494"/>
                </a:cubicBezTo>
                <a:cubicBezTo>
                  <a:pt x="9837808" y="6090800"/>
                  <a:pt x="9845201" y="6087178"/>
                  <a:pt x="9847145" y="6078487"/>
                </a:cubicBezTo>
                <a:cubicBezTo>
                  <a:pt x="9848631" y="6071855"/>
                  <a:pt x="9845849" y="6067128"/>
                  <a:pt x="9841466" y="6064574"/>
                </a:cubicBezTo>
                <a:cubicBezTo>
                  <a:pt x="9840132" y="6059657"/>
                  <a:pt x="9836550" y="6055388"/>
                  <a:pt x="9831177" y="6054206"/>
                </a:cubicBezTo>
                <a:lnTo>
                  <a:pt x="9824697" y="6052758"/>
                </a:lnTo>
                <a:cubicBezTo>
                  <a:pt x="9817076" y="6051042"/>
                  <a:pt x="9808197" y="6055197"/>
                  <a:pt x="9806443" y="6063316"/>
                </a:cubicBezTo>
                <a:cubicBezTo>
                  <a:pt x="9805910" y="6065832"/>
                  <a:pt x="9806024" y="6068462"/>
                  <a:pt x="9806672" y="6070940"/>
                </a:cubicBezTo>
                <a:cubicBezTo>
                  <a:pt x="9801870" y="6071969"/>
                  <a:pt x="9797754" y="6074980"/>
                  <a:pt x="9795926" y="6080317"/>
                </a:cubicBezTo>
                <a:cubicBezTo>
                  <a:pt x="9793524" y="6087292"/>
                  <a:pt x="9797297" y="6097470"/>
                  <a:pt x="9805224" y="6099224"/>
                </a:cubicBezTo>
                <a:close/>
                <a:moveTo>
                  <a:pt x="9867343" y="6252611"/>
                </a:moveTo>
                <a:cubicBezTo>
                  <a:pt x="9859263" y="6251315"/>
                  <a:pt x="9851527" y="6256042"/>
                  <a:pt x="9849698" y="6264199"/>
                </a:cubicBezTo>
                <a:lnTo>
                  <a:pt x="9848250" y="6270641"/>
                </a:lnTo>
                <a:cubicBezTo>
                  <a:pt x="9846534" y="6278265"/>
                  <a:pt x="9851946" y="6287032"/>
                  <a:pt x="9859797" y="6288290"/>
                </a:cubicBezTo>
                <a:cubicBezTo>
                  <a:pt x="9867876" y="6289586"/>
                  <a:pt x="9875612" y="6284859"/>
                  <a:pt x="9877441" y="6276740"/>
                </a:cubicBezTo>
                <a:lnTo>
                  <a:pt x="9878889" y="6270260"/>
                </a:lnTo>
                <a:cubicBezTo>
                  <a:pt x="9880605" y="6262636"/>
                  <a:pt x="9875193" y="6253869"/>
                  <a:pt x="9867343" y="6252611"/>
                </a:cubicBezTo>
                <a:close/>
                <a:moveTo>
                  <a:pt x="9962731" y="5988719"/>
                </a:moveTo>
                <a:cubicBezTo>
                  <a:pt x="9955910" y="5986241"/>
                  <a:pt x="9945392" y="5989748"/>
                  <a:pt x="9943601" y="5997639"/>
                </a:cubicBezTo>
                <a:lnTo>
                  <a:pt x="9942152" y="6004081"/>
                </a:lnTo>
                <a:cubicBezTo>
                  <a:pt x="9940399" y="6011933"/>
                  <a:pt x="9942838" y="6020205"/>
                  <a:pt x="9951070" y="6023216"/>
                </a:cubicBezTo>
                <a:cubicBezTo>
                  <a:pt x="9957892" y="6025694"/>
                  <a:pt x="9968409" y="6022187"/>
                  <a:pt x="9970163" y="6014296"/>
                </a:cubicBezTo>
                <a:lnTo>
                  <a:pt x="9971611" y="6007854"/>
                </a:lnTo>
                <a:cubicBezTo>
                  <a:pt x="9973440" y="6000002"/>
                  <a:pt x="9971001" y="5991730"/>
                  <a:pt x="9962731" y="5988719"/>
                </a:cubicBezTo>
                <a:close/>
                <a:moveTo>
                  <a:pt x="9861055" y="6162843"/>
                </a:moveTo>
                <a:cubicBezTo>
                  <a:pt x="9853356" y="6161204"/>
                  <a:pt x="9844706" y="6165359"/>
                  <a:pt x="9842877" y="6173554"/>
                </a:cubicBezTo>
                <a:lnTo>
                  <a:pt x="9841429" y="6179996"/>
                </a:lnTo>
                <a:cubicBezTo>
                  <a:pt x="9839713" y="6187620"/>
                  <a:pt x="9844057" y="6196463"/>
                  <a:pt x="9852136" y="6198217"/>
                </a:cubicBezTo>
                <a:cubicBezTo>
                  <a:pt x="9859834" y="6199818"/>
                  <a:pt x="9868486" y="6195663"/>
                  <a:pt x="9870316" y="6187505"/>
                </a:cubicBezTo>
                <a:lnTo>
                  <a:pt x="9871764" y="6181025"/>
                </a:lnTo>
                <a:cubicBezTo>
                  <a:pt x="9873441" y="6173440"/>
                  <a:pt x="9869096" y="6164558"/>
                  <a:pt x="9861055" y="6162843"/>
                </a:cubicBezTo>
                <a:close/>
                <a:moveTo>
                  <a:pt x="9945049" y="6270069"/>
                </a:moveTo>
                <a:lnTo>
                  <a:pt x="9938570" y="6268621"/>
                </a:lnTo>
                <a:cubicBezTo>
                  <a:pt x="9930719" y="6266867"/>
                  <a:pt x="9922526" y="6272242"/>
                  <a:pt x="9920849" y="6280056"/>
                </a:cubicBezTo>
                <a:cubicBezTo>
                  <a:pt x="9919133" y="6288023"/>
                  <a:pt x="9924392" y="6296028"/>
                  <a:pt x="9932281" y="6297781"/>
                </a:cubicBezTo>
                <a:lnTo>
                  <a:pt x="9938760" y="6299229"/>
                </a:lnTo>
                <a:cubicBezTo>
                  <a:pt x="9946611" y="6300983"/>
                  <a:pt x="9954804" y="6295608"/>
                  <a:pt x="9956481" y="6287794"/>
                </a:cubicBezTo>
                <a:cubicBezTo>
                  <a:pt x="9958197" y="6279866"/>
                  <a:pt x="9952937" y="6271861"/>
                  <a:pt x="9945049" y="6270069"/>
                </a:cubicBezTo>
                <a:close/>
                <a:moveTo>
                  <a:pt x="9864370" y="5941110"/>
                </a:moveTo>
                <a:lnTo>
                  <a:pt x="9873021" y="5944731"/>
                </a:lnTo>
                <a:cubicBezTo>
                  <a:pt x="9873402" y="5944883"/>
                  <a:pt x="9873821" y="5944807"/>
                  <a:pt x="9874202" y="5944959"/>
                </a:cubicBezTo>
                <a:cubicBezTo>
                  <a:pt x="9873821" y="5948085"/>
                  <a:pt x="9874126" y="5951249"/>
                  <a:pt x="9875879" y="5953993"/>
                </a:cubicBezTo>
                <a:lnTo>
                  <a:pt x="9879157" y="5959215"/>
                </a:lnTo>
                <a:cubicBezTo>
                  <a:pt x="9871725" y="5952354"/>
                  <a:pt x="9858691" y="5952087"/>
                  <a:pt x="9855948" y="5964399"/>
                </a:cubicBezTo>
                <a:cubicBezTo>
                  <a:pt x="9853547" y="5975073"/>
                  <a:pt x="9861816" y="5982963"/>
                  <a:pt x="9870086" y="5984221"/>
                </a:cubicBezTo>
                <a:cubicBezTo>
                  <a:pt x="9866809" y="5985555"/>
                  <a:pt x="9864141" y="5988414"/>
                  <a:pt x="9863075" y="5993217"/>
                </a:cubicBezTo>
                <a:cubicBezTo>
                  <a:pt x="9858920" y="6011742"/>
                  <a:pt x="9886969" y="6021958"/>
                  <a:pt x="9891162" y="6003280"/>
                </a:cubicBezTo>
                <a:cubicBezTo>
                  <a:pt x="9893562" y="5992607"/>
                  <a:pt x="9885292" y="5984754"/>
                  <a:pt x="9877061" y="5983497"/>
                </a:cubicBezTo>
                <a:cubicBezTo>
                  <a:pt x="9880300" y="5982163"/>
                  <a:pt x="9882968" y="5979304"/>
                  <a:pt x="9884035" y="5974501"/>
                </a:cubicBezTo>
                <a:cubicBezTo>
                  <a:pt x="9884873" y="5970842"/>
                  <a:pt x="9884416" y="5967525"/>
                  <a:pt x="9883120" y="5964666"/>
                </a:cubicBezTo>
                <a:cubicBezTo>
                  <a:pt x="9887846" y="5969355"/>
                  <a:pt x="9895239" y="5970803"/>
                  <a:pt x="9901298" y="5967258"/>
                </a:cubicBezTo>
                <a:cubicBezTo>
                  <a:pt x="9908082" y="5963294"/>
                  <a:pt x="9910940" y="5953689"/>
                  <a:pt x="9906634" y="5946865"/>
                </a:cubicBezTo>
                <a:lnTo>
                  <a:pt x="9901603" y="5938937"/>
                </a:lnTo>
                <a:cubicBezTo>
                  <a:pt x="9899621" y="5935811"/>
                  <a:pt x="9896611" y="5933676"/>
                  <a:pt x="9893257" y="5932571"/>
                </a:cubicBezTo>
                <a:cubicBezTo>
                  <a:pt x="9893905" y="5926205"/>
                  <a:pt x="9890514" y="5919725"/>
                  <a:pt x="9884378" y="5917171"/>
                </a:cubicBezTo>
                <a:lnTo>
                  <a:pt x="9875727" y="5913550"/>
                </a:lnTo>
                <a:cubicBezTo>
                  <a:pt x="9868295" y="5910424"/>
                  <a:pt x="9859302" y="5914236"/>
                  <a:pt x="9856252" y="5921631"/>
                </a:cubicBezTo>
                <a:cubicBezTo>
                  <a:pt x="9853166" y="5929140"/>
                  <a:pt x="9856939" y="5938022"/>
                  <a:pt x="9864370" y="5941110"/>
                </a:cubicBezTo>
                <a:close/>
                <a:moveTo>
                  <a:pt x="9902899" y="6179119"/>
                </a:moveTo>
                <a:lnTo>
                  <a:pt x="9896421" y="6177671"/>
                </a:lnTo>
                <a:cubicBezTo>
                  <a:pt x="9888798" y="6175956"/>
                  <a:pt x="9880376" y="6183236"/>
                  <a:pt x="9879843" y="6190707"/>
                </a:cubicBezTo>
                <a:cubicBezTo>
                  <a:pt x="9879195" y="6199436"/>
                  <a:pt x="9884682" y="6205459"/>
                  <a:pt x="9892876" y="6207289"/>
                </a:cubicBezTo>
                <a:lnTo>
                  <a:pt x="9899355" y="6208737"/>
                </a:lnTo>
                <a:cubicBezTo>
                  <a:pt x="9906976" y="6210452"/>
                  <a:pt x="9915360" y="6203172"/>
                  <a:pt x="9915933" y="6195701"/>
                </a:cubicBezTo>
                <a:cubicBezTo>
                  <a:pt x="9916580" y="6186972"/>
                  <a:pt x="9911092" y="6180949"/>
                  <a:pt x="9902899" y="6179119"/>
                </a:cubicBezTo>
                <a:close/>
                <a:moveTo>
                  <a:pt x="10140056" y="6287032"/>
                </a:moveTo>
                <a:lnTo>
                  <a:pt x="10141504" y="6280552"/>
                </a:lnTo>
                <a:cubicBezTo>
                  <a:pt x="10143257" y="6272699"/>
                  <a:pt x="10136130" y="6264809"/>
                  <a:pt x="10128661" y="6263818"/>
                </a:cubicBezTo>
                <a:cubicBezTo>
                  <a:pt x="10120086" y="6262674"/>
                  <a:pt x="10113684" y="6268773"/>
                  <a:pt x="10111931" y="6276664"/>
                </a:cubicBezTo>
                <a:lnTo>
                  <a:pt x="10110483" y="6283106"/>
                </a:lnTo>
                <a:cubicBezTo>
                  <a:pt x="10108729" y="6290996"/>
                  <a:pt x="10115856" y="6298887"/>
                  <a:pt x="10123325" y="6299840"/>
                </a:cubicBezTo>
                <a:cubicBezTo>
                  <a:pt x="10131900" y="6301021"/>
                  <a:pt x="10138303" y="6294922"/>
                  <a:pt x="10140056" y="6287032"/>
                </a:cubicBezTo>
                <a:close/>
                <a:moveTo>
                  <a:pt x="9750575" y="6205726"/>
                </a:moveTo>
                <a:cubicBezTo>
                  <a:pt x="9754766" y="6187010"/>
                  <a:pt x="9725002" y="6184532"/>
                  <a:pt x="9720849" y="6203020"/>
                </a:cubicBezTo>
                <a:cubicBezTo>
                  <a:pt x="9716657" y="6221697"/>
                  <a:pt x="9746421" y="6224175"/>
                  <a:pt x="9750575" y="6205726"/>
                </a:cubicBezTo>
                <a:close/>
                <a:moveTo>
                  <a:pt x="9747144" y="6093087"/>
                </a:moveTo>
                <a:cubicBezTo>
                  <a:pt x="9747373" y="6093163"/>
                  <a:pt x="9747525" y="6093201"/>
                  <a:pt x="9747678" y="6093239"/>
                </a:cubicBezTo>
                <a:cubicBezTo>
                  <a:pt x="9747755" y="6093277"/>
                  <a:pt x="9747793" y="6093277"/>
                  <a:pt x="9747869" y="6093315"/>
                </a:cubicBezTo>
                <a:cubicBezTo>
                  <a:pt x="9747907" y="6093392"/>
                  <a:pt x="9747907" y="6093353"/>
                  <a:pt x="9747983" y="6093468"/>
                </a:cubicBezTo>
                <a:cubicBezTo>
                  <a:pt x="9748516" y="6094306"/>
                  <a:pt x="9749012" y="6095145"/>
                  <a:pt x="9749393" y="6096060"/>
                </a:cubicBezTo>
                <a:cubicBezTo>
                  <a:pt x="9752975" y="6103264"/>
                  <a:pt x="9763875" y="6104446"/>
                  <a:pt x="9770048" y="6100367"/>
                </a:cubicBezTo>
                <a:cubicBezTo>
                  <a:pt x="9777442" y="6095565"/>
                  <a:pt x="9777976" y="6086949"/>
                  <a:pt x="9774355" y="6079707"/>
                </a:cubicBezTo>
                <a:cubicBezTo>
                  <a:pt x="9770239" y="6071397"/>
                  <a:pt x="9762464" y="6066213"/>
                  <a:pt x="9753623" y="6063926"/>
                </a:cubicBezTo>
                <a:cubicBezTo>
                  <a:pt x="9746078" y="6061982"/>
                  <a:pt x="9737198" y="6067509"/>
                  <a:pt x="9735826" y="6075247"/>
                </a:cubicBezTo>
                <a:cubicBezTo>
                  <a:pt x="9734378" y="6083443"/>
                  <a:pt x="9739027" y="6091028"/>
                  <a:pt x="9747144" y="6093087"/>
                </a:cubicBezTo>
                <a:close/>
                <a:moveTo>
                  <a:pt x="9985025" y="6463062"/>
                </a:moveTo>
                <a:lnTo>
                  <a:pt x="9986474" y="6456620"/>
                </a:lnTo>
                <a:cubicBezTo>
                  <a:pt x="9988227" y="6448729"/>
                  <a:pt x="9981367" y="6440801"/>
                  <a:pt x="9973822" y="6439695"/>
                </a:cubicBezTo>
                <a:cubicBezTo>
                  <a:pt x="9965322" y="6438475"/>
                  <a:pt x="9958692" y="6444460"/>
                  <a:pt x="9956938" y="6452351"/>
                </a:cubicBezTo>
                <a:lnTo>
                  <a:pt x="9955490" y="6458792"/>
                </a:lnTo>
                <a:cubicBezTo>
                  <a:pt x="9953738" y="6466683"/>
                  <a:pt x="9960597" y="6474612"/>
                  <a:pt x="9968104" y="6475717"/>
                </a:cubicBezTo>
                <a:cubicBezTo>
                  <a:pt x="9976604" y="6476937"/>
                  <a:pt x="9983272" y="6470952"/>
                  <a:pt x="9985025" y="6463062"/>
                </a:cubicBezTo>
                <a:close/>
                <a:moveTo>
                  <a:pt x="10362006" y="6297476"/>
                </a:moveTo>
                <a:cubicBezTo>
                  <a:pt x="10366238" y="6278722"/>
                  <a:pt x="10337121" y="6272166"/>
                  <a:pt x="10332892" y="6290920"/>
                </a:cubicBezTo>
                <a:cubicBezTo>
                  <a:pt x="10328699" y="6309712"/>
                  <a:pt x="10357815" y="6316230"/>
                  <a:pt x="10362006" y="6297476"/>
                </a:cubicBezTo>
                <a:close/>
                <a:moveTo>
                  <a:pt x="9808158" y="6328200"/>
                </a:moveTo>
                <a:cubicBezTo>
                  <a:pt x="9803967" y="6346839"/>
                  <a:pt x="9832472" y="6355683"/>
                  <a:pt x="9836702" y="6336928"/>
                </a:cubicBezTo>
                <a:cubicBezTo>
                  <a:pt x="9840895" y="6318289"/>
                  <a:pt x="9812388" y="6309445"/>
                  <a:pt x="9808158" y="6328200"/>
                </a:cubicBezTo>
                <a:close/>
                <a:moveTo>
                  <a:pt x="9801642" y="6145270"/>
                </a:moveTo>
                <a:cubicBezTo>
                  <a:pt x="9797449" y="6164024"/>
                  <a:pt x="9826870" y="6168904"/>
                  <a:pt x="9831063" y="6150149"/>
                </a:cubicBezTo>
                <a:cubicBezTo>
                  <a:pt x="9835254" y="6131395"/>
                  <a:pt x="9805872" y="6126554"/>
                  <a:pt x="9801642" y="6145270"/>
                </a:cubicBezTo>
                <a:close/>
                <a:moveTo>
                  <a:pt x="9950117" y="6345963"/>
                </a:moveTo>
                <a:cubicBezTo>
                  <a:pt x="9954309" y="6327209"/>
                  <a:pt x="9924622" y="6324197"/>
                  <a:pt x="9920467" y="6342723"/>
                </a:cubicBezTo>
                <a:cubicBezTo>
                  <a:pt x="9916237" y="6361477"/>
                  <a:pt x="9945963" y="6364488"/>
                  <a:pt x="9950117" y="6345963"/>
                </a:cubicBezTo>
                <a:close/>
                <a:moveTo>
                  <a:pt x="10185787" y="6438018"/>
                </a:moveTo>
                <a:cubicBezTo>
                  <a:pt x="10188760" y="6438666"/>
                  <a:pt x="10191619" y="6437903"/>
                  <a:pt x="10194248" y="6436608"/>
                </a:cubicBezTo>
                <a:cubicBezTo>
                  <a:pt x="10198592" y="6439733"/>
                  <a:pt x="10204080" y="6440763"/>
                  <a:pt x="10209415" y="6438056"/>
                </a:cubicBezTo>
                <a:cubicBezTo>
                  <a:pt x="10216085" y="6434664"/>
                  <a:pt x="10220201" y="6424829"/>
                  <a:pt x="10215894" y="6417968"/>
                </a:cubicBezTo>
                <a:lnTo>
                  <a:pt x="10210863" y="6410040"/>
                </a:lnTo>
                <a:cubicBezTo>
                  <a:pt x="10210674" y="6409773"/>
                  <a:pt x="10210406" y="6409582"/>
                  <a:pt x="10210178" y="6409277"/>
                </a:cubicBezTo>
                <a:cubicBezTo>
                  <a:pt x="10213760" y="6405960"/>
                  <a:pt x="10216047" y="6401006"/>
                  <a:pt x="10215399" y="6396241"/>
                </a:cubicBezTo>
                <a:cubicBezTo>
                  <a:pt x="10214484" y="6389227"/>
                  <a:pt x="10209149" y="6384919"/>
                  <a:pt x="10202822" y="6383814"/>
                </a:cubicBezTo>
                <a:cubicBezTo>
                  <a:pt x="10201031" y="6378744"/>
                  <a:pt x="10197030" y="6374780"/>
                  <a:pt x="10191047" y="6373979"/>
                </a:cubicBezTo>
                <a:cubicBezTo>
                  <a:pt x="10183615" y="6372989"/>
                  <a:pt x="10174621" y="6378744"/>
                  <a:pt x="10174317" y="6386825"/>
                </a:cubicBezTo>
                <a:cubicBezTo>
                  <a:pt x="10174050" y="6394182"/>
                  <a:pt x="10175803" y="6401272"/>
                  <a:pt x="10181253" y="6406456"/>
                </a:cubicBezTo>
                <a:lnTo>
                  <a:pt x="10177632" y="6405656"/>
                </a:lnTo>
                <a:cubicBezTo>
                  <a:pt x="10169782" y="6403902"/>
                  <a:pt x="10161741" y="6410382"/>
                  <a:pt x="10160521" y="6417968"/>
                </a:cubicBezTo>
                <a:cubicBezTo>
                  <a:pt x="10159148" y="6426315"/>
                  <a:pt x="10164941" y="6433329"/>
                  <a:pt x="10172830" y="6435121"/>
                </a:cubicBezTo>
                <a:lnTo>
                  <a:pt x="10185787" y="6438018"/>
                </a:lnTo>
                <a:close/>
                <a:moveTo>
                  <a:pt x="9749012" y="6382785"/>
                </a:moveTo>
                <a:cubicBezTo>
                  <a:pt x="9747221" y="6377753"/>
                  <a:pt x="9743219" y="6373751"/>
                  <a:pt x="9737236" y="6372989"/>
                </a:cubicBezTo>
                <a:cubicBezTo>
                  <a:pt x="9729805" y="6371998"/>
                  <a:pt x="9720811" y="6377753"/>
                  <a:pt x="9720506" y="6385834"/>
                </a:cubicBezTo>
                <a:cubicBezTo>
                  <a:pt x="9720200" y="6393725"/>
                  <a:pt x="9721802" y="6401577"/>
                  <a:pt x="9728318" y="6406761"/>
                </a:cubicBezTo>
                <a:cubicBezTo>
                  <a:pt x="9734264" y="6411526"/>
                  <a:pt x="9741352" y="6412364"/>
                  <a:pt x="9748707" y="6411983"/>
                </a:cubicBezTo>
                <a:cubicBezTo>
                  <a:pt x="9756748" y="6411526"/>
                  <a:pt x="9762580" y="6402835"/>
                  <a:pt x="9761589" y="6395250"/>
                </a:cubicBezTo>
                <a:cubicBezTo>
                  <a:pt x="9760673" y="6388236"/>
                  <a:pt x="9755339" y="6383928"/>
                  <a:pt x="9749012" y="6382785"/>
                </a:cubicBezTo>
                <a:close/>
                <a:moveTo>
                  <a:pt x="10009835" y="6352328"/>
                </a:moveTo>
                <a:cubicBezTo>
                  <a:pt x="10014027" y="6333612"/>
                  <a:pt x="9984263" y="6331020"/>
                  <a:pt x="9980109" y="6349546"/>
                </a:cubicBezTo>
                <a:cubicBezTo>
                  <a:pt x="9975918" y="6368262"/>
                  <a:pt x="10005681" y="6370816"/>
                  <a:pt x="10009835" y="6352328"/>
                </a:cubicBezTo>
                <a:close/>
                <a:moveTo>
                  <a:pt x="9709149" y="6032555"/>
                </a:moveTo>
                <a:cubicBezTo>
                  <a:pt x="9713456" y="6039378"/>
                  <a:pt x="9722983" y="6041398"/>
                  <a:pt x="9729766" y="6037091"/>
                </a:cubicBezTo>
                <a:cubicBezTo>
                  <a:pt x="9736588" y="6032708"/>
                  <a:pt x="9738607" y="6023330"/>
                  <a:pt x="9734302" y="6016469"/>
                </a:cubicBezTo>
                <a:lnTo>
                  <a:pt x="9729309" y="6008541"/>
                </a:lnTo>
                <a:cubicBezTo>
                  <a:pt x="9725002" y="6001717"/>
                  <a:pt x="9715475" y="5999697"/>
                  <a:pt x="9708692" y="6004004"/>
                </a:cubicBezTo>
                <a:cubicBezTo>
                  <a:pt x="9701870" y="6008388"/>
                  <a:pt x="9699850" y="6017765"/>
                  <a:pt x="9704157" y="6024626"/>
                </a:cubicBezTo>
                <a:lnTo>
                  <a:pt x="9709149" y="6032555"/>
                </a:lnTo>
                <a:close/>
                <a:moveTo>
                  <a:pt x="9642724" y="6321033"/>
                </a:moveTo>
                <a:cubicBezTo>
                  <a:pt x="9650422" y="6322291"/>
                  <a:pt x="9658844" y="6316345"/>
                  <a:pt x="9659644" y="6308416"/>
                </a:cubicBezTo>
                <a:cubicBezTo>
                  <a:pt x="9660217" y="6302889"/>
                  <a:pt x="9657967" y="6297781"/>
                  <a:pt x="9653967" y="6294579"/>
                </a:cubicBezTo>
                <a:cubicBezTo>
                  <a:pt x="9653014" y="6290348"/>
                  <a:pt x="9650422" y="6286613"/>
                  <a:pt x="9645735" y="6284593"/>
                </a:cubicBezTo>
                <a:cubicBezTo>
                  <a:pt x="9639065" y="6281733"/>
                  <a:pt x="9628357" y="6284630"/>
                  <a:pt x="9626146" y="6292445"/>
                </a:cubicBezTo>
                <a:cubicBezTo>
                  <a:pt x="9624164" y="6299268"/>
                  <a:pt x="9623287" y="6306396"/>
                  <a:pt x="9627862" y="6312533"/>
                </a:cubicBezTo>
                <a:cubicBezTo>
                  <a:pt x="9631482" y="6317450"/>
                  <a:pt x="9636703" y="6320081"/>
                  <a:pt x="9642724" y="6321033"/>
                </a:cubicBezTo>
                <a:close/>
                <a:moveTo>
                  <a:pt x="9968333" y="6360066"/>
                </a:moveTo>
                <a:cubicBezTo>
                  <a:pt x="9964141" y="6353434"/>
                  <a:pt x="9952785" y="6353091"/>
                  <a:pt x="9947335" y="6358046"/>
                </a:cubicBezTo>
                <a:cubicBezTo>
                  <a:pt x="9940704" y="6364031"/>
                  <a:pt x="9940856" y="6371959"/>
                  <a:pt x="9945315" y="6379049"/>
                </a:cubicBezTo>
                <a:lnTo>
                  <a:pt x="9950345" y="6386978"/>
                </a:lnTo>
                <a:cubicBezTo>
                  <a:pt x="9954538" y="6393572"/>
                  <a:pt x="9965895" y="6393915"/>
                  <a:pt x="9971345" y="6388998"/>
                </a:cubicBezTo>
                <a:cubicBezTo>
                  <a:pt x="9977975" y="6383014"/>
                  <a:pt x="9977823" y="6375085"/>
                  <a:pt x="9973364" y="6367995"/>
                </a:cubicBezTo>
                <a:lnTo>
                  <a:pt x="9968333" y="6360066"/>
                </a:lnTo>
                <a:close/>
                <a:moveTo>
                  <a:pt x="9706138" y="6290691"/>
                </a:moveTo>
                <a:cubicBezTo>
                  <a:pt x="9710445" y="6297514"/>
                  <a:pt x="9720696" y="6298620"/>
                  <a:pt x="9726946" y="6294122"/>
                </a:cubicBezTo>
                <a:cubicBezTo>
                  <a:pt x="9733844" y="6289204"/>
                  <a:pt x="9734721" y="6280133"/>
                  <a:pt x="9730377" y="6273309"/>
                </a:cubicBezTo>
                <a:cubicBezTo>
                  <a:pt x="9728700" y="6270679"/>
                  <a:pt x="9727023" y="6268011"/>
                  <a:pt x="9725346" y="6265380"/>
                </a:cubicBezTo>
                <a:cubicBezTo>
                  <a:pt x="9721039" y="6258557"/>
                  <a:pt x="9710788" y="6257452"/>
                  <a:pt x="9704538" y="6261950"/>
                </a:cubicBezTo>
                <a:cubicBezTo>
                  <a:pt x="9697679" y="6266867"/>
                  <a:pt x="9696802" y="6275940"/>
                  <a:pt x="9701108" y="6282763"/>
                </a:cubicBezTo>
                <a:lnTo>
                  <a:pt x="9706138" y="6290691"/>
                </a:lnTo>
                <a:close/>
                <a:moveTo>
                  <a:pt x="9801870" y="6268468"/>
                </a:moveTo>
                <a:lnTo>
                  <a:pt x="9808349" y="6269917"/>
                </a:lnTo>
                <a:cubicBezTo>
                  <a:pt x="9816199" y="6271670"/>
                  <a:pt x="9824469" y="6267897"/>
                  <a:pt x="9826870" y="6259815"/>
                </a:cubicBezTo>
                <a:cubicBezTo>
                  <a:pt x="9829042" y="6252459"/>
                  <a:pt x="9824660" y="6243082"/>
                  <a:pt x="9816771" y="6241290"/>
                </a:cubicBezTo>
                <a:lnTo>
                  <a:pt x="9810292" y="6239841"/>
                </a:lnTo>
                <a:cubicBezTo>
                  <a:pt x="9802442" y="6238088"/>
                  <a:pt x="9794172" y="6241862"/>
                  <a:pt x="9791771" y="6249943"/>
                </a:cubicBezTo>
                <a:cubicBezTo>
                  <a:pt x="9789599" y="6257300"/>
                  <a:pt x="9793981" y="6266677"/>
                  <a:pt x="9801870" y="6268468"/>
                </a:cubicBezTo>
                <a:close/>
                <a:moveTo>
                  <a:pt x="9766314" y="6301974"/>
                </a:moveTo>
                <a:cubicBezTo>
                  <a:pt x="9765819" y="6301479"/>
                  <a:pt x="9765361" y="6300945"/>
                  <a:pt x="9764903" y="6300411"/>
                </a:cubicBezTo>
                <a:cubicBezTo>
                  <a:pt x="9763380" y="6298086"/>
                  <a:pt x="9761589" y="6295951"/>
                  <a:pt x="9760064" y="6293627"/>
                </a:cubicBezTo>
                <a:cubicBezTo>
                  <a:pt x="9754385" y="6285011"/>
                  <a:pt x="9743371" y="6287527"/>
                  <a:pt x="9737541" y="6294160"/>
                </a:cubicBezTo>
                <a:cubicBezTo>
                  <a:pt x="9734721" y="6296828"/>
                  <a:pt x="9733044" y="6300602"/>
                  <a:pt x="9733539" y="6305176"/>
                </a:cubicBezTo>
                <a:cubicBezTo>
                  <a:pt x="9733502" y="6305557"/>
                  <a:pt x="9733463" y="6305976"/>
                  <a:pt x="9733425" y="6306358"/>
                </a:cubicBezTo>
                <a:cubicBezTo>
                  <a:pt x="9723631" y="6298620"/>
                  <a:pt x="9705415" y="6305062"/>
                  <a:pt x="9709302" y="6320081"/>
                </a:cubicBezTo>
                <a:cubicBezTo>
                  <a:pt x="9711893" y="6330029"/>
                  <a:pt x="9713113" y="6341808"/>
                  <a:pt x="9720163" y="6349813"/>
                </a:cubicBezTo>
                <a:cubicBezTo>
                  <a:pt x="9721116" y="6350880"/>
                  <a:pt x="9722107" y="6351757"/>
                  <a:pt x="9723136" y="6352633"/>
                </a:cubicBezTo>
                <a:lnTo>
                  <a:pt x="9725460" y="6356331"/>
                </a:lnTo>
                <a:cubicBezTo>
                  <a:pt x="9729766" y="6363154"/>
                  <a:pt x="9740057" y="6364183"/>
                  <a:pt x="9746307" y="6359647"/>
                </a:cubicBezTo>
                <a:cubicBezTo>
                  <a:pt x="9746802" y="6359266"/>
                  <a:pt x="9747221" y="6358847"/>
                  <a:pt x="9747639" y="6358465"/>
                </a:cubicBezTo>
                <a:cubicBezTo>
                  <a:pt x="9749812" y="6358237"/>
                  <a:pt x="9751984" y="6357893"/>
                  <a:pt x="9754119" y="6357436"/>
                </a:cubicBezTo>
                <a:cubicBezTo>
                  <a:pt x="9756825" y="6356864"/>
                  <a:pt x="9759339" y="6355378"/>
                  <a:pt x="9761435" y="6353472"/>
                </a:cubicBezTo>
                <a:cubicBezTo>
                  <a:pt x="9763417" y="6353396"/>
                  <a:pt x="9765361" y="6353052"/>
                  <a:pt x="9766848" y="6352061"/>
                </a:cubicBezTo>
                <a:cubicBezTo>
                  <a:pt x="9772030" y="6348783"/>
                  <a:pt x="9776528" y="6345620"/>
                  <a:pt x="9779347" y="6339978"/>
                </a:cubicBezTo>
                <a:cubicBezTo>
                  <a:pt x="9780605" y="6337462"/>
                  <a:pt x="9781253" y="6335518"/>
                  <a:pt x="9781672" y="6332621"/>
                </a:cubicBezTo>
                <a:cubicBezTo>
                  <a:pt x="9782167" y="6329000"/>
                  <a:pt x="9784264" y="6328314"/>
                  <a:pt x="9780376" y="6332430"/>
                </a:cubicBezTo>
                <a:cubicBezTo>
                  <a:pt x="9785903" y="6326598"/>
                  <a:pt x="9787694" y="6318022"/>
                  <a:pt x="9782091" y="6311389"/>
                </a:cubicBezTo>
                <a:cubicBezTo>
                  <a:pt x="9779385" y="6308226"/>
                  <a:pt x="9774851" y="6306282"/>
                  <a:pt x="9770392" y="6306167"/>
                </a:cubicBezTo>
                <a:cubicBezTo>
                  <a:pt x="9769248" y="6304566"/>
                  <a:pt x="9767876" y="6303308"/>
                  <a:pt x="9766314" y="6301974"/>
                </a:cubicBezTo>
                <a:close/>
                <a:moveTo>
                  <a:pt x="9901717" y="6396012"/>
                </a:moveTo>
                <a:cubicBezTo>
                  <a:pt x="9897564" y="6414499"/>
                  <a:pt x="9925536" y="6424943"/>
                  <a:pt x="9929767" y="6406227"/>
                </a:cubicBezTo>
                <a:cubicBezTo>
                  <a:pt x="9933920" y="6387740"/>
                  <a:pt x="9905948" y="6377296"/>
                  <a:pt x="9901717" y="6396012"/>
                </a:cubicBezTo>
                <a:close/>
                <a:moveTo>
                  <a:pt x="9864941" y="6362658"/>
                </a:moveTo>
                <a:cubicBezTo>
                  <a:pt x="9869172" y="6343904"/>
                  <a:pt x="9840095" y="6337119"/>
                  <a:pt x="9835902" y="6355835"/>
                </a:cubicBezTo>
                <a:cubicBezTo>
                  <a:pt x="9831672" y="6374589"/>
                  <a:pt x="9860711" y="6381412"/>
                  <a:pt x="9864941" y="6362658"/>
                </a:cubicBezTo>
                <a:close/>
                <a:moveTo>
                  <a:pt x="10290551" y="6337996"/>
                </a:moveTo>
                <a:cubicBezTo>
                  <a:pt x="10294743" y="6319356"/>
                  <a:pt x="10266237" y="6310513"/>
                  <a:pt x="10262007" y="6329267"/>
                </a:cubicBezTo>
                <a:cubicBezTo>
                  <a:pt x="10261511" y="6331516"/>
                  <a:pt x="10261511" y="6333612"/>
                  <a:pt x="10261854" y="6335556"/>
                </a:cubicBezTo>
                <a:cubicBezTo>
                  <a:pt x="10260025" y="6334299"/>
                  <a:pt x="10258006" y="6333384"/>
                  <a:pt x="10255909" y="6333193"/>
                </a:cubicBezTo>
                <a:cubicBezTo>
                  <a:pt x="10247297" y="6332393"/>
                  <a:pt x="10240895" y="6337729"/>
                  <a:pt x="10239065" y="6345886"/>
                </a:cubicBezTo>
                <a:lnTo>
                  <a:pt x="10237617" y="6352328"/>
                </a:lnTo>
                <a:cubicBezTo>
                  <a:pt x="10235902" y="6359952"/>
                  <a:pt x="10242761" y="6368452"/>
                  <a:pt x="10250307" y="6369177"/>
                </a:cubicBezTo>
                <a:cubicBezTo>
                  <a:pt x="10258920" y="6369977"/>
                  <a:pt x="10265323" y="6364640"/>
                  <a:pt x="10267152" y="6356483"/>
                </a:cubicBezTo>
                <a:lnTo>
                  <a:pt x="10268600" y="6350003"/>
                </a:lnTo>
                <a:cubicBezTo>
                  <a:pt x="10268943" y="6348440"/>
                  <a:pt x="10268752" y="6346839"/>
                  <a:pt x="10268448" y="6345277"/>
                </a:cubicBezTo>
                <a:cubicBezTo>
                  <a:pt x="10276184" y="6350575"/>
                  <a:pt x="10287960" y="6349546"/>
                  <a:pt x="10290551" y="6337996"/>
                </a:cubicBezTo>
                <a:close/>
                <a:moveTo>
                  <a:pt x="10305985" y="6199245"/>
                </a:moveTo>
                <a:cubicBezTo>
                  <a:pt x="10308158" y="6199703"/>
                  <a:pt x="10310369" y="6199589"/>
                  <a:pt x="10312503" y="6199169"/>
                </a:cubicBezTo>
                <a:cubicBezTo>
                  <a:pt x="10313417" y="6199551"/>
                  <a:pt x="10314255" y="6200046"/>
                  <a:pt x="10315285" y="6200275"/>
                </a:cubicBezTo>
                <a:lnTo>
                  <a:pt x="10321763" y="6201723"/>
                </a:lnTo>
                <a:cubicBezTo>
                  <a:pt x="10326298" y="6202753"/>
                  <a:pt x="10330947" y="6200656"/>
                  <a:pt x="10334301" y="6197340"/>
                </a:cubicBezTo>
                <a:cubicBezTo>
                  <a:pt x="10335864" y="6202981"/>
                  <a:pt x="10340513" y="6206907"/>
                  <a:pt x="10346763" y="6208318"/>
                </a:cubicBezTo>
                <a:lnTo>
                  <a:pt x="10353242" y="6209766"/>
                </a:lnTo>
                <a:cubicBezTo>
                  <a:pt x="10360863" y="6211482"/>
                  <a:pt x="10369286" y="6204201"/>
                  <a:pt x="10369820" y="6196730"/>
                </a:cubicBezTo>
                <a:cubicBezTo>
                  <a:pt x="10370467" y="6188001"/>
                  <a:pt x="10364979" y="6181978"/>
                  <a:pt x="10356786" y="6180110"/>
                </a:cubicBezTo>
                <a:lnTo>
                  <a:pt x="10350308" y="6178662"/>
                </a:lnTo>
                <a:cubicBezTo>
                  <a:pt x="10345924" y="6177709"/>
                  <a:pt x="10341465" y="6179805"/>
                  <a:pt x="10338226" y="6183046"/>
                </a:cubicBezTo>
                <a:cubicBezTo>
                  <a:pt x="10336702" y="6177556"/>
                  <a:pt x="10332281" y="6173554"/>
                  <a:pt x="10326183" y="6172182"/>
                </a:cubicBezTo>
                <a:lnTo>
                  <a:pt x="10324278" y="6171762"/>
                </a:lnTo>
                <a:cubicBezTo>
                  <a:pt x="10322487" y="6167913"/>
                  <a:pt x="10319324" y="6164787"/>
                  <a:pt x="10314903" y="6163834"/>
                </a:cubicBezTo>
                <a:cubicBezTo>
                  <a:pt x="10307205" y="6162233"/>
                  <a:pt x="10298555" y="6166388"/>
                  <a:pt x="10296725" y="6174545"/>
                </a:cubicBezTo>
                <a:lnTo>
                  <a:pt x="10295277" y="6181025"/>
                </a:lnTo>
                <a:cubicBezTo>
                  <a:pt x="10293562" y="6188649"/>
                  <a:pt x="10297907" y="6197530"/>
                  <a:pt x="10305985" y="6199245"/>
                </a:cubicBezTo>
                <a:close/>
                <a:moveTo>
                  <a:pt x="10043296" y="6444994"/>
                </a:moveTo>
                <a:cubicBezTo>
                  <a:pt x="10051946" y="6446061"/>
                  <a:pt x="10058158" y="6439886"/>
                  <a:pt x="10059949" y="6431995"/>
                </a:cubicBezTo>
                <a:lnTo>
                  <a:pt x="10061397" y="6425554"/>
                </a:lnTo>
                <a:cubicBezTo>
                  <a:pt x="10063151" y="6417663"/>
                  <a:pt x="10055871" y="6409810"/>
                  <a:pt x="10048440" y="6408895"/>
                </a:cubicBezTo>
                <a:cubicBezTo>
                  <a:pt x="10039789" y="6407828"/>
                  <a:pt x="10033578" y="6413966"/>
                  <a:pt x="10031787" y="6421856"/>
                </a:cubicBezTo>
                <a:lnTo>
                  <a:pt x="10030337" y="6428298"/>
                </a:lnTo>
                <a:cubicBezTo>
                  <a:pt x="10028546" y="6436227"/>
                  <a:pt x="10035864" y="6444079"/>
                  <a:pt x="10043296" y="6444994"/>
                </a:cubicBezTo>
                <a:close/>
                <a:moveTo>
                  <a:pt x="9864637" y="6408438"/>
                </a:moveTo>
                <a:cubicBezTo>
                  <a:pt x="9856748" y="6406685"/>
                  <a:pt x="9849088" y="6414575"/>
                  <a:pt x="9848364" y="6421894"/>
                </a:cubicBezTo>
                <a:cubicBezTo>
                  <a:pt x="9847525" y="6430738"/>
                  <a:pt x="9853928" y="6436379"/>
                  <a:pt x="9861816" y="6438170"/>
                </a:cubicBezTo>
                <a:lnTo>
                  <a:pt x="9868295" y="6439619"/>
                </a:lnTo>
                <a:cubicBezTo>
                  <a:pt x="9876146" y="6441372"/>
                  <a:pt x="9883844" y="6433482"/>
                  <a:pt x="9884568" y="6426163"/>
                </a:cubicBezTo>
                <a:cubicBezTo>
                  <a:pt x="9885407" y="6417320"/>
                  <a:pt x="9879005" y="6411679"/>
                  <a:pt x="9871116" y="6409887"/>
                </a:cubicBezTo>
                <a:lnTo>
                  <a:pt x="9864637" y="6408438"/>
                </a:lnTo>
                <a:close/>
                <a:moveTo>
                  <a:pt x="9799126" y="6464968"/>
                </a:moveTo>
                <a:lnTo>
                  <a:pt x="9818524" y="6469313"/>
                </a:lnTo>
                <a:cubicBezTo>
                  <a:pt x="9826147" y="6471028"/>
                  <a:pt x="9834988" y="6466492"/>
                  <a:pt x="9836627" y="6458449"/>
                </a:cubicBezTo>
                <a:cubicBezTo>
                  <a:pt x="9838227" y="6450673"/>
                  <a:pt x="9833920" y="6442173"/>
                  <a:pt x="9825803" y="6440343"/>
                </a:cubicBezTo>
                <a:lnTo>
                  <a:pt x="9806406" y="6435960"/>
                </a:lnTo>
                <a:cubicBezTo>
                  <a:pt x="9798783" y="6434282"/>
                  <a:pt x="9789942" y="6438781"/>
                  <a:pt x="9788303" y="6446823"/>
                </a:cubicBezTo>
                <a:cubicBezTo>
                  <a:pt x="9786703" y="6454638"/>
                  <a:pt x="9790971" y="6463138"/>
                  <a:pt x="9799126" y="6464968"/>
                </a:cubicBezTo>
                <a:close/>
                <a:moveTo>
                  <a:pt x="9746916" y="6479986"/>
                </a:moveTo>
                <a:cubicBezTo>
                  <a:pt x="9742723" y="6498702"/>
                  <a:pt x="9772297" y="6502743"/>
                  <a:pt x="9776489" y="6484064"/>
                </a:cubicBezTo>
                <a:cubicBezTo>
                  <a:pt x="9780681" y="6465387"/>
                  <a:pt x="9751108" y="6461346"/>
                  <a:pt x="9746916" y="6479986"/>
                </a:cubicBezTo>
                <a:close/>
                <a:moveTo>
                  <a:pt x="10039141" y="5996038"/>
                </a:moveTo>
                <a:cubicBezTo>
                  <a:pt x="10037389" y="6005186"/>
                  <a:pt x="10040475" y="6013992"/>
                  <a:pt x="10046115" y="6021157"/>
                </a:cubicBezTo>
                <a:cubicBezTo>
                  <a:pt x="10050917" y="6027295"/>
                  <a:pt x="10061283" y="6028400"/>
                  <a:pt x="10067152" y="6023063"/>
                </a:cubicBezTo>
                <a:cubicBezTo>
                  <a:pt x="10073249" y="6017498"/>
                  <a:pt x="10074240" y="6008617"/>
                  <a:pt x="10069058" y="6002061"/>
                </a:cubicBezTo>
                <a:cubicBezTo>
                  <a:pt x="10068790" y="6001679"/>
                  <a:pt x="10068753" y="6001679"/>
                  <a:pt x="10068601" y="6001450"/>
                </a:cubicBezTo>
                <a:cubicBezTo>
                  <a:pt x="10068524" y="6001298"/>
                  <a:pt x="10068524" y="6001298"/>
                  <a:pt x="10068485" y="6001183"/>
                </a:cubicBezTo>
                <a:cubicBezTo>
                  <a:pt x="10068485" y="6001183"/>
                  <a:pt x="10068485" y="6001183"/>
                  <a:pt x="10068485" y="6001183"/>
                </a:cubicBezTo>
                <a:cubicBezTo>
                  <a:pt x="10068562" y="6000269"/>
                  <a:pt x="10068715" y="5999316"/>
                  <a:pt x="10068905" y="5998401"/>
                </a:cubicBezTo>
                <a:cubicBezTo>
                  <a:pt x="10069210" y="5996838"/>
                  <a:pt x="10068905" y="5995351"/>
                  <a:pt x="10068562" y="5993903"/>
                </a:cubicBezTo>
                <a:cubicBezTo>
                  <a:pt x="10072526" y="5998629"/>
                  <a:pt x="10079081" y="6001183"/>
                  <a:pt x="10085102" y="5998629"/>
                </a:cubicBezTo>
                <a:cubicBezTo>
                  <a:pt x="10092342" y="5995542"/>
                  <a:pt x="10097068" y="5987194"/>
                  <a:pt x="10093867" y="5979456"/>
                </a:cubicBezTo>
                <a:lnTo>
                  <a:pt x="10091352" y="5973319"/>
                </a:lnTo>
                <a:cubicBezTo>
                  <a:pt x="10088379" y="5966115"/>
                  <a:pt x="10079767" y="5961312"/>
                  <a:pt x="10072183" y="5964552"/>
                </a:cubicBezTo>
                <a:cubicBezTo>
                  <a:pt x="10064942" y="5967640"/>
                  <a:pt x="10060254" y="5976026"/>
                  <a:pt x="10063417" y="5983726"/>
                </a:cubicBezTo>
                <a:lnTo>
                  <a:pt x="10064828" y="5987194"/>
                </a:lnTo>
                <a:cubicBezTo>
                  <a:pt x="10062160" y="5984526"/>
                  <a:pt x="10058692" y="5982658"/>
                  <a:pt x="10055224" y="5982391"/>
                </a:cubicBezTo>
                <a:cubicBezTo>
                  <a:pt x="10046421" y="5981629"/>
                  <a:pt x="10040666" y="5988109"/>
                  <a:pt x="10039141" y="5996038"/>
                </a:cubicBezTo>
                <a:close/>
                <a:moveTo>
                  <a:pt x="10142648" y="5742285"/>
                </a:moveTo>
                <a:cubicBezTo>
                  <a:pt x="10150116" y="5744572"/>
                  <a:pt x="10159225" y="5739502"/>
                  <a:pt x="10160978" y="5731802"/>
                </a:cubicBezTo>
                <a:cubicBezTo>
                  <a:pt x="10162807" y="5723721"/>
                  <a:pt x="10158501" y="5715907"/>
                  <a:pt x="10150498" y="5713506"/>
                </a:cubicBezTo>
                <a:cubicBezTo>
                  <a:pt x="10150079" y="5713353"/>
                  <a:pt x="10150041" y="5713353"/>
                  <a:pt x="10149773" y="5713277"/>
                </a:cubicBezTo>
                <a:cubicBezTo>
                  <a:pt x="10149659" y="5713201"/>
                  <a:pt x="10149621" y="5713201"/>
                  <a:pt x="10149507" y="5713125"/>
                </a:cubicBezTo>
                <a:cubicBezTo>
                  <a:pt x="10149507" y="5713125"/>
                  <a:pt x="10149507" y="5713125"/>
                  <a:pt x="10149507" y="5713125"/>
                </a:cubicBezTo>
                <a:cubicBezTo>
                  <a:pt x="10149012" y="5712324"/>
                  <a:pt x="10148593" y="5711486"/>
                  <a:pt x="10148250" y="5710608"/>
                </a:cubicBezTo>
                <a:cubicBezTo>
                  <a:pt x="10144972" y="5703252"/>
                  <a:pt x="10134225" y="5701537"/>
                  <a:pt x="10127823" y="5705310"/>
                </a:cubicBezTo>
                <a:cubicBezTo>
                  <a:pt x="10122602" y="5708398"/>
                  <a:pt x="10120696" y="5713429"/>
                  <a:pt x="10120963" y="5718652"/>
                </a:cubicBezTo>
                <a:cubicBezTo>
                  <a:pt x="10119020" y="5717355"/>
                  <a:pt x="10116809" y="5716364"/>
                  <a:pt x="10114141" y="5716250"/>
                </a:cubicBezTo>
                <a:cubicBezTo>
                  <a:pt x="10106672" y="5715869"/>
                  <a:pt x="10098135" y="5722311"/>
                  <a:pt x="10098479" y="5730392"/>
                </a:cubicBezTo>
                <a:cubicBezTo>
                  <a:pt x="10098822" y="5738283"/>
                  <a:pt x="10101031" y="5745982"/>
                  <a:pt x="10107929" y="5750633"/>
                </a:cubicBezTo>
                <a:cubicBezTo>
                  <a:pt x="10114256" y="5754864"/>
                  <a:pt x="10121343" y="5755207"/>
                  <a:pt x="10128661" y="5754216"/>
                </a:cubicBezTo>
                <a:cubicBezTo>
                  <a:pt x="10129080" y="5754178"/>
                  <a:pt x="10129386" y="5753835"/>
                  <a:pt x="10129804" y="5753758"/>
                </a:cubicBezTo>
                <a:cubicBezTo>
                  <a:pt x="10129118" y="5756351"/>
                  <a:pt x="10128966" y="5759210"/>
                  <a:pt x="10130300" y="5762449"/>
                </a:cubicBezTo>
                <a:cubicBezTo>
                  <a:pt x="10137541" y="5780136"/>
                  <a:pt x="10165780" y="5770454"/>
                  <a:pt x="10158501" y="5752653"/>
                </a:cubicBezTo>
                <a:cubicBezTo>
                  <a:pt x="10154957" y="5744000"/>
                  <a:pt x="10146420" y="5741980"/>
                  <a:pt x="10139446" y="5744153"/>
                </a:cubicBezTo>
                <a:cubicBezTo>
                  <a:pt x="10139789" y="5743124"/>
                  <a:pt x="10140056" y="5742170"/>
                  <a:pt x="10140170" y="5741103"/>
                </a:cubicBezTo>
                <a:cubicBezTo>
                  <a:pt x="10141009" y="5741332"/>
                  <a:pt x="10141732" y="5742018"/>
                  <a:pt x="10142648" y="5742285"/>
                </a:cubicBezTo>
                <a:close/>
                <a:moveTo>
                  <a:pt x="9999812" y="5895177"/>
                </a:moveTo>
                <a:cubicBezTo>
                  <a:pt x="9995887" y="5891937"/>
                  <a:pt x="9990513" y="5890450"/>
                  <a:pt x="9985445" y="5892585"/>
                </a:cubicBezTo>
                <a:lnTo>
                  <a:pt x="9979309" y="5895101"/>
                </a:lnTo>
                <a:cubicBezTo>
                  <a:pt x="9972106" y="5898074"/>
                  <a:pt x="9967229" y="5906574"/>
                  <a:pt x="9970391" y="5914198"/>
                </a:cubicBezTo>
                <a:cubicBezTo>
                  <a:pt x="9971382" y="5916561"/>
                  <a:pt x="9972983" y="5918658"/>
                  <a:pt x="9974927" y="5920335"/>
                </a:cubicBezTo>
                <a:cubicBezTo>
                  <a:pt x="9971572" y="5923918"/>
                  <a:pt x="9969934" y="5928759"/>
                  <a:pt x="9971497" y="5934172"/>
                </a:cubicBezTo>
                <a:cubicBezTo>
                  <a:pt x="9973516" y="5941300"/>
                  <a:pt x="9982472" y="5947475"/>
                  <a:pt x="9989980" y="5944388"/>
                </a:cubicBezTo>
                <a:lnTo>
                  <a:pt x="9996116" y="5941872"/>
                </a:lnTo>
                <a:cubicBezTo>
                  <a:pt x="10003585" y="5938823"/>
                  <a:pt x="10008730" y="5931732"/>
                  <a:pt x="10006329" y="5923423"/>
                </a:cubicBezTo>
                <a:cubicBezTo>
                  <a:pt x="10006252" y="5923156"/>
                  <a:pt x="10006100" y="5922851"/>
                  <a:pt x="10005986" y="5922584"/>
                </a:cubicBezTo>
                <a:cubicBezTo>
                  <a:pt x="10011893" y="5918849"/>
                  <a:pt x="10015857" y="5911606"/>
                  <a:pt x="10012464" y="5903411"/>
                </a:cubicBezTo>
                <a:cubicBezTo>
                  <a:pt x="10009873" y="5897045"/>
                  <a:pt x="10004880" y="5894796"/>
                  <a:pt x="9999812" y="5895177"/>
                </a:cubicBezTo>
                <a:close/>
                <a:moveTo>
                  <a:pt x="10150841" y="6048412"/>
                </a:moveTo>
                <a:lnTo>
                  <a:pt x="10148325" y="6042275"/>
                </a:lnTo>
                <a:cubicBezTo>
                  <a:pt x="10145353" y="6035071"/>
                  <a:pt x="10135902" y="6030992"/>
                  <a:pt x="10128737" y="6034423"/>
                </a:cubicBezTo>
                <a:cubicBezTo>
                  <a:pt x="10121382" y="6037968"/>
                  <a:pt x="10117724" y="6046277"/>
                  <a:pt x="10120886" y="6054015"/>
                </a:cubicBezTo>
                <a:lnTo>
                  <a:pt x="10121002" y="6054321"/>
                </a:lnTo>
                <a:cubicBezTo>
                  <a:pt x="10116352" y="6056264"/>
                  <a:pt x="10112960" y="6060305"/>
                  <a:pt x="10111702" y="6065832"/>
                </a:cubicBezTo>
                <a:lnTo>
                  <a:pt x="10110254" y="6072274"/>
                </a:lnTo>
                <a:cubicBezTo>
                  <a:pt x="10108539" y="6079936"/>
                  <a:pt x="10115475" y="6088398"/>
                  <a:pt x="10123021" y="6089046"/>
                </a:cubicBezTo>
                <a:cubicBezTo>
                  <a:pt x="10131672" y="6089846"/>
                  <a:pt x="10137959" y="6084434"/>
                  <a:pt x="10139789" y="6076276"/>
                </a:cubicBezTo>
                <a:lnTo>
                  <a:pt x="10141237" y="6069835"/>
                </a:lnTo>
                <a:cubicBezTo>
                  <a:pt x="10141352" y="6069339"/>
                  <a:pt x="10141161" y="6068881"/>
                  <a:pt x="10141200" y="6068386"/>
                </a:cubicBezTo>
                <a:cubicBezTo>
                  <a:pt x="10141771" y="6068196"/>
                  <a:pt x="10142418" y="6068272"/>
                  <a:pt x="10142952" y="6068005"/>
                </a:cubicBezTo>
                <a:cubicBezTo>
                  <a:pt x="10150384" y="6064460"/>
                  <a:pt x="10154004" y="6056150"/>
                  <a:pt x="10150841" y="6048412"/>
                </a:cubicBezTo>
                <a:close/>
                <a:moveTo>
                  <a:pt x="9954271" y="5804760"/>
                </a:moveTo>
                <a:cubicBezTo>
                  <a:pt x="9958425" y="5814900"/>
                  <a:pt x="9969743" y="5816615"/>
                  <a:pt x="9977213" y="5812880"/>
                </a:cubicBezTo>
                <a:cubicBezTo>
                  <a:pt x="9975270" y="5815853"/>
                  <a:pt x="9974774" y="5819741"/>
                  <a:pt x="9976641" y="5824277"/>
                </a:cubicBezTo>
                <a:cubicBezTo>
                  <a:pt x="9983845" y="5841850"/>
                  <a:pt x="10012693" y="5834150"/>
                  <a:pt x="10005414" y="5816387"/>
                </a:cubicBezTo>
                <a:cubicBezTo>
                  <a:pt x="10001260" y="5806285"/>
                  <a:pt x="9989980" y="5804570"/>
                  <a:pt x="9982511" y="5808268"/>
                </a:cubicBezTo>
                <a:cubicBezTo>
                  <a:pt x="9984416" y="5805294"/>
                  <a:pt x="9984950" y="5801445"/>
                  <a:pt x="9983082" y="5796908"/>
                </a:cubicBezTo>
                <a:cubicBezTo>
                  <a:pt x="9981672" y="5793439"/>
                  <a:pt x="9979386" y="5791000"/>
                  <a:pt x="9976718" y="5789361"/>
                </a:cubicBezTo>
                <a:cubicBezTo>
                  <a:pt x="9983272" y="5790504"/>
                  <a:pt x="9990170" y="5787455"/>
                  <a:pt x="9993105" y="5781090"/>
                </a:cubicBezTo>
                <a:cubicBezTo>
                  <a:pt x="9996382" y="5773961"/>
                  <a:pt x="9993219" y="5764431"/>
                  <a:pt x="9985788" y="5761306"/>
                </a:cubicBezTo>
                <a:lnTo>
                  <a:pt x="9977136" y="5757684"/>
                </a:lnTo>
                <a:cubicBezTo>
                  <a:pt x="9969706" y="5754559"/>
                  <a:pt x="9960788" y="5757532"/>
                  <a:pt x="9957358" y="5765003"/>
                </a:cubicBezTo>
                <a:cubicBezTo>
                  <a:pt x="9954081" y="5772170"/>
                  <a:pt x="9957243" y="5781661"/>
                  <a:pt x="9964675" y="5784787"/>
                </a:cubicBezTo>
                <a:lnTo>
                  <a:pt x="9970354" y="5787150"/>
                </a:lnTo>
                <a:cubicBezTo>
                  <a:pt x="9960331" y="5785892"/>
                  <a:pt x="9949508" y="5793135"/>
                  <a:pt x="9954271" y="5804760"/>
                </a:cubicBezTo>
                <a:close/>
                <a:moveTo>
                  <a:pt x="10123707" y="5982658"/>
                </a:moveTo>
                <a:lnTo>
                  <a:pt x="10129843" y="5980143"/>
                </a:lnTo>
                <a:cubicBezTo>
                  <a:pt x="10137084" y="5977169"/>
                  <a:pt x="10139789" y="5966382"/>
                  <a:pt x="10135978" y="5959940"/>
                </a:cubicBezTo>
                <a:cubicBezTo>
                  <a:pt x="10131520" y="5952392"/>
                  <a:pt x="10123554" y="5950639"/>
                  <a:pt x="10115780" y="5953803"/>
                </a:cubicBezTo>
                <a:lnTo>
                  <a:pt x="10109645" y="5956319"/>
                </a:lnTo>
                <a:cubicBezTo>
                  <a:pt x="10102404" y="5959292"/>
                  <a:pt x="10099697" y="5970079"/>
                  <a:pt x="10103509" y="5976521"/>
                </a:cubicBezTo>
                <a:cubicBezTo>
                  <a:pt x="10108006" y="5984069"/>
                  <a:pt x="10115932" y="5985860"/>
                  <a:pt x="10123707" y="5982658"/>
                </a:cubicBezTo>
                <a:close/>
                <a:moveTo>
                  <a:pt x="9916008" y="5790352"/>
                </a:moveTo>
                <a:cubicBezTo>
                  <a:pt x="9908730" y="5772627"/>
                  <a:pt x="9882930" y="5787646"/>
                  <a:pt x="9890094" y="5805142"/>
                </a:cubicBezTo>
                <a:cubicBezTo>
                  <a:pt x="9897373" y="5822905"/>
                  <a:pt x="9923174" y="5807848"/>
                  <a:pt x="9916008" y="5790352"/>
                </a:cubicBezTo>
                <a:close/>
                <a:moveTo>
                  <a:pt x="9938837" y="5972595"/>
                </a:moveTo>
                <a:cubicBezTo>
                  <a:pt x="9939065" y="5972519"/>
                  <a:pt x="9939179" y="5972481"/>
                  <a:pt x="9939370" y="5972405"/>
                </a:cubicBezTo>
                <a:cubicBezTo>
                  <a:pt x="9939446" y="5972405"/>
                  <a:pt x="9939485" y="5972405"/>
                  <a:pt x="9939560" y="5972405"/>
                </a:cubicBezTo>
                <a:cubicBezTo>
                  <a:pt x="9939637" y="5972405"/>
                  <a:pt x="9939637" y="5972405"/>
                  <a:pt x="9939751" y="5972442"/>
                </a:cubicBezTo>
                <a:cubicBezTo>
                  <a:pt x="9940665" y="5972824"/>
                  <a:pt x="9941542" y="5973243"/>
                  <a:pt x="9942381" y="5973738"/>
                </a:cubicBezTo>
                <a:cubicBezTo>
                  <a:pt x="9949469" y="5977589"/>
                  <a:pt x="9959035" y="5972290"/>
                  <a:pt x="9961779" y="5965429"/>
                </a:cubicBezTo>
                <a:cubicBezTo>
                  <a:pt x="9965056" y="5957233"/>
                  <a:pt x="9960597" y="5949877"/>
                  <a:pt x="9953470" y="5946027"/>
                </a:cubicBezTo>
                <a:cubicBezTo>
                  <a:pt x="9945315" y="5941605"/>
                  <a:pt x="9935978" y="5941795"/>
                  <a:pt x="9927442" y="5944997"/>
                </a:cubicBezTo>
                <a:cubicBezTo>
                  <a:pt x="9920124" y="5947742"/>
                  <a:pt x="9916008" y="5957348"/>
                  <a:pt x="9919362" y="5964476"/>
                </a:cubicBezTo>
                <a:cubicBezTo>
                  <a:pt x="9922869" y="5972023"/>
                  <a:pt x="9930986" y="5975530"/>
                  <a:pt x="9938837" y="5972595"/>
                </a:cubicBezTo>
                <a:close/>
                <a:moveTo>
                  <a:pt x="10323212" y="6126707"/>
                </a:moveTo>
                <a:cubicBezTo>
                  <a:pt x="10315551" y="6130557"/>
                  <a:pt x="10313531" y="6139286"/>
                  <a:pt x="10316580" y="6146757"/>
                </a:cubicBezTo>
                <a:lnTo>
                  <a:pt x="10319096" y="6152894"/>
                </a:lnTo>
                <a:cubicBezTo>
                  <a:pt x="10322144" y="6160365"/>
                  <a:pt x="10332319" y="6162957"/>
                  <a:pt x="10339142" y="6159527"/>
                </a:cubicBezTo>
                <a:cubicBezTo>
                  <a:pt x="10346801" y="6155677"/>
                  <a:pt x="10348821" y="6146948"/>
                  <a:pt x="10345772" y="6139476"/>
                </a:cubicBezTo>
                <a:lnTo>
                  <a:pt x="10343257" y="6133340"/>
                </a:lnTo>
                <a:cubicBezTo>
                  <a:pt x="10340208" y="6125868"/>
                  <a:pt x="10330033" y="6123276"/>
                  <a:pt x="10323212" y="6126707"/>
                </a:cubicBezTo>
                <a:close/>
                <a:moveTo>
                  <a:pt x="10013417" y="5984107"/>
                </a:moveTo>
                <a:cubicBezTo>
                  <a:pt x="10020696" y="6001870"/>
                  <a:pt x="10047601" y="5988986"/>
                  <a:pt x="10040323" y="5971223"/>
                </a:cubicBezTo>
                <a:cubicBezTo>
                  <a:pt x="10033044" y="5953498"/>
                  <a:pt x="10006139" y="5966344"/>
                  <a:pt x="10013417" y="5984107"/>
                </a:cubicBezTo>
                <a:close/>
                <a:moveTo>
                  <a:pt x="10106329" y="6208966"/>
                </a:moveTo>
                <a:cubicBezTo>
                  <a:pt x="10101947" y="6205840"/>
                  <a:pt x="10096420" y="6204887"/>
                  <a:pt x="10091047" y="6207631"/>
                </a:cubicBezTo>
                <a:cubicBezTo>
                  <a:pt x="10084415" y="6211063"/>
                  <a:pt x="10080299" y="6220973"/>
                  <a:pt x="10084683" y="6227758"/>
                </a:cubicBezTo>
                <a:cubicBezTo>
                  <a:pt x="10088951" y="6234391"/>
                  <a:pt x="10094743" y="6239918"/>
                  <a:pt x="10103090" y="6240413"/>
                </a:cubicBezTo>
                <a:cubicBezTo>
                  <a:pt x="10110673" y="6240871"/>
                  <a:pt x="10116961" y="6237554"/>
                  <a:pt x="10122754" y="6232980"/>
                </a:cubicBezTo>
                <a:cubicBezTo>
                  <a:pt x="10129080" y="6228025"/>
                  <a:pt x="10128852" y="6217543"/>
                  <a:pt x="10123707" y="6211901"/>
                </a:cubicBezTo>
                <a:cubicBezTo>
                  <a:pt x="10119020" y="6206717"/>
                  <a:pt x="10112159" y="6206222"/>
                  <a:pt x="10106329" y="6208966"/>
                </a:cubicBezTo>
                <a:close/>
                <a:moveTo>
                  <a:pt x="9977899" y="6191165"/>
                </a:moveTo>
                <a:cubicBezTo>
                  <a:pt x="9974698" y="6188230"/>
                  <a:pt x="9970429" y="6186667"/>
                  <a:pt x="9965475" y="6187696"/>
                </a:cubicBezTo>
                <a:cubicBezTo>
                  <a:pt x="9958349" y="6189183"/>
                  <a:pt x="9951260" y="6197683"/>
                  <a:pt x="9953890" y="6205344"/>
                </a:cubicBezTo>
                <a:cubicBezTo>
                  <a:pt x="9956215" y="6212054"/>
                  <a:pt x="9959531" y="6218419"/>
                  <a:pt x="9966809" y="6220821"/>
                </a:cubicBezTo>
                <a:cubicBezTo>
                  <a:pt x="9972602" y="6222765"/>
                  <a:pt x="9978356" y="6221888"/>
                  <a:pt x="9983845" y="6219258"/>
                </a:cubicBezTo>
                <a:cubicBezTo>
                  <a:pt x="9990856" y="6215904"/>
                  <a:pt x="9994362" y="6206183"/>
                  <a:pt x="9990475" y="6199245"/>
                </a:cubicBezTo>
                <a:cubicBezTo>
                  <a:pt x="9987807" y="6194404"/>
                  <a:pt x="9983043" y="6191470"/>
                  <a:pt x="9977899" y="6191165"/>
                </a:cubicBezTo>
                <a:close/>
                <a:moveTo>
                  <a:pt x="10090285" y="6082452"/>
                </a:moveTo>
                <a:cubicBezTo>
                  <a:pt x="10097754" y="6079364"/>
                  <a:pt x="10102365" y="6071550"/>
                  <a:pt x="10099659" y="6063545"/>
                </a:cubicBezTo>
                <a:cubicBezTo>
                  <a:pt x="10097220" y="6056302"/>
                  <a:pt x="10088265" y="6051080"/>
                  <a:pt x="10080758" y="6054168"/>
                </a:cubicBezTo>
                <a:lnTo>
                  <a:pt x="10074622" y="6056684"/>
                </a:lnTo>
                <a:cubicBezTo>
                  <a:pt x="10067685" y="6059543"/>
                  <a:pt x="10063455" y="6066594"/>
                  <a:pt x="10065056" y="6073989"/>
                </a:cubicBezTo>
                <a:cubicBezTo>
                  <a:pt x="10063036" y="6074294"/>
                  <a:pt x="10061054" y="6074943"/>
                  <a:pt x="10059301" y="6076124"/>
                </a:cubicBezTo>
                <a:cubicBezTo>
                  <a:pt x="10052442" y="6080622"/>
                  <a:pt x="10050689" y="6089961"/>
                  <a:pt x="10055033" y="6096784"/>
                </a:cubicBezTo>
                <a:lnTo>
                  <a:pt x="10060064" y="6104713"/>
                </a:lnTo>
                <a:cubicBezTo>
                  <a:pt x="10064370" y="6111498"/>
                  <a:pt x="10074049" y="6113366"/>
                  <a:pt x="10080719" y="6108982"/>
                </a:cubicBezTo>
                <a:cubicBezTo>
                  <a:pt x="10087579" y="6104484"/>
                  <a:pt x="10089331" y="6095145"/>
                  <a:pt x="10084988" y="6088322"/>
                </a:cubicBezTo>
                <a:cubicBezTo>
                  <a:pt x="10084301" y="6087255"/>
                  <a:pt x="10083654" y="6086187"/>
                  <a:pt x="10082967" y="6085158"/>
                </a:cubicBezTo>
                <a:cubicBezTo>
                  <a:pt x="10083349" y="6085044"/>
                  <a:pt x="10083768" y="6085158"/>
                  <a:pt x="10084187" y="6085005"/>
                </a:cubicBezTo>
                <a:lnTo>
                  <a:pt x="10090285" y="6082452"/>
                </a:lnTo>
                <a:close/>
                <a:moveTo>
                  <a:pt x="10090818" y="6191470"/>
                </a:moveTo>
                <a:cubicBezTo>
                  <a:pt x="10091008" y="6190898"/>
                  <a:pt x="10091085" y="6190326"/>
                  <a:pt x="10091238" y="6189754"/>
                </a:cubicBezTo>
                <a:cubicBezTo>
                  <a:pt x="10092876" y="6188306"/>
                  <a:pt x="10094477" y="6186781"/>
                  <a:pt x="10095963" y="6185180"/>
                </a:cubicBezTo>
                <a:cubicBezTo>
                  <a:pt x="10097868" y="6183160"/>
                  <a:pt x="10099050" y="6180492"/>
                  <a:pt x="10099659" y="6177709"/>
                </a:cubicBezTo>
                <a:cubicBezTo>
                  <a:pt x="10101260" y="6176489"/>
                  <a:pt x="10102632" y="6175117"/>
                  <a:pt x="10103318" y="6173478"/>
                </a:cubicBezTo>
                <a:cubicBezTo>
                  <a:pt x="10105681" y="6167798"/>
                  <a:pt x="10107548" y="6162652"/>
                  <a:pt x="10106595" y="6156401"/>
                </a:cubicBezTo>
                <a:cubicBezTo>
                  <a:pt x="10106177" y="6153656"/>
                  <a:pt x="10105604" y="6151712"/>
                  <a:pt x="10104309" y="6149158"/>
                </a:cubicBezTo>
                <a:cubicBezTo>
                  <a:pt x="10110863" y="6157735"/>
                  <a:pt x="10128547" y="6156896"/>
                  <a:pt x="10131709" y="6142754"/>
                </a:cubicBezTo>
                <a:cubicBezTo>
                  <a:pt x="10132052" y="6141230"/>
                  <a:pt x="10131862" y="6139972"/>
                  <a:pt x="10131786" y="6138676"/>
                </a:cubicBezTo>
                <a:cubicBezTo>
                  <a:pt x="10142532" y="6143021"/>
                  <a:pt x="10157434" y="6134597"/>
                  <a:pt x="10151908" y="6121141"/>
                </a:cubicBezTo>
                <a:cubicBezTo>
                  <a:pt x="10145086" y="6104484"/>
                  <a:pt x="10119858" y="6111688"/>
                  <a:pt x="10122945" y="6127393"/>
                </a:cubicBezTo>
                <a:cubicBezTo>
                  <a:pt x="10115056" y="6124687"/>
                  <a:pt x="10104576" y="6127621"/>
                  <a:pt x="10102175" y="6138218"/>
                </a:cubicBezTo>
                <a:cubicBezTo>
                  <a:pt x="10101947" y="6139209"/>
                  <a:pt x="10102175" y="6139972"/>
                  <a:pt x="10102136" y="6140848"/>
                </a:cubicBezTo>
                <a:cubicBezTo>
                  <a:pt x="10100650" y="6136427"/>
                  <a:pt x="10097563" y="6132768"/>
                  <a:pt x="10092419" y="6131395"/>
                </a:cubicBezTo>
                <a:cubicBezTo>
                  <a:pt x="10088417" y="6130328"/>
                  <a:pt x="10083540" y="6131357"/>
                  <a:pt x="10079842" y="6133835"/>
                </a:cubicBezTo>
                <a:cubicBezTo>
                  <a:pt x="10078090" y="6133225"/>
                  <a:pt x="10076260" y="6132996"/>
                  <a:pt x="10074202" y="6132806"/>
                </a:cubicBezTo>
                <a:cubicBezTo>
                  <a:pt x="10073517" y="6132653"/>
                  <a:pt x="10072831" y="6132501"/>
                  <a:pt x="10072144" y="6132310"/>
                </a:cubicBezTo>
                <a:cubicBezTo>
                  <a:pt x="10069592" y="6131281"/>
                  <a:pt x="10066847" y="6130557"/>
                  <a:pt x="10064256" y="6129527"/>
                </a:cubicBezTo>
                <a:cubicBezTo>
                  <a:pt x="10056672" y="6126516"/>
                  <a:pt x="10050498" y="6131205"/>
                  <a:pt x="10047678" y="6137609"/>
                </a:cubicBezTo>
                <a:cubicBezTo>
                  <a:pt x="10044019" y="6137151"/>
                  <a:pt x="10040399" y="6137914"/>
                  <a:pt x="10037389" y="6140048"/>
                </a:cubicBezTo>
                <a:cubicBezTo>
                  <a:pt x="10036055" y="6135588"/>
                  <a:pt x="10032853" y="6131777"/>
                  <a:pt x="10028280" y="6129832"/>
                </a:cubicBezTo>
                <a:cubicBezTo>
                  <a:pt x="10025384" y="6128651"/>
                  <a:pt x="10022525" y="6127431"/>
                  <a:pt x="10019629" y="6126211"/>
                </a:cubicBezTo>
                <a:cubicBezTo>
                  <a:pt x="10019248" y="6126059"/>
                  <a:pt x="10018829" y="6126135"/>
                  <a:pt x="10018448" y="6126021"/>
                </a:cubicBezTo>
                <a:cubicBezTo>
                  <a:pt x="10017076" y="6118130"/>
                  <a:pt x="10009378" y="6113594"/>
                  <a:pt x="10001984" y="6114280"/>
                </a:cubicBezTo>
                <a:cubicBezTo>
                  <a:pt x="10002023" y="6114090"/>
                  <a:pt x="10002061" y="6113861"/>
                  <a:pt x="10002098" y="6113670"/>
                </a:cubicBezTo>
                <a:cubicBezTo>
                  <a:pt x="10006786" y="6111917"/>
                  <a:pt x="10010407" y="6107991"/>
                  <a:pt x="10011588" y="6102616"/>
                </a:cubicBezTo>
                <a:lnTo>
                  <a:pt x="10014484" y="6089656"/>
                </a:lnTo>
                <a:cubicBezTo>
                  <a:pt x="10016200" y="6082032"/>
                  <a:pt x="10010368" y="6073341"/>
                  <a:pt x="10002594" y="6072236"/>
                </a:cubicBezTo>
                <a:cubicBezTo>
                  <a:pt x="10000079" y="6071893"/>
                  <a:pt x="9997678" y="6072159"/>
                  <a:pt x="9995468" y="6072846"/>
                </a:cubicBezTo>
                <a:cubicBezTo>
                  <a:pt x="9992761" y="6069377"/>
                  <a:pt x="9989256" y="6066518"/>
                  <a:pt x="9984682" y="6064574"/>
                </a:cubicBezTo>
                <a:cubicBezTo>
                  <a:pt x="9977518" y="6061525"/>
                  <a:pt x="9970315" y="6062249"/>
                  <a:pt x="9963988" y="6065260"/>
                </a:cubicBezTo>
                <a:cubicBezTo>
                  <a:pt x="9962350" y="6063850"/>
                  <a:pt x="9960406" y="6062783"/>
                  <a:pt x="9958081" y="6062249"/>
                </a:cubicBezTo>
                <a:lnTo>
                  <a:pt x="9951603" y="6060801"/>
                </a:lnTo>
                <a:cubicBezTo>
                  <a:pt x="9949850" y="6060419"/>
                  <a:pt x="9947983" y="6060381"/>
                  <a:pt x="9946192" y="6060648"/>
                </a:cubicBezTo>
                <a:cubicBezTo>
                  <a:pt x="9951299" y="6058475"/>
                  <a:pt x="9955338" y="6052986"/>
                  <a:pt x="9955795" y="6047840"/>
                </a:cubicBezTo>
                <a:cubicBezTo>
                  <a:pt x="9956595" y="6038959"/>
                  <a:pt x="9950117" y="6033432"/>
                  <a:pt x="9942228" y="6031678"/>
                </a:cubicBezTo>
                <a:lnTo>
                  <a:pt x="9935749" y="6030230"/>
                </a:lnTo>
                <a:cubicBezTo>
                  <a:pt x="9927861" y="6028476"/>
                  <a:pt x="9920239" y="6036557"/>
                  <a:pt x="9919591" y="6043800"/>
                </a:cubicBezTo>
                <a:cubicBezTo>
                  <a:pt x="9918791" y="6052682"/>
                  <a:pt x="9925269" y="6058170"/>
                  <a:pt x="9933158" y="6059962"/>
                </a:cubicBezTo>
                <a:lnTo>
                  <a:pt x="9939637" y="6061410"/>
                </a:lnTo>
                <a:cubicBezTo>
                  <a:pt x="9940628" y="6061639"/>
                  <a:pt x="9941619" y="6061677"/>
                  <a:pt x="9942572" y="6061639"/>
                </a:cubicBezTo>
                <a:cubicBezTo>
                  <a:pt x="9938188" y="6063355"/>
                  <a:pt x="9934530" y="6066937"/>
                  <a:pt x="9933578" y="6071778"/>
                </a:cubicBezTo>
                <a:cubicBezTo>
                  <a:pt x="9932092" y="6079288"/>
                  <a:pt x="9936092" y="6087331"/>
                  <a:pt x="9943676" y="6089542"/>
                </a:cubicBezTo>
                <a:cubicBezTo>
                  <a:pt x="9943447" y="6090876"/>
                  <a:pt x="9943486" y="6092248"/>
                  <a:pt x="9943676" y="6093658"/>
                </a:cubicBezTo>
                <a:cubicBezTo>
                  <a:pt x="9936740" y="6091257"/>
                  <a:pt x="9928851" y="6093353"/>
                  <a:pt x="9926756" y="6102578"/>
                </a:cubicBezTo>
                <a:cubicBezTo>
                  <a:pt x="9923707" y="6116110"/>
                  <a:pt x="9937883" y="6125258"/>
                  <a:pt x="9947374" y="6121866"/>
                </a:cubicBezTo>
                <a:cubicBezTo>
                  <a:pt x="9949736" y="6129832"/>
                  <a:pt x="9953738" y="6137647"/>
                  <a:pt x="9960406" y="6140124"/>
                </a:cubicBezTo>
                <a:cubicBezTo>
                  <a:pt x="9969895" y="6143593"/>
                  <a:pt x="9983539" y="6143593"/>
                  <a:pt x="9991732" y="6137075"/>
                </a:cubicBezTo>
                <a:cubicBezTo>
                  <a:pt x="9993752" y="6139743"/>
                  <a:pt x="9996802" y="6141268"/>
                  <a:pt x="10000079" y="6142183"/>
                </a:cubicBezTo>
                <a:cubicBezTo>
                  <a:pt x="10000841" y="6147519"/>
                  <a:pt x="10004461" y="6152170"/>
                  <a:pt x="10009759" y="6154381"/>
                </a:cubicBezTo>
                <a:lnTo>
                  <a:pt x="10018409" y="6158002"/>
                </a:lnTo>
                <a:cubicBezTo>
                  <a:pt x="10023098" y="6159946"/>
                  <a:pt x="10028203" y="6158535"/>
                  <a:pt x="10032130" y="6155562"/>
                </a:cubicBezTo>
                <a:cubicBezTo>
                  <a:pt x="10032815" y="6158078"/>
                  <a:pt x="10034264" y="6160137"/>
                  <a:pt x="10036092" y="6161852"/>
                </a:cubicBezTo>
                <a:cubicBezTo>
                  <a:pt x="10031977" y="6167150"/>
                  <a:pt x="10031139" y="6174583"/>
                  <a:pt x="10037807" y="6180263"/>
                </a:cubicBezTo>
                <a:cubicBezTo>
                  <a:pt x="10045619" y="6186933"/>
                  <a:pt x="10053356" y="6195891"/>
                  <a:pt x="10063722" y="6198407"/>
                </a:cubicBezTo>
                <a:cubicBezTo>
                  <a:pt x="10065094" y="6198750"/>
                  <a:pt x="10066428" y="6198903"/>
                  <a:pt x="10067762" y="6199017"/>
                </a:cubicBezTo>
                <a:lnTo>
                  <a:pt x="10071763" y="6200694"/>
                </a:lnTo>
                <a:cubicBezTo>
                  <a:pt x="10079271" y="6203782"/>
                  <a:pt x="10088303" y="6198750"/>
                  <a:pt x="10090818" y="6191470"/>
                </a:cubicBezTo>
                <a:close/>
                <a:moveTo>
                  <a:pt x="10267914" y="6124534"/>
                </a:moveTo>
                <a:cubicBezTo>
                  <a:pt x="10260711" y="6107000"/>
                  <a:pt x="10231786" y="6114471"/>
                  <a:pt x="10239104" y="6132234"/>
                </a:cubicBezTo>
                <a:cubicBezTo>
                  <a:pt x="10242457" y="6140467"/>
                  <a:pt x="10250613" y="6143021"/>
                  <a:pt x="10257586" y="6141763"/>
                </a:cubicBezTo>
                <a:cubicBezTo>
                  <a:pt x="10256786" y="6143135"/>
                  <a:pt x="10255986" y="6144508"/>
                  <a:pt x="10255566" y="6146300"/>
                </a:cubicBezTo>
                <a:cubicBezTo>
                  <a:pt x="10251375" y="6165015"/>
                  <a:pt x="10280795" y="6169895"/>
                  <a:pt x="10284987" y="6151179"/>
                </a:cubicBezTo>
                <a:cubicBezTo>
                  <a:pt x="10287616" y="6139476"/>
                  <a:pt x="10277098" y="6133187"/>
                  <a:pt x="10267800" y="6134673"/>
                </a:cubicBezTo>
                <a:cubicBezTo>
                  <a:pt x="10269134" y="6131891"/>
                  <a:pt x="10269552" y="6128536"/>
                  <a:pt x="10267914" y="6124534"/>
                </a:cubicBezTo>
                <a:close/>
                <a:moveTo>
                  <a:pt x="10162083" y="6137075"/>
                </a:moveTo>
                <a:cubicBezTo>
                  <a:pt x="10169362" y="6154876"/>
                  <a:pt x="10197067" y="6143784"/>
                  <a:pt x="10189789" y="6125982"/>
                </a:cubicBezTo>
                <a:cubicBezTo>
                  <a:pt x="10182510" y="6108219"/>
                  <a:pt x="10154805" y="6119312"/>
                  <a:pt x="10162083" y="6137075"/>
                </a:cubicBezTo>
                <a:close/>
                <a:moveTo>
                  <a:pt x="10209949" y="6139972"/>
                </a:moveTo>
                <a:cubicBezTo>
                  <a:pt x="10202822" y="6136808"/>
                  <a:pt x="10193562" y="6137761"/>
                  <a:pt x="10189560" y="6145461"/>
                </a:cubicBezTo>
                <a:cubicBezTo>
                  <a:pt x="10186169" y="6152017"/>
                  <a:pt x="10187426" y="6162462"/>
                  <a:pt x="10195048" y="6165816"/>
                </a:cubicBezTo>
                <a:cubicBezTo>
                  <a:pt x="10195887" y="6166197"/>
                  <a:pt x="10196649" y="6166655"/>
                  <a:pt x="10197449" y="6167074"/>
                </a:cubicBezTo>
                <a:cubicBezTo>
                  <a:pt x="10197449" y="6167112"/>
                  <a:pt x="10197449" y="6167150"/>
                  <a:pt x="10197487" y="6167188"/>
                </a:cubicBezTo>
                <a:cubicBezTo>
                  <a:pt x="10197487" y="6167265"/>
                  <a:pt x="10197526" y="6167341"/>
                  <a:pt x="10197563" y="6167455"/>
                </a:cubicBezTo>
                <a:cubicBezTo>
                  <a:pt x="10197563" y="6167608"/>
                  <a:pt x="10197563" y="6168027"/>
                  <a:pt x="10197601" y="6168828"/>
                </a:cubicBezTo>
                <a:cubicBezTo>
                  <a:pt x="10197792" y="6175917"/>
                  <a:pt x="10203051" y="6181749"/>
                  <a:pt x="10209835" y="6183083"/>
                </a:cubicBezTo>
                <a:cubicBezTo>
                  <a:pt x="10209949" y="6183388"/>
                  <a:pt x="10209949" y="6183770"/>
                  <a:pt x="10210140" y="6184037"/>
                </a:cubicBezTo>
                <a:cubicBezTo>
                  <a:pt x="10214522" y="6191774"/>
                  <a:pt x="10222983" y="6192728"/>
                  <a:pt x="10230490" y="6189640"/>
                </a:cubicBezTo>
                <a:lnTo>
                  <a:pt x="10236626" y="6187124"/>
                </a:lnTo>
                <a:cubicBezTo>
                  <a:pt x="10244095" y="6184037"/>
                  <a:pt x="10245849" y="6173135"/>
                  <a:pt x="10242229" y="6166769"/>
                </a:cubicBezTo>
                <a:cubicBezTo>
                  <a:pt x="10238684" y="6160479"/>
                  <a:pt x="10232434" y="6158840"/>
                  <a:pt x="10226222" y="6159984"/>
                </a:cubicBezTo>
                <a:cubicBezTo>
                  <a:pt x="10224011" y="6151369"/>
                  <a:pt x="10218676" y="6143822"/>
                  <a:pt x="10209949" y="6139972"/>
                </a:cubicBezTo>
                <a:close/>
                <a:moveTo>
                  <a:pt x="10154995" y="6283792"/>
                </a:moveTo>
                <a:lnTo>
                  <a:pt x="10160025" y="6291721"/>
                </a:lnTo>
                <a:cubicBezTo>
                  <a:pt x="10161587" y="6294160"/>
                  <a:pt x="10163989" y="6295647"/>
                  <a:pt x="10166657" y="6296599"/>
                </a:cubicBezTo>
                <a:cubicBezTo>
                  <a:pt x="10169400" y="6297972"/>
                  <a:pt x="10172411" y="6298201"/>
                  <a:pt x="10175421" y="6297476"/>
                </a:cubicBezTo>
                <a:cubicBezTo>
                  <a:pt x="10175574" y="6297438"/>
                  <a:pt x="10175726" y="6297362"/>
                  <a:pt x="10175878" y="6297324"/>
                </a:cubicBezTo>
                <a:cubicBezTo>
                  <a:pt x="10177442" y="6296905"/>
                  <a:pt x="10178928" y="6296257"/>
                  <a:pt x="10180337" y="6295380"/>
                </a:cubicBezTo>
                <a:cubicBezTo>
                  <a:pt x="10180490" y="6295303"/>
                  <a:pt x="10180719" y="6295266"/>
                  <a:pt x="10180871" y="6295151"/>
                </a:cubicBezTo>
                <a:cubicBezTo>
                  <a:pt x="10181062" y="6295036"/>
                  <a:pt x="10181138" y="6294808"/>
                  <a:pt x="10181328" y="6294655"/>
                </a:cubicBezTo>
                <a:cubicBezTo>
                  <a:pt x="10186664" y="6290729"/>
                  <a:pt x="10190094" y="6283982"/>
                  <a:pt x="10186892" y="6276207"/>
                </a:cubicBezTo>
                <a:cubicBezTo>
                  <a:pt x="10185635" y="6273119"/>
                  <a:pt x="10183692" y="6271289"/>
                  <a:pt x="10181557" y="6269955"/>
                </a:cubicBezTo>
                <a:cubicBezTo>
                  <a:pt x="10180796" y="6268773"/>
                  <a:pt x="10180033" y="6267592"/>
                  <a:pt x="10179309" y="6266372"/>
                </a:cubicBezTo>
                <a:cubicBezTo>
                  <a:pt x="10175003" y="6259548"/>
                  <a:pt x="10164751" y="6258443"/>
                  <a:pt x="10158501" y="6262941"/>
                </a:cubicBezTo>
                <a:cubicBezTo>
                  <a:pt x="10151564" y="6267897"/>
                  <a:pt x="10150689" y="6276968"/>
                  <a:pt x="10154995" y="6283792"/>
                </a:cubicBezTo>
                <a:close/>
                <a:moveTo>
                  <a:pt x="10202442" y="6004195"/>
                </a:moveTo>
                <a:lnTo>
                  <a:pt x="10196306" y="6006711"/>
                </a:lnTo>
                <a:cubicBezTo>
                  <a:pt x="10191847" y="6008541"/>
                  <a:pt x="10189026" y="6012581"/>
                  <a:pt x="10187921" y="6017041"/>
                </a:cubicBezTo>
                <a:lnTo>
                  <a:pt x="10183158" y="6009569"/>
                </a:lnTo>
                <a:cubicBezTo>
                  <a:pt x="10178851" y="6002746"/>
                  <a:pt x="10169324" y="6000726"/>
                  <a:pt x="10162541" y="6005034"/>
                </a:cubicBezTo>
                <a:cubicBezTo>
                  <a:pt x="10155719" y="6009417"/>
                  <a:pt x="10153699" y="6018833"/>
                  <a:pt x="10158005" y="6025656"/>
                </a:cubicBezTo>
                <a:lnTo>
                  <a:pt x="10163036" y="6033584"/>
                </a:lnTo>
                <a:cubicBezTo>
                  <a:pt x="10165246" y="6037091"/>
                  <a:pt x="10168828" y="6039264"/>
                  <a:pt x="10172716" y="6040026"/>
                </a:cubicBezTo>
                <a:cubicBezTo>
                  <a:pt x="10171839" y="6041589"/>
                  <a:pt x="10171115" y="6043304"/>
                  <a:pt x="10170696" y="6045134"/>
                </a:cubicBezTo>
                <a:lnTo>
                  <a:pt x="10169248" y="6051576"/>
                </a:lnTo>
                <a:cubicBezTo>
                  <a:pt x="10167495" y="6059466"/>
                  <a:pt x="10174546" y="6067357"/>
                  <a:pt x="10182053" y="6068348"/>
                </a:cubicBezTo>
                <a:cubicBezTo>
                  <a:pt x="10190628" y="6069491"/>
                  <a:pt x="10197067" y="6063431"/>
                  <a:pt x="10198821" y="6055578"/>
                </a:cubicBezTo>
                <a:lnTo>
                  <a:pt x="10200269" y="6049098"/>
                </a:lnTo>
                <a:cubicBezTo>
                  <a:pt x="10201946" y="6041551"/>
                  <a:pt x="10195506" y="6034156"/>
                  <a:pt x="10188379" y="6032631"/>
                </a:cubicBezTo>
                <a:cubicBezTo>
                  <a:pt x="10189065" y="6031373"/>
                  <a:pt x="10189713" y="6030154"/>
                  <a:pt x="10190017" y="6028743"/>
                </a:cubicBezTo>
                <a:cubicBezTo>
                  <a:pt x="10193944" y="6034308"/>
                  <a:pt x="10201299" y="6036824"/>
                  <a:pt x="10207815" y="6034194"/>
                </a:cubicBezTo>
                <a:lnTo>
                  <a:pt x="10213951" y="6031678"/>
                </a:lnTo>
                <a:cubicBezTo>
                  <a:pt x="10221420" y="6028591"/>
                  <a:pt x="10225040" y="6019518"/>
                  <a:pt x="10221915" y="6012123"/>
                </a:cubicBezTo>
                <a:cubicBezTo>
                  <a:pt x="10218790" y="6004652"/>
                  <a:pt x="10209911" y="6001146"/>
                  <a:pt x="10202442" y="6004195"/>
                </a:cubicBezTo>
                <a:close/>
                <a:moveTo>
                  <a:pt x="10516770" y="5599456"/>
                </a:moveTo>
                <a:lnTo>
                  <a:pt x="10521611" y="5603992"/>
                </a:lnTo>
                <a:cubicBezTo>
                  <a:pt x="10527289" y="5609329"/>
                  <a:pt x="10537045" y="5610243"/>
                  <a:pt x="10542723" y="5604183"/>
                </a:cubicBezTo>
                <a:cubicBezTo>
                  <a:pt x="10548059" y="5598465"/>
                  <a:pt x="10549011" y="5588783"/>
                  <a:pt x="10542914" y="5583065"/>
                </a:cubicBezTo>
                <a:lnTo>
                  <a:pt x="10538074" y="5578529"/>
                </a:lnTo>
                <a:cubicBezTo>
                  <a:pt x="10532395" y="5573193"/>
                  <a:pt x="10522640" y="5572240"/>
                  <a:pt x="10516999" y="5578339"/>
                </a:cubicBezTo>
                <a:cubicBezTo>
                  <a:pt x="10511626" y="5584094"/>
                  <a:pt x="10510635" y="5593777"/>
                  <a:pt x="10516770" y="5599456"/>
                </a:cubicBezTo>
                <a:close/>
                <a:moveTo>
                  <a:pt x="10405871" y="5579368"/>
                </a:moveTo>
                <a:lnTo>
                  <a:pt x="10408882" y="5582189"/>
                </a:lnTo>
                <a:cubicBezTo>
                  <a:pt x="10414827" y="5587754"/>
                  <a:pt x="10421839" y="5586954"/>
                  <a:pt x="10427060" y="5583370"/>
                </a:cubicBezTo>
                <a:cubicBezTo>
                  <a:pt x="10427898" y="5583446"/>
                  <a:pt x="10428698" y="5583180"/>
                  <a:pt x="10429537" y="5583180"/>
                </a:cubicBezTo>
                <a:cubicBezTo>
                  <a:pt x="10428013" y="5585009"/>
                  <a:pt x="10426755" y="5587106"/>
                  <a:pt x="10426260" y="5589584"/>
                </a:cubicBezTo>
                <a:cubicBezTo>
                  <a:pt x="10424812" y="5597360"/>
                  <a:pt x="10430185" y="5605555"/>
                  <a:pt x="10438112" y="5606889"/>
                </a:cubicBezTo>
                <a:cubicBezTo>
                  <a:pt x="10450003" y="5608833"/>
                  <a:pt x="10462235" y="5605517"/>
                  <a:pt x="10469362" y="5595263"/>
                </a:cubicBezTo>
                <a:cubicBezTo>
                  <a:pt x="10473783" y="5588897"/>
                  <a:pt x="10474583" y="5579673"/>
                  <a:pt x="10467876" y="5574374"/>
                </a:cubicBezTo>
                <a:cubicBezTo>
                  <a:pt x="10462121" y="5569838"/>
                  <a:pt x="10451717" y="5569038"/>
                  <a:pt x="10446992" y="5575861"/>
                </a:cubicBezTo>
                <a:cubicBezTo>
                  <a:pt x="10446458" y="5576623"/>
                  <a:pt x="10445887" y="5577309"/>
                  <a:pt x="10445315" y="5577957"/>
                </a:cubicBezTo>
                <a:cubicBezTo>
                  <a:pt x="10445276" y="5577957"/>
                  <a:pt x="10445239" y="5577957"/>
                  <a:pt x="10445201" y="5577957"/>
                </a:cubicBezTo>
                <a:lnTo>
                  <a:pt x="10444934" y="5577957"/>
                </a:lnTo>
                <a:cubicBezTo>
                  <a:pt x="10444819" y="5577920"/>
                  <a:pt x="10444400" y="5577881"/>
                  <a:pt x="10443600" y="5577767"/>
                </a:cubicBezTo>
                <a:cubicBezTo>
                  <a:pt x="10442266" y="5577576"/>
                  <a:pt x="10441008" y="5577767"/>
                  <a:pt x="10439675" y="5577881"/>
                </a:cubicBezTo>
                <a:cubicBezTo>
                  <a:pt x="10442609" y="5573803"/>
                  <a:pt x="10443943" y="5568275"/>
                  <a:pt x="10442266" y="5563511"/>
                </a:cubicBezTo>
                <a:cubicBezTo>
                  <a:pt x="10443600" y="5558327"/>
                  <a:pt x="10442305" y="5552266"/>
                  <a:pt x="10438264" y="5548721"/>
                </a:cubicBezTo>
                <a:cubicBezTo>
                  <a:pt x="10436359" y="5547082"/>
                  <a:pt x="10434225" y="5546091"/>
                  <a:pt x="10432053" y="5545481"/>
                </a:cubicBezTo>
                <a:cubicBezTo>
                  <a:pt x="10430071" y="5540030"/>
                  <a:pt x="10425498" y="5535913"/>
                  <a:pt x="10419095" y="5535570"/>
                </a:cubicBezTo>
                <a:cubicBezTo>
                  <a:pt x="10411588" y="5535151"/>
                  <a:pt x="10403127" y="5541554"/>
                  <a:pt x="10403394" y="5549674"/>
                </a:cubicBezTo>
                <a:lnTo>
                  <a:pt x="10403699" y="5559051"/>
                </a:lnTo>
                <a:cubicBezTo>
                  <a:pt x="10403699" y="5559775"/>
                  <a:pt x="10404195" y="5560347"/>
                  <a:pt x="10404309" y="5561071"/>
                </a:cubicBezTo>
                <a:cubicBezTo>
                  <a:pt x="10400459" y="5566332"/>
                  <a:pt x="10399698" y="5573612"/>
                  <a:pt x="10405871" y="5579368"/>
                </a:cubicBezTo>
                <a:close/>
                <a:moveTo>
                  <a:pt x="10832052" y="5796374"/>
                </a:moveTo>
                <a:cubicBezTo>
                  <a:pt x="10832052" y="5796184"/>
                  <a:pt x="10832091" y="5795956"/>
                  <a:pt x="10832128" y="5795765"/>
                </a:cubicBezTo>
                <a:cubicBezTo>
                  <a:pt x="10836664" y="5793630"/>
                  <a:pt x="10839941" y="5789437"/>
                  <a:pt x="10840741" y="5783986"/>
                </a:cubicBezTo>
                <a:lnTo>
                  <a:pt x="10842609" y="5770835"/>
                </a:lnTo>
                <a:cubicBezTo>
                  <a:pt x="10843714" y="5763098"/>
                  <a:pt x="10837198" y="5754902"/>
                  <a:pt x="10829346" y="5754406"/>
                </a:cubicBezTo>
                <a:cubicBezTo>
                  <a:pt x="10826832" y="5754254"/>
                  <a:pt x="10824468" y="5754712"/>
                  <a:pt x="10822296" y="5755550"/>
                </a:cubicBezTo>
                <a:cubicBezTo>
                  <a:pt x="10820962" y="5754102"/>
                  <a:pt x="10818866" y="5753377"/>
                  <a:pt x="10817189" y="5752234"/>
                </a:cubicBezTo>
                <a:cubicBezTo>
                  <a:pt x="10817571" y="5744839"/>
                  <a:pt x="10813264" y="5736720"/>
                  <a:pt x="10803966" y="5735157"/>
                </a:cubicBezTo>
                <a:cubicBezTo>
                  <a:pt x="10793523" y="5733442"/>
                  <a:pt x="10788684" y="5741789"/>
                  <a:pt x="10789408" y="5750099"/>
                </a:cubicBezTo>
                <a:cubicBezTo>
                  <a:pt x="10787845" y="5749108"/>
                  <a:pt x="10786168" y="5748232"/>
                  <a:pt x="10784186" y="5747926"/>
                </a:cubicBezTo>
                <a:lnTo>
                  <a:pt x="10777631" y="5747011"/>
                </a:lnTo>
                <a:cubicBezTo>
                  <a:pt x="10775840" y="5746745"/>
                  <a:pt x="10774011" y="5746859"/>
                  <a:pt x="10772220" y="5747278"/>
                </a:cubicBezTo>
                <a:cubicBezTo>
                  <a:pt x="10777136" y="5744724"/>
                  <a:pt x="10780718" y="5738931"/>
                  <a:pt x="10780756" y="5733747"/>
                </a:cubicBezTo>
                <a:cubicBezTo>
                  <a:pt x="10780833" y="5724827"/>
                  <a:pt x="10773973" y="5719833"/>
                  <a:pt x="10765970" y="5718690"/>
                </a:cubicBezTo>
                <a:lnTo>
                  <a:pt x="10763912" y="5718385"/>
                </a:lnTo>
                <a:cubicBezTo>
                  <a:pt x="10768524" y="5715716"/>
                  <a:pt x="10771801" y="5710838"/>
                  <a:pt x="10771649" y="5705234"/>
                </a:cubicBezTo>
                <a:cubicBezTo>
                  <a:pt x="10771496" y="5699402"/>
                  <a:pt x="10767685" y="5694256"/>
                  <a:pt x="10762540" y="5691969"/>
                </a:cubicBezTo>
                <a:cubicBezTo>
                  <a:pt x="10759987" y="5689072"/>
                  <a:pt x="10756328" y="5687128"/>
                  <a:pt x="10752213" y="5686442"/>
                </a:cubicBezTo>
                <a:lnTo>
                  <a:pt x="10745733" y="5685375"/>
                </a:lnTo>
                <a:cubicBezTo>
                  <a:pt x="10738951" y="5684231"/>
                  <a:pt x="10732815" y="5689796"/>
                  <a:pt x="10730833" y="5696048"/>
                </a:cubicBezTo>
                <a:cubicBezTo>
                  <a:pt x="10725726" y="5704052"/>
                  <a:pt x="10727822" y="5717051"/>
                  <a:pt x="10740017" y="5719071"/>
                </a:cubicBezTo>
                <a:cubicBezTo>
                  <a:pt x="10740322" y="5719109"/>
                  <a:pt x="10740513" y="5718995"/>
                  <a:pt x="10740780" y="5719033"/>
                </a:cubicBezTo>
                <a:cubicBezTo>
                  <a:pt x="10742914" y="5720100"/>
                  <a:pt x="10745201" y="5720863"/>
                  <a:pt x="10747678" y="5720787"/>
                </a:cubicBezTo>
                <a:cubicBezTo>
                  <a:pt x="10748630" y="5720748"/>
                  <a:pt x="10749621" y="5720710"/>
                  <a:pt x="10750574" y="5720710"/>
                </a:cubicBezTo>
                <a:cubicBezTo>
                  <a:pt x="10746915" y="5723683"/>
                  <a:pt x="10744324" y="5728181"/>
                  <a:pt x="10744285" y="5732489"/>
                </a:cubicBezTo>
                <a:cubicBezTo>
                  <a:pt x="10744210" y="5741408"/>
                  <a:pt x="10751069" y="5746402"/>
                  <a:pt x="10759072" y="5747545"/>
                </a:cubicBezTo>
                <a:lnTo>
                  <a:pt x="10765627" y="5748460"/>
                </a:lnTo>
                <a:cubicBezTo>
                  <a:pt x="10766618" y="5748613"/>
                  <a:pt x="10767609" y="5748574"/>
                  <a:pt x="10768561" y="5748460"/>
                </a:cubicBezTo>
                <a:cubicBezTo>
                  <a:pt x="10764331" y="5750519"/>
                  <a:pt x="10760978" y="5754369"/>
                  <a:pt x="10760406" y="5759286"/>
                </a:cubicBezTo>
                <a:cubicBezTo>
                  <a:pt x="10759529" y="5766871"/>
                  <a:pt x="10764140" y="5774571"/>
                  <a:pt x="10771877" y="5776172"/>
                </a:cubicBezTo>
                <a:cubicBezTo>
                  <a:pt x="10771763" y="5777544"/>
                  <a:pt x="10771915" y="5778917"/>
                  <a:pt x="10772220" y="5780289"/>
                </a:cubicBezTo>
                <a:cubicBezTo>
                  <a:pt x="10765094" y="5778421"/>
                  <a:pt x="10757433" y="5781166"/>
                  <a:pt x="10756062" y="5790542"/>
                </a:cubicBezTo>
                <a:cubicBezTo>
                  <a:pt x="10755413" y="5795002"/>
                  <a:pt x="10756899" y="5798547"/>
                  <a:pt x="10759072" y="5801597"/>
                </a:cubicBezTo>
                <a:cubicBezTo>
                  <a:pt x="10758920" y="5802169"/>
                  <a:pt x="10758577" y="5802664"/>
                  <a:pt x="10758463" y="5803274"/>
                </a:cubicBezTo>
                <a:lnTo>
                  <a:pt x="10757358" y="5809754"/>
                </a:lnTo>
                <a:cubicBezTo>
                  <a:pt x="10756099" y="5817416"/>
                  <a:pt x="10762692" y="5825649"/>
                  <a:pt x="10770390" y="5826145"/>
                </a:cubicBezTo>
                <a:cubicBezTo>
                  <a:pt x="10776374" y="5826564"/>
                  <a:pt x="10781443" y="5823820"/>
                  <a:pt x="10784377" y="5819246"/>
                </a:cubicBezTo>
                <a:cubicBezTo>
                  <a:pt x="10786663" y="5822066"/>
                  <a:pt x="10789331" y="5824353"/>
                  <a:pt x="10792532" y="5825268"/>
                </a:cubicBezTo>
                <a:cubicBezTo>
                  <a:pt x="10802250" y="5827975"/>
                  <a:pt x="10815855" y="5826869"/>
                  <a:pt x="10823516" y="5819741"/>
                </a:cubicBezTo>
                <a:cubicBezTo>
                  <a:pt x="10830832" y="5827936"/>
                  <a:pt x="10847868" y="5826679"/>
                  <a:pt x="10849926" y="5812461"/>
                </a:cubicBezTo>
                <a:cubicBezTo>
                  <a:pt x="10851717" y="5800834"/>
                  <a:pt x="10841084" y="5794812"/>
                  <a:pt x="10832052" y="5796374"/>
                </a:cubicBezTo>
                <a:close/>
                <a:moveTo>
                  <a:pt x="10510215" y="5656557"/>
                </a:moveTo>
                <a:cubicBezTo>
                  <a:pt x="10509301" y="5658273"/>
                  <a:pt x="10508729" y="5660178"/>
                  <a:pt x="10508654" y="5662084"/>
                </a:cubicBezTo>
                <a:cubicBezTo>
                  <a:pt x="10508349" y="5670699"/>
                  <a:pt x="10514065" y="5676646"/>
                  <a:pt x="10522259" y="5678018"/>
                </a:cubicBezTo>
                <a:lnTo>
                  <a:pt x="10528737" y="5679085"/>
                </a:lnTo>
                <a:cubicBezTo>
                  <a:pt x="10532777" y="5679771"/>
                  <a:pt x="10536854" y="5677941"/>
                  <a:pt x="10539903" y="5675044"/>
                </a:cubicBezTo>
                <a:cubicBezTo>
                  <a:pt x="10542343" y="5676912"/>
                  <a:pt x="10545314" y="5678170"/>
                  <a:pt x="10548478" y="5678208"/>
                </a:cubicBezTo>
                <a:cubicBezTo>
                  <a:pt x="10549468" y="5685451"/>
                  <a:pt x="10554652" y="5691549"/>
                  <a:pt x="10562464" y="5691893"/>
                </a:cubicBezTo>
                <a:cubicBezTo>
                  <a:pt x="10570010" y="5692236"/>
                  <a:pt x="10578318" y="5685756"/>
                  <a:pt x="10578051" y="5677674"/>
                </a:cubicBezTo>
                <a:lnTo>
                  <a:pt x="10577746" y="5668298"/>
                </a:lnTo>
                <a:cubicBezTo>
                  <a:pt x="10577480" y="5660254"/>
                  <a:pt x="10572030" y="5653089"/>
                  <a:pt x="10563532" y="5652707"/>
                </a:cubicBezTo>
                <a:cubicBezTo>
                  <a:pt x="10562159" y="5652669"/>
                  <a:pt x="10560750" y="5652859"/>
                  <a:pt x="10559416" y="5653241"/>
                </a:cubicBezTo>
                <a:cubicBezTo>
                  <a:pt x="10559073" y="5652859"/>
                  <a:pt x="10558805" y="5652478"/>
                  <a:pt x="10558425" y="5652135"/>
                </a:cubicBezTo>
                <a:lnTo>
                  <a:pt x="10553584" y="5647599"/>
                </a:lnTo>
                <a:cubicBezTo>
                  <a:pt x="10547868" y="5642263"/>
                  <a:pt x="10537425" y="5642911"/>
                  <a:pt x="10532548" y="5649086"/>
                </a:cubicBezTo>
                <a:cubicBezTo>
                  <a:pt x="10532357" y="5649353"/>
                  <a:pt x="10532472" y="5649696"/>
                  <a:pt x="10532281" y="5649963"/>
                </a:cubicBezTo>
                <a:cubicBezTo>
                  <a:pt x="10531862" y="5649887"/>
                  <a:pt x="10531518" y="5649658"/>
                  <a:pt x="10531100" y="5649581"/>
                </a:cubicBezTo>
                <a:lnTo>
                  <a:pt x="10529195" y="5649277"/>
                </a:lnTo>
                <a:cubicBezTo>
                  <a:pt x="10535902" y="5635897"/>
                  <a:pt x="10516084" y="5620955"/>
                  <a:pt x="10504079" y="5633763"/>
                </a:cubicBezTo>
                <a:cubicBezTo>
                  <a:pt x="10495963" y="5642416"/>
                  <a:pt x="10501641" y="5653012"/>
                  <a:pt x="10510215" y="5656557"/>
                </a:cubicBezTo>
                <a:close/>
                <a:moveTo>
                  <a:pt x="10614522" y="5561376"/>
                </a:moveTo>
                <a:cubicBezTo>
                  <a:pt x="10601412" y="5575403"/>
                  <a:pt x="10622983" y="5596025"/>
                  <a:pt x="10636092" y="5581998"/>
                </a:cubicBezTo>
                <a:cubicBezTo>
                  <a:pt x="10649240" y="5567932"/>
                  <a:pt x="10627631" y="5547349"/>
                  <a:pt x="10614522" y="5561376"/>
                </a:cubicBezTo>
                <a:close/>
                <a:moveTo>
                  <a:pt x="10125879" y="5941834"/>
                </a:moveTo>
                <a:cubicBezTo>
                  <a:pt x="10128623" y="5935354"/>
                  <a:pt x="10126222" y="5928950"/>
                  <a:pt x="10121343" y="5924757"/>
                </a:cubicBezTo>
                <a:cubicBezTo>
                  <a:pt x="10122373" y="5919497"/>
                  <a:pt x="10120925" y="5914045"/>
                  <a:pt x="10116199" y="5910348"/>
                </a:cubicBezTo>
                <a:cubicBezTo>
                  <a:pt x="10110292" y="5905736"/>
                  <a:pt x="10099622" y="5906117"/>
                  <a:pt x="10095238" y="5912940"/>
                </a:cubicBezTo>
                <a:cubicBezTo>
                  <a:pt x="10091008" y="5919611"/>
                  <a:pt x="10088379" y="5927196"/>
                  <a:pt x="10091390" y="5934972"/>
                </a:cubicBezTo>
                <a:cubicBezTo>
                  <a:pt x="10094134" y="5942101"/>
                  <a:pt x="10099774" y="5946408"/>
                  <a:pt x="10106329" y="5949762"/>
                </a:cubicBezTo>
                <a:cubicBezTo>
                  <a:pt x="10113455" y="5953422"/>
                  <a:pt x="10122868" y="5948847"/>
                  <a:pt x="10125879" y="5941834"/>
                </a:cubicBezTo>
                <a:close/>
                <a:moveTo>
                  <a:pt x="10554957" y="5561338"/>
                </a:moveTo>
                <a:cubicBezTo>
                  <a:pt x="10541313" y="5564730"/>
                  <a:pt x="10538264" y="5587258"/>
                  <a:pt x="10554804" y="5590041"/>
                </a:cubicBezTo>
                <a:cubicBezTo>
                  <a:pt x="10563036" y="5591413"/>
                  <a:pt x="10568714" y="5586496"/>
                  <a:pt x="10571115" y="5580397"/>
                </a:cubicBezTo>
                <a:cubicBezTo>
                  <a:pt x="10574545" y="5580092"/>
                  <a:pt x="10578012" y="5578796"/>
                  <a:pt x="10580909" y="5575670"/>
                </a:cubicBezTo>
                <a:cubicBezTo>
                  <a:pt x="10594019" y="5561643"/>
                  <a:pt x="10570467" y="5543270"/>
                  <a:pt x="10557434" y="5557259"/>
                </a:cubicBezTo>
                <a:cubicBezTo>
                  <a:pt x="10556214" y="5558594"/>
                  <a:pt x="10555605" y="5559966"/>
                  <a:pt x="10554957" y="5561338"/>
                </a:cubicBezTo>
                <a:close/>
                <a:moveTo>
                  <a:pt x="10225460" y="5831862"/>
                </a:moveTo>
                <a:cubicBezTo>
                  <a:pt x="10219858" y="5837085"/>
                  <a:pt x="10218867" y="5847415"/>
                  <a:pt x="10224812" y="5852942"/>
                </a:cubicBezTo>
                <a:lnTo>
                  <a:pt x="10229652" y="5857478"/>
                </a:lnTo>
                <a:cubicBezTo>
                  <a:pt x="10235520" y="5863005"/>
                  <a:pt x="10244591" y="5863920"/>
                  <a:pt x="10250727" y="5858164"/>
                </a:cubicBezTo>
                <a:cubicBezTo>
                  <a:pt x="10256329" y="5852942"/>
                  <a:pt x="10257320" y="5842612"/>
                  <a:pt x="10251375" y="5837085"/>
                </a:cubicBezTo>
                <a:lnTo>
                  <a:pt x="10246534" y="5832549"/>
                </a:lnTo>
                <a:cubicBezTo>
                  <a:pt x="10240665" y="5827021"/>
                  <a:pt x="10231595" y="5826069"/>
                  <a:pt x="10225460" y="5831862"/>
                </a:cubicBezTo>
                <a:close/>
                <a:moveTo>
                  <a:pt x="10081976" y="5787798"/>
                </a:moveTo>
                <a:cubicBezTo>
                  <a:pt x="10080758" y="5786121"/>
                  <a:pt x="10078928" y="5784787"/>
                  <a:pt x="10076908" y="5783758"/>
                </a:cubicBezTo>
                <a:cubicBezTo>
                  <a:pt x="10076870" y="5782576"/>
                  <a:pt x="10076985" y="5781356"/>
                  <a:pt x="10076527" y="5780212"/>
                </a:cubicBezTo>
                <a:lnTo>
                  <a:pt x="10074012" y="5774076"/>
                </a:lnTo>
                <a:cubicBezTo>
                  <a:pt x="10070963" y="5766642"/>
                  <a:pt x="10064217" y="5761268"/>
                  <a:pt x="10055757" y="5763517"/>
                </a:cubicBezTo>
                <a:cubicBezTo>
                  <a:pt x="10048744" y="5765385"/>
                  <a:pt x="10042114" y="5774304"/>
                  <a:pt x="10045201" y="5781775"/>
                </a:cubicBezTo>
                <a:lnTo>
                  <a:pt x="10047716" y="5787912"/>
                </a:lnTo>
                <a:cubicBezTo>
                  <a:pt x="10048974" y="5791038"/>
                  <a:pt x="10051032" y="5793592"/>
                  <a:pt x="10053433" y="5795574"/>
                </a:cubicBezTo>
                <a:cubicBezTo>
                  <a:pt x="10052632" y="5797823"/>
                  <a:pt x="10052137" y="5800149"/>
                  <a:pt x="10052442" y="5802817"/>
                </a:cubicBezTo>
                <a:cubicBezTo>
                  <a:pt x="10052860" y="5806857"/>
                  <a:pt x="10054728" y="5810212"/>
                  <a:pt x="10057129" y="5813261"/>
                </a:cubicBezTo>
                <a:cubicBezTo>
                  <a:pt x="10050078" y="5816578"/>
                  <a:pt x="10048478" y="5827174"/>
                  <a:pt x="10052060" y="5833349"/>
                </a:cubicBezTo>
                <a:cubicBezTo>
                  <a:pt x="10056519" y="5841087"/>
                  <a:pt x="10064942" y="5841887"/>
                  <a:pt x="10072449" y="5838839"/>
                </a:cubicBezTo>
                <a:lnTo>
                  <a:pt x="10078585" y="5836322"/>
                </a:lnTo>
                <a:cubicBezTo>
                  <a:pt x="10079499" y="5835941"/>
                  <a:pt x="10080376" y="5835446"/>
                  <a:pt x="10081100" y="5834836"/>
                </a:cubicBezTo>
                <a:cubicBezTo>
                  <a:pt x="10078508" y="5838762"/>
                  <a:pt x="10077556" y="5843756"/>
                  <a:pt x="10079538" y="5848292"/>
                </a:cubicBezTo>
                <a:cubicBezTo>
                  <a:pt x="10082624" y="5855305"/>
                  <a:pt x="10090513" y="5859575"/>
                  <a:pt x="10097983" y="5857059"/>
                </a:cubicBezTo>
                <a:cubicBezTo>
                  <a:pt x="10098593" y="5858279"/>
                  <a:pt x="10099393" y="5859422"/>
                  <a:pt x="10100345" y="5860413"/>
                </a:cubicBezTo>
                <a:cubicBezTo>
                  <a:pt x="10093257" y="5862433"/>
                  <a:pt x="10088036" y="5868685"/>
                  <a:pt x="10091618" y="5877414"/>
                </a:cubicBezTo>
                <a:cubicBezTo>
                  <a:pt x="10095734" y="5887515"/>
                  <a:pt x="10106863" y="5889078"/>
                  <a:pt x="10114332" y="5885419"/>
                </a:cubicBezTo>
                <a:cubicBezTo>
                  <a:pt x="10114332" y="5885457"/>
                  <a:pt x="10114332" y="5885533"/>
                  <a:pt x="10114370" y="5885571"/>
                </a:cubicBezTo>
                <a:lnTo>
                  <a:pt x="10114522" y="5889955"/>
                </a:lnTo>
                <a:cubicBezTo>
                  <a:pt x="10114789" y="5897997"/>
                  <a:pt x="10123136" y="5904097"/>
                  <a:pt x="10130795" y="5903372"/>
                </a:cubicBezTo>
                <a:cubicBezTo>
                  <a:pt x="10131405" y="5903296"/>
                  <a:pt x="10131977" y="5903144"/>
                  <a:pt x="10132548" y="5903029"/>
                </a:cubicBezTo>
                <a:cubicBezTo>
                  <a:pt x="10134530" y="5903906"/>
                  <a:pt x="10136588" y="5904744"/>
                  <a:pt x="10138646" y="5905431"/>
                </a:cubicBezTo>
                <a:cubicBezTo>
                  <a:pt x="10141237" y="5906307"/>
                  <a:pt x="10144171" y="5906270"/>
                  <a:pt x="10146954" y="5905698"/>
                </a:cubicBezTo>
                <a:cubicBezTo>
                  <a:pt x="10148707" y="5906650"/>
                  <a:pt x="10150536" y="5907298"/>
                  <a:pt x="10152366" y="5907261"/>
                </a:cubicBezTo>
                <a:cubicBezTo>
                  <a:pt x="10158501" y="5907070"/>
                  <a:pt x="10163951" y="5906574"/>
                  <a:pt x="10169248" y="5903144"/>
                </a:cubicBezTo>
                <a:cubicBezTo>
                  <a:pt x="10169744" y="5902839"/>
                  <a:pt x="10170010" y="5902381"/>
                  <a:pt x="10170430" y="5902076"/>
                </a:cubicBezTo>
                <a:cubicBezTo>
                  <a:pt x="10178242" y="5907222"/>
                  <a:pt x="10190665" y="5905736"/>
                  <a:pt x="10193333" y="5893957"/>
                </a:cubicBezTo>
                <a:cubicBezTo>
                  <a:pt x="10195124" y="5886029"/>
                  <a:pt x="10190856" y="5880349"/>
                  <a:pt x="10185101" y="5877642"/>
                </a:cubicBezTo>
                <a:cubicBezTo>
                  <a:pt x="10183882" y="5874403"/>
                  <a:pt x="10181710" y="5871353"/>
                  <a:pt x="10178623" y="5869447"/>
                </a:cubicBezTo>
                <a:cubicBezTo>
                  <a:pt x="10178508" y="5868342"/>
                  <a:pt x="10178128" y="5867236"/>
                  <a:pt x="10177785" y="5866131"/>
                </a:cubicBezTo>
                <a:cubicBezTo>
                  <a:pt x="10180605" y="5864339"/>
                  <a:pt x="10182853" y="5861976"/>
                  <a:pt x="10183958" y="5858812"/>
                </a:cubicBezTo>
                <a:cubicBezTo>
                  <a:pt x="10188074" y="5867313"/>
                  <a:pt x="10201146" y="5872382"/>
                  <a:pt x="10209797" y="5863120"/>
                </a:cubicBezTo>
                <a:cubicBezTo>
                  <a:pt x="10222906" y="5849130"/>
                  <a:pt x="10199355" y="5830757"/>
                  <a:pt x="10186321" y="5844708"/>
                </a:cubicBezTo>
                <a:cubicBezTo>
                  <a:pt x="10184987" y="5846119"/>
                  <a:pt x="10184301" y="5847606"/>
                  <a:pt x="10183692" y="5849054"/>
                </a:cubicBezTo>
                <a:cubicBezTo>
                  <a:pt x="10183653" y="5848978"/>
                  <a:pt x="10183692" y="5848940"/>
                  <a:pt x="10183692" y="5848864"/>
                </a:cubicBezTo>
                <a:cubicBezTo>
                  <a:pt x="10179919" y="5839639"/>
                  <a:pt x="10170848" y="5838572"/>
                  <a:pt x="10163837" y="5841887"/>
                </a:cubicBezTo>
                <a:cubicBezTo>
                  <a:pt x="10162617" y="5841773"/>
                  <a:pt x="10161473" y="5841887"/>
                  <a:pt x="10160254" y="5842040"/>
                </a:cubicBezTo>
                <a:cubicBezTo>
                  <a:pt x="10162389" y="5838114"/>
                  <a:pt x="10163074" y="5833502"/>
                  <a:pt x="10161207" y="5828927"/>
                </a:cubicBezTo>
                <a:lnTo>
                  <a:pt x="10160102" y="5826221"/>
                </a:lnTo>
                <a:cubicBezTo>
                  <a:pt x="10160559" y="5824544"/>
                  <a:pt x="10160902" y="5822791"/>
                  <a:pt x="10160826" y="5820961"/>
                </a:cubicBezTo>
                <a:cubicBezTo>
                  <a:pt x="10160712" y="5817835"/>
                  <a:pt x="10160635" y="5814709"/>
                  <a:pt x="10160521" y="5811584"/>
                </a:cubicBezTo>
                <a:cubicBezTo>
                  <a:pt x="10160254" y="5803541"/>
                  <a:pt x="10151984" y="5797365"/>
                  <a:pt x="10144325" y="5798090"/>
                </a:cubicBezTo>
                <a:cubicBezTo>
                  <a:pt x="10136093" y="5798852"/>
                  <a:pt x="10130871" y="5805904"/>
                  <a:pt x="10130909" y="5813757"/>
                </a:cubicBezTo>
                <a:cubicBezTo>
                  <a:pt x="10126718" y="5812499"/>
                  <a:pt x="10122220" y="5812155"/>
                  <a:pt x="10117418" y="5813185"/>
                </a:cubicBezTo>
                <a:cubicBezTo>
                  <a:pt x="10109835" y="5814786"/>
                  <a:pt x="10104309" y="5819512"/>
                  <a:pt x="10100841" y="5825612"/>
                </a:cubicBezTo>
                <a:cubicBezTo>
                  <a:pt x="10098706" y="5825421"/>
                  <a:pt x="10096458" y="5825612"/>
                  <a:pt x="10094286" y="5826526"/>
                </a:cubicBezTo>
                <a:lnTo>
                  <a:pt x="10088151" y="5829042"/>
                </a:lnTo>
                <a:cubicBezTo>
                  <a:pt x="10086474" y="5829766"/>
                  <a:pt x="10084949" y="5830757"/>
                  <a:pt x="10083615" y="5832015"/>
                </a:cubicBezTo>
                <a:cubicBezTo>
                  <a:pt x="10086588" y="5827327"/>
                  <a:pt x="10086702" y="5820504"/>
                  <a:pt x="10084149" y="5816006"/>
                </a:cubicBezTo>
                <a:cubicBezTo>
                  <a:pt x="10083692" y="5815243"/>
                  <a:pt x="10083081" y="5814824"/>
                  <a:pt x="10082549" y="5814214"/>
                </a:cubicBezTo>
                <a:cubicBezTo>
                  <a:pt x="10085140" y="5809983"/>
                  <a:pt x="10085826" y="5805027"/>
                  <a:pt x="10084149" y="5800682"/>
                </a:cubicBezTo>
                <a:cubicBezTo>
                  <a:pt x="10085331" y="5796413"/>
                  <a:pt x="10084988" y="5791915"/>
                  <a:pt x="10081976" y="5787798"/>
                </a:cubicBezTo>
                <a:close/>
                <a:moveTo>
                  <a:pt x="10034682" y="5866779"/>
                </a:moveTo>
                <a:lnTo>
                  <a:pt x="10037693" y="5869562"/>
                </a:lnTo>
                <a:cubicBezTo>
                  <a:pt x="10051717" y="5882674"/>
                  <a:pt x="10072526" y="5861290"/>
                  <a:pt x="10058501" y="5848177"/>
                </a:cubicBezTo>
                <a:lnTo>
                  <a:pt x="10055490" y="5845356"/>
                </a:lnTo>
                <a:cubicBezTo>
                  <a:pt x="10041466" y="5832244"/>
                  <a:pt x="10020658" y="5853628"/>
                  <a:pt x="10034682" y="5866779"/>
                </a:cubicBezTo>
                <a:close/>
                <a:moveTo>
                  <a:pt x="10167037" y="5551275"/>
                </a:moveTo>
                <a:cubicBezTo>
                  <a:pt x="10180110" y="5537285"/>
                  <a:pt x="10159530" y="5515672"/>
                  <a:pt x="10146382" y="5529738"/>
                </a:cubicBezTo>
                <a:cubicBezTo>
                  <a:pt x="10133348" y="5543727"/>
                  <a:pt x="10153889" y="5565341"/>
                  <a:pt x="10167037" y="5551275"/>
                </a:cubicBezTo>
                <a:close/>
                <a:moveTo>
                  <a:pt x="10030148" y="5743772"/>
                </a:moveTo>
                <a:cubicBezTo>
                  <a:pt x="10030148" y="5745029"/>
                  <a:pt x="10030262" y="5746287"/>
                  <a:pt x="10030528" y="5747545"/>
                </a:cubicBezTo>
                <a:cubicBezTo>
                  <a:pt x="10031748" y="5753682"/>
                  <a:pt x="10036246" y="5758523"/>
                  <a:pt x="10042571" y="5759667"/>
                </a:cubicBezTo>
                <a:cubicBezTo>
                  <a:pt x="10048860" y="5760810"/>
                  <a:pt x="10053089" y="5757799"/>
                  <a:pt x="10057548" y="5753987"/>
                </a:cubicBezTo>
                <a:cubicBezTo>
                  <a:pt x="10054042" y="5756999"/>
                  <a:pt x="10058006" y="5753758"/>
                  <a:pt x="10058730" y="5753225"/>
                </a:cubicBezTo>
                <a:cubicBezTo>
                  <a:pt x="10059721" y="5752539"/>
                  <a:pt x="10060749" y="5751929"/>
                  <a:pt x="10061740" y="5751243"/>
                </a:cubicBezTo>
                <a:cubicBezTo>
                  <a:pt x="10061931" y="5751167"/>
                  <a:pt x="10062007" y="5751090"/>
                  <a:pt x="10062121" y="5751014"/>
                </a:cubicBezTo>
                <a:cubicBezTo>
                  <a:pt x="10062503" y="5750861"/>
                  <a:pt x="10062846" y="5750709"/>
                  <a:pt x="10063226" y="5750595"/>
                </a:cubicBezTo>
                <a:cubicBezTo>
                  <a:pt x="10070658" y="5751510"/>
                  <a:pt x="10077975" y="5745906"/>
                  <a:pt x="10079347" y="5738702"/>
                </a:cubicBezTo>
                <a:cubicBezTo>
                  <a:pt x="10080910" y="5730468"/>
                  <a:pt x="10075308" y="5723111"/>
                  <a:pt x="10067457" y="5721282"/>
                </a:cubicBezTo>
                <a:cubicBezTo>
                  <a:pt x="10066656" y="5721091"/>
                  <a:pt x="10065818" y="5721129"/>
                  <a:pt x="10065017" y="5721015"/>
                </a:cubicBezTo>
                <a:cubicBezTo>
                  <a:pt x="10064485" y="5716364"/>
                  <a:pt x="10061855" y="5711905"/>
                  <a:pt x="10057892" y="5709618"/>
                </a:cubicBezTo>
                <a:cubicBezTo>
                  <a:pt x="10061321" y="5709999"/>
                  <a:pt x="10064942" y="5708817"/>
                  <a:pt x="10068219" y="5705310"/>
                </a:cubicBezTo>
                <a:cubicBezTo>
                  <a:pt x="10081176" y="5691473"/>
                  <a:pt x="10062121" y="5668488"/>
                  <a:pt x="10049012" y="5682478"/>
                </a:cubicBezTo>
                <a:cubicBezTo>
                  <a:pt x="10040703" y="5691321"/>
                  <a:pt x="10045544" y="5703900"/>
                  <a:pt x="10053547" y="5708131"/>
                </a:cubicBezTo>
                <a:cubicBezTo>
                  <a:pt x="10046839" y="5706682"/>
                  <a:pt x="10040399" y="5709465"/>
                  <a:pt x="10036817" y="5715755"/>
                </a:cubicBezTo>
                <a:cubicBezTo>
                  <a:pt x="10032167" y="5723950"/>
                  <a:pt x="10027671" y="5734280"/>
                  <a:pt x="10030148" y="5743772"/>
                </a:cubicBezTo>
                <a:close/>
                <a:moveTo>
                  <a:pt x="10107815" y="5488304"/>
                </a:moveTo>
                <a:lnTo>
                  <a:pt x="10112350" y="5483462"/>
                </a:lnTo>
                <a:cubicBezTo>
                  <a:pt x="10117876" y="5477592"/>
                  <a:pt x="10119934" y="5469245"/>
                  <a:pt x="10114332" y="5462459"/>
                </a:cubicBezTo>
                <a:cubicBezTo>
                  <a:pt x="10109720" y="5456856"/>
                  <a:pt x="10098859" y="5454531"/>
                  <a:pt x="10093333" y="5460477"/>
                </a:cubicBezTo>
                <a:lnTo>
                  <a:pt x="10088799" y="5465318"/>
                </a:lnTo>
                <a:cubicBezTo>
                  <a:pt x="10083310" y="5471189"/>
                  <a:pt x="10081215" y="5479536"/>
                  <a:pt x="10086817" y="5486322"/>
                </a:cubicBezTo>
                <a:cubicBezTo>
                  <a:pt x="10091428" y="5491887"/>
                  <a:pt x="10102289" y="5494212"/>
                  <a:pt x="10107815" y="5488304"/>
                </a:cubicBezTo>
                <a:close/>
                <a:moveTo>
                  <a:pt x="10092647" y="5791115"/>
                </a:moveTo>
                <a:cubicBezTo>
                  <a:pt x="10087160" y="5796985"/>
                  <a:pt x="10089331" y="5807429"/>
                  <a:pt x="10095238" y="5812041"/>
                </a:cubicBezTo>
                <a:cubicBezTo>
                  <a:pt x="10102061" y="5817378"/>
                  <a:pt x="10110673" y="5815319"/>
                  <a:pt x="10116199" y="5809449"/>
                </a:cubicBezTo>
                <a:lnTo>
                  <a:pt x="10120734" y="5804608"/>
                </a:lnTo>
                <a:cubicBezTo>
                  <a:pt x="10126261" y="5798700"/>
                  <a:pt x="10124050" y="5788294"/>
                  <a:pt x="10118143" y="5783643"/>
                </a:cubicBezTo>
                <a:cubicBezTo>
                  <a:pt x="10111321" y="5778306"/>
                  <a:pt x="10102708" y="5780365"/>
                  <a:pt x="10097183" y="5786235"/>
                </a:cubicBezTo>
                <a:lnTo>
                  <a:pt x="10092647" y="5791115"/>
                </a:lnTo>
                <a:close/>
                <a:moveTo>
                  <a:pt x="10243447" y="5771331"/>
                </a:moveTo>
                <a:lnTo>
                  <a:pt x="10250002" y="5772284"/>
                </a:lnTo>
                <a:cubicBezTo>
                  <a:pt x="10257968" y="5773428"/>
                  <a:pt x="10265056" y="5764927"/>
                  <a:pt x="10265132" y="5757570"/>
                </a:cubicBezTo>
                <a:cubicBezTo>
                  <a:pt x="10265246" y="5750366"/>
                  <a:pt x="10260711" y="5745792"/>
                  <a:pt x="10254766" y="5743619"/>
                </a:cubicBezTo>
                <a:cubicBezTo>
                  <a:pt x="10257243" y="5735005"/>
                  <a:pt x="10256443" y="5725818"/>
                  <a:pt x="10250879" y="5718080"/>
                </a:cubicBezTo>
                <a:cubicBezTo>
                  <a:pt x="10246344" y="5711753"/>
                  <a:pt x="10237845" y="5707864"/>
                  <a:pt x="10230529" y="5712515"/>
                </a:cubicBezTo>
                <a:cubicBezTo>
                  <a:pt x="10224279" y="5716479"/>
                  <a:pt x="10220086" y="5726085"/>
                  <a:pt x="10224965" y="5732870"/>
                </a:cubicBezTo>
                <a:cubicBezTo>
                  <a:pt x="10225497" y="5733632"/>
                  <a:pt x="10225956" y="5734432"/>
                  <a:pt x="10226413" y="5735195"/>
                </a:cubicBezTo>
                <a:cubicBezTo>
                  <a:pt x="10226413" y="5735233"/>
                  <a:pt x="10226413" y="5735271"/>
                  <a:pt x="10226374" y="5735309"/>
                </a:cubicBezTo>
                <a:cubicBezTo>
                  <a:pt x="10226336" y="5735386"/>
                  <a:pt x="10226299" y="5735462"/>
                  <a:pt x="10226299" y="5735576"/>
                </a:cubicBezTo>
                <a:cubicBezTo>
                  <a:pt x="10226222" y="5735690"/>
                  <a:pt x="10226031" y="5736072"/>
                  <a:pt x="10225650" y="5736796"/>
                </a:cubicBezTo>
                <a:cubicBezTo>
                  <a:pt x="10222258" y="5743009"/>
                  <a:pt x="10223821" y="5750671"/>
                  <a:pt x="10228966" y="5755283"/>
                </a:cubicBezTo>
                <a:cubicBezTo>
                  <a:pt x="10228928" y="5755588"/>
                  <a:pt x="10228738" y="5755931"/>
                  <a:pt x="10228738" y="5756236"/>
                </a:cubicBezTo>
                <a:cubicBezTo>
                  <a:pt x="10228622" y="5765079"/>
                  <a:pt x="10235445" y="5770187"/>
                  <a:pt x="10243447" y="5771331"/>
                </a:cubicBezTo>
                <a:close/>
                <a:moveTo>
                  <a:pt x="10155148" y="5625872"/>
                </a:moveTo>
                <a:cubicBezTo>
                  <a:pt x="10163341" y="5625453"/>
                  <a:pt x="10169553" y="5618286"/>
                  <a:pt x="10169286" y="5610206"/>
                </a:cubicBezTo>
                <a:cubicBezTo>
                  <a:pt x="10169248" y="5608948"/>
                  <a:pt x="10169210" y="5607690"/>
                  <a:pt x="10169171" y="5606432"/>
                </a:cubicBezTo>
                <a:cubicBezTo>
                  <a:pt x="10169553" y="5606508"/>
                  <a:pt x="10169896" y="5606813"/>
                  <a:pt x="10170315" y="5606889"/>
                </a:cubicBezTo>
                <a:lnTo>
                  <a:pt x="10176869" y="5607842"/>
                </a:lnTo>
                <a:cubicBezTo>
                  <a:pt x="10184835" y="5608986"/>
                  <a:pt x="10192799" y="5604564"/>
                  <a:pt x="10194553" y="5596292"/>
                </a:cubicBezTo>
                <a:cubicBezTo>
                  <a:pt x="10196153" y="5588783"/>
                  <a:pt x="10191008" y="5579749"/>
                  <a:pt x="10183005" y="5578605"/>
                </a:cubicBezTo>
                <a:lnTo>
                  <a:pt x="10176451" y="5577690"/>
                </a:lnTo>
                <a:cubicBezTo>
                  <a:pt x="10169019" y="5576623"/>
                  <a:pt x="10161778" y="5580550"/>
                  <a:pt x="10159416" y="5587754"/>
                </a:cubicBezTo>
                <a:cubicBezTo>
                  <a:pt x="10157510" y="5586991"/>
                  <a:pt x="10155452" y="5586572"/>
                  <a:pt x="10153357" y="5586687"/>
                </a:cubicBezTo>
                <a:cubicBezTo>
                  <a:pt x="10145162" y="5587106"/>
                  <a:pt x="10138950" y="5594272"/>
                  <a:pt x="10139218" y="5602353"/>
                </a:cubicBezTo>
                <a:cubicBezTo>
                  <a:pt x="10139332" y="5605479"/>
                  <a:pt x="10139407" y="5608604"/>
                  <a:pt x="10139523" y="5611730"/>
                </a:cubicBezTo>
                <a:cubicBezTo>
                  <a:pt x="10139751" y="5619773"/>
                  <a:pt x="10147182" y="5626253"/>
                  <a:pt x="10155148" y="5625872"/>
                </a:cubicBezTo>
                <a:close/>
                <a:moveTo>
                  <a:pt x="10169400" y="5788179"/>
                </a:moveTo>
                <a:cubicBezTo>
                  <a:pt x="10169514" y="5788446"/>
                  <a:pt x="10169591" y="5788751"/>
                  <a:pt x="10169705" y="5789018"/>
                </a:cubicBezTo>
                <a:cubicBezTo>
                  <a:pt x="10168371" y="5793096"/>
                  <a:pt x="10168600" y="5797595"/>
                  <a:pt x="10171458" y="5801139"/>
                </a:cubicBezTo>
                <a:cubicBezTo>
                  <a:pt x="10175155" y="5805714"/>
                  <a:pt x="10179003" y="5809601"/>
                  <a:pt x="10185254" y="5810021"/>
                </a:cubicBezTo>
                <a:cubicBezTo>
                  <a:pt x="10190094" y="5810326"/>
                  <a:pt x="10194286" y="5808306"/>
                  <a:pt x="10197258" y="5805027"/>
                </a:cubicBezTo>
                <a:lnTo>
                  <a:pt x="10202746" y="5805828"/>
                </a:lnTo>
                <a:cubicBezTo>
                  <a:pt x="10209949" y="5806857"/>
                  <a:pt x="10217609" y="5802245"/>
                  <a:pt x="10219438" y="5795002"/>
                </a:cubicBezTo>
                <a:cubicBezTo>
                  <a:pt x="10221192" y="5797861"/>
                  <a:pt x="10223974" y="5800225"/>
                  <a:pt x="10228279" y="5801216"/>
                </a:cubicBezTo>
                <a:lnTo>
                  <a:pt x="10232281" y="5802092"/>
                </a:lnTo>
                <a:cubicBezTo>
                  <a:pt x="10251031" y="5806285"/>
                  <a:pt x="10258158" y="5777315"/>
                  <a:pt x="10239408" y="5773123"/>
                </a:cubicBezTo>
                <a:lnTo>
                  <a:pt x="10235406" y="5772208"/>
                </a:lnTo>
                <a:cubicBezTo>
                  <a:pt x="10226031" y="5770111"/>
                  <a:pt x="10219553" y="5776325"/>
                  <a:pt x="10217799" y="5783567"/>
                </a:cubicBezTo>
                <a:cubicBezTo>
                  <a:pt x="10215704" y="5779908"/>
                  <a:pt x="10212312" y="5777087"/>
                  <a:pt x="10207739" y="5776401"/>
                </a:cubicBezTo>
                <a:lnTo>
                  <a:pt x="10207472" y="5776363"/>
                </a:lnTo>
                <a:cubicBezTo>
                  <a:pt x="10209187" y="5775524"/>
                  <a:pt x="10210863" y="5774457"/>
                  <a:pt x="10212349" y="5772856"/>
                </a:cubicBezTo>
                <a:cubicBezTo>
                  <a:pt x="10225460" y="5758866"/>
                  <a:pt x="10201031" y="5741637"/>
                  <a:pt x="10188112" y="5755436"/>
                </a:cubicBezTo>
                <a:cubicBezTo>
                  <a:pt x="10183806" y="5760048"/>
                  <a:pt x="10183806" y="5764889"/>
                  <a:pt x="10185826" y="5768930"/>
                </a:cubicBezTo>
                <a:cubicBezTo>
                  <a:pt x="10183578" y="5768548"/>
                  <a:pt x="10181253" y="5768510"/>
                  <a:pt x="10179042" y="5769349"/>
                </a:cubicBezTo>
                <a:cubicBezTo>
                  <a:pt x="10171496" y="5772170"/>
                  <a:pt x="10166732" y="5780251"/>
                  <a:pt x="10169400" y="5788179"/>
                </a:cubicBezTo>
                <a:close/>
                <a:moveTo>
                  <a:pt x="10199202" y="5526727"/>
                </a:moveTo>
                <a:cubicBezTo>
                  <a:pt x="10199735" y="5525926"/>
                  <a:pt x="10200346" y="5525202"/>
                  <a:pt x="10200994" y="5524516"/>
                </a:cubicBezTo>
                <a:cubicBezTo>
                  <a:pt x="10202022" y="5523334"/>
                  <a:pt x="10202517" y="5521886"/>
                  <a:pt x="10202976" y="5520437"/>
                </a:cubicBezTo>
                <a:cubicBezTo>
                  <a:pt x="10204004" y="5526536"/>
                  <a:pt x="10208387" y="5532063"/>
                  <a:pt x="10214865" y="5532902"/>
                </a:cubicBezTo>
                <a:cubicBezTo>
                  <a:pt x="10222678" y="5533931"/>
                  <a:pt x="10230947" y="5529090"/>
                  <a:pt x="10232129" y="5520818"/>
                </a:cubicBezTo>
                <a:lnTo>
                  <a:pt x="10233081" y="5514262"/>
                </a:lnTo>
                <a:cubicBezTo>
                  <a:pt x="10234187" y="5506524"/>
                  <a:pt x="10229156" y="5498024"/>
                  <a:pt x="10221001" y="5496956"/>
                </a:cubicBezTo>
                <a:cubicBezTo>
                  <a:pt x="10213188" y="5495927"/>
                  <a:pt x="10204881" y="5500768"/>
                  <a:pt x="10203699" y="5509040"/>
                </a:cubicBezTo>
                <a:lnTo>
                  <a:pt x="10203165" y="5512776"/>
                </a:lnTo>
                <a:cubicBezTo>
                  <a:pt x="10202213" y="5509154"/>
                  <a:pt x="10200192" y="5505723"/>
                  <a:pt x="10197335" y="5503742"/>
                </a:cubicBezTo>
                <a:cubicBezTo>
                  <a:pt x="10190132" y="5498710"/>
                  <a:pt x="10181901" y="5501378"/>
                  <a:pt x="10176565" y="5507439"/>
                </a:cubicBezTo>
                <a:cubicBezTo>
                  <a:pt x="10170430" y="5514415"/>
                  <a:pt x="10168639" y="5523601"/>
                  <a:pt x="10169858" y="5532635"/>
                </a:cubicBezTo>
                <a:cubicBezTo>
                  <a:pt x="10170887" y="5540373"/>
                  <a:pt x="10179271" y="5546586"/>
                  <a:pt x="10187007" y="5544947"/>
                </a:cubicBezTo>
                <a:cubicBezTo>
                  <a:pt x="10195124" y="5543232"/>
                  <a:pt x="10200422" y="5536066"/>
                  <a:pt x="10199317" y="5527794"/>
                </a:cubicBezTo>
                <a:cubicBezTo>
                  <a:pt x="10199278" y="5527336"/>
                  <a:pt x="10199240" y="5527299"/>
                  <a:pt x="10199240" y="5527032"/>
                </a:cubicBezTo>
                <a:cubicBezTo>
                  <a:pt x="10199164" y="5526879"/>
                  <a:pt x="10199164" y="5526841"/>
                  <a:pt x="10199202" y="5526727"/>
                </a:cubicBezTo>
                <a:cubicBezTo>
                  <a:pt x="10199202" y="5526727"/>
                  <a:pt x="10199202" y="5526727"/>
                  <a:pt x="10199202" y="5526727"/>
                </a:cubicBezTo>
                <a:close/>
                <a:moveTo>
                  <a:pt x="10222640" y="5627664"/>
                </a:moveTo>
                <a:lnTo>
                  <a:pt x="10227174" y="5622823"/>
                </a:lnTo>
                <a:cubicBezTo>
                  <a:pt x="10227518" y="5622442"/>
                  <a:pt x="10227556" y="5621946"/>
                  <a:pt x="10227861" y="5621527"/>
                </a:cubicBezTo>
                <a:cubicBezTo>
                  <a:pt x="10228470" y="5621641"/>
                  <a:pt x="10228966" y="5622022"/>
                  <a:pt x="10229576" y="5622098"/>
                </a:cubicBezTo>
                <a:cubicBezTo>
                  <a:pt x="10237731" y="5622785"/>
                  <a:pt x="10245048" y="5617448"/>
                  <a:pt x="10246268" y="5609176"/>
                </a:cubicBezTo>
                <a:lnTo>
                  <a:pt x="10247220" y="5602620"/>
                </a:lnTo>
                <a:cubicBezTo>
                  <a:pt x="10248325" y="5594882"/>
                  <a:pt x="10242229" y="5586572"/>
                  <a:pt x="10234301" y="5585924"/>
                </a:cubicBezTo>
                <a:cubicBezTo>
                  <a:pt x="10226145" y="5585276"/>
                  <a:pt x="10218790" y="5590575"/>
                  <a:pt x="10217609" y="5598846"/>
                </a:cubicBezTo>
                <a:lnTo>
                  <a:pt x="10217571" y="5599151"/>
                </a:lnTo>
                <a:cubicBezTo>
                  <a:pt x="10212579" y="5598465"/>
                  <a:pt x="10207586" y="5600218"/>
                  <a:pt x="10203699" y="5604374"/>
                </a:cubicBezTo>
                <a:lnTo>
                  <a:pt x="10199164" y="5609215"/>
                </a:lnTo>
                <a:cubicBezTo>
                  <a:pt x="10193828" y="5614932"/>
                  <a:pt x="10195506" y="5625757"/>
                  <a:pt x="10201679" y="5630141"/>
                </a:cubicBezTo>
                <a:cubicBezTo>
                  <a:pt x="10208767" y="5635211"/>
                  <a:pt x="10216924" y="5633800"/>
                  <a:pt x="10222640" y="5627664"/>
                </a:cubicBezTo>
                <a:close/>
                <a:moveTo>
                  <a:pt x="10286626" y="5477821"/>
                </a:moveTo>
                <a:cubicBezTo>
                  <a:pt x="10287769" y="5469854"/>
                  <a:pt x="10284682" y="5461811"/>
                  <a:pt x="10276222" y="5459486"/>
                </a:cubicBezTo>
                <a:cubicBezTo>
                  <a:pt x="10269209" y="5457542"/>
                  <a:pt x="10259034" y="5461850"/>
                  <a:pt x="10257853" y="5469893"/>
                </a:cubicBezTo>
                <a:lnTo>
                  <a:pt x="10256938" y="5476449"/>
                </a:lnTo>
                <a:cubicBezTo>
                  <a:pt x="10255795" y="5484416"/>
                  <a:pt x="10258882" y="5492458"/>
                  <a:pt x="10267343" y="5494822"/>
                </a:cubicBezTo>
                <a:cubicBezTo>
                  <a:pt x="10274355" y="5496766"/>
                  <a:pt x="10284568" y="5492420"/>
                  <a:pt x="10285711" y="5484416"/>
                </a:cubicBezTo>
                <a:lnTo>
                  <a:pt x="10286626" y="5477821"/>
                </a:lnTo>
                <a:close/>
                <a:moveTo>
                  <a:pt x="10256177" y="5538734"/>
                </a:moveTo>
                <a:lnTo>
                  <a:pt x="10262731" y="5539649"/>
                </a:lnTo>
                <a:cubicBezTo>
                  <a:pt x="10270468" y="5540754"/>
                  <a:pt x="10278280" y="5532826"/>
                  <a:pt x="10278241" y="5525355"/>
                </a:cubicBezTo>
                <a:cubicBezTo>
                  <a:pt x="10278204" y="5516587"/>
                  <a:pt x="10272259" y="5511022"/>
                  <a:pt x="10263950" y="5509840"/>
                </a:cubicBezTo>
                <a:lnTo>
                  <a:pt x="10257395" y="5508926"/>
                </a:lnTo>
                <a:cubicBezTo>
                  <a:pt x="10249659" y="5507820"/>
                  <a:pt x="10241847" y="5515748"/>
                  <a:pt x="10241885" y="5523220"/>
                </a:cubicBezTo>
                <a:cubicBezTo>
                  <a:pt x="10241923" y="5531987"/>
                  <a:pt x="10247868" y="5537552"/>
                  <a:pt x="10256177" y="5538734"/>
                </a:cubicBezTo>
                <a:close/>
                <a:moveTo>
                  <a:pt x="10084340" y="5548034"/>
                </a:moveTo>
                <a:cubicBezTo>
                  <a:pt x="10081633" y="5567017"/>
                  <a:pt x="10111511" y="5567132"/>
                  <a:pt x="10114179" y="5548378"/>
                </a:cubicBezTo>
                <a:cubicBezTo>
                  <a:pt x="10116886" y="5529433"/>
                  <a:pt x="10087045" y="5529319"/>
                  <a:pt x="10084340" y="5548034"/>
                </a:cubicBezTo>
                <a:close/>
                <a:moveTo>
                  <a:pt x="10190094" y="5486664"/>
                </a:moveTo>
                <a:cubicBezTo>
                  <a:pt x="10192799" y="5467643"/>
                  <a:pt x="10163074" y="5465128"/>
                  <a:pt x="10160368" y="5484111"/>
                </a:cubicBezTo>
                <a:cubicBezTo>
                  <a:pt x="10157625" y="5503131"/>
                  <a:pt x="10187350" y="5505647"/>
                  <a:pt x="10190094" y="5486664"/>
                </a:cubicBezTo>
                <a:close/>
                <a:moveTo>
                  <a:pt x="10015780" y="5671919"/>
                </a:moveTo>
                <a:cubicBezTo>
                  <a:pt x="10023555" y="5672567"/>
                  <a:pt x="10031482" y="5665972"/>
                  <a:pt x="10031671" y="5658006"/>
                </a:cubicBezTo>
                <a:cubicBezTo>
                  <a:pt x="10031787" y="5652441"/>
                  <a:pt x="10029157" y="5647523"/>
                  <a:pt x="10024926" y="5644664"/>
                </a:cubicBezTo>
                <a:cubicBezTo>
                  <a:pt x="10023669" y="5640510"/>
                  <a:pt x="10020773" y="5637002"/>
                  <a:pt x="10015971" y="5635363"/>
                </a:cubicBezTo>
                <a:cubicBezTo>
                  <a:pt x="10009073" y="5633038"/>
                  <a:pt x="9998668" y="5636774"/>
                  <a:pt x="9997068" y="5644740"/>
                </a:cubicBezTo>
                <a:cubicBezTo>
                  <a:pt x="9995659" y="5651716"/>
                  <a:pt x="9995315" y="5658882"/>
                  <a:pt x="10000346" y="5664600"/>
                </a:cubicBezTo>
                <a:cubicBezTo>
                  <a:pt x="10004347" y="5669251"/>
                  <a:pt x="10009721" y="5671423"/>
                  <a:pt x="10015780" y="5671919"/>
                </a:cubicBezTo>
                <a:close/>
                <a:moveTo>
                  <a:pt x="9996230" y="5769959"/>
                </a:moveTo>
                <a:cubicBezTo>
                  <a:pt x="10001070" y="5776401"/>
                  <a:pt x="10011359" y="5776706"/>
                  <a:pt x="10017266" y="5771750"/>
                </a:cubicBezTo>
                <a:cubicBezTo>
                  <a:pt x="10023745" y="5766261"/>
                  <a:pt x="10023898" y="5757189"/>
                  <a:pt x="10019057" y="5750709"/>
                </a:cubicBezTo>
                <a:cubicBezTo>
                  <a:pt x="10017191" y="5748193"/>
                  <a:pt x="10015323" y="5745716"/>
                  <a:pt x="10013417" y="5743200"/>
                </a:cubicBezTo>
                <a:cubicBezTo>
                  <a:pt x="10008577" y="5736758"/>
                  <a:pt x="9998288" y="5736453"/>
                  <a:pt x="9992381" y="5741408"/>
                </a:cubicBezTo>
                <a:cubicBezTo>
                  <a:pt x="9985902" y="5746897"/>
                  <a:pt x="9985750" y="5755969"/>
                  <a:pt x="9990627" y="5762449"/>
                </a:cubicBezTo>
                <a:lnTo>
                  <a:pt x="9996230" y="5769959"/>
                </a:lnTo>
                <a:close/>
                <a:moveTo>
                  <a:pt x="10095277" y="5694409"/>
                </a:moveTo>
                <a:cubicBezTo>
                  <a:pt x="10096306" y="5695400"/>
                  <a:pt x="10097373" y="5696200"/>
                  <a:pt x="10098440" y="5696963"/>
                </a:cubicBezTo>
                <a:lnTo>
                  <a:pt x="10101070" y="5700469"/>
                </a:lnTo>
                <a:cubicBezTo>
                  <a:pt x="10105909" y="5706911"/>
                  <a:pt x="10116238" y="5707102"/>
                  <a:pt x="10122106" y="5702108"/>
                </a:cubicBezTo>
                <a:cubicBezTo>
                  <a:pt x="10122563" y="5701689"/>
                  <a:pt x="10122945" y="5701270"/>
                  <a:pt x="10123325" y="5700813"/>
                </a:cubicBezTo>
                <a:cubicBezTo>
                  <a:pt x="10125459" y="5700393"/>
                  <a:pt x="10127632" y="5699935"/>
                  <a:pt x="10129728" y="5699287"/>
                </a:cubicBezTo>
                <a:cubicBezTo>
                  <a:pt x="10132357" y="5698526"/>
                  <a:pt x="10134759" y="5696848"/>
                  <a:pt x="10136702" y="5694713"/>
                </a:cubicBezTo>
                <a:cubicBezTo>
                  <a:pt x="10138684" y="5694485"/>
                  <a:pt x="10140552" y="5693989"/>
                  <a:pt x="10142000" y="5692922"/>
                </a:cubicBezTo>
                <a:cubicBezTo>
                  <a:pt x="10146916" y="5689225"/>
                  <a:pt x="10151146" y="5685756"/>
                  <a:pt x="10153509" y="5679885"/>
                </a:cubicBezTo>
                <a:cubicBezTo>
                  <a:pt x="10154537" y="5677332"/>
                  <a:pt x="10154995" y="5675350"/>
                  <a:pt x="10155185" y="5672490"/>
                </a:cubicBezTo>
                <a:cubicBezTo>
                  <a:pt x="10156519" y="5683202"/>
                  <a:pt x="10172182" y="5691435"/>
                  <a:pt x="10182053" y="5680839"/>
                </a:cubicBezTo>
                <a:cubicBezTo>
                  <a:pt x="10183119" y="5679695"/>
                  <a:pt x="10183578" y="5678513"/>
                  <a:pt x="10184187" y="5677332"/>
                </a:cubicBezTo>
                <a:cubicBezTo>
                  <a:pt x="10191237" y="5686518"/>
                  <a:pt x="10208387" y="5686823"/>
                  <a:pt x="10210444" y="5672414"/>
                </a:cubicBezTo>
                <a:cubicBezTo>
                  <a:pt x="10212998" y="5654613"/>
                  <a:pt x="10187578" y="5648018"/>
                  <a:pt x="10182319" y="5663152"/>
                </a:cubicBezTo>
                <a:cubicBezTo>
                  <a:pt x="10180528" y="5661055"/>
                  <a:pt x="10178089" y="5659606"/>
                  <a:pt x="10175498" y="5658539"/>
                </a:cubicBezTo>
                <a:lnTo>
                  <a:pt x="10179462" y="5655680"/>
                </a:lnTo>
                <a:cubicBezTo>
                  <a:pt x="10185978" y="5651030"/>
                  <a:pt x="10189369" y="5643064"/>
                  <a:pt x="10185178" y="5635516"/>
                </a:cubicBezTo>
                <a:cubicBezTo>
                  <a:pt x="10181596" y="5629150"/>
                  <a:pt x="10171573" y="5625148"/>
                  <a:pt x="10165018" y="5629837"/>
                </a:cubicBezTo>
                <a:lnTo>
                  <a:pt x="10157434" y="5635249"/>
                </a:lnTo>
                <a:cubicBezTo>
                  <a:pt x="10152823" y="5638527"/>
                  <a:pt x="10149964" y="5643521"/>
                  <a:pt x="10150041" y="5648781"/>
                </a:cubicBezTo>
                <a:cubicBezTo>
                  <a:pt x="10147487" y="5647523"/>
                  <a:pt x="10144705" y="5646723"/>
                  <a:pt x="10141809" y="5646875"/>
                </a:cubicBezTo>
                <a:cubicBezTo>
                  <a:pt x="10140589" y="5645465"/>
                  <a:pt x="10139141" y="5644321"/>
                  <a:pt x="10137464" y="5643101"/>
                </a:cubicBezTo>
                <a:cubicBezTo>
                  <a:pt x="10136931" y="5642606"/>
                  <a:pt x="10136436" y="5642149"/>
                  <a:pt x="10135940" y="5641653"/>
                </a:cubicBezTo>
                <a:cubicBezTo>
                  <a:pt x="10134263" y="5639442"/>
                  <a:pt x="10132282" y="5637460"/>
                  <a:pt x="10130566" y="5635249"/>
                </a:cubicBezTo>
                <a:cubicBezTo>
                  <a:pt x="10125574" y="5628845"/>
                  <a:pt x="10117838" y="5629722"/>
                  <a:pt x="10112197" y="5633839"/>
                </a:cubicBezTo>
                <a:cubicBezTo>
                  <a:pt x="10106786" y="5629722"/>
                  <a:pt x="10099164" y="5628693"/>
                  <a:pt x="10093143" y="5635135"/>
                </a:cubicBezTo>
                <a:cubicBezTo>
                  <a:pt x="10089065" y="5639480"/>
                  <a:pt x="10088608" y="5644436"/>
                  <a:pt x="10089942" y="5648857"/>
                </a:cubicBezTo>
                <a:cubicBezTo>
                  <a:pt x="10083692" y="5651335"/>
                  <a:pt x="10079195" y="5657358"/>
                  <a:pt x="10082090" y="5665629"/>
                </a:cubicBezTo>
                <a:cubicBezTo>
                  <a:pt x="10085445" y="5675350"/>
                  <a:pt x="10087579" y="5686975"/>
                  <a:pt x="10095277" y="5694409"/>
                </a:cubicBezTo>
                <a:close/>
                <a:moveTo>
                  <a:pt x="10279918" y="5726161"/>
                </a:moveTo>
                <a:cubicBezTo>
                  <a:pt x="10278661" y="5734966"/>
                  <a:pt x="10284377" y="5741294"/>
                  <a:pt x="10291046" y="5743695"/>
                </a:cubicBezTo>
                <a:cubicBezTo>
                  <a:pt x="10289637" y="5744496"/>
                  <a:pt x="10288264" y="5745258"/>
                  <a:pt x="10287007" y="5746592"/>
                </a:cubicBezTo>
                <a:cubicBezTo>
                  <a:pt x="10273897" y="5760620"/>
                  <a:pt x="10296801" y="5779717"/>
                  <a:pt x="10309911" y="5765690"/>
                </a:cubicBezTo>
                <a:cubicBezTo>
                  <a:pt x="10318105" y="5756923"/>
                  <a:pt x="10312235" y="5746173"/>
                  <a:pt x="10303471" y="5742742"/>
                </a:cubicBezTo>
                <a:cubicBezTo>
                  <a:pt x="10306062" y="5741065"/>
                  <a:pt x="10308082" y="5738321"/>
                  <a:pt x="10308691" y="5734051"/>
                </a:cubicBezTo>
                <a:cubicBezTo>
                  <a:pt x="10311359" y="5715373"/>
                  <a:pt x="10282625" y="5707178"/>
                  <a:pt x="10279918" y="5726161"/>
                </a:cubicBezTo>
                <a:close/>
                <a:moveTo>
                  <a:pt x="10240590" y="5695819"/>
                </a:moveTo>
                <a:cubicBezTo>
                  <a:pt x="10243295" y="5676760"/>
                  <a:pt x="10213799" y="5672300"/>
                  <a:pt x="10211092" y="5691321"/>
                </a:cubicBezTo>
                <a:cubicBezTo>
                  <a:pt x="10208387" y="5710380"/>
                  <a:pt x="10237884" y="5714840"/>
                  <a:pt x="10240590" y="5695819"/>
                </a:cubicBezTo>
                <a:close/>
                <a:moveTo>
                  <a:pt x="9959072" y="5828737"/>
                </a:moveTo>
                <a:cubicBezTo>
                  <a:pt x="9961779" y="5809754"/>
                  <a:pt x="9931976" y="5808077"/>
                  <a:pt x="9929271" y="5827021"/>
                </a:cubicBezTo>
                <a:cubicBezTo>
                  <a:pt x="9926565" y="5846004"/>
                  <a:pt x="9956367" y="5847682"/>
                  <a:pt x="9959072" y="5828737"/>
                </a:cubicBezTo>
                <a:close/>
                <a:moveTo>
                  <a:pt x="10260559" y="5621260"/>
                </a:moveTo>
                <a:cubicBezTo>
                  <a:pt x="10258043" y="5623928"/>
                  <a:pt x="10257281" y="5627587"/>
                  <a:pt x="10257586" y="5631170"/>
                </a:cubicBezTo>
                <a:cubicBezTo>
                  <a:pt x="10255718" y="5629455"/>
                  <a:pt x="10253584" y="5628007"/>
                  <a:pt x="10250841" y="5627587"/>
                </a:cubicBezTo>
                <a:lnTo>
                  <a:pt x="10244363" y="5626482"/>
                </a:lnTo>
                <a:cubicBezTo>
                  <a:pt x="10236740" y="5625224"/>
                  <a:pt x="10228165" y="5629989"/>
                  <a:pt x="10226908" y="5638070"/>
                </a:cubicBezTo>
                <a:cubicBezTo>
                  <a:pt x="10225727" y="5645770"/>
                  <a:pt x="10230299" y="5654156"/>
                  <a:pt x="10238493" y="5655528"/>
                </a:cubicBezTo>
                <a:lnTo>
                  <a:pt x="10244972" y="5656595"/>
                </a:lnTo>
                <a:cubicBezTo>
                  <a:pt x="10252593" y="5657853"/>
                  <a:pt x="10261168" y="5653089"/>
                  <a:pt x="10262427" y="5645007"/>
                </a:cubicBezTo>
                <a:cubicBezTo>
                  <a:pt x="10262616" y="5643788"/>
                  <a:pt x="10262427" y="5642530"/>
                  <a:pt x="10262312" y="5641272"/>
                </a:cubicBezTo>
                <a:cubicBezTo>
                  <a:pt x="10262616" y="5641538"/>
                  <a:pt x="10262770" y="5641958"/>
                  <a:pt x="10263074" y="5642186"/>
                </a:cubicBezTo>
                <a:cubicBezTo>
                  <a:pt x="10269857" y="5647523"/>
                  <a:pt x="10278509" y="5645541"/>
                  <a:pt x="10284034" y="5639671"/>
                </a:cubicBezTo>
                <a:lnTo>
                  <a:pt x="10287426" y="5636050"/>
                </a:lnTo>
                <a:cubicBezTo>
                  <a:pt x="10287732" y="5636850"/>
                  <a:pt x="10287769" y="5637651"/>
                  <a:pt x="10288227" y="5638413"/>
                </a:cubicBezTo>
                <a:cubicBezTo>
                  <a:pt x="10291961" y="5644817"/>
                  <a:pt x="10301946" y="5648362"/>
                  <a:pt x="10308462" y="5643711"/>
                </a:cubicBezTo>
                <a:lnTo>
                  <a:pt x="10309682" y="5642834"/>
                </a:lnTo>
                <a:cubicBezTo>
                  <a:pt x="10315017" y="5647066"/>
                  <a:pt x="10322716" y="5648057"/>
                  <a:pt x="10328737" y="5641615"/>
                </a:cubicBezTo>
                <a:cubicBezTo>
                  <a:pt x="10336549" y="5633267"/>
                  <a:pt x="10332053" y="5622632"/>
                  <a:pt x="10324469" y="5618210"/>
                </a:cubicBezTo>
                <a:cubicBezTo>
                  <a:pt x="10325117" y="5616876"/>
                  <a:pt x="10325765" y="5615504"/>
                  <a:pt x="10325994" y="5613979"/>
                </a:cubicBezTo>
                <a:cubicBezTo>
                  <a:pt x="10327060" y="5605898"/>
                  <a:pt x="10321192" y="5598351"/>
                  <a:pt x="10313189" y="5597207"/>
                </a:cubicBezTo>
                <a:lnTo>
                  <a:pt x="10306633" y="5596292"/>
                </a:lnTo>
                <a:cubicBezTo>
                  <a:pt x="10301869" y="5595606"/>
                  <a:pt x="10297373" y="5597664"/>
                  <a:pt x="10294171" y="5600981"/>
                </a:cubicBezTo>
                <a:lnTo>
                  <a:pt x="10293866" y="5592138"/>
                </a:lnTo>
                <a:cubicBezTo>
                  <a:pt x="10293600" y="5584094"/>
                  <a:pt x="10286398" y="5577500"/>
                  <a:pt x="10278394" y="5577805"/>
                </a:cubicBezTo>
                <a:cubicBezTo>
                  <a:pt x="10270277" y="5578110"/>
                  <a:pt x="10263759" y="5585200"/>
                  <a:pt x="10264065" y="5593281"/>
                </a:cubicBezTo>
                <a:lnTo>
                  <a:pt x="10264370" y="5602658"/>
                </a:lnTo>
                <a:cubicBezTo>
                  <a:pt x="10264522" y="5606775"/>
                  <a:pt x="10266504" y="5610510"/>
                  <a:pt x="10269477" y="5613141"/>
                </a:cubicBezTo>
                <a:cubicBezTo>
                  <a:pt x="10267914" y="5614017"/>
                  <a:pt x="10266427" y="5615161"/>
                  <a:pt x="10265132" y="5616533"/>
                </a:cubicBezTo>
                <a:lnTo>
                  <a:pt x="10260559" y="5621260"/>
                </a:lnTo>
                <a:close/>
                <a:moveTo>
                  <a:pt x="10502288" y="6409925"/>
                </a:moveTo>
                <a:cubicBezTo>
                  <a:pt x="10493638" y="6408858"/>
                  <a:pt x="10487426" y="6414994"/>
                  <a:pt x="10485635" y="6422885"/>
                </a:cubicBezTo>
                <a:lnTo>
                  <a:pt x="10484187" y="6429365"/>
                </a:lnTo>
                <a:cubicBezTo>
                  <a:pt x="10482662" y="6436112"/>
                  <a:pt x="10487883" y="6442592"/>
                  <a:pt x="10494095" y="6444956"/>
                </a:cubicBezTo>
                <a:cubicBezTo>
                  <a:pt x="10501908" y="6450521"/>
                  <a:pt x="10515056" y="6449148"/>
                  <a:pt x="10517761" y="6436989"/>
                </a:cubicBezTo>
                <a:cubicBezTo>
                  <a:pt x="10518866" y="6432071"/>
                  <a:pt x="10517609" y="6428031"/>
                  <a:pt x="10515170" y="6425020"/>
                </a:cubicBezTo>
                <a:cubicBezTo>
                  <a:pt x="10515741" y="6417739"/>
                  <a:pt x="10509225" y="6410801"/>
                  <a:pt x="10502288" y="6409925"/>
                </a:cubicBezTo>
                <a:close/>
                <a:moveTo>
                  <a:pt x="10740665" y="5982353"/>
                </a:moveTo>
                <a:cubicBezTo>
                  <a:pt x="10736435" y="6001107"/>
                  <a:pt x="10765590" y="6007664"/>
                  <a:pt x="10769781" y="5988910"/>
                </a:cubicBezTo>
                <a:cubicBezTo>
                  <a:pt x="10773973" y="5970155"/>
                  <a:pt x="10744858" y="5963637"/>
                  <a:pt x="10740665" y="5982353"/>
                </a:cubicBezTo>
                <a:close/>
                <a:moveTo>
                  <a:pt x="10660559" y="6233018"/>
                </a:moveTo>
                <a:cubicBezTo>
                  <a:pt x="10658005" y="6227796"/>
                  <a:pt x="10653165" y="6224175"/>
                  <a:pt x="10648859" y="6220439"/>
                </a:cubicBezTo>
                <a:cubicBezTo>
                  <a:pt x="10648325" y="6219982"/>
                  <a:pt x="10647601" y="6219791"/>
                  <a:pt x="10646991" y="6219410"/>
                </a:cubicBezTo>
                <a:cubicBezTo>
                  <a:pt x="10648020" y="6217924"/>
                  <a:pt x="10648859" y="6216284"/>
                  <a:pt x="10649279" y="6214493"/>
                </a:cubicBezTo>
                <a:cubicBezTo>
                  <a:pt x="10651107" y="6206679"/>
                  <a:pt x="10646001" y="6198369"/>
                  <a:pt x="10638112" y="6196577"/>
                </a:cubicBezTo>
                <a:lnTo>
                  <a:pt x="10625192" y="6193680"/>
                </a:lnTo>
                <a:cubicBezTo>
                  <a:pt x="10617342" y="6191927"/>
                  <a:pt x="10609110" y="6196921"/>
                  <a:pt x="10607281" y="6204811"/>
                </a:cubicBezTo>
                <a:cubicBezTo>
                  <a:pt x="10605451" y="6212625"/>
                  <a:pt x="10610521" y="6220935"/>
                  <a:pt x="10618409" y="6222727"/>
                </a:cubicBezTo>
                <a:lnTo>
                  <a:pt x="10626222" y="6224480"/>
                </a:lnTo>
                <a:cubicBezTo>
                  <a:pt x="10623058" y="6230464"/>
                  <a:pt x="10623515" y="6238012"/>
                  <a:pt x="10629004" y="6242739"/>
                </a:cubicBezTo>
                <a:cubicBezTo>
                  <a:pt x="10629233" y="6242929"/>
                  <a:pt x="10629461" y="6243158"/>
                  <a:pt x="10629690" y="6243349"/>
                </a:cubicBezTo>
                <a:cubicBezTo>
                  <a:pt x="10630604" y="6247542"/>
                  <a:pt x="10633081" y="6251315"/>
                  <a:pt x="10637349" y="6252916"/>
                </a:cubicBezTo>
                <a:cubicBezTo>
                  <a:pt x="10642838" y="6254974"/>
                  <a:pt x="10648135" y="6256385"/>
                  <a:pt x="10653736" y="6253602"/>
                </a:cubicBezTo>
                <a:cubicBezTo>
                  <a:pt x="10655643" y="6252649"/>
                  <a:pt x="10657205" y="6251353"/>
                  <a:pt x="10658500" y="6249905"/>
                </a:cubicBezTo>
                <a:cubicBezTo>
                  <a:pt x="10658577" y="6249790"/>
                  <a:pt x="10658652" y="6249676"/>
                  <a:pt x="10658729" y="6249523"/>
                </a:cubicBezTo>
                <a:cubicBezTo>
                  <a:pt x="10658768" y="6249447"/>
                  <a:pt x="10658806" y="6249371"/>
                  <a:pt x="10658843" y="6249295"/>
                </a:cubicBezTo>
                <a:cubicBezTo>
                  <a:pt x="10662388" y="6244759"/>
                  <a:pt x="10663264" y="6238508"/>
                  <a:pt x="10660559" y="6233018"/>
                </a:cubicBezTo>
                <a:close/>
                <a:moveTo>
                  <a:pt x="10676641" y="6089694"/>
                </a:moveTo>
                <a:lnTo>
                  <a:pt x="10663722" y="6086797"/>
                </a:lnTo>
                <a:cubicBezTo>
                  <a:pt x="10655871" y="6085044"/>
                  <a:pt x="10647563" y="6088741"/>
                  <a:pt x="10645163" y="6096822"/>
                </a:cubicBezTo>
                <a:cubicBezTo>
                  <a:pt x="10642952" y="6104141"/>
                  <a:pt x="10647297" y="6113594"/>
                  <a:pt x="10655186" y="6115386"/>
                </a:cubicBezTo>
                <a:lnTo>
                  <a:pt x="10668143" y="6118283"/>
                </a:lnTo>
                <a:cubicBezTo>
                  <a:pt x="10675993" y="6120036"/>
                  <a:pt x="10684263" y="6116339"/>
                  <a:pt x="10686702" y="6108219"/>
                </a:cubicBezTo>
                <a:cubicBezTo>
                  <a:pt x="10688875" y="6100901"/>
                  <a:pt x="10684568" y="6091448"/>
                  <a:pt x="10676641" y="6089694"/>
                </a:cubicBezTo>
                <a:close/>
                <a:moveTo>
                  <a:pt x="10852365" y="5910691"/>
                </a:moveTo>
                <a:cubicBezTo>
                  <a:pt x="10851412" y="5910615"/>
                  <a:pt x="10850612" y="5910844"/>
                  <a:pt x="10849735" y="5910882"/>
                </a:cubicBezTo>
                <a:cubicBezTo>
                  <a:pt x="10851298" y="5908709"/>
                  <a:pt x="10852480" y="5906346"/>
                  <a:pt x="10852555" y="5903792"/>
                </a:cubicBezTo>
                <a:cubicBezTo>
                  <a:pt x="10852898" y="5895215"/>
                  <a:pt x="10847220" y="5889154"/>
                  <a:pt x="10839026" y="5887782"/>
                </a:cubicBezTo>
                <a:lnTo>
                  <a:pt x="10832548" y="5886715"/>
                </a:lnTo>
                <a:cubicBezTo>
                  <a:pt x="10824888" y="5885457"/>
                  <a:pt x="10816846" y="5892699"/>
                  <a:pt x="10816541" y="5900209"/>
                </a:cubicBezTo>
                <a:cubicBezTo>
                  <a:pt x="10816198" y="5908785"/>
                  <a:pt x="10821839" y="5914846"/>
                  <a:pt x="10830032" y="5916218"/>
                </a:cubicBezTo>
                <a:lnTo>
                  <a:pt x="10836511" y="5917324"/>
                </a:lnTo>
                <a:cubicBezTo>
                  <a:pt x="10837082" y="5917400"/>
                  <a:pt x="10837655" y="5917171"/>
                  <a:pt x="10838226" y="5917171"/>
                </a:cubicBezTo>
                <a:cubicBezTo>
                  <a:pt x="10837007" y="5919001"/>
                  <a:pt x="10835978" y="5921021"/>
                  <a:pt x="10835444" y="5923384"/>
                </a:cubicBezTo>
                <a:lnTo>
                  <a:pt x="10833996" y="5929865"/>
                </a:lnTo>
                <a:cubicBezTo>
                  <a:pt x="10833805" y="5930665"/>
                  <a:pt x="10834073" y="5931465"/>
                  <a:pt x="10834073" y="5932266"/>
                </a:cubicBezTo>
                <a:cubicBezTo>
                  <a:pt x="10829880" y="5932190"/>
                  <a:pt x="10826717" y="5933715"/>
                  <a:pt x="10824621" y="5936306"/>
                </a:cubicBezTo>
                <a:cubicBezTo>
                  <a:pt x="10822601" y="5933105"/>
                  <a:pt x="10819400" y="5930627"/>
                  <a:pt x="10815513" y="5929750"/>
                </a:cubicBezTo>
                <a:lnTo>
                  <a:pt x="10802632" y="5926815"/>
                </a:lnTo>
                <a:cubicBezTo>
                  <a:pt x="10794781" y="5925062"/>
                  <a:pt x="10786549" y="5930055"/>
                  <a:pt x="10784720" y="5937945"/>
                </a:cubicBezTo>
                <a:cubicBezTo>
                  <a:pt x="10782891" y="5945798"/>
                  <a:pt x="10787997" y="5954070"/>
                  <a:pt x="10795886" y="5955861"/>
                </a:cubicBezTo>
                <a:lnTo>
                  <a:pt x="10808843" y="5958758"/>
                </a:lnTo>
                <a:cubicBezTo>
                  <a:pt x="10814446" y="5960016"/>
                  <a:pt x="10820162" y="5957729"/>
                  <a:pt x="10823668" y="5953459"/>
                </a:cubicBezTo>
                <a:cubicBezTo>
                  <a:pt x="10824735" y="5955518"/>
                  <a:pt x="10826373" y="5957233"/>
                  <a:pt x="10828318" y="5958682"/>
                </a:cubicBezTo>
                <a:cubicBezTo>
                  <a:pt x="10828432" y="5958758"/>
                  <a:pt x="10828470" y="5958911"/>
                  <a:pt x="10828623" y="5959025"/>
                </a:cubicBezTo>
                <a:cubicBezTo>
                  <a:pt x="10837121" y="5943092"/>
                  <a:pt x="10845619" y="5927196"/>
                  <a:pt x="10853928" y="5911148"/>
                </a:cubicBezTo>
                <a:cubicBezTo>
                  <a:pt x="10853889" y="5911148"/>
                  <a:pt x="10853851" y="5911110"/>
                  <a:pt x="10853812" y="5911110"/>
                </a:cubicBezTo>
                <a:cubicBezTo>
                  <a:pt x="10853280" y="5910996"/>
                  <a:pt x="10852822" y="5910729"/>
                  <a:pt x="10852365" y="5910691"/>
                </a:cubicBezTo>
                <a:close/>
                <a:moveTo>
                  <a:pt x="10751145" y="6093087"/>
                </a:moveTo>
                <a:cubicBezTo>
                  <a:pt x="10750879" y="6092286"/>
                  <a:pt x="10750840" y="6091371"/>
                  <a:pt x="10750383" y="6090647"/>
                </a:cubicBezTo>
                <a:lnTo>
                  <a:pt x="10745353" y="6082718"/>
                </a:lnTo>
                <a:cubicBezTo>
                  <a:pt x="10741503" y="6076658"/>
                  <a:pt x="10734758" y="6073380"/>
                  <a:pt x="10727898" y="6075400"/>
                </a:cubicBezTo>
                <a:cubicBezTo>
                  <a:pt x="10722258" y="6075895"/>
                  <a:pt x="10716999" y="6079326"/>
                  <a:pt x="10715398" y="6086492"/>
                </a:cubicBezTo>
                <a:cubicBezTo>
                  <a:pt x="10713760" y="6093887"/>
                  <a:pt x="10717342" y="6099262"/>
                  <a:pt x="10722487" y="6102082"/>
                </a:cubicBezTo>
                <a:lnTo>
                  <a:pt x="10723706" y="6104027"/>
                </a:lnTo>
                <a:cubicBezTo>
                  <a:pt x="10727289" y="6109668"/>
                  <a:pt x="10733387" y="6112870"/>
                  <a:pt x="10739751" y="6111764"/>
                </a:cubicBezTo>
                <a:cubicBezTo>
                  <a:pt x="10739560" y="6113366"/>
                  <a:pt x="10739751" y="6114928"/>
                  <a:pt x="10740094" y="6116415"/>
                </a:cubicBezTo>
                <a:cubicBezTo>
                  <a:pt x="10740131" y="6116644"/>
                  <a:pt x="10740094" y="6116872"/>
                  <a:pt x="10740131" y="6117101"/>
                </a:cubicBezTo>
                <a:lnTo>
                  <a:pt x="10740131" y="6117101"/>
                </a:lnTo>
                <a:cubicBezTo>
                  <a:pt x="10744895" y="6108982"/>
                  <a:pt x="10749849" y="6100977"/>
                  <a:pt x="10754537" y="6092820"/>
                </a:cubicBezTo>
                <a:cubicBezTo>
                  <a:pt x="10754270" y="6092820"/>
                  <a:pt x="10754004" y="6092858"/>
                  <a:pt x="10753737" y="6092896"/>
                </a:cubicBezTo>
                <a:cubicBezTo>
                  <a:pt x="10752899" y="6092858"/>
                  <a:pt x="10751983" y="6092820"/>
                  <a:pt x="10751145" y="6093087"/>
                </a:cubicBezTo>
                <a:close/>
                <a:moveTo>
                  <a:pt x="10727517" y="6138028"/>
                </a:moveTo>
                <a:cubicBezTo>
                  <a:pt x="10725421" y="6135779"/>
                  <a:pt x="10722906" y="6133949"/>
                  <a:pt x="10719857" y="6133340"/>
                </a:cubicBezTo>
                <a:cubicBezTo>
                  <a:pt x="10711778" y="6131700"/>
                  <a:pt x="10704042" y="6137151"/>
                  <a:pt x="10702289" y="6145041"/>
                </a:cubicBezTo>
                <a:lnTo>
                  <a:pt x="10700841" y="6151484"/>
                </a:lnTo>
                <a:cubicBezTo>
                  <a:pt x="10699278" y="6158421"/>
                  <a:pt x="10703623" y="6165244"/>
                  <a:pt x="10709948" y="6167950"/>
                </a:cubicBezTo>
                <a:cubicBezTo>
                  <a:pt x="10709948" y="6167950"/>
                  <a:pt x="10709948" y="6167950"/>
                  <a:pt x="10709948" y="6167950"/>
                </a:cubicBezTo>
                <a:cubicBezTo>
                  <a:pt x="10713303" y="6162385"/>
                  <a:pt x="10716618" y="6156782"/>
                  <a:pt x="10719896" y="6151179"/>
                </a:cubicBezTo>
                <a:cubicBezTo>
                  <a:pt x="10720544" y="6150073"/>
                  <a:pt x="10721191" y="6149006"/>
                  <a:pt x="10721839" y="6147939"/>
                </a:cubicBezTo>
                <a:cubicBezTo>
                  <a:pt x="10723783" y="6144661"/>
                  <a:pt x="10725726" y="6141420"/>
                  <a:pt x="10727669" y="6138142"/>
                </a:cubicBezTo>
                <a:cubicBezTo>
                  <a:pt x="10727594" y="6138066"/>
                  <a:pt x="10727517" y="6138066"/>
                  <a:pt x="10727517" y="6138028"/>
                </a:cubicBezTo>
                <a:close/>
                <a:moveTo>
                  <a:pt x="9784226" y="7261523"/>
                </a:moveTo>
                <a:cubicBezTo>
                  <a:pt x="9785788" y="7255119"/>
                  <a:pt x="9783310" y="7248830"/>
                  <a:pt x="9777365" y="7245208"/>
                </a:cubicBezTo>
                <a:cubicBezTo>
                  <a:pt x="9769630" y="7240482"/>
                  <a:pt x="9759835" y="7235870"/>
                  <a:pt x="9750612" y="7238043"/>
                </a:cubicBezTo>
                <a:cubicBezTo>
                  <a:pt x="9749393" y="7238043"/>
                  <a:pt x="9748173" y="7238080"/>
                  <a:pt x="9746992" y="7238271"/>
                </a:cubicBezTo>
                <a:cubicBezTo>
                  <a:pt x="9741085" y="7239300"/>
                  <a:pt x="9736284" y="7243493"/>
                  <a:pt x="9734987" y="7249554"/>
                </a:cubicBezTo>
                <a:cubicBezTo>
                  <a:pt x="9733691" y="7255577"/>
                  <a:pt x="9736473" y="7259732"/>
                  <a:pt x="9740057" y="7264115"/>
                </a:cubicBezTo>
                <a:cubicBezTo>
                  <a:pt x="9737236" y="7260685"/>
                  <a:pt x="9740285" y="7264573"/>
                  <a:pt x="9740742" y="7265297"/>
                </a:cubicBezTo>
                <a:cubicBezTo>
                  <a:pt x="9741391" y="7266250"/>
                  <a:pt x="9741923" y="7267279"/>
                  <a:pt x="9742571" y="7268270"/>
                </a:cubicBezTo>
                <a:cubicBezTo>
                  <a:pt x="9742648" y="7268423"/>
                  <a:pt x="9742723" y="7268537"/>
                  <a:pt x="9742762" y="7268651"/>
                </a:cubicBezTo>
                <a:cubicBezTo>
                  <a:pt x="9742876" y="7268994"/>
                  <a:pt x="9743029" y="7269375"/>
                  <a:pt x="9743143" y="7269719"/>
                </a:cubicBezTo>
                <a:cubicBezTo>
                  <a:pt x="9742038" y="7276847"/>
                  <a:pt x="9747221" y="7284051"/>
                  <a:pt x="9754157" y="7285576"/>
                </a:cubicBezTo>
                <a:cubicBezTo>
                  <a:pt x="9755300" y="7285843"/>
                  <a:pt x="9756330" y="7285690"/>
                  <a:pt x="9757434" y="7285614"/>
                </a:cubicBezTo>
                <a:cubicBezTo>
                  <a:pt x="9757701" y="7285614"/>
                  <a:pt x="9757968" y="7285652"/>
                  <a:pt x="9758235" y="7285614"/>
                </a:cubicBezTo>
                <a:lnTo>
                  <a:pt x="9758235" y="7285614"/>
                </a:lnTo>
                <a:cubicBezTo>
                  <a:pt x="9759721" y="7284318"/>
                  <a:pt x="9761246" y="7283022"/>
                  <a:pt x="9762732" y="7281764"/>
                </a:cubicBezTo>
                <a:cubicBezTo>
                  <a:pt x="9765589" y="7279324"/>
                  <a:pt x="9768410" y="7276923"/>
                  <a:pt x="9771268" y="7274445"/>
                </a:cubicBezTo>
                <a:lnTo>
                  <a:pt x="9771268" y="7274407"/>
                </a:lnTo>
                <a:cubicBezTo>
                  <a:pt x="9771344" y="7274102"/>
                  <a:pt x="9771344" y="7273759"/>
                  <a:pt x="9771382" y="7273492"/>
                </a:cubicBezTo>
                <a:cubicBezTo>
                  <a:pt x="9771421" y="7273073"/>
                  <a:pt x="9771496" y="7272654"/>
                  <a:pt x="9771535" y="7272234"/>
                </a:cubicBezTo>
                <a:cubicBezTo>
                  <a:pt x="9772259" y="7272158"/>
                  <a:pt x="9772907" y="7271853"/>
                  <a:pt x="9773555" y="7271586"/>
                </a:cubicBezTo>
                <a:cubicBezTo>
                  <a:pt x="9774050" y="7271396"/>
                  <a:pt x="9774583" y="7271281"/>
                  <a:pt x="9775079" y="7271091"/>
                </a:cubicBezTo>
                <a:cubicBezTo>
                  <a:pt x="9775117" y="7271091"/>
                  <a:pt x="9775155" y="7271091"/>
                  <a:pt x="9775155" y="7271053"/>
                </a:cubicBezTo>
                <a:cubicBezTo>
                  <a:pt x="9781787" y="7265297"/>
                  <a:pt x="9788456" y="7259617"/>
                  <a:pt x="9795049" y="7253861"/>
                </a:cubicBezTo>
                <a:cubicBezTo>
                  <a:pt x="9795087" y="7253823"/>
                  <a:pt x="9795124" y="7253785"/>
                  <a:pt x="9795163" y="7253785"/>
                </a:cubicBezTo>
                <a:cubicBezTo>
                  <a:pt x="9795163" y="7253785"/>
                  <a:pt x="9795163" y="7253785"/>
                  <a:pt x="9795163" y="7253785"/>
                </a:cubicBezTo>
                <a:cubicBezTo>
                  <a:pt x="9794324" y="7253938"/>
                  <a:pt x="9793676" y="7254472"/>
                  <a:pt x="9792876" y="7254776"/>
                </a:cubicBezTo>
                <a:cubicBezTo>
                  <a:pt x="9789294" y="7256111"/>
                  <a:pt x="9786017" y="7258398"/>
                  <a:pt x="9784226" y="7261523"/>
                </a:cubicBezTo>
                <a:close/>
                <a:moveTo>
                  <a:pt x="9847640" y="7089229"/>
                </a:moveTo>
                <a:cubicBezTo>
                  <a:pt x="9842304" y="7083930"/>
                  <a:pt x="9832395" y="7083854"/>
                  <a:pt x="9827327" y="7089648"/>
                </a:cubicBezTo>
                <a:cubicBezTo>
                  <a:pt x="9822106" y="7095595"/>
                  <a:pt x="9822031" y="7104286"/>
                  <a:pt x="9827747" y="7109965"/>
                </a:cubicBezTo>
                <a:lnTo>
                  <a:pt x="9832281" y="7114463"/>
                </a:lnTo>
                <a:cubicBezTo>
                  <a:pt x="9837617" y="7119761"/>
                  <a:pt x="9847525" y="7119838"/>
                  <a:pt x="9852595" y="7114044"/>
                </a:cubicBezTo>
                <a:cubicBezTo>
                  <a:pt x="9857777" y="7108136"/>
                  <a:pt x="9857891" y="7099406"/>
                  <a:pt x="9852175" y="7093727"/>
                </a:cubicBezTo>
                <a:lnTo>
                  <a:pt x="9847640" y="7089229"/>
                </a:lnTo>
                <a:close/>
                <a:moveTo>
                  <a:pt x="9782510" y="7143928"/>
                </a:moveTo>
                <a:lnTo>
                  <a:pt x="9778014" y="7148465"/>
                </a:lnTo>
                <a:cubicBezTo>
                  <a:pt x="9772564" y="7153992"/>
                  <a:pt x="9772755" y="7163407"/>
                  <a:pt x="9778280" y="7168782"/>
                </a:cubicBezTo>
                <a:cubicBezTo>
                  <a:pt x="9783883" y="7174271"/>
                  <a:pt x="9793105" y="7174042"/>
                  <a:pt x="9798592" y="7168515"/>
                </a:cubicBezTo>
                <a:lnTo>
                  <a:pt x="9803090" y="7163979"/>
                </a:lnTo>
                <a:cubicBezTo>
                  <a:pt x="9808540" y="7158451"/>
                  <a:pt x="9808349" y="7149036"/>
                  <a:pt x="9802823" y="7143661"/>
                </a:cubicBezTo>
                <a:cubicBezTo>
                  <a:pt x="9797183" y="7138211"/>
                  <a:pt x="9787998" y="7138401"/>
                  <a:pt x="9782510" y="7143928"/>
                </a:cubicBezTo>
                <a:close/>
                <a:moveTo>
                  <a:pt x="9703356" y="7296821"/>
                </a:moveTo>
                <a:cubicBezTo>
                  <a:pt x="9697831" y="7291369"/>
                  <a:pt x="9687770" y="7293161"/>
                  <a:pt x="9683120" y="7298764"/>
                </a:cubicBezTo>
                <a:cubicBezTo>
                  <a:pt x="9677785" y="7305168"/>
                  <a:pt x="9679499" y="7313516"/>
                  <a:pt x="9685063" y="7319005"/>
                </a:cubicBezTo>
                <a:lnTo>
                  <a:pt x="9689599" y="7323503"/>
                </a:lnTo>
                <a:cubicBezTo>
                  <a:pt x="9695125" y="7328992"/>
                  <a:pt x="9705186" y="7327163"/>
                  <a:pt x="9709836" y="7321597"/>
                </a:cubicBezTo>
                <a:cubicBezTo>
                  <a:pt x="9715132" y="7315155"/>
                  <a:pt x="9713418" y="7306846"/>
                  <a:pt x="9707891" y="7301357"/>
                </a:cubicBezTo>
                <a:lnTo>
                  <a:pt x="9703356" y="7296821"/>
                </a:lnTo>
                <a:close/>
                <a:moveTo>
                  <a:pt x="9955033" y="7017300"/>
                </a:moveTo>
                <a:cubicBezTo>
                  <a:pt x="9955452" y="7015166"/>
                  <a:pt x="9955567" y="7012954"/>
                  <a:pt x="9954804" y="7010743"/>
                </a:cubicBezTo>
                <a:cubicBezTo>
                  <a:pt x="9952327" y="7003463"/>
                  <a:pt x="9944667" y="6998622"/>
                  <a:pt x="9937008" y="7000985"/>
                </a:cubicBezTo>
                <a:cubicBezTo>
                  <a:pt x="9936740" y="7001061"/>
                  <a:pt x="9936435" y="7001176"/>
                  <a:pt x="9936169" y="7001252"/>
                </a:cubicBezTo>
                <a:cubicBezTo>
                  <a:pt x="9932281" y="6999880"/>
                  <a:pt x="9927937" y="6999956"/>
                  <a:pt x="9924469" y="7002624"/>
                </a:cubicBezTo>
                <a:cubicBezTo>
                  <a:pt x="9919972" y="7006055"/>
                  <a:pt x="9916123" y="7009676"/>
                  <a:pt x="9915551" y="7015661"/>
                </a:cubicBezTo>
                <a:cubicBezTo>
                  <a:pt x="9915132" y="7020311"/>
                  <a:pt x="9916962" y="7024390"/>
                  <a:pt x="9920010" y="7027402"/>
                </a:cubicBezTo>
                <a:lnTo>
                  <a:pt x="9919096" y="7032662"/>
                </a:lnTo>
                <a:cubicBezTo>
                  <a:pt x="9917838" y="7040057"/>
                  <a:pt x="9922601" y="7048366"/>
                  <a:pt x="9930376" y="7049548"/>
                </a:cubicBezTo>
                <a:cubicBezTo>
                  <a:pt x="9937922" y="7050691"/>
                  <a:pt x="9945887" y="7046194"/>
                  <a:pt x="9947258" y="7038227"/>
                </a:cubicBezTo>
                <a:lnTo>
                  <a:pt x="9947297" y="7037998"/>
                </a:lnTo>
                <a:cubicBezTo>
                  <a:pt x="9948059" y="7039675"/>
                  <a:pt x="9949050" y="7041314"/>
                  <a:pt x="9950536" y="7042801"/>
                </a:cubicBezTo>
                <a:cubicBezTo>
                  <a:pt x="9963645" y="7055799"/>
                  <a:pt x="9980909" y="7032776"/>
                  <a:pt x="9967952" y="7019930"/>
                </a:cubicBezTo>
                <a:cubicBezTo>
                  <a:pt x="9963645" y="7015623"/>
                  <a:pt x="9958997" y="7015470"/>
                  <a:pt x="9955033" y="7017300"/>
                </a:cubicBezTo>
                <a:close/>
                <a:moveTo>
                  <a:pt x="9545583" y="7453906"/>
                </a:moveTo>
                <a:cubicBezTo>
                  <a:pt x="9543181" y="7455735"/>
                  <a:pt x="9541924" y="7458594"/>
                  <a:pt x="9540819" y="7461377"/>
                </a:cubicBezTo>
                <a:cubicBezTo>
                  <a:pt x="9540476" y="7462177"/>
                  <a:pt x="9539637" y="7462711"/>
                  <a:pt x="9539447" y="7463550"/>
                </a:cubicBezTo>
                <a:cubicBezTo>
                  <a:pt x="9548174" y="7456879"/>
                  <a:pt x="9556672" y="7450017"/>
                  <a:pt x="9565361" y="7443270"/>
                </a:cubicBezTo>
                <a:cubicBezTo>
                  <a:pt x="9565018" y="7443270"/>
                  <a:pt x="9564713" y="7443347"/>
                  <a:pt x="9564409" y="7443347"/>
                </a:cubicBezTo>
                <a:cubicBezTo>
                  <a:pt x="9561665" y="7443347"/>
                  <a:pt x="9558920" y="7443881"/>
                  <a:pt x="9556520" y="7445672"/>
                </a:cubicBezTo>
                <a:lnTo>
                  <a:pt x="9545583" y="7453906"/>
                </a:lnTo>
                <a:close/>
                <a:moveTo>
                  <a:pt x="9734073" y="7133866"/>
                </a:moveTo>
                <a:cubicBezTo>
                  <a:pt x="9747221" y="7146863"/>
                  <a:pt x="9764866" y="7124184"/>
                  <a:pt x="9751871" y="7111299"/>
                </a:cubicBezTo>
                <a:cubicBezTo>
                  <a:pt x="9738761" y="7098301"/>
                  <a:pt x="9721116" y="7120981"/>
                  <a:pt x="9734073" y="7133866"/>
                </a:cubicBezTo>
                <a:close/>
                <a:moveTo>
                  <a:pt x="9539485" y="7313897"/>
                </a:moveTo>
                <a:lnTo>
                  <a:pt x="9548517" y="7313860"/>
                </a:lnTo>
                <a:cubicBezTo>
                  <a:pt x="9556253" y="7313821"/>
                  <a:pt x="9563341" y="7309019"/>
                  <a:pt x="9564065" y="7300785"/>
                </a:cubicBezTo>
                <a:cubicBezTo>
                  <a:pt x="9564675" y="7293619"/>
                  <a:pt x="9558768" y="7285195"/>
                  <a:pt x="9550994" y="7285233"/>
                </a:cubicBezTo>
                <a:cubicBezTo>
                  <a:pt x="9547983" y="7285233"/>
                  <a:pt x="9544972" y="7285271"/>
                  <a:pt x="9541962" y="7285271"/>
                </a:cubicBezTo>
                <a:cubicBezTo>
                  <a:pt x="9534226" y="7285309"/>
                  <a:pt x="9527137" y="7290150"/>
                  <a:pt x="9526413" y="7298345"/>
                </a:cubicBezTo>
                <a:cubicBezTo>
                  <a:pt x="9525765" y="7305511"/>
                  <a:pt x="9531672" y="7313936"/>
                  <a:pt x="9539485" y="7313897"/>
                </a:cubicBezTo>
                <a:close/>
                <a:moveTo>
                  <a:pt x="9715818" y="7156508"/>
                </a:moveTo>
                <a:cubicBezTo>
                  <a:pt x="9702709" y="7143509"/>
                  <a:pt x="9685369" y="7166456"/>
                  <a:pt x="9698364" y="7179302"/>
                </a:cubicBezTo>
                <a:cubicBezTo>
                  <a:pt x="9711474" y="7192300"/>
                  <a:pt x="9728775" y="7169315"/>
                  <a:pt x="9715818" y="7156508"/>
                </a:cubicBezTo>
                <a:close/>
                <a:moveTo>
                  <a:pt x="9644134" y="7229199"/>
                </a:moveTo>
                <a:cubicBezTo>
                  <a:pt x="9631024" y="7216200"/>
                  <a:pt x="9613303" y="7238843"/>
                  <a:pt x="9626298" y="7251727"/>
                </a:cubicBezTo>
                <a:cubicBezTo>
                  <a:pt x="9639408" y="7264725"/>
                  <a:pt x="9657129" y="7242083"/>
                  <a:pt x="9644134" y="7229199"/>
                </a:cubicBezTo>
                <a:close/>
                <a:moveTo>
                  <a:pt x="9927403" y="6918460"/>
                </a:moveTo>
                <a:cubicBezTo>
                  <a:pt x="9931367" y="6919870"/>
                  <a:pt x="9935712" y="6919641"/>
                  <a:pt x="9939751" y="6916858"/>
                </a:cubicBezTo>
                <a:cubicBezTo>
                  <a:pt x="9945506" y="6912894"/>
                  <a:pt x="9948592" y="6902679"/>
                  <a:pt x="9943372" y="6896884"/>
                </a:cubicBezTo>
                <a:cubicBezTo>
                  <a:pt x="9938799" y="6891777"/>
                  <a:pt x="9933463" y="6887431"/>
                  <a:pt x="9926108" y="6888003"/>
                </a:cubicBezTo>
                <a:cubicBezTo>
                  <a:pt x="9920239" y="6888461"/>
                  <a:pt x="9915476" y="6891396"/>
                  <a:pt x="9911588" y="6895779"/>
                </a:cubicBezTo>
                <a:cubicBezTo>
                  <a:pt x="9906634" y="6901421"/>
                  <a:pt x="9907167" y="6911331"/>
                  <a:pt x="9913226" y="6916020"/>
                </a:cubicBezTo>
                <a:cubicBezTo>
                  <a:pt x="9917419" y="6919298"/>
                  <a:pt x="9922754" y="6920099"/>
                  <a:pt x="9927403" y="6918460"/>
                </a:cubicBezTo>
                <a:close/>
                <a:moveTo>
                  <a:pt x="9688151" y="7129139"/>
                </a:moveTo>
                <a:cubicBezTo>
                  <a:pt x="9689675" y="7137601"/>
                  <a:pt x="9696192" y="7141565"/>
                  <a:pt x="9704271" y="7141527"/>
                </a:cubicBezTo>
                <a:lnTo>
                  <a:pt x="9713303" y="7141489"/>
                </a:lnTo>
                <a:cubicBezTo>
                  <a:pt x="9720849" y="7141451"/>
                  <a:pt x="9726909" y="7132341"/>
                  <a:pt x="9725689" y="7125365"/>
                </a:cubicBezTo>
                <a:cubicBezTo>
                  <a:pt x="9724202" y="7116903"/>
                  <a:pt x="9717648" y="7112938"/>
                  <a:pt x="9709568" y="7112977"/>
                </a:cubicBezTo>
                <a:cubicBezTo>
                  <a:pt x="9706558" y="7112977"/>
                  <a:pt x="9703547" y="7112977"/>
                  <a:pt x="9700536" y="7113014"/>
                </a:cubicBezTo>
                <a:cubicBezTo>
                  <a:pt x="9692990" y="7113091"/>
                  <a:pt x="9686931" y="7122163"/>
                  <a:pt x="9688151" y="7129139"/>
                </a:cubicBezTo>
                <a:close/>
                <a:moveTo>
                  <a:pt x="9873098" y="7052521"/>
                </a:moveTo>
                <a:lnTo>
                  <a:pt x="9868600" y="7057057"/>
                </a:lnTo>
                <a:cubicBezTo>
                  <a:pt x="9863150" y="7062584"/>
                  <a:pt x="9862007" y="7071276"/>
                  <a:pt x="9867381" y="7077336"/>
                </a:cubicBezTo>
                <a:cubicBezTo>
                  <a:pt x="9872259" y="7082863"/>
                  <a:pt x="9882167" y="7084083"/>
                  <a:pt x="9887655" y="7078556"/>
                </a:cubicBezTo>
                <a:lnTo>
                  <a:pt x="9892152" y="7074020"/>
                </a:lnTo>
                <a:cubicBezTo>
                  <a:pt x="9897602" y="7068492"/>
                  <a:pt x="9898746" y="7059802"/>
                  <a:pt x="9893371" y="7053741"/>
                </a:cubicBezTo>
                <a:cubicBezTo>
                  <a:pt x="9888494" y="7048176"/>
                  <a:pt x="9878585" y="7046956"/>
                  <a:pt x="9873098" y="7052521"/>
                </a:cubicBezTo>
                <a:close/>
                <a:moveTo>
                  <a:pt x="9865932" y="7006017"/>
                </a:moveTo>
                <a:cubicBezTo>
                  <a:pt x="9868600" y="7005979"/>
                  <a:pt x="9871268" y="7005598"/>
                  <a:pt x="9873936" y="7005521"/>
                </a:cubicBezTo>
                <a:cubicBezTo>
                  <a:pt x="9883844" y="7005293"/>
                  <a:pt x="9887426" y="6995039"/>
                  <a:pt x="9885025" y="6986882"/>
                </a:cubicBezTo>
                <a:cubicBezTo>
                  <a:pt x="9884264" y="6983184"/>
                  <a:pt x="9882053" y="6979906"/>
                  <a:pt x="9878089" y="6978000"/>
                </a:cubicBezTo>
                <a:cubicBezTo>
                  <a:pt x="9877784" y="6977772"/>
                  <a:pt x="9877480" y="6977543"/>
                  <a:pt x="9877175" y="6977314"/>
                </a:cubicBezTo>
                <a:cubicBezTo>
                  <a:pt x="9888455" y="6973312"/>
                  <a:pt x="9892533" y="6955091"/>
                  <a:pt x="9878318" y="6950631"/>
                </a:cubicBezTo>
                <a:cubicBezTo>
                  <a:pt x="9868905" y="6947658"/>
                  <a:pt x="9858654" y="6942627"/>
                  <a:pt x="9848516" y="6944304"/>
                </a:cubicBezTo>
                <a:cubicBezTo>
                  <a:pt x="9847182" y="6944532"/>
                  <a:pt x="9845925" y="6944875"/>
                  <a:pt x="9844706" y="6945295"/>
                </a:cubicBezTo>
                <a:lnTo>
                  <a:pt x="9840513" y="6945295"/>
                </a:lnTo>
                <a:cubicBezTo>
                  <a:pt x="9832739" y="6945333"/>
                  <a:pt x="9826642" y="6953224"/>
                  <a:pt x="9827137" y="6960580"/>
                </a:cubicBezTo>
                <a:cubicBezTo>
                  <a:pt x="9827175" y="6961190"/>
                  <a:pt x="9827327" y="6961724"/>
                  <a:pt x="9827442" y="6962258"/>
                </a:cubicBezTo>
                <a:cubicBezTo>
                  <a:pt x="9826527" y="6964163"/>
                  <a:pt x="9825688" y="6966107"/>
                  <a:pt x="9824965" y="6968090"/>
                </a:cubicBezTo>
                <a:cubicBezTo>
                  <a:pt x="9824050" y="6970567"/>
                  <a:pt x="9823974" y="6973388"/>
                  <a:pt x="9824469" y="6976094"/>
                </a:cubicBezTo>
                <a:cubicBezTo>
                  <a:pt x="9823517" y="6977772"/>
                  <a:pt x="9822831" y="6979487"/>
                  <a:pt x="9822831" y="6981240"/>
                </a:cubicBezTo>
                <a:cubicBezTo>
                  <a:pt x="9822868" y="6987187"/>
                  <a:pt x="9823136" y="6992409"/>
                  <a:pt x="9826336" y="6997631"/>
                </a:cubicBezTo>
                <a:cubicBezTo>
                  <a:pt x="9827747" y="6999956"/>
                  <a:pt x="9829004" y="7001443"/>
                  <a:pt x="9831177" y="7003272"/>
                </a:cubicBezTo>
                <a:cubicBezTo>
                  <a:pt x="9833882" y="7005559"/>
                  <a:pt x="9833349" y="7007580"/>
                  <a:pt x="9831977" y="7002281"/>
                </a:cubicBezTo>
                <a:cubicBezTo>
                  <a:pt x="9833920" y="7009791"/>
                  <a:pt x="9840018" y="7015661"/>
                  <a:pt x="9848250" y="7014441"/>
                </a:cubicBezTo>
                <a:cubicBezTo>
                  <a:pt x="9852213" y="7013869"/>
                  <a:pt x="9856138" y="7011125"/>
                  <a:pt x="9858502" y="7007542"/>
                </a:cubicBezTo>
                <a:cubicBezTo>
                  <a:pt x="9860293" y="7007428"/>
                  <a:pt x="9862007" y="7006932"/>
                  <a:pt x="9863913" y="7006360"/>
                </a:cubicBezTo>
                <a:cubicBezTo>
                  <a:pt x="9864598" y="7006208"/>
                  <a:pt x="9865284" y="7006093"/>
                  <a:pt x="9865932" y="7006017"/>
                </a:cubicBezTo>
                <a:close/>
                <a:moveTo>
                  <a:pt x="9718029" y="7068759"/>
                </a:moveTo>
                <a:cubicBezTo>
                  <a:pt x="9705072" y="7055952"/>
                  <a:pt x="9682244" y="7073410"/>
                  <a:pt x="9695354" y="7086408"/>
                </a:cubicBezTo>
                <a:cubicBezTo>
                  <a:pt x="9708311" y="7099254"/>
                  <a:pt x="9731139" y="7081796"/>
                  <a:pt x="9718029" y="7068759"/>
                </a:cubicBezTo>
                <a:close/>
                <a:moveTo>
                  <a:pt x="9764028" y="7055799"/>
                </a:moveTo>
                <a:cubicBezTo>
                  <a:pt x="9777175" y="7068836"/>
                  <a:pt x="9797564" y="7048595"/>
                  <a:pt x="9784454" y="7035597"/>
                </a:cubicBezTo>
                <a:cubicBezTo>
                  <a:pt x="9771306" y="7022561"/>
                  <a:pt x="9750880" y="7042801"/>
                  <a:pt x="9764028" y="7055799"/>
                </a:cubicBezTo>
                <a:close/>
                <a:moveTo>
                  <a:pt x="9618905" y="7356895"/>
                </a:moveTo>
                <a:cubicBezTo>
                  <a:pt x="9612923" y="7350529"/>
                  <a:pt x="9604157" y="7350033"/>
                  <a:pt x="9597259" y="7355218"/>
                </a:cubicBezTo>
                <a:lnTo>
                  <a:pt x="9591809" y="7359334"/>
                </a:lnTo>
                <a:cubicBezTo>
                  <a:pt x="9588570" y="7361736"/>
                  <a:pt x="9586816" y="7365738"/>
                  <a:pt x="9586550" y="7369855"/>
                </a:cubicBezTo>
                <a:cubicBezTo>
                  <a:pt x="9586512" y="7369817"/>
                  <a:pt x="9586474" y="7369703"/>
                  <a:pt x="9586398" y="7369664"/>
                </a:cubicBezTo>
                <a:lnTo>
                  <a:pt x="9581863" y="7365166"/>
                </a:lnTo>
                <a:cubicBezTo>
                  <a:pt x="9576527" y="7359868"/>
                  <a:pt x="9566086" y="7361126"/>
                  <a:pt x="9561627" y="7366920"/>
                </a:cubicBezTo>
                <a:cubicBezTo>
                  <a:pt x="9556558" y="7373514"/>
                  <a:pt x="9557625" y="7381481"/>
                  <a:pt x="9563379" y="7387160"/>
                </a:cubicBezTo>
                <a:lnTo>
                  <a:pt x="9567915" y="7391659"/>
                </a:lnTo>
                <a:cubicBezTo>
                  <a:pt x="9573250" y="7396957"/>
                  <a:pt x="9583692" y="7395737"/>
                  <a:pt x="9588150" y="7389905"/>
                </a:cubicBezTo>
                <a:cubicBezTo>
                  <a:pt x="9590132" y="7387313"/>
                  <a:pt x="9590932" y="7384492"/>
                  <a:pt x="9591123" y="7381672"/>
                </a:cubicBezTo>
                <a:cubicBezTo>
                  <a:pt x="9591352" y="7381900"/>
                  <a:pt x="9591618" y="7382015"/>
                  <a:pt x="9591886" y="7382243"/>
                </a:cubicBezTo>
                <a:cubicBezTo>
                  <a:pt x="9589713" y="7387694"/>
                  <a:pt x="9590971" y="7394708"/>
                  <a:pt x="9595506" y="7398405"/>
                </a:cubicBezTo>
                <a:cubicBezTo>
                  <a:pt x="9601794" y="7403552"/>
                  <a:pt x="9610102" y="7403018"/>
                  <a:pt x="9615780" y="7397262"/>
                </a:cubicBezTo>
                <a:lnTo>
                  <a:pt x="9620277" y="7392726"/>
                </a:lnTo>
                <a:cubicBezTo>
                  <a:pt x="9625003" y="7387961"/>
                  <a:pt x="9624774" y="7379537"/>
                  <a:pt x="9620621" y="7374391"/>
                </a:cubicBezTo>
                <a:cubicBezTo>
                  <a:pt x="9623555" y="7368940"/>
                  <a:pt x="9623135" y="7361393"/>
                  <a:pt x="9618905" y="7356895"/>
                </a:cubicBezTo>
                <a:close/>
                <a:moveTo>
                  <a:pt x="9728357" y="6946781"/>
                </a:moveTo>
                <a:cubicBezTo>
                  <a:pt x="9727823" y="6944647"/>
                  <a:pt x="9726909" y="6942588"/>
                  <a:pt x="9725193" y="6940911"/>
                </a:cubicBezTo>
                <a:cubicBezTo>
                  <a:pt x="9719820" y="6935651"/>
                  <a:pt x="9710559" y="6934431"/>
                  <a:pt x="9704881" y="6940149"/>
                </a:cubicBezTo>
                <a:lnTo>
                  <a:pt x="9700384" y="6944685"/>
                </a:lnTo>
                <a:cubicBezTo>
                  <a:pt x="9695086" y="6950022"/>
                  <a:pt x="9693943" y="6959360"/>
                  <a:pt x="9699622" y="6965002"/>
                </a:cubicBezTo>
                <a:cubicBezTo>
                  <a:pt x="9699622" y="6965002"/>
                  <a:pt x="9699660" y="6965002"/>
                  <a:pt x="9699660" y="6965040"/>
                </a:cubicBezTo>
                <a:cubicBezTo>
                  <a:pt x="9695582" y="6970529"/>
                  <a:pt x="9695125" y="6978724"/>
                  <a:pt x="9700345" y="6983718"/>
                </a:cubicBezTo>
                <a:cubicBezTo>
                  <a:pt x="9705872" y="6988978"/>
                  <a:pt x="9714980" y="6989855"/>
                  <a:pt x="9720659" y="6984137"/>
                </a:cubicBezTo>
                <a:lnTo>
                  <a:pt x="9734150" y="6970529"/>
                </a:lnTo>
                <a:cubicBezTo>
                  <a:pt x="9739446" y="6965192"/>
                  <a:pt x="9740285" y="6955663"/>
                  <a:pt x="9734568" y="6950212"/>
                </a:cubicBezTo>
                <a:cubicBezTo>
                  <a:pt x="9732777" y="6948535"/>
                  <a:pt x="9730605" y="6947468"/>
                  <a:pt x="9728357" y="6946781"/>
                </a:cubicBezTo>
                <a:close/>
                <a:moveTo>
                  <a:pt x="9710216" y="6921547"/>
                </a:moveTo>
                <a:cubicBezTo>
                  <a:pt x="9723325" y="6934545"/>
                  <a:pt x="9741732" y="6912475"/>
                  <a:pt x="9728661" y="6899515"/>
                </a:cubicBezTo>
                <a:cubicBezTo>
                  <a:pt x="9715552" y="6886517"/>
                  <a:pt x="9697145" y="6908549"/>
                  <a:pt x="9710216" y="6921547"/>
                </a:cubicBezTo>
                <a:close/>
                <a:moveTo>
                  <a:pt x="9528051" y="6974684"/>
                </a:moveTo>
                <a:cubicBezTo>
                  <a:pt x="9541124" y="6987644"/>
                  <a:pt x="9562503" y="6968432"/>
                  <a:pt x="9549356" y="6955396"/>
                </a:cubicBezTo>
                <a:cubicBezTo>
                  <a:pt x="9536245" y="6942436"/>
                  <a:pt x="9514866" y="6961609"/>
                  <a:pt x="9528051" y="6974684"/>
                </a:cubicBezTo>
                <a:close/>
                <a:moveTo>
                  <a:pt x="9515742" y="6733167"/>
                </a:moveTo>
                <a:cubicBezTo>
                  <a:pt x="9509416" y="6726725"/>
                  <a:pt x="9501032" y="6719826"/>
                  <a:pt x="9491580" y="6719635"/>
                </a:cubicBezTo>
                <a:cubicBezTo>
                  <a:pt x="9490399" y="6719330"/>
                  <a:pt x="9489218" y="6719101"/>
                  <a:pt x="9487998" y="6718987"/>
                </a:cubicBezTo>
                <a:cubicBezTo>
                  <a:pt x="9482015" y="6718529"/>
                  <a:pt x="9476337" y="6721427"/>
                  <a:pt x="9473632" y="6726954"/>
                </a:cubicBezTo>
                <a:cubicBezTo>
                  <a:pt x="9470887" y="6732481"/>
                  <a:pt x="9472564" y="6737169"/>
                  <a:pt x="9474964" y="6742315"/>
                </a:cubicBezTo>
                <a:cubicBezTo>
                  <a:pt x="9473098" y="6738275"/>
                  <a:pt x="9475041" y="6742811"/>
                  <a:pt x="9475346" y="6743650"/>
                </a:cubicBezTo>
                <a:cubicBezTo>
                  <a:pt x="9475727" y="6744755"/>
                  <a:pt x="9475994" y="6745861"/>
                  <a:pt x="9476375" y="6746966"/>
                </a:cubicBezTo>
                <a:cubicBezTo>
                  <a:pt x="9476414" y="6747156"/>
                  <a:pt x="9476451" y="6747233"/>
                  <a:pt x="9476489" y="6747385"/>
                </a:cubicBezTo>
                <a:cubicBezTo>
                  <a:pt x="9476527" y="6747767"/>
                  <a:pt x="9476566" y="6748148"/>
                  <a:pt x="9476603" y="6748491"/>
                </a:cubicBezTo>
                <a:cubicBezTo>
                  <a:pt x="9473784" y="6755123"/>
                  <a:pt x="9477061" y="6763433"/>
                  <a:pt x="9483387" y="6766597"/>
                </a:cubicBezTo>
                <a:cubicBezTo>
                  <a:pt x="9490590" y="6770180"/>
                  <a:pt x="9498860" y="6766940"/>
                  <a:pt x="9502633" y="6760155"/>
                </a:cubicBezTo>
                <a:cubicBezTo>
                  <a:pt x="9503014" y="6759431"/>
                  <a:pt x="9503205" y="6758668"/>
                  <a:pt x="9503509" y="6757944"/>
                </a:cubicBezTo>
                <a:cubicBezTo>
                  <a:pt x="9507968" y="6758706"/>
                  <a:pt x="9512808" y="6757410"/>
                  <a:pt x="9515933" y="6754323"/>
                </a:cubicBezTo>
                <a:cubicBezTo>
                  <a:pt x="9514676" y="6757410"/>
                  <a:pt x="9514828" y="6761070"/>
                  <a:pt x="9517190" y="6765034"/>
                </a:cubicBezTo>
                <a:cubicBezTo>
                  <a:pt x="9526603" y="6780701"/>
                  <a:pt x="9552899" y="6769036"/>
                  <a:pt x="9543372" y="6753217"/>
                </a:cubicBezTo>
                <a:cubicBezTo>
                  <a:pt x="9537351" y="6743230"/>
                  <a:pt x="9524431" y="6744412"/>
                  <a:pt x="9518410" y="6750663"/>
                </a:cubicBezTo>
                <a:cubicBezTo>
                  <a:pt x="9521497" y="6744831"/>
                  <a:pt x="9520620" y="6738122"/>
                  <a:pt x="9515742" y="6733167"/>
                </a:cubicBezTo>
                <a:close/>
                <a:moveTo>
                  <a:pt x="9618867" y="7055723"/>
                </a:moveTo>
                <a:cubicBezTo>
                  <a:pt x="9624203" y="7061021"/>
                  <a:pt x="9633653" y="7062051"/>
                  <a:pt x="9639180" y="7056333"/>
                </a:cubicBezTo>
                <a:cubicBezTo>
                  <a:pt x="9644439" y="7050920"/>
                  <a:pt x="9645506" y="7041696"/>
                  <a:pt x="9639789" y="7036016"/>
                </a:cubicBezTo>
                <a:lnTo>
                  <a:pt x="9635255" y="7031518"/>
                </a:lnTo>
                <a:cubicBezTo>
                  <a:pt x="9629919" y="7026220"/>
                  <a:pt x="9620468" y="7025191"/>
                  <a:pt x="9614942" y="7030908"/>
                </a:cubicBezTo>
                <a:cubicBezTo>
                  <a:pt x="9609682" y="7036359"/>
                  <a:pt x="9608616" y="7045583"/>
                  <a:pt x="9614332" y="7051225"/>
                </a:cubicBezTo>
                <a:lnTo>
                  <a:pt x="9618867" y="7055723"/>
                </a:lnTo>
                <a:close/>
                <a:moveTo>
                  <a:pt x="9668295" y="6686586"/>
                </a:moveTo>
                <a:cubicBezTo>
                  <a:pt x="9672183" y="6692990"/>
                  <a:pt x="9681786" y="6695506"/>
                  <a:pt x="9688074" y="6691161"/>
                </a:cubicBezTo>
                <a:cubicBezTo>
                  <a:pt x="9694554" y="6686663"/>
                  <a:pt x="9696802" y="6678239"/>
                  <a:pt x="9692647" y="6671339"/>
                </a:cubicBezTo>
                <a:lnTo>
                  <a:pt x="9689370" y="6665851"/>
                </a:lnTo>
                <a:cubicBezTo>
                  <a:pt x="9685483" y="6659447"/>
                  <a:pt x="9675879" y="6656931"/>
                  <a:pt x="9669592" y="6661276"/>
                </a:cubicBezTo>
                <a:cubicBezTo>
                  <a:pt x="9663074" y="6665774"/>
                  <a:pt x="9660864" y="6674198"/>
                  <a:pt x="9665018" y="6681098"/>
                </a:cubicBezTo>
                <a:lnTo>
                  <a:pt x="9668295" y="6686586"/>
                </a:lnTo>
                <a:close/>
                <a:moveTo>
                  <a:pt x="9612960" y="6901725"/>
                </a:moveTo>
                <a:cubicBezTo>
                  <a:pt x="9607473" y="6896275"/>
                  <a:pt x="9599469" y="6894026"/>
                  <a:pt x="9592800" y="6899248"/>
                </a:cubicBezTo>
                <a:cubicBezTo>
                  <a:pt x="9587275" y="6903555"/>
                  <a:pt x="9584759" y="6913923"/>
                  <a:pt x="9590284" y="6919412"/>
                </a:cubicBezTo>
                <a:lnTo>
                  <a:pt x="9594820" y="6923910"/>
                </a:lnTo>
                <a:cubicBezTo>
                  <a:pt x="9600346" y="6929361"/>
                  <a:pt x="9608311" y="6931611"/>
                  <a:pt x="9614980" y="6926388"/>
                </a:cubicBezTo>
                <a:cubicBezTo>
                  <a:pt x="9620505" y="6922081"/>
                  <a:pt x="9623021" y="6911713"/>
                  <a:pt x="9617457" y="6906224"/>
                </a:cubicBezTo>
                <a:lnTo>
                  <a:pt x="9612960" y="6901725"/>
                </a:lnTo>
                <a:close/>
                <a:moveTo>
                  <a:pt x="9509987" y="6876873"/>
                </a:moveTo>
                <a:cubicBezTo>
                  <a:pt x="9519553" y="6892768"/>
                  <a:pt x="9543029" y="6876148"/>
                  <a:pt x="9533501" y="6860405"/>
                </a:cubicBezTo>
                <a:cubicBezTo>
                  <a:pt x="9523974" y="6844510"/>
                  <a:pt x="9500498" y="6861130"/>
                  <a:pt x="9509987" y="6876873"/>
                </a:cubicBezTo>
                <a:close/>
                <a:moveTo>
                  <a:pt x="9519553" y="7148732"/>
                </a:moveTo>
                <a:lnTo>
                  <a:pt x="9524051" y="7144195"/>
                </a:lnTo>
                <a:cubicBezTo>
                  <a:pt x="9529347" y="7138859"/>
                  <a:pt x="9528319" y="7128491"/>
                  <a:pt x="9522488" y="7123954"/>
                </a:cubicBezTo>
                <a:cubicBezTo>
                  <a:pt x="9519287" y="7121439"/>
                  <a:pt x="9515704" y="7120409"/>
                  <a:pt x="9512160" y="7120676"/>
                </a:cubicBezTo>
                <a:cubicBezTo>
                  <a:pt x="9515019" y="7118504"/>
                  <a:pt x="9517038" y="7115340"/>
                  <a:pt x="9517496" y="7111185"/>
                </a:cubicBezTo>
                <a:cubicBezTo>
                  <a:pt x="9517685" y="7109241"/>
                  <a:pt x="9517381" y="7107221"/>
                  <a:pt x="9516695" y="7105201"/>
                </a:cubicBezTo>
                <a:cubicBezTo>
                  <a:pt x="9518639" y="7104591"/>
                  <a:pt x="9520467" y="7103599"/>
                  <a:pt x="9522031" y="7102037"/>
                </a:cubicBezTo>
                <a:lnTo>
                  <a:pt x="9526528" y="7097500"/>
                </a:lnTo>
                <a:cubicBezTo>
                  <a:pt x="9531787" y="7092164"/>
                  <a:pt x="9532815" y="7082711"/>
                  <a:pt x="9527099" y="7077184"/>
                </a:cubicBezTo>
                <a:cubicBezTo>
                  <a:pt x="9521649" y="7071924"/>
                  <a:pt x="9512426" y="7070894"/>
                  <a:pt x="9506787" y="7076612"/>
                </a:cubicBezTo>
                <a:lnTo>
                  <a:pt x="9502289" y="7081148"/>
                </a:lnTo>
                <a:cubicBezTo>
                  <a:pt x="9498669" y="7084845"/>
                  <a:pt x="9497107" y="7090487"/>
                  <a:pt x="9498364" y="7095442"/>
                </a:cubicBezTo>
                <a:lnTo>
                  <a:pt x="9495696" y="7095442"/>
                </a:lnTo>
                <a:cubicBezTo>
                  <a:pt x="9487960" y="7095480"/>
                  <a:pt x="9480796" y="7099940"/>
                  <a:pt x="9479919" y="7108212"/>
                </a:cubicBezTo>
                <a:cubicBezTo>
                  <a:pt x="9479157" y="7115302"/>
                  <a:pt x="9484912" y="7124031"/>
                  <a:pt x="9492724" y="7123993"/>
                </a:cubicBezTo>
                <a:lnTo>
                  <a:pt x="9501756" y="7123954"/>
                </a:lnTo>
                <a:cubicBezTo>
                  <a:pt x="9502899" y="7123954"/>
                  <a:pt x="9503967" y="7123650"/>
                  <a:pt x="9505033" y="7123459"/>
                </a:cubicBezTo>
                <a:cubicBezTo>
                  <a:pt x="9504081" y="7124107"/>
                  <a:pt x="9503090" y="7124641"/>
                  <a:pt x="9502251" y="7125480"/>
                </a:cubicBezTo>
                <a:lnTo>
                  <a:pt x="9497755" y="7130016"/>
                </a:lnTo>
                <a:cubicBezTo>
                  <a:pt x="9492457" y="7135390"/>
                  <a:pt x="9493487" y="7145720"/>
                  <a:pt x="9499278" y="7150294"/>
                </a:cubicBezTo>
                <a:cubicBezTo>
                  <a:pt x="9505796" y="7155326"/>
                  <a:pt x="9513875" y="7154449"/>
                  <a:pt x="9519553" y="7148732"/>
                </a:cubicBezTo>
                <a:close/>
                <a:moveTo>
                  <a:pt x="9769096" y="6847865"/>
                </a:moveTo>
                <a:cubicBezTo>
                  <a:pt x="9769705" y="6840660"/>
                  <a:pt x="9763760" y="6832312"/>
                  <a:pt x="9755986" y="6832351"/>
                </a:cubicBezTo>
                <a:lnTo>
                  <a:pt x="9746954" y="6832388"/>
                </a:lnTo>
                <a:cubicBezTo>
                  <a:pt x="9740780" y="6832388"/>
                  <a:pt x="9735064" y="6835553"/>
                  <a:pt x="9732663" y="6840965"/>
                </a:cubicBezTo>
                <a:cubicBezTo>
                  <a:pt x="9730491" y="6842071"/>
                  <a:pt x="9728471" y="6843557"/>
                  <a:pt x="9726680" y="6845539"/>
                </a:cubicBezTo>
                <a:cubicBezTo>
                  <a:pt x="9721725" y="6851143"/>
                  <a:pt x="9720582" y="6860329"/>
                  <a:pt x="9726566" y="6865856"/>
                </a:cubicBezTo>
                <a:cubicBezTo>
                  <a:pt x="9730452" y="6869439"/>
                  <a:pt x="9736473" y="6871002"/>
                  <a:pt x="9741580" y="6869401"/>
                </a:cubicBezTo>
                <a:cubicBezTo>
                  <a:pt x="9746573" y="6870850"/>
                  <a:pt x="9752403" y="6869745"/>
                  <a:pt x="9755910" y="6865971"/>
                </a:cubicBezTo>
                <a:cubicBezTo>
                  <a:pt x="9757548" y="6864179"/>
                  <a:pt x="9758539" y="6862159"/>
                  <a:pt x="9759225" y="6860101"/>
                </a:cubicBezTo>
                <a:cubicBezTo>
                  <a:pt x="9764485" y="6858271"/>
                  <a:pt x="9768600" y="6854001"/>
                  <a:pt x="9769096" y="6847865"/>
                </a:cubicBezTo>
                <a:close/>
                <a:moveTo>
                  <a:pt x="9555072" y="6664021"/>
                </a:moveTo>
                <a:lnTo>
                  <a:pt x="9560559" y="6660743"/>
                </a:lnTo>
                <a:cubicBezTo>
                  <a:pt x="9567190" y="6656740"/>
                  <a:pt x="9569286" y="6647553"/>
                  <a:pt x="9565285" y="6640959"/>
                </a:cubicBezTo>
                <a:cubicBezTo>
                  <a:pt x="9561207" y="6634289"/>
                  <a:pt x="9552175" y="6632230"/>
                  <a:pt x="9545544" y="6636232"/>
                </a:cubicBezTo>
                <a:lnTo>
                  <a:pt x="9540056" y="6639511"/>
                </a:lnTo>
                <a:cubicBezTo>
                  <a:pt x="9533426" y="6643513"/>
                  <a:pt x="9531329" y="6652700"/>
                  <a:pt x="9535331" y="6659294"/>
                </a:cubicBezTo>
                <a:cubicBezTo>
                  <a:pt x="9539408" y="6665965"/>
                  <a:pt x="9548402" y="6668023"/>
                  <a:pt x="9555072" y="6664021"/>
                </a:cubicBezTo>
                <a:close/>
                <a:moveTo>
                  <a:pt x="9475918" y="7008495"/>
                </a:moveTo>
                <a:lnTo>
                  <a:pt x="9471382" y="7003996"/>
                </a:lnTo>
                <a:cubicBezTo>
                  <a:pt x="9466048" y="6998698"/>
                  <a:pt x="9455568" y="7000033"/>
                  <a:pt x="9451146" y="7005826"/>
                </a:cubicBezTo>
                <a:cubicBezTo>
                  <a:pt x="9446077" y="7012459"/>
                  <a:pt x="9447259" y="7020388"/>
                  <a:pt x="9452975" y="7026067"/>
                </a:cubicBezTo>
                <a:lnTo>
                  <a:pt x="9457511" y="7030565"/>
                </a:lnTo>
                <a:cubicBezTo>
                  <a:pt x="9462846" y="7035864"/>
                  <a:pt x="9473326" y="7034529"/>
                  <a:pt x="9477746" y="7028697"/>
                </a:cubicBezTo>
                <a:cubicBezTo>
                  <a:pt x="9482816" y="7022065"/>
                  <a:pt x="9481634" y="7014174"/>
                  <a:pt x="9475918" y="7008495"/>
                </a:cubicBezTo>
                <a:close/>
                <a:moveTo>
                  <a:pt x="9712274" y="6765949"/>
                </a:moveTo>
                <a:lnTo>
                  <a:pt x="9717724" y="6762670"/>
                </a:lnTo>
                <a:cubicBezTo>
                  <a:pt x="9724164" y="6758782"/>
                  <a:pt x="9725155" y="6748148"/>
                  <a:pt x="9720582" y="6742544"/>
                </a:cubicBezTo>
                <a:cubicBezTo>
                  <a:pt x="9715209" y="6736026"/>
                  <a:pt x="9707396" y="6735530"/>
                  <a:pt x="9700461" y="6739685"/>
                </a:cubicBezTo>
                <a:lnTo>
                  <a:pt x="9695011" y="6742963"/>
                </a:lnTo>
                <a:cubicBezTo>
                  <a:pt x="9688570" y="6746852"/>
                  <a:pt x="9687579" y="6757486"/>
                  <a:pt x="9692152" y="6763090"/>
                </a:cubicBezTo>
                <a:cubicBezTo>
                  <a:pt x="9697526" y="6769608"/>
                  <a:pt x="9705338" y="6770104"/>
                  <a:pt x="9712274" y="6765949"/>
                </a:cubicBezTo>
                <a:close/>
                <a:moveTo>
                  <a:pt x="9701641" y="6888041"/>
                </a:moveTo>
                <a:cubicBezTo>
                  <a:pt x="9701870" y="6880494"/>
                  <a:pt x="9695506" y="6873213"/>
                  <a:pt x="9687731" y="6873251"/>
                </a:cubicBezTo>
                <a:lnTo>
                  <a:pt x="9681786" y="6873251"/>
                </a:lnTo>
                <a:cubicBezTo>
                  <a:pt x="9691161" y="6870697"/>
                  <a:pt x="9698022" y="6860215"/>
                  <a:pt x="9689447" y="6851677"/>
                </a:cubicBezTo>
                <a:cubicBezTo>
                  <a:pt x="9682129" y="6844434"/>
                  <a:pt x="9671801" y="6846912"/>
                  <a:pt x="9666467" y="6852782"/>
                </a:cubicBezTo>
                <a:lnTo>
                  <a:pt x="9666047" y="6852782"/>
                </a:lnTo>
                <a:cubicBezTo>
                  <a:pt x="9666504" y="6849504"/>
                  <a:pt x="9665590" y="6845997"/>
                  <a:pt x="9662312" y="6842757"/>
                </a:cubicBezTo>
                <a:cubicBezTo>
                  <a:pt x="9657853" y="6838335"/>
                  <a:pt x="9652328" y="6837687"/>
                  <a:pt x="9647412" y="6839021"/>
                </a:cubicBezTo>
                <a:cubicBezTo>
                  <a:pt x="9648935" y="6837725"/>
                  <a:pt x="9650308" y="6836353"/>
                  <a:pt x="9651185" y="6834714"/>
                </a:cubicBezTo>
                <a:cubicBezTo>
                  <a:pt x="9655376" y="6835324"/>
                  <a:pt x="9659721" y="6834981"/>
                  <a:pt x="9664217" y="6833303"/>
                </a:cubicBezTo>
                <a:cubicBezTo>
                  <a:pt x="9671230" y="6830635"/>
                  <a:pt x="9675765" y="6825337"/>
                  <a:pt x="9678165" y="6819047"/>
                </a:cubicBezTo>
                <a:cubicBezTo>
                  <a:pt x="9680224" y="6818933"/>
                  <a:pt x="9682320" y="6818361"/>
                  <a:pt x="9684263" y="6817218"/>
                </a:cubicBezTo>
                <a:lnTo>
                  <a:pt x="9689751" y="6813939"/>
                </a:lnTo>
                <a:cubicBezTo>
                  <a:pt x="9691238" y="6813025"/>
                  <a:pt x="9692533" y="6811805"/>
                  <a:pt x="9693638" y="6810433"/>
                </a:cubicBezTo>
                <a:cubicBezTo>
                  <a:pt x="9691504" y="6815350"/>
                  <a:pt x="9692381" y="6821830"/>
                  <a:pt x="9695506" y="6825756"/>
                </a:cubicBezTo>
                <a:cubicBezTo>
                  <a:pt x="9700879" y="6832465"/>
                  <a:pt x="9709034" y="6832007"/>
                  <a:pt x="9715704" y="6827967"/>
                </a:cubicBezTo>
                <a:lnTo>
                  <a:pt x="9721154" y="6824689"/>
                </a:lnTo>
                <a:cubicBezTo>
                  <a:pt x="9727823" y="6820686"/>
                  <a:pt x="9727747" y="6809975"/>
                  <a:pt x="9723364" y="6804486"/>
                </a:cubicBezTo>
                <a:cubicBezTo>
                  <a:pt x="9717991" y="6797778"/>
                  <a:pt x="9709836" y="6798235"/>
                  <a:pt x="9703166" y="6802275"/>
                </a:cubicBezTo>
                <a:lnTo>
                  <a:pt x="9697716" y="6805553"/>
                </a:lnTo>
                <a:cubicBezTo>
                  <a:pt x="9696877" y="6806049"/>
                  <a:pt x="9696154" y="6806659"/>
                  <a:pt x="9695544" y="6807345"/>
                </a:cubicBezTo>
                <a:cubicBezTo>
                  <a:pt x="9697449" y="6803228"/>
                  <a:pt x="9697602" y="6798311"/>
                  <a:pt x="9695049" y="6794309"/>
                </a:cubicBezTo>
                <a:cubicBezTo>
                  <a:pt x="9691085" y="6788057"/>
                  <a:pt x="9682968" y="6785160"/>
                  <a:pt x="9676184" y="6788667"/>
                </a:cubicBezTo>
                <a:cubicBezTo>
                  <a:pt x="9675460" y="6787600"/>
                  <a:pt x="9674508" y="6786647"/>
                  <a:pt x="9673440" y="6785808"/>
                </a:cubicBezTo>
                <a:cubicBezTo>
                  <a:pt x="9679881" y="6782873"/>
                  <a:pt x="9683958" y="6776164"/>
                  <a:pt x="9679233" y="6768350"/>
                </a:cubicBezTo>
                <a:cubicBezTo>
                  <a:pt x="9672335" y="6756915"/>
                  <a:pt x="9656405" y="6760002"/>
                  <a:pt x="9652060" y="6768655"/>
                </a:cubicBezTo>
                <a:cubicBezTo>
                  <a:pt x="9645125" y="6764690"/>
                  <a:pt x="9637121" y="6761908"/>
                  <a:pt x="9630871" y="6764653"/>
                </a:cubicBezTo>
                <a:cubicBezTo>
                  <a:pt x="9621955" y="6768541"/>
                  <a:pt x="9612464" y="6777651"/>
                  <a:pt x="9611093" y="6787638"/>
                </a:cubicBezTo>
                <a:cubicBezTo>
                  <a:pt x="9600650" y="6785961"/>
                  <a:pt x="9588723" y="6797282"/>
                  <a:pt x="9595849" y="6809136"/>
                </a:cubicBezTo>
                <a:cubicBezTo>
                  <a:pt x="9601756" y="6818933"/>
                  <a:pt x="9613341" y="6816951"/>
                  <a:pt x="9619134" y="6810280"/>
                </a:cubicBezTo>
                <a:cubicBezTo>
                  <a:pt x="9619248" y="6810433"/>
                  <a:pt x="9619362" y="6810623"/>
                  <a:pt x="9619477" y="6810776"/>
                </a:cubicBezTo>
                <a:cubicBezTo>
                  <a:pt x="9617380" y="6815121"/>
                  <a:pt x="9617496" y="6820267"/>
                  <a:pt x="9620239" y="6824803"/>
                </a:cubicBezTo>
                <a:lnTo>
                  <a:pt x="9626832" y="6835743"/>
                </a:lnTo>
                <a:cubicBezTo>
                  <a:pt x="9629690" y="6840508"/>
                  <a:pt x="9635787" y="6842871"/>
                  <a:pt x="9641237" y="6842071"/>
                </a:cubicBezTo>
                <a:cubicBezTo>
                  <a:pt x="9635635" y="6846493"/>
                  <a:pt x="9633273" y="6854154"/>
                  <a:pt x="9639789" y="6860634"/>
                </a:cubicBezTo>
                <a:cubicBezTo>
                  <a:pt x="9640704" y="6861511"/>
                  <a:pt x="9641771" y="6861854"/>
                  <a:pt x="9642762" y="6862464"/>
                </a:cubicBezTo>
                <a:cubicBezTo>
                  <a:pt x="9642381" y="6863493"/>
                  <a:pt x="9641885" y="6864446"/>
                  <a:pt x="9641733" y="6865628"/>
                </a:cubicBezTo>
                <a:cubicBezTo>
                  <a:pt x="9640971" y="6872680"/>
                  <a:pt x="9646687" y="6881485"/>
                  <a:pt x="9654499" y="6881447"/>
                </a:cubicBezTo>
                <a:lnTo>
                  <a:pt x="9663531" y="6881409"/>
                </a:lnTo>
                <a:cubicBezTo>
                  <a:pt x="9664522" y="6881409"/>
                  <a:pt x="9665476" y="6881103"/>
                  <a:pt x="9666428" y="6880951"/>
                </a:cubicBezTo>
                <a:cubicBezTo>
                  <a:pt x="9665285" y="6882895"/>
                  <a:pt x="9664027" y="6884839"/>
                  <a:pt x="9663951" y="6887279"/>
                </a:cubicBezTo>
                <a:cubicBezTo>
                  <a:pt x="9663722" y="6894864"/>
                  <a:pt x="9670087" y="6902107"/>
                  <a:pt x="9677861" y="6902069"/>
                </a:cubicBezTo>
                <a:lnTo>
                  <a:pt x="9686893" y="6902031"/>
                </a:lnTo>
                <a:cubicBezTo>
                  <a:pt x="9694591" y="6901916"/>
                  <a:pt x="9701413" y="6895970"/>
                  <a:pt x="9701641" y="6888041"/>
                </a:cubicBezTo>
                <a:close/>
                <a:moveTo>
                  <a:pt x="9657587" y="6974264"/>
                </a:moveTo>
                <a:cubicBezTo>
                  <a:pt x="9662883" y="6968928"/>
                  <a:pt x="9662542" y="6958865"/>
                  <a:pt x="9656749" y="6953986"/>
                </a:cubicBezTo>
                <a:cubicBezTo>
                  <a:pt x="9650612" y="6948801"/>
                  <a:pt x="9642114" y="6949107"/>
                  <a:pt x="9636474" y="6954824"/>
                </a:cubicBezTo>
                <a:lnTo>
                  <a:pt x="9631977" y="6959360"/>
                </a:lnTo>
                <a:cubicBezTo>
                  <a:pt x="9629614" y="6961762"/>
                  <a:pt x="9628433" y="6965116"/>
                  <a:pt x="9628319" y="6968547"/>
                </a:cubicBezTo>
                <a:cubicBezTo>
                  <a:pt x="9621344" y="6969309"/>
                  <a:pt x="9615323" y="6974112"/>
                  <a:pt x="9614751" y="6981621"/>
                </a:cubicBezTo>
                <a:cubicBezTo>
                  <a:pt x="9614218" y="6988902"/>
                  <a:pt x="9620201" y="6997059"/>
                  <a:pt x="9628014" y="6997021"/>
                </a:cubicBezTo>
                <a:lnTo>
                  <a:pt x="9637046" y="6996983"/>
                </a:lnTo>
                <a:cubicBezTo>
                  <a:pt x="9644782" y="6996983"/>
                  <a:pt x="9651832" y="6991913"/>
                  <a:pt x="9652442" y="6983718"/>
                </a:cubicBezTo>
                <a:cubicBezTo>
                  <a:pt x="9652556" y="6982384"/>
                  <a:pt x="9652365" y="6981050"/>
                  <a:pt x="9652060" y="6979754"/>
                </a:cubicBezTo>
                <a:cubicBezTo>
                  <a:pt x="9652442" y="6979448"/>
                  <a:pt x="9652823" y="6979182"/>
                  <a:pt x="9653166" y="6978839"/>
                </a:cubicBezTo>
                <a:lnTo>
                  <a:pt x="9657587" y="6974264"/>
                </a:lnTo>
                <a:close/>
                <a:moveTo>
                  <a:pt x="9575613" y="6806545"/>
                </a:moveTo>
                <a:cubicBezTo>
                  <a:pt x="9566086" y="6790726"/>
                  <a:pt x="9541238" y="6805172"/>
                  <a:pt x="9550842" y="6821067"/>
                </a:cubicBezTo>
                <a:cubicBezTo>
                  <a:pt x="9560369" y="6836848"/>
                  <a:pt x="9585216" y="6822402"/>
                  <a:pt x="9575613" y="6806545"/>
                </a:cubicBezTo>
                <a:close/>
                <a:moveTo>
                  <a:pt x="9411245" y="6762023"/>
                </a:moveTo>
                <a:cubicBezTo>
                  <a:pt x="9404538" y="6766940"/>
                  <a:pt x="9404156" y="6775440"/>
                  <a:pt x="9408158" y="6782111"/>
                </a:cubicBezTo>
                <a:lnTo>
                  <a:pt x="9411474" y="6787562"/>
                </a:lnTo>
                <a:cubicBezTo>
                  <a:pt x="9415476" y="6794194"/>
                  <a:pt x="9425689" y="6794919"/>
                  <a:pt x="9431558" y="6790650"/>
                </a:cubicBezTo>
                <a:cubicBezTo>
                  <a:pt x="9438304" y="6785732"/>
                  <a:pt x="9438647" y="6777232"/>
                  <a:pt x="9434645" y="6770561"/>
                </a:cubicBezTo>
                <a:lnTo>
                  <a:pt x="9431368" y="6765072"/>
                </a:lnTo>
                <a:cubicBezTo>
                  <a:pt x="9427327" y="6758440"/>
                  <a:pt x="9417115" y="6757715"/>
                  <a:pt x="9411245" y="6762023"/>
                </a:cubicBezTo>
                <a:close/>
                <a:moveTo>
                  <a:pt x="9578013" y="7068226"/>
                </a:moveTo>
                <a:lnTo>
                  <a:pt x="9573516" y="7072762"/>
                </a:lnTo>
                <a:cubicBezTo>
                  <a:pt x="9568220" y="7078137"/>
                  <a:pt x="9569095" y="7088429"/>
                  <a:pt x="9574888" y="7093041"/>
                </a:cubicBezTo>
                <a:cubicBezTo>
                  <a:pt x="9581291" y="7098148"/>
                  <a:pt x="9589484" y="7097386"/>
                  <a:pt x="9595163" y="7091668"/>
                </a:cubicBezTo>
                <a:lnTo>
                  <a:pt x="9599660" y="7087133"/>
                </a:lnTo>
                <a:cubicBezTo>
                  <a:pt x="9604957" y="7081796"/>
                  <a:pt x="9604080" y="7071466"/>
                  <a:pt x="9598288" y="7066853"/>
                </a:cubicBezTo>
                <a:cubicBezTo>
                  <a:pt x="9591886" y="7061746"/>
                  <a:pt x="9583692" y="7062470"/>
                  <a:pt x="9578013" y="7068226"/>
                </a:cubicBezTo>
                <a:close/>
                <a:moveTo>
                  <a:pt x="9830261" y="6660171"/>
                </a:moveTo>
                <a:cubicBezTo>
                  <a:pt x="9825803" y="6653538"/>
                  <a:pt x="9817533" y="6651403"/>
                  <a:pt x="9810521" y="6655330"/>
                </a:cubicBezTo>
                <a:cubicBezTo>
                  <a:pt x="9810331" y="6655444"/>
                  <a:pt x="9810217" y="6655482"/>
                  <a:pt x="9810063" y="6655596"/>
                </a:cubicBezTo>
                <a:cubicBezTo>
                  <a:pt x="9809988" y="6655596"/>
                  <a:pt x="9809949" y="6655596"/>
                  <a:pt x="9809874" y="6655635"/>
                </a:cubicBezTo>
                <a:cubicBezTo>
                  <a:pt x="9809797" y="6655635"/>
                  <a:pt x="9809797" y="6655635"/>
                  <a:pt x="9809683" y="6655596"/>
                </a:cubicBezTo>
                <a:cubicBezTo>
                  <a:pt x="9808768" y="6655406"/>
                  <a:pt x="9807853" y="6655101"/>
                  <a:pt x="9806977" y="6654758"/>
                </a:cubicBezTo>
                <a:cubicBezTo>
                  <a:pt x="9799660" y="6652166"/>
                  <a:pt x="9791351" y="6658570"/>
                  <a:pt x="9789751" y="6665507"/>
                </a:cubicBezTo>
                <a:cubicBezTo>
                  <a:pt x="9787846" y="6673779"/>
                  <a:pt x="9793142" y="6680106"/>
                  <a:pt x="9800499" y="6682737"/>
                </a:cubicBezTo>
                <a:cubicBezTo>
                  <a:pt x="9808920" y="6685748"/>
                  <a:pt x="9817800" y="6684223"/>
                  <a:pt x="9825422" y="6679916"/>
                </a:cubicBezTo>
                <a:cubicBezTo>
                  <a:pt x="9831977" y="6676218"/>
                  <a:pt x="9834454" y="6666460"/>
                  <a:pt x="9830261" y="6660171"/>
                </a:cubicBezTo>
                <a:close/>
                <a:moveTo>
                  <a:pt x="9402099" y="6561902"/>
                </a:moveTo>
                <a:cubicBezTo>
                  <a:pt x="9406101" y="6568534"/>
                  <a:pt x="9416161" y="6569488"/>
                  <a:pt x="9422145" y="6565256"/>
                </a:cubicBezTo>
                <a:cubicBezTo>
                  <a:pt x="9428890" y="6560454"/>
                  <a:pt x="9429500" y="6551877"/>
                  <a:pt x="9425499" y="6545206"/>
                </a:cubicBezTo>
                <a:lnTo>
                  <a:pt x="9422222" y="6539717"/>
                </a:lnTo>
                <a:cubicBezTo>
                  <a:pt x="9418220" y="6533085"/>
                  <a:pt x="9408158" y="6532132"/>
                  <a:pt x="9402176" y="6536363"/>
                </a:cubicBezTo>
                <a:cubicBezTo>
                  <a:pt x="9395468" y="6541128"/>
                  <a:pt x="9394820" y="6549742"/>
                  <a:pt x="9398822" y="6556413"/>
                </a:cubicBezTo>
                <a:lnTo>
                  <a:pt x="9402099" y="6561902"/>
                </a:lnTo>
                <a:close/>
                <a:moveTo>
                  <a:pt x="9426451" y="6902297"/>
                </a:moveTo>
                <a:cubicBezTo>
                  <a:pt x="9420963" y="6907634"/>
                  <a:pt x="9420582" y="6917125"/>
                  <a:pt x="9426147" y="6922614"/>
                </a:cubicBezTo>
                <a:cubicBezTo>
                  <a:pt x="9434454" y="6930810"/>
                  <a:pt x="9446002" y="6935041"/>
                  <a:pt x="9457396" y="6930886"/>
                </a:cubicBezTo>
                <a:cubicBezTo>
                  <a:pt x="9464446" y="6928332"/>
                  <a:pt x="9470277" y="6921509"/>
                  <a:pt x="9467914" y="6913504"/>
                </a:cubicBezTo>
                <a:cubicBezTo>
                  <a:pt x="9465932" y="6906681"/>
                  <a:pt x="9458120" y="6900239"/>
                  <a:pt x="9450536" y="6902983"/>
                </a:cubicBezTo>
                <a:cubicBezTo>
                  <a:pt x="9449698" y="6903288"/>
                  <a:pt x="9448859" y="6903479"/>
                  <a:pt x="9448021" y="6903708"/>
                </a:cubicBezTo>
                <a:cubicBezTo>
                  <a:pt x="9447984" y="6903708"/>
                  <a:pt x="9447945" y="6903670"/>
                  <a:pt x="9447907" y="6903670"/>
                </a:cubicBezTo>
                <a:cubicBezTo>
                  <a:pt x="9447831" y="6903631"/>
                  <a:pt x="9447754" y="6903594"/>
                  <a:pt x="9447679" y="6903517"/>
                </a:cubicBezTo>
                <a:cubicBezTo>
                  <a:pt x="9447602" y="6903403"/>
                  <a:pt x="9447297" y="6903136"/>
                  <a:pt x="9446725" y="6902603"/>
                </a:cubicBezTo>
                <a:cubicBezTo>
                  <a:pt x="9441276" y="6897151"/>
                  <a:pt x="9432129" y="6896808"/>
                  <a:pt x="9426451" y="6902297"/>
                </a:cubicBezTo>
                <a:close/>
                <a:moveTo>
                  <a:pt x="9733882" y="7179988"/>
                </a:moveTo>
                <a:cubicBezTo>
                  <a:pt x="9726146" y="7179988"/>
                  <a:pt x="9719400" y="7186507"/>
                  <a:pt x="9719439" y="7194283"/>
                </a:cubicBezTo>
                <a:cubicBezTo>
                  <a:pt x="9719439" y="7197294"/>
                  <a:pt x="9719477" y="7200305"/>
                  <a:pt x="9719477" y="7203317"/>
                </a:cubicBezTo>
                <a:cubicBezTo>
                  <a:pt x="9719515" y="7211093"/>
                  <a:pt x="9725955" y="7217687"/>
                  <a:pt x="9733768" y="7217725"/>
                </a:cubicBezTo>
                <a:cubicBezTo>
                  <a:pt x="9741505" y="7217763"/>
                  <a:pt x="9748212" y="7211207"/>
                  <a:pt x="9748173" y="7203431"/>
                </a:cubicBezTo>
                <a:lnTo>
                  <a:pt x="9748135" y="7194397"/>
                </a:lnTo>
                <a:cubicBezTo>
                  <a:pt x="9748135" y="7186697"/>
                  <a:pt x="9741695" y="7180027"/>
                  <a:pt x="9733882" y="7179988"/>
                </a:cubicBezTo>
                <a:close/>
                <a:moveTo>
                  <a:pt x="9678928" y="6599182"/>
                </a:moveTo>
                <a:cubicBezTo>
                  <a:pt x="9669401" y="6583401"/>
                  <a:pt x="9643715" y="6596247"/>
                  <a:pt x="9653280" y="6612104"/>
                </a:cubicBezTo>
                <a:cubicBezTo>
                  <a:pt x="9662769" y="6627846"/>
                  <a:pt x="9688456" y="6615001"/>
                  <a:pt x="9678928" y="6599182"/>
                </a:cubicBezTo>
                <a:close/>
                <a:moveTo>
                  <a:pt x="9810063" y="6962143"/>
                </a:moveTo>
                <a:cubicBezTo>
                  <a:pt x="9796915" y="6949107"/>
                  <a:pt x="9777860" y="6970605"/>
                  <a:pt x="9790971" y="6983565"/>
                </a:cubicBezTo>
                <a:cubicBezTo>
                  <a:pt x="9804081" y="6996602"/>
                  <a:pt x="9823174" y="6975103"/>
                  <a:pt x="9810063" y="6962143"/>
                </a:cubicBezTo>
                <a:close/>
                <a:moveTo>
                  <a:pt x="9738837" y="7035330"/>
                </a:moveTo>
                <a:cubicBezTo>
                  <a:pt x="9735216" y="7031747"/>
                  <a:pt x="9731100" y="7030832"/>
                  <a:pt x="9727252" y="7031404"/>
                </a:cubicBezTo>
                <a:cubicBezTo>
                  <a:pt x="9731977" y="7025762"/>
                  <a:pt x="9729614" y="7016118"/>
                  <a:pt x="9724202" y="7011964"/>
                </a:cubicBezTo>
                <a:cubicBezTo>
                  <a:pt x="9717418" y="7006741"/>
                  <a:pt x="9709530" y="7009104"/>
                  <a:pt x="9704043" y="7014632"/>
                </a:cubicBezTo>
                <a:lnTo>
                  <a:pt x="9699545" y="7019168"/>
                </a:lnTo>
                <a:cubicBezTo>
                  <a:pt x="9694058" y="7024695"/>
                  <a:pt x="9696611" y="7035025"/>
                  <a:pt x="9702213" y="7039294"/>
                </a:cubicBezTo>
                <a:cubicBezTo>
                  <a:pt x="9706443" y="7042534"/>
                  <a:pt x="9711054" y="7042610"/>
                  <a:pt x="9715323" y="7041047"/>
                </a:cubicBezTo>
                <a:cubicBezTo>
                  <a:pt x="9713493" y="7045622"/>
                  <a:pt x="9713836" y="7050958"/>
                  <a:pt x="9718409" y="7055456"/>
                </a:cubicBezTo>
                <a:cubicBezTo>
                  <a:pt x="9731557" y="7068569"/>
                  <a:pt x="9751984" y="7048328"/>
                  <a:pt x="9738837" y="7035330"/>
                </a:cubicBezTo>
                <a:close/>
                <a:moveTo>
                  <a:pt x="9732663" y="6743840"/>
                </a:moveTo>
                <a:cubicBezTo>
                  <a:pt x="9736550" y="6750282"/>
                  <a:pt x="9745430" y="6753560"/>
                  <a:pt x="9752214" y="6749406"/>
                </a:cubicBezTo>
                <a:cubicBezTo>
                  <a:pt x="9756330" y="6746852"/>
                  <a:pt x="9758882" y="6742353"/>
                  <a:pt x="9759264" y="6737665"/>
                </a:cubicBezTo>
                <a:cubicBezTo>
                  <a:pt x="9760787" y="6737894"/>
                  <a:pt x="9762350" y="6738313"/>
                  <a:pt x="9763875" y="6737932"/>
                </a:cubicBezTo>
                <a:cubicBezTo>
                  <a:pt x="9768105" y="6740486"/>
                  <a:pt x="9773403" y="6741057"/>
                  <a:pt x="9777937" y="6738313"/>
                </a:cubicBezTo>
                <a:lnTo>
                  <a:pt x="9780871" y="6736560"/>
                </a:lnTo>
                <a:cubicBezTo>
                  <a:pt x="9781139" y="6737131"/>
                  <a:pt x="9781139" y="6737703"/>
                  <a:pt x="9781481" y="6738275"/>
                </a:cubicBezTo>
                <a:cubicBezTo>
                  <a:pt x="9791008" y="6754094"/>
                  <a:pt x="9814751" y="6737894"/>
                  <a:pt x="9805224" y="6722075"/>
                </a:cubicBezTo>
                <a:cubicBezTo>
                  <a:pt x="9801260" y="6715518"/>
                  <a:pt x="9794935" y="6714642"/>
                  <a:pt x="9789522" y="6716776"/>
                </a:cubicBezTo>
                <a:cubicBezTo>
                  <a:pt x="9789332" y="6716357"/>
                  <a:pt x="9789370" y="6715938"/>
                  <a:pt x="9789103" y="6715557"/>
                </a:cubicBezTo>
                <a:cubicBezTo>
                  <a:pt x="9787808" y="6713422"/>
                  <a:pt x="9785978" y="6711706"/>
                  <a:pt x="9783883" y="6710410"/>
                </a:cubicBezTo>
                <a:cubicBezTo>
                  <a:pt x="9786550" y="6706484"/>
                  <a:pt x="9787388" y="6701643"/>
                  <a:pt x="9785101" y="6696726"/>
                </a:cubicBezTo>
                <a:cubicBezTo>
                  <a:pt x="9782129" y="6690284"/>
                  <a:pt x="9772716" y="6685710"/>
                  <a:pt x="9766047" y="6689712"/>
                </a:cubicBezTo>
                <a:lnTo>
                  <a:pt x="9760559" y="6693029"/>
                </a:lnTo>
                <a:cubicBezTo>
                  <a:pt x="9753928" y="6697031"/>
                  <a:pt x="9750041" y="6704502"/>
                  <a:pt x="9753585" y="6712088"/>
                </a:cubicBezTo>
                <a:cubicBezTo>
                  <a:pt x="9753700" y="6712355"/>
                  <a:pt x="9753890" y="6712583"/>
                  <a:pt x="9754042" y="6712850"/>
                </a:cubicBezTo>
                <a:cubicBezTo>
                  <a:pt x="9751984" y="6714642"/>
                  <a:pt x="9750498" y="6717005"/>
                  <a:pt x="9749546" y="6719597"/>
                </a:cubicBezTo>
                <a:cubicBezTo>
                  <a:pt x="9745201" y="6716776"/>
                  <a:pt x="9739598" y="6715938"/>
                  <a:pt x="9734911" y="6718835"/>
                </a:cubicBezTo>
                <a:cubicBezTo>
                  <a:pt x="9728471" y="6722837"/>
                  <a:pt x="9725232" y="6731490"/>
                  <a:pt x="9729386" y="6738389"/>
                </a:cubicBezTo>
                <a:lnTo>
                  <a:pt x="9732663" y="6743840"/>
                </a:lnTo>
                <a:close/>
                <a:moveTo>
                  <a:pt x="9184950" y="6816493"/>
                </a:moveTo>
                <a:lnTo>
                  <a:pt x="9193982" y="6816455"/>
                </a:lnTo>
                <a:cubicBezTo>
                  <a:pt x="9201718" y="6816417"/>
                  <a:pt x="9208882" y="6811996"/>
                  <a:pt x="9209798" y="6803686"/>
                </a:cubicBezTo>
                <a:cubicBezTo>
                  <a:pt x="9210560" y="6796634"/>
                  <a:pt x="9204843" y="6787829"/>
                  <a:pt x="9197030" y="6787866"/>
                </a:cubicBezTo>
                <a:lnTo>
                  <a:pt x="9187998" y="6787905"/>
                </a:lnTo>
                <a:cubicBezTo>
                  <a:pt x="9180225" y="6787943"/>
                  <a:pt x="9173059" y="6792365"/>
                  <a:pt x="9172183" y="6800674"/>
                </a:cubicBezTo>
                <a:cubicBezTo>
                  <a:pt x="9171421" y="6807726"/>
                  <a:pt x="9177137" y="6816531"/>
                  <a:pt x="9184950" y="6816493"/>
                </a:cubicBezTo>
                <a:close/>
                <a:moveTo>
                  <a:pt x="9501032" y="6614619"/>
                </a:moveTo>
                <a:cubicBezTo>
                  <a:pt x="9510560" y="6630439"/>
                  <a:pt x="9533272" y="6612752"/>
                  <a:pt x="9523822" y="6597123"/>
                </a:cubicBezTo>
                <a:cubicBezTo>
                  <a:pt x="9514256" y="6581266"/>
                  <a:pt x="9491580" y="6598953"/>
                  <a:pt x="9501032" y="6614619"/>
                </a:cubicBezTo>
                <a:close/>
                <a:moveTo>
                  <a:pt x="9302861" y="6879198"/>
                </a:moveTo>
                <a:lnTo>
                  <a:pt x="9311893" y="6879160"/>
                </a:lnTo>
                <a:cubicBezTo>
                  <a:pt x="9319630" y="6879122"/>
                  <a:pt x="9326718" y="6874319"/>
                  <a:pt x="9327442" y="6866085"/>
                </a:cubicBezTo>
                <a:cubicBezTo>
                  <a:pt x="9328052" y="6858881"/>
                  <a:pt x="9322145" y="6850495"/>
                  <a:pt x="9314370" y="6850533"/>
                </a:cubicBezTo>
                <a:cubicBezTo>
                  <a:pt x="9311359" y="6850533"/>
                  <a:pt x="9308349" y="6850571"/>
                  <a:pt x="9305338" y="6850571"/>
                </a:cubicBezTo>
                <a:cubicBezTo>
                  <a:pt x="9297602" y="6850609"/>
                  <a:pt x="9290513" y="6855450"/>
                  <a:pt x="9289790" y="6863646"/>
                </a:cubicBezTo>
                <a:cubicBezTo>
                  <a:pt x="9289179" y="6870812"/>
                  <a:pt x="9295086" y="6879198"/>
                  <a:pt x="9302861" y="6879198"/>
                </a:cubicBezTo>
                <a:close/>
                <a:moveTo>
                  <a:pt x="9683731" y="6521802"/>
                </a:moveTo>
                <a:cubicBezTo>
                  <a:pt x="9688341" y="6524127"/>
                  <a:pt x="9693753" y="6524203"/>
                  <a:pt x="9698440" y="6520811"/>
                </a:cubicBezTo>
                <a:cubicBezTo>
                  <a:pt x="9704271" y="6516541"/>
                  <a:pt x="9706711" y="6506555"/>
                  <a:pt x="9701527" y="6500723"/>
                </a:cubicBezTo>
                <a:cubicBezTo>
                  <a:pt x="9696497" y="6495043"/>
                  <a:pt x="9690133" y="6490621"/>
                  <a:pt x="9682167" y="6491383"/>
                </a:cubicBezTo>
                <a:cubicBezTo>
                  <a:pt x="9674851" y="6492070"/>
                  <a:pt x="9669401" y="6496148"/>
                  <a:pt x="9664522" y="6501332"/>
                </a:cubicBezTo>
                <a:cubicBezTo>
                  <a:pt x="9659226" y="6506974"/>
                  <a:pt x="9660978" y="6516922"/>
                  <a:pt x="9666695" y="6521535"/>
                </a:cubicBezTo>
                <a:cubicBezTo>
                  <a:pt x="9671992" y="6525766"/>
                  <a:pt x="9678585" y="6525232"/>
                  <a:pt x="9683731" y="6521802"/>
                </a:cubicBezTo>
                <a:close/>
                <a:moveTo>
                  <a:pt x="9477785" y="6632078"/>
                </a:moveTo>
                <a:cubicBezTo>
                  <a:pt x="9468257" y="6616258"/>
                  <a:pt x="9445849" y="6634289"/>
                  <a:pt x="9455262" y="6649917"/>
                </a:cubicBezTo>
                <a:cubicBezTo>
                  <a:pt x="9464789" y="6665736"/>
                  <a:pt x="9487198" y="6647706"/>
                  <a:pt x="9477785" y="6632078"/>
                </a:cubicBezTo>
                <a:close/>
                <a:moveTo>
                  <a:pt x="9390476" y="6685024"/>
                </a:moveTo>
                <a:cubicBezTo>
                  <a:pt x="9380948" y="6669205"/>
                  <a:pt x="9358235" y="6686815"/>
                  <a:pt x="9367685" y="6702482"/>
                </a:cubicBezTo>
                <a:cubicBezTo>
                  <a:pt x="9377176" y="6718301"/>
                  <a:pt x="9399927" y="6700691"/>
                  <a:pt x="9390476" y="6685024"/>
                </a:cubicBezTo>
                <a:close/>
                <a:moveTo>
                  <a:pt x="9828052" y="6773191"/>
                </a:moveTo>
                <a:cubicBezTo>
                  <a:pt x="9814904" y="6760155"/>
                  <a:pt x="9794210" y="6780091"/>
                  <a:pt x="9807358" y="6793127"/>
                </a:cubicBezTo>
                <a:cubicBezTo>
                  <a:pt x="9820468" y="6806164"/>
                  <a:pt x="9841199" y="6786227"/>
                  <a:pt x="9828052" y="6773191"/>
                </a:cubicBezTo>
                <a:close/>
                <a:moveTo>
                  <a:pt x="9829309" y="6502819"/>
                </a:moveTo>
                <a:cubicBezTo>
                  <a:pt x="9826147" y="6496758"/>
                  <a:pt x="9821992" y="6491231"/>
                  <a:pt x="9814751" y="6489973"/>
                </a:cubicBezTo>
                <a:cubicBezTo>
                  <a:pt x="9808958" y="6488982"/>
                  <a:pt x="9803585" y="6490659"/>
                  <a:pt x="9798783" y="6493976"/>
                </a:cubicBezTo>
                <a:cubicBezTo>
                  <a:pt x="9792610" y="6498206"/>
                  <a:pt x="9790666" y="6507965"/>
                  <a:pt x="9795392" y="6513987"/>
                </a:cubicBezTo>
                <a:cubicBezTo>
                  <a:pt x="9798669" y="6518180"/>
                  <a:pt x="9803624" y="6520277"/>
                  <a:pt x="9808540" y="6519819"/>
                </a:cubicBezTo>
                <a:cubicBezTo>
                  <a:pt x="9812045" y="6522145"/>
                  <a:pt x="9816276" y="6522984"/>
                  <a:pt x="9820887" y="6521306"/>
                </a:cubicBezTo>
                <a:cubicBezTo>
                  <a:pt x="9827442" y="6518867"/>
                  <a:pt x="9832929" y="6509718"/>
                  <a:pt x="9829309" y="6502819"/>
                </a:cubicBezTo>
                <a:close/>
                <a:moveTo>
                  <a:pt x="9593943" y="6857775"/>
                </a:moveTo>
                <a:lnTo>
                  <a:pt x="9585178" y="6855603"/>
                </a:lnTo>
                <a:cubicBezTo>
                  <a:pt x="9577632" y="6853735"/>
                  <a:pt x="9569668" y="6858919"/>
                  <a:pt x="9567952" y="6866390"/>
                </a:cubicBezTo>
                <a:cubicBezTo>
                  <a:pt x="9566200" y="6874090"/>
                  <a:pt x="9571154" y="6881752"/>
                  <a:pt x="9578738" y="6883620"/>
                </a:cubicBezTo>
                <a:lnTo>
                  <a:pt x="9587503" y="6885792"/>
                </a:lnTo>
                <a:cubicBezTo>
                  <a:pt x="9595048" y="6887660"/>
                  <a:pt x="9602975" y="6882476"/>
                  <a:pt x="9604728" y="6875005"/>
                </a:cubicBezTo>
                <a:cubicBezTo>
                  <a:pt x="9606482" y="6867305"/>
                  <a:pt x="9601489" y="6859643"/>
                  <a:pt x="9593943" y="6857775"/>
                </a:cubicBezTo>
                <a:close/>
                <a:moveTo>
                  <a:pt x="9470239" y="6614772"/>
                </a:moveTo>
                <a:lnTo>
                  <a:pt x="9479005" y="6616945"/>
                </a:lnTo>
                <a:cubicBezTo>
                  <a:pt x="9486321" y="6618775"/>
                  <a:pt x="9494439" y="6611417"/>
                  <a:pt x="9494935" y="6604366"/>
                </a:cubicBezTo>
                <a:cubicBezTo>
                  <a:pt x="9495544" y="6595789"/>
                  <a:pt x="9490171" y="6590338"/>
                  <a:pt x="9482320" y="6588432"/>
                </a:cubicBezTo>
                <a:cubicBezTo>
                  <a:pt x="9479386" y="6587708"/>
                  <a:pt x="9476489" y="6586984"/>
                  <a:pt x="9473555" y="6586259"/>
                </a:cubicBezTo>
                <a:cubicBezTo>
                  <a:pt x="9466238" y="6584468"/>
                  <a:pt x="9458120" y="6591787"/>
                  <a:pt x="9457625" y="6598877"/>
                </a:cubicBezTo>
                <a:cubicBezTo>
                  <a:pt x="9457016" y="6607377"/>
                  <a:pt x="9462389" y="6612790"/>
                  <a:pt x="9470239" y="6614772"/>
                </a:cubicBezTo>
                <a:close/>
                <a:moveTo>
                  <a:pt x="9643867" y="7085036"/>
                </a:moveTo>
                <a:lnTo>
                  <a:pt x="9639332" y="7080538"/>
                </a:lnTo>
                <a:cubicBezTo>
                  <a:pt x="9633806" y="7075087"/>
                  <a:pt x="9623821" y="7076612"/>
                  <a:pt x="9619096" y="7082177"/>
                </a:cubicBezTo>
                <a:cubicBezTo>
                  <a:pt x="9614294" y="7087818"/>
                  <a:pt x="9615209" y="7095137"/>
                  <a:pt x="9619401" y="7100550"/>
                </a:cubicBezTo>
                <a:cubicBezTo>
                  <a:pt x="9618105" y="7101122"/>
                  <a:pt x="9616771" y="7101732"/>
                  <a:pt x="9615742" y="7102761"/>
                </a:cubicBezTo>
                <a:lnTo>
                  <a:pt x="9611246" y="7107297"/>
                </a:lnTo>
                <a:cubicBezTo>
                  <a:pt x="9605796" y="7112824"/>
                  <a:pt x="9604500" y="7121439"/>
                  <a:pt x="9609873" y="7127576"/>
                </a:cubicBezTo>
                <a:cubicBezTo>
                  <a:pt x="9614675" y="7133141"/>
                  <a:pt x="9624660" y="7134513"/>
                  <a:pt x="9630148" y="7128948"/>
                </a:cubicBezTo>
                <a:lnTo>
                  <a:pt x="9634644" y="7124412"/>
                </a:lnTo>
                <a:cubicBezTo>
                  <a:pt x="9638685" y="7120333"/>
                  <a:pt x="9640399" y="7114539"/>
                  <a:pt x="9638837" y="7109317"/>
                </a:cubicBezTo>
                <a:cubicBezTo>
                  <a:pt x="9641428" y="7108517"/>
                  <a:pt x="9643867" y="7107259"/>
                  <a:pt x="9645544" y="7105277"/>
                </a:cubicBezTo>
                <a:cubicBezTo>
                  <a:pt x="9650842" y="7098987"/>
                  <a:pt x="9649394" y="7090525"/>
                  <a:pt x="9643867" y="7085036"/>
                </a:cubicBezTo>
                <a:close/>
                <a:moveTo>
                  <a:pt x="9882320" y="6892539"/>
                </a:moveTo>
                <a:lnTo>
                  <a:pt x="9885102" y="6889719"/>
                </a:lnTo>
                <a:cubicBezTo>
                  <a:pt x="9893105" y="6881675"/>
                  <a:pt x="9888608" y="6870812"/>
                  <a:pt x="9880948" y="6866657"/>
                </a:cubicBezTo>
                <a:cubicBezTo>
                  <a:pt x="9880338" y="6864103"/>
                  <a:pt x="9879271" y="6861587"/>
                  <a:pt x="9877061" y="6859338"/>
                </a:cubicBezTo>
                <a:cubicBezTo>
                  <a:pt x="9864332" y="6846721"/>
                  <a:pt x="9847525" y="6867610"/>
                  <a:pt x="9858387" y="6880646"/>
                </a:cubicBezTo>
                <a:cubicBezTo>
                  <a:pt x="9857511" y="6892158"/>
                  <a:pt x="9871992" y="6902983"/>
                  <a:pt x="9882320" y="6892539"/>
                </a:cubicBezTo>
                <a:close/>
                <a:moveTo>
                  <a:pt x="9882167" y="7015661"/>
                </a:moveTo>
                <a:cubicBezTo>
                  <a:pt x="9869057" y="7002663"/>
                  <a:pt x="9850727" y="7024809"/>
                  <a:pt x="9863798" y="7037769"/>
                </a:cubicBezTo>
                <a:cubicBezTo>
                  <a:pt x="9876909" y="7050730"/>
                  <a:pt x="9895201" y="7028621"/>
                  <a:pt x="9882167" y="7015661"/>
                </a:cubicBezTo>
                <a:close/>
                <a:moveTo>
                  <a:pt x="9790704" y="7088466"/>
                </a:moveTo>
                <a:cubicBezTo>
                  <a:pt x="9790819" y="7087781"/>
                  <a:pt x="9791008" y="7087171"/>
                  <a:pt x="9791047" y="7086446"/>
                </a:cubicBezTo>
                <a:cubicBezTo>
                  <a:pt x="9791428" y="7079204"/>
                  <a:pt x="9787122" y="7073944"/>
                  <a:pt x="9782053" y="7069484"/>
                </a:cubicBezTo>
                <a:cubicBezTo>
                  <a:pt x="9776375" y="7064490"/>
                  <a:pt x="9765819" y="7067159"/>
                  <a:pt x="9762084" y="7073219"/>
                </a:cubicBezTo>
                <a:cubicBezTo>
                  <a:pt x="9759455" y="7077450"/>
                  <a:pt x="9759301" y="7081682"/>
                  <a:pt x="9760635" y="7085570"/>
                </a:cubicBezTo>
                <a:cubicBezTo>
                  <a:pt x="9758921" y="7090296"/>
                  <a:pt x="9759378" y="7095785"/>
                  <a:pt x="9762960" y="7099673"/>
                </a:cubicBezTo>
                <a:cubicBezTo>
                  <a:pt x="9764141" y="7100969"/>
                  <a:pt x="9765551" y="7101999"/>
                  <a:pt x="9767076" y="7102837"/>
                </a:cubicBezTo>
                <a:cubicBezTo>
                  <a:pt x="9767762" y="7104019"/>
                  <a:pt x="9768562" y="7105201"/>
                  <a:pt x="9769630" y="7106230"/>
                </a:cubicBezTo>
                <a:cubicBezTo>
                  <a:pt x="9781215" y="7117627"/>
                  <a:pt x="9796192" y="7101312"/>
                  <a:pt x="9790704" y="7088466"/>
                </a:cubicBezTo>
                <a:close/>
                <a:moveTo>
                  <a:pt x="9783615" y="6559501"/>
                </a:moveTo>
                <a:lnTo>
                  <a:pt x="9774851" y="6557328"/>
                </a:lnTo>
                <a:cubicBezTo>
                  <a:pt x="9767305" y="6555460"/>
                  <a:pt x="9759455" y="6561483"/>
                  <a:pt x="9758082" y="6568801"/>
                </a:cubicBezTo>
                <a:cubicBezTo>
                  <a:pt x="9756596" y="6576807"/>
                  <a:pt x="9762007" y="6583706"/>
                  <a:pt x="9769553" y="6585574"/>
                </a:cubicBezTo>
                <a:cubicBezTo>
                  <a:pt x="9772487" y="6586298"/>
                  <a:pt x="9775384" y="6587022"/>
                  <a:pt x="9778319" y="6587746"/>
                </a:cubicBezTo>
                <a:cubicBezTo>
                  <a:pt x="9785864" y="6589614"/>
                  <a:pt x="9793715" y="6583591"/>
                  <a:pt x="9795087" y="6576273"/>
                </a:cubicBezTo>
                <a:cubicBezTo>
                  <a:pt x="9796573" y="6568268"/>
                  <a:pt x="9791162" y="6561368"/>
                  <a:pt x="9783615" y="6559501"/>
                </a:cubicBezTo>
                <a:close/>
                <a:moveTo>
                  <a:pt x="9730795" y="6665317"/>
                </a:moveTo>
                <a:lnTo>
                  <a:pt x="9736284" y="6662038"/>
                </a:lnTo>
                <a:cubicBezTo>
                  <a:pt x="9742914" y="6658036"/>
                  <a:pt x="9746154" y="6649879"/>
                  <a:pt x="9742419" y="6642675"/>
                </a:cubicBezTo>
                <a:cubicBezTo>
                  <a:pt x="9739027" y="6636118"/>
                  <a:pt x="9729728" y="6632497"/>
                  <a:pt x="9723059" y="6636499"/>
                </a:cubicBezTo>
                <a:lnTo>
                  <a:pt x="9717609" y="6639777"/>
                </a:lnTo>
                <a:cubicBezTo>
                  <a:pt x="9710979" y="6643780"/>
                  <a:pt x="9707739" y="6651937"/>
                  <a:pt x="9711436" y="6659141"/>
                </a:cubicBezTo>
                <a:cubicBezTo>
                  <a:pt x="9714827" y="6665736"/>
                  <a:pt x="9724127" y="6669357"/>
                  <a:pt x="9730795" y="6665317"/>
                </a:cubicBezTo>
                <a:close/>
                <a:moveTo>
                  <a:pt x="9701070" y="6536172"/>
                </a:moveTo>
                <a:cubicBezTo>
                  <a:pt x="9700956" y="6536744"/>
                  <a:pt x="9700993" y="6537316"/>
                  <a:pt x="9700956" y="6537887"/>
                </a:cubicBezTo>
                <a:cubicBezTo>
                  <a:pt x="9699622" y="6539489"/>
                  <a:pt x="9698326" y="6541166"/>
                  <a:pt x="9697106" y="6542919"/>
                </a:cubicBezTo>
                <a:cubicBezTo>
                  <a:pt x="9695620" y="6545130"/>
                  <a:pt x="9694858" y="6547836"/>
                  <a:pt x="9694706" y="6550581"/>
                </a:cubicBezTo>
                <a:cubicBezTo>
                  <a:pt x="9693372" y="6551953"/>
                  <a:pt x="9692267" y="6553478"/>
                  <a:pt x="9691847" y="6555155"/>
                </a:cubicBezTo>
                <a:cubicBezTo>
                  <a:pt x="9690438" y="6560911"/>
                  <a:pt x="9689408" y="6566095"/>
                  <a:pt x="9691199" y="6571889"/>
                </a:cubicBezTo>
                <a:cubicBezTo>
                  <a:pt x="9692000" y="6574481"/>
                  <a:pt x="9692838" y="6576235"/>
                  <a:pt x="9694515" y="6578560"/>
                </a:cubicBezTo>
                <a:cubicBezTo>
                  <a:pt x="9696573" y="6581418"/>
                  <a:pt x="9695582" y="6583287"/>
                  <a:pt x="9695544" y="6577797"/>
                </a:cubicBezTo>
                <a:cubicBezTo>
                  <a:pt x="9695582" y="6585535"/>
                  <a:pt x="9700041" y="6592702"/>
                  <a:pt x="9708349" y="6593578"/>
                </a:cubicBezTo>
                <a:cubicBezTo>
                  <a:pt x="9712313" y="6593997"/>
                  <a:pt x="9716771" y="6592282"/>
                  <a:pt x="9719972" y="6589385"/>
                </a:cubicBezTo>
                <a:cubicBezTo>
                  <a:pt x="9721725" y="6589690"/>
                  <a:pt x="9723516" y="6589690"/>
                  <a:pt x="9725498" y="6589538"/>
                </a:cubicBezTo>
                <a:cubicBezTo>
                  <a:pt x="9726184" y="6589576"/>
                  <a:pt x="9726832" y="6589614"/>
                  <a:pt x="9727518" y="6589690"/>
                </a:cubicBezTo>
                <a:cubicBezTo>
                  <a:pt x="9730109" y="6590300"/>
                  <a:pt x="9732816" y="6590567"/>
                  <a:pt x="9735445" y="6591177"/>
                </a:cubicBezTo>
                <a:cubicBezTo>
                  <a:pt x="9745087" y="6593388"/>
                  <a:pt x="9751108" y="6584278"/>
                  <a:pt x="9750764" y="6575815"/>
                </a:cubicBezTo>
                <a:cubicBezTo>
                  <a:pt x="9750955" y="6572042"/>
                  <a:pt x="9749584" y="6568306"/>
                  <a:pt x="9746230" y="6565485"/>
                </a:cubicBezTo>
                <a:cubicBezTo>
                  <a:pt x="9746001" y="6565180"/>
                  <a:pt x="9745773" y="6564913"/>
                  <a:pt x="9745544" y="6564608"/>
                </a:cubicBezTo>
                <a:cubicBezTo>
                  <a:pt x="9757473" y="6563465"/>
                  <a:pt x="9765894" y="6546845"/>
                  <a:pt x="9753166" y="6538993"/>
                </a:cubicBezTo>
                <a:cubicBezTo>
                  <a:pt x="9744782" y="6533809"/>
                  <a:pt x="9736055" y="6526414"/>
                  <a:pt x="9725841" y="6525538"/>
                </a:cubicBezTo>
                <a:cubicBezTo>
                  <a:pt x="9724470" y="6525423"/>
                  <a:pt x="9723173" y="6525499"/>
                  <a:pt x="9721916" y="6525575"/>
                </a:cubicBezTo>
                <a:lnTo>
                  <a:pt x="9717838" y="6524546"/>
                </a:lnTo>
                <a:cubicBezTo>
                  <a:pt x="9710216" y="6522717"/>
                  <a:pt x="9702404" y="6528853"/>
                  <a:pt x="9701070" y="6536172"/>
                </a:cubicBezTo>
                <a:close/>
                <a:moveTo>
                  <a:pt x="9501375" y="6547608"/>
                </a:moveTo>
                <a:cubicBezTo>
                  <a:pt x="9491962" y="6531979"/>
                  <a:pt x="9465552" y="6543339"/>
                  <a:pt x="9475080" y="6559157"/>
                </a:cubicBezTo>
                <a:cubicBezTo>
                  <a:pt x="9484492" y="6574748"/>
                  <a:pt x="9510903" y="6563389"/>
                  <a:pt x="9501375" y="6547608"/>
                </a:cubicBezTo>
                <a:close/>
                <a:moveTo>
                  <a:pt x="9616505" y="6613019"/>
                </a:moveTo>
                <a:cubicBezTo>
                  <a:pt x="9626070" y="6628876"/>
                  <a:pt x="9650803" y="6614238"/>
                  <a:pt x="9641237" y="6598419"/>
                </a:cubicBezTo>
                <a:cubicBezTo>
                  <a:pt x="9631672" y="6582562"/>
                  <a:pt x="9606939" y="6597162"/>
                  <a:pt x="9616505" y="6613019"/>
                </a:cubicBezTo>
                <a:close/>
                <a:moveTo>
                  <a:pt x="9554119" y="7112900"/>
                </a:moveTo>
                <a:cubicBezTo>
                  <a:pt x="9541009" y="7099902"/>
                  <a:pt x="9520544" y="7120067"/>
                  <a:pt x="9533730" y="7133103"/>
                </a:cubicBezTo>
                <a:cubicBezTo>
                  <a:pt x="9546840" y="7146139"/>
                  <a:pt x="9567267" y="7125937"/>
                  <a:pt x="9554119" y="7112900"/>
                </a:cubicBezTo>
                <a:close/>
                <a:moveTo>
                  <a:pt x="9395735" y="7117970"/>
                </a:moveTo>
                <a:cubicBezTo>
                  <a:pt x="9393258" y="7122811"/>
                  <a:pt x="9393372" y="7128834"/>
                  <a:pt x="9398403" y="7133827"/>
                </a:cubicBezTo>
                <a:cubicBezTo>
                  <a:pt x="9403585" y="7138973"/>
                  <a:pt x="9409835" y="7138783"/>
                  <a:pt x="9414713" y="7136038"/>
                </a:cubicBezTo>
                <a:lnTo>
                  <a:pt x="9416924" y="7136038"/>
                </a:lnTo>
                <a:cubicBezTo>
                  <a:pt x="9424698" y="7136000"/>
                  <a:pt x="9431786" y="7131349"/>
                  <a:pt x="9432586" y="7123116"/>
                </a:cubicBezTo>
                <a:cubicBezTo>
                  <a:pt x="9433273" y="7115988"/>
                  <a:pt x="9427442" y="7107412"/>
                  <a:pt x="9419668" y="7107449"/>
                </a:cubicBezTo>
                <a:lnTo>
                  <a:pt x="9410636" y="7107488"/>
                </a:lnTo>
                <a:cubicBezTo>
                  <a:pt x="9403738" y="7107488"/>
                  <a:pt x="9397640" y="7111338"/>
                  <a:pt x="9395735" y="7117970"/>
                </a:cubicBezTo>
                <a:close/>
                <a:moveTo>
                  <a:pt x="9326794" y="6952461"/>
                </a:moveTo>
                <a:lnTo>
                  <a:pt x="9331330" y="6956959"/>
                </a:lnTo>
                <a:cubicBezTo>
                  <a:pt x="9336664" y="6962258"/>
                  <a:pt x="9347107" y="6961037"/>
                  <a:pt x="9351566" y="6955244"/>
                </a:cubicBezTo>
                <a:cubicBezTo>
                  <a:pt x="9356634" y="6948649"/>
                  <a:pt x="9355530" y="6940682"/>
                  <a:pt x="9349812" y="6935003"/>
                </a:cubicBezTo>
                <a:lnTo>
                  <a:pt x="9345278" y="6930505"/>
                </a:lnTo>
                <a:cubicBezTo>
                  <a:pt x="9339942" y="6925207"/>
                  <a:pt x="9329500" y="6926464"/>
                  <a:pt x="9325041" y="6932258"/>
                </a:cubicBezTo>
                <a:cubicBezTo>
                  <a:pt x="9320011" y="6938815"/>
                  <a:pt x="9321078" y="6946781"/>
                  <a:pt x="9326794" y="6952461"/>
                </a:cubicBezTo>
                <a:close/>
                <a:moveTo>
                  <a:pt x="9437884" y="7064605"/>
                </a:moveTo>
                <a:cubicBezTo>
                  <a:pt x="9437084" y="7065557"/>
                  <a:pt x="9436741" y="7066625"/>
                  <a:pt x="9436245" y="7067654"/>
                </a:cubicBezTo>
                <a:cubicBezTo>
                  <a:pt x="9433883" y="7068455"/>
                  <a:pt x="9431558" y="7069598"/>
                  <a:pt x="9429614" y="7071618"/>
                </a:cubicBezTo>
                <a:lnTo>
                  <a:pt x="9425117" y="7076154"/>
                </a:lnTo>
                <a:cubicBezTo>
                  <a:pt x="9419820" y="7081529"/>
                  <a:pt x="9420849" y="7091859"/>
                  <a:pt x="9426642" y="7096433"/>
                </a:cubicBezTo>
                <a:cubicBezTo>
                  <a:pt x="9427899" y="7097386"/>
                  <a:pt x="9429233" y="7097958"/>
                  <a:pt x="9430567" y="7098492"/>
                </a:cubicBezTo>
                <a:cubicBezTo>
                  <a:pt x="9430491" y="7104210"/>
                  <a:pt x="9433388" y="7109736"/>
                  <a:pt x="9438799" y="7112672"/>
                </a:cubicBezTo>
                <a:cubicBezTo>
                  <a:pt x="9444020" y="7115531"/>
                  <a:pt x="9450270" y="7115683"/>
                  <a:pt x="9456100" y="7116216"/>
                </a:cubicBezTo>
                <a:cubicBezTo>
                  <a:pt x="9464066" y="7116979"/>
                  <a:pt x="9472487" y="7110957"/>
                  <a:pt x="9472983" y="7102608"/>
                </a:cubicBezTo>
                <a:cubicBezTo>
                  <a:pt x="9473402" y="7096243"/>
                  <a:pt x="9470048" y="7090182"/>
                  <a:pt x="9464600" y="7087361"/>
                </a:cubicBezTo>
                <a:cubicBezTo>
                  <a:pt x="9469744" y="7080995"/>
                  <a:pt x="9468143" y="7072724"/>
                  <a:pt x="9462655" y="7067273"/>
                </a:cubicBezTo>
                <a:lnTo>
                  <a:pt x="9458120" y="7062775"/>
                </a:lnTo>
                <a:cubicBezTo>
                  <a:pt x="9452595" y="7057286"/>
                  <a:pt x="9442534" y="7059001"/>
                  <a:pt x="9437884" y="7064605"/>
                </a:cubicBezTo>
                <a:close/>
                <a:moveTo>
                  <a:pt x="9398479" y="6864751"/>
                </a:moveTo>
                <a:cubicBezTo>
                  <a:pt x="9403699" y="6866695"/>
                  <a:pt x="9409492" y="6865971"/>
                  <a:pt x="9414981" y="6865704"/>
                </a:cubicBezTo>
                <a:cubicBezTo>
                  <a:pt x="9422488" y="6865323"/>
                  <a:pt x="9429461" y="6858614"/>
                  <a:pt x="9428814" y="6850800"/>
                </a:cubicBezTo>
                <a:cubicBezTo>
                  <a:pt x="9428204" y="6843100"/>
                  <a:pt x="9421954" y="6836544"/>
                  <a:pt x="9413951" y="6836963"/>
                </a:cubicBezTo>
                <a:cubicBezTo>
                  <a:pt x="9413647" y="6836963"/>
                  <a:pt x="9413379" y="6836963"/>
                  <a:pt x="9413074" y="6837001"/>
                </a:cubicBezTo>
                <a:cubicBezTo>
                  <a:pt x="9409645" y="6834714"/>
                  <a:pt x="9405415" y="6833723"/>
                  <a:pt x="9401375" y="6835438"/>
                </a:cubicBezTo>
                <a:cubicBezTo>
                  <a:pt x="9396192" y="6837687"/>
                  <a:pt x="9391542" y="6840203"/>
                  <a:pt x="9389523" y="6845882"/>
                </a:cubicBezTo>
                <a:cubicBezTo>
                  <a:pt x="9386740" y="6853697"/>
                  <a:pt x="9390819" y="6861930"/>
                  <a:pt x="9398479" y="6864751"/>
                </a:cubicBezTo>
                <a:close/>
                <a:moveTo>
                  <a:pt x="9370658" y="6633374"/>
                </a:moveTo>
                <a:cubicBezTo>
                  <a:pt x="9374660" y="6640006"/>
                  <a:pt x="9384988" y="6640616"/>
                  <a:pt x="9390781" y="6636309"/>
                </a:cubicBezTo>
                <a:cubicBezTo>
                  <a:pt x="9397488" y="6631315"/>
                  <a:pt x="9397717" y="6622853"/>
                  <a:pt x="9393715" y="6616221"/>
                </a:cubicBezTo>
                <a:lnTo>
                  <a:pt x="9390438" y="6610732"/>
                </a:lnTo>
                <a:cubicBezTo>
                  <a:pt x="9386436" y="6604099"/>
                  <a:pt x="9376146" y="6603489"/>
                  <a:pt x="9370353" y="6607796"/>
                </a:cubicBezTo>
                <a:cubicBezTo>
                  <a:pt x="9363646" y="6612790"/>
                  <a:pt x="9363380" y="6621252"/>
                  <a:pt x="9367419" y="6627885"/>
                </a:cubicBezTo>
                <a:lnTo>
                  <a:pt x="9370658" y="6633374"/>
                </a:lnTo>
                <a:close/>
                <a:moveTo>
                  <a:pt x="9570697" y="7283937"/>
                </a:moveTo>
                <a:cubicBezTo>
                  <a:pt x="9571077" y="7284089"/>
                  <a:pt x="9571497" y="7284204"/>
                  <a:pt x="9571916" y="7284356"/>
                </a:cubicBezTo>
                <a:cubicBezTo>
                  <a:pt x="9573974" y="7285042"/>
                  <a:pt x="9575879" y="7285919"/>
                  <a:pt x="9577975" y="7285614"/>
                </a:cubicBezTo>
                <a:lnTo>
                  <a:pt x="9578013" y="7285614"/>
                </a:lnTo>
                <a:cubicBezTo>
                  <a:pt x="9578013" y="7285614"/>
                  <a:pt x="9578013" y="7285614"/>
                  <a:pt x="9578013" y="7285614"/>
                </a:cubicBezTo>
                <a:cubicBezTo>
                  <a:pt x="9578700" y="7286300"/>
                  <a:pt x="9579347" y="7287024"/>
                  <a:pt x="9579918" y="7287787"/>
                </a:cubicBezTo>
                <a:cubicBezTo>
                  <a:pt x="9585102" y="7294267"/>
                  <a:pt x="9596230" y="7293161"/>
                  <a:pt x="9601603" y="7287748"/>
                </a:cubicBezTo>
                <a:cubicBezTo>
                  <a:pt x="9601641" y="7287748"/>
                  <a:pt x="9601641" y="7287672"/>
                  <a:pt x="9601680" y="7287672"/>
                </a:cubicBezTo>
                <a:lnTo>
                  <a:pt x="9603891" y="7289845"/>
                </a:lnTo>
                <a:cubicBezTo>
                  <a:pt x="9609225" y="7295143"/>
                  <a:pt x="9619668" y="7293923"/>
                  <a:pt x="9624126" y="7288130"/>
                </a:cubicBezTo>
                <a:cubicBezTo>
                  <a:pt x="9629196" y="7281535"/>
                  <a:pt x="9628089" y="7273568"/>
                  <a:pt x="9622373" y="7267889"/>
                </a:cubicBezTo>
                <a:lnTo>
                  <a:pt x="9617839" y="7263391"/>
                </a:lnTo>
                <a:cubicBezTo>
                  <a:pt x="9612884" y="7258474"/>
                  <a:pt x="9603775" y="7259350"/>
                  <a:pt x="9598898" y="7264077"/>
                </a:cubicBezTo>
                <a:cubicBezTo>
                  <a:pt x="9596725" y="7261980"/>
                  <a:pt x="9594477" y="7260037"/>
                  <a:pt x="9591848" y="7258702"/>
                </a:cubicBezTo>
                <a:cubicBezTo>
                  <a:pt x="9591314" y="7258016"/>
                  <a:pt x="9590932" y="7257178"/>
                  <a:pt x="9590247" y="7256644"/>
                </a:cubicBezTo>
                <a:cubicBezTo>
                  <a:pt x="9585750" y="7252946"/>
                  <a:pt x="9580414" y="7253175"/>
                  <a:pt x="9575536" y="7255157"/>
                </a:cubicBezTo>
                <a:cubicBezTo>
                  <a:pt x="9568181" y="7255844"/>
                  <a:pt x="9561436" y="7262476"/>
                  <a:pt x="9561702" y="7270023"/>
                </a:cubicBezTo>
                <a:cubicBezTo>
                  <a:pt x="9561702" y="7270557"/>
                  <a:pt x="9561970" y="7270938"/>
                  <a:pt x="9562008" y="7271472"/>
                </a:cubicBezTo>
                <a:cubicBezTo>
                  <a:pt x="9561931" y="7275703"/>
                  <a:pt x="9563379" y="7279972"/>
                  <a:pt x="9566581" y="7282602"/>
                </a:cubicBezTo>
                <a:cubicBezTo>
                  <a:pt x="9567877" y="7283556"/>
                  <a:pt x="9569325" y="7283365"/>
                  <a:pt x="9570697" y="7283937"/>
                </a:cubicBezTo>
                <a:close/>
                <a:moveTo>
                  <a:pt x="9562961" y="7187688"/>
                </a:moveTo>
                <a:lnTo>
                  <a:pt x="9571954" y="7178616"/>
                </a:lnTo>
                <a:cubicBezTo>
                  <a:pt x="9577213" y="7173280"/>
                  <a:pt x="9578395" y="7163902"/>
                  <a:pt x="9572716" y="7158299"/>
                </a:cubicBezTo>
                <a:cubicBezTo>
                  <a:pt x="9567343" y="7153001"/>
                  <a:pt x="9558082" y="7151857"/>
                  <a:pt x="9552404" y="7157537"/>
                </a:cubicBezTo>
                <a:lnTo>
                  <a:pt x="9543410" y="7166609"/>
                </a:lnTo>
                <a:cubicBezTo>
                  <a:pt x="9538151" y="7171945"/>
                  <a:pt x="9536969" y="7181323"/>
                  <a:pt x="9542647" y="7186926"/>
                </a:cubicBezTo>
                <a:cubicBezTo>
                  <a:pt x="9548022" y="7192186"/>
                  <a:pt x="9557320" y="7193368"/>
                  <a:pt x="9562961" y="7187688"/>
                </a:cubicBezTo>
                <a:close/>
                <a:moveTo>
                  <a:pt x="9580795" y="6584239"/>
                </a:moveTo>
                <a:lnTo>
                  <a:pt x="9586284" y="6580961"/>
                </a:lnTo>
                <a:cubicBezTo>
                  <a:pt x="9592914" y="6576959"/>
                  <a:pt x="9593029" y="6566324"/>
                  <a:pt x="9588646" y="6560759"/>
                </a:cubicBezTo>
                <a:cubicBezTo>
                  <a:pt x="9583349" y="6554050"/>
                  <a:pt x="9575155" y="6554393"/>
                  <a:pt x="9568448" y="6558395"/>
                </a:cubicBezTo>
                <a:lnTo>
                  <a:pt x="9562998" y="6561673"/>
                </a:lnTo>
                <a:cubicBezTo>
                  <a:pt x="9556329" y="6565676"/>
                  <a:pt x="9556253" y="6576311"/>
                  <a:pt x="9560636" y="6581838"/>
                </a:cubicBezTo>
                <a:cubicBezTo>
                  <a:pt x="9565895" y="6588623"/>
                  <a:pt x="9574127" y="6588280"/>
                  <a:pt x="9580795" y="6584239"/>
                </a:cubicBezTo>
                <a:close/>
                <a:moveTo>
                  <a:pt x="9592000" y="6532894"/>
                </a:moveTo>
                <a:lnTo>
                  <a:pt x="9608387" y="6522984"/>
                </a:lnTo>
                <a:cubicBezTo>
                  <a:pt x="9614828" y="6519095"/>
                  <a:pt x="9617953" y="6510100"/>
                  <a:pt x="9613760" y="6503391"/>
                </a:cubicBezTo>
                <a:cubicBezTo>
                  <a:pt x="9609682" y="6496949"/>
                  <a:pt x="9601070" y="6493861"/>
                  <a:pt x="9594172" y="6498016"/>
                </a:cubicBezTo>
                <a:lnTo>
                  <a:pt x="9577784" y="6507927"/>
                </a:lnTo>
                <a:cubicBezTo>
                  <a:pt x="9571345" y="6511815"/>
                  <a:pt x="9568220" y="6520811"/>
                  <a:pt x="9572411" y="6527519"/>
                </a:cubicBezTo>
                <a:cubicBezTo>
                  <a:pt x="9576489" y="6533961"/>
                  <a:pt x="9585102" y="6537049"/>
                  <a:pt x="9592000" y="6532894"/>
                </a:cubicBezTo>
                <a:close/>
                <a:moveTo>
                  <a:pt x="9620468" y="6452808"/>
                </a:moveTo>
                <a:cubicBezTo>
                  <a:pt x="9610941" y="6436989"/>
                  <a:pt x="9587693" y="6453875"/>
                  <a:pt x="9597182" y="6469656"/>
                </a:cubicBezTo>
                <a:cubicBezTo>
                  <a:pt x="9606748" y="6485475"/>
                  <a:pt x="9629996" y="6468589"/>
                  <a:pt x="9620468" y="6452808"/>
                </a:cubicBezTo>
                <a:close/>
                <a:moveTo>
                  <a:pt x="9545925" y="6977848"/>
                </a:moveTo>
                <a:cubicBezTo>
                  <a:pt x="9538456" y="6978648"/>
                  <a:pt x="9532244" y="6986539"/>
                  <a:pt x="9533615" y="6994010"/>
                </a:cubicBezTo>
                <a:cubicBezTo>
                  <a:pt x="9535026" y="7001862"/>
                  <a:pt x="9541772" y="7007161"/>
                  <a:pt x="9549774" y="7006322"/>
                </a:cubicBezTo>
                <a:cubicBezTo>
                  <a:pt x="9550193" y="7006284"/>
                  <a:pt x="9550231" y="7006284"/>
                  <a:pt x="9550499" y="7006246"/>
                </a:cubicBezTo>
                <a:cubicBezTo>
                  <a:pt x="9550651" y="7006284"/>
                  <a:pt x="9550688" y="7006284"/>
                  <a:pt x="9550804" y="7006284"/>
                </a:cubicBezTo>
                <a:lnTo>
                  <a:pt x="9550804" y="7006284"/>
                </a:lnTo>
                <a:cubicBezTo>
                  <a:pt x="9551527" y="7006817"/>
                  <a:pt x="9552213" y="7007428"/>
                  <a:pt x="9552861" y="7008037"/>
                </a:cubicBezTo>
                <a:cubicBezTo>
                  <a:pt x="9558540" y="7013336"/>
                  <a:pt x="9568715" y="7010782"/>
                  <a:pt x="9572945" y="7005064"/>
                </a:cubicBezTo>
                <a:cubicBezTo>
                  <a:pt x="9577975" y="6998279"/>
                  <a:pt x="9575650" y="6990274"/>
                  <a:pt x="9569972" y="6984976"/>
                </a:cubicBezTo>
                <a:cubicBezTo>
                  <a:pt x="9563418" y="6978877"/>
                  <a:pt x="9554615" y="6976894"/>
                  <a:pt x="9545925" y="6977848"/>
                </a:cubicBezTo>
                <a:close/>
                <a:moveTo>
                  <a:pt x="10016542" y="6875271"/>
                </a:moveTo>
                <a:cubicBezTo>
                  <a:pt x="10015628" y="6877101"/>
                  <a:pt x="10015209" y="6878931"/>
                  <a:pt x="10015018" y="6880761"/>
                </a:cubicBezTo>
                <a:cubicBezTo>
                  <a:pt x="10013798" y="6878779"/>
                  <a:pt x="10012541" y="6876758"/>
                  <a:pt x="10010293" y="6875386"/>
                </a:cubicBezTo>
                <a:cubicBezTo>
                  <a:pt x="10002594" y="6870697"/>
                  <a:pt x="9992761" y="6866085"/>
                  <a:pt x="9983539" y="6868220"/>
                </a:cubicBezTo>
                <a:cubicBezTo>
                  <a:pt x="9982320" y="6868220"/>
                  <a:pt x="9981100" y="6868258"/>
                  <a:pt x="9979918" y="6868487"/>
                </a:cubicBezTo>
                <a:cubicBezTo>
                  <a:pt x="9974011" y="6869515"/>
                  <a:pt x="9969210" y="6873709"/>
                  <a:pt x="9967914" y="6879731"/>
                </a:cubicBezTo>
                <a:cubicBezTo>
                  <a:pt x="9966618" y="6885754"/>
                  <a:pt x="9969400" y="6889909"/>
                  <a:pt x="9972983" y="6894293"/>
                </a:cubicBezTo>
                <a:cubicBezTo>
                  <a:pt x="9970163" y="6890824"/>
                  <a:pt x="9973211" y="6894750"/>
                  <a:pt x="9973707" y="6895475"/>
                </a:cubicBezTo>
                <a:cubicBezTo>
                  <a:pt x="9974354" y="6896427"/>
                  <a:pt x="9974888" y="6897456"/>
                  <a:pt x="9975498" y="6898447"/>
                </a:cubicBezTo>
                <a:cubicBezTo>
                  <a:pt x="9975574" y="6898638"/>
                  <a:pt x="9975650" y="6898714"/>
                  <a:pt x="9975688" y="6898867"/>
                </a:cubicBezTo>
                <a:cubicBezTo>
                  <a:pt x="9975841" y="6899210"/>
                  <a:pt x="9975956" y="6899553"/>
                  <a:pt x="9976070" y="6899934"/>
                </a:cubicBezTo>
                <a:cubicBezTo>
                  <a:pt x="9974965" y="6907062"/>
                  <a:pt x="9980147" y="6914267"/>
                  <a:pt x="9987084" y="6915791"/>
                </a:cubicBezTo>
                <a:cubicBezTo>
                  <a:pt x="9994972" y="6917506"/>
                  <a:pt x="10002175" y="6912322"/>
                  <a:pt x="10004195" y="6904813"/>
                </a:cubicBezTo>
                <a:cubicBezTo>
                  <a:pt x="10004385" y="6904013"/>
                  <a:pt x="10004385" y="6903250"/>
                  <a:pt x="10004500" y="6902450"/>
                </a:cubicBezTo>
                <a:cubicBezTo>
                  <a:pt x="10008996" y="6902069"/>
                  <a:pt x="10013341" y="6899629"/>
                  <a:pt x="10015666" y="6895893"/>
                </a:cubicBezTo>
                <a:cubicBezTo>
                  <a:pt x="10015209" y="6899171"/>
                  <a:pt x="10016237" y="6902717"/>
                  <a:pt x="10019514" y="6905957"/>
                </a:cubicBezTo>
                <a:cubicBezTo>
                  <a:pt x="10032358" y="6918688"/>
                  <a:pt x="10054614" y="6901421"/>
                  <a:pt x="10042228" y="6888461"/>
                </a:cubicBezTo>
                <a:cubicBezTo>
                  <a:pt x="10045963" y="6872870"/>
                  <a:pt x="10024546" y="6859376"/>
                  <a:pt x="10016542" y="6875271"/>
                </a:cubicBezTo>
                <a:close/>
                <a:moveTo>
                  <a:pt x="10065170" y="6744602"/>
                </a:moveTo>
                <a:cubicBezTo>
                  <a:pt x="10070506" y="6749901"/>
                  <a:pt x="10080415" y="6749977"/>
                  <a:pt x="10085483" y="6744183"/>
                </a:cubicBezTo>
                <a:cubicBezTo>
                  <a:pt x="10090665" y="6738237"/>
                  <a:pt x="10090781" y="6729546"/>
                  <a:pt x="10085063" y="6723866"/>
                </a:cubicBezTo>
                <a:lnTo>
                  <a:pt x="10080529" y="6719368"/>
                </a:lnTo>
                <a:cubicBezTo>
                  <a:pt x="10075193" y="6714070"/>
                  <a:pt x="10065285" y="6713994"/>
                  <a:pt x="10060216" y="6719788"/>
                </a:cubicBezTo>
                <a:cubicBezTo>
                  <a:pt x="10055033" y="6725734"/>
                  <a:pt x="10054919" y="6734425"/>
                  <a:pt x="10060597" y="6740105"/>
                </a:cubicBezTo>
                <a:lnTo>
                  <a:pt x="10065170" y="6744602"/>
                </a:lnTo>
                <a:close/>
                <a:moveTo>
                  <a:pt x="10157930" y="6760193"/>
                </a:moveTo>
                <a:cubicBezTo>
                  <a:pt x="10152594" y="6754895"/>
                  <a:pt x="10143143" y="6753903"/>
                  <a:pt x="10137616" y="6759621"/>
                </a:cubicBezTo>
                <a:cubicBezTo>
                  <a:pt x="10132357" y="6765072"/>
                  <a:pt x="10131329" y="6774258"/>
                  <a:pt x="10137045" y="6779938"/>
                </a:cubicBezTo>
                <a:lnTo>
                  <a:pt x="10141580" y="6784436"/>
                </a:lnTo>
                <a:cubicBezTo>
                  <a:pt x="10146916" y="6789735"/>
                  <a:pt x="10156367" y="6790726"/>
                  <a:pt x="10161893" y="6785008"/>
                </a:cubicBezTo>
                <a:cubicBezTo>
                  <a:pt x="10167152" y="6779557"/>
                  <a:pt x="10168180" y="6770370"/>
                  <a:pt x="10162464" y="6764690"/>
                </a:cubicBezTo>
                <a:lnTo>
                  <a:pt x="10157930" y="6760193"/>
                </a:lnTo>
                <a:close/>
                <a:moveTo>
                  <a:pt x="10109377" y="6788248"/>
                </a:moveTo>
                <a:lnTo>
                  <a:pt x="10104881" y="6792784"/>
                </a:lnTo>
                <a:cubicBezTo>
                  <a:pt x="10099583" y="6798121"/>
                  <a:pt x="10101222" y="6808679"/>
                  <a:pt x="10107015" y="6812987"/>
                </a:cubicBezTo>
                <a:cubicBezTo>
                  <a:pt x="10113798" y="6817980"/>
                  <a:pt x="10121534" y="6816570"/>
                  <a:pt x="10127213" y="6810814"/>
                </a:cubicBezTo>
                <a:lnTo>
                  <a:pt x="10131709" y="6806278"/>
                </a:lnTo>
                <a:cubicBezTo>
                  <a:pt x="10137007" y="6800903"/>
                  <a:pt x="10135368" y="6790344"/>
                  <a:pt x="10129538" y="6786075"/>
                </a:cubicBezTo>
                <a:cubicBezTo>
                  <a:pt x="10122754" y="6781082"/>
                  <a:pt x="10115056" y="6782492"/>
                  <a:pt x="10109377" y="6788248"/>
                </a:cubicBezTo>
                <a:close/>
                <a:moveTo>
                  <a:pt x="9922487" y="6953642"/>
                </a:moveTo>
                <a:cubicBezTo>
                  <a:pt x="9928013" y="6959132"/>
                  <a:pt x="9938074" y="6957302"/>
                  <a:pt x="9942724" y="6951737"/>
                </a:cubicBezTo>
                <a:cubicBezTo>
                  <a:pt x="9948021" y="6945295"/>
                  <a:pt x="9946306" y="6936985"/>
                  <a:pt x="9940780" y="6931496"/>
                </a:cubicBezTo>
                <a:lnTo>
                  <a:pt x="9936245" y="6926998"/>
                </a:lnTo>
                <a:cubicBezTo>
                  <a:pt x="9930719" y="6921547"/>
                  <a:pt x="9920658" y="6923338"/>
                  <a:pt x="9916008" y="6928942"/>
                </a:cubicBezTo>
                <a:cubicBezTo>
                  <a:pt x="9910712" y="6935346"/>
                  <a:pt x="9912426" y="6943694"/>
                  <a:pt x="9917953" y="6949183"/>
                </a:cubicBezTo>
                <a:lnTo>
                  <a:pt x="9922487" y="6953642"/>
                </a:lnTo>
                <a:close/>
                <a:moveTo>
                  <a:pt x="10297373" y="6727563"/>
                </a:moveTo>
                <a:cubicBezTo>
                  <a:pt x="10291428" y="6722189"/>
                  <a:pt x="10282891" y="6722151"/>
                  <a:pt x="10277061" y="6727678"/>
                </a:cubicBezTo>
                <a:cubicBezTo>
                  <a:pt x="10276907" y="6727830"/>
                  <a:pt x="10276793" y="6727945"/>
                  <a:pt x="10276679" y="6728059"/>
                </a:cubicBezTo>
                <a:cubicBezTo>
                  <a:pt x="10276603" y="6728097"/>
                  <a:pt x="10276565" y="6728097"/>
                  <a:pt x="10276527" y="6728135"/>
                </a:cubicBezTo>
                <a:cubicBezTo>
                  <a:pt x="10276412" y="6728135"/>
                  <a:pt x="10276450" y="6728135"/>
                  <a:pt x="10276336" y="6728135"/>
                </a:cubicBezTo>
                <a:cubicBezTo>
                  <a:pt x="10275384" y="6728135"/>
                  <a:pt x="10274469" y="6728097"/>
                  <a:pt x="10273516" y="6727983"/>
                </a:cubicBezTo>
                <a:cubicBezTo>
                  <a:pt x="10265780" y="6727221"/>
                  <a:pt x="10259302" y="6735492"/>
                  <a:pt x="10259454" y="6742620"/>
                </a:cubicBezTo>
                <a:cubicBezTo>
                  <a:pt x="10259606" y="6751121"/>
                  <a:pt x="10266352" y="6755962"/>
                  <a:pt x="10274088" y="6756724"/>
                </a:cubicBezTo>
                <a:cubicBezTo>
                  <a:pt x="10278166" y="6757105"/>
                  <a:pt x="10282053" y="6756343"/>
                  <a:pt x="10285750" y="6755047"/>
                </a:cubicBezTo>
                <a:cubicBezTo>
                  <a:pt x="10285902" y="6755009"/>
                  <a:pt x="10286055" y="6755047"/>
                  <a:pt x="10286207" y="6755009"/>
                </a:cubicBezTo>
                <a:cubicBezTo>
                  <a:pt x="10291275" y="6749062"/>
                  <a:pt x="10296344" y="6743116"/>
                  <a:pt x="10301374" y="6737131"/>
                </a:cubicBezTo>
                <a:cubicBezTo>
                  <a:pt x="10301374" y="6736941"/>
                  <a:pt x="10301260" y="6736750"/>
                  <a:pt x="10301260" y="6736521"/>
                </a:cubicBezTo>
                <a:cubicBezTo>
                  <a:pt x="10300955" y="6733129"/>
                  <a:pt x="10299850" y="6729813"/>
                  <a:pt x="10297373" y="6727563"/>
                </a:cubicBezTo>
                <a:close/>
                <a:moveTo>
                  <a:pt x="9902403" y="6744069"/>
                </a:moveTo>
                <a:cubicBezTo>
                  <a:pt x="9903242" y="6737093"/>
                  <a:pt x="9899126" y="6731604"/>
                  <a:pt x="9893257" y="6728974"/>
                </a:cubicBezTo>
                <a:cubicBezTo>
                  <a:pt x="9892762" y="6723600"/>
                  <a:pt x="9889866" y="6718796"/>
                  <a:pt x="9884264" y="6716548"/>
                </a:cubicBezTo>
                <a:cubicBezTo>
                  <a:pt x="9882130" y="6715709"/>
                  <a:pt x="9879691" y="6715633"/>
                  <a:pt x="9877251" y="6715861"/>
                </a:cubicBezTo>
                <a:cubicBezTo>
                  <a:pt x="9877061" y="6715671"/>
                  <a:pt x="9876984" y="6715404"/>
                  <a:pt x="9876794" y="6715214"/>
                </a:cubicBezTo>
                <a:lnTo>
                  <a:pt x="9872259" y="6710716"/>
                </a:lnTo>
                <a:cubicBezTo>
                  <a:pt x="9866732" y="6705265"/>
                  <a:pt x="9856786" y="6706789"/>
                  <a:pt x="9852023" y="6712355"/>
                </a:cubicBezTo>
                <a:cubicBezTo>
                  <a:pt x="9846687" y="6718644"/>
                  <a:pt x="9848136" y="6727145"/>
                  <a:pt x="9853661" y="6732595"/>
                </a:cubicBezTo>
                <a:lnTo>
                  <a:pt x="9858196" y="6737093"/>
                </a:lnTo>
                <a:cubicBezTo>
                  <a:pt x="9860025" y="6738885"/>
                  <a:pt x="9862350" y="6739685"/>
                  <a:pt x="9864789" y="6740066"/>
                </a:cubicBezTo>
                <a:cubicBezTo>
                  <a:pt x="9865400" y="6742429"/>
                  <a:pt x="9865704" y="6744907"/>
                  <a:pt x="9867381" y="6747042"/>
                </a:cubicBezTo>
                <a:cubicBezTo>
                  <a:pt x="9871992" y="6753103"/>
                  <a:pt x="9878623" y="6755657"/>
                  <a:pt x="9885864" y="6757067"/>
                </a:cubicBezTo>
                <a:cubicBezTo>
                  <a:pt x="9893714" y="6758668"/>
                  <a:pt x="9901489" y="6751654"/>
                  <a:pt x="9902403" y="6744069"/>
                </a:cubicBezTo>
                <a:close/>
                <a:moveTo>
                  <a:pt x="9795963" y="7124908"/>
                </a:moveTo>
                <a:cubicBezTo>
                  <a:pt x="9809111" y="7137944"/>
                  <a:pt x="9829309" y="7117513"/>
                  <a:pt x="9816199" y="7104514"/>
                </a:cubicBezTo>
                <a:cubicBezTo>
                  <a:pt x="9803013" y="7091478"/>
                  <a:pt x="9782815" y="7111909"/>
                  <a:pt x="9795963" y="7124908"/>
                </a:cubicBezTo>
                <a:close/>
                <a:moveTo>
                  <a:pt x="9984797" y="6741477"/>
                </a:moveTo>
                <a:cubicBezTo>
                  <a:pt x="9971688" y="6728478"/>
                  <a:pt x="9954004" y="6751159"/>
                  <a:pt x="9967000" y="6764043"/>
                </a:cubicBezTo>
                <a:cubicBezTo>
                  <a:pt x="9980147" y="6777079"/>
                  <a:pt x="9997793" y="6754361"/>
                  <a:pt x="9984797" y="6741477"/>
                </a:cubicBezTo>
                <a:close/>
                <a:moveTo>
                  <a:pt x="9772373" y="6944075"/>
                </a:moveTo>
                <a:lnTo>
                  <a:pt x="9781405" y="6944037"/>
                </a:lnTo>
                <a:cubicBezTo>
                  <a:pt x="9781748" y="6944037"/>
                  <a:pt x="9782015" y="6943923"/>
                  <a:pt x="9782358" y="6943884"/>
                </a:cubicBezTo>
                <a:cubicBezTo>
                  <a:pt x="9783235" y="6948535"/>
                  <a:pt x="9786131" y="6952880"/>
                  <a:pt x="9790323" y="6954824"/>
                </a:cubicBezTo>
                <a:cubicBezTo>
                  <a:pt x="9796497" y="6957645"/>
                  <a:pt x="9802708" y="6955511"/>
                  <a:pt x="9806901" y="6950936"/>
                </a:cubicBezTo>
                <a:cubicBezTo>
                  <a:pt x="9811931" y="6952042"/>
                  <a:pt x="9817229" y="6950822"/>
                  <a:pt x="9820925" y="6946362"/>
                </a:cubicBezTo>
                <a:cubicBezTo>
                  <a:pt x="9825536" y="6940797"/>
                  <a:pt x="9825460" y="6930505"/>
                  <a:pt x="9819020" y="6926121"/>
                </a:cubicBezTo>
                <a:cubicBezTo>
                  <a:pt x="9813188" y="6922157"/>
                  <a:pt x="9806481" y="6919946"/>
                  <a:pt x="9799469" y="6921738"/>
                </a:cubicBezTo>
                <a:lnTo>
                  <a:pt x="9801985" y="6919184"/>
                </a:lnTo>
                <a:cubicBezTo>
                  <a:pt x="9807434" y="6913657"/>
                  <a:pt x="9806253" y="6903822"/>
                  <a:pt x="9800689" y="6898905"/>
                </a:cubicBezTo>
                <a:cubicBezTo>
                  <a:pt x="9794592" y="6893492"/>
                  <a:pt x="9785903" y="6894674"/>
                  <a:pt x="9780414" y="6900201"/>
                </a:cubicBezTo>
                <a:lnTo>
                  <a:pt x="9771421" y="6909273"/>
                </a:lnTo>
                <a:cubicBezTo>
                  <a:pt x="9769362" y="6911331"/>
                  <a:pt x="9768524" y="6914076"/>
                  <a:pt x="9768219" y="6916897"/>
                </a:cubicBezTo>
                <a:cubicBezTo>
                  <a:pt x="9763455" y="6918841"/>
                  <a:pt x="9759796" y="6922805"/>
                  <a:pt x="9759301" y="6928523"/>
                </a:cubicBezTo>
                <a:cubicBezTo>
                  <a:pt x="9758692" y="6935727"/>
                  <a:pt x="9764599" y="6944113"/>
                  <a:pt x="9772373" y="6944075"/>
                </a:cubicBezTo>
                <a:close/>
                <a:moveTo>
                  <a:pt x="9921078" y="6759354"/>
                </a:moveTo>
                <a:cubicBezTo>
                  <a:pt x="9922564" y="6767816"/>
                  <a:pt x="9929119" y="6771781"/>
                  <a:pt x="9937197" y="6771743"/>
                </a:cubicBezTo>
                <a:lnTo>
                  <a:pt x="9946230" y="6771704"/>
                </a:lnTo>
                <a:cubicBezTo>
                  <a:pt x="9953776" y="6771667"/>
                  <a:pt x="9959835" y="6762556"/>
                  <a:pt x="9958615" y="6755580"/>
                </a:cubicBezTo>
                <a:cubicBezTo>
                  <a:pt x="9957129" y="6747118"/>
                  <a:pt x="9950574" y="6743154"/>
                  <a:pt x="9942495" y="6743192"/>
                </a:cubicBezTo>
                <a:cubicBezTo>
                  <a:pt x="9939485" y="6743192"/>
                  <a:pt x="9936474" y="6743192"/>
                  <a:pt x="9933463" y="6743230"/>
                </a:cubicBezTo>
                <a:cubicBezTo>
                  <a:pt x="9925917" y="6743268"/>
                  <a:pt x="9919819" y="6752378"/>
                  <a:pt x="9921078" y="6759354"/>
                </a:cubicBezTo>
                <a:close/>
                <a:moveTo>
                  <a:pt x="10120582" y="6708734"/>
                </a:moveTo>
                <a:lnTo>
                  <a:pt x="10125079" y="6704197"/>
                </a:lnTo>
                <a:cubicBezTo>
                  <a:pt x="10130529" y="6698670"/>
                  <a:pt x="10131672" y="6689979"/>
                  <a:pt x="10126298" y="6683919"/>
                </a:cubicBezTo>
                <a:cubicBezTo>
                  <a:pt x="10121420" y="6678391"/>
                  <a:pt x="10111511" y="6677172"/>
                  <a:pt x="10106024" y="6682699"/>
                </a:cubicBezTo>
                <a:lnTo>
                  <a:pt x="10101527" y="6687234"/>
                </a:lnTo>
                <a:cubicBezTo>
                  <a:pt x="10096077" y="6692762"/>
                  <a:pt x="10094934" y="6701453"/>
                  <a:pt x="10100308" y="6707513"/>
                </a:cubicBezTo>
                <a:cubicBezTo>
                  <a:pt x="10105186" y="6713041"/>
                  <a:pt x="10115095" y="6714260"/>
                  <a:pt x="10120582" y="6708734"/>
                </a:cubicBezTo>
                <a:close/>
                <a:moveTo>
                  <a:pt x="9950917" y="6698975"/>
                </a:moveTo>
                <a:cubicBezTo>
                  <a:pt x="9937960" y="6686129"/>
                  <a:pt x="9915132" y="6703626"/>
                  <a:pt x="9928280" y="6716624"/>
                </a:cubicBezTo>
                <a:cubicBezTo>
                  <a:pt x="9941199" y="6729469"/>
                  <a:pt x="9964027" y="6711973"/>
                  <a:pt x="9950917" y="6698975"/>
                </a:cubicBezTo>
                <a:close/>
                <a:moveTo>
                  <a:pt x="10017343" y="6665774"/>
                </a:moveTo>
                <a:cubicBezTo>
                  <a:pt x="10004195" y="6652738"/>
                  <a:pt x="9983806" y="6672979"/>
                  <a:pt x="9996954" y="6686015"/>
                </a:cubicBezTo>
                <a:cubicBezTo>
                  <a:pt x="10010102" y="6699051"/>
                  <a:pt x="10030491" y="6678772"/>
                  <a:pt x="10017343" y="6665774"/>
                </a:cubicBezTo>
                <a:close/>
                <a:moveTo>
                  <a:pt x="9819363" y="6999842"/>
                </a:moveTo>
                <a:lnTo>
                  <a:pt x="9814827" y="6995344"/>
                </a:lnTo>
                <a:cubicBezTo>
                  <a:pt x="9809492" y="6990045"/>
                  <a:pt x="9799049" y="6991265"/>
                  <a:pt x="9794592" y="6997097"/>
                </a:cubicBezTo>
                <a:cubicBezTo>
                  <a:pt x="9789522" y="7003692"/>
                  <a:pt x="9790628" y="7011658"/>
                  <a:pt x="9796344" y="7017338"/>
                </a:cubicBezTo>
                <a:lnTo>
                  <a:pt x="9800879" y="7021836"/>
                </a:lnTo>
                <a:cubicBezTo>
                  <a:pt x="9801985" y="7022903"/>
                  <a:pt x="9803356" y="7023551"/>
                  <a:pt x="9804804" y="7024123"/>
                </a:cubicBezTo>
                <a:cubicBezTo>
                  <a:pt x="9796573" y="7027744"/>
                  <a:pt x="9791390" y="7037884"/>
                  <a:pt x="9799469" y="7045889"/>
                </a:cubicBezTo>
                <a:cubicBezTo>
                  <a:pt x="9812540" y="7058849"/>
                  <a:pt x="9834340" y="7040095"/>
                  <a:pt x="9821192" y="7027096"/>
                </a:cubicBezTo>
                <a:cubicBezTo>
                  <a:pt x="9819629" y="7025533"/>
                  <a:pt x="9817915" y="7024466"/>
                  <a:pt x="9816161" y="7023780"/>
                </a:cubicBezTo>
                <a:cubicBezTo>
                  <a:pt x="9818104" y="7022903"/>
                  <a:pt x="9819858" y="7021760"/>
                  <a:pt x="9821115" y="7020121"/>
                </a:cubicBezTo>
                <a:cubicBezTo>
                  <a:pt x="9826147" y="7013526"/>
                  <a:pt x="9825079" y="7005521"/>
                  <a:pt x="9819363" y="6999842"/>
                </a:cubicBezTo>
                <a:close/>
                <a:moveTo>
                  <a:pt x="9925040" y="7129977"/>
                </a:moveTo>
                <a:cubicBezTo>
                  <a:pt x="9919705" y="7124679"/>
                  <a:pt x="9910255" y="7123688"/>
                  <a:pt x="9904728" y="7129406"/>
                </a:cubicBezTo>
                <a:cubicBezTo>
                  <a:pt x="9903242" y="7130968"/>
                  <a:pt x="9902212" y="7132798"/>
                  <a:pt x="9901451" y="7134780"/>
                </a:cubicBezTo>
                <a:cubicBezTo>
                  <a:pt x="9900651" y="7135352"/>
                  <a:pt x="9899850" y="7135771"/>
                  <a:pt x="9899126" y="7136457"/>
                </a:cubicBezTo>
                <a:lnTo>
                  <a:pt x="9894630" y="7140994"/>
                </a:lnTo>
                <a:cubicBezTo>
                  <a:pt x="9891466" y="7144157"/>
                  <a:pt x="9890780" y="7149036"/>
                  <a:pt x="9891771" y="7153458"/>
                </a:cubicBezTo>
                <a:cubicBezTo>
                  <a:pt x="9886359" y="7151857"/>
                  <a:pt x="9880796" y="7153610"/>
                  <a:pt x="9876451" y="7158032"/>
                </a:cubicBezTo>
                <a:lnTo>
                  <a:pt x="9871954" y="7162568"/>
                </a:lnTo>
                <a:cubicBezTo>
                  <a:pt x="9866809" y="7167791"/>
                  <a:pt x="9868295" y="7177777"/>
                  <a:pt x="9873707" y="7182275"/>
                </a:cubicBezTo>
                <a:cubicBezTo>
                  <a:pt x="9873821" y="7182351"/>
                  <a:pt x="9873898" y="7182504"/>
                  <a:pt x="9873973" y="7182618"/>
                </a:cubicBezTo>
                <a:cubicBezTo>
                  <a:pt x="9874012" y="7182657"/>
                  <a:pt x="9874050" y="7182733"/>
                  <a:pt x="9874088" y="7182771"/>
                </a:cubicBezTo>
                <a:cubicBezTo>
                  <a:pt x="9874126" y="7182809"/>
                  <a:pt x="9874202" y="7182809"/>
                  <a:pt x="9874241" y="7182847"/>
                </a:cubicBezTo>
                <a:cubicBezTo>
                  <a:pt x="9880109" y="7177473"/>
                  <a:pt x="9885864" y="7171945"/>
                  <a:pt x="9891694" y="7166533"/>
                </a:cubicBezTo>
                <a:cubicBezTo>
                  <a:pt x="9903737" y="7155288"/>
                  <a:pt x="9915780" y="7144043"/>
                  <a:pt x="9927785" y="7132760"/>
                </a:cubicBezTo>
                <a:lnTo>
                  <a:pt x="9927556" y="7132569"/>
                </a:lnTo>
                <a:lnTo>
                  <a:pt x="9925040" y="7129977"/>
                </a:lnTo>
                <a:close/>
                <a:moveTo>
                  <a:pt x="9840666" y="6809632"/>
                </a:moveTo>
                <a:lnTo>
                  <a:pt x="9845201" y="6814130"/>
                </a:lnTo>
                <a:cubicBezTo>
                  <a:pt x="9850727" y="6819581"/>
                  <a:pt x="9860864" y="6817637"/>
                  <a:pt x="9865400" y="6812033"/>
                </a:cubicBezTo>
                <a:cubicBezTo>
                  <a:pt x="9870696" y="6805553"/>
                  <a:pt x="9868866" y="6797320"/>
                  <a:pt x="9863341" y="6791831"/>
                </a:cubicBezTo>
                <a:lnTo>
                  <a:pt x="9858806" y="6787333"/>
                </a:lnTo>
                <a:cubicBezTo>
                  <a:pt x="9853280" y="6781844"/>
                  <a:pt x="9843143" y="6783788"/>
                  <a:pt x="9838608" y="6789391"/>
                </a:cubicBezTo>
                <a:cubicBezTo>
                  <a:pt x="9833311" y="6795909"/>
                  <a:pt x="9835140" y="6804143"/>
                  <a:pt x="9840666" y="6809632"/>
                </a:cubicBezTo>
                <a:close/>
                <a:moveTo>
                  <a:pt x="9953585" y="6614315"/>
                </a:moveTo>
                <a:lnTo>
                  <a:pt x="9967076" y="6600707"/>
                </a:lnTo>
                <a:cubicBezTo>
                  <a:pt x="9972373" y="6595370"/>
                  <a:pt x="9973211" y="6585841"/>
                  <a:pt x="9967495" y="6580389"/>
                </a:cubicBezTo>
                <a:cubicBezTo>
                  <a:pt x="9961969" y="6575129"/>
                  <a:pt x="9952861" y="6574253"/>
                  <a:pt x="9947183" y="6579970"/>
                </a:cubicBezTo>
                <a:lnTo>
                  <a:pt x="9933692" y="6593578"/>
                </a:lnTo>
                <a:cubicBezTo>
                  <a:pt x="9928394" y="6598915"/>
                  <a:pt x="9927556" y="6608444"/>
                  <a:pt x="9933272" y="6613895"/>
                </a:cubicBezTo>
                <a:cubicBezTo>
                  <a:pt x="9938799" y="6619156"/>
                  <a:pt x="9947906" y="6619994"/>
                  <a:pt x="9953585" y="6614315"/>
                </a:cubicBezTo>
                <a:close/>
                <a:moveTo>
                  <a:pt x="9994591" y="6934278"/>
                </a:moveTo>
                <a:cubicBezTo>
                  <a:pt x="9987007" y="6934393"/>
                  <a:pt x="9979538" y="6936299"/>
                  <a:pt x="9974850" y="6942817"/>
                </a:cubicBezTo>
                <a:cubicBezTo>
                  <a:pt x="9970582" y="6948764"/>
                  <a:pt x="9970086" y="6955587"/>
                  <a:pt x="9970849" y="6962676"/>
                </a:cubicBezTo>
                <a:cubicBezTo>
                  <a:pt x="9971649" y="6970414"/>
                  <a:pt x="9980338" y="6975561"/>
                  <a:pt x="9987541" y="6974264"/>
                </a:cubicBezTo>
                <a:cubicBezTo>
                  <a:pt x="9994209" y="6973045"/>
                  <a:pt x="9998097" y="6967746"/>
                  <a:pt x="9998898" y="6961571"/>
                </a:cubicBezTo>
                <a:cubicBezTo>
                  <a:pt x="10003661" y="6959589"/>
                  <a:pt x="10007282" y="6955548"/>
                  <a:pt x="10007777" y="6949792"/>
                </a:cubicBezTo>
                <a:cubicBezTo>
                  <a:pt x="10008348" y="6942588"/>
                  <a:pt x="10002366" y="6934202"/>
                  <a:pt x="9994591" y="6934278"/>
                </a:cubicBezTo>
                <a:close/>
                <a:moveTo>
                  <a:pt x="10177365" y="6869439"/>
                </a:moveTo>
                <a:cubicBezTo>
                  <a:pt x="10167876" y="6860024"/>
                  <a:pt x="10153204" y="6866924"/>
                  <a:pt x="10151107" y="6876377"/>
                </a:cubicBezTo>
                <a:cubicBezTo>
                  <a:pt x="10143409" y="6874204"/>
                  <a:pt x="10134987" y="6873480"/>
                  <a:pt x="10129575" y="6877673"/>
                </a:cubicBezTo>
                <a:cubicBezTo>
                  <a:pt x="10121877" y="6883620"/>
                  <a:pt x="10114941" y="6894788"/>
                  <a:pt x="10116047" y="6904775"/>
                </a:cubicBezTo>
                <a:cubicBezTo>
                  <a:pt x="10112845" y="6905080"/>
                  <a:pt x="10110025" y="6906796"/>
                  <a:pt x="10107624" y="6909006"/>
                </a:cubicBezTo>
                <a:cubicBezTo>
                  <a:pt x="10102861" y="6906910"/>
                  <a:pt x="10097220" y="6907481"/>
                  <a:pt x="10092724" y="6910645"/>
                </a:cubicBezTo>
                <a:lnTo>
                  <a:pt x="10085331" y="6915867"/>
                </a:lnTo>
                <a:cubicBezTo>
                  <a:pt x="10081367" y="6918688"/>
                  <a:pt x="10079919" y="6923605"/>
                  <a:pt x="10080338" y="6928332"/>
                </a:cubicBezTo>
                <a:cubicBezTo>
                  <a:pt x="10077937" y="6927608"/>
                  <a:pt x="10075536" y="6927722"/>
                  <a:pt x="10073211" y="6928370"/>
                </a:cubicBezTo>
                <a:cubicBezTo>
                  <a:pt x="10071001" y="6922271"/>
                  <a:pt x="10065360" y="6917812"/>
                  <a:pt x="10057281" y="6920327"/>
                </a:cubicBezTo>
                <a:cubicBezTo>
                  <a:pt x="10047869" y="6923301"/>
                  <a:pt x="10036587" y="6925054"/>
                  <a:pt x="10029233" y="6932220"/>
                </a:cubicBezTo>
                <a:cubicBezTo>
                  <a:pt x="10028242" y="6933173"/>
                  <a:pt x="10027441" y="6934164"/>
                  <a:pt x="10026680" y="6935232"/>
                </a:cubicBezTo>
                <a:lnTo>
                  <a:pt x="10023250" y="6937633"/>
                </a:lnTo>
                <a:cubicBezTo>
                  <a:pt x="10016923" y="6942093"/>
                  <a:pt x="10016428" y="6952042"/>
                  <a:pt x="10021077" y="6957835"/>
                </a:cubicBezTo>
                <a:cubicBezTo>
                  <a:pt x="10021459" y="6958293"/>
                  <a:pt x="10021878" y="6958636"/>
                  <a:pt x="10022296" y="6959056"/>
                </a:cubicBezTo>
                <a:cubicBezTo>
                  <a:pt x="10022639" y="6961152"/>
                  <a:pt x="10023059" y="6963210"/>
                  <a:pt x="10023593" y="6965269"/>
                </a:cubicBezTo>
                <a:cubicBezTo>
                  <a:pt x="10024278" y="6967823"/>
                  <a:pt x="10025841" y="6970186"/>
                  <a:pt x="10027785" y="6972092"/>
                </a:cubicBezTo>
                <a:cubicBezTo>
                  <a:pt x="10027937" y="6973998"/>
                  <a:pt x="10028394" y="6975827"/>
                  <a:pt x="10029385" y="6977238"/>
                </a:cubicBezTo>
                <a:cubicBezTo>
                  <a:pt x="10032815" y="6982079"/>
                  <a:pt x="10036055" y="6986234"/>
                  <a:pt x="10041619" y="6988635"/>
                </a:cubicBezTo>
                <a:cubicBezTo>
                  <a:pt x="10044057" y="6989702"/>
                  <a:pt x="10045963" y="6990236"/>
                  <a:pt x="10048669" y="6990465"/>
                </a:cubicBezTo>
                <a:cubicBezTo>
                  <a:pt x="10038341" y="6991418"/>
                  <a:pt x="10029995" y="7006284"/>
                  <a:pt x="10039903" y="7016080"/>
                </a:cubicBezTo>
                <a:cubicBezTo>
                  <a:pt x="10040971" y="7017109"/>
                  <a:pt x="10042076" y="7017605"/>
                  <a:pt x="10043181" y="7018215"/>
                </a:cubicBezTo>
                <a:cubicBezTo>
                  <a:pt x="10041390" y="7019511"/>
                  <a:pt x="10040437" y="7021493"/>
                  <a:pt x="10039369" y="7023399"/>
                </a:cubicBezTo>
                <a:cubicBezTo>
                  <a:pt x="10038989" y="7024123"/>
                  <a:pt x="10038226" y="7024618"/>
                  <a:pt x="10037921" y="7025381"/>
                </a:cubicBezTo>
                <a:cubicBezTo>
                  <a:pt x="10037921" y="7025381"/>
                  <a:pt x="10037921" y="7025381"/>
                  <a:pt x="10037921" y="7025381"/>
                </a:cubicBezTo>
                <a:cubicBezTo>
                  <a:pt x="10042610" y="7020655"/>
                  <a:pt x="10047221" y="7015890"/>
                  <a:pt x="10051832" y="7011125"/>
                </a:cubicBezTo>
                <a:cubicBezTo>
                  <a:pt x="10053585" y="7009334"/>
                  <a:pt x="10055376" y="7007542"/>
                  <a:pt x="10057091" y="7005712"/>
                </a:cubicBezTo>
                <a:cubicBezTo>
                  <a:pt x="10058844" y="7003882"/>
                  <a:pt x="10060635" y="7002091"/>
                  <a:pt x="10062426" y="7000261"/>
                </a:cubicBezTo>
                <a:lnTo>
                  <a:pt x="10062426" y="7000261"/>
                </a:lnTo>
                <a:cubicBezTo>
                  <a:pt x="10062426" y="7000223"/>
                  <a:pt x="10062388" y="7000223"/>
                  <a:pt x="10062388" y="7000185"/>
                </a:cubicBezTo>
                <a:cubicBezTo>
                  <a:pt x="10061703" y="6998127"/>
                  <a:pt x="10060560" y="6996144"/>
                  <a:pt x="10058692" y="6994277"/>
                </a:cubicBezTo>
                <a:cubicBezTo>
                  <a:pt x="10058006" y="6993590"/>
                  <a:pt x="10057281" y="6993400"/>
                  <a:pt x="10056558" y="6992866"/>
                </a:cubicBezTo>
                <a:cubicBezTo>
                  <a:pt x="10060940" y="6993895"/>
                  <a:pt x="10065476" y="6993286"/>
                  <a:pt x="10069248" y="6989740"/>
                </a:cubicBezTo>
                <a:cubicBezTo>
                  <a:pt x="10072144" y="6986996"/>
                  <a:pt x="10073821" y="6982536"/>
                  <a:pt x="10073669" y="6978229"/>
                </a:cubicBezTo>
                <a:cubicBezTo>
                  <a:pt x="10075079" y="6977085"/>
                  <a:pt x="10076222" y="6975751"/>
                  <a:pt x="10077404" y="6974150"/>
                </a:cubicBezTo>
                <a:cubicBezTo>
                  <a:pt x="10077861" y="6973655"/>
                  <a:pt x="10078356" y="6973197"/>
                  <a:pt x="10078851" y="6972740"/>
                </a:cubicBezTo>
                <a:cubicBezTo>
                  <a:pt x="10081024" y="6971139"/>
                  <a:pt x="10083006" y="6969309"/>
                  <a:pt x="10085140" y="6967746"/>
                </a:cubicBezTo>
                <a:cubicBezTo>
                  <a:pt x="10091466" y="6963096"/>
                  <a:pt x="10090818" y="6955663"/>
                  <a:pt x="10087007" y="6950098"/>
                </a:cubicBezTo>
                <a:cubicBezTo>
                  <a:pt x="10089256" y="6947315"/>
                  <a:pt x="10090475" y="6943999"/>
                  <a:pt x="10090247" y="6940454"/>
                </a:cubicBezTo>
                <a:cubicBezTo>
                  <a:pt x="10094553" y="6941636"/>
                  <a:pt x="10099317" y="6940987"/>
                  <a:pt x="10103242" y="6938243"/>
                </a:cubicBezTo>
                <a:cubicBezTo>
                  <a:pt x="10105681" y="6936528"/>
                  <a:pt x="10108158" y="6934774"/>
                  <a:pt x="10110597" y="6933020"/>
                </a:cubicBezTo>
                <a:cubicBezTo>
                  <a:pt x="10110940" y="6932792"/>
                  <a:pt x="10111054" y="6932411"/>
                  <a:pt x="10111359" y="6932144"/>
                </a:cubicBezTo>
                <a:cubicBezTo>
                  <a:pt x="10118486" y="6935041"/>
                  <a:pt x="10126146" y="6931077"/>
                  <a:pt x="10129347" y="6924673"/>
                </a:cubicBezTo>
                <a:cubicBezTo>
                  <a:pt x="10129500" y="6924787"/>
                  <a:pt x="10129652" y="6924978"/>
                  <a:pt x="10129766" y="6925092"/>
                </a:cubicBezTo>
                <a:cubicBezTo>
                  <a:pt x="10129500" y="6926464"/>
                  <a:pt x="10129728" y="6927798"/>
                  <a:pt x="10129918" y="6929133"/>
                </a:cubicBezTo>
                <a:lnTo>
                  <a:pt x="10129918" y="6929171"/>
                </a:lnTo>
                <a:cubicBezTo>
                  <a:pt x="10129918" y="6929361"/>
                  <a:pt x="10129918" y="6929514"/>
                  <a:pt x="10129957" y="6929704"/>
                </a:cubicBezTo>
                <a:cubicBezTo>
                  <a:pt x="10137922" y="6921204"/>
                  <a:pt x="10145811" y="6912628"/>
                  <a:pt x="10153737" y="6904127"/>
                </a:cubicBezTo>
                <a:cubicBezTo>
                  <a:pt x="10153775" y="6904089"/>
                  <a:pt x="10153814" y="6904051"/>
                  <a:pt x="10153852" y="6904013"/>
                </a:cubicBezTo>
                <a:cubicBezTo>
                  <a:pt x="10156710" y="6900963"/>
                  <a:pt x="10159530" y="6897914"/>
                  <a:pt x="10162389" y="6894864"/>
                </a:cubicBezTo>
                <a:cubicBezTo>
                  <a:pt x="10162426" y="6894826"/>
                  <a:pt x="10162464" y="6894788"/>
                  <a:pt x="10162503" y="6894712"/>
                </a:cubicBezTo>
                <a:cubicBezTo>
                  <a:pt x="10168562" y="6888194"/>
                  <a:pt x="10174735" y="6881714"/>
                  <a:pt x="10180719" y="6875119"/>
                </a:cubicBezTo>
                <a:cubicBezTo>
                  <a:pt x="10180681" y="6875005"/>
                  <a:pt x="10180567" y="6874853"/>
                  <a:pt x="10180490" y="6874700"/>
                </a:cubicBezTo>
                <a:cubicBezTo>
                  <a:pt x="10180490" y="6874662"/>
                  <a:pt x="10180453" y="6874662"/>
                  <a:pt x="10180453" y="6874623"/>
                </a:cubicBezTo>
                <a:cubicBezTo>
                  <a:pt x="10179919" y="6872984"/>
                  <a:pt x="10179119" y="6871193"/>
                  <a:pt x="10177365" y="6869439"/>
                </a:cubicBezTo>
                <a:close/>
                <a:moveTo>
                  <a:pt x="9988684" y="7055990"/>
                </a:moveTo>
                <a:cubicBezTo>
                  <a:pt x="9987922" y="7056486"/>
                  <a:pt x="9987159" y="7056867"/>
                  <a:pt x="9986436" y="7057324"/>
                </a:cubicBezTo>
                <a:cubicBezTo>
                  <a:pt x="9986397" y="7057324"/>
                  <a:pt x="9986359" y="7057324"/>
                  <a:pt x="9986321" y="7057286"/>
                </a:cubicBezTo>
                <a:cubicBezTo>
                  <a:pt x="9986245" y="7057248"/>
                  <a:pt x="9986168" y="7057248"/>
                  <a:pt x="9986054" y="7057210"/>
                </a:cubicBezTo>
                <a:cubicBezTo>
                  <a:pt x="9985940" y="7057134"/>
                  <a:pt x="9985597" y="7056943"/>
                  <a:pt x="9984911" y="7056562"/>
                </a:cubicBezTo>
                <a:cubicBezTo>
                  <a:pt x="9979043" y="7053131"/>
                  <a:pt x="9971611" y="7054389"/>
                  <a:pt x="9967038" y="7059268"/>
                </a:cubicBezTo>
                <a:cubicBezTo>
                  <a:pt x="9966733" y="7059230"/>
                  <a:pt x="9966428" y="7059039"/>
                  <a:pt x="9966123" y="7059039"/>
                </a:cubicBezTo>
                <a:cubicBezTo>
                  <a:pt x="9957586" y="7058658"/>
                  <a:pt x="9952442" y="7065100"/>
                  <a:pt x="9951146" y="7072762"/>
                </a:cubicBezTo>
                <a:lnTo>
                  <a:pt x="9950079" y="7079051"/>
                </a:lnTo>
                <a:cubicBezTo>
                  <a:pt x="9948745" y="7086713"/>
                  <a:pt x="9956748" y="7093727"/>
                  <a:pt x="9963799" y="7094032"/>
                </a:cubicBezTo>
                <a:cubicBezTo>
                  <a:pt x="9966085" y="7094146"/>
                  <a:pt x="9967800" y="7093231"/>
                  <a:pt x="9969515" y="7092355"/>
                </a:cubicBezTo>
                <a:cubicBezTo>
                  <a:pt x="9969781" y="7092202"/>
                  <a:pt x="9970163" y="7092240"/>
                  <a:pt x="9970429" y="7092088"/>
                </a:cubicBezTo>
                <a:cubicBezTo>
                  <a:pt x="9970886" y="7091631"/>
                  <a:pt x="9971345" y="7091173"/>
                  <a:pt x="9971840" y="7090716"/>
                </a:cubicBezTo>
                <a:cubicBezTo>
                  <a:pt x="9973173" y="7089420"/>
                  <a:pt x="9974470" y="7088123"/>
                  <a:pt x="9975802" y="7086827"/>
                </a:cubicBezTo>
                <a:cubicBezTo>
                  <a:pt x="9975841" y="7086790"/>
                  <a:pt x="9975879" y="7086751"/>
                  <a:pt x="9975879" y="7086713"/>
                </a:cubicBezTo>
                <a:cubicBezTo>
                  <a:pt x="9976375" y="7085951"/>
                  <a:pt x="9977022" y="7085417"/>
                  <a:pt x="9977404" y="7084579"/>
                </a:cubicBezTo>
                <a:cubicBezTo>
                  <a:pt x="9977441" y="7084540"/>
                  <a:pt x="9977479" y="7084503"/>
                  <a:pt x="9977518" y="7084426"/>
                </a:cubicBezTo>
                <a:lnTo>
                  <a:pt x="9977556" y="7084426"/>
                </a:lnTo>
                <a:cubicBezTo>
                  <a:pt x="9977747" y="7084464"/>
                  <a:pt x="9977937" y="7084426"/>
                  <a:pt x="9978127" y="7084464"/>
                </a:cubicBezTo>
                <a:lnTo>
                  <a:pt x="9978166" y="7084464"/>
                </a:lnTo>
                <a:cubicBezTo>
                  <a:pt x="9987122" y="7075735"/>
                  <a:pt x="9996039" y="7067006"/>
                  <a:pt x="10004918" y="7058239"/>
                </a:cubicBezTo>
                <a:cubicBezTo>
                  <a:pt x="10004880" y="7058201"/>
                  <a:pt x="10004843" y="7058201"/>
                  <a:pt x="10004766" y="7058163"/>
                </a:cubicBezTo>
                <a:cubicBezTo>
                  <a:pt x="10004652" y="7058086"/>
                  <a:pt x="10004500" y="7058049"/>
                  <a:pt x="10004385" y="7057972"/>
                </a:cubicBezTo>
                <a:cubicBezTo>
                  <a:pt x="9999927" y="7054389"/>
                  <a:pt x="9993677" y="7052635"/>
                  <a:pt x="9988684" y="7055990"/>
                </a:cubicBezTo>
                <a:close/>
                <a:moveTo>
                  <a:pt x="9928165" y="6976437"/>
                </a:moveTo>
                <a:cubicBezTo>
                  <a:pt x="9927670" y="6968318"/>
                  <a:pt x="9920735" y="6962943"/>
                  <a:pt x="9912960" y="6962982"/>
                </a:cubicBezTo>
                <a:lnTo>
                  <a:pt x="9903928" y="6963019"/>
                </a:lnTo>
                <a:cubicBezTo>
                  <a:pt x="9901146" y="6963019"/>
                  <a:pt x="9898707" y="6964278"/>
                  <a:pt x="9896573" y="6965917"/>
                </a:cubicBezTo>
                <a:cubicBezTo>
                  <a:pt x="9894057" y="6967479"/>
                  <a:pt x="9892305" y="6969766"/>
                  <a:pt x="9891389" y="6972625"/>
                </a:cubicBezTo>
                <a:cubicBezTo>
                  <a:pt x="9891352" y="6972778"/>
                  <a:pt x="9891314" y="6972892"/>
                  <a:pt x="9891275" y="6973045"/>
                </a:cubicBezTo>
                <a:cubicBezTo>
                  <a:pt x="9890818" y="6974570"/>
                  <a:pt x="9890589" y="6976094"/>
                  <a:pt x="9890589" y="6977695"/>
                </a:cubicBezTo>
                <a:cubicBezTo>
                  <a:pt x="9890589" y="6977886"/>
                  <a:pt x="9890514" y="6978076"/>
                  <a:pt x="9890514" y="6978267"/>
                </a:cubicBezTo>
                <a:cubicBezTo>
                  <a:pt x="9890514" y="6978496"/>
                  <a:pt x="9890666" y="6978648"/>
                  <a:pt x="9890666" y="6978877"/>
                </a:cubicBezTo>
                <a:cubicBezTo>
                  <a:pt x="9891123" y="6985243"/>
                  <a:pt x="9894896" y="6991494"/>
                  <a:pt x="9902861" y="6992866"/>
                </a:cubicBezTo>
                <a:cubicBezTo>
                  <a:pt x="9906024" y="6993400"/>
                  <a:pt x="9908501" y="6992752"/>
                  <a:pt x="9910712" y="6991684"/>
                </a:cubicBezTo>
                <a:cubicBezTo>
                  <a:pt x="9912083" y="6991684"/>
                  <a:pt x="9913417" y="6991684"/>
                  <a:pt x="9914789" y="6991684"/>
                </a:cubicBezTo>
                <a:cubicBezTo>
                  <a:pt x="9922487" y="6991647"/>
                  <a:pt x="9928623" y="6983870"/>
                  <a:pt x="9928165" y="6976437"/>
                </a:cubicBezTo>
                <a:close/>
                <a:moveTo>
                  <a:pt x="9253699" y="7279896"/>
                </a:moveTo>
                <a:cubicBezTo>
                  <a:pt x="9241353" y="7267660"/>
                  <a:pt x="9221916" y="7284051"/>
                  <a:pt x="9230910" y="7296935"/>
                </a:cubicBezTo>
                <a:cubicBezTo>
                  <a:pt x="9226566" y="7295486"/>
                  <a:pt x="9221764" y="7295677"/>
                  <a:pt x="9217839" y="7298650"/>
                </a:cubicBezTo>
                <a:lnTo>
                  <a:pt x="9206939" y="7306846"/>
                </a:lnTo>
                <a:cubicBezTo>
                  <a:pt x="9200537" y="7311649"/>
                  <a:pt x="9197869" y="7321407"/>
                  <a:pt x="9203014" y="7328192"/>
                </a:cubicBezTo>
                <a:cubicBezTo>
                  <a:pt x="9207854" y="7334596"/>
                  <a:pt x="9217496" y="7337264"/>
                  <a:pt x="9224355" y="7332118"/>
                </a:cubicBezTo>
                <a:lnTo>
                  <a:pt x="9235255" y="7323923"/>
                </a:lnTo>
                <a:cubicBezTo>
                  <a:pt x="9241542" y="7319158"/>
                  <a:pt x="9244135" y="7309667"/>
                  <a:pt x="9239294" y="7302881"/>
                </a:cubicBezTo>
                <a:cubicBezTo>
                  <a:pt x="9251565" y="7305778"/>
                  <a:pt x="9264713" y="7290836"/>
                  <a:pt x="9253699" y="7279896"/>
                </a:cubicBezTo>
                <a:close/>
                <a:moveTo>
                  <a:pt x="9245354" y="6853849"/>
                </a:moveTo>
                <a:cubicBezTo>
                  <a:pt x="9250689" y="6859148"/>
                  <a:pt x="9260140" y="6860139"/>
                  <a:pt x="9265667" y="6854459"/>
                </a:cubicBezTo>
                <a:cubicBezTo>
                  <a:pt x="9270926" y="6849008"/>
                  <a:pt x="9271992" y="6839822"/>
                  <a:pt x="9266276" y="6834142"/>
                </a:cubicBezTo>
                <a:lnTo>
                  <a:pt x="9261740" y="6829644"/>
                </a:lnTo>
                <a:cubicBezTo>
                  <a:pt x="9256406" y="6824346"/>
                  <a:pt x="9246954" y="6823317"/>
                  <a:pt x="9241428" y="6829034"/>
                </a:cubicBezTo>
                <a:cubicBezTo>
                  <a:pt x="9236169" y="6834485"/>
                  <a:pt x="9235103" y="6843710"/>
                  <a:pt x="9240819" y="6849351"/>
                </a:cubicBezTo>
                <a:lnTo>
                  <a:pt x="9245354" y="6853849"/>
                </a:lnTo>
                <a:close/>
                <a:moveTo>
                  <a:pt x="9378776" y="7269071"/>
                </a:moveTo>
                <a:cubicBezTo>
                  <a:pt x="9365628" y="7256034"/>
                  <a:pt x="9346916" y="7277876"/>
                  <a:pt x="9359987" y="7290836"/>
                </a:cubicBezTo>
                <a:cubicBezTo>
                  <a:pt x="9373174" y="7303872"/>
                  <a:pt x="9391847" y="7282031"/>
                  <a:pt x="9378776" y="7269071"/>
                </a:cubicBezTo>
                <a:close/>
                <a:moveTo>
                  <a:pt x="9264218" y="7143433"/>
                </a:moveTo>
                <a:cubicBezTo>
                  <a:pt x="9264028" y="7145377"/>
                  <a:pt x="9264333" y="7147397"/>
                  <a:pt x="9265019" y="7149417"/>
                </a:cubicBezTo>
                <a:cubicBezTo>
                  <a:pt x="9263074" y="7150028"/>
                  <a:pt x="9261245" y="7151019"/>
                  <a:pt x="9259683" y="7152581"/>
                </a:cubicBezTo>
                <a:lnTo>
                  <a:pt x="9255186" y="7157118"/>
                </a:lnTo>
                <a:cubicBezTo>
                  <a:pt x="9249889" y="7162454"/>
                  <a:pt x="9248898" y="7171908"/>
                  <a:pt x="9254615" y="7177434"/>
                </a:cubicBezTo>
                <a:cubicBezTo>
                  <a:pt x="9260065" y="7182695"/>
                  <a:pt x="9269287" y="7183724"/>
                  <a:pt x="9274927" y="7178006"/>
                </a:cubicBezTo>
                <a:lnTo>
                  <a:pt x="9279424" y="7173470"/>
                </a:lnTo>
                <a:cubicBezTo>
                  <a:pt x="9283083" y="7169773"/>
                  <a:pt x="9284606" y="7164131"/>
                  <a:pt x="9283388" y="7159176"/>
                </a:cubicBezTo>
                <a:lnTo>
                  <a:pt x="9286054" y="7159176"/>
                </a:lnTo>
                <a:cubicBezTo>
                  <a:pt x="9293791" y="7159138"/>
                  <a:pt x="9300956" y="7154678"/>
                  <a:pt x="9301832" y="7146406"/>
                </a:cubicBezTo>
                <a:cubicBezTo>
                  <a:pt x="9302595" y="7139316"/>
                  <a:pt x="9296840" y="7130587"/>
                  <a:pt x="9289065" y="7130625"/>
                </a:cubicBezTo>
                <a:lnTo>
                  <a:pt x="9280033" y="7130664"/>
                </a:lnTo>
                <a:cubicBezTo>
                  <a:pt x="9272259" y="7130664"/>
                  <a:pt x="9265095" y="7135123"/>
                  <a:pt x="9264218" y="7143433"/>
                </a:cubicBezTo>
                <a:close/>
                <a:moveTo>
                  <a:pt x="9305834" y="7246085"/>
                </a:moveTo>
                <a:lnTo>
                  <a:pt x="9310368" y="7250583"/>
                </a:lnTo>
                <a:cubicBezTo>
                  <a:pt x="9315704" y="7255881"/>
                  <a:pt x="9326184" y="7254548"/>
                  <a:pt x="9330605" y="7248753"/>
                </a:cubicBezTo>
                <a:cubicBezTo>
                  <a:pt x="9330948" y="7248334"/>
                  <a:pt x="9330986" y="7247877"/>
                  <a:pt x="9331291" y="7247458"/>
                </a:cubicBezTo>
                <a:cubicBezTo>
                  <a:pt x="9336512" y="7250774"/>
                  <a:pt x="9343562" y="7250926"/>
                  <a:pt x="9348707" y="7247038"/>
                </a:cubicBezTo>
                <a:lnTo>
                  <a:pt x="9359607" y="7238843"/>
                </a:lnTo>
                <a:cubicBezTo>
                  <a:pt x="9366237" y="7233850"/>
                  <a:pt x="9367762" y="7224053"/>
                  <a:pt x="9362808" y="7217382"/>
                </a:cubicBezTo>
                <a:cubicBezTo>
                  <a:pt x="9357892" y="7210750"/>
                  <a:pt x="9347983" y="7209187"/>
                  <a:pt x="9341352" y="7214219"/>
                </a:cubicBezTo>
                <a:lnTo>
                  <a:pt x="9330453" y="7222414"/>
                </a:lnTo>
                <a:cubicBezTo>
                  <a:pt x="9328928" y="7223558"/>
                  <a:pt x="9327747" y="7225006"/>
                  <a:pt x="9326794" y="7226569"/>
                </a:cubicBezTo>
                <a:lnTo>
                  <a:pt x="9324279" y="7224053"/>
                </a:lnTo>
                <a:cubicBezTo>
                  <a:pt x="9318943" y="7218754"/>
                  <a:pt x="9308463" y="7220089"/>
                  <a:pt x="9304043" y="7225921"/>
                </a:cubicBezTo>
                <a:cubicBezTo>
                  <a:pt x="9298936" y="7232515"/>
                  <a:pt x="9300118" y="7240406"/>
                  <a:pt x="9305834" y="7246085"/>
                </a:cubicBezTo>
                <a:close/>
                <a:moveTo>
                  <a:pt x="9308654" y="7019511"/>
                </a:moveTo>
                <a:lnTo>
                  <a:pt x="9313150" y="7014975"/>
                </a:lnTo>
                <a:cubicBezTo>
                  <a:pt x="9313837" y="7014288"/>
                  <a:pt x="9314370" y="7013488"/>
                  <a:pt x="9314827" y="7012688"/>
                </a:cubicBezTo>
                <a:cubicBezTo>
                  <a:pt x="9313989" y="7017147"/>
                  <a:pt x="9315057" y="7021950"/>
                  <a:pt x="9318486" y="7025229"/>
                </a:cubicBezTo>
                <a:cubicBezTo>
                  <a:pt x="9323859" y="7030298"/>
                  <a:pt x="9332473" y="7031137"/>
                  <a:pt x="9338151" y="7026067"/>
                </a:cubicBezTo>
                <a:cubicBezTo>
                  <a:pt x="9339141" y="7026906"/>
                  <a:pt x="9340285" y="7027630"/>
                  <a:pt x="9341505" y="7028163"/>
                </a:cubicBezTo>
                <a:cubicBezTo>
                  <a:pt x="9339066" y="7030146"/>
                  <a:pt x="9337427" y="7032738"/>
                  <a:pt x="9336741" y="7035558"/>
                </a:cubicBezTo>
                <a:cubicBezTo>
                  <a:pt x="9325841" y="7035902"/>
                  <a:pt x="9316391" y="7050082"/>
                  <a:pt x="9326452" y="7060030"/>
                </a:cubicBezTo>
                <a:cubicBezTo>
                  <a:pt x="9336169" y="7069674"/>
                  <a:pt x="9349698" y="7060983"/>
                  <a:pt x="9350803" y="7050539"/>
                </a:cubicBezTo>
                <a:cubicBezTo>
                  <a:pt x="9358082" y="7050539"/>
                  <a:pt x="9365057" y="7045850"/>
                  <a:pt x="9366467" y="7039599"/>
                </a:cubicBezTo>
                <a:cubicBezTo>
                  <a:pt x="9374203" y="7041772"/>
                  <a:pt x="9382587" y="7042496"/>
                  <a:pt x="9387999" y="7038303"/>
                </a:cubicBezTo>
                <a:cubicBezTo>
                  <a:pt x="9395697" y="7032356"/>
                  <a:pt x="9402633" y="7021188"/>
                  <a:pt x="9401527" y="7011201"/>
                </a:cubicBezTo>
                <a:cubicBezTo>
                  <a:pt x="9412084" y="7010248"/>
                  <a:pt x="9420888" y="6996335"/>
                  <a:pt x="9411054" y="6986577"/>
                </a:cubicBezTo>
                <a:cubicBezTo>
                  <a:pt x="9402938" y="6978534"/>
                  <a:pt x="9392153" y="6983298"/>
                  <a:pt x="9388227" y="6991189"/>
                </a:cubicBezTo>
                <a:cubicBezTo>
                  <a:pt x="9388074" y="6991075"/>
                  <a:pt x="9387922" y="6990922"/>
                  <a:pt x="9387770" y="6990770"/>
                </a:cubicBezTo>
                <a:cubicBezTo>
                  <a:pt x="9388722" y="6986043"/>
                  <a:pt x="9387389" y="6981126"/>
                  <a:pt x="9383616" y="6977352"/>
                </a:cubicBezTo>
                <a:lnTo>
                  <a:pt x="9374546" y="6968356"/>
                </a:lnTo>
                <a:cubicBezTo>
                  <a:pt x="9369210" y="6963058"/>
                  <a:pt x="9359112" y="6963363"/>
                  <a:pt x="9354233" y="6969157"/>
                </a:cubicBezTo>
                <a:cubicBezTo>
                  <a:pt x="9352671" y="6971025"/>
                  <a:pt x="9351642" y="6973121"/>
                  <a:pt x="9351071" y="6975255"/>
                </a:cubicBezTo>
                <a:cubicBezTo>
                  <a:pt x="9349089" y="6975446"/>
                  <a:pt x="9347259" y="6976742"/>
                  <a:pt x="9345316" y="6977390"/>
                </a:cubicBezTo>
                <a:cubicBezTo>
                  <a:pt x="9344668" y="6975408"/>
                  <a:pt x="9343677" y="6973540"/>
                  <a:pt x="9342114" y="6971977"/>
                </a:cubicBezTo>
                <a:cubicBezTo>
                  <a:pt x="9336664" y="6966488"/>
                  <a:pt x="9327289" y="6966412"/>
                  <a:pt x="9321802" y="6971939"/>
                </a:cubicBezTo>
                <a:lnTo>
                  <a:pt x="9312808" y="6981011"/>
                </a:lnTo>
                <a:cubicBezTo>
                  <a:pt x="9309302" y="6984556"/>
                  <a:pt x="9308234" y="6989626"/>
                  <a:pt x="9309225" y="6994314"/>
                </a:cubicBezTo>
                <a:cubicBezTo>
                  <a:pt x="9302633" y="6990121"/>
                  <a:pt x="9295392" y="6992409"/>
                  <a:pt x="9290209" y="6997631"/>
                </a:cubicBezTo>
                <a:lnTo>
                  <a:pt x="9285713" y="7002167"/>
                </a:lnTo>
                <a:cubicBezTo>
                  <a:pt x="9280224" y="7007694"/>
                  <a:pt x="9282929" y="7018062"/>
                  <a:pt x="9288494" y="7022294"/>
                </a:cubicBezTo>
                <a:cubicBezTo>
                  <a:pt x="9295392" y="7027516"/>
                  <a:pt x="9303166" y="7025038"/>
                  <a:pt x="9308654" y="7019511"/>
                </a:cubicBezTo>
                <a:close/>
                <a:moveTo>
                  <a:pt x="9457816" y="7360821"/>
                </a:moveTo>
                <a:cubicBezTo>
                  <a:pt x="9463189" y="7363032"/>
                  <a:pt x="9470125" y="7361964"/>
                  <a:pt x="9474355" y="7358152"/>
                </a:cubicBezTo>
                <a:cubicBezTo>
                  <a:pt x="9475880" y="7356780"/>
                  <a:pt x="9476946" y="7355180"/>
                  <a:pt x="9477785" y="7353541"/>
                </a:cubicBezTo>
                <a:cubicBezTo>
                  <a:pt x="9477823" y="7353578"/>
                  <a:pt x="9477861" y="7353655"/>
                  <a:pt x="9477900" y="7353693"/>
                </a:cubicBezTo>
                <a:lnTo>
                  <a:pt x="9482434" y="7358191"/>
                </a:lnTo>
                <a:cubicBezTo>
                  <a:pt x="9487960" y="7363680"/>
                  <a:pt x="9498021" y="7361850"/>
                  <a:pt x="9502671" y="7356285"/>
                </a:cubicBezTo>
                <a:cubicBezTo>
                  <a:pt x="9508006" y="7349843"/>
                  <a:pt x="9506253" y="7341533"/>
                  <a:pt x="9500728" y="7336044"/>
                </a:cubicBezTo>
                <a:lnTo>
                  <a:pt x="9496192" y="7331546"/>
                </a:lnTo>
                <a:cubicBezTo>
                  <a:pt x="9490666" y="7326096"/>
                  <a:pt x="9480605" y="7327887"/>
                  <a:pt x="9475955" y="7333490"/>
                </a:cubicBezTo>
                <a:cubicBezTo>
                  <a:pt x="9475384" y="7334176"/>
                  <a:pt x="9475232" y="7334901"/>
                  <a:pt x="9474812" y="7335625"/>
                </a:cubicBezTo>
                <a:lnTo>
                  <a:pt x="9471382" y="7331089"/>
                </a:lnTo>
                <a:cubicBezTo>
                  <a:pt x="9466391" y="7324456"/>
                  <a:pt x="9455491" y="7324723"/>
                  <a:pt x="9449736" y="7329945"/>
                </a:cubicBezTo>
                <a:cubicBezTo>
                  <a:pt x="9448745" y="7330822"/>
                  <a:pt x="9448212" y="7331889"/>
                  <a:pt x="9447525" y="7332919"/>
                </a:cubicBezTo>
                <a:cubicBezTo>
                  <a:pt x="9444896" y="7333376"/>
                  <a:pt x="9442305" y="7334252"/>
                  <a:pt x="9439904" y="7336082"/>
                </a:cubicBezTo>
                <a:lnTo>
                  <a:pt x="9434454" y="7340161"/>
                </a:lnTo>
                <a:cubicBezTo>
                  <a:pt x="9428052" y="7345002"/>
                  <a:pt x="9427518" y="7356095"/>
                  <a:pt x="9432968" y="7361812"/>
                </a:cubicBezTo>
                <a:cubicBezTo>
                  <a:pt x="9439027" y="7368178"/>
                  <a:pt x="9447716" y="7368483"/>
                  <a:pt x="9454614" y="7363299"/>
                </a:cubicBezTo>
                <a:lnTo>
                  <a:pt x="9457816" y="7360821"/>
                </a:lnTo>
                <a:close/>
                <a:moveTo>
                  <a:pt x="9602518" y="7180675"/>
                </a:moveTo>
                <a:cubicBezTo>
                  <a:pt x="9605986" y="7184105"/>
                  <a:pt x="9609873" y="7185135"/>
                  <a:pt x="9613608" y="7184639"/>
                </a:cubicBezTo>
                <a:cubicBezTo>
                  <a:pt x="9619287" y="7188832"/>
                  <a:pt x="9628280" y="7187040"/>
                  <a:pt x="9632548" y="7181818"/>
                </a:cubicBezTo>
                <a:cubicBezTo>
                  <a:pt x="9637846" y="7175338"/>
                  <a:pt x="9636017" y="7167104"/>
                  <a:pt x="9630453" y="7161615"/>
                </a:cubicBezTo>
                <a:lnTo>
                  <a:pt x="9625917" y="7157118"/>
                </a:lnTo>
                <a:cubicBezTo>
                  <a:pt x="9621192" y="7152429"/>
                  <a:pt x="9613227" y="7153382"/>
                  <a:pt x="9608120" y="7157232"/>
                </a:cubicBezTo>
                <a:cubicBezTo>
                  <a:pt x="9599584" y="7160777"/>
                  <a:pt x="9593982" y="7172212"/>
                  <a:pt x="9602518" y="7180675"/>
                </a:cubicBezTo>
                <a:close/>
                <a:moveTo>
                  <a:pt x="9446382" y="7238385"/>
                </a:moveTo>
                <a:cubicBezTo>
                  <a:pt x="9446688" y="7235717"/>
                  <a:pt x="9445811" y="7232896"/>
                  <a:pt x="9444477" y="7230305"/>
                </a:cubicBezTo>
                <a:cubicBezTo>
                  <a:pt x="9448136" y="7229504"/>
                  <a:pt x="9451489" y="7227369"/>
                  <a:pt x="9453586" y="7223977"/>
                </a:cubicBezTo>
                <a:cubicBezTo>
                  <a:pt x="9457587" y="7217458"/>
                  <a:pt x="9455605" y="7208157"/>
                  <a:pt x="9448898" y="7204194"/>
                </a:cubicBezTo>
                <a:cubicBezTo>
                  <a:pt x="9438836" y="7198285"/>
                  <a:pt x="9426604" y="7197027"/>
                  <a:pt x="9416543" y="7203812"/>
                </a:cubicBezTo>
                <a:cubicBezTo>
                  <a:pt x="9410331" y="7208005"/>
                  <a:pt x="9406367" y="7216086"/>
                  <a:pt x="9410597" y="7223253"/>
                </a:cubicBezTo>
                <a:cubicBezTo>
                  <a:pt x="9411322" y="7224472"/>
                  <a:pt x="9412388" y="7225578"/>
                  <a:pt x="9413532" y="7226569"/>
                </a:cubicBezTo>
                <a:cubicBezTo>
                  <a:pt x="9411054" y="7228703"/>
                  <a:pt x="9409226" y="7231562"/>
                  <a:pt x="9408806" y="7235374"/>
                </a:cubicBezTo>
                <a:cubicBezTo>
                  <a:pt x="9408044" y="7242426"/>
                  <a:pt x="9413761" y="7251231"/>
                  <a:pt x="9421573" y="7251193"/>
                </a:cubicBezTo>
                <a:lnTo>
                  <a:pt x="9430605" y="7251155"/>
                </a:lnTo>
                <a:cubicBezTo>
                  <a:pt x="9438304" y="7251117"/>
                  <a:pt x="9445468" y="7246695"/>
                  <a:pt x="9446382" y="7238385"/>
                </a:cubicBezTo>
                <a:close/>
                <a:moveTo>
                  <a:pt x="9469934" y="7498504"/>
                </a:moveTo>
                <a:cubicBezTo>
                  <a:pt x="9483044" y="7511502"/>
                  <a:pt x="9500384" y="7488517"/>
                  <a:pt x="9487389" y="7475671"/>
                </a:cubicBezTo>
                <a:cubicBezTo>
                  <a:pt x="9474279" y="7462711"/>
                  <a:pt x="9456977" y="7485658"/>
                  <a:pt x="9469934" y="7498504"/>
                </a:cubicBezTo>
                <a:close/>
                <a:moveTo>
                  <a:pt x="9537770" y="7411327"/>
                </a:moveTo>
                <a:cubicBezTo>
                  <a:pt x="9536551" y="7416131"/>
                  <a:pt x="9537274" y="7421505"/>
                  <a:pt x="9541619" y="7425813"/>
                </a:cubicBezTo>
                <a:cubicBezTo>
                  <a:pt x="9550193" y="7434313"/>
                  <a:pt x="9560597" y="7427489"/>
                  <a:pt x="9563189" y="7418227"/>
                </a:cubicBezTo>
                <a:cubicBezTo>
                  <a:pt x="9568220" y="7413462"/>
                  <a:pt x="9570506" y="7405953"/>
                  <a:pt x="9565133" y="7398787"/>
                </a:cubicBezTo>
                <a:cubicBezTo>
                  <a:pt x="9554690" y="7384912"/>
                  <a:pt x="9534378" y="7397376"/>
                  <a:pt x="9537770" y="7411327"/>
                </a:cubicBezTo>
                <a:close/>
                <a:moveTo>
                  <a:pt x="9287388" y="7294114"/>
                </a:moveTo>
                <a:cubicBezTo>
                  <a:pt x="9287541" y="7302005"/>
                  <a:pt x="9294286" y="7308218"/>
                  <a:pt x="9302061" y="7308180"/>
                </a:cubicBezTo>
                <a:cubicBezTo>
                  <a:pt x="9305072" y="7308180"/>
                  <a:pt x="9308082" y="7308142"/>
                  <a:pt x="9311093" y="7308142"/>
                </a:cubicBezTo>
                <a:cubicBezTo>
                  <a:pt x="9318868" y="7308104"/>
                  <a:pt x="9325307" y="7301128"/>
                  <a:pt x="9325155" y="7293466"/>
                </a:cubicBezTo>
                <a:cubicBezTo>
                  <a:pt x="9324965" y="7285576"/>
                  <a:pt x="9318257" y="7279363"/>
                  <a:pt x="9310484" y="7279401"/>
                </a:cubicBezTo>
                <a:cubicBezTo>
                  <a:pt x="9307473" y="7279401"/>
                  <a:pt x="9304461" y="7279439"/>
                  <a:pt x="9301452" y="7279439"/>
                </a:cubicBezTo>
                <a:cubicBezTo>
                  <a:pt x="9293677" y="7279477"/>
                  <a:pt x="9287236" y="7286452"/>
                  <a:pt x="9287388" y="7294114"/>
                </a:cubicBezTo>
                <a:close/>
                <a:moveTo>
                  <a:pt x="9472450" y="7513522"/>
                </a:moveTo>
                <a:cubicBezTo>
                  <a:pt x="9468143" y="7513561"/>
                  <a:pt x="9464675" y="7516800"/>
                  <a:pt x="9462465" y="7520689"/>
                </a:cubicBezTo>
                <a:cubicBezTo>
                  <a:pt x="9462275" y="7521032"/>
                  <a:pt x="9461970" y="7521299"/>
                  <a:pt x="9461741" y="7521641"/>
                </a:cubicBezTo>
                <a:cubicBezTo>
                  <a:pt x="9461703" y="7521718"/>
                  <a:pt x="9461589" y="7521794"/>
                  <a:pt x="9461550" y="7521908"/>
                </a:cubicBezTo>
                <a:cubicBezTo>
                  <a:pt x="9462465" y="7521222"/>
                  <a:pt x="9463380" y="7520536"/>
                  <a:pt x="9464332" y="7519850"/>
                </a:cubicBezTo>
                <a:cubicBezTo>
                  <a:pt x="9467114" y="7517754"/>
                  <a:pt x="9469934" y="7515619"/>
                  <a:pt x="9472716" y="7513561"/>
                </a:cubicBezTo>
                <a:lnTo>
                  <a:pt x="9472450" y="7513522"/>
                </a:lnTo>
                <a:cubicBezTo>
                  <a:pt x="9472450" y="7513522"/>
                  <a:pt x="9472450" y="7513522"/>
                  <a:pt x="9472450" y="7513522"/>
                </a:cubicBezTo>
                <a:close/>
                <a:moveTo>
                  <a:pt x="9451680" y="7521146"/>
                </a:moveTo>
                <a:cubicBezTo>
                  <a:pt x="9441809" y="7511350"/>
                  <a:pt x="9429424" y="7521756"/>
                  <a:pt x="9429347" y="7532963"/>
                </a:cubicBezTo>
                <a:lnTo>
                  <a:pt x="9421306" y="7539024"/>
                </a:lnTo>
                <a:cubicBezTo>
                  <a:pt x="9416543" y="7542606"/>
                  <a:pt x="9414638" y="7548667"/>
                  <a:pt x="9415666" y="7554271"/>
                </a:cubicBezTo>
                <a:cubicBezTo>
                  <a:pt x="9415704" y="7554538"/>
                  <a:pt x="9415552" y="7554805"/>
                  <a:pt x="9415628" y="7555071"/>
                </a:cubicBezTo>
                <a:cubicBezTo>
                  <a:pt x="9428700" y="7545694"/>
                  <a:pt x="9441847" y="7536470"/>
                  <a:pt x="9454805" y="7526940"/>
                </a:cubicBezTo>
                <a:cubicBezTo>
                  <a:pt x="9454766" y="7526826"/>
                  <a:pt x="9454729" y="7526749"/>
                  <a:pt x="9454652" y="7526635"/>
                </a:cubicBezTo>
                <a:cubicBezTo>
                  <a:pt x="9454614" y="7526559"/>
                  <a:pt x="9454538" y="7526482"/>
                  <a:pt x="9454538" y="7526368"/>
                </a:cubicBezTo>
                <a:cubicBezTo>
                  <a:pt x="9453852" y="7524577"/>
                  <a:pt x="9453280" y="7522747"/>
                  <a:pt x="9451680" y="7521146"/>
                </a:cubicBezTo>
                <a:close/>
                <a:moveTo>
                  <a:pt x="9390514" y="7056828"/>
                </a:moveTo>
                <a:lnTo>
                  <a:pt x="9381519" y="7065901"/>
                </a:lnTo>
                <a:cubicBezTo>
                  <a:pt x="9376070" y="7071428"/>
                  <a:pt x="9374851" y="7080080"/>
                  <a:pt x="9380224" y="7086179"/>
                </a:cubicBezTo>
                <a:cubicBezTo>
                  <a:pt x="9385102" y="7091745"/>
                  <a:pt x="9395010" y="7093041"/>
                  <a:pt x="9400499" y="7087475"/>
                </a:cubicBezTo>
                <a:lnTo>
                  <a:pt x="9409492" y="7078404"/>
                </a:lnTo>
                <a:cubicBezTo>
                  <a:pt x="9414942" y="7072876"/>
                  <a:pt x="9416161" y="7064223"/>
                  <a:pt x="9410788" y="7058125"/>
                </a:cubicBezTo>
                <a:cubicBezTo>
                  <a:pt x="9405949" y="7052597"/>
                  <a:pt x="9396001" y="7051302"/>
                  <a:pt x="9390514" y="7056828"/>
                </a:cubicBezTo>
                <a:close/>
                <a:moveTo>
                  <a:pt x="9367000" y="7118580"/>
                </a:moveTo>
                <a:lnTo>
                  <a:pt x="9364789" y="7118580"/>
                </a:lnTo>
                <a:cubicBezTo>
                  <a:pt x="9357053" y="7118618"/>
                  <a:pt x="9349927" y="7123269"/>
                  <a:pt x="9349126" y="7131502"/>
                </a:cubicBezTo>
                <a:cubicBezTo>
                  <a:pt x="9348441" y="7138630"/>
                  <a:pt x="9354271" y="7147207"/>
                  <a:pt x="9362046" y="7147169"/>
                </a:cubicBezTo>
                <a:lnTo>
                  <a:pt x="9371078" y="7147130"/>
                </a:lnTo>
                <a:cubicBezTo>
                  <a:pt x="9377976" y="7147093"/>
                  <a:pt x="9384112" y="7143243"/>
                  <a:pt x="9386017" y="7136610"/>
                </a:cubicBezTo>
                <a:cubicBezTo>
                  <a:pt x="9388494" y="7131769"/>
                  <a:pt x="9388380" y="7125746"/>
                  <a:pt x="9383349" y="7120753"/>
                </a:cubicBezTo>
                <a:cubicBezTo>
                  <a:pt x="9378167" y="7115607"/>
                  <a:pt x="9371916" y="7115798"/>
                  <a:pt x="9367000" y="7118580"/>
                </a:cubicBezTo>
                <a:close/>
                <a:moveTo>
                  <a:pt x="9489903" y="7253518"/>
                </a:moveTo>
                <a:cubicBezTo>
                  <a:pt x="9484339" y="7252909"/>
                  <a:pt x="9478891" y="7255043"/>
                  <a:pt x="9473669" y="7256644"/>
                </a:cubicBezTo>
                <a:cubicBezTo>
                  <a:pt x="9473021" y="7256835"/>
                  <a:pt x="9472487" y="7257330"/>
                  <a:pt x="9471878" y="7257635"/>
                </a:cubicBezTo>
                <a:cubicBezTo>
                  <a:pt x="9471192" y="7256034"/>
                  <a:pt x="9470316" y="7254509"/>
                  <a:pt x="9469020" y="7253251"/>
                </a:cubicBezTo>
                <a:cubicBezTo>
                  <a:pt x="9463570" y="7247762"/>
                  <a:pt x="9454195" y="7247686"/>
                  <a:pt x="9448707" y="7253213"/>
                </a:cubicBezTo>
                <a:lnTo>
                  <a:pt x="9439713" y="7262285"/>
                </a:lnTo>
                <a:cubicBezTo>
                  <a:pt x="9434263" y="7267813"/>
                  <a:pt x="9434149" y="7277075"/>
                  <a:pt x="9439637" y="7282602"/>
                </a:cubicBezTo>
                <a:cubicBezTo>
                  <a:pt x="9445086" y="7288091"/>
                  <a:pt x="9454462" y="7288168"/>
                  <a:pt x="9459950" y="7282641"/>
                </a:cubicBezTo>
                <a:lnTo>
                  <a:pt x="9465400" y="7277151"/>
                </a:lnTo>
                <a:cubicBezTo>
                  <a:pt x="9466048" y="7278257"/>
                  <a:pt x="9467229" y="7278753"/>
                  <a:pt x="9468105" y="7279667"/>
                </a:cubicBezTo>
                <a:cubicBezTo>
                  <a:pt x="9467723" y="7283708"/>
                  <a:pt x="9468905" y="7287825"/>
                  <a:pt x="9471687" y="7291560"/>
                </a:cubicBezTo>
                <a:lnTo>
                  <a:pt x="9475766" y="7297011"/>
                </a:lnTo>
                <a:cubicBezTo>
                  <a:pt x="9480605" y="7303453"/>
                  <a:pt x="9491885" y="7303644"/>
                  <a:pt x="9497412" y="7298155"/>
                </a:cubicBezTo>
                <a:cubicBezTo>
                  <a:pt x="9503357" y="7292323"/>
                  <a:pt x="9503547" y="7284546"/>
                  <a:pt x="9499317" y="7277914"/>
                </a:cubicBezTo>
                <a:cubicBezTo>
                  <a:pt x="9501299" y="7275627"/>
                  <a:pt x="9502862" y="7273073"/>
                  <a:pt x="9503166" y="7269604"/>
                </a:cubicBezTo>
                <a:cubicBezTo>
                  <a:pt x="9503928" y="7261371"/>
                  <a:pt x="9497983" y="7254395"/>
                  <a:pt x="9489903" y="7253518"/>
                </a:cubicBezTo>
                <a:close/>
                <a:moveTo>
                  <a:pt x="9194859" y="6973159"/>
                </a:moveTo>
                <a:lnTo>
                  <a:pt x="9190361" y="6977695"/>
                </a:lnTo>
                <a:cubicBezTo>
                  <a:pt x="9185064" y="6983032"/>
                  <a:pt x="9185674" y="6993247"/>
                  <a:pt x="9191505" y="6997974"/>
                </a:cubicBezTo>
                <a:cubicBezTo>
                  <a:pt x="9197793" y="7003120"/>
                  <a:pt x="9206101" y="7002587"/>
                  <a:pt x="9211780" y="6996868"/>
                </a:cubicBezTo>
                <a:lnTo>
                  <a:pt x="9216276" y="6992332"/>
                </a:lnTo>
                <a:cubicBezTo>
                  <a:pt x="9221573" y="6986996"/>
                  <a:pt x="9220964" y="6976780"/>
                  <a:pt x="9215133" y="6972053"/>
                </a:cubicBezTo>
                <a:cubicBezTo>
                  <a:pt x="9208844" y="6966908"/>
                  <a:pt x="9200498" y="6967441"/>
                  <a:pt x="9194859" y="6973159"/>
                </a:cubicBezTo>
                <a:close/>
                <a:moveTo>
                  <a:pt x="9231978" y="7248258"/>
                </a:moveTo>
                <a:cubicBezTo>
                  <a:pt x="9231558" y="7248296"/>
                  <a:pt x="9231519" y="7248296"/>
                  <a:pt x="9231253" y="7248334"/>
                </a:cubicBezTo>
                <a:cubicBezTo>
                  <a:pt x="9231101" y="7248296"/>
                  <a:pt x="9231062" y="7248296"/>
                  <a:pt x="9230948" y="7248296"/>
                </a:cubicBezTo>
                <a:cubicBezTo>
                  <a:pt x="9230948" y="7248296"/>
                  <a:pt x="9230948" y="7248296"/>
                  <a:pt x="9230948" y="7248296"/>
                </a:cubicBezTo>
                <a:cubicBezTo>
                  <a:pt x="9230224" y="7247762"/>
                  <a:pt x="9229538" y="7247153"/>
                  <a:pt x="9228890" y="7246543"/>
                </a:cubicBezTo>
                <a:cubicBezTo>
                  <a:pt x="9223212" y="7241245"/>
                  <a:pt x="9213037" y="7243798"/>
                  <a:pt x="9208807" y="7249516"/>
                </a:cubicBezTo>
                <a:cubicBezTo>
                  <a:pt x="9203776" y="7256301"/>
                  <a:pt x="9206101" y="7264306"/>
                  <a:pt x="9211780" y="7269604"/>
                </a:cubicBezTo>
                <a:cubicBezTo>
                  <a:pt x="9218334" y="7275703"/>
                  <a:pt x="9227137" y="7277685"/>
                  <a:pt x="9235826" y="7276770"/>
                </a:cubicBezTo>
                <a:cubicBezTo>
                  <a:pt x="9243296" y="7275970"/>
                  <a:pt x="9249508" y="7268080"/>
                  <a:pt x="9248135" y="7260608"/>
                </a:cubicBezTo>
                <a:cubicBezTo>
                  <a:pt x="9246726" y="7252756"/>
                  <a:pt x="9239980" y="7247419"/>
                  <a:pt x="9231978" y="7248258"/>
                </a:cubicBezTo>
                <a:close/>
                <a:moveTo>
                  <a:pt x="9342039" y="7169735"/>
                </a:moveTo>
                <a:lnTo>
                  <a:pt x="9337503" y="7165237"/>
                </a:lnTo>
                <a:cubicBezTo>
                  <a:pt x="9331977" y="7159748"/>
                  <a:pt x="9321916" y="7161501"/>
                  <a:pt x="9317266" y="7167067"/>
                </a:cubicBezTo>
                <a:cubicBezTo>
                  <a:pt x="9311932" y="7173470"/>
                  <a:pt x="9313609" y="7181818"/>
                  <a:pt x="9319134" y="7187307"/>
                </a:cubicBezTo>
                <a:lnTo>
                  <a:pt x="9323669" y="7191805"/>
                </a:lnTo>
                <a:cubicBezTo>
                  <a:pt x="9329195" y="7197294"/>
                  <a:pt x="9339257" y="7195541"/>
                  <a:pt x="9343905" y="7189937"/>
                </a:cubicBezTo>
                <a:cubicBezTo>
                  <a:pt x="9345048" y="7188565"/>
                  <a:pt x="9345735" y="7187078"/>
                  <a:pt x="9346268" y="7185553"/>
                </a:cubicBezTo>
                <a:cubicBezTo>
                  <a:pt x="9346612" y="7188565"/>
                  <a:pt x="9347564" y="7191538"/>
                  <a:pt x="9349621" y="7194283"/>
                </a:cubicBezTo>
                <a:lnTo>
                  <a:pt x="9353700" y="7199734"/>
                </a:lnTo>
                <a:cubicBezTo>
                  <a:pt x="9358539" y="7206137"/>
                  <a:pt x="9369744" y="7206481"/>
                  <a:pt x="9375346" y="7200992"/>
                </a:cubicBezTo>
                <a:cubicBezTo>
                  <a:pt x="9375689" y="7200686"/>
                  <a:pt x="9375803" y="7200267"/>
                  <a:pt x="9376108" y="7199924"/>
                </a:cubicBezTo>
                <a:cubicBezTo>
                  <a:pt x="9381101" y="7202021"/>
                  <a:pt x="9387274" y="7201677"/>
                  <a:pt x="9391238" y="7197713"/>
                </a:cubicBezTo>
                <a:lnTo>
                  <a:pt x="9400231" y="7188641"/>
                </a:lnTo>
                <a:cubicBezTo>
                  <a:pt x="9405681" y="7183114"/>
                  <a:pt x="9406901" y="7174461"/>
                  <a:pt x="9401527" y="7168362"/>
                </a:cubicBezTo>
                <a:cubicBezTo>
                  <a:pt x="9396688" y="7162835"/>
                  <a:pt x="9386740" y="7161539"/>
                  <a:pt x="9381253" y="7167067"/>
                </a:cubicBezTo>
                <a:lnTo>
                  <a:pt x="9373403" y="7174995"/>
                </a:lnTo>
                <a:lnTo>
                  <a:pt x="9372564" y="7173889"/>
                </a:lnTo>
                <a:cubicBezTo>
                  <a:pt x="9367724" y="7167485"/>
                  <a:pt x="9356519" y="7167181"/>
                  <a:pt x="9350918" y="7172632"/>
                </a:cubicBezTo>
                <a:cubicBezTo>
                  <a:pt x="9348936" y="7174576"/>
                  <a:pt x="9347755" y="7176786"/>
                  <a:pt x="9346955" y="7179112"/>
                </a:cubicBezTo>
                <a:cubicBezTo>
                  <a:pt x="9346382" y="7175719"/>
                  <a:pt x="9344668" y="7172403"/>
                  <a:pt x="9342039" y="7169735"/>
                </a:cubicBezTo>
                <a:close/>
                <a:moveTo>
                  <a:pt x="9337770" y="7075583"/>
                </a:moveTo>
                <a:cubicBezTo>
                  <a:pt x="9332244" y="7070094"/>
                  <a:pt x="9322716" y="7070589"/>
                  <a:pt x="9317457" y="7076117"/>
                </a:cubicBezTo>
                <a:cubicBezTo>
                  <a:pt x="9312007" y="7081872"/>
                  <a:pt x="9312465" y="7090944"/>
                  <a:pt x="9317991" y="7096433"/>
                </a:cubicBezTo>
                <a:lnTo>
                  <a:pt x="9322525" y="7100932"/>
                </a:lnTo>
                <a:cubicBezTo>
                  <a:pt x="9328052" y="7106382"/>
                  <a:pt x="9337580" y="7105925"/>
                  <a:pt x="9342839" y="7100398"/>
                </a:cubicBezTo>
                <a:cubicBezTo>
                  <a:pt x="9348289" y="7094642"/>
                  <a:pt x="9347830" y="7085570"/>
                  <a:pt x="9342305" y="7080080"/>
                </a:cubicBezTo>
                <a:lnTo>
                  <a:pt x="9337770" y="7075583"/>
                </a:lnTo>
                <a:close/>
                <a:moveTo>
                  <a:pt x="9222030" y="7529113"/>
                </a:moveTo>
                <a:cubicBezTo>
                  <a:pt x="9210216" y="7513408"/>
                  <a:pt x="9184645" y="7530409"/>
                  <a:pt x="9196573" y="7546228"/>
                </a:cubicBezTo>
                <a:cubicBezTo>
                  <a:pt x="9208387" y="7561933"/>
                  <a:pt x="9233959" y="7544932"/>
                  <a:pt x="9222030" y="7529113"/>
                </a:cubicBezTo>
                <a:close/>
                <a:moveTo>
                  <a:pt x="9017877" y="7509062"/>
                </a:moveTo>
                <a:lnTo>
                  <a:pt x="9012427" y="7513141"/>
                </a:lnTo>
                <a:cubicBezTo>
                  <a:pt x="9006024" y="7517944"/>
                  <a:pt x="9003356" y="7527664"/>
                  <a:pt x="9008502" y="7534487"/>
                </a:cubicBezTo>
                <a:cubicBezTo>
                  <a:pt x="9013342" y="7540891"/>
                  <a:pt x="9022984" y="7543560"/>
                  <a:pt x="9029843" y="7538413"/>
                </a:cubicBezTo>
                <a:lnTo>
                  <a:pt x="9035293" y="7534297"/>
                </a:lnTo>
                <a:cubicBezTo>
                  <a:pt x="9041695" y="7529494"/>
                  <a:pt x="9044363" y="7519774"/>
                  <a:pt x="9039218" y="7512951"/>
                </a:cubicBezTo>
                <a:cubicBezTo>
                  <a:pt x="9034379" y="7506585"/>
                  <a:pt x="9024775" y="7503879"/>
                  <a:pt x="9017877" y="7509062"/>
                </a:cubicBezTo>
                <a:close/>
                <a:moveTo>
                  <a:pt x="9142038" y="7598869"/>
                </a:moveTo>
                <a:cubicBezTo>
                  <a:pt x="9148517" y="7595171"/>
                  <a:pt x="9152786" y="7584613"/>
                  <a:pt x="9147754" y="7577942"/>
                </a:cubicBezTo>
                <a:lnTo>
                  <a:pt x="9143638" y="7572491"/>
                </a:lnTo>
                <a:cubicBezTo>
                  <a:pt x="9138647" y="7565897"/>
                  <a:pt x="9130567" y="7562276"/>
                  <a:pt x="9122717" y="7566774"/>
                </a:cubicBezTo>
                <a:cubicBezTo>
                  <a:pt x="9116238" y="7570471"/>
                  <a:pt x="9111969" y="7581029"/>
                  <a:pt x="9116962" y="7587700"/>
                </a:cubicBezTo>
                <a:lnTo>
                  <a:pt x="9121078" y="7593151"/>
                </a:lnTo>
                <a:cubicBezTo>
                  <a:pt x="9126070" y="7599746"/>
                  <a:pt x="9134149" y="7603329"/>
                  <a:pt x="9142038" y="7598869"/>
                </a:cubicBezTo>
                <a:close/>
                <a:moveTo>
                  <a:pt x="9332701" y="7556977"/>
                </a:moveTo>
                <a:cubicBezTo>
                  <a:pt x="9344591" y="7572796"/>
                  <a:pt x="9367685" y="7552555"/>
                  <a:pt x="9355871" y="7536889"/>
                </a:cubicBezTo>
                <a:cubicBezTo>
                  <a:pt x="9343982" y="7521070"/>
                  <a:pt x="9320887" y="7541272"/>
                  <a:pt x="9332701" y="7556977"/>
                </a:cubicBezTo>
                <a:close/>
                <a:moveTo>
                  <a:pt x="9260140" y="7424669"/>
                </a:moveTo>
                <a:lnTo>
                  <a:pt x="9265590" y="7420590"/>
                </a:lnTo>
                <a:cubicBezTo>
                  <a:pt x="9270011" y="7417274"/>
                  <a:pt x="9272488" y="7411518"/>
                  <a:pt x="9271954" y="7406106"/>
                </a:cubicBezTo>
                <a:lnTo>
                  <a:pt x="9274774" y="7406486"/>
                </a:lnTo>
                <a:cubicBezTo>
                  <a:pt x="9282968" y="7407630"/>
                  <a:pt x="9291200" y="7404047"/>
                  <a:pt x="9293411" y="7395394"/>
                </a:cubicBezTo>
                <a:cubicBezTo>
                  <a:pt x="9295277" y="7388038"/>
                  <a:pt x="9290552" y="7377898"/>
                  <a:pt x="9282320" y="7376754"/>
                </a:cubicBezTo>
                <a:lnTo>
                  <a:pt x="9272793" y="7375420"/>
                </a:lnTo>
                <a:cubicBezTo>
                  <a:pt x="9264599" y="7374277"/>
                  <a:pt x="9256367" y="7377860"/>
                  <a:pt x="9254158" y="7386512"/>
                </a:cubicBezTo>
                <a:cubicBezTo>
                  <a:pt x="9253662" y="7388533"/>
                  <a:pt x="9253662" y="7390744"/>
                  <a:pt x="9254081" y="7392916"/>
                </a:cubicBezTo>
                <a:cubicBezTo>
                  <a:pt x="9251947" y="7393259"/>
                  <a:pt x="9249851" y="7394060"/>
                  <a:pt x="9247983" y="7395470"/>
                </a:cubicBezTo>
                <a:lnTo>
                  <a:pt x="9242533" y="7399549"/>
                </a:lnTo>
                <a:cubicBezTo>
                  <a:pt x="9236131" y="7404352"/>
                  <a:pt x="9233654" y="7414225"/>
                  <a:pt x="9238799" y="7420933"/>
                </a:cubicBezTo>
                <a:cubicBezTo>
                  <a:pt x="9243715" y="7427375"/>
                  <a:pt x="9253281" y="7429853"/>
                  <a:pt x="9260140" y="7424669"/>
                </a:cubicBezTo>
                <a:close/>
                <a:moveTo>
                  <a:pt x="8959303" y="7644458"/>
                </a:moveTo>
                <a:lnTo>
                  <a:pt x="8968830" y="7645792"/>
                </a:lnTo>
                <a:cubicBezTo>
                  <a:pt x="8975346" y="7646707"/>
                  <a:pt x="8981863" y="7644268"/>
                  <a:pt x="8985255" y="7638893"/>
                </a:cubicBezTo>
                <a:cubicBezTo>
                  <a:pt x="8987733" y="7638093"/>
                  <a:pt x="8990095" y="7636835"/>
                  <a:pt x="8992267" y="7634967"/>
                </a:cubicBezTo>
                <a:cubicBezTo>
                  <a:pt x="8992686" y="7634586"/>
                  <a:pt x="8992953" y="7634090"/>
                  <a:pt x="8993334" y="7633671"/>
                </a:cubicBezTo>
                <a:cubicBezTo>
                  <a:pt x="8998517" y="7628335"/>
                  <a:pt x="9000575" y="7619796"/>
                  <a:pt x="8995506" y="7613506"/>
                </a:cubicBezTo>
                <a:cubicBezTo>
                  <a:pt x="8991962" y="7609123"/>
                  <a:pt x="8985826" y="7606531"/>
                  <a:pt x="8980186" y="7607483"/>
                </a:cubicBezTo>
                <a:cubicBezTo>
                  <a:pt x="8975156" y="7605196"/>
                  <a:pt x="8968792" y="7605463"/>
                  <a:pt x="8964523" y="7608932"/>
                </a:cubicBezTo>
                <a:cubicBezTo>
                  <a:pt x="8962503" y="7610533"/>
                  <a:pt x="8961131" y="7612554"/>
                  <a:pt x="8960141" y="7614650"/>
                </a:cubicBezTo>
                <a:cubicBezTo>
                  <a:pt x="8956178" y="7615374"/>
                  <a:pt x="8953090" y="7617814"/>
                  <a:pt x="8950728" y="7621016"/>
                </a:cubicBezTo>
                <a:cubicBezTo>
                  <a:pt x="8949584" y="7622540"/>
                  <a:pt x="8948250" y="7623912"/>
                  <a:pt x="8947793" y="7626009"/>
                </a:cubicBezTo>
                <a:cubicBezTo>
                  <a:pt x="8946078" y="7633595"/>
                  <a:pt x="8951032" y="7643315"/>
                  <a:pt x="8959303" y="7644458"/>
                </a:cubicBezTo>
                <a:close/>
                <a:moveTo>
                  <a:pt x="9086474" y="7632528"/>
                </a:moveTo>
                <a:cubicBezTo>
                  <a:pt x="9079728" y="7623570"/>
                  <a:pt x="9068067" y="7624790"/>
                  <a:pt x="9061589" y="7630431"/>
                </a:cubicBezTo>
                <a:cubicBezTo>
                  <a:pt x="9062732" y="7627000"/>
                  <a:pt x="9062237" y="7622998"/>
                  <a:pt x="9059188" y="7618995"/>
                </a:cubicBezTo>
                <a:cubicBezTo>
                  <a:pt x="9056863" y="7615908"/>
                  <a:pt x="9053966" y="7614078"/>
                  <a:pt x="9050880" y="7613163"/>
                </a:cubicBezTo>
                <a:cubicBezTo>
                  <a:pt x="9057702" y="7612591"/>
                  <a:pt x="9063761" y="7607789"/>
                  <a:pt x="9065018" y="7600661"/>
                </a:cubicBezTo>
                <a:cubicBezTo>
                  <a:pt x="9066428" y="7592694"/>
                  <a:pt x="9060789" y="7584041"/>
                  <a:pt x="9052557" y="7582898"/>
                </a:cubicBezTo>
                <a:lnTo>
                  <a:pt x="9043029" y="7581563"/>
                </a:lnTo>
                <a:cubicBezTo>
                  <a:pt x="9034836" y="7580420"/>
                  <a:pt x="9026756" y="7585642"/>
                  <a:pt x="9025270" y="7593990"/>
                </a:cubicBezTo>
                <a:cubicBezTo>
                  <a:pt x="9023860" y="7601957"/>
                  <a:pt x="9029500" y="7610609"/>
                  <a:pt x="9037693" y="7611753"/>
                </a:cubicBezTo>
                <a:lnTo>
                  <a:pt x="9043982" y="7612630"/>
                </a:lnTo>
                <a:cubicBezTo>
                  <a:pt x="9033654" y="7613926"/>
                  <a:pt x="9024813" y="7623912"/>
                  <a:pt x="9032587" y="7634281"/>
                </a:cubicBezTo>
                <a:cubicBezTo>
                  <a:pt x="9039332" y="7643238"/>
                  <a:pt x="9051032" y="7642019"/>
                  <a:pt x="9057511" y="7636377"/>
                </a:cubicBezTo>
                <a:cubicBezTo>
                  <a:pt x="9056368" y="7639808"/>
                  <a:pt x="9056863" y="7643810"/>
                  <a:pt x="9059873" y="7647889"/>
                </a:cubicBezTo>
                <a:cubicBezTo>
                  <a:pt x="9061169" y="7649604"/>
                  <a:pt x="9062694" y="7650786"/>
                  <a:pt x="9064257" y="7651815"/>
                </a:cubicBezTo>
                <a:cubicBezTo>
                  <a:pt x="9067153" y="7653683"/>
                  <a:pt x="9070354" y="7654293"/>
                  <a:pt x="9073517" y="7654178"/>
                </a:cubicBezTo>
                <a:cubicBezTo>
                  <a:pt x="9084492" y="7653721"/>
                  <a:pt x="9094668" y="7643391"/>
                  <a:pt x="9086474" y="7632528"/>
                </a:cubicBezTo>
                <a:close/>
                <a:moveTo>
                  <a:pt x="9286436" y="7506851"/>
                </a:moveTo>
                <a:cubicBezTo>
                  <a:pt x="9291276" y="7513255"/>
                  <a:pt x="9302556" y="7513446"/>
                  <a:pt x="9308082" y="7507995"/>
                </a:cubicBezTo>
                <a:cubicBezTo>
                  <a:pt x="9314447" y="7501744"/>
                  <a:pt x="9314409" y="7493206"/>
                  <a:pt x="9309225" y="7486344"/>
                </a:cubicBezTo>
                <a:lnTo>
                  <a:pt x="9305109" y="7480893"/>
                </a:lnTo>
                <a:cubicBezTo>
                  <a:pt x="9300270" y="7474489"/>
                  <a:pt x="9289027" y="7474261"/>
                  <a:pt x="9283463" y="7479750"/>
                </a:cubicBezTo>
                <a:cubicBezTo>
                  <a:pt x="9277099" y="7486001"/>
                  <a:pt x="9277099" y="7494539"/>
                  <a:pt x="9282282" y="7501401"/>
                </a:cubicBezTo>
                <a:lnTo>
                  <a:pt x="9286436" y="7506851"/>
                </a:lnTo>
                <a:close/>
                <a:moveTo>
                  <a:pt x="9247297" y="7619605"/>
                </a:moveTo>
                <a:cubicBezTo>
                  <a:pt x="9247145" y="7619453"/>
                  <a:pt x="9247031" y="7619262"/>
                  <a:pt x="9246917" y="7619110"/>
                </a:cubicBezTo>
                <a:cubicBezTo>
                  <a:pt x="9248669" y="7614269"/>
                  <a:pt x="9247983" y="7608818"/>
                  <a:pt x="9244592" y="7604320"/>
                </a:cubicBezTo>
                <a:lnTo>
                  <a:pt x="9236398" y="7593418"/>
                </a:lnTo>
                <a:cubicBezTo>
                  <a:pt x="9231596" y="7587014"/>
                  <a:pt x="9220887" y="7585794"/>
                  <a:pt x="9214828" y="7591131"/>
                </a:cubicBezTo>
                <a:cubicBezTo>
                  <a:pt x="9212884" y="7592847"/>
                  <a:pt x="9211512" y="7594905"/>
                  <a:pt x="9210560" y="7597116"/>
                </a:cubicBezTo>
                <a:cubicBezTo>
                  <a:pt x="9206062" y="7596925"/>
                  <a:pt x="9201451" y="7597764"/>
                  <a:pt x="9196878" y="7600051"/>
                </a:cubicBezTo>
                <a:cubicBezTo>
                  <a:pt x="9189714" y="7603634"/>
                  <a:pt x="9185484" y="7609771"/>
                  <a:pt x="9183654" y="7616747"/>
                </a:cubicBezTo>
                <a:cubicBezTo>
                  <a:pt x="9181443" y="7617090"/>
                  <a:pt x="9179309" y="7617890"/>
                  <a:pt x="9177366" y="7619338"/>
                </a:cubicBezTo>
                <a:lnTo>
                  <a:pt x="9171916" y="7623455"/>
                </a:lnTo>
                <a:cubicBezTo>
                  <a:pt x="9170430" y="7624561"/>
                  <a:pt x="9169172" y="7626009"/>
                  <a:pt x="9168182" y="7627572"/>
                </a:cubicBezTo>
                <a:cubicBezTo>
                  <a:pt x="9169897" y="7622121"/>
                  <a:pt x="9168258" y="7615298"/>
                  <a:pt x="9164523" y="7611524"/>
                </a:cubicBezTo>
                <a:cubicBezTo>
                  <a:pt x="9158082" y="7604968"/>
                  <a:pt x="9149470" y="7606378"/>
                  <a:pt x="9142838" y="7611372"/>
                </a:cubicBezTo>
                <a:lnTo>
                  <a:pt x="9137388" y="7615450"/>
                </a:lnTo>
                <a:cubicBezTo>
                  <a:pt x="9130758" y="7620444"/>
                  <a:pt x="9131977" y="7631803"/>
                  <a:pt x="9137236" y="7637139"/>
                </a:cubicBezTo>
                <a:cubicBezTo>
                  <a:pt x="9143677" y="7643696"/>
                  <a:pt x="9152290" y="7642286"/>
                  <a:pt x="9158920" y="7637292"/>
                </a:cubicBezTo>
                <a:lnTo>
                  <a:pt x="9164370" y="7633176"/>
                </a:lnTo>
                <a:cubicBezTo>
                  <a:pt x="9165209" y="7632565"/>
                  <a:pt x="9165933" y="7631841"/>
                  <a:pt x="9166504" y="7631041"/>
                </a:cubicBezTo>
                <a:cubicBezTo>
                  <a:pt x="9164904" y="7635615"/>
                  <a:pt x="9165323" y="7640837"/>
                  <a:pt x="9168448" y="7644840"/>
                </a:cubicBezTo>
                <a:cubicBezTo>
                  <a:pt x="9173327" y="7651015"/>
                  <a:pt x="9182320" y="7653226"/>
                  <a:pt x="9189066" y="7648766"/>
                </a:cubicBezTo>
                <a:cubicBezTo>
                  <a:pt x="9189980" y="7649833"/>
                  <a:pt x="9191086" y="7650748"/>
                  <a:pt x="9192305" y="7651511"/>
                </a:cubicBezTo>
                <a:cubicBezTo>
                  <a:pt x="9185788" y="7655360"/>
                  <a:pt x="9182206" y="7662945"/>
                  <a:pt x="9188075" y="7670722"/>
                </a:cubicBezTo>
                <a:cubicBezTo>
                  <a:pt x="9196650" y="7682119"/>
                  <a:pt x="9213227" y="7677087"/>
                  <a:pt x="9216886" y="7667405"/>
                </a:cubicBezTo>
                <a:cubicBezTo>
                  <a:pt x="9224698" y="7670874"/>
                  <a:pt x="9233501" y="7672933"/>
                  <a:pt x="9239828" y="7669349"/>
                </a:cubicBezTo>
                <a:cubicBezTo>
                  <a:pt x="9248860" y="7664242"/>
                  <a:pt x="9257930" y="7653531"/>
                  <a:pt x="9258311" y="7642781"/>
                </a:cubicBezTo>
                <a:cubicBezTo>
                  <a:pt x="9269592" y="7643391"/>
                  <a:pt x="9281024" y="7630050"/>
                  <a:pt x="9272145" y="7618233"/>
                </a:cubicBezTo>
                <a:cubicBezTo>
                  <a:pt x="9264790" y="7608513"/>
                  <a:pt x="9252671" y="7611906"/>
                  <a:pt x="9247297" y="7619605"/>
                </a:cubicBezTo>
                <a:close/>
                <a:moveTo>
                  <a:pt x="9131520" y="7508491"/>
                </a:moveTo>
                <a:cubicBezTo>
                  <a:pt x="9133197" y="7500867"/>
                  <a:pt x="9128128" y="7491337"/>
                  <a:pt x="9119897" y="7490194"/>
                </a:cubicBezTo>
                <a:lnTo>
                  <a:pt x="9110369" y="7488860"/>
                </a:lnTo>
                <a:cubicBezTo>
                  <a:pt x="9102176" y="7487716"/>
                  <a:pt x="9093982" y="7491948"/>
                  <a:pt x="9092076" y="7500486"/>
                </a:cubicBezTo>
                <a:cubicBezTo>
                  <a:pt x="9091771" y="7501858"/>
                  <a:pt x="9091771" y="7503307"/>
                  <a:pt x="9091885" y="7504755"/>
                </a:cubicBezTo>
                <a:cubicBezTo>
                  <a:pt x="9091467" y="7505022"/>
                  <a:pt x="9091010" y="7505251"/>
                  <a:pt x="9090590" y="7505556"/>
                </a:cubicBezTo>
                <a:lnTo>
                  <a:pt x="9085141" y="7509635"/>
                </a:lnTo>
                <a:cubicBezTo>
                  <a:pt x="9078739" y="7514476"/>
                  <a:pt x="9077557" y="7525186"/>
                  <a:pt x="9082892" y="7531209"/>
                </a:cubicBezTo>
                <a:cubicBezTo>
                  <a:pt x="9088571" y="7537613"/>
                  <a:pt x="9097603" y="7538604"/>
                  <a:pt x="9104462" y="7533458"/>
                </a:cubicBezTo>
                <a:lnTo>
                  <a:pt x="9109912" y="7529342"/>
                </a:lnTo>
                <a:cubicBezTo>
                  <a:pt x="9112770" y="7527169"/>
                  <a:pt x="9114561" y="7523814"/>
                  <a:pt x="9115208" y="7520231"/>
                </a:cubicBezTo>
                <a:cubicBezTo>
                  <a:pt x="9122679" y="7520498"/>
                  <a:pt x="9129767" y="7516343"/>
                  <a:pt x="9131520" y="7508491"/>
                </a:cubicBezTo>
                <a:close/>
                <a:moveTo>
                  <a:pt x="9293868" y="7618805"/>
                </a:moveTo>
                <a:cubicBezTo>
                  <a:pt x="9305720" y="7634548"/>
                  <a:pt x="9330529" y="7616480"/>
                  <a:pt x="9318600" y="7600622"/>
                </a:cubicBezTo>
                <a:cubicBezTo>
                  <a:pt x="9306748" y="7584918"/>
                  <a:pt x="9281977" y="7602986"/>
                  <a:pt x="9293868" y="7618805"/>
                </a:cubicBezTo>
                <a:close/>
                <a:moveTo>
                  <a:pt x="9121001" y="7727328"/>
                </a:moveTo>
                <a:lnTo>
                  <a:pt x="9119210" y="7727061"/>
                </a:lnTo>
                <a:cubicBezTo>
                  <a:pt x="9119363" y="7723782"/>
                  <a:pt x="9118601" y="7720390"/>
                  <a:pt x="9116124" y="7717112"/>
                </a:cubicBezTo>
                <a:cubicBezTo>
                  <a:pt x="9111931" y="7711547"/>
                  <a:pt x="9106367" y="7710555"/>
                  <a:pt x="9101451" y="7712271"/>
                </a:cubicBezTo>
                <a:cubicBezTo>
                  <a:pt x="9097755" y="7710555"/>
                  <a:pt x="9093639" y="7710708"/>
                  <a:pt x="9089828" y="7712194"/>
                </a:cubicBezTo>
                <a:cubicBezTo>
                  <a:pt x="9091353" y="7710251"/>
                  <a:pt x="9092572" y="7708039"/>
                  <a:pt x="9093030" y="7705447"/>
                </a:cubicBezTo>
                <a:cubicBezTo>
                  <a:pt x="9096764" y="7706134"/>
                  <a:pt x="9100689" y="7705638"/>
                  <a:pt x="9103776" y="7703313"/>
                </a:cubicBezTo>
                <a:lnTo>
                  <a:pt x="9114676" y="7695118"/>
                </a:lnTo>
                <a:cubicBezTo>
                  <a:pt x="9121306" y="7690162"/>
                  <a:pt x="9123899" y="7681166"/>
                  <a:pt x="9119172" y="7673886"/>
                </a:cubicBezTo>
                <a:cubicBezTo>
                  <a:pt x="9114904" y="7667291"/>
                  <a:pt x="9104576" y="7664394"/>
                  <a:pt x="9097946" y="7669426"/>
                </a:cubicBezTo>
                <a:lnTo>
                  <a:pt x="9087046" y="7677621"/>
                </a:lnTo>
                <a:cubicBezTo>
                  <a:pt x="9084226" y="7679756"/>
                  <a:pt x="9082321" y="7682691"/>
                  <a:pt x="9081215" y="7685817"/>
                </a:cubicBezTo>
                <a:cubicBezTo>
                  <a:pt x="9063075" y="7680747"/>
                  <a:pt x="9057892" y="7710098"/>
                  <a:pt x="9076185" y="7716044"/>
                </a:cubicBezTo>
                <a:cubicBezTo>
                  <a:pt x="9078357" y="7716768"/>
                  <a:pt x="9080339" y="7716883"/>
                  <a:pt x="9082168" y="7716731"/>
                </a:cubicBezTo>
                <a:lnTo>
                  <a:pt x="9081025" y="7717569"/>
                </a:lnTo>
                <a:cubicBezTo>
                  <a:pt x="9076832" y="7720733"/>
                  <a:pt x="9074508" y="7726031"/>
                  <a:pt x="9074698" y="7731215"/>
                </a:cubicBezTo>
                <a:cubicBezTo>
                  <a:pt x="9063151" y="7725955"/>
                  <a:pt x="9048479" y="7738725"/>
                  <a:pt x="9054691" y="7751456"/>
                </a:cubicBezTo>
                <a:cubicBezTo>
                  <a:pt x="9050270" y="7758622"/>
                  <a:pt x="9051757" y="7770096"/>
                  <a:pt x="9060903" y="7774975"/>
                </a:cubicBezTo>
                <a:cubicBezTo>
                  <a:pt x="9054348" y="7775204"/>
                  <a:pt x="9047984" y="7776843"/>
                  <a:pt x="9042495" y="7780731"/>
                </a:cubicBezTo>
                <a:cubicBezTo>
                  <a:pt x="9036398" y="7785038"/>
                  <a:pt x="9034950" y="7794377"/>
                  <a:pt x="9038837" y="7800667"/>
                </a:cubicBezTo>
                <a:cubicBezTo>
                  <a:pt x="9038875" y="7800743"/>
                  <a:pt x="9038837" y="7800858"/>
                  <a:pt x="9038875" y="7800972"/>
                </a:cubicBezTo>
                <a:cubicBezTo>
                  <a:pt x="9046878" y="7796245"/>
                  <a:pt x="9054920" y="7791480"/>
                  <a:pt x="9062923" y="7786716"/>
                </a:cubicBezTo>
                <a:cubicBezTo>
                  <a:pt x="9067153" y="7784199"/>
                  <a:pt x="9071421" y="7781722"/>
                  <a:pt x="9075651" y="7779168"/>
                </a:cubicBezTo>
                <a:lnTo>
                  <a:pt x="9075651" y="7779168"/>
                </a:lnTo>
                <a:cubicBezTo>
                  <a:pt x="9074394" y="7778215"/>
                  <a:pt x="9073479" y="7776957"/>
                  <a:pt x="9071993" y="7776309"/>
                </a:cubicBezTo>
                <a:cubicBezTo>
                  <a:pt x="9079843" y="7773603"/>
                  <a:pt x="9083044" y="7762968"/>
                  <a:pt x="9079234" y="7754773"/>
                </a:cubicBezTo>
                <a:cubicBezTo>
                  <a:pt x="9080110" y="7753858"/>
                  <a:pt x="9080948" y="7752904"/>
                  <a:pt x="9081596" y="7751799"/>
                </a:cubicBezTo>
                <a:cubicBezTo>
                  <a:pt x="9081710" y="7754010"/>
                  <a:pt x="9082130" y="7756259"/>
                  <a:pt x="9083464" y="7758432"/>
                </a:cubicBezTo>
                <a:cubicBezTo>
                  <a:pt x="9086132" y="7762968"/>
                  <a:pt x="9091962" y="7765903"/>
                  <a:pt x="9097526" y="7765788"/>
                </a:cubicBezTo>
                <a:cubicBezTo>
                  <a:pt x="9097603" y="7765788"/>
                  <a:pt x="9097678" y="7765827"/>
                  <a:pt x="9097755" y="7765827"/>
                </a:cubicBezTo>
                <a:cubicBezTo>
                  <a:pt x="9104424" y="7761786"/>
                  <a:pt x="9111017" y="7757593"/>
                  <a:pt x="9117610" y="7753476"/>
                </a:cubicBezTo>
                <a:cubicBezTo>
                  <a:pt x="9122526" y="7750389"/>
                  <a:pt x="9127442" y="7747378"/>
                  <a:pt x="9132320" y="7744328"/>
                </a:cubicBezTo>
                <a:lnTo>
                  <a:pt x="9132320" y="7744328"/>
                </a:lnTo>
                <a:cubicBezTo>
                  <a:pt x="9133197" y="7737162"/>
                  <a:pt x="9128699" y="7728433"/>
                  <a:pt x="9121001" y="7727328"/>
                </a:cubicBezTo>
                <a:close/>
                <a:moveTo>
                  <a:pt x="9405795" y="7473727"/>
                </a:moveTo>
                <a:cubicBezTo>
                  <a:pt x="9401985" y="7475557"/>
                  <a:pt x="9398822" y="7478644"/>
                  <a:pt x="9397031" y="7482342"/>
                </a:cubicBezTo>
                <a:cubicBezTo>
                  <a:pt x="9393449" y="7482456"/>
                  <a:pt x="9389865" y="7483790"/>
                  <a:pt x="9387199" y="7486497"/>
                </a:cubicBezTo>
                <a:lnTo>
                  <a:pt x="9382701" y="7491033"/>
                </a:lnTo>
                <a:cubicBezTo>
                  <a:pt x="9377251" y="7496560"/>
                  <a:pt x="9377442" y="7505975"/>
                  <a:pt x="9382967" y="7511350"/>
                </a:cubicBezTo>
                <a:cubicBezTo>
                  <a:pt x="9385903" y="7514209"/>
                  <a:pt x="9389790" y="7515314"/>
                  <a:pt x="9393677" y="7515124"/>
                </a:cubicBezTo>
                <a:cubicBezTo>
                  <a:pt x="9395392" y="7519812"/>
                  <a:pt x="9398822" y="7523852"/>
                  <a:pt x="9403815" y="7524577"/>
                </a:cubicBezTo>
                <a:lnTo>
                  <a:pt x="9413342" y="7525949"/>
                </a:lnTo>
                <a:cubicBezTo>
                  <a:pt x="9421535" y="7527092"/>
                  <a:pt x="9429804" y="7523547"/>
                  <a:pt x="9432015" y="7514857"/>
                </a:cubicBezTo>
                <a:cubicBezTo>
                  <a:pt x="9432739" y="7512074"/>
                  <a:pt x="9432243" y="7508948"/>
                  <a:pt x="9431215" y="7506013"/>
                </a:cubicBezTo>
                <a:cubicBezTo>
                  <a:pt x="9435179" y="7505746"/>
                  <a:pt x="9439066" y="7503993"/>
                  <a:pt x="9441809" y="7500715"/>
                </a:cubicBezTo>
                <a:cubicBezTo>
                  <a:pt x="9447068" y="7494463"/>
                  <a:pt x="9446382" y="7484324"/>
                  <a:pt x="9439904" y="7479102"/>
                </a:cubicBezTo>
                <a:cubicBezTo>
                  <a:pt x="9430186" y="7471287"/>
                  <a:pt x="9417419" y="7468085"/>
                  <a:pt x="9405795" y="7473727"/>
                </a:cubicBezTo>
                <a:close/>
                <a:moveTo>
                  <a:pt x="8922069" y="7499038"/>
                </a:moveTo>
                <a:cubicBezTo>
                  <a:pt x="8933959" y="7514818"/>
                  <a:pt x="8957396" y="7495035"/>
                  <a:pt x="8945544" y="7479292"/>
                </a:cubicBezTo>
                <a:cubicBezTo>
                  <a:pt x="8933693" y="7463511"/>
                  <a:pt x="8910255" y="7483257"/>
                  <a:pt x="8922069" y="7499038"/>
                </a:cubicBezTo>
                <a:close/>
                <a:moveTo>
                  <a:pt x="9033311" y="7414415"/>
                </a:moveTo>
                <a:cubicBezTo>
                  <a:pt x="9021420" y="7398634"/>
                  <a:pt x="8996726" y="7416855"/>
                  <a:pt x="9008616" y="7432636"/>
                </a:cubicBezTo>
                <a:cubicBezTo>
                  <a:pt x="9020468" y="7448417"/>
                  <a:pt x="9045163" y="7430196"/>
                  <a:pt x="9033311" y="7414415"/>
                </a:cubicBezTo>
                <a:close/>
                <a:moveTo>
                  <a:pt x="9282092" y="7537270"/>
                </a:moveTo>
                <a:lnTo>
                  <a:pt x="9272565" y="7535936"/>
                </a:lnTo>
                <a:cubicBezTo>
                  <a:pt x="9264370" y="7534792"/>
                  <a:pt x="9256481" y="7541158"/>
                  <a:pt x="9255453" y="7549277"/>
                </a:cubicBezTo>
                <a:cubicBezTo>
                  <a:pt x="9254424" y="7557625"/>
                  <a:pt x="9260560" y="7565211"/>
                  <a:pt x="9268792" y="7566393"/>
                </a:cubicBezTo>
                <a:lnTo>
                  <a:pt x="9278319" y="7567726"/>
                </a:lnTo>
                <a:cubicBezTo>
                  <a:pt x="9286513" y="7568870"/>
                  <a:pt x="9294439" y="7562504"/>
                  <a:pt x="9295430" y="7554385"/>
                </a:cubicBezTo>
                <a:cubicBezTo>
                  <a:pt x="9296497" y="7546037"/>
                  <a:pt x="9290323" y="7538452"/>
                  <a:pt x="9282092" y="7537270"/>
                </a:cubicBezTo>
                <a:close/>
                <a:moveTo>
                  <a:pt x="9400879" y="7314393"/>
                </a:moveTo>
                <a:lnTo>
                  <a:pt x="9389980" y="7322588"/>
                </a:lnTo>
                <a:cubicBezTo>
                  <a:pt x="9383349" y="7327582"/>
                  <a:pt x="9380758" y="7336540"/>
                  <a:pt x="9385483" y="7343820"/>
                </a:cubicBezTo>
                <a:cubicBezTo>
                  <a:pt x="9389751" y="7350415"/>
                  <a:pt x="9400079" y="7353311"/>
                  <a:pt x="9406710" y="7348318"/>
                </a:cubicBezTo>
                <a:lnTo>
                  <a:pt x="9417610" y="7340123"/>
                </a:lnTo>
                <a:cubicBezTo>
                  <a:pt x="9424202" y="7335129"/>
                  <a:pt x="9426832" y="7326172"/>
                  <a:pt x="9422106" y="7318891"/>
                </a:cubicBezTo>
                <a:cubicBezTo>
                  <a:pt x="9417838" y="7312297"/>
                  <a:pt x="9407549" y="7309400"/>
                  <a:pt x="9400879" y="7314393"/>
                </a:cubicBezTo>
                <a:close/>
                <a:moveTo>
                  <a:pt x="8989065" y="7357009"/>
                </a:moveTo>
                <a:cubicBezTo>
                  <a:pt x="8988533" y="7355637"/>
                  <a:pt x="8987885" y="7354303"/>
                  <a:pt x="8986894" y="7353007"/>
                </a:cubicBezTo>
                <a:cubicBezTo>
                  <a:pt x="8976490" y="7339170"/>
                  <a:pt x="8958121" y="7354074"/>
                  <a:pt x="8961969" y="7368521"/>
                </a:cubicBezTo>
                <a:cubicBezTo>
                  <a:pt x="8961741" y="7369207"/>
                  <a:pt x="8961437" y="7369855"/>
                  <a:pt x="8961284" y="7370579"/>
                </a:cubicBezTo>
                <a:cubicBezTo>
                  <a:pt x="8959760" y="7378165"/>
                  <a:pt x="8963494" y="7384378"/>
                  <a:pt x="8968182" y="7389905"/>
                </a:cubicBezTo>
                <a:cubicBezTo>
                  <a:pt x="8973403" y="7396042"/>
                  <a:pt x="8984949" y="7394861"/>
                  <a:pt x="8989867" y="7389066"/>
                </a:cubicBezTo>
                <a:cubicBezTo>
                  <a:pt x="8993296" y="7384988"/>
                  <a:pt x="8994097" y="7380566"/>
                  <a:pt x="8993258" y="7376259"/>
                </a:cubicBezTo>
                <a:cubicBezTo>
                  <a:pt x="8995811" y="7371532"/>
                  <a:pt x="8996154" y="7365700"/>
                  <a:pt x="8992953" y="7361012"/>
                </a:cubicBezTo>
                <a:cubicBezTo>
                  <a:pt x="8991886" y="7359411"/>
                  <a:pt x="8990552" y="7358115"/>
                  <a:pt x="8989065" y="7357009"/>
                </a:cubicBezTo>
                <a:close/>
                <a:moveTo>
                  <a:pt x="8934912" y="7537422"/>
                </a:moveTo>
                <a:lnTo>
                  <a:pt x="8924012" y="7545618"/>
                </a:lnTo>
                <a:cubicBezTo>
                  <a:pt x="8917382" y="7550612"/>
                  <a:pt x="8917114" y="7561208"/>
                  <a:pt x="8922259" y="7567231"/>
                </a:cubicBezTo>
                <a:cubicBezTo>
                  <a:pt x="8927900" y="7573864"/>
                  <a:pt x="8937237" y="7573978"/>
                  <a:pt x="8943868" y="7568984"/>
                </a:cubicBezTo>
                <a:lnTo>
                  <a:pt x="8954767" y="7560789"/>
                </a:lnTo>
                <a:cubicBezTo>
                  <a:pt x="8961398" y="7555796"/>
                  <a:pt x="8961665" y="7545199"/>
                  <a:pt x="8956521" y="7539176"/>
                </a:cubicBezTo>
                <a:cubicBezTo>
                  <a:pt x="8950918" y="7532544"/>
                  <a:pt x="8941581" y="7532429"/>
                  <a:pt x="8934912" y="7537422"/>
                </a:cubicBezTo>
                <a:close/>
                <a:moveTo>
                  <a:pt x="9240362" y="7360783"/>
                </a:moveTo>
                <a:cubicBezTo>
                  <a:pt x="9228471" y="7345040"/>
                  <a:pt x="9203814" y="7363223"/>
                  <a:pt x="9215705" y="7379041"/>
                </a:cubicBezTo>
                <a:cubicBezTo>
                  <a:pt x="9227557" y="7394785"/>
                  <a:pt x="9252290" y="7376602"/>
                  <a:pt x="9240362" y="7360783"/>
                </a:cubicBezTo>
                <a:close/>
                <a:moveTo>
                  <a:pt x="9356939" y="7405495"/>
                </a:moveTo>
                <a:lnTo>
                  <a:pt x="9366467" y="7406830"/>
                </a:lnTo>
                <a:cubicBezTo>
                  <a:pt x="9372717" y="7407706"/>
                  <a:pt x="9378280" y="7405000"/>
                  <a:pt x="9381787" y="7400121"/>
                </a:cubicBezTo>
                <a:cubicBezTo>
                  <a:pt x="9387542" y="7402484"/>
                  <a:pt x="9393639" y="7400998"/>
                  <a:pt x="9397945" y="7397376"/>
                </a:cubicBezTo>
                <a:cubicBezTo>
                  <a:pt x="9399126" y="7398825"/>
                  <a:pt x="9400574" y="7399282"/>
                  <a:pt x="9401947" y="7400121"/>
                </a:cubicBezTo>
                <a:cubicBezTo>
                  <a:pt x="9402747" y="7403971"/>
                  <a:pt x="9404538" y="7407516"/>
                  <a:pt x="9408349" y="7409841"/>
                </a:cubicBezTo>
                <a:cubicBezTo>
                  <a:pt x="9416086" y="7414529"/>
                  <a:pt x="9425879" y="7419142"/>
                  <a:pt x="9435102" y="7417007"/>
                </a:cubicBezTo>
                <a:cubicBezTo>
                  <a:pt x="9436322" y="7417007"/>
                  <a:pt x="9437541" y="7416969"/>
                  <a:pt x="9438722" y="7416740"/>
                </a:cubicBezTo>
                <a:cubicBezTo>
                  <a:pt x="9444629" y="7415749"/>
                  <a:pt x="9449432" y="7411518"/>
                  <a:pt x="9450727" y="7405495"/>
                </a:cubicBezTo>
                <a:cubicBezTo>
                  <a:pt x="9452023" y="7399473"/>
                  <a:pt x="9449241" y="7395318"/>
                  <a:pt x="9445659" y="7390934"/>
                </a:cubicBezTo>
                <a:cubicBezTo>
                  <a:pt x="9448479" y="7394403"/>
                  <a:pt x="9445430" y="7390515"/>
                  <a:pt x="9444973" y="7389753"/>
                </a:cubicBezTo>
                <a:cubicBezTo>
                  <a:pt x="9444325" y="7388799"/>
                  <a:pt x="9443791" y="7387771"/>
                  <a:pt x="9443143" y="7386779"/>
                </a:cubicBezTo>
                <a:cubicBezTo>
                  <a:pt x="9443067" y="7386589"/>
                  <a:pt x="9442991" y="7386512"/>
                  <a:pt x="9442952" y="7386398"/>
                </a:cubicBezTo>
                <a:cubicBezTo>
                  <a:pt x="9442800" y="7386055"/>
                  <a:pt x="9442686" y="7385674"/>
                  <a:pt x="9442572" y="7385331"/>
                </a:cubicBezTo>
                <a:cubicBezTo>
                  <a:pt x="9443677" y="7378203"/>
                  <a:pt x="9438493" y="7370998"/>
                  <a:pt x="9431558" y="7369474"/>
                </a:cubicBezTo>
                <a:cubicBezTo>
                  <a:pt x="9427442" y="7368559"/>
                  <a:pt x="9423554" y="7369626"/>
                  <a:pt x="9420429" y="7371837"/>
                </a:cubicBezTo>
                <a:lnTo>
                  <a:pt x="9414333" y="7370998"/>
                </a:lnTo>
                <a:cubicBezTo>
                  <a:pt x="9407625" y="7370084"/>
                  <a:pt x="9401490" y="7372981"/>
                  <a:pt x="9398097" y="7378622"/>
                </a:cubicBezTo>
                <a:cubicBezTo>
                  <a:pt x="9392076" y="7373514"/>
                  <a:pt x="9384492" y="7374277"/>
                  <a:pt x="9379119" y="7377936"/>
                </a:cubicBezTo>
                <a:cubicBezTo>
                  <a:pt x="9375079" y="7375344"/>
                  <a:pt x="9370621" y="7374429"/>
                  <a:pt x="9366467" y="7376030"/>
                </a:cubicBezTo>
                <a:lnTo>
                  <a:pt x="9364103" y="7375687"/>
                </a:lnTo>
                <a:cubicBezTo>
                  <a:pt x="9355910" y="7374544"/>
                  <a:pt x="9347678" y="7378317"/>
                  <a:pt x="9345582" y="7386970"/>
                </a:cubicBezTo>
                <a:cubicBezTo>
                  <a:pt x="9343867" y="7394365"/>
                  <a:pt x="9348669" y="7404352"/>
                  <a:pt x="9356939" y="7405495"/>
                </a:cubicBezTo>
                <a:close/>
                <a:moveTo>
                  <a:pt x="9206939" y="7195884"/>
                </a:moveTo>
                <a:lnTo>
                  <a:pt x="9201489" y="7200001"/>
                </a:lnTo>
                <a:cubicBezTo>
                  <a:pt x="9195087" y="7204842"/>
                  <a:pt x="9194173" y="7215705"/>
                  <a:pt x="9199546" y="7221614"/>
                </a:cubicBezTo>
                <a:cubicBezTo>
                  <a:pt x="9205414" y="7227979"/>
                  <a:pt x="9214257" y="7228742"/>
                  <a:pt x="9221155" y="7223519"/>
                </a:cubicBezTo>
                <a:lnTo>
                  <a:pt x="9226603" y="7219441"/>
                </a:lnTo>
                <a:cubicBezTo>
                  <a:pt x="9233006" y="7214600"/>
                  <a:pt x="9233921" y="7203736"/>
                  <a:pt x="9228510" y="7197828"/>
                </a:cubicBezTo>
                <a:cubicBezTo>
                  <a:pt x="9222717" y="7191424"/>
                  <a:pt x="9213837" y="7190737"/>
                  <a:pt x="9206939" y="7195884"/>
                </a:cubicBezTo>
                <a:close/>
                <a:moveTo>
                  <a:pt x="9179272" y="7490080"/>
                </a:moveTo>
                <a:cubicBezTo>
                  <a:pt x="9172907" y="7496484"/>
                  <a:pt x="9174127" y="7505289"/>
                  <a:pt x="9179309" y="7511769"/>
                </a:cubicBezTo>
                <a:cubicBezTo>
                  <a:pt x="9185293" y="7519202"/>
                  <a:pt x="9194287" y="7522671"/>
                  <a:pt x="9203623" y="7523014"/>
                </a:cubicBezTo>
                <a:cubicBezTo>
                  <a:pt x="9211627" y="7523319"/>
                  <a:pt x="9219401" y="7515924"/>
                  <a:pt x="9219096" y="7507805"/>
                </a:cubicBezTo>
                <a:cubicBezTo>
                  <a:pt x="9218791" y="7499304"/>
                  <a:pt x="9212503" y="7492672"/>
                  <a:pt x="9203928" y="7492329"/>
                </a:cubicBezTo>
                <a:cubicBezTo>
                  <a:pt x="9203471" y="7492329"/>
                  <a:pt x="9203433" y="7492329"/>
                  <a:pt x="9203166" y="7492291"/>
                </a:cubicBezTo>
                <a:cubicBezTo>
                  <a:pt x="9203014" y="7492252"/>
                  <a:pt x="9202976" y="7492252"/>
                  <a:pt x="9202862" y="7492215"/>
                </a:cubicBezTo>
                <a:lnTo>
                  <a:pt x="9202862" y="7492215"/>
                </a:lnTo>
                <a:cubicBezTo>
                  <a:pt x="9202175" y="7491528"/>
                  <a:pt x="9201528" y="7490804"/>
                  <a:pt x="9200955" y="7490003"/>
                </a:cubicBezTo>
                <a:cubicBezTo>
                  <a:pt x="9195773" y="7483562"/>
                  <a:pt x="9184645" y="7484667"/>
                  <a:pt x="9179272" y="7490080"/>
                </a:cubicBezTo>
                <a:close/>
                <a:moveTo>
                  <a:pt x="9331139" y="7447959"/>
                </a:moveTo>
                <a:cubicBezTo>
                  <a:pt x="9337770" y="7442013"/>
                  <a:pt x="9337275" y="7432903"/>
                  <a:pt x="9332282" y="7426270"/>
                </a:cubicBezTo>
                <a:lnTo>
                  <a:pt x="9328204" y="7420819"/>
                </a:lnTo>
                <a:cubicBezTo>
                  <a:pt x="9323212" y="7414186"/>
                  <a:pt x="9312313" y="7414453"/>
                  <a:pt x="9306520" y="7419676"/>
                </a:cubicBezTo>
                <a:cubicBezTo>
                  <a:pt x="9299927" y="7425622"/>
                  <a:pt x="9300384" y="7434732"/>
                  <a:pt x="9305377" y="7441327"/>
                </a:cubicBezTo>
                <a:lnTo>
                  <a:pt x="9309493" y="7446778"/>
                </a:lnTo>
                <a:cubicBezTo>
                  <a:pt x="9314447" y="7453410"/>
                  <a:pt x="9325346" y="7453105"/>
                  <a:pt x="9331139" y="7447959"/>
                </a:cubicBezTo>
                <a:close/>
                <a:moveTo>
                  <a:pt x="9352862" y="7333185"/>
                </a:moveTo>
                <a:cubicBezTo>
                  <a:pt x="9350346" y="7330708"/>
                  <a:pt x="9347526" y="7329717"/>
                  <a:pt x="9344744" y="7329374"/>
                </a:cubicBezTo>
                <a:lnTo>
                  <a:pt x="9342305" y="7326133"/>
                </a:lnTo>
                <a:cubicBezTo>
                  <a:pt x="9337312" y="7319501"/>
                  <a:pt x="9327175" y="7318548"/>
                  <a:pt x="9320773" y="7323579"/>
                </a:cubicBezTo>
                <a:cubicBezTo>
                  <a:pt x="9314141" y="7328802"/>
                  <a:pt x="9313227" y="7338484"/>
                  <a:pt x="9318220" y="7345116"/>
                </a:cubicBezTo>
                <a:lnTo>
                  <a:pt x="9322336" y="7350567"/>
                </a:lnTo>
                <a:cubicBezTo>
                  <a:pt x="9325613" y="7354951"/>
                  <a:pt x="9331139" y="7356590"/>
                  <a:pt x="9336360" y="7355942"/>
                </a:cubicBezTo>
                <a:cubicBezTo>
                  <a:pt x="9349089" y="7362345"/>
                  <a:pt x="9364789" y="7345002"/>
                  <a:pt x="9352862" y="7333185"/>
                </a:cubicBezTo>
                <a:close/>
                <a:moveTo>
                  <a:pt x="9337655" y="8467811"/>
                </a:moveTo>
                <a:cubicBezTo>
                  <a:pt x="9330872" y="8471394"/>
                  <a:pt x="9326718" y="8481610"/>
                  <a:pt x="9331291" y="8488547"/>
                </a:cubicBezTo>
                <a:cubicBezTo>
                  <a:pt x="9335750" y="8495332"/>
                  <a:pt x="9341771" y="8500936"/>
                  <a:pt x="9350346" y="8501393"/>
                </a:cubicBezTo>
                <a:cubicBezTo>
                  <a:pt x="9350384" y="8501393"/>
                  <a:pt x="9350384" y="8501393"/>
                  <a:pt x="9350423" y="8501393"/>
                </a:cubicBezTo>
                <a:lnTo>
                  <a:pt x="9349280" y="8502879"/>
                </a:lnTo>
                <a:cubicBezTo>
                  <a:pt x="9344439" y="8509093"/>
                  <a:pt x="9344325" y="8517974"/>
                  <a:pt x="9350460" y="8523464"/>
                </a:cubicBezTo>
                <a:cubicBezTo>
                  <a:pt x="9356024" y="8528457"/>
                  <a:pt x="9366162" y="8528495"/>
                  <a:pt x="9371001" y="8522282"/>
                </a:cubicBezTo>
                <a:lnTo>
                  <a:pt x="9374965" y="8517174"/>
                </a:lnTo>
                <a:cubicBezTo>
                  <a:pt x="9379805" y="8510999"/>
                  <a:pt x="9379919" y="8502079"/>
                  <a:pt x="9373783" y="8496628"/>
                </a:cubicBezTo>
                <a:cubicBezTo>
                  <a:pt x="9372564" y="8495561"/>
                  <a:pt x="9371078" y="8494798"/>
                  <a:pt x="9369553" y="8494189"/>
                </a:cubicBezTo>
                <a:cubicBezTo>
                  <a:pt x="9369858" y="8493960"/>
                  <a:pt x="9370163" y="8493845"/>
                  <a:pt x="9370469" y="8493617"/>
                </a:cubicBezTo>
                <a:cubicBezTo>
                  <a:pt x="9376947" y="8488433"/>
                  <a:pt x="9376603" y="8477684"/>
                  <a:pt x="9371269" y="8471965"/>
                </a:cubicBezTo>
                <a:cubicBezTo>
                  <a:pt x="9366353" y="8466667"/>
                  <a:pt x="9359302" y="8466210"/>
                  <a:pt x="9353319" y="8469031"/>
                </a:cubicBezTo>
                <a:cubicBezTo>
                  <a:pt x="9348860" y="8465829"/>
                  <a:pt x="9343143" y="8464876"/>
                  <a:pt x="9337655" y="8467811"/>
                </a:cubicBezTo>
                <a:close/>
                <a:moveTo>
                  <a:pt x="9196611" y="8466705"/>
                </a:moveTo>
                <a:cubicBezTo>
                  <a:pt x="9199050" y="8473605"/>
                  <a:pt x="9202557" y="8480085"/>
                  <a:pt x="9210026" y="8482524"/>
                </a:cubicBezTo>
                <a:cubicBezTo>
                  <a:pt x="9216009" y="8484468"/>
                  <a:pt x="9221916" y="8483516"/>
                  <a:pt x="9227519" y="8480771"/>
                </a:cubicBezTo>
                <a:cubicBezTo>
                  <a:pt x="9234721" y="8477226"/>
                  <a:pt x="9238228" y="8467239"/>
                  <a:pt x="9234149" y="8460111"/>
                </a:cubicBezTo>
                <a:cubicBezTo>
                  <a:pt x="9231330" y="8455156"/>
                  <a:pt x="9226414" y="8452182"/>
                  <a:pt x="9221155" y="8451915"/>
                </a:cubicBezTo>
                <a:cubicBezTo>
                  <a:pt x="9217839" y="8448904"/>
                  <a:pt x="9213455" y="8447341"/>
                  <a:pt x="9208311" y="8448485"/>
                </a:cubicBezTo>
                <a:cubicBezTo>
                  <a:pt x="9201070" y="8450048"/>
                  <a:pt x="9193868" y="8458853"/>
                  <a:pt x="9196611" y="8466705"/>
                </a:cubicBezTo>
                <a:close/>
                <a:moveTo>
                  <a:pt x="9294706" y="8414255"/>
                </a:moveTo>
                <a:cubicBezTo>
                  <a:pt x="9281939" y="8413607"/>
                  <a:pt x="9270506" y="8429921"/>
                  <a:pt x="9282701" y="8440137"/>
                </a:cubicBezTo>
                <a:cubicBezTo>
                  <a:pt x="9290781" y="8446922"/>
                  <a:pt x="9298859" y="8456032"/>
                  <a:pt x="9309531" y="8458510"/>
                </a:cubicBezTo>
                <a:cubicBezTo>
                  <a:pt x="9309911" y="8458586"/>
                  <a:pt x="9310216" y="8458586"/>
                  <a:pt x="9310598" y="8458662"/>
                </a:cubicBezTo>
                <a:cubicBezTo>
                  <a:pt x="9314027" y="8461940"/>
                  <a:pt x="9318563" y="8463770"/>
                  <a:pt x="9323822" y="8462360"/>
                </a:cubicBezTo>
                <a:cubicBezTo>
                  <a:pt x="9324812" y="8462093"/>
                  <a:pt x="9325689" y="8461369"/>
                  <a:pt x="9326604" y="8460797"/>
                </a:cubicBezTo>
                <a:cubicBezTo>
                  <a:pt x="9330605" y="8459616"/>
                  <a:pt x="9334035" y="8456871"/>
                  <a:pt x="9336016" y="8453250"/>
                </a:cubicBezTo>
                <a:cubicBezTo>
                  <a:pt x="9336855" y="8452945"/>
                  <a:pt x="9337694" y="8452754"/>
                  <a:pt x="9338570" y="8452373"/>
                </a:cubicBezTo>
                <a:cubicBezTo>
                  <a:pt x="9339218" y="8452182"/>
                  <a:pt x="9339866" y="8451954"/>
                  <a:pt x="9340552" y="8451801"/>
                </a:cubicBezTo>
                <a:cubicBezTo>
                  <a:pt x="9343219" y="8451420"/>
                  <a:pt x="9345887" y="8450734"/>
                  <a:pt x="9348555" y="8450352"/>
                </a:cubicBezTo>
                <a:cubicBezTo>
                  <a:pt x="9358501" y="8448943"/>
                  <a:pt x="9360903" y="8438193"/>
                  <a:pt x="9357510" y="8430303"/>
                </a:cubicBezTo>
                <a:cubicBezTo>
                  <a:pt x="9356710" y="8427825"/>
                  <a:pt x="9354957" y="8425843"/>
                  <a:pt x="9352746" y="8424242"/>
                </a:cubicBezTo>
                <a:cubicBezTo>
                  <a:pt x="9353280" y="8421993"/>
                  <a:pt x="9353242" y="8419629"/>
                  <a:pt x="9353090" y="8417190"/>
                </a:cubicBezTo>
                <a:cubicBezTo>
                  <a:pt x="9359187" y="8409604"/>
                  <a:pt x="9358692" y="8396911"/>
                  <a:pt x="9346496" y="8394586"/>
                </a:cubicBezTo>
                <a:cubicBezTo>
                  <a:pt x="9346307" y="8394548"/>
                  <a:pt x="9346116" y="8394509"/>
                  <a:pt x="9345887" y="8394472"/>
                </a:cubicBezTo>
                <a:cubicBezTo>
                  <a:pt x="9344020" y="8392185"/>
                  <a:pt x="9341695" y="8390279"/>
                  <a:pt x="9338380" y="8389440"/>
                </a:cubicBezTo>
                <a:cubicBezTo>
                  <a:pt x="9334988" y="8388601"/>
                  <a:pt x="9331177" y="8389440"/>
                  <a:pt x="9327785" y="8391117"/>
                </a:cubicBezTo>
                <a:cubicBezTo>
                  <a:pt x="9325270" y="8390850"/>
                  <a:pt x="9322755" y="8390888"/>
                  <a:pt x="9320277" y="8391155"/>
                </a:cubicBezTo>
                <a:cubicBezTo>
                  <a:pt x="9320048" y="8391155"/>
                  <a:pt x="9319896" y="8391079"/>
                  <a:pt x="9319668" y="8391079"/>
                </a:cubicBezTo>
                <a:cubicBezTo>
                  <a:pt x="9318943" y="8390927"/>
                  <a:pt x="9318257" y="8390774"/>
                  <a:pt x="9317572" y="8390583"/>
                </a:cubicBezTo>
                <a:cubicBezTo>
                  <a:pt x="9314943" y="8389554"/>
                  <a:pt x="9312122" y="8388830"/>
                  <a:pt x="9309454" y="8387801"/>
                </a:cubicBezTo>
                <a:cubicBezTo>
                  <a:pt x="9299584" y="8383989"/>
                  <a:pt x="9291847" y="8392642"/>
                  <a:pt x="9290933" y="8401676"/>
                </a:cubicBezTo>
                <a:cubicBezTo>
                  <a:pt x="9290170" y="8405602"/>
                  <a:pt x="9291009" y="8409757"/>
                  <a:pt x="9294134" y="8413264"/>
                </a:cubicBezTo>
                <a:cubicBezTo>
                  <a:pt x="9294286" y="8413568"/>
                  <a:pt x="9294515" y="8413912"/>
                  <a:pt x="9294706" y="8414255"/>
                </a:cubicBezTo>
                <a:close/>
                <a:moveTo>
                  <a:pt x="9436779" y="8537415"/>
                </a:moveTo>
                <a:cubicBezTo>
                  <a:pt x="9429119" y="8519232"/>
                  <a:pt x="9401947" y="8533488"/>
                  <a:pt x="9409569" y="8551633"/>
                </a:cubicBezTo>
                <a:cubicBezTo>
                  <a:pt x="9417229" y="8569815"/>
                  <a:pt x="9444400" y="8555559"/>
                  <a:pt x="9436779" y="8537415"/>
                </a:cubicBezTo>
                <a:close/>
                <a:moveTo>
                  <a:pt x="8819630" y="7921921"/>
                </a:moveTo>
                <a:cubicBezTo>
                  <a:pt x="8815553" y="7922759"/>
                  <a:pt x="8812008" y="7925504"/>
                  <a:pt x="8809683" y="7928935"/>
                </a:cubicBezTo>
                <a:cubicBezTo>
                  <a:pt x="8809683" y="7928935"/>
                  <a:pt x="8809683" y="7928935"/>
                  <a:pt x="8809683" y="7928935"/>
                </a:cubicBezTo>
                <a:cubicBezTo>
                  <a:pt x="8815323" y="7925961"/>
                  <a:pt x="8820849" y="7922873"/>
                  <a:pt x="8826451" y="7919938"/>
                </a:cubicBezTo>
                <a:cubicBezTo>
                  <a:pt x="8824241" y="7920015"/>
                  <a:pt x="8822031" y="7920510"/>
                  <a:pt x="8819782" y="7921768"/>
                </a:cubicBezTo>
                <a:cubicBezTo>
                  <a:pt x="8819744" y="7921806"/>
                  <a:pt x="8819706" y="7921882"/>
                  <a:pt x="8819630" y="7921921"/>
                </a:cubicBezTo>
                <a:close/>
                <a:moveTo>
                  <a:pt x="8749622" y="7937892"/>
                </a:moveTo>
                <a:lnTo>
                  <a:pt x="8740095" y="7936558"/>
                </a:lnTo>
                <a:cubicBezTo>
                  <a:pt x="8736322" y="7936024"/>
                  <a:pt x="8732626" y="7936977"/>
                  <a:pt x="8729538" y="7938845"/>
                </a:cubicBezTo>
                <a:cubicBezTo>
                  <a:pt x="8724965" y="7934080"/>
                  <a:pt x="8717649" y="7932479"/>
                  <a:pt x="8711589" y="7935567"/>
                </a:cubicBezTo>
                <a:lnTo>
                  <a:pt x="8703014" y="7939950"/>
                </a:lnTo>
                <a:cubicBezTo>
                  <a:pt x="8695621" y="7943724"/>
                  <a:pt x="8692610" y="7953292"/>
                  <a:pt x="8696383" y="7960611"/>
                </a:cubicBezTo>
                <a:cubicBezTo>
                  <a:pt x="8698974" y="7965680"/>
                  <a:pt x="8704233" y="7968463"/>
                  <a:pt x="8709645" y="7968616"/>
                </a:cubicBezTo>
                <a:cubicBezTo>
                  <a:pt x="8710179" y="7970102"/>
                  <a:pt x="8709912" y="7971703"/>
                  <a:pt x="8710903" y="7972999"/>
                </a:cubicBezTo>
                <a:lnTo>
                  <a:pt x="8713913" y="7976887"/>
                </a:lnTo>
                <a:lnTo>
                  <a:pt x="8714485" y="7977611"/>
                </a:lnTo>
                <a:cubicBezTo>
                  <a:pt x="8730415" y="7969683"/>
                  <a:pt x="8746231" y="7961487"/>
                  <a:pt x="8762084" y="7953368"/>
                </a:cubicBezTo>
                <a:cubicBezTo>
                  <a:pt x="8762084" y="7953330"/>
                  <a:pt x="8762084" y="7953292"/>
                  <a:pt x="8762084" y="7953216"/>
                </a:cubicBezTo>
                <a:cubicBezTo>
                  <a:pt x="8762008" y="7946011"/>
                  <a:pt x="8757016" y="7938921"/>
                  <a:pt x="8749622" y="7937892"/>
                </a:cubicBezTo>
                <a:close/>
                <a:moveTo>
                  <a:pt x="8851070" y="8246345"/>
                </a:moveTo>
                <a:cubicBezTo>
                  <a:pt x="8851108" y="8246230"/>
                  <a:pt x="8851185" y="8246154"/>
                  <a:pt x="8851223" y="8246040"/>
                </a:cubicBezTo>
                <a:cubicBezTo>
                  <a:pt x="8841962" y="8245010"/>
                  <a:pt x="8832740" y="8243981"/>
                  <a:pt x="8823441" y="8243028"/>
                </a:cubicBezTo>
                <a:cubicBezTo>
                  <a:pt x="8823441" y="8243143"/>
                  <a:pt x="8823479" y="8243295"/>
                  <a:pt x="8823479" y="8243410"/>
                </a:cubicBezTo>
                <a:cubicBezTo>
                  <a:pt x="8823289" y="8246916"/>
                  <a:pt x="8824012" y="8250575"/>
                  <a:pt x="8826566" y="8253930"/>
                </a:cubicBezTo>
                <a:cubicBezTo>
                  <a:pt x="8835026" y="8265175"/>
                  <a:pt x="8848251" y="8257361"/>
                  <a:pt x="8851070" y="8246345"/>
                </a:cubicBezTo>
                <a:close/>
                <a:moveTo>
                  <a:pt x="8970658" y="8354295"/>
                </a:moveTo>
                <a:cubicBezTo>
                  <a:pt x="8964942" y="8359479"/>
                  <a:pt x="8963456" y="8370343"/>
                  <a:pt x="8969592" y="8375984"/>
                </a:cubicBezTo>
                <a:cubicBezTo>
                  <a:pt x="8971803" y="8378005"/>
                  <a:pt x="8974356" y="8379415"/>
                  <a:pt x="8976871" y="8380825"/>
                </a:cubicBezTo>
                <a:cubicBezTo>
                  <a:pt x="8978776" y="8384447"/>
                  <a:pt x="8981901" y="8387343"/>
                  <a:pt x="8986017" y="8387877"/>
                </a:cubicBezTo>
                <a:lnTo>
                  <a:pt x="8995011" y="8389020"/>
                </a:lnTo>
                <a:cubicBezTo>
                  <a:pt x="9001870" y="8389897"/>
                  <a:pt x="9008502" y="8386925"/>
                  <a:pt x="9011284" y="8380558"/>
                </a:cubicBezTo>
                <a:cubicBezTo>
                  <a:pt x="9014181" y="8376365"/>
                  <a:pt x="9014599" y="8370838"/>
                  <a:pt x="9011170" y="8365540"/>
                </a:cubicBezTo>
                <a:cubicBezTo>
                  <a:pt x="9012047" y="8359708"/>
                  <a:pt x="9009188" y="8353190"/>
                  <a:pt x="9004310" y="8350026"/>
                </a:cubicBezTo>
                <a:cubicBezTo>
                  <a:pt x="8998212" y="8346062"/>
                  <a:pt x="8991315" y="8347396"/>
                  <a:pt x="8986208" y="8351589"/>
                </a:cubicBezTo>
                <a:cubicBezTo>
                  <a:pt x="8981024" y="8349644"/>
                  <a:pt x="8975232" y="8350140"/>
                  <a:pt x="8970658" y="8354295"/>
                </a:cubicBezTo>
                <a:close/>
                <a:moveTo>
                  <a:pt x="8840553" y="8367179"/>
                </a:moveTo>
                <a:cubicBezTo>
                  <a:pt x="8837999" y="8368475"/>
                  <a:pt x="8835903" y="8370914"/>
                  <a:pt x="8834340" y="8373621"/>
                </a:cubicBezTo>
                <a:cubicBezTo>
                  <a:pt x="8829272" y="8369352"/>
                  <a:pt x="8821840" y="8368132"/>
                  <a:pt x="8816239" y="8372477"/>
                </a:cubicBezTo>
                <a:lnTo>
                  <a:pt x="8800918" y="8384371"/>
                </a:lnTo>
                <a:cubicBezTo>
                  <a:pt x="8794896" y="8389059"/>
                  <a:pt x="8792800" y="8398512"/>
                  <a:pt x="8797832" y="8404725"/>
                </a:cubicBezTo>
                <a:cubicBezTo>
                  <a:pt x="8802671" y="8410748"/>
                  <a:pt x="8811741" y="8412807"/>
                  <a:pt x="8818182" y="8407813"/>
                </a:cubicBezTo>
                <a:lnTo>
                  <a:pt x="8819364" y="8406898"/>
                </a:lnTo>
                <a:cubicBezTo>
                  <a:pt x="8820621" y="8406326"/>
                  <a:pt x="8822031" y="8406555"/>
                  <a:pt x="8823212" y="8405640"/>
                </a:cubicBezTo>
                <a:lnTo>
                  <a:pt x="8828281" y="8401714"/>
                </a:lnTo>
                <a:cubicBezTo>
                  <a:pt x="8829119" y="8401028"/>
                  <a:pt x="8829044" y="8399732"/>
                  <a:pt x="8829691" y="8398855"/>
                </a:cubicBezTo>
                <a:lnTo>
                  <a:pt x="8833540" y="8395882"/>
                </a:lnTo>
                <a:cubicBezTo>
                  <a:pt x="8834988" y="8394738"/>
                  <a:pt x="8836208" y="8393328"/>
                  <a:pt x="8837160" y="8391727"/>
                </a:cubicBezTo>
                <a:cubicBezTo>
                  <a:pt x="8840628" y="8395844"/>
                  <a:pt x="8844668" y="8399350"/>
                  <a:pt x="8850537" y="8399732"/>
                </a:cubicBezTo>
                <a:cubicBezTo>
                  <a:pt x="8856825" y="8400151"/>
                  <a:pt x="8862313" y="8397788"/>
                  <a:pt x="8867077" y="8393747"/>
                </a:cubicBezTo>
                <a:cubicBezTo>
                  <a:pt x="8873174" y="8388525"/>
                  <a:pt x="8874127" y="8377967"/>
                  <a:pt x="8868449" y="8372096"/>
                </a:cubicBezTo>
                <a:cubicBezTo>
                  <a:pt x="8867343" y="8370953"/>
                  <a:pt x="8865933" y="8370457"/>
                  <a:pt x="8864599" y="8369695"/>
                </a:cubicBezTo>
                <a:cubicBezTo>
                  <a:pt x="8874699" y="8369009"/>
                  <a:pt x="8884036" y="8357421"/>
                  <a:pt x="8875956" y="8346977"/>
                </a:cubicBezTo>
                <a:cubicBezTo>
                  <a:pt x="8864638" y="8332263"/>
                  <a:pt x="8841619" y="8349644"/>
                  <a:pt x="8852938" y="8364397"/>
                </a:cubicBezTo>
                <a:cubicBezTo>
                  <a:pt x="8854043" y="8365807"/>
                  <a:pt x="8855301" y="8366684"/>
                  <a:pt x="8856558" y="8367560"/>
                </a:cubicBezTo>
                <a:cubicBezTo>
                  <a:pt x="8855644" y="8367560"/>
                  <a:pt x="8854729" y="8367217"/>
                  <a:pt x="8853776" y="8367408"/>
                </a:cubicBezTo>
                <a:cubicBezTo>
                  <a:pt x="8849889" y="8365311"/>
                  <a:pt x="8845240" y="8364854"/>
                  <a:pt x="8840553" y="8367179"/>
                </a:cubicBezTo>
                <a:close/>
                <a:moveTo>
                  <a:pt x="8903434" y="8330319"/>
                </a:moveTo>
                <a:cubicBezTo>
                  <a:pt x="8899584" y="8329861"/>
                  <a:pt x="8895659" y="8330738"/>
                  <a:pt x="8892191" y="8333406"/>
                </a:cubicBezTo>
                <a:lnTo>
                  <a:pt x="8887122" y="8337332"/>
                </a:lnTo>
                <a:cubicBezTo>
                  <a:pt x="8881139" y="8341945"/>
                  <a:pt x="8880758" y="8352389"/>
                  <a:pt x="8885941" y="8357687"/>
                </a:cubicBezTo>
                <a:cubicBezTo>
                  <a:pt x="8888113" y="8359937"/>
                  <a:pt x="8890781" y="8360584"/>
                  <a:pt x="8893411" y="8361232"/>
                </a:cubicBezTo>
                <a:cubicBezTo>
                  <a:pt x="8891277" y="8363101"/>
                  <a:pt x="8889256" y="8365159"/>
                  <a:pt x="8887504" y="8367560"/>
                </a:cubicBezTo>
                <a:cubicBezTo>
                  <a:pt x="8885141" y="8370762"/>
                  <a:pt x="8884759" y="8374841"/>
                  <a:pt x="8885750" y="8378652"/>
                </a:cubicBezTo>
                <a:cubicBezTo>
                  <a:pt x="8884988" y="8378996"/>
                  <a:pt x="8884188" y="8379072"/>
                  <a:pt x="8883463" y="8379606"/>
                </a:cubicBezTo>
                <a:lnTo>
                  <a:pt x="8878395" y="8383532"/>
                </a:lnTo>
                <a:cubicBezTo>
                  <a:pt x="8872450" y="8388144"/>
                  <a:pt x="8870163" y="8397407"/>
                  <a:pt x="8875118" y="8403658"/>
                </a:cubicBezTo>
                <a:cubicBezTo>
                  <a:pt x="8879843" y="8409642"/>
                  <a:pt x="8888838" y="8411853"/>
                  <a:pt x="8895240" y="8406936"/>
                </a:cubicBezTo>
                <a:lnTo>
                  <a:pt x="8900309" y="8403010"/>
                </a:lnTo>
                <a:cubicBezTo>
                  <a:pt x="8904424" y="8399846"/>
                  <a:pt x="8906711" y="8394433"/>
                  <a:pt x="8906139" y="8389325"/>
                </a:cubicBezTo>
                <a:lnTo>
                  <a:pt x="8908807" y="8389668"/>
                </a:lnTo>
                <a:cubicBezTo>
                  <a:pt x="8914447" y="8390393"/>
                  <a:pt x="8919287" y="8387877"/>
                  <a:pt x="8922716" y="8383760"/>
                </a:cubicBezTo>
                <a:cubicBezTo>
                  <a:pt x="8923098" y="8383456"/>
                  <a:pt x="8923555" y="8383493"/>
                  <a:pt x="8923936" y="8383112"/>
                </a:cubicBezTo>
                <a:cubicBezTo>
                  <a:pt x="8929271" y="8378157"/>
                  <a:pt x="8930568" y="8367789"/>
                  <a:pt x="8924660" y="8362529"/>
                </a:cubicBezTo>
                <a:cubicBezTo>
                  <a:pt x="8920468" y="8358793"/>
                  <a:pt x="8915438" y="8356620"/>
                  <a:pt x="8910064" y="8355972"/>
                </a:cubicBezTo>
                <a:lnTo>
                  <a:pt x="8911360" y="8354981"/>
                </a:lnTo>
                <a:cubicBezTo>
                  <a:pt x="8914714" y="8352389"/>
                  <a:pt x="8916123" y="8348044"/>
                  <a:pt x="8915971" y="8343736"/>
                </a:cubicBezTo>
                <a:cubicBezTo>
                  <a:pt x="8923898" y="8347891"/>
                  <a:pt x="8932207" y="8352427"/>
                  <a:pt x="8941123" y="8352237"/>
                </a:cubicBezTo>
                <a:cubicBezTo>
                  <a:pt x="8942571" y="8352237"/>
                  <a:pt x="8943944" y="8352046"/>
                  <a:pt x="8945316" y="8351779"/>
                </a:cubicBezTo>
                <a:lnTo>
                  <a:pt x="8949775" y="8352389"/>
                </a:lnTo>
                <a:cubicBezTo>
                  <a:pt x="8957016" y="8353418"/>
                  <a:pt x="8963532" y="8347701"/>
                  <a:pt x="8965438" y="8340954"/>
                </a:cubicBezTo>
                <a:cubicBezTo>
                  <a:pt x="8968182" y="8340687"/>
                  <a:pt x="8971001" y="8340496"/>
                  <a:pt x="8973174" y="8338743"/>
                </a:cubicBezTo>
                <a:cubicBezTo>
                  <a:pt x="8979348" y="8333749"/>
                  <a:pt x="8980110" y="8324639"/>
                  <a:pt x="8975346" y="8318464"/>
                </a:cubicBezTo>
                <a:lnTo>
                  <a:pt x="8974012" y="8316710"/>
                </a:lnTo>
                <a:cubicBezTo>
                  <a:pt x="8974851" y="8310612"/>
                  <a:pt x="8975308" y="8305122"/>
                  <a:pt x="8972831" y="8299253"/>
                </a:cubicBezTo>
                <a:cubicBezTo>
                  <a:pt x="8971688" y="8296584"/>
                  <a:pt x="8970621" y="8294793"/>
                  <a:pt x="8968601" y="8292543"/>
                </a:cubicBezTo>
                <a:cubicBezTo>
                  <a:pt x="8966085" y="8289723"/>
                  <a:pt x="8966962" y="8287626"/>
                  <a:pt x="8967572" y="8293458"/>
                </a:cubicBezTo>
                <a:cubicBezTo>
                  <a:pt x="8966696" y="8285225"/>
                  <a:pt x="8961131" y="8278097"/>
                  <a:pt x="8952214" y="8278135"/>
                </a:cubicBezTo>
                <a:cubicBezTo>
                  <a:pt x="8947946" y="8278135"/>
                  <a:pt x="8943410" y="8280422"/>
                  <a:pt x="8940323" y="8283853"/>
                </a:cubicBezTo>
                <a:cubicBezTo>
                  <a:pt x="8938418" y="8283700"/>
                  <a:pt x="8936512" y="8283929"/>
                  <a:pt x="8934416" y="8284272"/>
                </a:cubicBezTo>
                <a:cubicBezTo>
                  <a:pt x="8933693" y="8284310"/>
                  <a:pt x="8932968" y="8284348"/>
                  <a:pt x="8932244" y="8284310"/>
                </a:cubicBezTo>
                <a:cubicBezTo>
                  <a:pt x="8929424" y="8283967"/>
                  <a:pt x="8926528" y="8283929"/>
                  <a:pt x="8923670" y="8283586"/>
                </a:cubicBezTo>
                <a:cubicBezTo>
                  <a:pt x="8913189" y="8282328"/>
                  <a:pt x="8907777" y="8292620"/>
                  <a:pt x="8909111" y="8301577"/>
                </a:cubicBezTo>
                <a:cubicBezTo>
                  <a:pt x="8909341" y="8305580"/>
                  <a:pt x="8911170" y="8309430"/>
                  <a:pt x="8915057" y="8312022"/>
                </a:cubicBezTo>
                <a:cubicBezTo>
                  <a:pt x="8915323" y="8312327"/>
                  <a:pt x="8915628" y="8312594"/>
                  <a:pt x="8915895" y="8312899"/>
                </a:cubicBezTo>
                <a:cubicBezTo>
                  <a:pt x="8907816" y="8314538"/>
                  <a:pt x="8902709" y="8322771"/>
                  <a:pt x="8903434" y="8330319"/>
                </a:cubicBezTo>
                <a:close/>
                <a:moveTo>
                  <a:pt x="9104653" y="8300053"/>
                </a:moveTo>
                <a:lnTo>
                  <a:pt x="9110103" y="8295974"/>
                </a:lnTo>
                <a:cubicBezTo>
                  <a:pt x="9111131" y="8295174"/>
                  <a:pt x="9111742" y="8294145"/>
                  <a:pt x="9112351" y="8293077"/>
                </a:cubicBezTo>
                <a:cubicBezTo>
                  <a:pt x="9112351" y="8293077"/>
                  <a:pt x="9112351" y="8293077"/>
                  <a:pt x="9112351" y="8293077"/>
                </a:cubicBezTo>
                <a:cubicBezTo>
                  <a:pt x="9101376" y="8290142"/>
                  <a:pt x="9090437" y="8287131"/>
                  <a:pt x="9079386" y="8284463"/>
                </a:cubicBezTo>
                <a:cubicBezTo>
                  <a:pt x="9079348" y="8284653"/>
                  <a:pt x="9079424" y="8284844"/>
                  <a:pt x="9079386" y="8284996"/>
                </a:cubicBezTo>
                <a:cubicBezTo>
                  <a:pt x="9078205" y="8290180"/>
                  <a:pt x="9079500" y="8296203"/>
                  <a:pt x="9082968" y="8299748"/>
                </a:cubicBezTo>
                <a:cubicBezTo>
                  <a:pt x="9089332" y="8306342"/>
                  <a:pt x="9098021" y="8305046"/>
                  <a:pt x="9104653" y="8300053"/>
                </a:cubicBezTo>
                <a:close/>
                <a:moveTo>
                  <a:pt x="9083921" y="8367027"/>
                </a:moveTo>
                <a:lnTo>
                  <a:pt x="9100232" y="8354715"/>
                </a:lnTo>
                <a:cubicBezTo>
                  <a:pt x="9106635" y="8349911"/>
                  <a:pt x="9108997" y="8339963"/>
                  <a:pt x="9103814" y="8333330"/>
                </a:cubicBezTo>
                <a:cubicBezTo>
                  <a:pt x="9102785" y="8331996"/>
                  <a:pt x="9101451" y="8330967"/>
                  <a:pt x="9100080" y="8330052"/>
                </a:cubicBezTo>
                <a:cubicBezTo>
                  <a:pt x="9099698" y="8327117"/>
                  <a:pt x="9098669" y="8324258"/>
                  <a:pt x="9096764" y="8321781"/>
                </a:cubicBezTo>
                <a:lnTo>
                  <a:pt x="9092839" y="8316710"/>
                </a:lnTo>
                <a:cubicBezTo>
                  <a:pt x="9088075" y="8310535"/>
                  <a:pt x="9077823" y="8310917"/>
                  <a:pt x="9072450" y="8315872"/>
                </a:cubicBezTo>
                <a:cubicBezTo>
                  <a:pt x="9066276" y="8321514"/>
                  <a:pt x="9066810" y="8330052"/>
                  <a:pt x="9071612" y="8336265"/>
                </a:cubicBezTo>
                <a:lnTo>
                  <a:pt x="9072412" y="8337332"/>
                </a:lnTo>
                <a:lnTo>
                  <a:pt x="9066048" y="8342136"/>
                </a:lnTo>
                <a:cubicBezTo>
                  <a:pt x="9059645" y="8346938"/>
                  <a:pt x="9057282" y="8356887"/>
                  <a:pt x="9062503" y="8363519"/>
                </a:cubicBezTo>
                <a:cubicBezTo>
                  <a:pt x="9067534" y="8369885"/>
                  <a:pt x="9077062" y="8372211"/>
                  <a:pt x="9083921" y="8367027"/>
                </a:cubicBezTo>
                <a:close/>
                <a:moveTo>
                  <a:pt x="9059378" y="8425385"/>
                </a:moveTo>
                <a:lnTo>
                  <a:pt x="9063303" y="8430455"/>
                </a:lnTo>
                <a:cubicBezTo>
                  <a:pt x="9068067" y="8436630"/>
                  <a:pt x="9077594" y="8437431"/>
                  <a:pt x="9083578" y="8432628"/>
                </a:cubicBezTo>
                <a:cubicBezTo>
                  <a:pt x="9089714" y="8427710"/>
                  <a:pt x="9090400" y="8418753"/>
                  <a:pt x="9085826" y="8412577"/>
                </a:cubicBezTo>
                <a:cubicBezTo>
                  <a:pt x="9087617" y="8407927"/>
                  <a:pt x="9087617" y="8402514"/>
                  <a:pt x="9083844" y="8397483"/>
                </a:cubicBezTo>
                <a:cubicBezTo>
                  <a:pt x="9073517" y="8383799"/>
                  <a:pt x="9054957" y="8397483"/>
                  <a:pt x="9058044" y="8411662"/>
                </a:cubicBezTo>
                <a:cubicBezTo>
                  <a:pt x="9056368" y="8416275"/>
                  <a:pt x="9056216" y="8421307"/>
                  <a:pt x="9059378" y="8425385"/>
                </a:cubicBezTo>
                <a:close/>
                <a:moveTo>
                  <a:pt x="8924813" y="7856853"/>
                </a:moveTo>
                <a:cubicBezTo>
                  <a:pt x="8921498" y="7852545"/>
                  <a:pt x="8915743" y="7850258"/>
                  <a:pt x="8910445" y="7851135"/>
                </a:cubicBezTo>
                <a:cubicBezTo>
                  <a:pt x="8907893" y="7849001"/>
                  <a:pt x="8904729" y="7847476"/>
                  <a:pt x="8901032" y="7847323"/>
                </a:cubicBezTo>
                <a:cubicBezTo>
                  <a:pt x="8900575" y="7847323"/>
                  <a:pt x="8900537" y="7847323"/>
                  <a:pt x="8900270" y="7847323"/>
                </a:cubicBezTo>
                <a:cubicBezTo>
                  <a:pt x="8900118" y="7847285"/>
                  <a:pt x="8900079" y="7847285"/>
                  <a:pt x="8899965" y="7847247"/>
                </a:cubicBezTo>
                <a:cubicBezTo>
                  <a:pt x="8899965" y="7847247"/>
                  <a:pt x="8899965" y="7847247"/>
                  <a:pt x="8899965" y="7847247"/>
                </a:cubicBezTo>
                <a:cubicBezTo>
                  <a:pt x="8899279" y="7846561"/>
                  <a:pt x="8898632" y="7845837"/>
                  <a:pt x="8898059" y="7845036"/>
                </a:cubicBezTo>
                <a:cubicBezTo>
                  <a:pt x="8897031" y="7843778"/>
                  <a:pt x="8895659" y="7843016"/>
                  <a:pt x="8894286" y="7842330"/>
                </a:cubicBezTo>
                <a:cubicBezTo>
                  <a:pt x="8900652" y="7842330"/>
                  <a:pt x="8906977" y="7838937"/>
                  <a:pt x="8908997" y="7832533"/>
                </a:cubicBezTo>
                <a:cubicBezTo>
                  <a:pt x="8911398" y="7824795"/>
                  <a:pt x="8907968" y="7815533"/>
                  <a:pt x="8899813" y="7812864"/>
                </a:cubicBezTo>
                <a:lnTo>
                  <a:pt x="8893334" y="7810768"/>
                </a:lnTo>
                <a:cubicBezTo>
                  <a:pt x="8885713" y="7808290"/>
                  <a:pt x="8876222" y="7811835"/>
                  <a:pt x="8873670" y="7819954"/>
                </a:cubicBezTo>
                <a:cubicBezTo>
                  <a:pt x="8871269" y="7827693"/>
                  <a:pt x="8874699" y="7836955"/>
                  <a:pt x="8882854" y="7839624"/>
                </a:cubicBezTo>
                <a:lnTo>
                  <a:pt x="8886550" y="7840843"/>
                </a:lnTo>
                <a:cubicBezTo>
                  <a:pt x="8882702" y="7841148"/>
                  <a:pt x="8878890" y="7842596"/>
                  <a:pt x="8876375" y="7845150"/>
                </a:cubicBezTo>
                <a:cubicBezTo>
                  <a:pt x="8870011" y="7851554"/>
                  <a:pt x="8871231" y="7860360"/>
                  <a:pt x="8876413" y="7866840"/>
                </a:cubicBezTo>
                <a:cubicBezTo>
                  <a:pt x="8882397" y="7874311"/>
                  <a:pt x="8891391" y="7877742"/>
                  <a:pt x="8900727" y="7878085"/>
                </a:cubicBezTo>
                <a:cubicBezTo>
                  <a:pt x="8901909" y="7878123"/>
                  <a:pt x="8903091" y="7877703"/>
                  <a:pt x="8904234" y="7877399"/>
                </a:cubicBezTo>
                <a:lnTo>
                  <a:pt x="8904462" y="7877703"/>
                </a:lnTo>
                <a:lnTo>
                  <a:pt x="8904652" y="7877932"/>
                </a:lnTo>
                <a:cubicBezTo>
                  <a:pt x="8910064" y="7874959"/>
                  <a:pt x="8915400" y="7871910"/>
                  <a:pt x="8920735" y="7868860"/>
                </a:cubicBezTo>
                <a:cubicBezTo>
                  <a:pt x="8923670" y="7867183"/>
                  <a:pt x="8926642" y="7865506"/>
                  <a:pt x="8929614" y="7863867"/>
                </a:cubicBezTo>
                <a:lnTo>
                  <a:pt x="8929614" y="7863867"/>
                </a:lnTo>
                <a:cubicBezTo>
                  <a:pt x="8929271" y="7863218"/>
                  <a:pt x="8929196" y="7862570"/>
                  <a:pt x="8928739" y="7861961"/>
                </a:cubicBezTo>
                <a:lnTo>
                  <a:pt x="8924813" y="7856853"/>
                </a:lnTo>
                <a:close/>
                <a:moveTo>
                  <a:pt x="8711474" y="7659210"/>
                </a:moveTo>
                <a:cubicBezTo>
                  <a:pt x="8716429" y="7661840"/>
                  <a:pt x="8722260" y="7661917"/>
                  <a:pt x="8727747" y="7662374"/>
                </a:cubicBezTo>
                <a:cubicBezTo>
                  <a:pt x="8735256" y="7662984"/>
                  <a:pt x="8743106" y="7657266"/>
                  <a:pt x="8743486" y="7649414"/>
                </a:cubicBezTo>
                <a:cubicBezTo>
                  <a:pt x="8743639" y="7646593"/>
                  <a:pt x="8742801" y="7643925"/>
                  <a:pt x="8741543" y="7641523"/>
                </a:cubicBezTo>
                <a:cubicBezTo>
                  <a:pt x="8743258" y="7639656"/>
                  <a:pt x="8744973" y="7637826"/>
                  <a:pt x="8746422" y="7635615"/>
                </a:cubicBezTo>
                <a:cubicBezTo>
                  <a:pt x="8746650" y="7635234"/>
                  <a:pt x="8746611" y="7634815"/>
                  <a:pt x="8746802" y="7634395"/>
                </a:cubicBezTo>
                <a:cubicBezTo>
                  <a:pt x="8748365" y="7636682"/>
                  <a:pt x="8750499" y="7638664"/>
                  <a:pt x="8753929" y="7639770"/>
                </a:cubicBezTo>
                <a:cubicBezTo>
                  <a:pt x="8772602" y="7645869"/>
                  <a:pt x="8783807" y="7617318"/>
                  <a:pt x="8765018" y="7611181"/>
                </a:cubicBezTo>
                <a:cubicBezTo>
                  <a:pt x="8755872" y="7608208"/>
                  <a:pt x="8748593" y="7613545"/>
                  <a:pt x="8745659" y="7620444"/>
                </a:cubicBezTo>
                <a:cubicBezTo>
                  <a:pt x="8745088" y="7619491"/>
                  <a:pt x="8744477" y="7618652"/>
                  <a:pt x="8743754" y="7617852"/>
                </a:cubicBezTo>
                <a:cubicBezTo>
                  <a:pt x="8744629" y="7617356"/>
                  <a:pt x="8745620" y="7617280"/>
                  <a:pt x="8746459" y="7616747"/>
                </a:cubicBezTo>
                <a:cubicBezTo>
                  <a:pt x="8753204" y="7612401"/>
                  <a:pt x="8755339" y="7601918"/>
                  <a:pt x="8750461" y="7595401"/>
                </a:cubicBezTo>
                <a:cubicBezTo>
                  <a:pt x="8745354" y="7588577"/>
                  <a:pt x="8736360" y="7586748"/>
                  <a:pt x="8729120" y="7591398"/>
                </a:cubicBezTo>
                <a:cubicBezTo>
                  <a:pt x="8728738" y="7591665"/>
                  <a:pt x="8728700" y="7591665"/>
                  <a:pt x="8728472" y="7591817"/>
                </a:cubicBezTo>
                <a:cubicBezTo>
                  <a:pt x="8728319" y="7591855"/>
                  <a:pt x="8728281" y="7591893"/>
                  <a:pt x="8728167" y="7591932"/>
                </a:cubicBezTo>
                <a:lnTo>
                  <a:pt x="8728167" y="7591932"/>
                </a:lnTo>
                <a:cubicBezTo>
                  <a:pt x="8727213" y="7591779"/>
                  <a:pt x="8726261" y="7591550"/>
                  <a:pt x="8725347" y="7591208"/>
                </a:cubicBezTo>
                <a:cubicBezTo>
                  <a:pt x="8717420" y="7588882"/>
                  <a:pt x="8708921" y="7596162"/>
                  <a:pt x="8707587" y="7603672"/>
                </a:cubicBezTo>
                <a:cubicBezTo>
                  <a:pt x="8706520" y="7609809"/>
                  <a:pt x="8709188" y="7614688"/>
                  <a:pt x="8713456" y="7617966"/>
                </a:cubicBezTo>
                <a:cubicBezTo>
                  <a:pt x="8711131" y="7618652"/>
                  <a:pt x="8708883" y="7619720"/>
                  <a:pt x="8707015" y="7621702"/>
                </a:cubicBezTo>
                <a:cubicBezTo>
                  <a:pt x="8702747" y="7626238"/>
                  <a:pt x="8701756" y="7634128"/>
                  <a:pt x="8704881" y="7639770"/>
                </a:cubicBezTo>
                <a:cubicBezTo>
                  <a:pt x="8701490" y="7647051"/>
                  <a:pt x="8704386" y="7655474"/>
                  <a:pt x="8711474" y="7659210"/>
                </a:cubicBezTo>
                <a:close/>
                <a:moveTo>
                  <a:pt x="8991772" y="7814122"/>
                </a:moveTo>
                <a:lnTo>
                  <a:pt x="8985293" y="7812026"/>
                </a:lnTo>
                <a:cubicBezTo>
                  <a:pt x="8977671" y="7809548"/>
                  <a:pt x="8968182" y="7814237"/>
                  <a:pt x="8966124" y="7822165"/>
                </a:cubicBezTo>
                <a:cubicBezTo>
                  <a:pt x="8964409" y="7828836"/>
                  <a:pt x="8967115" y="7835354"/>
                  <a:pt x="8972526" y="7839052"/>
                </a:cubicBezTo>
                <a:cubicBezTo>
                  <a:pt x="8972678" y="7839166"/>
                  <a:pt x="8972717" y="7839394"/>
                  <a:pt x="8972869" y="7839471"/>
                </a:cubicBezTo>
                <a:cubicBezTo>
                  <a:pt x="8982320" y="7834096"/>
                  <a:pt x="8991810" y="7828798"/>
                  <a:pt x="9001185" y="7823347"/>
                </a:cubicBezTo>
                <a:cubicBezTo>
                  <a:pt x="9001108" y="7823119"/>
                  <a:pt x="9000879" y="7822966"/>
                  <a:pt x="9000804" y="7822699"/>
                </a:cubicBezTo>
                <a:cubicBezTo>
                  <a:pt x="8999088" y="7818811"/>
                  <a:pt x="8996192" y="7815533"/>
                  <a:pt x="8991772" y="7814122"/>
                </a:cubicBezTo>
                <a:close/>
                <a:moveTo>
                  <a:pt x="8912580" y="7766856"/>
                </a:moveTo>
                <a:cubicBezTo>
                  <a:pt x="8903700" y="7765331"/>
                  <a:pt x="8897031" y="7770401"/>
                  <a:pt x="8894325" y="7778596"/>
                </a:cubicBezTo>
                <a:lnTo>
                  <a:pt x="8892229" y="7785077"/>
                </a:lnTo>
                <a:cubicBezTo>
                  <a:pt x="8889752" y="7792738"/>
                  <a:pt x="8896383" y="7802001"/>
                  <a:pt x="8903966" y="7803335"/>
                </a:cubicBezTo>
                <a:cubicBezTo>
                  <a:pt x="8912846" y="7804860"/>
                  <a:pt x="8919516" y="7799790"/>
                  <a:pt x="8922221" y="7791557"/>
                </a:cubicBezTo>
                <a:lnTo>
                  <a:pt x="8924318" y="7785077"/>
                </a:lnTo>
                <a:cubicBezTo>
                  <a:pt x="8926795" y="7777452"/>
                  <a:pt x="8920164" y="7768190"/>
                  <a:pt x="8912580" y="7766856"/>
                </a:cubicBezTo>
                <a:close/>
                <a:moveTo>
                  <a:pt x="8636551" y="7826282"/>
                </a:moveTo>
                <a:cubicBezTo>
                  <a:pt x="8625194" y="7811568"/>
                  <a:pt x="8602366" y="7829179"/>
                  <a:pt x="8613685" y="7843893"/>
                </a:cubicBezTo>
                <a:cubicBezTo>
                  <a:pt x="8614904" y="7845494"/>
                  <a:pt x="8616314" y="7846561"/>
                  <a:pt x="8617763" y="7847438"/>
                </a:cubicBezTo>
                <a:cubicBezTo>
                  <a:pt x="8619478" y="7851402"/>
                  <a:pt x="8622603" y="7854871"/>
                  <a:pt x="8627595" y="7856510"/>
                </a:cubicBezTo>
                <a:cubicBezTo>
                  <a:pt x="8644516" y="7862037"/>
                  <a:pt x="8650384" y="7838099"/>
                  <a:pt x="8637809" y="7828874"/>
                </a:cubicBezTo>
                <a:cubicBezTo>
                  <a:pt x="8637389" y="7828036"/>
                  <a:pt x="8637199" y="7827159"/>
                  <a:pt x="8636551" y="7826282"/>
                </a:cubicBezTo>
                <a:close/>
                <a:moveTo>
                  <a:pt x="8857740" y="7849343"/>
                </a:moveTo>
                <a:cubicBezTo>
                  <a:pt x="8838990" y="7843207"/>
                  <a:pt x="8831139" y="7872901"/>
                  <a:pt x="8849889" y="7878999"/>
                </a:cubicBezTo>
                <a:cubicBezTo>
                  <a:pt x="8868677" y="7885098"/>
                  <a:pt x="8876490" y="7855442"/>
                  <a:pt x="8857740" y="7849343"/>
                </a:cubicBezTo>
                <a:close/>
                <a:moveTo>
                  <a:pt x="9025232" y="7775813"/>
                </a:moveTo>
                <a:cubicBezTo>
                  <a:pt x="9020468" y="7769448"/>
                  <a:pt x="9010369" y="7769600"/>
                  <a:pt x="9004424" y="7774174"/>
                </a:cubicBezTo>
                <a:cubicBezTo>
                  <a:pt x="9003890" y="7772802"/>
                  <a:pt x="9003356" y="7771468"/>
                  <a:pt x="9002481" y="7770287"/>
                </a:cubicBezTo>
                <a:cubicBezTo>
                  <a:pt x="9009493" y="7770896"/>
                  <a:pt x="9016352" y="7766818"/>
                  <a:pt x="9018563" y="7759956"/>
                </a:cubicBezTo>
                <a:lnTo>
                  <a:pt x="9020697" y="7753476"/>
                </a:lnTo>
                <a:cubicBezTo>
                  <a:pt x="9023250" y="7745586"/>
                  <a:pt x="9018525" y="7736704"/>
                  <a:pt x="9010713" y="7734227"/>
                </a:cubicBezTo>
                <a:cubicBezTo>
                  <a:pt x="9002747" y="7731711"/>
                  <a:pt x="8994020" y="7736323"/>
                  <a:pt x="8991467" y="7744252"/>
                </a:cubicBezTo>
                <a:lnTo>
                  <a:pt x="8989333" y="7750732"/>
                </a:lnTo>
                <a:cubicBezTo>
                  <a:pt x="8987808" y="7755458"/>
                  <a:pt x="8989065" y="7760338"/>
                  <a:pt x="8991847" y="7764188"/>
                </a:cubicBezTo>
                <a:lnTo>
                  <a:pt x="8982815" y="7762930"/>
                </a:lnTo>
                <a:cubicBezTo>
                  <a:pt x="8974622" y="7761786"/>
                  <a:pt x="8966658" y="7767885"/>
                  <a:pt x="8965553" y="7776043"/>
                </a:cubicBezTo>
                <a:cubicBezTo>
                  <a:pt x="8964409" y="7784314"/>
                  <a:pt x="8970469" y="7792166"/>
                  <a:pt x="8978701" y="7793310"/>
                </a:cubicBezTo>
                <a:lnTo>
                  <a:pt x="8988228" y="7794644"/>
                </a:lnTo>
                <a:cubicBezTo>
                  <a:pt x="8992458" y="7795254"/>
                  <a:pt x="8996535" y="7793881"/>
                  <a:pt x="8999736" y="7791366"/>
                </a:cubicBezTo>
                <a:cubicBezTo>
                  <a:pt x="9000385" y="7793081"/>
                  <a:pt x="9001222" y="7794796"/>
                  <a:pt x="9002404" y="7796359"/>
                </a:cubicBezTo>
                <a:lnTo>
                  <a:pt x="9006520" y="7801810"/>
                </a:lnTo>
                <a:cubicBezTo>
                  <a:pt x="9011513" y="7808443"/>
                  <a:pt x="9022411" y="7808176"/>
                  <a:pt x="9028204" y="7802954"/>
                </a:cubicBezTo>
                <a:cubicBezTo>
                  <a:pt x="9034797" y="7797007"/>
                  <a:pt x="9034340" y="7787897"/>
                  <a:pt x="9029348" y="7781303"/>
                </a:cubicBezTo>
                <a:lnTo>
                  <a:pt x="9025232" y="7775813"/>
                </a:lnTo>
                <a:close/>
                <a:moveTo>
                  <a:pt x="8883693" y="7228475"/>
                </a:moveTo>
                <a:lnTo>
                  <a:pt x="8890476" y="7227674"/>
                </a:lnTo>
                <a:cubicBezTo>
                  <a:pt x="8898441" y="7226759"/>
                  <a:pt x="8905643" y="7219745"/>
                  <a:pt x="8904652" y="7211283"/>
                </a:cubicBezTo>
                <a:cubicBezTo>
                  <a:pt x="8903700" y="7203317"/>
                  <a:pt x="8896764" y="7196112"/>
                  <a:pt x="8888266" y="7197065"/>
                </a:cubicBezTo>
                <a:lnTo>
                  <a:pt x="8881482" y="7197866"/>
                </a:lnTo>
                <a:cubicBezTo>
                  <a:pt x="8873517" y="7198780"/>
                  <a:pt x="8866315" y="7205794"/>
                  <a:pt x="8867306" y="7214295"/>
                </a:cubicBezTo>
                <a:cubicBezTo>
                  <a:pt x="8868220" y="7222262"/>
                  <a:pt x="8875156" y="7229466"/>
                  <a:pt x="8883693" y="7228475"/>
                </a:cubicBezTo>
                <a:close/>
                <a:moveTo>
                  <a:pt x="8964562" y="7315536"/>
                </a:moveTo>
                <a:cubicBezTo>
                  <a:pt x="8963608" y="7307303"/>
                  <a:pt x="8958464" y="7300099"/>
                  <a:pt x="8949432" y="7299985"/>
                </a:cubicBezTo>
                <a:cubicBezTo>
                  <a:pt x="8941962" y="7299908"/>
                  <a:pt x="8932930" y="7306846"/>
                  <a:pt x="8933883" y="7315117"/>
                </a:cubicBezTo>
                <a:lnTo>
                  <a:pt x="8934645" y="7321902"/>
                </a:lnTo>
                <a:cubicBezTo>
                  <a:pt x="8935598" y="7330136"/>
                  <a:pt x="8940743" y="7337302"/>
                  <a:pt x="8949775" y="7337454"/>
                </a:cubicBezTo>
                <a:cubicBezTo>
                  <a:pt x="8957244" y="7337569"/>
                  <a:pt x="8966276" y="7330593"/>
                  <a:pt x="8965324" y="7322322"/>
                </a:cubicBezTo>
                <a:lnTo>
                  <a:pt x="8964562" y="7315536"/>
                </a:lnTo>
                <a:close/>
                <a:moveTo>
                  <a:pt x="8776680" y="7290188"/>
                </a:moveTo>
                <a:cubicBezTo>
                  <a:pt x="8777290" y="7290645"/>
                  <a:pt x="8778014" y="7290684"/>
                  <a:pt x="8778662" y="7291065"/>
                </a:cubicBezTo>
                <a:cubicBezTo>
                  <a:pt x="8780339" y="7297545"/>
                  <a:pt x="8785484" y="7302996"/>
                  <a:pt x="8794134" y="7302005"/>
                </a:cubicBezTo>
                <a:lnTo>
                  <a:pt x="8798327" y="7301509"/>
                </a:lnTo>
                <a:cubicBezTo>
                  <a:pt x="8806635" y="7300556"/>
                  <a:pt x="8810674" y="7294534"/>
                  <a:pt x="8811360" y="7288091"/>
                </a:cubicBezTo>
                <a:cubicBezTo>
                  <a:pt x="8814676" y="7285004"/>
                  <a:pt x="8816771" y="7280811"/>
                  <a:pt x="8816048" y="7275932"/>
                </a:cubicBezTo>
                <a:cubicBezTo>
                  <a:pt x="8815209" y="7270367"/>
                  <a:pt x="8811208" y="7264992"/>
                  <a:pt x="8805910" y="7262972"/>
                </a:cubicBezTo>
                <a:cubicBezTo>
                  <a:pt x="8802748" y="7258435"/>
                  <a:pt x="8797107" y="7255462"/>
                  <a:pt x="8791657" y="7256263"/>
                </a:cubicBezTo>
                <a:cubicBezTo>
                  <a:pt x="8789104" y="7256644"/>
                  <a:pt x="8786932" y="7257673"/>
                  <a:pt x="8784988" y="7258969"/>
                </a:cubicBezTo>
                <a:cubicBezTo>
                  <a:pt x="8779386" y="7256911"/>
                  <a:pt x="8773098" y="7257750"/>
                  <a:pt x="8768563" y="7262552"/>
                </a:cubicBezTo>
                <a:cubicBezTo>
                  <a:pt x="8763266" y="7268156"/>
                  <a:pt x="8762618" y="7279057"/>
                  <a:pt x="8769134" y="7284241"/>
                </a:cubicBezTo>
                <a:lnTo>
                  <a:pt x="8776680" y="7290188"/>
                </a:lnTo>
                <a:close/>
                <a:moveTo>
                  <a:pt x="8893677" y="7300861"/>
                </a:moveTo>
                <a:lnTo>
                  <a:pt x="8880148" y="7302424"/>
                </a:lnTo>
                <a:cubicBezTo>
                  <a:pt x="8878167" y="7302653"/>
                  <a:pt x="8876375" y="7303377"/>
                  <a:pt x="8874775" y="7304406"/>
                </a:cubicBezTo>
                <a:cubicBezTo>
                  <a:pt x="8877633" y="7303682"/>
                  <a:pt x="8880415" y="7302424"/>
                  <a:pt x="8882511" y="7299985"/>
                </a:cubicBezTo>
                <a:cubicBezTo>
                  <a:pt x="8887732" y="7293809"/>
                  <a:pt x="8887275" y="7283517"/>
                  <a:pt x="8880797" y="7278372"/>
                </a:cubicBezTo>
                <a:lnTo>
                  <a:pt x="8873250" y="7272387"/>
                </a:lnTo>
                <a:cubicBezTo>
                  <a:pt x="8866772" y="7267241"/>
                  <a:pt x="8857130" y="7267660"/>
                  <a:pt x="8851642" y="7274102"/>
                </a:cubicBezTo>
                <a:cubicBezTo>
                  <a:pt x="8846421" y="7280277"/>
                  <a:pt x="8846878" y="7290569"/>
                  <a:pt x="8853358" y="7295715"/>
                </a:cubicBezTo>
                <a:lnTo>
                  <a:pt x="8858311" y="7299641"/>
                </a:lnTo>
                <a:cubicBezTo>
                  <a:pt x="8848783" y="7295525"/>
                  <a:pt x="8836055" y="7299679"/>
                  <a:pt x="8837542" y="7312525"/>
                </a:cubicBezTo>
                <a:cubicBezTo>
                  <a:pt x="8838837" y="7323694"/>
                  <a:pt x="8849546" y="7328573"/>
                  <a:pt x="8857968" y="7326972"/>
                </a:cubicBezTo>
                <a:cubicBezTo>
                  <a:pt x="8855224" y="7329374"/>
                  <a:pt x="8853624" y="7333071"/>
                  <a:pt x="8854195" y="7338103"/>
                </a:cubicBezTo>
                <a:cubicBezTo>
                  <a:pt x="8856444" y="7357504"/>
                  <a:pt x="8887122" y="7357924"/>
                  <a:pt x="8884874" y="7338331"/>
                </a:cubicBezTo>
                <a:cubicBezTo>
                  <a:pt x="8884607" y="7336044"/>
                  <a:pt x="8883731" y="7334252"/>
                  <a:pt x="8882816" y="7332499"/>
                </a:cubicBezTo>
                <a:cubicBezTo>
                  <a:pt x="8883731" y="7332537"/>
                  <a:pt x="8884569" y="7332766"/>
                  <a:pt x="8885484" y="7332652"/>
                </a:cubicBezTo>
                <a:lnTo>
                  <a:pt x="8899013" y="7331089"/>
                </a:lnTo>
                <a:cubicBezTo>
                  <a:pt x="8907245" y="7330174"/>
                  <a:pt x="8912846" y="7321140"/>
                  <a:pt x="8911475" y="7313326"/>
                </a:cubicBezTo>
                <a:cubicBezTo>
                  <a:pt x="8909950" y="7304749"/>
                  <a:pt x="8901947" y="7299908"/>
                  <a:pt x="8893677" y="7300861"/>
                </a:cubicBezTo>
                <a:close/>
                <a:moveTo>
                  <a:pt x="8933044" y="7249135"/>
                </a:moveTo>
                <a:cubicBezTo>
                  <a:pt x="8934721" y="7257520"/>
                  <a:pt x="8941962" y="7262972"/>
                  <a:pt x="8950499" y="7261980"/>
                </a:cubicBezTo>
                <a:lnTo>
                  <a:pt x="8957282" y="7261180"/>
                </a:lnTo>
                <a:cubicBezTo>
                  <a:pt x="8960865" y="7260761"/>
                  <a:pt x="8964104" y="7258779"/>
                  <a:pt x="8966467" y="7255996"/>
                </a:cubicBezTo>
                <a:cubicBezTo>
                  <a:pt x="8972792" y="7260037"/>
                  <a:pt x="8981024" y="7260037"/>
                  <a:pt x="8986513" y="7254128"/>
                </a:cubicBezTo>
                <a:cubicBezTo>
                  <a:pt x="8991810" y="7248449"/>
                  <a:pt x="8992267" y="7237623"/>
                  <a:pt x="8985751" y="7232477"/>
                </a:cubicBezTo>
                <a:lnTo>
                  <a:pt x="8978205" y="7226492"/>
                </a:lnTo>
                <a:cubicBezTo>
                  <a:pt x="8971726" y="7221347"/>
                  <a:pt x="8962503" y="7220851"/>
                  <a:pt x="8956521" y="7227255"/>
                </a:cubicBezTo>
                <a:cubicBezTo>
                  <a:pt x="8955567" y="7228284"/>
                  <a:pt x="8954805" y="7229542"/>
                  <a:pt x="8954196" y="7230838"/>
                </a:cubicBezTo>
                <a:cubicBezTo>
                  <a:pt x="8953700" y="7230838"/>
                  <a:pt x="8953205" y="7230838"/>
                  <a:pt x="8952671" y="7230876"/>
                </a:cubicBezTo>
                <a:lnTo>
                  <a:pt x="8945926" y="7231677"/>
                </a:lnTo>
                <a:cubicBezTo>
                  <a:pt x="8937923" y="7232553"/>
                  <a:pt x="8931444" y="7241206"/>
                  <a:pt x="8933044" y="7249135"/>
                </a:cubicBezTo>
                <a:close/>
                <a:moveTo>
                  <a:pt x="9076223" y="7175490"/>
                </a:moveTo>
                <a:lnTo>
                  <a:pt x="9069439" y="7176291"/>
                </a:lnTo>
                <a:cubicBezTo>
                  <a:pt x="9061475" y="7177206"/>
                  <a:pt x="9055300" y="7186392"/>
                  <a:pt x="9057054" y="7194092"/>
                </a:cubicBezTo>
                <a:cubicBezTo>
                  <a:pt x="9058998" y="7202631"/>
                  <a:pt x="9066314" y="7207472"/>
                  <a:pt x="9074851" y="7206481"/>
                </a:cubicBezTo>
                <a:lnTo>
                  <a:pt x="9081634" y="7205680"/>
                </a:lnTo>
                <a:cubicBezTo>
                  <a:pt x="9089599" y="7204765"/>
                  <a:pt x="9095773" y="7195578"/>
                  <a:pt x="9094019" y="7187879"/>
                </a:cubicBezTo>
                <a:cubicBezTo>
                  <a:pt x="9092114" y="7179340"/>
                  <a:pt x="9084798" y="7174499"/>
                  <a:pt x="9076223" y="7175490"/>
                </a:cubicBezTo>
                <a:close/>
                <a:moveTo>
                  <a:pt x="8876070" y="7375916"/>
                </a:moveTo>
                <a:lnTo>
                  <a:pt x="8862542" y="7377479"/>
                </a:lnTo>
                <a:cubicBezTo>
                  <a:pt x="8859035" y="7377860"/>
                  <a:pt x="8855910" y="7379423"/>
                  <a:pt x="8853395" y="7381595"/>
                </a:cubicBezTo>
                <a:cubicBezTo>
                  <a:pt x="8840324" y="7368025"/>
                  <a:pt x="8821002" y="7390706"/>
                  <a:pt x="8833731" y="7405114"/>
                </a:cubicBezTo>
                <a:cubicBezTo>
                  <a:pt x="8835255" y="7406830"/>
                  <a:pt x="8836894" y="7407935"/>
                  <a:pt x="8838533" y="7408697"/>
                </a:cubicBezTo>
                <a:lnTo>
                  <a:pt x="8837122" y="7408850"/>
                </a:lnTo>
                <a:cubicBezTo>
                  <a:pt x="8831901" y="7409460"/>
                  <a:pt x="8827214" y="7412814"/>
                  <a:pt x="8824737" y="7417427"/>
                </a:cubicBezTo>
                <a:cubicBezTo>
                  <a:pt x="8817458" y="7407058"/>
                  <a:pt x="8798327" y="7410642"/>
                  <a:pt x="8797221" y="7424745"/>
                </a:cubicBezTo>
                <a:cubicBezTo>
                  <a:pt x="8789791" y="7428671"/>
                  <a:pt x="8785255" y="7439307"/>
                  <a:pt x="8790666" y="7448188"/>
                </a:cubicBezTo>
                <a:cubicBezTo>
                  <a:pt x="8784912" y="7445062"/>
                  <a:pt x="8778548" y="7443233"/>
                  <a:pt x="8771879" y="7443804"/>
                </a:cubicBezTo>
                <a:cubicBezTo>
                  <a:pt x="8763875" y="7444491"/>
                  <a:pt x="8757130" y="7452838"/>
                  <a:pt x="8758425" y="7460805"/>
                </a:cubicBezTo>
                <a:cubicBezTo>
                  <a:pt x="8759798" y="7469229"/>
                  <a:pt x="8766886" y="7474985"/>
                  <a:pt x="8775461" y="7474261"/>
                </a:cubicBezTo>
                <a:cubicBezTo>
                  <a:pt x="8775727" y="7474261"/>
                  <a:pt x="8775841" y="7474261"/>
                  <a:pt x="8776032" y="7474223"/>
                </a:cubicBezTo>
                <a:cubicBezTo>
                  <a:pt x="8776109" y="7474223"/>
                  <a:pt x="8776147" y="7474223"/>
                  <a:pt x="8776223" y="7474261"/>
                </a:cubicBezTo>
                <a:cubicBezTo>
                  <a:pt x="8776300" y="7474299"/>
                  <a:pt x="8776300" y="7474299"/>
                  <a:pt x="8776375" y="7474375"/>
                </a:cubicBezTo>
                <a:cubicBezTo>
                  <a:pt x="8777175" y="7474985"/>
                  <a:pt x="8777938" y="7475671"/>
                  <a:pt x="8778624" y="7476395"/>
                </a:cubicBezTo>
                <a:cubicBezTo>
                  <a:pt x="8784569" y="7482189"/>
                  <a:pt x="8795507" y="7479597"/>
                  <a:pt x="8800118" y="7473613"/>
                </a:cubicBezTo>
                <a:cubicBezTo>
                  <a:pt x="8804844" y="7467476"/>
                  <a:pt x="8803624" y="7460500"/>
                  <a:pt x="8799546" y="7454935"/>
                </a:cubicBezTo>
                <a:cubicBezTo>
                  <a:pt x="8807702" y="7456574"/>
                  <a:pt x="8815857" y="7449026"/>
                  <a:pt x="8816696" y="7440031"/>
                </a:cubicBezTo>
                <a:cubicBezTo>
                  <a:pt x="8817915" y="7439688"/>
                  <a:pt x="8819096" y="7439268"/>
                  <a:pt x="8820240" y="7438659"/>
                </a:cubicBezTo>
                <a:cubicBezTo>
                  <a:pt x="8819210" y="7440640"/>
                  <a:pt x="8818448" y="7442775"/>
                  <a:pt x="8818487" y="7445329"/>
                </a:cubicBezTo>
                <a:cubicBezTo>
                  <a:pt x="8818525" y="7452915"/>
                  <a:pt x="8825651" y="7461529"/>
                  <a:pt x="8833921" y="7460576"/>
                </a:cubicBezTo>
                <a:lnTo>
                  <a:pt x="8840705" y="7459776"/>
                </a:lnTo>
                <a:cubicBezTo>
                  <a:pt x="8842001" y="7459662"/>
                  <a:pt x="8843182" y="7459166"/>
                  <a:pt x="8844401" y="7458823"/>
                </a:cubicBezTo>
                <a:lnTo>
                  <a:pt x="8845316" y="7459547"/>
                </a:lnTo>
                <a:cubicBezTo>
                  <a:pt x="8851794" y="7464693"/>
                  <a:pt x="8860826" y="7465570"/>
                  <a:pt x="8867001" y="7459204"/>
                </a:cubicBezTo>
                <a:cubicBezTo>
                  <a:pt x="8872336" y="7453715"/>
                  <a:pt x="8873213" y="7442699"/>
                  <a:pt x="8866695" y="7437515"/>
                </a:cubicBezTo>
                <a:lnTo>
                  <a:pt x="8865704" y="7436714"/>
                </a:lnTo>
                <a:cubicBezTo>
                  <a:pt x="8876070" y="7435761"/>
                  <a:pt x="8885560" y="7422115"/>
                  <a:pt x="8877023" y="7410794"/>
                </a:cubicBezTo>
                <a:cubicBezTo>
                  <a:pt x="8875727" y="7409079"/>
                  <a:pt x="8874279" y="7407973"/>
                  <a:pt x="8872793" y="7407097"/>
                </a:cubicBezTo>
                <a:lnTo>
                  <a:pt x="8877556" y="7406525"/>
                </a:lnTo>
                <a:cubicBezTo>
                  <a:pt x="8885788" y="7405572"/>
                  <a:pt x="8892572" y="7399168"/>
                  <a:pt x="8892191" y="7390515"/>
                </a:cubicBezTo>
                <a:cubicBezTo>
                  <a:pt x="8891734" y="7382701"/>
                  <a:pt x="8884340" y="7375001"/>
                  <a:pt x="8876070" y="7375916"/>
                </a:cubicBezTo>
                <a:close/>
                <a:moveTo>
                  <a:pt x="9132587" y="7128262"/>
                </a:moveTo>
                <a:cubicBezTo>
                  <a:pt x="9133197" y="7127462"/>
                  <a:pt x="9133806" y="7126699"/>
                  <a:pt x="9134454" y="7125899"/>
                </a:cubicBezTo>
                <a:cubicBezTo>
                  <a:pt x="9134340" y="7130701"/>
                  <a:pt x="9136170" y="7135771"/>
                  <a:pt x="9139522" y="7138668"/>
                </a:cubicBezTo>
                <a:cubicBezTo>
                  <a:pt x="9140476" y="7139507"/>
                  <a:pt x="9141504" y="7139812"/>
                  <a:pt x="9142495" y="7140346"/>
                </a:cubicBezTo>
                <a:cubicBezTo>
                  <a:pt x="9142267" y="7143852"/>
                  <a:pt x="9143220" y="7147397"/>
                  <a:pt x="9145849" y="7150408"/>
                </a:cubicBezTo>
                <a:cubicBezTo>
                  <a:pt x="9150651" y="7155936"/>
                  <a:pt x="9160636" y="7157308"/>
                  <a:pt x="9166124" y="7151781"/>
                </a:cubicBezTo>
                <a:lnTo>
                  <a:pt x="9170620" y="7147245"/>
                </a:lnTo>
                <a:cubicBezTo>
                  <a:pt x="9171383" y="7146482"/>
                  <a:pt x="9171802" y="7145568"/>
                  <a:pt x="9172411" y="7144729"/>
                </a:cubicBezTo>
                <a:cubicBezTo>
                  <a:pt x="9177861" y="7149647"/>
                  <a:pt x="9186132" y="7150828"/>
                  <a:pt x="9192152" y="7146178"/>
                </a:cubicBezTo>
                <a:cubicBezTo>
                  <a:pt x="9193143" y="7147130"/>
                  <a:pt x="9194325" y="7147969"/>
                  <a:pt x="9195582" y="7148617"/>
                </a:cubicBezTo>
                <a:cubicBezTo>
                  <a:pt x="9191466" y="7151514"/>
                  <a:pt x="9189066" y="7155974"/>
                  <a:pt x="9189637" y="7160777"/>
                </a:cubicBezTo>
                <a:cubicBezTo>
                  <a:pt x="9188609" y="7161463"/>
                  <a:pt x="9187541" y="7161996"/>
                  <a:pt x="9186627" y="7162950"/>
                </a:cubicBezTo>
                <a:lnTo>
                  <a:pt x="9182130" y="7167485"/>
                </a:lnTo>
                <a:cubicBezTo>
                  <a:pt x="9176832" y="7172822"/>
                  <a:pt x="9177709" y="7183152"/>
                  <a:pt x="9183502" y="7187765"/>
                </a:cubicBezTo>
                <a:cubicBezTo>
                  <a:pt x="9189904" y="7192872"/>
                  <a:pt x="9198098" y="7192110"/>
                  <a:pt x="9203776" y="7186392"/>
                </a:cubicBezTo>
                <a:lnTo>
                  <a:pt x="9208273" y="7181856"/>
                </a:lnTo>
                <a:cubicBezTo>
                  <a:pt x="9210789" y="7179302"/>
                  <a:pt x="9211855" y="7175605"/>
                  <a:pt x="9211703" y="7171945"/>
                </a:cubicBezTo>
                <a:cubicBezTo>
                  <a:pt x="9216237" y="7170078"/>
                  <a:pt x="9220125" y="7166800"/>
                  <a:pt x="9221344" y="7162530"/>
                </a:cubicBezTo>
                <a:cubicBezTo>
                  <a:pt x="9229424" y="7165389"/>
                  <a:pt x="9238342" y="7166723"/>
                  <a:pt x="9244363" y="7162644"/>
                </a:cubicBezTo>
                <a:cubicBezTo>
                  <a:pt x="9252976" y="7156851"/>
                  <a:pt x="9261169" y="7145415"/>
                  <a:pt x="9260674" y="7134704"/>
                </a:cubicBezTo>
                <a:cubicBezTo>
                  <a:pt x="9271992" y="7134437"/>
                  <a:pt x="9282320" y="7120219"/>
                  <a:pt x="9272526" y="7109165"/>
                </a:cubicBezTo>
                <a:cubicBezTo>
                  <a:pt x="9264447" y="7100017"/>
                  <a:pt x="9252633" y="7104362"/>
                  <a:pt x="9247869" y="7112481"/>
                </a:cubicBezTo>
                <a:cubicBezTo>
                  <a:pt x="9247717" y="7112329"/>
                  <a:pt x="9247564" y="7112176"/>
                  <a:pt x="9247412" y="7112024"/>
                </a:cubicBezTo>
                <a:cubicBezTo>
                  <a:pt x="9248783" y="7107068"/>
                  <a:pt x="9247678" y="7101693"/>
                  <a:pt x="9243944" y="7097463"/>
                </a:cubicBezTo>
                <a:lnTo>
                  <a:pt x="9236894" y="7089534"/>
                </a:lnTo>
                <a:lnTo>
                  <a:pt x="9238380" y="7088009"/>
                </a:lnTo>
                <a:cubicBezTo>
                  <a:pt x="9243639" y="7082673"/>
                  <a:pt x="9244820" y="7073296"/>
                  <a:pt x="9239142" y="7067692"/>
                </a:cubicBezTo>
                <a:cubicBezTo>
                  <a:pt x="9233769" y="7062432"/>
                  <a:pt x="9224508" y="7061250"/>
                  <a:pt x="9218830" y="7066930"/>
                </a:cubicBezTo>
                <a:lnTo>
                  <a:pt x="9209835" y="7076002"/>
                </a:lnTo>
                <a:cubicBezTo>
                  <a:pt x="9205300" y="7080576"/>
                  <a:pt x="9204119" y="7088009"/>
                  <a:pt x="9207359" y="7093574"/>
                </a:cubicBezTo>
                <a:cubicBezTo>
                  <a:pt x="9203548" y="7093994"/>
                  <a:pt x="9199737" y="7094718"/>
                  <a:pt x="9196039" y="7096967"/>
                </a:cubicBezTo>
                <a:cubicBezTo>
                  <a:pt x="9189180" y="7101084"/>
                  <a:pt x="9185445" y="7107564"/>
                  <a:pt x="9184150" y="7114616"/>
                </a:cubicBezTo>
                <a:cubicBezTo>
                  <a:pt x="9181977" y="7115149"/>
                  <a:pt x="9179920" y="7116140"/>
                  <a:pt x="9178090" y="7117741"/>
                </a:cubicBezTo>
                <a:lnTo>
                  <a:pt x="9172984" y="7122278"/>
                </a:lnTo>
                <a:cubicBezTo>
                  <a:pt x="9171879" y="7123230"/>
                  <a:pt x="9171077" y="7124526"/>
                  <a:pt x="9170277" y="7125784"/>
                </a:cubicBezTo>
                <a:cubicBezTo>
                  <a:pt x="9170011" y="7125556"/>
                  <a:pt x="9169745" y="7125365"/>
                  <a:pt x="9169477" y="7125174"/>
                </a:cubicBezTo>
                <a:cubicBezTo>
                  <a:pt x="9170087" y="7119952"/>
                  <a:pt x="9168296" y="7114159"/>
                  <a:pt x="9164638" y="7110994"/>
                </a:cubicBezTo>
                <a:cubicBezTo>
                  <a:pt x="9157702" y="7104972"/>
                  <a:pt x="9149241" y="7107030"/>
                  <a:pt x="9142991" y="7112596"/>
                </a:cubicBezTo>
                <a:lnTo>
                  <a:pt x="9141390" y="7114006"/>
                </a:lnTo>
                <a:cubicBezTo>
                  <a:pt x="9142381" y="7108593"/>
                  <a:pt x="9140742" y="7102837"/>
                  <a:pt x="9136283" y="7099178"/>
                </a:cubicBezTo>
                <a:cubicBezTo>
                  <a:pt x="9129881" y="7093994"/>
                  <a:pt x="9119897" y="7094946"/>
                  <a:pt x="9114714" y="7101465"/>
                </a:cubicBezTo>
                <a:lnTo>
                  <a:pt x="9108730" y="7109012"/>
                </a:lnTo>
                <a:cubicBezTo>
                  <a:pt x="9103585" y="7115492"/>
                  <a:pt x="9104538" y="7125365"/>
                  <a:pt x="9111017" y="7130587"/>
                </a:cubicBezTo>
                <a:cubicBezTo>
                  <a:pt x="9117419" y="7135733"/>
                  <a:pt x="9127404" y="7134780"/>
                  <a:pt x="9132587" y="7128262"/>
                </a:cubicBezTo>
                <a:close/>
                <a:moveTo>
                  <a:pt x="8932321" y="7256111"/>
                </a:moveTo>
                <a:cubicBezTo>
                  <a:pt x="8930072" y="7236480"/>
                  <a:pt x="8899813" y="7241663"/>
                  <a:pt x="8902061" y="7261218"/>
                </a:cubicBezTo>
                <a:cubicBezTo>
                  <a:pt x="8904309" y="7280849"/>
                  <a:pt x="8934569" y="7275703"/>
                  <a:pt x="8932321" y="7256111"/>
                </a:cubicBezTo>
                <a:close/>
                <a:moveTo>
                  <a:pt x="8949432" y="7123307"/>
                </a:moveTo>
                <a:cubicBezTo>
                  <a:pt x="8947183" y="7103676"/>
                  <a:pt x="8916657" y="7106878"/>
                  <a:pt x="8918906" y="7126471"/>
                </a:cubicBezTo>
                <a:cubicBezTo>
                  <a:pt x="8921193" y="7146139"/>
                  <a:pt x="8951680" y="7142937"/>
                  <a:pt x="8949432" y="7123307"/>
                </a:cubicBezTo>
                <a:close/>
                <a:moveTo>
                  <a:pt x="8891620" y="7762701"/>
                </a:moveTo>
                <a:cubicBezTo>
                  <a:pt x="8888380" y="7756221"/>
                  <a:pt x="8881749" y="7753858"/>
                  <a:pt x="8875232" y="7754887"/>
                </a:cubicBezTo>
                <a:cubicBezTo>
                  <a:pt x="8871765" y="7750580"/>
                  <a:pt x="8866543" y="7748102"/>
                  <a:pt x="8860483" y="7749322"/>
                </a:cubicBezTo>
                <a:cubicBezTo>
                  <a:pt x="8852938" y="7750884"/>
                  <a:pt x="8846154" y="7759499"/>
                  <a:pt x="8848594" y="7767466"/>
                </a:cubicBezTo>
                <a:cubicBezTo>
                  <a:pt x="8850956" y="7775204"/>
                  <a:pt x="8855186" y="7782294"/>
                  <a:pt x="8863265" y="7785114"/>
                </a:cubicBezTo>
                <a:cubicBezTo>
                  <a:pt x="8870659" y="7787707"/>
                  <a:pt x="8877786" y="7786144"/>
                  <a:pt x="8884797" y="7783247"/>
                </a:cubicBezTo>
                <a:cubicBezTo>
                  <a:pt x="8892458" y="7780159"/>
                  <a:pt x="8895163" y="7769753"/>
                  <a:pt x="8891620" y="7762701"/>
                </a:cubicBezTo>
                <a:close/>
                <a:moveTo>
                  <a:pt x="9066619" y="7152543"/>
                </a:moveTo>
                <a:lnTo>
                  <a:pt x="9073364" y="7151743"/>
                </a:lnTo>
                <a:cubicBezTo>
                  <a:pt x="9081596" y="7150790"/>
                  <a:pt x="9088418" y="7144500"/>
                  <a:pt x="9088037" y="7135771"/>
                </a:cubicBezTo>
                <a:cubicBezTo>
                  <a:pt x="9087732" y="7127919"/>
                  <a:pt x="9080339" y="7120143"/>
                  <a:pt x="9072069" y="7121096"/>
                </a:cubicBezTo>
                <a:lnTo>
                  <a:pt x="9065323" y="7121896"/>
                </a:lnTo>
                <a:cubicBezTo>
                  <a:pt x="9057091" y="7122811"/>
                  <a:pt x="9050270" y="7129139"/>
                  <a:pt x="9050652" y="7137868"/>
                </a:cubicBezTo>
                <a:cubicBezTo>
                  <a:pt x="9050956" y="7145682"/>
                  <a:pt x="9058350" y="7153496"/>
                  <a:pt x="9066619" y="7152543"/>
                </a:cubicBezTo>
                <a:close/>
                <a:moveTo>
                  <a:pt x="8907777" y="7162340"/>
                </a:moveTo>
                <a:cubicBezTo>
                  <a:pt x="8905529" y="7142747"/>
                  <a:pt x="8875461" y="7148960"/>
                  <a:pt x="8877709" y="7168476"/>
                </a:cubicBezTo>
                <a:cubicBezTo>
                  <a:pt x="8879958" y="7188069"/>
                  <a:pt x="8910027" y="7181856"/>
                  <a:pt x="8907777" y="7162340"/>
                </a:cubicBezTo>
                <a:close/>
                <a:moveTo>
                  <a:pt x="9019249" y="7212922"/>
                </a:moveTo>
                <a:cubicBezTo>
                  <a:pt x="9027252" y="7211931"/>
                  <a:pt x="9034302" y="7204918"/>
                  <a:pt x="9033311" y="7196379"/>
                </a:cubicBezTo>
                <a:lnTo>
                  <a:pt x="9032511" y="7189594"/>
                </a:lnTo>
                <a:cubicBezTo>
                  <a:pt x="9032359" y="7188183"/>
                  <a:pt x="9031786" y="7186926"/>
                  <a:pt x="9031254" y="7185630"/>
                </a:cubicBezTo>
                <a:cubicBezTo>
                  <a:pt x="9032511" y="7183381"/>
                  <a:pt x="9033236" y="7180865"/>
                  <a:pt x="9033045" y="7178121"/>
                </a:cubicBezTo>
                <a:cubicBezTo>
                  <a:pt x="9032930" y="7176253"/>
                  <a:pt x="9032434" y="7174423"/>
                  <a:pt x="9031711" y="7172746"/>
                </a:cubicBezTo>
                <a:cubicBezTo>
                  <a:pt x="9031939" y="7171297"/>
                  <a:pt x="9032054" y="7169773"/>
                  <a:pt x="9031863" y="7168172"/>
                </a:cubicBezTo>
                <a:cubicBezTo>
                  <a:pt x="9029881" y="7150942"/>
                  <a:pt x="9006520" y="7154525"/>
                  <a:pt x="9002519" y="7168934"/>
                </a:cubicBezTo>
                <a:cubicBezTo>
                  <a:pt x="9001985" y="7169430"/>
                  <a:pt x="9001375" y="7169811"/>
                  <a:pt x="9000879" y="7170382"/>
                </a:cubicBezTo>
                <a:cubicBezTo>
                  <a:pt x="8995735" y="7176138"/>
                  <a:pt x="8995774" y="7183419"/>
                  <a:pt x="8997031" y="7190547"/>
                </a:cubicBezTo>
                <a:cubicBezTo>
                  <a:pt x="8997602" y="7193749"/>
                  <a:pt x="8999851" y="7196227"/>
                  <a:pt x="9002595" y="7198171"/>
                </a:cubicBezTo>
                <a:lnTo>
                  <a:pt x="9002671" y="7198933"/>
                </a:lnTo>
                <a:cubicBezTo>
                  <a:pt x="9003624" y="7206785"/>
                  <a:pt x="9010827" y="7213952"/>
                  <a:pt x="9019249" y="7212922"/>
                </a:cubicBezTo>
                <a:close/>
                <a:moveTo>
                  <a:pt x="8887847" y="7626009"/>
                </a:moveTo>
                <a:lnTo>
                  <a:pt x="8894630" y="7625247"/>
                </a:lnTo>
                <a:cubicBezTo>
                  <a:pt x="8902861" y="7624294"/>
                  <a:pt x="8909607" y="7617814"/>
                  <a:pt x="8909188" y="7609161"/>
                </a:cubicBezTo>
                <a:cubicBezTo>
                  <a:pt x="8909188" y="7608742"/>
                  <a:pt x="8908921" y="7608398"/>
                  <a:pt x="8908883" y="7607979"/>
                </a:cubicBezTo>
                <a:cubicBezTo>
                  <a:pt x="8907854" y="7600546"/>
                  <a:pt x="8900956" y="7593685"/>
                  <a:pt x="8893106" y="7594562"/>
                </a:cubicBezTo>
                <a:lnTo>
                  <a:pt x="8886322" y="7595362"/>
                </a:lnTo>
                <a:cubicBezTo>
                  <a:pt x="8883616" y="7595667"/>
                  <a:pt x="8881215" y="7596734"/>
                  <a:pt x="8879043" y="7598145"/>
                </a:cubicBezTo>
                <a:cubicBezTo>
                  <a:pt x="8874584" y="7600966"/>
                  <a:pt x="8871497" y="7605654"/>
                  <a:pt x="8871765" y="7611448"/>
                </a:cubicBezTo>
                <a:cubicBezTo>
                  <a:pt x="8872183" y="7619338"/>
                  <a:pt x="8879615" y="7626962"/>
                  <a:pt x="8887847" y="7626009"/>
                </a:cubicBezTo>
                <a:close/>
                <a:moveTo>
                  <a:pt x="8839751" y="7734227"/>
                </a:moveTo>
                <a:cubicBezTo>
                  <a:pt x="8839790" y="7734227"/>
                  <a:pt x="8839867" y="7734265"/>
                  <a:pt x="8839904" y="7734303"/>
                </a:cubicBezTo>
                <a:lnTo>
                  <a:pt x="8843410" y="7737086"/>
                </a:lnTo>
                <a:cubicBezTo>
                  <a:pt x="8849889" y="7742231"/>
                  <a:pt x="8860217" y="7739754"/>
                  <a:pt x="8864752" y="7733236"/>
                </a:cubicBezTo>
                <a:cubicBezTo>
                  <a:pt x="8865133" y="7732702"/>
                  <a:pt x="8865361" y="7732168"/>
                  <a:pt x="8865629" y="7731635"/>
                </a:cubicBezTo>
                <a:cubicBezTo>
                  <a:pt x="8867649" y="7730682"/>
                  <a:pt x="8869668" y="7729614"/>
                  <a:pt x="8871574" y="7728471"/>
                </a:cubicBezTo>
                <a:cubicBezTo>
                  <a:pt x="8874013" y="7726984"/>
                  <a:pt x="8875956" y="7724697"/>
                  <a:pt x="8877329" y="7722105"/>
                </a:cubicBezTo>
                <a:cubicBezTo>
                  <a:pt x="8879234" y="7721342"/>
                  <a:pt x="8880986" y="7720390"/>
                  <a:pt x="8882129" y="7718941"/>
                </a:cubicBezTo>
                <a:cubicBezTo>
                  <a:pt x="8886056" y="7713986"/>
                  <a:pt x="8889333" y="7709412"/>
                  <a:pt x="8890133" y="7702970"/>
                </a:cubicBezTo>
                <a:cubicBezTo>
                  <a:pt x="8890209" y="7702398"/>
                  <a:pt x="8890057" y="7701902"/>
                  <a:pt x="8890095" y="7701369"/>
                </a:cubicBezTo>
                <a:cubicBezTo>
                  <a:pt x="8899356" y="7698700"/>
                  <a:pt x="8906443" y="7687951"/>
                  <a:pt x="8898975" y="7678041"/>
                </a:cubicBezTo>
                <a:cubicBezTo>
                  <a:pt x="8893943" y="7671332"/>
                  <a:pt x="8886627" y="7670912"/>
                  <a:pt x="8880720" y="7673619"/>
                </a:cubicBezTo>
                <a:cubicBezTo>
                  <a:pt x="8877366" y="7672437"/>
                  <a:pt x="8873517" y="7672094"/>
                  <a:pt x="8870011" y="7673238"/>
                </a:cubicBezTo>
                <a:cubicBezTo>
                  <a:pt x="8869058" y="7672590"/>
                  <a:pt x="8867915" y="7672170"/>
                  <a:pt x="8866847" y="7671675"/>
                </a:cubicBezTo>
                <a:cubicBezTo>
                  <a:pt x="8867343" y="7668282"/>
                  <a:pt x="8867001" y="7664928"/>
                  <a:pt x="8865247" y="7661954"/>
                </a:cubicBezTo>
                <a:cubicBezTo>
                  <a:pt x="8874661" y="7664394"/>
                  <a:pt x="8887313" y="7657533"/>
                  <a:pt x="8885827" y="7644534"/>
                </a:cubicBezTo>
                <a:cubicBezTo>
                  <a:pt x="8883579" y="7624942"/>
                  <a:pt x="8853510" y="7631155"/>
                  <a:pt x="8855758" y="7650672"/>
                </a:cubicBezTo>
                <a:cubicBezTo>
                  <a:pt x="8855987" y="7652654"/>
                  <a:pt x="8856672" y="7654178"/>
                  <a:pt x="8857397" y="7655627"/>
                </a:cubicBezTo>
                <a:cubicBezTo>
                  <a:pt x="8857320" y="7655627"/>
                  <a:pt x="8857320" y="7655551"/>
                  <a:pt x="8857244" y="7655513"/>
                </a:cubicBezTo>
                <a:cubicBezTo>
                  <a:pt x="8847526" y="7652349"/>
                  <a:pt x="8840628" y="7658752"/>
                  <a:pt x="8838571" y="7666414"/>
                </a:cubicBezTo>
                <a:cubicBezTo>
                  <a:pt x="8837656" y="7667291"/>
                  <a:pt x="8837008" y="7668282"/>
                  <a:pt x="8836285" y="7669349"/>
                </a:cubicBezTo>
                <a:cubicBezTo>
                  <a:pt x="8834683" y="7665080"/>
                  <a:pt x="8831482" y="7661459"/>
                  <a:pt x="8826642" y="7659858"/>
                </a:cubicBezTo>
                <a:lnTo>
                  <a:pt x="8823784" y="7658943"/>
                </a:lnTo>
                <a:cubicBezTo>
                  <a:pt x="8822794" y="7657457"/>
                  <a:pt x="8821612" y="7656046"/>
                  <a:pt x="8820164" y="7654865"/>
                </a:cubicBezTo>
                <a:cubicBezTo>
                  <a:pt x="8817648" y="7652883"/>
                  <a:pt x="8815133" y="7650900"/>
                  <a:pt x="8812618" y="7648880"/>
                </a:cubicBezTo>
                <a:cubicBezTo>
                  <a:pt x="8806139" y="7643734"/>
                  <a:pt x="8795812" y="7646097"/>
                  <a:pt x="8791239" y="7652616"/>
                </a:cubicBezTo>
                <a:cubicBezTo>
                  <a:pt x="8786360" y="7659553"/>
                  <a:pt x="8788418" y="7668358"/>
                  <a:pt x="8794592" y="7673581"/>
                </a:cubicBezTo>
                <a:cubicBezTo>
                  <a:pt x="8790819" y="7675982"/>
                  <a:pt x="8787541" y="7679298"/>
                  <a:pt x="8785141" y="7683758"/>
                </a:cubicBezTo>
                <a:cubicBezTo>
                  <a:pt x="8781330" y="7690810"/>
                  <a:pt x="8781368" y="7698243"/>
                  <a:pt x="8783845" y="7704990"/>
                </a:cubicBezTo>
                <a:cubicBezTo>
                  <a:pt x="8782244" y="7706553"/>
                  <a:pt x="8780948" y="7708459"/>
                  <a:pt x="8780225" y="7710746"/>
                </a:cubicBezTo>
                <a:lnTo>
                  <a:pt x="8778129" y="7717226"/>
                </a:lnTo>
                <a:cubicBezTo>
                  <a:pt x="8777557" y="7719018"/>
                  <a:pt x="8777328" y="7720885"/>
                  <a:pt x="8777443" y="7722753"/>
                </a:cubicBezTo>
                <a:cubicBezTo>
                  <a:pt x="8776871" y="7720885"/>
                  <a:pt x="8775423" y="7719361"/>
                  <a:pt x="8774127" y="7717798"/>
                </a:cubicBezTo>
                <a:cubicBezTo>
                  <a:pt x="8774089" y="7717531"/>
                  <a:pt x="8774203" y="7717340"/>
                  <a:pt x="8774165" y="7717035"/>
                </a:cubicBezTo>
                <a:cubicBezTo>
                  <a:pt x="8773059" y="7709984"/>
                  <a:pt x="8766162" y="7702550"/>
                  <a:pt x="8758273" y="7704266"/>
                </a:cubicBezTo>
                <a:cubicBezTo>
                  <a:pt x="8758007" y="7704304"/>
                  <a:pt x="8757777" y="7704342"/>
                  <a:pt x="8757549" y="7704380"/>
                </a:cubicBezTo>
                <a:cubicBezTo>
                  <a:pt x="8756215" y="7703237"/>
                  <a:pt x="8754881" y="7702093"/>
                  <a:pt x="8753204" y="7701483"/>
                </a:cubicBezTo>
                <a:cubicBezTo>
                  <a:pt x="8750842" y="7697672"/>
                  <a:pt x="8747070" y="7694965"/>
                  <a:pt x="8741848" y="7694584"/>
                </a:cubicBezTo>
                <a:cubicBezTo>
                  <a:pt x="8739713" y="7694431"/>
                  <a:pt x="8737465" y="7694965"/>
                  <a:pt x="8735293" y="7695842"/>
                </a:cubicBezTo>
                <a:cubicBezTo>
                  <a:pt x="8734340" y="7695079"/>
                  <a:pt x="8733463" y="7694203"/>
                  <a:pt x="8732245" y="7693783"/>
                </a:cubicBezTo>
                <a:lnTo>
                  <a:pt x="8725765" y="7691687"/>
                </a:lnTo>
                <a:cubicBezTo>
                  <a:pt x="8717877" y="7689133"/>
                  <a:pt x="8709226" y="7690810"/>
                  <a:pt x="8705339" y="7698967"/>
                </a:cubicBezTo>
                <a:cubicBezTo>
                  <a:pt x="8702138" y="7705714"/>
                  <a:pt x="8704692" y="7716845"/>
                  <a:pt x="8712617" y="7719399"/>
                </a:cubicBezTo>
                <a:lnTo>
                  <a:pt x="8719097" y="7721533"/>
                </a:lnTo>
                <a:cubicBezTo>
                  <a:pt x="8722374" y="7722601"/>
                  <a:pt x="8725765" y="7722715"/>
                  <a:pt x="8728929" y="7722143"/>
                </a:cubicBezTo>
                <a:cubicBezTo>
                  <a:pt x="8730149" y="7724240"/>
                  <a:pt x="8731672" y="7726222"/>
                  <a:pt x="8733922" y="7727747"/>
                </a:cubicBezTo>
                <a:cubicBezTo>
                  <a:pt x="8737047" y="7729881"/>
                  <a:pt x="8740515" y="7730606"/>
                  <a:pt x="8744097" y="7730872"/>
                </a:cubicBezTo>
                <a:cubicBezTo>
                  <a:pt x="8744477" y="7731025"/>
                  <a:pt x="8744859" y="7731177"/>
                  <a:pt x="8745202" y="7731368"/>
                </a:cubicBezTo>
                <a:cubicBezTo>
                  <a:pt x="8743411" y="7738992"/>
                  <a:pt x="8750422" y="7747072"/>
                  <a:pt x="8757549" y="7748369"/>
                </a:cubicBezTo>
                <a:cubicBezTo>
                  <a:pt x="8766581" y="7750046"/>
                  <a:pt x="8772831" y="7743947"/>
                  <a:pt x="8775423" y="7736056"/>
                </a:cubicBezTo>
                <a:lnTo>
                  <a:pt x="8777518" y="7729576"/>
                </a:lnTo>
                <a:cubicBezTo>
                  <a:pt x="8777823" y="7728585"/>
                  <a:pt x="8778014" y="7727594"/>
                  <a:pt x="8778014" y="7726603"/>
                </a:cubicBezTo>
                <a:cubicBezTo>
                  <a:pt x="8779348" y="7731291"/>
                  <a:pt x="8782664" y="7735332"/>
                  <a:pt x="8787503" y="7736781"/>
                </a:cubicBezTo>
                <a:cubicBezTo>
                  <a:pt x="8795050" y="7739029"/>
                  <a:pt x="8803662" y="7735714"/>
                  <a:pt x="8806673" y="7728166"/>
                </a:cubicBezTo>
                <a:cubicBezTo>
                  <a:pt x="8808007" y="7728509"/>
                  <a:pt x="8809455" y="7728623"/>
                  <a:pt x="8810903" y="7728547"/>
                </a:cubicBezTo>
                <a:cubicBezTo>
                  <a:pt x="8807739" y="7735447"/>
                  <a:pt x="8809187" y="7743718"/>
                  <a:pt x="8818410" y="7746729"/>
                </a:cubicBezTo>
                <a:cubicBezTo>
                  <a:pt x="8829005" y="7750198"/>
                  <a:pt x="8837656" y="7742536"/>
                  <a:pt x="8839751" y="7734227"/>
                </a:cubicBezTo>
                <a:close/>
                <a:moveTo>
                  <a:pt x="9062351" y="7298002"/>
                </a:moveTo>
                <a:cubicBezTo>
                  <a:pt x="9066391" y="7290493"/>
                  <a:pt x="9064332" y="7281573"/>
                  <a:pt x="9057091" y="7276961"/>
                </a:cubicBezTo>
                <a:cubicBezTo>
                  <a:pt x="9056711" y="7276694"/>
                  <a:pt x="9056673" y="7276694"/>
                  <a:pt x="9056444" y="7276542"/>
                </a:cubicBezTo>
                <a:cubicBezTo>
                  <a:pt x="9056330" y="7276427"/>
                  <a:pt x="9056330" y="7276427"/>
                  <a:pt x="9056216" y="7276313"/>
                </a:cubicBezTo>
                <a:cubicBezTo>
                  <a:pt x="9056216" y="7276313"/>
                  <a:pt x="9056216" y="7276313"/>
                  <a:pt x="9056216" y="7276313"/>
                </a:cubicBezTo>
                <a:cubicBezTo>
                  <a:pt x="9055948" y="7275398"/>
                  <a:pt x="9055796" y="7274445"/>
                  <a:pt x="9055682" y="7273454"/>
                </a:cubicBezTo>
                <a:cubicBezTo>
                  <a:pt x="9055377" y="7271396"/>
                  <a:pt x="9054539" y="7269566"/>
                  <a:pt x="9053319" y="7268041"/>
                </a:cubicBezTo>
                <a:cubicBezTo>
                  <a:pt x="9053357" y="7267889"/>
                  <a:pt x="9053471" y="7267775"/>
                  <a:pt x="9053471" y="7267622"/>
                </a:cubicBezTo>
                <a:lnTo>
                  <a:pt x="9054805" y="7258092"/>
                </a:lnTo>
                <a:cubicBezTo>
                  <a:pt x="9055986" y="7249897"/>
                  <a:pt x="9050156" y="7241892"/>
                  <a:pt x="9041924" y="7240634"/>
                </a:cubicBezTo>
                <a:cubicBezTo>
                  <a:pt x="9033768" y="7239415"/>
                  <a:pt x="9025652" y="7245323"/>
                  <a:pt x="9024470" y="7253518"/>
                </a:cubicBezTo>
                <a:lnTo>
                  <a:pt x="9023136" y="7263048"/>
                </a:lnTo>
                <a:cubicBezTo>
                  <a:pt x="9022564" y="7267203"/>
                  <a:pt x="9023784" y="7271319"/>
                  <a:pt x="9026223" y="7274521"/>
                </a:cubicBezTo>
                <a:cubicBezTo>
                  <a:pt x="9025842" y="7276694"/>
                  <a:pt x="9025689" y="7278943"/>
                  <a:pt x="9026032" y="7281230"/>
                </a:cubicBezTo>
                <a:cubicBezTo>
                  <a:pt x="9027404" y="7290684"/>
                  <a:pt x="9033425" y="7298193"/>
                  <a:pt x="9041277" y="7303263"/>
                </a:cubicBezTo>
                <a:cubicBezTo>
                  <a:pt x="9048059" y="7307570"/>
                  <a:pt x="9058502" y="7305168"/>
                  <a:pt x="9062351" y="7298002"/>
                </a:cubicBezTo>
                <a:close/>
                <a:moveTo>
                  <a:pt x="8776337" y="7783742"/>
                </a:moveTo>
                <a:cubicBezTo>
                  <a:pt x="8795964" y="7781455"/>
                  <a:pt x="8793068" y="7750922"/>
                  <a:pt x="8773441" y="7753171"/>
                </a:cubicBezTo>
                <a:lnTo>
                  <a:pt x="8769249" y="7753667"/>
                </a:lnTo>
                <a:cubicBezTo>
                  <a:pt x="8749622" y="7755916"/>
                  <a:pt x="8752518" y="7786487"/>
                  <a:pt x="8772145" y="7784238"/>
                </a:cubicBezTo>
                <a:lnTo>
                  <a:pt x="8776337" y="7783742"/>
                </a:lnTo>
                <a:close/>
                <a:moveTo>
                  <a:pt x="8609798" y="7481503"/>
                </a:moveTo>
                <a:cubicBezTo>
                  <a:pt x="8612237" y="7478911"/>
                  <a:pt x="8613685" y="7475252"/>
                  <a:pt x="8613113" y="7470487"/>
                </a:cubicBezTo>
                <a:cubicBezTo>
                  <a:pt x="8611131" y="7453105"/>
                  <a:pt x="8586817" y="7452610"/>
                  <a:pt x="8583007" y="7466523"/>
                </a:cubicBezTo>
                <a:cubicBezTo>
                  <a:pt x="8582549" y="7468276"/>
                  <a:pt x="8582244" y="7470144"/>
                  <a:pt x="8582511" y="7472317"/>
                </a:cubicBezTo>
                <a:cubicBezTo>
                  <a:pt x="8584226" y="7487107"/>
                  <a:pt x="8602176" y="7489661"/>
                  <a:pt x="8609798" y="7481503"/>
                </a:cubicBezTo>
                <a:close/>
                <a:moveTo>
                  <a:pt x="8660483" y="7663860"/>
                </a:moveTo>
                <a:cubicBezTo>
                  <a:pt x="8654882" y="7668130"/>
                  <a:pt x="8652748" y="7675067"/>
                  <a:pt x="8655301" y="7682043"/>
                </a:cubicBezTo>
                <a:cubicBezTo>
                  <a:pt x="8658578" y="7691115"/>
                  <a:pt x="8663685" y="7701483"/>
                  <a:pt x="8672793" y="7705867"/>
                </a:cubicBezTo>
                <a:cubicBezTo>
                  <a:pt x="8673784" y="7706706"/>
                  <a:pt x="8674851" y="7707467"/>
                  <a:pt x="8675994" y="7708078"/>
                </a:cubicBezTo>
                <a:cubicBezTo>
                  <a:pt x="8681596" y="7711203"/>
                  <a:pt x="8688419" y="7710899"/>
                  <a:pt x="8693525" y="7706706"/>
                </a:cubicBezTo>
                <a:cubicBezTo>
                  <a:pt x="8698631" y="7702550"/>
                  <a:pt x="8699089" y="7697252"/>
                  <a:pt x="8699051" y="7691192"/>
                </a:cubicBezTo>
                <a:cubicBezTo>
                  <a:pt x="8699089" y="7695956"/>
                  <a:pt x="8699165" y="7690658"/>
                  <a:pt x="8699242" y="7689743"/>
                </a:cubicBezTo>
                <a:cubicBezTo>
                  <a:pt x="8699356" y="7688485"/>
                  <a:pt x="8699585" y="7687303"/>
                  <a:pt x="8699699" y="7686045"/>
                </a:cubicBezTo>
                <a:cubicBezTo>
                  <a:pt x="8699737" y="7685854"/>
                  <a:pt x="8699737" y="7685740"/>
                  <a:pt x="8699775" y="7685588"/>
                </a:cubicBezTo>
                <a:cubicBezTo>
                  <a:pt x="8699889" y="7685206"/>
                  <a:pt x="8700042" y="7684826"/>
                  <a:pt x="8700156" y="7684445"/>
                </a:cubicBezTo>
                <a:cubicBezTo>
                  <a:pt x="8705835" y="7679260"/>
                  <a:pt x="8706330" y="7669769"/>
                  <a:pt x="8701566" y="7663860"/>
                </a:cubicBezTo>
                <a:cubicBezTo>
                  <a:pt x="8696155" y="7657152"/>
                  <a:pt x="8686665" y="7656656"/>
                  <a:pt x="8679996" y="7661573"/>
                </a:cubicBezTo>
                <a:cubicBezTo>
                  <a:pt x="8679310" y="7662069"/>
                  <a:pt x="8678776" y="7662755"/>
                  <a:pt x="8678167" y="7663327"/>
                </a:cubicBezTo>
                <a:cubicBezTo>
                  <a:pt x="8674165" y="7660658"/>
                  <a:pt x="8668905" y="7659744"/>
                  <a:pt x="8664485" y="7661306"/>
                </a:cubicBezTo>
                <a:cubicBezTo>
                  <a:pt x="8667077" y="7658905"/>
                  <a:pt x="8668564" y="7655246"/>
                  <a:pt x="8667991" y="7650366"/>
                </a:cubicBezTo>
                <a:cubicBezTo>
                  <a:pt x="8665781" y="7630965"/>
                  <a:pt x="8635065" y="7630622"/>
                  <a:pt x="8637313" y="7650252"/>
                </a:cubicBezTo>
                <a:cubicBezTo>
                  <a:pt x="8638761" y="7662679"/>
                  <a:pt x="8651833" y="7667253"/>
                  <a:pt x="8660483" y="7663860"/>
                </a:cubicBezTo>
                <a:close/>
                <a:moveTo>
                  <a:pt x="8508807" y="7490080"/>
                </a:moveTo>
                <a:cubicBezTo>
                  <a:pt x="8516276" y="7490156"/>
                  <a:pt x="8525308" y="7483218"/>
                  <a:pt x="8524356" y="7474947"/>
                </a:cubicBezTo>
                <a:lnTo>
                  <a:pt x="8523556" y="7468162"/>
                </a:lnTo>
                <a:cubicBezTo>
                  <a:pt x="8522603" y="7459928"/>
                  <a:pt x="8517458" y="7452762"/>
                  <a:pt x="8508426" y="7452610"/>
                </a:cubicBezTo>
                <a:cubicBezTo>
                  <a:pt x="8500957" y="7452495"/>
                  <a:pt x="8491925" y="7459471"/>
                  <a:pt x="8492877" y="7467742"/>
                </a:cubicBezTo>
                <a:lnTo>
                  <a:pt x="8493677" y="7474528"/>
                </a:lnTo>
                <a:cubicBezTo>
                  <a:pt x="8494630" y="7482761"/>
                  <a:pt x="8499775" y="7489965"/>
                  <a:pt x="8508807" y="7490080"/>
                </a:cubicBezTo>
                <a:close/>
                <a:moveTo>
                  <a:pt x="9078623" y="7402065"/>
                </a:moveTo>
                <a:cubicBezTo>
                  <a:pt x="9080262" y="7416245"/>
                  <a:pt x="9097107" y="7420324"/>
                  <a:pt x="9105148" y="7413805"/>
                </a:cubicBezTo>
                <a:cubicBezTo>
                  <a:pt x="9108844" y="7418989"/>
                  <a:pt x="9113608" y="7422878"/>
                  <a:pt x="9118677" y="7425012"/>
                </a:cubicBezTo>
                <a:cubicBezTo>
                  <a:pt x="9118181" y="7425317"/>
                  <a:pt x="9117572" y="7425355"/>
                  <a:pt x="9117115" y="7425736"/>
                </a:cubicBezTo>
                <a:cubicBezTo>
                  <a:pt x="9110712" y="7430654"/>
                  <a:pt x="9108197" y="7440259"/>
                  <a:pt x="9113380" y="7447120"/>
                </a:cubicBezTo>
                <a:lnTo>
                  <a:pt x="9117496" y="7452571"/>
                </a:lnTo>
                <a:cubicBezTo>
                  <a:pt x="9122297" y="7458975"/>
                  <a:pt x="9132129" y="7461491"/>
                  <a:pt x="9138875" y="7456345"/>
                </a:cubicBezTo>
                <a:cubicBezTo>
                  <a:pt x="9145277" y="7451428"/>
                  <a:pt x="9147793" y="7441822"/>
                  <a:pt x="9142648" y="7434961"/>
                </a:cubicBezTo>
                <a:lnTo>
                  <a:pt x="9138533" y="7429510"/>
                </a:lnTo>
                <a:cubicBezTo>
                  <a:pt x="9137388" y="7427985"/>
                  <a:pt x="9135940" y="7426727"/>
                  <a:pt x="9134340" y="7425698"/>
                </a:cubicBezTo>
                <a:cubicBezTo>
                  <a:pt x="9141962" y="7423754"/>
                  <a:pt x="9149431" y="7419790"/>
                  <a:pt x="9153395" y="7413577"/>
                </a:cubicBezTo>
                <a:cubicBezTo>
                  <a:pt x="9155034" y="7414682"/>
                  <a:pt x="9157054" y="7414949"/>
                  <a:pt x="9158997" y="7415330"/>
                </a:cubicBezTo>
                <a:cubicBezTo>
                  <a:pt x="9159568" y="7417427"/>
                  <a:pt x="9160522" y="7419370"/>
                  <a:pt x="9161970" y="7420933"/>
                </a:cubicBezTo>
                <a:cubicBezTo>
                  <a:pt x="9167952" y="7427299"/>
                  <a:pt x="9176718" y="7427756"/>
                  <a:pt x="9183616" y="7422572"/>
                </a:cubicBezTo>
                <a:lnTo>
                  <a:pt x="9189066" y="7418494"/>
                </a:lnTo>
                <a:cubicBezTo>
                  <a:pt x="9195468" y="7413653"/>
                  <a:pt x="9196154" y="7402637"/>
                  <a:pt x="9190743" y="7396843"/>
                </a:cubicBezTo>
                <a:cubicBezTo>
                  <a:pt x="9186359" y="7392192"/>
                  <a:pt x="9180529" y="7390782"/>
                  <a:pt x="9175041" y="7392307"/>
                </a:cubicBezTo>
                <a:cubicBezTo>
                  <a:pt x="9170697" y="7386246"/>
                  <a:pt x="9162161" y="7385026"/>
                  <a:pt x="9155643" y="7387999"/>
                </a:cubicBezTo>
                <a:cubicBezTo>
                  <a:pt x="9155606" y="7387771"/>
                  <a:pt x="9155606" y="7387542"/>
                  <a:pt x="9155567" y="7387351"/>
                </a:cubicBezTo>
                <a:cubicBezTo>
                  <a:pt x="9159531" y="7384073"/>
                  <a:pt x="9161702" y="7379041"/>
                  <a:pt x="9161055" y="7373400"/>
                </a:cubicBezTo>
                <a:lnTo>
                  <a:pt x="9160445" y="7368025"/>
                </a:lnTo>
                <a:cubicBezTo>
                  <a:pt x="9161970" y="7363794"/>
                  <a:pt x="9161931" y="7359144"/>
                  <a:pt x="9159226" y="7354913"/>
                </a:cubicBezTo>
                <a:cubicBezTo>
                  <a:pt x="9157892" y="7352854"/>
                  <a:pt x="9155911" y="7351330"/>
                  <a:pt x="9153700" y="7350148"/>
                </a:cubicBezTo>
                <a:cubicBezTo>
                  <a:pt x="9150384" y="7347556"/>
                  <a:pt x="9146154" y="7346184"/>
                  <a:pt x="9142076" y="7346984"/>
                </a:cubicBezTo>
                <a:cubicBezTo>
                  <a:pt x="9139522" y="7347479"/>
                  <a:pt x="9137274" y="7348585"/>
                  <a:pt x="9135369" y="7349996"/>
                </a:cubicBezTo>
                <a:cubicBezTo>
                  <a:pt x="9131558" y="7347556"/>
                  <a:pt x="9127176" y="7345955"/>
                  <a:pt x="9122107" y="7345612"/>
                </a:cubicBezTo>
                <a:cubicBezTo>
                  <a:pt x="9114142" y="7345078"/>
                  <a:pt x="9107358" y="7348242"/>
                  <a:pt x="9102251" y="7353274"/>
                </a:cubicBezTo>
                <a:cubicBezTo>
                  <a:pt x="9100194" y="7352473"/>
                  <a:pt x="9097907" y="7352092"/>
                  <a:pt x="9095506" y="7352359"/>
                </a:cubicBezTo>
                <a:lnTo>
                  <a:pt x="9088723" y="7353159"/>
                </a:lnTo>
                <a:cubicBezTo>
                  <a:pt x="9086855" y="7353350"/>
                  <a:pt x="9085064" y="7353960"/>
                  <a:pt x="9083426" y="7354798"/>
                </a:cubicBezTo>
                <a:cubicBezTo>
                  <a:pt x="9087655" y="7350987"/>
                  <a:pt x="9089714" y="7344277"/>
                  <a:pt x="9088380" y="7339093"/>
                </a:cubicBezTo>
                <a:cubicBezTo>
                  <a:pt x="9086132" y="7330174"/>
                  <a:pt x="9078014" y="7327048"/>
                  <a:pt x="9069744" y="7327963"/>
                </a:cubicBezTo>
                <a:lnTo>
                  <a:pt x="9062961" y="7328763"/>
                </a:lnTo>
                <a:cubicBezTo>
                  <a:pt x="9054729" y="7329717"/>
                  <a:pt x="9050003" y="7340123"/>
                  <a:pt x="9051832" y="7347403"/>
                </a:cubicBezTo>
                <a:cubicBezTo>
                  <a:pt x="9054081" y="7356285"/>
                  <a:pt x="9062198" y="7359449"/>
                  <a:pt x="9070468" y="7358496"/>
                </a:cubicBezTo>
                <a:lnTo>
                  <a:pt x="9077214" y="7357734"/>
                </a:lnTo>
                <a:cubicBezTo>
                  <a:pt x="9078243" y="7357619"/>
                  <a:pt x="9079234" y="7357352"/>
                  <a:pt x="9080148" y="7356933"/>
                </a:cubicBezTo>
                <a:cubicBezTo>
                  <a:pt x="9076451" y="7360097"/>
                  <a:pt x="9074164" y="7364785"/>
                  <a:pt x="9074851" y="7369817"/>
                </a:cubicBezTo>
                <a:cubicBezTo>
                  <a:pt x="9075955" y="7377631"/>
                  <a:pt x="9082549" y="7384073"/>
                  <a:pt x="9090666" y="7383654"/>
                </a:cubicBezTo>
                <a:cubicBezTo>
                  <a:pt x="9090896" y="7385026"/>
                  <a:pt x="9091390" y="7386360"/>
                  <a:pt x="9092076" y="7387656"/>
                </a:cubicBezTo>
                <a:cubicBezTo>
                  <a:pt x="9084455" y="7387656"/>
                  <a:pt x="9077519" y="7392383"/>
                  <a:pt x="9078623" y="7402065"/>
                </a:cubicBezTo>
                <a:close/>
                <a:moveTo>
                  <a:pt x="8750690" y="7681662"/>
                </a:moveTo>
                <a:lnTo>
                  <a:pt x="8751490" y="7688447"/>
                </a:lnTo>
                <a:cubicBezTo>
                  <a:pt x="8752443" y="7696680"/>
                  <a:pt x="8762046" y="7701941"/>
                  <a:pt x="8769630" y="7700340"/>
                </a:cubicBezTo>
                <a:cubicBezTo>
                  <a:pt x="8778357" y="7698548"/>
                  <a:pt x="8782473" y="7690467"/>
                  <a:pt x="8781520" y="7682195"/>
                </a:cubicBezTo>
                <a:lnTo>
                  <a:pt x="8780720" y="7675411"/>
                </a:lnTo>
                <a:cubicBezTo>
                  <a:pt x="8779768" y="7667177"/>
                  <a:pt x="8770164" y="7661954"/>
                  <a:pt x="8762579" y="7663517"/>
                </a:cubicBezTo>
                <a:cubicBezTo>
                  <a:pt x="8753891" y="7665309"/>
                  <a:pt x="8749736" y="7673390"/>
                  <a:pt x="8750690" y="7681662"/>
                </a:cubicBezTo>
                <a:close/>
                <a:moveTo>
                  <a:pt x="8822221" y="7529761"/>
                </a:moveTo>
                <a:cubicBezTo>
                  <a:pt x="8817115" y="7522099"/>
                  <a:pt x="8809378" y="7516572"/>
                  <a:pt x="8799623" y="7515809"/>
                </a:cubicBezTo>
                <a:cubicBezTo>
                  <a:pt x="8791657" y="7515161"/>
                  <a:pt x="8782968" y="7519202"/>
                  <a:pt x="8781711" y="7528007"/>
                </a:cubicBezTo>
                <a:cubicBezTo>
                  <a:pt x="8780643" y="7535516"/>
                  <a:pt x="8785369" y="7545237"/>
                  <a:pt x="8793944" y="7545923"/>
                </a:cubicBezTo>
                <a:cubicBezTo>
                  <a:pt x="8794896" y="7545999"/>
                  <a:pt x="8795812" y="7546190"/>
                  <a:pt x="8796726" y="7546342"/>
                </a:cubicBezTo>
                <a:cubicBezTo>
                  <a:pt x="8796764" y="7546380"/>
                  <a:pt x="8796764" y="7546419"/>
                  <a:pt x="8796802" y="7546456"/>
                </a:cubicBezTo>
                <a:cubicBezTo>
                  <a:pt x="8796841" y="7546533"/>
                  <a:pt x="8796916" y="7546609"/>
                  <a:pt x="8796955" y="7546686"/>
                </a:cubicBezTo>
                <a:cubicBezTo>
                  <a:pt x="8796993" y="7546838"/>
                  <a:pt x="8797146" y="7547219"/>
                  <a:pt x="8797450" y="7547981"/>
                </a:cubicBezTo>
                <a:cubicBezTo>
                  <a:pt x="8800041" y="7554805"/>
                  <a:pt x="8807092" y="7558692"/>
                  <a:pt x="8814142" y="7557663"/>
                </a:cubicBezTo>
                <a:cubicBezTo>
                  <a:pt x="8814371" y="7557892"/>
                  <a:pt x="8814485" y="7558273"/>
                  <a:pt x="8814752" y="7558464"/>
                </a:cubicBezTo>
                <a:cubicBezTo>
                  <a:pt x="8821612" y="7564487"/>
                  <a:pt x="8830187" y="7562543"/>
                  <a:pt x="8836398" y="7557015"/>
                </a:cubicBezTo>
                <a:lnTo>
                  <a:pt x="8841505" y="7552479"/>
                </a:lnTo>
                <a:cubicBezTo>
                  <a:pt x="8847717" y="7546990"/>
                  <a:pt x="8845735" y="7535783"/>
                  <a:pt x="8840095" y="7530828"/>
                </a:cubicBezTo>
                <a:cubicBezTo>
                  <a:pt x="8834455" y="7526025"/>
                  <a:pt x="8827862" y="7526521"/>
                  <a:pt x="8822221" y="7529761"/>
                </a:cubicBezTo>
                <a:close/>
                <a:moveTo>
                  <a:pt x="8631711" y="7504793"/>
                </a:moveTo>
                <a:cubicBezTo>
                  <a:pt x="8626604" y="7511464"/>
                  <a:pt x="8628052" y="7521146"/>
                  <a:pt x="8634569" y="7526292"/>
                </a:cubicBezTo>
                <a:cubicBezTo>
                  <a:pt x="8637084" y="7528312"/>
                  <a:pt x="8639600" y="7530294"/>
                  <a:pt x="8642115" y="7532314"/>
                </a:cubicBezTo>
                <a:cubicBezTo>
                  <a:pt x="8648593" y="7537461"/>
                  <a:pt x="8658655" y="7535974"/>
                  <a:pt x="8663609" y="7529456"/>
                </a:cubicBezTo>
                <a:cubicBezTo>
                  <a:pt x="8668753" y="7522785"/>
                  <a:pt x="8667267" y="7513103"/>
                  <a:pt x="8660789" y="7507957"/>
                </a:cubicBezTo>
                <a:cubicBezTo>
                  <a:pt x="8659950" y="7507271"/>
                  <a:pt x="8659074" y="7506585"/>
                  <a:pt x="8658235" y="7505899"/>
                </a:cubicBezTo>
                <a:cubicBezTo>
                  <a:pt x="8658083" y="7505784"/>
                  <a:pt x="8657931" y="7505632"/>
                  <a:pt x="8657778" y="7505518"/>
                </a:cubicBezTo>
                <a:cubicBezTo>
                  <a:pt x="8658121" y="7505289"/>
                  <a:pt x="8658578" y="7505212"/>
                  <a:pt x="8658883" y="7504946"/>
                </a:cubicBezTo>
                <a:lnTo>
                  <a:pt x="8663990" y="7500410"/>
                </a:lnTo>
                <a:cubicBezTo>
                  <a:pt x="8670202" y="7494921"/>
                  <a:pt x="8672031" y="7485734"/>
                  <a:pt x="8666696" y="7478911"/>
                </a:cubicBezTo>
                <a:cubicBezTo>
                  <a:pt x="8661856" y="7472660"/>
                  <a:pt x="8651414" y="7470678"/>
                  <a:pt x="8645164" y="7476167"/>
                </a:cubicBezTo>
                <a:lnTo>
                  <a:pt x="8640057" y="7480703"/>
                </a:lnTo>
                <a:cubicBezTo>
                  <a:pt x="8636017" y="7484248"/>
                  <a:pt x="8634150" y="7489355"/>
                  <a:pt x="8634607" y="7494349"/>
                </a:cubicBezTo>
                <a:cubicBezTo>
                  <a:pt x="8634836" y="7496560"/>
                  <a:pt x="8635369" y="7498732"/>
                  <a:pt x="8636589" y="7500753"/>
                </a:cubicBezTo>
                <a:cubicBezTo>
                  <a:pt x="8634760" y="7501744"/>
                  <a:pt x="8633045" y="7503040"/>
                  <a:pt x="8631711" y="7504793"/>
                </a:cubicBezTo>
                <a:close/>
                <a:moveTo>
                  <a:pt x="8787084" y="7589873"/>
                </a:moveTo>
                <a:cubicBezTo>
                  <a:pt x="8787809" y="7596277"/>
                  <a:pt x="8791582" y="7599517"/>
                  <a:pt x="8796155" y="7600661"/>
                </a:cubicBezTo>
                <a:cubicBezTo>
                  <a:pt x="8794325" y="7602147"/>
                  <a:pt x="8792800" y="7603939"/>
                  <a:pt x="8791962" y="7606264"/>
                </a:cubicBezTo>
                <a:cubicBezTo>
                  <a:pt x="8789180" y="7614002"/>
                  <a:pt x="8792305" y="7623112"/>
                  <a:pt x="8800309" y="7626276"/>
                </a:cubicBezTo>
                <a:lnTo>
                  <a:pt x="8801185" y="7626619"/>
                </a:lnTo>
                <a:cubicBezTo>
                  <a:pt x="8803510" y="7630393"/>
                  <a:pt x="8807168" y="7633213"/>
                  <a:pt x="8811855" y="7633328"/>
                </a:cubicBezTo>
                <a:cubicBezTo>
                  <a:pt x="8817877" y="7633480"/>
                  <a:pt x="8823517" y="7633061"/>
                  <a:pt x="8828014" y="7628411"/>
                </a:cubicBezTo>
                <a:cubicBezTo>
                  <a:pt x="8831482" y="7624827"/>
                  <a:pt x="8832664" y="7620177"/>
                  <a:pt x="8832130" y="7615679"/>
                </a:cubicBezTo>
                <a:lnTo>
                  <a:pt x="8836398" y="7611906"/>
                </a:lnTo>
                <a:cubicBezTo>
                  <a:pt x="8842001" y="7606950"/>
                  <a:pt x="8843487" y="7597878"/>
                  <a:pt x="8839028" y="7591626"/>
                </a:cubicBezTo>
                <a:cubicBezTo>
                  <a:pt x="8842458" y="7592160"/>
                  <a:pt x="8846154" y="7591550"/>
                  <a:pt x="8849774" y="7588806"/>
                </a:cubicBezTo>
                <a:lnTo>
                  <a:pt x="8851108" y="7587815"/>
                </a:lnTo>
                <a:lnTo>
                  <a:pt x="8853167" y="7586290"/>
                </a:lnTo>
                <a:cubicBezTo>
                  <a:pt x="8868944" y="7574397"/>
                  <a:pt x="8850994" y="7549544"/>
                  <a:pt x="8835217" y="7561437"/>
                </a:cubicBezTo>
                <a:lnTo>
                  <a:pt x="8831825" y="7563953"/>
                </a:lnTo>
                <a:cubicBezTo>
                  <a:pt x="8826414" y="7568032"/>
                  <a:pt x="8825194" y="7573597"/>
                  <a:pt x="8826262" y="7578705"/>
                </a:cubicBezTo>
                <a:cubicBezTo>
                  <a:pt x="8826757" y="7581068"/>
                  <a:pt x="8827594" y="7583355"/>
                  <a:pt x="8829005" y="7585337"/>
                </a:cubicBezTo>
                <a:cubicBezTo>
                  <a:pt x="8824737" y="7584537"/>
                  <a:pt x="8820240" y="7585299"/>
                  <a:pt x="8816696" y="7588463"/>
                </a:cubicBezTo>
                <a:lnTo>
                  <a:pt x="8816505" y="7588654"/>
                </a:lnTo>
                <a:cubicBezTo>
                  <a:pt x="8817001" y="7586748"/>
                  <a:pt x="8817267" y="7584727"/>
                  <a:pt x="8817001" y="7582478"/>
                </a:cubicBezTo>
                <a:cubicBezTo>
                  <a:pt x="8816505" y="7578133"/>
                  <a:pt x="8814523" y="7575312"/>
                  <a:pt x="8811970" y="7573482"/>
                </a:cubicBezTo>
                <a:cubicBezTo>
                  <a:pt x="8810103" y="7572148"/>
                  <a:pt x="8807969" y="7571271"/>
                  <a:pt x="8805567" y="7571119"/>
                </a:cubicBezTo>
                <a:cubicBezTo>
                  <a:pt x="8796421" y="7570547"/>
                  <a:pt x="8785712" y="7577981"/>
                  <a:pt x="8787084" y="7589873"/>
                </a:cubicBezTo>
                <a:close/>
                <a:moveTo>
                  <a:pt x="8628052" y="7394098"/>
                </a:moveTo>
                <a:cubicBezTo>
                  <a:pt x="8622755" y="7388114"/>
                  <a:pt x="8612732" y="7386360"/>
                  <a:pt x="8606444" y="7392078"/>
                </a:cubicBezTo>
                <a:cubicBezTo>
                  <a:pt x="8600461" y="7397529"/>
                  <a:pt x="8598708" y="7407211"/>
                  <a:pt x="8604424" y="7413653"/>
                </a:cubicBezTo>
                <a:lnTo>
                  <a:pt x="8606978" y="7416550"/>
                </a:lnTo>
                <a:cubicBezTo>
                  <a:pt x="8603510" y="7414873"/>
                  <a:pt x="8599470" y="7414225"/>
                  <a:pt x="8596002" y="7415140"/>
                </a:cubicBezTo>
                <a:cubicBezTo>
                  <a:pt x="8587275" y="7417427"/>
                  <a:pt x="8583883" y="7425622"/>
                  <a:pt x="8585065" y="7433855"/>
                </a:cubicBezTo>
                <a:cubicBezTo>
                  <a:pt x="8586437" y="7443309"/>
                  <a:pt x="8592458" y="7450856"/>
                  <a:pt x="8600347" y="7455888"/>
                </a:cubicBezTo>
                <a:cubicBezTo>
                  <a:pt x="8607092" y="7460233"/>
                  <a:pt x="8617534" y="7457794"/>
                  <a:pt x="8621383" y="7450628"/>
                </a:cubicBezTo>
                <a:cubicBezTo>
                  <a:pt x="8625423" y="7443156"/>
                  <a:pt x="8623365" y="7434199"/>
                  <a:pt x="8616124" y="7429586"/>
                </a:cubicBezTo>
                <a:cubicBezTo>
                  <a:pt x="8615743" y="7429319"/>
                  <a:pt x="8615705" y="7429319"/>
                  <a:pt x="8615476" y="7429167"/>
                </a:cubicBezTo>
                <a:cubicBezTo>
                  <a:pt x="8615362" y="7429052"/>
                  <a:pt x="8615362" y="7429014"/>
                  <a:pt x="8615247" y="7428938"/>
                </a:cubicBezTo>
                <a:cubicBezTo>
                  <a:pt x="8615247" y="7428938"/>
                  <a:pt x="8615247" y="7428938"/>
                  <a:pt x="8615247" y="7428938"/>
                </a:cubicBezTo>
                <a:cubicBezTo>
                  <a:pt x="8614980" y="7427985"/>
                  <a:pt x="8614828" y="7427032"/>
                  <a:pt x="8614714" y="7426080"/>
                </a:cubicBezTo>
                <a:cubicBezTo>
                  <a:pt x="8614485" y="7424478"/>
                  <a:pt x="8613685" y="7423144"/>
                  <a:pt x="8612846" y="7421810"/>
                </a:cubicBezTo>
                <a:cubicBezTo>
                  <a:pt x="8618335" y="7425050"/>
                  <a:pt x="8625537" y="7425317"/>
                  <a:pt x="8630492" y="7420819"/>
                </a:cubicBezTo>
                <a:cubicBezTo>
                  <a:pt x="8636475" y="7415368"/>
                  <a:pt x="8638227" y="7405648"/>
                  <a:pt x="8632511" y="7399244"/>
                </a:cubicBezTo>
                <a:lnTo>
                  <a:pt x="8628052" y="7394098"/>
                </a:lnTo>
                <a:close/>
                <a:moveTo>
                  <a:pt x="8685826" y="7297468"/>
                </a:moveTo>
                <a:cubicBezTo>
                  <a:pt x="8698860" y="7312182"/>
                  <a:pt x="8722983" y="7293238"/>
                  <a:pt x="8709874" y="7278409"/>
                </a:cubicBezTo>
                <a:cubicBezTo>
                  <a:pt x="8696840" y="7263696"/>
                  <a:pt x="8672717" y="7282641"/>
                  <a:pt x="8685826" y="7297468"/>
                </a:cubicBezTo>
                <a:close/>
                <a:moveTo>
                  <a:pt x="8706710" y="7441822"/>
                </a:moveTo>
                <a:cubicBezTo>
                  <a:pt x="8701376" y="7435838"/>
                  <a:pt x="8690819" y="7435037"/>
                  <a:pt x="8685026" y="7440869"/>
                </a:cubicBezTo>
                <a:cubicBezTo>
                  <a:pt x="8679082" y="7446815"/>
                  <a:pt x="8678357" y="7456116"/>
                  <a:pt x="8684035" y="7462520"/>
                </a:cubicBezTo>
                <a:lnTo>
                  <a:pt x="8684264" y="7462787"/>
                </a:lnTo>
                <a:cubicBezTo>
                  <a:pt x="8680415" y="7466256"/>
                  <a:pt x="8678471" y="7471326"/>
                  <a:pt x="8679119" y="7477119"/>
                </a:cubicBezTo>
                <a:lnTo>
                  <a:pt x="8679882" y="7483905"/>
                </a:lnTo>
                <a:cubicBezTo>
                  <a:pt x="8680796" y="7491871"/>
                  <a:pt x="8690400" y="7497780"/>
                  <a:pt x="8697983" y="7495874"/>
                </a:cubicBezTo>
                <a:cubicBezTo>
                  <a:pt x="8706635" y="7493701"/>
                  <a:pt x="8710942" y="7486344"/>
                  <a:pt x="8709951" y="7477767"/>
                </a:cubicBezTo>
                <a:lnTo>
                  <a:pt x="8709149" y="7470983"/>
                </a:lnTo>
                <a:cubicBezTo>
                  <a:pt x="8709112" y="7470487"/>
                  <a:pt x="8708731" y="7470068"/>
                  <a:pt x="8708617" y="7469572"/>
                </a:cubicBezTo>
                <a:cubicBezTo>
                  <a:pt x="8709112" y="7469191"/>
                  <a:pt x="8709760" y="7469039"/>
                  <a:pt x="8710217" y="7468581"/>
                </a:cubicBezTo>
                <a:cubicBezTo>
                  <a:pt x="8716162" y="7462635"/>
                  <a:pt x="8716886" y="7453334"/>
                  <a:pt x="8711208" y="7446930"/>
                </a:cubicBezTo>
                <a:lnTo>
                  <a:pt x="8706710" y="7441822"/>
                </a:lnTo>
                <a:close/>
                <a:moveTo>
                  <a:pt x="8614295" y="7350224"/>
                </a:moveTo>
                <a:cubicBezTo>
                  <a:pt x="8619783" y="7356437"/>
                  <a:pt x="8628128" y="7359373"/>
                  <a:pt x="8635598" y="7354265"/>
                </a:cubicBezTo>
                <a:cubicBezTo>
                  <a:pt x="8641772" y="7350072"/>
                  <a:pt x="8645164" y="7339208"/>
                  <a:pt x="8639638" y="7332956"/>
                </a:cubicBezTo>
                <a:lnTo>
                  <a:pt x="8635141" y="7327849"/>
                </a:lnTo>
                <a:cubicBezTo>
                  <a:pt x="8629653" y="7321636"/>
                  <a:pt x="8621307" y="7318701"/>
                  <a:pt x="8613837" y="7323809"/>
                </a:cubicBezTo>
                <a:cubicBezTo>
                  <a:pt x="8607664" y="7328001"/>
                  <a:pt x="8604272" y="7338865"/>
                  <a:pt x="8609798" y="7345116"/>
                </a:cubicBezTo>
                <a:lnTo>
                  <a:pt x="8614295" y="7350224"/>
                </a:lnTo>
                <a:close/>
                <a:moveTo>
                  <a:pt x="8645202" y="7366958"/>
                </a:moveTo>
                <a:lnTo>
                  <a:pt x="8640095" y="7371494"/>
                </a:lnTo>
                <a:cubicBezTo>
                  <a:pt x="8634074" y="7376831"/>
                  <a:pt x="8635065" y="7388190"/>
                  <a:pt x="8640972" y="7393183"/>
                </a:cubicBezTo>
                <a:cubicBezTo>
                  <a:pt x="8647869" y="7398978"/>
                  <a:pt x="8656177" y="7397986"/>
                  <a:pt x="8662656" y="7392307"/>
                </a:cubicBezTo>
                <a:lnTo>
                  <a:pt x="8667763" y="7387771"/>
                </a:lnTo>
                <a:cubicBezTo>
                  <a:pt x="8673784" y="7382434"/>
                  <a:pt x="8672755" y="7371075"/>
                  <a:pt x="8666886" y="7366119"/>
                </a:cubicBezTo>
                <a:cubicBezTo>
                  <a:pt x="8659950" y="7360249"/>
                  <a:pt x="8651642" y="7361240"/>
                  <a:pt x="8645202" y="7366958"/>
                </a:cubicBezTo>
                <a:close/>
                <a:moveTo>
                  <a:pt x="8575690" y="7509977"/>
                </a:moveTo>
                <a:cubicBezTo>
                  <a:pt x="8562618" y="7495226"/>
                  <a:pt x="8542648" y="7518554"/>
                  <a:pt x="8555529" y="7533115"/>
                </a:cubicBezTo>
                <a:cubicBezTo>
                  <a:pt x="8568601" y="7547867"/>
                  <a:pt x="8588609" y="7524539"/>
                  <a:pt x="8575690" y="7509977"/>
                </a:cubicBezTo>
                <a:close/>
                <a:moveTo>
                  <a:pt x="8556063" y="7430997"/>
                </a:moveTo>
                <a:cubicBezTo>
                  <a:pt x="8569135" y="7445787"/>
                  <a:pt x="8590933" y="7424135"/>
                  <a:pt x="8577862" y="7409384"/>
                </a:cubicBezTo>
                <a:cubicBezTo>
                  <a:pt x="8564752" y="7394632"/>
                  <a:pt x="8542991" y="7416245"/>
                  <a:pt x="8556063" y="7430997"/>
                </a:cubicBezTo>
                <a:close/>
                <a:moveTo>
                  <a:pt x="8573136" y="7665919"/>
                </a:moveTo>
                <a:cubicBezTo>
                  <a:pt x="8577633" y="7671675"/>
                  <a:pt x="8583045" y="7676706"/>
                  <a:pt x="8590896" y="7676592"/>
                </a:cubicBezTo>
                <a:cubicBezTo>
                  <a:pt x="8597183" y="7676516"/>
                  <a:pt x="8602481" y="7673733"/>
                  <a:pt x="8606902" y="7669312"/>
                </a:cubicBezTo>
                <a:cubicBezTo>
                  <a:pt x="8612580" y="7663670"/>
                  <a:pt x="8612694" y="7653035"/>
                  <a:pt x="8606558" y="7647622"/>
                </a:cubicBezTo>
                <a:cubicBezTo>
                  <a:pt x="8602290" y="7643849"/>
                  <a:pt x="8596688" y="7642629"/>
                  <a:pt x="8591620" y="7644039"/>
                </a:cubicBezTo>
                <a:cubicBezTo>
                  <a:pt x="8587504" y="7642286"/>
                  <a:pt x="8582854" y="7642210"/>
                  <a:pt x="8578357" y="7644878"/>
                </a:cubicBezTo>
                <a:cubicBezTo>
                  <a:pt x="8571993" y="7648727"/>
                  <a:pt x="8567992" y="7659363"/>
                  <a:pt x="8573136" y="7665919"/>
                </a:cubicBezTo>
                <a:close/>
                <a:moveTo>
                  <a:pt x="8694440" y="7550535"/>
                </a:moveTo>
                <a:cubicBezTo>
                  <a:pt x="8694553" y="7551564"/>
                  <a:pt x="8695012" y="7552212"/>
                  <a:pt x="8695278" y="7553127"/>
                </a:cubicBezTo>
                <a:cubicBezTo>
                  <a:pt x="8692344" y="7549353"/>
                  <a:pt x="8688114" y="7546800"/>
                  <a:pt x="8682626" y="7547257"/>
                </a:cubicBezTo>
                <a:cubicBezTo>
                  <a:pt x="8678357" y="7547600"/>
                  <a:pt x="8674012" y="7550230"/>
                  <a:pt x="8671230" y="7553890"/>
                </a:cubicBezTo>
                <a:cubicBezTo>
                  <a:pt x="8669325" y="7553890"/>
                  <a:pt x="8667458" y="7554271"/>
                  <a:pt x="8665400" y="7554766"/>
                </a:cubicBezTo>
                <a:cubicBezTo>
                  <a:pt x="8664676" y="7554881"/>
                  <a:pt x="8663952" y="7554957"/>
                  <a:pt x="8663266" y="7554995"/>
                </a:cubicBezTo>
                <a:cubicBezTo>
                  <a:pt x="8660407" y="7554881"/>
                  <a:pt x="8657549" y="7555071"/>
                  <a:pt x="8654653" y="7554957"/>
                </a:cubicBezTo>
                <a:cubicBezTo>
                  <a:pt x="8646307" y="7554614"/>
                  <a:pt x="8641848" y="7561246"/>
                  <a:pt x="8641315" y="7568413"/>
                </a:cubicBezTo>
                <a:cubicBezTo>
                  <a:pt x="8634493" y="7569899"/>
                  <a:pt x="8628624" y="7575197"/>
                  <a:pt x="8629653" y="7584194"/>
                </a:cubicBezTo>
                <a:cubicBezTo>
                  <a:pt x="8630339" y="7590293"/>
                  <a:pt x="8633921" y="7593952"/>
                  <a:pt x="8638266" y="7595858"/>
                </a:cubicBezTo>
                <a:cubicBezTo>
                  <a:pt x="8636055" y="7602414"/>
                  <a:pt x="8637770" y="7609923"/>
                  <a:pt x="8646155" y="7613163"/>
                </a:cubicBezTo>
                <a:cubicBezTo>
                  <a:pt x="8655987" y="7617013"/>
                  <a:pt x="8666543" y="7623074"/>
                  <a:pt x="8677480" y="7621969"/>
                </a:cubicBezTo>
                <a:cubicBezTo>
                  <a:pt x="8678928" y="7621816"/>
                  <a:pt x="8680301" y="7621511"/>
                  <a:pt x="8681596" y="7621168"/>
                </a:cubicBezTo>
                <a:lnTo>
                  <a:pt x="8686055" y="7621435"/>
                </a:lnTo>
                <a:cubicBezTo>
                  <a:pt x="8694326" y="7621931"/>
                  <a:pt x="8701376" y="7614002"/>
                  <a:pt x="8701376" y="7606074"/>
                </a:cubicBezTo>
                <a:cubicBezTo>
                  <a:pt x="8701376" y="7605426"/>
                  <a:pt x="8701261" y="7604853"/>
                  <a:pt x="8701185" y="7604244"/>
                </a:cubicBezTo>
                <a:cubicBezTo>
                  <a:pt x="8702290" y="7602300"/>
                  <a:pt x="8703319" y="7600279"/>
                  <a:pt x="8704233" y="7598221"/>
                </a:cubicBezTo>
                <a:cubicBezTo>
                  <a:pt x="8705377" y="7595629"/>
                  <a:pt x="8705644" y="7592617"/>
                  <a:pt x="8705301" y="7589721"/>
                </a:cubicBezTo>
                <a:cubicBezTo>
                  <a:pt x="8706444" y="7588006"/>
                  <a:pt x="8707283" y="7586214"/>
                  <a:pt x="8707397" y="7584346"/>
                </a:cubicBezTo>
                <a:cubicBezTo>
                  <a:pt x="8707778" y="7578018"/>
                  <a:pt x="8707854" y="7572415"/>
                  <a:pt x="8704805" y="7566659"/>
                </a:cubicBezTo>
                <a:cubicBezTo>
                  <a:pt x="8703471" y="7564143"/>
                  <a:pt x="8702251" y="7562466"/>
                  <a:pt x="8700156" y="7560407"/>
                </a:cubicBezTo>
                <a:cubicBezTo>
                  <a:pt x="8709417" y="7566507"/>
                  <a:pt x="8726299" y="7559683"/>
                  <a:pt x="8724584" y="7544893"/>
                </a:cubicBezTo>
                <a:cubicBezTo>
                  <a:pt x="8724394" y="7543293"/>
                  <a:pt x="8723784" y="7542187"/>
                  <a:pt x="8723288" y="7540930"/>
                </a:cubicBezTo>
                <a:cubicBezTo>
                  <a:pt x="8725575" y="7541044"/>
                  <a:pt x="8727747" y="7540243"/>
                  <a:pt x="8729843" y="7539443"/>
                </a:cubicBezTo>
                <a:cubicBezTo>
                  <a:pt x="8738723" y="7536089"/>
                  <a:pt x="8744897" y="7526101"/>
                  <a:pt x="8736894" y="7517067"/>
                </a:cubicBezTo>
                <a:cubicBezTo>
                  <a:pt x="8725156" y="7503803"/>
                  <a:pt x="8704729" y="7517487"/>
                  <a:pt x="8710293" y="7531133"/>
                </a:cubicBezTo>
                <a:cubicBezTo>
                  <a:pt x="8710522" y="7531743"/>
                  <a:pt x="8710522" y="7532353"/>
                  <a:pt x="8710903" y="7532963"/>
                </a:cubicBezTo>
                <a:cubicBezTo>
                  <a:pt x="8702328" y="7533039"/>
                  <a:pt x="8693144" y="7539443"/>
                  <a:pt x="8694440" y="7550535"/>
                </a:cubicBezTo>
                <a:close/>
                <a:moveTo>
                  <a:pt x="8853967" y="7491071"/>
                </a:moveTo>
                <a:cubicBezTo>
                  <a:pt x="8854348" y="7487907"/>
                  <a:pt x="8853586" y="7484514"/>
                  <a:pt x="8850651" y="7481198"/>
                </a:cubicBezTo>
                <a:cubicBezTo>
                  <a:pt x="8837732" y="7466637"/>
                  <a:pt x="8812198" y="7483676"/>
                  <a:pt x="8825271" y="7498428"/>
                </a:cubicBezTo>
                <a:cubicBezTo>
                  <a:pt x="8831330" y="7505289"/>
                  <a:pt x="8840095" y="7504984"/>
                  <a:pt x="8846421" y="7501401"/>
                </a:cubicBezTo>
                <a:cubicBezTo>
                  <a:pt x="8846078" y="7503002"/>
                  <a:pt x="8845774" y="7504603"/>
                  <a:pt x="8846002" y="7506509"/>
                </a:cubicBezTo>
                <a:cubicBezTo>
                  <a:pt x="8848251" y="7526101"/>
                  <a:pt x="8878472" y="7520879"/>
                  <a:pt x="8876222" y="7501286"/>
                </a:cubicBezTo>
                <a:cubicBezTo>
                  <a:pt x="8874813" y="7489013"/>
                  <a:pt x="8862465" y="7486459"/>
                  <a:pt x="8853967" y="7491071"/>
                </a:cubicBezTo>
                <a:close/>
                <a:moveTo>
                  <a:pt x="8752176" y="7529189"/>
                </a:moveTo>
                <a:cubicBezTo>
                  <a:pt x="8765286" y="7543979"/>
                  <a:pt x="8788418" y="7523852"/>
                  <a:pt x="8775309" y="7509062"/>
                </a:cubicBezTo>
                <a:cubicBezTo>
                  <a:pt x="8762199" y="7494273"/>
                  <a:pt x="8739066" y="7514361"/>
                  <a:pt x="8752176" y="7529189"/>
                </a:cubicBezTo>
                <a:close/>
                <a:moveTo>
                  <a:pt x="8692039" y="7818163"/>
                </a:moveTo>
                <a:cubicBezTo>
                  <a:pt x="8678967" y="7803411"/>
                  <a:pt x="8657816" y="7825634"/>
                  <a:pt x="8670850" y="7840348"/>
                </a:cubicBezTo>
                <a:cubicBezTo>
                  <a:pt x="8683921" y="7855099"/>
                  <a:pt x="8705072" y="7832877"/>
                  <a:pt x="8692039" y="7818163"/>
                </a:cubicBezTo>
                <a:close/>
                <a:moveTo>
                  <a:pt x="8691048" y="7273797"/>
                </a:moveTo>
                <a:cubicBezTo>
                  <a:pt x="8699051" y="7273454"/>
                  <a:pt x="8706215" y="7265487"/>
                  <a:pt x="8705301" y="7257444"/>
                </a:cubicBezTo>
                <a:cubicBezTo>
                  <a:pt x="8704348" y="7248982"/>
                  <a:pt x="8697526" y="7242845"/>
                  <a:pt x="8688951" y="7243188"/>
                </a:cubicBezTo>
                <a:cubicBezTo>
                  <a:pt x="8688494" y="7243188"/>
                  <a:pt x="8688456" y="7243188"/>
                  <a:pt x="8688189" y="7243226"/>
                </a:cubicBezTo>
                <a:cubicBezTo>
                  <a:pt x="8688037" y="7243188"/>
                  <a:pt x="8687999" y="7243188"/>
                  <a:pt x="8687885" y="7243150"/>
                </a:cubicBezTo>
                <a:lnTo>
                  <a:pt x="8687885" y="7243150"/>
                </a:lnTo>
                <a:cubicBezTo>
                  <a:pt x="8687160" y="7242502"/>
                  <a:pt x="8686437" y="7241854"/>
                  <a:pt x="8685826" y="7241092"/>
                </a:cubicBezTo>
                <a:cubicBezTo>
                  <a:pt x="8680148" y="7235069"/>
                  <a:pt x="8669135" y="7237051"/>
                  <a:pt x="8664219" y="7242884"/>
                </a:cubicBezTo>
                <a:cubicBezTo>
                  <a:pt x="8658349" y="7249783"/>
                  <a:pt x="8660293" y="7258435"/>
                  <a:pt x="8665972" y="7264497"/>
                </a:cubicBezTo>
                <a:cubicBezTo>
                  <a:pt x="8672489" y="7271434"/>
                  <a:pt x="8681710" y="7274179"/>
                  <a:pt x="8691048" y="7273797"/>
                </a:cubicBezTo>
                <a:close/>
                <a:moveTo>
                  <a:pt x="8760255" y="7437629"/>
                </a:moveTo>
                <a:lnTo>
                  <a:pt x="8759454" y="7430844"/>
                </a:lnTo>
                <a:cubicBezTo>
                  <a:pt x="8758540" y="7422954"/>
                  <a:pt x="8749775" y="7417960"/>
                  <a:pt x="8742343" y="7418913"/>
                </a:cubicBezTo>
                <a:cubicBezTo>
                  <a:pt x="8742572" y="7417464"/>
                  <a:pt x="8742801" y="7416016"/>
                  <a:pt x="8742649" y="7414606"/>
                </a:cubicBezTo>
                <a:cubicBezTo>
                  <a:pt x="8748365" y="7418685"/>
                  <a:pt x="8756329" y="7418646"/>
                  <a:pt x="8761741" y="7413844"/>
                </a:cubicBezTo>
                <a:lnTo>
                  <a:pt x="8762923" y="7412814"/>
                </a:lnTo>
                <a:cubicBezTo>
                  <a:pt x="8770164" y="7425355"/>
                  <a:pt x="8793487" y="7421124"/>
                  <a:pt x="8791466" y="7403895"/>
                </a:cubicBezTo>
                <a:cubicBezTo>
                  <a:pt x="8790133" y="7392192"/>
                  <a:pt x="8778814" y="7388647"/>
                  <a:pt x="8770316" y="7391659"/>
                </a:cubicBezTo>
                <a:cubicBezTo>
                  <a:pt x="8769706" y="7390248"/>
                  <a:pt x="8769059" y="7388838"/>
                  <a:pt x="8767991" y="7387694"/>
                </a:cubicBezTo>
                <a:cubicBezTo>
                  <a:pt x="8762389" y="7381443"/>
                  <a:pt x="8752557" y="7381062"/>
                  <a:pt x="8746307" y="7386551"/>
                </a:cubicBezTo>
                <a:lnTo>
                  <a:pt x="8741200" y="7391087"/>
                </a:lnTo>
                <a:cubicBezTo>
                  <a:pt x="8737504" y="7394365"/>
                  <a:pt x="8736131" y="7399244"/>
                  <a:pt x="8736551" y="7403971"/>
                </a:cubicBezTo>
                <a:lnTo>
                  <a:pt x="8729386" y="7398291"/>
                </a:lnTo>
                <a:cubicBezTo>
                  <a:pt x="8722908" y="7393145"/>
                  <a:pt x="8712961" y="7394365"/>
                  <a:pt x="8707854" y="7400883"/>
                </a:cubicBezTo>
                <a:cubicBezTo>
                  <a:pt x="8702710" y="7407440"/>
                  <a:pt x="8703929" y="7417274"/>
                  <a:pt x="8710446" y="7422420"/>
                </a:cubicBezTo>
                <a:lnTo>
                  <a:pt x="8717992" y="7428404"/>
                </a:lnTo>
                <a:cubicBezTo>
                  <a:pt x="8721306" y="7431035"/>
                  <a:pt x="8725537" y="7431949"/>
                  <a:pt x="8729577" y="7431378"/>
                </a:cubicBezTo>
                <a:cubicBezTo>
                  <a:pt x="8729233" y="7433207"/>
                  <a:pt x="8729120" y="7435114"/>
                  <a:pt x="8729347" y="7437019"/>
                </a:cubicBezTo>
                <a:lnTo>
                  <a:pt x="8730149" y="7443804"/>
                </a:lnTo>
                <a:cubicBezTo>
                  <a:pt x="8731101" y="7452038"/>
                  <a:pt x="8740629" y="7457298"/>
                  <a:pt x="8748250" y="7455773"/>
                </a:cubicBezTo>
                <a:cubicBezTo>
                  <a:pt x="8757016" y="7453943"/>
                  <a:pt x="8761208" y="7445901"/>
                  <a:pt x="8760255" y="7437629"/>
                </a:cubicBezTo>
                <a:close/>
                <a:moveTo>
                  <a:pt x="9638494" y="7376335"/>
                </a:moveTo>
                <a:cubicBezTo>
                  <a:pt x="9634835" y="7379537"/>
                  <a:pt x="9634112" y="7383692"/>
                  <a:pt x="9634454" y="7387923"/>
                </a:cubicBezTo>
                <a:cubicBezTo>
                  <a:pt x="9634454" y="7388038"/>
                  <a:pt x="9634454" y="7388152"/>
                  <a:pt x="9634454" y="7388266"/>
                </a:cubicBezTo>
                <a:cubicBezTo>
                  <a:pt x="9634416" y="7388457"/>
                  <a:pt x="9634416" y="7388647"/>
                  <a:pt x="9634416" y="7388838"/>
                </a:cubicBezTo>
                <a:cubicBezTo>
                  <a:pt x="9638417" y="7385636"/>
                  <a:pt x="9642342" y="7382358"/>
                  <a:pt x="9646306" y="7379080"/>
                </a:cubicBezTo>
                <a:cubicBezTo>
                  <a:pt x="9648631" y="7377174"/>
                  <a:pt x="9650917" y="7375306"/>
                  <a:pt x="9653242" y="7373400"/>
                </a:cubicBezTo>
                <a:cubicBezTo>
                  <a:pt x="9652937" y="7373324"/>
                  <a:pt x="9652633" y="7373400"/>
                  <a:pt x="9652328" y="7373362"/>
                </a:cubicBezTo>
                <a:cubicBezTo>
                  <a:pt x="9647487" y="7372333"/>
                  <a:pt x="9642114" y="7373171"/>
                  <a:pt x="9638494" y="7376335"/>
                </a:cubicBezTo>
                <a:close/>
                <a:moveTo>
                  <a:pt x="9584302" y="7231600"/>
                </a:moveTo>
                <a:cubicBezTo>
                  <a:pt x="9572488" y="7215896"/>
                  <a:pt x="9546916" y="7232896"/>
                  <a:pt x="9558845" y="7248677"/>
                </a:cubicBezTo>
                <a:cubicBezTo>
                  <a:pt x="9570659" y="7264420"/>
                  <a:pt x="9596191" y="7247419"/>
                  <a:pt x="9584302" y="7231600"/>
                </a:cubicBezTo>
                <a:close/>
                <a:moveTo>
                  <a:pt x="9663379" y="7325257"/>
                </a:moveTo>
                <a:cubicBezTo>
                  <a:pt x="9658578" y="7318853"/>
                  <a:pt x="9648707" y="7316337"/>
                  <a:pt x="9642000" y="7321483"/>
                </a:cubicBezTo>
                <a:cubicBezTo>
                  <a:pt x="9636093" y="7326019"/>
                  <a:pt x="9633806" y="7334443"/>
                  <a:pt x="9637465" y="7341114"/>
                </a:cubicBezTo>
                <a:lnTo>
                  <a:pt x="9637237" y="7341114"/>
                </a:lnTo>
                <a:cubicBezTo>
                  <a:pt x="9629500" y="7341152"/>
                  <a:pt x="9622412" y="7345993"/>
                  <a:pt x="9621687" y="7354189"/>
                </a:cubicBezTo>
                <a:cubicBezTo>
                  <a:pt x="9621078" y="7361354"/>
                  <a:pt x="9626985" y="7369779"/>
                  <a:pt x="9634759" y="7369740"/>
                </a:cubicBezTo>
                <a:cubicBezTo>
                  <a:pt x="9637769" y="7369740"/>
                  <a:pt x="9640780" y="7369703"/>
                  <a:pt x="9643791" y="7369703"/>
                </a:cubicBezTo>
                <a:cubicBezTo>
                  <a:pt x="9651528" y="7369664"/>
                  <a:pt x="9658615" y="7364862"/>
                  <a:pt x="9659340" y="7356628"/>
                </a:cubicBezTo>
                <a:cubicBezTo>
                  <a:pt x="9659416" y="7355828"/>
                  <a:pt x="9659111" y="7354989"/>
                  <a:pt x="9659035" y="7354189"/>
                </a:cubicBezTo>
                <a:cubicBezTo>
                  <a:pt x="9660674" y="7353731"/>
                  <a:pt x="9662274" y="7353159"/>
                  <a:pt x="9663722" y="7352054"/>
                </a:cubicBezTo>
                <a:cubicBezTo>
                  <a:pt x="9670124" y="7347137"/>
                  <a:pt x="9672640" y="7337530"/>
                  <a:pt x="9667495" y="7330670"/>
                </a:cubicBezTo>
                <a:lnTo>
                  <a:pt x="9663379" y="7325257"/>
                </a:lnTo>
                <a:close/>
                <a:moveTo>
                  <a:pt x="9519667" y="7400540"/>
                </a:moveTo>
                <a:cubicBezTo>
                  <a:pt x="9523021" y="7398711"/>
                  <a:pt x="9525651" y="7395661"/>
                  <a:pt x="9526756" y="7391316"/>
                </a:cubicBezTo>
                <a:cubicBezTo>
                  <a:pt x="9527251" y="7389295"/>
                  <a:pt x="9527251" y="7387084"/>
                  <a:pt x="9526833" y="7384912"/>
                </a:cubicBezTo>
                <a:cubicBezTo>
                  <a:pt x="9528967" y="7384569"/>
                  <a:pt x="9531062" y="7383768"/>
                  <a:pt x="9532930" y="7382358"/>
                </a:cubicBezTo>
                <a:lnTo>
                  <a:pt x="9538379" y="7378241"/>
                </a:lnTo>
                <a:cubicBezTo>
                  <a:pt x="9544781" y="7373438"/>
                  <a:pt x="9547297" y="7363566"/>
                  <a:pt x="9542115" y="7356857"/>
                </a:cubicBezTo>
                <a:cubicBezTo>
                  <a:pt x="9537160" y="7350453"/>
                  <a:pt x="9527594" y="7347975"/>
                  <a:pt x="9520735" y="7353121"/>
                </a:cubicBezTo>
                <a:lnTo>
                  <a:pt x="9515285" y="7357238"/>
                </a:lnTo>
                <a:cubicBezTo>
                  <a:pt x="9510864" y="7360554"/>
                  <a:pt x="9508387" y="7366272"/>
                  <a:pt x="9508921" y="7371723"/>
                </a:cubicBezTo>
                <a:lnTo>
                  <a:pt x="9506101" y="7371342"/>
                </a:lnTo>
                <a:cubicBezTo>
                  <a:pt x="9497907" y="7370198"/>
                  <a:pt x="9489637" y="7373781"/>
                  <a:pt x="9487464" y="7382434"/>
                </a:cubicBezTo>
                <a:cubicBezTo>
                  <a:pt x="9485598" y="7389791"/>
                  <a:pt x="9490323" y="7399892"/>
                  <a:pt x="9498555" y="7401074"/>
                </a:cubicBezTo>
                <a:lnTo>
                  <a:pt x="9508082" y="7402408"/>
                </a:lnTo>
                <a:cubicBezTo>
                  <a:pt x="9509301" y="7402560"/>
                  <a:pt x="9510445" y="7402408"/>
                  <a:pt x="9511665" y="7402408"/>
                </a:cubicBezTo>
                <a:cubicBezTo>
                  <a:pt x="9510560" y="7402941"/>
                  <a:pt x="9509454" y="7403323"/>
                  <a:pt x="9508426" y="7404085"/>
                </a:cubicBezTo>
                <a:lnTo>
                  <a:pt x="9502976" y="7408202"/>
                </a:lnTo>
                <a:cubicBezTo>
                  <a:pt x="9496535" y="7413043"/>
                  <a:pt x="9496039" y="7424135"/>
                  <a:pt x="9501489" y="7429853"/>
                </a:cubicBezTo>
                <a:cubicBezTo>
                  <a:pt x="9507549" y="7436219"/>
                  <a:pt x="9516238" y="7436523"/>
                  <a:pt x="9523135" y="7431340"/>
                </a:cubicBezTo>
                <a:lnTo>
                  <a:pt x="9528585" y="7427261"/>
                </a:lnTo>
                <a:cubicBezTo>
                  <a:pt x="9534988" y="7422420"/>
                  <a:pt x="9535521" y="7411327"/>
                  <a:pt x="9530072" y="7405610"/>
                </a:cubicBezTo>
                <a:cubicBezTo>
                  <a:pt x="9527061" y="7402446"/>
                  <a:pt x="9523440" y="7400807"/>
                  <a:pt x="9519667" y="7400540"/>
                </a:cubicBezTo>
                <a:close/>
                <a:moveTo>
                  <a:pt x="9332663" y="7307913"/>
                </a:moveTo>
                <a:cubicBezTo>
                  <a:pt x="9344553" y="7323732"/>
                  <a:pt x="9369058" y="7305245"/>
                  <a:pt x="9357168" y="7289464"/>
                </a:cubicBezTo>
                <a:cubicBezTo>
                  <a:pt x="9345278" y="7273645"/>
                  <a:pt x="9320773" y="7292132"/>
                  <a:pt x="9332663" y="7307913"/>
                </a:cubicBezTo>
                <a:close/>
                <a:moveTo>
                  <a:pt x="9487960" y="7161082"/>
                </a:moveTo>
                <a:cubicBezTo>
                  <a:pt x="9487007" y="7161272"/>
                  <a:pt x="9486093" y="7161348"/>
                  <a:pt x="9485178" y="7161463"/>
                </a:cubicBezTo>
                <a:cubicBezTo>
                  <a:pt x="9485140" y="7161425"/>
                  <a:pt x="9485140" y="7161425"/>
                  <a:pt x="9485064" y="7161387"/>
                </a:cubicBezTo>
                <a:lnTo>
                  <a:pt x="9484835" y="7161196"/>
                </a:lnTo>
                <a:cubicBezTo>
                  <a:pt x="9484759" y="7161082"/>
                  <a:pt x="9484492" y="7160739"/>
                  <a:pt x="9483996" y="7160090"/>
                </a:cubicBezTo>
                <a:cubicBezTo>
                  <a:pt x="9479005" y="7153496"/>
                  <a:pt x="9469401" y="7151704"/>
                  <a:pt x="9462579" y="7156660"/>
                </a:cubicBezTo>
                <a:cubicBezTo>
                  <a:pt x="9462503" y="7156698"/>
                  <a:pt x="9462465" y="7156812"/>
                  <a:pt x="9462389" y="7156851"/>
                </a:cubicBezTo>
                <a:lnTo>
                  <a:pt x="9459187" y="7153687"/>
                </a:lnTo>
                <a:cubicBezTo>
                  <a:pt x="9453661" y="7148236"/>
                  <a:pt x="9444134" y="7148693"/>
                  <a:pt x="9438875" y="7154221"/>
                </a:cubicBezTo>
                <a:cubicBezTo>
                  <a:pt x="9433425" y="7159976"/>
                  <a:pt x="9433883" y="7169048"/>
                  <a:pt x="9439409" y="7174538"/>
                </a:cubicBezTo>
                <a:lnTo>
                  <a:pt x="9443943" y="7179036"/>
                </a:lnTo>
                <a:cubicBezTo>
                  <a:pt x="9448593" y="7183648"/>
                  <a:pt x="9455986" y="7183800"/>
                  <a:pt x="9461398" y="7180484"/>
                </a:cubicBezTo>
                <a:cubicBezTo>
                  <a:pt x="9468905" y="7188908"/>
                  <a:pt x="9479348" y="7194016"/>
                  <a:pt x="9490894" y="7191652"/>
                </a:cubicBezTo>
                <a:cubicBezTo>
                  <a:pt x="9498746" y="7190052"/>
                  <a:pt x="9505948" y="7183724"/>
                  <a:pt x="9504690" y="7174919"/>
                </a:cubicBezTo>
                <a:cubicBezTo>
                  <a:pt x="9503662" y="7167333"/>
                  <a:pt x="9496383" y="7159328"/>
                  <a:pt x="9487960" y="7161082"/>
                </a:cubicBezTo>
                <a:close/>
                <a:moveTo>
                  <a:pt x="9390856" y="7455202"/>
                </a:moveTo>
                <a:cubicBezTo>
                  <a:pt x="9397488" y="7450246"/>
                  <a:pt x="9400079" y="7441250"/>
                  <a:pt x="9395315" y="7433970"/>
                </a:cubicBezTo>
                <a:cubicBezTo>
                  <a:pt x="9391047" y="7427375"/>
                  <a:pt x="9380758" y="7424478"/>
                  <a:pt x="9374089" y="7429472"/>
                </a:cubicBezTo>
                <a:lnTo>
                  <a:pt x="9363189" y="7437667"/>
                </a:lnTo>
                <a:cubicBezTo>
                  <a:pt x="9356558" y="7442622"/>
                  <a:pt x="9353966" y="7451619"/>
                  <a:pt x="9358692" y="7458899"/>
                </a:cubicBezTo>
                <a:cubicBezTo>
                  <a:pt x="9362998" y="7465494"/>
                  <a:pt x="9373288" y="7468391"/>
                  <a:pt x="9379919" y="7463397"/>
                </a:cubicBezTo>
                <a:lnTo>
                  <a:pt x="9390856" y="7455202"/>
                </a:lnTo>
                <a:close/>
                <a:moveTo>
                  <a:pt x="9466275" y="7451656"/>
                </a:moveTo>
                <a:cubicBezTo>
                  <a:pt x="9466275" y="7449713"/>
                  <a:pt x="9465857" y="7447883"/>
                  <a:pt x="9465132" y="7446168"/>
                </a:cubicBezTo>
                <a:cubicBezTo>
                  <a:pt x="9466314" y="7441631"/>
                  <a:pt x="9465704" y="7436676"/>
                  <a:pt x="9462732" y="7432712"/>
                </a:cubicBezTo>
                <a:lnTo>
                  <a:pt x="9458616" y="7427261"/>
                </a:lnTo>
                <a:cubicBezTo>
                  <a:pt x="9453623" y="7420628"/>
                  <a:pt x="9443486" y="7419676"/>
                  <a:pt x="9437084" y="7424707"/>
                </a:cubicBezTo>
                <a:cubicBezTo>
                  <a:pt x="9430452" y="7429929"/>
                  <a:pt x="9429538" y="7439611"/>
                  <a:pt x="9434531" y="7446244"/>
                </a:cubicBezTo>
                <a:lnTo>
                  <a:pt x="9437770" y="7450551"/>
                </a:lnTo>
                <a:cubicBezTo>
                  <a:pt x="9437732" y="7450895"/>
                  <a:pt x="9437579" y="7451161"/>
                  <a:pt x="9437579" y="7451504"/>
                </a:cubicBezTo>
                <a:lnTo>
                  <a:pt x="9437618" y="7460538"/>
                </a:lnTo>
                <a:cubicBezTo>
                  <a:pt x="9437656" y="7468315"/>
                  <a:pt x="9444096" y="7474909"/>
                  <a:pt x="9451909" y="7474947"/>
                </a:cubicBezTo>
                <a:cubicBezTo>
                  <a:pt x="9459645" y="7474985"/>
                  <a:pt x="9466391" y="7468429"/>
                  <a:pt x="9466352" y="7460653"/>
                </a:cubicBezTo>
                <a:cubicBezTo>
                  <a:pt x="9466314" y="7457679"/>
                  <a:pt x="9466275" y="7454668"/>
                  <a:pt x="9466275" y="7451656"/>
                </a:cubicBezTo>
                <a:close/>
                <a:moveTo>
                  <a:pt x="8488190" y="8069324"/>
                </a:moveTo>
                <a:cubicBezTo>
                  <a:pt x="8499470" y="8083999"/>
                  <a:pt x="8523327" y="8067723"/>
                  <a:pt x="8511970" y="8053009"/>
                </a:cubicBezTo>
                <a:cubicBezTo>
                  <a:pt x="8500651" y="8038334"/>
                  <a:pt x="8476833" y="8054610"/>
                  <a:pt x="8488190" y="8069324"/>
                </a:cubicBezTo>
                <a:close/>
                <a:moveTo>
                  <a:pt x="8319821" y="8036237"/>
                </a:moveTo>
                <a:lnTo>
                  <a:pt x="8314753" y="8040163"/>
                </a:lnTo>
                <a:cubicBezTo>
                  <a:pt x="8308807" y="8044775"/>
                  <a:pt x="8306368" y="8053924"/>
                  <a:pt x="8311285" y="8060251"/>
                </a:cubicBezTo>
                <a:cubicBezTo>
                  <a:pt x="8315896" y="8066198"/>
                  <a:pt x="8324966" y="8068637"/>
                  <a:pt x="8331369" y="8063720"/>
                </a:cubicBezTo>
                <a:lnTo>
                  <a:pt x="8336437" y="8059794"/>
                </a:lnTo>
                <a:cubicBezTo>
                  <a:pt x="8342420" y="8055182"/>
                  <a:pt x="8344821" y="8046033"/>
                  <a:pt x="8339905" y="8039706"/>
                </a:cubicBezTo>
                <a:cubicBezTo>
                  <a:pt x="8335294" y="8033721"/>
                  <a:pt x="8326223" y="8031282"/>
                  <a:pt x="8319821" y="8036237"/>
                </a:cubicBezTo>
                <a:close/>
                <a:moveTo>
                  <a:pt x="8557740" y="8348730"/>
                </a:moveTo>
                <a:cubicBezTo>
                  <a:pt x="8562351" y="8354715"/>
                  <a:pt x="8572184" y="8356087"/>
                  <a:pt x="8578015" y="8351055"/>
                </a:cubicBezTo>
                <a:cubicBezTo>
                  <a:pt x="8583998" y="8345833"/>
                  <a:pt x="8585255" y="8337180"/>
                  <a:pt x="8580339" y="8330776"/>
                </a:cubicBezTo>
                <a:lnTo>
                  <a:pt x="8576414" y="8325707"/>
                </a:lnTo>
                <a:cubicBezTo>
                  <a:pt x="8571802" y="8319722"/>
                  <a:pt x="8561970" y="8318349"/>
                  <a:pt x="8556139" y="8323381"/>
                </a:cubicBezTo>
                <a:cubicBezTo>
                  <a:pt x="8550156" y="8328603"/>
                  <a:pt x="8548898" y="8337256"/>
                  <a:pt x="8553815" y="8343660"/>
                </a:cubicBezTo>
                <a:lnTo>
                  <a:pt x="8557740" y="8348730"/>
                </a:lnTo>
                <a:close/>
                <a:moveTo>
                  <a:pt x="8438685" y="8094596"/>
                </a:moveTo>
                <a:cubicBezTo>
                  <a:pt x="8433921" y="8088421"/>
                  <a:pt x="8426300" y="8085105"/>
                  <a:pt x="8418944" y="8089412"/>
                </a:cubicBezTo>
                <a:cubicBezTo>
                  <a:pt x="8412885" y="8092957"/>
                  <a:pt x="8408997" y="8102944"/>
                  <a:pt x="8413761" y="8109157"/>
                </a:cubicBezTo>
                <a:lnTo>
                  <a:pt x="8417305" y="8113770"/>
                </a:lnTo>
                <a:cubicBezTo>
                  <a:pt x="8426109" y="8110072"/>
                  <a:pt x="8434874" y="8106146"/>
                  <a:pt x="8443640" y="8102410"/>
                </a:cubicBezTo>
                <a:cubicBezTo>
                  <a:pt x="8443640" y="8102410"/>
                  <a:pt x="8443640" y="8102410"/>
                  <a:pt x="8443640" y="8102410"/>
                </a:cubicBezTo>
                <a:cubicBezTo>
                  <a:pt x="8443297" y="8101495"/>
                  <a:pt x="8443182" y="8100504"/>
                  <a:pt x="8442573" y="8099666"/>
                </a:cubicBezTo>
                <a:lnTo>
                  <a:pt x="8438685" y="8094596"/>
                </a:lnTo>
                <a:close/>
                <a:moveTo>
                  <a:pt x="8577671" y="7926571"/>
                </a:moveTo>
                <a:cubicBezTo>
                  <a:pt x="8579348" y="7919634"/>
                  <a:pt x="8574813" y="7910142"/>
                  <a:pt x="8567039" y="7909151"/>
                </a:cubicBezTo>
                <a:lnTo>
                  <a:pt x="8558045" y="7907969"/>
                </a:lnTo>
                <a:cubicBezTo>
                  <a:pt x="8550309" y="7906978"/>
                  <a:pt x="8542611" y="7910447"/>
                  <a:pt x="8540629" y="7918604"/>
                </a:cubicBezTo>
                <a:cubicBezTo>
                  <a:pt x="8540171" y="7920510"/>
                  <a:pt x="8540210" y="7922569"/>
                  <a:pt x="8540629" y="7924627"/>
                </a:cubicBezTo>
                <a:cubicBezTo>
                  <a:pt x="8538609" y="7924970"/>
                  <a:pt x="8536665" y="7925733"/>
                  <a:pt x="8534912" y="7927105"/>
                </a:cubicBezTo>
                <a:lnTo>
                  <a:pt x="8529844" y="7931031"/>
                </a:lnTo>
                <a:cubicBezTo>
                  <a:pt x="8523898" y="7935643"/>
                  <a:pt x="8521612" y="7944906"/>
                  <a:pt x="8526566" y="7951157"/>
                </a:cubicBezTo>
                <a:cubicBezTo>
                  <a:pt x="8531292" y="7957104"/>
                  <a:pt x="8540324" y="7959352"/>
                  <a:pt x="8546688" y="7954435"/>
                </a:cubicBezTo>
                <a:lnTo>
                  <a:pt x="8551757" y="7950509"/>
                </a:lnTo>
                <a:cubicBezTo>
                  <a:pt x="8555872" y="7947345"/>
                  <a:pt x="8558159" y="7941932"/>
                  <a:pt x="8557587" y="7936825"/>
                </a:cubicBezTo>
                <a:lnTo>
                  <a:pt x="8560255" y="7937168"/>
                </a:lnTo>
                <a:cubicBezTo>
                  <a:pt x="8567992" y="7938159"/>
                  <a:pt x="8575690" y="7934690"/>
                  <a:pt x="8577671" y="7926571"/>
                </a:cubicBezTo>
                <a:close/>
                <a:moveTo>
                  <a:pt x="8290476" y="8158673"/>
                </a:moveTo>
                <a:cubicBezTo>
                  <a:pt x="8292801" y="8157872"/>
                  <a:pt x="8295012" y="8156690"/>
                  <a:pt x="8297032" y="8154937"/>
                </a:cubicBezTo>
                <a:cubicBezTo>
                  <a:pt x="8302710" y="8150020"/>
                  <a:pt x="8305073" y="8141024"/>
                  <a:pt x="8299851" y="8134734"/>
                </a:cubicBezTo>
                <a:cubicBezTo>
                  <a:pt x="8296460" y="8130656"/>
                  <a:pt x="8290667" y="8128293"/>
                  <a:pt x="8285408" y="8129207"/>
                </a:cubicBezTo>
                <a:cubicBezTo>
                  <a:pt x="8280644" y="8127073"/>
                  <a:pt x="8274661" y="8127415"/>
                  <a:pt x="8270698" y="8130694"/>
                </a:cubicBezTo>
                <a:cubicBezTo>
                  <a:pt x="8268830" y="8132257"/>
                  <a:pt x="8267573" y="8134125"/>
                  <a:pt x="8266620" y="8136145"/>
                </a:cubicBezTo>
                <a:cubicBezTo>
                  <a:pt x="8261132" y="8137174"/>
                  <a:pt x="8256445" y="8140909"/>
                  <a:pt x="8255111" y="8146970"/>
                </a:cubicBezTo>
                <a:cubicBezTo>
                  <a:pt x="8253548" y="8154099"/>
                  <a:pt x="8258350" y="8163133"/>
                  <a:pt x="8266086" y="8164162"/>
                </a:cubicBezTo>
                <a:lnTo>
                  <a:pt x="8275080" y="8165343"/>
                </a:lnTo>
                <a:cubicBezTo>
                  <a:pt x="8281254" y="8166106"/>
                  <a:pt x="8287351" y="8163742"/>
                  <a:pt x="8290476" y="8158673"/>
                </a:cubicBezTo>
                <a:close/>
                <a:moveTo>
                  <a:pt x="8629882" y="8302988"/>
                </a:moveTo>
                <a:lnTo>
                  <a:pt x="8634950" y="8299062"/>
                </a:lnTo>
                <a:cubicBezTo>
                  <a:pt x="8641124" y="8294297"/>
                  <a:pt x="8642153" y="8284920"/>
                  <a:pt x="8637389" y="8278821"/>
                </a:cubicBezTo>
                <a:cubicBezTo>
                  <a:pt x="8632550" y="8272608"/>
                  <a:pt x="8623327" y="8271617"/>
                  <a:pt x="8617153" y="8276381"/>
                </a:cubicBezTo>
                <a:lnTo>
                  <a:pt x="8612085" y="8280307"/>
                </a:lnTo>
                <a:cubicBezTo>
                  <a:pt x="8605911" y="8285072"/>
                  <a:pt x="8604881" y="8294449"/>
                  <a:pt x="8609645" y="8300548"/>
                </a:cubicBezTo>
                <a:cubicBezTo>
                  <a:pt x="8614485" y="8306762"/>
                  <a:pt x="8623670" y="8307791"/>
                  <a:pt x="8629882" y="8302988"/>
                </a:cubicBezTo>
                <a:close/>
                <a:moveTo>
                  <a:pt x="8365096" y="8121850"/>
                </a:moveTo>
                <a:cubicBezTo>
                  <a:pt x="8366315" y="8114341"/>
                  <a:pt x="8360980" y="8106260"/>
                  <a:pt x="8353205" y="8105269"/>
                </a:cubicBezTo>
                <a:lnTo>
                  <a:pt x="8344211" y="8104087"/>
                </a:lnTo>
                <a:cubicBezTo>
                  <a:pt x="8336475" y="8103097"/>
                  <a:pt x="8328929" y="8108090"/>
                  <a:pt x="8327634" y="8115980"/>
                </a:cubicBezTo>
                <a:cubicBezTo>
                  <a:pt x="8326414" y="8123489"/>
                  <a:pt x="8331750" y="8131532"/>
                  <a:pt x="8339524" y="8132562"/>
                </a:cubicBezTo>
                <a:lnTo>
                  <a:pt x="8345431" y="8133362"/>
                </a:lnTo>
                <a:cubicBezTo>
                  <a:pt x="8337618" y="8134429"/>
                  <a:pt x="8331216" y="8140833"/>
                  <a:pt x="8332702" y="8148304"/>
                </a:cubicBezTo>
                <a:cubicBezTo>
                  <a:pt x="8333998" y="8147771"/>
                  <a:pt x="8335294" y="8147237"/>
                  <a:pt x="8336589" y="8146704"/>
                </a:cubicBezTo>
                <a:cubicBezTo>
                  <a:pt x="8343754" y="8143807"/>
                  <a:pt x="8350919" y="8140872"/>
                  <a:pt x="8358083" y="8137974"/>
                </a:cubicBezTo>
                <a:cubicBezTo>
                  <a:pt x="8358083" y="8137974"/>
                  <a:pt x="8358045" y="8137974"/>
                  <a:pt x="8358045" y="8137936"/>
                </a:cubicBezTo>
                <a:cubicBezTo>
                  <a:pt x="8356178" y="8136068"/>
                  <a:pt x="8354196" y="8134392"/>
                  <a:pt x="8351948" y="8133743"/>
                </a:cubicBezTo>
                <a:cubicBezTo>
                  <a:pt x="8358312" y="8133133"/>
                  <a:pt x="8363990" y="8128559"/>
                  <a:pt x="8365096" y="8121850"/>
                </a:cubicBezTo>
                <a:close/>
                <a:moveTo>
                  <a:pt x="8589562" y="8006810"/>
                </a:moveTo>
                <a:cubicBezTo>
                  <a:pt x="8584950" y="8000825"/>
                  <a:pt x="8574356" y="8000749"/>
                  <a:pt x="8569211" y="8005933"/>
                </a:cubicBezTo>
                <a:cubicBezTo>
                  <a:pt x="8563304" y="8011880"/>
                  <a:pt x="8563380" y="8019884"/>
                  <a:pt x="8568334" y="8026326"/>
                </a:cubicBezTo>
                <a:lnTo>
                  <a:pt x="8572260" y="8031396"/>
                </a:lnTo>
                <a:cubicBezTo>
                  <a:pt x="8576871" y="8037380"/>
                  <a:pt x="8587465" y="8037457"/>
                  <a:pt x="8592648" y="8032235"/>
                </a:cubicBezTo>
                <a:cubicBezTo>
                  <a:pt x="8598555" y="8026288"/>
                  <a:pt x="8598441" y="8018283"/>
                  <a:pt x="8593525" y="8011880"/>
                </a:cubicBezTo>
                <a:lnTo>
                  <a:pt x="8589562" y="8006810"/>
                </a:lnTo>
                <a:close/>
                <a:moveTo>
                  <a:pt x="8415514" y="8017407"/>
                </a:moveTo>
                <a:lnTo>
                  <a:pt x="8406521" y="8016263"/>
                </a:lnTo>
                <a:cubicBezTo>
                  <a:pt x="8398784" y="8015272"/>
                  <a:pt x="8391124" y="8019351"/>
                  <a:pt x="8389409" y="8027394"/>
                </a:cubicBezTo>
                <a:cubicBezTo>
                  <a:pt x="8389142" y="8028689"/>
                  <a:pt x="8389142" y="8030062"/>
                  <a:pt x="8389257" y="8031396"/>
                </a:cubicBezTo>
                <a:cubicBezTo>
                  <a:pt x="8388876" y="8031663"/>
                  <a:pt x="8388456" y="8031854"/>
                  <a:pt x="8388076" y="8032158"/>
                </a:cubicBezTo>
                <a:lnTo>
                  <a:pt x="8383007" y="8036084"/>
                </a:lnTo>
                <a:cubicBezTo>
                  <a:pt x="8377024" y="8040697"/>
                  <a:pt x="8376033" y="8050760"/>
                  <a:pt x="8381140" y="8056402"/>
                </a:cubicBezTo>
                <a:cubicBezTo>
                  <a:pt x="8386551" y="8062386"/>
                  <a:pt x="8395049" y="8063225"/>
                  <a:pt x="8401452" y="8058269"/>
                </a:cubicBezTo>
                <a:lnTo>
                  <a:pt x="8406521" y="8054343"/>
                </a:lnTo>
                <a:cubicBezTo>
                  <a:pt x="8409227" y="8052285"/>
                  <a:pt x="8410827" y="8049083"/>
                  <a:pt x="8411398" y="8045690"/>
                </a:cubicBezTo>
                <a:cubicBezTo>
                  <a:pt x="8418449" y="8045881"/>
                  <a:pt x="8425080" y="8041879"/>
                  <a:pt x="8426643" y="8034484"/>
                </a:cubicBezTo>
                <a:cubicBezTo>
                  <a:pt x="8428128" y="8027355"/>
                  <a:pt x="8423251" y="8018436"/>
                  <a:pt x="8415514" y="8017407"/>
                </a:cubicBezTo>
                <a:close/>
                <a:moveTo>
                  <a:pt x="8470126" y="8377242"/>
                </a:moveTo>
                <a:cubicBezTo>
                  <a:pt x="8462771" y="8375070"/>
                  <a:pt x="8454234" y="8378500"/>
                  <a:pt x="8451833" y="8386238"/>
                </a:cubicBezTo>
                <a:lnTo>
                  <a:pt x="8451757" y="8386467"/>
                </a:lnTo>
                <a:cubicBezTo>
                  <a:pt x="8451261" y="8384713"/>
                  <a:pt x="8450461" y="8382922"/>
                  <a:pt x="8449165" y="8381245"/>
                </a:cubicBezTo>
                <a:cubicBezTo>
                  <a:pt x="8437847" y="8366569"/>
                  <a:pt x="8417611" y="8387153"/>
                  <a:pt x="8428777" y="8401676"/>
                </a:cubicBezTo>
                <a:cubicBezTo>
                  <a:pt x="8432474" y="8406479"/>
                  <a:pt x="8437084" y="8407241"/>
                  <a:pt x="8441276" y="8405945"/>
                </a:cubicBezTo>
                <a:cubicBezTo>
                  <a:pt x="8440552" y="8408042"/>
                  <a:pt x="8440172" y="8410214"/>
                  <a:pt x="8440629" y="8412501"/>
                </a:cubicBezTo>
                <a:cubicBezTo>
                  <a:pt x="8442115" y="8420087"/>
                  <a:pt x="8449089" y="8425919"/>
                  <a:pt x="8457054" y="8424623"/>
                </a:cubicBezTo>
                <a:cubicBezTo>
                  <a:pt x="8457359" y="8424585"/>
                  <a:pt x="8457625" y="8424547"/>
                  <a:pt x="8457931" y="8424471"/>
                </a:cubicBezTo>
                <a:cubicBezTo>
                  <a:pt x="8461627" y="8426376"/>
                  <a:pt x="8465933" y="8426872"/>
                  <a:pt x="8469745" y="8424699"/>
                </a:cubicBezTo>
                <a:cubicBezTo>
                  <a:pt x="8474661" y="8421878"/>
                  <a:pt x="8479005" y="8418791"/>
                  <a:pt x="8480377" y="8412921"/>
                </a:cubicBezTo>
                <a:cubicBezTo>
                  <a:pt x="8481444" y="8408347"/>
                  <a:pt x="8480148" y="8404039"/>
                  <a:pt x="8477519" y="8400685"/>
                </a:cubicBezTo>
                <a:lnTo>
                  <a:pt x="8479120" y="8395539"/>
                </a:lnTo>
                <a:cubicBezTo>
                  <a:pt x="8481368" y="8388334"/>
                  <a:pt x="8477747" y="8379453"/>
                  <a:pt x="8470126" y="8377242"/>
                </a:cubicBezTo>
                <a:close/>
                <a:moveTo>
                  <a:pt x="8381178" y="8201746"/>
                </a:moveTo>
                <a:cubicBezTo>
                  <a:pt x="8364066" y="8197134"/>
                  <a:pt x="8359493" y="8224808"/>
                  <a:pt x="8376757" y="8230220"/>
                </a:cubicBezTo>
                <a:cubicBezTo>
                  <a:pt x="8378815" y="8230868"/>
                  <a:pt x="8380682" y="8230983"/>
                  <a:pt x="8382359" y="8230792"/>
                </a:cubicBezTo>
                <a:lnTo>
                  <a:pt x="8381292" y="8231631"/>
                </a:lnTo>
                <a:cubicBezTo>
                  <a:pt x="8377367" y="8234642"/>
                  <a:pt x="8375271" y="8239635"/>
                  <a:pt x="8375499" y="8244515"/>
                </a:cubicBezTo>
                <a:cubicBezTo>
                  <a:pt x="8364600" y="8239712"/>
                  <a:pt x="8350957" y="8251833"/>
                  <a:pt x="8356864" y="8263765"/>
                </a:cubicBezTo>
                <a:cubicBezTo>
                  <a:pt x="8352786" y="8270512"/>
                  <a:pt x="8354310" y="8281299"/>
                  <a:pt x="8362923" y="8285835"/>
                </a:cubicBezTo>
                <a:cubicBezTo>
                  <a:pt x="8356750" y="8286102"/>
                  <a:pt x="8350766" y="8287741"/>
                  <a:pt x="8345660" y="8291400"/>
                </a:cubicBezTo>
                <a:cubicBezTo>
                  <a:pt x="8339562" y="8295822"/>
                  <a:pt x="8338152" y="8305847"/>
                  <a:pt x="8343068" y="8311641"/>
                </a:cubicBezTo>
                <a:cubicBezTo>
                  <a:pt x="8348251" y="8317778"/>
                  <a:pt x="8356750" y="8318960"/>
                  <a:pt x="8363305" y="8314195"/>
                </a:cubicBezTo>
                <a:cubicBezTo>
                  <a:pt x="8363495" y="8314080"/>
                  <a:pt x="8363609" y="8314004"/>
                  <a:pt x="8363762" y="8313890"/>
                </a:cubicBezTo>
                <a:cubicBezTo>
                  <a:pt x="8363838" y="8313890"/>
                  <a:pt x="8363876" y="8313852"/>
                  <a:pt x="8363952" y="8313852"/>
                </a:cubicBezTo>
                <a:cubicBezTo>
                  <a:pt x="8364066" y="8313852"/>
                  <a:pt x="8364028" y="8313852"/>
                  <a:pt x="8364143" y="8313852"/>
                </a:cubicBezTo>
                <a:cubicBezTo>
                  <a:pt x="8365096" y="8313928"/>
                  <a:pt x="8366010" y="8314119"/>
                  <a:pt x="8366925" y="8314386"/>
                </a:cubicBezTo>
                <a:cubicBezTo>
                  <a:pt x="8374508" y="8316139"/>
                  <a:pt x="8382092" y="8308782"/>
                  <a:pt x="8382893" y="8301692"/>
                </a:cubicBezTo>
                <a:cubicBezTo>
                  <a:pt x="8383731" y="8294488"/>
                  <a:pt x="8379348" y="8289456"/>
                  <a:pt x="8373365" y="8286940"/>
                </a:cubicBezTo>
                <a:cubicBezTo>
                  <a:pt x="8380721" y="8284310"/>
                  <a:pt x="8383655" y="8274247"/>
                  <a:pt x="8379958" y="8266623"/>
                </a:cubicBezTo>
                <a:cubicBezTo>
                  <a:pt x="8380797" y="8265747"/>
                  <a:pt x="8381559" y="8264870"/>
                  <a:pt x="8382130" y="8263802"/>
                </a:cubicBezTo>
                <a:cubicBezTo>
                  <a:pt x="8382283" y="8265899"/>
                  <a:pt x="8382702" y="8267995"/>
                  <a:pt x="8383922" y="8270054"/>
                </a:cubicBezTo>
                <a:cubicBezTo>
                  <a:pt x="8387656" y="8276153"/>
                  <a:pt x="8397527" y="8279622"/>
                  <a:pt x="8403738" y="8274857"/>
                </a:cubicBezTo>
                <a:lnTo>
                  <a:pt x="8408807" y="8270931"/>
                </a:lnTo>
                <a:cubicBezTo>
                  <a:pt x="8409760" y="8270168"/>
                  <a:pt x="8410484" y="8269253"/>
                  <a:pt x="8411285" y="8268339"/>
                </a:cubicBezTo>
                <a:lnTo>
                  <a:pt x="8412352" y="8268491"/>
                </a:lnTo>
                <a:cubicBezTo>
                  <a:pt x="8420050" y="8269482"/>
                  <a:pt x="8427786" y="8265823"/>
                  <a:pt x="8429653" y="8257704"/>
                </a:cubicBezTo>
                <a:cubicBezTo>
                  <a:pt x="8431292" y="8250690"/>
                  <a:pt x="8426643" y="8241389"/>
                  <a:pt x="8418868" y="8240360"/>
                </a:cubicBezTo>
                <a:lnTo>
                  <a:pt x="8417191" y="8240131"/>
                </a:lnTo>
                <a:cubicBezTo>
                  <a:pt x="8417268" y="8237044"/>
                  <a:pt x="8416544" y="8233842"/>
                  <a:pt x="8414180" y="8230792"/>
                </a:cubicBezTo>
                <a:cubicBezTo>
                  <a:pt x="8410179" y="8225608"/>
                  <a:pt x="8404920" y="8224769"/>
                  <a:pt x="8400347" y="8226408"/>
                </a:cubicBezTo>
                <a:cubicBezTo>
                  <a:pt x="8396879" y="8224808"/>
                  <a:pt x="8392991" y="8225036"/>
                  <a:pt x="8389409" y="8226447"/>
                </a:cubicBezTo>
                <a:cubicBezTo>
                  <a:pt x="8390819" y="8224617"/>
                  <a:pt x="8391924" y="8222482"/>
                  <a:pt x="8392344" y="8220081"/>
                </a:cubicBezTo>
                <a:cubicBezTo>
                  <a:pt x="8395850" y="8220691"/>
                  <a:pt x="8399546" y="8220195"/>
                  <a:pt x="8402443" y="8217946"/>
                </a:cubicBezTo>
                <a:lnTo>
                  <a:pt x="8412580" y="8210132"/>
                </a:lnTo>
                <a:cubicBezTo>
                  <a:pt x="8413571" y="8209370"/>
                  <a:pt x="8414295" y="8208379"/>
                  <a:pt x="8415095" y="8207426"/>
                </a:cubicBezTo>
                <a:cubicBezTo>
                  <a:pt x="8404463" y="8204948"/>
                  <a:pt x="8394058" y="8201860"/>
                  <a:pt x="8383807" y="8198354"/>
                </a:cubicBezTo>
                <a:cubicBezTo>
                  <a:pt x="8383693" y="8198315"/>
                  <a:pt x="8383579" y="8198315"/>
                  <a:pt x="8383464" y="8198277"/>
                </a:cubicBezTo>
                <a:cubicBezTo>
                  <a:pt x="8382816" y="8199459"/>
                  <a:pt x="8381635" y="8200412"/>
                  <a:pt x="8381178" y="8201746"/>
                </a:cubicBezTo>
                <a:close/>
                <a:moveTo>
                  <a:pt x="8607930" y="7783704"/>
                </a:moveTo>
                <a:cubicBezTo>
                  <a:pt x="8612618" y="7789917"/>
                  <a:pt x="8621955" y="7791252"/>
                  <a:pt x="8628128" y="7786487"/>
                </a:cubicBezTo>
                <a:lnTo>
                  <a:pt x="8638304" y="7778673"/>
                </a:lnTo>
                <a:cubicBezTo>
                  <a:pt x="8639294" y="7777872"/>
                  <a:pt x="8639981" y="7776843"/>
                  <a:pt x="8640705" y="7775890"/>
                </a:cubicBezTo>
                <a:cubicBezTo>
                  <a:pt x="8640857" y="7776309"/>
                  <a:pt x="8640819" y="7776728"/>
                  <a:pt x="8641010" y="7777148"/>
                </a:cubicBezTo>
                <a:cubicBezTo>
                  <a:pt x="8644440" y="7784466"/>
                  <a:pt x="8653967" y="7788316"/>
                  <a:pt x="8661398" y="7784581"/>
                </a:cubicBezTo>
                <a:lnTo>
                  <a:pt x="8667039" y="7781722"/>
                </a:lnTo>
                <a:cubicBezTo>
                  <a:pt x="8659302" y="7788698"/>
                  <a:pt x="8657778" y="7801963"/>
                  <a:pt x="8670087" y="7805965"/>
                </a:cubicBezTo>
                <a:cubicBezTo>
                  <a:pt x="8680796" y="7809434"/>
                  <a:pt x="8689637" y="7801734"/>
                  <a:pt x="8691733" y="7793386"/>
                </a:cubicBezTo>
                <a:cubicBezTo>
                  <a:pt x="8692801" y="7796893"/>
                  <a:pt x="8695469" y="7799866"/>
                  <a:pt x="8700271" y="7801467"/>
                </a:cubicBezTo>
                <a:cubicBezTo>
                  <a:pt x="8718830" y="7807528"/>
                  <a:pt x="8732015" y="7779778"/>
                  <a:pt x="8713265" y="7773679"/>
                </a:cubicBezTo>
                <a:cubicBezTo>
                  <a:pt x="8702595" y="7770210"/>
                  <a:pt x="8693753" y="7777910"/>
                  <a:pt x="8691658" y="7786220"/>
                </a:cubicBezTo>
                <a:cubicBezTo>
                  <a:pt x="8690590" y="7782751"/>
                  <a:pt x="8687923" y="7779778"/>
                  <a:pt x="8683121" y="7778215"/>
                </a:cubicBezTo>
                <a:cubicBezTo>
                  <a:pt x="8679462" y="7777034"/>
                  <a:pt x="8675994" y="7777186"/>
                  <a:pt x="8672984" y="7778215"/>
                </a:cubicBezTo>
                <a:cubicBezTo>
                  <a:pt x="8678243" y="7773832"/>
                  <a:pt x="8680453" y="7766398"/>
                  <a:pt x="8677405" y="7759880"/>
                </a:cubicBezTo>
                <a:cubicBezTo>
                  <a:pt x="8674012" y="7752561"/>
                  <a:pt x="8664447" y="7748674"/>
                  <a:pt x="8657016" y="7752447"/>
                </a:cubicBezTo>
                <a:lnTo>
                  <a:pt x="8648441" y="7756830"/>
                </a:lnTo>
                <a:cubicBezTo>
                  <a:pt x="8646040" y="7758051"/>
                  <a:pt x="8644211" y="7759956"/>
                  <a:pt x="8642725" y="7762053"/>
                </a:cubicBezTo>
                <a:cubicBezTo>
                  <a:pt x="8642267" y="7760833"/>
                  <a:pt x="8641886" y="7759614"/>
                  <a:pt x="8641086" y="7758546"/>
                </a:cubicBezTo>
                <a:cubicBezTo>
                  <a:pt x="8636399" y="7752333"/>
                  <a:pt x="8627061" y="7750998"/>
                  <a:pt x="8620888" y="7755763"/>
                </a:cubicBezTo>
                <a:lnTo>
                  <a:pt x="8610751" y="7763577"/>
                </a:lnTo>
                <a:cubicBezTo>
                  <a:pt x="8604539" y="7768228"/>
                  <a:pt x="8603205" y="7777491"/>
                  <a:pt x="8607930" y="7783704"/>
                </a:cubicBezTo>
                <a:close/>
                <a:moveTo>
                  <a:pt x="8229654" y="8027775"/>
                </a:moveTo>
                <a:cubicBezTo>
                  <a:pt x="8240972" y="8042488"/>
                  <a:pt x="8262847" y="8023658"/>
                  <a:pt x="8251529" y="8008982"/>
                </a:cubicBezTo>
                <a:cubicBezTo>
                  <a:pt x="8240172" y="7994269"/>
                  <a:pt x="8218335" y="8013099"/>
                  <a:pt x="8229654" y="8027775"/>
                </a:cubicBezTo>
                <a:close/>
                <a:moveTo>
                  <a:pt x="8310294" y="7964460"/>
                </a:moveTo>
                <a:cubicBezTo>
                  <a:pt x="8321612" y="7979174"/>
                  <a:pt x="8344669" y="7961830"/>
                  <a:pt x="8333312" y="7947079"/>
                </a:cubicBezTo>
                <a:cubicBezTo>
                  <a:pt x="8321994" y="7932365"/>
                  <a:pt x="8298975" y="7949747"/>
                  <a:pt x="8310294" y="7964460"/>
                </a:cubicBezTo>
                <a:close/>
                <a:moveTo>
                  <a:pt x="8700156" y="7903548"/>
                </a:moveTo>
                <a:lnTo>
                  <a:pt x="8691162" y="7902366"/>
                </a:lnTo>
                <a:cubicBezTo>
                  <a:pt x="8684303" y="7901489"/>
                  <a:pt x="8677671" y="7904462"/>
                  <a:pt x="8674889" y="7910828"/>
                </a:cubicBezTo>
                <a:cubicBezTo>
                  <a:pt x="8671764" y="7915326"/>
                  <a:pt x="8671078" y="7921311"/>
                  <a:pt x="8675423" y="7926952"/>
                </a:cubicBezTo>
                <a:cubicBezTo>
                  <a:pt x="8679882" y="7932746"/>
                  <a:pt x="8686132" y="7933432"/>
                  <a:pt x="8691391" y="7931336"/>
                </a:cubicBezTo>
                <a:lnTo>
                  <a:pt x="8693601" y="7931603"/>
                </a:lnTo>
                <a:cubicBezTo>
                  <a:pt x="8701299" y="7932594"/>
                  <a:pt x="8709035" y="7928972"/>
                  <a:pt x="8710903" y="7920815"/>
                </a:cubicBezTo>
                <a:cubicBezTo>
                  <a:pt x="8712580" y="7913839"/>
                  <a:pt x="8707931" y="7904538"/>
                  <a:pt x="8700156" y="7903548"/>
                </a:cubicBezTo>
                <a:close/>
                <a:moveTo>
                  <a:pt x="8676680" y="8319493"/>
                </a:moveTo>
                <a:cubicBezTo>
                  <a:pt x="8665362" y="8304779"/>
                  <a:pt x="8644744" y="8325020"/>
                  <a:pt x="8655949" y="8339543"/>
                </a:cubicBezTo>
                <a:cubicBezTo>
                  <a:pt x="8667305" y="8354295"/>
                  <a:pt x="8687885" y="8334054"/>
                  <a:pt x="8676680" y="8319493"/>
                </a:cubicBezTo>
                <a:close/>
                <a:moveTo>
                  <a:pt x="8697908" y="8299443"/>
                </a:moveTo>
                <a:cubicBezTo>
                  <a:pt x="8709226" y="8314119"/>
                  <a:pt x="8729538" y="8293611"/>
                  <a:pt x="8718335" y="8279088"/>
                </a:cubicBezTo>
                <a:cubicBezTo>
                  <a:pt x="8707015" y="8264374"/>
                  <a:pt x="8686703" y="8284920"/>
                  <a:pt x="8697908" y="8299443"/>
                </a:cubicBezTo>
                <a:close/>
                <a:moveTo>
                  <a:pt x="8793639" y="8240284"/>
                </a:moveTo>
                <a:cubicBezTo>
                  <a:pt x="8793791" y="8240208"/>
                  <a:pt x="8793944" y="8240284"/>
                  <a:pt x="8794096" y="8240208"/>
                </a:cubicBezTo>
                <a:cubicBezTo>
                  <a:pt x="8789943" y="8239826"/>
                  <a:pt x="8785789" y="8239369"/>
                  <a:pt x="8781634" y="8238987"/>
                </a:cubicBezTo>
                <a:cubicBezTo>
                  <a:pt x="8781673" y="8239026"/>
                  <a:pt x="8781711" y="8238987"/>
                  <a:pt x="8781748" y="8239026"/>
                </a:cubicBezTo>
                <a:cubicBezTo>
                  <a:pt x="8785560" y="8241961"/>
                  <a:pt x="8789866" y="8242113"/>
                  <a:pt x="8793639" y="8240284"/>
                </a:cubicBezTo>
                <a:close/>
                <a:moveTo>
                  <a:pt x="8436780" y="8527390"/>
                </a:moveTo>
                <a:cubicBezTo>
                  <a:pt x="8440629" y="8533069"/>
                  <a:pt x="8445392" y="8538139"/>
                  <a:pt x="8452748" y="8538520"/>
                </a:cubicBezTo>
                <a:cubicBezTo>
                  <a:pt x="8458655" y="8538863"/>
                  <a:pt x="8463799" y="8536576"/>
                  <a:pt x="8468220" y="8532726"/>
                </a:cubicBezTo>
                <a:cubicBezTo>
                  <a:pt x="8473898" y="8527809"/>
                  <a:pt x="8474699" y="8517860"/>
                  <a:pt x="8469325" y="8512371"/>
                </a:cubicBezTo>
                <a:cubicBezTo>
                  <a:pt x="8465590" y="8508559"/>
                  <a:pt x="8460407" y="8507035"/>
                  <a:pt x="8455530" y="8508064"/>
                </a:cubicBezTo>
                <a:cubicBezTo>
                  <a:pt x="8451795" y="8506120"/>
                  <a:pt x="8447412" y="8505777"/>
                  <a:pt x="8443030" y="8508025"/>
                </a:cubicBezTo>
                <a:cubicBezTo>
                  <a:pt x="8436818" y="8511151"/>
                  <a:pt x="8432359" y="8520910"/>
                  <a:pt x="8436780" y="8527390"/>
                </a:cubicBezTo>
                <a:close/>
                <a:moveTo>
                  <a:pt x="8707397" y="8315872"/>
                </a:moveTo>
                <a:lnTo>
                  <a:pt x="8698403" y="8314690"/>
                </a:lnTo>
                <a:cubicBezTo>
                  <a:pt x="8690896" y="8313737"/>
                  <a:pt x="8683655" y="8321971"/>
                  <a:pt x="8683921" y="8329061"/>
                </a:cubicBezTo>
                <a:cubicBezTo>
                  <a:pt x="8684264" y="8337676"/>
                  <a:pt x="8690248" y="8342479"/>
                  <a:pt x="8698289" y="8343508"/>
                </a:cubicBezTo>
                <a:lnTo>
                  <a:pt x="8707283" y="8344690"/>
                </a:lnTo>
                <a:cubicBezTo>
                  <a:pt x="8714790" y="8345642"/>
                  <a:pt x="8722031" y="8337447"/>
                  <a:pt x="8721765" y="8330319"/>
                </a:cubicBezTo>
                <a:cubicBezTo>
                  <a:pt x="8721421" y="8321704"/>
                  <a:pt x="8715438" y="8316901"/>
                  <a:pt x="8707397" y="8315872"/>
                </a:cubicBezTo>
                <a:close/>
                <a:moveTo>
                  <a:pt x="8663761" y="7877132"/>
                </a:moveTo>
                <a:cubicBezTo>
                  <a:pt x="8667839" y="7883269"/>
                  <a:pt x="8677557" y="7885899"/>
                  <a:pt x="8683769" y="7881134"/>
                </a:cubicBezTo>
                <a:lnTo>
                  <a:pt x="8693906" y="7873282"/>
                </a:lnTo>
                <a:cubicBezTo>
                  <a:pt x="8700080" y="7868517"/>
                  <a:pt x="8702442" y="7860093"/>
                  <a:pt x="8697908" y="7853270"/>
                </a:cubicBezTo>
                <a:cubicBezTo>
                  <a:pt x="8693830" y="7847133"/>
                  <a:pt x="8684112" y="7844502"/>
                  <a:pt x="8677900" y="7849306"/>
                </a:cubicBezTo>
                <a:lnTo>
                  <a:pt x="8667763" y="7857120"/>
                </a:lnTo>
                <a:cubicBezTo>
                  <a:pt x="8661589" y="7861885"/>
                  <a:pt x="8659226" y="7870347"/>
                  <a:pt x="8663761" y="7877132"/>
                </a:cubicBezTo>
                <a:close/>
                <a:moveTo>
                  <a:pt x="8289067" y="7889825"/>
                </a:moveTo>
                <a:cubicBezTo>
                  <a:pt x="8279120" y="7876903"/>
                  <a:pt x="8262047" y="7891121"/>
                  <a:pt x="8265781" y="7904653"/>
                </a:cubicBezTo>
                <a:cubicBezTo>
                  <a:pt x="8265591" y="7905301"/>
                  <a:pt x="8265324" y="7905911"/>
                  <a:pt x="8265172" y="7906597"/>
                </a:cubicBezTo>
                <a:cubicBezTo>
                  <a:pt x="8263800" y="7913763"/>
                  <a:pt x="8267382" y="7919557"/>
                  <a:pt x="8271841" y="7924703"/>
                </a:cubicBezTo>
                <a:cubicBezTo>
                  <a:pt x="8276795" y="7930421"/>
                  <a:pt x="8287657" y="7929163"/>
                  <a:pt x="8292192" y="7923674"/>
                </a:cubicBezTo>
                <a:cubicBezTo>
                  <a:pt x="8295393" y="7919786"/>
                  <a:pt x="8296079" y="7915631"/>
                  <a:pt x="8295278" y="7911591"/>
                </a:cubicBezTo>
                <a:cubicBezTo>
                  <a:pt x="8297603" y="7907131"/>
                  <a:pt x="8297908" y="7901603"/>
                  <a:pt x="8294821" y="7897258"/>
                </a:cubicBezTo>
                <a:cubicBezTo>
                  <a:pt x="8293792" y="7895810"/>
                  <a:pt x="8292534" y="7894590"/>
                  <a:pt x="8291125" y="7893561"/>
                </a:cubicBezTo>
                <a:cubicBezTo>
                  <a:pt x="8290667" y="7892303"/>
                  <a:pt x="8290019" y="7891045"/>
                  <a:pt x="8289067" y="7889825"/>
                </a:cubicBezTo>
                <a:close/>
                <a:moveTo>
                  <a:pt x="8250881" y="8093338"/>
                </a:moveTo>
                <a:lnTo>
                  <a:pt x="8261018" y="8085524"/>
                </a:lnTo>
                <a:cubicBezTo>
                  <a:pt x="8267192" y="8080759"/>
                  <a:pt x="8267344" y="8070810"/>
                  <a:pt x="8262428" y="8065169"/>
                </a:cubicBezTo>
                <a:cubicBezTo>
                  <a:pt x="8258121" y="8060214"/>
                  <a:pt x="8251605" y="8059375"/>
                  <a:pt x="8246003" y="8061700"/>
                </a:cubicBezTo>
                <a:cubicBezTo>
                  <a:pt x="8246003" y="8061700"/>
                  <a:pt x="8246003" y="8061700"/>
                  <a:pt x="8246003" y="8061700"/>
                </a:cubicBezTo>
                <a:cubicBezTo>
                  <a:pt x="8244478" y="8065969"/>
                  <a:pt x="8242611" y="8070620"/>
                  <a:pt x="8240210" y="8075728"/>
                </a:cubicBezTo>
                <a:cubicBezTo>
                  <a:pt x="8239066" y="8073631"/>
                  <a:pt x="8237618" y="8071001"/>
                  <a:pt x="8236132" y="8068371"/>
                </a:cubicBezTo>
                <a:lnTo>
                  <a:pt x="8231940" y="8071572"/>
                </a:lnTo>
                <a:cubicBezTo>
                  <a:pt x="8225766" y="8076337"/>
                  <a:pt x="8225614" y="8086286"/>
                  <a:pt x="8230530" y="8091927"/>
                </a:cubicBezTo>
                <a:cubicBezTo>
                  <a:pt x="8235904" y="8098103"/>
                  <a:pt x="8244707" y="8098103"/>
                  <a:pt x="8250881" y="8093338"/>
                </a:cubicBezTo>
                <a:close/>
                <a:moveTo>
                  <a:pt x="8536513" y="8357954"/>
                </a:moveTo>
                <a:cubicBezTo>
                  <a:pt x="8532397" y="8351779"/>
                  <a:pt x="8522679" y="8349225"/>
                  <a:pt x="8516505" y="8354028"/>
                </a:cubicBezTo>
                <a:lnTo>
                  <a:pt x="8511437" y="8357954"/>
                </a:lnTo>
                <a:cubicBezTo>
                  <a:pt x="8505263" y="8362719"/>
                  <a:pt x="8502976" y="8371220"/>
                  <a:pt x="8507511" y="8377967"/>
                </a:cubicBezTo>
                <a:cubicBezTo>
                  <a:pt x="8511627" y="8384104"/>
                  <a:pt x="8521345" y="8386658"/>
                  <a:pt x="8527519" y="8381893"/>
                </a:cubicBezTo>
                <a:lnTo>
                  <a:pt x="8532588" y="8377967"/>
                </a:lnTo>
                <a:cubicBezTo>
                  <a:pt x="8538723" y="8373202"/>
                  <a:pt x="8541048" y="8364701"/>
                  <a:pt x="8536513" y="8357954"/>
                </a:cubicBezTo>
                <a:close/>
                <a:moveTo>
                  <a:pt x="8508616" y="8482562"/>
                </a:moveTo>
                <a:cubicBezTo>
                  <a:pt x="8517610" y="8486794"/>
                  <a:pt x="8527099" y="8493159"/>
                  <a:pt x="8537428" y="8492854"/>
                </a:cubicBezTo>
                <a:cubicBezTo>
                  <a:pt x="8538799" y="8492817"/>
                  <a:pt x="8540095" y="8492626"/>
                  <a:pt x="8541353" y="8492397"/>
                </a:cubicBezTo>
                <a:lnTo>
                  <a:pt x="8545545" y="8492931"/>
                </a:lnTo>
                <a:cubicBezTo>
                  <a:pt x="8553281" y="8493922"/>
                  <a:pt x="8560408" y="8486908"/>
                  <a:pt x="8560865" y="8479475"/>
                </a:cubicBezTo>
                <a:cubicBezTo>
                  <a:pt x="8560903" y="8478865"/>
                  <a:pt x="8560827" y="8478331"/>
                  <a:pt x="8560827" y="8477760"/>
                </a:cubicBezTo>
                <a:cubicBezTo>
                  <a:pt x="8561970" y="8476006"/>
                  <a:pt x="8563075" y="8474176"/>
                  <a:pt x="8564066" y="8472309"/>
                </a:cubicBezTo>
                <a:cubicBezTo>
                  <a:pt x="8565286" y="8469945"/>
                  <a:pt x="8565743" y="8467163"/>
                  <a:pt x="8565628" y="8464380"/>
                </a:cubicBezTo>
                <a:cubicBezTo>
                  <a:pt x="8566810" y="8462855"/>
                  <a:pt x="8567725" y="8461216"/>
                  <a:pt x="8567953" y="8459501"/>
                </a:cubicBezTo>
                <a:cubicBezTo>
                  <a:pt x="8568716" y="8453593"/>
                  <a:pt x="8569135" y="8448332"/>
                  <a:pt x="8566658" y="8442767"/>
                </a:cubicBezTo>
                <a:cubicBezTo>
                  <a:pt x="8565552" y="8440289"/>
                  <a:pt x="8564524" y="8438612"/>
                  <a:pt x="8562618" y="8436477"/>
                </a:cubicBezTo>
                <a:cubicBezTo>
                  <a:pt x="8560217" y="8433847"/>
                  <a:pt x="8561017" y="8431866"/>
                  <a:pt x="8561665" y="8437316"/>
                </a:cubicBezTo>
                <a:cubicBezTo>
                  <a:pt x="8560751" y="8429578"/>
                  <a:pt x="8555453" y="8422946"/>
                  <a:pt x="8547107" y="8423060"/>
                </a:cubicBezTo>
                <a:cubicBezTo>
                  <a:pt x="8543106" y="8423098"/>
                  <a:pt x="8538838" y="8425309"/>
                  <a:pt x="8535979" y="8428549"/>
                </a:cubicBezTo>
                <a:cubicBezTo>
                  <a:pt x="8534188" y="8428435"/>
                  <a:pt x="8532397" y="8428663"/>
                  <a:pt x="8530454" y="8429006"/>
                </a:cubicBezTo>
                <a:cubicBezTo>
                  <a:pt x="8529767" y="8429045"/>
                  <a:pt x="8529120" y="8429082"/>
                  <a:pt x="8528433" y="8429082"/>
                </a:cubicBezTo>
                <a:cubicBezTo>
                  <a:pt x="8525766" y="8428778"/>
                  <a:pt x="8523060" y="8428778"/>
                  <a:pt x="8520392" y="8428473"/>
                </a:cubicBezTo>
                <a:cubicBezTo>
                  <a:pt x="8510522" y="8427367"/>
                  <a:pt x="8505568" y="8437125"/>
                  <a:pt x="8506864" y="8445550"/>
                </a:cubicBezTo>
                <a:cubicBezTo>
                  <a:pt x="8507130" y="8449323"/>
                  <a:pt x="8508883" y="8452869"/>
                  <a:pt x="8512580" y="8455346"/>
                </a:cubicBezTo>
                <a:cubicBezTo>
                  <a:pt x="8512847" y="8455613"/>
                  <a:pt x="8513114" y="8455880"/>
                  <a:pt x="8513380" y="8456147"/>
                </a:cubicBezTo>
                <a:cubicBezTo>
                  <a:pt x="8501566" y="8458662"/>
                  <a:pt x="8495087" y="8476197"/>
                  <a:pt x="8508616" y="8482562"/>
                </a:cubicBezTo>
                <a:close/>
                <a:moveTo>
                  <a:pt x="8708921" y="8371868"/>
                </a:moveTo>
                <a:cubicBezTo>
                  <a:pt x="8697755" y="8357345"/>
                  <a:pt x="8672717" y="8371715"/>
                  <a:pt x="8684035" y="8386391"/>
                </a:cubicBezTo>
                <a:cubicBezTo>
                  <a:pt x="8695164" y="8400913"/>
                  <a:pt x="8720201" y="8386581"/>
                  <a:pt x="8708921" y="8371868"/>
                </a:cubicBezTo>
                <a:close/>
                <a:moveTo>
                  <a:pt x="8636475" y="8393175"/>
                </a:moveTo>
                <a:cubicBezTo>
                  <a:pt x="8625156" y="8378462"/>
                  <a:pt x="8602138" y="8395882"/>
                  <a:pt x="8613456" y="8410595"/>
                </a:cubicBezTo>
                <a:cubicBezTo>
                  <a:pt x="8624813" y="8425271"/>
                  <a:pt x="8647793" y="8407889"/>
                  <a:pt x="8636475" y="8393175"/>
                </a:cubicBezTo>
                <a:close/>
                <a:moveTo>
                  <a:pt x="8527481" y="7894552"/>
                </a:moveTo>
                <a:cubicBezTo>
                  <a:pt x="8516162" y="7879838"/>
                  <a:pt x="8493144" y="7897220"/>
                  <a:pt x="8504462" y="7911933"/>
                </a:cubicBezTo>
                <a:cubicBezTo>
                  <a:pt x="8515781" y="7926647"/>
                  <a:pt x="8538799" y="7909303"/>
                  <a:pt x="8527481" y="7894552"/>
                </a:cubicBezTo>
                <a:close/>
                <a:moveTo>
                  <a:pt x="8662732" y="7928096"/>
                </a:moveTo>
                <a:cubicBezTo>
                  <a:pt x="8665857" y="7923598"/>
                  <a:pt x="8666543" y="7917613"/>
                  <a:pt x="8662199" y="7911972"/>
                </a:cubicBezTo>
                <a:cubicBezTo>
                  <a:pt x="8657740" y="7906178"/>
                  <a:pt x="8651490" y="7905530"/>
                  <a:pt x="8646231" y="7907588"/>
                </a:cubicBezTo>
                <a:lnTo>
                  <a:pt x="8644020" y="7907322"/>
                </a:lnTo>
                <a:cubicBezTo>
                  <a:pt x="8636284" y="7906330"/>
                  <a:pt x="8628586" y="7909952"/>
                  <a:pt x="8626680" y="7918109"/>
                </a:cubicBezTo>
                <a:cubicBezTo>
                  <a:pt x="8625042" y="7925123"/>
                  <a:pt x="8629691" y="7934424"/>
                  <a:pt x="8637466" y="7935452"/>
                </a:cubicBezTo>
                <a:lnTo>
                  <a:pt x="8646459" y="7936596"/>
                </a:lnTo>
                <a:cubicBezTo>
                  <a:pt x="8653357" y="7937435"/>
                  <a:pt x="8659988" y="7934461"/>
                  <a:pt x="8662732" y="7928096"/>
                </a:cubicBezTo>
                <a:close/>
                <a:moveTo>
                  <a:pt x="8508045" y="7765712"/>
                </a:moveTo>
                <a:lnTo>
                  <a:pt x="8513114" y="7761786"/>
                </a:lnTo>
                <a:cubicBezTo>
                  <a:pt x="8519097" y="7757174"/>
                  <a:pt x="8519859" y="7746958"/>
                  <a:pt x="8514714" y="7741469"/>
                </a:cubicBezTo>
                <a:cubicBezTo>
                  <a:pt x="8509150" y="7735523"/>
                  <a:pt x="8500804" y="7734951"/>
                  <a:pt x="8494402" y="7739868"/>
                </a:cubicBezTo>
                <a:lnTo>
                  <a:pt x="8489333" y="7743794"/>
                </a:lnTo>
                <a:cubicBezTo>
                  <a:pt x="8483350" y="7748407"/>
                  <a:pt x="8482587" y="7758622"/>
                  <a:pt x="8487732" y="7764111"/>
                </a:cubicBezTo>
                <a:cubicBezTo>
                  <a:pt x="8493258" y="7770096"/>
                  <a:pt x="8501642" y="7770668"/>
                  <a:pt x="8508045" y="7765712"/>
                </a:cubicBezTo>
                <a:close/>
                <a:moveTo>
                  <a:pt x="8512123" y="7867755"/>
                </a:moveTo>
                <a:lnTo>
                  <a:pt x="8522298" y="7859902"/>
                </a:lnTo>
                <a:cubicBezTo>
                  <a:pt x="8528243" y="7855328"/>
                  <a:pt x="8530644" y="7846141"/>
                  <a:pt x="8525766" y="7839814"/>
                </a:cubicBezTo>
                <a:cubicBezTo>
                  <a:pt x="8521116" y="7833868"/>
                  <a:pt x="8512047" y="7831428"/>
                  <a:pt x="8505644" y="7836346"/>
                </a:cubicBezTo>
                <a:lnTo>
                  <a:pt x="8495507" y="7844198"/>
                </a:lnTo>
                <a:cubicBezTo>
                  <a:pt x="8489561" y="7848810"/>
                  <a:pt x="8487161" y="7857959"/>
                  <a:pt x="8492039" y="7864286"/>
                </a:cubicBezTo>
                <a:cubicBezTo>
                  <a:pt x="8496650" y="7870271"/>
                  <a:pt x="8505758" y="7872672"/>
                  <a:pt x="8512123" y="7867755"/>
                </a:cubicBezTo>
                <a:close/>
                <a:moveTo>
                  <a:pt x="8650766" y="8553424"/>
                </a:moveTo>
                <a:cubicBezTo>
                  <a:pt x="8662084" y="8568100"/>
                  <a:pt x="8683350" y="8548621"/>
                  <a:pt x="8672069" y="8533984"/>
                </a:cubicBezTo>
                <a:cubicBezTo>
                  <a:pt x="8660750" y="8519308"/>
                  <a:pt x="8639485" y="8538787"/>
                  <a:pt x="8650766" y="8553424"/>
                </a:cubicBezTo>
                <a:close/>
                <a:moveTo>
                  <a:pt x="8508998" y="8032997"/>
                </a:moveTo>
                <a:cubicBezTo>
                  <a:pt x="8508616" y="8025030"/>
                  <a:pt x="8502633" y="8018817"/>
                  <a:pt x="8494554" y="8018588"/>
                </a:cubicBezTo>
                <a:cubicBezTo>
                  <a:pt x="8494097" y="8018588"/>
                  <a:pt x="8494097" y="8018588"/>
                  <a:pt x="8493830" y="8018588"/>
                </a:cubicBezTo>
                <a:cubicBezTo>
                  <a:pt x="8493677" y="8018550"/>
                  <a:pt x="8493639" y="8018550"/>
                  <a:pt x="8493525" y="8018512"/>
                </a:cubicBezTo>
                <a:cubicBezTo>
                  <a:pt x="8493525" y="8018512"/>
                  <a:pt x="8493525" y="8018512"/>
                  <a:pt x="8493525" y="8018512"/>
                </a:cubicBezTo>
                <a:cubicBezTo>
                  <a:pt x="8492877" y="8017864"/>
                  <a:pt x="8492268" y="8017178"/>
                  <a:pt x="8491695" y="8016454"/>
                </a:cubicBezTo>
                <a:cubicBezTo>
                  <a:pt x="8486742" y="8010431"/>
                  <a:pt x="8476299" y="8011613"/>
                  <a:pt x="8471307" y="8016721"/>
                </a:cubicBezTo>
                <a:cubicBezTo>
                  <a:pt x="8465362" y="8022820"/>
                  <a:pt x="8466620" y="8031053"/>
                  <a:pt x="8471574" y="8037114"/>
                </a:cubicBezTo>
                <a:cubicBezTo>
                  <a:pt x="8477252" y="8044051"/>
                  <a:pt x="8485751" y="8047215"/>
                  <a:pt x="8494554" y="8047444"/>
                </a:cubicBezTo>
                <a:cubicBezTo>
                  <a:pt x="8502138" y="8047672"/>
                  <a:pt x="8509341" y="8040621"/>
                  <a:pt x="8508998" y="8032997"/>
                </a:cubicBezTo>
                <a:close/>
                <a:moveTo>
                  <a:pt x="8610636" y="7950090"/>
                </a:moveTo>
                <a:cubicBezTo>
                  <a:pt x="8605872" y="7943915"/>
                  <a:pt x="8595621" y="7944296"/>
                  <a:pt x="8590248" y="7949251"/>
                </a:cubicBezTo>
                <a:cubicBezTo>
                  <a:pt x="8584112" y="7954893"/>
                  <a:pt x="8584607" y="7963432"/>
                  <a:pt x="8589409" y="7969645"/>
                </a:cubicBezTo>
                <a:lnTo>
                  <a:pt x="8593334" y="7974714"/>
                </a:lnTo>
                <a:cubicBezTo>
                  <a:pt x="8598098" y="7980889"/>
                  <a:pt x="8608350" y="7980508"/>
                  <a:pt x="8613723" y="7975553"/>
                </a:cubicBezTo>
                <a:cubicBezTo>
                  <a:pt x="8619897" y="7969912"/>
                  <a:pt x="8619363" y="7961335"/>
                  <a:pt x="8614562" y="7955159"/>
                </a:cubicBezTo>
                <a:lnTo>
                  <a:pt x="8610636" y="7950090"/>
                </a:lnTo>
                <a:close/>
                <a:moveTo>
                  <a:pt x="8626795" y="7866001"/>
                </a:moveTo>
                <a:lnTo>
                  <a:pt x="8622869" y="7860931"/>
                </a:lnTo>
                <a:cubicBezTo>
                  <a:pt x="8618105" y="7854756"/>
                  <a:pt x="8608578" y="7853956"/>
                  <a:pt x="8602595" y="7858759"/>
                </a:cubicBezTo>
                <a:cubicBezTo>
                  <a:pt x="8596421" y="7863752"/>
                  <a:pt x="8595659" y="7872862"/>
                  <a:pt x="8600423" y="7879038"/>
                </a:cubicBezTo>
                <a:lnTo>
                  <a:pt x="8604348" y="7884107"/>
                </a:lnTo>
                <a:cubicBezTo>
                  <a:pt x="8609112" y="7890282"/>
                  <a:pt x="8618639" y="7891083"/>
                  <a:pt x="8624622" y="7886280"/>
                </a:cubicBezTo>
                <a:cubicBezTo>
                  <a:pt x="8630834" y="7881287"/>
                  <a:pt x="8631596" y="7872176"/>
                  <a:pt x="8626795" y="7866001"/>
                </a:cubicBezTo>
                <a:close/>
                <a:moveTo>
                  <a:pt x="8836703" y="8521786"/>
                </a:moveTo>
                <a:cubicBezTo>
                  <a:pt x="8847983" y="8536424"/>
                  <a:pt x="8871840" y="8520185"/>
                  <a:pt x="8860483" y="8505433"/>
                </a:cubicBezTo>
                <a:cubicBezTo>
                  <a:pt x="8849165" y="8490834"/>
                  <a:pt x="8825346" y="8507035"/>
                  <a:pt x="8836703" y="8521786"/>
                </a:cubicBezTo>
                <a:close/>
                <a:moveTo>
                  <a:pt x="8761398" y="8434534"/>
                </a:moveTo>
                <a:cubicBezTo>
                  <a:pt x="8766009" y="8440480"/>
                  <a:pt x="8775270" y="8442767"/>
                  <a:pt x="8781520" y="8437850"/>
                </a:cubicBezTo>
                <a:cubicBezTo>
                  <a:pt x="8787466" y="8433123"/>
                  <a:pt x="8789752" y="8424089"/>
                  <a:pt x="8784836" y="8417724"/>
                </a:cubicBezTo>
                <a:lnTo>
                  <a:pt x="8780911" y="8412654"/>
                </a:lnTo>
                <a:cubicBezTo>
                  <a:pt x="8776300" y="8406707"/>
                  <a:pt x="8767038" y="8404420"/>
                  <a:pt x="8760788" y="8409338"/>
                </a:cubicBezTo>
                <a:cubicBezTo>
                  <a:pt x="8754843" y="8414064"/>
                  <a:pt x="8752557" y="8423060"/>
                  <a:pt x="8757473" y="8429464"/>
                </a:cubicBezTo>
                <a:lnTo>
                  <a:pt x="8761398" y="8434534"/>
                </a:lnTo>
                <a:close/>
                <a:moveTo>
                  <a:pt x="8762313" y="8561582"/>
                </a:moveTo>
                <a:lnTo>
                  <a:pt x="8766238" y="8566651"/>
                </a:lnTo>
                <a:cubicBezTo>
                  <a:pt x="8771002" y="8572827"/>
                  <a:pt x="8778624" y="8576105"/>
                  <a:pt x="8785979" y="8571835"/>
                </a:cubicBezTo>
                <a:cubicBezTo>
                  <a:pt x="8792039" y="8568290"/>
                  <a:pt x="8795926" y="8558341"/>
                  <a:pt x="8791162" y="8552090"/>
                </a:cubicBezTo>
                <a:lnTo>
                  <a:pt x="8787275" y="8547021"/>
                </a:lnTo>
                <a:cubicBezTo>
                  <a:pt x="8790552" y="8547058"/>
                  <a:pt x="8793868" y="8546258"/>
                  <a:pt x="8796612" y="8544162"/>
                </a:cubicBezTo>
                <a:lnTo>
                  <a:pt x="8801718" y="8540197"/>
                </a:lnTo>
                <a:cubicBezTo>
                  <a:pt x="8807930" y="8535356"/>
                  <a:pt x="8808959" y="8525865"/>
                  <a:pt x="8804119" y="8519728"/>
                </a:cubicBezTo>
                <a:cubicBezTo>
                  <a:pt x="8799203" y="8513476"/>
                  <a:pt x="8789905" y="8512485"/>
                  <a:pt x="8783655" y="8517326"/>
                </a:cubicBezTo>
                <a:lnTo>
                  <a:pt x="8778548" y="8521291"/>
                </a:lnTo>
                <a:cubicBezTo>
                  <a:pt x="8772793" y="8525751"/>
                  <a:pt x="8771727" y="8534060"/>
                  <a:pt x="8775346" y="8540159"/>
                </a:cubicBezTo>
                <a:cubicBezTo>
                  <a:pt x="8772793" y="8539969"/>
                  <a:pt x="8770164" y="8540235"/>
                  <a:pt x="8767496" y="8541798"/>
                </a:cubicBezTo>
                <a:cubicBezTo>
                  <a:pt x="8761436" y="8545419"/>
                  <a:pt x="8757511" y="8555368"/>
                  <a:pt x="8762313" y="8561582"/>
                </a:cubicBezTo>
                <a:close/>
                <a:moveTo>
                  <a:pt x="8839751" y="8618454"/>
                </a:moveTo>
                <a:cubicBezTo>
                  <a:pt x="8847145" y="8635531"/>
                  <a:pt x="8872717" y="8622151"/>
                  <a:pt x="8865361" y="8605189"/>
                </a:cubicBezTo>
                <a:cubicBezTo>
                  <a:pt x="8857968" y="8588112"/>
                  <a:pt x="8832397" y="8601491"/>
                  <a:pt x="8839751" y="8618454"/>
                </a:cubicBezTo>
                <a:close/>
                <a:moveTo>
                  <a:pt x="8792039" y="8810951"/>
                </a:moveTo>
                <a:lnTo>
                  <a:pt x="8786170" y="8813505"/>
                </a:lnTo>
                <a:cubicBezTo>
                  <a:pt x="8779005" y="8816592"/>
                  <a:pt x="8775727" y="8825436"/>
                  <a:pt x="8778852" y="8832525"/>
                </a:cubicBezTo>
                <a:cubicBezTo>
                  <a:pt x="8782016" y="8839730"/>
                  <a:pt x="8790705" y="8842970"/>
                  <a:pt x="8797869" y="8839844"/>
                </a:cubicBezTo>
                <a:lnTo>
                  <a:pt x="8803739" y="8837290"/>
                </a:lnTo>
                <a:cubicBezTo>
                  <a:pt x="8810903" y="8834203"/>
                  <a:pt x="8814219" y="8825360"/>
                  <a:pt x="8811055" y="8818231"/>
                </a:cubicBezTo>
                <a:cubicBezTo>
                  <a:pt x="8807892" y="8811103"/>
                  <a:pt x="8799203" y="8807863"/>
                  <a:pt x="8792039" y="8810951"/>
                </a:cubicBezTo>
                <a:close/>
                <a:moveTo>
                  <a:pt x="8913952" y="8465181"/>
                </a:moveTo>
                <a:cubicBezTo>
                  <a:pt x="8913761" y="8464876"/>
                  <a:pt x="8913761" y="8464571"/>
                  <a:pt x="8913532" y="8464304"/>
                </a:cubicBezTo>
                <a:cubicBezTo>
                  <a:pt x="8902100" y="8449552"/>
                  <a:pt x="8877747" y="8465524"/>
                  <a:pt x="8889218" y="8480351"/>
                </a:cubicBezTo>
                <a:cubicBezTo>
                  <a:pt x="8897411" y="8490872"/>
                  <a:pt x="8912009" y="8485650"/>
                  <a:pt x="8915552" y="8476388"/>
                </a:cubicBezTo>
                <a:cubicBezTo>
                  <a:pt x="8916009" y="8477188"/>
                  <a:pt x="8916277" y="8478027"/>
                  <a:pt x="8916848" y="8478751"/>
                </a:cubicBezTo>
                <a:lnTo>
                  <a:pt x="8920773" y="8483820"/>
                </a:lnTo>
                <a:cubicBezTo>
                  <a:pt x="8925384" y="8489805"/>
                  <a:pt x="8935979" y="8489881"/>
                  <a:pt x="8941162" y="8484697"/>
                </a:cubicBezTo>
                <a:cubicBezTo>
                  <a:pt x="8947069" y="8478751"/>
                  <a:pt x="8946993" y="8470746"/>
                  <a:pt x="8942039" y="8464304"/>
                </a:cubicBezTo>
                <a:lnTo>
                  <a:pt x="8938114" y="8459234"/>
                </a:lnTo>
                <a:cubicBezTo>
                  <a:pt x="8933502" y="8453250"/>
                  <a:pt x="8922907" y="8453173"/>
                  <a:pt x="8917725" y="8458396"/>
                </a:cubicBezTo>
                <a:cubicBezTo>
                  <a:pt x="8915666" y="8460454"/>
                  <a:pt x="8914600" y="8462779"/>
                  <a:pt x="8913952" y="8465181"/>
                </a:cubicBezTo>
                <a:close/>
                <a:moveTo>
                  <a:pt x="8657473" y="8716265"/>
                </a:moveTo>
                <a:lnTo>
                  <a:pt x="8663342" y="8713711"/>
                </a:lnTo>
                <a:cubicBezTo>
                  <a:pt x="8670278" y="8710700"/>
                  <a:pt x="8672678" y="8700217"/>
                  <a:pt x="8668868" y="8694081"/>
                </a:cubicBezTo>
                <a:cubicBezTo>
                  <a:pt x="8664409" y="8686876"/>
                  <a:pt x="8656673" y="8685351"/>
                  <a:pt x="8649241" y="8688553"/>
                </a:cubicBezTo>
                <a:lnTo>
                  <a:pt x="8643373" y="8691107"/>
                </a:lnTo>
                <a:cubicBezTo>
                  <a:pt x="8636436" y="8694118"/>
                  <a:pt x="8633998" y="8704601"/>
                  <a:pt x="8637847" y="8710738"/>
                </a:cubicBezTo>
                <a:cubicBezTo>
                  <a:pt x="8642306" y="8717942"/>
                  <a:pt x="8650042" y="8719467"/>
                  <a:pt x="8657473" y="8716265"/>
                </a:cubicBezTo>
                <a:close/>
                <a:moveTo>
                  <a:pt x="8674012" y="8631261"/>
                </a:moveTo>
                <a:cubicBezTo>
                  <a:pt x="8669554" y="8623866"/>
                  <a:pt x="8661398" y="8623257"/>
                  <a:pt x="8654196" y="8626344"/>
                </a:cubicBezTo>
                <a:lnTo>
                  <a:pt x="8648326" y="8628898"/>
                </a:lnTo>
                <a:cubicBezTo>
                  <a:pt x="8641162" y="8632024"/>
                  <a:pt x="8639790" y="8642659"/>
                  <a:pt x="8643410" y="8648720"/>
                </a:cubicBezTo>
                <a:cubicBezTo>
                  <a:pt x="8647869" y="8656115"/>
                  <a:pt x="8656025" y="8656724"/>
                  <a:pt x="8663228" y="8653637"/>
                </a:cubicBezTo>
                <a:lnTo>
                  <a:pt x="8669096" y="8651083"/>
                </a:lnTo>
                <a:cubicBezTo>
                  <a:pt x="8669973" y="8650702"/>
                  <a:pt x="8670812" y="8650206"/>
                  <a:pt x="8671498" y="8649596"/>
                </a:cubicBezTo>
                <a:cubicBezTo>
                  <a:pt x="8670087" y="8651769"/>
                  <a:pt x="8669478" y="8654285"/>
                  <a:pt x="8669325" y="8656800"/>
                </a:cubicBezTo>
                <a:cubicBezTo>
                  <a:pt x="8667077" y="8657449"/>
                  <a:pt x="8664981" y="8658363"/>
                  <a:pt x="8663380" y="8659888"/>
                </a:cubicBezTo>
                <a:cubicBezTo>
                  <a:pt x="8657206" y="8665644"/>
                  <a:pt x="8657816" y="8674221"/>
                  <a:pt x="8662656" y="8680472"/>
                </a:cubicBezTo>
                <a:lnTo>
                  <a:pt x="8666620" y="8685580"/>
                </a:lnTo>
                <a:cubicBezTo>
                  <a:pt x="8670202" y="8690192"/>
                  <a:pt x="8676794" y="8691069"/>
                  <a:pt x="8682169" y="8689201"/>
                </a:cubicBezTo>
                <a:cubicBezTo>
                  <a:pt x="8682321" y="8689697"/>
                  <a:pt x="8682244" y="8690078"/>
                  <a:pt x="8682473" y="8690573"/>
                </a:cubicBezTo>
                <a:cubicBezTo>
                  <a:pt x="8687808" y="8702885"/>
                  <a:pt x="8704081" y="8701933"/>
                  <a:pt x="8709531" y="8693890"/>
                </a:cubicBezTo>
                <a:cubicBezTo>
                  <a:pt x="8715933" y="8698769"/>
                  <a:pt x="8723479" y="8702581"/>
                  <a:pt x="8730072" y="8700713"/>
                </a:cubicBezTo>
                <a:cubicBezTo>
                  <a:pt x="8739447" y="8698044"/>
                  <a:pt x="8750118" y="8690231"/>
                  <a:pt x="8752824" y="8680510"/>
                </a:cubicBezTo>
                <a:cubicBezTo>
                  <a:pt x="8762999" y="8683560"/>
                  <a:pt x="8776375" y="8673878"/>
                  <a:pt x="8770850" y="8661108"/>
                </a:cubicBezTo>
                <a:cubicBezTo>
                  <a:pt x="8766277" y="8650587"/>
                  <a:pt x="8754463" y="8651007"/>
                  <a:pt x="8747831" y="8656877"/>
                </a:cubicBezTo>
                <a:cubicBezTo>
                  <a:pt x="8747755" y="8656724"/>
                  <a:pt x="8747679" y="8656496"/>
                  <a:pt x="8747565" y="8656343"/>
                </a:cubicBezTo>
                <a:cubicBezTo>
                  <a:pt x="8747870" y="8655924"/>
                  <a:pt x="8747831" y="8655391"/>
                  <a:pt x="8748060" y="8654933"/>
                </a:cubicBezTo>
                <a:cubicBezTo>
                  <a:pt x="8751109" y="8653256"/>
                  <a:pt x="8753661" y="8650587"/>
                  <a:pt x="8755072" y="8647157"/>
                </a:cubicBezTo>
                <a:cubicBezTo>
                  <a:pt x="8755377" y="8646394"/>
                  <a:pt x="8755491" y="8645594"/>
                  <a:pt x="8755682" y="8644832"/>
                </a:cubicBezTo>
                <a:cubicBezTo>
                  <a:pt x="8760255" y="8645060"/>
                  <a:pt x="8764943" y="8643192"/>
                  <a:pt x="8767763" y="8639724"/>
                </a:cubicBezTo>
                <a:cubicBezTo>
                  <a:pt x="8766848" y="8642964"/>
                  <a:pt x="8767420" y="8646661"/>
                  <a:pt x="8770316" y="8650359"/>
                </a:cubicBezTo>
                <a:cubicBezTo>
                  <a:pt x="8776147" y="8657868"/>
                  <a:pt x="8785522" y="8657525"/>
                  <a:pt x="8791771" y="8653522"/>
                </a:cubicBezTo>
                <a:cubicBezTo>
                  <a:pt x="8789371" y="8656953"/>
                  <a:pt x="8788418" y="8661375"/>
                  <a:pt x="8790591" y="8666407"/>
                </a:cubicBezTo>
                <a:cubicBezTo>
                  <a:pt x="8797946" y="8683407"/>
                  <a:pt x="8824622" y="8672353"/>
                  <a:pt x="8817191" y="8655276"/>
                </a:cubicBezTo>
                <a:cubicBezTo>
                  <a:pt x="8812999" y="8645632"/>
                  <a:pt x="8802709" y="8645213"/>
                  <a:pt x="8795850" y="8649635"/>
                </a:cubicBezTo>
                <a:cubicBezTo>
                  <a:pt x="8798669" y="8645708"/>
                  <a:pt x="8799280" y="8640601"/>
                  <a:pt x="8795239" y="8635378"/>
                </a:cubicBezTo>
                <a:cubicBezTo>
                  <a:pt x="8787998" y="8626001"/>
                  <a:pt x="8775156" y="8628746"/>
                  <a:pt x="8769820" y="8635760"/>
                </a:cubicBezTo>
                <a:cubicBezTo>
                  <a:pt x="8772259" y="8629508"/>
                  <a:pt x="8770582" y="8622875"/>
                  <a:pt x="8765057" y="8618454"/>
                </a:cubicBezTo>
                <a:cubicBezTo>
                  <a:pt x="8757930" y="8612736"/>
                  <a:pt x="8748670" y="8606790"/>
                  <a:pt x="8739142" y="8607704"/>
                </a:cubicBezTo>
                <a:cubicBezTo>
                  <a:pt x="8737999" y="8607552"/>
                  <a:pt x="8736818" y="8607476"/>
                  <a:pt x="8735674" y="8607514"/>
                </a:cubicBezTo>
                <a:cubicBezTo>
                  <a:pt x="8735217" y="8606370"/>
                  <a:pt x="8734912" y="8605227"/>
                  <a:pt x="8734036" y="8604083"/>
                </a:cubicBezTo>
                <a:cubicBezTo>
                  <a:pt x="8733235" y="8603054"/>
                  <a:pt x="8732206" y="8602597"/>
                  <a:pt x="8731292" y="8601835"/>
                </a:cubicBezTo>
                <a:cubicBezTo>
                  <a:pt x="8731787" y="8600843"/>
                  <a:pt x="8732435" y="8600005"/>
                  <a:pt x="8732740" y="8598785"/>
                </a:cubicBezTo>
                <a:cubicBezTo>
                  <a:pt x="8734417" y="8591886"/>
                  <a:pt x="8729920" y="8582356"/>
                  <a:pt x="8722145" y="8581365"/>
                </a:cubicBezTo>
                <a:lnTo>
                  <a:pt x="8713151" y="8580183"/>
                </a:lnTo>
                <a:cubicBezTo>
                  <a:pt x="8712160" y="8580069"/>
                  <a:pt x="8711170" y="8580183"/>
                  <a:pt x="8710217" y="8580222"/>
                </a:cubicBezTo>
                <a:cubicBezTo>
                  <a:pt x="8711627" y="8578429"/>
                  <a:pt x="8713113" y="8576676"/>
                  <a:pt x="8713533" y="8574275"/>
                </a:cubicBezTo>
                <a:cubicBezTo>
                  <a:pt x="8714752" y="8566765"/>
                  <a:pt x="8709417" y="8558685"/>
                  <a:pt x="8701642" y="8557694"/>
                </a:cubicBezTo>
                <a:lnTo>
                  <a:pt x="8692648" y="8556550"/>
                </a:lnTo>
                <a:cubicBezTo>
                  <a:pt x="8684912" y="8555559"/>
                  <a:pt x="8677366" y="8560552"/>
                  <a:pt x="8676071" y="8568443"/>
                </a:cubicBezTo>
                <a:cubicBezTo>
                  <a:pt x="8674851" y="8575952"/>
                  <a:pt x="8680187" y="8584033"/>
                  <a:pt x="8687960" y="8585024"/>
                </a:cubicBezTo>
                <a:lnTo>
                  <a:pt x="8693867" y="8585787"/>
                </a:lnTo>
                <a:cubicBezTo>
                  <a:pt x="8684188" y="8587083"/>
                  <a:pt x="8675957" y="8596612"/>
                  <a:pt x="8683387" y="8606256"/>
                </a:cubicBezTo>
                <a:cubicBezTo>
                  <a:pt x="8689714" y="8614451"/>
                  <a:pt x="8700308" y="8613346"/>
                  <a:pt x="8706406" y="8608238"/>
                </a:cubicBezTo>
                <a:lnTo>
                  <a:pt x="8706826" y="8608276"/>
                </a:lnTo>
                <a:cubicBezTo>
                  <a:pt x="8705910" y="8611478"/>
                  <a:pt x="8706406" y="8615099"/>
                  <a:pt x="8709188" y="8618721"/>
                </a:cubicBezTo>
                <a:cubicBezTo>
                  <a:pt x="8712542" y="8623104"/>
                  <a:pt x="8717153" y="8624362"/>
                  <a:pt x="8721649" y="8624248"/>
                </a:cubicBezTo>
                <a:cubicBezTo>
                  <a:pt x="8721765" y="8624744"/>
                  <a:pt x="8721726" y="8625315"/>
                  <a:pt x="8721917" y="8625849"/>
                </a:cubicBezTo>
                <a:cubicBezTo>
                  <a:pt x="8720964" y="8626611"/>
                  <a:pt x="8719897" y="8627259"/>
                  <a:pt x="8719172" y="8628212"/>
                </a:cubicBezTo>
                <a:cubicBezTo>
                  <a:pt x="8715095" y="8627031"/>
                  <a:pt x="8710712" y="8626802"/>
                  <a:pt x="8706024" y="8627869"/>
                </a:cubicBezTo>
                <a:cubicBezTo>
                  <a:pt x="8698708" y="8629546"/>
                  <a:pt x="8693487" y="8634235"/>
                  <a:pt x="8690248" y="8640181"/>
                </a:cubicBezTo>
                <a:cubicBezTo>
                  <a:pt x="8688151" y="8640029"/>
                  <a:pt x="8686017" y="8640295"/>
                  <a:pt x="8683921" y="8641210"/>
                </a:cubicBezTo>
                <a:lnTo>
                  <a:pt x="8678053" y="8643764"/>
                </a:lnTo>
                <a:cubicBezTo>
                  <a:pt x="8676452" y="8644451"/>
                  <a:pt x="8675003" y="8645479"/>
                  <a:pt x="8673708" y="8646738"/>
                </a:cubicBezTo>
                <a:cubicBezTo>
                  <a:pt x="8676566" y="8642164"/>
                  <a:pt x="8676566" y="8635531"/>
                  <a:pt x="8674012" y="8631261"/>
                </a:cubicBezTo>
                <a:close/>
                <a:moveTo>
                  <a:pt x="8545430" y="8796085"/>
                </a:moveTo>
                <a:cubicBezTo>
                  <a:pt x="8538075" y="8779084"/>
                  <a:pt x="8513380" y="8794102"/>
                  <a:pt x="8520659" y="8810874"/>
                </a:cubicBezTo>
                <a:cubicBezTo>
                  <a:pt x="8528014" y="8827875"/>
                  <a:pt x="8552710" y="8812857"/>
                  <a:pt x="8545430" y="8796085"/>
                </a:cubicBezTo>
                <a:close/>
                <a:moveTo>
                  <a:pt x="8912084" y="8574313"/>
                </a:moveTo>
                <a:cubicBezTo>
                  <a:pt x="8913152" y="8581365"/>
                  <a:pt x="8920087" y="8588798"/>
                  <a:pt x="8927976" y="8587083"/>
                </a:cubicBezTo>
                <a:cubicBezTo>
                  <a:pt x="8928852" y="8586892"/>
                  <a:pt x="8929691" y="8586816"/>
                  <a:pt x="8930568" y="8586702"/>
                </a:cubicBezTo>
                <a:cubicBezTo>
                  <a:pt x="8930605" y="8586739"/>
                  <a:pt x="8930605" y="8586739"/>
                  <a:pt x="8930644" y="8586778"/>
                </a:cubicBezTo>
                <a:cubicBezTo>
                  <a:pt x="8930720" y="8586816"/>
                  <a:pt x="8930796" y="8586892"/>
                  <a:pt x="8930834" y="8586930"/>
                </a:cubicBezTo>
                <a:cubicBezTo>
                  <a:pt x="8930910" y="8587045"/>
                  <a:pt x="8931139" y="8587387"/>
                  <a:pt x="8931634" y="8587959"/>
                </a:cubicBezTo>
                <a:cubicBezTo>
                  <a:pt x="8936398" y="8594134"/>
                  <a:pt x="8945469" y="8595697"/>
                  <a:pt x="8951794" y="8590971"/>
                </a:cubicBezTo>
                <a:cubicBezTo>
                  <a:pt x="8957969" y="8586396"/>
                  <a:pt x="8959607" y="8576981"/>
                  <a:pt x="8954805" y="8570806"/>
                </a:cubicBezTo>
                <a:cubicBezTo>
                  <a:pt x="8948478" y="8562611"/>
                  <a:pt x="8939142" y="8557541"/>
                  <a:pt x="8928852" y="8558151"/>
                </a:cubicBezTo>
                <a:cubicBezTo>
                  <a:pt x="8930530" y="8557655"/>
                  <a:pt x="8932168" y="8556855"/>
                  <a:pt x="8933539" y="8555673"/>
                </a:cubicBezTo>
                <a:cubicBezTo>
                  <a:pt x="8939523" y="8550413"/>
                  <a:pt x="8940780" y="8541646"/>
                  <a:pt x="8935789" y="8535204"/>
                </a:cubicBezTo>
                <a:lnTo>
                  <a:pt x="8931825" y="8530096"/>
                </a:lnTo>
                <a:cubicBezTo>
                  <a:pt x="8927175" y="8524073"/>
                  <a:pt x="8917191" y="8522701"/>
                  <a:pt x="8911360" y="8527847"/>
                </a:cubicBezTo>
                <a:cubicBezTo>
                  <a:pt x="8905339" y="8533107"/>
                  <a:pt x="8904120" y="8541874"/>
                  <a:pt x="8909111" y="8548316"/>
                </a:cubicBezTo>
                <a:lnTo>
                  <a:pt x="8913075" y="8553424"/>
                </a:lnTo>
                <a:cubicBezTo>
                  <a:pt x="8915666" y="8556740"/>
                  <a:pt x="8919821" y="8558494"/>
                  <a:pt x="8924089" y="8558646"/>
                </a:cubicBezTo>
                <a:cubicBezTo>
                  <a:pt x="8917114" y="8560552"/>
                  <a:pt x="8910864" y="8566347"/>
                  <a:pt x="8912084" y="8574313"/>
                </a:cubicBezTo>
                <a:close/>
                <a:moveTo>
                  <a:pt x="8683083" y="8273599"/>
                </a:moveTo>
                <a:cubicBezTo>
                  <a:pt x="8690781" y="8274666"/>
                  <a:pt x="8698326" y="8269025"/>
                  <a:pt x="8699356" y="8261287"/>
                </a:cubicBezTo>
                <a:lnTo>
                  <a:pt x="8700537" y="8252291"/>
                </a:lnTo>
                <a:cubicBezTo>
                  <a:pt x="8701528" y="8244553"/>
                  <a:pt x="8696001" y="8237120"/>
                  <a:pt x="8688228" y="8236015"/>
                </a:cubicBezTo>
                <a:cubicBezTo>
                  <a:pt x="8680530" y="8234947"/>
                  <a:pt x="8672984" y="8240550"/>
                  <a:pt x="8671955" y="8248327"/>
                </a:cubicBezTo>
                <a:lnTo>
                  <a:pt x="8670773" y="8257322"/>
                </a:lnTo>
                <a:cubicBezTo>
                  <a:pt x="8669782" y="8265060"/>
                  <a:pt x="8675308" y="8272532"/>
                  <a:pt x="8683083" y="8273599"/>
                </a:cubicBezTo>
                <a:close/>
                <a:moveTo>
                  <a:pt x="8660141" y="8858942"/>
                </a:moveTo>
                <a:cubicBezTo>
                  <a:pt x="8667496" y="8875904"/>
                  <a:pt x="8694783" y="8866565"/>
                  <a:pt x="8687389" y="8849526"/>
                </a:cubicBezTo>
                <a:cubicBezTo>
                  <a:pt x="8680072" y="8832564"/>
                  <a:pt x="8652748" y="8841902"/>
                  <a:pt x="8660141" y="8858942"/>
                </a:cubicBezTo>
                <a:close/>
                <a:moveTo>
                  <a:pt x="8600042" y="8461445"/>
                </a:moveTo>
                <a:cubicBezTo>
                  <a:pt x="8588723" y="8446732"/>
                  <a:pt x="8566848" y="8465562"/>
                  <a:pt x="8578167" y="8480237"/>
                </a:cubicBezTo>
                <a:cubicBezTo>
                  <a:pt x="8589485" y="8494913"/>
                  <a:pt x="8611361" y="8476121"/>
                  <a:pt x="8600042" y="8461445"/>
                </a:cubicBezTo>
                <a:close/>
                <a:moveTo>
                  <a:pt x="8658807" y="8416923"/>
                </a:moveTo>
                <a:cubicBezTo>
                  <a:pt x="8661932" y="8420963"/>
                  <a:pt x="8665896" y="8422412"/>
                  <a:pt x="8669821" y="8422336"/>
                </a:cubicBezTo>
                <a:cubicBezTo>
                  <a:pt x="8664371" y="8427329"/>
                  <a:pt x="8665438" y="8437240"/>
                  <a:pt x="8670239" y="8442081"/>
                </a:cubicBezTo>
                <a:cubicBezTo>
                  <a:pt x="8676299" y="8448180"/>
                  <a:pt x="8684455" y="8446884"/>
                  <a:pt x="8690628" y="8442119"/>
                </a:cubicBezTo>
                <a:lnTo>
                  <a:pt x="8695697" y="8438193"/>
                </a:lnTo>
                <a:cubicBezTo>
                  <a:pt x="8701871" y="8433428"/>
                  <a:pt x="8700728" y="8422793"/>
                  <a:pt x="8695735" y="8417762"/>
                </a:cubicBezTo>
                <a:cubicBezTo>
                  <a:pt x="8691962" y="8413950"/>
                  <a:pt x="8687389" y="8413264"/>
                  <a:pt x="8682930" y="8414255"/>
                </a:cubicBezTo>
                <a:cubicBezTo>
                  <a:pt x="8685369" y="8409947"/>
                  <a:pt x="8685712" y="8404611"/>
                  <a:pt x="8681787" y="8399465"/>
                </a:cubicBezTo>
                <a:cubicBezTo>
                  <a:pt x="8670507" y="8384828"/>
                  <a:pt x="8647489" y="8402210"/>
                  <a:pt x="8658807" y="8416923"/>
                </a:cubicBezTo>
                <a:close/>
                <a:moveTo>
                  <a:pt x="8620469" y="8732351"/>
                </a:moveTo>
                <a:cubicBezTo>
                  <a:pt x="8627404" y="8729225"/>
                  <a:pt x="8631787" y="8721068"/>
                  <a:pt x="8628586" y="8713635"/>
                </a:cubicBezTo>
                <a:lnTo>
                  <a:pt x="8626033" y="8707765"/>
                </a:lnTo>
                <a:cubicBezTo>
                  <a:pt x="8623022" y="8700865"/>
                  <a:pt x="8614600" y="8696405"/>
                  <a:pt x="8607321" y="8699646"/>
                </a:cubicBezTo>
                <a:cubicBezTo>
                  <a:pt x="8602900" y="8701628"/>
                  <a:pt x="8599775" y="8705745"/>
                  <a:pt x="8598746" y="8710357"/>
                </a:cubicBezTo>
                <a:cubicBezTo>
                  <a:pt x="8597260" y="8709938"/>
                  <a:pt x="8595773" y="8709328"/>
                  <a:pt x="8594211" y="8709480"/>
                </a:cubicBezTo>
                <a:cubicBezTo>
                  <a:pt x="8590324" y="8706393"/>
                  <a:pt x="8585141" y="8705097"/>
                  <a:pt x="8580263" y="8707231"/>
                </a:cubicBezTo>
                <a:lnTo>
                  <a:pt x="8577100" y="8708603"/>
                </a:lnTo>
                <a:cubicBezTo>
                  <a:pt x="8576909" y="8707993"/>
                  <a:pt x="8576985" y="8707460"/>
                  <a:pt x="8576718" y="8706850"/>
                </a:cubicBezTo>
                <a:cubicBezTo>
                  <a:pt x="8569325" y="8689811"/>
                  <a:pt x="8543563" y="8702809"/>
                  <a:pt x="8550956" y="8719810"/>
                </a:cubicBezTo>
                <a:cubicBezTo>
                  <a:pt x="8554005" y="8726862"/>
                  <a:pt x="8560179" y="8728577"/>
                  <a:pt x="8565895" y="8727167"/>
                </a:cubicBezTo>
                <a:cubicBezTo>
                  <a:pt x="8566010" y="8727586"/>
                  <a:pt x="8565934" y="8728006"/>
                  <a:pt x="8566124" y="8728463"/>
                </a:cubicBezTo>
                <a:cubicBezTo>
                  <a:pt x="8567115" y="8730750"/>
                  <a:pt x="8568716" y="8732694"/>
                  <a:pt x="8570621" y="8734295"/>
                </a:cubicBezTo>
                <a:cubicBezTo>
                  <a:pt x="8567458" y="8737840"/>
                  <a:pt x="8565972" y="8742529"/>
                  <a:pt x="8567572" y="8747751"/>
                </a:cubicBezTo>
                <a:cubicBezTo>
                  <a:pt x="8569668" y="8754574"/>
                  <a:pt x="8578433" y="8760368"/>
                  <a:pt x="8585636" y="8757280"/>
                </a:cubicBezTo>
                <a:lnTo>
                  <a:pt x="8591505" y="8754726"/>
                </a:lnTo>
                <a:cubicBezTo>
                  <a:pt x="8598632" y="8751639"/>
                  <a:pt x="8603472" y="8744701"/>
                  <a:pt x="8601032" y="8736658"/>
                </a:cubicBezTo>
                <a:cubicBezTo>
                  <a:pt x="8600956" y="8736392"/>
                  <a:pt x="8600804" y="8736125"/>
                  <a:pt x="8600689" y="8735858"/>
                </a:cubicBezTo>
                <a:cubicBezTo>
                  <a:pt x="8602976" y="8734333"/>
                  <a:pt x="8604767" y="8732160"/>
                  <a:pt x="8606063" y="8729721"/>
                </a:cubicBezTo>
                <a:cubicBezTo>
                  <a:pt x="8609950" y="8733037"/>
                  <a:pt x="8615400" y="8734638"/>
                  <a:pt x="8620469" y="8732351"/>
                </a:cubicBezTo>
                <a:close/>
                <a:moveTo>
                  <a:pt x="8889486" y="8838320"/>
                </a:moveTo>
                <a:cubicBezTo>
                  <a:pt x="8882129" y="8821319"/>
                  <a:pt x="8857397" y="8836261"/>
                  <a:pt x="8864676" y="8853071"/>
                </a:cubicBezTo>
                <a:cubicBezTo>
                  <a:pt x="8872069" y="8870072"/>
                  <a:pt x="8896764" y="8855129"/>
                  <a:pt x="8889486" y="8838320"/>
                </a:cubicBezTo>
                <a:close/>
                <a:moveTo>
                  <a:pt x="8958655" y="8812056"/>
                </a:moveTo>
                <a:cubicBezTo>
                  <a:pt x="8961626" y="8818917"/>
                  <a:pt x="8967419" y="8820480"/>
                  <a:pt x="8972831" y="8819032"/>
                </a:cubicBezTo>
                <a:cubicBezTo>
                  <a:pt x="8972755" y="8823149"/>
                  <a:pt x="8974165" y="8827265"/>
                  <a:pt x="8977671" y="8829972"/>
                </a:cubicBezTo>
                <a:cubicBezTo>
                  <a:pt x="8977671" y="8829972"/>
                  <a:pt x="8977710" y="8829972"/>
                  <a:pt x="8977747" y="8830010"/>
                </a:cubicBezTo>
                <a:cubicBezTo>
                  <a:pt x="8974279" y="8835994"/>
                  <a:pt x="8974813" y="8844342"/>
                  <a:pt x="8980644" y="8848726"/>
                </a:cubicBezTo>
                <a:cubicBezTo>
                  <a:pt x="8986817" y="8853376"/>
                  <a:pt x="8996116" y="8853186"/>
                  <a:pt x="9001108" y="8846743"/>
                </a:cubicBezTo>
                <a:lnTo>
                  <a:pt x="9013075" y="8831458"/>
                </a:lnTo>
                <a:cubicBezTo>
                  <a:pt x="9017763" y="8825474"/>
                  <a:pt x="9017495" y="8815754"/>
                  <a:pt x="9011093" y="8810951"/>
                </a:cubicBezTo>
                <a:cubicBezTo>
                  <a:pt x="9009111" y="8809464"/>
                  <a:pt x="9006787" y="8808664"/>
                  <a:pt x="9004424" y="8808244"/>
                </a:cubicBezTo>
                <a:cubicBezTo>
                  <a:pt x="9003624" y="8806148"/>
                  <a:pt x="9002442" y="8804242"/>
                  <a:pt x="9000537" y="8802717"/>
                </a:cubicBezTo>
                <a:cubicBezTo>
                  <a:pt x="8996002" y="8799172"/>
                  <a:pt x="8989447" y="8798258"/>
                  <a:pt x="8984378" y="8800849"/>
                </a:cubicBezTo>
                <a:cubicBezTo>
                  <a:pt x="8984149" y="8799820"/>
                  <a:pt x="8984149" y="8798791"/>
                  <a:pt x="8983692" y="8797686"/>
                </a:cubicBezTo>
                <a:cubicBezTo>
                  <a:pt x="8976299" y="8780723"/>
                  <a:pt x="8951337" y="8795208"/>
                  <a:pt x="8958655" y="8812056"/>
                </a:cubicBezTo>
                <a:close/>
                <a:moveTo>
                  <a:pt x="8558274" y="8648758"/>
                </a:moveTo>
                <a:cubicBezTo>
                  <a:pt x="8546955" y="8634044"/>
                  <a:pt x="8523708" y="8651121"/>
                  <a:pt x="8535027" y="8665834"/>
                </a:cubicBezTo>
                <a:cubicBezTo>
                  <a:pt x="8546345" y="8680548"/>
                  <a:pt x="8569630" y="8663471"/>
                  <a:pt x="8558274" y="8648758"/>
                </a:cubicBezTo>
                <a:close/>
                <a:moveTo>
                  <a:pt x="8497641" y="8934720"/>
                </a:moveTo>
                <a:cubicBezTo>
                  <a:pt x="8500003" y="8941162"/>
                  <a:pt x="8503358" y="8947223"/>
                  <a:pt x="8510408" y="8949434"/>
                </a:cubicBezTo>
                <a:cubicBezTo>
                  <a:pt x="8516048" y="8951187"/>
                  <a:pt x="8521574" y="8950235"/>
                  <a:pt x="8526833" y="8947605"/>
                </a:cubicBezTo>
                <a:cubicBezTo>
                  <a:pt x="8533579" y="8944212"/>
                  <a:pt x="8536741" y="8934759"/>
                  <a:pt x="8532854" y="8928126"/>
                </a:cubicBezTo>
                <a:cubicBezTo>
                  <a:pt x="8530148" y="8923514"/>
                  <a:pt x="8525499" y="8920769"/>
                  <a:pt x="8520545" y="8920540"/>
                </a:cubicBezTo>
                <a:cubicBezTo>
                  <a:pt x="8517382" y="8917758"/>
                  <a:pt x="8513266" y="8916347"/>
                  <a:pt x="8508464" y="8917415"/>
                </a:cubicBezTo>
                <a:cubicBezTo>
                  <a:pt x="8501642" y="8918978"/>
                  <a:pt x="8494973" y="8927364"/>
                  <a:pt x="8497641" y="8934720"/>
                </a:cubicBezTo>
                <a:close/>
                <a:moveTo>
                  <a:pt x="8797832" y="8589332"/>
                </a:moveTo>
                <a:cubicBezTo>
                  <a:pt x="8795011" y="8588226"/>
                  <a:pt x="8792229" y="8587083"/>
                  <a:pt x="8789409" y="8586015"/>
                </a:cubicBezTo>
                <a:cubicBezTo>
                  <a:pt x="8782168" y="8583156"/>
                  <a:pt x="8773555" y="8587235"/>
                  <a:pt x="8770850" y="8594440"/>
                </a:cubicBezTo>
                <a:cubicBezTo>
                  <a:pt x="8768068" y="8601872"/>
                  <a:pt x="8772031" y="8610144"/>
                  <a:pt x="8779272" y="8613003"/>
                </a:cubicBezTo>
                <a:cubicBezTo>
                  <a:pt x="8782091" y="8614108"/>
                  <a:pt x="8784873" y="8615252"/>
                  <a:pt x="8787694" y="8616319"/>
                </a:cubicBezTo>
                <a:cubicBezTo>
                  <a:pt x="8794935" y="8619178"/>
                  <a:pt x="8803548" y="8615099"/>
                  <a:pt x="8806253" y="8607895"/>
                </a:cubicBezTo>
                <a:cubicBezTo>
                  <a:pt x="8809035" y="8600462"/>
                  <a:pt x="8805110" y="8592190"/>
                  <a:pt x="8797832" y="8589332"/>
                </a:cubicBezTo>
                <a:close/>
                <a:moveTo>
                  <a:pt x="8831710" y="8889360"/>
                </a:moveTo>
                <a:cubicBezTo>
                  <a:pt x="8832130" y="8889245"/>
                  <a:pt x="8832169" y="8889245"/>
                  <a:pt x="8832435" y="8889207"/>
                </a:cubicBezTo>
                <a:lnTo>
                  <a:pt x="8832740" y="8889207"/>
                </a:lnTo>
                <a:cubicBezTo>
                  <a:pt x="8832740" y="8889207"/>
                  <a:pt x="8832740" y="8889207"/>
                  <a:pt x="8832740" y="8889207"/>
                </a:cubicBezTo>
                <a:cubicBezTo>
                  <a:pt x="8833540" y="8889665"/>
                  <a:pt x="8834303" y="8890160"/>
                  <a:pt x="8835026" y="8890770"/>
                </a:cubicBezTo>
                <a:cubicBezTo>
                  <a:pt x="8838685" y="8893438"/>
                  <a:pt x="8843449" y="8893134"/>
                  <a:pt x="8847603" y="8891380"/>
                </a:cubicBezTo>
                <a:cubicBezTo>
                  <a:pt x="8849394" y="8893248"/>
                  <a:pt x="8851565" y="8894887"/>
                  <a:pt x="8854310" y="8895992"/>
                </a:cubicBezTo>
                <a:cubicBezTo>
                  <a:pt x="8857130" y="8897098"/>
                  <a:pt x="8859912" y="8898241"/>
                  <a:pt x="8862732" y="8899308"/>
                </a:cubicBezTo>
                <a:cubicBezTo>
                  <a:pt x="8869783" y="8902091"/>
                  <a:pt x="8878815" y="8895878"/>
                  <a:pt x="8880301" y="8888941"/>
                </a:cubicBezTo>
                <a:cubicBezTo>
                  <a:pt x="8882054" y="8880478"/>
                  <a:pt x="8877443" y="8874379"/>
                  <a:pt x="8869897" y="8871406"/>
                </a:cubicBezTo>
                <a:lnTo>
                  <a:pt x="8861474" y="8868090"/>
                </a:lnTo>
                <a:cubicBezTo>
                  <a:pt x="8858692" y="8866984"/>
                  <a:pt x="8855644" y="8867556"/>
                  <a:pt x="8852785" y="8868776"/>
                </a:cubicBezTo>
                <a:cubicBezTo>
                  <a:pt x="8851794" y="8867632"/>
                  <a:pt x="8850765" y="8866489"/>
                  <a:pt x="8849508" y="8865574"/>
                </a:cubicBezTo>
                <a:cubicBezTo>
                  <a:pt x="8844478" y="8861876"/>
                  <a:pt x="8838608" y="8860848"/>
                  <a:pt x="8832626" y="8860848"/>
                </a:cubicBezTo>
                <a:cubicBezTo>
                  <a:pt x="8822717" y="8856883"/>
                  <a:pt x="8808464" y="8868471"/>
                  <a:pt x="8814219" y="8881774"/>
                </a:cubicBezTo>
                <a:cubicBezTo>
                  <a:pt x="8816505" y="8886996"/>
                  <a:pt x="8820430" y="8888978"/>
                  <a:pt x="8824585" y="8889093"/>
                </a:cubicBezTo>
                <a:cubicBezTo>
                  <a:pt x="8826833" y="8889626"/>
                  <a:pt x="8829233" y="8889893"/>
                  <a:pt x="8831710" y="8889360"/>
                </a:cubicBezTo>
                <a:close/>
                <a:moveTo>
                  <a:pt x="9032245" y="8333597"/>
                </a:moveTo>
                <a:lnTo>
                  <a:pt x="9042420" y="8325783"/>
                </a:lnTo>
                <a:cubicBezTo>
                  <a:pt x="9048593" y="8321018"/>
                  <a:pt x="9050956" y="8312556"/>
                  <a:pt x="9046421" y="8305770"/>
                </a:cubicBezTo>
                <a:cubicBezTo>
                  <a:pt x="9042305" y="8299596"/>
                  <a:pt x="9032625" y="8297003"/>
                  <a:pt x="9026413" y="8301768"/>
                </a:cubicBezTo>
                <a:lnTo>
                  <a:pt x="9016238" y="8309582"/>
                </a:lnTo>
                <a:cubicBezTo>
                  <a:pt x="9010065" y="8314347"/>
                  <a:pt x="9007702" y="8322809"/>
                  <a:pt x="9012236" y="8329594"/>
                </a:cubicBezTo>
                <a:cubicBezTo>
                  <a:pt x="9016352" y="8335770"/>
                  <a:pt x="9026070" y="8338400"/>
                  <a:pt x="9032245" y="8333597"/>
                </a:cubicBezTo>
                <a:close/>
                <a:moveTo>
                  <a:pt x="8763875" y="8385247"/>
                </a:moveTo>
                <a:cubicBezTo>
                  <a:pt x="8768639" y="8391422"/>
                  <a:pt x="8778777" y="8391231"/>
                  <a:pt x="8784264" y="8386314"/>
                </a:cubicBezTo>
                <a:cubicBezTo>
                  <a:pt x="8789791" y="8381321"/>
                  <a:pt x="8789866" y="8373964"/>
                  <a:pt x="8786436" y="8368018"/>
                </a:cubicBezTo>
                <a:cubicBezTo>
                  <a:pt x="8787809" y="8367598"/>
                  <a:pt x="8789218" y="8367217"/>
                  <a:pt x="8790400" y="8366303"/>
                </a:cubicBezTo>
                <a:lnTo>
                  <a:pt x="8795468" y="8362376"/>
                </a:lnTo>
                <a:cubicBezTo>
                  <a:pt x="8801642" y="8357611"/>
                  <a:pt x="8804082" y="8349225"/>
                  <a:pt x="8799546" y="8342403"/>
                </a:cubicBezTo>
                <a:cubicBezTo>
                  <a:pt x="8795507" y="8336265"/>
                  <a:pt x="8785750" y="8333559"/>
                  <a:pt x="8779577" y="8338323"/>
                </a:cubicBezTo>
                <a:lnTo>
                  <a:pt x="8774509" y="8342250"/>
                </a:lnTo>
                <a:cubicBezTo>
                  <a:pt x="8769934" y="8345757"/>
                  <a:pt x="8767457" y="8351284"/>
                  <a:pt x="8768296" y="8356697"/>
                </a:cubicBezTo>
                <a:cubicBezTo>
                  <a:pt x="8765629" y="8357192"/>
                  <a:pt x="8763037" y="8358107"/>
                  <a:pt x="8761055" y="8359860"/>
                </a:cubicBezTo>
                <a:cubicBezTo>
                  <a:pt x="8754881" y="8365425"/>
                  <a:pt x="8755225" y="8374040"/>
                  <a:pt x="8759988" y="8380254"/>
                </a:cubicBezTo>
                <a:lnTo>
                  <a:pt x="8763875" y="8385247"/>
                </a:lnTo>
                <a:close/>
                <a:moveTo>
                  <a:pt x="8493830" y="8542217"/>
                </a:moveTo>
                <a:cubicBezTo>
                  <a:pt x="8484798" y="8549193"/>
                  <a:pt x="8487809" y="8560552"/>
                  <a:pt x="8494859" y="8565736"/>
                </a:cubicBezTo>
                <a:cubicBezTo>
                  <a:pt x="8495126" y="8568367"/>
                  <a:pt x="8495850" y="8571035"/>
                  <a:pt x="8497755" y="8573551"/>
                </a:cubicBezTo>
                <a:cubicBezTo>
                  <a:pt x="8508731" y="8587807"/>
                  <a:pt x="8528243" y="8569282"/>
                  <a:pt x="8519173" y="8554835"/>
                </a:cubicBezTo>
                <a:cubicBezTo>
                  <a:pt x="8521536" y="8543552"/>
                  <a:pt x="8508616" y="8530820"/>
                  <a:pt x="8496955" y="8539816"/>
                </a:cubicBezTo>
                <a:lnTo>
                  <a:pt x="8493830" y="8542217"/>
                </a:lnTo>
                <a:close/>
                <a:moveTo>
                  <a:pt x="8513571" y="8417342"/>
                </a:moveTo>
                <a:cubicBezTo>
                  <a:pt x="8524889" y="8432018"/>
                  <a:pt x="8546078" y="8412463"/>
                  <a:pt x="8534798" y="8397788"/>
                </a:cubicBezTo>
                <a:cubicBezTo>
                  <a:pt x="8523480" y="8383112"/>
                  <a:pt x="8502291" y="8402705"/>
                  <a:pt x="8513571" y="8417342"/>
                </a:cubicBezTo>
                <a:close/>
                <a:moveTo>
                  <a:pt x="8637580" y="8342288"/>
                </a:moveTo>
                <a:cubicBezTo>
                  <a:pt x="8627633" y="8329404"/>
                  <a:pt x="8610560" y="8343584"/>
                  <a:pt x="8614295" y="8357116"/>
                </a:cubicBezTo>
                <a:cubicBezTo>
                  <a:pt x="8614104" y="8357764"/>
                  <a:pt x="8613837" y="8358374"/>
                  <a:pt x="8613685" y="8359060"/>
                </a:cubicBezTo>
                <a:cubicBezTo>
                  <a:pt x="8612313" y="8366226"/>
                  <a:pt x="8615895" y="8372020"/>
                  <a:pt x="8620393" y="8377166"/>
                </a:cubicBezTo>
                <a:cubicBezTo>
                  <a:pt x="8625346" y="8382884"/>
                  <a:pt x="8636208" y="8381626"/>
                  <a:pt x="8640743" y="8376137"/>
                </a:cubicBezTo>
                <a:cubicBezTo>
                  <a:pt x="8643944" y="8372287"/>
                  <a:pt x="8644630" y="8368094"/>
                  <a:pt x="8643830" y="8364053"/>
                </a:cubicBezTo>
                <a:cubicBezTo>
                  <a:pt x="8646155" y="8359593"/>
                  <a:pt x="8646421" y="8354067"/>
                  <a:pt x="8643373" y="8349721"/>
                </a:cubicBezTo>
                <a:cubicBezTo>
                  <a:pt x="8642343" y="8348272"/>
                  <a:pt x="8641086" y="8347053"/>
                  <a:pt x="8639676" y="8346062"/>
                </a:cubicBezTo>
                <a:cubicBezTo>
                  <a:pt x="8639181" y="8344766"/>
                  <a:pt x="8638533" y="8343470"/>
                  <a:pt x="8637580" y="8342288"/>
                </a:cubicBezTo>
                <a:close/>
                <a:moveTo>
                  <a:pt x="8559112" y="8887759"/>
                </a:moveTo>
                <a:cubicBezTo>
                  <a:pt x="8566353" y="8890617"/>
                  <a:pt x="8575004" y="8885663"/>
                  <a:pt x="8577328" y="8878572"/>
                </a:cubicBezTo>
                <a:cubicBezTo>
                  <a:pt x="8579882" y="8870796"/>
                  <a:pt x="8575423" y="8863211"/>
                  <a:pt x="8568144" y="8860352"/>
                </a:cubicBezTo>
                <a:lnTo>
                  <a:pt x="8559721" y="8857035"/>
                </a:lnTo>
                <a:cubicBezTo>
                  <a:pt x="8552481" y="8854177"/>
                  <a:pt x="8543830" y="8859132"/>
                  <a:pt x="8541505" y="8866222"/>
                </a:cubicBezTo>
                <a:cubicBezTo>
                  <a:pt x="8538952" y="8873998"/>
                  <a:pt x="8543411" y="8881583"/>
                  <a:pt x="8550689" y="8884442"/>
                </a:cubicBezTo>
                <a:lnTo>
                  <a:pt x="8559112" y="8887759"/>
                </a:lnTo>
                <a:close/>
                <a:moveTo>
                  <a:pt x="8621231" y="8815868"/>
                </a:moveTo>
                <a:lnTo>
                  <a:pt x="8627100" y="8813314"/>
                </a:lnTo>
                <a:cubicBezTo>
                  <a:pt x="8634226" y="8810188"/>
                  <a:pt x="8638571" y="8802527"/>
                  <a:pt x="8635827" y="8794865"/>
                </a:cubicBezTo>
                <a:cubicBezTo>
                  <a:pt x="8633350" y="8787889"/>
                  <a:pt x="8624546" y="8783010"/>
                  <a:pt x="8617382" y="8786136"/>
                </a:cubicBezTo>
                <a:lnTo>
                  <a:pt x="8611513" y="8788690"/>
                </a:lnTo>
                <a:cubicBezTo>
                  <a:pt x="8604348" y="8791777"/>
                  <a:pt x="8600042" y="8799439"/>
                  <a:pt x="8602786" y="8807139"/>
                </a:cubicBezTo>
                <a:cubicBezTo>
                  <a:pt x="8605263" y="8814115"/>
                  <a:pt x="8614028" y="8818956"/>
                  <a:pt x="8621231" y="8815868"/>
                </a:cubicBezTo>
                <a:close/>
                <a:moveTo>
                  <a:pt x="8829919" y="8933996"/>
                </a:moveTo>
                <a:cubicBezTo>
                  <a:pt x="8837199" y="8950806"/>
                  <a:pt x="8865019" y="8943030"/>
                  <a:pt x="8857626" y="8926029"/>
                </a:cubicBezTo>
                <a:cubicBezTo>
                  <a:pt x="8850347" y="8909219"/>
                  <a:pt x="8822564" y="8916995"/>
                  <a:pt x="8829919" y="8933996"/>
                </a:cubicBezTo>
                <a:close/>
                <a:moveTo>
                  <a:pt x="8724127" y="8853490"/>
                </a:moveTo>
                <a:cubicBezTo>
                  <a:pt x="8716733" y="8836452"/>
                  <a:pt x="8690171" y="8847697"/>
                  <a:pt x="8697565" y="8864735"/>
                </a:cubicBezTo>
                <a:cubicBezTo>
                  <a:pt x="8704958" y="8881774"/>
                  <a:pt x="8731520" y="8870529"/>
                  <a:pt x="8724127" y="8853490"/>
                </a:cubicBezTo>
                <a:close/>
                <a:moveTo>
                  <a:pt x="8942648" y="8641973"/>
                </a:moveTo>
                <a:cubicBezTo>
                  <a:pt x="8942267" y="8649673"/>
                  <a:pt x="8947564" y="8657067"/>
                  <a:pt x="8955605" y="8657715"/>
                </a:cubicBezTo>
                <a:lnTo>
                  <a:pt x="8956482" y="8657792"/>
                </a:lnTo>
                <a:cubicBezTo>
                  <a:pt x="8959607" y="8660536"/>
                  <a:pt x="8963646" y="8662061"/>
                  <a:pt x="8967915" y="8660917"/>
                </a:cubicBezTo>
                <a:cubicBezTo>
                  <a:pt x="8973365" y="8659393"/>
                  <a:pt x="8978319" y="8657487"/>
                  <a:pt x="8981101" y="8652112"/>
                </a:cubicBezTo>
                <a:cubicBezTo>
                  <a:pt x="8984874" y="8644755"/>
                  <a:pt x="8981940" y="8636026"/>
                  <a:pt x="8974699" y="8632215"/>
                </a:cubicBezTo>
                <a:cubicBezTo>
                  <a:pt x="8971535" y="8630537"/>
                  <a:pt x="8967953" y="8629965"/>
                  <a:pt x="8964371" y="8629622"/>
                </a:cubicBezTo>
                <a:cubicBezTo>
                  <a:pt x="8965171" y="8629127"/>
                  <a:pt x="8966048" y="8628822"/>
                  <a:pt x="8966810" y="8628212"/>
                </a:cubicBezTo>
                <a:lnTo>
                  <a:pt x="8971917" y="8624248"/>
                </a:lnTo>
                <a:cubicBezTo>
                  <a:pt x="8977938" y="8619559"/>
                  <a:pt x="8977671" y="8608734"/>
                  <a:pt x="8972412" y="8603664"/>
                </a:cubicBezTo>
                <a:cubicBezTo>
                  <a:pt x="8966238" y="8597756"/>
                  <a:pt x="8958312" y="8598137"/>
                  <a:pt x="8951833" y="8603168"/>
                </a:cubicBezTo>
                <a:lnTo>
                  <a:pt x="8946726" y="8607133"/>
                </a:lnTo>
                <a:cubicBezTo>
                  <a:pt x="8940705" y="8611821"/>
                  <a:pt x="8940971" y="8622647"/>
                  <a:pt x="8946230" y="8627716"/>
                </a:cubicBezTo>
                <a:cubicBezTo>
                  <a:pt x="8947678" y="8629089"/>
                  <a:pt x="8949241" y="8630080"/>
                  <a:pt x="8950803" y="8630804"/>
                </a:cubicBezTo>
                <a:cubicBezTo>
                  <a:pt x="8946421" y="8632900"/>
                  <a:pt x="8942915" y="8636865"/>
                  <a:pt x="8942648" y="8641973"/>
                </a:cubicBezTo>
                <a:close/>
                <a:moveTo>
                  <a:pt x="8951833" y="8860504"/>
                </a:moveTo>
                <a:cubicBezTo>
                  <a:pt x="8944478" y="8864583"/>
                  <a:pt x="8943105" y="8872931"/>
                  <a:pt x="8946230" y="8880135"/>
                </a:cubicBezTo>
                <a:lnTo>
                  <a:pt x="8948784" y="8886005"/>
                </a:lnTo>
                <a:cubicBezTo>
                  <a:pt x="8951871" y="8893171"/>
                  <a:pt x="8962046" y="8895154"/>
                  <a:pt x="8968372" y="8891609"/>
                </a:cubicBezTo>
                <a:cubicBezTo>
                  <a:pt x="8975728" y="8887530"/>
                  <a:pt x="8977099" y="8879182"/>
                  <a:pt x="8973974" y="8871978"/>
                </a:cubicBezTo>
                <a:lnTo>
                  <a:pt x="8971421" y="8866108"/>
                </a:lnTo>
                <a:cubicBezTo>
                  <a:pt x="8968335" y="8858979"/>
                  <a:pt x="8958159" y="8856998"/>
                  <a:pt x="8951833" y="8860504"/>
                </a:cubicBezTo>
                <a:close/>
                <a:moveTo>
                  <a:pt x="8860674" y="8320218"/>
                </a:moveTo>
                <a:lnTo>
                  <a:pt x="8865361" y="8316596"/>
                </a:lnTo>
                <a:cubicBezTo>
                  <a:pt x="8867953" y="8319760"/>
                  <a:pt x="8871688" y="8321933"/>
                  <a:pt x="8875995" y="8322505"/>
                </a:cubicBezTo>
                <a:lnTo>
                  <a:pt x="8885522" y="8323877"/>
                </a:lnTo>
                <a:cubicBezTo>
                  <a:pt x="8893715" y="8325020"/>
                  <a:pt x="8901413" y="8317740"/>
                  <a:pt x="8902061" y="8309849"/>
                </a:cubicBezTo>
                <a:cubicBezTo>
                  <a:pt x="8902786" y="8301159"/>
                  <a:pt x="8896268" y="8294449"/>
                  <a:pt x="8888036" y="8293306"/>
                </a:cubicBezTo>
                <a:lnTo>
                  <a:pt x="8878509" y="8291972"/>
                </a:lnTo>
                <a:cubicBezTo>
                  <a:pt x="8877061" y="8291781"/>
                  <a:pt x="8875690" y="8292086"/>
                  <a:pt x="8874317" y="8292391"/>
                </a:cubicBezTo>
                <a:cubicBezTo>
                  <a:pt x="8874317" y="8292391"/>
                  <a:pt x="8874317" y="8292353"/>
                  <a:pt x="8874279" y="8292315"/>
                </a:cubicBezTo>
                <a:cubicBezTo>
                  <a:pt x="8869631" y="8286330"/>
                  <a:pt x="8860560" y="8283929"/>
                  <a:pt x="8854158" y="8288846"/>
                </a:cubicBezTo>
                <a:lnTo>
                  <a:pt x="8844020" y="8296660"/>
                </a:lnTo>
                <a:cubicBezTo>
                  <a:pt x="8838076" y="8301273"/>
                  <a:pt x="8835674" y="8310459"/>
                  <a:pt x="8840553" y="8316749"/>
                </a:cubicBezTo>
                <a:cubicBezTo>
                  <a:pt x="8845201" y="8322733"/>
                  <a:pt x="8854272" y="8325135"/>
                  <a:pt x="8860674" y="8320218"/>
                </a:cubicBezTo>
                <a:close/>
                <a:moveTo>
                  <a:pt x="8755834" y="8886882"/>
                </a:moveTo>
                <a:lnTo>
                  <a:pt x="8749965" y="8889436"/>
                </a:lnTo>
                <a:cubicBezTo>
                  <a:pt x="8747755" y="8890389"/>
                  <a:pt x="8746307" y="8892143"/>
                  <a:pt x="8745163" y="8894163"/>
                </a:cubicBezTo>
                <a:cubicBezTo>
                  <a:pt x="8740133" y="8894163"/>
                  <a:pt x="8734912" y="8896412"/>
                  <a:pt x="8732472" y="8900566"/>
                </a:cubicBezTo>
                <a:cubicBezTo>
                  <a:pt x="8728167" y="8907847"/>
                  <a:pt x="8730301" y="8915661"/>
                  <a:pt x="8736741" y="8920693"/>
                </a:cubicBezTo>
                <a:lnTo>
                  <a:pt x="8741848" y="8924657"/>
                </a:lnTo>
                <a:cubicBezTo>
                  <a:pt x="8747870" y="8929384"/>
                  <a:pt x="8758236" y="8926792"/>
                  <a:pt x="8761970" y="8920426"/>
                </a:cubicBezTo>
                <a:cubicBezTo>
                  <a:pt x="8763152" y="8918444"/>
                  <a:pt x="8763761" y="8916462"/>
                  <a:pt x="8763990" y="8914441"/>
                </a:cubicBezTo>
                <a:cubicBezTo>
                  <a:pt x="8764218" y="8914365"/>
                  <a:pt x="8764447" y="8914365"/>
                  <a:pt x="8764714" y="8914251"/>
                </a:cubicBezTo>
                <a:lnTo>
                  <a:pt x="8770582" y="8911697"/>
                </a:lnTo>
                <a:cubicBezTo>
                  <a:pt x="8777748" y="8908609"/>
                  <a:pt x="8779234" y="8898012"/>
                  <a:pt x="8775613" y="8891914"/>
                </a:cubicBezTo>
                <a:cubicBezTo>
                  <a:pt x="8771193" y="8884557"/>
                  <a:pt x="8762999" y="8883794"/>
                  <a:pt x="8755834" y="8886882"/>
                </a:cubicBezTo>
                <a:close/>
                <a:moveTo>
                  <a:pt x="8850042" y="8473224"/>
                </a:moveTo>
                <a:cubicBezTo>
                  <a:pt x="8847983" y="8472042"/>
                  <a:pt x="8845697" y="8471127"/>
                  <a:pt x="8843067" y="8471051"/>
                </a:cubicBezTo>
                <a:cubicBezTo>
                  <a:pt x="8842649" y="8471051"/>
                  <a:pt x="8842610" y="8471051"/>
                  <a:pt x="8842344" y="8471051"/>
                </a:cubicBezTo>
                <a:cubicBezTo>
                  <a:pt x="8842191" y="8471013"/>
                  <a:pt x="8842191" y="8471013"/>
                  <a:pt x="8842076" y="8470974"/>
                </a:cubicBezTo>
                <a:lnTo>
                  <a:pt x="8842076" y="8470974"/>
                </a:lnTo>
                <a:cubicBezTo>
                  <a:pt x="8841429" y="8470326"/>
                  <a:pt x="8840819" y="8469641"/>
                  <a:pt x="8840247" y="8468917"/>
                </a:cubicBezTo>
                <a:cubicBezTo>
                  <a:pt x="8835331" y="8462894"/>
                  <a:pt x="8824851" y="8464075"/>
                  <a:pt x="8819858" y="8469183"/>
                </a:cubicBezTo>
                <a:cubicBezTo>
                  <a:pt x="8813914" y="8475282"/>
                  <a:pt x="8815171" y="8483516"/>
                  <a:pt x="8820126" y="8489576"/>
                </a:cubicBezTo>
                <a:cubicBezTo>
                  <a:pt x="8825803" y="8496514"/>
                  <a:pt x="8834303" y="8499678"/>
                  <a:pt x="8843106" y="8499906"/>
                </a:cubicBezTo>
                <a:cubicBezTo>
                  <a:pt x="8849279" y="8500059"/>
                  <a:pt x="8855033" y="8495294"/>
                  <a:pt x="8856787" y="8489424"/>
                </a:cubicBezTo>
                <a:cubicBezTo>
                  <a:pt x="8868792" y="8496285"/>
                  <a:pt x="8885674" y="8481076"/>
                  <a:pt x="8875499" y="8467963"/>
                </a:cubicBezTo>
                <a:cubicBezTo>
                  <a:pt x="8867267" y="8457329"/>
                  <a:pt x="8853204" y="8463465"/>
                  <a:pt x="8850042" y="8473224"/>
                </a:cubicBezTo>
                <a:close/>
                <a:moveTo>
                  <a:pt x="8230759" y="8389859"/>
                </a:moveTo>
                <a:cubicBezTo>
                  <a:pt x="8219478" y="8375222"/>
                  <a:pt x="8195660" y="8391460"/>
                  <a:pt x="8206978" y="8406212"/>
                </a:cubicBezTo>
                <a:cubicBezTo>
                  <a:pt x="8218297" y="8420849"/>
                  <a:pt x="8242115" y="8404573"/>
                  <a:pt x="8230759" y="8389859"/>
                </a:cubicBezTo>
                <a:close/>
                <a:moveTo>
                  <a:pt x="8367306" y="8539816"/>
                </a:moveTo>
                <a:cubicBezTo>
                  <a:pt x="8374356" y="8545495"/>
                  <a:pt x="8383503" y="8551442"/>
                  <a:pt x="8392954" y="8550527"/>
                </a:cubicBezTo>
                <a:cubicBezTo>
                  <a:pt x="8394173" y="8550718"/>
                  <a:pt x="8395392" y="8550794"/>
                  <a:pt x="8396612" y="8550756"/>
                </a:cubicBezTo>
                <a:cubicBezTo>
                  <a:pt x="8402633" y="8550566"/>
                  <a:pt x="8407969" y="8547021"/>
                  <a:pt x="8410065" y="8541150"/>
                </a:cubicBezTo>
                <a:cubicBezTo>
                  <a:pt x="8412161" y="8535356"/>
                  <a:pt x="8409951" y="8530820"/>
                  <a:pt x="8406978" y="8525979"/>
                </a:cubicBezTo>
                <a:cubicBezTo>
                  <a:pt x="8409303" y="8529791"/>
                  <a:pt x="8406825" y="8525521"/>
                  <a:pt x="8406444" y="8524721"/>
                </a:cubicBezTo>
                <a:cubicBezTo>
                  <a:pt x="8405949" y="8523692"/>
                  <a:pt x="8405530" y="8522587"/>
                  <a:pt x="8405034" y="8521558"/>
                </a:cubicBezTo>
                <a:cubicBezTo>
                  <a:pt x="8404958" y="8521367"/>
                  <a:pt x="8404920" y="8521291"/>
                  <a:pt x="8404882" y="8521138"/>
                </a:cubicBezTo>
                <a:cubicBezTo>
                  <a:pt x="8404805" y="8520795"/>
                  <a:pt x="8404729" y="8520414"/>
                  <a:pt x="8404653" y="8520033"/>
                </a:cubicBezTo>
                <a:cubicBezTo>
                  <a:pt x="8406711" y="8513095"/>
                  <a:pt x="8402481" y="8505205"/>
                  <a:pt x="8395812" y="8502765"/>
                </a:cubicBezTo>
                <a:cubicBezTo>
                  <a:pt x="8388190" y="8499982"/>
                  <a:pt x="8380339" y="8504175"/>
                  <a:pt x="8377329" y="8511418"/>
                </a:cubicBezTo>
                <a:cubicBezTo>
                  <a:pt x="8377024" y="8512180"/>
                  <a:pt x="8376948" y="8512943"/>
                  <a:pt x="8376719" y="8513705"/>
                </a:cubicBezTo>
                <a:cubicBezTo>
                  <a:pt x="8372184" y="8513476"/>
                  <a:pt x="8367534" y="8515306"/>
                  <a:pt x="8364715" y="8518737"/>
                </a:cubicBezTo>
                <a:cubicBezTo>
                  <a:pt x="8365629" y="8515535"/>
                  <a:pt x="8365057" y="8511876"/>
                  <a:pt x="8362237" y="8508216"/>
                </a:cubicBezTo>
                <a:cubicBezTo>
                  <a:pt x="8351071" y="8493693"/>
                  <a:pt x="8326147" y="8508292"/>
                  <a:pt x="8337466" y="8523006"/>
                </a:cubicBezTo>
                <a:cubicBezTo>
                  <a:pt x="8344631" y="8532307"/>
                  <a:pt x="8357359" y="8529638"/>
                  <a:pt x="8362657" y="8522701"/>
                </a:cubicBezTo>
                <a:cubicBezTo>
                  <a:pt x="8360256" y="8528800"/>
                  <a:pt x="8361894" y="8535394"/>
                  <a:pt x="8367306" y="8539816"/>
                </a:cubicBezTo>
                <a:close/>
                <a:moveTo>
                  <a:pt x="8133121" y="8567719"/>
                </a:moveTo>
                <a:cubicBezTo>
                  <a:pt x="8129120" y="8562496"/>
                  <a:pt x="8123861" y="8561658"/>
                  <a:pt x="8119250" y="8563335"/>
                </a:cubicBezTo>
                <a:cubicBezTo>
                  <a:pt x="8114753" y="8561276"/>
                  <a:pt x="8109379" y="8561315"/>
                  <a:pt x="8105187" y="8564555"/>
                </a:cubicBezTo>
                <a:lnTo>
                  <a:pt x="8100118" y="8568481"/>
                </a:lnTo>
                <a:cubicBezTo>
                  <a:pt x="8094135" y="8573093"/>
                  <a:pt x="8091773" y="8582242"/>
                  <a:pt x="8096689" y="8588569"/>
                </a:cubicBezTo>
                <a:cubicBezTo>
                  <a:pt x="8098213" y="8590551"/>
                  <a:pt x="8100233" y="8592076"/>
                  <a:pt x="8102481" y="8593143"/>
                </a:cubicBezTo>
                <a:cubicBezTo>
                  <a:pt x="8100271" y="8597336"/>
                  <a:pt x="8100004" y="8602253"/>
                  <a:pt x="8102824" y="8606904"/>
                </a:cubicBezTo>
                <a:cubicBezTo>
                  <a:pt x="8106521" y="8613003"/>
                  <a:pt x="8116430" y="8616471"/>
                  <a:pt x="8122641" y="8611707"/>
                </a:cubicBezTo>
                <a:lnTo>
                  <a:pt x="8127710" y="8607781"/>
                </a:lnTo>
                <a:cubicBezTo>
                  <a:pt x="8133884" y="8603016"/>
                  <a:pt x="8136856" y="8595125"/>
                  <a:pt x="8132512" y="8587921"/>
                </a:cubicBezTo>
                <a:cubicBezTo>
                  <a:pt x="8132360" y="8587693"/>
                  <a:pt x="8132131" y="8587463"/>
                  <a:pt x="8131978" y="8587235"/>
                </a:cubicBezTo>
                <a:cubicBezTo>
                  <a:pt x="8136513" y="8582242"/>
                  <a:pt x="8138343" y="8574503"/>
                  <a:pt x="8133121" y="8567719"/>
                </a:cubicBezTo>
                <a:close/>
                <a:moveTo>
                  <a:pt x="8295240" y="8662556"/>
                </a:moveTo>
                <a:cubicBezTo>
                  <a:pt x="8290629" y="8656572"/>
                  <a:pt x="8280797" y="8655200"/>
                  <a:pt x="8274966" y="8660232"/>
                </a:cubicBezTo>
                <a:cubicBezTo>
                  <a:pt x="8268983" y="8665453"/>
                  <a:pt x="8267725" y="8674106"/>
                  <a:pt x="8272642" y="8680510"/>
                </a:cubicBezTo>
                <a:lnTo>
                  <a:pt x="8276567" y="8685580"/>
                </a:lnTo>
                <a:cubicBezTo>
                  <a:pt x="8281178" y="8691564"/>
                  <a:pt x="8291010" y="8692937"/>
                  <a:pt x="8296841" y="8687905"/>
                </a:cubicBezTo>
                <a:cubicBezTo>
                  <a:pt x="8302824" y="8682721"/>
                  <a:pt x="8304082" y="8674030"/>
                  <a:pt x="8299166" y="8667626"/>
                </a:cubicBezTo>
                <a:lnTo>
                  <a:pt x="8295240" y="8662556"/>
                </a:lnTo>
                <a:close/>
                <a:moveTo>
                  <a:pt x="8156254" y="8456261"/>
                </a:moveTo>
                <a:cubicBezTo>
                  <a:pt x="8162314" y="8452716"/>
                  <a:pt x="8166201" y="8442729"/>
                  <a:pt x="8161437" y="8436516"/>
                </a:cubicBezTo>
                <a:lnTo>
                  <a:pt x="8157512" y="8431446"/>
                </a:lnTo>
                <a:cubicBezTo>
                  <a:pt x="8152748" y="8425271"/>
                  <a:pt x="8145126" y="8421993"/>
                  <a:pt x="8137771" y="8426262"/>
                </a:cubicBezTo>
                <a:cubicBezTo>
                  <a:pt x="8131711" y="8429807"/>
                  <a:pt x="8127824" y="8439756"/>
                  <a:pt x="8132588" y="8446007"/>
                </a:cubicBezTo>
                <a:lnTo>
                  <a:pt x="8136513" y="8451077"/>
                </a:lnTo>
                <a:cubicBezTo>
                  <a:pt x="8141277" y="8457252"/>
                  <a:pt x="8148899" y="8460530"/>
                  <a:pt x="8156254" y="8456261"/>
                </a:cubicBezTo>
                <a:close/>
                <a:moveTo>
                  <a:pt x="8224509" y="8612774"/>
                </a:moveTo>
                <a:cubicBezTo>
                  <a:pt x="8219898" y="8606790"/>
                  <a:pt x="8210636" y="8604541"/>
                  <a:pt x="8204387" y="8609496"/>
                </a:cubicBezTo>
                <a:cubicBezTo>
                  <a:pt x="8198442" y="8614223"/>
                  <a:pt x="8196155" y="8623218"/>
                  <a:pt x="8201109" y="8629622"/>
                </a:cubicBezTo>
                <a:lnTo>
                  <a:pt x="8205035" y="8634692"/>
                </a:lnTo>
                <a:cubicBezTo>
                  <a:pt x="8209646" y="8640677"/>
                  <a:pt x="8218907" y="8642926"/>
                  <a:pt x="8225157" y="8637971"/>
                </a:cubicBezTo>
                <a:cubicBezTo>
                  <a:pt x="8231101" y="8633244"/>
                  <a:pt x="8233388" y="8624248"/>
                  <a:pt x="8228434" y="8617844"/>
                </a:cubicBezTo>
                <a:lnTo>
                  <a:pt x="8224509" y="8612774"/>
                </a:lnTo>
                <a:close/>
                <a:moveTo>
                  <a:pt x="8335979" y="8613232"/>
                </a:moveTo>
                <a:lnTo>
                  <a:pt x="8330911" y="8617158"/>
                </a:lnTo>
                <a:cubicBezTo>
                  <a:pt x="8324737" y="8621923"/>
                  <a:pt x="8323708" y="8631338"/>
                  <a:pt x="8328472" y="8637399"/>
                </a:cubicBezTo>
                <a:cubicBezTo>
                  <a:pt x="8333312" y="8643612"/>
                  <a:pt x="8342535" y="8644603"/>
                  <a:pt x="8348708" y="8639838"/>
                </a:cubicBezTo>
                <a:lnTo>
                  <a:pt x="8353777" y="8635912"/>
                </a:lnTo>
                <a:cubicBezTo>
                  <a:pt x="8359951" y="8631147"/>
                  <a:pt x="8360980" y="8621732"/>
                  <a:pt x="8356216" y="8615633"/>
                </a:cubicBezTo>
                <a:cubicBezTo>
                  <a:pt x="8351376" y="8609496"/>
                  <a:pt x="8342153" y="8608467"/>
                  <a:pt x="8335979" y="8613232"/>
                </a:cubicBezTo>
                <a:close/>
                <a:moveTo>
                  <a:pt x="8053739" y="8490644"/>
                </a:moveTo>
                <a:cubicBezTo>
                  <a:pt x="8060179" y="8499030"/>
                  <a:pt x="8071155" y="8497734"/>
                  <a:pt x="8077176" y="8492359"/>
                </a:cubicBezTo>
                <a:cubicBezTo>
                  <a:pt x="8076148" y="8495599"/>
                  <a:pt x="8076643" y="8499373"/>
                  <a:pt x="8079539" y="8503146"/>
                </a:cubicBezTo>
                <a:cubicBezTo>
                  <a:pt x="8090743" y="8517708"/>
                  <a:pt x="8115667" y="8503146"/>
                  <a:pt x="8104387" y="8488471"/>
                </a:cubicBezTo>
                <a:cubicBezTo>
                  <a:pt x="8097947" y="8480123"/>
                  <a:pt x="8086971" y="8481381"/>
                  <a:pt x="8080949" y="8486755"/>
                </a:cubicBezTo>
                <a:cubicBezTo>
                  <a:pt x="8081978" y="8483516"/>
                  <a:pt x="8081483" y="8479742"/>
                  <a:pt x="8078586" y="8476006"/>
                </a:cubicBezTo>
                <a:cubicBezTo>
                  <a:pt x="8076376" y="8473109"/>
                  <a:pt x="8073633" y="8471432"/>
                  <a:pt x="8070698" y="8470593"/>
                </a:cubicBezTo>
                <a:cubicBezTo>
                  <a:pt x="8077100" y="8469984"/>
                  <a:pt x="8082741" y="8465409"/>
                  <a:pt x="8083846" y="8458701"/>
                </a:cubicBezTo>
                <a:cubicBezTo>
                  <a:pt x="8085103" y="8451191"/>
                  <a:pt x="8079730" y="8443110"/>
                  <a:pt x="8071955" y="8442119"/>
                </a:cubicBezTo>
                <a:lnTo>
                  <a:pt x="8062961" y="8440976"/>
                </a:lnTo>
                <a:cubicBezTo>
                  <a:pt x="8059418" y="8440518"/>
                  <a:pt x="8055949" y="8441433"/>
                  <a:pt x="8053053" y="8443224"/>
                </a:cubicBezTo>
                <a:cubicBezTo>
                  <a:pt x="8048709" y="8438803"/>
                  <a:pt x="8041811" y="8437355"/>
                  <a:pt x="8036132" y="8440328"/>
                </a:cubicBezTo>
                <a:lnTo>
                  <a:pt x="8028091" y="8444520"/>
                </a:lnTo>
                <a:cubicBezTo>
                  <a:pt x="8021193" y="8448142"/>
                  <a:pt x="8018449" y="8457176"/>
                  <a:pt x="8022070" y="8463999"/>
                </a:cubicBezTo>
                <a:cubicBezTo>
                  <a:pt x="8025728" y="8470937"/>
                  <a:pt x="8034646" y="8473643"/>
                  <a:pt x="8041544" y="8470022"/>
                </a:cubicBezTo>
                <a:lnTo>
                  <a:pt x="8049585" y="8465829"/>
                </a:lnTo>
                <a:cubicBezTo>
                  <a:pt x="8049928" y="8465638"/>
                  <a:pt x="8050156" y="8465295"/>
                  <a:pt x="8050462" y="8465104"/>
                </a:cubicBezTo>
                <a:cubicBezTo>
                  <a:pt x="8052520" y="8467315"/>
                  <a:pt x="8055111" y="8469069"/>
                  <a:pt x="8058236" y="8469450"/>
                </a:cubicBezTo>
                <a:lnTo>
                  <a:pt x="8064143" y="8470212"/>
                </a:lnTo>
                <a:cubicBezTo>
                  <a:pt x="8054539" y="8471508"/>
                  <a:pt x="8046307" y="8480999"/>
                  <a:pt x="8053739" y="8490644"/>
                </a:cubicBezTo>
                <a:close/>
                <a:moveTo>
                  <a:pt x="8257093" y="8613232"/>
                </a:moveTo>
                <a:lnTo>
                  <a:pt x="8262161" y="8609306"/>
                </a:lnTo>
                <a:cubicBezTo>
                  <a:pt x="8268144" y="8604693"/>
                  <a:pt x="8267916" y="8593944"/>
                  <a:pt x="8262695" y="8588912"/>
                </a:cubicBezTo>
                <a:cubicBezTo>
                  <a:pt x="8256597" y="8583004"/>
                  <a:pt x="8248746" y="8583385"/>
                  <a:pt x="8242306" y="8588341"/>
                </a:cubicBezTo>
                <a:lnTo>
                  <a:pt x="8237238" y="8592267"/>
                </a:lnTo>
                <a:cubicBezTo>
                  <a:pt x="8231254" y="8596879"/>
                  <a:pt x="8231483" y="8607628"/>
                  <a:pt x="8236666" y="8612660"/>
                </a:cubicBezTo>
                <a:cubicBezTo>
                  <a:pt x="8242801" y="8618606"/>
                  <a:pt x="8250652" y="8618187"/>
                  <a:pt x="8257093" y="8613232"/>
                </a:cubicBezTo>
                <a:close/>
                <a:moveTo>
                  <a:pt x="8447870" y="8498305"/>
                </a:moveTo>
                <a:cubicBezTo>
                  <a:pt x="8452633" y="8504481"/>
                  <a:pt x="8462923" y="8504023"/>
                  <a:pt x="8468258" y="8499106"/>
                </a:cubicBezTo>
                <a:cubicBezTo>
                  <a:pt x="8474394" y="8493426"/>
                  <a:pt x="8473822" y="8484926"/>
                  <a:pt x="8469059" y="8478712"/>
                </a:cubicBezTo>
                <a:lnTo>
                  <a:pt x="8465133" y="8473643"/>
                </a:lnTo>
                <a:cubicBezTo>
                  <a:pt x="8460370" y="8467468"/>
                  <a:pt x="8450080" y="8467925"/>
                  <a:pt x="8444744" y="8472843"/>
                </a:cubicBezTo>
                <a:cubicBezTo>
                  <a:pt x="8438609" y="8478522"/>
                  <a:pt x="8439181" y="8487061"/>
                  <a:pt x="8443944" y="8493235"/>
                </a:cubicBezTo>
                <a:lnTo>
                  <a:pt x="8447870" y="8498305"/>
                </a:lnTo>
                <a:close/>
                <a:moveTo>
                  <a:pt x="8147603" y="8738526"/>
                </a:moveTo>
                <a:cubicBezTo>
                  <a:pt x="8158922" y="8753202"/>
                  <a:pt x="8179158" y="8732618"/>
                  <a:pt x="8167992" y="8718095"/>
                </a:cubicBezTo>
                <a:cubicBezTo>
                  <a:pt x="8156674" y="8703419"/>
                  <a:pt x="8136437" y="8724003"/>
                  <a:pt x="8147603" y="8738526"/>
                </a:cubicBezTo>
                <a:close/>
                <a:moveTo>
                  <a:pt x="8082169" y="8651083"/>
                </a:moveTo>
                <a:cubicBezTo>
                  <a:pt x="8082359" y="8650931"/>
                  <a:pt x="8082474" y="8650854"/>
                  <a:pt x="8082626" y="8650778"/>
                </a:cubicBezTo>
                <a:cubicBezTo>
                  <a:pt x="8082702" y="8650740"/>
                  <a:pt x="8082741" y="8650740"/>
                  <a:pt x="8082817" y="8650702"/>
                </a:cubicBezTo>
                <a:cubicBezTo>
                  <a:pt x="8082893" y="8650702"/>
                  <a:pt x="8082893" y="8650702"/>
                  <a:pt x="8083007" y="8650702"/>
                </a:cubicBezTo>
                <a:cubicBezTo>
                  <a:pt x="8083960" y="8650816"/>
                  <a:pt x="8084875" y="8650968"/>
                  <a:pt x="8085790" y="8651235"/>
                </a:cubicBezTo>
                <a:cubicBezTo>
                  <a:pt x="8093373" y="8653027"/>
                  <a:pt x="8100957" y="8645670"/>
                  <a:pt x="8101757" y="8638542"/>
                </a:cubicBezTo>
                <a:cubicBezTo>
                  <a:pt x="8102710" y="8630080"/>
                  <a:pt x="8096689" y="8624362"/>
                  <a:pt x="8089067" y="8622571"/>
                </a:cubicBezTo>
                <a:cubicBezTo>
                  <a:pt x="8080340" y="8620512"/>
                  <a:pt x="8071651" y="8623104"/>
                  <a:pt x="8064524" y="8628250"/>
                </a:cubicBezTo>
                <a:cubicBezTo>
                  <a:pt x="8058427" y="8632672"/>
                  <a:pt x="8057017" y="8642659"/>
                  <a:pt x="8061933" y="8648491"/>
                </a:cubicBezTo>
                <a:cubicBezTo>
                  <a:pt x="8067116" y="8654590"/>
                  <a:pt x="8075614" y="8655810"/>
                  <a:pt x="8082169" y="8651083"/>
                </a:cubicBezTo>
                <a:close/>
                <a:moveTo>
                  <a:pt x="8479844" y="8696634"/>
                </a:moveTo>
                <a:cubicBezTo>
                  <a:pt x="8473670" y="8702200"/>
                  <a:pt x="8474013" y="8710814"/>
                  <a:pt x="8478777" y="8716989"/>
                </a:cubicBezTo>
                <a:lnTo>
                  <a:pt x="8482702" y="8722059"/>
                </a:lnTo>
                <a:cubicBezTo>
                  <a:pt x="8487466" y="8728234"/>
                  <a:pt x="8497603" y="8728043"/>
                  <a:pt x="8503091" y="8723126"/>
                </a:cubicBezTo>
                <a:cubicBezTo>
                  <a:pt x="8509265" y="8717561"/>
                  <a:pt x="8508921" y="8708947"/>
                  <a:pt x="8504158" y="8702733"/>
                </a:cubicBezTo>
                <a:lnTo>
                  <a:pt x="8500233" y="8697663"/>
                </a:lnTo>
                <a:cubicBezTo>
                  <a:pt x="8495469" y="8691527"/>
                  <a:pt x="8485331" y="8691717"/>
                  <a:pt x="8479844" y="8696634"/>
                </a:cubicBezTo>
                <a:close/>
                <a:moveTo>
                  <a:pt x="8613952" y="8320142"/>
                </a:moveTo>
                <a:cubicBezTo>
                  <a:pt x="8602595" y="8305428"/>
                  <a:pt x="8579767" y="8323038"/>
                  <a:pt x="8591086" y="8337752"/>
                </a:cubicBezTo>
                <a:cubicBezTo>
                  <a:pt x="8602443" y="8352465"/>
                  <a:pt x="8625270" y="8334855"/>
                  <a:pt x="8613952" y="8320142"/>
                </a:cubicBezTo>
                <a:close/>
                <a:moveTo>
                  <a:pt x="8294592" y="8750952"/>
                </a:moveTo>
                <a:cubicBezTo>
                  <a:pt x="8305873" y="8765590"/>
                  <a:pt x="8330035" y="8749847"/>
                  <a:pt x="8318716" y="8735134"/>
                </a:cubicBezTo>
                <a:cubicBezTo>
                  <a:pt x="8307473" y="8720496"/>
                  <a:pt x="8283274" y="8736239"/>
                  <a:pt x="8294592" y="8750952"/>
                </a:cubicBezTo>
                <a:close/>
                <a:moveTo>
                  <a:pt x="8154616" y="8642773"/>
                </a:moveTo>
                <a:cubicBezTo>
                  <a:pt x="8165934" y="8657487"/>
                  <a:pt x="8187771" y="8638580"/>
                  <a:pt x="8176453" y="8623905"/>
                </a:cubicBezTo>
                <a:cubicBezTo>
                  <a:pt x="8165134" y="8609191"/>
                  <a:pt x="8143297" y="8628098"/>
                  <a:pt x="8154616" y="8642773"/>
                </a:cubicBezTo>
                <a:close/>
                <a:moveTo>
                  <a:pt x="8374775" y="8676431"/>
                </a:moveTo>
                <a:cubicBezTo>
                  <a:pt x="8386094" y="8691145"/>
                  <a:pt x="8406711" y="8670905"/>
                  <a:pt x="8395507" y="8656382"/>
                </a:cubicBezTo>
                <a:cubicBezTo>
                  <a:pt x="8384188" y="8641668"/>
                  <a:pt x="8363571" y="8661871"/>
                  <a:pt x="8374775" y="8676431"/>
                </a:cubicBezTo>
                <a:close/>
                <a:moveTo>
                  <a:pt x="8565248" y="8494493"/>
                </a:moveTo>
                <a:cubicBezTo>
                  <a:pt x="8559950" y="8499411"/>
                  <a:pt x="8558617" y="8509664"/>
                  <a:pt x="8564447" y="8514887"/>
                </a:cubicBezTo>
                <a:cubicBezTo>
                  <a:pt x="8569744" y="8519613"/>
                  <a:pt x="8576109" y="8522701"/>
                  <a:pt x="8583312" y="8521862"/>
                </a:cubicBezTo>
                <a:lnTo>
                  <a:pt x="8580491" y="8524073"/>
                </a:lnTo>
                <a:cubicBezTo>
                  <a:pt x="8574318" y="8528838"/>
                  <a:pt x="8574165" y="8538787"/>
                  <a:pt x="8579082" y="8544428"/>
                </a:cubicBezTo>
                <a:cubicBezTo>
                  <a:pt x="8584455" y="8550603"/>
                  <a:pt x="8593258" y="8550642"/>
                  <a:pt x="8599432" y="8545839"/>
                </a:cubicBezTo>
                <a:lnTo>
                  <a:pt x="8609569" y="8538024"/>
                </a:lnTo>
                <a:cubicBezTo>
                  <a:pt x="8609836" y="8537834"/>
                  <a:pt x="8609798" y="8537453"/>
                  <a:pt x="8610027" y="8537224"/>
                </a:cubicBezTo>
                <a:cubicBezTo>
                  <a:pt x="8615362" y="8540845"/>
                  <a:pt x="8623403" y="8540083"/>
                  <a:pt x="8627938" y="8535776"/>
                </a:cubicBezTo>
                <a:cubicBezTo>
                  <a:pt x="8634112" y="8529944"/>
                  <a:pt x="8633350" y="8521443"/>
                  <a:pt x="8628510" y="8515192"/>
                </a:cubicBezTo>
                <a:lnTo>
                  <a:pt x="8624546" y="8510084"/>
                </a:lnTo>
                <a:cubicBezTo>
                  <a:pt x="8623251" y="8508407"/>
                  <a:pt x="8621460" y="8507301"/>
                  <a:pt x="8619516" y="8506577"/>
                </a:cubicBezTo>
                <a:cubicBezTo>
                  <a:pt x="8617763" y="8504899"/>
                  <a:pt x="8615743" y="8503566"/>
                  <a:pt x="8613228" y="8503260"/>
                </a:cubicBezTo>
                <a:lnTo>
                  <a:pt x="8604234" y="8502079"/>
                </a:lnTo>
                <a:cubicBezTo>
                  <a:pt x="8603891" y="8502041"/>
                  <a:pt x="8603586" y="8502117"/>
                  <a:pt x="8603243" y="8502117"/>
                </a:cubicBezTo>
                <a:cubicBezTo>
                  <a:pt x="8603014" y="8497391"/>
                  <a:pt x="8600689" y="8492626"/>
                  <a:pt x="8596764" y="8490186"/>
                </a:cubicBezTo>
                <a:cubicBezTo>
                  <a:pt x="8591010" y="8486527"/>
                  <a:pt x="8584531" y="8487823"/>
                  <a:pt x="8579767" y="8491825"/>
                </a:cubicBezTo>
                <a:cubicBezTo>
                  <a:pt x="8574927" y="8490033"/>
                  <a:pt x="8569516" y="8490529"/>
                  <a:pt x="8565248" y="8494493"/>
                </a:cubicBezTo>
                <a:close/>
                <a:moveTo>
                  <a:pt x="8315629" y="8826999"/>
                </a:moveTo>
                <a:cubicBezTo>
                  <a:pt x="8309874" y="8823377"/>
                  <a:pt x="8303358" y="8824635"/>
                  <a:pt x="8298632" y="8828675"/>
                </a:cubicBezTo>
                <a:cubicBezTo>
                  <a:pt x="8293754" y="8826884"/>
                  <a:pt x="8288342" y="8827380"/>
                  <a:pt x="8284074" y="8831344"/>
                </a:cubicBezTo>
                <a:cubicBezTo>
                  <a:pt x="8278777" y="8836223"/>
                  <a:pt x="8277443" y="8846477"/>
                  <a:pt x="8283274" y="8851737"/>
                </a:cubicBezTo>
                <a:cubicBezTo>
                  <a:pt x="8288952" y="8856807"/>
                  <a:pt x="8295774" y="8860466"/>
                  <a:pt x="8303663" y="8858865"/>
                </a:cubicBezTo>
                <a:cubicBezTo>
                  <a:pt x="8310865" y="8857340"/>
                  <a:pt x="8315857" y="8852652"/>
                  <a:pt x="8320126" y="8846934"/>
                </a:cubicBezTo>
                <a:cubicBezTo>
                  <a:pt x="8324737" y="8840645"/>
                  <a:pt x="8321879" y="8830925"/>
                  <a:pt x="8315629" y="8826999"/>
                </a:cubicBezTo>
                <a:close/>
                <a:moveTo>
                  <a:pt x="8416734" y="8636255"/>
                </a:moveTo>
                <a:cubicBezTo>
                  <a:pt x="8428052" y="8650931"/>
                  <a:pt x="8448327" y="8630423"/>
                  <a:pt x="8437160" y="8615900"/>
                </a:cubicBezTo>
                <a:cubicBezTo>
                  <a:pt x="8425842" y="8601224"/>
                  <a:pt x="8405530" y="8621770"/>
                  <a:pt x="8416734" y="8636255"/>
                </a:cubicBezTo>
                <a:close/>
                <a:moveTo>
                  <a:pt x="8004730" y="8640715"/>
                </a:moveTo>
                <a:lnTo>
                  <a:pt x="8013724" y="8641897"/>
                </a:lnTo>
                <a:cubicBezTo>
                  <a:pt x="8021460" y="8642888"/>
                  <a:pt x="8028853" y="8637093"/>
                  <a:pt x="8029806" y="8629356"/>
                </a:cubicBezTo>
                <a:cubicBezTo>
                  <a:pt x="8030797" y="8621579"/>
                  <a:pt x="8025042" y="8614261"/>
                  <a:pt x="8017268" y="8613270"/>
                </a:cubicBezTo>
                <a:lnTo>
                  <a:pt x="8008274" y="8612088"/>
                </a:lnTo>
                <a:cubicBezTo>
                  <a:pt x="8000538" y="8611097"/>
                  <a:pt x="7993145" y="8616929"/>
                  <a:pt x="7992192" y="8624629"/>
                </a:cubicBezTo>
                <a:cubicBezTo>
                  <a:pt x="7991201" y="8632405"/>
                  <a:pt x="7996955" y="8639724"/>
                  <a:pt x="8004730" y="8640715"/>
                </a:cubicBezTo>
                <a:close/>
                <a:moveTo>
                  <a:pt x="8161894" y="8844800"/>
                </a:moveTo>
                <a:cubicBezTo>
                  <a:pt x="8155644" y="8848002"/>
                  <a:pt x="8151185" y="8857722"/>
                  <a:pt x="8155607" y="8864202"/>
                </a:cubicBezTo>
                <a:cubicBezTo>
                  <a:pt x="8159456" y="8869882"/>
                  <a:pt x="8164219" y="8874951"/>
                  <a:pt x="8171574" y="8875332"/>
                </a:cubicBezTo>
                <a:cubicBezTo>
                  <a:pt x="8177481" y="8875637"/>
                  <a:pt x="8182626" y="8873388"/>
                  <a:pt x="8187047" y="8869538"/>
                </a:cubicBezTo>
                <a:cubicBezTo>
                  <a:pt x="8192725" y="8864583"/>
                  <a:pt x="8193526" y="8854634"/>
                  <a:pt x="8188152" y="8849145"/>
                </a:cubicBezTo>
                <a:cubicBezTo>
                  <a:pt x="8184417" y="8845334"/>
                  <a:pt x="8179234" y="8843808"/>
                  <a:pt x="8174356" y="8844838"/>
                </a:cubicBezTo>
                <a:cubicBezTo>
                  <a:pt x="8170622" y="8842932"/>
                  <a:pt x="8166277" y="8842589"/>
                  <a:pt x="8161894" y="8844800"/>
                </a:cubicBezTo>
                <a:close/>
                <a:moveTo>
                  <a:pt x="8402786" y="8665911"/>
                </a:moveTo>
                <a:cubicBezTo>
                  <a:pt x="8403129" y="8674564"/>
                  <a:pt x="8409112" y="8679367"/>
                  <a:pt x="8417153" y="8680396"/>
                </a:cubicBezTo>
                <a:cubicBezTo>
                  <a:pt x="8420164" y="8680777"/>
                  <a:pt x="8423136" y="8681158"/>
                  <a:pt x="8426147" y="8681539"/>
                </a:cubicBezTo>
                <a:cubicBezTo>
                  <a:pt x="8433655" y="8682493"/>
                  <a:pt x="8440895" y="8674297"/>
                  <a:pt x="8440629" y="8667169"/>
                </a:cubicBezTo>
                <a:cubicBezTo>
                  <a:pt x="8440248" y="8658516"/>
                  <a:pt x="8434302" y="8653713"/>
                  <a:pt x="8426261" y="8652684"/>
                </a:cubicBezTo>
                <a:lnTo>
                  <a:pt x="8417268" y="8651502"/>
                </a:lnTo>
                <a:cubicBezTo>
                  <a:pt x="8409722" y="8650550"/>
                  <a:pt x="8402481" y="8658821"/>
                  <a:pt x="8402786" y="8665911"/>
                </a:cubicBezTo>
                <a:close/>
                <a:moveTo>
                  <a:pt x="8181369" y="8787051"/>
                </a:moveTo>
                <a:cubicBezTo>
                  <a:pt x="8180797" y="8795208"/>
                  <a:pt x="8186971" y="8801459"/>
                  <a:pt x="8194745" y="8802451"/>
                </a:cubicBezTo>
                <a:lnTo>
                  <a:pt x="8203739" y="8803594"/>
                </a:lnTo>
                <a:cubicBezTo>
                  <a:pt x="8211475" y="8804585"/>
                  <a:pt x="8218602" y="8797686"/>
                  <a:pt x="8219135" y="8790252"/>
                </a:cubicBezTo>
                <a:cubicBezTo>
                  <a:pt x="8219707" y="8782095"/>
                  <a:pt x="8213533" y="8775844"/>
                  <a:pt x="8205797" y="8774815"/>
                </a:cubicBezTo>
                <a:lnTo>
                  <a:pt x="8196803" y="8773671"/>
                </a:lnTo>
                <a:cubicBezTo>
                  <a:pt x="8189029" y="8772680"/>
                  <a:pt x="8181864" y="8779579"/>
                  <a:pt x="8181369" y="8787051"/>
                </a:cubicBezTo>
                <a:close/>
                <a:moveTo>
                  <a:pt x="8226300" y="8714816"/>
                </a:moveTo>
                <a:cubicBezTo>
                  <a:pt x="8230416" y="8720954"/>
                  <a:pt x="8240133" y="8723546"/>
                  <a:pt x="8246307" y="8718743"/>
                </a:cubicBezTo>
                <a:lnTo>
                  <a:pt x="8251376" y="8714816"/>
                </a:lnTo>
                <a:cubicBezTo>
                  <a:pt x="8257550" y="8710052"/>
                  <a:pt x="8259836" y="8701552"/>
                  <a:pt x="8255302" y="8694805"/>
                </a:cubicBezTo>
                <a:cubicBezTo>
                  <a:pt x="8251186" y="8688629"/>
                  <a:pt x="8241506" y="8686075"/>
                  <a:pt x="8235294" y="8690879"/>
                </a:cubicBezTo>
                <a:lnTo>
                  <a:pt x="8230225" y="8694805"/>
                </a:lnTo>
                <a:cubicBezTo>
                  <a:pt x="8224051" y="8699531"/>
                  <a:pt x="8221765" y="8708032"/>
                  <a:pt x="8226300" y="8714816"/>
                </a:cubicBezTo>
                <a:close/>
                <a:moveTo>
                  <a:pt x="8279616" y="8814610"/>
                </a:moveTo>
                <a:cubicBezTo>
                  <a:pt x="8280797" y="8812857"/>
                  <a:pt x="8281902" y="8811027"/>
                  <a:pt x="8282855" y="8809159"/>
                </a:cubicBezTo>
                <a:cubicBezTo>
                  <a:pt x="8284112" y="8806796"/>
                  <a:pt x="8284532" y="8804013"/>
                  <a:pt x="8284417" y="8801230"/>
                </a:cubicBezTo>
                <a:cubicBezTo>
                  <a:pt x="8285599" y="8799706"/>
                  <a:pt x="8286513" y="8798067"/>
                  <a:pt x="8286742" y="8796352"/>
                </a:cubicBezTo>
                <a:cubicBezTo>
                  <a:pt x="8287504" y="8790443"/>
                  <a:pt x="8287924" y="8785183"/>
                  <a:pt x="8285484" y="8779617"/>
                </a:cubicBezTo>
                <a:cubicBezTo>
                  <a:pt x="8284379" y="8777140"/>
                  <a:pt x="8283350" y="8775463"/>
                  <a:pt x="8281407" y="8773328"/>
                </a:cubicBezTo>
                <a:cubicBezTo>
                  <a:pt x="8279044" y="8770698"/>
                  <a:pt x="8279806" y="8768716"/>
                  <a:pt x="8280454" y="8774205"/>
                </a:cubicBezTo>
                <a:cubicBezTo>
                  <a:pt x="8279539" y="8766467"/>
                  <a:pt x="8274242" y="8759834"/>
                  <a:pt x="8265858" y="8759910"/>
                </a:cubicBezTo>
                <a:cubicBezTo>
                  <a:pt x="8261856" y="8759949"/>
                  <a:pt x="8257588" y="8762159"/>
                  <a:pt x="8254768" y="8765400"/>
                </a:cubicBezTo>
                <a:cubicBezTo>
                  <a:pt x="8252977" y="8765285"/>
                  <a:pt x="8251186" y="8765514"/>
                  <a:pt x="8249242" y="8765857"/>
                </a:cubicBezTo>
                <a:cubicBezTo>
                  <a:pt x="8248556" y="8765895"/>
                  <a:pt x="8247870" y="8765933"/>
                  <a:pt x="8247222" y="8765933"/>
                </a:cubicBezTo>
                <a:cubicBezTo>
                  <a:pt x="8244555" y="8765628"/>
                  <a:pt x="8241848" y="8765666"/>
                  <a:pt x="8239181" y="8765361"/>
                </a:cubicBezTo>
                <a:cubicBezTo>
                  <a:pt x="8229310" y="8764256"/>
                  <a:pt x="8224318" y="8774014"/>
                  <a:pt x="8225652" y="8782400"/>
                </a:cubicBezTo>
                <a:cubicBezTo>
                  <a:pt x="8225919" y="8786174"/>
                  <a:pt x="8227672" y="8789757"/>
                  <a:pt x="8231368" y="8792196"/>
                </a:cubicBezTo>
                <a:cubicBezTo>
                  <a:pt x="8231635" y="8792463"/>
                  <a:pt x="8231902" y="8792730"/>
                  <a:pt x="8232169" y="8792997"/>
                </a:cubicBezTo>
                <a:cubicBezTo>
                  <a:pt x="8220393" y="8795474"/>
                  <a:pt x="8213914" y="8813047"/>
                  <a:pt x="8227443" y="8819413"/>
                </a:cubicBezTo>
                <a:cubicBezTo>
                  <a:pt x="8236399" y="8823644"/>
                  <a:pt x="8245926" y="8830010"/>
                  <a:pt x="8256254" y="8829705"/>
                </a:cubicBezTo>
                <a:cubicBezTo>
                  <a:pt x="8257626" y="8829667"/>
                  <a:pt x="8258922" y="8829476"/>
                  <a:pt x="8260179" y="8829247"/>
                </a:cubicBezTo>
                <a:lnTo>
                  <a:pt x="8264371" y="8829781"/>
                </a:lnTo>
                <a:cubicBezTo>
                  <a:pt x="8272108" y="8830772"/>
                  <a:pt x="8279196" y="8823758"/>
                  <a:pt x="8279692" y="8816326"/>
                </a:cubicBezTo>
                <a:cubicBezTo>
                  <a:pt x="8279730" y="8815715"/>
                  <a:pt x="8279653" y="8815182"/>
                  <a:pt x="8279616" y="8814610"/>
                </a:cubicBezTo>
                <a:close/>
                <a:moveTo>
                  <a:pt x="8451185" y="8740394"/>
                </a:moveTo>
                <a:cubicBezTo>
                  <a:pt x="8452786" y="8740203"/>
                  <a:pt x="8454272" y="8739708"/>
                  <a:pt x="8455720" y="8739136"/>
                </a:cubicBezTo>
                <a:cubicBezTo>
                  <a:pt x="8453776" y="8746150"/>
                  <a:pt x="8457321" y="8753773"/>
                  <a:pt x="8464142" y="8756480"/>
                </a:cubicBezTo>
                <a:lnTo>
                  <a:pt x="8472564" y="8759796"/>
                </a:lnTo>
                <a:cubicBezTo>
                  <a:pt x="8479805" y="8762655"/>
                  <a:pt x="8488418" y="8758843"/>
                  <a:pt x="8491238" y="8751600"/>
                </a:cubicBezTo>
                <a:cubicBezTo>
                  <a:pt x="8494097" y="8744282"/>
                  <a:pt x="8490324" y="8735782"/>
                  <a:pt x="8483045" y="8732923"/>
                </a:cubicBezTo>
                <a:lnTo>
                  <a:pt x="8474622" y="8729606"/>
                </a:lnTo>
                <a:cubicBezTo>
                  <a:pt x="8471383" y="8728310"/>
                  <a:pt x="8467915" y="8728539"/>
                  <a:pt x="8464790" y="8729645"/>
                </a:cubicBezTo>
                <a:cubicBezTo>
                  <a:pt x="8465171" y="8728387"/>
                  <a:pt x="8465590" y="8727129"/>
                  <a:pt x="8465553" y="8725680"/>
                </a:cubicBezTo>
                <a:cubicBezTo>
                  <a:pt x="8465476" y="8718514"/>
                  <a:pt x="8458693" y="8710319"/>
                  <a:pt x="8450842" y="8711271"/>
                </a:cubicBezTo>
                <a:lnTo>
                  <a:pt x="8441772" y="8712377"/>
                </a:lnTo>
                <a:cubicBezTo>
                  <a:pt x="8437008" y="8712949"/>
                  <a:pt x="8432854" y="8715350"/>
                  <a:pt x="8430186" y="8718933"/>
                </a:cubicBezTo>
                <a:cubicBezTo>
                  <a:pt x="8430987" y="8715808"/>
                  <a:pt x="8430492" y="8712301"/>
                  <a:pt x="8427748" y="8708717"/>
                </a:cubicBezTo>
                <a:cubicBezTo>
                  <a:pt x="8416581" y="8694233"/>
                  <a:pt x="8391505" y="8708565"/>
                  <a:pt x="8402824" y="8723241"/>
                </a:cubicBezTo>
                <a:cubicBezTo>
                  <a:pt x="8410065" y="8732656"/>
                  <a:pt x="8422984" y="8729835"/>
                  <a:pt x="8428205" y="8722783"/>
                </a:cubicBezTo>
                <a:cubicBezTo>
                  <a:pt x="8427786" y="8724117"/>
                  <a:pt x="8427367" y="8725489"/>
                  <a:pt x="8427367" y="8727091"/>
                </a:cubicBezTo>
                <a:cubicBezTo>
                  <a:pt x="8427443" y="8734257"/>
                  <a:pt x="8434226" y="8742452"/>
                  <a:pt x="8442077" y="8741461"/>
                </a:cubicBezTo>
                <a:lnTo>
                  <a:pt x="8451185" y="8740394"/>
                </a:lnTo>
                <a:close/>
                <a:moveTo>
                  <a:pt x="8332283" y="8747408"/>
                </a:moveTo>
                <a:cubicBezTo>
                  <a:pt x="8343640" y="8762121"/>
                  <a:pt x="8366620" y="8744701"/>
                  <a:pt x="8355301" y="8729988"/>
                </a:cubicBezTo>
                <a:cubicBezTo>
                  <a:pt x="8343944" y="8715312"/>
                  <a:pt x="8320964" y="8732694"/>
                  <a:pt x="8332283" y="8747408"/>
                </a:cubicBezTo>
                <a:close/>
                <a:moveTo>
                  <a:pt x="8575804" y="8414102"/>
                </a:moveTo>
                <a:cubicBezTo>
                  <a:pt x="8577176" y="8415855"/>
                  <a:pt x="8578739" y="8417152"/>
                  <a:pt x="8580377" y="8418066"/>
                </a:cubicBezTo>
                <a:cubicBezTo>
                  <a:pt x="8578319" y="8418676"/>
                  <a:pt x="8576414" y="8419591"/>
                  <a:pt x="8574927" y="8421040"/>
                </a:cubicBezTo>
                <a:cubicBezTo>
                  <a:pt x="8569020" y="8426948"/>
                  <a:pt x="8569020" y="8435029"/>
                  <a:pt x="8573975" y="8441433"/>
                </a:cubicBezTo>
                <a:lnTo>
                  <a:pt x="8577900" y="8446503"/>
                </a:lnTo>
                <a:cubicBezTo>
                  <a:pt x="8582511" y="8452487"/>
                  <a:pt x="8593067" y="8452678"/>
                  <a:pt x="8598289" y="8447456"/>
                </a:cubicBezTo>
                <a:cubicBezTo>
                  <a:pt x="8604196" y="8441585"/>
                  <a:pt x="8604196" y="8433505"/>
                  <a:pt x="8599280" y="8427101"/>
                </a:cubicBezTo>
                <a:lnTo>
                  <a:pt x="8595354" y="8422031"/>
                </a:lnTo>
                <a:cubicBezTo>
                  <a:pt x="8594401" y="8420811"/>
                  <a:pt x="8593106" y="8419972"/>
                  <a:pt x="8591772" y="8419248"/>
                </a:cubicBezTo>
                <a:cubicBezTo>
                  <a:pt x="8600423" y="8416770"/>
                  <a:pt x="8606939" y="8407355"/>
                  <a:pt x="8599965" y="8398283"/>
                </a:cubicBezTo>
                <a:cubicBezTo>
                  <a:pt x="8588647" y="8383646"/>
                  <a:pt x="8564447" y="8399389"/>
                  <a:pt x="8575804" y="8414102"/>
                </a:cubicBezTo>
                <a:close/>
                <a:moveTo>
                  <a:pt x="8485560" y="8272608"/>
                </a:moveTo>
                <a:cubicBezTo>
                  <a:pt x="8479577" y="8277335"/>
                  <a:pt x="8477328" y="8286330"/>
                  <a:pt x="8482283" y="8292734"/>
                </a:cubicBezTo>
                <a:lnTo>
                  <a:pt x="8486208" y="8297804"/>
                </a:lnTo>
                <a:cubicBezTo>
                  <a:pt x="8490819" y="8303789"/>
                  <a:pt x="8500080" y="8306037"/>
                  <a:pt x="8506330" y="8301082"/>
                </a:cubicBezTo>
                <a:cubicBezTo>
                  <a:pt x="8508007" y="8299748"/>
                  <a:pt x="8509302" y="8298033"/>
                  <a:pt x="8510293" y="8296165"/>
                </a:cubicBezTo>
                <a:cubicBezTo>
                  <a:pt x="8511132" y="8295708"/>
                  <a:pt x="8512047" y="8295403"/>
                  <a:pt x="8512847" y="8294793"/>
                </a:cubicBezTo>
                <a:lnTo>
                  <a:pt x="8517915" y="8290867"/>
                </a:lnTo>
                <a:cubicBezTo>
                  <a:pt x="8521459" y="8288122"/>
                  <a:pt x="8522793" y="8283395"/>
                  <a:pt x="8522412" y="8278859"/>
                </a:cubicBezTo>
                <a:cubicBezTo>
                  <a:pt x="8527595" y="8281222"/>
                  <a:pt x="8533349" y="8280155"/>
                  <a:pt x="8538266" y="8276381"/>
                </a:cubicBezTo>
                <a:lnTo>
                  <a:pt x="8543335" y="8272455"/>
                </a:lnTo>
                <a:cubicBezTo>
                  <a:pt x="8549318" y="8267843"/>
                  <a:pt x="8549089" y="8257094"/>
                  <a:pt x="8543906" y="8252062"/>
                </a:cubicBezTo>
                <a:cubicBezTo>
                  <a:pt x="8537809" y="8246192"/>
                  <a:pt x="8529958" y="8246573"/>
                  <a:pt x="8523517" y="8251529"/>
                </a:cubicBezTo>
                <a:lnTo>
                  <a:pt x="8518449" y="8255455"/>
                </a:lnTo>
                <a:cubicBezTo>
                  <a:pt x="8515019" y="8258085"/>
                  <a:pt x="8513838" y="8262697"/>
                  <a:pt x="8514257" y="8267157"/>
                </a:cubicBezTo>
                <a:cubicBezTo>
                  <a:pt x="8509265" y="8264908"/>
                  <a:pt x="8503510" y="8265708"/>
                  <a:pt x="8498746" y="8269406"/>
                </a:cubicBezTo>
                <a:lnTo>
                  <a:pt x="8497222" y="8270588"/>
                </a:lnTo>
                <a:cubicBezTo>
                  <a:pt x="8493258" y="8269520"/>
                  <a:pt x="8488990" y="8269940"/>
                  <a:pt x="8485560" y="8272608"/>
                </a:cubicBezTo>
                <a:close/>
                <a:moveTo>
                  <a:pt x="8506292" y="8647614"/>
                </a:moveTo>
                <a:cubicBezTo>
                  <a:pt x="8511056" y="8653789"/>
                  <a:pt x="8521383" y="8653218"/>
                  <a:pt x="8526681" y="8648262"/>
                </a:cubicBezTo>
                <a:cubicBezTo>
                  <a:pt x="8532816" y="8642506"/>
                  <a:pt x="8532092" y="8634082"/>
                  <a:pt x="8527329" y="8627869"/>
                </a:cubicBezTo>
                <a:lnTo>
                  <a:pt x="8523403" y="8622799"/>
                </a:lnTo>
                <a:cubicBezTo>
                  <a:pt x="8518639" y="8616624"/>
                  <a:pt x="8508311" y="8617196"/>
                  <a:pt x="8503015" y="8622151"/>
                </a:cubicBezTo>
                <a:cubicBezTo>
                  <a:pt x="8496878" y="8627907"/>
                  <a:pt x="8497603" y="8636369"/>
                  <a:pt x="8502367" y="8642545"/>
                </a:cubicBezTo>
                <a:lnTo>
                  <a:pt x="8506292" y="8647614"/>
                </a:lnTo>
                <a:close/>
                <a:moveTo>
                  <a:pt x="8394211" y="8754612"/>
                </a:moveTo>
                <a:lnTo>
                  <a:pt x="8389142" y="8758538"/>
                </a:lnTo>
                <a:cubicBezTo>
                  <a:pt x="8382969" y="8763303"/>
                  <a:pt x="8384112" y="8773900"/>
                  <a:pt x="8389105" y="8778931"/>
                </a:cubicBezTo>
                <a:cubicBezTo>
                  <a:pt x="8395164" y="8785031"/>
                  <a:pt x="8403320" y="8783772"/>
                  <a:pt x="8409493" y="8778969"/>
                </a:cubicBezTo>
                <a:lnTo>
                  <a:pt x="8414562" y="8775043"/>
                </a:lnTo>
                <a:cubicBezTo>
                  <a:pt x="8420735" y="8770278"/>
                  <a:pt x="8419592" y="8759682"/>
                  <a:pt x="8414600" y="8754650"/>
                </a:cubicBezTo>
                <a:cubicBezTo>
                  <a:pt x="8408540" y="8748589"/>
                  <a:pt x="8400385" y="8749847"/>
                  <a:pt x="8394211" y="8754612"/>
                </a:cubicBezTo>
                <a:close/>
                <a:moveTo>
                  <a:pt x="8388876" y="8807139"/>
                </a:moveTo>
                <a:lnTo>
                  <a:pt x="8373670" y="8818880"/>
                </a:lnTo>
                <a:cubicBezTo>
                  <a:pt x="8367687" y="8823491"/>
                  <a:pt x="8365591" y="8832868"/>
                  <a:pt x="8370545" y="8839044"/>
                </a:cubicBezTo>
                <a:cubicBezTo>
                  <a:pt x="8375347" y="8844990"/>
                  <a:pt x="8384303" y="8847087"/>
                  <a:pt x="8390705" y="8842169"/>
                </a:cubicBezTo>
                <a:lnTo>
                  <a:pt x="8405911" y="8830429"/>
                </a:lnTo>
                <a:cubicBezTo>
                  <a:pt x="8411894" y="8825817"/>
                  <a:pt x="8413990" y="8816440"/>
                  <a:pt x="8409036" y="8810264"/>
                </a:cubicBezTo>
                <a:cubicBezTo>
                  <a:pt x="8404234" y="8804318"/>
                  <a:pt x="8395278" y="8802221"/>
                  <a:pt x="8388876" y="8807139"/>
                </a:cubicBezTo>
                <a:close/>
                <a:moveTo>
                  <a:pt x="8369592" y="8890274"/>
                </a:moveTo>
                <a:cubicBezTo>
                  <a:pt x="8380911" y="8904988"/>
                  <a:pt x="8402176" y="8885472"/>
                  <a:pt x="8390896" y="8870834"/>
                </a:cubicBezTo>
                <a:cubicBezTo>
                  <a:pt x="8379577" y="8856159"/>
                  <a:pt x="8358312" y="8875637"/>
                  <a:pt x="8369592" y="8890274"/>
                </a:cubicBezTo>
                <a:close/>
                <a:moveTo>
                  <a:pt x="8190438" y="8373964"/>
                </a:moveTo>
                <a:cubicBezTo>
                  <a:pt x="8196117" y="8380939"/>
                  <a:pt x="8204616" y="8384065"/>
                  <a:pt x="8213419" y="8384294"/>
                </a:cubicBezTo>
                <a:cubicBezTo>
                  <a:pt x="8220965" y="8384485"/>
                  <a:pt x="8228167" y="8377471"/>
                  <a:pt x="8227824" y="8369847"/>
                </a:cubicBezTo>
                <a:cubicBezTo>
                  <a:pt x="8227443" y="8361843"/>
                  <a:pt x="8221460" y="8355630"/>
                  <a:pt x="8213381" y="8355439"/>
                </a:cubicBezTo>
                <a:cubicBezTo>
                  <a:pt x="8212924" y="8355439"/>
                  <a:pt x="8212885" y="8355439"/>
                  <a:pt x="8212657" y="8355439"/>
                </a:cubicBezTo>
                <a:cubicBezTo>
                  <a:pt x="8212504" y="8355400"/>
                  <a:pt x="8212504" y="8355400"/>
                  <a:pt x="8212390" y="8355363"/>
                </a:cubicBezTo>
                <a:cubicBezTo>
                  <a:pt x="8212390" y="8355363"/>
                  <a:pt x="8212390" y="8355363"/>
                  <a:pt x="8212390" y="8355363"/>
                </a:cubicBezTo>
                <a:cubicBezTo>
                  <a:pt x="8211742" y="8354715"/>
                  <a:pt x="8211132" y="8354067"/>
                  <a:pt x="8210599" y="8353342"/>
                </a:cubicBezTo>
                <a:cubicBezTo>
                  <a:pt x="8209646" y="8352161"/>
                  <a:pt x="8208312" y="8351474"/>
                  <a:pt x="8207017" y="8350826"/>
                </a:cubicBezTo>
                <a:cubicBezTo>
                  <a:pt x="8213000" y="8350788"/>
                  <a:pt x="8218944" y="8347510"/>
                  <a:pt x="8220736" y="8341449"/>
                </a:cubicBezTo>
                <a:cubicBezTo>
                  <a:pt x="8222908" y="8334169"/>
                  <a:pt x="8219592" y="8325516"/>
                  <a:pt x="8211894" y="8323076"/>
                </a:cubicBezTo>
                <a:lnTo>
                  <a:pt x="8205797" y="8321170"/>
                </a:lnTo>
                <a:cubicBezTo>
                  <a:pt x="8198594" y="8318883"/>
                  <a:pt x="8189714" y="8322352"/>
                  <a:pt x="8187428" y="8329976"/>
                </a:cubicBezTo>
                <a:cubicBezTo>
                  <a:pt x="8185218" y="8337256"/>
                  <a:pt x="8188571" y="8345947"/>
                  <a:pt x="8196269" y="8348349"/>
                </a:cubicBezTo>
                <a:lnTo>
                  <a:pt x="8199737" y="8349454"/>
                </a:lnTo>
                <a:cubicBezTo>
                  <a:pt x="8196117" y="8349759"/>
                  <a:pt x="8192573" y="8351207"/>
                  <a:pt x="8190210" y="8353609"/>
                </a:cubicBezTo>
                <a:cubicBezTo>
                  <a:pt x="8184227" y="8359670"/>
                  <a:pt x="8185484" y="8367942"/>
                  <a:pt x="8190438" y="8373964"/>
                </a:cubicBezTo>
                <a:close/>
                <a:moveTo>
                  <a:pt x="8049242" y="8116628"/>
                </a:moveTo>
                <a:cubicBezTo>
                  <a:pt x="8048861" y="8116857"/>
                  <a:pt x="8048861" y="8116895"/>
                  <a:pt x="8048632" y="8117009"/>
                </a:cubicBezTo>
                <a:cubicBezTo>
                  <a:pt x="8048480" y="8117048"/>
                  <a:pt x="8048442" y="8117048"/>
                  <a:pt x="8048365" y="8117086"/>
                </a:cubicBezTo>
                <a:lnTo>
                  <a:pt x="8048365" y="8117086"/>
                </a:lnTo>
                <a:cubicBezTo>
                  <a:pt x="8047451" y="8116933"/>
                  <a:pt x="8046574" y="8116742"/>
                  <a:pt x="8045698" y="8116438"/>
                </a:cubicBezTo>
                <a:cubicBezTo>
                  <a:pt x="8038190" y="8114341"/>
                  <a:pt x="8030301" y="8121279"/>
                  <a:pt x="8029158" y="8128330"/>
                </a:cubicBezTo>
                <a:cubicBezTo>
                  <a:pt x="8028206" y="8134086"/>
                  <a:pt x="8030759" y="8138661"/>
                  <a:pt x="8034837" y="8141672"/>
                </a:cubicBezTo>
                <a:cubicBezTo>
                  <a:pt x="8032664" y="8142358"/>
                  <a:pt x="8030568" y="8143349"/>
                  <a:pt x="8028815" y="8145293"/>
                </a:cubicBezTo>
                <a:cubicBezTo>
                  <a:pt x="8023899" y="8150591"/>
                  <a:pt x="8023404" y="8160922"/>
                  <a:pt x="8029615" y="8165687"/>
                </a:cubicBezTo>
                <a:cubicBezTo>
                  <a:pt x="8035675" y="8170298"/>
                  <a:pt x="8042763" y="8173424"/>
                  <a:pt x="8050500" y="8171175"/>
                </a:cubicBezTo>
                <a:cubicBezTo>
                  <a:pt x="8057588" y="8169117"/>
                  <a:pt x="8062161" y="8164009"/>
                  <a:pt x="8065972" y="8157986"/>
                </a:cubicBezTo>
                <a:cubicBezTo>
                  <a:pt x="8066201" y="8157644"/>
                  <a:pt x="8066163" y="8157186"/>
                  <a:pt x="8066353" y="8156843"/>
                </a:cubicBezTo>
                <a:cubicBezTo>
                  <a:pt x="8067878" y="8158940"/>
                  <a:pt x="8069898" y="8160807"/>
                  <a:pt x="8073137" y="8161836"/>
                </a:cubicBezTo>
                <a:cubicBezTo>
                  <a:pt x="8090782" y="8167363"/>
                  <a:pt x="8100995" y="8140414"/>
                  <a:pt x="8083274" y="8134849"/>
                </a:cubicBezTo>
                <a:cubicBezTo>
                  <a:pt x="8074661" y="8132142"/>
                  <a:pt x="8067878" y="8137212"/>
                  <a:pt x="8065172" y="8143768"/>
                </a:cubicBezTo>
                <a:cubicBezTo>
                  <a:pt x="8064601" y="8142892"/>
                  <a:pt x="8064067" y="8142091"/>
                  <a:pt x="8063343" y="8141329"/>
                </a:cubicBezTo>
                <a:cubicBezTo>
                  <a:pt x="8064143" y="8140872"/>
                  <a:pt x="8065058" y="8140757"/>
                  <a:pt x="8065858" y="8140261"/>
                </a:cubicBezTo>
                <a:cubicBezTo>
                  <a:pt x="8072146" y="8136107"/>
                  <a:pt x="8074051" y="8126234"/>
                  <a:pt x="8069402" y="8120173"/>
                </a:cubicBezTo>
                <a:cubicBezTo>
                  <a:pt x="8064410" y="8113807"/>
                  <a:pt x="8055987" y="8112168"/>
                  <a:pt x="8049242" y="8116628"/>
                </a:cubicBezTo>
                <a:close/>
                <a:moveTo>
                  <a:pt x="8123556" y="8372516"/>
                </a:moveTo>
                <a:cubicBezTo>
                  <a:pt x="8125880" y="8365082"/>
                  <a:pt x="8123823" y="8356887"/>
                  <a:pt x="8116125" y="8353495"/>
                </a:cubicBezTo>
                <a:cubicBezTo>
                  <a:pt x="8115858" y="8353380"/>
                  <a:pt x="8115553" y="8353342"/>
                  <a:pt x="8115286" y="8353228"/>
                </a:cubicBezTo>
                <a:cubicBezTo>
                  <a:pt x="8116163" y="8346557"/>
                  <a:pt x="8113228" y="8339124"/>
                  <a:pt x="8105035" y="8336532"/>
                </a:cubicBezTo>
                <a:cubicBezTo>
                  <a:pt x="8098785" y="8334550"/>
                  <a:pt x="8093983" y="8336875"/>
                  <a:pt x="8091163" y="8340877"/>
                </a:cubicBezTo>
                <a:cubicBezTo>
                  <a:pt x="8086285" y="8341792"/>
                  <a:pt x="8081902" y="8344880"/>
                  <a:pt x="8080340" y="8349950"/>
                </a:cubicBezTo>
                <a:lnTo>
                  <a:pt x="8078434" y="8356048"/>
                </a:lnTo>
                <a:cubicBezTo>
                  <a:pt x="8076185" y="8363253"/>
                  <a:pt x="8079463" y="8372135"/>
                  <a:pt x="8087123" y="8374498"/>
                </a:cubicBezTo>
                <a:cubicBezTo>
                  <a:pt x="8089486" y="8375260"/>
                  <a:pt x="8092039" y="8375298"/>
                  <a:pt x="8094478" y="8374917"/>
                </a:cubicBezTo>
                <a:cubicBezTo>
                  <a:pt x="8095088" y="8379644"/>
                  <a:pt x="8097641" y="8383837"/>
                  <a:pt x="8102634" y="8386047"/>
                </a:cubicBezTo>
                <a:cubicBezTo>
                  <a:pt x="8109150" y="8388906"/>
                  <a:pt x="8119288" y="8386086"/>
                  <a:pt x="8121612" y="8378615"/>
                </a:cubicBezTo>
                <a:lnTo>
                  <a:pt x="8123556" y="8372516"/>
                </a:lnTo>
                <a:close/>
                <a:moveTo>
                  <a:pt x="8298365" y="8323305"/>
                </a:moveTo>
                <a:lnTo>
                  <a:pt x="8292268" y="8321399"/>
                </a:lnTo>
                <a:cubicBezTo>
                  <a:pt x="8285065" y="8319150"/>
                  <a:pt x="8276185" y="8323648"/>
                  <a:pt x="8274356" y="8331119"/>
                </a:cubicBezTo>
                <a:cubicBezTo>
                  <a:pt x="8272451" y="8338819"/>
                  <a:pt x="8276376" y="8346633"/>
                  <a:pt x="8284074" y="8349073"/>
                </a:cubicBezTo>
                <a:lnTo>
                  <a:pt x="8284379" y="8349187"/>
                </a:lnTo>
                <a:cubicBezTo>
                  <a:pt x="8282931" y="8353837"/>
                  <a:pt x="8283845" y="8358869"/>
                  <a:pt x="8287199" y="8363215"/>
                </a:cubicBezTo>
                <a:lnTo>
                  <a:pt x="8291125" y="8368284"/>
                </a:lnTo>
                <a:cubicBezTo>
                  <a:pt x="8295736" y="8374269"/>
                  <a:pt x="8306330" y="8374345"/>
                  <a:pt x="8311475" y="8369123"/>
                </a:cubicBezTo>
                <a:cubicBezTo>
                  <a:pt x="8317382" y="8363177"/>
                  <a:pt x="8317306" y="8355172"/>
                  <a:pt x="8312352" y="8348768"/>
                </a:cubicBezTo>
                <a:lnTo>
                  <a:pt x="8308426" y="8343698"/>
                </a:lnTo>
                <a:cubicBezTo>
                  <a:pt x="8308122" y="8343317"/>
                  <a:pt x="8307626" y="8343164"/>
                  <a:pt x="8307321" y="8342860"/>
                </a:cubicBezTo>
                <a:cubicBezTo>
                  <a:pt x="8307550" y="8342326"/>
                  <a:pt x="8307969" y="8341869"/>
                  <a:pt x="8308122" y="8341297"/>
                </a:cubicBezTo>
                <a:cubicBezTo>
                  <a:pt x="8309989" y="8333559"/>
                  <a:pt x="8306064" y="8325707"/>
                  <a:pt x="8298365" y="8323305"/>
                </a:cubicBezTo>
                <a:close/>
                <a:moveTo>
                  <a:pt x="7995851" y="8318883"/>
                </a:moveTo>
                <a:cubicBezTo>
                  <a:pt x="8005950" y="8322047"/>
                  <a:pt x="8014181" y="8314728"/>
                  <a:pt x="8016049" y="8306876"/>
                </a:cubicBezTo>
                <a:cubicBezTo>
                  <a:pt x="8017077" y="8310116"/>
                  <a:pt x="8019631" y="8312937"/>
                  <a:pt x="8024166" y="8314386"/>
                </a:cubicBezTo>
                <a:cubicBezTo>
                  <a:pt x="8041696" y="8319875"/>
                  <a:pt x="8053777" y="8293649"/>
                  <a:pt x="8036094" y="8288122"/>
                </a:cubicBezTo>
                <a:cubicBezTo>
                  <a:pt x="8026033" y="8284958"/>
                  <a:pt x="8017801" y="8292277"/>
                  <a:pt x="8015934" y="8300129"/>
                </a:cubicBezTo>
                <a:cubicBezTo>
                  <a:pt x="8014905" y="8296889"/>
                  <a:pt x="8012352" y="8294106"/>
                  <a:pt x="8007855" y="8292696"/>
                </a:cubicBezTo>
                <a:cubicBezTo>
                  <a:pt x="8004387" y="8291591"/>
                  <a:pt x="8001148" y="8291781"/>
                  <a:pt x="7998327" y="8292773"/>
                </a:cubicBezTo>
                <a:cubicBezTo>
                  <a:pt x="8003244" y="8288580"/>
                  <a:pt x="8005225" y="8281604"/>
                  <a:pt x="8002291" y="8275467"/>
                </a:cubicBezTo>
                <a:cubicBezTo>
                  <a:pt x="7999013" y="8268606"/>
                  <a:pt x="7989981" y="8265060"/>
                  <a:pt x="7983046" y="8268682"/>
                </a:cubicBezTo>
                <a:lnTo>
                  <a:pt x="7975004" y="8272875"/>
                </a:lnTo>
                <a:cubicBezTo>
                  <a:pt x="7968106" y="8276496"/>
                  <a:pt x="7964791" y="8284920"/>
                  <a:pt x="7968221" y="8292125"/>
                </a:cubicBezTo>
                <a:cubicBezTo>
                  <a:pt x="7971498" y="8298986"/>
                  <a:pt x="7980530" y="8302492"/>
                  <a:pt x="7987466" y="8298909"/>
                </a:cubicBezTo>
                <a:lnTo>
                  <a:pt x="7992726" y="8296165"/>
                </a:lnTo>
                <a:cubicBezTo>
                  <a:pt x="7985522" y="8302759"/>
                  <a:pt x="7984227" y="8315262"/>
                  <a:pt x="7995851" y="8318883"/>
                </a:cubicBezTo>
                <a:close/>
                <a:moveTo>
                  <a:pt x="8223442" y="8279698"/>
                </a:moveTo>
                <a:cubicBezTo>
                  <a:pt x="8215058" y="8278364"/>
                  <a:pt x="8208845" y="8283167"/>
                  <a:pt x="8206407" y="8290904"/>
                </a:cubicBezTo>
                <a:lnTo>
                  <a:pt x="8204501" y="8297042"/>
                </a:lnTo>
                <a:cubicBezTo>
                  <a:pt x="8202214" y="8304246"/>
                  <a:pt x="8208579" y="8312937"/>
                  <a:pt x="8215705" y="8314042"/>
                </a:cubicBezTo>
                <a:cubicBezTo>
                  <a:pt x="8224090" y="8315377"/>
                  <a:pt x="8230301" y="8310574"/>
                  <a:pt x="8232740" y="8302835"/>
                </a:cubicBezTo>
                <a:lnTo>
                  <a:pt x="8234646" y="8296736"/>
                </a:lnTo>
                <a:cubicBezTo>
                  <a:pt x="8236932" y="8289494"/>
                  <a:pt x="8230606" y="8280841"/>
                  <a:pt x="8223442" y="8279698"/>
                </a:cubicBezTo>
                <a:close/>
                <a:moveTo>
                  <a:pt x="7956483" y="8366874"/>
                </a:moveTo>
                <a:cubicBezTo>
                  <a:pt x="7974166" y="8372439"/>
                  <a:pt x="7978968" y="8343927"/>
                  <a:pt x="7961475" y="8338476"/>
                </a:cubicBezTo>
                <a:cubicBezTo>
                  <a:pt x="7943792" y="8332911"/>
                  <a:pt x="7938991" y="8361385"/>
                  <a:pt x="7956483" y="8366874"/>
                </a:cubicBezTo>
                <a:close/>
                <a:moveTo>
                  <a:pt x="8100347" y="8406784"/>
                </a:moveTo>
                <a:cubicBezTo>
                  <a:pt x="8092001" y="8410100"/>
                  <a:pt x="8086361" y="8417152"/>
                  <a:pt x="8083465" y="8425500"/>
                </a:cubicBezTo>
                <a:cubicBezTo>
                  <a:pt x="8080987" y="8432628"/>
                  <a:pt x="8085599" y="8441624"/>
                  <a:pt x="8092954" y="8443568"/>
                </a:cubicBezTo>
                <a:cubicBezTo>
                  <a:pt x="8100728" y="8445626"/>
                  <a:pt x="8108350" y="8441738"/>
                  <a:pt x="8111018" y="8434076"/>
                </a:cubicBezTo>
                <a:cubicBezTo>
                  <a:pt x="8111094" y="8433847"/>
                  <a:pt x="8111132" y="8433733"/>
                  <a:pt x="8111208" y="8433542"/>
                </a:cubicBezTo>
                <a:cubicBezTo>
                  <a:pt x="8111247" y="8433505"/>
                  <a:pt x="8111285" y="8433466"/>
                  <a:pt x="8111323" y="8433390"/>
                </a:cubicBezTo>
                <a:cubicBezTo>
                  <a:pt x="8111399" y="8433352"/>
                  <a:pt x="8111361" y="8433352"/>
                  <a:pt x="8111475" y="8433314"/>
                </a:cubicBezTo>
                <a:cubicBezTo>
                  <a:pt x="8112314" y="8432856"/>
                  <a:pt x="8113190" y="8432475"/>
                  <a:pt x="8114067" y="8432170"/>
                </a:cubicBezTo>
                <a:cubicBezTo>
                  <a:pt x="8121307" y="8429273"/>
                  <a:pt x="8123289" y="8418905"/>
                  <a:pt x="8119897" y="8412616"/>
                </a:cubicBezTo>
                <a:cubicBezTo>
                  <a:pt x="8115858" y="8405106"/>
                  <a:pt x="8107626" y="8403887"/>
                  <a:pt x="8100347" y="8406784"/>
                </a:cubicBezTo>
                <a:close/>
                <a:moveTo>
                  <a:pt x="8473861" y="8260791"/>
                </a:moveTo>
                <a:lnTo>
                  <a:pt x="8479996" y="8262697"/>
                </a:lnTo>
                <a:cubicBezTo>
                  <a:pt x="8487427" y="8265022"/>
                  <a:pt x="8495621" y="8259038"/>
                  <a:pt x="8497298" y="8251872"/>
                </a:cubicBezTo>
                <a:cubicBezTo>
                  <a:pt x="8499166" y="8243791"/>
                  <a:pt x="8493944" y="8236891"/>
                  <a:pt x="8486513" y="8234566"/>
                </a:cubicBezTo>
                <a:lnTo>
                  <a:pt x="8480377" y="8232622"/>
                </a:lnTo>
                <a:cubicBezTo>
                  <a:pt x="8472946" y="8230297"/>
                  <a:pt x="8464752" y="8236281"/>
                  <a:pt x="8463075" y="8243447"/>
                </a:cubicBezTo>
                <a:cubicBezTo>
                  <a:pt x="8461208" y="8251566"/>
                  <a:pt x="8466429" y="8258428"/>
                  <a:pt x="8473861" y="8260791"/>
                </a:cubicBezTo>
                <a:close/>
                <a:moveTo>
                  <a:pt x="8172756" y="8357764"/>
                </a:moveTo>
                <a:cubicBezTo>
                  <a:pt x="8155073" y="8352198"/>
                  <a:pt x="8147984" y="8380178"/>
                  <a:pt x="8165667" y="8385743"/>
                </a:cubicBezTo>
                <a:cubicBezTo>
                  <a:pt x="8183388" y="8391307"/>
                  <a:pt x="8190438" y="8363329"/>
                  <a:pt x="8172756" y="8357764"/>
                </a:cubicBezTo>
                <a:close/>
                <a:moveTo>
                  <a:pt x="8379768" y="8466096"/>
                </a:moveTo>
                <a:cubicBezTo>
                  <a:pt x="8378243" y="8473186"/>
                  <a:pt x="8383045" y="8482334"/>
                  <a:pt x="8390819" y="8483249"/>
                </a:cubicBezTo>
                <a:cubicBezTo>
                  <a:pt x="8398403" y="8484164"/>
                  <a:pt x="8406063" y="8483249"/>
                  <a:pt x="8411589" y="8477379"/>
                </a:cubicBezTo>
                <a:cubicBezTo>
                  <a:pt x="8416620" y="8472004"/>
                  <a:pt x="8418029" y="8465295"/>
                  <a:pt x="8418220" y="8458167"/>
                </a:cubicBezTo>
                <a:cubicBezTo>
                  <a:pt x="8418449" y="8450391"/>
                  <a:pt x="8410522" y="8444063"/>
                  <a:pt x="8403167" y="8444444"/>
                </a:cubicBezTo>
                <a:cubicBezTo>
                  <a:pt x="8396383" y="8444749"/>
                  <a:pt x="8391772" y="8449552"/>
                  <a:pt x="8390172" y="8455575"/>
                </a:cubicBezTo>
                <a:cubicBezTo>
                  <a:pt x="8385179" y="8456871"/>
                  <a:pt x="8381025" y="8460416"/>
                  <a:pt x="8379768" y="8466096"/>
                </a:cubicBezTo>
                <a:close/>
                <a:moveTo>
                  <a:pt x="8311399" y="8535700"/>
                </a:moveTo>
                <a:cubicBezTo>
                  <a:pt x="8306140" y="8534746"/>
                  <a:pt x="8301033" y="8536461"/>
                  <a:pt x="8297641" y="8540083"/>
                </a:cubicBezTo>
                <a:cubicBezTo>
                  <a:pt x="8293449" y="8540654"/>
                  <a:pt x="8289676" y="8542827"/>
                  <a:pt x="8287351" y="8547211"/>
                </a:cubicBezTo>
                <a:cubicBezTo>
                  <a:pt x="8284074" y="8553424"/>
                  <a:pt x="8286018" y="8563907"/>
                  <a:pt x="8293335" y="8566728"/>
                </a:cubicBezTo>
                <a:cubicBezTo>
                  <a:pt x="8299738" y="8569167"/>
                  <a:pt x="8306521" y="8570616"/>
                  <a:pt x="8312809" y="8566689"/>
                </a:cubicBezTo>
                <a:cubicBezTo>
                  <a:pt x="8317839" y="8563563"/>
                  <a:pt x="8320736" y="8558761"/>
                  <a:pt x="8322184" y="8553081"/>
                </a:cubicBezTo>
                <a:cubicBezTo>
                  <a:pt x="8324013" y="8545686"/>
                  <a:pt x="8318983" y="8537109"/>
                  <a:pt x="8311399" y="8535700"/>
                </a:cubicBezTo>
                <a:close/>
                <a:moveTo>
                  <a:pt x="8259341" y="8378919"/>
                </a:moveTo>
                <a:lnTo>
                  <a:pt x="8257436" y="8385056"/>
                </a:lnTo>
                <a:cubicBezTo>
                  <a:pt x="8255263" y="8391994"/>
                  <a:pt x="8257893" y="8399465"/>
                  <a:pt x="8264371" y="8402858"/>
                </a:cubicBezTo>
                <a:cubicBezTo>
                  <a:pt x="8263343" y="8404573"/>
                  <a:pt x="8262619" y="8406441"/>
                  <a:pt x="8262390" y="8408461"/>
                </a:cubicBezTo>
                <a:cubicBezTo>
                  <a:pt x="8261513" y="8416351"/>
                  <a:pt x="8267344" y="8423403"/>
                  <a:pt x="8275080" y="8424394"/>
                </a:cubicBezTo>
                <a:lnTo>
                  <a:pt x="8284074" y="8425538"/>
                </a:lnTo>
                <a:cubicBezTo>
                  <a:pt x="8291810" y="8426529"/>
                  <a:pt x="8299166" y="8420468"/>
                  <a:pt x="8300004" y="8412844"/>
                </a:cubicBezTo>
                <a:cubicBezTo>
                  <a:pt x="8300881" y="8404954"/>
                  <a:pt x="8295050" y="8397902"/>
                  <a:pt x="8287275" y="8396911"/>
                </a:cubicBezTo>
                <a:cubicBezTo>
                  <a:pt x="8286094" y="8396759"/>
                  <a:pt x="8284875" y="8396606"/>
                  <a:pt x="8283655" y="8396454"/>
                </a:cubicBezTo>
                <a:cubicBezTo>
                  <a:pt x="8283808" y="8396072"/>
                  <a:pt x="8284150" y="8395844"/>
                  <a:pt x="8284265" y="8395463"/>
                </a:cubicBezTo>
                <a:lnTo>
                  <a:pt x="8286170" y="8389364"/>
                </a:lnTo>
                <a:cubicBezTo>
                  <a:pt x="8288495" y="8381931"/>
                  <a:pt x="8285523" y="8373621"/>
                  <a:pt x="8277939" y="8370686"/>
                </a:cubicBezTo>
                <a:cubicBezTo>
                  <a:pt x="8271079" y="8367979"/>
                  <a:pt x="8261704" y="8371448"/>
                  <a:pt x="8259341" y="8378919"/>
                </a:cubicBezTo>
                <a:close/>
                <a:moveTo>
                  <a:pt x="8339867" y="8392756"/>
                </a:moveTo>
                <a:cubicBezTo>
                  <a:pt x="8332969" y="8396949"/>
                  <a:pt x="8328662" y="8406593"/>
                  <a:pt x="8335103" y="8414903"/>
                </a:cubicBezTo>
                <a:cubicBezTo>
                  <a:pt x="8335675" y="8415665"/>
                  <a:pt x="8336399" y="8415970"/>
                  <a:pt x="8337046" y="8416542"/>
                </a:cubicBezTo>
                <a:cubicBezTo>
                  <a:pt x="8332854" y="8414941"/>
                  <a:pt x="8328205" y="8414941"/>
                  <a:pt x="8324013" y="8417952"/>
                </a:cubicBezTo>
                <a:cubicBezTo>
                  <a:pt x="8320736" y="8420315"/>
                  <a:pt x="8318525" y="8424547"/>
                  <a:pt x="8318068" y="8428816"/>
                </a:cubicBezTo>
                <a:cubicBezTo>
                  <a:pt x="8316506" y="8429769"/>
                  <a:pt x="8315210" y="8430989"/>
                  <a:pt x="8313800" y="8432361"/>
                </a:cubicBezTo>
                <a:cubicBezTo>
                  <a:pt x="8313266" y="8432780"/>
                  <a:pt x="8312732" y="8433199"/>
                  <a:pt x="8312199" y="8433581"/>
                </a:cubicBezTo>
                <a:cubicBezTo>
                  <a:pt x="8309837" y="8434838"/>
                  <a:pt x="8307626" y="8436440"/>
                  <a:pt x="8305263" y="8437698"/>
                </a:cubicBezTo>
                <a:cubicBezTo>
                  <a:pt x="8298365" y="8441471"/>
                  <a:pt x="8298023" y="8448980"/>
                  <a:pt x="8301033" y="8455003"/>
                </a:cubicBezTo>
                <a:cubicBezTo>
                  <a:pt x="8298441" y="8457443"/>
                  <a:pt x="8296765" y="8460607"/>
                  <a:pt x="8296536" y="8464152"/>
                </a:cubicBezTo>
                <a:cubicBezTo>
                  <a:pt x="8292420" y="8462398"/>
                  <a:pt x="8287580" y="8462398"/>
                  <a:pt x="8283312" y="8464609"/>
                </a:cubicBezTo>
                <a:cubicBezTo>
                  <a:pt x="8280644" y="8466019"/>
                  <a:pt x="8277977" y="8467391"/>
                  <a:pt x="8275271" y="8468802"/>
                </a:cubicBezTo>
                <a:cubicBezTo>
                  <a:pt x="8274890" y="8468993"/>
                  <a:pt x="8274737" y="8469374"/>
                  <a:pt x="8274394" y="8469564"/>
                </a:cubicBezTo>
                <a:cubicBezTo>
                  <a:pt x="8267687" y="8465752"/>
                  <a:pt x="8259531" y="8468650"/>
                  <a:pt x="8255492" y="8474596"/>
                </a:cubicBezTo>
                <a:cubicBezTo>
                  <a:pt x="8255378" y="8474443"/>
                  <a:pt x="8255225" y="8474253"/>
                  <a:pt x="8255111" y="8474138"/>
                </a:cubicBezTo>
                <a:cubicBezTo>
                  <a:pt x="8256712" y="8469564"/>
                  <a:pt x="8256026" y="8464457"/>
                  <a:pt x="8252786" y="8460263"/>
                </a:cubicBezTo>
                <a:lnTo>
                  <a:pt x="8244973" y="8450086"/>
                </a:lnTo>
                <a:cubicBezTo>
                  <a:pt x="8240363" y="8444102"/>
                  <a:pt x="8230301" y="8443072"/>
                  <a:pt x="8224661" y="8448180"/>
                </a:cubicBezTo>
                <a:cubicBezTo>
                  <a:pt x="8222832" y="8449819"/>
                  <a:pt x="8221574" y="8451763"/>
                  <a:pt x="8220698" y="8453821"/>
                </a:cubicBezTo>
                <a:cubicBezTo>
                  <a:pt x="8216468" y="8453669"/>
                  <a:pt x="8212123" y="8454545"/>
                  <a:pt x="8207855" y="8456718"/>
                </a:cubicBezTo>
                <a:cubicBezTo>
                  <a:pt x="8201186" y="8460149"/>
                  <a:pt x="8197260" y="8465981"/>
                  <a:pt x="8195584" y="8472537"/>
                </a:cubicBezTo>
                <a:cubicBezTo>
                  <a:pt x="8193526" y="8472880"/>
                  <a:pt x="8191505" y="8473681"/>
                  <a:pt x="8189714" y="8475053"/>
                </a:cubicBezTo>
                <a:lnTo>
                  <a:pt x="8184646" y="8478979"/>
                </a:lnTo>
                <a:cubicBezTo>
                  <a:pt x="8183236" y="8480047"/>
                  <a:pt x="8182093" y="8481381"/>
                  <a:pt x="8181178" y="8482905"/>
                </a:cubicBezTo>
                <a:cubicBezTo>
                  <a:pt x="8182740" y="8477798"/>
                  <a:pt x="8181140" y="8471394"/>
                  <a:pt x="8177596" y="8467849"/>
                </a:cubicBezTo>
                <a:cubicBezTo>
                  <a:pt x="8171460" y="8461750"/>
                  <a:pt x="8163381" y="8463161"/>
                  <a:pt x="8157207" y="8467925"/>
                </a:cubicBezTo>
                <a:lnTo>
                  <a:pt x="8152138" y="8471851"/>
                </a:lnTo>
                <a:cubicBezTo>
                  <a:pt x="8145965" y="8476616"/>
                  <a:pt x="8147222" y="8487289"/>
                  <a:pt x="8152215" y="8492283"/>
                </a:cubicBezTo>
                <a:cubicBezTo>
                  <a:pt x="8158350" y="8498343"/>
                  <a:pt x="8166430" y="8496971"/>
                  <a:pt x="8172604" y="8492168"/>
                </a:cubicBezTo>
                <a:lnTo>
                  <a:pt x="8177672" y="8488242"/>
                </a:lnTo>
                <a:cubicBezTo>
                  <a:pt x="8178434" y="8487632"/>
                  <a:pt x="8179120" y="8486946"/>
                  <a:pt x="8179654" y="8486222"/>
                </a:cubicBezTo>
                <a:cubicBezTo>
                  <a:pt x="8178205" y="8490529"/>
                  <a:pt x="8178624" y="8495447"/>
                  <a:pt x="8181635" y="8499144"/>
                </a:cubicBezTo>
                <a:cubicBezTo>
                  <a:pt x="8186323" y="8504899"/>
                  <a:pt x="8194745" y="8506882"/>
                  <a:pt x="8201071" y="8502612"/>
                </a:cubicBezTo>
                <a:cubicBezTo>
                  <a:pt x="8201910" y="8503604"/>
                  <a:pt x="8202977" y="8504442"/>
                  <a:pt x="8204120" y="8505129"/>
                </a:cubicBezTo>
                <a:cubicBezTo>
                  <a:pt x="8198022" y="8508788"/>
                  <a:pt x="8194745" y="8515992"/>
                  <a:pt x="8200309" y="8523234"/>
                </a:cubicBezTo>
                <a:cubicBezTo>
                  <a:pt x="8208502" y="8533870"/>
                  <a:pt x="8224013" y="8528953"/>
                  <a:pt x="8227367" y="8519842"/>
                </a:cubicBezTo>
                <a:cubicBezTo>
                  <a:pt x="8234760" y="8523006"/>
                  <a:pt x="8243030" y="8524874"/>
                  <a:pt x="8248975" y="8521443"/>
                </a:cubicBezTo>
                <a:cubicBezTo>
                  <a:pt x="8257397" y="8516564"/>
                  <a:pt x="8265820" y="8506386"/>
                  <a:pt x="8266086" y="8496285"/>
                </a:cubicBezTo>
                <a:cubicBezTo>
                  <a:pt x="8269326" y="8496438"/>
                  <a:pt x="8272336" y="8495104"/>
                  <a:pt x="8275042" y="8493235"/>
                </a:cubicBezTo>
                <a:cubicBezTo>
                  <a:pt x="8279501" y="8495942"/>
                  <a:pt x="8285179" y="8496132"/>
                  <a:pt x="8290096" y="8493579"/>
                </a:cubicBezTo>
                <a:lnTo>
                  <a:pt x="8298137" y="8489385"/>
                </a:lnTo>
                <a:cubicBezTo>
                  <a:pt x="8302481" y="8487098"/>
                  <a:pt x="8304577" y="8482410"/>
                  <a:pt x="8304768" y="8477645"/>
                </a:cubicBezTo>
                <a:cubicBezTo>
                  <a:pt x="8307092" y="8478675"/>
                  <a:pt x="8309493" y="8478903"/>
                  <a:pt x="8311895" y="8478560"/>
                </a:cubicBezTo>
                <a:cubicBezTo>
                  <a:pt x="8313304" y="8484926"/>
                  <a:pt x="8318297" y="8490148"/>
                  <a:pt x="8326643" y="8488700"/>
                </a:cubicBezTo>
                <a:cubicBezTo>
                  <a:pt x="8336437" y="8487022"/>
                  <a:pt x="8347870" y="8486755"/>
                  <a:pt x="8356140" y="8480618"/>
                </a:cubicBezTo>
                <a:cubicBezTo>
                  <a:pt x="8357245" y="8479818"/>
                  <a:pt x="8358198" y="8478903"/>
                  <a:pt x="8359074" y="8477988"/>
                </a:cubicBezTo>
                <a:lnTo>
                  <a:pt x="8362809" y="8476044"/>
                </a:lnTo>
                <a:cubicBezTo>
                  <a:pt x="8369707" y="8472423"/>
                  <a:pt x="8371536" y="8462589"/>
                  <a:pt x="8367687" y="8456223"/>
                </a:cubicBezTo>
                <a:cubicBezTo>
                  <a:pt x="8367382" y="8455727"/>
                  <a:pt x="8367001" y="8455308"/>
                  <a:pt x="8366658" y="8454851"/>
                </a:cubicBezTo>
                <a:cubicBezTo>
                  <a:pt x="8366620" y="8452754"/>
                  <a:pt x="8366467" y="8450619"/>
                  <a:pt x="8366200" y="8448523"/>
                </a:cubicBezTo>
                <a:cubicBezTo>
                  <a:pt x="8365858" y="8445893"/>
                  <a:pt x="8364638" y="8443339"/>
                  <a:pt x="8362923" y="8441166"/>
                </a:cubicBezTo>
                <a:cubicBezTo>
                  <a:pt x="8362999" y="8439222"/>
                  <a:pt x="8362847" y="8437355"/>
                  <a:pt x="8362047" y="8435829"/>
                </a:cubicBezTo>
                <a:cubicBezTo>
                  <a:pt x="8359303" y="8430569"/>
                  <a:pt x="8356597" y="8425995"/>
                  <a:pt x="8351414" y="8422831"/>
                </a:cubicBezTo>
                <a:cubicBezTo>
                  <a:pt x="8349127" y="8421421"/>
                  <a:pt x="8347336" y="8420696"/>
                  <a:pt x="8344631" y="8420049"/>
                </a:cubicBezTo>
                <a:cubicBezTo>
                  <a:pt x="8355034" y="8420468"/>
                  <a:pt x="8365324" y="8406821"/>
                  <a:pt x="8356788" y="8395729"/>
                </a:cubicBezTo>
                <a:cubicBezTo>
                  <a:pt x="8355873" y="8394548"/>
                  <a:pt x="8354806" y="8393938"/>
                  <a:pt x="8353777" y="8393137"/>
                </a:cubicBezTo>
                <a:cubicBezTo>
                  <a:pt x="8363648" y="8387839"/>
                  <a:pt x="8366582" y="8371525"/>
                  <a:pt x="8353167" y="8367331"/>
                </a:cubicBezTo>
                <a:cubicBezTo>
                  <a:pt x="8336513" y="8362186"/>
                  <a:pt x="8326262" y="8385362"/>
                  <a:pt x="8339867" y="8392756"/>
                </a:cubicBezTo>
                <a:close/>
                <a:moveTo>
                  <a:pt x="8415210" y="8309468"/>
                </a:moveTo>
                <a:cubicBezTo>
                  <a:pt x="8423403" y="8312022"/>
                  <a:pt x="8430339" y="8307562"/>
                  <a:pt x="8433693" y="8301616"/>
                </a:cubicBezTo>
                <a:cubicBezTo>
                  <a:pt x="8434188" y="8303064"/>
                  <a:pt x="8434722" y="8304513"/>
                  <a:pt x="8435827" y="8305923"/>
                </a:cubicBezTo>
                <a:cubicBezTo>
                  <a:pt x="8447146" y="8320599"/>
                  <a:pt x="8468945" y="8301730"/>
                  <a:pt x="8457625" y="8287054"/>
                </a:cubicBezTo>
                <a:cubicBezTo>
                  <a:pt x="8450537" y="8277868"/>
                  <a:pt x="8439371" y="8281794"/>
                  <a:pt x="8434760" y="8289608"/>
                </a:cubicBezTo>
                <a:cubicBezTo>
                  <a:pt x="8433541" y="8286864"/>
                  <a:pt x="8431253" y="8284501"/>
                  <a:pt x="8427291" y="8283243"/>
                </a:cubicBezTo>
                <a:cubicBezTo>
                  <a:pt x="8409798" y="8277792"/>
                  <a:pt x="8397527" y="8303903"/>
                  <a:pt x="8415210" y="8309468"/>
                </a:cubicBezTo>
                <a:close/>
                <a:moveTo>
                  <a:pt x="8371231" y="8369695"/>
                </a:moveTo>
                <a:cubicBezTo>
                  <a:pt x="8388952" y="8375260"/>
                  <a:pt x="8397831" y="8347815"/>
                  <a:pt x="8380111" y="8342250"/>
                </a:cubicBezTo>
                <a:cubicBezTo>
                  <a:pt x="8362390" y="8336684"/>
                  <a:pt x="8353510" y="8364130"/>
                  <a:pt x="8371231" y="8369695"/>
                </a:cubicBezTo>
                <a:close/>
                <a:moveTo>
                  <a:pt x="8412961" y="8362948"/>
                </a:moveTo>
                <a:cubicBezTo>
                  <a:pt x="8413761" y="8362567"/>
                  <a:pt x="8414562" y="8362262"/>
                  <a:pt x="8415362" y="8361957"/>
                </a:cubicBezTo>
                <a:cubicBezTo>
                  <a:pt x="8415400" y="8361957"/>
                  <a:pt x="8415438" y="8361957"/>
                  <a:pt x="8415476" y="8361995"/>
                </a:cubicBezTo>
                <a:cubicBezTo>
                  <a:pt x="8415553" y="8362033"/>
                  <a:pt x="8415629" y="8362071"/>
                  <a:pt x="8415705" y="8362110"/>
                </a:cubicBezTo>
                <a:cubicBezTo>
                  <a:pt x="8415781" y="8362224"/>
                  <a:pt x="8416124" y="8362452"/>
                  <a:pt x="8416734" y="8362910"/>
                </a:cubicBezTo>
                <a:cubicBezTo>
                  <a:pt x="8422108" y="8367141"/>
                  <a:pt x="8429691" y="8366874"/>
                  <a:pt x="8434912" y="8362643"/>
                </a:cubicBezTo>
                <a:cubicBezTo>
                  <a:pt x="8435217" y="8362719"/>
                  <a:pt x="8435484" y="8362948"/>
                  <a:pt x="8435789" y="8362986"/>
                </a:cubicBezTo>
                <a:cubicBezTo>
                  <a:pt x="8444249" y="8364511"/>
                  <a:pt x="8450194" y="8358793"/>
                  <a:pt x="8452519" y="8351322"/>
                </a:cubicBezTo>
                <a:lnTo>
                  <a:pt x="8454424" y="8345223"/>
                </a:lnTo>
                <a:cubicBezTo>
                  <a:pt x="8456749" y="8337790"/>
                  <a:pt x="8449737" y="8329709"/>
                  <a:pt x="8442763" y="8328489"/>
                </a:cubicBezTo>
                <a:cubicBezTo>
                  <a:pt x="8435903" y="8327231"/>
                  <a:pt x="8430835" y="8330852"/>
                  <a:pt x="8427862" y="8336227"/>
                </a:cubicBezTo>
                <a:cubicBezTo>
                  <a:pt x="8420011" y="8332530"/>
                  <a:pt x="8411132" y="8331843"/>
                  <a:pt x="8402862" y="8335922"/>
                </a:cubicBezTo>
                <a:cubicBezTo>
                  <a:pt x="8396116" y="8339277"/>
                  <a:pt x="8391086" y="8346748"/>
                  <a:pt x="8394364" y="8354448"/>
                </a:cubicBezTo>
                <a:cubicBezTo>
                  <a:pt x="8397222" y="8361004"/>
                  <a:pt x="8405758" y="8366531"/>
                  <a:pt x="8412961" y="8362948"/>
                </a:cubicBezTo>
                <a:close/>
                <a:moveTo>
                  <a:pt x="8489943" y="8437240"/>
                </a:moveTo>
                <a:cubicBezTo>
                  <a:pt x="8486856" y="8436287"/>
                  <a:pt x="8484303" y="8436592"/>
                  <a:pt x="8481978" y="8437355"/>
                </a:cubicBezTo>
                <a:cubicBezTo>
                  <a:pt x="8480644" y="8437164"/>
                  <a:pt x="8479272" y="8437011"/>
                  <a:pt x="8477938" y="8436821"/>
                </a:cubicBezTo>
                <a:cubicBezTo>
                  <a:pt x="8470202" y="8435829"/>
                  <a:pt x="8463075" y="8442729"/>
                  <a:pt x="8462504" y="8450162"/>
                </a:cubicBezTo>
                <a:cubicBezTo>
                  <a:pt x="8461932" y="8458320"/>
                  <a:pt x="8468106" y="8464571"/>
                  <a:pt x="8475880" y="8465600"/>
                </a:cubicBezTo>
                <a:lnTo>
                  <a:pt x="8484874" y="8466744"/>
                </a:lnTo>
                <a:cubicBezTo>
                  <a:pt x="8487656" y="8467124"/>
                  <a:pt x="8490248" y="8466210"/>
                  <a:pt x="8492572" y="8464837"/>
                </a:cubicBezTo>
                <a:cubicBezTo>
                  <a:pt x="8495278" y="8463656"/>
                  <a:pt x="8497336" y="8461559"/>
                  <a:pt x="8498632" y="8458853"/>
                </a:cubicBezTo>
                <a:cubicBezTo>
                  <a:pt x="8498708" y="8458738"/>
                  <a:pt x="8498746" y="8458586"/>
                  <a:pt x="8498784" y="8458434"/>
                </a:cubicBezTo>
                <a:cubicBezTo>
                  <a:pt x="8499432" y="8456985"/>
                  <a:pt x="8499890" y="8455499"/>
                  <a:pt x="8500080" y="8453897"/>
                </a:cubicBezTo>
                <a:cubicBezTo>
                  <a:pt x="8500080" y="8453707"/>
                  <a:pt x="8500233" y="8453555"/>
                  <a:pt x="8500233" y="8453364"/>
                </a:cubicBezTo>
                <a:cubicBezTo>
                  <a:pt x="8500233" y="8453136"/>
                  <a:pt x="8500156" y="8452945"/>
                  <a:pt x="8500156" y="8452716"/>
                </a:cubicBezTo>
                <a:cubicBezTo>
                  <a:pt x="8500613" y="8446426"/>
                  <a:pt x="8497679" y="8439679"/>
                  <a:pt x="8489943" y="8437240"/>
                </a:cubicBezTo>
                <a:close/>
                <a:moveTo>
                  <a:pt x="8297374" y="8257589"/>
                </a:moveTo>
                <a:lnTo>
                  <a:pt x="8295469" y="8263726"/>
                </a:lnTo>
                <a:cubicBezTo>
                  <a:pt x="8294059" y="8268186"/>
                  <a:pt x="8295316" y="8272760"/>
                  <a:pt x="8297984" y="8276344"/>
                </a:cubicBezTo>
                <a:lnTo>
                  <a:pt x="8289486" y="8275238"/>
                </a:lnTo>
                <a:cubicBezTo>
                  <a:pt x="8281750" y="8274247"/>
                  <a:pt x="8274356" y="8280041"/>
                  <a:pt x="8273366" y="8287779"/>
                </a:cubicBezTo>
                <a:cubicBezTo>
                  <a:pt x="8272375" y="8295593"/>
                  <a:pt x="8278129" y="8302874"/>
                  <a:pt x="8285903" y="8303865"/>
                </a:cubicBezTo>
                <a:lnTo>
                  <a:pt x="8294898" y="8305046"/>
                </a:lnTo>
                <a:cubicBezTo>
                  <a:pt x="8298861" y="8305542"/>
                  <a:pt x="8302710" y="8304246"/>
                  <a:pt x="8305682" y="8301844"/>
                </a:cubicBezTo>
                <a:cubicBezTo>
                  <a:pt x="8306292" y="8303446"/>
                  <a:pt x="8307131" y="8305046"/>
                  <a:pt x="8308236" y="8306495"/>
                </a:cubicBezTo>
                <a:lnTo>
                  <a:pt x="8312161" y="8311565"/>
                </a:lnTo>
                <a:cubicBezTo>
                  <a:pt x="8316925" y="8317740"/>
                  <a:pt x="8327177" y="8317358"/>
                  <a:pt x="8332550" y="8312403"/>
                </a:cubicBezTo>
                <a:cubicBezTo>
                  <a:pt x="8338685" y="8306762"/>
                  <a:pt x="8338190" y="8298185"/>
                  <a:pt x="8333426" y="8292010"/>
                </a:cubicBezTo>
                <a:lnTo>
                  <a:pt x="8329501" y="8286940"/>
                </a:lnTo>
                <a:cubicBezTo>
                  <a:pt x="8324966" y="8281032"/>
                  <a:pt x="8315477" y="8281261"/>
                  <a:pt x="8309951" y="8285606"/>
                </a:cubicBezTo>
                <a:cubicBezTo>
                  <a:pt x="8309455" y="8284348"/>
                  <a:pt x="8308922" y="8283091"/>
                  <a:pt x="8308083" y="8281985"/>
                </a:cubicBezTo>
                <a:cubicBezTo>
                  <a:pt x="8314676" y="8282480"/>
                  <a:pt x="8321079" y="8278592"/>
                  <a:pt x="8323137" y="8272112"/>
                </a:cubicBezTo>
                <a:lnTo>
                  <a:pt x="8325042" y="8266013"/>
                </a:lnTo>
                <a:cubicBezTo>
                  <a:pt x="8327367" y="8258580"/>
                  <a:pt x="8322832" y="8250271"/>
                  <a:pt x="8315438" y="8248021"/>
                </a:cubicBezTo>
                <a:cubicBezTo>
                  <a:pt x="8307855" y="8245697"/>
                  <a:pt x="8299738" y="8250156"/>
                  <a:pt x="8297374" y="8257589"/>
                </a:cubicBezTo>
                <a:close/>
                <a:moveTo>
                  <a:pt x="8190781" y="7773832"/>
                </a:moveTo>
                <a:lnTo>
                  <a:pt x="8197146" y="7773031"/>
                </a:lnTo>
                <a:cubicBezTo>
                  <a:pt x="8204616" y="7772078"/>
                  <a:pt x="8211361" y="7765407"/>
                  <a:pt x="8210294" y="7757441"/>
                </a:cubicBezTo>
                <a:cubicBezTo>
                  <a:pt x="8209341" y="7749969"/>
                  <a:pt x="8202748" y="7743261"/>
                  <a:pt x="8194745" y="7744252"/>
                </a:cubicBezTo>
                <a:lnTo>
                  <a:pt x="8188380" y="7745052"/>
                </a:lnTo>
                <a:cubicBezTo>
                  <a:pt x="8180911" y="7745967"/>
                  <a:pt x="8174166" y="7752638"/>
                  <a:pt x="8175195" y="7760605"/>
                </a:cubicBezTo>
                <a:cubicBezTo>
                  <a:pt x="8176186" y="7768152"/>
                  <a:pt x="8182779" y="7774822"/>
                  <a:pt x="8190781" y="7773832"/>
                </a:cubicBezTo>
                <a:close/>
                <a:moveTo>
                  <a:pt x="8254044" y="7875569"/>
                </a:moveTo>
                <a:cubicBezTo>
                  <a:pt x="8261056" y="7875569"/>
                  <a:pt x="8269478" y="7868974"/>
                  <a:pt x="8268487" y="7861198"/>
                </a:cubicBezTo>
                <a:lnTo>
                  <a:pt x="8267687" y="7854833"/>
                </a:lnTo>
                <a:cubicBezTo>
                  <a:pt x="8266696" y="7847095"/>
                  <a:pt x="8261780" y="7840424"/>
                  <a:pt x="8253281" y="7840386"/>
                </a:cubicBezTo>
                <a:cubicBezTo>
                  <a:pt x="8246270" y="7840386"/>
                  <a:pt x="8237847" y="7846980"/>
                  <a:pt x="8238838" y="7854756"/>
                </a:cubicBezTo>
                <a:lnTo>
                  <a:pt x="8239638" y="7861122"/>
                </a:lnTo>
                <a:cubicBezTo>
                  <a:pt x="8240629" y="7868860"/>
                  <a:pt x="8245545" y="7875569"/>
                  <a:pt x="8254044" y="7875569"/>
                </a:cubicBezTo>
                <a:close/>
                <a:moveTo>
                  <a:pt x="8090820" y="7832953"/>
                </a:moveTo>
                <a:cubicBezTo>
                  <a:pt x="8091391" y="7833372"/>
                  <a:pt x="8092077" y="7833372"/>
                  <a:pt x="8092687" y="7833753"/>
                </a:cubicBezTo>
                <a:cubicBezTo>
                  <a:pt x="8094326" y="7839852"/>
                  <a:pt x="8099242" y="7844884"/>
                  <a:pt x="8107359" y="7843893"/>
                </a:cubicBezTo>
                <a:lnTo>
                  <a:pt x="8111285" y="7843397"/>
                </a:lnTo>
                <a:cubicBezTo>
                  <a:pt x="8119059" y="7842444"/>
                  <a:pt x="8122832" y="7836726"/>
                  <a:pt x="8123404" y="7830666"/>
                </a:cubicBezTo>
                <a:cubicBezTo>
                  <a:pt x="8126490" y="7827730"/>
                  <a:pt x="8128434" y="7823766"/>
                  <a:pt x="8127672" y="7819154"/>
                </a:cubicBezTo>
                <a:cubicBezTo>
                  <a:pt x="8126834" y="7813932"/>
                  <a:pt x="8123022" y="7808938"/>
                  <a:pt x="8117992" y="7807108"/>
                </a:cubicBezTo>
                <a:cubicBezTo>
                  <a:pt x="8114943" y="7802878"/>
                  <a:pt x="8109646" y="7800095"/>
                  <a:pt x="8104539" y="7800934"/>
                </a:cubicBezTo>
                <a:cubicBezTo>
                  <a:pt x="8102139" y="7801315"/>
                  <a:pt x="8100118" y="7802306"/>
                  <a:pt x="8098289" y="7803564"/>
                </a:cubicBezTo>
                <a:cubicBezTo>
                  <a:pt x="8092992" y="7801696"/>
                  <a:pt x="8087123" y="7802534"/>
                  <a:pt x="8082893" y="7807071"/>
                </a:cubicBezTo>
                <a:cubicBezTo>
                  <a:pt x="8077939" y="7812407"/>
                  <a:pt x="8077482" y="7822661"/>
                  <a:pt x="8083655" y="7827464"/>
                </a:cubicBezTo>
                <a:lnTo>
                  <a:pt x="8090820" y="7832953"/>
                </a:lnTo>
                <a:close/>
                <a:moveTo>
                  <a:pt x="8167573" y="7866687"/>
                </a:moveTo>
                <a:cubicBezTo>
                  <a:pt x="8165057" y="7868974"/>
                  <a:pt x="8163572" y="7872443"/>
                  <a:pt x="8164143" y="7877170"/>
                </a:cubicBezTo>
                <a:cubicBezTo>
                  <a:pt x="8166430" y="7895390"/>
                  <a:pt x="8195317" y="7895467"/>
                  <a:pt x="8192992" y="7877094"/>
                </a:cubicBezTo>
                <a:cubicBezTo>
                  <a:pt x="8192725" y="7874959"/>
                  <a:pt x="8191887" y="7873243"/>
                  <a:pt x="8191010" y="7871604"/>
                </a:cubicBezTo>
                <a:cubicBezTo>
                  <a:pt x="8191849" y="7871604"/>
                  <a:pt x="8192649" y="7871834"/>
                  <a:pt x="8193526" y="7871719"/>
                </a:cubicBezTo>
                <a:lnTo>
                  <a:pt x="8206254" y="7870118"/>
                </a:lnTo>
                <a:cubicBezTo>
                  <a:pt x="8213991" y="7869165"/>
                  <a:pt x="8219135" y="7860627"/>
                  <a:pt x="8217763" y="7853308"/>
                </a:cubicBezTo>
                <a:cubicBezTo>
                  <a:pt x="8216277" y="7845265"/>
                  <a:pt x="8208693" y="7840805"/>
                  <a:pt x="8200957" y="7841758"/>
                </a:cubicBezTo>
                <a:lnTo>
                  <a:pt x="8188228" y="7843359"/>
                </a:lnTo>
                <a:cubicBezTo>
                  <a:pt x="8186361" y="7843587"/>
                  <a:pt x="8184684" y="7844312"/>
                  <a:pt x="8183198" y="7845303"/>
                </a:cubicBezTo>
                <a:cubicBezTo>
                  <a:pt x="8185904" y="7844579"/>
                  <a:pt x="8188495" y="7843359"/>
                  <a:pt x="8190438" y="7841034"/>
                </a:cubicBezTo>
                <a:cubicBezTo>
                  <a:pt x="8195317" y="7835202"/>
                  <a:pt x="8194783" y="7825520"/>
                  <a:pt x="8188610" y="7820717"/>
                </a:cubicBezTo>
                <a:lnTo>
                  <a:pt x="8181445" y="7815152"/>
                </a:lnTo>
                <a:cubicBezTo>
                  <a:pt x="8175309" y="7810387"/>
                  <a:pt x="8166239" y="7810883"/>
                  <a:pt x="8161132" y="7816981"/>
                </a:cubicBezTo>
                <a:cubicBezTo>
                  <a:pt x="8156254" y="7822813"/>
                  <a:pt x="8156788" y="7832495"/>
                  <a:pt x="8162962" y="7837298"/>
                </a:cubicBezTo>
                <a:lnTo>
                  <a:pt x="8167687" y="7840957"/>
                </a:lnTo>
                <a:cubicBezTo>
                  <a:pt x="8158655" y="7837184"/>
                  <a:pt x="8146765" y="7841224"/>
                  <a:pt x="8148289" y="7853270"/>
                </a:cubicBezTo>
                <a:cubicBezTo>
                  <a:pt x="8149547" y="7863791"/>
                  <a:pt x="8159646" y="7868288"/>
                  <a:pt x="8167573" y="7866687"/>
                </a:cubicBezTo>
                <a:close/>
                <a:moveTo>
                  <a:pt x="8237390" y="7792738"/>
                </a:moveTo>
                <a:cubicBezTo>
                  <a:pt x="8239029" y="7800628"/>
                  <a:pt x="8245926" y="7805660"/>
                  <a:pt x="8253929" y="7804631"/>
                </a:cubicBezTo>
                <a:lnTo>
                  <a:pt x="8260294" y="7803830"/>
                </a:lnTo>
                <a:cubicBezTo>
                  <a:pt x="8263647" y="7803411"/>
                  <a:pt x="8266658" y="7801467"/>
                  <a:pt x="8268869" y="7798875"/>
                </a:cubicBezTo>
                <a:cubicBezTo>
                  <a:pt x="8274852" y="7802611"/>
                  <a:pt x="8282588" y="7802497"/>
                  <a:pt x="8287694" y="7796931"/>
                </a:cubicBezTo>
                <a:cubicBezTo>
                  <a:pt x="8292611" y="7791518"/>
                  <a:pt x="8292916" y="7781341"/>
                  <a:pt x="8286742" y="7776576"/>
                </a:cubicBezTo>
                <a:lnTo>
                  <a:pt x="8279577" y="7771011"/>
                </a:lnTo>
                <a:cubicBezTo>
                  <a:pt x="8273442" y="7766246"/>
                  <a:pt x="8264753" y="7765865"/>
                  <a:pt x="8259227" y="7771926"/>
                </a:cubicBezTo>
                <a:cubicBezTo>
                  <a:pt x="8258312" y="7772917"/>
                  <a:pt x="8257626" y="7774098"/>
                  <a:pt x="8257054" y="7775318"/>
                </a:cubicBezTo>
                <a:cubicBezTo>
                  <a:pt x="8256597" y="7775318"/>
                  <a:pt x="8256102" y="7775318"/>
                  <a:pt x="8255645" y="7775356"/>
                </a:cubicBezTo>
                <a:lnTo>
                  <a:pt x="8249280" y="7776157"/>
                </a:lnTo>
                <a:cubicBezTo>
                  <a:pt x="8241811" y="7777110"/>
                  <a:pt x="8235827" y="7785305"/>
                  <a:pt x="8237390" y="7792738"/>
                </a:cubicBezTo>
                <a:close/>
                <a:moveTo>
                  <a:pt x="8364905" y="7722868"/>
                </a:moveTo>
                <a:cubicBezTo>
                  <a:pt x="8357398" y="7723782"/>
                  <a:pt x="8351719" y="7732473"/>
                  <a:pt x="8353434" y="7739716"/>
                </a:cubicBezTo>
                <a:cubicBezTo>
                  <a:pt x="8355340" y="7747720"/>
                  <a:pt x="8362275" y="7752219"/>
                  <a:pt x="8370279" y="7751189"/>
                </a:cubicBezTo>
                <a:lnTo>
                  <a:pt x="8376643" y="7750389"/>
                </a:lnTo>
                <a:cubicBezTo>
                  <a:pt x="8384150" y="7749474"/>
                  <a:pt x="8389829" y="7740783"/>
                  <a:pt x="8388114" y="7733541"/>
                </a:cubicBezTo>
                <a:cubicBezTo>
                  <a:pt x="8386208" y="7725535"/>
                  <a:pt x="8379272" y="7721038"/>
                  <a:pt x="8371231" y="7722067"/>
                </a:cubicBezTo>
                <a:lnTo>
                  <a:pt x="8364905" y="7722868"/>
                </a:lnTo>
                <a:close/>
                <a:moveTo>
                  <a:pt x="8137276" y="7952072"/>
                </a:moveTo>
                <a:cubicBezTo>
                  <a:pt x="8130302" y="7942390"/>
                  <a:pt x="8112390" y="7945973"/>
                  <a:pt x="8111475" y="7959238"/>
                </a:cubicBezTo>
                <a:cubicBezTo>
                  <a:pt x="8104539" y="7963012"/>
                  <a:pt x="8100385" y="7973075"/>
                  <a:pt x="8105530" y="7981347"/>
                </a:cubicBezTo>
                <a:cubicBezTo>
                  <a:pt x="8100081" y="7978488"/>
                  <a:pt x="8094097" y="7976811"/>
                  <a:pt x="8087809" y="7977420"/>
                </a:cubicBezTo>
                <a:cubicBezTo>
                  <a:pt x="8080301" y="7978145"/>
                  <a:pt x="8074013" y="7986073"/>
                  <a:pt x="8075347" y="7993545"/>
                </a:cubicBezTo>
                <a:cubicBezTo>
                  <a:pt x="8076719" y="8001474"/>
                  <a:pt x="8083465" y="8006772"/>
                  <a:pt x="8091506" y="8006009"/>
                </a:cubicBezTo>
                <a:cubicBezTo>
                  <a:pt x="8091734" y="8006009"/>
                  <a:pt x="8091887" y="8005971"/>
                  <a:pt x="8092039" y="8005971"/>
                </a:cubicBezTo>
                <a:cubicBezTo>
                  <a:pt x="8092116" y="8005971"/>
                  <a:pt x="8092154" y="8006009"/>
                  <a:pt x="8092230" y="8006009"/>
                </a:cubicBezTo>
                <a:cubicBezTo>
                  <a:pt x="8092306" y="8006047"/>
                  <a:pt x="8092306" y="8006047"/>
                  <a:pt x="8092382" y="8006124"/>
                </a:cubicBezTo>
                <a:cubicBezTo>
                  <a:pt x="8093144" y="8006695"/>
                  <a:pt x="8093831" y="8007306"/>
                  <a:pt x="8094516" y="8007991"/>
                </a:cubicBezTo>
                <a:cubicBezTo>
                  <a:pt x="8100157" y="8013366"/>
                  <a:pt x="8110408" y="8010850"/>
                  <a:pt x="8114714" y="8005133"/>
                </a:cubicBezTo>
                <a:cubicBezTo>
                  <a:pt x="8119097" y="7999339"/>
                  <a:pt x="8117878" y="7992782"/>
                  <a:pt x="8113990" y="7987598"/>
                </a:cubicBezTo>
                <a:cubicBezTo>
                  <a:pt x="8121688" y="7989047"/>
                  <a:pt x="8129272" y="7981880"/>
                  <a:pt x="8129959" y="7973418"/>
                </a:cubicBezTo>
                <a:cubicBezTo>
                  <a:pt x="8131102" y="7973075"/>
                  <a:pt x="8132207" y="7972694"/>
                  <a:pt x="8133274" y="7972084"/>
                </a:cubicBezTo>
                <a:cubicBezTo>
                  <a:pt x="8132360" y="7973914"/>
                  <a:pt x="8131635" y="7975972"/>
                  <a:pt x="8131673" y="7978374"/>
                </a:cubicBezTo>
                <a:cubicBezTo>
                  <a:pt x="8131788" y="7985540"/>
                  <a:pt x="8138571" y="7993545"/>
                  <a:pt x="8146345" y="7992554"/>
                </a:cubicBezTo>
                <a:lnTo>
                  <a:pt x="8152710" y="7991753"/>
                </a:lnTo>
                <a:cubicBezTo>
                  <a:pt x="8153930" y="7991601"/>
                  <a:pt x="8155034" y="7991143"/>
                  <a:pt x="8156140" y="7990800"/>
                </a:cubicBezTo>
                <a:lnTo>
                  <a:pt x="8156978" y="7991448"/>
                </a:lnTo>
                <a:cubicBezTo>
                  <a:pt x="8163114" y="7996213"/>
                  <a:pt x="8171613" y="7996975"/>
                  <a:pt x="8177367" y="7990914"/>
                </a:cubicBezTo>
                <a:cubicBezTo>
                  <a:pt x="8182321" y="7985693"/>
                  <a:pt x="8183007" y="7975324"/>
                  <a:pt x="8176833" y="7970521"/>
                </a:cubicBezTo>
                <a:lnTo>
                  <a:pt x="8175881" y="7969759"/>
                </a:lnTo>
                <a:cubicBezTo>
                  <a:pt x="8185637" y="7968768"/>
                  <a:pt x="8194402" y="7955846"/>
                  <a:pt x="8186246" y="7945287"/>
                </a:cubicBezTo>
                <a:cubicBezTo>
                  <a:pt x="8185027" y="7943686"/>
                  <a:pt x="8183655" y="7942695"/>
                  <a:pt x="8182245" y="7941856"/>
                </a:cubicBezTo>
                <a:lnTo>
                  <a:pt x="8186704" y="7941285"/>
                </a:lnTo>
                <a:cubicBezTo>
                  <a:pt x="8194440" y="7940293"/>
                  <a:pt x="8200728" y="7934195"/>
                  <a:pt x="8200271" y="7926075"/>
                </a:cubicBezTo>
                <a:cubicBezTo>
                  <a:pt x="8199852" y="7918680"/>
                  <a:pt x="8192802" y="7911515"/>
                  <a:pt x="8185065" y="7912506"/>
                </a:cubicBezTo>
                <a:lnTo>
                  <a:pt x="8172374" y="7914106"/>
                </a:lnTo>
                <a:cubicBezTo>
                  <a:pt x="8169059" y="7914526"/>
                  <a:pt x="8166163" y="7916012"/>
                  <a:pt x="8163800" y="7918071"/>
                </a:cubicBezTo>
                <a:cubicBezTo>
                  <a:pt x="8151376" y="7905453"/>
                  <a:pt x="8133427" y="7926952"/>
                  <a:pt x="8145545" y="7940370"/>
                </a:cubicBezTo>
                <a:cubicBezTo>
                  <a:pt x="8146993" y="7941971"/>
                  <a:pt x="8148556" y="7943000"/>
                  <a:pt x="8150118" y="7943686"/>
                </a:cubicBezTo>
                <a:lnTo>
                  <a:pt x="8148785" y="7943838"/>
                </a:lnTo>
                <a:cubicBezTo>
                  <a:pt x="8143907" y="7944525"/>
                  <a:pt x="8139524" y="7947727"/>
                  <a:pt x="8137276" y="7952072"/>
                </a:cubicBezTo>
                <a:close/>
                <a:moveTo>
                  <a:pt x="8423746" y="7677050"/>
                </a:moveTo>
                <a:cubicBezTo>
                  <a:pt x="8424318" y="7676325"/>
                  <a:pt x="8424889" y="7675563"/>
                  <a:pt x="8425461" y="7674839"/>
                </a:cubicBezTo>
                <a:cubicBezTo>
                  <a:pt x="8425423" y="7679374"/>
                  <a:pt x="8427176" y="7684101"/>
                  <a:pt x="8430339" y="7686769"/>
                </a:cubicBezTo>
                <a:cubicBezTo>
                  <a:pt x="8436932" y="7692335"/>
                  <a:pt x="8444859" y="7690314"/>
                  <a:pt x="8450651" y="7685092"/>
                </a:cubicBezTo>
                <a:lnTo>
                  <a:pt x="8455415" y="7680785"/>
                </a:lnTo>
                <a:cubicBezTo>
                  <a:pt x="8456139" y="7680137"/>
                  <a:pt x="8456749" y="7679374"/>
                  <a:pt x="8457206" y="7678574"/>
                </a:cubicBezTo>
                <a:cubicBezTo>
                  <a:pt x="8456101" y="7682996"/>
                  <a:pt x="8456902" y="7687875"/>
                  <a:pt x="8460217" y="7691306"/>
                </a:cubicBezTo>
                <a:cubicBezTo>
                  <a:pt x="8465324" y="7696680"/>
                  <a:pt x="8473898" y="7697976"/>
                  <a:pt x="8479882" y="7693249"/>
                </a:cubicBezTo>
                <a:cubicBezTo>
                  <a:pt x="8480835" y="7694164"/>
                  <a:pt x="8481940" y="7694888"/>
                  <a:pt x="8483121" y="7695537"/>
                </a:cubicBezTo>
                <a:cubicBezTo>
                  <a:pt x="8477328" y="7699653"/>
                  <a:pt x="8474622" y="7707087"/>
                  <a:pt x="8480758" y="7713871"/>
                </a:cubicBezTo>
                <a:cubicBezTo>
                  <a:pt x="8489752" y="7723820"/>
                  <a:pt x="8504843" y="7717722"/>
                  <a:pt x="8507473" y="7708345"/>
                </a:cubicBezTo>
                <a:cubicBezTo>
                  <a:pt x="8515095" y="7710936"/>
                  <a:pt x="8523480" y="7712118"/>
                  <a:pt x="8529120" y="7708230"/>
                </a:cubicBezTo>
                <a:cubicBezTo>
                  <a:pt x="8537161" y="7702703"/>
                  <a:pt x="8544745" y="7691877"/>
                  <a:pt x="8544173" y="7681814"/>
                </a:cubicBezTo>
                <a:cubicBezTo>
                  <a:pt x="8554805" y="7681433"/>
                  <a:pt x="8564371" y="7667977"/>
                  <a:pt x="8555034" y="7657647"/>
                </a:cubicBezTo>
                <a:cubicBezTo>
                  <a:pt x="8547336" y="7649147"/>
                  <a:pt x="8536284" y="7653340"/>
                  <a:pt x="8531863" y="7661002"/>
                </a:cubicBezTo>
                <a:cubicBezTo>
                  <a:pt x="8531711" y="7660887"/>
                  <a:pt x="8531597" y="7660697"/>
                  <a:pt x="8531444" y="7660582"/>
                </a:cubicBezTo>
                <a:cubicBezTo>
                  <a:pt x="8532664" y="7655894"/>
                  <a:pt x="8531597" y="7650862"/>
                  <a:pt x="8528014" y="7646936"/>
                </a:cubicBezTo>
                <a:lnTo>
                  <a:pt x="8519401" y="7637406"/>
                </a:lnTo>
                <a:cubicBezTo>
                  <a:pt x="8514333" y="7631803"/>
                  <a:pt x="8504234" y="7631574"/>
                  <a:pt x="8499013" y="7637102"/>
                </a:cubicBezTo>
                <a:cubicBezTo>
                  <a:pt x="8497336" y="7638855"/>
                  <a:pt x="8496231" y="7640914"/>
                  <a:pt x="8495507" y="7643048"/>
                </a:cubicBezTo>
                <a:cubicBezTo>
                  <a:pt x="8491277" y="7643238"/>
                  <a:pt x="8487046" y="7644458"/>
                  <a:pt x="8482969" y="7646974"/>
                </a:cubicBezTo>
                <a:cubicBezTo>
                  <a:pt x="8476566" y="7650938"/>
                  <a:pt x="8473136" y="7657076"/>
                  <a:pt x="8471993" y="7663708"/>
                </a:cubicBezTo>
                <a:cubicBezTo>
                  <a:pt x="8469973" y="7664242"/>
                  <a:pt x="8468030" y="7665156"/>
                  <a:pt x="8466353" y="7666681"/>
                </a:cubicBezTo>
                <a:lnTo>
                  <a:pt x="8461589" y="7670988"/>
                </a:lnTo>
                <a:cubicBezTo>
                  <a:pt x="8460293" y="7672170"/>
                  <a:pt x="8459226" y="7673619"/>
                  <a:pt x="8458426" y="7675181"/>
                </a:cubicBezTo>
                <a:cubicBezTo>
                  <a:pt x="8459569" y="7669959"/>
                  <a:pt x="8457473" y="7663708"/>
                  <a:pt x="8453663" y="7660468"/>
                </a:cubicBezTo>
                <a:cubicBezTo>
                  <a:pt x="8447069" y="7654903"/>
                  <a:pt x="8439142" y="7656923"/>
                  <a:pt x="8433350" y="7662184"/>
                </a:cubicBezTo>
                <a:lnTo>
                  <a:pt x="8431864" y="7663556"/>
                </a:lnTo>
                <a:cubicBezTo>
                  <a:pt x="8432740" y="7658486"/>
                  <a:pt x="8431140" y="7653035"/>
                  <a:pt x="8426909" y="7649681"/>
                </a:cubicBezTo>
                <a:cubicBezTo>
                  <a:pt x="8420812" y="7644878"/>
                  <a:pt x="8411437" y="7645869"/>
                  <a:pt x="8406673" y="7652044"/>
                </a:cubicBezTo>
                <a:lnTo>
                  <a:pt x="8401109" y="7659210"/>
                </a:lnTo>
                <a:cubicBezTo>
                  <a:pt x="8396345" y="7665385"/>
                  <a:pt x="8397336" y="7674610"/>
                  <a:pt x="8403472" y="7679451"/>
                </a:cubicBezTo>
                <a:cubicBezTo>
                  <a:pt x="8409569" y="7684215"/>
                  <a:pt x="8418944" y="7683224"/>
                  <a:pt x="8423746" y="7677050"/>
                </a:cubicBezTo>
                <a:close/>
                <a:moveTo>
                  <a:pt x="8208388" y="7804440"/>
                </a:moveTo>
                <a:cubicBezTo>
                  <a:pt x="8210713" y="7822852"/>
                  <a:pt x="8239066" y="7817705"/>
                  <a:pt x="8236780" y="7799332"/>
                </a:cubicBezTo>
                <a:cubicBezTo>
                  <a:pt x="8234455" y="7780883"/>
                  <a:pt x="8206063" y="7786029"/>
                  <a:pt x="8208388" y="7804440"/>
                </a:cubicBezTo>
                <a:close/>
                <a:moveTo>
                  <a:pt x="8251529" y="7674267"/>
                </a:moveTo>
                <a:cubicBezTo>
                  <a:pt x="8249204" y="7655818"/>
                  <a:pt x="8220545" y="7659172"/>
                  <a:pt x="8222870" y="7677583"/>
                </a:cubicBezTo>
                <a:cubicBezTo>
                  <a:pt x="8225195" y="7695994"/>
                  <a:pt x="8253853" y="7692716"/>
                  <a:pt x="8251529" y="7674267"/>
                </a:cubicBezTo>
                <a:close/>
                <a:moveTo>
                  <a:pt x="8197489" y="8295441"/>
                </a:moveTo>
                <a:cubicBezTo>
                  <a:pt x="8204653" y="8292391"/>
                  <a:pt x="8207093" y="8282595"/>
                  <a:pt x="8203701" y="8276000"/>
                </a:cubicBezTo>
                <a:cubicBezTo>
                  <a:pt x="8200576" y="8269940"/>
                  <a:pt x="8194326" y="8267767"/>
                  <a:pt x="8188190" y="8268834"/>
                </a:cubicBezTo>
                <a:cubicBezTo>
                  <a:pt x="8184913" y="8264832"/>
                  <a:pt x="8179958" y="8262506"/>
                  <a:pt x="8174280" y="8263765"/>
                </a:cubicBezTo>
                <a:cubicBezTo>
                  <a:pt x="8167230" y="8265327"/>
                  <a:pt x="8160904" y="8273484"/>
                  <a:pt x="8163266" y="8280955"/>
                </a:cubicBezTo>
                <a:cubicBezTo>
                  <a:pt x="8165591" y="8288198"/>
                  <a:pt x="8169631" y="8294831"/>
                  <a:pt x="8177253" y="8297423"/>
                </a:cubicBezTo>
                <a:cubicBezTo>
                  <a:pt x="8184227" y="8299748"/>
                  <a:pt x="8190934" y="8298223"/>
                  <a:pt x="8197489" y="8295441"/>
                </a:cubicBezTo>
                <a:close/>
                <a:moveTo>
                  <a:pt x="8361971" y="7700568"/>
                </a:moveTo>
                <a:lnTo>
                  <a:pt x="8368335" y="7699768"/>
                </a:lnTo>
                <a:cubicBezTo>
                  <a:pt x="8376071" y="7698777"/>
                  <a:pt x="8382397" y="7692754"/>
                  <a:pt x="8381978" y="7684597"/>
                </a:cubicBezTo>
                <a:cubicBezTo>
                  <a:pt x="8381597" y="7677240"/>
                  <a:pt x="8374585" y="7669997"/>
                  <a:pt x="8366810" y="7670988"/>
                </a:cubicBezTo>
                <a:lnTo>
                  <a:pt x="8360446" y="7671789"/>
                </a:lnTo>
                <a:cubicBezTo>
                  <a:pt x="8352710" y="7672742"/>
                  <a:pt x="8346384" y="7678765"/>
                  <a:pt x="8346803" y="7686960"/>
                </a:cubicBezTo>
                <a:cubicBezTo>
                  <a:pt x="8347184" y="7694279"/>
                  <a:pt x="8354196" y="7701521"/>
                  <a:pt x="8361971" y="7700568"/>
                </a:cubicBezTo>
                <a:close/>
                <a:moveTo>
                  <a:pt x="8212771" y="7711394"/>
                </a:moveTo>
                <a:cubicBezTo>
                  <a:pt x="8210446" y="7693021"/>
                  <a:pt x="8182245" y="7699158"/>
                  <a:pt x="8184570" y="7717493"/>
                </a:cubicBezTo>
                <a:cubicBezTo>
                  <a:pt x="8186856" y="7735866"/>
                  <a:pt x="8215058" y="7729729"/>
                  <a:pt x="8212771" y="7711394"/>
                </a:cubicBezTo>
                <a:close/>
                <a:moveTo>
                  <a:pt x="8302291" y="7744061"/>
                </a:moveTo>
                <a:lnTo>
                  <a:pt x="8302367" y="7744748"/>
                </a:lnTo>
                <a:cubicBezTo>
                  <a:pt x="8303282" y="7752219"/>
                  <a:pt x="8310141" y="7758889"/>
                  <a:pt x="8318030" y="7757784"/>
                </a:cubicBezTo>
                <a:cubicBezTo>
                  <a:pt x="8325576" y="7756754"/>
                  <a:pt x="8332093" y="7750122"/>
                  <a:pt x="8331102" y="7742117"/>
                </a:cubicBezTo>
                <a:lnTo>
                  <a:pt x="8330302" y="7735751"/>
                </a:lnTo>
                <a:cubicBezTo>
                  <a:pt x="8330149" y="7734455"/>
                  <a:pt x="8329577" y="7733236"/>
                  <a:pt x="8329082" y="7732016"/>
                </a:cubicBezTo>
                <a:cubicBezTo>
                  <a:pt x="8330263" y="7729919"/>
                  <a:pt x="8330911" y="7727518"/>
                  <a:pt x="8330720" y="7724926"/>
                </a:cubicBezTo>
                <a:cubicBezTo>
                  <a:pt x="8330568" y="7723172"/>
                  <a:pt x="8330111" y="7721495"/>
                  <a:pt x="8329425" y="7719894"/>
                </a:cubicBezTo>
                <a:cubicBezTo>
                  <a:pt x="8329615" y="7718522"/>
                  <a:pt x="8329692" y="7717112"/>
                  <a:pt x="8329501" y="7715625"/>
                </a:cubicBezTo>
                <a:cubicBezTo>
                  <a:pt x="8327481" y="7699463"/>
                  <a:pt x="8305530" y="7703046"/>
                  <a:pt x="8301909" y="7716616"/>
                </a:cubicBezTo>
                <a:cubicBezTo>
                  <a:pt x="8301414" y="7717073"/>
                  <a:pt x="8300881" y="7717455"/>
                  <a:pt x="8300385" y="7717988"/>
                </a:cubicBezTo>
                <a:cubicBezTo>
                  <a:pt x="8295583" y="7723477"/>
                  <a:pt x="8295736" y="7730262"/>
                  <a:pt x="8296993" y="7736971"/>
                </a:cubicBezTo>
                <a:cubicBezTo>
                  <a:pt x="8297565" y="7739944"/>
                  <a:pt x="8299699" y="7742270"/>
                  <a:pt x="8302291" y="7744061"/>
                </a:cubicBezTo>
                <a:close/>
                <a:moveTo>
                  <a:pt x="8218678" y="8131456"/>
                </a:moveTo>
                <a:cubicBezTo>
                  <a:pt x="8218221" y="8124061"/>
                  <a:pt x="8211170" y="8116972"/>
                  <a:pt x="8203396" y="8117924"/>
                </a:cubicBezTo>
                <a:lnTo>
                  <a:pt x="8197032" y="8118725"/>
                </a:lnTo>
                <a:cubicBezTo>
                  <a:pt x="8189295" y="8119716"/>
                  <a:pt x="8183007" y="8125891"/>
                  <a:pt x="8183503" y="8134010"/>
                </a:cubicBezTo>
                <a:cubicBezTo>
                  <a:pt x="8183922" y="8141405"/>
                  <a:pt x="8191010" y="8148495"/>
                  <a:pt x="8198785" y="8147542"/>
                </a:cubicBezTo>
                <a:lnTo>
                  <a:pt x="8205149" y="8146741"/>
                </a:lnTo>
                <a:cubicBezTo>
                  <a:pt x="8212847" y="8145750"/>
                  <a:pt x="8219135" y="8139575"/>
                  <a:pt x="8218678" y="8131456"/>
                </a:cubicBezTo>
                <a:close/>
                <a:moveTo>
                  <a:pt x="8209760" y="8196295"/>
                </a:moveTo>
                <a:cubicBezTo>
                  <a:pt x="8204959" y="8190044"/>
                  <a:pt x="8198099" y="8189701"/>
                  <a:pt x="8192535" y="8192331"/>
                </a:cubicBezTo>
                <a:cubicBezTo>
                  <a:pt x="8189371" y="8191263"/>
                  <a:pt x="8185751" y="8190997"/>
                  <a:pt x="8182473" y="8192102"/>
                </a:cubicBezTo>
                <a:cubicBezTo>
                  <a:pt x="8181597" y="8191493"/>
                  <a:pt x="8180492" y="8191111"/>
                  <a:pt x="8179501" y="8190654"/>
                </a:cubicBezTo>
                <a:cubicBezTo>
                  <a:pt x="8179920" y="8187452"/>
                  <a:pt x="8179539" y="8184326"/>
                  <a:pt x="8177863" y="8181544"/>
                </a:cubicBezTo>
                <a:cubicBezTo>
                  <a:pt x="8186704" y="8183755"/>
                  <a:pt x="8198556" y="8177160"/>
                  <a:pt x="8197032" y="8164962"/>
                </a:cubicBezTo>
                <a:cubicBezTo>
                  <a:pt x="8194707" y="8146589"/>
                  <a:pt x="8166506" y="8152726"/>
                  <a:pt x="8168831" y="8171061"/>
                </a:cubicBezTo>
                <a:cubicBezTo>
                  <a:pt x="8169059" y="8172891"/>
                  <a:pt x="8169707" y="8174339"/>
                  <a:pt x="8170431" y="8175712"/>
                </a:cubicBezTo>
                <a:cubicBezTo>
                  <a:pt x="8170355" y="8175712"/>
                  <a:pt x="8170355" y="8175635"/>
                  <a:pt x="8170279" y="8175597"/>
                </a:cubicBezTo>
                <a:cubicBezTo>
                  <a:pt x="8161094" y="8172700"/>
                  <a:pt x="8154692" y="8178799"/>
                  <a:pt x="8152824" y="8186042"/>
                </a:cubicBezTo>
                <a:cubicBezTo>
                  <a:pt x="8151986" y="8186842"/>
                  <a:pt x="8151376" y="8187795"/>
                  <a:pt x="8150728" y="8188824"/>
                </a:cubicBezTo>
                <a:cubicBezTo>
                  <a:pt x="8149166" y="8184822"/>
                  <a:pt x="8146117" y="8181468"/>
                  <a:pt x="8141582" y="8180019"/>
                </a:cubicBezTo>
                <a:lnTo>
                  <a:pt x="8138876" y="8179180"/>
                </a:lnTo>
                <a:cubicBezTo>
                  <a:pt x="8137924" y="8177770"/>
                  <a:pt x="8136818" y="8176474"/>
                  <a:pt x="8135408" y="8175406"/>
                </a:cubicBezTo>
                <a:cubicBezTo>
                  <a:pt x="8133045" y="8173539"/>
                  <a:pt x="8130644" y="8171709"/>
                  <a:pt x="8128244" y="8169841"/>
                </a:cubicBezTo>
                <a:cubicBezTo>
                  <a:pt x="8122108" y="8165076"/>
                  <a:pt x="8112428" y="8167402"/>
                  <a:pt x="8108198" y="8173577"/>
                </a:cubicBezTo>
                <a:cubicBezTo>
                  <a:pt x="8103663" y="8180133"/>
                  <a:pt x="8105721" y="8188405"/>
                  <a:pt x="8111552" y="8193246"/>
                </a:cubicBezTo>
                <a:cubicBezTo>
                  <a:pt x="8108007" y="8195571"/>
                  <a:pt x="8104997" y="8198697"/>
                  <a:pt x="8102786" y="8202928"/>
                </a:cubicBezTo>
                <a:cubicBezTo>
                  <a:pt x="8099280" y="8209561"/>
                  <a:pt x="8099395" y="8216574"/>
                  <a:pt x="8101796" y="8222902"/>
                </a:cubicBezTo>
                <a:cubicBezTo>
                  <a:pt x="8100309" y="8224388"/>
                  <a:pt x="8099128" y="8226142"/>
                  <a:pt x="8098442" y="8228353"/>
                </a:cubicBezTo>
                <a:lnTo>
                  <a:pt x="8096536" y="8234452"/>
                </a:lnTo>
                <a:cubicBezTo>
                  <a:pt x="8096003" y="8236129"/>
                  <a:pt x="8095850" y="8237920"/>
                  <a:pt x="8095926" y="8239674"/>
                </a:cubicBezTo>
                <a:cubicBezTo>
                  <a:pt x="8094250" y="8234604"/>
                  <a:pt x="8089295" y="8230259"/>
                  <a:pt x="8084341" y="8229382"/>
                </a:cubicBezTo>
                <a:cubicBezTo>
                  <a:pt x="8083502" y="8229268"/>
                  <a:pt x="8082817" y="8229458"/>
                  <a:pt x="8082016" y="8229458"/>
                </a:cubicBezTo>
                <a:cubicBezTo>
                  <a:pt x="8080454" y="8224922"/>
                  <a:pt x="8077215" y="8221339"/>
                  <a:pt x="8072908" y="8219891"/>
                </a:cubicBezTo>
                <a:cubicBezTo>
                  <a:pt x="8070660" y="8216345"/>
                  <a:pt x="8067077" y="8213791"/>
                  <a:pt x="8062161" y="8213524"/>
                </a:cubicBezTo>
                <a:cubicBezTo>
                  <a:pt x="8060142" y="8213410"/>
                  <a:pt x="8058045" y="8213944"/>
                  <a:pt x="8056026" y="8214783"/>
                </a:cubicBezTo>
                <a:cubicBezTo>
                  <a:pt x="8055111" y="8214058"/>
                  <a:pt x="8054272" y="8213220"/>
                  <a:pt x="8053129" y="8212877"/>
                </a:cubicBezTo>
                <a:lnTo>
                  <a:pt x="8047031" y="8210971"/>
                </a:lnTo>
                <a:cubicBezTo>
                  <a:pt x="8039600" y="8208607"/>
                  <a:pt x="8031445" y="8210323"/>
                  <a:pt x="8027900" y="8218023"/>
                </a:cubicBezTo>
                <a:cubicBezTo>
                  <a:pt x="8024966" y="8224388"/>
                  <a:pt x="8027481" y="8234794"/>
                  <a:pt x="8034951" y="8237158"/>
                </a:cubicBezTo>
                <a:lnTo>
                  <a:pt x="8041048" y="8239102"/>
                </a:lnTo>
                <a:cubicBezTo>
                  <a:pt x="8044173" y="8240055"/>
                  <a:pt x="8047337" y="8240131"/>
                  <a:pt x="8050309" y="8239559"/>
                </a:cubicBezTo>
                <a:cubicBezTo>
                  <a:pt x="8051490" y="8241541"/>
                  <a:pt x="8052901" y="8243371"/>
                  <a:pt x="8055073" y="8244782"/>
                </a:cubicBezTo>
                <a:cubicBezTo>
                  <a:pt x="8058350" y="8246954"/>
                  <a:pt x="8061971" y="8247640"/>
                  <a:pt x="8065744" y="8247755"/>
                </a:cubicBezTo>
                <a:cubicBezTo>
                  <a:pt x="8063876" y="8255035"/>
                  <a:pt x="8070736" y="8262773"/>
                  <a:pt x="8077519" y="8263955"/>
                </a:cubicBezTo>
                <a:cubicBezTo>
                  <a:pt x="8086018" y="8265441"/>
                  <a:pt x="8091849" y="8259648"/>
                  <a:pt x="8094173" y="8252177"/>
                </a:cubicBezTo>
                <a:lnTo>
                  <a:pt x="8096079" y="8246078"/>
                </a:lnTo>
                <a:cubicBezTo>
                  <a:pt x="8096384" y="8245163"/>
                  <a:pt x="8096498" y="8244210"/>
                  <a:pt x="8096536" y="8243257"/>
                </a:cubicBezTo>
                <a:cubicBezTo>
                  <a:pt x="8097832" y="8247640"/>
                  <a:pt x="8100995" y="8251414"/>
                  <a:pt x="8105568" y="8252748"/>
                </a:cubicBezTo>
                <a:cubicBezTo>
                  <a:pt x="8112695" y="8254807"/>
                  <a:pt x="8120736" y="8251566"/>
                  <a:pt x="8123480" y="8244477"/>
                </a:cubicBezTo>
                <a:cubicBezTo>
                  <a:pt x="8124737" y="8244782"/>
                  <a:pt x="8126110" y="8244858"/>
                  <a:pt x="8127443" y="8244782"/>
                </a:cubicBezTo>
                <a:cubicBezTo>
                  <a:pt x="8124547" y="8251262"/>
                  <a:pt x="8125957" y="8259038"/>
                  <a:pt x="8134684" y="8261782"/>
                </a:cubicBezTo>
                <a:cubicBezTo>
                  <a:pt x="8144745" y="8264946"/>
                  <a:pt x="8152748" y="8257666"/>
                  <a:pt x="8154654" y="8249851"/>
                </a:cubicBezTo>
                <a:lnTo>
                  <a:pt x="8154806" y="8249890"/>
                </a:lnTo>
                <a:lnTo>
                  <a:pt x="8158122" y="8252481"/>
                </a:lnTo>
                <a:cubicBezTo>
                  <a:pt x="8164295" y="8257246"/>
                  <a:pt x="8173975" y="8254845"/>
                  <a:pt x="8178167" y="8248670"/>
                </a:cubicBezTo>
                <a:cubicBezTo>
                  <a:pt x="8178510" y="8248174"/>
                  <a:pt x="8178739" y="8247679"/>
                  <a:pt x="8178968" y="8247145"/>
                </a:cubicBezTo>
                <a:cubicBezTo>
                  <a:pt x="8180873" y="8246230"/>
                  <a:pt x="8182740" y="8245201"/>
                  <a:pt x="8184531" y="8244095"/>
                </a:cubicBezTo>
                <a:cubicBezTo>
                  <a:pt x="8186780" y="8242685"/>
                  <a:pt x="8188571" y="8240512"/>
                  <a:pt x="8189867" y="8238072"/>
                </a:cubicBezTo>
                <a:cubicBezTo>
                  <a:pt x="8191658" y="8237348"/>
                  <a:pt x="8193297" y="8236396"/>
                  <a:pt x="8194364" y="8235024"/>
                </a:cubicBezTo>
                <a:cubicBezTo>
                  <a:pt x="8198022" y="8230335"/>
                  <a:pt x="8201033" y="8225990"/>
                  <a:pt x="8201757" y="8219928"/>
                </a:cubicBezTo>
                <a:cubicBezTo>
                  <a:pt x="8201834" y="8219357"/>
                  <a:pt x="8201681" y="8218899"/>
                  <a:pt x="8201681" y="8218404"/>
                </a:cubicBezTo>
                <a:cubicBezTo>
                  <a:pt x="8210332" y="8215697"/>
                  <a:pt x="8216887" y="8205558"/>
                  <a:pt x="8209760" y="8196295"/>
                </a:cubicBezTo>
                <a:close/>
                <a:moveTo>
                  <a:pt x="8359493" y="7837337"/>
                </a:moveTo>
                <a:cubicBezTo>
                  <a:pt x="8363228" y="7830246"/>
                  <a:pt x="8361208" y="7821860"/>
                  <a:pt x="8354349" y="7817591"/>
                </a:cubicBezTo>
                <a:cubicBezTo>
                  <a:pt x="8353967" y="7817363"/>
                  <a:pt x="8353929" y="7817363"/>
                  <a:pt x="8353739" y="7817210"/>
                </a:cubicBezTo>
                <a:cubicBezTo>
                  <a:pt x="8353625" y="7817096"/>
                  <a:pt x="8353625" y="7817096"/>
                  <a:pt x="8353548" y="7816981"/>
                </a:cubicBezTo>
                <a:cubicBezTo>
                  <a:pt x="8353548" y="7816981"/>
                  <a:pt x="8353548" y="7816981"/>
                  <a:pt x="8353548" y="7816981"/>
                </a:cubicBezTo>
                <a:cubicBezTo>
                  <a:pt x="8353319" y="7816105"/>
                  <a:pt x="8353129" y="7815190"/>
                  <a:pt x="8353015" y="7814313"/>
                </a:cubicBezTo>
                <a:cubicBezTo>
                  <a:pt x="8352710" y="7812407"/>
                  <a:pt x="8351871" y="7810692"/>
                  <a:pt x="8350728" y="7809243"/>
                </a:cubicBezTo>
                <a:cubicBezTo>
                  <a:pt x="8350766" y="7809129"/>
                  <a:pt x="8350842" y="7808977"/>
                  <a:pt x="8350881" y="7808862"/>
                </a:cubicBezTo>
                <a:cubicBezTo>
                  <a:pt x="8351261" y="7805851"/>
                  <a:pt x="8351681" y="7802878"/>
                  <a:pt x="8352062" y="7799866"/>
                </a:cubicBezTo>
                <a:cubicBezTo>
                  <a:pt x="8353053" y="7792166"/>
                  <a:pt x="8347527" y="7784695"/>
                  <a:pt x="8339752" y="7783590"/>
                </a:cubicBezTo>
                <a:cubicBezTo>
                  <a:pt x="8332054" y="7782523"/>
                  <a:pt x="8324509" y="7788164"/>
                  <a:pt x="8323480" y="7795902"/>
                </a:cubicBezTo>
                <a:lnTo>
                  <a:pt x="8322298" y="7804898"/>
                </a:lnTo>
                <a:cubicBezTo>
                  <a:pt x="8321803" y="7808824"/>
                  <a:pt x="8323022" y="7812674"/>
                  <a:pt x="8325309" y="7815647"/>
                </a:cubicBezTo>
                <a:cubicBezTo>
                  <a:pt x="8324966" y="7817705"/>
                  <a:pt x="8324889" y="7819802"/>
                  <a:pt x="8325195" y="7821975"/>
                </a:cubicBezTo>
                <a:cubicBezTo>
                  <a:pt x="8326605" y="7830856"/>
                  <a:pt x="8332321" y="7837870"/>
                  <a:pt x="8339791" y="7842520"/>
                </a:cubicBezTo>
                <a:cubicBezTo>
                  <a:pt x="8346155" y="7846485"/>
                  <a:pt x="8355911" y="7844121"/>
                  <a:pt x="8359493" y="7837337"/>
                </a:cubicBezTo>
                <a:close/>
                <a:moveTo>
                  <a:pt x="8092497" y="8268224"/>
                </a:moveTo>
                <a:lnTo>
                  <a:pt x="8088571" y="8268720"/>
                </a:lnTo>
                <a:cubicBezTo>
                  <a:pt x="8070164" y="8271045"/>
                  <a:pt x="8073175" y="8299710"/>
                  <a:pt x="8091620" y="8297385"/>
                </a:cubicBezTo>
                <a:lnTo>
                  <a:pt x="8095546" y="8296889"/>
                </a:lnTo>
                <a:cubicBezTo>
                  <a:pt x="8113953" y="8294602"/>
                  <a:pt x="8110904" y="8265899"/>
                  <a:pt x="8092497" y="8268224"/>
                </a:cubicBezTo>
                <a:close/>
                <a:moveTo>
                  <a:pt x="7938876" y="8004104"/>
                </a:moveTo>
                <a:cubicBezTo>
                  <a:pt x="7936552" y="7985769"/>
                  <a:pt x="7907779" y="7987675"/>
                  <a:pt x="7910104" y="8006161"/>
                </a:cubicBezTo>
                <a:cubicBezTo>
                  <a:pt x="7912428" y="8024459"/>
                  <a:pt x="7941239" y="8022553"/>
                  <a:pt x="7938876" y="8004104"/>
                </a:cubicBezTo>
                <a:close/>
                <a:moveTo>
                  <a:pt x="7963495" y="8172929"/>
                </a:moveTo>
                <a:cubicBezTo>
                  <a:pt x="7964981" y="8184555"/>
                  <a:pt x="7977291" y="8188710"/>
                  <a:pt x="7985370" y="8185431"/>
                </a:cubicBezTo>
                <a:cubicBezTo>
                  <a:pt x="7980149" y="8189510"/>
                  <a:pt x="7978205" y="8196028"/>
                  <a:pt x="7980683" y="8202584"/>
                </a:cubicBezTo>
                <a:cubicBezTo>
                  <a:pt x="7983884" y="8211085"/>
                  <a:pt x="7988762" y="8220805"/>
                  <a:pt x="7997375" y="8224846"/>
                </a:cubicBezTo>
                <a:cubicBezTo>
                  <a:pt x="7998327" y="8225608"/>
                  <a:pt x="7999318" y="8226294"/>
                  <a:pt x="8000424" y="8226904"/>
                </a:cubicBezTo>
                <a:cubicBezTo>
                  <a:pt x="8005721" y="8229763"/>
                  <a:pt x="8012123" y="8229420"/>
                  <a:pt x="8016887" y="8225418"/>
                </a:cubicBezTo>
                <a:cubicBezTo>
                  <a:pt x="8021650" y="8221453"/>
                  <a:pt x="8021993" y="8216460"/>
                  <a:pt x="8021917" y="8210780"/>
                </a:cubicBezTo>
                <a:cubicBezTo>
                  <a:pt x="8021993" y="8215240"/>
                  <a:pt x="8022032" y="8210285"/>
                  <a:pt x="8022108" y="8209408"/>
                </a:cubicBezTo>
                <a:cubicBezTo>
                  <a:pt x="8022184" y="8208264"/>
                  <a:pt x="8022413" y="8207083"/>
                  <a:pt x="8022489" y="8205939"/>
                </a:cubicBezTo>
                <a:cubicBezTo>
                  <a:pt x="8022527" y="8205749"/>
                  <a:pt x="8022527" y="8205672"/>
                  <a:pt x="8022565" y="8205520"/>
                </a:cubicBezTo>
                <a:cubicBezTo>
                  <a:pt x="8022680" y="8205177"/>
                  <a:pt x="8022794" y="8204796"/>
                  <a:pt x="8022947" y="8204453"/>
                </a:cubicBezTo>
                <a:cubicBezTo>
                  <a:pt x="8028206" y="8199536"/>
                  <a:pt x="8028587" y="8190578"/>
                  <a:pt x="8024051" y="8185127"/>
                </a:cubicBezTo>
                <a:cubicBezTo>
                  <a:pt x="8018907" y="8178875"/>
                  <a:pt x="8009989" y="8178494"/>
                  <a:pt x="8003739" y="8183221"/>
                </a:cubicBezTo>
                <a:cubicBezTo>
                  <a:pt x="8003091" y="8183716"/>
                  <a:pt x="8002634" y="8184326"/>
                  <a:pt x="8002062" y="8184860"/>
                </a:cubicBezTo>
                <a:cubicBezTo>
                  <a:pt x="7998289" y="8182382"/>
                  <a:pt x="7993335" y="8181620"/>
                  <a:pt x="7989181" y="8183107"/>
                </a:cubicBezTo>
                <a:cubicBezTo>
                  <a:pt x="7991582" y="8180819"/>
                  <a:pt x="7992954" y="8177389"/>
                  <a:pt x="7992382" y="8172776"/>
                </a:cubicBezTo>
                <a:cubicBezTo>
                  <a:pt x="7990058" y="8154518"/>
                  <a:pt x="7961171" y="8154480"/>
                  <a:pt x="7963495" y="8172929"/>
                </a:cubicBezTo>
                <a:close/>
                <a:moveTo>
                  <a:pt x="7840287" y="7988360"/>
                </a:moveTo>
                <a:cubicBezTo>
                  <a:pt x="7833274" y="7988360"/>
                  <a:pt x="7824852" y="7994955"/>
                  <a:pt x="7825843" y="8002731"/>
                </a:cubicBezTo>
                <a:lnTo>
                  <a:pt x="7826643" y="8009097"/>
                </a:lnTo>
                <a:cubicBezTo>
                  <a:pt x="7827596" y="8016835"/>
                  <a:pt x="7832512" y="8023544"/>
                  <a:pt x="7841011" y="8023544"/>
                </a:cubicBezTo>
                <a:cubicBezTo>
                  <a:pt x="7848022" y="8023544"/>
                  <a:pt x="7856445" y="8016949"/>
                  <a:pt x="7855454" y="8009173"/>
                </a:cubicBezTo>
                <a:lnTo>
                  <a:pt x="7854654" y="8002807"/>
                </a:lnTo>
                <a:cubicBezTo>
                  <a:pt x="7853701" y="7995107"/>
                  <a:pt x="7848785" y="7988399"/>
                  <a:pt x="7840287" y="7988360"/>
                </a:cubicBezTo>
                <a:close/>
                <a:moveTo>
                  <a:pt x="8479768" y="7949327"/>
                </a:moveTo>
                <a:cubicBezTo>
                  <a:pt x="8485751" y="7944715"/>
                  <a:pt x="8486284" y="7934347"/>
                  <a:pt x="8481101" y="7928972"/>
                </a:cubicBezTo>
                <a:cubicBezTo>
                  <a:pt x="8476947" y="7924627"/>
                  <a:pt x="8471460" y="7923369"/>
                  <a:pt x="8466277" y="7924856"/>
                </a:cubicBezTo>
                <a:cubicBezTo>
                  <a:pt x="8462123" y="7919214"/>
                  <a:pt x="8454081" y="7918109"/>
                  <a:pt x="8448022" y="7921006"/>
                </a:cubicBezTo>
                <a:cubicBezTo>
                  <a:pt x="8447984" y="7920815"/>
                  <a:pt x="8447984" y="7920586"/>
                  <a:pt x="8447908" y="7920396"/>
                </a:cubicBezTo>
                <a:cubicBezTo>
                  <a:pt x="8451566" y="7917270"/>
                  <a:pt x="8453586" y="7912506"/>
                  <a:pt x="8452938" y="7907245"/>
                </a:cubicBezTo>
                <a:lnTo>
                  <a:pt x="8452290" y="7902214"/>
                </a:lnTo>
                <a:cubicBezTo>
                  <a:pt x="8453700" y="7898249"/>
                  <a:pt x="8453586" y="7893828"/>
                  <a:pt x="8450995" y="7889902"/>
                </a:cubicBezTo>
                <a:cubicBezTo>
                  <a:pt x="8449737" y="7887995"/>
                  <a:pt x="8447832" y="7886585"/>
                  <a:pt x="8445774" y="7885442"/>
                </a:cubicBezTo>
                <a:cubicBezTo>
                  <a:pt x="8442649" y="7883040"/>
                  <a:pt x="8438647" y="7881782"/>
                  <a:pt x="8434798" y="7882583"/>
                </a:cubicBezTo>
                <a:cubicBezTo>
                  <a:pt x="8432397" y="7883078"/>
                  <a:pt x="8430301" y="7884107"/>
                  <a:pt x="8428548" y="7885479"/>
                </a:cubicBezTo>
                <a:cubicBezTo>
                  <a:pt x="8424966" y="7883192"/>
                  <a:pt x="8420812" y="7881744"/>
                  <a:pt x="8416010" y="7881477"/>
                </a:cubicBezTo>
                <a:cubicBezTo>
                  <a:pt x="8408502" y="7881058"/>
                  <a:pt x="8402176" y="7884107"/>
                  <a:pt x="8397412" y="7888910"/>
                </a:cubicBezTo>
                <a:cubicBezTo>
                  <a:pt x="8395469" y="7888148"/>
                  <a:pt x="8393335" y="7887843"/>
                  <a:pt x="8391048" y="7888109"/>
                </a:cubicBezTo>
                <a:lnTo>
                  <a:pt x="8384684" y="7888910"/>
                </a:lnTo>
                <a:cubicBezTo>
                  <a:pt x="8382931" y="7889139"/>
                  <a:pt x="8381254" y="7889711"/>
                  <a:pt x="8379691" y="7890511"/>
                </a:cubicBezTo>
                <a:cubicBezTo>
                  <a:pt x="8383617" y="7886890"/>
                  <a:pt x="8385484" y="7880562"/>
                  <a:pt x="8384188" y="7875721"/>
                </a:cubicBezTo>
                <a:cubicBezTo>
                  <a:pt x="8381978" y="7867374"/>
                  <a:pt x="8374318" y="7864476"/>
                  <a:pt x="8366544" y="7865468"/>
                </a:cubicBezTo>
                <a:lnTo>
                  <a:pt x="8360179" y="7866268"/>
                </a:lnTo>
                <a:cubicBezTo>
                  <a:pt x="8352443" y="7867221"/>
                  <a:pt x="8348136" y="7877094"/>
                  <a:pt x="8349928" y="7883917"/>
                </a:cubicBezTo>
                <a:cubicBezTo>
                  <a:pt x="8352138" y="7892265"/>
                  <a:pt x="8359798" y="7895123"/>
                  <a:pt x="8367573" y="7894171"/>
                </a:cubicBezTo>
                <a:lnTo>
                  <a:pt x="8373937" y="7893370"/>
                </a:lnTo>
                <a:cubicBezTo>
                  <a:pt x="8374928" y="7893256"/>
                  <a:pt x="8375842" y="7892989"/>
                  <a:pt x="8376681" y="7892608"/>
                </a:cubicBezTo>
                <a:cubicBezTo>
                  <a:pt x="8373251" y="7895619"/>
                  <a:pt x="8371117" y="7900041"/>
                  <a:pt x="8371841" y="7904768"/>
                </a:cubicBezTo>
                <a:cubicBezTo>
                  <a:pt x="8372946" y="7912086"/>
                  <a:pt x="8379234" y="7918109"/>
                  <a:pt x="8386856" y="7917613"/>
                </a:cubicBezTo>
                <a:cubicBezTo>
                  <a:pt x="8387085" y="7918910"/>
                  <a:pt x="8387580" y="7920167"/>
                  <a:pt x="8388228" y="7921387"/>
                </a:cubicBezTo>
                <a:cubicBezTo>
                  <a:pt x="8381102" y="7921463"/>
                  <a:pt x="8374661" y="7925961"/>
                  <a:pt x="8375805" y="7935033"/>
                </a:cubicBezTo>
                <a:cubicBezTo>
                  <a:pt x="8377481" y="7948375"/>
                  <a:pt x="8393335" y="7951996"/>
                  <a:pt x="8400842" y="7945821"/>
                </a:cubicBezTo>
                <a:cubicBezTo>
                  <a:pt x="8404387" y="7950662"/>
                  <a:pt x="8408883" y="7954245"/>
                  <a:pt x="8413685" y="7956227"/>
                </a:cubicBezTo>
                <a:cubicBezTo>
                  <a:pt x="8413228" y="7956494"/>
                  <a:pt x="8412656" y="7956570"/>
                  <a:pt x="8412199" y="7956913"/>
                </a:cubicBezTo>
                <a:cubicBezTo>
                  <a:pt x="8406254" y="7961602"/>
                  <a:pt x="8403967" y="7970636"/>
                  <a:pt x="8408883" y="7977040"/>
                </a:cubicBezTo>
                <a:lnTo>
                  <a:pt x="8412809" y="7982109"/>
                </a:lnTo>
                <a:cubicBezTo>
                  <a:pt x="8417420" y="7988094"/>
                  <a:pt x="8426681" y="7990343"/>
                  <a:pt x="8432931" y="7985426"/>
                </a:cubicBezTo>
                <a:cubicBezTo>
                  <a:pt x="8438876" y="7980699"/>
                  <a:pt x="8441162" y="7971703"/>
                  <a:pt x="8436246" y="7965299"/>
                </a:cubicBezTo>
                <a:lnTo>
                  <a:pt x="8432321" y="7960230"/>
                </a:lnTo>
                <a:cubicBezTo>
                  <a:pt x="8431216" y="7958819"/>
                  <a:pt x="8429844" y="7957637"/>
                  <a:pt x="8428319" y="7956685"/>
                </a:cubicBezTo>
                <a:cubicBezTo>
                  <a:pt x="8435484" y="7954778"/>
                  <a:pt x="8442458" y="7950966"/>
                  <a:pt x="8446116" y="7945097"/>
                </a:cubicBezTo>
                <a:cubicBezTo>
                  <a:pt x="8447679" y="7946125"/>
                  <a:pt x="8449584" y="7946354"/>
                  <a:pt x="8451414" y="7946697"/>
                </a:cubicBezTo>
                <a:cubicBezTo>
                  <a:pt x="8451985" y="7948642"/>
                  <a:pt x="8452900" y="7950471"/>
                  <a:pt x="8454272" y="7951920"/>
                </a:cubicBezTo>
                <a:cubicBezTo>
                  <a:pt x="8459989" y="7957866"/>
                  <a:pt x="8468220" y="7958209"/>
                  <a:pt x="8474622" y="7953254"/>
                </a:cubicBezTo>
                <a:lnTo>
                  <a:pt x="8479768" y="7949327"/>
                </a:lnTo>
                <a:close/>
                <a:moveTo>
                  <a:pt x="8081368" y="8184059"/>
                </a:moveTo>
                <a:cubicBezTo>
                  <a:pt x="8073175" y="8185851"/>
                  <a:pt x="8069402" y="8193513"/>
                  <a:pt x="8070355" y="8201251"/>
                </a:cubicBezTo>
                <a:lnTo>
                  <a:pt x="8071155" y="8207616"/>
                </a:lnTo>
                <a:cubicBezTo>
                  <a:pt x="8072146" y="8215354"/>
                  <a:pt x="8081216" y="8220195"/>
                  <a:pt x="8088342" y="8218632"/>
                </a:cubicBezTo>
                <a:cubicBezTo>
                  <a:pt x="8096536" y="8216841"/>
                  <a:pt x="8100309" y="8209217"/>
                  <a:pt x="8099356" y="8201441"/>
                </a:cubicBezTo>
                <a:lnTo>
                  <a:pt x="8098556" y="8195076"/>
                </a:lnTo>
                <a:cubicBezTo>
                  <a:pt x="8097603" y="8187337"/>
                  <a:pt x="8088495" y="8182496"/>
                  <a:pt x="8081368" y="8184059"/>
                </a:cubicBezTo>
                <a:close/>
                <a:moveTo>
                  <a:pt x="8097947" y="8056478"/>
                </a:moveTo>
                <a:cubicBezTo>
                  <a:pt x="8096993" y="8063568"/>
                  <a:pt x="8101566" y="8072640"/>
                  <a:pt x="8109608" y="8073211"/>
                </a:cubicBezTo>
                <a:cubicBezTo>
                  <a:pt x="8110522" y="8073250"/>
                  <a:pt x="8111361" y="8073402"/>
                  <a:pt x="8112199" y="8073555"/>
                </a:cubicBezTo>
                <a:cubicBezTo>
                  <a:pt x="8112238" y="8073593"/>
                  <a:pt x="8112238" y="8073593"/>
                  <a:pt x="8112276" y="8073631"/>
                </a:cubicBezTo>
                <a:lnTo>
                  <a:pt x="8112428" y="8073859"/>
                </a:lnTo>
                <a:cubicBezTo>
                  <a:pt x="8112466" y="8073974"/>
                  <a:pt x="8112619" y="8074355"/>
                  <a:pt x="8112923" y="8075080"/>
                </a:cubicBezTo>
                <a:cubicBezTo>
                  <a:pt x="8115439" y="8081445"/>
                  <a:pt x="8122108" y="8085028"/>
                  <a:pt x="8128739" y="8084037"/>
                </a:cubicBezTo>
                <a:cubicBezTo>
                  <a:pt x="8128968" y="8084228"/>
                  <a:pt x="8129082" y="8084571"/>
                  <a:pt x="8129311" y="8084799"/>
                </a:cubicBezTo>
                <a:cubicBezTo>
                  <a:pt x="8135827" y="8090403"/>
                  <a:pt x="8143830" y="8088497"/>
                  <a:pt x="8149661" y="8083237"/>
                </a:cubicBezTo>
                <a:lnTo>
                  <a:pt x="8154425" y="8078930"/>
                </a:lnTo>
                <a:cubicBezTo>
                  <a:pt x="8160217" y="8073707"/>
                  <a:pt x="8158236" y="8063186"/>
                  <a:pt x="8152862" y="8058574"/>
                </a:cubicBezTo>
                <a:cubicBezTo>
                  <a:pt x="8147565" y="8054038"/>
                  <a:pt x="8141353" y="8054572"/>
                  <a:pt x="8136094" y="8057697"/>
                </a:cubicBezTo>
                <a:cubicBezTo>
                  <a:pt x="8131216" y="8050531"/>
                  <a:pt x="8123899" y="8045424"/>
                  <a:pt x="8114714" y="8044814"/>
                </a:cubicBezTo>
                <a:cubicBezTo>
                  <a:pt x="8107169" y="8044242"/>
                  <a:pt x="8099051" y="8048168"/>
                  <a:pt x="8097947" y="8056478"/>
                </a:cubicBezTo>
                <a:close/>
                <a:moveTo>
                  <a:pt x="7959608" y="8056363"/>
                </a:moveTo>
                <a:cubicBezTo>
                  <a:pt x="7962009" y="8058231"/>
                  <a:pt x="7964372" y="8060061"/>
                  <a:pt x="7966773" y="8061929"/>
                </a:cubicBezTo>
                <a:cubicBezTo>
                  <a:pt x="7972946" y="8066694"/>
                  <a:pt x="7982360" y="8065207"/>
                  <a:pt x="7986971" y="8059032"/>
                </a:cubicBezTo>
                <a:cubicBezTo>
                  <a:pt x="7991735" y="8052666"/>
                  <a:pt x="7990248" y="8043632"/>
                  <a:pt x="7984074" y="8038829"/>
                </a:cubicBezTo>
                <a:cubicBezTo>
                  <a:pt x="7983122" y="8038067"/>
                  <a:pt x="7982169" y="8037342"/>
                  <a:pt x="7981178" y="8036580"/>
                </a:cubicBezTo>
                <a:cubicBezTo>
                  <a:pt x="7981521" y="8036351"/>
                  <a:pt x="7981940" y="8036313"/>
                  <a:pt x="7982207" y="8036008"/>
                </a:cubicBezTo>
                <a:lnTo>
                  <a:pt x="7986971" y="8031701"/>
                </a:lnTo>
                <a:cubicBezTo>
                  <a:pt x="7992726" y="8026479"/>
                  <a:pt x="7994364" y="8017826"/>
                  <a:pt x="7989295" y="8011422"/>
                </a:cubicBezTo>
                <a:cubicBezTo>
                  <a:pt x="7984684" y="8005628"/>
                  <a:pt x="7974852" y="8003837"/>
                  <a:pt x="7969021" y="8009097"/>
                </a:cubicBezTo>
                <a:lnTo>
                  <a:pt x="7964257" y="8013404"/>
                </a:lnTo>
                <a:cubicBezTo>
                  <a:pt x="7958884" y="8018283"/>
                  <a:pt x="7957322" y="8026059"/>
                  <a:pt x="7961208" y="8032311"/>
                </a:cubicBezTo>
                <a:cubicBezTo>
                  <a:pt x="7959456" y="8033264"/>
                  <a:pt x="7957893" y="8034522"/>
                  <a:pt x="7956635" y="8036161"/>
                </a:cubicBezTo>
                <a:cubicBezTo>
                  <a:pt x="7951986" y="8042488"/>
                  <a:pt x="7953434" y="8051561"/>
                  <a:pt x="7959608" y="8056363"/>
                </a:cubicBezTo>
                <a:close/>
                <a:moveTo>
                  <a:pt x="8103624" y="8114570"/>
                </a:moveTo>
                <a:cubicBezTo>
                  <a:pt x="8104387" y="8120593"/>
                  <a:pt x="8107969" y="8123604"/>
                  <a:pt x="8112238" y="8124595"/>
                </a:cubicBezTo>
                <a:cubicBezTo>
                  <a:pt x="8110561" y="8126043"/>
                  <a:pt x="8109113" y="8127721"/>
                  <a:pt x="8108350" y="8129932"/>
                </a:cubicBezTo>
                <a:cubicBezTo>
                  <a:pt x="8105797" y="8137212"/>
                  <a:pt x="8108846" y="8145789"/>
                  <a:pt x="8116391" y="8148686"/>
                </a:cubicBezTo>
                <a:cubicBezTo>
                  <a:pt x="8116658" y="8148800"/>
                  <a:pt x="8116925" y="8148914"/>
                  <a:pt x="8117230" y="8148991"/>
                </a:cubicBezTo>
                <a:cubicBezTo>
                  <a:pt x="8119440" y="8152497"/>
                  <a:pt x="8122908" y="8155128"/>
                  <a:pt x="8127329" y="8155204"/>
                </a:cubicBezTo>
                <a:cubicBezTo>
                  <a:pt x="8133007" y="8155242"/>
                  <a:pt x="8138267" y="8154823"/>
                  <a:pt x="8142459" y="8150439"/>
                </a:cubicBezTo>
                <a:cubicBezTo>
                  <a:pt x="8145698" y="8147047"/>
                  <a:pt x="8146765" y="8142625"/>
                  <a:pt x="8146193" y="8138432"/>
                </a:cubicBezTo>
                <a:lnTo>
                  <a:pt x="8150157" y="8134849"/>
                </a:lnTo>
                <a:cubicBezTo>
                  <a:pt x="8155377" y="8130084"/>
                  <a:pt x="8156674" y="8121583"/>
                  <a:pt x="8152405" y="8115751"/>
                </a:cubicBezTo>
                <a:cubicBezTo>
                  <a:pt x="8155607" y="8116247"/>
                  <a:pt x="8159113" y="8115599"/>
                  <a:pt x="8162466" y="8113007"/>
                </a:cubicBezTo>
                <a:lnTo>
                  <a:pt x="8165629" y="8110606"/>
                </a:lnTo>
                <a:cubicBezTo>
                  <a:pt x="8180339" y="8099285"/>
                  <a:pt x="8163190" y="8076070"/>
                  <a:pt x="8148480" y="8087392"/>
                </a:cubicBezTo>
                <a:lnTo>
                  <a:pt x="8145317" y="8089793"/>
                </a:lnTo>
                <a:cubicBezTo>
                  <a:pt x="8137961" y="8095472"/>
                  <a:pt x="8138571" y="8104125"/>
                  <a:pt x="8142877" y="8109919"/>
                </a:cubicBezTo>
                <a:cubicBezTo>
                  <a:pt x="8138838" y="8109195"/>
                  <a:pt x="8134646" y="8109958"/>
                  <a:pt x="8131330" y="8112969"/>
                </a:cubicBezTo>
                <a:lnTo>
                  <a:pt x="8131140" y="8113121"/>
                </a:lnTo>
                <a:cubicBezTo>
                  <a:pt x="8131597" y="8111330"/>
                  <a:pt x="8131826" y="8109424"/>
                  <a:pt x="8131559" y="8107327"/>
                </a:cubicBezTo>
                <a:cubicBezTo>
                  <a:pt x="8129235" y="8088916"/>
                  <a:pt x="8101338" y="8096426"/>
                  <a:pt x="8103624" y="8114570"/>
                </a:cubicBezTo>
                <a:close/>
                <a:moveTo>
                  <a:pt x="7926719" y="7990533"/>
                </a:moveTo>
                <a:cubicBezTo>
                  <a:pt x="7933122" y="7994497"/>
                  <a:pt x="7942916" y="7992134"/>
                  <a:pt x="7946460" y="7985387"/>
                </a:cubicBezTo>
                <a:cubicBezTo>
                  <a:pt x="7950195" y="7978298"/>
                  <a:pt x="7948175" y="7969912"/>
                  <a:pt x="7941316" y="7965642"/>
                </a:cubicBezTo>
                <a:cubicBezTo>
                  <a:pt x="7940934" y="7965413"/>
                  <a:pt x="7940896" y="7965413"/>
                  <a:pt x="7940706" y="7965261"/>
                </a:cubicBezTo>
                <a:cubicBezTo>
                  <a:pt x="7940591" y="7965147"/>
                  <a:pt x="7940591" y="7965147"/>
                  <a:pt x="7940515" y="7965032"/>
                </a:cubicBezTo>
                <a:lnTo>
                  <a:pt x="7940515" y="7965032"/>
                </a:lnTo>
                <a:cubicBezTo>
                  <a:pt x="7940286" y="7964156"/>
                  <a:pt x="7940096" y="7963241"/>
                  <a:pt x="7939982" y="7962364"/>
                </a:cubicBezTo>
                <a:cubicBezTo>
                  <a:pt x="7939753" y="7960839"/>
                  <a:pt x="7938952" y="7959581"/>
                  <a:pt x="7938191" y="7958361"/>
                </a:cubicBezTo>
                <a:cubicBezTo>
                  <a:pt x="7943335" y="7961373"/>
                  <a:pt x="7950157" y="7961525"/>
                  <a:pt x="7954768" y="7957256"/>
                </a:cubicBezTo>
                <a:cubicBezTo>
                  <a:pt x="7960332" y="7952072"/>
                  <a:pt x="7961895" y="7942924"/>
                  <a:pt x="7956445" y="7936901"/>
                </a:cubicBezTo>
                <a:lnTo>
                  <a:pt x="7952139" y="7932137"/>
                </a:lnTo>
                <a:cubicBezTo>
                  <a:pt x="7947070" y="7926571"/>
                  <a:pt x="7937657" y="7925008"/>
                  <a:pt x="7931826" y="7930459"/>
                </a:cubicBezTo>
                <a:cubicBezTo>
                  <a:pt x="7926262" y="7935605"/>
                  <a:pt x="7924700" y="7944792"/>
                  <a:pt x="7930149" y="7950776"/>
                </a:cubicBezTo>
                <a:lnTo>
                  <a:pt x="7932588" y="7953483"/>
                </a:lnTo>
                <a:cubicBezTo>
                  <a:pt x="7929311" y="7951920"/>
                  <a:pt x="7925500" y="7951348"/>
                  <a:pt x="7922261" y="7952225"/>
                </a:cubicBezTo>
                <a:cubicBezTo>
                  <a:pt x="7914067" y="7954474"/>
                  <a:pt x="7910942" y="7962250"/>
                  <a:pt x="7912162" y="7969949"/>
                </a:cubicBezTo>
                <a:cubicBezTo>
                  <a:pt x="7913533" y="7978831"/>
                  <a:pt x="7919288" y="7985845"/>
                  <a:pt x="7926719" y="7990533"/>
                </a:cubicBezTo>
                <a:close/>
                <a:moveTo>
                  <a:pt x="8005492" y="7840691"/>
                </a:moveTo>
                <a:cubicBezTo>
                  <a:pt x="8017878" y="7854375"/>
                  <a:pt x="8040400" y="7836307"/>
                  <a:pt x="8027900" y="7822508"/>
                </a:cubicBezTo>
                <a:cubicBezTo>
                  <a:pt x="8015477" y="7808824"/>
                  <a:pt x="7992992" y="7826930"/>
                  <a:pt x="8005492" y="7840691"/>
                </a:cubicBezTo>
                <a:close/>
                <a:moveTo>
                  <a:pt x="8001834" y="8015996"/>
                </a:moveTo>
                <a:cubicBezTo>
                  <a:pt x="8002786" y="8023505"/>
                  <a:pt x="8011857" y="8028918"/>
                  <a:pt x="8018945" y="8027089"/>
                </a:cubicBezTo>
                <a:cubicBezTo>
                  <a:pt x="8027062" y="8024954"/>
                  <a:pt x="8031025" y="8017979"/>
                  <a:pt x="8029997" y="8009936"/>
                </a:cubicBezTo>
                <a:lnTo>
                  <a:pt x="8029197" y="8003570"/>
                </a:lnTo>
                <a:cubicBezTo>
                  <a:pt x="8029158" y="8003074"/>
                  <a:pt x="8028815" y="8002731"/>
                  <a:pt x="8028663" y="8002274"/>
                </a:cubicBezTo>
                <a:cubicBezTo>
                  <a:pt x="8029120" y="8001892"/>
                  <a:pt x="8029730" y="8001740"/>
                  <a:pt x="8030149" y="8001321"/>
                </a:cubicBezTo>
                <a:cubicBezTo>
                  <a:pt x="8035675" y="7995679"/>
                  <a:pt x="8036285" y="7986912"/>
                  <a:pt x="8030835" y="7980928"/>
                </a:cubicBezTo>
                <a:lnTo>
                  <a:pt x="8026529" y="7976163"/>
                </a:lnTo>
                <a:cubicBezTo>
                  <a:pt x="8021460" y="7970597"/>
                  <a:pt x="8011513" y="7969949"/>
                  <a:pt x="8006140" y="7975477"/>
                </a:cubicBezTo>
                <a:cubicBezTo>
                  <a:pt x="8000576" y="7981118"/>
                  <a:pt x="8000004" y="7989847"/>
                  <a:pt x="8005416" y="7995870"/>
                </a:cubicBezTo>
                <a:lnTo>
                  <a:pt x="8005644" y="7996099"/>
                </a:lnTo>
                <a:cubicBezTo>
                  <a:pt x="8002062" y="7999377"/>
                  <a:pt x="8000271" y="8004180"/>
                  <a:pt x="8000957" y="8009593"/>
                </a:cubicBezTo>
                <a:lnTo>
                  <a:pt x="8001834" y="8015996"/>
                </a:lnTo>
                <a:close/>
                <a:moveTo>
                  <a:pt x="7938800" y="7891007"/>
                </a:moveTo>
                <a:cubicBezTo>
                  <a:pt x="7944021" y="7896763"/>
                  <a:pt x="7951910" y="7899469"/>
                  <a:pt x="7958884" y="7894628"/>
                </a:cubicBezTo>
                <a:cubicBezTo>
                  <a:pt x="7964639" y="7890626"/>
                  <a:pt x="7967764" y="7880334"/>
                  <a:pt x="7962466" y="7874540"/>
                </a:cubicBezTo>
                <a:lnTo>
                  <a:pt x="7958160" y="7869775"/>
                </a:lnTo>
                <a:cubicBezTo>
                  <a:pt x="7952939" y="7864019"/>
                  <a:pt x="7945050" y="7861313"/>
                  <a:pt x="7938076" y="7866154"/>
                </a:cubicBezTo>
                <a:cubicBezTo>
                  <a:pt x="7932321" y="7870156"/>
                  <a:pt x="7929235" y="7880448"/>
                  <a:pt x="7934494" y="7886242"/>
                </a:cubicBezTo>
                <a:lnTo>
                  <a:pt x="7938800" y="7891007"/>
                </a:lnTo>
                <a:close/>
                <a:moveTo>
                  <a:pt x="7964296" y="7931107"/>
                </a:moveTo>
                <a:cubicBezTo>
                  <a:pt x="7970850" y="7936520"/>
                  <a:pt x="7978663" y="7935491"/>
                  <a:pt x="7984646" y="7930078"/>
                </a:cubicBezTo>
                <a:lnTo>
                  <a:pt x="7989410" y="7925771"/>
                </a:lnTo>
                <a:cubicBezTo>
                  <a:pt x="7995012" y="7920701"/>
                  <a:pt x="7993945" y="7910028"/>
                  <a:pt x="7988343" y="7905416"/>
                </a:cubicBezTo>
                <a:cubicBezTo>
                  <a:pt x="7981788" y="7900041"/>
                  <a:pt x="7973975" y="7901032"/>
                  <a:pt x="7967992" y="7906483"/>
                </a:cubicBezTo>
                <a:lnTo>
                  <a:pt x="7963229" y="7910790"/>
                </a:lnTo>
                <a:cubicBezTo>
                  <a:pt x="7957626" y="7915822"/>
                  <a:pt x="7958693" y="7926495"/>
                  <a:pt x="7964296" y="7931107"/>
                </a:cubicBezTo>
                <a:close/>
                <a:moveTo>
                  <a:pt x="7904082" y="8041612"/>
                </a:moveTo>
                <a:cubicBezTo>
                  <a:pt x="7891658" y="8027889"/>
                  <a:pt x="7873099" y="8049998"/>
                  <a:pt x="7885370" y="8063568"/>
                </a:cubicBezTo>
                <a:cubicBezTo>
                  <a:pt x="7897832" y="8077328"/>
                  <a:pt x="7916392" y="8055182"/>
                  <a:pt x="7904082" y="8041612"/>
                </a:cubicBezTo>
                <a:close/>
                <a:moveTo>
                  <a:pt x="7905111" y="7947040"/>
                </a:moveTo>
                <a:cubicBezTo>
                  <a:pt x="7892649" y="7933280"/>
                  <a:pt x="7872413" y="7953826"/>
                  <a:pt x="7884837" y="7967586"/>
                </a:cubicBezTo>
                <a:cubicBezTo>
                  <a:pt x="7897260" y="7981347"/>
                  <a:pt x="7917535" y="7960801"/>
                  <a:pt x="7905111" y="7947040"/>
                </a:cubicBezTo>
                <a:close/>
                <a:moveTo>
                  <a:pt x="7920127" y="8198087"/>
                </a:moveTo>
                <a:cubicBezTo>
                  <a:pt x="7926034" y="8197934"/>
                  <a:pt x="7930987" y="8195266"/>
                  <a:pt x="7935103" y="8191073"/>
                </a:cubicBezTo>
                <a:cubicBezTo>
                  <a:pt x="7940362" y="8185698"/>
                  <a:pt x="7940401" y="8175712"/>
                  <a:pt x="7934570" y="8170680"/>
                </a:cubicBezTo>
                <a:cubicBezTo>
                  <a:pt x="7930530" y="8167173"/>
                  <a:pt x="7925233" y="8166068"/>
                  <a:pt x="7920507" y="8167478"/>
                </a:cubicBezTo>
                <a:cubicBezTo>
                  <a:pt x="7916620" y="8165877"/>
                  <a:pt x="7912238" y="8165839"/>
                  <a:pt x="7908046" y="8168393"/>
                </a:cubicBezTo>
                <a:cubicBezTo>
                  <a:pt x="7902063" y="8172090"/>
                  <a:pt x="7898404" y="8182115"/>
                  <a:pt x="7903320" y="8188252"/>
                </a:cubicBezTo>
                <a:cubicBezTo>
                  <a:pt x="7907588" y="8193627"/>
                  <a:pt x="7912733" y="8198277"/>
                  <a:pt x="7920127" y="8198087"/>
                </a:cubicBezTo>
                <a:close/>
                <a:moveTo>
                  <a:pt x="7995660" y="8237348"/>
                </a:moveTo>
                <a:lnTo>
                  <a:pt x="7986628" y="8236891"/>
                </a:lnTo>
                <a:cubicBezTo>
                  <a:pt x="7978854" y="8236510"/>
                  <a:pt x="7972261" y="8243981"/>
                  <a:pt x="7972337" y="8251414"/>
                </a:cubicBezTo>
                <a:cubicBezTo>
                  <a:pt x="7972374" y="8259609"/>
                  <a:pt x="7979082" y="8265327"/>
                  <a:pt x="7986856" y="8265708"/>
                </a:cubicBezTo>
                <a:lnTo>
                  <a:pt x="7995927" y="8266166"/>
                </a:lnTo>
                <a:cubicBezTo>
                  <a:pt x="8003701" y="8266547"/>
                  <a:pt x="8010294" y="8259114"/>
                  <a:pt x="8010218" y="8251643"/>
                </a:cubicBezTo>
                <a:cubicBezTo>
                  <a:pt x="8010142" y="8243486"/>
                  <a:pt x="8003472" y="8237730"/>
                  <a:pt x="7995660" y="8237348"/>
                </a:cubicBezTo>
                <a:close/>
                <a:moveTo>
                  <a:pt x="7988914" y="8082817"/>
                </a:moveTo>
                <a:cubicBezTo>
                  <a:pt x="7988228" y="8082893"/>
                  <a:pt x="7987580" y="8083008"/>
                  <a:pt x="7986895" y="8083046"/>
                </a:cubicBezTo>
                <a:cubicBezTo>
                  <a:pt x="7984227" y="8082932"/>
                  <a:pt x="7981521" y="8083160"/>
                  <a:pt x="7978815" y="8083084"/>
                </a:cubicBezTo>
                <a:cubicBezTo>
                  <a:pt x="7970927" y="8082856"/>
                  <a:pt x="7966849" y="8089145"/>
                  <a:pt x="7966391" y="8095892"/>
                </a:cubicBezTo>
                <a:cubicBezTo>
                  <a:pt x="7959989" y="8097341"/>
                  <a:pt x="7954501" y="8102372"/>
                  <a:pt x="7955568" y="8110834"/>
                </a:cubicBezTo>
                <a:cubicBezTo>
                  <a:pt x="7956292" y="8116552"/>
                  <a:pt x="7959684" y="8119983"/>
                  <a:pt x="7963762" y="8121698"/>
                </a:cubicBezTo>
                <a:cubicBezTo>
                  <a:pt x="7961742" y="8127873"/>
                  <a:pt x="7963419" y="8134925"/>
                  <a:pt x="7971346" y="8137898"/>
                </a:cubicBezTo>
                <a:cubicBezTo>
                  <a:pt x="7980606" y="8141367"/>
                  <a:pt x="7990629" y="8146970"/>
                  <a:pt x="8000881" y="8145865"/>
                </a:cubicBezTo>
                <a:cubicBezTo>
                  <a:pt x="8002253" y="8145713"/>
                  <a:pt x="8003510" y="8145407"/>
                  <a:pt x="8004768" y="8145065"/>
                </a:cubicBezTo>
                <a:lnTo>
                  <a:pt x="8008998" y="8145255"/>
                </a:lnTo>
                <a:cubicBezTo>
                  <a:pt x="8016773" y="8145636"/>
                  <a:pt x="8023327" y="8138089"/>
                  <a:pt x="8023213" y="8130656"/>
                </a:cubicBezTo>
                <a:cubicBezTo>
                  <a:pt x="8023213" y="8130046"/>
                  <a:pt x="8023099" y="8129512"/>
                  <a:pt x="8023023" y="8128940"/>
                </a:cubicBezTo>
                <a:cubicBezTo>
                  <a:pt x="8024051" y="8127073"/>
                  <a:pt x="8025004" y="8125167"/>
                  <a:pt x="8025842" y="8123261"/>
                </a:cubicBezTo>
                <a:cubicBezTo>
                  <a:pt x="8026910" y="8120821"/>
                  <a:pt x="8027100" y="8118000"/>
                  <a:pt x="8026757" y="8115256"/>
                </a:cubicBezTo>
                <a:cubicBezTo>
                  <a:pt x="8027824" y="8113655"/>
                  <a:pt x="8028587" y="8111940"/>
                  <a:pt x="8028701" y="8110186"/>
                </a:cubicBezTo>
                <a:cubicBezTo>
                  <a:pt x="8029006" y="8104240"/>
                  <a:pt x="8029006" y="8098941"/>
                  <a:pt x="8026109" y="8093567"/>
                </a:cubicBezTo>
                <a:cubicBezTo>
                  <a:pt x="8024852" y="8091203"/>
                  <a:pt x="8023671" y="8089640"/>
                  <a:pt x="8021650" y="8087735"/>
                </a:cubicBezTo>
                <a:cubicBezTo>
                  <a:pt x="8030416" y="8093376"/>
                  <a:pt x="8046193" y="8086820"/>
                  <a:pt x="8044440" y="8072907"/>
                </a:cubicBezTo>
                <a:cubicBezTo>
                  <a:pt x="8044250" y="8071420"/>
                  <a:pt x="8043640" y="8070353"/>
                  <a:pt x="8043182" y="8069171"/>
                </a:cubicBezTo>
                <a:cubicBezTo>
                  <a:pt x="8054349" y="8069590"/>
                  <a:pt x="8065172" y="8057050"/>
                  <a:pt x="8055759" y="8046605"/>
                </a:cubicBezTo>
                <a:cubicBezTo>
                  <a:pt x="8044097" y="8033721"/>
                  <a:pt x="8023518" y="8048511"/>
                  <a:pt x="8031483" y="8061776"/>
                </a:cubicBezTo>
                <a:cubicBezTo>
                  <a:pt x="8023404" y="8061890"/>
                  <a:pt x="8014829" y="8068027"/>
                  <a:pt x="8016163" y="8078434"/>
                </a:cubicBezTo>
                <a:cubicBezTo>
                  <a:pt x="8016277" y="8079387"/>
                  <a:pt x="8016734" y="8080035"/>
                  <a:pt x="8017001" y="8080835"/>
                </a:cubicBezTo>
                <a:cubicBezTo>
                  <a:pt x="8014219" y="8077328"/>
                  <a:pt x="8010218" y="8074965"/>
                  <a:pt x="8005073" y="8075422"/>
                </a:cubicBezTo>
                <a:cubicBezTo>
                  <a:pt x="8001071" y="8075804"/>
                  <a:pt x="7996994" y="8078319"/>
                  <a:pt x="7994440" y="8081788"/>
                </a:cubicBezTo>
                <a:cubicBezTo>
                  <a:pt x="7992573" y="8081941"/>
                  <a:pt x="7990820" y="8082322"/>
                  <a:pt x="7988914" y="8082817"/>
                </a:cubicBezTo>
                <a:close/>
                <a:moveTo>
                  <a:pt x="8165515" y="8020990"/>
                </a:moveTo>
                <a:cubicBezTo>
                  <a:pt x="8165858" y="8018016"/>
                  <a:pt x="8165096" y="8014815"/>
                  <a:pt x="8162275" y="8011727"/>
                </a:cubicBezTo>
                <a:cubicBezTo>
                  <a:pt x="8150004" y="7998157"/>
                  <a:pt x="8126147" y="8014434"/>
                  <a:pt x="8138609" y="8028194"/>
                </a:cubicBezTo>
                <a:cubicBezTo>
                  <a:pt x="8144364" y="8034560"/>
                  <a:pt x="8152596" y="8034217"/>
                  <a:pt x="8158541" y="8030786"/>
                </a:cubicBezTo>
                <a:cubicBezTo>
                  <a:pt x="8158236" y="8032311"/>
                  <a:pt x="8157969" y="8033836"/>
                  <a:pt x="8158198" y="8035551"/>
                </a:cubicBezTo>
                <a:cubicBezTo>
                  <a:pt x="8160523" y="8053962"/>
                  <a:pt x="8188876" y="8048740"/>
                  <a:pt x="8186552" y="8030329"/>
                </a:cubicBezTo>
                <a:cubicBezTo>
                  <a:pt x="8185103" y="8018855"/>
                  <a:pt x="8173480" y="8016606"/>
                  <a:pt x="8165515" y="8020990"/>
                </a:cubicBezTo>
                <a:close/>
                <a:moveTo>
                  <a:pt x="8091773" y="8038677"/>
                </a:moveTo>
                <a:cubicBezTo>
                  <a:pt x="8079310" y="8024916"/>
                  <a:pt x="8057740" y="8044089"/>
                  <a:pt x="8070202" y="8057850"/>
                </a:cubicBezTo>
                <a:cubicBezTo>
                  <a:pt x="8082665" y="8071611"/>
                  <a:pt x="8104234" y="8052476"/>
                  <a:pt x="8091773" y="8038677"/>
                </a:cubicBezTo>
                <a:close/>
                <a:moveTo>
                  <a:pt x="7996918" y="8351207"/>
                </a:moveTo>
                <a:cubicBezTo>
                  <a:pt x="8009341" y="8364968"/>
                  <a:pt x="8029006" y="8343851"/>
                  <a:pt x="8016620" y="8330128"/>
                </a:cubicBezTo>
                <a:cubicBezTo>
                  <a:pt x="8004196" y="8316406"/>
                  <a:pt x="7984532" y="8337523"/>
                  <a:pt x="7996918" y="8351207"/>
                </a:cubicBezTo>
                <a:close/>
                <a:moveTo>
                  <a:pt x="8010142" y="7818392"/>
                </a:moveTo>
                <a:cubicBezTo>
                  <a:pt x="8017687" y="7818011"/>
                  <a:pt x="8024318" y="7810425"/>
                  <a:pt x="8023366" y="7802839"/>
                </a:cubicBezTo>
                <a:cubicBezTo>
                  <a:pt x="8022375" y="7794911"/>
                  <a:pt x="8015896" y="7789193"/>
                  <a:pt x="8007855" y="7789612"/>
                </a:cubicBezTo>
                <a:cubicBezTo>
                  <a:pt x="8007436" y="7789612"/>
                  <a:pt x="8007398" y="7789612"/>
                  <a:pt x="8007131" y="7789651"/>
                </a:cubicBezTo>
                <a:cubicBezTo>
                  <a:pt x="8006978" y="7789612"/>
                  <a:pt x="8006941" y="7789612"/>
                  <a:pt x="8006826" y="7789612"/>
                </a:cubicBezTo>
                <a:cubicBezTo>
                  <a:pt x="8006826" y="7789612"/>
                  <a:pt x="8006826" y="7789612"/>
                  <a:pt x="8006826" y="7789612"/>
                </a:cubicBezTo>
                <a:cubicBezTo>
                  <a:pt x="8006140" y="7789040"/>
                  <a:pt x="8005454" y="7788392"/>
                  <a:pt x="8004844" y="7787744"/>
                </a:cubicBezTo>
                <a:cubicBezTo>
                  <a:pt x="7999433" y="7782141"/>
                  <a:pt x="7989105" y="7784123"/>
                  <a:pt x="7984532" y="7789612"/>
                </a:cubicBezTo>
                <a:cubicBezTo>
                  <a:pt x="7979120" y="7796131"/>
                  <a:pt x="7980988" y="7804288"/>
                  <a:pt x="7986437" y="7809929"/>
                </a:cubicBezTo>
                <a:cubicBezTo>
                  <a:pt x="7992649" y="7816372"/>
                  <a:pt x="8001376" y="7818849"/>
                  <a:pt x="8010142" y="7818392"/>
                </a:cubicBezTo>
                <a:close/>
                <a:moveTo>
                  <a:pt x="8029958" y="7957904"/>
                </a:moveTo>
                <a:lnTo>
                  <a:pt x="8037123" y="7963469"/>
                </a:lnTo>
                <a:cubicBezTo>
                  <a:pt x="8040287" y="7965909"/>
                  <a:pt x="8044288" y="7966710"/>
                  <a:pt x="8048061" y="7966138"/>
                </a:cubicBezTo>
                <a:cubicBezTo>
                  <a:pt x="8047756" y="7967853"/>
                  <a:pt x="8047680" y="7969645"/>
                  <a:pt x="8047908" y="7971474"/>
                </a:cubicBezTo>
                <a:lnTo>
                  <a:pt x="8048709" y="7977840"/>
                </a:lnTo>
                <a:cubicBezTo>
                  <a:pt x="8049699" y="7985578"/>
                  <a:pt x="8058693" y="7990457"/>
                  <a:pt x="8065858" y="7988932"/>
                </a:cubicBezTo>
                <a:cubicBezTo>
                  <a:pt x="8074013" y="7987179"/>
                  <a:pt x="8077901" y="7979555"/>
                  <a:pt x="8076910" y="7971779"/>
                </a:cubicBezTo>
                <a:lnTo>
                  <a:pt x="8076109" y="7965413"/>
                </a:lnTo>
                <a:cubicBezTo>
                  <a:pt x="8075157" y="7958019"/>
                  <a:pt x="8066887" y="7953406"/>
                  <a:pt x="8059913" y="7954359"/>
                </a:cubicBezTo>
                <a:cubicBezTo>
                  <a:pt x="8060103" y="7952987"/>
                  <a:pt x="8060294" y="7951653"/>
                  <a:pt x="8060142" y="7950319"/>
                </a:cubicBezTo>
                <a:cubicBezTo>
                  <a:pt x="8065553" y="7954092"/>
                  <a:pt x="8073061" y="7953978"/>
                  <a:pt x="8078091" y="7949404"/>
                </a:cubicBezTo>
                <a:lnTo>
                  <a:pt x="8079196" y="7948451"/>
                </a:lnTo>
                <a:cubicBezTo>
                  <a:pt x="8086132" y="7960153"/>
                  <a:pt x="8108007" y="7955960"/>
                  <a:pt x="8105949" y="7939760"/>
                </a:cubicBezTo>
                <a:cubicBezTo>
                  <a:pt x="8104578" y="7928782"/>
                  <a:pt x="8093868" y="7925542"/>
                  <a:pt x="8085904" y="7928477"/>
                </a:cubicBezTo>
                <a:cubicBezTo>
                  <a:pt x="8085294" y="7927143"/>
                  <a:pt x="8084684" y="7925847"/>
                  <a:pt x="8083693" y="7924742"/>
                </a:cubicBezTo>
                <a:cubicBezTo>
                  <a:pt x="8078358" y="7918947"/>
                  <a:pt x="8069097" y="7918643"/>
                  <a:pt x="8063304" y="7923903"/>
                </a:cubicBezTo>
                <a:lnTo>
                  <a:pt x="8058541" y="7928210"/>
                </a:lnTo>
                <a:cubicBezTo>
                  <a:pt x="8055073" y="7931336"/>
                  <a:pt x="8053853" y="7935948"/>
                  <a:pt x="8054311" y="7940370"/>
                </a:cubicBezTo>
                <a:lnTo>
                  <a:pt x="8047527" y="7935109"/>
                </a:lnTo>
                <a:cubicBezTo>
                  <a:pt x="8041391" y="7930344"/>
                  <a:pt x="8032055" y="7931603"/>
                  <a:pt x="8027291" y="7937739"/>
                </a:cubicBezTo>
                <a:cubicBezTo>
                  <a:pt x="8022527" y="7943877"/>
                  <a:pt x="8023784" y="7953101"/>
                  <a:pt x="8029958" y="7957904"/>
                </a:cubicBezTo>
                <a:close/>
                <a:moveTo>
                  <a:pt x="9119135" y="8382236"/>
                </a:moveTo>
                <a:lnTo>
                  <a:pt x="9128128" y="8383417"/>
                </a:lnTo>
                <a:cubicBezTo>
                  <a:pt x="9135865" y="8384408"/>
                  <a:pt x="9143563" y="8380939"/>
                  <a:pt x="9145545" y="8372783"/>
                </a:cubicBezTo>
                <a:cubicBezTo>
                  <a:pt x="9146002" y="8370877"/>
                  <a:pt x="9145963" y="8368818"/>
                  <a:pt x="9145545" y="8366721"/>
                </a:cubicBezTo>
                <a:cubicBezTo>
                  <a:pt x="9147565" y="8366379"/>
                  <a:pt x="9149508" y="8365616"/>
                  <a:pt x="9151261" y="8364282"/>
                </a:cubicBezTo>
                <a:lnTo>
                  <a:pt x="9156329" y="8360356"/>
                </a:lnTo>
                <a:cubicBezTo>
                  <a:pt x="9162275" y="8355744"/>
                  <a:pt x="9164561" y="8346481"/>
                  <a:pt x="9159607" y="8340230"/>
                </a:cubicBezTo>
                <a:cubicBezTo>
                  <a:pt x="9154881" y="8334245"/>
                  <a:pt x="9145888" y="8332034"/>
                  <a:pt x="9139485" y="8336951"/>
                </a:cubicBezTo>
                <a:lnTo>
                  <a:pt x="9134417" y="8340877"/>
                </a:lnTo>
                <a:cubicBezTo>
                  <a:pt x="9130301" y="8344042"/>
                  <a:pt x="9128014" y="8349454"/>
                  <a:pt x="9128585" y="8354562"/>
                </a:cubicBezTo>
                <a:lnTo>
                  <a:pt x="9125918" y="8354219"/>
                </a:lnTo>
                <a:cubicBezTo>
                  <a:pt x="9118220" y="8353228"/>
                  <a:pt x="9110483" y="8356697"/>
                  <a:pt x="9108501" y="8364854"/>
                </a:cubicBezTo>
                <a:cubicBezTo>
                  <a:pt x="9106825" y="8371753"/>
                  <a:pt x="9111360" y="8381245"/>
                  <a:pt x="9119135" y="8382236"/>
                </a:cubicBezTo>
                <a:close/>
                <a:moveTo>
                  <a:pt x="9046993" y="8453669"/>
                </a:moveTo>
                <a:cubicBezTo>
                  <a:pt x="9039752" y="8452716"/>
                  <a:pt x="9032168" y="8456414"/>
                  <a:pt x="9029957" y="8462436"/>
                </a:cubicBezTo>
                <a:cubicBezTo>
                  <a:pt x="9022564" y="8459272"/>
                  <a:pt x="9014295" y="8457443"/>
                  <a:pt x="9008349" y="8460835"/>
                </a:cubicBezTo>
                <a:cubicBezTo>
                  <a:pt x="8999890" y="8465714"/>
                  <a:pt x="8991505" y="8475892"/>
                  <a:pt x="8991238" y="8485993"/>
                </a:cubicBezTo>
                <a:cubicBezTo>
                  <a:pt x="8984988" y="8485726"/>
                  <a:pt x="8979272" y="8490148"/>
                  <a:pt x="8976908" y="8495942"/>
                </a:cubicBezTo>
                <a:cubicBezTo>
                  <a:pt x="8972297" y="8493617"/>
                  <a:pt x="8966581" y="8493350"/>
                  <a:pt x="8962351" y="8496628"/>
                </a:cubicBezTo>
                <a:lnTo>
                  <a:pt x="8957244" y="8500592"/>
                </a:lnTo>
                <a:cubicBezTo>
                  <a:pt x="8951032" y="8505395"/>
                  <a:pt x="8948746" y="8514010"/>
                  <a:pt x="8953357" y="8520795"/>
                </a:cubicBezTo>
                <a:cubicBezTo>
                  <a:pt x="8957549" y="8527008"/>
                  <a:pt x="8967344" y="8529524"/>
                  <a:pt x="8973555" y="8524721"/>
                </a:cubicBezTo>
                <a:lnTo>
                  <a:pt x="8978662" y="8520757"/>
                </a:lnTo>
                <a:cubicBezTo>
                  <a:pt x="8981139" y="8518813"/>
                  <a:pt x="8982778" y="8516183"/>
                  <a:pt x="8983806" y="8513439"/>
                </a:cubicBezTo>
                <a:cubicBezTo>
                  <a:pt x="8990324" y="8516487"/>
                  <a:pt x="8997983" y="8513400"/>
                  <a:pt x="9001833" y="8507720"/>
                </a:cubicBezTo>
                <a:cubicBezTo>
                  <a:pt x="9001947" y="8507873"/>
                  <a:pt x="9002099" y="8508064"/>
                  <a:pt x="9002213" y="8508178"/>
                </a:cubicBezTo>
                <a:cubicBezTo>
                  <a:pt x="9000613" y="8512752"/>
                  <a:pt x="9001299" y="8517860"/>
                  <a:pt x="9004538" y="8522091"/>
                </a:cubicBezTo>
                <a:lnTo>
                  <a:pt x="9012351" y="8532231"/>
                </a:lnTo>
                <a:cubicBezTo>
                  <a:pt x="9016963" y="8538215"/>
                  <a:pt x="9027023" y="8539244"/>
                  <a:pt x="9032663" y="8534137"/>
                </a:cubicBezTo>
                <a:cubicBezTo>
                  <a:pt x="9034379" y="8532574"/>
                  <a:pt x="9035559" y="8530706"/>
                  <a:pt x="9036436" y="8528762"/>
                </a:cubicBezTo>
                <a:cubicBezTo>
                  <a:pt x="9038799" y="8531277"/>
                  <a:pt x="9042038" y="8533107"/>
                  <a:pt x="9045734" y="8533946"/>
                </a:cubicBezTo>
                <a:cubicBezTo>
                  <a:pt x="9045925" y="8533984"/>
                  <a:pt x="9046078" y="8533907"/>
                  <a:pt x="9046268" y="8533946"/>
                </a:cubicBezTo>
                <a:cubicBezTo>
                  <a:pt x="9051184" y="8539092"/>
                  <a:pt x="9059530" y="8540159"/>
                  <a:pt x="9065323" y="8535700"/>
                </a:cubicBezTo>
                <a:lnTo>
                  <a:pt x="9075460" y="8527885"/>
                </a:lnTo>
                <a:cubicBezTo>
                  <a:pt x="9079424" y="8524797"/>
                  <a:pt x="9081139" y="8519919"/>
                  <a:pt x="9080796" y="8515154"/>
                </a:cubicBezTo>
                <a:cubicBezTo>
                  <a:pt x="9086780" y="8520185"/>
                  <a:pt x="9094287" y="8518927"/>
                  <a:pt x="9100156" y="8514391"/>
                </a:cubicBezTo>
                <a:lnTo>
                  <a:pt x="9105224" y="8510465"/>
                </a:lnTo>
                <a:cubicBezTo>
                  <a:pt x="9111398" y="8505700"/>
                  <a:pt x="9110140" y="8495027"/>
                  <a:pt x="9105148" y="8490072"/>
                </a:cubicBezTo>
                <a:cubicBezTo>
                  <a:pt x="9099012" y="8483973"/>
                  <a:pt x="9090933" y="8485383"/>
                  <a:pt x="9084760" y="8490148"/>
                </a:cubicBezTo>
                <a:lnTo>
                  <a:pt x="9079691" y="8494074"/>
                </a:lnTo>
                <a:cubicBezTo>
                  <a:pt x="9078928" y="8494684"/>
                  <a:pt x="9078243" y="8495370"/>
                  <a:pt x="9077709" y="8496095"/>
                </a:cubicBezTo>
                <a:cubicBezTo>
                  <a:pt x="9079157" y="8491787"/>
                  <a:pt x="9078739" y="8486870"/>
                  <a:pt x="9075728" y="8483172"/>
                </a:cubicBezTo>
                <a:cubicBezTo>
                  <a:pt x="9072489" y="8479208"/>
                  <a:pt x="9067457" y="8477188"/>
                  <a:pt x="9062580" y="8477645"/>
                </a:cubicBezTo>
                <a:cubicBezTo>
                  <a:pt x="9062313" y="8477226"/>
                  <a:pt x="9062237" y="8476769"/>
                  <a:pt x="9061932" y="8476349"/>
                </a:cubicBezTo>
                <a:cubicBezTo>
                  <a:pt x="9060484" y="8474519"/>
                  <a:pt x="9058921" y="8473224"/>
                  <a:pt x="9057282" y="8472385"/>
                </a:cubicBezTo>
                <a:cubicBezTo>
                  <a:pt x="9057739" y="8471661"/>
                  <a:pt x="9058616" y="8471241"/>
                  <a:pt x="9058959" y="8470441"/>
                </a:cubicBezTo>
                <a:cubicBezTo>
                  <a:pt x="9069821" y="8471546"/>
                  <a:pt x="9081139" y="8458701"/>
                  <a:pt x="9072489" y="8447456"/>
                </a:cubicBezTo>
                <a:cubicBezTo>
                  <a:pt x="9064104" y="8436592"/>
                  <a:pt x="9049470" y="8443415"/>
                  <a:pt x="9046993" y="8453669"/>
                </a:cubicBezTo>
                <a:close/>
                <a:moveTo>
                  <a:pt x="9211474" y="8338171"/>
                </a:moveTo>
                <a:lnTo>
                  <a:pt x="9206405" y="8342097"/>
                </a:lnTo>
                <a:cubicBezTo>
                  <a:pt x="9200423" y="8346710"/>
                  <a:pt x="9199927" y="8357078"/>
                  <a:pt x="9205071" y="8362452"/>
                </a:cubicBezTo>
                <a:cubicBezTo>
                  <a:pt x="9210750" y="8368399"/>
                  <a:pt x="9219020" y="8368742"/>
                  <a:pt x="9225423" y="8363786"/>
                </a:cubicBezTo>
                <a:lnTo>
                  <a:pt x="9230491" y="8359860"/>
                </a:lnTo>
                <a:cubicBezTo>
                  <a:pt x="9235446" y="8356010"/>
                  <a:pt x="9235712" y="8348692"/>
                  <a:pt x="9233006" y="8343050"/>
                </a:cubicBezTo>
                <a:cubicBezTo>
                  <a:pt x="9237503" y="8343317"/>
                  <a:pt x="9242190" y="8340916"/>
                  <a:pt x="9245583" y="8337256"/>
                </a:cubicBezTo>
                <a:cubicBezTo>
                  <a:pt x="9245583" y="8337256"/>
                  <a:pt x="9245583" y="8337256"/>
                  <a:pt x="9245583" y="8337256"/>
                </a:cubicBezTo>
                <a:cubicBezTo>
                  <a:pt x="9240476" y="8335198"/>
                  <a:pt x="9235369" y="8333254"/>
                  <a:pt x="9230262" y="8331272"/>
                </a:cubicBezTo>
                <a:cubicBezTo>
                  <a:pt x="9227290" y="8330128"/>
                  <a:pt x="9224355" y="8328909"/>
                  <a:pt x="9221383" y="8327803"/>
                </a:cubicBezTo>
                <a:cubicBezTo>
                  <a:pt x="9221383" y="8327917"/>
                  <a:pt x="9221421" y="8328031"/>
                  <a:pt x="9221421" y="8328146"/>
                </a:cubicBezTo>
                <a:cubicBezTo>
                  <a:pt x="9221307" y="8330357"/>
                  <a:pt x="9221497" y="8332644"/>
                  <a:pt x="9222450" y="8335045"/>
                </a:cubicBezTo>
                <a:cubicBezTo>
                  <a:pt x="9218715" y="8334626"/>
                  <a:pt x="9214866" y="8335541"/>
                  <a:pt x="9211474" y="8338171"/>
                </a:cubicBezTo>
                <a:close/>
                <a:moveTo>
                  <a:pt x="8787466" y="8310764"/>
                </a:moveTo>
                <a:cubicBezTo>
                  <a:pt x="8791543" y="8316062"/>
                  <a:pt x="8799584" y="8316177"/>
                  <a:pt x="8805187" y="8313013"/>
                </a:cubicBezTo>
                <a:cubicBezTo>
                  <a:pt x="8814142" y="8310650"/>
                  <a:pt x="8821269" y="8300053"/>
                  <a:pt x="8813914" y="8290485"/>
                </a:cubicBezTo>
                <a:cubicBezTo>
                  <a:pt x="8810941" y="8286597"/>
                  <a:pt x="8807168" y="8285072"/>
                  <a:pt x="8803433" y="8285034"/>
                </a:cubicBezTo>
                <a:cubicBezTo>
                  <a:pt x="8798364" y="8280117"/>
                  <a:pt x="8789142" y="8280689"/>
                  <a:pt x="8784226" y="8285301"/>
                </a:cubicBezTo>
                <a:cubicBezTo>
                  <a:pt x="8778091" y="8291057"/>
                  <a:pt x="8778814" y="8299481"/>
                  <a:pt x="8783578" y="8305694"/>
                </a:cubicBezTo>
                <a:lnTo>
                  <a:pt x="8787466" y="8310764"/>
                </a:lnTo>
                <a:close/>
                <a:moveTo>
                  <a:pt x="8969897" y="8287626"/>
                </a:moveTo>
                <a:cubicBezTo>
                  <a:pt x="8979119" y="8294869"/>
                  <a:pt x="8991124" y="8297766"/>
                  <a:pt x="9002024" y="8292353"/>
                </a:cubicBezTo>
                <a:cubicBezTo>
                  <a:pt x="9008768" y="8288999"/>
                  <a:pt x="9013799" y="8281528"/>
                  <a:pt x="9010522" y="8273827"/>
                </a:cubicBezTo>
                <a:cubicBezTo>
                  <a:pt x="9009950" y="8272494"/>
                  <a:pt x="9009036" y="8271274"/>
                  <a:pt x="9008083" y="8270092"/>
                </a:cubicBezTo>
                <a:cubicBezTo>
                  <a:pt x="9008235" y="8270016"/>
                  <a:pt x="9008311" y="8269825"/>
                  <a:pt x="9008426" y="8269634"/>
                </a:cubicBezTo>
                <a:cubicBezTo>
                  <a:pt x="9008463" y="8269558"/>
                  <a:pt x="9008502" y="8269444"/>
                  <a:pt x="9008616" y="8269406"/>
                </a:cubicBezTo>
                <a:cubicBezTo>
                  <a:pt x="9003509" y="8268453"/>
                  <a:pt x="8998403" y="8267538"/>
                  <a:pt x="8993296" y="8266623"/>
                </a:cubicBezTo>
                <a:cubicBezTo>
                  <a:pt x="8987389" y="8265556"/>
                  <a:pt x="8981520" y="8264413"/>
                  <a:pt x="8975613" y="8263421"/>
                </a:cubicBezTo>
                <a:cubicBezTo>
                  <a:pt x="8975613" y="8263421"/>
                  <a:pt x="8975613" y="8263421"/>
                  <a:pt x="8975613" y="8263421"/>
                </a:cubicBezTo>
                <a:cubicBezTo>
                  <a:pt x="8972792" y="8264146"/>
                  <a:pt x="8969897" y="8264984"/>
                  <a:pt x="8967953" y="8267386"/>
                </a:cubicBezTo>
                <a:cubicBezTo>
                  <a:pt x="8963037" y="8273294"/>
                  <a:pt x="8963760" y="8282824"/>
                  <a:pt x="8969897" y="8287626"/>
                </a:cubicBezTo>
                <a:close/>
                <a:moveTo>
                  <a:pt x="9022411" y="8414255"/>
                </a:moveTo>
                <a:cubicBezTo>
                  <a:pt x="9018334" y="8408080"/>
                  <a:pt x="9008616" y="8405488"/>
                  <a:pt x="9002404" y="8410253"/>
                </a:cubicBezTo>
                <a:lnTo>
                  <a:pt x="9001108" y="8411244"/>
                </a:lnTo>
                <a:cubicBezTo>
                  <a:pt x="8996688" y="8412196"/>
                  <a:pt x="8992877" y="8415322"/>
                  <a:pt x="8990972" y="8419477"/>
                </a:cubicBezTo>
                <a:cubicBezTo>
                  <a:pt x="8985940" y="8424356"/>
                  <a:pt x="8984149" y="8431866"/>
                  <a:pt x="8988265" y="8438079"/>
                </a:cubicBezTo>
                <a:cubicBezTo>
                  <a:pt x="8992343" y="8444254"/>
                  <a:pt x="9002061" y="8446846"/>
                  <a:pt x="9008273" y="8442081"/>
                </a:cubicBezTo>
                <a:lnTo>
                  <a:pt x="9010026" y="8440747"/>
                </a:lnTo>
                <a:cubicBezTo>
                  <a:pt x="9010750" y="8440823"/>
                  <a:pt x="9011474" y="8440937"/>
                  <a:pt x="9012199" y="8441014"/>
                </a:cubicBezTo>
                <a:cubicBezTo>
                  <a:pt x="9020011" y="8441967"/>
                  <a:pt x="9027213" y="8434991"/>
                  <a:pt x="9027709" y="8427482"/>
                </a:cubicBezTo>
                <a:cubicBezTo>
                  <a:pt x="9028014" y="8422984"/>
                  <a:pt x="9026184" y="8419210"/>
                  <a:pt x="9023288" y="8416389"/>
                </a:cubicBezTo>
                <a:cubicBezTo>
                  <a:pt x="9022984" y="8415665"/>
                  <a:pt x="9022870" y="8414941"/>
                  <a:pt x="9022411" y="8414255"/>
                </a:cubicBezTo>
                <a:close/>
                <a:moveTo>
                  <a:pt x="9171497" y="8549918"/>
                </a:moveTo>
                <a:cubicBezTo>
                  <a:pt x="9174393" y="8553005"/>
                  <a:pt x="9178052" y="8554492"/>
                  <a:pt x="9181787" y="8554682"/>
                </a:cubicBezTo>
                <a:cubicBezTo>
                  <a:pt x="9194706" y="8560514"/>
                  <a:pt x="9209530" y="8546220"/>
                  <a:pt x="9201642" y="8535509"/>
                </a:cubicBezTo>
                <a:cubicBezTo>
                  <a:pt x="9201414" y="8532459"/>
                  <a:pt x="9200575" y="8529486"/>
                  <a:pt x="9198516" y="8527313"/>
                </a:cubicBezTo>
                <a:cubicBezTo>
                  <a:pt x="9192953" y="8521367"/>
                  <a:pt x="9184607" y="8520795"/>
                  <a:pt x="9178204" y="8525712"/>
                </a:cubicBezTo>
                <a:lnTo>
                  <a:pt x="9173136" y="8529638"/>
                </a:lnTo>
                <a:cubicBezTo>
                  <a:pt x="9167077" y="8534174"/>
                  <a:pt x="9166352" y="8544428"/>
                  <a:pt x="9171497" y="8549918"/>
                </a:cubicBezTo>
                <a:close/>
                <a:moveTo>
                  <a:pt x="8849508" y="7769600"/>
                </a:moveTo>
                <a:cubicBezTo>
                  <a:pt x="8838228" y="7754963"/>
                  <a:pt x="8814371" y="7771202"/>
                  <a:pt x="8825728" y="7785915"/>
                </a:cubicBezTo>
                <a:cubicBezTo>
                  <a:pt x="8837008" y="7800591"/>
                  <a:pt x="8860826" y="7784352"/>
                  <a:pt x="8849508" y="7769600"/>
                </a:cubicBezTo>
                <a:close/>
                <a:moveTo>
                  <a:pt x="8791353" y="7929506"/>
                </a:moveTo>
                <a:cubicBezTo>
                  <a:pt x="8791391" y="7929430"/>
                  <a:pt x="8791429" y="7929316"/>
                  <a:pt x="8791429" y="7929239"/>
                </a:cubicBezTo>
                <a:cubicBezTo>
                  <a:pt x="8791466" y="7929163"/>
                  <a:pt x="8791505" y="7929125"/>
                  <a:pt x="8791543" y="7929087"/>
                </a:cubicBezTo>
                <a:cubicBezTo>
                  <a:pt x="8791619" y="7929049"/>
                  <a:pt x="8791619" y="7929049"/>
                  <a:pt x="8791696" y="7929011"/>
                </a:cubicBezTo>
                <a:cubicBezTo>
                  <a:pt x="8792573" y="7928515"/>
                  <a:pt x="8793525" y="7928134"/>
                  <a:pt x="8794478" y="7927791"/>
                </a:cubicBezTo>
                <a:cubicBezTo>
                  <a:pt x="8800498" y="7925466"/>
                  <a:pt x="8803091" y="7918299"/>
                  <a:pt x="8802290" y="7912048"/>
                </a:cubicBezTo>
                <a:cubicBezTo>
                  <a:pt x="8802443" y="7911972"/>
                  <a:pt x="8802595" y="7911972"/>
                  <a:pt x="8802748" y="7911857"/>
                </a:cubicBezTo>
                <a:lnTo>
                  <a:pt x="8807816" y="7907931"/>
                </a:lnTo>
                <a:cubicBezTo>
                  <a:pt x="8813762" y="7903357"/>
                  <a:pt x="8816048" y="7894056"/>
                  <a:pt x="8811094" y="7887805"/>
                </a:cubicBezTo>
                <a:cubicBezTo>
                  <a:pt x="8806368" y="7881820"/>
                  <a:pt x="8797373" y="7879609"/>
                  <a:pt x="8790971" y="7884527"/>
                </a:cubicBezTo>
                <a:lnTo>
                  <a:pt x="8785903" y="7888453"/>
                </a:lnTo>
                <a:cubicBezTo>
                  <a:pt x="8782207" y="7891312"/>
                  <a:pt x="8780300" y="7896038"/>
                  <a:pt x="8780300" y="7900651"/>
                </a:cubicBezTo>
                <a:cubicBezTo>
                  <a:pt x="8780263" y="7900651"/>
                  <a:pt x="8780225" y="7900651"/>
                  <a:pt x="8780186" y="7900651"/>
                </a:cubicBezTo>
                <a:cubicBezTo>
                  <a:pt x="8779462" y="7900918"/>
                  <a:pt x="8779082" y="7901566"/>
                  <a:pt x="8778395" y="7901909"/>
                </a:cubicBezTo>
                <a:lnTo>
                  <a:pt x="8777404" y="7901794"/>
                </a:lnTo>
                <a:cubicBezTo>
                  <a:pt x="8769706" y="7900803"/>
                  <a:pt x="8761970" y="7904272"/>
                  <a:pt x="8759988" y="7912429"/>
                </a:cubicBezTo>
                <a:cubicBezTo>
                  <a:pt x="8759150" y="7915822"/>
                  <a:pt x="8759874" y="7919862"/>
                  <a:pt x="8761704" y="7923179"/>
                </a:cubicBezTo>
                <a:cubicBezTo>
                  <a:pt x="8760827" y="7930154"/>
                  <a:pt x="8765018" y="7937816"/>
                  <a:pt x="8771916" y="7939684"/>
                </a:cubicBezTo>
                <a:cubicBezTo>
                  <a:pt x="8772031" y="7939722"/>
                  <a:pt x="8772184" y="7939684"/>
                  <a:pt x="8772298" y="7939722"/>
                </a:cubicBezTo>
                <a:cubicBezTo>
                  <a:pt x="8770621" y="7942466"/>
                  <a:pt x="8770050" y="7945821"/>
                  <a:pt x="8770393" y="7949099"/>
                </a:cubicBezTo>
                <a:cubicBezTo>
                  <a:pt x="8770393" y="7949099"/>
                  <a:pt x="8770393" y="7949099"/>
                  <a:pt x="8770393" y="7949099"/>
                </a:cubicBezTo>
                <a:cubicBezTo>
                  <a:pt x="8779348" y="7944486"/>
                  <a:pt x="8788341" y="7940027"/>
                  <a:pt x="8797259" y="7935415"/>
                </a:cubicBezTo>
                <a:cubicBezTo>
                  <a:pt x="8798289" y="7934881"/>
                  <a:pt x="8799280" y="7934385"/>
                  <a:pt x="8800309" y="7933852"/>
                </a:cubicBezTo>
                <a:cubicBezTo>
                  <a:pt x="8800309" y="7933852"/>
                  <a:pt x="8800309" y="7933852"/>
                  <a:pt x="8800309" y="7933813"/>
                </a:cubicBezTo>
                <a:cubicBezTo>
                  <a:pt x="8800309" y="7933776"/>
                  <a:pt x="8800271" y="7933776"/>
                  <a:pt x="8800271" y="7933737"/>
                </a:cubicBezTo>
                <a:cubicBezTo>
                  <a:pt x="8797679" y="7931031"/>
                  <a:pt x="8794516" y="7929887"/>
                  <a:pt x="8791353" y="7929506"/>
                </a:cubicBezTo>
                <a:close/>
                <a:moveTo>
                  <a:pt x="8797564" y="7844121"/>
                </a:moveTo>
                <a:cubicBezTo>
                  <a:pt x="8797298" y="7844007"/>
                  <a:pt x="8796955" y="7843969"/>
                  <a:pt x="8796688" y="7843854"/>
                </a:cubicBezTo>
                <a:cubicBezTo>
                  <a:pt x="8797679" y="7836726"/>
                  <a:pt x="8794668" y="7828798"/>
                  <a:pt x="8785979" y="7825977"/>
                </a:cubicBezTo>
                <a:cubicBezTo>
                  <a:pt x="8779348" y="7823804"/>
                  <a:pt x="8774241" y="7826206"/>
                  <a:pt x="8771193" y="7830437"/>
                </a:cubicBezTo>
                <a:cubicBezTo>
                  <a:pt x="8770697" y="7830513"/>
                  <a:pt x="8770316" y="7830894"/>
                  <a:pt x="8769820" y="7831047"/>
                </a:cubicBezTo>
                <a:cubicBezTo>
                  <a:pt x="8774013" y="7825367"/>
                  <a:pt x="8773746" y="7818392"/>
                  <a:pt x="8769325" y="7812636"/>
                </a:cubicBezTo>
                <a:lnTo>
                  <a:pt x="8765400" y="7807566"/>
                </a:lnTo>
                <a:cubicBezTo>
                  <a:pt x="8760788" y="7801582"/>
                  <a:pt x="8750195" y="7801505"/>
                  <a:pt x="8745011" y="7806727"/>
                </a:cubicBezTo>
                <a:cubicBezTo>
                  <a:pt x="8739104" y="7812674"/>
                  <a:pt x="8739218" y="7820679"/>
                  <a:pt x="8744134" y="7827121"/>
                </a:cubicBezTo>
                <a:lnTo>
                  <a:pt x="8748060" y="7832190"/>
                </a:lnTo>
                <a:cubicBezTo>
                  <a:pt x="8751223" y="7836269"/>
                  <a:pt x="8757130" y="7837413"/>
                  <a:pt x="8762236" y="7836155"/>
                </a:cubicBezTo>
                <a:cubicBezTo>
                  <a:pt x="8761246" y="7837374"/>
                  <a:pt x="8760065" y="7838404"/>
                  <a:pt x="8759531" y="7840005"/>
                </a:cubicBezTo>
                <a:lnTo>
                  <a:pt x="8757435" y="7846485"/>
                </a:lnTo>
                <a:cubicBezTo>
                  <a:pt x="8754958" y="7854108"/>
                  <a:pt x="8758350" y="7863600"/>
                  <a:pt x="8766467" y="7866192"/>
                </a:cubicBezTo>
                <a:cubicBezTo>
                  <a:pt x="8768982" y="7866993"/>
                  <a:pt x="8771688" y="7867107"/>
                  <a:pt x="8774279" y="7866726"/>
                </a:cubicBezTo>
                <a:cubicBezTo>
                  <a:pt x="8774850" y="7871719"/>
                  <a:pt x="8777557" y="7876255"/>
                  <a:pt x="8782816" y="7878618"/>
                </a:cubicBezTo>
                <a:cubicBezTo>
                  <a:pt x="8789752" y="7881744"/>
                  <a:pt x="8800537" y="7878847"/>
                  <a:pt x="8803091" y="7870919"/>
                </a:cubicBezTo>
                <a:lnTo>
                  <a:pt x="8805187" y="7864439"/>
                </a:lnTo>
                <a:cubicBezTo>
                  <a:pt x="8807816" y="7856548"/>
                  <a:pt x="8805720" y="7847819"/>
                  <a:pt x="8797564" y="7844121"/>
                </a:cubicBezTo>
                <a:close/>
                <a:moveTo>
                  <a:pt x="8862961" y="7885708"/>
                </a:moveTo>
                <a:lnTo>
                  <a:pt x="8857892" y="7889635"/>
                </a:lnTo>
                <a:cubicBezTo>
                  <a:pt x="8853395" y="7893103"/>
                  <a:pt x="8852061" y="7899736"/>
                  <a:pt x="8853815" y="7905149"/>
                </a:cubicBezTo>
                <a:cubicBezTo>
                  <a:pt x="8853815" y="7905187"/>
                  <a:pt x="8853815" y="7905263"/>
                  <a:pt x="8853815" y="7905301"/>
                </a:cubicBezTo>
                <a:cubicBezTo>
                  <a:pt x="8864028" y="7899850"/>
                  <a:pt x="8874241" y="7894437"/>
                  <a:pt x="8884416" y="7888910"/>
                </a:cubicBezTo>
                <a:cubicBezTo>
                  <a:pt x="8884379" y="7888834"/>
                  <a:pt x="8884302" y="7888758"/>
                  <a:pt x="8884264" y="7888643"/>
                </a:cubicBezTo>
                <a:cubicBezTo>
                  <a:pt x="8883959" y="7888109"/>
                  <a:pt x="8883768" y="7887500"/>
                  <a:pt x="8883349" y="7887042"/>
                </a:cubicBezTo>
                <a:cubicBezTo>
                  <a:pt x="8877633" y="7881096"/>
                  <a:pt x="8869363" y="7880753"/>
                  <a:pt x="8862961" y="7885708"/>
                </a:cubicBezTo>
                <a:close/>
                <a:moveTo>
                  <a:pt x="8653929" y="7957790"/>
                </a:moveTo>
                <a:lnTo>
                  <a:pt x="8643754" y="7965604"/>
                </a:lnTo>
                <a:cubicBezTo>
                  <a:pt x="8637580" y="7970369"/>
                  <a:pt x="8635217" y="7978831"/>
                  <a:pt x="8639752" y="7985616"/>
                </a:cubicBezTo>
                <a:cubicBezTo>
                  <a:pt x="8643830" y="7991791"/>
                  <a:pt x="8653548" y="7994383"/>
                  <a:pt x="8659760" y="7989619"/>
                </a:cubicBezTo>
                <a:lnTo>
                  <a:pt x="8669935" y="7981766"/>
                </a:lnTo>
                <a:cubicBezTo>
                  <a:pt x="8676109" y="7977001"/>
                  <a:pt x="8678471" y="7968577"/>
                  <a:pt x="8673937" y="7961754"/>
                </a:cubicBezTo>
                <a:cubicBezTo>
                  <a:pt x="8669821" y="7955655"/>
                  <a:pt x="8660103" y="7953025"/>
                  <a:pt x="8653929" y="7957790"/>
                </a:cubicBezTo>
                <a:close/>
                <a:moveTo>
                  <a:pt x="8632359" y="7742003"/>
                </a:moveTo>
                <a:cubicBezTo>
                  <a:pt x="8636360" y="7747187"/>
                  <a:pt x="8644630" y="7747759"/>
                  <a:pt x="8650232" y="7744518"/>
                </a:cubicBezTo>
                <a:cubicBezTo>
                  <a:pt x="8653014" y="7747301"/>
                  <a:pt x="8656901" y="7749055"/>
                  <a:pt x="8661132" y="7749322"/>
                </a:cubicBezTo>
                <a:lnTo>
                  <a:pt x="8670735" y="7749931"/>
                </a:lnTo>
                <a:cubicBezTo>
                  <a:pt x="8679005" y="7750427"/>
                  <a:pt x="8686094" y="7742575"/>
                  <a:pt x="8686132" y="7734646"/>
                </a:cubicBezTo>
                <a:cubicBezTo>
                  <a:pt x="8686169" y="7725917"/>
                  <a:pt x="8679119" y="7719742"/>
                  <a:pt x="8670850" y="7719246"/>
                </a:cubicBezTo>
                <a:cubicBezTo>
                  <a:pt x="8667648" y="7719055"/>
                  <a:pt x="8664447" y="7718865"/>
                  <a:pt x="8661246" y="7718636"/>
                </a:cubicBezTo>
                <a:cubicBezTo>
                  <a:pt x="8658121" y="7718446"/>
                  <a:pt x="8655339" y="7719703"/>
                  <a:pt x="8652862" y="7721457"/>
                </a:cubicBezTo>
                <a:lnTo>
                  <a:pt x="8649851" y="7717531"/>
                </a:lnTo>
                <a:cubicBezTo>
                  <a:pt x="8645240" y="7711547"/>
                  <a:pt x="8634684" y="7711356"/>
                  <a:pt x="8629462" y="7716540"/>
                </a:cubicBezTo>
                <a:cubicBezTo>
                  <a:pt x="8623555" y="7722448"/>
                  <a:pt x="8623555" y="7730529"/>
                  <a:pt x="8628510" y="7736933"/>
                </a:cubicBezTo>
                <a:lnTo>
                  <a:pt x="8632359" y="7742003"/>
                </a:lnTo>
                <a:close/>
                <a:moveTo>
                  <a:pt x="8744363" y="7864209"/>
                </a:moveTo>
                <a:cubicBezTo>
                  <a:pt x="8739599" y="7858035"/>
                  <a:pt x="8729347" y="7858416"/>
                  <a:pt x="8723974" y="7863371"/>
                </a:cubicBezTo>
                <a:cubicBezTo>
                  <a:pt x="8723060" y="7864209"/>
                  <a:pt x="8722565" y="7865239"/>
                  <a:pt x="8721955" y="7866192"/>
                </a:cubicBezTo>
                <a:cubicBezTo>
                  <a:pt x="8719478" y="7866649"/>
                  <a:pt x="8717038" y="7867488"/>
                  <a:pt x="8714828" y="7869203"/>
                </a:cubicBezTo>
                <a:lnTo>
                  <a:pt x="8709760" y="7873129"/>
                </a:lnTo>
                <a:cubicBezTo>
                  <a:pt x="8703776" y="7877742"/>
                  <a:pt x="8703395" y="7888186"/>
                  <a:pt x="8708578" y="7893484"/>
                </a:cubicBezTo>
                <a:cubicBezTo>
                  <a:pt x="8714371" y="7899431"/>
                  <a:pt x="8722526" y="7899621"/>
                  <a:pt x="8728929" y="7894666"/>
                </a:cubicBezTo>
                <a:lnTo>
                  <a:pt x="8731901" y="7892341"/>
                </a:lnTo>
                <a:cubicBezTo>
                  <a:pt x="8737008" y="7894361"/>
                  <a:pt x="8743486" y="7893256"/>
                  <a:pt x="8747413" y="7889672"/>
                </a:cubicBezTo>
                <a:cubicBezTo>
                  <a:pt x="8753586" y="7884031"/>
                  <a:pt x="8753052" y="7875493"/>
                  <a:pt x="8748250" y="7869280"/>
                </a:cubicBezTo>
                <a:lnTo>
                  <a:pt x="8744363" y="7864209"/>
                </a:lnTo>
                <a:close/>
                <a:moveTo>
                  <a:pt x="8843067" y="7791480"/>
                </a:moveTo>
                <a:cubicBezTo>
                  <a:pt x="8835522" y="7791290"/>
                  <a:pt x="8828319" y="7798304"/>
                  <a:pt x="8828662" y="7805927"/>
                </a:cubicBezTo>
                <a:cubicBezTo>
                  <a:pt x="8829044" y="7813932"/>
                  <a:pt x="8835026" y="7820107"/>
                  <a:pt x="8843106" y="7820335"/>
                </a:cubicBezTo>
                <a:cubicBezTo>
                  <a:pt x="8843524" y="7820335"/>
                  <a:pt x="8843563" y="7820335"/>
                  <a:pt x="8843830" y="7820335"/>
                </a:cubicBezTo>
                <a:cubicBezTo>
                  <a:pt x="8843983" y="7820374"/>
                  <a:pt x="8844020" y="7820374"/>
                  <a:pt x="8844096" y="7820412"/>
                </a:cubicBezTo>
                <a:lnTo>
                  <a:pt x="8844096" y="7820412"/>
                </a:lnTo>
                <a:cubicBezTo>
                  <a:pt x="8844744" y="7821060"/>
                  <a:pt x="8845354" y="7821746"/>
                  <a:pt x="8845926" y="7822470"/>
                </a:cubicBezTo>
                <a:cubicBezTo>
                  <a:pt x="8850842" y="7828493"/>
                  <a:pt x="8861322" y="7827312"/>
                  <a:pt x="8866315" y="7822204"/>
                </a:cubicBezTo>
                <a:cubicBezTo>
                  <a:pt x="8872259" y="7816105"/>
                  <a:pt x="8871002" y="7807871"/>
                  <a:pt x="8866047" y="7801810"/>
                </a:cubicBezTo>
                <a:cubicBezTo>
                  <a:pt x="8860369" y="7794872"/>
                  <a:pt x="8851871" y="7791709"/>
                  <a:pt x="8843067" y="7791480"/>
                </a:cubicBezTo>
                <a:close/>
              </a:path>
            </a:pathLst>
          </a:custGeom>
          <a:solidFill>
            <a:srgbClr val="B21E46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3" name="Google Shape;1053;p32"/>
          <p:cNvSpPr txBox="1"/>
          <p:nvPr/>
        </p:nvSpPr>
        <p:spPr>
          <a:xfrm>
            <a:off x="1028700" y="5399607"/>
            <a:ext cx="5503718" cy="1308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-269874" lvl="1" marL="539749" marR="0" rtl="0" algn="l">
              <a:lnSpc>
                <a:spcPct val="140016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99"/>
              <a:buFont typeface="Arial"/>
              <a:buChar char="•"/>
            </a:pPr>
            <a:r>
              <a:rPr b="0" i="0" lang="en-US" sz="2499" u="none" cap="none" strike="noStrike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SlidesCarnival for the presentation template</a:t>
            </a:r>
            <a:endParaRPr/>
          </a:p>
          <a:p>
            <a:pPr indent="-269875" lvl="1" marL="539750" marR="0" rtl="0" algn="l">
              <a:lnSpc>
                <a:spcPct val="14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500"/>
              <a:buFont typeface="Arial"/>
              <a:buChar char="•"/>
            </a:pPr>
            <a:r>
              <a:rPr b="0" i="0" lang="en-US" sz="2500" u="none" cap="none" strike="noStrike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Pexels for the photos</a:t>
            </a:r>
            <a:endParaRPr/>
          </a:p>
        </p:txBody>
      </p:sp>
      <p:sp>
        <p:nvSpPr>
          <p:cNvPr id="1054" name="Google Shape;1054;p32"/>
          <p:cNvSpPr txBox="1"/>
          <p:nvPr/>
        </p:nvSpPr>
        <p:spPr>
          <a:xfrm>
            <a:off x="1132046" y="7405068"/>
            <a:ext cx="3981270" cy="57467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l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500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Happy designing! </a:t>
            </a:r>
            <a:endParaRPr/>
          </a:p>
        </p:txBody>
      </p:sp>
      <p:sp>
        <p:nvSpPr>
          <p:cNvPr id="1055" name="Google Shape;1055;p32"/>
          <p:cNvSpPr/>
          <p:nvPr/>
        </p:nvSpPr>
        <p:spPr>
          <a:xfrm>
            <a:off x="7996078" y="5622088"/>
            <a:ext cx="5462351" cy="3132607"/>
          </a:xfrm>
          <a:custGeom>
            <a:rect b="b" l="l" r="r" t="t"/>
            <a:pathLst>
              <a:path extrusionOk="0" h="3132607" w="5462351">
                <a:moveTo>
                  <a:pt x="0" y="0"/>
                </a:moveTo>
                <a:lnTo>
                  <a:pt x="5462352" y="0"/>
                </a:lnTo>
                <a:lnTo>
                  <a:pt x="5462352" y="3132608"/>
                </a:lnTo>
                <a:lnTo>
                  <a:pt x="0" y="3132608"/>
                </a:lnTo>
                <a:close/>
              </a:path>
            </a:pathLst>
          </a:custGeom>
          <a:solidFill>
            <a:srgbClr val="EE5086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056" name="Google Shape;1056;p32"/>
          <p:cNvGrpSpPr/>
          <p:nvPr/>
        </p:nvGrpSpPr>
        <p:grpSpPr>
          <a:xfrm>
            <a:off x="7992437" y="7181484"/>
            <a:ext cx="5465992" cy="1359608"/>
            <a:chOff x="7992437" y="7181484"/>
            <a:chExt cx="5465992" cy="1359608"/>
          </a:xfrm>
        </p:grpSpPr>
        <p:sp>
          <p:nvSpPr>
            <p:cNvPr id="1057" name="Google Shape;1057;p32"/>
            <p:cNvSpPr/>
            <p:nvPr/>
          </p:nvSpPr>
          <p:spPr>
            <a:xfrm>
              <a:off x="11500372" y="7434718"/>
              <a:ext cx="1622884" cy="1106374"/>
            </a:xfrm>
            <a:custGeom>
              <a:rect b="b" l="l" r="r" t="t"/>
              <a:pathLst>
                <a:path extrusionOk="0" h="1106374" w="1622884">
                  <a:moveTo>
                    <a:pt x="1622885" y="1106375"/>
                  </a:moveTo>
                  <a:lnTo>
                    <a:pt x="0" y="1106375"/>
                  </a:lnTo>
                  <a:lnTo>
                    <a:pt x="0" y="0"/>
                  </a:lnTo>
                  <a:lnTo>
                    <a:pt x="1622885" y="0"/>
                  </a:lnTo>
                  <a:lnTo>
                    <a:pt x="1622885" y="1106375"/>
                  </a:lnTo>
                  <a:close/>
                  <a:moveTo>
                    <a:pt x="13655" y="1092740"/>
                  </a:moveTo>
                  <a:lnTo>
                    <a:pt x="1609230" y="1092740"/>
                  </a:lnTo>
                  <a:lnTo>
                    <a:pt x="1609230" y="13634"/>
                  </a:lnTo>
                  <a:lnTo>
                    <a:pt x="13655" y="13634"/>
                  </a:lnTo>
                  <a:lnTo>
                    <a:pt x="13655" y="1092740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8" name="Google Shape;1058;p32"/>
            <p:cNvSpPr/>
            <p:nvPr/>
          </p:nvSpPr>
          <p:spPr>
            <a:xfrm>
              <a:off x="7992437" y="7181484"/>
              <a:ext cx="5465992" cy="13634"/>
            </a:xfrm>
            <a:custGeom>
              <a:rect b="b" l="l" r="r" t="t"/>
              <a:pathLst>
                <a:path extrusionOk="0" h="13634" w="5465992">
                  <a:moveTo>
                    <a:pt x="0" y="0"/>
                  </a:moveTo>
                  <a:lnTo>
                    <a:pt x="5465993" y="0"/>
                  </a:lnTo>
                  <a:lnTo>
                    <a:pt x="5465993" y="13634"/>
                  </a:lnTo>
                  <a:lnTo>
                    <a:pt x="0" y="13634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59" name="Google Shape;1059;p32"/>
          <p:cNvSpPr/>
          <p:nvPr/>
        </p:nvSpPr>
        <p:spPr>
          <a:xfrm>
            <a:off x="7992409" y="6547036"/>
            <a:ext cx="4682433" cy="2207477"/>
          </a:xfrm>
          <a:custGeom>
            <a:rect b="b" l="l" r="r" t="t"/>
            <a:pathLst>
              <a:path extrusionOk="0" h="2207477" w="4682433">
                <a:moveTo>
                  <a:pt x="3344837" y="451749"/>
                </a:moveTo>
                <a:lnTo>
                  <a:pt x="3446427" y="243235"/>
                </a:lnTo>
                <a:lnTo>
                  <a:pt x="2893874" y="0"/>
                </a:lnTo>
                <a:lnTo>
                  <a:pt x="2724741" y="189971"/>
                </a:lnTo>
                <a:cubicBezTo>
                  <a:pt x="2471313" y="126889"/>
                  <a:pt x="2190212" y="105438"/>
                  <a:pt x="1879071" y="143432"/>
                </a:cubicBezTo>
                <a:cubicBezTo>
                  <a:pt x="-170381" y="394121"/>
                  <a:pt x="3669" y="2207478"/>
                  <a:pt x="3669" y="2207478"/>
                </a:cubicBezTo>
                <a:lnTo>
                  <a:pt x="929809" y="2207478"/>
                </a:lnTo>
                <a:lnTo>
                  <a:pt x="2488973" y="2207478"/>
                </a:lnTo>
                <a:lnTo>
                  <a:pt x="4682434" y="2207478"/>
                </a:lnTo>
                <a:cubicBezTo>
                  <a:pt x="4682434" y="2207478"/>
                  <a:pt x="4301382" y="1038204"/>
                  <a:pt x="3344837" y="451749"/>
                </a:cubicBezTo>
                <a:close/>
              </a:path>
            </a:pathLst>
          </a:custGeom>
          <a:solidFill>
            <a:srgbClr val="EBF2F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060" name="Google Shape;1060;p32"/>
          <p:cNvGrpSpPr/>
          <p:nvPr/>
        </p:nvGrpSpPr>
        <p:grpSpPr>
          <a:xfrm>
            <a:off x="9352535" y="5149919"/>
            <a:ext cx="2154625" cy="1948383"/>
            <a:chOff x="9352535" y="5149919"/>
            <a:chExt cx="2154625" cy="1948383"/>
          </a:xfrm>
        </p:grpSpPr>
        <p:sp>
          <p:nvSpPr>
            <p:cNvPr id="1061" name="Google Shape;1061;p32"/>
            <p:cNvSpPr/>
            <p:nvPr/>
          </p:nvSpPr>
          <p:spPr>
            <a:xfrm>
              <a:off x="9352535" y="5149919"/>
              <a:ext cx="1594256" cy="1948383"/>
            </a:xfrm>
            <a:custGeom>
              <a:rect b="b" l="l" r="r" t="t"/>
              <a:pathLst>
                <a:path extrusionOk="0" h="1948383" w="1594256">
                  <a:moveTo>
                    <a:pt x="1516271" y="329100"/>
                  </a:moveTo>
                  <a:cubicBezTo>
                    <a:pt x="1331662" y="-1031"/>
                    <a:pt x="878150" y="-99198"/>
                    <a:pt x="503288" y="109861"/>
                  </a:cubicBezTo>
                  <a:cubicBezTo>
                    <a:pt x="177036" y="291833"/>
                    <a:pt x="17915" y="646323"/>
                    <a:pt x="103665" y="952822"/>
                  </a:cubicBezTo>
                  <a:cubicBezTo>
                    <a:pt x="66343" y="958094"/>
                    <a:pt x="29931" y="974091"/>
                    <a:pt x="11907" y="1012994"/>
                  </a:cubicBezTo>
                  <a:cubicBezTo>
                    <a:pt x="-21956" y="1086074"/>
                    <a:pt x="15912" y="1182423"/>
                    <a:pt x="131885" y="1184786"/>
                  </a:cubicBezTo>
                  <a:cubicBezTo>
                    <a:pt x="155917" y="1185331"/>
                    <a:pt x="170117" y="1181514"/>
                    <a:pt x="193785" y="1172606"/>
                  </a:cubicBezTo>
                  <a:lnTo>
                    <a:pt x="378940" y="1908493"/>
                  </a:lnTo>
                  <a:cubicBezTo>
                    <a:pt x="378940" y="1908493"/>
                    <a:pt x="1007776" y="2104281"/>
                    <a:pt x="1210227" y="1628354"/>
                  </a:cubicBezTo>
                  <a:lnTo>
                    <a:pt x="1123931" y="1330582"/>
                  </a:lnTo>
                  <a:cubicBezTo>
                    <a:pt x="1154517" y="1317856"/>
                    <a:pt x="1141955" y="1321674"/>
                    <a:pt x="1171813" y="1305131"/>
                  </a:cubicBezTo>
                  <a:cubicBezTo>
                    <a:pt x="1546492" y="1096072"/>
                    <a:pt x="1700880" y="659049"/>
                    <a:pt x="1516271" y="329100"/>
                  </a:cubicBezTo>
                  <a:close/>
                </a:path>
              </a:pathLst>
            </a:custGeom>
            <a:solidFill>
              <a:srgbClr val="FFC845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2" name="Google Shape;1062;p32"/>
            <p:cNvSpPr/>
            <p:nvPr/>
          </p:nvSpPr>
          <p:spPr>
            <a:xfrm>
              <a:off x="10901212" y="6233812"/>
              <a:ext cx="605948" cy="541189"/>
            </a:xfrm>
            <a:custGeom>
              <a:rect b="b" l="l" r="r" t="t"/>
              <a:pathLst>
                <a:path extrusionOk="0" h="541189" w="605948">
                  <a:moveTo>
                    <a:pt x="503214" y="541189"/>
                  </a:moveTo>
                  <a:cubicBezTo>
                    <a:pt x="549093" y="432297"/>
                    <a:pt x="628836" y="228874"/>
                    <a:pt x="599706" y="191788"/>
                  </a:cubicBezTo>
                  <a:cubicBezTo>
                    <a:pt x="559653" y="140524"/>
                    <a:pt x="524515" y="226874"/>
                    <a:pt x="524515" y="226874"/>
                  </a:cubicBezTo>
                  <a:cubicBezTo>
                    <a:pt x="525426" y="224329"/>
                    <a:pt x="527428" y="219602"/>
                    <a:pt x="530341" y="211967"/>
                  </a:cubicBezTo>
                  <a:cubicBezTo>
                    <a:pt x="543268" y="179063"/>
                    <a:pt x="553281" y="36540"/>
                    <a:pt x="506309" y="42357"/>
                  </a:cubicBezTo>
                  <a:cubicBezTo>
                    <a:pt x="459338" y="48174"/>
                    <a:pt x="445319" y="125072"/>
                    <a:pt x="445319" y="125072"/>
                  </a:cubicBezTo>
                  <a:cubicBezTo>
                    <a:pt x="445319" y="125072"/>
                    <a:pt x="429662" y="170337"/>
                    <a:pt x="444773" y="115982"/>
                  </a:cubicBezTo>
                  <a:cubicBezTo>
                    <a:pt x="459884" y="61627"/>
                    <a:pt x="476998" y="10907"/>
                    <a:pt x="431483" y="7090"/>
                  </a:cubicBezTo>
                  <a:cubicBezTo>
                    <a:pt x="385968" y="3090"/>
                    <a:pt x="370492" y="48538"/>
                    <a:pt x="370492" y="48538"/>
                  </a:cubicBezTo>
                  <a:cubicBezTo>
                    <a:pt x="370492" y="48538"/>
                    <a:pt x="384329" y="-5999"/>
                    <a:pt x="335901" y="545"/>
                  </a:cubicBezTo>
                  <a:cubicBezTo>
                    <a:pt x="287473" y="6908"/>
                    <a:pt x="170590" y="216875"/>
                    <a:pt x="170590" y="216875"/>
                  </a:cubicBezTo>
                  <a:cubicBezTo>
                    <a:pt x="189524" y="160157"/>
                    <a:pt x="175506" y="77442"/>
                    <a:pt x="105413" y="117981"/>
                  </a:cubicBezTo>
                  <a:cubicBezTo>
                    <a:pt x="43148" y="153976"/>
                    <a:pt x="25853" y="254324"/>
                    <a:pt x="0" y="319769"/>
                  </a:cubicBezTo>
                  <a:lnTo>
                    <a:pt x="503214" y="541189"/>
                  </a:lnTo>
                  <a:close/>
                </a:path>
              </a:pathLst>
            </a:custGeom>
            <a:solidFill>
              <a:srgbClr val="FFC845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63" name="Google Shape;1063;p32"/>
          <p:cNvSpPr/>
          <p:nvPr/>
        </p:nvSpPr>
        <p:spPr>
          <a:xfrm>
            <a:off x="9064596" y="4386228"/>
            <a:ext cx="1753050" cy="1716331"/>
          </a:xfrm>
          <a:custGeom>
            <a:rect b="b" l="l" r="r" t="t"/>
            <a:pathLst>
              <a:path extrusionOk="0" h="1716331" w="1753050">
                <a:moveTo>
                  <a:pt x="391605" y="1716331"/>
                </a:moveTo>
                <a:cubicBezTo>
                  <a:pt x="391605" y="1716331"/>
                  <a:pt x="-67005" y="763206"/>
                  <a:pt x="8368" y="475614"/>
                </a:cubicBezTo>
                <a:cubicBezTo>
                  <a:pt x="83741" y="188022"/>
                  <a:pt x="903922" y="-72120"/>
                  <a:pt x="1003509" y="18230"/>
                </a:cubicBezTo>
                <a:cubicBezTo>
                  <a:pt x="1103096" y="108579"/>
                  <a:pt x="1753051" y="1016076"/>
                  <a:pt x="1753051" y="1016076"/>
                </a:cubicBezTo>
                <a:lnTo>
                  <a:pt x="391605" y="1716331"/>
                </a:lnTo>
                <a:close/>
              </a:path>
            </a:pathLst>
          </a:custGeom>
          <a:solidFill>
            <a:srgbClr val="6664A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64" name="Google Shape;1064;p32"/>
          <p:cNvSpPr/>
          <p:nvPr/>
        </p:nvSpPr>
        <p:spPr>
          <a:xfrm>
            <a:off x="11613431" y="3193917"/>
            <a:ext cx="5462351" cy="3132607"/>
          </a:xfrm>
          <a:custGeom>
            <a:rect b="b" l="l" r="r" t="t"/>
            <a:pathLst>
              <a:path extrusionOk="0" h="3132607" w="5462351">
                <a:moveTo>
                  <a:pt x="0" y="0"/>
                </a:moveTo>
                <a:lnTo>
                  <a:pt x="5462352" y="0"/>
                </a:lnTo>
                <a:lnTo>
                  <a:pt x="5462352" y="3132608"/>
                </a:lnTo>
                <a:lnTo>
                  <a:pt x="0" y="3132608"/>
                </a:lnTo>
                <a:close/>
              </a:path>
            </a:pathLst>
          </a:custGeom>
          <a:solidFill>
            <a:srgbClr val="6664A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065" name="Google Shape;1065;p32"/>
          <p:cNvGrpSpPr/>
          <p:nvPr/>
        </p:nvGrpSpPr>
        <p:grpSpPr>
          <a:xfrm>
            <a:off x="11613431" y="3626941"/>
            <a:ext cx="1327765" cy="2364544"/>
            <a:chOff x="11613431" y="3626941"/>
            <a:chExt cx="1327765" cy="2364544"/>
          </a:xfrm>
        </p:grpSpPr>
        <p:sp>
          <p:nvSpPr>
            <p:cNvPr id="1066" name="Google Shape;1066;p32"/>
            <p:cNvSpPr/>
            <p:nvPr/>
          </p:nvSpPr>
          <p:spPr>
            <a:xfrm>
              <a:off x="11613431" y="3626941"/>
              <a:ext cx="1327765" cy="1140005"/>
            </a:xfrm>
            <a:custGeom>
              <a:rect b="b" l="l" r="r" t="t"/>
              <a:pathLst>
                <a:path extrusionOk="0" h="1140005" w="1327765">
                  <a:moveTo>
                    <a:pt x="1327765" y="1140006"/>
                  </a:moveTo>
                  <a:lnTo>
                    <a:pt x="0" y="1140006"/>
                  </a:lnTo>
                  <a:lnTo>
                    <a:pt x="0" y="1126372"/>
                  </a:lnTo>
                  <a:lnTo>
                    <a:pt x="1302277" y="1126372"/>
                  </a:lnTo>
                  <a:lnTo>
                    <a:pt x="559835" y="13634"/>
                  </a:lnTo>
                  <a:lnTo>
                    <a:pt x="0" y="13634"/>
                  </a:lnTo>
                  <a:lnTo>
                    <a:pt x="0" y="0"/>
                  </a:lnTo>
                  <a:lnTo>
                    <a:pt x="567117" y="0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7" name="Google Shape;1067;p32"/>
            <p:cNvSpPr/>
            <p:nvPr/>
          </p:nvSpPr>
          <p:spPr>
            <a:xfrm>
              <a:off x="11613431" y="4760221"/>
              <a:ext cx="349191" cy="1231264"/>
            </a:xfrm>
            <a:custGeom>
              <a:rect b="b" l="l" r="r" t="t"/>
              <a:pathLst>
                <a:path extrusionOk="0" h="1231264" w="349191">
                  <a:moveTo>
                    <a:pt x="349192" y="1231265"/>
                  </a:moveTo>
                  <a:lnTo>
                    <a:pt x="0" y="1231265"/>
                  </a:lnTo>
                  <a:lnTo>
                    <a:pt x="0" y="1217631"/>
                  </a:lnTo>
                  <a:lnTo>
                    <a:pt x="335537" y="1217631"/>
                  </a:lnTo>
                  <a:lnTo>
                    <a:pt x="335537" y="0"/>
                  </a:lnTo>
                  <a:lnTo>
                    <a:pt x="349192" y="0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8" name="Google Shape;1068;p32"/>
            <p:cNvSpPr/>
            <p:nvPr/>
          </p:nvSpPr>
          <p:spPr>
            <a:xfrm>
              <a:off x="11955705" y="5977851"/>
              <a:ext cx="157664" cy="13634"/>
            </a:xfrm>
            <a:custGeom>
              <a:rect b="b" l="l" r="r" t="t"/>
              <a:pathLst>
                <a:path extrusionOk="0" h="13634" w="157664">
                  <a:moveTo>
                    <a:pt x="0" y="0"/>
                  </a:moveTo>
                  <a:lnTo>
                    <a:pt x="157664" y="0"/>
                  </a:lnTo>
                  <a:lnTo>
                    <a:pt x="157664" y="13634"/>
                  </a:lnTo>
                  <a:lnTo>
                    <a:pt x="0" y="13634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69" name="Google Shape;1069;p32"/>
          <p:cNvSpPr/>
          <p:nvPr/>
        </p:nvSpPr>
        <p:spPr>
          <a:xfrm>
            <a:off x="12072036" y="4232514"/>
            <a:ext cx="5023409" cy="2113644"/>
          </a:xfrm>
          <a:custGeom>
            <a:rect b="b" l="l" r="r" t="t"/>
            <a:pathLst>
              <a:path extrusionOk="0" h="2113644" w="5023409">
                <a:moveTo>
                  <a:pt x="5" y="2113645"/>
                </a:moveTo>
                <a:cubicBezTo>
                  <a:pt x="5" y="2113645"/>
                  <a:pt x="-19476" y="19967"/>
                  <a:pt x="2416672" y="152"/>
                </a:cubicBezTo>
                <a:cubicBezTo>
                  <a:pt x="4852637" y="-19663"/>
                  <a:pt x="5013396" y="1899314"/>
                  <a:pt x="5023409" y="2113645"/>
                </a:cubicBezTo>
                <a:lnTo>
                  <a:pt x="5" y="2113645"/>
                </a:lnTo>
                <a:close/>
              </a:path>
            </a:pathLst>
          </a:custGeom>
          <a:solidFill>
            <a:srgbClr val="EBF2F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70" name="Google Shape;1070;p32"/>
          <p:cNvSpPr/>
          <p:nvPr/>
        </p:nvSpPr>
        <p:spPr>
          <a:xfrm>
            <a:off x="13364477" y="2658140"/>
            <a:ext cx="2411057" cy="3205169"/>
          </a:xfrm>
          <a:custGeom>
            <a:rect b="b" l="l" r="r" t="t"/>
            <a:pathLst>
              <a:path extrusionOk="0" h="3205169" w="2411057">
                <a:moveTo>
                  <a:pt x="1971721" y="311266"/>
                </a:moveTo>
                <a:cubicBezTo>
                  <a:pt x="1516388" y="-97034"/>
                  <a:pt x="821829" y="-110669"/>
                  <a:pt x="379787" y="311993"/>
                </a:cubicBezTo>
                <a:cubicBezTo>
                  <a:pt x="148388" y="533232"/>
                  <a:pt x="-27118" y="886269"/>
                  <a:pt x="3469" y="1449273"/>
                </a:cubicBezTo>
                <a:cubicBezTo>
                  <a:pt x="28775" y="1915746"/>
                  <a:pt x="170964" y="2444755"/>
                  <a:pt x="482833" y="2813244"/>
                </a:cubicBezTo>
                <a:cubicBezTo>
                  <a:pt x="770852" y="3153374"/>
                  <a:pt x="1319400" y="3372431"/>
                  <a:pt x="1691895" y="3041209"/>
                </a:cubicBezTo>
                <a:cubicBezTo>
                  <a:pt x="2399016" y="2412033"/>
                  <a:pt x="2745294" y="1004977"/>
                  <a:pt x="1971721" y="311266"/>
                </a:cubicBezTo>
                <a:close/>
              </a:path>
            </a:pathLst>
          </a:custGeom>
          <a:solidFill>
            <a:srgbClr val="FFC845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071" name="Google Shape;1071;p32"/>
          <p:cNvGrpSpPr/>
          <p:nvPr/>
        </p:nvGrpSpPr>
        <p:grpSpPr>
          <a:xfrm>
            <a:off x="14133872" y="4417183"/>
            <a:ext cx="1298271" cy="817692"/>
            <a:chOff x="14133872" y="4417183"/>
            <a:chExt cx="1298271" cy="817692"/>
          </a:xfrm>
        </p:grpSpPr>
        <p:sp>
          <p:nvSpPr>
            <p:cNvPr id="1072" name="Google Shape;1072;p32"/>
            <p:cNvSpPr/>
            <p:nvPr/>
          </p:nvSpPr>
          <p:spPr>
            <a:xfrm>
              <a:off x="14133872" y="4647148"/>
              <a:ext cx="1298271" cy="587727"/>
            </a:xfrm>
            <a:custGeom>
              <a:rect b="b" l="l" r="r" t="t"/>
              <a:pathLst>
                <a:path extrusionOk="0" h="587727" w="1298271">
                  <a:moveTo>
                    <a:pt x="438401" y="587728"/>
                  </a:moveTo>
                  <a:cubicBezTo>
                    <a:pt x="195351" y="587728"/>
                    <a:pt x="2185" y="509921"/>
                    <a:pt x="0" y="509012"/>
                  </a:cubicBezTo>
                  <a:lnTo>
                    <a:pt x="5280" y="496469"/>
                  </a:lnTo>
                  <a:cubicBezTo>
                    <a:pt x="7465" y="497378"/>
                    <a:pt x="233584" y="588455"/>
                    <a:pt x="503215" y="572275"/>
                  </a:cubicBezTo>
                  <a:cubicBezTo>
                    <a:pt x="751363" y="557550"/>
                    <a:pt x="1088538" y="446113"/>
                    <a:pt x="1285709" y="0"/>
                  </a:cubicBezTo>
                  <a:lnTo>
                    <a:pt x="1298272" y="5454"/>
                  </a:lnTo>
                  <a:cubicBezTo>
                    <a:pt x="1098369" y="458111"/>
                    <a:pt x="755732" y="571003"/>
                    <a:pt x="503761" y="585910"/>
                  </a:cubicBezTo>
                  <a:cubicBezTo>
                    <a:pt x="481367" y="587182"/>
                    <a:pt x="459702" y="587728"/>
                    <a:pt x="438401" y="587728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3" name="Google Shape;1073;p32"/>
            <p:cNvSpPr/>
            <p:nvPr/>
          </p:nvSpPr>
          <p:spPr>
            <a:xfrm>
              <a:off x="14655475" y="4417183"/>
              <a:ext cx="667250" cy="493014"/>
            </a:xfrm>
            <a:custGeom>
              <a:rect b="b" l="l" r="r" t="t"/>
              <a:pathLst>
                <a:path extrusionOk="0" h="493014" w="667250">
                  <a:moveTo>
                    <a:pt x="2913" y="493015"/>
                  </a:moveTo>
                  <a:lnTo>
                    <a:pt x="0" y="479744"/>
                  </a:lnTo>
                  <a:cubicBezTo>
                    <a:pt x="4005" y="478835"/>
                    <a:pt x="407815" y="389031"/>
                    <a:pt x="655781" y="0"/>
                  </a:cubicBezTo>
                  <a:lnTo>
                    <a:pt x="667250" y="7272"/>
                  </a:lnTo>
                  <a:cubicBezTo>
                    <a:pt x="416372" y="401211"/>
                    <a:pt x="7100" y="492106"/>
                    <a:pt x="2913" y="493015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074" name="Google Shape;1074;p32"/>
          <p:cNvGrpSpPr/>
          <p:nvPr/>
        </p:nvGrpSpPr>
        <p:grpSpPr>
          <a:xfrm>
            <a:off x="13766589" y="2882044"/>
            <a:ext cx="2165856" cy="1428377"/>
            <a:chOff x="13766589" y="2882044"/>
            <a:chExt cx="2165856" cy="1428377"/>
          </a:xfrm>
        </p:grpSpPr>
        <p:sp>
          <p:nvSpPr>
            <p:cNvPr id="1075" name="Google Shape;1075;p32"/>
            <p:cNvSpPr/>
            <p:nvPr/>
          </p:nvSpPr>
          <p:spPr>
            <a:xfrm>
              <a:off x="15340334" y="3698706"/>
              <a:ext cx="592111" cy="569772"/>
            </a:xfrm>
            <a:custGeom>
              <a:rect b="b" l="l" r="r" t="t"/>
              <a:pathLst>
                <a:path extrusionOk="0" h="569772" w="592111">
                  <a:moveTo>
                    <a:pt x="592111" y="537959"/>
                  </a:moveTo>
                  <a:lnTo>
                    <a:pt x="40469" y="569773"/>
                  </a:lnTo>
                  <a:cubicBezTo>
                    <a:pt x="38831" y="540141"/>
                    <a:pt x="39558" y="552866"/>
                    <a:pt x="36281" y="523234"/>
                  </a:cubicBezTo>
                  <a:cubicBezTo>
                    <a:pt x="28453" y="451791"/>
                    <a:pt x="-23617" y="353260"/>
                    <a:pt x="12795" y="283271"/>
                  </a:cubicBezTo>
                  <a:cubicBezTo>
                    <a:pt x="50118" y="211464"/>
                    <a:pt x="106375" y="273818"/>
                    <a:pt x="120939" y="331628"/>
                  </a:cubicBezTo>
                  <a:cubicBezTo>
                    <a:pt x="120939" y="331628"/>
                    <a:pt x="106739" y="91846"/>
                    <a:pt x="144061" y="60578"/>
                  </a:cubicBezTo>
                  <a:cubicBezTo>
                    <a:pt x="181383" y="29129"/>
                    <a:pt x="199043" y="82575"/>
                    <a:pt x="199043" y="82575"/>
                  </a:cubicBezTo>
                  <a:cubicBezTo>
                    <a:pt x="199043" y="82575"/>
                    <a:pt x="187573" y="36037"/>
                    <a:pt x="228173" y="14949"/>
                  </a:cubicBezTo>
                  <a:cubicBezTo>
                    <a:pt x="268772" y="-6139"/>
                    <a:pt x="281517" y="45672"/>
                    <a:pt x="298084" y="99663"/>
                  </a:cubicBezTo>
                  <a:cubicBezTo>
                    <a:pt x="314652" y="153655"/>
                    <a:pt x="303364" y="107117"/>
                    <a:pt x="303364" y="107117"/>
                  </a:cubicBezTo>
                  <a:cubicBezTo>
                    <a:pt x="303364" y="107117"/>
                    <a:pt x="273870" y="34582"/>
                    <a:pt x="310282" y="4587"/>
                  </a:cubicBezTo>
                  <a:cubicBezTo>
                    <a:pt x="346694" y="-25408"/>
                    <a:pt x="414967" y="100209"/>
                    <a:pt x="421703" y="134931"/>
                  </a:cubicBezTo>
                  <a:cubicBezTo>
                    <a:pt x="423342" y="142929"/>
                    <a:pt x="424252" y="148019"/>
                    <a:pt x="424798" y="150564"/>
                  </a:cubicBezTo>
                  <a:cubicBezTo>
                    <a:pt x="424798" y="150564"/>
                    <a:pt x="407866" y="59124"/>
                    <a:pt x="469221" y="80757"/>
                  </a:cubicBezTo>
                  <a:cubicBezTo>
                    <a:pt x="530575" y="102390"/>
                    <a:pt x="587196" y="500692"/>
                    <a:pt x="587196" y="500692"/>
                  </a:cubicBezTo>
                  <a:lnTo>
                    <a:pt x="592111" y="537959"/>
                  </a:lnTo>
                  <a:close/>
                </a:path>
              </a:pathLst>
            </a:custGeom>
            <a:solidFill>
              <a:srgbClr val="EE508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6" name="Google Shape;1076;p32"/>
            <p:cNvSpPr/>
            <p:nvPr/>
          </p:nvSpPr>
          <p:spPr>
            <a:xfrm rot="-5037000">
              <a:off x="13915162" y="2869981"/>
              <a:ext cx="1282431" cy="1452503"/>
            </a:xfrm>
            <a:custGeom>
              <a:rect b="b" l="l" r="r" t="t"/>
              <a:pathLst>
                <a:path extrusionOk="0" h="1452503" w="1282431">
                  <a:moveTo>
                    <a:pt x="1282432" y="726252"/>
                  </a:moveTo>
                  <a:cubicBezTo>
                    <a:pt x="1282432" y="1127349"/>
                    <a:pt x="995350" y="1452503"/>
                    <a:pt x="641216" y="1452503"/>
                  </a:cubicBezTo>
                  <a:cubicBezTo>
                    <a:pt x="287082" y="1452503"/>
                    <a:pt x="0" y="1127349"/>
                    <a:pt x="0" y="726252"/>
                  </a:cubicBezTo>
                  <a:cubicBezTo>
                    <a:pt x="0" y="325154"/>
                    <a:pt x="287082" y="0"/>
                    <a:pt x="641216" y="0"/>
                  </a:cubicBezTo>
                  <a:cubicBezTo>
                    <a:pt x="995350" y="0"/>
                    <a:pt x="1282432" y="325154"/>
                    <a:pt x="1282432" y="726252"/>
                  </a:cubicBezTo>
                  <a:close/>
                </a:path>
              </a:pathLst>
            </a:custGeom>
            <a:solidFill>
              <a:srgbClr val="EE508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77" name="Google Shape;1077;p32"/>
          <p:cNvSpPr/>
          <p:nvPr/>
        </p:nvSpPr>
        <p:spPr>
          <a:xfrm>
            <a:off x="15277028" y="4104686"/>
            <a:ext cx="1506912" cy="2241472"/>
          </a:xfrm>
          <a:custGeom>
            <a:rect b="b" l="l" r="r" t="t"/>
            <a:pathLst>
              <a:path extrusionOk="0" h="2241472" w="1506912">
                <a:moveTo>
                  <a:pt x="0" y="154703"/>
                </a:moveTo>
                <a:lnTo>
                  <a:pt x="723325" y="0"/>
                </a:lnTo>
                <a:lnTo>
                  <a:pt x="1506913" y="2241473"/>
                </a:lnTo>
                <a:lnTo>
                  <a:pt x="80289" y="2241473"/>
                </a:lnTo>
                <a:close/>
              </a:path>
            </a:pathLst>
          </a:custGeom>
          <a:solidFill>
            <a:srgbClr val="EBF2F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078" name="Google Shape;1078;p32"/>
          <p:cNvGrpSpPr/>
          <p:nvPr/>
        </p:nvGrpSpPr>
        <p:grpSpPr>
          <a:xfrm>
            <a:off x="13805987" y="3292993"/>
            <a:ext cx="2983888" cy="3055293"/>
            <a:chOff x="13805987" y="3292993"/>
            <a:chExt cx="2983888" cy="3055293"/>
          </a:xfrm>
        </p:grpSpPr>
        <p:sp>
          <p:nvSpPr>
            <p:cNvPr id="1079" name="Google Shape;1079;p32"/>
            <p:cNvSpPr/>
            <p:nvPr/>
          </p:nvSpPr>
          <p:spPr>
            <a:xfrm rot="-535320">
              <a:off x="15525979" y="3748639"/>
              <a:ext cx="13654" cy="258141"/>
            </a:xfrm>
            <a:custGeom>
              <a:rect b="b" l="l" r="r" t="t"/>
              <a:pathLst>
                <a:path extrusionOk="0" h="258141" w="13654">
                  <a:moveTo>
                    <a:pt x="0" y="0"/>
                  </a:moveTo>
                  <a:lnTo>
                    <a:pt x="13655" y="0"/>
                  </a:lnTo>
                  <a:lnTo>
                    <a:pt x="13655" y="258142"/>
                  </a:lnTo>
                  <a:lnTo>
                    <a:pt x="0" y="258142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0" name="Google Shape;1080;p32"/>
            <p:cNvSpPr/>
            <p:nvPr/>
          </p:nvSpPr>
          <p:spPr>
            <a:xfrm>
              <a:off x="15604008" y="3719109"/>
              <a:ext cx="46460" cy="282320"/>
            </a:xfrm>
            <a:custGeom>
              <a:rect b="b" l="l" r="r" t="t"/>
              <a:pathLst>
                <a:path extrusionOk="0" h="282320" w="46460">
                  <a:moveTo>
                    <a:pt x="40964" y="282320"/>
                  </a:moveTo>
                  <a:lnTo>
                    <a:pt x="27491" y="280139"/>
                  </a:lnTo>
                  <a:cubicBezTo>
                    <a:pt x="48610" y="151613"/>
                    <a:pt x="546" y="5817"/>
                    <a:pt x="0" y="4363"/>
                  </a:cubicBezTo>
                  <a:lnTo>
                    <a:pt x="12927" y="0"/>
                  </a:lnTo>
                  <a:cubicBezTo>
                    <a:pt x="13291" y="1454"/>
                    <a:pt x="62629" y="150522"/>
                    <a:pt x="40964" y="282320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1" name="Google Shape;1081;p32"/>
            <p:cNvSpPr/>
            <p:nvPr/>
          </p:nvSpPr>
          <p:spPr>
            <a:xfrm>
              <a:off x="15735820" y="3783826"/>
              <a:ext cx="25417" cy="193970"/>
            </a:xfrm>
            <a:custGeom>
              <a:rect b="b" l="l" r="r" t="t"/>
              <a:pathLst>
                <a:path extrusionOk="0" h="193970" w="25417">
                  <a:moveTo>
                    <a:pt x="24942" y="193970"/>
                  </a:moveTo>
                  <a:lnTo>
                    <a:pt x="11288" y="193607"/>
                  </a:lnTo>
                  <a:cubicBezTo>
                    <a:pt x="14382" y="79988"/>
                    <a:pt x="0" y="3272"/>
                    <a:pt x="0" y="2545"/>
                  </a:cubicBezTo>
                  <a:lnTo>
                    <a:pt x="13472" y="0"/>
                  </a:lnTo>
                  <a:cubicBezTo>
                    <a:pt x="13472" y="727"/>
                    <a:pt x="28219" y="78897"/>
                    <a:pt x="24942" y="193970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082" name="Google Shape;1082;p32"/>
            <p:cNvGrpSpPr/>
            <p:nvPr/>
          </p:nvGrpSpPr>
          <p:grpSpPr>
            <a:xfrm>
              <a:off x="14492861" y="3292993"/>
              <a:ext cx="209588" cy="539552"/>
              <a:chOff x="14492861" y="3292993"/>
              <a:chExt cx="209588" cy="539552"/>
            </a:xfrm>
          </p:grpSpPr>
          <p:sp>
            <p:nvSpPr>
              <p:cNvPr id="1083" name="Google Shape;1083;p32"/>
              <p:cNvSpPr/>
              <p:nvPr/>
            </p:nvSpPr>
            <p:spPr>
              <a:xfrm>
                <a:off x="14501823" y="3292993"/>
                <a:ext cx="120334" cy="389030"/>
              </a:xfrm>
              <a:custGeom>
                <a:rect b="b" l="l" r="r" t="t"/>
                <a:pathLst>
                  <a:path extrusionOk="0" h="389030" w="120334">
                    <a:moveTo>
                      <a:pt x="53155" y="389031"/>
                    </a:moveTo>
                    <a:cubicBezTo>
                      <a:pt x="19656" y="376669"/>
                      <a:pt x="-2191" y="341038"/>
                      <a:pt x="175" y="302499"/>
                    </a:cubicBezTo>
                    <a:cubicBezTo>
                      <a:pt x="1267" y="282866"/>
                      <a:pt x="8004" y="269777"/>
                      <a:pt x="20202" y="263596"/>
                    </a:cubicBezTo>
                    <a:cubicBezTo>
                      <a:pt x="37315" y="254870"/>
                      <a:pt x="60255" y="263596"/>
                      <a:pt x="72817" y="269777"/>
                    </a:cubicBezTo>
                    <a:lnTo>
                      <a:pt x="106862" y="0"/>
                    </a:lnTo>
                    <a:lnTo>
                      <a:pt x="120335" y="1636"/>
                    </a:lnTo>
                    <a:lnTo>
                      <a:pt x="83559" y="292137"/>
                    </a:lnTo>
                    <a:lnTo>
                      <a:pt x="74456" y="286319"/>
                    </a:lnTo>
                    <a:cubicBezTo>
                      <a:pt x="65899" y="280866"/>
                      <a:pt x="40592" y="268322"/>
                      <a:pt x="26210" y="275776"/>
                    </a:cubicBezTo>
                    <a:cubicBezTo>
                      <a:pt x="18745" y="279593"/>
                      <a:pt x="14558" y="288865"/>
                      <a:pt x="13648" y="303408"/>
                    </a:cubicBezTo>
                    <a:cubicBezTo>
                      <a:pt x="11645" y="336130"/>
                      <a:pt x="29851" y="366125"/>
                      <a:pt x="57706" y="376306"/>
                    </a:cubicBezTo>
                    <a:lnTo>
                      <a:pt x="53155" y="389031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4" name="Google Shape;1084;p32"/>
              <p:cNvSpPr/>
              <p:nvPr/>
            </p:nvSpPr>
            <p:spPr>
              <a:xfrm>
                <a:off x="14492861" y="3713473"/>
                <a:ext cx="209588" cy="119072"/>
              </a:xfrm>
              <a:custGeom>
                <a:rect b="b" l="l" r="r" t="t"/>
                <a:pathLst>
                  <a:path extrusionOk="0" h="119072" w="209588">
                    <a:moveTo>
                      <a:pt x="99803" y="119073"/>
                    </a:moveTo>
                    <a:cubicBezTo>
                      <a:pt x="73222" y="119073"/>
                      <a:pt x="47734" y="109256"/>
                      <a:pt x="27525" y="90168"/>
                    </a:cubicBezTo>
                    <a:cubicBezTo>
                      <a:pt x="-7613" y="57082"/>
                      <a:pt x="762" y="29268"/>
                      <a:pt x="1126" y="28177"/>
                    </a:cubicBezTo>
                    <a:lnTo>
                      <a:pt x="2400" y="23996"/>
                    </a:lnTo>
                    <a:lnTo>
                      <a:pt x="209221" y="0"/>
                    </a:lnTo>
                    <a:lnTo>
                      <a:pt x="209585" y="10907"/>
                    </a:lnTo>
                    <a:cubicBezTo>
                      <a:pt x="209949" y="54173"/>
                      <a:pt x="185007" y="91986"/>
                      <a:pt x="144408" y="109620"/>
                    </a:cubicBezTo>
                    <a:cubicBezTo>
                      <a:pt x="129843" y="115982"/>
                      <a:pt x="114732" y="119073"/>
                      <a:pt x="99803" y="119073"/>
                    </a:cubicBezTo>
                    <a:close/>
                    <a:moveTo>
                      <a:pt x="13506" y="36358"/>
                    </a:moveTo>
                    <a:cubicBezTo>
                      <a:pt x="13142" y="43630"/>
                      <a:pt x="15509" y="60173"/>
                      <a:pt x="36810" y="80169"/>
                    </a:cubicBezTo>
                    <a:cubicBezTo>
                      <a:pt x="64301" y="105984"/>
                      <a:pt x="103444" y="112528"/>
                      <a:pt x="138946" y="97076"/>
                    </a:cubicBezTo>
                    <a:cubicBezTo>
                      <a:pt x="172991" y="82169"/>
                      <a:pt x="194474" y="51083"/>
                      <a:pt x="195748" y="15270"/>
                    </a:cubicBezTo>
                    <a:lnTo>
                      <a:pt x="13506" y="36358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085" name="Google Shape;1085;p32"/>
            <p:cNvSpPr/>
            <p:nvPr/>
          </p:nvSpPr>
          <p:spPr>
            <a:xfrm rot="-132060">
              <a:off x="15310264" y="4258923"/>
              <a:ext cx="13654" cy="2088223"/>
            </a:xfrm>
            <a:custGeom>
              <a:rect b="b" l="l" r="r" t="t"/>
              <a:pathLst>
                <a:path extrusionOk="0" h="2088223" w="13654">
                  <a:moveTo>
                    <a:pt x="0" y="0"/>
                  </a:moveTo>
                  <a:lnTo>
                    <a:pt x="13655" y="0"/>
                  </a:lnTo>
                  <a:lnTo>
                    <a:pt x="13655" y="2088224"/>
                  </a:lnTo>
                  <a:lnTo>
                    <a:pt x="0" y="2088224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6" name="Google Shape;1086;p32"/>
            <p:cNvSpPr/>
            <p:nvPr/>
          </p:nvSpPr>
          <p:spPr>
            <a:xfrm rot="-1154880">
              <a:off x="16488646" y="4647861"/>
              <a:ext cx="13654" cy="1747003"/>
            </a:xfrm>
            <a:custGeom>
              <a:rect b="b" l="l" r="r" t="t"/>
              <a:pathLst>
                <a:path extrusionOk="0" h="1747003" w="13654">
                  <a:moveTo>
                    <a:pt x="0" y="0"/>
                  </a:moveTo>
                  <a:lnTo>
                    <a:pt x="13655" y="0"/>
                  </a:lnTo>
                  <a:lnTo>
                    <a:pt x="13655" y="1747003"/>
                  </a:lnTo>
                  <a:lnTo>
                    <a:pt x="0" y="1747003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7" name="Google Shape;1087;p32"/>
            <p:cNvSpPr/>
            <p:nvPr/>
          </p:nvSpPr>
          <p:spPr>
            <a:xfrm>
              <a:off x="13805987" y="3443879"/>
              <a:ext cx="385416" cy="1209995"/>
            </a:xfrm>
            <a:custGeom>
              <a:rect b="b" l="l" r="r" t="t"/>
              <a:pathLst>
                <a:path extrusionOk="0" h="1209995" w="385416">
                  <a:moveTo>
                    <a:pt x="374493" y="1209995"/>
                  </a:moveTo>
                  <a:cubicBezTo>
                    <a:pt x="-154756" y="509558"/>
                    <a:pt x="31310" y="4908"/>
                    <a:pt x="33312" y="0"/>
                  </a:cubicBezTo>
                  <a:lnTo>
                    <a:pt x="46057" y="4908"/>
                  </a:lnTo>
                  <a:cubicBezTo>
                    <a:pt x="44236" y="9817"/>
                    <a:pt x="-138916" y="507922"/>
                    <a:pt x="385417" y="1201815"/>
                  </a:cubicBezTo>
                  <a:lnTo>
                    <a:pt x="374493" y="1209995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088" name="Google Shape;1088;p32"/>
          <p:cNvGrpSpPr/>
          <p:nvPr/>
        </p:nvGrpSpPr>
        <p:grpSpPr>
          <a:xfrm>
            <a:off x="8719767" y="5735889"/>
            <a:ext cx="2982145" cy="3023399"/>
            <a:chOff x="8719767" y="5735889"/>
            <a:chExt cx="2982145" cy="3023399"/>
          </a:xfrm>
        </p:grpSpPr>
        <p:sp>
          <p:nvSpPr>
            <p:cNvPr id="1089" name="Google Shape;1089;p32"/>
            <p:cNvSpPr/>
            <p:nvPr/>
          </p:nvSpPr>
          <p:spPr>
            <a:xfrm rot="-3982380">
              <a:off x="11084968" y="6353154"/>
              <a:ext cx="258525" cy="13634"/>
            </a:xfrm>
            <a:custGeom>
              <a:rect b="b" l="l" r="r" t="t"/>
              <a:pathLst>
                <a:path extrusionOk="0" h="13634" w="258525">
                  <a:moveTo>
                    <a:pt x="0" y="0"/>
                  </a:moveTo>
                  <a:lnTo>
                    <a:pt x="258525" y="0"/>
                  </a:lnTo>
                  <a:lnTo>
                    <a:pt x="258525" y="13634"/>
                  </a:lnTo>
                  <a:lnTo>
                    <a:pt x="0" y="13634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0" name="Google Shape;1090;p32"/>
            <p:cNvSpPr/>
            <p:nvPr/>
          </p:nvSpPr>
          <p:spPr>
            <a:xfrm>
              <a:off x="11232197" y="6267807"/>
              <a:ext cx="138365" cy="256505"/>
            </a:xfrm>
            <a:custGeom>
              <a:rect b="b" l="l" r="r" t="t"/>
              <a:pathLst>
                <a:path extrusionOk="0" h="256505" w="138365">
                  <a:moveTo>
                    <a:pt x="10195" y="256506"/>
                  </a:moveTo>
                  <a:lnTo>
                    <a:pt x="0" y="247416"/>
                  </a:lnTo>
                  <a:cubicBezTo>
                    <a:pt x="87025" y="150341"/>
                    <a:pt x="124711" y="1636"/>
                    <a:pt x="125076" y="0"/>
                  </a:cubicBezTo>
                  <a:lnTo>
                    <a:pt x="138366" y="3272"/>
                  </a:lnTo>
                  <a:cubicBezTo>
                    <a:pt x="138002" y="4908"/>
                    <a:pt x="99405" y="157067"/>
                    <a:pt x="10195" y="256506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1" name="Google Shape;1091;p32"/>
            <p:cNvSpPr/>
            <p:nvPr/>
          </p:nvSpPr>
          <p:spPr>
            <a:xfrm>
              <a:off x="11341433" y="6391788"/>
              <a:ext cx="105959" cy="174882"/>
            </a:xfrm>
            <a:custGeom>
              <a:rect b="b" l="l" r="r" t="t"/>
              <a:pathLst>
                <a:path extrusionOk="0" h="174882" w="105959">
                  <a:moveTo>
                    <a:pt x="11288" y="174882"/>
                  </a:moveTo>
                  <a:lnTo>
                    <a:pt x="0" y="167247"/>
                  </a:lnTo>
                  <a:cubicBezTo>
                    <a:pt x="63721" y="73079"/>
                    <a:pt x="92851" y="727"/>
                    <a:pt x="93215" y="0"/>
                  </a:cubicBezTo>
                  <a:lnTo>
                    <a:pt x="105959" y="5090"/>
                  </a:lnTo>
                  <a:cubicBezTo>
                    <a:pt x="105595" y="5635"/>
                    <a:pt x="75919" y="79442"/>
                    <a:pt x="11288" y="174882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2" name="Google Shape;1092;p32"/>
            <p:cNvSpPr/>
            <p:nvPr/>
          </p:nvSpPr>
          <p:spPr>
            <a:xfrm>
              <a:off x="10148854" y="6477411"/>
              <a:ext cx="361474" cy="141465"/>
            </a:xfrm>
            <a:custGeom>
              <a:rect b="b" l="l" r="r" t="t"/>
              <a:pathLst>
                <a:path extrusionOk="0" h="141465" w="361474">
                  <a:moveTo>
                    <a:pt x="331071" y="0"/>
                  </a:moveTo>
                  <a:cubicBezTo>
                    <a:pt x="331071" y="0"/>
                    <a:pt x="167763" y="95622"/>
                    <a:pt x="8096" y="82533"/>
                  </a:cubicBezTo>
                  <a:cubicBezTo>
                    <a:pt x="85" y="81806"/>
                    <a:pt x="-3192" y="92349"/>
                    <a:pt x="3909" y="96167"/>
                  </a:cubicBezTo>
                  <a:cubicBezTo>
                    <a:pt x="57252" y="125072"/>
                    <a:pt x="191613" y="176336"/>
                    <a:pt x="361475" y="106165"/>
                  </a:cubicBezTo>
                  <a:lnTo>
                    <a:pt x="331071" y="0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3" name="Google Shape;1093;p32"/>
            <p:cNvSpPr/>
            <p:nvPr/>
          </p:nvSpPr>
          <p:spPr>
            <a:xfrm>
              <a:off x="10332274" y="5735889"/>
              <a:ext cx="155872" cy="340311"/>
            </a:xfrm>
            <a:custGeom>
              <a:rect b="b" l="l" r="r" t="t"/>
              <a:pathLst>
                <a:path extrusionOk="0" h="340311" w="155872">
                  <a:moveTo>
                    <a:pt x="105777" y="340311"/>
                  </a:moveTo>
                  <a:lnTo>
                    <a:pt x="100133" y="327949"/>
                  </a:lnTo>
                  <a:cubicBezTo>
                    <a:pt x="129263" y="314679"/>
                    <a:pt x="146194" y="281047"/>
                    <a:pt x="141461" y="246144"/>
                  </a:cubicBezTo>
                  <a:cubicBezTo>
                    <a:pt x="139276" y="230692"/>
                    <a:pt x="133996" y="220875"/>
                    <a:pt x="125621" y="217421"/>
                  </a:cubicBezTo>
                  <a:cubicBezTo>
                    <a:pt x="109418" y="210695"/>
                    <a:pt x="83384" y="226147"/>
                    <a:pt x="74645" y="232691"/>
                  </a:cubicBezTo>
                  <a:lnTo>
                    <a:pt x="66634" y="238690"/>
                  </a:lnTo>
                  <a:lnTo>
                    <a:pt x="0" y="3817"/>
                  </a:lnTo>
                  <a:lnTo>
                    <a:pt x="13108" y="0"/>
                  </a:lnTo>
                  <a:lnTo>
                    <a:pt x="74463" y="216330"/>
                  </a:lnTo>
                  <a:cubicBezTo>
                    <a:pt x="87025" y="208695"/>
                    <a:pt x="111421" y="196697"/>
                    <a:pt x="130719" y="204696"/>
                  </a:cubicBezTo>
                  <a:cubicBezTo>
                    <a:pt x="144009" y="210149"/>
                    <a:pt x="152020" y="223420"/>
                    <a:pt x="154933" y="244144"/>
                  </a:cubicBezTo>
                  <a:cubicBezTo>
                    <a:pt x="160577" y="285047"/>
                    <a:pt x="140368" y="324495"/>
                    <a:pt x="105777" y="340311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4" name="Google Shape;1094;p32"/>
            <p:cNvSpPr/>
            <p:nvPr/>
          </p:nvSpPr>
          <p:spPr>
            <a:xfrm>
              <a:off x="10295498" y="6077654"/>
              <a:ext cx="208641" cy="89622"/>
            </a:xfrm>
            <a:custGeom>
              <a:rect b="b" l="l" r="r" t="t"/>
              <a:pathLst>
                <a:path extrusionOk="0" h="89622" w="208641">
                  <a:moveTo>
                    <a:pt x="125439" y="89622"/>
                  </a:moveTo>
                  <a:cubicBezTo>
                    <a:pt x="117247" y="89622"/>
                    <a:pt x="109236" y="88713"/>
                    <a:pt x="101043" y="86896"/>
                  </a:cubicBezTo>
                  <a:cubicBezTo>
                    <a:pt x="37869" y="72898"/>
                    <a:pt x="1457" y="9453"/>
                    <a:pt x="0" y="6726"/>
                  </a:cubicBezTo>
                  <a:lnTo>
                    <a:pt x="11834" y="0"/>
                  </a:lnTo>
                  <a:cubicBezTo>
                    <a:pt x="12198" y="545"/>
                    <a:pt x="46972" y="60900"/>
                    <a:pt x="104138" y="73443"/>
                  </a:cubicBezTo>
                  <a:cubicBezTo>
                    <a:pt x="135271" y="80351"/>
                    <a:pt x="167860" y="71807"/>
                    <a:pt x="200630" y="48356"/>
                  </a:cubicBezTo>
                  <a:lnTo>
                    <a:pt x="208641" y="59445"/>
                  </a:lnTo>
                  <a:cubicBezTo>
                    <a:pt x="180786" y="79442"/>
                    <a:pt x="152930" y="89622"/>
                    <a:pt x="125439" y="89622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5" name="Google Shape;1095;p32"/>
            <p:cNvSpPr/>
            <p:nvPr/>
          </p:nvSpPr>
          <p:spPr>
            <a:xfrm>
              <a:off x="8719767" y="6543037"/>
              <a:ext cx="2172342" cy="1888981"/>
            </a:xfrm>
            <a:custGeom>
              <a:rect b="b" l="l" r="r" t="t"/>
              <a:pathLst>
                <a:path extrusionOk="0" h="1888981" w="2172342">
                  <a:moveTo>
                    <a:pt x="383055" y="1888981"/>
                  </a:moveTo>
                  <a:cubicBezTo>
                    <a:pt x="100861" y="1888981"/>
                    <a:pt x="1092" y="1581756"/>
                    <a:pt x="0" y="1578302"/>
                  </a:cubicBezTo>
                  <a:lnTo>
                    <a:pt x="13108" y="1574303"/>
                  </a:lnTo>
                  <a:cubicBezTo>
                    <a:pt x="18206" y="1590300"/>
                    <a:pt x="140550" y="1966061"/>
                    <a:pt x="511771" y="1855351"/>
                  </a:cubicBezTo>
                  <a:cubicBezTo>
                    <a:pt x="887361" y="1743368"/>
                    <a:pt x="2148674" y="17452"/>
                    <a:pt x="2161237" y="0"/>
                  </a:cubicBezTo>
                  <a:lnTo>
                    <a:pt x="2172342" y="7999"/>
                  </a:lnTo>
                  <a:cubicBezTo>
                    <a:pt x="2120455" y="79261"/>
                    <a:pt x="895554" y="1755184"/>
                    <a:pt x="515594" y="1868439"/>
                  </a:cubicBezTo>
                  <a:cubicBezTo>
                    <a:pt x="467530" y="1882800"/>
                    <a:pt x="423472" y="1888981"/>
                    <a:pt x="383055" y="1888981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6" name="Google Shape;1096;p32"/>
            <p:cNvSpPr/>
            <p:nvPr/>
          </p:nvSpPr>
          <p:spPr>
            <a:xfrm rot="-3844080">
              <a:off x="9866059" y="7765641"/>
              <a:ext cx="2187999" cy="13634"/>
            </a:xfrm>
            <a:custGeom>
              <a:rect b="b" l="l" r="r" t="t"/>
              <a:pathLst>
                <a:path extrusionOk="0" h="13634" w="2187999">
                  <a:moveTo>
                    <a:pt x="0" y="0"/>
                  </a:moveTo>
                  <a:lnTo>
                    <a:pt x="2187999" y="0"/>
                  </a:lnTo>
                  <a:lnTo>
                    <a:pt x="2187999" y="13634"/>
                  </a:lnTo>
                  <a:lnTo>
                    <a:pt x="0" y="13634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7" name="Google Shape;1097;p32"/>
            <p:cNvSpPr/>
            <p:nvPr/>
          </p:nvSpPr>
          <p:spPr>
            <a:xfrm>
              <a:off x="11388405" y="7835747"/>
              <a:ext cx="313507" cy="920040"/>
            </a:xfrm>
            <a:custGeom>
              <a:rect b="b" l="l" r="r" t="t"/>
              <a:pathLst>
                <a:path extrusionOk="0" h="920040" w="313507">
                  <a:moveTo>
                    <a:pt x="300035" y="920040"/>
                  </a:moveTo>
                  <a:cubicBezTo>
                    <a:pt x="196079" y="294318"/>
                    <a:pt x="2003" y="10544"/>
                    <a:pt x="0" y="7817"/>
                  </a:cubicBezTo>
                  <a:lnTo>
                    <a:pt x="11288" y="0"/>
                  </a:lnTo>
                  <a:cubicBezTo>
                    <a:pt x="13290" y="2909"/>
                    <a:pt x="209005" y="288683"/>
                    <a:pt x="313508" y="917858"/>
                  </a:cubicBezTo>
                  <a:lnTo>
                    <a:pt x="300035" y="920040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8" name="Google Shape;1098;p32"/>
            <p:cNvSpPr/>
            <p:nvPr/>
          </p:nvSpPr>
          <p:spPr>
            <a:xfrm>
              <a:off x="9437350" y="6772456"/>
              <a:ext cx="978489" cy="498831"/>
            </a:xfrm>
            <a:custGeom>
              <a:rect b="b" l="l" r="r" t="t"/>
              <a:pathLst>
                <a:path extrusionOk="0" h="498831" w="978489">
                  <a:moveTo>
                    <a:pt x="527162" y="498832"/>
                  </a:moveTo>
                  <a:cubicBezTo>
                    <a:pt x="385337" y="498832"/>
                    <a:pt x="269729" y="465383"/>
                    <a:pt x="181430" y="398302"/>
                  </a:cubicBezTo>
                  <a:cubicBezTo>
                    <a:pt x="-8459" y="254324"/>
                    <a:pt x="-84" y="2545"/>
                    <a:pt x="98" y="0"/>
                  </a:cubicBezTo>
                  <a:lnTo>
                    <a:pt x="13752" y="545"/>
                  </a:lnTo>
                  <a:cubicBezTo>
                    <a:pt x="13570" y="2908"/>
                    <a:pt x="5559" y="247780"/>
                    <a:pt x="189987" y="387576"/>
                  </a:cubicBezTo>
                  <a:cubicBezTo>
                    <a:pt x="355115" y="512648"/>
                    <a:pt x="618920" y="517738"/>
                    <a:pt x="974302" y="402665"/>
                  </a:cubicBezTo>
                  <a:lnTo>
                    <a:pt x="978489" y="415572"/>
                  </a:lnTo>
                  <a:cubicBezTo>
                    <a:pt x="806806" y="471200"/>
                    <a:pt x="656243" y="498832"/>
                    <a:pt x="527162" y="498832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99" name="Google Shape;1099;p32"/>
          <p:cNvSpPr/>
          <p:nvPr/>
        </p:nvSpPr>
        <p:spPr>
          <a:xfrm>
            <a:off x="10409013" y="1956187"/>
            <a:ext cx="1386232" cy="1226805"/>
          </a:xfrm>
          <a:custGeom>
            <a:rect b="b" l="l" r="r" t="t"/>
            <a:pathLst>
              <a:path extrusionOk="0" h="1226805" w="1386232">
                <a:moveTo>
                  <a:pt x="1386233" y="186110"/>
                </a:moveTo>
                <a:lnTo>
                  <a:pt x="1386233" y="782842"/>
                </a:lnTo>
                <a:cubicBezTo>
                  <a:pt x="1386233" y="885462"/>
                  <a:pt x="1306318" y="968950"/>
                  <a:pt x="1208083" y="968950"/>
                </a:cubicBezTo>
                <a:lnTo>
                  <a:pt x="943835" y="968950"/>
                </a:lnTo>
                <a:lnTo>
                  <a:pt x="703729" y="1219775"/>
                </a:lnTo>
                <a:cubicBezTo>
                  <a:pt x="699421" y="1224279"/>
                  <a:pt x="693576" y="1226805"/>
                  <a:pt x="687479" y="1226805"/>
                </a:cubicBezTo>
                <a:cubicBezTo>
                  <a:pt x="681389" y="1226805"/>
                  <a:pt x="675543" y="1224279"/>
                  <a:pt x="671233" y="1219778"/>
                </a:cubicBezTo>
                <a:lnTo>
                  <a:pt x="431096" y="968950"/>
                </a:lnTo>
                <a:lnTo>
                  <a:pt x="178152" y="968950"/>
                </a:lnTo>
                <a:cubicBezTo>
                  <a:pt x="79918" y="968950"/>
                  <a:pt x="0" y="885462"/>
                  <a:pt x="0" y="782842"/>
                </a:cubicBezTo>
                <a:lnTo>
                  <a:pt x="0" y="186110"/>
                </a:lnTo>
                <a:cubicBezTo>
                  <a:pt x="0" y="83488"/>
                  <a:pt x="79918" y="0"/>
                  <a:pt x="178152" y="0"/>
                </a:cubicBezTo>
                <a:lnTo>
                  <a:pt x="1208083" y="0"/>
                </a:lnTo>
                <a:cubicBezTo>
                  <a:pt x="1306318" y="0"/>
                  <a:pt x="1386233" y="83488"/>
                  <a:pt x="1386233" y="186110"/>
                </a:cubicBezTo>
                <a:close/>
              </a:path>
            </a:pathLst>
          </a:custGeom>
          <a:solidFill>
            <a:srgbClr val="FF609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00" name="Google Shape;1100;p32"/>
          <p:cNvSpPr/>
          <p:nvPr/>
        </p:nvSpPr>
        <p:spPr>
          <a:xfrm>
            <a:off x="10409013" y="1956187"/>
            <a:ext cx="1386232" cy="1226805"/>
          </a:xfrm>
          <a:custGeom>
            <a:rect b="b" l="l" r="r" t="t"/>
            <a:pathLst>
              <a:path extrusionOk="0" h="1226805" w="1386232">
                <a:moveTo>
                  <a:pt x="1208083" y="0"/>
                </a:moveTo>
                <a:lnTo>
                  <a:pt x="178152" y="0"/>
                </a:lnTo>
                <a:cubicBezTo>
                  <a:pt x="79918" y="0"/>
                  <a:pt x="0" y="83488"/>
                  <a:pt x="0" y="186110"/>
                </a:cubicBezTo>
                <a:lnTo>
                  <a:pt x="0" y="782842"/>
                </a:lnTo>
                <a:cubicBezTo>
                  <a:pt x="0" y="885462"/>
                  <a:pt x="79918" y="968950"/>
                  <a:pt x="178152" y="968950"/>
                </a:cubicBezTo>
                <a:lnTo>
                  <a:pt x="431096" y="968950"/>
                </a:lnTo>
                <a:lnTo>
                  <a:pt x="671233" y="1219778"/>
                </a:lnTo>
                <a:cubicBezTo>
                  <a:pt x="675543" y="1224279"/>
                  <a:pt x="681389" y="1226805"/>
                  <a:pt x="687479" y="1226805"/>
                </a:cubicBezTo>
                <a:cubicBezTo>
                  <a:pt x="693576" y="1226805"/>
                  <a:pt x="699421" y="1224279"/>
                  <a:pt x="703729" y="1219775"/>
                </a:cubicBezTo>
                <a:lnTo>
                  <a:pt x="943835" y="968950"/>
                </a:lnTo>
                <a:lnTo>
                  <a:pt x="1208083" y="968950"/>
                </a:lnTo>
                <a:cubicBezTo>
                  <a:pt x="1306318" y="968950"/>
                  <a:pt x="1386233" y="885462"/>
                  <a:pt x="1386233" y="782842"/>
                </a:cubicBezTo>
                <a:lnTo>
                  <a:pt x="1386233" y="186110"/>
                </a:lnTo>
                <a:cubicBezTo>
                  <a:pt x="1386233" y="83488"/>
                  <a:pt x="1306318" y="0"/>
                  <a:pt x="1208083" y="0"/>
                </a:cubicBezTo>
                <a:close/>
                <a:moveTo>
                  <a:pt x="889750" y="510924"/>
                </a:moveTo>
                <a:lnTo>
                  <a:pt x="699097" y="701714"/>
                </a:lnTo>
                <a:cubicBezTo>
                  <a:pt x="698619" y="702152"/>
                  <a:pt x="696422" y="704068"/>
                  <a:pt x="693046" y="704047"/>
                </a:cubicBezTo>
                <a:cubicBezTo>
                  <a:pt x="689743" y="704026"/>
                  <a:pt x="687602" y="702162"/>
                  <a:pt x="687112" y="701714"/>
                </a:cubicBezTo>
                <a:lnTo>
                  <a:pt x="496459" y="510924"/>
                </a:lnTo>
                <a:cubicBezTo>
                  <a:pt x="451080" y="469830"/>
                  <a:pt x="435474" y="407198"/>
                  <a:pt x="456622" y="355198"/>
                </a:cubicBezTo>
                <a:cubicBezTo>
                  <a:pt x="481269" y="294596"/>
                  <a:pt x="543492" y="278783"/>
                  <a:pt x="547680" y="277804"/>
                </a:cubicBezTo>
                <a:cubicBezTo>
                  <a:pt x="601143" y="265317"/>
                  <a:pt x="658277" y="288578"/>
                  <a:pt x="693104" y="336034"/>
                </a:cubicBezTo>
                <a:cubicBezTo>
                  <a:pt x="727932" y="288577"/>
                  <a:pt x="785078" y="265319"/>
                  <a:pt x="838526" y="277804"/>
                </a:cubicBezTo>
                <a:cubicBezTo>
                  <a:pt x="841216" y="278431"/>
                  <a:pt x="904651" y="293878"/>
                  <a:pt x="929586" y="355198"/>
                </a:cubicBezTo>
                <a:cubicBezTo>
                  <a:pt x="950894" y="407606"/>
                  <a:pt x="934883" y="470164"/>
                  <a:pt x="889750" y="510924"/>
                </a:cubicBezTo>
                <a:close/>
              </a:path>
            </a:pathLst>
          </a:custGeom>
          <a:solidFill>
            <a:srgbClr val="FF609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01" name="Google Shape;1101;p32"/>
          <p:cNvSpPr/>
          <p:nvPr/>
        </p:nvSpPr>
        <p:spPr>
          <a:xfrm>
            <a:off x="10856335" y="2230655"/>
            <a:ext cx="491588" cy="429578"/>
          </a:xfrm>
          <a:custGeom>
            <a:rect b="b" l="l" r="r" t="t"/>
            <a:pathLst>
              <a:path extrusionOk="0" h="429578" w="491588">
                <a:moveTo>
                  <a:pt x="482264" y="80730"/>
                </a:moveTo>
                <a:cubicBezTo>
                  <a:pt x="503571" y="133137"/>
                  <a:pt x="487561" y="195695"/>
                  <a:pt x="442427" y="236456"/>
                </a:cubicBezTo>
                <a:lnTo>
                  <a:pt x="251774" y="427246"/>
                </a:lnTo>
                <a:cubicBezTo>
                  <a:pt x="251296" y="427684"/>
                  <a:pt x="249100" y="429600"/>
                  <a:pt x="245724" y="429579"/>
                </a:cubicBezTo>
                <a:cubicBezTo>
                  <a:pt x="242421" y="429557"/>
                  <a:pt x="240279" y="427693"/>
                  <a:pt x="239789" y="427246"/>
                </a:cubicBezTo>
                <a:lnTo>
                  <a:pt x="49136" y="236456"/>
                </a:lnTo>
                <a:cubicBezTo>
                  <a:pt x="3758" y="195361"/>
                  <a:pt x="-11848" y="132729"/>
                  <a:pt x="9300" y="80730"/>
                </a:cubicBezTo>
                <a:cubicBezTo>
                  <a:pt x="33947" y="20127"/>
                  <a:pt x="96169" y="4314"/>
                  <a:pt x="100357" y="3336"/>
                </a:cubicBezTo>
                <a:cubicBezTo>
                  <a:pt x="153821" y="-9151"/>
                  <a:pt x="210954" y="14109"/>
                  <a:pt x="245782" y="61565"/>
                </a:cubicBezTo>
                <a:cubicBezTo>
                  <a:pt x="280609" y="14109"/>
                  <a:pt x="337755" y="-9149"/>
                  <a:pt x="391203" y="3336"/>
                </a:cubicBezTo>
                <a:cubicBezTo>
                  <a:pt x="393893" y="3963"/>
                  <a:pt x="457329" y="19409"/>
                  <a:pt x="482264" y="80730"/>
                </a:cubicBezTo>
                <a:close/>
              </a:path>
            </a:pathLst>
          </a:custGeom>
          <a:solidFill>
            <a:srgbClr val="FEFFFF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102" name="Google Shape;1102;p32"/>
          <p:cNvGrpSpPr/>
          <p:nvPr/>
        </p:nvGrpSpPr>
        <p:grpSpPr>
          <a:xfrm>
            <a:off x="7440001" y="8213914"/>
            <a:ext cx="2652373" cy="2605472"/>
            <a:chOff x="0" y="-90774"/>
            <a:chExt cx="3536498" cy="3473962"/>
          </a:xfrm>
        </p:grpSpPr>
        <p:pic>
          <p:nvPicPr>
            <p:cNvPr id="1103" name="Google Shape;1103;p32"/>
            <p:cNvPicPr preferRelativeResize="0"/>
            <p:nvPr/>
          </p:nvPicPr>
          <p:blipFill rotWithShape="1">
            <a:blip r:embed="rId3">
              <a:alphaModFix/>
            </a:blip>
            <a:srcRect b="0" l="0" r="0" t="0"/>
            <a:stretch/>
          </p:blipFill>
          <p:spPr>
            <a:xfrm>
              <a:off x="0" y="0"/>
              <a:ext cx="1473163" cy="13017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04" name="Google Shape;1104;p32"/>
            <p:cNvGrpSpPr/>
            <p:nvPr/>
          </p:nvGrpSpPr>
          <p:grpSpPr>
            <a:xfrm>
              <a:off x="290751" y="-90774"/>
              <a:ext cx="3245747" cy="3473962"/>
              <a:chOff x="0" y="-57150"/>
              <a:chExt cx="812800" cy="869950"/>
            </a:xfrm>
          </p:grpSpPr>
          <p:sp>
            <p:nvSpPr>
              <p:cNvPr id="1105" name="Google Shape;1105;p32"/>
              <p:cNvSpPr/>
              <p:nvPr/>
            </p:nvSpPr>
            <p:spPr>
              <a:xfrm>
                <a:off x="0" y="0"/>
                <a:ext cx="223290" cy="201775"/>
              </a:xfrm>
              <a:custGeom>
                <a:rect b="b" l="l" r="r" t="t"/>
                <a:pathLst>
                  <a:path extrusionOk="0" h="201775" w="223290">
                    <a:moveTo>
                      <a:pt x="0" y="0"/>
                    </a:moveTo>
                    <a:lnTo>
                      <a:pt x="223290" y="0"/>
                    </a:lnTo>
                    <a:lnTo>
                      <a:pt x="223290" y="201775"/>
                    </a:lnTo>
                    <a:lnTo>
                      <a:pt x="0" y="201775"/>
                    </a:lnTo>
                    <a:close/>
                  </a:path>
                </a:pathLst>
              </a:custGeom>
              <a:solidFill>
                <a:srgbClr val="6664AC"/>
              </a:solidFill>
              <a:ln>
                <a:noFill/>
              </a:ln>
            </p:spPr>
          </p:sp>
          <p:sp>
            <p:nvSpPr>
              <p:cNvPr id="1106" name="Google Shape;1106;p32"/>
              <p:cNvSpPr txBox="1"/>
              <p:nvPr/>
            </p:nvSpPr>
            <p:spPr>
              <a:xfrm>
                <a:off x="0" y="-57150"/>
                <a:ext cx="812800" cy="86995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Ctr="0" anchor="ctr" bIns="50800" lIns="50800" spcFirstLastPara="1" rIns="50800" wrap="square" tIns="50800">
                <a:noAutofit/>
              </a:bodyPr>
              <a:lstStyle/>
              <a:p>
                <a:pPr indent="0" lvl="0" marL="0" marR="0" rtl="0" algn="ctr">
                  <a:lnSpc>
                    <a:spcPct val="186666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pic>
          <p:nvPicPr>
            <p:cNvPr id="1107" name="Google Shape;1107;p32"/>
            <p:cNvPicPr preferRelativeResize="0"/>
            <p:nvPr/>
          </p:nvPicPr>
          <p:blipFill rotWithShape="1">
            <a:blip r:embed="rId4">
              <a:alphaModFix/>
            </a:blip>
            <a:srcRect b="0" l="0" r="0" t="0"/>
            <a:stretch/>
          </p:blipFill>
          <p:spPr>
            <a:xfrm>
              <a:off x="370955" y="122881"/>
              <a:ext cx="745583" cy="745583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FFFCF3"/>
        </a:solidFill>
      </p:bgPr>
    </p:bg>
    <p:spTree>
      <p:nvGrpSpPr>
        <p:cNvPr id="1111" name="Shape 1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2" name="Google Shape;1112;p33"/>
          <p:cNvSpPr/>
          <p:nvPr/>
        </p:nvSpPr>
        <p:spPr>
          <a:xfrm rot="-3801261">
            <a:off x="9933445" y="-1372249"/>
            <a:ext cx="15592841" cy="15975235"/>
          </a:xfrm>
          <a:custGeom>
            <a:rect b="b" l="l" r="r" t="t"/>
            <a:pathLst>
              <a:path extrusionOk="0" h="15975235" w="15592841">
                <a:moveTo>
                  <a:pt x="9915035" y="951453"/>
                </a:moveTo>
                <a:cubicBezTo>
                  <a:pt x="9884406" y="778650"/>
                  <a:pt x="9882971" y="614463"/>
                  <a:pt x="9911206" y="435438"/>
                </a:cubicBezTo>
                <a:cubicBezTo>
                  <a:pt x="9952363" y="175995"/>
                  <a:pt x="10207920" y="8457"/>
                  <a:pt x="10458214" y="320"/>
                </a:cubicBezTo>
                <a:cubicBezTo>
                  <a:pt x="10519471" y="-1595"/>
                  <a:pt x="10580249" y="5107"/>
                  <a:pt x="10639114" y="19946"/>
                </a:cubicBezTo>
                <a:cubicBezTo>
                  <a:pt x="10839156" y="68771"/>
                  <a:pt x="11016707" y="206151"/>
                  <a:pt x="11102371" y="382305"/>
                </a:cubicBezTo>
                <a:cubicBezTo>
                  <a:pt x="11149271" y="448841"/>
                  <a:pt x="11175592" y="527344"/>
                  <a:pt x="11168892" y="607762"/>
                </a:cubicBezTo>
                <a:cubicBezTo>
                  <a:pt x="11154248" y="786596"/>
                  <a:pt x="11097824" y="943123"/>
                  <a:pt x="10989859" y="1073803"/>
                </a:cubicBezTo>
                <a:lnTo>
                  <a:pt x="10990720" y="1074425"/>
                </a:lnTo>
                <a:cubicBezTo>
                  <a:pt x="10987131" y="1078781"/>
                  <a:pt x="10983111" y="1082945"/>
                  <a:pt x="10979234" y="1087206"/>
                </a:cubicBezTo>
                <a:cubicBezTo>
                  <a:pt x="10974592" y="1092280"/>
                  <a:pt x="10970141" y="1097449"/>
                  <a:pt x="10965452" y="1102523"/>
                </a:cubicBezTo>
                <a:lnTo>
                  <a:pt x="10965452" y="1102523"/>
                </a:lnTo>
                <a:cubicBezTo>
                  <a:pt x="10958177" y="1110469"/>
                  <a:pt x="10951621" y="1118750"/>
                  <a:pt x="10943916" y="1126505"/>
                </a:cubicBezTo>
                <a:cubicBezTo>
                  <a:pt x="10938508" y="1131914"/>
                  <a:pt x="10932430" y="1136988"/>
                  <a:pt x="10926831" y="1142301"/>
                </a:cubicBezTo>
                <a:cubicBezTo>
                  <a:pt x="10926831" y="1142158"/>
                  <a:pt x="10926831" y="1142062"/>
                  <a:pt x="10926879" y="1141918"/>
                </a:cubicBezTo>
                <a:cubicBezTo>
                  <a:pt x="10910846" y="1157236"/>
                  <a:pt x="10894815" y="1172602"/>
                  <a:pt x="10876964" y="1187010"/>
                </a:cubicBezTo>
                <a:cubicBezTo>
                  <a:pt x="10832743" y="1222671"/>
                  <a:pt x="10787279" y="1251248"/>
                  <a:pt x="10740810" y="1274847"/>
                </a:cubicBezTo>
                <a:cubicBezTo>
                  <a:pt x="10741002" y="1274943"/>
                  <a:pt x="10741193" y="1274943"/>
                  <a:pt x="10741384" y="1275039"/>
                </a:cubicBezTo>
                <a:cubicBezTo>
                  <a:pt x="10732291" y="1279730"/>
                  <a:pt x="10723055" y="1284038"/>
                  <a:pt x="10713867" y="1288250"/>
                </a:cubicBezTo>
                <a:lnTo>
                  <a:pt x="10713818" y="1288298"/>
                </a:lnTo>
                <a:lnTo>
                  <a:pt x="10713818" y="1288298"/>
                </a:lnTo>
                <a:cubicBezTo>
                  <a:pt x="10709273" y="1290404"/>
                  <a:pt x="10704582" y="1292127"/>
                  <a:pt x="10699988" y="1294138"/>
                </a:cubicBezTo>
                <a:cubicBezTo>
                  <a:pt x="10687210" y="1299691"/>
                  <a:pt x="10674480" y="1305483"/>
                  <a:pt x="10661559" y="1310365"/>
                </a:cubicBezTo>
                <a:cubicBezTo>
                  <a:pt x="10660649" y="1310700"/>
                  <a:pt x="10659836" y="1311131"/>
                  <a:pt x="10658927" y="1311466"/>
                </a:cubicBezTo>
                <a:cubicBezTo>
                  <a:pt x="10658927" y="1311370"/>
                  <a:pt x="10658974" y="1311275"/>
                  <a:pt x="10658974" y="1311179"/>
                </a:cubicBezTo>
                <a:cubicBezTo>
                  <a:pt x="10599488" y="1332863"/>
                  <a:pt x="10537896" y="1345739"/>
                  <a:pt x="10474437" y="1352154"/>
                </a:cubicBezTo>
                <a:cubicBezTo>
                  <a:pt x="10474725" y="1352297"/>
                  <a:pt x="10475107" y="1352393"/>
                  <a:pt x="10475394" y="1352537"/>
                </a:cubicBezTo>
                <a:cubicBezTo>
                  <a:pt x="10471183" y="1352967"/>
                  <a:pt x="10466923" y="1353255"/>
                  <a:pt x="10462665" y="1353542"/>
                </a:cubicBezTo>
                <a:cubicBezTo>
                  <a:pt x="10459936" y="1353733"/>
                  <a:pt x="10457208" y="1353973"/>
                  <a:pt x="10454481" y="1354164"/>
                </a:cubicBezTo>
                <a:cubicBezTo>
                  <a:pt x="10426915" y="1356318"/>
                  <a:pt x="10398966" y="1357276"/>
                  <a:pt x="10370587" y="1356940"/>
                </a:cubicBezTo>
                <a:cubicBezTo>
                  <a:pt x="10370109" y="1356940"/>
                  <a:pt x="10369678" y="1356940"/>
                  <a:pt x="10369199" y="1356940"/>
                </a:cubicBezTo>
                <a:cubicBezTo>
                  <a:pt x="10366376" y="1356940"/>
                  <a:pt x="10363600" y="1356893"/>
                  <a:pt x="10360776" y="1356845"/>
                </a:cubicBezTo>
                <a:cubicBezTo>
                  <a:pt x="10360633" y="1356797"/>
                  <a:pt x="10360537" y="1356701"/>
                  <a:pt x="10360393" y="1356653"/>
                </a:cubicBezTo>
                <a:cubicBezTo>
                  <a:pt x="10320337" y="1355935"/>
                  <a:pt x="10279802" y="1353685"/>
                  <a:pt x="10238023" y="1348420"/>
                </a:cubicBezTo>
                <a:cubicBezTo>
                  <a:pt x="10190692" y="1342484"/>
                  <a:pt x="10143936" y="1321088"/>
                  <a:pt x="10101534" y="1290596"/>
                </a:cubicBezTo>
                <a:cubicBezTo>
                  <a:pt x="10101534" y="1290596"/>
                  <a:pt x="10101534" y="1290596"/>
                  <a:pt x="10101534" y="1290596"/>
                </a:cubicBezTo>
                <a:cubicBezTo>
                  <a:pt x="10089857" y="1282219"/>
                  <a:pt x="10078419" y="1273315"/>
                  <a:pt x="10067555" y="1263646"/>
                </a:cubicBezTo>
                <a:lnTo>
                  <a:pt x="10067651" y="1263359"/>
                </a:lnTo>
                <a:cubicBezTo>
                  <a:pt x="10045111" y="1243350"/>
                  <a:pt x="10024436" y="1220900"/>
                  <a:pt x="10006298" y="1196966"/>
                </a:cubicBezTo>
                <a:cubicBezTo>
                  <a:pt x="10006251" y="1197014"/>
                  <a:pt x="10006298" y="1197062"/>
                  <a:pt x="10006251" y="1197158"/>
                </a:cubicBezTo>
                <a:cubicBezTo>
                  <a:pt x="10005963" y="1196775"/>
                  <a:pt x="10005724" y="1196296"/>
                  <a:pt x="10005389" y="1195913"/>
                </a:cubicBezTo>
                <a:cubicBezTo>
                  <a:pt x="9996344" y="1183898"/>
                  <a:pt x="9987969" y="1171596"/>
                  <a:pt x="9980312" y="1159055"/>
                </a:cubicBezTo>
                <a:cubicBezTo>
                  <a:pt x="9980312" y="1159055"/>
                  <a:pt x="9980312" y="1159055"/>
                  <a:pt x="9980312" y="1159007"/>
                </a:cubicBezTo>
                <a:cubicBezTo>
                  <a:pt x="9979116" y="1156997"/>
                  <a:pt x="9977776" y="1155082"/>
                  <a:pt x="9976579" y="1153119"/>
                </a:cubicBezTo>
                <a:lnTo>
                  <a:pt x="9976579" y="1153119"/>
                </a:lnTo>
                <a:cubicBezTo>
                  <a:pt x="9976531" y="1153072"/>
                  <a:pt x="9976531" y="1152976"/>
                  <a:pt x="9976483" y="1152928"/>
                </a:cubicBezTo>
                <a:cubicBezTo>
                  <a:pt x="9970789" y="1143211"/>
                  <a:pt x="9965716" y="1133398"/>
                  <a:pt x="9960930" y="1123537"/>
                </a:cubicBezTo>
                <a:cubicBezTo>
                  <a:pt x="9949923" y="1100704"/>
                  <a:pt x="9941308" y="1077584"/>
                  <a:pt x="9936092" y="1054991"/>
                </a:cubicBezTo>
                <a:cubicBezTo>
                  <a:pt x="9927956" y="1019903"/>
                  <a:pt x="9920777" y="985439"/>
                  <a:pt x="9915035" y="951453"/>
                </a:cubicBezTo>
                <a:close/>
                <a:moveTo>
                  <a:pt x="15592808" y="5346002"/>
                </a:moveTo>
                <a:cubicBezTo>
                  <a:pt x="15592665" y="5320297"/>
                  <a:pt x="15592234" y="5294640"/>
                  <a:pt x="15591707" y="5268935"/>
                </a:cubicBezTo>
                <a:cubicBezTo>
                  <a:pt x="15590656" y="5214365"/>
                  <a:pt x="15588789" y="5159748"/>
                  <a:pt x="15586061" y="5105227"/>
                </a:cubicBezTo>
                <a:cubicBezTo>
                  <a:pt x="15586061" y="5105227"/>
                  <a:pt x="15586109" y="5105179"/>
                  <a:pt x="15586109" y="5105179"/>
                </a:cubicBezTo>
                <a:cubicBezTo>
                  <a:pt x="15586013" y="5102929"/>
                  <a:pt x="15585916" y="5100631"/>
                  <a:pt x="15585821" y="5098382"/>
                </a:cubicBezTo>
                <a:cubicBezTo>
                  <a:pt x="15585678" y="5094935"/>
                  <a:pt x="15585582" y="5091489"/>
                  <a:pt x="15585391" y="5088090"/>
                </a:cubicBezTo>
                <a:lnTo>
                  <a:pt x="15585391" y="5088090"/>
                </a:lnTo>
                <a:lnTo>
                  <a:pt x="15585151" y="5083686"/>
                </a:lnTo>
                <a:cubicBezTo>
                  <a:pt x="15585151" y="5083686"/>
                  <a:pt x="15585199" y="5083639"/>
                  <a:pt x="15585199" y="5083590"/>
                </a:cubicBezTo>
                <a:cubicBezTo>
                  <a:pt x="15584817" y="5076458"/>
                  <a:pt x="15584386" y="5069278"/>
                  <a:pt x="15583955" y="5062146"/>
                </a:cubicBezTo>
                <a:lnTo>
                  <a:pt x="15583955" y="5062050"/>
                </a:lnTo>
                <a:lnTo>
                  <a:pt x="15583955" y="5062050"/>
                </a:lnTo>
                <a:cubicBezTo>
                  <a:pt x="15581035" y="5011502"/>
                  <a:pt x="15577254" y="4960953"/>
                  <a:pt x="15572947" y="4910453"/>
                </a:cubicBezTo>
                <a:lnTo>
                  <a:pt x="15573044" y="4910596"/>
                </a:lnTo>
                <a:cubicBezTo>
                  <a:pt x="15572947" y="4909113"/>
                  <a:pt x="15572756" y="4907629"/>
                  <a:pt x="15572613" y="4906097"/>
                </a:cubicBezTo>
                <a:cubicBezTo>
                  <a:pt x="15571894" y="4898199"/>
                  <a:pt x="15571034" y="4890348"/>
                  <a:pt x="15570315" y="4882498"/>
                </a:cubicBezTo>
                <a:lnTo>
                  <a:pt x="15570315" y="4882498"/>
                </a:lnTo>
                <a:cubicBezTo>
                  <a:pt x="15569933" y="4878429"/>
                  <a:pt x="15569502" y="4874361"/>
                  <a:pt x="15569119" y="4870340"/>
                </a:cubicBezTo>
                <a:cubicBezTo>
                  <a:pt x="15568163" y="4860048"/>
                  <a:pt x="15567156" y="4849757"/>
                  <a:pt x="15566152" y="4839465"/>
                </a:cubicBezTo>
                <a:cubicBezTo>
                  <a:pt x="15565721" y="4835061"/>
                  <a:pt x="15565338" y="4830609"/>
                  <a:pt x="15564861" y="4826205"/>
                </a:cubicBezTo>
                <a:cubicBezTo>
                  <a:pt x="15564094" y="4818738"/>
                  <a:pt x="15563472" y="4811271"/>
                  <a:pt x="15562706" y="4803756"/>
                </a:cubicBezTo>
                <a:cubicBezTo>
                  <a:pt x="15562227" y="4799447"/>
                  <a:pt x="15561941" y="4795140"/>
                  <a:pt x="15561462" y="4790783"/>
                </a:cubicBezTo>
                <a:cubicBezTo>
                  <a:pt x="15555432" y="4735113"/>
                  <a:pt x="15548684" y="4679491"/>
                  <a:pt x="15540932" y="4624012"/>
                </a:cubicBezTo>
                <a:cubicBezTo>
                  <a:pt x="15540405" y="4620326"/>
                  <a:pt x="15539831" y="4616688"/>
                  <a:pt x="15539257" y="4613050"/>
                </a:cubicBezTo>
                <a:cubicBezTo>
                  <a:pt x="15538252" y="4606493"/>
                  <a:pt x="15537199" y="4599982"/>
                  <a:pt x="15536241" y="4593377"/>
                </a:cubicBezTo>
                <a:cubicBezTo>
                  <a:pt x="15536194" y="4593377"/>
                  <a:pt x="15536146" y="4593377"/>
                  <a:pt x="15536146" y="4593377"/>
                </a:cubicBezTo>
                <a:cubicBezTo>
                  <a:pt x="15466130" y="4111827"/>
                  <a:pt x="15331460" y="3637984"/>
                  <a:pt x="15130987" y="3186878"/>
                </a:cubicBezTo>
                <a:cubicBezTo>
                  <a:pt x="14826615" y="2501411"/>
                  <a:pt x="14314544" y="1679521"/>
                  <a:pt x="13601950" y="1364551"/>
                </a:cubicBezTo>
                <a:cubicBezTo>
                  <a:pt x="12758228" y="991183"/>
                  <a:pt x="11809221" y="1539747"/>
                  <a:pt x="11236371" y="2158678"/>
                </a:cubicBezTo>
                <a:cubicBezTo>
                  <a:pt x="11036854" y="2374370"/>
                  <a:pt x="10865861" y="2617012"/>
                  <a:pt x="10730664" y="2877891"/>
                </a:cubicBezTo>
                <a:cubicBezTo>
                  <a:pt x="10730664" y="2877891"/>
                  <a:pt x="10730664" y="2877939"/>
                  <a:pt x="10730617" y="2877939"/>
                </a:cubicBezTo>
                <a:cubicBezTo>
                  <a:pt x="10725400" y="2887991"/>
                  <a:pt x="10720758" y="2898331"/>
                  <a:pt x="10715685" y="2908431"/>
                </a:cubicBezTo>
                <a:cubicBezTo>
                  <a:pt x="10715685" y="2908431"/>
                  <a:pt x="10715685" y="2908431"/>
                  <a:pt x="10715685" y="2908431"/>
                </a:cubicBezTo>
                <a:cubicBezTo>
                  <a:pt x="10676634" y="2985785"/>
                  <a:pt x="10640119" y="3064480"/>
                  <a:pt x="10607528" y="3144706"/>
                </a:cubicBezTo>
                <a:cubicBezTo>
                  <a:pt x="10437635" y="3560677"/>
                  <a:pt x="10384035" y="3980477"/>
                  <a:pt x="10346227" y="4426127"/>
                </a:cubicBezTo>
                <a:cubicBezTo>
                  <a:pt x="10320385" y="4724343"/>
                  <a:pt x="10290235" y="5173342"/>
                  <a:pt x="9988735" y="5338487"/>
                </a:cubicBezTo>
                <a:cubicBezTo>
                  <a:pt x="9985863" y="5340066"/>
                  <a:pt x="9983183" y="5341071"/>
                  <a:pt x="9980360" y="5342507"/>
                </a:cubicBezTo>
                <a:cubicBezTo>
                  <a:pt x="9956096" y="5355049"/>
                  <a:pt x="9932981" y="5363856"/>
                  <a:pt x="9911015" y="5369074"/>
                </a:cubicBezTo>
                <a:cubicBezTo>
                  <a:pt x="9898620" y="5371994"/>
                  <a:pt x="9886655" y="5373765"/>
                  <a:pt x="9874931" y="5374627"/>
                </a:cubicBezTo>
                <a:cubicBezTo>
                  <a:pt x="9861244" y="5375632"/>
                  <a:pt x="9847987" y="5375201"/>
                  <a:pt x="9835065" y="5373526"/>
                </a:cubicBezTo>
                <a:cubicBezTo>
                  <a:pt x="9823819" y="5372090"/>
                  <a:pt x="9812812" y="5369792"/>
                  <a:pt x="9802140" y="5366537"/>
                </a:cubicBezTo>
                <a:cubicBezTo>
                  <a:pt x="9733752" y="5345523"/>
                  <a:pt x="9676515" y="5288752"/>
                  <a:pt x="9624685" y="5216376"/>
                </a:cubicBezTo>
                <a:lnTo>
                  <a:pt x="9624685" y="5216376"/>
                </a:lnTo>
                <a:cubicBezTo>
                  <a:pt x="9617076" y="5205749"/>
                  <a:pt x="9609514" y="5194835"/>
                  <a:pt x="9602097" y="5183586"/>
                </a:cubicBezTo>
                <a:cubicBezTo>
                  <a:pt x="9594344" y="5171811"/>
                  <a:pt x="9586639" y="5159748"/>
                  <a:pt x="9579077" y="5147542"/>
                </a:cubicBezTo>
                <a:cubicBezTo>
                  <a:pt x="9572808" y="5137442"/>
                  <a:pt x="9566586" y="5127198"/>
                  <a:pt x="9560413" y="5116811"/>
                </a:cubicBezTo>
                <a:cubicBezTo>
                  <a:pt x="9555723" y="5108865"/>
                  <a:pt x="9551703" y="5100631"/>
                  <a:pt x="9547109" y="5092638"/>
                </a:cubicBezTo>
                <a:cubicBezTo>
                  <a:pt x="9537298" y="5075501"/>
                  <a:pt x="9527870" y="5058221"/>
                  <a:pt x="9518634" y="5040797"/>
                </a:cubicBezTo>
                <a:cubicBezTo>
                  <a:pt x="9517486" y="5038643"/>
                  <a:pt x="9516289" y="5036441"/>
                  <a:pt x="9515044" y="5034287"/>
                </a:cubicBezTo>
                <a:cubicBezTo>
                  <a:pt x="9512365" y="5029452"/>
                  <a:pt x="9509589" y="5024665"/>
                  <a:pt x="9507053" y="5019783"/>
                </a:cubicBezTo>
                <a:cubicBezTo>
                  <a:pt x="9492408" y="4991206"/>
                  <a:pt x="9478865" y="4962198"/>
                  <a:pt x="9465560" y="4933046"/>
                </a:cubicBezTo>
                <a:cubicBezTo>
                  <a:pt x="9455127" y="4910118"/>
                  <a:pt x="9445125" y="4887093"/>
                  <a:pt x="9435458" y="4863877"/>
                </a:cubicBezTo>
                <a:cubicBezTo>
                  <a:pt x="9435458" y="4863877"/>
                  <a:pt x="9435458" y="4863877"/>
                  <a:pt x="9435458" y="4863830"/>
                </a:cubicBezTo>
                <a:cubicBezTo>
                  <a:pt x="9420861" y="4828934"/>
                  <a:pt x="9406839" y="4793799"/>
                  <a:pt x="9393488" y="4758329"/>
                </a:cubicBezTo>
                <a:cubicBezTo>
                  <a:pt x="9392099" y="4754595"/>
                  <a:pt x="9390712" y="4750862"/>
                  <a:pt x="9389324" y="4747080"/>
                </a:cubicBezTo>
                <a:cubicBezTo>
                  <a:pt x="9382768" y="4729513"/>
                  <a:pt x="9375972" y="4711993"/>
                  <a:pt x="9369655" y="4694330"/>
                </a:cubicBezTo>
                <a:cubicBezTo>
                  <a:pt x="9369655" y="4694282"/>
                  <a:pt x="9369655" y="4694282"/>
                  <a:pt x="9369607" y="4694234"/>
                </a:cubicBezTo>
                <a:cubicBezTo>
                  <a:pt x="9365443" y="4682602"/>
                  <a:pt x="9361519" y="4670875"/>
                  <a:pt x="9357451" y="4659195"/>
                </a:cubicBezTo>
                <a:cubicBezTo>
                  <a:pt x="9334336" y="4592946"/>
                  <a:pt x="9312226" y="4526266"/>
                  <a:pt x="9290307" y="4459538"/>
                </a:cubicBezTo>
                <a:cubicBezTo>
                  <a:pt x="9286814" y="4448864"/>
                  <a:pt x="9283272" y="4438237"/>
                  <a:pt x="9279779" y="4427563"/>
                </a:cubicBezTo>
                <a:lnTo>
                  <a:pt x="9279779" y="4427563"/>
                </a:lnTo>
                <a:cubicBezTo>
                  <a:pt x="9277290" y="4419999"/>
                  <a:pt x="9274801" y="4412484"/>
                  <a:pt x="9272313" y="4404921"/>
                </a:cubicBezTo>
                <a:cubicBezTo>
                  <a:pt x="9272313" y="4404921"/>
                  <a:pt x="9272313" y="4404921"/>
                  <a:pt x="9272313" y="4404921"/>
                </a:cubicBezTo>
                <a:cubicBezTo>
                  <a:pt x="9272026" y="4403964"/>
                  <a:pt x="9271691" y="4403054"/>
                  <a:pt x="9271404" y="4402145"/>
                </a:cubicBezTo>
                <a:cubicBezTo>
                  <a:pt x="9267814" y="4391183"/>
                  <a:pt x="9264225" y="4380222"/>
                  <a:pt x="9260588" y="4369308"/>
                </a:cubicBezTo>
                <a:cubicBezTo>
                  <a:pt x="9257908" y="4361218"/>
                  <a:pt x="9255037" y="4353176"/>
                  <a:pt x="9252309" y="4345039"/>
                </a:cubicBezTo>
                <a:cubicBezTo>
                  <a:pt x="9252309" y="4344991"/>
                  <a:pt x="9252357" y="4344991"/>
                  <a:pt x="9252405" y="4344943"/>
                </a:cubicBezTo>
                <a:cubicBezTo>
                  <a:pt x="9246279" y="4326610"/>
                  <a:pt x="9239914" y="4308372"/>
                  <a:pt x="9233645" y="4290134"/>
                </a:cubicBezTo>
                <a:cubicBezTo>
                  <a:pt x="9233645" y="4290134"/>
                  <a:pt x="9233597" y="4290134"/>
                  <a:pt x="9233597" y="4290134"/>
                </a:cubicBezTo>
                <a:cubicBezTo>
                  <a:pt x="9228619" y="4275630"/>
                  <a:pt x="9223834" y="4260983"/>
                  <a:pt x="9218713" y="4246527"/>
                </a:cubicBezTo>
                <a:cubicBezTo>
                  <a:pt x="9214884" y="4235709"/>
                  <a:pt x="9210673" y="4225034"/>
                  <a:pt x="9206749" y="4214264"/>
                </a:cubicBezTo>
                <a:cubicBezTo>
                  <a:pt x="9204739" y="4208951"/>
                  <a:pt x="9202777" y="4203637"/>
                  <a:pt x="9200862" y="4198324"/>
                </a:cubicBezTo>
                <a:cubicBezTo>
                  <a:pt x="9199762" y="4195260"/>
                  <a:pt x="9198566" y="4192197"/>
                  <a:pt x="9197417" y="4189085"/>
                </a:cubicBezTo>
                <a:cubicBezTo>
                  <a:pt x="9194353" y="4180756"/>
                  <a:pt x="9191291" y="4172475"/>
                  <a:pt x="9188228" y="4164194"/>
                </a:cubicBezTo>
                <a:cubicBezTo>
                  <a:pt x="9187462" y="4162232"/>
                  <a:pt x="9186744" y="4160221"/>
                  <a:pt x="9186027" y="4158259"/>
                </a:cubicBezTo>
                <a:cubicBezTo>
                  <a:pt x="9185979" y="4158259"/>
                  <a:pt x="9185931" y="4158259"/>
                  <a:pt x="9185931" y="4158259"/>
                </a:cubicBezTo>
                <a:cubicBezTo>
                  <a:pt x="9180284" y="4143228"/>
                  <a:pt x="9174254" y="4128341"/>
                  <a:pt x="9168463" y="4113406"/>
                </a:cubicBezTo>
                <a:cubicBezTo>
                  <a:pt x="9168176" y="4110151"/>
                  <a:pt x="9167362" y="4107040"/>
                  <a:pt x="9165353" y="4104455"/>
                </a:cubicBezTo>
                <a:cubicBezTo>
                  <a:pt x="9165161" y="4104263"/>
                  <a:pt x="9164922" y="4104120"/>
                  <a:pt x="9164778" y="4103929"/>
                </a:cubicBezTo>
                <a:cubicBezTo>
                  <a:pt x="9157408" y="4085069"/>
                  <a:pt x="9150325" y="4066113"/>
                  <a:pt x="9142716" y="4047349"/>
                </a:cubicBezTo>
                <a:cubicBezTo>
                  <a:pt x="9140227" y="4041174"/>
                  <a:pt x="9137739" y="4034999"/>
                  <a:pt x="9135202" y="4028776"/>
                </a:cubicBezTo>
                <a:lnTo>
                  <a:pt x="9135202" y="4028776"/>
                </a:lnTo>
                <a:cubicBezTo>
                  <a:pt x="9126827" y="4008384"/>
                  <a:pt x="9118596" y="3987897"/>
                  <a:pt x="9109934" y="3967601"/>
                </a:cubicBezTo>
                <a:cubicBezTo>
                  <a:pt x="9099310" y="3942662"/>
                  <a:pt x="9088207" y="3917962"/>
                  <a:pt x="9077152" y="3893215"/>
                </a:cubicBezTo>
                <a:cubicBezTo>
                  <a:pt x="9068490" y="3873876"/>
                  <a:pt x="9059923" y="3854490"/>
                  <a:pt x="9050974" y="3835247"/>
                </a:cubicBezTo>
                <a:cubicBezTo>
                  <a:pt x="9045518" y="3823471"/>
                  <a:pt x="9039728" y="3811840"/>
                  <a:pt x="9034176" y="3800160"/>
                </a:cubicBezTo>
                <a:cubicBezTo>
                  <a:pt x="8996847" y="3721513"/>
                  <a:pt x="8957318" y="3643967"/>
                  <a:pt x="8915394" y="3567761"/>
                </a:cubicBezTo>
                <a:cubicBezTo>
                  <a:pt x="8910370" y="3558667"/>
                  <a:pt x="8905201" y="3549620"/>
                  <a:pt x="8900080" y="3540525"/>
                </a:cubicBezTo>
                <a:cubicBezTo>
                  <a:pt x="8896921" y="3534924"/>
                  <a:pt x="8893428" y="3529515"/>
                  <a:pt x="8890270" y="3523915"/>
                </a:cubicBezTo>
                <a:cubicBezTo>
                  <a:pt x="8890221" y="3523675"/>
                  <a:pt x="8890365" y="3523436"/>
                  <a:pt x="8890317" y="3523197"/>
                </a:cubicBezTo>
                <a:cubicBezTo>
                  <a:pt x="8889264" y="3521282"/>
                  <a:pt x="8888212" y="3519415"/>
                  <a:pt x="8887111" y="3517500"/>
                </a:cubicBezTo>
                <a:cubicBezTo>
                  <a:pt x="8886776" y="3517117"/>
                  <a:pt x="8886201" y="3516830"/>
                  <a:pt x="8885819" y="3516447"/>
                </a:cubicBezTo>
                <a:cubicBezTo>
                  <a:pt x="8856339" y="3464415"/>
                  <a:pt x="8826428" y="3412622"/>
                  <a:pt x="8794698" y="3362026"/>
                </a:cubicBezTo>
                <a:cubicBezTo>
                  <a:pt x="8794651" y="3361978"/>
                  <a:pt x="8794603" y="3361882"/>
                  <a:pt x="8794603" y="3361835"/>
                </a:cubicBezTo>
                <a:cubicBezTo>
                  <a:pt x="8791157" y="3356329"/>
                  <a:pt x="8787711" y="3350873"/>
                  <a:pt x="8784265" y="3345368"/>
                </a:cubicBezTo>
                <a:cubicBezTo>
                  <a:pt x="8784265" y="3345368"/>
                  <a:pt x="8784265" y="3345368"/>
                  <a:pt x="8784218" y="3345368"/>
                </a:cubicBezTo>
                <a:cubicBezTo>
                  <a:pt x="8784027" y="3345081"/>
                  <a:pt x="8783835" y="3344746"/>
                  <a:pt x="8783644" y="3344459"/>
                </a:cubicBezTo>
                <a:cubicBezTo>
                  <a:pt x="8783644" y="3344459"/>
                  <a:pt x="8783644" y="3344459"/>
                  <a:pt x="8783644" y="3344459"/>
                </a:cubicBezTo>
                <a:cubicBezTo>
                  <a:pt x="8782830" y="3343166"/>
                  <a:pt x="8781969" y="3341922"/>
                  <a:pt x="8781155" y="3340629"/>
                </a:cubicBezTo>
                <a:cubicBezTo>
                  <a:pt x="8759667" y="3306882"/>
                  <a:pt x="8737748" y="3273423"/>
                  <a:pt x="8715352" y="3240346"/>
                </a:cubicBezTo>
                <a:lnTo>
                  <a:pt x="8715352" y="3240346"/>
                </a:lnTo>
                <a:cubicBezTo>
                  <a:pt x="8713868" y="3238192"/>
                  <a:pt x="8712480" y="3235894"/>
                  <a:pt x="8710997" y="3233692"/>
                </a:cubicBezTo>
                <a:cubicBezTo>
                  <a:pt x="8699846" y="3217369"/>
                  <a:pt x="8688168" y="3201382"/>
                  <a:pt x="8676779" y="3185154"/>
                </a:cubicBezTo>
                <a:cubicBezTo>
                  <a:pt x="8655578" y="3154950"/>
                  <a:pt x="8634186" y="3124937"/>
                  <a:pt x="8612267" y="3095259"/>
                </a:cubicBezTo>
                <a:cubicBezTo>
                  <a:pt x="8609300" y="3091238"/>
                  <a:pt x="8606285" y="3087265"/>
                  <a:pt x="8603270" y="3083292"/>
                </a:cubicBezTo>
                <a:cubicBezTo>
                  <a:pt x="8600973" y="3080228"/>
                  <a:pt x="8598676" y="3077213"/>
                  <a:pt x="8596427" y="3074149"/>
                </a:cubicBezTo>
                <a:lnTo>
                  <a:pt x="8596331" y="3074149"/>
                </a:lnTo>
                <a:cubicBezTo>
                  <a:pt x="8595756" y="3073335"/>
                  <a:pt x="8595134" y="3072570"/>
                  <a:pt x="8594512" y="3071756"/>
                </a:cubicBezTo>
                <a:cubicBezTo>
                  <a:pt x="8594512" y="3071756"/>
                  <a:pt x="8594512" y="3071756"/>
                  <a:pt x="8594560" y="3071708"/>
                </a:cubicBezTo>
                <a:cubicBezTo>
                  <a:pt x="8583409" y="3056725"/>
                  <a:pt x="8572307" y="3041743"/>
                  <a:pt x="8561012" y="3026951"/>
                </a:cubicBezTo>
                <a:cubicBezTo>
                  <a:pt x="8561012" y="3026951"/>
                  <a:pt x="8560965" y="3026999"/>
                  <a:pt x="8560965" y="3027047"/>
                </a:cubicBezTo>
                <a:cubicBezTo>
                  <a:pt x="8561012" y="3026999"/>
                  <a:pt x="8560965" y="3026999"/>
                  <a:pt x="8561012" y="3026951"/>
                </a:cubicBezTo>
                <a:lnTo>
                  <a:pt x="8560916" y="3026808"/>
                </a:lnTo>
                <a:cubicBezTo>
                  <a:pt x="8560868" y="3026951"/>
                  <a:pt x="8560821" y="3026999"/>
                  <a:pt x="8560773" y="3027143"/>
                </a:cubicBezTo>
                <a:cubicBezTo>
                  <a:pt x="8553307" y="3017330"/>
                  <a:pt x="8545985" y="3007374"/>
                  <a:pt x="8538424" y="2997609"/>
                </a:cubicBezTo>
                <a:cubicBezTo>
                  <a:pt x="8538424" y="2997609"/>
                  <a:pt x="8538472" y="2997561"/>
                  <a:pt x="8538472" y="2997561"/>
                </a:cubicBezTo>
                <a:cubicBezTo>
                  <a:pt x="8537706" y="2996556"/>
                  <a:pt x="8536940" y="2995646"/>
                  <a:pt x="8536174" y="2994689"/>
                </a:cubicBezTo>
                <a:cubicBezTo>
                  <a:pt x="8527752" y="2983966"/>
                  <a:pt x="8519137" y="2973387"/>
                  <a:pt x="8510666" y="2962665"/>
                </a:cubicBezTo>
                <a:cubicBezTo>
                  <a:pt x="8482670" y="2927291"/>
                  <a:pt x="8454195" y="2892347"/>
                  <a:pt x="8425241" y="2857835"/>
                </a:cubicBezTo>
                <a:cubicBezTo>
                  <a:pt x="8413756" y="2844097"/>
                  <a:pt x="8402270" y="2830406"/>
                  <a:pt x="8390593" y="2816812"/>
                </a:cubicBezTo>
                <a:cubicBezTo>
                  <a:pt x="8332446" y="2749031"/>
                  <a:pt x="8271907" y="2683357"/>
                  <a:pt x="8210172" y="2618831"/>
                </a:cubicBezTo>
                <a:cubicBezTo>
                  <a:pt x="8210411" y="2618783"/>
                  <a:pt x="8210650" y="2618831"/>
                  <a:pt x="8210890" y="2618783"/>
                </a:cubicBezTo>
                <a:cubicBezTo>
                  <a:pt x="8203088" y="2610646"/>
                  <a:pt x="8195432" y="2602317"/>
                  <a:pt x="8187583" y="2594227"/>
                </a:cubicBezTo>
                <a:cubicBezTo>
                  <a:pt x="8187439" y="2594610"/>
                  <a:pt x="8187248" y="2594993"/>
                  <a:pt x="8187057" y="2595328"/>
                </a:cubicBezTo>
                <a:cubicBezTo>
                  <a:pt x="8152886" y="2560097"/>
                  <a:pt x="8119004" y="2524531"/>
                  <a:pt x="8083733" y="2490354"/>
                </a:cubicBezTo>
                <a:cubicBezTo>
                  <a:pt x="8083733" y="2490354"/>
                  <a:pt x="8083733" y="2490354"/>
                  <a:pt x="8083733" y="2490354"/>
                </a:cubicBezTo>
                <a:cubicBezTo>
                  <a:pt x="8083685" y="2490306"/>
                  <a:pt x="8083685" y="2490306"/>
                  <a:pt x="8083637" y="2490258"/>
                </a:cubicBezTo>
                <a:cubicBezTo>
                  <a:pt x="8055163" y="2462686"/>
                  <a:pt x="8026208" y="2435593"/>
                  <a:pt x="7997111" y="2408739"/>
                </a:cubicBezTo>
                <a:cubicBezTo>
                  <a:pt x="7997159" y="2409314"/>
                  <a:pt x="7997542" y="2409744"/>
                  <a:pt x="7997638" y="2410319"/>
                </a:cubicBezTo>
                <a:cubicBezTo>
                  <a:pt x="7941118" y="2358239"/>
                  <a:pt x="7883594" y="2307259"/>
                  <a:pt x="7824730" y="2257812"/>
                </a:cubicBezTo>
                <a:cubicBezTo>
                  <a:pt x="7824778" y="2257669"/>
                  <a:pt x="7824922" y="2257621"/>
                  <a:pt x="7824969" y="2257429"/>
                </a:cubicBezTo>
                <a:cubicBezTo>
                  <a:pt x="7816402" y="2250249"/>
                  <a:pt x="7807884" y="2243021"/>
                  <a:pt x="7799270" y="2235889"/>
                </a:cubicBezTo>
                <a:cubicBezTo>
                  <a:pt x="7799270" y="2235889"/>
                  <a:pt x="7799222" y="2235889"/>
                  <a:pt x="7799222" y="2235936"/>
                </a:cubicBezTo>
                <a:cubicBezTo>
                  <a:pt x="7797643" y="2234644"/>
                  <a:pt x="7796111" y="2233256"/>
                  <a:pt x="7794532" y="2231916"/>
                </a:cubicBezTo>
                <a:cubicBezTo>
                  <a:pt x="7794389" y="2231820"/>
                  <a:pt x="7794293" y="2231724"/>
                  <a:pt x="7794149" y="2231580"/>
                </a:cubicBezTo>
                <a:cubicBezTo>
                  <a:pt x="7784195" y="2223395"/>
                  <a:pt x="7774432" y="2215018"/>
                  <a:pt x="7764430" y="2206881"/>
                </a:cubicBezTo>
                <a:lnTo>
                  <a:pt x="7764382" y="2206833"/>
                </a:lnTo>
                <a:cubicBezTo>
                  <a:pt x="7738156" y="2185484"/>
                  <a:pt x="7711548" y="2164661"/>
                  <a:pt x="7684843" y="2143887"/>
                </a:cubicBezTo>
                <a:cubicBezTo>
                  <a:pt x="7684843" y="2143887"/>
                  <a:pt x="7684843" y="2143887"/>
                  <a:pt x="7684843" y="2143887"/>
                </a:cubicBezTo>
                <a:cubicBezTo>
                  <a:pt x="7680488" y="2140488"/>
                  <a:pt x="7676229" y="2136946"/>
                  <a:pt x="7671826" y="2133595"/>
                </a:cubicBezTo>
                <a:cubicBezTo>
                  <a:pt x="7619471" y="2093051"/>
                  <a:pt x="7566158" y="2053799"/>
                  <a:pt x="7512223" y="2015410"/>
                </a:cubicBezTo>
                <a:lnTo>
                  <a:pt x="7512223" y="2015410"/>
                </a:lnTo>
                <a:cubicBezTo>
                  <a:pt x="7508490" y="2012729"/>
                  <a:pt x="7504709" y="2010096"/>
                  <a:pt x="7500928" y="2007464"/>
                </a:cubicBezTo>
                <a:cubicBezTo>
                  <a:pt x="7495377" y="2003538"/>
                  <a:pt x="7489826" y="1999661"/>
                  <a:pt x="7484274" y="1995736"/>
                </a:cubicBezTo>
                <a:cubicBezTo>
                  <a:pt x="7484226" y="1995784"/>
                  <a:pt x="7484179" y="1995879"/>
                  <a:pt x="7484131" y="1995879"/>
                </a:cubicBezTo>
                <a:cubicBezTo>
                  <a:pt x="7460489" y="1979269"/>
                  <a:pt x="7436656" y="1962946"/>
                  <a:pt x="7412727" y="1946815"/>
                </a:cubicBezTo>
                <a:cubicBezTo>
                  <a:pt x="7412727" y="1946624"/>
                  <a:pt x="7412823" y="1946480"/>
                  <a:pt x="7412823" y="1946289"/>
                </a:cubicBezTo>
                <a:cubicBezTo>
                  <a:pt x="7404783" y="1940879"/>
                  <a:pt x="7396696" y="1935566"/>
                  <a:pt x="7388608" y="1930253"/>
                </a:cubicBezTo>
                <a:cubicBezTo>
                  <a:pt x="7386263" y="1928721"/>
                  <a:pt x="7383870" y="1927141"/>
                  <a:pt x="7381525" y="1925562"/>
                </a:cubicBezTo>
                <a:cubicBezTo>
                  <a:pt x="7380855" y="1925131"/>
                  <a:pt x="7380185" y="1924700"/>
                  <a:pt x="7379563" y="1924269"/>
                </a:cubicBezTo>
                <a:lnTo>
                  <a:pt x="7379563" y="1924269"/>
                </a:lnTo>
                <a:cubicBezTo>
                  <a:pt x="7374634" y="1921014"/>
                  <a:pt x="7369752" y="1917759"/>
                  <a:pt x="7364870" y="1914552"/>
                </a:cubicBezTo>
                <a:lnTo>
                  <a:pt x="7364870" y="1914552"/>
                </a:lnTo>
                <a:cubicBezTo>
                  <a:pt x="7280067" y="1858691"/>
                  <a:pt x="7193446" y="1805557"/>
                  <a:pt x="7105341" y="1755009"/>
                </a:cubicBezTo>
                <a:cubicBezTo>
                  <a:pt x="7105389" y="1755009"/>
                  <a:pt x="7105437" y="1754961"/>
                  <a:pt x="7105485" y="1754961"/>
                </a:cubicBezTo>
                <a:cubicBezTo>
                  <a:pt x="7096296" y="1749696"/>
                  <a:pt x="7087299" y="1744143"/>
                  <a:pt x="7078063" y="1738973"/>
                </a:cubicBezTo>
                <a:cubicBezTo>
                  <a:pt x="7075813" y="1737681"/>
                  <a:pt x="7073469" y="1736532"/>
                  <a:pt x="7071219" y="1735239"/>
                </a:cubicBezTo>
                <a:lnTo>
                  <a:pt x="7071219" y="1735239"/>
                </a:lnTo>
                <a:cubicBezTo>
                  <a:pt x="7022357" y="1707811"/>
                  <a:pt x="6973112" y="1681484"/>
                  <a:pt x="6923532" y="1656018"/>
                </a:cubicBezTo>
                <a:cubicBezTo>
                  <a:pt x="6923532" y="1656018"/>
                  <a:pt x="6923532" y="1655971"/>
                  <a:pt x="6923532" y="1655971"/>
                </a:cubicBezTo>
                <a:cubicBezTo>
                  <a:pt x="6917741" y="1653003"/>
                  <a:pt x="6911951" y="1650131"/>
                  <a:pt x="6906160" y="1647163"/>
                </a:cubicBezTo>
                <a:cubicBezTo>
                  <a:pt x="6906064" y="1647163"/>
                  <a:pt x="6906016" y="1647258"/>
                  <a:pt x="6905920" y="1647258"/>
                </a:cubicBezTo>
                <a:cubicBezTo>
                  <a:pt x="6879120" y="1633616"/>
                  <a:pt x="6852177" y="1620213"/>
                  <a:pt x="6825185" y="1607098"/>
                </a:cubicBezTo>
                <a:cubicBezTo>
                  <a:pt x="6825233" y="1606858"/>
                  <a:pt x="6825329" y="1606619"/>
                  <a:pt x="6825329" y="1606379"/>
                </a:cubicBezTo>
                <a:cubicBezTo>
                  <a:pt x="6814992" y="1601353"/>
                  <a:pt x="6804559" y="1596614"/>
                  <a:pt x="6794222" y="1591684"/>
                </a:cubicBezTo>
                <a:cubicBezTo>
                  <a:pt x="6793791" y="1591493"/>
                  <a:pt x="6793360" y="1591301"/>
                  <a:pt x="6792930" y="1591110"/>
                </a:cubicBezTo>
                <a:cubicBezTo>
                  <a:pt x="5504567" y="975339"/>
                  <a:pt x="4011184" y="977588"/>
                  <a:pt x="2733541" y="1652811"/>
                </a:cubicBezTo>
                <a:cubicBezTo>
                  <a:pt x="2627586" y="1708817"/>
                  <a:pt x="2523975" y="1769513"/>
                  <a:pt x="2422470" y="1833799"/>
                </a:cubicBezTo>
                <a:cubicBezTo>
                  <a:pt x="2422470" y="1833799"/>
                  <a:pt x="2422422" y="1833799"/>
                  <a:pt x="2422422" y="1833799"/>
                </a:cubicBezTo>
                <a:cubicBezTo>
                  <a:pt x="2421369" y="1834469"/>
                  <a:pt x="2420364" y="1835187"/>
                  <a:pt x="2419311" y="1835858"/>
                </a:cubicBezTo>
                <a:cubicBezTo>
                  <a:pt x="2385237" y="1857494"/>
                  <a:pt x="2351450" y="1879561"/>
                  <a:pt x="2317902" y="1902059"/>
                </a:cubicBezTo>
                <a:cubicBezTo>
                  <a:pt x="2315270" y="1903830"/>
                  <a:pt x="2312638" y="1905601"/>
                  <a:pt x="2310005" y="1907372"/>
                </a:cubicBezTo>
                <a:cubicBezTo>
                  <a:pt x="2276362" y="1930013"/>
                  <a:pt x="2243006" y="1953134"/>
                  <a:pt x="2209936" y="1976637"/>
                </a:cubicBezTo>
                <a:cubicBezTo>
                  <a:pt x="2207926" y="1978073"/>
                  <a:pt x="2205964" y="1979461"/>
                  <a:pt x="2204002" y="1980897"/>
                </a:cubicBezTo>
                <a:cubicBezTo>
                  <a:pt x="2170119" y="2005070"/>
                  <a:pt x="2136571" y="2029674"/>
                  <a:pt x="2103310" y="2054709"/>
                </a:cubicBezTo>
                <a:cubicBezTo>
                  <a:pt x="2103023" y="2054948"/>
                  <a:pt x="2102736" y="2055188"/>
                  <a:pt x="2102401" y="2055379"/>
                </a:cubicBezTo>
                <a:cubicBezTo>
                  <a:pt x="1862780" y="2236176"/>
                  <a:pt x="1639527" y="2439758"/>
                  <a:pt x="1436325" y="2662103"/>
                </a:cubicBezTo>
                <a:cubicBezTo>
                  <a:pt x="1434363" y="2664210"/>
                  <a:pt x="1432401" y="2666316"/>
                  <a:pt x="1430486" y="2668422"/>
                </a:cubicBezTo>
                <a:cubicBezTo>
                  <a:pt x="1405409" y="2695946"/>
                  <a:pt x="1380763" y="2723853"/>
                  <a:pt x="1356308" y="2751951"/>
                </a:cubicBezTo>
                <a:cubicBezTo>
                  <a:pt x="1351092" y="2757982"/>
                  <a:pt x="1345779" y="2763918"/>
                  <a:pt x="1340563" y="2769997"/>
                </a:cubicBezTo>
                <a:cubicBezTo>
                  <a:pt x="1318118" y="2795989"/>
                  <a:pt x="1296104" y="2822317"/>
                  <a:pt x="1274233" y="2848788"/>
                </a:cubicBezTo>
                <a:cubicBezTo>
                  <a:pt x="1267294" y="2857212"/>
                  <a:pt x="1260306" y="2865589"/>
                  <a:pt x="1253415" y="2874062"/>
                </a:cubicBezTo>
                <a:cubicBezTo>
                  <a:pt x="1232884" y="2899240"/>
                  <a:pt x="1212641" y="2924658"/>
                  <a:pt x="1192589" y="2950267"/>
                </a:cubicBezTo>
                <a:cubicBezTo>
                  <a:pt x="1184740" y="2960224"/>
                  <a:pt x="1176939" y="2970276"/>
                  <a:pt x="1169186" y="2980328"/>
                </a:cubicBezTo>
                <a:cubicBezTo>
                  <a:pt x="1150091" y="3005124"/>
                  <a:pt x="1131236" y="3030063"/>
                  <a:pt x="1112571" y="3055193"/>
                </a:cubicBezTo>
                <a:cubicBezTo>
                  <a:pt x="1104292" y="3066347"/>
                  <a:pt x="1096109" y="3077596"/>
                  <a:pt x="1087925" y="3088844"/>
                </a:cubicBezTo>
                <a:cubicBezTo>
                  <a:pt x="1070026" y="3113401"/>
                  <a:pt x="1052319" y="3138100"/>
                  <a:pt x="1034899" y="3162992"/>
                </a:cubicBezTo>
                <a:cubicBezTo>
                  <a:pt x="1026429" y="3175102"/>
                  <a:pt x="1018101" y="3187308"/>
                  <a:pt x="1009726" y="3199467"/>
                </a:cubicBezTo>
                <a:cubicBezTo>
                  <a:pt x="992881" y="3223927"/>
                  <a:pt x="976178" y="3248483"/>
                  <a:pt x="959811" y="3273279"/>
                </a:cubicBezTo>
                <a:cubicBezTo>
                  <a:pt x="951341" y="3286156"/>
                  <a:pt x="943061" y="3299128"/>
                  <a:pt x="934686" y="3312052"/>
                </a:cubicBezTo>
                <a:cubicBezTo>
                  <a:pt x="918750" y="3336656"/>
                  <a:pt x="902861" y="3361260"/>
                  <a:pt x="887403" y="3386151"/>
                </a:cubicBezTo>
                <a:cubicBezTo>
                  <a:pt x="879268" y="3399171"/>
                  <a:pt x="871467" y="3412431"/>
                  <a:pt x="863475" y="3425547"/>
                </a:cubicBezTo>
                <a:cubicBezTo>
                  <a:pt x="848208" y="3450629"/>
                  <a:pt x="832846" y="3475760"/>
                  <a:pt x="818058" y="3501130"/>
                </a:cubicBezTo>
                <a:cubicBezTo>
                  <a:pt x="810880" y="3513432"/>
                  <a:pt x="804036" y="3525877"/>
                  <a:pt x="797001" y="3538227"/>
                </a:cubicBezTo>
                <a:cubicBezTo>
                  <a:pt x="748905" y="3622283"/>
                  <a:pt x="703440" y="3707775"/>
                  <a:pt x="660608" y="3794511"/>
                </a:cubicBezTo>
                <a:cubicBezTo>
                  <a:pt x="650845" y="3814233"/>
                  <a:pt x="640939" y="3833907"/>
                  <a:pt x="631463" y="3853772"/>
                </a:cubicBezTo>
                <a:cubicBezTo>
                  <a:pt x="622036" y="3873493"/>
                  <a:pt x="613086" y="3893454"/>
                  <a:pt x="603993" y="3913319"/>
                </a:cubicBezTo>
                <a:cubicBezTo>
                  <a:pt x="594183" y="3934716"/>
                  <a:pt x="584228" y="3956017"/>
                  <a:pt x="574753" y="3977510"/>
                </a:cubicBezTo>
                <a:cubicBezTo>
                  <a:pt x="566186" y="3996896"/>
                  <a:pt x="558050" y="4016426"/>
                  <a:pt x="549771" y="4035909"/>
                </a:cubicBezTo>
                <a:cubicBezTo>
                  <a:pt x="540248" y="4058263"/>
                  <a:pt x="530724" y="4080665"/>
                  <a:pt x="521583" y="4103163"/>
                </a:cubicBezTo>
                <a:cubicBezTo>
                  <a:pt x="513830" y="4122214"/>
                  <a:pt x="506365" y="4141457"/>
                  <a:pt x="498899" y="4160604"/>
                </a:cubicBezTo>
                <a:cubicBezTo>
                  <a:pt x="489854" y="4183772"/>
                  <a:pt x="480857" y="4206940"/>
                  <a:pt x="472147" y="4230252"/>
                </a:cubicBezTo>
                <a:cubicBezTo>
                  <a:pt x="465112" y="4249159"/>
                  <a:pt x="458316" y="4268163"/>
                  <a:pt x="451520" y="4287167"/>
                </a:cubicBezTo>
                <a:cubicBezTo>
                  <a:pt x="443002" y="4311052"/>
                  <a:pt x="434627" y="4334938"/>
                  <a:pt x="426491" y="4358920"/>
                </a:cubicBezTo>
                <a:cubicBezTo>
                  <a:pt x="420174" y="4377637"/>
                  <a:pt x="414000" y="4396401"/>
                  <a:pt x="407923" y="4415165"/>
                </a:cubicBezTo>
                <a:cubicBezTo>
                  <a:pt x="399978" y="4439769"/>
                  <a:pt x="392225" y="4464469"/>
                  <a:pt x="384712" y="4489216"/>
                </a:cubicBezTo>
                <a:cubicBezTo>
                  <a:pt x="379113" y="4507645"/>
                  <a:pt x="373561" y="4526075"/>
                  <a:pt x="368201" y="4544552"/>
                </a:cubicBezTo>
                <a:cubicBezTo>
                  <a:pt x="360831" y="4570017"/>
                  <a:pt x="353748" y="4595578"/>
                  <a:pt x="346809" y="4621188"/>
                </a:cubicBezTo>
                <a:cubicBezTo>
                  <a:pt x="341927" y="4639138"/>
                  <a:pt x="337046" y="4657041"/>
                  <a:pt x="332452" y="4675039"/>
                </a:cubicBezTo>
                <a:cubicBezTo>
                  <a:pt x="325560" y="4701797"/>
                  <a:pt x="319147" y="4728603"/>
                  <a:pt x="312782" y="4755505"/>
                </a:cubicBezTo>
                <a:cubicBezTo>
                  <a:pt x="308762" y="4772546"/>
                  <a:pt x="304599" y="4789539"/>
                  <a:pt x="300770" y="4806628"/>
                </a:cubicBezTo>
                <a:cubicBezTo>
                  <a:pt x="294357" y="4835253"/>
                  <a:pt x="288471" y="4864021"/>
                  <a:pt x="282680" y="4892742"/>
                </a:cubicBezTo>
                <a:cubicBezTo>
                  <a:pt x="279522" y="4908299"/>
                  <a:pt x="276172" y="4923760"/>
                  <a:pt x="273205" y="4939365"/>
                </a:cubicBezTo>
                <a:cubicBezTo>
                  <a:pt x="266935" y="4972298"/>
                  <a:pt x="261288" y="5005327"/>
                  <a:pt x="255785" y="5038404"/>
                </a:cubicBezTo>
                <a:cubicBezTo>
                  <a:pt x="253870" y="5049892"/>
                  <a:pt x="251717" y="5061284"/>
                  <a:pt x="249898" y="5072772"/>
                </a:cubicBezTo>
                <a:cubicBezTo>
                  <a:pt x="242815" y="5117768"/>
                  <a:pt x="236355" y="5162860"/>
                  <a:pt x="230755" y="5208143"/>
                </a:cubicBezTo>
                <a:cubicBezTo>
                  <a:pt x="224965" y="5254909"/>
                  <a:pt x="220275" y="5301916"/>
                  <a:pt x="216159" y="5349017"/>
                </a:cubicBezTo>
                <a:cubicBezTo>
                  <a:pt x="215058" y="5361894"/>
                  <a:pt x="214101" y="5374770"/>
                  <a:pt x="213096" y="5387599"/>
                </a:cubicBezTo>
                <a:cubicBezTo>
                  <a:pt x="210272" y="5423643"/>
                  <a:pt x="207975" y="5459831"/>
                  <a:pt x="206157" y="5496019"/>
                </a:cubicBezTo>
                <a:cubicBezTo>
                  <a:pt x="205487" y="5508896"/>
                  <a:pt x="204721" y="5521724"/>
                  <a:pt x="204195" y="5534601"/>
                </a:cubicBezTo>
                <a:cubicBezTo>
                  <a:pt x="202328" y="5580362"/>
                  <a:pt x="201084" y="5626172"/>
                  <a:pt x="200749" y="5672029"/>
                </a:cubicBezTo>
                <a:cubicBezTo>
                  <a:pt x="200653" y="5684858"/>
                  <a:pt x="200940" y="5697686"/>
                  <a:pt x="200988" y="5710467"/>
                </a:cubicBezTo>
                <a:cubicBezTo>
                  <a:pt x="201084" y="5743927"/>
                  <a:pt x="201467" y="5777434"/>
                  <a:pt x="202376" y="5810893"/>
                </a:cubicBezTo>
                <a:cubicBezTo>
                  <a:pt x="202902" y="5830328"/>
                  <a:pt x="203572" y="5849762"/>
                  <a:pt x="204338" y="5869196"/>
                </a:cubicBezTo>
                <a:cubicBezTo>
                  <a:pt x="205487" y="5896960"/>
                  <a:pt x="206970" y="5924675"/>
                  <a:pt x="208693" y="5952391"/>
                </a:cubicBezTo>
                <a:cubicBezTo>
                  <a:pt x="209937" y="5972495"/>
                  <a:pt x="210895" y="5992648"/>
                  <a:pt x="212426" y="6012752"/>
                </a:cubicBezTo>
                <a:cubicBezTo>
                  <a:pt x="215489" y="6053009"/>
                  <a:pt x="219126" y="6093266"/>
                  <a:pt x="223337" y="6133475"/>
                </a:cubicBezTo>
                <a:cubicBezTo>
                  <a:pt x="226065" y="6159658"/>
                  <a:pt x="229367" y="6185746"/>
                  <a:pt x="232574" y="6211834"/>
                </a:cubicBezTo>
                <a:cubicBezTo>
                  <a:pt x="234823" y="6230071"/>
                  <a:pt x="237120" y="6248261"/>
                  <a:pt x="239609" y="6266451"/>
                </a:cubicBezTo>
                <a:cubicBezTo>
                  <a:pt x="243533" y="6294837"/>
                  <a:pt x="247601" y="6323223"/>
                  <a:pt x="252052" y="6351560"/>
                </a:cubicBezTo>
                <a:cubicBezTo>
                  <a:pt x="253966" y="6363623"/>
                  <a:pt x="256120" y="6375590"/>
                  <a:pt x="258130" y="6387652"/>
                </a:cubicBezTo>
                <a:cubicBezTo>
                  <a:pt x="269328" y="6454476"/>
                  <a:pt x="281915" y="6521060"/>
                  <a:pt x="296367" y="6587213"/>
                </a:cubicBezTo>
                <a:cubicBezTo>
                  <a:pt x="296463" y="6587692"/>
                  <a:pt x="296559" y="6588123"/>
                  <a:pt x="296655" y="6588601"/>
                </a:cubicBezTo>
                <a:cubicBezTo>
                  <a:pt x="304168" y="6622827"/>
                  <a:pt x="312208" y="6656909"/>
                  <a:pt x="320583" y="6690895"/>
                </a:cubicBezTo>
                <a:cubicBezTo>
                  <a:pt x="322354" y="6698027"/>
                  <a:pt x="324125" y="6705159"/>
                  <a:pt x="325943" y="6712292"/>
                </a:cubicBezTo>
                <a:cubicBezTo>
                  <a:pt x="353222" y="6820712"/>
                  <a:pt x="384855" y="6927745"/>
                  <a:pt x="421035" y="7032958"/>
                </a:cubicBezTo>
                <a:cubicBezTo>
                  <a:pt x="421179" y="7033389"/>
                  <a:pt x="421323" y="7033867"/>
                  <a:pt x="421466" y="7034298"/>
                </a:cubicBezTo>
                <a:cubicBezTo>
                  <a:pt x="614905" y="7596745"/>
                  <a:pt x="934160" y="8106105"/>
                  <a:pt x="1376025" y="8479953"/>
                </a:cubicBezTo>
                <a:cubicBezTo>
                  <a:pt x="1376025" y="8479953"/>
                  <a:pt x="1376025" y="8479953"/>
                  <a:pt x="1376025" y="8479953"/>
                </a:cubicBezTo>
                <a:cubicBezTo>
                  <a:pt x="1382917" y="8485793"/>
                  <a:pt x="1389999" y="8491393"/>
                  <a:pt x="1396939" y="8497137"/>
                </a:cubicBezTo>
                <a:cubicBezTo>
                  <a:pt x="1396843" y="8496898"/>
                  <a:pt x="1396795" y="8496659"/>
                  <a:pt x="1396699" y="8496467"/>
                </a:cubicBezTo>
                <a:cubicBezTo>
                  <a:pt x="1436947" y="8529879"/>
                  <a:pt x="1478152" y="8562189"/>
                  <a:pt x="1520362" y="8593351"/>
                </a:cubicBezTo>
                <a:lnTo>
                  <a:pt x="1520219" y="8593495"/>
                </a:lnTo>
                <a:cubicBezTo>
                  <a:pt x="1530173" y="8600819"/>
                  <a:pt x="1540510" y="8607664"/>
                  <a:pt x="1550560" y="8614892"/>
                </a:cubicBezTo>
                <a:lnTo>
                  <a:pt x="1550704" y="8614748"/>
                </a:lnTo>
                <a:cubicBezTo>
                  <a:pt x="1568554" y="8627529"/>
                  <a:pt x="1586357" y="8640358"/>
                  <a:pt x="1604543" y="8652707"/>
                </a:cubicBezTo>
                <a:cubicBezTo>
                  <a:pt x="1604495" y="8652756"/>
                  <a:pt x="1604399" y="8652707"/>
                  <a:pt x="1604352" y="8652756"/>
                </a:cubicBezTo>
                <a:cubicBezTo>
                  <a:pt x="1613444" y="8658930"/>
                  <a:pt x="1622154" y="8665536"/>
                  <a:pt x="1631295" y="8671567"/>
                </a:cubicBezTo>
                <a:cubicBezTo>
                  <a:pt x="1631295" y="8671567"/>
                  <a:pt x="1631295" y="8671567"/>
                  <a:pt x="1631295" y="8671567"/>
                </a:cubicBezTo>
                <a:cubicBezTo>
                  <a:pt x="1680492" y="8704069"/>
                  <a:pt x="1731221" y="8734562"/>
                  <a:pt x="1782859" y="8763904"/>
                </a:cubicBezTo>
                <a:cubicBezTo>
                  <a:pt x="1791904" y="8769074"/>
                  <a:pt x="1801332" y="8773813"/>
                  <a:pt x="1810472" y="8778839"/>
                </a:cubicBezTo>
                <a:cubicBezTo>
                  <a:pt x="1811190" y="8779222"/>
                  <a:pt x="1811956" y="8779605"/>
                  <a:pt x="1812674" y="8780036"/>
                </a:cubicBezTo>
                <a:lnTo>
                  <a:pt x="1812674" y="8780036"/>
                </a:lnTo>
                <a:cubicBezTo>
                  <a:pt x="1823011" y="8785732"/>
                  <a:pt x="1833444" y="8791332"/>
                  <a:pt x="1843829" y="8796885"/>
                </a:cubicBezTo>
                <a:cubicBezTo>
                  <a:pt x="1866513" y="8808996"/>
                  <a:pt x="1889197" y="8821011"/>
                  <a:pt x="1912265" y="8832547"/>
                </a:cubicBezTo>
                <a:cubicBezTo>
                  <a:pt x="1911834" y="8832547"/>
                  <a:pt x="1911499" y="8832499"/>
                  <a:pt x="1911068" y="8832355"/>
                </a:cubicBezTo>
                <a:cubicBezTo>
                  <a:pt x="1913653" y="8833648"/>
                  <a:pt x="1916285" y="8834844"/>
                  <a:pt x="1918917" y="8835993"/>
                </a:cubicBezTo>
                <a:cubicBezTo>
                  <a:pt x="1920783" y="8836855"/>
                  <a:pt x="1922650" y="8837668"/>
                  <a:pt x="1924468" y="8838578"/>
                </a:cubicBezTo>
                <a:lnTo>
                  <a:pt x="1924468" y="8838578"/>
                </a:lnTo>
                <a:cubicBezTo>
                  <a:pt x="1962945" y="8857390"/>
                  <a:pt x="2001662" y="8875915"/>
                  <a:pt x="2041383" y="8892956"/>
                </a:cubicBezTo>
                <a:lnTo>
                  <a:pt x="2041383" y="8892956"/>
                </a:lnTo>
                <a:cubicBezTo>
                  <a:pt x="2041383" y="8892956"/>
                  <a:pt x="2041431" y="8892956"/>
                  <a:pt x="2041431" y="8892956"/>
                </a:cubicBezTo>
                <a:cubicBezTo>
                  <a:pt x="2070624" y="8905497"/>
                  <a:pt x="2100774" y="8916554"/>
                  <a:pt x="2130637" y="8928138"/>
                </a:cubicBezTo>
                <a:cubicBezTo>
                  <a:pt x="2130637" y="8928138"/>
                  <a:pt x="2130589" y="8928091"/>
                  <a:pt x="2130589" y="8928091"/>
                </a:cubicBezTo>
                <a:cubicBezTo>
                  <a:pt x="2147913" y="8934744"/>
                  <a:pt x="2164759" y="8942116"/>
                  <a:pt x="2182323" y="8948482"/>
                </a:cubicBezTo>
                <a:lnTo>
                  <a:pt x="2182370" y="8948530"/>
                </a:lnTo>
                <a:cubicBezTo>
                  <a:pt x="2196153" y="8953508"/>
                  <a:pt x="2210319" y="8957960"/>
                  <a:pt x="2224245" y="8962795"/>
                </a:cubicBezTo>
                <a:lnTo>
                  <a:pt x="2224437" y="8962795"/>
                </a:lnTo>
                <a:cubicBezTo>
                  <a:pt x="2224533" y="8962795"/>
                  <a:pt x="2224628" y="8962747"/>
                  <a:pt x="2224724" y="8962699"/>
                </a:cubicBezTo>
                <a:cubicBezTo>
                  <a:pt x="2233530" y="8965667"/>
                  <a:pt x="2242623" y="8968204"/>
                  <a:pt x="2251476" y="8971076"/>
                </a:cubicBezTo>
                <a:cubicBezTo>
                  <a:pt x="2251524" y="8971267"/>
                  <a:pt x="2251524" y="8971459"/>
                  <a:pt x="2251572" y="8971650"/>
                </a:cubicBezTo>
                <a:cubicBezTo>
                  <a:pt x="2260665" y="8974666"/>
                  <a:pt x="2269805" y="8977586"/>
                  <a:pt x="2278994" y="8980554"/>
                </a:cubicBezTo>
                <a:cubicBezTo>
                  <a:pt x="2279233" y="8980410"/>
                  <a:pt x="2279377" y="8980075"/>
                  <a:pt x="2279616" y="8979884"/>
                </a:cubicBezTo>
                <a:cubicBezTo>
                  <a:pt x="2301248" y="8986729"/>
                  <a:pt x="2322640" y="8993909"/>
                  <a:pt x="2344654" y="9000227"/>
                </a:cubicBezTo>
                <a:cubicBezTo>
                  <a:pt x="2344654" y="9000706"/>
                  <a:pt x="2344367" y="9001233"/>
                  <a:pt x="2344415" y="9001711"/>
                </a:cubicBezTo>
                <a:cubicBezTo>
                  <a:pt x="2364802" y="9007647"/>
                  <a:pt x="2385907" y="9012434"/>
                  <a:pt x="2406629" y="9017939"/>
                </a:cubicBezTo>
                <a:cubicBezTo>
                  <a:pt x="2406677" y="9017939"/>
                  <a:pt x="2406773" y="9017986"/>
                  <a:pt x="2406820" y="9017986"/>
                </a:cubicBezTo>
                <a:cubicBezTo>
                  <a:pt x="2409740" y="9018752"/>
                  <a:pt x="2412707" y="9019470"/>
                  <a:pt x="2415674" y="9020236"/>
                </a:cubicBezTo>
                <a:cubicBezTo>
                  <a:pt x="2426968" y="9023204"/>
                  <a:pt x="2438311" y="9026076"/>
                  <a:pt x="2449605" y="9028996"/>
                </a:cubicBezTo>
                <a:cubicBezTo>
                  <a:pt x="2458554" y="9031342"/>
                  <a:pt x="2467456" y="9033783"/>
                  <a:pt x="2476501" y="9035937"/>
                </a:cubicBezTo>
                <a:cubicBezTo>
                  <a:pt x="2476692" y="9035698"/>
                  <a:pt x="2476883" y="9035554"/>
                  <a:pt x="2477123" y="9035410"/>
                </a:cubicBezTo>
                <a:cubicBezTo>
                  <a:pt x="2541491" y="9050967"/>
                  <a:pt x="2606624" y="9065280"/>
                  <a:pt x="2673768" y="9076241"/>
                </a:cubicBezTo>
                <a:cubicBezTo>
                  <a:pt x="2743974" y="9087682"/>
                  <a:pt x="2814276" y="9096489"/>
                  <a:pt x="2884531" y="9102904"/>
                </a:cubicBezTo>
                <a:cubicBezTo>
                  <a:pt x="2884531" y="9102904"/>
                  <a:pt x="2884531" y="9102904"/>
                  <a:pt x="2884531" y="9102904"/>
                </a:cubicBezTo>
                <a:cubicBezTo>
                  <a:pt x="2885201" y="9102952"/>
                  <a:pt x="2885871" y="9102999"/>
                  <a:pt x="2886541" y="9103095"/>
                </a:cubicBezTo>
                <a:cubicBezTo>
                  <a:pt x="2894820" y="9103861"/>
                  <a:pt x="2903147" y="9104771"/>
                  <a:pt x="2911427" y="9105440"/>
                </a:cubicBezTo>
                <a:lnTo>
                  <a:pt x="2911522" y="9105440"/>
                </a:lnTo>
                <a:cubicBezTo>
                  <a:pt x="2917456" y="9105920"/>
                  <a:pt x="2923439" y="9106207"/>
                  <a:pt x="2929373" y="9106685"/>
                </a:cubicBezTo>
                <a:lnTo>
                  <a:pt x="2929373" y="9106685"/>
                </a:lnTo>
                <a:cubicBezTo>
                  <a:pt x="2929469" y="9106685"/>
                  <a:pt x="2929516" y="9106685"/>
                  <a:pt x="2929612" y="9106685"/>
                </a:cubicBezTo>
                <a:cubicBezTo>
                  <a:pt x="2958614" y="9108887"/>
                  <a:pt x="2987615" y="9110610"/>
                  <a:pt x="3016616" y="9111903"/>
                </a:cubicBezTo>
                <a:cubicBezTo>
                  <a:pt x="3016616" y="9111855"/>
                  <a:pt x="3016616" y="9111759"/>
                  <a:pt x="3016664" y="9111712"/>
                </a:cubicBezTo>
                <a:cubicBezTo>
                  <a:pt x="3101371" y="9115493"/>
                  <a:pt x="3185887" y="9115110"/>
                  <a:pt x="3270164" y="9110706"/>
                </a:cubicBezTo>
                <a:cubicBezTo>
                  <a:pt x="3270738" y="9110658"/>
                  <a:pt x="3271360" y="9110706"/>
                  <a:pt x="3271935" y="9110610"/>
                </a:cubicBezTo>
                <a:cubicBezTo>
                  <a:pt x="3286004" y="9109892"/>
                  <a:pt x="3300074" y="9109127"/>
                  <a:pt x="3314192" y="9108121"/>
                </a:cubicBezTo>
                <a:cubicBezTo>
                  <a:pt x="3314240" y="9108265"/>
                  <a:pt x="3314240" y="9108456"/>
                  <a:pt x="3314288" y="9108600"/>
                </a:cubicBezTo>
                <a:cubicBezTo>
                  <a:pt x="3322232" y="9108074"/>
                  <a:pt x="3330129" y="9107356"/>
                  <a:pt x="3338025" y="9106685"/>
                </a:cubicBezTo>
                <a:cubicBezTo>
                  <a:pt x="3343289" y="9106255"/>
                  <a:pt x="3348554" y="9105871"/>
                  <a:pt x="3353818" y="9105440"/>
                </a:cubicBezTo>
                <a:cubicBezTo>
                  <a:pt x="3353818" y="9105440"/>
                  <a:pt x="3353818" y="9105440"/>
                  <a:pt x="3353818" y="9105440"/>
                </a:cubicBezTo>
                <a:cubicBezTo>
                  <a:pt x="3523089" y="9091033"/>
                  <a:pt x="3690780" y="9058243"/>
                  <a:pt x="3855840" y="9006690"/>
                </a:cubicBezTo>
                <a:cubicBezTo>
                  <a:pt x="3856557" y="9006786"/>
                  <a:pt x="3857227" y="9006929"/>
                  <a:pt x="3857945" y="9007024"/>
                </a:cubicBezTo>
                <a:cubicBezTo>
                  <a:pt x="3863880" y="9005158"/>
                  <a:pt x="3869766" y="9003147"/>
                  <a:pt x="3875700" y="9001233"/>
                </a:cubicBezTo>
                <a:cubicBezTo>
                  <a:pt x="3875940" y="9000993"/>
                  <a:pt x="3876036" y="9000611"/>
                  <a:pt x="3876227" y="9000371"/>
                </a:cubicBezTo>
                <a:cubicBezTo>
                  <a:pt x="3890536" y="8995775"/>
                  <a:pt x="3904893" y="8991994"/>
                  <a:pt x="3919155" y="8987111"/>
                </a:cubicBezTo>
                <a:cubicBezTo>
                  <a:pt x="3949448" y="8976677"/>
                  <a:pt x="3980172" y="8965044"/>
                  <a:pt x="4011136" y="8952934"/>
                </a:cubicBezTo>
                <a:lnTo>
                  <a:pt x="4011136" y="8952934"/>
                </a:lnTo>
                <a:cubicBezTo>
                  <a:pt x="4011232" y="8952886"/>
                  <a:pt x="4011328" y="8952839"/>
                  <a:pt x="4011423" y="8952790"/>
                </a:cubicBezTo>
                <a:cubicBezTo>
                  <a:pt x="4028174" y="8946280"/>
                  <a:pt x="4044971" y="8939627"/>
                  <a:pt x="4061817" y="8932830"/>
                </a:cubicBezTo>
                <a:cubicBezTo>
                  <a:pt x="4061817" y="8932782"/>
                  <a:pt x="4061817" y="8932734"/>
                  <a:pt x="4061817" y="8932686"/>
                </a:cubicBezTo>
                <a:cubicBezTo>
                  <a:pt x="4077705" y="8926320"/>
                  <a:pt x="4093403" y="8920192"/>
                  <a:pt x="4109435" y="8913682"/>
                </a:cubicBezTo>
                <a:cubicBezTo>
                  <a:pt x="4123409" y="8908034"/>
                  <a:pt x="4137431" y="8902386"/>
                  <a:pt x="4151549" y="8896737"/>
                </a:cubicBezTo>
                <a:cubicBezTo>
                  <a:pt x="4164136" y="8891711"/>
                  <a:pt x="4176770" y="8886781"/>
                  <a:pt x="4189452" y="8881802"/>
                </a:cubicBezTo>
                <a:cubicBezTo>
                  <a:pt x="4210414" y="8873617"/>
                  <a:pt x="4231471" y="8865623"/>
                  <a:pt x="4252576" y="8857917"/>
                </a:cubicBezTo>
                <a:cubicBezTo>
                  <a:pt x="4252767" y="8857868"/>
                  <a:pt x="4252911" y="8857773"/>
                  <a:pt x="4253102" y="8857725"/>
                </a:cubicBezTo>
                <a:cubicBezTo>
                  <a:pt x="4259754" y="8855284"/>
                  <a:pt x="4266406" y="8852938"/>
                  <a:pt x="4273059" y="8850545"/>
                </a:cubicBezTo>
                <a:cubicBezTo>
                  <a:pt x="4273059" y="8850545"/>
                  <a:pt x="4273059" y="8850545"/>
                  <a:pt x="4273059" y="8850545"/>
                </a:cubicBezTo>
                <a:cubicBezTo>
                  <a:pt x="4276887" y="8849204"/>
                  <a:pt x="4280716" y="8847912"/>
                  <a:pt x="4284544" y="8846620"/>
                </a:cubicBezTo>
                <a:cubicBezTo>
                  <a:pt x="4305027" y="8839487"/>
                  <a:pt x="4325558" y="8832834"/>
                  <a:pt x="4346136" y="8826611"/>
                </a:cubicBezTo>
                <a:lnTo>
                  <a:pt x="4346136" y="8826611"/>
                </a:lnTo>
                <a:lnTo>
                  <a:pt x="4346232" y="8826563"/>
                </a:lnTo>
                <a:cubicBezTo>
                  <a:pt x="4369204" y="8819574"/>
                  <a:pt x="4392223" y="8813352"/>
                  <a:pt x="4415290" y="8807799"/>
                </a:cubicBezTo>
                <a:cubicBezTo>
                  <a:pt x="4420554" y="8806555"/>
                  <a:pt x="4425819" y="8805119"/>
                  <a:pt x="4431083" y="8803970"/>
                </a:cubicBezTo>
                <a:cubicBezTo>
                  <a:pt x="4437161" y="8802581"/>
                  <a:pt x="4443239" y="8801289"/>
                  <a:pt x="4449316" y="8800045"/>
                </a:cubicBezTo>
                <a:cubicBezTo>
                  <a:pt x="4465253" y="8796789"/>
                  <a:pt x="4481237" y="8793870"/>
                  <a:pt x="4497221" y="8791524"/>
                </a:cubicBezTo>
                <a:cubicBezTo>
                  <a:pt x="4504879" y="8790423"/>
                  <a:pt x="4512584" y="8789801"/>
                  <a:pt x="4520241" y="8788939"/>
                </a:cubicBezTo>
                <a:lnTo>
                  <a:pt x="4520241" y="8788939"/>
                </a:lnTo>
                <a:cubicBezTo>
                  <a:pt x="4547615" y="8785780"/>
                  <a:pt x="4574941" y="8784248"/>
                  <a:pt x="4602172" y="8784439"/>
                </a:cubicBezTo>
                <a:cubicBezTo>
                  <a:pt x="4612892" y="8784535"/>
                  <a:pt x="4623612" y="8784966"/>
                  <a:pt x="4634332" y="8785636"/>
                </a:cubicBezTo>
                <a:cubicBezTo>
                  <a:pt x="4665248" y="8787647"/>
                  <a:pt x="4696068" y="8792050"/>
                  <a:pt x="4726696" y="8799614"/>
                </a:cubicBezTo>
                <a:cubicBezTo>
                  <a:pt x="4732392" y="8801001"/>
                  <a:pt x="4738039" y="8802390"/>
                  <a:pt x="4743734" y="8804017"/>
                </a:cubicBezTo>
                <a:cubicBezTo>
                  <a:pt x="4743734" y="8804017"/>
                  <a:pt x="4743734" y="8804017"/>
                  <a:pt x="4743734" y="8804017"/>
                </a:cubicBezTo>
                <a:cubicBezTo>
                  <a:pt x="4748950" y="8805501"/>
                  <a:pt x="4754119" y="8807560"/>
                  <a:pt x="4759287" y="8809235"/>
                </a:cubicBezTo>
                <a:cubicBezTo>
                  <a:pt x="4772448" y="8813399"/>
                  <a:pt x="4785609" y="8817516"/>
                  <a:pt x="4798722" y="8822925"/>
                </a:cubicBezTo>
                <a:cubicBezTo>
                  <a:pt x="4816859" y="8830393"/>
                  <a:pt x="4834949" y="8838817"/>
                  <a:pt x="4852944" y="8848773"/>
                </a:cubicBezTo>
                <a:cubicBezTo>
                  <a:pt x="4860984" y="8853225"/>
                  <a:pt x="4868306" y="8858060"/>
                  <a:pt x="4876011" y="8862751"/>
                </a:cubicBezTo>
                <a:cubicBezTo>
                  <a:pt x="4882184" y="8866485"/>
                  <a:pt x="4888550" y="8870075"/>
                  <a:pt x="4894484" y="8873905"/>
                </a:cubicBezTo>
                <a:cubicBezTo>
                  <a:pt x="4905491" y="8881037"/>
                  <a:pt x="4915780" y="8888504"/>
                  <a:pt x="4925974" y="8895971"/>
                </a:cubicBezTo>
                <a:cubicBezTo>
                  <a:pt x="4926022" y="8896019"/>
                  <a:pt x="4926022" y="8896019"/>
                  <a:pt x="4926069" y="8896067"/>
                </a:cubicBezTo>
                <a:cubicBezTo>
                  <a:pt x="4935737" y="8903200"/>
                  <a:pt x="4945117" y="8910428"/>
                  <a:pt x="4954066" y="8917895"/>
                </a:cubicBezTo>
                <a:cubicBezTo>
                  <a:pt x="4956076" y="8919523"/>
                  <a:pt x="4957942" y="8921246"/>
                  <a:pt x="4959904" y="8922921"/>
                </a:cubicBezTo>
                <a:cubicBezTo>
                  <a:pt x="4971917" y="8933164"/>
                  <a:pt x="4983355" y="8943695"/>
                  <a:pt x="4994075" y="8954513"/>
                </a:cubicBezTo>
                <a:cubicBezTo>
                  <a:pt x="5007427" y="8967965"/>
                  <a:pt x="5019822" y="8981798"/>
                  <a:pt x="5031212" y="8995967"/>
                </a:cubicBezTo>
                <a:cubicBezTo>
                  <a:pt x="5034370" y="8999940"/>
                  <a:pt x="5037816" y="9003770"/>
                  <a:pt x="5040831" y="9007791"/>
                </a:cubicBezTo>
                <a:cubicBezTo>
                  <a:pt x="5048967" y="9018561"/>
                  <a:pt x="5056384" y="9029570"/>
                  <a:pt x="5063467" y="9040676"/>
                </a:cubicBezTo>
                <a:lnTo>
                  <a:pt x="5063467" y="9040676"/>
                </a:lnTo>
                <a:cubicBezTo>
                  <a:pt x="5080361" y="9067290"/>
                  <a:pt x="5094383" y="9094718"/>
                  <a:pt x="5105390" y="9122865"/>
                </a:cubicBezTo>
                <a:cubicBezTo>
                  <a:pt x="5109841" y="9134210"/>
                  <a:pt x="5113622" y="9145650"/>
                  <a:pt x="5117115" y="9157186"/>
                </a:cubicBezTo>
                <a:cubicBezTo>
                  <a:pt x="5144873" y="9248039"/>
                  <a:pt x="5144203" y="9343727"/>
                  <a:pt x="5120130" y="9434436"/>
                </a:cubicBezTo>
                <a:cubicBezTo>
                  <a:pt x="5119125" y="9438074"/>
                  <a:pt x="5118216" y="9441760"/>
                  <a:pt x="5117211" y="9445398"/>
                </a:cubicBezTo>
                <a:cubicBezTo>
                  <a:pt x="5117211" y="9445398"/>
                  <a:pt x="5117211" y="9445398"/>
                  <a:pt x="5117211" y="9445398"/>
                </a:cubicBezTo>
                <a:cubicBezTo>
                  <a:pt x="5110511" y="9468662"/>
                  <a:pt x="5102279" y="9491542"/>
                  <a:pt x="5092565" y="9513896"/>
                </a:cubicBezTo>
                <a:cubicBezTo>
                  <a:pt x="5087635" y="9525337"/>
                  <a:pt x="5082371" y="9536586"/>
                  <a:pt x="5076676" y="9547692"/>
                </a:cubicBezTo>
                <a:cubicBezTo>
                  <a:pt x="5052030" y="9595846"/>
                  <a:pt x="5020635" y="9640938"/>
                  <a:pt x="4983115" y="9681147"/>
                </a:cubicBezTo>
                <a:cubicBezTo>
                  <a:pt x="4974214" y="9690673"/>
                  <a:pt x="4965073" y="9700006"/>
                  <a:pt x="4955454" y="9709006"/>
                </a:cubicBezTo>
                <a:cubicBezTo>
                  <a:pt x="4955454" y="9709006"/>
                  <a:pt x="4955454" y="9709006"/>
                  <a:pt x="4955454" y="9709006"/>
                </a:cubicBezTo>
                <a:cubicBezTo>
                  <a:pt x="4936694" y="9726573"/>
                  <a:pt x="4916594" y="9742896"/>
                  <a:pt x="4895393" y="9757974"/>
                </a:cubicBezTo>
                <a:cubicBezTo>
                  <a:pt x="4881227" y="9768074"/>
                  <a:pt x="4866679" y="9777696"/>
                  <a:pt x="4851508" y="9786504"/>
                </a:cubicBezTo>
                <a:lnTo>
                  <a:pt x="4851508" y="9786504"/>
                </a:lnTo>
                <a:cubicBezTo>
                  <a:pt x="4827867" y="9800289"/>
                  <a:pt x="4802933" y="9812305"/>
                  <a:pt x="4776994" y="9822643"/>
                </a:cubicBezTo>
                <a:cubicBezTo>
                  <a:pt x="4776994" y="9822643"/>
                  <a:pt x="4776947" y="9822596"/>
                  <a:pt x="4776947" y="9822596"/>
                </a:cubicBezTo>
                <a:cubicBezTo>
                  <a:pt x="4719326" y="9845572"/>
                  <a:pt x="4656395" y="9859837"/>
                  <a:pt x="4589155" y="9862661"/>
                </a:cubicBezTo>
                <a:cubicBezTo>
                  <a:pt x="3911498" y="9891860"/>
                  <a:pt x="3046240" y="9685072"/>
                  <a:pt x="2691140" y="10455264"/>
                </a:cubicBezTo>
                <a:cubicBezTo>
                  <a:pt x="2643761" y="10558180"/>
                  <a:pt x="2615047" y="10663489"/>
                  <a:pt x="2587768" y="10772628"/>
                </a:cubicBezTo>
                <a:cubicBezTo>
                  <a:pt x="2577719" y="10811400"/>
                  <a:pt x="2566233" y="10851131"/>
                  <a:pt x="2557140" y="10890382"/>
                </a:cubicBezTo>
                <a:cubicBezTo>
                  <a:pt x="2500190" y="10892297"/>
                  <a:pt x="2394904" y="10865970"/>
                  <a:pt x="2322640" y="10832941"/>
                </a:cubicBezTo>
                <a:cubicBezTo>
                  <a:pt x="2295696" y="10820591"/>
                  <a:pt x="2268800" y="10807811"/>
                  <a:pt x="2241953" y="10794790"/>
                </a:cubicBezTo>
                <a:cubicBezTo>
                  <a:pt x="2239033" y="10793354"/>
                  <a:pt x="2236114" y="10791918"/>
                  <a:pt x="2233195" y="10790482"/>
                </a:cubicBezTo>
                <a:cubicBezTo>
                  <a:pt x="2208788" y="10778563"/>
                  <a:pt x="2184428" y="10766500"/>
                  <a:pt x="2160069" y="10754295"/>
                </a:cubicBezTo>
                <a:cubicBezTo>
                  <a:pt x="2158394" y="10753480"/>
                  <a:pt x="2156767" y="10752619"/>
                  <a:pt x="2155092" y="10751805"/>
                </a:cubicBezTo>
                <a:cubicBezTo>
                  <a:pt x="2123506" y="10735913"/>
                  <a:pt x="2091873" y="10720021"/>
                  <a:pt x="2060287" y="10704129"/>
                </a:cubicBezTo>
                <a:cubicBezTo>
                  <a:pt x="2046456" y="10697188"/>
                  <a:pt x="2032577" y="10690247"/>
                  <a:pt x="2018747" y="10683402"/>
                </a:cubicBezTo>
                <a:cubicBezTo>
                  <a:pt x="2006639" y="10677371"/>
                  <a:pt x="1994483" y="10671435"/>
                  <a:pt x="1982327" y="10665499"/>
                </a:cubicBezTo>
                <a:cubicBezTo>
                  <a:pt x="1967444" y="10658224"/>
                  <a:pt x="1952560" y="10651139"/>
                  <a:pt x="1937677" y="10644055"/>
                </a:cubicBezTo>
                <a:cubicBezTo>
                  <a:pt x="1926430" y="10638742"/>
                  <a:pt x="1915184" y="10633428"/>
                  <a:pt x="1903890" y="10628211"/>
                </a:cubicBezTo>
                <a:cubicBezTo>
                  <a:pt x="1888288" y="10621030"/>
                  <a:pt x="1872639" y="10614090"/>
                  <a:pt x="1856990" y="10607196"/>
                </a:cubicBezTo>
                <a:cubicBezTo>
                  <a:pt x="1846413" y="10602553"/>
                  <a:pt x="1835837" y="10597814"/>
                  <a:pt x="1825260" y="10593315"/>
                </a:cubicBezTo>
                <a:cubicBezTo>
                  <a:pt x="1808127" y="10586039"/>
                  <a:pt x="1790899" y="10579241"/>
                  <a:pt x="1773670" y="10572493"/>
                </a:cubicBezTo>
                <a:cubicBezTo>
                  <a:pt x="1764482" y="10568903"/>
                  <a:pt x="1755341" y="10565073"/>
                  <a:pt x="1746152" y="10561626"/>
                </a:cubicBezTo>
                <a:cubicBezTo>
                  <a:pt x="1722750" y="10552867"/>
                  <a:pt x="1699204" y="10544729"/>
                  <a:pt x="1675515" y="10537118"/>
                </a:cubicBezTo>
                <a:cubicBezTo>
                  <a:pt x="1672644" y="10536208"/>
                  <a:pt x="1669868" y="10535060"/>
                  <a:pt x="1666997" y="10534150"/>
                </a:cubicBezTo>
                <a:cubicBezTo>
                  <a:pt x="1666997" y="10534150"/>
                  <a:pt x="1666997" y="10534150"/>
                  <a:pt x="1667045" y="10534198"/>
                </a:cubicBezTo>
                <a:cubicBezTo>
                  <a:pt x="1491361" y="10478863"/>
                  <a:pt x="1308451" y="10458615"/>
                  <a:pt x="1109939" y="10514764"/>
                </a:cubicBezTo>
                <a:cubicBezTo>
                  <a:pt x="723732" y="10624381"/>
                  <a:pt x="371982" y="10977166"/>
                  <a:pt x="429889" y="11404147"/>
                </a:cubicBezTo>
                <a:cubicBezTo>
                  <a:pt x="433239" y="11429517"/>
                  <a:pt x="438503" y="11454408"/>
                  <a:pt x="444725" y="11478821"/>
                </a:cubicBezTo>
                <a:cubicBezTo>
                  <a:pt x="126953" y="11895271"/>
                  <a:pt x="-109940" y="12419423"/>
                  <a:pt x="52775" y="12877039"/>
                </a:cubicBezTo>
                <a:cubicBezTo>
                  <a:pt x="190125" y="13263810"/>
                  <a:pt x="617968" y="13430390"/>
                  <a:pt x="987903" y="13271469"/>
                </a:cubicBezTo>
                <a:cubicBezTo>
                  <a:pt x="1145832" y="13203975"/>
                  <a:pt x="1274089" y="13093880"/>
                  <a:pt x="1400911" y="12979476"/>
                </a:cubicBezTo>
                <a:cubicBezTo>
                  <a:pt x="1488968" y="12900016"/>
                  <a:pt x="1577982" y="12791355"/>
                  <a:pt x="1698582" y="12761198"/>
                </a:cubicBezTo>
                <a:cubicBezTo>
                  <a:pt x="2011568" y="12683652"/>
                  <a:pt x="2295361" y="13004846"/>
                  <a:pt x="2442283" y="13230782"/>
                </a:cubicBezTo>
                <a:cubicBezTo>
                  <a:pt x="2451998" y="13245668"/>
                  <a:pt x="2461091" y="13260938"/>
                  <a:pt x="2470566" y="13275968"/>
                </a:cubicBezTo>
                <a:cubicBezTo>
                  <a:pt x="2631845" y="13531630"/>
                  <a:pt x="2762208" y="13805434"/>
                  <a:pt x="2915159" y="14066074"/>
                </a:cubicBezTo>
                <a:cubicBezTo>
                  <a:pt x="2919131" y="14072776"/>
                  <a:pt x="2922912" y="14079620"/>
                  <a:pt x="2926884" y="14086322"/>
                </a:cubicBezTo>
                <a:cubicBezTo>
                  <a:pt x="2950430" y="14126005"/>
                  <a:pt x="2974502" y="14165400"/>
                  <a:pt x="2999340" y="14204316"/>
                </a:cubicBezTo>
                <a:lnTo>
                  <a:pt x="2999340" y="14204316"/>
                </a:lnTo>
                <a:cubicBezTo>
                  <a:pt x="2999340" y="14204316"/>
                  <a:pt x="2999340" y="14204316"/>
                  <a:pt x="2999340" y="14204364"/>
                </a:cubicBezTo>
                <a:cubicBezTo>
                  <a:pt x="3008433" y="14218581"/>
                  <a:pt x="3018100" y="14232654"/>
                  <a:pt x="3027384" y="14246823"/>
                </a:cubicBezTo>
                <a:cubicBezTo>
                  <a:pt x="3040641" y="14267166"/>
                  <a:pt x="3053945" y="14287462"/>
                  <a:pt x="3067536" y="14307662"/>
                </a:cubicBezTo>
                <a:cubicBezTo>
                  <a:pt x="3067536" y="14307807"/>
                  <a:pt x="3067393" y="14307950"/>
                  <a:pt x="3067393" y="14308142"/>
                </a:cubicBezTo>
                <a:cubicBezTo>
                  <a:pt x="3073375" y="14317140"/>
                  <a:pt x="3079501" y="14326044"/>
                  <a:pt x="3085579" y="14334996"/>
                </a:cubicBezTo>
                <a:cubicBezTo>
                  <a:pt x="3085722" y="14335187"/>
                  <a:pt x="3085866" y="14335378"/>
                  <a:pt x="3086009" y="14335570"/>
                </a:cubicBezTo>
                <a:cubicBezTo>
                  <a:pt x="3086057" y="14335665"/>
                  <a:pt x="3086153" y="14335761"/>
                  <a:pt x="3086201" y="14335858"/>
                </a:cubicBezTo>
                <a:cubicBezTo>
                  <a:pt x="3086201" y="14335858"/>
                  <a:pt x="3086201" y="14335858"/>
                  <a:pt x="3086201" y="14335858"/>
                </a:cubicBezTo>
                <a:cubicBezTo>
                  <a:pt x="3141763" y="14417902"/>
                  <a:pt x="3199957" y="14498894"/>
                  <a:pt x="3260449" y="14578403"/>
                </a:cubicBezTo>
                <a:lnTo>
                  <a:pt x="3260449" y="14578403"/>
                </a:lnTo>
                <a:cubicBezTo>
                  <a:pt x="3267579" y="14587737"/>
                  <a:pt x="3274758" y="14597072"/>
                  <a:pt x="3281937" y="14606358"/>
                </a:cubicBezTo>
                <a:lnTo>
                  <a:pt x="3281937" y="14606358"/>
                </a:lnTo>
                <a:cubicBezTo>
                  <a:pt x="3294762" y="14622968"/>
                  <a:pt x="3307444" y="14639722"/>
                  <a:pt x="3320510" y="14656188"/>
                </a:cubicBezTo>
                <a:cubicBezTo>
                  <a:pt x="3320510" y="14656188"/>
                  <a:pt x="3320510" y="14656188"/>
                  <a:pt x="3320510" y="14656188"/>
                </a:cubicBezTo>
                <a:cubicBezTo>
                  <a:pt x="3325726" y="14662746"/>
                  <a:pt x="3331038" y="14669160"/>
                  <a:pt x="3336350" y="14675623"/>
                </a:cubicBezTo>
                <a:cubicBezTo>
                  <a:pt x="3339222" y="14679117"/>
                  <a:pt x="3342045" y="14682611"/>
                  <a:pt x="3344869" y="14686105"/>
                </a:cubicBezTo>
                <a:lnTo>
                  <a:pt x="3344869" y="14686105"/>
                </a:lnTo>
                <a:cubicBezTo>
                  <a:pt x="3387031" y="14738472"/>
                  <a:pt x="3430246" y="14790026"/>
                  <a:pt x="3474705" y="14840527"/>
                </a:cubicBezTo>
                <a:lnTo>
                  <a:pt x="3474705" y="14840527"/>
                </a:lnTo>
                <a:cubicBezTo>
                  <a:pt x="3474897" y="14840719"/>
                  <a:pt x="3475088" y="14840910"/>
                  <a:pt x="3475232" y="14841102"/>
                </a:cubicBezTo>
                <a:cubicBezTo>
                  <a:pt x="3479443" y="14845840"/>
                  <a:pt x="3483750" y="14850483"/>
                  <a:pt x="3488010" y="14855175"/>
                </a:cubicBezTo>
                <a:cubicBezTo>
                  <a:pt x="3491024" y="14858525"/>
                  <a:pt x="3494040" y="14861828"/>
                  <a:pt x="3497054" y="14865179"/>
                </a:cubicBezTo>
                <a:cubicBezTo>
                  <a:pt x="3510455" y="14880018"/>
                  <a:pt x="3523807" y="14894953"/>
                  <a:pt x="3537350" y="14909649"/>
                </a:cubicBezTo>
                <a:cubicBezTo>
                  <a:pt x="3537925" y="14910318"/>
                  <a:pt x="3538499" y="14910940"/>
                  <a:pt x="3539121" y="14911610"/>
                </a:cubicBezTo>
                <a:cubicBezTo>
                  <a:pt x="3539121" y="14911610"/>
                  <a:pt x="3539121" y="14911610"/>
                  <a:pt x="3539121" y="14911610"/>
                </a:cubicBezTo>
                <a:cubicBezTo>
                  <a:pt x="3572860" y="14948230"/>
                  <a:pt x="3607269" y="14984178"/>
                  <a:pt x="3642301" y="15019504"/>
                </a:cubicBezTo>
                <a:cubicBezTo>
                  <a:pt x="3642301" y="15019504"/>
                  <a:pt x="3642301" y="15019504"/>
                  <a:pt x="3642253" y="15019504"/>
                </a:cubicBezTo>
                <a:cubicBezTo>
                  <a:pt x="3646895" y="15024195"/>
                  <a:pt x="3651538" y="15028887"/>
                  <a:pt x="3656180" y="15033578"/>
                </a:cubicBezTo>
                <a:cubicBezTo>
                  <a:pt x="3660152" y="15037694"/>
                  <a:pt x="3664172" y="15041811"/>
                  <a:pt x="3668240" y="15045832"/>
                </a:cubicBezTo>
                <a:lnTo>
                  <a:pt x="3668240" y="15045832"/>
                </a:lnTo>
                <a:cubicBezTo>
                  <a:pt x="3686760" y="15064166"/>
                  <a:pt x="3705759" y="15082020"/>
                  <a:pt x="3724663" y="15099970"/>
                </a:cubicBezTo>
                <a:cubicBezTo>
                  <a:pt x="3728300" y="15103416"/>
                  <a:pt x="3731985" y="15106815"/>
                  <a:pt x="3735622" y="15110310"/>
                </a:cubicBezTo>
                <a:cubicBezTo>
                  <a:pt x="3744332" y="15118591"/>
                  <a:pt x="3752995" y="15126872"/>
                  <a:pt x="3761800" y="15135009"/>
                </a:cubicBezTo>
                <a:cubicBezTo>
                  <a:pt x="3761800" y="15135009"/>
                  <a:pt x="3761800" y="15135009"/>
                  <a:pt x="3761800" y="15135009"/>
                </a:cubicBezTo>
                <a:cubicBezTo>
                  <a:pt x="3771755" y="15144200"/>
                  <a:pt x="3782140" y="15152816"/>
                  <a:pt x="3792142" y="15161911"/>
                </a:cubicBezTo>
                <a:cubicBezTo>
                  <a:pt x="3802479" y="15171246"/>
                  <a:pt x="3812960" y="15180388"/>
                  <a:pt x="3823441" y="15189579"/>
                </a:cubicBezTo>
                <a:cubicBezTo>
                  <a:pt x="3823680" y="15189770"/>
                  <a:pt x="3823919" y="15190058"/>
                  <a:pt x="3824158" y="15190201"/>
                </a:cubicBezTo>
                <a:cubicBezTo>
                  <a:pt x="3830954" y="15196233"/>
                  <a:pt x="3837702" y="15202311"/>
                  <a:pt x="3844593" y="15208295"/>
                </a:cubicBezTo>
                <a:cubicBezTo>
                  <a:pt x="3855696" y="15217964"/>
                  <a:pt x="3866464" y="15228112"/>
                  <a:pt x="3877710" y="15237590"/>
                </a:cubicBezTo>
                <a:cubicBezTo>
                  <a:pt x="3877710" y="15237590"/>
                  <a:pt x="3877710" y="15237590"/>
                  <a:pt x="3877710" y="15237590"/>
                </a:cubicBezTo>
                <a:cubicBezTo>
                  <a:pt x="3877902" y="15237733"/>
                  <a:pt x="3878093" y="15237878"/>
                  <a:pt x="3878285" y="15238021"/>
                </a:cubicBezTo>
                <a:cubicBezTo>
                  <a:pt x="3886995" y="15245392"/>
                  <a:pt x="3895944" y="15252381"/>
                  <a:pt x="3904750" y="15259657"/>
                </a:cubicBezTo>
                <a:cubicBezTo>
                  <a:pt x="3905994" y="15260662"/>
                  <a:pt x="3907238" y="15261667"/>
                  <a:pt x="3908482" y="15262673"/>
                </a:cubicBezTo>
                <a:cubicBezTo>
                  <a:pt x="3908674" y="15262817"/>
                  <a:pt x="3908865" y="15262960"/>
                  <a:pt x="3909057" y="15263151"/>
                </a:cubicBezTo>
                <a:lnTo>
                  <a:pt x="3909057" y="15263151"/>
                </a:lnTo>
                <a:cubicBezTo>
                  <a:pt x="3912024" y="15265592"/>
                  <a:pt x="3915039" y="15267890"/>
                  <a:pt x="3917958" y="15270284"/>
                </a:cubicBezTo>
                <a:cubicBezTo>
                  <a:pt x="3935905" y="15284978"/>
                  <a:pt x="3953851" y="15299579"/>
                  <a:pt x="3972085" y="15313844"/>
                </a:cubicBezTo>
                <a:cubicBezTo>
                  <a:pt x="3972085" y="15313844"/>
                  <a:pt x="3972085" y="15313844"/>
                  <a:pt x="3972085" y="15313891"/>
                </a:cubicBezTo>
                <a:cubicBezTo>
                  <a:pt x="3972468" y="15314179"/>
                  <a:pt x="3972803" y="15314466"/>
                  <a:pt x="3973186" y="15314753"/>
                </a:cubicBezTo>
                <a:cubicBezTo>
                  <a:pt x="3976344" y="15317194"/>
                  <a:pt x="3979502" y="15319588"/>
                  <a:pt x="3982661" y="15322029"/>
                </a:cubicBezTo>
                <a:cubicBezTo>
                  <a:pt x="3984097" y="15323130"/>
                  <a:pt x="3985532" y="15324230"/>
                  <a:pt x="3986920" y="15325284"/>
                </a:cubicBezTo>
                <a:cubicBezTo>
                  <a:pt x="3994530" y="15331172"/>
                  <a:pt x="4002139" y="15337059"/>
                  <a:pt x="4009796" y="15342851"/>
                </a:cubicBezTo>
                <a:cubicBezTo>
                  <a:pt x="4010275" y="15343186"/>
                  <a:pt x="4010705" y="15343522"/>
                  <a:pt x="4011136" y="15343856"/>
                </a:cubicBezTo>
                <a:lnTo>
                  <a:pt x="4011136" y="15343808"/>
                </a:lnTo>
                <a:cubicBezTo>
                  <a:pt x="4017597" y="15348692"/>
                  <a:pt x="4024153" y="15353334"/>
                  <a:pt x="4030662" y="15358169"/>
                </a:cubicBezTo>
                <a:cubicBezTo>
                  <a:pt x="4045546" y="15369226"/>
                  <a:pt x="4060381" y="15380331"/>
                  <a:pt x="4075409" y="15391102"/>
                </a:cubicBezTo>
                <a:cubicBezTo>
                  <a:pt x="4076940" y="15392203"/>
                  <a:pt x="4078471" y="15393400"/>
                  <a:pt x="4080051" y="15394548"/>
                </a:cubicBezTo>
                <a:cubicBezTo>
                  <a:pt x="4080051" y="15394548"/>
                  <a:pt x="4080003" y="15394548"/>
                  <a:pt x="4080003" y="15394548"/>
                </a:cubicBezTo>
                <a:cubicBezTo>
                  <a:pt x="4085554" y="15398521"/>
                  <a:pt x="4090962" y="15402782"/>
                  <a:pt x="4096561" y="15406706"/>
                </a:cubicBezTo>
                <a:cubicBezTo>
                  <a:pt x="4096561" y="15406659"/>
                  <a:pt x="4096513" y="15406659"/>
                  <a:pt x="4096513" y="15406611"/>
                </a:cubicBezTo>
                <a:cubicBezTo>
                  <a:pt x="4103309" y="15411398"/>
                  <a:pt x="4110296" y="15415849"/>
                  <a:pt x="4117187" y="15420493"/>
                </a:cubicBezTo>
                <a:cubicBezTo>
                  <a:pt x="4131880" y="15430402"/>
                  <a:pt x="4146572" y="15440311"/>
                  <a:pt x="4161312" y="15450123"/>
                </a:cubicBezTo>
                <a:cubicBezTo>
                  <a:pt x="4161312" y="15450123"/>
                  <a:pt x="4161312" y="15450123"/>
                  <a:pt x="4161312" y="15450171"/>
                </a:cubicBezTo>
                <a:cubicBezTo>
                  <a:pt x="4163274" y="15451464"/>
                  <a:pt x="4165284" y="15452755"/>
                  <a:pt x="4167246" y="15454096"/>
                </a:cubicBezTo>
                <a:cubicBezTo>
                  <a:pt x="4183661" y="15464962"/>
                  <a:pt x="4199837" y="15476067"/>
                  <a:pt x="4216444" y="15486646"/>
                </a:cubicBezTo>
                <a:cubicBezTo>
                  <a:pt x="4217018" y="15487029"/>
                  <a:pt x="4217592" y="15487412"/>
                  <a:pt x="4218166" y="15487747"/>
                </a:cubicBezTo>
                <a:cubicBezTo>
                  <a:pt x="4218454" y="15487939"/>
                  <a:pt x="4218741" y="15488130"/>
                  <a:pt x="4219076" y="15488322"/>
                </a:cubicBezTo>
                <a:lnTo>
                  <a:pt x="4219219" y="15488417"/>
                </a:lnTo>
                <a:cubicBezTo>
                  <a:pt x="4219219" y="15488417"/>
                  <a:pt x="4219219" y="15488417"/>
                  <a:pt x="4219219" y="15488417"/>
                </a:cubicBezTo>
                <a:cubicBezTo>
                  <a:pt x="4227020" y="15493348"/>
                  <a:pt x="4235012" y="15497991"/>
                  <a:pt x="4242957" y="15502681"/>
                </a:cubicBezTo>
                <a:cubicBezTo>
                  <a:pt x="4249226" y="15506560"/>
                  <a:pt x="4255543" y="15510292"/>
                  <a:pt x="4261860" y="15514074"/>
                </a:cubicBezTo>
                <a:cubicBezTo>
                  <a:pt x="4264109" y="15515415"/>
                  <a:pt x="4266311" y="15516755"/>
                  <a:pt x="4268560" y="15518096"/>
                </a:cubicBezTo>
                <a:cubicBezTo>
                  <a:pt x="4268560" y="15518096"/>
                  <a:pt x="4268560" y="15518096"/>
                  <a:pt x="4268560" y="15518096"/>
                </a:cubicBezTo>
                <a:cubicBezTo>
                  <a:pt x="4269469" y="15518622"/>
                  <a:pt x="4270426" y="15519149"/>
                  <a:pt x="4271336" y="15519723"/>
                </a:cubicBezTo>
                <a:cubicBezTo>
                  <a:pt x="4291962" y="15532216"/>
                  <a:pt x="4312445" y="15544948"/>
                  <a:pt x="4333407" y="15556820"/>
                </a:cubicBezTo>
                <a:cubicBezTo>
                  <a:pt x="4333407" y="15556820"/>
                  <a:pt x="4333454" y="15556869"/>
                  <a:pt x="4333454" y="15556915"/>
                </a:cubicBezTo>
                <a:lnTo>
                  <a:pt x="4333454" y="15556915"/>
                </a:lnTo>
                <a:cubicBezTo>
                  <a:pt x="4338144" y="15559596"/>
                  <a:pt x="4343073" y="15561942"/>
                  <a:pt x="4347763" y="15564574"/>
                </a:cubicBezTo>
                <a:cubicBezTo>
                  <a:pt x="4347763" y="15564574"/>
                  <a:pt x="4347811" y="15564574"/>
                  <a:pt x="4347811" y="15564574"/>
                </a:cubicBezTo>
                <a:cubicBezTo>
                  <a:pt x="4351209" y="15566489"/>
                  <a:pt x="4354751" y="15568213"/>
                  <a:pt x="4358149" y="15570127"/>
                </a:cubicBezTo>
                <a:cubicBezTo>
                  <a:pt x="4368294" y="15575728"/>
                  <a:pt x="4378584" y="15581089"/>
                  <a:pt x="4388825" y="15586546"/>
                </a:cubicBezTo>
                <a:cubicBezTo>
                  <a:pt x="4400215" y="15592578"/>
                  <a:pt x="4411461" y="15598848"/>
                  <a:pt x="4422899" y="15604783"/>
                </a:cubicBezTo>
                <a:cubicBezTo>
                  <a:pt x="4422899" y="15604783"/>
                  <a:pt x="4422851" y="15604783"/>
                  <a:pt x="4422851" y="15604783"/>
                </a:cubicBezTo>
                <a:cubicBezTo>
                  <a:pt x="4423761" y="15605262"/>
                  <a:pt x="4424670" y="15605741"/>
                  <a:pt x="4425579" y="15606172"/>
                </a:cubicBezTo>
                <a:cubicBezTo>
                  <a:pt x="4436778" y="15611964"/>
                  <a:pt x="4447833" y="15617900"/>
                  <a:pt x="4459127" y="15623549"/>
                </a:cubicBezTo>
                <a:cubicBezTo>
                  <a:pt x="4459510" y="15623740"/>
                  <a:pt x="4459893" y="15623978"/>
                  <a:pt x="4460324" y="15624171"/>
                </a:cubicBezTo>
                <a:cubicBezTo>
                  <a:pt x="4460372" y="15624171"/>
                  <a:pt x="4460372" y="15624218"/>
                  <a:pt x="4460419" y="15624218"/>
                </a:cubicBezTo>
                <a:cubicBezTo>
                  <a:pt x="4460419" y="15624218"/>
                  <a:pt x="4460419" y="15624218"/>
                  <a:pt x="4460419" y="15624218"/>
                </a:cubicBezTo>
                <a:cubicBezTo>
                  <a:pt x="4497844" y="15642790"/>
                  <a:pt x="4535603" y="15660789"/>
                  <a:pt x="4574032" y="15677591"/>
                </a:cubicBezTo>
                <a:cubicBezTo>
                  <a:pt x="4576138" y="15678500"/>
                  <a:pt x="4578339" y="15679265"/>
                  <a:pt x="4580445" y="15680175"/>
                </a:cubicBezTo>
                <a:cubicBezTo>
                  <a:pt x="4602124" y="15689605"/>
                  <a:pt x="4624091" y="15697886"/>
                  <a:pt x="4645914" y="15706647"/>
                </a:cubicBezTo>
                <a:lnTo>
                  <a:pt x="4645914" y="15706647"/>
                </a:lnTo>
                <a:cubicBezTo>
                  <a:pt x="4657495" y="15711337"/>
                  <a:pt x="4669077" y="15716173"/>
                  <a:pt x="4680754" y="15720720"/>
                </a:cubicBezTo>
                <a:cubicBezTo>
                  <a:pt x="4680754" y="15720720"/>
                  <a:pt x="4680754" y="15720720"/>
                  <a:pt x="4680754" y="15720720"/>
                </a:cubicBezTo>
                <a:cubicBezTo>
                  <a:pt x="4684343" y="15722108"/>
                  <a:pt x="4687932" y="15723687"/>
                  <a:pt x="4691522" y="15725075"/>
                </a:cubicBezTo>
                <a:cubicBezTo>
                  <a:pt x="4691522" y="15725075"/>
                  <a:pt x="4691522" y="15725075"/>
                  <a:pt x="4691522" y="15725075"/>
                </a:cubicBezTo>
                <a:cubicBezTo>
                  <a:pt x="4692335" y="15725411"/>
                  <a:pt x="4693197" y="15725745"/>
                  <a:pt x="4694010" y="15726081"/>
                </a:cubicBezTo>
                <a:cubicBezTo>
                  <a:pt x="4698078" y="15727612"/>
                  <a:pt x="4702098" y="15729479"/>
                  <a:pt x="4706166" y="15731012"/>
                </a:cubicBezTo>
                <a:cubicBezTo>
                  <a:pt x="4713296" y="15733739"/>
                  <a:pt x="4720379" y="15736755"/>
                  <a:pt x="4727558" y="15739436"/>
                </a:cubicBezTo>
                <a:lnTo>
                  <a:pt x="4727558" y="15739436"/>
                </a:lnTo>
                <a:cubicBezTo>
                  <a:pt x="4734545" y="15742020"/>
                  <a:pt x="4741628" y="15744127"/>
                  <a:pt x="4748615" y="15746664"/>
                </a:cubicBezTo>
                <a:cubicBezTo>
                  <a:pt x="4781684" y="15758631"/>
                  <a:pt x="4814897" y="15770024"/>
                  <a:pt x="4848254" y="15780841"/>
                </a:cubicBezTo>
                <a:cubicBezTo>
                  <a:pt x="4861080" y="15785006"/>
                  <a:pt x="4873905" y="15789362"/>
                  <a:pt x="4886779" y="15793382"/>
                </a:cubicBezTo>
                <a:cubicBezTo>
                  <a:pt x="4917742" y="15802956"/>
                  <a:pt x="4948945" y="15811524"/>
                  <a:pt x="4980148" y="15820188"/>
                </a:cubicBezTo>
                <a:cubicBezTo>
                  <a:pt x="4992830" y="15823731"/>
                  <a:pt x="5005417" y="15827656"/>
                  <a:pt x="5018147" y="15831103"/>
                </a:cubicBezTo>
                <a:cubicBezTo>
                  <a:pt x="5019295" y="15831438"/>
                  <a:pt x="5020492" y="15831772"/>
                  <a:pt x="5021640" y="15832108"/>
                </a:cubicBezTo>
                <a:cubicBezTo>
                  <a:pt x="5021640" y="15832060"/>
                  <a:pt x="5021592" y="15832012"/>
                  <a:pt x="5021592" y="15831964"/>
                </a:cubicBezTo>
                <a:cubicBezTo>
                  <a:pt x="5033605" y="15835123"/>
                  <a:pt x="5045712" y="15837947"/>
                  <a:pt x="5057773" y="15840964"/>
                </a:cubicBezTo>
                <a:cubicBezTo>
                  <a:pt x="5090411" y="15849149"/>
                  <a:pt x="5123098" y="15856951"/>
                  <a:pt x="5155927" y="15864227"/>
                </a:cubicBezTo>
                <a:cubicBezTo>
                  <a:pt x="5172917" y="15868009"/>
                  <a:pt x="5189954" y="15871695"/>
                  <a:pt x="5206991" y="15875237"/>
                </a:cubicBezTo>
                <a:cubicBezTo>
                  <a:pt x="5226852" y="15879354"/>
                  <a:pt x="5246856" y="15882943"/>
                  <a:pt x="5266765" y="15886725"/>
                </a:cubicBezTo>
                <a:cubicBezTo>
                  <a:pt x="5268057" y="15886965"/>
                  <a:pt x="5269349" y="15887204"/>
                  <a:pt x="5270641" y="15887444"/>
                </a:cubicBezTo>
                <a:cubicBezTo>
                  <a:pt x="5282701" y="15889693"/>
                  <a:pt x="5294713" y="15892229"/>
                  <a:pt x="5306773" y="15894384"/>
                </a:cubicBezTo>
                <a:cubicBezTo>
                  <a:pt x="5318546" y="15896490"/>
                  <a:pt x="5330271" y="15898980"/>
                  <a:pt x="5342092" y="15900990"/>
                </a:cubicBezTo>
                <a:cubicBezTo>
                  <a:pt x="5342140" y="15900990"/>
                  <a:pt x="5342236" y="15900990"/>
                  <a:pt x="5342283" y="15901038"/>
                </a:cubicBezTo>
                <a:cubicBezTo>
                  <a:pt x="5342283" y="15901038"/>
                  <a:pt x="5342283" y="15901038"/>
                  <a:pt x="5342283" y="15901038"/>
                </a:cubicBezTo>
                <a:cubicBezTo>
                  <a:pt x="5345920" y="15901660"/>
                  <a:pt x="5349606" y="15902091"/>
                  <a:pt x="5353243" y="15902712"/>
                </a:cubicBezTo>
                <a:cubicBezTo>
                  <a:pt x="5393299" y="15909414"/>
                  <a:pt x="5433499" y="15915446"/>
                  <a:pt x="5473795" y="15921047"/>
                </a:cubicBezTo>
                <a:cubicBezTo>
                  <a:pt x="5494469" y="15923919"/>
                  <a:pt x="5515143" y="15926455"/>
                  <a:pt x="5535866" y="15929040"/>
                </a:cubicBezTo>
                <a:cubicBezTo>
                  <a:pt x="5561134" y="15932200"/>
                  <a:pt x="5586451" y="15935167"/>
                  <a:pt x="5611815" y="15937896"/>
                </a:cubicBezTo>
                <a:cubicBezTo>
                  <a:pt x="5634116" y="15940337"/>
                  <a:pt x="5656465" y="15942826"/>
                  <a:pt x="5678815" y="15944932"/>
                </a:cubicBezTo>
                <a:cubicBezTo>
                  <a:pt x="5704706" y="15947422"/>
                  <a:pt x="5730692" y="15949480"/>
                  <a:pt x="5756678" y="15951586"/>
                </a:cubicBezTo>
                <a:cubicBezTo>
                  <a:pt x="5798219" y="15954984"/>
                  <a:pt x="5839806" y="15957953"/>
                  <a:pt x="5881442" y="15960489"/>
                </a:cubicBezTo>
                <a:cubicBezTo>
                  <a:pt x="5884983" y="15960681"/>
                  <a:pt x="5888525" y="15960919"/>
                  <a:pt x="5892066" y="15961111"/>
                </a:cubicBezTo>
                <a:cubicBezTo>
                  <a:pt x="5903313" y="15961781"/>
                  <a:pt x="5914559" y="15962500"/>
                  <a:pt x="5925854" y="15963122"/>
                </a:cubicBezTo>
                <a:lnTo>
                  <a:pt x="5925854" y="15963122"/>
                </a:lnTo>
                <a:cubicBezTo>
                  <a:pt x="5927576" y="15963217"/>
                  <a:pt x="5929299" y="15963314"/>
                  <a:pt x="5931022" y="15963409"/>
                </a:cubicBezTo>
                <a:cubicBezTo>
                  <a:pt x="5934755" y="15963600"/>
                  <a:pt x="5938440" y="15963888"/>
                  <a:pt x="5942173" y="15964079"/>
                </a:cubicBezTo>
                <a:cubicBezTo>
                  <a:pt x="5942556" y="15964079"/>
                  <a:pt x="5942986" y="15964127"/>
                  <a:pt x="5943369" y="15964127"/>
                </a:cubicBezTo>
                <a:cubicBezTo>
                  <a:pt x="5953515" y="15964653"/>
                  <a:pt x="5963660" y="15965420"/>
                  <a:pt x="5973806" y="15965898"/>
                </a:cubicBezTo>
                <a:lnTo>
                  <a:pt x="5974285" y="15965946"/>
                </a:lnTo>
                <a:cubicBezTo>
                  <a:pt x="5974285" y="15965946"/>
                  <a:pt x="5974285" y="15965946"/>
                  <a:pt x="5974285" y="15965946"/>
                </a:cubicBezTo>
                <a:cubicBezTo>
                  <a:pt x="5990173" y="15966665"/>
                  <a:pt x="6006062" y="15967048"/>
                  <a:pt x="6021951" y="15967670"/>
                </a:cubicBezTo>
                <a:cubicBezTo>
                  <a:pt x="6032288" y="15968101"/>
                  <a:pt x="6042577" y="15968435"/>
                  <a:pt x="6052914" y="15968818"/>
                </a:cubicBezTo>
                <a:cubicBezTo>
                  <a:pt x="6099288" y="15970494"/>
                  <a:pt x="6145710" y="15971881"/>
                  <a:pt x="6192179" y="15972840"/>
                </a:cubicBezTo>
                <a:cubicBezTo>
                  <a:pt x="6192179" y="15972840"/>
                  <a:pt x="6192179" y="15972840"/>
                  <a:pt x="6192179" y="15972840"/>
                </a:cubicBezTo>
                <a:cubicBezTo>
                  <a:pt x="6201558" y="15973031"/>
                  <a:pt x="6210938" y="15973174"/>
                  <a:pt x="6220318" y="15973366"/>
                </a:cubicBezTo>
                <a:cubicBezTo>
                  <a:pt x="6220318" y="15973366"/>
                  <a:pt x="6220318" y="15973366"/>
                  <a:pt x="6220318" y="15973366"/>
                </a:cubicBezTo>
                <a:cubicBezTo>
                  <a:pt x="6232618" y="15973557"/>
                  <a:pt x="6244917" y="15973509"/>
                  <a:pt x="6257217" y="15973700"/>
                </a:cubicBezTo>
                <a:cubicBezTo>
                  <a:pt x="6281959" y="15974036"/>
                  <a:pt x="6306653" y="15974419"/>
                  <a:pt x="6331347" y="15974610"/>
                </a:cubicBezTo>
                <a:cubicBezTo>
                  <a:pt x="6331347" y="15974707"/>
                  <a:pt x="6331347" y="15974753"/>
                  <a:pt x="6331347" y="15974850"/>
                </a:cubicBezTo>
                <a:cubicBezTo>
                  <a:pt x="6346518" y="15974945"/>
                  <a:pt x="6361689" y="15974945"/>
                  <a:pt x="6376860" y="15974993"/>
                </a:cubicBezTo>
                <a:cubicBezTo>
                  <a:pt x="6376860" y="15974993"/>
                  <a:pt x="6376860" y="15974945"/>
                  <a:pt x="6376860" y="15974945"/>
                </a:cubicBezTo>
                <a:cubicBezTo>
                  <a:pt x="6377434" y="15974945"/>
                  <a:pt x="6378008" y="15974945"/>
                  <a:pt x="6378582" y="15974945"/>
                </a:cubicBezTo>
                <a:cubicBezTo>
                  <a:pt x="6378678" y="15974850"/>
                  <a:pt x="6378774" y="15974802"/>
                  <a:pt x="6378869" y="15974707"/>
                </a:cubicBezTo>
                <a:cubicBezTo>
                  <a:pt x="6399735" y="15974802"/>
                  <a:pt x="6420601" y="15975281"/>
                  <a:pt x="6441419" y="15975232"/>
                </a:cubicBezTo>
                <a:cubicBezTo>
                  <a:pt x="6441419" y="15975232"/>
                  <a:pt x="6441419" y="15975232"/>
                  <a:pt x="6441419" y="15975232"/>
                </a:cubicBezTo>
                <a:cubicBezTo>
                  <a:pt x="6441849" y="15975232"/>
                  <a:pt x="6442232" y="15975232"/>
                  <a:pt x="6442615" y="15975232"/>
                </a:cubicBezTo>
                <a:cubicBezTo>
                  <a:pt x="6494636" y="15975136"/>
                  <a:pt x="6546609" y="15974802"/>
                  <a:pt x="6598582" y="15974227"/>
                </a:cubicBezTo>
                <a:cubicBezTo>
                  <a:pt x="6600975" y="15974227"/>
                  <a:pt x="6603367" y="15974227"/>
                  <a:pt x="6605713" y="15974179"/>
                </a:cubicBezTo>
                <a:cubicBezTo>
                  <a:pt x="6605713" y="15974179"/>
                  <a:pt x="6605713" y="15974179"/>
                  <a:pt x="6605713" y="15974179"/>
                </a:cubicBezTo>
                <a:cubicBezTo>
                  <a:pt x="6630646" y="15973893"/>
                  <a:pt x="6655484" y="15973557"/>
                  <a:pt x="6680417" y="15973174"/>
                </a:cubicBezTo>
                <a:lnTo>
                  <a:pt x="6680417" y="15973174"/>
                </a:lnTo>
                <a:cubicBezTo>
                  <a:pt x="6684772" y="15973126"/>
                  <a:pt x="6689175" y="15973031"/>
                  <a:pt x="6693530" y="15972983"/>
                </a:cubicBezTo>
                <a:cubicBezTo>
                  <a:pt x="6700900" y="15972886"/>
                  <a:pt x="6708223" y="15972791"/>
                  <a:pt x="6715592" y="15972695"/>
                </a:cubicBezTo>
                <a:cubicBezTo>
                  <a:pt x="6717315" y="15972695"/>
                  <a:pt x="6719038" y="15972648"/>
                  <a:pt x="6720713" y="15972648"/>
                </a:cubicBezTo>
                <a:cubicBezTo>
                  <a:pt x="6728035" y="15972552"/>
                  <a:pt x="6735405" y="15972455"/>
                  <a:pt x="6742680" y="15972361"/>
                </a:cubicBezTo>
                <a:cubicBezTo>
                  <a:pt x="6744594" y="15972312"/>
                  <a:pt x="6746508" y="15972312"/>
                  <a:pt x="6748422" y="15972264"/>
                </a:cubicBezTo>
                <a:lnTo>
                  <a:pt x="6748422" y="15972264"/>
                </a:lnTo>
                <a:cubicBezTo>
                  <a:pt x="6749523" y="15972264"/>
                  <a:pt x="6750671" y="15972217"/>
                  <a:pt x="6751773" y="15972217"/>
                </a:cubicBezTo>
                <a:cubicBezTo>
                  <a:pt x="6783646" y="15971738"/>
                  <a:pt x="6815422" y="15971212"/>
                  <a:pt x="6847199" y="15970685"/>
                </a:cubicBezTo>
                <a:lnTo>
                  <a:pt x="6858590" y="15970494"/>
                </a:lnTo>
                <a:cubicBezTo>
                  <a:pt x="6858590" y="15970494"/>
                  <a:pt x="6858590" y="15970494"/>
                  <a:pt x="6858590" y="15970494"/>
                </a:cubicBezTo>
                <a:cubicBezTo>
                  <a:pt x="6889888" y="15969968"/>
                  <a:pt x="6921187" y="15969440"/>
                  <a:pt x="6952389" y="15968961"/>
                </a:cubicBezTo>
                <a:cubicBezTo>
                  <a:pt x="6954160" y="15968914"/>
                  <a:pt x="6955931" y="15968914"/>
                  <a:pt x="6957702" y="15968866"/>
                </a:cubicBezTo>
                <a:cubicBezTo>
                  <a:pt x="6968566" y="15968675"/>
                  <a:pt x="6979381" y="15968530"/>
                  <a:pt x="6990244" y="15968339"/>
                </a:cubicBezTo>
                <a:cubicBezTo>
                  <a:pt x="7024128" y="15967765"/>
                  <a:pt x="7058058" y="15967191"/>
                  <a:pt x="7091798" y="15966712"/>
                </a:cubicBezTo>
                <a:cubicBezTo>
                  <a:pt x="7107255" y="15966472"/>
                  <a:pt x="7122713" y="15966186"/>
                  <a:pt x="7138171" y="15965946"/>
                </a:cubicBezTo>
                <a:cubicBezTo>
                  <a:pt x="7145828" y="15965803"/>
                  <a:pt x="7153533" y="15965707"/>
                  <a:pt x="7161190" y="15965563"/>
                </a:cubicBezTo>
                <a:lnTo>
                  <a:pt x="7161190" y="15965563"/>
                </a:lnTo>
                <a:cubicBezTo>
                  <a:pt x="7171049" y="15965420"/>
                  <a:pt x="7180908" y="15965229"/>
                  <a:pt x="7190766" y="15965084"/>
                </a:cubicBezTo>
                <a:cubicBezTo>
                  <a:pt x="7198136" y="15964989"/>
                  <a:pt x="7205554" y="15964845"/>
                  <a:pt x="7212924" y="15964750"/>
                </a:cubicBezTo>
                <a:cubicBezTo>
                  <a:pt x="7212924" y="15964750"/>
                  <a:pt x="7212924" y="15964750"/>
                  <a:pt x="7212924" y="15964750"/>
                </a:cubicBezTo>
                <a:cubicBezTo>
                  <a:pt x="7238527" y="15964319"/>
                  <a:pt x="7264179" y="15963791"/>
                  <a:pt x="7289782" y="15963314"/>
                </a:cubicBezTo>
                <a:cubicBezTo>
                  <a:pt x="7289782" y="15963314"/>
                  <a:pt x="7289782" y="15963314"/>
                  <a:pt x="7289782" y="15963314"/>
                </a:cubicBezTo>
                <a:cubicBezTo>
                  <a:pt x="7298732" y="15963122"/>
                  <a:pt x="7307681" y="15962931"/>
                  <a:pt x="7316630" y="15962740"/>
                </a:cubicBezTo>
                <a:cubicBezTo>
                  <a:pt x="7321799" y="15962643"/>
                  <a:pt x="7327015" y="15962500"/>
                  <a:pt x="7332184" y="15962404"/>
                </a:cubicBezTo>
                <a:cubicBezTo>
                  <a:pt x="7332136" y="15962404"/>
                  <a:pt x="7332136" y="15962404"/>
                  <a:pt x="7332088" y="15962404"/>
                </a:cubicBezTo>
                <a:cubicBezTo>
                  <a:pt x="7353863" y="15961926"/>
                  <a:pt x="7375638" y="15961399"/>
                  <a:pt x="7397414" y="15960873"/>
                </a:cubicBezTo>
                <a:cubicBezTo>
                  <a:pt x="7397414" y="15960919"/>
                  <a:pt x="7397414" y="15960968"/>
                  <a:pt x="7397414" y="15961016"/>
                </a:cubicBezTo>
                <a:cubicBezTo>
                  <a:pt x="7411292" y="15960681"/>
                  <a:pt x="7425171" y="15960297"/>
                  <a:pt x="7439002" y="15959963"/>
                </a:cubicBezTo>
                <a:cubicBezTo>
                  <a:pt x="7439002" y="15959963"/>
                  <a:pt x="7439002" y="15959914"/>
                  <a:pt x="7439002" y="15959866"/>
                </a:cubicBezTo>
                <a:cubicBezTo>
                  <a:pt x="7445509" y="15959723"/>
                  <a:pt x="7452018" y="15959580"/>
                  <a:pt x="7458527" y="15959389"/>
                </a:cubicBezTo>
                <a:lnTo>
                  <a:pt x="7458527" y="15959389"/>
                </a:lnTo>
                <a:cubicBezTo>
                  <a:pt x="7466519" y="15959197"/>
                  <a:pt x="7474511" y="15958958"/>
                  <a:pt x="7482455" y="15958718"/>
                </a:cubicBezTo>
                <a:cubicBezTo>
                  <a:pt x="7482455" y="15958718"/>
                  <a:pt x="7482455" y="15958718"/>
                  <a:pt x="7482455" y="15958718"/>
                </a:cubicBezTo>
                <a:cubicBezTo>
                  <a:pt x="7526867" y="15957522"/>
                  <a:pt x="7571230" y="15956134"/>
                  <a:pt x="7615642" y="15954698"/>
                </a:cubicBezTo>
                <a:lnTo>
                  <a:pt x="7616120" y="15954698"/>
                </a:lnTo>
                <a:cubicBezTo>
                  <a:pt x="7619949" y="15954601"/>
                  <a:pt x="7623730" y="15954505"/>
                  <a:pt x="7627558" y="15954362"/>
                </a:cubicBezTo>
                <a:cubicBezTo>
                  <a:pt x="7627558" y="15954362"/>
                  <a:pt x="7627558" y="15954362"/>
                  <a:pt x="7627558" y="15954362"/>
                </a:cubicBezTo>
                <a:cubicBezTo>
                  <a:pt x="7640575" y="15953931"/>
                  <a:pt x="7653640" y="15953453"/>
                  <a:pt x="7666706" y="15953022"/>
                </a:cubicBezTo>
                <a:lnTo>
                  <a:pt x="7666706" y="15953022"/>
                </a:lnTo>
                <a:cubicBezTo>
                  <a:pt x="7677665" y="15952640"/>
                  <a:pt x="7688624" y="15951969"/>
                  <a:pt x="7699583" y="15951586"/>
                </a:cubicBezTo>
                <a:cubicBezTo>
                  <a:pt x="7709825" y="15951202"/>
                  <a:pt x="7720066" y="15950819"/>
                  <a:pt x="7730308" y="15950437"/>
                </a:cubicBezTo>
                <a:cubicBezTo>
                  <a:pt x="7730356" y="15950533"/>
                  <a:pt x="7730403" y="15950628"/>
                  <a:pt x="7730499" y="15950724"/>
                </a:cubicBezTo>
                <a:lnTo>
                  <a:pt x="7730595" y="15950819"/>
                </a:lnTo>
                <a:cubicBezTo>
                  <a:pt x="7742703" y="15950388"/>
                  <a:pt x="7754858" y="15949814"/>
                  <a:pt x="7766967" y="15949288"/>
                </a:cubicBezTo>
                <a:cubicBezTo>
                  <a:pt x="7766967" y="15949192"/>
                  <a:pt x="7766967" y="15949144"/>
                  <a:pt x="7766967" y="15949049"/>
                </a:cubicBezTo>
                <a:cubicBezTo>
                  <a:pt x="7787497" y="15948235"/>
                  <a:pt x="7807980" y="15946847"/>
                  <a:pt x="7828511" y="15945937"/>
                </a:cubicBezTo>
                <a:cubicBezTo>
                  <a:pt x="7920301" y="15941964"/>
                  <a:pt x="8012043" y="15937465"/>
                  <a:pt x="8103689" y="15932055"/>
                </a:cubicBezTo>
                <a:cubicBezTo>
                  <a:pt x="8116324" y="15931290"/>
                  <a:pt x="8129006" y="15930907"/>
                  <a:pt x="8141640" y="15930142"/>
                </a:cubicBezTo>
                <a:cubicBezTo>
                  <a:pt x="8141736" y="15930188"/>
                  <a:pt x="8141784" y="15930333"/>
                  <a:pt x="8141880" y="15930428"/>
                </a:cubicBezTo>
                <a:cubicBezTo>
                  <a:pt x="8155471" y="15929614"/>
                  <a:pt x="8169062" y="15928849"/>
                  <a:pt x="8182606" y="15927939"/>
                </a:cubicBezTo>
                <a:cubicBezTo>
                  <a:pt x="8182606" y="15927844"/>
                  <a:pt x="8182606" y="15927747"/>
                  <a:pt x="8182606" y="15927699"/>
                </a:cubicBezTo>
                <a:cubicBezTo>
                  <a:pt x="8217206" y="15925498"/>
                  <a:pt x="8251759" y="15922914"/>
                  <a:pt x="8286360" y="15920424"/>
                </a:cubicBezTo>
                <a:cubicBezTo>
                  <a:pt x="8309140" y="15918797"/>
                  <a:pt x="8331920" y="15917791"/>
                  <a:pt x="8354652" y="15916068"/>
                </a:cubicBezTo>
                <a:cubicBezTo>
                  <a:pt x="8354652" y="15916068"/>
                  <a:pt x="8354652" y="15916068"/>
                  <a:pt x="8354652" y="15916068"/>
                </a:cubicBezTo>
                <a:cubicBezTo>
                  <a:pt x="8355083" y="15916020"/>
                  <a:pt x="8355513" y="15916020"/>
                  <a:pt x="8355992" y="15915972"/>
                </a:cubicBezTo>
                <a:cubicBezTo>
                  <a:pt x="8368435" y="15915015"/>
                  <a:pt x="8380926" y="15914058"/>
                  <a:pt x="8393368" y="15913100"/>
                </a:cubicBezTo>
                <a:lnTo>
                  <a:pt x="8394421" y="15913052"/>
                </a:lnTo>
                <a:cubicBezTo>
                  <a:pt x="8394421" y="15913052"/>
                  <a:pt x="8394421" y="15913052"/>
                  <a:pt x="8394421" y="15913052"/>
                </a:cubicBezTo>
                <a:cubicBezTo>
                  <a:pt x="8438450" y="15909606"/>
                  <a:pt x="8482431" y="15905585"/>
                  <a:pt x="8526412" y="15901707"/>
                </a:cubicBezTo>
                <a:cubicBezTo>
                  <a:pt x="8526412" y="15901852"/>
                  <a:pt x="8526364" y="15901995"/>
                  <a:pt x="8526364" y="15902186"/>
                </a:cubicBezTo>
                <a:cubicBezTo>
                  <a:pt x="8538472" y="15901133"/>
                  <a:pt x="8550579" y="15899985"/>
                  <a:pt x="8562687" y="15898883"/>
                </a:cubicBezTo>
                <a:cubicBezTo>
                  <a:pt x="8562639" y="15898788"/>
                  <a:pt x="8562592" y="15898692"/>
                  <a:pt x="8562543" y="15898596"/>
                </a:cubicBezTo>
                <a:cubicBezTo>
                  <a:pt x="8573790" y="15897590"/>
                  <a:pt x="8585085" y="15896729"/>
                  <a:pt x="8596331" y="15895677"/>
                </a:cubicBezTo>
                <a:cubicBezTo>
                  <a:pt x="8607529" y="15894624"/>
                  <a:pt x="8618728" y="15893570"/>
                  <a:pt x="8629927" y="15892517"/>
                </a:cubicBezTo>
                <a:cubicBezTo>
                  <a:pt x="8648735" y="15890698"/>
                  <a:pt x="8667542" y="15889071"/>
                  <a:pt x="8686302" y="15887156"/>
                </a:cubicBezTo>
                <a:cubicBezTo>
                  <a:pt x="8686302" y="15887156"/>
                  <a:pt x="8686302" y="15887156"/>
                  <a:pt x="8686302" y="15887156"/>
                </a:cubicBezTo>
                <a:cubicBezTo>
                  <a:pt x="8686590" y="15887108"/>
                  <a:pt x="8686877" y="15887108"/>
                  <a:pt x="8687164" y="15887060"/>
                </a:cubicBezTo>
                <a:cubicBezTo>
                  <a:pt x="8705062" y="15885241"/>
                  <a:pt x="8723008" y="15883279"/>
                  <a:pt x="8740907" y="15881364"/>
                </a:cubicBezTo>
                <a:cubicBezTo>
                  <a:pt x="8740955" y="15881267"/>
                  <a:pt x="8740955" y="15881124"/>
                  <a:pt x="8740955" y="15881029"/>
                </a:cubicBezTo>
                <a:cubicBezTo>
                  <a:pt x="8806136" y="15874136"/>
                  <a:pt x="8871318" y="15867099"/>
                  <a:pt x="8936403" y="15859154"/>
                </a:cubicBezTo>
                <a:cubicBezTo>
                  <a:pt x="8936403" y="15859154"/>
                  <a:pt x="8936403" y="15859154"/>
                  <a:pt x="8936403" y="15859154"/>
                </a:cubicBezTo>
                <a:cubicBezTo>
                  <a:pt x="8948512" y="15857670"/>
                  <a:pt x="8960667" y="15856185"/>
                  <a:pt x="8972775" y="15854701"/>
                </a:cubicBezTo>
                <a:cubicBezTo>
                  <a:pt x="8974307" y="15854510"/>
                  <a:pt x="8975838" y="15854318"/>
                  <a:pt x="8977369" y="15854127"/>
                </a:cubicBezTo>
                <a:cubicBezTo>
                  <a:pt x="8977369" y="15854127"/>
                  <a:pt x="8977369" y="15854127"/>
                  <a:pt x="8977369" y="15854079"/>
                </a:cubicBezTo>
                <a:cubicBezTo>
                  <a:pt x="9003164" y="15850824"/>
                  <a:pt x="9028912" y="15847521"/>
                  <a:pt x="9054659" y="15844122"/>
                </a:cubicBezTo>
                <a:lnTo>
                  <a:pt x="9054659" y="15844122"/>
                </a:lnTo>
                <a:cubicBezTo>
                  <a:pt x="9055759" y="15843979"/>
                  <a:pt x="9056908" y="15843787"/>
                  <a:pt x="9058008" y="15843644"/>
                </a:cubicBezTo>
                <a:cubicBezTo>
                  <a:pt x="9069159" y="15842160"/>
                  <a:pt x="9080310" y="15840581"/>
                  <a:pt x="9091461" y="15839049"/>
                </a:cubicBezTo>
                <a:cubicBezTo>
                  <a:pt x="9091461" y="15839049"/>
                  <a:pt x="9091461" y="15839049"/>
                  <a:pt x="9091413" y="15839049"/>
                </a:cubicBezTo>
                <a:cubicBezTo>
                  <a:pt x="9107445" y="15836847"/>
                  <a:pt x="9123525" y="15834741"/>
                  <a:pt x="9139605" y="15832443"/>
                </a:cubicBezTo>
                <a:cubicBezTo>
                  <a:pt x="9139605" y="15832443"/>
                  <a:pt x="9139605" y="15832443"/>
                  <a:pt x="9139605" y="15832443"/>
                </a:cubicBezTo>
                <a:cubicBezTo>
                  <a:pt x="9141711" y="15832155"/>
                  <a:pt x="9143865" y="15831869"/>
                  <a:pt x="9145971" y="15831533"/>
                </a:cubicBezTo>
                <a:lnTo>
                  <a:pt x="9145971" y="15831533"/>
                </a:lnTo>
                <a:cubicBezTo>
                  <a:pt x="9157169" y="15829954"/>
                  <a:pt x="9168415" y="15828469"/>
                  <a:pt x="9179566" y="15826842"/>
                </a:cubicBezTo>
                <a:cubicBezTo>
                  <a:pt x="9179853" y="15826794"/>
                  <a:pt x="9180188" y="15826747"/>
                  <a:pt x="9180523" y="15826699"/>
                </a:cubicBezTo>
                <a:lnTo>
                  <a:pt x="9180523" y="15826699"/>
                </a:lnTo>
                <a:cubicBezTo>
                  <a:pt x="9186506" y="15825837"/>
                  <a:pt x="9192440" y="15824832"/>
                  <a:pt x="9198373" y="15823970"/>
                </a:cubicBezTo>
                <a:lnTo>
                  <a:pt x="9198373" y="15823970"/>
                </a:lnTo>
                <a:cubicBezTo>
                  <a:pt x="9211056" y="15822103"/>
                  <a:pt x="9223690" y="15820045"/>
                  <a:pt x="9236372" y="15818178"/>
                </a:cubicBezTo>
                <a:cubicBezTo>
                  <a:pt x="9236372" y="15818178"/>
                  <a:pt x="9236372" y="15818178"/>
                  <a:pt x="9236372" y="15818178"/>
                </a:cubicBezTo>
                <a:cubicBezTo>
                  <a:pt x="9259105" y="15814732"/>
                  <a:pt x="9281836" y="15811333"/>
                  <a:pt x="9304569" y="15807743"/>
                </a:cubicBezTo>
                <a:cubicBezTo>
                  <a:pt x="9304569" y="15807743"/>
                  <a:pt x="9304569" y="15807743"/>
                  <a:pt x="9304521" y="15807743"/>
                </a:cubicBezTo>
                <a:cubicBezTo>
                  <a:pt x="9305191" y="15807647"/>
                  <a:pt x="9305861" y="15807552"/>
                  <a:pt x="9306531" y="15807407"/>
                </a:cubicBezTo>
                <a:cubicBezTo>
                  <a:pt x="9319069" y="15805397"/>
                  <a:pt x="9331608" y="15803482"/>
                  <a:pt x="9344147" y="15801472"/>
                </a:cubicBezTo>
                <a:cubicBezTo>
                  <a:pt x="9344195" y="15801424"/>
                  <a:pt x="9344195" y="15801281"/>
                  <a:pt x="9344242" y="15801233"/>
                </a:cubicBezTo>
                <a:cubicBezTo>
                  <a:pt x="9347257" y="15800755"/>
                  <a:pt x="9350320" y="15800228"/>
                  <a:pt x="9353383" y="15799750"/>
                </a:cubicBezTo>
                <a:cubicBezTo>
                  <a:pt x="9353288" y="15799797"/>
                  <a:pt x="9353240" y="15799893"/>
                  <a:pt x="9353144" y="15799988"/>
                </a:cubicBezTo>
                <a:cubicBezTo>
                  <a:pt x="9364151" y="15798169"/>
                  <a:pt x="9375110" y="15796207"/>
                  <a:pt x="9386117" y="15794389"/>
                </a:cubicBezTo>
                <a:lnTo>
                  <a:pt x="9386117" y="15794341"/>
                </a:lnTo>
                <a:cubicBezTo>
                  <a:pt x="9387888" y="15794053"/>
                  <a:pt x="9389611" y="15793766"/>
                  <a:pt x="9391382" y="15793479"/>
                </a:cubicBezTo>
                <a:cubicBezTo>
                  <a:pt x="9391382" y="15793479"/>
                  <a:pt x="9391382" y="15793479"/>
                  <a:pt x="9391382" y="15793479"/>
                </a:cubicBezTo>
                <a:cubicBezTo>
                  <a:pt x="9406744" y="15790893"/>
                  <a:pt x="9422154" y="15788309"/>
                  <a:pt x="9437516" y="15785628"/>
                </a:cubicBezTo>
                <a:cubicBezTo>
                  <a:pt x="9497673" y="15775240"/>
                  <a:pt x="9557686" y="15764232"/>
                  <a:pt x="9617698" y="15752696"/>
                </a:cubicBezTo>
                <a:cubicBezTo>
                  <a:pt x="9617746" y="15752696"/>
                  <a:pt x="9617746" y="15752743"/>
                  <a:pt x="9617794" y="15752791"/>
                </a:cubicBezTo>
                <a:cubicBezTo>
                  <a:pt x="9622627" y="15751882"/>
                  <a:pt x="9627461" y="15751020"/>
                  <a:pt x="9632294" y="15750062"/>
                </a:cubicBezTo>
                <a:cubicBezTo>
                  <a:pt x="9632294" y="15750062"/>
                  <a:pt x="9632343" y="15750015"/>
                  <a:pt x="9632343" y="15750015"/>
                </a:cubicBezTo>
                <a:cubicBezTo>
                  <a:pt x="9635310" y="15749440"/>
                  <a:pt x="9638277" y="15748962"/>
                  <a:pt x="9641196" y="15748386"/>
                </a:cubicBezTo>
                <a:lnTo>
                  <a:pt x="9641196" y="15748386"/>
                </a:lnTo>
                <a:cubicBezTo>
                  <a:pt x="9643876" y="15747861"/>
                  <a:pt x="9646604" y="15747381"/>
                  <a:pt x="9649284" y="15746855"/>
                </a:cubicBezTo>
                <a:cubicBezTo>
                  <a:pt x="9656749" y="15745371"/>
                  <a:pt x="9664263" y="15743696"/>
                  <a:pt x="9671777" y="15742212"/>
                </a:cubicBezTo>
                <a:lnTo>
                  <a:pt x="9671777" y="15742212"/>
                </a:lnTo>
                <a:cubicBezTo>
                  <a:pt x="9703841" y="15735797"/>
                  <a:pt x="9735857" y="15729191"/>
                  <a:pt x="9767874" y="15722299"/>
                </a:cubicBezTo>
                <a:cubicBezTo>
                  <a:pt x="9767874" y="15722299"/>
                  <a:pt x="9767874" y="15722299"/>
                  <a:pt x="9767874" y="15722299"/>
                </a:cubicBezTo>
                <a:lnTo>
                  <a:pt x="9768639" y="15722108"/>
                </a:lnTo>
                <a:cubicBezTo>
                  <a:pt x="9780125" y="15719619"/>
                  <a:pt x="9791659" y="15717081"/>
                  <a:pt x="9803145" y="15714544"/>
                </a:cubicBezTo>
                <a:lnTo>
                  <a:pt x="9803336" y="15714497"/>
                </a:lnTo>
                <a:lnTo>
                  <a:pt x="9803336" y="15714497"/>
                </a:lnTo>
                <a:cubicBezTo>
                  <a:pt x="9831285" y="15708322"/>
                  <a:pt x="9859233" y="15701811"/>
                  <a:pt x="9887134" y="15695302"/>
                </a:cubicBezTo>
                <a:lnTo>
                  <a:pt x="9887134" y="15695397"/>
                </a:lnTo>
                <a:cubicBezTo>
                  <a:pt x="9898763" y="15692670"/>
                  <a:pt x="9910441" y="15690084"/>
                  <a:pt x="9922070" y="15687307"/>
                </a:cubicBezTo>
                <a:cubicBezTo>
                  <a:pt x="9922070" y="15687307"/>
                  <a:pt x="9922070" y="15687307"/>
                  <a:pt x="9922070" y="15687307"/>
                </a:cubicBezTo>
                <a:cubicBezTo>
                  <a:pt x="9955857" y="15679219"/>
                  <a:pt x="9989500" y="15670458"/>
                  <a:pt x="10023192" y="15661794"/>
                </a:cubicBezTo>
                <a:lnTo>
                  <a:pt x="10023958" y="15661937"/>
                </a:lnTo>
                <a:cubicBezTo>
                  <a:pt x="10039559" y="15657965"/>
                  <a:pt x="10055208" y="15653895"/>
                  <a:pt x="10070810" y="15649779"/>
                </a:cubicBezTo>
                <a:cubicBezTo>
                  <a:pt x="10070953" y="15649732"/>
                  <a:pt x="10071097" y="15649732"/>
                  <a:pt x="10071241" y="15649684"/>
                </a:cubicBezTo>
                <a:lnTo>
                  <a:pt x="10071241" y="15649684"/>
                </a:lnTo>
                <a:cubicBezTo>
                  <a:pt x="10081099" y="15647098"/>
                  <a:pt x="10090910" y="15644323"/>
                  <a:pt x="10100768" y="15641690"/>
                </a:cubicBezTo>
                <a:lnTo>
                  <a:pt x="10100768" y="15641690"/>
                </a:lnTo>
                <a:cubicBezTo>
                  <a:pt x="10104549" y="15640684"/>
                  <a:pt x="10108330" y="15639632"/>
                  <a:pt x="10112159" y="15638626"/>
                </a:cubicBezTo>
                <a:lnTo>
                  <a:pt x="10112159" y="15638626"/>
                </a:lnTo>
                <a:cubicBezTo>
                  <a:pt x="10130775" y="15633600"/>
                  <a:pt x="10149391" y="15628717"/>
                  <a:pt x="10167960" y="15623500"/>
                </a:cubicBezTo>
                <a:cubicBezTo>
                  <a:pt x="10167960" y="15623500"/>
                  <a:pt x="10167960" y="15623500"/>
                  <a:pt x="10167960" y="15623500"/>
                </a:cubicBezTo>
                <a:lnTo>
                  <a:pt x="10168678" y="15623309"/>
                </a:lnTo>
                <a:cubicBezTo>
                  <a:pt x="10177005" y="15620963"/>
                  <a:pt x="10185332" y="15618617"/>
                  <a:pt x="10193659" y="15616224"/>
                </a:cubicBezTo>
                <a:cubicBezTo>
                  <a:pt x="10193994" y="15616128"/>
                  <a:pt x="10194282" y="15616033"/>
                  <a:pt x="10194616" y="15615936"/>
                </a:cubicBezTo>
                <a:cubicBezTo>
                  <a:pt x="10194616" y="15615936"/>
                  <a:pt x="10194616" y="15615936"/>
                  <a:pt x="10194616" y="15615936"/>
                </a:cubicBezTo>
                <a:cubicBezTo>
                  <a:pt x="10209022" y="15611820"/>
                  <a:pt x="10223426" y="15607464"/>
                  <a:pt x="10237784" y="15603300"/>
                </a:cubicBezTo>
                <a:lnTo>
                  <a:pt x="10237784" y="15603300"/>
                </a:lnTo>
                <a:cubicBezTo>
                  <a:pt x="10249317" y="15599949"/>
                  <a:pt x="10260899" y="15596550"/>
                  <a:pt x="10272432" y="15593152"/>
                </a:cubicBezTo>
                <a:cubicBezTo>
                  <a:pt x="10272432" y="15593152"/>
                  <a:pt x="10272432" y="15593152"/>
                  <a:pt x="10272432" y="15593152"/>
                </a:cubicBezTo>
                <a:cubicBezTo>
                  <a:pt x="10283583" y="15589849"/>
                  <a:pt x="10294829" y="15586690"/>
                  <a:pt x="10305980" y="15583338"/>
                </a:cubicBezTo>
                <a:cubicBezTo>
                  <a:pt x="10305980" y="15583338"/>
                  <a:pt x="10305980" y="15583338"/>
                  <a:pt x="10305980" y="15583338"/>
                </a:cubicBezTo>
                <a:cubicBezTo>
                  <a:pt x="10306123" y="15583292"/>
                  <a:pt x="10306267" y="15583243"/>
                  <a:pt x="10306410" y="15583195"/>
                </a:cubicBezTo>
                <a:cubicBezTo>
                  <a:pt x="10318614" y="15579510"/>
                  <a:pt x="10330722" y="15575536"/>
                  <a:pt x="10342878" y="15571802"/>
                </a:cubicBezTo>
                <a:cubicBezTo>
                  <a:pt x="10342830" y="15571756"/>
                  <a:pt x="10342830" y="15571659"/>
                  <a:pt x="10342782" y="15571563"/>
                </a:cubicBezTo>
                <a:cubicBezTo>
                  <a:pt x="10362212" y="15565533"/>
                  <a:pt x="10381546" y="15559166"/>
                  <a:pt x="10400928" y="15552943"/>
                </a:cubicBezTo>
                <a:cubicBezTo>
                  <a:pt x="10400642" y="15553278"/>
                  <a:pt x="10400163" y="15553421"/>
                  <a:pt x="10399875" y="15553805"/>
                </a:cubicBezTo>
                <a:cubicBezTo>
                  <a:pt x="10424666" y="15545858"/>
                  <a:pt x="10449408" y="15537865"/>
                  <a:pt x="10474102" y="15529632"/>
                </a:cubicBezTo>
                <a:cubicBezTo>
                  <a:pt x="10474102" y="15529632"/>
                  <a:pt x="10474102" y="15529584"/>
                  <a:pt x="10474102" y="15529584"/>
                </a:cubicBezTo>
                <a:cubicBezTo>
                  <a:pt x="10537609" y="15508330"/>
                  <a:pt x="10600876" y="15486263"/>
                  <a:pt x="10663760" y="15463143"/>
                </a:cubicBezTo>
                <a:cubicBezTo>
                  <a:pt x="10663760" y="15463143"/>
                  <a:pt x="10663760" y="15463143"/>
                  <a:pt x="10663712" y="15463143"/>
                </a:cubicBezTo>
                <a:cubicBezTo>
                  <a:pt x="10668115" y="15461516"/>
                  <a:pt x="10672565" y="15459983"/>
                  <a:pt x="10676969" y="15458308"/>
                </a:cubicBezTo>
                <a:cubicBezTo>
                  <a:pt x="10693480" y="15452181"/>
                  <a:pt x="10709703" y="15445432"/>
                  <a:pt x="10726118" y="15439161"/>
                </a:cubicBezTo>
                <a:cubicBezTo>
                  <a:pt x="10726405" y="15439257"/>
                  <a:pt x="10726644" y="15439401"/>
                  <a:pt x="10726931" y="15439497"/>
                </a:cubicBezTo>
                <a:cubicBezTo>
                  <a:pt x="10746505" y="15432029"/>
                  <a:pt x="10765983" y="15424419"/>
                  <a:pt x="10785508" y="15416759"/>
                </a:cubicBezTo>
                <a:cubicBezTo>
                  <a:pt x="10785413" y="15416568"/>
                  <a:pt x="10785221" y="15416377"/>
                  <a:pt x="10785126" y="15416185"/>
                </a:cubicBezTo>
                <a:cubicBezTo>
                  <a:pt x="10798574" y="15410919"/>
                  <a:pt x="10812165" y="15405798"/>
                  <a:pt x="10825565" y="15400436"/>
                </a:cubicBezTo>
                <a:cubicBezTo>
                  <a:pt x="10825613" y="15400676"/>
                  <a:pt x="10825517" y="15400962"/>
                  <a:pt x="10825565" y="15401202"/>
                </a:cubicBezTo>
                <a:cubicBezTo>
                  <a:pt x="10837003" y="15396654"/>
                  <a:pt x="10848345" y="15391772"/>
                  <a:pt x="10859735" y="15387128"/>
                </a:cubicBezTo>
                <a:cubicBezTo>
                  <a:pt x="10859783" y="15387128"/>
                  <a:pt x="10859783" y="15387082"/>
                  <a:pt x="10859831" y="15387082"/>
                </a:cubicBezTo>
                <a:cubicBezTo>
                  <a:pt x="10871316" y="15382390"/>
                  <a:pt x="10882755" y="15377604"/>
                  <a:pt x="10894240" y="15372817"/>
                </a:cubicBezTo>
                <a:lnTo>
                  <a:pt x="10894240" y="15372817"/>
                </a:lnTo>
                <a:cubicBezTo>
                  <a:pt x="10898117" y="15371190"/>
                  <a:pt x="10901945" y="15369657"/>
                  <a:pt x="10905822" y="15368030"/>
                </a:cubicBezTo>
                <a:cubicBezTo>
                  <a:pt x="10905822" y="15368030"/>
                  <a:pt x="10905822" y="15368030"/>
                  <a:pt x="10905822" y="15368030"/>
                </a:cubicBezTo>
                <a:cubicBezTo>
                  <a:pt x="10980431" y="15336916"/>
                  <a:pt x="11054418" y="15304318"/>
                  <a:pt x="11127639" y="15270284"/>
                </a:cubicBezTo>
                <a:cubicBezTo>
                  <a:pt x="11134675" y="15266981"/>
                  <a:pt x="11141757" y="15263678"/>
                  <a:pt x="11148792" y="15260376"/>
                </a:cubicBezTo>
                <a:lnTo>
                  <a:pt x="11148792" y="15260376"/>
                </a:lnTo>
                <a:cubicBezTo>
                  <a:pt x="11153674" y="15258078"/>
                  <a:pt x="11158507" y="15255780"/>
                  <a:pt x="11163341" y="15253482"/>
                </a:cubicBezTo>
                <a:cubicBezTo>
                  <a:pt x="11163341" y="15253482"/>
                  <a:pt x="11163341" y="15253530"/>
                  <a:pt x="11163341" y="15253530"/>
                </a:cubicBezTo>
                <a:cubicBezTo>
                  <a:pt x="11180570" y="15245392"/>
                  <a:pt x="11197894" y="15237350"/>
                  <a:pt x="11215027" y="15229022"/>
                </a:cubicBezTo>
                <a:cubicBezTo>
                  <a:pt x="11215027" y="15229022"/>
                  <a:pt x="11215027" y="15229022"/>
                  <a:pt x="11215075" y="15229022"/>
                </a:cubicBezTo>
                <a:cubicBezTo>
                  <a:pt x="11228187" y="15222656"/>
                  <a:pt x="11240869" y="15215571"/>
                  <a:pt x="11253935" y="15209108"/>
                </a:cubicBezTo>
                <a:cubicBezTo>
                  <a:pt x="11254030" y="15209252"/>
                  <a:pt x="11254030" y="15209444"/>
                  <a:pt x="11254126" y="15209588"/>
                </a:cubicBezTo>
                <a:cubicBezTo>
                  <a:pt x="11266617" y="15203413"/>
                  <a:pt x="11279108" y="15197238"/>
                  <a:pt x="11291550" y="15190967"/>
                </a:cubicBezTo>
                <a:cubicBezTo>
                  <a:pt x="11291359" y="15190679"/>
                  <a:pt x="11291024" y="15190488"/>
                  <a:pt x="11290784" y="15190249"/>
                </a:cubicBezTo>
                <a:cubicBezTo>
                  <a:pt x="11345581" y="15162582"/>
                  <a:pt x="11400138" y="15134626"/>
                  <a:pt x="11453930" y="15105236"/>
                </a:cubicBezTo>
                <a:cubicBezTo>
                  <a:pt x="11454169" y="15105379"/>
                  <a:pt x="11454313" y="15105619"/>
                  <a:pt x="11454504" y="15105810"/>
                </a:cubicBezTo>
                <a:cubicBezTo>
                  <a:pt x="11463406" y="15100927"/>
                  <a:pt x="11472211" y="15095853"/>
                  <a:pt x="11481065" y="15090923"/>
                </a:cubicBezTo>
                <a:cubicBezTo>
                  <a:pt x="11481017" y="15090589"/>
                  <a:pt x="11480969" y="15090253"/>
                  <a:pt x="11480969" y="15089918"/>
                </a:cubicBezTo>
                <a:cubicBezTo>
                  <a:pt x="11506908" y="15075557"/>
                  <a:pt x="11532607" y="15060766"/>
                  <a:pt x="11558306" y="15046024"/>
                </a:cubicBezTo>
                <a:cubicBezTo>
                  <a:pt x="11558258" y="15046646"/>
                  <a:pt x="11558019" y="15047268"/>
                  <a:pt x="11557971" y="15047891"/>
                </a:cubicBezTo>
                <a:cubicBezTo>
                  <a:pt x="11583909" y="15033004"/>
                  <a:pt x="11609513" y="15017686"/>
                  <a:pt x="11635213" y="15002368"/>
                </a:cubicBezTo>
                <a:lnTo>
                  <a:pt x="11635691" y="15002081"/>
                </a:lnTo>
                <a:cubicBezTo>
                  <a:pt x="11638467" y="15000406"/>
                  <a:pt x="11641290" y="14998778"/>
                  <a:pt x="11644066" y="14997103"/>
                </a:cubicBezTo>
                <a:lnTo>
                  <a:pt x="11644066" y="14997103"/>
                </a:lnTo>
                <a:cubicBezTo>
                  <a:pt x="11644114" y="14997103"/>
                  <a:pt x="11644114" y="14997055"/>
                  <a:pt x="11644162" y="14997006"/>
                </a:cubicBezTo>
                <a:cubicBezTo>
                  <a:pt x="11670866" y="14981019"/>
                  <a:pt x="11697427" y="14964791"/>
                  <a:pt x="11723844" y="14948325"/>
                </a:cubicBezTo>
                <a:lnTo>
                  <a:pt x="11724036" y="14948230"/>
                </a:lnTo>
                <a:lnTo>
                  <a:pt x="11724036" y="14948230"/>
                </a:lnTo>
                <a:cubicBezTo>
                  <a:pt x="11729635" y="14944736"/>
                  <a:pt x="11735043" y="14941049"/>
                  <a:pt x="11740642" y="14937508"/>
                </a:cubicBezTo>
                <a:cubicBezTo>
                  <a:pt x="11740689" y="14937554"/>
                  <a:pt x="11740785" y="14937603"/>
                  <a:pt x="11740785" y="14937651"/>
                </a:cubicBezTo>
                <a:cubicBezTo>
                  <a:pt x="11778688" y="14913812"/>
                  <a:pt x="11816304" y="14889495"/>
                  <a:pt x="11853537" y="14864748"/>
                </a:cubicBezTo>
                <a:cubicBezTo>
                  <a:pt x="11853632" y="14864653"/>
                  <a:pt x="11853776" y="14864605"/>
                  <a:pt x="11853872" y="14864508"/>
                </a:cubicBezTo>
                <a:cubicBezTo>
                  <a:pt x="11853872" y="14864508"/>
                  <a:pt x="11853872" y="14864508"/>
                  <a:pt x="11853872" y="14864508"/>
                </a:cubicBezTo>
                <a:cubicBezTo>
                  <a:pt x="11887276" y="14842298"/>
                  <a:pt x="11919676" y="14818699"/>
                  <a:pt x="11952553" y="14795723"/>
                </a:cubicBezTo>
                <a:cubicBezTo>
                  <a:pt x="11952649" y="14796201"/>
                  <a:pt x="11952697" y="14796632"/>
                  <a:pt x="11952745" y="14797111"/>
                </a:cubicBezTo>
                <a:cubicBezTo>
                  <a:pt x="11974807" y="14781650"/>
                  <a:pt x="11996486" y="14765709"/>
                  <a:pt x="12018309" y="14749914"/>
                </a:cubicBezTo>
                <a:cubicBezTo>
                  <a:pt x="12027545" y="14743211"/>
                  <a:pt x="12036878" y="14736654"/>
                  <a:pt x="12046067" y="14729952"/>
                </a:cubicBezTo>
                <a:cubicBezTo>
                  <a:pt x="12051570" y="14725883"/>
                  <a:pt x="12057217" y="14722006"/>
                  <a:pt x="12062721" y="14717938"/>
                </a:cubicBezTo>
                <a:cubicBezTo>
                  <a:pt x="12062481" y="14717793"/>
                  <a:pt x="12062194" y="14717890"/>
                  <a:pt x="12061955" y="14717793"/>
                </a:cubicBezTo>
                <a:cubicBezTo>
                  <a:pt x="12076600" y="14706928"/>
                  <a:pt x="12090813" y="14695535"/>
                  <a:pt x="12105362" y="14684526"/>
                </a:cubicBezTo>
                <a:cubicBezTo>
                  <a:pt x="12105696" y="14684766"/>
                  <a:pt x="12106031" y="14685004"/>
                  <a:pt x="12106366" y="14685244"/>
                </a:cubicBezTo>
                <a:cubicBezTo>
                  <a:pt x="12125557" y="14670692"/>
                  <a:pt x="12144126" y="14655423"/>
                  <a:pt x="12162934" y="14640392"/>
                </a:cubicBezTo>
                <a:cubicBezTo>
                  <a:pt x="12179683" y="14627276"/>
                  <a:pt x="12197008" y="14614926"/>
                  <a:pt x="12213567" y="14601571"/>
                </a:cubicBezTo>
                <a:lnTo>
                  <a:pt x="12213567" y="14601571"/>
                </a:lnTo>
                <a:cubicBezTo>
                  <a:pt x="12219692" y="14596593"/>
                  <a:pt x="12226009" y="14591854"/>
                  <a:pt x="12232135" y="14586876"/>
                </a:cubicBezTo>
                <a:cubicBezTo>
                  <a:pt x="12262908" y="14561888"/>
                  <a:pt x="12292770" y="14535945"/>
                  <a:pt x="12322824" y="14510096"/>
                </a:cubicBezTo>
                <a:cubicBezTo>
                  <a:pt x="12322345" y="14510718"/>
                  <a:pt x="12321867" y="14511292"/>
                  <a:pt x="12321628" y="14512011"/>
                </a:cubicBezTo>
                <a:cubicBezTo>
                  <a:pt x="12326414" y="14507942"/>
                  <a:pt x="12331343" y="14503969"/>
                  <a:pt x="12336129" y="14499804"/>
                </a:cubicBezTo>
                <a:cubicBezTo>
                  <a:pt x="12335124" y="14499947"/>
                  <a:pt x="12334454" y="14500475"/>
                  <a:pt x="12333687" y="14500857"/>
                </a:cubicBezTo>
                <a:cubicBezTo>
                  <a:pt x="12342206" y="14493533"/>
                  <a:pt x="12350965" y="14486496"/>
                  <a:pt x="12359436" y="14479077"/>
                </a:cubicBezTo>
                <a:cubicBezTo>
                  <a:pt x="12359436" y="14479173"/>
                  <a:pt x="12359436" y="14479268"/>
                  <a:pt x="12359482" y="14479364"/>
                </a:cubicBezTo>
                <a:cubicBezTo>
                  <a:pt x="12362019" y="14477163"/>
                  <a:pt x="12364460" y="14474913"/>
                  <a:pt x="12366996" y="14472662"/>
                </a:cubicBezTo>
                <a:cubicBezTo>
                  <a:pt x="12373075" y="14467206"/>
                  <a:pt x="12379200" y="14461749"/>
                  <a:pt x="12385326" y="14456341"/>
                </a:cubicBezTo>
                <a:lnTo>
                  <a:pt x="12385326" y="14456341"/>
                </a:lnTo>
                <a:cubicBezTo>
                  <a:pt x="12409924" y="14434512"/>
                  <a:pt x="12434236" y="14412398"/>
                  <a:pt x="12458404" y="14390043"/>
                </a:cubicBezTo>
                <a:lnTo>
                  <a:pt x="12458930" y="14389995"/>
                </a:lnTo>
                <a:cubicBezTo>
                  <a:pt x="12462471" y="14386692"/>
                  <a:pt x="12466013" y="14383341"/>
                  <a:pt x="12469506" y="14379992"/>
                </a:cubicBezTo>
                <a:cubicBezTo>
                  <a:pt x="12473910" y="14375827"/>
                  <a:pt x="12478312" y="14371614"/>
                  <a:pt x="12482715" y="14367497"/>
                </a:cubicBezTo>
                <a:cubicBezTo>
                  <a:pt x="12482715" y="14367497"/>
                  <a:pt x="12482715" y="14367497"/>
                  <a:pt x="12482715" y="14367497"/>
                </a:cubicBezTo>
                <a:cubicBezTo>
                  <a:pt x="12487213" y="14363286"/>
                  <a:pt x="12491617" y="14359073"/>
                  <a:pt x="12496067" y="14354860"/>
                </a:cubicBezTo>
                <a:cubicBezTo>
                  <a:pt x="12496067" y="14354860"/>
                  <a:pt x="12496067" y="14354860"/>
                  <a:pt x="12496067" y="14354860"/>
                </a:cubicBezTo>
                <a:cubicBezTo>
                  <a:pt x="12503150" y="14348159"/>
                  <a:pt x="12510280" y="14341505"/>
                  <a:pt x="12517315" y="14334756"/>
                </a:cubicBezTo>
                <a:lnTo>
                  <a:pt x="12517315" y="14334756"/>
                </a:lnTo>
                <a:cubicBezTo>
                  <a:pt x="12528802" y="14323698"/>
                  <a:pt x="12540430" y="14312832"/>
                  <a:pt x="12551821" y="14301631"/>
                </a:cubicBezTo>
                <a:cubicBezTo>
                  <a:pt x="12551821" y="14301631"/>
                  <a:pt x="12551821" y="14301631"/>
                  <a:pt x="12551821" y="14301631"/>
                </a:cubicBezTo>
                <a:cubicBezTo>
                  <a:pt x="12554453" y="14299047"/>
                  <a:pt x="12557038" y="14296366"/>
                  <a:pt x="12559621" y="14293734"/>
                </a:cubicBezTo>
                <a:cubicBezTo>
                  <a:pt x="12563785" y="14289521"/>
                  <a:pt x="12567949" y="14285309"/>
                  <a:pt x="12572159" y="14281144"/>
                </a:cubicBezTo>
                <a:cubicBezTo>
                  <a:pt x="12572495" y="14280808"/>
                  <a:pt x="12572878" y="14280426"/>
                  <a:pt x="12573212" y="14280091"/>
                </a:cubicBezTo>
                <a:cubicBezTo>
                  <a:pt x="12576851" y="14276452"/>
                  <a:pt x="12580439" y="14272815"/>
                  <a:pt x="12584077" y="14269129"/>
                </a:cubicBezTo>
                <a:cubicBezTo>
                  <a:pt x="12592164" y="14260991"/>
                  <a:pt x="12600157" y="14252711"/>
                  <a:pt x="12608245" y="14244573"/>
                </a:cubicBezTo>
                <a:cubicBezTo>
                  <a:pt x="12608292" y="14244573"/>
                  <a:pt x="12608340" y="14244621"/>
                  <a:pt x="12608388" y="14244670"/>
                </a:cubicBezTo>
                <a:cubicBezTo>
                  <a:pt x="12622745" y="14230069"/>
                  <a:pt x="12637150" y="14215566"/>
                  <a:pt x="12651268" y="14200774"/>
                </a:cubicBezTo>
                <a:lnTo>
                  <a:pt x="12651268" y="14200774"/>
                </a:lnTo>
                <a:cubicBezTo>
                  <a:pt x="12658303" y="14193402"/>
                  <a:pt x="12665194" y="14185792"/>
                  <a:pt x="12672182" y="14178372"/>
                </a:cubicBezTo>
                <a:cubicBezTo>
                  <a:pt x="12672182" y="14178372"/>
                  <a:pt x="12672182" y="14178372"/>
                  <a:pt x="12672182" y="14178372"/>
                </a:cubicBezTo>
                <a:cubicBezTo>
                  <a:pt x="12688693" y="14160853"/>
                  <a:pt x="12705251" y="14143380"/>
                  <a:pt x="12721475" y="14125526"/>
                </a:cubicBezTo>
                <a:cubicBezTo>
                  <a:pt x="12721570" y="14125430"/>
                  <a:pt x="12721666" y="14125286"/>
                  <a:pt x="12721761" y="14125191"/>
                </a:cubicBezTo>
                <a:cubicBezTo>
                  <a:pt x="12741431" y="14103602"/>
                  <a:pt x="12760670" y="14081535"/>
                  <a:pt x="12779956" y="14059516"/>
                </a:cubicBezTo>
                <a:cubicBezTo>
                  <a:pt x="12780004" y="14059420"/>
                  <a:pt x="12780099" y="14059373"/>
                  <a:pt x="12780147" y="14059277"/>
                </a:cubicBezTo>
                <a:cubicBezTo>
                  <a:pt x="12780147" y="14059277"/>
                  <a:pt x="12780147" y="14059277"/>
                  <a:pt x="12780147" y="14059277"/>
                </a:cubicBezTo>
                <a:cubicBezTo>
                  <a:pt x="12797089" y="14039939"/>
                  <a:pt x="12813648" y="14020264"/>
                  <a:pt x="12830205" y="14000590"/>
                </a:cubicBezTo>
                <a:cubicBezTo>
                  <a:pt x="12830398" y="14000639"/>
                  <a:pt x="12830636" y="14000687"/>
                  <a:pt x="12830827" y="14000783"/>
                </a:cubicBezTo>
                <a:cubicBezTo>
                  <a:pt x="12837240" y="13993124"/>
                  <a:pt x="12843510" y="13985320"/>
                  <a:pt x="12849827" y="13977567"/>
                </a:cubicBezTo>
                <a:cubicBezTo>
                  <a:pt x="12849875" y="13977518"/>
                  <a:pt x="12849875" y="13977472"/>
                  <a:pt x="12849923" y="13977423"/>
                </a:cubicBezTo>
                <a:cubicBezTo>
                  <a:pt x="12850689" y="13976465"/>
                  <a:pt x="12851454" y="13975556"/>
                  <a:pt x="12852221" y="13974598"/>
                </a:cubicBezTo>
                <a:cubicBezTo>
                  <a:pt x="12852986" y="13973690"/>
                  <a:pt x="12853704" y="13972779"/>
                  <a:pt x="12854470" y="13971871"/>
                </a:cubicBezTo>
                <a:lnTo>
                  <a:pt x="12854470" y="13971871"/>
                </a:lnTo>
                <a:cubicBezTo>
                  <a:pt x="12859351" y="13965887"/>
                  <a:pt x="12864280" y="13959951"/>
                  <a:pt x="12869162" y="13953967"/>
                </a:cubicBezTo>
                <a:cubicBezTo>
                  <a:pt x="12883424" y="13936544"/>
                  <a:pt x="12897875" y="13919359"/>
                  <a:pt x="12911851" y="13901696"/>
                </a:cubicBezTo>
                <a:cubicBezTo>
                  <a:pt x="12911851" y="13901696"/>
                  <a:pt x="12911851" y="13901696"/>
                  <a:pt x="12911851" y="13901696"/>
                </a:cubicBezTo>
                <a:cubicBezTo>
                  <a:pt x="12920225" y="13891117"/>
                  <a:pt x="12928217" y="13880204"/>
                  <a:pt x="12936496" y="13869529"/>
                </a:cubicBezTo>
                <a:cubicBezTo>
                  <a:pt x="12947216" y="13855744"/>
                  <a:pt x="12957841" y="13841862"/>
                  <a:pt x="12968370" y="13827931"/>
                </a:cubicBezTo>
                <a:cubicBezTo>
                  <a:pt x="12969327" y="13826640"/>
                  <a:pt x="12970331" y="13825347"/>
                  <a:pt x="12971336" y="13824103"/>
                </a:cubicBezTo>
                <a:cubicBezTo>
                  <a:pt x="12972629" y="13822427"/>
                  <a:pt x="12973921" y="13820800"/>
                  <a:pt x="12975166" y="13819124"/>
                </a:cubicBezTo>
                <a:cubicBezTo>
                  <a:pt x="12975166" y="13819124"/>
                  <a:pt x="12975166" y="13819124"/>
                  <a:pt x="12975166" y="13819076"/>
                </a:cubicBezTo>
                <a:cubicBezTo>
                  <a:pt x="12978899" y="13814098"/>
                  <a:pt x="12982823" y="13809264"/>
                  <a:pt x="12986508" y="13804237"/>
                </a:cubicBezTo>
                <a:cubicBezTo>
                  <a:pt x="12987130" y="13803424"/>
                  <a:pt x="12987752" y="13802658"/>
                  <a:pt x="12988374" y="13801796"/>
                </a:cubicBezTo>
                <a:cubicBezTo>
                  <a:pt x="13003832" y="13780974"/>
                  <a:pt x="13018811" y="13759672"/>
                  <a:pt x="13033886" y="13738515"/>
                </a:cubicBezTo>
                <a:cubicBezTo>
                  <a:pt x="13033886" y="13738515"/>
                  <a:pt x="13033886" y="13738515"/>
                  <a:pt x="13033886" y="13738515"/>
                </a:cubicBezTo>
                <a:cubicBezTo>
                  <a:pt x="13035418" y="13736361"/>
                  <a:pt x="13036949" y="13734207"/>
                  <a:pt x="13038481" y="13732101"/>
                </a:cubicBezTo>
                <a:cubicBezTo>
                  <a:pt x="13041304" y="13728128"/>
                  <a:pt x="13044127" y="13724202"/>
                  <a:pt x="13046951" y="13720229"/>
                </a:cubicBezTo>
                <a:cubicBezTo>
                  <a:pt x="13049440" y="13716783"/>
                  <a:pt x="13051929" y="13713337"/>
                  <a:pt x="13054321" y="13709889"/>
                </a:cubicBezTo>
                <a:lnTo>
                  <a:pt x="13054321" y="13709889"/>
                </a:lnTo>
                <a:cubicBezTo>
                  <a:pt x="13054609" y="13709460"/>
                  <a:pt x="13054895" y="13709076"/>
                  <a:pt x="13055183" y="13708645"/>
                </a:cubicBezTo>
                <a:cubicBezTo>
                  <a:pt x="13061691" y="13699407"/>
                  <a:pt x="13068391" y="13690360"/>
                  <a:pt x="13074804" y="13681073"/>
                </a:cubicBezTo>
                <a:cubicBezTo>
                  <a:pt x="13075713" y="13679734"/>
                  <a:pt x="13076574" y="13678345"/>
                  <a:pt x="13077484" y="13677005"/>
                </a:cubicBezTo>
                <a:lnTo>
                  <a:pt x="13077484" y="13677005"/>
                </a:lnTo>
                <a:cubicBezTo>
                  <a:pt x="13084566" y="13666617"/>
                  <a:pt x="13091458" y="13656038"/>
                  <a:pt x="13098397" y="13645555"/>
                </a:cubicBezTo>
                <a:cubicBezTo>
                  <a:pt x="13105815" y="13634547"/>
                  <a:pt x="13113186" y="13623393"/>
                  <a:pt x="13120507" y="13612287"/>
                </a:cubicBezTo>
                <a:cubicBezTo>
                  <a:pt x="13155538" y="13559154"/>
                  <a:pt x="13189804" y="13505351"/>
                  <a:pt x="13222491" y="13450256"/>
                </a:cubicBezTo>
                <a:cubicBezTo>
                  <a:pt x="13222874" y="13449633"/>
                  <a:pt x="13223208" y="13449011"/>
                  <a:pt x="13223591" y="13448389"/>
                </a:cubicBezTo>
                <a:lnTo>
                  <a:pt x="13223591" y="13448389"/>
                </a:lnTo>
                <a:cubicBezTo>
                  <a:pt x="13229621" y="13438240"/>
                  <a:pt x="13235555" y="13427709"/>
                  <a:pt x="13241538" y="13417370"/>
                </a:cubicBezTo>
                <a:lnTo>
                  <a:pt x="13241538" y="13417370"/>
                </a:lnTo>
                <a:cubicBezTo>
                  <a:pt x="13251253" y="13400569"/>
                  <a:pt x="13260920" y="13383575"/>
                  <a:pt x="13270588" y="13366296"/>
                </a:cubicBezTo>
                <a:cubicBezTo>
                  <a:pt x="13272837" y="13362274"/>
                  <a:pt x="13275086" y="13358206"/>
                  <a:pt x="13277336" y="13354137"/>
                </a:cubicBezTo>
                <a:cubicBezTo>
                  <a:pt x="13292219" y="13327187"/>
                  <a:pt x="13307007" y="13299710"/>
                  <a:pt x="13321556" y="13271708"/>
                </a:cubicBezTo>
                <a:cubicBezTo>
                  <a:pt x="13321556" y="13271708"/>
                  <a:pt x="13321603" y="13271708"/>
                  <a:pt x="13321603" y="13271756"/>
                </a:cubicBezTo>
                <a:cubicBezTo>
                  <a:pt x="13322321" y="13270415"/>
                  <a:pt x="13322992" y="13269028"/>
                  <a:pt x="13323709" y="13267688"/>
                </a:cubicBezTo>
                <a:cubicBezTo>
                  <a:pt x="13323997" y="13267112"/>
                  <a:pt x="13324331" y="13266490"/>
                  <a:pt x="13324665" y="13265868"/>
                </a:cubicBezTo>
                <a:cubicBezTo>
                  <a:pt x="13329405" y="13256726"/>
                  <a:pt x="13334143" y="13247583"/>
                  <a:pt x="13338832" y="13238345"/>
                </a:cubicBezTo>
                <a:cubicBezTo>
                  <a:pt x="13338880" y="13238202"/>
                  <a:pt x="13338975" y="13238057"/>
                  <a:pt x="13339072" y="13237914"/>
                </a:cubicBezTo>
                <a:lnTo>
                  <a:pt x="13339072" y="13237914"/>
                </a:lnTo>
                <a:cubicBezTo>
                  <a:pt x="13366780" y="13183440"/>
                  <a:pt x="13393628" y="13127148"/>
                  <a:pt x="13419375" y="13069563"/>
                </a:cubicBezTo>
                <a:cubicBezTo>
                  <a:pt x="13419520" y="13069275"/>
                  <a:pt x="13419663" y="13069036"/>
                  <a:pt x="13419758" y="13068749"/>
                </a:cubicBezTo>
                <a:cubicBezTo>
                  <a:pt x="13419758" y="13068749"/>
                  <a:pt x="13419758" y="13068749"/>
                  <a:pt x="13419711" y="13068749"/>
                </a:cubicBezTo>
                <a:cubicBezTo>
                  <a:pt x="13443639" y="13015184"/>
                  <a:pt x="13466755" y="12960568"/>
                  <a:pt x="13488338" y="12904898"/>
                </a:cubicBezTo>
                <a:lnTo>
                  <a:pt x="13488386" y="12904706"/>
                </a:lnTo>
                <a:cubicBezTo>
                  <a:pt x="13492596" y="12893841"/>
                  <a:pt x="13496665" y="12882879"/>
                  <a:pt x="13500781" y="12871965"/>
                </a:cubicBezTo>
                <a:cubicBezTo>
                  <a:pt x="13500685" y="12871869"/>
                  <a:pt x="13500493" y="12871869"/>
                  <a:pt x="13500398" y="12871774"/>
                </a:cubicBezTo>
                <a:cubicBezTo>
                  <a:pt x="13511884" y="12841234"/>
                  <a:pt x="13523321" y="12810646"/>
                  <a:pt x="13533946" y="12779628"/>
                </a:cubicBezTo>
                <a:cubicBezTo>
                  <a:pt x="13533946" y="12779533"/>
                  <a:pt x="13533994" y="12779484"/>
                  <a:pt x="13534041" y="12779388"/>
                </a:cubicBezTo>
                <a:cubicBezTo>
                  <a:pt x="13534950" y="12776756"/>
                  <a:pt x="13535860" y="12774075"/>
                  <a:pt x="13536769" y="12771443"/>
                </a:cubicBezTo>
                <a:cubicBezTo>
                  <a:pt x="13540167" y="12761582"/>
                  <a:pt x="13543613" y="12751817"/>
                  <a:pt x="13546867" y="12741908"/>
                </a:cubicBezTo>
                <a:cubicBezTo>
                  <a:pt x="13546484" y="12742003"/>
                  <a:pt x="13546293" y="12742387"/>
                  <a:pt x="13545910" y="12742482"/>
                </a:cubicBezTo>
                <a:cubicBezTo>
                  <a:pt x="13556726" y="12709453"/>
                  <a:pt x="13567541" y="12676378"/>
                  <a:pt x="13577256" y="12642964"/>
                </a:cubicBezTo>
                <a:lnTo>
                  <a:pt x="13577304" y="12642726"/>
                </a:lnTo>
                <a:cubicBezTo>
                  <a:pt x="13583764" y="12620515"/>
                  <a:pt x="13589986" y="12598256"/>
                  <a:pt x="13595873" y="12575950"/>
                </a:cubicBezTo>
                <a:cubicBezTo>
                  <a:pt x="13595490" y="12575807"/>
                  <a:pt x="13595251" y="12575567"/>
                  <a:pt x="13594868" y="12575376"/>
                </a:cubicBezTo>
                <a:cubicBezTo>
                  <a:pt x="13600420" y="12554314"/>
                  <a:pt x="13606305" y="12533348"/>
                  <a:pt x="13611379" y="12512190"/>
                </a:cubicBezTo>
                <a:cubicBezTo>
                  <a:pt x="13611617" y="12512286"/>
                  <a:pt x="13611665" y="12512621"/>
                  <a:pt x="13611905" y="12512717"/>
                </a:cubicBezTo>
                <a:cubicBezTo>
                  <a:pt x="13613246" y="12507020"/>
                  <a:pt x="13614442" y="12501276"/>
                  <a:pt x="13615733" y="12495581"/>
                </a:cubicBezTo>
                <a:cubicBezTo>
                  <a:pt x="13616069" y="12494096"/>
                  <a:pt x="13616403" y="12492660"/>
                  <a:pt x="13616691" y="12491176"/>
                </a:cubicBezTo>
                <a:cubicBezTo>
                  <a:pt x="13618988" y="12480885"/>
                  <a:pt x="13621332" y="12470593"/>
                  <a:pt x="13623581" y="12460254"/>
                </a:cubicBezTo>
                <a:cubicBezTo>
                  <a:pt x="13623295" y="12460254"/>
                  <a:pt x="13623104" y="12460493"/>
                  <a:pt x="13622816" y="12460493"/>
                </a:cubicBezTo>
                <a:cubicBezTo>
                  <a:pt x="13631239" y="12421672"/>
                  <a:pt x="13639566" y="12382900"/>
                  <a:pt x="13645979" y="12343984"/>
                </a:cubicBezTo>
                <a:cubicBezTo>
                  <a:pt x="13647558" y="12334553"/>
                  <a:pt x="13648899" y="12325171"/>
                  <a:pt x="13650238" y="12315740"/>
                </a:cubicBezTo>
                <a:cubicBezTo>
                  <a:pt x="13650860" y="12311624"/>
                  <a:pt x="13651531" y="12307507"/>
                  <a:pt x="13652105" y="12303391"/>
                </a:cubicBezTo>
                <a:cubicBezTo>
                  <a:pt x="13652056" y="12303344"/>
                  <a:pt x="13651962" y="12303391"/>
                  <a:pt x="13651865" y="12303344"/>
                </a:cubicBezTo>
                <a:cubicBezTo>
                  <a:pt x="13660001" y="12248104"/>
                  <a:pt x="13666223" y="12192912"/>
                  <a:pt x="13669812" y="12137960"/>
                </a:cubicBezTo>
                <a:cubicBezTo>
                  <a:pt x="13669812" y="12137960"/>
                  <a:pt x="13669812" y="12137913"/>
                  <a:pt x="13669812" y="12137913"/>
                </a:cubicBezTo>
                <a:cubicBezTo>
                  <a:pt x="13670721" y="12123743"/>
                  <a:pt x="13671535" y="12109623"/>
                  <a:pt x="13672109" y="12095549"/>
                </a:cubicBezTo>
                <a:lnTo>
                  <a:pt x="13672109" y="12095549"/>
                </a:lnTo>
                <a:cubicBezTo>
                  <a:pt x="13675125" y="12024705"/>
                  <a:pt x="13674310" y="11954388"/>
                  <a:pt x="13668567" y="11885123"/>
                </a:cubicBezTo>
                <a:cubicBezTo>
                  <a:pt x="13668567" y="11885123"/>
                  <a:pt x="13668567" y="11885123"/>
                  <a:pt x="13668567" y="11885123"/>
                </a:cubicBezTo>
                <a:cubicBezTo>
                  <a:pt x="13666845" y="11864492"/>
                  <a:pt x="13664452" y="11844052"/>
                  <a:pt x="13661868" y="11823612"/>
                </a:cubicBezTo>
                <a:cubicBezTo>
                  <a:pt x="13661485" y="11820596"/>
                  <a:pt x="13661294" y="11817533"/>
                  <a:pt x="13660863" y="11814517"/>
                </a:cubicBezTo>
                <a:cubicBezTo>
                  <a:pt x="13660767" y="11814470"/>
                  <a:pt x="13660624" y="11814517"/>
                  <a:pt x="13660527" y="11814470"/>
                </a:cubicBezTo>
                <a:cubicBezTo>
                  <a:pt x="13658518" y="11799727"/>
                  <a:pt x="13656460" y="11784983"/>
                  <a:pt x="13654068" y="11770288"/>
                </a:cubicBezTo>
                <a:cubicBezTo>
                  <a:pt x="13652487" y="11760714"/>
                  <a:pt x="13651100" y="11751141"/>
                  <a:pt x="13649330" y="11741615"/>
                </a:cubicBezTo>
                <a:cubicBezTo>
                  <a:pt x="13609416" y="11526641"/>
                  <a:pt x="13517914" y="11325740"/>
                  <a:pt x="13357544" y="11154325"/>
                </a:cubicBezTo>
                <a:cubicBezTo>
                  <a:pt x="13349361" y="11145566"/>
                  <a:pt x="13341369" y="11136710"/>
                  <a:pt x="13332802" y="11128142"/>
                </a:cubicBezTo>
                <a:cubicBezTo>
                  <a:pt x="13330553" y="11125891"/>
                  <a:pt x="13328590" y="11123499"/>
                  <a:pt x="13326294" y="11121248"/>
                </a:cubicBezTo>
                <a:cubicBezTo>
                  <a:pt x="13277048" y="11072471"/>
                  <a:pt x="13224310" y="11031353"/>
                  <a:pt x="13169369" y="10995308"/>
                </a:cubicBezTo>
                <a:cubicBezTo>
                  <a:pt x="13160373" y="10989420"/>
                  <a:pt x="13151519" y="10983246"/>
                  <a:pt x="13142378" y="10977597"/>
                </a:cubicBezTo>
                <a:cubicBezTo>
                  <a:pt x="13089018" y="10944904"/>
                  <a:pt x="13033312" y="10917667"/>
                  <a:pt x="12976027" y="10894403"/>
                </a:cubicBezTo>
                <a:cubicBezTo>
                  <a:pt x="12976027" y="10894403"/>
                  <a:pt x="12976027" y="10894403"/>
                  <a:pt x="12976027" y="10894403"/>
                </a:cubicBezTo>
                <a:cubicBezTo>
                  <a:pt x="12969614" y="10891818"/>
                  <a:pt x="12963201" y="10889377"/>
                  <a:pt x="12956788" y="10886888"/>
                </a:cubicBezTo>
                <a:cubicBezTo>
                  <a:pt x="12953055" y="10885452"/>
                  <a:pt x="12949371" y="10883920"/>
                  <a:pt x="12945638" y="10882532"/>
                </a:cubicBezTo>
                <a:cubicBezTo>
                  <a:pt x="12945638" y="10882676"/>
                  <a:pt x="12945686" y="10882819"/>
                  <a:pt x="12945686" y="10882963"/>
                </a:cubicBezTo>
                <a:cubicBezTo>
                  <a:pt x="12900843" y="10866065"/>
                  <a:pt x="12855187" y="10851370"/>
                  <a:pt x="12808670" y="10838924"/>
                </a:cubicBezTo>
                <a:cubicBezTo>
                  <a:pt x="12808670" y="10838924"/>
                  <a:pt x="12808670" y="10838924"/>
                  <a:pt x="12808670" y="10838924"/>
                </a:cubicBezTo>
                <a:cubicBezTo>
                  <a:pt x="12794888" y="10835239"/>
                  <a:pt x="12781152" y="10831457"/>
                  <a:pt x="12767274" y="10828106"/>
                </a:cubicBezTo>
                <a:cubicBezTo>
                  <a:pt x="12767226" y="10828346"/>
                  <a:pt x="12767321" y="10828585"/>
                  <a:pt x="12767274" y="10828777"/>
                </a:cubicBezTo>
                <a:cubicBezTo>
                  <a:pt x="12737793" y="10821692"/>
                  <a:pt x="12708122" y="10815182"/>
                  <a:pt x="12678164" y="10809486"/>
                </a:cubicBezTo>
                <a:cubicBezTo>
                  <a:pt x="12678211" y="10809390"/>
                  <a:pt x="12678259" y="10809247"/>
                  <a:pt x="12678402" y="10809198"/>
                </a:cubicBezTo>
                <a:cubicBezTo>
                  <a:pt x="12671989" y="10808002"/>
                  <a:pt x="12665578" y="10806853"/>
                  <a:pt x="12659165" y="10805704"/>
                </a:cubicBezTo>
                <a:cubicBezTo>
                  <a:pt x="12651747" y="10804364"/>
                  <a:pt x="12644376" y="10802928"/>
                  <a:pt x="12636958" y="10801683"/>
                </a:cubicBezTo>
                <a:cubicBezTo>
                  <a:pt x="12636958" y="10801683"/>
                  <a:pt x="12636958" y="10801683"/>
                  <a:pt x="12636958" y="10801683"/>
                </a:cubicBezTo>
                <a:cubicBezTo>
                  <a:pt x="12585273" y="10792876"/>
                  <a:pt x="12533013" y="10786222"/>
                  <a:pt x="12480609" y="10780287"/>
                </a:cubicBezTo>
                <a:cubicBezTo>
                  <a:pt x="12480657" y="10780143"/>
                  <a:pt x="12480754" y="10780047"/>
                  <a:pt x="12480800" y="10779903"/>
                </a:cubicBezTo>
                <a:cubicBezTo>
                  <a:pt x="12469172" y="10778611"/>
                  <a:pt x="12457590" y="10777318"/>
                  <a:pt x="12445912" y="10776122"/>
                </a:cubicBezTo>
                <a:cubicBezTo>
                  <a:pt x="12445912" y="10776266"/>
                  <a:pt x="12445960" y="10776457"/>
                  <a:pt x="12445960" y="10776600"/>
                </a:cubicBezTo>
                <a:cubicBezTo>
                  <a:pt x="12433470" y="10775308"/>
                  <a:pt x="12420979" y="10773824"/>
                  <a:pt x="12408489" y="10772628"/>
                </a:cubicBezTo>
                <a:cubicBezTo>
                  <a:pt x="12408680" y="10772532"/>
                  <a:pt x="12408871" y="10772628"/>
                  <a:pt x="12409063" y="10772532"/>
                </a:cubicBezTo>
                <a:cubicBezTo>
                  <a:pt x="12403846" y="10772053"/>
                  <a:pt x="12398631" y="10771479"/>
                  <a:pt x="12393414" y="10771000"/>
                </a:cubicBezTo>
                <a:cubicBezTo>
                  <a:pt x="12393462" y="10771048"/>
                  <a:pt x="12393509" y="10771000"/>
                  <a:pt x="12393557" y="10771048"/>
                </a:cubicBezTo>
                <a:cubicBezTo>
                  <a:pt x="12311291" y="10763580"/>
                  <a:pt x="12228976" y="10758267"/>
                  <a:pt x="12147619" y="10753146"/>
                </a:cubicBezTo>
                <a:cubicBezTo>
                  <a:pt x="12075977" y="10748502"/>
                  <a:pt x="12001990" y="10747497"/>
                  <a:pt x="11933315" y="10731413"/>
                </a:cubicBezTo>
                <a:cubicBezTo>
                  <a:pt x="11919963" y="10728302"/>
                  <a:pt x="11906898" y="10724425"/>
                  <a:pt x="11894024" y="10720021"/>
                </a:cubicBezTo>
                <a:cubicBezTo>
                  <a:pt x="11863827" y="10709633"/>
                  <a:pt x="11834921" y="10695704"/>
                  <a:pt x="11808312" y="10675599"/>
                </a:cubicBezTo>
                <a:cubicBezTo>
                  <a:pt x="11805919" y="10673685"/>
                  <a:pt x="11803048" y="10671291"/>
                  <a:pt x="11800655" y="10668898"/>
                </a:cubicBezTo>
                <a:cubicBezTo>
                  <a:pt x="11810370" y="10665068"/>
                  <a:pt x="11819989" y="10661000"/>
                  <a:pt x="11829656" y="10657122"/>
                </a:cubicBezTo>
                <a:cubicBezTo>
                  <a:pt x="11831283" y="10656453"/>
                  <a:pt x="11832910" y="10655782"/>
                  <a:pt x="11834538" y="10655112"/>
                </a:cubicBezTo>
                <a:cubicBezTo>
                  <a:pt x="11843535" y="10651474"/>
                  <a:pt x="11852532" y="10647788"/>
                  <a:pt x="11861529" y="10644150"/>
                </a:cubicBezTo>
                <a:cubicBezTo>
                  <a:pt x="11861529" y="10644150"/>
                  <a:pt x="11861481" y="10644150"/>
                  <a:pt x="11861481" y="10644103"/>
                </a:cubicBezTo>
                <a:cubicBezTo>
                  <a:pt x="11886367" y="10634099"/>
                  <a:pt x="11911253" y="10624094"/>
                  <a:pt x="11935947" y="10613706"/>
                </a:cubicBezTo>
                <a:cubicBezTo>
                  <a:pt x="11947002" y="10609063"/>
                  <a:pt x="11958009" y="10604133"/>
                  <a:pt x="11969017" y="10599442"/>
                </a:cubicBezTo>
                <a:cubicBezTo>
                  <a:pt x="11969017" y="10599442"/>
                  <a:pt x="11969017" y="10599442"/>
                  <a:pt x="11969017" y="10599442"/>
                </a:cubicBezTo>
                <a:cubicBezTo>
                  <a:pt x="12083730" y="10550473"/>
                  <a:pt x="12196577" y="10497340"/>
                  <a:pt x="12308276" y="10441766"/>
                </a:cubicBezTo>
                <a:lnTo>
                  <a:pt x="12308993" y="10442675"/>
                </a:lnTo>
                <a:cubicBezTo>
                  <a:pt x="12328998" y="10432719"/>
                  <a:pt x="12348859" y="10422427"/>
                  <a:pt x="12368767" y="10412231"/>
                </a:cubicBezTo>
                <a:cubicBezTo>
                  <a:pt x="12368767" y="10412183"/>
                  <a:pt x="12368767" y="10412135"/>
                  <a:pt x="12368767" y="10412040"/>
                </a:cubicBezTo>
                <a:cubicBezTo>
                  <a:pt x="12372261" y="10410268"/>
                  <a:pt x="12375850" y="10408641"/>
                  <a:pt x="12379343" y="10406870"/>
                </a:cubicBezTo>
                <a:cubicBezTo>
                  <a:pt x="12379343" y="10406870"/>
                  <a:pt x="12379343" y="10406870"/>
                  <a:pt x="12379343" y="10406870"/>
                </a:cubicBezTo>
                <a:cubicBezTo>
                  <a:pt x="12390591" y="10401078"/>
                  <a:pt x="12401884" y="10395478"/>
                  <a:pt x="12413083" y="10389686"/>
                </a:cubicBezTo>
                <a:cubicBezTo>
                  <a:pt x="12414375" y="10389015"/>
                  <a:pt x="12415619" y="10388393"/>
                  <a:pt x="12416911" y="10387723"/>
                </a:cubicBezTo>
                <a:cubicBezTo>
                  <a:pt x="12416911" y="10387723"/>
                  <a:pt x="12416911" y="10387723"/>
                  <a:pt x="12416911" y="10387675"/>
                </a:cubicBezTo>
                <a:cubicBezTo>
                  <a:pt x="12420836" y="10385665"/>
                  <a:pt x="12424760" y="10383606"/>
                  <a:pt x="12428684" y="10381548"/>
                </a:cubicBezTo>
                <a:cubicBezTo>
                  <a:pt x="12428684" y="10381548"/>
                  <a:pt x="12428684" y="10381548"/>
                  <a:pt x="12428684" y="10381548"/>
                </a:cubicBezTo>
                <a:cubicBezTo>
                  <a:pt x="12435768" y="10377814"/>
                  <a:pt x="12442707" y="10373937"/>
                  <a:pt x="12449742" y="10370251"/>
                </a:cubicBezTo>
                <a:cubicBezTo>
                  <a:pt x="12461227" y="10364172"/>
                  <a:pt x="12472617" y="10357806"/>
                  <a:pt x="12484056" y="10351631"/>
                </a:cubicBezTo>
                <a:cubicBezTo>
                  <a:pt x="12484056" y="10351678"/>
                  <a:pt x="12484056" y="10351774"/>
                  <a:pt x="12484056" y="10351822"/>
                </a:cubicBezTo>
                <a:cubicBezTo>
                  <a:pt x="12496880" y="10344977"/>
                  <a:pt x="12509706" y="10338180"/>
                  <a:pt x="12522484" y="10331239"/>
                </a:cubicBezTo>
                <a:cubicBezTo>
                  <a:pt x="12522436" y="10331143"/>
                  <a:pt x="12522341" y="10331047"/>
                  <a:pt x="12522293" y="10330904"/>
                </a:cubicBezTo>
                <a:cubicBezTo>
                  <a:pt x="12530764" y="10326308"/>
                  <a:pt x="12539234" y="10321809"/>
                  <a:pt x="12547657" y="10317166"/>
                </a:cubicBezTo>
                <a:lnTo>
                  <a:pt x="12547896" y="10317453"/>
                </a:lnTo>
                <a:cubicBezTo>
                  <a:pt x="12554692" y="10313719"/>
                  <a:pt x="12561393" y="10309890"/>
                  <a:pt x="12568092" y="10306060"/>
                </a:cubicBezTo>
                <a:cubicBezTo>
                  <a:pt x="12571777" y="10303954"/>
                  <a:pt x="12575510" y="10301848"/>
                  <a:pt x="12579243" y="10299790"/>
                </a:cubicBezTo>
                <a:lnTo>
                  <a:pt x="12579243" y="10299790"/>
                </a:lnTo>
                <a:cubicBezTo>
                  <a:pt x="12597381" y="10289690"/>
                  <a:pt x="12615136" y="10278919"/>
                  <a:pt x="12633130" y="10268628"/>
                </a:cubicBezTo>
                <a:cubicBezTo>
                  <a:pt x="12633322" y="10268771"/>
                  <a:pt x="12633370" y="10269059"/>
                  <a:pt x="12633561" y="10269154"/>
                </a:cubicBezTo>
                <a:cubicBezTo>
                  <a:pt x="12645429" y="10262405"/>
                  <a:pt x="12657345" y="10255751"/>
                  <a:pt x="12669118" y="10248906"/>
                </a:cubicBezTo>
                <a:cubicBezTo>
                  <a:pt x="12669023" y="10248619"/>
                  <a:pt x="12668735" y="10248428"/>
                  <a:pt x="12668641" y="10248092"/>
                </a:cubicBezTo>
                <a:cubicBezTo>
                  <a:pt x="12684529" y="10238854"/>
                  <a:pt x="12700561" y="10229855"/>
                  <a:pt x="12716401" y="10220473"/>
                </a:cubicBezTo>
                <a:cubicBezTo>
                  <a:pt x="12716450" y="10220568"/>
                  <a:pt x="12716401" y="10220712"/>
                  <a:pt x="12716450" y="10220855"/>
                </a:cubicBezTo>
                <a:cubicBezTo>
                  <a:pt x="12726499" y="10214920"/>
                  <a:pt x="12736597" y="10208937"/>
                  <a:pt x="12746648" y="10202953"/>
                </a:cubicBezTo>
                <a:cubicBezTo>
                  <a:pt x="12751960" y="10199794"/>
                  <a:pt x="12757320" y="10196683"/>
                  <a:pt x="12762632" y="10193476"/>
                </a:cubicBezTo>
                <a:lnTo>
                  <a:pt x="12762632" y="10193476"/>
                </a:lnTo>
                <a:cubicBezTo>
                  <a:pt x="12771821" y="10187970"/>
                  <a:pt x="12780912" y="10182274"/>
                  <a:pt x="12790054" y="10176674"/>
                </a:cubicBezTo>
                <a:cubicBezTo>
                  <a:pt x="12790150" y="10176674"/>
                  <a:pt x="12790245" y="10176722"/>
                  <a:pt x="12790341" y="10176722"/>
                </a:cubicBezTo>
                <a:cubicBezTo>
                  <a:pt x="12798716" y="10171647"/>
                  <a:pt x="12806995" y="10166382"/>
                  <a:pt x="12815275" y="10161212"/>
                </a:cubicBezTo>
                <a:cubicBezTo>
                  <a:pt x="12821448" y="10157335"/>
                  <a:pt x="12827622" y="10153554"/>
                  <a:pt x="12833747" y="10149724"/>
                </a:cubicBezTo>
                <a:lnTo>
                  <a:pt x="12833747" y="10149724"/>
                </a:lnTo>
                <a:cubicBezTo>
                  <a:pt x="12872177" y="10125886"/>
                  <a:pt x="12909648" y="10100612"/>
                  <a:pt x="12947599" y="10075960"/>
                </a:cubicBezTo>
                <a:cubicBezTo>
                  <a:pt x="12948126" y="10076056"/>
                  <a:pt x="12948652" y="10076200"/>
                  <a:pt x="12949227" y="10076295"/>
                </a:cubicBezTo>
                <a:cubicBezTo>
                  <a:pt x="12969087" y="10063371"/>
                  <a:pt x="12988614" y="10049872"/>
                  <a:pt x="13008282" y="10036661"/>
                </a:cubicBezTo>
                <a:cubicBezTo>
                  <a:pt x="13028717" y="10022971"/>
                  <a:pt x="13049295" y="10009520"/>
                  <a:pt x="13069539" y="9995542"/>
                </a:cubicBezTo>
                <a:cubicBezTo>
                  <a:pt x="13109835" y="9967731"/>
                  <a:pt x="13149844" y="9939537"/>
                  <a:pt x="13189613" y="9910960"/>
                </a:cubicBezTo>
                <a:cubicBezTo>
                  <a:pt x="13189661" y="9911295"/>
                  <a:pt x="13189470" y="9911630"/>
                  <a:pt x="13189565" y="9911965"/>
                </a:cubicBezTo>
                <a:cubicBezTo>
                  <a:pt x="13205981" y="9900190"/>
                  <a:pt x="13222491" y="9888606"/>
                  <a:pt x="13238763" y="9876639"/>
                </a:cubicBezTo>
                <a:cubicBezTo>
                  <a:pt x="13238714" y="9876495"/>
                  <a:pt x="13238666" y="9876399"/>
                  <a:pt x="13238571" y="9876256"/>
                </a:cubicBezTo>
                <a:cubicBezTo>
                  <a:pt x="13241538" y="9874102"/>
                  <a:pt x="13244553" y="9872091"/>
                  <a:pt x="13247520" y="9869937"/>
                </a:cubicBezTo>
                <a:cubicBezTo>
                  <a:pt x="13247473" y="9870033"/>
                  <a:pt x="13247328" y="9870128"/>
                  <a:pt x="13247282" y="9870272"/>
                </a:cubicBezTo>
                <a:cubicBezTo>
                  <a:pt x="13248430" y="9869411"/>
                  <a:pt x="13249578" y="9868549"/>
                  <a:pt x="13250775" y="9867687"/>
                </a:cubicBezTo>
                <a:cubicBezTo>
                  <a:pt x="13254269" y="9865054"/>
                  <a:pt x="13257810" y="9862374"/>
                  <a:pt x="13261304" y="9859789"/>
                </a:cubicBezTo>
                <a:lnTo>
                  <a:pt x="13261304" y="9859789"/>
                </a:lnTo>
                <a:cubicBezTo>
                  <a:pt x="13269056" y="9854045"/>
                  <a:pt x="13276474" y="9847822"/>
                  <a:pt x="13284228" y="9842030"/>
                </a:cubicBezTo>
                <a:cubicBezTo>
                  <a:pt x="13305140" y="9826186"/>
                  <a:pt x="13326006" y="9810294"/>
                  <a:pt x="13346824" y="9794306"/>
                </a:cubicBezTo>
                <a:cubicBezTo>
                  <a:pt x="13346393" y="9795311"/>
                  <a:pt x="13345340" y="9795981"/>
                  <a:pt x="13345101" y="9797035"/>
                </a:cubicBezTo>
                <a:cubicBezTo>
                  <a:pt x="13356060" y="9788658"/>
                  <a:pt x="13366733" y="9780041"/>
                  <a:pt x="13377645" y="9771568"/>
                </a:cubicBezTo>
                <a:cubicBezTo>
                  <a:pt x="13377214" y="9771568"/>
                  <a:pt x="13376831" y="9771665"/>
                  <a:pt x="13376447" y="9771665"/>
                </a:cubicBezTo>
                <a:cubicBezTo>
                  <a:pt x="13397409" y="9755389"/>
                  <a:pt x="13418084" y="9738827"/>
                  <a:pt x="13438805" y="9722313"/>
                </a:cubicBezTo>
                <a:cubicBezTo>
                  <a:pt x="13447228" y="9715563"/>
                  <a:pt x="13455986" y="9709245"/>
                  <a:pt x="13464409" y="9702496"/>
                </a:cubicBezTo>
                <a:cubicBezTo>
                  <a:pt x="13464361" y="9702735"/>
                  <a:pt x="13464361" y="9702974"/>
                  <a:pt x="13464361" y="9703214"/>
                </a:cubicBezTo>
                <a:cubicBezTo>
                  <a:pt x="13469386" y="9699193"/>
                  <a:pt x="13474315" y="9695076"/>
                  <a:pt x="13479293" y="9690960"/>
                </a:cubicBezTo>
                <a:cubicBezTo>
                  <a:pt x="13482212" y="9688566"/>
                  <a:pt x="13485084" y="9686221"/>
                  <a:pt x="13488003" y="9683827"/>
                </a:cubicBezTo>
                <a:cubicBezTo>
                  <a:pt x="13532462" y="9647639"/>
                  <a:pt x="13576395" y="9610877"/>
                  <a:pt x="13619848" y="9573492"/>
                </a:cubicBezTo>
                <a:lnTo>
                  <a:pt x="13619848" y="9573492"/>
                </a:lnTo>
                <a:cubicBezTo>
                  <a:pt x="13621715" y="9571864"/>
                  <a:pt x="13623630" y="9570237"/>
                  <a:pt x="13625496" y="9568657"/>
                </a:cubicBezTo>
                <a:cubicBezTo>
                  <a:pt x="13629086" y="9565594"/>
                  <a:pt x="13632628" y="9562578"/>
                  <a:pt x="13636216" y="9559466"/>
                </a:cubicBezTo>
                <a:lnTo>
                  <a:pt x="13636216" y="9559419"/>
                </a:lnTo>
                <a:cubicBezTo>
                  <a:pt x="13637843" y="9558030"/>
                  <a:pt x="13639423" y="9556643"/>
                  <a:pt x="13641050" y="9555254"/>
                </a:cubicBezTo>
                <a:cubicBezTo>
                  <a:pt x="13641097" y="9555254"/>
                  <a:pt x="13641145" y="9555254"/>
                  <a:pt x="13641145" y="9555207"/>
                </a:cubicBezTo>
                <a:cubicBezTo>
                  <a:pt x="13649473" y="9547979"/>
                  <a:pt x="13657847" y="9540846"/>
                  <a:pt x="13666127" y="9533618"/>
                </a:cubicBezTo>
                <a:cubicBezTo>
                  <a:pt x="13666175" y="9533570"/>
                  <a:pt x="13666223" y="9533522"/>
                  <a:pt x="13666270" y="9533522"/>
                </a:cubicBezTo>
                <a:cubicBezTo>
                  <a:pt x="13666270" y="9533522"/>
                  <a:pt x="13666270" y="9533522"/>
                  <a:pt x="13666270" y="9533522"/>
                </a:cubicBezTo>
                <a:cubicBezTo>
                  <a:pt x="13681154" y="9520455"/>
                  <a:pt x="13695798" y="9507099"/>
                  <a:pt x="13710539" y="9493840"/>
                </a:cubicBezTo>
                <a:cubicBezTo>
                  <a:pt x="13712022" y="9492547"/>
                  <a:pt x="13713458" y="9491207"/>
                  <a:pt x="13714942" y="9489915"/>
                </a:cubicBezTo>
                <a:cubicBezTo>
                  <a:pt x="13731787" y="9474788"/>
                  <a:pt x="13748489" y="9459471"/>
                  <a:pt x="13765191" y="9444201"/>
                </a:cubicBezTo>
                <a:cubicBezTo>
                  <a:pt x="13765240" y="9444249"/>
                  <a:pt x="13765286" y="9444344"/>
                  <a:pt x="13765335" y="9444393"/>
                </a:cubicBezTo>
                <a:cubicBezTo>
                  <a:pt x="13765383" y="9444440"/>
                  <a:pt x="13765479" y="9444440"/>
                  <a:pt x="13765526" y="9444488"/>
                </a:cubicBezTo>
                <a:cubicBezTo>
                  <a:pt x="13772897" y="9437739"/>
                  <a:pt x="13780123" y="9430798"/>
                  <a:pt x="13787445" y="9424001"/>
                </a:cubicBezTo>
                <a:cubicBezTo>
                  <a:pt x="13802568" y="9409880"/>
                  <a:pt x="13817690" y="9395759"/>
                  <a:pt x="13832765" y="9381590"/>
                </a:cubicBezTo>
                <a:cubicBezTo>
                  <a:pt x="13850712" y="9364645"/>
                  <a:pt x="13868515" y="9347652"/>
                  <a:pt x="13886222" y="9330515"/>
                </a:cubicBezTo>
                <a:cubicBezTo>
                  <a:pt x="13886796" y="9329940"/>
                  <a:pt x="13887371" y="9329366"/>
                  <a:pt x="13887993" y="9328792"/>
                </a:cubicBezTo>
                <a:cubicBezTo>
                  <a:pt x="13889667" y="9327164"/>
                  <a:pt x="13891296" y="9325537"/>
                  <a:pt x="13892969" y="9323910"/>
                </a:cubicBezTo>
                <a:cubicBezTo>
                  <a:pt x="13893017" y="9323861"/>
                  <a:pt x="13893066" y="9323814"/>
                  <a:pt x="13893066" y="9323766"/>
                </a:cubicBezTo>
                <a:cubicBezTo>
                  <a:pt x="13894022" y="9322856"/>
                  <a:pt x="13894932" y="9321899"/>
                  <a:pt x="13895889" y="9320989"/>
                </a:cubicBezTo>
                <a:lnTo>
                  <a:pt x="13895937" y="9320989"/>
                </a:lnTo>
                <a:cubicBezTo>
                  <a:pt x="13907184" y="9310027"/>
                  <a:pt x="13918382" y="9299066"/>
                  <a:pt x="13929532" y="9288056"/>
                </a:cubicBezTo>
                <a:cubicBezTo>
                  <a:pt x="13929484" y="9288009"/>
                  <a:pt x="13929438" y="9288009"/>
                  <a:pt x="13929341" y="9287960"/>
                </a:cubicBezTo>
                <a:cubicBezTo>
                  <a:pt x="13943268" y="9274271"/>
                  <a:pt x="13957290" y="9260724"/>
                  <a:pt x="13971025" y="9246842"/>
                </a:cubicBezTo>
                <a:cubicBezTo>
                  <a:pt x="13971025" y="9246842"/>
                  <a:pt x="13971025" y="9246842"/>
                  <a:pt x="13971025" y="9246842"/>
                </a:cubicBezTo>
                <a:cubicBezTo>
                  <a:pt x="13976912" y="9240906"/>
                  <a:pt x="13982701" y="9234923"/>
                  <a:pt x="13988492" y="9228939"/>
                </a:cubicBezTo>
                <a:cubicBezTo>
                  <a:pt x="13990695" y="9226690"/>
                  <a:pt x="13992944" y="9224440"/>
                  <a:pt x="13995097" y="9222142"/>
                </a:cubicBezTo>
                <a:cubicBezTo>
                  <a:pt x="13997299" y="9219844"/>
                  <a:pt x="13999548" y="9217595"/>
                  <a:pt x="14001797" y="9215298"/>
                </a:cubicBezTo>
                <a:lnTo>
                  <a:pt x="14001797" y="9215298"/>
                </a:lnTo>
                <a:cubicBezTo>
                  <a:pt x="14030512" y="9185954"/>
                  <a:pt x="14058556" y="9155989"/>
                  <a:pt x="14086648" y="9126071"/>
                </a:cubicBezTo>
                <a:cubicBezTo>
                  <a:pt x="14086648" y="9126311"/>
                  <a:pt x="14086648" y="9126502"/>
                  <a:pt x="14086695" y="9126742"/>
                </a:cubicBezTo>
                <a:cubicBezTo>
                  <a:pt x="14096698" y="9116067"/>
                  <a:pt x="14106605" y="9105297"/>
                  <a:pt x="14116559" y="9094622"/>
                </a:cubicBezTo>
                <a:cubicBezTo>
                  <a:pt x="14117373" y="9093761"/>
                  <a:pt x="14118233" y="9092899"/>
                  <a:pt x="14119048" y="9092038"/>
                </a:cubicBezTo>
                <a:cubicBezTo>
                  <a:pt x="14121344" y="9089597"/>
                  <a:pt x="14123593" y="9087156"/>
                  <a:pt x="14125890" y="9084714"/>
                </a:cubicBezTo>
                <a:cubicBezTo>
                  <a:pt x="14126466" y="9084091"/>
                  <a:pt x="14126991" y="9083469"/>
                  <a:pt x="14127565" y="9082847"/>
                </a:cubicBezTo>
                <a:cubicBezTo>
                  <a:pt x="14135175" y="9074662"/>
                  <a:pt x="14142928" y="9066525"/>
                  <a:pt x="14150441" y="9058243"/>
                </a:cubicBezTo>
                <a:cubicBezTo>
                  <a:pt x="14150394" y="9058099"/>
                  <a:pt x="14150250" y="9057908"/>
                  <a:pt x="14150155" y="9057717"/>
                </a:cubicBezTo>
                <a:cubicBezTo>
                  <a:pt x="14173365" y="9032203"/>
                  <a:pt x="14196576" y="9006737"/>
                  <a:pt x="14219355" y="8980793"/>
                </a:cubicBezTo>
                <a:cubicBezTo>
                  <a:pt x="14228640" y="8970214"/>
                  <a:pt x="14237876" y="8959588"/>
                  <a:pt x="14247065" y="8948913"/>
                </a:cubicBezTo>
                <a:cubicBezTo>
                  <a:pt x="14249506" y="8946089"/>
                  <a:pt x="14251994" y="8943313"/>
                  <a:pt x="14254435" y="8940488"/>
                </a:cubicBezTo>
                <a:cubicBezTo>
                  <a:pt x="14255057" y="8939770"/>
                  <a:pt x="14255727" y="8939052"/>
                  <a:pt x="14256350" y="8938334"/>
                </a:cubicBezTo>
                <a:lnTo>
                  <a:pt x="14256301" y="8938287"/>
                </a:lnTo>
                <a:cubicBezTo>
                  <a:pt x="14259509" y="8934553"/>
                  <a:pt x="14262619" y="8930772"/>
                  <a:pt x="14265729" y="8926990"/>
                </a:cubicBezTo>
                <a:cubicBezTo>
                  <a:pt x="14271376" y="8920384"/>
                  <a:pt x="14277167" y="8913826"/>
                  <a:pt x="14282815" y="8907172"/>
                </a:cubicBezTo>
                <a:cubicBezTo>
                  <a:pt x="14289180" y="8899705"/>
                  <a:pt x="14295545" y="8892238"/>
                  <a:pt x="14301861" y="8884723"/>
                </a:cubicBezTo>
                <a:cubicBezTo>
                  <a:pt x="14323254" y="8859304"/>
                  <a:pt x="14344310" y="8833648"/>
                  <a:pt x="14365272" y="8807895"/>
                </a:cubicBezTo>
                <a:cubicBezTo>
                  <a:pt x="14371255" y="8800571"/>
                  <a:pt x="14377237" y="8793199"/>
                  <a:pt x="14383171" y="8785828"/>
                </a:cubicBezTo>
                <a:cubicBezTo>
                  <a:pt x="14457876" y="8692916"/>
                  <a:pt x="14529710" y="8597707"/>
                  <a:pt x="14598576" y="8500200"/>
                </a:cubicBezTo>
                <a:cubicBezTo>
                  <a:pt x="14605132" y="8490914"/>
                  <a:pt x="14611545" y="8481580"/>
                  <a:pt x="14618053" y="8472294"/>
                </a:cubicBezTo>
                <a:cubicBezTo>
                  <a:pt x="14647104" y="8430648"/>
                  <a:pt x="14675579" y="8388573"/>
                  <a:pt x="14703527" y="8346115"/>
                </a:cubicBezTo>
                <a:cubicBezTo>
                  <a:pt x="14708792" y="8338120"/>
                  <a:pt x="14714152" y="8330174"/>
                  <a:pt x="14719367" y="8322181"/>
                </a:cubicBezTo>
                <a:cubicBezTo>
                  <a:pt x="14729944" y="8305906"/>
                  <a:pt x="14739947" y="8289248"/>
                  <a:pt x="14750379" y="8272877"/>
                </a:cubicBezTo>
                <a:cubicBezTo>
                  <a:pt x="14750474" y="8272733"/>
                  <a:pt x="14750570" y="8272590"/>
                  <a:pt x="14750667" y="8272398"/>
                </a:cubicBezTo>
                <a:cubicBezTo>
                  <a:pt x="14771722" y="8239321"/>
                  <a:pt x="14792924" y="8206341"/>
                  <a:pt x="14813311" y="8172737"/>
                </a:cubicBezTo>
                <a:cubicBezTo>
                  <a:pt x="14813837" y="8171828"/>
                  <a:pt x="14814364" y="8170918"/>
                  <a:pt x="14814938" y="8170009"/>
                </a:cubicBezTo>
                <a:cubicBezTo>
                  <a:pt x="14814938" y="8170009"/>
                  <a:pt x="14814938" y="8170009"/>
                  <a:pt x="14814938" y="8170009"/>
                </a:cubicBezTo>
                <a:cubicBezTo>
                  <a:pt x="14819150" y="8163021"/>
                  <a:pt x="14823313" y="8155984"/>
                  <a:pt x="14827428" y="8148947"/>
                </a:cubicBezTo>
                <a:cubicBezTo>
                  <a:pt x="14828242" y="8147559"/>
                  <a:pt x="14829057" y="8146219"/>
                  <a:pt x="14829870" y="8144879"/>
                </a:cubicBezTo>
                <a:cubicBezTo>
                  <a:pt x="14837574" y="8132002"/>
                  <a:pt x="14845280" y="8119078"/>
                  <a:pt x="14852889" y="8106105"/>
                </a:cubicBezTo>
                <a:lnTo>
                  <a:pt x="14852889" y="8106105"/>
                </a:lnTo>
                <a:cubicBezTo>
                  <a:pt x="14858871" y="8095910"/>
                  <a:pt x="14865093" y="8085858"/>
                  <a:pt x="14870978" y="8075614"/>
                </a:cubicBezTo>
                <a:cubicBezTo>
                  <a:pt x="14877536" y="8064317"/>
                  <a:pt x="14883853" y="8052829"/>
                  <a:pt x="14890314" y="8041484"/>
                </a:cubicBezTo>
                <a:lnTo>
                  <a:pt x="14890314" y="8041484"/>
                </a:lnTo>
                <a:cubicBezTo>
                  <a:pt x="14890888" y="8040479"/>
                  <a:pt x="14891462" y="8039426"/>
                  <a:pt x="14892036" y="8038420"/>
                </a:cubicBezTo>
                <a:cubicBezTo>
                  <a:pt x="14895577" y="8032198"/>
                  <a:pt x="14899023" y="8025975"/>
                  <a:pt x="14902516" y="8019752"/>
                </a:cubicBezTo>
                <a:cubicBezTo>
                  <a:pt x="14906394" y="8012763"/>
                  <a:pt x="14910318" y="8005870"/>
                  <a:pt x="14914242" y="7998882"/>
                </a:cubicBezTo>
                <a:cubicBezTo>
                  <a:pt x="14917114" y="7993712"/>
                  <a:pt x="14920033" y="7988590"/>
                  <a:pt x="14922904" y="7983421"/>
                </a:cubicBezTo>
                <a:cubicBezTo>
                  <a:pt x="14936782" y="7958338"/>
                  <a:pt x="14950421" y="7933111"/>
                  <a:pt x="14963918" y="7907790"/>
                </a:cubicBezTo>
                <a:cubicBezTo>
                  <a:pt x="14974590" y="7887781"/>
                  <a:pt x="14985261" y="7867820"/>
                  <a:pt x="14995695" y="7847668"/>
                </a:cubicBezTo>
                <a:cubicBezTo>
                  <a:pt x="14997226" y="7844748"/>
                  <a:pt x="14998758" y="7841827"/>
                  <a:pt x="15000288" y="7838907"/>
                </a:cubicBezTo>
                <a:cubicBezTo>
                  <a:pt x="15000288" y="7838907"/>
                  <a:pt x="15000288" y="7838907"/>
                  <a:pt x="15000288" y="7838907"/>
                </a:cubicBezTo>
                <a:cubicBezTo>
                  <a:pt x="15002060" y="7835509"/>
                  <a:pt x="15003878" y="7832158"/>
                  <a:pt x="15005648" y="7828760"/>
                </a:cubicBezTo>
                <a:cubicBezTo>
                  <a:pt x="15010722" y="7818851"/>
                  <a:pt x="15015412" y="7808799"/>
                  <a:pt x="15020389" y="7798890"/>
                </a:cubicBezTo>
                <a:cubicBezTo>
                  <a:pt x="15023260" y="7793242"/>
                  <a:pt x="15025940" y="7787545"/>
                  <a:pt x="15028763" y="7781897"/>
                </a:cubicBezTo>
                <a:cubicBezTo>
                  <a:pt x="15028763" y="7781897"/>
                  <a:pt x="15028763" y="7781897"/>
                  <a:pt x="15028763" y="7781897"/>
                </a:cubicBezTo>
                <a:cubicBezTo>
                  <a:pt x="15034028" y="7771319"/>
                  <a:pt x="15039245" y="7760739"/>
                  <a:pt x="15044461" y="7750113"/>
                </a:cubicBezTo>
                <a:cubicBezTo>
                  <a:pt x="15044461" y="7750113"/>
                  <a:pt x="15044461" y="7750065"/>
                  <a:pt x="15044461" y="7750065"/>
                </a:cubicBezTo>
                <a:cubicBezTo>
                  <a:pt x="15054558" y="7729673"/>
                  <a:pt x="15064896" y="7709329"/>
                  <a:pt x="15074659" y="7688746"/>
                </a:cubicBezTo>
                <a:cubicBezTo>
                  <a:pt x="15076620" y="7684630"/>
                  <a:pt x="15078392" y="7680465"/>
                  <a:pt x="15080307" y="7676349"/>
                </a:cubicBezTo>
                <a:cubicBezTo>
                  <a:pt x="15097392" y="7640161"/>
                  <a:pt x="15114094" y="7603829"/>
                  <a:pt x="15130317" y="7567354"/>
                </a:cubicBezTo>
                <a:cubicBezTo>
                  <a:pt x="15130317" y="7567354"/>
                  <a:pt x="15130317" y="7567306"/>
                  <a:pt x="15130317" y="7567306"/>
                </a:cubicBezTo>
                <a:cubicBezTo>
                  <a:pt x="15133140" y="7560940"/>
                  <a:pt x="15136013" y="7554621"/>
                  <a:pt x="15138836" y="7548255"/>
                </a:cubicBezTo>
                <a:cubicBezTo>
                  <a:pt x="15142855" y="7539160"/>
                  <a:pt x="15146540" y="7529921"/>
                  <a:pt x="15150512" y="7520826"/>
                </a:cubicBezTo>
                <a:cubicBezTo>
                  <a:pt x="15167023" y="7482676"/>
                  <a:pt x="15183342" y="7444429"/>
                  <a:pt x="15198943" y="7405943"/>
                </a:cubicBezTo>
                <a:cubicBezTo>
                  <a:pt x="15203252" y="7395317"/>
                  <a:pt x="15207223" y="7384594"/>
                  <a:pt x="15211435" y="7373968"/>
                </a:cubicBezTo>
                <a:cubicBezTo>
                  <a:pt x="15211818" y="7373011"/>
                  <a:pt x="15212152" y="7372053"/>
                  <a:pt x="15212536" y="7371144"/>
                </a:cubicBezTo>
                <a:lnTo>
                  <a:pt x="15212536" y="7371144"/>
                </a:lnTo>
                <a:cubicBezTo>
                  <a:pt x="15216460" y="7361235"/>
                  <a:pt x="15220288" y="7351327"/>
                  <a:pt x="15224165" y="7341418"/>
                </a:cubicBezTo>
                <a:cubicBezTo>
                  <a:pt x="15230338" y="7325765"/>
                  <a:pt x="15236608" y="7310160"/>
                  <a:pt x="15242542" y="7294508"/>
                </a:cubicBezTo>
                <a:cubicBezTo>
                  <a:pt x="15244839" y="7288476"/>
                  <a:pt x="15247376" y="7282444"/>
                  <a:pt x="15249625" y="7276413"/>
                </a:cubicBezTo>
                <a:cubicBezTo>
                  <a:pt x="15250725" y="7273446"/>
                  <a:pt x="15251731" y="7270477"/>
                  <a:pt x="15252831" y="7267510"/>
                </a:cubicBezTo>
                <a:lnTo>
                  <a:pt x="15252831" y="7267510"/>
                </a:lnTo>
                <a:cubicBezTo>
                  <a:pt x="15253549" y="7265595"/>
                  <a:pt x="15254218" y="7263729"/>
                  <a:pt x="15254889" y="7261813"/>
                </a:cubicBezTo>
                <a:cubicBezTo>
                  <a:pt x="15258861" y="7251139"/>
                  <a:pt x="15262546" y="7240369"/>
                  <a:pt x="15266422" y="7229646"/>
                </a:cubicBezTo>
                <a:cubicBezTo>
                  <a:pt x="15268576" y="7223759"/>
                  <a:pt x="15270634" y="7217871"/>
                  <a:pt x="15272787" y="7211983"/>
                </a:cubicBezTo>
                <a:cubicBezTo>
                  <a:pt x="15277190" y="7199920"/>
                  <a:pt x="15281545" y="7187858"/>
                  <a:pt x="15285804" y="7175748"/>
                </a:cubicBezTo>
                <a:cubicBezTo>
                  <a:pt x="15286762" y="7172971"/>
                  <a:pt x="15287815" y="7170243"/>
                  <a:pt x="15288772" y="7167514"/>
                </a:cubicBezTo>
                <a:cubicBezTo>
                  <a:pt x="15289873" y="7164403"/>
                  <a:pt x="15290973" y="7161292"/>
                  <a:pt x="15292122" y="7158228"/>
                </a:cubicBezTo>
                <a:cubicBezTo>
                  <a:pt x="15293079" y="7155595"/>
                  <a:pt x="15294036" y="7152963"/>
                  <a:pt x="15294945" y="7150330"/>
                </a:cubicBezTo>
                <a:cubicBezTo>
                  <a:pt x="15294897" y="7150378"/>
                  <a:pt x="15294849" y="7150425"/>
                  <a:pt x="15294802" y="7150521"/>
                </a:cubicBezTo>
                <a:cubicBezTo>
                  <a:pt x="15297817" y="7141905"/>
                  <a:pt x="15300879" y="7133337"/>
                  <a:pt x="15303847" y="7124673"/>
                </a:cubicBezTo>
                <a:cubicBezTo>
                  <a:pt x="15304852" y="7121801"/>
                  <a:pt x="15305714" y="7118928"/>
                  <a:pt x="15306670" y="7116009"/>
                </a:cubicBezTo>
                <a:cubicBezTo>
                  <a:pt x="15310021" y="7105909"/>
                  <a:pt x="15313275" y="7095760"/>
                  <a:pt x="15316625" y="7085660"/>
                </a:cubicBezTo>
                <a:cubicBezTo>
                  <a:pt x="15316625" y="7085612"/>
                  <a:pt x="15316625" y="7085565"/>
                  <a:pt x="15316673" y="7085516"/>
                </a:cubicBezTo>
                <a:cubicBezTo>
                  <a:pt x="15320980" y="7072544"/>
                  <a:pt x="15325191" y="7059620"/>
                  <a:pt x="15329451" y="7046648"/>
                </a:cubicBezTo>
                <a:cubicBezTo>
                  <a:pt x="15336295" y="7025490"/>
                  <a:pt x="15343425" y="7004381"/>
                  <a:pt x="15349981" y="6983175"/>
                </a:cubicBezTo>
                <a:cubicBezTo>
                  <a:pt x="15349838" y="6983223"/>
                  <a:pt x="15349741" y="6983319"/>
                  <a:pt x="15349598" y="6983415"/>
                </a:cubicBezTo>
                <a:cubicBezTo>
                  <a:pt x="15351130" y="6978484"/>
                  <a:pt x="15352757" y="6973602"/>
                  <a:pt x="15354288" y="6968671"/>
                </a:cubicBezTo>
                <a:cubicBezTo>
                  <a:pt x="15357112" y="6959529"/>
                  <a:pt x="15359744" y="6950290"/>
                  <a:pt x="15362472" y="6941099"/>
                </a:cubicBezTo>
                <a:cubicBezTo>
                  <a:pt x="15369077" y="6919224"/>
                  <a:pt x="15375250" y="6897253"/>
                  <a:pt x="15381567" y="6875329"/>
                </a:cubicBezTo>
                <a:cubicBezTo>
                  <a:pt x="15381663" y="6875568"/>
                  <a:pt x="15381615" y="6875808"/>
                  <a:pt x="15381758" y="6876095"/>
                </a:cubicBezTo>
                <a:cubicBezTo>
                  <a:pt x="15383961" y="6868484"/>
                  <a:pt x="15386353" y="6860921"/>
                  <a:pt x="15388506" y="6853310"/>
                </a:cubicBezTo>
                <a:cubicBezTo>
                  <a:pt x="15388219" y="6853501"/>
                  <a:pt x="15388028" y="6853789"/>
                  <a:pt x="15387740" y="6853980"/>
                </a:cubicBezTo>
                <a:cubicBezTo>
                  <a:pt x="15390756" y="6843497"/>
                  <a:pt x="15394010" y="6833014"/>
                  <a:pt x="15396881" y="6822483"/>
                </a:cubicBezTo>
                <a:cubicBezTo>
                  <a:pt x="15397121" y="6821574"/>
                  <a:pt x="15397360" y="6820665"/>
                  <a:pt x="15397599" y="6819754"/>
                </a:cubicBezTo>
                <a:cubicBezTo>
                  <a:pt x="15399801" y="6811665"/>
                  <a:pt x="15401954" y="6803528"/>
                  <a:pt x="15404108" y="6795438"/>
                </a:cubicBezTo>
                <a:cubicBezTo>
                  <a:pt x="15406023" y="6788258"/>
                  <a:pt x="15407936" y="6781077"/>
                  <a:pt x="15409851" y="6773897"/>
                </a:cubicBezTo>
                <a:cubicBezTo>
                  <a:pt x="15409802" y="6773946"/>
                  <a:pt x="15409754" y="6773946"/>
                  <a:pt x="15409659" y="6773946"/>
                </a:cubicBezTo>
                <a:cubicBezTo>
                  <a:pt x="15418895" y="6739241"/>
                  <a:pt x="15428131" y="6704489"/>
                  <a:pt x="15436699" y="6669642"/>
                </a:cubicBezTo>
                <a:cubicBezTo>
                  <a:pt x="15438277" y="6663179"/>
                  <a:pt x="15439761" y="6656765"/>
                  <a:pt x="15441293" y="6650303"/>
                </a:cubicBezTo>
                <a:cubicBezTo>
                  <a:pt x="15441293" y="6650303"/>
                  <a:pt x="15441293" y="6650303"/>
                  <a:pt x="15441293" y="6650303"/>
                </a:cubicBezTo>
                <a:cubicBezTo>
                  <a:pt x="15441388" y="6649920"/>
                  <a:pt x="15441436" y="6649585"/>
                  <a:pt x="15441531" y="6649202"/>
                </a:cubicBezTo>
                <a:cubicBezTo>
                  <a:pt x="15443015" y="6643027"/>
                  <a:pt x="15444499" y="6636804"/>
                  <a:pt x="15445935" y="6630629"/>
                </a:cubicBezTo>
                <a:lnTo>
                  <a:pt x="15445935" y="6630629"/>
                </a:lnTo>
                <a:cubicBezTo>
                  <a:pt x="15451917" y="6605451"/>
                  <a:pt x="15457468" y="6580224"/>
                  <a:pt x="15463116" y="6554998"/>
                </a:cubicBezTo>
                <a:cubicBezTo>
                  <a:pt x="15463355" y="6554998"/>
                  <a:pt x="15463593" y="6555094"/>
                  <a:pt x="15463786" y="6555046"/>
                </a:cubicBezTo>
                <a:cubicBezTo>
                  <a:pt x="15466370" y="6543414"/>
                  <a:pt x="15468571" y="6531782"/>
                  <a:pt x="15471059" y="6520151"/>
                </a:cubicBezTo>
                <a:lnTo>
                  <a:pt x="15471013" y="6520102"/>
                </a:lnTo>
                <a:lnTo>
                  <a:pt x="15471013" y="6520102"/>
                </a:lnTo>
                <a:cubicBezTo>
                  <a:pt x="15471156" y="6519433"/>
                  <a:pt x="15471299" y="6518810"/>
                  <a:pt x="15471442" y="6518140"/>
                </a:cubicBezTo>
                <a:cubicBezTo>
                  <a:pt x="15472591" y="6512635"/>
                  <a:pt x="15473693" y="6507178"/>
                  <a:pt x="15474889" y="6501674"/>
                </a:cubicBezTo>
                <a:cubicBezTo>
                  <a:pt x="15480871" y="6473479"/>
                  <a:pt x="15486996" y="6445333"/>
                  <a:pt x="15492548" y="6417043"/>
                </a:cubicBezTo>
                <a:cubicBezTo>
                  <a:pt x="15492548" y="6417043"/>
                  <a:pt x="15492548" y="6417043"/>
                  <a:pt x="15492548" y="6417043"/>
                </a:cubicBezTo>
                <a:cubicBezTo>
                  <a:pt x="15494845" y="6405268"/>
                  <a:pt x="15496855" y="6393396"/>
                  <a:pt x="15499057" y="6381621"/>
                </a:cubicBezTo>
                <a:lnTo>
                  <a:pt x="15499104" y="6381334"/>
                </a:lnTo>
                <a:cubicBezTo>
                  <a:pt x="15500108" y="6376116"/>
                  <a:pt x="15500970" y="6370898"/>
                  <a:pt x="15501928" y="6365633"/>
                </a:cubicBezTo>
                <a:cubicBezTo>
                  <a:pt x="15502694" y="6361469"/>
                  <a:pt x="15503411" y="6357304"/>
                  <a:pt x="15504177" y="6353188"/>
                </a:cubicBezTo>
                <a:cubicBezTo>
                  <a:pt x="15508148" y="6331551"/>
                  <a:pt x="15512026" y="6309867"/>
                  <a:pt x="15515806" y="6288231"/>
                </a:cubicBezTo>
                <a:cubicBezTo>
                  <a:pt x="15515806" y="6288231"/>
                  <a:pt x="15515806" y="6288231"/>
                  <a:pt x="15515806" y="6288231"/>
                </a:cubicBezTo>
                <a:cubicBezTo>
                  <a:pt x="15517241" y="6279854"/>
                  <a:pt x="15518917" y="6271477"/>
                  <a:pt x="15520306" y="6263100"/>
                </a:cubicBezTo>
                <a:cubicBezTo>
                  <a:pt x="15520306" y="6263100"/>
                  <a:pt x="15520306" y="6263100"/>
                  <a:pt x="15520306" y="6263100"/>
                </a:cubicBezTo>
                <a:cubicBezTo>
                  <a:pt x="15523080" y="6246203"/>
                  <a:pt x="15525378" y="6229210"/>
                  <a:pt x="15528010" y="6212265"/>
                </a:cubicBezTo>
                <a:cubicBezTo>
                  <a:pt x="15528440" y="6209393"/>
                  <a:pt x="15528871" y="6206521"/>
                  <a:pt x="15529302" y="6203601"/>
                </a:cubicBezTo>
                <a:cubicBezTo>
                  <a:pt x="15536720" y="6155206"/>
                  <a:pt x="15543564" y="6106716"/>
                  <a:pt x="15549689" y="6058130"/>
                </a:cubicBezTo>
                <a:cubicBezTo>
                  <a:pt x="15549929" y="6056407"/>
                  <a:pt x="15550120" y="6054684"/>
                  <a:pt x="15550311" y="6052961"/>
                </a:cubicBezTo>
                <a:cubicBezTo>
                  <a:pt x="15554763" y="6017299"/>
                  <a:pt x="15559116" y="5981638"/>
                  <a:pt x="15562898" y="5945929"/>
                </a:cubicBezTo>
                <a:cubicBezTo>
                  <a:pt x="15563377" y="5941286"/>
                  <a:pt x="15563808" y="5936642"/>
                  <a:pt x="15564238" y="5931999"/>
                </a:cubicBezTo>
                <a:cubicBezTo>
                  <a:pt x="15565243" y="5922473"/>
                  <a:pt x="15566057" y="5912900"/>
                  <a:pt x="15566965" y="5903374"/>
                </a:cubicBezTo>
                <a:cubicBezTo>
                  <a:pt x="15567013" y="5902752"/>
                  <a:pt x="15567061" y="5902130"/>
                  <a:pt x="15567156" y="5901507"/>
                </a:cubicBezTo>
                <a:cubicBezTo>
                  <a:pt x="15570315" y="5869149"/>
                  <a:pt x="15572804" y="5836742"/>
                  <a:pt x="15575389" y="5804336"/>
                </a:cubicBezTo>
                <a:cubicBezTo>
                  <a:pt x="15575580" y="5804432"/>
                  <a:pt x="15575772" y="5804575"/>
                  <a:pt x="15576010" y="5804623"/>
                </a:cubicBezTo>
                <a:cubicBezTo>
                  <a:pt x="15576968" y="5792321"/>
                  <a:pt x="15577638" y="5779971"/>
                  <a:pt x="15578499" y="5767669"/>
                </a:cubicBezTo>
                <a:lnTo>
                  <a:pt x="15578499" y="5767669"/>
                </a:lnTo>
                <a:cubicBezTo>
                  <a:pt x="15580749" y="5736938"/>
                  <a:pt x="15582328" y="5706207"/>
                  <a:pt x="15584003" y="5675476"/>
                </a:cubicBezTo>
                <a:cubicBezTo>
                  <a:pt x="15584243" y="5675667"/>
                  <a:pt x="15584434" y="5675906"/>
                  <a:pt x="15584720" y="5676002"/>
                </a:cubicBezTo>
                <a:cubicBezTo>
                  <a:pt x="15585582" y="5660397"/>
                  <a:pt x="15586013" y="5644793"/>
                  <a:pt x="15586731" y="5629140"/>
                </a:cubicBezTo>
                <a:cubicBezTo>
                  <a:pt x="15586731" y="5629044"/>
                  <a:pt x="15586731" y="5628948"/>
                  <a:pt x="15586731" y="5628853"/>
                </a:cubicBezTo>
                <a:cubicBezTo>
                  <a:pt x="15587353" y="5614827"/>
                  <a:pt x="15587879" y="5600802"/>
                  <a:pt x="15588405" y="5586777"/>
                </a:cubicBezTo>
                <a:cubicBezTo>
                  <a:pt x="15588501" y="5584670"/>
                  <a:pt x="15588596" y="5582564"/>
                  <a:pt x="15588645" y="5580458"/>
                </a:cubicBezTo>
                <a:cubicBezTo>
                  <a:pt x="15588932" y="5573948"/>
                  <a:pt x="15589218" y="5567390"/>
                  <a:pt x="15589458" y="5560880"/>
                </a:cubicBezTo>
                <a:cubicBezTo>
                  <a:pt x="15589363" y="5560784"/>
                  <a:pt x="15589315" y="5560641"/>
                  <a:pt x="15589218" y="5560497"/>
                </a:cubicBezTo>
                <a:cubicBezTo>
                  <a:pt x="15590368" y="5527086"/>
                  <a:pt x="15591181" y="5493722"/>
                  <a:pt x="15591707" y="5460310"/>
                </a:cubicBezTo>
                <a:cubicBezTo>
                  <a:pt x="15591755" y="5460310"/>
                  <a:pt x="15591804" y="5460262"/>
                  <a:pt x="15591852" y="5460262"/>
                </a:cubicBezTo>
                <a:cubicBezTo>
                  <a:pt x="15591898" y="5456911"/>
                  <a:pt x="15591947" y="5453561"/>
                  <a:pt x="15591995" y="5450162"/>
                </a:cubicBezTo>
                <a:cubicBezTo>
                  <a:pt x="15592043" y="5444944"/>
                  <a:pt x="15592138" y="5439679"/>
                  <a:pt x="15592186" y="5434461"/>
                </a:cubicBezTo>
                <a:cubicBezTo>
                  <a:pt x="15592138" y="5434413"/>
                  <a:pt x="15592091" y="5434413"/>
                  <a:pt x="15592091" y="5434413"/>
                </a:cubicBezTo>
                <a:cubicBezTo>
                  <a:pt x="15592617" y="5404736"/>
                  <a:pt x="15592951" y="5375392"/>
                  <a:pt x="15592808" y="5346002"/>
                </a:cubicBezTo>
                <a:close/>
              </a:path>
            </a:pathLst>
          </a:custGeom>
          <a:solidFill>
            <a:srgbClr val="B21E46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13" name="Google Shape;1113;p33"/>
          <p:cNvSpPr/>
          <p:nvPr/>
        </p:nvSpPr>
        <p:spPr>
          <a:xfrm rot="-3801261">
            <a:off x="9942422" y="-1357641"/>
            <a:ext cx="15592843" cy="15955242"/>
          </a:xfrm>
          <a:custGeom>
            <a:rect b="b" l="l" r="r" t="t"/>
            <a:pathLst>
              <a:path extrusionOk="0" h="15955242" w="15592843">
                <a:moveTo>
                  <a:pt x="10640645" y="362215"/>
                </a:moveTo>
                <a:cubicBezTo>
                  <a:pt x="10600062" y="504909"/>
                  <a:pt x="10501525" y="638413"/>
                  <a:pt x="10374368" y="727064"/>
                </a:cubicBezTo>
                <a:cubicBezTo>
                  <a:pt x="10374416" y="735105"/>
                  <a:pt x="10368338" y="743195"/>
                  <a:pt x="10360967" y="745493"/>
                </a:cubicBezTo>
                <a:cubicBezTo>
                  <a:pt x="10356661" y="746833"/>
                  <a:pt x="10352689" y="746259"/>
                  <a:pt x="10349051" y="744823"/>
                </a:cubicBezTo>
                <a:cubicBezTo>
                  <a:pt x="10329669" y="757029"/>
                  <a:pt x="10309808" y="768230"/>
                  <a:pt x="10289326" y="778186"/>
                </a:cubicBezTo>
                <a:cubicBezTo>
                  <a:pt x="10283200" y="783356"/>
                  <a:pt x="10276739" y="787952"/>
                  <a:pt x="10270470" y="792834"/>
                </a:cubicBezTo>
                <a:cubicBezTo>
                  <a:pt x="10276787" y="797525"/>
                  <a:pt x="10280616" y="806381"/>
                  <a:pt x="10277744" y="813704"/>
                </a:cubicBezTo>
                <a:lnTo>
                  <a:pt x="10274634" y="821650"/>
                </a:lnTo>
                <a:cubicBezTo>
                  <a:pt x="10270710" y="831607"/>
                  <a:pt x="10261664" y="837207"/>
                  <a:pt x="10250848" y="834527"/>
                </a:cubicBezTo>
                <a:cubicBezTo>
                  <a:pt x="10243574" y="832708"/>
                  <a:pt x="10237831" y="825097"/>
                  <a:pt x="10237161" y="817486"/>
                </a:cubicBezTo>
                <a:cubicBezTo>
                  <a:pt x="10226058" y="825097"/>
                  <a:pt x="10214860" y="832660"/>
                  <a:pt x="10203326" y="839553"/>
                </a:cubicBezTo>
                <a:cubicBezTo>
                  <a:pt x="10201795" y="844579"/>
                  <a:pt x="10198397" y="849031"/>
                  <a:pt x="10193276" y="851376"/>
                </a:cubicBezTo>
                <a:cubicBezTo>
                  <a:pt x="10189209" y="853243"/>
                  <a:pt x="10184662" y="853195"/>
                  <a:pt x="10180451" y="852046"/>
                </a:cubicBezTo>
                <a:cubicBezTo>
                  <a:pt x="10097753" y="897042"/>
                  <a:pt x="10007064" y="923848"/>
                  <a:pt x="9915083" y="931411"/>
                </a:cubicBezTo>
                <a:cubicBezTo>
                  <a:pt x="9920826" y="965397"/>
                  <a:pt x="9928004" y="999862"/>
                  <a:pt x="9936140" y="1034806"/>
                </a:cubicBezTo>
                <a:cubicBezTo>
                  <a:pt x="9941404" y="1057399"/>
                  <a:pt x="9949970" y="1080472"/>
                  <a:pt x="9960978" y="1103352"/>
                </a:cubicBezTo>
                <a:cubicBezTo>
                  <a:pt x="9973612" y="1101868"/>
                  <a:pt x="9987108" y="1111011"/>
                  <a:pt x="9981269" y="1125850"/>
                </a:cubicBezTo>
                <a:cubicBezTo>
                  <a:pt x="9980121" y="1128722"/>
                  <a:pt x="9978541" y="1131068"/>
                  <a:pt x="9976627" y="1132935"/>
                </a:cubicBezTo>
                <a:cubicBezTo>
                  <a:pt x="9977776" y="1134945"/>
                  <a:pt x="9979116" y="1136860"/>
                  <a:pt x="9980360" y="1138822"/>
                </a:cubicBezTo>
                <a:cubicBezTo>
                  <a:pt x="9988256" y="1136908"/>
                  <a:pt x="9998258" y="1139780"/>
                  <a:pt x="10001513" y="1147295"/>
                </a:cubicBezTo>
                <a:lnTo>
                  <a:pt x="10006298" y="1158304"/>
                </a:lnTo>
                <a:cubicBezTo>
                  <a:pt x="10009122" y="1164767"/>
                  <a:pt x="10009122" y="1171277"/>
                  <a:pt x="10006346" y="1176781"/>
                </a:cubicBezTo>
                <a:cubicBezTo>
                  <a:pt x="10024484" y="1200715"/>
                  <a:pt x="10045206" y="1223165"/>
                  <a:pt x="10067699" y="1243174"/>
                </a:cubicBezTo>
                <a:lnTo>
                  <a:pt x="10069709" y="1238100"/>
                </a:lnTo>
                <a:cubicBezTo>
                  <a:pt x="10073490" y="1228431"/>
                  <a:pt x="10082631" y="1221873"/>
                  <a:pt x="10093350" y="1224936"/>
                </a:cubicBezTo>
                <a:cubicBezTo>
                  <a:pt x="10101965" y="1227378"/>
                  <a:pt x="10108856" y="1237478"/>
                  <a:pt x="10106750" y="1246621"/>
                </a:cubicBezTo>
                <a:cubicBezTo>
                  <a:pt x="10109239" y="1250929"/>
                  <a:pt x="10110053" y="1256242"/>
                  <a:pt x="10107708" y="1262273"/>
                </a:cubicBezTo>
                <a:cubicBezTo>
                  <a:pt x="10106272" y="1265911"/>
                  <a:pt x="10104119" y="1268592"/>
                  <a:pt x="10101677" y="1270459"/>
                </a:cubicBezTo>
                <a:cubicBezTo>
                  <a:pt x="10144031" y="1300950"/>
                  <a:pt x="10190836" y="1322347"/>
                  <a:pt x="10238166" y="1328283"/>
                </a:cubicBezTo>
                <a:cubicBezTo>
                  <a:pt x="10279946" y="1333548"/>
                  <a:pt x="10320481" y="1335798"/>
                  <a:pt x="10360537" y="1336516"/>
                </a:cubicBezTo>
                <a:cubicBezTo>
                  <a:pt x="10351540" y="1333501"/>
                  <a:pt x="10344457" y="1322539"/>
                  <a:pt x="10348142" y="1313157"/>
                </a:cubicBezTo>
                <a:lnTo>
                  <a:pt x="10351253" y="1305211"/>
                </a:lnTo>
                <a:cubicBezTo>
                  <a:pt x="10355034" y="1295589"/>
                  <a:pt x="10364318" y="1289127"/>
                  <a:pt x="10374990" y="1292239"/>
                </a:cubicBezTo>
                <a:cubicBezTo>
                  <a:pt x="10384274" y="1294967"/>
                  <a:pt x="10391740" y="1306360"/>
                  <a:pt x="10387959" y="1315981"/>
                </a:cubicBezTo>
                <a:lnTo>
                  <a:pt x="10384849" y="1323927"/>
                </a:lnTo>
                <a:cubicBezTo>
                  <a:pt x="10382264" y="1330485"/>
                  <a:pt x="10377048" y="1335272"/>
                  <a:pt x="10370683" y="1336899"/>
                </a:cubicBezTo>
                <a:cubicBezTo>
                  <a:pt x="10399062" y="1337234"/>
                  <a:pt x="10427011" y="1336277"/>
                  <a:pt x="10454577" y="1334123"/>
                </a:cubicBezTo>
                <a:cubicBezTo>
                  <a:pt x="10456730" y="1332208"/>
                  <a:pt x="10459027" y="1330533"/>
                  <a:pt x="10462473" y="1329863"/>
                </a:cubicBezTo>
                <a:cubicBezTo>
                  <a:pt x="10466876" y="1329001"/>
                  <a:pt x="10470896" y="1330150"/>
                  <a:pt x="10474533" y="1332112"/>
                </a:cubicBezTo>
                <a:cubicBezTo>
                  <a:pt x="10537991" y="1325698"/>
                  <a:pt x="10599584" y="1312822"/>
                  <a:pt x="10659070" y="1291138"/>
                </a:cubicBezTo>
                <a:cubicBezTo>
                  <a:pt x="10659309" y="1289175"/>
                  <a:pt x="10659692" y="1287165"/>
                  <a:pt x="10660506" y="1285346"/>
                </a:cubicBezTo>
                <a:cubicBezTo>
                  <a:pt x="10663377" y="1278931"/>
                  <a:pt x="10669838" y="1275437"/>
                  <a:pt x="10676490" y="1275102"/>
                </a:cubicBezTo>
                <a:cubicBezTo>
                  <a:pt x="10680510" y="1271416"/>
                  <a:pt x="10685727" y="1269358"/>
                  <a:pt x="10692331" y="1270363"/>
                </a:cubicBezTo>
                <a:cubicBezTo>
                  <a:pt x="10695107" y="1270746"/>
                  <a:pt x="10697643" y="1272182"/>
                  <a:pt x="10700036" y="1274049"/>
                </a:cubicBezTo>
                <a:cubicBezTo>
                  <a:pt x="10704630" y="1272038"/>
                  <a:pt x="10709272" y="1270315"/>
                  <a:pt x="10713867" y="1268209"/>
                </a:cubicBezTo>
                <a:cubicBezTo>
                  <a:pt x="10714106" y="1266677"/>
                  <a:pt x="10714058" y="1265241"/>
                  <a:pt x="10714680" y="1263614"/>
                </a:cubicBezTo>
                <a:cubicBezTo>
                  <a:pt x="10719514" y="1251312"/>
                  <a:pt x="10731813" y="1250067"/>
                  <a:pt x="10740906" y="1254806"/>
                </a:cubicBezTo>
                <a:cubicBezTo>
                  <a:pt x="10787375" y="1231207"/>
                  <a:pt x="10832839" y="1202678"/>
                  <a:pt x="10877060" y="1166969"/>
                </a:cubicBezTo>
                <a:cubicBezTo>
                  <a:pt x="10894958" y="1152560"/>
                  <a:pt x="10910942" y="1137195"/>
                  <a:pt x="10926975" y="1121877"/>
                </a:cubicBezTo>
                <a:cubicBezTo>
                  <a:pt x="10927070" y="1120537"/>
                  <a:pt x="10926879" y="1119197"/>
                  <a:pt x="10927309" y="1117952"/>
                </a:cubicBezTo>
                <a:cubicBezTo>
                  <a:pt x="10929942" y="1110532"/>
                  <a:pt x="10936881" y="1106847"/>
                  <a:pt x="10944059" y="1106464"/>
                </a:cubicBezTo>
                <a:cubicBezTo>
                  <a:pt x="10951764" y="1098709"/>
                  <a:pt x="10958321" y="1090428"/>
                  <a:pt x="10965595" y="1082482"/>
                </a:cubicBezTo>
                <a:cubicBezTo>
                  <a:pt x="10958799" y="1076403"/>
                  <a:pt x="10955210" y="1067834"/>
                  <a:pt x="10959996" y="1058787"/>
                </a:cubicBezTo>
                <a:cubicBezTo>
                  <a:pt x="10963106" y="1052900"/>
                  <a:pt x="10970621" y="1048448"/>
                  <a:pt x="10977751" y="1048448"/>
                </a:cubicBezTo>
                <a:cubicBezTo>
                  <a:pt x="10975501" y="1047874"/>
                  <a:pt x="10973348" y="1046916"/>
                  <a:pt x="10971434" y="1045528"/>
                </a:cubicBezTo>
                <a:lnTo>
                  <a:pt x="10964542" y="1040550"/>
                </a:lnTo>
                <a:cubicBezTo>
                  <a:pt x="10962102" y="1038779"/>
                  <a:pt x="10960331" y="1036529"/>
                  <a:pt x="10959086" y="1034040"/>
                </a:cubicBezTo>
                <a:cubicBezTo>
                  <a:pt x="10950137" y="1034423"/>
                  <a:pt x="10941236" y="1031646"/>
                  <a:pt x="10934344" y="1024466"/>
                </a:cubicBezTo>
                <a:cubicBezTo>
                  <a:pt x="10929942" y="1019871"/>
                  <a:pt x="10927213" y="1014701"/>
                  <a:pt x="10925778" y="1009292"/>
                </a:cubicBezTo>
                <a:cubicBezTo>
                  <a:pt x="10923337" y="1009053"/>
                  <a:pt x="10920897" y="1008095"/>
                  <a:pt x="10918551" y="1006899"/>
                </a:cubicBezTo>
                <a:cubicBezTo>
                  <a:pt x="10922763" y="1012212"/>
                  <a:pt x="10924869" y="1019344"/>
                  <a:pt x="10921806" y="1027099"/>
                </a:cubicBezTo>
                <a:cubicBezTo>
                  <a:pt x="10919557" y="1032795"/>
                  <a:pt x="10915776" y="1035811"/>
                  <a:pt x="10911517" y="1036960"/>
                </a:cubicBezTo>
                <a:lnTo>
                  <a:pt x="10911756" y="1037486"/>
                </a:lnTo>
                <a:cubicBezTo>
                  <a:pt x="10921710" y="1040981"/>
                  <a:pt x="10930181" y="1052277"/>
                  <a:pt x="10925156" y="1065058"/>
                </a:cubicBezTo>
                <a:cubicBezTo>
                  <a:pt x="10919222" y="1080041"/>
                  <a:pt x="10902807" y="1077169"/>
                  <a:pt x="10894767" y="1067069"/>
                </a:cubicBezTo>
                <a:lnTo>
                  <a:pt x="10897925" y="1074297"/>
                </a:lnTo>
                <a:cubicBezTo>
                  <a:pt x="10902041" y="1083822"/>
                  <a:pt x="10896537" y="1095406"/>
                  <a:pt x="10887157" y="1099140"/>
                </a:cubicBezTo>
                <a:cubicBezTo>
                  <a:pt x="10877298" y="1103017"/>
                  <a:pt x="10866483" y="1097847"/>
                  <a:pt x="10862367" y="1088370"/>
                </a:cubicBezTo>
                <a:lnTo>
                  <a:pt x="10857582" y="1077360"/>
                </a:lnTo>
                <a:cubicBezTo>
                  <a:pt x="10853466" y="1067882"/>
                  <a:pt x="10858969" y="1056250"/>
                  <a:pt x="10868349" y="1052565"/>
                </a:cubicBezTo>
                <a:cubicBezTo>
                  <a:pt x="10871365" y="1051368"/>
                  <a:pt x="10874380" y="1051894"/>
                  <a:pt x="10877347" y="1052277"/>
                </a:cubicBezTo>
                <a:cubicBezTo>
                  <a:pt x="10876676" y="1051176"/>
                  <a:pt x="10875815" y="1050171"/>
                  <a:pt x="10875289" y="1048974"/>
                </a:cubicBezTo>
                <a:lnTo>
                  <a:pt x="10870503" y="1037965"/>
                </a:lnTo>
                <a:cubicBezTo>
                  <a:pt x="10866340" y="1028439"/>
                  <a:pt x="10874092" y="1016855"/>
                  <a:pt x="10883137" y="1014031"/>
                </a:cubicBezTo>
                <a:cubicBezTo>
                  <a:pt x="10884669" y="1013552"/>
                  <a:pt x="10886104" y="1013696"/>
                  <a:pt x="10887540" y="1013600"/>
                </a:cubicBezTo>
                <a:cubicBezTo>
                  <a:pt x="10887780" y="1012068"/>
                  <a:pt x="10887588" y="1010584"/>
                  <a:pt x="10888258" y="1009005"/>
                </a:cubicBezTo>
                <a:cubicBezTo>
                  <a:pt x="10892756" y="997612"/>
                  <a:pt x="10903333" y="996463"/>
                  <a:pt x="10911708" y="1001011"/>
                </a:cubicBezTo>
                <a:cubicBezTo>
                  <a:pt x="10907831" y="994740"/>
                  <a:pt x="10907544" y="986028"/>
                  <a:pt x="10911851" y="980045"/>
                </a:cubicBezTo>
                <a:lnTo>
                  <a:pt x="10921758" y="966211"/>
                </a:lnTo>
                <a:cubicBezTo>
                  <a:pt x="10925873" y="960467"/>
                  <a:pt x="10932095" y="957691"/>
                  <a:pt x="10938508" y="957978"/>
                </a:cubicBezTo>
                <a:cubicBezTo>
                  <a:pt x="10938604" y="957738"/>
                  <a:pt x="10938795" y="957547"/>
                  <a:pt x="10938939" y="957308"/>
                </a:cubicBezTo>
                <a:cubicBezTo>
                  <a:pt x="10927740" y="953765"/>
                  <a:pt x="10919222" y="940602"/>
                  <a:pt x="10928075" y="928252"/>
                </a:cubicBezTo>
                <a:cubicBezTo>
                  <a:pt x="10938843" y="913269"/>
                  <a:pt x="10958943" y="921933"/>
                  <a:pt x="10962437" y="935576"/>
                </a:cubicBezTo>
                <a:cubicBezTo>
                  <a:pt x="10975358" y="932034"/>
                  <a:pt x="10991486" y="938831"/>
                  <a:pt x="11000914" y="947686"/>
                </a:cubicBezTo>
                <a:cubicBezTo>
                  <a:pt x="11007518" y="953909"/>
                  <a:pt x="11008379" y="965110"/>
                  <a:pt x="11007136" y="975737"/>
                </a:cubicBezTo>
                <a:cubicBezTo>
                  <a:pt x="11020009" y="976503"/>
                  <a:pt x="11032165" y="994357"/>
                  <a:pt x="11021780" y="1008813"/>
                </a:cubicBezTo>
                <a:cubicBezTo>
                  <a:pt x="11014696" y="1018674"/>
                  <a:pt x="11004359" y="1017238"/>
                  <a:pt x="10997372" y="1010872"/>
                </a:cubicBezTo>
                <a:cubicBezTo>
                  <a:pt x="10996894" y="1012595"/>
                  <a:pt x="10996224" y="1014270"/>
                  <a:pt x="10995314" y="1015754"/>
                </a:cubicBezTo>
                <a:cubicBezTo>
                  <a:pt x="11003163" y="1022169"/>
                  <a:pt x="11003833" y="1033657"/>
                  <a:pt x="10998330" y="1041746"/>
                </a:cubicBezTo>
                <a:cubicBezTo>
                  <a:pt x="10994788" y="1046964"/>
                  <a:pt x="10988710" y="1049357"/>
                  <a:pt x="10982632" y="1049214"/>
                </a:cubicBezTo>
                <a:cubicBezTo>
                  <a:pt x="10983829" y="1049597"/>
                  <a:pt x="10984930" y="1050219"/>
                  <a:pt x="10985983" y="1050937"/>
                </a:cubicBezTo>
                <a:lnTo>
                  <a:pt x="10990050" y="1053857"/>
                </a:lnTo>
                <a:cubicBezTo>
                  <a:pt x="11097968" y="923178"/>
                  <a:pt x="11154392" y="766650"/>
                  <a:pt x="11169084" y="587816"/>
                </a:cubicBezTo>
                <a:cubicBezTo>
                  <a:pt x="11175784" y="507398"/>
                  <a:pt x="11149463" y="428895"/>
                  <a:pt x="11102562" y="362359"/>
                </a:cubicBezTo>
                <a:cubicBezTo>
                  <a:pt x="11016898" y="186206"/>
                  <a:pt x="10839348" y="48825"/>
                  <a:pt x="10639305" y="0"/>
                </a:cubicBezTo>
                <a:cubicBezTo>
                  <a:pt x="10672709" y="117132"/>
                  <a:pt x="10674623" y="243503"/>
                  <a:pt x="10640645" y="362215"/>
                </a:cubicBezTo>
                <a:close/>
                <a:moveTo>
                  <a:pt x="10000795" y="1053378"/>
                </a:moveTo>
                <a:cubicBezTo>
                  <a:pt x="9997110" y="1062952"/>
                  <a:pt x="9985672" y="1068170"/>
                  <a:pt x="9976101" y="1064388"/>
                </a:cubicBezTo>
                <a:lnTo>
                  <a:pt x="9968204" y="1061276"/>
                </a:lnTo>
                <a:cubicBezTo>
                  <a:pt x="9958585" y="1057447"/>
                  <a:pt x="9953464" y="1046294"/>
                  <a:pt x="9957197" y="1036529"/>
                </a:cubicBezTo>
                <a:cubicBezTo>
                  <a:pt x="9960882" y="1026955"/>
                  <a:pt x="9972272" y="1021738"/>
                  <a:pt x="9981891" y="1025519"/>
                </a:cubicBezTo>
                <a:lnTo>
                  <a:pt x="9989788" y="1028631"/>
                </a:lnTo>
                <a:cubicBezTo>
                  <a:pt x="9999455" y="1032460"/>
                  <a:pt x="10004576" y="1043613"/>
                  <a:pt x="10000795" y="1053378"/>
                </a:cubicBezTo>
                <a:close/>
                <a:moveTo>
                  <a:pt x="10055687" y="1145620"/>
                </a:moveTo>
                <a:cubicBezTo>
                  <a:pt x="10046786" y="1168213"/>
                  <a:pt x="10009600" y="1159118"/>
                  <a:pt x="10018598" y="1136237"/>
                </a:cubicBezTo>
                <a:cubicBezTo>
                  <a:pt x="10027499" y="1113644"/>
                  <a:pt x="10064684" y="1122739"/>
                  <a:pt x="10055687" y="1145620"/>
                </a:cubicBezTo>
                <a:close/>
                <a:moveTo>
                  <a:pt x="10073968" y="1107134"/>
                </a:moveTo>
                <a:cubicBezTo>
                  <a:pt x="10070284" y="1108714"/>
                  <a:pt x="10066599" y="1110293"/>
                  <a:pt x="10062961" y="1111921"/>
                </a:cubicBezTo>
                <a:cubicBezTo>
                  <a:pt x="10053438" y="1116037"/>
                  <a:pt x="10041904" y="1111250"/>
                  <a:pt x="10037884" y="1101773"/>
                </a:cubicBezTo>
                <a:cubicBezTo>
                  <a:pt x="10033816" y="1092199"/>
                  <a:pt x="10038554" y="1080807"/>
                  <a:pt x="10048030" y="1076690"/>
                </a:cubicBezTo>
                <a:lnTo>
                  <a:pt x="10059037" y="1071903"/>
                </a:lnTo>
                <a:cubicBezTo>
                  <a:pt x="10068513" y="1067786"/>
                  <a:pt x="10080094" y="1072573"/>
                  <a:pt x="10084114" y="1082051"/>
                </a:cubicBezTo>
                <a:cubicBezTo>
                  <a:pt x="10088182" y="1091625"/>
                  <a:pt x="10083444" y="1103017"/>
                  <a:pt x="10073968" y="1107134"/>
                </a:cubicBezTo>
                <a:close/>
                <a:moveTo>
                  <a:pt x="10123836" y="891633"/>
                </a:moveTo>
                <a:cubicBezTo>
                  <a:pt x="10132881" y="868657"/>
                  <a:pt x="10168247" y="883208"/>
                  <a:pt x="10159250" y="906089"/>
                </a:cubicBezTo>
                <a:cubicBezTo>
                  <a:pt x="10150205" y="929066"/>
                  <a:pt x="10114839" y="914466"/>
                  <a:pt x="10123836" y="891633"/>
                </a:cubicBezTo>
                <a:close/>
                <a:moveTo>
                  <a:pt x="10141590" y="1044379"/>
                </a:moveTo>
                <a:cubicBezTo>
                  <a:pt x="10141447" y="1044523"/>
                  <a:pt x="10141399" y="1044618"/>
                  <a:pt x="10141208" y="1044810"/>
                </a:cubicBezTo>
                <a:cubicBezTo>
                  <a:pt x="10140347" y="1046102"/>
                  <a:pt x="10139389" y="1047299"/>
                  <a:pt x="10138528" y="1048592"/>
                </a:cubicBezTo>
                <a:cubicBezTo>
                  <a:pt x="10137905" y="1049597"/>
                  <a:pt x="10134699" y="1055293"/>
                  <a:pt x="10137475" y="1050075"/>
                </a:cubicBezTo>
                <a:cubicBezTo>
                  <a:pt x="10133981" y="1056777"/>
                  <a:pt x="10130344" y="1062330"/>
                  <a:pt x="10122304" y="1063909"/>
                </a:cubicBezTo>
                <a:cubicBezTo>
                  <a:pt x="10114216" y="1065537"/>
                  <a:pt x="10106559" y="1061851"/>
                  <a:pt x="10102204" y="1055149"/>
                </a:cubicBezTo>
                <a:cubicBezTo>
                  <a:pt x="10101295" y="1053809"/>
                  <a:pt x="10100577" y="1052325"/>
                  <a:pt x="10100003" y="1050841"/>
                </a:cubicBezTo>
                <a:cubicBezTo>
                  <a:pt x="10092537" y="1040645"/>
                  <a:pt x="10093015" y="1026237"/>
                  <a:pt x="10094739" y="1014318"/>
                </a:cubicBezTo>
                <a:cubicBezTo>
                  <a:pt x="10096030" y="1005175"/>
                  <a:pt x="10102443" y="998761"/>
                  <a:pt x="10111106" y="997373"/>
                </a:cubicBezTo>
                <a:cubicBezTo>
                  <a:pt x="10099572" y="996033"/>
                  <a:pt x="10087895" y="983396"/>
                  <a:pt x="10093590" y="968892"/>
                </a:cubicBezTo>
                <a:cubicBezTo>
                  <a:pt x="10102587" y="945963"/>
                  <a:pt x="10136183" y="964392"/>
                  <a:pt x="10127281" y="986986"/>
                </a:cubicBezTo>
                <a:cubicBezTo>
                  <a:pt x="10125032" y="992730"/>
                  <a:pt x="10121252" y="995841"/>
                  <a:pt x="10116992" y="996990"/>
                </a:cubicBezTo>
                <a:cubicBezTo>
                  <a:pt x="10122783" y="997852"/>
                  <a:pt x="10128047" y="1001920"/>
                  <a:pt x="10130870" y="1007234"/>
                </a:cubicBezTo>
                <a:cubicBezTo>
                  <a:pt x="10131876" y="1006947"/>
                  <a:pt x="10132832" y="1006516"/>
                  <a:pt x="10133885" y="1006372"/>
                </a:cubicBezTo>
                <a:cubicBezTo>
                  <a:pt x="10144127" y="1004888"/>
                  <a:pt x="10154272" y="1010967"/>
                  <a:pt x="10156283" y="1021498"/>
                </a:cubicBezTo>
                <a:cubicBezTo>
                  <a:pt x="10158054" y="1030737"/>
                  <a:pt x="10151976" y="1040933"/>
                  <a:pt x="10142691" y="1043326"/>
                </a:cubicBezTo>
                <a:cubicBezTo>
                  <a:pt x="10142308" y="1043661"/>
                  <a:pt x="10141925" y="1043996"/>
                  <a:pt x="10141590" y="1044379"/>
                </a:cubicBezTo>
                <a:close/>
                <a:moveTo>
                  <a:pt x="10182125" y="1195785"/>
                </a:moveTo>
                <a:cubicBezTo>
                  <a:pt x="10173176" y="1218474"/>
                  <a:pt x="10136230" y="1208661"/>
                  <a:pt x="10145228" y="1185829"/>
                </a:cubicBezTo>
                <a:cubicBezTo>
                  <a:pt x="10154129" y="1163091"/>
                  <a:pt x="10191123" y="1172904"/>
                  <a:pt x="10182125" y="1195785"/>
                </a:cubicBezTo>
                <a:close/>
                <a:moveTo>
                  <a:pt x="10196818" y="1077791"/>
                </a:moveTo>
                <a:lnTo>
                  <a:pt x="10199929" y="1069845"/>
                </a:lnTo>
                <a:cubicBezTo>
                  <a:pt x="10203709" y="1060176"/>
                  <a:pt x="10212993" y="1053761"/>
                  <a:pt x="10223666" y="1056873"/>
                </a:cubicBezTo>
                <a:cubicBezTo>
                  <a:pt x="10232950" y="1059601"/>
                  <a:pt x="10240415" y="1070946"/>
                  <a:pt x="10236635" y="1080615"/>
                </a:cubicBezTo>
                <a:lnTo>
                  <a:pt x="10233524" y="1088513"/>
                </a:lnTo>
                <a:cubicBezTo>
                  <a:pt x="10229695" y="1098183"/>
                  <a:pt x="10220459" y="1104645"/>
                  <a:pt x="10209787" y="1101485"/>
                </a:cubicBezTo>
                <a:cubicBezTo>
                  <a:pt x="10200503" y="1098805"/>
                  <a:pt x="10193037" y="1087412"/>
                  <a:pt x="10196818" y="1077791"/>
                </a:cubicBezTo>
                <a:close/>
                <a:moveTo>
                  <a:pt x="10200790" y="1199997"/>
                </a:moveTo>
                <a:lnTo>
                  <a:pt x="10203900" y="1192099"/>
                </a:lnTo>
                <a:cubicBezTo>
                  <a:pt x="10207825" y="1182143"/>
                  <a:pt x="10217013" y="1176590"/>
                  <a:pt x="10227782" y="1179318"/>
                </a:cubicBezTo>
                <a:cubicBezTo>
                  <a:pt x="10237257" y="1181712"/>
                  <a:pt x="10244244" y="1193822"/>
                  <a:pt x="10240559" y="1203157"/>
                </a:cubicBezTo>
                <a:lnTo>
                  <a:pt x="10237448" y="1211103"/>
                </a:lnTo>
                <a:cubicBezTo>
                  <a:pt x="10233524" y="1221059"/>
                  <a:pt x="10224336" y="1226612"/>
                  <a:pt x="10213616" y="1223883"/>
                </a:cubicBezTo>
                <a:cubicBezTo>
                  <a:pt x="10204092" y="1221442"/>
                  <a:pt x="10197105" y="1209332"/>
                  <a:pt x="10200790" y="1199997"/>
                </a:cubicBezTo>
                <a:close/>
                <a:moveTo>
                  <a:pt x="10251184" y="1252604"/>
                </a:moveTo>
                <a:cubicBezTo>
                  <a:pt x="10248455" y="1262178"/>
                  <a:pt x="10236300" y="1268305"/>
                  <a:pt x="10226968" y="1264619"/>
                </a:cubicBezTo>
                <a:lnTo>
                  <a:pt x="10219071" y="1261507"/>
                </a:lnTo>
                <a:cubicBezTo>
                  <a:pt x="10209117" y="1257534"/>
                  <a:pt x="10204044" y="1247674"/>
                  <a:pt x="10207059" y="1237286"/>
                </a:cubicBezTo>
                <a:cubicBezTo>
                  <a:pt x="10209835" y="1227713"/>
                  <a:pt x="10221942" y="1221586"/>
                  <a:pt x="10231275" y="1225272"/>
                </a:cubicBezTo>
                <a:lnTo>
                  <a:pt x="10239171" y="1228383"/>
                </a:lnTo>
                <a:cubicBezTo>
                  <a:pt x="10249126" y="1232308"/>
                  <a:pt x="10254151" y="1242169"/>
                  <a:pt x="10251184" y="1252604"/>
                </a:cubicBezTo>
                <a:close/>
                <a:moveTo>
                  <a:pt x="10251327" y="904127"/>
                </a:moveTo>
                <a:cubicBezTo>
                  <a:pt x="10242330" y="926959"/>
                  <a:pt x="10205815" y="915519"/>
                  <a:pt x="10214860" y="892590"/>
                </a:cubicBezTo>
                <a:cubicBezTo>
                  <a:pt x="10223857" y="869805"/>
                  <a:pt x="10260372" y="881150"/>
                  <a:pt x="10251327" y="904127"/>
                </a:cubicBezTo>
                <a:close/>
                <a:moveTo>
                  <a:pt x="10316843" y="796089"/>
                </a:moveTo>
                <a:lnTo>
                  <a:pt x="10319954" y="788191"/>
                </a:lnTo>
                <a:cubicBezTo>
                  <a:pt x="10323735" y="778522"/>
                  <a:pt x="10333115" y="772107"/>
                  <a:pt x="10343740" y="775266"/>
                </a:cubicBezTo>
                <a:cubicBezTo>
                  <a:pt x="10353023" y="778043"/>
                  <a:pt x="10360442" y="789387"/>
                  <a:pt x="10356661" y="799057"/>
                </a:cubicBezTo>
                <a:lnTo>
                  <a:pt x="10353550" y="806955"/>
                </a:lnTo>
                <a:cubicBezTo>
                  <a:pt x="10349769" y="816624"/>
                  <a:pt x="10340389" y="823039"/>
                  <a:pt x="10329765" y="819879"/>
                </a:cubicBezTo>
                <a:cubicBezTo>
                  <a:pt x="10320432" y="817103"/>
                  <a:pt x="10313063" y="805710"/>
                  <a:pt x="10316843" y="796089"/>
                </a:cubicBezTo>
                <a:close/>
                <a:moveTo>
                  <a:pt x="10308277" y="923130"/>
                </a:moveTo>
                <a:cubicBezTo>
                  <a:pt x="10313159" y="921646"/>
                  <a:pt x="10317657" y="922364"/>
                  <a:pt x="10321534" y="924279"/>
                </a:cubicBezTo>
                <a:cubicBezTo>
                  <a:pt x="10322203" y="922364"/>
                  <a:pt x="10322969" y="920497"/>
                  <a:pt x="10324070" y="918966"/>
                </a:cubicBezTo>
                <a:cubicBezTo>
                  <a:pt x="10330627" y="910014"/>
                  <a:pt x="10342543" y="910637"/>
                  <a:pt x="10350965" y="915998"/>
                </a:cubicBezTo>
                <a:cubicBezTo>
                  <a:pt x="10364557" y="924710"/>
                  <a:pt x="10369438" y="940363"/>
                  <a:pt x="10367524" y="955776"/>
                </a:cubicBezTo>
                <a:cubicBezTo>
                  <a:pt x="10366232" y="966067"/>
                  <a:pt x="10355847" y="973391"/>
                  <a:pt x="10345797" y="971859"/>
                </a:cubicBezTo>
                <a:cubicBezTo>
                  <a:pt x="10340533" y="971094"/>
                  <a:pt x="10336178" y="968126"/>
                  <a:pt x="10333258" y="964057"/>
                </a:cubicBezTo>
                <a:cubicBezTo>
                  <a:pt x="10330770" y="967073"/>
                  <a:pt x="10327803" y="969610"/>
                  <a:pt x="10324357" y="970663"/>
                </a:cubicBezTo>
                <a:cubicBezTo>
                  <a:pt x="10313732" y="973966"/>
                  <a:pt x="10304545" y="967504"/>
                  <a:pt x="10300428" y="958026"/>
                </a:cubicBezTo>
                <a:lnTo>
                  <a:pt x="10295643" y="947016"/>
                </a:lnTo>
                <a:cubicBezTo>
                  <a:pt x="10291527" y="937538"/>
                  <a:pt x="10299280" y="925954"/>
                  <a:pt x="10308277" y="923130"/>
                </a:cubicBezTo>
                <a:close/>
                <a:moveTo>
                  <a:pt x="10291670" y="1293531"/>
                </a:moveTo>
                <a:cubicBezTo>
                  <a:pt x="10281237" y="1296977"/>
                  <a:pt x="10271619" y="1290850"/>
                  <a:pt x="10267503" y="1281420"/>
                </a:cubicBezTo>
                <a:lnTo>
                  <a:pt x="10262717" y="1270411"/>
                </a:lnTo>
                <a:cubicBezTo>
                  <a:pt x="10258601" y="1260885"/>
                  <a:pt x="10265732" y="1249253"/>
                  <a:pt x="10274873" y="1246238"/>
                </a:cubicBezTo>
                <a:cubicBezTo>
                  <a:pt x="10285306" y="1242791"/>
                  <a:pt x="10294925" y="1248918"/>
                  <a:pt x="10299041" y="1258348"/>
                </a:cubicBezTo>
                <a:lnTo>
                  <a:pt x="10303826" y="1269358"/>
                </a:lnTo>
                <a:cubicBezTo>
                  <a:pt x="10307942" y="1278883"/>
                  <a:pt x="10300763" y="1290515"/>
                  <a:pt x="10291670" y="1293531"/>
                </a:cubicBezTo>
                <a:close/>
                <a:moveTo>
                  <a:pt x="10309905" y="1147486"/>
                </a:moveTo>
                <a:cubicBezTo>
                  <a:pt x="10299472" y="1150933"/>
                  <a:pt x="10289852" y="1144806"/>
                  <a:pt x="10285736" y="1135328"/>
                </a:cubicBezTo>
                <a:lnTo>
                  <a:pt x="10280950" y="1124318"/>
                </a:lnTo>
                <a:cubicBezTo>
                  <a:pt x="10276835" y="1114793"/>
                  <a:pt x="10283966" y="1103161"/>
                  <a:pt x="10293106" y="1100145"/>
                </a:cubicBezTo>
                <a:cubicBezTo>
                  <a:pt x="10303539" y="1096699"/>
                  <a:pt x="10313159" y="1102826"/>
                  <a:pt x="10317274" y="1112304"/>
                </a:cubicBezTo>
                <a:lnTo>
                  <a:pt x="10322060" y="1123313"/>
                </a:lnTo>
                <a:cubicBezTo>
                  <a:pt x="10326176" y="1132839"/>
                  <a:pt x="10319045" y="1144471"/>
                  <a:pt x="10309905" y="1147486"/>
                </a:cubicBezTo>
                <a:close/>
                <a:moveTo>
                  <a:pt x="10316126" y="1056633"/>
                </a:moveTo>
                <a:cubicBezTo>
                  <a:pt x="10308468" y="1059075"/>
                  <a:pt x="10302056" y="1056250"/>
                  <a:pt x="10295499" y="1052565"/>
                </a:cubicBezTo>
                <a:cubicBezTo>
                  <a:pt x="10290426" y="1049693"/>
                  <a:pt x="10288034" y="1044427"/>
                  <a:pt x="10287699" y="1038922"/>
                </a:cubicBezTo>
                <a:cubicBezTo>
                  <a:pt x="10287459" y="1038635"/>
                  <a:pt x="10287172" y="1038348"/>
                  <a:pt x="10286933" y="1038013"/>
                </a:cubicBezTo>
                <a:cubicBezTo>
                  <a:pt x="10280950" y="1030976"/>
                  <a:pt x="10281860" y="1021307"/>
                  <a:pt x="10287028" y="1014318"/>
                </a:cubicBezTo>
                <a:lnTo>
                  <a:pt x="10277457" y="1010537"/>
                </a:lnTo>
                <a:cubicBezTo>
                  <a:pt x="10267837" y="1006755"/>
                  <a:pt x="10263004" y="995219"/>
                  <a:pt x="10266881" y="985645"/>
                </a:cubicBezTo>
                <a:cubicBezTo>
                  <a:pt x="10270757" y="976024"/>
                  <a:pt x="10282147" y="971285"/>
                  <a:pt x="10291766" y="975067"/>
                </a:cubicBezTo>
                <a:lnTo>
                  <a:pt x="10307607" y="981289"/>
                </a:lnTo>
                <a:cubicBezTo>
                  <a:pt x="10317227" y="985119"/>
                  <a:pt x="10322060" y="996655"/>
                  <a:pt x="10318183" y="1006181"/>
                </a:cubicBezTo>
                <a:cubicBezTo>
                  <a:pt x="10317274" y="1008430"/>
                  <a:pt x="10315887" y="1010297"/>
                  <a:pt x="10314307" y="1011973"/>
                </a:cubicBezTo>
                <a:cubicBezTo>
                  <a:pt x="10314977" y="1012595"/>
                  <a:pt x="10315839" y="1012978"/>
                  <a:pt x="10316461" y="1013648"/>
                </a:cubicBezTo>
                <a:cubicBezTo>
                  <a:pt x="10321198" y="1019249"/>
                  <a:pt x="10326607" y="1024801"/>
                  <a:pt x="10328808" y="1031886"/>
                </a:cubicBezTo>
                <a:cubicBezTo>
                  <a:pt x="10331967" y="1042273"/>
                  <a:pt x="10326558" y="1053235"/>
                  <a:pt x="10316126" y="1056633"/>
                </a:cubicBezTo>
                <a:close/>
                <a:moveTo>
                  <a:pt x="10333545" y="1141072"/>
                </a:moveTo>
                <a:cubicBezTo>
                  <a:pt x="10336321" y="1131499"/>
                  <a:pt x="10348429" y="1125371"/>
                  <a:pt x="10357762" y="1129057"/>
                </a:cubicBezTo>
                <a:lnTo>
                  <a:pt x="10365658" y="1132169"/>
                </a:lnTo>
                <a:cubicBezTo>
                  <a:pt x="10375660" y="1136094"/>
                  <a:pt x="10380685" y="1146002"/>
                  <a:pt x="10377670" y="1156390"/>
                </a:cubicBezTo>
                <a:cubicBezTo>
                  <a:pt x="10374942" y="1165963"/>
                  <a:pt x="10362787" y="1172090"/>
                  <a:pt x="10353454" y="1168405"/>
                </a:cubicBezTo>
                <a:lnTo>
                  <a:pt x="10345510" y="1165293"/>
                </a:lnTo>
                <a:cubicBezTo>
                  <a:pt x="10335603" y="1161368"/>
                  <a:pt x="10330578" y="1151459"/>
                  <a:pt x="10333545" y="1141072"/>
                </a:cubicBezTo>
                <a:close/>
                <a:moveTo>
                  <a:pt x="10383987" y="1193631"/>
                </a:moveTo>
                <a:lnTo>
                  <a:pt x="10380876" y="1201577"/>
                </a:lnTo>
                <a:cubicBezTo>
                  <a:pt x="10376952" y="1211533"/>
                  <a:pt x="10367764" y="1217086"/>
                  <a:pt x="10356996" y="1214358"/>
                </a:cubicBezTo>
                <a:cubicBezTo>
                  <a:pt x="10347568" y="1211964"/>
                  <a:pt x="10340581" y="1199806"/>
                  <a:pt x="10344218" y="1190472"/>
                </a:cubicBezTo>
                <a:lnTo>
                  <a:pt x="10347329" y="1182573"/>
                </a:lnTo>
                <a:cubicBezTo>
                  <a:pt x="10351253" y="1172617"/>
                  <a:pt x="10360442" y="1167064"/>
                  <a:pt x="10371209" y="1169793"/>
                </a:cubicBezTo>
                <a:cubicBezTo>
                  <a:pt x="10380637" y="1172234"/>
                  <a:pt x="10387624" y="1184297"/>
                  <a:pt x="10383987" y="1193631"/>
                </a:cubicBezTo>
                <a:close/>
                <a:moveTo>
                  <a:pt x="10386428" y="879044"/>
                </a:moveTo>
                <a:cubicBezTo>
                  <a:pt x="10381786" y="888857"/>
                  <a:pt x="10370540" y="891920"/>
                  <a:pt x="10360967" y="888091"/>
                </a:cubicBezTo>
                <a:lnTo>
                  <a:pt x="10345127" y="881868"/>
                </a:lnTo>
                <a:cubicBezTo>
                  <a:pt x="10335460" y="878039"/>
                  <a:pt x="10331823" y="865210"/>
                  <a:pt x="10336082" y="856355"/>
                </a:cubicBezTo>
                <a:cubicBezTo>
                  <a:pt x="10340724" y="846590"/>
                  <a:pt x="10351971" y="843478"/>
                  <a:pt x="10361542" y="847308"/>
                </a:cubicBezTo>
                <a:lnTo>
                  <a:pt x="10377335" y="853530"/>
                </a:lnTo>
                <a:cubicBezTo>
                  <a:pt x="10387002" y="857312"/>
                  <a:pt x="10390639" y="870140"/>
                  <a:pt x="10386428" y="879044"/>
                </a:cubicBezTo>
                <a:close/>
                <a:moveTo>
                  <a:pt x="11146399" y="731420"/>
                </a:moveTo>
                <a:cubicBezTo>
                  <a:pt x="11131037" y="745493"/>
                  <a:pt x="11102658" y="728548"/>
                  <a:pt x="11116106" y="709831"/>
                </a:cubicBezTo>
                <a:cubicBezTo>
                  <a:pt x="11125821" y="696285"/>
                  <a:pt x="11144342" y="700832"/>
                  <a:pt x="11150563" y="711363"/>
                </a:cubicBezTo>
                <a:cubicBezTo>
                  <a:pt x="11149175" y="718065"/>
                  <a:pt x="11147883" y="724766"/>
                  <a:pt x="11146399" y="731420"/>
                </a:cubicBezTo>
                <a:close/>
                <a:moveTo>
                  <a:pt x="11128644" y="561010"/>
                </a:moveTo>
                <a:lnTo>
                  <a:pt x="11133622" y="554070"/>
                </a:lnTo>
                <a:cubicBezTo>
                  <a:pt x="11139652" y="545645"/>
                  <a:pt x="11150515" y="541959"/>
                  <a:pt x="11159895" y="547655"/>
                </a:cubicBezTo>
                <a:cubicBezTo>
                  <a:pt x="11168223" y="552729"/>
                  <a:pt x="11172338" y="565558"/>
                  <a:pt x="11166308" y="573935"/>
                </a:cubicBezTo>
                <a:lnTo>
                  <a:pt x="11161331" y="580828"/>
                </a:lnTo>
                <a:cubicBezTo>
                  <a:pt x="11155301" y="589252"/>
                  <a:pt x="11144437" y="592986"/>
                  <a:pt x="11135057" y="587242"/>
                </a:cubicBezTo>
                <a:cubicBezTo>
                  <a:pt x="11126730" y="582216"/>
                  <a:pt x="11122615" y="569435"/>
                  <a:pt x="11128644" y="561010"/>
                </a:cubicBezTo>
                <a:close/>
                <a:moveTo>
                  <a:pt x="11112660" y="648417"/>
                </a:moveTo>
                <a:cubicBezTo>
                  <a:pt x="11121610" y="645353"/>
                  <a:pt x="11134818" y="651433"/>
                  <a:pt x="11136445" y="661341"/>
                </a:cubicBezTo>
                <a:cubicBezTo>
                  <a:pt x="11137068" y="665314"/>
                  <a:pt x="11137737" y="669287"/>
                  <a:pt x="11138408" y="673212"/>
                </a:cubicBezTo>
                <a:cubicBezTo>
                  <a:pt x="11140178" y="683791"/>
                  <a:pt x="11136350" y="693221"/>
                  <a:pt x="11125534" y="697003"/>
                </a:cubicBezTo>
                <a:cubicBezTo>
                  <a:pt x="11116632" y="700114"/>
                  <a:pt x="11103376" y="694035"/>
                  <a:pt x="11101749" y="684126"/>
                </a:cubicBezTo>
                <a:lnTo>
                  <a:pt x="11099787" y="672255"/>
                </a:lnTo>
                <a:cubicBezTo>
                  <a:pt x="11098016" y="661581"/>
                  <a:pt x="11101844" y="652151"/>
                  <a:pt x="11112660" y="648417"/>
                </a:cubicBezTo>
                <a:close/>
                <a:moveTo>
                  <a:pt x="11106104" y="770623"/>
                </a:moveTo>
                <a:lnTo>
                  <a:pt x="11112995" y="775602"/>
                </a:lnTo>
                <a:cubicBezTo>
                  <a:pt x="11121418" y="781633"/>
                  <a:pt x="11123619" y="793744"/>
                  <a:pt x="11117637" y="802264"/>
                </a:cubicBezTo>
                <a:cubicBezTo>
                  <a:pt x="11111703" y="810641"/>
                  <a:pt x="11099356" y="812938"/>
                  <a:pt x="11090981" y="806907"/>
                </a:cubicBezTo>
                <a:lnTo>
                  <a:pt x="11084089" y="801929"/>
                </a:lnTo>
                <a:cubicBezTo>
                  <a:pt x="11075667" y="795898"/>
                  <a:pt x="11073465" y="783787"/>
                  <a:pt x="11079495" y="775266"/>
                </a:cubicBezTo>
                <a:cubicBezTo>
                  <a:pt x="11085382" y="766842"/>
                  <a:pt x="11097729" y="764592"/>
                  <a:pt x="11106104" y="770623"/>
                </a:cubicBezTo>
                <a:close/>
                <a:moveTo>
                  <a:pt x="11082510" y="690541"/>
                </a:moveTo>
                <a:cubicBezTo>
                  <a:pt x="11068344" y="710310"/>
                  <a:pt x="11034509" y="692360"/>
                  <a:pt x="11048867" y="672351"/>
                </a:cubicBezTo>
                <a:cubicBezTo>
                  <a:pt x="11063033" y="652629"/>
                  <a:pt x="11096868" y="670580"/>
                  <a:pt x="11082510" y="690541"/>
                </a:cubicBezTo>
                <a:close/>
                <a:moveTo>
                  <a:pt x="11024699" y="560149"/>
                </a:moveTo>
                <a:lnTo>
                  <a:pt x="11029676" y="553256"/>
                </a:lnTo>
                <a:cubicBezTo>
                  <a:pt x="11035706" y="544831"/>
                  <a:pt x="11046139" y="540667"/>
                  <a:pt x="11055806" y="546267"/>
                </a:cubicBezTo>
                <a:cubicBezTo>
                  <a:pt x="11064133" y="551102"/>
                  <a:pt x="11068775" y="564026"/>
                  <a:pt x="11062793" y="572403"/>
                </a:cubicBezTo>
                <a:lnTo>
                  <a:pt x="11057816" y="579296"/>
                </a:lnTo>
                <a:cubicBezTo>
                  <a:pt x="11051786" y="587721"/>
                  <a:pt x="11041353" y="591885"/>
                  <a:pt x="11031686" y="586285"/>
                </a:cubicBezTo>
                <a:cubicBezTo>
                  <a:pt x="11023359" y="581498"/>
                  <a:pt x="11018669" y="568526"/>
                  <a:pt x="11024699" y="560149"/>
                </a:cubicBezTo>
                <a:close/>
                <a:moveTo>
                  <a:pt x="10608198" y="682068"/>
                </a:moveTo>
                <a:lnTo>
                  <a:pt x="10611308" y="674122"/>
                </a:lnTo>
                <a:cubicBezTo>
                  <a:pt x="10615233" y="664165"/>
                  <a:pt x="10624421" y="658613"/>
                  <a:pt x="10635141" y="661341"/>
                </a:cubicBezTo>
                <a:cubicBezTo>
                  <a:pt x="10644617" y="663735"/>
                  <a:pt x="10651605" y="675893"/>
                  <a:pt x="10647919" y="685227"/>
                </a:cubicBezTo>
                <a:lnTo>
                  <a:pt x="10644808" y="693125"/>
                </a:lnTo>
                <a:cubicBezTo>
                  <a:pt x="10640885" y="703082"/>
                  <a:pt x="10631696" y="708635"/>
                  <a:pt x="10620976" y="705906"/>
                </a:cubicBezTo>
                <a:cubicBezTo>
                  <a:pt x="10611500" y="703513"/>
                  <a:pt x="10604513" y="691402"/>
                  <a:pt x="10608198" y="682068"/>
                </a:cubicBezTo>
                <a:close/>
                <a:moveTo>
                  <a:pt x="10597335" y="898957"/>
                </a:moveTo>
                <a:cubicBezTo>
                  <a:pt x="10587906" y="896611"/>
                  <a:pt x="10580776" y="884501"/>
                  <a:pt x="10584461" y="875167"/>
                </a:cubicBezTo>
                <a:lnTo>
                  <a:pt x="10587571" y="867268"/>
                </a:lnTo>
                <a:cubicBezTo>
                  <a:pt x="10591496" y="857264"/>
                  <a:pt x="10600541" y="851663"/>
                  <a:pt x="10611357" y="854344"/>
                </a:cubicBezTo>
                <a:cubicBezTo>
                  <a:pt x="10620784" y="856690"/>
                  <a:pt x="10627915" y="868800"/>
                  <a:pt x="10624230" y="878134"/>
                </a:cubicBezTo>
                <a:lnTo>
                  <a:pt x="10621119" y="886033"/>
                </a:lnTo>
                <a:cubicBezTo>
                  <a:pt x="10617195" y="896037"/>
                  <a:pt x="10608150" y="901637"/>
                  <a:pt x="10597335" y="898957"/>
                </a:cubicBezTo>
                <a:close/>
                <a:moveTo>
                  <a:pt x="10614084" y="1066494"/>
                </a:moveTo>
                <a:cubicBezTo>
                  <a:pt x="10611500" y="1076020"/>
                  <a:pt x="10599297" y="1082482"/>
                  <a:pt x="10590012" y="1078796"/>
                </a:cubicBezTo>
                <a:lnTo>
                  <a:pt x="10582116" y="1075685"/>
                </a:lnTo>
                <a:cubicBezTo>
                  <a:pt x="10572162" y="1071760"/>
                  <a:pt x="10566897" y="1062138"/>
                  <a:pt x="10569769" y="1051607"/>
                </a:cubicBezTo>
                <a:cubicBezTo>
                  <a:pt x="10572353" y="1042082"/>
                  <a:pt x="10584509" y="1035619"/>
                  <a:pt x="10593841" y="1039257"/>
                </a:cubicBezTo>
                <a:lnTo>
                  <a:pt x="10601737" y="1042369"/>
                </a:lnTo>
                <a:cubicBezTo>
                  <a:pt x="10611692" y="1046342"/>
                  <a:pt x="10616956" y="1055963"/>
                  <a:pt x="10614084" y="1066494"/>
                </a:cubicBezTo>
                <a:close/>
                <a:moveTo>
                  <a:pt x="10479558" y="730223"/>
                </a:moveTo>
                <a:cubicBezTo>
                  <a:pt x="10486449" y="712703"/>
                  <a:pt x="10508751" y="716820"/>
                  <a:pt x="10514876" y="729984"/>
                </a:cubicBezTo>
                <a:cubicBezTo>
                  <a:pt x="10518657" y="729361"/>
                  <a:pt x="10522725" y="729984"/>
                  <a:pt x="10526410" y="731946"/>
                </a:cubicBezTo>
                <a:cubicBezTo>
                  <a:pt x="10526458" y="730127"/>
                  <a:pt x="10526697" y="728356"/>
                  <a:pt x="10527224" y="726729"/>
                </a:cubicBezTo>
                <a:cubicBezTo>
                  <a:pt x="10518083" y="722421"/>
                  <a:pt x="10514589" y="711459"/>
                  <a:pt x="10517940" y="702220"/>
                </a:cubicBezTo>
                <a:cubicBezTo>
                  <a:pt x="10520093" y="696285"/>
                  <a:pt x="10525405" y="692455"/>
                  <a:pt x="10531340" y="691163"/>
                </a:cubicBezTo>
                <a:cubicBezTo>
                  <a:pt x="10530095" y="691067"/>
                  <a:pt x="10528898" y="690780"/>
                  <a:pt x="10527654" y="690301"/>
                </a:cubicBezTo>
                <a:lnTo>
                  <a:pt x="10519758" y="687190"/>
                </a:lnTo>
                <a:cubicBezTo>
                  <a:pt x="10510091" y="683360"/>
                  <a:pt x="10503008" y="675175"/>
                  <a:pt x="10505783" y="664022"/>
                </a:cubicBezTo>
                <a:cubicBezTo>
                  <a:pt x="10508033" y="654975"/>
                  <a:pt x="10519327" y="646215"/>
                  <a:pt x="10528947" y="650044"/>
                </a:cubicBezTo>
                <a:lnTo>
                  <a:pt x="10536843" y="653156"/>
                </a:lnTo>
                <a:cubicBezTo>
                  <a:pt x="10545984" y="656746"/>
                  <a:pt x="10552540" y="664405"/>
                  <a:pt x="10550913" y="674696"/>
                </a:cubicBezTo>
                <a:cubicBezTo>
                  <a:pt x="10556082" y="671010"/>
                  <a:pt x="10562829" y="669622"/>
                  <a:pt x="10569003" y="672064"/>
                </a:cubicBezTo>
                <a:lnTo>
                  <a:pt x="10584844" y="678286"/>
                </a:lnTo>
                <a:cubicBezTo>
                  <a:pt x="10594463" y="682116"/>
                  <a:pt x="10599297" y="693604"/>
                  <a:pt x="10595420" y="703178"/>
                </a:cubicBezTo>
                <a:cubicBezTo>
                  <a:pt x="10594319" y="705906"/>
                  <a:pt x="10592549" y="708108"/>
                  <a:pt x="10590491" y="709927"/>
                </a:cubicBezTo>
                <a:cubicBezTo>
                  <a:pt x="10592309" y="711937"/>
                  <a:pt x="10594846" y="713517"/>
                  <a:pt x="10596138" y="715863"/>
                </a:cubicBezTo>
                <a:cubicBezTo>
                  <a:pt x="10599105" y="715432"/>
                  <a:pt x="10602168" y="715575"/>
                  <a:pt x="10605279" y="716485"/>
                </a:cubicBezTo>
                <a:cubicBezTo>
                  <a:pt x="10614898" y="719405"/>
                  <a:pt x="10620593" y="731563"/>
                  <a:pt x="10616908" y="740897"/>
                </a:cubicBezTo>
                <a:lnTo>
                  <a:pt x="10610686" y="756742"/>
                </a:lnTo>
                <a:cubicBezTo>
                  <a:pt x="10608102" y="763300"/>
                  <a:pt x="10602742" y="767560"/>
                  <a:pt x="10596473" y="768852"/>
                </a:cubicBezTo>
                <a:cubicBezTo>
                  <a:pt x="10596425" y="769092"/>
                  <a:pt x="10596282" y="769379"/>
                  <a:pt x="10596233" y="769618"/>
                </a:cubicBezTo>
                <a:cubicBezTo>
                  <a:pt x="10607959" y="770336"/>
                  <a:pt x="10619444" y="781011"/>
                  <a:pt x="10613845" y="795179"/>
                </a:cubicBezTo>
                <a:cubicBezTo>
                  <a:pt x="10607097" y="812316"/>
                  <a:pt x="10585466" y="808870"/>
                  <a:pt x="10578766" y="796472"/>
                </a:cubicBezTo>
                <a:cubicBezTo>
                  <a:pt x="10567089" y="803078"/>
                  <a:pt x="10549813" y="800445"/>
                  <a:pt x="10538470" y="794126"/>
                </a:cubicBezTo>
                <a:cubicBezTo>
                  <a:pt x="10530526" y="789723"/>
                  <a:pt x="10526984" y="779048"/>
                  <a:pt x="10525549" y="768469"/>
                </a:cubicBezTo>
                <a:cubicBezTo>
                  <a:pt x="10517125" y="770049"/>
                  <a:pt x="10507745" y="763970"/>
                  <a:pt x="10503917" y="755066"/>
                </a:cubicBezTo>
                <a:cubicBezTo>
                  <a:pt x="10490613" y="759183"/>
                  <a:pt x="10472858" y="747168"/>
                  <a:pt x="10479558" y="730223"/>
                </a:cubicBezTo>
                <a:close/>
                <a:moveTo>
                  <a:pt x="10531004" y="991677"/>
                </a:moveTo>
                <a:cubicBezTo>
                  <a:pt x="10528276" y="990624"/>
                  <a:pt x="10526075" y="988900"/>
                  <a:pt x="10524304" y="986842"/>
                </a:cubicBezTo>
                <a:cubicBezTo>
                  <a:pt x="10522247" y="988709"/>
                  <a:pt x="10519902" y="990193"/>
                  <a:pt x="10517413" y="990959"/>
                </a:cubicBezTo>
                <a:cubicBezTo>
                  <a:pt x="10512101" y="992586"/>
                  <a:pt x="10507123" y="991820"/>
                  <a:pt x="10503008" y="989427"/>
                </a:cubicBezTo>
                <a:cubicBezTo>
                  <a:pt x="10505161" y="993591"/>
                  <a:pt x="10505832" y="998522"/>
                  <a:pt x="10504443" y="1003787"/>
                </a:cubicBezTo>
                <a:cubicBezTo>
                  <a:pt x="10501907" y="1013265"/>
                  <a:pt x="10489799" y="1019967"/>
                  <a:pt x="10480467" y="1016281"/>
                </a:cubicBezTo>
                <a:lnTo>
                  <a:pt x="10472570" y="1013169"/>
                </a:lnTo>
                <a:cubicBezTo>
                  <a:pt x="10462568" y="1009244"/>
                  <a:pt x="10457208" y="999814"/>
                  <a:pt x="10460032" y="989188"/>
                </a:cubicBezTo>
                <a:cubicBezTo>
                  <a:pt x="10462521" y="979710"/>
                  <a:pt x="10474676" y="973008"/>
                  <a:pt x="10484009" y="976694"/>
                </a:cubicBezTo>
                <a:lnTo>
                  <a:pt x="10491905" y="979806"/>
                </a:lnTo>
                <a:cubicBezTo>
                  <a:pt x="10493389" y="980380"/>
                  <a:pt x="10494537" y="981337"/>
                  <a:pt x="10495829" y="982151"/>
                </a:cubicBezTo>
                <a:cubicBezTo>
                  <a:pt x="10495016" y="980907"/>
                  <a:pt x="10494059" y="979758"/>
                  <a:pt x="10493485" y="978369"/>
                </a:cubicBezTo>
                <a:lnTo>
                  <a:pt x="10488699" y="967360"/>
                </a:lnTo>
                <a:cubicBezTo>
                  <a:pt x="10484583" y="957834"/>
                  <a:pt x="10492240" y="946202"/>
                  <a:pt x="10501285" y="943426"/>
                </a:cubicBezTo>
                <a:cubicBezTo>
                  <a:pt x="10511909" y="940123"/>
                  <a:pt x="10521098" y="946537"/>
                  <a:pt x="10525214" y="956015"/>
                </a:cubicBezTo>
                <a:lnTo>
                  <a:pt x="10526649" y="959270"/>
                </a:lnTo>
                <a:cubicBezTo>
                  <a:pt x="10532057" y="955154"/>
                  <a:pt x="10539762" y="954053"/>
                  <a:pt x="10546175" y="956590"/>
                </a:cubicBezTo>
                <a:lnTo>
                  <a:pt x="10554071" y="959701"/>
                </a:lnTo>
                <a:cubicBezTo>
                  <a:pt x="10564026" y="963626"/>
                  <a:pt x="10567615" y="975402"/>
                  <a:pt x="10564026" y="984832"/>
                </a:cubicBezTo>
                <a:cubicBezTo>
                  <a:pt x="10560293" y="994692"/>
                  <a:pt x="10548185" y="998474"/>
                  <a:pt x="10538853" y="994788"/>
                </a:cubicBezTo>
                <a:lnTo>
                  <a:pt x="10531004" y="991677"/>
                </a:lnTo>
                <a:close/>
                <a:moveTo>
                  <a:pt x="10534498" y="1036625"/>
                </a:moveTo>
                <a:cubicBezTo>
                  <a:pt x="10525453" y="1059553"/>
                  <a:pt x="10490039" y="1045193"/>
                  <a:pt x="10499036" y="1022312"/>
                </a:cubicBezTo>
                <a:cubicBezTo>
                  <a:pt x="10508081" y="999336"/>
                  <a:pt x="10543495" y="1013744"/>
                  <a:pt x="10534498" y="1036625"/>
                </a:cubicBezTo>
                <a:close/>
                <a:moveTo>
                  <a:pt x="10487741" y="871959"/>
                </a:moveTo>
                <a:cubicBezTo>
                  <a:pt x="10490278" y="862482"/>
                  <a:pt x="10502385" y="855780"/>
                  <a:pt x="10511718" y="859466"/>
                </a:cubicBezTo>
                <a:lnTo>
                  <a:pt x="10519614" y="862577"/>
                </a:lnTo>
                <a:cubicBezTo>
                  <a:pt x="10523108" y="863918"/>
                  <a:pt x="10525692" y="866120"/>
                  <a:pt x="10527942" y="868609"/>
                </a:cubicBezTo>
                <a:cubicBezTo>
                  <a:pt x="10529425" y="868657"/>
                  <a:pt x="10530909" y="868561"/>
                  <a:pt x="10532536" y="868992"/>
                </a:cubicBezTo>
                <a:cubicBezTo>
                  <a:pt x="10541820" y="871768"/>
                  <a:pt x="10549238" y="883161"/>
                  <a:pt x="10545457" y="892782"/>
                </a:cubicBezTo>
                <a:lnTo>
                  <a:pt x="10542347" y="900728"/>
                </a:lnTo>
                <a:cubicBezTo>
                  <a:pt x="10538566" y="910349"/>
                  <a:pt x="10529186" y="916764"/>
                  <a:pt x="10518562" y="913652"/>
                </a:cubicBezTo>
                <a:cubicBezTo>
                  <a:pt x="10511765" y="911642"/>
                  <a:pt x="10506118" y="904988"/>
                  <a:pt x="10504970" y="897808"/>
                </a:cubicBezTo>
                <a:lnTo>
                  <a:pt x="10500328" y="895941"/>
                </a:lnTo>
                <a:cubicBezTo>
                  <a:pt x="10490278" y="892016"/>
                  <a:pt x="10484918" y="882586"/>
                  <a:pt x="10487741" y="871959"/>
                </a:cubicBezTo>
                <a:close/>
                <a:moveTo>
                  <a:pt x="10475825" y="809827"/>
                </a:moveTo>
                <a:cubicBezTo>
                  <a:pt x="10480467" y="800062"/>
                  <a:pt x="10491714" y="796951"/>
                  <a:pt x="10501285" y="800780"/>
                </a:cubicBezTo>
                <a:lnTo>
                  <a:pt x="10517125" y="807003"/>
                </a:lnTo>
                <a:cubicBezTo>
                  <a:pt x="10526793" y="810784"/>
                  <a:pt x="10530430" y="823613"/>
                  <a:pt x="10526171" y="832469"/>
                </a:cubicBezTo>
                <a:cubicBezTo>
                  <a:pt x="10521529" y="842281"/>
                  <a:pt x="10510282" y="845345"/>
                  <a:pt x="10500711" y="841516"/>
                </a:cubicBezTo>
                <a:lnTo>
                  <a:pt x="10484918" y="835293"/>
                </a:lnTo>
                <a:cubicBezTo>
                  <a:pt x="10475250" y="831511"/>
                  <a:pt x="10471614" y="818683"/>
                  <a:pt x="10475825" y="809827"/>
                </a:cubicBezTo>
                <a:close/>
                <a:moveTo>
                  <a:pt x="10458214" y="893308"/>
                </a:moveTo>
                <a:cubicBezTo>
                  <a:pt x="10447685" y="896659"/>
                  <a:pt x="10438257" y="890389"/>
                  <a:pt x="10434141" y="880911"/>
                </a:cubicBezTo>
                <a:lnTo>
                  <a:pt x="10432993" y="878230"/>
                </a:lnTo>
                <a:cubicBezTo>
                  <a:pt x="10427011" y="873635"/>
                  <a:pt x="10423517" y="866120"/>
                  <a:pt x="10427106" y="857073"/>
                </a:cubicBezTo>
                <a:cubicBezTo>
                  <a:pt x="10430552" y="848265"/>
                  <a:pt x="10437874" y="845010"/>
                  <a:pt x="10445101" y="845489"/>
                </a:cubicBezTo>
                <a:cubicBezTo>
                  <a:pt x="10454194" y="844292"/>
                  <a:pt x="10462138" y="849797"/>
                  <a:pt x="10465823" y="858221"/>
                </a:cubicBezTo>
                <a:lnTo>
                  <a:pt x="10470608" y="869231"/>
                </a:lnTo>
                <a:cubicBezTo>
                  <a:pt x="10474725" y="878757"/>
                  <a:pt x="10467306" y="890389"/>
                  <a:pt x="10458214" y="893308"/>
                </a:cubicBezTo>
                <a:close/>
                <a:moveTo>
                  <a:pt x="10427441" y="746929"/>
                </a:moveTo>
                <a:lnTo>
                  <a:pt x="10430552" y="739031"/>
                </a:lnTo>
                <a:cubicBezTo>
                  <a:pt x="10434381" y="729361"/>
                  <a:pt x="10445244" y="724048"/>
                  <a:pt x="10455103" y="727686"/>
                </a:cubicBezTo>
                <a:cubicBezTo>
                  <a:pt x="10464626" y="731180"/>
                  <a:pt x="10470226" y="742621"/>
                  <a:pt x="10466445" y="752242"/>
                </a:cubicBezTo>
                <a:lnTo>
                  <a:pt x="10463334" y="760140"/>
                </a:lnTo>
                <a:cubicBezTo>
                  <a:pt x="10459554" y="769810"/>
                  <a:pt x="10448690" y="775123"/>
                  <a:pt x="10438784" y="771485"/>
                </a:cubicBezTo>
                <a:cubicBezTo>
                  <a:pt x="10429260" y="767991"/>
                  <a:pt x="10423661" y="756550"/>
                  <a:pt x="10427441" y="746929"/>
                </a:cubicBezTo>
                <a:close/>
                <a:moveTo>
                  <a:pt x="10404039" y="795563"/>
                </a:moveTo>
                <a:cubicBezTo>
                  <a:pt x="10414568" y="792164"/>
                  <a:pt x="10423995" y="798482"/>
                  <a:pt x="10428111" y="807912"/>
                </a:cubicBezTo>
                <a:lnTo>
                  <a:pt x="10429260" y="810641"/>
                </a:lnTo>
                <a:cubicBezTo>
                  <a:pt x="10435242" y="815188"/>
                  <a:pt x="10438735" y="822751"/>
                  <a:pt x="10435146" y="831798"/>
                </a:cubicBezTo>
                <a:cubicBezTo>
                  <a:pt x="10431701" y="840558"/>
                  <a:pt x="10424379" y="843861"/>
                  <a:pt x="10417152" y="843382"/>
                </a:cubicBezTo>
                <a:cubicBezTo>
                  <a:pt x="10408011" y="844531"/>
                  <a:pt x="10400115" y="839074"/>
                  <a:pt x="10396430" y="830650"/>
                </a:cubicBezTo>
                <a:lnTo>
                  <a:pt x="10391644" y="819640"/>
                </a:lnTo>
                <a:cubicBezTo>
                  <a:pt x="10387529" y="810114"/>
                  <a:pt x="10394946" y="798435"/>
                  <a:pt x="10404039" y="795563"/>
                </a:cubicBezTo>
                <a:close/>
                <a:moveTo>
                  <a:pt x="10395760" y="936581"/>
                </a:moveTo>
                <a:lnTo>
                  <a:pt x="10398871" y="928635"/>
                </a:lnTo>
                <a:cubicBezTo>
                  <a:pt x="10402651" y="919013"/>
                  <a:pt x="10413515" y="913652"/>
                  <a:pt x="10423421" y="917290"/>
                </a:cubicBezTo>
                <a:cubicBezTo>
                  <a:pt x="10432945" y="920832"/>
                  <a:pt x="10438544" y="932225"/>
                  <a:pt x="10434764" y="941846"/>
                </a:cubicBezTo>
                <a:lnTo>
                  <a:pt x="10431653" y="949792"/>
                </a:lnTo>
                <a:cubicBezTo>
                  <a:pt x="10427824" y="959414"/>
                  <a:pt x="10416961" y="964775"/>
                  <a:pt x="10407102" y="961137"/>
                </a:cubicBezTo>
                <a:cubicBezTo>
                  <a:pt x="10397579" y="957643"/>
                  <a:pt x="10391979" y="946202"/>
                  <a:pt x="10395760" y="936581"/>
                </a:cubicBezTo>
                <a:close/>
                <a:moveTo>
                  <a:pt x="10439550" y="1207895"/>
                </a:moveTo>
                <a:cubicBezTo>
                  <a:pt x="10430600" y="1230585"/>
                  <a:pt x="10393606" y="1220820"/>
                  <a:pt x="10402651" y="1197939"/>
                </a:cubicBezTo>
                <a:cubicBezTo>
                  <a:pt x="10411553" y="1175202"/>
                  <a:pt x="10448546" y="1185015"/>
                  <a:pt x="10439550" y="1207895"/>
                </a:cubicBezTo>
                <a:close/>
                <a:moveTo>
                  <a:pt x="10463526" y="1092965"/>
                </a:moveTo>
                <a:lnTo>
                  <a:pt x="10447685" y="1086742"/>
                </a:lnTo>
                <a:cubicBezTo>
                  <a:pt x="10437731" y="1082817"/>
                  <a:pt x="10434285" y="1070802"/>
                  <a:pt x="10437922" y="1061516"/>
                </a:cubicBezTo>
                <a:cubicBezTo>
                  <a:pt x="10441799" y="1051607"/>
                  <a:pt x="10453859" y="1048113"/>
                  <a:pt x="10463143" y="1051751"/>
                </a:cubicBezTo>
                <a:lnTo>
                  <a:pt x="10478936" y="1057974"/>
                </a:lnTo>
                <a:cubicBezTo>
                  <a:pt x="10488890" y="1061899"/>
                  <a:pt x="10492336" y="1073914"/>
                  <a:pt x="10488699" y="1083200"/>
                </a:cubicBezTo>
                <a:cubicBezTo>
                  <a:pt x="10484870" y="1093109"/>
                  <a:pt x="10472810" y="1096651"/>
                  <a:pt x="10463526" y="1092965"/>
                </a:cubicBezTo>
                <a:close/>
                <a:moveTo>
                  <a:pt x="10491331" y="1168788"/>
                </a:moveTo>
                <a:cubicBezTo>
                  <a:pt x="10482716" y="1166346"/>
                  <a:pt x="10475825" y="1156246"/>
                  <a:pt x="10477930" y="1147103"/>
                </a:cubicBezTo>
                <a:cubicBezTo>
                  <a:pt x="10475442" y="1142843"/>
                  <a:pt x="10474628" y="1137482"/>
                  <a:pt x="10476974" y="1131451"/>
                </a:cubicBezTo>
                <a:cubicBezTo>
                  <a:pt x="10482860" y="1116516"/>
                  <a:pt x="10499801" y="1117378"/>
                  <a:pt x="10508559" y="1125994"/>
                </a:cubicBezTo>
                <a:cubicBezTo>
                  <a:pt x="10515977" y="1130206"/>
                  <a:pt x="10521289" y="1139445"/>
                  <a:pt x="10518035" y="1147678"/>
                </a:cubicBezTo>
                <a:lnTo>
                  <a:pt x="10514924" y="1155624"/>
                </a:lnTo>
                <a:cubicBezTo>
                  <a:pt x="10511143" y="1165293"/>
                  <a:pt x="10502051" y="1171851"/>
                  <a:pt x="10491331" y="1168788"/>
                </a:cubicBezTo>
                <a:close/>
                <a:moveTo>
                  <a:pt x="10536747" y="1316938"/>
                </a:moveTo>
                <a:lnTo>
                  <a:pt x="10525740" y="1321725"/>
                </a:lnTo>
                <a:cubicBezTo>
                  <a:pt x="10516264" y="1325842"/>
                  <a:pt x="10504683" y="1321055"/>
                  <a:pt x="10500663" y="1311577"/>
                </a:cubicBezTo>
                <a:cubicBezTo>
                  <a:pt x="10496595" y="1302004"/>
                  <a:pt x="10501333" y="1290611"/>
                  <a:pt x="10510809" y="1286494"/>
                </a:cubicBezTo>
                <a:cubicBezTo>
                  <a:pt x="10514494" y="1284915"/>
                  <a:pt x="10518178" y="1283287"/>
                  <a:pt x="10521816" y="1281708"/>
                </a:cubicBezTo>
                <a:cubicBezTo>
                  <a:pt x="10531291" y="1277591"/>
                  <a:pt x="10542873" y="1282378"/>
                  <a:pt x="10546893" y="1291856"/>
                </a:cubicBezTo>
                <a:cubicBezTo>
                  <a:pt x="10550960" y="1301429"/>
                  <a:pt x="10546223" y="1312822"/>
                  <a:pt x="10536747" y="1316938"/>
                </a:cubicBezTo>
                <a:close/>
                <a:moveTo>
                  <a:pt x="10566179" y="1257439"/>
                </a:moveTo>
                <a:cubicBezTo>
                  <a:pt x="10557278" y="1280032"/>
                  <a:pt x="10520093" y="1270937"/>
                  <a:pt x="10529090" y="1248057"/>
                </a:cubicBezTo>
                <a:cubicBezTo>
                  <a:pt x="10537991" y="1225415"/>
                  <a:pt x="10575177" y="1234558"/>
                  <a:pt x="10566179" y="1257439"/>
                </a:cubicBezTo>
                <a:close/>
                <a:moveTo>
                  <a:pt x="10562686" y="1141168"/>
                </a:moveTo>
                <a:lnTo>
                  <a:pt x="10554789" y="1138056"/>
                </a:lnTo>
                <a:cubicBezTo>
                  <a:pt x="10545122" y="1134275"/>
                  <a:pt x="10541581" y="1121351"/>
                  <a:pt x="10545840" y="1112543"/>
                </a:cubicBezTo>
                <a:cubicBezTo>
                  <a:pt x="10550530" y="1102730"/>
                  <a:pt x="10561777" y="1099810"/>
                  <a:pt x="10571348" y="1103544"/>
                </a:cubicBezTo>
                <a:lnTo>
                  <a:pt x="10579244" y="1106655"/>
                </a:lnTo>
                <a:cubicBezTo>
                  <a:pt x="10581111" y="1107373"/>
                  <a:pt x="10582499" y="1108666"/>
                  <a:pt x="10583886" y="1109958"/>
                </a:cubicBezTo>
                <a:cubicBezTo>
                  <a:pt x="10588337" y="1101964"/>
                  <a:pt x="10596760" y="1097034"/>
                  <a:pt x="10606235" y="1099954"/>
                </a:cubicBezTo>
                <a:cubicBezTo>
                  <a:pt x="10615568" y="1102826"/>
                  <a:pt x="10622699" y="1114266"/>
                  <a:pt x="10618918" y="1123888"/>
                </a:cubicBezTo>
                <a:lnTo>
                  <a:pt x="10615807" y="1131834"/>
                </a:lnTo>
                <a:cubicBezTo>
                  <a:pt x="10612026" y="1141455"/>
                  <a:pt x="10602408" y="1147726"/>
                  <a:pt x="10591879" y="1144519"/>
                </a:cubicBezTo>
                <a:cubicBezTo>
                  <a:pt x="10588529" y="1143513"/>
                  <a:pt x="10585753" y="1141168"/>
                  <a:pt x="10583360" y="1138439"/>
                </a:cubicBezTo>
                <a:cubicBezTo>
                  <a:pt x="10577761" y="1142987"/>
                  <a:pt x="10569769" y="1143944"/>
                  <a:pt x="10562686" y="1141168"/>
                </a:cubicBezTo>
                <a:close/>
                <a:moveTo>
                  <a:pt x="10583169" y="1246429"/>
                </a:moveTo>
                <a:lnTo>
                  <a:pt x="10578383" y="1235419"/>
                </a:lnTo>
                <a:cubicBezTo>
                  <a:pt x="10574076" y="1225559"/>
                  <a:pt x="10575464" y="1215459"/>
                  <a:pt x="10585083" y="1209188"/>
                </a:cubicBezTo>
                <a:cubicBezTo>
                  <a:pt x="10592979" y="1204018"/>
                  <a:pt x="10607288" y="1206651"/>
                  <a:pt x="10611308" y="1215889"/>
                </a:cubicBezTo>
                <a:cubicBezTo>
                  <a:pt x="10612888" y="1219575"/>
                  <a:pt x="10614515" y="1223213"/>
                  <a:pt x="10616094" y="1226899"/>
                </a:cubicBezTo>
                <a:cubicBezTo>
                  <a:pt x="10620354" y="1236760"/>
                  <a:pt x="10618966" y="1246812"/>
                  <a:pt x="10609394" y="1253083"/>
                </a:cubicBezTo>
                <a:cubicBezTo>
                  <a:pt x="10601498" y="1258300"/>
                  <a:pt x="10587189" y="1255620"/>
                  <a:pt x="10583169" y="1246429"/>
                </a:cubicBezTo>
                <a:close/>
                <a:moveTo>
                  <a:pt x="10640358" y="1277830"/>
                </a:moveTo>
                <a:cubicBezTo>
                  <a:pt x="10631457" y="1300520"/>
                  <a:pt x="10594415" y="1290802"/>
                  <a:pt x="10603412" y="1267874"/>
                </a:cubicBezTo>
                <a:cubicBezTo>
                  <a:pt x="10612361" y="1245232"/>
                  <a:pt x="10649403" y="1254902"/>
                  <a:pt x="10640358" y="1277830"/>
                </a:cubicBezTo>
                <a:close/>
                <a:moveTo>
                  <a:pt x="10674623" y="1214023"/>
                </a:moveTo>
                <a:cubicBezTo>
                  <a:pt x="10665627" y="1236903"/>
                  <a:pt x="10632223" y="1218139"/>
                  <a:pt x="10641124" y="1195593"/>
                </a:cubicBezTo>
                <a:cubicBezTo>
                  <a:pt x="10650121" y="1172665"/>
                  <a:pt x="10683478" y="1191429"/>
                  <a:pt x="10674623" y="1214023"/>
                </a:cubicBezTo>
                <a:close/>
                <a:moveTo>
                  <a:pt x="10676681" y="1093156"/>
                </a:moveTo>
                <a:lnTo>
                  <a:pt x="10673571" y="1101103"/>
                </a:lnTo>
                <a:cubicBezTo>
                  <a:pt x="10669647" y="1111059"/>
                  <a:pt x="10657826" y="1114601"/>
                  <a:pt x="10648398" y="1111059"/>
                </a:cubicBezTo>
                <a:cubicBezTo>
                  <a:pt x="10638539" y="1107277"/>
                  <a:pt x="10634806" y="1095167"/>
                  <a:pt x="10638444" y="1085881"/>
                </a:cubicBezTo>
                <a:lnTo>
                  <a:pt x="10641554" y="1077982"/>
                </a:lnTo>
                <a:cubicBezTo>
                  <a:pt x="10645479" y="1068026"/>
                  <a:pt x="10657299" y="1064436"/>
                  <a:pt x="10666727" y="1068026"/>
                </a:cubicBezTo>
                <a:cubicBezTo>
                  <a:pt x="10676586" y="1071760"/>
                  <a:pt x="10680319" y="1083870"/>
                  <a:pt x="10676681" y="1093156"/>
                </a:cubicBezTo>
                <a:close/>
                <a:moveTo>
                  <a:pt x="10747319" y="1191764"/>
                </a:moveTo>
                <a:cubicBezTo>
                  <a:pt x="10745069" y="1200524"/>
                  <a:pt x="10734540" y="1208518"/>
                  <a:pt x="10725161" y="1205694"/>
                </a:cubicBezTo>
                <a:cubicBezTo>
                  <a:pt x="10727937" y="1210097"/>
                  <a:pt x="10728942" y="1215650"/>
                  <a:pt x="10726501" y="1221921"/>
                </a:cubicBezTo>
                <a:cubicBezTo>
                  <a:pt x="10717504" y="1244849"/>
                  <a:pt x="10682041" y="1230489"/>
                  <a:pt x="10691038" y="1207560"/>
                </a:cubicBezTo>
                <a:cubicBezTo>
                  <a:pt x="10694149" y="1199566"/>
                  <a:pt x="10700514" y="1196359"/>
                  <a:pt x="10707071" y="1196168"/>
                </a:cubicBezTo>
                <a:cubicBezTo>
                  <a:pt x="10702907" y="1191812"/>
                  <a:pt x="10700610" y="1186164"/>
                  <a:pt x="10702333" y="1179223"/>
                </a:cubicBezTo>
                <a:cubicBezTo>
                  <a:pt x="10704630" y="1170128"/>
                  <a:pt x="10715973" y="1161607"/>
                  <a:pt x="10725591" y="1165389"/>
                </a:cubicBezTo>
                <a:lnTo>
                  <a:pt x="10733488" y="1168500"/>
                </a:lnTo>
                <a:cubicBezTo>
                  <a:pt x="10743107" y="1172282"/>
                  <a:pt x="10750142" y="1180707"/>
                  <a:pt x="10747319" y="1191764"/>
                </a:cubicBezTo>
                <a:close/>
                <a:moveTo>
                  <a:pt x="10736838" y="799583"/>
                </a:moveTo>
                <a:cubicBezTo>
                  <a:pt x="10744160" y="807434"/>
                  <a:pt x="10740380" y="820358"/>
                  <a:pt x="10733105" y="826389"/>
                </a:cubicBezTo>
                <a:cubicBezTo>
                  <a:pt x="10724587" y="833474"/>
                  <a:pt x="10713149" y="829931"/>
                  <a:pt x="10706305" y="822656"/>
                </a:cubicBezTo>
                <a:cubicBezTo>
                  <a:pt x="10695298" y="810880"/>
                  <a:pt x="10694341" y="794509"/>
                  <a:pt x="10699988" y="780053"/>
                </a:cubicBezTo>
                <a:cubicBezTo>
                  <a:pt x="10703769" y="770384"/>
                  <a:pt x="10715589" y="765837"/>
                  <a:pt x="10725017" y="769762"/>
                </a:cubicBezTo>
                <a:cubicBezTo>
                  <a:pt x="10734684" y="773783"/>
                  <a:pt x="10739087" y="785175"/>
                  <a:pt x="10735307" y="794749"/>
                </a:cubicBezTo>
                <a:cubicBezTo>
                  <a:pt x="10734971" y="795754"/>
                  <a:pt x="10734780" y="796233"/>
                  <a:pt x="10734684" y="796376"/>
                </a:cubicBezTo>
                <a:lnTo>
                  <a:pt x="10734637" y="796711"/>
                </a:lnTo>
                <a:cubicBezTo>
                  <a:pt x="10734637" y="796759"/>
                  <a:pt x="10734637" y="796807"/>
                  <a:pt x="10734637" y="796855"/>
                </a:cubicBezTo>
                <a:cubicBezTo>
                  <a:pt x="10735355" y="797812"/>
                  <a:pt x="10736024" y="798722"/>
                  <a:pt x="10736838" y="799583"/>
                </a:cubicBezTo>
                <a:close/>
                <a:moveTo>
                  <a:pt x="10724635" y="948021"/>
                </a:moveTo>
                <a:cubicBezTo>
                  <a:pt x="10715589" y="970950"/>
                  <a:pt x="10680893" y="954914"/>
                  <a:pt x="10689842" y="932081"/>
                </a:cubicBezTo>
                <a:cubicBezTo>
                  <a:pt x="10698935" y="909105"/>
                  <a:pt x="10733631" y="925188"/>
                  <a:pt x="10724635" y="948021"/>
                </a:cubicBezTo>
                <a:close/>
                <a:moveTo>
                  <a:pt x="10834754" y="1155576"/>
                </a:moveTo>
                <a:cubicBezTo>
                  <a:pt x="10833605" y="1158544"/>
                  <a:pt x="10831595" y="1160698"/>
                  <a:pt x="10829250" y="1162517"/>
                </a:cubicBezTo>
                <a:cubicBezTo>
                  <a:pt x="10829585" y="1165676"/>
                  <a:pt x="10829441" y="1168883"/>
                  <a:pt x="10828293" y="1171899"/>
                </a:cubicBezTo>
                <a:cubicBezTo>
                  <a:pt x="10824656" y="1181760"/>
                  <a:pt x="10812548" y="1185733"/>
                  <a:pt x="10803216" y="1182047"/>
                </a:cubicBezTo>
                <a:lnTo>
                  <a:pt x="10779479" y="1172713"/>
                </a:lnTo>
                <a:cubicBezTo>
                  <a:pt x="10769524" y="1168788"/>
                  <a:pt x="10765791" y="1157156"/>
                  <a:pt x="10769333" y="1147630"/>
                </a:cubicBezTo>
                <a:cubicBezTo>
                  <a:pt x="10772683" y="1138631"/>
                  <a:pt x="10782972" y="1134849"/>
                  <a:pt x="10791826" y="1137003"/>
                </a:cubicBezTo>
                <a:cubicBezTo>
                  <a:pt x="10791826" y="1137003"/>
                  <a:pt x="10791826" y="1136956"/>
                  <a:pt x="10791826" y="1136908"/>
                </a:cubicBezTo>
                <a:cubicBezTo>
                  <a:pt x="10795702" y="1126999"/>
                  <a:pt x="10807763" y="1123505"/>
                  <a:pt x="10817047" y="1127143"/>
                </a:cubicBezTo>
                <a:lnTo>
                  <a:pt x="10824943" y="1130254"/>
                </a:lnTo>
                <a:cubicBezTo>
                  <a:pt x="10834993" y="1134275"/>
                  <a:pt x="10838391" y="1146242"/>
                  <a:pt x="10834754" y="1155576"/>
                </a:cubicBezTo>
                <a:close/>
                <a:moveTo>
                  <a:pt x="10787088" y="987129"/>
                </a:moveTo>
                <a:lnTo>
                  <a:pt x="10790199" y="979231"/>
                </a:lnTo>
                <a:cubicBezTo>
                  <a:pt x="10794027" y="969562"/>
                  <a:pt x="10808001" y="967216"/>
                  <a:pt x="10816185" y="971668"/>
                </a:cubicBezTo>
                <a:cubicBezTo>
                  <a:pt x="10826092" y="977125"/>
                  <a:pt x="10827527" y="988039"/>
                  <a:pt x="10823747" y="997660"/>
                </a:cubicBezTo>
                <a:lnTo>
                  <a:pt x="10820636" y="1005558"/>
                </a:lnTo>
                <a:cubicBezTo>
                  <a:pt x="10816807" y="1015228"/>
                  <a:pt x="10802833" y="1017573"/>
                  <a:pt x="10794650" y="1013121"/>
                </a:cubicBezTo>
                <a:cubicBezTo>
                  <a:pt x="10784743" y="1007665"/>
                  <a:pt x="10783308" y="996751"/>
                  <a:pt x="10787088" y="987129"/>
                </a:cubicBezTo>
                <a:close/>
                <a:moveTo>
                  <a:pt x="10887253" y="1138104"/>
                </a:moveTo>
                <a:cubicBezTo>
                  <a:pt x="10878256" y="1160937"/>
                  <a:pt x="10841598" y="1149976"/>
                  <a:pt x="10850594" y="1127095"/>
                </a:cubicBezTo>
                <a:cubicBezTo>
                  <a:pt x="10859592" y="1104310"/>
                  <a:pt x="10896298" y="1115224"/>
                  <a:pt x="10887253" y="1138104"/>
                </a:cubicBezTo>
                <a:close/>
                <a:moveTo>
                  <a:pt x="10938508" y="592795"/>
                </a:moveTo>
                <a:cubicBezTo>
                  <a:pt x="10952722" y="572977"/>
                  <a:pt x="10986221" y="591550"/>
                  <a:pt x="10971865" y="611511"/>
                </a:cubicBezTo>
                <a:cubicBezTo>
                  <a:pt x="10957699" y="631328"/>
                  <a:pt x="10924199" y="612755"/>
                  <a:pt x="10938508" y="592795"/>
                </a:cubicBezTo>
                <a:close/>
                <a:moveTo>
                  <a:pt x="10939465" y="750232"/>
                </a:moveTo>
                <a:cubicBezTo>
                  <a:pt x="10939896" y="749992"/>
                  <a:pt x="10940326" y="749753"/>
                  <a:pt x="10940757" y="749514"/>
                </a:cubicBezTo>
                <a:cubicBezTo>
                  <a:pt x="10940901" y="749418"/>
                  <a:pt x="10940997" y="749322"/>
                  <a:pt x="10941236" y="749179"/>
                </a:cubicBezTo>
                <a:cubicBezTo>
                  <a:pt x="10942384" y="748173"/>
                  <a:pt x="10943629" y="747216"/>
                  <a:pt x="10944730" y="746211"/>
                </a:cubicBezTo>
                <a:cubicBezTo>
                  <a:pt x="10945591" y="745397"/>
                  <a:pt x="10950090" y="740610"/>
                  <a:pt x="10946117" y="745062"/>
                </a:cubicBezTo>
                <a:cubicBezTo>
                  <a:pt x="10951142" y="739414"/>
                  <a:pt x="10956024" y="734914"/>
                  <a:pt x="10964208" y="735345"/>
                </a:cubicBezTo>
                <a:cubicBezTo>
                  <a:pt x="10972439" y="735776"/>
                  <a:pt x="10978947" y="741233"/>
                  <a:pt x="10981532" y="748748"/>
                </a:cubicBezTo>
                <a:cubicBezTo>
                  <a:pt x="10982058" y="750280"/>
                  <a:pt x="10982393" y="751859"/>
                  <a:pt x="10982632" y="753487"/>
                </a:cubicBezTo>
                <a:cubicBezTo>
                  <a:pt x="10987370" y="765166"/>
                  <a:pt x="10983350" y="779048"/>
                  <a:pt x="10978804" y="790153"/>
                </a:cubicBezTo>
                <a:cubicBezTo>
                  <a:pt x="10975310" y="798722"/>
                  <a:pt x="10967557" y="803317"/>
                  <a:pt x="10958799" y="802599"/>
                </a:cubicBezTo>
                <a:cubicBezTo>
                  <a:pt x="10969663" y="806668"/>
                  <a:pt x="10977847" y="821842"/>
                  <a:pt x="10968801" y="834479"/>
                </a:cubicBezTo>
                <a:cubicBezTo>
                  <a:pt x="10954444" y="854440"/>
                  <a:pt x="10926400" y="828400"/>
                  <a:pt x="10940566" y="808630"/>
                </a:cubicBezTo>
                <a:cubicBezTo>
                  <a:pt x="10944155" y="803652"/>
                  <a:pt x="10948558" y="801546"/>
                  <a:pt x="10953009" y="801450"/>
                </a:cubicBezTo>
                <a:cubicBezTo>
                  <a:pt x="10947601" y="799200"/>
                  <a:pt x="10943485" y="793983"/>
                  <a:pt x="10942050" y="788143"/>
                </a:cubicBezTo>
                <a:cubicBezTo>
                  <a:pt x="10940997" y="788143"/>
                  <a:pt x="10939992" y="788334"/>
                  <a:pt x="10938891" y="788239"/>
                </a:cubicBezTo>
                <a:cubicBezTo>
                  <a:pt x="10928602" y="787186"/>
                  <a:pt x="10920275" y="778761"/>
                  <a:pt x="10920897" y="768038"/>
                </a:cubicBezTo>
                <a:cubicBezTo>
                  <a:pt x="10921471" y="758609"/>
                  <a:pt x="10929846" y="750280"/>
                  <a:pt x="10939465" y="750232"/>
                </a:cubicBezTo>
                <a:close/>
                <a:moveTo>
                  <a:pt x="10920562" y="901973"/>
                </a:moveTo>
                <a:cubicBezTo>
                  <a:pt x="10906157" y="922029"/>
                  <a:pt x="10875432" y="899244"/>
                  <a:pt x="10889742" y="879283"/>
                </a:cubicBezTo>
                <a:cubicBezTo>
                  <a:pt x="10904147" y="859179"/>
                  <a:pt x="10934871" y="882012"/>
                  <a:pt x="10920562" y="901973"/>
                </a:cubicBezTo>
                <a:close/>
                <a:moveTo>
                  <a:pt x="10857486" y="691067"/>
                </a:moveTo>
                <a:lnTo>
                  <a:pt x="10862463" y="684174"/>
                </a:lnTo>
                <a:cubicBezTo>
                  <a:pt x="10868493" y="675749"/>
                  <a:pt x="10879069" y="671729"/>
                  <a:pt x="10888641" y="677377"/>
                </a:cubicBezTo>
                <a:cubicBezTo>
                  <a:pt x="10896968" y="682307"/>
                  <a:pt x="10901467" y="695184"/>
                  <a:pt x="10895437" y="703561"/>
                </a:cubicBezTo>
                <a:lnTo>
                  <a:pt x="10890460" y="710501"/>
                </a:lnTo>
                <a:cubicBezTo>
                  <a:pt x="10884429" y="718926"/>
                  <a:pt x="10873853" y="722899"/>
                  <a:pt x="10864282" y="717299"/>
                </a:cubicBezTo>
                <a:cubicBezTo>
                  <a:pt x="10855954" y="712368"/>
                  <a:pt x="10851456" y="699492"/>
                  <a:pt x="10857486" y="691067"/>
                </a:cubicBezTo>
                <a:close/>
                <a:moveTo>
                  <a:pt x="10865574" y="939453"/>
                </a:moveTo>
                <a:lnTo>
                  <a:pt x="10867536" y="951324"/>
                </a:lnTo>
                <a:cubicBezTo>
                  <a:pt x="10869211" y="961568"/>
                  <a:pt x="10862463" y="971668"/>
                  <a:pt x="10852126" y="973583"/>
                </a:cubicBezTo>
                <a:cubicBezTo>
                  <a:pt x="10842076" y="975402"/>
                  <a:pt x="10831547" y="968365"/>
                  <a:pt x="10829872" y="958169"/>
                </a:cubicBezTo>
                <a:cubicBezTo>
                  <a:pt x="10829203" y="954196"/>
                  <a:pt x="10828580" y="950223"/>
                  <a:pt x="10827910" y="946298"/>
                </a:cubicBezTo>
                <a:cubicBezTo>
                  <a:pt x="10826235" y="936102"/>
                  <a:pt x="10832983" y="925954"/>
                  <a:pt x="10843320" y="924087"/>
                </a:cubicBezTo>
                <a:cubicBezTo>
                  <a:pt x="10853370" y="922221"/>
                  <a:pt x="10863899" y="929209"/>
                  <a:pt x="10865574" y="939453"/>
                </a:cubicBezTo>
                <a:close/>
                <a:moveTo>
                  <a:pt x="10832552" y="878757"/>
                </a:moveTo>
                <a:cubicBezTo>
                  <a:pt x="10818291" y="898670"/>
                  <a:pt x="10785652" y="878661"/>
                  <a:pt x="10800010" y="858604"/>
                </a:cubicBezTo>
                <a:cubicBezTo>
                  <a:pt x="10814319" y="838691"/>
                  <a:pt x="10846958" y="858700"/>
                  <a:pt x="10832552" y="878757"/>
                </a:cubicBezTo>
                <a:close/>
                <a:moveTo>
                  <a:pt x="10774550" y="694897"/>
                </a:moveTo>
                <a:cubicBezTo>
                  <a:pt x="10782542" y="694370"/>
                  <a:pt x="10788093" y="698726"/>
                  <a:pt x="10793548" y="703896"/>
                </a:cubicBezTo>
                <a:cubicBezTo>
                  <a:pt x="10797760" y="707917"/>
                  <a:pt x="10798765" y="713613"/>
                  <a:pt x="10797760" y="718974"/>
                </a:cubicBezTo>
                <a:cubicBezTo>
                  <a:pt x="10797952" y="719309"/>
                  <a:pt x="10798095" y="719692"/>
                  <a:pt x="10798286" y="720027"/>
                </a:cubicBezTo>
                <a:cubicBezTo>
                  <a:pt x="10803024" y="729649"/>
                  <a:pt x="10798239" y="740706"/>
                  <a:pt x="10789194" y="745493"/>
                </a:cubicBezTo>
                <a:cubicBezTo>
                  <a:pt x="10780005" y="750375"/>
                  <a:pt x="10768137" y="745397"/>
                  <a:pt x="10763733" y="736398"/>
                </a:cubicBezTo>
                <a:cubicBezTo>
                  <a:pt x="10760528" y="729840"/>
                  <a:pt x="10756651" y="723139"/>
                  <a:pt x="10756268" y="715671"/>
                </a:cubicBezTo>
                <a:cubicBezTo>
                  <a:pt x="10755693" y="704901"/>
                  <a:pt x="10763590" y="695615"/>
                  <a:pt x="10774550" y="694897"/>
                </a:cubicBezTo>
                <a:close/>
                <a:moveTo>
                  <a:pt x="10750095" y="1051511"/>
                </a:moveTo>
                <a:cubicBezTo>
                  <a:pt x="10754353" y="1049884"/>
                  <a:pt x="10759091" y="1049549"/>
                  <a:pt x="10763255" y="1051224"/>
                </a:cubicBezTo>
                <a:lnTo>
                  <a:pt x="10771152" y="1054336"/>
                </a:lnTo>
                <a:cubicBezTo>
                  <a:pt x="10781154" y="1058261"/>
                  <a:pt x="10785939" y="1068505"/>
                  <a:pt x="10782828" y="1078748"/>
                </a:cubicBezTo>
                <a:cubicBezTo>
                  <a:pt x="10779910" y="1088418"/>
                  <a:pt x="10767753" y="1094114"/>
                  <a:pt x="10758422" y="1090428"/>
                </a:cubicBezTo>
                <a:lnTo>
                  <a:pt x="10750525" y="1087317"/>
                </a:lnTo>
                <a:cubicBezTo>
                  <a:pt x="10749951" y="1087077"/>
                  <a:pt x="10749424" y="1086742"/>
                  <a:pt x="10748850" y="1086455"/>
                </a:cubicBezTo>
                <a:cubicBezTo>
                  <a:pt x="10747366" y="1087508"/>
                  <a:pt x="10745835" y="1088465"/>
                  <a:pt x="10744160" y="1089040"/>
                </a:cubicBezTo>
                <a:cubicBezTo>
                  <a:pt x="10733823" y="1092582"/>
                  <a:pt x="10723964" y="1086646"/>
                  <a:pt x="10719849" y="1077121"/>
                </a:cubicBezTo>
                <a:lnTo>
                  <a:pt x="10715063" y="1066111"/>
                </a:lnTo>
                <a:cubicBezTo>
                  <a:pt x="10710947" y="1056585"/>
                  <a:pt x="10717743" y="1044954"/>
                  <a:pt x="10726931" y="1041794"/>
                </a:cubicBezTo>
                <a:cubicBezTo>
                  <a:pt x="10736455" y="1038539"/>
                  <a:pt x="10745500" y="1043374"/>
                  <a:pt x="10750095" y="1051511"/>
                </a:cubicBezTo>
                <a:close/>
                <a:moveTo>
                  <a:pt x="10715733" y="405201"/>
                </a:moveTo>
                <a:cubicBezTo>
                  <a:pt x="10726357" y="401898"/>
                  <a:pt x="10735546" y="408360"/>
                  <a:pt x="10739662" y="417838"/>
                </a:cubicBezTo>
                <a:lnTo>
                  <a:pt x="10744447" y="428847"/>
                </a:lnTo>
                <a:cubicBezTo>
                  <a:pt x="10748611" y="438373"/>
                  <a:pt x="10740858" y="449957"/>
                  <a:pt x="10731813" y="452781"/>
                </a:cubicBezTo>
                <a:cubicBezTo>
                  <a:pt x="10721189" y="456084"/>
                  <a:pt x="10712000" y="449622"/>
                  <a:pt x="10707884" y="440144"/>
                </a:cubicBezTo>
                <a:lnTo>
                  <a:pt x="10703098" y="429135"/>
                </a:lnTo>
                <a:cubicBezTo>
                  <a:pt x="10698935" y="419561"/>
                  <a:pt x="10706688" y="407977"/>
                  <a:pt x="10715733" y="405201"/>
                </a:cubicBezTo>
                <a:close/>
                <a:moveTo>
                  <a:pt x="10689125" y="522668"/>
                </a:moveTo>
                <a:lnTo>
                  <a:pt x="10692235" y="514770"/>
                </a:lnTo>
                <a:cubicBezTo>
                  <a:pt x="10696160" y="504814"/>
                  <a:pt x="10707980" y="501223"/>
                  <a:pt x="10717408" y="504814"/>
                </a:cubicBezTo>
                <a:cubicBezTo>
                  <a:pt x="10727267" y="508595"/>
                  <a:pt x="10731000" y="520706"/>
                  <a:pt x="10727362" y="529944"/>
                </a:cubicBezTo>
                <a:lnTo>
                  <a:pt x="10724251" y="537890"/>
                </a:lnTo>
                <a:cubicBezTo>
                  <a:pt x="10720327" y="547847"/>
                  <a:pt x="10708507" y="551437"/>
                  <a:pt x="10699078" y="547847"/>
                </a:cubicBezTo>
                <a:cubicBezTo>
                  <a:pt x="10689172" y="544065"/>
                  <a:pt x="10685440" y="531955"/>
                  <a:pt x="10689125" y="522668"/>
                </a:cubicBezTo>
                <a:close/>
                <a:moveTo>
                  <a:pt x="10700514" y="582168"/>
                </a:moveTo>
                <a:cubicBezTo>
                  <a:pt x="10710947" y="578721"/>
                  <a:pt x="10720567" y="584848"/>
                  <a:pt x="10724682" y="594278"/>
                </a:cubicBezTo>
                <a:cubicBezTo>
                  <a:pt x="10726262" y="597964"/>
                  <a:pt x="10727889" y="601650"/>
                  <a:pt x="10729468" y="605288"/>
                </a:cubicBezTo>
                <a:cubicBezTo>
                  <a:pt x="10733584" y="614814"/>
                  <a:pt x="10726453" y="626446"/>
                  <a:pt x="10717313" y="629461"/>
                </a:cubicBezTo>
                <a:cubicBezTo>
                  <a:pt x="10706880" y="632908"/>
                  <a:pt x="10697260" y="626781"/>
                  <a:pt x="10693145" y="617351"/>
                </a:cubicBezTo>
                <a:lnTo>
                  <a:pt x="10688358" y="606341"/>
                </a:lnTo>
                <a:cubicBezTo>
                  <a:pt x="10684243" y="596863"/>
                  <a:pt x="10691374" y="585184"/>
                  <a:pt x="10700514" y="582168"/>
                </a:cubicBezTo>
                <a:close/>
                <a:moveTo>
                  <a:pt x="10695394" y="955632"/>
                </a:moveTo>
                <a:cubicBezTo>
                  <a:pt x="10701089" y="965780"/>
                  <a:pt x="10703290" y="977604"/>
                  <a:pt x="10699270" y="988805"/>
                </a:cubicBezTo>
                <a:cubicBezTo>
                  <a:pt x="10695776" y="998570"/>
                  <a:pt x="10687210" y="1005606"/>
                  <a:pt x="10676251" y="1002973"/>
                </a:cubicBezTo>
                <a:cubicBezTo>
                  <a:pt x="10667014" y="1000819"/>
                  <a:pt x="10658543" y="989666"/>
                  <a:pt x="10662037" y="979949"/>
                </a:cubicBezTo>
                <a:cubicBezTo>
                  <a:pt x="10662516" y="978848"/>
                  <a:pt x="10662851" y="977699"/>
                  <a:pt x="10663138" y="976503"/>
                </a:cubicBezTo>
                <a:cubicBezTo>
                  <a:pt x="10663090" y="976359"/>
                  <a:pt x="10663090" y="976311"/>
                  <a:pt x="10663042" y="976120"/>
                </a:cubicBezTo>
                <a:cubicBezTo>
                  <a:pt x="10662899" y="975832"/>
                  <a:pt x="10662851" y="975832"/>
                  <a:pt x="10662563" y="975306"/>
                </a:cubicBezTo>
                <a:cubicBezTo>
                  <a:pt x="10657299" y="965972"/>
                  <a:pt x="10660267" y="954914"/>
                  <a:pt x="10669120" y="949074"/>
                </a:cubicBezTo>
                <a:cubicBezTo>
                  <a:pt x="10677591" y="943474"/>
                  <a:pt x="10690512" y="946920"/>
                  <a:pt x="10695394" y="955632"/>
                </a:cubicBezTo>
                <a:close/>
                <a:moveTo>
                  <a:pt x="15588597" y="5566448"/>
                </a:moveTo>
                <a:cubicBezTo>
                  <a:pt x="15588645" y="5566448"/>
                  <a:pt x="15588692" y="5566448"/>
                  <a:pt x="15588740" y="5566400"/>
                </a:cubicBezTo>
                <a:cubicBezTo>
                  <a:pt x="15588214" y="5580426"/>
                  <a:pt x="15587687" y="5594451"/>
                  <a:pt x="15587065" y="5608476"/>
                </a:cubicBezTo>
                <a:cubicBezTo>
                  <a:pt x="15586874" y="5608476"/>
                  <a:pt x="15586731" y="5608619"/>
                  <a:pt x="15586587" y="5608667"/>
                </a:cubicBezTo>
                <a:cubicBezTo>
                  <a:pt x="15587161" y="5594594"/>
                  <a:pt x="15588023" y="5580521"/>
                  <a:pt x="15588597" y="5566448"/>
                </a:cubicBezTo>
                <a:close/>
                <a:moveTo>
                  <a:pt x="15584002" y="5654956"/>
                </a:moveTo>
                <a:cubicBezTo>
                  <a:pt x="15584099" y="5655003"/>
                  <a:pt x="15584147" y="5655051"/>
                  <a:pt x="15584242" y="5655147"/>
                </a:cubicBezTo>
                <a:cubicBezTo>
                  <a:pt x="15582567" y="5685878"/>
                  <a:pt x="15580940" y="5716609"/>
                  <a:pt x="15578739" y="5747340"/>
                </a:cubicBezTo>
                <a:lnTo>
                  <a:pt x="15578451" y="5747388"/>
                </a:lnTo>
                <a:cubicBezTo>
                  <a:pt x="15580652" y="5716562"/>
                  <a:pt x="15582327" y="5685782"/>
                  <a:pt x="15584002" y="5654956"/>
                </a:cubicBezTo>
                <a:close/>
                <a:moveTo>
                  <a:pt x="15575437" y="5783911"/>
                </a:moveTo>
                <a:cubicBezTo>
                  <a:pt x="15575485" y="5783911"/>
                  <a:pt x="15575580" y="5783959"/>
                  <a:pt x="15575628" y="5784007"/>
                </a:cubicBezTo>
                <a:cubicBezTo>
                  <a:pt x="15573043" y="5816414"/>
                  <a:pt x="15570554" y="5848820"/>
                  <a:pt x="15567397" y="5881179"/>
                </a:cubicBezTo>
                <a:cubicBezTo>
                  <a:pt x="15570508" y="5848820"/>
                  <a:pt x="15572852" y="5816366"/>
                  <a:pt x="15575437" y="5783911"/>
                </a:cubicBezTo>
                <a:close/>
                <a:moveTo>
                  <a:pt x="8784265" y="3325327"/>
                </a:moveTo>
                <a:cubicBezTo>
                  <a:pt x="8784170" y="3324992"/>
                  <a:pt x="8783883" y="3324800"/>
                  <a:pt x="8783740" y="3324465"/>
                </a:cubicBezTo>
                <a:cubicBezTo>
                  <a:pt x="8783931" y="3324752"/>
                  <a:pt x="8784122" y="3325087"/>
                  <a:pt x="8784314" y="3325374"/>
                </a:cubicBezTo>
                <a:cubicBezTo>
                  <a:pt x="8784265" y="3325327"/>
                  <a:pt x="8784265" y="3325327"/>
                  <a:pt x="8784265" y="3325327"/>
                </a:cubicBezTo>
                <a:close/>
                <a:moveTo>
                  <a:pt x="7380711" y="1905616"/>
                </a:moveTo>
                <a:cubicBezTo>
                  <a:pt x="7380424" y="1905090"/>
                  <a:pt x="7379994" y="1904659"/>
                  <a:pt x="7379658" y="1904132"/>
                </a:cubicBezTo>
                <a:cubicBezTo>
                  <a:pt x="7380328" y="1904563"/>
                  <a:pt x="7380950" y="1904994"/>
                  <a:pt x="7381621" y="1905425"/>
                </a:cubicBezTo>
                <a:cubicBezTo>
                  <a:pt x="7381334" y="1905520"/>
                  <a:pt x="7380998" y="1905520"/>
                  <a:pt x="7380711" y="1905616"/>
                </a:cubicBezTo>
                <a:close/>
                <a:moveTo>
                  <a:pt x="9050591" y="3815253"/>
                </a:moveTo>
                <a:cubicBezTo>
                  <a:pt x="9050735" y="3815253"/>
                  <a:pt x="9050878" y="3815253"/>
                  <a:pt x="9051070" y="3815301"/>
                </a:cubicBezTo>
                <a:cubicBezTo>
                  <a:pt x="9060019" y="3834544"/>
                  <a:pt x="9068585" y="3853930"/>
                  <a:pt x="9077247" y="3873269"/>
                </a:cubicBezTo>
                <a:cubicBezTo>
                  <a:pt x="9075572" y="3877721"/>
                  <a:pt x="9074615" y="3882412"/>
                  <a:pt x="9074281" y="3887390"/>
                </a:cubicBezTo>
                <a:cubicBezTo>
                  <a:pt x="9074232" y="3887917"/>
                  <a:pt x="9074567" y="3888395"/>
                  <a:pt x="9074567" y="3888922"/>
                </a:cubicBezTo>
                <a:cubicBezTo>
                  <a:pt x="9071504" y="3887390"/>
                  <a:pt x="9068011" y="3886481"/>
                  <a:pt x="9063608" y="3887342"/>
                </a:cubicBezTo>
                <a:cubicBezTo>
                  <a:pt x="9039679" y="3891842"/>
                  <a:pt x="9044513" y="3929562"/>
                  <a:pt x="9068585" y="3925062"/>
                </a:cubicBezTo>
                <a:cubicBezTo>
                  <a:pt x="9080310" y="3922860"/>
                  <a:pt x="9085048" y="3912712"/>
                  <a:pt x="9084091" y="3903426"/>
                </a:cubicBezTo>
                <a:cubicBezTo>
                  <a:pt x="9085287" y="3904144"/>
                  <a:pt x="9086436" y="3904718"/>
                  <a:pt x="9087728" y="3905149"/>
                </a:cubicBezTo>
                <a:cubicBezTo>
                  <a:pt x="9087058" y="3906154"/>
                  <a:pt x="9086053" y="3906872"/>
                  <a:pt x="9085479" y="3907973"/>
                </a:cubicBezTo>
                <a:cubicBezTo>
                  <a:pt x="9080980" y="3916254"/>
                  <a:pt x="9084474" y="3927886"/>
                  <a:pt x="9092657" y="3932625"/>
                </a:cubicBezTo>
                <a:cubicBezTo>
                  <a:pt x="9093950" y="3935210"/>
                  <a:pt x="9095625" y="3937699"/>
                  <a:pt x="9098017" y="3939662"/>
                </a:cubicBezTo>
                <a:lnTo>
                  <a:pt x="9104239" y="3944879"/>
                </a:lnTo>
                <a:cubicBezTo>
                  <a:pt x="9105961" y="3946315"/>
                  <a:pt x="9107972" y="3947177"/>
                  <a:pt x="9110077" y="3947703"/>
                </a:cubicBezTo>
                <a:cubicBezTo>
                  <a:pt x="9118740" y="3967999"/>
                  <a:pt x="9126971" y="3988487"/>
                  <a:pt x="9135346" y="4008878"/>
                </a:cubicBezTo>
                <a:cubicBezTo>
                  <a:pt x="9134102" y="4008065"/>
                  <a:pt x="9133096" y="4007155"/>
                  <a:pt x="9131565" y="4006581"/>
                </a:cubicBezTo>
                <a:cubicBezTo>
                  <a:pt x="9123860" y="4003805"/>
                  <a:pt x="9117447" y="4006150"/>
                  <a:pt x="9112949" y="4010554"/>
                </a:cubicBezTo>
                <a:lnTo>
                  <a:pt x="9110365" y="4008400"/>
                </a:lnTo>
                <a:cubicBezTo>
                  <a:pt x="9102994" y="4002225"/>
                  <a:pt x="9090887" y="4005480"/>
                  <a:pt x="9085479" y="4012708"/>
                </a:cubicBezTo>
                <a:cubicBezTo>
                  <a:pt x="9082416" y="4011990"/>
                  <a:pt x="9079305" y="4011846"/>
                  <a:pt x="9076194" y="4013235"/>
                </a:cubicBezTo>
                <a:cubicBezTo>
                  <a:pt x="9075572" y="4013522"/>
                  <a:pt x="9074998" y="4013665"/>
                  <a:pt x="9074376" y="4013905"/>
                </a:cubicBezTo>
                <a:cubicBezTo>
                  <a:pt x="9077391" y="4007490"/>
                  <a:pt x="9076960" y="3999688"/>
                  <a:pt x="9069877" y="3993752"/>
                </a:cubicBezTo>
                <a:cubicBezTo>
                  <a:pt x="9063417" y="3988343"/>
                  <a:pt x="9056238" y="3988535"/>
                  <a:pt x="9050448" y="3991550"/>
                </a:cubicBezTo>
                <a:cubicBezTo>
                  <a:pt x="9059540" y="3985998"/>
                  <a:pt x="9065475" y="3972786"/>
                  <a:pt x="9057435" y="3961442"/>
                </a:cubicBezTo>
                <a:cubicBezTo>
                  <a:pt x="9052792" y="3954931"/>
                  <a:pt x="9046762" y="3953639"/>
                  <a:pt x="9041163" y="3955123"/>
                </a:cubicBezTo>
                <a:cubicBezTo>
                  <a:pt x="9042216" y="3952394"/>
                  <a:pt x="9042838" y="3949522"/>
                  <a:pt x="9042359" y="3946507"/>
                </a:cubicBezTo>
                <a:cubicBezTo>
                  <a:pt x="9041833" y="3943156"/>
                  <a:pt x="9040302" y="3940236"/>
                  <a:pt x="9038388" y="3937603"/>
                </a:cubicBezTo>
                <a:cubicBezTo>
                  <a:pt x="9037813" y="3935545"/>
                  <a:pt x="9037048" y="3933439"/>
                  <a:pt x="9035564" y="3931429"/>
                </a:cubicBezTo>
                <a:cubicBezTo>
                  <a:pt x="9029869" y="3923530"/>
                  <a:pt x="9021781" y="3923099"/>
                  <a:pt x="9015129" y="3926402"/>
                </a:cubicBezTo>
                <a:cubicBezTo>
                  <a:pt x="9014842" y="3925923"/>
                  <a:pt x="9014842" y="3925349"/>
                  <a:pt x="9014507" y="3924871"/>
                </a:cubicBezTo>
                <a:cubicBezTo>
                  <a:pt x="9012640" y="3922334"/>
                  <a:pt x="9010151" y="3920323"/>
                  <a:pt x="9007376" y="3918887"/>
                </a:cubicBezTo>
                <a:cubicBezTo>
                  <a:pt x="9009338" y="3915441"/>
                  <a:pt x="9009673" y="3911563"/>
                  <a:pt x="9009099" y="3907638"/>
                </a:cubicBezTo>
                <a:cubicBezTo>
                  <a:pt x="9012544" y="3904479"/>
                  <a:pt x="9015081" y="3900267"/>
                  <a:pt x="9015560" y="3895671"/>
                </a:cubicBezTo>
                <a:cubicBezTo>
                  <a:pt x="9016756" y="3885188"/>
                  <a:pt x="9009242" y="3876907"/>
                  <a:pt x="8999480" y="3874897"/>
                </a:cubicBezTo>
                <a:cubicBezTo>
                  <a:pt x="9002160" y="3870014"/>
                  <a:pt x="9003739" y="3864461"/>
                  <a:pt x="9003691" y="3858191"/>
                </a:cubicBezTo>
                <a:cubicBezTo>
                  <a:pt x="9003643" y="3848282"/>
                  <a:pt x="8999144" y="3840192"/>
                  <a:pt x="8992444" y="3834305"/>
                </a:cubicBezTo>
                <a:cubicBezTo>
                  <a:pt x="8993258" y="3831672"/>
                  <a:pt x="8993497" y="3828848"/>
                  <a:pt x="8992971" y="3825880"/>
                </a:cubicBezTo>
                <a:lnTo>
                  <a:pt x="8991391" y="3817599"/>
                </a:lnTo>
                <a:cubicBezTo>
                  <a:pt x="8990961" y="3815301"/>
                  <a:pt x="8990051" y="3813147"/>
                  <a:pt x="8988855" y="3811185"/>
                </a:cubicBezTo>
                <a:cubicBezTo>
                  <a:pt x="8993928" y="3816067"/>
                  <a:pt x="9002398" y="3818030"/>
                  <a:pt x="9008716" y="3815923"/>
                </a:cubicBezTo>
                <a:cubicBezTo>
                  <a:pt x="9009769" y="3815588"/>
                  <a:pt x="9010439" y="3814918"/>
                  <a:pt x="9011348" y="3814392"/>
                </a:cubicBezTo>
                <a:cubicBezTo>
                  <a:pt x="9013597" y="3816498"/>
                  <a:pt x="9016182" y="3818030"/>
                  <a:pt x="9018909" y="3818987"/>
                </a:cubicBezTo>
                <a:cubicBezTo>
                  <a:pt x="9018144" y="3821668"/>
                  <a:pt x="9017857" y="3824444"/>
                  <a:pt x="9018335" y="3827316"/>
                </a:cubicBezTo>
                <a:cubicBezTo>
                  <a:pt x="9015464" y="3828034"/>
                  <a:pt x="9012784" y="3829135"/>
                  <a:pt x="9010630" y="3830954"/>
                </a:cubicBezTo>
                <a:cubicBezTo>
                  <a:pt x="9002207" y="3838086"/>
                  <a:pt x="9002542" y="3849335"/>
                  <a:pt x="9008524" y="3857760"/>
                </a:cubicBezTo>
                <a:lnTo>
                  <a:pt x="9010487" y="3860536"/>
                </a:lnTo>
                <a:cubicBezTo>
                  <a:pt x="9010439" y="3860823"/>
                  <a:pt x="9010200" y="3861111"/>
                  <a:pt x="9010151" y="3861446"/>
                </a:cubicBezTo>
                <a:cubicBezTo>
                  <a:pt x="9008620" y="3872120"/>
                  <a:pt x="9016038" y="3879588"/>
                  <a:pt x="9025562" y="3882125"/>
                </a:cubicBezTo>
                <a:cubicBezTo>
                  <a:pt x="9036521" y="3885045"/>
                  <a:pt x="9047576" y="3882125"/>
                  <a:pt x="9056812" y="3875902"/>
                </a:cubicBezTo>
                <a:cubicBezTo>
                  <a:pt x="9064708" y="3870541"/>
                  <a:pt x="9066862" y="3857951"/>
                  <a:pt x="9060880" y="3850436"/>
                </a:cubicBezTo>
                <a:cubicBezTo>
                  <a:pt x="9056621" y="3845075"/>
                  <a:pt x="9050304" y="3842729"/>
                  <a:pt x="9044082" y="3843447"/>
                </a:cubicBezTo>
                <a:cubicBezTo>
                  <a:pt x="9043508" y="3842299"/>
                  <a:pt x="9043125" y="3841102"/>
                  <a:pt x="9042359" y="3840001"/>
                </a:cubicBezTo>
                <a:lnTo>
                  <a:pt x="9042024" y="3839522"/>
                </a:lnTo>
                <a:cubicBezTo>
                  <a:pt x="9049346" y="3834831"/>
                  <a:pt x="9054037" y="3825066"/>
                  <a:pt x="9050543" y="3815540"/>
                </a:cubicBezTo>
                <a:cubicBezTo>
                  <a:pt x="9050448" y="3815349"/>
                  <a:pt x="9050495" y="3815301"/>
                  <a:pt x="9050591" y="3815253"/>
                </a:cubicBezTo>
                <a:close/>
                <a:moveTo>
                  <a:pt x="2416727" y="8997658"/>
                </a:moveTo>
                <a:cubicBezTo>
                  <a:pt x="2416249" y="8998328"/>
                  <a:pt x="2416105" y="8999237"/>
                  <a:pt x="2415722" y="9000004"/>
                </a:cubicBezTo>
                <a:cubicBezTo>
                  <a:pt x="2412803" y="8999237"/>
                  <a:pt x="2409836" y="8998519"/>
                  <a:pt x="2406868" y="8997754"/>
                </a:cubicBezTo>
                <a:cubicBezTo>
                  <a:pt x="2411271" y="8996796"/>
                  <a:pt x="2415579" y="8994786"/>
                  <a:pt x="2418689" y="8991196"/>
                </a:cubicBezTo>
                <a:cubicBezTo>
                  <a:pt x="2420173" y="8991722"/>
                  <a:pt x="2421608" y="8992201"/>
                  <a:pt x="2423188" y="8992345"/>
                </a:cubicBezTo>
                <a:cubicBezTo>
                  <a:pt x="2420795" y="8993541"/>
                  <a:pt x="2418498" y="8995121"/>
                  <a:pt x="2416727" y="8997658"/>
                </a:cubicBezTo>
                <a:close/>
                <a:moveTo>
                  <a:pt x="1436421" y="2641871"/>
                </a:moveTo>
                <a:cubicBezTo>
                  <a:pt x="1639622" y="2419525"/>
                  <a:pt x="1862876" y="2215943"/>
                  <a:pt x="2102497" y="2035146"/>
                </a:cubicBezTo>
                <a:cubicBezTo>
                  <a:pt x="1862876" y="2215895"/>
                  <a:pt x="1639622" y="2419573"/>
                  <a:pt x="1436421" y="2641871"/>
                </a:cubicBezTo>
                <a:close/>
                <a:moveTo>
                  <a:pt x="15562180" y="4786826"/>
                </a:moveTo>
                <a:cubicBezTo>
                  <a:pt x="15562659" y="4785725"/>
                  <a:pt x="15562563" y="4784719"/>
                  <a:pt x="15562802" y="4783667"/>
                </a:cubicBezTo>
                <a:cubicBezTo>
                  <a:pt x="15563616" y="4791134"/>
                  <a:pt x="15564238" y="4798601"/>
                  <a:pt x="15564956" y="4806116"/>
                </a:cubicBezTo>
                <a:cubicBezTo>
                  <a:pt x="15562276" y="4801138"/>
                  <a:pt x="15557442" y="4797213"/>
                  <a:pt x="15552034" y="4796304"/>
                </a:cubicBezTo>
                <a:cubicBezTo>
                  <a:pt x="15556198" y="4795250"/>
                  <a:pt x="15559931" y="4792283"/>
                  <a:pt x="15562180" y="4786826"/>
                </a:cubicBezTo>
                <a:close/>
                <a:moveTo>
                  <a:pt x="12437682" y="9926197"/>
                </a:moveTo>
                <a:cubicBezTo>
                  <a:pt x="12437060" y="9920740"/>
                  <a:pt x="12434571" y="9917198"/>
                  <a:pt x="12431364" y="9914900"/>
                </a:cubicBezTo>
                <a:cubicBezTo>
                  <a:pt x="12437299" y="9917198"/>
                  <a:pt x="12443328" y="9919209"/>
                  <a:pt x="12449310" y="9921458"/>
                </a:cubicBezTo>
                <a:cubicBezTo>
                  <a:pt x="12449932" y="9924426"/>
                  <a:pt x="12450985" y="9927298"/>
                  <a:pt x="12452757" y="9929787"/>
                </a:cubicBezTo>
                <a:cubicBezTo>
                  <a:pt x="12447397" y="9928782"/>
                  <a:pt x="12441749" y="9929739"/>
                  <a:pt x="12437299" y="9933712"/>
                </a:cubicBezTo>
                <a:lnTo>
                  <a:pt x="12437060" y="9933952"/>
                </a:lnTo>
                <a:cubicBezTo>
                  <a:pt x="12437682" y="9931558"/>
                  <a:pt x="12437968" y="9929021"/>
                  <a:pt x="12437682" y="9926197"/>
                </a:cubicBezTo>
                <a:close/>
                <a:moveTo>
                  <a:pt x="15584099" y="5065751"/>
                </a:moveTo>
                <a:cubicBezTo>
                  <a:pt x="15584576" y="5065081"/>
                  <a:pt x="15584864" y="5064267"/>
                  <a:pt x="15585295" y="5063549"/>
                </a:cubicBezTo>
                <a:lnTo>
                  <a:pt x="15585534" y="5067953"/>
                </a:lnTo>
                <a:cubicBezTo>
                  <a:pt x="15585247" y="5067474"/>
                  <a:pt x="15585199" y="5066996"/>
                  <a:pt x="15584864" y="5066517"/>
                </a:cubicBezTo>
                <a:cubicBezTo>
                  <a:pt x="15584625" y="5066278"/>
                  <a:pt x="15584338" y="5066038"/>
                  <a:pt x="15584099" y="5065751"/>
                </a:cubicBezTo>
                <a:close/>
                <a:moveTo>
                  <a:pt x="325991" y="6691963"/>
                </a:moveTo>
                <a:cubicBezTo>
                  <a:pt x="353317" y="6800336"/>
                  <a:pt x="384951" y="6907416"/>
                  <a:pt x="421083" y="7012629"/>
                </a:cubicBezTo>
                <a:cubicBezTo>
                  <a:pt x="384903" y="6907416"/>
                  <a:pt x="353270" y="6800336"/>
                  <a:pt x="325991" y="6691963"/>
                </a:cubicBezTo>
                <a:close/>
                <a:moveTo>
                  <a:pt x="12607765" y="14224101"/>
                </a:moveTo>
                <a:cubicBezTo>
                  <a:pt x="12607910" y="14224149"/>
                  <a:pt x="12608005" y="14224244"/>
                  <a:pt x="12608148" y="14224388"/>
                </a:cubicBezTo>
                <a:cubicBezTo>
                  <a:pt x="12600061" y="14232526"/>
                  <a:pt x="12592116" y="14240855"/>
                  <a:pt x="12583981" y="14248944"/>
                </a:cubicBezTo>
                <a:cubicBezTo>
                  <a:pt x="12592116" y="14240807"/>
                  <a:pt x="12599725" y="14232238"/>
                  <a:pt x="12607765" y="14224101"/>
                </a:cubicBezTo>
                <a:close/>
                <a:moveTo>
                  <a:pt x="9055568" y="15823364"/>
                </a:moveTo>
                <a:lnTo>
                  <a:pt x="9054419" y="15823890"/>
                </a:lnTo>
                <a:cubicBezTo>
                  <a:pt x="9028672" y="15827336"/>
                  <a:pt x="9002925" y="15830639"/>
                  <a:pt x="8977130" y="15833847"/>
                </a:cubicBezTo>
                <a:cubicBezTo>
                  <a:pt x="8977082" y="15833750"/>
                  <a:pt x="8977034" y="15833655"/>
                  <a:pt x="8976987" y="15833512"/>
                </a:cubicBezTo>
                <a:cubicBezTo>
                  <a:pt x="9003213" y="15830209"/>
                  <a:pt x="9029390" y="15826810"/>
                  <a:pt x="9055568" y="15823364"/>
                </a:cubicBezTo>
                <a:close/>
                <a:moveTo>
                  <a:pt x="9092945" y="15818146"/>
                </a:moveTo>
                <a:cubicBezTo>
                  <a:pt x="9092418" y="15818434"/>
                  <a:pt x="9091748" y="15818480"/>
                  <a:pt x="9091221" y="15818816"/>
                </a:cubicBezTo>
                <a:cubicBezTo>
                  <a:pt x="9080071" y="15820347"/>
                  <a:pt x="9068921" y="15821880"/>
                  <a:pt x="9057770" y="15823410"/>
                </a:cubicBezTo>
                <a:cubicBezTo>
                  <a:pt x="9060545" y="15823028"/>
                  <a:pt x="9063321" y="15822645"/>
                  <a:pt x="9066097" y="15822262"/>
                </a:cubicBezTo>
                <a:cubicBezTo>
                  <a:pt x="9064661" y="15821928"/>
                  <a:pt x="9063273" y="15822454"/>
                  <a:pt x="9061837" y="15822454"/>
                </a:cubicBezTo>
                <a:cubicBezTo>
                  <a:pt x="9072174" y="15821066"/>
                  <a:pt x="9082559" y="15819582"/>
                  <a:pt x="9092945" y="15818146"/>
                </a:cubicBezTo>
                <a:close/>
                <a:moveTo>
                  <a:pt x="8686159" y="15866253"/>
                </a:moveTo>
                <a:cubicBezTo>
                  <a:pt x="8686159" y="15866444"/>
                  <a:pt x="8686063" y="15866636"/>
                  <a:pt x="8686063" y="15866875"/>
                </a:cubicBezTo>
                <a:cubicBezTo>
                  <a:pt x="8667303" y="15868742"/>
                  <a:pt x="8648495" y="15870418"/>
                  <a:pt x="8629687" y="15872237"/>
                </a:cubicBezTo>
                <a:lnTo>
                  <a:pt x="8629640" y="15872140"/>
                </a:lnTo>
                <a:cubicBezTo>
                  <a:pt x="8648495" y="15870273"/>
                  <a:pt x="8667303" y="15868168"/>
                  <a:pt x="8686159" y="15866253"/>
                </a:cubicBezTo>
                <a:close/>
                <a:moveTo>
                  <a:pt x="8526220" y="15881283"/>
                </a:moveTo>
                <a:cubicBezTo>
                  <a:pt x="8526220" y="15881332"/>
                  <a:pt x="8526220" y="15881332"/>
                  <a:pt x="8526220" y="15881380"/>
                </a:cubicBezTo>
                <a:cubicBezTo>
                  <a:pt x="8482239" y="15885257"/>
                  <a:pt x="8438258" y="15889325"/>
                  <a:pt x="8394230" y="15892724"/>
                </a:cubicBezTo>
                <a:cubicBezTo>
                  <a:pt x="8394134" y="15892628"/>
                  <a:pt x="8393990" y="15892580"/>
                  <a:pt x="8393895" y="15892437"/>
                </a:cubicBezTo>
                <a:cubicBezTo>
                  <a:pt x="8438067" y="15889037"/>
                  <a:pt x="8482144" y="15885160"/>
                  <a:pt x="8526220" y="15881283"/>
                </a:cubicBezTo>
                <a:close/>
                <a:moveTo>
                  <a:pt x="8596187" y="15875203"/>
                </a:moveTo>
                <a:cubicBezTo>
                  <a:pt x="8596187" y="15875252"/>
                  <a:pt x="8596139" y="15875300"/>
                  <a:pt x="8596092" y="15875396"/>
                </a:cubicBezTo>
                <a:cubicBezTo>
                  <a:pt x="8584845" y="15876448"/>
                  <a:pt x="8573550" y="15877262"/>
                  <a:pt x="8562304" y="15878315"/>
                </a:cubicBezTo>
                <a:cubicBezTo>
                  <a:pt x="8562256" y="15878268"/>
                  <a:pt x="8562256" y="15878220"/>
                  <a:pt x="8562208" y="15878172"/>
                </a:cubicBezTo>
                <a:cubicBezTo>
                  <a:pt x="8573550" y="15877119"/>
                  <a:pt x="8584893" y="15876257"/>
                  <a:pt x="8596187" y="15875203"/>
                </a:cubicBezTo>
                <a:close/>
                <a:moveTo>
                  <a:pt x="8936116" y="15838442"/>
                </a:moveTo>
                <a:cubicBezTo>
                  <a:pt x="8936165" y="15838585"/>
                  <a:pt x="8936165" y="15838729"/>
                  <a:pt x="8936212" y="15838873"/>
                </a:cubicBezTo>
                <a:cubicBezTo>
                  <a:pt x="8871126" y="15846818"/>
                  <a:pt x="8805945" y="15853855"/>
                  <a:pt x="8740763" y="15860749"/>
                </a:cubicBezTo>
                <a:cubicBezTo>
                  <a:pt x="8740763" y="15860701"/>
                  <a:pt x="8740763" y="15860652"/>
                  <a:pt x="8740763" y="15860604"/>
                </a:cubicBezTo>
                <a:cubicBezTo>
                  <a:pt x="8805945" y="15853759"/>
                  <a:pt x="8871031" y="15846388"/>
                  <a:pt x="8936116" y="15838442"/>
                </a:cubicBezTo>
                <a:close/>
                <a:moveTo>
                  <a:pt x="12457829" y="14369954"/>
                </a:moveTo>
                <a:lnTo>
                  <a:pt x="12458356" y="14369906"/>
                </a:lnTo>
                <a:cubicBezTo>
                  <a:pt x="12434188" y="14392261"/>
                  <a:pt x="12409877" y="14414376"/>
                  <a:pt x="12385278" y="14436203"/>
                </a:cubicBezTo>
                <a:cubicBezTo>
                  <a:pt x="12385039" y="14436012"/>
                  <a:pt x="12384608" y="14436155"/>
                  <a:pt x="12384321" y="14435964"/>
                </a:cubicBezTo>
                <a:cubicBezTo>
                  <a:pt x="12408919" y="14414185"/>
                  <a:pt x="12433375" y="14392213"/>
                  <a:pt x="12457495" y="14369906"/>
                </a:cubicBezTo>
                <a:cubicBezTo>
                  <a:pt x="12457590" y="14369906"/>
                  <a:pt x="12457686" y="14369954"/>
                  <a:pt x="12457829" y="14369954"/>
                </a:cubicBezTo>
                <a:close/>
                <a:moveTo>
                  <a:pt x="12323494" y="14488714"/>
                </a:moveTo>
                <a:cubicBezTo>
                  <a:pt x="12323256" y="14489144"/>
                  <a:pt x="12323016" y="14489527"/>
                  <a:pt x="12322777" y="14489863"/>
                </a:cubicBezTo>
                <a:cubicBezTo>
                  <a:pt x="12292723" y="14515664"/>
                  <a:pt x="12262812" y="14541656"/>
                  <a:pt x="12232087" y="14566643"/>
                </a:cubicBezTo>
                <a:cubicBezTo>
                  <a:pt x="12231609" y="14566643"/>
                  <a:pt x="12231178" y="14566404"/>
                  <a:pt x="12230699" y="14566404"/>
                </a:cubicBezTo>
                <a:cubicBezTo>
                  <a:pt x="12230699" y="14566404"/>
                  <a:pt x="12230651" y="14566404"/>
                  <a:pt x="12230603" y="14566404"/>
                </a:cubicBezTo>
                <a:cubicBezTo>
                  <a:pt x="12261902" y="14540986"/>
                  <a:pt x="12292818" y="14514993"/>
                  <a:pt x="12323494" y="14488714"/>
                </a:cubicBezTo>
                <a:close/>
                <a:moveTo>
                  <a:pt x="12359149" y="14457743"/>
                </a:moveTo>
                <a:cubicBezTo>
                  <a:pt x="12359244" y="14458127"/>
                  <a:pt x="12359244" y="14458510"/>
                  <a:pt x="12359340" y="14458941"/>
                </a:cubicBezTo>
                <a:cubicBezTo>
                  <a:pt x="12350869" y="14466312"/>
                  <a:pt x="12342111" y="14473349"/>
                  <a:pt x="12333592" y="14480720"/>
                </a:cubicBezTo>
                <a:cubicBezTo>
                  <a:pt x="12333018" y="14481054"/>
                  <a:pt x="12332395" y="14481294"/>
                  <a:pt x="12331725" y="14481534"/>
                </a:cubicBezTo>
                <a:cubicBezTo>
                  <a:pt x="12340963" y="14473635"/>
                  <a:pt x="12350102" y="14465690"/>
                  <a:pt x="12359149" y="14457743"/>
                </a:cubicBezTo>
                <a:close/>
                <a:moveTo>
                  <a:pt x="11860285" y="14402073"/>
                </a:moveTo>
                <a:cubicBezTo>
                  <a:pt x="11861529" y="14399058"/>
                  <a:pt x="11861098" y="14395659"/>
                  <a:pt x="11860716" y="14392404"/>
                </a:cubicBezTo>
                <a:cubicBezTo>
                  <a:pt x="11861721" y="14394367"/>
                  <a:pt x="11862774" y="14396281"/>
                  <a:pt x="11863826" y="14398244"/>
                </a:cubicBezTo>
                <a:cubicBezTo>
                  <a:pt x="11863348" y="14399106"/>
                  <a:pt x="11862486" y="14399728"/>
                  <a:pt x="11862103" y="14400637"/>
                </a:cubicBezTo>
                <a:cubicBezTo>
                  <a:pt x="11861338" y="14401068"/>
                  <a:pt x="11860907" y="14401642"/>
                  <a:pt x="11860285" y="14402073"/>
                </a:cubicBezTo>
                <a:close/>
                <a:moveTo>
                  <a:pt x="9198039" y="15803546"/>
                </a:moveTo>
                <a:cubicBezTo>
                  <a:pt x="9198087" y="15803641"/>
                  <a:pt x="9198039" y="15803738"/>
                  <a:pt x="9198135" y="15803833"/>
                </a:cubicBezTo>
                <a:cubicBezTo>
                  <a:pt x="9192200" y="15804695"/>
                  <a:pt x="9186266" y="15805700"/>
                  <a:pt x="9180284" y="15806562"/>
                </a:cubicBezTo>
                <a:lnTo>
                  <a:pt x="9180044" y="15806082"/>
                </a:lnTo>
                <a:cubicBezTo>
                  <a:pt x="9186075" y="15805174"/>
                  <a:pt x="9192057" y="15804408"/>
                  <a:pt x="9198039" y="15803546"/>
                </a:cubicBezTo>
                <a:close/>
                <a:moveTo>
                  <a:pt x="10100529" y="15621648"/>
                </a:moveTo>
                <a:cubicBezTo>
                  <a:pt x="10090670" y="15624282"/>
                  <a:pt x="10080860" y="15627057"/>
                  <a:pt x="10071001" y="15629643"/>
                </a:cubicBezTo>
                <a:cubicBezTo>
                  <a:pt x="10071097" y="15626723"/>
                  <a:pt x="10070762" y="15623754"/>
                  <a:pt x="10069326" y="15620691"/>
                </a:cubicBezTo>
                <a:cubicBezTo>
                  <a:pt x="10068178" y="15618154"/>
                  <a:pt x="10066694" y="15616287"/>
                  <a:pt x="10065019" y="15614851"/>
                </a:cubicBezTo>
                <a:lnTo>
                  <a:pt x="10066742" y="15615139"/>
                </a:lnTo>
                <a:cubicBezTo>
                  <a:pt x="10073011" y="15616287"/>
                  <a:pt x="10079615" y="15614037"/>
                  <a:pt x="10084066" y="15609634"/>
                </a:cubicBezTo>
                <a:cubicBezTo>
                  <a:pt x="10086459" y="15616862"/>
                  <a:pt x="10093399" y="15621074"/>
                  <a:pt x="10100529" y="15621648"/>
                </a:cubicBezTo>
                <a:close/>
                <a:moveTo>
                  <a:pt x="9145874" y="15810774"/>
                </a:moveTo>
                <a:cubicBezTo>
                  <a:pt x="9145874" y="15810966"/>
                  <a:pt x="9145731" y="15811157"/>
                  <a:pt x="9145731" y="15811349"/>
                </a:cubicBezTo>
                <a:cubicBezTo>
                  <a:pt x="9143625" y="15811636"/>
                  <a:pt x="9141472" y="15811923"/>
                  <a:pt x="9139366" y="15812259"/>
                </a:cubicBezTo>
                <a:cubicBezTo>
                  <a:pt x="9139462" y="15812066"/>
                  <a:pt x="9139462" y="15811828"/>
                  <a:pt x="9139605" y="15811683"/>
                </a:cubicBezTo>
                <a:cubicBezTo>
                  <a:pt x="9141663" y="15811349"/>
                  <a:pt x="9143769" y="15811109"/>
                  <a:pt x="9145874" y="15810774"/>
                </a:cubicBezTo>
                <a:close/>
                <a:moveTo>
                  <a:pt x="5319934" y="15876639"/>
                </a:moveTo>
                <a:cubicBezTo>
                  <a:pt x="5327256" y="15878029"/>
                  <a:pt x="5334530" y="15879560"/>
                  <a:pt x="5341853" y="15880804"/>
                </a:cubicBezTo>
                <a:cubicBezTo>
                  <a:pt x="5330032" y="15878794"/>
                  <a:pt x="5318355" y="15876305"/>
                  <a:pt x="5306534" y="15874198"/>
                </a:cubicBezTo>
                <a:cubicBezTo>
                  <a:pt x="5311032" y="15874965"/>
                  <a:pt x="5315483" y="15875826"/>
                  <a:pt x="5319934" y="15876639"/>
                </a:cubicBezTo>
                <a:close/>
                <a:moveTo>
                  <a:pt x="4726936" y="15718581"/>
                </a:moveTo>
                <a:cubicBezTo>
                  <a:pt x="4734066" y="15721214"/>
                  <a:pt x="4741197" y="15723894"/>
                  <a:pt x="4748376" y="15726479"/>
                </a:cubicBezTo>
                <a:cubicBezTo>
                  <a:pt x="4741389" y="15723943"/>
                  <a:pt x="4734306" y="15721836"/>
                  <a:pt x="4727319" y="15719250"/>
                </a:cubicBezTo>
                <a:cubicBezTo>
                  <a:pt x="4727223" y="15719011"/>
                  <a:pt x="4727032" y="15718820"/>
                  <a:pt x="4726936" y="15718581"/>
                </a:cubicBezTo>
                <a:close/>
                <a:moveTo>
                  <a:pt x="5341996" y="15880709"/>
                </a:moveTo>
                <a:cubicBezTo>
                  <a:pt x="5345681" y="15881332"/>
                  <a:pt x="5349318" y="15881906"/>
                  <a:pt x="5353003" y="15882528"/>
                </a:cubicBezTo>
                <a:cubicBezTo>
                  <a:pt x="5349366" y="15881906"/>
                  <a:pt x="5345681" y="15881475"/>
                  <a:pt x="5342044" y="15880852"/>
                </a:cubicBezTo>
                <a:cubicBezTo>
                  <a:pt x="5342044" y="15880804"/>
                  <a:pt x="5341996" y="15880757"/>
                  <a:pt x="5341996" y="15880709"/>
                </a:cubicBezTo>
                <a:close/>
                <a:moveTo>
                  <a:pt x="4709420" y="15712167"/>
                </a:moveTo>
                <a:cubicBezTo>
                  <a:pt x="4715354" y="15714608"/>
                  <a:pt x="4721337" y="15717049"/>
                  <a:pt x="4727319" y="15719250"/>
                </a:cubicBezTo>
                <a:cubicBezTo>
                  <a:pt x="4720140" y="15716618"/>
                  <a:pt x="4713057" y="15713555"/>
                  <a:pt x="4705927" y="15710826"/>
                </a:cubicBezTo>
                <a:cubicBezTo>
                  <a:pt x="4707075" y="15711305"/>
                  <a:pt x="4708272" y="15711688"/>
                  <a:pt x="4709420" y="15712167"/>
                </a:cubicBezTo>
                <a:close/>
                <a:moveTo>
                  <a:pt x="6744976" y="15950739"/>
                </a:moveTo>
                <a:cubicBezTo>
                  <a:pt x="6746029" y="15951266"/>
                  <a:pt x="6747082" y="15951697"/>
                  <a:pt x="6748183" y="15952080"/>
                </a:cubicBezTo>
                <a:cubicBezTo>
                  <a:pt x="6746269" y="15952128"/>
                  <a:pt x="6744354" y="15952128"/>
                  <a:pt x="6742440" y="15952175"/>
                </a:cubicBezTo>
                <a:cubicBezTo>
                  <a:pt x="6743302" y="15951649"/>
                  <a:pt x="6744211" y="15951409"/>
                  <a:pt x="6744976" y="15950739"/>
                </a:cubicBezTo>
                <a:close/>
                <a:moveTo>
                  <a:pt x="6716693" y="15949256"/>
                </a:moveTo>
                <a:cubicBezTo>
                  <a:pt x="6717698" y="15950692"/>
                  <a:pt x="6719134" y="15951506"/>
                  <a:pt x="6720474" y="15952463"/>
                </a:cubicBezTo>
                <a:cubicBezTo>
                  <a:pt x="6718751" y="15952463"/>
                  <a:pt x="6717028" y="15952511"/>
                  <a:pt x="6715353" y="15952511"/>
                </a:cubicBezTo>
                <a:cubicBezTo>
                  <a:pt x="6715640" y="15951361"/>
                  <a:pt x="6716501" y="15950453"/>
                  <a:pt x="6716693" y="15949256"/>
                </a:cubicBezTo>
                <a:close/>
                <a:moveTo>
                  <a:pt x="6192131" y="15952463"/>
                </a:moveTo>
                <a:cubicBezTo>
                  <a:pt x="6192035" y="15952511"/>
                  <a:pt x="6191939" y="15952511"/>
                  <a:pt x="6191892" y="15952606"/>
                </a:cubicBezTo>
                <a:cubicBezTo>
                  <a:pt x="6145422" y="15951649"/>
                  <a:pt x="6099001" y="15950261"/>
                  <a:pt x="6052627" y="15948586"/>
                </a:cubicBezTo>
                <a:cubicBezTo>
                  <a:pt x="6099096" y="15950308"/>
                  <a:pt x="6145614" y="15951553"/>
                  <a:pt x="6192131" y="15952463"/>
                </a:cubicBezTo>
                <a:close/>
                <a:moveTo>
                  <a:pt x="8354796" y="15895357"/>
                </a:moveTo>
                <a:cubicBezTo>
                  <a:pt x="8354748" y="15895500"/>
                  <a:pt x="8354604" y="15895643"/>
                  <a:pt x="8354509" y="15895834"/>
                </a:cubicBezTo>
                <a:cubicBezTo>
                  <a:pt x="8331777" y="15897558"/>
                  <a:pt x="8308949" y="15898563"/>
                  <a:pt x="8286216" y="15900191"/>
                </a:cubicBezTo>
                <a:cubicBezTo>
                  <a:pt x="8309044" y="15898515"/>
                  <a:pt x="8331920" y="15897079"/>
                  <a:pt x="8354796" y="15895357"/>
                </a:cubicBezTo>
                <a:close/>
                <a:moveTo>
                  <a:pt x="7666419" y="15932550"/>
                </a:moveTo>
                <a:cubicBezTo>
                  <a:pt x="7677426" y="15932166"/>
                  <a:pt x="7688385" y="15931735"/>
                  <a:pt x="7699392" y="15931306"/>
                </a:cubicBezTo>
                <a:cubicBezTo>
                  <a:pt x="7688433" y="15931689"/>
                  <a:pt x="7677473" y="15932358"/>
                  <a:pt x="7666514" y="15932742"/>
                </a:cubicBezTo>
                <a:cubicBezTo>
                  <a:pt x="7666514" y="15932694"/>
                  <a:pt x="7666419" y="15932645"/>
                  <a:pt x="7666419" y="15932550"/>
                </a:cubicBezTo>
                <a:close/>
                <a:moveTo>
                  <a:pt x="5941790" y="15943750"/>
                </a:moveTo>
                <a:lnTo>
                  <a:pt x="5941838" y="15943895"/>
                </a:lnTo>
                <a:cubicBezTo>
                  <a:pt x="5938105" y="15943702"/>
                  <a:pt x="5934420" y="15943416"/>
                  <a:pt x="5930687" y="15943225"/>
                </a:cubicBezTo>
                <a:cubicBezTo>
                  <a:pt x="5934420" y="15943416"/>
                  <a:pt x="5938105" y="15943559"/>
                  <a:pt x="5941790" y="15943750"/>
                </a:cubicBezTo>
                <a:close/>
                <a:moveTo>
                  <a:pt x="5974141" y="15945283"/>
                </a:moveTo>
                <a:cubicBezTo>
                  <a:pt x="5989982" y="15946000"/>
                  <a:pt x="6005823" y="15946862"/>
                  <a:pt x="6021664" y="15947484"/>
                </a:cubicBezTo>
                <a:cubicBezTo>
                  <a:pt x="6005775" y="15946862"/>
                  <a:pt x="5989839" y="15946479"/>
                  <a:pt x="5973998" y="15945761"/>
                </a:cubicBezTo>
                <a:cubicBezTo>
                  <a:pt x="5974094" y="15945569"/>
                  <a:pt x="5974046" y="15945426"/>
                  <a:pt x="5974141" y="15945283"/>
                </a:cubicBezTo>
                <a:close/>
                <a:moveTo>
                  <a:pt x="12975884" y="13797647"/>
                </a:moveTo>
                <a:cubicBezTo>
                  <a:pt x="12979377" y="13793003"/>
                  <a:pt x="12983110" y="13788647"/>
                  <a:pt x="12986555" y="13784005"/>
                </a:cubicBezTo>
                <a:cubicBezTo>
                  <a:pt x="12982822" y="13788983"/>
                  <a:pt x="12978946" y="13793865"/>
                  <a:pt x="12975213" y="13798844"/>
                </a:cubicBezTo>
                <a:cubicBezTo>
                  <a:pt x="12975404" y="13798413"/>
                  <a:pt x="12975596" y="13798030"/>
                  <a:pt x="12975884" y="13797647"/>
                </a:cubicBezTo>
                <a:close/>
                <a:moveTo>
                  <a:pt x="13053938" y="13688604"/>
                </a:moveTo>
                <a:cubicBezTo>
                  <a:pt x="13054129" y="13688940"/>
                  <a:pt x="13054177" y="13689417"/>
                  <a:pt x="13054417" y="13689705"/>
                </a:cubicBezTo>
                <a:cubicBezTo>
                  <a:pt x="13051976" y="13693200"/>
                  <a:pt x="13049488" y="13696597"/>
                  <a:pt x="13047047" y="13700045"/>
                </a:cubicBezTo>
                <a:cubicBezTo>
                  <a:pt x="13046664" y="13700140"/>
                  <a:pt x="13046234" y="13700045"/>
                  <a:pt x="13045898" y="13700140"/>
                </a:cubicBezTo>
                <a:cubicBezTo>
                  <a:pt x="13045851" y="13700140"/>
                  <a:pt x="13045851" y="13700188"/>
                  <a:pt x="13045803" y="13700236"/>
                </a:cubicBezTo>
                <a:cubicBezTo>
                  <a:pt x="13048483" y="13696406"/>
                  <a:pt x="13051211" y="13692529"/>
                  <a:pt x="13053938" y="13688604"/>
                </a:cubicBezTo>
                <a:close/>
                <a:moveTo>
                  <a:pt x="15268720" y="7203095"/>
                </a:moveTo>
                <a:cubicBezTo>
                  <a:pt x="15270108" y="7199314"/>
                  <a:pt x="15271447" y="7195532"/>
                  <a:pt x="15272788" y="7191751"/>
                </a:cubicBezTo>
                <a:cubicBezTo>
                  <a:pt x="15270682" y="7197638"/>
                  <a:pt x="15268576" y="7203526"/>
                  <a:pt x="15266423" y="7209414"/>
                </a:cubicBezTo>
                <a:cubicBezTo>
                  <a:pt x="15267236" y="7207308"/>
                  <a:pt x="15267954" y="7205201"/>
                  <a:pt x="15268720" y="7203095"/>
                </a:cubicBezTo>
                <a:cubicBezTo>
                  <a:pt x="15268720" y="7203095"/>
                  <a:pt x="15268720" y="7203095"/>
                  <a:pt x="15268720" y="7203095"/>
                </a:cubicBezTo>
                <a:close/>
                <a:moveTo>
                  <a:pt x="13618844" y="9553355"/>
                </a:moveTo>
                <a:cubicBezTo>
                  <a:pt x="13619179" y="9553355"/>
                  <a:pt x="13619515" y="9553402"/>
                  <a:pt x="13619849" y="9553355"/>
                </a:cubicBezTo>
                <a:cubicBezTo>
                  <a:pt x="13576395" y="9590740"/>
                  <a:pt x="13532463" y="9627502"/>
                  <a:pt x="13488002" y="9663690"/>
                </a:cubicBezTo>
                <a:cubicBezTo>
                  <a:pt x="13487620" y="9663594"/>
                  <a:pt x="13487237" y="9663690"/>
                  <a:pt x="13486855" y="9663642"/>
                </a:cubicBezTo>
                <a:cubicBezTo>
                  <a:pt x="13531361" y="9627454"/>
                  <a:pt x="13575342" y="9590740"/>
                  <a:pt x="13618844" y="9553355"/>
                </a:cubicBezTo>
                <a:close/>
                <a:moveTo>
                  <a:pt x="4573745" y="15657311"/>
                </a:moveTo>
                <a:cubicBezTo>
                  <a:pt x="4575899" y="15658268"/>
                  <a:pt x="4578052" y="15659033"/>
                  <a:pt x="4580206" y="15659991"/>
                </a:cubicBezTo>
                <a:cubicBezTo>
                  <a:pt x="4578100" y="15659081"/>
                  <a:pt x="4575899" y="15658316"/>
                  <a:pt x="4573793" y="15657406"/>
                </a:cubicBezTo>
                <a:cubicBezTo>
                  <a:pt x="4535363" y="15640603"/>
                  <a:pt x="4497604" y="15622606"/>
                  <a:pt x="4460180" y="15604034"/>
                </a:cubicBezTo>
                <a:cubicBezTo>
                  <a:pt x="4460180" y="15604034"/>
                  <a:pt x="4460180" y="15603985"/>
                  <a:pt x="4460180" y="15603985"/>
                </a:cubicBezTo>
                <a:cubicBezTo>
                  <a:pt x="4469369" y="15608533"/>
                  <a:pt x="4478844" y="15612601"/>
                  <a:pt x="4488081" y="15617054"/>
                </a:cubicBezTo>
                <a:lnTo>
                  <a:pt x="4488081" y="15617100"/>
                </a:lnTo>
                <a:cubicBezTo>
                  <a:pt x="4504544" y="15625047"/>
                  <a:pt x="4521054" y="15632801"/>
                  <a:pt x="4537661" y="15640412"/>
                </a:cubicBezTo>
                <a:cubicBezTo>
                  <a:pt x="4537661" y="15640412"/>
                  <a:pt x="4537661" y="15640365"/>
                  <a:pt x="4537661" y="15640365"/>
                </a:cubicBezTo>
                <a:cubicBezTo>
                  <a:pt x="4549721" y="15645870"/>
                  <a:pt x="4561542" y="15651996"/>
                  <a:pt x="4573745" y="15657311"/>
                </a:cubicBezTo>
                <a:close/>
                <a:moveTo>
                  <a:pt x="13248430" y="9848603"/>
                </a:moveTo>
                <a:cubicBezTo>
                  <a:pt x="13248191" y="9849034"/>
                  <a:pt x="13247808" y="9849370"/>
                  <a:pt x="13247521" y="9849800"/>
                </a:cubicBezTo>
                <a:cubicBezTo>
                  <a:pt x="13244601" y="9851954"/>
                  <a:pt x="13241538" y="9853965"/>
                  <a:pt x="13238571" y="9856118"/>
                </a:cubicBezTo>
                <a:cubicBezTo>
                  <a:pt x="13238524" y="9856023"/>
                  <a:pt x="13238428" y="9855927"/>
                  <a:pt x="13238428" y="9855783"/>
                </a:cubicBezTo>
                <a:cubicBezTo>
                  <a:pt x="13241730" y="9853342"/>
                  <a:pt x="13245128" y="9851044"/>
                  <a:pt x="13248430" y="9848603"/>
                </a:cubicBezTo>
                <a:close/>
                <a:moveTo>
                  <a:pt x="12215050" y="14578753"/>
                </a:moveTo>
                <a:cubicBezTo>
                  <a:pt x="12214667" y="14579710"/>
                  <a:pt x="12213710" y="14580333"/>
                  <a:pt x="12213519" y="14581338"/>
                </a:cubicBezTo>
                <a:cubicBezTo>
                  <a:pt x="12196960" y="14594646"/>
                  <a:pt x="12179636" y="14607043"/>
                  <a:pt x="12162886" y="14620159"/>
                </a:cubicBezTo>
                <a:cubicBezTo>
                  <a:pt x="12180210" y="14606278"/>
                  <a:pt x="12197726" y="14592682"/>
                  <a:pt x="12215050" y="14578753"/>
                </a:cubicBezTo>
                <a:close/>
                <a:moveTo>
                  <a:pt x="9636267" y="15726144"/>
                </a:moveTo>
                <a:cubicBezTo>
                  <a:pt x="9637607" y="15727197"/>
                  <a:pt x="9639282" y="15727675"/>
                  <a:pt x="9640909" y="15728297"/>
                </a:cubicBezTo>
                <a:cubicBezTo>
                  <a:pt x="9637942" y="15728873"/>
                  <a:pt x="9634974" y="15729350"/>
                  <a:pt x="9632056" y="15729926"/>
                </a:cubicBezTo>
                <a:cubicBezTo>
                  <a:pt x="9633587" y="15728873"/>
                  <a:pt x="9635118" y="15727771"/>
                  <a:pt x="9636267" y="15726144"/>
                </a:cubicBezTo>
                <a:close/>
                <a:moveTo>
                  <a:pt x="12100767" y="14661086"/>
                </a:moveTo>
                <a:cubicBezTo>
                  <a:pt x="12102298" y="14662139"/>
                  <a:pt x="12103782" y="14663239"/>
                  <a:pt x="12105313" y="14664292"/>
                </a:cubicBezTo>
                <a:cubicBezTo>
                  <a:pt x="12090813" y="14675303"/>
                  <a:pt x="12076551" y="14686695"/>
                  <a:pt x="12061907" y="14697561"/>
                </a:cubicBezTo>
                <a:cubicBezTo>
                  <a:pt x="12055447" y="14694498"/>
                  <a:pt x="12048555" y="14695120"/>
                  <a:pt x="12042860" y="14699285"/>
                </a:cubicBezTo>
                <a:cubicBezTo>
                  <a:pt x="12044870" y="14689376"/>
                  <a:pt x="12035729" y="14679419"/>
                  <a:pt x="12024818" y="14678366"/>
                </a:cubicBezTo>
                <a:cubicBezTo>
                  <a:pt x="12024387" y="14676882"/>
                  <a:pt x="12023908" y="14675446"/>
                  <a:pt x="12023143" y="14674058"/>
                </a:cubicBezTo>
                <a:cubicBezTo>
                  <a:pt x="12025536" y="14675303"/>
                  <a:pt x="12028120" y="14676213"/>
                  <a:pt x="12031230" y="14676213"/>
                </a:cubicBezTo>
                <a:cubicBezTo>
                  <a:pt x="12040467" y="14676213"/>
                  <a:pt x="12050948" y="14667549"/>
                  <a:pt x="12049847" y="14657495"/>
                </a:cubicBezTo>
                <a:lnTo>
                  <a:pt x="12048938" y="14649262"/>
                </a:lnTo>
                <a:cubicBezTo>
                  <a:pt x="12048747" y="14647683"/>
                  <a:pt x="12048220" y="14646295"/>
                  <a:pt x="12047741" y="14644811"/>
                </a:cubicBezTo>
                <a:lnTo>
                  <a:pt x="12048603" y="14643710"/>
                </a:lnTo>
                <a:cubicBezTo>
                  <a:pt x="12052862" y="14638397"/>
                  <a:pt x="12054441" y="14631695"/>
                  <a:pt x="12052814" y="14625520"/>
                </a:cubicBezTo>
                <a:cubicBezTo>
                  <a:pt x="12059227" y="14630641"/>
                  <a:pt x="12065544" y="14635908"/>
                  <a:pt x="12072101" y="14640790"/>
                </a:cubicBezTo>
                <a:cubicBezTo>
                  <a:pt x="12060376" y="14657064"/>
                  <a:pt x="12078992" y="14682818"/>
                  <a:pt x="12095742" y="14668075"/>
                </a:cubicBezTo>
                <a:cubicBezTo>
                  <a:pt x="12098183" y="14665968"/>
                  <a:pt x="12099666" y="14663575"/>
                  <a:pt x="12100767" y="14661086"/>
                </a:cubicBezTo>
                <a:close/>
                <a:moveTo>
                  <a:pt x="15591851" y="5440029"/>
                </a:moveTo>
                <a:cubicBezTo>
                  <a:pt x="15591899" y="5439982"/>
                  <a:pt x="15591947" y="5439982"/>
                  <a:pt x="15591994" y="5439934"/>
                </a:cubicBezTo>
                <a:cubicBezTo>
                  <a:pt x="15591468" y="5473345"/>
                  <a:pt x="15590655" y="5506709"/>
                  <a:pt x="15589507" y="5540121"/>
                </a:cubicBezTo>
                <a:cubicBezTo>
                  <a:pt x="15589411" y="5539977"/>
                  <a:pt x="15589314" y="5539882"/>
                  <a:pt x="15589267" y="5539738"/>
                </a:cubicBezTo>
                <a:cubicBezTo>
                  <a:pt x="15590415" y="5506518"/>
                  <a:pt x="15591325" y="5473297"/>
                  <a:pt x="15591851" y="5440029"/>
                </a:cubicBezTo>
                <a:close/>
                <a:moveTo>
                  <a:pt x="13338831" y="13217442"/>
                </a:moveTo>
                <a:cubicBezTo>
                  <a:pt x="13366541" y="13162920"/>
                  <a:pt x="13393629" y="13106962"/>
                  <a:pt x="13419376" y="13049377"/>
                </a:cubicBezTo>
                <a:cubicBezTo>
                  <a:pt x="13393581" y="13106962"/>
                  <a:pt x="13366781" y="13163255"/>
                  <a:pt x="13339071" y="13217728"/>
                </a:cubicBezTo>
                <a:lnTo>
                  <a:pt x="13338831" y="13217442"/>
                </a:lnTo>
                <a:close/>
                <a:moveTo>
                  <a:pt x="12748417" y="10013220"/>
                </a:moveTo>
                <a:cubicBezTo>
                  <a:pt x="12718651" y="10005992"/>
                  <a:pt x="12688835" y="9998812"/>
                  <a:pt x="12659356" y="9990531"/>
                </a:cubicBezTo>
                <a:cubicBezTo>
                  <a:pt x="12658878" y="9991010"/>
                  <a:pt x="12658542" y="9991680"/>
                  <a:pt x="12658016" y="9992158"/>
                </a:cubicBezTo>
                <a:cubicBezTo>
                  <a:pt x="12655288" y="9994456"/>
                  <a:pt x="12652274" y="9996036"/>
                  <a:pt x="12649210" y="9997089"/>
                </a:cubicBezTo>
                <a:cubicBezTo>
                  <a:pt x="12644951" y="10003838"/>
                  <a:pt x="12636768" y="10006902"/>
                  <a:pt x="12628583" y="10005753"/>
                </a:cubicBezTo>
                <a:lnTo>
                  <a:pt x="12616619" y="10004078"/>
                </a:lnTo>
                <a:cubicBezTo>
                  <a:pt x="12606282" y="10002642"/>
                  <a:pt x="12600013" y="9990435"/>
                  <a:pt x="12602214" y="9980958"/>
                </a:cubicBezTo>
                <a:cubicBezTo>
                  <a:pt x="12602788" y="9978325"/>
                  <a:pt x="12604463" y="9976602"/>
                  <a:pt x="12605899" y="9974687"/>
                </a:cubicBezTo>
                <a:cubicBezTo>
                  <a:pt x="12588335" y="9969326"/>
                  <a:pt x="12570773" y="9963965"/>
                  <a:pt x="12553352" y="9958268"/>
                </a:cubicBezTo>
                <a:cubicBezTo>
                  <a:pt x="12553400" y="9958747"/>
                  <a:pt x="12553735" y="9959226"/>
                  <a:pt x="12553735" y="9959753"/>
                </a:cubicBezTo>
                <a:cubicBezTo>
                  <a:pt x="12554262" y="9970618"/>
                  <a:pt x="12545743" y="9978756"/>
                  <a:pt x="12535454" y="9979953"/>
                </a:cubicBezTo>
                <a:lnTo>
                  <a:pt x="12526935" y="9980910"/>
                </a:lnTo>
                <a:cubicBezTo>
                  <a:pt x="12516549" y="9982107"/>
                  <a:pt x="12507218" y="9972533"/>
                  <a:pt x="12506739" y="9962625"/>
                </a:cubicBezTo>
                <a:cubicBezTo>
                  <a:pt x="12506405" y="9955301"/>
                  <a:pt x="12510281" y="9949460"/>
                  <a:pt x="12515880" y="9945919"/>
                </a:cubicBezTo>
                <a:cubicBezTo>
                  <a:pt x="12504011" y="9941850"/>
                  <a:pt x="12492383" y="9937255"/>
                  <a:pt x="12480610" y="9932994"/>
                </a:cubicBezTo>
                <a:lnTo>
                  <a:pt x="12478935" y="9934239"/>
                </a:lnTo>
                <a:cubicBezTo>
                  <a:pt x="12474388" y="9937685"/>
                  <a:pt x="12469745" y="9938451"/>
                  <a:pt x="12465438" y="9937781"/>
                </a:cubicBezTo>
                <a:cubicBezTo>
                  <a:pt x="12471086" y="9945631"/>
                  <a:pt x="12469219" y="9956976"/>
                  <a:pt x="12462136" y="9963247"/>
                </a:cubicBezTo>
                <a:lnTo>
                  <a:pt x="12456776" y="9967986"/>
                </a:lnTo>
                <a:cubicBezTo>
                  <a:pt x="12457446" y="9973634"/>
                  <a:pt x="12455963" y="9979474"/>
                  <a:pt x="12451607" y="9983974"/>
                </a:cubicBezTo>
                <a:cubicBezTo>
                  <a:pt x="12445961" y="9989813"/>
                  <a:pt x="12438926" y="9990340"/>
                  <a:pt x="12431317" y="9990148"/>
                </a:cubicBezTo>
                <a:cubicBezTo>
                  <a:pt x="12425430" y="9990005"/>
                  <a:pt x="12420835" y="9986463"/>
                  <a:pt x="12417917" y="9981724"/>
                </a:cubicBezTo>
                <a:lnTo>
                  <a:pt x="12416816" y="9981293"/>
                </a:lnTo>
                <a:cubicBezTo>
                  <a:pt x="12406813" y="9977320"/>
                  <a:pt x="12402842" y="9965832"/>
                  <a:pt x="12406335" y="9956162"/>
                </a:cubicBezTo>
                <a:cubicBezTo>
                  <a:pt x="12407388" y="9953243"/>
                  <a:pt x="12409302" y="9950992"/>
                  <a:pt x="12411599" y="9949126"/>
                </a:cubicBezTo>
                <a:cubicBezTo>
                  <a:pt x="12405905" y="9947737"/>
                  <a:pt x="12401167" y="9943668"/>
                  <a:pt x="12400209" y="9935579"/>
                </a:cubicBezTo>
                <a:cubicBezTo>
                  <a:pt x="12398487" y="9920645"/>
                  <a:pt x="12411982" y="9911310"/>
                  <a:pt x="12423229" y="9912028"/>
                </a:cubicBezTo>
                <a:cubicBezTo>
                  <a:pt x="12391212" y="9899534"/>
                  <a:pt x="12359674" y="9886084"/>
                  <a:pt x="12328328" y="9872298"/>
                </a:cubicBezTo>
                <a:cubicBezTo>
                  <a:pt x="12325648" y="9873303"/>
                  <a:pt x="12322968" y="9874308"/>
                  <a:pt x="12320097" y="9874165"/>
                </a:cubicBezTo>
                <a:cubicBezTo>
                  <a:pt x="12320719" y="9875744"/>
                  <a:pt x="12321532" y="9877180"/>
                  <a:pt x="12321724" y="9879143"/>
                </a:cubicBezTo>
                <a:cubicBezTo>
                  <a:pt x="12323878" y="9897716"/>
                  <a:pt x="12302724" y="9906236"/>
                  <a:pt x="12291048" y="9898625"/>
                </a:cubicBezTo>
                <a:cubicBezTo>
                  <a:pt x="12293679" y="9901210"/>
                  <a:pt x="12295258" y="9903316"/>
                  <a:pt x="12296885" y="9906475"/>
                </a:cubicBezTo>
                <a:cubicBezTo>
                  <a:pt x="12300666" y="9913655"/>
                  <a:pt x="12300618" y="9920740"/>
                  <a:pt x="12300141" y="9928686"/>
                </a:cubicBezTo>
                <a:cubicBezTo>
                  <a:pt x="12299996" y="9930983"/>
                  <a:pt x="12298943" y="9933281"/>
                  <a:pt x="12297507" y="9935435"/>
                </a:cubicBezTo>
                <a:cubicBezTo>
                  <a:pt x="12297938" y="9939073"/>
                  <a:pt x="12297604" y="9942855"/>
                  <a:pt x="12296168" y="9946110"/>
                </a:cubicBezTo>
                <a:cubicBezTo>
                  <a:pt x="12295019" y="9948695"/>
                  <a:pt x="12293728" y="9951184"/>
                  <a:pt x="12292339" y="9953673"/>
                </a:cubicBezTo>
                <a:cubicBezTo>
                  <a:pt x="12292435" y="9954439"/>
                  <a:pt x="12292578" y="9955157"/>
                  <a:pt x="12292578" y="9955971"/>
                </a:cubicBezTo>
                <a:cubicBezTo>
                  <a:pt x="12292578" y="9965927"/>
                  <a:pt x="12283773" y="9975932"/>
                  <a:pt x="12273341" y="9975261"/>
                </a:cubicBezTo>
                <a:lnTo>
                  <a:pt x="12267741" y="9974926"/>
                </a:lnTo>
                <a:cubicBezTo>
                  <a:pt x="12266066" y="9975357"/>
                  <a:pt x="12264391" y="9975740"/>
                  <a:pt x="12262573" y="9975932"/>
                </a:cubicBezTo>
                <a:cubicBezTo>
                  <a:pt x="12248885" y="9977272"/>
                  <a:pt x="12235629" y="9969661"/>
                  <a:pt x="12223234" y="9964874"/>
                </a:cubicBezTo>
                <a:cubicBezTo>
                  <a:pt x="12212705" y="9960805"/>
                  <a:pt x="12210552" y="9951376"/>
                  <a:pt x="12213327" y="9943142"/>
                </a:cubicBezTo>
                <a:cubicBezTo>
                  <a:pt x="12207872" y="9940749"/>
                  <a:pt x="12203421" y="9936153"/>
                  <a:pt x="12202512" y="9928495"/>
                </a:cubicBezTo>
                <a:cubicBezTo>
                  <a:pt x="12201219" y="9917198"/>
                  <a:pt x="12208589" y="9910545"/>
                  <a:pt x="12217156" y="9908678"/>
                </a:cubicBezTo>
                <a:cubicBezTo>
                  <a:pt x="12217826" y="9899678"/>
                  <a:pt x="12223425" y="9891350"/>
                  <a:pt x="12233905" y="9891780"/>
                </a:cubicBezTo>
                <a:cubicBezTo>
                  <a:pt x="12237495" y="9891924"/>
                  <a:pt x="12241132" y="9891684"/>
                  <a:pt x="12244721" y="9891828"/>
                </a:cubicBezTo>
                <a:cubicBezTo>
                  <a:pt x="12245631" y="9891780"/>
                  <a:pt x="12246540" y="9891684"/>
                  <a:pt x="12247402" y="9891541"/>
                </a:cubicBezTo>
                <a:cubicBezTo>
                  <a:pt x="12249985" y="9890919"/>
                  <a:pt x="12252330" y="9890439"/>
                  <a:pt x="12254724" y="9890439"/>
                </a:cubicBezTo>
                <a:cubicBezTo>
                  <a:pt x="12258217" y="9885844"/>
                  <a:pt x="12263672" y="9882493"/>
                  <a:pt x="12269032" y="9882111"/>
                </a:cubicBezTo>
                <a:cubicBezTo>
                  <a:pt x="12275924" y="9881584"/>
                  <a:pt x="12281236" y="9884744"/>
                  <a:pt x="12284921" y="9889483"/>
                </a:cubicBezTo>
                <a:cubicBezTo>
                  <a:pt x="12284586" y="9888381"/>
                  <a:pt x="12284012" y="9887520"/>
                  <a:pt x="12283868" y="9886227"/>
                </a:cubicBezTo>
                <a:cubicBezTo>
                  <a:pt x="12282241" y="9872298"/>
                  <a:pt x="12293774" y="9864256"/>
                  <a:pt x="12304591" y="9864208"/>
                </a:cubicBezTo>
                <a:cubicBezTo>
                  <a:pt x="12304160" y="9863442"/>
                  <a:pt x="12304160" y="9862677"/>
                  <a:pt x="12303825" y="9861911"/>
                </a:cubicBezTo>
                <a:cubicBezTo>
                  <a:pt x="12281715" y="9851858"/>
                  <a:pt x="12260132" y="9840897"/>
                  <a:pt x="12238404" y="9830175"/>
                </a:cubicBezTo>
                <a:cubicBezTo>
                  <a:pt x="12239457" y="9831036"/>
                  <a:pt x="12240558" y="9831849"/>
                  <a:pt x="12241611" y="9832759"/>
                </a:cubicBezTo>
                <a:cubicBezTo>
                  <a:pt x="12249794" y="9839221"/>
                  <a:pt x="12251613" y="9851380"/>
                  <a:pt x="12245152" y="9859757"/>
                </a:cubicBezTo>
                <a:cubicBezTo>
                  <a:pt x="12238883" y="9867894"/>
                  <a:pt x="12226296" y="9869761"/>
                  <a:pt x="12218161" y="9863347"/>
                </a:cubicBezTo>
                <a:cubicBezTo>
                  <a:pt x="12215002" y="9860810"/>
                  <a:pt x="12211843" y="9858321"/>
                  <a:pt x="12208685" y="9855783"/>
                </a:cubicBezTo>
                <a:cubicBezTo>
                  <a:pt x="12200501" y="9849321"/>
                  <a:pt x="12198683" y="9837163"/>
                  <a:pt x="12205096" y="9828786"/>
                </a:cubicBezTo>
                <a:cubicBezTo>
                  <a:pt x="12206770" y="9826632"/>
                  <a:pt x="12208876" y="9824957"/>
                  <a:pt x="12211221" y="9823760"/>
                </a:cubicBezTo>
                <a:cubicBezTo>
                  <a:pt x="12209642" y="9821223"/>
                  <a:pt x="12208972" y="9818495"/>
                  <a:pt x="12208733" y="9815718"/>
                </a:cubicBezTo>
                <a:cubicBezTo>
                  <a:pt x="12198300" y="9810405"/>
                  <a:pt x="12187867" y="9805043"/>
                  <a:pt x="12177577" y="9799539"/>
                </a:cubicBezTo>
                <a:cubicBezTo>
                  <a:pt x="12168006" y="9809782"/>
                  <a:pt x="12145466" y="9806575"/>
                  <a:pt x="12143312" y="9788002"/>
                </a:cubicBezTo>
                <a:cubicBezTo>
                  <a:pt x="12143025" y="9785274"/>
                  <a:pt x="12143360" y="9782929"/>
                  <a:pt x="12143934" y="9780727"/>
                </a:cubicBezTo>
                <a:cubicBezTo>
                  <a:pt x="11736191" y="9554456"/>
                  <a:pt x="11413921" y="9203489"/>
                  <a:pt x="11302510" y="8721508"/>
                </a:cubicBezTo>
                <a:cubicBezTo>
                  <a:pt x="11132042" y="7984106"/>
                  <a:pt x="11445459" y="7294810"/>
                  <a:pt x="11877896" y="6715131"/>
                </a:cubicBezTo>
                <a:cubicBezTo>
                  <a:pt x="12082916" y="6440322"/>
                  <a:pt x="12299422" y="6138899"/>
                  <a:pt x="12580822" y="5937184"/>
                </a:cubicBezTo>
                <a:cubicBezTo>
                  <a:pt x="12893042" y="5713354"/>
                  <a:pt x="13252832" y="5708663"/>
                  <a:pt x="13608459" y="5818328"/>
                </a:cubicBezTo>
                <a:cubicBezTo>
                  <a:pt x="13906753" y="5910282"/>
                  <a:pt x="14176428" y="5966096"/>
                  <a:pt x="14491136" y="5920478"/>
                </a:cubicBezTo>
                <a:cubicBezTo>
                  <a:pt x="14781773" y="5878355"/>
                  <a:pt x="15061977" y="5763280"/>
                  <a:pt x="15311791" y="5612162"/>
                </a:cubicBezTo>
                <a:cubicBezTo>
                  <a:pt x="15363285" y="5581000"/>
                  <a:pt x="15413536" y="5548067"/>
                  <a:pt x="15462972" y="5513937"/>
                </a:cubicBezTo>
                <a:cubicBezTo>
                  <a:pt x="15463594" y="5506661"/>
                  <a:pt x="15466609" y="5499912"/>
                  <a:pt x="15474266" y="5497279"/>
                </a:cubicBezTo>
                <a:cubicBezTo>
                  <a:pt x="15477856" y="5496035"/>
                  <a:pt x="15481875" y="5496418"/>
                  <a:pt x="15485656" y="5497518"/>
                </a:cubicBezTo>
                <a:cubicBezTo>
                  <a:pt x="15511355" y="5479424"/>
                  <a:pt x="15536816" y="5461043"/>
                  <a:pt x="15561989" y="5442231"/>
                </a:cubicBezTo>
                <a:cubicBezTo>
                  <a:pt x="15558399" y="5439934"/>
                  <a:pt x="15555479" y="5436535"/>
                  <a:pt x="15553997" y="5431652"/>
                </a:cubicBezTo>
                <a:cubicBezTo>
                  <a:pt x="15551412" y="5422701"/>
                  <a:pt x="15557968" y="5410639"/>
                  <a:pt x="15567588" y="5409346"/>
                </a:cubicBezTo>
                <a:lnTo>
                  <a:pt x="15575723" y="5408245"/>
                </a:lnTo>
                <a:cubicBezTo>
                  <a:pt x="15582519" y="5407288"/>
                  <a:pt x="15587975" y="5409969"/>
                  <a:pt x="15592282" y="5414229"/>
                </a:cubicBezTo>
                <a:cubicBezTo>
                  <a:pt x="15592616" y="5384838"/>
                  <a:pt x="15592952" y="5355495"/>
                  <a:pt x="15592809" y="5326152"/>
                </a:cubicBezTo>
                <a:cubicBezTo>
                  <a:pt x="15583189" y="5327014"/>
                  <a:pt x="15571990" y="5321461"/>
                  <a:pt x="15570316" y="5309159"/>
                </a:cubicBezTo>
                <a:cubicBezTo>
                  <a:pt x="15568736" y="5297575"/>
                  <a:pt x="15576921" y="5291687"/>
                  <a:pt x="15586060" y="5291448"/>
                </a:cubicBezTo>
                <a:cubicBezTo>
                  <a:pt x="15585199" y="5289916"/>
                  <a:pt x="15584576" y="5288336"/>
                  <a:pt x="15584242" y="5286661"/>
                </a:cubicBezTo>
                <a:cubicBezTo>
                  <a:pt x="15574479" y="5287379"/>
                  <a:pt x="15566344" y="5279768"/>
                  <a:pt x="15564812" y="5270434"/>
                </a:cubicBezTo>
                <a:cubicBezTo>
                  <a:pt x="15563807" y="5264403"/>
                  <a:pt x="15566487" y="5258658"/>
                  <a:pt x="15570842" y="5254781"/>
                </a:cubicBezTo>
                <a:cubicBezTo>
                  <a:pt x="15569741" y="5255260"/>
                  <a:pt x="15568593" y="5255642"/>
                  <a:pt x="15567349" y="5255786"/>
                </a:cubicBezTo>
                <a:lnTo>
                  <a:pt x="15559212" y="5256887"/>
                </a:lnTo>
                <a:cubicBezTo>
                  <a:pt x="15549306" y="5258227"/>
                  <a:pt x="15539399" y="5254685"/>
                  <a:pt x="15536481" y="5244011"/>
                </a:cubicBezTo>
                <a:cubicBezTo>
                  <a:pt x="15534087" y="5235299"/>
                  <a:pt x="15539447" y="5222614"/>
                  <a:pt x="15549354" y="5221274"/>
                </a:cubicBezTo>
                <a:lnTo>
                  <a:pt x="15557490" y="5220173"/>
                </a:lnTo>
                <a:cubicBezTo>
                  <a:pt x="15567443" y="5218832"/>
                  <a:pt x="15577303" y="5222374"/>
                  <a:pt x="15580223" y="5233049"/>
                </a:cubicBezTo>
                <a:cubicBezTo>
                  <a:pt x="15581945" y="5239224"/>
                  <a:pt x="15579647" y="5247362"/>
                  <a:pt x="15574670" y="5252053"/>
                </a:cubicBezTo>
                <a:cubicBezTo>
                  <a:pt x="15576633" y="5250999"/>
                  <a:pt x="15578787" y="5250186"/>
                  <a:pt x="15581036" y="5249899"/>
                </a:cubicBezTo>
                <a:lnTo>
                  <a:pt x="15589171" y="5248797"/>
                </a:lnTo>
                <a:cubicBezTo>
                  <a:pt x="15590081" y="5248702"/>
                  <a:pt x="15590846" y="5249037"/>
                  <a:pt x="15591708" y="5249085"/>
                </a:cubicBezTo>
                <a:cubicBezTo>
                  <a:pt x="15590655" y="5194516"/>
                  <a:pt x="15588788" y="5139898"/>
                  <a:pt x="15586060" y="5085377"/>
                </a:cubicBezTo>
                <a:cubicBezTo>
                  <a:pt x="15584816" y="5088010"/>
                  <a:pt x="15583189" y="5090547"/>
                  <a:pt x="15580940" y="5092653"/>
                </a:cubicBezTo>
                <a:lnTo>
                  <a:pt x="15574909" y="5098254"/>
                </a:lnTo>
                <a:cubicBezTo>
                  <a:pt x="15567540" y="5105051"/>
                  <a:pt x="15554523" y="5101748"/>
                  <a:pt x="15549068" y="5094424"/>
                </a:cubicBezTo>
                <a:cubicBezTo>
                  <a:pt x="15544952" y="5088824"/>
                  <a:pt x="15544712" y="5082505"/>
                  <a:pt x="15547057" y="5076857"/>
                </a:cubicBezTo>
                <a:cubicBezTo>
                  <a:pt x="15544090" y="5075803"/>
                  <a:pt x="15541314" y="5074080"/>
                  <a:pt x="15539161" y="5071735"/>
                </a:cubicBezTo>
                <a:cubicBezTo>
                  <a:pt x="15532173" y="5064220"/>
                  <a:pt x="15534136" y="5052253"/>
                  <a:pt x="15541219" y="5045695"/>
                </a:cubicBezTo>
                <a:lnTo>
                  <a:pt x="15547248" y="5040094"/>
                </a:lnTo>
                <a:cubicBezTo>
                  <a:pt x="15552273" y="5035451"/>
                  <a:pt x="15559117" y="5034828"/>
                  <a:pt x="15565099" y="5036887"/>
                </a:cubicBezTo>
                <a:cubicBezTo>
                  <a:pt x="15570746" y="5034254"/>
                  <a:pt x="15577543" y="5034733"/>
                  <a:pt x="15583237" y="5040860"/>
                </a:cubicBezTo>
                <a:cubicBezTo>
                  <a:pt x="15583620" y="5041243"/>
                  <a:pt x="15583716" y="5041674"/>
                  <a:pt x="15584002" y="5042104"/>
                </a:cubicBezTo>
                <a:cubicBezTo>
                  <a:pt x="15581083" y="4991556"/>
                  <a:pt x="15577303" y="4941008"/>
                  <a:pt x="15572996" y="4890507"/>
                </a:cubicBezTo>
                <a:lnTo>
                  <a:pt x="15568496" y="4885673"/>
                </a:lnTo>
                <a:cubicBezTo>
                  <a:pt x="15562563" y="4879258"/>
                  <a:pt x="15564908" y="4868728"/>
                  <a:pt x="15570411" y="4862552"/>
                </a:cubicBezTo>
                <a:cubicBezTo>
                  <a:pt x="15570029" y="4858484"/>
                  <a:pt x="15569598" y="4854415"/>
                  <a:pt x="15569215" y="4850394"/>
                </a:cubicBezTo>
                <a:cubicBezTo>
                  <a:pt x="15566104" y="4855612"/>
                  <a:pt x="15562659" y="4860015"/>
                  <a:pt x="15555910" y="4861212"/>
                </a:cubicBezTo>
                <a:cubicBezTo>
                  <a:pt x="15548061" y="4862600"/>
                  <a:pt x="15540740" y="4858915"/>
                  <a:pt x="15536672" y="4852357"/>
                </a:cubicBezTo>
                <a:cubicBezTo>
                  <a:pt x="15535859" y="4851016"/>
                  <a:pt x="15535189" y="4849580"/>
                  <a:pt x="15534615" y="4848144"/>
                </a:cubicBezTo>
                <a:cubicBezTo>
                  <a:pt x="15527628" y="4838188"/>
                  <a:pt x="15528345" y="4824258"/>
                  <a:pt x="15530211" y="4812818"/>
                </a:cubicBezTo>
                <a:cubicBezTo>
                  <a:pt x="15531647" y="4803962"/>
                  <a:pt x="15537917" y="4797931"/>
                  <a:pt x="15546339" y="4796734"/>
                </a:cubicBezTo>
                <a:cubicBezTo>
                  <a:pt x="15535237" y="4795250"/>
                  <a:pt x="15524181" y="4782805"/>
                  <a:pt x="15529972" y="4768923"/>
                </a:cubicBezTo>
                <a:cubicBezTo>
                  <a:pt x="15536624" y="4752935"/>
                  <a:pt x="15555288" y="4758440"/>
                  <a:pt x="15561558" y="4770933"/>
                </a:cubicBezTo>
                <a:cubicBezTo>
                  <a:pt x="15555527" y="4715263"/>
                  <a:pt x="15548780" y="4659641"/>
                  <a:pt x="15541028" y="4604162"/>
                </a:cubicBezTo>
                <a:cubicBezTo>
                  <a:pt x="15531743" y="4612443"/>
                  <a:pt x="15515998" y="4612779"/>
                  <a:pt x="15512648" y="4597652"/>
                </a:cubicBezTo>
                <a:cubicBezTo>
                  <a:pt x="15509154" y="4581808"/>
                  <a:pt x="15524612" y="4571134"/>
                  <a:pt x="15536193" y="4573527"/>
                </a:cubicBezTo>
                <a:cubicBezTo>
                  <a:pt x="15466178" y="4091977"/>
                  <a:pt x="15331508" y="3618134"/>
                  <a:pt x="15131035" y="3167028"/>
                </a:cubicBezTo>
                <a:cubicBezTo>
                  <a:pt x="14826664" y="2481561"/>
                  <a:pt x="14314591" y="1659672"/>
                  <a:pt x="13601998" y="1344702"/>
                </a:cubicBezTo>
                <a:cubicBezTo>
                  <a:pt x="12758277" y="971333"/>
                  <a:pt x="11809269" y="1519898"/>
                  <a:pt x="11236419" y="2138828"/>
                </a:cubicBezTo>
                <a:cubicBezTo>
                  <a:pt x="11036902" y="2354520"/>
                  <a:pt x="10865909" y="2597162"/>
                  <a:pt x="10730713" y="2858041"/>
                </a:cubicBezTo>
                <a:cubicBezTo>
                  <a:pt x="10735689" y="2864743"/>
                  <a:pt x="10737508" y="2874316"/>
                  <a:pt x="10731238" y="2882645"/>
                </a:cubicBezTo>
                <a:cubicBezTo>
                  <a:pt x="10726740" y="2888677"/>
                  <a:pt x="10721045" y="2889921"/>
                  <a:pt x="10715733" y="2888629"/>
                </a:cubicBezTo>
                <a:cubicBezTo>
                  <a:pt x="10676681" y="2965983"/>
                  <a:pt x="10640166" y="3044678"/>
                  <a:pt x="10607575" y="3124904"/>
                </a:cubicBezTo>
                <a:cubicBezTo>
                  <a:pt x="10437683" y="3540875"/>
                  <a:pt x="10384083" y="3960676"/>
                  <a:pt x="10346276" y="4406325"/>
                </a:cubicBezTo>
                <a:cubicBezTo>
                  <a:pt x="10320432" y="4704541"/>
                  <a:pt x="10290283" y="5153541"/>
                  <a:pt x="9988783" y="5318684"/>
                </a:cubicBezTo>
                <a:cubicBezTo>
                  <a:pt x="9991128" y="5317392"/>
                  <a:pt x="9993090" y="5315765"/>
                  <a:pt x="9995434" y="5314472"/>
                </a:cubicBezTo>
                <a:cubicBezTo>
                  <a:pt x="10005820" y="5314664"/>
                  <a:pt x="10016396" y="5322514"/>
                  <a:pt x="10013669" y="5335678"/>
                </a:cubicBezTo>
                <a:cubicBezTo>
                  <a:pt x="10008931" y="5358558"/>
                  <a:pt x="9973468" y="5350900"/>
                  <a:pt x="9978207" y="5328019"/>
                </a:cubicBezTo>
                <a:cubicBezTo>
                  <a:pt x="9978637" y="5325912"/>
                  <a:pt x="9979547" y="5324333"/>
                  <a:pt x="9980456" y="5322753"/>
                </a:cubicBezTo>
                <a:cubicBezTo>
                  <a:pt x="9956192" y="5335295"/>
                  <a:pt x="9933077" y="5344102"/>
                  <a:pt x="9911110" y="5349320"/>
                </a:cubicBezTo>
                <a:cubicBezTo>
                  <a:pt x="9911159" y="5350660"/>
                  <a:pt x="9911446" y="5351905"/>
                  <a:pt x="9911110" y="5353437"/>
                </a:cubicBezTo>
                <a:cubicBezTo>
                  <a:pt x="9906803" y="5374307"/>
                  <a:pt x="9876079" y="5373110"/>
                  <a:pt x="9874978" y="5354873"/>
                </a:cubicBezTo>
                <a:cubicBezTo>
                  <a:pt x="9874978" y="5354873"/>
                  <a:pt x="9874978" y="5354873"/>
                  <a:pt x="9875026" y="5354873"/>
                </a:cubicBezTo>
                <a:cubicBezTo>
                  <a:pt x="9861339" y="5355878"/>
                  <a:pt x="9848083" y="5355447"/>
                  <a:pt x="9835161" y="5353772"/>
                </a:cubicBezTo>
                <a:cubicBezTo>
                  <a:pt x="9835161" y="5353772"/>
                  <a:pt x="9835209" y="5353772"/>
                  <a:pt x="9835209" y="5353772"/>
                </a:cubicBezTo>
                <a:cubicBezTo>
                  <a:pt x="9825733" y="5367127"/>
                  <a:pt x="9801709" y="5363728"/>
                  <a:pt x="9802236" y="5346783"/>
                </a:cubicBezTo>
                <a:cubicBezTo>
                  <a:pt x="9733848" y="5325769"/>
                  <a:pt x="9676611" y="5268998"/>
                  <a:pt x="9624781" y="5196622"/>
                </a:cubicBezTo>
                <a:cubicBezTo>
                  <a:pt x="9623681" y="5196622"/>
                  <a:pt x="9622723" y="5197005"/>
                  <a:pt x="9621574" y="5196813"/>
                </a:cubicBezTo>
                <a:cubicBezTo>
                  <a:pt x="9615162" y="5195712"/>
                  <a:pt x="9609945" y="5190255"/>
                  <a:pt x="9608079" y="5183985"/>
                </a:cubicBezTo>
                <a:cubicBezTo>
                  <a:pt x="9602863" y="5179724"/>
                  <a:pt x="9600326" y="5172257"/>
                  <a:pt x="9601475" y="5165651"/>
                </a:cubicBezTo>
                <a:cubicBezTo>
                  <a:pt x="9601570" y="5164933"/>
                  <a:pt x="9602049" y="5164454"/>
                  <a:pt x="9602241" y="5163784"/>
                </a:cubicBezTo>
                <a:cubicBezTo>
                  <a:pt x="9594488" y="5152009"/>
                  <a:pt x="9586783" y="5139946"/>
                  <a:pt x="9579221" y="5127740"/>
                </a:cubicBezTo>
                <a:cubicBezTo>
                  <a:pt x="9573717" y="5128985"/>
                  <a:pt x="9567496" y="5127549"/>
                  <a:pt x="9562759" y="5123336"/>
                </a:cubicBezTo>
                <a:lnTo>
                  <a:pt x="9566874" y="5129559"/>
                </a:lnTo>
                <a:cubicBezTo>
                  <a:pt x="9570702" y="5135399"/>
                  <a:pt x="9569984" y="5142866"/>
                  <a:pt x="9566491" y="5148562"/>
                </a:cubicBezTo>
                <a:cubicBezTo>
                  <a:pt x="9567209" y="5149759"/>
                  <a:pt x="9568070" y="5150956"/>
                  <a:pt x="9568406" y="5152296"/>
                </a:cubicBezTo>
                <a:cubicBezTo>
                  <a:pt x="9570894" y="5161295"/>
                  <a:pt x="9565917" y="5169337"/>
                  <a:pt x="9558212" y="5173358"/>
                </a:cubicBezTo>
                <a:cubicBezTo>
                  <a:pt x="9564624" y="5176039"/>
                  <a:pt x="9569219" y="5182070"/>
                  <a:pt x="9567353" y="5191069"/>
                </a:cubicBezTo>
                <a:cubicBezTo>
                  <a:pt x="9562662" y="5213854"/>
                  <a:pt x="9526578" y="5209594"/>
                  <a:pt x="9531316" y="5186713"/>
                </a:cubicBezTo>
                <a:cubicBezTo>
                  <a:pt x="9532226" y="5182309"/>
                  <a:pt x="9534522" y="5179198"/>
                  <a:pt x="9537250" y="5176757"/>
                </a:cubicBezTo>
                <a:cubicBezTo>
                  <a:pt x="9531795" y="5174651"/>
                  <a:pt x="9527153" y="5170199"/>
                  <a:pt x="9525621" y="5164694"/>
                </a:cubicBezTo>
                <a:cubicBezTo>
                  <a:pt x="9523372" y="5156604"/>
                  <a:pt x="9527153" y="5149232"/>
                  <a:pt x="9533566" y="5144877"/>
                </a:cubicBezTo>
                <a:lnTo>
                  <a:pt x="9529641" y="5138893"/>
                </a:lnTo>
                <a:cubicBezTo>
                  <a:pt x="9524233" y="5130660"/>
                  <a:pt x="9527535" y="5118932"/>
                  <a:pt x="9535671" y="5113954"/>
                </a:cubicBezTo>
                <a:cubicBezTo>
                  <a:pt x="9538303" y="5112327"/>
                  <a:pt x="9541175" y="5112327"/>
                  <a:pt x="9544046" y="5112231"/>
                </a:cubicBezTo>
                <a:cubicBezTo>
                  <a:pt x="9543233" y="5111321"/>
                  <a:pt x="9542275" y="5110507"/>
                  <a:pt x="9541606" y="5109455"/>
                </a:cubicBezTo>
                <a:lnTo>
                  <a:pt x="9541510" y="5109263"/>
                </a:lnTo>
                <a:cubicBezTo>
                  <a:pt x="9539978" y="5110747"/>
                  <a:pt x="9538303" y="5112039"/>
                  <a:pt x="9536293" y="5112709"/>
                </a:cubicBezTo>
                <a:lnTo>
                  <a:pt x="9528684" y="5115438"/>
                </a:lnTo>
                <a:cubicBezTo>
                  <a:pt x="9519065" y="5118837"/>
                  <a:pt x="9509254" y="5115246"/>
                  <a:pt x="9504707" y="5105864"/>
                </a:cubicBezTo>
                <a:cubicBezTo>
                  <a:pt x="9500592" y="5097392"/>
                  <a:pt x="9505282" y="5085090"/>
                  <a:pt x="9514279" y="5081883"/>
                </a:cubicBezTo>
                <a:lnTo>
                  <a:pt x="9521936" y="5079154"/>
                </a:lnTo>
                <a:cubicBezTo>
                  <a:pt x="9527535" y="5077144"/>
                  <a:pt x="9532800" y="5078149"/>
                  <a:pt x="9537442" y="5080686"/>
                </a:cubicBezTo>
                <a:cubicBezTo>
                  <a:pt x="9539069" y="5078484"/>
                  <a:pt x="9541031" y="5076617"/>
                  <a:pt x="9543280" y="5075468"/>
                </a:cubicBezTo>
                <a:cubicBezTo>
                  <a:pt x="9544620" y="5074798"/>
                  <a:pt x="9545960" y="5074655"/>
                  <a:pt x="9547348" y="5074367"/>
                </a:cubicBezTo>
                <a:cubicBezTo>
                  <a:pt x="9547348" y="5073841"/>
                  <a:pt x="9547348" y="5073266"/>
                  <a:pt x="9547300" y="5072740"/>
                </a:cubicBezTo>
                <a:cubicBezTo>
                  <a:pt x="9537490" y="5055603"/>
                  <a:pt x="9528062" y="5038323"/>
                  <a:pt x="9518825" y="5020899"/>
                </a:cubicBezTo>
                <a:cubicBezTo>
                  <a:pt x="9521171" y="5029850"/>
                  <a:pt x="9516720" y="5039520"/>
                  <a:pt x="9507818" y="5042775"/>
                </a:cubicBezTo>
                <a:cubicBezTo>
                  <a:pt x="9498725" y="5046125"/>
                  <a:pt x="9487766" y="5041243"/>
                  <a:pt x="9484560" y="5031957"/>
                </a:cubicBezTo>
                <a:cubicBezTo>
                  <a:pt x="9483316" y="5028367"/>
                  <a:pt x="9482071" y="5024776"/>
                  <a:pt x="9480827" y="5021186"/>
                </a:cubicBezTo>
                <a:cubicBezTo>
                  <a:pt x="9477620" y="5011900"/>
                  <a:pt x="9482263" y="5001321"/>
                  <a:pt x="9491642" y="4997923"/>
                </a:cubicBezTo>
                <a:cubicBezTo>
                  <a:pt x="9496907" y="4995960"/>
                  <a:pt x="9502649" y="4997061"/>
                  <a:pt x="9507292" y="4999885"/>
                </a:cubicBezTo>
                <a:cubicBezTo>
                  <a:pt x="9492647" y="4971308"/>
                  <a:pt x="9479104" y="4942300"/>
                  <a:pt x="9465800" y="4913149"/>
                </a:cubicBezTo>
                <a:cubicBezTo>
                  <a:pt x="9465800" y="4913149"/>
                  <a:pt x="9465800" y="4913196"/>
                  <a:pt x="9465800" y="4913196"/>
                </a:cubicBezTo>
                <a:lnTo>
                  <a:pt x="9459004" y="4915590"/>
                </a:lnTo>
                <a:cubicBezTo>
                  <a:pt x="9456276" y="4916547"/>
                  <a:pt x="9453548" y="4916691"/>
                  <a:pt x="9450964" y="4916356"/>
                </a:cubicBezTo>
                <a:cubicBezTo>
                  <a:pt x="9446418" y="4923584"/>
                  <a:pt x="9439383" y="4929041"/>
                  <a:pt x="9430003" y="4930573"/>
                </a:cubicBezTo>
                <a:cubicBezTo>
                  <a:pt x="9424021" y="4931530"/>
                  <a:pt x="9418469" y="4930860"/>
                  <a:pt x="9413444" y="4929041"/>
                </a:cubicBezTo>
                <a:cubicBezTo>
                  <a:pt x="9411625" y="4931195"/>
                  <a:pt x="9409328" y="4933014"/>
                  <a:pt x="9406457" y="4934258"/>
                </a:cubicBezTo>
                <a:cubicBezTo>
                  <a:pt x="9401910" y="4936317"/>
                  <a:pt x="9396646" y="4935838"/>
                  <a:pt x="9392148" y="4933732"/>
                </a:cubicBezTo>
                <a:cubicBezTo>
                  <a:pt x="9389276" y="4932918"/>
                  <a:pt x="9386548" y="4931673"/>
                  <a:pt x="9384442" y="4929663"/>
                </a:cubicBezTo>
                <a:cubicBezTo>
                  <a:pt x="9380183" y="4925499"/>
                  <a:pt x="9378843" y="4920090"/>
                  <a:pt x="9379466" y="4914776"/>
                </a:cubicBezTo>
                <a:lnTo>
                  <a:pt x="9377312" y="4908745"/>
                </a:lnTo>
                <a:cubicBezTo>
                  <a:pt x="9375062" y="4902378"/>
                  <a:pt x="9376259" y="4895964"/>
                  <a:pt x="9379944" y="4891129"/>
                </a:cubicBezTo>
                <a:cubicBezTo>
                  <a:pt x="9379848" y="4890890"/>
                  <a:pt x="9379753" y="4890651"/>
                  <a:pt x="9379657" y="4890411"/>
                </a:cubicBezTo>
                <a:cubicBezTo>
                  <a:pt x="9376786" y="4892613"/>
                  <a:pt x="9373196" y="4893523"/>
                  <a:pt x="9369607" y="4894002"/>
                </a:cubicBezTo>
                <a:cubicBezTo>
                  <a:pt x="9369559" y="4894193"/>
                  <a:pt x="9369655" y="4894337"/>
                  <a:pt x="9369607" y="4894528"/>
                </a:cubicBezTo>
                <a:cubicBezTo>
                  <a:pt x="9369463" y="4895533"/>
                  <a:pt x="9369368" y="4896012"/>
                  <a:pt x="9369271" y="4896156"/>
                </a:cubicBezTo>
                <a:cubicBezTo>
                  <a:pt x="9369271" y="4896251"/>
                  <a:pt x="9369271" y="4896347"/>
                  <a:pt x="9369271" y="4896491"/>
                </a:cubicBezTo>
                <a:cubicBezTo>
                  <a:pt x="9369271" y="4896538"/>
                  <a:pt x="9369271" y="4896586"/>
                  <a:pt x="9369271" y="4896634"/>
                </a:cubicBezTo>
                <a:cubicBezTo>
                  <a:pt x="9370086" y="4897353"/>
                  <a:pt x="9370851" y="4898118"/>
                  <a:pt x="9371760" y="4898788"/>
                </a:cubicBezTo>
                <a:cubicBezTo>
                  <a:pt x="9379896" y="4904915"/>
                  <a:pt x="9378460" y="4917648"/>
                  <a:pt x="9372622" y="4924445"/>
                </a:cubicBezTo>
                <a:cubicBezTo>
                  <a:pt x="9365778" y="4932439"/>
                  <a:pt x="9354531" y="4931003"/>
                  <a:pt x="9346971" y="4925307"/>
                </a:cubicBezTo>
                <a:cubicBezTo>
                  <a:pt x="9334862" y="4916212"/>
                  <a:pt x="9331369" y="4901230"/>
                  <a:pt x="9334145" y="4886917"/>
                </a:cubicBezTo>
                <a:cubicBezTo>
                  <a:pt x="9328593" y="4880838"/>
                  <a:pt x="9327349" y="4870403"/>
                  <a:pt x="9332709" y="4864036"/>
                </a:cubicBezTo>
                <a:lnTo>
                  <a:pt x="9337925" y="4857814"/>
                </a:lnTo>
                <a:cubicBezTo>
                  <a:pt x="9344482" y="4849963"/>
                  <a:pt x="9354771" y="4848144"/>
                  <a:pt x="9363433" y="4853936"/>
                </a:cubicBezTo>
                <a:cubicBezTo>
                  <a:pt x="9365539" y="4855324"/>
                  <a:pt x="9367166" y="4857335"/>
                  <a:pt x="9368410" y="4859633"/>
                </a:cubicBezTo>
                <a:cubicBezTo>
                  <a:pt x="9370803" y="4859585"/>
                  <a:pt x="9373196" y="4859345"/>
                  <a:pt x="9375397" y="4860159"/>
                </a:cubicBezTo>
                <a:cubicBezTo>
                  <a:pt x="9378317" y="4851926"/>
                  <a:pt x="9385878" y="4845320"/>
                  <a:pt x="9394157" y="4841060"/>
                </a:cubicBezTo>
                <a:cubicBezTo>
                  <a:pt x="9392913" y="4840485"/>
                  <a:pt x="9391764" y="4839863"/>
                  <a:pt x="9390664" y="4839002"/>
                </a:cubicBezTo>
                <a:cubicBezTo>
                  <a:pt x="9389898" y="4838571"/>
                  <a:pt x="9389037" y="4838284"/>
                  <a:pt x="9388319" y="4837709"/>
                </a:cubicBezTo>
                <a:lnTo>
                  <a:pt x="9382097" y="4832492"/>
                </a:lnTo>
                <a:cubicBezTo>
                  <a:pt x="9377551" y="4828662"/>
                  <a:pt x="9376020" y="4823109"/>
                  <a:pt x="9376546" y="4817653"/>
                </a:cubicBezTo>
                <a:cubicBezTo>
                  <a:pt x="9376498" y="4817509"/>
                  <a:pt x="9376402" y="4817413"/>
                  <a:pt x="9376355" y="4817270"/>
                </a:cubicBezTo>
                <a:cubicBezTo>
                  <a:pt x="9374057" y="4807265"/>
                  <a:pt x="9379944" y="4797261"/>
                  <a:pt x="9390090" y="4794819"/>
                </a:cubicBezTo>
                <a:cubicBezTo>
                  <a:pt x="9397508" y="4793049"/>
                  <a:pt x="9403394" y="4796208"/>
                  <a:pt x="9409328" y="4800133"/>
                </a:cubicBezTo>
                <a:cubicBezTo>
                  <a:pt x="9413923" y="4803196"/>
                  <a:pt x="9415789" y="4808366"/>
                  <a:pt x="9415741" y="4813584"/>
                </a:cubicBezTo>
                <a:lnTo>
                  <a:pt x="9416411" y="4814493"/>
                </a:lnTo>
                <a:cubicBezTo>
                  <a:pt x="9421867" y="4822008"/>
                  <a:pt x="9419905" y="4831774"/>
                  <a:pt x="9413635" y="4837948"/>
                </a:cubicBezTo>
                <a:cubicBezTo>
                  <a:pt x="9419713" y="4839241"/>
                  <a:pt x="9425839" y="4842209"/>
                  <a:pt x="9431151" y="4846900"/>
                </a:cubicBezTo>
                <a:cubicBezTo>
                  <a:pt x="9432252" y="4845512"/>
                  <a:pt x="9434023" y="4844842"/>
                  <a:pt x="9435554" y="4843884"/>
                </a:cubicBezTo>
                <a:cubicBezTo>
                  <a:pt x="9420957" y="4808989"/>
                  <a:pt x="9406935" y="4773854"/>
                  <a:pt x="9393583" y="4738383"/>
                </a:cubicBezTo>
                <a:cubicBezTo>
                  <a:pt x="9396455" y="4746138"/>
                  <a:pt x="9399279" y="4753893"/>
                  <a:pt x="9402245" y="4761647"/>
                </a:cubicBezTo>
                <a:lnTo>
                  <a:pt x="9393631" y="4762413"/>
                </a:lnTo>
                <a:cubicBezTo>
                  <a:pt x="9383773" y="4763275"/>
                  <a:pt x="9375302" y="4753557"/>
                  <a:pt x="9375254" y="4744319"/>
                </a:cubicBezTo>
                <a:cubicBezTo>
                  <a:pt x="9375206" y="4735416"/>
                  <a:pt x="9381523" y="4729384"/>
                  <a:pt x="9389420" y="4727183"/>
                </a:cubicBezTo>
                <a:cubicBezTo>
                  <a:pt x="9382863" y="4709615"/>
                  <a:pt x="9376068" y="4692095"/>
                  <a:pt x="9369750" y="4674432"/>
                </a:cubicBezTo>
                <a:cubicBezTo>
                  <a:pt x="9361854" y="4681708"/>
                  <a:pt x="9351517" y="4679698"/>
                  <a:pt x="9344003" y="4673379"/>
                </a:cubicBezTo>
                <a:lnTo>
                  <a:pt x="9337782" y="4668162"/>
                </a:lnTo>
                <a:cubicBezTo>
                  <a:pt x="9330173" y="4661795"/>
                  <a:pt x="9332278" y="4648392"/>
                  <a:pt x="9338787" y="4642361"/>
                </a:cubicBezTo>
                <a:cubicBezTo>
                  <a:pt x="9344434" y="4637143"/>
                  <a:pt x="9351277" y="4636808"/>
                  <a:pt x="9357547" y="4639297"/>
                </a:cubicBezTo>
                <a:cubicBezTo>
                  <a:pt x="9334432" y="4573048"/>
                  <a:pt x="9312322" y="4506368"/>
                  <a:pt x="9290403" y="4439641"/>
                </a:cubicBezTo>
                <a:cubicBezTo>
                  <a:pt x="9284708" y="4445193"/>
                  <a:pt x="9276237" y="4447395"/>
                  <a:pt x="9268293" y="4440742"/>
                </a:cubicBezTo>
                <a:cubicBezTo>
                  <a:pt x="9253745" y="4428535"/>
                  <a:pt x="9265374" y="4407330"/>
                  <a:pt x="9279827" y="4407665"/>
                </a:cubicBezTo>
                <a:cubicBezTo>
                  <a:pt x="9277338" y="4400102"/>
                  <a:pt x="9274850" y="4392587"/>
                  <a:pt x="9272361" y="4385024"/>
                </a:cubicBezTo>
                <a:cubicBezTo>
                  <a:pt x="9264177" y="4383779"/>
                  <a:pt x="9255563" y="4376790"/>
                  <a:pt x="9256377" y="4368030"/>
                </a:cubicBezTo>
                <a:lnTo>
                  <a:pt x="9257094" y="4359989"/>
                </a:lnTo>
                <a:cubicBezTo>
                  <a:pt x="9257430" y="4356063"/>
                  <a:pt x="9258770" y="4352569"/>
                  <a:pt x="9260636" y="4349458"/>
                </a:cubicBezTo>
                <a:cubicBezTo>
                  <a:pt x="9257956" y="4341368"/>
                  <a:pt x="9255085" y="4333326"/>
                  <a:pt x="9252357" y="4325189"/>
                </a:cubicBezTo>
                <a:cubicBezTo>
                  <a:pt x="9251974" y="4325715"/>
                  <a:pt x="9251687" y="4326290"/>
                  <a:pt x="9251065" y="4326721"/>
                </a:cubicBezTo>
                <a:cubicBezTo>
                  <a:pt x="9247906" y="4329162"/>
                  <a:pt x="9243886" y="4329784"/>
                  <a:pt x="9239866" y="4329641"/>
                </a:cubicBezTo>
                <a:cubicBezTo>
                  <a:pt x="9236421" y="4331699"/>
                  <a:pt x="9232448" y="4332991"/>
                  <a:pt x="9228332" y="4332704"/>
                </a:cubicBezTo>
                <a:cubicBezTo>
                  <a:pt x="9221106" y="4332226"/>
                  <a:pt x="9215602" y="4326816"/>
                  <a:pt x="9213353" y="4320306"/>
                </a:cubicBezTo>
                <a:cubicBezTo>
                  <a:pt x="9213210" y="4320163"/>
                  <a:pt x="9212970" y="4320067"/>
                  <a:pt x="9212826" y="4319923"/>
                </a:cubicBezTo>
                <a:cubicBezTo>
                  <a:pt x="9209093" y="4315041"/>
                  <a:pt x="9208902" y="4309201"/>
                  <a:pt x="9210673" y="4303888"/>
                </a:cubicBezTo>
                <a:cubicBezTo>
                  <a:pt x="9210530" y="4303505"/>
                  <a:pt x="9210482" y="4303122"/>
                  <a:pt x="9210338" y="4302739"/>
                </a:cubicBezTo>
                <a:cubicBezTo>
                  <a:pt x="9207753" y="4299579"/>
                  <a:pt x="9205839" y="4295894"/>
                  <a:pt x="9205888" y="4291442"/>
                </a:cubicBezTo>
                <a:cubicBezTo>
                  <a:pt x="9205983" y="4283783"/>
                  <a:pt x="9210482" y="4278805"/>
                  <a:pt x="9215842" y="4273970"/>
                </a:cubicBezTo>
                <a:cubicBezTo>
                  <a:pt x="9219957" y="4270237"/>
                  <a:pt x="9225413" y="4269710"/>
                  <a:pt x="9230486" y="4271051"/>
                </a:cubicBezTo>
                <a:cubicBezTo>
                  <a:pt x="9230821" y="4270907"/>
                  <a:pt x="9231156" y="4270763"/>
                  <a:pt x="9231539" y="4270620"/>
                </a:cubicBezTo>
                <a:cubicBezTo>
                  <a:pt x="9232209" y="4270332"/>
                  <a:pt x="9232879" y="4270428"/>
                  <a:pt x="9233549" y="4270284"/>
                </a:cubicBezTo>
                <a:cubicBezTo>
                  <a:pt x="9228572" y="4255781"/>
                  <a:pt x="9223786" y="4241133"/>
                  <a:pt x="9218665" y="4226677"/>
                </a:cubicBezTo>
                <a:cubicBezTo>
                  <a:pt x="9214837" y="4215859"/>
                  <a:pt x="9210626" y="4205184"/>
                  <a:pt x="9206701" y="4194414"/>
                </a:cubicBezTo>
                <a:cubicBezTo>
                  <a:pt x="9209286" y="4201307"/>
                  <a:pt x="9211917" y="4208200"/>
                  <a:pt x="9214358" y="4215141"/>
                </a:cubicBezTo>
                <a:cubicBezTo>
                  <a:pt x="9212157" y="4214662"/>
                  <a:pt x="9210003" y="4213753"/>
                  <a:pt x="9208184" y="4212221"/>
                </a:cubicBezTo>
                <a:lnTo>
                  <a:pt x="9201963" y="4207003"/>
                </a:lnTo>
                <a:cubicBezTo>
                  <a:pt x="9194402" y="4200637"/>
                  <a:pt x="9191339" y="4190297"/>
                  <a:pt x="9197369" y="4181585"/>
                </a:cubicBezTo>
                <a:cubicBezTo>
                  <a:pt x="9198230" y="4180341"/>
                  <a:pt x="9199522" y="4179431"/>
                  <a:pt x="9200767" y="4178426"/>
                </a:cubicBezTo>
                <a:cubicBezTo>
                  <a:pt x="9199666" y="4175363"/>
                  <a:pt x="9198469" y="4172299"/>
                  <a:pt x="9197321" y="4169188"/>
                </a:cubicBezTo>
                <a:cubicBezTo>
                  <a:pt x="9195933" y="4168517"/>
                  <a:pt x="9194641" y="4167752"/>
                  <a:pt x="9193397" y="4166842"/>
                </a:cubicBezTo>
                <a:cubicBezTo>
                  <a:pt x="9185931" y="4175219"/>
                  <a:pt x="9171526" y="4178043"/>
                  <a:pt x="9163103" y="4166172"/>
                </a:cubicBezTo>
                <a:cubicBezTo>
                  <a:pt x="9151474" y="4149705"/>
                  <a:pt x="9170713" y="4132760"/>
                  <a:pt x="9185787" y="4138313"/>
                </a:cubicBezTo>
                <a:cubicBezTo>
                  <a:pt x="9180140" y="4123282"/>
                  <a:pt x="9174110" y="4108396"/>
                  <a:pt x="9168320" y="4093461"/>
                </a:cubicBezTo>
                <a:cubicBezTo>
                  <a:pt x="9168894" y="4100162"/>
                  <a:pt x="9166309" y="4107295"/>
                  <a:pt x="9160758" y="4111028"/>
                </a:cubicBezTo>
                <a:cubicBezTo>
                  <a:pt x="9158844" y="4112273"/>
                  <a:pt x="9156738" y="4112895"/>
                  <a:pt x="9154728" y="4113757"/>
                </a:cubicBezTo>
                <a:cubicBezTo>
                  <a:pt x="9158987" y="4119788"/>
                  <a:pt x="9160280" y="4127878"/>
                  <a:pt x="9154154" y="4135249"/>
                </a:cubicBezTo>
                <a:lnTo>
                  <a:pt x="9150947" y="4139127"/>
                </a:lnTo>
                <a:cubicBezTo>
                  <a:pt x="9149655" y="4140658"/>
                  <a:pt x="9148076" y="4140802"/>
                  <a:pt x="9146640" y="4141759"/>
                </a:cubicBezTo>
                <a:cubicBezTo>
                  <a:pt x="9146114" y="4143578"/>
                  <a:pt x="9145587" y="4145398"/>
                  <a:pt x="9144582" y="4146929"/>
                </a:cubicBezTo>
                <a:cubicBezTo>
                  <a:pt x="9151761" y="4162917"/>
                  <a:pt x="9133145" y="4178187"/>
                  <a:pt x="9119027" y="4171246"/>
                </a:cubicBezTo>
                <a:cubicBezTo>
                  <a:pt x="9119074" y="4177660"/>
                  <a:pt x="9116012" y="4184170"/>
                  <a:pt x="9110699" y="4187952"/>
                </a:cubicBezTo>
                <a:lnTo>
                  <a:pt x="9109216" y="4188957"/>
                </a:lnTo>
                <a:cubicBezTo>
                  <a:pt x="9111465" y="4188813"/>
                  <a:pt x="9113906" y="4189005"/>
                  <a:pt x="9116586" y="4189962"/>
                </a:cubicBezTo>
                <a:cubicBezTo>
                  <a:pt x="9125296" y="4193074"/>
                  <a:pt x="9129412" y="4200493"/>
                  <a:pt x="9129938" y="4207913"/>
                </a:cubicBezTo>
                <a:cubicBezTo>
                  <a:pt x="9137452" y="4209062"/>
                  <a:pt x="9144918" y="4211359"/>
                  <a:pt x="9152000" y="4212939"/>
                </a:cubicBezTo>
                <a:cubicBezTo>
                  <a:pt x="9170473" y="4217103"/>
                  <a:pt x="9167218" y="4240559"/>
                  <a:pt x="9153340" y="4246829"/>
                </a:cubicBezTo>
                <a:cubicBezTo>
                  <a:pt x="9153771" y="4247068"/>
                  <a:pt x="9154154" y="4247356"/>
                  <a:pt x="9154536" y="4247595"/>
                </a:cubicBezTo>
                <a:cubicBezTo>
                  <a:pt x="9159753" y="4249606"/>
                  <a:pt x="9162911" y="4253579"/>
                  <a:pt x="9164251" y="4258126"/>
                </a:cubicBezTo>
                <a:cubicBezTo>
                  <a:pt x="9168176" y="4268178"/>
                  <a:pt x="9164682" y="4281581"/>
                  <a:pt x="9152192" y="4282874"/>
                </a:cubicBezTo>
                <a:cubicBezTo>
                  <a:pt x="9148794" y="4283257"/>
                  <a:pt x="9145444" y="4284023"/>
                  <a:pt x="9142094" y="4284358"/>
                </a:cubicBezTo>
                <a:cubicBezTo>
                  <a:pt x="9141232" y="4284549"/>
                  <a:pt x="9140419" y="4284788"/>
                  <a:pt x="9139605" y="4285028"/>
                </a:cubicBezTo>
                <a:cubicBezTo>
                  <a:pt x="9138744" y="4285363"/>
                  <a:pt x="9137930" y="4285506"/>
                  <a:pt x="9137116" y="4285794"/>
                </a:cubicBezTo>
                <a:cubicBezTo>
                  <a:pt x="9137021" y="4286942"/>
                  <a:pt x="9137165" y="4288187"/>
                  <a:pt x="9136782" y="4289288"/>
                </a:cubicBezTo>
                <a:cubicBezTo>
                  <a:pt x="9145013" y="4282539"/>
                  <a:pt x="9159514" y="4281438"/>
                  <a:pt x="9167602" y="4292830"/>
                </a:cubicBezTo>
                <a:cubicBezTo>
                  <a:pt x="9170904" y="4297521"/>
                  <a:pt x="9170951" y="4301829"/>
                  <a:pt x="9169898" y="4305802"/>
                </a:cubicBezTo>
                <a:cubicBezTo>
                  <a:pt x="9171000" y="4311882"/>
                  <a:pt x="9169085" y="4318056"/>
                  <a:pt x="9165257" y="4322556"/>
                </a:cubicBezTo>
                <a:cubicBezTo>
                  <a:pt x="9171000" y="4325620"/>
                  <a:pt x="9174684" y="4331555"/>
                  <a:pt x="9175163" y="4338065"/>
                </a:cubicBezTo>
                <a:cubicBezTo>
                  <a:pt x="9177651" y="4338879"/>
                  <a:pt x="9180044" y="4340076"/>
                  <a:pt x="9181911" y="4341895"/>
                </a:cubicBezTo>
                <a:cubicBezTo>
                  <a:pt x="9189377" y="4349027"/>
                  <a:pt x="9188802" y="4360132"/>
                  <a:pt x="9182485" y="4367695"/>
                </a:cubicBezTo>
                <a:lnTo>
                  <a:pt x="9177269" y="4373918"/>
                </a:lnTo>
                <a:cubicBezTo>
                  <a:pt x="9170904" y="4381481"/>
                  <a:pt x="9158222" y="4380955"/>
                  <a:pt x="9151474" y="4374493"/>
                </a:cubicBezTo>
                <a:cubicBezTo>
                  <a:pt x="9146401" y="4369610"/>
                  <a:pt x="9145252" y="4362957"/>
                  <a:pt x="9146927" y="4356781"/>
                </a:cubicBezTo>
                <a:lnTo>
                  <a:pt x="9140945" y="4355776"/>
                </a:lnTo>
                <a:cubicBezTo>
                  <a:pt x="9130800" y="4354053"/>
                  <a:pt x="9124147" y="4343139"/>
                  <a:pt x="9126205" y="4333326"/>
                </a:cubicBezTo>
                <a:cubicBezTo>
                  <a:pt x="9127019" y="4329401"/>
                  <a:pt x="9129268" y="4326386"/>
                  <a:pt x="9131996" y="4323896"/>
                </a:cubicBezTo>
                <a:cubicBezTo>
                  <a:pt x="9130847" y="4325955"/>
                  <a:pt x="9129364" y="4327869"/>
                  <a:pt x="9127354" y="4329258"/>
                </a:cubicBezTo>
                <a:lnTo>
                  <a:pt x="9113571" y="4339023"/>
                </a:lnTo>
                <a:cubicBezTo>
                  <a:pt x="9106153" y="4344240"/>
                  <a:pt x="9096534" y="4344144"/>
                  <a:pt x="9089643" y="4338400"/>
                </a:cubicBezTo>
                <a:cubicBezTo>
                  <a:pt x="9083565" y="4346011"/>
                  <a:pt x="9071839" y="4349984"/>
                  <a:pt x="9062172" y="4341895"/>
                </a:cubicBezTo>
                <a:cubicBezTo>
                  <a:pt x="9051070" y="4332560"/>
                  <a:pt x="9056573" y="4319158"/>
                  <a:pt x="9066623" y="4313749"/>
                </a:cubicBezTo>
                <a:cubicBezTo>
                  <a:pt x="9064757" y="4313174"/>
                  <a:pt x="9062938" y="4312552"/>
                  <a:pt x="9061406" y="4311259"/>
                </a:cubicBezTo>
                <a:lnTo>
                  <a:pt x="9055185" y="4306042"/>
                </a:lnTo>
                <a:cubicBezTo>
                  <a:pt x="9047337" y="4299484"/>
                  <a:pt x="9045135" y="4289479"/>
                  <a:pt x="9050830" y="4280624"/>
                </a:cubicBezTo>
                <a:cubicBezTo>
                  <a:pt x="9055855" y="4272774"/>
                  <a:pt x="9068968" y="4270141"/>
                  <a:pt x="9076290" y="4276268"/>
                </a:cubicBezTo>
                <a:lnTo>
                  <a:pt x="9082512" y="4281485"/>
                </a:lnTo>
                <a:cubicBezTo>
                  <a:pt x="9090360" y="4288091"/>
                  <a:pt x="9092561" y="4298048"/>
                  <a:pt x="9086867" y="4306951"/>
                </a:cubicBezTo>
                <a:cubicBezTo>
                  <a:pt x="9085479" y="4309153"/>
                  <a:pt x="9083325" y="4310828"/>
                  <a:pt x="9080980" y="4312073"/>
                </a:cubicBezTo>
                <a:cubicBezTo>
                  <a:pt x="9082464" y="4312552"/>
                  <a:pt x="9083899" y="4313557"/>
                  <a:pt x="9085335" y="4314467"/>
                </a:cubicBezTo>
                <a:cubicBezTo>
                  <a:pt x="9086436" y="4312456"/>
                  <a:pt x="9087872" y="4310637"/>
                  <a:pt x="9089834" y="4309297"/>
                </a:cubicBezTo>
                <a:lnTo>
                  <a:pt x="9103617" y="4299532"/>
                </a:lnTo>
                <a:cubicBezTo>
                  <a:pt x="9104526" y="4298861"/>
                  <a:pt x="9105627" y="4298574"/>
                  <a:pt x="9106584" y="4298096"/>
                </a:cubicBezTo>
                <a:cubicBezTo>
                  <a:pt x="9104526" y="4296755"/>
                  <a:pt x="9102516" y="4295271"/>
                  <a:pt x="9100841" y="4292974"/>
                </a:cubicBezTo>
                <a:cubicBezTo>
                  <a:pt x="9098735" y="4290006"/>
                  <a:pt x="9097970" y="4287086"/>
                  <a:pt x="9097730" y="4284358"/>
                </a:cubicBezTo>
                <a:cubicBezTo>
                  <a:pt x="9094907" y="4282347"/>
                  <a:pt x="9093184" y="4280624"/>
                  <a:pt x="9091221" y="4277896"/>
                </a:cubicBezTo>
                <a:cubicBezTo>
                  <a:pt x="9086675" y="4271673"/>
                  <a:pt x="9085718" y="4265019"/>
                  <a:pt x="9085096" y="4257552"/>
                </a:cubicBezTo>
                <a:cubicBezTo>
                  <a:pt x="9084905" y="4255350"/>
                  <a:pt x="9085574" y="4253100"/>
                  <a:pt x="9086627" y="4250850"/>
                </a:cubicBezTo>
                <a:cubicBezTo>
                  <a:pt x="9086340" y="4249749"/>
                  <a:pt x="9086675" y="4248600"/>
                  <a:pt x="9086579" y="4247404"/>
                </a:cubicBezTo>
                <a:cubicBezTo>
                  <a:pt x="9082512" y="4249701"/>
                  <a:pt x="9077821" y="4250180"/>
                  <a:pt x="9073371" y="4248888"/>
                </a:cubicBezTo>
                <a:cubicBezTo>
                  <a:pt x="9073036" y="4262290"/>
                  <a:pt x="9058057" y="4274832"/>
                  <a:pt x="9044944" y="4263822"/>
                </a:cubicBezTo>
                <a:cubicBezTo>
                  <a:pt x="9029438" y="4250802"/>
                  <a:pt x="9043699" y="4227252"/>
                  <a:pt x="9059492" y="4230937"/>
                </a:cubicBezTo>
                <a:cubicBezTo>
                  <a:pt x="9059492" y="4227299"/>
                  <a:pt x="9060450" y="4223805"/>
                  <a:pt x="9062412" y="4220694"/>
                </a:cubicBezTo>
                <a:cubicBezTo>
                  <a:pt x="9062172" y="4220694"/>
                  <a:pt x="9061933" y="4220789"/>
                  <a:pt x="9061694" y="4220741"/>
                </a:cubicBezTo>
                <a:cubicBezTo>
                  <a:pt x="9056908" y="4227012"/>
                  <a:pt x="9049251" y="4230363"/>
                  <a:pt x="9041163" y="4227443"/>
                </a:cubicBezTo>
                <a:cubicBezTo>
                  <a:pt x="9035659" y="4225432"/>
                  <a:pt x="9031496" y="4220215"/>
                  <a:pt x="9029917" y="4214471"/>
                </a:cubicBezTo>
                <a:cubicBezTo>
                  <a:pt x="9029486" y="4214518"/>
                  <a:pt x="9029151" y="4214710"/>
                  <a:pt x="9028720" y="4214758"/>
                </a:cubicBezTo>
                <a:lnTo>
                  <a:pt x="9017282" y="4215763"/>
                </a:lnTo>
                <a:cubicBezTo>
                  <a:pt x="9007424" y="4216625"/>
                  <a:pt x="8999049" y="4206621"/>
                  <a:pt x="8999097" y="4197478"/>
                </a:cubicBezTo>
                <a:cubicBezTo>
                  <a:pt x="8999097" y="4190202"/>
                  <a:pt x="9003356" y="4184793"/>
                  <a:pt x="9009147" y="4181825"/>
                </a:cubicBezTo>
                <a:cubicBezTo>
                  <a:pt x="9009242" y="4178235"/>
                  <a:pt x="9010008" y="4174693"/>
                  <a:pt x="9012401" y="4171868"/>
                </a:cubicBezTo>
                <a:lnTo>
                  <a:pt x="9022833" y="4159471"/>
                </a:lnTo>
                <a:cubicBezTo>
                  <a:pt x="9029103" y="4151955"/>
                  <a:pt x="9039823" y="4149610"/>
                  <a:pt x="9048102" y="4155545"/>
                </a:cubicBezTo>
                <a:cubicBezTo>
                  <a:pt x="9048102" y="4153966"/>
                  <a:pt x="9047959" y="4152386"/>
                  <a:pt x="9048390" y="4150902"/>
                </a:cubicBezTo>
                <a:cubicBezTo>
                  <a:pt x="9051309" y="4140276"/>
                  <a:pt x="9061646" y="4135919"/>
                  <a:pt x="9071792" y="4137643"/>
                </a:cubicBezTo>
                <a:lnTo>
                  <a:pt x="9073179" y="4137882"/>
                </a:lnTo>
                <a:cubicBezTo>
                  <a:pt x="9074281" y="4136781"/>
                  <a:pt x="9075285" y="4135585"/>
                  <a:pt x="9076625" y="4134627"/>
                </a:cubicBezTo>
                <a:lnTo>
                  <a:pt x="9083517" y="4129745"/>
                </a:lnTo>
                <a:cubicBezTo>
                  <a:pt x="9091939" y="4123761"/>
                  <a:pt x="9104813" y="4128883"/>
                  <a:pt x="9109359" y="4137116"/>
                </a:cubicBezTo>
                <a:cubicBezTo>
                  <a:pt x="9110891" y="4139892"/>
                  <a:pt x="9111321" y="4142669"/>
                  <a:pt x="9111418" y="4145398"/>
                </a:cubicBezTo>
                <a:cubicBezTo>
                  <a:pt x="9112279" y="4144057"/>
                  <a:pt x="9113332" y="4142908"/>
                  <a:pt x="9114432" y="4141807"/>
                </a:cubicBezTo>
                <a:cubicBezTo>
                  <a:pt x="9111513" y="4135058"/>
                  <a:pt x="9112710" y="4127351"/>
                  <a:pt x="9116443" y="4121846"/>
                </a:cubicBezTo>
                <a:cubicBezTo>
                  <a:pt x="9114049" y="4117299"/>
                  <a:pt x="9113667" y="4112273"/>
                  <a:pt x="9114959" y="4107678"/>
                </a:cubicBezTo>
                <a:cubicBezTo>
                  <a:pt x="9112805" y="4104327"/>
                  <a:pt x="9111752" y="4100258"/>
                  <a:pt x="9112518" y="4095519"/>
                </a:cubicBezTo>
                <a:cubicBezTo>
                  <a:pt x="9113954" y="4086185"/>
                  <a:pt x="9124339" y="4076898"/>
                  <a:pt x="9134245" y="4079627"/>
                </a:cubicBezTo>
                <a:cubicBezTo>
                  <a:pt x="9135442" y="4080010"/>
                  <a:pt x="9136638" y="4080297"/>
                  <a:pt x="9137882" y="4080489"/>
                </a:cubicBezTo>
                <a:cubicBezTo>
                  <a:pt x="9138026" y="4080489"/>
                  <a:pt x="9137978" y="4080489"/>
                  <a:pt x="9138122" y="4080489"/>
                </a:cubicBezTo>
                <a:cubicBezTo>
                  <a:pt x="9138218" y="4080489"/>
                  <a:pt x="9138265" y="4080441"/>
                  <a:pt x="9138361" y="4080441"/>
                </a:cubicBezTo>
                <a:cubicBezTo>
                  <a:pt x="9138552" y="4080297"/>
                  <a:pt x="9138696" y="4080201"/>
                  <a:pt x="9138983" y="4080058"/>
                </a:cubicBezTo>
                <a:cubicBezTo>
                  <a:pt x="9147645" y="4074314"/>
                  <a:pt x="9158318" y="4076228"/>
                  <a:pt x="9164922" y="4084031"/>
                </a:cubicBezTo>
                <a:cubicBezTo>
                  <a:pt x="9157551" y="4065171"/>
                  <a:pt x="9150469" y="4046215"/>
                  <a:pt x="9142860" y="4027451"/>
                </a:cubicBezTo>
                <a:cubicBezTo>
                  <a:pt x="9140706" y="4037791"/>
                  <a:pt x="9131230" y="4046885"/>
                  <a:pt x="9118356" y="4042290"/>
                </a:cubicBezTo>
                <a:cubicBezTo>
                  <a:pt x="9118213" y="4042242"/>
                  <a:pt x="9118165" y="4042146"/>
                  <a:pt x="9118021" y="4042099"/>
                </a:cubicBezTo>
                <a:cubicBezTo>
                  <a:pt x="9111943" y="4047221"/>
                  <a:pt x="9102229" y="4049088"/>
                  <a:pt x="9095912" y="4043774"/>
                </a:cubicBezTo>
                <a:lnTo>
                  <a:pt x="9095720" y="4043630"/>
                </a:lnTo>
                <a:cubicBezTo>
                  <a:pt x="9093471" y="4046024"/>
                  <a:pt x="9090934" y="4048130"/>
                  <a:pt x="9087919" y="4049470"/>
                </a:cubicBezTo>
                <a:cubicBezTo>
                  <a:pt x="9076817" y="4054449"/>
                  <a:pt x="9065139" y="4053061"/>
                  <a:pt x="9055042" y="4047747"/>
                </a:cubicBezTo>
                <a:cubicBezTo>
                  <a:pt x="9050830" y="4054640"/>
                  <a:pt x="9043939" y="4059092"/>
                  <a:pt x="9034990" y="4057129"/>
                </a:cubicBezTo>
                <a:cubicBezTo>
                  <a:pt x="9025897" y="4055119"/>
                  <a:pt x="9017043" y="4044109"/>
                  <a:pt x="9020537" y="4034440"/>
                </a:cubicBezTo>
                <a:lnTo>
                  <a:pt x="9023408" y="4026494"/>
                </a:lnTo>
                <a:cubicBezTo>
                  <a:pt x="9026231" y="4018644"/>
                  <a:pt x="9032213" y="4012708"/>
                  <a:pt x="9040206" y="4011942"/>
                </a:cubicBezTo>
                <a:cubicBezTo>
                  <a:pt x="9038531" y="4004714"/>
                  <a:pt x="9042120" y="3997342"/>
                  <a:pt x="9048150" y="3993082"/>
                </a:cubicBezTo>
                <a:cubicBezTo>
                  <a:pt x="9041977" y="3995763"/>
                  <a:pt x="9034750" y="3994710"/>
                  <a:pt x="9029486" y="3987242"/>
                </a:cubicBezTo>
                <a:cubicBezTo>
                  <a:pt x="9027859" y="3984992"/>
                  <a:pt x="9026949" y="3982599"/>
                  <a:pt x="9026375" y="3980253"/>
                </a:cubicBezTo>
                <a:lnTo>
                  <a:pt x="9026279" y="3980541"/>
                </a:lnTo>
                <a:cubicBezTo>
                  <a:pt x="9024269" y="3986093"/>
                  <a:pt x="9019866" y="3989588"/>
                  <a:pt x="9014746" y="3991263"/>
                </a:cubicBezTo>
                <a:cubicBezTo>
                  <a:pt x="9023360" y="3995332"/>
                  <a:pt x="9029438" y="4005001"/>
                  <a:pt x="9024413" y="4016154"/>
                </a:cubicBezTo>
                <a:lnTo>
                  <a:pt x="9022259" y="4020941"/>
                </a:lnTo>
                <a:cubicBezTo>
                  <a:pt x="9012209" y="4043248"/>
                  <a:pt x="8977848" y="4026924"/>
                  <a:pt x="8987898" y="4004618"/>
                </a:cubicBezTo>
                <a:lnTo>
                  <a:pt x="8990051" y="3999832"/>
                </a:lnTo>
                <a:cubicBezTo>
                  <a:pt x="8992349" y="3994710"/>
                  <a:pt x="8996034" y="3991838"/>
                  <a:pt x="9000054" y="3990401"/>
                </a:cubicBezTo>
                <a:cubicBezTo>
                  <a:pt x="8991440" y="3986285"/>
                  <a:pt x="8987658" y="3975562"/>
                  <a:pt x="8990817" y="3966803"/>
                </a:cubicBezTo>
                <a:lnTo>
                  <a:pt x="8993210" y="3960149"/>
                </a:lnTo>
                <a:cubicBezTo>
                  <a:pt x="8992636" y="3959335"/>
                  <a:pt x="8992444" y="3958330"/>
                  <a:pt x="8992014" y="3957469"/>
                </a:cubicBezTo>
                <a:cubicBezTo>
                  <a:pt x="8989621" y="3957277"/>
                  <a:pt x="8987180" y="3956942"/>
                  <a:pt x="8984978" y="3955889"/>
                </a:cubicBezTo>
                <a:cubicBezTo>
                  <a:pt x="8983064" y="3956511"/>
                  <a:pt x="8981102" y="3956128"/>
                  <a:pt x="8979092" y="3956033"/>
                </a:cubicBezTo>
                <a:cubicBezTo>
                  <a:pt x="8979092" y="3962016"/>
                  <a:pt x="8976316" y="3967952"/>
                  <a:pt x="8971387" y="3971589"/>
                </a:cubicBezTo>
                <a:cubicBezTo>
                  <a:pt x="8963300" y="3977573"/>
                  <a:pt x="8951670" y="3974366"/>
                  <a:pt x="8946071" y="3966611"/>
                </a:cubicBezTo>
                <a:lnTo>
                  <a:pt x="8943247" y="3962734"/>
                </a:lnTo>
                <a:cubicBezTo>
                  <a:pt x="8939945" y="3965797"/>
                  <a:pt x="8935829" y="3967616"/>
                  <a:pt x="8931618" y="3967904"/>
                </a:cubicBezTo>
                <a:cubicBezTo>
                  <a:pt x="8934011" y="3971158"/>
                  <a:pt x="8935351" y="3975323"/>
                  <a:pt x="8935112" y="3979583"/>
                </a:cubicBezTo>
                <a:cubicBezTo>
                  <a:pt x="8941907" y="3979392"/>
                  <a:pt x="8948942" y="3982695"/>
                  <a:pt x="8952483" y="3988439"/>
                </a:cubicBezTo>
                <a:cubicBezTo>
                  <a:pt x="8958083" y="3997582"/>
                  <a:pt x="8954589" y="4008687"/>
                  <a:pt x="8946214" y="4014623"/>
                </a:cubicBezTo>
                <a:lnTo>
                  <a:pt x="8939323" y="4019505"/>
                </a:lnTo>
                <a:cubicBezTo>
                  <a:pt x="8930900" y="4025489"/>
                  <a:pt x="8918266" y="4021611"/>
                  <a:pt x="8913145" y="4013282"/>
                </a:cubicBezTo>
                <a:cubicBezTo>
                  <a:pt x="8910705" y="4009309"/>
                  <a:pt x="8910274" y="4005049"/>
                  <a:pt x="8910896" y="4000932"/>
                </a:cubicBezTo>
                <a:cubicBezTo>
                  <a:pt x="8905871" y="4001172"/>
                  <a:pt x="8900941" y="3999592"/>
                  <a:pt x="8896730" y="3995284"/>
                </a:cubicBezTo>
                <a:cubicBezTo>
                  <a:pt x="8890317" y="3988726"/>
                  <a:pt x="8890461" y="3975132"/>
                  <a:pt x="8898214" y="3969531"/>
                </a:cubicBezTo>
                <a:lnTo>
                  <a:pt x="8904770" y="3964792"/>
                </a:lnTo>
                <a:cubicBezTo>
                  <a:pt x="8908743" y="3961920"/>
                  <a:pt x="8913050" y="3960484"/>
                  <a:pt x="8917308" y="3960484"/>
                </a:cubicBezTo>
                <a:cubicBezTo>
                  <a:pt x="8908407" y="3947368"/>
                  <a:pt x="8917883" y="3932577"/>
                  <a:pt x="8929465" y="3929705"/>
                </a:cubicBezTo>
                <a:cubicBezTo>
                  <a:pt x="8925779" y="3927551"/>
                  <a:pt x="8923434" y="3924105"/>
                  <a:pt x="8921903" y="3920132"/>
                </a:cubicBezTo>
                <a:cubicBezTo>
                  <a:pt x="8920467" y="3920227"/>
                  <a:pt x="8918936" y="3920467"/>
                  <a:pt x="8917548" y="3920323"/>
                </a:cubicBezTo>
                <a:cubicBezTo>
                  <a:pt x="8914390" y="3923674"/>
                  <a:pt x="8910034" y="3925589"/>
                  <a:pt x="8905679" y="3926307"/>
                </a:cubicBezTo>
                <a:cubicBezTo>
                  <a:pt x="8900846" y="3932769"/>
                  <a:pt x="8892662" y="3936646"/>
                  <a:pt x="8883186" y="3932386"/>
                </a:cubicBezTo>
                <a:cubicBezTo>
                  <a:pt x="8872036" y="3927360"/>
                  <a:pt x="8870791" y="3916446"/>
                  <a:pt x="8874908" y="3907877"/>
                </a:cubicBezTo>
                <a:cubicBezTo>
                  <a:pt x="8868686" y="3908404"/>
                  <a:pt x="8862129" y="3906010"/>
                  <a:pt x="8858444" y="3900937"/>
                </a:cubicBezTo>
                <a:lnTo>
                  <a:pt x="8853706" y="3894379"/>
                </a:lnTo>
                <a:cubicBezTo>
                  <a:pt x="8847724" y="3886097"/>
                  <a:pt x="8849686" y="3875184"/>
                  <a:pt x="8857439" y="3868817"/>
                </a:cubicBezTo>
                <a:cubicBezTo>
                  <a:pt x="8864139" y="3863312"/>
                  <a:pt x="8874524" y="3864701"/>
                  <a:pt x="8880698" y="3870493"/>
                </a:cubicBezTo>
                <a:cubicBezTo>
                  <a:pt x="8880794" y="3867238"/>
                  <a:pt x="8881320" y="3863935"/>
                  <a:pt x="8882899" y="3861206"/>
                </a:cubicBezTo>
                <a:cubicBezTo>
                  <a:pt x="8884288" y="3858765"/>
                  <a:pt x="8885866" y="3856467"/>
                  <a:pt x="8887494" y="3854218"/>
                </a:cubicBezTo>
                <a:cubicBezTo>
                  <a:pt x="8887494" y="3853452"/>
                  <a:pt x="8887446" y="3852734"/>
                  <a:pt x="8887494" y="3851920"/>
                </a:cubicBezTo>
                <a:cubicBezTo>
                  <a:pt x="8888546" y="3842155"/>
                  <a:pt x="8898310" y="3833299"/>
                  <a:pt x="8908407" y="3835023"/>
                </a:cubicBezTo>
                <a:lnTo>
                  <a:pt x="8913911" y="3835980"/>
                </a:lnTo>
                <a:cubicBezTo>
                  <a:pt x="8913959" y="3835980"/>
                  <a:pt x="8914054" y="3835980"/>
                  <a:pt x="8914103" y="3835980"/>
                </a:cubicBezTo>
                <a:cubicBezTo>
                  <a:pt x="8911423" y="3825736"/>
                  <a:pt x="8916256" y="3812285"/>
                  <a:pt x="8929895" y="3809701"/>
                </a:cubicBezTo>
                <a:cubicBezTo>
                  <a:pt x="8941763" y="3807499"/>
                  <a:pt x="8948225" y="3815636"/>
                  <a:pt x="8948894" y="3824971"/>
                </a:cubicBezTo>
                <a:cubicBezTo>
                  <a:pt x="8950426" y="3824013"/>
                  <a:pt x="8952005" y="3823295"/>
                  <a:pt x="8953680" y="3822912"/>
                </a:cubicBezTo>
                <a:cubicBezTo>
                  <a:pt x="8952436" y="3812955"/>
                  <a:pt x="8959854" y="3804196"/>
                  <a:pt x="8969378" y="3802137"/>
                </a:cubicBezTo>
                <a:cubicBezTo>
                  <a:pt x="8975551" y="3800797"/>
                  <a:pt x="8981533" y="3803239"/>
                  <a:pt x="8985793" y="3807546"/>
                </a:cubicBezTo>
                <a:cubicBezTo>
                  <a:pt x="8985218" y="3806446"/>
                  <a:pt x="8984787" y="3805297"/>
                  <a:pt x="8984548" y="3804004"/>
                </a:cubicBezTo>
                <a:lnTo>
                  <a:pt x="8982969" y="3795723"/>
                </a:lnTo>
                <a:cubicBezTo>
                  <a:pt x="8981054" y="3785623"/>
                  <a:pt x="8984213" y="3775284"/>
                  <a:pt x="8995029" y="3771693"/>
                </a:cubicBezTo>
                <a:cubicBezTo>
                  <a:pt x="9003643" y="3768822"/>
                  <a:pt x="9016421" y="3773560"/>
                  <a:pt x="9018766" y="3783182"/>
                </a:cubicBezTo>
                <a:cubicBezTo>
                  <a:pt x="9023169" y="3780980"/>
                  <a:pt x="9027811" y="3779544"/>
                  <a:pt x="9033028" y="3780023"/>
                </a:cubicBezTo>
                <a:cubicBezTo>
                  <a:pt x="9033506" y="3780070"/>
                  <a:pt x="9033745" y="3780358"/>
                  <a:pt x="9034176" y="3780454"/>
                </a:cubicBezTo>
                <a:cubicBezTo>
                  <a:pt x="8996847" y="3701807"/>
                  <a:pt x="8957318" y="3624261"/>
                  <a:pt x="8915394" y="3548055"/>
                </a:cubicBezTo>
                <a:cubicBezTo>
                  <a:pt x="8914246" y="3547912"/>
                  <a:pt x="8913097" y="3548438"/>
                  <a:pt x="8911948" y="3548055"/>
                </a:cubicBezTo>
                <a:cubicBezTo>
                  <a:pt x="8909699" y="3551933"/>
                  <a:pt x="8906254" y="3555140"/>
                  <a:pt x="8901851" y="3556815"/>
                </a:cubicBezTo>
                <a:lnTo>
                  <a:pt x="8890700" y="3561028"/>
                </a:lnTo>
                <a:cubicBezTo>
                  <a:pt x="8881081" y="3564665"/>
                  <a:pt x="8869786" y="3558634"/>
                  <a:pt x="8866580" y="3549156"/>
                </a:cubicBezTo>
                <a:cubicBezTo>
                  <a:pt x="8863709" y="3540684"/>
                  <a:pt x="8867393" y="3531828"/>
                  <a:pt x="8874477" y="3527137"/>
                </a:cubicBezTo>
                <a:cubicBezTo>
                  <a:pt x="8870600" y="3527999"/>
                  <a:pt x="8866341" y="3527711"/>
                  <a:pt x="8861986" y="3525749"/>
                </a:cubicBezTo>
                <a:cubicBezTo>
                  <a:pt x="8856291" y="3523164"/>
                  <a:pt x="8853371" y="3519143"/>
                  <a:pt x="8852558" y="3514739"/>
                </a:cubicBezTo>
                <a:cubicBezTo>
                  <a:pt x="8848873" y="3524696"/>
                  <a:pt x="8836957" y="3533025"/>
                  <a:pt x="8824275" y="3527281"/>
                </a:cubicBezTo>
                <a:cubicBezTo>
                  <a:pt x="8802021" y="3517276"/>
                  <a:pt x="8821977" y="3484822"/>
                  <a:pt x="8844039" y="3494779"/>
                </a:cubicBezTo>
                <a:cubicBezTo>
                  <a:pt x="8849782" y="3497363"/>
                  <a:pt x="8852653" y="3501432"/>
                  <a:pt x="8853515" y="3505836"/>
                </a:cubicBezTo>
                <a:cubicBezTo>
                  <a:pt x="8857200" y="3495831"/>
                  <a:pt x="8869164" y="3487551"/>
                  <a:pt x="8881846" y="3493247"/>
                </a:cubicBezTo>
                <a:cubicBezTo>
                  <a:pt x="8883808" y="3494108"/>
                  <a:pt x="8884814" y="3495449"/>
                  <a:pt x="8885962" y="3496693"/>
                </a:cubicBezTo>
                <a:cubicBezTo>
                  <a:pt x="8856482" y="3444661"/>
                  <a:pt x="8826571" y="3392868"/>
                  <a:pt x="8794842" y="3342272"/>
                </a:cubicBezTo>
                <a:cubicBezTo>
                  <a:pt x="8794890" y="3343947"/>
                  <a:pt x="8794938" y="3345623"/>
                  <a:pt x="8794507" y="3347441"/>
                </a:cubicBezTo>
                <a:cubicBezTo>
                  <a:pt x="8793071" y="3353281"/>
                  <a:pt x="8789769" y="3356680"/>
                  <a:pt x="8785749" y="3358212"/>
                </a:cubicBezTo>
                <a:cubicBezTo>
                  <a:pt x="8795751" y="3359935"/>
                  <a:pt x="8805562" y="3369748"/>
                  <a:pt x="8802356" y="3382672"/>
                </a:cubicBezTo>
                <a:cubicBezTo>
                  <a:pt x="8798671" y="3397511"/>
                  <a:pt x="8782878" y="3396841"/>
                  <a:pt x="8774025" y="3388321"/>
                </a:cubicBezTo>
                <a:lnTo>
                  <a:pt x="8777901" y="3394735"/>
                </a:lnTo>
                <a:cubicBezTo>
                  <a:pt x="8779959" y="3398134"/>
                  <a:pt x="8780246" y="3402011"/>
                  <a:pt x="8779719" y="3405744"/>
                </a:cubicBezTo>
                <a:cubicBezTo>
                  <a:pt x="8780198" y="3405888"/>
                  <a:pt x="8780676" y="3405840"/>
                  <a:pt x="8781107" y="3406032"/>
                </a:cubicBezTo>
                <a:lnTo>
                  <a:pt x="8791540" y="3410675"/>
                </a:lnTo>
                <a:cubicBezTo>
                  <a:pt x="8800537" y="3414648"/>
                  <a:pt x="8804796" y="3425562"/>
                  <a:pt x="8800872" y="3434561"/>
                </a:cubicBezTo>
                <a:cubicBezTo>
                  <a:pt x="8796948" y="3443512"/>
                  <a:pt x="8785941" y="3447868"/>
                  <a:pt x="8776992" y="3443895"/>
                </a:cubicBezTo>
                <a:lnTo>
                  <a:pt x="8773546" y="3442363"/>
                </a:lnTo>
                <a:cubicBezTo>
                  <a:pt x="8770292" y="3446432"/>
                  <a:pt x="8765745" y="3449208"/>
                  <a:pt x="8760625" y="3449496"/>
                </a:cubicBezTo>
                <a:cubicBezTo>
                  <a:pt x="8756317" y="3454282"/>
                  <a:pt x="8749665" y="3456532"/>
                  <a:pt x="8741817" y="3452990"/>
                </a:cubicBezTo>
                <a:cubicBezTo>
                  <a:pt x="8731479" y="3448299"/>
                  <a:pt x="8728847" y="3438151"/>
                  <a:pt x="8731001" y="3429535"/>
                </a:cubicBezTo>
                <a:cubicBezTo>
                  <a:pt x="8730666" y="3429391"/>
                  <a:pt x="8730283" y="3429247"/>
                  <a:pt x="8729948" y="3429056"/>
                </a:cubicBezTo>
                <a:cubicBezTo>
                  <a:pt x="8720424" y="3423408"/>
                  <a:pt x="8718988" y="3412350"/>
                  <a:pt x="8723200" y="3403016"/>
                </a:cubicBezTo>
                <a:lnTo>
                  <a:pt x="8726694" y="3395309"/>
                </a:lnTo>
                <a:cubicBezTo>
                  <a:pt x="8729086" y="3390044"/>
                  <a:pt x="8734399" y="3387315"/>
                  <a:pt x="8740046" y="3386549"/>
                </a:cubicBezTo>
                <a:cubicBezTo>
                  <a:pt x="8741625" y="3383007"/>
                  <a:pt x="8744018" y="3379800"/>
                  <a:pt x="8747416" y="3377933"/>
                </a:cubicBezTo>
                <a:cubicBezTo>
                  <a:pt x="8754881" y="3373769"/>
                  <a:pt x="8763783" y="3375731"/>
                  <a:pt x="8769430" y="3381571"/>
                </a:cubicBezTo>
                <a:cubicBezTo>
                  <a:pt x="8767947" y="3378077"/>
                  <a:pt x="8767516" y="3374008"/>
                  <a:pt x="8768616" y="3369604"/>
                </a:cubicBezTo>
                <a:cubicBezTo>
                  <a:pt x="8770052" y="3363812"/>
                  <a:pt x="8773354" y="3360414"/>
                  <a:pt x="8777327" y="3358882"/>
                </a:cubicBezTo>
                <a:cubicBezTo>
                  <a:pt x="8774694" y="3358451"/>
                  <a:pt x="8772158" y="3357350"/>
                  <a:pt x="8769765" y="3355914"/>
                </a:cubicBezTo>
                <a:cubicBezTo>
                  <a:pt x="8766415" y="3358260"/>
                  <a:pt x="8763113" y="3360701"/>
                  <a:pt x="8758949" y="3361850"/>
                </a:cubicBezTo>
                <a:cubicBezTo>
                  <a:pt x="8748995" y="3364482"/>
                  <a:pt x="8738419" y="3361611"/>
                  <a:pt x="8734255" y="3351127"/>
                </a:cubicBezTo>
                <a:cubicBezTo>
                  <a:pt x="8730810" y="3342368"/>
                  <a:pt x="8735021" y="3329108"/>
                  <a:pt x="8744975" y="3326428"/>
                </a:cubicBezTo>
                <a:cubicBezTo>
                  <a:pt x="8746172" y="3326140"/>
                  <a:pt x="8747416" y="3325805"/>
                  <a:pt x="8748565" y="3325327"/>
                </a:cubicBezTo>
                <a:cubicBezTo>
                  <a:pt x="8748708" y="3325279"/>
                  <a:pt x="8748660" y="3325279"/>
                  <a:pt x="8748756" y="3325231"/>
                </a:cubicBezTo>
                <a:cubicBezTo>
                  <a:pt x="8748803" y="3325183"/>
                  <a:pt x="8748852" y="3325135"/>
                  <a:pt x="8748899" y="3325040"/>
                </a:cubicBezTo>
                <a:cubicBezTo>
                  <a:pt x="8748995" y="3324848"/>
                  <a:pt x="8749090" y="3324656"/>
                  <a:pt x="8749234" y="3324369"/>
                </a:cubicBezTo>
                <a:cubicBezTo>
                  <a:pt x="8753925" y="3314796"/>
                  <a:pt x="8764549" y="3310918"/>
                  <a:pt x="8774359" y="3314796"/>
                </a:cubicBezTo>
                <a:cubicBezTo>
                  <a:pt x="8776465" y="3315657"/>
                  <a:pt x="8778236" y="3317046"/>
                  <a:pt x="8779815" y="3318673"/>
                </a:cubicBezTo>
                <a:cubicBezTo>
                  <a:pt x="8780294" y="3319391"/>
                  <a:pt x="8780772" y="3320157"/>
                  <a:pt x="8781251" y="3320875"/>
                </a:cubicBezTo>
                <a:cubicBezTo>
                  <a:pt x="8759763" y="3287128"/>
                  <a:pt x="8737844" y="3253668"/>
                  <a:pt x="8715447" y="3220592"/>
                </a:cubicBezTo>
                <a:cubicBezTo>
                  <a:pt x="8711140" y="3224661"/>
                  <a:pt x="8704966" y="3225379"/>
                  <a:pt x="8699271" y="3223224"/>
                </a:cubicBezTo>
                <a:cubicBezTo>
                  <a:pt x="8699463" y="3224948"/>
                  <a:pt x="8699463" y="3226623"/>
                  <a:pt x="8699175" y="3228203"/>
                </a:cubicBezTo>
                <a:cubicBezTo>
                  <a:pt x="8708317" y="3231123"/>
                  <a:pt x="8712959" y="3240984"/>
                  <a:pt x="8710948" y="3250079"/>
                </a:cubicBezTo>
                <a:cubicBezTo>
                  <a:pt x="8709657" y="3255966"/>
                  <a:pt x="8705158" y="3260179"/>
                  <a:pt x="8699750" y="3262141"/>
                </a:cubicBezTo>
                <a:cubicBezTo>
                  <a:pt x="8700946" y="3262093"/>
                  <a:pt x="8702095" y="3262189"/>
                  <a:pt x="8703291" y="3262476"/>
                </a:cubicBezTo>
                <a:lnTo>
                  <a:pt x="8711092" y="3264439"/>
                </a:lnTo>
                <a:cubicBezTo>
                  <a:pt x="8720616" y="3266784"/>
                  <a:pt x="8728321" y="3273629"/>
                  <a:pt x="8727124" y="3284448"/>
                </a:cubicBezTo>
                <a:cubicBezTo>
                  <a:pt x="8726119" y="3293255"/>
                  <a:pt x="8716644" y="3302829"/>
                  <a:pt x="8707120" y="3300483"/>
                </a:cubicBezTo>
                <a:lnTo>
                  <a:pt x="8699319" y="3298521"/>
                </a:lnTo>
                <a:cubicBezTo>
                  <a:pt x="8689795" y="3296175"/>
                  <a:pt x="8682091" y="3289330"/>
                  <a:pt x="8683287" y="3278512"/>
                </a:cubicBezTo>
                <a:cubicBezTo>
                  <a:pt x="8683957" y="3272241"/>
                  <a:pt x="8689030" y="3265683"/>
                  <a:pt x="8695299" y="3263194"/>
                </a:cubicBezTo>
                <a:cubicBezTo>
                  <a:pt x="8693098" y="3263434"/>
                  <a:pt x="8690849" y="3263386"/>
                  <a:pt x="8688743" y="3262859"/>
                </a:cubicBezTo>
                <a:lnTo>
                  <a:pt x="8680942" y="3260897"/>
                </a:lnTo>
                <a:cubicBezTo>
                  <a:pt x="8678166" y="3260179"/>
                  <a:pt x="8675822" y="3258838"/>
                  <a:pt x="8673859" y="3257067"/>
                </a:cubicBezTo>
                <a:cubicBezTo>
                  <a:pt x="8666106" y="3260562"/>
                  <a:pt x="8657349" y="3261232"/>
                  <a:pt x="8648734" y="3257354"/>
                </a:cubicBezTo>
                <a:cubicBezTo>
                  <a:pt x="8643231" y="3254865"/>
                  <a:pt x="8639020" y="3251275"/>
                  <a:pt x="8635861" y="3247015"/>
                </a:cubicBezTo>
                <a:cubicBezTo>
                  <a:pt x="8633181" y="3247781"/>
                  <a:pt x="8630262" y="3248020"/>
                  <a:pt x="8627198" y="3247541"/>
                </a:cubicBezTo>
                <a:cubicBezTo>
                  <a:pt x="8617771" y="3245962"/>
                  <a:pt x="8610927" y="3235240"/>
                  <a:pt x="8613224" y="3226049"/>
                </a:cubicBezTo>
                <a:lnTo>
                  <a:pt x="8617101" y="3210396"/>
                </a:lnTo>
                <a:cubicBezTo>
                  <a:pt x="8618728" y="3203934"/>
                  <a:pt x="8623227" y="3199243"/>
                  <a:pt x="8628922" y="3197280"/>
                </a:cubicBezTo>
                <a:cubicBezTo>
                  <a:pt x="8628969" y="3197041"/>
                  <a:pt x="8629017" y="3196754"/>
                  <a:pt x="8629065" y="3196514"/>
                </a:cubicBezTo>
                <a:cubicBezTo>
                  <a:pt x="8620068" y="3197184"/>
                  <a:pt x="8610831" y="3191441"/>
                  <a:pt x="8609348" y="3181819"/>
                </a:cubicBezTo>
                <a:cubicBezTo>
                  <a:pt x="8608869" y="3181675"/>
                  <a:pt x="8608343" y="3181771"/>
                  <a:pt x="8607912" y="3181532"/>
                </a:cubicBezTo>
                <a:cubicBezTo>
                  <a:pt x="8604418" y="3180000"/>
                  <a:pt x="8600973" y="3178468"/>
                  <a:pt x="8597527" y="3176889"/>
                </a:cubicBezTo>
                <a:cubicBezTo>
                  <a:pt x="8592023" y="3174447"/>
                  <a:pt x="8588243" y="3169709"/>
                  <a:pt x="8586712" y="3164252"/>
                </a:cubicBezTo>
                <a:cubicBezTo>
                  <a:pt x="8583027" y="3166789"/>
                  <a:pt x="8578623" y="3167602"/>
                  <a:pt x="8574173" y="3166980"/>
                </a:cubicBezTo>
                <a:cubicBezTo>
                  <a:pt x="8570632" y="3174687"/>
                  <a:pt x="8562974" y="3180192"/>
                  <a:pt x="8553834" y="3176362"/>
                </a:cubicBezTo>
                <a:cubicBezTo>
                  <a:pt x="8550723" y="3175070"/>
                  <a:pt x="8547421" y="3174112"/>
                  <a:pt x="8544358" y="3172772"/>
                </a:cubicBezTo>
                <a:cubicBezTo>
                  <a:pt x="8543544" y="3172533"/>
                  <a:pt x="8542731" y="3172341"/>
                  <a:pt x="8541870" y="3172150"/>
                </a:cubicBezTo>
                <a:cubicBezTo>
                  <a:pt x="8539381" y="3171862"/>
                  <a:pt x="8537179" y="3171480"/>
                  <a:pt x="8535026" y="3170714"/>
                </a:cubicBezTo>
                <a:cubicBezTo>
                  <a:pt x="8530431" y="3173634"/>
                  <a:pt x="8524545" y="3174734"/>
                  <a:pt x="8519664" y="3173346"/>
                </a:cubicBezTo>
                <a:cubicBezTo>
                  <a:pt x="8513442" y="3171575"/>
                  <a:pt x="8509805" y="3167028"/>
                  <a:pt x="8508082" y="3161619"/>
                </a:cubicBezTo>
                <a:cubicBezTo>
                  <a:pt x="8507986" y="3162720"/>
                  <a:pt x="8508226" y="3163629"/>
                  <a:pt x="8507939" y="3164826"/>
                </a:cubicBezTo>
                <a:cubicBezTo>
                  <a:pt x="8504780" y="3177655"/>
                  <a:pt x="8491955" y="3180910"/>
                  <a:pt x="8482431" y="3177415"/>
                </a:cubicBezTo>
                <a:cubicBezTo>
                  <a:pt x="8485780" y="3196562"/>
                  <a:pt x="8454961" y="3204652"/>
                  <a:pt x="8447112" y="3184260"/>
                </a:cubicBezTo>
                <a:cubicBezTo>
                  <a:pt x="8440795" y="3167746"/>
                  <a:pt x="8459124" y="3157933"/>
                  <a:pt x="8472046" y="3163486"/>
                </a:cubicBezTo>
                <a:cubicBezTo>
                  <a:pt x="8471998" y="3161858"/>
                  <a:pt x="8471806" y="3160326"/>
                  <a:pt x="8472237" y="3158507"/>
                </a:cubicBezTo>
                <a:cubicBezTo>
                  <a:pt x="8474726" y="3148599"/>
                  <a:pt x="8482909" y="3144769"/>
                  <a:pt x="8490949" y="3144961"/>
                </a:cubicBezTo>
                <a:cubicBezTo>
                  <a:pt x="8490375" y="3141754"/>
                  <a:pt x="8490327" y="3138499"/>
                  <a:pt x="8491476" y="3135435"/>
                </a:cubicBezTo>
                <a:cubicBezTo>
                  <a:pt x="8494251" y="3128207"/>
                  <a:pt x="8498798" y="3122367"/>
                  <a:pt x="8505880" y="3119064"/>
                </a:cubicBezTo>
                <a:cubicBezTo>
                  <a:pt x="8507508" y="3118299"/>
                  <a:pt x="8509087" y="3118777"/>
                  <a:pt x="8510715" y="3118442"/>
                </a:cubicBezTo>
                <a:cubicBezTo>
                  <a:pt x="8511241" y="3117963"/>
                  <a:pt x="8511528" y="3117341"/>
                  <a:pt x="8512150" y="3116862"/>
                </a:cubicBezTo>
                <a:cubicBezTo>
                  <a:pt x="8512964" y="3113512"/>
                  <a:pt x="8514495" y="3110305"/>
                  <a:pt x="8516840" y="3107911"/>
                </a:cubicBezTo>
                <a:cubicBezTo>
                  <a:pt x="8518706" y="3105996"/>
                  <a:pt x="8520668" y="3104225"/>
                  <a:pt x="8522726" y="3102502"/>
                </a:cubicBezTo>
                <a:cubicBezTo>
                  <a:pt x="8522870" y="3101784"/>
                  <a:pt x="8523013" y="3101114"/>
                  <a:pt x="8523253" y="3100396"/>
                </a:cubicBezTo>
                <a:cubicBezTo>
                  <a:pt x="8526507" y="3091588"/>
                  <a:pt x="8537610" y="3085701"/>
                  <a:pt x="8546559" y="3089674"/>
                </a:cubicBezTo>
                <a:lnTo>
                  <a:pt x="8551393" y="3091828"/>
                </a:lnTo>
                <a:cubicBezTo>
                  <a:pt x="8552972" y="3091971"/>
                  <a:pt x="8554647" y="3092210"/>
                  <a:pt x="8556274" y="3092641"/>
                </a:cubicBezTo>
                <a:cubicBezTo>
                  <a:pt x="8568813" y="3095992"/>
                  <a:pt x="8577954" y="3107050"/>
                  <a:pt x="8587286" y="3115378"/>
                </a:cubicBezTo>
                <a:cubicBezTo>
                  <a:pt x="8595230" y="3122463"/>
                  <a:pt x="8594034" y="3131462"/>
                  <a:pt x="8588865" y="3137829"/>
                </a:cubicBezTo>
                <a:cubicBezTo>
                  <a:pt x="8591067" y="3139935"/>
                  <a:pt x="8592741" y="3142472"/>
                  <a:pt x="8593507" y="3145583"/>
                </a:cubicBezTo>
                <a:cubicBezTo>
                  <a:pt x="8598341" y="3142041"/>
                  <a:pt x="8604610" y="3140461"/>
                  <a:pt x="8610258" y="3142951"/>
                </a:cubicBezTo>
                <a:lnTo>
                  <a:pt x="8620642" y="3147594"/>
                </a:lnTo>
                <a:cubicBezTo>
                  <a:pt x="8627007" y="3150418"/>
                  <a:pt x="8631267" y="3156162"/>
                  <a:pt x="8632080" y="3162672"/>
                </a:cubicBezTo>
                <a:cubicBezTo>
                  <a:pt x="8636052" y="3163869"/>
                  <a:pt x="8639689" y="3165783"/>
                  <a:pt x="8642082" y="3169086"/>
                </a:cubicBezTo>
                <a:cubicBezTo>
                  <a:pt x="8651318" y="3162097"/>
                  <a:pt x="8665724" y="3161954"/>
                  <a:pt x="8676875" y="3165352"/>
                </a:cubicBezTo>
                <a:cubicBezTo>
                  <a:pt x="8655673" y="3135148"/>
                  <a:pt x="8634282" y="3105135"/>
                  <a:pt x="8612363" y="3075457"/>
                </a:cubicBezTo>
                <a:cubicBezTo>
                  <a:pt x="8612267" y="3076366"/>
                  <a:pt x="8612602" y="3077084"/>
                  <a:pt x="8612363" y="3077994"/>
                </a:cubicBezTo>
                <a:cubicBezTo>
                  <a:pt x="8606763" y="3100635"/>
                  <a:pt x="8572928" y="3087519"/>
                  <a:pt x="8578480" y="3065165"/>
                </a:cubicBezTo>
                <a:cubicBezTo>
                  <a:pt x="8579868" y="3059517"/>
                  <a:pt x="8583027" y="3056118"/>
                  <a:pt x="8586903" y="3054491"/>
                </a:cubicBezTo>
                <a:cubicBezTo>
                  <a:pt x="8581352" y="3054443"/>
                  <a:pt x="8575896" y="3051236"/>
                  <a:pt x="8572594" y="3046593"/>
                </a:cubicBezTo>
                <a:cubicBezTo>
                  <a:pt x="8571636" y="3046975"/>
                  <a:pt x="8570823" y="3047502"/>
                  <a:pt x="8569818" y="3047789"/>
                </a:cubicBezTo>
                <a:cubicBezTo>
                  <a:pt x="8560390" y="3050470"/>
                  <a:pt x="8550101" y="3046018"/>
                  <a:pt x="8546894" y="3036349"/>
                </a:cubicBezTo>
                <a:cubicBezTo>
                  <a:pt x="8544071" y="3027876"/>
                  <a:pt x="8548521" y="3017537"/>
                  <a:pt x="8556992" y="3014186"/>
                </a:cubicBezTo>
                <a:cubicBezTo>
                  <a:pt x="8557279" y="3013803"/>
                  <a:pt x="8557614" y="3013468"/>
                  <a:pt x="8557901" y="3013085"/>
                </a:cubicBezTo>
                <a:cubicBezTo>
                  <a:pt x="8557997" y="3012941"/>
                  <a:pt x="8558045" y="3012846"/>
                  <a:pt x="8558188" y="3012606"/>
                </a:cubicBezTo>
                <a:cubicBezTo>
                  <a:pt x="8558859" y="3011314"/>
                  <a:pt x="8559624" y="3010070"/>
                  <a:pt x="8560246" y="3008729"/>
                </a:cubicBezTo>
                <a:cubicBezTo>
                  <a:pt x="8560390" y="3008490"/>
                  <a:pt x="8560630" y="3007868"/>
                  <a:pt x="8560868" y="3007293"/>
                </a:cubicBezTo>
                <a:cubicBezTo>
                  <a:pt x="8553403" y="2997480"/>
                  <a:pt x="8546081" y="2987524"/>
                  <a:pt x="8538519" y="2977759"/>
                </a:cubicBezTo>
                <a:cubicBezTo>
                  <a:pt x="8534930" y="2986279"/>
                  <a:pt x="8522870" y="2989295"/>
                  <a:pt x="8515117" y="2985801"/>
                </a:cubicBezTo>
                <a:cubicBezTo>
                  <a:pt x="8509470" y="2983216"/>
                  <a:pt x="8506455" y="2978668"/>
                  <a:pt x="8505402" y="2973451"/>
                </a:cubicBezTo>
                <a:cubicBezTo>
                  <a:pt x="8500617" y="2969478"/>
                  <a:pt x="8498080" y="2963159"/>
                  <a:pt x="8498893" y="2956505"/>
                </a:cubicBezTo>
                <a:cubicBezTo>
                  <a:pt x="8499707" y="2950043"/>
                  <a:pt x="8504780" y="2945017"/>
                  <a:pt x="8510762" y="2942767"/>
                </a:cubicBezTo>
                <a:cubicBezTo>
                  <a:pt x="8482766" y="2907393"/>
                  <a:pt x="8454291" y="2872450"/>
                  <a:pt x="8425337" y="2837937"/>
                </a:cubicBezTo>
                <a:cubicBezTo>
                  <a:pt x="8424763" y="2837889"/>
                  <a:pt x="8424189" y="2838080"/>
                  <a:pt x="8423567" y="2837937"/>
                </a:cubicBezTo>
                <a:lnTo>
                  <a:pt x="8419163" y="2836836"/>
                </a:lnTo>
                <a:cubicBezTo>
                  <a:pt x="8425624" y="2843250"/>
                  <a:pt x="8427587" y="2851962"/>
                  <a:pt x="8427060" y="2860866"/>
                </a:cubicBezTo>
                <a:cubicBezTo>
                  <a:pt x="8426485" y="2870678"/>
                  <a:pt x="8415383" y="2877428"/>
                  <a:pt x="8406386" y="2875992"/>
                </a:cubicBezTo>
                <a:cubicBezTo>
                  <a:pt x="8399159" y="2874891"/>
                  <a:pt x="8394421" y="2869960"/>
                  <a:pt x="8392363" y="2863738"/>
                </a:cubicBezTo>
                <a:cubicBezTo>
                  <a:pt x="8384706" y="2862206"/>
                  <a:pt x="8378342" y="2856797"/>
                  <a:pt x="8377432" y="2848324"/>
                </a:cubicBezTo>
                <a:cubicBezTo>
                  <a:pt x="8376810" y="2842532"/>
                  <a:pt x="8379682" y="2836549"/>
                  <a:pt x="8384132" y="2832624"/>
                </a:cubicBezTo>
                <a:cubicBezTo>
                  <a:pt x="8383893" y="2832289"/>
                  <a:pt x="8383558" y="2832049"/>
                  <a:pt x="8383319" y="2831666"/>
                </a:cubicBezTo>
                <a:lnTo>
                  <a:pt x="8377432" y="2821901"/>
                </a:lnTo>
                <a:cubicBezTo>
                  <a:pt x="8372359" y="2813476"/>
                  <a:pt x="8377624" y="2801653"/>
                  <a:pt x="8385855" y="2797680"/>
                </a:cubicBezTo>
                <a:cubicBezTo>
                  <a:pt x="8387482" y="2796866"/>
                  <a:pt x="8389014" y="2797154"/>
                  <a:pt x="8390641" y="2796866"/>
                </a:cubicBezTo>
                <a:cubicBezTo>
                  <a:pt x="8332495" y="2729086"/>
                  <a:pt x="8271955" y="2663411"/>
                  <a:pt x="8210219" y="2598885"/>
                </a:cubicBezTo>
                <a:cubicBezTo>
                  <a:pt x="8198446" y="2602284"/>
                  <a:pt x="8182510" y="2592662"/>
                  <a:pt x="8186435" y="2576770"/>
                </a:cubicBezTo>
                <a:cubicBezTo>
                  <a:pt x="8186578" y="2576244"/>
                  <a:pt x="8186865" y="2575813"/>
                  <a:pt x="8187104" y="2575430"/>
                </a:cubicBezTo>
                <a:cubicBezTo>
                  <a:pt x="8152934" y="2540199"/>
                  <a:pt x="8119051" y="2504634"/>
                  <a:pt x="8083781" y="2470456"/>
                </a:cubicBezTo>
                <a:cubicBezTo>
                  <a:pt x="8076841" y="2471461"/>
                  <a:pt x="8069232" y="2468876"/>
                  <a:pt x="8065117" y="2463180"/>
                </a:cubicBezTo>
                <a:cubicBezTo>
                  <a:pt x="8056263" y="2469882"/>
                  <a:pt x="8042672" y="2470265"/>
                  <a:pt x="8031712" y="2467297"/>
                </a:cubicBezTo>
                <a:cubicBezTo>
                  <a:pt x="8018025" y="2477780"/>
                  <a:pt x="7993475" y="2467680"/>
                  <a:pt x="8001802" y="2448963"/>
                </a:cubicBezTo>
                <a:cubicBezTo>
                  <a:pt x="8002855" y="2446570"/>
                  <a:pt x="8004338" y="2444703"/>
                  <a:pt x="8005965" y="2443028"/>
                </a:cubicBezTo>
                <a:cubicBezTo>
                  <a:pt x="7999696" y="2442597"/>
                  <a:pt x="7993283" y="2439677"/>
                  <a:pt x="7989693" y="2433646"/>
                </a:cubicBezTo>
                <a:cubicBezTo>
                  <a:pt x="7977682" y="2439198"/>
                  <a:pt x="7959544" y="2430151"/>
                  <a:pt x="7963707" y="2413350"/>
                </a:cubicBezTo>
                <a:cubicBezTo>
                  <a:pt x="7968014" y="2396070"/>
                  <a:pt x="7989455" y="2397170"/>
                  <a:pt x="7996872" y="2408707"/>
                </a:cubicBezTo>
                <a:cubicBezTo>
                  <a:pt x="8000366" y="2407653"/>
                  <a:pt x="8004242" y="2407701"/>
                  <a:pt x="8007927" y="2409137"/>
                </a:cubicBezTo>
                <a:cubicBezTo>
                  <a:pt x="8007736" y="2407414"/>
                  <a:pt x="8007736" y="2405739"/>
                  <a:pt x="8008023" y="2404159"/>
                </a:cubicBezTo>
                <a:cubicBezTo>
                  <a:pt x="8001706" y="2402149"/>
                  <a:pt x="7998786" y="2396500"/>
                  <a:pt x="7997638" y="2390373"/>
                </a:cubicBezTo>
                <a:cubicBezTo>
                  <a:pt x="7941118" y="2338293"/>
                  <a:pt x="7883594" y="2287314"/>
                  <a:pt x="7824730" y="2237867"/>
                </a:cubicBezTo>
                <a:cubicBezTo>
                  <a:pt x="7814536" y="2258833"/>
                  <a:pt x="7779457" y="2247871"/>
                  <a:pt x="7789220" y="2225947"/>
                </a:cubicBezTo>
                <a:cubicBezTo>
                  <a:pt x="7791469" y="2220921"/>
                  <a:pt x="7795154" y="2217810"/>
                  <a:pt x="7799270" y="2215991"/>
                </a:cubicBezTo>
                <a:cubicBezTo>
                  <a:pt x="7797691" y="2214699"/>
                  <a:pt x="7796160" y="2213310"/>
                  <a:pt x="7794580" y="2211970"/>
                </a:cubicBezTo>
                <a:cubicBezTo>
                  <a:pt x="7786492" y="2215943"/>
                  <a:pt x="7773571" y="2212832"/>
                  <a:pt x="7770125" y="2203976"/>
                </a:cubicBezTo>
                <a:lnTo>
                  <a:pt x="7765865" y="2192919"/>
                </a:lnTo>
                <a:cubicBezTo>
                  <a:pt x="7765100" y="2190908"/>
                  <a:pt x="7764717" y="2188898"/>
                  <a:pt x="7764430" y="2186887"/>
                </a:cubicBezTo>
                <a:cubicBezTo>
                  <a:pt x="7738205" y="2165538"/>
                  <a:pt x="7711596" y="2144716"/>
                  <a:pt x="7684891" y="2123941"/>
                </a:cubicBezTo>
                <a:cubicBezTo>
                  <a:pt x="7684269" y="2123798"/>
                  <a:pt x="7683647" y="2123941"/>
                  <a:pt x="7682977" y="2123702"/>
                </a:cubicBezTo>
                <a:cubicBezTo>
                  <a:pt x="7678335" y="2122170"/>
                  <a:pt x="7674267" y="2118293"/>
                  <a:pt x="7671922" y="2113650"/>
                </a:cubicBezTo>
                <a:cubicBezTo>
                  <a:pt x="7619566" y="2073106"/>
                  <a:pt x="7566254" y="2033854"/>
                  <a:pt x="7512319" y="1995464"/>
                </a:cubicBezTo>
                <a:cubicBezTo>
                  <a:pt x="7512127" y="1995943"/>
                  <a:pt x="7512223" y="1996326"/>
                  <a:pt x="7512031" y="1996804"/>
                </a:cubicBezTo>
                <a:cubicBezTo>
                  <a:pt x="7502221" y="2018871"/>
                  <a:pt x="7466615" y="2006569"/>
                  <a:pt x="7476426" y="1984454"/>
                </a:cubicBezTo>
                <a:cubicBezTo>
                  <a:pt x="7478244" y="1980386"/>
                  <a:pt x="7481068" y="1977849"/>
                  <a:pt x="7484226" y="1975982"/>
                </a:cubicBezTo>
                <a:cubicBezTo>
                  <a:pt x="7460585" y="1959372"/>
                  <a:pt x="7436752" y="1943049"/>
                  <a:pt x="7412823" y="1926917"/>
                </a:cubicBezTo>
                <a:cubicBezTo>
                  <a:pt x="7412823" y="1929215"/>
                  <a:pt x="7412584" y="1931608"/>
                  <a:pt x="7411770" y="1933954"/>
                </a:cubicBezTo>
                <a:cubicBezTo>
                  <a:pt x="7408516" y="1943336"/>
                  <a:pt x="7396312" y="1948458"/>
                  <a:pt x="7387268" y="1944437"/>
                </a:cubicBezTo>
                <a:lnTo>
                  <a:pt x="7379610" y="1941038"/>
                </a:lnTo>
                <a:cubicBezTo>
                  <a:pt x="7379036" y="1940799"/>
                  <a:pt x="7378557" y="1940416"/>
                  <a:pt x="7377983" y="1940129"/>
                </a:cubicBezTo>
                <a:cubicBezTo>
                  <a:pt x="7376499" y="1941134"/>
                  <a:pt x="7374921" y="1941996"/>
                  <a:pt x="7373245" y="1942474"/>
                </a:cubicBezTo>
                <a:cubicBezTo>
                  <a:pt x="7362956" y="1945490"/>
                  <a:pt x="7353481" y="1939267"/>
                  <a:pt x="7349795" y="1929742"/>
                </a:cubicBezTo>
                <a:lnTo>
                  <a:pt x="7345536" y="1918684"/>
                </a:lnTo>
                <a:cubicBezTo>
                  <a:pt x="7341851" y="1909158"/>
                  <a:pt x="7349077" y="1897957"/>
                  <a:pt x="7358219" y="1895277"/>
                </a:cubicBezTo>
                <a:cubicBezTo>
                  <a:pt x="7360515" y="1894607"/>
                  <a:pt x="7362717" y="1894415"/>
                  <a:pt x="7364823" y="1894607"/>
                </a:cubicBezTo>
                <a:cubicBezTo>
                  <a:pt x="7280020" y="1838745"/>
                  <a:pt x="7193398" y="1785612"/>
                  <a:pt x="7105293" y="1735063"/>
                </a:cubicBezTo>
                <a:cubicBezTo>
                  <a:pt x="7103571" y="1736260"/>
                  <a:pt x="7101800" y="1737361"/>
                  <a:pt x="7099885" y="1737888"/>
                </a:cubicBezTo>
                <a:cubicBezTo>
                  <a:pt x="7089356" y="1740760"/>
                  <a:pt x="7080360" y="1734202"/>
                  <a:pt x="7076723" y="1724724"/>
                </a:cubicBezTo>
                <a:lnTo>
                  <a:pt x="7075670" y="1721995"/>
                </a:lnTo>
                <a:cubicBezTo>
                  <a:pt x="7073564" y="1720224"/>
                  <a:pt x="7072367" y="1717783"/>
                  <a:pt x="7071219" y="1715342"/>
                </a:cubicBezTo>
                <a:cubicBezTo>
                  <a:pt x="7022357" y="1687914"/>
                  <a:pt x="6973111" y="1661586"/>
                  <a:pt x="6923532" y="1636121"/>
                </a:cubicBezTo>
                <a:cubicBezTo>
                  <a:pt x="6926547" y="1640955"/>
                  <a:pt x="6927887" y="1646891"/>
                  <a:pt x="6925589" y="1652013"/>
                </a:cubicBezTo>
                <a:lnTo>
                  <a:pt x="6922192" y="1659672"/>
                </a:lnTo>
                <a:cubicBezTo>
                  <a:pt x="6917885" y="1669341"/>
                  <a:pt x="6908744" y="1674463"/>
                  <a:pt x="6898263" y="1671399"/>
                </a:cubicBezTo>
                <a:cubicBezTo>
                  <a:pt x="6889074" y="1668671"/>
                  <a:pt x="6882566" y="1656465"/>
                  <a:pt x="6886586" y="1647465"/>
                </a:cubicBezTo>
                <a:lnTo>
                  <a:pt x="6889984" y="1639806"/>
                </a:lnTo>
                <a:cubicBezTo>
                  <a:pt x="6893143" y="1632722"/>
                  <a:pt x="6898933" y="1628174"/>
                  <a:pt x="6905920" y="1627456"/>
                </a:cubicBezTo>
                <a:cubicBezTo>
                  <a:pt x="6879120" y="1613814"/>
                  <a:pt x="6852177" y="1600411"/>
                  <a:pt x="6825185" y="1587296"/>
                </a:cubicBezTo>
                <a:cubicBezTo>
                  <a:pt x="6824994" y="1588732"/>
                  <a:pt x="6824898" y="1590168"/>
                  <a:pt x="6824228" y="1591652"/>
                </a:cubicBezTo>
                <a:cubicBezTo>
                  <a:pt x="6814370" y="1613862"/>
                  <a:pt x="6780869" y="1596582"/>
                  <a:pt x="6790680" y="1574515"/>
                </a:cubicBezTo>
                <a:cubicBezTo>
                  <a:pt x="6791302" y="1573127"/>
                  <a:pt x="6792211" y="1572361"/>
                  <a:pt x="6792977" y="1571260"/>
                </a:cubicBezTo>
                <a:cubicBezTo>
                  <a:pt x="5504615" y="955489"/>
                  <a:pt x="4011232" y="957738"/>
                  <a:pt x="2733589" y="1632961"/>
                </a:cubicBezTo>
                <a:cubicBezTo>
                  <a:pt x="2627634" y="1688967"/>
                  <a:pt x="2524023" y="1749663"/>
                  <a:pt x="2422518" y="1813949"/>
                </a:cubicBezTo>
                <a:cubicBezTo>
                  <a:pt x="2695303" y="1889485"/>
                  <a:pt x="2953062" y="2017579"/>
                  <a:pt x="3175742" y="2200195"/>
                </a:cubicBezTo>
                <a:cubicBezTo>
                  <a:pt x="3745242" y="2667240"/>
                  <a:pt x="3971941" y="3505262"/>
                  <a:pt x="3682645" y="4184936"/>
                </a:cubicBezTo>
                <a:cubicBezTo>
                  <a:pt x="3541083" y="4517474"/>
                  <a:pt x="3284329" y="4786682"/>
                  <a:pt x="2980915" y="4978728"/>
                </a:cubicBezTo>
                <a:cubicBezTo>
                  <a:pt x="2825858" y="5076857"/>
                  <a:pt x="2652663" y="5152918"/>
                  <a:pt x="2480042" y="5213902"/>
                </a:cubicBezTo>
                <a:cubicBezTo>
                  <a:pt x="2470327" y="5217348"/>
                  <a:pt x="2460373" y="5220173"/>
                  <a:pt x="2450610" y="5223475"/>
                </a:cubicBezTo>
                <a:cubicBezTo>
                  <a:pt x="2485258" y="5345682"/>
                  <a:pt x="2501626" y="5477223"/>
                  <a:pt x="2495835" y="5603737"/>
                </a:cubicBezTo>
                <a:cubicBezTo>
                  <a:pt x="2483583" y="5870552"/>
                  <a:pt x="2390453" y="6124970"/>
                  <a:pt x="2235970" y="6341284"/>
                </a:cubicBezTo>
                <a:cubicBezTo>
                  <a:pt x="1928488" y="6771711"/>
                  <a:pt x="1428620" y="6966006"/>
                  <a:pt x="917745" y="7020767"/>
                </a:cubicBezTo>
                <a:cubicBezTo>
                  <a:pt x="745316" y="7039292"/>
                  <a:pt x="579921" y="7037377"/>
                  <a:pt x="421466" y="7014305"/>
                </a:cubicBezTo>
                <a:cubicBezTo>
                  <a:pt x="614905" y="7576751"/>
                  <a:pt x="934160" y="8086112"/>
                  <a:pt x="1376025" y="8459959"/>
                </a:cubicBezTo>
                <a:cubicBezTo>
                  <a:pt x="1385262" y="8459098"/>
                  <a:pt x="1392967" y="8465129"/>
                  <a:pt x="1395838" y="8473889"/>
                </a:cubicBezTo>
                <a:cubicBezTo>
                  <a:pt x="1396125" y="8474750"/>
                  <a:pt x="1396412" y="8475612"/>
                  <a:pt x="1396699" y="8476521"/>
                </a:cubicBezTo>
                <a:cubicBezTo>
                  <a:pt x="1436947" y="8509933"/>
                  <a:pt x="1478152" y="8542244"/>
                  <a:pt x="1520362" y="8573406"/>
                </a:cubicBezTo>
                <a:lnTo>
                  <a:pt x="1520984" y="8572688"/>
                </a:lnTo>
                <a:cubicBezTo>
                  <a:pt x="1527541" y="8565077"/>
                  <a:pt x="1538117" y="8562157"/>
                  <a:pt x="1546875" y="8568427"/>
                </a:cubicBezTo>
                <a:cubicBezTo>
                  <a:pt x="1554485" y="8573884"/>
                  <a:pt x="1557691" y="8586713"/>
                  <a:pt x="1551134" y="8594324"/>
                </a:cubicBezTo>
                <a:lnTo>
                  <a:pt x="1550704" y="8594803"/>
                </a:lnTo>
                <a:cubicBezTo>
                  <a:pt x="1568554" y="8607584"/>
                  <a:pt x="1586357" y="8620412"/>
                  <a:pt x="1604543" y="8632762"/>
                </a:cubicBezTo>
                <a:cubicBezTo>
                  <a:pt x="1607558" y="8631230"/>
                  <a:pt x="1610812" y="8630273"/>
                  <a:pt x="1614880" y="8630847"/>
                </a:cubicBezTo>
                <a:cubicBezTo>
                  <a:pt x="1622777" y="8631996"/>
                  <a:pt x="1628615" y="8637788"/>
                  <a:pt x="1630434" y="8645303"/>
                </a:cubicBezTo>
                <a:cubicBezTo>
                  <a:pt x="1630817" y="8646835"/>
                  <a:pt x="1631008" y="8648415"/>
                  <a:pt x="1631104" y="8649995"/>
                </a:cubicBezTo>
                <a:cubicBezTo>
                  <a:pt x="1631247" y="8650520"/>
                  <a:pt x="1631199" y="8651095"/>
                  <a:pt x="1631295" y="8651622"/>
                </a:cubicBezTo>
                <a:cubicBezTo>
                  <a:pt x="1680492" y="8684124"/>
                  <a:pt x="1731221" y="8714616"/>
                  <a:pt x="1782859" y="8743959"/>
                </a:cubicBezTo>
                <a:lnTo>
                  <a:pt x="1780753" y="8736587"/>
                </a:lnTo>
                <a:cubicBezTo>
                  <a:pt x="1777977" y="8726822"/>
                  <a:pt x="1783720" y="8716243"/>
                  <a:pt x="1793483" y="8713419"/>
                </a:cubicBezTo>
                <a:cubicBezTo>
                  <a:pt x="1803150" y="8710643"/>
                  <a:pt x="1813870" y="8716435"/>
                  <a:pt x="1816646" y="8726200"/>
                </a:cubicBezTo>
                <a:lnTo>
                  <a:pt x="1819852" y="8737496"/>
                </a:lnTo>
                <a:cubicBezTo>
                  <a:pt x="1822293" y="8746017"/>
                  <a:pt x="1817986" y="8754824"/>
                  <a:pt x="1810425" y="8758941"/>
                </a:cubicBezTo>
                <a:cubicBezTo>
                  <a:pt x="1811142" y="8759324"/>
                  <a:pt x="1811908" y="8759707"/>
                  <a:pt x="1812626" y="8760138"/>
                </a:cubicBezTo>
                <a:cubicBezTo>
                  <a:pt x="1826026" y="8745873"/>
                  <a:pt x="1847275" y="8761096"/>
                  <a:pt x="1843781" y="8776988"/>
                </a:cubicBezTo>
                <a:cubicBezTo>
                  <a:pt x="1866465" y="8789098"/>
                  <a:pt x="1889150" y="8801113"/>
                  <a:pt x="1912217" y="8812649"/>
                </a:cubicBezTo>
                <a:cubicBezTo>
                  <a:pt x="1913413" y="8812697"/>
                  <a:pt x="1914657" y="8812601"/>
                  <a:pt x="1915710" y="8813176"/>
                </a:cubicBezTo>
                <a:lnTo>
                  <a:pt x="1922985" y="8817197"/>
                </a:lnTo>
                <a:cubicBezTo>
                  <a:pt x="1923655" y="8817579"/>
                  <a:pt x="1923894" y="8818250"/>
                  <a:pt x="1924468" y="8818680"/>
                </a:cubicBezTo>
                <a:cubicBezTo>
                  <a:pt x="1962945" y="8837492"/>
                  <a:pt x="2001662" y="8856017"/>
                  <a:pt x="2041383" y="8873058"/>
                </a:cubicBezTo>
                <a:cubicBezTo>
                  <a:pt x="2044446" y="8868750"/>
                  <a:pt x="2049136" y="8866022"/>
                  <a:pt x="2054305" y="8865591"/>
                </a:cubicBezTo>
                <a:cubicBezTo>
                  <a:pt x="2053108" y="8865351"/>
                  <a:pt x="2051960" y="8864873"/>
                  <a:pt x="2050859" y="8864298"/>
                </a:cubicBezTo>
                <a:lnTo>
                  <a:pt x="2043585" y="8860277"/>
                </a:lnTo>
                <a:cubicBezTo>
                  <a:pt x="2034731" y="8855347"/>
                  <a:pt x="2028892" y="8846443"/>
                  <a:pt x="2033008" y="8836056"/>
                </a:cubicBezTo>
                <a:cubicBezTo>
                  <a:pt x="2036358" y="8827584"/>
                  <a:pt x="2048418" y="8820547"/>
                  <a:pt x="2057224" y="8825478"/>
                </a:cubicBezTo>
                <a:lnTo>
                  <a:pt x="2064498" y="8829499"/>
                </a:lnTo>
                <a:cubicBezTo>
                  <a:pt x="2073352" y="8834429"/>
                  <a:pt x="2079190" y="8843332"/>
                  <a:pt x="2075075" y="8853767"/>
                </a:cubicBezTo>
                <a:cubicBezTo>
                  <a:pt x="2072682" y="8859799"/>
                  <a:pt x="2065886" y="8864969"/>
                  <a:pt x="2058995" y="8865782"/>
                </a:cubicBezTo>
                <a:cubicBezTo>
                  <a:pt x="2061244" y="8866118"/>
                  <a:pt x="2063445" y="8866787"/>
                  <a:pt x="2065455" y="8867888"/>
                </a:cubicBezTo>
                <a:lnTo>
                  <a:pt x="2072730" y="8871909"/>
                </a:lnTo>
                <a:cubicBezTo>
                  <a:pt x="2075314" y="8873346"/>
                  <a:pt x="2077276" y="8875356"/>
                  <a:pt x="2078760" y="8877605"/>
                </a:cubicBezTo>
                <a:cubicBezTo>
                  <a:pt x="2087422" y="8876218"/>
                  <a:pt x="2096323" y="8877892"/>
                  <a:pt x="2103885" y="8884115"/>
                </a:cubicBezTo>
                <a:cubicBezTo>
                  <a:pt x="2108670" y="8888089"/>
                  <a:pt x="2111925" y="8892779"/>
                  <a:pt x="2113935" y="8897901"/>
                </a:cubicBezTo>
                <a:cubicBezTo>
                  <a:pt x="2116854" y="8897854"/>
                  <a:pt x="2119821" y="8898380"/>
                  <a:pt x="2122693" y="8899721"/>
                </a:cubicBezTo>
                <a:cubicBezTo>
                  <a:pt x="2126378" y="8901396"/>
                  <a:pt x="2128866" y="8904651"/>
                  <a:pt x="2130637" y="8908289"/>
                </a:cubicBezTo>
                <a:cubicBezTo>
                  <a:pt x="2147961" y="8914942"/>
                  <a:pt x="2164807" y="8922314"/>
                  <a:pt x="2182371" y="8928680"/>
                </a:cubicBezTo>
                <a:cubicBezTo>
                  <a:pt x="2184380" y="8926766"/>
                  <a:pt x="2186678" y="8925234"/>
                  <a:pt x="2189501" y="8924372"/>
                </a:cubicBezTo>
                <a:cubicBezTo>
                  <a:pt x="2192038" y="8923606"/>
                  <a:pt x="2194622" y="8923511"/>
                  <a:pt x="2197206" y="8923846"/>
                </a:cubicBezTo>
                <a:cubicBezTo>
                  <a:pt x="2197924" y="8914368"/>
                  <a:pt x="2205485" y="8907380"/>
                  <a:pt x="2214866" y="8906422"/>
                </a:cubicBezTo>
                <a:lnTo>
                  <a:pt x="2223145" y="8905560"/>
                </a:lnTo>
                <a:cubicBezTo>
                  <a:pt x="2233243" y="8904555"/>
                  <a:pt x="2242192" y="8913937"/>
                  <a:pt x="2242527" y="8923559"/>
                </a:cubicBezTo>
                <a:cubicBezTo>
                  <a:pt x="2242910" y="8934041"/>
                  <a:pt x="2234726" y="8941701"/>
                  <a:pt x="2224820" y="8942849"/>
                </a:cubicBezTo>
                <a:cubicBezTo>
                  <a:pt x="2233625" y="8945817"/>
                  <a:pt x="2242718" y="8948354"/>
                  <a:pt x="2251572" y="8951226"/>
                </a:cubicBezTo>
                <a:cubicBezTo>
                  <a:pt x="2250040" y="8946775"/>
                  <a:pt x="2249897" y="8941844"/>
                  <a:pt x="2252098" y="8937871"/>
                </a:cubicBezTo>
                <a:lnTo>
                  <a:pt x="2256118" y="8930595"/>
                </a:lnTo>
                <a:cubicBezTo>
                  <a:pt x="2259564" y="8924420"/>
                  <a:pt x="2265116" y="8920734"/>
                  <a:pt x="2271385" y="8920064"/>
                </a:cubicBezTo>
                <a:lnTo>
                  <a:pt x="2271337" y="8919634"/>
                </a:lnTo>
                <a:cubicBezTo>
                  <a:pt x="2270284" y="8909246"/>
                  <a:pt x="2277558" y="8900534"/>
                  <a:pt x="2287704" y="8898859"/>
                </a:cubicBezTo>
                <a:cubicBezTo>
                  <a:pt x="2297563" y="8897231"/>
                  <a:pt x="2307469" y="8905513"/>
                  <a:pt x="2308474" y="8915230"/>
                </a:cubicBezTo>
                <a:lnTo>
                  <a:pt x="2309336" y="8923511"/>
                </a:lnTo>
                <a:cubicBezTo>
                  <a:pt x="2310388" y="8933946"/>
                  <a:pt x="2303114" y="8942610"/>
                  <a:pt x="2292968" y="8944285"/>
                </a:cubicBezTo>
                <a:cubicBezTo>
                  <a:pt x="2292203" y="8944429"/>
                  <a:pt x="2291485" y="8944142"/>
                  <a:pt x="2290719" y="8944142"/>
                </a:cubicBezTo>
                <a:cubicBezTo>
                  <a:pt x="2290480" y="8944716"/>
                  <a:pt x="2290575" y="8945339"/>
                  <a:pt x="2290240" y="8945913"/>
                </a:cubicBezTo>
                <a:lnTo>
                  <a:pt x="2286220" y="8953189"/>
                </a:lnTo>
                <a:cubicBezTo>
                  <a:pt x="2284545" y="8956204"/>
                  <a:pt x="2282200" y="8958262"/>
                  <a:pt x="2279664" y="8960082"/>
                </a:cubicBezTo>
                <a:cubicBezTo>
                  <a:pt x="2301296" y="8966926"/>
                  <a:pt x="2322688" y="8974107"/>
                  <a:pt x="2344702" y="8980426"/>
                </a:cubicBezTo>
                <a:cubicBezTo>
                  <a:pt x="2344511" y="8977219"/>
                  <a:pt x="2344654" y="8973963"/>
                  <a:pt x="2346186" y="8970804"/>
                </a:cubicBezTo>
                <a:cubicBezTo>
                  <a:pt x="2350588" y="8961949"/>
                  <a:pt x="2363175" y="8958502"/>
                  <a:pt x="2371598" y="8963480"/>
                </a:cubicBezTo>
                <a:cubicBezTo>
                  <a:pt x="2378585" y="8967644"/>
                  <a:pt x="2383610" y="8973963"/>
                  <a:pt x="2387103" y="8981191"/>
                </a:cubicBezTo>
                <a:cubicBezTo>
                  <a:pt x="2388061" y="8968602"/>
                  <a:pt x="2400073" y="8961231"/>
                  <a:pt x="2410266" y="8962619"/>
                </a:cubicBezTo>
                <a:cubicBezTo>
                  <a:pt x="2421369" y="8949455"/>
                  <a:pt x="2442857" y="8959460"/>
                  <a:pt x="2442713" y="8974921"/>
                </a:cubicBezTo>
                <a:cubicBezTo>
                  <a:pt x="2448408" y="8972144"/>
                  <a:pt x="2455443" y="8972096"/>
                  <a:pt x="2461043" y="8975208"/>
                </a:cubicBezTo>
                <a:lnTo>
                  <a:pt x="2462574" y="8976070"/>
                </a:lnTo>
                <a:cubicBezTo>
                  <a:pt x="2461474" y="8974107"/>
                  <a:pt x="2460660" y="8971857"/>
                  <a:pt x="2460373" y="8969081"/>
                </a:cubicBezTo>
                <a:cubicBezTo>
                  <a:pt x="2457980" y="8945769"/>
                  <a:pt x="2493251" y="8937009"/>
                  <a:pt x="2496553" y="8959747"/>
                </a:cubicBezTo>
                <a:cubicBezTo>
                  <a:pt x="2500573" y="8959411"/>
                  <a:pt x="2504784" y="8960082"/>
                  <a:pt x="2508517" y="8962188"/>
                </a:cubicBezTo>
                <a:lnTo>
                  <a:pt x="2523018" y="8970229"/>
                </a:lnTo>
                <a:cubicBezTo>
                  <a:pt x="2531871" y="8975160"/>
                  <a:pt x="2533738" y="8988084"/>
                  <a:pt x="2528521" y="8996126"/>
                </a:cubicBezTo>
                <a:cubicBezTo>
                  <a:pt x="2522731" y="9005029"/>
                  <a:pt x="2511484" y="9006561"/>
                  <a:pt x="2502679" y="9001631"/>
                </a:cubicBezTo>
                <a:lnTo>
                  <a:pt x="2488178" y="8993541"/>
                </a:lnTo>
                <a:cubicBezTo>
                  <a:pt x="2484014" y="8991244"/>
                  <a:pt x="2481526" y="8987127"/>
                  <a:pt x="2480473" y="8982580"/>
                </a:cubicBezTo>
                <a:cubicBezTo>
                  <a:pt x="2477362" y="8983345"/>
                  <a:pt x="2474251" y="8983106"/>
                  <a:pt x="2471380" y="8982388"/>
                </a:cubicBezTo>
                <a:cubicBezTo>
                  <a:pt x="2474921" y="8985930"/>
                  <a:pt x="2477123" y="8990382"/>
                  <a:pt x="2477027" y="8995360"/>
                </a:cubicBezTo>
                <a:cubicBezTo>
                  <a:pt x="2481382" y="9000004"/>
                  <a:pt x="2483057" y="9006657"/>
                  <a:pt x="2478893" y="9014124"/>
                </a:cubicBezTo>
                <a:cubicBezTo>
                  <a:pt x="2478463" y="9014890"/>
                  <a:pt x="2477793" y="9015178"/>
                  <a:pt x="2477171" y="9015609"/>
                </a:cubicBezTo>
                <a:cubicBezTo>
                  <a:pt x="2541539" y="9031166"/>
                  <a:pt x="2606672" y="9045478"/>
                  <a:pt x="2673816" y="9056440"/>
                </a:cubicBezTo>
                <a:cubicBezTo>
                  <a:pt x="2744022" y="9067880"/>
                  <a:pt x="2814324" y="9076687"/>
                  <a:pt x="2884579" y="9083102"/>
                </a:cubicBezTo>
                <a:cubicBezTo>
                  <a:pt x="2887594" y="9080421"/>
                  <a:pt x="2891039" y="9078411"/>
                  <a:pt x="2894964" y="9077932"/>
                </a:cubicBezTo>
                <a:lnTo>
                  <a:pt x="2887019" y="9075395"/>
                </a:lnTo>
                <a:cubicBezTo>
                  <a:pt x="2876874" y="9072188"/>
                  <a:pt x="2870796" y="9063428"/>
                  <a:pt x="2872758" y="9052610"/>
                </a:cubicBezTo>
                <a:cubicBezTo>
                  <a:pt x="2874481" y="9043084"/>
                  <a:pt x="2886014" y="9035330"/>
                  <a:pt x="2895538" y="9038345"/>
                </a:cubicBezTo>
                <a:lnTo>
                  <a:pt x="2903578" y="9040883"/>
                </a:lnTo>
                <a:cubicBezTo>
                  <a:pt x="2904296" y="9041122"/>
                  <a:pt x="2904774" y="9041553"/>
                  <a:pt x="2905444" y="9041840"/>
                </a:cubicBezTo>
                <a:cubicBezTo>
                  <a:pt x="2904679" y="9040356"/>
                  <a:pt x="2903817" y="9038872"/>
                  <a:pt x="2903386" y="9037196"/>
                </a:cubicBezTo>
                <a:lnTo>
                  <a:pt x="2902429" y="9033894"/>
                </a:lnTo>
                <a:cubicBezTo>
                  <a:pt x="2896639" y="9037196"/>
                  <a:pt x="2889029" y="9037245"/>
                  <a:pt x="2883143" y="9033942"/>
                </a:cubicBezTo>
                <a:lnTo>
                  <a:pt x="2875869" y="9029921"/>
                </a:lnTo>
                <a:cubicBezTo>
                  <a:pt x="2866728" y="9024847"/>
                  <a:pt x="2864766" y="9012976"/>
                  <a:pt x="2869456" y="9004263"/>
                </a:cubicBezTo>
                <a:cubicBezTo>
                  <a:pt x="2874385" y="8995169"/>
                  <a:pt x="2886589" y="8993111"/>
                  <a:pt x="2895107" y="8997850"/>
                </a:cubicBezTo>
                <a:lnTo>
                  <a:pt x="2902381" y="9001870"/>
                </a:lnTo>
                <a:cubicBezTo>
                  <a:pt x="2904870" y="9003258"/>
                  <a:pt x="2906832" y="9005221"/>
                  <a:pt x="2908268" y="9007423"/>
                </a:cubicBezTo>
                <a:cubicBezTo>
                  <a:pt x="2910517" y="9005891"/>
                  <a:pt x="2912958" y="9004742"/>
                  <a:pt x="2915447" y="9004360"/>
                </a:cubicBezTo>
                <a:cubicBezTo>
                  <a:pt x="2926166" y="9002540"/>
                  <a:pt x="2934254" y="9009912"/>
                  <a:pt x="2937030" y="9019630"/>
                </a:cubicBezTo>
                <a:lnTo>
                  <a:pt x="2940236" y="9030926"/>
                </a:lnTo>
                <a:cubicBezTo>
                  <a:pt x="2943012" y="9040691"/>
                  <a:pt x="2934063" y="9050935"/>
                  <a:pt x="2924970" y="9052515"/>
                </a:cubicBezTo>
                <a:cubicBezTo>
                  <a:pt x="2921716" y="9053041"/>
                  <a:pt x="2918844" y="9052562"/>
                  <a:pt x="2916164" y="9051605"/>
                </a:cubicBezTo>
                <a:cubicBezTo>
                  <a:pt x="2917839" y="9055147"/>
                  <a:pt x="2918701" y="9059168"/>
                  <a:pt x="2917887" y="9063668"/>
                </a:cubicBezTo>
                <a:cubicBezTo>
                  <a:pt x="2916452" y="9071518"/>
                  <a:pt x="2908411" y="9077789"/>
                  <a:pt x="2900324" y="9078220"/>
                </a:cubicBezTo>
                <a:cubicBezTo>
                  <a:pt x="2901711" y="9078458"/>
                  <a:pt x="2903051" y="9078507"/>
                  <a:pt x="2904439" y="9079129"/>
                </a:cubicBezTo>
                <a:cubicBezTo>
                  <a:pt x="2907359" y="9080421"/>
                  <a:pt x="2909656" y="9082863"/>
                  <a:pt x="2911570" y="9085639"/>
                </a:cubicBezTo>
                <a:cubicBezTo>
                  <a:pt x="2917504" y="9086118"/>
                  <a:pt x="2923487" y="9086405"/>
                  <a:pt x="2929421" y="9086884"/>
                </a:cubicBezTo>
                <a:cubicBezTo>
                  <a:pt x="2928942" y="9084203"/>
                  <a:pt x="2928751" y="9081379"/>
                  <a:pt x="2929421" y="9078507"/>
                </a:cubicBezTo>
                <a:cubicBezTo>
                  <a:pt x="2931670" y="9068741"/>
                  <a:pt x="2943347" y="9062279"/>
                  <a:pt x="2952823" y="9065295"/>
                </a:cubicBezTo>
                <a:lnTo>
                  <a:pt x="2968903" y="9070369"/>
                </a:lnTo>
                <a:cubicBezTo>
                  <a:pt x="2975603" y="9072475"/>
                  <a:pt x="2980197" y="9077502"/>
                  <a:pt x="2981872" y="9083628"/>
                </a:cubicBezTo>
                <a:cubicBezTo>
                  <a:pt x="2982111" y="9083676"/>
                  <a:pt x="2982399" y="9083772"/>
                  <a:pt x="2982638" y="9083820"/>
                </a:cubicBezTo>
                <a:cubicBezTo>
                  <a:pt x="2982590" y="9079129"/>
                  <a:pt x="2984504" y="9074725"/>
                  <a:pt x="2987280" y="9070992"/>
                </a:cubicBezTo>
                <a:cubicBezTo>
                  <a:pt x="2987280" y="9068023"/>
                  <a:pt x="2987711" y="9065104"/>
                  <a:pt x="2989194" y="9062423"/>
                </a:cubicBezTo>
                <a:lnTo>
                  <a:pt x="2993214" y="9055147"/>
                </a:lnTo>
                <a:cubicBezTo>
                  <a:pt x="2998144" y="9046291"/>
                  <a:pt x="3009342" y="9042510"/>
                  <a:pt x="3018483" y="9047345"/>
                </a:cubicBezTo>
                <a:cubicBezTo>
                  <a:pt x="3027289" y="9051988"/>
                  <a:pt x="3031213" y="9063763"/>
                  <a:pt x="3026284" y="9072619"/>
                </a:cubicBezTo>
                <a:lnTo>
                  <a:pt x="3022264" y="9079894"/>
                </a:lnTo>
                <a:cubicBezTo>
                  <a:pt x="3021402" y="9081379"/>
                  <a:pt x="3020206" y="9082528"/>
                  <a:pt x="3019009" y="9083724"/>
                </a:cubicBezTo>
                <a:cubicBezTo>
                  <a:pt x="3018722" y="9086548"/>
                  <a:pt x="3017861" y="9089277"/>
                  <a:pt x="3016664" y="9091861"/>
                </a:cubicBezTo>
                <a:cubicBezTo>
                  <a:pt x="3101372" y="9095643"/>
                  <a:pt x="3185887" y="9095260"/>
                  <a:pt x="3270164" y="9090856"/>
                </a:cubicBezTo>
                <a:cubicBezTo>
                  <a:pt x="3268154" y="9091048"/>
                  <a:pt x="3266096" y="9091143"/>
                  <a:pt x="3263942" y="9090712"/>
                </a:cubicBezTo>
                <a:cubicBezTo>
                  <a:pt x="3254323" y="9088751"/>
                  <a:pt x="3247097" y="9077166"/>
                  <a:pt x="3250064" y="9067689"/>
                </a:cubicBezTo>
                <a:lnTo>
                  <a:pt x="3252600" y="9059647"/>
                </a:lnTo>
                <a:cubicBezTo>
                  <a:pt x="3255806" y="9049499"/>
                  <a:pt x="3264995" y="9043659"/>
                  <a:pt x="3275619" y="9045765"/>
                </a:cubicBezTo>
                <a:cubicBezTo>
                  <a:pt x="3285239" y="9047727"/>
                  <a:pt x="3292465" y="9059312"/>
                  <a:pt x="3289498" y="9068789"/>
                </a:cubicBezTo>
                <a:lnTo>
                  <a:pt x="3286962" y="9076831"/>
                </a:lnTo>
                <a:cubicBezTo>
                  <a:pt x="3284617" y="9084299"/>
                  <a:pt x="3278969" y="9089420"/>
                  <a:pt x="3271935" y="9090761"/>
                </a:cubicBezTo>
                <a:cubicBezTo>
                  <a:pt x="3286005" y="9090043"/>
                  <a:pt x="3300074" y="9089277"/>
                  <a:pt x="3314192" y="9088271"/>
                </a:cubicBezTo>
                <a:cubicBezTo>
                  <a:pt x="3312757" y="9083772"/>
                  <a:pt x="3311464" y="9079272"/>
                  <a:pt x="3311847" y="9074582"/>
                </a:cubicBezTo>
                <a:cubicBezTo>
                  <a:pt x="3312039" y="9071997"/>
                  <a:pt x="3312757" y="9069603"/>
                  <a:pt x="3313857" y="9067401"/>
                </a:cubicBezTo>
                <a:cubicBezTo>
                  <a:pt x="3310029" y="9063189"/>
                  <a:pt x="3307923" y="9057636"/>
                  <a:pt x="3309407" y="9051317"/>
                </a:cubicBezTo>
                <a:cubicBezTo>
                  <a:pt x="3311608" y="9041888"/>
                  <a:pt x="3322424" y="9034037"/>
                  <a:pt x="3332234" y="9037149"/>
                </a:cubicBezTo>
                <a:lnTo>
                  <a:pt x="3340274" y="9039686"/>
                </a:lnTo>
                <a:cubicBezTo>
                  <a:pt x="3350085" y="9042797"/>
                  <a:pt x="3356977" y="9051892"/>
                  <a:pt x="3354440" y="9062519"/>
                </a:cubicBezTo>
                <a:cubicBezTo>
                  <a:pt x="3353818" y="9065199"/>
                  <a:pt x="3351999" y="9067353"/>
                  <a:pt x="3350133" y="9069507"/>
                </a:cubicBezTo>
                <a:cubicBezTo>
                  <a:pt x="3351760" y="9072092"/>
                  <a:pt x="3352382" y="9074917"/>
                  <a:pt x="3352287" y="9077836"/>
                </a:cubicBezTo>
                <a:cubicBezTo>
                  <a:pt x="3353244" y="9080374"/>
                  <a:pt x="3353722" y="9083006"/>
                  <a:pt x="3353770" y="9085687"/>
                </a:cubicBezTo>
                <a:cubicBezTo>
                  <a:pt x="3523041" y="9071279"/>
                  <a:pt x="3690733" y="9038489"/>
                  <a:pt x="3855792" y="8986935"/>
                </a:cubicBezTo>
                <a:cubicBezTo>
                  <a:pt x="3855313" y="8986888"/>
                  <a:pt x="3854835" y="8986888"/>
                  <a:pt x="3854404" y="8986696"/>
                </a:cubicBezTo>
                <a:cubicBezTo>
                  <a:pt x="3844402" y="8982723"/>
                  <a:pt x="3840573" y="8971809"/>
                  <a:pt x="3843684" y="8962044"/>
                </a:cubicBezTo>
                <a:lnTo>
                  <a:pt x="3848757" y="8945961"/>
                </a:lnTo>
                <a:cubicBezTo>
                  <a:pt x="3850241" y="8941318"/>
                  <a:pt x="3853830" y="8938015"/>
                  <a:pt x="3858089" y="8936052"/>
                </a:cubicBezTo>
                <a:cubicBezTo>
                  <a:pt x="3856701" y="8933084"/>
                  <a:pt x="3856318" y="8929973"/>
                  <a:pt x="3856462" y="8926957"/>
                </a:cubicBezTo>
                <a:cubicBezTo>
                  <a:pt x="3853638" y="8931170"/>
                  <a:pt x="3849618" y="8934329"/>
                  <a:pt x="3844689" y="8935239"/>
                </a:cubicBezTo>
                <a:cubicBezTo>
                  <a:pt x="3840956" y="8940504"/>
                  <a:pt x="3834687" y="8943519"/>
                  <a:pt x="3826408" y="8940934"/>
                </a:cubicBezTo>
                <a:cubicBezTo>
                  <a:pt x="3821574" y="8939403"/>
                  <a:pt x="3818368" y="8936531"/>
                  <a:pt x="3816166" y="8933084"/>
                </a:cubicBezTo>
                <a:lnTo>
                  <a:pt x="3814156" y="8934090"/>
                </a:lnTo>
                <a:cubicBezTo>
                  <a:pt x="3805016" y="8938876"/>
                  <a:pt x="3792956" y="8932270"/>
                  <a:pt x="3789462" y="8923463"/>
                </a:cubicBezTo>
                <a:cubicBezTo>
                  <a:pt x="3785394" y="8913267"/>
                  <a:pt x="3790993" y="8903502"/>
                  <a:pt x="3800086" y="8898763"/>
                </a:cubicBezTo>
                <a:lnTo>
                  <a:pt x="3801330" y="8898093"/>
                </a:lnTo>
                <a:cubicBezTo>
                  <a:pt x="3801522" y="8896561"/>
                  <a:pt x="3801618" y="8894982"/>
                  <a:pt x="3802096" y="8893450"/>
                </a:cubicBezTo>
                <a:lnTo>
                  <a:pt x="3804633" y="8885408"/>
                </a:lnTo>
                <a:cubicBezTo>
                  <a:pt x="3807743" y="8875547"/>
                  <a:pt x="3821095" y="8871909"/>
                  <a:pt x="3829662" y="8875691"/>
                </a:cubicBezTo>
                <a:cubicBezTo>
                  <a:pt x="3832533" y="8876983"/>
                  <a:pt x="3834591" y="8878898"/>
                  <a:pt x="3836314" y="8881052"/>
                </a:cubicBezTo>
                <a:cubicBezTo>
                  <a:pt x="3836171" y="8879472"/>
                  <a:pt x="3836314" y="8877941"/>
                  <a:pt x="3836553" y="8876361"/>
                </a:cubicBezTo>
                <a:cubicBezTo>
                  <a:pt x="3826838" y="8870856"/>
                  <a:pt x="3822435" y="8857836"/>
                  <a:pt x="3828418" y="8849412"/>
                </a:cubicBezTo>
                <a:cubicBezTo>
                  <a:pt x="3820090" y="8851230"/>
                  <a:pt x="3811572" y="8849076"/>
                  <a:pt x="3807026" y="8840604"/>
                </a:cubicBezTo>
                <a:cubicBezTo>
                  <a:pt x="3802575" y="8832322"/>
                  <a:pt x="3805207" y="8818680"/>
                  <a:pt x="3814730" y="8814851"/>
                </a:cubicBezTo>
                <a:cubicBezTo>
                  <a:pt x="3815927" y="8814420"/>
                  <a:pt x="3817075" y="8813894"/>
                  <a:pt x="3818176" y="8813319"/>
                </a:cubicBezTo>
                <a:cubicBezTo>
                  <a:pt x="3818320" y="8813271"/>
                  <a:pt x="3818272" y="8813271"/>
                  <a:pt x="3818368" y="8813223"/>
                </a:cubicBezTo>
                <a:cubicBezTo>
                  <a:pt x="3818415" y="8813176"/>
                  <a:pt x="3818463" y="8813080"/>
                  <a:pt x="3818511" y="8813032"/>
                </a:cubicBezTo>
                <a:cubicBezTo>
                  <a:pt x="3818559" y="8812840"/>
                  <a:pt x="3818655" y="8812649"/>
                  <a:pt x="3818750" y="8812362"/>
                </a:cubicBezTo>
                <a:cubicBezTo>
                  <a:pt x="3822292" y="8802309"/>
                  <a:pt x="3832342" y="8797235"/>
                  <a:pt x="3842583" y="8799916"/>
                </a:cubicBezTo>
                <a:cubicBezTo>
                  <a:pt x="3852251" y="8802501"/>
                  <a:pt x="3858280" y="8814372"/>
                  <a:pt x="3855026" y="8823754"/>
                </a:cubicBezTo>
                <a:cubicBezTo>
                  <a:pt x="3852298" y="8831604"/>
                  <a:pt x="3847034" y="8837875"/>
                  <a:pt x="3840573" y="8842806"/>
                </a:cubicBezTo>
                <a:cubicBezTo>
                  <a:pt x="3853303" y="8841178"/>
                  <a:pt x="3863066" y="8851709"/>
                  <a:pt x="3863736" y="8862097"/>
                </a:cubicBezTo>
                <a:cubicBezTo>
                  <a:pt x="3879098" y="8870473"/>
                  <a:pt x="3873499" y="8893928"/>
                  <a:pt x="3858089" y="8896944"/>
                </a:cubicBezTo>
                <a:cubicBezTo>
                  <a:pt x="3862013" y="8902018"/>
                  <a:pt x="3863497" y="8909054"/>
                  <a:pt x="3861535" y="8915277"/>
                </a:cubicBezTo>
                <a:lnTo>
                  <a:pt x="3861008" y="8917000"/>
                </a:lnTo>
                <a:cubicBezTo>
                  <a:pt x="3862683" y="8915517"/>
                  <a:pt x="3864789" y="8914224"/>
                  <a:pt x="3867517" y="8913363"/>
                </a:cubicBezTo>
                <a:cubicBezTo>
                  <a:pt x="3890249" y="8906231"/>
                  <a:pt x="3906090" y="8939547"/>
                  <a:pt x="3884123" y="8947493"/>
                </a:cubicBezTo>
                <a:cubicBezTo>
                  <a:pt x="3885272" y="8951465"/>
                  <a:pt x="3885463" y="8955726"/>
                  <a:pt x="3884123" y="8959938"/>
                </a:cubicBezTo>
                <a:lnTo>
                  <a:pt x="3879050" y="8976021"/>
                </a:lnTo>
                <a:cubicBezTo>
                  <a:pt x="3878476" y="8977841"/>
                  <a:pt x="3877327" y="8979277"/>
                  <a:pt x="3876179" y="8980665"/>
                </a:cubicBezTo>
                <a:cubicBezTo>
                  <a:pt x="3890488" y="8976070"/>
                  <a:pt x="3904845" y="8972288"/>
                  <a:pt x="3919107" y="8967406"/>
                </a:cubicBezTo>
                <a:cubicBezTo>
                  <a:pt x="3949400" y="8956970"/>
                  <a:pt x="3980125" y="8945339"/>
                  <a:pt x="4011088" y="8933228"/>
                </a:cubicBezTo>
                <a:cubicBezTo>
                  <a:pt x="4011998" y="8930499"/>
                  <a:pt x="4013098" y="8927915"/>
                  <a:pt x="4014630" y="8925760"/>
                </a:cubicBezTo>
                <a:cubicBezTo>
                  <a:pt x="4014199" y="8917911"/>
                  <a:pt x="4019033" y="8910778"/>
                  <a:pt x="4026259" y="8906996"/>
                </a:cubicBezTo>
                <a:lnTo>
                  <a:pt x="4036835" y="8901492"/>
                </a:lnTo>
                <a:cubicBezTo>
                  <a:pt x="4045976" y="8896705"/>
                  <a:pt x="4057988" y="8902928"/>
                  <a:pt x="4061673" y="8911783"/>
                </a:cubicBezTo>
                <a:cubicBezTo>
                  <a:pt x="4061865" y="8912214"/>
                  <a:pt x="4061721" y="8912597"/>
                  <a:pt x="4061769" y="8913028"/>
                </a:cubicBezTo>
                <a:cubicBezTo>
                  <a:pt x="4077658" y="8906662"/>
                  <a:pt x="4093355" y="8900534"/>
                  <a:pt x="4109387" y="8894024"/>
                </a:cubicBezTo>
                <a:cubicBezTo>
                  <a:pt x="4107712" y="8887036"/>
                  <a:pt x="4110296" y="8879472"/>
                  <a:pt x="4115895" y="8874398"/>
                </a:cubicBezTo>
                <a:lnTo>
                  <a:pt x="4122165" y="8868750"/>
                </a:lnTo>
                <a:cubicBezTo>
                  <a:pt x="4129822" y="8861857"/>
                  <a:pt x="4142791" y="8864202"/>
                  <a:pt x="4148869" y="8871861"/>
                </a:cubicBezTo>
                <a:cubicBezTo>
                  <a:pt x="4150161" y="8873489"/>
                  <a:pt x="4150831" y="8875307"/>
                  <a:pt x="4151501" y="8877079"/>
                </a:cubicBezTo>
                <a:cubicBezTo>
                  <a:pt x="4164088" y="8872053"/>
                  <a:pt x="4176722" y="8867123"/>
                  <a:pt x="4189404" y="8862144"/>
                </a:cubicBezTo>
                <a:cubicBezTo>
                  <a:pt x="4185480" y="8857549"/>
                  <a:pt x="4182991" y="8851853"/>
                  <a:pt x="4184379" y="8845917"/>
                </a:cubicBezTo>
                <a:lnTo>
                  <a:pt x="4185958" y="8839024"/>
                </a:lnTo>
                <a:cubicBezTo>
                  <a:pt x="4182178" y="8834907"/>
                  <a:pt x="4180024" y="8829307"/>
                  <a:pt x="4180933" y="8823227"/>
                </a:cubicBezTo>
                <a:cubicBezTo>
                  <a:pt x="4182130" y="8815330"/>
                  <a:pt x="4187490" y="8810878"/>
                  <a:pt x="4193711" y="8806666"/>
                </a:cubicBezTo>
                <a:cubicBezTo>
                  <a:pt x="4198497" y="8803410"/>
                  <a:pt x="4204240" y="8803650"/>
                  <a:pt x="4209265" y="8805756"/>
                </a:cubicBezTo>
                <a:lnTo>
                  <a:pt x="4210365" y="8805468"/>
                </a:lnTo>
                <a:cubicBezTo>
                  <a:pt x="4220703" y="8802932"/>
                  <a:pt x="4230418" y="8809873"/>
                  <a:pt x="4233194" y="8819686"/>
                </a:cubicBezTo>
                <a:cubicBezTo>
                  <a:pt x="4234007" y="8822653"/>
                  <a:pt x="4233720" y="8825574"/>
                  <a:pt x="4233002" y="8828350"/>
                </a:cubicBezTo>
                <a:cubicBezTo>
                  <a:pt x="4238410" y="8826243"/>
                  <a:pt x="4244536" y="8826770"/>
                  <a:pt x="4249896" y="8832705"/>
                </a:cubicBezTo>
                <a:cubicBezTo>
                  <a:pt x="4251379" y="8834381"/>
                  <a:pt x="4252241" y="8836200"/>
                  <a:pt x="4253054" y="8838019"/>
                </a:cubicBezTo>
                <a:cubicBezTo>
                  <a:pt x="4259707" y="8835578"/>
                  <a:pt x="4266359" y="8833232"/>
                  <a:pt x="4273011" y="8830839"/>
                </a:cubicBezTo>
                <a:cubicBezTo>
                  <a:pt x="4271862" y="8830408"/>
                  <a:pt x="4270713" y="8830217"/>
                  <a:pt x="4269517" y="8829546"/>
                </a:cubicBezTo>
                <a:cubicBezTo>
                  <a:pt x="4253629" y="8819925"/>
                  <a:pt x="4261525" y="8799246"/>
                  <a:pt x="4275308" y="8795368"/>
                </a:cubicBezTo>
                <a:cubicBezTo>
                  <a:pt x="4270905" y="8790199"/>
                  <a:pt x="4268991" y="8782732"/>
                  <a:pt x="4271479" y="8776413"/>
                </a:cubicBezTo>
                <a:cubicBezTo>
                  <a:pt x="4271958" y="8775264"/>
                  <a:pt x="4272867" y="8774450"/>
                  <a:pt x="4273393" y="8773397"/>
                </a:cubicBezTo>
                <a:cubicBezTo>
                  <a:pt x="4272053" y="8773110"/>
                  <a:pt x="4270857" y="8772679"/>
                  <a:pt x="4269565" y="8772152"/>
                </a:cubicBezTo>
                <a:cubicBezTo>
                  <a:pt x="4271575" y="8781200"/>
                  <a:pt x="4268081" y="8791827"/>
                  <a:pt x="4256691" y="8795417"/>
                </a:cubicBezTo>
                <a:cubicBezTo>
                  <a:pt x="4233289" y="8802740"/>
                  <a:pt x="4224101" y="8765882"/>
                  <a:pt x="4247311" y="8758558"/>
                </a:cubicBezTo>
                <a:cubicBezTo>
                  <a:pt x="4251571" y="8757218"/>
                  <a:pt x="4255160" y="8757697"/>
                  <a:pt x="4258367" y="8758845"/>
                </a:cubicBezTo>
                <a:cubicBezTo>
                  <a:pt x="4258271" y="8758319"/>
                  <a:pt x="4257936" y="8757888"/>
                  <a:pt x="4257888" y="8757362"/>
                </a:cubicBezTo>
                <a:cubicBezTo>
                  <a:pt x="4257409" y="8747980"/>
                  <a:pt x="4258558" y="8738980"/>
                  <a:pt x="4264683" y="8731417"/>
                </a:cubicBezTo>
                <a:cubicBezTo>
                  <a:pt x="4271336" y="8723137"/>
                  <a:pt x="4281338" y="8721174"/>
                  <a:pt x="4291388" y="8721604"/>
                </a:cubicBezTo>
                <a:cubicBezTo>
                  <a:pt x="4301677" y="8722035"/>
                  <a:pt x="4308904" y="8733571"/>
                  <a:pt x="4307612" y="8743001"/>
                </a:cubicBezTo>
                <a:cubicBezTo>
                  <a:pt x="4307133" y="8746400"/>
                  <a:pt x="4305649" y="8749080"/>
                  <a:pt x="4303831" y="8751426"/>
                </a:cubicBezTo>
                <a:cubicBezTo>
                  <a:pt x="4308186" y="8751570"/>
                  <a:pt x="4311966" y="8753484"/>
                  <a:pt x="4315268" y="8756357"/>
                </a:cubicBezTo>
                <a:cubicBezTo>
                  <a:pt x="4316513" y="8755495"/>
                  <a:pt x="4317518" y="8754250"/>
                  <a:pt x="4318954" y="8753772"/>
                </a:cubicBezTo>
                <a:cubicBezTo>
                  <a:pt x="4314455" y="8741374"/>
                  <a:pt x="4319863" y="8724955"/>
                  <a:pt x="4327855" y="8714998"/>
                </a:cubicBezTo>
                <a:cubicBezTo>
                  <a:pt x="4333454" y="8708010"/>
                  <a:pt x="4344414" y="8706334"/>
                  <a:pt x="4354942" y="8706718"/>
                </a:cubicBezTo>
                <a:cubicBezTo>
                  <a:pt x="4354703" y="8693985"/>
                  <a:pt x="4371309" y="8680677"/>
                  <a:pt x="4386336" y="8689724"/>
                </a:cubicBezTo>
                <a:cubicBezTo>
                  <a:pt x="4395956" y="8695516"/>
                  <a:pt x="4395812" y="8704851"/>
                  <a:pt x="4391074" y="8712079"/>
                </a:cubicBezTo>
                <a:cubicBezTo>
                  <a:pt x="4391840" y="8712893"/>
                  <a:pt x="4392654" y="8713611"/>
                  <a:pt x="4393276" y="8714568"/>
                </a:cubicBezTo>
                <a:cubicBezTo>
                  <a:pt x="4393898" y="8714807"/>
                  <a:pt x="4394616" y="8714903"/>
                  <a:pt x="4395238" y="8715238"/>
                </a:cubicBezTo>
                <a:cubicBezTo>
                  <a:pt x="4400933" y="8707052"/>
                  <a:pt x="4412179" y="8705425"/>
                  <a:pt x="4420602" y="8710259"/>
                </a:cubicBezTo>
                <a:cubicBezTo>
                  <a:pt x="4426010" y="8713371"/>
                  <a:pt x="4428834" y="8719163"/>
                  <a:pt x="4429169" y="8725099"/>
                </a:cubicBezTo>
                <a:cubicBezTo>
                  <a:pt x="4429456" y="8723902"/>
                  <a:pt x="4429934" y="8722753"/>
                  <a:pt x="4430604" y="8721700"/>
                </a:cubicBezTo>
                <a:lnTo>
                  <a:pt x="4434959" y="8714520"/>
                </a:lnTo>
                <a:cubicBezTo>
                  <a:pt x="4440224" y="8705760"/>
                  <a:pt x="4449412" y="8700208"/>
                  <a:pt x="4459749" y="8704707"/>
                </a:cubicBezTo>
                <a:cubicBezTo>
                  <a:pt x="4468220" y="8708393"/>
                  <a:pt x="4474824" y="8720790"/>
                  <a:pt x="4469560" y="8729550"/>
                </a:cubicBezTo>
                <a:lnTo>
                  <a:pt x="4465205" y="8736731"/>
                </a:lnTo>
                <a:cubicBezTo>
                  <a:pt x="4459941" y="8745491"/>
                  <a:pt x="4450752" y="8751043"/>
                  <a:pt x="4440367" y="8746544"/>
                </a:cubicBezTo>
                <a:cubicBezTo>
                  <a:pt x="4434385" y="8743911"/>
                  <a:pt x="4429360" y="8736874"/>
                  <a:pt x="4428834" y="8729885"/>
                </a:cubicBezTo>
                <a:cubicBezTo>
                  <a:pt x="4428403" y="8732135"/>
                  <a:pt x="4427637" y="8734337"/>
                  <a:pt x="4426489" y="8736300"/>
                </a:cubicBezTo>
                <a:lnTo>
                  <a:pt x="4422134" y="8743480"/>
                </a:lnTo>
                <a:cubicBezTo>
                  <a:pt x="4420602" y="8746017"/>
                  <a:pt x="4418544" y="8747932"/>
                  <a:pt x="4416199" y="8749368"/>
                </a:cubicBezTo>
                <a:cubicBezTo>
                  <a:pt x="4416678" y="8753341"/>
                  <a:pt x="4416295" y="8757362"/>
                  <a:pt x="4415386" y="8761239"/>
                </a:cubicBezTo>
                <a:cubicBezTo>
                  <a:pt x="4415386" y="8761622"/>
                  <a:pt x="4415386" y="8762005"/>
                  <a:pt x="4415338" y="8762388"/>
                </a:cubicBezTo>
                <a:cubicBezTo>
                  <a:pt x="4415338" y="8762436"/>
                  <a:pt x="4415290" y="8762483"/>
                  <a:pt x="4415290" y="8762532"/>
                </a:cubicBezTo>
                <a:cubicBezTo>
                  <a:pt x="4414859" y="8765451"/>
                  <a:pt x="4413328" y="8768084"/>
                  <a:pt x="4410983" y="8770429"/>
                </a:cubicBezTo>
                <a:cubicBezTo>
                  <a:pt x="4410121" y="8771722"/>
                  <a:pt x="4409882" y="8773254"/>
                  <a:pt x="4408781" y="8774450"/>
                </a:cubicBezTo>
                <a:cubicBezTo>
                  <a:pt x="4404618" y="8779142"/>
                  <a:pt x="4399784" y="8782253"/>
                  <a:pt x="4394520" y="8784072"/>
                </a:cubicBezTo>
                <a:cubicBezTo>
                  <a:pt x="4394472" y="8786513"/>
                  <a:pt x="4393706" y="8788955"/>
                  <a:pt x="4392749" y="8791396"/>
                </a:cubicBezTo>
                <a:cubicBezTo>
                  <a:pt x="4397631" y="8786800"/>
                  <a:pt x="4404474" y="8784215"/>
                  <a:pt x="4412323" y="8786561"/>
                </a:cubicBezTo>
                <a:cubicBezTo>
                  <a:pt x="4413567" y="8786944"/>
                  <a:pt x="4414285" y="8787614"/>
                  <a:pt x="4415242" y="8788140"/>
                </a:cubicBezTo>
                <a:cubicBezTo>
                  <a:pt x="4420507" y="8786896"/>
                  <a:pt x="4425771" y="8785460"/>
                  <a:pt x="4431035" y="8784312"/>
                </a:cubicBezTo>
                <a:cubicBezTo>
                  <a:pt x="4435725" y="8780291"/>
                  <a:pt x="4441994" y="8778088"/>
                  <a:pt x="4449316" y="8780338"/>
                </a:cubicBezTo>
                <a:cubicBezTo>
                  <a:pt x="4449364" y="8780338"/>
                  <a:pt x="4449364" y="8780386"/>
                  <a:pt x="4449364" y="8780386"/>
                </a:cubicBezTo>
                <a:cubicBezTo>
                  <a:pt x="4449316" y="8780386"/>
                  <a:pt x="4449269" y="8780386"/>
                  <a:pt x="4449221" y="8780386"/>
                </a:cubicBezTo>
                <a:cubicBezTo>
                  <a:pt x="4465157" y="8777131"/>
                  <a:pt x="4481142" y="8774211"/>
                  <a:pt x="4497126" y="8771865"/>
                </a:cubicBezTo>
                <a:cubicBezTo>
                  <a:pt x="4497078" y="8771865"/>
                  <a:pt x="4497078" y="8771865"/>
                  <a:pt x="4497030" y="8771865"/>
                </a:cubicBezTo>
                <a:cubicBezTo>
                  <a:pt x="4489899" y="8767509"/>
                  <a:pt x="4486885" y="8758463"/>
                  <a:pt x="4488799" y="8750373"/>
                </a:cubicBezTo>
                <a:cubicBezTo>
                  <a:pt x="4489612" y="8746974"/>
                  <a:pt x="4491096" y="8744006"/>
                  <a:pt x="4492962" y="8741421"/>
                </a:cubicBezTo>
                <a:cubicBezTo>
                  <a:pt x="4492484" y="8733619"/>
                  <a:pt x="4497126" y="8726487"/>
                  <a:pt x="4504304" y="8722657"/>
                </a:cubicBezTo>
                <a:lnTo>
                  <a:pt x="4514785" y="8717105"/>
                </a:lnTo>
                <a:cubicBezTo>
                  <a:pt x="4523830" y="8712270"/>
                  <a:pt x="4535794" y="8718301"/>
                  <a:pt x="4539527" y="8727061"/>
                </a:cubicBezTo>
                <a:cubicBezTo>
                  <a:pt x="4541394" y="8731370"/>
                  <a:pt x="4541059" y="8735582"/>
                  <a:pt x="4539766" y="8739507"/>
                </a:cubicBezTo>
                <a:cubicBezTo>
                  <a:pt x="4541394" y="8747118"/>
                  <a:pt x="4539001" y="8755112"/>
                  <a:pt x="4533306" y="8759133"/>
                </a:cubicBezTo>
                <a:cubicBezTo>
                  <a:pt x="4530674" y="8763968"/>
                  <a:pt x="4526175" y="8767797"/>
                  <a:pt x="4520719" y="8768945"/>
                </a:cubicBezTo>
                <a:cubicBezTo>
                  <a:pt x="4520576" y="8769089"/>
                  <a:pt x="4520337" y="8769089"/>
                  <a:pt x="4520193" y="8769233"/>
                </a:cubicBezTo>
                <a:cubicBezTo>
                  <a:pt x="4547567" y="8766073"/>
                  <a:pt x="4574894" y="8764542"/>
                  <a:pt x="4602124" y="8764733"/>
                </a:cubicBezTo>
                <a:lnTo>
                  <a:pt x="4602124" y="8764733"/>
                </a:lnTo>
                <a:lnTo>
                  <a:pt x="4597626" y="8759755"/>
                </a:lnTo>
                <a:cubicBezTo>
                  <a:pt x="4590734" y="8752096"/>
                  <a:pt x="4594802" y="8738598"/>
                  <a:pt x="4602459" y="8733332"/>
                </a:cubicBezTo>
                <a:cubicBezTo>
                  <a:pt x="4611648" y="8726965"/>
                  <a:pt x="4622033" y="8730508"/>
                  <a:pt x="4628877" y="8738119"/>
                </a:cubicBezTo>
                <a:lnTo>
                  <a:pt x="4634524" y="8744390"/>
                </a:lnTo>
                <a:cubicBezTo>
                  <a:pt x="4639836" y="8750277"/>
                  <a:pt x="4638592" y="8759516"/>
                  <a:pt x="4634332" y="8765930"/>
                </a:cubicBezTo>
                <a:cubicBezTo>
                  <a:pt x="4665248" y="8767940"/>
                  <a:pt x="4696068" y="8772345"/>
                  <a:pt x="4726696" y="8779907"/>
                </a:cubicBezTo>
                <a:cubicBezTo>
                  <a:pt x="4727606" y="8779764"/>
                  <a:pt x="4728515" y="8779668"/>
                  <a:pt x="4729376" y="8779476"/>
                </a:cubicBezTo>
                <a:cubicBezTo>
                  <a:pt x="4735885" y="8778328"/>
                  <a:pt x="4740336" y="8780769"/>
                  <a:pt x="4743734" y="8784263"/>
                </a:cubicBezTo>
                <a:cubicBezTo>
                  <a:pt x="4748950" y="8785748"/>
                  <a:pt x="4754119" y="8787806"/>
                  <a:pt x="4759287" y="8789481"/>
                </a:cubicBezTo>
                <a:cubicBezTo>
                  <a:pt x="4759622" y="8788428"/>
                  <a:pt x="4759287" y="8787183"/>
                  <a:pt x="4759862" y="8786178"/>
                </a:cubicBezTo>
                <a:cubicBezTo>
                  <a:pt x="4761345" y="8782971"/>
                  <a:pt x="4763403" y="8780051"/>
                  <a:pt x="4766657" y="8778328"/>
                </a:cubicBezTo>
                <a:lnTo>
                  <a:pt x="4777138" y="8772727"/>
                </a:lnTo>
                <a:cubicBezTo>
                  <a:pt x="4786135" y="8767940"/>
                  <a:pt x="4797477" y="8769855"/>
                  <a:pt x="4803077" y="8779046"/>
                </a:cubicBezTo>
                <a:cubicBezTo>
                  <a:pt x="4807671" y="8786609"/>
                  <a:pt x="4805852" y="8797571"/>
                  <a:pt x="4798770" y="8803171"/>
                </a:cubicBezTo>
                <a:lnTo>
                  <a:pt x="4798770" y="8803171"/>
                </a:lnTo>
                <a:cubicBezTo>
                  <a:pt x="4816907" y="8810638"/>
                  <a:pt x="4834997" y="8819063"/>
                  <a:pt x="4852992" y="8829020"/>
                </a:cubicBezTo>
                <a:cubicBezTo>
                  <a:pt x="4840501" y="8822079"/>
                  <a:pt x="4827915" y="8816766"/>
                  <a:pt x="4815328" y="8811069"/>
                </a:cubicBezTo>
                <a:cubicBezTo>
                  <a:pt x="4817864" y="8806379"/>
                  <a:pt x="4822459" y="8803698"/>
                  <a:pt x="4827532" y="8802980"/>
                </a:cubicBezTo>
                <a:cubicBezTo>
                  <a:pt x="4827819" y="8802740"/>
                  <a:pt x="4828058" y="8802453"/>
                  <a:pt x="4828345" y="8802166"/>
                </a:cubicBezTo>
                <a:cubicBezTo>
                  <a:pt x="4835811" y="8794746"/>
                  <a:pt x="4847679" y="8795656"/>
                  <a:pt x="4855002" y="8802596"/>
                </a:cubicBezTo>
                <a:cubicBezTo>
                  <a:pt x="4857203" y="8804655"/>
                  <a:pt x="4858495" y="8807288"/>
                  <a:pt x="4859261" y="8810064"/>
                </a:cubicBezTo>
                <a:cubicBezTo>
                  <a:pt x="4862755" y="8805517"/>
                  <a:pt x="4868258" y="8802836"/>
                  <a:pt x="4875820" y="8805134"/>
                </a:cubicBezTo>
                <a:cubicBezTo>
                  <a:pt x="4896350" y="8811404"/>
                  <a:pt x="4893527" y="8841800"/>
                  <a:pt x="4876011" y="8842949"/>
                </a:cubicBezTo>
                <a:cubicBezTo>
                  <a:pt x="4882184" y="8846683"/>
                  <a:pt x="4888550" y="8850273"/>
                  <a:pt x="4894484" y="8854102"/>
                </a:cubicBezTo>
                <a:cubicBezTo>
                  <a:pt x="4894484" y="8854102"/>
                  <a:pt x="4894484" y="8854102"/>
                  <a:pt x="4894436" y="8854102"/>
                </a:cubicBezTo>
                <a:cubicBezTo>
                  <a:pt x="4895489" y="8853289"/>
                  <a:pt x="4896302" y="8852379"/>
                  <a:pt x="4897642" y="8851757"/>
                </a:cubicBezTo>
                <a:cubicBezTo>
                  <a:pt x="4897977" y="8851613"/>
                  <a:pt x="4898456" y="8851613"/>
                  <a:pt x="4898839" y="8851470"/>
                </a:cubicBezTo>
                <a:cubicBezTo>
                  <a:pt x="4901184" y="8843045"/>
                  <a:pt x="4909033" y="8836966"/>
                  <a:pt x="4917982" y="8837397"/>
                </a:cubicBezTo>
                <a:cubicBezTo>
                  <a:pt x="4918987" y="8837397"/>
                  <a:pt x="4919513" y="8837397"/>
                  <a:pt x="4919705" y="8837445"/>
                </a:cubicBezTo>
                <a:cubicBezTo>
                  <a:pt x="4919800" y="8837445"/>
                  <a:pt x="4919944" y="8837445"/>
                  <a:pt x="4920039" y="8837397"/>
                </a:cubicBezTo>
                <a:cubicBezTo>
                  <a:pt x="4920087" y="8837397"/>
                  <a:pt x="4920135" y="8837397"/>
                  <a:pt x="4920183" y="8837397"/>
                </a:cubicBezTo>
                <a:cubicBezTo>
                  <a:pt x="4920805" y="8836439"/>
                  <a:pt x="4921427" y="8835530"/>
                  <a:pt x="4922002" y="8834476"/>
                </a:cubicBezTo>
                <a:cubicBezTo>
                  <a:pt x="4926979" y="8825190"/>
                  <a:pt x="4940235" y="8824568"/>
                  <a:pt x="4948180" y="8829499"/>
                </a:cubicBezTo>
                <a:cubicBezTo>
                  <a:pt x="4957512" y="8835243"/>
                  <a:pt x="4957799" y="8847018"/>
                  <a:pt x="4953157" y="8855682"/>
                </a:cubicBezTo>
                <a:cubicBezTo>
                  <a:pt x="4947462" y="8866309"/>
                  <a:pt x="4937459" y="8872340"/>
                  <a:pt x="4926309" y="8874302"/>
                </a:cubicBezTo>
                <a:cubicBezTo>
                  <a:pt x="4926357" y="8875020"/>
                  <a:pt x="4926022" y="8875595"/>
                  <a:pt x="4926022" y="8876313"/>
                </a:cubicBezTo>
                <a:cubicBezTo>
                  <a:pt x="4935689" y="8883446"/>
                  <a:pt x="4945069" y="8890674"/>
                  <a:pt x="4954018" y="8898141"/>
                </a:cubicBezTo>
                <a:cubicBezTo>
                  <a:pt x="4955980" y="8896369"/>
                  <a:pt x="4957224" y="8894120"/>
                  <a:pt x="4960096" y="8893162"/>
                </a:cubicBezTo>
                <a:cubicBezTo>
                  <a:pt x="4977133" y="8887610"/>
                  <a:pt x="4985125" y="8906422"/>
                  <a:pt x="4979047" y="8919634"/>
                </a:cubicBezTo>
                <a:cubicBezTo>
                  <a:pt x="4973017" y="8913985"/>
                  <a:pt x="4966413" y="8908624"/>
                  <a:pt x="4959857" y="8903167"/>
                </a:cubicBezTo>
                <a:cubicBezTo>
                  <a:pt x="4971869" y="8913410"/>
                  <a:pt x="4983307" y="8923941"/>
                  <a:pt x="4994027" y="8934759"/>
                </a:cubicBezTo>
                <a:cubicBezTo>
                  <a:pt x="4994027" y="8934759"/>
                  <a:pt x="4994075" y="8934759"/>
                  <a:pt x="4994075" y="8934712"/>
                </a:cubicBezTo>
                <a:lnTo>
                  <a:pt x="4995319" y="8934041"/>
                </a:lnTo>
                <a:cubicBezTo>
                  <a:pt x="4995510" y="8932510"/>
                  <a:pt x="4995558" y="8930930"/>
                  <a:pt x="4996037" y="8929398"/>
                </a:cubicBezTo>
                <a:lnTo>
                  <a:pt x="4998477" y="8921405"/>
                </a:lnTo>
                <a:cubicBezTo>
                  <a:pt x="5001445" y="8911592"/>
                  <a:pt x="5014653" y="8907810"/>
                  <a:pt x="5023267" y="8911448"/>
                </a:cubicBezTo>
                <a:cubicBezTo>
                  <a:pt x="5026139" y="8912693"/>
                  <a:pt x="5028197" y="8914608"/>
                  <a:pt x="5029919" y="8916713"/>
                </a:cubicBezTo>
                <a:cubicBezTo>
                  <a:pt x="5029776" y="8915134"/>
                  <a:pt x="5029919" y="8913650"/>
                  <a:pt x="5030111" y="8912070"/>
                </a:cubicBezTo>
                <a:cubicBezTo>
                  <a:pt x="5020396" y="8906709"/>
                  <a:pt x="5015897" y="8893833"/>
                  <a:pt x="5021736" y="8885408"/>
                </a:cubicBezTo>
                <a:cubicBezTo>
                  <a:pt x="5013457" y="8887274"/>
                  <a:pt x="5004986" y="8885216"/>
                  <a:pt x="5000440" y="8876887"/>
                </a:cubicBezTo>
                <a:cubicBezTo>
                  <a:pt x="4995941" y="8868702"/>
                  <a:pt x="4998430" y="8855107"/>
                  <a:pt x="5007857" y="8851230"/>
                </a:cubicBezTo>
                <a:cubicBezTo>
                  <a:pt x="5009006" y="8850800"/>
                  <a:pt x="5010155" y="8850273"/>
                  <a:pt x="5011255" y="8849699"/>
                </a:cubicBezTo>
                <a:cubicBezTo>
                  <a:pt x="5011399" y="8849603"/>
                  <a:pt x="5011351" y="8849651"/>
                  <a:pt x="5011447" y="8849555"/>
                </a:cubicBezTo>
                <a:cubicBezTo>
                  <a:pt x="5011495" y="8849507"/>
                  <a:pt x="5011542" y="8849459"/>
                  <a:pt x="5011590" y="8849364"/>
                </a:cubicBezTo>
                <a:cubicBezTo>
                  <a:pt x="5011686" y="8849172"/>
                  <a:pt x="5011734" y="8848981"/>
                  <a:pt x="5011829" y="8848693"/>
                </a:cubicBezTo>
                <a:cubicBezTo>
                  <a:pt x="5015227" y="8838689"/>
                  <a:pt x="5025182" y="8833520"/>
                  <a:pt x="5035328" y="8836105"/>
                </a:cubicBezTo>
                <a:cubicBezTo>
                  <a:pt x="5044947" y="8838546"/>
                  <a:pt x="5051072" y="8850273"/>
                  <a:pt x="5047914" y="8859607"/>
                </a:cubicBezTo>
                <a:cubicBezTo>
                  <a:pt x="5045282" y="8867458"/>
                  <a:pt x="5040113" y="8873680"/>
                  <a:pt x="5033748" y="8878659"/>
                </a:cubicBezTo>
                <a:cubicBezTo>
                  <a:pt x="5046382" y="8876936"/>
                  <a:pt x="5056193" y="8887274"/>
                  <a:pt x="5056959" y="8897567"/>
                </a:cubicBezTo>
                <a:cubicBezTo>
                  <a:pt x="5072273" y="8905751"/>
                  <a:pt x="5066961" y="8929063"/>
                  <a:pt x="5051694" y="8932175"/>
                </a:cubicBezTo>
                <a:cubicBezTo>
                  <a:pt x="5055619" y="8937201"/>
                  <a:pt x="5057198" y="8944142"/>
                  <a:pt x="5055284" y="8950316"/>
                </a:cubicBezTo>
                <a:lnTo>
                  <a:pt x="5054757" y="8951992"/>
                </a:lnTo>
                <a:cubicBezTo>
                  <a:pt x="5056432" y="8950508"/>
                  <a:pt x="5058490" y="8949216"/>
                  <a:pt x="5061170" y="8948306"/>
                </a:cubicBezTo>
                <a:cubicBezTo>
                  <a:pt x="5083663" y="8940983"/>
                  <a:pt x="5099743" y="8973916"/>
                  <a:pt x="5078016" y="8982005"/>
                </a:cubicBezTo>
                <a:cubicBezTo>
                  <a:pt x="5079213" y="8985930"/>
                  <a:pt x="5079452" y="8990191"/>
                  <a:pt x="5078160" y="8994355"/>
                </a:cubicBezTo>
                <a:lnTo>
                  <a:pt x="5073278" y="9010391"/>
                </a:lnTo>
                <a:cubicBezTo>
                  <a:pt x="5071794" y="9015273"/>
                  <a:pt x="5067966" y="9018863"/>
                  <a:pt x="5063420" y="9020778"/>
                </a:cubicBezTo>
                <a:cubicBezTo>
                  <a:pt x="5080313" y="9047392"/>
                  <a:pt x="5094335" y="9074821"/>
                  <a:pt x="5105342" y="9102967"/>
                </a:cubicBezTo>
                <a:lnTo>
                  <a:pt x="5105342" y="9102919"/>
                </a:lnTo>
                <a:cubicBezTo>
                  <a:pt x="5105342" y="9102919"/>
                  <a:pt x="5105390" y="9102919"/>
                  <a:pt x="5105438" y="9102919"/>
                </a:cubicBezTo>
                <a:lnTo>
                  <a:pt x="5113478" y="9105361"/>
                </a:lnTo>
                <a:cubicBezTo>
                  <a:pt x="5123289" y="9108328"/>
                  <a:pt x="5126687" y="9121923"/>
                  <a:pt x="5122906" y="9130300"/>
                </a:cubicBezTo>
                <a:cubicBezTo>
                  <a:pt x="5121518" y="9133363"/>
                  <a:pt x="5119412" y="9135517"/>
                  <a:pt x="5117115" y="9137240"/>
                </a:cubicBezTo>
                <a:cubicBezTo>
                  <a:pt x="5144872" y="9228093"/>
                  <a:pt x="5144202" y="9323781"/>
                  <a:pt x="5120130" y="9414490"/>
                </a:cubicBezTo>
                <a:cubicBezTo>
                  <a:pt x="5120992" y="9411236"/>
                  <a:pt x="5121949" y="9407980"/>
                  <a:pt x="5122762" y="9404677"/>
                </a:cubicBezTo>
                <a:cubicBezTo>
                  <a:pt x="5125921" y="9412719"/>
                  <a:pt x="5122954" y="9420234"/>
                  <a:pt x="5117211" y="9425404"/>
                </a:cubicBezTo>
                <a:cubicBezTo>
                  <a:pt x="5117211" y="9425404"/>
                  <a:pt x="5117211" y="9425404"/>
                  <a:pt x="5117211" y="9425404"/>
                </a:cubicBezTo>
                <a:cubicBezTo>
                  <a:pt x="5117211" y="9425404"/>
                  <a:pt x="5117211" y="9425404"/>
                  <a:pt x="5117211" y="9425404"/>
                </a:cubicBezTo>
                <a:cubicBezTo>
                  <a:pt x="5110511" y="9448668"/>
                  <a:pt x="5102279" y="9471549"/>
                  <a:pt x="5092565" y="9493903"/>
                </a:cubicBezTo>
                <a:cubicBezTo>
                  <a:pt x="5100078" y="9498068"/>
                  <a:pt x="5104529" y="9506636"/>
                  <a:pt x="5102088" y="9515300"/>
                </a:cubicBezTo>
                <a:cubicBezTo>
                  <a:pt x="5099360" y="9524969"/>
                  <a:pt x="5088593" y="9531335"/>
                  <a:pt x="5078830" y="9528368"/>
                </a:cubicBezTo>
                <a:lnTo>
                  <a:pt x="5076628" y="9527698"/>
                </a:lnTo>
                <a:cubicBezTo>
                  <a:pt x="5076628" y="9527698"/>
                  <a:pt x="5076628" y="9527698"/>
                  <a:pt x="5076628" y="9527698"/>
                </a:cubicBezTo>
                <a:cubicBezTo>
                  <a:pt x="5051982" y="9575853"/>
                  <a:pt x="5020587" y="9620944"/>
                  <a:pt x="4983067" y="9661153"/>
                </a:cubicBezTo>
                <a:lnTo>
                  <a:pt x="4983259" y="9660962"/>
                </a:lnTo>
                <a:cubicBezTo>
                  <a:pt x="4988284" y="9665174"/>
                  <a:pt x="4991012" y="9671349"/>
                  <a:pt x="4989767" y="9678816"/>
                </a:cubicBezTo>
                <a:cubicBezTo>
                  <a:pt x="4988188" y="9688246"/>
                  <a:pt x="4976846" y="9696240"/>
                  <a:pt x="4967418" y="9693368"/>
                </a:cubicBezTo>
                <a:lnTo>
                  <a:pt x="4959426" y="9690927"/>
                </a:lnTo>
                <a:cubicBezTo>
                  <a:pt x="4957942" y="9690496"/>
                  <a:pt x="4956746" y="9689682"/>
                  <a:pt x="4955454" y="9689012"/>
                </a:cubicBezTo>
                <a:cubicBezTo>
                  <a:pt x="4936694" y="9706580"/>
                  <a:pt x="4916594" y="9722902"/>
                  <a:pt x="4895393" y="9737981"/>
                </a:cubicBezTo>
                <a:cubicBezTo>
                  <a:pt x="4897594" y="9739274"/>
                  <a:pt x="4899604" y="9740949"/>
                  <a:pt x="4901280" y="9743055"/>
                </a:cubicBezTo>
                <a:cubicBezTo>
                  <a:pt x="4907405" y="9750953"/>
                  <a:pt x="4905060" y="9763877"/>
                  <a:pt x="4896877" y="9769382"/>
                </a:cubicBezTo>
                <a:cubicBezTo>
                  <a:pt x="4887353" y="9775797"/>
                  <a:pt x="4875915" y="9778860"/>
                  <a:pt x="4864573" y="9775797"/>
                </a:cubicBezTo>
                <a:cubicBezTo>
                  <a:pt x="4858974" y="9774265"/>
                  <a:pt x="4854379" y="9770914"/>
                  <a:pt x="4851508" y="9766462"/>
                </a:cubicBezTo>
                <a:cubicBezTo>
                  <a:pt x="4827867" y="9780248"/>
                  <a:pt x="4802933" y="9792263"/>
                  <a:pt x="4776994" y="9802602"/>
                </a:cubicBezTo>
                <a:cubicBezTo>
                  <a:pt x="5002306" y="10080667"/>
                  <a:pt x="5145542" y="10431250"/>
                  <a:pt x="5144442" y="10788057"/>
                </a:cubicBezTo>
                <a:cubicBezTo>
                  <a:pt x="5142814" y="11314267"/>
                  <a:pt x="4775750" y="11750294"/>
                  <a:pt x="4263679" y="11857566"/>
                </a:cubicBezTo>
                <a:cubicBezTo>
                  <a:pt x="3833060" y="11947797"/>
                  <a:pt x="3368941" y="11872979"/>
                  <a:pt x="2935355" y="11838897"/>
                </a:cubicBezTo>
                <a:cubicBezTo>
                  <a:pt x="2459750" y="11801561"/>
                  <a:pt x="2011712" y="11657287"/>
                  <a:pt x="1832630" y="11168844"/>
                </a:cubicBezTo>
                <a:cubicBezTo>
                  <a:pt x="1764865" y="10984123"/>
                  <a:pt x="1749885" y="10807251"/>
                  <a:pt x="1774867" y="10643017"/>
                </a:cubicBezTo>
                <a:cubicBezTo>
                  <a:pt x="1729163" y="10605968"/>
                  <a:pt x="1693701" y="10562025"/>
                  <a:pt x="1667044" y="10514061"/>
                </a:cubicBezTo>
                <a:cubicBezTo>
                  <a:pt x="1491361" y="10458726"/>
                  <a:pt x="1308451" y="10438478"/>
                  <a:pt x="1109939" y="10494627"/>
                </a:cubicBezTo>
                <a:cubicBezTo>
                  <a:pt x="723732" y="10604244"/>
                  <a:pt x="371982" y="10957030"/>
                  <a:pt x="429889" y="11384010"/>
                </a:cubicBezTo>
                <a:cubicBezTo>
                  <a:pt x="433239" y="11409380"/>
                  <a:pt x="438503" y="11434272"/>
                  <a:pt x="444725" y="11458684"/>
                </a:cubicBezTo>
                <a:cubicBezTo>
                  <a:pt x="126953" y="11875133"/>
                  <a:pt x="-109940" y="12399285"/>
                  <a:pt x="52775" y="12856901"/>
                </a:cubicBezTo>
                <a:cubicBezTo>
                  <a:pt x="190125" y="13243674"/>
                  <a:pt x="617968" y="13410253"/>
                  <a:pt x="987903" y="13251333"/>
                </a:cubicBezTo>
                <a:cubicBezTo>
                  <a:pt x="1145832" y="13183839"/>
                  <a:pt x="1274089" y="13073742"/>
                  <a:pt x="1400911" y="12959339"/>
                </a:cubicBezTo>
                <a:cubicBezTo>
                  <a:pt x="1488968" y="12879878"/>
                  <a:pt x="1577982" y="12771218"/>
                  <a:pt x="1698582" y="12741062"/>
                </a:cubicBezTo>
                <a:cubicBezTo>
                  <a:pt x="2011568" y="12663515"/>
                  <a:pt x="2295361" y="12984709"/>
                  <a:pt x="2442283" y="13210645"/>
                </a:cubicBezTo>
                <a:cubicBezTo>
                  <a:pt x="2451998" y="13225532"/>
                  <a:pt x="2461090" y="13240802"/>
                  <a:pt x="2470566" y="13255832"/>
                </a:cubicBezTo>
                <a:lnTo>
                  <a:pt x="2470375" y="13255544"/>
                </a:lnTo>
                <a:cubicBezTo>
                  <a:pt x="2582361" y="13024966"/>
                  <a:pt x="2693485" y="12796875"/>
                  <a:pt x="2893959" y="12621967"/>
                </a:cubicBezTo>
                <a:cubicBezTo>
                  <a:pt x="3273227" y="12291009"/>
                  <a:pt x="3815975" y="12286079"/>
                  <a:pt x="4294594" y="12291631"/>
                </a:cubicBezTo>
                <a:cubicBezTo>
                  <a:pt x="4777090" y="12297232"/>
                  <a:pt x="5272986" y="12352997"/>
                  <a:pt x="5740838" y="12473242"/>
                </a:cubicBezTo>
                <a:cubicBezTo>
                  <a:pt x="6117569" y="12570077"/>
                  <a:pt x="6509088" y="12732110"/>
                  <a:pt x="6784602" y="13016157"/>
                </a:cubicBezTo>
                <a:cubicBezTo>
                  <a:pt x="7117927" y="13359849"/>
                  <a:pt x="7262935" y="13840728"/>
                  <a:pt x="7221012" y="14314427"/>
                </a:cubicBezTo>
                <a:cubicBezTo>
                  <a:pt x="7176457" y="14817996"/>
                  <a:pt x="6970384" y="15291026"/>
                  <a:pt x="6651895" y="15673058"/>
                </a:cubicBezTo>
                <a:cubicBezTo>
                  <a:pt x="6655723" y="15671240"/>
                  <a:pt x="6659886" y="15670186"/>
                  <a:pt x="6663668" y="15670857"/>
                </a:cubicBezTo>
                <a:cubicBezTo>
                  <a:pt x="6674770" y="15672772"/>
                  <a:pt x="6679699" y="15682681"/>
                  <a:pt x="6679268" y="15692972"/>
                </a:cubicBezTo>
                <a:lnTo>
                  <a:pt x="6678886" y="15701491"/>
                </a:lnTo>
                <a:cubicBezTo>
                  <a:pt x="6678455" y="15711879"/>
                  <a:pt x="6665964" y="15718676"/>
                  <a:pt x="6656776" y="15717097"/>
                </a:cubicBezTo>
                <a:cubicBezTo>
                  <a:pt x="6645673" y="15715134"/>
                  <a:pt x="6640744" y="15705273"/>
                  <a:pt x="6641175" y="15694982"/>
                </a:cubicBezTo>
                <a:lnTo>
                  <a:pt x="6641557" y="15686461"/>
                </a:lnTo>
                <a:cubicBezTo>
                  <a:pt x="6641557" y="15685983"/>
                  <a:pt x="6641940" y="15685599"/>
                  <a:pt x="6641988" y="15685122"/>
                </a:cubicBezTo>
                <a:cubicBezTo>
                  <a:pt x="6629880" y="15699481"/>
                  <a:pt x="6617533" y="15713603"/>
                  <a:pt x="6605138" y="15727675"/>
                </a:cubicBezTo>
                <a:cubicBezTo>
                  <a:pt x="6611695" y="15731171"/>
                  <a:pt x="6615810" y="15738733"/>
                  <a:pt x="6615523" y="15746248"/>
                </a:cubicBezTo>
                <a:lnTo>
                  <a:pt x="6615140" y="15754769"/>
                </a:lnTo>
                <a:cubicBezTo>
                  <a:pt x="6614662" y="15765491"/>
                  <a:pt x="6604707" y="15772719"/>
                  <a:pt x="6594609" y="15772384"/>
                </a:cubicBezTo>
                <a:cubicBezTo>
                  <a:pt x="6586234" y="15772145"/>
                  <a:pt x="6580013" y="15765636"/>
                  <a:pt x="6577907" y="15757976"/>
                </a:cubicBezTo>
                <a:cubicBezTo>
                  <a:pt x="6577525" y="15759890"/>
                  <a:pt x="6577094" y="15761805"/>
                  <a:pt x="6575898" y="15763433"/>
                </a:cubicBezTo>
                <a:cubicBezTo>
                  <a:pt x="6575132" y="15764391"/>
                  <a:pt x="6574509" y="15765443"/>
                  <a:pt x="6573887" y="15766449"/>
                </a:cubicBezTo>
                <a:cubicBezTo>
                  <a:pt x="6573887" y="15766449"/>
                  <a:pt x="6573887" y="15766449"/>
                  <a:pt x="6573887" y="15766449"/>
                </a:cubicBezTo>
                <a:lnTo>
                  <a:pt x="6573887" y="15766832"/>
                </a:lnTo>
                <a:cubicBezTo>
                  <a:pt x="6573935" y="15767166"/>
                  <a:pt x="6573983" y="15767215"/>
                  <a:pt x="6574079" y="15767789"/>
                </a:cubicBezTo>
                <a:cubicBezTo>
                  <a:pt x="6576567" y="15778223"/>
                  <a:pt x="6570681" y="15788037"/>
                  <a:pt x="6560583" y="15791243"/>
                </a:cubicBezTo>
                <a:cubicBezTo>
                  <a:pt x="6556659" y="15792488"/>
                  <a:pt x="6552543" y="15791771"/>
                  <a:pt x="6548762" y="15790238"/>
                </a:cubicBezTo>
                <a:cubicBezTo>
                  <a:pt x="6494684" y="15847584"/>
                  <a:pt x="6437925" y="15902488"/>
                  <a:pt x="6378630" y="15954712"/>
                </a:cubicBezTo>
                <a:cubicBezTo>
                  <a:pt x="6399496" y="15954809"/>
                  <a:pt x="6420362" y="15955286"/>
                  <a:pt x="6441180" y="15955240"/>
                </a:cubicBezTo>
                <a:cubicBezTo>
                  <a:pt x="6438930" y="15946671"/>
                  <a:pt x="6443189" y="15939730"/>
                  <a:pt x="6449937" y="15936236"/>
                </a:cubicBezTo>
                <a:cubicBezTo>
                  <a:pt x="6447688" y="15930778"/>
                  <a:pt x="6447640" y="15924364"/>
                  <a:pt x="6452330" y="15918286"/>
                </a:cubicBezTo>
                <a:cubicBezTo>
                  <a:pt x="6459173" y="15909286"/>
                  <a:pt x="6469080" y="15909622"/>
                  <a:pt x="6476450" y="15914264"/>
                </a:cubicBezTo>
                <a:cubicBezTo>
                  <a:pt x="6483150" y="15908281"/>
                  <a:pt x="6492865" y="15906174"/>
                  <a:pt x="6500092" y="15913738"/>
                </a:cubicBezTo>
                <a:cubicBezTo>
                  <a:pt x="6502532" y="15916322"/>
                  <a:pt x="6505308" y="15918620"/>
                  <a:pt x="6507748" y="15921206"/>
                </a:cubicBezTo>
                <a:cubicBezTo>
                  <a:pt x="6508419" y="15921780"/>
                  <a:pt x="6509137" y="15922306"/>
                  <a:pt x="6509854" y="15922833"/>
                </a:cubicBezTo>
                <a:cubicBezTo>
                  <a:pt x="6512152" y="15924173"/>
                  <a:pt x="6514114" y="15925465"/>
                  <a:pt x="6515885" y="15927093"/>
                </a:cubicBezTo>
                <a:cubicBezTo>
                  <a:pt x="6521532" y="15926183"/>
                  <a:pt x="6527753" y="15927619"/>
                  <a:pt x="6531821" y="15931018"/>
                </a:cubicBezTo>
                <a:cubicBezTo>
                  <a:pt x="6537133" y="15935374"/>
                  <a:pt x="6538712" y="15941309"/>
                  <a:pt x="6538090" y="15947245"/>
                </a:cubicBezTo>
                <a:cubicBezTo>
                  <a:pt x="6538616" y="15946240"/>
                  <a:pt x="6538808" y="15945235"/>
                  <a:pt x="6539574" y="15944230"/>
                </a:cubicBezTo>
                <a:cubicBezTo>
                  <a:pt x="6548045" y="15933173"/>
                  <a:pt x="6561827" y="15935326"/>
                  <a:pt x="6569580" y="15942745"/>
                </a:cubicBezTo>
                <a:cubicBezTo>
                  <a:pt x="6574414" y="15922785"/>
                  <a:pt x="6607627" y="15927955"/>
                  <a:pt x="6606669" y="15950979"/>
                </a:cubicBezTo>
                <a:cubicBezTo>
                  <a:pt x="6606622" y="15952366"/>
                  <a:pt x="6605760" y="15952989"/>
                  <a:pt x="6605473" y="15954186"/>
                </a:cubicBezTo>
                <a:cubicBezTo>
                  <a:pt x="6630406" y="15953899"/>
                  <a:pt x="6655244" y="15953564"/>
                  <a:pt x="6680178" y="15953181"/>
                </a:cubicBezTo>
                <a:cubicBezTo>
                  <a:pt x="6679939" y="15952271"/>
                  <a:pt x="6679365" y="15951506"/>
                  <a:pt x="6679365" y="15950548"/>
                </a:cubicBezTo>
                <a:cubicBezTo>
                  <a:pt x="6679365" y="15949303"/>
                  <a:pt x="6679268" y="15948012"/>
                  <a:pt x="6679125" y="15946767"/>
                </a:cubicBezTo>
                <a:cubicBezTo>
                  <a:pt x="6679077" y="15946622"/>
                  <a:pt x="6679125" y="15946671"/>
                  <a:pt x="6679077" y="15946527"/>
                </a:cubicBezTo>
                <a:cubicBezTo>
                  <a:pt x="6679030" y="15946479"/>
                  <a:pt x="6678981" y="15946431"/>
                  <a:pt x="6678934" y="15946336"/>
                </a:cubicBezTo>
                <a:cubicBezTo>
                  <a:pt x="6678743" y="15946191"/>
                  <a:pt x="6678599" y="15946096"/>
                  <a:pt x="6678408" y="15945857"/>
                </a:cubicBezTo>
                <a:cubicBezTo>
                  <a:pt x="6670081" y="15939108"/>
                  <a:pt x="6668692" y="15927810"/>
                  <a:pt x="6674770" y="15919051"/>
                </a:cubicBezTo>
                <a:cubicBezTo>
                  <a:pt x="6680513" y="15910722"/>
                  <a:pt x="6693817" y="15909094"/>
                  <a:pt x="6701570" y="15915414"/>
                </a:cubicBezTo>
                <a:cubicBezTo>
                  <a:pt x="6708079" y="15920727"/>
                  <a:pt x="6712194" y="15927858"/>
                  <a:pt x="6714636" y="15935614"/>
                </a:cubicBezTo>
                <a:cubicBezTo>
                  <a:pt x="6717459" y="15922976"/>
                  <a:pt x="6730763" y="15917376"/>
                  <a:pt x="6740813" y="15920247"/>
                </a:cubicBezTo>
                <a:cubicBezTo>
                  <a:pt x="6754022" y="15908568"/>
                  <a:pt x="6774265" y="15921923"/>
                  <a:pt x="6771824" y="15937527"/>
                </a:cubicBezTo>
                <a:cubicBezTo>
                  <a:pt x="6777998" y="15935517"/>
                  <a:pt x="6785129" y="15936522"/>
                  <a:pt x="6790346" y="15940544"/>
                </a:cubicBezTo>
                <a:lnTo>
                  <a:pt x="6791781" y="15941644"/>
                </a:lnTo>
                <a:cubicBezTo>
                  <a:pt x="6790967" y="15939539"/>
                  <a:pt x="6790441" y="15937096"/>
                  <a:pt x="6790584" y="15934225"/>
                </a:cubicBezTo>
                <a:cubicBezTo>
                  <a:pt x="6791589" y="15910291"/>
                  <a:pt x="6828583" y="15906653"/>
                  <a:pt x="6828583" y="15930156"/>
                </a:cubicBezTo>
                <a:cubicBezTo>
                  <a:pt x="6832699" y="15930444"/>
                  <a:pt x="6836862" y="15931735"/>
                  <a:pt x="6840356" y="15934416"/>
                </a:cubicBezTo>
                <a:lnTo>
                  <a:pt x="6853852" y="15944755"/>
                </a:lnTo>
                <a:cubicBezTo>
                  <a:pt x="6855862" y="15946288"/>
                  <a:pt x="6857345" y="15948250"/>
                  <a:pt x="6858350" y="15950453"/>
                </a:cubicBezTo>
                <a:cubicBezTo>
                  <a:pt x="6889649" y="15949925"/>
                  <a:pt x="6920947" y="15949399"/>
                  <a:pt x="6952151" y="15948920"/>
                </a:cubicBezTo>
                <a:cubicBezTo>
                  <a:pt x="6952581" y="15948298"/>
                  <a:pt x="6952773" y="15947627"/>
                  <a:pt x="6953251" y="15947005"/>
                </a:cubicBezTo>
                <a:lnTo>
                  <a:pt x="6958420" y="15940256"/>
                </a:lnTo>
                <a:cubicBezTo>
                  <a:pt x="6964737" y="15931975"/>
                  <a:pt x="6978855" y="15933555"/>
                  <a:pt x="6985459" y="15940161"/>
                </a:cubicBezTo>
                <a:cubicBezTo>
                  <a:pt x="6987948" y="15942650"/>
                  <a:pt x="6989240" y="15945426"/>
                  <a:pt x="6990006" y="15948298"/>
                </a:cubicBezTo>
                <a:cubicBezTo>
                  <a:pt x="7023888" y="15947724"/>
                  <a:pt x="7057819" y="15947150"/>
                  <a:pt x="7091558" y="15946671"/>
                </a:cubicBezTo>
                <a:cubicBezTo>
                  <a:pt x="7107016" y="15946431"/>
                  <a:pt x="7122474" y="15946145"/>
                  <a:pt x="7137931" y="15945905"/>
                </a:cubicBezTo>
                <a:cubicBezTo>
                  <a:pt x="7133864" y="15945953"/>
                  <a:pt x="7129748" y="15946048"/>
                  <a:pt x="7125633" y="15946096"/>
                </a:cubicBezTo>
                <a:cubicBezTo>
                  <a:pt x="7124724" y="15944181"/>
                  <a:pt x="7123862" y="15942266"/>
                  <a:pt x="7123622" y="15939922"/>
                </a:cubicBezTo>
                <a:cubicBezTo>
                  <a:pt x="7122857" y="15933747"/>
                  <a:pt x="7124819" y="15929151"/>
                  <a:pt x="7128169" y="15926183"/>
                </a:cubicBezTo>
                <a:cubicBezTo>
                  <a:pt x="7117784" y="15928194"/>
                  <a:pt x="7104575" y="15922306"/>
                  <a:pt x="7102900" y="15908520"/>
                </a:cubicBezTo>
                <a:cubicBezTo>
                  <a:pt x="7101369" y="15895740"/>
                  <a:pt x="7111227" y="15890235"/>
                  <a:pt x="7121325" y="15891096"/>
                </a:cubicBezTo>
                <a:cubicBezTo>
                  <a:pt x="7121278" y="15889613"/>
                  <a:pt x="7121469" y="15888224"/>
                  <a:pt x="7121804" y="15886884"/>
                </a:cubicBezTo>
                <a:cubicBezTo>
                  <a:pt x="7119028" y="15884347"/>
                  <a:pt x="7117258" y="15881140"/>
                  <a:pt x="7116444" y="15877598"/>
                </a:cubicBezTo>
                <a:cubicBezTo>
                  <a:pt x="7115918" y="15877598"/>
                  <a:pt x="7115487" y="15877837"/>
                  <a:pt x="7114960" y="15877837"/>
                </a:cubicBezTo>
                <a:lnTo>
                  <a:pt x="7103092" y="15877167"/>
                </a:lnTo>
                <a:cubicBezTo>
                  <a:pt x="7092851" y="15876593"/>
                  <a:pt x="7084619" y="15867593"/>
                  <a:pt x="7085145" y="15857349"/>
                </a:cubicBezTo>
                <a:cubicBezTo>
                  <a:pt x="7085672" y="15847201"/>
                  <a:pt x="7094765" y="15838825"/>
                  <a:pt x="7104958" y="15839399"/>
                </a:cubicBezTo>
                <a:lnTo>
                  <a:pt x="7116827" y="15840021"/>
                </a:lnTo>
                <a:cubicBezTo>
                  <a:pt x="7125249" y="15840500"/>
                  <a:pt x="7131998" y="15846770"/>
                  <a:pt x="7133960" y="15854669"/>
                </a:cubicBezTo>
                <a:cubicBezTo>
                  <a:pt x="7138411" y="15854621"/>
                  <a:pt x="7142909" y="15855865"/>
                  <a:pt x="7146594" y="15858737"/>
                </a:cubicBezTo>
                <a:lnTo>
                  <a:pt x="7155878" y="15866014"/>
                </a:lnTo>
                <a:cubicBezTo>
                  <a:pt x="7163440" y="15865679"/>
                  <a:pt x="7170857" y="15869173"/>
                  <a:pt x="7174734" y="15874869"/>
                </a:cubicBezTo>
                <a:cubicBezTo>
                  <a:pt x="7172676" y="15867929"/>
                  <a:pt x="7174495" y="15859696"/>
                  <a:pt x="7179999" y="15855003"/>
                </a:cubicBezTo>
                <a:cubicBezTo>
                  <a:pt x="7188804" y="15847584"/>
                  <a:pt x="7199907" y="15843372"/>
                  <a:pt x="7211536" y="15845191"/>
                </a:cubicBezTo>
                <a:cubicBezTo>
                  <a:pt x="7221682" y="15846818"/>
                  <a:pt x="7230105" y="15853664"/>
                  <a:pt x="7229674" y="15864865"/>
                </a:cubicBezTo>
                <a:cubicBezTo>
                  <a:pt x="7229483" y="15869316"/>
                  <a:pt x="7227234" y="15873912"/>
                  <a:pt x="7223931" y="15877455"/>
                </a:cubicBezTo>
                <a:cubicBezTo>
                  <a:pt x="7230392" y="15874917"/>
                  <a:pt x="7237953" y="15876162"/>
                  <a:pt x="7243792" y="15880613"/>
                </a:cubicBezTo>
                <a:lnTo>
                  <a:pt x="7250540" y="15885783"/>
                </a:lnTo>
                <a:cubicBezTo>
                  <a:pt x="7255517" y="15889613"/>
                  <a:pt x="7257144" y="15895979"/>
                  <a:pt x="7256426" y="15902106"/>
                </a:cubicBezTo>
                <a:cubicBezTo>
                  <a:pt x="7257910" y="15904929"/>
                  <a:pt x="7259106" y="15907946"/>
                  <a:pt x="7259537" y="15911249"/>
                </a:cubicBezTo>
                <a:lnTo>
                  <a:pt x="7260542" y="15919577"/>
                </a:lnTo>
                <a:cubicBezTo>
                  <a:pt x="7261786" y="15929773"/>
                  <a:pt x="7250683" y="15938437"/>
                  <a:pt x="7241494" y="15938389"/>
                </a:cubicBezTo>
                <a:cubicBezTo>
                  <a:pt x="7230344" y="15938294"/>
                  <a:pt x="7223979" y="15929439"/>
                  <a:pt x="7222735" y="15919339"/>
                </a:cubicBezTo>
                <a:lnTo>
                  <a:pt x="7221825" y="15911871"/>
                </a:lnTo>
                <a:lnTo>
                  <a:pt x="7218428" y="15909286"/>
                </a:lnTo>
                <a:cubicBezTo>
                  <a:pt x="7210196" y="15902968"/>
                  <a:pt x="7210292" y="15889565"/>
                  <a:pt x="7216801" y="15882288"/>
                </a:cubicBezTo>
                <a:cubicBezTo>
                  <a:pt x="7216801" y="15882288"/>
                  <a:pt x="7216801" y="15882288"/>
                  <a:pt x="7216848" y="15882240"/>
                </a:cubicBezTo>
                <a:cubicBezTo>
                  <a:pt x="7214695" y="15883007"/>
                  <a:pt x="7212397" y="15883390"/>
                  <a:pt x="7210052" y="15883054"/>
                </a:cubicBezTo>
                <a:cubicBezTo>
                  <a:pt x="7208808" y="15882816"/>
                  <a:pt x="7207612" y="15882671"/>
                  <a:pt x="7206368" y="15882623"/>
                </a:cubicBezTo>
                <a:cubicBezTo>
                  <a:pt x="7206224" y="15882623"/>
                  <a:pt x="7206272" y="15882623"/>
                  <a:pt x="7206128" y="15882623"/>
                </a:cubicBezTo>
                <a:cubicBezTo>
                  <a:pt x="7206032" y="15882623"/>
                  <a:pt x="7205985" y="15882671"/>
                  <a:pt x="7205889" y="15882719"/>
                </a:cubicBezTo>
                <a:cubicBezTo>
                  <a:pt x="7205697" y="15882862"/>
                  <a:pt x="7205602" y="15882959"/>
                  <a:pt x="7205363" y="15883198"/>
                </a:cubicBezTo>
                <a:cubicBezTo>
                  <a:pt x="7197275" y="15890044"/>
                  <a:pt x="7186028" y="15889277"/>
                  <a:pt x="7178659" y="15881809"/>
                </a:cubicBezTo>
                <a:cubicBezTo>
                  <a:pt x="7177414" y="15880565"/>
                  <a:pt x="7176696" y="15878937"/>
                  <a:pt x="7175979" y="15877358"/>
                </a:cubicBezTo>
                <a:cubicBezTo>
                  <a:pt x="7178132" y="15882049"/>
                  <a:pt x="7178084" y="15887601"/>
                  <a:pt x="7173729" y="15893298"/>
                </a:cubicBezTo>
                <a:cubicBezTo>
                  <a:pt x="7172484" y="15894926"/>
                  <a:pt x="7171097" y="15896170"/>
                  <a:pt x="7169661" y="15897272"/>
                </a:cubicBezTo>
                <a:cubicBezTo>
                  <a:pt x="7168848" y="15899425"/>
                  <a:pt x="7167699" y="15901483"/>
                  <a:pt x="7166215" y="15903255"/>
                </a:cubicBezTo>
                <a:cubicBezTo>
                  <a:pt x="7164014" y="15905888"/>
                  <a:pt x="7161142" y="15907563"/>
                  <a:pt x="7158080" y="15908424"/>
                </a:cubicBezTo>
                <a:cubicBezTo>
                  <a:pt x="7157410" y="15910053"/>
                  <a:pt x="7156788" y="15911680"/>
                  <a:pt x="7155735" y="15913116"/>
                </a:cubicBezTo>
                <a:lnTo>
                  <a:pt x="7150566" y="15919865"/>
                </a:lnTo>
                <a:cubicBezTo>
                  <a:pt x="7149417" y="15921349"/>
                  <a:pt x="7147934" y="15922258"/>
                  <a:pt x="7146498" y="15923264"/>
                </a:cubicBezTo>
                <a:cubicBezTo>
                  <a:pt x="7153773" y="15925322"/>
                  <a:pt x="7160377" y="15930730"/>
                  <a:pt x="7161477" y="15940065"/>
                </a:cubicBezTo>
                <a:cubicBezTo>
                  <a:pt x="7161717" y="15942171"/>
                  <a:pt x="7161334" y="15943847"/>
                  <a:pt x="7160999" y="15945617"/>
                </a:cubicBezTo>
                <a:cubicBezTo>
                  <a:pt x="7170857" y="15945474"/>
                  <a:pt x="7180716" y="15945283"/>
                  <a:pt x="7190575" y="15945140"/>
                </a:cubicBezTo>
                <a:lnTo>
                  <a:pt x="7171144" y="15945474"/>
                </a:lnTo>
                <a:cubicBezTo>
                  <a:pt x="7171575" y="15943128"/>
                  <a:pt x="7172484" y="15940735"/>
                  <a:pt x="7173873" y="15938437"/>
                </a:cubicBezTo>
                <a:cubicBezTo>
                  <a:pt x="7178993" y="15930013"/>
                  <a:pt x="7192441" y="15927093"/>
                  <a:pt x="7200433" y="15933173"/>
                </a:cubicBezTo>
                <a:lnTo>
                  <a:pt x="7207181" y="15938341"/>
                </a:lnTo>
                <a:cubicBezTo>
                  <a:pt x="7209574" y="15940161"/>
                  <a:pt x="7211345" y="15942411"/>
                  <a:pt x="7212732" y="15944755"/>
                </a:cubicBezTo>
                <a:cubicBezTo>
                  <a:pt x="7238336" y="15944325"/>
                  <a:pt x="7263987" y="15943799"/>
                  <a:pt x="7289591" y="15943320"/>
                </a:cubicBezTo>
                <a:cubicBezTo>
                  <a:pt x="7283226" y="15940784"/>
                  <a:pt x="7278201" y="15935135"/>
                  <a:pt x="7277340" y="15928098"/>
                </a:cubicBezTo>
                <a:cubicBezTo>
                  <a:pt x="7276047" y="15917758"/>
                  <a:pt x="7283753" y="15908137"/>
                  <a:pt x="7293994" y="15906750"/>
                </a:cubicBezTo>
                <a:lnTo>
                  <a:pt x="7305911" y="15905169"/>
                </a:lnTo>
                <a:cubicBezTo>
                  <a:pt x="7316200" y="15903781"/>
                  <a:pt x="7325962" y="15911583"/>
                  <a:pt x="7327255" y="15921827"/>
                </a:cubicBezTo>
                <a:cubicBezTo>
                  <a:pt x="7328164" y="15928960"/>
                  <a:pt x="7324575" y="15935566"/>
                  <a:pt x="7319024" y="15939586"/>
                </a:cubicBezTo>
                <a:lnTo>
                  <a:pt x="7321704" y="15939682"/>
                </a:lnTo>
                <a:cubicBezTo>
                  <a:pt x="7325437" y="15939825"/>
                  <a:pt x="7328834" y="15940927"/>
                  <a:pt x="7331993" y="15942411"/>
                </a:cubicBezTo>
                <a:cubicBezTo>
                  <a:pt x="7353768" y="15941932"/>
                  <a:pt x="7375543" y="15941406"/>
                  <a:pt x="7397318" y="15940878"/>
                </a:cubicBezTo>
                <a:cubicBezTo>
                  <a:pt x="7397318" y="15935374"/>
                  <a:pt x="7398801" y="15929917"/>
                  <a:pt x="7403252" y="15925945"/>
                </a:cubicBezTo>
                <a:lnTo>
                  <a:pt x="7409521" y="15920344"/>
                </a:lnTo>
                <a:cubicBezTo>
                  <a:pt x="7417130" y="15913499"/>
                  <a:pt x="7430052" y="15915891"/>
                  <a:pt x="7436082" y="15923502"/>
                </a:cubicBezTo>
                <a:cubicBezTo>
                  <a:pt x="7440006" y="15928481"/>
                  <a:pt x="7440485" y="15934416"/>
                  <a:pt x="7438953" y="15939873"/>
                </a:cubicBezTo>
                <a:cubicBezTo>
                  <a:pt x="7445462" y="15939730"/>
                  <a:pt x="7451971" y="15939586"/>
                  <a:pt x="7458479" y="15939394"/>
                </a:cubicBezTo>
                <a:cubicBezTo>
                  <a:pt x="7455416" y="15936714"/>
                  <a:pt x="7452927" y="15933459"/>
                  <a:pt x="7452449" y="15929486"/>
                </a:cubicBezTo>
                <a:lnTo>
                  <a:pt x="7451444" y="15921158"/>
                </a:lnTo>
                <a:cubicBezTo>
                  <a:pt x="7450583" y="15914024"/>
                  <a:pt x="7452927" y="15907755"/>
                  <a:pt x="7457665" y="15903447"/>
                </a:cubicBezTo>
                <a:lnTo>
                  <a:pt x="7457378" y="15903111"/>
                </a:lnTo>
                <a:cubicBezTo>
                  <a:pt x="7450343" y="15895212"/>
                  <a:pt x="7451109" y="15883773"/>
                  <a:pt x="7458431" y="15876401"/>
                </a:cubicBezTo>
                <a:cubicBezTo>
                  <a:pt x="7465514" y="15869220"/>
                  <a:pt x="7478531" y="15870082"/>
                  <a:pt x="7485135" y="15877406"/>
                </a:cubicBezTo>
                <a:lnTo>
                  <a:pt x="7490735" y="15883676"/>
                </a:lnTo>
                <a:cubicBezTo>
                  <a:pt x="7497818" y="15891575"/>
                  <a:pt x="7497004" y="15903016"/>
                  <a:pt x="7489730" y="15910435"/>
                </a:cubicBezTo>
                <a:cubicBezTo>
                  <a:pt x="7489155" y="15911009"/>
                  <a:pt x="7488390" y="15911201"/>
                  <a:pt x="7487768" y="15911632"/>
                </a:cubicBezTo>
                <a:cubicBezTo>
                  <a:pt x="7487911" y="15912206"/>
                  <a:pt x="7488390" y="15912685"/>
                  <a:pt x="7488438" y="15913355"/>
                </a:cubicBezTo>
                <a:lnTo>
                  <a:pt x="7489442" y="15921683"/>
                </a:lnTo>
                <a:cubicBezTo>
                  <a:pt x="7490304" y="15928817"/>
                  <a:pt x="7487193" y="15934416"/>
                  <a:pt x="7482455" y="15938725"/>
                </a:cubicBezTo>
                <a:cubicBezTo>
                  <a:pt x="7526867" y="15937527"/>
                  <a:pt x="7571230" y="15936140"/>
                  <a:pt x="7615642" y="15934704"/>
                </a:cubicBezTo>
                <a:cubicBezTo>
                  <a:pt x="7617891" y="15918046"/>
                  <a:pt x="7621002" y="15901340"/>
                  <a:pt x="7623730" y="15884683"/>
                </a:cubicBezTo>
                <a:cubicBezTo>
                  <a:pt x="7623395" y="15883438"/>
                  <a:pt x="7622869" y="15882193"/>
                  <a:pt x="7622869" y="15880901"/>
                </a:cubicBezTo>
                <a:cubicBezTo>
                  <a:pt x="7622820" y="15877789"/>
                  <a:pt x="7623778" y="15875109"/>
                  <a:pt x="7624974" y="15872667"/>
                </a:cubicBezTo>
                <a:cubicBezTo>
                  <a:pt x="7623586" y="15873481"/>
                  <a:pt x="7622151" y="15873959"/>
                  <a:pt x="7620619" y="15874390"/>
                </a:cubicBezTo>
                <a:cubicBezTo>
                  <a:pt x="7619614" y="15885448"/>
                  <a:pt x="7609660" y="15894829"/>
                  <a:pt x="7599610" y="15892868"/>
                </a:cubicBezTo>
                <a:cubicBezTo>
                  <a:pt x="7604683" y="15899713"/>
                  <a:pt x="7606214" y="15908281"/>
                  <a:pt x="7600471" y="15915843"/>
                </a:cubicBezTo>
                <a:cubicBezTo>
                  <a:pt x="7594824" y="15923311"/>
                  <a:pt x="7581329" y="15926519"/>
                  <a:pt x="7574007" y="15919482"/>
                </a:cubicBezTo>
                <a:cubicBezTo>
                  <a:pt x="7573145" y="15918572"/>
                  <a:pt x="7572188" y="15917758"/>
                  <a:pt x="7571230" y="15916993"/>
                </a:cubicBezTo>
                <a:cubicBezTo>
                  <a:pt x="7571135" y="15916945"/>
                  <a:pt x="7571135" y="15916945"/>
                  <a:pt x="7571039" y="15916850"/>
                </a:cubicBezTo>
                <a:cubicBezTo>
                  <a:pt x="7570943" y="15916850"/>
                  <a:pt x="7570896" y="15916850"/>
                  <a:pt x="7570800" y="15916850"/>
                </a:cubicBezTo>
                <a:cubicBezTo>
                  <a:pt x="7570561" y="15916850"/>
                  <a:pt x="7570369" y="15916850"/>
                  <a:pt x="7570082" y="15916896"/>
                </a:cubicBezTo>
                <a:cubicBezTo>
                  <a:pt x="7559554" y="15917855"/>
                  <a:pt x="7550748" y="15910818"/>
                  <a:pt x="7548977" y="15900430"/>
                </a:cubicBezTo>
                <a:cubicBezTo>
                  <a:pt x="7547302" y="15890570"/>
                  <a:pt x="7555581" y="15880230"/>
                  <a:pt x="7565440" y="15879368"/>
                </a:cubicBezTo>
                <a:cubicBezTo>
                  <a:pt x="7573671" y="15878603"/>
                  <a:pt x="7581520" y="15880804"/>
                  <a:pt x="7588651" y="15884634"/>
                </a:cubicBezTo>
                <a:cubicBezTo>
                  <a:pt x="7581950" y="15873767"/>
                  <a:pt x="7587454" y="15860604"/>
                  <a:pt x="7596547" y="15855674"/>
                </a:cubicBezTo>
                <a:cubicBezTo>
                  <a:pt x="7597791" y="15838537"/>
                  <a:pt x="7620667" y="15833990"/>
                  <a:pt x="7629951" y="15846148"/>
                </a:cubicBezTo>
                <a:cubicBezTo>
                  <a:pt x="7631770" y="15836479"/>
                  <a:pt x="7634258" y="15826810"/>
                  <a:pt x="7636220" y="15817141"/>
                </a:cubicBezTo>
                <a:cubicBezTo>
                  <a:pt x="7636316" y="15814603"/>
                  <a:pt x="7636843" y="15812114"/>
                  <a:pt x="7637800" y="15809769"/>
                </a:cubicBezTo>
                <a:cubicBezTo>
                  <a:pt x="7643160" y="15783729"/>
                  <a:pt x="7648376" y="15757689"/>
                  <a:pt x="7654646" y="15731697"/>
                </a:cubicBezTo>
                <a:cubicBezTo>
                  <a:pt x="7649908" y="15728728"/>
                  <a:pt x="7646175" y="15723846"/>
                  <a:pt x="7645362" y="15717049"/>
                </a:cubicBezTo>
                <a:cubicBezTo>
                  <a:pt x="7643878" y="15704699"/>
                  <a:pt x="7653018" y="15699002"/>
                  <a:pt x="7662781" y="15699386"/>
                </a:cubicBezTo>
                <a:cubicBezTo>
                  <a:pt x="7663164" y="15697950"/>
                  <a:pt x="7663499" y="15696514"/>
                  <a:pt x="7663834" y="15695077"/>
                </a:cubicBezTo>
                <a:cubicBezTo>
                  <a:pt x="7656847" y="15688519"/>
                  <a:pt x="7656320" y="15676792"/>
                  <a:pt x="7662446" y="15669564"/>
                </a:cubicBezTo>
                <a:cubicBezTo>
                  <a:pt x="7664935" y="15666597"/>
                  <a:pt x="7668237" y="15664968"/>
                  <a:pt x="7671682" y="15664011"/>
                </a:cubicBezTo>
                <a:cubicBezTo>
                  <a:pt x="7676708" y="15645296"/>
                  <a:pt x="7682259" y="15626723"/>
                  <a:pt x="7687667" y="15608150"/>
                </a:cubicBezTo>
                <a:cubicBezTo>
                  <a:pt x="7684269" y="15604895"/>
                  <a:pt x="7681924" y="15600491"/>
                  <a:pt x="7681350" y="15595752"/>
                </a:cubicBezTo>
                <a:cubicBezTo>
                  <a:pt x="7680153" y="15585939"/>
                  <a:pt x="7687906" y="15577945"/>
                  <a:pt x="7696951" y="15575983"/>
                </a:cubicBezTo>
                <a:cubicBezTo>
                  <a:pt x="7711930" y="15526488"/>
                  <a:pt x="7728154" y="15477758"/>
                  <a:pt x="7744952" y="15429746"/>
                </a:cubicBezTo>
                <a:cubicBezTo>
                  <a:pt x="7737199" y="15429316"/>
                  <a:pt x="7729016" y="15424242"/>
                  <a:pt x="7727628" y="15416631"/>
                </a:cubicBezTo>
                <a:cubicBezTo>
                  <a:pt x="7726048" y="15407824"/>
                  <a:pt x="7725905" y="15398872"/>
                  <a:pt x="7732174" y="15391740"/>
                </a:cubicBezTo>
                <a:cubicBezTo>
                  <a:pt x="7732796" y="15391021"/>
                  <a:pt x="7733514" y="15390542"/>
                  <a:pt x="7734184" y="15389920"/>
                </a:cubicBezTo>
                <a:cubicBezTo>
                  <a:pt x="7737726" y="15376901"/>
                  <a:pt x="7753997" y="15371252"/>
                  <a:pt x="7763521" y="15377331"/>
                </a:cubicBezTo>
                <a:cubicBezTo>
                  <a:pt x="7776298" y="15342197"/>
                  <a:pt x="7789267" y="15307732"/>
                  <a:pt x="7802380" y="15273793"/>
                </a:cubicBezTo>
                <a:cubicBezTo>
                  <a:pt x="7799987" y="15273841"/>
                  <a:pt x="7797643" y="15273553"/>
                  <a:pt x="7795442" y="15272597"/>
                </a:cubicBezTo>
                <a:lnTo>
                  <a:pt x="7787736" y="15269245"/>
                </a:lnTo>
                <a:cubicBezTo>
                  <a:pt x="7778021" y="15265034"/>
                  <a:pt x="7773618" y="15254743"/>
                  <a:pt x="7777064" y="15244737"/>
                </a:cubicBezTo>
                <a:cubicBezTo>
                  <a:pt x="7780271" y="15235308"/>
                  <a:pt x="7792474" y="15230090"/>
                  <a:pt x="7801567" y="15234015"/>
                </a:cubicBezTo>
                <a:lnTo>
                  <a:pt x="7809272" y="15237366"/>
                </a:lnTo>
                <a:cubicBezTo>
                  <a:pt x="7809846" y="15237606"/>
                  <a:pt x="7810373" y="15237940"/>
                  <a:pt x="7810899" y="15238275"/>
                </a:cubicBezTo>
                <a:cubicBezTo>
                  <a:pt x="7812383" y="15237270"/>
                  <a:pt x="7813914" y="15236408"/>
                  <a:pt x="7815589" y="15235882"/>
                </a:cubicBezTo>
                <a:cubicBezTo>
                  <a:pt x="7816068" y="15235739"/>
                  <a:pt x="7816594" y="15235834"/>
                  <a:pt x="7817073" y="15235739"/>
                </a:cubicBezTo>
                <a:cubicBezTo>
                  <a:pt x="7818269" y="15232676"/>
                  <a:pt x="7819466" y="15229468"/>
                  <a:pt x="7820662" y="15226404"/>
                </a:cubicBezTo>
                <a:cubicBezTo>
                  <a:pt x="7833009" y="15195146"/>
                  <a:pt x="7845883" y="15163170"/>
                  <a:pt x="7859091" y="15130957"/>
                </a:cubicBezTo>
                <a:cubicBezTo>
                  <a:pt x="7846122" y="15133062"/>
                  <a:pt x="7830808" y="15121000"/>
                  <a:pt x="7837699" y="15105156"/>
                </a:cubicBezTo>
                <a:cubicBezTo>
                  <a:pt x="7844447" y="15089598"/>
                  <a:pt x="7863064" y="15092566"/>
                  <a:pt x="7870530" y="15103241"/>
                </a:cubicBezTo>
                <a:cubicBezTo>
                  <a:pt x="7983376" y="14832500"/>
                  <a:pt x="8130011" y="14539789"/>
                  <a:pt x="8334217" y="14339749"/>
                </a:cubicBezTo>
                <a:cubicBezTo>
                  <a:pt x="8643087" y="14037226"/>
                  <a:pt x="9160902" y="14084183"/>
                  <a:pt x="9320218" y="14519589"/>
                </a:cubicBezTo>
                <a:cubicBezTo>
                  <a:pt x="9349602" y="14599910"/>
                  <a:pt x="9370086" y="14689185"/>
                  <a:pt x="9382576" y="14783388"/>
                </a:cubicBezTo>
                <a:cubicBezTo>
                  <a:pt x="9385400" y="14781617"/>
                  <a:pt x="9388606" y="14780325"/>
                  <a:pt x="9392530" y="14780516"/>
                </a:cubicBezTo>
                <a:cubicBezTo>
                  <a:pt x="9401719" y="14780899"/>
                  <a:pt x="9411817" y="14789899"/>
                  <a:pt x="9410333" y="14799807"/>
                </a:cubicBezTo>
                <a:cubicBezTo>
                  <a:pt x="9410094" y="14800956"/>
                  <a:pt x="9409950" y="14802104"/>
                  <a:pt x="9409950" y="14803302"/>
                </a:cubicBezTo>
                <a:cubicBezTo>
                  <a:pt x="9409950" y="14803302"/>
                  <a:pt x="9409950" y="14803302"/>
                  <a:pt x="9409950" y="14803302"/>
                </a:cubicBezTo>
                <a:cubicBezTo>
                  <a:pt x="9409998" y="14803445"/>
                  <a:pt x="9410046" y="14803445"/>
                  <a:pt x="9410094" y="14803636"/>
                </a:cubicBezTo>
                <a:cubicBezTo>
                  <a:pt x="9410285" y="14803876"/>
                  <a:pt x="9410333" y="14803876"/>
                  <a:pt x="9410668" y="14804355"/>
                </a:cubicBezTo>
                <a:cubicBezTo>
                  <a:pt x="9417368" y="14812300"/>
                  <a:pt x="9416603" y="14823310"/>
                  <a:pt x="9409281" y="14830538"/>
                </a:cubicBezTo>
                <a:cubicBezTo>
                  <a:pt x="9403921" y="14835803"/>
                  <a:pt x="9395115" y="14836474"/>
                  <a:pt x="9388462" y="14833171"/>
                </a:cubicBezTo>
                <a:cubicBezTo>
                  <a:pt x="9388510" y="14833841"/>
                  <a:pt x="9388558" y="14834510"/>
                  <a:pt x="9388654" y="14835181"/>
                </a:cubicBezTo>
                <a:cubicBezTo>
                  <a:pt x="9392004" y="14839011"/>
                  <a:pt x="9393919" y="14844181"/>
                  <a:pt x="9392722" y="14850499"/>
                </a:cubicBezTo>
                <a:cubicBezTo>
                  <a:pt x="9392291" y="14852748"/>
                  <a:pt x="9391382" y="14854424"/>
                  <a:pt x="9390473" y="14856100"/>
                </a:cubicBezTo>
                <a:cubicBezTo>
                  <a:pt x="9393822" y="14895255"/>
                  <a:pt x="9396215" y="14934890"/>
                  <a:pt x="9396790" y="14975242"/>
                </a:cubicBezTo>
                <a:cubicBezTo>
                  <a:pt x="9404112" y="14978210"/>
                  <a:pt x="9409759" y="14985007"/>
                  <a:pt x="9407941" y="14995011"/>
                </a:cubicBezTo>
                <a:cubicBezTo>
                  <a:pt x="9406552" y="15002383"/>
                  <a:pt x="9401958" y="15006452"/>
                  <a:pt x="9396550" y="15008176"/>
                </a:cubicBezTo>
                <a:cubicBezTo>
                  <a:pt x="9396455" y="15036081"/>
                  <a:pt x="9395689" y="15064085"/>
                  <a:pt x="9394253" y="15092279"/>
                </a:cubicBezTo>
                <a:cubicBezTo>
                  <a:pt x="9396215" y="15093475"/>
                  <a:pt x="9398177" y="15094720"/>
                  <a:pt x="9399613" y="15096492"/>
                </a:cubicBezTo>
                <a:cubicBezTo>
                  <a:pt x="9400522" y="15096013"/>
                  <a:pt x="9401336" y="15095438"/>
                  <a:pt x="9402341" y="15095102"/>
                </a:cubicBezTo>
                <a:cubicBezTo>
                  <a:pt x="9411817" y="15091753"/>
                  <a:pt x="9422585" y="15095725"/>
                  <a:pt x="9426461" y="15105347"/>
                </a:cubicBezTo>
                <a:cubicBezTo>
                  <a:pt x="9429859" y="15113820"/>
                  <a:pt x="9425935" y="15124637"/>
                  <a:pt x="9417559" y="15128610"/>
                </a:cubicBezTo>
                <a:cubicBezTo>
                  <a:pt x="9417272" y="15128993"/>
                  <a:pt x="9416985" y="15129376"/>
                  <a:pt x="9416698" y="15129759"/>
                </a:cubicBezTo>
                <a:cubicBezTo>
                  <a:pt x="9416603" y="15129903"/>
                  <a:pt x="9416555" y="15130046"/>
                  <a:pt x="9416411" y="15130238"/>
                </a:cubicBezTo>
                <a:cubicBezTo>
                  <a:pt x="9415837" y="15131626"/>
                  <a:pt x="9415119" y="15132967"/>
                  <a:pt x="9414545" y="15134306"/>
                </a:cubicBezTo>
                <a:cubicBezTo>
                  <a:pt x="9414114" y="15135359"/>
                  <a:pt x="9412152" y="15141391"/>
                  <a:pt x="9413779" y="15135934"/>
                </a:cubicBezTo>
                <a:cubicBezTo>
                  <a:pt x="9411673" y="15142923"/>
                  <a:pt x="9409281" y="15148907"/>
                  <a:pt x="9401910" y="15151922"/>
                </a:cubicBezTo>
                <a:cubicBezTo>
                  <a:pt x="9398082" y="15153454"/>
                  <a:pt x="9394157" y="15153598"/>
                  <a:pt x="9390473" y="15152639"/>
                </a:cubicBezTo>
                <a:cubicBezTo>
                  <a:pt x="9389515" y="15164032"/>
                  <a:pt x="9388175" y="15175521"/>
                  <a:pt x="9387026" y="15186913"/>
                </a:cubicBezTo>
                <a:cubicBezTo>
                  <a:pt x="9388271" y="15186961"/>
                  <a:pt x="9389515" y="15187057"/>
                  <a:pt x="9390855" y="15187297"/>
                </a:cubicBezTo>
                <a:cubicBezTo>
                  <a:pt x="9403490" y="15189785"/>
                  <a:pt x="9413348" y="15200173"/>
                  <a:pt x="9423111" y="15207832"/>
                </a:cubicBezTo>
                <a:cubicBezTo>
                  <a:pt x="9437851" y="15219368"/>
                  <a:pt x="9425121" y="15238945"/>
                  <a:pt x="9410046" y="15238706"/>
                </a:cubicBezTo>
                <a:cubicBezTo>
                  <a:pt x="9410285" y="15239090"/>
                  <a:pt x="9410525" y="15239519"/>
                  <a:pt x="9410812" y="15239904"/>
                </a:cubicBezTo>
                <a:cubicBezTo>
                  <a:pt x="9414592" y="15243924"/>
                  <a:pt x="9415789" y="15248759"/>
                  <a:pt x="9415023" y="15253402"/>
                </a:cubicBezTo>
                <a:cubicBezTo>
                  <a:pt x="9414305" y="15264029"/>
                  <a:pt x="9405548" y="15274512"/>
                  <a:pt x="9393822" y="15270443"/>
                </a:cubicBezTo>
                <a:cubicBezTo>
                  <a:pt x="9390664" y="15269342"/>
                  <a:pt x="9387314" y="15268576"/>
                  <a:pt x="9384155" y="15267475"/>
                </a:cubicBezTo>
                <a:cubicBezTo>
                  <a:pt x="9383342" y="15267284"/>
                  <a:pt x="9382480" y="15267140"/>
                  <a:pt x="9381667" y="15266996"/>
                </a:cubicBezTo>
                <a:cubicBezTo>
                  <a:pt x="9380135" y="15266901"/>
                  <a:pt x="9378795" y="15266613"/>
                  <a:pt x="9377360" y="15266374"/>
                </a:cubicBezTo>
                <a:cubicBezTo>
                  <a:pt x="9374440" y="15286670"/>
                  <a:pt x="9371473" y="15306966"/>
                  <a:pt x="9367884" y="15327213"/>
                </a:cubicBezTo>
                <a:lnTo>
                  <a:pt x="9372143" y="15325251"/>
                </a:lnTo>
                <a:cubicBezTo>
                  <a:pt x="9376211" y="15323384"/>
                  <a:pt x="9380710" y="15323767"/>
                  <a:pt x="9384730" y="15325346"/>
                </a:cubicBezTo>
                <a:cubicBezTo>
                  <a:pt x="9387122" y="15316396"/>
                  <a:pt x="9394110" y="15309454"/>
                  <a:pt x="9404159" y="15310316"/>
                </a:cubicBezTo>
                <a:cubicBezTo>
                  <a:pt x="9412822" y="15311083"/>
                  <a:pt x="9421245" y="15319363"/>
                  <a:pt x="9420910" y="15328458"/>
                </a:cubicBezTo>
                <a:cubicBezTo>
                  <a:pt x="9424068" y="15332097"/>
                  <a:pt x="9425839" y="15336979"/>
                  <a:pt x="9424690" y="15343202"/>
                </a:cubicBezTo>
                <a:cubicBezTo>
                  <a:pt x="9421867" y="15358472"/>
                  <a:pt x="9405595" y="15360818"/>
                  <a:pt x="9395689" y="15354212"/>
                </a:cubicBezTo>
                <a:cubicBezTo>
                  <a:pt x="9394588" y="15353828"/>
                  <a:pt x="9393631" y="15353205"/>
                  <a:pt x="9392626" y="15352631"/>
                </a:cubicBezTo>
                <a:cubicBezTo>
                  <a:pt x="9390664" y="15355217"/>
                  <a:pt x="9388271" y="15357515"/>
                  <a:pt x="9385160" y="15358903"/>
                </a:cubicBezTo>
                <a:lnTo>
                  <a:pt x="9377886" y="15362254"/>
                </a:lnTo>
                <a:cubicBezTo>
                  <a:pt x="9372430" y="15364743"/>
                  <a:pt x="9366496" y="15363067"/>
                  <a:pt x="9361710" y="15359716"/>
                </a:cubicBezTo>
                <a:cubicBezTo>
                  <a:pt x="9361567" y="15360530"/>
                  <a:pt x="9361423" y="15361295"/>
                  <a:pt x="9361231" y="15362109"/>
                </a:cubicBezTo>
                <a:cubicBezTo>
                  <a:pt x="9362907" y="15365939"/>
                  <a:pt x="9363816" y="15370056"/>
                  <a:pt x="9362763" y="15373933"/>
                </a:cubicBezTo>
                <a:cubicBezTo>
                  <a:pt x="9361806" y="15377524"/>
                  <a:pt x="9359796" y="15380156"/>
                  <a:pt x="9357307" y="15382357"/>
                </a:cubicBezTo>
                <a:cubicBezTo>
                  <a:pt x="9354436" y="15396383"/>
                  <a:pt x="9351277" y="15410313"/>
                  <a:pt x="9348071" y="15424290"/>
                </a:cubicBezTo>
                <a:cubicBezTo>
                  <a:pt x="9350273" y="15427688"/>
                  <a:pt x="9351564" y="15431661"/>
                  <a:pt x="9351229" y="15436257"/>
                </a:cubicBezTo>
                <a:cubicBezTo>
                  <a:pt x="9350847" y="15441330"/>
                  <a:pt x="9347688" y="15445974"/>
                  <a:pt x="9343429" y="15449037"/>
                </a:cubicBezTo>
                <a:cubicBezTo>
                  <a:pt x="9347736" y="15450042"/>
                  <a:pt x="9351564" y="15452675"/>
                  <a:pt x="9354484" y="15457079"/>
                </a:cubicBezTo>
                <a:cubicBezTo>
                  <a:pt x="9359461" y="15464690"/>
                  <a:pt x="9356733" y="15477807"/>
                  <a:pt x="9348167" y="15481778"/>
                </a:cubicBezTo>
                <a:lnTo>
                  <a:pt x="9340893" y="15485130"/>
                </a:lnTo>
                <a:cubicBezTo>
                  <a:pt x="9338260" y="15486326"/>
                  <a:pt x="9335724" y="15485895"/>
                  <a:pt x="9333140" y="15486135"/>
                </a:cubicBezTo>
                <a:cubicBezTo>
                  <a:pt x="9325913" y="15513228"/>
                  <a:pt x="9318160" y="15540177"/>
                  <a:pt x="9309738" y="15566792"/>
                </a:cubicBezTo>
                <a:cubicBezTo>
                  <a:pt x="9311269" y="15566121"/>
                  <a:pt x="9312800" y="15565261"/>
                  <a:pt x="9314332" y="15564782"/>
                </a:cubicBezTo>
                <a:cubicBezTo>
                  <a:pt x="9322515" y="15562244"/>
                  <a:pt x="9332087" y="15566792"/>
                  <a:pt x="9340222" y="15572727"/>
                </a:cubicBezTo>
                <a:cubicBezTo>
                  <a:pt x="9346827" y="15562532"/>
                  <a:pt x="9367118" y="15560856"/>
                  <a:pt x="9374153" y="15576078"/>
                </a:cubicBezTo>
                <a:cubicBezTo>
                  <a:pt x="9378413" y="15585269"/>
                  <a:pt x="9374010" y="15592210"/>
                  <a:pt x="9367166" y="15595704"/>
                </a:cubicBezTo>
                <a:cubicBezTo>
                  <a:pt x="9368171" y="15597331"/>
                  <a:pt x="9369033" y="15598912"/>
                  <a:pt x="9369511" y="15600682"/>
                </a:cubicBezTo>
                <a:cubicBezTo>
                  <a:pt x="9377838" y="15598576"/>
                  <a:pt x="9386500" y="15602932"/>
                  <a:pt x="9390281" y="15610639"/>
                </a:cubicBezTo>
                <a:cubicBezTo>
                  <a:pt x="9392913" y="15616001"/>
                  <a:pt x="9392052" y="15622079"/>
                  <a:pt x="9389084" y="15626962"/>
                </a:cubicBezTo>
                <a:cubicBezTo>
                  <a:pt x="9389946" y="15626195"/>
                  <a:pt x="9390951" y="15625526"/>
                  <a:pt x="9392052" y="15624999"/>
                </a:cubicBezTo>
                <a:lnTo>
                  <a:pt x="9399326" y="15621648"/>
                </a:lnTo>
                <a:cubicBezTo>
                  <a:pt x="9408179" y="15617580"/>
                  <a:pt x="9418421" y="15618059"/>
                  <a:pt x="9424212" y="15627201"/>
                </a:cubicBezTo>
                <a:cubicBezTo>
                  <a:pt x="9428902" y="15634668"/>
                  <a:pt x="9427514" y="15648024"/>
                  <a:pt x="9418661" y="15652093"/>
                </a:cubicBezTo>
                <a:lnTo>
                  <a:pt x="9411386" y="15655444"/>
                </a:lnTo>
                <a:cubicBezTo>
                  <a:pt x="9402484" y="15659560"/>
                  <a:pt x="9392291" y="15659033"/>
                  <a:pt x="9386500" y="15649890"/>
                </a:cubicBezTo>
                <a:cubicBezTo>
                  <a:pt x="9383150" y="15644625"/>
                  <a:pt x="9382959" y="15636344"/>
                  <a:pt x="9386261" y="15630552"/>
                </a:cubicBezTo>
                <a:cubicBezTo>
                  <a:pt x="9384730" y="15632132"/>
                  <a:pt x="9382911" y="15633472"/>
                  <a:pt x="9380949" y="15634382"/>
                </a:cubicBezTo>
                <a:lnTo>
                  <a:pt x="9373675" y="15637731"/>
                </a:lnTo>
                <a:cubicBezTo>
                  <a:pt x="9371090" y="15638929"/>
                  <a:pt x="9368410" y="15639312"/>
                  <a:pt x="9365826" y="15639216"/>
                </a:cubicBezTo>
                <a:cubicBezTo>
                  <a:pt x="9361997" y="15646732"/>
                  <a:pt x="9355584" y="15652715"/>
                  <a:pt x="9346491" y="15655060"/>
                </a:cubicBezTo>
                <a:cubicBezTo>
                  <a:pt x="9340701" y="15656544"/>
                  <a:pt x="9335198" y="15656401"/>
                  <a:pt x="9330029" y="15655060"/>
                </a:cubicBezTo>
                <a:cubicBezTo>
                  <a:pt x="9328402" y="15657357"/>
                  <a:pt x="9326296" y="15659369"/>
                  <a:pt x="9323664" y="15660852"/>
                </a:cubicBezTo>
                <a:cubicBezTo>
                  <a:pt x="9315385" y="15665544"/>
                  <a:pt x="9303372" y="15661474"/>
                  <a:pt x="9299448" y="15652906"/>
                </a:cubicBezTo>
                <a:lnTo>
                  <a:pt x="9292748" y="15638354"/>
                </a:lnTo>
                <a:cubicBezTo>
                  <a:pt x="9289972" y="15632324"/>
                  <a:pt x="9290547" y="15625909"/>
                  <a:pt x="9293753" y="15620788"/>
                </a:cubicBezTo>
                <a:cubicBezTo>
                  <a:pt x="9293610" y="15620595"/>
                  <a:pt x="9293514" y="15620357"/>
                  <a:pt x="9293418" y="15620117"/>
                </a:cubicBezTo>
                <a:cubicBezTo>
                  <a:pt x="9292700" y="15620788"/>
                  <a:pt x="9291791" y="15621170"/>
                  <a:pt x="9290978" y="15621696"/>
                </a:cubicBezTo>
                <a:cubicBezTo>
                  <a:pt x="9283607" y="15642519"/>
                  <a:pt x="9275807" y="15663006"/>
                  <a:pt x="9267719" y="15683398"/>
                </a:cubicBezTo>
                <a:cubicBezTo>
                  <a:pt x="9276907" y="15692684"/>
                  <a:pt x="9279970" y="15705848"/>
                  <a:pt x="9277625" y="15718773"/>
                </a:cubicBezTo>
                <a:cubicBezTo>
                  <a:pt x="9276333" y="15725856"/>
                  <a:pt x="9270543" y="15731074"/>
                  <a:pt x="9263843" y="15732798"/>
                </a:cubicBezTo>
                <a:lnTo>
                  <a:pt x="9262119" y="15735718"/>
                </a:lnTo>
                <a:cubicBezTo>
                  <a:pt x="9258291" y="15742322"/>
                  <a:pt x="9249916" y="15744620"/>
                  <a:pt x="9242785" y="15742898"/>
                </a:cubicBezTo>
                <a:cubicBezTo>
                  <a:pt x="9238478" y="15752567"/>
                  <a:pt x="9233979" y="15762093"/>
                  <a:pt x="9229481" y="15771666"/>
                </a:cubicBezTo>
                <a:cubicBezTo>
                  <a:pt x="9230917" y="15774491"/>
                  <a:pt x="9231586" y="15777649"/>
                  <a:pt x="9231586" y="15781000"/>
                </a:cubicBezTo>
                <a:cubicBezTo>
                  <a:pt x="9233501" y="15783920"/>
                  <a:pt x="9235128" y="15786984"/>
                  <a:pt x="9235990" y="15790383"/>
                </a:cubicBezTo>
                <a:cubicBezTo>
                  <a:pt x="9236612" y="15792871"/>
                  <a:pt x="9236708" y="15795408"/>
                  <a:pt x="9236372" y="15797849"/>
                </a:cubicBezTo>
                <a:cubicBezTo>
                  <a:pt x="9259105" y="15794403"/>
                  <a:pt x="9281837" y="15791005"/>
                  <a:pt x="9304569" y="15787415"/>
                </a:cubicBezTo>
                <a:cubicBezTo>
                  <a:pt x="9308636" y="15784877"/>
                  <a:pt x="9313374" y="15783490"/>
                  <a:pt x="9318160" y="15784543"/>
                </a:cubicBezTo>
                <a:cubicBezTo>
                  <a:pt x="9316725" y="15783393"/>
                  <a:pt x="9315336" y="15782197"/>
                  <a:pt x="9314523" y="15780474"/>
                </a:cubicBezTo>
                <a:cubicBezTo>
                  <a:pt x="9314045" y="15779421"/>
                  <a:pt x="9313518" y="15778463"/>
                  <a:pt x="9312896" y="15777506"/>
                </a:cubicBezTo>
                <a:lnTo>
                  <a:pt x="9312896" y="15777506"/>
                </a:lnTo>
                <a:cubicBezTo>
                  <a:pt x="9312800" y="15777458"/>
                  <a:pt x="9312752" y="15777410"/>
                  <a:pt x="9312561" y="15777315"/>
                </a:cubicBezTo>
                <a:cubicBezTo>
                  <a:pt x="9312274" y="15777266"/>
                  <a:pt x="9312226" y="15777266"/>
                  <a:pt x="9311700" y="15777123"/>
                </a:cubicBezTo>
                <a:cubicBezTo>
                  <a:pt x="9301936" y="15774586"/>
                  <a:pt x="9296338" y="15765396"/>
                  <a:pt x="9298108" y="15755534"/>
                </a:cubicBezTo>
                <a:cubicBezTo>
                  <a:pt x="9299783" y="15746153"/>
                  <a:pt x="9310551" y="15739595"/>
                  <a:pt x="9319692" y="15741940"/>
                </a:cubicBezTo>
                <a:cubicBezTo>
                  <a:pt x="9330316" y="15744669"/>
                  <a:pt x="9339792" y="15750892"/>
                  <a:pt x="9344817" y="15760895"/>
                </a:cubicBezTo>
                <a:cubicBezTo>
                  <a:pt x="9348167" y="15767597"/>
                  <a:pt x="9348311" y="15775160"/>
                  <a:pt x="9344291" y="15780952"/>
                </a:cubicBezTo>
                <a:cubicBezTo>
                  <a:pt x="9347305" y="15780474"/>
                  <a:pt x="9350368" y="15779947"/>
                  <a:pt x="9353431" y="15779468"/>
                </a:cubicBezTo>
                <a:cubicBezTo>
                  <a:pt x="9353909" y="15778942"/>
                  <a:pt x="9354340" y="15778368"/>
                  <a:pt x="9354962" y="15777937"/>
                </a:cubicBezTo>
                <a:cubicBezTo>
                  <a:pt x="9347975" y="15764007"/>
                  <a:pt x="9361710" y="15743760"/>
                  <a:pt x="9378269" y="15753429"/>
                </a:cubicBezTo>
                <a:cubicBezTo>
                  <a:pt x="9386692" y="15758359"/>
                  <a:pt x="9388223" y="15766736"/>
                  <a:pt x="9386166" y="15774060"/>
                </a:cubicBezTo>
                <a:cubicBezTo>
                  <a:pt x="9387936" y="15773772"/>
                  <a:pt x="9389659" y="15773484"/>
                  <a:pt x="9391430" y="15773198"/>
                </a:cubicBezTo>
                <a:cubicBezTo>
                  <a:pt x="9391430" y="15773007"/>
                  <a:pt x="9391382" y="15772767"/>
                  <a:pt x="9391430" y="15772576"/>
                </a:cubicBezTo>
                <a:cubicBezTo>
                  <a:pt x="9393344" y="15762667"/>
                  <a:pt x="9403298" y="15756061"/>
                  <a:pt x="9413157" y="15757880"/>
                </a:cubicBezTo>
                <a:lnTo>
                  <a:pt x="9429332" y="15760848"/>
                </a:lnTo>
                <a:cubicBezTo>
                  <a:pt x="9432587" y="15761471"/>
                  <a:pt x="9435267" y="15763241"/>
                  <a:pt x="9437564" y="15765348"/>
                </a:cubicBezTo>
                <a:cubicBezTo>
                  <a:pt x="9497720" y="15754960"/>
                  <a:pt x="9557733" y="15743951"/>
                  <a:pt x="9617746" y="15732415"/>
                </a:cubicBezTo>
                <a:cubicBezTo>
                  <a:pt x="9613008" y="15731074"/>
                  <a:pt x="9608749" y="15727963"/>
                  <a:pt x="9605734" y="15723607"/>
                </a:cubicBezTo>
                <a:lnTo>
                  <a:pt x="9599130" y="15713986"/>
                </a:lnTo>
                <a:cubicBezTo>
                  <a:pt x="9593435" y="15705704"/>
                  <a:pt x="9598603" y="15693212"/>
                  <a:pt x="9606643" y="15688902"/>
                </a:cubicBezTo>
                <a:cubicBezTo>
                  <a:pt x="9616119" y="15683781"/>
                  <a:pt x="9626074" y="15688185"/>
                  <a:pt x="9631768" y="15696418"/>
                </a:cubicBezTo>
                <a:lnTo>
                  <a:pt x="9633730" y="15699290"/>
                </a:lnTo>
                <a:cubicBezTo>
                  <a:pt x="9638133" y="15694360"/>
                  <a:pt x="9645264" y="15691919"/>
                  <a:pt x="9651820" y="15693115"/>
                </a:cubicBezTo>
                <a:lnTo>
                  <a:pt x="9659909" y="15694599"/>
                </a:lnTo>
                <a:cubicBezTo>
                  <a:pt x="9670102" y="15696514"/>
                  <a:pt x="9675701" y="15707044"/>
                  <a:pt x="9674026" y="15716666"/>
                </a:cubicBezTo>
                <a:cubicBezTo>
                  <a:pt x="9673691" y="15718676"/>
                  <a:pt x="9672782" y="15720304"/>
                  <a:pt x="9671777" y="15721931"/>
                </a:cubicBezTo>
                <a:cubicBezTo>
                  <a:pt x="9703841" y="15715517"/>
                  <a:pt x="9735857" y="15708911"/>
                  <a:pt x="9767874" y="15702019"/>
                </a:cubicBezTo>
                <a:cubicBezTo>
                  <a:pt x="9766677" y="15699481"/>
                  <a:pt x="9765912" y="15696753"/>
                  <a:pt x="9766390" y="15693881"/>
                </a:cubicBezTo>
                <a:cubicBezTo>
                  <a:pt x="9766630" y="15692732"/>
                  <a:pt x="9766773" y="15691583"/>
                  <a:pt x="9766821" y="15690386"/>
                </a:cubicBezTo>
                <a:cubicBezTo>
                  <a:pt x="9766821" y="15690386"/>
                  <a:pt x="9766821" y="15690386"/>
                  <a:pt x="9766821" y="15690386"/>
                </a:cubicBezTo>
                <a:cubicBezTo>
                  <a:pt x="9766773" y="15690243"/>
                  <a:pt x="9766725" y="15690243"/>
                  <a:pt x="9766677" y="15690052"/>
                </a:cubicBezTo>
                <a:cubicBezTo>
                  <a:pt x="9766486" y="15689812"/>
                  <a:pt x="9766439" y="15689764"/>
                  <a:pt x="9766103" y="15689333"/>
                </a:cubicBezTo>
                <a:cubicBezTo>
                  <a:pt x="9759403" y="15681436"/>
                  <a:pt x="9760169" y="15670378"/>
                  <a:pt x="9767492" y="15663150"/>
                </a:cubicBezTo>
                <a:cubicBezTo>
                  <a:pt x="9774478" y="15656257"/>
                  <a:pt x="9787400" y="15657166"/>
                  <a:pt x="9793669" y="15664537"/>
                </a:cubicBezTo>
                <a:cubicBezTo>
                  <a:pt x="9800704" y="15672867"/>
                  <a:pt x="9804676" y="15683255"/>
                  <a:pt x="9803384" y="15694217"/>
                </a:cubicBezTo>
                <a:cubicBezTo>
                  <a:pt x="9831333" y="15688042"/>
                  <a:pt x="9859282" y="15681531"/>
                  <a:pt x="9887182" y="15675022"/>
                </a:cubicBezTo>
                <a:lnTo>
                  <a:pt x="9888187" y="15669469"/>
                </a:lnTo>
                <a:cubicBezTo>
                  <a:pt x="9890006" y="15659560"/>
                  <a:pt x="9902927" y="15654725"/>
                  <a:pt x="9911493" y="15657502"/>
                </a:cubicBezTo>
                <a:cubicBezTo>
                  <a:pt x="9916806" y="15659224"/>
                  <a:pt x="9920203" y="15662719"/>
                  <a:pt x="9922117" y="15667075"/>
                </a:cubicBezTo>
                <a:cubicBezTo>
                  <a:pt x="9955905" y="15658985"/>
                  <a:pt x="9989549" y="15650226"/>
                  <a:pt x="10023240" y="15641562"/>
                </a:cubicBezTo>
                <a:lnTo>
                  <a:pt x="10010366" y="15639167"/>
                </a:lnTo>
                <a:cubicBezTo>
                  <a:pt x="10000460" y="15637301"/>
                  <a:pt x="9994621" y="15625765"/>
                  <a:pt x="9997014" y="15616575"/>
                </a:cubicBezTo>
                <a:cubicBezTo>
                  <a:pt x="9999647" y="15606426"/>
                  <a:pt x="10009744" y="15601400"/>
                  <a:pt x="10019603" y="15603220"/>
                </a:cubicBezTo>
                <a:lnTo>
                  <a:pt x="10035826" y="15606187"/>
                </a:lnTo>
                <a:cubicBezTo>
                  <a:pt x="10040469" y="15607049"/>
                  <a:pt x="10044106" y="15610160"/>
                  <a:pt x="10046498" y="15614037"/>
                </a:cubicBezTo>
                <a:cubicBezTo>
                  <a:pt x="10049226" y="15612315"/>
                  <a:pt x="10052193" y="15611596"/>
                  <a:pt x="10055160" y="15611357"/>
                </a:cubicBezTo>
                <a:cubicBezTo>
                  <a:pt x="10050710" y="15609155"/>
                  <a:pt x="10047216" y="15605613"/>
                  <a:pt x="10045733" y="15600922"/>
                </a:cubicBezTo>
                <a:cubicBezTo>
                  <a:pt x="10040182" y="15597954"/>
                  <a:pt x="10036496" y="15592210"/>
                  <a:pt x="10038028" y="15583928"/>
                </a:cubicBezTo>
                <a:cubicBezTo>
                  <a:pt x="10038937" y="15579046"/>
                  <a:pt x="10041330" y="15575600"/>
                  <a:pt x="10044393" y="15573063"/>
                </a:cubicBezTo>
                <a:lnTo>
                  <a:pt x="10043149" y="15571244"/>
                </a:lnTo>
                <a:cubicBezTo>
                  <a:pt x="10037453" y="15562963"/>
                  <a:pt x="10042382" y="15550469"/>
                  <a:pt x="10050471" y="15546066"/>
                </a:cubicBezTo>
                <a:cubicBezTo>
                  <a:pt x="10059898" y="15540896"/>
                  <a:pt x="10069997" y="15545107"/>
                  <a:pt x="10075644" y="15553389"/>
                </a:cubicBezTo>
                <a:lnTo>
                  <a:pt x="10076457" y="15554538"/>
                </a:lnTo>
                <a:cubicBezTo>
                  <a:pt x="10077988" y="15554538"/>
                  <a:pt x="10079520" y="15554442"/>
                  <a:pt x="10081051" y="15554730"/>
                </a:cubicBezTo>
                <a:lnTo>
                  <a:pt x="10089139" y="15556214"/>
                </a:lnTo>
                <a:cubicBezTo>
                  <a:pt x="10099046" y="15558033"/>
                  <a:pt x="10104214" y="15570526"/>
                  <a:pt x="10101582" y="15579286"/>
                </a:cubicBezTo>
                <a:cubicBezTo>
                  <a:pt x="10100673" y="15582253"/>
                  <a:pt x="10099046" y="15584456"/>
                  <a:pt x="10097179" y="15586369"/>
                </a:cubicBezTo>
                <a:cubicBezTo>
                  <a:pt x="10098663" y="15586035"/>
                  <a:pt x="10100194" y="15585987"/>
                  <a:pt x="10101726" y="15586035"/>
                </a:cubicBezTo>
                <a:cubicBezTo>
                  <a:pt x="10105889" y="15575983"/>
                  <a:pt x="10117997" y="15570143"/>
                  <a:pt x="10126850" y="15574930"/>
                </a:cubicBezTo>
                <a:cubicBezTo>
                  <a:pt x="10124075" y="15567079"/>
                  <a:pt x="10125176" y="15558559"/>
                  <a:pt x="10132785" y="15553149"/>
                </a:cubicBezTo>
                <a:cubicBezTo>
                  <a:pt x="10140250" y="15547836"/>
                  <a:pt x="10153842" y="15548746"/>
                  <a:pt x="10158628" y="15557554"/>
                </a:cubicBezTo>
                <a:cubicBezTo>
                  <a:pt x="10159154" y="15558655"/>
                  <a:pt x="10159776" y="15559660"/>
                  <a:pt x="10160494" y="15560665"/>
                </a:cubicBezTo>
                <a:cubicBezTo>
                  <a:pt x="10160590" y="15560760"/>
                  <a:pt x="10160542" y="15560760"/>
                  <a:pt x="10160638" y="15560856"/>
                </a:cubicBezTo>
                <a:lnTo>
                  <a:pt x="10160829" y="15560953"/>
                </a:lnTo>
                <a:cubicBezTo>
                  <a:pt x="10161069" y="15561000"/>
                  <a:pt x="10161212" y="15561048"/>
                  <a:pt x="10161499" y="15561096"/>
                </a:cubicBezTo>
                <a:cubicBezTo>
                  <a:pt x="10171645" y="15563297"/>
                  <a:pt x="10177818" y="15572441"/>
                  <a:pt x="10176431" y="15582684"/>
                </a:cubicBezTo>
                <a:cubicBezTo>
                  <a:pt x="10175091" y="15592401"/>
                  <a:pt x="10164323" y="15599629"/>
                  <a:pt x="10154847" y="15597571"/>
                </a:cubicBezTo>
                <a:cubicBezTo>
                  <a:pt x="10146903" y="15595847"/>
                  <a:pt x="10140250" y="15591539"/>
                  <a:pt x="10134699" y="15585844"/>
                </a:cubicBezTo>
                <a:cubicBezTo>
                  <a:pt x="10137810" y="15597954"/>
                  <a:pt x="10128765" y="15608724"/>
                  <a:pt x="10118810" y="15610591"/>
                </a:cubicBezTo>
                <a:cubicBezTo>
                  <a:pt x="10117423" y="15614134"/>
                  <a:pt x="10114934" y="15616431"/>
                  <a:pt x="10112254" y="15618202"/>
                </a:cubicBezTo>
                <a:cubicBezTo>
                  <a:pt x="10130870" y="15613175"/>
                  <a:pt x="10149487" y="15608293"/>
                  <a:pt x="10168056" y="15603075"/>
                </a:cubicBezTo>
                <a:cubicBezTo>
                  <a:pt x="10171358" y="15596135"/>
                  <a:pt x="10177818" y="15591253"/>
                  <a:pt x="10186289" y="15592067"/>
                </a:cubicBezTo>
                <a:cubicBezTo>
                  <a:pt x="10189256" y="15592353"/>
                  <a:pt x="10192127" y="15593742"/>
                  <a:pt x="10194712" y="15595561"/>
                </a:cubicBezTo>
                <a:cubicBezTo>
                  <a:pt x="10209117" y="15591444"/>
                  <a:pt x="10223522" y="15587088"/>
                  <a:pt x="10237879" y="15582923"/>
                </a:cubicBezTo>
                <a:lnTo>
                  <a:pt x="10238358" y="15580291"/>
                </a:lnTo>
                <a:cubicBezTo>
                  <a:pt x="10240272" y="15570046"/>
                  <a:pt x="10247833" y="15563058"/>
                  <a:pt x="10258601" y="15563633"/>
                </a:cubicBezTo>
                <a:cubicBezTo>
                  <a:pt x="10264201" y="15563920"/>
                  <a:pt x="10269370" y="15567797"/>
                  <a:pt x="10272528" y="15572823"/>
                </a:cubicBezTo>
                <a:cubicBezTo>
                  <a:pt x="10283679" y="15569520"/>
                  <a:pt x="10294925" y="15566361"/>
                  <a:pt x="10306076" y="15563011"/>
                </a:cubicBezTo>
                <a:cubicBezTo>
                  <a:pt x="10306028" y="15562963"/>
                  <a:pt x="10305980" y="15562915"/>
                  <a:pt x="10305980" y="15562818"/>
                </a:cubicBezTo>
                <a:cubicBezTo>
                  <a:pt x="10300285" y="15554538"/>
                  <a:pt x="10302008" y="15542858"/>
                  <a:pt x="10310335" y="15536971"/>
                </a:cubicBezTo>
                <a:cubicBezTo>
                  <a:pt x="10318375" y="15531227"/>
                  <a:pt x="10330531" y="15533046"/>
                  <a:pt x="10336178" y="15541327"/>
                </a:cubicBezTo>
                <a:cubicBezTo>
                  <a:pt x="10338379" y="15544533"/>
                  <a:pt x="10340581" y="15547741"/>
                  <a:pt x="10342782" y="15550948"/>
                </a:cubicBezTo>
                <a:cubicBezTo>
                  <a:pt x="10342830" y="15551044"/>
                  <a:pt x="10342878" y="15551139"/>
                  <a:pt x="10342925" y="15551236"/>
                </a:cubicBezTo>
                <a:cubicBezTo>
                  <a:pt x="10362356" y="15545204"/>
                  <a:pt x="10381690" y="15538838"/>
                  <a:pt x="10401072" y="15532615"/>
                </a:cubicBezTo>
                <a:cubicBezTo>
                  <a:pt x="10402939" y="15530460"/>
                  <a:pt x="10404997" y="15528450"/>
                  <a:pt x="10407629" y="15527348"/>
                </a:cubicBezTo>
                <a:cubicBezTo>
                  <a:pt x="10407629" y="15527110"/>
                  <a:pt x="10407724" y="15526823"/>
                  <a:pt x="10407724" y="15526583"/>
                </a:cubicBezTo>
                <a:cubicBezTo>
                  <a:pt x="10398584" y="15527779"/>
                  <a:pt x="10388773" y="15522515"/>
                  <a:pt x="10386715" y="15512797"/>
                </a:cubicBezTo>
                <a:cubicBezTo>
                  <a:pt x="10386236" y="15512654"/>
                  <a:pt x="10385710" y="15512797"/>
                  <a:pt x="10385231" y="15512606"/>
                </a:cubicBezTo>
                <a:cubicBezTo>
                  <a:pt x="10381594" y="15511265"/>
                  <a:pt x="10377957" y="15509877"/>
                  <a:pt x="10374320" y="15508538"/>
                </a:cubicBezTo>
                <a:cubicBezTo>
                  <a:pt x="10368529" y="15506383"/>
                  <a:pt x="10364366" y="15501740"/>
                  <a:pt x="10362500" y="15496283"/>
                </a:cubicBezTo>
                <a:cubicBezTo>
                  <a:pt x="10358910" y="15499107"/>
                  <a:pt x="10354460" y="15500208"/>
                  <a:pt x="10349865" y="15499825"/>
                </a:cubicBezTo>
                <a:cubicBezTo>
                  <a:pt x="10346707" y="15507915"/>
                  <a:pt x="10339241" y="15514042"/>
                  <a:pt x="10329669" y="15510643"/>
                </a:cubicBezTo>
                <a:cubicBezTo>
                  <a:pt x="10326415" y="15509494"/>
                  <a:pt x="10323017" y="15508729"/>
                  <a:pt x="10319763" y="15507579"/>
                </a:cubicBezTo>
                <a:cubicBezTo>
                  <a:pt x="10318901" y="15507388"/>
                  <a:pt x="10318040" y="15507245"/>
                  <a:pt x="10317179" y="15507102"/>
                </a:cubicBezTo>
                <a:cubicBezTo>
                  <a:pt x="10314642" y="15506957"/>
                  <a:pt x="10312345" y="15506717"/>
                  <a:pt x="10310143" y="15506048"/>
                </a:cubicBezTo>
                <a:cubicBezTo>
                  <a:pt x="10305645" y="15509303"/>
                  <a:pt x="10299663" y="15510834"/>
                  <a:pt x="10294638" y="15509686"/>
                </a:cubicBezTo>
                <a:cubicBezTo>
                  <a:pt x="10288177" y="15508250"/>
                  <a:pt x="10284157" y="15503845"/>
                  <a:pt x="10282099" y="15498438"/>
                </a:cubicBezTo>
                <a:cubicBezTo>
                  <a:pt x="10282099" y="15499538"/>
                  <a:pt x="10282386" y="15500496"/>
                  <a:pt x="10282147" y="15501692"/>
                </a:cubicBezTo>
                <a:cubicBezTo>
                  <a:pt x="10279659" y="15514951"/>
                  <a:pt x="10266785" y="15519115"/>
                  <a:pt x="10256879" y="15516148"/>
                </a:cubicBezTo>
                <a:cubicBezTo>
                  <a:pt x="10261473" y="15535487"/>
                  <a:pt x="10230509" y="15545635"/>
                  <a:pt x="10221225" y="15525290"/>
                </a:cubicBezTo>
                <a:cubicBezTo>
                  <a:pt x="10213759" y="15508824"/>
                  <a:pt x="10231849" y="15497671"/>
                  <a:pt x="10245393" y="15502554"/>
                </a:cubicBezTo>
                <a:cubicBezTo>
                  <a:pt x="10245249" y="15500925"/>
                  <a:pt x="10244962" y="15499394"/>
                  <a:pt x="10245297" y="15497479"/>
                </a:cubicBezTo>
                <a:cubicBezTo>
                  <a:pt x="10248551" y="15479817"/>
                  <a:pt x="10270470" y="15477902"/>
                  <a:pt x="10279036" y="15488241"/>
                </a:cubicBezTo>
                <a:cubicBezTo>
                  <a:pt x="10277314" y="15485130"/>
                  <a:pt x="10276500" y="15482737"/>
                  <a:pt x="10275830" y="15479337"/>
                </a:cubicBezTo>
                <a:cubicBezTo>
                  <a:pt x="10274394" y="15471630"/>
                  <a:pt x="10276452" y="15465169"/>
                  <a:pt x="10279132" y="15457989"/>
                </a:cubicBezTo>
                <a:cubicBezTo>
                  <a:pt x="10279897" y="15455883"/>
                  <a:pt x="10281525" y="15454111"/>
                  <a:pt x="10283487" y="15452532"/>
                </a:cubicBezTo>
                <a:cubicBezTo>
                  <a:pt x="10284109" y="15449037"/>
                  <a:pt x="10285497" y="15445638"/>
                  <a:pt x="10287746" y="15443054"/>
                </a:cubicBezTo>
                <a:cubicBezTo>
                  <a:pt x="10289565" y="15440996"/>
                  <a:pt x="10291432" y="15439081"/>
                  <a:pt x="10293441" y="15437165"/>
                </a:cubicBezTo>
                <a:cubicBezTo>
                  <a:pt x="10293585" y="15436448"/>
                  <a:pt x="10293633" y="15435729"/>
                  <a:pt x="10293872" y="15435012"/>
                </a:cubicBezTo>
                <a:cubicBezTo>
                  <a:pt x="10296648" y="15425869"/>
                  <a:pt x="10307607" y="15419120"/>
                  <a:pt x="10316987" y="15422662"/>
                </a:cubicBezTo>
                <a:lnTo>
                  <a:pt x="10322060" y="15424578"/>
                </a:lnTo>
                <a:cubicBezTo>
                  <a:pt x="10323735" y="15424624"/>
                  <a:pt x="10325410" y="15424769"/>
                  <a:pt x="10327133" y="15425152"/>
                </a:cubicBezTo>
                <a:cubicBezTo>
                  <a:pt x="10340102" y="15427784"/>
                  <a:pt x="10350200" y="15438506"/>
                  <a:pt x="10360202" y="15446405"/>
                </a:cubicBezTo>
                <a:cubicBezTo>
                  <a:pt x="10368769" y="15453154"/>
                  <a:pt x="10368051" y="15462440"/>
                  <a:pt x="10363169" y="15469237"/>
                </a:cubicBezTo>
                <a:cubicBezTo>
                  <a:pt x="10365514" y="15471248"/>
                  <a:pt x="10367380" y="15473689"/>
                  <a:pt x="10368386" y="15476800"/>
                </a:cubicBezTo>
                <a:cubicBezTo>
                  <a:pt x="10373124" y="15472923"/>
                  <a:pt x="10379440" y="15470913"/>
                  <a:pt x="10385327" y="15473114"/>
                </a:cubicBezTo>
                <a:lnTo>
                  <a:pt x="10396238" y="15477184"/>
                </a:lnTo>
                <a:cubicBezTo>
                  <a:pt x="10402891" y="15479672"/>
                  <a:pt x="10407629" y="15485273"/>
                  <a:pt x="10408825" y="15491879"/>
                </a:cubicBezTo>
                <a:cubicBezTo>
                  <a:pt x="10412941" y="15492837"/>
                  <a:pt x="10416817" y="15494607"/>
                  <a:pt x="10419449" y="15497815"/>
                </a:cubicBezTo>
                <a:cubicBezTo>
                  <a:pt x="10422368" y="15495278"/>
                  <a:pt x="10426006" y="15493650"/>
                  <a:pt x="10429882" y="15492454"/>
                </a:cubicBezTo>
                <a:cubicBezTo>
                  <a:pt x="10431222" y="15487667"/>
                  <a:pt x="10433711" y="15483214"/>
                  <a:pt x="10436773" y="15479050"/>
                </a:cubicBezTo>
                <a:cubicBezTo>
                  <a:pt x="10442995" y="15470625"/>
                  <a:pt x="10456778" y="15471056"/>
                  <a:pt x="10464004" y="15477519"/>
                </a:cubicBezTo>
                <a:cubicBezTo>
                  <a:pt x="10469795" y="15482689"/>
                  <a:pt x="10471183" y="15489868"/>
                  <a:pt x="10469412" y="15496571"/>
                </a:cubicBezTo>
                <a:cubicBezTo>
                  <a:pt x="10472906" y="15500017"/>
                  <a:pt x="10474102" y="15504516"/>
                  <a:pt x="10474294" y="15509207"/>
                </a:cubicBezTo>
                <a:cubicBezTo>
                  <a:pt x="10537800" y="15487953"/>
                  <a:pt x="10601068" y="15465886"/>
                  <a:pt x="10663952" y="15442766"/>
                </a:cubicBezTo>
                <a:cubicBezTo>
                  <a:pt x="10667828" y="15439417"/>
                  <a:pt x="10672470" y="15437788"/>
                  <a:pt x="10677160" y="15437981"/>
                </a:cubicBezTo>
                <a:cubicBezTo>
                  <a:pt x="10693671" y="15431852"/>
                  <a:pt x="10709894" y="15425104"/>
                  <a:pt x="10726309" y="15418832"/>
                </a:cubicBezTo>
                <a:cubicBezTo>
                  <a:pt x="10719227" y="15416822"/>
                  <a:pt x="10713962" y="15410982"/>
                  <a:pt x="10715733" y="15401313"/>
                </a:cubicBezTo>
                <a:cubicBezTo>
                  <a:pt x="10718748" y="15384847"/>
                  <a:pt x="10738273" y="15381161"/>
                  <a:pt x="10747797" y="15388724"/>
                </a:cubicBezTo>
                <a:cubicBezTo>
                  <a:pt x="10748228" y="15388006"/>
                  <a:pt x="10748371" y="15387288"/>
                  <a:pt x="10748946" y="15386665"/>
                </a:cubicBezTo>
                <a:cubicBezTo>
                  <a:pt x="10754976" y="15379054"/>
                  <a:pt x="10769237" y="15377427"/>
                  <a:pt x="10776129" y="15384798"/>
                </a:cubicBezTo>
                <a:lnTo>
                  <a:pt x="10781968" y="15391070"/>
                </a:lnTo>
                <a:cubicBezTo>
                  <a:pt x="10783355" y="15392554"/>
                  <a:pt x="10784360" y="15394229"/>
                  <a:pt x="10785317" y="15395857"/>
                </a:cubicBezTo>
                <a:cubicBezTo>
                  <a:pt x="10798765" y="15390590"/>
                  <a:pt x="10812357" y="15385469"/>
                  <a:pt x="10825757" y="15380108"/>
                </a:cubicBezTo>
                <a:cubicBezTo>
                  <a:pt x="10824943" y="15375321"/>
                  <a:pt x="10825757" y="15370342"/>
                  <a:pt x="10829490" y="15365795"/>
                </a:cubicBezTo>
                <a:cubicBezTo>
                  <a:pt x="10835472" y="15358520"/>
                  <a:pt x="10849494" y="15355457"/>
                  <a:pt x="10856625" y="15363067"/>
                </a:cubicBezTo>
                <a:lnTo>
                  <a:pt x="10860070" y="15366753"/>
                </a:lnTo>
                <a:cubicBezTo>
                  <a:pt x="10871556" y="15362061"/>
                  <a:pt x="10882994" y="15357275"/>
                  <a:pt x="10894480" y="15352488"/>
                </a:cubicBezTo>
                <a:cubicBezTo>
                  <a:pt x="10890364" y="15352631"/>
                  <a:pt x="10886153" y="15351961"/>
                  <a:pt x="10882515" y="15349903"/>
                </a:cubicBezTo>
                <a:cubicBezTo>
                  <a:pt x="10879404" y="15348132"/>
                  <a:pt x="10876916" y="15345882"/>
                  <a:pt x="10874858" y="15343345"/>
                </a:cubicBezTo>
                <a:cubicBezTo>
                  <a:pt x="10867058" y="15341669"/>
                  <a:pt x="10861362" y="15335064"/>
                  <a:pt x="10859592" y="15326975"/>
                </a:cubicBezTo>
                <a:lnTo>
                  <a:pt x="10857007" y="15315151"/>
                </a:lnTo>
                <a:cubicBezTo>
                  <a:pt x="10854758" y="15304908"/>
                  <a:pt x="10864042" y="15294807"/>
                  <a:pt x="10873709" y="15293562"/>
                </a:cubicBezTo>
                <a:cubicBezTo>
                  <a:pt x="10881941" y="15292510"/>
                  <a:pt x="10888689" y="15296722"/>
                  <a:pt x="10892517" y="15303184"/>
                </a:cubicBezTo>
                <a:cubicBezTo>
                  <a:pt x="10895437" y="15303471"/>
                  <a:pt x="10898356" y="15304189"/>
                  <a:pt x="10901180" y="15305913"/>
                </a:cubicBezTo>
                <a:cubicBezTo>
                  <a:pt x="10907114" y="15309454"/>
                  <a:pt x="10910177" y="15316875"/>
                  <a:pt x="10909698" y="15323767"/>
                </a:cubicBezTo>
                <a:cubicBezTo>
                  <a:pt x="10913240" y="15329990"/>
                  <a:pt x="10912857" y="15338367"/>
                  <a:pt x="10909220" y="15344446"/>
                </a:cubicBezTo>
                <a:cubicBezTo>
                  <a:pt x="10908406" y="15345882"/>
                  <a:pt x="10907162" y="15346696"/>
                  <a:pt x="10906061" y="15347749"/>
                </a:cubicBezTo>
                <a:cubicBezTo>
                  <a:pt x="10980670" y="15316636"/>
                  <a:pt x="11054658" y="15284038"/>
                  <a:pt x="11127879" y="15250004"/>
                </a:cubicBezTo>
                <a:cubicBezTo>
                  <a:pt x="11116632" y="15246748"/>
                  <a:pt x="11107683" y="15233920"/>
                  <a:pt x="11115915" y="15221091"/>
                </a:cubicBezTo>
                <a:cubicBezTo>
                  <a:pt x="11128884" y="15200986"/>
                  <a:pt x="11158938" y="15219942"/>
                  <a:pt x="11149032" y="15240047"/>
                </a:cubicBezTo>
                <a:cubicBezTo>
                  <a:pt x="11153913" y="15237749"/>
                  <a:pt x="11158747" y="15235451"/>
                  <a:pt x="11163580" y="15233153"/>
                </a:cubicBezTo>
                <a:cubicBezTo>
                  <a:pt x="11159704" y="15227697"/>
                  <a:pt x="11157885" y="15220469"/>
                  <a:pt x="11161092" y="15214772"/>
                </a:cubicBezTo>
                <a:cubicBezTo>
                  <a:pt x="11165543" y="15206827"/>
                  <a:pt x="11171237" y="15199742"/>
                  <a:pt x="11180857" y="15198211"/>
                </a:cubicBezTo>
                <a:cubicBezTo>
                  <a:pt x="11181814" y="15198066"/>
                  <a:pt x="11182676" y="15198163"/>
                  <a:pt x="11183585" y="15198114"/>
                </a:cubicBezTo>
                <a:cubicBezTo>
                  <a:pt x="11195310" y="15189881"/>
                  <a:pt x="11212873" y="15196821"/>
                  <a:pt x="11215314" y="15208645"/>
                </a:cubicBezTo>
                <a:cubicBezTo>
                  <a:pt x="11228427" y="15202279"/>
                  <a:pt x="11241109" y="15195194"/>
                  <a:pt x="11254174" y="15188733"/>
                </a:cubicBezTo>
                <a:cubicBezTo>
                  <a:pt x="11249388" y="15182510"/>
                  <a:pt x="11248240" y="15173798"/>
                  <a:pt x="11252691" y="15166809"/>
                </a:cubicBezTo>
                <a:cubicBezTo>
                  <a:pt x="11258242" y="15158049"/>
                  <a:pt x="11270541" y="15155177"/>
                  <a:pt x="11279299" y="15160826"/>
                </a:cubicBezTo>
                <a:lnTo>
                  <a:pt x="11286526" y="15165468"/>
                </a:lnTo>
                <a:cubicBezTo>
                  <a:pt x="11288344" y="15166666"/>
                  <a:pt x="11289780" y="15168245"/>
                  <a:pt x="11291072" y="15169872"/>
                </a:cubicBezTo>
                <a:cubicBezTo>
                  <a:pt x="11345868" y="15142205"/>
                  <a:pt x="11400425" y="15114251"/>
                  <a:pt x="11454217" y="15084859"/>
                </a:cubicBezTo>
                <a:cubicBezTo>
                  <a:pt x="11451920" y="15083232"/>
                  <a:pt x="11449670" y="15081508"/>
                  <a:pt x="11448235" y="15079115"/>
                </a:cubicBezTo>
                <a:cubicBezTo>
                  <a:pt x="11442875" y="15073323"/>
                  <a:pt x="11440577" y="15064899"/>
                  <a:pt x="11446033" y="15056330"/>
                </a:cubicBezTo>
                <a:cubicBezTo>
                  <a:pt x="11457615" y="15038284"/>
                  <a:pt x="11482883" y="15051639"/>
                  <a:pt x="11481161" y="15069015"/>
                </a:cubicBezTo>
                <a:cubicBezTo>
                  <a:pt x="11481208" y="15069159"/>
                  <a:pt x="11481208" y="15069302"/>
                  <a:pt x="11481208" y="15069446"/>
                </a:cubicBezTo>
                <a:cubicBezTo>
                  <a:pt x="11507147" y="15055085"/>
                  <a:pt x="11532846" y="15040294"/>
                  <a:pt x="11558545" y="15025550"/>
                </a:cubicBezTo>
                <a:cubicBezTo>
                  <a:pt x="11558689" y="15024068"/>
                  <a:pt x="11558833" y="15022535"/>
                  <a:pt x="11559311" y="15021051"/>
                </a:cubicBezTo>
                <a:cubicBezTo>
                  <a:pt x="11552133" y="15016073"/>
                  <a:pt x="11547921" y="15007266"/>
                  <a:pt x="11553473" y="14998745"/>
                </a:cubicBezTo>
                <a:cubicBezTo>
                  <a:pt x="11555387" y="14995826"/>
                  <a:pt x="11556918" y="14992666"/>
                  <a:pt x="11558833" y="14989746"/>
                </a:cubicBezTo>
                <a:cubicBezTo>
                  <a:pt x="11559216" y="14988981"/>
                  <a:pt x="11559598" y="14988167"/>
                  <a:pt x="11559933" y="14987353"/>
                </a:cubicBezTo>
                <a:cubicBezTo>
                  <a:pt x="11560651" y="14984911"/>
                  <a:pt x="11561417" y="14982709"/>
                  <a:pt x="11562613" y="14980699"/>
                </a:cubicBezTo>
                <a:cubicBezTo>
                  <a:pt x="11560507" y="14975529"/>
                  <a:pt x="11560412" y="14969355"/>
                  <a:pt x="11562709" y="14964664"/>
                </a:cubicBezTo>
                <a:cubicBezTo>
                  <a:pt x="11565629" y="14958680"/>
                  <a:pt x="11570893" y="14955807"/>
                  <a:pt x="11576683" y="14955090"/>
                </a:cubicBezTo>
                <a:cubicBezTo>
                  <a:pt x="11575582" y="14954802"/>
                  <a:pt x="11574625" y="14954898"/>
                  <a:pt x="11573477" y="14954371"/>
                </a:cubicBezTo>
                <a:cubicBezTo>
                  <a:pt x="11561082" y="14948819"/>
                  <a:pt x="11560077" y="14935272"/>
                  <a:pt x="11565341" y="14926274"/>
                </a:cubicBezTo>
                <a:cubicBezTo>
                  <a:pt x="11557923" y="14926226"/>
                  <a:pt x="11552898" y="14921678"/>
                  <a:pt x="11550649" y="14915790"/>
                </a:cubicBezTo>
                <a:cubicBezTo>
                  <a:pt x="11548878" y="14917418"/>
                  <a:pt x="11546772" y="14918806"/>
                  <a:pt x="11544380" y="14919763"/>
                </a:cubicBezTo>
                <a:cubicBezTo>
                  <a:pt x="11534952" y="14923640"/>
                  <a:pt x="11522844" y="14917705"/>
                  <a:pt x="11519734" y="14908084"/>
                </a:cubicBezTo>
                <a:cubicBezTo>
                  <a:pt x="11516096" y="14896931"/>
                  <a:pt x="11516240" y="14884821"/>
                  <a:pt x="11522414" y="14874528"/>
                </a:cubicBezTo>
                <a:cubicBezTo>
                  <a:pt x="11527821" y="14865529"/>
                  <a:pt x="11537632" y="14860264"/>
                  <a:pt x="11547969" y="14865003"/>
                </a:cubicBezTo>
                <a:cubicBezTo>
                  <a:pt x="11556679" y="14868975"/>
                  <a:pt x="11562853" y="14881661"/>
                  <a:pt x="11557493" y="14890564"/>
                </a:cubicBezTo>
                <a:cubicBezTo>
                  <a:pt x="11556823" y="14891569"/>
                  <a:pt x="11556249" y="14892669"/>
                  <a:pt x="11555722" y="14893771"/>
                </a:cubicBezTo>
                <a:cubicBezTo>
                  <a:pt x="11555722" y="14893771"/>
                  <a:pt x="11555722" y="14893771"/>
                  <a:pt x="11555722" y="14893771"/>
                </a:cubicBezTo>
                <a:lnTo>
                  <a:pt x="11555722" y="14893867"/>
                </a:lnTo>
                <a:cubicBezTo>
                  <a:pt x="11558115" y="14891713"/>
                  <a:pt x="11560938" y="14889894"/>
                  <a:pt x="11564815" y="14889175"/>
                </a:cubicBezTo>
                <a:cubicBezTo>
                  <a:pt x="11582665" y="14885729"/>
                  <a:pt x="11589318" y="14906121"/>
                  <a:pt x="11581325" y="14918184"/>
                </a:cubicBezTo>
                <a:cubicBezTo>
                  <a:pt x="11582953" y="14918424"/>
                  <a:pt x="11584532" y="14918470"/>
                  <a:pt x="11586302" y="14919284"/>
                </a:cubicBezTo>
                <a:cubicBezTo>
                  <a:pt x="11602813" y="14926657"/>
                  <a:pt x="11599511" y="14948484"/>
                  <a:pt x="11587404" y="14954419"/>
                </a:cubicBezTo>
                <a:cubicBezTo>
                  <a:pt x="11590849" y="14953462"/>
                  <a:pt x="11593386" y="14953223"/>
                  <a:pt x="11596831" y="14953414"/>
                </a:cubicBezTo>
                <a:cubicBezTo>
                  <a:pt x="11604728" y="14953797"/>
                  <a:pt x="11610566" y="14957388"/>
                  <a:pt x="11616931" y="14961647"/>
                </a:cubicBezTo>
                <a:cubicBezTo>
                  <a:pt x="11618797" y="14962892"/>
                  <a:pt x="11620137" y="14964902"/>
                  <a:pt x="11621238" y="14967200"/>
                </a:cubicBezTo>
                <a:cubicBezTo>
                  <a:pt x="11624493" y="14968636"/>
                  <a:pt x="11627460" y="14970791"/>
                  <a:pt x="11629470" y="14973566"/>
                </a:cubicBezTo>
                <a:cubicBezTo>
                  <a:pt x="11631049" y="14975769"/>
                  <a:pt x="11632484" y="14978114"/>
                  <a:pt x="11633873" y="14980508"/>
                </a:cubicBezTo>
                <a:cubicBezTo>
                  <a:pt x="11634542" y="14980794"/>
                  <a:pt x="11635261" y="14981034"/>
                  <a:pt x="11635883" y="14981465"/>
                </a:cubicBezTo>
                <a:lnTo>
                  <a:pt x="11635930" y="14981513"/>
                </a:lnTo>
                <a:cubicBezTo>
                  <a:pt x="11638706" y="14979837"/>
                  <a:pt x="11641530" y="14978210"/>
                  <a:pt x="11644306" y="14976534"/>
                </a:cubicBezTo>
                <a:cubicBezTo>
                  <a:pt x="11641865" y="14975912"/>
                  <a:pt x="11639472" y="14975242"/>
                  <a:pt x="11637223" y="14973375"/>
                </a:cubicBezTo>
                <a:cubicBezTo>
                  <a:pt x="11630188" y="14967391"/>
                  <a:pt x="11627795" y="14953988"/>
                  <a:pt x="11635164" y="14947096"/>
                </a:cubicBezTo>
                <a:cubicBezTo>
                  <a:pt x="11636074" y="14946329"/>
                  <a:pt x="11636888" y="14945469"/>
                  <a:pt x="11637653" y="14944559"/>
                </a:cubicBezTo>
                <a:cubicBezTo>
                  <a:pt x="11637653" y="14944559"/>
                  <a:pt x="11637653" y="14944559"/>
                  <a:pt x="11637653" y="14944559"/>
                </a:cubicBezTo>
                <a:cubicBezTo>
                  <a:pt x="11637653" y="14944416"/>
                  <a:pt x="11637653" y="14944416"/>
                  <a:pt x="11637701" y="14944176"/>
                </a:cubicBezTo>
                <a:cubicBezTo>
                  <a:pt x="11637701" y="14943888"/>
                  <a:pt x="11637701" y="14943840"/>
                  <a:pt x="11637701" y="14943266"/>
                </a:cubicBezTo>
                <a:cubicBezTo>
                  <a:pt x="11637319" y="14933262"/>
                  <a:pt x="11644257" y="14925412"/>
                  <a:pt x="11653877" y="14923785"/>
                </a:cubicBezTo>
                <a:cubicBezTo>
                  <a:pt x="11651436" y="14917801"/>
                  <a:pt x="11651819" y="14910764"/>
                  <a:pt x="11655313" y="14905116"/>
                </a:cubicBezTo>
                <a:cubicBezTo>
                  <a:pt x="11660960" y="14896117"/>
                  <a:pt x="11673690" y="14894776"/>
                  <a:pt x="11682161" y="14900185"/>
                </a:cubicBezTo>
                <a:lnTo>
                  <a:pt x="11689387" y="14904829"/>
                </a:lnTo>
                <a:cubicBezTo>
                  <a:pt x="11691876" y="14906457"/>
                  <a:pt x="11693742" y="14908562"/>
                  <a:pt x="11695034" y="14910908"/>
                </a:cubicBezTo>
                <a:cubicBezTo>
                  <a:pt x="11697427" y="14909472"/>
                  <a:pt x="11700059" y="14908467"/>
                  <a:pt x="11702643" y="14908227"/>
                </a:cubicBezTo>
                <a:cubicBezTo>
                  <a:pt x="11713794" y="14907079"/>
                  <a:pt x="11721643" y="14915216"/>
                  <a:pt x="11723844" y="14925364"/>
                </a:cubicBezTo>
                <a:lnTo>
                  <a:pt x="11724323" y="14927662"/>
                </a:lnTo>
                <a:cubicBezTo>
                  <a:pt x="11729922" y="14924167"/>
                  <a:pt x="11735330" y="14920482"/>
                  <a:pt x="11740929" y="14916939"/>
                </a:cubicBezTo>
                <a:cubicBezTo>
                  <a:pt x="11740690" y="14916652"/>
                  <a:pt x="11740307" y="14916557"/>
                  <a:pt x="11740116" y="14916174"/>
                </a:cubicBezTo>
                <a:cubicBezTo>
                  <a:pt x="11736143" y="14907365"/>
                  <a:pt x="11740020" y="14895112"/>
                  <a:pt x="11749447" y="14891521"/>
                </a:cubicBezTo>
                <a:cubicBezTo>
                  <a:pt x="11753085" y="14890133"/>
                  <a:pt x="11756722" y="14888698"/>
                  <a:pt x="11760407" y="14887308"/>
                </a:cubicBezTo>
                <a:cubicBezTo>
                  <a:pt x="11762513" y="14886495"/>
                  <a:pt x="11764714" y="14886160"/>
                  <a:pt x="11766915" y="14886017"/>
                </a:cubicBezTo>
                <a:lnTo>
                  <a:pt x="11769644" y="14883623"/>
                </a:lnTo>
                <a:cubicBezTo>
                  <a:pt x="11774286" y="14879554"/>
                  <a:pt x="11780028" y="14878453"/>
                  <a:pt x="11785532" y="14879411"/>
                </a:cubicBezTo>
                <a:cubicBezTo>
                  <a:pt x="11784862" y="14878022"/>
                  <a:pt x="11784240" y="14876682"/>
                  <a:pt x="11783905" y="14875198"/>
                </a:cubicBezTo>
                <a:cubicBezTo>
                  <a:pt x="11780315" y="14871513"/>
                  <a:pt x="11778114" y="14866677"/>
                  <a:pt x="11778066" y="14861652"/>
                </a:cubicBezTo>
                <a:cubicBezTo>
                  <a:pt x="11774620" y="14861413"/>
                  <a:pt x="11771175" y="14860599"/>
                  <a:pt x="11768255" y="14858732"/>
                </a:cubicBezTo>
                <a:lnTo>
                  <a:pt x="11753851" y="14849446"/>
                </a:lnTo>
                <a:cubicBezTo>
                  <a:pt x="11744758" y="14843605"/>
                  <a:pt x="11743753" y="14831064"/>
                  <a:pt x="11749160" y="14822543"/>
                </a:cubicBezTo>
                <a:cubicBezTo>
                  <a:pt x="11753994" y="14814981"/>
                  <a:pt x="11763518" y="14813257"/>
                  <a:pt x="11771510" y="14816034"/>
                </a:cubicBezTo>
                <a:cubicBezTo>
                  <a:pt x="11775721" y="14811104"/>
                  <a:pt x="11782278" y="14808615"/>
                  <a:pt x="11790222" y="14812157"/>
                </a:cubicBezTo>
                <a:cubicBezTo>
                  <a:pt x="11802808" y="14817758"/>
                  <a:pt x="11803574" y="14831399"/>
                  <a:pt x="11798214" y="14840399"/>
                </a:cubicBezTo>
                <a:cubicBezTo>
                  <a:pt x="11798406" y="14842026"/>
                  <a:pt x="11798262" y="14843702"/>
                  <a:pt x="11798022" y="14845377"/>
                </a:cubicBezTo>
                <a:cubicBezTo>
                  <a:pt x="11801181" y="14845903"/>
                  <a:pt x="11804292" y="14846717"/>
                  <a:pt x="11806877" y="14848775"/>
                </a:cubicBezTo>
                <a:cubicBezTo>
                  <a:pt x="11808024" y="14847961"/>
                  <a:pt x="11809173" y="14847005"/>
                  <a:pt x="11810466" y="14846430"/>
                </a:cubicBezTo>
                <a:cubicBezTo>
                  <a:pt x="11811470" y="14842026"/>
                  <a:pt x="11814150" y="14838197"/>
                  <a:pt x="11817501" y="14835469"/>
                </a:cubicBezTo>
                <a:cubicBezTo>
                  <a:pt x="11818362" y="14827570"/>
                  <a:pt x="11823291" y="14820199"/>
                  <a:pt x="11833437" y="14819049"/>
                </a:cubicBezTo>
                <a:cubicBezTo>
                  <a:pt x="11848464" y="14817374"/>
                  <a:pt x="11855308" y="14831447"/>
                  <a:pt x="11852388" y="14842792"/>
                </a:cubicBezTo>
                <a:cubicBezTo>
                  <a:pt x="11852915" y="14843174"/>
                  <a:pt x="11853537" y="14843271"/>
                  <a:pt x="11854112" y="14843750"/>
                </a:cubicBezTo>
                <a:cubicBezTo>
                  <a:pt x="11854207" y="14843797"/>
                  <a:pt x="11854207" y="14843893"/>
                  <a:pt x="11854303" y="14843941"/>
                </a:cubicBezTo>
                <a:cubicBezTo>
                  <a:pt x="11887707" y="14821730"/>
                  <a:pt x="11920106" y="14798132"/>
                  <a:pt x="11952984" y="14775155"/>
                </a:cubicBezTo>
                <a:cubicBezTo>
                  <a:pt x="11952793" y="14774101"/>
                  <a:pt x="11952553" y="14773096"/>
                  <a:pt x="11952506" y="14771995"/>
                </a:cubicBezTo>
                <a:cubicBezTo>
                  <a:pt x="11939536" y="14772953"/>
                  <a:pt x="11925084" y="14756678"/>
                  <a:pt x="11933554" y="14740833"/>
                </a:cubicBezTo>
                <a:cubicBezTo>
                  <a:pt x="11939345" y="14730064"/>
                  <a:pt x="11949873" y="14730159"/>
                  <a:pt x="11957674" y="14735568"/>
                </a:cubicBezTo>
                <a:cubicBezTo>
                  <a:pt x="11957913" y="14733750"/>
                  <a:pt x="11958344" y="14732026"/>
                  <a:pt x="11959110" y="14730447"/>
                </a:cubicBezTo>
                <a:cubicBezTo>
                  <a:pt x="11950448" y="14725037"/>
                  <a:pt x="11948246" y="14713644"/>
                  <a:pt x="11952697" y="14704837"/>
                </a:cubicBezTo>
                <a:cubicBezTo>
                  <a:pt x="11955568" y="14699140"/>
                  <a:pt x="11961311" y="14695934"/>
                  <a:pt x="11967389" y="14695311"/>
                </a:cubicBezTo>
                <a:cubicBezTo>
                  <a:pt x="11966145" y="14695072"/>
                  <a:pt x="11964948" y="14694641"/>
                  <a:pt x="11963848" y="14694018"/>
                </a:cubicBezTo>
                <a:lnTo>
                  <a:pt x="11956286" y="14689950"/>
                </a:lnTo>
                <a:cubicBezTo>
                  <a:pt x="11947098" y="14685020"/>
                  <a:pt x="11940924" y="14675925"/>
                  <a:pt x="11944992" y="14665106"/>
                </a:cubicBezTo>
                <a:cubicBezTo>
                  <a:pt x="11946524" y="14660990"/>
                  <a:pt x="11950352" y="14657783"/>
                  <a:pt x="11954611" y="14655437"/>
                </a:cubicBezTo>
                <a:cubicBezTo>
                  <a:pt x="11953128" y="14653906"/>
                  <a:pt x="11951884" y="14652279"/>
                  <a:pt x="11951022" y="14650459"/>
                </a:cubicBezTo>
                <a:cubicBezTo>
                  <a:pt x="11943365" y="14645959"/>
                  <a:pt x="11939297" y="14636530"/>
                  <a:pt x="11942216" y="14627914"/>
                </a:cubicBezTo>
                <a:cubicBezTo>
                  <a:pt x="11943460" y="14624180"/>
                  <a:pt x="11946045" y="14621355"/>
                  <a:pt x="11949060" y="14619105"/>
                </a:cubicBezTo>
                <a:lnTo>
                  <a:pt x="11947528" y="14605463"/>
                </a:lnTo>
                <a:cubicBezTo>
                  <a:pt x="11946428" y="14595411"/>
                  <a:pt x="11955808" y="14586461"/>
                  <a:pt x="11965379" y="14586030"/>
                </a:cubicBezTo>
                <a:cubicBezTo>
                  <a:pt x="11975908" y="14585599"/>
                  <a:pt x="11983708" y="14593880"/>
                  <a:pt x="11984809" y="14603884"/>
                </a:cubicBezTo>
                <a:lnTo>
                  <a:pt x="11986675" y="14620350"/>
                </a:lnTo>
                <a:cubicBezTo>
                  <a:pt x="11986867" y="14622025"/>
                  <a:pt x="11986437" y="14623606"/>
                  <a:pt x="11986053" y="14625185"/>
                </a:cubicBezTo>
                <a:cubicBezTo>
                  <a:pt x="11988494" y="14627961"/>
                  <a:pt x="11990121" y="14631217"/>
                  <a:pt x="11990744" y="14634854"/>
                </a:cubicBezTo>
                <a:cubicBezTo>
                  <a:pt x="11991988" y="14632605"/>
                  <a:pt x="11992466" y="14629876"/>
                  <a:pt x="11994620" y="14628392"/>
                </a:cubicBezTo>
                <a:cubicBezTo>
                  <a:pt x="11995864" y="14622217"/>
                  <a:pt x="12000315" y="14616952"/>
                  <a:pt x="12008737" y="14616042"/>
                </a:cubicBezTo>
                <a:cubicBezTo>
                  <a:pt x="12013667" y="14615468"/>
                  <a:pt x="12017735" y="14616809"/>
                  <a:pt x="12021037" y="14618962"/>
                </a:cubicBezTo>
                <a:lnTo>
                  <a:pt x="12022425" y="14617238"/>
                </a:lnTo>
                <a:cubicBezTo>
                  <a:pt x="12025919" y="14612836"/>
                  <a:pt x="12031518" y="14611446"/>
                  <a:pt x="12036974" y="14611974"/>
                </a:cubicBezTo>
                <a:cubicBezTo>
                  <a:pt x="12006106" y="14585885"/>
                  <a:pt x="11977344" y="14557309"/>
                  <a:pt x="11950975" y="14526242"/>
                </a:cubicBezTo>
                <a:cubicBezTo>
                  <a:pt x="11950591" y="14534523"/>
                  <a:pt x="11947242" y="14542182"/>
                  <a:pt x="11938100" y="14544480"/>
                </a:cubicBezTo>
                <a:cubicBezTo>
                  <a:pt x="11929247" y="14546681"/>
                  <a:pt x="11916613" y="14540937"/>
                  <a:pt x="11915512" y="14530886"/>
                </a:cubicBezTo>
                <a:lnTo>
                  <a:pt x="11914603" y="14522652"/>
                </a:lnTo>
                <a:cubicBezTo>
                  <a:pt x="11913502" y="14512601"/>
                  <a:pt x="11917331" y="14502739"/>
                  <a:pt x="11928146" y="14500011"/>
                </a:cubicBezTo>
                <a:cubicBezTo>
                  <a:pt x="11928720" y="14499867"/>
                  <a:pt x="11929438" y="14500155"/>
                  <a:pt x="11930060" y="14500106"/>
                </a:cubicBezTo>
                <a:cubicBezTo>
                  <a:pt x="11913311" y="14478422"/>
                  <a:pt x="11897757" y="14455590"/>
                  <a:pt x="11883352" y="14431704"/>
                </a:cubicBezTo>
                <a:cubicBezTo>
                  <a:pt x="11882347" y="14432518"/>
                  <a:pt x="11881725" y="14433523"/>
                  <a:pt x="11880432" y="14434193"/>
                </a:cubicBezTo>
                <a:cubicBezTo>
                  <a:pt x="11863491" y="14442761"/>
                  <a:pt x="11849708" y="14424571"/>
                  <a:pt x="11853968" y="14410546"/>
                </a:cubicBezTo>
                <a:cubicBezTo>
                  <a:pt x="11848273" y="14416626"/>
                  <a:pt x="11841525" y="14421556"/>
                  <a:pt x="11832959" y="14422800"/>
                </a:cubicBezTo>
                <a:cubicBezTo>
                  <a:pt x="11822956" y="14424236"/>
                  <a:pt x="11813002" y="14420072"/>
                  <a:pt x="11810226" y="14409446"/>
                </a:cubicBezTo>
                <a:cubicBezTo>
                  <a:pt x="11809748" y="14407674"/>
                  <a:pt x="11809843" y="14405712"/>
                  <a:pt x="11809987" y="14403797"/>
                </a:cubicBezTo>
                <a:cubicBezTo>
                  <a:pt x="11790700" y="14406717"/>
                  <a:pt x="11775960" y="14379335"/>
                  <a:pt x="11795965" y="14369235"/>
                </a:cubicBezTo>
                <a:cubicBezTo>
                  <a:pt x="11810753" y="14361769"/>
                  <a:pt x="11824535" y="14374071"/>
                  <a:pt x="11825445" y="14386325"/>
                </a:cubicBezTo>
                <a:cubicBezTo>
                  <a:pt x="11825971" y="14386229"/>
                  <a:pt x="11826546" y="14386181"/>
                  <a:pt x="11827072" y="14386038"/>
                </a:cubicBezTo>
                <a:lnTo>
                  <a:pt x="11827072" y="14386038"/>
                </a:lnTo>
                <a:cubicBezTo>
                  <a:pt x="11827168" y="14385941"/>
                  <a:pt x="11827215" y="14385941"/>
                  <a:pt x="11827359" y="14385798"/>
                </a:cubicBezTo>
                <a:cubicBezTo>
                  <a:pt x="11827550" y="14385559"/>
                  <a:pt x="11827550" y="14385512"/>
                  <a:pt x="11827886" y="14384984"/>
                </a:cubicBezTo>
                <a:cubicBezTo>
                  <a:pt x="11833533" y="14376225"/>
                  <a:pt x="11844396" y="14373736"/>
                  <a:pt x="11853489" y="14378713"/>
                </a:cubicBezTo>
                <a:cubicBezTo>
                  <a:pt x="11854446" y="14379241"/>
                  <a:pt x="11854590" y="14380485"/>
                  <a:pt x="11855403" y="14381202"/>
                </a:cubicBezTo>
                <a:cubicBezTo>
                  <a:pt x="11814821" y="14299540"/>
                  <a:pt x="11787638" y="14206437"/>
                  <a:pt x="11777396" y="14101846"/>
                </a:cubicBezTo>
                <a:cubicBezTo>
                  <a:pt x="11770792" y="14099214"/>
                  <a:pt x="11766293" y="14092751"/>
                  <a:pt x="11765432" y="14085285"/>
                </a:cubicBezTo>
                <a:lnTo>
                  <a:pt x="11763566" y="14068817"/>
                </a:lnTo>
                <a:cubicBezTo>
                  <a:pt x="11762752" y="14061542"/>
                  <a:pt x="11767490" y="14054937"/>
                  <a:pt x="11773759" y="14051634"/>
                </a:cubicBezTo>
                <a:cubicBezTo>
                  <a:pt x="11772658" y="14026886"/>
                  <a:pt x="11772802" y="14002570"/>
                  <a:pt x="11773711" y="13978587"/>
                </a:cubicBezTo>
                <a:cubicBezTo>
                  <a:pt x="11767968" y="13976529"/>
                  <a:pt x="11763135" y="13972890"/>
                  <a:pt x="11761412" y="13965998"/>
                </a:cubicBezTo>
                <a:cubicBezTo>
                  <a:pt x="11759162" y="13956951"/>
                  <a:pt x="11766149" y="13945559"/>
                  <a:pt x="11775626" y="13944171"/>
                </a:cubicBezTo>
                <a:cubicBezTo>
                  <a:pt x="11777731" y="13916312"/>
                  <a:pt x="11781081" y="13888979"/>
                  <a:pt x="11785771" y="13862221"/>
                </a:cubicBezTo>
                <a:cubicBezTo>
                  <a:pt x="11768638" y="13857768"/>
                  <a:pt x="11769165" y="13827996"/>
                  <a:pt x="11790366" y="13825601"/>
                </a:cubicBezTo>
                <a:cubicBezTo>
                  <a:pt x="11791371" y="13825506"/>
                  <a:pt x="11792088" y="13825793"/>
                  <a:pt x="11793046" y="13825841"/>
                </a:cubicBezTo>
                <a:cubicBezTo>
                  <a:pt x="11844636" y="13593060"/>
                  <a:pt x="11991557" y="13405179"/>
                  <a:pt x="12185283" y="13281297"/>
                </a:cubicBezTo>
                <a:cubicBezTo>
                  <a:pt x="12217443" y="13126063"/>
                  <a:pt x="12266736" y="13018886"/>
                  <a:pt x="12396189" y="12936745"/>
                </a:cubicBezTo>
                <a:cubicBezTo>
                  <a:pt x="12386617" y="12936889"/>
                  <a:pt x="12377190" y="12934878"/>
                  <a:pt x="12369772" y="12928368"/>
                </a:cubicBezTo>
                <a:cubicBezTo>
                  <a:pt x="12361972" y="12921475"/>
                  <a:pt x="12358573" y="12910897"/>
                  <a:pt x="12365034" y="12901611"/>
                </a:cubicBezTo>
                <a:cubicBezTo>
                  <a:pt x="12367618" y="12897924"/>
                  <a:pt x="12371973" y="12895291"/>
                  <a:pt x="12376664" y="12894095"/>
                </a:cubicBezTo>
                <a:lnTo>
                  <a:pt x="12371878" y="12893424"/>
                </a:lnTo>
                <a:cubicBezTo>
                  <a:pt x="12361253" y="12891893"/>
                  <a:pt x="12354985" y="12881218"/>
                  <a:pt x="12356324" y="12871166"/>
                </a:cubicBezTo>
                <a:cubicBezTo>
                  <a:pt x="12357711" y="12860635"/>
                  <a:pt x="12368624" y="12854172"/>
                  <a:pt x="12378577" y="12855608"/>
                </a:cubicBezTo>
                <a:lnTo>
                  <a:pt x="12387048" y="12856806"/>
                </a:lnTo>
                <a:cubicBezTo>
                  <a:pt x="12397673" y="12858337"/>
                  <a:pt x="12403942" y="12869013"/>
                  <a:pt x="12402602" y="12879065"/>
                </a:cubicBezTo>
                <a:cubicBezTo>
                  <a:pt x="12401501" y="12887393"/>
                  <a:pt x="12394419" y="12892993"/>
                  <a:pt x="12386571" y="12894334"/>
                </a:cubicBezTo>
                <a:cubicBezTo>
                  <a:pt x="12388437" y="12894909"/>
                  <a:pt x="12390304" y="12895531"/>
                  <a:pt x="12391834" y="12896870"/>
                </a:cubicBezTo>
                <a:cubicBezTo>
                  <a:pt x="12392696" y="12897732"/>
                  <a:pt x="12393653" y="12898451"/>
                  <a:pt x="12394657" y="12899168"/>
                </a:cubicBezTo>
                <a:lnTo>
                  <a:pt x="12394657" y="12899168"/>
                </a:lnTo>
                <a:cubicBezTo>
                  <a:pt x="12394802" y="12899168"/>
                  <a:pt x="12394849" y="12899168"/>
                  <a:pt x="12395041" y="12899216"/>
                </a:cubicBezTo>
                <a:cubicBezTo>
                  <a:pt x="12395376" y="12899168"/>
                  <a:pt x="12395424" y="12899168"/>
                  <a:pt x="12395998" y="12899122"/>
                </a:cubicBezTo>
                <a:cubicBezTo>
                  <a:pt x="12406670" y="12897686"/>
                  <a:pt x="12415859" y="12904529"/>
                  <a:pt x="12418060" y="12914965"/>
                </a:cubicBezTo>
                <a:cubicBezTo>
                  <a:pt x="12418731" y="12918077"/>
                  <a:pt x="12418108" y="12921235"/>
                  <a:pt x="12417055" y="12924204"/>
                </a:cubicBezTo>
                <a:cubicBezTo>
                  <a:pt x="12433183" y="12914917"/>
                  <a:pt x="12450125" y="12905822"/>
                  <a:pt x="12468645" y="12897158"/>
                </a:cubicBezTo>
                <a:cubicBezTo>
                  <a:pt x="12475919" y="12893712"/>
                  <a:pt x="12483290" y="12890744"/>
                  <a:pt x="12490659" y="12887537"/>
                </a:cubicBezTo>
                <a:cubicBezTo>
                  <a:pt x="12488602" y="12883755"/>
                  <a:pt x="12487309" y="12879735"/>
                  <a:pt x="12487931" y="12875570"/>
                </a:cubicBezTo>
                <a:lnTo>
                  <a:pt x="12487500" y="12875522"/>
                </a:lnTo>
                <a:cubicBezTo>
                  <a:pt x="12476877" y="12873990"/>
                  <a:pt x="12470033" y="12864560"/>
                  <a:pt x="12470895" y="12854029"/>
                </a:cubicBezTo>
                <a:cubicBezTo>
                  <a:pt x="12471708" y="12843786"/>
                  <a:pt x="12482428" y="12835984"/>
                  <a:pt x="12492335" y="12837372"/>
                </a:cubicBezTo>
                <a:lnTo>
                  <a:pt x="12500805" y="12838568"/>
                </a:lnTo>
                <a:cubicBezTo>
                  <a:pt x="12511429" y="12840100"/>
                  <a:pt x="12518273" y="12849530"/>
                  <a:pt x="12517411" y="12860061"/>
                </a:cubicBezTo>
                <a:cubicBezTo>
                  <a:pt x="12517364" y="12860875"/>
                  <a:pt x="12516885" y="12861497"/>
                  <a:pt x="12516694" y="12862262"/>
                </a:cubicBezTo>
                <a:cubicBezTo>
                  <a:pt x="12517220" y="12862645"/>
                  <a:pt x="12517890" y="12862693"/>
                  <a:pt x="12518369" y="12863172"/>
                </a:cubicBezTo>
                <a:lnTo>
                  <a:pt x="12524591" y="12869013"/>
                </a:lnTo>
                <a:cubicBezTo>
                  <a:pt x="12525691" y="12870065"/>
                  <a:pt x="12526409" y="12871309"/>
                  <a:pt x="12527271" y="12872459"/>
                </a:cubicBezTo>
                <a:cubicBezTo>
                  <a:pt x="12551965" y="12862981"/>
                  <a:pt x="12576802" y="12854557"/>
                  <a:pt x="12601928" y="12847520"/>
                </a:cubicBezTo>
                <a:cubicBezTo>
                  <a:pt x="12603172" y="12846944"/>
                  <a:pt x="12604511" y="12846562"/>
                  <a:pt x="12605947" y="12846275"/>
                </a:cubicBezTo>
                <a:cubicBezTo>
                  <a:pt x="12615471" y="12843690"/>
                  <a:pt x="12625138" y="12841583"/>
                  <a:pt x="12634757" y="12839287"/>
                </a:cubicBezTo>
                <a:cubicBezTo>
                  <a:pt x="12636432" y="12836749"/>
                  <a:pt x="12638443" y="12834403"/>
                  <a:pt x="12640883" y="12832633"/>
                </a:cubicBezTo>
                <a:cubicBezTo>
                  <a:pt x="12650837" y="12825500"/>
                  <a:pt x="12662658" y="12824495"/>
                  <a:pt x="12673760" y="12827654"/>
                </a:cubicBezTo>
                <a:cubicBezTo>
                  <a:pt x="12676537" y="12819995"/>
                  <a:pt x="12682422" y="12814155"/>
                  <a:pt x="12691707" y="12814300"/>
                </a:cubicBezTo>
                <a:cubicBezTo>
                  <a:pt x="12698407" y="12814395"/>
                  <a:pt x="12705634" y="12819085"/>
                  <a:pt x="12708888" y="12825405"/>
                </a:cubicBezTo>
                <a:cubicBezTo>
                  <a:pt x="12753922" y="12819230"/>
                  <a:pt x="12799864" y="12816644"/>
                  <a:pt x="12846908" y="12818128"/>
                </a:cubicBezTo>
                <a:cubicBezTo>
                  <a:pt x="12855858" y="12818416"/>
                  <a:pt x="12864711" y="12819661"/>
                  <a:pt x="12873660" y="12820235"/>
                </a:cubicBezTo>
                <a:cubicBezTo>
                  <a:pt x="12872991" y="12819373"/>
                  <a:pt x="12872129" y="12818703"/>
                  <a:pt x="12871650" y="12817746"/>
                </a:cubicBezTo>
                <a:cubicBezTo>
                  <a:pt x="12867869" y="12810421"/>
                  <a:pt x="12869449" y="12802667"/>
                  <a:pt x="12874187" y="12796875"/>
                </a:cubicBezTo>
                <a:cubicBezTo>
                  <a:pt x="12873468" y="12794051"/>
                  <a:pt x="12873134" y="12791035"/>
                  <a:pt x="12873756" y="12787877"/>
                </a:cubicBezTo>
                <a:cubicBezTo>
                  <a:pt x="12875049" y="12781126"/>
                  <a:pt x="12880886" y="12775718"/>
                  <a:pt x="12887539" y="12773803"/>
                </a:cubicBezTo>
                <a:cubicBezTo>
                  <a:pt x="12892133" y="12768346"/>
                  <a:pt x="12900077" y="12765810"/>
                  <a:pt x="12907017" y="12767149"/>
                </a:cubicBezTo>
                <a:cubicBezTo>
                  <a:pt x="12917689" y="12769159"/>
                  <a:pt x="12922906" y="12780361"/>
                  <a:pt x="12921277" y="12790221"/>
                </a:cubicBezTo>
                <a:cubicBezTo>
                  <a:pt x="12920703" y="12793715"/>
                  <a:pt x="12919412" y="12796875"/>
                  <a:pt x="12917737" y="12799652"/>
                </a:cubicBezTo>
                <a:cubicBezTo>
                  <a:pt x="12918837" y="12807503"/>
                  <a:pt x="12914626" y="12815113"/>
                  <a:pt x="12907639" y="12819564"/>
                </a:cubicBezTo>
                <a:lnTo>
                  <a:pt x="12902948" y="12822533"/>
                </a:lnTo>
                <a:cubicBezTo>
                  <a:pt x="12962148" y="12828420"/>
                  <a:pt x="13020725" y="12839813"/>
                  <a:pt x="13077628" y="12857524"/>
                </a:cubicBezTo>
                <a:cubicBezTo>
                  <a:pt x="13076431" y="12855370"/>
                  <a:pt x="13075474" y="12853072"/>
                  <a:pt x="13075091" y="12850775"/>
                </a:cubicBezTo>
                <a:cubicBezTo>
                  <a:pt x="13058915" y="12843641"/>
                  <a:pt x="13062553" y="12819564"/>
                  <a:pt x="13077771" y="12815208"/>
                </a:cubicBezTo>
                <a:cubicBezTo>
                  <a:pt x="13073368" y="12810421"/>
                  <a:pt x="13071310" y="12803481"/>
                  <a:pt x="13072746" y="12797067"/>
                </a:cubicBezTo>
                <a:lnTo>
                  <a:pt x="13073128" y="12795296"/>
                </a:lnTo>
                <a:cubicBezTo>
                  <a:pt x="13071550" y="12796972"/>
                  <a:pt x="13069587" y="12798408"/>
                  <a:pt x="13066907" y="12799508"/>
                </a:cubicBezTo>
                <a:cubicBezTo>
                  <a:pt x="13044653" y="12808603"/>
                  <a:pt x="13025798" y="12776436"/>
                  <a:pt x="13047238" y="12766575"/>
                </a:cubicBezTo>
                <a:cubicBezTo>
                  <a:pt x="13045755" y="12762698"/>
                  <a:pt x="13045181" y="12758390"/>
                  <a:pt x="13046137" y="12754034"/>
                </a:cubicBezTo>
                <a:lnTo>
                  <a:pt x="13049870" y="12737376"/>
                </a:lnTo>
                <a:cubicBezTo>
                  <a:pt x="13052168" y="12727228"/>
                  <a:pt x="13064323" y="12721627"/>
                  <a:pt x="13073751" y="12724403"/>
                </a:cubicBezTo>
                <a:cubicBezTo>
                  <a:pt x="13084184" y="12727514"/>
                  <a:pt x="13088922" y="12738190"/>
                  <a:pt x="13086673" y="12748337"/>
                </a:cubicBezTo>
                <a:lnTo>
                  <a:pt x="13082940" y="12764996"/>
                </a:lnTo>
                <a:cubicBezTo>
                  <a:pt x="13081887" y="12769782"/>
                  <a:pt x="13078537" y="12773420"/>
                  <a:pt x="13074421" y="12775765"/>
                </a:cubicBezTo>
                <a:cubicBezTo>
                  <a:pt x="13076048" y="12778638"/>
                  <a:pt x="13076766" y="12781748"/>
                  <a:pt x="13076861" y="12784813"/>
                </a:cubicBezTo>
                <a:cubicBezTo>
                  <a:pt x="13079302" y="12780312"/>
                  <a:pt x="13083083" y="12776818"/>
                  <a:pt x="13088012" y="12775479"/>
                </a:cubicBezTo>
                <a:cubicBezTo>
                  <a:pt x="13091314" y="12769878"/>
                  <a:pt x="13097393" y="12766287"/>
                  <a:pt x="13105910" y="12768202"/>
                </a:cubicBezTo>
                <a:cubicBezTo>
                  <a:pt x="13110888" y="12769304"/>
                  <a:pt x="13114381" y="12771984"/>
                  <a:pt x="13116918" y="12775191"/>
                </a:cubicBezTo>
                <a:lnTo>
                  <a:pt x="13118833" y="12773994"/>
                </a:lnTo>
                <a:cubicBezTo>
                  <a:pt x="13127638" y="12768394"/>
                  <a:pt x="13140321" y="12773994"/>
                  <a:pt x="13144580" y="12782564"/>
                </a:cubicBezTo>
                <a:cubicBezTo>
                  <a:pt x="13149557" y="12792519"/>
                  <a:pt x="13144771" y="12802810"/>
                  <a:pt x="13136013" y="12808363"/>
                </a:cubicBezTo>
                <a:lnTo>
                  <a:pt x="13134816" y="12809130"/>
                </a:lnTo>
                <a:cubicBezTo>
                  <a:pt x="13134770" y="12810709"/>
                  <a:pt x="13134816" y="12812288"/>
                  <a:pt x="13134434" y="12813869"/>
                </a:cubicBezTo>
                <a:lnTo>
                  <a:pt x="13132567" y="12822197"/>
                </a:lnTo>
                <a:cubicBezTo>
                  <a:pt x="13130270" y="12832345"/>
                  <a:pt x="13117158" y="12837229"/>
                  <a:pt x="13108161" y="12834164"/>
                </a:cubicBezTo>
                <a:cubicBezTo>
                  <a:pt x="13105145" y="12833159"/>
                  <a:pt x="13102944" y="12831340"/>
                  <a:pt x="13101030" y="12829330"/>
                </a:cubicBezTo>
                <a:cubicBezTo>
                  <a:pt x="13101317" y="12830909"/>
                  <a:pt x="13101317" y="12832441"/>
                  <a:pt x="13101221" y="12834069"/>
                </a:cubicBezTo>
                <a:cubicBezTo>
                  <a:pt x="13111462" y="12838808"/>
                  <a:pt x="13117061" y="12851540"/>
                  <a:pt x="13111749" y="12860492"/>
                </a:cubicBezTo>
                <a:cubicBezTo>
                  <a:pt x="13119981" y="12857954"/>
                  <a:pt x="13128739" y="12859390"/>
                  <a:pt x="13134051" y="12867480"/>
                </a:cubicBezTo>
                <a:cubicBezTo>
                  <a:pt x="13136061" y="12870592"/>
                  <a:pt x="13136779" y="12874612"/>
                  <a:pt x="13136683" y="12878682"/>
                </a:cubicBezTo>
                <a:cubicBezTo>
                  <a:pt x="13151949" y="12884569"/>
                  <a:pt x="13166930" y="12891080"/>
                  <a:pt x="13181860" y="12897732"/>
                </a:cubicBezTo>
                <a:cubicBezTo>
                  <a:pt x="13181429" y="12893616"/>
                  <a:pt x="13181956" y="12889308"/>
                  <a:pt x="13183632" y="12885431"/>
                </a:cubicBezTo>
                <a:cubicBezTo>
                  <a:pt x="13188609" y="12874229"/>
                  <a:pt x="13198276" y="12867337"/>
                  <a:pt x="13209473" y="12864465"/>
                </a:cubicBezTo>
                <a:cubicBezTo>
                  <a:pt x="13207991" y="12856470"/>
                  <a:pt x="13210096" y="12848429"/>
                  <a:pt x="13218184" y="12843834"/>
                </a:cubicBezTo>
                <a:cubicBezTo>
                  <a:pt x="13226367" y="12839190"/>
                  <a:pt x="13240437" y="12841488"/>
                  <a:pt x="13244361" y="12851062"/>
                </a:cubicBezTo>
                <a:lnTo>
                  <a:pt x="13247615" y="12858960"/>
                </a:lnTo>
                <a:cubicBezTo>
                  <a:pt x="13251588" y="12868582"/>
                  <a:pt x="13250344" y="12879496"/>
                  <a:pt x="13240389" y="12885143"/>
                </a:cubicBezTo>
                <a:cubicBezTo>
                  <a:pt x="13240055" y="12885334"/>
                  <a:pt x="13239575" y="12885334"/>
                  <a:pt x="13239193" y="12885526"/>
                </a:cubicBezTo>
                <a:cubicBezTo>
                  <a:pt x="13237471" y="12894286"/>
                  <a:pt x="13229957" y="12901035"/>
                  <a:pt x="13220816" y="12901275"/>
                </a:cubicBezTo>
                <a:cubicBezTo>
                  <a:pt x="13219811" y="12901323"/>
                  <a:pt x="13219237" y="12901371"/>
                  <a:pt x="13219094" y="12901323"/>
                </a:cubicBezTo>
                <a:cubicBezTo>
                  <a:pt x="13218997" y="12901323"/>
                  <a:pt x="13218854" y="12901371"/>
                  <a:pt x="13218711" y="12901371"/>
                </a:cubicBezTo>
                <a:cubicBezTo>
                  <a:pt x="13218663" y="12901371"/>
                  <a:pt x="13218615" y="12901371"/>
                  <a:pt x="13218566" y="12901418"/>
                </a:cubicBezTo>
                <a:cubicBezTo>
                  <a:pt x="13217992" y="12902424"/>
                  <a:pt x="13217418" y="12903429"/>
                  <a:pt x="13216939" y="12904483"/>
                </a:cubicBezTo>
                <a:cubicBezTo>
                  <a:pt x="13215647" y="12907401"/>
                  <a:pt x="13213446" y="12909365"/>
                  <a:pt x="13210957" y="12910897"/>
                </a:cubicBezTo>
                <a:cubicBezTo>
                  <a:pt x="13257093" y="12933394"/>
                  <a:pt x="13301312" y="12959579"/>
                  <a:pt x="13343330" y="12988969"/>
                </a:cubicBezTo>
                <a:cubicBezTo>
                  <a:pt x="13345150" y="12979730"/>
                  <a:pt x="13354768" y="12971209"/>
                  <a:pt x="13364532" y="12973412"/>
                </a:cubicBezTo>
                <a:lnTo>
                  <a:pt x="13372858" y="12975278"/>
                </a:lnTo>
                <a:cubicBezTo>
                  <a:pt x="13383004" y="12977576"/>
                  <a:pt x="13390852" y="12985762"/>
                  <a:pt x="13389369" y="12996819"/>
                </a:cubicBezTo>
                <a:cubicBezTo>
                  <a:pt x="13388460" y="13003807"/>
                  <a:pt x="13382764" y="13010510"/>
                  <a:pt x="13375826" y="13012807"/>
                </a:cubicBezTo>
                <a:cubicBezTo>
                  <a:pt x="13377883" y="13014387"/>
                  <a:pt x="13379893" y="13016062"/>
                  <a:pt x="13381999" y="13017690"/>
                </a:cubicBezTo>
                <a:cubicBezTo>
                  <a:pt x="13382669" y="13017450"/>
                  <a:pt x="13383243" y="13016924"/>
                  <a:pt x="13383960" y="13016779"/>
                </a:cubicBezTo>
                <a:cubicBezTo>
                  <a:pt x="13388078" y="13011610"/>
                  <a:pt x="13394682" y="13008786"/>
                  <a:pt x="13401764" y="13009505"/>
                </a:cubicBezTo>
                <a:cubicBezTo>
                  <a:pt x="13411958" y="13010510"/>
                  <a:pt x="13419615" y="13021375"/>
                  <a:pt x="13417988" y="13031284"/>
                </a:cubicBezTo>
                <a:cubicBezTo>
                  <a:pt x="13417318" y="13035497"/>
                  <a:pt x="13415834" y="13039326"/>
                  <a:pt x="13413728" y="13042772"/>
                </a:cubicBezTo>
                <a:cubicBezTo>
                  <a:pt x="13415834" y="13044544"/>
                  <a:pt x="13418131" y="13046123"/>
                  <a:pt x="13420237" y="13047941"/>
                </a:cubicBezTo>
                <a:cubicBezTo>
                  <a:pt x="13444166" y="12994378"/>
                  <a:pt x="13467281" y="12939761"/>
                  <a:pt x="13488864" y="12884090"/>
                </a:cubicBezTo>
                <a:cubicBezTo>
                  <a:pt x="13487859" y="12883995"/>
                  <a:pt x="13486949" y="12884283"/>
                  <a:pt x="13485896" y="12884043"/>
                </a:cubicBezTo>
                <a:cubicBezTo>
                  <a:pt x="13461825" y="12878634"/>
                  <a:pt x="13468190" y="12840770"/>
                  <a:pt x="13492309" y="12846179"/>
                </a:cubicBezTo>
                <a:cubicBezTo>
                  <a:pt x="13495994" y="12846993"/>
                  <a:pt x="13498627" y="12848859"/>
                  <a:pt x="13500923" y="12850966"/>
                </a:cubicBezTo>
                <a:cubicBezTo>
                  <a:pt x="13512410" y="12820426"/>
                  <a:pt x="13523847" y="12789838"/>
                  <a:pt x="13534472" y="12758821"/>
                </a:cubicBezTo>
                <a:cubicBezTo>
                  <a:pt x="13531696" y="12755374"/>
                  <a:pt x="13529926" y="12751162"/>
                  <a:pt x="13530500" y="12746806"/>
                </a:cubicBezTo>
                <a:cubicBezTo>
                  <a:pt x="13526527" y="12750204"/>
                  <a:pt x="13521215" y="12752119"/>
                  <a:pt x="13514611" y="12750635"/>
                </a:cubicBezTo>
                <a:cubicBezTo>
                  <a:pt x="13490491" y="12745225"/>
                  <a:pt x="13499296" y="12707794"/>
                  <a:pt x="13523416" y="12713250"/>
                </a:cubicBezTo>
                <a:cubicBezTo>
                  <a:pt x="13531792" y="12715117"/>
                  <a:pt x="13535956" y="12720909"/>
                  <a:pt x="13537152" y="12727371"/>
                </a:cubicBezTo>
                <a:cubicBezTo>
                  <a:pt x="13539449" y="12724403"/>
                  <a:pt x="13542752" y="12722824"/>
                  <a:pt x="13546388" y="12721676"/>
                </a:cubicBezTo>
                <a:cubicBezTo>
                  <a:pt x="13557205" y="12688647"/>
                  <a:pt x="13568019" y="12655570"/>
                  <a:pt x="13577735" y="12622158"/>
                </a:cubicBezTo>
                <a:cubicBezTo>
                  <a:pt x="13572757" y="12618136"/>
                  <a:pt x="13569646" y="12612201"/>
                  <a:pt x="13570699" y="12605118"/>
                </a:cubicBezTo>
                <a:cubicBezTo>
                  <a:pt x="13571227" y="12601670"/>
                  <a:pt x="13573093" y="12598512"/>
                  <a:pt x="13575437" y="12595735"/>
                </a:cubicBezTo>
                <a:cubicBezTo>
                  <a:pt x="13569982" y="12590900"/>
                  <a:pt x="13567828" y="12583146"/>
                  <a:pt x="13569503" y="12575678"/>
                </a:cubicBezTo>
                <a:lnTo>
                  <a:pt x="13571370" y="12567350"/>
                </a:lnTo>
                <a:cubicBezTo>
                  <a:pt x="13573667" y="12557202"/>
                  <a:pt x="13585918" y="12551649"/>
                  <a:pt x="13595298" y="12554521"/>
                </a:cubicBezTo>
                <a:cubicBezTo>
                  <a:pt x="13595347" y="12554521"/>
                  <a:pt x="13595347" y="12554569"/>
                  <a:pt x="13595395" y="12554569"/>
                </a:cubicBezTo>
                <a:cubicBezTo>
                  <a:pt x="13600946" y="12533507"/>
                  <a:pt x="13606832" y="12512540"/>
                  <a:pt x="13611904" y="12491384"/>
                </a:cubicBezTo>
                <a:cubicBezTo>
                  <a:pt x="13604200" y="12487410"/>
                  <a:pt x="13600084" y="12478315"/>
                  <a:pt x="13601998" y="12469891"/>
                </a:cubicBezTo>
                <a:lnTo>
                  <a:pt x="13605731" y="12453233"/>
                </a:lnTo>
                <a:cubicBezTo>
                  <a:pt x="13607597" y="12444855"/>
                  <a:pt x="13615303" y="12440308"/>
                  <a:pt x="13623343" y="12439734"/>
                </a:cubicBezTo>
                <a:cubicBezTo>
                  <a:pt x="13631765" y="12400913"/>
                  <a:pt x="13640093" y="12362140"/>
                  <a:pt x="13646506" y="12323224"/>
                </a:cubicBezTo>
                <a:cubicBezTo>
                  <a:pt x="13644974" y="12324420"/>
                  <a:pt x="13643586" y="12325905"/>
                  <a:pt x="13641768" y="12326766"/>
                </a:cubicBezTo>
                <a:cubicBezTo>
                  <a:pt x="13631957" y="12331552"/>
                  <a:pt x="13620280" y="12327866"/>
                  <a:pt x="13615351" y="12318006"/>
                </a:cubicBezTo>
                <a:cubicBezTo>
                  <a:pt x="13611761" y="12310826"/>
                  <a:pt x="13613579" y="12303981"/>
                  <a:pt x="13616213" y="12296896"/>
                </a:cubicBezTo>
                <a:cubicBezTo>
                  <a:pt x="13618270" y="12291440"/>
                  <a:pt x="13623103" y="12288280"/>
                  <a:pt x="13628511" y="12287035"/>
                </a:cubicBezTo>
                <a:cubicBezTo>
                  <a:pt x="13628751" y="12286749"/>
                  <a:pt x="13629037" y="12286461"/>
                  <a:pt x="13629277" y="12286127"/>
                </a:cubicBezTo>
                <a:cubicBezTo>
                  <a:pt x="13635259" y="12279233"/>
                  <a:pt x="13644734" y="12278659"/>
                  <a:pt x="13652392" y="12282488"/>
                </a:cubicBezTo>
                <a:cubicBezTo>
                  <a:pt x="13660528" y="12227249"/>
                  <a:pt x="13666750" y="12172057"/>
                  <a:pt x="13670338" y="12117105"/>
                </a:cubicBezTo>
                <a:cubicBezTo>
                  <a:pt x="13666222" y="12119833"/>
                  <a:pt x="13661198" y="12121222"/>
                  <a:pt x="13655263" y="12119882"/>
                </a:cubicBezTo>
                <a:cubicBezTo>
                  <a:pt x="13649234" y="12118541"/>
                  <a:pt x="13645548" y="12115238"/>
                  <a:pt x="13643778" y="12111169"/>
                </a:cubicBezTo>
                <a:cubicBezTo>
                  <a:pt x="13643826" y="12117057"/>
                  <a:pt x="13640572" y="12122945"/>
                  <a:pt x="13635786" y="12126535"/>
                </a:cubicBezTo>
                <a:cubicBezTo>
                  <a:pt x="13636217" y="12127492"/>
                  <a:pt x="13636791" y="12128402"/>
                  <a:pt x="13637125" y="12129407"/>
                </a:cubicBezTo>
                <a:cubicBezTo>
                  <a:pt x="13640188" y="12139364"/>
                  <a:pt x="13635690" y="12150373"/>
                  <a:pt x="13625544" y="12153963"/>
                </a:cubicBezTo>
                <a:cubicBezTo>
                  <a:pt x="13616643" y="12157170"/>
                  <a:pt x="13605636" y="12152671"/>
                  <a:pt x="13601806" y="12143816"/>
                </a:cubicBezTo>
                <a:cubicBezTo>
                  <a:pt x="13601424" y="12143480"/>
                  <a:pt x="13601041" y="12143193"/>
                  <a:pt x="13600610" y="12142858"/>
                </a:cubicBezTo>
                <a:cubicBezTo>
                  <a:pt x="13600419" y="12142762"/>
                  <a:pt x="13600324" y="12142714"/>
                  <a:pt x="13600133" y="12142571"/>
                </a:cubicBezTo>
                <a:cubicBezTo>
                  <a:pt x="13599845" y="12142427"/>
                  <a:pt x="13599557" y="12142283"/>
                  <a:pt x="13599318" y="12142140"/>
                </a:cubicBezTo>
                <a:cubicBezTo>
                  <a:pt x="13599175" y="12142427"/>
                  <a:pt x="13599175" y="12142810"/>
                  <a:pt x="13599031" y="12143145"/>
                </a:cubicBezTo>
                <a:cubicBezTo>
                  <a:pt x="13595298" y="12150038"/>
                  <a:pt x="13588311" y="12152958"/>
                  <a:pt x="13581228" y="12152288"/>
                </a:cubicBezTo>
                <a:cubicBezTo>
                  <a:pt x="13579362" y="12154347"/>
                  <a:pt x="13577209" y="12156213"/>
                  <a:pt x="13574384" y="12157457"/>
                </a:cubicBezTo>
                <a:cubicBezTo>
                  <a:pt x="13568355" y="12160042"/>
                  <a:pt x="13560984" y="12158367"/>
                  <a:pt x="13555912" y="12154107"/>
                </a:cubicBezTo>
                <a:cubicBezTo>
                  <a:pt x="13549165" y="12153389"/>
                  <a:pt x="13542943" y="12148506"/>
                  <a:pt x="13540263" y="12142331"/>
                </a:cubicBezTo>
                <a:cubicBezTo>
                  <a:pt x="13537917" y="12136922"/>
                  <a:pt x="13539067" y="12131418"/>
                  <a:pt x="13541938" y="12126870"/>
                </a:cubicBezTo>
                <a:cubicBezTo>
                  <a:pt x="13540741" y="12119259"/>
                  <a:pt x="13543517" y="12111074"/>
                  <a:pt x="13552801" y="12107388"/>
                </a:cubicBezTo>
                <a:lnTo>
                  <a:pt x="13557491" y="12105521"/>
                </a:lnTo>
                <a:cubicBezTo>
                  <a:pt x="13567111" y="12101692"/>
                  <a:pt x="13574768" y="12106382"/>
                  <a:pt x="13578691" y="12113372"/>
                </a:cubicBezTo>
                <a:cubicBezTo>
                  <a:pt x="13578788" y="12113372"/>
                  <a:pt x="13578884" y="12113372"/>
                  <a:pt x="13578979" y="12113419"/>
                </a:cubicBezTo>
                <a:cubicBezTo>
                  <a:pt x="13580128" y="12110500"/>
                  <a:pt x="13581516" y="12107627"/>
                  <a:pt x="13583956" y="12105473"/>
                </a:cubicBezTo>
                <a:cubicBezTo>
                  <a:pt x="13585152" y="12104420"/>
                  <a:pt x="13586493" y="12103463"/>
                  <a:pt x="13587929" y="12102601"/>
                </a:cubicBezTo>
                <a:cubicBezTo>
                  <a:pt x="13596877" y="12093650"/>
                  <a:pt x="13611235" y="12091927"/>
                  <a:pt x="13623294" y="12091735"/>
                </a:cubicBezTo>
                <a:cubicBezTo>
                  <a:pt x="13632579" y="12091639"/>
                  <a:pt x="13639902" y="12096953"/>
                  <a:pt x="13642677" y="12105377"/>
                </a:cubicBezTo>
                <a:cubicBezTo>
                  <a:pt x="13642342" y="12096953"/>
                  <a:pt x="13647990" y="12087714"/>
                  <a:pt x="13656890" y="12084459"/>
                </a:cubicBezTo>
                <a:cubicBezTo>
                  <a:pt x="13660145" y="12078859"/>
                  <a:pt x="13666128" y="12074933"/>
                  <a:pt x="13672827" y="12074599"/>
                </a:cubicBezTo>
                <a:cubicBezTo>
                  <a:pt x="13675843" y="12003754"/>
                  <a:pt x="13675028" y="11933436"/>
                  <a:pt x="13669285" y="11864172"/>
                </a:cubicBezTo>
                <a:cubicBezTo>
                  <a:pt x="13663160" y="11867187"/>
                  <a:pt x="13655168" y="11866661"/>
                  <a:pt x="13649760" y="11862544"/>
                </a:cubicBezTo>
                <a:cubicBezTo>
                  <a:pt x="13641529" y="11856321"/>
                  <a:pt x="13640810" y="11845169"/>
                  <a:pt x="13646266" y="11836935"/>
                </a:cubicBezTo>
                <a:lnTo>
                  <a:pt x="13650765" y="11830138"/>
                </a:lnTo>
                <a:cubicBezTo>
                  <a:pt x="13651052" y="11829707"/>
                  <a:pt x="13651530" y="11829515"/>
                  <a:pt x="13651866" y="11829133"/>
                </a:cubicBezTo>
                <a:cubicBezTo>
                  <a:pt x="13650430" y="11828510"/>
                  <a:pt x="13649041" y="11827936"/>
                  <a:pt x="13647606" y="11827266"/>
                </a:cubicBezTo>
                <a:cubicBezTo>
                  <a:pt x="13638513" y="11823340"/>
                  <a:pt x="13633871" y="11812666"/>
                  <a:pt x="13637699" y="11803380"/>
                </a:cubicBezTo>
                <a:cubicBezTo>
                  <a:pt x="13641385" y="11794476"/>
                  <a:pt x="13652200" y="11789737"/>
                  <a:pt x="13661245" y="11793423"/>
                </a:cubicBezTo>
                <a:cubicBezTo>
                  <a:pt x="13659236" y="11778680"/>
                  <a:pt x="13657178" y="11763937"/>
                  <a:pt x="13654785" y="11749241"/>
                </a:cubicBezTo>
                <a:cubicBezTo>
                  <a:pt x="13653684" y="11750151"/>
                  <a:pt x="13652631" y="11751060"/>
                  <a:pt x="13651387" y="11751683"/>
                </a:cubicBezTo>
                <a:cubicBezTo>
                  <a:pt x="13652966" y="11760107"/>
                  <a:pt x="13649903" y="11769106"/>
                  <a:pt x="13640188" y="11771260"/>
                </a:cubicBezTo>
                <a:cubicBezTo>
                  <a:pt x="13636839" y="11772027"/>
                  <a:pt x="13633584" y="11773175"/>
                  <a:pt x="13630281" y="11773893"/>
                </a:cubicBezTo>
                <a:cubicBezTo>
                  <a:pt x="13629468" y="11774181"/>
                  <a:pt x="13628654" y="11774468"/>
                  <a:pt x="13627889" y="11774803"/>
                </a:cubicBezTo>
                <a:cubicBezTo>
                  <a:pt x="13625688" y="11775999"/>
                  <a:pt x="13623630" y="11777004"/>
                  <a:pt x="13621428" y="11777627"/>
                </a:cubicBezTo>
                <a:cubicBezTo>
                  <a:pt x="13619370" y="11782701"/>
                  <a:pt x="13615160" y="11787057"/>
                  <a:pt x="13610374" y="11788780"/>
                </a:cubicBezTo>
                <a:cubicBezTo>
                  <a:pt x="13604200" y="11790982"/>
                  <a:pt x="13598552" y="11789355"/>
                  <a:pt x="13594006" y="11785908"/>
                </a:cubicBezTo>
                <a:cubicBezTo>
                  <a:pt x="13594580" y="11786866"/>
                  <a:pt x="13595347" y="11787488"/>
                  <a:pt x="13595777" y="11788637"/>
                </a:cubicBezTo>
                <a:cubicBezTo>
                  <a:pt x="13600658" y="11801034"/>
                  <a:pt x="13592093" y="11811230"/>
                  <a:pt x="13582186" y="11813911"/>
                </a:cubicBezTo>
                <a:cubicBezTo>
                  <a:pt x="13596160" y="11827697"/>
                  <a:pt x="13575534" y="11852348"/>
                  <a:pt x="13557156" y="11840190"/>
                </a:cubicBezTo>
                <a:cubicBezTo>
                  <a:pt x="13542321" y="11830377"/>
                  <a:pt x="13551605" y="11811565"/>
                  <a:pt x="13565484" y="11808549"/>
                </a:cubicBezTo>
                <a:cubicBezTo>
                  <a:pt x="13564526" y="11807257"/>
                  <a:pt x="13563425" y="11806108"/>
                  <a:pt x="13562756" y="11804385"/>
                </a:cubicBezTo>
                <a:cubicBezTo>
                  <a:pt x="13556247" y="11787871"/>
                  <a:pt x="13573524" y="11774850"/>
                  <a:pt x="13586111" y="11779015"/>
                </a:cubicBezTo>
                <a:cubicBezTo>
                  <a:pt x="13583046" y="11777291"/>
                  <a:pt x="13581133" y="11775760"/>
                  <a:pt x="13578836" y="11773271"/>
                </a:cubicBezTo>
                <a:cubicBezTo>
                  <a:pt x="13573619" y="11767575"/>
                  <a:pt x="13571944" y="11761112"/>
                  <a:pt x="13570413" y="11753693"/>
                </a:cubicBezTo>
                <a:cubicBezTo>
                  <a:pt x="13569982" y="11751539"/>
                  <a:pt x="13570413" y="11749193"/>
                  <a:pt x="13571179" y="11746848"/>
                </a:cubicBezTo>
                <a:cubicBezTo>
                  <a:pt x="13569886" y="11743593"/>
                  <a:pt x="13569264" y="11740050"/>
                  <a:pt x="13569791" y="11736747"/>
                </a:cubicBezTo>
                <a:cubicBezTo>
                  <a:pt x="13570222" y="11734067"/>
                  <a:pt x="13570796" y="11731483"/>
                  <a:pt x="13571466" y="11728850"/>
                </a:cubicBezTo>
                <a:cubicBezTo>
                  <a:pt x="13571179" y="11728180"/>
                  <a:pt x="13570891" y="11727509"/>
                  <a:pt x="13570699" y="11726791"/>
                </a:cubicBezTo>
                <a:cubicBezTo>
                  <a:pt x="13568259" y="11717696"/>
                  <a:pt x="13573907" y="11706352"/>
                  <a:pt x="13583574" y="11704389"/>
                </a:cubicBezTo>
                <a:lnTo>
                  <a:pt x="13588790" y="11703336"/>
                </a:lnTo>
                <a:cubicBezTo>
                  <a:pt x="13590226" y="11702522"/>
                  <a:pt x="13591709" y="11701757"/>
                  <a:pt x="13593289" y="11701182"/>
                </a:cubicBezTo>
                <a:cubicBezTo>
                  <a:pt x="13605539" y="11696587"/>
                  <a:pt x="13619561" y="11700321"/>
                  <a:pt x="13632053" y="11701708"/>
                </a:cubicBezTo>
                <a:cubicBezTo>
                  <a:pt x="13642725" y="11702857"/>
                  <a:pt x="13646984" y="11710995"/>
                  <a:pt x="13646458" y="11719228"/>
                </a:cubicBezTo>
                <a:cubicBezTo>
                  <a:pt x="13647702" y="11719419"/>
                  <a:pt x="13648803" y="11720234"/>
                  <a:pt x="13649999" y="11720664"/>
                </a:cubicBezTo>
                <a:cubicBezTo>
                  <a:pt x="13610086" y="11505690"/>
                  <a:pt x="13518584" y="11304789"/>
                  <a:pt x="13358214" y="11133374"/>
                </a:cubicBezTo>
                <a:cubicBezTo>
                  <a:pt x="13351706" y="11139119"/>
                  <a:pt x="13344191" y="11143379"/>
                  <a:pt x="13335243" y="11143570"/>
                </a:cubicBezTo>
                <a:cubicBezTo>
                  <a:pt x="13325337" y="11143762"/>
                  <a:pt x="13316099" y="11138640"/>
                  <a:pt x="13314663" y="11127917"/>
                </a:cubicBezTo>
                <a:cubicBezTo>
                  <a:pt x="13313419" y="11118918"/>
                  <a:pt x="13320407" y="11107526"/>
                  <a:pt x="13330266" y="11107335"/>
                </a:cubicBezTo>
                <a:cubicBezTo>
                  <a:pt x="13331319" y="11107335"/>
                  <a:pt x="13332418" y="11107286"/>
                  <a:pt x="13333471" y="11107143"/>
                </a:cubicBezTo>
                <a:cubicBezTo>
                  <a:pt x="13331222" y="11104893"/>
                  <a:pt x="13329261" y="11102499"/>
                  <a:pt x="13326964" y="11100250"/>
                </a:cubicBezTo>
                <a:cubicBezTo>
                  <a:pt x="13277719" y="11051473"/>
                  <a:pt x="13224979" y="11010354"/>
                  <a:pt x="13170040" y="10974310"/>
                </a:cubicBezTo>
                <a:cubicBezTo>
                  <a:pt x="13169704" y="10982591"/>
                  <a:pt x="13163962" y="10990824"/>
                  <a:pt x="13155443" y="10991877"/>
                </a:cubicBezTo>
                <a:cubicBezTo>
                  <a:pt x="13151663" y="10992308"/>
                  <a:pt x="13147834" y="10992787"/>
                  <a:pt x="13144054" y="10993265"/>
                </a:cubicBezTo>
                <a:cubicBezTo>
                  <a:pt x="13134242" y="10994462"/>
                  <a:pt x="13124670" y="10988766"/>
                  <a:pt x="13122805" y="10978522"/>
                </a:cubicBezTo>
                <a:cubicBezTo>
                  <a:pt x="13121130" y="10969236"/>
                  <a:pt x="13127734" y="10958466"/>
                  <a:pt x="13137545" y="10957269"/>
                </a:cubicBezTo>
                <a:lnTo>
                  <a:pt x="13143096" y="10956599"/>
                </a:lnTo>
                <a:cubicBezTo>
                  <a:pt x="13089736" y="10923905"/>
                  <a:pt x="13034030" y="10896668"/>
                  <a:pt x="12976745" y="10873404"/>
                </a:cubicBezTo>
                <a:cubicBezTo>
                  <a:pt x="12972437" y="10878000"/>
                  <a:pt x="12966599" y="10881015"/>
                  <a:pt x="12960952" y="10880681"/>
                </a:cubicBezTo>
                <a:cubicBezTo>
                  <a:pt x="12964302" y="10887717"/>
                  <a:pt x="12964014" y="10896956"/>
                  <a:pt x="12957792" y="10901790"/>
                </a:cubicBezTo>
                <a:lnTo>
                  <a:pt x="12951428" y="10906720"/>
                </a:lnTo>
                <a:cubicBezTo>
                  <a:pt x="12943388" y="10912895"/>
                  <a:pt x="12933004" y="10912512"/>
                  <a:pt x="12925872" y="10905045"/>
                </a:cubicBezTo>
                <a:cubicBezTo>
                  <a:pt x="12919412" y="10898296"/>
                  <a:pt x="12920033" y="10885276"/>
                  <a:pt x="12927547" y="10879484"/>
                </a:cubicBezTo>
                <a:lnTo>
                  <a:pt x="12933912" y="10874553"/>
                </a:lnTo>
                <a:cubicBezTo>
                  <a:pt x="12938172" y="10871299"/>
                  <a:pt x="12943005" y="10870150"/>
                  <a:pt x="12947743" y="10870628"/>
                </a:cubicBezTo>
                <a:cubicBezTo>
                  <a:pt x="12946547" y="10867660"/>
                  <a:pt x="12946307" y="10864740"/>
                  <a:pt x="12946450" y="10861964"/>
                </a:cubicBezTo>
                <a:cubicBezTo>
                  <a:pt x="12901609" y="10845067"/>
                  <a:pt x="12855953" y="10830371"/>
                  <a:pt x="12809436" y="10817926"/>
                </a:cubicBezTo>
                <a:cubicBezTo>
                  <a:pt x="12808670" y="10819266"/>
                  <a:pt x="12807904" y="10820558"/>
                  <a:pt x="12806612" y="10821564"/>
                </a:cubicBezTo>
                <a:lnTo>
                  <a:pt x="12799769" y="10826686"/>
                </a:lnTo>
                <a:cubicBezTo>
                  <a:pt x="12791442" y="10832956"/>
                  <a:pt x="12780531" y="10834584"/>
                  <a:pt x="12772539" y="10826350"/>
                </a:cubicBezTo>
                <a:cubicBezTo>
                  <a:pt x="12768184" y="10821851"/>
                  <a:pt x="12766557" y="10814288"/>
                  <a:pt x="12768039" y="10807826"/>
                </a:cubicBezTo>
                <a:cubicBezTo>
                  <a:pt x="12738559" y="10800742"/>
                  <a:pt x="12708888" y="10794231"/>
                  <a:pt x="12678929" y="10788535"/>
                </a:cubicBezTo>
                <a:cubicBezTo>
                  <a:pt x="12678834" y="10788726"/>
                  <a:pt x="12678689" y="10788966"/>
                  <a:pt x="12678498" y="10789109"/>
                </a:cubicBezTo>
                <a:cubicBezTo>
                  <a:pt x="12679696" y="10790593"/>
                  <a:pt x="12680892" y="10792125"/>
                  <a:pt x="12681562" y="10793801"/>
                </a:cubicBezTo>
                <a:cubicBezTo>
                  <a:pt x="12685630" y="10803470"/>
                  <a:pt x="12679312" y="10812852"/>
                  <a:pt x="12670889" y="10817064"/>
                </a:cubicBezTo>
                <a:cubicBezTo>
                  <a:pt x="12657203" y="10823861"/>
                  <a:pt x="12642128" y="10820224"/>
                  <a:pt x="12630546" y="10811129"/>
                </a:cubicBezTo>
                <a:cubicBezTo>
                  <a:pt x="12622841" y="10805097"/>
                  <a:pt x="12621932" y="10793130"/>
                  <a:pt x="12628009" y="10785663"/>
                </a:cubicBezTo>
                <a:cubicBezTo>
                  <a:pt x="12630498" y="10782647"/>
                  <a:pt x="12634088" y="10781594"/>
                  <a:pt x="12637629" y="10780685"/>
                </a:cubicBezTo>
                <a:cubicBezTo>
                  <a:pt x="12585943" y="10771877"/>
                  <a:pt x="12533682" y="10765223"/>
                  <a:pt x="12481279" y="10759287"/>
                </a:cubicBezTo>
                <a:cubicBezTo>
                  <a:pt x="12477738" y="10773121"/>
                  <a:pt x="12461131" y="10782887"/>
                  <a:pt x="12450554" y="10768862"/>
                </a:cubicBezTo>
                <a:cubicBezTo>
                  <a:pt x="12447349" y="10764649"/>
                  <a:pt x="12446439" y="10760054"/>
                  <a:pt x="12446678" y="10755650"/>
                </a:cubicBezTo>
                <a:cubicBezTo>
                  <a:pt x="12434188" y="10754357"/>
                  <a:pt x="12421697" y="10752874"/>
                  <a:pt x="12409207" y="10751677"/>
                </a:cubicBezTo>
                <a:cubicBezTo>
                  <a:pt x="12404421" y="10753975"/>
                  <a:pt x="12399061" y="10753783"/>
                  <a:pt x="12394275" y="10750097"/>
                </a:cubicBezTo>
                <a:cubicBezTo>
                  <a:pt x="12312009" y="10742630"/>
                  <a:pt x="12229694" y="10737316"/>
                  <a:pt x="12148337" y="10732195"/>
                </a:cubicBezTo>
                <a:cubicBezTo>
                  <a:pt x="12076695" y="10727551"/>
                  <a:pt x="12002708" y="10726546"/>
                  <a:pt x="11934033" y="10710463"/>
                </a:cubicBezTo>
                <a:cubicBezTo>
                  <a:pt x="11933028" y="10711659"/>
                  <a:pt x="11932118" y="10712904"/>
                  <a:pt x="11930874" y="10713861"/>
                </a:cubicBezTo>
                <a:lnTo>
                  <a:pt x="11918144" y="10723674"/>
                </a:lnTo>
                <a:cubicBezTo>
                  <a:pt x="11914507" y="10726498"/>
                  <a:pt x="11909865" y="10727120"/>
                  <a:pt x="11905462" y="10726355"/>
                </a:cubicBezTo>
                <a:cubicBezTo>
                  <a:pt x="11904936" y="10729418"/>
                  <a:pt x="11903547" y="10732099"/>
                  <a:pt x="11901777" y="10734349"/>
                </a:cubicBezTo>
                <a:cubicBezTo>
                  <a:pt x="11906276" y="10732577"/>
                  <a:pt x="11911109" y="10732338"/>
                  <a:pt x="11915512" y="10734301"/>
                </a:cubicBezTo>
                <a:cubicBezTo>
                  <a:pt x="11921303" y="10732243"/>
                  <a:pt x="11927859" y="10733295"/>
                  <a:pt x="11932884" y="10739805"/>
                </a:cubicBezTo>
                <a:cubicBezTo>
                  <a:pt x="11935804" y="10743635"/>
                  <a:pt x="11936760" y="10747656"/>
                  <a:pt x="11936665" y="10751534"/>
                </a:cubicBezTo>
                <a:lnTo>
                  <a:pt x="11938771" y="10751821"/>
                </a:lnTo>
                <a:cubicBezTo>
                  <a:pt x="11948533" y="10753065"/>
                  <a:pt x="11954372" y="10764793"/>
                  <a:pt x="11952315" y="10773600"/>
                </a:cubicBezTo>
                <a:cubicBezTo>
                  <a:pt x="11949922" y="10783796"/>
                  <a:pt x="11940254" y="10788391"/>
                  <a:pt x="11930587" y="10787147"/>
                </a:cubicBezTo>
                <a:lnTo>
                  <a:pt x="11929247" y="10786955"/>
                </a:lnTo>
                <a:cubicBezTo>
                  <a:pt x="11928242" y="10788057"/>
                  <a:pt x="11927333" y="10789253"/>
                  <a:pt x="11926136" y="10790211"/>
                </a:cubicBezTo>
                <a:lnTo>
                  <a:pt x="11919771" y="10795141"/>
                </a:lnTo>
                <a:cubicBezTo>
                  <a:pt x="11911971" y="10801124"/>
                  <a:pt x="11899527" y="10796768"/>
                  <a:pt x="11894885" y="10789109"/>
                </a:cubicBezTo>
                <a:cubicBezTo>
                  <a:pt x="11893307" y="10786524"/>
                  <a:pt x="11892780" y="10783892"/>
                  <a:pt x="11892636" y="10781259"/>
                </a:cubicBezTo>
                <a:cubicBezTo>
                  <a:pt x="11891871" y="10782599"/>
                  <a:pt x="11890961" y="10783701"/>
                  <a:pt x="11889909" y="10784801"/>
                </a:cubicBezTo>
                <a:cubicBezTo>
                  <a:pt x="11894503" y="10794423"/>
                  <a:pt x="11890865" y="10807012"/>
                  <a:pt x="11881629" y="10810315"/>
                </a:cubicBezTo>
                <a:cubicBezTo>
                  <a:pt x="11889143" y="10813427"/>
                  <a:pt x="11894598" y="10819793"/>
                  <a:pt x="11893594" y="10828839"/>
                </a:cubicBezTo>
                <a:cubicBezTo>
                  <a:pt x="11892589" y="10837743"/>
                  <a:pt x="11883065" y="10846981"/>
                  <a:pt x="11873541" y="10844780"/>
                </a:cubicBezTo>
                <a:cubicBezTo>
                  <a:pt x="11872392" y="10844445"/>
                  <a:pt x="11871244" y="10844205"/>
                  <a:pt x="11870048" y="10844109"/>
                </a:cubicBezTo>
                <a:cubicBezTo>
                  <a:pt x="11869904" y="10844109"/>
                  <a:pt x="11869952" y="10844109"/>
                  <a:pt x="11869808" y="10844109"/>
                </a:cubicBezTo>
                <a:cubicBezTo>
                  <a:pt x="11869712" y="10844109"/>
                  <a:pt x="11869665" y="10844158"/>
                  <a:pt x="11869569" y="10844158"/>
                </a:cubicBezTo>
                <a:cubicBezTo>
                  <a:pt x="11869378" y="10844301"/>
                  <a:pt x="11869234" y="10844396"/>
                  <a:pt x="11868995" y="10844540"/>
                </a:cubicBezTo>
                <a:cubicBezTo>
                  <a:pt x="11860763" y="10850524"/>
                  <a:pt x="11850092" y="10848992"/>
                  <a:pt x="11843583" y="10841333"/>
                </a:cubicBezTo>
                <a:cubicBezTo>
                  <a:pt x="11837409" y="10834058"/>
                  <a:pt x="11839132" y="10821468"/>
                  <a:pt x="11846837" y="10815915"/>
                </a:cubicBezTo>
                <a:cubicBezTo>
                  <a:pt x="11853250" y="10811272"/>
                  <a:pt x="11860763" y="10809262"/>
                  <a:pt x="11868516" y="10808926"/>
                </a:cubicBezTo>
                <a:cubicBezTo>
                  <a:pt x="11857652" y="10803230"/>
                  <a:pt x="11855786" y="10789731"/>
                  <a:pt x="11860907" y="10781211"/>
                </a:cubicBezTo>
                <a:cubicBezTo>
                  <a:pt x="11853441" y="10766277"/>
                  <a:pt x="11870574" y="10751007"/>
                  <a:pt x="11884309" y="10757038"/>
                </a:cubicBezTo>
                <a:cubicBezTo>
                  <a:pt x="11884022" y="10750911"/>
                  <a:pt x="11886654" y="10744640"/>
                  <a:pt x="11891583" y="10740859"/>
                </a:cubicBezTo>
                <a:lnTo>
                  <a:pt x="11892923" y="10739805"/>
                </a:lnTo>
                <a:cubicBezTo>
                  <a:pt x="11890818" y="10740045"/>
                  <a:pt x="11888473" y="10739901"/>
                  <a:pt x="11885889" y="10739087"/>
                </a:cubicBezTo>
                <a:cubicBezTo>
                  <a:pt x="11864257" y="10732290"/>
                  <a:pt x="11869952" y="10697586"/>
                  <a:pt x="11891440" y="10703330"/>
                </a:cubicBezTo>
                <a:cubicBezTo>
                  <a:pt x="11892014" y="10701655"/>
                  <a:pt x="11893498" y="10700459"/>
                  <a:pt x="11894455" y="10698974"/>
                </a:cubicBezTo>
                <a:cubicBezTo>
                  <a:pt x="11894598" y="10699023"/>
                  <a:pt x="11894742" y="10699023"/>
                  <a:pt x="11894885" y="10699070"/>
                </a:cubicBezTo>
                <a:cubicBezTo>
                  <a:pt x="11864688" y="10688683"/>
                  <a:pt x="11835782" y="10674753"/>
                  <a:pt x="11809173" y="10654649"/>
                </a:cubicBezTo>
                <a:cubicBezTo>
                  <a:pt x="11806781" y="10652734"/>
                  <a:pt x="11803909" y="10650340"/>
                  <a:pt x="11801517" y="10647948"/>
                </a:cubicBezTo>
                <a:cubicBezTo>
                  <a:pt x="11811231" y="10644118"/>
                  <a:pt x="11820850" y="10640049"/>
                  <a:pt x="11830517" y="10636172"/>
                </a:cubicBezTo>
                <a:cubicBezTo>
                  <a:pt x="11828603" y="10626790"/>
                  <a:pt x="11836692" y="10618748"/>
                  <a:pt x="11846502" y="10617408"/>
                </a:cubicBezTo>
                <a:lnTo>
                  <a:pt x="11839084" y="10616402"/>
                </a:lnTo>
                <a:cubicBezTo>
                  <a:pt x="11829369" y="10615158"/>
                  <a:pt x="11822621" y="10605010"/>
                  <a:pt x="11824153" y="10595580"/>
                </a:cubicBezTo>
                <a:cubicBezTo>
                  <a:pt x="11825780" y="10585671"/>
                  <a:pt x="11835255" y="10579401"/>
                  <a:pt x="11844970" y="10580645"/>
                </a:cubicBezTo>
                <a:lnTo>
                  <a:pt x="11856265" y="10582129"/>
                </a:lnTo>
                <a:cubicBezTo>
                  <a:pt x="11865980" y="10583374"/>
                  <a:pt x="11872728" y="10593521"/>
                  <a:pt x="11871196" y="10602952"/>
                </a:cubicBezTo>
                <a:cubicBezTo>
                  <a:pt x="11869808" y="10611329"/>
                  <a:pt x="11862725" y="10617120"/>
                  <a:pt x="11854685" y="10617886"/>
                </a:cubicBezTo>
                <a:cubicBezTo>
                  <a:pt x="11857509" y="10618748"/>
                  <a:pt x="11859998" y="10620854"/>
                  <a:pt x="11862343" y="10623152"/>
                </a:cubicBezTo>
                <a:cubicBezTo>
                  <a:pt x="11887229" y="10613147"/>
                  <a:pt x="11912114" y="10603143"/>
                  <a:pt x="11936809" y="10592756"/>
                </a:cubicBezTo>
                <a:lnTo>
                  <a:pt x="11932358" y="10586964"/>
                </a:lnTo>
                <a:cubicBezTo>
                  <a:pt x="11926376" y="10579161"/>
                  <a:pt x="11931257" y="10566620"/>
                  <a:pt x="11938866" y="10562168"/>
                </a:cubicBezTo>
                <a:cubicBezTo>
                  <a:pt x="11948102" y="10556807"/>
                  <a:pt x="11957674" y="10560924"/>
                  <a:pt x="11963657" y="10568678"/>
                </a:cubicBezTo>
                <a:lnTo>
                  <a:pt x="11968586" y="10575044"/>
                </a:lnTo>
                <a:cubicBezTo>
                  <a:pt x="11969351" y="10576050"/>
                  <a:pt x="11969495" y="10577295"/>
                  <a:pt x="11969926" y="10578491"/>
                </a:cubicBezTo>
                <a:cubicBezTo>
                  <a:pt x="12084640" y="10529523"/>
                  <a:pt x="12197486" y="10476389"/>
                  <a:pt x="12309185" y="10420814"/>
                </a:cubicBezTo>
                <a:lnTo>
                  <a:pt x="12305404" y="10415932"/>
                </a:lnTo>
                <a:cubicBezTo>
                  <a:pt x="12304160" y="10414304"/>
                  <a:pt x="12304494" y="10412294"/>
                  <a:pt x="12303825" y="10410427"/>
                </a:cubicBezTo>
                <a:cubicBezTo>
                  <a:pt x="12297030" y="10410188"/>
                  <a:pt x="12290472" y="10406694"/>
                  <a:pt x="12287170" y="10400375"/>
                </a:cubicBezTo>
                <a:cubicBezTo>
                  <a:pt x="12282432" y="10391185"/>
                  <a:pt x="12286213" y="10379170"/>
                  <a:pt x="12295498" y="10374431"/>
                </a:cubicBezTo>
                <a:lnTo>
                  <a:pt x="12306266" y="10368926"/>
                </a:lnTo>
                <a:cubicBezTo>
                  <a:pt x="12313923" y="10365049"/>
                  <a:pt x="12323063" y="10367107"/>
                  <a:pt x="12328807" y="10373042"/>
                </a:cubicBezTo>
                <a:cubicBezTo>
                  <a:pt x="12332683" y="10370745"/>
                  <a:pt x="12337325" y="10369548"/>
                  <a:pt x="12342062" y="10370170"/>
                </a:cubicBezTo>
                <a:lnTo>
                  <a:pt x="12354027" y="10371846"/>
                </a:lnTo>
                <a:cubicBezTo>
                  <a:pt x="12363311" y="10373186"/>
                  <a:pt x="12369533" y="10382042"/>
                  <a:pt x="12369533" y="10391088"/>
                </a:cubicBezTo>
                <a:cubicBezTo>
                  <a:pt x="12373026" y="10389318"/>
                  <a:pt x="12376616" y="10387690"/>
                  <a:pt x="12380109" y="10385919"/>
                </a:cubicBezTo>
                <a:cubicBezTo>
                  <a:pt x="12379679" y="10381850"/>
                  <a:pt x="12380397" y="10377590"/>
                  <a:pt x="12382502" y="10374144"/>
                </a:cubicBezTo>
                <a:cubicBezTo>
                  <a:pt x="12382359" y="10374144"/>
                  <a:pt x="12382167" y="10374144"/>
                  <a:pt x="12382024" y="10374096"/>
                </a:cubicBezTo>
                <a:cubicBezTo>
                  <a:pt x="12373409" y="10371750"/>
                  <a:pt x="12368097" y="10362129"/>
                  <a:pt x="12369198" y="10353369"/>
                </a:cubicBezTo>
                <a:cubicBezTo>
                  <a:pt x="12366901" y="10349204"/>
                  <a:pt x="12365991" y="10344131"/>
                  <a:pt x="12367044" y="10339870"/>
                </a:cubicBezTo>
                <a:cubicBezTo>
                  <a:pt x="12369533" y="10329626"/>
                  <a:pt x="12379200" y="10325270"/>
                  <a:pt x="12388915" y="10326515"/>
                </a:cubicBezTo>
                <a:lnTo>
                  <a:pt x="12390159" y="10326659"/>
                </a:lnTo>
                <a:cubicBezTo>
                  <a:pt x="12391021" y="10326276"/>
                  <a:pt x="12391547" y="10325462"/>
                  <a:pt x="12392408" y="10325079"/>
                </a:cubicBezTo>
                <a:cubicBezTo>
                  <a:pt x="12392456" y="10325079"/>
                  <a:pt x="12392505" y="10325079"/>
                  <a:pt x="12392553" y="10325079"/>
                </a:cubicBezTo>
                <a:cubicBezTo>
                  <a:pt x="12392553" y="10319239"/>
                  <a:pt x="12394945" y="10313352"/>
                  <a:pt x="12399586" y="10309762"/>
                </a:cubicBezTo>
                <a:lnTo>
                  <a:pt x="12405953" y="10304831"/>
                </a:lnTo>
                <a:cubicBezTo>
                  <a:pt x="12413993" y="10298656"/>
                  <a:pt x="12425335" y="10301480"/>
                  <a:pt x="12431221" y="10308948"/>
                </a:cubicBezTo>
                <a:cubicBezTo>
                  <a:pt x="12437442" y="10316798"/>
                  <a:pt x="12434571" y="10328478"/>
                  <a:pt x="12427105" y="10334222"/>
                </a:cubicBezTo>
                <a:lnTo>
                  <a:pt x="12420740" y="10339152"/>
                </a:lnTo>
                <a:cubicBezTo>
                  <a:pt x="12420549" y="10339248"/>
                  <a:pt x="12420357" y="10339248"/>
                  <a:pt x="12420166" y="10339392"/>
                </a:cubicBezTo>
                <a:cubicBezTo>
                  <a:pt x="12421171" y="10347242"/>
                  <a:pt x="12417917" y="10356241"/>
                  <a:pt x="12410355" y="10359161"/>
                </a:cubicBezTo>
                <a:cubicBezTo>
                  <a:pt x="12409158" y="10359592"/>
                  <a:pt x="12407962" y="10360070"/>
                  <a:pt x="12406861" y="10360693"/>
                </a:cubicBezTo>
                <a:cubicBezTo>
                  <a:pt x="12406718" y="10360741"/>
                  <a:pt x="12406766" y="10360741"/>
                  <a:pt x="12406670" y="10360788"/>
                </a:cubicBezTo>
                <a:cubicBezTo>
                  <a:pt x="12406622" y="10360837"/>
                  <a:pt x="12406575" y="10360884"/>
                  <a:pt x="12406527" y="10360980"/>
                </a:cubicBezTo>
                <a:cubicBezTo>
                  <a:pt x="12406479" y="10361075"/>
                  <a:pt x="12406430" y="10361171"/>
                  <a:pt x="12406430" y="10361315"/>
                </a:cubicBezTo>
                <a:cubicBezTo>
                  <a:pt x="12410451" y="10361793"/>
                  <a:pt x="12414375" y="10363278"/>
                  <a:pt x="12417678" y="10366581"/>
                </a:cubicBezTo>
                <a:cubicBezTo>
                  <a:pt x="12417678" y="10366629"/>
                  <a:pt x="12417726" y="10366629"/>
                  <a:pt x="12417726" y="10366676"/>
                </a:cubicBezTo>
                <a:cubicBezTo>
                  <a:pt x="12421650" y="10364666"/>
                  <a:pt x="12425574" y="10362608"/>
                  <a:pt x="12429497" y="10360549"/>
                </a:cubicBezTo>
                <a:cubicBezTo>
                  <a:pt x="12432417" y="10356193"/>
                  <a:pt x="12436868" y="10352795"/>
                  <a:pt x="12441989" y="10351742"/>
                </a:cubicBezTo>
                <a:cubicBezTo>
                  <a:pt x="12442037" y="10351693"/>
                  <a:pt x="12442084" y="10351598"/>
                  <a:pt x="12442180" y="10351550"/>
                </a:cubicBezTo>
                <a:cubicBezTo>
                  <a:pt x="12445003" y="10349970"/>
                  <a:pt x="12447780" y="10349348"/>
                  <a:pt x="12450554" y="10349252"/>
                </a:cubicBezTo>
                <a:cubicBezTo>
                  <a:pt x="12462041" y="10343173"/>
                  <a:pt x="12473432" y="10336807"/>
                  <a:pt x="12484869" y="10330631"/>
                </a:cubicBezTo>
                <a:cubicBezTo>
                  <a:pt x="12482716" y="10323834"/>
                  <a:pt x="12484390" y="10315506"/>
                  <a:pt x="12489989" y="10311149"/>
                </a:cubicBezTo>
                <a:lnTo>
                  <a:pt x="12496354" y="10306219"/>
                </a:lnTo>
                <a:cubicBezTo>
                  <a:pt x="12504394" y="10300044"/>
                  <a:pt x="12514779" y="10300475"/>
                  <a:pt x="12521911" y="10307895"/>
                </a:cubicBezTo>
                <a:cubicBezTo>
                  <a:pt x="12522437" y="10308469"/>
                  <a:pt x="12522724" y="10309187"/>
                  <a:pt x="12523059" y="10309905"/>
                </a:cubicBezTo>
                <a:cubicBezTo>
                  <a:pt x="12531530" y="10305310"/>
                  <a:pt x="12540000" y="10300811"/>
                  <a:pt x="12548423" y="10296167"/>
                </a:cubicBezTo>
                <a:lnTo>
                  <a:pt x="12548135" y="10295784"/>
                </a:lnTo>
                <a:cubicBezTo>
                  <a:pt x="12546653" y="10296119"/>
                  <a:pt x="12545217" y="10296693"/>
                  <a:pt x="12543733" y="10296646"/>
                </a:cubicBezTo>
                <a:cubicBezTo>
                  <a:pt x="12532009" y="10296215"/>
                  <a:pt x="12520713" y="10291859"/>
                  <a:pt x="12513201" y="10282525"/>
                </a:cubicBezTo>
                <a:cubicBezTo>
                  <a:pt x="12506691" y="10274387"/>
                  <a:pt x="12505112" y="10263330"/>
                  <a:pt x="12513152" y="10255288"/>
                </a:cubicBezTo>
                <a:cubicBezTo>
                  <a:pt x="12516311" y="10252081"/>
                  <a:pt x="12521096" y="10250262"/>
                  <a:pt x="12525930" y="10249879"/>
                </a:cubicBezTo>
                <a:lnTo>
                  <a:pt x="12521289" y="10248347"/>
                </a:lnTo>
                <a:cubicBezTo>
                  <a:pt x="12511046" y="10244997"/>
                  <a:pt x="12506739" y="10233364"/>
                  <a:pt x="12509754" y="10223648"/>
                </a:cubicBezTo>
                <a:cubicBezTo>
                  <a:pt x="12512913" y="10213499"/>
                  <a:pt x="12524877" y="10209000"/>
                  <a:pt x="12534449" y="10212111"/>
                </a:cubicBezTo>
                <a:lnTo>
                  <a:pt x="12542584" y="10214744"/>
                </a:lnTo>
                <a:cubicBezTo>
                  <a:pt x="12552826" y="10218094"/>
                  <a:pt x="12557133" y="10229727"/>
                  <a:pt x="12554117" y="10239443"/>
                </a:cubicBezTo>
                <a:cubicBezTo>
                  <a:pt x="12551582" y="10247485"/>
                  <a:pt x="12543637" y="10251794"/>
                  <a:pt x="12535645" y="10251746"/>
                </a:cubicBezTo>
                <a:cubicBezTo>
                  <a:pt x="12537369" y="10252655"/>
                  <a:pt x="12539091" y="10253565"/>
                  <a:pt x="12540383" y="10255144"/>
                </a:cubicBezTo>
                <a:cubicBezTo>
                  <a:pt x="12541100" y="10256149"/>
                  <a:pt x="12541915" y="10257059"/>
                  <a:pt x="12542775" y="10257920"/>
                </a:cubicBezTo>
                <a:cubicBezTo>
                  <a:pt x="12542775" y="10257920"/>
                  <a:pt x="12542775" y="10257920"/>
                  <a:pt x="12542775" y="10257920"/>
                </a:cubicBezTo>
                <a:cubicBezTo>
                  <a:pt x="12542920" y="10257969"/>
                  <a:pt x="12542967" y="10257969"/>
                  <a:pt x="12543158" y="10258016"/>
                </a:cubicBezTo>
                <a:cubicBezTo>
                  <a:pt x="12543494" y="10258016"/>
                  <a:pt x="12543542" y="10258016"/>
                  <a:pt x="12544116" y="10258016"/>
                </a:cubicBezTo>
                <a:cubicBezTo>
                  <a:pt x="12548757" y="10258208"/>
                  <a:pt x="12552730" y="10260074"/>
                  <a:pt x="12555937" y="10262803"/>
                </a:cubicBezTo>
                <a:cubicBezTo>
                  <a:pt x="12562588" y="10261702"/>
                  <a:pt x="12569815" y="10264574"/>
                  <a:pt x="12573979" y="10269983"/>
                </a:cubicBezTo>
                <a:lnTo>
                  <a:pt x="12578908" y="10276350"/>
                </a:lnTo>
                <a:cubicBezTo>
                  <a:pt x="12579482" y="10277115"/>
                  <a:pt x="12579578" y="10277929"/>
                  <a:pt x="12580009" y="10278743"/>
                </a:cubicBezTo>
                <a:cubicBezTo>
                  <a:pt x="12598147" y="10268643"/>
                  <a:pt x="12615902" y="10257873"/>
                  <a:pt x="12633896" y="10247582"/>
                </a:cubicBezTo>
                <a:cubicBezTo>
                  <a:pt x="12627101" y="10242938"/>
                  <a:pt x="12623654" y="10234753"/>
                  <a:pt x="12625856" y="10226376"/>
                </a:cubicBezTo>
                <a:cubicBezTo>
                  <a:pt x="12628440" y="10216420"/>
                  <a:pt x="12640356" y="10210532"/>
                  <a:pt x="12649928" y="10213643"/>
                </a:cubicBezTo>
                <a:lnTo>
                  <a:pt x="12658063" y="10216276"/>
                </a:lnTo>
                <a:cubicBezTo>
                  <a:pt x="12663616" y="10218094"/>
                  <a:pt x="12667301" y="10222211"/>
                  <a:pt x="12669405" y="10227046"/>
                </a:cubicBezTo>
                <a:cubicBezTo>
                  <a:pt x="12685294" y="10217807"/>
                  <a:pt x="12701327" y="10208808"/>
                  <a:pt x="12717167" y="10199426"/>
                </a:cubicBezTo>
                <a:cubicBezTo>
                  <a:pt x="12712238" y="10191480"/>
                  <a:pt x="12714105" y="10179801"/>
                  <a:pt x="12721762" y="10174391"/>
                </a:cubicBezTo>
                <a:cubicBezTo>
                  <a:pt x="12728653" y="10169509"/>
                  <a:pt x="12736693" y="10167450"/>
                  <a:pt x="12744877" y="10167163"/>
                </a:cubicBezTo>
                <a:cubicBezTo>
                  <a:pt x="12733390" y="10161036"/>
                  <a:pt x="12731524" y="10146581"/>
                  <a:pt x="12737075" y="10137629"/>
                </a:cubicBezTo>
                <a:cubicBezTo>
                  <a:pt x="12729323" y="10121641"/>
                  <a:pt x="12747700" y="10105606"/>
                  <a:pt x="12762201" y="10112211"/>
                </a:cubicBezTo>
                <a:cubicBezTo>
                  <a:pt x="12761962" y="10105701"/>
                  <a:pt x="12764881" y="10099047"/>
                  <a:pt x="12770145" y="10095075"/>
                </a:cubicBezTo>
                <a:lnTo>
                  <a:pt x="12771581" y="10094021"/>
                </a:lnTo>
                <a:cubicBezTo>
                  <a:pt x="12769283" y="10094261"/>
                  <a:pt x="12766843" y="10094070"/>
                  <a:pt x="12764068" y="10093160"/>
                </a:cubicBezTo>
                <a:cubicBezTo>
                  <a:pt x="12741144" y="10085693"/>
                  <a:pt x="12747604" y="10048834"/>
                  <a:pt x="12770385" y="10055200"/>
                </a:cubicBezTo>
                <a:cubicBezTo>
                  <a:pt x="12771772" y="10051275"/>
                  <a:pt x="12774166" y="10047590"/>
                  <a:pt x="12777706" y="10044909"/>
                </a:cubicBezTo>
                <a:lnTo>
                  <a:pt x="12791394" y="10034618"/>
                </a:lnTo>
                <a:cubicBezTo>
                  <a:pt x="12799721" y="10028347"/>
                  <a:pt x="12812690" y="10031937"/>
                  <a:pt x="12818050" y="10040218"/>
                </a:cubicBezTo>
                <a:cubicBezTo>
                  <a:pt x="12823984" y="10049361"/>
                  <a:pt x="12820730" y="10060657"/>
                  <a:pt x="12812403" y="10066880"/>
                </a:cubicBezTo>
                <a:lnTo>
                  <a:pt x="12798716" y="10077172"/>
                </a:lnTo>
                <a:cubicBezTo>
                  <a:pt x="12794792" y="10080140"/>
                  <a:pt x="12789863" y="10080714"/>
                  <a:pt x="12785220" y="10079852"/>
                </a:cubicBezTo>
                <a:cubicBezTo>
                  <a:pt x="12784598" y="10083108"/>
                  <a:pt x="12783114" y="10085884"/>
                  <a:pt x="12781201" y="10088325"/>
                </a:cubicBezTo>
                <a:cubicBezTo>
                  <a:pt x="12785985" y="10086458"/>
                  <a:pt x="12791154" y="10086267"/>
                  <a:pt x="12795797" y="10088421"/>
                </a:cubicBezTo>
                <a:cubicBezTo>
                  <a:pt x="12801970" y="10086267"/>
                  <a:pt x="12808957" y="10087464"/>
                  <a:pt x="12814221" y="10094500"/>
                </a:cubicBezTo>
                <a:cubicBezTo>
                  <a:pt x="12817285" y="10098569"/>
                  <a:pt x="12818242" y="10102877"/>
                  <a:pt x="12818099" y="10106993"/>
                </a:cubicBezTo>
                <a:lnTo>
                  <a:pt x="12820348" y="10107329"/>
                </a:lnTo>
                <a:cubicBezTo>
                  <a:pt x="12830063" y="10108669"/>
                  <a:pt x="12835709" y="10119678"/>
                  <a:pt x="12834561" y="10128726"/>
                </a:cubicBezTo>
                <a:cubicBezTo>
                  <a:pt x="12872991" y="10104888"/>
                  <a:pt x="12910463" y="10079613"/>
                  <a:pt x="12948413" y="10054962"/>
                </a:cubicBezTo>
                <a:cubicBezTo>
                  <a:pt x="12885433" y="10043713"/>
                  <a:pt x="12822931" y="10030214"/>
                  <a:pt x="12760861" y="10015423"/>
                </a:cubicBezTo>
                <a:cubicBezTo>
                  <a:pt x="12756075" y="10016380"/>
                  <a:pt x="12752055" y="10015566"/>
                  <a:pt x="12748417" y="10013220"/>
                </a:cubicBezTo>
                <a:close/>
                <a:moveTo>
                  <a:pt x="15375010" y="5514655"/>
                </a:moveTo>
                <a:cubicBezTo>
                  <a:pt x="15371804" y="5491439"/>
                  <a:pt x="15407409" y="5481387"/>
                  <a:pt x="15410665" y="5504938"/>
                </a:cubicBezTo>
                <a:cubicBezTo>
                  <a:pt x="15413871" y="5528154"/>
                  <a:pt x="15378265" y="5538206"/>
                  <a:pt x="15375010" y="5514655"/>
                </a:cubicBezTo>
                <a:close/>
                <a:moveTo>
                  <a:pt x="15427893" y="5357745"/>
                </a:moveTo>
                <a:cubicBezTo>
                  <a:pt x="15417938" y="5359085"/>
                  <a:pt x="15409181" y="5348937"/>
                  <a:pt x="15408893" y="5339794"/>
                </a:cubicBezTo>
                <a:cubicBezTo>
                  <a:pt x="15408702" y="5332806"/>
                  <a:pt x="15412147" y="5327540"/>
                  <a:pt x="15417316" y="5324285"/>
                </a:cubicBezTo>
                <a:cubicBezTo>
                  <a:pt x="15415498" y="5321652"/>
                  <a:pt x="15414205" y="5318684"/>
                  <a:pt x="15413774" y="5315525"/>
                </a:cubicBezTo>
                <a:cubicBezTo>
                  <a:pt x="15412339" y="5305377"/>
                  <a:pt x="15420809" y="5296665"/>
                  <a:pt x="15430381" y="5295373"/>
                </a:cubicBezTo>
                <a:lnTo>
                  <a:pt x="15438516" y="5294272"/>
                </a:lnTo>
                <a:cubicBezTo>
                  <a:pt x="15445265" y="5293315"/>
                  <a:pt x="15451247" y="5296713"/>
                  <a:pt x="15454980" y="5301883"/>
                </a:cubicBezTo>
                <a:cubicBezTo>
                  <a:pt x="15461154" y="5302936"/>
                  <a:pt x="15466417" y="5307244"/>
                  <a:pt x="15467567" y="5315573"/>
                </a:cubicBezTo>
                <a:cubicBezTo>
                  <a:pt x="15469049" y="5326487"/>
                  <a:pt x="15462062" y="5333906"/>
                  <a:pt x="15453831" y="5336539"/>
                </a:cubicBezTo>
                <a:cubicBezTo>
                  <a:pt x="15453879" y="5336922"/>
                  <a:pt x="15453975" y="5337305"/>
                  <a:pt x="15453975" y="5337640"/>
                </a:cubicBezTo>
                <a:cubicBezTo>
                  <a:pt x="15454262" y="5348410"/>
                  <a:pt x="15445887" y="5355303"/>
                  <a:pt x="15436029" y="5356644"/>
                </a:cubicBezTo>
                <a:lnTo>
                  <a:pt x="15427893" y="5357745"/>
                </a:lnTo>
                <a:close/>
                <a:moveTo>
                  <a:pt x="15443733" y="5412649"/>
                </a:moveTo>
                <a:cubicBezTo>
                  <a:pt x="15440479" y="5389098"/>
                  <a:pt x="15476755" y="5382014"/>
                  <a:pt x="15480009" y="5405565"/>
                </a:cubicBezTo>
                <a:cubicBezTo>
                  <a:pt x="15483264" y="5429115"/>
                  <a:pt x="15446940" y="5436200"/>
                  <a:pt x="15443733" y="5412649"/>
                </a:cubicBezTo>
                <a:close/>
                <a:moveTo>
                  <a:pt x="15540500" y="5423754"/>
                </a:moveTo>
                <a:lnTo>
                  <a:pt x="15541602" y="5431892"/>
                </a:lnTo>
                <a:cubicBezTo>
                  <a:pt x="15543037" y="5442136"/>
                  <a:pt x="15534806" y="5450752"/>
                  <a:pt x="15525139" y="5452188"/>
                </a:cubicBezTo>
                <a:cubicBezTo>
                  <a:pt x="15515041" y="5453672"/>
                  <a:pt x="15506186" y="5445247"/>
                  <a:pt x="15504847" y="5435721"/>
                </a:cubicBezTo>
                <a:lnTo>
                  <a:pt x="15503746" y="5427584"/>
                </a:lnTo>
                <a:cubicBezTo>
                  <a:pt x="15502358" y="5417340"/>
                  <a:pt x="15510590" y="5408724"/>
                  <a:pt x="15520208" y="5407288"/>
                </a:cubicBezTo>
                <a:cubicBezTo>
                  <a:pt x="15530308" y="5405804"/>
                  <a:pt x="15539161" y="5414181"/>
                  <a:pt x="15540500" y="5423754"/>
                </a:cubicBezTo>
                <a:close/>
                <a:moveTo>
                  <a:pt x="15562659" y="5161247"/>
                </a:moveTo>
                <a:cubicBezTo>
                  <a:pt x="15573570" y="5161152"/>
                  <a:pt x="15579935" y="5169672"/>
                  <a:pt x="15581274" y="5179533"/>
                </a:cubicBezTo>
                <a:lnTo>
                  <a:pt x="15582375" y="5187670"/>
                </a:lnTo>
                <a:cubicBezTo>
                  <a:pt x="15583763" y="5197627"/>
                  <a:pt x="15573043" y="5206243"/>
                  <a:pt x="15564095" y="5206339"/>
                </a:cubicBezTo>
                <a:cubicBezTo>
                  <a:pt x="15553183" y="5206434"/>
                  <a:pt x="15546817" y="5197914"/>
                  <a:pt x="15545430" y="5188006"/>
                </a:cubicBezTo>
                <a:lnTo>
                  <a:pt x="15544330" y="5179868"/>
                </a:lnTo>
                <a:cubicBezTo>
                  <a:pt x="15542989" y="5169959"/>
                  <a:pt x="15553661" y="5161295"/>
                  <a:pt x="15562659" y="5161247"/>
                </a:cubicBezTo>
                <a:close/>
                <a:moveTo>
                  <a:pt x="15551460" y="5134681"/>
                </a:moveTo>
                <a:cubicBezTo>
                  <a:pt x="15551220" y="5143823"/>
                  <a:pt x="15542415" y="5154115"/>
                  <a:pt x="15532557" y="5152679"/>
                </a:cubicBezTo>
                <a:cubicBezTo>
                  <a:pt x="15531359" y="5152487"/>
                  <a:pt x="15530163" y="5152344"/>
                  <a:pt x="15528919" y="5152296"/>
                </a:cubicBezTo>
                <a:cubicBezTo>
                  <a:pt x="15528776" y="5152296"/>
                  <a:pt x="15528824" y="5152296"/>
                  <a:pt x="15528679" y="5152296"/>
                </a:cubicBezTo>
                <a:cubicBezTo>
                  <a:pt x="15528584" y="5152296"/>
                  <a:pt x="15528536" y="5152344"/>
                  <a:pt x="15528441" y="5152392"/>
                </a:cubicBezTo>
                <a:cubicBezTo>
                  <a:pt x="15528297" y="5152535"/>
                  <a:pt x="15528153" y="5152631"/>
                  <a:pt x="15527914" y="5152871"/>
                </a:cubicBezTo>
                <a:cubicBezTo>
                  <a:pt x="15520114" y="5159668"/>
                  <a:pt x="15509154" y="5159141"/>
                  <a:pt x="15501784" y="5151913"/>
                </a:cubicBezTo>
                <a:cubicBezTo>
                  <a:pt x="15494844" y="5145068"/>
                  <a:pt x="15495466" y="5132144"/>
                  <a:pt x="15502741" y="5125825"/>
                </a:cubicBezTo>
                <a:cubicBezTo>
                  <a:pt x="15511212" y="5118406"/>
                  <a:pt x="15522028" y="5114146"/>
                  <a:pt x="15533370" y="5115773"/>
                </a:cubicBezTo>
                <a:cubicBezTo>
                  <a:pt x="15543324" y="5117161"/>
                  <a:pt x="15551699" y="5123767"/>
                  <a:pt x="15551460" y="5134681"/>
                </a:cubicBezTo>
                <a:close/>
                <a:moveTo>
                  <a:pt x="15537486" y="4942922"/>
                </a:moveTo>
                <a:cubicBezTo>
                  <a:pt x="15553614" y="4960346"/>
                  <a:pt x="15523511" y="4981791"/>
                  <a:pt x="15507527" y="4964511"/>
                </a:cubicBezTo>
                <a:cubicBezTo>
                  <a:pt x="15503411" y="4960059"/>
                  <a:pt x="15502310" y="4955320"/>
                  <a:pt x="15503268" y="4951012"/>
                </a:cubicBezTo>
                <a:cubicBezTo>
                  <a:pt x="15496233" y="4958575"/>
                  <a:pt x="15482354" y="4961447"/>
                  <a:pt x="15473166" y="4951539"/>
                </a:cubicBezTo>
                <a:cubicBezTo>
                  <a:pt x="15462589" y="4940098"/>
                  <a:pt x="15471969" y="4927030"/>
                  <a:pt x="15484172" y="4924254"/>
                </a:cubicBezTo>
                <a:lnTo>
                  <a:pt x="15476563" y="4923967"/>
                </a:lnTo>
                <a:cubicBezTo>
                  <a:pt x="15466562" y="4923584"/>
                  <a:pt x="15458760" y="4913914"/>
                  <a:pt x="15459479" y="4904198"/>
                </a:cubicBezTo>
                <a:cubicBezTo>
                  <a:pt x="15460244" y="4894002"/>
                  <a:pt x="15469289" y="4886726"/>
                  <a:pt x="15479243" y="4887156"/>
                </a:cubicBezTo>
                <a:lnTo>
                  <a:pt x="15490825" y="4887587"/>
                </a:lnTo>
                <a:cubicBezTo>
                  <a:pt x="15500826" y="4887970"/>
                  <a:pt x="15508628" y="4897640"/>
                  <a:pt x="15507910" y="4907357"/>
                </a:cubicBezTo>
                <a:cubicBezTo>
                  <a:pt x="15507288" y="4916021"/>
                  <a:pt x="15500588" y="4922531"/>
                  <a:pt x="15492500" y="4924063"/>
                </a:cubicBezTo>
                <a:cubicBezTo>
                  <a:pt x="15496280" y="4924781"/>
                  <a:pt x="15500013" y="4926648"/>
                  <a:pt x="15503172" y="4930046"/>
                </a:cubicBezTo>
                <a:cubicBezTo>
                  <a:pt x="15507288" y="4934498"/>
                  <a:pt x="15508341" y="4939237"/>
                  <a:pt x="15507431" y="4943497"/>
                </a:cubicBezTo>
                <a:cubicBezTo>
                  <a:pt x="15514466" y="4935886"/>
                  <a:pt x="15528297" y="4933014"/>
                  <a:pt x="15537486" y="4942922"/>
                </a:cubicBezTo>
                <a:close/>
                <a:moveTo>
                  <a:pt x="15453783" y="4988205"/>
                </a:moveTo>
                <a:cubicBezTo>
                  <a:pt x="15448710" y="4965085"/>
                  <a:pt x="15483981" y="4954124"/>
                  <a:pt x="15489102" y="4977292"/>
                </a:cubicBezTo>
                <a:cubicBezTo>
                  <a:pt x="15494175" y="5000460"/>
                  <a:pt x="15458856" y="5011421"/>
                  <a:pt x="15453783" y="4988205"/>
                </a:cubicBezTo>
                <a:close/>
                <a:moveTo>
                  <a:pt x="15514993" y="4854558"/>
                </a:moveTo>
                <a:cubicBezTo>
                  <a:pt x="15518247" y="4856617"/>
                  <a:pt x="15521501" y="4858723"/>
                  <a:pt x="15524755" y="4860829"/>
                </a:cubicBezTo>
                <a:cubicBezTo>
                  <a:pt x="15533179" y="4866191"/>
                  <a:pt x="15536959" y="4876817"/>
                  <a:pt x="15531790" y="4885960"/>
                </a:cubicBezTo>
                <a:cubicBezTo>
                  <a:pt x="15527100" y="4894289"/>
                  <a:pt x="15515041" y="4898405"/>
                  <a:pt x="15506617" y="4892996"/>
                </a:cubicBezTo>
                <a:lnTo>
                  <a:pt x="15496855" y="4886726"/>
                </a:lnTo>
                <a:cubicBezTo>
                  <a:pt x="15488433" y="4881365"/>
                  <a:pt x="15484651" y="4870738"/>
                  <a:pt x="15489820" y="4861595"/>
                </a:cubicBezTo>
                <a:cubicBezTo>
                  <a:pt x="15494510" y="4853266"/>
                  <a:pt x="15506570" y="4849149"/>
                  <a:pt x="15514993" y="4854558"/>
                </a:cubicBezTo>
                <a:close/>
                <a:moveTo>
                  <a:pt x="15481923" y="4499523"/>
                </a:moveTo>
                <a:lnTo>
                  <a:pt x="15485082" y="4491912"/>
                </a:lnTo>
                <a:cubicBezTo>
                  <a:pt x="15488958" y="4482674"/>
                  <a:pt x="15502502" y="4480616"/>
                  <a:pt x="15510302" y="4485115"/>
                </a:cubicBezTo>
                <a:cubicBezTo>
                  <a:pt x="15519731" y="4490572"/>
                  <a:pt x="15520927" y="4501151"/>
                  <a:pt x="15517099" y="4510341"/>
                </a:cubicBezTo>
                <a:lnTo>
                  <a:pt x="15513940" y="4517905"/>
                </a:lnTo>
                <a:cubicBezTo>
                  <a:pt x="15510064" y="4527191"/>
                  <a:pt x="15496473" y="4529201"/>
                  <a:pt x="15488719" y="4524702"/>
                </a:cubicBezTo>
                <a:cubicBezTo>
                  <a:pt x="15479292" y="4519293"/>
                  <a:pt x="15478142" y="4508714"/>
                  <a:pt x="15481923" y="4499523"/>
                </a:cubicBezTo>
                <a:close/>
                <a:moveTo>
                  <a:pt x="15471155" y="4728379"/>
                </a:moveTo>
                <a:cubicBezTo>
                  <a:pt x="15477473" y="4728188"/>
                  <a:pt x="15482306" y="4731012"/>
                  <a:pt x="15485608" y="4735272"/>
                </a:cubicBezTo>
                <a:cubicBezTo>
                  <a:pt x="15491782" y="4736756"/>
                  <a:pt x="15496950" y="4741303"/>
                  <a:pt x="15499248" y="4747814"/>
                </a:cubicBezTo>
                <a:cubicBezTo>
                  <a:pt x="15502502" y="4757100"/>
                  <a:pt x="15496137" y="4768205"/>
                  <a:pt x="15486852" y="4770838"/>
                </a:cubicBezTo>
                <a:cubicBezTo>
                  <a:pt x="15479578" y="4772848"/>
                  <a:pt x="15472399" y="4772705"/>
                  <a:pt x="15465747" y="4769067"/>
                </a:cubicBezTo>
                <a:cubicBezTo>
                  <a:pt x="15457421" y="4764567"/>
                  <a:pt x="15454693" y="4756095"/>
                  <a:pt x="15453305" y="4747430"/>
                </a:cubicBezTo>
                <a:cubicBezTo>
                  <a:pt x="15451725" y="4737522"/>
                  <a:pt x="15462159" y="4728666"/>
                  <a:pt x="15471155" y="4728379"/>
                </a:cubicBezTo>
                <a:close/>
                <a:moveTo>
                  <a:pt x="15440814" y="5112231"/>
                </a:moveTo>
                <a:cubicBezTo>
                  <a:pt x="15449045" y="5112518"/>
                  <a:pt x="15455746" y="5118549"/>
                  <a:pt x="15457755" y="5126208"/>
                </a:cubicBezTo>
                <a:cubicBezTo>
                  <a:pt x="15462110" y="5126065"/>
                  <a:pt x="15466562" y="5127213"/>
                  <a:pt x="15470199" y="5129990"/>
                </a:cubicBezTo>
                <a:lnTo>
                  <a:pt x="15479435" y="5136978"/>
                </a:lnTo>
                <a:cubicBezTo>
                  <a:pt x="15487426" y="5143010"/>
                  <a:pt x="15488240" y="5155408"/>
                  <a:pt x="15482115" y="5162971"/>
                </a:cubicBezTo>
                <a:cubicBezTo>
                  <a:pt x="15476612" y="5169720"/>
                  <a:pt x="15467422" y="5171204"/>
                  <a:pt x="15459909" y="5167853"/>
                </a:cubicBezTo>
                <a:cubicBezTo>
                  <a:pt x="15462589" y="5170630"/>
                  <a:pt x="15464599" y="5174267"/>
                  <a:pt x="15465221" y="5178863"/>
                </a:cubicBezTo>
                <a:cubicBezTo>
                  <a:pt x="15466035" y="5184894"/>
                  <a:pt x="15464216" y="5189346"/>
                  <a:pt x="15461009" y="5192314"/>
                </a:cubicBezTo>
                <a:cubicBezTo>
                  <a:pt x="15471108" y="5190160"/>
                  <a:pt x="15484124" y="5195712"/>
                  <a:pt x="15485944" y="5209115"/>
                </a:cubicBezTo>
                <a:cubicBezTo>
                  <a:pt x="15489198" y="5232618"/>
                  <a:pt x="15452204" y="5232953"/>
                  <a:pt x="15448998" y="5209642"/>
                </a:cubicBezTo>
                <a:cubicBezTo>
                  <a:pt x="15448185" y="5203610"/>
                  <a:pt x="15450003" y="5199111"/>
                  <a:pt x="15453257" y="5196143"/>
                </a:cubicBezTo>
                <a:cubicBezTo>
                  <a:pt x="15443159" y="5198297"/>
                  <a:pt x="15430142" y="5192744"/>
                  <a:pt x="15428275" y="5179294"/>
                </a:cubicBezTo>
                <a:cubicBezTo>
                  <a:pt x="15426169" y="5163832"/>
                  <a:pt x="15441341" y="5158519"/>
                  <a:pt x="15452969" y="5163210"/>
                </a:cubicBezTo>
                <a:lnTo>
                  <a:pt x="15446892" y="5158615"/>
                </a:lnTo>
                <a:cubicBezTo>
                  <a:pt x="15443685" y="5156173"/>
                  <a:pt x="15441915" y="5152631"/>
                  <a:pt x="15441005" y="5148850"/>
                </a:cubicBezTo>
                <a:cubicBezTo>
                  <a:pt x="15440527" y="5148850"/>
                  <a:pt x="15440048" y="5149137"/>
                  <a:pt x="15439523" y="5149089"/>
                </a:cubicBezTo>
                <a:lnTo>
                  <a:pt x="15427941" y="5148658"/>
                </a:lnTo>
                <a:cubicBezTo>
                  <a:pt x="15417938" y="5148275"/>
                  <a:pt x="15409755" y="5139611"/>
                  <a:pt x="15410089" y="5129559"/>
                </a:cubicBezTo>
                <a:cubicBezTo>
                  <a:pt x="15410425" y="5119602"/>
                  <a:pt x="15419182" y="5111321"/>
                  <a:pt x="15429185" y="5111704"/>
                </a:cubicBezTo>
                <a:lnTo>
                  <a:pt x="15440814" y="5112231"/>
                </a:lnTo>
                <a:close/>
                <a:moveTo>
                  <a:pt x="15422484" y="4951443"/>
                </a:moveTo>
                <a:cubicBezTo>
                  <a:pt x="15438421" y="4968628"/>
                  <a:pt x="15414972" y="4997252"/>
                  <a:pt x="15398844" y="4979829"/>
                </a:cubicBezTo>
                <a:cubicBezTo>
                  <a:pt x="15382907" y="4962644"/>
                  <a:pt x="15406356" y="4934019"/>
                  <a:pt x="15422484" y="4951443"/>
                </a:cubicBezTo>
                <a:close/>
                <a:moveTo>
                  <a:pt x="15352757" y="5339172"/>
                </a:moveTo>
                <a:cubicBezTo>
                  <a:pt x="15363956" y="5337975"/>
                  <a:pt x="15375250" y="5340656"/>
                  <a:pt x="15383625" y="5348458"/>
                </a:cubicBezTo>
                <a:cubicBezTo>
                  <a:pt x="15390947" y="5355303"/>
                  <a:pt x="15394058" y="5365499"/>
                  <a:pt x="15387550" y="5374307"/>
                </a:cubicBezTo>
                <a:cubicBezTo>
                  <a:pt x="15382142" y="5381678"/>
                  <a:pt x="15369028" y="5385077"/>
                  <a:pt x="15361706" y="5378280"/>
                </a:cubicBezTo>
                <a:cubicBezTo>
                  <a:pt x="15360845" y="5377418"/>
                  <a:pt x="15359935" y="5376604"/>
                  <a:pt x="15358930" y="5375886"/>
                </a:cubicBezTo>
                <a:cubicBezTo>
                  <a:pt x="15358835" y="5375839"/>
                  <a:pt x="15358835" y="5375839"/>
                  <a:pt x="15358739" y="5375743"/>
                </a:cubicBezTo>
                <a:cubicBezTo>
                  <a:pt x="15358644" y="5375743"/>
                  <a:pt x="15358596" y="5375743"/>
                  <a:pt x="15358499" y="5375743"/>
                </a:cubicBezTo>
                <a:cubicBezTo>
                  <a:pt x="15358261" y="5375743"/>
                  <a:pt x="15358117" y="5375791"/>
                  <a:pt x="15357830" y="5375791"/>
                </a:cubicBezTo>
                <a:cubicBezTo>
                  <a:pt x="15347541" y="5376892"/>
                  <a:pt x="15338879" y="5370142"/>
                  <a:pt x="15336964" y="5360042"/>
                </a:cubicBezTo>
                <a:cubicBezTo>
                  <a:pt x="15335241" y="5350469"/>
                  <a:pt x="15343138" y="5340225"/>
                  <a:pt x="15352757" y="5339172"/>
                </a:cubicBezTo>
                <a:close/>
                <a:moveTo>
                  <a:pt x="15274654" y="5289150"/>
                </a:moveTo>
                <a:cubicBezTo>
                  <a:pt x="15280636" y="5281204"/>
                  <a:pt x="15292552" y="5279433"/>
                  <a:pt x="15300498" y="5285464"/>
                </a:cubicBezTo>
                <a:lnTo>
                  <a:pt x="15309734" y="5292453"/>
                </a:lnTo>
                <a:cubicBezTo>
                  <a:pt x="15317725" y="5298484"/>
                  <a:pt x="15319449" y="5310308"/>
                  <a:pt x="15313418" y="5318350"/>
                </a:cubicBezTo>
                <a:cubicBezTo>
                  <a:pt x="15307436" y="5326296"/>
                  <a:pt x="15295520" y="5328066"/>
                  <a:pt x="15287575" y="5322035"/>
                </a:cubicBezTo>
                <a:lnTo>
                  <a:pt x="15278339" y="5315047"/>
                </a:lnTo>
                <a:cubicBezTo>
                  <a:pt x="15270347" y="5308967"/>
                  <a:pt x="15268624" y="5297192"/>
                  <a:pt x="15274654" y="5289150"/>
                </a:cubicBezTo>
                <a:close/>
                <a:moveTo>
                  <a:pt x="13364532" y="3111884"/>
                </a:moveTo>
                <a:cubicBezTo>
                  <a:pt x="13398079" y="3091397"/>
                  <a:pt x="13470583" y="3062533"/>
                  <a:pt x="13517674" y="3048316"/>
                </a:cubicBezTo>
                <a:cubicBezTo>
                  <a:pt x="13554189" y="3033716"/>
                  <a:pt x="13592810" y="3027302"/>
                  <a:pt x="13633537" y="3028929"/>
                </a:cubicBezTo>
                <a:cubicBezTo>
                  <a:pt x="13672779" y="3033812"/>
                  <a:pt x="13699627" y="3037067"/>
                  <a:pt x="13716568" y="3039125"/>
                </a:cubicBezTo>
                <a:cubicBezTo>
                  <a:pt x="13703408" y="3037306"/>
                  <a:pt x="13689912" y="3035487"/>
                  <a:pt x="13675412" y="3033285"/>
                </a:cubicBezTo>
                <a:cubicBezTo>
                  <a:pt x="13739587" y="3041614"/>
                  <a:pt x="13752461" y="3043433"/>
                  <a:pt x="13716568" y="3039125"/>
                </a:cubicBezTo>
                <a:cubicBezTo>
                  <a:pt x="13773710" y="3046928"/>
                  <a:pt x="13820514" y="3053629"/>
                  <a:pt x="13877369" y="3082015"/>
                </a:cubicBezTo>
                <a:cubicBezTo>
                  <a:pt x="13949584" y="3118107"/>
                  <a:pt x="14016106" y="3195749"/>
                  <a:pt x="14043911" y="3275688"/>
                </a:cubicBezTo>
                <a:lnTo>
                  <a:pt x="14286165" y="3537094"/>
                </a:lnTo>
                <a:cubicBezTo>
                  <a:pt x="14455674" y="3720092"/>
                  <a:pt x="14443184" y="3941337"/>
                  <a:pt x="14299708" y="4131037"/>
                </a:cubicBezTo>
                <a:cubicBezTo>
                  <a:pt x="14064012" y="4442656"/>
                  <a:pt x="13537966" y="4443997"/>
                  <a:pt x="13266998" y="4182495"/>
                </a:cubicBezTo>
                <a:cubicBezTo>
                  <a:pt x="12967652" y="3893613"/>
                  <a:pt x="12994452" y="3337772"/>
                  <a:pt x="13364532" y="3111884"/>
                </a:cubicBezTo>
                <a:close/>
                <a:moveTo>
                  <a:pt x="9042982" y="4087047"/>
                </a:moveTo>
                <a:cubicBezTo>
                  <a:pt x="9044322" y="4088961"/>
                  <a:pt x="9044944" y="4090924"/>
                  <a:pt x="9045566" y="4092838"/>
                </a:cubicBezTo>
                <a:cubicBezTo>
                  <a:pt x="9050304" y="4085180"/>
                  <a:pt x="9059684" y="4079675"/>
                  <a:pt x="9070308" y="4083456"/>
                </a:cubicBezTo>
                <a:cubicBezTo>
                  <a:pt x="9093327" y="4091738"/>
                  <a:pt x="9075716" y="4125485"/>
                  <a:pt x="9052984" y="4117347"/>
                </a:cubicBezTo>
                <a:cubicBezTo>
                  <a:pt x="9047815" y="4115480"/>
                  <a:pt x="9044944" y="4112273"/>
                  <a:pt x="9043508" y="4108587"/>
                </a:cubicBezTo>
                <a:cubicBezTo>
                  <a:pt x="9036999" y="4118639"/>
                  <a:pt x="9022068" y="4123235"/>
                  <a:pt x="9013215" y="4110741"/>
                </a:cubicBezTo>
                <a:cubicBezTo>
                  <a:pt x="8999097" y="4090780"/>
                  <a:pt x="9028864" y="4067086"/>
                  <a:pt x="9042982" y="4087047"/>
                </a:cubicBezTo>
                <a:close/>
                <a:moveTo>
                  <a:pt x="8509613" y="3040418"/>
                </a:moveTo>
                <a:cubicBezTo>
                  <a:pt x="8519711" y="3041279"/>
                  <a:pt x="8526603" y="3048124"/>
                  <a:pt x="8531628" y="3056310"/>
                </a:cubicBezTo>
                <a:cubicBezTo>
                  <a:pt x="8536748" y="3064687"/>
                  <a:pt x="8531532" y="3076558"/>
                  <a:pt x="8523348" y="3080579"/>
                </a:cubicBezTo>
                <a:cubicBezTo>
                  <a:pt x="8516792" y="3083786"/>
                  <a:pt x="8510044" y="3082493"/>
                  <a:pt x="8504828" y="3078568"/>
                </a:cubicBezTo>
                <a:cubicBezTo>
                  <a:pt x="8497649" y="3081680"/>
                  <a:pt x="8489370" y="3080914"/>
                  <a:pt x="8483771" y="3074500"/>
                </a:cubicBezTo>
                <a:cubicBezTo>
                  <a:pt x="8477693" y="3067511"/>
                  <a:pt x="8477693" y="3054778"/>
                  <a:pt x="8485542" y="3048938"/>
                </a:cubicBezTo>
                <a:cubicBezTo>
                  <a:pt x="8492720" y="3043529"/>
                  <a:pt x="8500425" y="3039652"/>
                  <a:pt x="8509613" y="3040418"/>
                </a:cubicBezTo>
                <a:close/>
                <a:moveTo>
                  <a:pt x="8466016" y="2982881"/>
                </a:moveTo>
                <a:cubicBezTo>
                  <a:pt x="8468360" y="2973355"/>
                  <a:pt x="8476305" y="2966079"/>
                  <a:pt x="8486690" y="2967706"/>
                </a:cubicBezTo>
                <a:cubicBezTo>
                  <a:pt x="8495735" y="2969095"/>
                  <a:pt x="8504206" y="2978860"/>
                  <a:pt x="8501860" y="2988385"/>
                </a:cubicBezTo>
                <a:lnTo>
                  <a:pt x="8499898" y="2996188"/>
                </a:lnTo>
                <a:cubicBezTo>
                  <a:pt x="8497506" y="3005714"/>
                  <a:pt x="8489609" y="3012989"/>
                  <a:pt x="8479224" y="3011362"/>
                </a:cubicBezTo>
                <a:cubicBezTo>
                  <a:pt x="8470179" y="3009974"/>
                  <a:pt x="8461709" y="3000209"/>
                  <a:pt x="8464053" y="2990683"/>
                </a:cubicBezTo>
                <a:lnTo>
                  <a:pt x="8466016" y="2982881"/>
                </a:lnTo>
                <a:close/>
                <a:moveTo>
                  <a:pt x="1404069" y="8411613"/>
                </a:moveTo>
                <a:lnTo>
                  <a:pt x="1400384" y="8418984"/>
                </a:lnTo>
                <a:cubicBezTo>
                  <a:pt x="1395742" y="8428271"/>
                  <a:pt x="1384017" y="8430664"/>
                  <a:pt x="1375211" y="8426404"/>
                </a:cubicBezTo>
                <a:cubicBezTo>
                  <a:pt x="1366023" y="8421904"/>
                  <a:pt x="1363487" y="8409889"/>
                  <a:pt x="1367794" y="8401225"/>
                </a:cubicBezTo>
                <a:lnTo>
                  <a:pt x="1371479" y="8393853"/>
                </a:lnTo>
                <a:cubicBezTo>
                  <a:pt x="1376121" y="8384567"/>
                  <a:pt x="1387846" y="8382175"/>
                  <a:pt x="1396652" y="8386434"/>
                </a:cubicBezTo>
                <a:cubicBezTo>
                  <a:pt x="1405840" y="8390934"/>
                  <a:pt x="1408377" y="8402948"/>
                  <a:pt x="1404069" y="8411613"/>
                </a:cubicBezTo>
                <a:close/>
                <a:moveTo>
                  <a:pt x="1415124" y="8337466"/>
                </a:moveTo>
                <a:cubicBezTo>
                  <a:pt x="1404596" y="8339715"/>
                  <a:pt x="1396269" y="8332679"/>
                  <a:pt x="1393110" y="8323201"/>
                </a:cubicBezTo>
                <a:lnTo>
                  <a:pt x="1389425" y="8312143"/>
                </a:lnTo>
                <a:cubicBezTo>
                  <a:pt x="1386267" y="8302570"/>
                  <a:pt x="1394737" y="8292039"/>
                  <a:pt x="1403687" y="8290125"/>
                </a:cubicBezTo>
                <a:cubicBezTo>
                  <a:pt x="1414215" y="8287875"/>
                  <a:pt x="1422542" y="8294911"/>
                  <a:pt x="1425701" y="8304389"/>
                </a:cubicBezTo>
                <a:lnTo>
                  <a:pt x="1429386" y="8315446"/>
                </a:lnTo>
                <a:cubicBezTo>
                  <a:pt x="1432544" y="8324972"/>
                  <a:pt x="1424074" y="8335551"/>
                  <a:pt x="1415124" y="8337466"/>
                </a:cubicBezTo>
                <a:close/>
                <a:moveTo>
                  <a:pt x="1765774" y="8559572"/>
                </a:moveTo>
                <a:cubicBezTo>
                  <a:pt x="1774675" y="8557370"/>
                  <a:pt x="1786927" y="8564407"/>
                  <a:pt x="1787645" y="8574076"/>
                </a:cubicBezTo>
                <a:lnTo>
                  <a:pt x="1788506" y="8585708"/>
                </a:lnTo>
                <a:cubicBezTo>
                  <a:pt x="1789272" y="8596095"/>
                  <a:pt x="1784773" y="8604855"/>
                  <a:pt x="1774005" y="8607535"/>
                </a:cubicBezTo>
                <a:cubicBezTo>
                  <a:pt x="1765104" y="8609738"/>
                  <a:pt x="1752900" y="8602701"/>
                  <a:pt x="1752182" y="8593032"/>
                </a:cubicBezTo>
                <a:lnTo>
                  <a:pt x="1751321" y="8581399"/>
                </a:lnTo>
                <a:cubicBezTo>
                  <a:pt x="1750507" y="8571012"/>
                  <a:pt x="1755006" y="8562205"/>
                  <a:pt x="1765774" y="8559572"/>
                </a:cubicBezTo>
                <a:close/>
                <a:moveTo>
                  <a:pt x="1633114" y="8511656"/>
                </a:moveTo>
                <a:cubicBezTo>
                  <a:pt x="1617656" y="8529559"/>
                  <a:pt x="1586979" y="8508688"/>
                  <a:pt x="1602533" y="8490690"/>
                </a:cubicBezTo>
                <a:cubicBezTo>
                  <a:pt x="1617991" y="8472788"/>
                  <a:pt x="1648667" y="8493610"/>
                  <a:pt x="1633114" y="8511656"/>
                </a:cubicBezTo>
                <a:close/>
                <a:moveTo>
                  <a:pt x="1688580" y="8466661"/>
                </a:moveTo>
                <a:lnTo>
                  <a:pt x="1693940" y="8460438"/>
                </a:lnTo>
                <a:cubicBezTo>
                  <a:pt x="1700497" y="8452827"/>
                  <a:pt x="1710929" y="8449716"/>
                  <a:pt x="1719783" y="8455986"/>
                </a:cubicBezTo>
                <a:cubicBezTo>
                  <a:pt x="1727392" y="8461347"/>
                  <a:pt x="1730790" y="8474272"/>
                  <a:pt x="1724234" y="8481835"/>
                </a:cubicBezTo>
                <a:lnTo>
                  <a:pt x="1718826" y="8488057"/>
                </a:lnTo>
                <a:cubicBezTo>
                  <a:pt x="1712269" y="8495668"/>
                  <a:pt x="1701837" y="8498732"/>
                  <a:pt x="1692983" y="8492509"/>
                </a:cubicBezTo>
                <a:cubicBezTo>
                  <a:pt x="1685422" y="8487148"/>
                  <a:pt x="1682024" y="8474224"/>
                  <a:pt x="1688580" y="8466661"/>
                </a:cubicBezTo>
                <a:close/>
                <a:moveTo>
                  <a:pt x="1702124" y="8577140"/>
                </a:moveTo>
                <a:cubicBezTo>
                  <a:pt x="1717534" y="8559285"/>
                  <a:pt x="1748641" y="8579581"/>
                  <a:pt x="1733040" y="8597627"/>
                </a:cubicBezTo>
                <a:cubicBezTo>
                  <a:pt x="1717629" y="8615434"/>
                  <a:pt x="1686522" y="8595138"/>
                  <a:pt x="1702124" y="8577140"/>
                </a:cubicBezTo>
                <a:close/>
                <a:moveTo>
                  <a:pt x="1757207" y="8708536"/>
                </a:moveTo>
                <a:cubicBezTo>
                  <a:pt x="1750747" y="8716147"/>
                  <a:pt x="1738639" y="8717249"/>
                  <a:pt x="1731077" y="8710643"/>
                </a:cubicBezTo>
                <a:lnTo>
                  <a:pt x="1724856" y="8705282"/>
                </a:lnTo>
                <a:cubicBezTo>
                  <a:pt x="1717247" y="8698723"/>
                  <a:pt x="1716194" y="8686852"/>
                  <a:pt x="1722702" y="8679146"/>
                </a:cubicBezTo>
                <a:cubicBezTo>
                  <a:pt x="1729163" y="8671582"/>
                  <a:pt x="1741271" y="8670482"/>
                  <a:pt x="1748832" y="8677039"/>
                </a:cubicBezTo>
                <a:lnTo>
                  <a:pt x="1755054" y="8682400"/>
                </a:lnTo>
                <a:cubicBezTo>
                  <a:pt x="1762711" y="8688959"/>
                  <a:pt x="1763764" y="8700830"/>
                  <a:pt x="1757207" y="8708536"/>
                </a:cubicBezTo>
                <a:close/>
                <a:moveTo>
                  <a:pt x="1794392" y="8640086"/>
                </a:moveTo>
                <a:cubicBezTo>
                  <a:pt x="1778935" y="8657941"/>
                  <a:pt x="1748162" y="8637166"/>
                  <a:pt x="1763764" y="8619120"/>
                </a:cubicBezTo>
                <a:cubicBezTo>
                  <a:pt x="1779222" y="8601265"/>
                  <a:pt x="1809994" y="8622040"/>
                  <a:pt x="1794392" y="8640086"/>
                </a:cubicBezTo>
                <a:close/>
                <a:moveTo>
                  <a:pt x="1792765" y="8502514"/>
                </a:moveTo>
                <a:cubicBezTo>
                  <a:pt x="1785156" y="8496913"/>
                  <a:pt x="1782285" y="8484180"/>
                  <a:pt x="1788841" y="8476570"/>
                </a:cubicBezTo>
                <a:lnTo>
                  <a:pt x="1794249" y="8470347"/>
                </a:lnTo>
                <a:cubicBezTo>
                  <a:pt x="1800805" y="8462736"/>
                  <a:pt x="1811621" y="8460103"/>
                  <a:pt x="1820187" y="8466421"/>
                </a:cubicBezTo>
                <a:cubicBezTo>
                  <a:pt x="1827797" y="8472022"/>
                  <a:pt x="1830668" y="8484754"/>
                  <a:pt x="1824112" y="8492365"/>
                </a:cubicBezTo>
                <a:lnTo>
                  <a:pt x="1818704" y="8498588"/>
                </a:lnTo>
                <a:cubicBezTo>
                  <a:pt x="1812100" y="8506199"/>
                  <a:pt x="1801332" y="8508832"/>
                  <a:pt x="1792765" y="8502514"/>
                </a:cubicBezTo>
                <a:close/>
                <a:moveTo>
                  <a:pt x="1821432" y="8565029"/>
                </a:moveTo>
                <a:cubicBezTo>
                  <a:pt x="1837033" y="8547031"/>
                  <a:pt x="1861536" y="8574890"/>
                  <a:pt x="1846174" y="8592697"/>
                </a:cubicBezTo>
                <a:cubicBezTo>
                  <a:pt x="1830572" y="8610743"/>
                  <a:pt x="1806070" y="8582884"/>
                  <a:pt x="1821432" y="8565029"/>
                </a:cubicBezTo>
                <a:close/>
                <a:moveTo>
                  <a:pt x="1864934" y="8705042"/>
                </a:moveTo>
                <a:cubicBezTo>
                  <a:pt x="1859909" y="8712653"/>
                  <a:pt x="1846796" y="8716818"/>
                  <a:pt x="1839234" y="8710259"/>
                </a:cubicBezTo>
                <a:lnTo>
                  <a:pt x="1833013" y="8704851"/>
                </a:lnTo>
                <a:cubicBezTo>
                  <a:pt x="1825404" y="8698293"/>
                  <a:pt x="1821719" y="8688336"/>
                  <a:pt x="1827845" y="8679146"/>
                </a:cubicBezTo>
                <a:cubicBezTo>
                  <a:pt x="1832870" y="8671582"/>
                  <a:pt x="1845982" y="8667370"/>
                  <a:pt x="1853544" y="8673976"/>
                </a:cubicBezTo>
                <a:lnTo>
                  <a:pt x="1859765" y="8679337"/>
                </a:lnTo>
                <a:cubicBezTo>
                  <a:pt x="1867375" y="8685895"/>
                  <a:pt x="1871060" y="8695852"/>
                  <a:pt x="1864934" y="8705042"/>
                </a:cubicBezTo>
                <a:close/>
                <a:moveTo>
                  <a:pt x="1919252" y="8714233"/>
                </a:moveTo>
                <a:lnTo>
                  <a:pt x="1900540" y="8698054"/>
                </a:lnTo>
                <a:cubicBezTo>
                  <a:pt x="1892691" y="8691257"/>
                  <a:pt x="1892978" y="8679433"/>
                  <a:pt x="1899295" y="8671869"/>
                </a:cubicBezTo>
                <a:cubicBezTo>
                  <a:pt x="1905804" y="8664020"/>
                  <a:pt x="1918151" y="8664259"/>
                  <a:pt x="1925473" y="8670626"/>
                </a:cubicBezTo>
                <a:lnTo>
                  <a:pt x="1944185" y="8686757"/>
                </a:lnTo>
                <a:cubicBezTo>
                  <a:pt x="1952034" y="8693554"/>
                  <a:pt x="1951699" y="8705377"/>
                  <a:pt x="1945430" y="8712940"/>
                </a:cubicBezTo>
                <a:cubicBezTo>
                  <a:pt x="1938921" y="8720790"/>
                  <a:pt x="1926574" y="8720552"/>
                  <a:pt x="1919252" y="8714233"/>
                </a:cubicBezTo>
                <a:close/>
                <a:moveTo>
                  <a:pt x="1983907" y="8819590"/>
                </a:moveTo>
                <a:cubicBezTo>
                  <a:pt x="1978834" y="8828302"/>
                  <a:pt x="1965578" y="8829307"/>
                  <a:pt x="1958016" y="8823850"/>
                </a:cubicBezTo>
                <a:cubicBezTo>
                  <a:pt x="1951938" y="8819494"/>
                  <a:pt x="1949880" y="8812792"/>
                  <a:pt x="1950885" y="8806187"/>
                </a:cubicBezTo>
                <a:cubicBezTo>
                  <a:pt x="1944616" y="8801209"/>
                  <a:pt x="1941314" y="8793358"/>
                  <a:pt x="1944377" y="8785173"/>
                </a:cubicBezTo>
                <a:cubicBezTo>
                  <a:pt x="1947727" y="8776317"/>
                  <a:pt x="1959212" y="8770190"/>
                  <a:pt x="1968305" y="8774403"/>
                </a:cubicBezTo>
                <a:cubicBezTo>
                  <a:pt x="1976633" y="8778280"/>
                  <a:pt x="1983811" y="8783354"/>
                  <a:pt x="1987592" y="8792066"/>
                </a:cubicBezTo>
                <a:cubicBezTo>
                  <a:pt x="1991707" y="8801591"/>
                  <a:pt x="1988836" y="8811165"/>
                  <a:pt x="1983907" y="8819590"/>
                </a:cubicBezTo>
                <a:close/>
                <a:moveTo>
                  <a:pt x="2038129" y="8737114"/>
                </a:moveTo>
                <a:cubicBezTo>
                  <a:pt x="2029610" y="8739220"/>
                  <a:pt x="2021235" y="8734864"/>
                  <a:pt x="2017215" y="8727540"/>
                </a:cubicBezTo>
                <a:cubicBezTo>
                  <a:pt x="2017694" y="8731417"/>
                  <a:pt x="2017120" y="8735534"/>
                  <a:pt x="2014823" y="8739650"/>
                </a:cubicBezTo>
                <a:cubicBezTo>
                  <a:pt x="2011855" y="8745011"/>
                  <a:pt x="2007644" y="8747549"/>
                  <a:pt x="2003241" y="8747980"/>
                </a:cubicBezTo>
                <a:cubicBezTo>
                  <a:pt x="2012717" y="8752383"/>
                  <a:pt x="2019848" y="8764781"/>
                  <a:pt x="2013195" y="8776748"/>
                </a:cubicBezTo>
                <a:cubicBezTo>
                  <a:pt x="2001518" y="8797762"/>
                  <a:pt x="1971416" y="8775551"/>
                  <a:pt x="1982950" y="8754729"/>
                </a:cubicBezTo>
                <a:cubicBezTo>
                  <a:pt x="1985965" y="8749320"/>
                  <a:pt x="1990176" y="8746831"/>
                  <a:pt x="1994579" y="8746400"/>
                </a:cubicBezTo>
                <a:cubicBezTo>
                  <a:pt x="1985103" y="8741996"/>
                  <a:pt x="1977925" y="8729550"/>
                  <a:pt x="1984625" y="8717583"/>
                </a:cubicBezTo>
                <a:cubicBezTo>
                  <a:pt x="1992282" y="8703798"/>
                  <a:pt x="2007835" y="8708728"/>
                  <a:pt x="2014344" y="8719594"/>
                </a:cubicBezTo>
                <a:lnTo>
                  <a:pt x="2012238" y="8712175"/>
                </a:lnTo>
                <a:cubicBezTo>
                  <a:pt x="2011138" y="8708249"/>
                  <a:pt x="2011855" y="8704276"/>
                  <a:pt x="2013435" y="8700686"/>
                </a:cubicBezTo>
                <a:cubicBezTo>
                  <a:pt x="2013004" y="8700399"/>
                  <a:pt x="2012478" y="8700351"/>
                  <a:pt x="2012095" y="8700016"/>
                </a:cubicBezTo>
                <a:lnTo>
                  <a:pt x="2011090" y="8699203"/>
                </a:lnTo>
                <a:cubicBezTo>
                  <a:pt x="2010707" y="8699777"/>
                  <a:pt x="2010611" y="8700303"/>
                  <a:pt x="2010133" y="8700877"/>
                </a:cubicBezTo>
                <a:cubicBezTo>
                  <a:pt x="1994579" y="8718876"/>
                  <a:pt x="1964572" y="8697096"/>
                  <a:pt x="1980126" y="8679050"/>
                </a:cubicBezTo>
                <a:cubicBezTo>
                  <a:pt x="1984912" y="8673545"/>
                  <a:pt x="1990990" y="8672062"/>
                  <a:pt x="1996732" y="8672780"/>
                </a:cubicBezTo>
                <a:cubicBezTo>
                  <a:pt x="1997402" y="8670482"/>
                  <a:pt x="1998503" y="8668280"/>
                  <a:pt x="2000082" y="8666317"/>
                </a:cubicBezTo>
                <a:cubicBezTo>
                  <a:pt x="2006400" y="8658467"/>
                  <a:pt x="2018555" y="8657126"/>
                  <a:pt x="2026356" y="8663445"/>
                </a:cubicBezTo>
                <a:lnTo>
                  <a:pt x="2035497" y="8670864"/>
                </a:lnTo>
                <a:cubicBezTo>
                  <a:pt x="2041957" y="8676130"/>
                  <a:pt x="2043728" y="8685081"/>
                  <a:pt x="2040713" y="8692549"/>
                </a:cubicBezTo>
                <a:cubicBezTo>
                  <a:pt x="2044302" y="8695085"/>
                  <a:pt x="2047174" y="8698676"/>
                  <a:pt x="2048466" y="8703175"/>
                </a:cubicBezTo>
                <a:lnTo>
                  <a:pt x="2051673" y="8714472"/>
                </a:lnTo>
                <a:cubicBezTo>
                  <a:pt x="2054544" y="8724237"/>
                  <a:pt x="2047700" y="8734720"/>
                  <a:pt x="2038129" y="8737114"/>
                </a:cubicBezTo>
                <a:close/>
                <a:moveTo>
                  <a:pt x="4906544" y="9797241"/>
                </a:moveTo>
                <a:cubicBezTo>
                  <a:pt x="4883285" y="9790157"/>
                  <a:pt x="4896350" y="9754782"/>
                  <a:pt x="4919513" y="9761819"/>
                </a:cubicBezTo>
                <a:cubicBezTo>
                  <a:pt x="4942772" y="9768904"/>
                  <a:pt x="4929659" y="9804326"/>
                  <a:pt x="4906544" y="9797241"/>
                </a:cubicBezTo>
                <a:close/>
                <a:moveTo>
                  <a:pt x="6555606" y="15872619"/>
                </a:moveTo>
                <a:lnTo>
                  <a:pt x="6547135" y="15872237"/>
                </a:lnTo>
                <a:cubicBezTo>
                  <a:pt x="6546609" y="15872237"/>
                  <a:pt x="6546130" y="15871901"/>
                  <a:pt x="6545652" y="15871806"/>
                </a:cubicBezTo>
                <a:cubicBezTo>
                  <a:pt x="6545891" y="15873433"/>
                  <a:pt x="6546082" y="15875012"/>
                  <a:pt x="6546274" y="15876593"/>
                </a:cubicBezTo>
                <a:cubicBezTo>
                  <a:pt x="6547661" y="15886884"/>
                  <a:pt x="6540579" y="15896793"/>
                  <a:pt x="6530194" y="15898372"/>
                </a:cubicBezTo>
                <a:cubicBezTo>
                  <a:pt x="6520096" y="15899904"/>
                  <a:pt x="6509806" y="15892532"/>
                  <a:pt x="6508419" y="15882288"/>
                </a:cubicBezTo>
                <a:lnTo>
                  <a:pt x="6506839" y="15870370"/>
                </a:lnTo>
                <a:cubicBezTo>
                  <a:pt x="6505452" y="15860126"/>
                  <a:pt x="6512534" y="15850170"/>
                  <a:pt x="6522919" y="15848589"/>
                </a:cubicBezTo>
                <a:cubicBezTo>
                  <a:pt x="6525599" y="15848206"/>
                  <a:pt x="6528232" y="15848494"/>
                  <a:pt x="6530768" y="15849211"/>
                </a:cubicBezTo>
                <a:cubicBezTo>
                  <a:pt x="6532874" y="15839687"/>
                  <a:pt x="6541583" y="15833750"/>
                  <a:pt x="6551203" y="15834181"/>
                </a:cubicBezTo>
                <a:lnTo>
                  <a:pt x="6559674" y="15834564"/>
                </a:lnTo>
                <a:cubicBezTo>
                  <a:pt x="6570059" y="15834995"/>
                  <a:pt x="6577716" y="15845862"/>
                  <a:pt x="6576615" y="15855626"/>
                </a:cubicBezTo>
                <a:cubicBezTo>
                  <a:pt x="6575514" y="15866396"/>
                  <a:pt x="6565943" y="15873050"/>
                  <a:pt x="6555606" y="15872619"/>
                </a:cubicBezTo>
                <a:close/>
                <a:moveTo>
                  <a:pt x="6644381" y="15865534"/>
                </a:moveTo>
                <a:cubicBezTo>
                  <a:pt x="6643902" y="15876257"/>
                  <a:pt x="6635240" y="15883964"/>
                  <a:pt x="6624711" y="15884155"/>
                </a:cubicBezTo>
                <a:cubicBezTo>
                  <a:pt x="6623898" y="15884155"/>
                  <a:pt x="6623228" y="15883773"/>
                  <a:pt x="6622415" y="15883676"/>
                </a:cubicBezTo>
                <a:cubicBezTo>
                  <a:pt x="6622080" y="15884204"/>
                  <a:pt x="6622080" y="15884874"/>
                  <a:pt x="6621697" y="15885400"/>
                </a:cubicBezTo>
                <a:lnTo>
                  <a:pt x="6616528" y="15892149"/>
                </a:lnTo>
                <a:cubicBezTo>
                  <a:pt x="6610020" y="15900670"/>
                  <a:pt x="6599778" y="15903542"/>
                  <a:pt x="6590111" y="15898037"/>
                </a:cubicBezTo>
                <a:cubicBezTo>
                  <a:pt x="6581688" y="15893202"/>
                  <a:pt x="6578147" y="15879608"/>
                  <a:pt x="6584224" y="15871614"/>
                </a:cubicBezTo>
                <a:lnTo>
                  <a:pt x="6589393" y="15864865"/>
                </a:lnTo>
                <a:cubicBezTo>
                  <a:pt x="6593796" y="15859073"/>
                  <a:pt x="6599922" y="15856201"/>
                  <a:pt x="6606430" y="15856439"/>
                </a:cubicBezTo>
                <a:lnTo>
                  <a:pt x="6606430" y="15856008"/>
                </a:lnTo>
                <a:cubicBezTo>
                  <a:pt x="6606909" y="15845286"/>
                  <a:pt x="6615571" y="15837580"/>
                  <a:pt x="6626100" y="15837389"/>
                </a:cubicBezTo>
                <a:cubicBezTo>
                  <a:pt x="6636341" y="15837198"/>
                  <a:pt x="6645146" y="15847058"/>
                  <a:pt x="6644716" y="15857062"/>
                </a:cubicBezTo>
                <a:lnTo>
                  <a:pt x="6644381" y="15865534"/>
                </a:lnTo>
                <a:close/>
                <a:moveTo>
                  <a:pt x="6648114" y="15774346"/>
                </a:moveTo>
                <a:cubicBezTo>
                  <a:pt x="6637346" y="15773869"/>
                  <a:pt x="6629066" y="15767549"/>
                  <a:pt x="6627870" y="15756396"/>
                </a:cubicBezTo>
                <a:cubicBezTo>
                  <a:pt x="6626866" y="15746823"/>
                  <a:pt x="6635815" y="15735718"/>
                  <a:pt x="6645817" y="15736196"/>
                </a:cubicBezTo>
                <a:lnTo>
                  <a:pt x="6654288" y="15736532"/>
                </a:lnTo>
                <a:cubicBezTo>
                  <a:pt x="6665055" y="15737010"/>
                  <a:pt x="6673335" y="15743329"/>
                  <a:pt x="6674531" y="15754482"/>
                </a:cubicBezTo>
                <a:cubicBezTo>
                  <a:pt x="6675536" y="15764055"/>
                  <a:pt x="6666586" y="15775160"/>
                  <a:pt x="6656584" y="15774729"/>
                </a:cubicBezTo>
                <a:lnTo>
                  <a:pt x="6648114" y="15774346"/>
                </a:lnTo>
                <a:close/>
                <a:moveTo>
                  <a:pt x="6753734" y="15896457"/>
                </a:moveTo>
                <a:cubicBezTo>
                  <a:pt x="6740574" y="15913642"/>
                  <a:pt x="6715976" y="15897272"/>
                  <a:pt x="6720378" y="15879751"/>
                </a:cubicBezTo>
                <a:lnTo>
                  <a:pt x="6718416" y="15879656"/>
                </a:lnTo>
                <a:cubicBezTo>
                  <a:pt x="6709419" y="15879273"/>
                  <a:pt x="6702192" y="15872380"/>
                  <a:pt x="6700613" y="15863764"/>
                </a:cubicBezTo>
                <a:cubicBezTo>
                  <a:pt x="6699512" y="15865200"/>
                  <a:pt x="6698077" y="15866301"/>
                  <a:pt x="6696593" y="15867401"/>
                </a:cubicBezTo>
                <a:cubicBezTo>
                  <a:pt x="6704059" y="15873002"/>
                  <a:pt x="6707600" y="15885065"/>
                  <a:pt x="6701570" y="15892916"/>
                </a:cubicBezTo>
                <a:lnTo>
                  <a:pt x="6696401" y="15899665"/>
                </a:lnTo>
                <a:cubicBezTo>
                  <a:pt x="6690085" y="15907898"/>
                  <a:pt x="6679317" y="15911535"/>
                  <a:pt x="6669984" y="15905552"/>
                </a:cubicBezTo>
                <a:cubicBezTo>
                  <a:pt x="6661801" y="15900382"/>
                  <a:pt x="6657829" y="15887363"/>
                  <a:pt x="6664098" y="15879129"/>
                </a:cubicBezTo>
                <a:lnTo>
                  <a:pt x="6669266" y="15872380"/>
                </a:lnTo>
                <a:cubicBezTo>
                  <a:pt x="6670750" y="15870465"/>
                  <a:pt x="6672473" y="15868837"/>
                  <a:pt x="6674339" y="15867498"/>
                </a:cubicBezTo>
                <a:cubicBezTo>
                  <a:pt x="6670224" y="15864529"/>
                  <a:pt x="6667209" y="15860030"/>
                  <a:pt x="6666539" y="15854765"/>
                </a:cubicBezTo>
                <a:lnTo>
                  <a:pt x="6664959" y="15842845"/>
                </a:lnTo>
                <a:cubicBezTo>
                  <a:pt x="6663572" y="15832602"/>
                  <a:pt x="6670990" y="15822693"/>
                  <a:pt x="6681326" y="15821257"/>
                </a:cubicBezTo>
                <a:cubicBezTo>
                  <a:pt x="6691520" y="15819869"/>
                  <a:pt x="6701523" y="15827336"/>
                  <a:pt x="6702910" y="15837629"/>
                </a:cubicBezTo>
                <a:lnTo>
                  <a:pt x="6704394" y="15848877"/>
                </a:lnTo>
                <a:cubicBezTo>
                  <a:pt x="6708079" y="15844234"/>
                  <a:pt x="6713534" y="15841075"/>
                  <a:pt x="6719708" y="15841314"/>
                </a:cubicBezTo>
                <a:lnTo>
                  <a:pt x="6728179" y="15841697"/>
                </a:lnTo>
                <a:cubicBezTo>
                  <a:pt x="6738564" y="15842128"/>
                  <a:pt x="6747034" y="15851031"/>
                  <a:pt x="6746652" y="15861466"/>
                </a:cubicBezTo>
                <a:cubicBezTo>
                  <a:pt x="6746604" y="15863476"/>
                  <a:pt x="6745934" y="15865295"/>
                  <a:pt x="6745264" y="15867067"/>
                </a:cubicBezTo>
                <a:cubicBezTo>
                  <a:pt x="6755601" y="15871757"/>
                  <a:pt x="6762636" y="15884778"/>
                  <a:pt x="6753734" y="15896457"/>
                </a:cubicBezTo>
                <a:close/>
                <a:moveTo>
                  <a:pt x="6751007" y="15709342"/>
                </a:moveTo>
                <a:cubicBezTo>
                  <a:pt x="6752060" y="15684691"/>
                  <a:pt x="6790154" y="15688568"/>
                  <a:pt x="6789101" y="15713076"/>
                </a:cubicBezTo>
                <a:cubicBezTo>
                  <a:pt x="6788048" y="15737776"/>
                  <a:pt x="6749954" y="15733898"/>
                  <a:pt x="6751007" y="15709342"/>
                </a:cubicBezTo>
                <a:close/>
                <a:moveTo>
                  <a:pt x="6803171" y="15690243"/>
                </a:moveTo>
                <a:cubicBezTo>
                  <a:pt x="6797046" y="15698285"/>
                  <a:pt x="6783693" y="15699242"/>
                  <a:pt x="6776227" y="15692589"/>
                </a:cubicBezTo>
                <a:cubicBezTo>
                  <a:pt x="6767518" y="15684834"/>
                  <a:pt x="6761583" y="15674399"/>
                  <a:pt x="6761727" y="15662479"/>
                </a:cubicBezTo>
                <a:cubicBezTo>
                  <a:pt x="6761871" y="15652093"/>
                  <a:pt x="6767661" y="15642663"/>
                  <a:pt x="6778860" y="15641514"/>
                </a:cubicBezTo>
                <a:cubicBezTo>
                  <a:pt x="6788335" y="15640557"/>
                  <a:pt x="6799917" y="15648359"/>
                  <a:pt x="6799821" y="15658650"/>
                </a:cubicBezTo>
                <a:cubicBezTo>
                  <a:pt x="6799773" y="15659847"/>
                  <a:pt x="6799773" y="15661043"/>
                  <a:pt x="6799917" y="15662288"/>
                </a:cubicBezTo>
                <a:cubicBezTo>
                  <a:pt x="6799917" y="15662288"/>
                  <a:pt x="6799917" y="15662288"/>
                  <a:pt x="6799917" y="15662288"/>
                </a:cubicBezTo>
                <a:cubicBezTo>
                  <a:pt x="6800013" y="15662384"/>
                  <a:pt x="6800013" y="15662432"/>
                  <a:pt x="6800108" y="15662624"/>
                </a:cubicBezTo>
                <a:cubicBezTo>
                  <a:pt x="6800348" y="15662815"/>
                  <a:pt x="6800395" y="15662863"/>
                  <a:pt x="6800826" y="15663246"/>
                </a:cubicBezTo>
                <a:cubicBezTo>
                  <a:pt x="6808818" y="15670426"/>
                  <a:pt x="6809632" y="15681819"/>
                  <a:pt x="6803171" y="15690243"/>
                </a:cubicBezTo>
                <a:close/>
                <a:moveTo>
                  <a:pt x="6848492" y="15810439"/>
                </a:moveTo>
                <a:lnTo>
                  <a:pt x="6844328" y="15807232"/>
                </a:lnTo>
                <a:cubicBezTo>
                  <a:pt x="6835714" y="15800626"/>
                  <a:pt x="6835762" y="15791292"/>
                  <a:pt x="6839925" y="15784015"/>
                </a:cubicBezTo>
                <a:cubicBezTo>
                  <a:pt x="6839686" y="15783107"/>
                  <a:pt x="6839016" y="15782484"/>
                  <a:pt x="6838921" y="15781526"/>
                </a:cubicBezTo>
                <a:lnTo>
                  <a:pt x="6837341" y="15769607"/>
                </a:lnTo>
                <a:cubicBezTo>
                  <a:pt x="6835953" y="15759316"/>
                  <a:pt x="6845955" y="15750078"/>
                  <a:pt x="6855623" y="15749647"/>
                </a:cubicBezTo>
                <a:cubicBezTo>
                  <a:pt x="6863854" y="15749264"/>
                  <a:pt x="6870171" y="15753955"/>
                  <a:pt x="6873425" y="15760657"/>
                </a:cubicBezTo>
                <a:cubicBezTo>
                  <a:pt x="6876297" y="15761183"/>
                  <a:pt x="6879120" y="15762140"/>
                  <a:pt x="6881752" y="15764055"/>
                </a:cubicBezTo>
                <a:cubicBezTo>
                  <a:pt x="6887304" y="15768028"/>
                  <a:pt x="6889792" y="15775591"/>
                  <a:pt x="6888740" y="15782388"/>
                </a:cubicBezTo>
                <a:cubicBezTo>
                  <a:pt x="6891754" y="15788802"/>
                  <a:pt x="6890701" y="15797084"/>
                  <a:pt x="6886634" y="15802828"/>
                </a:cubicBezTo>
                <a:cubicBezTo>
                  <a:pt x="6883045" y="15807854"/>
                  <a:pt x="6877541" y="15809769"/>
                  <a:pt x="6871894" y="15809673"/>
                </a:cubicBezTo>
                <a:cubicBezTo>
                  <a:pt x="6865625" y="15814843"/>
                  <a:pt x="6856771" y="15816758"/>
                  <a:pt x="6848492" y="15810439"/>
                </a:cubicBezTo>
                <a:close/>
                <a:moveTo>
                  <a:pt x="6939803" y="15919051"/>
                </a:moveTo>
                <a:cubicBezTo>
                  <a:pt x="6934252" y="15927236"/>
                  <a:pt x="6921426" y="15930491"/>
                  <a:pt x="6913242" y="15924221"/>
                </a:cubicBezTo>
                <a:lnTo>
                  <a:pt x="6899747" y="15913881"/>
                </a:lnTo>
                <a:cubicBezTo>
                  <a:pt x="6898838" y="15913163"/>
                  <a:pt x="6898263" y="15912254"/>
                  <a:pt x="6897498" y="15911440"/>
                </a:cubicBezTo>
                <a:cubicBezTo>
                  <a:pt x="6896827" y="15913833"/>
                  <a:pt x="6896014" y="15916227"/>
                  <a:pt x="6894291" y="15918477"/>
                </a:cubicBezTo>
                <a:cubicBezTo>
                  <a:pt x="6879359" y="15938007"/>
                  <a:pt x="6852177" y="15911009"/>
                  <a:pt x="6866965" y="15891671"/>
                </a:cubicBezTo>
                <a:cubicBezTo>
                  <a:pt x="6870793" y="15886645"/>
                  <a:pt x="6875436" y="15884729"/>
                  <a:pt x="6879981" y="15884921"/>
                </a:cubicBezTo>
                <a:cubicBezTo>
                  <a:pt x="6871032" y="15879034"/>
                  <a:pt x="6865625" y="15865391"/>
                  <a:pt x="6874143" y="15854286"/>
                </a:cubicBezTo>
                <a:cubicBezTo>
                  <a:pt x="6883954" y="15841457"/>
                  <a:pt x="6898981" y="15848734"/>
                  <a:pt x="6903958" y="15860701"/>
                </a:cubicBezTo>
                <a:lnTo>
                  <a:pt x="6902905" y="15852850"/>
                </a:lnTo>
                <a:cubicBezTo>
                  <a:pt x="6901518" y="15842559"/>
                  <a:pt x="6910036" y="15832936"/>
                  <a:pt x="6920086" y="15831931"/>
                </a:cubicBezTo>
                <a:cubicBezTo>
                  <a:pt x="6930615" y="15830878"/>
                  <a:pt x="6939612" y="15838873"/>
                  <a:pt x="6941000" y="15849068"/>
                </a:cubicBezTo>
                <a:lnTo>
                  <a:pt x="6942579" y="15860987"/>
                </a:lnTo>
                <a:cubicBezTo>
                  <a:pt x="6943919" y="15871278"/>
                  <a:pt x="6935448" y="15880949"/>
                  <a:pt x="6925398" y="15881906"/>
                </a:cubicBezTo>
                <a:cubicBezTo>
                  <a:pt x="6921426" y="15882288"/>
                  <a:pt x="6917836" y="15880996"/>
                  <a:pt x="6914582" y="15879177"/>
                </a:cubicBezTo>
                <a:cubicBezTo>
                  <a:pt x="6916927" y="15879656"/>
                  <a:pt x="6919176" y="15880565"/>
                  <a:pt x="6921139" y="15882049"/>
                </a:cubicBezTo>
                <a:lnTo>
                  <a:pt x="6934635" y="15892388"/>
                </a:lnTo>
                <a:cubicBezTo>
                  <a:pt x="6942914" y="15898755"/>
                  <a:pt x="6945881" y="15910053"/>
                  <a:pt x="6939803" y="15919051"/>
                </a:cubicBezTo>
                <a:close/>
                <a:moveTo>
                  <a:pt x="9299736" y="15730548"/>
                </a:moveTo>
                <a:cubicBezTo>
                  <a:pt x="9289972" y="15709438"/>
                  <a:pt x="9323568" y="15696227"/>
                  <a:pt x="9333235" y="15717240"/>
                </a:cubicBezTo>
                <a:cubicBezTo>
                  <a:pt x="9342998" y="15738302"/>
                  <a:pt x="9309402" y="15751514"/>
                  <a:pt x="9299736" y="15730548"/>
                </a:cubicBezTo>
                <a:close/>
                <a:moveTo>
                  <a:pt x="12392313" y="10042899"/>
                </a:moveTo>
                <a:lnTo>
                  <a:pt x="12393318" y="10051419"/>
                </a:lnTo>
                <a:cubicBezTo>
                  <a:pt x="12394514" y="10061806"/>
                  <a:pt x="12389346" y="10071954"/>
                  <a:pt x="12378386" y="10074204"/>
                </a:cubicBezTo>
                <a:cubicBezTo>
                  <a:pt x="12368862" y="10076215"/>
                  <a:pt x="12356803" y="10069609"/>
                  <a:pt x="12355607" y="10059269"/>
                </a:cubicBezTo>
                <a:lnTo>
                  <a:pt x="12354602" y="10050749"/>
                </a:lnTo>
                <a:cubicBezTo>
                  <a:pt x="12353404" y="10040361"/>
                  <a:pt x="12358573" y="10030214"/>
                  <a:pt x="12369533" y="10027964"/>
                </a:cubicBezTo>
                <a:cubicBezTo>
                  <a:pt x="12379056" y="10026001"/>
                  <a:pt x="12391117" y="10032559"/>
                  <a:pt x="12392313" y="10042899"/>
                </a:cubicBezTo>
                <a:close/>
                <a:moveTo>
                  <a:pt x="12299805" y="9975453"/>
                </a:moveTo>
                <a:cubicBezTo>
                  <a:pt x="12302198" y="9972964"/>
                  <a:pt x="12305022" y="9971623"/>
                  <a:pt x="12307893" y="9970762"/>
                </a:cubicBezTo>
                <a:cubicBezTo>
                  <a:pt x="12302533" y="9966645"/>
                  <a:pt x="12299183" y="9960518"/>
                  <a:pt x="12300523" y="9952812"/>
                </a:cubicBezTo>
                <a:cubicBezTo>
                  <a:pt x="12302150" y="9943381"/>
                  <a:pt x="12312822" y="9934239"/>
                  <a:pt x="12322825" y="9937159"/>
                </a:cubicBezTo>
                <a:cubicBezTo>
                  <a:pt x="12323973" y="9937542"/>
                  <a:pt x="12325169" y="9937829"/>
                  <a:pt x="12326365" y="9938068"/>
                </a:cubicBezTo>
                <a:lnTo>
                  <a:pt x="12326365" y="9938068"/>
                </a:lnTo>
                <a:cubicBezTo>
                  <a:pt x="12326510" y="9938020"/>
                  <a:pt x="12326558" y="9938020"/>
                  <a:pt x="12326749" y="9937924"/>
                </a:cubicBezTo>
                <a:cubicBezTo>
                  <a:pt x="12327035" y="9937781"/>
                  <a:pt x="12327035" y="9937733"/>
                  <a:pt x="12327563" y="9937398"/>
                </a:cubicBezTo>
                <a:cubicBezTo>
                  <a:pt x="12336607" y="9931558"/>
                  <a:pt x="12347901" y="9933856"/>
                  <a:pt x="12354363" y="9942425"/>
                </a:cubicBezTo>
                <a:cubicBezTo>
                  <a:pt x="12360488" y="9950562"/>
                  <a:pt x="12357808" y="9963773"/>
                  <a:pt x="12349337" y="9969230"/>
                </a:cubicBezTo>
                <a:cubicBezTo>
                  <a:pt x="12348284" y="9969900"/>
                  <a:pt x="12347040" y="9970044"/>
                  <a:pt x="12345940" y="9970618"/>
                </a:cubicBezTo>
                <a:cubicBezTo>
                  <a:pt x="12346897" y="9971623"/>
                  <a:pt x="12347614" y="9972676"/>
                  <a:pt x="12348332" y="9973874"/>
                </a:cubicBezTo>
                <a:cubicBezTo>
                  <a:pt x="12352017" y="9965161"/>
                  <a:pt x="12361158" y="9958508"/>
                  <a:pt x="12372643" y="9962241"/>
                </a:cubicBezTo>
                <a:cubicBezTo>
                  <a:pt x="12396286" y="9969948"/>
                  <a:pt x="12382215" y="10005801"/>
                  <a:pt x="12358718" y="9998142"/>
                </a:cubicBezTo>
                <a:cubicBezTo>
                  <a:pt x="12354411" y="9996754"/>
                  <a:pt x="12351729" y="9994217"/>
                  <a:pt x="12349768" y="9991393"/>
                </a:cubicBezTo>
                <a:cubicBezTo>
                  <a:pt x="12349528" y="9991871"/>
                  <a:pt x="12349577" y="9992446"/>
                  <a:pt x="12349289" y="9992925"/>
                </a:cubicBezTo>
                <a:cubicBezTo>
                  <a:pt x="12347519" y="9995701"/>
                  <a:pt x="12345318" y="9997999"/>
                  <a:pt x="12343164" y="10000344"/>
                </a:cubicBezTo>
                <a:cubicBezTo>
                  <a:pt x="12344696" y="10003360"/>
                  <a:pt x="12345747" y="10006710"/>
                  <a:pt x="12345604" y="10010253"/>
                </a:cubicBezTo>
                <a:cubicBezTo>
                  <a:pt x="12345078" y="10020113"/>
                  <a:pt x="12335267" y="10027294"/>
                  <a:pt x="12325839" y="10026528"/>
                </a:cubicBezTo>
                <a:cubicBezTo>
                  <a:pt x="12318947" y="10025954"/>
                  <a:pt x="12311578" y="10025810"/>
                  <a:pt x="12305404" y="10022555"/>
                </a:cubicBezTo>
                <a:cubicBezTo>
                  <a:pt x="12296503" y="10017864"/>
                  <a:pt x="12292866" y="10007285"/>
                  <a:pt x="12297221" y="9998142"/>
                </a:cubicBezTo>
                <a:cubicBezTo>
                  <a:pt x="12293200" y="9991058"/>
                  <a:pt x="12294445" y="9981149"/>
                  <a:pt x="12299805" y="9975453"/>
                </a:cubicBezTo>
                <a:close/>
                <a:moveTo>
                  <a:pt x="12250800" y="10011546"/>
                </a:moveTo>
                <a:cubicBezTo>
                  <a:pt x="12251517" y="10017672"/>
                  <a:pt x="12249651" y="10022268"/>
                  <a:pt x="12246396" y="10025283"/>
                </a:cubicBezTo>
                <a:cubicBezTo>
                  <a:pt x="12251948" y="10023320"/>
                  <a:pt x="12258552" y="10024422"/>
                  <a:pt x="12263577" y="10027820"/>
                </a:cubicBezTo>
                <a:cubicBezTo>
                  <a:pt x="12264343" y="10027102"/>
                  <a:pt x="12265013" y="10026241"/>
                  <a:pt x="12265875" y="10025618"/>
                </a:cubicBezTo>
                <a:cubicBezTo>
                  <a:pt x="12274297" y="10019443"/>
                  <a:pt x="12286165" y="10020066"/>
                  <a:pt x="12292961" y="10028490"/>
                </a:cubicBezTo>
                <a:cubicBezTo>
                  <a:pt x="12298943" y="10035862"/>
                  <a:pt x="12298321" y="10047781"/>
                  <a:pt x="12291191" y="10054339"/>
                </a:cubicBezTo>
                <a:cubicBezTo>
                  <a:pt x="12290999" y="10054818"/>
                  <a:pt x="12290856" y="10055296"/>
                  <a:pt x="12290712" y="10055775"/>
                </a:cubicBezTo>
                <a:cubicBezTo>
                  <a:pt x="12290665" y="10055967"/>
                  <a:pt x="12290665" y="10056110"/>
                  <a:pt x="12290617" y="10056349"/>
                </a:cubicBezTo>
                <a:cubicBezTo>
                  <a:pt x="12290472" y="10057881"/>
                  <a:pt x="12290138" y="10059413"/>
                  <a:pt x="12290043" y="10060992"/>
                </a:cubicBezTo>
                <a:cubicBezTo>
                  <a:pt x="12289946" y="10062141"/>
                  <a:pt x="12289850" y="10068795"/>
                  <a:pt x="12289803" y="10062812"/>
                </a:cubicBezTo>
                <a:cubicBezTo>
                  <a:pt x="12289850" y="10070423"/>
                  <a:pt x="12289276" y="10077076"/>
                  <a:pt x="12282863" y="10082294"/>
                </a:cubicBezTo>
                <a:cubicBezTo>
                  <a:pt x="12276450" y="10087559"/>
                  <a:pt x="12267884" y="10087942"/>
                  <a:pt x="12260849" y="10084017"/>
                </a:cubicBezTo>
                <a:cubicBezTo>
                  <a:pt x="12259414" y="10083203"/>
                  <a:pt x="12258074" y="10082294"/>
                  <a:pt x="12256830" y="10081241"/>
                </a:cubicBezTo>
                <a:cubicBezTo>
                  <a:pt x="12245391" y="10075736"/>
                  <a:pt x="12238978" y="10062668"/>
                  <a:pt x="12234863" y="10051323"/>
                </a:cubicBezTo>
                <a:cubicBezTo>
                  <a:pt x="12231656" y="10042564"/>
                  <a:pt x="12234336" y="10033851"/>
                  <a:pt x="12241371" y="10028490"/>
                </a:cubicBezTo>
                <a:cubicBezTo>
                  <a:pt x="12230508" y="10032751"/>
                  <a:pt x="12214093" y="10027054"/>
                  <a:pt x="12212322" y="10011497"/>
                </a:cubicBezTo>
                <a:cubicBezTo>
                  <a:pt x="12209450" y="9986750"/>
                  <a:pt x="12248023" y="9987181"/>
                  <a:pt x="12250800" y="10011546"/>
                </a:cubicBezTo>
                <a:close/>
                <a:moveTo>
                  <a:pt x="12202320" y="10094548"/>
                </a:moveTo>
                <a:cubicBezTo>
                  <a:pt x="12208876" y="10088038"/>
                  <a:pt x="12222133" y="10088277"/>
                  <a:pt x="12227923" y="10095793"/>
                </a:cubicBezTo>
                <a:lnTo>
                  <a:pt x="12231704" y="10100723"/>
                </a:lnTo>
                <a:cubicBezTo>
                  <a:pt x="12234815" y="10098521"/>
                  <a:pt x="12238309" y="10096942"/>
                  <a:pt x="12242233" y="10097180"/>
                </a:cubicBezTo>
                <a:cubicBezTo>
                  <a:pt x="12246253" y="10097420"/>
                  <a:pt x="12250273" y="10097707"/>
                  <a:pt x="12254293" y="10097947"/>
                </a:cubicBezTo>
                <a:cubicBezTo>
                  <a:pt x="12264725" y="10098569"/>
                  <a:pt x="12273532" y="10106324"/>
                  <a:pt x="12273484" y="10117285"/>
                </a:cubicBezTo>
                <a:cubicBezTo>
                  <a:pt x="12273436" y="10127242"/>
                  <a:pt x="12264534" y="10137150"/>
                  <a:pt x="12254150" y="10136480"/>
                </a:cubicBezTo>
                <a:lnTo>
                  <a:pt x="12242089" y="10135714"/>
                </a:lnTo>
                <a:cubicBezTo>
                  <a:pt x="12236777" y="10135379"/>
                  <a:pt x="12231943" y="10133177"/>
                  <a:pt x="12228402" y="10129683"/>
                </a:cubicBezTo>
                <a:cubicBezTo>
                  <a:pt x="12221415" y="10133752"/>
                  <a:pt x="12210982" y="10133034"/>
                  <a:pt x="12205957" y="10126524"/>
                </a:cubicBezTo>
                <a:lnTo>
                  <a:pt x="12201028" y="10120157"/>
                </a:lnTo>
                <a:cubicBezTo>
                  <a:pt x="12194902" y="10112116"/>
                  <a:pt x="12194854" y="10101967"/>
                  <a:pt x="12202320" y="10094548"/>
                </a:cubicBezTo>
                <a:close/>
                <a:moveTo>
                  <a:pt x="12216916" y="10147203"/>
                </a:moveTo>
                <a:cubicBezTo>
                  <a:pt x="12217921" y="10148543"/>
                  <a:pt x="12218400" y="10150075"/>
                  <a:pt x="12218974" y="10151606"/>
                </a:cubicBezTo>
                <a:cubicBezTo>
                  <a:pt x="12220841" y="10148973"/>
                  <a:pt x="12223090" y="10146628"/>
                  <a:pt x="12226153" y="10145048"/>
                </a:cubicBezTo>
                <a:lnTo>
                  <a:pt x="12236921" y="10139544"/>
                </a:lnTo>
                <a:cubicBezTo>
                  <a:pt x="12246205" y="10134805"/>
                  <a:pt x="12258217" y="10139640"/>
                  <a:pt x="12262524" y="10148878"/>
                </a:cubicBezTo>
                <a:cubicBezTo>
                  <a:pt x="12266352" y="10157111"/>
                  <a:pt x="12263577" y="10166397"/>
                  <a:pt x="12256973" y="10171902"/>
                </a:cubicBezTo>
                <a:cubicBezTo>
                  <a:pt x="12260801" y="10170658"/>
                  <a:pt x="12265108" y="10170419"/>
                  <a:pt x="12269703" y="10171902"/>
                </a:cubicBezTo>
                <a:cubicBezTo>
                  <a:pt x="12275733" y="10173865"/>
                  <a:pt x="12279083" y="10177646"/>
                  <a:pt x="12280423" y="10181955"/>
                </a:cubicBezTo>
                <a:cubicBezTo>
                  <a:pt x="12283008" y="10171519"/>
                  <a:pt x="12294158" y="10161850"/>
                  <a:pt x="12307558" y="10166206"/>
                </a:cubicBezTo>
                <a:cubicBezTo>
                  <a:pt x="12331103" y="10173865"/>
                  <a:pt x="12314545" y="10208712"/>
                  <a:pt x="12291239" y="10201102"/>
                </a:cubicBezTo>
                <a:cubicBezTo>
                  <a:pt x="12285209" y="10199091"/>
                  <a:pt x="12281810" y="10195358"/>
                  <a:pt x="12280519" y="10190953"/>
                </a:cubicBezTo>
                <a:cubicBezTo>
                  <a:pt x="12277934" y="10201437"/>
                  <a:pt x="12266783" y="10211106"/>
                  <a:pt x="12253335" y="10206750"/>
                </a:cubicBezTo>
                <a:cubicBezTo>
                  <a:pt x="12237878" y="10201724"/>
                  <a:pt x="12239792" y="10185018"/>
                  <a:pt x="12249507" y="10176306"/>
                </a:cubicBezTo>
                <a:lnTo>
                  <a:pt x="12242424" y="10179896"/>
                </a:lnTo>
                <a:cubicBezTo>
                  <a:pt x="12233140" y="10184635"/>
                  <a:pt x="12221128" y="10179753"/>
                  <a:pt x="12216821" y="10170562"/>
                </a:cubicBezTo>
                <a:cubicBezTo>
                  <a:pt x="12216581" y="10170035"/>
                  <a:pt x="12216629" y="10169509"/>
                  <a:pt x="12216438" y="10168982"/>
                </a:cubicBezTo>
                <a:cubicBezTo>
                  <a:pt x="12215481" y="10170179"/>
                  <a:pt x="12214667" y="10171519"/>
                  <a:pt x="12213423" y="10172477"/>
                </a:cubicBezTo>
                <a:lnTo>
                  <a:pt x="12200645" y="10182289"/>
                </a:lnTo>
                <a:cubicBezTo>
                  <a:pt x="12192892" y="10188273"/>
                  <a:pt x="12181167" y="10186598"/>
                  <a:pt x="12175281" y="10178795"/>
                </a:cubicBezTo>
                <a:cubicBezTo>
                  <a:pt x="12169346" y="10170945"/>
                  <a:pt x="12171021" y="10159361"/>
                  <a:pt x="12178774" y="10153425"/>
                </a:cubicBezTo>
                <a:lnTo>
                  <a:pt x="12191504" y="10143612"/>
                </a:lnTo>
                <a:cubicBezTo>
                  <a:pt x="12199353" y="10137677"/>
                  <a:pt x="12211030" y="10139400"/>
                  <a:pt x="12216916" y="10147203"/>
                </a:cubicBezTo>
                <a:close/>
                <a:moveTo>
                  <a:pt x="12250464" y="10271132"/>
                </a:moveTo>
                <a:lnTo>
                  <a:pt x="12263195" y="10261319"/>
                </a:lnTo>
                <a:cubicBezTo>
                  <a:pt x="12270995" y="10255336"/>
                  <a:pt x="12283151" y="10258591"/>
                  <a:pt x="12288319" y="10266297"/>
                </a:cubicBezTo>
                <a:cubicBezTo>
                  <a:pt x="12294014" y="10274866"/>
                  <a:pt x="12291048" y="10285445"/>
                  <a:pt x="12283294" y="10291428"/>
                </a:cubicBezTo>
                <a:lnTo>
                  <a:pt x="12270564" y="10301289"/>
                </a:lnTo>
                <a:cubicBezTo>
                  <a:pt x="12262764" y="10307272"/>
                  <a:pt x="12250608" y="10303970"/>
                  <a:pt x="12245440" y="10296263"/>
                </a:cubicBezTo>
                <a:cubicBezTo>
                  <a:pt x="12239744" y="10287695"/>
                  <a:pt x="12242711" y="10277068"/>
                  <a:pt x="12250464" y="10271132"/>
                </a:cubicBezTo>
                <a:close/>
                <a:moveTo>
                  <a:pt x="12280950" y="10222164"/>
                </a:moveTo>
                <a:cubicBezTo>
                  <a:pt x="12297316" y="10240641"/>
                  <a:pt x="12270756" y="10268547"/>
                  <a:pt x="12254341" y="10250023"/>
                </a:cubicBezTo>
                <a:cubicBezTo>
                  <a:pt x="12237974" y="10231497"/>
                  <a:pt x="12264534" y="10203591"/>
                  <a:pt x="12280950" y="10222164"/>
                </a:cubicBezTo>
                <a:close/>
                <a:moveTo>
                  <a:pt x="12200070" y="10270318"/>
                </a:moveTo>
                <a:cubicBezTo>
                  <a:pt x="12193801" y="10268260"/>
                  <a:pt x="12189877" y="10263952"/>
                  <a:pt x="12187723" y="10258926"/>
                </a:cubicBezTo>
                <a:cubicBezTo>
                  <a:pt x="12185905" y="10257825"/>
                  <a:pt x="12184134" y="10256484"/>
                  <a:pt x="12182603" y="10254474"/>
                </a:cubicBezTo>
                <a:cubicBezTo>
                  <a:pt x="12168390" y="10235997"/>
                  <a:pt x="12197056" y="10213882"/>
                  <a:pt x="12211317" y="10232359"/>
                </a:cubicBezTo>
                <a:cubicBezTo>
                  <a:pt x="12212130" y="10233412"/>
                  <a:pt x="12212370" y="10234513"/>
                  <a:pt x="12212896" y="10235615"/>
                </a:cubicBezTo>
                <a:cubicBezTo>
                  <a:pt x="12228689" y="10247198"/>
                  <a:pt x="12221319" y="10277211"/>
                  <a:pt x="12200070" y="10270318"/>
                </a:cubicBezTo>
                <a:close/>
                <a:moveTo>
                  <a:pt x="12154893" y="10003503"/>
                </a:moveTo>
                <a:cubicBezTo>
                  <a:pt x="12161259" y="10001684"/>
                  <a:pt x="12168294" y="10003264"/>
                  <a:pt x="12173654" y="10008003"/>
                </a:cubicBezTo>
                <a:cubicBezTo>
                  <a:pt x="12181359" y="10014848"/>
                  <a:pt x="12181215" y="10028156"/>
                  <a:pt x="12174084" y="10035240"/>
                </a:cubicBezTo>
                <a:cubicBezTo>
                  <a:pt x="12168533" y="10040792"/>
                  <a:pt x="12161881" y="10044287"/>
                  <a:pt x="12153984" y="10044382"/>
                </a:cubicBezTo>
                <a:cubicBezTo>
                  <a:pt x="12144126" y="10044526"/>
                  <a:pt x="12137330" y="10038208"/>
                  <a:pt x="12131682" y="10030979"/>
                </a:cubicBezTo>
                <a:cubicBezTo>
                  <a:pt x="12125222" y="10022746"/>
                  <a:pt x="12130247" y="10009391"/>
                  <a:pt x="12138287" y="10004556"/>
                </a:cubicBezTo>
                <a:cubicBezTo>
                  <a:pt x="12143886" y="10001158"/>
                  <a:pt x="12149725" y="10001253"/>
                  <a:pt x="12154893" y="10003503"/>
                </a:cubicBezTo>
                <a:close/>
                <a:moveTo>
                  <a:pt x="12134842" y="9835152"/>
                </a:moveTo>
                <a:cubicBezTo>
                  <a:pt x="12151065" y="9853486"/>
                  <a:pt x="12125940" y="9882781"/>
                  <a:pt x="12109525" y="9864208"/>
                </a:cubicBezTo>
                <a:cubicBezTo>
                  <a:pt x="12093349" y="9845923"/>
                  <a:pt x="12118426" y="9816580"/>
                  <a:pt x="12134842" y="9835152"/>
                </a:cubicBezTo>
                <a:close/>
                <a:moveTo>
                  <a:pt x="12050374" y="9763112"/>
                </a:moveTo>
                <a:cubicBezTo>
                  <a:pt x="12061716" y="9763255"/>
                  <a:pt x="12068176" y="9772302"/>
                  <a:pt x="12069373" y="9782641"/>
                </a:cubicBezTo>
                <a:lnTo>
                  <a:pt x="12070378" y="9791162"/>
                </a:lnTo>
                <a:cubicBezTo>
                  <a:pt x="12071574" y="9801549"/>
                  <a:pt x="12060232" y="9810309"/>
                  <a:pt x="12050852" y="9810166"/>
                </a:cubicBezTo>
                <a:cubicBezTo>
                  <a:pt x="12039510" y="9810022"/>
                  <a:pt x="12033049" y="9800975"/>
                  <a:pt x="12031853" y="9790636"/>
                </a:cubicBezTo>
                <a:lnTo>
                  <a:pt x="12030848" y="9782115"/>
                </a:lnTo>
                <a:cubicBezTo>
                  <a:pt x="12029652" y="9771728"/>
                  <a:pt x="12040994" y="9762968"/>
                  <a:pt x="12050374" y="9763112"/>
                </a:cubicBezTo>
                <a:close/>
                <a:moveTo>
                  <a:pt x="11915607" y="10022507"/>
                </a:moveTo>
                <a:lnTo>
                  <a:pt x="11922595" y="10013507"/>
                </a:lnTo>
                <a:cubicBezTo>
                  <a:pt x="11928625" y="10005753"/>
                  <a:pt x="11940398" y="10004509"/>
                  <a:pt x="11948007" y="10010540"/>
                </a:cubicBezTo>
                <a:cubicBezTo>
                  <a:pt x="11953319" y="10014752"/>
                  <a:pt x="11955329" y="10021597"/>
                  <a:pt x="11954228" y="10027964"/>
                </a:cubicBezTo>
                <a:lnTo>
                  <a:pt x="11956095" y="10026241"/>
                </a:lnTo>
                <a:cubicBezTo>
                  <a:pt x="11963369" y="10019635"/>
                  <a:pt x="11973324" y="10017098"/>
                  <a:pt x="11981603" y="10024087"/>
                </a:cubicBezTo>
                <a:cubicBezTo>
                  <a:pt x="11986388" y="10028156"/>
                  <a:pt x="11989068" y="10036005"/>
                  <a:pt x="11987585" y="10042564"/>
                </a:cubicBezTo>
                <a:cubicBezTo>
                  <a:pt x="11988590" y="10040601"/>
                  <a:pt x="11989930" y="10038782"/>
                  <a:pt x="11991557" y="10037298"/>
                </a:cubicBezTo>
                <a:lnTo>
                  <a:pt x="11997539" y="10031889"/>
                </a:lnTo>
                <a:cubicBezTo>
                  <a:pt x="11999645" y="10029974"/>
                  <a:pt x="12002086" y="10028825"/>
                  <a:pt x="12004622" y="10028156"/>
                </a:cubicBezTo>
                <a:cubicBezTo>
                  <a:pt x="12006057" y="10019826"/>
                  <a:pt x="12010413" y="10012120"/>
                  <a:pt x="12018405" y="10007141"/>
                </a:cubicBezTo>
                <a:cubicBezTo>
                  <a:pt x="12023526" y="10003982"/>
                  <a:pt x="12028838" y="10002498"/>
                  <a:pt x="12034150" y="10002211"/>
                </a:cubicBezTo>
                <a:cubicBezTo>
                  <a:pt x="12035012" y="9999530"/>
                  <a:pt x="12036399" y="9996994"/>
                  <a:pt x="12038552" y="9994743"/>
                </a:cubicBezTo>
                <a:cubicBezTo>
                  <a:pt x="12045061" y="9987755"/>
                  <a:pt x="12057791" y="9988090"/>
                  <a:pt x="12064156" y="9995127"/>
                </a:cubicBezTo>
                <a:lnTo>
                  <a:pt x="12074972" y="10007094"/>
                </a:lnTo>
                <a:cubicBezTo>
                  <a:pt x="12079471" y="10012071"/>
                  <a:pt x="12080811" y="10018390"/>
                  <a:pt x="12079280" y="10024231"/>
                </a:cubicBezTo>
                <a:cubicBezTo>
                  <a:pt x="12079471" y="10024374"/>
                  <a:pt x="12079614" y="10024613"/>
                  <a:pt x="12079805" y="10024756"/>
                </a:cubicBezTo>
                <a:cubicBezTo>
                  <a:pt x="12085309" y="10015087"/>
                  <a:pt x="12099236" y="10009822"/>
                  <a:pt x="12108903" y="10020544"/>
                </a:cubicBezTo>
                <a:cubicBezTo>
                  <a:pt x="12120628" y="10033517"/>
                  <a:pt x="12108568" y="10050414"/>
                  <a:pt x="12095264" y="10050892"/>
                </a:cubicBezTo>
                <a:cubicBezTo>
                  <a:pt x="12095982" y="10063577"/>
                  <a:pt x="12086458" y="10077124"/>
                  <a:pt x="12076360" y="10084065"/>
                </a:cubicBezTo>
                <a:cubicBezTo>
                  <a:pt x="12069277" y="10088947"/>
                  <a:pt x="12058749" y="10087464"/>
                  <a:pt x="12049177" y="10084208"/>
                </a:cubicBezTo>
                <a:cubicBezTo>
                  <a:pt x="12045923" y="10095984"/>
                  <a:pt x="12026972" y="10103643"/>
                  <a:pt x="12015629" y="10091149"/>
                </a:cubicBezTo>
                <a:cubicBezTo>
                  <a:pt x="12007924" y="10082629"/>
                  <a:pt x="12011322" y="10073295"/>
                  <a:pt x="12018596" y="10068125"/>
                </a:cubicBezTo>
                <a:cubicBezTo>
                  <a:pt x="12017065" y="10067311"/>
                  <a:pt x="12015677" y="10066402"/>
                  <a:pt x="12014528" y="10065253"/>
                </a:cubicBezTo>
                <a:cubicBezTo>
                  <a:pt x="12007015" y="10071236"/>
                  <a:pt x="11996247" y="10069561"/>
                  <a:pt x="11989834" y="10062812"/>
                </a:cubicBezTo>
                <a:cubicBezTo>
                  <a:pt x="11985719" y="10058456"/>
                  <a:pt x="11984713" y="10052377"/>
                  <a:pt x="11986053" y="10046824"/>
                </a:cubicBezTo>
                <a:cubicBezTo>
                  <a:pt x="11985431" y="10047829"/>
                  <a:pt x="11984713" y="10048787"/>
                  <a:pt x="11983804" y="10049600"/>
                </a:cubicBezTo>
                <a:lnTo>
                  <a:pt x="11977822" y="10055009"/>
                </a:lnTo>
                <a:cubicBezTo>
                  <a:pt x="11970548" y="10061615"/>
                  <a:pt x="11960593" y="10064152"/>
                  <a:pt x="11952315" y="10057116"/>
                </a:cubicBezTo>
                <a:cubicBezTo>
                  <a:pt x="11948342" y="10053764"/>
                  <a:pt x="11946093" y="10047829"/>
                  <a:pt x="11946189" y="10042133"/>
                </a:cubicBezTo>
                <a:cubicBezTo>
                  <a:pt x="11945471" y="10043090"/>
                  <a:pt x="11944753" y="10044000"/>
                  <a:pt x="11944035" y="10044909"/>
                </a:cubicBezTo>
                <a:cubicBezTo>
                  <a:pt x="11938005" y="10052664"/>
                  <a:pt x="11926232" y="10053908"/>
                  <a:pt x="11918623" y="10047877"/>
                </a:cubicBezTo>
                <a:cubicBezTo>
                  <a:pt x="11910870" y="10041797"/>
                  <a:pt x="11909625" y="10030214"/>
                  <a:pt x="11915607" y="10022507"/>
                </a:cubicBezTo>
                <a:close/>
                <a:moveTo>
                  <a:pt x="12034150" y="10254857"/>
                </a:moveTo>
                <a:lnTo>
                  <a:pt x="12046880" y="10244997"/>
                </a:lnTo>
                <a:cubicBezTo>
                  <a:pt x="12054920" y="10238821"/>
                  <a:pt x="12066310" y="10241885"/>
                  <a:pt x="12072149" y="10249352"/>
                </a:cubicBezTo>
                <a:cubicBezTo>
                  <a:pt x="12078322" y="10257298"/>
                  <a:pt x="12075307" y="10268835"/>
                  <a:pt x="12067794" y="10274579"/>
                </a:cubicBezTo>
                <a:lnTo>
                  <a:pt x="12055016" y="10284439"/>
                </a:lnTo>
                <a:cubicBezTo>
                  <a:pt x="12046976" y="10290614"/>
                  <a:pt x="12035586" y="10287599"/>
                  <a:pt x="12029795" y="10280083"/>
                </a:cubicBezTo>
                <a:cubicBezTo>
                  <a:pt x="12023621" y="10272138"/>
                  <a:pt x="12026636" y="10260649"/>
                  <a:pt x="12034150" y="10254857"/>
                </a:cubicBezTo>
                <a:close/>
                <a:moveTo>
                  <a:pt x="12024339" y="10154335"/>
                </a:moveTo>
                <a:cubicBezTo>
                  <a:pt x="12017879" y="10147442"/>
                  <a:pt x="12018836" y="10134565"/>
                  <a:pt x="12026349" y="10128821"/>
                </a:cubicBezTo>
                <a:lnTo>
                  <a:pt x="12032714" y="10123891"/>
                </a:lnTo>
                <a:cubicBezTo>
                  <a:pt x="12040754" y="10117716"/>
                  <a:pt x="12051235" y="10118434"/>
                  <a:pt x="12058222" y="10125901"/>
                </a:cubicBezTo>
                <a:cubicBezTo>
                  <a:pt x="12064683" y="10132794"/>
                  <a:pt x="12063725" y="10145670"/>
                  <a:pt x="12056212" y="10151415"/>
                </a:cubicBezTo>
                <a:lnTo>
                  <a:pt x="12049847" y="10156345"/>
                </a:lnTo>
                <a:cubicBezTo>
                  <a:pt x="12041855" y="10162520"/>
                  <a:pt x="12031326" y="10161802"/>
                  <a:pt x="12024339" y="10154335"/>
                </a:cubicBezTo>
                <a:close/>
                <a:moveTo>
                  <a:pt x="12074302" y="10318090"/>
                </a:moveTo>
                <a:cubicBezTo>
                  <a:pt x="12088564" y="10336567"/>
                  <a:pt x="12059610" y="10358395"/>
                  <a:pt x="12045396" y="10339918"/>
                </a:cubicBezTo>
                <a:cubicBezTo>
                  <a:pt x="12031135" y="10321442"/>
                  <a:pt x="12060089" y="10299662"/>
                  <a:pt x="12074302" y="10318090"/>
                </a:cubicBezTo>
                <a:close/>
                <a:moveTo>
                  <a:pt x="11899336" y="10115849"/>
                </a:moveTo>
                <a:cubicBezTo>
                  <a:pt x="11901490" y="10124944"/>
                  <a:pt x="11894359" y="10135858"/>
                  <a:pt x="11884931" y="10137006"/>
                </a:cubicBezTo>
                <a:lnTo>
                  <a:pt x="11876939" y="10138012"/>
                </a:lnTo>
                <a:cubicBezTo>
                  <a:pt x="11866889" y="10139257"/>
                  <a:pt x="11858132" y="10133656"/>
                  <a:pt x="11855786" y="10123603"/>
                </a:cubicBezTo>
                <a:cubicBezTo>
                  <a:pt x="11853632" y="10114508"/>
                  <a:pt x="11860763" y="10103595"/>
                  <a:pt x="11870191" y="10102446"/>
                </a:cubicBezTo>
                <a:lnTo>
                  <a:pt x="11878183" y="10101441"/>
                </a:lnTo>
                <a:cubicBezTo>
                  <a:pt x="11888185" y="10100196"/>
                  <a:pt x="11896943" y="10105797"/>
                  <a:pt x="11899336" y="10115849"/>
                </a:cubicBezTo>
                <a:close/>
                <a:moveTo>
                  <a:pt x="11864544" y="10038303"/>
                </a:moveTo>
                <a:lnTo>
                  <a:pt x="11872536" y="10037298"/>
                </a:lnTo>
                <a:cubicBezTo>
                  <a:pt x="11882299" y="10036054"/>
                  <a:pt x="11891105" y="10045196"/>
                  <a:pt x="11891583" y="10054387"/>
                </a:cubicBezTo>
                <a:cubicBezTo>
                  <a:pt x="11892110" y="10064678"/>
                  <a:pt x="11884165" y="10072241"/>
                  <a:pt x="11874450" y="10073439"/>
                </a:cubicBezTo>
                <a:lnTo>
                  <a:pt x="11866458" y="10074444"/>
                </a:lnTo>
                <a:cubicBezTo>
                  <a:pt x="11856696" y="10075640"/>
                  <a:pt x="11847890" y="10066545"/>
                  <a:pt x="11847412" y="10057307"/>
                </a:cubicBezTo>
                <a:cubicBezTo>
                  <a:pt x="11846885" y="10047063"/>
                  <a:pt x="11854829" y="10039500"/>
                  <a:pt x="11864544" y="10038303"/>
                </a:cubicBezTo>
                <a:close/>
                <a:moveTo>
                  <a:pt x="11789121" y="10096319"/>
                </a:moveTo>
                <a:cubicBezTo>
                  <a:pt x="11789695" y="10095649"/>
                  <a:pt x="11790366" y="10095170"/>
                  <a:pt x="11791035" y="10094595"/>
                </a:cubicBezTo>
                <a:cubicBezTo>
                  <a:pt x="11795582" y="10077603"/>
                  <a:pt x="11823148" y="10073055"/>
                  <a:pt x="11825684" y="10093352"/>
                </a:cubicBezTo>
                <a:cubicBezTo>
                  <a:pt x="11825923" y="10095266"/>
                  <a:pt x="11825828" y="10097037"/>
                  <a:pt x="11825588" y="10098713"/>
                </a:cubicBezTo>
                <a:cubicBezTo>
                  <a:pt x="11826450" y="10100723"/>
                  <a:pt x="11827072" y="10102829"/>
                  <a:pt x="11827215" y="10105031"/>
                </a:cubicBezTo>
                <a:cubicBezTo>
                  <a:pt x="11827503" y="10108286"/>
                  <a:pt x="11826641" y="10111302"/>
                  <a:pt x="11825157" y="10113934"/>
                </a:cubicBezTo>
                <a:cubicBezTo>
                  <a:pt x="11825780" y="10115466"/>
                  <a:pt x="11826497" y="10116998"/>
                  <a:pt x="11826689" y="10118626"/>
                </a:cubicBezTo>
                <a:lnTo>
                  <a:pt x="11827694" y="10126619"/>
                </a:lnTo>
                <a:cubicBezTo>
                  <a:pt x="11828939" y="10136672"/>
                  <a:pt x="11820755" y="10145001"/>
                  <a:pt x="11811279" y="10146293"/>
                </a:cubicBezTo>
                <a:cubicBezTo>
                  <a:pt x="11801373" y="10147681"/>
                  <a:pt x="11792759" y="10139304"/>
                  <a:pt x="11791610" y="10129922"/>
                </a:cubicBezTo>
                <a:lnTo>
                  <a:pt x="11791514" y="10129060"/>
                </a:lnTo>
                <a:cubicBezTo>
                  <a:pt x="11788260" y="10126811"/>
                  <a:pt x="11785580" y="10123939"/>
                  <a:pt x="11784862" y="10120109"/>
                </a:cubicBezTo>
                <a:cubicBezTo>
                  <a:pt x="11783282" y="10111732"/>
                  <a:pt x="11783091" y="10103212"/>
                  <a:pt x="11789121" y="10096319"/>
                </a:cubicBezTo>
                <a:close/>
                <a:moveTo>
                  <a:pt x="11830517" y="10384053"/>
                </a:moveTo>
                <a:cubicBezTo>
                  <a:pt x="11844732" y="10402530"/>
                  <a:pt x="11815826" y="10424357"/>
                  <a:pt x="11801612" y="10405880"/>
                </a:cubicBezTo>
                <a:cubicBezTo>
                  <a:pt x="11787351" y="10387403"/>
                  <a:pt x="11816256" y="10365575"/>
                  <a:pt x="11830517" y="10384053"/>
                </a:cubicBezTo>
                <a:close/>
                <a:moveTo>
                  <a:pt x="11799171" y="10882068"/>
                </a:moveTo>
                <a:lnTo>
                  <a:pt x="11804101" y="10888435"/>
                </a:lnTo>
                <a:cubicBezTo>
                  <a:pt x="11810322" y="10896477"/>
                  <a:pt x="11810466" y="10906529"/>
                  <a:pt x="11803000" y="10913997"/>
                </a:cubicBezTo>
                <a:cubicBezTo>
                  <a:pt x="11796539" y="10920554"/>
                  <a:pt x="11783235" y="10920458"/>
                  <a:pt x="11777444" y="10912943"/>
                </a:cubicBezTo>
                <a:lnTo>
                  <a:pt x="11772515" y="10906577"/>
                </a:lnTo>
                <a:cubicBezTo>
                  <a:pt x="11768304" y="10901120"/>
                  <a:pt x="11767155" y="10894802"/>
                  <a:pt x="11768973" y="10888961"/>
                </a:cubicBezTo>
                <a:lnTo>
                  <a:pt x="11768591" y="10888818"/>
                </a:lnTo>
                <a:cubicBezTo>
                  <a:pt x="11758924" y="10885802"/>
                  <a:pt x="11753994" y="10875942"/>
                  <a:pt x="11756387" y="10866272"/>
                </a:cubicBezTo>
                <a:cubicBezTo>
                  <a:pt x="11758732" y="10856890"/>
                  <a:pt x="11769882" y="10851242"/>
                  <a:pt x="11778880" y="10854066"/>
                </a:cubicBezTo>
                <a:lnTo>
                  <a:pt x="11786537" y="10856459"/>
                </a:lnTo>
                <a:cubicBezTo>
                  <a:pt x="11796204" y="10859475"/>
                  <a:pt x="11801133" y="10869336"/>
                  <a:pt x="11798741" y="10879005"/>
                </a:cubicBezTo>
                <a:cubicBezTo>
                  <a:pt x="11798549" y="10879723"/>
                  <a:pt x="11798022" y="10880297"/>
                  <a:pt x="11797735" y="10880968"/>
                </a:cubicBezTo>
                <a:cubicBezTo>
                  <a:pt x="11798214" y="10881399"/>
                  <a:pt x="11798837" y="10881542"/>
                  <a:pt x="11799171" y="10882068"/>
                </a:cubicBezTo>
                <a:close/>
                <a:moveTo>
                  <a:pt x="11761029" y="10916007"/>
                </a:moveTo>
                <a:cubicBezTo>
                  <a:pt x="11770553" y="10919693"/>
                  <a:pt x="11774333" y="10930080"/>
                  <a:pt x="11771366" y="10939462"/>
                </a:cubicBezTo>
                <a:lnTo>
                  <a:pt x="11768973" y="10947121"/>
                </a:lnTo>
                <a:cubicBezTo>
                  <a:pt x="11768830" y="10947600"/>
                  <a:pt x="11768399" y="10947935"/>
                  <a:pt x="11768208" y="10948366"/>
                </a:cubicBezTo>
                <a:cubicBezTo>
                  <a:pt x="11769691" y="10948557"/>
                  <a:pt x="11771222" y="10948749"/>
                  <a:pt x="11772754" y="10948940"/>
                </a:cubicBezTo>
                <a:cubicBezTo>
                  <a:pt x="11782469" y="10950184"/>
                  <a:pt x="11789839" y="10959088"/>
                  <a:pt x="11788738" y="10968949"/>
                </a:cubicBezTo>
                <a:cubicBezTo>
                  <a:pt x="11787638" y="10978570"/>
                  <a:pt x="11778401" y="10986181"/>
                  <a:pt x="11768734" y="10984889"/>
                </a:cubicBezTo>
                <a:lnTo>
                  <a:pt x="11757440" y="10983452"/>
                </a:lnTo>
                <a:cubicBezTo>
                  <a:pt x="11747725" y="10982208"/>
                  <a:pt x="11740355" y="10973305"/>
                  <a:pt x="11741503" y="10963444"/>
                </a:cubicBezTo>
                <a:cubicBezTo>
                  <a:pt x="11741791" y="10960907"/>
                  <a:pt x="11742700" y="10958513"/>
                  <a:pt x="11743992" y="10956408"/>
                </a:cubicBezTo>
                <a:cubicBezTo>
                  <a:pt x="11735809" y="10952147"/>
                  <a:pt x="11732506" y="10942717"/>
                  <a:pt x="11735282" y="10934053"/>
                </a:cubicBezTo>
                <a:lnTo>
                  <a:pt x="11737675" y="10926346"/>
                </a:lnTo>
                <a:cubicBezTo>
                  <a:pt x="11740546" y="10916964"/>
                  <a:pt x="11752319" y="10912608"/>
                  <a:pt x="11761029" y="10916007"/>
                </a:cubicBezTo>
                <a:close/>
                <a:moveTo>
                  <a:pt x="11746098" y="10656612"/>
                </a:moveTo>
                <a:cubicBezTo>
                  <a:pt x="11736335" y="10655367"/>
                  <a:pt x="11730353" y="10643974"/>
                  <a:pt x="11732315" y="10635023"/>
                </a:cubicBezTo>
                <a:cubicBezTo>
                  <a:pt x="11733990" y="10627412"/>
                  <a:pt x="11739829" y="10622769"/>
                  <a:pt x="11746767" y="10621429"/>
                </a:cubicBezTo>
                <a:cubicBezTo>
                  <a:pt x="11747964" y="10618940"/>
                  <a:pt x="11749544" y="10616546"/>
                  <a:pt x="11751889" y="10614583"/>
                </a:cubicBezTo>
                <a:cubicBezTo>
                  <a:pt x="11756866" y="10610467"/>
                  <a:pt x="11764379" y="10610036"/>
                  <a:pt x="11770361" y="10612717"/>
                </a:cubicBezTo>
                <a:cubicBezTo>
                  <a:pt x="11776966" y="10611520"/>
                  <a:pt x="11784288" y="10614488"/>
                  <a:pt x="11788499" y="10619658"/>
                </a:cubicBezTo>
                <a:cubicBezTo>
                  <a:pt x="11795008" y="10627555"/>
                  <a:pt x="11792040" y="10638804"/>
                  <a:pt x="11784958" y="10645027"/>
                </a:cubicBezTo>
                <a:cubicBezTo>
                  <a:pt x="11782421" y="10647230"/>
                  <a:pt x="11779598" y="10648713"/>
                  <a:pt x="11776726" y="10649718"/>
                </a:cubicBezTo>
                <a:cubicBezTo>
                  <a:pt x="11772802" y="10656085"/>
                  <a:pt x="11765145" y="10659053"/>
                  <a:pt x="11757440" y="10658048"/>
                </a:cubicBezTo>
                <a:lnTo>
                  <a:pt x="11746098" y="10656612"/>
                </a:lnTo>
                <a:close/>
                <a:moveTo>
                  <a:pt x="11707381" y="11318096"/>
                </a:moveTo>
                <a:cubicBezTo>
                  <a:pt x="11715182" y="11312113"/>
                  <a:pt x="11727338" y="11315272"/>
                  <a:pt x="11732506" y="11323027"/>
                </a:cubicBezTo>
                <a:cubicBezTo>
                  <a:pt x="11738201" y="11331547"/>
                  <a:pt x="11735330" y="11342173"/>
                  <a:pt x="11727577" y="11348157"/>
                </a:cubicBezTo>
                <a:lnTo>
                  <a:pt x="11721212" y="11353087"/>
                </a:lnTo>
                <a:cubicBezTo>
                  <a:pt x="11713411" y="11359071"/>
                  <a:pt x="11701256" y="11355864"/>
                  <a:pt x="11696087" y="11348157"/>
                </a:cubicBezTo>
                <a:cubicBezTo>
                  <a:pt x="11690392" y="11339637"/>
                  <a:pt x="11693263" y="11329010"/>
                  <a:pt x="11701016" y="11323027"/>
                </a:cubicBezTo>
                <a:lnTo>
                  <a:pt x="11707381" y="11318096"/>
                </a:lnTo>
                <a:close/>
                <a:moveTo>
                  <a:pt x="11709870" y="11194310"/>
                </a:moveTo>
                <a:lnTo>
                  <a:pt x="11716234" y="11189379"/>
                </a:lnTo>
                <a:cubicBezTo>
                  <a:pt x="11724274" y="11183157"/>
                  <a:pt x="11734181" y="11182678"/>
                  <a:pt x="11741838" y="11190097"/>
                </a:cubicBezTo>
                <a:cubicBezTo>
                  <a:pt x="11748395" y="11196416"/>
                  <a:pt x="11748682" y="11209915"/>
                  <a:pt x="11741169" y="11215707"/>
                </a:cubicBezTo>
                <a:lnTo>
                  <a:pt x="11734803" y="11220637"/>
                </a:lnTo>
                <a:cubicBezTo>
                  <a:pt x="11726763" y="11226860"/>
                  <a:pt x="11716857" y="11227339"/>
                  <a:pt x="11709200" y="11219919"/>
                </a:cubicBezTo>
                <a:cubicBezTo>
                  <a:pt x="11702596" y="11213601"/>
                  <a:pt x="11702308" y="11200102"/>
                  <a:pt x="11709870" y="11194310"/>
                </a:cubicBezTo>
                <a:close/>
                <a:moveTo>
                  <a:pt x="11694603" y="11251656"/>
                </a:moveTo>
                <a:cubicBezTo>
                  <a:pt x="11686755" y="11257831"/>
                  <a:pt x="11675125" y="11255006"/>
                  <a:pt x="11669335" y="11247539"/>
                </a:cubicBezTo>
                <a:lnTo>
                  <a:pt x="11664406" y="11241172"/>
                </a:lnTo>
                <a:cubicBezTo>
                  <a:pt x="11658232" y="11233131"/>
                  <a:pt x="11661055" y="11221834"/>
                  <a:pt x="11668521" y="11215898"/>
                </a:cubicBezTo>
                <a:cubicBezTo>
                  <a:pt x="11676370" y="11209723"/>
                  <a:pt x="11687999" y="11212548"/>
                  <a:pt x="11693790" y="11220015"/>
                </a:cubicBezTo>
                <a:lnTo>
                  <a:pt x="11698719" y="11226382"/>
                </a:lnTo>
                <a:cubicBezTo>
                  <a:pt x="11704941" y="11234424"/>
                  <a:pt x="11702117" y="11245720"/>
                  <a:pt x="11694603" y="11251656"/>
                </a:cubicBezTo>
                <a:close/>
                <a:moveTo>
                  <a:pt x="11709965" y="14099502"/>
                </a:moveTo>
                <a:cubicBezTo>
                  <a:pt x="11733846" y="14096821"/>
                  <a:pt x="11737962" y="14133918"/>
                  <a:pt x="11714081" y="14136551"/>
                </a:cubicBezTo>
                <a:cubicBezTo>
                  <a:pt x="11690248" y="14139279"/>
                  <a:pt x="11686085" y="14102182"/>
                  <a:pt x="11709965" y="14099502"/>
                </a:cubicBezTo>
                <a:close/>
                <a:moveTo>
                  <a:pt x="11716139" y="14302986"/>
                </a:moveTo>
                <a:cubicBezTo>
                  <a:pt x="11692258" y="14305668"/>
                  <a:pt x="11688478" y="14268570"/>
                  <a:pt x="11712310" y="14265889"/>
                </a:cubicBezTo>
                <a:cubicBezTo>
                  <a:pt x="11736239" y="14263208"/>
                  <a:pt x="11739972" y="14300306"/>
                  <a:pt x="11716139" y="14302986"/>
                </a:cubicBezTo>
                <a:close/>
                <a:moveTo>
                  <a:pt x="11704845" y="14353822"/>
                </a:moveTo>
                <a:cubicBezTo>
                  <a:pt x="11706663" y="14347122"/>
                  <a:pt x="11711736" y="14341904"/>
                  <a:pt x="11719298" y="14340180"/>
                </a:cubicBezTo>
                <a:cubicBezTo>
                  <a:pt x="11728725" y="14338073"/>
                  <a:pt x="11739829" y="14345589"/>
                  <a:pt x="11740881" y="14355307"/>
                </a:cubicBezTo>
                <a:lnTo>
                  <a:pt x="11741838" y="14363540"/>
                </a:lnTo>
                <a:cubicBezTo>
                  <a:pt x="11742365" y="14368518"/>
                  <a:pt x="11741120" y="14373066"/>
                  <a:pt x="11738727" y="14376800"/>
                </a:cubicBezTo>
                <a:cubicBezTo>
                  <a:pt x="11747869" y="14373400"/>
                  <a:pt x="11758158" y="14378379"/>
                  <a:pt x="11762465" y="14386851"/>
                </a:cubicBezTo>
                <a:lnTo>
                  <a:pt x="11766342" y="14394510"/>
                </a:lnTo>
                <a:cubicBezTo>
                  <a:pt x="11771222" y="14404131"/>
                  <a:pt x="11765767" y="14415476"/>
                  <a:pt x="11756769" y="14420023"/>
                </a:cubicBezTo>
                <a:cubicBezTo>
                  <a:pt x="11752845" y="14422035"/>
                  <a:pt x="11748682" y="14421938"/>
                  <a:pt x="11744758" y="14420933"/>
                </a:cubicBezTo>
                <a:cubicBezTo>
                  <a:pt x="11747198" y="14423900"/>
                  <a:pt x="11749017" y="14427348"/>
                  <a:pt x="11749496" y="14431225"/>
                </a:cubicBezTo>
                <a:cubicBezTo>
                  <a:pt x="11750740" y="14441468"/>
                  <a:pt x="11742030" y="14450180"/>
                  <a:pt x="11732363" y="14451234"/>
                </a:cubicBezTo>
                <a:lnTo>
                  <a:pt x="11724897" y="14452095"/>
                </a:lnTo>
                <a:cubicBezTo>
                  <a:pt x="11726955" y="14459515"/>
                  <a:pt x="11724993" y="14467652"/>
                  <a:pt x="11715996" y="14472152"/>
                </a:cubicBezTo>
                <a:cubicBezTo>
                  <a:pt x="11693885" y="14483306"/>
                  <a:pt x="11674647" y="14449893"/>
                  <a:pt x="11696805" y="14438693"/>
                </a:cubicBezTo>
                <a:cubicBezTo>
                  <a:pt x="11699485" y="14437351"/>
                  <a:pt x="11702069" y="14436682"/>
                  <a:pt x="11704605" y="14436538"/>
                </a:cubicBezTo>
                <a:cubicBezTo>
                  <a:pt x="11704510" y="14436012"/>
                  <a:pt x="11704175" y="14435533"/>
                  <a:pt x="11704127" y="14435007"/>
                </a:cubicBezTo>
                <a:cubicBezTo>
                  <a:pt x="11704031" y="14434288"/>
                  <a:pt x="11704318" y="14433618"/>
                  <a:pt x="11704367" y="14432949"/>
                </a:cubicBezTo>
                <a:cubicBezTo>
                  <a:pt x="11698958" y="14436921"/>
                  <a:pt x="11691971" y="14439506"/>
                  <a:pt x="11684266" y="14440177"/>
                </a:cubicBezTo>
                <a:cubicBezTo>
                  <a:pt x="11686085" y="14452621"/>
                  <a:pt x="11671392" y="14467748"/>
                  <a:pt x="11655552" y="14460663"/>
                </a:cubicBezTo>
                <a:cubicBezTo>
                  <a:pt x="11650957" y="14458605"/>
                  <a:pt x="11648469" y="14455493"/>
                  <a:pt x="11647177" y="14452047"/>
                </a:cubicBezTo>
                <a:cubicBezTo>
                  <a:pt x="11648661" y="14459898"/>
                  <a:pt x="11646986" y="14468036"/>
                  <a:pt x="11639472" y="14472439"/>
                </a:cubicBezTo>
                <a:cubicBezTo>
                  <a:pt x="11630857" y="14477417"/>
                  <a:pt x="11617793" y="14474785"/>
                  <a:pt x="11613102" y="14465450"/>
                </a:cubicBezTo>
                <a:lnTo>
                  <a:pt x="11605350" y="14450180"/>
                </a:lnTo>
                <a:cubicBezTo>
                  <a:pt x="11604824" y="14449175"/>
                  <a:pt x="11604728" y="14448027"/>
                  <a:pt x="11604345" y="14446974"/>
                </a:cubicBezTo>
                <a:cubicBezTo>
                  <a:pt x="11602670" y="14448841"/>
                  <a:pt x="11600899" y="14450659"/>
                  <a:pt x="11598362" y="14451952"/>
                </a:cubicBezTo>
                <a:cubicBezTo>
                  <a:pt x="11597788" y="14452239"/>
                  <a:pt x="11597309" y="14452144"/>
                  <a:pt x="11596784" y="14452382"/>
                </a:cubicBezTo>
                <a:cubicBezTo>
                  <a:pt x="11592667" y="14455350"/>
                  <a:pt x="11587595" y="14456691"/>
                  <a:pt x="11581708" y="14454967"/>
                </a:cubicBezTo>
                <a:cubicBezTo>
                  <a:pt x="11572998" y="14452382"/>
                  <a:pt x="11564958" y="14440990"/>
                  <a:pt x="11569074" y="14431799"/>
                </a:cubicBezTo>
                <a:lnTo>
                  <a:pt x="11572424" y="14424236"/>
                </a:lnTo>
                <a:cubicBezTo>
                  <a:pt x="11576540" y="14414998"/>
                  <a:pt x="11584867" y="14408439"/>
                  <a:pt x="11595587" y="14411599"/>
                </a:cubicBezTo>
                <a:cubicBezTo>
                  <a:pt x="11597071" y="14412030"/>
                  <a:pt x="11598315" y="14413418"/>
                  <a:pt x="11599702" y="14414328"/>
                </a:cubicBezTo>
                <a:cubicBezTo>
                  <a:pt x="11594726" y="14405041"/>
                  <a:pt x="11595969" y="14391064"/>
                  <a:pt x="11608173" y="14384889"/>
                </a:cubicBezTo>
                <a:cubicBezTo>
                  <a:pt x="11613390" y="14382256"/>
                  <a:pt x="11617744" y="14382878"/>
                  <a:pt x="11621573" y="14384553"/>
                </a:cubicBezTo>
                <a:cubicBezTo>
                  <a:pt x="11622244" y="14383166"/>
                  <a:pt x="11622339" y="14381682"/>
                  <a:pt x="11623248" y="14380389"/>
                </a:cubicBezTo>
                <a:cubicBezTo>
                  <a:pt x="11626742" y="14375267"/>
                  <a:pt x="11631144" y="14371630"/>
                  <a:pt x="11636074" y="14369189"/>
                </a:cubicBezTo>
                <a:cubicBezTo>
                  <a:pt x="11635787" y="14366317"/>
                  <a:pt x="11636026" y="14363300"/>
                  <a:pt x="11637079" y="14360333"/>
                </a:cubicBezTo>
                <a:cubicBezTo>
                  <a:pt x="11638754" y="14355546"/>
                  <a:pt x="11642822" y="14352004"/>
                  <a:pt x="11647608" y="14350137"/>
                </a:cubicBezTo>
                <a:cubicBezTo>
                  <a:pt x="11650240" y="14348604"/>
                  <a:pt x="11653063" y="14347456"/>
                  <a:pt x="11656030" y="14347313"/>
                </a:cubicBezTo>
                <a:cubicBezTo>
                  <a:pt x="11662108" y="14347074"/>
                  <a:pt x="11667037" y="14349897"/>
                  <a:pt x="11670532" y="14354110"/>
                </a:cubicBezTo>
                <a:lnTo>
                  <a:pt x="11676514" y="14356791"/>
                </a:lnTo>
                <a:cubicBezTo>
                  <a:pt x="11682783" y="14359615"/>
                  <a:pt x="11686707" y="14364976"/>
                  <a:pt x="11687712" y="14371151"/>
                </a:cubicBezTo>
                <a:cubicBezTo>
                  <a:pt x="11687951" y="14371199"/>
                  <a:pt x="11688190" y="14371342"/>
                  <a:pt x="11688430" y="14371438"/>
                </a:cubicBezTo>
                <a:cubicBezTo>
                  <a:pt x="11689243" y="14362821"/>
                  <a:pt x="11695800" y="14354636"/>
                  <a:pt x="11704845" y="14353822"/>
                </a:cubicBezTo>
                <a:close/>
                <a:moveTo>
                  <a:pt x="11573812" y="14572770"/>
                </a:moveTo>
                <a:cubicBezTo>
                  <a:pt x="11575009" y="14570615"/>
                  <a:pt x="11576683" y="14568941"/>
                  <a:pt x="11578119" y="14566978"/>
                </a:cubicBezTo>
                <a:cubicBezTo>
                  <a:pt x="11576875" y="14567648"/>
                  <a:pt x="11575774" y="14568557"/>
                  <a:pt x="11574386" y="14568797"/>
                </a:cubicBezTo>
                <a:cubicBezTo>
                  <a:pt x="11565724" y="14570281"/>
                  <a:pt x="11556918" y="14570377"/>
                  <a:pt x="11549931" y="14564058"/>
                </a:cubicBezTo>
                <a:cubicBezTo>
                  <a:pt x="11549261" y="14563435"/>
                  <a:pt x="11548783" y="14562718"/>
                  <a:pt x="11548160" y="14562048"/>
                </a:cubicBezTo>
                <a:cubicBezTo>
                  <a:pt x="11530692" y="14557117"/>
                  <a:pt x="11526434" y="14528684"/>
                  <a:pt x="11547347" y="14526338"/>
                </a:cubicBezTo>
                <a:cubicBezTo>
                  <a:pt x="11549309" y="14526099"/>
                  <a:pt x="11551127" y="14526242"/>
                  <a:pt x="11552898" y="14526529"/>
                </a:cubicBezTo>
                <a:cubicBezTo>
                  <a:pt x="11554956" y="14525619"/>
                  <a:pt x="11557158" y="14525093"/>
                  <a:pt x="11559455" y="14524902"/>
                </a:cubicBezTo>
                <a:cubicBezTo>
                  <a:pt x="11566298" y="14524423"/>
                  <a:pt x="11572233" y="14528445"/>
                  <a:pt x="11575582" y="14533997"/>
                </a:cubicBezTo>
                <a:cubicBezTo>
                  <a:pt x="11580607" y="14535768"/>
                  <a:pt x="11584724" y="14539358"/>
                  <a:pt x="11586877" y="14545485"/>
                </a:cubicBezTo>
                <a:cubicBezTo>
                  <a:pt x="11588504" y="14550129"/>
                  <a:pt x="11587451" y="14555825"/>
                  <a:pt x="11584819" y="14560468"/>
                </a:cubicBezTo>
                <a:cubicBezTo>
                  <a:pt x="11587451" y="14558602"/>
                  <a:pt x="11590035" y="14556686"/>
                  <a:pt x="11593577" y="14556112"/>
                </a:cubicBezTo>
                <a:cubicBezTo>
                  <a:pt x="11594534" y="14555968"/>
                  <a:pt x="11595395" y="14556064"/>
                  <a:pt x="11596305" y="14556016"/>
                </a:cubicBezTo>
                <a:cubicBezTo>
                  <a:pt x="11611667" y="14545245"/>
                  <a:pt x="11637223" y="14560372"/>
                  <a:pt x="11625450" y="14578705"/>
                </a:cubicBezTo>
                <a:cubicBezTo>
                  <a:pt x="11624349" y="14580429"/>
                  <a:pt x="11623057" y="14581817"/>
                  <a:pt x="11621669" y="14583013"/>
                </a:cubicBezTo>
                <a:cubicBezTo>
                  <a:pt x="11621047" y="14585263"/>
                  <a:pt x="11620042" y="14587369"/>
                  <a:pt x="11618702" y="14589333"/>
                </a:cubicBezTo>
                <a:cubicBezTo>
                  <a:pt x="11614586" y="14595125"/>
                  <a:pt x="11607551" y="14597278"/>
                  <a:pt x="11600851" y="14596321"/>
                </a:cubicBezTo>
                <a:cubicBezTo>
                  <a:pt x="11596161" y="14599193"/>
                  <a:pt x="11590562" y="14600150"/>
                  <a:pt x="11584245" y="14597900"/>
                </a:cubicBezTo>
                <a:cubicBezTo>
                  <a:pt x="11575296" y="14594694"/>
                  <a:pt x="11568835" y="14581577"/>
                  <a:pt x="11573812" y="14572770"/>
                </a:cubicBezTo>
                <a:close/>
                <a:moveTo>
                  <a:pt x="11573238" y="14660224"/>
                </a:moveTo>
                <a:cubicBezTo>
                  <a:pt x="11559790" y="14681095"/>
                  <a:pt x="11527582" y="14659890"/>
                  <a:pt x="11541030" y="14639019"/>
                </a:cubicBezTo>
                <a:cubicBezTo>
                  <a:pt x="11554430" y="14618148"/>
                  <a:pt x="11586638" y="14639354"/>
                  <a:pt x="11573238" y="14660224"/>
                </a:cubicBezTo>
                <a:close/>
                <a:moveTo>
                  <a:pt x="11449670" y="14656059"/>
                </a:moveTo>
                <a:cubicBezTo>
                  <a:pt x="11444071" y="14653570"/>
                  <a:pt x="11441200" y="14649598"/>
                  <a:pt x="11440338" y="14645242"/>
                </a:cubicBezTo>
                <a:cubicBezTo>
                  <a:pt x="11436797" y="14655054"/>
                  <a:pt x="11425072" y="14663239"/>
                  <a:pt x="11412581" y="14657687"/>
                </a:cubicBezTo>
                <a:cubicBezTo>
                  <a:pt x="11398224" y="14651272"/>
                  <a:pt x="11401718" y="14635428"/>
                  <a:pt x="11411959" y="14627961"/>
                </a:cubicBezTo>
                <a:lnTo>
                  <a:pt x="11404780" y="14630738"/>
                </a:lnTo>
                <a:cubicBezTo>
                  <a:pt x="11399325" y="14632844"/>
                  <a:pt x="11393486" y="14631551"/>
                  <a:pt x="11388796" y="14628440"/>
                </a:cubicBezTo>
                <a:cubicBezTo>
                  <a:pt x="11382814" y="14633849"/>
                  <a:pt x="11373434" y="14635908"/>
                  <a:pt x="11366399" y="14631408"/>
                </a:cubicBezTo>
                <a:lnTo>
                  <a:pt x="11351994" y="14622122"/>
                </a:lnTo>
                <a:cubicBezTo>
                  <a:pt x="11343188" y="14616473"/>
                  <a:pt x="11339264" y="14605368"/>
                  <a:pt x="11344624" y="14595842"/>
                </a:cubicBezTo>
                <a:cubicBezTo>
                  <a:pt x="11349505" y="14587130"/>
                  <a:pt x="11362140" y="14582870"/>
                  <a:pt x="11370898" y="14588471"/>
                </a:cubicBezTo>
                <a:lnTo>
                  <a:pt x="11385303" y="14597757"/>
                </a:lnTo>
                <a:cubicBezTo>
                  <a:pt x="11385876" y="14598140"/>
                  <a:pt x="11386260" y="14598714"/>
                  <a:pt x="11386786" y="14599097"/>
                </a:cubicBezTo>
                <a:cubicBezTo>
                  <a:pt x="11388509" y="14597614"/>
                  <a:pt x="11390471" y="14596321"/>
                  <a:pt x="11392673" y="14595507"/>
                </a:cubicBezTo>
                <a:lnTo>
                  <a:pt x="11403632" y="14591294"/>
                </a:lnTo>
                <a:cubicBezTo>
                  <a:pt x="11413060" y="14587657"/>
                  <a:pt x="11424115" y="14593544"/>
                  <a:pt x="11427321" y="14602879"/>
                </a:cubicBezTo>
                <a:cubicBezTo>
                  <a:pt x="11428613" y="14606564"/>
                  <a:pt x="11428182" y="14610250"/>
                  <a:pt x="11427178" y="14613744"/>
                </a:cubicBezTo>
                <a:cubicBezTo>
                  <a:pt x="11427129" y="14611446"/>
                  <a:pt x="11427417" y="14609102"/>
                  <a:pt x="11428422" y="14606900"/>
                </a:cubicBezTo>
                <a:lnTo>
                  <a:pt x="11434931" y="14592299"/>
                </a:lnTo>
                <a:cubicBezTo>
                  <a:pt x="11424833" y="14588374"/>
                  <a:pt x="11417606" y="14577557"/>
                  <a:pt x="11425120" y="14565925"/>
                </a:cubicBezTo>
                <a:cubicBezTo>
                  <a:pt x="11437706" y="14546347"/>
                  <a:pt x="11467569" y="14562048"/>
                  <a:pt x="11460008" y="14581386"/>
                </a:cubicBezTo>
                <a:cubicBezTo>
                  <a:pt x="11468526" y="14585216"/>
                  <a:pt x="11474077" y="14596033"/>
                  <a:pt x="11470106" y="14604889"/>
                </a:cubicBezTo>
                <a:lnTo>
                  <a:pt x="11463357" y="14620015"/>
                </a:lnTo>
                <a:cubicBezTo>
                  <a:pt x="11462879" y="14621020"/>
                  <a:pt x="11462161" y="14621786"/>
                  <a:pt x="11461539" y="14622744"/>
                </a:cubicBezTo>
                <a:cubicBezTo>
                  <a:pt x="11463932" y="14622839"/>
                  <a:pt x="11466421" y="14623030"/>
                  <a:pt x="11468957" y="14624180"/>
                </a:cubicBezTo>
                <a:cubicBezTo>
                  <a:pt x="11490732" y="14633897"/>
                  <a:pt x="11471350" y="14665777"/>
                  <a:pt x="11449670" y="14656059"/>
                </a:cubicBezTo>
                <a:close/>
                <a:moveTo>
                  <a:pt x="11459577" y="14710150"/>
                </a:moveTo>
                <a:cubicBezTo>
                  <a:pt x="11453786" y="14719197"/>
                  <a:pt x="11441200" y="14720250"/>
                  <a:pt x="11432729" y="14714794"/>
                </a:cubicBezTo>
                <a:lnTo>
                  <a:pt x="11425502" y="14710150"/>
                </a:lnTo>
                <a:cubicBezTo>
                  <a:pt x="11416409" y="14704310"/>
                  <a:pt x="11415405" y="14691769"/>
                  <a:pt x="11420860" y="14683248"/>
                </a:cubicBezTo>
                <a:cubicBezTo>
                  <a:pt x="11426651" y="14674201"/>
                  <a:pt x="11439237" y="14673148"/>
                  <a:pt x="11447708" y="14678605"/>
                </a:cubicBezTo>
                <a:lnTo>
                  <a:pt x="11454935" y="14683248"/>
                </a:lnTo>
                <a:cubicBezTo>
                  <a:pt x="11463980" y="14689088"/>
                  <a:pt x="11465033" y="14701629"/>
                  <a:pt x="11459577" y="14710150"/>
                </a:cubicBezTo>
                <a:close/>
                <a:moveTo>
                  <a:pt x="11277624" y="14878453"/>
                </a:moveTo>
                <a:lnTo>
                  <a:pt x="11263219" y="14869167"/>
                </a:lnTo>
                <a:cubicBezTo>
                  <a:pt x="11259103" y="14866534"/>
                  <a:pt x="11256806" y="14862131"/>
                  <a:pt x="11255993" y="14857391"/>
                </a:cubicBezTo>
                <a:cubicBezTo>
                  <a:pt x="11252738" y="14857966"/>
                  <a:pt x="11249580" y="14857536"/>
                  <a:pt x="11246613" y="14856577"/>
                </a:cubicBezTo>
                <a:cubicBezTo>
                  <a:pt x="11250011" y="14860456"/>
                  <a:pt x="11252020" y="14865241"/>
                  <a:pt x="11251589" y="14870316"/>
                </a:cubicBezTo>
                <a:cubicBezTo>
                  <a:pt x="11255753" y="14875341"/>
                  <a:pt x="11257046" y="14882331"/>
                  <a:pt x="11252307" y="14889703"/>
                </a:cubicBezTo>
                <a:cubicBezTo>
                  <a:pt x="11249531" y="14894010"/>
                  <a:pt x="11245847" y="14896403"/>
                  <a:pt x="11241922" y="14897696"/>
                </a:cubicBezTo>
                <a:lnTo>
                  <a:pt x="11242401" y="14899898"/>
                </a:lnTo>
                <a:cubicBezTo>
                  <a:pt x="11244602" y="14910142"/>
                  <a:pt x="11234983" y="14920146"/>
                  <a:pt x="11225412" y="14921247"/>
                </a:cubicBezTo>
                <a:cubicBezTo>
                  <a:pt x="11214309" y="14922492"/>
                  <a:pt x="11206269" y="14914450"/>
                  <a:pt x="11204067" y="14904254"/>
                </a:cubicBezTo>
                <a:lnTo>
                  <a:pt x="11203780" y="14902866"/>
                </a:lnTo>
                <a:cubicBezTo>
                  <a:pt x="11202296" y="14902244"/>
                  <a:pt x="11200813" y="14901764"/>
                  <a:pt x="11199425" y="14900856"/>
                </a:cubicBezTo>
                <a:lnTo>
                  <a:pt x="11192247" y="14896212"/>
                </a:lnTo>
                <a:cubicBezTo>
                  <a:pt x="11183441" y="14890516"/>
                  <a:pt x="11183345" y="14876491"/>
                  <a:pt x="11189376" y="14869072"/>
                </a:cubicBezTo>
                <a:cubicBezTo>
                  <a:pt x="11191385" y="14866582"/>
                  <a:pt x="11193874" y="14865098"/>
                  <a:pt x="11196410" y="14863997"/>
                </a:cubicBezTo>
                <a:cubicBezTo>
                  <a:pt x="11194831" y="14863710"/>
                  <a:pt x="11193347" y="14863136"/>
                  <a:pt x="11191864" y="14862514"/>
                </a:cubicBezTo>
                <a:cubicBezTo>
                  <a:pt x="11183872" y="14870556"/>
                  <a:pt x="11169945" y="14871416"/>
                  <a:pt x="11163294" y="14863328"/>
                </a:cubicBezTo>
                <a:cubicBezTo>
                  <a:pt x="11162863" y="14871992"/>
                  <a:pt x="11158459" y="14879746"/>
                  <a:pt x="11148984" y="14881947"/>
                </a:cubicBezTo>
                <a:cubicBezTo>
                  <a:pt x="11139699" y="14884102"/>
                  <a:pt x="11127017" y="14877879"/>
                  <a:pt x="11125821" y="14867539"/>
                </a:cubicBezTo>
                <a:cubicBezTo>
                  <a:pt x="11125725" y="14866295"/>
                  <a:pt x="11125534" y="14865003"/>
                  <a:pt x="11125246" y="14863759"/>
                </a:cubicBezTo>
                <a:cubicBezTo>
                  <a:pt x="11125199" y="14863614"/>
                  <a:pt x="11125246" y="14863662"/>
                  <a:pt x="11125199" y="14863519"/>
                </a:cubicBezTo>
                <a:cubicBezTo>
                  <a:pt x="11125151" y="14863471"/>
                  <a:pt x="11125103" y="14863423"/>
                  <a:pt x="11125055" y="14863328"/>
                </a:cubicBezTo>
                <a:cubicBezTo>
                  <a:pt x="11124864" y="14863183"/>
                  <a:pt x="11124720" y="14863088"/>
                  <a:pt x="11124481" y="14862897"/>
                </a:cubicBezTo>
                <a:cubicBezTo>
                  <a:pt x="11115579" y="14856769"/>
                  <a:pt x="11113282" y="14845569"/>
                  <a:pt x="11118642" y="14836234"/>
                </a:cubicBezTo>
                <a:cubicBezTo>
                  <a:pt x="11123715" y="14827427"/>
                  <a:pt x="11136972" y="14824698"/>
                  <a:pt x="11145299" y="14830394"/>
                </a:cubicBezTo>
                <a:cubicBezTo>
                  <a:pt x="11152238" y="14835181"/>
                  <a:pt x="11156976" y="14842026"/>
                  <a:pt x="11160087" y="14849637"/>
                </a:cubicBezTo>
                <a:cubicBezTo>
                  <a:pt x="11161905" y="14836713"/>
                  <a:pt x="11174779" y="14829963"/>
                  <a:pt x="11185164" y="14832069"/>
                </a:cubicBezTo>
                <a:cubicBezTo>
                  <a:pt x="11197463" y="14819240"/>
                  <a:pt x="11218903" y="14831016"/>
                  <a:pt x="11217754" y="14846908"/>
                </a:cubicBezTo>
                <a:cubicBezTo>
                  <a:pt x="11223785" y="14844419"/>
                  <a:pt x="11231011" y="14844850"/>
                  <a:pt x="11236611" y="14848441"/>
                </a:cubicBezTo>
                <a:lnTo>
                  <a:pt x="11238142" y="14849446"/>
                </a:lnTo>
                <a:cubicBezTo>
                  <a:pt x="11237137" y="14847387"/>
                  <a:pt x="11236419" y="14844995"/>
                  <a:pt x="11236323" y="14842121"/>
                </a:cubicBezTo>
                <a:cubicBezTo>
                  <a:pt x="11235366" y="14817996"/>
                  <a:pt x="11272264" y="14811295"/>
                  <a:pt x="11274178" y="14834941"/>
                </a:cubicBezTo>
                <a:cubicBezTo>
                  <a:pt x="11278342" y="14834894"/>
                  <a:pt x="11282649" y="14835851"/>
                  <a:pt x="11286382" y="14838244"/>
                </a:cubicBezTo>
                <a:lnTo>
                  <a:pt x="11300786" y="14847530"/>
                </a:lnTo>
                <a:cubicBezTo>
                  <a:pt x="11309592" y="14853179"/>
                  <a:pt x="11310645" y="14866582"/>
                  <a:pt x="11304759" y="14874528"/>
                </a:cubicBezTo>
                <a:cubicBezTo>
                  <a:pt x="11298106" y="14883288"/>
                  <a:pt x="11286382" y="14884102"/>
                  <a:pt x="11277624" y="14878453"/>
                </a:cubicBezTo>
                <a:close/>
                <a:moveTo>
                  <a:pt x="11280017" y="14982327"/>
                </a:moveTo>
                <a:cubicBezTo>
                  <a:pt x="11280400" y="14992761"/>
                  <a:pt x="11274082" y="15002432"/>
                  <a:pt x="11263075" y="15003675"/>
                </a:cubicBezTo>
                <a:cubicBezTo>
                  <a:pt x="11253313" y="15004824"/>
                  <a:pt x="11242114" y="14997165"/>
                  <a:pt x="11241683" y="14986731"/>
                </a:cubicBezTo>
                <a:lnTo>
                  <a:pt x="11241348" y="14978162"/>
                </a:lnTo>
                <a:cubicBezTo>
                  <a:pt x="11240965" y="14967727"/>
                  <a:pt x="11247282" y="14958058"/>
                  <a:pt x="11258289" y="14956765"/>
                </a:cubicBezTo>
                <a:cubicBezTo>
                  <a:pt x="11268053" y="14955664"/>
                  <a:pt x="11279251" y="14963323"/>
                  <a:pt x="11279682" y="14973711"/>
                </a:cubicBezTo>
                <a:lnTo>
                  <a:pt x="11280017" y="14982327"/>
                </a:lnTo>
                <a:close/>
                <a:moveTo>
                  <a:pt x="11060018" y="15168916"/>
                </a:moveTo>
                <a:cubicBezTo>
                  <a:pt x="11058198" y="15172265"/>
                  <a:pt x="11056572" y="15174324"/>
                  <a:pt x="11053940" y="15176861"/>
                </a:cubicBezTo>
                <a:cubicBezTo>
                  <a:pt x="11048005" y="15182462"/>
                  <a:pt x="11041209" y="15184329"/>
                  <a:pt x="11033456" y="15186004"/>
                </a:cubicBezTo>
                <a:cubicBezTo>
                  <a:pt x="11031160" y="15186482"/>
                  <a:pt x="11028719" y="15186052"/>
                  <a:pt x="11026230" y="15185285"/>
                </a:cubicBezTo>
                <a:cubicBezTo>
                  <a:pt x="11022832" y="15186721"/>
                  <a:pt x="11019100" y="15187392"/>
                  <a:pt x="11015606" y="15186913"/>
                </a:cubicBezTo>
                <a:cubicBezTo>
                  <a:pt x="11012783" y="15186530"/>
                  <a:pt x="11010007" y="15185908"/>
                  <a:pt x="11007279" y="15185239"/>
                </a:cubicBezTo>
                <a:cubicBezTo>
                  <a:pt x="11006561" y="15185525"/>
                  <a:pt x="11005891" y="15185908"/>
                  <a:pt x="11005125" y="15186099"/>
                </a:cubicBezTo>
                <a:cubicBezTo>
                  <a:pt x="10995554" y="15188828"/>
                  <a:pt x="10983541" y="15182988"/>
                  <a:pt x="10981292" y="15172841"/>
                </a:cubicBezTo>
                <a:lnTo>
                  <a:pt x="10980096" y="15167335"/>
                </a:lnTo>
                <a:cubicBezTo>
                  <a:pt x="10979234" y="15165851"/>
                  <a:pt x="10978373" y="15164320"/>
                  <a:pt x="10977703" y="15162596"/>
                </a:cubicBezTo>
                <a:cubicBezTo>
                  <a:pt x="10972678" y="15149767"/>
                  <a:pt x="10976411" y="15134928"/>
                  <a:pt x="10977703" y="15121717"/>
                </a:cubicBezTo>
                <a:cubicBezTo>
                  <a:pt x="10979617" y="15101756"/>
                  <a:pt x="11004647" y="15102044"/>
                  <a:pt x="11013070" y="15115733"/>
                </a:cubicBezTo>
                <a:cubicBezTo>
                  <a:pt x="11013261" y="15115303"/>
                  <a:pt x="11013500" y="15114825"/>
                  <a:pt x="11013692" y="15114394"/>
                </a:cubicBezTo>
                <a:cubicBezTo>
                  <a:pt x="11015127" y="15108650"/>
                  <a:pt x="11018812" y="15104820"/>
                  <a:pt x="11023454" y="15102810"/>
                </a:cubicBezTo>
                <a:cubicBezTo>
                  <a:pt x="11033456" y="15097352"/>
                  <a:pt x="11047958" y="15099219"/>
                  <a:pt x="11051020" y="15112144"/>
                </a:cubicBezTo>
                <a:cubicBezTo>
                  <a:pt x="11051834" y="15115639"/>
                  <a:pt x="11053078" y="15119085"/>
                  <a:pt x="11053892" y="15122579"/>
                </a:cubicBezTo>
                <a:cubicBezTo>
                  <a:pt x="11054179" y="15123441"/>
                  <a:pt x="11054514" y="15124254"/>
                  <a:pt x="11054896" y="15125116"/>
                </a:cubicBezTo>
                <a:cubicBezTo>
                  <a:pt x="11056236" y="15127414"/>
                  <a:pt x="11057289" y="15129567"/>
                  <a:pt x="11057960" y="15131865"/>
                </a:cubicBezTo>
                <a:cubicBezTo>
                  <a:pt x="11063320" y="15133972"/>
                  <a:pt x="11068009" y="15138328"/>
                  <a:pt x="11069876" y="15143401"/>
                </a:cubicBezTo>
                <a:cubicBezTo>
                  <a:pt x="11073753" y="15153884"/>
                  <a:pt x="11067771" y="15163554"/>
                  <a:pt x="11058438" y="15168197"/>
                </a:cubicBezTo>
                <a:cubicBezTo>
                  <a:pt x="11065091" y="15164846"/>
                  <a:pt x="11062267" y="15164751"/>
                  <a:pt x="11060018" y="15168916"/>
                </a:cubicBezTo>
                <a:close/>
                <a:moveTo>
                  <a:pt x="10859687" y="15023828"/>
                </a:moveTo>
                <a:cubicBezTo>
                  <a:pt x="10851408" y="15023828"/>
                  <a:pt x="10844516" y="15018707"/>
                  <a:pt x="10841549" y="15011191"/>
                </a:cubicBezTo>
                <a:cubicBezTo>
                  <a:pt x="10840927" y="15009658"/>
                  <a:pt x="10840545" y="15008079"/>
                  <a:pt x="10840209" y="15006452"/>
                </a:cubicBezTo>
                <a:cubicBezTo>
                  <a:pt x="10834849" y="14994916"/>
                  <a:pt x="10838199" y="14980747"/>
                  <a:pt x="10842219" y="14969355"/>
                </a:cubicBezTo>
                <a:cubicBezTo>
                  <a:pt x="10845282" y="14960547"/>
                  <a:pt x="10852892" y="14955473"/>
                  <a:pt x="10861745" y="14955760"/>
                </a:cubicBezTo>
                <a:cubicBezTo>
                  <a:pt x="10850594" y="14952218"/>
                  <a:pt x="10841549" y="14937379"/>
                  <a:pt x="10850020" y="14924167"/>
                </a:cubicBezTo>
                <a:cubicBezTo>
                  <a:pt x="10863468" y="14903297"/>
                  <a:pt x="10892996" y="14928093"/>
                  <a:pt x="10879740" y="14948724"/>
                </a:cubicBezTo>
                <a:cubicBezTo>
                  <a:pt x="10876389" y="14953942"/>
                  <a:pt x="10872034" y="14956286"/>
                  <a:pt x="10867584" y="14956622"/>
                </a:cubicBezTo>
                <a:cubicBezTo>
                  <a:pt x="10873135" y="14958632"/>
                  <a:pt x="10877538" y="14963657"/>
                  <a:pt x="10879309" y="14969450"/>
                </a:cubicBezTo>
                <a:cubicBezTo>
                  <a:pt x="10880362" y="14969403"/>
                  <a:pt x="10881414" y="14969163"/>
                  <a:pt x="10882467" y="14969211"/>
                </a:cubicBezTo>
                <a:cubicBezTo>
                  <a:pt x="10892900" y="14969737"/>
                  <a:pt x="10901706" y="14977779"/>
                  <a:pt x="10901658" y="14988598"/>
                </a:cubicBezTo>
                <a:cubicBezTo>
                  <a:pt x="10901610" y="14998122"/>
                  <a:pt x="10893570" y="15006978"/>
                  <a:pt x="10883903" y="15007505"/>
                </a:cubicBezTo>
                <a:cubicBezTo>
                  <a:pt x="10883473" y="15007745"/>
                  <a:pt x="10883042" y="15008031"/>
                  <a:pt x="10882611" y="15008319"/>
                </a:cubicBezTo>
                <a:cubicBezTo>
                  <a:pt x="10882467" y="15008415"/>
                  <a:pt x="10882371" y="15008510"/>
                  <a:pt x="10882133" y="15008701"/>
                </a:cubicBezTo>
                <a:cubicBezTo>
                  <a:pt x="10881031" y="15009803"/>
                  <a:pt x="10879835" y="15010808"/>
                  <a:pt x="10878734" y="15011909"/>
                </a:cubicBezTo>
                <a:cubicBezTo>
                  <a:pt x="10877921" y="15012770"/>
                  <a:pt x="10873614" y="15017845"/>
                  <a:pt x="10877394" y="15013154"/>
                </a:cubicBezTo>
                <a:cubicBezTo>
                  <a:pt x="10872609" y="15019041"/>
                  <a:pt x="10867967" y="15023828"/>
                  <a:pt x="10859687" y="15023828"/>
                </a:cubicBezTo>
                <a:close/>
                <a:moveTo>
                  <a:pt x="10888115" y="14895112"/>
                </a:moveTo>
                <a:cubicBezTo>
                  <a:pt x="10882563" y="14885250"/>
                  <a:pt x="10886870" y="14876586"/>
                  <a:pt x="10894240" y="14871992"/>
                </a:cubicBezTo>
                <a:cubicBezTo>
                  <a:pt x="10892756" y="14869120"/>
                  <a:pt x="10891943" y="14866008"/>
                  <a:pt x="10892230" y="14862609"/>
                </a:cubicBezTo>
                <a:cubicBezTo>
                  <a:pt x="10886153" y="14864476"/>
                  <a:pt x="10879261" y="14863950"/>
                  <a:pt x="10874475" y="14859497"/>
                </a:cubicBezTo>
                <a:lnTo>
                  <a:pt x="10865574" y="14851264"/>
                </a:lnTo>
                <a:cubicBezTo>
                  <a:pt x="10860166" y="14846239"/>
                  <a:pt x="10857821" y="14839011"/>
                  <a:pt x="10859256" y="14832166"/>
                </a:cubicBezTo>
                <a:cubicBezTo>
                  <a:pt x="10855667" y="14829628"/>
                  <a:pt x="10852652" y="14826422"/>
                  <a:pt x="10851360" y="14822257"/>
                </a:cubicBezTo>
                <a:cubicBezTo>
                  <a:pt x="10838534" y="14826469"/>
                  <a:pt x="10821928" y="14820438"/>
                  <a:pt x="10811974" y="14812012"/>
                </a:cubicBezTo>
                <a:cubicBezTo>
                  <a:pt x="10804986" y="14806077"/>
                  <a:pt x="10803599" y="14794829"/>
                  <a:pt x="10804268" y="14784107"/>
                </a:cubicBezTo>
                <a:cubicBezTo>
                  <a:pt x="10791252" y="14784010"/>
                  <a:pt x="10778139" y="14766634"/>
                  <a:pt x="10787806" y="14751555"/>
                </a:cubicBezTo>
                <a:cubicBezTo>
                  <a:pt x="10794410" y="14741264"/>
                  <a:pt x="10804939" y="14742174"/>
                  <a:pt x="10812308" y="14748206"/>
                </a:cubicBezTo>
                <a:cubicBezTo>
                  <a:pt x="10812692" y="14746434"/>
                  <a:pt x="10813266" y="14744711"/>
                  <a:pt x="10814127" y="14743227"/>
                </a:cubicBezTo>
                <a:cubicBezTo>
                  <a:pt x="10805896" y="14737196"/>
                  <a:pt x="10804652" y="14725611"/>
                  <a:pt x="10809772" y="14717187"/>
                </a:cubicBezTo>
                <a:cubicBezTo>
                  <a:pt x="10813123" y="14711729"/>
                  <a:pt x="10819105" y="14709049"/>
                  <a:pt x="10825183" y="14708906"/>
                </a:cubicBezTo>
                <a:cubicBezTo>
                  <a:pt x="10823986" y="14708571"/>
                  <a:pt x="10822837" y="14708044"/>
                  <a:pt x="10821737" y="14707326"/>
                </a:cubicBezTo>
                <a:lnTo>
                  <a:pt x="10814510" y="14702683"/>
                </a:lnTo>
                <a:cubicBezTo>
                  <a:pt x="10805705" y="14697035"/>
                  <a:pt x="10800297" y="14687509"/>
                  <a:pt x="10805226" y="14677026"/>
                </a:cubicBezTo>
                <a:cubicBezTo>
                  <a:pt x="10809246" y="14668505"/>
                  <a:pt x="10822119" y="14662091"/>
                  <a:pt x="10830877" y="14667740"/>
                </a:cubicBezTo>
                <a:lnTo>
                  <a:pt x="10838056" y="14672382"/>
                </a:lnTo>
                <a:cubicBezTo>
                  <a:pt x="10846861" y="14678031"/>
                  <a:pt x="10852269" y="14687557"/>
                  <a:pt x="10847340" y="14698040"/>
                </a:cubicBezTo>
                <a:cubicBezTo>
                  <a:pt x="10844469" y="14704072"/>
                  <a:pt x="10837147" y="14709002"/>
                  <a:pt x="10830016" y="14709337"/>
                </a:cubicBezTo>
                <a:cubicBezTo>
                  <a:pt x="10832313" y="14709816"/>
                  <a:pt x="10834514" y="14710678"/>
                  <a:pt x="10836525" y="14711969"/>
                </a:cubicBezTo>
                <a:lnTo>
                  <a:pt x="10843703" y="14716613"/>
                </a:lnTo>
                <a:cubicBezTo>
                  <a:pt x="10846240" y="14718288"/>
                  <a:pt x="10848154" y="14720442"/>
                  <a:pt x="10849541" y="14722883"/>
                </a:cubicBezTo>
                <a:cubicBezTo>
                  <a:pt x="10858539" y="14722022"/>
                  <a:pt x="10867632" y="14724367"/>
                  <a:pt x="10874954" y="14731212"/>
                </a:cubicBezTo>
                <a:cubicBezTo>
                  <a:pt x="10879644" y="14735616"/>
                  <a:pt x="10882658" y="14740642"/>
                  <a:pt x="10884382" y="14746099"/>
                </a:cubicBezTo>
                <a:cubicBezTo>
                  <a:pt x="10887349" y="14746242"/>
                  <a:pt x="10890364" y="14747008"/>
                  <a:pt x="10893283" y="14748540"/>
                </a:cubicBezTo>
                <a:cubicBezTo>
                  <a:pt x="10902233" y="14753327"/>
                  <a:pt x="10905439" y="14766491"/>
                  <a:pt x="10899983" y="14774963"/>
                </a:cubicBezTo>
                <a:lnTo>
                  <a:pt x="10890698" y="14789371"/>
                </a:lnTo>
                <a:cubicBezTo>
                  <a:pt x="10886822" y="14795355"/>
                  <a:pt x="10880696" y="14798514"/>
                  <a:pt x="10874236" y="14798563"/>
                </a:cubicBezTo>
                <a:cubicBezTo>
                  <a:pt x="10874140" y="14798801"/>
                  <a:pt x="10873949" y="14798994"/>
                  <a:pt x="10873805" y="14799232"/>
                </a:cubicBezTo>
                <a:cubicBezTo>
                  <a:pt x="10883089" y="14801674"/>
                  <a:pt x="10890411" y="14810625"/>
                  <a:pt x="10888593" y="14820773"/>
                </a:cubicBezTo>
                <a:cubicBezTo>
                  <a:pt x="10889024" y="14821107"/>
                  <a:pt x="10889598" y="14821156"/>
                  <a:pt x="10889981" y="14821538"/>
                </a:cubicBezTo>
                <a:cubicBezTo>
                  <a:pt x="10892948" y="14824267"/>
                  <a:pt x="10895915" y="14827044"/>
                  <a:pt x="10898882" y="14829771"/>
                </a:cubicBezTo>
                <a:cubicBezTo>
                  <a:pt x="10903620" y="14834128"/>
                  <a:pt x="10905774" y="14840207"/>
                  <a:pt x="10905391" y="14846239"/>
                </a:cubicBezTo>
                <a:cubicBezTo>
                  <a:pt x="10909985" y="14844946"/>
                  <a:pt x="10914723" y="14845617"/>
                  <a:pt x="10918935" y="14847818"/>
                </a:cubicBezTo>
                <a:cubicBezTo>
                  <a:pt x="10925156" y="14841307"/>
                  <a:pt x="10934775" y="14838341"/>
                  <a:pt x="10942624" y="14845377"/>
                </a:cubicBezTo>
                <a:cubicBezTo>
                  <a:pt x="10945304" y="14847770"/>
                  <a:pt x="10948271" y="14849877"/>
                  <a:pt x="10950951" y="14852269"/>
                </a:cubicBezTo>
                <a:cubicBezTo>
                  <a:pt x="10951717" y="14852797"/>
                  <a:pt x="10952435" y="14853274"/>
                  <a:pt x="10953248" y="14853754"/>
                </a:cubicBezTo>
                <a:cubicBezTo>
                  <a:pt x="10955641" y="14854903"/>
                  <a:pt x="10957746" y="14856003"/>
                  <a:pt x="10959661" y="14857536"/>
                </a:cubicBezTo>
                <a:cubicBezTo>
                  <a:pt x="10965261" y="14856195"/>
                  <a:pt x="10971625" y="14857105"/>
                  <a:pt x="10976028" y="14860168"/>
                </a:cubicBezTo>
                <a:cubicBezTo>
                  <a:pt x="10981723" y="14864093"/>
                  <a:pt x="10983781" y="14869933"/>
                  <a:pt x="10983637" y="14875964"/>
                </a:cubicBezTo>
                <a:cubicBezTo>
                  <a:pt x="10984116" y="14874912"/>
                  <a:pt x="10984164" y="14873905"/>
                  <a:pt x="10984881" y="14872805"/>
                </a:cubicBezTo>
                <a:cubicBezTo>
                  <a:pt x="10992491" y="14860982"/>
                  <a:pt x="11006513" y="14862083"/>
                  <a:pt x="11014888" y="14868880"/>
                </a:cubicBezTo>
                <a:cubicBezTo>
                  <a:pt x="11018094" y="14848441"/>
                  <a:pt x="11051882" y="14850930"/>
                  <a:pt x="11052791" y="14874145"/>
                </a:cubicBezTo>
                <a:cubicBezTo>
                  <a:pt x="11053509" y="14892957"/>
                  <a:pt x="11031686" y="14896548"/>
                  <a:pt x="11020536" y="14886495"/>
                </a:cubicBezTo>
                <a:cubicBezTo>
                  <a:pt x="11020056" y="14888123"/>
                  <a:pt x="11019722" y="14889703"/>
                  <a:pt x="11018621" y="14891426"/>
                </a:cubicBezTo>
                <a:cubicBezTo>
                  <a:pt x="11008476" y="14907174"/>
                  <a:pt x="10986700" y="14900377"/>
                  <a:pt x="10982537" y="14887070"/>
                </a:cubicBezTo>
                <a:cubicBezTo>
                  <a:pt x="10982967" y="14890756"/>
                  <a:pt x="10982824" y="14893340"/>
                  <a:pt x="10982106" y="14896882"/>
                </a:cubicBezTo>
                <a:cubicBezTo>
                  <a:pt x="10980479" y="14904876"/>
                  <a:pt x="10975932" y="14910285"/>
                  <a:pt x="10970524" y="14916126"/>
                </a:cubicBezTo>
                <a:cubicBezTo>
                  <a:pt x="10968945" y="14917848"/>
                  <a:pt x="10966696" y="14918901"/>
                  <a:pt x="10964208" y="14919668"/>
                </a:cubicBezTo>
                <a:cubicBezTo>
                  <a:pt x="10962197" y="14922780"/>
                  <a:pt x="10959565" y="14925507"/>
                  <a:pt x="10956406" y="14927088"/>
                </a:cubicBezTo>
                <a:cubicBezTo>
                  <a:pt x="10953870" y="14928332"/>
                  <a:pt x="10951286" y="14929480"/>
                  <a:pt x="10948654" y="14930485"/>
                </a:cubicBezTo>
                <a:cubicBezTo>
                  <a:pt x="10948223" y="14931156"/>
                  <a:pt x="10947888" y="14931778"/>
                  <a:pt x="10947362" y="14932449"/>
                </a:cubicBezTo>
                <a:cubicBezTo>
                  <a:pt x="10941092" y="14940154"/>
                  <a:pt x="10927884" y="14942309"/>
                  <a:pt x="10920227" y="14935224"/>
                </a:cubicBezTo>
                <a:lnTo>
                  <a:pt x="10916111" y="14931395"/>
                </a:lnTo>
                <a:cubicBezTo>
                  <a:pt x="10914531" y="14930677"/>
                  <a:pt x="10913000" y="14929911"/>
                  <a:pt x="10911469" y="14928858"/>
                </a:cubicBezTo>
                <a:cubicBezTo>
                  <a:pt x="10900079" y="14920959"/>
                  <a:pt x="10894623" y="14906648"/>
                  <a:pt x="10888115" y="14895112"/>
                </a:cubicBezTo>
                <a:close/>
                <a:moveTo>
                  <a:pt x="10670077" y="15057097"/>
                </a:moveTo>
                <a:cubicBezTo>
                  <a:pt x="10670316" y="15055899"/>
                  <a:pt x="10670939" y="15055038"/>
                  <a:pt x="10671321" y="15053985"/>
                </a:cubicBezTo>
                <a:cubicBezTo>
                  <a:pt x="10669934" y="15049915"/>
                  <a:pt x="10670269" y="15045176"/>
                  <a:pt x="10673523" y="15040151"/>
                </a:cubicBezTo>
                <a:cubicBezTo>
                  <a:pt x="10686827" y="15019520"/>
                  <a:pt x="10721524" y="15036369"/>
                  <a:pt x="10708076" y="15057240"/>
                </a:cubicBezTo>
                <a:cubicBezTo>
                  <a:pt x="10707741" y="15057766"/>
                  <a:pt x="10707262" y="15057957"/>
                  <a:pt x="10706927" y="15058436"/>
                </a:cubicBezTo>
                <a:cubicBezTo>
                  <a:pt x="10706880" y="15059298"/>
                  <a:pt x="10707118" y="15059920"/>
                  <a:pt x="10706975" y="15060782"/>
                </a:cubicBezTo>
                <a:cubicBezTo>
                  <a:pt x="10706209" y="15064851"/>
                  <a:pt x="10704295" y="15067771"/>
                  <a:pt x="10701950" y="15070260"/>
                </a:cubicBezTo>
                <a:cubicBezTo>
                  <a:pt x="10710660" y="15068441"/>
                  <a:pt x="10721955" y="15073418"/>
                  <a:pt x="10723916" y="15082418"/>
                </a:cubicBezTo>
                <a:lnTo>
                  <a:pt x="10726501" y="15094289"/>
                </a:lnTo>
                <a:cubicBezTo>
                  <a:pt x="10728798" y="15104868"/>
                  <a:pt x="10725448" y="15114585"/>
                  <a:pt x="10714728" y="15118893"/>
                </a:cubicBezTo>
                <a:cubicBezTo>
                  <a:pt x="10705922" y="15122484"/>
                  <a:pt x="10692283" y="15116978"/>
                  <a:pt x="10690129" y="15107118"/>
                </a:cubicBezTo>
                <a:cubicBezTo>
                  <a:pt x="10689268" y="15103144"/>
                  <a:pt x="10688407" y="15099219"/>
                  <a:pt x="10687545" y="15095247"/>
                </a:cubicBezTo>
                <a:cubicBezTo>
                  <a:pt x="10685965" y="15087874"/>
                  <a:pt x="10687305" y="15081077"/>
                  <a:pt x="10691756" y="15076099"/>
                </a:cubicBezTo>
                <a:cubicBezTo>
                  <a:pt x="10680367" y="15078397"/>
                  <a:pt x="10667397" y="15071553"/>
                  <a:pt x="10670077" y="15057097"/>
                </a:cubicBezTo>
                <a:close/>
                <a:moveTo>
                  <a:pt x="10609538" y="15293898"/>
                </a:moveTo>
                <a:cubicBezTo>
                  <a:pt x="10609490" y="15293850"/>
                  <a:pt x="10609490" y="15293755"/>
                  <a:pt x="10609442" y="15293707"/>
                </a:cubicBezTo>
                <a:cubicBezTo>
                  <a:pt x="10609299" y="15293515"/>
                  <a:pt x="10609203" y="15293371"/>
                  <a:pt x="10608964" y="15293133"/>
                </a:cubicBezTo>
                <a:cubicBezTo>
                  <a:pt x="10601833" y="15285043"/>
                  <a:pt x="10602312" y="15273553"/>
                  <a:pt x="10609825" y="15265848"/>
                </a:cubicBezTo>
                <a:cubicBezTo>
                  <a:pt x="10610830" y="15264794"/>
                  <a:pt x="10612266" y="15264220"/>
                  <a:pt x="10613510" y="15263502"/>
                </a:cubicBezTo>
                <a:cubicBezTo>
                  <a:pt x="10606140" y="15260104"/>
                  <a:pt x="10600350" y="15252827"/>
                  <a:pt x="10602215" y="15242679"/>
                </a:cubicBezTo>
                <a:cubicBezTo>
                  <a:pt x="10606571" y="15219224"/>
                  <a:pt x="10642368" y="15228845"/>
                  <a:pt x="10638061" y="15252205"/>
                </a:cubicBezTo>
                <a:cubicBezTo>
                  <a:pt x="10637104" y="15257232"/>
                  <a:pt x="10634567" y="15260486"/>
                  <a:pt x="10631457" y="15262688"/>
                </a:cubicBezTo>
                <a:cubicBezTo>
                  <a:pt x="10633563" y="15263693"/>
                  <a:pt x="10635524" y="15264986"/>
                  <a:pt x="10637104" y="15266709"/>
                </a:cubicBezTo>
                <a:cubicBezTo>
                  <a:pt x="10644857" y="15275565"/>
                  <a:pt x="10649403" y="15286765"/>
                  <a:pt x="10647776" y="15298637"/>
                </a:cubicBezTo>
                <a:cubicBezTo>
                  <a:pt x="10646388" y="15308977"/>
                  <a:pt x="10639545" y="15317736"/>
                  <a:pt x="10628154" y="15317544"/>
                </a:cubicBezTo>
                <a:cubicBezTo>
                  <a:pt x="10618583" y="15317401"/>
                  <a:pt x="10607815" y="15308210"/>
                  <a:pt x="10609251" y="15297918"/>
                </a:cubicBezTo>
                <a:cubicBezTo>
                  <a:pt x="10609490" y="15296674"/>
                  <a:pt x="10609586" y="15295382"/>
                  <a:pt x="10609634" y="15294138"/>
                </a:cubicBezTo>
                <a:cubicBezTo>
                  <a:pt x="10609538" y="15293993"/>
                  <a:pt x="10609538" y="15294041"/>
                  <a:pt x="10609538" y="15293898"/>
                </a:cubicBezTo>
                <a:close/>
                <a:moveTo>
                  <a:pt x="10591017" y="15325539"/>
                </a:moveTo>
                <a:lnTo>
                  <a:pt x="10589533" y="15333628"/>
                </a:lnTo>
                <a:cubicBezTo>
                  <a:pt x="10587619" y="15343824"/>
                  <a:pt x="10578287" y="15350047"/>
                  <a:pt x="10568142" y="15348803"/>
                </a:cubicBezTo>
                <a:cubicBezTo>
                  <a:pt x="10558331" y="15347606"/>
                  <a:pt x="10551200" y="15336931"/>
                  <a:pt x="10552971" y="15327405"/>
                </a:cubicBezTo>
                <a:lnTo>
                  <a:pt x="10554455" y="15319316"/>
                </a:lnTo>
                <a:cubicBezTo>
                  <a:pt x="10555795" y="15312040"/>
                  <a:pt x="10561011" y="15306966"/>
                  <a:pt x="10567471" y="15305003"/>
                </a:cubicBezTo>
                <a:cubicBezTo>
                  <a:pt x="10563117" y="15298971"/>
                  <a:pt x="10562495" y="15291074"/>
                  <a:pt x="10569769" y="15284276"/>
                </a:cubicBezTo>
                <a:cubicBezTo>
                  <a:pt x="10587667" y="15267570"/>
                  <a:pt x="10617626" y="15291888"/>
                  <a:pt x="10599535" y="15308832"/>
                </a:cubicBezTo>
                <a:cubicBezTo>
                  <a:pt x="10596233" y="15311897"/>
                  <a:pt x="10592501" y="15313236"/>
                  <a:pt x="10588720" y="15313810"/>
                </a:cubicBezTo>
                <a:cubicBezTo>
                  <a:pt x="10590682" y="15317449"/>
                  <a:pt x="10591735" y="15321566"/>
                  <a:pt x="10591017" y="15325539"/>
                </a:cubicBezTo>
                <a:close/>
                <a:moveTo>
                  <a:pt x="10326558" y="14861747"/>
                </a:moveTo>
                <a:lnTo>
                  <a:pt x="10330004" y="14854281"/>
                </a:lnTo>
                <a:cubicBezTo>
                  <a:pt x="10332780" y="14848201"/>
                  <a:pt x="10338283" y="14844755"/>
                  <a:pt x="10344361" y="14843893"/>
                </a:cubicBezTo>
                <a:cubicBezTo>
                  <a:pt x="10351301" y="14840878"/>
                  <a:pt x="10360681" y="14842743"/>
                  <a:pt x="10365849" y="14847627"/>
                </a:cubicBezTo>
                <a:cubicBezTo>
                  <a:pt x="10370635" y="14852126"/>
                  <a:pt x="10372118" y="14857775"/>
                  <a:pt x="10371400" y="14863374"/>
                </a:cubicBezTo>
                <a:cubicBezTo>
                  <a:pt x="10374846" y="14869023"/>
                  <a:pt x="10375277" y="14876251"/>
                  <a:pt x="10372166" y="14882666"/>
                </a:cubicBezTo>
                <a:cubicBezTo>
                  <a:pt x="10367668" y="14891904"/>
                  <a:pt x="10354794" y="14895398"/>
                  <a:pt x="10346036" y="14890468"/>
                </a:cubicBezTo>
                <a:cubicBezTo>
                  <a:pt x="10344553" y="14889606"/>
                  <a:pt x="10343500" y="14888410"/>
                  <a:pt x="10342208" y="14887405"/>
                </a:cubicBezTo>
                <a:cubicBezTo>
                  <a:pt x="10340198" y="14887262"/>
                  <a:pt x="10338140" y="14886974"/>
                  <a:pt x="10336130" y="14886208"/>
                </a:cubicBezTo>
                <a:cubicBezTo>
                  <a:pt x="10326845" y="14882618"/>
                  <a:pt x="10322538" y="14870556"/>
                  <a:pt x="10326558" y="14861747"/>
                </a:cubicBezTo>
                <a:close/>
                <a:moveTo>
                  <a:pt x="10322108" y="14563053"/>
                </a:moveTo>
                <a:cubicBezTo>
                  <a:pt x="10332062" y="14541368"/>
                  <a:pt x="10363360" y="14561282"/>
                  <a:pt x="10353550" y="14582679"/>
                </a:cubicBezTo>
                <a:cubicBezTo>
                  <a:pt x="10343596" y="14604315"/>
                  <a:pt x="10312297" y="14584402"/>
                  <a:pt x="10322108" y="14563053"/>
                </a:cubicBezTo>
                <a:close/>
                <a:moveTo>
                  <a:pt x="10521433" y="14723219"/>
                </a:moveTo>
                <a:cubicBezTo>
                  <a:pt x="10530478" y="14724606"/>
                  <a:pt x="10538853" y="14727478"/>
                  <a:pt x="10544883" y="14734803"/>
                </a:cubicBezTo>
                <a:cubicBezTo>
                  <a:pt x="10551487" y="14742796"/>
                  <a:pt x="10551391" y="14752753"/>
                  <a:pt x="10548998" y="14762278"/>
                </a:cubicBezTo>
                <a:cubicBezTo>
                  <a:pt x="10546558" y="14772043"/>
                  <a:pt x="10534067" y="14776687"/>
                  <a:pt x="10525309" y="14773576"/>
                </a:cubicBezTo>
                <a:cubicBezTo>
                  <a:pt x="10518274" y="14771086"/>
                  <a:pt x="10514398" y="14765198"/>
                  <a:pt x="10513536" y="14758640"/>
                </a:cubicBezTo>
                <a:cubicBezTo>
                  <a:pt x="10506118" y="14755625"/>
                  <a:pt x="10500759" y="14748971"/>
                  <a:pt x="10501476" y="14740259"/>
                </a:cubicBezTo>
                <a:cubicBezTo>
                  <a:pt x="10502194" y="14730781"/>
                  <a:pt x="10511527" y="14721686"/>
                  <a:pt x="10521433" y="14723219"/>
                </a:cubicBezTo>
                <a:close/>
                <a:moveTo>
                  <a:pt x="10506310" y="14628345"/>
                </a:moveTo>
                <a:cubicBezTo>
                  <a:pt x="10516216" y="14606707"/>
                  <a:pt x="10551153" y="14619297"/>
                  <a:pt x="10541198" y="14640934"/>
                </a:cubicBezTo>
                <a:cubicBezTo>
                  <a:pt x="10531244" y="14662522"/>
                  <a:pt x="10496356" y="14649981"/>
                  <a:pt x="10506310" y="14628345"/>
                </a:cubicBezTo>
                <a:close/>
                <a:moveTo>
                  <a:pt x="10733297" y="14859689"/>
                </a:moveTo>
                <a:cubicBezTo>
                  <a:pt x="10729324" y="14868544"/>
                  <a:pt x="10715876" y="14873619"/>
                  <a:pt x="10707358" y="14868161"/>
                </a:cubicBezTo>
                <a:lnTo>
                  <a:pt x="10700131" y="14863519"/>
                </a:lnTo>
                <a:cubicBezTo>
                  <a:pt x="10691038" y="14857630"/>
                  <a:pt x="10687019" y="14847913"/>
                  <a:pt x="10691661" y="14837575"/>
                </a:cubicBezTo>
                <a:cubicBezTo>
                  <a:pt x="10695633" y="14828766"/>
                  <a:pt x="10709081" y="14823645"/>
                  <a:pt x="10717600" y="14829102"/>
                </a:cubicBezTo>
                <a:lnTo>
                  <a:pt x="10724826" y="14833745"/>
                </a:lnTo>
                <a:cubicBezTo>
                  <a:pt x="10733919" y="14839633"/>
                  <a:pt x="10737939" y="14849349"/>
                  <a:pt x="10733297" y="14859689"/>
                </a:cubicBezTo>
                <a:close/>
                <a:moveTo>
                  <a:pt x="10735593" y="14962892"/>
                </a:moveTo>
                <a:cubicBezTo>
                  <a:pt x="10744399" y="14968541"/>
                  <a:pt x="10747223" y="14980603"/>
                  <a:pt x="10741624" y="14989506"/>
                </a:cubicBezTo>
                <a:cubicBezTo>
                  <a:pt x="10736120" y="14998267"/>
                  <a:pt x="10723773" y="15001187"/>
                  <a:pt x="10715015" y="14995538"/>
                </a:cubicBezTo>
                <a:lnTo>
                  <a:pt x="10707789" y="14990894"/>
                </a:lnTo>
                <a:cubicBezTo>
                  <a:pt x="10698983" y="14985247"/>
                  <a:pt x="10696160" y="14973183"/>
                  <a:pt x="10701807" y="14964280"/>
                </a:cubicBezTo>
                <a:cubicBezTo>
                  <a:pt x="10707310" y="14955521"/>
                  <a:pt x="10719657" y="14952601"/>
                  <a:pt x="10728415" y="14958250"/>
                </a:cubicBezTo>
                <a:lnTo>
                  <a:pt x="10735593" y="14962892"/>
                </a:lnTo>
                <a:close/>
                <a:moveTo>
                  <a:pt x="10701807" y="14686887"/>
                </a:moveTo>
                <a:cubicBezTo>
                  <a:pt x="10695585" y="14696556"/>
                  <a:pt x="10685009" y="14697704"/>
                  <a:pt x="10676681" y="14694210"/>
                </a:cubicBezTo>
                <a:cubicBezTo>
                  <a:pt x="10676442" y="14694546"/>
                  <a:pt x="10676299" y="14694929"/>
                  <a:pt x="10676059" y="14695215"/>
                </a:cubicBezTo>
                <a:cubicBezTo>
                  <a:pt x="10668976" y="14703927"/>
                  <a:pt x="10657682" y="14703688"/>
                  <a:pt x="10648925" y="14698088"/>
                </a:cubicBezTo>
                <a:lnTo>
                  <a:pt x="10641698" y="14693444"/>
                </a:lnTo>
                <a:cubicBezTo>
                  <a:pt x="10632892" y="14687749"/>
                  <a:pt x="10632844" y="14673723"/>
                  <a:pt x="10638826" y="14666304"/>
                </a:cubicBezTo>
                <a:cubicBezTo>
                  <a:pt x="10643421" y="14660655"/>
                  <a:pt x="10649738" y="14658788"/>
                  <a:pt x="10656007" y="14659698"/>
                </a:cubicBezTo>
                <a:cubicBezTo>
                  <a:pt x="10656342" y="14656442"/>
                  <a:pt x="10657347" y="14653187"/>
                  <a:pt x="10659118" y="14650364"/>
                </a:cubicBezTo>
                <a:cubicBezTo>
                  <a:pt x="10664861" y="14641317"/>
                  <a:pt x="10677495" y="14640215"/>
                  <a:pt x="10685965" y="14645673"/>
                </a:cubicBezTo>
                <a:lnTo>
                  <a:pt x="10693192" y="14650315"/>
                </a:lnTo>
                <a:cubicBezTo>
                  <a:pt x="10699174" y="14654192"/>
                  <a:pt x="10701615" y="14660943"/>
                  <a:pt x="10701041" y="14667500"/>
                </a:cubicBezTo>
                <a:cubicBezTo>
                  <a:pt x="10705300" y="14672526"/>
                  <a:pt x="10706592" y="14679467"/>
                  <a:pt x="10701807" y="14686887"/>
                </a:cubicBezTo>
                <a:close/>
                <a:moveTo>
                  <a:pt x="10650552" y="14766730"/>
                </a:moveTo>
                <a:cubicBezTo>
                  <a:pt x="10637152" y="14787601"/>
                  <a:pt x="10603555" y="14768597"/>
                  <a:pt x="10617004" y="14747727"/>
                </a:cubicBezTo>
                <a:cubicBezTo>
                  <a:pt x="10630356" y="14726856"/>
                  <a:pt x="10663952" y="14745811"/>
                  <a:pt x="10650552" y="14766730"/>
                </a:cubicBezTo>
                <a:close/>
                <a:moveTo>
                  <a:pt x="10626766" y="14861078"/>
                </a:moveTo>
                <a:cubicBezTo>
                  <a:pt x="10633801" y="14863805"/>
                  <a:pt x="10639448" y="14868306"/>
                  <a:pt x="10642655" y="14875198"/>
                </a:cubicBezTo>
                <a:cubicBezTo>
                  <a:pt x="10646627" y="14883862"/>
                  <a:pt x="10643660" y="14892287"/>
                  <a:pt x="10639545" y="14900090"/>
                </a:cubicBezTo>
                <a:cubicBezTo>
                  <a:pt x="10638444" y="14902149"/>
                  <a:pt x="10636768" y="14903680"/>
                  <a:pt x="10634903" y="14904876"/>
                </a:cubicBezTo>
                <a:cubicBezTo>
                  <a:pt x="10639545" y="14903919"/>
                  <a:pt x="10644521" y="14904636"/>
                  <a:pt x="10649020" y="14907126"/>
                </a:cubicBezTo>
                <a:cubicBezTo>
                  <a:pt x="10658017" y="14912152"/>
                  <a:pt x="10660649" y="14925221"/>
                  <a:pt x="10655194" y="14933693"/>
                </a:cubicBezTo>
                <a:lnTo>
                  <a:pt x="10650552" y="14940873"/>
                </a:lnTo>
                <a:cubicBezTo>
                  <a:pt x="10644713" y="14949968"/>
                  <a:pt x="10633227" y="14952266"/>
                  <a:pt x="10623991" y="14947048"/>
                </a:cubicBezTo>
                <a:cubicBezTo>
                  <a:pt x="10614994" y="14942021"/>
                  <a:pt x="10612361" y="14929001"/>
                  <a:pt x="10617817" y="14920482"/>
                </a:cubicBezTo>
                <a:lnTo>
                  <a:pt x="10622459" y="14913254"/>
                </a:lnTo>
                <a:cubicBezTo>
                  <a:pt x="10624517" y="14910046"/>
                  <a:pt x="10627437" y="14908036"/>
                  <a:pt x="10630547" y="14906503"/>
                </a:cubicBezTo>
                <a:cubicBezTo>
                  <a:pt x="10624852" y="14908227"/>
                  <a:pt x="10618152" y="14907605"/>
                  <a:pt x="10613701" y="14904445"/>
                </a:cubicBezTo>
                <a:cubicBezTo>
                  <a:pt x="10608533" y="14900759"/>
                  <a:pt x="10606332" y="14895590"/>
                  <a:pt x="10606284" y="14890182"/>
                </a:cubicBezTo>
                <a:cubicBezTo>
                  <a:pt x="10602215" y="14885250"/>
                  <a:pt x="10600828" y="14878453"/>
                  <a:pt x="10602933" y="14871895"/>
                </a:cubicBezTo>
                <a:cubicBezTo>
                  <a:pt x="10605948" y="14862609"/>
                  <a:pt x="10617721" y="14857536"/>
                  <a:pt x="10626766" y="14861078"/>
                </a:cubicBezTo>
                <a:close/>
                <a:moveTo>
                  <a:pt x="10598483" y="14679131"/>
                </a:moveTo>
                <a:cubicBezTo>
                  <a:pt x="10589199" y="14681286"/>
                  <a:pt x="10576517" y="14675063"/>
                  <a:pt x="10575320" y="14664723"/>
                </a:cubicBezTo>
                <a:cubicBezTo>
                  <a:pt x="10575224" y="14663479"/>
                  <a:pt x="10575033" y="14662187"/>
                  <a:pt x="10574746" y="14660943"/>
                </a:cubicBezTo>
                <a:cubicBezTo>
                  <a:pt x="10574698" y="14660798"/>
                  <a:pt x="10574698" y="14660846"/>
                  <a:pt x="10574698" y="14660703"/>
                </a:cubicBezTo>
                <a:cubicBezTo>
                  <a:pt x="10574650" y="14660655"/>
                  <a:pt x="10574602" y="14660607"/>
                  <a:pt x="10574555" y="14660512"/>
                </a:cubicBezTo>
                <a:cubicBezTo>
                  <a:pt x="10574363" y="14660367"/>
                  <a:pt x="10574219" y="14660272"/>
                  <a:pt x="10573980" y="14660081"/>
                </a:cubicBezTo>
                <a:cubicBezTo>
                  <a:pt x="10565079" y="14653953"/>
                  <a:pt x="10562782" y="14642753"/>
                  <a:pt x="10568142" y="14633418"/>
                </a:cubicBezTo>
                <a:cubicBezTo>
                  <a:pt x="10573215" y="14624611"/>
                  <a:pt x="10586471" y="14621834"/>
                  <a:pt x="10594798" y="14627578"/>
                </a:cubicBezTo>
                <a:cubicBezTo>
                  <a:pt x="10604513" y="14634232"/>
                  <a:pt x="10611644" y="14644044"/>
                  <a:pt x="10612984" y="14655916"/>
                </a:cubicBezTo>
                <a:cubicBezTo>
                  <a:pt x="10614084" y="14666399"/>
                  <a:pt x="10609586" y="14676547"/>
                  <a:pt x="10598483" y="14679131"/>
                </a:cubicBezTo>
                <a:close/>
                <a:moveTo>
                  <a:pt x="10597286" y="15039672"/>
                </a:moveTo>
                <a:cubicBezTo>
                  <a:pt x="10583839" y="15060591"/>
                  <a:pt x="10551583" y="15039384"/>
                  <a:pt x="10565031" y="15018515"/>
                </a:cubicBezTo>
                <a:cubicBezTo>
                  <a:pt x="10578431" y="14997645"/>
                  <a:pt x="10610686" y="15018802"/>
                  <a:pt x="10597286" y="15039672"/>
                </a:cubicBezTo>
                <a:close/>
                <a:moveTo>
                  <a:pt x="10569720" y="14901956"/>
                </a:moveTo>
                <a:lnTo>
                  <a:pt x="10562495" y="14897313"/>
                </a:lnTo>
                <a:cubicBezTo>
                  <a:pt x="10553689" y="14891664"/>
                  <a:pt x="10552540" y="14878310"/>
                  <a:pt x="10558475" y="14870364"/>
                </a:cubicBezTo>
                <a:cubicBezTo>
                  <a:pt x="10564935" y="14861604"/>
                  <a:pt x="10576708" y="14860694"/>
                  <a:pt x="10585418" y="14866343"/>
                </a:cubicBezTo>
                <a:lnTo>
                  <a:pt x="10592644" y="14870987"/>
                </a:lnTo>
                <a:cubicBezTo>
                  <a:pt x="10601450" y="14876634"/>
                  <a:pt x="10602599" y="14889989"/>
                  <a:pt x="10596664" y="14897936"/>
                </a:cubicBezTo>
                <a:cubicBezTo>
                  <a:pt x="10590204" y="14906648"/>
                  <a:pt x="10578479" y="14907557"/>
                  <a:pt x="10569720" y="14901956"/>
                </a:cubicBezTo>
                <a:close/>
                <a:moveTo>
                  <a:pt x="10577761" y="14584402"/>
                </a:moveTo>
                <a:cubicBezTo>
                  <a:pt x="10567615" y="14586652"/>
                  <a:pt x="10556943" y="14579950"/>
                  <a:pt x="10554742" y="14569755"/>
                </a:cubicBezTo>
                <a:lnTo>
                  <a:pt x="10552157" y="14557931"/>
                </a:lnTo>
                <a:cubicBezTo>
                  <a:pt x="10549956" y="14547735"/>
                  <a:pt x="10556560" y="14537157"/>
                  <a:pt x="10566802" y="14534906"/>
                </a:cubicBezTo>
                <a:cubicBezTo>
                  <a:pt x="10576947" y="14532656"/>
                  <a:pt x="10587619" y="14539406"/>
                  <a:pt x="10589821" y="14549553"/>
                </a:cubicBezTo>
                <a:lnTo>
                  <a:pt x="10592405" y="14561425"/>
                </a:lnTo>
                <a:cubicBezTo>
                  <a:pt x="10594606" y="14571622"/>
                  <a:pt x="10588002" y="14582151"/>
                  <a:pt x="10577761" y="14584402"/>
                </a:cubicBezTo>
                <a:close/>
                <a:moveTo>
                  <a:pt x="10574411" y="14995921"/>
                </a:moveTo>
                <a:cubicBezTo>
                  <a:pt x="10560963" y="15016840"/>
                  <a:pt x="10530287" y="14993432"/>
                  <a:pt x="10543638" y="14972657"/>
                </a:cubicBezTo>
                <a:cubicBezTo>
                  <a:pt x="10557086" y="14951739"/>
                  <a:pt x="10587763" y="14975147"/>
                  <a:pt x="10574411" y="14995921"/>
                </a:cubicBezTo>
                <a:close/>
                <a:moveTo>
                  <a:pt x="10531004" y="14790807"/>
                </a:moveTo>
                <a:cubicBezTo>
                  <a:pt x="10532871" y="14792483"/>
                  <a:pt x="10534354" y="14794493"/>
                  <a:pt x="10535264" y="14796887"/>
                </a:cubicBezTo>
                <a:lnTo>
                  <a:pt x="10537178" y="14801961"/>
                </a:lnTo>
                <a:cubicBezTo>
                  <a:pt x="10538183" y="14803253"/>
                  <a:pt x="10539188" y="14804593"/>
                  <a:pt x="10540049" y="14806125"/>
                </a:cubicBezTo>
                <a:cubicBezTo>
                  <a:pt x="10546558" y="14817661"/>
                  <a:pt x="10545027" y="14832309"/>
                  <a:pt x="10545601" y="14845041"/>
                </a:cubicBezTo>
                <a:cubicBezTo>
                  <a:pt x="10546462" y="14864284"/>
                  <a:pt x="10522629" y="14867396"/>
                  <a:pt x="10512723" y="14855477"/>
                </a:cubicBezTo>
                <a:cubicBezTo>
                  <a:pt x="10512580" y="14855955"/>
                  <a:pt x="10512436" y="14856386"/>
                  <a:pt x="10512292" y="14856865"/>
                </a:cubicBezTo>
                <a:cubicBezTo>
                  <a:pt x="10511718" y="14862514"/>
                  <a:pt x="10508703" y="14866677"/>
                  <a:pt x="10504587" y="14869215"/>
                </a:cubicBezTo>
                <a:cubicBezTo>
                  <a:pt x="10495781" y="14875772"/>
                  <a:pt x="10481759" y="14875964"/>
                  <a:pt x="10477069" y="14864045"/>
                </a:cubicBezTo>
                <a:cubicBezTo>
                  <a:pt x="10475825" y="14860838"/>
                  <a:pt x="10474150" y="14857727"/>
                  <a:pt x="10472906" y="14854519"/>
                </a:cubicBezTo>
                <a:cubicBezTo>
                  <a:pt x="10472475" y="14853754"/>
                  <a:pt x="10472045" y="14852988"/>
                  <a:pt x="10471614" y="14852269"/>
                </a:cubicBezTo>
                <a:cubicBezTo>
                  <a:pt x="10470082" y="14850259"/>
                  <a:pt x="10468742" y="14848344"/>
                  <a:pt x="10467785" y="14846239"/>
                </a:cubicBezTo>
                <a:cubicBezTo>
                  <a:pt x="10462377" y="14844946"/>
                  <a:pt x="10457352" y="14841404"/>
                  <a:pt x="10454864" y="14836905"/>
                </a:cubicBezTo>
                <a:cubicBezTo>
                  <a:pt x="10449743" y="14827427"/>
                  <a:pt x="10454146" y="14817422"/>
                  <a:pt x="10462377" y="14811774"/>
                </a:cubicBezTo>
                <a:cubicBezTo>
                  <a:pt x="10456539" y="14815746"/>
                  <a:pt x="10459266" y="14815507"/>
                  <a:pt x="10460846" y="14811199"/>
                </a:cubicBezTo>
                <a:cubicBezTo>
                  <a:pt x="10462090" y="14807753"/>
                  <a:pt x="10463383" y="14805551"/>
                  <a:pt x="10465536" y="14802822"/>
                </a:cubicBezTo>
                <a:cubicBezTo>
                  <a:pt x="10470417" y="14796696"/>
                  <a:pt x="10476639" y="14793967"/>
                  <a:pt x="10483817" y="14791335"/>
                </a:cubicBezTo>
                <a:cubicBezTo>
                  <a:pt x="10485827" y="14790568"/>
                  <a:pt x="10488172" y="14790664"/>
                  <a:pt x="10490517" y="14791047"/>
                </a:cubicBezTo>
                <a:cubicBezTo>
                  <a:pt x="10490517" y="14788127"/>
                  <a:pt x="10491092" y="14785063"/>
                  <a:pt x="10493197" y="14781809"/>
                </a:cubicBezTo>
                <a:cubicBezTo>
                  <a:pt x="10504827" y="14763858"/>
                  <a:pt x="10533062" y="14774007"/>
                  <a:pt x="10531004" y="14790807"/>
                </a:cubicBezTo>
                <a:close/>
                <a:moveTo>
                  <a:pt x="10518657" y="15172410"/>
                </a:moveTo>
                <a:cubicBezTo>
                  <a:pt x="10514302" y="15195865"/>
                  <a:pt x="10479079" y="15184232"/>
                  <a:pt x="10483339" y="15161065"/>
                </a:cubicBezTo>
                <a:cubicBezTo>
                  <a:pt x="10484727" y="15153693"/>
                  <a:pt x="10489225" y="15150103"/>
                  <a:pt x="10494537" y="15148954"/>
                </a:cubicBezTo>
                <a:cubicBezTo>
                  <a:pt x="10494250" y="15148811"/>
                  <a:pt x="10493867" y="15148762"/>
                  <a:pt x="10493532" y="15148571"/>
                </a:cubicBezTo>
                <a:lnTo>
                  <a:pt x="10471901" y="15134642"/>
                </a:lnTo>
                <a:cubicBezTo>
                  <a:pt x="10462808" y="15128802"/>
                  <a:pt x="10461420" y="15116595"/>
                  <a:pt x="10466780" y="15107836"/>
                </a:cubicBezTo>
                <a:cubicBezTo>
                  <a:pt x="10467306" y="15106926"/>
                  <a:pt x="10468216" y="15106495"/>
                  <a:pt x="10468886" y="15105730"/>
                </a:cubicBezTo>
                <a:cubicBezTo>
                  <a:pt x="10466397" y="15103720"/>
                  <a:pt x="10464196" y="15101374"/>
                  <a:pt x="10463047" y="15098214"/>
                </a:cubicBezTo>
                <a:lnTo>
                  <a:pt x="10458979" y="15087300"/>
                </a:lnTo>
                <a:cubicBezTo>
                  <a:pt x="10455486" y="15077871"/>
                  <a:pt x="10460367" y="15066957"/>
                  <a:pt x="10469795" y="15063415"/>
                </a:cubicBezTo>
                <a:cubicBezTo>
                  <a:pt x="10479127" y="15059920"/>
                  <a:pt x="10490182" y="15064851"/>
                  <a:pt x="10493676" y="15074233"/>
                </a:cubicBezTo>
                <a:lnTo>
                  <a:pt x="10497696" y="15085194"/>
                </a:lnTo>
                <a:cubicBezTo>
                  <a:pt x="10500041" y="15091465"/>
                  <a:pt x="10498366" y="15098262"/>
                  <a:pt x="10494346" y="15103289"/>
                </a:cubicBezTo>
                <a:lnTo>
                  <a:pt x="10515116" y="15116644"/>
                </a:lnTo>
                <a:cubicBezTo>
                  <a:pt x="10524209" y="15122484"/>
                  <a:pt x="10525596" y="15134689"/>
                  <a:pt x="10520236" y="15143449"/>
                </a:cubicBezTo>
                <a:cubicBezTo>
                  <a:pt x="10517509" y="15147900"/>
                  <a:pt x="10513010" y="15150486"/>
                  <a:pt x="10508176" y="15151348"/>
                </a:cubicBezTo>
                <a:cubicBezTo>
                  <a:pt x="10515211" y="15155225"/>
                  <a:pt x="10520476" y="15162693"/>
                  <a:pt x="10518657" y="15172410"/>
                </a:cubicBezTo>
                <a:close/>
                <a:moveTo>
                  <a:pt x="10497887" y="15239425"/>
                </a:moveTo>
                <a:cubicBezTo>
                  <a:pt x="10493580" y="15262640"/>
                  <a:pt x="10456539" y="15260295"/>
                  <a:pt x="10460894" y="15236792"/>
                </a:cubicBezTo>
                <a:cubicBezTo>
                  <a:pt x="10465201" y="15213624"/>
                  <a:pt x="10502242" y="15215970"/>
                  <a:pt x="10497887" y="15239425"/>
                </a:cubicBezTo>
                <a:close/>
                <a:moveTo>
                  <a:pt x="10508033" y="14965286"/>
                </a:moveTo>
                <a:cubicBezTo>
                  <a:pt x="10514637" y="14962030"/>
                  <a:pt x="10511765" y="14961887"/>
                  <a:pt x="10509565" y="14966100"/>
                </a:cubicBezTo>
                <a:cubicBezTo>
                  <a:pt x="10507745" y="14969450"/>
                  <a:pt x="10506118" y="14971508"/>
                  <a:pt x="10503487" y="14974045"/>
                </a:cubicBezTo>
                <a:cubicBezTo>
                  <a:pt x="10503152" y="14974333"/>
                  <a:pt x="10502769" y="14974428"/>
                  <a:pt x="10502481" y="14974716"/>
                </a:cubicBezTo>
                <a:cubicBezTo>
                  <a:pt x="10503008" y="14977636"/>
                  <a:pt x="10503008" y="14980794"/>
                  <a:pt x="10501333" y="14984433"/>
                </a:cubicBezTo>
                <a:cubicBezTo>
                  <a:pt x="10493341" y="15001856"/>
                  <a:pt x="10468599" y="14997788"/>
                  <a:pt x="10465010" y="14984050"/>
                </a:cubicBezTo>
                <a:cubicBezTo>
                  <a:pt x="10462999" y="14983763"/>
                  <a:pt x="10461037" y="14983283"/>
                  <a:pt x="10459075" y="14982852"/>
                </a:cubicBezTo>
                <a:cubicBezTo>
                  <a:pt x="10459888" y="14984097"/>
                  <a:pt x="10460941" y="14985199"/>
                  <a:pt x="10461324" y="14986731"/>
                </a:cubicBezTo>
                <a:cubicBezTo>
                  <a:pt x="10461563" y="14987927"/>
                  <a:pt x="10461946" y="14989076"/>
                  <a:pt x="10462377" y="14990225"/>
                </a:cubicBezTo>
                <a:cubicBezTo>
                  <a:pt x="10462425" y="14990320"/>
                  <a:pt x="10462425" y="14990320"/>
                  <a:pt x="10462473" y="14990417"/>
                </a:cubicBezTo>
                <a:cubicBezTo>
                  <a:pt x="10462521" y="14990465"/>
                  <a:pt x="10462568" y="14990511"/>
                  <a:pt x="10462664" y="14990560"/>
                </a:cubicBezTo>
                <a:cubicBezTo>
                  <a:pt x="10462856" y="14990656"/>
                  <a:pt x="10462999" y="14990703"/>
                  <a:pt x="10463286" y="14990847"/>
                </a:cubicBezTo>
                <a:cubicBezTo>
                  <a:pt x="10472570" y="14995490"/>
                  <a:pt x="10476303" y="15005830"/>
                  <a:pt x="10472427" y="15015450"/>
                </a:cubicBezTo>
                <a:cubicBezTo>
                  <a:pt x="10469890" y="15021722"/>
                  <a:pt x="10463239" y="15025504"/>
                  <a:pt x="10456490" y="15025981"/>
                </a:cubicBezTo>
                <a:cubicBezTo>
                  <a:pt x="10456970" y="15028376"/>
                  <a:pt x="10457974" y="15030625"/>
                  <a:pt x="10457352" y="15033258"/>
                </a:cubicBezTo>
                <a:cubicBezTo>
                  <a:pt x="10455199" y="15042879"/>
                  <a:pt x="10444239" y="15050874"/>
                  <a:pt x="10434285" y="15047857"/>
                </a:cubicBezTo>
                <a:cubicBezTo>
                  <a:pt x="10425192" y="15045081"/>
                  <a:pt x="10417008" y="15040917"/>
                  <a:pt x="10411840" y="15032492"/>
                </a:cubicBezTo>
                <a:cubicBezTo>
                  <a:pt x="10406241" y="15023301"/>
                  <a:pt x="10407772" y="15013058"/>
                  <a:pt x="10411649" y="15003628"/>
                </a:cubicBezTo>
                <a:cubicBezTo>
                  <a:pt x="10414042" y="14997788"/>
                  <a:pt x="10419832" y="14994724"/>
                  <a:pt x="10425958" y="14993911"/>
                </a:cubicBezTo>
                <a:cubicBezTo>
                  <a:pt x="10425862" y="14987114"/>
                  <a:pt x="10428781" y="14980986"/>
                  <a:pt x="10435051" y="14977445"/>
                </a:cubicBezTo>
                <a:cubicBezTo>
                  <a:pt x="10433041" y="14975338"/>
                  <a:pt x="10431413" y="14972849"/>
                  <a:pt x="10430791" y="14969929"/>
                </a:cubicBezTo>
                <a:lnTo>
                  <a:pt x="10429595" y="14964424"/>
                </a:lnTo>
                <a:cubicBezTo>
                  <a:pt x="10428733" y="14962940"/>
                  <a:pt x="10427920" y="14961408"/>
                  <a:pt x="10427250" y="14959686"/>
                </a:cubicBezTo>
                <a:cubicBezTo>
                  <a:pt x="10422225" y="14946857"/>
                  <a:pt x="10425958" y="14931970"/>
                  <a:pt x="10427250" y="14918806"/>
                </a:cubicBezTo>
                <a:cubicBezTo>
                  <a:pt x="10429164" y="14898846"/>
                  <a:pt x="10454194" y="14899132"/>
                  <a:pt x="10462616" y="14912823"/>
                </a:cubicBezTo>
                <a:cubicBezTo>
                  <a:pt x="10462808" y="14912392"/>
                  <a:pt x="10463047" y="14911913"/>
                  <a:pt x="10463239" y="14911482"/>
                </a:cubicBezTo>
                <a:cubicBezTo>
                  <a:pt x="10464674" y="14905738"/>
                  <a:pt x="10468359" y="14901909"/>
                  <a:pt x="10473001" y="14899898"/>
                </a:cubicBezTo>
                <a:cubicBezTo>
                  <a:pt x="10483003" y="14894441"/>
                  <a:pt x="10497505" y="14896308"/>
                  <a:pt x="10500567" y="14909232"/>
                </a:cubicBezTo>
                <a:cubicBezTo>
                  <a:pt x="10501381" y="14912726"/>
                  <a:pt x="10502625" y="14916174"/>
                  <a:pt x="10503439" y="14919668"/>
                </a:cubicBezTo>
                <a:cubicBezTo>
                  <a:pt x="10503725" y="14920529"/>
                  <a:pt x="10504109" y="14921344"/>
                  <a:pt x="10504443" y="14922157"/>
                </a:cubicBezTo>
                <a:cubicBezTo>
                  <a:pt x="10505736" y="14924454"/>
                  <a:pt x="10506836" y="14926608"/>
                  <a:pt x="10507507" y="14928954"/>
                </a:cubicBezTo>
                <a:cubicBezTo>
                  <a:pt x="10512867" y="14931060"/>
                  <a:pt x="10517556" y="14935416"/>
                  <a:pt x="10519423" y="14940490"/>
                </a:cubicBezTo>
                <a:cubicBezTo>
                  <a:pt x="10523347" y="14951021"/>
                  <a:pt x="10517365" y="14960642"/>
                  <a:pt x="10508033" y="14965286"/>
                </a:cubicBezTo>
                <a:close/>
                <a:moveTo>
                  <a:pt x="10448930" y="15096969"/>
                </a:moveTo>
                <a:lnTo>
                  <a:pt x="10447446" y="15105059"/>
                </a:lnTo>
                <a:cubicBezTo>
                  <a:pt x="10445627" y="15114968"/>
                  <a:pt x="10437635" y="15122675"/>
                  <a:pt x="10427059" y="15121574"/>
                </a:cubicBezTo>
                <a:cubicBezTo>
                  <a:pt x="10417631" y="15120569"/>
                  <a:pt x="10408777" y="15110995"/>
                  <a:pt x="10410595" y="15101134"/>
                </a:cubicBezTo>
                <a:lnTo>
                  <a:pt x="10412079" y="15093044"/>
                </a:lnTo>
                <a:cubicBezTo>
                  <a:pt x="10413898" y="15083136"/>
                  <a:pt x="10421890" y="15075430"/>
                  <a:pt x="10432466" y="15076578"/>
                </a:cubicBezTo>
                <a:cubicBezTo>
                  <a:pt x="10441846" y="15077583"/>
                  <a:pt x="10450748" y="15087109"/>
                  <a:pt x="10448930" y="15096969"/>
                </a:cubicBezTo>
                <a:close/>
                <a:moveTo>
                  <a:pt x="10447302" y="14846191"/>
                </a:moveTo>
                <a:cubicBezTo>
                  <a:pt x="10456921" y="14843510"/>
                  <a:pt x="10468838" y="14849446"/>
                  <a:pt x="10471039" y="14859594"/>
                </a:cubicBezTo>
                <a:cubicBezTo>
                  <a:pt x="10471901" y="14863567"/>
                  <a:pt x="10472762" y="14867492"/>
                  <a:pt x="10473623" y="14871464"/>
                </a:cubicBezTo>
                <a:cubicBezTo>
                  <a:pt x="10475825" y="14881661"/>
                  <a:pt x="10470752" y="14892287"/>
                  <a:pt x="10460223" y="14895207"/>
                </a:cubicBezTo>
                <a:cubicBezTo>
                  <a:pt x="10450604" y="14897887"/>
                  <a:pt x="10438688" y="14892000"/>
                  <a:pt x="10436486" y="14881804"/>
                </a:cubicBezTo>
                <a:lnTo>
                  <a:pt x="10433902" y="14869933"/>
                </a:lnTo>
                <a:cubicBezTo>
                  <a:pt x="10431701" y="14859737"/>
                  <a:pt x="10436773" y="14849111"/>
                  <a:pt x="10447302" y="14846191"/>
                </a:cubicBezTo>
                <a:close/>
                <a:moveTo>
                  <a:pt x="10482334" y="14670516"/>
                </a:moveTo>
                <a:cubicBezTo>
                  <a:pt x="10478266" y="14679850"/>
                  <a:pt x="10466349" y="14683057"/>
                  <a:pt x="10457544" y="14679036"/>
                </a:cubicBezTo>
                <a:lnTo>
                  <a:pt x="10435099" y="14668745"/>
                </a:lnTo>
                <a:cubicBezTo>
                  <a:pt x="10425671" y="14664389"/>
                  <a:pt x="10422655" y="14652948"/>
                  <a:pt x="10426580" y="14643901"/>
                </a:cubicBezTo>
                <a:cubicBezTo>
                  <a:pt x="10430648" y="14634566"/>
                  <a:pt x="10442564" y="14631360"/>
                  <a:pt x="10451370" y="14635380"/>
                </a:cubicBezTo>
                <a:lnTo>
                  <a:pt x="10473815" y="14645720"/>
                </a:lnTo>
                <a:cubicBezTo>
                  <a:pt x="10483290" y="14650076"/>
                  <a:pt x="10486258" y="14661517"/>
                  <a:pt x="10482334" y="14670516"/>
                </a:cubicBezTo>
                <a:close/>
                <a:moveTo>
                  <a:pt x="10427490" y="14809620"/>
                </a:moveTo>
                <a:cubicBezTo>
                  <a:pt x="10417535" y="14831352"/>
                  <a:pt x="10385136" y="14813210"/>
                  <a:pt x="10395090" y="14791621"/>
                </a:cubicBezTo>
                <a:cubicBezTo>
                  <a:pt x="10405044" y="14769937"/>
                  <a:pt x="10437395" y="14788032"/>
                  <a:pt x="10427490" y="14809620"/>
                </a:cubicBezTo>
                <a:close/>
                <a:moveTo>
                  <a:pt x="10402843" y="14685354"/>
                </a:moveTo>
                <a:cubicBezTo>
                  <a:pt x="10400115" y="14694018"/>
                  <a:pt x="10388725" y="14701677"/>
                  <a:pt x="10379584" y="14697466"/>
                </a:cubicBezTo>
                <a:lnTo>
                  <a:pt x="10372118" y="14694018"/>
                </a:lnTo>
                <a:cubicBezTo>
                  <a:pt x="10362978" y="14689854"/>
                  <a:pt x="10356661" y="14681334"/>
                  <a:pt x="10359963" y="14670803"/>
                </a:cubicBezTo>
                <a:cubicBezTo>
                  <a:pt x="10362691" y="14662091"/>
                  <a:pt x="10374080" y="14654480"/>
                  <a:pt x="10383222" y="14658645"/>
                </a:cubicBezTo>
                <a:lnTo>
                  <a:pt x="10390687" y="14662091"/>
                </a:lnTo>
                <a:cubicBezTo>
                  <a:pt x="10399828" y="14666304"/>
                  <a:pt x="10406145" y="14674823"/>
                  <a:pt x="10402843" y="14685354"/>
                </a:cubicBezTo>
                <a:close/>
                <a:moveTo>
                  <a:pt x="10367380" y="14753088"/>
                </a:moveTo>
                <a:cubicBezTo>
                  <a:pt x="10377335" y="14731355"/>
                  <a:pt x="10410883" y="14747152"/>
                  <a:pt x="10400929" y="14768883"/>
                </a:cubicBezTo>
                <a:cubicBezTo>
                  <a:pt x="10390975" y="14790568"/>
                  <a:pt x="10357427" y="14774772"/>
                  <a:pt x="10367380" y="14753088"/>
                </a:cubicBezTo>
                <a:close/>
                <a:moveTo>
                  <a:pt x="10387098" y="14887931"/>
                </a:moveTo>
                <a:cubicBezTo>
                  <a:pt x="10392075" y="14878692"/>
                  <a:pt x="10403130" y="14876251"/>
                  <a:pt x="10412223" y="14880416"/>
                </a:cubicBezTo>
                <a:lnTo>
                  <a:pt x="10419688" y="14883862"/>
                </a:lnTo>
                <a:cubicBezTo>
                  <a:pt x="10428830" y="14888075"/>
                  <a:pt x="10431701" y="14900616"/>
                  <a:pt x="10427202" y="14908993"/>
                </a:cubicBezTo>
                <a:cubicBezTo>
                  <a:pt x="10422225" y="14918232"/>
                  <a:pt x="10411170" y="14920673"/>
                  <a:pt x="10402077" y="14916508"/>
                </a:cubicBezTo>
                <a:lnTo>
                  <a:pt x="10394611" y="14913062"/>
                </a:lnTo>
                <a:cubicBezTo>
                  <a:pt x="10385471" y="14908849"/>
                  <a:pt x="10382599" y="14896308"/>
                  <a:pt x="10387098" y="14887931"/>
                </a:cubicBezTo>
                <a:close/>
                <a:moveTo>
                  <a:pt x="10435960" y="15147757"/>
                </a:moveTo>
                <a:cubicBezTo>
                  <a:pt x="10422560" y="15168580"/>
                  <a:pt x="10388486" y="15150534"/>
                  <a:pt x="10401886" y="15129664"/>
                </a:cubicBezTo>
                <a:cubicBezTo>
                  <a:pt x="10415238" y="15108890"/>
                  <a:pt x="10449360" y="15126935"/>
                  <a:pt x="10435960" y="15147757"/>
                </a:cubicBezTo>
                <a:close/>
                <a:moveTo>
                  <a:pt x="10432562" y="15184377"/>
                </a:moveTo>
                <a:cubicBezTo>
                  <a:pt x="10439119" y="15178011"/>
                  <a:pt x="10453237" y="15177866"/>
                  <a:pt x="10458740" y="15185908"/>
                </a:cubicBezTo>
                <a:cubicBezTo>
                  <a:pt x="10460941" y="15189116"/>
                  <a:pt x="10463143" y="15192322"/>
                  <a:pt x="10465344" y="15195530"/>
                </a:cubicBezTo>
                <a:cubicBezTo>
                  <a:pt x="10471230" y="15204098"/>
                  <a:pt x="10471805" y="15213958"/>
                  <a:pt x="10463861" y="15221714"/>
                </a:cubicBezTo>
                <a:cubicBezTo>
                  <a:pt x="10457304" y="15228080"/>
                  <a:pt x="10443186" y="15228223"/>
                  <a:pt x="10437683" y="15220229"/>
                </a:cubicBezTo>
                <a:lnTo>
                  <a:pt x="10431079" y="15210609"/>
                </a:lnTo>
                <a:cubicBezTo>
                  <a:pt x="10425144" y="15201991"/>
                  <a:pt x="10424618" y="15192131"/>
                  <a:pt x="10432562" y="15184377"/>
                </a:cubicBezTo>
                <a:close/>
                <a:moveTo>
                  <a:pt x="10477213" y="15294281"/>
                </a:moveTo>
                <a:lnTo>
                  <a:pt x="10485301" y="15295765"/>
                </a:lnTo>
                <a:cubicBezTo>
                  <a:pt x="10495207" y="15297632"/>
                  <a:pt x="10502099" y="15307301"/>
                  <a:pt x="10500328" y="15317258"/>
                </a:cubicBezTo>
                <a:cubicBezTo>
                  <a:pt x="10498605" y="15327070"/>
                  <a:pt x="10488699" y="15334155"/>
                  <a:pt x="10478840" y="15332288"/>
                </a:cubicBezTo>
                <a:lnTo>
                  <a:pt x="10470752" y="15330804"/>
                </a:lnTo>
                <a:cubicBezTo>
                  <a:pt x="10460846" y="15328985"/>
                  <a:pt x="10453954" y="15319268"/>
                  <a:pt x="10455725" y="15309311"/>
                </a:cubicBezTo>
                <a:cubicBezTo>
                  <a:pt x="10457496" y="15299546"/>
                  <a:pt x="10467403" y="15292462"/>
                  <a:pt x="10477213" y="15294281"/>
                </a:cubicBezTo>
                <a:close/>
                <a:moveTo>
                  <a:pt x="10490661" y="15355169"/>
                </a:moveTo>
                <a:cubicBezTo>
                  <a:pt x="10490996" y="15344733"/>
                  <a:pt x="10498557" y="15335686"/>
                  <a:pt x="10509469" y="15335400"/>
                </a:cubicBezTo>
                <a:cubicBezTo>
                  <a:pt x="10519471" y="15335160"/>
                  <a:pt x="10529569" y="15343824"/>
                  <a:pt x="10529234" y="15354212"/>
                </a:cubicBezTo>
                <a:cubicBezTo>
                  <a:pt x="10529090" y="15358232"/>
                  <a:pt x="10528947" y="15362300"/>
                  <a:pt x="10528803" y="15366322"/>
                </a:cubicBezTo>
                <a:cubicBezTo>
                  <a:pt x="10528468" y="15376757"/>
                  <a:pt x="10520907" y="15385803"/>
                  <a:pt x="10509995" y="15386091"/>
                </a:cubicBezTo>
                <a:cubicBezTo>
                  <a:pt x="10500041" y="15386331"/>
                  <a:pt x="10489895" y="15377667"/>
                  <a:pt x="10490230" y="15367231"/>
                </a:cubicBezTo>
                <a:lnTo>
                  <a:pt x="10490661" y="15355169"/>
                </a:lnTo>
                <a:close/>
                <a:moveTo>
                  <a:pt x="10511909" y="14907365"/>
                </a:moveTo>
                <a:cubicBezTo>
                  <a:pt x="10510569" y="14903728"/>
                  <a:pt x="10509229" y="14900090"/>
                  <a:pt x="10507841" y="14896451"/>
                </a:cubicBezTo>
                <a:cubicBezTo>
                  <a:pt x="10504348" y="14887022"/>
                  <a:pt x="10507745" y="14876251"/>
                  <a:pt x="10517365" y="14871992"/>
                </a:cubicBezTo>
                <a:cubicBezTo>
                  <a:pt x="10526171" y="14868161"/>
                  <a:pt x="10538327" y="14872135"/>
                  <a:pt x="10541772" y="14881564"/>
                </a:cubicBezTo>
                <a:lnTo>
                  <a:pt x="10545840" y="14892526"/>
                </a:lnTo>
                <a:cubicBezTo>
                  <a:pt x="10549334" y="14901956"/>
                  <a:pt x="10545936" y="14912726"/>
                  <a:pt x="10536316" y="14916939"/>
                </a:cubicBezTo>
                <a:cubicBezTo>
                  <a:pt x="10527511" y="14920768"/>
                  <a:pt x="10515403" y="14916796"/>
                  <a:pt x="10511909" y="14907365"/>
                </a:cubicBezTo>
                <a:close/>
                <a:moveTo>
                  <a:pt x="10550051" y="15117983"/>
                </a:moveTo>
                <a:cubicBezTo>
                  <a:pt x="10548568" y="15113772"/>
                  <a:pt x="10548473" y="15109081"/>
                  <a:pt x="10550817" y="15104197"/>
                </a:cubicBezTo>
                <a:cubicBezTo>
                  <a:pt x="10554885" y="15095630"/>
                  <a:pt x="10567759" y="15089455"/>
                  <a:pt x="10576517" y="15095102"/>
                </a:cubicBezTo>
                <a:lnTo>
                  <a:pt x="10583743" y="15099746"/>
                </a:lnTo>
                <a:cubicBezTo>
                  <a:pt x="10592549" y="15105394"/>
                  <a:pt x="10597813" y="15115064"/>
                  <a:pt x="10592835" y="15125451"/>
                </a:cubicBezTo>
                <a:cubicBezTo>
                  <a:pt x="10591017" y="15129233"/>
                  <a:pt x="10587380" y="15132393"/>
                  <a:pt x="10583217" y="15134403"/>
                </a:cubicBezTo>
                <a:cubicBezTo>
                  <a:pt x="10583360" y="15135504"/>
                  <a:pt x="10583743" y="15136509"/>
                  <a:pt x="10583695" y="15137754"/>
                </a:cubicBezTo>
                <a:cubicBezTo>
                  <a:pt x="10583169" y="15146849"/>
                  <a:pt x="10573980" y="15157044"/>
                  <a:pt x="10564122" y="15155225"/>
                </a:cubicBezTo>
                <a:lnTo>
                  <a:pt x="10556033" y="15153741"/>
                </a:lnTo>
                <a:cubicBezTo>
                  <a:pt x="10546127" y="15151922"/>
                  <a:pt x="10537944" y="15145220"/>
                  <a:pt x="10538566" y="15134163"/>
                </a:cubicBezTo>
                <a:cubicBezTo>
                  <a:pt x="10538996" y="15127700"/>
                  <a:pt x="10543830" y="15120857"/>
                  <a:pt x="10550051" y="15117983"/>
                </a:cubicBezTo>
                <a:close/>
                <a:moveTo>
                  <a:pt x="10602312" y="15219176"/>
                </a:moveTo>
                <a:cubicBezTo>
                  <a:pt x="10597957" y="15242679"/>
                  <a:pt x="10561537" y="15235594"/>
                  <a:pt x="10565892" y="15212140"/>
                </a:cubicBezTo>
                <a:cubicBezTo>
                  <a:pt x="10570247" y="15188588"/>
                  <a:pt x="10606666" y="15195673"/>
                  <a:pt x="10602312" y="15219176"/>
                </a:cubicBezTo>
                <a:close/>
                <a:moveTo>
                  <a:pt x="10631170" y="15220660"/>
                </a:moveTo>
                <a:cubicBezTo>
                  <a:pt x="10620784" y="15220324"/>
                  <a:pt x="10612122" y="15211231"/>
                  <a:pt x="10612457" y="15200795"/>
                </a:cubicBezTo>
                <a:lnTo>
                  <a:pt x="10612888" y="15188685"/>
                </a:lnTo>
                <a:cubicBezTo>
                  <a:pt x="10613223" y="15178249"/>
                  <a:pt x="10622220" y="15169681"/>
                  <a:pt x="10632748" y="15169969"/>
                </a:cubicBezTo>
                <a:cubicBezTo>
                  <a:pt x="10643134" y="15170255"/>
                  <a:pt x="10651796" y="15179398"/>
                  <a:pt x="10651461" y="15189833"/>
                </a:cubicBezTo>
                <a:lnTo>
                  <a:pt x="10651030" y="15201945"/>
                </a:lnTo>
                <a:cubicBezTo>
                  <a:pt x="10650647" y="15212379"/>
                  <a:pt x="10641650" y="15220947"/>
                  <a:pt x="10631170" y="15220660"/>
                </a:cubicBezTo>
                <a:close/>
                <a:moveTo>
                  <a:pt x="10626144" y="15116547"/>
                </a:moveTo>
                <a:lnTo>
                  <a:pt x="10610926" y="15113723"/>
                </a:lnTo>
                <a:cubicBezTo>
                  <a:pt x="10600732" y="15111808"/>
                  <a:pt x="10594990" y="15101470"/>
                  <a:pt x="10596617" y="15091753"/>
                </a:cubicBezTo>
                <a:cubicBezTo>
                  <a:pt x="10598291" y="15081700"/>
                  <a:pt x="10609059" y="15075669"/>
                  <a:pt x="10618583" y="15077440"/>
                </a:cubicBezTo>
                <a:lnTo>
                  <a:pt x="10642894" y="15081939"/>
                </a:lnTo>
                <a:cubicBezTo>
                  <a:pt x="10651748" y="15083566"/>
                  <a:pt x="10656869" y="15091608"/>
                  <a:pt x="10657108" y="15100033"/>
                </a:cubicBezTo>
                <a:cubicBezTo>
                  <a:pt x="10660554" y="15106209"/>
                  <a:pt x="10661319" y="15114011"/>
                  <a:pt x="10656629" y="15121334"/>
                </a:cubicBezTo>
                <a:cubicBezTo>
                  <a:pt x="10647680" y="15135264"/>
                  <a:pt x="10631839" y="15128610"/>
                  <a:pt x="10626144" y="15116547"/>
                </a:cubicBezTo>
                <a:close/>
                <a:moveTo>
                  <a:pt x="10654667" y="14834367"/>
                </a:moveTo>
                <a:cubicBezTo>
                  <a:pt x="10645623" y="14828718"/>
                  <a:pt x="10644330" y="14816034"/>
                  <a:pt x="10649738" y="14807513"/>
                </a:cubicBezTo>
                <a:lnTo>
                  <a:pt x="10654380" y="14800333"/>
                </a:lnTo>
                <a:cubicBezTo>
                  <a:pt x="10660219" y="14791238"/>
                  <a:pt x="10672566" y="14790042"/>
                  <a:pt x="10681228" y="14795403"/>
                </a:cubicBezTo>
                <a:cubicBezTo>
                  <a:pt x="10690273" y="14801052"/>
                  <a:pt x="10691565" y="14813736"/>
                  <a:pt x="10686158" y="14822257"/>
                </a:cubicBezTo>
                <a:lnTo>
                  <a:pt x="10681515" y="14829437"/>
                </a:lnTo>
                <a:cubicBezTo>
                  <a:pt x="10675676" y="14838532"/>
                  <a:pt x="10663281" y="14839776"/>
                  <a:pt x="10654667" y="14834367"/>
                </a:cubicBezTo>
                <a:close/>
                <a:moveTo>
                  <a:pt x="10707980" y="15145413"/>
                </a:moveTo>
                <a:cubicBezTo>
                  <a:pt x="10717073" y="15144551"/>
                  <a:pt x="10725878" y="15145316"/>
                  <a:pt x="10733536" y="15150917"/>
                </a:cubicBezTo>
                <a:cubicBezTo>
                  <a:pt x="10741863" y="15157044"/>
                  <a:pt x="10744208" y="15166761"/>
                  <a:pt x="10744256" y="15176526"/>
                </a:cubicBezTo>
                <a:cubicBezTo>
                  <a:pt x="10744256" y="15186578"/>
                  <a:pt x="10733297" y="15194141"/>
                  <a:pt x="10724060" y="15193280"/>
                </a:cubicBezTo>
                <a:cubicBezTo>
                  <a:pt x="10716594" y="15192562"/>
                  <a:pt x="10711474" y="15187871"/>
                  <a:pt x="10708985" y="15181648"/>
                </a:cubicBezTo>
                <a:cubicBezTo>
                  <a:pt x="10701041" y="15180547"/>
                  <a:pt x="10694245" y="15175425"/>
                  <a:pt x="10692762" y="15166809"/>
                </a:cubicBezTo>
                <a:cubicBezTo>
                  <a:pt x="10691182" y="15157426"/>
                  <a:pt x="10697978" y="15146370"/>
                  <a:pt x="10707980" y="15145413"/>
                </a:cubicBezTo>
                <a:close/>
                <a:moveTo>
                  <a:pt x="10742916" y="15074902"/>
                </a:moveTo>
                <a:cubicBezTo>
                  <a:pt x="10756172" y="15054320"/>
                  <a:pt x="10791156" y="15070643"/>
                  <a:pt x="10777755" y="15091513"/>
                </a:cubicBezTo>
                <a:cubicBezTo>
                  <a:pt x="10764451" y="15112096"/>
                  <a:pt x="10729468" y="15095773"/>
                  <a:pt x="10742916" y="15074902"/>
                </a:cubicBezTo>
                <a:close/>
                <a:moveTo>
                  <a:pt x="10758996" y="14590386"/>
                </a:moveTo>
                <a:cubicBezTo>
                  <a:pt x="10762442" y="14585025"/>
                  <a:pt x="10766940" y="14582727"/>
                  <a:pt x="10771535" y="14582535"/>
                </a:cubicBezTo>
                <a:cubicBezTo>
                  <a:pt x="10762059" y="14577366"/>
                  <a:pt x="10755550" y="14564106"/>
                  <a:pt x="10763159" y="14552234"/>
                </a:cubicBezTo>
                <a:cubicBezTo>
                  <a:pt x="10771965" y="14538545"/>
                  <a:pt x="10787614" y="14544623"/>
                  <a:pt x="10793644" y="14556255"/>
                </a:cubicBezTo>
                <a:lnTo>
                  <a:pt x="10791970" y="14548501"/>
                </a:lnTo>
                <a:cubicBezTo>
                  <a:pt x="10791060" y="14544385"/>
                  <a:pt x="10792113" y="14540363"/>
                  <a:pt x="10793979" y="14536726"/>
                </a:cubicBezTo>
                <a:cubicBezTo>
                  <a:pt x="10793548" y="14536438"/>
                  <a:pt x="10793022" y="14536295"/>
                  <a:pt x="10792639" y="14535959"/>
                </a:cubicBezTo>
                <a:lnTo>
                  <a:pt x="10783738" y="14527726"/>
                </a:lnTo>
                <a:cubicBezTo>
                  <a:pt x="10776081" y="14520642"/>
                  <a:pt x="10775459" y="14508196"/>
                  <a:pt x="10782542" y="14500489"/>
                </a:cubicBezTo>
                <a:cubicBezTo>
                  <a:pt x="10789577" y="14492830"/>
                  <a:pt x="10802163" y="14492256"/>
                  <a:pt x="10809772" y="14499341"/>
                </a:cubicBezTo>
                <a:lnTo>
                  <a:pt x="10818674" y="14507574"/>
                </a:lnTo>
                <a:cubicBezTo>
                  <a:pt x="10824991" y="14513414"/>
                  <a:pt x="10826235" y="14522747"/>
                  <a:pt x="10822598" y="14530215"/>
                </a:cubicBezTo>
                <a:cubicBezTo>
                  <a:pt x="10826139" y="14533040"/>
                  <a:pt x="10828867" y="14536964"/>
                  <a:pt x="10829872" y="14541656"/>
                </a:cubicBezTo>
                <a:lnTo>
                  <a:pt x="10832456" y="14553527"/>
                </a:lnTo>
                <a:cubicBezTo>
                  <a:pt x="10834658" y="14563723"/>
                  <a:pt x="10826953" y="14574158"/>
                  <a:pt x="10816951" y="14575930"/>
                </a:cubicBezTo>
                <a:cubicBezTo>
                  <a:pt x="10808001" y="14577557"/>
                  <a:pt x="10799723" y="14572530"/>
                  <a:pt x="10796037" y="14564728"/>
                </a:cubicBezTo>
                <a:cubicBezTo>
                  <a:pt x="10796324" y="14568748"/>
                  <a:pt x="10795415" y="14572961"/>
                  <a:pt x="10792783" y="14577078"/>
                </a:cubicBezTo>
                <a:cubicBezTo>
                  <a:pt x="10789337" y="14582391"/>
                  <a:pt x="10784886" y="14584689"/>
                  <a:pt x="10780340" y="14584880"/>
                </a:cubicBezTo>
                <a:cubicBezTo>
                  <a:pt x="10789816" y="14590050"/>
                  <a:pt x="10796324" y="14603261"/>
                  <a:pt x="10788715" y="14615133"/>
                </a:cubicBezTo>
                <a:cubicBezTo>
                  <a:pt x="10775268" y="14635908"/>
                  <a:pt x="10745739" y="14611064"/>
                  <a:pt x="10758996" y="14590386"/>
                </a:cubicBezTo>
                <a:close/>
                <a:moveTo>
                  <a:pt x="10974879" y="14382592"/>
                </a:moveTo>
                <a:cubicBezTo>
                  <a:pt x="10967223" y="14375507"/>
                  <a:pt x="10967605" y="14362535"/>
                  <a:pt x="10974784" y="14355307"/>
                </a:cubicBezTo>
                <a:cubicBezTo>
                  <a:pt x="10982297" y="14347744"/>
                  <a:pt x="10994405" y="14348127"/>
                  <a:pt x="11002063" y="14355210"/>
                </a:cubicBezTo>
                <a:lnTo>
                  <a:pt x="11010963" y="14363443"/>
                </a:lnTo>
                <a:cubicBezTo>
                  <a:pt x="11018621" y="14370528"/>
                  <a:pt x="11018238" y="14383500"/>
                  <a:pt x="11011059" y="14390728"/>
                </a:cubicBezTo>
                <a:cubicBezTo>
                  <a:pt x="11004647" y="14397143"/>
                  <a:pt x="10994979" y="14397765"/>
                  <a:pt x="10987514" y="14393505"/>
                </a:cubicBezTo>
                <a:cubicBezTo>
                  <a:pt x="10990050" y="14396664"/>
                  <a:pt x="10991725" y="14400637"/>
                  <a:pt x="10991917" y="14405472"/>
                </a:cubicBezTo>
                <a:cubicBezTo>
                  <a:pt x="10992156" y="14411790"/>
                  <a:pt x="10989811" y="14416290"/>
                  <a:pt x="10986174" y="14419018"/>
                </a:cubicBezTo>
                <a:cubicBezTo>
                  <a:pt x="10996894" y="14417822"/>
                  <a:pt x="11009816" y="14424907"/>
                  <a:pt x="11010341" y="14439027"/>
                </a:cubicBezTo>
                <a:cubicBezTo>
                  <a:pt x="11011299" y="14463775"/>
                  <a:pt x="10972870" y="14460329"/>
                  <a:pt x="10971912" y="14435821"/>
                </a:cubicBezTo>
                <a:cubicBezTo>
                  <a:pt x="10971673" y="14429454"/>
                  <a:pt x="10974066" y="14424954"/>
                  <a:pt x="10977703" y="14422226"/>
                </a:cubicBezTo>
                <a:cubicBezTo>
                  <a:pt x="10966983" y="14423423"/>
                  <a:pt x="10954014" y="14416290"/>
                  <a:pt x="10953488" y="14402218"/>
                </a:cubicBezTo>
                <a:cubicBezTo>
                  <a:pt x="10952865" y="14385941"/>
                  <a:pt x="10969184" y="14381969"/>
                  <a:pt x="10980766" y="14388048"/>
                </a:cubicBezTo>
                <a:lnTo>
                  <a:pt x="10974879" y="14382592"/>
                </a:lnTo>
                <a:close/>
                <a:moveTo>
                  <a:pt x="11296432" y="10662020"/>
                </a:moveTo>
                <a:cubicBezTo>
                  <a:pt x="11301696" y="10658766"/>
                  <a:pt x="11307199" y="10658813"/>
                  <a:pt x="11312081" y="10660871"/>
                </a:cubicBezTo>
                <a:cubicBezTo>
                  <a:pt x="11318063" y="10659101"/>
                  <a:pt x="11324668" y="10660489"/>
                  <a:pt x="11329741" y="10664892"/>
                </a:cubicBezTo>
                <a:cubicBezTo>
                  <a:pt x="11337063" y="10671211"/>
                  <a:pt x="11337015" y="10683753"/>
                  <a:pt x="11330410" y="10690502"/>
                </a:cubicBezTo>
                <a:cubicBezTo>
                  <a:pt x="11325242" y="10695767"/>
                  <a:pt x="11319021" y="10699118"/>
                  <a:pt x="11311603" y="10699310"/>
                </a:cubicBezTo>
                <a:cubicBezTo>
                  <a:pt x="11302319" y="10699548"/>
                  <a:pt x="11295857" y="10693661"/>
                  <a:pt x="11290497" y="10686959"/>
                </a:cubicBezTo>
                <a:cubicBezTo>
                  <a:pt x="11284324" y="10679253"/>
                  <a:pt x="11288919" y="10666616"/>
                  <a:pt x="11296432" y="10662020"/>
                </a:cubicBezTo>
                <a:close/>
                <a:moveTo>
                  <a:pt x="11268004" y="10530336"/>
                </a:moveTo>
                <a:cubicBezTo>
                  <a:pt x="11252595" y="10513295"/>
                  <a:pt x="11275901" y="10485484"/>
                  <a:pt x="11291502" y="10502764"/>
                </a:cubicBezTo>
                <a:cubicBezTo>
                  <a:pt x="11306912" y="10519805"/>
                  <a:pt x="11283606" y="10547616"/>
                  <a:pt x="11268004" y="10530336"/>
                </a:cubicBezTo>
                <a:close/>
                <a:moveTo>
                  <a:pt x="11308731" y="14153639"/>
                </a:moveTo>
                <a:cubicBezTo>
                  <a:pt x="11330937" y="14142439"/>
                  <a:pt x="11346299" y="14177813"/>
                  <a:pt x="11324237" y="14188966"/>
                </a:cubicBezTo>
                <a:cubicBezTo>
                  <a:pt x="11302031" y="14200216"/>
                  <a:pt x="11286669" y="14164792"/>
                  <a:pt x="11308731" y="14153639"/>
                </a:cubicBezTo>
                <a:close/>
                <a:moveTo>
                  <a:pt x="11298729" y="14229845"/>
                </a:moveTo>
                <a:cubicBezTo>
                  <a:pt x="11304806" y="14222138"/>
                  <a:pt x="11315335" y="14220607"/>
                  <a:pt x="11323854" y="14225154"/>
                </a:cubicBezTo>
                <a:lnTo>
                  <a:pt x="11331415" y="14229223"/>
                </a:lnTo>
                <a:cubicBezTo>
                  <a:pt x="11340652" y="14234153"/>
                  <a:pt x="11342854" y="14247365"/>
                  <a:pt x="11337589" y="14255789"/>
                </a:cubicBezTo>
                <a:cubicBezTo>
                  <a:pt x="11331798" y="14265027"/>
                  <a:pt x="11320169" y="14266847"/>
                  <a:pt x="11311028" y="14261964"/>
                </a:cubicBezTo>
                <a:lnTo>
                  <a:pt x="11303466" y="14257896"/>
                </a:lnTo>
                <a:cubicBezTo>
                  <a:pt x="11302988" y="14257656"/>
                  <a:pt x="11302749" y="14257130"/>
                  <a:pt x="11302319" y="14256842"/>
                </a:cubicBezTo>
                <a:cubicBezTo>
                  <a:pt x="11301839" y="14258375"/>
                  <a:pt x="11301313" y="14259906"/>
                  <a:pt x="11300786" y="14261486"/>
                </a:cubicBezTo>
                <a:cubicBezTo>
                  <a:pt x="11297532" y="14271395"/>
                  <a:pt x="11286764" y="14277330"/>
                  <a:pt x="11276667" y="14274170"/>
                </a:cubicBezTo>
                <a:cubicBezTo>
                  <a:pt x="11266856" y="14271155"/>
                  <a:pt x="11260730" y="14259954"/>
                  <a:pt x="11263984" y="14250045"/>
                </a:cubicBezTo>
                <a:cubicBezTo>
                  <a:pt x="11265229" y="14246216"/>
                  <a:pt x="11266521" y="14242386"/>
                  <a:pt x="11267766" y="14238509"/>
                </a:cubicBezTo>
                <a:cubicBezTo>
                  <a:pt x="11271020" y="14228600"/>
                  <a:pt x="11281788" y="14222665"/>
                  <a:pt x="11291886" y="14225823"/>
                </a:cubicBezTo>
                <a:cubicBezTo>
                  <a:pt x="11294470" y="14226639"/>
                  <a:pt x="11296719" y="14228075"/>
                  <a:pt x="11298729" y="14229845"/>
                </a:cubicBezTo>
                <a:close/>
                <a:moveTo>
                  <a:pt x="11367069" y="10467390"/>
                </a:moveTo>
                <a:lnTo>
                  <a:pt x="11373051" y="10461981"/>
                </a:lnTo>
                <a:cubicBezTo>
                  <a:pt x="11380325" y="10455375"/>
                  <a:pt x="11392720" y="10457625"/>
                  <a:pt x="11398511" y="10464901"/>
                </a:cubicBezTo>
                <a:cubicBezTo>
                  <a:pt x="11404876" y="10472943"/>
                  <a:pt x="11402818" y="10483809"/>
                  <a:pt x="11395592" y="10490367"/>
                </a:cubicBezTo>
                <a:lnTo>
                  <a:pt x="11389609" y="10495776"/>
                </a:lnTo>
                <a:cubicBezTo>
                  <a:pt x="11389227" y="10496110"/>
                  <a:pt x="11388700" y="10496159"/>
                  <a:pt x="11388318" y="10496494"/>
                </a:cubicBezTo>
                <a:cubicBezTo>
                  <a:pt x="11389514" y="10497451"/>
                  <a:pt x="11390758" y="10498361"/>
                  <a:pt x="11391955" y="10499318"/>
                </a:cubicBezTo>
                <a:cubicBezTo>
                  <a:pt x="11399707" y="10505301"/>
                  <a:pt x="11401526" y="10516694"/>
                  <a:pt x="11395592" y="10524687"/>
                </a:cubicBezTo>
                <a:cubicBezTo>
                  <a:pt x="11389801" y="10532442"/>
                  <a:pt x="11377980" y="10534309"/>
                  <a:pt x="11370227" y="10528326"/>
                </a:cubicBezTo>
                <a:cubicBezTo>
                  <a:pt x="11367260" y="10525980"/>
                  <a:pt x="11364245" y="10523682"/>
                  <a:pt x="11361230" y="10521337"/>
                </a:cubicBezTo>
                <a:cubicBezTo>
                  <a:pt x="11353478" y="10515354"/>
                  <a:pt x="11351659" y="10503961"/>
                  <a:pt x="11357593" y="10496015"/>
                </a:cubicBezTo>
                <a:cubicBezTo>
                  <a:pt x="11359125" y="10493956"/>
                  <a:pt x="11361134" y="10492377"/>
                  <a:pt x="11363336" y="10491180"/>
                </a:cubicBezTo>
                <a:cubicBezTo>
                  <a:pt x="11358407" y="10483282"/>
                  <a:pt x="11360321" y="10473517"/>
                  <a:pt x="11367069" y="10467390"/>
                </a:cubicBezTo>
                <a:close/>
                <a:moveTo>
                  <a:pt x="11418802" y="10445323"/>
                </a:moveTo>
                <a:cubicBezTo>
                  <a:pt x="11412007" y="10437808"/>
                  <a:pt x="11412725" y="10426846"/>
                  <a:pt x="11419712" y="10419714"/>
                </a:cubicBezTo>
                <a:cubicBezTo>
                  <a:pt x="11426460" y="10412773"/>
                  <a:pt x="11438950" y="10413586"/>
                  <a:pt x="11445315" y="10420576"/>
                </a:cubicBezTo>
                <a:lnTo>
                  <a:pt x="11450723" y="10426559"/>
                </a:lnTo>
                <a:cubicBezTo>
                  <a:pt x="11457519" y="10434074"/>
                  <a:pt x="11456801" y="10445036"/>
                  <a:pt x="11449862" y="10452168"/>
                </a:cubicBezTo>
                <a:cubicBezTo>
                  <a:pt x="11449335" y="10452694"/>
                  <a:pt x="11448570" y="10452886"/>
                  <a:pt x="11447995" y="10453365"/>
                </a:cubicBezTo>
                <a:cubicBezTo>
                  <a:pt x="11448139" y="10453939"/>
                  <a:pt x="11448570" y="10454370"/>
                  <a:pt x="11448666" y="10454992"/>
                </a:cubicBezTo>
                <a:lnTo>
                  <a:pt x="11449670" y="10462987"/>
                </a:lnTo>
                <a:cubicBezTo>
                  <a:pt x="11450962" y="10473087"/>
                  <a:pt x="11445937" y="10481846"/>
                  <a:pt x="11435791" y="10484527"/>
                </a:cubicBezTo>
                <a:cubicBezTo>
                  <a:pt x="11426891" y="10486872"/>
                  <a:pt x="11415453" y="10480027"/>
                  <a:pt x="11414304" y="10470597"/>
                </a:cubicBezTo>
                <a:lnTo>
                  <a:pt x="11413299" y="10462603"/>
                </a:lnTo>
                <a:cubicBezTo>
                  <a:pt x="11412438" y="10455806"/>
                  <a:pt x="11414639" y="10449775"/>
                  <a:pt x="11419185" y="10445658"/>
                </a:cubicBezTo>
                <a:lnTo>
                  <a:pt x="11418802" y="10445323"/>
                </a:lnTo>
                <a:close/>
                <a:moveTo>
                  <a:pt x="11418228" y="10545415"/>
                </a:moveTo>
                <a:cubicBezTo>
                  <a:pt x="11424689" y="10544840"/>
                  <a:pt x="11429714" y="10547760"/>
                  <a:pt x="11433208" y="10552212"/>
                </a:cubicBezTo>
                <a:cubicBezTo>
                  <a:pt x="11432873" y="10551159"/>
                  <a:pt x="11432346" y="10550345"/>
                  <a:pt x="11432155" y="10549196"/>
                </a:cubicBezTo>
                <a:cubicBezTo>
                  <a:pt x="11430528" y="10536129"/>
                  <a:pt x="11441248" y="10528421"/>
                  <a:pt x="11451393" y="10528278"/>
                </a:cubicBezTo>
                <a:cubicBezTo>
                  <a:pt x="11441391" y="10511620"/>
                  <a:pt x="11467234" y="10493000"/>
                  <a:pt x="11481879" y="10509226"/>
                </a:cubicBezTo>
                <a:cubicBezTo>
                  <a:pt x="11493699" y="10522295"/>
                  <a:pt x="11480155" y="10538091"/>
                  <a:pt x="11466086" y="10537564"/>
                </a:cubicBezTo>
                <a:cubicBezTo>
                  <a:pt x="11466708" y="10539048"/>
                  <a:pt x="11467426" y="10540388"/>
                  <a:pt x="11467664" y="10542255"/>
                </a:cubicBezTo>
                <a:cubicBezTo>
                  <a:pt x="11469866" y="10559679"/>
                  <a:pt x="11450053" y="10567960"/>
                  <a:pt x="11439046" y="10560876"/>
                </a:cubicBezTo>
                <a:cubicBezTo>
                  <a:pt x="11441582" y="10563269"/>
                  <a:pt x="11443018" y="10565231"/>
                  <a:pt x="11444646" y="10568200"/>
                </a:cubicBezTo>
                <a:cubicBezTo>
                  <a:pt x="11448282" y="10574949"/>
                  <a:pt x="11448282" y="10581555"/>
                  <a:pt x="11447900" y="10589070"/>
                </a:cubicBezTo>
                <a:cubicBezTo>
                  <a:pt x="11447804" y="10591224"/>
                  <a:pt x="11446799" y="10593378"/>
                  <a:pt x="11445459" y="10595437"/>
                </a:cubicBezTo>
                <a:cubicBezTo>
                  <a:pt x="11445890" y="10598883"/>
                  <a:pt x="11445650" y="10602425"/>
                  <a:pt x="11444310" y="10605488"/>
                </a:cubicBezTo>
                <a:cubicBezTo>
                  <a:pt x="11443257" y="10607930"/>
                  <a:pt x="11442061" y="10610323"/>
                  <a:pt x="11440769" y="10612621"/>
                </a:cubicBezTo>
                <a:cubicBezTo>
                  <a:pt x="11440864" y="10613339"/>
                  <a:pt x="11441008" y="10614009"/>
                  <a:pt x="11441008" y="10614775"/>
                </a:cubicBezTo>
                <a:cubicBezTo>
                  <a:pt x="11441152" y="10624109"/>
                  <a:pt x="11432920" y="10633635"/>
                  <a:pt x="11423158" y="10633108"/>
                </a:cubicBezTo>
                <a:lnTo>
                  <a:pt x="11417845" y="10632869"/>
                </a:lnTo>
                <a:cubicBezTo>
                  <a:pt x="11416314" y="10633300"/>
                  <a:pt x="11414687" y="10633683"/>
                  <a:pt x="11412964" y="10633874"/>
                </a:cubicBezTo>
                <a:cubicBezTo>
                  <a:pt x="11400091" y="10635263"/>
                  <a:pt x="11387552" y="10628226"/>
                  <a:pt x="11375874" y="10623870"/>
                </a:cubicBezTo>
                <a:cubicBezTo>
                  <a:pt x="11365920" y="10620088"/>
                  <a:pt x="11363814" y="10611281"/>
                  <a:pt x="11366351" y="10603526"/>
                </a:cubicBezTo>
                <a:cubicBezTo>
                  <a:pt x="11361183" y="10601372"/>
                  <a:pt x="11356971" y="10597064"/>
                  <a:pt x="11356062" y="10589883"/>
                </a:cubicBezTo>
                <a:cubicBezTo>
                  <a:pt x="11354722" y="10579257"/>
                  <a:pt x="11361613" y="10572939"/>
                  <a:pt x="11369653" y="10571119"/>
                </a:cubicBezTo>
                <a:cubicBezTo>
                  <a:pt x="11370227" y="10562647"/>
                  <a:pt x="11375349" y="10554749"/>
                  <a:pt x="11385254" y="10555036"/>
                </a:cubicBezTo>
                <a:cubicBezTo>
                  <a:pt x="11388653" y="10555131"/>
                  <a:pt x="11392051" y="10554844"/>
                  <a:pt x="11395400" y="10554988"/>
                </a:cubicBezTo>
                <a:cubicBezTo>
                  <a:pt x="11396262" y="10554940"/>
                  <a:pt x="11397075" y="10554797"/>
                  <a:pt x="11397937" y="10554701"/>
                </a:cubicBezTo>
                <a:cubicBezTo>
                  <a:pt x="11400378" y="10554079"/>
                  <a:pt x="11402531" y="10553600"/>
                  <a:pt x="11404828" y="10553600"/>
                </a:cubicBezTo>
                <a:cubicBezTo>
                  <a:pt x="11408082" y="10549005"/>
                  <a:pt x="11413203" y="10545845"/>
                  <a:pt x="11418228" y="10545415"/>
                </a:cubicBezTo>
                <a:close/>
                <a:moveTo>
                  <a:pt x="11727769" y="10461789"/>
                </a:moveTo>
                <a:cubicBezTo>
                  <a:pt x="11741934" y="10480218"/>
                  <a:pt x="11714512" y="10503865"/>
                  <a:pt x="11700298" y="10485388"/>
                </a:cubicBezTo>
                <a:cubicBezTo>
                  <a:pt x="11686085" y="10466959"/>
                  <a:pt x="11713507" y="10443312"/>
                  <a:pt x="11727769" y="10461789"/>
                </a:cubicBezTo>
                <a:close/>
                <a:moveTo>
                  <a:pt x="11711832" y="10268116"/>
                </a:moveTo>
                <a:cubicBezTo>
                  <a:pt x="11710588" y="10258351"/>
                  <a:pt x="11721164" y="10250023"/>
                  <a:pt x="11729970" y="10250070"/>
                </a:cubicBezTo>
                <a:cubicBezTo>
                  <a:pt x="11740642" y="10250118"/>
                  <a:pt x="11746816" y="10258543"/>
                  <a:pt x="11748060" y="10268213"/>
                </a:cubicBezTo>
                <a:lnTo>
                  <a:pt x="11749065" y="10276206"/>
                </a:lnTo>
                <a:cubicBezTo>
                  <a:pt x="11750309" y="10285971"/>
                  <a:pt x="11739733" y="10294300"/>
                  <a:pt x="11730927" y="10294252"/>
                </a:cubicBezTo>
                <a:cubicBezTo>
                  <a:pt x="11720254" y="10294252"/>
                  <a:pt x="11714081" y="10285780"/>
                  <a:pt x="11712837" y="10276110"/>
                </a:cubicBezTo>
                <a:lnTo>
                  <a:pt x="11711832" y="10268116"/>
                </a:lnTo>
                <a:close/>
                <a:moveTo>
                  <a:pt x="11673594" y="10204931"/>
                </a:moveTo>
                <a:cubicBezTo>
                  <a:pt x="11670675" y="10181859"/>
                  <a:pt x="11706328" y="10175349"/>
                  <a:pt x="11709248" y="10198517"/>
                </a:cubicBezTo>
                <a:cubicBezTo>
                  <a:pt x="11712167" y="10221541"/>
                  <a:pt x="11676514" y="10228051"/>
                  <a:pt x="11673594" y="10204931"/>
                </a:cubicBezTo>
                <a:close/>
                <a:moveTo>
                  <a:pt x="11665219" y="10726594"/>
                </a:moveTo>
                <a:cubicBezTo>
                  <a:pt x="11664357" y="10734205"/>
                  <a:pt x="11660529" y="10739614"/>
                  <a:pt x="11655935" y="10745550"/>
                </a:cubicBezTo>
                <a:cubicBezTo>
                  <a:pt x="11654595" y="10747273"/>
                  <a:pt x="11652537" y="10748469"/>
                  <a:pt x="11650288" y="10749379"/>
                </a:cubicBezTo>
                <a:cubicBezTo>
                  <a:pt x="11648708" y="10752443"/>
                  <a:pt x="11646411" y="10755219"/>
                  <a:pt x="11643588" y="10756942"/>
                </a:cubicBezTo>
                <a:cubicBezTo>
                  <a:pt x="11641339" y="10758331"/>
                  <a:pt x="11638993" y="10759623"/>
                  <a:pt x="11636601" y="10760772"/>
                </a:cubicBezTo>
                <a:cubicBezTo>
                  <a:pt x="11636266" y="10761441"/>
                  <a:pt x="11635979" y="10762064"/>
                  <a:pt x="11635595" y="10762686"/>
                </a:cubicBezTo>
                <a:cubicBezTo>
                  <a:pt x="11630331" y="10770441"/>
                  <a:pt x="11618175" y="10773505"/>
                  <a:pt x="11610422" y="10767473"/>
                </a:cubicBezTo>
                <a:lnTo>
                  <a:pt x="11606259" y="10764218"/>
                </a:lnTo>
                <a:lnTo>
                  <a:pt x="11606068" y="10764170"/>
                </a:lnTo>
                <a:cubicBezTo>
                  <a:pt x="11603675" y="10773983"/>
                  <a:pt x="11593625" y="10783126"/>
                  <a:pt x="11580991" y="10779153"/>
                </a:cubicBezTo>
                <a:cubicBezTo>
                  <a:pt x="11570031" y="10775706"/>
                  <a:pt x="11568260" y="10765989"/>
                  <a:pt x="11571898" y="10757804"/>
                </a:cubicBezTo>
                <a:cubicBezTo>
                  <a:pt x="11570175" y="10757900"/>
                  <a:pt x="11568500" y="10757804"/>
                  <a:pt x="11566920" y="10757421"/>
                </a:cubicBezTo>
                <a:cubicBezTo>
                  <a:pt x="11563475" y="10766372"/>
                  <a:pt x="11553377" y="10770393"/>
                  <a:pt x="11544427" y="10767808"/>
                </a:cubicBezTo>
                <a:cubicBezTo>
                  <a:pt x="11538685" y="10766133"/>
                  <a:pt x="11534712" y="10761394"/>
                  <a:pt x="11533085" y="10755889"/>
                </a:cubicBezTo>
                <a:cubicBezTo>
                  <a:pt x="11533085" y="10757038"/>
                  <a:pt x="11532894" y="10758235"/>
                  <a:pt x="11532511" y="10759431"/>
                </a:cubicBezTo>
                <a:lnTo>
                  <a:pt x="11530118" y="10767090"/>
                </a:lnTo>
                <a:cubicBezTo>
                  <a:pt x="11527199" y="10776472"/>
                  <a:pt x="11519877" y="10783748"/>
                  <a:pt x="11509205" y="10781881"/>
                </a:cubicBezTo>
                <a:cubicBezTo>
                  <a:pt x="11500686" y="10780398"/>
                  <a:pt x="11492072" y="10770728"/>
                  <a:pt x="11494417" y="10761538"/>
                </a:cubicBezTo>
                <a:cubicBezTo>
                  <a:pt x="11489727" y="10761394"/>
                  <a:pt x="11485181" y="10760532"/>
                  <a:pt x="11481017" y="10757804"/>
                </a:cubicBezTo>
                <a:cubicBezTo>
                  <a:pt x="11478289" y="10756033"/>
                  <a:pt x="11476519" y="10753735"/>
                  <a:pt x="11475035" y="10751246"/>
                </a:cubicBezTo>
                <a:cubicBezTo>
                  <a:pt x="11471302" y="10751964"/>
                  <a:pt x="11467330" y="10751868"/>
                  <a:pt x="11463406" y="10750672"/>
                </a:cubicBezTo>
                <a:lnTo>
                  <a:pt x="11455748" y="10748231"/>
                </a:lnTo>
                <a:cubicBezTo>
                  <a:pt x="11446368" y="10745262"/>
                  <a:pt x="11443210" y="10732243"/>
                  <a:pt x="11446895" y="10724200"/>
                </a:cubicBezTo>
                <a:cubicBezTo>
                  <a:pt x="11451393" y="10714531"/>
                  <a:pt x="11461587" y="10712377"/>
                  <a:pt x="11470919" y="10715345"/>
                </a:cubicBezTo>
                <a:lnTo>
                  <a:pt x="11478576" y="10717738"/>
                </a:lnTo>
                <a:cubicBezTo>
                  <a:pt x="11480012" y="10718169"/>
                  <a:pt x="11481065" y="10719223"/>
                  <a:pt x="11482213" y="10720132"/>
                </a:cubicBezTo>
                <a:cubicBezTo>
                  <a:pt x="11484750" y="10719079"/>
                  <a:pt x="11487382" y="10718409"/>
                  <a:pt x="11489918" y="10718552"/>
                </a:cubicBezTo>
                <a:cubicBezTo>
                  <a:pt x="11496092" y="10718887"/>
                  <a:pt x="11500590" y="10722095"/>
                  <a:pt x="11503414" y="10726546"/>
                </a:cubicBezTo>
                <a:cubicBezTo>
                  <a:pt x="11508822" y="10728365"/>
                  <a:pt x="11512890" y="10732865"/>
                  <a:pt x="11514852" y="10738561"/>
                </a:cubicBezTo>
                <a:cubicBezTo>
                  <a:pt x="11515857" y="10738561"/>
                  <a:pt x="11516718" y="10738322"/>
                  <a:pt x="11517771" y="10738465"/>
                </a:cubicBezTo>
                <a:cubicBezTo>
                  <a:pt x="11523992" y="10739518"/>
                  <a:pt x="11530214" y="10744975"/>
                  <a:pt x="11532320" y="10751390"/>
                </a:cubicBezTo>
                <a:cubicBezTo>
                  <a:pt x="11532176" y="10749187"/>
                  <a:pt x="11532416" y="10746986"/>
                  <a:pt x="11533085" y="10744832"/>
                </a:cubicBezTo>
                <a:lnTo>
                  <a:pt x="11535478" y="10737173"/>
                </a:lnTo>
                <a:cubicBezTo>
                  <a:pt x="11536340" y="10734444"/>
                  <a:pt x="11537823" y="10732195"/>
                  <a:pt x="11539690" y="10730328"/>
                </a:cubicBezTo>
                <a:cubicBezTo>
                  <a:pt x="11536723" y="10722382"/>
                  <a:pt x="11536531" y="10713574"/>
                  <a:pt x="11540934" y="10705245"/>
                </a:cubicBezTo>
                <a:cubicBezTo>
                  <a:pt x="11543710" y="10699932"/>
                  <a:pt x="11547538" y="10696007"/>
                  <a:pt x="11551941" y="10693087"/>
                </a:cubicBezTo>
                <a:cubicBezTo>
                  <a:pt x="11544619" y="10687007"/>
                  <a:pt x="11542034" y="10676668"/>
                  <a:pt x="11547730" y="10668387"/>
                </a:cubicBezTo>
                <a:cubicBezTo>
                  <a:pt x="11553042" y="10660633"/>
                  <a:pt x="11565198" y="10657712"/>
                  <a:pt x="11572902" y="10663696"/>
                </a:cubicBezTo>
                <a:cubicBezTo>
                  <a:pt x="11575918" y="10666041"/>
                  <a:pt x="11578885" y="10668339"/>
                  <a:pt x="11581900" y="10670684"/>
                </a:cubicBezTo>
                <a:cubicBezTo>
                  <a:pt x="11583671" y="10672025"/>
                  <a:pt x="11585058" y="10673652"/>
                  <a:pt x="11586255" y="10675423"/>
                </a:cubicBezTo>
                <a:lnTo>
                  <a:pt x="11589653" y="10676476"/>
                </a:lnTo>
                <a:cubicBezTo>
                  <a:pt x="11595395" y="10678295"/>
                  <a:pt x="11599176" y="10682460"/>
                  <a:pt x="11601138" y="10687534"/>
                </a:cubicBezTo>
                <a:cubicBezTo>
                  <a:pt x="11602000" y="10686289"/>
                  <a:pt x="11602718" y="10685093"/>
                  <a:pt x="11603771" y="10684040"/>
                </a:cubicBezTo>
                <a:cubicBezTo>
                  <a:pt x="11606115" y="10674945"/>
                  <a:pt x="11614155" y="10667286"/>
                  <a:pt x="11625689" y="10670924"/>
                </a:cubicBezTo>
                <a:cubicBezTo>
                  <a:pt x="11625784" y="10670924"/>
                  <a:pt x="11625784" y="10671020"/>
                  <a:pt x="11625880" y="10671068"/>
                </a:cubicBezTo>
                <a:cubicBezTo>
                  <a:pt x="11625019" y="10669344"/>
                  <a:pt x="11624206" y="10667573"/>
                  <a:pt x="11623870" y="10665227"/>
                </a:cubicBezTo>
                <a:cubicBezTo>
                  <a:pt x="11620951" y="10642203"/>
                  <a:pt x="11656366" y="10634448"/>
                  <a:pt x="11659285" y="10657568"/>
                </a:cubicBezTo>
                <a:cubicBezTo>
                  <a:pt x="11661199" y="10672886"/>
                  <a:pt x="11646315" y="10681168"/>
                  <a:pt x="11635213" y="10678392"/>
                </a:cubicBezTo>
                <a:cubicBezTo>
                  <a:pt x="11637319" y="10681886"/>
                  <a:pt x="11637749" y="10685811"/>
                  <a:pt x="11637270" y="10689832"/>
                </a:cubicBezTo>
                <a:cubicBezTo>
                  <a:pt x="11638563" y="10690406"/>
                  <a:pt x="11639903" y="10690884"/>
                  <a:pt x="11641003" y="10691651"/>
                </a:cubicBezTo>
                <a:cubicBezTo>
                  <a:pt x="11645167" y="10690262"/>
                  <a:pt x="11649666" y="10690597"/>
                  <a:pt x="11653637" y="10691938"/>
                </a:cubicBezTo>
                <a:cubicBezTo>
                  <a:pt x="11660625" y="10688683"/>
                  <a:pt x="11669239" y="10689066"/>
                  <a:pt x="11675269" y="10696916"/>
                </a:cubicBezTo>
                <a:cubicBezTo>
                  <a:pt x="11684218" y="10708548"/>
                  <a:pt x="11675987" y="10721281"/>
                  <a:pt x="11665075" y="10724584"/>
                </a:cubicBezTo>
                <a:cubicBezTo>
                  <a:pt x="11665123" y="10725302"/>
                  <a:pt x="11665315" y="10725876"/>
                  <a:pt x="11665219" y="10726594"/>
                </a:cubicBezTo>
                <a:close/>
                <a:moveTo>
                  <a:pt x="11590084" y="14195284"/>
                </a:moveTo>
                <a:cubicBezTo>
                  <a:pt x="11585585" y="14184418"/>
                  <a:pt x="11584771" y="14172356"/>
                  <a:pt x="11590084" y="14161586"/>
                </a:cubicBezTo>
                <a:cubicBezTo>
                  <a:pt x="11594726" y="14152251"/>
                  <a:pt x="11604106" y="14146173"/>
                  <a:pt x="11614826" y="14150098"/>
                </a:cubicBezTo>
                <a:cubicBezTo>
                  <a:pt x="11623822" y="14153353"/>
                  <a:pt x="11630953" y="14165511"/>
                  <a:pt x="11626311" y="14174846"/>
                </a:cubicBezTo>
                <a:cubicBezTo>
                  <a:pt x="11625737" y="14175897"/>
                  <a:pt x="11625210" y="14176999"/>
                  <a:pt x="11624828" y="14178195"/>
                </a:cubicBezTo>
                <a:cubicBezTo>
                  <a:pt x="11624828" y="14178340"/>
                  <a:pt x="11624875" y="14178387"/>
                  <a:pt x="11624875" y="14178578"/>
                </a:cubicBezTo>
                <a:cubicBezTo>
                  <a:pt x="11625019" y="14178866"/>
                  <a:pt x="11625019" y="14178914"/>
                  <a:pt x="11625259" y="14179488"/>
                </a:cubicBezTo>
                <a:cubicBezTo>
                  <a:pt x="11629422" y="14189445"/>
                  <a:pt x="11625162" y="14200167"/>
                  <a:pt x="11615591" y="14205001"/>
                </a:cubicBezTo>
                <a:cubicBezTo>
                  <a:pt x="11606451" y="14209549"/>
                  <a:pt x="11593960" y="14204618"/>
                  <a:pt x="11590084" y="14195284"/>
                </a:cubicBezTo>
                <a:close/>
                <a:moveTo>
                  <a:pt x="11592811" y="14219505"/>
                </a:moveTo>
                <a:cubicBezTo>
                  <a:pt x="11581038" y="14241429"/>
                  <a:pt x="11548209" y="14221229"/>
                  <a:pt x="11559885" y="14199449"/>
                </a:cubicBezTo>
                <a:cubicBezTo>
                  <a:pt x="11571611" y="14177526"/>
                  <a:pt x="11604488" y="14197726"/>
                  <a:pt x="11592811" y="14219505"/>
                </a:cubicBezTo>
                <a:close/>
                <a:moveTo>
                  <a:pt x="11607838" y="14306146"/>
                </a:moveTo>
                <a:cubicBezTo>
                  <a:pt x="11608030" y="14305237"/>
                  <a:pt x="11607695" y="14304327"/>
                  <a:pt x="11607982" y="14303465"/>
                </a:cubicBezTo>
                <a:lnTo>
                  <a:pt x="11611762" y="14291929"/>
                </a:lnTo>
                <a:cubicBezTo>
                  <a:pt x="11615017" y="14281973"/>
                  <a:pt x="11628177" y="14277952"/>
                  <a:pt x="11637079" y="14281781"/>
                </a:cubicBezTo>
                <a:cubicBezTo>
                  <a:pt x="11644688" y="14285036"/>
                  <a:pt x="11648421" y="14292121"/>
                  <a:pt x="11648421" y="14299588"/>
                </a:cubicBezTo>
                <a:cubicBezTo>
                  <a:pt x="11650814" y="14301312"/>
                  <a:pt x="11652968" y="14303465"/>
                  <a:pt x="11654499" y="14306289"/>
                </a:cubicBezTo>
                <a:cubicBezTo>
                  <a:pt x="11657801" y="14312369"/>
                  <a:pt x="11656748" y="14320268"/>
                  <a:pt x="11652776" y="14326012"/>
                </a:cubicBezTo>
                <a:cubicBezTo>
                  <a:pt x="11652681" y="14333143"/>
                  <a:pt x="11648134" y="14340228"/>
                  <a:pt x="11641913" y="14343627"/>
                </a:cubicBezTo>
                <a:cubicBezTo>
                  <a:pt x="11636457" y="14346594"/>
                  <a:pt x="11630570" y="14345924"/>
                  <a:pt x="11625497" y="14343388"/>
                </a:cubicBezTo>
                <a:cubicBezTo>
                  <a:pt x="11617601" y="14345398"/>
                  <a:pt x="11608700" y="14343243"/>
                  <a:pt x="11604010" y="14333862"/>
                </a:cubicBezTo>
                <a:lnTo>
                  <a:pt x="11601617" y="14329123"/>
                </a:lnTo>
                <a:cubicBezTo>
                  <a:pt x="11596735" y="14319406"/>
                  <a:pt x="11600899" y="14310933"/>
                  <a:pt x="11607838" y="14306146"/>
                </a:cubicBezTo>
                <a:close/>
                <a:moveTo>
                  <a:pt x="11655169" y="14284798"/>
                </a:moveTo>
                <a:cubicBezTo>
                  <a:pt x="11644880" y="14285994"/>
                  <a:pt x="11636313" y="14277187"/>
                  <a:pt x="11635261" y="14267516"/>
                </a:cubicBezTo>
                <a:lnTo>
                  <a:pt x="11633394" y="14251050"/>
                </a:lnTo>
                <a:cubicBezTo>
                  <a:pt x="11632246" y="14240711"/>
                  <a:pt x="11641003" y="14232238"/>
                  <a:pt x="11650670" y="14231138"/>
                </a:cubicBezTo>
                <a:cubicBezTo>
                  <a:pt x="11660960" y="14229942"/>
                  <a:pt x="11669526" y="14238749"/>
                  <a:pt x="11670579" y="14248418"/>
                </a:cubicBezTo>
                <a:lnTo>
                  <a:pt x="11672445" y="14264884"/>
                </a:lnTo>
                <a:cubicBezTo>
                  <a:pt x="11673594" y="14275272"/>
                  <a:pt x="11664836" y="14283696"/>
                  <a:pt x="11655169" y="14284798"/>
                </a:cubicBezTo>
                <a:close/>
                <a:moveTo>
                  <a:pt x="11643683" y="14102613"/>
                </a:moveTo>
                <a:cubicBezTo>
                  <a:pt x="11633633" y="14103666"/>
                  <a:pt x="11624301" y="14096007"/>
                  <a:pt x="11623200" y="14086002"/>
                </a:cubicBezTo>
                <a:lnTo>
                  <a:pt x="11621334" y="14069536"/>
                </a:lnTo>
                <a:cubicBezTo>
                  <a:pt x="11620233" y="14059531"/>
                  <a:pt x="11627939" y="14050101"/>
                  <a:pt x="11637941" y="14049048"/>
                </a:cubicBezTo>
                <a:cubicBezTo>
                  <a:pt x="11647990" y="14047995"/>
                  <a:pt x="11657323" y="14055654"/>
                  <a:pt x="11658423" y="14065659"/>
                </a:cubicBezTo>
                <a:lnTo>
                  <a:pt x="11660290" y="14082125"/>
                </a:lnTo>
                <a:cubicBezTo>
                  <a:pt x="11661439" y="14092177"/>
                  <a:pt x="11653686" y="14101608"/>
                  <a:pt x="11643683" y="14102613"/>
                </a:cubicBezTo>
                <a:close/>
                <a:moveTo>
                  <a:pt x="11613964" y="14047660"/>
                </a:moveTo>
                <a:lnTo>
                  <a:pt x="11605733" y="14048617"/>
                </a:lnTo>
                <a:cubicBezTo>
                  <a:pt x="11595348" y="14049767"/>
                  <a:pt x="11586398" y="14044357"/>
                  <a:pt x="11583862" y="14033875"/>
                </a:cubicBezTo>
                <a:cubicBezTo>
                  <a:pt x="11581613" y="14024637"/>
                  <a:pt x="11588887" y="14013052"/>
                  <a:pt x="11598602" y="14011951"/>
                </a:cubicBezTo>
                <a:lnTo>
                  <a:pt x="11606833" y="14011041"/>
                </a:lnTo>
                <a:cubicBezTo>
                  <a:pt x="11617218" y="14009893"/>
                  <a:pt x="11626168" y="14015254"/>
                  <a:pt x="11628704" y="14025785"/>
                </a:cubicBezTo>
                <a:cubicBezTo>
                  <a:pt x="11630906" y="14035023"/>
                  <a:pt x="11623679" y="14046607"/>
                  <a:pt x="11613964" y="14047660"/>
                </a:cubicBezTo>
                <a:close/>
                <a:moveTo>
                  <a:pt x="11589892" y="13888787"/>
                </a:moveTo>
                <a:cubicBezTo>
                  <a:pt x="11585728" y="13894531"/>
                  <a:pt x="11581708" y="13900946"/>
                  <a:pt x="11575487" y="13904679"/>
                </a:cubicBezTo>
                <a:cubicBezTo>
                  <a:pt x="11566394" y="13910137"/>
                  <a:pt x="11554813" y="13907551"/>
                  <a:pt x="11549213" y="13898408"/>
                </a:cubicBezTo>
                <a:cubicBezTo>
                  <a:pt x="11545098" y="13891707"/>
                  <a:pt x="11546294" y="13884958"/>
                  <a:pt x="11548304" y="13877922"/>
                </a:cubicBezTo>
                <a:cubicBezTo>
                  <a:pt x="11549836" y="13872464"/>
                  <a:pt x="11554286" y="13868970"/>
                  <a:pt x="11559407" y="13867391"/>
                </a:cubicBezTo>
                <a:lnTo>
                  <a:pt x="11560077" y="13866481"/>
                </a:lnTo>
                <a:cubicBezTo>
                  <a:pt x="11566203" y="13858008"/>
                  <a:pt x="11577927" y="13857099"/>
                  <a:pt x="11586159" y="13862699"/>
                </a:cubicBezTo>
                <a:cubicBezTo>
                  <a:pt x="11594486" y="13868396"/>
                  <a:pt x="11595587" y="13880937"/>
                  <a:pt x="11589892" y="13888787"/>
                </a:cubicBezTo>
                <a:close/>
                <a:moveTo>
                  <a:pt x="11485181" y="11040032"/>
                </a:moveTo>
                <a:cubicBezTo>
                  <a:pt x="11481256" y="11039506"/>
                  <a:pt x="11478050" y="11037352"/>
                  <a:pt x="11475417" y="11034575"/>
                </a:cubicBezTo>
                <a:cubicBezTo>
                  <a:pt x="11474986" y="11034815"/>
                  <a:pt x="11474748" y="11035245"/>
                  <a:pt x="11474317" y="11035485"/>
                </a:cubicBezTo>
                <a:lnTo>
                  <a:pt x="11464219" y="11040750"/>
                </a:lnTo>
                <a:cubicBezTo>
                  <a:pt x="11455509" y="11045298"/>
                  <a:pt x="11444358" y="11041899"/>
                  <a:pt x="11439764" y="11033187"/>
                </a:cubicBezTo>
                <a:cubicBezTo>
                  <a:pt x="11435217" y="11024571"/>
                  <a:pt x="11438664" y="11013226"/>
                  <a:pt x="11447326" y="11008726"/>
                </a:cubicBezTo>
                <a:lnTo>
                  <a:pt x="11457423" y="11003462"/>
                </a:lnTo>
                <a:cubicBezTo>
                  <a:pt x="11464554" y="10999728"/>
                  <a:pt x="11473216" y="11001547"/>
                  <a:pt x="11478672" y="11007099"/>
                </a:cubicBezTo>
                <a:cubicBezTo>
                  <a:pt x="11482309" y="11004898"/>
                  <a:pt x="11486616" y="11003700"/>
                  <a:pt x="11491115" y="11004275"/>
                </a:cubicBezTo>
                <a:lnTo>
                  <a:pt x="11502409" y="11005711"/>
                </a:lnTo>
                <a:cubicBezTo>
                  <a:pt x="11512124" y="11006956"/>
                  <a:pt x="11518872" y="11017103"/>
                  <a:pt x="11517341" y="11026534"/>
                </a:cubicBezTo>
                <a:cubicBezTo>
                  <a:pt x="11515952" y="11034958"/>
                  <a:pt x="11508870" y="11040703"/>
                  <a:pt x="11500830" y="11041468"/>
                </a:cubicBezTo>
                <a:cubicBezTo>
                  <a:pt x="11504467" y="11042521"/>
                  <a:pt x="11507912" y="11044627"/>
                  <a:pt x="11510736" y="11048265"/>
                </a:cubicBezTo>
                <a:cubicBezTo>
                  <a:pt x="11514374" y="11052957"/>
                  <a:pt x="11514996" y="11057647"/>
                  <a:pt x="11513703" y="11061764"/>
                </a:cubicBezTo>
                <a:cubicBezTo>
                  <a:pt x="11521265" y="11055015"/>
                  <a:pt x="11535000" y="11053435"/>
                  <a:pt x="11543136" y="11063918"/>
                </a:cubicBezTo>
                <a:cubicBezTo>
                  <a:pt x="11557349" y="11082347"/>
                  <a:pt x="11526050" y="11100633"/>
                  <a:pt x="11511932" y="11082347"/>
                </a:cubicBezTo>
                <a:cubicBezTo>
                  <a:pt x="11508296" y="11077609"/>
                  <a:pt x="11507674" y="11072917"/>
                  <a:pt x="11508965" y="11068801"/>
                </a:cubicBezTo>
                <a:cubicBezTo>
                  <a:pt x="11501404" y="11075550"/>
                  <a:pt x="11487621" y="11077129"/>
                  <a:pt x="11479533" y="11066647"/>
                </a:cubicBezTo>
                <a:cubicBezTo>
                  <a:pt x="11470201" y="11054536"/>
                  <a:pt x="11480539" y="11042617"/>
                  <a:pt x="11492694" y="11040942"/>
                </a:cubicBezTo>
                <a:lnTo>
                  <a:pt x="11485181" y="11040032"/>
                </a:lnTo>
                <a:close/>
                <a:moveTo>
                  <a:pt x="11396166" y="10825824"/>
                </a:moveTo>
                <a:cubicBezTo>
                  <a:pt x="11387456" y="10830371"/>
                  <a:pt x="11376162" y="10825919"/>
                  <a:pt x="11371998" y="10817303"/>
                </a:cubicBezTo>
                <a:cubicBezTo>
                  <a:pt x="11367691" y="10808257"/>
                  <a:pt x="11371854" y="10797678"/>
                  <a:pt x="11380517" y="10793130"/>
                </a:cubicBezTo>
                <a:lnTo>
                  <a:pt x="11390615" y="10787865"/>
                </a:lnTo>
                <a:cubicBezTo>
                  <a:pt x="11399325" y="10783317"/>
                  <a:pt x="11410619" y="10787769"/>
                  <a:pt x="11414782" y="10796385"/>
                </a:cubicBezTo>
                <a:cubicBezTo>
                  <a:pt x="11418467" y="10804092"/>
                  <a:pt x="11415931" y="10812852"/>
                  <a:pt x="11409805" y="10818117"/>
                </a:cubicBezTo>
                <a:cubicBezTo>
                  <a:pt x="11413395" y="10816873"/>
                  <a:pt x="11417462" y="10816634"/>
                  <a:pt x="11421769" y="10818021"/>
                </a:cubicBezTo>
                <a:cubicBezTo>
                  <a:pt x="11427465" y="10819793"/>
                  <a:pt x="11430671" y="10823287"/>
                  <a:pt x="11431915" y="10827356"/>
                </a:cubicBezTo>
                <a:cubicBezTo>
                  <a:pt x="11434260" y="10817495"/>
                  <a:pt x="11444597" y="10808304"/>
                  <a:pt x="11457232" y="10812278"/>
                </a:cubicBezTo>
                <a:cubicBezTo>
                  <a:pt x="11479437" y="10819266"/>
                  <a:pt x="11464267" y="10852151"/>
                  <a:pt x="11442253" y="10845258"/>
                </a:cubicBezTo>
                <a:cubicBezTo>
                  <a:pt x="11436557" y="10843440"/>
                  <a:pt x="11433351" y="10839945"/>
                  <a:pt x="11432059" y="10835828"/>
                </a:cubicBezTo>
                <a:cubicBezTo>
                  <a:pt x="11429714" y="10845689"/>
                  <a:pt x="11419329" y="10854927"/>
                  <a:pt x="11406695" y="10850906"/>
                </a:cubicBezTo>
                <a:cubicBezTo>
                  <a:pt x="11392098" y="10846359"/>
                  <a:pt x="11393725" y="10830659"/>
                  <a:pt x="11402771" y="10822329"/>
                </a:cubicBezTo>
                <a:lnTo>
                  <a:pt x="11396166" y="10825824"/>
                </a:lnTo>
                <a:close/>
                <a:moveTo>
                  <a:pt x="11414447" y="10682556"/>
                </a:moveTo>
                <a:cubicBezTo>
                  <a:pt x="11415165" y="10681886"/>
                  <a:pt x="11415740" y="10681072"/>
                  <a:pt x="11416553" y="10680497"/>
                </a:cubicBezTo>
                <a:cubicBezTo>
                  <a:pt x="11424402" y="10674562"/>
                  <a:pt x="11435553" y="10675040"/>
                  <a:pt x="11442061" y="10682891"/>
                </a:cubicBezTo>
                <a:cubicBezTo>
                  <a:pt x="11447756" y="10689784"/>
                  <a:pt x="11447277" y="10700985"/>
                  <a:pt x="11440673" y="10707160"/>
                </a:cubicBezTo>
                <a:cubicBezTo>
                  <a:pt x="11440482" y="10707590"/>
                  <a:pt x="11440338" y="10708069"/>
                  <a:pt x="11440195" y="10708500"/>
                </a:cubicBezTo>
                <a:cubicBezTo>
                  <a:pt x="11440147" y="10708692"/>
                  <a:pt x="11440147" y="10708787"/>
                  <a:pt x="11440099" y="10709027"/>
                </a:cubicBezTo>
                <a:cubicBezTo>
                  <a:pt x="11439955" y="10710463"/>
                  <a:pt x="11439716" y="10711946"/>
                  <a:pt x="11439620" y="10713382"/>
                </a:cubicBezTo>
                <a:cubicBezTo>
                  <a:pt x="11439524" y="10714484"/>
                  <a:pt x="11439524" y="10720706"/>
                  <a:pt x="11439381" y="10715106"/>
                </a:cubicBezTo>
                <a:cubicBezTo>
                  <a:pt x="11439524" y="10722238"/>
                  <a:pt x="11439046" y="10728509"/>
                  <a:pt x="11433064" y="10733487"/>
                </a:cubicBezTo>
                <a:cubicBezTo>
                  <a:pt x="11427082" y="10738465"/>
                  <a:pt x="11419042" y="10738896"/>
                  <a:pt x="11412389" y="10735354"/>
                </a:cubicBezTo>
                <a:cubicBezTo>
                  <a:pt x="11411049" y="10734588"/>
                  <a:pt x="11409758" y="10733726"/>
                  <a:pt x="11408561" y="10732769"/>
                </a:cubicBezTo>
                <a:cubicBezTo>
                  <a:pt x="11397745" y="10727695"/>
                  <a:pt x="11391620" y="10715489"/>
                  <a:pt x="11387600" y="10704814"/>
                </a:cubicBezTo>
                <a:cubicBezTo>
                  <a:pt x="11384536" y="10696629"/>
                  <a:pt x="11386929" y="10688443"/>
                  <a:pt x="11393486" y="10683274"/>
                </a:cubicBezTo>
                <a:cubicBezTo>
                  <a:pt x="11383340" y="10687390"/>
                  <a:pt x="11367883" y="10682220"/>
                  <a:pt x="11366016" y="10667573"/>
                </a:cubicBezTo>
                <a:cubicBezTo>
                  <a:pt x="11363097" y="10644453"/>
                  <a:pt x="11399373" y="10644501"/>
                  <a:pt x="11402244" y="10667334"/>
                </a:cubicBezTo>
                <a:cubicBezTo>
                  <a:pt x="11402962" y="10673126"/>
                  <a:pt x="11401239" y="10677434"/>
                  <a:pt x="11398224" y="10680306"/>
                </a:cubicBezTo>
                <a:cubicBezTo>
                  <a:pt x="11403488" y="10678487"/>
                  <a:pt x="11409709" y="10679444"/>
                  <a:pt x="11414447" y="10682556"/>
                </a:cubicBezTo>
                <a:close/>
                <a:moveTo>
                  <a:pt x="11424737" y="10766564"/>
                </a:moveTo>
                <a:cubicBezTo>
                  <a:pt x="11424785" y="10775946"/>
                  <a:pt x="11416553" y="10785328"/>
                  <a:pt x="11406791" y="10784801"/>
                </a:cubicBezTo>
                <a:lnTo>
                  <a:pt x="11395400" y="10784227"/>
                </a:lnTo>
                <a:cubicBezTo>
                  <a:pt x="11385589" y="10783748"/>
                  <a:pt x="11377214" y="10776520"/>
                  <a:pt x="11377167" y="10766277"/>
                </a:cubicBezTo>
                <a:cubicBezTo>
                  <a:pt x="11377119" y="10756895"/>
                  <a:pt x="11385351" y="10747513"/>
                  <a:pt x="11395113" y="10748039"/>
                </a:cubicBezTo>
                <a:lnTo>
                  <a:pt x="11406455" y="10748613"/>
                </a:lnTo>
                <a:cubicBezTo>
                  <a:pt x="11416266" y="10749044"/>
                  <a:pt x="11424641" y="10756272"/>
                  <a:pt x="11424737" y="10766564"/>
                </a:cubicBezTo>
                <a:close/>
                <a:moveTo>
                  <a:pt x="11408035" y="10891546"/>
                </a:moveTo>
                <a:cubicBezTo>
                  <a:pt x="11392481" y="10874362"/>
                  <a:pt x="11417127" y="10847795"/>
                  <a:pt x="11432777" y="10865076"/>
                </a:cubicBezTo>
                <a:cubicBezTo>
                  <a:pt x="11448378" y="10882308"/>
                  <a:pt x="11423684" y="10908827"/>
                  <a:pt x="11408035" y="10891546"/>
                </a:cubicBezTo>
                <a:close/>
                <a:moveTo>
                  <a:pt x="11422296" y="11219154"/>
                </a:moveTo>
                <a:lnTo>
                  <a:pt x="11433591" y="11220637"/>
                </a:lnTo>
                <a:cubicBezTo>
                  <a:pt x="11443306" y="11221882"/>
                  <a:pt x="11450532" y="11231072"/>
                  <a:pt x="11449335" y="11240838"/>
                </a:cubicBezTo>
                <a:cubicBezTo>
                  <a:pt x="11448139" y="11250507"/>
                  <a:pt x="11438807" y="11257831"/>
                  <a:pt x="11429140" y="11256586"/>
                </a:cubicBezTo>
                <a:lnTo>
                  <a:pt x="11417845" y="11255102"/>
                </a:lnTo>
                <a:cubicBezTo>
                  <a:pt x="11408131" y="11253857"/>
                  <a:pt x="11400904" y="11244667"/>
                  <a:pt x="11402100" y="11234902"/>
                </a:cubicBezTo>
                <a:cubicBezTo>
                  <a:pt x="11403297" y="11225233"/>
                  <a:pt x="11412629" y="11217909"/>
                  <a:pt x="11422296" y="11219154"/>
                </a:cubicBezTo>
                <a:close/>
                <a:moveTo>
                  <a:pt x="11540790" y="10935297"/>
                </a:moveTo>
                <a:cubicBezTo>
                  <a:pt x="11534521" y="10932569"/>
                  <a:pt x="11531314" y="10927256"/>
                  <a:pt x="11530549" y="10921320"/>
                </a:cubicBezTo>
                <a:cubicBezTo>
                  <a:pt x="11527486" y="10921847"/>
                  <a:pt x="11524280" y="10921751"/>
                  <a:pt x="11521312" y="10920794"/>
                </a:cubicBezTo>
                <a:cubicBezTo>
                  <a:pt x="11511694" y="10917826"/>
                  <a:pt x="11507530" y="10906673"/>
                  <a:pt x="11510401" y="10897625"/>
                </a:cubicBezTo>
                <a:lnTo>
                  <a:pt x="11512794" y="10889967"/>
                </a:lnTo>
                <a:cubicBezTo>
                  <a:pt x="11514804" y="10883600"/>
                  <a:pt x="11520308" y="10879723"/>
                  <a:pt x="11526385" y="10878574"/>
                </a:cubicBezTo>
                <a:cubicBezTo>
                  <a:pt x="11529927" y="10873548"/>
                  <a:pt x="11535909" y="10870628"/>
                  <a:pt x="11543805" y="10873117"/>
                </a:cubicBezTo>
                <a:cubicBezTo>
                  <a:pt x="11554094" y="10876325"/>
                  <a:pt x="11557780" y="10885658"/>
                  <a:pt x="11556679" y="10894084"/>
                </a:cubicBezTo>
                <a:cubicBezTo>
                  <a:pt x="11557014" y="10894227"/>
                  <a:pt x="11557397" y="10894275"/>
                  <a:pt x="11557732" y="10894419"/>
                </a:cubicBezTo>
                <a:cubicBezTo>
                  <a:pt x="11567399" y="10898679"/>
                  <a:pt x="11569983" y="10908970"/>
                  <a:pt x="11567064" y="10918305"/>
                </a:cubicBezTo>
                <a:lnTo>
                  <a:pt x="11564623" y="10926011"/>
                </a:lnTo>
                <a:cubicBezTo>
                  <a:pt x="11561704" y="10935346"/>
                  <a:pt x="11549022" y="10938887"/>
                  <a:pt x="11540790" y="10935297"/>
                </a:cubicBezTo>
                <a:close/>
                <a:moveTo>
                  <a:pt x="11555147" y="10993218"/>
                </a:moveTo>
                <a:cubicBezTo>
                  <a:pt x="11553999" y="10993600"/>
                  <a:pt x="11552946" y="10994127"/>
                  <a:pt x="11551893" y="10994654"/>
                </a:cubicBezTo>
                <a:cubicBezTo>
                  <a:pt x="11551750" y="10994701"/>
                  <a:pt x="11551798" y="10994701"/>
                  <a:pt x="11551702" y="10994749"/>
                </a:cubicBezTo>
                <a:cubicBezTo>
                  <a:pt x="11551654" y="10994797"/>
                  <a:pt x="11551654" y="10994845"/>
                  <a:pt x="11551558" y="10994941"/>
                </a:cubicBezTo>
                <a:cubicBezTo>
                  <a:pt x="11551463" y="10995132"/>
                  <a:pt x="11551414" y="10995323"/>
                  <a:pt x="11551319" y="10995611"/>
                </a:cubicBezTo>
                <a:cubicBezTo>
                  <a:pt x="11547969" y="11005185"/>
                  <a:pt x="11538398" y="11010067"/>
                  <a:pt x="11528634" y="11007530"/>
                </a:cubicBezTo>
                <a:cubicBezTo>
                  <a:pt x="11519398" y="11005089"/>
                  <a:pt x="11513608" y="10993792"/>
                  <a:pt x="11516718" y="10984841"/>
                </a:cubicBezTo>
                <a:cubicBezTo>
                  <a:pt x="11520356" y="10974405"/>
                  <a:pt x="11527438" y="10965502"/>
                  <a:pt x="11537919" y="10961338"/>
                </a:cubicBezTo>
                <a:cubicBezTo>
                  <a:pt x="11547012" y="10957700"/>
                  <a:pt x="11557349" y="10959231"/>
                  <a:pt x="11562470" y="10968613"/>
                </a:cubicBezTo>
                <a:cubicBezTo>
                  <a:pt x="11566729" y="10976559"/>
                  <a:pt x="11564240" y="10989580"/>
                  <a:pt x="11555147" y="10993218"/>
                </a:cubicBezTo>
                <a:close/>
                <a:moveTo>
                  <a:pt x="11531889" y="10823383"/>
                </a:moveTo>
                <a:lnTo>
                  <a:pt x="11526960" y="10824005"/>
                </a:lnTo>
                <a:cubicBezTo>
                  <a:pt x="11503797" y="10826925"/>
                  <a:pt x="11500016" y="10790929"/>
                  <a:pt x="11523131" y="10788008"/>
                </a:cubicBezTo>
                <a:lnTo>
                  <a:pt x="11528061" y="10787386"/>
                </a:lnTo>
                <a:cubicBezTo>
                  <a:pt x="11551176" y="10784419"/>
                  <a:pt x="11555004" y="10820462"/>
                  <a:pt x="11531889" y="10823383"/>
                </a:cubicBezTo>
                <a:close/>
                <a:moveTo>
                  <a:pt x="11492885" y="11239449"/>
                </a:moveTo>
                <a:cubicBezTo>
                  <a:pt x="11501835" y="11232988"/>
                  <a:pt x="11512746" y="11229732"/>
                  <a:pt x="11523705" y="11232317"/>
                </a:cubicBezTo>
                <a:cubicBezTo>
                  <a:pt x="11533277" y="11234567"/>
                  <a:pt x="11540838" y="11241747"/>
                  <a:pt x="11539642" y="11252374"/>
                </a:cubicBezTo>
                <a:cubicBezTo>
                  <a:pt x="11538637" y="11261325"/>
                  <a:pt x="11529114" y="11270563"/>
                  <a:pt x="11519590" y="11268314"/>
                </a:cubicBezTo>
                <a:cubicBezTo>
                  <a:pt x="11518441" y="11267978"/>
                  <a:pt x="11517245" y="11267787"/>
                  <a:pt x="11516096" y="11267644"/>
                </a:cubicBezTo>
                <a:cubicBezTo>
                  <a:pt x="11515952" y="11267644"/>
                  <a:pt x="11516001" y="11267644"/>
                  <a:pt x="11515857" y="11267644"/>
                </a:cubicBezTo>
                <a:cubicBezTo>
                  <a:pt x="11515761" y="11267644"/>
                  <a:pt x="11515714" y="11267691"/>
                  <a:pt x="11515618" y="11267739"/>
                </a:cubicBezTo>
                <a:cubicBezTo>
                  <a:pt x="11515426" y="11267835"/>
                  <a:pt x="11515283" y="11267931"/>
                  <a:pt x="11515043" y="11268122"/>
                </a:cubicBezTo>
                <a:cubicBezTo>
                  <a:pt x="11506812" y="11274058"/>
                  <a:pt x="11496139" y="11272574"/>
                  <a:pt x="11489631" y="11264867"/>
                </a:cubicBezTo>
                <a:cubicBezTo>
                  <a:pt x="11483457" y="11257544"/>
                  <a:pt x="11485228" y="11245002"/>
                  <a:pt x="11492885" y="11239449"/>
                </a:cubicBezTo>
                <a:close/>
                <a:moveTo>
                  <a:pt x="11534521" y="14177430"/>
                </a:moveTo>
                <a:cubicBezTo>
                  <a:pt x="11544045" y="14175420"/>
                  <a:pt x="11554860" y="14183126"/>
                  <a:pt x="11555961" y="14192843"/>
                </a:cubicBezTo>
                <a:lnTo>
                  <a:pt x="11556871" y="14201076"/>
                </a:lnTo>
                <a:cubicBezTo>
                  <a:pt x="11558019" y="14211464"/>
                  <a:pt x="11551798" y="14220319"/>
                  <a:pt x="11541509" y="14222521"/>
                </a:cubicBezTo>
                <a:cubicBezTo>
                  <a:pt x="11531985" y="14224532"/>
                  <a:pt x="11521169" y="14216825"/>
                  <a:pt x="11520068" y="14207108"/>
                </a:cubicBezTo>
                <a:lnTo>
                  <a:pt x="11519159" y="14198874"/>
                </a:lnTo>
                <a:cubicBezTo>
                  <a:pt x="11518010" y="14188440"/>
                  <a:pt x="11524232" y="14179585"/>
                  <a:pt x="11534521" y="14177430"/>
                </a:cubicBezTo>
                <a:close/>
                <a:moveTo>
                  <a:pt x="11578311" y="11188805"/>
                </a:moveTo>
                <a:cubicBezTo>
                  <a:pt x="11583814" y="11197805"/>
                  <a:pt x="11580033" y="11207761"/>
                  <a:pt x="11572280" y="11213744"/>
                </a:cubicBezTo>
                <a:lnTo>
                  <a:pt x="11565916" y="11218675"/>
                </a:lnTo>
                <a:cubicBezTo>
                  <a:pt x="11558115" y="11224658"/>
                  <a:pt x="11545672" y="11220303"/>
                  <a:pt x="11541030" y="11212644"/>
                </a:cubicBezTo>
                <a:cubicBezTo>
                  <a:pt x="11537488" y="11206803"/>
                  <a:pt x="11537871" y="11200628"/>
                  <a:pt x="11540599" y="11195363"/>
                </a:cubicBezTo>
                <a:cubicBezTo>
                  <a:pt x="11537776" y="11194023"/>
                  <a:pt x="11535239" y="11192108"/>
                  <a:pt x="11533325" y="11189619"/>
                </a:cubicBezTo>
                <a:cubicBezTo>
                  <a:pt x="11527151" y="11181673"/>
                  <a:pt x="11530166" y="11170137"/>
                  <a:pt x="11537632" y="11164393"/>
                </a:cubicBezTo>
                <a:lnTo>
                  <a:pt x="11543997" y="11159462"/>
                </a:lnTo>
                <a:cubicBezTo>
                  <a:pt x="11549309" y="11155394"/>
                  <a:pt x="11556009" y="11155346"/>
                  <a:pt x="11561656" y="11157930"/>
                </a:cubicBezTo>
                <a:cubicBezTo>
                  <a:pt x="11567447" y="11155872"/>
                  <a:pt x="11574003" y="11156925"/>
                  <a:pt x="11579076" y="11163436"/>
                </a:cubicBezTo>
                <a:cubicBezTo>
                  <a:pt x="11585633" y="11171956"/>
                  <a:pt x="11583335" y="11181721"/>
                  <a:pt x="11577593" y="11187992"/>
                </a:cubicBezTo>
                <a:cubicBezTo>
                  <a:pt x="11577832" y="11188279"/>
                  <a:pt x="11578119" y="11188518"/>
                  <a:pt x="11578311" y="11188805"/>
                </a:cubicBezTo>
                <a:close/>
                <a:moveTo>
                  <a:pt x="11576827" y="10592325"/>
                </a:moveTo>
                <a:cubicBezTo>
                  <a:pt x="11580991" y="10588543"/>
                  <a:pt x="11586255" y="10587586"/>
                  <a:pt x="11591327" y="10588496"/>
                </a:cubicBezTo>
                <a:cubicBezTo>
                  <a:pt x="11585920" y="10581219"/>
                  <a:pt x="11585154" y="10570354"/>
                  <a:pt x="11594391" y="10563221"/>
                </a:cubicBezTo>
                <a:lnTo>
                  <a:pt x="11598362" y="10560206"/>
                </a:lnTo>
                <a:cubicBezTo>
                  <a:pt x="11616835" y="10545989"/>
                  <a:pt x="11638371" y="10575140"/>
                  <a:pt x="11619898" y="10589357"/>
                </a:cubicBezTo>
                <a:lnTo>
                  <a:pt x="11615926" y="10592373"/>
                </a:lnTo>
                <a:cubicBezTo>
                  <a:pt x="11611667" y="10595628"/>
                  <a:pt x="11607312" y="10596393"/>
                  <a:pt x="11603292" y="10595819"/>
                </a:cubicBezTo>
                <a:cubicBezTo>
                  <a:pt x="11608652" y="10603143"/>
                  <a:pt x="11607025" y="10613817"/>
                  <a:pt x="11600468" y="10619801"/>
                </a:cubicBezTo>
                <a:lnTo>
                  <a:pt x="11595491" y="10624301"/>
                </a:lnTo>
                <a:cubicBezTo>
                  <a:pt x="11596209" y="10629614"/>
                  <a:pt x="11594869" y="10635119"/>
                  <a:pt x="11590801" y="10639379"/>
                </a:cubicBezTo>
                <a:cubicBezTo>
                  <a:pt x="11585585" y="10644884"/>
                  <a:pt x="11578933" y="10645458"/>
                  <a:pt x="11571802" y="10645363"/>
                </a:cubicBezTo>
                <a:cubicBezTo>
                  <a:pt x="11566298" y="10645314"/>
                  <a:pt x="11561896" y="10642012"/>
                  <a:pt x="11559120" y="10637560"/>
                </a:cubicBezTo>
                <a:cubicBezTo>
                  <a:pt x="11558785" y="10637464"/>
                  <a:pt x="11558402" y="10637321"/>
                  <a:pt x="11558067" y="10637177"/>
                </a:cubicBezTo>
                <a:cubicBezTo>
                  <a:pt x="11548591" y="10633539"/>
                  <a:pt x="11544763" y="10622817"/>
                  <a:pt x="11547969" y="10613626"/>
                </a:cubicBezTo>
                <a:cubicBezTo>
                  <a:pt x="11548926" y="10610850"/>
                  <a:pt x="11550745" y="10608744"/>
                  <a:pt x="11552851" y="10606924"/>
                </a:cubicBezTo>
                <a:cubicBezTo>
                  <a:pt x="11547491" y="10605680"/>
                  <a:pt x="11542992" y="10601899"/>
                  <a:pt x="11542034" y="10594335"/>
                </a:cubicBezTo>
                <a:cubicBezTo>
                  <a:pt x="11539163" y="10571503"/>
                  <a:pt x="11574195" y="10562072"/>
                  <a:pt x="11577066" y="10585193"/>
                </a:cubicBezTo>
                <a:cubicBezTo>
                  <a:pt x="11577402" y="10587825"/>
                  <a:pt x="11577114" y="10590219"/>
                  <a:pt x="11576540" y="10592468"/>
                </a:cubicBezTo>
                <a:lnTo>
                  <a:pt x="11576827" y="10592325"/>
                </a:lnTo>
                <a:close/>
                <a:moveTo>
                  <a:pt x="11669526" y="10634783"/>
                </a:moveTo>
                <a:lnTo>
                  <a:pt x="11661534" y="10635789"/>
                </a:lnTo>
                <a:cubicBezTo>
                  <a:pt x="11651771" y="10636986"/>
                  <a:pt x="11642917" y="10628082"/>
                  <a:pt x="11642343" y="10618796"/>
                </a:cubicBezTo>
                <a:cubicBezTo>
                  <a:pt x="11641721" y="10608600"/>
                  <a:pt x="11649617" y="10600845"/>
                  <a:pt x="11659333" y="10599601"/>
                </a:cubicBezTo>
                <a:lnTo>
                  <a:pt x="11667325" y="10598596"/>
                </a:lnTo>
                <a:cubicBezTo>
                  <a:pt x="11677088" y="10597399"/>
                  <a:pt x="11685941" y="10606302"/>
                  <a:pt x="11686516" y="10615588"/>
                </a:cubicBezTo>
                <a:cubicBezTo>
                  <a:pt x="11687090" y="10625784"/>
                  <a:pt x="11679194" y="10633539"/>
                  <a:pt x="11669526" y="10634783"/>
                </a:cubicBezTo>
                <a:close/>
                <a:moveTo>
                  <a:pt x="11610566" y="10495201"/>
                </a:moveTo>
                <a:cubicBezTo>
                  <a:pt x="11610279" y="10493000"/>
                  <a:pt x="11610662" y="10491084"/>
                  <a:pt x="11610997" y="10489218"/>
                </a:cubicBezTo>
                <a:cubicBezTo>
                  <a:pt x="11603579" y="10493526"/>
                  <a:pt x="11593242" y="10493956"/>
                  <a:pt x="11585967" y="10485963"/>
                </a:cubicBezTo>
                <a:cubicBezTo>
                  <a:pt x="11570366" y="10468682"/>
                  <a:pt x="11600277" y="10448243"/>
                  <a:pt x="11615687" y="10465284"/>
                </a:cubicBezTo>
                <a:cubicBezTo>
                  <a:pt x="11619180" y="10469161"/>
                  <a:pt x="11620137" y="10473182"/>
                  <a:pt x="11619755" y="10476916"/>
                </a:cubicBezTo>
                <a:cubicBezTo>
                  <a:pt x="11629709" y="10471363"/>
                  <a:pt x="11644353" y="10474235"/>
                  <a:pt x="11646172" y="10488691"/>
                </a:cubicBezTo>
                <a:cubicBezTo>
                  <a:pt x="11649091" y="10511764"/>
                  <a:pt x="11613438" y="10518321"/>
                  <a:pt x="11610566" y="10495201"/>
                </a:cubicBezTo>
                <a:close/>
                <a:moveTo>
                  <a:pt x="11582762" y="10522964"/>
                </a:moveTo>
                <a:cubicBezTo>
                  <a:pt x="11589366" y="10519039"/>
                  <a:pt x="11597166" y="10518369"/>
                  <a:pt x="11603818" y="10524065"/>
                </a:cubicBezTo>
                <a:cubicBezTo>
                  <a:pt x="11610566" y="10529857"/>
                  <a:pt x="11613055" y="10543021"/>
                  <a:pt x="11605780" y="10549627"/>
                </a:cubicBezTo>
                <a:lnTo>
                  <a:pt x="11599798" y="10555036"/>
                </a:lnTo>
                <a:cubicBezTo>
                  <a:pt x="11592524" y="10561642"/>
                  <a:pt x="11582426" y="10564035"/>
                  <a:pt x="11574242" y="10556998"/>
                </a:cubicBezTo>
                <a:cubicBezTo>
                  <a:pt x="11573956" y="10556760"/>
                  <a:pt x="11573812" y="10556329"/>
                  <a:pt x="11573525" y="10556042"/>
                </a:cubicBezTo>
                <a:cubicBezTo>
                  <a:pt x="11565198" y="10557285"/>
                  <a:pt x="11556823" y="10552786"/>
                  <a:pt x="11553664" y="10544793"/>
                </a:cubicBezTo>
                <a:cubicBezTo>
                  <a:pt x="11553281" y="10543882"/>
                  <a:pt x="11553090" y="10543404"/>
                  <a:pt x="11553042" y="10543260"/>
                </a:cubicBezTo>
                <a:lnTo>
                  <a:pt x="11552851" y="10542973"/>
                </a:lnTo>
                <a:cubicBezTo>
                  <a:pt x="11552803" y="10542926"/>
                  <a:pt x="11552803" y="10542926"/>
                  <a:pt x="11552754" y="10542877"/>
                </a:cubicBezTo>
                <a:cubicBezTo>
                  <a:pt x="11551702" y="10542686"/>
                  <a:pt x="11550649" y="10542495"/>
                  <a:pt x="11549500" y="10542447"/>
                </a:cubicBezTo>
                <a:cubicBezTo>
                  <a:pt x="11539403" y="10541729"/>
                  <a:pt x="11533660" y="10530336"/>
                  <a:pt x="11534856" y="10521433"/>
                </a:cubicBezTo>
                <a:cubicBezTo>
                  <a:pt x="11536244" y="10510997"/>
                  <a:pt x="11546438" y="10506115"/>
                  <a:pt x="11555865" y="10506785"/>
                </a:cubicBezTo>
                <a:cubicBezTo>
                  <a:pt x="11567447" y="10507551"/>
                  <a:pt x="11576635" y="10513965"/>
                  <a:pt x="11582762" y="10522964"/>
                </a:cubicBezTo>
                <a:close/>
                <a:moveTo>
                  <a:pt x="11535670" y="10695432"/>
                </a:moveTo>
                <a:lnTo>
                  <a:pt x="11536674" y="10703426"/>
                </a:lnTo>
                <a:cubicBezTo>
                  <a:pt x="11537919" y="10713191"/>
                  <a:pt x="11533134" y="10722764"/>
                  <a:pt x="11522844" y="10725015"/>
                </a:cubicBezTo>
                <a:cubicBezTo>
                  <a:pt x="11513895" y="10726977"/>
                  <a:pt x="11502505" y="10720898"/>
                  <a:pt x="11501261" y="10711181"/>
                </a:cubicBezTo>
                <a:lnTo>
                  <a:pt x="11500255" y="10703187"/>
                </a:lnTo>
                <a:cubicBezTo>
                  <a:pt x="11499011" y="10693469"/>
                  <a:pt x="11503797" y="10683848"/>
                  <a:pt x="11514086" y="10681598"/>
                </a:cubicBezTo>
                <a:cubicBezTo>
                  <a:pt x="11523036" y="10679684"/>
                  <a:pt x="11534473" y="10685763"/>
                  <a:pt x="11535670" y="10695432"/>
                </a:cubicBezTo>
                <a:close/>
                <a:moveTo>
                  <a:pt x="11498963" y="10601372"/>
                </a:moveTo>
                <a:cubicBezTo>
                  <a:pt x="11504802" y="10608983"/>
                  <a:pt x="11502457" y="10621381"/>
                  <a:pt x="11494512" y="10626599"/>
                </a:cubicBezTo>
                <a:cubicBezTo>
                  <a:pt x="11493555" y="10627268"/>
                  <a:pt x="11492359" y="10627412"/>
                  <a:pt x="11491354" y="10627939"/>
                </a:cubicBezTo>
                <a:cubicBezTo>
                  <a:pt x="11492263" y="10628896"/>
                  <a:pt x="11492933" y="10629901"/>
                  <a:pt x="11493651" y="10631002"/>
                </a:cubicBezTo>
                <a:cubicBezTo>
                  <a:pt x="11497001" y="10622817"/>
                  <a:pt x="11505519" y="10616402"/>
                  <a:pt x="11516383" y="10619801"/>
                </a:cubicBezTo>
                <a:cubicBezTo>
                  <a:pt x="11538685" y="10626790"/>
                  <a:pt x="11525811" y="10660680"/>
                  <a:pt x="11503654" y="10653691"/>
                </a:cubicBezTo>
                <a:cubicBezTo>
                  <a:pt x="11499585" y="10652399"/>
                  <a:pt x="11497049" y="10650053"/>
                  <a:pt x="11495135" y="10647421"/>
                </a:cubicBezTo>
                <a:cubicBezTo>
                  <a:pt x="11494943" y="10647852"/>
                  <a:pt x="11494943" y="10648426"/>
                  <a:pt x="11494656" y="10648857"/>
                </a:cubicBezTo>
                <a:cubicBezTo>
                  <a:pt x="11489918" y="10656420"/>
                  <a:pt x="11484128" y="10662834"/>
                  <a:pt x="11475226" y="10665419"/>
                </a:cubicBezTo>
                <a:cubicBezTo>
                  <a:pt x="11465511" y="10668291"/>
                  <a:pt x="11456610" y="10664366"/>
                  <a:pt x="11449000" y="10658526"/>
                </a:cubicBezTo>
                <a:cubicBezTo>
                  <a:pt x="11441200" y="10652543"/>
                  <a:pt x="11441822" y="10639571"/>
                  <a:pt x="11447995" y="10632917"/>
                </a:cubicBezTo>
                <a:cubicBezTo>
                  <a:pt x="11450197" y="10630524"/>
                  <a:pt x="11452829" y="10629231"/>
                  <a:pt x="11455557" y="10628369"/>
                </a:cubicBezTo>
                <a:cubicBezTo>
                  <a:pt x="11450484" y="10624540"/>
                  <a:pt x="11447277" y="10618844"/>
                  <a:pt x="11448426" y="10611616"/>
                </a:cubicBezTo>
                <a:cubicBezTo>
                  <a:pt x="11449862" y="10602712"/>
                  <a:pt x="11459816" y="10594001"/>
                  <a:pt x="11469196" y="10596681"/>
                </a:cubicBezTo>
                <a:cubicBezTo>
                  <a:pt x="11470297" y="10597016"/>
                  <a:pt x="11471397" y="10597304"/>
                  <a:pt x="11472546" y="10597495"/>
                </a:cubicBezTo>
                <a:lnTo>
                  <a:pt x="11472546" y="10597495"/>
                </a:lnTo>
                <a:cubicBezTo>
                  <a:pt x="11472690" y="10597447"/>
                  <a:pt x="11472690" y="10597447"/>
                  <a:pt x="11472881" y="10597399"/>
                </a:cubicBezTo>
                <a:cubicBezTo>
                  <a:pt x="11473121" y="10597255"/>
                  <a:pt x="11473168" y="10597207"/>
                  <a:pt x="11473647" y="10596920"/>
                </a:cubicBezTo>
                <a:cubicBezTo>
                  <a:pt x="11482213" y="10591368"/>
                  <a:pt x="11492790" y="10593426"/>
                  <a:pt x="11498963" y="10601372"/>
                </a:cubicBezTo>
                <a:close/>
                <a:moveTo>
                  <a:pt x="11527151" y="10499079"/>
                </a:moveTo>
                <a:cubicBezTo>
                  <a:pt x="11542800" y="10516359"/>
                  <a:pt x="11515714" y="10540436"/>
                  <a:pt x="11500064" y="10523156"/>
                </a:cubicBezTo>
                <a:cubicBezTo>
                  <a:pt x="11484415" y="10505876"/>
                  <a:pt x="11511502" y="10481798"/>
                  <a:pt x="11527151" y="10499079"/>
                </a:cubicBezTo>
                <a:close/>
                <a:moveTo>
                  <a:pt x="11363527" y="10875511"/>
                </a:moveTo>
                <a:cubicBezTo>
                  <a:pt x="11385446" y="10882404"/>
                  <a:pt x="11379464" y="10918161"/>
                  <a:pt x="11357258" y="10911172"/>
                </a:cubicBezTo>
                <a:cubicBezTo>
                  <a:pt x="11335292" y="10904327"/>
                  <a:pt x="11341321" y="10868570"/>
                  <a:pt x="11363527" y="10875511"/>
                </a:cubicBezTo>
                <a:close/>
                <a:moveTo>
                  <a:pt x="11345916" y="14104480"/>
                </a:moveTo>
                <a:cubicBezTo>
                  <a:pt x="11357641" y="14082651"/>
                  <a:pt x="11392625" y="14098927"/>
                  <a:pt x="11380852" y="14120802"/>
                </a:cubicBezTo>
                <a:cubicBezTo>
                  <a:pt x="11369174" y="14142582"/>
                  <a:pt x="11334191" y="14126356"/>
                  <a:pt x="11345916" y="14104480"/>
                </a:cubicBezTo>
                <a:close/>
                <a:moveTo>
                  <a:pt x="11355152" y="14139950"/>
                </a:moveTo>
                <a:cubicBezTo>
                  <a:pt x="11364341" y="14134971"/>
                  <a:pt x="11375492" y="14135402"/>
                  <a:pt x="11382000" y="14144735"/>
                </a:cubicBezTo>
                <a:cubicBezTo>
                  <a:pt x="11384585" y="14148423"/>
                  <a:pt x="11385542" y="14153448"/>
                  <a:pt x="11385063" y="14158283"/>
                </a:cubicBezTo>
                <a:lnTo>
                  <a:pt x="11387360" y="14153975"/>
                </a:lnTo>
                <a:cubicBezTo>
                  <a:pt x="11391763" y="14145789"/>
                  <a:pt x="11401287" y="14143348"/>
                  <a:pt x="11409614" y="14145742"/>
                </a:cubicBezTo>
                <a:cubicBezTo>
                  <a:pt x="11410093" y="14141050"/>
                  <a:pt x="11410762" y="14136456"/>
                  <a:pt x="11412868" y="14132674"/>
                </a:cubicBezTo>
                <a:cubicBezTo>
                  <a:pt x="11410954" y="14130472"/>
                  <a:pt x="11409471" y="14127886"/>
                  <a:pt x="11408609" y="14124823"/>
                </a:cubicBezTo>
                <a:cubicBezTo>
                  <a:pt x="11405977" y="14115345"/>
                  <a:pt x="11413060" y="14104335"/>
                  <a:pt x="11422631" y="14102468"/>
                </a:cubicBezTo>
                <a:lnTo>
                  <a:pt x="11438902" y="14099310"/>
                </a:lnTo>
                <a:cubicBezTo>
                  <a:pt x="11445650" y="14098017"/>
                  <a:pt x="11451968" y="14100219"/>
                  <a:pt x="11456322" y="14104671"/>
                </a:cubicBezTo>
                <a:cubicBezTo>
                  <a:pt x="11456562" y="14104623"/>
                  <a:pt x="11456801" y="14104575"/>
                  <a:pt x="11457088" y="14104527"/>
                </a:cubicBezTo>
                <a:cubicBezTo>
                  <a:pt x="11451537" y="14094523"/>
                  <a:pt x="11454313" y="14079493"/>
                  <a:pt x="11468909" y="14076621"/>
                </a:cubicBezTo>
                <a:cubicBezTo>
                  <a:pt x="11486568" y="14073222"/>
                  <a:pt x="11495039" y="14092848"/>
                  <a:pt x="11488339" y="14104814"/>
                </a:cubicBezTo>
                <a:cubicBezTo>
                  <a:pt x="11499872" y="14110941"/>
                  <a:pt x="11506764" y="14126594"/>
                  <a:pt x="11507482" y="14139183"/>
                </a:cubicBezTo>
                <a:cubicBezTo>
                  <a:pt x="11507817" y="14145071"/>
                  <a:pt x="11504754" y="14150719"/>
                  <a:pt x="11500399" y="14155889"/>
                </a:cubicBezTo>
                <a:lnTo>
                  <a:pt x="11497958" y="14160484"/>
                </a:lnTo>
                <a:cubicBezTo>
                  <a:pt x="11496953" y="14162303"/>
                  <a:pt x="11495422" y="14163501"/>
                  <a:pt x="11493843" y="14164697"/>
                </a:cubicBezTo>
                <a:cubicBezTo>
                  <a:pt x="11501117" y="14174367"/>
                  <a:pt x="11497671" y="14193370"/>
                  <a:pt x="11481352" y="14196482"/>
                </a:cubicBezTo>
                <a:cubicBezTo>
                  <a:pt x="11477188" y="14197295"/>
                  <a:pt x="11473982" y="14196482"/>
                  <a:pt x="11471159" y="14195092"/>
                </a:cubicBezTo>
                <a:cubicBezTo>
                  <a:pt x="11472163" y="14198731"/>
                  <a:pt x="11472307" y="14202705"/>
                  <a:pt x="11470775" y="14206964"/>
                </a:cubicBezTo>
                <a:cubicBezTo>
                  <a:pt x="11467473" y="14216059"/>
                  <a:pt x="11454504" y="14222234"/>
                  <a:pt x="11445602" y="14217447"/>
                </a:cubicBezTo>
                <a:lnTo>
                  <a:pt x="11438041" y="14213427"/>
                </a:lnTo>
                <a:cubicBezTo>
                  <a:pt x="11433351" y="14210890"/>
                  <a:pt x="11429809" y="14207299"/>
                  <a:pt x="11427895" y="14203087"/>
                </a:cubicBezTo>
                <a:lnTo>
                  <a:pt x="11429331" y="14210554"/>
                </a:lnTo>
                <a:cubicBezTo>
                  <a:pt x="11431246" y="14220511"/>
                  <a:pt x="11428182" y="14230611"/>
                  <a:pt x="11417606" y="14234201"/>
                </a:cubicBezTo>
                <a:cubicBezTo>
                  <a:pt x="11412533" y="14235925"/>
                  <a:pt x="11406120" y="14234680"/>
                  <a:pt x="11401143" y="14231616"/>
                </a:cubicBezTo>
                <a:cubicBezTo>
                  <a:pt x="11401574" y="14232717"/>
                  <a:pt x="11402005" y="14233867"/>
                  <a:pt x="11402435" y="14235015"/>
                </a:cubicBezTo>
                <a:cubicBezTo>
                  <a:pt x="11406025" y="14244444"/>
                  <a:pt x="11400856" y="14255503"/>
                  <a:pt x="11391476" y="14258997"/>
                </a:cubicBezTo>
                <a:cubicBezTo>
                  <a:pt x="11389658" y="14259666"/>
                  <a:pt x="11387791" y="14259762"/>
                  <a:pt x="11385925" y="14259859"/>
                </a:cubicBezTo>
                <a:cubicBezTo>
                  <a:pt x="11387456" y="14260193"/>
                  <a:pt x="11389036" y="14260385"/>
                  <a:pt x="11390567" y="14261055"/>
                </a:cubicBezTo>
                <a:cubicBezTo>
                  <a:pt x="11399899" y="14265363"/>
                  <a:pt x="11403584" y="14278144"/>
                  <a:pt x="11398846" y="14287047"/>
                </a:cubicBezTo>
                <a:lnTo>
                  <a:pt x="11394778" y="14294610"/>
                </a:lnTo>
                <a:cubicBezTo>
                  <a:pt x="11393916" y="14296189"/>
                  <a:pt x="11392673" y="14297387"/>
                  <a:pt x="11391476" y="14298583"/>
                </a:cubicBezTo>
                <a:cubicBezTo>
                  <a:pt x="11392338" y="14302795"/>
                  <a:pt x="11392242" y="14307296"/>
                  <a:pt x="11390376" y="14311507"/>
                </a:cubicBezTo>
                <a:lnTo>
                  <a:pt x="11386978" y="14319071"/>
                </a:lnTo>
                <a:cubicBezTo>
                  <a:pt x="11382862" y="14328309"/>
                  <a:pt x="11370132" y="14331230"/>
                  <a:pt x="11361709" y="14326729"/>
                </a:cubicBezTo>
                <a:cubicBezTo>
                  <a:pt x="11354530" y="14322852"/>
                  <a:pt x="11352664" y="14315384"/>
                  <a:pt x="11353525" y="14307965"/>
                </a:cubicBezTo>
                <a:cubicBezTo>
                  <a:pt x="11345150" y="14310407"/>
                  <a:pt x="11336679" y="14308204"/>
                  <a:pt x="11331272" y="14300306"/>
                </a:cubicBezTo>
                <a:cubicBezTo>
                  <a:pt x="11325768" y="14292217"/>
                  <a:pt x="11328496" y="14278335"/>
                  <a:pt x="11337494" y="14273739"/>
                </a:cubicBezTo>
                <a:lnTo>
                  <a:pt x="11345150" y="14269862"/>
                </a:lnTo>
                <a:cubicBezTo>
                  <a:pt x="11351659" y="14266560"/>
                  <a:pt x="11358550" y="14266656"/>
                  <a:pt x="11364293" y="14269719"/>
                </a:cubicBezTo>
                <a:lnTo>
                  <a:pt x="11364485" y="14269337"/>
                </a:lnTo>
                <a:cubicBezTo>
                  <a:pt x="11367978" y="14262826"/>
                  <a:pt x="11374391" y="14259523"/>
                  <a:pt x="11381139" y="14259380"/>
                </a:cubicBezTo>
                <a:cubicBezTo>
                  <a:pt x="11375157" y="14258039"/>
                  <a:pt x="11369749" y="14254114"/>
                  <a:pt x="11367452" y="14248083"/>
                </a:cubicBezTo>
                <a:lnTo>
                  <a:pt x="11363288" y="14237121"/>
                </a:lnTo>
                <a:cubicBezTo>
                  <a:pt x="11359651" y="14227690"/>
                  <a:pt x="11364820" y="14216634"/>
                  <a:pt x="11374247" y="14213139"/>
                </a:cubicBezTo>
                <a:cubicBezTo>
                  <a:pt x="11380804" y="14210698"/>
                  <a:pt x="11387887" y="14212565"/>
                  <a:pt x="11392912" y="14216968"/>
                </a:cubicBezTo>
                <a:lnTo>
                  <a:pt x="11392433" y="14214432"/>
                </a:lnTo>
                <a:cubicBezTo>
                  <a:pt x="11390519" y="14204475"/>
                  <a:pt x="11393582" y="14194375"/>
                  <a:pt x="11404158" y="14190785"/>
                </a:cubicBezTo>
                <a:cubicBezTo>
                  <a:pt x="11410284" y="14188726"/>
                  <a:pt x="11418611" y="14190593"/>
                  <a:pt x="11423636" y="14195380"/>
                </a:cubicBezTo>
                <a:cubicBezTo>
                  <a:pt x="11422440" y="14193418"/>
                  <a:pt x="11421531" y="14191312"/>
                  <a:pt x="11421100" y="14189109"/>
                </a:cubicBezTo>
                <a:lnTo>
                  <a:pt x="11419520" y="14180972"/>
                </a:lnTo>
                <a:cubicBezTo>
                  <a:pt x="11419138" y="14179009"/>
                  <a:pt x="11419568" y="14177190"/>
                  <a:pt x="11419855" y="14175323"/>
                </a:cubicBezTo>
                <a:lnTo>
                  <a:pt x="11416745" y="14181115"/>
                </a:lnTo>
                <a:cubicBezTo>
                  <a:pt x="11411624" y="14190641"/>
                  <a:pt x="11399420" y="14192843"/>
                  <a:pt x="11390376" y="14188104"/>
                </a:cubicBezTo>
                <a:cubicBezTo>
                  <a:pt x="11382910" y="14184179"/>
                  <a:pt x="11380086" y="14175563"/>
                  <a:pt x="11381522" y="14167713"/>
                </a:cubicBezTo>
                <a:cubicBezTo>
                  <a:pt x="11380325" y="14169245"/>
                  <a:pt x="11379081" y="14170776"/>
                  <a:pt x="11377310" y="14171781"/>
                </a:cubicBezTo>
                <a:cubicBezTo>
                  <a:pt x="11376210" y="14172308"/>
                  <a:pt x="11375205" y="14172931"/>
                  <a:pt x="11374200" y="14173648"/>
                </a:cubicBezTo>
                <a:cubicBezTo>
                  <a:pt x="11374200" y="14173648"/>
                  <a:pt x="11374200" y="14173648"/>
                  <a:pt x="11374200" y="14173648"/>
                </a:cubicBezTo>
                <a:cubicBezTo>
                  <a:pt x="11374152" y="14173744"/>
                  <a:pt x="11374104" y="14173792"/>
                  <a:pt x="11374009" y="14173984"/>
                </a:cubicBezTo>
                <a:cubicBezTo>
                  <a:pt x="11373960" y="14174318"/>
                  <a:pt x="11373960" y="14174367"/>
                  <a:pt x="11373817" y="14174941"/>
                </a:cubicBezTo>
                <a:cubicBezTo>
                  <a:pt x="11371520" y="14185472"/>
                  <a:pt x="11361852" y="14191838"/>
                  <a:pt x="11351276" y="14190307"/>
                </a:cubicBezTo>
                <a:cubicBezTo>
                  <a:pt x="11341178" y="14188871"/>
                  <a:pt x="11333761" y="14177621"/>
                  <a:pt x="11335914" y="14167761"/>
                </a:cubicBezTo>
                <a:cubicBezTo>
                  <a:pt x="11338355" y="14156082"/>
                  <a:pt x="11344624" y="14145694"/>
                  <a:pt x="11355152" y="14139950"/>
                </a:cubicBezTo>
                <a:close/>
                <a:moveTo>
                  <a:pt x="11480395" y="14370433"/>
                </a:moveTo>
                <a:cubicBezTo>
                  <a:pt x="11460917" y="14380294"/>
                  <a:pt x="11445794" y="14354588"/>
                  <a:pt x="11457423" y="14340611"/>
                </a:cubicBezTo>
                <a:lnTo>
                  <a:pt x="11455700" y="14339702"/>
                </a:lnTo>
                <a:cubicBezTo>
                  <a:pt x="11453930" y="14338744"/>
                  <a:pt x="11453308" y="14336877"/>
                  <a:pt x="11451968" y="14335538"/>
                </a:cubicBezTo>
                <a:cubicBezTo>
                  <a:pt x="11451920" y="14335681"/>
                  <a:pt x="11451968" y="14335920"/>
                  <a:pt x="11451872" y="14336063"/>
                </a:cubicBezTo>
                <a:lnTo>
                  <a:pt x="11448474" y="14343627"/>
                </a:lnTo>
                <a:cubicBezTo>
                  <a:pt x="11444215" y="14353200"/>
                  <a:pt x="11434595" y="14357844"/>
                  <a:pt x="11424498" y="14354588"/>
                </a:cubicBezTo>
                <a:cubicBezTo>
                  <a:pt x="11422105" y="14353822"/>
                  <a:pt x="11419999" y="14352386"/>
                  <a:pt x="11418133" y="14350568"/>
                </a:cubicBezTo>
                <a:cubicBezTo>
                  <a:pt x="11411241" y="14351142"/>
                  <a:pt x="11404493" y="14348604"/>
                  <a:pt x="11400378" y="14341999"/>
                </a:cubicBezTo>
                <a:cubicBezTo>
                  <a:pt x="11395256" y="14333719"/>
                  <a:pt x="11397315" y="14320123"/>
                  <a:pt x="11406599" y="14315432"/>
                </a:cubicBezTo>
                <a:lnTo>
                  <a:pt x="11414256" y="14311555"/>
                </a:lnTo>
                <a:cubicBezTo>
                  <a:pt x="11416409" y="14310454"/>
                  <a:pt x="11418707" y="14309785"/>
                  <a:pt x="11421004" y="14309354"/>
                </a:cubicBezTo>
                <a:cubicBezTo>
                  <a:pt x="11418564" y="14304853"/>
                  <a:pt x="11417798" y="14299445"/>
                  <a:pt x="11419473" y="14294419"/>
                </a:cubicBezTo>
                <a:lnTo>
                  <a:pt x="11423253" y="14282883"/>
                </a:lnTo>
                <a:cubicBezTo>
                  <a:pt x="11426508" y="14272974"/>
                  <a:pt x="11437562" y="14267230"/>
                  <a:pt x="11447564" y="14270485"/>
                </a:cubicBezTo>
                <a:cubicBezTo>
                  <a:pt x="11457423" y="14273691"/>
                  <a:pt x="11463214" y="14284893"/>
                  <a:pt x="11460008" y="14294753"/>
                </a:cubicBezTo>
                <a:lnTo>
                  <a:pt x="11456419" y="14305668"/>
                </a:lnTo>
                <a:cubicBezTo>
                  <a:pt x="11461779" y="14303083"/>
                  <a:pt x="11468143" y="14302604"/>
                  <a:pt x="11473599" y="14305572"/>
                </a:cubicBezTo>
                <a:lnTo>
                  <a:pt x="11481161" y="14309592"/>
                </a:lnTo>
                <a:cubicBezTo>
                  <a:pt x="11490349" y="14314524"/>
                  <a:pt x="11494177" y="14326346"/>
                  <a:pt x="11489248" y="14335632"/>
                </a:cubicBezTo>
                <a:cubicBezTo>
                  <a:pt x="11488291" y="14337404"/>
                  <a:pt x="11486951" y="14338792"/>
                  <a:pt x="11485515" y="14340132"/>
                </a:cubicBezTo>
                <a:cubicBezTo>
                  <a:pt x="11492885" y="14348844"/>
                  <a:pt x="11493603" y="14363779"/>
                  <a:pt x="11480395" y="14370433"/>
                </a:cubicBezTo>
                <a:close/>
                <a:moveTo>
                  <a:pt x="11286764" y="14526481"/>
                </a:moveTo>
                <a:cubicBezTo>
                  <a:pt x="11279442" y="14523227"/>
                  <a:pt x="11276188" y="14517052"/>
                  <a:pt x="11275614" y="14510686"/>
                </a:cubicBezTo>
                <a:cubicBezTo>
                  <a:pt x="11269680" y="14515616"/>
                  <a:pt x="11261400" y="14517483"/>
                  <a:pt x="11254557" y="14513797"/>
                </a:cubicBezTo>
                <a:lnTo>
                  <a:pt x="11248240" y="14510398"/>
                </a:lnTo>
                <a:cubicBezTo>
                  <a:pt x="11243167" y="14513030"/>
                  <a:pt x="11237185" y="14513652"/>
                  <a:pt x="11231442" y="14511116"/>
                </a:cubicBezTo>
                <a:cubicBezTo>
                  <a:pt x="11224024" y="14507862"/>
                  <a:pt x="11221105" y="14501399"/>
                  <a:pt x="11218616" y="14494219"/>
                </a:cubicBezTo>
                <a:cubicBezTo>
                  <a:pt x="11216702" y="14488667"/>
                  <a:pt x="11218473" y="14483113"/>
                  <a:pt x="11221871" y="14478710"/>
                </a:cubicBezTo>
                <a:cubicBezTo>
                  <a:pt x="11221871" y="14478327"/>
                  <a:pt x="11221871" y="14477944"/>
                  <a:pt x="11221871" y="14477560"/>
                </a:cubicBezTo>
                <a:cubicBezTo>
                  <a:pt x="11222158" y="14466743"/>
                  <a:pt x="11231538" y="14459084"/>
                  <a:pt x="11241875" y="14459036"/>
                </a:cubicBezTo>
                <a:cubicBezTo>
                  <a:pt x="11244985" y="14459036"/>
                  <a:pt x="11247761" y="14460041"/>
                  <a:pt x="11250345" y="14461525"/>
                </a:cubicBezTo>
                <a:cubicBezTo>
                  <a:pt x="11249724" y="14455924"/>
                  <a:pt x="11251973" y="14450420"/>
                  <a:pt x="11258481" y="14446734"/>
                </a:cubicBezTo>
                <a:cubicBezTo>
                  <a:pt x="11254509" y="14433523"/>
                  <a:pt x="11267335" y="14416098"/>
                  <a:pt x="11283846" y="14423471"/>
                </a:cubicBezTo>
                <a:cubicBezTo>
                  <a:pt x="11298394" y="14429980"/>
                  <a:pt x="11296288" y="14446877"/>
                  <a:pt x="11286908" y="14454824"/>
                </a:cubicBezTo>
                <a:cubicBezTo>
                  <a:pt x="11291694" y="14462675"/>
                  <a:pt x="11291406" y="14472678"/>
                  <a:pt x="11280782" y="14478039"/>
                </a:cubicBezTo>
                <a:cubicBezTo>
                  <a:pt x="11278246" y="14479284"/>
                  <a:pt x="11275757" y="14479906"/>
                  <a:pt x="11273317" y="14480098"/>
                </a:cubicBezTo>
                <a:lnTo>
                  <a:pt x="11273604" y="14480241"/>
                </a:lnTo>
                <a:cubicBezTo>
                  <a:pt x="11278724" y="14483018"/>
                  <a:pt x="11281500" y="14487805"/>
                  <a:pt x="11282506" y="14493070"/>
                </a:cubicBezTo>
                <a:cubicBezTo>
                  <a:pt x="11283223" y="14492447"/>
                  <a:pt x="11283846" y="14491682"/>
                  <a:pt x="11284659" y="14491203"/>
                </a:cubicBezTo>
                <a:cubicBezTo>
                  <a:pt x="11290402" y="14484693"/>
                  <a:pt x="11299686" y="14481390"/>
                  <a:pt x="11309066" y="14487422"/>
                </a:cubicBezTo>
                <a:lnTo>
                  <a:pt x="11313517" y="14490294"/>
                </a:lnTo>
                <a:cubicBezTo>
                  <a:pt x="11330889" y="14501447"/>
                  <a:pt x="11318877" y="14525093"/>
                  <a:pt x="11302366" y="14525190"/>
                </a:cubicBezTo>
                <a:cubicBezTo>
                  <a:pt x="11298299" y="14528157"/>
                  <a:pt x="11293034" y="14529306"/>
                  <a:pt x="11286764" y="14526481"/>
                </a:cubicBezTo>
                <a:close/>
                <a:moveTo>
                  <a:pt x="11289540" y="14598619"/>
                </a:moveTo>
                <a:cubicBezTo>
                  <a:pt x="11279538" y="14602879"/>
                  <a:pt x="11268914" y="14597709"/>
                  <a:pt x="11264224" y="14588471"/>
                </a:cubicBezTo>
                <a:lnTo>
                  <a:pt x="11260348" y="14580812"/>
                </a:lnTo>
                <a:cubicBezTo>
                  <a:pt x="11255657" y="14571477"/>
                  <a:pt x="11261400" y="14559367"/>
                  <a:pt x="11270541" y="14555490"/>
                </a:cubicBezTo>
                <a:cubicBezTo>
                  <a:pt x="11280543" y="14551229"/>
                  <a:pt x="11291168" y="14556399"/>
                  <a:pt x="11295857" y="14565638"/>
                </a:cubicBezTo>
                <a:lnTo>
                  <a:pt x="11299734" y="14573296"/>
                </a:lnTo>
                <a:cubicBezTo>
                  <a:pt x="11304472" y="14582630"/>
                  <a:pt x="11298681" y="14594740"/>
                  <a:pt x="11289540" y="14598619"/>
                </a:cubicBezTo>
                <a:close/>
                <a:moveTo>
                  <a:pt x="11313948" y="14435102"/>
                </a:moveTo>
                <a:cubicBezTo>
                  <a:pt x="11311028" y="14424715"/>
                  <a:pt x="11320408" y="14414902"/>
                  <a:pt x="11329741" y="14412892"/>
                </a:cubicBezTo>
                <a:cubicBezTo>
                  <a:pt x="11340699" y="14410546"/>
                  <a:pt x="11349266" y="14419018"/>
                  <a:pt x="11351946" y="14428736"/>
                </a:cubicBezTo>
                <a:cubicBezTo>
                  <a:pt x="11355248" y="14440606"/>
                  <a:pt x="11352138" y="14452095"/>
                  <a:pt x="11345294" y="14461477"/>
                </a:cubicBezTo>
                <a:cubicBezTo>
                  <a:pt x="11351563" y="14466743"/>
                  <a:pt x="11355057" y="14474306"/>
                  <a:pt x="11351707" y="14483018"/>
                </a:cubicBezTo>
                <a:cubicBezTo>
                  <a:pt x="11348309" y="14491873"/>
                  <a:pt x="11335961" y="14499053"/>
                  <a:pt x="11326773" y="14494123"/>
                </a:cubicBezTo>
                <a:lnTo>
                  <a:pt x="11319212" y="14490103"/>
                </a:lnTo>
                <a:cubicBezTo>
                  <a:pt x="11309975" y="14485124"/>
                  <a:pt x="11303993" y="14475933"/>
                  <a:pt x="11308109" y="14465162"/>
                </a:cubicBezTo>
                <a:cubicBezTo>
                  <a:pt x="11308252" y="14464780"/>
                  <a:pt x="11308635" y="14464493"/>
                  <a:pt x="11308826" y="14464111"/>
                </a:cubicBezTo>
                <a:cubicBezTo>
                  <a:pt x="11304568" y="14456212"/>
                  <a:pt x="11306099" y="14446160"/>
                  <a:pt x="11312990" y="14440177"/>
                </a:cubicBezTo>
                <a:cubicBezTo>
                  <a:pt x="11313756" y="14439458"/>
                  <a:pt x="11314139" y="14439123"/>
                  <a:pt x="11314283" y="14439027"/>
                </a:cubicBezTo>
                <a:cubicBezTo>
                  <a:pt x="11314330" y="14438932"/>
                  <a:pt x="11314426" y="14438836"/>
                  <a:pt x="11314522" y="14438741"/>
                </a:cubicBezTo>
                <a:cubicBezTo>
                  <a:pt x="11314570" y="14438693"/>
                  <a:pt x="11314570" y="14438644"/>
                  <a:pt x="11314617" y="14438596"/>
                </a:cubicBezTo>
                <a:cubicBezTo>
                  <a:pt x="11314426" y="14437400"/>
                  <a:pt x="11314283" y="14436251"/>
                  <a:pt x="11313948" y="14435102"/>
                </a:cubicBezTo>
                <a:close/>
                <a:moveTo>
                  <a:pt x="11315527" y="14378570"/>
                </a:moveTo>
                <a:cubicBezTo>
                  <a:pt x="11327252" y="14356646"/>
                  <a:pt x="11361087" y="14375219"/>
                  <a:pt x="11349361" y="14397095"/>
                </a:cubicBezTo>
                <a:cubicBezTo>
                  <a:pt x="11337589" y="14418970"/>
                  <a:pt x="11303802" y="14400446"/>
                  <a:pt x="11315527" y="14378570"/>
                </a:cubicBezTo>
                <a:close/>
                <a:moveTo>
                  <a:pt x="11319882" y="14540746"/>
                </a:moveTo>
                <a:lnTo>
                  <a:pt x="11323232" y="14533183"/>
                </a:lnTo>
                <a:cubicBezTo>
                  <a:pt x="11327491" y="14523658"/>
                  <a:pt x="11339312" y="14520834"/>
                  <a:pt x="11348214" y="14524806"/>
                </a:cubicBezTo>
                <a:cubicBezTo>
                  <a:pt x="11357689" y="14529019"/>
                  <a:pt x="11360560" y="14540889"/>
                  <a:pt x="11356588" y="14549793"/>
                </a:cubicBezTo>
                <a:lnTo>
                  <a:pt x="11353190" y="14557357"/>
                </a:lnTo>
                <a:cubicBezTo>
                  <a:pt x="11348931" y="14566881"/>
                  <a:pt x="11337110" y="14569707"/>
                  <a:pt x="11328209" y="14565733"/>
                </a:cubicBezTo>
                <a:cubicBezTo>
                  <a:pt x="11318733" y="14561568"/>
                  <a:pt x="11315910" y="14549650"/>
                  <a:pt x="11319882" y="14540746"/>
                </a:cubicBezTo>
                <a:close/>
                <a:moveTo>
                  <a:pt x="11261353" y="14162017"/>
                </a:moveTo>
                <a:cubicBezTo>
                  <a:pt x="11249771" y="14183605"/>
                  <a:pt x="11213543" y="14170154"/>
                  <a:pt x="11225268" y="14148326"/>
                </a:cubicBezTo>
                <a:cubicBezTo>
                  <a:pt x="11236849" y="14126738"/>
                  <a:pt x="11273077" y="14140189"/>
                  <a:pt x="11261353" y="14162017"/>
                </a:cubicBezTo>
                <a:close/>
                <a:moveTo>
                  <a:pt x="11212251" y="10480123"/>
                </a:moveTo>
                <a:cubicBezTo>
                  <a:pt x="11201579" y="10480123"/>
                  <a:pt x="11195405" y="10471651"/>
                  <a:pt x="11194209" y="10461981"/>
                </a:cubicBezTo>
                <a:lnTo>
                  <a:pt x="11193204" y="10453987"/>
                </a:lnTo>
                <a:cubicBezTo>
                  <a:pt x="11191960" y="10444222"/>
                  <a:pt x="11202536" y="10435893"/>
                  <a:pt x="11211342" y="10435941"/>
                </a:cubicBezTo>
                <a:cubicBezTo>
                  <a:pt x="11222014" y="10435989"/>
                  <a:pt x="11228187" y="10444414"/>
                  <a:pt x="11229432" y="10454083"/>
                </a:cubicBezTo>
                <a:lnTo>
                  <a:pt x="11230437" y="10462076"/>
                </a:lnTo>
                <a:cubicBezTo>
                  <a:pt x="11231633" y="10471842"/>
                  <a:pt x="11221056" y="10480171"/>
                  <a:pt x="11212251" y="10480123"/>
                </a:cubicBezTo>
                <a:close/>
                <a:moveTo>
                  <a:pt x="11197320" y="14257992"/>
                </a:moveTo>
                <a:cubicBezTo>
                  <a:pt x="11207465" y="14252869"/>
                  <a:pt x="11216271" y="14257465"/>
                  <a:pt x="11221009" y="14264884"/>
                </a:cubicBezTo>
                <a:cubicBezTo>
                  <a:pt x="11229719" y="14262395"/>
                  <a:pt x="11239434" y="14264741"/>
                  <a:pt x="11242688" y="14274793"/>
                </a:cubicBezTo>
                <a:cubicBezTo>
                  <a:pt x="11243789" y="14278192"/>
                  <a:pt x="11245320" y="14281542"/>
                  <a:pt x="11246373" y="14284941"/>
                </a:cubicBezTo>
                <a:cubicBezTo>
                  <a:pt x="11246756" y="14285803"/>
                  <a:pt x="11247139" y="14286568"/>
                  <a:pt x="11247569" y="14287382"/>
                </a:cubicBezTo>
                <a:cubicBezTo>
                  <a:pt x="11249053" y="14289583"/>
                  <a:pt x="11250298" y="14291595"/>
                  <a:pt x="11251159" y="14293893"/>
                </a:cubicBezTo>
                <a:cubicBezTo>
                  <a:pt x="11256662" y="14295567"/>
                  <a:pt x="11261688" y="14299540"/>
                  <a:pt x="11263937" y="14304424"/>
                </a:cubicBezTo>
                <a:cubicBezTo>
                  <a:pt x="11266856" y="14310694"/>
                  <a:pt x="11265708" y="14316773"/>
                  <a:pt x="11262501" y="14321895"/>
                </a:cubicBezTo>
                <a:cubicBezTo>
                  <a:pt x="11263458" y="14321225"/>
                  <a:pt x="11264033" y="14320363"/>
                  <a:pt x="11265181" y="14319789"/>
                </a:cubicBezTo>
                <a:cubicBezTo>
                  <a:pt x="11277720" y="14313471"/>
                  <a:pt x="11289253" y="14321512"/>
                  <a:pt x="11293034" y="14331612"/>
                </a:cubicBezTo>
                <a:cubicBezTo>
                  <a:pt x="11306146" y="14315624"/>
                  <a:pt x="11334048" y="14334867"/>
                  <a:pt x="11323041" y="14355355"/>
                </a:cubicBezTo>
                <a:cubicBezTo>
                  <a:pt x="11314139" y="14371916"/>
                  <a:pt x="11293513" y="14363971"/>
                  <a:pt x="11289014" y="14349658"/>
                </a:cubicBezTo>
                <a:cubicBezTo>
                  <a:pt x="11287770" y="14350807"/>
                  <a:pt x="11286669" y="14352052"/>
                  <a:pt x="11284898" y="14352914"/>
                </a:cubicBezTo>
                <a:cubicBezTo>
                  <a:pt x="11268196" y="14361338"/>
                  <a:pt x="11252834" y="14344441"/>
                  <a:pt x="11255993" y="14330845"/>
                </a:cubicBezTo>
                <a:cubicBezTo>
                  <a:pt x="11254509" y="14334245"/>
                  <a:pt x="11253073" y="14336399"/>
                  <a:pt x="11250680" y="14339080"/>
                </a:cubicBezTo>
                <a:cubicBezTo>
                  <a:pt x="11245225" y="14345110"/>
                  <a:pt x="11238573" y="14347504"/>
                  <a:pt x="11230963" y="14349802"/>
                </a:cubicBezTo>
                <a:cubicBezTo>
                  <a:pt x="11228762" y="14350471"/>
                  <a:pt x="11226225" y="14350233"/>
                  <a:pt x="11223736" y="14349658"/>
                </a:cubicBezTo>
                <a:cubicBezTo>
                  <a:pt x="11220434" y="14351333"/>
                  <a:pt x="11216798" y="14352338"/>
                  <a:pt x="11213256" y="14352099"/>
                </a:cubicBezTo>
                <a:cubicBezTo>
                  <a:pt x="11210432" y="14351907"/>
                  <a:pt x="11207609" y="14351573"/>
                  <a:pt x="11204833" y="14351094"/>
                </a:cubicBezTo>
                <a:cubicBezTo>
                  <a:pt x="11204163" y="14351430"/>
                  <a:pt x="11203493" y="14351812"/>
                  <a:pt x="11202776" y="14352099"/>
                </a:cubicBezTo>
                <a:cubicBezTo>
                  <a:pt x="11193443" y="14355594"/>
                  <a:pt x="11181000" y="14350711"/>
                  <a:pt x="11177985" y="14340754"/>
                </a:cubicBezTo>
                <a:lnTo>
                  <a:pt x="11176358" y="14335346"/>
                </a:lnTo>
                <a:cubicBezTo>
                  <a:pt x="11175353" y="14333957"/>
                  <a:pt x="11174444" y="14332474"/>
                  <a:pt x="11173630" y="14330799"/>
                </a:cubicBezTo>
                <a:cubicBezTo>
                  <a:pt x="11167600" y="14318401"/>
                  <a:pt x="11170185" y="14303322"/>
                  <a:pt x="11170376" y="14290014"/>
                </a:cubicBezTo>
                <a:cubicBezTo>
                  <a:pt x="11170567" y="14278670"/>
                  <a:pt x="11178703" y="14273405"/>
                  <a:pt x="11187365" y="14273165"/>
                </a:cubicBezTo>
                <a:cubicBezTo>
                  <a:pt x="11187652" y="14267230"/>
                  <a:pt x="11190428" y="14261438"/>
                  <a:pt x="11197320" y="14257992"/>
                </a:cubicBezTo>
                <a:close/>
                <a:moveTo>
                  <a:pt x="11186743" y="14365646"/>
                </a:moveTo>
                <a:cubicBezTo>
                  <a:pt x="11189950" y="14367034"/>
                  <a:pt x="11192151" y="14369189"/>
                  <a:pt x="11193970" y="14371630"/>
                </a:cubicBezTo>
                <a:cubicBezTo>
                  <a:pt x="11195980" y="14365167"/>
                  <a:pt x="11200526" y="14359902"/>
                  <a:pt x="11208231" y="14358513"/>
                </a:cubicBezTo>
                <a:cubicBezTo>
                  <a:pt x="11217659" y="14356791"/>
                  <a:pt x="11229958" y="14363588"/>
                  <a:pt x="11230676" y="14374023"/>
                </a:cubicBezTo>
                <a:cubicBezTo>
                  <a:pt x="11230724" y="14375219"/>
                  <a:pt x="11230867" y="14376464"/>
                  <a:pt x="11231059" y="14377661"/>
                </a:cubicBezTo>
                <a:cubicBezTo>
                  <a:pt x="11231059" y="14377661"/>
                  <a:pt x="11231059" y="14377661"/>
                  <a:pt x="11231059" y="14377661"/>
                </a:cubicBezTo>
                <a:cubicBezTo>
                  <a:pt x="11231155" y="14377756"/>
                  <a:pt x="11231202" y="14377805"/>
                  <a:pt x="11231298" y="14377948"/>
                </a:cubicBezTo>
                <a:cubicBezTo>
                  <a:pt x="11231538" y="14378139"/>
                  <a:pt x="11231585" y="14378187"/>
                  <a:pt x="11232064" y="14378522"/>
                </a:cubicBezTo>
                <a:cubicBezTo>
                  <a:pt x="11240678" y="14385033"/>
                  <a:pt x="11242449" y="14396425"/>
                  <a:pt x="11236611" y="14405424"/>
                </a:cubicBezTo>
                <a:cubicBezTo>
                  <a:pt x="11231107" y="14413992"/>
                  <a:pt x="11217754" y="14416051"/>
                  <a:pt x="11209714" y="14410020"/>
                </a:cubicBezTo>
                <a:cubicBezTo>
                  <a:pt x="11208709" y="14409253"/>
                  <a:pt x="11208183" y="14408153"/>
                  <a:pt x="11207226" y="14407339"/>
                </a:cubicBezTo>
                <a:cubicBezTo>
                  <a:pt x="11206604" y="14408584"/>
                  <a:pt x="11205838" y="14409637"/>
                  <a:pt x="11204976" y="14410737"/>
                </a:cubicBezTo>
                <a:cubicBezTo>
                  <a:pt x="11214405" y="14411168"/>
                  <a:pt x="11223880" y="14417439"/>
                  <a:pt x="11224359" y="14429549"/>
                </a:cubicBezTo>
                <a:cubicBezTo>
                  <a:pt x="11225316" y="14454440"/>
                  <a:pt x="11186743" y="14453626"/>
                  <a:pt x="11185786" y="14428927"/>
                </a:cubicBezTo>
                <a:cubicBezTo>
                  <a:pt x="11185594" y="14424380"/>
                  <a:pt x="11187030" y="14420982"/>
                  <a:pt x="11189040" y="14418156"/>
                </a:cubicBezTo>
                <a:cubicBezTo>
                  <a:pt x="11188514" y="14418110"/>
                  <a:pt x="11187987" y="14418301"/>
                  <a:pt x="11187461" y="14418205"/>
                </a:cubicBezTo>
                <a:cubicBezTo>
                  <a:pt x="11178177" y="14416146"/>
                  <a:pt x="11169658" y="14412652"/>
                  <a:pt x="11163915" y="14404659"/>
                </a:cubicBezTo>
                <a:cubicBezTo>
                  <a:pt x="11157598" y="14395898"/>
                  <a:pt x="11158316" y="14385607"/>
                  <a:pt x="11161427" y="14375889"/>
                </a:cubicBezTo>
                <a:cubicBezTo>
                  <a:pt x="11164634" y="14365838"/>
                  <a:pt x="11177890" y="14361864"/>
                  <a:pt x="11186743" y="14365646"/>
                </a:cubicBezTo>
                <a:close/>
                <a:moveTo>
                  <a:pt x="11161666" y="14449318"/>
                </a:moveTo>
                <a:cubicBezTo>
                  <a:pt x="11166834" y="14457552"/>
                  <a:pt x="11164825" y="14471194"/>
                  <a:pt x="11155541" y="14475886"/>
                </a:cubicBezTo>
                <a:lnTo>
                  <a:pt x="11147883" y="14479763"/>
                </a:lnTo>
                <a:cubicBezTo>
                  <a:pt x="11138551" y="14484454"/>
                  <a:pt x="11127257" y="14483113"/>
                  <a:pt x="11121322" y="14473635"/>
                </a:cubicBezTo>
                <a:cubicBezTo>
                  <a:pt x="11116154" y="14465355"/>
                  <a:pt x="11118164" y="14451759"/>
                  <a:pt x="11127448" y="14447069"/>
                </a:cubicBezTo>
                <a:lnTo>
                  <a:pt x="11135105" y="14443192"/>
                </a:lnTo>
                <a:cubicBezTo>
                  <a:pt x="11144390" y="14438501"/>
                  <a:pt x="11155732" y="14439792"/>
                  <a:pt x="11161666" y="14449318"/>
                </a:cubicBezTo>
                <a:close/>
                <a:moveTo>
                  <a:pt x="11135919" y="14332043"/>
                </a:moveTo>
                <a:cubicBezTo>
                  <a:pt x="11130415" y="14334867"/>
                  <a:pt x="11125438" y="14334676"/>
                  <a:pt x="11121466" y="14332666"/>
                </a:cubicBezTo>
                <a:cubicBezTo>
                  <a:pt x="11125246" y="14337213"/>
                  <a:pt x="11126491" y="14343819"/>
                  <a:pt x="11125055" y="14349658"/>
                </a:cubicBezTo>
                <a:cubicBezTo>
                  <a:pt x="11126012" y="14350137"/>
                  <a:pt x="11127017" y="14350425"/>
                  <a:pt x="11127926" y="14351047"/>
                </a:cubicBezTo>
                <a:cubicBezTo>
                  <a:pt x="11136637" y="14356791"/>
                  <a:pt x="11140178" y="14368184"/>
                  <a:pt x="11134626" y="14377470"/>
                </a:cubicBezTo>
                <a:cubicBezTo>
                  <a:pt x="11129745" y="14385655"/>
                  <a:pt x="11118355" y="14389197"/>
                  <a:pt x="11109741" y="14384745"/>
                </a:cubicBezTo>
                <a:cubicBezTo>
                  <a:pt x="11109215" y="14384745"/>
                  <a:pt x="11108736" y="14384745"/>
                  <a:pt x="11108210" y="14384745"/>
                </a:cubicBezTo>
                <a:cubicBezTo>
                  <a:pt x="11108018" y="14384793"/>
                  <a:pt x="11107875" y="14384793"/>
                  <a:pt x="11107635" y="14384841"/>
                </a:cubicBezTo>
                <a:cubicBezTo>
                  <a:pt x="11106152" y="14385224"/>
                  <a:pt x="11104620" y="14385512"/>
                  <a:pt x="11103089" y="14385895"/>
                </a:cubicBezTo>
                <a:cubicBezTo>
                  <a:pt x="11101940" y="14386181"/>
                  <a:pt x="11095719" y="14388384"/>
                  <a:pt x="11101270" y="14386277"/>
                </a:cubicBezTo>
                <a:cubicBezTo>
                  <a:pt x="11094140" y="14388958"/>
                  <a:pt x="11087727" y="14390728"/>
                  <a:pt x="11080596" y="14386517"/>
                </a:cubicBezTo>
                <a:cubicBezTo>
                  <a:pt x="11073465" y="14382304"/>
                  <a:pt x="11070115" y="14374405"/>
                  <a:pt x="11071360" y="14366460"/>
                </a:cubicBezTo>
                <a:cubicBezTo>
                  <a:pt x="11071599" y="14364833"/>
                  <a:pt x="11072029" y="14363300"/>
                  <a:pt x="11072556" y="14361721"/>
                </a:cubicBezTo>
                <a:cubicBezTo>
                  <a:pt x="11073753" y="14349084"/>
                  <a:pt x="11083802" y="14338553"/>
                  <a:pt x="11093039" y="14330702"/>
                </a:cubicBezTo>
                <a:cubicBezTo>
                  <a:pt x="11100170" y="14324671"/>
                  <a:pt x="11109262" y="14324145"/>
                  <a:pt x="11116728" y="14328884"/>
                </a:cubicBezTo>
                <a:cubicBezTo>
                  <a:pt x="11108928" y="14320171"/>
                  <a:pt x="11108640" y="14302795"/>
                  <a:pt x="11122662" y="14295711"/>
                </a:cubicBezTo>
                <a:cubicBezTo>
                  <a:pt x="11144868" y="14284653"/>
                  <a:pt x="11157790" y="14320985"/>
                  <a:pt x="11135919" y="14332043"/>
                </a:cubicBezTo>
                <a:close/>
                <a:moveTo>
                  <a:pt x="11112517" y="14258375"/>
                </a:moveTo>
                <a:cubicBezTo>
                  <a:pt x="11108784" y="14267947"/>
                  <a:pt x="11096246" y="14272400"/>
                  <a:pt x="11087104" y="14268187"/>
                </a:cubicBezTo>
                <a:cubicBezTo>
                  <a:pt x="11079974" y="14264884"/>
                  <a:pt x="11074375" y="14259859"/>
                  <a:pt x="11071551" y="14252438"/>
                </a:cubicBezTo>
                <a:cubicBezTo>
                  <a:pt x="11068009" y="14243248"/>
                  <a:pt x="11071599" y="14234632"/>
                  <a:pt x="11076384" y="14226830"/>
                </a:cubicBezTo>
                <a:cubicBezTo>
                  <a:pt x="11081888" y="14217878"/>
                  <a:pt x="11096197" y="14217975"/>
                  <a:pt x="11103520" y="14223862"/>
                </a:cubicBezTo>
                <a:cubicBezTo>
                  <a:pt x="11108640" y="14227978"/>
                  <a:pt x="11110555" y="14233531"/>
                  <a:pt x="11110268" y="14239131"/>
                </a:cubicBezTo>
                <a:cubicBezTo>
                  <a:pt x="11114096" y="14244541"/>
                  <a:pt x="11115101" y="14251721"/>
                  <a:pt x="11112517" y="14258375"/>
                </a:cubicBezTo>
                <a:close/>
                <a:moveTo>
                  <a:pt x="11074422" y="14458127"/>
                </a:moveTo>
                <a:cubicBezTo>
                  <a:pt x="11072891" y="14453388"/>
                  <a:pt x="11072125" y="14448505"/>
                  <a:pt x="11073417" y="14443383"/>
                </a:cubicBezTo>
                <a:cubicBezTo>
                  <a:pt x="11074231" y="14440032"/>
                  <a:pt x="11075906" y="14437400"/>
                  <a:pt x="11077868" y="14435054"/>
                </a:cubicBezTo>
                <a:cubicBezTo>
                  <a:pt x="11075810" y="14431559"/>
                  <a:pt x="11074470" y="14427539"/>
                  <a:pt x="11074327" y="14423183"/>
                </a:cubicBezTo>
                <a:lnTo>
                  <a:pt x="11073991" y="14414614"/>
                </a:lnTo>
                <a:cubicBezTo>
                  <a:pt x="11073561" y="14404131"/>
                  <a:pt x="11085573" y="14396281"/>
                  <a:pt x="11094906" y="14397095"/>
                </a:cubicBezTo>
                <a:cubicBezTo>
                  <a:pt x="11106248" y="14398101"/>
                  <a:pt x="11111990" y="14407625"/>
                  <a:pt x="11112373" y="14418062"/>
                </a:cubicBezTo>
                <a:lnTo>
                  <a:pt x="11112708" y="14426629"/>
                </a:lnTo>
                <a:cubicBezTo>
                  <a:pt x="11112756" y="14428256"/>
                  <a:pt x="11112086" y="14429646"/>
                  <a:pt x="11111608" y="14431128"/>
                </a:cubicBezTo>
                <a:cubicBezTo>
                  <a:pt x="11113570" y="14433283"/>
                  <a:pt x="11115197" y="14435724"/>
                  <a:pt x="11115962" y="14438310"/>
                </a:cubicBezTo>
                <a:cubicBezTo>
                  <a:pt x="11117781" y="14444628"/>
                  <a:pt x="11116202" y="14450277"/>
                  <a:pt x="11112756" y="14454680"/>
                </a:cubicBezTo>
                <a:cubicBezTo>
                  <a:pt x="11112852" y="14460759"/>
                  <a:pt x="11109789" y="14466455"/>
                  <a:pt x="11104812" y="14470429"/>
                </a:cubicBezTo>
                <a:cubicBezTo>
                  <a:pt x="11105147" y="14471434"/>
                  <a:pt x="11105721" y="14472199"/>
                  <a:pt x="11105913" y="14473301"/>
                </a:cubicBezTo>
                <a:cubicBezTo>
                  <a:pt x="11107061" y="14479906"/>
                  <a:pt x="11103855" y="14488139"/>
                  <a:pt x="11098208" y="14492496"/>
                </a:cubicBezTo>
                <a:cubicBezTo>
                  <a:pt x="11100361" y="14491585"/>
                  <a:pt x="11102658" y="14491011"/>
                  <a:pt x="11105051" y="14490916"/>
                </a:cubicBezTo>
                <a:lnTo>
                  <a:pt x="11113617" y="14490580"/>
                </a:lnTo>
                <a:cubicBezTo>
                  <a:pt x="11116632" y="14490485"/>
                  <a:pt x="11119456" y="14491156"/>
                  <a:pt x="11121992" y="14492352"/>
                </a:cubicBezTo>
                <a:cubicBezTo>
                  <a:pt x="11128884" y="14486512"/>
                  <a:pt x="11137642" y="14483209"/>
                  <a:pt x="11147596" y="14484645"/>
                </a:cubicBezTo>
                <a:cubicBezTo>
                  <a:pt x="11153913" y="14485555"/>
                  <a:pt x="11159225" y="14487948"/>
                  <a:pt x="11163724" y="14491394"/>
                </a:cubicBezTo>
                <a:cubicBezTo>
                  <a:pt x="11167217" y="14481870"/>
                  <a:pt x="11176645" y="14475598"/>
                  <a:pt x="11186983" y="14478327"/>
                </a:cubicBezTo>
                <a:cubicBezTo>
                  <a:pt x="11196650" y="14480911"/>
                  <a:pt x="11203924" y="14492016"/>
                  <a:pt x="11200670" y="14501925"/>
                </a:cubicBezTo>
                <a:cubicBezTo>
                  <a:pt x="11199425" y="14505755"/>
                  <a:pt x="11198133" y="14509584"/>
                  <a:pt x="11196889" y="14513461"/>
                </a:cubicBezTo>
                <a:cubicBezTo>
                  <a:pt x="11196171" y="14515664"/>
                  <a:pt x="11195023" y="14517674"/>
                  <a:pt x="11193683" y="14519493"/>
                </a:cubicBezTo>
                <a:lnTo>
                  <a:pt x="11193826" y="14523275"/>
                </a:lnTo>
                <a:cubicBezTo>
                  <a:pt x="11194065" y="14529689"/>
                  <a:pt x="11191194" y="14535002"/>
                  <a:pt x="11186839" y="14538784"/>
                </a:cubicBezTo>
                <a:cubicBezTo>
                  <a:pt x="11188370" y="14539167"/>
                  <a:pt x="11189854" y="14539501"/>
                  <a:pt x="11191290" y="14540172"/>
                </a:cubicBezTo>
                <a:cubicBezTo>
                  <a:pt x="11201244" y="14539262"/>
                  <a:pt x="11211772" y="14544623"/>
                  <a:pt x="11212299" y="14557452"/>
                </a:cubicBezTo>
                <a:cubicBezTo>
                  <a:pt x="11212299" y="14557548"/>
                  <a:pt x="11212251" y="14557595"/>
                  <a:pt x="11212251" y="14557691"/>
                </a:cubicBezTo>
                <a:cubicBezTo>
                  <a:pt x="11213639" y="14556207"/>
                  <a:pt x="11215171" y="14554723"/>
                  <a:pt x="11217372" y="14553623"/>
                </a:cubicBezTo>
                <a:cubicBezTo>
                  <a:pt x="11239434" y="14542470"/>
                  <a:pt x="11259821" y="14575211"/>
                  <a:pt x="11237711" y="14586412"/>
                </a:cubicBezTo>
                <a:cubicBezTo>
                  <a:pt x="11223067" y="14593832"/>
                  <a:pt x="11209427" y="14581865"/>
                  <a:pt x="11208231" y="14569707"/>
                </a:cubicBezTo>
                <a:cubicBezTo>
                  <a:pt x="11205503" y="14573058"/>
                  <a:pt x="11201723" y="14574925"/>
                  <a:pt x="11197511" y="14575833"/>
                </a:cubicBezTo>
                <a:cubicBezTo>
                  <a:pt x="11197416" y="14577317"/>
                  <a:pt x="11197416" y="14578848"/>
                  <a:pt x="11197032" y="14580238"/>
                </a:cubicBezTo>
                <a:cubicBezTo>
                  <a:pt x="11199904" y="14583923"/>
                  <a:pt x="11201196" y="14588566"/>
                  <a:pt x="11201244" y="14593066"/>
                </a:cubicBezTo>
                <a:cubicBezTo>
                  <a:pt x="11207034" y="14598905"/>
                  <a:pt x="11209714" y="14607666"/>
                  <a:pt x="11203972" y="14616521"/>
                </a:cubicBezTo>
                <a:cubicBezTo>
                  <a:pt x="11195501" y="14629684"/>
                  <a:pt x="11179756" y="14625951"/>
                  <a:pt x="11172577" y="14616233"/>
                </a:cubicBezTo>
                <a:cubicBezTo>
                  <a:pt x="11171907" y="14616378"/>
                  <a:pt x="11171429" y="14616809"/>
                  <a:pt x="11170663" y="14617000"/>
                </a:cubicBezTo>
                <a:cubicBezTo>
                  <a:pt x="11162719" y="14618867"/>
                  <a:pt x="11155875" y="14617000"/>
                  <a:pt x="11148362" y="14614511"/>
                </a:cubicBezTo>
                <a:cubicBezTo>
                  <a:pt x="11146161" y="14613792"/>
                  <a:pt x="11144246" y="14612165"/>
                  <a:pt x="11142523" y="14610250"/>
                </a:cubicBezTo>
                <a:cubicBezTo>
                  <a:pt x="11138886" y="14609724"/>
                  <a:pt x="11135297" y="14608431"/>
                  <a:pt x="11132521" y="14606230"/>
                </a:cubicBezTo>
                <a:cubicBezTo>
                  <a:pt x="11130319" y="14604458"/>
                  <a:pt x="11128214" y="14602544"/>
                  <a:pt x="11126156" y="14600581"/>
                </a:cubicBezTo>
                <a:cubicBezTo>
                  <a:pt x="11125390" y="14600486"/>
                  <a:pt x="11124672" y="14600438"/>
                  <a:pt x="11123859" y="14600246"/>
                </a:cubicBezTo>
                <a:cubicBezTo>
                  <a:pt x="11114239" y="14597757"/>
                  <a:pt x="11106773" y="14586604"/>
                  <a:pt x="11110028" y="14576695"/>
                </a:cubicBezTo>
                <a:lnTo>
                  <a:pt x="11111799" y="14571334"/>
                </a:lnTo>
                <a:cubicBezTo>
                  <a:pt x="11111799" y="14571286"/>
                  <a:pt x="11111799" y="14571191"/>
                  <a:pt x="11111799" y="14571143"/>
                </a:cubicBezTo>
                <a:cubicBezTo>
                  <a:pt x="11101079" y="14572291"/>
                  <a:pt x="11088349" y="14565445"/>
                  <a:pt x="11087775" y="14551373"/>
                </a:cubicBezTo>
                <a:cubicBezTo>
                  <a:pt x="11087296" y="14539167"/>
                  <a:pt x="11096437" y="14533854"/>
                  <a:pt x="11105913" y="14534571"/>
                </a:cubicBezTo>
                <a:cubicBezTo>
                  <a:pt x="11105195" y="14532896"/>
                  <a:pt x="11104716" y="14531173"/>
                  <a:pt x="11104524" y="14529450"/>
                </a:cubicBezTo>
                <a:cubicBezTo>
                  <a:pt x="11094331" y="14529210"/>
                  <a:pt x="11086674" y="14520451"/>
                  <a:pt x="11086051" y="14510589"/>
                </a:cubicBezTo>
                <a:cubicBezTo>
                  <a:pt x="11085621" y="14504223"/>
                  <a:pt x="11089019" y="14498575"/>
                  <a:pt x="11093900" y="14494937"/>
                </a:cubicBezTo>
                <a:cubicBezTo>
                  <a:pt x="11092751" y="14495319"/>
                  <a:pt x="11091460" y="14495607"/>
                  <a:pt x="11090167" y="14495655"/>
                </a:cubicBezTo>
                <a:lnTo>
                  <a:pt x="11081601" y="14495990"/>
                </a:lnTo>
                <a:cubicBezTo>
                  <a:pt x="11071168" y="14496373"/>
                  <a:pt x="11061262" y="14491682"/>
                  <a:pt x="11059300" y="14480289"/>
                </a:cubicBezTo>
                <a:cubicBezTo>
                  <a:pt x="11057816" y="14471146"/>
                  <a:pt x="11064420" y="14459036"/>
                  <a:pt x="11074422" y="14458127"/>
                </a:cubicBezTo>
                <a:close/>
                <a:moveTo>
                  <a:pt x="11143528" y="14808040"/>
                </a:moveTo>
                <a:lnTo>
                  <a:pt x="11138886" y="14815269"/>
                </a:lnTo>
                <a:cubicBezTo>
                  <a:pt x="11133239" y="14824076"/>
                  <a:pt x="11122710" y="14828527"/>
                  <a:pt x="11112852" y="14823310"/>
                </a:cubicBezTo>
                <a:cubicBezTo>
                  <a:pt x="11104237" y="14818763"/>
                  <a:pt x="11099117" y="14806029"/>
                  <a:pt x="11104764" y="14797270"/>
                </a:cubicBezTo>
                <a:lnTo>
                  <a:pt x="11109406" y="14790090"/>
                </a:lnTo>
                <a:cubicBezTo>
                  <a:pt x="11110746" y="14788032"/>
                  <a:pt x="11112373" y="14786260"/>
                  <a:pt x="11114144" y="14784776"/>
                </a:cubicBezTo>
                <a:cubicBezTo>
                  <a:pt x="11109789" y="14782095"/>
                  <a:pt x="11106391" y="14777835"/>
                  <a:pt x="11105242" y="14772665"/>
                </a:cubicBezTo>
                <a:lnTo>
                  <a:pt x="11102658" y="14760795"/>
                </a:lnTo>
                <a:cubicBezTo>
                  <a:pt x="11100457" y="14750599"/>
                  <a:pt x="11107061" y="14740068"/>
                  <a:pt x="11117302" y="14737770"/>
                </a:cubicBezTo>
                <a:cubicBezTo>
                  <a:pt x="11127448" y="14735520"/>
                  <a:pt x="11138121" y="14742269"/>
                  <a:pt x="11140322" y="14752417"/>
                </a:cubicBezTo>
                <a:lnTo>
                  <a:pt x="11142763" y="14763619"/>
                </a:lnTo>
                <a:cubicBezTo>
                  <a:pt x="11146112" y="14758688"/>
                  <a:pt x="11151329" y="14755050"/>
                  <a:pt x="11157550" y="14754811"/>
                </a:cubicBezTo>
                <a:lnTo>
                  <a:pt x="11166117" y="14754476"/>
                </a:lnTo>
                <a:cubicBezTo>
                  <a:pt x="11176550" y="14754093"/>
                  <a:pt x="11185786" y="14762326"/>
                  <a:pt x="11186312" y="14772857"/>
                </a:cubicBezTo>
                <a:cubicBezTo>
                  <a:pt x="11186791" y="14783196"/>
                  <a:pt x="11178368" y="14792626"/>
                  <a:pt x="11167935" y="14793010"/>
                </a:cubicBezTo>
                <a:lnTo>
                  <a:pt x="11159369" y="14793345"/>
                </a:lnTo>
                <a:cubicBezTo>
                  <a:pt x="11150324" y="14793679"/>
                  <a:pt x="11142475" y="14787361"/>
                  <a:pt x="11140178" y="14778840"/>
                </a:cubicBezTo>
                <a:cubicBezTo>
                  <a:pt x="11139173" y="14780373"/>
                  <a:pt x="11137833" y="14781617"/>
                  <a:pt x="11136445" y="14782814"/>
                </a:cubicBezTo>
                <a:cubicBezTo>
                  <a:pt x="11144390" y="14787792"/>
                  <a:pt x="11148936" y="14799663"/>
                  <a:pt x="11143528" y="14808040"/>
                </a:cubicBezTo>
                <a:close/>
                <a:moveTo>
                  <a:pt x="11073513" y="15006786"/>
                </a:moveTo>
                <a:cubicBezTo>
                  <a:pt x="11084329" y="15006355"/>
                  <a:pt x="11092464" y="15015595"/>
                  <a:pt x="11093039" y="15025790"/>
                </a:cubicBezTo>
                <a:cubicBezTo>
                  <a:pt x="11093661" y="15036369"/>
                  <a:pt x="11084089" y="15044937"/>
                  <a:pt x="11074040" y="15045321"/>
                </a:cubicBezTo>
                <a:lnTo>
                  <a:pt x="11066861" y="15045607"/>
                </a:lnTo>
                <a:cubicBezTo>
                  <a:pt x="11063798" y="15050443"/>
                  <a:pt x="11058965" y="15054032"/>
                  <a:pt x="11052743" y="15054702"/>
                </a:cubicBezTo>
                <a:cubicBezTo>
                  <a:pt x="11044703" y="15055661"/>
                  <a:pt x="11038912" y="15051591"/>
                  <a:pt x="11033122" y="15046612"/>
                </a:cubicBezTo>
                <a:cubicBezTo>
                  <a:pt x="11028671" y="15042784"/>
                  <a:pt x="11027379" y="15037135"/>
                  <a:pt x="11028096" y="15031630"/>
                </a:cubicBezTo>
                <a:cubicBezTo>
                  <a:pt x="11027905" y="15031296"/>
                  <a:pt x="11027714" y="15030960"/>
                  <a:pt x="11027522" y="15030625"/>
                </a:cubicBezTo>
                <a:cubicBezTo>
                  <a:pt x="11022306" y="15021196"/>
                  <a:pt x="11026518" y="15009803"/>
                  <a:pt x="11035371" y="15004490"/>
                </a:cubicBezTo>
                <a:cubicBezTo>
                  <a:pt x="11038051" y="15002909"/>
                  <a:pt x="11040970" y="15002383"/>
                  <a:pt x="11043889" y="15002383"/>
                </a:cubicBezTo>
                <a:cubicBezTo>
                  <a:pt x="11040396" y="14997691"/>
                  <a:pt x="11039295" y="14991517"/>
                  <a:pt x="11043651" y="14984719"/>
                </a:cubicBezTo>
                <a:cubicBezTo>
                  <a:pt x="11056907" y="14964137"/>
                  <a:pt x="11091938" y="14980363"/>
                  <a:pt x="11078538" y="15001187"/>
                </a:cubicBezTo>
                <a:cubicBezTo>
                  <a:pt x="11077007" y="15003580"/>
                  <a:pt x="11075140" y="15005350"/>
                  <a:pt x="11073130" y="15006786"/>
                </a:cubicBezTo>
                <a:lnTo>
                  <a:pt x="11073513" y="15006786"/>
                </a:lnTo>
                <a:close/>
                <a:moveTo>
                  <a:pt x="11026422" y="15077774"/>
                </a:moveTo>
                <a:cubicBezTo>
                  <a:pt x="11026852" y="15088593"/>
                  <a:pt x="11019674" y="15095294"/>
                  <a:pt x="11011443" y="15097688"/>
                </a:cubicBezTo>
                <a:cubicBezTo>
                  <a:pt x="11011156" y="15097783"/>
                  <a:pt x="11010963" y="15097974"/>
                  <a:pt x="11010677" y="15098071"/>
                </a:cubicBezTo>
                <a:cubicBezTo>
                  <a:pt x="11010438" y="15098119"/>
                  <a:pt x="11010198" y="15098071"/>
                  <a:pt x="11009959" y="15098119"/>
                </a:cubicBezTo>
                <a:cubicBezTo>
                  <a:pt x="11007853" y="15098597"/>
                  <a:pt x="11005796" y="15098693"/>
                  <a:pt x="11003690" y="15098502"/>
                </a:cubicBezTo>
                <a:cubicBezTo>
                  <a:pt x="11003498" y="15098502"/>
                  <a:pt x="11003259" y="15098502"/>
                  <a:pt x="11003067" y="15098502"/>
                </a:cubicBezTo>
                <a:cubicBezTo>
                  <a:pt x="10999047" y="15098071"/>
                  <a:pt x="10995554" y="15096443"/>
                  <a:pt x="10992778" y="15093523"/>
                </a:cubicBezTo>
                <a:cubicBezTo>
                  <a:pt x="10990050" y="15091177"/>
                  <a:pt x="10987705" y="15088354"/>
                  <a:pt x="10986939" y="15084668"/>
                </a:cubicBezTo>
                <a:lnTo>
                  <a:pt x="10984355" y="15072796"/>
                </a:lnTo>
                <a:cubicBezTo>
                  <a:pt x="10982154" y="15062601"/>
                  <a:pt x="10987227" y="15051974"/>
                  <a:pt x="10997755" y="15049055"/>
                </a:cubicBezTo>
                <a:cubicBezTo>
                  <a:pt x="11007374" y="15046374"/>
                  <a:pt x="11019291" y="15052261"/>
                  <a:pt x="11021492" y="15062458"/>
                </a:cubicBezTo>
                <a:cubicBezTo>
                  <a:pt x="11021876" y="15064276"/>
                  <a:pt x="11022258" y="15066047"/>
                  <a:pt x="11022641" y="15067819"/>
                </a:cubicBezTo>
                <a:cubicBezTo>
                  <a:pt x="11024699" y="15070355"/>
                  <a:pt x="11026230" y="15073466"/>
                  <a:pt x="11026422" y="15077774"/>
                </a:cubicBezTo>
                <a:close/>
                <a:moveTo>
                  <a:pt x="10986126" y="14804402"/>
                </a:moveTo>
                <a:cubicBezTo>
                  <a:pt x="10988327" y="14814598"/>
                  <a:pt x="10982058" y="14825177"/>
                  <a:pt x="10971768" y="14827570"/>
                </a:cubicBezTo>
                <a:cubicBezTo>
                  <a:pt x="10961766" y="14829916"/>
                  <a:pt x="10950808" y="14823405"/>
                  <a:pt x="10948606" y="14813210"/>
                </a:cubicBezTo>
                <a:cubicBezTo>
                  <a:pt x="10947744" y="14809237"/>
                  <a:pt x="10946883" y="14805312"/>
                  <a:pt x="10946022" y="14801338"/>
                </a:cubicBezTo>
                <a:cubicBezTo>
                  <a:pt x="10943820" y="14791143"/>
                  <a:pt x="10950090" y="14780564"/>
                  <a:pt x="10960379" y="14778170"/>
                </a:cubicBezTo>
                <a:cubicBezTo>
                  <a:pt x="10963011" y="14777548"/>
                  <a:pt x="10965739" y="14777644"/>
                  <a:pt x="10968323" y="14778170"/>
                </a:cubicBezTo>
                <a:cubicBezTo>
                  <a:pt x="10969663" y="14768454"/>
                  <a:pt x="10977943" y="14761800"/>
                  <a:pt x="10987657" y="14761417"/>
                </a:cubicBezTo>
                <a:lnTo>
                  <a:pt x="10996224" y="14761081"/>
                </a:lnTo>
                <a:cubicBezTo>
                  <a:pt x="11006705" y="14760650"/>
                  <a:pt x="11015271" y="14770990"/>
                  <a:pt x="11014983" y="14780850"/>
                </a:cubicBezTo>
                <a:cubicBezTo>
                  <a:pt x="11014696" y="14791766"/>
                  <a:pt x="11005604" y="14799232"/>
                  <a:pt x="10995219" y="14799614"/>
                </a:cubicBezTo>
                <a:lnTo>
                  <a:pt x="10986652" y="14799950"/>
                </a:lnTo>
                <a:cubicBezTo>
                  <a:pt x="10986126" y="14799950"/>
                  <a:pt x="10985647" y="14799663"/>
                  <a:pt x="10985121" y="14799614"/>
                </a:cubicBezTo>
                <a:cubicBezTo>
                  <a:pt x="10985456" y="14801243"/>
                  <a:pt x="10985791" y="14802822"/>
                  <a:pt x="10986126" y="14804402"/>
                </a:cubicBezTo>
                <a:close/>
                <a:moveTo>
                  <a:pt x="10969615" y="14729968"/>
                </a:moveTo>
                <a:cubicBezTo>
                  <a:pt x="10956168" y="14750933"/>
                  <a:pt x="10925013" y="14728149"/>
                  <a:pt x="10938364" y="14707375"/>
                </a:cubicBezTo>
                <a:cubicBezTo>
                  <a:pt x="10951860" y="14686456"/>
                  <a:pt x="10983015" y="14709193"/>
                  <a:pt x="10969615" y="14729968"/>
                </a:cubicBezTo>
                <a:close/>
                <a:moveTo>
                  <a:pt x="10945543" y="14646104"/>
                </a:moveTo>
                <a:cubicBezTo>
                  <a:pt x="10944586" y="14621308"/>
                  <a:pt x="10982967" y="14617669"/>
                  <a:pt x="10983925" y="14642417"/>
                </a:cubicBezTo>
                <a:cubicBezTo>
                  <a:pt x="10984930" y="14667261"/>
                  <a:pt x="10946500" y="14670946"/>
                  <a:pt x="10945543" y="14646104"/>
                </a:cubicBezTo>
                <a:close/>
                <a:moveTo>
                  <a:pt x="11008140" y="14682434"/>
                </a:moveTo>
                <a:cubicBezTo>
                  <a:pt x="11007901" y="14684398"/>
                  <a:pt x="11007614" y="14686359"/>
                  <a:pt x="11006561" y="14688083"/>
                </a:cubicBezTo>
                <a:cubicBezTo>
                  <a:pt x="11005891" y="14689088"/>
                  <a:pt x="11005317" y="14690190"/>
                  <a:pt x="11004790" y="14691291"/>
                </a:cubicBezTo>
                <a:cubicBezTo>
                  <a:pt x="11004790" y="14691291"/>
                  <a:pt x="11004790" y="14691291"/>
                  <a:pt x="11004790" y="14691291"/>
                </a:cubicBezTo>
                <a:cubicBezTo>
                  <a:pt x="11004790" y="14691434"/>
                  <a:pt x="11004790" y="14691483"/>
                  <a:pt x="11004790" y="14691674"/>
                </a:cubicBezTo>
                <a:cubicBezTo>
                  <a:pt x="11004886" y="14691960"/>
                  <a:pt x="11004934" y="14692008"/>
                  <a:pt x="11005077" y="14692583"/>
                </a:cubicBezTo>
                <a:cubicBezTo>
                  <a:pt x="11008427" y="14702874"/>
                  <a:pt x="11003307" y="14713214"/>
                  <a:pt x="10993400" y="14717235"/>
                </a:cubicBezTo>
                <a:cubicBezTo>
                  <a:pt x="10983972" y="14721112"/>
                  <a:pt x="10971865" y="14715177"/>
                  <a:pt x="10968754" y="14705554"/>
                </a:cubicBezTo>
                <a:cubicBezTo>
                  <a:pt x="10965117" y="14694401"/>
                  <a:pt x="10965261" y="14682291"/>
                  <a:pt x="10971434" y="14672000"/>
                </a:cubicBezTo>
                <a:cubicBezTo>
                  <a:pt x="10976841" y="14663001"/>
                  <a:pt x="10986652" y="14657735"/>
                  <a:pt x="10996990" y="14662474"/>
                </a:cubicBezTo>
                <a:cubicBezTo>
                  <a:pt x="11001057" y="14664341"/>
                  <a:pt x="11004456" y="14668218"/>
                  <a:pt x="11006513" y="14672622"/>
                </a:cubicBezTo>
                <a:lnTo>
                  <a:pt x="11006321" y="14667740"/>
                </a:lnTo>
                <a:cubicBezTo>
                  <a:pt x="11005891" y="14656921"/>
                  <a:pt x="11015319" y="14648831"/>
                  <a:pt x="11025512" y="14648354"/>
                </a:cubicBezTo>
                <a:cubicBezTo>
                  <a:pt x="11036185" y="14647826"/>
                  <a:pt x="11044512" y="14657449"/>
                  <a:pt x="11044894" y="14667549"/>
                </a:cubicBezTo>
                <a:lnTo>
                  <a:pt x="11045229" y="14676116"/>
                </a:lnTo>
                <a:cubicBezTo>
                  <a:pt x="11045660" y="14686935"/>
                  <a:pt x="11036232" y="14695024"/>
                  <a:pt x="11026039" y="14695503"/>
                </a:cubicBezTo>
                <a:cubicBezTo>
                  <a:pt x="11017712" y="14695934"/>
                  <a:pt x="11010868" y="14689950"/>
                  <a:pt x="11008140" y="14682434"/>
                </a:cubicBezTo>
                <a:close/>
                <a:moveTo>
                  <a:pt x="11023933" y="14796217"/>
                </a:moveTo>
                <a:lnTo>
                  <a:pt x="11028575" y="14789037"/>
                </a:lnTo>
                <a:cubicBezTo>
                  <a:pt x="11032547" y="14782862"/>
                  <a:pt x="11038482" y="14779463"/>
                  <a:pt x="11044991" y="14779176"/>
                </a:cubicBezTo>
                <a:lnTo>
                  <a:pt x="11044991" y="14778745"/>
                </a:lnTo>
                <a:cubicBezTo>
                  <a:pt x="11044560" y="14767927"/>
                  <a:pt x="11052647" y="14759502"/>
                  <a:pt x="11063224" y="14758449"/>
                </a:cubicBezTo>
                <a:cubicBezTo>
                  <a:pt x="11073465" y="14757444"/>
                  <a:pt x="11083133" y="14766587"/>
                  <a:pt x="11083515" y="14776687"/>
                </a:cubicBezTo>
                <a:lnTo>
                  <a:pt x="11083850" y="14785255"/>
                </a:lnTo>
                <a:cubicBezTo>
                  <a:pt x="11084281" y="14796073"/>
                  <a:pt x="11076193" y="14804498"/>
                  <a:pt x="11065617" y="14805551"/>
                </a:cubicBezTo>
                <a:cubicBezTo>
                  <a:pt x="11064803" y="14805598"/>
                  <a:pt x="11064085" y="14805312"/>
                  <a:pt x="11063271" y="14805263"/>
                </a:cubicBezTo>
                <a:cubicBezTo>
                  <a:pt x="11062985" y="14805838"/>
                  <a:pt x="11063033" y="14806508"/>
                  <a:pt x="11062698" y="14807035"/>
                </a:cubicBezTo>
                <a:lnTo>
                  <a:pt x="11058055" y="14814263"/>
                </a:lnTo>
                <a:cubicBezTo>
                  <a:pt x="11052216" y="14823357"/>
                  <a:pt x="11042119" y="14827091"/>
                  <a:pt x="11032021" y="14822305"/>
                </a:cubicBezTo>
                <a:cubicBezTo>
                  <a:pt x="11023120" y="14818092"/>
                  <a:pt x="11018478" y="14804738"/>
                  <a:pt x="11023933" y="14796217"/>
                </a:cubicBezTo>
                <a:close/>
                <a:moveTo>
                  <a:pt x="11058151" y="14897839"/>
                </a:moveTo>
                <a:cubicBezTo>
                  <a:pt x="11057194" y="14872997"/>
                  <a:pt x="11095767" y="14871895"/>
                  <a:pt x="11096724" y="14896691"/>
                </a:cubicBezTo>
                <a:cubicBezTo>
                  <a:pt x="11097681" y="14921487"/>
                  <a:pt x="11059108" y="14922683"/>
                  <a:pt x="11058151" y="14897839"/>
                </a:cubicBezTo>
                <a:close/>
                <a:moveTo>
                  <a:pt x="11088636" y="14693013"/>
                </a:moveTo>
                <a:lnTo>
                  <a:pt x="11080069" y="14693349"/>
                </a:lnTo>
                <a:cubicBezTo>
                  <a:pt x="11069206" y="14693779"/>
                  <a:pt x="11060353" y="14688083"/>
                  <a:pt x="11058295" y="14676930"/>
                </a:cubicBezTo>
                <a:cubicBezTo>
                  <a:pt x="11056524" y="14667404"/>
                  <a:pt x="11064564" y="14655533"/>
                  <a:pt x="11074709" y="14655151"/>
                </a:cubicBezTo>
                <a:lnTo>
                  <a:pt x="11083276" y="14654815"/>
                </a:lnTo>
                <a:cubicBezTo>
                  <a:pt x="11094091" y="14654384"/>
                  <a:pt x="11102993" y="14660081"/>
                  <a:pt x="11105051" y="14671234"/>
                </a:cubicBezTo>
                <a:cubicBezTo>
                  <a:pt x="11106822" y="14680760"/>
                  <a:pt x="11098782" y="14692631"/>
                  <a:pt x="11088636" y="14693013"/>
                </a:cubicBezTo>
                <a:close/>
                <a:moveTo>
                  <a:pt x="11100840" y="14644763"/>
                </a:moveTo>
                <a:cubicBezTo>
                  <a:pt x="11094091" y="14651943"/>
                  <a:pt x="11080644" y="14653331"/>
                  <a:pt x="11073561" y="14645673"/>
                </a:cubicBezTo>
                <a:cubicBezTo>
                  <a:pt x="11067100" y="14638683"/>
                  <a:pt x="11062171" y="14630929"/>
                  <a:pt x="11062027" y="14621069"/>
                </a:cubicBezTo>
                <a:cubicBezTo>
                  <a:pt x="11061836" y="14610298"/>
                  <a:pt x="11068344" y="14602208"/>
                  <a:pt x="11076480" y="14596081"/>
                </a:cubicBezTo>
                <a:cubicBezTo>
                  <a:pt x="11084807" y="14589715"/>
                  <a:pt x="11097920" y="14594023"/>
                  <a:pt x="11103041" y="14602208"/>
                </a:cubicBezTo>
                <a:cubicBezTo>
                  <a:pt x="11107157" y="14608814"/>
                  <a:pt x="11106486" y="14616090"/>
                  <a:pt x="11102897" y="14622025"/>
                </a:cubicBezTo>
                <a:cubicBezTo>
                  <a:pt x="11106966" y="14629254"/>
                  <a:pt x="11107061" y="14638109"/>
                  <a:pt x="11100840" y="14644763"/>
                </a:cubicBezTo>
                <a:close/>
                <a:moveTo>
                  <a:pt x="11060640" y="14501160"/>
                </a:moveTo>
                <a:cubicBezTo>
                  <a:pt x="11071838" y="14523323"/>
                  <a:pt x="11037094" y="14540029"/>
                  <a:pt x="11025895" y="14517865"/>
                </a:cubicBezTo>
                <a:lnTo>
                  <a:pt x="11023502" y="14513127"/>
                </a:lnTo>
                <a:cubicBezTo>
                  <a:pt x="11012303" y="14490963"/>
                  <a:pt x="11047048" y="14474257"/>
                  <a:pt x="11058247" y="14496373"/>
                </a:cubicBezTo>
                <a:lnTo>
                  <a:pt x="11060640" y="14501160"/>
                </a:lnTo>
                <a:close/>
                <a:moveTo>
                  <a:pt x="11044512" y="14390058"/>
                </a:moveTo>
                <a:cubicBezTo>
                  <a:pt x="11035132" y="14393457"/>
                  <a:pt x="11022785" y="14388527"/>
                  <a:pt x="11019769" y="14378570"/>
                </a:cubicBezTo>
                <a:lnTo>
                  <a:pt x="11016276" y="14366986"/>
                </a:lnTo>
                <a:cubicBezTo>
                  <a:pt x="11013261" y="14356982"/>
                  <a:pt x="11017472" y="14346020"/>
                  <a:pt x="11027762" y="14342238"/>
                </a:cubicBezTo>
                <a:cubicBezTo>
                  <a:pt x="11037142" y="14338840"/>
                  <a:pt x="11049489" y="14343771"/>
                  <a:pt x="11052504" y="14353728"/>
                </a:cubicBezTo>
                <a:cubicBezTo>
                  <a:pt x="11053653" y="14357604"/>
                  <a:pt x="11054849" y="14361481"/>
                  <a:pt x="11055998" y="14365310"/>
                </a:cubicBezTo>
                <a:cubicBezTo>
                  <a:pt x="11059013" y="14375315"/>
                  <a:pt x="11054801" y="14386277"/>
                  <a:pt x="11044512" y="14390058"/>
                </a:cubicBezTo>
                <a:close/>
                <a:moveTo>
                  <a:pt x="10968563" y="14532130"/>
                </a:moveTo>
                <a:cubicBezTo>
                  <a:pt x="10974879" y="14533901"/>
                  <a:pt x="10979905" y="14538879"/>
                  <a:pt x="10980239" y="14547640"/>
                </a:cubicBezTo>
                <a:cubicBezTo>
                  <a:pt x="10980670" y="14559127"/>
                  <a:pt x="10972630" y="14566116"/>
                  <a:pt x="10963824" y="14568031"/>
                </a:cubicBezTo>
                <a:cubicBezTo>
                  <a:pt x="10963824" y="14568414"/>
                  <a:pt x="10963872" y="14568797"/>
                  <a:pt x="10963872" y="14569179"/>
                </a:cubicBezTo>
                <a:cubicBezTo>
                  <a:pt x="10963059" y="14580381"/>
                  <a:pt x="10953679" y="14586652"/>
                  <a:pt x="10943294" y="14587083"/>
                </a:cubicBezTo>
                <a:lnTo>
                  <a:pt x="10934728" y="14587417"/>
                </a:lnTo>
                <a:cubicBezTo>
                  <a:pt x="10924246" y="14587848"/>
                  <a:pt x="10916159" y="14576361"/>
                  <a:pt x="10916829" y="14566835"/>
                </a:cubicBezTo>
                <a:cubicBezTo>
                  <a:pt x="10917355" y="14559607"/>
                  <a:pt x="10921471" y="14554437"/>
                  <a:pt x="10927166" y="14551565"/>
                </a:cubicBezTo>
                <a:cubicBezTo>
                  <a:pt x="10925539" y="14548693"/>
                  <a:pt x="10924533" y="14545437"/>
                  <a:pt x="10924390" y="14542134"/>
                </a:cubicBezTo>
                <a:cubicBezTo>
                  <a:pt x="10923911" y="14531411"/>
                  <a:pt x="10933626" y="14523275"/>
                  <a:pt x="10943724" y="14522892"/>
                </a:cubicBezTo>
                <a:lnTo>
                  <a:pt x="10952291" y="14522556"/>
                </a:lnTo>
                <a:cubicBezTo>
                  <a:pt x="10959374" y="14522316"/>
                  <a:pt x="10965261" y="14526435"/>
                  <a:pt x="10968563" y="14532130"/>
                </a:cubicBezTo>
                <a:close/>
                <a:moveTo>
                  <a:pt x="10948606" y="14433426"/>
                </a:moveTo>
                <a:cubicBezTo>
                  <a:pt x="10936929" y="14455207"/>
                  <a:pt x="10901515" y="14439937"/>
                  <a:pt x="10913191" y="14418062"/>
                </a:cubicBezTo>
                <a:cubicBezTo>
                  <a:pt x="10924917" y="14396281"/>
                  <a:pt x="10960331" y="14411551"/>
                  <a:pt x="10948606" y="14433426"/>
                </a:cubicBezTo>
                <a:close/>
                <a:moveTo>
                  <a:pt x="10875336" y="14374119"/>
                </a:moveTo>
                <a:cubicBezTo>
                  <a:pt x="10874380" y="14349658"/>
                  <a:pt x="10912378" y="14342909"/>
                  <a:pt x="10913335" y="14367656"/>
                </a:cubicBezTo>
                <a:cubicBezTo>
                  <a:pt x="10914293" y="14392118"/>
                  <a:pt x="10876294" y="14398866"/>
                  <a:pt x="10875336" y="14374119"/>
                </a:cubicBezTo>
                <a:close/>
                <a:moveTo>
                  <a:pt x="10889694" y="14573296"/>
                </a:moveTo>
                <a:cubicBezTo>
                  <a:pt x="10896633" y="14581146"/>
                  <a:pt x="10898787" y="14592060"/>
                  <a:pt x="10891177" y="14600533"/>
                </a:cubicBezTo>
                <a:cubicBezTo>
                  <a:pt x="10884764" y="14607617"/>
                  <a:pt x="10870838" y="14609772"/>
                  <a:pt x="10863947" y="14601969"/>
                </a:cubicBezTo>
                <a:cubicBezTo>
                  <a:pt x="10863133" y="14600964"/>
                  <a:pt x="10862272" y="14600055"/>
                  <a:pt x="10861314" y="14599193"/>
                </a:cubicBezTo>
                <a:cubicBezTo>
                  <a:pt x="10861219" y="14599097"/>
                  <a:pt x="10861219" y="14599145"/>
                  <a:pt x="10861123" y="14599050"/>
                </a:cubicBezTo>
                <a:cubicBezTo>
                  <a:pt x="10861027" y="14599050"/>
                  <a:pt x="10860980" y="14599050"/>
                  <a:pt x="10860884" y="14599002"/>
                </a:cubicBezTo>
                <a:lnTo>
                  <a:pt x="10860166" y="14599002"/>
                </a:lnTo>
                <a:cubicBezTo>
                  <a:pt x="10849350" y="14599050"/>
                  <a:pt x="10841023" y="14591199"/>
                  <a:pt x="10840114" y="14580477"/>
                </a:cubicBezTo>
                <a:cubicBezTo>
                  <a:pt x="10839252" y="14570329"/>
                  <a:pt x="10848536" y="14560515"/>
                  <a:pt x="10858587" y="14560420"/>
                </a:cubicBezTo>
                <a:cubicBezTo>
                  <a:pt x="10870312" y="14560372"/>
                  <a:pt x="10881798" y="14564297"/>
                  <a:pt x="10889694" y="14573296"/>
                </a:cubicBezTo>
                <a:close/>
                <a:moveTo>
                  <a:pt x="10884382" y="14656395"/>
                </a:moveTo>
                <a:lnTo>
                  <a:pt x="10879740" y="14663623"/>
                </a:lnTo>
                <a:cubicBezTo>
                  <a:pt x="10874092" y="14672431"/>
                  <a:pt x="10859735" y="14672000"/>
                  <a:pt x="10852556" y="14665968"/>
                </a:cubicBezTo>
                <a:cubicBezTo>
                  <a:pt x="10843847" y="14658645"/>
                  <a:pt x="10844565" y="14647540"/>
                  <a:pt x="10850212" y="14638779"/>
                </a:cubicBezTo>
                <a:lnTo>
                  <a:pt x="10854854" y="14631600"/>
                </a:lnTo>
                <a:cubicBezTo>
                  <a:pt x="10860501" y="14622744"/>
                  <a:pt x="10874858" y="14623175"/>
                  <a:pt x="10882036" y="14629254"/>
                </a:cubicBezTo>
                <a:cubicBezTo>
                  <a:pt x="10890698" y="14636530"/>
                  <a:pt x="10889981" y="14647635"/>
                  <a:pt x="10884382" y="14656395"/>
                </a:cubicBezTo>
                <a:close/>
                <a:moveTo>
                  <a:pt x="10940566" y="14951978"/>
                </a:moveTo>
                <a:cubicBezTo>
                  <a:pt x="10948271" y="14950973"/>
                  <a:pt x="10954588" y="14954611"/>
                  <a:pt x="10958512" y="14960355"/>
                </a:cubicBezTo>
                <a:cubicBezTo>
                  <a:pt x="10966792" y="14959637"/>
                  <a:pt x="10974879" y="14963275"/>
                  <a:pt x="10978325" y="14971699"/>
                </a:cubicBezTo>
                <a:cubicBezTo>
                  <a:pt x="10982058" y="14980794"/>
                  <a:pt x="10977703" y="14993623"/>
                  <a:pt x="10967797" y="14996831"/>
                </a:cubicBezTo>
                <a:cubicBezTo>
                  <a:pt x="10958752" y="14999798"/>
                  <a:pt x="10949659" y="15001042"/>
                  <a:pt x="10940613" y="14997117"/>
                </a:cubicBezTo>
                <a:cubicBezTo>
                  <a:pt x="10930755" y="14992809"/>
                  <a:pt x="10926161" y="14983523"/>
                  <a:pt x="10923911" y="14973566"/>
                </a:cubicBezTo>
                <a:cubicBezTo>
                  <a:pt x="10921615" y="14963323"/>
                  <a:pt x="10930995" y="14953175"/>
                  <a:pt x="10940566" y="14951978"/>
                </a:cubicBezTo>
                <a:close/>
                <a:moveTo>
                  <a:pt x="11062075" y="15098597"/>
                </a:moveTo>
                <a:cubicBezTo>
                  <a:pt x="11075427" y="15077823"/>
                  <a:pt x="11109646" y="15095725"/>
                  <a:pt x="11096197" y="15116547"/>
                </a:cubicBezTo>
                <a:cubicBezTo>
                  <a:pt x="11082893" y="15137323"/>
                  <a:pt x="11048675" y="15119421"/>
                  <a:pt x="11062075" y="15098597"/>
                </a:cubicBezTo>
                <a:close/>
                <a:moveTo>
                  <a:pt x="11095623" y="14976200"/>
                </a:moveTo>
                <a:cubicBezTo>
                  <a:pt x="11095575" y="14975769"/>
                  <a:pt x="11095719" y="14975338"/>
                  <a:pt x="11095671" y="14974955"/>
                </a:cubicBezTo>
                <a:cubicBezTo>
                  <a:pt x="11088014" y="14970311"/>
                  <a:pt x="11084233" y="14960882"/>
                  <a:pt x="11087153" y="14952170"/>
                </a:cubicBezTo>
                <a:cubicBezTo>
                  <a:pt x="11087440" y="14951165"/>
                  <a:pt x="11087631" y="14950685"/>
                  <a:pt x="11087679" y="14950494"/>
                </a:cubicBezTo>
                <a:cubicBezTo>
                  <a:pt x="11087679" y="14950399"/>
                  <a:pt x="11087679" y="14950255"/>
                  <a:pt x="11087727" y="14950160"/>
                </a:cubicBezTo>
                <a:cubicBezTo>
                  <a:pt x="11087727" y="14950063"/>
                  <a:pt x="11087727" y="14950063"/>
                  <a:pt x="11087727" y="14949968"/>
                </a:cubicBezTo>
                <a:cubicBezTo>
                  <a:pt x="11086961" y="14949106"/>
                  <a:pt x="11086243" y="14948196"/>
                  <a:pt x="11085382" y="14947383"/>
                </a:cubicBezTo>
                <a:cubicBezTo>
                  <a:pt x="11077581" y="14939916"/>
                  <a:pt x="11080740" y="14926657"/>
                  <a:pt x="11087775" y="14920242"/>
                </a:cubicBezTo>
                <a:cubicBezTo>
                  <a:pt x="11096006" y="14912680"/>
                  <a:pt x="11107683" y="14915647"/>
                  <a:pt x="11114957" y="14922635"/>
                </a:cubicBezTo>
                <a:cubicBezTo>
                  <a:pt x="11123859" y="14931204"/>
                  <a:pt x="11126970" y="14942692"/>
                  <a:pt x="11125821" y="14954228"/>
                </a:cubicBezTo>
                <a:cubicBezTo>
                  <a:pt x="11133909" y="14955569"/>
                  <a:pt x="11140752" y="14960355"/>
                  <a:pt x="11142236" y="14969546"/>
                </a:cubicBezTo>
                <a:cubicBezTo>
                  <a:pt x="11143768" y="14978881"/>
                  <a:pt x="11136781" y="14991373"/>
                  <a:pt x="11126395" y="14991756"/>
                </a:cubicBezTo>
                <a:lnTo>
                  <a:pt x="11117829" y="14992092"/>
                </a:lnTo>
                <a:cubicBezTo>
                  <a:pt x="11107348" y="14992475"/>
                  <a:pt x="11097490" y="14987545"/>
                  <a:pt x="11095623" y="14976200"/>
                </a:cubicBezTo>
                <a:close/>
                <a:moveTo>
                  <a:pt x="11256184" y="14807561"/>
                </a:moveTo>
                <a:cubicBezTo>
                  <a:pt x="11246325" y="14809763"/>
                  <a:pt x="11236084" y="14806413"/>
                  <a:pt x="11232447" y="14796025"/>
                </a:cubicBezTo>
                <a:cubicBezTo>
                  <a:pt x="11229432" y="14787265"/>
                  <a:pt x="11234122" y="14774484"/>
                  <a:pt x="11243980" y="14772283"/>
                </a:cubicBezTo>
                <a:cubicBezTo>
                  <a:pt x="11245129" y="14772091"/>
                  <a:pt x="11246278" y="14771757"/>
                  <a:pt x="11247378" y="14771373"/>
                </a:cubicBezTo>
                <a:cubicBezTo>
                  <a:pt x="11247378" y="14771373"/>
                  <a:pt x="11247378" y="14771373"/>
                  <a:pt x="11247378" y="14771373"/>
                </a:cubicBezTo>
                <a:cubicBezTo>
                  <a:pt x="11247474" y="14771278"/>
                  <a:pt x="11247522" y="14771230"/>
                  <a:pt x="11247665" y="14771086"/>
                </a:cubicBezTo>
                <a:cubicBezTo>
                  <a:pt x="11247809" y="14770847"/>
                  <a:pt x="11247809" y="14770799"/>
                  <a:pt x="11248096" y="14770273"/>
                </a:cubicBezTo>
                <a:cubicBezTo>
                  <a:pt x="11253026" y="14761081"/>
                  <a:pt x="11263649" y="14757730"/>
                  <a:pt x="11273126" y="14761943"/>
                </a:cubicBezTo>
                <a:cubicBezTo>
                  <a:pt x="11282122" y="14765965"/>
                  <a:pt x="11286047" y="14778363"/>
                  <a:pt x="11281453" y="14786978"/>
                </a:cubicBezTo>
                <a:cubicBezTo>
                  <a:pt x="11276093" y="14797030"/>
                  <a:pt x="11267526" y="14805024"/>
                  <a:pt x="11256184" y="14807561"/>
                </a:cubicBezTo>
                <a:close/>
                <a:moveTo>
                  <a:pt x="11272312" y="14684923"/>
                </a:moveTo>
                <a:lnTo>
                  <a:pt x="11269728" y="14673053"/>
                </a:lnTo>
                <a:cubicBezTo>
                  <a:pt x="11267526" y="14662857"/>
                  <a:pt x="11276762" y="14652710"/>
                  <a:pt x="11286430" y="14651512"/>
                </a:cubicBezTo>
                <a:cubicBezTo>
                  <a:pt x="11294661" y="14650459"/>
                  <a:pt x="11301409" y="14654672"/>
                  <a:pt x="11305237" y="14661134"/>
                </a:cubicBezTo>
                <a:cubicBezTo>
                  <a:pt x="11308157" y="14661421"/>
                  <a:pt x="11311076" y="14662139"/>
                  <a:pt x="11313899" y="14663815"/>
                </a:cubicBezTo>
                <a:cubicBezTo>
                  <a:pt x="11319834" y="14667357"/>
                  <a:pt x="11322945" y="14674777"/>
                  <a:pt x="11322418" y="14681717"/>
                </a:cubicBezTo>
                <a:cubicBezTo>
                  <a:pt x="11322418" y="14681717"/>
                  <a:pt x="11322418" y="14681765"/>
                  <a:pt x="11322418" y="14681812"/>
                </a:cubicBezTo>
                <a:cubicBezTo>
                  <a:pt x="11323041" y="14681143"/>
                  <a:pt x="11323279" y="14680185"/>
                  <a:pt x="11324045" y="14679562"/>
                </a:cubicBezTo>
                <a:cubicBezTo>
                  <a:pt x="11323902" y="14676739"/>
                  <a:pt x="11324141" y="14673818"/>
                  <a:pt x="11325337" y="14670898"/>
                </a:cubicBezTo>
                <a:cubicBezTo>
                  <a:pt x="11327826" y="14664723"/>
                  <a:pt x="11334478" y="14660703"/>
                  <a:pt x="11341178" y="14660129"/>
                </a:cubicBezTo>
                <a:cubicBezTo>
                  <a:pt x="11346586" y="14655820"/>
                  <a:pt x="11354674" y="14654959"/>
                  <a:pt x="11360991" y="14657544"/>
                </a:cubicBezTo>
                <a:cubicBezTo>
                  <a:pt x="11366590" y="14659793"/>
                  <a:pt x="11369653" y="14664628"/>
                  <a:pt x="11370802" y="14669990"/>
                </a:cubicBezTo>
                <a:cubicBezTo>
                  <a:pt x="11377119" y="14674680"/>
                  <a:pt x="11380947" y="14682674"/>
                  <a:pt x="11376784" y="14691912"/>
                </a:cubicBezTo>
                <a:lnTo>
                  <a:pt x="11374726" y="14696604"/>
                </a:lnTo>
                <a:cubicBezTo>
                  <a:pt x="11370419" y="14706273"/>
                  <a:pt x="11361565" y="14708331"/>
                  <a:pt x="11353717" y="14706034"/>
                </a:cubicBezTo>
                <a:cubicBezTo>
                  <a:pt x="11352903" y="14706416"/>
                  <a:pt x="11352425" y="14707230"/>
                  <a:pt x="11351611" y="14707566"/>
                </a:cubicBezTo>
                <a:lnTo>
                  <a:pt x="11340652" y="14711729"/>
                </a:lnTo>
                <a:cubicBezTo>
                  <a:pt x="11333138" y="14714649"/>
                  <a:pt x="11324763" y="14710438"/>
                  <a:pt x="11320312" y="14704072"/>
                </a:cubicBezTo>
                <a:cubicBezTo>
                  <a:pt x="11314235" y="14711586"/>
                  <a:pt x="11303323" y="14712448"/>
                  <a:pt x="11295188" y="14707901"/>
                </a:cubicBezTo>
                <a:cubicBezTo>
                  <a:pt x="11292077" y="14706130"/>
                  <a:pt x="11289588" y="14703879"/>
                  <a:pt x="11287530" y="14701343"/>
                </a:cubicBezTo>
                <a:cubicBezTo>
                  <a:pt x="11279777" y="14699619"/>
                  <a:pt x="11274035" y="14693013"/>
                  <a:pt x="11272312" y="14684923"/>
                </a:cubicBezTo>
                <a:close/>
                <a:moveTo>
                  <a:pt x="11412246" y="14523561"/>
                </a:moveTo>
                <a:cubicBezTo>
                  <a:pt x="11434117" y="14533327"/>
                  <a:pt x="11420813" y="14568174"/>
                  <a:pt x="11398894" y="14558362"/>
                </a:cubicBezTo>
                <a:cubicBezTo>
                  <a:pt x="11377023" y="14548645"/>
                  <a:pt x="11390280" y="14513797"/>
                  <a:pt x="11412246" y="14523561"/>
                </a:cubicBezTo>
                <a:close/>
                <a:moveTo>
                  <a:pt x="11474939" y="14558457"/>
                </a:moveTo>
                <a:cubicBezTo>
                  <a:pt x="11465702" y="14554340"/>
                  <a:pt x="11463980" y="14540555"/>
                  <a:pt x="11468717" y="14532801"/>
                </a:cubicBezTo>
                <a:cubicBezTo>
                  <a:pt x="11474461" y="14523418"/>
                  <a:pt x="11485181" y="14522461"/>
                  <a:pt x="11494321" y="14526578"/>
                </a:cubicBezTo>
                <a:lnTo>
                  <a:pt x="11501883" y="14529929"/>
                </a:lnTo>
                <a:cubicBezTo>
                  <a:pt x="11511119" y="14534045"/>
                  <a:pt x="11512842" y="14547831"/>
                  <a:pt x="11508104" y="14555585"/>
                </a:cubicBezTo>
                <a:cubicBezTo>
                  <a:pt x="11502361" y="14564968"/>
                  <a:pt x="11491689" y="14565925"/>
                  <a:pt x="11482501" y="14561808"/>
                </a:cubicBezTo>
                <a:lnTo>
                  <a:pt x="11474939" y="14558457"/>
                </a:lnTo>
                <a:close/>
                <a:moveTo>
                  <a:pt x="11509348" y="14474211"/>
                </a:moveTo>
                <a:cubicBezTo>
                  <a:pt x="11499729" y="14489193"/>
                  <a:pt x="11479486" y="14483975"/>
                  <a:pt x="11473839" y="14472152"/>
                </a:cubicBezTo>
                <a:lnTo>
                  <a:pt x="11473360" y="14473635"/>
                </a:lnTo>
                <a:cubicBezTo>
                  <a:pt x="11470106" y="14483592"/>
                  <a:pt x="11456706" y="14487374"/>
                  <a:pt x="11447900" y="14483449"/>
                </a:cubicBezTo>
                <a:cubicBezTo>
                  <a:pt x="11445555" y="14482444"/>
                  <a:pt x="11443640" y="14480960"/>
                  <a:pt x="11442061" y="14479284"/>
                </a:cubicBezTo>
                <a:cubicBezTo>
                  <a:pt x="11440099" y="14482826"/>
                  <a:pt x="11437036" y="14485793"/>
                  <a:pt x="11433208" y="14487757"/>
                </a:cubicBezTo>
                <a:cubicBezTo>
                  <a:pt x="11434644" y="14491970"/>
                  <a:pt x="11434739" y="14496564"/>
                  <a:pt x="11432920" y="14500586"/>
                </a:cubicBezTo>
                <a:lnTo>
                  <a:pt x="11429571" y="14508148"/>
                </a:lnTo>
                <a:cubicBezTo>
                  <a:pt x="11425311" y="14517722"/>
                  <a:pt x="11415118" y="14521934"/>
                  <a:pt x="11405307" y="14518488"/>
                </a:cubicBezTo>
                <a:cubicBezTo>
                  <a:pt x="11402675" y="14517578"/>
                  <a:pt x="11400521" y="14515855"/>
                  <a:pt x="11398702" y="14513749"/>
                </a:cubicBezTo>
                <a:cubicBezTo>
                  <a:pt x="11378267" y="14519732"/>
                  <a:pt x="11362187" y="14489911"/>
                  <a:pt x="11383053" y="14479332"/>
                </a:cubicBezTo>
                <a:cubicBezTo>
                  <a:pt x="11385159" y="14478279"/>
                  <a:pt x="11387216" y="14477944"/>
                  <a:pt x="11389227" y="14477608"/>
                </a:cubicBezTo>
                <a:cubicBezTo>
                  <a:pt x="11382240" y="14471673"/>
                  <a:pt x="11378124" y="14461477"/>
                  <a:pt x="11383532" y="14451377"/>
                </a:cubicBezTo>
                <a:cubicBezTo>
                  <a:pt x="11391667" y="14436251"/>
                  <a:pt x="11408896" y="14442618"/>
                  <a:pt x="11414974" y="14455111"/>
                </a:cubicBezTo>
                <a:lnTo>
                  <a:pt x="11420478" y="14453004"/>
                </a:lnTo>
                <a:cubicBezTo>
                  <a:pt x="11426699" y="14450611"/>
                  <a:pt x="11433399" y="14453100"/>
                  <a:pt x="11438184" y="14457552"/>
                </a:cubicBezTo>
                <a:lnTo>
                  <a:pt x="11438472" y="14456595"/>
                </a:lnTo>
                <a:cubicBezTo>
                  <a:pt x="11437515" y="14455302"/>
                  <a:pt x="11436462" y="14454154"/>
                  <a:pt x="11435744" y="14452670"/>
                </a:cubicBezTo>
                <a:lnTo>
                  <a:pt x="11431868" y="14445011"/>
                </a:lnTo>
                <a:cubicBezTo>
                  <a:pt x="11427129" y="14435676"/>
                  <a:pt x="11434213" y="14423518"/>
                  <a:pt x="11443162" y="14420168"/>
                </a:cubicBezTo>
                <a:cubicBezTo>
                  <a:pt x="11446129" y="14419067"/>
                  <a:pt x="11449000" y="14419018"/>
                  <a:pt x="11451776" y="14419354"/>
                </a:cubicBezTo>
                <a:cubicBezTo>
                  <a:pt x="11450580" y="14418301"/>
                  <a:pt x="11449575" y="14417103"/>
                  <a:pt x="11448617" y="14415764"/>
                </a:cubicBezTo>
                <a:cubicBezTo>
                  <a:pt x="11437658" y="14418684"/>
                  <a:pt x="11425215" y="14412364"/>
                  <a:pt x="11423588" y="14402025"/>
                </a:cubicBezTo>
                <a:cubicBezTo>
                  <a:pt x="11422822" y="14403223"/>
                  <a:pt x="11421818" y="14404179"/>
                  <a:pt x="11420908" y="14405184"/>
                </a:cubicBezTo>
                <a:cubicBezTo>
                  <a:pt x="11420813" y="14405376"/>
                  <a:pt x="11420860" y="14405567"/>
                  <a:pt x="11420765" y="14405759"/>
                </a:cubicBezTo>
                <a:cubicBezTo>
                  <a:pt x="11416697" y="14415236"/>
                  <a:pt x="11404733" y="14418301"/>
                  <a:pt x="11395831" y="14414376"/>
                </a:cubicBezTo>
                <a:lnTo>
                  <a:pt x="11395018" y="14413992"/>
                </a:lnTo>
                <a:cubicBezTo>
                  <a:pt x="11391333" y="14415667"/>
                  <a:pt x="11387313" y="14416481"/>
                  <a:pt x="11383627" y="14415093"/>
                </a:cubicBezTo>
                <a:cubicBezTo>
                  <a:pt x="11375396" y="14411982"/>
                  <a:pt x="11367739" y="14407579"/>
                  <a:pt x="11364916" y="14398627"/>
                </a:cubicBezTo>
                <a:cubicBezTo>
                  <a:pt x="11364628" y="14397765"/>
                  <a:pt x="11364580" y="14396903"/>
                  <a:pt x="11364437" y="14396041"/>
                </a:cubicBezTo>
                <a:cubicBezTo>
                  <a:pt x="11351898" y="14382926"/>
                  <a:pt x="11362570" y="14356263"/>
                  <a:pt x="11381856" y="14364881"/>
                </a:cubicBezTo>
                <a:cubicBezTo>
                  <a:pt x="11383676" y="14365694"/>
                  <a:pt x="11385159" y="14366746"/>
                  <a:pt x="11386547" y="14367848"/>
                </a:cubicBezTo>
                <a:cubicBezTo>
                  <a:pt x="11387456" y="14367944"/>
                  <a:pt x="11388318" y="14368422"/>
                  <a:pt x="11389227" y="14368661"/>
                </a:cubicBezTo>
                <a:cubicBezTo>
                  <a:pt x="11390519" y="14363540"/>
                  <a:pt x="11393773" y="14358944"/>
                  <a:pt x="11398846" y="14356072"/>
                </a:cubicBezTo>
                <a:cubicBezTo>
                  <a:pt x="11407700" y="14351047"/>
                  <a:pt x="11420478" y="14355402"/>
                  <a:pt x="11424785" y="14364545"/>
                </a:cubicBezTo>
                <a:cubicBezTo>
                  <a:pt x="11428374" y="14372204"/>
                  <a:pt x="11428996" y="14380485"/>
                  <a:pt x="11427800" y="14388622"/>
                </a:cubicBezTo>
                <a:cubicBezTo>
                  <a:pt x="11435888" y="14378427"/>
                  <a:pt x="11450436" y="14379097"/>
                  <a:pt x="11458284" y="14386181"/>
                </a:cubicBezTo>
                <a:cubicBezTo>
                  <a:pt x="11465894" y="14384028"/>
                  <a:pt x="11472259" y="14387425"/>
                  <a:pt x="11476566" y="14392547"/>
                </a:cubicBezTo>
                <a:cubicBezTo>
                  <a:pt x="11481304" y="14392118"/>
                  <a:pt x="11486185" y="14393409"/>
                  <a:pt x="11490062" y="14396520"/>
                </a:cubicBezTo>
                <a:lnTo>
                  <a:pt x="11499203" y="14403797"/>
                </a:lnTo>
                <a:cubicBezTo>
                  <a:pt x="11499346" y="14403892"/>
                  <a:pt x="11499394" y="14404084"/>
                  <a:pt x="11499537" y="14404228"/>
                </a:cubicBezTo>
                <a:cubicBezTo>
                  <a:pt x="11501930" y="14403892"/>
                  <a:pt x="11504371" y="14404131"/>
                  <a:pt x="11506668" y="14405090"/>
                </a:cubicBezTo>
                <a:cubicBezTo>
                  <a:pt x="11507721" y="14405567"/>
                  <a:pt x="11508870" y="14405998"/>
                  <a:pt x="11509970" y="14406286"/>
                </a:cubicBezTo>
                <a:lnTo>
                  <a:pt x="11509970" y="14406286"/>
                </a:lnTo>
                <a:cubicBezTo>
                  <a:pt x="11510114" y="14406286"/>
                  <a:pt x="11510162" y="14406238"/>
                  <a:pt x="11510354" y="14406238"/>
                </a:cubicBezTo>
                <a:cubicBezTo>
                  <a:pt x="11510641" y="14406095"/>
                  <a:pt x="11510688" y="14406046"/>
                  <a:pt x="11511215" y="14405807"/>
                </a:cubicBezTo>
                <a:cubicBezTo>
                  <a:pt x="11520547" y="14401068"/>
                  <a:pt x="11531171" y="14404467"/>
                  <a:pt x="11536483" y="14413323"/>
                </a:cubicBezTo>
                <a:cubicBezTo>
                  <a:pt x="11540360" y="14419784"/>
                  <a:pt x="11538924" y="14428544"/>
                  <a:pt x="11534138" y="14434288"/>
                </a:cubicBezTo>
                <a:cubicBezTo>
                  <a:pt x="11537440" y="14436298"/>
                  <a:pt x="11540503" y="14438979"/>
                  <a:pt x="11542370" y="14442666"/>
                </a:cubicBezTo>
                <a:lnTo>
                  <a:pt x="11550123" y="14457936"/>
                </a:lnTo>
                <a:cubicBezTo>
                  <a:pt x="11554813" y="14467269"/>
                  <a:pt x="11548974" y="14479380"/>
                  <a:pt x="11539833" y="14483209"/>
                </a:cubicBezTo>
                <a:cubicBezTo>
                  <a:pt x="11529783" y="14487422"/>
                  <a:pt x="11519255" y="14482204"/>
                  <a:pt x="11514565" y="14472966"/>
                </a:cubicBezTo>
                <a:lnTo>
                  <a:pt x="11511837" y="14467557"/>
                </a:lnTo>
                <a:cubicBezTo>
                  <a:pt x="11511454" y="14469758"/>
                  <a:pt x="11510784" y="14471961"/>
                  <a:pt x="11509348" y="14474211"/>
                </a:cubicBezTo>
                <a:close/>
                <a:moveTo>
                  <a:pt x="11627077" y="14524088"/>
                </a:moveTo>
                <a:cubicBezTo>
                  <a:pt x="11626024" y="14515185"/>
                  <a:pt x="11631336" y="14507669"/>
                  <a:pt x="11639376" y="14503601"/>
                </a:cubicBezTo>
                <a:lnTo>
                  <a:pt x="11647033" y="14499724"/>
                </a:lnTo>
                <a:cubicBezTo>
                  <a:pt x="11656413" y="14494985"/>
                  <a:pt x="11668521" y="14502596"/>
                  <a:pt x="11671632" y="14511451"/>
                </a:cubicBezTo>
                <a:cubicBezTo>
                  <a:pt x="11675412" y="14522173"/>
                  <a:pt x="11669192" y="14531411"/>
                  <a:pt x="11659907" y="14536104"/>
                </a:cubicBezTo>
                <a:lnTo>
                  <a:pt x="11659907" y="14536104"/>
                </a:lnTo>
                <a:cubicBezTo>
                  <a:pt x="11659333" y="14544145"/>
                  <a:pt x="11654451" y="14551756"/>
                  <a:pt x="11644114" y="14552953"/>
                </a:cubicBezTo>
                <a:cubicBezTo>
                  <a:pt x="11626646" y="14554914"/>
                  <a:pt x="11620090" y="14535673"/>
                  <a:pt x="11627077" y="14524088"/>
                </a:cubicBezTo>
                <a:close/>
                <a:moveTo>
                  <a:pt x="11690344" y="13898984"/>
                </a:moveTo>
                <a:cubicBezTo>
                  <a:pt x="11685223" y="13913869"/>
                  <a:pt x="11671536" y="13922104"/>
                  <a:pt x="11656509" y="13923826"/>
                </a:cubicBezTo>
                <a:cubicBezTo>
                  <a:pt x="11646459" y="13924976"/>
                  <a:pt x="11637127" y="13916838"/>
                  <a:pt x="11636217" y="13906977"/>
                </a:cubicBezTo>
                <a:cubicBezTo>
                  <a:pt x="11635261" y="13896781"/>
                  <a:pt x="11643061" y="13887830"/>
                  <a:pt x="11653063" y="13886681"/>
                </a:cubicBezTo>
                <a:cubicBezTo>
                  <a:pt x="11654068" y="13886538"/>
                  <a:pt x="11654595" y="13886489"/>
                  <a:pt x="11654739" y="13886489"/>
                </a:cubicBezTo>
                <a:cubicBezTo>
                  <a:pt x="11654834" y="13886441"/>
                  <a:pt x="11654977" y="13886441"/>
                  <a:pt x="11655073" y="13886394"/>
                </a:cubicBezTo>
                <a:cubicBezTo>
                  <a:pt x="11655121" y="13886394"/>
                  <a:pt x="11655169" y="13886394"/>
                  <a:pt x="11655217" y="13886346"/>
                </a:cubicBezTo>
                <a:cubicBezTo>
                  <a:pt x="11655695" y="13885341"/>
                  <a:pt x="11656174" y="13884336"/>
                  <a:pt x="11656557" y="13883235"/>
                </a:cubicBezTo>
                <a:cubicBezTo>
                  <a:pt x="11659955" y="13873326"/>
                  <a:pt x="11672828" y="13870694"/>
                  <a:pt x="11681347" y="13874236"/>
                </a:cubicBezTo>
                <a:cubicBezTo>
                  <a:pt x="11691349" y="13878304"/>
                  <a:pt x="11693503" y="13889792"/>
                  <a:pt x="11690344" y="13898984"/>
                </a:cubicBezTo>
                <a:close/>
                <a:moveTo>
                  <a:pt x="11670292" y="11423549"/>
                </a:moveTo>
                <a:cubicBezTo>
                  <a:pt x="11680007" y="11424793"/>
                  <a:pt x="11687808" y="11432644"/>
                  <a:pt x="11687042" y="11442936"/>
                </a:cubicBezTo>
                <a:cubicBezTo>
                  <a:pt x="11686372" y="11452270"/>
                  <a:pt x="11677375" y="11460934"/>
                  <a:pt x="11667708" y="11459689"/>
                </a:cubicBezTo>
                <a:lnTo>
                  <a:pt x="11656413" y="11458253"/>
                </a:lnTo>
                <a:cubicBezTo>
                  <a:pt x="11646699" y="11457008"/>
                  <a:pt x="11638897" y="11449158"/>
                  <a:pt x="11639615" y="11438915"/>
                </a:cubicBezTo>
                <a:cubicBezTo>
                  <a:pt x="11640286" y="11429532"/>
                  <a:pt x="11649283" y="11420868"/>
                  <a:pt x="11658997" y="11422113"/>
                </a:cubicBezTo>
                <a:lnTo>
                  <a:pt x="11670292" y="11423549"/>
                </a:lnTo>
                <a:close/>
                <a:moveTo>
                  <a:pt x="11648182" y="11516891"/>
                </a:moveTo>
                <a:cubicBezTo>
                  <a:pt x="11654977" y="11523784"/>
                  <a:pt x="11653973" y="11536278"/>
                  <a:pt x="11646794" y="11542500"/>
                </a:cubicBezTo>
                <a:cubicBezTo>
                  <a:pt x="11641243" y="11547335"/>
                  <a:pt x="11634782" y="11550207"/>
                  <a:pt x="11627364" y="11549776"/>
                </a:cubicBezTo>
                <a:cubicBezTo>
                  <a:pt x="11618128" y="11549250"/>
                  <a:pt x="11612146" y="11542883"/>
                  <a:pt x="11607312" y="11535799"/>
                </a:cubicBezTo>
                <a:cubicBezTo>
                  <a:pt x="11601760" y="11527661"/>
                  <a:pt x="11607360" y="11515455"/>
                  <a:pt x="11615208" y="11511434"/>
                </a:cubicBezTo>
                <a:cubicBezTo>
                  <a:pt x="11620712" y="11508610"/>
                  <a:pt x="11626168" y="11509088"/>
                  <a:pt x="11630906" y="11511482"/>
                </a:cubicBezTo>
                <a:cubicBezTo>
                  <a:pt x="11636983" y="11510190"/>
                  <a:pt x="11643492" y="11512104"/>
                  <a:pt x="11648182" y="11516891"/>
                </a:cubicBezTo>
                <a:close/>
                <a:moveTo>
                  <a:pt x="11606068" y="11257687"/>
                </a:moveTo>
                <a:cubicBezTo>
                  <a:pt x="11591854" y="11239258"/>
                  <a:pt x="11619277" y="11215516"/>
                  <a:pt x="11633490" y="11233993"/>
                </a:cubicBezTo>
                <a:cubicBezTo>
                  <a:pt x="11647703" y="11252421"/>
                  <a:pt x="11620281" y="11276164"/>
                  <a:pt x="11606068" y="11257687"/>
                </a:cubicBezTo>
                <a:close/>
                <a:moveTo>
                  <a:pt x="11622866" y="11352274"/>
                </a:moveTo>
                <a:cubicBezTo>
                  <a:pt x="11636888" y="11370463"/>
                  <a:pt x="11611475" y="11396360"/>
                  <a:pt x="11597262" y="11377931"/>
                </a:cubicBezTo>
                <a:cubicBezTo>
                  <a:pt x="11583240" y="11359693"/>
                  <a:pt x="11608652" y="11333845"/>
                  <a:pt x="11622866" y="11352274"/>
                </a:cubicBezTo>
                <a:close/>
                <a:moveTo>
                  <a:pt x="11583335" y="11016960"/>
                </a:moveTo>
                <a:lnTo>
                  <a:pt x="11578406" y="11010593"/>
                </a:lnTo>
                <a:cubicBezTo>
                  <a:pt x="11572424" y="11002791"/>
                  <a:pt x="11577305" y="10990250"/>
                  <a:pt x="11584915" y="10985798"/>
                </a:cubicBezTo>
                <a:cubicBezTo>
                  <a:pt x="11594104" y="10980437"/>
                  <a:pt x="11603722" y="10984554"/>
                  <a:pt x="11609705" y="10992308"/>
                </a:cubicBezTo>
                <a:lnTo>
                  <a:pt x="11614634" y="10998675"/>
                </a:lnTo>
                <a:cubicBezTo>
                  <a:pt x="11620617" y="11006477"/>
                  <a:pt x="11615735" y="11019019"/>
                  <a:pt x="11608126" y="11023470"/>
                </a:cubicBezTo>
                <a:cubicBezTo>
                  <a:pt x="11598889" y="11028831"/>
                  <a:pt x="11589318" y="11024714"/>
                  <a:pt x="11583335" y="11016960"/>
                </a:cubicBezTo>
                <a:close/>
                <a:moveTo>
                  <a:pt x="11628848" y="10899780"/>
                </a:moveTo>
                <a:cubicBezTo>
                  <a:pt x="11651053" y="10906769"/>
                  <a:pt x="11642200" y="10941856"/>
                  <a:pt x="11619946" y="10934915"/>
                </a:cubicBezTo>
                <a:cubicBezTo>
                  <a:pt x="11597740" y="10927926"/>
                  <a:pt x="11606594" y="10892839"/>
                  <a:pt x="11628848" y="10899780"/>
                </a:cubicBezTo>
                <a:close/>
                <a:moveTo>
                  <a:pt x="11634542" y="10823957"/>
                </a:moveTo>
                <a:cubicBezTo>
                  <a:pt x="11624971" y="10820702"/>
                  <a:pt x="11619898" y="10812373"/>
                  <a:pt x="11616979" y="10803278"/>
                </a:cubicBezTo>
                <a:cubicBezTo>
                  <a:pt x="11614012" y="10793896"/>
                  <a:pt x="11621957" y="10783652"/>
                  <a:pt x="11630810" y="10781690"/>
                </a:cubicBezTo>
                <a:cubicBezTo>
                  <a:pt x="11637941" y="10780158"/>
                  <a:pt x="11644162" y="10783030"/>
                  <a:pt x="11648277" y="10788057"/>
                </a:cubicBezTo>
                <a:cubicBezTo>
                  <a:pt x="11655983" y="10786716"/>
                  <a:pt x="11663832" y="10789444"/>
                  <a:pt x="11667755" y="10797055"/>
                </a:cubicBezTo>
                <a:cubicBezTo>
                  <a:pt x="11671967" y="10805288"/>
                  <a:pt x="11668952" y="10817639"/>
                  <a:pt x="11659955" y="10821468"/>
                </a:cubicBezTo>
                <a:cubicBezTo>
                  <a:pt x="11651675" y="10825010"/>
                  <a:pt x="11643253" y="10826925"/>
                  <a:pt x="11634542" y="10823957"/>
                </a:cubicBezTo>
                <a:close/>
                <a:moveTo>
                  <a:pt x="11658328" y="10887909"/>
                </a:moveTo>
                <a:cubicBezTo>
                  <a:pt x="11648661" y="10884893"/>
                  <a:pt x="11644449" y="10873979"/>
                  <a:pt x="11647225" y="10864836"/>
                </a:cubicBezTo>
                <a:cubicBezTo>
                  <a:pt x="11650096" y="10855263"/>
                  <a:pt x="11661247" y="10850906"/>
                  <a:pt x="11670292" y="10853778"/>
                </a:cubicBezTo>
                <a:lnTo>
                  <a:pt x="11677949" y="10856172"/>
                </a:lnTo>
                <a:cubicBezTo>
                  <a:pt x="11687616" y="10859188"/>
                  <a:pt x="11691780" y="10870101"/>
                  <a:pt x="11689052" y="10879245"/>
                </a:cubicBezTo>
                <a:cubicBezTo>
                  <a:pt x="11686755" y="10886856"/>
                  <a:pt x="11679289" y="10890972"/>
                  <a:pt x="11671823" y="10891020"/>
                </a:cubicBezTo>
                <a:cubicBezTo>
                  <a:pt x="11673450" y="10891834"/>
                  <a:pt x="11675125" y="10892695"/>
                  <a:pt x="11676322" y="10894179"/>
                </a:cubicBezTo>
                <a:cubicBezTo>
                  <a:pt x="11676992" y="10895089"/>
                  <a:pt x="11677758" y="10895951"/>
                  <a:pt x="11678571" y="10896716"/>
                </a:cubicBezTo>
                <a:cubicBezTo>
                  <a:pt x="11678571" y="10896716"/>
                  <a:pt x="11678571" y="10896716"/>
                  <a:pt x="11678571" y="10896716"/>
                </a:cubicBezTo>
                <a:cubicBezTo>
                  <a:pt x="11678715" y="10896764"/>
                  <a:pt x="11678763" y="10896764"/>
                  <a:pt x="11678906" y="10896812"/>
                </a:cubicBezTo>
                <a:cubicBezTo>
                  <a:pt x="11679194" y="10896812"/>
                  <a:pt x="11679241" y="10896812"/>
                  <a:pt x="11679816" y="10896812"/>
                </a:cubicBezTo>
                <a:cubicBezTo>
                  <a:pt x="11689961" y="10897099"/>
                  <a:pt x="11697475" y="10904853"/>
                  <a:pt x="11697954" y="10914906"/>
                </a:cubicBezTo>
                <a:cubicBezTo>
                  <a:pt x="11698384" y="10924479"/>
                  <a:pt x="11689339" y="10933287"/>
                  <a:pt x="11679863" y="10933048"/>
                </a:cubicBezTo>
                <a:cubicBezTo>
                  <a:pt x="11668856" y="10932712"/>
                  <a:pt x="11658184" y="10928787"/>
                  <a:pt x="11651006" y="10920076"/>
                </a:cubicBezTo>
                <a:cubicBezTo>
                  <a:pt x="11644784" y="10912512"/>
                  <a:pt x="11643205" y="10902125"/>
                  <a:pt x="11650670" y="10894466"/>
                </a:cubicBezTo>
                <a:cubicBezTo>
                  <a:pt x="11653637" y="10891450"/>
                  <a:pt x="11658088" y="10889632"/>
                  <a:pt x="11662635" y="10889249"/>
                </a:cubicBezTo>
                <a:lnTo>
                  <a:pt x="11658328" y="10887909"/>
                </a:lnTo>
                <a:close/>
                <a:moveTo>
                  <a:pt x="11701687" y="10940084"/>
                </a:moveTo>
                <a:cubicBezTo>
                  <a:pt x="11715947" y="10958609"/>
                  <a:pt x="11685989" y="10979001"/>
                  <a:pt x="11671823" y="10960620"/>
                </a:cubicBezTo>
                <a:cubicBezTo>
                  <a:pt x="11657610" y="10942095"/>
                  <a:pt x="11687521" y="10921655"/>
                  <a:pt x="11701687" y="10940084"/>
                </a:cubicBezTo>
                <a:close/>
                <a:moveTo>
                  <a:pt x="11704175" y="10830802"/>
                </a:moveTo>
                <a:cubicBezTo>
                  <a:pt x="11701112" y="10840519"/>
                  <a:pt x="11693311" y="10846599"/>
                  <a:pt x="11682783" y="10844876"/>
                </a:cubicBezTo>
                <a:cubicBezTo>
                  <a:pt x="11673785" y="10843440"/>
                  <a:pt x="11665841" y="10832573"/>
                  <a:pt x="11668712" y="10823527"/>
                </a:cubicBezTo>
                <a:lnTo>
                  <a:pt x="11671105" y="10815819"/>
                </a:lnTo>
                <a:cubicBezTo>
                  <a:pt x="11674168" y="10806103"/>
                  <a:pt x="11681969" y="10800024"/>
                  <a:pt x="11692498" y="10801747"/>
                </a:cubicBezTo>
                <a:cubicBezTo>
                  <a:pt x="11701495" y="10803183"/>
                  <a:pt x="11709439" y="10814049"/>
                  <a:pt x="11706568" y="10823143"/>
                </a:cubicBezTo>
                <a:lnTo>
                  <a:pt x="11704175" y="10830802"/>
                </a:lnTo>
                <a:close/>
                <a:moveTo>
                  <a:pt x="11701399" y="10565949"/>
                </a:moveTo>
                <a:cubicBezTo>
                  <a:pt x="11695274" y="10558865"/>
                  <a:pt x="11695417" y="10546372"/>
                  <a:pt x="11703170" y="10540388"/>
                </a:cubicBezTo>
                <a:lnTo>
                  <a:pt x="11708434" y="10536367"/>
                </a:lnTo>
                <a:cubicBezTo>
                  <a:pt x="11710301" y="10539718"/>
                  <a:pt x="11712167" y="10543021"/>
                  <a:pt x="11713554" y="10545606"/>
                </a:cubicBezTo>
                <a:cubicBezTo>
                  <a:pt x="11706855" y="10533160"/>
                  <a:pt x="11692019" y="10509226"/>
                  <a:pt x="11699198" y="10505876"/>
                </a:cubicBezTo>
                <a:cubicBezTo>
                  <a:pt x="11725711" y="10493956"/>
                  <a:pt x="11728582" y="10505972"/>
                  <a:pt x="11720829" y="10527990"/>
                </a:cubicBezTo>
                <a:cubicBezTo>
                  <a:pt x="11720829" y="10527990"/>
                  <a:pt x="11720829" y="10527990"/>
                  <a:pt x="11720829" y="10527990"/>
                </a:cubicBezTo>
                <a:cubicBezTo>
                  <a:pt x="11727864" y="10525071"/>
                  <a:pt x="11736047" y="10526124"/>
                  <a:pt x="11741456" y="10532346"/>
                </a:cubicBezTo>
                <a:cubicBezTo>
                  <a:pt x="11747582" y="10539431"/>
                  <a:pt x="11747438" y="10551924"/>
                  <a:pt x="11739685" y="10557908"/>
                </a:cubicBezTo>
                <a:lnTo>
                  <a:pt x="11726955" y="10567721"/>
                </a:lnTo>
                <a:cubicBezTo>
                  <a:pt x="11719202" y="10573704"/>
                  <a:pt x="11708147" y="10573704"/>
                  <a:pt x="11701399" y="10565949"/>
                </a:cubicBezTo>
                <a:close/>
                <a:moveTo>
                  <a:pt x="11782756" y="10339488"/>
                </a:moveTo>
                <a:cubicBezTo>
                  <a:pt x="11783809" y="10344561"/>
                  <a:pt x="11782900" y="10349779"/>
                  <a:pt x="11778880" y="10354662"/>
                </a:cubicBezTo>
                <a:cubicBezTo>
                  <a:pt x="11773185" y="10361602"/>
                  <a:pt x="11759546" y="10363134"/>
                  <a:pt x="11753324" y="10355954"/>
                </a:cubicBezTo>
                <a:cubicBezTo>
                  <a:pt x="11747725" y="10349492"/>
                  <a:pt x="11743226" y="10342216"/>
                  <a:pt x="11744949" y="10333216"/>
                </a:cubicBezTo>
                <a:cubicBezTo>
                  <a:pt x="11745093" y="10332307"/>
                  <a:pt x="11745476" y="10331589"/>
                  <a:pt x="11745715" y="10330775"/>
                </a:cubicBezTo>
                <a:cubicBezTo>
                  <a:pt x="11741025" y="10313782"/>
                  <a:pt x="11762465" y="10295928"/>
                  <a:pt x="11774955" y="10312155"/>
                </a:cubicBezTo>
                <a:cubicBezTo>
                  <a:pt x="11776104" y="10313687"/>
                  <a:pt x="11776966" y="10315266"/>
                  <a:pt x="11777588" y="10316846"/>
                </a:cubicBezTo>
                <a:cubicBezTo>
                  <a:pt x="11779358" y="10318139"/>
                  <a:pt x="11780938" y="10319670"/>
                  <a:pt x="11782230" y="10321489"/>
                </a:cubicBezTo>
                <a:cubicBezTo>
                  <a:pt x="11786011" y="10326946"/>
                  <a:pt x="11785675" y="10333887"/>
                  <a:pt x="11782756" y="10339488"/>
                </a:cubicBezTo>
                <a:close/>
                <a:moveTo>
                  <a:pt x="11732937" y="10168408"/>
                </a:moveTo>
                <a:cubicBezTo>
                  <a:pt x="11733559" y="10168360"/>
                  <a:pt x="11734133" y="10168408"/>
                  <a:pt x="11734707" y="10168360"/>
                </a:cubicBezTo>
                <a:cubicBezTo>
                  <a:pt x="11735425" y="10166781"/>
                  <a:pt x="11736287" y="10165345"/>
                  <a:pt x="11737436" y="10164100"/>
                </a:cubicBezTo>
                <a:cubicBezTo>
                  <a:pt x="11744375" y="10156489"/>
                  <a:pt x="11755286" y="10156919"/>
                  <a:pt x="11762991" y="10162951"/>
                </a:cubicBezTo>
                <a:lnTo>
                  <a:pt x="11771988" y="10169940"/>
                </a:lnTo>
                <a:cubicBezTo>
                  <a:pt x="11779741" y="10175923"/>
                  <a:pt x="11779358" y="10188752"/>
                  <a:pt x="11773185" y="10195501"/>
                </a:cubicBezTo>
                <a:cubicBezTo>
                  <a:pt x="11766772" y="10202490"/>
                  <a:pt x="11757057" y="10202633"/>
                  <a:pt x="11749544" y="10197943"/>
                </a:cubicBezTo>
                <a:cubicBezTo>
                  <a:pt x="11746767" y="10201245"/>
                  <a:pt x="11742987" y="10203638"/>
                  <a:pt x="11738776" y="10204165"/>
                </a:cubicBezTo>
                <a:lnTo>
                  <a:pt x="11730783" y="10205171"/>
                </a:lnTo>
                <a:cubicBezTo>
                  <a:pt x="11720733" y="10206463"/>
                  <a:pt x="11712071" y="10200144"/>
                  <a:pt x="11710014" y="10190235"/>
                </a:cubicBezTo>
                <a:cubicBezTo>
                  <a:pt x="11708051" y="10180902"/>
                  <a:pt x="11715565" y="10170610"/>
                  <a:pt x="11724945" y="10169461"/>
                </a:cubicBezTo>
                <a:lnTo>
                  <a:pt x="11732937" y="10168408"/>
                </a:lnTo>
                <a:close/>
                <a:moveTo>
                  <a:pt x="11727769" y="10041463"/>
                </a:moveTo>
                <a:cubicBezTo>
                  <a:pt x="11730687" y="10064582"/>
                  <a:pt x="11694699" y="10068747"/>
                  <a:pt x="11691780" y="10045627"/>
                </a:cubicBezTo>
                <a:cubicBezTo>
                  <a:pt x="11688861" y="10022507"/>
                  <a:pt x="11724849" y="10018295"/>
                  <a:pt x="11727769" y="10041463"/>
                </a:cubicBezTo>
                <a:close/>
                <a:moveTo>
                  <a:pt x="11679098" y="10088086"/>
                </a:moveTo>
                <a:cubicBezTo>
                  <a:pt x="11682017" y="10111110"/>
                  <a:pt x="11646603" y="10118817"/>
                  <a:pt x="11643683" y="10095744"/>
                </a:cubicBezTo>
                <a:cubicBezTo>
                  <a:pt x="11640764" y="10072721"/>
                  <a:pt x="11676178" y="10064966"/>
                  <a:pt x="11679098" y="10088086"/>
                </a:cubicBezTo>
                <a:close/>
                <a:moveTo>
                  <a:pt x="11648469" y="10130401"/>
                </a:moveTo>
                <a:lnTo>
                  <a:pt x="11656461" y="10129396"/>
                </a:lnTo>
                <a:cubicBezTo>
                  <a:pt x="11666512" y="10128151"/>
                  <a:pt x="11674790" y="10136528"/>
                  <a:pt x="11675987" y="10145958"/>
                </a:cubicBezTo>
                <a:cubicBezTo>
                  <a:pt x="11677279" y="10155963"/>
                  <a:pt x="11668856" y="10164339"/>
                  <a:pt x="11659476" y="10165536"/>
                </a:cubicBezTo>
                <a:lnTo>
                  <a:pt x="11651484" y="10166541"/>
                </a:lnTo>
                <a:cubicBezTo>
                  <a:pt x="11641434" y="10167786"/>
                  <a:pt x="11633155" y="10159409"/>
                  <a:pt x="11631959" y="10149979"/>
                </a:cubicBezTo>
                <a:cubicBezTo>
                  <a:pt x="11630666" y="10139927"/>
                  <a:pt x="11639089" y="10131550"/>
                  <a:pt x="11648469" y="10130401"/>
                </a:cubicBezTo>
                <a:close/>
                <a:moveTo>
                  <a:pt x="11622435" y="10250836"/>
                </a:moveTo>
                <a:lnTo>
                  <a:pt x="11616500" y="10246241"/>
                </a:lnTo>
                <a:cubicBezTo>
                  <a:pt x="11608748" y="10240258"/>
                  <a:pt x="11608078" y="10228099"/>
                  <a:pt x="11614204" y="10220728"/>
                </a:cubicBezTo>
                <a:cubicBezTo>
                  <a:pt x="11620617" y="10213021"/>
                  <a:pt x="11631959" y="10212399"/>
                  <a:pt x="11639711" y="10218430"/>
                </a:cubicBezTo>
                <a:lnTo>
                  <a:pt x="11648708" y="10225418"/>
                </a:lnTo>
                <a:cubicBezTo>
                  <a:pt x="11656461" y="10231450"/>
                  <a:pt x="11657131" y="10243608"/>
                  <a:pt x="11651006" y="10250932"/>
                </a:cubicBezTo>
                <a:cubicBezTo>
                  <a:pt x="11648565" y="10253852"/>
                  <a:pt x="11645310" y="10255384"/>
                  <a:pt x="11641913" y="10256293"/>
                </a:cubicBezTo>
                <a:cubicBezTo>
                  <a:pt x="11643827" y="10255048"/>
                  <a:pt x="11645885" y="10254187"/>
                  <a:pt x="11648230" y="10253852"/>
                </a:cubicBezTo>
                <a:lnTo>
                  <a:pt x="11664214" y="10251841"/>
                </a:lnTo>
                <a:cubicBezTo>
                  <a:pt x="11673929" y="10250645"/>
                  <a:pt x="11683452" y="10256246"/>
                  <a:pt x="11685319" y="10266346"/>
                </a:cubicBezTo>
                <a:cubicBezTo>
                  <a:pt x="11687042" y="10275536"/>
                  <a:pt x="11680534" y="10286259"/>
                  <a:pt x="11670866" y="10287455"/>
                </a:cubicBezTo>
                <a:lnTo>
                  <a:pt x="11654882" y="10289466"/>
                </a:lnTo>
                <a:cubicBezTo>
                  <a:pt x="11653829" y="10289609"/>
                  <a:pt x="11652776" y="10289369"/>
                  <a:pt x="11651723" y="10289322"/>
                </a:cubicBezTo>
                <a:cubicBezTo>
                  <a:pt x="11652872" y="10291380"/>
                  <a:pt x="11653925" y="10293534"/>
                  <a:pt x="11654212" y="10296215"/>
                </a:cubicBezTo>
                <a:cubicBezTo>
                  <a:pt x="11657131" y="10319287"/>
                  <a:pt x="11620855" y="10319191"/>
                  <a:pt x="11617984" y="10296310"/>
                </a:cubicBezTo>
                <a:cubicBezTo>
                  <a:pt x="11617218" y="10290375"/>
                  <a:pt x="11619084" y="10286019"/>
                  <a:pt x="11622291" y="10283147"/>
                </a:cubicBezTo>
                <a:cubicBezTo>
                  <a:pt x="11612337" y="10285157"/>
                  <a:pt x="11599655" y="10279509"/>
                  <a:pt x="11597980" y="10266346"/>
                </a:cubicBezTo>
                <a:cubicBezTo>
                  <a:pt x="11596161" y="10251172"/>
                  <a:pt x="11611093" y="10246097"/>
                  <a:pt x="11622435" y="10250836"/>
                </a:cubicBezTo>
                <a:close/>
                <a:moveTo>
                  <a:pt x="11594726" y="10375675"/>
                </a:moveTo>
                <a:cubicBezTo>
                  <a:pt x="11579507" y="10358826"/>
                  <a:pt x="11602000" y="10331829"/>
                  <a:pt x="11617649" y="10347673"/>
                </a:cubicBezTo>
                <a:cubicBezTo>
                  <a:pt x="11620617" y="10345088"/>
                  <a:pt x="11624253" y="10343221"/>
                  <a:pt x="11628417" y="10342695"/>
                </a:cubicBezTo>
                <a:lnTo>
                  <a:pt x="11644353" y="10340684"/>
                </a:lnTo>
                <a:cubicBezTo>
                  <a:pt x="11654116" y="10339439"/>
                  <a:pt x="11662970" y="10348486"/>
                  <a:pt x="11663448" y="10357725"/>
                </a:cubicBezTo>
                <a:cubicBezTo>
                  <a:pt x="11664023" y="10367969"/>
                  <a:pt x="11656079" y="10375627"/>
                  <a:pt x="11646411" y="10376824"/>
                </a:cubicBezTo>
                <a:lnTo>
                  <a:pt x="11640812" y="10377542"/>
                </a:lnTo>
                <a:cubicBezTo>
                  <a:pt x="11642583" y="10378596"/>
                  <a:pt x="11644306" y="10379888"/>
                  <a:pt x="11645837" y="10381850"/>
                </a:cubicBezTo>
                <a:cubicBezTo>
                  <a:pt x="11656030" y="10395109"/>
                  <a:pt x="11645023" y="10411337"/>
                  <a:pt x="11632820" y="10412581"/>
                </a:cubicBezTo>
                <a:lnTo>
                  <a:pt x="11634016" y="10413539"/>
                </a:lnTo>
                <a:cubicBezTo>
                  <a:pt x="11641769" y="10419570"/>
                  <a:pt x="11640908" y="10432590"/>
                  <a:pt x="11634686" y="10439148"/>
                </a:cubicBezTo>
                <a:cubicBezTo>
                  <a:pt x="11627460" y="10446759"/>
                  <a:pt x="11616788" y="10445802"/>
                  <a:pt x="11609082" y="10439818"/>
                </a:cubicBezTo>
                <a:lnTo>
                  <a:pt x="11608030" y="10439004"/>
                </a:lnTo>
                <a:cubicBezTo>
                  <a:pt x="11606594" y="10439435"/>
                  <a:pt x="11605206" y="10440010"/>
                  <a:pt x="11603722" y="10440201"/>
                </a:cubicBezTo>
                <a:lnTo>
                  <a:pt x="11595731" y="10441207"/>
                </a:lnTo>
                <a:cubicBezTo>
                  <a:pt x="11585967" y="10442451"/>
                  <a:pt x="11577449" y="10432350"/>
                  <a:pt x="11577305" y="10423399"/>
                </a:cubicBezTo>
                <a:cubicBezTo>
                  <a:pt x="11577258" y="10420384"/>
                  <a:pt x="11578119" y="10417847"/>
                  <a:pt x="11579315" y="10415502"/>
                </a:cubicBezTo>
                <a:cubicBezTo>
                  <a:pt x="11578023" y="10416267"/>
                  <a:pt x="11576635" y="10416698"/>
                  <a:pt x="11575152" y="10417177"/>
                </a:cubicBezTo>
                <a:cubicBezTo>
                  <a:pt x="11574242" y="10427804"/>
                  <a:pt x="11564719" y="10436802"/>
                  <a:pt x="11555100" y="10434984"/>
                </a:cubicBezTo>
                <a:cubicBezTo>
                  <a:pt x="11559981" y="10441494"/>
                  <a:pt x="11561513" y="10449727"/>
                  <a:pt x="11556009" y="10457003"/>
                </a:cubicBezTo>
                <a:cubicBezTo>
                  <a:pt x="11550601" y="10464183"/>
                  <a:pt x="11537727" y="10467342"/>
                  <a:pt x="11530645" y="10460593"/>
                </a:cubicBezTo>
                <a:cubicBezTo>
                  <a:pt x="11529783" y="10459731"/>
                  <a:pt x="11528922" y="10458966"/>
                  <a:pt x="11527965" y="10458247"/>
                </a:cubicBezTo>
                <a:cubicBezTo>
                  <a:pt x="11527869" y="10458151"/>
                  <a:pt x="11527869" y="10458199"/>
                  <a:pt x="11527774" y="10458104"/>
                </a:cubicBezTo>
                <a:cubicBezTo>
                  <a:pt x="11527678" y="10458104"/>
                  <a:pt x="11527630" y="10458104"/>
                  <a:pt x="11527534" y="10458056"/>
                </a:cubicBezTo>
                <a:cubicBezTo>
                  <a:pt x="11527294" y="10458056"/>
                  <a:pt x="11527151" y="10458104"/>
                  <a:pt x="11526864" y="10458104"/>
                </a:cubicBezTo>
                <a:cubicBezTo>
                  <a:pt x="11516766" y="10459061"/>
                  <a:pt x="11508343" y="10452360"/>
                  <a:pt x="11506572" y="10442451"/>
                </a:cubicBezTo>
                <a:cubicBezTo>
                  <a:pt x="11504945" y="10433021"/>
                  <a:pt x="11512794" y="10423065"/>
                  <a:pt x="11522222" y="10422203"/>
                </a:cubicBezTo>
                <a:cubicBezTo>
                  <a:pt x="11530118" y="10421437"/>
                  <a:pt x="11537632" y="10423495"/>
                  <a:pt x="11544476" y="10427133"/>
                </a:cubicBezTo>
                <a:cubicBezTo>
                  <a:pt x="11538014" y="10416746"/>
                  <a:pt x="11543183" y="10404109"/>
                  <a:pt x="11551941" y="10399370"/>
                </a:cubicBezTo>
                <a:cubicBezTo>
                  <a:pt x="11553090" y="10382712"/>
                  <a:pt x="11575582" y="10378212"/>
                  <a:pt x="11584340" y="10390371"/>
                </a:cubicBezTo>
                <a:cubicBezTo>
                  <a:pt x="11587212" y="10384962"/>
                  <a:pt x="11592667" y="10380893"/>
                  <a:pt x="11598841" y="10380127"/>
                </a:cubicBezTo>
                <a:lnTo>
                  <a:pt x="11600516" y="10379936"/>
                </a:lnTo>
                <a:cubicBezTo>
                  <a:pt x="11598506" y="10378930"/>
                  <a:pt x="11596544" y="10377686"/>
                  <a:pt x="11594726" y="10375675"/>
                </a:cubicBezTo>
                <a:close/>
                <a:moveTo>
                  <a:pt x="11516001" y="10208138"/>
                </a:moveTo>
                <a:cubicBezTo>
                  <a:pt x="11521312" y="10202394"/>
                  <a:pt x="11528683" y="10201341"/>
                  <a:pt x="11535334" y="10203735"/>
                </a:cubicBezTo>
                <a:cubicBezTo>
                  <a:pt x="11537632" y="10202155"/>
                  <a:pt x="11540169" y="10200910"/>
                  <a:pt x="11543183" y="10200432"/>
                </a:cubicBezTo>
                <a:cubicBezTo>
                  <a:pt x="11549596" y="10199426"/>
                  <a:pt x="11556249" y="10202873"/>
                  <a:pt x="11560077" y="10208186"/>
                </a:cubicBezTo>
                <a:cubicBezTo>
                  <a:pt x="11566394" y="10210484"/>
                  <a:pt x="11571180" y="10216754"/>
                  <a:pt x="11572233" y="10223312"/>
                </a:cubicBezTo>
                <a:cubicBezTo>
                  <a:pt x="11573189" y="10229105"/>
                  <a:pt x="11570701" y="10234082"/>
                  <a:pt x="11566873" y="10237769"/>
                </a:cubicBezTo>
                <a:cubicBezTo>
                  <a:pt x="11566155" y="10245379"/>
                  <a:pt x="11561417" y="10252559"/>
                  <a:pt x="11551654" y="10253756"/>
                </a:cubicBezTo>
                <a:lnTo>
                  <a:pt x="11546725" y="10254379"/>
                </a:lnTo>
                <a:cubicBezTo>
                  <a:pt x="11536531" y="10255671"/>
                  <a:pt x="11530358" y="10249352"/>
                  <a:pt x="11528300" y="10241646"/>
                </a:cubicBezTo>
                <a:cubicBezTo>
                  <a:pt x="11527534" y="10241215"/>
                  <a:pt x="11526672" y="10241215"/>
                  <a:pt x="11525954" y="10240641"/>
                </a:cubicBezTo>
                <a:lnTo>
                  <a:pt x="11516958" y="10233652"/>
                </a:lnTo>
                <a:cubicBezTo>
                  <a:pt x="11509205" y="10227716"/>
                  <a:pt x="11509779" y="10214840"/>
                  <a:pt x="11516001" y="10208138"/>
                </a:cubicBezTo>
                <a:close/>
                <a:moveTo>
                  <a:pt x="11471589" y="10368878"/>
                </a:moveTo>
                <a:lnTo>
                  <a:pt x="11480108" y="10375484"/>
                </a:lnTo>
                <a:cubicBezTo>
                  <a:pt x="11479533" y="10369932"/>
                  <a:pt x="11481112" y="10364139"/>
                  <a:pt x="11485419" y="10360214"/>
                </a:cubicBezTo>
                <a:lnTo>
                  <a:pt x="11491402" y="10354805"/>
                </a:lnTo>
                <a:cubicBezTo>
                  <a:pt x="11498676" y="10348199"/>
                  <a:pt x="11510305" y="10348582"/>
                  <a:pt x="11517005" y="10355858"/>
                </a:cubicBezTo>
                <a:cubicBezTo>
                  <a:pt x="11518250" y="10357247"/>
                  <a:pt x="11519016" y="10358874"/>
                  <a:pt x="11519781" y="10360549"/>
                </a:cubicBezTo>
                <a:cubicBezTo>
                  <a:pt x="11529783" y="10356863"/>
                  <a:pt x="11543183" y="10360932"/>
                  <a:pt x="11544954" y="10374718"/>
                </a:cubicBezTo>
                <a:cubicBezTo>
                  <a:pt x="11547491" y="10395062"/>
                  <a:pt x="11520021" y="10400327"/>
                  <a:pt x="11511358" y="10385632"/>
                </a:cubicBezTo>
                <a:lnTo>
                  <a:pt x="11509970" y="10386829"/>
                </a:lnTo>
                <a:cubicBezTo>
                  <a:pt x="11503654" y="10392573"/>
                  <a:pt x="11494225" y="10392717"/>
                  <a:pt x="11487430" y="10387978"/>
                </a:cubicBezTo>
                <a:cubicBezTo>
                  <a:pt x="11487621" y="10389653"/>
                  <a:pt x="11487382" y="10391376"/>
                  <a:pt x="11487143" y="10393051"/>
                </a:cubicBezTo>
                <a:cubicBezTo>
                  <a:pt x="11495901" y="10391855"/>
                  <a:pt x="11506285" y="10397647"/>
                  <a:pt x="11507482" y="10406933"/>
                </a:cubicBezTo>
                <a:lnTo>
                  <a:pt x="11508487" y="10414927"/>
                </a:lnTo>
                <a:cubicBezTo>
                  <a:pt x="11509731" y="10424692"/>
                  <a:pt x="11504850" y="10434266"/>
                  <a:pt x="11494608" y="10436468"/>
                </a:cubicBezTo>
                <a:cubicBezTo>
                  <a:pt x="11485659" y="10438382"/>
                  <a:pt x="11474317" y="10432303"/>
                  <a:pt x="11473073" y="10422538"/>
                </a:cubicBezTo>
                <a:lnTo>
                  <a:pt x="11472068" y="10414544"/>
                </a:lnTo>
                <a:cubicBezTo>
                  <a:pt x="11471781" y="10412294"/>
                  <a:pt x="11471924" y="10410045"/>
                  <a:pt x="11472259" y="10407843"/>
                </a:cubicBezTo>
                <a:cubicBezTo>
                  <a:pt x="11467521" y="10408560"/>
                  <a:pt x="11462496" y="10407555"/>
                  <a:pt x="11458524" y="10404492"/>
                </a:cubicBezTo>
                <a:lnTo>
                  <a:pt x="11449527" y="10397503"/>
                </a:lnTo>
                <a:cubicBezTo>
                  <a:pt x="11441774" y="10391472"/>
                  <a:pt x="11440195" y="10379888"/>
                  <a:pt x="11446224" y="10372086"/>
                </a:cubicBezTo>
                <a:cubicBezTo>
                  <a:pt x="11452159" y="10364474"/>
                  <a:pt x="11463884" y="10362895"/>
                  <a:pt x="11471589" y="10368878"/>
                </a:cubicBezTo>
                <a:close/>
                <a:moveTo>
                  <a:pt x="11418802" y="10250454"/>
                </a:moveTo>
                <a:cubicBezTo>
                  <a:pt x="11403153" y="10233125"/>
                  <a:pt x="11431341" y="10210436"/>
                  <a:pt x="11446942" y="10227620"/>
                </a:cubicBezTo>
                <a:cubicBezTo>
                  <a:pt x="11462592" y="10244997"/>
                  <a:pt x="11434356" y="10267686"/>
                  <a:pt x="11418802" y="10250454"/>
                </a:cubicBezTo>
                <a:close/>
                <a:moveTo>
                  <a:pt x="11392481" y="10186310"/>
                </a:moveTo>
                <a:cubicBezTo>
                  <a:pt x="11398224" y="10179370"/>
                  <a:pt x="11411193" y="10176881"/>
                  <a:pt x="11417989" y="10183965"/>
                </a:cubicBezTo>
                <a:cubicBezTo>
                  <a:pt x="11418755" y="10184827"/>
                  <a:pt x="11419568" y="10185592"/>
                  <a:pt x="11420478" y="10186310"/>
                </a:cubicBezTo>
                <a:cubicBezTo>
                  <a:pt x="11420478" y="10186310"/>
                  <a:pt x="11420478" y="10186310"/>
                  <a:pt x="11420478" y="10186310"/>
                </a:cubicBezTo>
                <a:cubicBezTo>
                  <a:pt x="11420621" y="10186310"/>
                  <a:pt x="11420669" y="10186310"/>
                  <a:pt x="11420860" y="10186358"/>
                </a:cubicBezTo>
                <a:cubicBezTo>
                  <a:pt x="11421147" y="10186358"/>
                  <a:pt x="11421195" y="10186358"/>
                  <a:pt x="11421769" y="10186310"/>
                </a:cubicBezTo>
                <a:cubicBezTo>
                  <a:pt x="11431915" y="10185784"/>
                  <a:pt x="11440004" y="10192964"/>
                  <a:pt x="11441248" y="10202920"/>
                </a:cubicBezTo>
                <a:cubicBezTo>
                  <a:pt x="11442444" y="10212446"/>
                  <a:pt x="11434117" y="10221924"/>
                  <a:pt x="11424641" y="10222451"/>
                </a:cubicBezTo>
                <a:cubicBezTo>
                  <a:pt x="11413634" y="10223025"/>
                  <a:pt x="11402675" y="10219914"/>
                  <a:pt x="11394874" y="10211776"/>
                </a:cubicBezTo>
                <a:cubicBezTo>
                  <a:pt x="11388031" y="10204692"/>
                  <a:pt x="11385685" y="10194496"/>
                  <a:pt x="11392481" y="10186310"/>
                </a:cubicBezTo>
                <a:close/>
                <a:moveTo>
                  <a:pt x="11397267" y="10331685"/>
                </a:moveTo>
                <a:cubicBezTo>
                  <a:pt x="11404302" y="10337477"/>
                  <a:pt x="11405642" y="10350880"/>
                  <a:pt x="11398607" y="10357247"/>
                </a:cubicBezTo>
                <a:lnTo>
                  <a:pt x="11392625" y="10362655"/>
                </a:lnTo>
                <a:cubicBezTo>
                  <a:pt x="11385063" y="10369501"/>
                  <a:pt x="11375252" y="10370745"/>
                  <a:pt x="11367069" y="10363948"/>
                </a:cubicBezTo>
                <a:cubicBezTo>
                  <a:pt x="11360034" y="10358156"/>
                  <a:pt x="11358694" y="10344753"/>
                  <a:pt x="11365729" y="10338386"/>
                </a:cubicBezTo>
                <a:lnTo>
                  <a:pt x="11371711" y="10332978"/>
                </a:lnTo>
                <a:cubicBezTo>
                  <a:pt x="11379225" y="10326180"/>
                  <a:pt x="11389036" y="10324936"/>
                  <a:pt x="11397267" y="10331685"/>
                </a:cubicBezTo>
                <a:close/>
                <a:moveTo>
                  <a:pt x="11334143" y="10282477"/>
                </a:moveTo>
                <a:cubicBezTo>
                  <a:pt x="11342901" y="10276397"/>
                  <a:pt x="11352807" y="10279749"/>
                  <a:pt x="11359364" y="10287024"/>
                </a:cubicBezTo>
                <a:lnTo>
                  <a:pt x="11364772" y="10293008"/>
                </a:lnTo>
                <a:cubicBezTo>
                  <a:pt x="11371376" y="10300284"/>
                  <a:pt x="11367500" y="10313208"/>
                  <a:pt x="11360273" y="10318234"/>
                </a:cubicBezTo>
                <a:cubicBezTo>
                  <a:pt x="11351516" y="10324313"/>
                  <a:pt x="11341609" y="10320962"/>
                  <a:pt x="11335052" y="10313687"/>
                </a:cubicBezTo>
                <a:lnTo>
                  <a:pt x="11329645" y="10307703"/>
                </a:lnTo>
                <a:cubicBezTo>
                  <a:pt x="11323041" y="10300380"/>
                  <a:pt x="11326917" y="10287503"/>
                  <a:pt x="11334143" y="10282477"/>
                </a:cubicBezTo>
                <a:close/>
                <a:moveTo>
                  <a:pt x="11314235" y="10390514"/>
                </a:moveTo>
                <a:cubicBezTo>
                  <a:pt x="11318303" y="10389414"/>
                  <a:pt x="11323088" y="10390132"/>
                  <a:pt x="11327204" y="10392094"/>
                </a:cubicBezTo>
                <a:lnTo>
                  <a:pt x="11324141" y="10388696"/>
                </a:lnTo>
                <a:cubicBezTo>
                  <a:pt x="11317345" y="10381181"/>
                  <a:pt x="11319259" y="10369644"/>
                  <a:pt x="11326247" y="10363182"/>
                </a:cubicBezTo>
                <a:cubicBezTo>
                  <a:pt x="11333617" y="10356337"/>
                  <a:pt x="11345438" y="10358252"/>
                  <a:pt x="11351754" y="10365288"/>
                </a:cubicBezTo>
                <a:lnTo>
                  <a:pt x="11357163" y="10371272"/>
                </a:lnTo>
                <a:cubicBezTo>
                  <a:pt x="11363958" y="10378787"/>
                  <a:pt x="11362044" y="10390323"/>
                  <a:pt x="11355057" y="10396833"/>
                </a:cubicBezTo>
                <a:cubicBezTo>
                  <a:pt x="11349218" y="10402194"/>
                  <a:pt x="11340699" y="10402003"/>
                  <a:pt x="11334239" y="10398221"/>
                </a:cubicBezTo>
                <a:cubicBezTo>
                  <a:pt x="11335244" y="10399753"/>
                  <a:pt x="11336201" y="10401332"/>
                  <a:pt x="11336488" y="10403248"/>
                </a:cubicBezTo>
                <a:cubicBezTo>
                  <a:pt x="11336632" y="10404348"/>
                  <a:pt x="11336871" y="10405497"/>
                  <a:pt x="11337158" y="10406598"/>
                </a:cubicBezTo>
                <a:lnTo>
                  <a:pt x="11337158" y="10406598"/>
                </a:lnTo>
                <a:cubicBezTo>
                  <a:pt x="11337254" y="10406694"/>
                  <a:pt x="11337254" y="10406742"/>
                  <a:pt x="11337397" y="10406885"/>
                </a:cubicBezTo>
                <a:cubicBezTo>
                  <a:pt x="11337637" y="10407029"/>
                  <a:pt x="11337685" y="10407076"/>
                  <a:pt x="11338163" y="10407364"/>
                </a:cubicBezTo>
                <a:cubicBezTo>
                  <a:pt x="11346778" y="10412725"/>
                  <a:pt x="11349314" y="10423256"/>
                  <a:pt x="11344624" y="10432159"/>
                </a:cubicBezTo>
                <a:cubicBezTo>
                  <a:pt x="11340174" y="10440632"/>
                  <a:pt x="11327874" y="10443648"/>
                  <a:pt x="11319834" y="10438622"/>
                </a:cubicBezTo>
                <a:cubicBezTo>
                  <a:pt x="11310454" y="10432734"/>
                  <a:pt x="11303275" y="10423926"/>
                  <a:pt x="11301552" y="10412821"/>
                </a:cubicBezTo>
                <a:cubicBezTo>
                  <a:pt x="11300069" y="10403104"/>
                  <a:pt x="11303945" y="10393339"/>
                  <a:pt x="11314235" y="10390514"/>
                </a:cubicBezTo>
                <a:close/>
                <a:moveTo>
                  <a:pt x="11335148" y="10455663"/>
                </a:moveTo>
                <a:cubicBezTo>
                  <a:pt x="11338068" y="10478830"/>
                  <a:pt x="11301935" y="10481272"/>
                  <a:pt x="11299016" y="10458247"/>
                </a:cubicBezTo>
                <a:cubicBezTo>
                  <a:pt x="11296144" y="10435032"/>
                  <a:pt x="11332277" y="10432638"/>
                  <a:pt x="11335148" y="10455663"/>
                </a:cubicBezTo>
                <a:close/>
                <a:moveTo>
                  <a:pt x="11292746" y="10384004"/>
                </a:moveTo>
                <a:cubicBezTo>
                  <a:pt x="11308348" y="10401285"/>
                  <a:pt x="11282936" y="10427038"/>
                  <a:pt x="11267287" y="10409805"/>
                </a:cubicBezTo>
                <a:cubicBezTo>
                  <a:pt x="11251637" y="10392573"/>
                  <a:pt x="11277097" y="10366724"/>
                  <a:pt x="11292746" y="10384004"/>
                </a:cubicBezTo>
                <a:close/>
                <a:moveTo>
                  <a:pt x="11267430" y="14049815"/>
                </a:moveTo>
                <a:lnTo>
                  <a:pt x="11275088" y="14045937"/>
                </a:lnTo>
                <a:cubicBezTo>
                  <a:pt x="11284468" y="14041198"/>
                  <a:pt x="11296575" y="14048857"/>
                  <a:pt x="11299686" y="14057712"/>
                </a:cubicBezTo>
                <a:cubicBezTo>
                  <a:pt x="11303466" y="14068435"/>
                  <a:pt x="11297246" y="14077674"/>
                  <a:pt x="11287961" y="14082317"/>
                </a:cubicBezTo>
                <a:lnTo>
                  <a:pt x="11280304" y="14086194"/>
                </a:lnTo>
                <a:cubicBezTo>
                  <a:pt x="11270972" y="14090932"/>
                  <a:pt x="11258816" y="14083273"/>
                  <a:pt x="11255706" y="14074466"/>
                </a:cubicBezTo>
                <a:cubicBezTo>
                  <a:pt x="11251924" y="14063696"/>
                  <a:pt x="11258146" y="14054506"/>
                  <a:pt x="11267430" y="14049815"/>
                </a:cubicBezTo>
                <a:close/>
                <a:moveTo>
                  <a:pt x="10902950" y="4623022"/>
                </a:moveTo>
                <a:cubicBezTo>
                  <a:pt x="11034127" y="4616129"/>
                  <a:pt x="11188466" y="4723544"/>
                  <a:pt x="11214213" y="4855229"/>
                </a:cubicBezTo>
                <a:cubicBezTo>
                  <a:pt x="11223593" y="4903288"/>
                  <a:pt x="11228140" y="4947231"/>
                  <a:pt x="11227039" y="4990790"/>
                </a:cubicBezTo>
                <a:lnTo>
                  <a:pt x="11327826" y="5110029"/>
                </a:lnTo>
                <a:cubicBezTo>
                  <a:pt x="11474173" y="5283119"/>
                  <a:pt x="11486951" y="5489525"/>
                  <a:pt x="11340508" y="5666875"/>
                </a:cubicBezTo>
                <a:cubicBezTo>
                  <a:pt x="11096149" y="5962841"/>
                  <a:pt x="10631265" y="5836805"/>
                  <a:pt x="10451657" y="5541557"/>
                </a:cubicBezTo>
                <a:cubicBezTo>
                  <a:pt x="10238501" y="5191117"/>
                  <a:pt x="10479414" y="4645281"/>
                  <a:pt x="10902950" y="4623022"/>
                </a:cubicBezTo>
                <a:close/>
                <a:moveTo>
                  <a:pt x="10249365" y="5373637"/>
                </a:moveTo>
                <a:cubicBezTo>
                  <a:pt x="10256687" y="5374690"/>
                  <a:pt x="10263100" y="5377753"/>
                  <a:pt x="10267599" y="5383641"/>
                </a:cubicBezTo>
                <a:cubicBezTo>
                  <a:pt x="10273294" y="5391013"/>
                  <a:pt x="10272337" y="5399677"/>
                  <a:pt x="10270087" y="5408054"/>
                </a:cubicBezTo>
                <a:cubicBezTo>
                  <a:pt x="10267551" y="5417579"/>
                  <a:pt x="10254629" y="5421313"/>
                  <a:pt x="10246446" y="5418010"/>
                </a:cubicBezTo>
                <a:cubicBezTo>
                  <a:pt x="10240702" y="5415665"/>
                  <a:pt x="10237497" y="5411213"/>
                  <a:pt x="10236252" y="5406043"/>
                </a:cubicBezTo>
                <a:cubicBezTo>
                  <a:pt x="10231275" y="5402214"/>
                  <a:pt x="10228499" y="5396087"/>
                  <a:pt x="10229026" y="5389338"/>
                </a:cubicBezTo>
                <a:cubicBezTo>
                  <a:pt x="10229839" y="5379668"/>
                  <a:pt x="10239937" y="5372296"/>
                  <a:pt x="10249365" y="5373637"/>
                </a:cubicBezTo>
                <a:close/>
                <a:moveTo>
                  <a:pt x="10120629" y="5516187"/>
                </a:moveTo>
                <a:cubicBezTo>
                  <a:pt x="10125272" y="5493641"/>
                  <a:pt x="10161547" y="5496035"/>
                  <a:pt x="10156809" y="5518867"/>
                </a:cubicBezTo>
                <a:cubicBezTo>
                  <a:pt x="10152167" y="5541413"/>
                  <a:pt x="10115892" y="5539020"/>
                  <a:pt x="10120629" y="5516187"/>
                </a:cubicBezTo>
                <a:close/>
                <a:moveTo>
                  <a:pt x="10141303" y="5674534"/>
                </a:moveTo>
                <a:cubicBezTo>
                  <a:pt x="10139820" y="5684011"/>
                  <a:pt x="10129148" y="5690856"/>
                  <a:pt x="10119863" y="5688655"/>
                </a:cubicBezTo>
                <a:cubicBezTo>
                  <a:pt x="10109095" y="5686118"/>
                  <a:pt x="10099524" y="5679895"/>
                  <a:pt x="10094308" y="5669891"/>
                </a:cubicBezTo>
                <a:cubicBezTo>
                  <a:pt x="10089761" y="5661178"/>
                  <a:pt x="10090240" y="5650696"/>
                  <a:pt x="10099141" y="5644664"/>
                </a:cubicBezTo>
                <a:cubicBezTo>
                  <a:pt x="10106607" y="5639638"/>
                  <a:pt x="10119816" y="5640787"/>
                  <a:pt x="10124362" y="5649499"/>
                </a:cubicBezTo>
                <a:cubicBezTo>
                  <a:pt x="10124888" y="5650552"/>
                  <a:pt x="10125463" y="5651605"/>
                  <a:pt x="10126133" y="5652610"/>
                </a:cubicBezTo>
                <a:cubicBezTo>
                  <a:pt x="10126228" y="5652706"/>
                  <a:pt x="10126181" y="5652658"/>
                  <a:pt x="10126276" y="5652802"/>
                </a:cubicBezTo>
                <a:cubicBezTo>
                  <a:pt x="10126324" y="5652802"/>
                  <a:pt x="10126372" y="5652849"/>
                  <a:pt x="10126468" y="5652897"/>
                </a:cubicBezTo>
                <a:cubicBezTo>
                  <a:pt x="10126659" y="5652945"/>
                  <a:pt x="10126850" y="5652993"/>
                  <a:pt x="10127138" y="5653041"/>
                </a:cubicBezTo>
                <a:cubicBezTo>
                  <a:pt x="10137045" y="5655434"/>
                  <a:pt x="10142883" y="5664529"/>
                  <a:pt x="10141303" y="5674534"/>
                </a:cubicBezTo>
                <a:close/>
                <a:moveTo>
                  <a:pt x="10149439" y="5720822"/>
                </a:moveTo>
                <a:cubicBezTo>
                  <a:pt x="10157575" y="5715413"/>
                  <a:pt x="10169204" y="5717710"/>
                  <a:pt x="10174612" y="5725896"/>
                </a:cubicBezTo>
                <a:lnTo>
                  <a:pt x="10180881" y="5735421"/>
                </a:lnTo>
                <a:cubicBezTo>
                  <a:pt x="10186289" y="5743607"/>
                  <a:pt x="10184040" y="5755143"/>
                  <a:pt x="10175809" y="5760552"/>
                </a:cubicBezTo>
                <a:cubicBezTo>
                  <a:pt x="10167673" y="5765961"/>
                  <a:pt x="10156043" y="5763663"/>
                  <a:pt x="10150636" y="5755478"/>
                </a:cubicBezTo>
                <a:lnTo>
                  <a:pt x="10144367" y="5745952"/>
                </a:lnTo>
                <a:cubicBezTo>
                  <a:pt x="10138958" y="5737767"/>
                  <a:pt x="10141208" y="5726326"/>
                  <a:pt x="10149439" y="5720822"/>
                </a:cubicBezTo>
                <a:close/>
                <a:moveTo>
                  <a:pt x="10179111" y="5421457"/>
                </a:moveTo>
                <a:cubicBezTo>
                  <a:pt x="10184518" y="5429642"/>
                  <a:pt x="10183657" y="5440700"/>
                  <a:pt x="10175378" y="5446874"/>
                </a:cubicBezTo>
                <a:cubicBezTo>
                  <a:pt x="10167816" y="5452475"/>
                  <a:pt x="10155374" y="5451326"/>
                  <a:pt x="10149965" y="5443141"/>
                </a:cubicBezTo>
                <a:lnTo>
                  <a:pt x="10143696" y="5433615"/>
                </a:lnTo>
                <a:cubicBezTo>
                  <a:pt x="10138288" y="5425430"/>
                  <a:pt x="10139150" y="5414372"/>
                  <a:pt x="10147429" y="5408245"/>
                </a:cubicBezTo>
                <a:cubicBezTo>
                  <a:pt x="10154991" y="5402645"/>
                  <a:pt x="10167434" y="5403793"/>
                  <a:pt x="10172841" y="5411979"/>
                </a:cubicBezTo>
                <a:lnTo>
                  <a:pt x="10179111" y="5421457"/>
                </a:lnTo>
                <a:close/>
                <a:moveTo>
                  <a:pt x="10118523" y="5265360"/>
                </a:moveTo>
                <a:cubicBezTo>
                  <a:pt x="10127473" y="5264690"/>
                  <a:pt x="10136039" y="5265599"/>
                  <a:pt x="10143409" y="5271248"/>
                </a:cubicBezTo>
                <a:cubicBezTo>
                  <a:pt x="10151449" y="5277422"/>
                  <a:pt x="10153555" y="5286948"/>
                  <a:pt x="10153363" y="5296522"/>
                </a:cubicBezTo>
                <a:cubicBezTo>
                  <a:pt x="10153172" y="5306383"/>
                  <a:pt x="10142308" y="5313563"/>
                  <a:pt x="10133263" y="5312510"/>
                </a:cubicBezTo>
                <a:cubicBezTo>
                  <a:pt x="10125989" y="5311696"/>
                  <a:pt x="10121012" y="5306909"/>
                  <a:pt x="10118763" y="5300830"/>
                </a:cubicBezTo>
                <a:cubicBezTo>
                  <a:pt x="10111010" y="5299585"/>
                  <a:pt x="10104454" y="5294463"/>
                  <a:pt x="10103209" y="5285943"/>
                </a:cubicBezTo>
                <a:cubicBezTo>
                  <a:pt x="10101869" y="5276800"/>
                  <a:pt x="10108761" y="5266030"/>
                  <a:pt x="10118523" y="5265360"/>
                </a:cubicBezTo>
                <a:close/>
                <a:moveTo>
                  <a:pt x="10080142" y="5362675"/>
                </a:moveTo>
                <a:cubicBezTo>
                  <a:pt x="10080573" y="5359085"/>
                  <a:pt x="10081339" y="5356740"/>
                  <a:pt x="10082774" y="5353676"/>
                </a:cubicBezTo>
                <a:cubicBezTo>
                  <a:pt x="10086077" y="5346735"/>
                  <a:pt x="10091437" y="5342810"/>
                  <a:pt x="10097706" y="5338693"/>
                </a:cubicBezTo>
                <a:cubicBezTo>
                  <a:pt x="10099524" y="5337497"/>
                  <a:pt x="10101869" y="5337018"/>
                  <a:pt x="10104262" y="5336874"/>
                </a:cubicBezTo>
                <a:cubicBezTo>
                  <a:pt x="10106750" y="5334481"/>
                  <a:pt x="10109814" y="5332614"/>
                  <a:pt x="10113068" y="5331896"/>
                </a:cubicBezTo>
                <a:cubicBezTo>
                  <a:pt x="10115652" y="5331274"/>
                  <a:pt x="10118332" y="5330843"/>
                  <a:pt x="10120964" y="5330508"/>
                </a:cubicBezTo>
                <a:cubicBezTo>
                  <a:pt x="10121490" y="5329981"/>
                  <a:pt x="10121969" y="5329503"/>
                  <a:pt x="10122543" y="5329024"/>
                </a:cubicBezTo>
                <a:cubicBezTo>
                  <a:pt x="10130009" y="5323375"/>
                  <a:pt x="10142548" y="5324429"/>
                  <a:pt x="10147956" y="5332614"/>
                </a:cubicBezTo>
                <a:lnTo>
                  <a:pt x="10150875" y="5337066"/>
                </a:lnTo>
                <a:cubicBezTo>
                  <a:pt x="10152119" y="5338071"/>
                  <a:pt x="10153363" y="5339124"/>
                  <a:pt x="10154560" y="5340416"/>
                </a:cubicBezTo>
                <a:cubicBezTo>
                  <a:pt x="10163318" y="5349990"/>
                  <a:pt x="10165041" y="5364303"/>
                  <a:pt x="10168391" y="5376317"/>
                </a:cubicBezTo>
                <a:cubicBezTo>
                  <a:pt x="10173463" y="5394459"/>
                  <a:pt x="10151401" y="5402693"/>
                  <a:pt x="10139341" y="5393502"/>
                </a:cubicBezTo>
                <a:lnTo>
                  <a:pt x="10139245" y="5394890"/>
                </a:lnTo>
                <a:cubicBezTo>
                  <a:pt x="10139916" y="5400395"/>
                  <a:pt x="10138001" y="5405038"/>
                  <a:pt x="10134603" y="5408389"/>
                </a:cubicBezTo>
                <a:cubicBezTo>
                  <a:pt x="10127664" y="5416526"/>
                  <a:pt x="10114312" y="5419829"/>
                  <a:pt x="10107229" y="5409490"/>
                </a:cubicBezTo>
                <a:cubicBezTo>
                  <a:pt x="10105315" y="5406713"/>
                  <a:pt x="10103066" y="5404129"/>
                  <a:pt x="10101199" y="5401352"/>
                </a:cubicBezTo>
                <a:cubicBezTo>
                  <a:pt x="10100673" y="5400682"/>
                  <a:pt x="10100050" y="5400108"/>
                  <a:pt x="10099476" y="5399485"/>
                </a:cubicBezTo>
                <a:cubicBezTo>
                  <a:pt x="10097562" y="5397906"/>
                  <a:pt x="10095887" y="5396422"/>
                  <a:pt x="10094499" y="5394555"/>
                </a:cubicBezTo>
                <a:cubicBezTo>
                  <a:pt x="10089044" y="5394555"/>
                  <a:pt x="10083492" y="5392257"/>
                  <a:pt x="10080142" y="5388476"/>
                </a:cubicBezTo>
                <a:cubicBezTo>
                  <a:pt x="10073155" y="5380577"/>
                  <a:pt x="10075165" y="5370095"/>
                  <a:pt x="10081769" y="5362867"/>
                </a:cubicBezTo>
                <a:cubicBezTo>
                  <a:pt x="10077031" y="5367940"/>
                  <a:pt x="10079568" y="5367079"/>
                  <a:pt x="10080142" y="5362675"/>
                </a:cubicBezTo>
                <a:close/>
                <a:moveTo>
                  <a:pt x="10056884" y="5440987"/>
                </a:moveTo>
                <a:cubicBezTo>
                  <a:pt x="10066502" y="5442997"/>
                  <a:pt x="10072054" y="5454294"/>
                  <a:pt x="10069566" y="5463293"/>
                </a:cubicBezTo>
                <a:cubicBezTo>
                  <a:pt x="10066838" y="5473202"/>
                  <a:pt x="10056835" y="5477989"/>
                  <a:pt x="10047264" y="5475978"/>
                </a:cubicBezTo>
                <a:lnTo>
                  <a:pt x="10039368" y="5474350"/>
                </a:lnTo>
                <a:cubicBezTo>
                  <a:pt x="10029749" y="5472340"/>
                  <a:pt x="10024197" y="5461043"/>
                  <a:pt x="10026686" y="5452044"/>
                </a:cubicBezTo>
                <a:cubicBezTo>
                  <a:pt x="10029413" y="5442136"/>
                  <a:pt x="10039416" y="5437397"/>
                  <a:pt x="10048987" y="5439359"/>
                </a:cubicBezTo>
                <a:lnTo>
                  <a:pt x="10056884" y="5440987"/>
                </a:lnTo>
                <a:close/>
                <a:moveTo>
                  <a:pt x="10055639" y="5690569"/>
                </a:moveTo>
                <a:cubicBezTo>
                  <a:pt x="10053629" y="5700478"/>
                  <a:pt x="10042909" y="5705695"/>
                  <a:pt x="10033625" y="5703781"/>
                </a:cubicBezTo>
                <a:lnTo>
                  <a:pt x="10025729" y="5702153"/>
                </a:lnTo>
                <a:cubicBezTo>
                  <a:pt x="10019172" y="5700813"/>
                  <a:pt x="10014769" y="5695691"/>
                  <a:pt x="10012998" y="5689755"/>
                </a:cubicBezTo>
                <a:cubicBezTo>
                  <a:pt x="10007638" y="5686740"/>
                  <a:pt x="10004145" y="5681043"/>
                  <a:pt x="10005820" y="5672954"/>
                </a:cubicBezTo>
                <a:cubicBezTo>
                  <a:pt x="10008021" y="5662327"/>
                  <a:pt x="10016923" y="5657780"/>
                  <a:pt x="10025393" y="5658019"/>
                </a:cubicBezTo>
                <a:cubicBezTo>
                  <a:pt x="10025489" y="5657684"/>
                  <a:pt x="10025489" y="5657301"/>
                  <a:pt x="10025633" y="5656966"/>
                </a:cubicBezTo>
                <a:cubicBezTo>
                  <a:pt x="10028887" y="5646914"/>
                  <a:pt x="10038889" y="5643276"/>
                  <a:pt x="10048508" y="5645287"/>
                </a:cubicBezTo>
                <a:lnTo>
                  <a:pt x="10056405" y="5646914"/>
                </a:lnTo>
                <a:cubicBezTo>
                  <a:pt x="10066072" y="5648924"/>
                  <a:pt x="10070858" y="5661226"/>
                  <a:pt x="10068082" y="5669794"/>
                </a:cubicBezTo>
                <a:cubicBezTo>
                  <a:pt x="10065977" y="5676305"/>
                  <a:pt x="10061047" y="5680086"/>
                  <a:pt x="10055208" y="5681427"/>
                </a:cubicBezTo>
                <a:cubicBezTo>
                  <a:pt x="10056022" y="5684298"/>
                  <a:pt x="10056261" y="5687506"/>
                  <a:pt x="10055639" y="5690569"/>
                </a:cubicBezTo>
                <a:close/>
                <a:moveTo>
                  <a:pt x="10023862" y="5585452"/>
                </a:moveTo>
                <a:cubicBezTo>
                  <a:pt x="10028600" y="5562571"/>
                  <a:pt x="10064493" y="5567884"/>
                  <a:pt x="10059755" y="5590765"/>
                </a:cubicBezTo>
                <a:cubicBezTo>
                  <a:pt x="10055017" y="5613646"/>
                  <a:pt x="10019124" y="5608332"/>
                  <a:pt x="10023862" y="5585452"/>
                </a:cubicBezTo>
                <a:close/>
                <a:moveTo>
                  <a:pt x="10013094" y="5358415"/>
                </a:moveTo>
                <a:cubicBezTo>
                  <a:pt x="10017832" y="5335534"/>
                  <a:pt x="10052672" y="5345682"/>
                  <a:pt x="10047982" y="5368419"/>
                </a:cubicBezTo>
                <a:cubicBezTo>
                  <a:pt x="10043244" y="5391348"/>
                  <a:pt x="10008404" y="5381152"/>
                  <a:pt x="10013094" y="5358415"/>
                </a:cubicBezTo>
                <a:close/>
                <a:moveTo>
                  <a:pt x="10010653" y="5549359"/>
                </a:moveTo>
                <a:lnTo>
                  <a:pt x="10009026" y="5557257"/>
                </a:lnTo>
                <a:cubicBezTo>
                  <a:pt x="10006969" y="5567214"/>
                  <a:pt x="9996536" y="5572479"/>
                  <a:pt x="9987156" y="5570660"/>
                </a:cubicBezTo>
                <a:cubicBezTo>
                  <a:pt x="9977297" y="5568746"/>
                  <a:pt x="9971841" y="5558071"/>
                  <a:pt x="9973756" y="5548737"/>
                </a:cubicBezTo>
                <a:lnTo>
                  <a:pt x="9975383" y="5540839"/>
                </a:lnTo>
                <a:cubicBezTo>
                  <a:pt x="9977441" y="5530882"/>
                  <a:pt x="9987874" y="5525617"/>
                  <a:pt x="9997254" y="5527436"/>
                </a:cubicBezTo>
                <a:cubicBezTo>
                  <a:pt x="10007112" y="5529351"/>
                  <a:pt x="10012567" y="5540073"/>
                  <a:pt x="10010653" y="5549359"/>
                </a:cubicBezTo>
                <a:close/>
                <a:moveTo>
                  <a:pt x="9952794" y="5851405"/>
                </a:moveTo>
                <a:cubicBezTo>
                  <a:pt x="9948726" y="5850113"/>
                  <a:pt x="9944994" y="5847576"/>
                  <a:pt x="9942553" y="5843794"/>
                </a:cubicBezTo>
                <a:lnTo>
                  <a:pt x="9936283" y="5834268"/>
                </a:lnTo>
                <a:cubicBezTo>
                  <a:pt x="9930875" y="5826035"/>
                  <a:pt x="9934177" y="5814308"/>
                  <a:pt x="9942314" y="5809329"/>
                </a:cubicBezTo>
                <a:cubicBezTo>
                  <a:pt x="9949588" y="5804878"/>
                  <a:pt x="9958632" y="5806505"/>
                  <a:pt x="9964471" y="5812105"/>
                </a:cubicBezTo>
                <a:cubicBezTo>
                  <a:pt x="9962892" y="5808659"/>
                  <a:pt x="9962222" y="5804638"/>
                  <a:pt x="9963179" y="5800138"/>
                </a:cubicBezTo>
                <a:cubicBezTo>
                  <a:pt x="9964376" y="5794299"/>
                  <a:pt x="9967534" y="5790756"/>
                  <a:pt x="9971506" y="5789081"/>
                </a:cubicBezTo>
                <a:cubicBezTo>
                  <a:pt x="9961456" y="5787741"/>
                  <a:pt x="9951215" y="5778359"/>
                  <a:pt x="9953895" y="5765339"/>
                </a:cubicBezTo>
                <a:cubicBezTo>
                  <a:pt x="9958632" y="5742506"/>
                  <a:pt x="9992947" y="5754329"/>
                  <a:pt x="9988304" y="5776971"/>
                </a:cubicBezTo>
                <a:cubicBezTo>
                  <a:pt x="9987108" y="5782858"/>
                  <a:pt x="9983901" y="5786401"/>
                  <a:pt x="9979977" y="5788076"/>
                </a:cubicBezTo>
                <a:cubicBezTo>
                  <a:pt x="9990027" y="5789416"/>
                  <a:pt x="10000269" y="5798846"/>
                  <a:pt x="9997589" y="5811866"/>
                </a:cubicBezTo>
                <a:cubicBezTo>
                  <a:pt x="9994478" y="5826849"/>
                  <a:pt x="9978685" y="5826801"/>
                  <a:pt x="9969496" y="5818663"/>
                </a:cubicBezTo>
                <a:lnTo>
                  <a:pt x="9973612" y="5824886"/>
                </a:lnTo>
                <a:cubicBezTo>
                  <a:pt x="9975765" y="5828189"/>
                  <a:pt x="9976244" y="5832067"/>
                  <a:pt x="9975814" y="5835848"/>
                </a:cubicBezTo>
                <a:cubicBezTo>
                  <a:pt x="9976292" y="5835991"/>
                  <a:pt x="9976770" y="5835896"/>
                  <a:pt x="9977249" y="5836087"/>
                </a:cubicBezTo>
                <a:lnTo>
                  <a:pt x="9987825" y="5840300"/>
                </a:lnTo>
                <a:cubicBezTo>
                  <a:pt x="9996967" y="5843937"/>
                  <a:pt x="10001704" y="5854612"/>
                  <a:pt x="9998067" y="5863850"/>
                </a:cubicBezTo>
                <a:cubicBezTo>
                  <a:pt x="9994525" y="5872898"/>
                  <a:pt x="9983662" y="5877732"/>
                  <a:pt x="9974569" y="5874094"/>
                </a:cubicBezTo>
                <a:lnTo>
                  <a:pt x="9963992" y="5869882"/>
                </a:lnTo>
                <a:cubicBezTo>
                  <a:pt x="9956383" y="5866962"/>
                  <a:pt x="9952172" y="5859207"/>
                  <a:pt x="9952794" y="5851405"/>
                </a:cubicBezTo>
                <a:close/>
                <a:moveTo>
                  <a:pt x="9928195" y="6024878"/>
                </a:moveTo>
                <a:cubicBezTo>
                  <a:pt x="9919103" y="6003720"/>
                  <a:pt x="9950162" y="5984908"/>
                  <a:pt x="9959398" y="6006305"/>
                </a:cubicBezTo>
                <a:cubicBezTo>
                  <a:pt x="9968491" y="6027463"/>
                  <a:pt x="9937384" y="6046275"/>
                  <a:pt x="9928195" y="6024878"/>
                </a:cubicBezTo>
                <a:close/>
                <a:moveTo>
                  <a:pt x="9964806" y="5432514"/>
                </a:moveTo>
                <a:cubicBezTo>
                  <a:pt x="9966864" y="5422558"/>
                  <a:pt x="9976196" y="5416670"/>
                  <a:pt x="9986055" y="5418058"/>
                </a:cubicBezTo>
                <a:cubicBezTo>
                  <a:pt x="9995627" y="5419446"/>
                  <a:pt x="10002422" y="5430025"/>
                  <a:pt x="10000507" y="5439311"/>
                </a:cubicBezTo>
                <a:lnTo>
                  <a:pt x="9998880" y="5447210"/>
                </a:lnTo>
                <a:cubicBezTo>
                  <a:pt x="9996823" y="5457166"/>
                  <a:pt x="9987538" y="5463054"/>
                  <a:pt x="9977632" y="5461618"/>
                </a:cubicBezTo>
                <a:cubicBezTo>
                  <a:pt x="9968061" y="5460229"/>
                  <a:pt x="9961265" y="5449698"/>
                  <a:pt x="9963179" y="5440412"/>
                </a:cubicBezTo>
                <a:lnTo>
                  <a:pt x="9964806" y="5432514"/>
                </a:lnTo>
                <a:close/>
                <a:moveTo>
                  <a:pt x="9939586" y="5515613"/>
                </a:moveTo>
                <a:lnTo>
                  <a:pt x="9947482" y="5517240"/>
                </a:lnTo>
                <a:cubicBezTo>
                  <a:pt x="9957484" y="5519298"/>
                  <a:pt x="9964280" y="5526479"/>
                  <a:pt x="9963705" y="5537153"/>
                </a:cubicBezTo>
                <a:cubicBezTo>
                  <a:pt x="9963179" y="5546248"/>
                  <a:pt x="9953129" y="5555295"/>
                  <a:pt x="9943797" y="5553380"/>
                </a:cubicBezTo>
                <a:lnTo>
                  <a:pt x="9935901" y="5551753"/>
                </a:lnTo>
                <a:cubicBezTo>
                  <a:pt x="9925899" y="5549694"/>
                  <a:pt x="9919055" y="5542514"/>
                  <a:pt x="9919677" y="5531840"/>
                </a:cubicBezTo>
                <a:cubicBezTo>
                  <a:pt x="9920203" y="5522745"/>
                  <a:pt x="9930253" y="5513698"/>
                  <a:pt x="9939586" y="5515613"/>
                </a:cubicBezTo>
                <a:close/>
                <a:moveTo>
                  <a:pt x="9869092" y="6032537"/>
                </a:moveTo>
                <a:cubicBezTo>
                  <a:pt x="9878233" y="6036175"/>
                  <a:pt x="9882253" y="6047711"/>
                  <a:pt x="9878424" y="6056471"/>
                </a:cubicBezTo>
                <a:cubicBezTo>
                  <a:pt x="9874404" y="6065661"/>
                  <a:pt x="9863636" y="6069443"/>
                  <a:pt x="9854496" y="6065805"/>
                </a:cubicBezTo>
                <a:lnTo>
                  <a:pt x="9843919" y="6061592"/>
                </a:lnTo>
                <a:cubicBezTo>
                  <a:pt x="9834778" y="6057954"/>
                  <a:pt x="9830758" y="6046466"/>
                  <a:pt x="9834587" y="6037659"/>
                </a:cubicBezTo>
                <a:cubicBezTo>
                  <a:pt x="9838033" y="6029808"/>
                  <a:pt x="9846312" y="6025979"/>
                  <a:pt x="9854352" y="6027223"/>
                </a:cubicBezTo>
                <a:cubicBezTo>
                  <a:pt x="9851098" y="6025309"/>
                  <a:pt x="9848274" y="6022389"/>
                  <a:pt x="9846456" y="6018224"/>
                </a:cubicBezTo>
                <a:cubicBezTo>
                  <a:pt x="9844111" y="6012719"/>
                  <a:pt x="9844637" y="6008028"/>
                  <a:pt x="9846934" y="6004391"/>
                </a:cubicBezTo>
                <a:cubicBezTo>
                  <a:pt x="9837937" y="6009082"/>
                  <a:pt x="9824154" y="6007215"/>
                  <a:pt x="9818938" y="5995008"/>
                </a:cubicBezTo>
                <a:cubicBezTo>
                  <a:pt x="9809701" y="5973563"/>
                  <a:pt x="9844637" y="5963607"/>
                  <a:pt x="9853778" y="5984812"/>
                </a:cubicBezTo>
                <a:cubicBezTo>
                  <a:pt x="9856171" y="5990317"/>
                  <a:pt x="9855596" y="5995056"/>
                  <a:pt x="9853299" y="5998694"/>
                </a:cubicBezTo>
                <a:cubicBezTo>
                  <a:pt x="9862296" y="5994003"/>
                  <a:pt x="9876079" y="5995870"/>
                  <a:pt x="9881344" y="6008076"/>
                </a:cubicBezTo>
                <a:cubicBezTo>
                  <a:pt x="9887373" y="6022149"/>
                  <a:pt x="9874404" y="6031149"/>
                  <a:pt x="9862200" y="6029760"/>
                </a:cubicBezTo>
                <a:lnTo>
                  <a:pt x="9869092" y="6032537"/>
                </a:lnTo>
                <a:close/>
                <a:moveTo>
                  <a:pt x="9768688" y="6158811"/>
                </a:moveTo>
                <a:cubicBezTo>
                  <a:pt x="9753039" y="6176140"/>
                  <a:pt x="9729349" y="6148616"/>
                  <a:pt x="9744807" y="6131479"/>
                </a:cubicBezTo>
                <a:cubicBezTo>
                  <a:pt x="9748731" y="6127171"/>
                  <a:pt x="9753134" y="6125639"/>
                  <a:pt x="9757297" y="6126022"/>
                </a:cubicBezTo>
                <a:cubicBezTo>
                  <a:pt x="9752416" y="6123342"/>
                  <a:pt x="9749114" y="6117980"/>
                  <a:pt x="9748396" y="6112284"/>
                </a:cubicBezTo>
                <a:cubicBezTo>
                  <a:pt x="9747391" y="6112188"/>
                  <a:pt x="9746386" y="6112284"/>
                  <a:pt x="9745429" y="6112045"/>
                </a:cubicBezTo>
                <a:cubicBezTo>
                  <a:pt x="9735810" y="6109939"/>
                  <a:pt x="9728870" y="6101131"/>
                  <a:pt x="9730593" y="6091127"/>
                </a:cubicBezTo>
                <a:cubicBezTo>
                  <a:pt x="9732077" y="6082271"/>
                  <a:pt x="9740930" y="6075330"/>
                  <a:pt x="9749975" y="6076288"/>
                </a:cubicBezTo>
                <a:cubicBezTo>
                  <a:pt x="9750406" y="6076144"/>
                  <a:pt x="9750837" y="6075953"/>
                  <a:pt x="9751315" y="6075761"/>
                </a:cubicBezTo>
                <a:cubicBezTo>
                  <a:pt x="9751459" y="6075666"/>
                  <a:pt x="9751555" y="6075618"/>
                  <a:pt x="9751794" y="6075474"/>
                </a:cubicBezTo>
                <a:cubicBezTo>
                  <a:pt x="9752990" y="6074612"/>
                  <a:pt x="9754235" y="6073894"/>
                  <a:pt x="9755431" y="6072985"/>
                </a:cubicBezTo>
                <a:cubicBezTo>
                  <a:pt x="9756341" y="6072315"/>
                  <a:pt x="9761079" y="6068294"/>
                  <a:pt x="9756867" y="6072027"/>
                </a:cubicBezTo>
                <a:cubicBezTo>
                  <a:pt x="9762227" y="6067241"/>
                  <a:pt x="9767252" y="6063507"/>
                  <a:pt x="9774957" y="6064800"/>
                </a:cubicBezTo>
                <a:cubicBezTo>
                  <a:pt x="9782662" y="6066092"/>
                  <a:pt x="9788261" y="6071884"/>
                  <a:pt x="9789888" y="6079303"/>
                </a:cubicBezTo>
                <a:cubicBezTo>
                  <a:pt x="9790223" y="6080835"/>
                  <a:pt x="9790367" y="6082319"/>
                  <a:pt x="9790415" y="6083899"/>
                </a:cubicBezTo>
                <a:cubicBezTo>
                  <a:pt x="9793621" y="6095435"/>
                  <a:pt x="9788405" y="6108072"/>
                  <a:pt x="9782901" y="6118076"/>
                </a:cubicBezTo>
                <a:cubicBezTo>
                  <a:pt x="9778690" y="6125783"/>
                  <a:pt x="9770889" y="6129325"/>
                  <a:pt x="9762706" y="6127698"/>
                </a:cubicBezTo>
                <a:cubicBezTo>
                  <a:pt x="9772421" y="6132676"/>
                  <a:pt x="9778546" y="6147850"/>
                  <a:pt x="9768688" y="6158811"/>
                </a:cubicBezTo>
                <a:close/>
                <a:moveTo>
                  <a:pt x="9429381" y="6214434"/>
                </a:moveTo>
                <a:cubicBezTo>
                  <a:pt x="9443163" y="6199212"/>
                  <a:pt x="9465130" y="6216588"/>
                  <a:pt x="9459626" y="6232815"/>
                </a:cubicBezTo>
                <a:lnTo>
                  <a:pt x="9461445" y="6233055"/>
                </a:lnTo>
                <a:cubicBezTo>
                  <a:pt x="9469916" y="6234108"/>
                  <a:pt x="9476185" y="6241144"/>
                  <a:pt x="9477046" y="6249425"/>
                </a:cubicBezTo>
                <a:cubicBezTo>
                  <a:pt x="9478194" y="6248181"/>
                  <a:pt x="9479678" y="6247223"/>
                  <a:pt x="9481114" y="6246314"/>
                </a:cubicBezTo>
                <a:cubicBezTo>
                  <a:pt x="9474462" y="6240426"/>
                  <a:pt x="9472069" y="6228747"/>
                  <a:pt x="9478386" y="6221758"/>
                </a:cubicBezTo>
                <a:lnTo>
                  <a:pt x="9483794" y="6215774"/>
                </a:lnTo>
                <a:cubicBezTo>
                  <a:pt x="9490398" y="6208499"/>
                  <a:pt x="9500831" y="6205914"/>
                  <a:pt x="9509206" y="6212233"/>
                </a:cubicBezTo>
                <a:cubicBezTo>
                  <a:pt x="9516528" y="6217785"/>
                  <a:pt x="9519304" y="6230374"/>
                  <a:pt x="9512700" y="6237650"/>
                </a:cubicBezTo>
                <a:lnTo>
                  <a:pt x="9507292" y="6243633"/>
                </a:lnTo>
                <a:cubicBezTo>
                  <a:pt x="9505760" y="6245357"/>
                  <a:pt x="9503989" y="6246697"/>
                  <a:pt x="9502123" y="6247846"/>
                </a:cubicBezTo>
                <a:cubicBezTo>
                  <a:pt x="9505760" y="6250957"/>
                  <a:pt x="9508297" y="6255457"/>
                  <a:pt x="9508536" y="6260483"/>
                </a:cubicBezTo>
                <a:lnTo>
                  <a:pt x="9509111" y="6271876"/>
                </a:lnTo>
                <a:cubicBezTo>
                  <a:pt x="9509589" y="6281688"/>
                  <a:pt x="9501836" y="6290448"/>
                  <a:pt x="9491978" y="6291023"/>
                </a:cubicBezTo>
                <a:cubicBezTo>
                  <a:pt x="9482214" y="6291549"/>
                  <a:pt x="9473361" y="6283699"/>
                  <a:pt x="9472883" y="6273886"/>
                </a:cubicBezTo>
                <a:lnTo>
                  <a:pt x="9472356" y="6263115"/>
                </a:lnTo>
                <a:cubicBezTo>
                  <a:pt x="9468527" y="6267184"/>
                  <a:pt x="9463120" y="6269817"/>
                  <a:pt x="9457281" y="6269099"/>
                </a:cubicBezTo>
                <a:lnTo>
                  <a:pt x="9449289" y="6268094"/>
                </a:lnTo>
                <a:cubicBezTo>
                  <a:pt x="9439526" y="6266897"/>
                  <a:pt x="9432204" y="6257802"/>
                  <a:pt x="9433352" y="6247989"/>
                </a:cubicBezTo>
                <a:cubicBezTo>
                  <a:pt x="9433592" y="6246123"/>
                  <a:pt x="9434357" y="6244447"/>
                  <a:pt x="9435075" y="6242820"/>
                </a:cubicBezTo>
                <a:cubicBezTo>
                  <a:pt x="9425695" y="6237650"/>
                  <a:pt x="9420048" y="6224774"/>
                  <a:pt x="9429381" y="6214434"/>
                </a:cubicBezTo>
                <a:close/>
                <a:moveTo>
                  <a:pt x="9367644" y="6432137"/>
                </a:moveTo>
                <a:cubicBezTo>
                  <a:pt x="9367597" y="6432041"/>
                  <a:pt x="9367549" y="6431993"/>
                  <a:pt x="9367453" y="6431850"/>
                </a:cubicBezTo>
                <a:cubicBezTo>
                  <a:pt x="9367262" y="6431610"/>
                  <a:pt x="9367214" y="6431610"/>
                  <a:pt x="9366831" y="6431179"/>
                </a:cubicBezTo>
                <a:cubicBezTo>
                  <a:pt x="9359844" y="6423808"/>
                  <a:pt x="9359940" y="6412990"/>
                  <a:pt x="9366688" y="6405474"/>
                </a:cubicBezTo>
                <a:cubicBezTo>
                  <a:pt x="9373148" y="6398342"/>
                  <a:pt x="9385782" y="6398486"/>
                  <a:pt x="9392339" y="6405331"/>
                </a:cubicBezTo>
                <a:cubicBezTo>
                  <a:pt x="9399996" y="6413325"/>
                  <a:pt x="9404782" y="6423664"/>
                  <a:pt x="9403729" y="6434913"/>
                </a:cubicBezTo>
                <a:cubicBezTo>
                  <a:pt x="9402819" y="6444726"/>
                  <a:pt x="9396599" y="6453199"/>
                  <a:pt x="9385926" y="6453390"/>
                </a:cubicBezTo>
                <a:cubicBezTo>
                  <a:pt x="9376929" y="6453534"/>
                  <a:pt x="9366544" y="6445348"/>
                  <a:pt x="9367453" y="6435535"/>
                </a:cubicBezTo>
                <a:cubicBezTo>
                  <a:pt x="9367597" y="6434482"/>
                  <a:pt x="9367693" y="6433333"/>
                  <a:pt x="9367644" y="6432137"/>
                </a:cubicBezTo>
                <a:cubicBezTo>
                  <a:pt x="9367644" y="6432185"/>
                  <a:pt x="9367644" y="6432185"/>
                  <a:pt x="9367644" y="6432137"/>
                </a:cubicBezTo>
                <a:close/>
                <a:moveTo>
                  <a:pt x="9381762" y="6385035"/>
                </a:moveTo>
                <a:cubicBezTo>
                  <a:pt x="9384682" y="6361819"/>
                  <a:pt x="9420335" y="6368425"/>
                  <a:pt x="9417464" y="6391497"/>
                </a:cubicBezTo>
                <a:cubicBezTo>
                  <a:pt x="9414545" y="6414760"/>
                  <a:pt x="9378891" y="6408107"/>
                  <a:pt x="9381762" y="6385035"/>
                </a:cubicBezTo>
                <a:close/>
                <a:moveTo>
                  <a:pt x="9415454" y="6174369"/>
                </a:moveTo>
                <a:cubicBezTo>
                  <a:pt x="9409472" y="6175757"/>
                  <a:pt x="9402819" y="6174273"/>
                  <a:pt x="9398177" y="6170060"/>
                </a:cubicBezTo>
                <a:lnTo>
                  <a:pt x="9396885" y="6168912"/>
                </a:lnTo>
                <a:cubicBezTo>
                  <a:pt x="9397508" y="6170971"/>
                  <a:pt x="9397795" y="6173316"/>
                  <a:pt x="9397459" y="6175996"/>
                </a:cubicBezTo>
                <a:cubicBezTo>
                  <a:pt x="9394636" y="6198590"/>
                  <a:pt x="9359413" y="6199117"/>
                  <a:pt x="9361231" y="6176906"/>
                </a:cubicBezTo>
                <a:cubicBezTo>
                  <a:pt x="9357355" y="6176332"/>
                  <a:pt x="9353527" y="6174800"/>
                  <a:pt x="9350416" y="6171976"/>
                </a:cubicBezTo>
                <a:lnTo>
                  <a:pt x="9338452" y="6161158"/>
                </a:lnTo>
                <a:cubicBezTo>
                  <a:pt x="9331129" y="6154552"/>
                  <a:pt x="9332231" y="6141963"/>
                  <a:pt x="9338931" y="6135500"/>
                </a:cubicBezTo>
                <a:cubicBezTo>
                  <a:pt x="9346348" y="6128368"/>
                  <a:pt x="9357307" y="6129373"/>
                  <a:pt x="9364582" y="6135931"/>
                </a:cubicBezTo>
                <a:lnTo>
                  <a:pt x="9368793" y="6139760"/>
                </a:lnTo>
                <a:cubicBezTo>
                  <a:pt x="9368458" y="6137750"/>
                  <a:pt x="9368267" y="6135596"/>
                  <a:pt x="9368793" y="6133107"/>
                </a:cubicBezTo>
                <a:cubicBezTo>
                  <a:pt x="9372191" y="6116688"/>
                  <a:pt x="9391669" y="6114439"/>
                  <a:pt x="9400666" y="6122911"/>
                </a:cubicBezTo>
                <a:lnTo>
                  <a:pt x="9400570" y="6121427"/>
                </a:lnTo>
                <a:cubicBezTo>
                  <a:pt x="9400092" y="6111566"/>
                  <a:pt x="9410525" y="6103716"/>
                  <a:pt x="9419570" y="6104195"/>
                </a:cubicBezTo>
                <a:cubicBezTo>
                  <a:pt x="9430050" y="6104721"/>
                  <a:pt x="9436319" y="6113433"/>
                  <a:pt x="9436798" y="6123198"/>
                </a:cubicBezTo>
                <a:lnTo>
                  <a:pt x="9436846" y="6124539"/>
                </a:lnTo>
                <a:cubicBezTo>
                  <a:pt x="9438138" y="6125352"/>
                  <a:pt x="9439430" y="6126022"/>
                  <a:pt x="9440579" y="6127075"/>
                </a:cubicBezTo>
                <a:lnTo>
                  <a:pt x="9446561" y="6132485"/>
                </a:lnTo>
                <a:cubicBezTo>
                  <a:pt x="9453883" y="6139091"/>
                  <a:pt x="9451778" y="6152158"/>
                  <a:pt x="9445077" y="6158142"/>
                </a:cubicBezTo>
                <a:cubicBezTo>
                  <a:pt x="9442828" y="6160152"/>
                  <a:pt x="9440339" y="6161109"/>
                  <a:pt x="9437803" y="6161780"/>
                </a:cubicBezTo>
                <a:cubicBezTo>
                  <a:pt x="9439239" y="6162306"/>
                  <a:pt x="9440531" y="6163024"/>
                  <a:pt x="9441776" y="6163838"/>
                </a:cubicBezTo>
                <a:cubicBezTo>
                  <a:pt x="9450438" y="6157568"/>
                  <a:pt x="9463503" y="6158908"/>
                  <a:pt x="9468432" y="6167476"/>
                </a:cubicBezTo>
                <a:cubicBezTo>
                  <a:pt x="9470154" y="6159482"/>
                  <a:pt x="9475419" y="6152972"/>
                  <a:pt x="9484560" y="6152398"/>
                </a:cubicBezTo>
                <a:cubicBezTo>
                  <a:pt x="9493556" y="6151776"/>
                  <a:pt x="9504373" y="6159530"/>
                  <a:pt x="9503846" y="6169342"/>
                </a:cubicBezTo>
                <a:cubicBezTo>
                  <a:pt x="9503751" y="6170540"/>
                  <a:pt x="9503751" y="6171736"/>
                  <a:pt x="9503798" y="6172933"/>
                </a:cubicBezTo>
                <a:cubicBezTo>
                  <a:pt x="9503798" y="6173076"/>
                  <a:pt x="9503798" y="6173029"/>
                  <a:pt x="9503798" y="6173172"/>
                </a:cubicBezTo>
                <a:cubicBezTo>
                  <a:pt x="9503846" y="6173220"/>
                  <a:pt x="9503846" y="6173268"/>
                  <a:pt x="9503942" y="6173363"/>
                </a:cubicBezTo>
                <a:cubicBezTo>
                  <a:pt x="9504085" y="6173507"/>
                  <a:pt x="9504229" y="6173603"/>
                  <a:pt x="9504420" y="6173842"/>
                </a:cubicBezTo>
                <a:cubicBezTo>
                  <a:pt x="9511742" y="6180879"/>
                  <a:pt x="9512221" y="6191697"/>
                  <a:pt x="9505808" y="6199499"/>
                </a:cubicBezTo>
                <a:cubicBezTo>
                  <a:pt x="9499731" y="6206919"/>
                  <a:pt x="9487000" y="6207445"/>
                  <a:pt x="9480156" y="6200840"/>
                </a:cubicBezTo>
                <a:cubicBezTo>
                  <a:pt x="9474414" y="6195335"/>
                  <a:pt x="9471064" y="6188250"/>
                  <a:pt x="9469341" y="6180735"/>
                </a:cubicBezTo>
                <a:cubicBezTo>
                  <a:pt x="9465704" y="6192463"/>
                  <a:pt x="9452687" y="6196723"/>
                  <a:pt x="9443403" y="6193229"/>
                </a:cubicBezTo>
                <a:cubicBezTo>
                  <a:pt x="9430050" y="6203138"/>
                  <a:pt x="9411912" y="6188968"/>
                  <a:pt x="9415454" y="6174369"/>
                </a:cubicBezTo>
                <a:close/>
                <a:moveTo>
                  <a:pt x="9340031" y="6316488"/>
                </a:moveTo>
                <a:lnTo>
                  <a:pt x="9340605" y="6327881"/>
                </a:lnTo>
                <a:cubicBezTo>
                  <a:pt x="9341084" y="6337742"/>
                  <a:pt x="9330938" y="6345688"/>
                  <a:pt x="9321798" y="6345352"/>
                </a:cubicBezTo>
                <a:cubicBezTo>
                  <a:pt x="9313996" y="6345065"/>
                  <a:pt x="9308349" y="6340135"/>
                  <a:pt x="9305813" y="6333577"/>
                </a:cubicBezTo>
                <a:cubicBezTo>
                  <a:pt x="9303133" y="6332859"/>
                  <a:pt x="9300549" y="6331711"/>
                  <a:pt x="9298204" y="6329748"/>
                </a:cubicBezTo>
                <a:cubicBezTo>
                  <a:pt x="9293227" y="6325583"/>
                  <a:pt x="9291503" y="6318211"/>
                  <a:pt x="9293036" y="6311845"/>
                </a:cubicBezTo>
                <a:cubicBezTo>
                  <a:pt x="9290690" y="6305526"/>
                  <a:pt x="9292318" y="6297820"/>
                  <a:pt x="9296625" y="6292698"/>
                </a:cubicBezTo>
                <a:cubicBezTo>
                  <a:pt x="9300405" y="6288246"/>
                  <a:pt x="9305765" y="6286810"/>
                  <a:pt x="9311078" y="6287385"/>
                </a:cubicBezTo>
                <a:cubicBezTo>
                  <a:pt x="9317347" y="6282933"/>
                  <a:pt x="9325865" y="6281832"/>
                  <a:pt x="9333187" y="6288438"/>
                </a:cubicBezTo>
                <a:lnTo>
                  <a:pt x="9336873" y="6291788"/>
                </a:lnTo>
                <a:cubicBezTo>
                  <a:pt x="9344529" y="6298682"/>
                  <a:pt x="9343716" y="6307537"/>
                  <a:pt x="9339265" y="6314095"/>
                </a:cubicBezTo>
                <a:cubicBezTo>
                  <a:pt x="9339409" y="6314908"/>
                  <a:pt x="9339983" y="6315579"/>
                  <a:pt x="9340031" y="6316488"/>
                </a:cubicBezTo>
                <a:close/>
                <a:moveTo>
                  <a:pt x="9284996" y="6244064"/>
                </a:moveTo>
                <a:cubicBezTo>
                  <a:pt x="9285474" y="6253925"/>
                  <a:pt x="9276716" y="6262350"/>
                  <a:pt x="9267145" y="6262493"/>
                </a:cubicBezTo>
                <a:cubicBezTo>
                  <a:pt x="9257143" y="6262637"/>
                  <a:pt x="9249198" y="6254451"/>
                  <a:pt x="9248719" y="6244639"/>
                </a:cubicBezTo>
                <a:lnTo>
                  <a:pt x="9248145" y="6233246"/>
                </a:lnTo>
                <a:cubicBezTo>
                  <a:pt x="9247954" y="6229369"/>
                  <a:pt x="9249485" y="6225922"/>
                  <a:pt x="9251639" y="6222907"/>
                </a:cubicBezTo>
                <a:cubicBezTo>
                  <a:pt x="9245465" y="6222333"/>
                  <a:pt x="9239435" y="6219269"/>
                  <a:pt x="9237186" y="6213429"/>
                </a:cubicBezTo>
                <a:lnTo>
                  <a:pt x="9234266" y="6205866"/>
                </a:lnTo>
                <a:cubicBezTo>
                  <a:pt x="9230725" y="6196675"/>
                  <a:pt x="9232879" y="6186240"/>
                  <a:pt x="9242355" y="6181501"/>
                </a:cubicBezTo>
                <a:cubicBezTo>
                  <a:pt x="9245896" y="6179682"/>
                  <a:pt x="9250251" y="6179491"/>
                  <a:pt x="9254414" y="6180353"/>
                </a:cubicBezTo>
                <a:cubicBezTo>
                  <a:pt x="9254750" y="6179778"/>
                  <a:pt x="9254845" y="6179204"/>
                  <a:pt x="9255276" y="6178629"/>
                </a:cubicBezTo>
                <a:cubicBezTo>
                  <a:pt x="9261163" y="6171305"/>
                  <a:pt x="9273510" y="6169247"/>
                  <a:pt x="9280784" y="6175805"/>
                </a:cubicBezTo>
                <a:lnTo>
                  <a:pt x="9292748" y="6186623"/>
                </a:lnTo>
                <a:cubicBezTo>
                  <a:pt x="9293562" y="6187341"/>
                  <a:pt x="9294040" y="6188299"/>
                  <a:pt x="9294710" y="6189112"/>
                </a:cubicBezTo>
                <a:cubicBezTo>
                  <a:pt x="9295523" y="6186910"/>
                  <a:pt x="9296481" y="6184708"/>
                  <a:pt x="9298300" y="6182698"/>
                </a:cubicBezTo>
                <a:cubicBezTo>
                  <a:pt x="9313949" y="6165417"/>
                  <a:pt x="9337542" y="6192989"/>
                  <a:pt x="9322085" y="6210126"/>
                </a:cubicBezTo>
                <a:cubicBezTo>
                  <a:pt x="9318065" y="6214578"/>
                  <a:pt x="9313518" y="6216014"/>
                  <a:pt x="9309259" y="6215487"/>
                </a:cubicBezTo>
                <a:cubicBezTo>
                  <a:pt x="9317251" y="6221758"/>
                  <a:pt x="9321319" y="6235065"/>
                  <a:pt x="9312369" y="6244926"/>
                </a:cubicBezTo>
                <a:cubicBezTo>
                  <a:pt x="9302128" y="6256318"/>
                  <a:pt x="9288489" y="6248229"/>
                  <a:pt x="9284708" y="6236549"/>
                </a:cubicBezTo>
                <a:lnTo>
                  <a:pt x="9284996" y="6244064"/>
                </a:lnTo>
                <a:close/>
                <a:moveTo>
                  <a:pt x="8225294" y="5796118"/>
                </a:moveTo>
                <a:cubicBezTo>
                  <a:pt x="8230415" y="5805356"/>
                  <a:pt x="8226252" y="5815169"/>
                  <a:pt x="8218212" y="5820818"/>
                </a:cubicBezTo>
                <a:lnTo>
                  <a:pt x="8211608" y="5825509"/>
                </a:lnTo>
                <a:cubicBezTo>
                  <a:pt x="8203568" y="5831205"/>
                  <a:pt x="8191268" y="5826322"/>
                  <a:pt x="8186913" y="5818424"/>
                </a:cubicBezTo>
                <a:cubicBezTo>
                  <a:pt x="8183611" y="5812441"/>
                  <a:pt x="8184233" y="5806266"/>
                  <a:pt x="8187200" y="5801096"/>
                </a:cubicBezTo>
                <a:cubicBezTo>
                  <a:pt x="8184424" y="5799660"/>
                  <a:pt x="8181984" y="5797602"/>
                  <a:pt x="8180165" y="5795065"/>
                </a:cubicBezTo>
                <a:cubicBezTo>
                  <a:pt x="8174279" y="5786831"/>
                  <a:pt x="8177772" y="5775391"/>
                  <a:pt x="8185525" y="5769934"/>
                </a:cubicBezTo>
                <a:lnTo>
                  <a:pt x="8192129" y="5765291"/>
                </a:lnTo>
                <a:cubicBezTo>
                  <a:pt x="8197585" y="5761413"/>
                  <a:pt x="8204333" y="5761653"/>
                  <a:pt x="8209884" y="5764477"/>
                </a:cubicBezTo>
                <a:cubicBezTo>
                  <a:pt x="8215579" y="5762658"/>
                  <a:pt x="8221848" y="5764094"/>
                  <a:pt x="8226539" y="5770317"/>
                </a:cubicBezTo>
                <a:cubicBezTo>
                  <a:pt x="8226682" y="5768259"/>
                  <a:pt x="8227065" y="5766248"/>
                  <a:pt x="8228166" y="5764381"/>
                </a:cubicBezTo>
                <a:cubicBezTo>
                  <a:pt x="8228788" y="5763376"/>
                  <a:pt x="8229362" y="5762371"/>
                  <a:pt x="8229793" y="5761366"/>
                </a:cubicBezTo>
                <a:cubicBezTo>
                  <a:pt x="8229793" y="5761366"/>
                  <a:pt x="8229793" y="5761366"/>
                  <a:pt x="8229793" y="5761366"/>
                </a:cubicBezTo>
                <a:cubicBezTo>
                  <a:pt x="8229793" y="5761222"/>
                  <a:pt x="8229793" y="5761174"/>
                  <a:pt x="8229745" y="5760983"/>
                </a:cubicBezTo>
                <a:cubicBezTo>
                  <a:pt x="8229650" y="5760695"/>
                  <a:pt x="8229650" y="5760648"/>
                  <a:pt x="8229458" y="5760121"/>
                </a:cubicBezTo>
                <a:cubicBezTo>
                  <a:pt x="8226252" y="5750356"/>
                  <a:pt x="8231037" y="5740543"/>
                  <a:pt x="8240417" y="5736666"/>
                </a:cubicBezTo>
                <a:cubicBezTo>
                  <a:pt x="8249367" y="5732932"/>
                  <a:pt x="8260852" y="5738533"/>
                  <a:pt x="8263867" y="5747627"/>
                </a:cubicBezTo>
                <a:cubicBezTo>
                  <a:pt x="8267361" y="5758206"/>
                  <a:pt x="8267313" y="5769695"/>
                  <a:pt x="8261474" y="5779507"/>
                </a:cubicBezTo>
                <a:cubicBezTo>
                  <a:pt x="8256401" y="5788028"/>
                  <a:pt x="8247070" y="5793102"/>
                  <a:pt x="8237259" y="5788650"/>
                </a:cubicBezTo>
                <a:cubicBezTo>
                  <a:pt x="8234483" y="5787406"/>
                  <a:pt x="8232234" y="5785060"/>
                  <a:pt x="8230272" y="5782428"/>
                </a:cubicBezTo>
                <a:cubicBezTo>
                  <a:pt x="8229984" y="5787358"/>
                  <a:pt x="8227879" y="5791953"/>
                  <a:pt x="8224528" y="5795352"/>
                </a:cubicBezTo>
                <a:cubicBezTo>
                  <a:pt x="8224864" y="5795543"/>
                  <a:pt x="8225103" y="5795783"/>
                  <a:pt x="8225294" y="5796118"/>
                </a:cubicBezTo>
                <a:close/>
                <a:moveTo>
                  <a:pt x="7928436" y="5712636"/>
                </a:moveTo>
                <a:cubicBezTo>
                  <a:pt x="7925325" y="5717806"/>
                  <a:pt x="7919630" y="5720439"/>
                  <a:pt x="7913840" y="5720582"/>
                </a:cubicBezTo>
                <a:cubicBezTo>
                  <a:pt x="7914989" y="5720917"/>
                  <a:pt x="7916089" y="5721396"/>
                  <a:pt x="7917142" y="5722066"/>
                </a:cubicBezTo>
                <a:lnTo>
                  <a:pt x="7923986" y="5726422"/>
                </a:lnTo>
                <a:cubicBezTo>
                  <a:pt x="7932361" y="5731736"/>
                  <a:pt x="7937529" y="5740782"/>
                  <a:pt x="7932935" y="5750739"/>
                </a:cubicBezTo>
                <a:cubicBezTo>
                  <a:pt x="7929154" y="5758829"/>
                  <a:pt x="7916999" y="5765004"/>
                  <a:pt x="7908623" y="5759690"/>
                </a:cubicBezTo>
                <a:lnTo>
                  <a:pt x="7901780" y="5755334"/>
                </a:lnTo>
                <a:cubicBezTo>
                  <a:pt x="7893836" y="5750308"/>
                  <a:pt x="7889050" y="5741884"/>
                  <a:pt x="7892496" y="5732549"/>
                </a:cubicBezTo>
                <a:cubicBezTo>
                  <a:pt x="7886944" y="5735039"/>
                  <a:pt x="7880388" y="5735134"/>
                  <a:pt x="7875028" y="5731688"/>
                </a:cubicBezTo>
                <a:lnTo>
                  <a:pt x="7861293" y="5722928"/>
                </a:lnTo>
                <a:cubicBezTo>
                  <a:pt x="7852918" y="5717614"/>
                  <a:pt x="7850525" y="5705887"/>
                  <a:pt x="7855885" y="5697606"/>
                </a:cubicBezTo>
                <a:cubicBezTo>
                  <a:pt x="7857417" y="5695260"/>
                  <a:pt x="7859474" y="5693537"/>
                  <a:pt x="7861724" y="5692149"/>
                </a:cubicBezTo>
                <a:cubicBezTo>
                  <a:pt x="7860384" y="5689947"/>
                  <a:pt x="7858278" y="5687984"/>
                  <a:pt x="7857512" y="5685591"/>
                </a:cubicBezTo>
                <a:cubicBezTo>
                  <a:pt x="7854688" y="5685447"/>
                  <a:pt x="7851817" y="5684777"/>
                  <a:pt x="7849041" y="5683341"/>
                </a:cubicBezTo>
                <a:cubicBezTo>
                  <a:pt x="7840522" y="5678842"/>
                  <a:pt x="7837412" y="5666348"/>
                  <a:pt x="7842533" y="5658258"/>
                </a:cubicBezTo>
                <a:lnTo>
                  <a:pt x="7851243" y="5644520"/>
                </a:lnTo>
                <a:cubicBezTo>
                  <a:pt x="7854880" y="5638824"/>
                  <a:pt x="7860671" y="5635808"/>
                  <a:pt x="7866797" y="5635713"/>
                </a:cubicBezTo>
                <a:cubicBezTo>
                  <a:pt x="7866892" y="5635474"/>
                  <a:pt x="7867084" y="5635282"/>
                  <a:pt x="7867179" y="5635043"/>
                </a:cubicBezTo>
                <a:cubicBezTo>
                  <a:pt x="7856268" y="5632266"/>
                  <a:pt x="7847462" y="5620108"/>
                  <a:pt x="7855263" y="5607854"/>
                </a:cubicBezTo>
                <a:cubicBezTo>
                  <a:pt x="7864739" y="5592967"/>
                  <a:pt x="7884456" y="5600147"/>
                  <a:pt x="7888476" y="5613023"/>
                </a:cubicBezTo>
                <a:cubicBezTo>
                  <a:pt x="7900632" y="5608955"/>
                  <a:pt x="7916425" y="5614603"/>
                  <a:pt x="7925900" y="5622549"/>
                </a:cubicBezTo>
                <a:cubicBezTo>
                  <a:pt x="7932552" y="5628150"/>
                  <a:pt x="7933940" y="5638776"/>
                  <a:pt x="7933365" y="5649020"/>
                </a:cubicBezTo>
                <a:cubicBezTo>
                  <a:pt x="7941549" y="5649020"/>
                  <a:pt x="7949254" y="5656487"/>
                  <a:pt x="7951216" y="5665534"/>
                </a:cubicBezTo>
                <a:cubicBezTo>
                  <a:pt x="7964521" y="5664098"/>
                  <a:pt x="7978973" y="5678555"/>
                  <a:pt x="7969594" y="5693298"/>
                </a:cubicBezTo>
                <a:cubicBezTo>
                  <a:pt x="7959927" y="5708472"/>
                  <a:pt x="7939731" y="5700526"/>
                  <a:pt x="7936333" y="5687075"/>
                </a:cubicBezTo>
                <a:cubicBezTo>
                  <a:pt x="7932648" y="5686979"/>
                  <a:pt x="7928963" y="5685639"/>
                  <a:pt x="7925852" y="5683102"/>
                </a:cubicBezTo>
                <a:cubicBezTo>
                  <a:pt x="7925517" y="5684777"/>
                  <a:pt x="7924943" y="5686405"/>
                  <a:pt x="7924177" y="5687889"/>
                </a:cubicBezTo>
                <a:cubicBezTo>
                  <a:pt x="7932025" y="5693633"/>
                  <a:pt x="7933270" y="5704595"/>
                  <a:pt x="7928436" y="5712636"/>
                </a:cubicBezTo>
                <a:close/>
                <a:moveTo>
                  <a:pt x="7928915" y="5878211"/>
                </a:moveTo>
                <a:cubicBezTo>
                  <a:pt x="7924560" y="5886732"/>
                  <a:pt x="7912069" y="5890274"/>
                  <a:pt x="7903981" y="5885104"/>
                </a:cubicBezTo>
                <a:lnTo>
                  <a:pt x="7897090" y="5880748"/>
                </a:lnTo>
                <a:cubicBezTo>
                  <a:pt x="7888428" y="5875243"/>
                  <a:pt x="7885508" y="5864999"/>
                  <a:pt x="7890199" y="5855809"/>
                </a:cubicBezTo>
                <a:cubicBezTo>
                  <a:pt x="7894554" y="5847288"/>
                  <a:pt x="7907092" y="5843746"/>
                  <a:pt x="7915132" y="5848916"/>
                </a:cubicBezTo>
                <a:lnTo>
                  <a:pt x="7921976" y="5853272"/>
                </a:lnTo>
                <a:cubicBezTo>
                  <a:pt x="7930685" y="5858777"/>
                  <a:pt x="7933605" y="5869020"/>
                  <a:pt x="7928915" y="5878211"/>
                </a:cubicBezTo>
                <a:close/>
                <a:moveTo>
                  <a:pt x="7611335" y="5478467"/>
                </a:moveTo>
                <a:cubicBezTo>
                  <a:pt x="7594154" y="5494694"/>
                  <a:pt x="7569412" y="5467649"/>
                  <a:pt x="7586497" y="5451518"/>
                </a:cubicBezTo>
                <a:cubicBezTo>
                  <a:pt x="7603725" y="5435338"/>
                  <a:pt x="7628467" y="5462336"/>
                  <a:pt x="7611335" y="5478467"/>
                </a:cubicBezTo>
                <a:close/>
                <a:moveTo>
                  <a:pt x="7607363" y="5661178"/>
                </a:moveTo>
                <a:lnTo>
                  <a:pt x="7601429" y="5666779"/>
                </a:lnTo>
                <a:cubicBezTo>
                  <a:pt x="7594202" y="5673576"/>
                  <a:pt x="7583530" y="5675443"/>
                  <a:pt x="7575585" y="5668359"/>
                </a:cubicBezTo>
                <a:cubicBezTo>
                  <a:pt x="7568646" y="5662232"/>
                  <a:pt x="7566780" y="5649307"/>
                  <a:pt x="7574007" y="5642510"/>
                </a:cubicBezTo>
                <a:lnTo>
                  <a:pt x="7579941" y="5636910"/>
                </a:lnTo>
                <a:cubicBezTo>
                  <a:pt x="7587167" y="5630065"/>
                  <a:pt x="7597839" y="5628245"/>
                  <a:pt x="7605783" y="5635282"/>
                </a:cubicBezTo>
                <a:cubicBezTo>
                  <a:pt x="7612723" y="5641457"/>
                  <a:pt x="7614589" y="5654381"/>
                  <a:pt x="7607363" y="5661178"/>
                </a:cubicBezTo>
                <a:close/>
                <a:moveTo>
                  <a:pt x="7609038" y="5379955"/>
                </a:moveTo>
                <a:lnTo>
                  <a:pt x="7597217" y="5391108"/>
                </a:lnTo>
                <a:cubicBezTo>
                  <a:pt x="7592288" y="5395752"/>
                  <a:pt x="7585923" y="5397235"/>
                  <a:pt x="7579989" y="5395847"/>
                </a:cubicBezTo>
                <a:cubicBezTo>
                  <a:pt x="7579845" y="5396039"/>
                  <a:pt x="7579605" y="5396182"/>
                  <a:pt x="7579462" y="5396374"/>
                </a:cubicBezTo>
                <a:cubicBezTo>
                  <a:pt x="7589321" y="5401735"/>
                  <a:pt x="7594920" y="5415665"/>
                  <a:pt x="7584343" y="5425669"/>
                </a:cubicBezTo>
                <a:cubicBezTo>
                  <a:pt x="7571518" y="5437779"/>
                  <a:pt x="7554194" y="5426004"/>
                  <a:pt x="7553428" y="5412505"/>
                </a:cubicBezTo>
                <a:cubicBezTo>
                  <a:pt x="7540650" y="5413511"/>
                  <a:pt x="7526723" y="5404176"/>
                  <a:pt x="7519497" y="5394124"/>
                </a:cubicBezTo>
                <a:cubicBezTo>
                  <a:pt x="7514424" y="5387087"/>
                  <a:pt x="7515668" y="5376365"/>
                  <a:pt x="7518779" y="5366648"/>
                </a:cubicBezTo>
                <a:cubicBezTo>
                  <a:pt x="7506815" y="5363585"/>
                  <a:pt x="7498679" y="5344581"/>
                  <a:pt x="7511026" y="5332901"/>
                </a:cubicBezTo>
                <a:cubicBezTo>
                  <a:pt x="7519497" y="5324907"/>
                  <a:pt x="7528973" y="5328162"/>
                  <a:pt x="7534381" y="5335390"/>
                </a:cubicBezTo>
                <a:cubicBezTo>
                  <a:pt x="7535146" y="5333811"/>
                  <a:pt x="7536055" y="5332423"/>
                  <a:pt x="7537204" y="5331178"/>
                </a:cubicBezTo>
                <a:cubicBezTo>
                  <a:pt x="7531030" y="5323711"/>
                  <a:pt x="7532466" y="5312797"/>
                  <a:pt x="7539119" y="5306191"/>
                </a:cubicBezTo>
                <a:cubicBezTo>
                  <a:pt x="7543426" y="5301931"/>
                  <a:pt x="7549552" y="5300782"/>
                  <a:pt x="7555199" y="5302074"/>
                </a:cubicBezTo>
                <a:cubicBezTo>
                  <a:pt x="7554194" y="5301500"/>
                  <a:pt x="7553188" y="5300734"/>
                  <a:pt x="7552375" y="5299872"/>
                </a:cubicBezTo>
                <a:lnTo>
                  <a:pt x="7546776" y="5293937"/>
                </a:lnTo>
                <a:cubicBezTo>
                  <a:pt x="7539932" y="5286709"/>
                  <a:pt x="7537156" y="5276704"/>
                  <a:pt x="7544048" y="5268184"/>
                </a:cubicBezTo>
                <a:cubicBezTo>
                  <a:pt x="7549695" y="5261243"/>
                  <a:pt x="7562999" y="5258275"/>
                  <a:pt x="7569795" y="5265503"/>
                </a:cubicBezTo>
                <a:lnTo>
                  <a:pt x="7575394" y="5271439"/>
                </a:lnTo>
                <a:cubicBezTo>
                  <a:pt x="7582190" y="5278667"/>
                  <a:pt x="7585014" y="5288671"/>
                  <a:pt x="7578074" y="5297192"/>
                </a:cubicBezTo>
                <a:cubicBezTo>
                  <a:pt x="7574054" y="5302122"/>
                  <a:pt x="7566205" y="5304947"/>
                  <a:pt x="7559554" y="5303654"/>
                </a:cubicBezTo>
                <a:cubicBezTo>
                  <a:pt x="7561563" y="5304659"/>
                  <a:pt x="7563430" y="5305904"/>
                  <a:pt x="7564961" y="5307579"/>
                </a:cubicBezTo>
                <a:lnTo>
                  <a:pt x="7570561" y="5313515"/>
                </a:lnTo>
                <a:cubicBezTo>
                  <a:pt x="7572523" y="5315621"/>
                  <a:pt x="7573767" y="5318062"/>
                  <a:pt x="7574485" y="5320599"/>
                </a:cubicBezTo>
                <a:cubicBezTo>
                  <a:pt x="7582956" y="5321892"/>
                  <a:pt x="7590804" y="5326104"/>
                  <a:pt x="7595973" y="5334098"/>
                </a:cubicBezTo>
                <a:cubicBezTo>
                  <a:pt x="7599275" y="5339172"/>
                  <a:pt x="7600902" y="5344533"/>
                  <a:pt x="7601285" y="5349942"/>
                </a:cubicBezTo>
                <a:cubicBezTo>
                  <a:pt x="7603582" y="5350612"/>
                  <a:pt x="7605687" y="5351952"/>
                  <a:pt x="7607650" y="5353485"/>
                </a:cubicBezTo>
                <a:cubicBezTo>
                  <a:pt x="7604635" y="5347740"/>
                  <a:pt x="7603965" y="5340656"/>
                  <a:pt x="7608224" y="5333906"/>
                </a:cubicBezTo>
                <a:cubicBezTo>
                  <a:pt x="7611383" y="5328976"/>
                  <a:pt x="7615498" y="5326870"/>
                  <a:pt x="7619710" y="5326535"/>
                </a:cubicBezTo>
                <a:lnTo>
                  <a:pt x="7619566" y="5326008"/>
                </a:lnTo>
                <a:cubicBezTo>
                  <a:pt x="7610856" y="5320934"/>
                  <a:pt x="7604970" y="5308776"/>
                  <a:pt x="7612005" y="5297671"/>
                </a:cubicBezTo>
                <a:cubicBezTo>
                  <a:pt x="7620284" y="5284650"/>
                  <a:pt x="7635216" y="5290347"/>
                  <a:pt x="7640958" y="5301356"/>
                </a:cubicBezTo>
                <a:lnTo>
                  <a:pt x="7639331" y="5293985"/>
                </a:lnTo>
                <a:cubicBezTo>
                  <a:pt x="7637178" y="5284316"/>
                  <a:pt x="7644500" y="5274407"/>
                  <a:pt x="7653975" y="5272636"/>
                </a:cubicBezTo>
                <a:cubicBezTo>
                  <a:pt x="7663930" y="5270769"/>
                  <a:pt x="7673166" y="5277614"/>
                  <a:pt x="7675320" y="5287283"/>
                </a:cubicBezTo>
                <a:lnTo>
                  <a:pt x="7677808" y="5298484"/>
                </a:lnTo>
                <a:cubicBezTo>
                  <a:pt x="7679962" y="5308202"/>
                  <a:pt x="7672640" y="5318062"/>
                  <a:pt x="7663164" y="5319833"/>
                </a:cubicBezTo>
                <a:cubicBezTo>
                  <a:pt x="7660101" y="5320408"/>
                  <a:pt x="7657373" y="5319355"/>
                  <a:pt x="7654646" y="5318445"/>
                </a:cubicBezTo>
                <a:cubicBezTo>
                  <a:pt x="7655076" y="5319594"/>
                  <a:pt x="7655698" y="5320695"/>
                  <a:pt x="7655986" y="5321939"/>
                </a:cubicBezTo>
                <a:lnTo>
                  <a:pt x="7658475" y="5333141"/>
                </a:lnTo>
                <a:cubicBezTo>
                  <a:pt x="7660628" y="5342858"/>
                  <a:pt x="7651248" y="5352336"/>
                  <a:pt x="7642251" y="5353341"/>
                </a:cubicBezTo>
                <a:cubicBezTo>
                  <a:pt x="7640719" y="5353485"/>
                  <a:pt x="7639427" y="5353101"/>
                  <a:pt x="7637991" y="5352910"/>
                </a:cubicBezTo>
                <a:cubicBezTo>
                  <a:pt x="7637513" y="5354346"/>
                  <a:pt x="7637369" y="5355734"/>
                  <a:pt x="7636508" y="5357122"/>
                </a:cubicBezTo>
                <a:cubicBezTo>
                  <a:pt x="7630191" y="5367031"/>
                  <a:pt x="7620045" y="5366122"/>
                  <a:pt x="7613010" y="5360330"/>
                </a:cubicBezTo>
                <a:cubicBezTo>
                  <a:pt x="7615451" y="5366887"/>
                  <a:pt x="7614158" y="5375121"/>
                  <a:pt x="7609038" y="5379955"/>
                </a:cubicBezTo>
                <a:close/>
                <a:moveTo>
                  <a:pt x="7515142" y="5600195"/>
                </a:moveTo>
                <a:cubicBezTo>
                  <a:pt x="7507484" y="5598280"/>
                  <a:pt x="7502364" y="5592009"/>
                  <a:pt x="7501311" y="5584399"/>
                </a:cubicBezTo>
                <a:cubicBezTo>
                  <a:pt x="7501120" y="5582867"/>
                  <a:pt x="7501072" y="5581335"/>
                  <a:pt x="7501120" y="5579755"/>
                </a:cubicBezTo>
                <a:cubicBezTo>
                  <a:pt x="7498822" y="5567932"/>
                  <a:pt x="7505092" y="5555630"/>
                  <a:pt x="7511409" y="5546008"/>
                </a:cubicBezTo>
                <a:cubicBezTo>
                  <a:pt x="7516243" y="5538589"/>
                  <a:pt x="7524379" y="5535669"/>
                  <a:pt x="7532514" y="5537967"/>
                </a:cubicBezTo>
                <a:cubicBezTo>
                  <a:pt x="7523039" y="5532127"/>
                  <a:pt x="7518109" y="5516426"/>
                  <a:pt x="7528925" y="5506182"/>
                </a:cubicBezTo>
                <a:cubicBezTo>
                  <a:pt x="7546057" y="5490051"/>
                  <a:pt x="7567641" y="5519634"/>
                  <a:pt x="7550748" y="5535621"/>
                </a:cubicBezTo>
                <a:cubicBezTo>
                  <a:pt x="7546488" y="5539642"/>
                  <a:pt x="7541942" y="5540839"/>
                  <a:pt x="7537779" y="5540073"/>
                </a:cubicBezTo>
                <a:cubicBezTo>
                  <a:pt x="7542468" y="5543184"/>
                  <a:pt x="7545340" y="5548881"/>
                  <a:pt x="7545627" y="5554577"/>
                </a:cubicBezTo>
                <a:cubicBezTo>
                  <a:pt x="7546632" y="5554720"/>
                  <a:pt x="7547637" y="5554768"/>
                  <a:pt x="7548594" y="5555056"/>
                </a:cubicBezTo>
                <a:cubicBezTo>
                  <a:pt x="7558070" y="5557928"/>
                  <a:pt x="7564387" y="5567310"/>
                  <a:pt x="7561850" y="5577266"/>
                </a:cubicBezTo>
                <a:cubicBezTo>
                  <a:pt x="7559601" y="5586026"/>
                  <a:pt x="7550174" y="5592345"/>
                  <a:pt x="7541176" y="5590621"/>
                </a:cubicBezTo>
                <a:cubicBezTo>
                  <a:pt x="7540697" y="5590717"/>
                  <a:pt x="7540267" y="5590909"/>
                  <a:pt x="7539788" y="5591052"/>
                </a:cubicBezTo>
                <a:cubicBezTo>
                  <a:pt x="7539597" y="5591148"/>
                  <a:pt x="7539501" y="5591196"/>
                  <a:pt x="7539262" y="5591291"/>
                </a:cubicBezTo>
                <a:cubicBezTo>
                  <a:pt x="7538017" y="5592057"/>
                  <a:pt x="7536677" y="5592680"/>
                  <a:pt x="7535433" y="5593446"/>
                </a:cubicBezTo>
                <a:cubicBezTo>
                  <a:pt x="7534476" y="5594020"/>
                  <a:pt x="7529403" y="5597706"/>
                  <a:pt x="7533902" y="5594307"/>
                </a:cubicBezTo>
                <a:cubicBezTo>
                  <a:pt x="7528159" y="5598711"/>
                  <a:pt x="7522751" y="5602062"/>
                  <a:pt x="7515142" y="5600195"/>
                </a:cubicBezTo>
                <a:close/>
                <a:moveTo>
                  <a:pt x="7035661" y="3211784"/>
                </a:moveTo>
                <a:cubicBezTo>
                  <a:pt x="7035517" y="3211545"/>
                  <a:pt x="7035470" y="3211497"/>
                  <a:pt x="7035183" y="3210971"/>
                </a:cubicBezTo>
                <a:cubicBezTo>
                  <a:pt x="7029679" y="3201971"/>
                  <a:pt x="7032215" y="3191010"/>
                  <a:pt x="7040686" y="3184883"/>
                </a:cubicBezTo>
                <a:cubicBezTo>
                  <a:pt x="7048774" y="3179043"/>
                  <a:pt x="7061647" y="3181962"/>
                  <a:pt x="7066768" y="3190387"/>
                </a:cubicBezTo>
                <a:cubicBezTo>
                  <a:pt x="7072750" y="3200200"/>
                  <a:pt x="7075334" y="3211736"/>
                  <a:pt x="7071793" y="3222937"/>
                </a:cubicBezTo>
                <a:cubicBezTo>
                  <a:pt x="7068683" y="3232703"/>
                  <a:pt x="7060547" y="3239931"/>
                  <a:pt x="7049636" y="3237776"/>
                </a:cubicBezTo>
                <a:cubicBezTo>
                  <a:pt x="7040447" y="3235958"/>
                  <a:pt x="7031737" y="3225331"/>
                  <a:pt x="7034799" y="3215614"/>
                </a:cubicBezTo>
                <a:cubicBezTo>
                  <a:pt x="7035230" y="3214513"/>
                  <a:pt x="7035517" y="3213364"/>
                  <a:pt x="7035757" y="3212167"/>
                </a:cubicBezTo>
                <a:lnTo>
                  <a:pt x="7035757" y="3212167"/>
                </a:lnTo>
                <a:cubicBezTo>
                  <a:pt x="7035757" y="3212024"/>
                  <a:pt x="7035709" y="3211976"/>
                  <a:pt x="7035661" y="3211784"/>
                </a:cubicBezTo>
                <a:close/>
                <a:moveTo>
                  <a:pt x="6926307" y="2725639"/>
                </a:moveTo>
                <a:lnTo>
                  <a:pt x="6931189" y="2732436"/>
                </a:lnTo>
                <a:cubicBezTo>
                  <a:pt x="6937171" y="2740717"/>
                  <a:pt x="6938607" y="2751344"/>
                  <a:pt x="6930375" y="2759099"/>
                </a:cubicBezTo>
                <a:cubicBezTo>
                  <a:pt x="6923675" y="2765417"/>
                  <a:pt x="6909653" y="2766566"/>
                  <a:pt x="6903719" y="2758285"/>
                </a:cubicBezTo>
                <a:lnTo>
                  <a:pt x="6898838" y="2751440"/>
                </a:lnTo>
                <a:cubicBezTo>
                  <a:pt x="6892856" y="2743159"/>
                  <a:pt x="6891420" y="2732532"/>
                  <a:pt x="6899651" y="2724777"/>
                </a:cubicBezTo>
                <a:cubicBezTo>
                  <a:pt x="6904436" y="2720326"/>
                  <a:pt x="6912860" y="2718507"/>
                  <a:pt x="6919464" y="2720757"/>
                </a:cubicBezTo>
                <a:cubicBezTo>
                  <a:pt x="6917549" y="2719464"/>
                  <a:pt x="6915827" y="2717885"/>
                  <a:pt x="6914487" y="2716018"/>
                </a:cubicBezTo>
                <a:lnTo>
                  <a:pt x="6909605" y="2709221"/>
                </a:lnTo>
                <a:cubicBezTo>
                  <a:pt x="6907883" y="2706827"/>
                  <a:pt x="6906925" y="2704146"/>
                  <a:pt x="6906590" y="2701418"/>
                </a:cubicBezTo>
                <a:cubicBezTo>
                  <a:pt x="6898120" y="2698929"/>
                  <a:pt x="6890701" y="2693568"/>
                  <a:pt x="6886538" y="2684664"/>
                </a:cubicBezTo>
                <a:cubicBezTo>
                  <a:pt x="6883858" y="2679016"/>
                  <a:pt x="6882949" y="2673320"/>
                  <a:pt x="6883332" y="2667767"/>
                </a:cubicBezTo>
                <a:cubicBezTo>
                  <a:pt x="6880652" y="2666570"/>
                  <a:pt x="6878211" y="2664799"/>
                  <a:pt x="6876153" y="2662358"/>
                </a:cubicBezTo>
                <a:cubicBezTo>
                  <a:pt x="6872851" y="2658433"/>
                  <a:pt x="6871798" y="2653072"/>
                  <a:pt x="6872612" y="2647998"/>
                </a:cubicBezTo>
                <a:cubicBezTo>
                  <a:pt x="6872612" y="2644934"/>
                  <a:pt x="6873043" y="2641871"/>
                  <a:pt x="6874478" y="2639190"/>
                </a:cubicBezTo>
                <a:cubicBezTo>
                  <a:pt x="6877397" y="2633733"/>
                  <a:pt x="6882374" y="2630909"/>
                  <a:pt x="6887830" y="2630047"/>
                </a:cubicBezTo>
                <a:lnTo>
                  <a:pt x="6893190" y="2626170"/>
                </a:lnTo>
                <a:cubicBezTo>
                  <a:pt x="6898838" y="2622101"/>
                  <a:pt x="6905585" y="2621431"/>
                  <a:pt x="6911424" y="2623729"/>
                </a:cubicBezTo>
                <a:cubicBezTo>
                  <a:pt x="6911616" y="2623585"/>
                  <a:pt x="6911854" y="2623393"/>
                  <a:pt x="6912046" y="2623250"/>
                </a:cubicBezTo>
                <a:cubicBezTo>
                  <a:pt x="6904963" y="2618032"/>
                  <a:pt x="6901183" y="2608172"/>
                  <a:pt x="6905107" y="2599843"/>
                </a:cubicBezTo>
                <a:cubicBezTo>
                  <a:pt x="6900178" y="2594864"/>
                  <a:pt x="6898216" y="2587732"/>
                  <a:pt x="6900608" y="2580265"/>
                </a:cubicBezTo>
                <a:cubicBezTo>
                  <a:pt x="6903576" y="2570978"/>
                  <a:pt x="6915827" y="2565138"/>
                  <a:pt x="6924824" y="2569159"/>
                </a:cubicBezTo>
                <a:lnTo>
                  <a:pt x="6932481" y="2572558"/>
                </a:lnTo>
                <a:cubicBezTo>
                  <a:pt x="6942148" y="2576818"/>
                  <a:pt x="6946886" y="2586535"/>
                  <a:pt x="6943632" y="2596779"/>
                </a:cubicBezTo>
                <a:cubicBezTo>
                  <a:pt x="6942818" y="2599268"/>
                  <a:pt x="6941287" y="2601470"/>
                  <a:pt x="6939420" y="2603337"/>
                </a:cubicBezTo>
                <a:cubicBezTo>
                  <a:pt x="6940186" y="2605682"/>
                  <a:pt x="6941095" y="2607980"/>
                  <a:pt x="6940904" y="2610421"/>
                </a:cubicBezTo>
                <a:cubicBezTo>
                  <a:pt x="6949901" y="2610948"/>
                  <a:pt x="6958659" y="2616596"/>
                  <a:pt x="6965263" y="2623633"/>
                </a:cubicBezTo>
                <a:cubicBezTo>
                  <a:pt x="6965407" y="2621287"/>
                  <a:pt x="6965886" y="2618990"/>
                  <a:pt x="6966842" y="2616836"/>
                </a:cubicBezTo>
                <a:lnTo>
                  <a:pt x="6970240" y="2609177"/>
                </a:lnTo>
                <a:cubicBezTo>
                  <a:pt x="6974500" y="2599555"/>
                  <a:pt x="6986320" y="2596540"/>
                  <a:pt x="6995413" y="2600465"/>
                </a:cubicBezTo>
                <a:cubicBezTo>
                  <a:pt x="7004984" y="2604582"/>
                  <a:pt x="7008143" y="2616644"/>
                  <a:pt x="7004123" y="2625643"/>
                </a:cubicBezTo>
                <a:lnTo>
                  <a:pt x="7000726" y="2633302"/>
                </a:lnTo>
                <a:cubicBezTo>
                  <a:pt x="6996466" y="2642924"/>
                  <a:pt x="6984646" y="2645939"/>
                  <a:pt x="6975553" y="2642014"/>
                </a:cubicBezTo>
                <a:cubicBezTo>
                  <a:pt x="6974882" y="2641727"/>
                  <a:pt x="6974451" y="2641105"/>
                  <a:pt x="6973830" y="2640770"/>
                </a:cubicBezTo>
                <a:cubicBezTo>
                  <a:pt x="6974548" y="2647519"/>
                  <a:pt x="6973255" y="2654891"/>
                  <a:pt x="6969906" y="2661975"/>
                </a:cubicBezTo>
                <a:cubicBezTo>
                  <a:pt x="6981678" y="2666762"/>
                  <a:pt x="6987373" y="2687249"/>
                  <a:pt x="6973111" y="2697493"/>
                </a:cubicBezTo>
                <a:cubicBezTo>
                  <a:pt x="6963397" y="2704482"/>
                  <a:pt x="6954160" y="2699838"/>
                  <a:pt x="6949662" y="2691701"/>
                </a:cubicBezTo>
                <a:cubicBezTo>
                  <a:pt x="6948657" y="2693185"/>
                  <a:pt x="6947556" y="2694525"/>
                  <a:pt x="6946216" y="2695626"/>
                </a:cubicBezTo>
                <a:cubicBezTo>
                  <a:pt x="6951480" y="2704099"/>
                  <a:pt x="6948513" y="2715012"/>
                  <a:pt x="6940808" y="2720852"/>
                </a:cubicBezTo>
                <a:cubicBezTo>
                  <a:pt x="6935831" y="2724586"/>
                  <a:pt x="6929418" y="2724921"/>
                  <a:pt x="6923819" y="2722863"/>
                </a:cubicBezTo>
                <a:cubicBezTo>
                  <a:pt x="6924680" y="2723724"/>
                  <a:pt x="6925542" y="2724586"/>
                  <a:pt x="6926307" y="2725639"/>
                </a:cubicBezTo>
                <a:close/>
                <a:moveTo>
                  <a:pt x="6927313" y="2971344"/>
                </a:moveTo>
                <a:cubicBezTo>
                  <a:pt x="6907643" y="2985417"/>
                  <a:pt x="6884050" y="2956075"/>
                  <a:pt x="6903767" y="2941906"/>
                </a:cubicBezTo>
                <a:cubicBezTo>
                  <a:pt x="6923388" y="2927785"/>
                  <a:pt x="6947029" y="2957176"/>
                  <a:pt x="6927313" y="2971344"/>
                </a:cubicBezTo>
                <a:close/>
                <a:moveTo>
                  <a:pt x="6716932" y="2236191"/>
                </a:moveTo>
                <a:lnTo>
                  <a:pt x="6721192" y="2247249"/>
                </a:lnTo>
                <a:cubicBezTo>
                  <a:pt x="6724876" y="2256774"/>
                  <a:pt x="6716789" y="2267927"/>
                  <a:pt x="6707792" y="2270273"/>
                </a:cubicBezTo>
                <a:cubicBezTo>
                  <a:pt x="6697215" y="2273097"/>
                  <a:pt x="6688410" y="2266348"/>
                  <a:pt x="6684772" y="2256870"/>
                </a:cubicBezTo>
                <a:lnTo>
                  <a:pt x="6683528" y="2253615"/>
                </a:lnTo>
                <a:cubicBezTo>
                  <a:pt x="6678025" y="2257445"/>
                  <a:pt x="6670368" y="2258210"/>
                  <a:pt x="6664194" y="2255434"/>
                </a:cubicBezTo>
                <a:lnTo>
                  <a:pt x="6656537" y="2252035"/>
                </a:lnTo>
                <a:cubicBezTo>
                  <a:pt x="6646917" y="2247775"/>
                  <a:pt x="6643855" y="2236000"/>
                  <a:pt x="6647779" y="2226857"/>
                </a:cubicBezTo>
                <a:cubicBezTo>
                  <a:pt x="6651895" y="2217283"/>
                  <a:pt x="6663955" y="2214124"/>
                  <a:pt x="6672952" y="2218097"/>
                </a:cubicBezTo>
                <a:lnTo>
                  <a:pt x="6680608" y="2221496"/>
                </a:lnTo>
                <a:cubicBezTo>
                  <a:pt x="6683241" y="2222645"/>
                  <a:pt x="6685347" y="2224463"/>
                  <a:pt x="6687021" y="2226522"/>
                </a:cubicBezTo>
                <a:cubicBezTo>
                  <a:pt x="6689127" y="2224751"/>
                  <a:pt x="6691520" y="2223410"/>
                  <a:pt x="6693961" y="2222740"/>
                </a:cubicBezTo>
                <a:cubicBezTo>
                  <a:pt x="6699273" y="2221352"/>
                  <a:pt x="6704107" y="2222310"/>
                  <a:pt x="6708079" y="2224846"/>
                </a:cubicBezTo>
                <a:cubicBezTo>
                  <a:pt x="6706117" y="2220682"/>
                  <a:pt x="6705686" y="2215799"/>
                  <a:pt x="6707265" y="2210678"/>
                </a:cubicBezTo>
                <a:cubicBezTo>
                  <a:pt x="6710137" y="2201439"/>
                  <a:pt x="6722340" y="2195360"/>
                  <a:pt x="6731385" y="2199333"/>
                </a:cubicBezTo>
                <a:lnTo>
                  <a:pt x="6739042" y="2202732"/>
                </a:lnTo>
                <a:cubicBezTo>
                  <a:pt x="6748709" y="2207040"/>
                  <a:pt x="6753591" y="2216517"/>
                  <a:pt x="6750385" y="2226857"/>
                </a:cubicBezTo>
                <a:cubicBezTo>
                  <a:pt x="6747513" y="2236095"/>
                  <a:pt x="6735309" y="2242175"/>
                  <a:pt x="6726265" y="2238202"/>
                </a:cubicBezTo>
                <a:lnTo>
                  <a:pt x="6718607" y="2234803"/>
                </a:lnTo>
                <a:cubicBezTo>
                  <a:pt x="6717172" y="2234181"/>
                  <a:pt x="6716071" y="2233176"/>
                  <a:pt x="6714827" y="2232362"/>
                </a:cubicBezTo>
                <a:cubicBezTo>
                  <a:pt x="6715545" y="2233606"/>
                  <a:pt x="6716406" y="2234755"/>
                  <a:pt x="6716932" y="2236191"/>
                </a:cubicBezTo>
                <a:close/>
                <a:moveTo>
                  <a:pt x="6718129" y="2341117"/>
                </a:moveTo>
                <a:cubicBezTo>
                  <a:pt x="6715258" y="2350356"/>
                  <a:pt x="6703054" y="2356435"/>
                  <a:pt x="6694009" y="2352462"/>
                </a:cubicBezTo>
                <a:lnTo>
                  <a:pt x="6686352" y="2349063"/>
                </a:lnTo>
                <a:cubicBezTo>
                  <a:pt x="6683001" y="2347579"/>
                  <a:pt x="6680513" y="2345330"/>
                  <a:pt x="6678455" y="2342793"/>
                </a:cubicBezTo>
                <a:cubicBezTo>
                  <a:pt x="6676972" y="2342649"/>
                  <a:pt x="6675488" y="2342745"/>
                  <a:pt x="6673957" y="2342218"/>
                </a:cubicBezTo>
                <a:cubicBezTo>
                  <a:pt x="6664959" y="2339107"/>
                  <a:pt x="6658116" y="2327571"/>
                  <a:pt x="6662279" y="2318284"/>
                </a:cubicBezTo>
                <a:lnTo>
                  <a:pt x="6665677" y="2310626"/>
                </a:lnTo>
                <a:cubicBezTo>
                  <a:pt x="6669793" y="2301291"/>
                  <a:pt x="6679317" y="2295356"/>
                  <a:pt x="6689606" y="2298898"/>
                </a:cubicBezTo>
                <a:cubicBezTo>
                  <a:pt x="6696163" y="2301148"/>
                  <a:pt x="6701474" y="2307945"/>
                  <a:pt x="6702336" y="2315029"/>
                </a:cubicBezTo>
                <a:lnTo>
                  <a:pt x="6706834" y="2317040"/>
                </a:lnTo>
                <a:cubicBezTo>
                  <a:pt x="6716454" y="2321300"/>
                  <a:pt x="6721336" y="2330826"/>
                  <a:pt x="6718129" y="2341117"/>
                </a:cubicBezTo>
                <a:close/>
                <a:moveTo>
                  <a:pt x="6601931" y="2144333"/>
                </a:moveTo>
                <a:cubicBezTo>
                  <a:pt x="6604899" y="2135094"/>
                  <a:pt x="6617150" y="2129207"/>
                  <a:pt x="6626147" y="2133228"/>
                </a:cubicBezTo>
                <a:lnTo>
                  <a:pt x="6633804" y="2136626"/>
                </a:lnTo>
                <a:cubicBezTo>
                  <a:pt x="6643472" y="2140934"/>
                  <a:pt x="6648210" y="2150604"/>
                  <a:pt x="6644955" y="2160847"/>
                </a:cubicBezTo>
                <a:cubicBezTo>
                  <a:pt x="6641988" y="2170086"/>
                  <a:pt x="6629737" y="2175973"/>
                  <a:pt x="6620740" y="2171953"/>
                </a:cubicBezTo>
                <a:lnTo>
                  <a:pt x="6613082" y="2168554"/>
                </a:lnTo>
                <a:cubicBezTo>
                  <a:pt x="6603415" y="2164294"/>
                  <a:pt x="6598677" y="2154577"/>
                  <a:pt x="6601931" y="2144333"/>
                </a:cubicBezTo>
                <a:close/>
                <a:moveTo>
                  <a:pt x="6599635" y="2087657"/>
                </a:moveTo>
                <a:lnTo>
                  <a:pt x="6603033" y="2079999"/>
                </a:lnTo>
                <a:cubicBezTo>
                  <a:pt x="6607148" y="2070664"/>
                  <a:pt x="6616911" y="2064920"/>
                  <a:pt x="6627104" y="2068510"/>
                </a:cubicBezTo>
                <a:cubicBezTo>
                  <a:pt x="6630359" y="2069659"/>
                  <a:pt x="6632991" y="2072100"/>
                  <a:pt x="6635240" y="2074877"/>
                </a:cubicBezTo>
                <a:cubicBezTo>
                  <a:pt x="6640935" y="2070568"/>
                  <a:pt x="6648784" y="2069946"/>
                  <a:pt x="6655675" y="2073010"/>
                </a:cubicBezTo>
                <a:lnTo>
                  <a:pt x="6663332" y="2076408"/>
                </a:lnTo>
                <a:cubicBezTo>
                  <a:pt x="6672664" y="2080525"/>
                  <a:pt x="6675632" y="2093401"/>
                  <a:pt x="6671085" y="2101922"/>
                </a:cubicBezTo>
                <a:cubicBezTo>
                  <a:pt x="6666061" y="2111352"/>
                  <a:pt x="6654862" y="2113841"/>
                  <a:pt x="6645577" y="2109677"/>
                </a:cubicBezTo>
                <a:lnTo>
                  <a:pt x="6637920" y="2106278"/>
                </a:lnTo>
                <a:cubicBezTo>
                  <a:pt x="6636150" y="2105464"/>
                  <a:pt x="6634810" y="2104124"/>
                  <a:pt x="6633469" y="2102784"/>
                </a:cubicBezTo>
                <a:cubicBezTo>
                  <a:pt x="6628780" y="2110442"/>
                  <a:pt x="6620261" y="2114942"/>
                  <a:pt x="6611073" y="2111687"/>
                </a:cubicBezTo>
                <a:cubicBezTo>
                  <a:pt x="6602027" y="2108528"/>
                  <a:pt x="6595471" y="2096944"/>
                  <a:pt x="6599635" y="2087657"/>
                </a:cubicBezTo>
                <a:close/>
                <a:moveTo>
                  <a:pt x="6630024" y="2493385"/>
                </a:moveTo>
                <a:lnTo>
                  <a:pt x="6645338" y="2500182"/>
                </a:lnTo>
                <a:cubicBezTo>
                  <a:pt x="6654670" y="2504299"/>
                  <a:pt x="6658930" y="2515883"/>
                  <a:pt x="6654718" y="2525121"/>
                </a:cubicBezTo>
                <a:cubicBezTo>
                  <a:pt x="6650506" y="2534455"/>
                  <a:pt x="6639069" y="2538668"/>
                  <a:pt x="6629784" y="2534503"/>
                </a:cubicBezTo>
                <a:lnTo>
                  <a:pt x="6614470" y="2527706"/>
                </a:lnTo>
                <a:cubicBezTo>
                  <a:pt x="6605138" y="2523589"/>
                  <a:pt x="6600878" y="2512005"/>
                  <a:pt x="6605090" y="2502767"/>
                </a:cubicBezTo>
                <a:cubicBezTo>
                  <a:pt x="6609302" y="2493480"/>
                  <a:pt x="6620740" y="2489268"/>
                  <a:pt x="6630024" y="2493385"/>
                </a:cubicBezTo>
                <a:close/>
                <a:moveTo>
                  <a:pt x="6678981" y="2177074"/>
                </a:moveTo>
                <a:cubicBezTo>
                  <a:pt x="6688840" y="2154864"/>
                  <a:pt x="6723106" y="2170517"/>
                  <a:pt x="6713296" y="2192679"/>
                </a:cubicBezTo>
                <a:cubicBezTo>
                  <a:pt x="6703437" y="2214890"/>
                  <a:pt x="6669171" y="2199237"/>
                  <a:pt x="6678981" y="2177074"/>
                </a:cubicBezTo>
                <a:close/>
                <a:moveTo>
                  <a:pt x="6930949" y="2213502"/>
                </a:moveTo>
                <a:cubicBezTo>
                  <a:pt x="6940282" y="2217618"/>
                  <a:pt x="6944541" y="2229203"/>
                  <a:pt x="6940329" y="2238441"/>
                </a:cubicBezTo>
                <a:cubicBezTo>
                  <a:pt x="6936118" y="2247775"/>
                  <a:pt x="6924680" y="2251940"/>
                  <a:pt x="6915396" y="2247823"/>
                </a:cubicBezTo>
                <a:lnTo>
                  <a:pt x="6900082" y="2241026"/>
                </a:lnTo>
                <a:cubicBezTo>
                  <a:pt x="6890750" y="2236909"/>
                  <a:pt x="6886490" y="2225325"/>
                  <a:pt x="6890701" y="2216087"/>
                </a:cubicBezTo>
                <a:cubicBezTo>
                  <a:pt x="6891707" y="2213933"/>
                  <a:pt x="6893094" y="2212114"/>
                  <a:pt x="6894722" y="2210534"/>
                </a:cubicBezTo>
                <a:cubicBezTo>
                  <a:pt x="6894052" y="2209912"/>
                  <a:pt x="6893238" y="2209481"/>
                  <a:pt x="6892712" y="2208763"/>
                </a:cubicBezTo>
                <a:cubicBezTo>
                  <a:pt x="6888309" y="2203067"/>
                  <a:pt x="6883188" y="2197370"/>
                  <a:pt x="6881321" y="2190286"/>
                </a:cubicBezTo>
                <a:cubicBezTo>
                  <a:pt x="6878594" y="2179946"/>
                  <a:pt x="6884385" y="2169368"/>
                  <a:pt x="6894818" y="2166496"/>
                </a:cubicBezTo>
                <a:cubicBezTo>
                  <a:pt x="6902427" y="2164390"/>
                  <a:pt x="6908648" y="2167453"/>
                  <a:pt x="6914965" y="2171378"/>
                </a:cubicBezTo>
                <a:cubicBezTo>
                  <a:pt x="6919847" y="2174394"/>
                  <a:pt x="6921953" y="2179659"/>
                  <a:pt x="6922048" y="2185116"/>
                </a:cubicBezTo>
                <a:cubicBezTo>
                  <a:pt x="6922287" y="2185403"/>
                  <a:pt x="6922527" y="2185739"/>
                  <a:pt x="6922766" y="2186026"/>
                </a:cubicBezTo>
                <a:cubicBezTo>
                  <a:pt x="6928365" y="2193206"/>
                  <a:pt x="6927073" y="2202684"/>
                  <a:pt x="6921665" y="2209337"/>
                </a:cubicBezTo>
                <a:lnTo>
                  <a:pt x="6930949" y="2213502"/>
                </a:lnTo>
                <a:close/>
                <a:moveTo>
                  <a:pt x="7085911" y="2167501"/>
                </a:moveTo>
                <a:cubicBezTo>
                  <a:pt x="7093903" y="2166256"/>
                  <a:pt x="7101321" y="2170181"/>
                  <a:pt x="7105293" y="2176979"/>
                </a:cubicBezTo>
                <a:cubicBezTo>
                  <a:pt x="7106107" y="2178367"/>
                  <a:pt x="7106777" y="2179851"/>
                  <a:pt x="7107303" y="2181335"/>
                </a:cubicBezTo>
                <a:cubicBezTo>
                  <a:pt x="7114242" y="2191674"/>
                  <a:pt x="7113142" y="2205843"/>
                  <a:pt x="7110988" y="2217475"/>
                </a:cubicBezTo>
                <a:cubicBezTo>
                  <a:pt x="7109313" y="2226474"/>
                  <a:pt x="7102757" y="2232410"/>
                  <a:pt x="7094142" y="2233511"/>
                </a:cubicBezTo>
                <a:cubicBezTo>
                  <a:pt x="7105437" y="2235282"/>
                  <a:pt x="7116396" y="2248254"/>
                  <a:pt x="7110175" y="2262279"/>
                </a:cubicBezTo>
                <a:cubicBezTo>
                  <a:pt x="7100364" y="2284442"/>
                  <a:pt x="7068060" y="2264912"/>
                  <a:pt x="7077776" y="2243036"/>
                </a:cubicBezTo>
                <a:cubicBezTo>
                  <a:pt x="7080216" y="2237483"/>
                  <a:pt x="7084092" y="2234564"/>
                  <a:pt x="7088304" y="2233606"/>
                </a:cubicBezTo>
                <a:cubicBezTo>
                  <a:pt x="7082657" y="2232553"/>
                  <a:pt x="7077632" y="2228293"/>
                  <a:pt x="7075096" y="2222932"/>
                </a:cubicBezTo>
                <a:cubicBezTo>
                  <a:pt x="7074090" y="2223171"/>
                  <a:pt x="7073133" y="2223554"/>
                  <a:pt x="7072080" y="2223698"/>
                </a:cubicBezTo>
                <a:cubicBezTo>
                  <a:pt x="7061934" y="2224703"/>
                  <a:pt x="7052219" y="2218289"/>
                  <a:pt x="7050640" y="2207805"/>
                </a:cubicBezTo>
                <a:cubicBezTo>
                  <a:pt x="7049252" y="2198615"/>
                  <a:pt x="7055713" y="2188850"/>
                  <a:pt x="7064950" y="2186887"/>
                </a:cubicBezTo>
                <a:cubicBezTo>
                  <a:pt x="7065332" y="2186600"/>
                  <a:pt x="7065716" y="2186265"/>
                  <a:pt x="7066050" y="2185930"/>
                </a:cubicBezTo>
                <a:cubicBezTo>
                  <a:pt x="7066194" y="2185786"/>
                  <a:pt x="7066242" y="2185691"/>
                  <a:pt x="7066433" y="2185499"/>
                </a:cubicBezTo>
                <a:cubicBezTo>
                  <a:pt x="7067343" y="2184255"/>
                  <a:pt x="7068347" y="2183154"/>
                  <a:pt x="7069209" y="2181909"/>
                </a:cubicBezTo>
                <a:cubicBezTo>
                  <a:pt x="7069879" y="2180952"/>
                  <a:pt x="7073229" y="2175447"/>
                  <a:pt x="7070310" y="2180473"/>
                </a:cubicBezTo>
                <a:cubicBezTo>
                  <a:pt x="7074138" y="2174059"/>
                  <a:pt x="7077919" y="2168698"/>
                  <a:pt x="7085911" y="2167501"/>
                </a:cubicBezTo>
                <a:close/>
                <a:moveTo>
                  <a:pt x="7324957" y="2206226"/>
                </a:moveTo>
                <a:cubicBezTo>
                  <a:pt x="7334386" y="2209768"/>
                  <a:pt x="7338932" y="2221974"/>
                  <a:pt x="7334912" y="2230974"/>
                </a:cubicBezTo>
                <a:lnTo>
                  <a:pt x="7331514" y="2238632"/>
                </a:lnTo>
                <a:cubicBezTo>
                  <a:pt x="7327255" y="2248254"/>
                  <a:pt x="7316487" y="2252227"/>
                  <a:pt x="7306820" y="2248589"/>
                </a:cubicBezTo>
                <a:cubicBezTo>
                  <a:pt x="7297392" y="2245047"/>
                  <a:pt x="7292846" y="2232888"/>
                  <a:pt x="7296866" y="2223841"/>
                </a:cubicBezTo>
                <a:lnTo>
                  <a:pt x="7300264" y="2216182"/>
                </a:lnTo>
                <a:cubicBezTo>
                  <a:pt x="7304522" y="2206513"/>
                  <a:pt x="7315291" y="2202588"/>
                  <a:pt x="7324957" y="2206226"/>
                </a:cubicBezTo>
                <a:close/>
                <a:moveTo>
                  <a:pt x="7277771" y="2143232"/>
                </a:moveTo>
                <a:cubicBezTo>
                  <a:pt x="7278584" y="2141365"/>
                  <a:pt x="7279637" y="2139881"/>
                  <a:pt x="7280785" y="2138493"/>
                </a:cubicBezTo>
                <a:cubicBezTo>
                  <a:pt x="7281073" y="2136243"/>
                  <a:pt x="7281695" y="2133993"/>
                  <a:pt x="7282700" y="2131935"/>
                </a:cubicBezTo>
                <a:cubicBezTo>
                  <a:pt x="7285811" y="2125712"/>
                  <a:pt x="7292319" y="2122601"/>
                  <a:pt x="7298875" y="2122505"/>
                </a:cubicBezTo>
                <a:cubicBezTo>
                  <a:pt x="7302991" y="2119011"/>
                  <a:pt x="7308255" y="2117240"/>
                  <a:pt x="7314668" y="2118532"/>
                </a:cubicBezTo>
                <a:cubicBezTo>
                  <a:pt x="7323809" y="2120303"/>
                  <a:pt x="7332040" y="2132031"/>
                  <a:pt x="7328547" y="2141269"/>
                </a:cubicBezTo>
                <a:cubicBezTo>
                  <a:pt x="7325437" y="2149598"/>
                  <a:pt x="7320986" y="2157353"/>
                  <a:pt x="7311940" y="2160225"/>
                </a:cubicBezTo>
                <a:cubicBezTo>
                  <a:pt x="7311079" y="2160512"/>
                  <a:pt x="7310218" y="2160560"/>
                  <a:pt x="7309308" y="2160752"/>
                </a:cubicBezTo>
                <a:cubicBezTo>
                  <a:pt x="7296100" y="2173484"/>
                  <a:pt x="7269156" y="2162666"/>
                  <a:pt x="7277771" y="2143232"/>
                </a:cubicBezTo>
                <a:close/>
                <a:moveTo>
                  <a:pt x="7432684" y="2170756"/>
                </a:moveTo>
                <a:cubicBezTo>
                  <a:pt x="7433929" y="2167214"/>
                  <a:pt x="7435173" y="2165012"/>
                  <a:pt x="7437374" y="2162188"/>
                </a:cubicBezTo>
                <a:cubicBezTo>
                  <a:pt x="7442256" y="2155869"/>
                  <a:pt x="7448573" y="2153093"/>
                  <a:pt x="7455799" y="2150268"/>
                </a:cubicBezTo>
                <a:cubicBezTo>
                  <a:pt x="7457905" y="2149455"/>
                  <a:pt x="7460393" y="2149503"/>
                  <a:pt x="7462882" y="2149886"/>
                </a:cubicBezTo>
                <a:cubicBezTo>
                  <a:pt x="7465945" y="2148019"/>
                  <a:pt x="7469438" y="2146774"/>
                  <a:pt x="7472932" y="2146726"/>
                </a:cubicBezTo>
                <a:cubicBezTo>
                  <a:pt x="7475708" y="2146726"/>
                  <a:pt x="7478484" y="2146822"/>
                  <a:pt x="7481211" y="2147061"/>
                </a:cubicBezTo>
                <a:cubicBezTo>
                  <a:pt x="7481833" y="2146678"/>
                  <a:pt x="7482455" y="2146248"/>
                  <a:pt x="7483173" y="2145912"/>
                </a:cubicBezTo>
                <a:cubicBezTo>
                  <a:pt x="7492027" y="2141844"/>
                  <a:pt x="7504518" y="2145673"/>
                  <a:pt x="7508155" y="2155151"/>
                </a:cubicBezTo>
                <a:lnTo>
                  <a:pt x="7510117" y="2160273"/>
                </a:lnTo>
                <a:cubicBezTo>
                  <a:pt x="7511170" y="2161565"/>
                  <a:pt x="7512223" y="2162953"/>
                  <a:pt x="7513084" y="2164485"/>
                </a:cubicBezTo>
                <a:cubicBezTo>
                  <a:pt x="7519832" y="2176165"/>
                  <a:pt x="7518492" y="2191052"/>
                  <a:pt x="7519210" y="2203976"/>
                </a:cubicBezTo>
                <a:cubicBezTo>
                  <a:pt x="7520359" y="2223506"/>
                  <a:pt x="7496142" y="2227001"/>
                  <a:pt x="7485949" y="2214986"/>
                </a:cubicBezTo>
                <a:cubicBezTo>
                  <a:pt x="7485806" y="2215464"/>
                  <a:pt x="7485662" y="2215943"/>
                  <a:pt x="7485518" y="2216422"/>
                </a:cubicBezTo>
                <a:cubicBezTo>
                  <a:pt x="7484992" y="2222166"/>
                  <a:pt x="7482025" y="2226426"/>
                  <a:pt x="7477813" y="2229059"/>
                </a:cubicBezTo>
                <a:cubicBezTo>
                  <a:pt x="7468960" y="2235808"/>
                  <a:pt x="7454698" y="2236191"/>
                  <a:pt x="7449817" y="2224128"/>
                </a:cubicBezTo>
                <a:cubicBezTo>
                  <a:pt x="7448477" y="2220874"/>
                  <a:pt x="7446802" y="2217762"/>
                  <a:pt x="7445462" y="2214507"/>
                </a:cubicBezTo>
                <a:cubicBezTo>
                  <a:pt x="7445031" y="2213741"/>
                  <a:pt x="7444600" y="2212975"/>
                  <a:pt x="7444122" y="2212209"/>
                </a:cubicBezTo>
                <a:cubicBezTo>
                  <a:pt x="7442495" y="2210199"/>
                  <a:pt x="7441155" y="2208284"/>
                  <a:pt x="7440150" y="2206178"/>
                </a:cubicBezTo>
                <a:cubicBezTo>
                  <a:pt x="7434646" y="2204934"/>
                  <a:pt x="7429478" y="2201391"/>
                  <a:pt x="7426941" y="2196844"/>
                </a:cubicBezTo>
                <a:cubicBezTo>
                  <a:pt x="7421629" y="2187270"/>
                  <a:pt x="7425936" y="2177074"/>
                  <a:pt x="7434263" y="2171187"/>
                </a:cubicBezTo>
                <a:cubicBezTo>
                  <a:pt x="7428377" y="2175447"/>
                  <a:pt x="7431153" y="2175112"/>
                  <a:pt x="7432684" y="2170756"/>
                </a:cubicBezTo>
                <a:close/>
                <a:moveTo>
                  <a:pt x="7558644" y="2511670"/>
                </a:moveTo>
                <a:cubicBezTo>
                  <a:pt x="7554959" y="2502145"/>
                  <a:pt x="7559458" y="2490991"/>
                  <a:pt x="7569029" y="2487114"/>
                </a:cubicBezTo>
                <a:cubicBezTo>
                  <a:pt x="7578361" y="2483332"/>
                  <a:pt x="7589895" y="2488023"/>
                  <a:pt x="7593580" y="2497501"/>
                </a:cubicBezTo>
                <a:cubicBezTo>
                  <a:pt x="7595016" y="2501187"/>
                  <a:pt x="7596403" y="2504873"/>
                  <a:pt x="7597839" y="2508559"/>
                </a:cubicBezTo>
                <a:cubicBezTo>
                  <a:pt x="7601524" y="2518085"/>
                  <a:pt x="7597025" y="2529238"/>
                  <a:pt x="7587454" y="2533115"/>
                </a:cubicBezTo>
                <a:cubicBezTo>
                  <a:pt x="7584965" y="2534120"/>
                  <a:pt x="7582381" y="2534407"/>
                  <a:pt x="7579797" y="2534312"/>
                </a:cubicBezTo>
                <a:cubicBezTo>
                  <a:pt x="7579941" y="2543933"/>
                  <a:pt x="7572954" y="2551592"/>
                  <a:pt x="7563669" y="2553411"/>
                </a:cubicBezTo>
                <a:lnTo>
                  <a:pt x="7555438" y="2555038"/>
                </a:lnTo>
                <a:cubicBezTo>
                  <a:pt x="7545436" y="2557001"/>
                  <a:pt x="7535577" y="2548337"/>
                  <a:pt x="7534333" y="2538716"/>
                </a:cubicBezTo>
                <a:cubicBezTo>
                  <a:pt x="7532993" y="2528137"/>
                  <a:pt x="7540650" y="2519568"/>
                  <a:pt x="7550652" y="2517654"/>
                </a:cubicBezTo>
                <a:lnTo>
                  <a:pt x="7558883" y="2516026"/>
                </a:lnTo>
                <a:cubicBezTo>
                  <a:pt x="7559410" y="2515930"/>
                  <a:pt x="7559888" y="2516170"/>
                  <a:pt x="7560415" y="2516122"/>
                </a:cubicBezTo>
                <a:cubicBezTo>
                  <a:pt x="7559792" y="2514638"/>
                  <a:pt x="7559219" y="2513154"/>
                  <a:pt x="7558644" y="2511670"/>
                </a:cubicBezTo>
                <a:close/>
                <a:moveTo>
                  <a:pt x="7630956" y="2685526"/>
                </a:moveTo>
                <a:cubicBezTo>
                  <a:pt x="7636556" y="2662884"/>
                  <a:pt x="7670391" y="2676000"/>
                  <a:pt x="7664839" y="2698355"/>
                </a:cubicBezTo>
                <a:cubicBezTo>
                  <a:pt x="7663451" y="2704003"/>
                  <a:pt x="7660293" y="2707401"/>
                  <a:pt x="7656416" y="2709029"/>
                </a:cubicBezTo>
                <a:cubicBezTo>
                  <a:pt x="7661968" y="2709125"/>
                  <a:pt x="7667424" y="2712284"/>
                  <a:pt x="7670726" y="2716927"/>
                </a:cubicBezTo>
                <a:cubicBezTo>
                  <a:pt x="7671635" y="2716544"/>
                  <a:pt x="7672497" y="2716018"/>
                  <a:pt x="7673453" y="2715730"/>
                </a:cubicBezTo>
                <a:cubicBezTo>
                  <a:pt x="7676660" y="2714821"/>
                  <a:pt x="7679771" y="2715778"/>
                  <a:pt x="7682881" y="2716496"/>
                </a:cubicBezTo>
                <a:cubicBezTo>
                  <a:pt x="7677761" y="2710178"/>
                  <a:pt x="7675942" y="2701992"/>
                  <a:pt x="7680967" y="2694334"/>
                </a:cubicBezTo>
                <a:cubicBezTo>
                  <a:pt x="7686040" y="2686483"/>
                  <a:pt x="7699248" y="2682319"/>
                  <a:pt x="7707049" y="2688829"/>
                </a:cubicBezTo>
                <a:cubicBezTo>
                  <a:pt x="7707959" y="2689643"/>
                  <a:pt x="7708963" y="2690408"/>
                  <a:pt x="7710016" y="2691079"/>
                </a:cubicBezTo>
                <a:cubicBezTo>
                  <a:pt x="7710160" y="2691126"/>
                  <a:pt x="7710112" y="2691126"/>
                  <a:pt x="7710208" y="2691174"/>
                </a:cubicBezTo>
                <a:cubicBezTo>
                  <a:pt x="7710303" y="2691174"/>
                  <a:pt x="7710352" y="2691174"/>
                  <a:pt x="7710447" y="2691174"/>
                </a:cubicBezTo>
                <a:cubicBezTo>
                  <a:pt x="7710686" y="2691174"/>
                  <a:pt x="7710830" y="2691126"/>
                  <a:pt x="7711165" y="2691079"/>
                </a:cubicBezTo>
                <a:cubicBezTo>
                  <a:pt x="7721598" y="2689355"/>
                  <a:pt x="7730786" y="2695722"/>
                  <a:pt x="7733323" y="2705918"/>
                </a:cubicBezTo>
                <a:cubicBezTo>
                  <a:pt x="7735668" y="2715587"/>
                  <a:pt x="7728202" y="2726453"/>
                  <a:pt x="7718487" y="2728032"/>
                </a:cubicBezTo>
                <a:cubicBezTo>
                  <a:pt x="7709777" y="2729469"/>
                  <a:pt x="7701210" y="2727602"/>
                  <a:pt x="7693506" y="2723724"/>
                </a:cubicBezTo>
                <a:cubicBezTo>
                  <a:pt x="7694367" y="2725017"/>
                  <a:pt x="7695946" y="2725543"/>
                  <a:pt x="7696473" y="2727123"/>
                </a:cubicBezTo>
                <a:cubicBezTo>
                  <a:pt x="7699297" y="2735596"/>
                  <a:pt x="7694846" y="2745887"/>
                  <a:pt x="7686423" y="2749286"/>
                </a:cubicBezTo>
                <a:cubicBezTo>
                  <a:pt x="7686088" y="2749621"/>
                  <a:pt x="7685801" y="2750004"/>
                  <a:pt x="7685513" y="2750387"/>
                </a:cubicBezTo>
                <a:cubicBezTo>
                  <a:pt x="7685418" y="2750530"/>
                  <a:pt x="7685370" y="2750626"/>
                  <a:pt x="7685226" y="2750865"/>
                </a:cubicBezTo>
                <a:cubicBezTo>
                  <a:pt x="7684557" y="2752158"/>
                  <a:pt x="7683791" y="2753403"/>
                  <a:pt x="7683168" y="2754743"/>
                </a:cubicBezTo>
                <a:cubicBezTo>
                  <a:pt x="7682690" y="2755748"/>
                  <a:pt x="7680441" y="2761540"/>
                  <a:pt x="7682355" y="2756274"/>
                </a:cubicBezTo>
                <a:cubicBezTo>
                  <a:pt x="7679914" y="2762976"/>
                  <a:pt x="7677186" y="2768672"/>
                  <a:pt x="7669864" y="2771161"/>
                </a:cubicBezTo>
                <a:cubicBezTo>
                  <a:pt x="7664408" y="2773028"/>
                  <a:pt x="7659240" y="2771449"/>
                  <a:pt x="7654693" y="2768576"/>
                </a:cubicBezTo>
                <a:cubicBezTo>
                  <a:pt x="7651726" y="2772837"/>
                  <a:pt x="7647132" y="2776092"/>
                  <a:pt x="7641964" y="2777097"/>
                </a:cubicBezTo>
                <a:lnTo>
                  <a:pt x="7633732" y="2778677"/>
                </a:lnTo>
                <a:cubicBezTo>
                  <a:pt x="7626889" y="2780017"/>
                  <a:pt x="7620619" y="2776905"/>
                  <a:pt x="7616551" y="2771879"/>
                </a:cubicBezTo>
                <a:cubicBezTo>
                  <a:pt x="7610186" y="2771114"/>
                  <a:pt x="7604587" y="2767093"/>
                  <a:pt x="7602960" y="2758668"/>
                </a:cubicBezTo>
                <a:cubicBezTo>
                  <a:pt x="7600807" y="2747658"/>
                  <a:pt x="7607507" y="2739712"/>
                  <a:pt x="7615738" y="2736505"/>
                </a:cubicBezTo>
                <a:cubicBezTo>
                  <a:pt x="7615690" y="2736122"/>
                  <a:pt x="7615546" y="2735739"/>
                  <a:pt x="7615498" y="2735404"/>
                </a:cubicBezTo>
                <a:cubicBezTo>
                  <a:pt x="7614589" y="2724442"/>
                  <a:pt x="7622725" y="2716975"/>
                  <a:pt x="7632679" y="2715060"/>
                </a:cubicBezTo>
                <a:lnTo>
                  <a:pt x="7640911" y="2713433"/>
                </a:lnTo>
                <a:cubicBezTo>
                  <a:pt x="7642490" y="2713146"/>
                  <a:pt x="7644022" y="2713529"/>
                  <a:pt x="7645553" y="2713768"/>
                </a:cubicBezTo>
                <a:cubicBezTo>
                  <a:pt x="7647324" y="2712428"/>
                  <a:pt x="7648711" y="2710704"/>
                  <a:pt x="7651009" y="2710034"/>
                </a:cubicBezTo>
                <a:cubicBezTo>
                  <a:pt x="7639953" y="2710274"/>
                  <a:pt x="7627367" y="2699838"/>
                  <a:pt x="7630956" y="2685526"/>
                </a:cubicBezTo>
                <a:close/>
                <a:moveTo>
                  <a:pt x="7684844" y="2618320"/>
                </a:moveTo>
                <a:cubicBezTo>
                  <a:pt x="7679197" y="2641057"/>
                  <a:pt x="7644165" y="2631722"/>
                  <a:pt x="7649764" y="2609177"/>
                </a:cubicBezTo>
                <a:cubicBezTo>
                  <a:pt x="7655364" y="2586440"/>
                  <a:pt x="7690443" y="2595726"/>
                  <a:pt x="7684844" y="2618320"/>
                </a:cubicBezTo>
                <a:close/>
                <a:moveTo>
                  <a:pt x="7708437" y="2625356"/>
                </a:moveTo>
                <a:cubicBezTo>
                  <a:pt x="7717913" y="2631148"/>
                  <a:pt x="7718918" y="2641966"/>
                  <a:pt x="7714754" y="2651253"/>
                </a:cubicBezTo>
                <a:lnTo>
                  <a:pt x="7711356" y="2658911"/>
                </a:lnTo>
                <a:cubicBezTo>
                  <a:pt x="7707193" y="2668293"/>
                  <a:pt x="7693314" y="2670017"/>
                  <a:pt x="7685466" y="2665230"/>
                </a:cubicBezTo>
                <a:cubicBezTo>
                  <a:pt x="7675990" y="2659486"/>
                  <a:pt x="7674985" y="2648620"/>
                  <a:pt x="7679148" y="2639333"/>
                </a:cubicBezTo>
                <a:lnTo>
                  <a:pt x="7682546" y="2631675"/>
                </a:lnTo>
                <a:cubicBezTo>
                  <a:pt x="7686710" y="2622293"/>
                  <a:pt x="7700588" y="2620569"/>
                  <a:pt x="7708437" y="2625356"/>
                </a:cubicBezTo>
                <a:close/>
                <a:moveTo>
                  <a:pt x="7748925" y="2741962"/>
                </a:moveTo>
                <a:lnTo>
                  <a:pt x="7744665" y="2730905"/>
                </a:lnTo>
                <a:cubicBezTo>
                  <a:pt x="7740980" y="2721379"/>
                  <a:pt x="7746914" y="2710178"/>
                  <a:pt x="7756294" y="2706971"/>
                </a:cubicBezTo>
                <a:cubicBezTo>
                  <a:pt x="7764669" y="2704051"/>
                  <a:pt x="7773475" y="2707689"/>
                  <a:pt x="7778165" y="2714677"/>
                </a:cubicBezTo>
                <a:cubicBezTo>
                  <a:pt x="7777303" y="2710800"/>
                  <a:pt x="7777543" y="2706588"/>
                  <a:pt x="7779457" y="2702280"/>
                </a:cubicBezTo>
                <a:cubicBezTo>
                  <a:pt x="7781945" y="2696631"/>
                  <a:pt x="7785965" y="2693711"/>
                  <a:pt x="7790320" y="2692850"/>
                </a:cubicBezTo>
                <a:cubicBezTo>
                  <a:pt x="7780414" y="2689260"/>
                  <a:pt x="7772135" y="2677484"/>
                  <a:pt x="7777734" y="2664895"/>
                </a:cubicBezTo>
                <a:cubicBezTo>
                  <a:pt x="7784722" y="2649194"/>
                  <a:pt x="7802716" y="2654651"/>
                  <a:pt x="7809272" y="2666905"/>
                </a:cubicBezTo>
                <a:cubicBezTo>
                  <a:pt x="7812048" y="2666187"/>
                  <a:pt x="7814919" y="2665948"/>
                  <a:pt x="7817838" y="2666666"/>
                </a:cubicBezTo>
                <a:lnTo>
                  <a:pt x="7833488" y="2670543"/>
                </a:lnTo>
                <a:cubicBezTo>
                  <a:pt x="7843011" y="2672889"/>
                  <a:pt x="7848946" y="2683180"/>
                  <a:pt x="7846553" y="2692610"/>
                </a:cubicBezTo>
                <a:cubicBezTo>
                  <a:pt x="7845979" y="2694812"/>
                  <a:pt x="7844926" y="2696775"/>
                  <a:pt x="7843633" y="2698546"/>
                </a:cubicBezTo>
                <a:cubicBezTo>
                  <a:pt x="7844351" y="2699025"/>
                  <a:pt x="7845213" y="2699312"/>
                  <a:pt x="7845883" y="2699886"/>
                </a:cubicBezTo>
                <a:cubicBezTo>
                  <a:pt x="7851004" y="2704529"/>
                  <a:pt x="7856794" y="2709077"/>
                  <a:pt x="7859761" y="2715491"/>
                </a:cubicBezTo>
                <a:cubicBezTo>
                  <a:pt x="7864068" y="2724825"/>
                  <a:pt x="7860335" y="2735787"/>
                  <a:pt x="7850955" y="2740239"/>
                </a:cubicBezTo>
                <a:cubicBezTo>
                  <a:pt x="7844064" y="2743494"/>
                  <a:pt x="7837699" y="2741627"/>
                  <a:pt x="7831047" y="2738994"/>
                </a:cubicBezTo>
                <a:cubicBezTo>
                  <a:pt x="7825926" y="2736936"/>
                  <a:pt x="7823055" y="2732293"/>
                  <a:pt x="7822002" y="2727171"/>
                </a:cubicBezTo>
                <a:cubicBezTo>
                  <a:pt x="7821715" y="2726932"/>
                  <a:pt x="7821476" y="2726692"/>
                  <a:pt x="7821189" y="2726453"/>
                </a:cubicBezTo>
                <a:cubicBezTo>
                  <a:pt x="7814680" y="2720565"/>
                  <a:pt x="7814345" y="2711375"/>
                  <a:pt x="7818317" y="2704194"/>
                </a:cubicBezTo>
                <a:lnTo>
                  <a:pt x="7809416" y="2701992"/>
                </a:lnTo>
                <a:cubicBezTo>
                  <a:pt x="7813292" y="2707354"/>
                  <a:pt x="7815158" y="2714342"/>
                  <a:pt x="7811809" y="2721810"/>
                </a:cubicBezTo>
                <a:cubicBezTo>
                  <a:pt x="7805348" y="2736361"/>
                  <a:pt x="7789316" y="2732819"/>
                  <a:pt x="7781802" y="2722480"/>
                </a:cubicBezTo>
                <a:lnTo>
                  <a:pt x="7784578" y="2729756"/>
                </a:lnTo>
                <a:cubicBezTo>
                  <a:pt x="7786062" y="2733585"/>
                  <a:pt x="7785678" y="2737654"/>
                  <a:pt x="7784434" y="2741388"/>
                </a:cubicBezTo>
                <a:cubicBezTo>
                  <a:pt x="7784865" y="2741627"/>
                  <a:pt x="7785391" y="2741675"/>
                  <a:pt x="7785822" y="2741962"/>
                </a:cubicBezTo>
                <a:lnTo>
                  <a:pt x="7795633" y="2748568"/>
                </a:lnTo>
                <a:cubicBezTo>
                  <a:pt x="7804104" y="2754264"/>
                  <a:pt x="7806544" y="2766183"/>
                  <a:pt x="7800849" y="2774704"/>
                </a:cubicBezTo>
                <a:cubicBezTo>
                  <a:pt x="7795729" y="2782410"/>
                  <a:pt x="7785391" y="2784756"/>
                  <a:pt x="7777160" y="2780926"/>
                </a:cubicBezTo>
                <a:cubicBezTo>
                  <a:pt x="7774671" y="2790261"/>
                  <a:pt x="7766871" y="2797297"/>
                  <a:pt x="7756629" y="2795718"/>
                </a:cubicBezTo>
                <a:cubicBezTo>
                  <a:pt x="7747585" y="2794329"/>
                  <a:pt x="7739114" y="2784564"/>
                  <a:pt x="7741459" y="2775039"/>
                </a:cubicBezTo>
                <a:lnTo>
                  <a:pt x="7743421" y="2767236"/>
                </a:lnTo>
                <a:cubicBezTo>
                  <a:pt x="7745287" y="2759817"/>
                  <a:pt x="7750551" y="2753929"/>
                  <a:pt x="7757682" y="2752397"/>
                </a:cubicBezTo>
                <a:cubicBezTo>
                  <a:pt x="7757730" y="2752301"/>
                  <a:pt x="7757634" y="2752158"/>
                  <a:pt x="7757682" y="2752062"/>
                </a:cubicBezTo>
                <a:cubicBezTo>
                  <a:pt x="7753805" y="2749765"/>
                  <a:pt x="7750599" y="2746366"/>
                  <a:pt x="7748925" y="2741962"/>
                </a:cubicBezTo>
                <a:close/>
                <a:moveTo>
                  <a:pt x="7874262" y="2433023"/>
                </a:moveTo>
                <a:cubicBezTo>
                  <a:pt x="7883834" y="2437140"/>
                  <a:pt x="7886992" y="2449203"/>
                  <a:pt x="7883020" y="2458202"/>
                </a:cubicBezTo>
                <a:lnTo>
                  <a:pt x="7879622" y="2465861"/>
                </a:lnTo>
                <a:cubicBezTo>
                  <a:pt x="7875315" y="2475530"/>
                  <a:pt x="7863590" y="2478546"/>
                  <a:pt x="7854449" y="2474621"/>
                </a:cubicBezTo>
                <a:cubicBezTo>
                  <a:pt x="7844878" y="2470504"/>
                  <a:pt x="7841719" y="2458441"/>
                  <a:pt x="7845691" y="2449442"/>
                </a:cubicBezTo>
                <a:lnTo>
                  <a:pt x="7848228" y="2443746"/>
                </a:lnTo>
                <a:cubicBezTo>
                  <a:pt x="7843633" y="2444081"/>
                  <a:pt x="7839279" y="2442501"/>
                  <a:pt x="7835737" y="2439629"/>
                </a:cubicBezTo>
                <a:cubicBezTo>
                  <a:pt x="7831239" y="2446474"/>
                  <a:pt x="7821811" y="2450878"/>
                  <a:pt x="7814297" y="2447575"/>
                </a:cubicBezTo>
                <a:lnTo>
                  <a:pt x="7806640" y="2444177"/>
                </a:lnTo>
                <a:cubicBezTo>
                  <a:pt x="7799222" y="2440874"/>
                  <a:pt x="7794436" y="2434938"/>
                  <a:pt x="7793910" y="2427519"/>
                </a:cubicBezTo>
                <a:cubicBezTo>
                  <a:pt x="7790416" y="2423019"/>
                  <a:pt x="7788837" y="2416988"/>
                  <a:pt x="7790177" y="2411291"/>
                </a:cubicBezTo>
                <a:cubicBezTo>
                  <a:pt x="7792474" y="2401526"/>
                  <a:pt x="7803386" y="2396500"/>
                  <a:pt x="7812574" y="2398798"/>
                </a:cubicBezTo>
                <a:lnTo>
                  <a:pt x="7820375" y="2400761"/>
                </a:lnTo>
                <a:cubicBezTo>
                  <a:pt x="7823103" y="2401431"/>
                  <a:pt x="7825352" y="2402771"/>
                  <a:pt x="7827266" y="2404494"/>
                </a:cubicBezTo>
                <a:cubicBezTo>
                  <a:pt x="7828942" y="2402484"/>
                  <a:pt x="7830999" y="2400808"/>
                  <a:pt x="7833200" y="2399755"/>
                </a:cubicBezTo>
                <a:cubicBezTo>
                  <a:pt x="7842772" y="2395351"/>
                  <a:pt x="7852200" y="2400234"/>
                  <a:pt x="7857273" y="2408611"/>
                </a:cubicBezTo>
                <a:lnTo>
                  <a:pt x="7863159" y="2418376"/>
                </a:lnTo>
                <a:cubicBezTo>
                  <a:pt x="7865648" y="2422492"/>
                  <a:pt x="7865457" y="2427471"/>
                  <a:pt x="7863733" y="2431922"/>
                </a:cubicBezTo>
                <a:cubicBezTo>
                  <a:pt x="7867227" y="2431444"/>
                  <a:pt x="7870912" y="2431635"/>
                  <a:pt x="7874262" y="2433023"/>
                </a:cubicBezTo>
                <a:close/>
                <a:moveTo>
                  <a:pt x="7941310" y="2599029"/>
                </a:moveTo>
                <a:cubicBezTo>
                  <a:pt x="7938630" y="2589168"/>
                  <a:pt x="7941405" y="2578637"/>
                  <a:pt x="7951791" y="2574473"/>
                </a:cubicBezTo>
                <a:cubicBezTo>
                  <a:pt x="7960453" y="2570978"/>
                  <a:pt x="7973614" y="2575095"/>
                  <a:pt x="7976293" y="2584956"/>
                </a:cubicBezTo>
                <a:cubicBezTo>
                  <a:pt x="7976580" y="2586152"/>
                  <a:pt x="7976964" y="2587349"/>
                  <a:pt x="7977394" y="2588498"/>
                </a:cubicBezTo>
                <a:cubicBezTo>
                  <a:pt x="7977442" y="2588642"/>
                  <a:pt x="7977442" y="2588594"/>
                  <a:pt x="7977490" y="2588737"/>
                </a:cubicBezTo>
                <a:cubicBezTo>
                  <a:pt x="7977538" y="2588785"/>
                  <a:pt x="7977586" y="2588833"/>
                  <a:pt x="7977682" y="2588881"/>
                </a:cubicBezTo>
                <a:cubicBezTo>
                  <a:pt x="7977873" y="2588977"/>
                  <a:pt x="7978064" y="2589024"/>
                  <a:pt x="7978304" y="2589168"/>
                </a:cubicBezTo>
                <a:cubicBezTo>
                  <a:pt x="7987827" y="2593763"/>
                  <a:pt x="7991751" y="2604246"/>
                  <a:pt x="7987923" y="2614011"/>
                </a:cubicBezTo>
                <a:cubicBezTo>
                  <a:pt x="7984333" y="2623298"/>
                  <a:pt x="7971987" y="2627941"/>
                  <a:pt x="7963085" y="2623681"/>
                </a:cubicBezTo>
                <a:cubicBezTo>
                  <a:pt x="7957103" y="2620809"/>
                  <a:pt x="7952222" y="2616501"/>
                  <a:pt x="7948201" y="2611475"/>
                </a:cubicBezTo>
                <a:cubicBezTo>
                  <a:pt x="7948489" y="2613485"/>
                  <a:pt x="7948584" y="2615543"/>
                  <a:pt x="7948058" y="2617649"/>
                </a:cubicBezTo>
                <a:lnTo>
                  <a:pt x="7946096" y="2625452"/>
                </a:lnTo>
                <a:cubicBezTo>
                  <a:pt x="7943703" y="2634978"/>
                  <a:pt x="7934179" y="2641392"/>
                  <a:pt x="7924416" y="2639190"/>
                </a:cubicBezTo>
                <a:cubicBezTo>
                  <a:pt x="7915036" y="2637084"/>
                  <a:pt x="7908336" y="2627031"/>
                  <a:pt x="7910681" y="2617506"/>
                </a:cubicBezTo>
                <a:lnTo>
                  <a:pt x="7912643" y="2609703"/>
                </a:lnTo>
                <a:cubicBezTo>
                  <a:pt x="7915036" y="2600178"/>
                  <a:pt x="7924560" y="2593763"/>
                  <a:pt x="7934323" y="2595965"/>
                </a:cubicBezTo>
                <a:cubicBezTo>
                  <a:pt x="7937242" y="2596635"/>
                  <a:pt x="7939683" y="2598167"/>
                  <a:pt x="7941884" y="2600082"/>
                </a:cubicBezTo>
                <a:cubicBezTo>
                  <a:pt x="7941789" y="2599699"/>
                  <a:pt x="7941405" y="2599460"/>
                  <a:pt x="7941310" y="2599029"/>
                </a:cubicBezTo>
                <a:close/>
                <a:moveTo>
                  <a:pt x="8311581" y="2902846"/>
                </a:moveTo>
                <a:lnTo>
                  <a:pt x="8313543" y="2894995"/>
                </a:lnTo>
                <a:cubicBezTo>
                  <a:pt x="8315984" y="2885135"/>
                  <a:pt x="8323928" y="2878816"/>
                  <a:pt x="8334361" y="2880061"/>
                </a:cubicBezTo>
                <a:cubicBezTo>
                  <a:pt x="8343549" y="2881114"/>
                  <a:pt x="8351589" y="2891645"/>
                  <a:pt x="8349293" y="2900883"/>
                </a:cubicBezTo>
                <a:lnTo>
                  <a:pt x="8347330" y="2908733"/>
                </a:lnTo>
                <a:cubicBezTo>
                  <a:pt x="8344889" y="2918594"/>
                  <a:pt x="8336945" y="2924913"/>
                  <a:pt x="8326513" y="2923668"/>
                </a:cubicBezTo>
                <a:cubicBezTo>
                  <a:pt x="8323928" y="2923381"/>
                  <a:pt x="8321535" y="2922232"/>
                  <a:pt x="8319334" y="2920653"/>
                </a:cubicBezTo>
                <a:cubicBezTo>
                  <a:pt x="8319716" y="2922998"/>
                  <a:pt x="8319669" y="2925583"/>
                  <a:pt x="8318998" y="2928264"/>
                </a:cubicBezTo>
                <a:cubicBezTo>
                  <a:pt x="8313351" y="2950905"/>
                  <a:pt x="8278990" y="2939417"/>
                  <a:pt x="8284589" y="2916871"/>
                </a:cubicBezTo>
                <a:cubicBezTo>
                  <a:pt x="8288035" y="2902893"/>
                  <a:pt x="8302392" y="2901984"/>
                  <a:pt x="8311629" y="2908542"/>
                </a:cubicBezTo>
                <a:cubicBezTo>
                  <a:pt x="8311342" y="2906675"/>
                  <a:pt x="8311150" y="2904713"/>
                  <a:pt x="8311581" y="2902846"/>
                </a:cubicBezTo>
                <a:close/>
                <a:moveTo>
                  <a:pt x="8393129" y="3476445"/>
                </a:moveTo>
                <a:cubicBezTo>
                  <a:pt x="8402557" y="3480706"/>
                  <a:pt x="8405572" y="3489657"/>
                  <a:pt x="8404567" y="3497842"/>
                </a:cubicBezTo>
                <a:cubicBezTo>
                  <a:pt x="8405955" y="3496215"/>
                  <a:pt x="8406912" y="3494156"/>
                  <a:pt x="8408826" y="3493007"/>
                </a:cubicBezTo>
                <a:cubicBezTo>
                  <a:pt x="8408492" y="3491667"/>
                  <a:pt x="8408013" y="3490279"/>
                  <a:pt x="8407917" y="3488986"/>
                </a:cubicBezTo>
                <a:cubicBezTo>
                  <a:pt x="8404232" y="3486593"/>
                  <a:pt x="8401696" y="3482859"/>
                  <a:pt x="8400260" y="3478886"/>
                </a:cubicBezTo>
                <a:cubicBezTo>
                  <a:pt x="8393368" y="3475440"/>
                  <a:pt x="8388344" y="3468451"/>
                  <a:pt x="8390736" y="3458830"/>
                </a:cubicBezTo>
                <a:cubicBezTo>
                  <a:pt x="8394278" y="3444565"/>
                  <a:pt x="8409401" y="3443081"/>
                  <a:pt x="8418732" y="3449591"/>
                </a:cubicBezTo>
                <a:cubicBezTo>
                  <a:pt x="8419259" y="3449256"/>
                  <a:pt x="8419594" y="3448682"/>
                  <a:pt x="8420169" y="3448347"/>
                </a:cubicBezTo>
                <a:cubicBezTo>
                  <a:pt x="8426677" y="3444326"/>
                  <a:pt x="8433281" y="3443895"/>
                  <a:pt x="8440795" y="3443847"/>
                </a:cubicBezTo>
                <a:cubicBezTo>
                  <a:pt x="8442996" y="3443847"/>
                  <a:pt x="8445198" y="3444661"/>
                  <a:pt x="8447303" y="3445858"/>
                </a:cubicBezTo>
                <a:cubicBezTo>
                  <a:pt x="8450701" y="3445235"/>
                  <a:pt x="8454291" y="3445283"/>
                  <a:pt x="8457402" y="3446432"/>
                </a:cubicBezTo>
                <a:cubicBezTo>
                  <a:pt x="8459890" y="3447342"/>
                  <a:pt x="8462378" y="3448395"/>
                  <a:pt x="8464771" y="3449496"/>
                </a:cubicBezTo>
                <a:cubicBezTo>
                  <a:pt x="8465489" y="3449352"/>
                  <a:pt x="8466160" y="3449160"/>
                  <a:pt x="8466925" y="3449113"/>
                </a:cubicBezTo>
                <a:cubicBezTo>
                  <a:pt x="8476257" y="3448395"/>
                  <a:pt x="8486211" y="3456054"/>
                  <a:pt x="8486355" y="3465866"/>
                </a:cubicBezTo>
                <a:lnTo>
                  <a:pt x="8486403" y="3471180"/>
                </a:lnTo>
                <a:cubicBezTo>
                  <a:pt x="8486403" y="3471227"/>
                  <a:pt x="8486451" y="3471276"/>
                  <a:pt x="8486451" y="3471371"/>
                </a:cubicBezTo>
                <a:cubicBezTo>
                  <a:pt x="8495639" y="3467111"/>
                  <a:pt x="8509039" y="3469361"/>
                  <a:pt x="8513825" y="3481711"/>
                </a:cubicBezTo>
                <a:cubicBezTo>
                  <a:pt x="8517941" y="3492433"/>
                  <a:pt x="8511432" y="3499901"/>
                  <a:pt x="8502770" y="3502102"/>
                </a:cubicBezTo>
                <a:cubicBezTo>
                  <a:pt x="8503919" y="3503395"/>
                  <a:pt x="8504876" y="3504783"/>
                  <a:pt x="8505546" y="3506267"/>
                </a:cubicBezTo>
                <a:cubicBezTo>
                  <a:pt x="8514686" y="3503395"/>
                  <a:pt x="8524162" y="3508852"/>
                  <a:pt x="8527704" y="3517420"/>
                </a:cubicBezTo>
                <a:cubicBezTo>
                  <a:pt x="8530001" y="3522973"/>
                  <a:pt x="8528708" y="3529052"/>
                  <a:pt x="8525454" y="3533695"/>
                </a:cubicBezTo>
                <a:cubicBezTo>
                  <a:pt x="8526364" y="3532977"/>
                  <a:pt x="8527417" y="3532402"/>
                  <a:pt x="8528565" y="3531972"/>
                </a:cubicBezTo>
                <a:lnTo>
                  <a:pt x="8536079" y="3529052"/>
                </a:lnTo>
                <a:cubicBezTo>
                  <a:pt x="8545267" y="3525510"/>
                  <a:pt x="8555508" y="3526754"/>
                  <a:pt x="8560677" y="3536232"/>
                </a:cubicBezTo>
                <a:cubicBezTo>
                  <a:pt x="8563453" y="3541306"/>
                  <a:pt x="8563118" y="3548582"/>
                  <a:pt x="8560150" y="3554087"/>
                </a:cubicBezTo>
                <a:cubicBezTo>
                  <a:pt x="8568430" y="3555714"/>
                  <a:pt x="8575034" y="3564474"/>
                  <a:pt x="8575082" y="3572420"/>
                </a:cubicBezTo>
                <a:cubicBezTo>
                  <a:pt x="8575082" y="3578930"/>
                  <a:pt x="8572067" y="3583813"/>
                  <a:pt x="8567568" y="3587068"/>
                </a:cubicBezTo>
                <a:cubicBezTo>
                  <a:pt x="8567090" y="3588886"/>
                  <a:pt x="8565798" y="3590275"/>
                  <a:pt x="8564841" y="3591902"/>
                </a:cubicBezTo>
                <a:lnTo>
                  <a:pt x="8567568" y="3599035"/>
                </a:lnTo>
                <a:cubicBezTo>
                  <a:pt x="8571110" y="3608225"/>
                  <a:pt x="8562830" y="3618852"/>
                  <a:pt x="8554264" y="3620958"/>
                </a:cubicBezTo>
                <a:cubicBezTo>
                  <a:pt x="8543879" y="3623495"/>
                  <a:pt x="8535887" y="3616793"/>
                  <a:pt x="8532346" y="3607651"/>
                </a:cubicBezTo>
                <a:lnTo>
                  <a:pt x="8529426" y="3600135"/>
                </a:lnTo>
                <a:cubicBezTo>
                  <a:pt x="8528900" y="3598699"/>
                  <a:pt x="8529091" y="3597216"/>
                  <a:pt x="8529044" y="3595780"/>
                </a:cubicBezTo>
                <a:cubicBezTo>
                  <a:pt x="8526603" y="3594439"/>
                  <a:pt x="8524449" y="3592812"/>
                  <a:pt x="8523013" y="3590706"/>
                </a:cubicBezTo>
                <a:cubicBezTo>
                  <a:pt x="8519472" y="3585632"/>
                  <a:pt x="8519137" y="3580175"/>
                  <a:pt x="8520908" y="3575149"/>
                </a:cubicBezTo>
                <a:cubicBezTo>
                  <a:pt x="8518993" y="3569787"/>
                  <a:pt x="8519951" y="3563804"/>
                  <a:pt x="8523205" y="3558730"/>
                </a:cubicBezTo>
                <a:cubicBezTo>
                  <a:pt x="8522631" y="3557964"/>
                  <a:pt x="8521865" y="3557437"/>
                  <a:pt x="8521339" y="3556528"/>
                </a:cubicBezTo>
                <a:cubicBezTo>
                  <a:pt x="8518324" y="3551023"/>
                  <a:pt x="8518706" y="3542694"/>
                  <a:pt x="8522391" y="3537094"/>
                </a:cubicBezTo>
                <a:cubicBezTo>
                  <a:pt x="8520764" y="3538578"/>
                  <a:pt x="8518850" y="3539774"/>
                  <a:pt x="8516792" y="3540588"/>
                </a:cubicBezTo>
                <a:lnTo>
                  <a:pt x="8509279" y="3543508"/>
                </a:lnTo>
                <a:cubicBezTo>
                  <a:pt x="8506599" y="3544513"/>
                  <a:pt x="8503919" y="3544752"/>
                  <a:pt x="8501286" y="3544465"/>
                </a:cubicBezTo>
                <a:cubicBezTo>
                  <a:pt x="8496931" y="3551741"/>
                  <a:pt x="8490136" y="3557342"/>
                  <a:pt x="8480851" y="3559113"/>
                </a:cubicBezTo>
                <a:cubicBezTo>
                  <a:pt x="8474965" y="3560214"/>
                  <a:pt x="8469509" y="3559687"/>
                  <a:pt x="8464436" y="3558012"/>
                </a:cubicBezTo>
                <a:cubicBezTo>
                  <a:pt x="8464245" y="3567537"/>
                  <a:pt x="8457736" y="3575962"/>
                  <a:pt x="8447734" y="3576680"/>
                </a:cubicBezTo>
                <a:cubicBezTo>
                  <a:pt x="8438354" y="3577303"/>
                  <a:pt x="8428496" y="3569644"/>
                  <a:pt x="8428400" y="3559831"/>
                </a:cubicBezTo>
                <a:cubicBezTo>
                  <a:pt x="8428352" y="3556049"/>
                  <a:pt x="8428304" y="3552220"/>
                  <a:pt x="8428256" y="3548438"/>
                </a:cubicBezTo>
                <a:cubicBezTo>
                  <a:pt x="8428256" y="3546236"/>
                  <a:pt x="8428639" y="3544082"/>
                  <a:pt x="8429261" y="3542072"/>
                </a:cubicBezTo>
                <a:lnTo>
                  <a:pt x="8427969" y="3538769"/>
                </a:lnTo>
                <a:cubicBezTo>
                  <a:pt x="8425816" y="3533169"/>
                  <a:pt x="8426725" y="3527568"/>
                  <a:pt x="8429453" y="3522877"/>
                </a:cubicBezTo>
                <a:cubicBezTo>
                  <a:pt x="8427969" y="3522973"/>
                  <a:pt x="8426534" y="3523116"/>
                  <a:pt x="8425050" y="3522973"/>
                </a:cubicBezTo>
                <a:cubicBezTo>
                  <a:pt x="8416483" y="3526802"/>
                  <a:pt x="8405476" y="3525223"/>
                  <a:pt x="8401121" y="3513974"/>
                </a:cubicBezTo>
                <a:cubicBezTo>
                  <a:pt x="8401121" y="3513878"/>
                  <a:pt x="8401121" y="3513830"/>
                  <a:pt x="8401121" y="3513734"/>
                </a:cubicBezTo>
                <a:cubicBezTo>
                  <a:pt x="8400308" y="3515505"/>
                  <a:pt x="8399446" y="3517229"/>
                  <a:pt x="8397772" y="3518904"/>
                </a:cubicBezTo>
                <a:cubicBezTo>
                  <a:pt x="8388344" y="3528573"/>
                  <a:pt x="8375135" y="3524696"/>
                  <a:pt x="8368722" y="3516654"/>
                </a:cubicBezTo>
                <a:cubicBezTo>
                  <a:pt x="8368148" y="3523164"/>
                  <a:pt x="8364990" y="3529626"/>
                  <a:pt x="8359103" y="3531828"/>
                </a:cubicBezTo>
                <a:lnTo>
                  <a:pt x="8347953" y="3536041"/>
                </a:lnTo>
                <a:cubicBezTo>
                  <a:pt x="8344746" y="3537237"/>
                  <a:pt x="8341635" y="3537620"/>
                  <a:pt x="8338573" y="3537620"/>
                </a:cubicBezTo>
                <a:cubicBezTo>
                  <a:pt x="8337328" y="3537668"/>
                  <a:pt x="8336084" y="3537572"/>
                  <a:pt x="8334840" y="3537333"/>
                </a:cubicBezTo>
                <a:cubicBezTo>
                  <a:pt x="8334074" y="3537190"/>
                  <a:pt x="8333308" y="3536998"/>
                  <a:pt x="8332542" y="3536711"/>
                </a:cubicBezTo>
                <a:cubicBezTo>
                  <a:pt x="8329527" y="3535754"/>
                  <a:pt x="8326656" y="3534365"/>
                  <a:pt x="8324263" y="3532020"/>
                </a:cubicBezTo>
                <a:lnTo>
                  <a:pt x="8318520" y="3526371"/>
                </a:lnTo>
                <a:cubicBezTo>
                  <a:pt x="8311485" y="3519478"/>
                  <a:pt x="8312969" y="3506985"/>
                  <a:pt x="8319908" y="3500762"/>
                </a:cubicBezTo>
                <a:cubicBezTo>
                  <a:pt x="8325890" y="3495449"/>
                  <a:pt x="8333787" y="3495210"/>
                  <a:pt x="8340343" y="3498560"/>
                </a:cubicBezTo>
                <a:cubicBezTo>
                  <a:pt x="8340678" y="3498464"/>
                  <a:pt x="8341013" y="3498321"/>
                  <a:pt x="8341348" y="3498177"/>
                </a:cubicBezTo>
                <a:cubicBezTo>
                  <a:pt x="8350537" y="3494683"/>
                  <a:pt x="8359582" y="3496310"/>
                  <a:pt x="8365468" y="3504256"/>
                </a:cubicBezTo>
                <a:cubicBezTo>
                  <a:pt x="8365995" y="3501384"/>
                  <a:pt x="8367143" y="3498560"/>
                  <a:pt x="8369775" y="3495880"/>
                </a:cubicBezTo>
                <a:lnTo>
                  <a:pt x="8369775" y="3495880"/>
                </a:lnTo>
                <a:cubicBezTo>
                  <a:pt x="8368866" y="3483099"/>
                  <a:pt x="8378581" y="3469887"/>
                  <a:pt x="8393129" y="3476445"/>
                </a:cubicBezTo>
                <a:close/>
                <a:moveTo>
                  <a:pt x="8398441" y="3367498"/>
                </a:moveTo>
                <a:cubicBezTo>
                  <a:pt x="8420743" y="3377551"/>
                  <a:pt x="8404806" y="3412111"/>
                  <a:pt x="8382505" y="3402011"/>
                </a:cubicBezTo>
                <a:cubicBezTo>
                  <a:pt x="8360204" y="3391958"/>
                  <a:pt x="8376140" y="3357398"/>
                  <a:pt x="8398441" y="3367498"/>
                </a:cubicBezTo>
                <a:close/>
                <a:moveTo>
                  <a:pt x="8440077" y="3339974"/>
                </a:moveTo>
                <a:cubicBezTo>
                  <a:pt x="8462427" y="3350026"/>
                  <a:pt x="8444049" y="3383342"/>
                  <a:pt x="8421843" y="3373338"/>
                </a:cubicBezTo>
                <a:cubicBezTo>
                  <a:pt x="8399542" y="3363286"/>
                  <a:pt x="8417872" y="3329970"/>
                  <a:pt x="8440077" y="3339974"/>
                </a:cubicBezTo>
                <a:close/>
                <a:moveTo>
                  <a:pt x="8544597" y="3335331"/>
                </a:moveTo>
                <a:cubicBezTo>
                  <a:pt x="8544884" y="3334230"/>
                  <a:pt x="8545075" y="3333081"/>
                  <a:pt x="8545172" y="3331932"/>
                </a:cubicBezTo>
                <a:cubicBezTo>
                  <a:pt x="8545124" y="3331789"/>
                  <a:pt x="8545124" y="3331741"/>
                  <a:pt x="8545028" y="3331597"/>
                </a:cubicBezTo>
                <a:cubicBezTo>
                  <a:pt x="8544837" y="3331358"/>
                  <a:pt x="8544788" y="3331310"/>
                  <a:pt x="8544501" y="3330879"/>
                </a:cubicBezTo>
                <a:cubicBezTo>
                  <a:pt x="8538424" y="3322742"/>
                  <a:pt x="8539812" y="3312019"/>
                  <a:pt x="8547421" y="3305414"/>
                </a:cubicBezTo>
                <a:cubicBezTo>
                  <a:pt x="8554647" y="3299095"/>
                  <a:pt x="8567186" y="3300723"/>
                  <a:pt x="8572881" y="3308333"/>
                </a:cubicBezTo>
                <a:cubicBezTo>
                  <a:pt x="8579485" y="3317189"/>
                  <a:pt x="8583027" y="3328007"/>
                  <a:pt x="8580681" y="3339017"/>
                </a:cubicBezTo>
                <a:cubicBezTo>
                  <a:pt x="8578623" y="3348638"/>
                  <a:pt x="8571445" y="3356297"/>
                  <a:pt x="8560821" y="3355244"/>
                </a:cubicBezTo>
                <a:cubicBezTo>
                  <a:pt x="8556944" y="3354861"/>
                  <a:pt x="8553212" y="3352707"/>
                  <a:pt x="8550197" y="3349835"/>
                </a:cubicBezTo>
                <a:cubicBezTo>
                  <a:pt x="8550627" y="3350984"/>
                  <a:pt x="8550675" y="3351989"/>
                  <a:pt x="8550866" y="3353186"/>
                </a:cubicBezTo>
                <a:lnTo>
                  <a:pt x="8550914" y="3353377"/>
                </a:lnTo>
                <a:cubicBezTo>
                  <a:pt x="8553259" y="3359456"/>
                  <a:pt x="8551393" y="3365584"/>
                  <a:pt x="8547612" y="3370322"/>
                </a:cubicBezTo>
                <a:lnTo>
                  <a:pt x="8546368" y="3373051"/>
                </a:lnTo>
                <a:cubicBezTo>
                  <a:pt x="8542108" y="3382481"/>
                  <a:pt x="8529283" y="3385544"/>
                  <a:pt x="8520668" y="3380949"/>
                </a:cubicBezTo>
                <a:cubicBezTo>
                  <a:pt x="8511193" y="3375923"/>
                  <a:pt x="8508609" y="3364578"/>
                  <a:pt x="8512820" y="3355244"/>
                </a:cubicBezTo>
                <a:lnTo>
                  <a:pt x="8513299" y="3354191"/>
                </a:lnTo>
                <a:cubicBezTo>
                  <a:pt x="8512150" y="3345910"/>
                  <a:pt x="8517271" y="3337820"/>
                  <a:pt x="8525024" y="3334756"/>
                </a:cubicBezTo>
                <a:cubicBezTo>
                  <a:pt x="8532393" y="3331837"/>
                  <a:pt x="8540290" y="3335092"/>
                  <a:pt x="8544980" y="3340931"/>
                </a:cubicBezTo>
                <a:cubicBezTo>
                  <a:pt x="8544550" y="3339017"/>
                  <a:pt x="8544214" y="3337198"/>
                  <a:pt x="8544597" y="3335331"/>
                </a:cubicBezTo>
                <a:close/>
                <a:moveTo>
                  <a:pt x="8578576" y="3369078"/>
                </a:moveTo>
                <a:cubicBezTo>
                  <a:pt x="8570201" y="3347298"/>
                  <a:pt x="8603270" y="3332411"/>
                  <a:pt x="8611597" y="3354191"/>
                </a:cubicBezTo>
                <a:cubicBezTo>
                  <a:pt x="8619972" y="3375923"/>
                  <a:pt x="8586950" y="3390810"/>
                  <a:pt x="8578576" y="3369078"/>
                </a:cubicBezTo>
                <a:close/>
                <a:moveTo>
                  <a:pt x="8593268" y="3464766"/>
                </a:moveTo>
                <a:cubicBezTo>
                  <a:pt x="8602456" y="3467398"/>
                  <a:pt x="8609396" y="3479700"/>
                  <a:pt x="8605280" y="3488795"/>
                </a:cubicBezTo>
                <a:lnTo>
                  <a:pt x="8601787" y="3496502"/>
                </a:lnTo>
                <a:cubicBezTo>
                  <a:pt x="8598867" y="3502964"/>
                  <a:pt x="8593890" y="3507176"/>
                  <a:pt x="8587812" y="3508565"/>
                </a:cubicBezTo>
                <a:cubicBezTo>
                  <a:pt x="8587334" y="3522111"/>
                  <a:pt x="8569435" y="3533934"/>
                  <a:pt x="8556705" y="3521489"/>
                </a:cubicBezTo>
                <a:lnTo>
                  <a:pt x="8553164" y="3517994"/>
                </a:lnTo>
                <a:cubicBezTo>
                  <a:pt x="8540768" y="3505836"/>
                  <a:pt x="8551872" y="3488747"/>
                  <a:pt x="8565272" y="3487455"/>
                </a:cubicBezTo>
                <a:cubicBezTo>
                  <a:pt x="8565463" y="3486449"/>
                  <a:pt x="8565319" y="3485397"/>
                  <a:pt x="8565750" y="3484439"/>
                </a:cubicBezTo>
                <a:lnTo>
                  <a:pt x="8569243" y="3476732"/>
                </a:lnTo>
                <a:cubicBezTo>
                  <a:pt x="8573599" y="3467015"/>
                  <a:pt x="8582500" y="3461702"/>
                  <a:pt x="8593268" y="3464766"/>
                </a:cubicBezTo>
                <a:close/>
                <a:moveTo>
                  <a:pt x="8515595" y="3411776"/>
                </a:moveTo>
                <a:cubicBezTo>
                  <a:pt x="8515739" y="3412159"/>
                  <a:pt x="8515548" y="3412494"/>
                  <a:pt x="8515644" y="3412877"/>
                </a:cubicBezTo>
                <a:cubicBezTo>
                  <a:pt x="8520477" y="3418238"/>
                  <a:pt x="8521961" y="3425992"/>
                  <a:pt x="8519233" y="3433220"/>
                </a:cubicBezTo>
                <a:cubicBezTo>
                  <a:pt x="8516361" y="3440784"/>
                  <a:pt x="8508035" y="3444948"/>
                  <a:pt x="8500186" y="3444374"/>
                </a:cubicBezTo>
                <a:cubicBezTo>
                  <a:pt x="8494778" y="3445379"/>
                  <a:pt x="8488891" y="3444278"/>
                  <a:pt x="8484871" y="3440975"/>
                </a:cubicBezTo>
                <a:cubicBezTo>
                  <a:pt x="8483149" y="3439587"/>
                  <a:pt x="8482478" y="3437768"/>
                  <a:pt x="8481522" y="3436045"/>
                </a:cubicBezTo>
                <a:cubicBezTo>
                  <a:pt x="8476688" y="3431593"/>
                  <a:pt x="8474773" y="3425083"/>
                  <a:pt x="8475970" y="3418525"/>
                </a:cubicBezTo>
                <a:cubicBezTo>
                  <a:pt x="8472907" y="3413738"/>
                  <a:pt x="8471328" y="3408282"/>
                  <a:pt x="8473960" y="3402442"/>
                </a:cubicBezTo>
                <a:cubicBezTo>
                  <a:pt x="8477789" y="3394017"/>
                  <a:pt x="8489370" y="3388703"/>
                  <a:pt x="8497937" y="3393394"/>
                </a:cubicBezTo>
                <a:cubicBezTo>
                  <a:pt x="8505737" y="3397703"/>
                  <a:pt x="8512485" y="3403112"/>
                  <a:pt x="8515595" y="3411776"/>
                </a:cubicBezTo>
                <a:close/>
                <a:moveTo>
                  <a:pt x="8494012" y="3385257"/>
                </a:moveTo>
                <a:lnTo>
                  <a:pt x="8486498" y="3388129"/>
                </a:lnTo>
                <a:cubicBezTo>
                  <a:pt x="8476975" y="3391815"/>
                  <a:pt x="8467404" y="3389421"/>
                  <a:pt x="8462140" y="3380135"/>
                </a:cubicBezTo>
                <a:cubicBezTo>
                  <a:pt x="8457641" y="3372189"/>
                  <a:pt x="8461230" y="3359169"/>
                  <a:pt x="8470131" y="3355771"/>
                </a:cubicBezTo>
                <a:lnTo>
                  <a:pt x="8477645" y="3352898"/>
                </a:lnTo>
                <a:cubicBezTo>
                  <a:pt x="8487169" y="3349213"/>
                  <a:pt x="8496740" y="3351606"/>
                  <a:pt x="8502004" y="3360893"/>
                </a:cubicBezTo>
                <a:cubicBezTo>
                  <a:pt x="8506455" y="3368838"/>
                  <a:pt x="8502866" y="3381858"/>
                  <a:pt x="8494012" y="3385257"/>
                </a:cubicBezTo>
                <a:close/>
                <a:moveTo>
                  <a:pt x="8510140" y="3586398"/>
                </a:moveTo>
                <a:lnTo>
                  <a:pt x="8504493" y="3592141"/>
                </a:lnTo>
                <a:cubicBezTo>
                  <a:pt x="8497602" y="3599130"/>
                  <a:pt x="8487120" y="3601380"/>
                  <a:pt x="8478985" y="3594726"/>
                </a:cubicBezTo>
                <a:cubicBezTo>
                  <a:pt x="8471902" y="3588935"/>
                  <a:pt x="8469557" y="3576201"/>
                  <a:pt x="8476400" y="3569213"/>
                </a:cubicBezTo>
                <a:lnTo>
                  <a:pt x="8482048" y="3563421"/>
                </a:lnTo>
                <a:cubicBezTo>
                  <a:pt x="8488939" y="3556432"/>
                  <a:pt x="8499372" y="3554182"/>
                  <a:pt x="8507555" y="3560836"/>
                </a:cubicBezTo>
                <a:cubicBezTo>
                  <a:pt x="8514639" y="3566676"/>
                  <a:pt x="8516984" y="3579409"/>
                  <a:pt x="8510140" y="3586398"/>
                </a:cubicBezTo>
                <a:close/>
                <a:moveTo>
                  <a:pt x="8416867" y="3587881"/>
                </a:moveTo>
                <a:cubicBezTo>
                  <a:pt x="8419881" y="3597550"/>
                  <a:pt x="8413852" y="3607220"/>
                  <a:pt x="8404710" y="3610427"/>
                </a:cubicBezTo>
                <a:cubicBezTo>
                  <a:pt x="8401935" y="3611384"/>
                  <a:pt x="8399159" y="3611337"/>
                  <a:pt x="8396432" y="3610762"/>
                </a:cubicBezTo>
                <a:cubicBezTo>
                  <a:pt x="8398776" y="3615740"/>
                  <a:pt x="8398633" y="3621628"/>
                  <a:pt x="8393273" y="3627085"/>
                </a:cubicBezTo>
                <a:cubicBezTo>
                  <a:pt x="8377193" y="3643552"/>
                  <a:pt x="8348000" y="3621963"/>
                  <a:pt x="8364319" y="3605305"/>
                </a:cubicBezTo>
                <a:cubicBezTo>
                  <a:pt x="8366186" y="3603390"/>
                  <a:pt x="8368244" y="3602146"/>
                  <a:pt x="8370350" y="3601189"/>
                </a:cubicBezTo>
                <a:lnTo>
                  <a:pt x="8370015" y="3601141"/>
                </a:lnTo>
                <a:cubicBezTo>
                  <a:pt x="8364511" y="3600231"/>
                  <a:pt x="8360443" y="3596689"/>
                  <a:pt x="8358002" y="3592141"/>
                </a:cubicBezTo>
                <a:cubicBezTo>
                  <a:pt x="8355657" y="3600902"/>
                  <a:pt x="8347617" y="3608273"/>
                  <a:pt x="8336275" y="3605449"/>
                </a:cubicBezTo>
                <a:lnTo>
                  <a:pt x="8331442" y="3604252"/>
                </a:lnTo>
                <a:cubicBezTo>
                  <a:pt x="8308805" y="3598652"/>
                  <a:pt x="8318233" y="3563612"/>
                  <a:pt x="8340869" y="3569261"/>
                </a:cubicBezTo>
                <a:lnTo>
                  <a:pt x="8345703" y="3570458"/>
                </a:lnTo>
                <a:cubicBezTo>
                  <a:pt x="8346182" y="3570553"/>
                  <a:pt x="8346469" y="3570888"/>
                  <a:pt x="8346900" y="3571032"/>
                </a:cubicBezTo>
                <a:cubicBezTo>
                  <a:pt x="8344171" y="3557581"/>
                  <a:pt x="8353839" y="3542168"/>
                  <a:pt x="8369297" y="3549156"/>
                </a:cubicBezTo>
                <a:cubicBezTo>
                  <a:pt x="8377002" y="3552651"/>
                  <a:pt x="8380495" y="3559400"/>
                  <a:pt x="8381070" y="3566245"/>
                </a:cubicBezTo>
                <a:lnTo>
                  <a:pt x="8383462" y="3566628"/>
                </a:lnTo>
                <a:cubicBezTo>
                  <a:pt x="8387195" y="3562751"/>
                  <a:pt x="8392316" y="3560405"/>
                  <a:pt x="8398202" y="3560884"/>
                </a:cubicBezTo>
                <a:cubicBezTo>
                  <a:pt x="8405763" y="3561554"/>
                  <a:pt x="8410358" y="3566389"/>
                  <a:pt x="8414712" y="3572037"/>
                </a:cubicBezTo>
                <a:cubicBezTo>
                  <a:pt x="8418110" y="3576393"/>
                  <a:pt x="8418207" y="3581898"/>
                  <a:pt x="8416483" y="3586828"/>
                </a:cubicBezTo>
                <a:cubicBezTo>
                  <a:pt x="8416627" y="3587211"/>
                  <a:pt x="8416770" y="3587546"/>
                  <a:pt x="8416867" y="3587881"/>
                </a:cubicBezTo>
                <a:close/>
                <a:moveTo>
                  <a:pt x="8370253" y="3819083"/>
                </a:moveTo>
                <a:cubicBezTo>
                  <a:pt x="8374992" y="3819513"/>
                  <a:pt x="8378437" y="3821907"/>
                  <a:pt x="8381070" y="3824971"/>
                </a:cubicBezTo>
                <a:cubicBezTo>
                  <a:pt x="8380974" y="3823343"/>
                  <a:pt x="8380830" y="3821763"/>
                  <a:pt x="8381165" y="3820184"/>
                </a:cubicBezTo>
                <a:cubicBezTo>
                  <a:pt x="8381883" y="3817072"/>
                  <a:pt x="8383510" y="3814631"/>
                  <a:pt x="8385472" y="3812525"/>
                </a:cubicBezTo>
                <a:cubicBezTo>
                  <a:pt x="8384850" y="3810658"/>
                  <a:pt x="8384419" y="3808839"/>
                  <a:pt x="8384276" y="3806924"/>
                </a:cubicBezTo>
                <a:cubicBezTo>
                  <a:pt x="8384276" y="3806733"/>
                  <a:pt x="8384228" y="3806541"/>
                  <a:pt x="8384228" y="3806350"/>
                </a:cubicBezTo>
                <a:cubicBezTo>
                  <a:pt x="8384084" y="3802377"/>
                  <a:pt x="8385185" y="3798691"/>
                  <a:pt x="8387578" y="3795580"/>
                </a:cubicBezTo>
                <a:cubicBezTo>
                  <a:pt x="8389492" y="3792564"/>
                  <a:pt x="8391933" y="3789883"/>
                  <a:pt x="8395379" y="3788591"/>
                </a:cubicBezTo>
                <a:lnTo>
                  <a:pt x="8406577" y="3784378"/>
                </a:lnTo>
                <a:cubicBezTo>
                  <a:pt x="8412655" y="3782081"/>
                  <a:pt x="8418732" y="3783565"/>
                  <a:pt x="8423949" y="3786772"/>
                </a:cubicBezTo>
                <a:cubicBezTo>
                  <a:pt x="8425816" y="3786006"/>
                  <a:pt x="8427778" y="3785432"/>
                  <a:pt x="8429883" y="3785384"/>
                </a:cubicBezTo>
                <a:cubicBezTo>
                  <a:pt x="8439551" y="3785097"/>
                  <a:pt x="8448404" y="3793234"/>
                  <a:pt x="8448500" y="3802999"/>
                </a:cubicBezTo>
                <a:cubicBezTo>
                  <a:pt x="8448548" y="3806781"/>
                  <a:pt x="8448596" y="3810562"/>
                  <a:pt x="8448643" y="3814392"/>
                </a:cubicBezTo>
                <a:cubicBezTo>
                  <a:pt x="8448691" y="3817312"/>
                  <a:pt x="8447830" y="3819992"/>
                  <a:pt x="8446634" y="3822481"/>
                </a:cubicBezTo>
                <a:cubicBezTo>
                  <a:pt x="8448691" y="3821716"/>
                  <a:pt x="8450797" y="3821093"/>
                  <a:pt x="8453047" y="3821045"/>
                </a:cubicBezTo>
                <a:lnTo>
                  <a:pt x="8453956" y="3820327"/>
                </a:lnTo>
                <a:cubicBezTo>
                  <a:pt x="8462427" y="3813865"/>
                  <a:pt x="8474104" y="3816307"/>
                  <a:pt x="8480564" y="3824204"/>
                </a:cubicBezTo>
                <a:cubicBezTo>
                  <a:pt x="8481617" y="3825497"/>
                  <a:pt x="8481809" y="3827077"/>
                  <a:pt x="8482335" y="3828513"/>
                </a:cubicBezTo>
                <a:cubicBezTo>
                  <a:pt x="8484919" y="3828082"/>
                  <a:pt x="8487504" y="3828177"/>
                  <a:pt x="8490040" y="3828752"/>
                </a:cubicBezTo>
                <a:cubicBezTo>
                  <a:pt x="8493246" y="3827747"/>
                  <a:pt x="8496836" y="3827555"/>
                  <a:pt x="8501095" y="3829470"/>
                </a:cubicBezTo>
                <a:cubicBezTo>
                  <a:pt x="8517271" y="3836746"/>
                  <a:pt x="8515644" y="3858334"/>
                  <a:pt x="8504876" y="3865323"/>
                </a:cubicBezTo>
                <a:cubicBezTo>
                  <a:pt x="8510619" y="3867525"/>
                  <a:pt x="8514543" y="3872742"/>
                  <a:pt x="8513729" y="3880688"/>
                </a:cubicBezTo>
                <a:cubicBezTo>
                  <a:pt x="8514830" y="3880066"/>
                  <a:pt x="8515691" y="3879300"/>
                  <a:pt x="8516984" y="3878870"/>
                </a:cubicBezTo>
                <a:cubicBezTo>
                  <a:pt x="8517366" y="3878774"/>
                  <a:pt x="8517845" y="3878870"/>
                  <a:pt x="8518228" y="3878774"/>
                </a:cubicBezTo>
                <a:cubicBezTo>
                  <a:pt x="8521673" y="3870636"/>
                  <a:pt x="8530288" y="3865610"/>
                  <a:pt x="8539190" y="3867142"/>
                </a:cubicBezTo>
                <a:cubicBezTo>
                  <a:pt x="8540194" y="3867238"/>
                  <a:pt x="8540721" y="3867333"/>
                  <a:pt x="8540912" y="3867429"/>
                </a:cubicBezTo>
                <a:cubicBezTo>
                  <a:pt x="8541008" y="3867429"/>
                  <a:pt x="8541152" y="3867429"/>
                  <a:pt x="8541295" y="3867429"/>
                </a:cubicBezTo>
                <a:lnTo>
                  <a:pt x="8541439" y="3867429"/>
                </a:lnTo>
                <a:cubicBezTo>
                  <a:pt x="8542204" y="3866568"/>
                  <a:pt x="8542922" y="3865706"/>
                  <a:pt x="8543640" y="3864748"/>
                </a:cubicBezTo>
                <a:cubicBezTo>
                  <a:pt x="8549814" y="3856084"/>
                  <a:pt x="8563166" y="3857233"/>
                  <a:pt x="8570488" y="3863121"/>
                </a:cubicBezTo>
                <a:cubicBezTo>
                  <a:pt x="8579054" y="3870062"/>
                  <a:pt x="8577858" y="3881885"/>
                  <a:pt x="8572115" y="3889975"/>
                </a:cubicBezTo>
                <a:cubicBezTo>
                  <a:pt x="8565080" y="3899883"/>
                  <a:pt x="8554312" y="3904622"/>
                  <a:pt x="8542874" y="3905149"/>
                </a:cubicBezTo>
                <a:cubicBezTo>
                  <a:pt x="8542731" y="3913191"/>
                  <a:pt x="8539093" y="3920562"/>
                  <a:pt x="8530335" y="3923387"/>
                </a:cubicBezTo>
                <a:cubicBezTo>
                  <a:pt x="8521434" y="3926259"/>
                  <a:pt x="8508273" y="3921280"/>
                  <a:pt x="8506407" y="3911180"/>
                </a:cubicBezTo>
                <a:lnTo>
                  <a:pt x="8504828" y="3902851"/>
                </a:lnTo>
                <a:cubicBezTo>
                  <a:pt x="8504349" y="3900314"/>
                  <a:pt x="8504206" y="3897729"/>
                  <a:pt x="8504445" y="3895288"/>
                </a:cubicBezTo>
                <a:cubicBezTo>
                  <a:pt x="8492720" y="3902086"/>
                  <a:pt x="8474917" y="3897107"/>
                  <a:pt x="8477645" y="3880641"/>
                </a:cubicBezTo>
                <a:cubicBezTo>
                  <a:pt x="8477836" y="3879492"/>
                  <a:pt x="8478458" y="3878630"/>
                  <a:pt x="8478793" y="3877625"/>
                </a:cubicBezTo>
                <a:cubicBezTo>
                  <a:pt x="8475970" y="3880545"/>
                  <a:pt x="8472429" y="3882843"/>
                  <a:pt x="8468360" y="3883704"/>
                </a:cubicBezTo>
                <a:cubicBezTo>
                  <a:pt x="8458120" y="3885810"/>
                  <a:pt x="8448404" y="3877769"/>
                  <a:pt x="8446538" y="3868003"/>
                </a:cubicBezTo>
                <a:lnTo>
                  <a:pt x="8445245" y="3861015"/>
                </a:lnTo>
                <a:cubicBezTo>
                  <a:pt x="8440125" y="3858765"/>
                  <a:pt x="8435914" y="3854505"/>
                  <a:pt x="8434287" y="3848569"/>
                </a:cubicBezTo>
                <a:cubicBezTo>
                  <a:pt x="8432563" y="3842203"/>
                  <a:pt x="8434717" y="3836842"/>
                  <a:pt x="8437684" y="3831576"/>
                </a:cubicBezTo>
                <a:cubicBezTo>
                  <a:pt x="8435674" y="3832438"/>
                  <a:pt x="8433521" y="3833060"/>
                  <a:pt x="8431223" y="3833108"/>
                </a:cubicBezTo>
                <a:cubicBezTo>
                  <a:pt x="8428639" y="3833156"/>
                  <a:pt x="8426198" y="3832581"/>
                  <a:pt x="8423901" y="3831624"/>
                </a:cubicBezTo>
                <a:cubicBezTo>
                  <a:pt x="8420838" y="3840336"/>
                  <a:pt x="8411937" y="3844883"/>
                  <a:pt x="8402940" y="3843399"/>
                </a:cubicBezTo>
                <a:lnTo>
                  <a:pt x="8394996" y="3842107"/>
                </a:lnTo>
                <a:cubicBezTo>
                  <a:pt x="8391981" y="3841581"/>
                  <a:pt x="8389492" y="3840001"/>
                  <a:pt x="8387339" y="3838038"/>
                </a:cubicBezTo>
                <a:cubicBezTo>
                  <a:pt x="8388248" y="3845075"/>
                  <a:pt x="8385951" y="3852159"/>
                  <a:pt x="8378102" y="3855271"/>
                </a:cubicBezTo>
                <a:cubicBezTo>
                  <a:pt x="8374800" y="3856611"/>
                  <a:pt x="8371642" y="3858287"/>
                  <a:pt x="8368388" y="3859579"/>
                </a:cubicBezTo>
                <a:cubicBezTo>
                  <a:pt x="8367622" y="3860010"/>
                  <a:pt x="8366856" y="3860488"/>
                  <a:pt x="8366090" y="3860919"/>
                </a:cubicBezTo>
                <a:cubicBezTo>
                  <a:pt x="8364032" y="3862547"/>
                  <a:pt x="8362118" y="3863887"/>
                  <a:pt x="8359917" y="3864892"/>
                </a:cubicBezTo>
                <a:cubicBezTo>
                  <a:pt x="8358624" y="3870445"/>
                  <a:pt x="8355035" y="3875663"/>
                  <a:pt x="8350441" y="3878200"/>
                </a:cubicBezTo>
                <a:cubicBezTo>
                  <a:pt x="8340774" y="3883513"/>
                  <a:pt x="8330484" y="3879061"/>
                  <a:pt x="8324598" y="3870684"/>
                </a:cubicBezTo>
                <a:cubicBezTo>
                  <a:pt x="8328762" y="3876620"/>
                  <a:pt x="8328475" y="3873843"/>
                  <a:pt x="8324071" y="3872264"/>
                </a:cubicBezTo>
                <a:cubicBezTo>
                  <a:pt x="8320530" y="3871019"/>
                  <a:pt x="8318281" y="3869679"/>
                  <a:pt x="8315457" y="3867477"/>
                </a:cubicBezTo>
                <a:cubicBezTo>
                  <a:pt x="8309140" y="3862499"/>
                  <a:pt x="8306316" y="3856132"/>
                  <a:pt x="8303589" y="3848808"/>
                </a:cubicBezTo>
                <a:cubicBezTo>
                  <a:pt x="8302775" y="3846655"/>
                  <a:pt x="8302823" y="3844165"/>
                  <a:pt x="8303254" y="3841676"/>
                </a:cubicBezTo>
                <a:cubicBezTo>
                  <a:pt x="8301387" y="3838565"/>
                  <a:pt x="8300191" y="3835023"/>
                  <a:pt x="8300143" y="3831528"/>
                </a:cubicBezTo>
                <a:cubicBezTo>
                  <a:pt x="8300143" y="3828704"/>
                  <a:pt x="8300287" y="3825928"/>
                  <a:pt x="8300526" y="3823152"/>
                </a:cubicBezTo>
                <a:cubicBezTo>
                  <a:pt x="8300143" y="3822529"/>
                  <a:pt x="8299712" y="3821907"/>
                  <a:pt x="8299378" y="3821189"/>
                </a:cubicBezTo>
                <a:cubicBezTo>
                  <a:pt x="8295309" y="3812237"/>
                  <a:pt x="8299234" y="3799648"/>
                  <a:pt x="8308853" y="3796058"/>
                </a:cubicBezTo>
                <a:lnTo>
                  <a:pt x="8314069" y="3794048"/>
                </a:lnTo>
                <a:cubicBezTo>
                  <a:pt x="8315409" y="3792995"/>
                  <a:pt x="8316749" y="3791990"/>
                  <a:pt x="8318329" y="3791080"/>
                </a:cubicBezTo>
                <a:cubicBezTo>
                  <a:pt x="8326034" y="3786676"/>
                  <a:pt x="8335127" y="3785863"/>
                  <a:pt x="8344171" y="3785575"/>
                </a:cubicBezTo>
                <a:lnTo>
                  <a:pt x="8348144" y="3781506"/>
                </a:lnTo>
                <a:cubicBezTo>
                  <a:pt x="8355275" y="3774231"/>
                  <a:pt x="8365229" y="3772699"/>
                  <a:pt x="8373652" y="3779017"/>
                </a:cubicBezTo>
                <a:cubicBezTo>
                  <a:pt x="8381022" y="3784522"/>
                  <a:pt x="8382792" y="3797734"/>
                  <a:pt x="8376140" y="3804531"/>
                </a:cubicBezTo>
                <a:lnTo>
                  <a:pt x="8375422" y="3805297"/>
                </a:lnTo>
                <a:cubicBezTo>
                  <a:pt x="8374896" y="3810419"/>
                  <a:pt x="8373221" y="3815397"/>
                  <a:pt x="8369153" y="3818843"/>
                </a:cubicBezTo>
                <a:cubicBezTo>
                  <a:pt x="8369297" y="3818843"/>
                  <a:pt x="8369775" y="3818987"/>
                  <a:pt x="8370253" y="3819083"/>
                </a:cubicBezTo>
                <a:close/>
                <a:moveTo>
                  <a:pt x="8636627" y="3928461"/>
                </a:moveTo>
                <a:cubicBezTo>
                  <a:pt x="8628108" y="3929274"/>
                  <a:pt x="8619924" y="3926115"/>
                  <a:pt x="8616383" y="3917212"/>
                </a:cubicBezTo>
                <a:cubicBezTo>
                  <a:pt x="8612937" y="3908452"/>
                  <a:pt x="8617149" y="3895192"/>
                  <a:pt x="8627055" y="3892512"/>
                </a:cubicBezTo>
                <a:cubicBezTo>
                  <a:pt x="8628300" y="3892273"/>
                  <a:pt x="8629496" y="3891890"/>
                  <a:pt x="8630644" y="3891411"/>
                </a:cubicBezTo>
                <a:cubicBezTo>
                  <a:pt x="8630788" y="3891363"/>
                  <a:pt x="8630740" y="3891363"/>
                  <a:pt x="8630884" y="3891315"/>
                </a:cubicBezTo>
                <a:cubicBezTo>
                  <a:pt x="8630931" y="3891267"/>
                  <a:pt x="8630980" y="3891219"/>
                  <a:pt x="8631027" y="3891124"/>
                </a:cubicBezTo>
                <a:cubicBezTo>
                  <a:pt x="8631123" y="3890932"/>
                  <a:pt x="8631218" y="3890789"/>
                  <a:pt x="8631362" y="3890501"/>
                </a:cubicBezTo>
                <a:cubicBezTo>
                  <a:pt x="8636052" y="3880928"/>
                  <a:pt x="8646676" y="3877051"/>
                  <a:pt x="8656487" y="3880928"/>
                </a:cubicBezTo>
                <a:cubicBezTo>
                  <a:pt x="8665819" y="3884614"/>
                  <a:pt x="8670413" y="3897107"/>
                  <a:pt x="8666058" y="3906059"/>
                </a:cubicBezTo>
                <a:cubicBezTo>
                  <a:pt x="8662422" y="3913526"/>
                  <a:pt x="8656439" y="3919126"/>
                  <a:pt x="8649452" y="3923291"/>
                </a:cubicBezTo>
                <a:cubicBezTo>
                  <a:pt x="8662326" y="3923195"/>
                  <a:pt x="8670749" y="3934779"/>
                  <a:pt x="8670222" y="3945166"/>
                </a:cubicBezTo>
                <a:cubicBezTo>
                  <a:pt x="8681325" y="3953065"/>
                  <a:pt x="8678597" y="3968191"/>
                  <a:pt x="8669504" y="3975228"/>
                </a:cubicBezTo>
                <a:cubicBezTo>
                  <a:pt x="8669744" y="3975419"/>
                  <a:pt x="8669983" y="3975610"/>
                  <a:pt x="8670222" y="3975802"/>
                </a:cubicBezTo>
                <a:cubicBezTo>
                  <a:pt x="8676587" y="3981259"/>
                  <a:pt x="8678215" y="3989157"/>
                  <a:pt x="8675535" y="3996529"/>
                </a:cubicBezTo>
                <a:cubicBezTo>
                  <a:pt x="8675869" y="3996577"/>
                  <a:pt x="8676252" y="3996672"/>
                  <a:pt x="8676587" y="3996768"/>
                </a:cubicBezTo>
                <a:cubicBezTo>
                  <a:pt x="8684005" y="3989061"/>
                  <a:pt x="8698984" y="3986811"/>
                  <a:pt x="8707264" y="3998300"/>
                </a:cubicBezTo>
                <a:cubicBezTo>
                  <a:pt x="8716739" y="4011415"/>
                  <a:pt x="8704392" y="4023526"/>
                  <a:pt x="8691327" y="4023765"/>
                </a:cubicBezTo>
                <a:cubicBezTo>
                  <a:pt x="8689652" y="4027786"/>
                  <a:pt x="8686111" y="4030993"/>
                  <a:pt x="8680368" y="4032333"/>
                </a:cubicBezTo>
                <a:cubicBezTo>
                  <a:pt x="8681038" y="4036403"/>
                  <a:pt x="8680751" y="4040711"/>
                  <a:pt x="8678932" y="4044731"/>
                </a:cubicBezTo>
                <a:lnTo>
                  <a:pt x="8671993" y="4060145"/>
                </a:lnTo>
                <a:cubicBezTo>
                  <a:pt x="8667782" y="4069527"/>
                  <a:pt x="8654860" y="4072543"/>
                  <a:pt x="8646246" y="4067947"/>
                </a:cubicBezTo>
                <a:cubicBezTo>
                  <a:pt x="8636770" y="4062825"/>
                  <a:pt x="8634234" y="4051529"/>
                  <a:pt x="8638445" y="4042194"/>
                </a:cubicBezTo>
                <a:lnTo>
                  <a:pt x="8645384" y="4026781"/>
                </a:lnTo>
                <a:cubicBezTo>
                  <a:pt x="8647394" y="4022377"/>
                  <a:pt x="8651366" y="4019505"/>
                  <a:pt x="8655817" y="4018021"/>
                </a:cubicBezTo>
                <a:cubicBezTo>
                  <a:pt x="8655243" y="4016202"/>
                  <a:pt x="8655530" y="4014383"/>
                  <a:pt x="8655482" y="4012612"/>
                </a:cubicBezTo>
                <a:cubicBezTo>
                  <a:pt x="8651031" y="4020702"/>
                  <a:pt x="8641651" y="4025154"/>
                  <a:pt x="8632654" y="4021563"/>
                </a:cubicBezTo>
                <a:cubicBezTo>
                  <a:pt x="8631697" y="4021181"/>
                  <a:pt x="8631027" y="4020463"/>
                  <a:pt x="8630165" y="4019936"/>
                </a:cubicBezTo>
                <a:cubicBezTo>
                  <a:pt x="8628060" y="4019840"/>
                  <a:pt x="8626145" y="4020175"/>
                  <a:pt x="8623753" y="4019122"/>
                </a:cubicBezTo>
                <a:cubicBezTo>
                  <a:pt x="8619158" y="4017064"/>
                  <a:pt x="8616287" y="4013809"/>
                  <a:pt x="8614469" y="4010123"/>
                </a:cubicBezTo>
                <a:lnTo>
                  <a:pt x="8612363" y="4010937"/>
                </a:lnTo>
                <a:cubicBezTo>
                  <a:pt x="8602696" y="4014575"/>
                  <a:pt x="8591545" y="4006629"/>
                  <a:pt x="8589056" y="3997486"/>
                </a:cubicBezTo>
                <a:cubicBezTo>
                  <a:pt x="8586233" y="3986859"/>
                  <a:pt x="8592933" y="3977812"/>
                  <a:pt x="8602505" y="3974222"/>
                </a:cubicBezTo>
                <a:lnTo>
                  <a:pt x="8603845" y="3973696"/>
                </a:lnTo>
                <a:cubicBezTo>
                  <a:pt x="8604227" y="3972164"/>
                  <a:pt x="8604467" y="3970632"/>
                  <a:pt x="8605136" y="3969148"/>
                </a:cubicBezTo>
                <a:lnTo>
                  <a:pt x="8608630" y="3961442"/>
                </a:lnTo>
                <a:cubicBezTo>
                  <a:pt x="8612889" y="3952060"/>
                  <a:pt x="8626576" y="3949953"/>
                  <a:pt x="8634664" y="3954692"/>
                </a:cubicBezTo>
                <a:cubicBezTo>
                  <a:pt x="8637392" y="3956320"/>
                  <a:pt x="8639163" y="3958474"/>
                  <a:pt x="8640647" y="3960819"/>
                </a:cubicBezTo>
                <a:cubicBezTo>
                  <a:pt x="8640694" y="3959240"/>
                  <a:pt x="8641029" y="3957756"/>
                  <a:pt x="8641412" y="3956176"/>
                </a:cubicBezTo>
                <a:cubicBezTo>
                  <a:pt x="8632558" y="3949570"/>
                  <a:pt x="8629735" y="3936120"/>
                  <a:pt x="8636627" y="3928461"/>
                </a:cubicBezTo>
                <a:close/>
                <a:moveTo>
                  <a:pt x="8712001" y="3753839"/>
                </a:moveTo>
                <a:lnTo>
                  <a:pt x="8718558" y="3749100"/>
                </a:lnTo>
                <a:cubicBezTo>
                  <a:pt x="8726550" y="3743308"/>
                  <a:pt x="8736935" y="3742016"/>
                  <a:pt x="8744353" y="3749962"/>
                </a:cubicBezTo>
                <a:cubicBezTo>
                  <a:pt x="8750479" y="3756520"/>
                  <a:pt x="8751483" y="3769970"/>
                  <a:pt x="8743492" y="3775763"/>
                </a:cubicBezTo>
                <a:lnTo>
                  <a:pt x="8736935" y="3780501"/>
                </a:lnTo>
                <a:cubicBezTo>
                  <a:pt x="8728943" y="3786293"/>
                  <a:pt x="8718558" y="3787586"/>
                  <a:pt x="8711140" y="3779640"/>
                </a:cubicBezTo>
                <a:cubicBezTo>
                  <a:pt x="8708030" y="3776289"/>
                  <a:pt x="8706259" y="3771215"/>
                  <a:pt x="8706306" y="3766189"/>
                </a:cubicBezTo>
                <a:cubicBezTo>
                  <a:pt x="8703291" y="3769109"/>
                  <a:pt x="8699606" y="3771311"/>
                  <a:pt x="8695539" y="3771837"/>
                </a:cubicBezTo>
                <a:cubicBezTo>
                  <a:pt x="8684866" y="3773130"/>
                  <a:pt x="8676252" y="3765375"/>
                  <a:pt x="8674338" y="3755275"/>
                </a:cubicBezTo>
                <a:lnTo>
                  <a:pt x="8672759" y="3746994"/>
                </a:lnTo>
                <a:cubicBezTo>
                  <a:pt x="8672663" y="3746467"/>
                  <a:pt x="8672902" y="3745989"/>
                  <a:pt x="8672855" y="3745462"/>
                </a:cubicBezTo>
                <a:cubicBezTo>
                  <a:pt x="8671371" y="3746037"/>
                  <a:pt x="8669887" y="3746563"/>
                  <a:pt x="8668356" y="3747137"/>
                </a:cubicBezTo>
                <a:cubicBezTo>
                  <a:pt x="8658736" y="3750775"/>
                  <a:pt x="8647538" y="3746180"/>
                  <a:pt x="8643662" y="3736511"/>
                </a:cubicBezTo>
                <a:cubicBezTo>
                  <a:pt x="8639929" y="3727081"/>
                  <a:pt x="8644714" y="3715449"/>
                  <a:pt x="8654286" y="3711811"/>
                </a:cubicBezTo>
                <a:cubicBezTo>
                  <a:pt x="8658018" y="3710423"/>
                  <a:pt x="8661751" y="3708987"/>
                  <a:pt x="8665484" y="3707599"/>
                </a:cubicBezTo>
                <a:cubicBezTo>
                  <a:pt x="8675104" y="3703961"/>
                  <a:pt x="8686302" y="3708556"/>
                  <a:pt x="8690179" y="3718273"/>
                </a:cubicBezTo>
                <a:cubicBezTo>
                  <a:pt x="8691184" y="3720762"/>
                  <a:pt x="8691471" y="3723395"/>
                  <a:pt x="8691327" y="3726028"/>
                </a:cubicBezTo>
                <a:cubicBezTo>
                  <a:pt x="8700994" y="3725932"/>
                  <a:pt x="8708699" y="3733016"/>
                  <a:pt x="8710470" y="3742446"/>
                </a:cubicBezTo>
                <a:lnTo>
                  <a:pt x="8712050" y="3750728"/>
                </a:lnTo>
                <a:cubicBezTo>
                  <a:pt x="8712241" y="3751829"/>
                  <a:pt x="8711906" y="3752882"/>
                  <a:pt x="8711858" y="3753983"/>
                </a:cubicBezTo>
                <a:cubicBezTo>
                  <a:pt x="8711954" y="3753935"/>
                  <a:pt x="8711954" y="3753887"/>
                  <a:pt x="8712001" y="3753839"/>
                </a:cubicBezTo>
                <a:close/>
                <a:moveTo>
                  <a:pt x="8808338" y="3737181"/>
                </a:moveTo>
                <a:cubicBezTo>
                  <a:pt x="8807094" y="3741441"/>
                  <a:pt x="8803840" y="3745319"/>
                  <a:pt x="8799867" y="3747951"/>
                </a:cubicBezTo>
                <a:lnTo>
                  <a:pt x="8804557" y="3747042"/>
                </a:lnTo>
                <a:cubicBezTo>
                  <a:pt x="8815038" y="3745079"/>
                  <a:pt x="8824275" y="3753073"/>
                  <a:pt x="8826236" y="3762934"/>
                </a:cubicBezTo>
                <a:cubicBezTo>
                  <a:pt x="8828295" y="3773225"/>
                  <a:pt x="8820111" y="3782799"/>
                  <a:pt x="8810348" y="3784618"/>
                </a:cubicBezTo>
                <a:lnTo>
                  <a:pt x="8805418" y="3785575"/>
                </a:lnTo>
                <a:cubicBezTo>
                  <a:pt x="8808912" y="3786533"/>
                  <a:pt x="8812262" y="3788351"/>
                  <a:pt x="8814942" y="3792085"/>
                </a:cubicBezTo>
                <a:cubicBezTo>
                  <a:pt x="8817096" y="3795053"/>
                  <a:pt x="8817909" y="3798069"/>
                  <a:pt x="8818149" y="3800989"/>
                </a:cubicBezTo>
                <a:cubicBezTo>
                  <a:pt x="8822456" y="3803382"/>
                  <a:pt x="8825902" y="3807164"/>
                  <a:pt x="8826763" y="3811855"/>
                </a:cubicBezTo>
                <a:lnTo>
                  <a:pt x="8828342" y="3820136"/>
                </a:lnTo>
                <a:cubicBezTo>
                  <a:pt x="8830304" y="3830619"/>
                  <a:pt x="8826093" y="3840097"/>
                  <a:pt x="8815516" y="3843783"/>
                </a:cubicBezTo>
                <a:cubicBezTo>
                  <a:pt x="8806471" y="3846894"/>
                  <a:pt x="8793742" y="3840767"/>
                  <a:pt x="8791875" y="3830954"/>
                </a:cubicBezTo>
                <a:lnTo>
                  <a:pt x="8790296" y="3822673"/>
                </a:lnTo>
                <a:cubicBezTo>
                  <a:pt x="8790009" y="3821141"/>
                  <a:pt x="8790822" y="3819897"/>
                  <a:pt x="8790774" y="3818461"/>
                </a:cubicBezTo>
                <a:cubicBezTo>
                  <a:pt x="8788716" y="3817264"/>
                  <a:pt x="8786802" y="3815540"/>
                  <a:pt x="8785127" y="3813243"/>
                </a:cubicBezTo>
                <a:cubicBezTo>
                  <a:pt x="8776848" y="3801803"/>
                  <a:pt x="8784361" y="3789788"/>
                  <a:pt x="8794603" y="3786006"/>
                </a:cubicBezTo>
                <a:cubicBezTo>
                  <a:pt x="8787425" y="3784139"/>
                  <a:pt x="8781778" y="3777821"/>
                  <a:pt x="8780294" y="3770401"/>
                </a:cubicBezTo>
                <a:cubicBezTo>
                  <a:pt x="8778667" y="3762216"/>
                  <a:pt x="8783500" y="3754701"/>
                  <a:pt x="8790440" y="3750967"/>
                </a:cubicBezTo>
                <a:cubicBezTo>
                  <a:pt x="8788525" y="3751015"/>
                  <a:pt x="8786563" y="3751015"/>
                  <a:pt x="8784696" y="3750249"/>
                </a:cubicBezTo>
                <a:cubicBezTo>
                  <a:pt x="8783596" y="3749722"/>
                  <a:pt x="8782495" y="3749292"/>
                  <a:pt x="8781299" y="3749004"/>
                </a:cubicBezTo>
                <a:lnTo>
                  <a:pt x="8781299" y="3749004"/>
                </a:lnTo>
                <a:cubicBezTo>
                  <a:pt x="8781155" y="3749004"/>
                  <a:pt x="8781107" y="3749052"/>
                  <a:pt x="8780916" y="3749100"/>
                </a:cubicBezTo>
                <a:cubicBezTo>
                  <a:pt x="8780629" y="3749244"/>
                  <a:pt x="8780581" y="3749244"/>
                  <a:pt x="8780054" y="3749531"/>
                </a:cubicBezTo>
                <a:cubicBezTo>
                  <a:pt x="8770531" y="3754270"/>
                  <a:pt x="8759715" y="3750775"/>
                  <a:pt x="8754307" y="3741728"/>
                </a:cubicBezTo>
                <a:cubicBezTo>
                  <a:pt x="8749187" y="3733064"/>
                  <a:pt x="8753207" y="3720427"/>
                  <a:pt x="8762108" y="3715976"/>
                </a:cubicBezTo>
                <a:cubicBezTo>
                  <a:pt x="8772493" y="3710806"/>
                  <a:pt x="8784314" y="3709178"/>
                  <a:pt x="8795225" y="3713726"/>
                </a:cubicBezTo>
                <a:cubicBezTo>
                  <a:pt x="8804844" y="3717555"/>
                  <a:pt x="8811449" y="3726363"/>
                  <a:pt x="8808338" y="3737181"/>
                </a:cubicBezTo>
                <a:close/>
                <a:moveTo>
                  <a:pt x="8816809" y="3684526"/>
                </a:moveTo>
                <a:cubicBezTo>
                  <a:pt x="8840833" y="3679979"/>
                  <a:pt x="8849973" y="3716933"/>
                  <a:pt x="8825949" y="3721433"/>
                </a:cubicBezTo>
                <a:cubicBezTo>
                  <a:pt x="8801925" y="3725980"/>
                  <a:pt x="8792784" y="3689074"/>
                  <a:pt x="8816809" y="3684526"/>
                </a:cubicBezTo>
                <a:close/>
                <a:moveTo>
                  <a:pt x="8771871" y="4086951"/>
                </a:moveTo>
                <a:cubicBezTo>
                  <a:pt x="8781490" y="4083313"/>
                  <a:pt x="8792784" y="4089344"/>
                  <a:pt x="8795991" y="4098870"/>
                </a:cubicBezTo>
                <a:cubicBezTo>
                  <a:pt x="8799389" y="4108827"/>
                  <a:pt x="8793694" y="4119357"/>
                  <a:pt x="8784074" y="4122995"/>
                </a:cubicBezTo>
                <a:lnTo>
                  <a:pt x="8779098" y="4124862"/>
                </a:lnTo>
                <a:cubicBezTo>
                  <a:pt x="8780150" y="4125006"/>
                  <a:pt x="8781251" y="4125197"/>
                  <a:pt x="8782303" y="4125388"/>
                </a:cubicBezTo>
                <a:cubicBezTo>
                  <a:pt x="8792067" y="4126968"/>
                  <a:pt x="8799197" y="4136159"/>
                  <a:pt x="8797762" y="4146068"/>
                </a:cubicBezTo>
                <a:cubicBezTo>
                  <a:pt x="8796374" y="4155737"/>
                  <a:pt x="8786850" y="4163108"/>
                  <a:pt x="8777087" y="4161529"/>
                </a:cubicBezTo>
                <a:cubicBezTo>
                  <a:pt x="8773307" y="4160907"/>
                  <a:pt x="8769526" y="4160332"/>
                  <a:pt x="8765793" y="4159662"/>
                </a:cubicBezTo>
                <a:cubicBezTo>
                  <a:pt x="8756030" y="4158082"/>
                  <a:pt x="8748899" y="4148940"/>
                  <a:pt x="8750335" y="4138983"/>
                </a:cubicBezTo>
                <a:cubicBezTo>
                  <a:pt x="8751101" y="4133622"/>
                  <a:pt x="8754547" y="4129170"/>
                  <a:pt x="8758997" y="4126346"/>
                </a:cubicBezTo>
                <a:cubicBezTo>
                  <a:pt x="8754355" y="4124144"/>
                  <a:pt x="8750430" y="4120267"/>
                  <a:pt x="8748756" y="4115336"/>
                </a:cubicBezTo>
                <a:cubicBezTo>
                  <a:pt x="8745885" y="4106864"/>
                  <a:pt x="8749617" y="4098008"/>
                  <a:pt x="8756652" y="4093317"/>
                </a:cubicBezTo>
                <a:cubicBezTo>
                  <a:pt x="8752776" y="4094179"/>
                  <a:pt x="8748516" y="4093892"/>
                  <a:pt x="8744161" y="4091929"/>
                </a:cubicBezTo>
                <a:cubicBezTo>
                  <a:pt x="8743205" y="4091498"/>
                  <a:pt x="8742774" y="4090828"/>
                  <a:pt x="8741960" y="4090302"/>
                </a:cubicBezTo>
                <a:cubicBezTo>
                  <a:pt x="8737844" y="4091307"/>
                  <a:pt x="8733441" y="4091020"/>
                  <a:pt x="8729517" y="4088674"/>
                </a:cubicBezTo>
                <a:cubicBezTo>
                  <a:pt x="8723966" y="4094323"/>
                  <a:pt x="8715447" y="4097530"/>
                  <a:pt x="8706450" y="4093461"/>
                </a:cubicBezTo>
                <a:cubicBezTo>
                  <a:pt x="8684197" y="4083408"/>
                  <a:pt x="8704105" y="4051002"/>
                  <a:pt x="8726167" y="4060959"/>
                </a:cubicBezTo>
                <a:cubicBezTo>
                  <a:pt x="8732388" y="4054975"/>
                  <a:pt x="8742247" y="4052917"/>
                  <a:pt x="8749856" y="4058948"/>
                </a:cubicBezTo>
                <a:cubicBezTo>
                  <a:pt x="8754163" y="4057608"/>
                  <a:pt x="8758949" y="4057225"/>
                  <a:pt x="8763974" y="4059475"/>
                </a:cubicBezTo>
                <a:cubicBezTo>
                  <a:pt x="8778571" y="4066080"/>
                  <a:pt x="8774934" y="4082260"/>
                  <a:pt x="8764453" y="4089775"/>
                </a:cubicBezTo>
                <a:lnTo>
                  <a:pt x="8771871" y="4086951"/>
                </a:lnTo>
                <a:close/>
                <a:moveTo>
                  <a:pt x="8880363" y="4386555"/>
                </a:moveTo>
                <a:lnTo>
                  <a:pt x="8887254" y="4381673"/>
                </a:lnTo>
                <a:cubicBezTo>
                  <a:pt x="8895677" y="4375689"/>
                  <a:pt x="8906397" y="4374301"/>
                  <a:pt x="8914150" y="4382678"/>
                </a:cubicBezTo>
                <a:cubicBezTo>
                  <a:pt x="8920467" y="4389475"/>
                  <a:pt x="8921568" y="4403644"/>
                  <a:pt x="8913193" y="4409580"/>
                </a:cubicBezTo>
                <a:lnTo>
                  <a:pt x="8906301" y="4414462"/>
                </a:lnTo>
                <a:cubicBezTo>
                  <a:pt x="8897879" y="4420446"/>
                  <a:pt x="8887159" y="4421834"/>
                  <a:pt x="8879406" y="4413505"/>
                </a:cubicBezTo>
                <a:cubicBezTo>
                  <a:pt x="8874908" y="4408670"/>
                  <a:pt x="8873137" y="4400150"/>
                  <a:pt x="8875433" y="4393496"/>
                </a:cubicBezTo>
                <a:cubicBezTo>
                  <a:pt x="8874142" y="4395459"/>
                  <a:pt x="8872515" y="4397134"/>
                  <a:pt x="8870648" y="4398474"/>
                </a:cubicBezTo>
                <a:lnTo>
                  <a:pt x="8863948" y="4403213"/>
                </a:lnTo>
                <a:lnTo>
                  <a:pt x="8869451" y="4407856"/>
                </a:lnTo>
                <a:cubicBezTo>
                  <a:pt x="8877013" y="4414223"/>
                  <a:pt x="8879788" y="4424802"/>
                  <a:pt x="8873663" y="4433322"/>
                </a:cubicBezTo>
                <a:cubicBezTo>
                  <a:pt x="8871701" y="4436051"/>
                  <a:pt x="8868782" y="4437869"/>
                  <a:pt x="8865575" y="4439210"/>
                </a:cubicBezTo>
                <a:cubicBezTo>
                  <a:pt x="8868064" y="4445672"/>
                  <a:pt x="8866532" y="4453139"/>
                  <a:pt x="8861842" y="4458740"/>
                </a:cubicBezTo>
                <a:lnTo>
                  <a:pt x="8856626" y="4464963"/>
                </a:lnTo>
                <a:cubicBezTo>
                  <a:pt x="8850261" y="4472574"/>
                  <a:pt x="8837483" y="4471856"/>
                  <a:pt x="8830831" y="4465346"/>
                </a:cubicBezTo>
                <a:cubicBezTo>
                  <a:pt x="8823413" y="4458118"/>
                  <a:pt x="8824131" y="4447108"/>
                  <a:pt x="8830448" y="4439545"/>
                </a:cubicBezTo>
                <a:lnTo>
                  <a:pt x="8835664" y="4433322"/>
                </a:lnTo>
                <a:cubicBezTo>
                  <a:pt x="8836860" y="4431886"/>
                  <a:pt x="8838488" y="4430977"/>
                  <a:pt x="8840067" y="4430115"/>
                </a:cubicBezTo>
                <a:cubicBezTo>
                  <a:pt x="8839110" y="4429110"/>
                  <a:pt x="8838488" y="4427913"/>
                  <a:pt x="8837770" y="4426764"/>
                </a:cubicBezTo>
                <a:cubicBezTo>
                  <a:pt x="8832410" y="4429062"/>
                  <a:pt x="8827050" y="4430067"/>
                  <a:pt x="8821834" y="4429732"/>
                </a:cubicBezTo>
                <a:cubicBezTo>
                  <a:pt x="8820589" y="4432413"/>
                  <a:pt x="8818818" y="4434902"/>
                  <a:pt x="8816330" y="4436960"/>
                </a:cubicBezTo>
                <a:cubicBezTo>
                  <a:pt x="8812358" y="4440263"/>
                  <a:pt x="8806902" y="4441268"/>
                  <a:pt x="8801782" y="4440454"/>
                </a:cubicBezTo>
                <a:cubicBezTo>
                  <a:pt x="8798671" y="4440454"/>
                  <a:pt x="8795608" y="4439976"/>
                  <a:pt x="8792928" y="4438540"/>
                </a:cubicBezTo>
                <a:cubicBezTo>
                  <a:pt x="8787712" y="4435715"/>
                  <a:pt x="8784983" y="4430929"/>
                  <a:pt x="8784027" y="4425711"/>
                </a:cubicBezTo>
                <a:cubicBezTo>
                  <a:pt x="8783692" y="4425520"/>
                  <a:pt x="8783356" y="4425472"/>
                  <a:pt x="8783021" y="4425280"/>
                </a:cubicBezTo>
                <a:cubicBezTo>
                  <a:pt x="8776418" y="4420829"/>
                  <a:pt x="8774168" y="4411064"/>
                  <a:pt x="8777231" y="4403692"/>
                </a:cubicBezTo>
                <a:cubicBezTo>
                  <a:pt x="8777422" y="4402830"/>
                  <a:pt x="8777231" y="4401969"/>
                  <a:pt x="8777566" y="4401155"/>
                </a:cubicBezTo>
                <a:cubicBezTo>
                  <a:pt x="8777374" y="4400964"/>
                  <a:pt x="8777231" y="4400724"/>
                  <a:pt x="8777087" y="4400533"/>
                </a:cubicBezTo>
                <a:cubicBezTo>
                  <a:pt x="8771775" y="4407665"/>
                  <a:pt x="8761773" y="4411447"/>
                  <a:pt x="8753446" y="4407426"/>
                </a:cubicBezTo>
                <a:cubicBezTo>
                  <a:pt x="8748373" y="4412356"/>
                  <a:pt x="8741194" y="4414319"/>
                  <a:pt x="8733681" y="4411829"/>
                </a:cubicBezTo>
                <a:cubicBezTo>
                  <a:pt x="8724348" y="4408814"/>
                  <a:pt x="8718510" y="4396416"/>
                  <a:pt x="8722578" y="4387321"/>
                </a:cubicBezTo>
                <a:lnTo>
                  <a:pt x="8726072" y="4379615"/>
                </a:lnTo>
                <a:cubicBezTo>
                  <a:pt x="8730474" y="4369897"/>
                  <a:pt x="8740237" y="4365158"/>
                  <a:pt x="8750574" y="4368557"/>
                </a:cubicBezTo>
                <a:cubicBezTo>
                  <a:pt x="8753063" y="4369371"/>
                  <a:pt x="8755265" y="4370951"/>
                  <a:pt x="8757130" y="4372865"/>
                </a:cubicBezTo>
                <a:cubicBezTo>
                  <a:pt x="8759476" y="4372099"/>
                  <a:pt x="8761821" y="4371238"/>
                  <a:pt x="8764261" y="4371429"/>
                </a:cubicBezTo>
                <a:cubicBezTo>
                  <a:pt x="8764836" y="4362334"/>
                  <a:pt x="8770627" y="4353575"/>
                  <a:pt x="8777758" y="4346921"/>
                </a:cubicBezTo>
                <a:cubicBezTo>
                  <a:pt x="8775412" y="4346777"/>
                  <a:pt x="8773067" y="4346251"/>
                  <a:pt x="8770914" y="4345293"/>
                </a:cubicBezTo>
                <a:lnTo>
                  <a:pt x="8763209" y="4341847"/>
                </a:lnTo>
                <a:cubicBezTo>
                  <a:pt x="8755695" y="4338448"/>
                  <a:pt x="8752345" y="4330550"/>
                  <a:pt x="8753015" y="4322891"/>
                </a:cubicBezTo>
                <a:cubicBezTo>
                  <a:pt x="8750527" y="4322604"/>
                  <a:pt x="8748134" y="4321790"/>
                  <a:pt x="8746123" y="4320163"/>
                </a:cubicBezTo>
                <a:cubicBezTo>
                  <a:pt x="8745263" y="4319397"/>
                  <a:pt x="8744305" y="4318727"/>
                  <a:pt x="8743348" y="4318152"/>
                </a:cubicBezTo>
                <a:lnTo>
                  <a:pt x="8743348" y="4318152"/>
                </a:lnTo>
                <a:cubicBezTo>
                  <a:pt x="8743205" y="4318152"/>
                  <a:pt x="8743156" y="4318152"/>
                  <a:pt x="8742965" y="4318152"/>
                </a:cubicBezTo>
                <a:cubicBezTo>
                  <a:pt x="8742678" y="4318200"/>
                  <a:pt x="8742630" y="4318200"/>
                  <a:pt x="8742056" y="4318296"/>
                </a:cubicBezTo>
                <a:cubicBezTo>
                  <a:pt x="8732006" y="4320210"/>
                  <a:pt x="8722913" y="4314179"/>
                  <a:pt x="8720281" y="4304414"/>
                </a:cubicBezTo>
                <a:cubicBezTo>
                  <a:pt x="8717792" y="4295080"/>
                  <a:pt x="8724779" y="4284453"/>
                  <a:pt x="8734159" y="4282634"/>
                </a:cubicBezTo>
                <a:cubicBezTo>
                  <a:pt x="8745070" y="4280576"/>
                  <a:pt x="8756413" y="4282108"/>
                  <a:pt x="8765362" y="4289145"/>
                </a:cubicBezTo>
                <a:cubicBezTo>
                  <a:pt x="8770866" y="4293500"/>
                  <a:pt x="8774168" y="4299723"/>
                  <a:pt x="8773737" y="4306233"/>
                </a:cubicBezTo>
                <a:cubicBezTo>
                  <a:pt x="8775891" y="4306425"/>
                  <a:pt x="8778045" y="4306855"/>
                  <a:pt x="8780007" y="4307717"/>
                </a:cubicBezTo>
                <a:lnTo>
                  <a:pt x="8787712" y="4311211"/>
                </a:lnTo>
                <a:cubicBezTo>
                  <a:pt x="8797427" y="4315567"/>
                  <a:pt x="8800394" y="4327486"/>
                  <a:pt x="8796374" y="4336677"/>
                </a:cubicBezTo>
                <a:cubicBezTo>
                  <a:pt x="8796087" y="4337395"/>
                  <a:pt x="8795464" y="4337778"/>
                  <a:pt x="8795082" y="4338400"/>
                </a:cubicBezTo>
                <a:cubicBezTo>
                  <a:pt x="8801877" y="4337730"/>
                  <a:pt x="8809343" y="4339118"/>
                  <a:pt x="8816474" y="4342517"/>
                </a:cubicBezTo>
                <a:cubicBezTo>
                  <a:pt x="8821355" y="4330646"/>
                  <a:pt x="8842077" y="4325045"/>
                  <a:pt x="8852319" y="4339501"/>
                </a:cubicBezTo>
                <a:cubicBezTo>
                  <a:pt x="8852797" y="4340171"/>
                  <a:pt x="8852797" y="4340794"/>
                  <a:pt x="8853180" y="4341464"/>
                </a:cubicBezTo>
                <a:lnTo>
                  <a:pt x="8859115" y="4346442"/>
                </a:lnTo>
                <a:cubicBezTo>
                  <a:pt x="8864618" y="4351037"/>
                  <a:pt x="8865862" y="4358170"/>
                  <a:pt x="8864139" y="4364584"/>
                </a:cubicBezTo>
                <a:cubicBezTo>
                  <a:pt x="8868638" y="4365685"/>
                  <a:pt x="8872753" y="4368366"/>
                  <a:pt x="8875625" y="4372243"/>
                </a:cubicBezTo>
                <a:cubicBezTo>
                  <a:pt x="8879406" y="4377269"/>
                  <a:pt x="8879645" y="4383779"/>
                  <a:pt x="8877539" y="4389379"/>
                </a:cubicBezTo>
                <a:cubicBezTo>
                  <a:pt x="8878401" y="4388183"/>
                  <a:pt x="8879310" y="4387321"/>
                  <a:pt x="8880363" y="4386555"/>
                </a:cubicBezTo>
                <a:close/>
                <a:moveTo>
                  <a:pt x="8931474" y="4217965"/>
                </a:moveTo>
                <a:cubicBezTo>
                  <a:pt x="8938031" y="4210115"/>
                  <a:pt x="8949900" y="4210689"/>
                  <a:pt x="8957269" y="4216816"/>
                </a:cubicBezTo>
                <a:cubicBezTo>
                  <a:pt x="8959614" y="4218779"/>
                  <a:pt x="8960954" y="4221220"/>
                  <a:pt x="8961912" y="4223853"/>
                </a:cubicBezTo>
                <a:cubicBezTo>
                  <a:pt x="8964879" y="4224523"/>
                  <a:pt x="8967750" y="4225624"/>
                  <a:pt x="8970143" y="4227539"/>
                </a:cubicBezTo>
                <a:cubicBezTo>
                  <a:pt x="8977944" y="4233857"/>
                  <a:pt x="8977896" y="4246016"/>
                  <a:pt x="8971770" y="4253292"/>
                </a:cubicBezTo>
                <a:lnTo>
                  <a:pt x="8956121" y="4271960"/>
                </a:lnTo>
                <a:cubicBezTo>
                  <a:pt x="8949565" y="4279810"/>
                  <a:pt x="8937935" y="4279666"/>
                  <a:pt x="8930374" y="4273587"/>
                </a:cubicBezTo>
                <a:cubicBezTo>
                  <a:pt x="8923243" y="4267843"/>
                  <a:pt x="8922956" y="4257408"/>
                  <a:pt x="8927550" y="4249989"/>
                </a:cubicBezTo>
                <a:cubicBezTo>
                  <a:pt x="8927550" y="4249989"/>
                  <a:pt x="8927503" y="4249989"/>
                  <a:pt x="8927454" y="4249989"/>
                </a:cubicBezTo>
                <a:cubicBezTo>
                  <a:pt x="8919654" y="4243479"/>
                  <a:pt x="8920132" y="4231512"/>
                  <a:pt x="8926306" y="4224188"/>
                </a:cubicBezTo>
                <a:lnTo>
                  <a:pt x="8931474" y="4217965"/>
                </a:lnTo>
                <a:close/>
                <a:moveTo>
                  <a:pt x="8940232" y="4161864"/>
                </a:moveTo>
                <a:cubicBezTo>
                  <a:pt x="8938127" y="4148652"/>
                  <a:pt x="8949181" y="4133526"/>
                  <a:pt x="8964783" y="4140563"/>
                </a:cubicBezTo>
                <a:cubicBezTo>
                  <a:pt x="8982155" y="4148413"/>
                  <a:pt x="8977465" y="4171485"/>
                  <a:pt x="8964018" y="4176511"/>
                </a:cubicBezTo>
                <a:cubicBezTo>
                  <a:pt x="8965309" y="4190728"/>
                  <a:pt x="8949995" y="4205280"/>
                  <a:pt x="8936356" y="4193792"/>
                </a:cubicBezTo>
                <a:cubicBezTo>
                  <a:pt x="8924296" y="4183739"/>
                  <a:pt x="8929847" y="4167225"/>
                  <a:pt x="8940232" y="4161864"/>
                </a:cubicBezTo>
                <a:close/>
                <a:moveTo>
                  <a:pt x="8943152" y="4661747"/>
                </a:moveTo>
                <a:cubicBezTo>
                  <a:pt x="8946454" y="4662465"/>
                  <a:pt x="8949421" y="4664667"/>
                  <a:pt x="8952005" y="4667300"/>
                </a:cubicBezTo>
                <a:cubicBezTo>
                  <a:pt x="8953920" y="4666726"/>
                  <a:pt x="8955834" y="4666582"/>
                  <a:pt x="8957796" y="4666630"/>
                </a:cubicBezTo>
                <a:cubicBezTo>
                  <a:pt x="8960667" y="4657822"/>
                  <a:pt x="8969760" y="4651934"/>
                  <a:pt x="8978949" y="4653658"/>
                </a:cubicBezTo>
                <a:cubicBezTo>
                  <a:pt x="8989094" y="4655477"/>
                  <a:pt x="8995986" y="4665624"/>
                  <a:pt x="8994263" y="4675724"/>
                </a:cubicBezTo>
                <a:lnTo>
                  <a:pt x="8992253" y="4687500"/>
                </a:lnTo>
                <a:cubicBezTo>
                  <a:pt x="8990817" y="4695925"/>
                  <a:pt x="8983447" y="4701861"/>
                  <a:pt x="8975216" y="4702674"/>
                </a:cubicBezTo>
                <a:cubicBezTo>
                  <a:pt x="8969186" y="4708227"/>
                  <a:pt x="8959040" y="4710285"/>
                  <a:pt x="8952436" y="4704780"/>
                </a:cubicBezTo>
                <a:lnTo>
                  <a:pt x="8948799" y="4701717"/>
                </a:lnTo>
                <a:cubicBezTo>
                  <a:pt x="8944635" y="4705881"/>
                  <a:pt x="8939179" y="4708370"/>
                  <a:pt x="8932336" y="4706886"/>
                </a:cubicBezTo>
                <a:cubicBezTo>
                  <a:pt x="8925875" y="4705498"/>
                  <a:pt x="8919558" y="4699515"/>
                  <a:pt x="8917644" y="4692718"/>
                </a:cubicBezTo>
                <a:cubicBezTo>
                  <a:pt x="8917692" y="4695063"/>
                  <a:pt x="8917357" y="4697361"/>
                  <a:pt x="8916591" y="4699563"/>
                </a:cubicBezTo>
                <a:lnTo>
                  <a:pt x="8913719" y="4707557"/>
                </a:lnTo>
                <a:cubicBezTo>
                  <a:pt x="8912714" y="4710381"/>
                  <a:pt x="8911039" y="4712679"/>
                  <a:pt x="8909030" y="4714545"/>
                </a:cubicBezTo>
                <a:cubicBezTo>
                  <a:pt x="8909747" y="4716747"/>
                  <a:pt x="8909652" y="4719093"/>
                  <a:pt x="8909939" y="4721390"/>
                </a:cubicBezTo>
                <a:cubicBezTo>
                  <a:pt x="8914485" y="4721965"/>
                  <a:pt x="8918840" y="4723928"/>
                  <a:pt x="8921425" y="4727565"/>
                </a:cubicBezTo>
                <a:lnTo>
                  <a:pt x="8926067" y="4734171"/>
                </a:lnTo>
                <a:cubicBezTo>
                  <a:pt x="8926258" y="4734458"/>
                  <a:pt x="8926306" y="4734793"/>
                  <a:pt x="8926497" y="4735080"/>
                </a:cubicBezTo>
                <a:lnTo>
                  <a:pt x="8930183" y="4735847"/>
                </a:lnTo>
                <a:cubicBezTo>
                  <a:pt x="8939801" y="4737857"/>
                  <a:pt x="8945209" y="4749345"/>
                  <a:pt x="8942673" y="4758248"/>
                </a:cubicBezTo>
                <a:cubicBezTo>
                  <a:pt x="8939849" y="4768205"/>
                  <a:pt x="8929847" y="4772752"/>
                  <a:pt x="8920276" y="4770790"/>
                </a:cubicBezTo>
                <a:lnTo>
                  <a:pt x="8912379" y="4769163"/>
                </a:lnTo>
                <a:cubicBezTo>
                  <a:pt x="8910226" y="4768732"/>
                  <a:pt x="8908359" y="4767679"/>
                  <a:pt x="8906684" y="4766386"/>
                </a:cubicBezTo>
                <a:cubicBezTo>
                  <a:pt x="8904435" y="4767391"/>
                  <a:pt x="8901994" y="4768061"/>
                  <a:pt x="8899458" y="4768301"/>
                </a:cubicBezTo>
                <a:cubicBezTo>
                  <a:pt x="8896347" y="4768588"/>
                  <a:pt x="8893284" y="4768827"/>
                  <a:pt x="8890174" y="4769115"/>
                </a:cubicBezTo>
                <a:cubicBezTo>
                  <a:pt x="8885244" y="4774476"/>
                  <a:pt x="8877061" y="4777109"/>
                  <a:pt x="8870217" y="4774619"/>
                </a:cubicBezTo>
                <a:lnTo>
                  <a:pt x="8865240" y="4772848"/>
                </a:lnTo>
                <a:cubicBezTo>
                  <a:pt x="8866341" y="4773327"/>
                  <a:pt x="8867442" y="4773614"/>
                  <a:pt x="8868495" y="4774332"/>
                </a:cubicBezTo>
                <a:cubicBezTo>
                  <a:pt x="8870791" y="4775912"/>
                  <a:pt x="8872419" y="4778257"/>
                  <a:pt x="8873615" y="4780746"/>
                </a:cubicBezTo>
                <a:lnTo>
                  <a:pt x="8882995" y="4774093"/>
                </a:lnTo>
                <a:cubicBezTo>
                  <a:pt x="8891035" y="4768397"/>
                  <a:pt x="8902712" y="4770599"/>
                  <a:pt x="8908264" y="4778640"/>
                </a:cubicBezTo>
                <a:cubicBezTo>
                  <a:pt x="8912188" y="4784288"/>
                  <a:pt x="8912140" y="4791564"/>
                  <a:pt x="8909125" y="4797357"/>
                </a:cubicBezTo>
                <a:lnTo>
                  <a:pt x="8914725" y="4798505"/>
                </a:lnTo>
                <a:cubicBezTo>
                  <a:pt x="8924679" y="4800564"/>
                  <a:pt x="8931139" y="4808701"/>
                  <a:pt x="8930134" y="4818993"/>
                </a:cubicBezTo>
                <a:cubicBezTo>
                  <a:pt x="8929225" y="4828327"/>
                  <a:pt x="8918936" y="4836369"/>
                  <a:pt x="8909604" y="4834454"/>
                </a:cubicBezTo>
                <a:lnTo>
                  <a:pt x="8901707" y="4832827"/>
                </a:lnTo>
                <a:cubicBezTo>
                  <a:pt x="8892662" y="4830960"/>
                  <a:pt x="8886824" y="4823923"/>
                  <a:pt x="8886488" y="4814972"/>
                </a:cubicBezTo>
                <a:cubicBezTo>
                  <a:pt x="8878928" y="4817748"/>
                  <a:pt x="8869978" y="4815498"/>
                  <a:pt x="8865240" y="4808701"/>
                </a:cubicBezTo>
                <a:cubicBezTo>
                  <a:pt x="8865049" y="4808414"/>
                  <a:pt x="8865001" y="4808031"/>
                  <a:pt x="8864809" y="4807744"/>
                </a:cubicBezTo>
                <a:cubicBezTo>
                  <a:pt x="8858253" y="4813871"/>
                  <a:pt x="8848969" y="4814972"/>
                  <a:pt x="8841216" y="4809659"/>
                </a:cubicBezTo>
                <a:cubicBezTo>
                  <a:pt x="8833367" y="4804250"/>
                  <a:pt x="8831500" y="4791421"/>
                  <a:pt x="8837675" y="4784097"/>
                </a:cubicBezTo>
                <a:lnTo>
                  <a:pt x="8842891" y="4777874"/>
                </a:lnTo>
                <a:cubicBezTo>
                  <a:pt x="8847581" y="4772274"/>
                  <a:pt x="8854233" y="4770024"/>
                  <a:pt x="8860789" y="4771221"/>
                </a:cubicBezTo>
                <a:lnTo>
                  <a:pt x="8854281" y="4768875"/>
                </a:lnTo>
                <a:cubicBezTo>
                  <a:pt x="8847677" y="4766530"/>
                  <a:pt x="8843273" y="4761312"/>
                  <a:pt x="8841838" y="4755089"/>
                </a:cubicBezTo>
                <a:cubicBezTo>
                  <a:pt x="8841599" y="4755042"/>
                  <a:pt x="8841359" y="4754946"/>
                  <a:pt x="8841073" y="4754850"/>
                </a:cubicBezTo>
                <a:cubicBezTo>
                  <a:pt x="8840833" y="4763466"/>
                  <a:pt x="8835090" y="4771987"/>
                  <a:pt x="8826476" y="4773901"/>
                </a:cubicBezTo>
                <a:lnTo>
                  <a:pt x="8826811" y="4774188"/>
                </a:lnTo>
                <a:cubicBezTo>
                  <a:pt x="8834660" y="4780746"/>
                  <a:pt x="8836860" y="4790751"/>
                  <a:pt x="8831118" y="4799654"/>
                </a:cubicBezTo>
                <a:cubicBezTo>
                  <a:pt x="8826093" y="4807457"/>
                  <a:pt x="8813028" y="4810137"/>
                  <a:pt x="8805706" y="4803962"/>
                </a:cubicBezTo>
                <a:lnTo>
                  <a:pt x="8799484" y="4798745"/>
                </a:lnTo>
                <a:cubicBezTo>
                  <a:pt x="8791636" y="4792187"/>
                  <a:pt x="8789434" y="4782182"/>
                  <a:pt x="8795129" y="4773327"/>
                </a:cubicBezTo>
                <a:cubicBezTo>
                  <a:pt x="8797618" y="4769450"/>
                  <a:pt x="8802116" y="4766865"/>
                  <a:pt x="8806854" y="4765955"/>
                </a:cubicBezTo>
                <a:cubicBezTo>
                  <a:pt x="8801016" y="4756956"/>
                  <a:pt x="8804844" y="4743601"/>
                  <a:pt x="8813889" y="4738335"/>
                </a:cubicBezTo>
                <a:cubicBezTo>
                  <a:pt x="8806950" y="4726943"/>
                  <a:pt x="8809056" y="4709663"/>
                  <a:pt x="8814990" y="4698222"/>
                </a:cubicBezTo>
                <a:cubicBezTo>
                  <a:pt x="8819154" y="4690181"/>
                  <a:pt x="8829635" y="4686351"/>
                  <a:pt x="8840115" y="4684628"/>
                </a:cubicBezTo>
                <a:cubicBezTo>
                  <a:pt x="8839206" y="4680559"/>
                  <a:pt x="8840498" y="4676299"/>
                  <a:pt x="8842651" y="4672278"/>
                </a:cubicBezTo>
                <a:cubicBezTo>
                  <a:pt x="8841982" y="4671895"/>
                  <a:pt x="8841120" y="4671799"/>
                  <a:pt x="8840498" y="4671273"/>
                </a:cubicBezTo>
                <a:lnTo>
                  <a:pt x="8834277" y="4666055"/>
                </a:lnTo>
                <a:cubicBezTo>
                  <a:pt x="8828916" y="4661556"/>
                  <a:pt x="8826428" y="4655429"/>
                  <a:pt x="8827098" y="4649158"/>
                </a:cubicBezTo>
                <a:cubicBezTo>
                  <a:pt x="8826907" y="4649254"/>
                  <a:pt x="8826715" y="4649445"/>
                  <a:pt x="8826524" y="4649541"/>
                </a:cubicBezTo>
                <a:cubicBezTo>
                  <a:pt x="8825997" y="4651982"/>
                  <a:pt x="8824993" y="4654280"/>
                  <a:pt x="8823365" y="4656195"/>
                </a:cubicBezTo>
                <a:lnTo>
                  <a:pt x="8818149" y="4662417"/>
                </a:lnTo>
                <a:cubicBezTo>
                  <a:pt x="8814607" y="4666630"/>
                  <a:pt x="8809965" y="4668879"/>
                  <a:pt x="8805084" y="4669310"/>
                </a:cubicBezTo>
                <a:cubicBezTo>
                  <a:pt x="8801398" y="4673810"/>
                  <a:pt x="8796134" y="4677208"/>
                  <a:pt x="8790391" y="4677160"/>
                </a:cubicBezTo>
                <a:cubicBezTo>
                  <a:pt x="8790391" y="4678836"/>
                  <a:pt x="8789865" y="4680463"/>
                  <a:pt x="8789530" y="4682139"/>
                </a:cubicBezTo>
                <a:cubicBezTo>
                  <a:pt x="8790583" y="4684484"/>
                  <a:pt x="8791205" y="4686926"/>
                  <a:pt x="8791205" y="4689367"/>
                </a:cubicBezTo>
                <a:cubicBezTo>
                  <a:pt x="8791158" y="4699850"/>
                  <a:pt x="8782734" y="4706695"/>
                  <a:pt x="8772876" y="4707557"/>
                </a:cubicBezTo>
                <a:lnTo>
                  <a:pt x="8772636" y="4707557"/>
                </a:lnTo>
                <a:cubicBezTo>
                  <a:pt x="8771727" y="4708227"/>
                  <a:pt x="8770914" y="4709088"/>
                  <a:pt x="8770005" y="4709615"/>
                </a:cubicBezTo>
                <a:cubicBezTo>
                  <a:pt x="8762682" y="4714210"/>
                  <a:pt x="8752201" y="4712295"/>
                  <a:pt x="8742726" y="4708658"/>
                </a:cubicBezTo>
                <a:cubicBezTo>
                  <a:pt x="8738945" y="4720289"/>
                  <a:pt x="8719659" y="4727230"/>
                  <a:pt x="8708843" y="4714210"/>
                </a:cubicBezTo>
                <a:cubicBezTo>
                  <a:pt x="8701473" y="4705355"/>
                  <a:pt x="8705253" y="4696164"/>
                  <a:pt x="8712767" y="4691282"/>
                </a:cubicBezTo>
                <a:cubicBezTo>
                  <a:pt x="8711284" y="4690420"/>
                  <a:pt x="8709895" y="4689415"/>
                  <a:pt x="8708795" y="4688266"/>
                </a:cubicBezTo>
                <a:cubicBezTo>
                  <a:pt x="8704105" y="4691712"/>
                  <a:pt x="8698410" y="4692000"/>
                  <a:pt x="8693242" y="4690372"/>
                </a:cubicBezTo>
                <a:lnTo>
                  <a:pt x="8689509" y="4697409"/>
                </a:lnTo>
                <a:cubicBezTo>
                  <a:pt x="8686350" y="4703392"/>
                  <a:pt x="8680799" y="4706839"/>
                  <a:pt x="8674673" y="4707413"/>
                </a:cubicBezTo>
                <a:cubicBezTo>
                  <a:pt x="8674577" y="4707652"/>
                  <a:pt x="8674433" y="4707892"/>
                  <a:pt x="8674338" y="4708083"/>
                </a:cubicBezTo>
                <a:cubicBezTo>
                  <a:pt x="8684723" y="4709902"/>
                  <a:pt x="8693385" y="4720098"/>
                  <a:pt x="8688935" y="4731969"/>
                </a:cubicBezTo>
                <a:cubicBezTo>
                  <a:pt x="8689604" y="4732687"/>
                  <a:pt x="8690131" y="4733453"/>
                  <a:pt x="8690657" y="4734267"/>
                </a:cubicBezTo>
                <a:cubicBezTo>
                  <a:pt x="8696448" y="4731586"/>
                  <a:pt x="8703531" y="4731299"/>
                  <a:pt x="8708508" y="4735464"/>
                </a:cubicBezTo>
                <a:lnTo>
                  <a:pt x="8714730" y="4740681"/>
                </a:lnTo>
                <a:cubicBezTo>
                  <a:pt x="8717840" y="4743266"/>
                  <a:pt x="8719898" y="4746617"/>
                  <a:pt x="8721142" y="4750159"/>
                </a:cubicBezTo>
                <a:lnTo>
                  <a:pt x="8724636" y="4747718"/>
                </a:lnTo>
                <a:cubicBezTo>
                  <a:pt x="8732963" y="4741830"/>
                  <a:pt x="8743443" y="4742979"/>
                  <a:pt x="8750143" y="4750781"/>
                </a:cubicBezTo>
                <a:cubicBezTo>
                  <a:pt x="8756317" y="4757961"/>
                  <a:pt x="8754881" y="4770790"/>
                  <a:pt x="8747081" y="4776295"/>
                </a:cubicBezTo>
                <a:lnTo>
                  <a:pt x="8740477" y="4780986"/>
                </a:lnTo>
                <a:cubicBezTo>
                  <a:pt x="8732150" y="4786873"/>
                  <a:pt x="8721668" y="4785725"/>
                  <a:pt x="8714968" y="4777922"/>
                </a:cubicBezTo>
                <a:cubicBezTo>
                  <a:pt x="8713485" y="4776151"/>
                  <a:pt x="8712480" y="4774093"/>
                  <a:pt x="8711858" y="4771891"/>
                </a:cubicBezTo>
                <a:cubicBezTo>
                  <a:pt x="8706019" y="4774619"/>
                  <a:pt x="8698888" y="4774906"/>
                  <a:pt x="8693911" y="4770742"/>
                </a:cubicBezTo>
                <a:lnTo>
                  <a:pt x="8687690" y="4765524"/>
                </a:lnTo>
                <a:cubicBezTo>
                  <a:pt x="8686206" y="4764328"/>
                  <a:pt x="8685106" y="4762796"/>
                  <a:pt x="8684005" y="4761360"/>
                </a:cubicBezTo>
                <a:cubicBezTo>
                  <a:pt x="8679267" y="4763897"/>
                  <a:pt x="8673668" y="4764711"/>
                  <a:pt x="8668930" y="4762557"/>
                </a:cubicBezTo>
                <a:lnTo>
                  <a:pt x="8661225" y="4759110"/>
                </a:lnTo>
                <a:cubicBezTo>
                  <a:pt x="8651510" y="4754706"/>
                  <a:pt x="8646485" y="4745324"/>
                  <a:pt x="8649691" y="4734793"/>
                </a:cubicBezTo>
                <a:cubicBezTo>
                  <a:pt x="8649931" y="4734028"/>
                  <a:pt x="8650553" y="4733501"/>
                  <a:pt x="8650888" y="4732783"/>
                </a:cubicBezTo>
                <a:cubicBezTo>
                  <a:pt x="8639594" y="4735607"/>
                  <a:pt x="8625811" y="4731778"/>
                  <a:pt x="8616814" y="4725363"/>
                </a:cubicBezTo>
                <a:cubicBezTo>
                  <a:pt x="8609731" y="4720337"/>
                  <a:pt x="8607529" y="4709806"/>
                  <a:pt x="8607290" y="4699563"/>
                </a:cubicBezTo>
                <a:cubicBezTo>
                  <a:pt x="8594991" y="4700472"/>
                  <a:pt x="8581160" y="4685107"/>
                  <a:pt x="8589152" y="4670076"/>
                </a:cubicBezTo>
                <a:cubicBezTo>
                  <a:pt x="8594608" y="4659832"/>
                  <a:pt x="8604610" y="4659832"/>
                  <a:pt x="8612028" y="4664954"/>
                </a:cubicBezTo>
                <a:cubicBezTo>
                  <a:pt x="8612028" y="4664811"/>
                  <a:pt x="8612123" y="4664667"/>
                  <a:pt x="8612123" y="4664523"/>
                </a:cubicBezTo>
                <a:cubicBezTo>
                  <a:pt x="8609156" y="4660933"/>
                  <a:pt x="8607673" y="4656913"/>
                  <a:pt x="8607912" y="4652461"/>
                </a:cubicBezTo>
                <a:cubicBezTo>
                  <a:pt x="8606237" y="4648966"/>
                  <a:pt x="8605854" y="4645568"/>
                  <a:pt x="8606476" y="4641691"/>
                </a:cubicBezTo>
                <a:lnTo>
                  <a:pt x="8605567" y="4641738"/>
                </a:lnTo>
                <a:cubicBezTo>
                  <a:pt x="8595709" y="4642600"/>
                  <a:pt x="8587525" y="4632069"/>
                  <a:pt x="8587765" y="4623070"/>
                </a:cubicBezTo>
                <a:cubicBezTo>
                  <a:pt x="8587860" y="4618235"/>
                  <a:pt x="8589870" y="4614358"/>
                  <a:pt x="8592837" y="4611438"/>
                </a:cubicBezTo>
                <a:cubicBezTo>
                  <a:pt x="8591306" y="4610242"/>
                  <a:pt x="8589870" y="4608997"/>
                  <a:pt x="8588817" y="4607513"/>
                </a:cubicBezTo>
                <a:cubicBezTo>
                  <a:pt x="8582692" y="4598897"/>
                  <a:pt x="8586855" y="4588270"/>
                  <a:pt x="8594272" y="4582287"/>
                </a:cubicBezTo>
                <a:cubicBezTo>
                  <a:pt x="8595996" y="4580899"/>
                  <a:pt x="8597910" y="4580180"/>
                  <a:pt x="8599776" y="4579175"/>
                </a:cubicBezTo>
                <a:cubicBezTo>
                  <a:pt x="8597719" y="4576303"/>
                  <a:pt x="8596331" y="4573000"/>
                  <a:pt x="8596139" y="4569458"/>
                </a:cubicBezTo>
                <a:cubicBezTo>
                  <a:pt x="8592167" y="4564192"/>
                  <a:pt x="8590636" y="4557204"/>
                  <a:pt x="8593412" y="4550694"/>
                </a:cubicBezTo>
                <a:cubicBezTo>
                  <a:pt x="8597383" y="4541408"/>
                  <a:pt x="8608965" y="4536382"/>
                  <a:pt x="8618345" y="4540642"/>
                </a:cubicBezTo>
                <a:lnTo>
                  <a:pt x="8618584" y="4540737"/>
                </a:lnTo>
                <a:cubicBezTo>
                  <a:pt x="8612698" y="4534179"/>
                  <a:pt x="8611693" y="4524223"/>
                  <a:pt x="8617388" y="4517091"/>
                </a:cubicBezTo>
                <a:cubicBezTo>
                  <a:pt x="8623465" y="4509528"/>
                  <a:pt x="8635478" y="4507948"/>
                  <a:pt x="8643040" y="4514266"/>
                </a:cubicBezTo>
                <a:lnTo>
                  <a:pt x="8649260" y="4519484"/>
                </a:lnTo>
                <a:cubicBezTo>
                  <a:pt x="8656822" y="4525851"/>
                  <a:pt x="8658402" y="4537291"/>
                  <a:pt x="8652084" y="4545141"/>
                </a:cubicBezTo>
                <a:cubicBezTo>
                  <a:pt x="8647825" y="4550455"/>
                  <a:pt x="8640598" y="4552609"/>
                  <a:pt x="8634090" y="4551364"/>
                </a:cubicBezTo>
                <a:cubicBezTo>
                  <a:pt x="8635478" y="4553470"/>
                  <a:pt x="8636435" y="4555720"/>
                  <a:pt x="8636914" y="4558209"/>
                </a:cubicBezTo>
                <a:cubicBezTo>
                  <a:pt x="8642417" y="4562948"/>
                  <a:pt x="8645002" y="4570846"/>
                  <a:pt x="8642609" y="4577978"/>
                </a:cubicBezTo>
                <a:cubicBezTo>
                  <a:pt x="8641987" y="4579845"/>
                  <a:pt x="8640551" y="4581042"/>
                  <a:pt x="8639402" y="4582574"/>
                </a:cubicBezTo>
                <a:cubicBezTo>
                  <a:pt x="8645002" y="4587983"/>
                  <a:pt x="8646916" y="4596790"/>
                  <a:pt x="8643327" y="4603875"/>
                </a:cubicBezTo>
                <a:cubicBezTo>
                  <a:pt x="8643183" y="4604162"/>
                  <a:pt x="8642800" y="4604162"/>
                  <a:pt x="8642609" y="4604449"/>
                </a:cubicBezTo>
                <a:cubicBezTo>
                  <a:pt x="8644714" y="4612108"/>
                  <a:pt x="8641364" y="4620724"/>
                  <a:pt x="8635143" y="4625655"/>
                </a:cubicBezTo>
                <a:cubicBezTo>
                  <a:pt x="8635000" y="4626325"/>
                  <a:pt x="8634904" y="4626947"/>
                  <a:pt x="8634712" y="4627570"/>
                </a:cubicBezTo>
                <a:cubicBezTo>
                  <a:pt x="8638206" y="4628000"/>
                  <a:pt x="8641795" y="4628383"/>
                  <a:pt x="8644523" y="4630729"/>
                </a:cubicBezTo>
                <a:cubicBezTo>
                  <a:pt x="8646533" y="4632500"/>
                  <a:pt x="8647633" y="4634798"/>
                  <a:pt x="8648638" y="4637143"/>
                </a:cubicBezTo>
                <a:cubicBezTo>
                  <a:pt x="8654573" y="4635180"/>
                  <a:pt x="8661033" y="4635085"/>
                  <a:pt x="8665963" y="4639297"/>
                </a:cubicBezTo>
                <a:cubicBezTo>
                  <a:pt x="8666680" y="4639919"/>
                  <a:pt x="8667064" y="4640781"/>
                  <a:pt x="8667638" y="4641451"/>
                </a:cubicBezTo>
                <a:cubicBezTo>
                  <a:pt x="8669409" y="4641595"/>
                  <a:pt x="8671179" y="4642026"/>
                  <a:pt x="8672902" y="4642839"/>
                </a:cubicBezTo>
                <a:cubicBezTo>
                  <a:pt x="8679171" y="4640302"/>
                  <a:pt x="8685584" y="4637334"/>
                  <a:pt x="8692428" y="4637478"/>
                </a:cubicBezTo>
                <a:cubicBezTo>
                  <a:pt x="8697022" y="4637574"/>
                  <a:pt x="8700994" y="4639441"/>
                  <a:pt x="8704248" y="4642169"/>
                </a:cubicBezTo>
                <a:cubicBezTo>
                  <a:pt x="8706785" y="4637478"/>
                  <a:pt x="8710087" y="4633218"/>
                  <a:pt x="8715304" y="4630298"/>
                </a:cubicBezTo>
                <a:cubicBezTo>
                  <a:pt x="8720568" y="4627330"/>
                  <a:pt x="8725928" y="4626086"/>
                  <a:pt x="8731288" y="4626038"/>
                </a:cubicBezTo>
                <a:cubicBezTo>
                  <a:pt x="8732293" y="4623405"/>
                  <a:pt x="8733777" y="4620868"/>
                  <a:pt x="8735978" y="4618714"/>
                </a:cubicBezTo>
                <a:cubicBezTo>
                  <a:pt x="8742821" y="4612012"/>
                  <a:pt x="8755552" y="4612826"/>
                  <a:pt x="8761629" y="4620150"/>
                </a:cubicBezTo>
                <a:lnTo>
                  <a:pt x="8771967" y="4632548"/>
                </a:lnTo>
                <a:cubicBezTo>
                  <a:pt x="8776274" y="4637670"/>
                  <a:pt x="8777327" y="4644084"/>
                  <a:pt x="8775556" y="4649924"/>
                </a:cubicBezTo>
                <a:cubicBezTo>
                  <a:pt x="8775747" y="4650068"/>
                  <a:pt x="8775891" y="4650307"/>
                  <a:pt x="8776082" y="4650498"/>
                </a:cubicBezTo>
                <a:cubicBezTo>
                  <a:pt x="8778858" y="4646047"/>
                  <a:pt x="8783500" y="4642839"/>
                  <a:pt x="8788525" y="4641643"/>
                </a:cubicBezTo>
                <a:cubicBezTo>
                  <a:pt x="8788765" y="4641307"/>
                  <a:pt x="8788812" y="4640877"/>
                  <a:pt x="8789051" y="4640589"/>
                </a:cubicBezTo>
                <a:lnTo>
                  <a:pt x="8794268" y="4634367"/>
                </a:lnTo>
                <a:cubicBezTo>
                  <a:pt x="8795895" y="4632452"/>
                  <a:pt x="8797762" y="4630920"/>
                  <a:pt x="8799724" y="4629771"/>
                </a:cubicBezTo>
                <a:cubicBezTo>
                  <a:pt x="8799963" y="4628527"/>
                  <a:pt x="8799867" y="4627234"/>
                  <a:pt x="8800394" y="4626086"/>
                </a:cubicBezTo>
                <a:lnTo>
                  <a:pt x="8803887" y="4618379"/>
                </a:lnTo>
                <a:cubicBezTo>
                  <a:pt x="8808290" y="4608662"/>
                  <a:pt x="8818340" y="4604162"/>
                  <a:pt x="8828534" y="4607609"/>
                </a:cubicBezTo>
                <a:cubicBezTo>
                  <a:pt x="8837913" y="4610768"/>
                  <a:pt x="8843417" y="4623166"/>
                  <a:pt x="8839302" y="4632213"/>
                </a:cubicBezTo>
                <a:lnTo>
                  <a:pt x="8838200" y="4634702"/>
                </a:lnTo>
                <a:cubicBezTo>
                  <a:pt x="8843944" y="4632452"/>
                  <a:pt x="8850787" y="4632500"/>
                  <a:pt x="8855429" y="4636425"/>
                </a:cubicBezTo>
                <a:lnTo>
                  <a:pt x="8861651" y="4641643"/>
                </a:lnTo>
                <a:cubicBezTo>
                  <a:pt x="8868016" y="4646956"/>
                  <a:pt x="8870409" y="4654567"/>
                  <a:pt x="8868111" y="4661938"/>
                </a:cubicBezTo>
                <a:cubicBezTo>
                  <a:pt x="8879071" y="4666103"/>
                  <a:pt x="8880506" y="4676203"/>
                  <a:pt x="8876439" y="4684532"/>
                </a:cubicBezTo>
                <a:cubicBezTo>
                  <a:pt x="8878257" y="4684532"/>
                  <a:pt x="8879980" y="4684676"/>
                  <a:pt x="8881655" y="4685154"/>
                </a:cubicBezTo>
                <a:cubicBezTo>
                  <a:pt x="8885628" y="4675916"/>
                  <a:pt x="8896443" y="4672135"/>
                  <a:pt x="8905679" y="4675198"/>
                </a:cubicBezTo>
                <a:cubicBezTo>
                  <a:pt x="8911661" y="4677208"/>
                  <a:pt x="8915586" y="4682330"/>
                  <a:pt x="8917070" y="4688170"/>
                </a:cubicBezTo>
                <a:cubicBezTo>
                  <a:pt x="8917117" y="4686973"/>
                  <a:pt x="8917357" y="4685729"/>
                  <a:pt x="8917787" y="4684484"/>
                </a:cubicBezTo>
                <a:lnTo>
                  <a:pt x="8920659" y="4676538"/>
                </a:lnTo>
                <a:cubicBezTo>
                  <a:pt x="8924057" y="4666630"/>
                  <a:pt x="8932001" y="4659354"/>
                  <a:pt x="8943152" y="4661747"/>
                </a:cubicBezTo>
                <a:close/>
                <a:moveTo>
                  <a:pt x="8961625" y="4379423"/>
                </a:moveTo>
                <a:cubicBezTo>
                  <a:pt x="8979571" y="4394501"/>
                  <a:pt x="8952532" y="4419057"/>
                  <a:pt x="8934776" y="4404171"/>
                </a:cubicBezTo>
                <a:cubicBezTo>
                  <a:pt x="8916830" y="4389044"/>
                  <a:pt x="8943869" y="4364488"/>
                  <a:pt x="8961625" y="4379423"/>
                </a:cubicBezTo>
                <a:close/>
                <a:moveTo>
                  <a:pt x="8976651" y="4538152"/>
                </a:moveTo>
                <a:cubicBezTo>
                  <a:pt x="8975790" y="4528292"/>
                  <a:pt x="8983638" y="4519293"/>
                  <a:pt x="8993402" y="4518527"/>
                </a:cubicBezTo>
                <a:cubicBezTo>
                  <a:pt x="9003308" y="4517761"/>
                  <a:pt x="9012162" y="4525468"/>
                  <a:pt x="9013023" y="4535281"/>
                </a:cubicBezTo>
                <a:lnTo>
                  <a:pt x="9014028" y="4546721"/>
                </a:lnTo>
                <a:cubicBezTo>
                  <a:pt x="9014698" y="4554332"/>
                  <a:pt x="9010151" y="4561321"/>
                  <a:pt x="9003547" y="4564528"/>
                </a:cubicBezTo>
                <a:cubicBezTo>
                  <a:pt x="9003500" y="4570224"/>
                  <a:pt x="9001346" y="4575920"/>
                  <a:pt x="8996800" y="4579175"/>
                </a:cubicBezTo>
                <a:lnTo>
                  <a:pt x="8989908" y="4584058"/>
                </a:lnTo>
                <a:cubicBezTo>
                  <a:pt x="8981198" y="4590233"/>
                  <a:pt x="8970334" y="4589323"/>
                  <a:pt x="8963156" y="4581186"/>
                </a:cubicBezTo>
                <a:cubicBezTo>
                  <a:pt x="8956647" y="4573862"/>
                  <a:pt x="8957892" y="4560219"/>
                  <a:pt x="8966027" y="4554428"/>
                </a:cubicBezTo>
                <a:lnTo>
                  <a:pt x="8972918" y="4549545"/>
                </a:lnTo>
                <a:cubicBezTo>
                  <a:pt x="8974354" y="4548540"/>
                  <a:pt x="8975982" y="4548875"/>
                  <a:pt x="8977513" y="4548253"/>
                </a:cubicBezTo>
                <a:cubicBezTo>
                  <a:pt x="8977274" y="4544902"/>
                  <a:pt x="8976987" y="4541503"/>
                  <a:pt x="8976651" y="4538152"/>
                </a:cubicBezTo>
                <a:close/>
                <a:moveTo>
                  <a:pt x="9042503" y="4565581"/>
                </a:moveTo>
                <a:cubicBezTo>
                  <a:pt x="9041355" y="4563953"/>
                  <a:pt x="9040541" y="4562230"/>
                  <a:pt x="9039919" y="4560555"/>
                </a:cubicBezTo>
                <a:cubicBezTo>
                  <a:pt x="9038148" y="4559167"/>
                  <a:pt x="9036521" y="4557491"/>
                  <a:pt x="9035277" y="4555528"/>
                </a:cubicBezTo>
                <a:cubicBezTo>
                  <a:pt x="9033410" y="4552656"/>
                  <a:pt x="9032692" y="4549497"/>
                  <a:pt x="9032788" y="4546290"/>
                </a:cubicBezTo>
                <a:cubicBezTo>
                  <a:pt x="9031448" y="4545189"/>
                  <a:pt x="9030060" y="4544136"/>
                  <a:pt x="9029055" y="4542700"/>
                </a:cubicBezTo>
                <a:lnTo>
                  <a:pt x="9024173" y="4535759"/>
                </a:lnTo>
                <a:cubicBezTo>
                  <a:pt x="9018048" y="4527095"/>
                  <a:pt x="9021493" y="4515320"/>
                  <a:pt x="9029629" y="4509432"/>
                </a:cubicBezTo>
                <a:cubicBezTo>
                  <a:pt x="9038148" y="4503305"/>
                  <a:pt x="9050208" y="4506751"/>
                  <a:pt x="9055951" y="4514889"/>
                </a:cubicBezTo>
                <a:lnTo>
                  <a:pt x="9056477" y="4515655"/>
                </a:lnTo>
                <a:cubicBezTo>
                  <a:pt x="9060593" y="4516085"/>
                  <a:pt x="9064517" y="4517474"/>
                  <a:pt x="9067054" y="4520633"/>
                </a:cubicBezTo>
                <a:cubicBezTo>
                  <a:pt x="9072653" y="4527622"/>
                  <a:pt x="9077056" y="4535472"/>
                  <a:pt x="9074903" y="4544806"/>
                </a:cubicBezTo>
                <a:cubicBezTo>
                  <a:pt x="9074711" y="4545716"/>
                  <a:pt x="9074281" y="4546482"/>
                  <a:pt x="9073993" y="4547343"/>
                </a:cubicBezTo>
                <a:cubicBezTo>
                  <a:pt x="9078157" y="4565341"/>
                  <a:pt x="9054946" y="4583148"/>
                  <a:pt x="9042503" y="4565581"/>
                </a:cubicBezTo>
                <a:close/>
                <a:moveTo>
                  <a:pt x="9055329" y="4596456"/>
                </a:moveTo>
                <a:cubicBezTo>
                  <a:pt x="9063225" y="4600429"/>
                  <a:pt x="9067054" y="4608135"/>
                  <a:pt x="9065714" y="4616416"/>
                </a:cubicBezTo>
                <a:cubicBezTo>
                  <a:pt x="9070404" y="4606412"/>
                  <a:pt x="9085383" y="4599615"/>
                  <a:pt x="9096773" y="4609188"/>
                </a:cubicBezTo>
                <a:cubicBezTo>
                  <a:pt x="9114767" y="4624267"/>
                  <a:pt x="9087967" y="4649062"/>
                  <a:pt x="9070212" y="4634175"/>
                </a:cubicBezTo>
                <a:cubicBezTo>
                  <a:pt x="9065714" y="4630394"/>
                  <a:pt x="9064039" y="4626038"/>
                  <a:pt x="9064278" y="4621825"/>
                </a:cubicBezTo>
                <a:cubicBezTo>
                  <a:pt x="9061742" y="4626804"/>
                  <a:pt x="9056477" y="4630346"/>
                  <a:pt x="9050830" y="4631255"/>
                </a:cubicBezTo>
                <a:cubicBezTo>
                  <a:pt x="9050782" y="4632261"/>
                  <a:pt x="9050878" y="4633266"/>
                  <a:pt x="9050686" y="4634271"/>
                </a:cubicBezTo>
                <a:cubicBezTo>
                  <a:pt x="9049777" y="4639441"/>
                  <a:pt x="9046810" y="4643845"/>
                  <a:pt x="9042790" y="4646669"/>
                </a:cubicBezTo>
                <a:cubicBezTo>
                  <a:pt x="9041833" y="4656529"/>
                  <a:pt x="9031688" y="4663327"/>
                  <a:pt x="9022307" y="4662130"/>
                </a:cubicBezTo>
                <a:cubicBezTo>
                  <a:pt x="9015416" y="4661268"/>
                  <a:pt x="9008046" y="4660886"/>
                  <a:pt x="9001968" y="4657295"/>
                </a:cubicBezTo>
                <a:cubicBezTo>
                  <a:pt x="8993067" y="4652126"/>
                  <a:pt x="8989813" y="4640973"/>
                  <a:pt x="8994981" y="4631925"/>
                </a:cubicBezTo>
                <a:cubicBezTo>
                  <a:pt x="8995938" y="4630250"/>
                  <a:pt x="8997469" y="4629484"/>
                  <a:pt x="8998714" y="4628335"/>
                </a:cubicBezTo>
                <a:cubicBezTo>
                  <a:pt x="8997517" y="4622496"/>
                  <a:pt x="8999336" y="4616703"/>
                  <a:pt x="9003213" y="4612156"/>
                </a:cubicBezTo>
                <a:cubicBezTo>
                  <a:pt x="9002782" y="4610289"/>
                  <a:pt x="9001920" y="4608662"/>
                  <a:pt x="9002207" y="4606364"/>
                </a:cubicBezTo>
                <a:cubicBezTo>
                  <a:pt x="9003213" y="4598562"/>
                  <a:pt x="9008811" y="4592722"/>
                  <a:pt x="9016229" y="4590855"/>
                </a:cubicBezTo>
                <a:cubicBezTo>
                  <a:pt x="9017713" y="4590472"/>
                  <a:pt x="9019244" y="4590233"/>
                  <a:pt x="9020824" y="4590137"/>
                </a:cubicBezTo>
                <a:cubicBezTo>
                  <a:pt x="9032166" y="4586499"/>
                  <a:pt x="9045088" y="4591334"/>
                  <a:pt x="9055329" y="4596456"/>
                </a:cubicBezTo>
                <a:close/>
                <a:moveTo>
                  <a:pt x="9125200" y="4862600"/>
                </a:moveTo>
                <a:cubicBezTo>
                  <a:pt x="9125966" y="4863366"/>
                  <a:pt x="9126301" y="4864276"/>
                  <a:pt x="9126923" y="4865137"/>
                </a:cubicBezTo>
                <a:cubicBezTo>
                  <a:pt x="9134963" y="4859489"/>
                  <a:pt x="9147406" y="4861547"/>
                  <a:pt x="9153005" y="4869637"/>
                </a:cubicBezTo>
                <a:cubicBezTo>
                  <a:pt x="9155015" y="4868967"/>
                  <a:pt x="9157216" y="4869541"/>
                  <a:pt x="9159418" y="4869637"/>
                </a:cubicBezTo>
                <a:cubicBezTo>
                  <a:pt x="9159705" y="4869062"/>
                  <a:pt x="9159753" y="4868488"/>
                  <a:pt x="9160136" y="4867961"/>
                </a:cubicBezTo>
                <a:cubicBezTo>
                  <a:pt x="9160327" y="4867722"/>
                  <a:pt x="9160615" y="4867579"/>
                  <a:pt x="9160806" y="4867339"/>
                </a:cubicBezTo>
                <a:cubicBezTo>
                  <a:pt x="9160711" y="4867291"/>
                  <a:pt x="9160662" y="4867148"/>
                  <a:pt x="9160567" y="4867100"/>
                </a:cubicBezTo>
                <a:cubicBezTo>
                  <a:pt x="9160567" y="4867100"/>
                  <a:pt x="9160567" y="4867100"/>
                  <a:pt x="9160567" y="4867100"/>
                </a:cubicBezTo>
                <a:cubicBezTo>
                  <a:pt x="9160423" y="4867052"/>
                  <a:pt x="9160423" y="4867052"/>
                  <a:pt x="9160231" y="4867004"/>
                </a:cubicBezTo>
                <a:cubicBezTo>
                  <a:pt x="9159944" y="4867004"/>
                  <a:pt x="9159896" y="4867004"/>
                  <a:pt x="9159322" y="4866956"/>
                </a:cubicBezTo>
                <a:cubicBezTo>
                  <a:pt x="9149176" y="4866238"/>
                  <a:pt x="9141950" y="4858149"/>
                  <a:pt x="9141902" y="4848048"/>
                </a:cubicBezTo>
                <a:cubicBezTo>
                  <a:pt x="9141854" y="4838475"/>
                  <a:pt x="9151187" y="4830098"/>
                  <a:pt x="9160615" y="4830625"/>
                </a:cubicBezTo>
                <a:cubicBezTo>
                  <a:pt x="9159944" y="4830625"/>
                  <a:pt x="9159275" y="4830625"/>
                  <a:pt x="9158556" y="4830529"/>
                </a:cubicBezTo>
                <a:lnTo>
                  <a:pt x="9156691" y="4830146"/>
                </a:lnTo>
                <a:cubicBezTo>
                  <a:pt x="9151234" y="4830960"/>
                  <a:pt x="9145587" y="4829380"/>
                  <a:pt x="9141136" y="4824593"/>
                </a:cubicBezTo>
                <a:cubicBezTo>
                  <a:pt x="9136494" y="4821243"/>
                  <a:pt x="9133336" y="4816360"/>
                  <a:pt x="9133814" y="4809563"/>
                </a:cubicBezTo>
                <a:cubicBezTo>
                  <a:pt x="9134436" y="4800707"/>
                  <a:pt x="9143578" y="4790751"/>
                  <a:pt x="9153196" y="4792713"/>
                </a:cubicBezTo>
                <a:lnTo>
                  <a:pt x="9161093" y="4794341"/>
                </a:lnTo>
                <a:cubicBezTo>
                  <a:pt x="9163869" y="4794915"/>
                  <a:pt x="9166357" y="4796016"/>
                  <a:pt x="9168655" y="4797357"/>
                </a:cubicBezTo>
                <a:cubicBezTo>
                  <a:pt x="9169181" y="4795633"/>
                  <a:pt x="9169707" y="4793958"/>
                  <a:pt x="9170760" y="4792283"/>
                </a:cubicBezTo>
                <a:cubicBezTo>
                  <a:pt x="9175737" y="4784432"/>
                  <a:pt x="9188850" y="4781656"/>
                  <a:pt x="9196173" y="4787783"/>
                </a:cubicBezTo>
                <a:lnTo>
                  <a:pt x="9202393" y="4793001"/>
                </a:lnTo>
                <a:cubicBezTo>
                  <a:pt x="9207802" y="4797548"/>
                  <a:pt x="9210338" y="4803675"/>
                  <a:pt x="9209668" y="4809994"/>
                </a:cubicBezTo>
                <a:lnTo>
                  <a:pt x="9210003" y="4810041"/>
                </a:lnTo>
                <a:cubicBezTo>
                  <a:pt x="9219622" y="4812052"/>
                  <a:pt x="9225988" y="4822008"/>
                  <a:pt x="9223977" y="4831582"/>
                </a:cubicBezTo>
                <a:cubicBezTo>
                  <a:pt x="9223403" y="4834311"/>
                  <a:pt x="9222111" y="4836608"/>
                  <a:pt x="9220484" y="4838666"/>
                </a:cubicBezTo>
                <a:cubicBezTo>
                  <a:pt x="9222494" y="4840246"/>
                  <a:pt x="9225126" y="4841347"/>
                  <a:pt x="9226705" y="4843310"/>
                </a:cubicBezTo>
                <a:cubicBezTo>
                  <a:pt x="9229385" y="4842400"/>
                  <a:pt x="9232304" y="4842065"/>
                  <a:pt x="9235319" y="4842400"/>
                </a:cubicBezTo>
                <a:cubicBezTo>
                  <a:pt x="9244795" y="4843549"/>
                  <a:pt x="9252070" y="4854032"/>
                  <a:pt x="9250155" y="4863366"/>
                </a:cubicBezTo>
                <a:lnTo>
                  <a:pt x="9247188" y="4877631"/>
                </a:lnTo>
                <a:lnTo>
                  <a:pt x="9248624" y="4875907"/>
                </a:lnTo>
                <a:cubicBezTo>
                  <a:pt x="9255181" y="4868057"/>
                  <a:pt x="9266953" y="4868392"/>
                  <a:pt x="9274371" y="4874472"/>
                </a:cubicBezTo>
                <a:cubicBezTo>
                  <a:pt x="9282172" y="4880838"/>
                  <a:pt x="9281885" y="4892949"/>
                  <a:pt x="9275807" y="4900272"/>
                </a:cubicBezTo>
                <a:lnTo>
                  <a:pt x="9270590" y="4906495"/>
                </a:lnTo>
                <a:cubicBezTo>
                  <a:pt x="9268772" y="4908649"/>
                  <a:pt x="9266570" y="4910133"/>
                  <a:pt x="9264177" y="4911090"/>
                </a:cubicBezTo>
                <a:cubicBezTo>
                  <a:pt x="9265230" y="4913532"/>
                  <a:pt x="9265852" y="4916069"/>
                  <a:pt x="9265805" y="4918558"/>
                </a:cubicBezTo>
                <a:cubicBezTo>
                  <a:pt x="9265757" y="4920425"/>
                  <a:pt x="9265183" y="4921957"/>
                  <a:pt x="9264656" y="4923536"/>
                </a:cubicBezTo>
                <a:lnTo>
                  <a:pt x="9264799" y="4923727"/>
                </a:lnTo>
                <a:cubicBezTo>
                  <a:pt x="9270686" y="4932009"/>
                  <a:pt x="9267336" y="4943258"/>
                  <a:pt x="9259583" y="4948858"/>
                </a:cubicBezTo>
                <a:cubicBezTo>
                  <a:pt x="9251448" y="4954746"/>
                  <a:pt x="9239914" y="4951395"/>
                  <a:pt x="9234410" y="4943640"/>
                </a:cubicBezTo>
                <a:lnTo>
                  <a:pt x="9229768" y="4937035"/>
                </a:lnTo>
                <a:cubicBezTo>
                  <a:pt x="9229577" y="4936795"/>
                  <a:pt x="9229577" y="4936460"/>
                  <a:pt x="9229433" y="4936221"/>
                </a:cubicBezTo>
                <a:cubicBezTo>
                  <a:pt x="9224312" y="4934115"/>
                  <a:pt x="9220484" y="4929232"/>
                  <a:pt x="9218904" y="4923919"/>
                </a:cubicBezTo>
                <a:cubicBezTo>
                  <a:pt x="9208998" y="4929184"/>
                  <a:pt x="9195407" y="4929280"/>
                  <a:pt x="9185357" y="4925786"/>
                </a:cubicBezTo>
                <a:cubicBezTo>
                  <a:pt x="9177221" y="4922914"/>
                  <a:pt x="9172196" y="4913532"/>
                  <a:pt x="9169133" y="4903862"/>
                </a:cubicBezTo>
                <a:cubicBezTo>
                  <a:pt x="9161524" y="4906735"/>
                  <a:pt x="9151761" y="4902522"/>
                  <a:pt x="9146736" y="4894863"/>
                </a:cubicBezTo>
                <a:cubicBezTo>
                  <a:pt x="9139318" y="4898645"/>
                  <a:pt x="9129747" y="4896251"/>
                  <a:pt x="9124147" y="4890124"/>
                </a:cubicBezTo>
                <a:lnTo>
                  <a:pt x="9115150" y="4900895"/>
                </a:lnTo>
                <a:cubicBezTo>
                  <a:pt x="9113714" y="4902618"/>
                  <a:pt x="9111896" y="4903767"/>
                  <a:pt x="9109981" y="4904676"/>
                </a:cubicBezTo>
                <a:lnTo>
                  <a:pt x="9109647" y="4906304"/>
                </a:lnTo>
                <a:cubicBezTo>
                  <a:pt x="9107637" y="4915925"/>
                  <a:pt x="9098352" y="4922675"/>
                  <a:pt x="9088541" y="4920903"/>
                </a:cubicBezTo>
                <a:cubicBezTo>
                  <a:pt x="9079066" y="4919132"/>
                  <a:pt x="9071983" y="4909367"/>
                  <a:pt x="9073993" y="4899794"/>
                </a:cubicBezTo>
                <a:lnTo>
                  <a:pt x="9075620" y="4891895"/>
                </a:lnTo>
                <a:cubicBezTo>
                  <a:pt x="9076912" y="4885577"/>
                  <a:pt x="9081554" y="4880742"/>
                  <a:pt x="9087250" y="4878492"/>
                </a:cubicBezTo>
                <a:cubicBezTo>
                  <a:pt x="9087824" y="4877535"/>
                  <a:pt x="9088207" y="4876482"/>
                  <a:pt x="9088925" y="4875620"/>
                </a:cubicBezTo>
                <a:lnTo>
                  <a:pt x="9099357" y="4863175"/>
                </a:lnTo>
                <a:cubicBezTo>
                  <a:pt x="9105770" y="4855516"/>
                  <a:pt x="9118452" y="4856138"/>
                  <a:pt x="9125200" y="4862600"/>
                </a:cubicBezTo>
                <a:close/>
                <a:moveTo>
                  <a:pt x="9129125" y="4742021"/>
                </a:moveTo>
                <a:cubicBezTo>
                  <a:pt x="9147023" y="4757004"/>
                  <a:pt x="9125679" y="4786634"/>
                  <a:pt x="9107637" y="4771508"/>
                </a:cubicBezTo>
                <a:cubicBezTo>
                  <a:pt x="9089738" y="4756478"/>
                  <a:pt x="9111083" y="4726895"/>
                  <a:pt x="9129125" y="4742021"/>
                </a:cubicBezTo>
                <a:close/>
                <a:moveTo>
                  <a:pt x="9158844" y="4565198"/>
                </a:moveTo>
                <a:cubicBezTo>
                  <a:pt x="9144726" y="4545237"/>
                  <a:pt x="9175977" y="4523553"/>
                  <a:pt x="9190142" y="4543514"/>
                </a:cubicBezTo>
                <a:cubicBezTo>
                  <a:pt x="9204260" y="4563522"/>
                  <a:pt x="9173009" y="4585159"/>
                  <a:pt x="9158844" y="4565198"/>
                </a:cubicBezTo>
                <a:close/>
                <a:moveTo>
                  <a:pt x="9172962" y="4734985"/>
                </a:moveTo>
                <a:cubicBezTo>
                  <a:pt x="9171957" y="4725316"/>
                  <a:pt x="9179375" y="4715790"/>
                  <a:pt x="9189233" y="4714928"/>
                </a:cubicBezTo>
                <a:cubicBezTo>
                  <a:pt x="9193014" y="4714593"/>
                  <a:pt x="9196842" y="4714258"/>
                  <a:pt x="9200671" y="4713923"/>
                </a:cubicBezTo>
                <a:cubicBezTo>
                  <a:pt x="9210530" y="4713061"/>
                  <a:pt x="9219670" y="4720194"/>
                  <a:pt x="9220723" y="4730150"/>
                </a:cubicBezTo>
                <a:cubicBezTo>
                  <a:pt x="9221728" y="4739820"/>
                  <a:pt x="9214310" y="4749345"/>
                  <a:pt x="9204500" y="4750159"/>
                </a:cubicBezTo>
                <a:cubicBezTo>
                  <a:pt x="9200671" y="4750494"/>
                  <a:pt x="9196890" y="4750829"/>
                  <a:pt x="9193062" y="4751164"/>
                </a:cubicBezTo>
                <a:cubicBezTo>
                  <a:pt x="9183155" y="4752121"/>
                  <a:pt x="9174015" y="4744989"/>
                  <a:pt x="9172962" y="4734985"/>
                </a:cubicBezTo>
                <a:close/>
                <a:moveTo>
                  <a:pt x="9232496" y="4809707"/>
                </a:moveTo>
                <a:lnTo>
                  <a:pt x="9234123" y="4801808"/>
                </a:lnTo>
                <a:cubicBezTo>
                  <a:pt x="9236181" y="4791852"/>
                  <a:pt x="9243886" y="4785198"/>
                  <a:pt x="9254367" y="4786012"/>
                </a:cubicBezTo>
                <a:cubicBezTo>
                  <a:pt x="9263603" y="4786730"/>
                  <a:pt x="9272074" y="4796926"/>
                  <a:pt x="9270159" y="4806260"/>
                </a:cubicBezTo>
                <a:lnTo>
                  <a:pt x="9268532" y="4814158"/>
                </a:lnTo>
                <a:cubicBezTo>
                  <a:pt x="9266474" y="4824115"/>
                  <a:pt x="9258770" y="4830768"/>
                  <a:pt x="9248288" y="4829954"/>
                </a:cubicBezTo>
                <a:cubicBezTo>
                  <a:pt x="9239052" y="4829236"/>
                  <a:pt x="9230582" y="4819041"/>
                  <a:pt x="9232496" y="4809707"/>
                </a:cubicBezTo>
                <a:close/>
                <a:moveTo>
                  <a:pt x="9289350" y="5294607"/>
                </a:moveTo>
                <a:cubicBezTo>
                  <a:pt x="9282363" y="5300543"/>
                  <a:pt x="9269394" y="5300590"/>
                  <a:pt x="9263747" y="5292597"/>
                </a:cubicBezTo>
                <a:lnTo>
                  <a:pt x="9259057" y="5285991"/>
                </a:lnTo>
                <a:cubicBezTo>
                  <a:pt x="9253361" y="5277949"/>
                  <a:pt x="9253074" y="5267179"/>
                  <a:pt x="9261114" y="5260382"/>
                </a:cubicBezTo>
                <a:cubicBezTo>
                  <a:pt x="9268101" y="5254398"/>
                  <a:pt x="9281071" y="5254398"/>
                  <a:pt x="9286718" y="5262392"/>
                </a:cubicBezTo>
                <a:lnTo>
                  <a:pt x="9291360" y="5268998"/>
                </a:lnTo>
                <a:cubicBezTo>
                  <a:pt x="9297103" y="5277040"/>
                  <a:pt x="9297390" y="5287810"/>
                  <a:pt x="9289350" y="5294607"/>
                </a:cubicBezTo>
                <a:close/>
                <a:moveTo>
                  <a:pt x="9296242" y="5306287"/>
                </a:moveTo>
                <a:cubicBezTo>
                  <a:pt x="9302798" y="5300160"/>
                  <a:pt x="9316581" y="5300303"/>
                  <a:pt x="9321845" y="5308297"/>
                </a:cubicBezTo>
                <a:lnTo>
                  <a:pt x="9328115" y="5317823"/>
                </a:lnTo>
                <a:cubicBezTo>
                  <a:pt x="9333714" y="5326343"/>
                  <a:pt x="9334049" y="5335965"/>
                  <a:pt x="9326105" y="5343432"/>
                </a:cubicBezTo>
                <a:cubicBezTo>
                  <a:pt x="9319548" y="5349511"/>
                  <a:pt x="9305718" y="5349368"/>
                  <a:pt x="9300501" y="5341422"/>
                </a:cubicBezTo>
                <a:lnTo>
                  <a:pt x="9294232" y="5331896"/>
                </a:lnTo>
                <a:cubicBezTo>
                  <a:pt x="9288632" y="5323375"/>
                  <a:pt x="9288298" y="5313706"/>
                  <a:pt x="9296242" y="5306287"/>
                </a:cubicBezTo>
                <a:close/>
                <a:moveTo>
                  <a:pt x="9286383" y="5354442"/>
                </a:moveTo>
                <a:cubicBezTo>
                  <a:pt x="9286000" y="5356356"/>
                  <a:pt x="9285091" y="5357792"/>
                  <a:pt x="9284325" y="5359372"/>
                </a:cubicBezTo>
                <a:cubicBezTo>
                  <a:pt x="9286718" y="5361526"/>
                  <a:pt x="9289016" y="5363967"/>
                  <a:pt x="9290164" y="5367127"/>
                </a:cubicBezTo>
                <a:lnTo>
                  <a:pt x="9298156" y="5361478"/>
                </a:lnTo>
                <a:cubicBezTo>
                  <a:pt x="9306005" y="5355926"/>
                  <a:pt x="9317251" y="5357984"/>
                  <a:pt x="9322994" y="5365547"/>
                </a:cubicBezTo>
                <a:cubicBezTo>
                  <a:pt x="9322515" y="5363393"/>
                  <a:pt x="9322420" y="5360952"/>
                  <a:pt x="9322994" y="5358176"/>
                </a:cubicBezTo>
                <a:cubicBezTo>
                  <a:pt x="9327684" y="5335534"/>
                  <a:pt x="9363864" y="5338597"/>
                  <a:pt x="9359126" y="5361478"/>
                </a:cubicBezTo>
                <a:cubicBezTo>
                  <a:pt x="9355441" y="5379333"/>
                  <a:pt x="9332469" y="5380961"/>
                  <a:pt x="9325100" y="5369807"/>
                </a:cubicBezTo>
                <a:cubicBezTo>
                  <a:pt x="9328019" y="5377418"/>
                  <a:pt x="9325769" y="5386465"/>
                  <a:pt x="9318926" y="5391300"/>
                </a:cubicBezTo>
                <a:lnTo>
                  <a:pt x="9305718" y="5400634"/>
                </a:lnTo>
                <a:cubicBezTo>
                  <a:pt x="9297678" y="5406330"/>
                  <a:pt x="9286000" y="5404129"/>
                  <a:pt x="9280449" y="5396087"/>
                </a:cubicBezTo>
                <a:cubicBezTo>
                  <a:pt x="9279157" y="5394172"/>
                  <a:pt x="9278343" y="5392114"/>
                  <a:pt x="9277865" y="5390008"/>
                </a:cubicBezTo>
                <a:cubicBezTo>
                  <a:pt x="9277051" y="5390247"/>
                  <a:pt x="9276285" y="5390726"/>
                  <a:pt x="9275376" y="5390821"/>
                </a:cubicBezTo>
                <a:cubicBezTo>
                  <a:pt x="9275041" y="5390869"/>
                  <a:pt x="9274706" y="5390869"/>
                  <a:pt x="9274371" y="5390917"/>
                </a:cubicBezTo>
                <a:cubicBezTo>
                  <a:pt x="9278870" y="5399102"/>
                  <a:pt x="9276381" y="5409729"/>
                  <a:pt x="9268532" y="5414851"/>
                </a:cubicBezTo>
                <a:lnTo>
                  <a:pt x="9259009" y="5421121"/>
                </a:lnTo>
                <a:cubicBezTo>
                  <a:pt x="9250777" y="5426531"/>
                  <a:pt x="9239196" y="5423898"/>
                  <a:pt x="9233932" y="5415712"/>
                </a:cubicBezTo>
                <a:cubicBezTo>
                  <a:pt x="9228572" y="5407431"/>
                  <a:pt x="9231156" y="5395991"/>
                  <a:pt x="9239339" y="5390630"/>
                </a:cubicBezTo>
                <a:cubicBezTo>
                  <a:pt x="9241684" y="5389098"/>
                  <a:pt x="9244030" y="5387566"/>
                  <a:pt x="9246375" y="5385987"/>
                </a:cubicBezTo>
                <a:cubicBezTo>
                  <a:pt x="9241876" y="5381439"/>
                  <a:pt x="9239626" y="5374929"/>
                  <a:pt x="9241445" y="5368180"/>
                </a:cubicBezTo>
                <a:cubicBezTo>
                  <a:pt x="9242881" y="5363058"/>
                  <a:pt x="9246279" y="5359946"/>
                  <a:pt x="9250203" y="5357266"/>
                </a:cubicBezTo>
                <a:cubicBezTo>
                  <a:pt x="9250012" y="5355495"/>
                  <a:pt x="9249772" y="5353724"/>
                  <a:pt x="9250203" y="5351618"/>
                </a:cubicBezTo>
                <a:cubicBezTo>
                  <a:pt x="9254845" y="5329072"/>
                  <a:pt x="9291121" y="5331609"/>
                  <a:pt x="9286383" y="5354442"/>
                </a:cubicBezTo>
                <a:close/>
                <a:moveTo>
                  <a:pt x="9424403" y="5373206"/>
                </a:moveTo>
                <a:cubicBezTo>
                  <a:pt x="9437851" y="5392209"/>
                  <a:pt x="9409759" y="5415282"/>
                  <a:pt x="9396263" y="5396135"/>
                </a:cubicBezTo>
                <a:cubicBezTo>
                  <a:pt x="9396024" y="5395799"/>
                  <a:pt x="9396024" y="5395417"/>
                  <a:pt x="9395784" y="5395081"/>
                </a:cubicBezTo>
                <a:cubicBezTo>
                  <a:pt x="9385113" y="5396374"/>
                  <a:pt x="9374057" y="5390055"/>
                  <a:pt x="9376786" y="5376796"/>
                </a:cubicBezTo>
                <a:cubicBezTo>
                  <a:pt x="9377168" y="5374881"/>
                  <a:pt x="9377838" y="5373254"/>
                  <a:pt x="9378652" y="5371722"/>
                </a:cubicBezTo>
                <a:cubicBezTo>
                  <a:pt x="9378460" y="5369568"/>
                  <a:pt x="9378604" y="5367318"/>
                  <a:pt x="9379130" y="5365164"/>
                </a:cubicBezTo>
                <a:cubicBezTo>
                  <a:pt x="9380757" y="5358702"/>
                  <a:pt x="9386261" y="5354394"/>
                  <a:pt x="9392435" y="5353006"/>
                </a:cubicBezTo>
                <a:cubicBezTo>
                  <a:pt x="9395593" y="5348889"/>
                  <a:pt x="9400188" y="5346161"/>
                  <a:pt x="9406457" y="5346017"/>
                </a:cubicBezTo>
                <a:cubicBezTo>
                  <a:pt x="9415454" y="5345825"/>
                  <a:pt x="9425552" y="5355160"/>
                  <a:pt x="9424164" y="5364590"/>
                </a:cubicBezTo>
                <a:cubicBezTo>
                  <a:pt x="9423829" y="5366887"/>
                  <a:pt x="9422919" y="5368994"/>
                  <a:pt x="9422297" y="5371243"/>
                </a:cubicBezTo>
                <a:cubicBezTo>
                  <a:pt x="9422968" y="5371913"/>
                  <a:pt x="9423781" y="5372296"/>
                  <a:pt x="9424403" y="5373206"/>
                </a:cubicBezTo>
                <a:close/>
                <a:moveTo>
                  <a:pt x="9442637" y="5321987"/>
                </a:moveTo>
                <a:cubicBezTo>
                  <a:pt x="9429093" y="5302840"/>
                  <a:pt x="9459100" y="5282305"/>
                  <a:pt x="9472547" y="5301356"/>
                </a:cubicBezTo>
                <a:cubicBezTo>
                  <a:pt x="9481832" y="5314520"/>
                  <a:pt x="9470585" y="5328019"/>
                  <a:pt x="9458286" y="5329168"/>
                </a:cubicBezTo>
                <a:cubicBezTo>
                  <a:pt x="9461301" y="5332806"/>
                  <a:pt x="9462928" y="5337688"/>
                  <a:pt x="9461684" y="5343719"/>
                </a:cubicBezTo>
                <a:cubicBezTo>
                  <a:pt x="9456946" y="5366600"/>
                  <a:pt x="9421484" y="5358941"/>
                  <a:pt x="9426222" y="5336060"/>
                </a:cubicBezTo>
                <a:cubicBezTo>
                  <a:pt x="9428232" y="5326439"/>
                  <a:pt x="9435601" y="5322466"/>
                  <a:pt x="9443211" y="5322514"/>
                </a:cubicBezTo>
                <a:cubicBezTo>
                  <a:pt x="9443019" y="5322323"/>
                  <a:pt x="9442780" y="5322227"/>
                  <a:pt x="9442637" y="5321987"/>
                </a:cubicBezTo>
                <a:close/>
                <a:moveTo>
                  <a:pt x="9487527" y="5351618"/>
                </a:moveTo>
                <a:lnTo>
                  <a:pt x="9489154" y="5343719"/>
                </a:lnTo>
                <a:cubicBezTo>
                  <a:pt x="9491212" y="5333763"/>
                  <a:pt x="9498916" y="5327109"/>
                  <a:pt x="9509398" y="5327923"/>
                </a:cubicBezTo>
                <a:cubicBezTo>
                  <a:pt x="9518634" y="5328641"/>
                  <a:pt x="9527105" y="5338885"/>
                  <a:pt x="9525191" y="5348171"/>
                </a:cubicBezTo>
                <a:lnTo>
                  <a:pt x="9523564" y="5356069"/>
                </a:lnTo>
                <a:cubicBezTo>
                  <a:pt x="9522080" y="5363249"/>
                  <a:pt x="9517581" y="5368610"/>
                  <a:pt x="9511264" y="5370813"/>
                </a:cubicBezTo>
                <a:cubicBezTo>
                  <a:pt x="9514518" y="5374690"/>
                  <a:pt x="9516385" y="5379716"/>
                  <a:pt x="9515523" y="5385077"/>
                </a:cubicBezTo>
                <a:cubicBezTo>
                  <a:pt x="9514040" y="5394651"/>
                  <a:pt x="9504468" y="5401927"/>
                  <a:pt x="9494801" y="5400251"/>
                </a:cubicBezTo>
                <a:cubicBezTo>
                  <a:pt x="9491020" y="5399629"/>
                  <a:pt x="9487287" y="5398959"/>
                  <a:pt x="9483554" y="5398289"/>
                </a:cubicBezTo>
                <a:cubicBezTo>
                  <a:pt x="9476903" y="5397140"/>
                  <a:pt x="9471686" y="5392305"/>
                  <a:pt x="9469485" y="5386274"/>
                </a:cubicBezTo>
                <a:cubicBezTo>
                  <a:pt x="9463454" y="5382444"/>
                  <a:pt x="9459243" y="5375599"/>
                  <a:pt x="9461062" y="5366744"/>
                </a:cubicBezTo>
                <a:cubicBezTo>
                  <a:pt x="9463981" y="5352623"/>
                  <a:pt x="9478290" y="5351139"/>
                  <a:pt x="9487814" y="5357362"/>
                </a:cubicBezTo>
                <a:cubicBezTo>
                  <a:pt x="9487431" y="5355447"/>
                  <a:pt x="9487096" y="5353532"/>
                  <a:pt x="9487527" y="5351618"/>
                </a:cubicBezTo>
                <a:close/>
                <a:moveTo>
                  <a:pt x="9604825" y="5527197"/>
                </a:moveTo>
                <a:cubicBezTo>
                  <a:pt x="9604011" y="5531217"/>
                  <a:pt x="9601954" y="5534185"/>
                  <a:pt x="9599512" y="5536674"/>
                </a:cubicBezTo>
                <a:cubicBezTo>
                  <a:pt x="9607122" y="5533037"/>
                  <a:pt x="9615688" y="5533611"/>
                  <a:pt x="9621670" y="5540360"/>
                </a:cubicBezTo>
                <a:cubicBezTo>
                  <a:pt x="9627892" y="5547397"/>
                  <a:pt x="9626696" y="5560417"/>
                  <a:pt x="9618943" y="5565922"/>
                </a:cubicBezTo>
                <a:lnTo>
                  <a:pt x="9612338" y="5570613"/>
                </a:lnTo>
                <a:cubicBezTo>
                  <a:pt x="9604011" y="5576500"/>
                  <a:pt x="9593674" y="5575639"/>
                  <a:pt x="9586783" y="5567836"/>
                </a:cubicBezTo>
                <a:cubicBezTo>
                  <a:pt x="9580609" y="5560848"/>
                  <a:pt x="9581757" y="5547875"/>
                  <a:pt x="9589463" y="5542371"/>
                </a:cubicBezTo>
                <a:cubicBezTo>
                  <a:pt x="9578264" y="5544812"/>
                  <a:pt x="9565726" y="5538541"/>
                  <a:pt x="9568644" y="5524564"/>
                </a:cubicBezTo>
                <a:cubicBezTo>
                  <a:pt x="9569171" y="5521931"/>
                  <a:pt x="9570224" y="5519729"/>
                  <a:pt x="9571516" y="5517815"/>
                </a:cubicBezTo>
                <a:lnTo>
                  <a:pt x="9571229" y="5517958"/>
                </a:lnTo>
                <a:cubicBezTo>
                  <a:pt x="9561897" y="5521979"/>
                  <a:pt x="9551608" y="5516666"/>
                  <a:pt x="9547635" y="5507858"/>
                </a:cubicBezTo>
                <a:cubicBezTo>
                  <a:pt x="9543520" y="5498811"/>
                  <a:pt x="9549023" y="5487993"/>
                  <a:pt x="9557733" y="5484259"/>
                </a:cubicBezTo>
                <a:lnTo>
                  <a:pt x="9563907" y="5481578"/>
                </a:lnTo>
                <a:cubicBezTo>
                  <a:pt x="9564960" y="5476313"/>
                  <a:pt x="9568022" y="5471526"/>
                  <a:pt x="9573239" y="5468798"/>
                </a:cubicBezTo>
                <a:cubicBezTo>
                  <a:pt x="9579986" y="5465256"/>
                  <a:pt x="9586448" y="5466835"/>
                  <a:pt x="9593195" y="5469229"/>
                </a:cubicBezTo>
                <a:cubicBezTo>
                  <a:pt x="9598412" y="5471096"/>
                  <a:pt x="9601475" y="5475643"/>
                  <a:pt x="9602671" y="5480717"/>
                </a:cubicBezTo>
                <a:cubicBezTo>
                  <a:pt x="9602958" y="5480956"/>
                  <a:pt x="9603245" y="5481196"/>
                  <a:pt x="9603532" y="5481435"/>
                </a:cubicBezTo>
                <a:cubicBezTo>
                  <a:pt x="9611334" y="5487945"/>
                  <a:pt x="9611477" y="5499385"/>
                  <a:pt x="9605495" y="5507044"/>
                </a:cubicBezTo>
                <a:cubicBezTo>
                  <a:pt x="9603676" y="5509342"/>
                  <a:pt x="9601283" y="5510778"/>
                  <a:pt x="9598699" y="5511783"/>
                </a:cubicBezTo>
                <a:cubicBezTo>
                  <a:pt x="9603294" y="5514703"/>
                  <a:pt x="9606356" y="5519729"/>
                  <a:pt x="9604825" y="5527197"/>
                </a:cubicBezTo>
                <a:close/>
                <a:moveTo>
                  <a:pt x="9622580" y="5734272"/>
                </a:moveTo>
                <a:lnTo>
                  <a:pt x="9628849" y="5743798"/>
                </a:lnTo>
                <a:cubicBezTo>
                  <a:pt x="9634257" y="5752031"/>
                  <a:pt x="9632007" y="5763520"/>
                  <a:pt x="9623776" y="5768977"/>
                </a:cubicBezTo>
                <a:cubicBezTo>
                  <a:pt x="9615641" y="5774386"/>
                  <a:pt x="9604011" y="5772088"/>
                  <a:pt x="9598603" y="5763903"/>
                </a:cubicBezTo>
                <a:lnTo>
                  <a:pt x="9592669" y="5754903"/>
                </a:lnTo>
                <a:cubicBezTo>
                  <a:pt x="9591425" y="5760361"/>
                  <a:pt x="9588075" y="5765339"/>
                  <a:pt x="9582715" y="5767684"/>
                </a:cubicBezTo>
                <a:lnTo>
                  <a:pt x="9575297" y="5770843"/>
                </a:lnTo>
                <a:cubicBezTo>
                  <a:pt x="9571468" y="5772519"/>
                  <a:pt x="9567304" y="5772471"/>
                  <a:pt x="9563476" y="5771466"/>
                </a:cubicBezTo>
                <a:cubicBezTo>
                  <a:pt x="9565677" y="5772567"/>
                  <a:pt x="9568119" y="5772902"/>
                  <a:pt x="9569889" y="5774960"/>
                </a:cubicBezTo>
                <a:cubicBezTo>
                  <a:pt x="9576063" y="5782140"/>
                  <a:pt x="9574626" y="5794969"/>
                  <a:pt x="9566826" y="5800474"/>
                </a:cubicBezTo>
                <a:lnTo>
                  <a:pt x="9560222" y="5805117"/>
                </a:lnTo>
                <a:cubicBezTo>
                  <a:pt x="9551895" y="5811005"/>
                  <a:pt x="9541414" y="5809856"/>
                  <a:pt x="9534714" y="5802053"/>
                </a:cubicBezTo>
                <a:cubicBezTo>
                  <a:pt x="9528540" y="5794873"/>
                  <a:pt x="9530024" y="5782044"/>
                  <a:pt x="9537777" y="5776540"/>
                </a:cubicBezTo>
                <a:lnTo>
                  <a:pt x="9544381" y="5771897"/>
                </a:lnTo>
                <a:cubicBezTo>
                  <a:pt x="9548353" y="5769073"/>
                  <a:pt x="9552900" y="5768067"/>
                  <a:pt x="9557207" y="5768450"/>
                </a:cubicBezTo>
                <a:cubicBezTo>
                  <a:pt x="9554766" y="5766631"/>
                  <a:pt x="9552613" y="5764477"/>
                  <a:pt x="9551320" y="5761557"/>
                </a:cubicBezTo>
                <a:cubicBezTo>
                  <a:pt x="9547396" y="5752654"/>
                  <a:pt x="9551608" y="5741500"/>
                  <a:pt x="9560604" y="5737623"/>
                </a:cubicBezTo>
                <a:lnTo>
                  <a:pt x="9568022" y="5734464"/>
                </a:lnTo>
                <a:cubicBezTo>
                  <a:pt x="9575871" y="5731066"/>
                  <a:pt x="9584868" y="5733985"/>
                  <a:pt x="9589750" y="5740687"/>
                </a:cubicBezTo>
                <a:cubicBezTo>
                  <a:pt x="9590085" y="5739012"/>
                  <a:pt x="9590898" y="5737480"/>
                  <a:pt x="9591664" y="5735948"/>
                </a:cubicBezTo>
                <a:cubicBezTo>
                  <a:pt x="9583002" y="5734272"/>
                  <a:pt x="9574962" y="5725369"/>
                  <a:pt x="9576876" y="5716178"/>
                </a:cubicBezTo>
                <a:lnTo>
                  <a:pt x="9578503" y="5708280"/>
                </a:lnTo>
                <a:cubicBezTo>
                  <a:pt x="9580513" y="5698659"/>
                  <a:pt x="9588218" y="5691144"/>
                  <a:pt x="9598651" y="5692340"/>
                </a:cubicBezTo>
                <a:cubicBezTo>
                  <a:pt x="9607792" y="5693393"/>
                  <a:pt x="9616550" y="5702871"/>
                  <a:pt x="9614588" y="5712493"/>
                </a:cubicBezTo>
                <a:lnTo>
                  <a:pt x="9612961" y="5720391"/>
                </a:lnTo>
                <a:cubicBezTo>
                  <a:pt x="9612482" y="5722641"/>
                  <a:pt x="9611668" y="5724699"/>
                  <a:pt x="9610616" y="5726662"/>
                </a:cubicBezTo>
                <a:cubicBezTo>
                  <a:pt x="9615401" y="5727475"/>
                  <a:pt x="9619852" y="5730060"/>
                  <a:pt x="9622580" y="5734272"/>
                </a:cubicBezTo>
                <a:close/>
                <a:moveTo>
                  <a:pt x="9648327" y="5689660"/>
                </a:moveTo>
                <a:lnTo>
                  <a:pt x="9649954" y="5681761"/>
                </a:lnTo>
                <a:cubicBezTo>
                  <a:pt x="9652012" y="5671805"/>
                  <a:pt x="9659573" y="5665103"/>
                  <a:pt x="9670102" y="5665870"/>
                </a:cubicBezTo>
                <a:cubicBezTo>
                  <a:pt x="9679291" y="5666540"/>
                  <a:pt x="9687953" y="5676688"/>
                  <a:pt x="9685991" y="5685974"/>
                </a:cubicBezTo>
                <a:lnTo>
                  <a:pt x="9684363" y="5693872"/>
                </a:lnTo>
                <a:cubicBezTo>
                  <a:pt x="9682975" y="5700622"/>
                  <a:pt x="9678907" y="5705647"/>
                  <a:pt x="9673309" y="5708089"/>
                </a:cubicBezTo>
                <a:lnTo>
                  <a:pt x="9673452" y="5708472"/>
                </a:lnTo>
                <a:cubicBezTo>
                  <a:pt x="9677472" y="5717806"/>
                  <a:pt x="9673213" y="5727954"/>
                  <a:pt x="9664311" y="5732454"/>
                </a:cubicBezTo>
                <a:cubicBezTo>
                  <a:pt x="9655649" y="5736809"/>
                  <a:pt x="9644067" y="5732071"/>
                  <a:pt x="9640334" y="5723359"/>
                </a:cubicBezTo>
                <a:lnTo>
                  <a:pt x="9637128" y="5715939"/>
                </a:lnTo>
                <a:cubicBezTo>
                  <a:pt x="9633108" y="5706605"/>
                  <a:pt x="9637367" y="5696457"/>
                  <a:pt x="9646221" y="5691958"/>
                </a:cubicBezTo>
                <a:cubicBezTo>
                  <a:pt x="9646891" y="5691622"/>
                  <a:pt x="9647657" y="5691670"/>
                  <a:pt x="9648374" y="5691431"/>
                </a:cubicBezTo>
                <a:cubicBezTo>
                  <a:pt x="9648423" y="5690809"/>
                  <a:pt x="9648183" y="5690234"/>
                  <a:pt x="9648327" y="5689660"/>
                </a:cubicBezTo>
                <a:close/>
                <a:moveTo>
                  <a:pt x="9716428" y="5666013"/>
                </a:moveTo>
                <a:cubicBezTo>
                  <a:pt x="9711020" y="5657780"/>
                  <a:pt x="9712934" y="5646387"/>
                  <a:pt x="9721213" y="5640787"/>
                </a:cubicBezTo>
                <a:cubicBezTo>
                  <a:pt x="9729206" y="5635330"/>
                  <a:pt x="9741026" y="5637340"/>
                  <a:pt x="9746434" y="5645574"/>
                </a:cubicBezTo>
                <a:cubicBezTo>
                  <a:pt x="9748540" y="5648733"/>
                  <a:pt x="9750597" y="5651892"/>
                  <a:pt x="9752703" y="5655099"/>
                </a:cubicBezTo>
                <a:cubicBezTo>
                  <a:pt x="9758111" y="5663333"/>
                  <a:pt x="9756149" y="5674725"/>
                  <a:pt x="9747917" y="5680325"/>
                </a:cubicBezTo>
                <a:cubicBezTo>
                  <a:pt x="9745812" y="5681761"/>
                  <a:pt x="9743419" y="5682623"/>
                  <a:pt x="9740930" y="5683054"/>
                </a:cubicBezTo>
                <a:cubicBezTo>
                  <a:pt x="9743036" y="5692053"/>
                  <a:pt x="9738059" y="5700717"/>
                  <a:pt x="9729636" y="5704307"/>
                </a:cubicBezTo>
                <a:lnTo>
                  <a:pt x="9722218" y="5707514"/>
                </a:lnTo>
                <a:cubicBezTo>
                  <a:pt x="9713173" y="5711392"/>
                  <a:pt x="9702166" y="5705265"/>
                  <a:pt x="9699055" y="5696505"/>
                </a:cubicBezTo>
                <a:cubicBezTo>
                  <a:pt x="9695609" y="5686836"/>
                  <a:pt x="9701066" y="5677214"/>
                  <a:pt x="9710062" y="5673337"/>
                </a:cubicBezTo>
                <a:lnTo>
                  <a:pt x="9717480" y="5670178"/>
                </a:lnTo>
                <a:cubicBezTo>
                  <a:pt x="9717959" y="5669986"/>
                  <a:pt x="9718486" y="5670082"/>
                  <a:pt x="9718916" y="5669938"/>
                </a:cubicBezTo>
                <a:cubicBezTo>
                  <a:pt x="9718102" y="5668598"/>
                  <a:pt x="9717241" y="5667306"/>
                  <a:pt x="9716428" y="5666013"/>
                </a:cubicBezTo>
                <a:close/>
                <a:moveTo>
                  <a:pt x="9815540" y="5864952"/>
                </a:moveTo>
                <a:cubicBezTo>
                  <a:pt x="9812477" y="5854852"/>
                  <a:pt x="9818554" y="5846140"/>
                  <a:pt x="9827552" y="5842262"/>
                </a:cubicBezTo>
                <a:lnTo>
                  <a:pt x="9834970" y="5839103"/>
                </a:lnTo>
                <a:cubicBezTo>
                  <a:pt x="9844015" y="5835178"/>
                  <a:pt x="9855022" y="5842502"/>
                  <a:pt x="9857654" y="5851118"/>
                </a:cubicBezTo>
                <a:cubicBezTo>
                  <a:pt x="9859664" y="5857676"/>
                  <a:pt x="9857749" y="5863563"/>
                  <a:pt x="9853778" y="5868015"/>
                </a:cubicBezTo>
                <a:cubicBezTo>
                  <a:pt x="9856171" y="5870026"/>
                  <a:pt x="9858180" y="5872515"/>
                  <a:pt x="9859425" y="5875339"/>
                </a:cubicBezTo>
                <a:cubicBezTo>
                  <a:pt x="9863445" y="5884577"/>
                  <a:pt x="9857702" y="5895060"/>
                  <a:pt x="9848992" y="5898794"/>
                </a:cubicBezTo>
                <a:lnTo>
                  <a:pt x="9841574" y="5902001"/>
                </a:lnTo>
                <a:cubicBezTo>
                  <a:pt x="9835400" y="5904634"/>
                  <a:pt x="9828892" y="5903006"/>
                  <a:pt x="9824011" y="5899081"/>
                </a:cubicBezTo>
                <a:cubicBezTo>
                  <a:pt x="9817885" y="5899703"/>
                  <a:pt x="9811759" y="5897023"/>
                  <a:pt x="9808505" y="5889412"/>
                </a:cubicBezTo>
                <a:cubicBezTo>
                  <a:pt x="9804245" y="5879456"/>
                  <a:pt x="9808936" y="5870600"/>
                  <a:pt x="9816018" y="5865957"/>
                </a:cubicBezTo>
                <a:cubicBezTo>
                  <a:pt x="9815874" y="5865622"/>
                  <a:pt x="9815683" y="5865335"/>
                  <a:pt x="9815540" y="5864952"/>
                </a:cubicBezTo>
                <a:close/>
                <a:moveTo>
                  <a:pt x="9855884" y="5761509"/>
                </a:moveTo>
                <a:lnTo>
                  <a:pt x="9857511" y="5753611"/>
                </a:lnTo>
                <a:cubicBezTo>
                  <a:pt x="9859520" y="5743942"/>
                  <a:pt x="9872251" y="5739490"/>
                  <a:pt x="9880578" y="5742362"/>
                </a:cubicBezTo>
                <a:cubicBezTo>
                  <a:pt x="9890675" y="5745857"/>
                  <a:pt x="9893834" y="5755861"/>
                  <a:pt x="9891824" y="5765434"/>
                </a:cubicBezTo>
                <a:lnTo>
                  <a:pt x="9890197" y="5773333"/>
                </a:lnTo>
                <a:cubicBezTo>
                  <a:pt x="9888187" y="5783002"/>
                  <a:pt x="9875505" y="5787453"/>
                  <a:pt x="9867129" y="5784582"/>
                </a:cubicBezTo>
                <a:cubicBezTo>
                  <a:pt x="9857032" y="5781087"/>
                  <a:pt x="9853922" y="5771083"/>
                  <a:pt x="9855884" y="5761509"/>
                </a:cubicBezTo>
                <a:close/>
                <a:moveTo>
                  <a:pt x="9773138" y="5807462"/>
                </a:moveTo>
                <a:cubicBezTo>
                  <a:pt x="9763902" y="5786018"/>
                  <a:pt x="9796397" y="5769790"/>
                  <a:pt x="9805585" y="5791235"/>
                </a:cubicBezTo>
                <a:cubicBezTo>
                  <a:pt x="9814870" y="5812680"/>
                  <a:pt x="9782375" y="5828907"/>
                  <a:pt x="9773138" y="5807462"/>
                </a:cubicBezTo>
                <a:close/>
                <a:moveTo>
                  <a:pt x="9757346" y="5960878"/>
                </a:moveTo>
                <a:lnTo>
                  <a:pt x="9753661" y="5957528"/>
                </a:lnTo>
                <a:cubicBezTo>
                  <a:pt x="9736336" y="5941875"/>
                  <a:pt x="9761174" y="5915404"/>
                  <a:pt x="9778546" y="5931057"/>
                </a:cubicBezTo>
                <a:lnTo>
                  <a:pt x="9782231" y="5934408"/>
                </a:lnTo>
                <a:cubicBezTo>
                  <a:pt x="9799556" y="5950108"/>
                  <a:pt x="9774717" y="5976531"/>
                  <a:pt x="9757346" y="5960878"/>
                </a:cubicBezTo>
                <a:close/>
                <a:moveTo>
                  <a:pt x="9791181" y="5735039"/>
                </a:moveTo>
                <a:cubicBezTo>
                  <a:pt x="9786443" y="5757967"/>
                  <a:pt x="9751411" y="5748537"/>
                  <a:pt x="9756101" y="5725752"/>
                </a:cubicBezTo>
                <a:cubicBezTo>
                  <a:pt x="9760839" y="5702823"/>
                  <a:pt x="9795870" y="5712253"/>
                  <a:pt x="9791181" y="5735039"/>
                </a:cubicBezTo>
                <a:close/>
                <a:moveTo>
                  <a:pt x="9765050" y="5746862"/>
                </a:moveTo>
                <a:cubicBezTo>
                  <a:pt x="9772037" y="5755430"/>
                  <a:pt x="9776010" y="5766105"/>
                  <a:pt x="9774048" y="5777258"/>
                </a:cubicBezTo>
                <a:cubicBezTo>
                  <a:pt x="9772372" y="5786927"/>
                  <a:pt x="9765529" y="5794921"/>
                  <a:pt x="9754857" y="5794251"/>
                </a:cubicBezTo>
                <a:cubicBezTo>
                  <a:pt x="9750646" y="5794011"/>
                  <a:pt x="9746339" y="5791762"/>
                  <a:pt x="9743036" y="5788555"/>
                </a:cubicBezTo>
                <a:lnTo>
                  <a:pt x="9744855" y="5792767"/>
                </a:lnTo>
                <a:cubicBezTo>
                  <a:pt x="9748875" y="5802101"/>
                  <a:pt x="9743323" y="5812393"/>
                  <a:pt x="9734566" y="5816270"/>
                </a:cubicBezTo>
                <a:cubicBezTo>
                  <a:pt x="9725424" y="5820339"/>
                  <a:pt x="9714800" y="5814738"/>
                  <a:pt x="9711068" y="5806026"/>
                </a:cubicBezTo>
                <a:lnTo>
                  <a:pt x="9707861" y="5798607"/>
                </a:lnTo>
                <a:cubicBezTo>
                  <a:pt x="9703841" y="5789273"/>
                  <a:pt x="9709393" y="5778981"/>
                  <a:pt x="9718151" y="5775104"/>
                </a:cubicBezTo>
                <a:cubicBezTo>
                  <a:pt x="9725424" y="5771849"/>
                  <a:pt x="9733417" y="5774864"/>
                  <a:pt x="9738346" y="5780513"/>
                </a:cubicBezTo>
                <a:cubicBezTo>
                  <a:pt x="9737915" y="5778694"/>
                  <a:pt x="9737484" y="5776923"/>
                  <a:pt x="9737820" y="5775008"/>
                </a:cubicBezTo>
                <a:cubicBezTo>
                  <a:pt x="9738059" y="5773907"/>
                  <a:pt x="9738202" y="5772758"/>
                  <a:pt x="9738299" y="5771610"/>
                </a:cubicBezTo>
                <a:cubicBezTo>
                  <a:pt x="9738299" y="5771610"/>
                  <a:pt x="9738299" y="5771610"/>
                  <a:pt x="9738299" y="5771610"/>
                </a:cubicBezTo>
                <a:cubicBezTo>
                  <a:pt x="9738250" y="5771514"/>
                  <a:pt x="9738202" y="5771466"/>
                  <a:pt x="9738155" y="5771274"/>
                </a:cubicBezTo>
                <a:cubicBezTo>
                  <a:pt x="9737963" y="5771035"/>
                  <a:pt x="9737915" y="5771035"/>
                  <a:pt x="9737581" y="5770556"/>
                </a:cubicBezTo>
                <a:cubicBezTo>
                  <a:pt x="9731168" y="5762658"/>
                  <a:pt x="9732124" y="5751840"/>
                  <a:pt x="9739495" y="5744947"/>
                </a:cubicBezTo>
                <a:cubicBezTo>
                  <a:pt x="9746434" y="5738389"/>
                  <a:pt x="9759068" y="5739538"/>
                  <a:pt x="9765050" y="5746862"/>
                </a:cubicBezTo>
                <a:close/>
                <a:moveTo>
                  <a:pt x="9707622" y="5879551"/>
                </a:moveTo>
                <a:cubicBezTo>
                  <a:pt x="9702453" y="5887928"/>
                  <a:pt x="9689484" y="5888598"/>
                  <a:pt x="9682209" y="5883141"/>
                </a:cubicBezTo>
                <a:cubicBezTo>
                  <a:pt x="9676371" y="5878738"/>
                  <a:pt x="9674505" y="5872132"/>
                  <a:pt x="9675605" y="5865717"/>
                </a:cubicBezTo>
                <a:cubicBezTo>
                  <a:pt x="9669576" y="5860739"/>
                  <a:pt x="9666513" y="5852985"/>
                  <a:pt x="9669719" y="5845039"/>
                </a:cubicBezTo>
                <a:cubicBezTo>
                  <a:pt x="9673213" y="5836422"/>
                  <a:pt x="9684555" y="5830678"/>
                  <a:pt x="9693360" y="5835034"/>
                </a:cubicBezTo>
                <a:cubicBezTo>
                  <a:pt x="9701400" y="5839007"/>
                  <a:pt x="9708340" y="5844129"/>
                  <a:pt x="9711833" y="5852698"/>
                </a:cubicBezTo>
                <a:cubicBezTo>
                  <a:pt x="9715662" y="5862127"/>
                  <a:pt x="9712647" y="5871366"/>
                  <a:pt x="9707622" y="5879551"/>
                </a:cubicBezTo>
                <a:close/>
                <a:moveTo>
                  <a:pt x="9689149" y="5827040"/>
                </a:moveTo>
                <a:lnTo>
                  <a:pt x="9681731" y="5830200"/>
                </a:lnTo>
                <a:cubicBezTo>
                  <a:pt x="9672351" y="5834221"/>
                  <a:pt x="9662684" y="5832258"/>
                  <a:pt x="9657037" y="5823211"/>
                </a:cubicBezTo>
                <a:cubicBezTo>
                  <a:pt x="9652251" y="5815456"/>
                  <a:pt x="9655314" y="5802293"/>
                  <a:pt x="9664072" y="5798511"/>
                </a:cubicBezTo>
                <a:lnTo>
                  <a:pt x="9671489" y="5795304"/>
                </a:lnTo>
                <a:cubicBezTo>
                  <a:pt x="9680869" y="5791283"/>
                  <a:pt x="9690585" y="5793246"/>
                  <a:pt x="9696184" y="5802293"/>
                </a:cubicBezTo>
                <a:cubicBezTo>
                  <a:pt x="9700969" y="5810095"/>
                  <a:pt x="9697907" y="5823306"/>
                  <a:pt x="9689149" y="5827040"/>
                </a:cubicBezTo>
                <a:close/>
                <a:moveTo>
                  <a:pt x="9638277" y="5887689"/>
                </a:moveTo>
                <a:cubicBezTo>
                  <a:pt x="9640478" y="5887593"/>
                  <a:pt x="9642680" y="5888359"/>
                  <a:pt x="9644881" y="5889460"/>
                </a:cubicBezTo>
                <a:cubicBezTo>
                  <a:pt x="9648231" y="5888694"/>
                  <a:pt x="9651820" y="5888598"/>
                  <a:pt x="9655027" y="5889603"/>
                </a:cubicBezTo>
                <a:cubicBezTo>
                  <a:pt x="9657563" y="5890417"/>
                  <a:pt x="9660052" y="5891375"/>
                  <a:pt x="9662493" y="5892428"/>
                </a:cubicBezTo>
                <a:cubicBezTo>
                  <a:pt x="9663211" y="5892284"/>
                  <a:pt x="9663880" y="5892045"/>
                  <a:pt x="9664598" y="5891997"/>
                </a:cubicBezTo>
                <a:cubicBezTo>
                  <a:pt x="9673882" y="5890944"/>
                  <a:pt x="9684172" y="5898172"/>
                  <a:pt x="9684698" y="5907937"/>
                </a:cubicBezTo>
                <a:lnTo>
                  <a:pt x="9684985" y="5913250"/>
                </a:lnTo>
                <a:cubicBezTo>
                  <a:pt x="9684985" y="5913298"/>
                  <a:pt x="9685033" y="5913346"/>
                  <a:pt x="9685033" y="5913442"/>
                </a:cubicBezTo>
                <a:cubicBezTo>
                  <a:pt x="9694031" y="5908798"/>
                  <a:pt x="9707574" y="5910474"/>
                  <a:pt x="9712838" y="5922680"/>
                </a:cubicBezTo>
                <a:cubicBezTo>
                  <a:pt x="9717384" y="5933259"/>
                  <a:pt x="9711164" y="5940965"/>
                  <a:pt x="9702597" y="5943550"/>
                </a:cubicBezTo>
                <a:cubicBezTo>
                  <a:pt x="9703793" y="5944795"/>
                  <a:pt x="9704798" y="5946135"/>
                  <a:pt x="9705564" y="5947619"/>
                </a:cubicBezTo>
                <a:cubicBezTo>
                  <a:pt x="9714609" y="5944364"/>
                  <a:pt x="9724277" y="5949438"/>
                  <a:pt x="9728200" y="5957911"/>
                </a:cubicBezTo>
                <a:cubicBezTo>
                  <a:pt x="9730737" y="5963368"/>
                  <a:pt x="9729684" y="5969495"/>
                  <a:pt x="9726573" y="5974281"/>
                </a:cubicBezTo>
                <a:cubicBezTo>
                  <a:pt x="9727482" y="5973516"/>
                  <a:pt x="9728488" y="5972893"/>
                  <a:pt x="9729636" y="5972415"/>
                </a:cubicBezTo>
                <a:lnTo>
                  <a:pt x="9737054" y="5969256"/>
                </a:lnTo>
                <a:cubicBezTo>
                  <a:pt x="9746099" y="5965330"/>
                  <a:pt x="9756388" y="5966144"/>
                  <a:pt x="9761939" y="5975478"/>
                </a:cubicBezTo>
                <a:cubicBezTo>
                  <a:pt x="9766390" y="5982945"/>
                  <a:pt x="9764668" y="5995822"/>
                  <a:pt x="9756149" y="5999987"/>
                </a:cubicBezTo>
                <a:cubicBezTo>
                  <a:pt x="9759116" y="6003673"/>
                  <a:pt x="9761461" y="6007693"/>
                  <a:pt x="9762083" y="6012624"/>
                </a:cubicBezTo>
                <a:cubicBezTo>
                  <a:pt x="9762514" y="6015831"/>
                  <a:pt x="9761939" y="6018703"/>
                  <a:pt x="9761030" y="6021479"/>
                </a:cubicBezTo>
                <a:cubicBezTo>
                  <a:pt x="9763997" y="6023825"/>
                  <a:pt x="9766534" y="6026936"/>
                  <a:pt x="9768161" y="6030670"/>
                </a:cubicBezTo>
                <a:lnTo>
                  <a:pt x="9771368" y="6038089"/>
                </a:lnTo>
                <a:cubicBezTo>
                  <a:pt x="9775292" y="6047136"/>
                  <a:pt x="9767395" y="6058098"/>
                  <a:pt x="9758925" y="6060539"/>
                </a:cubicBezTo>
                <a:cubicBezTo>
                  <a:pt x="9748635" y="6063507"/>
                  <a:pt x="9740356" y="6057093"/>
                  <a:pt x="9736480" y="6048094"/>
                </a:cubicBezTo>
                <a:lnTo>
                  <a:pt x="9733273" y="6040674"/>
                </a:lnTo>
                <a:cubicBezTo>
                  <a:pt x="9732651" y="6039286"/>
                  <a:pt x="9732795" y="6037802"/>
                  <a:pt x="9732747" y="6036366"/>
                </a:cubicBezTo>
                <a:cubicBezTo>
                  <a:pt x="9730259" y="6035122"/>
                  <a:pt x="9728057" y="6033542"/>
                  <a:pt x="9726477" y="6031532"/>
                </a:cubicBezTo>
                <a:cubicBezTo>
                  <a:pt x="9722697" y="6026601"/>
                  <a:pt x="9722218" y="6021144"/>
                  <a:pt x="9723750" y="6016022"/>
                </a:cubicBezTo>
                <a:cubicBezTo>
                  <a:pt x="9721597" y="6010757"/>
                  <a:pt x="9722362" y="6004725"/>
                  <a:pt x="9725377" y="5999508"/>
                </a:cubicBezTo>
                <a:cubicBezTo>
                  <a:pt x="9724755" y="5998742"/>
                  <a:pt x="9723941" y="5998263"/>
                  <a:pt x="9723415" y="5997354"/>
                </a:cubicBezTo>
                <a:cubicBezTo>
                  <a:pt x="9720160" y="5991945"/>
                  <a:pt x="9720208" y="5983616"/>
                  <a:pt x="9723702" y="5977872"/>
                </a:cubicBezTo>
                <a:cubicBezTo>
                  <a:pt x="9722122" y="5979403"/>
                  <a:pt x="9720256" y="5980696"/>
                  <a:pt x="9718246" y="5981605"/>
                </a:cubicBezTo>
                <a:lnTo>
                  <a:pt x="9710828" y="5984765"/>
                </a:lnTo>
                <a:cubicBezTo>
                  <a:pt x="9708196" y="5985913"/>
                  <a:pt x="9705516" y="5986248"/>
                  <a:pt x="9702884" y="5986009"/>
                </a:cubicBezTo>
                <a:cubicBezTo>
                  <a:pt x="9698816" y="5993476"/>
                  <a:pt x="9692212" y="5999364"/>
                  <a:pt x="9683023" y="6001470"/>
                </a:cubicBezTo>
                <a:cubicBezTo>
                  <a:pt x="9677185" y="6002811"/>
                  <a:pt x="9671681" y="6002524"/>
                  <a:pt x="9666560" y="6001040"/>
                </a:cubicBezTo>
                <a:cubicBezTo>
                  <a:pt x="9666752" y="6010565"/>
                  <a:pt x="9660578" y="6019277"/>
                  <a:pt x="9650576" y="6020378"/>
                </a:cubicBezTo>
                <a:cubicBezTo>
                  <a:pt x="9641244" y="6021383"/>
                  <a:pt x="9631050" y="6014107"/>
                  <a:pt x="9630572" y="6004295"/>
                </a:cubicBezTo>
                <a:lnTo>
                  <a:pt x="9629998" y="5992902"/>
                </a:lnTo>
                <a:cubicBezTo>
                  <a:pt x="9629902" y="5990700"/>
                  <a:pt x="9630237" y="5988546"/>
                  <a:pt x="9630763" y="5986488"/>
                </a:cubicBezTo>
                <a:lnTo>
                  <a:pt x="9629376" y="5983233"/>
                </a:lnTo>
                <a:cubicBezTo>
                  <a:pt x="9626983" y="5977728"/>
                  <a:pt x="9627700" y="5972080"/>
                  <a:pt x="9630237" y="5967293"/>
                </a:cubicBezTo>
                <a:cubicBezTo>
                  <a:pt x="9628754" y="5967484"/>
                  <a:pt x="9627318" y="5967676"/>
                  <a:pt x="9625882" y="5967532"/>
                </a:cubicBezTo>
                <a:cubicBezTo>
                  <a:pt x="9617459" y="5971697"/>
                  <a:pt x="9606404" y="5970596"/>
                  <a:pt x="9601570" y="5959490"/>
                </a:cubicBezTo>
                <a:cubicBezTo>
                  <a:pt x="9601523" y="5959395"/>
                  <a:pt x="9601570" y="5959347"/>
                  <a:pt x="9601570" y="5959251"/>
                </a:cubicBezTo>
                <a:cubicBezTo>
                  <a:pt x="9600852" y="5961022"/>
                  <a:pt x="9600039" y="5962841"/>
                  <a:pt x="9598459" y="5964564"/>
                </a:cubicBezTo>
                <a:cubicBezTo>
                  <a:pt x="9582859" y="5981797"/>
                  <a:pt x="9553857" y="5959969"/>
                  <a:pt x="9569506" y="5942641"/>
                </a:cubicBezTo>
                <a:cubicBezTo>
                  <a:pt x="9579843" y="5931153"/>
                  <a:pt x="9595875" y="5937040"/>
                  <a:pt x="9601044" y="5947332"/>
                </a:cubicBezTo>
                <a:cubicBezTo>
                  <a:pt x="9602288" y="5943455"/>
                  <a:pt x="9605016" y="5940535"/>
                  <a:pt x="9608414" y="5938333"/>
                </a:cubicBezTo>
                <a:cubicBezTo>
                  <a:pt x="9608031" y="5936992"/>
                  <a:pt x="9607505" y="5935652"/>
                  <a:pt x="9607361" y="5934312"/>
                </a:cubicBezTo>
                <a:cubicBezTo>
                  <a:pt x="9603581" y="5932062"/>
                  <a:pt x="9600901" y="5928376"/>
                  <a:pt x="9599321" y="5924499"/>
                </a:cubicBezTo>
                <a:cubicBezTo>
                  <a:pt x="9592286" y="5921340"/>
                  <a:pt x="9586974" y="5914543"/>
                  <a:pt x="9588936" y="5904778"/>
                </a:cubicBezTo>
                <a:cubicBezTo>
                  <a:pt x="9591903" y="5890369"/>
                  <a:pt x="9606978" y="5888311"/>
                  <a:pt x="9616598" y="5894438"/>
                </a:cubicBezTo>
                <a:cubicBezTo>
                  <a:pt x="9617124" y="5894055"/>
                  <a:pt x="9617411" y="5893481"/>
                  <a:pt x="9617985" y="5893098"/>
                </a:cubicBezTo>
                <a:cubicBezTo>
                  <a:pt x="9624207" y="5888742"/>
                  <a:pt x="9630811" y="5888072"/>
                  <a:pt x="9638277" y="5887689"/>
                </a:cubicBezTo>
                <a:close/>
                <a:moveTo>
                  <a:pt x="9634113" y="6075905"/>
                </a:moveTo>
                <a:cubicBezTo>
                  <a:pt x="9624877" y="6054412"/>
                  <a:pt x="9658999" y="6042014"/>
                  <a:pt x="9668187" y="6063363"/>
                </a:cubicBezTo>
                <a:cubicBezTo>
                  <a:pt x="9669862" y="6067289"/>
                  <a:pt x="9669767" y="6070735"/>
                  <a:pt x="9669001" y="6073942"/>
                </a:cubicBezTo>
                <a:cubicBezTo>
                  <a:pt x="9669480" y="6073799"/>
                  <a:pt x="9669862" y="6073416"/>
                  <a:pt x="9670389" y="6073368"/>
                </a:cubicBezTo>
                <a:cubicBezTo>
                  <a:pt x="9679242" y="6072027"/>
                  <a:pt x="9687905" y="6072219"/>
                  <a:pt x="9695658" y="6077293"/>
                </a:cubicBezTo>
                <a:cubicBezTo>
                  <a:pt x="9704176" y="6082798"/>
                  <a:pt x="9707000" y="6092132"/>
                  <a:pt x="9707574" y="6101706"/>
                </a:cubicBezTo>
                <a:cubicBezTo>
                  <a:pt x="9708148" y="6111566"/>
                  <a:pt x="9697907" y="6119560"/>
                  <a:pt x="9688814" y="6119225"/>
                </a:cubicBezTo>
                <a:cubicBezTo>
                  <a:pt x="9685560" y="6119129"/>
                  <a:pt x="9682832" y="6117933"/>
                  <a:pt x="9680439" y="6116449"/>
                </a:cubicBezTo>
                <a:cubicBezTo>
                  <a:pt x="9680869" y="6122815"/>
                  <a:pt x="9678620" y="6128942"/>
                  <a:pt x="9672351" y="6132819"/>
                </a:cubicBezTo>
                <a:cubicBezTo>
                  <a:pt x="9664646" y="6137511"/>
                  <a:pt x="9651533" y="6135692"/>
                  <a:pt x="9647418" y="6126836"/>
                </a:cubicBezTo>
                <a:cubicBezTo>
                  <a:pt x="9646987" y="6125783"/>
                  <a:pt x="9646460" y="6124778"/>
                  <a:pt x="9645838" y="6123773"/>
                </a:cubicBezTo>
                <a:lnTo>
                  <a:pt x="9645838" y="6123773"/>
                </a:lnTo>
                <a:cubicBezTo>
                  <a:pt x="9645694" y="6123725"/>
                  <a:pt x="9645694" y="6123725"/>
                  <a:pt x="9645503" y="6123581"/>
                </a:cubicBezTo>
                <a:cubicBezTo>
                  <a:pt x="9645216" y="6123533"/>
                  <a:pt x="9645169" y="6123485"/>
                  <a:pt x="9644642" y="6123342"/>
                </a:cubicBezTo>
                <a:cubicBezTo>
                  <a:pt x="9634879" y="6120518"/>
                  <a:pt x="9629471" y="6111136"/>
                  <a:pt x="9631529" y="6101275"/>
                </a:cubicBezTo>
                <a:cubicBezTo>
                  <a:pt x="9633491" y="6091845"/>
                  <a:pt x="9644450" y="6085526"/>
                  <a:pt x="9653591" y="6088159"/>
                </a:cubicBezTo>
                <a:cubicBezTo>
                  <a:pt x="9654692" y="6088494"/>
                  <a:pt x="9655601" y="6089260"/>
                  <a:pt x="9656654" y="6089691"/>
                </a:cubicBezTo>
                <a:cubicBezTo>
                  <a:pt x="9656798" y="6088398"/>
                  <a:pt x="9657085" y="6087202"/>
                  <a:pt x="9657467" y="6085957"/>
                </a:cubicBezTo>
                <a:cubicBezTo>
                  <a:pt x="9649045" y="6088685"/>
                  <a:pt x="9638612" y="6086388"/>
                  <a:pt x="9634113" y="6075905"/>
                </a:cubicBezTo>
                <a:close/>
                <a:moveTo>
                  <a:pt x="9682545" y="6037228"/>
                </a:moveTo>
                <a:cubicBezTo>
                  <a:pt x="9675222" y="6031723"/>
                  <a:pt x="9672351" y="6019086"/>
                  <a:pt x="9678955" y="6011810"/>
                </a:cubicBezTo>
                <a:lnTo>
                  <a:pt x="9684363" y="6005826"/>
                </a:lnTo>
                <a:cubicBezTo>
                  <a:pt x="9690967" y="5998551"/>
                  <a:pt x="9701353" y="5995870"/>
                  <a:pt x="9709775" y="6002188"/>
                </a:cubicBezTo>
                <a:cubicBezTo>
                  <a:pt x="9717097" y="6007693"/>
                  <a:pt x="9719969" y="6020330"/>
                  <a:pt x="9713364" y="6027606"/>
                </a:cubicBezTo>
                <a:lnTo>
                  <a:pt x="9707957" y="6033590"/>
                </a:lnTo>
                <a:cubicBezTo>
                  <a:pt x="9701353" y="6040914"/>
                  <a:pt x="9690967" y="6043546"/>
                  <a:pt x="9682545" y="6037228"/>
                </a:cubicBezTo>
                <a:close/>
                <a:moveTo>
                  <a:pt x="9598029" y="6073033"/>
                </a:moveTo>
                <a:cubicBezTo>
                  <a:pt x="9582571" y="6090122"/>
                  <a:pt x="9552517" y="6069682"/>
                  <a:pt x="9568166" y="6052402"/>
                </a:cubicBezTo>
                <a:cubicBezTo>
                  <a:pt x="9569937" y="6050391"/>
                  <a:pt x="9571946" y="6049051"/>
                  <a:pt x="9574053" y="6048046"/>
                </a:cubicBezTo>
                <a:lnTo>
                  <a:pt x="9573717" y="6047998"/>
                </a:lnTo>
                <a:cubicBezTo>
                  <a:pt x="9568166" y="6047280"/>
                  <a:pt x="9563955" y="6043929"/>
                  <a:pt x="9561322" y="6039477"/>
                </a:cubicBezTo>
                <a:cubicBezTo>
                  <a:pt x="9559313" y="6048333"/>
                  <a:pt x="9551560" y="6056040"/>
                  <a:pt x="9540122" y="6053646"/>
                </a:cubicBezTo>
                <a:lnTo>
                  <a:pt x="9535240" y="6052641"/>
                </a:lnTo>
                <a:cubicBezTo>
                  <a:pt x="9525860" y="6050678"/>
                  <a:pt x="9521888" y="6043594"/>
                  <a:pt x="9521793" y="6036175"/>
                </a:cubicBezTo>
                <a:lnTo>
                  <a:pt x="9516863" y="6035313"/>
                </a:lnTo>
                <a:cubicBezTo>
                  <a:pt x="9507148" y="6033638"/>
                  <a:pt x="9501932" y="6021431"/>
                  <a:pt x="9504420" y="6012815"/>
                </a:cubicBezTo>
                <a:cubicBezTo>
                  <a:pt x="9507340" y="6002667"/>
                  <a:pt x="9517246" y="5998742"/>
                  <a:pt x="9526913" y="6000370"/>
                </a:cubicBezTo>
                <a:lnTo>
                  <a:pt x="9538160" y="6002332"/>
                </a:lnTo>
                <a:cubicBezTo>
                  <a:pt x="9546200" y="6003720"/>
                  <a:pt x="9550842" y="6012289"/>
                  <a:pt x="9550890" y="6020091"/>
                </a:cubicBezTo>
                <a:cubicBezTo>
                  <a:pt x="9554144" y="6021479"/>
                  <a:pt x="9557350" y="6023011"/>
                  <a:pt x="9558977" y="6025548"/>
                </a:cubicBezTo>
                <a:cubicBezTo>
                  <a:pt x="9560988" y="6016645"/>
                  <a:pt x="9570224" y="6010900"/>
                  <a:pt x="9579030" y="6012001"/>
                </a:cubicBezTo>
                <a:lnTo>
                  <a:pt x="9585730" y="6012863"/>
                </a:lnTo>
                <a:cubicBezTo>
                  <a:pt x="9589319" y="6008842"/>
                  <a:pt x="9594344" y="6006257"/>
                  <a:pt x="9600230" y="6006544"/>
                </a:cubicBezTo>
                <a:cubicBezTo>
                  <a:pt x="9607839" y="6006928"/>
                  <a:pt x="9612625" y="6011571"/>
                  <a:pt x="9617219" y="6017028"/>
                </a:cubicBezTo>
                <a:cubicBezTo>
                  <a:pt x="9620761" y="6021288"/>
                  <a:pt x="9621144" y="6026745"/>
                  <a:pt x="9619612" y="6031723"/>
                </a:cubicBezTo>
                <a:cubicBezTo>
                  <a:pt x="9619756" y="6032058"/>
                  <a:pt x="9619852" y="6032441"/>
                  <a:pt x="9619996" y="6032776"/>
                </a:cubicBezTo>
                <a:cubicBezTo>
                  <a:pt x="9623441" y="6042350"/>
                  <a:pt x="9617746" y="6052258"/>
                  <a:pt x="9608701" y="6055800"/>
                </a:cubicBezTo>
                <a:cubicBezTo>
                  <a:pt x="9605974" y="6056854"/>
                  <a:pt x="9603197" y="6056901"/>
                  <a:pt x="9600422" y="6056471"/>
                </a:cubicBezTo>
                <a:cubicBezTo>
                  <a:pt x="9603054" y="6061497"/>
                  <a:pt x="9603150" y="6067384"/>
                  <a:pt x="9598029" y="6073033"/>
                </a:cubicBezTo>
                <a:close/>
                <a:moveTo>
                  <a:pt x="9504229" y="6072076"/>
                </a:moveTo>
                <a:cubicBezTo>
                  <a:pt x="9504229" y="6063172"/>
                  <a:pt x="9512604" y="6052689"/>
                  <a:pt x="9522319" y="6053886"/>
                </a:cubicBezTo>
                <a:lnTo>
                  <a:pt x="9530311" y="6054891"/>
                </a:lnTo>
                <a:cubicBezTo>
                  <a:pt x="9540074" y="6056087"/>
                  <a:pt x="9548497" y="6062167"/>
                  <a:pt x="9548497" y="6072985"/>
                </a:cubicBezTo>
                <a:cubicBezTo>
                  <a:pt x="9548497" y="6073368"/>
                  <a:pt x="9548257" y="6073751"/>
                  <a:pt x="9548257" y="6074134"/>
                </a:cubicBezTo>
                <a:cubicBezTo>
                  <a:pt x="9554670" y="6079591"/>
                  <a:pt x="9556728" y="6088925"/>
                  <a:pt x="9552708" y="6096536"/>
                </a:cubicBezTo>
                <a:cubicBezTo>
                  <a:pt x="9552277" y="6097445"/>
                  <a:pt x="9552038" y="6097876"/>
                  <a:pt x="9551942" y="6098020"/>
                </a:cubicBezTo>
                <a:cubicBezTo>
                  <a:pt x="9551895" y="6098116"/>
                  <a:pt x="9551895" y="6098211"/>
                  <a:pt x="9551847" y="6098355"/>
                </a:cubicBezTo>
                <a:cubicBezTo>
                  <a:pt x="9551847" y="6098403"/>
                  <a:pt x="9551847" y="6098451"/>
                  <a:pt x="9551847" y="6098498"/>
                </a:cubicBezTo>
                <a:cubicBezTo>
                  <a:pt x="9552421" y="6099456"/>
                  <a:pt x="9552948" y="6100365"/>
                  <a:pt x="9553617" y="6101275"/>
                </a:cubicBezTo>
                <a:cubicBezTo>
                  <a:pt x="9559695" y="6109412"/>
                  <a:pt x="9554766" y="6121188"/>
                  <a:pt x="9547253" y="6126166"/>
                </a:cubicBezTo>
                <a:cubicBezTo>
                  <a:pt x="9538447" y="6131910"/>
                  <a:pt x="9528062" y="6127362"/>
                  <a:pt x="9522415" y="6119800"/>
                </a:cubicBezTo>
                <a:cubicBezTo>
                  <a:pt x="9515475" y="6110514"/>
                  <a:pt x="9514327" y="6099360"/>
                  <a:pt x="9517151" y="6088829"/>
                </a:cubicBezTo>
                <a:cubicBezTo>
                  <a:pt x="9509828" y="6086340"/>
                  <a:pt x="9504229" y="6080835"/>
                  <a:pt x="9504229" y="6072076"/>
                </a:cubicBezTo>
                <a:close/>
                <a:moveTo>
                  <a:pt x="9571373" y="6151488"/>
                </a:moveTo>
                <a:cubicBezTo>
                  <a:pt x="9568453" y="6174656"/>
                  <a:pt x="9532513" y="6169869"/>
                  <a:pt x="9535384" y="6146653"/>
                </a:cubicBezTo>
                <a:cubicBezTo>
                  <a:pt x="9538303" y="6123485"/>
                  <a:pt x="9574292" y="6128273"/>
                  <a:pt x="9571373" y="6151488"/>
                </a:cubicBezTo>
                <a:close/>
                <a:moveTo>
                  <a:pt x="9449672" y="6063076"/>
                </a:moveTo>
                <a:cubicBezTo>
                  <a:pt x="9465321" y="6045748"/>
                  <a:pt x="9493556" y="6068533"/>
                  <a:pt x="9477956" y="6085861"/>
                </a:cubicBezTo>
                <a:cubicBezTo>
                  <a:pt x="9476472" y="6087537"/>
                  <a:pt x="9474749" y="6088494"/>
                  <a:pt x="9473074" y="6089452"/>
                </a:cubicBezTo>
                <a:cubicBezTo>
                  <a:pt x="9481210" y="6092276"/>
                  <a:pt x="9488293" y="6099839"/>
                  <a:pt x="9486952" y="6110561"/>
                </a:cubicBezTo>
                <a:cubicBezTo>
                  <a:pt x="9484081" y="6133681"/>
                  <a:pt x="9448954" y="6124347"/>
                  <a:pt x="9451825" y="6101514"/>
                </a:cubicBezTo>
                <a:cubicBezTo>
                  <a:pt x="9452496" y="6096297"/>
                  <a:pt x="9454888" y="6092946"/>
                  <a:pt x="9457999" y="6090840"/>
                </a:cubicBezTo>
                <a:cubicBezTo>
                  <a:pt x="9447231" y="6086867"/>
                  <a:pt x="9439861" y="6073894"/>
                  <a:pt x="9449672" y="6063076"/>
                </a:cubicBezTo>
                <a:close/>
                <a:moveTo>
                  <a:pt x="9435889" y="5982658"/>
                </a:moveTo>
                <a:cubicBezTo>
                  <a:pt x="9426270" y="5980648"/>
                  <a:pt x="9419043" y="5972271"/>
                  <a:pt x="9420527" y="5962075"/>
                </a:cubicBezTo>
                <a:cubicBezTo>
                  <a:pt x="9421819" y="5953411"/>
                  <a:pt x="9430290" y="5946135"/>
                  <a:pt x="9439239" y="5946805"/>
                </a:cubicBezTo>
                <a:cubicBezTo>
                  <a:pt x="9440579" y="5943120"/>
                  <a:pt x="9442780" y="5939673"/>
                  <a:pt x="9446034" y="5937328"/>
                </a:cubicBezTo>
                <a:cubicBezTo>
                  <a:pt x="9454170" y="5931440"/>
                  <a:pt x="9465704" y="5934791"/>
                  <a:pt x="9471207" y="5942545"/>
                </a:cubicBezTo>
                <a:lnTo>
                  <a:pt x="9475850" y="5949151"/>
                </a:lnTo>
                <a:cubicBezTo>
                  <a:pt x="9481592" y="5957289"/>
                  <a:pt x="9478434" y="5968202"/>
                  <a:pt x="9471016" y="5973947"/>
                </a:cubicBezTo>
                <a:cubicBezTo>
                  <a:pt x="9468097" y="5981653"/>
                  <a:pt x="9460057" y="5987685"/>
                  <a:pt x="9451681" y="5985961"/>
                </a:cubicBezTo>
                <a:lnTo>
                  <a:pt x="9435889" y="5982658"/>
                </a:lnTo>
                <a:close/>
                <a:moveTo>
                  <a:pt x="9484751" y="5899895"/>
                </a:moveTo>
                <a:cubicBezTo>
                  <a:pt x="9482071" y="5900661"/>
                  <a:pt x="9479247" y="5900948"/>
                  <a:pt x="9476232" y="5900469"/>
                </a:cubicBezTo>
                <a:cubicBezTo>
                  <a:pt x="9469820" y="5899369"/>
                  <a:pt x="9464603" y="5893912"/>
                  <a:pt x="9462737" y="5887641"/>
                </a:cubicBezTo>
                <a:cubicBezTo>
                  <a:pt x="9457520" y="5883381"/>
                  <a:pt x="9454984" y="5875913"/>
                  <a:pt x="9456132" y="5869308"/>
                </a:cubicBezTo>
                <a:cubicBezTo>
                  <a:pt x="9457856" y="5859207"/>
                  <a:pt x="9468336" y="5854086"/>
                  <a:pt x="9477716" y="5855426"/>
                </a:cubicBezTo>
                <a:cubicBezTo>
                  <a:pt x="9481066" y="5855904"/>
                  <a:pt x="9484033" y="5857053"/>
                  <a:pt x="9486665" y="5858585"/>
                </a:cubicBezTo>
                <a:cubicBezTo>
                  <a:pt x="9494083" y="5857436"/>
                  <a:pt x="9501309" y="5861266"/>
                  <a:pt x="9505617" y="5867776"/>
                </a:cubicBezTo>
                <a:lnTo>
                  <a:pt x="9511886" y="5877302"/>
                </a:lnTo>
                <a:cubicBezTo>
                  <a:pt x="9517294" y="5885535"/>
                  <a:pt x="9512556" y="5897550"/>
                  <a:pt x="9504516" y="5901906"/>
                </a:cubicBezTo>
                <a:cubicBezTo>
                  <a:pt x="9497625" y="5905639"/>
                  <a:pt x="9490302" y="5904251"/>
                  <a:pt x="9484751" y="5899895"/>
                </a:cubicBezTo>
                <a:close/>
                <a:moveTo>
                  <a:pt x="9519687" y="5949486"/>
                </a:moveTo>
                <a:cubicBezTo>
                  <a:pt x="9527057" y="5942354"/>
                  <a:pt x="9538064" y="5943263"/>
                  <a:pt x="9545338" y="5949821"/>
                </a:cubicBezTo>
                <a:lnTo>
                  <a:pt x="9551320" y="5955230"/>
                </a:lnTo>
                <a:cubicBezTo>
                  <a:pt x="9558642" y="5961836"/>
                  <a:pt x="9557637" y="5974425"/>
                  <a:pt x="9550937" y="5980935"/>
                </a:cubicBezTo>
                <a:cubicBezTo>
                  <a:pt x="9543568" y="5988067"/>
                  <a:pt x="9532560" y="5987110"/>
                  <a:pt x="9525286" y="5980552"/>
                </a:cubicBezTo>
                <a:lnTo>
                  <a:pt x="9519304" y="5975143"/>
                </a:lnTo>
                <a:cubicBezTo>
                  <a:pt x="9511982" y="5968538"/>
                  <a:pt x="9512987" y="5955948"/>
                  <a:pt x="9519687" y="5949486"/>
                </a:cubicBezTo>
                <a:close/>
                <a:moveTo>
                  <a:pt x="9567879" y="5696983"/>
                </a:moveTo>
                <a:cubicBezTo>
                  <a:pt x="9560174" y="5695117"/>
                  <a:pt x="9553713" y="5690761"/>
                  <a:pt x="9548401" y="5685112"/>
                </a:cubicBezTo>
                <a:cubicBezTo>
                  <a:pt x="9551177" y="5697079"/>
                  <a:pt x="9542180" y="5707323"/>
                  <a:pt x="9532369" y="5709046"/>
                </a:cubicBezTo>
                <a:cubicBezTo>
                  <a:pt x="9525908" y="5724460"/>
                  <a:pt x="9503128" y="5721444"/>
                  <a:pt x="9498725" y="5707036"/>
                </a:cubicBezTo>
                <a:cubicBezTo>
                  <a:pt x="9494275" y="5711248"/>
                  <a:pt x="9487766" y="5713354"/>
                  <a:pt x="9481689" y="5712110"/>
                </a:cubicBezTo>
                <a:lnTo>
                  <a:pt x="9480013" y="5711775"/>
                </a:lnTo>
                <a:cubicBezTo>
                  <a:pt x="9481592" y="5713259"/>
                  <a:pt x="9483029" y="5715078"/>
                  <a:pt x="9484081" y="5717614"/>
                </a:cubicBezTo>
                <a:cubicBezTo>
                  <a:pt x="9491882" y="5735757"/>
                  <a:pt x="9470203" y="5751936"/>
                  <a:pt x="9458047" y="5742697"/>
                </a:cubicBezTo>
                <a:cubicBezTo>
                  <a:pt x="9457138" y="5745186"/>
                  <a:pt x="9455750" y="5747436"/>
                  <a:pt x="9453500" y="5748968"/>
                </a:cubicBezTo>
                <a:lnTo>
                  <a:pt x="9446896" y="5753659"/>
                </a:lnTo>
                <a:cubicBezTo>
                  <a:pt x="9439287" y="5759020"/>
                  <a:pt x="9429763" y="5760265"/>
                  <a:pt x="9422489" y="5753611"/>
                </a:cubicBezTo>
                <a:cubicBezTo>
                  <a:pt x="9422585" y="5756579"/>
                  <a:pt x="9422010" y="5759499"/>
                  <a:pt x="9420862" y="5762179"/>
                </a:cubicBezTo>
                <a:cubicBezTo>
                  <a:pt x="9430146" y="5764477"/>
                  <a:pt x="9438761" y="5773237"/>
                  <a:pt x="9436272" y="5785347"/>
                </a:cubicBezTo>
                <a:cubicBezTo>
                  <a:pt x="9435075" y="5791235"/>
                  <a:pt x="9431869" y="5794777"/>
                  <a:pt x="9427945" y="5796453"/>
                </a:cubicBezTo>
                <a:cubicBezTo>
                  <a:pt x="9437994" y="5797793"/>
                  <a:pt x="9448236" y="5807223"/>
                  <a:pt x="9445556" y="5820243"/>
                </a:cubicBezTo>
                <a:cubicBezTo>
                  <a:pt x="9442445" y="5835226"/>
                  <a:pt x="9426652" y="5835178"/>
                  <a:pt x="9417416" y="5827040"/>
                </a:cubicBezTo>
                <a:lnTo>
                  <a:pt x="9421532" y="5833311"/>
                </a:lnTo>
                <a:cubicBezTo>
                  <a:pt x="9426939" y="5841496"/>
                  <a:pt x="9423637" y="5853272"/>
                  <a:pt x="9415502" y="5858250"/>
                </a:cubicBezTo>
                <a:cubicBezTo>
                  <a:pt x="9406935" y="5863468"/>
                  <a:pt x="9395976" y="5860356"/>
                  <a:pt x="9390568" y="5852219"/>
                </a:cubicBezTo>
                <a:lnTo>
                  <a:pt x="9384299" y="5842693"/>
                </a:lnTo>
                <a:cubicBezTo>
                  <a:pt x="9382002" y="5839151"/>
                  <a:pt x="9381523" y="5835034"/>
                  <a:pt x="9382097" y="5831013"/>
                </a:cubicBezTo>
                <a:cubicBezTo>
                  <a:pt x="9375397" y="5832641"/>
                  <a:pt x="9367501" y="5830822"/>
                  <a:pt x="9363577" y="5825269"/>
                </a:cubicBezTo>
                <a:lnTo>
                  <a:pt x="9358935" y="5818663"/>
                </a:lnTo>
                <a:cubicBezTo>
                  <a:pt x="9353048" y="5810335"/>
                  <a:pt x="9353479" y="5800187"/>
                  <a:pt x="9361231" y="5793054"/>
                </a:cubicBezTo>
                <a:cubicBezTo>
                  <a:pt x="9368075" y="5786783"/>
                  <a:pt x="9381332" y="5787550"/>
                  <a:pt x="9386835" y="5795304"/>
                </a:cubicBezTo>
                <a:lnTo>
                  <a:pt x="9391477" y="5801910"/>
                </a:lnTo>
                <a:cubicBezTo>
                  <a:pt x="9394779" y="5806601"/>
                  <a:pt x="9395880" y="5811818"/>
                  <a:pt x="9395019" y="5816749"/>
                </a:cubicBezTo>
                <a:cubicBezTo>
                  <a:pt x="9401241" y="5815073"/>
                  <a:pt x="9407844" y="5815983"/>
                  <a:pt x="9412535" y="5820482"/>
                </a:cubicBezTo>
                <a:cubicBezTo>
                  <a:pt x="9410955" y="5817036"/>
                  <a:pt x="9410285" y="5813015"/>
                  <a:pt x="9411243" y="5808515"/>
                </a:cubicBezTo>
                <a:cubicBezTo>
                  <a:pt x="9412439" y="5802675"/>
                  <a:pt x="9415597" y="5799133"/>
                  <a:pt x="9419522" y="5797458"/>
                </a:cubicBezTo>
                <a:cubicBezTo>
                  <a:pt x="9410859" y="5796309"/>
                  <a:pt x="9402581" y="5788986"/>
                  <a:pt x="9402054" y="5778646"/>
                </a:cubicBezTo>
                <a:lnTo>
                  <a:pt x="9402006" y="5778694"/>
                </a:lnTo>
                <a:cubicBezTo>
                  <a:pt x="9393966" y="5784390"/>
                  <a:pt x="9382289" y="5782188"/>
                  <a:pt x="9376737" y="5774146"/>
                </a:cubicBezTo>
                <a:cubicBezTo>
                  <a:pt x="9375158" y="5771849"/>
                  <a:pt x="9374344" y="5769312"/>
                  <a:pt x="9373962" y="5766727"/>
                </a:cubicBezTo>
                <a:cubicBezTo>
                  <a:pt x="9371426" y="5767110"/>
                  <a:pt x="9368841" y="5768307"/>
                  <a:pt x="9366353" y="5768115"/>
                </a:cubicBezTo>
                <a:cubicBezTo>
                  <a:pt x="9365156" y="5770652"/>
                  <a:pt x="9363433" y="5773046"/>
                  <a:pt x="9361088" y="5775056"/>
                </a:cubicBezTo>
                <a:cubicBezTo>
                  <a:pt x="9355154" y="5780034"/>
                  <a:pt x="9345918" y="5779556"/>
                  <a:pt x="9339648" y="5775152"/>
                </a:cubicBezTo>
                <a:lnTo>
                  <a:pt x="9338308" y="5781662"/>
                </a:lnTo>
                <a:cubicBezTo>
                  <a:pt x="9336298" y="5791331"/>
                  <a:pt x="9323616" y="5795831"/>
                  <a:pt x="9315241" y="5792911"/>
                </a:cubicBezTo>
                <a:cubicBezTo>
                  <a:pt x="9305143" y="5789416"/>
                  <a:pt x="9301985" y="5779460"/>
                  <a:pt x="9303994" y="5769838"/>
                </a:cubicBezTo>
                <a:lnTo>
                  <a:pt x="9305622" y="5761940"/>
                </a:lnTo>
                <a:cubicBezTo>
                  <a:pt x="9307201" y="5754281"/>
                  <a:pt x="9315528" y="5750069"/>
                  <a:pt x="9323089" y="5750021"/>
                </a:cubicBezTo>
                <a:cubicBezTo>
                  <a:pt x="9322659" y="5746909"/>
                  <a:pt x="9322946" y="5743703"/>
                  <a:pt x="9324094" y="5740782"/>
                </a:cubicBezTo>
                <a:cubicBezTo>
                  <a:pt x="9323951" y="5740591"/>
                  <a:pt x="9323807" y="5740400"/>
                  <a:pt x="9323616" y="5740160"/>
                </a:cubicBezTo>
                <a:cubicBezTo>
                  <a:pt x="9316964" y="5749112"/>
                  <a:pt x="9302511" y="5752702"/>
                  <a:pt x="9294183" y="5740878"/>
                </a:cubicBezTo>
                <a:cubicBezTo>
                  <a:pt x="9284086" y="5726566"/>
                  <a:pt x="9298060" y="5711200"/>
                  <a:pt x="9311412" y="5712301"/>
                </a:cubicBezTo>
                <a:cubicBezTo>
                  <a:pt x="9311652" y="5708472"/>
                  <a:pt x="9313040" y="5704738"/>
                  <a:pt x="9314906" y="5701148"/>
                </a:cubicBezTo>
                <a:cubicBezTo>
                  <a:pt x="9313996" y="5700622"/>
                  <a:pt x="9312848" y="5700382"/>
                  <a:pt x="9312034" y="5699760"/>
                </a:cubicBezTo>
                <a:cubicBezTo>
                  <a:pt x="9304425" y="5703541"/>
                  <a:pt x="9295667" y="5704595"/>
                  <a:pt x="9286910" y="5701052"/>
                </a:cubicBezTo>
                <a:cubicBezTo>
                  <a:pt x="9281310" y="5698803"/>
                  <a:pt x="9276956" y="5695356"/>
                  <a:pt x="9273605" y="5691192"/>
                </a:cubicBezTo>
                <a:cubicBezTo>
                  <a:pt x="9270925" y="5692101"/>
                  <a:pt x="9268006" y="5692436"/>
                  <a:pt x="9264991" y="5692101"/>
                </a:cubicBezTo>
                <a:cubicBezTo>
                  <a:pt x="9255515" y="5690904"/>
                  <a:pt x="9248241" y="5680469"/>
                  <a:pt x="9250155" y="5671135"/>
                </a:cubicBezTo>
                <a:lnTo>
                  <a:pt x="9253410" y="5655339"/>
                </a:lnTo>
                <a:cubicBezTo>
                  <a:pt x="9254750" y="5648924"/>
                  <a:pt x="9258961" y="5644233"/>
                  <a:pt x="9264417" y="5641936"/>
                </a:cubicBezTo>
                <a:cubicBezTo>
                  <a:pt x="9262215" y="5641792"/>
                  <a:pt x="9260061" y="5641217"/>
                  <a:pt x="9258099" y="5640308"/>
                </a:cubicBezTo>
                <a:cubicBezTo>
                  <a:pt x="9249964" y="5638489"/>
                  <a:pt x="9243359" y="5631931"/>
                  <a:pt x="9244365" y="5621879"/>
                </a:cubicBezTo>
                <a:cubicBezTo>
                  <a:pt x="9242594" y="5615321"/>
                  <a:pt x="9243982" y="5608332"/>
                  <a:pt x="9249772" y="5603450"/>
                </a:cubicBezTo>
                <a:cubicBezTo>
                  <a:pt x="9254893" y="5599142"/>
                  <a:pt x="9263125" y="5598089"/>
                  <a:pt x="9269441" y="5600913"/>
                </a:cubicBezTo>
                <a:lnTo>
                  <a:pt x="9273318" y="5598185"/>
                </a:lnTo>
                <a:cubicBezTo>
                  <a:pt x="9281645" y="5592297"/>
                  <a:pt x="9291934" y="5592967"/>
                  <a:pt x="9298874" y="5600722"/>
                </a:cubicBezTo>
                <a:cubicBezTo>
                  <a:pt x="9300309" y="5602349"/>
                  <a:pt x="9301314" y="5604359"/>
                  <a:pt x="9301985" y="5606466"/>
                </a:cubicBezTo>
                <a:cubicBezTo>
                  <a:pt x="9306531" y="5606705"/>
                  <a:pt x="9311029" y="5607327"/>
                  <a:pt x="9314906" y="5608667"/>
                </a:cubicBezTo>
                <a:cubicBezTo>
                  <a:pt x="9319787" y="5610391"/>
                  <a:pt x="9323281" y="5614699"/>
                  <a:pt x="9326200" y="5619821"/>
                </a:cubicBezTo>
                <a:lnTo>
                  <a:pt x="9329455" y="5617523"/>
                </a:lnTo>
                <a:cubicBezTo>
                  <a:pt x="9337495" y="5611827"/>
                  <a:pt x="9349602" y="5615608"/>
                  <a:pt x="9354436" y="5623602"/>
                </a:cubicBezTo>
                <a:cubicBezTo>
                  <a:pt x="9357929" y="5629347"/>
                  <a:pt x="9357403" y="5635665"/>
                  <a:pt x="9354580" y="5641074"/>
                </a:cubicBezTo>
                <a:cubicBezTo>
                  <a:pt x="9356494" y="5644712"/>
                  <a:pt x="9357547" y="5648829"/>
                  <a:pt x="9356589" y="5653615"/>
                </a:cubicBezTo>
                <a:cubicBezTo>
                  <a:pt x="9354244" y="5664912"/>
                  <a:pt x="9344721" y="5667641"/>
                  <a:pt x="9336202" y="5664864"/>
                </a:cubicBezTo>
                <a:cubicBezTo>
                  <a:pt x="9336489" y="5666540"/>
                  <a:pt x="9336538" y="5668215"/>
                  <a:pt x="9336298" y="5669842"/>
                </a:cubicBezTo>
                <a:cubicBezTo>
                  <a:pt x="9341611" y="5671279"/>
                  <a:pt x="9344960" y="5675252"/>
                  <a:pt x="9347018" y="5679943"/>
                </a:cubicBezTo>
                <a:cubicBezTo>
                  <a:pt x="9351756" y="5680661"/>
                  <a:pt x="9356686" y="5682384"/>
                  <a:pt x="9361375" y="5684634"/>
                </a:cubicBezTo>
                <a:cubicBezTo>
                  <a:pt x="9364486" y="5677118"/>
                  <a:pt x="9374201" y="5672810"/>
                  <a:pt x="9383246" y="5674438"/>
                </a:cubicBezTo>
                <a:cubicBezTo>
                  <a:pt x="9386931" y="5661705"/>
                  <a:pt x="9405643" y="5653855"/>
                  <a:pt x="9415645" y="5667976"/>
                </a:cubicBezTo>
                <a:cubicBezTo>
                  <a:pt x="9425983" y="5682575"/>
                  <a:pt x="9411051" y="5698132"/>
                  <a:pt x="9397459" y="5696170"/>
                </a:cubicBezTo>
                <a:cubicBezTo>
                  <a:pt x="9395976" y="5699520"/>
                  <a:pt x="9393392" y="5702392"/>
                  <a:pt x="9389898" y="5704307"/>
                </a:cubicBezTo>
                <a:cubicBezTo>
                  <a:pt x="9391334" y="5705265"/>
                  <a:pt x="9392579" y="5706365"/>
                  <a:pt x="9393631" y="5707658"/>
                </a:cubicBezTo>
                <a:cubicBezTo>
                  <a:pt x="9400570" y="5703398"/>
                  <a:pt x="9409041" y="5705073"/>
                  <a:pt x="9414879" y="5710195"/>
                </a:cubicBezTo>
                <a:cubicBezTo>
                  <a:pt x="9418612" y="5702201"/>
                  <a:pt x="9426892" y="5697893"/>
                  <a:pt x="9435554" y="5699712"/>
                </a:cubicBezTo>
                <a:lnTo>
                  <a:pt x="9451347" y="5702967"/>
                </a:lnTo>
                <a:cubicBezTo>
                  <a:pt x="9455893" y="5703924"/>
                  <a:pt x="9459339" y="5706988"/>
                  <a:pt x="9461684" y="5710865"/>
                </a:cubicBezTo>
                <a:cubicBezTo>
                  <a:pt x="9464364" y="5709238"/>
                  <a:pt x="9467283" y="5708568"/>
                  <a:pt x="9470203" y="5708424"/>
                </a:cubicBezTo>
                <a:cubicBezTo>
                  <a:pt x="9465896" y="5706174"/>
                  <a:pt x="9462545" y="5702632"/>
                  <a:pt x="9461205" y="5698037"/>
                </a:cubicBezTo>
                <a:cubicBezTo>
                  <a:pt x="9455845" y="5695021"/>
                  <a:pt x="9452352" y="5689325"/>
                  <a:pt x="9454027" y="5681235"/>
                </a:cubicBezTo>
                <a:cubicBezTo>
                  <a:pt x="9454984" y="5676496"/>
                  <a:pt x="9457425" y="5673193"/>
                  <a:pt x="9460487" y="5670752"/>
                </a:cubicBezTo>
                <a:lnTo>
                  <a:pt x="9459291" y="5668933"/>
                </a:lnTo>
                <a:cubicBezTo>
                  <a:pt x="9453883" y="5660700"/>
                  <a:pt x="9458908" y="5648637"/>
                  <a:pt x="9466948" y="5644425"/>
                </a:cubicBezTo>
                <a:cubicBezTo>
                  <a:pt x="9476280" y="5639542"/>
                  <a:pt x="9486043" y="5643898"/>
                  <a:pt x="9491451" y="5652084"/>
                </a:cubicBezTo>
                <a:lnTo>
                  <a:pt x="9492216" y="5653233"/>
                </a:lnTo>
                <a:cubicBezTo>
                  <a:pt x="9493700" y="5653233"/>
                  <a:pt x="9495184" y="5653184"/>
                  <a:pt x="9496715" y="5653472"/>
                </a:cubicBezTo>
                <a:lnTo>
                  <a:pt x="9504612" y="5655099"/>
                </a:lnTo>
                <a:cubicBezTo>
                  <a:pt x="9514279" y="5657110"/>
                  <a:pt x="9519065" y="5669412"/>
                  <a:pt x="9516337" y="5677980"/>
                </a:cubicBezTo>
                <a:cubicBezTo>
                  <a:pt x="9515380" y="5680852"/>
                  <a:pt x="9513753" y="5682958"/>
                  <a:pt x="9511886" y="5684825"/>
                </a:cubicBezTo>
                <a:cubicBezTo>
                  <a:pt x="9513369" y="5684538"/>
                  <a:pt x="9514853" y="5684538"/>
                  <a:pt x="9516385" y="5684586"/>
                </a:cubicBezTo>
                <a:cubicBezTo>
                  <a:pt x="9518204" y="5680421"/>
                  <a:pt x="9521505" y="5677358"/>
                  <a:pt x="9525238" y="5675204"/>
                </a:cubicBezTo>
                <a:cubicBezTo>
                  <a:pt x="9521458" y="5667258"/>
                  <a:pt x="9524616" y="5657493"/>
                  <a:pt x="9531651" y="5652514"/>
                </a:cubicBezTo>
                <a:lnTo>
                  <a:pt x="9544812" y="5643228"/>
                </a:lnTo>
                <a:cubicBezTo>
                  <a:pt x="9553091" y="5637340"/>
                  <a:pt x="9564433" y="5640883"/>
                  <a:pt x="9569937" y="5648589"/>
                </a:cubicBezTo>
                <a:cubicBezTo>
                  <a:pt x="9571946" y="5651414"/>
                  <a:pt x="9572521" y="5654573"/>
                  <a:pt x="9572521" y="5657732"/>
                </a:cubicBezTo>
                <a:cubicBezTo>
                  <a:pt x="9572521" y="5657780"/>
                  <a:pt x="9572569" y="5657780"/>
                  <a:pt x="9572617" y="5657828"/>
                </a:cubicBezTo>
                <a:cubicBezTo>
                  <a:pt x="9573143" y="5658881"/>
                  <a:pt x="9573717" y="5659934"/>
                  <a:pt x="9574388" y="5660939"/>
                </a:cubicBezTo>
                <a:cubicBezTo>
                  <a:pt x="9574483" y="5661035"/>
                  <a:pt x="9574435" y="5661035"/>
                  <a:pt x="9574531" y="5661130"/>
                </a:cubicBezTo>
                <a:cubicBezTo>
                  <a:pt x="9574579" y="5661178"/>
                  <a:pt x="9574675" y="5661178"/>
                  <a:pt x="9574723" y="5661226"/>
                </a:cubicBezTo>
                <a:cubicBezTo>
                  <a:pt x="9574962" y="5661274"/>
                  <a:pt x="9575106" y="5661322"/>
                  <a:pt x="9575393" y="5661370"/>
                </a:cubicBezTo>
                <a:cubicBezTo>
                  <a:pt x="9585299" y="5663715"/>
                  <a:pt x="9591137" y="5672810"/>
                  <a:pt x="9589558" y="5682767"/>
                </a:cubicBezTo>
                <a:cubicBezTo>
                  <a:pt x="9587788" y="5692292"/>
                  <a:pt x="9577115" y="5699186"/>
                  <a:pt x="9567879" y="5696983"/>
                </a:cubicBezTo>
                <a:close/>
                <a:moveTo>
                  <a:pt x="9395784" y="5933498"/>
                </a:moveTo>
                <a:cubicBezTo>
                  <a:pt x="9392052" y="5932828"/>
                  <a:pt x="9388271" y="5932206"/>
                  <a:pt x="9384538" y="5931536"/>
                </a:cubicBezTo>
                <a:cubicBezTo>
                  <a:pt x="9379896" y="5930722"/>
                  <a:pt x="9376259" y="5927563"/>
                  <a:pt x="9373962" y="5923542"/>
                </a:cubicBezTo>
                <a:cubicBezTo>
                  <a:pt x="9370181" y="5930674"/>
                  <a:pt x="9361615" y="5934408"/>
                  <a:pt x="9353766" y="5932780"/>
                </a:cubicBezTo>
                <a:lnTo>
                  <a:pt x="9345869" y="5931153"/>
                </a:lnTo>
                <a:cubicBezTo>
                  <a:pt x="9335915" y="5929094"/>
                  <a:pt x="9330795" y="5918420"/>
                  <a:pt x="9332709" y="5909133"/>
                </a:cubicBezTo>
                <a:cubicBezTo>
                  <a:pt x="9334719" y="5899225"/>
                  <a:pt x="9345439" y="5894055"/>
                  <a:pt x="9354723" y="5895970"/>
                </a:cubicBezTo>
                <a:lnTo>
                  <a:pt x="9362620" y="5897597"/>
                </a:lnTo>
                <a:cubicBezTo>
                  <a:pt x="9367836" y="5898698"/>
                  <a:pt x="9371664" y="5902193"/>
                  <a:pt x="9373914" y="5906597"/>
                </a:cubicBezTo>
                <a:cubicBezTo>
                  <a:pt x="9377742" y="5899081"/>
                  <a:pt x="9385543" y="5895060"/>
                  <a:pt x="9393966" y="5896496"/>
                </a:cubicBezTo>
                <a:lnTo>
                  <a:pt x="9405212" y="5898459"/>
                </a:lnTo>
                <a:cubicBezTo>
                  <a:pt x="9414928" y="5900134"/>
                  <a:pt x="9420431" y="5911862"/>
                  <a:pt x="9418086" y="5920670"/>
                </a:cubicBezTo>
                <a:cubicBezTo>
                  <a:pt x="9415310" y="5930674"/>
                  <a:pt x="9405404" y="5935126"/>
                  <a:pt x="9395784" y="5933498"/>
                </a:cubicBezTo>
                <a:close/>
                <a:moveTo>
                  <a:pt x="9411817" y="6024112"/>
                </a:moveTo>
                <a:cubicBezTo>
                  <a:pt x="9407079" y="6046945"/>
                  <a:pt x="9371186" y="6041536"/>
                  <a:pt x="9375924" y="6018655"/>
                </a:cubicBezTo>
                <a:cubicBezTo>
                  <a:pt x="9380614" y="5995822"/>
                  <a:pt x="9416507" y="6001231"/>
                  <a:pt x="9411817" y="6024112"/>
                </a:cubicBezTo>
                <a:close/>
                <a:moveTo>
                  <a:pt x="9193062" y="5928089"/>
                </a:moveTo>
                <a:cubicBezTo>
                  <a:pt x="9205122" y="5930147"/>
                  <a:pt x="9214693" y="5948289"/>
                  <a:pt x="9203351" y="5960831"/>
                </a:cubicBezTo>
                <a:cubicBezTo>
                  <a:pt x="9195646" y="5969351"/>
                  <a:pt x="9186027" y="5966910"/>
                  <a:pt x="9180093" y="5960208"/>
                </a:cubicBezTo>
                <a:cubicBezTo>
                  <a:pt x="9179470" y="5961788"/>
                  <a:pt x="9178657" y="5963272"/>
                  <a:pt x="9177651" y="5964564"/>
                </a:cubicBezTo>
                <a:cubicBezTo>
                  <a:pt x="9184351" y="5971457"/>
                  <a:pt x="9183777" y="5982371"/>
                  <a:pt x="9177700" y="5989408"/>
                </a:cubicBezTo>
                <a:cubicBezTo>
                  <a:pt x="9173775" y="5993955"/>
                  <a:pt x="9167793" y="5995583"/>
                  <a:pt x="9162098" y="5994769"/>
                </a:cubicBezTo>
                <a:cubicBezTo>
                  <a:pt x="9163151" y="5995296"/>
                  <a:pt x="9164156" y="5995918"/>
                  <a:pt x="9165065" y="5996779"/>
                </a:cubicBezTo>
                <a:lnTo>
                  <a:pt x="9171047" y="6002188"/>
                </a:lnTo>
                <a:cubicBezTo>
                  <a:pt x="9178369" y="6008794"/>
                  <a:pt x="9181911" y="6018464"/>
                  <a:pt x="9175737" y="6027415"/>
                </a:cubicBezTo>
                <a:cubicBezTo>
                  <a:pt x="9172770" y="6031723"/>
                  <a:pt x="9167075" y="6034547"/>
                  <a:pt x="9161380" y="6035026"/>
                </a:cubicBezTo>
                <a:cubicBezTo>
                  <a:pt x="9162433" y="6040339"/>
                  <a:pt x="9162720" y="6045413"/>
                  <a:pt x="9159035" y="6050391"/>
                </a:cubicBezTo>
                <a:cubicBezTo>
                  <a:pt x="9154393" y="6056710"/>
                  <a:pt x="9146688" y="6059055"/>
                  <a:pt x="9139366" y="6057189"/>
                </a:cubicBezTo>
                <a:cubicBezTo>
                  <a:pt x="9137882" y="6056806"/>
                  <a:pt x="9136447" y="6056231"/>
                  <a:pt x="9135011" y="6055609"/>
                </a:cubicBezTo>
                <a:cubicBezTo>
                  <a:pt x="9123286" y="6053263"/>
                  <a:pt x="9114336" y="6042876"/>
                  <a:pt x="9107876" y="6033446"/>
                </a:cubicBezTo>
                <a:cubicBezTo>
                  <a:pt x="9102899" y="6026218"/>
                  <a:pt x="9103281" y="6017650"/>
                  <a:pt x="9108403" y="6011044"/>
                </a:cubicBezTo>
                <a:cubicBezTo>
                  <a:pt x="9099501" y="6017554"/>
                  <a:pt x="9083181" y="6016166"/>
                  <a:pt x="9077870" y="6002380"/>
                </a:cubicBezTo>
                <a:cubicBezTo>
                  <a:pt x="9069446" y="5980552"/>
                  <a:pt x="9104765" y="5971840"/>
                  <a:pt x="9113092" y="5993381"/>
                </a:cubicBezTo>
                <a:cubicBezTo>
                  <a:pt x="9115198" y="5998838"/>
                  <a:pt x="9114576" y="6003433"/>
                  <a:pt x="9112327" y="6006975"/>
                </a:cubicBezTo>
                <a:cubicBezTo>
                  <a:pt x="9116921" y="6003864"/>
                  <a:pt x="9123238" y="6003337"/>
                  <a:pt x="9128598" y="6005204"/>
                </a:cubicBezTo>
                <a:cubicBezTo>
                  <a:pt x="9129125" y="6004343"/>
                  <a:pt x="9129507" y="6003433"/>
                  <a:pt x="9130178" y="6002667"/>
                </a:cubicBezTo>
                <a:cubicBezTo>
                  <a:pt x="9134341" y="5997545"/>
                  <a:pt x="9140658" y="5995104"/>
                  <a:pt x="9146880" y="5995726"/>
                </a:cubicBezTo>
                <a:cubicBezTo>
                  <a:pt x="9150229" y="5994051"/>
                  <a:pt x="9154011" y="5993094"/>
                  <a:pt x="9157647" y="5993524"/>
                </a:cubicBezTo>
                <a:cubicBezTo>
                  <a:pt x="9155589" y="5992711"/>
                  <a:pt x="9153675" y="5991562"/>
                  <a:pt x="9152000" y="5990126"/>
                </a:cubicBezTo>
                <a:lnTo>
                  <a:pt x="9146018" y="5984717"/>
                </a:lnTo>
                <a:cubicBezTo>
                  <a:pt x="9143912" y="5982802"/>
                  <a:pt x="9142476" y="5980504"/>
                  <a:pt x="9141567" y="5978015"/>
                </a:cubicBezTo>
                <a:cubicBezTo>
                  <a:pt x="9133096" y="5977393"/>
                  <a:pt x="9125009" y="5973851"/>
                  <a:pt x="9119218" y="5966384"/>
                </a:cubicBezTo>
                <a:cubicBezTo>
                  <a:pt x="9115533" y="5961596"/>
                  <a:pt x="9113523" y="5956427"/>
                  <a:pt x="9112758" y="5951162"/>
                </a:cubicBezTo>
                <a:cubicBezTo>
                  <a:pt x="9109981" y="5950587"/>
                  <a:pt x="9107301" y="5949438"/>
                  <a:pt x="9104861" y="5947523"/>
                </a:cubicBezTo>
                <a:cubicBezTo>
                  <a:pt x="9100937" y="5944556"/>
                  <a:pt x="9098879" y="5939673"/>
                  <a:pt x="9098592" y="5934695"/>
                </a:cubicBezTo>
                <a:cubicBezTo>
                  <a:pt x="9097970" y="5931775"/>
                  <a:pt x="9097730" y="5928807"/>
                  <a:pt x="9098544" y="5926031"/>
                </a:cubicBezTo>
                <a:cubicBezTo>
                  <a:pt x="9100171" y="5920334"/>
                  <a:pt x="9104287" y="5916601"/>
                  <a:pt x="9109216" y="5914686"/>
                </a:cubicBezTo>
                <a:lnTo>
                  <a:pt x="9113476" y="5909947"/>
                </a:lnTo>
                <a:cubicBezTo>
                  <a:pt x="9117974" y="5904969"/>
                  <a:pt x="9124147" y="5902959"/>
                  <a:pt x="9130129" y="5903964"/>
                </a:cubicBezTo>
                <a:cubicBezTo>
                  <a:pt x="9130273" y="5903772"/>
                  <a:pt x="9130465" y="5903581"/>
                  <a:pt x="9130608" y="5903389"/>
                </a:cubicBezTo>
                <a:cubicBezTo>
                  <a:pt x="9122855" y="5899943"/>
                  <a:pt x="9117303" y="5891423"/>
                  <a:pt x="9119266" y="5882758"/>
                </a:cubicBezTo>
                <a:cubicBezTo>
                  <a:pt x="9113619" y="5879072"/>
                  <a:pt x="9110317" y="5872802"/>
                  <a:pt x="9111034" y="5865239"/>
                </a:cubicBezTo>
                <a:cubicBezTo>
                  <a:pt x="9111274" y="5862798"/>
                  <a:pt x="9112231" y="5860452"/>
                  <a:pt x="9113571" y="5858298"/>
                </a:cubicBezTo>
                <a:cubicBezTo>
                  <a:pt x="9118309" y="5845086"/>
                  <a:pt x="9137787" y="5839342"/>
                  <a:pt x="9145348" y="5853750"/>
                </a:cubicBezTo>
                <a:cubicBezTo>
                  <a:pt x="9151761" y="5857293"/>
                  <a:pt x="9155638" y="5863898"/>
                  <a:pt x="9154824" y="5871940"/>
                </a:cubicBezTo>
                <a:cubicBezTo>
                  <a:pt x="9154585" y="5874429"/>
                  <a:pt x="9153580" y="5876823"/>
                  <a:pt x="9152192" y="5878929"/>
                </a:cubicBezTo>
                <a:cubicBezTo>
                  <a:pt x="9153388" y="5880939"/>
                  <a:pt x="9154728" y="5882950"/>
                  <a:pt x="9155015" y="5885296"/>
                </a:cubicBezTo>
                <a:cubicBezTo>
                  <a:pt x="9163629" y="5883955"/>
                  <a:pt x="9172962" y="5887497"/>
                  <a:pt x="9180667" y="5892763"/>
                </a:cubicBezTo>
                <a:cubicBezTo>
                  <a:pt x="9180331" y="5890561"/>
                  <a:pt x="9180284" y="5888263"/>
                  <a:pt x="9180762" y="5886061"/>
                </a:cubicBezTo>
                <a:lnTo>
                  <a:pt x="9182389" y="5878163"/>
                </a:lnTo>
                <a:cubicBezTo>
                  <a:pt x="9184447" y="5868207"/>
                  <a:pt x="9194928" y="5862989"/>
                  <a:pt x="9204308" y="5864808"/>
                </a:cubicBezTo>
                <a:cubicBezTo>
                  <a:pt x="9214166" y="5866723"/>
                  <a:pt x="9219575" y="5877445"/>
                  <a:pt x="9217660" y="5886732"/>
                </a:cubicBezTo>
                <a:lnTo>
                  <a:pt x="9216033" y="5894630"/>
                </a:lnTo>
                <a:cubicBezTo>
                  <a:pt x="9213975" y="5904586"/>
                  <a:pt x="9203495" y="5909804"/>
                  <a:pt x="9194115" y="5907985"/>
                </a:cubicBezTo>
                <a:cubicBezTo>
                  <a:pt x="9193397" y="5907841"/>
                  <a:pt x="9192918" y="5907363"/>
                  <a:pt x="9192248" y="5907123"/>
                </a:cubicBezTo>
                <a:cubicBezTo>
                  <a:pt x="9194497" y="5913490"/>
                  <a:pt x="9194737" y="5920718"/>
                  <a:pt x="9193062" y="5928089"/>
                </a:cubicBezTo>
                <a:close/>
                <a:moveTo>
                  <a:pt x="9109072" y="6077724"/>
                </a:moveTo>
                <a:cubicBezTo>
                  <a:pt x="9107541" y="6067672"/>
                  <a:pt x="9113858" y="6058864"/>
                  <a:pt x="9123669" y="6056614"/>
                </a:cubicBezTo>
                <a:cubicBezTo>
                  <a:pt x="9133049" y="6054460"/>
                  <a:pt x="9143338" y="6061832"/>
                  <a:pt x="9144774" y="6071214"/>
                </a:cubicBezTo>
                <a:cubicBezTo>
                  <a:pt x="9146449" y="6082176"/>
                  <a:pt x="9144487" y="6093377"/>
                  <a:pt x="9137165" y="6101993"/>
                </a:cubicBezTo>
                <a:cubicBezTo>
                  <a:pt x="9135394" y="6104051"/>
                  <a:pt x="9133288" y="6105726"/>
                  <a:pt x="9131039" y="6107067"/>
                </a:cubicBezTo>
                <a:cubicBezTo>
                  <a:pt x="9130082" y="6111710"/>
                  <a:pt x="9127402" y="6116018"/>
                  <a:pt x="9123238" y="6118747"/>
                </a:cubicBezTo>
                <a:lnTo>
                  <a:pt x="9113714" y="6125017"/>
                </a:lnTo>
                <a:cubicBezTo>
                  <a:pt x="9105483" y="6130427"/>
                  <a:pt x="9093901" y="6127793"/>
                  <a:pt x="9088637" y="6119608"/>
                </a:cubicBezTo>
                <a:cubicBezTo>
                  <a:pt x="9083277" y="6111327"/>
                  <a:pt x="9085861" y="6099886"/>
                  <a:pt x="9094045" y="6094525"/>
                </a:cubicBezTo>
                <a:cubicBezTo>
                  <a:pt x="9097204" y="6092467"/>
                  <a:pt x="9100410" y="6090361"/>
                  <a:pt x="9103569" y="6088255"/>
                </a:cubicBezTo>
                <a:cubicBezTo>
                  <a:pt x="9103712" y="6088159"/>
                  <a:pt x="9103904" y="6088159"/>
                  <a:pt x="9104095" y="6088063"/>
                </a:cubicBezTo>
                <a:cubicBezTo>
                  <a:pt x="9104526" y="6085766"/>
                  <a:pt x="9105483" y="6083564"/>
                  <a:pt x="9107063" y="6081745"/>
                </a:cubicBezTo>
                <a:cubicBezTo>
                  <a:pt x="9107828" y="6080883"/>
                  <a:pt x="9108546" y="6079973"/>
                  <a:pt x="9109168" y="6079016"/>
                </a:cubicBezTo>
                <a:cubicBezTo>
                  <a:pt x="9109168" y="6079016"/>
                  <a:pt x="9109168" y="6079016"/>
                  <a:pt x="9109168" y="6079016"/>
                </a:cubicBezTo>
                <a:cubicBezTo>
                  <a:pt x="9109168" y="6078873"/>
                  <a:pt x="9109168" y="6078825"/>
                  <a:pt x="9109216" y="6078633"/>
                </a:cubicBezTo>
                <a:cubicBezTo>
                  <a:pt x="9109168" y="6078298"/>
                  <a:pt x="9109120" y="6078250"/>
                  <a:pt x="9109072" y="6077724"/>
                </a:cubicBezTo>
                <a:close/>
                <a:moveTo>
                  <a:pt x="9001202" y="5944699"/>
                </a:moveTo>
                <a:cubicBezTo>
                  <a:pt x="8997278" y="5956810"/>
                  <a:pt x="8983495" y="5966096"/>
                  <a:pt x="8971531" y="5968968"/>
                </a:cubicBezTo>
                <a:cubicBezTo>
                  <a:pt x="8963156" y="5970979"/>
                  <a:pt x="8953823" y="5965809"/>
                  <a:pt x="8946023" y="5959299"/>
                </a:cubicBezTo>
                <a:cubicBezTo>
                  <a:pt x="8938701" y="5969112"/>
                  <a:pt x="8918218" y="5969447"/>
                  <a:pt x="8912140" y="5953698"/>
                </a:cubicBezTo>
                <a:cubicBezTo>
                  <a:pt x="8907977" y="5942976"/>
                  <a:pt x="8914533" y="5935461"/>
                  <a:pt x="8923195" y="5933211"/>
                </a:cubicBezTo>
                <a:cubicBezTo>
                  <a:pt x="8922047" y="5931919"/>
                  <a:pt x="8921090" y="5930531"/>
                  <a:pt x="8920419" y="5929046"/>
                </a:cubicBezTo>
                <a:cubicBezTo>
                  <a:pt x="8911231" y="5931919"/>
                  <a:pt x="8901755" y="5926510"/>
                  <a:pt x="8898166" y="5917893"/>
                </a:cubicBezTo>
                <a:cubicBezTo>
                  <a:pt x="8895868" y="5912341"/>
                  <a:pt x="8897113" y="5906261"/>
                  <a:pt x="8900415" y="5901570"/>
                </a:cubicBezTo>
                <a:cubicBezTo>
                  <a:pt x="8899458" y="5902288"/>
                  <a:pt x="8898453" y="5902863"/>
                  <a:pt x="8897304" y="5903342"/>
                </a:cubicBezTo>
                <a:lnTo>
                  <a:pt x="8889791" y="5906261"/>
                </a:lnTo>
                <a:cubicBezTo>
                  <a:pt x="8880602" y="5909804"/>
                  <a:pt x="8870361" y="5908607"/>
                  <a:pt x="8865144" y="5899081"/>
                </a:cubicBezTo>
                <a:cubicBezTo>
                  <a:pt x="8860885" y="5891279"/>
                  <a:pt x="8863182" y="5877924"/>
                  <a:pt x="8872323" y="5874381"/>
                </a:cubicBezTo>
                <a:lnTo>
                  <a:pt x="8879837" y="5871462"/>
                </a:lnTo>
                <a:cubicBezTo>
                  <a:pt x="8889025" y="5867919"/>
                  <a:pt x="8899266" y="5869116"/>
                  <a:pt x="8904483" y="5878642"/>
                </a:cubicBezTo>
                <a:cubicBezTo>
                  <a:pt x="8907498" y="5884194"/>
                  <a:pt x="8907163" y="5892475"/>
                  <a:pt x="8903430" y="5898124"/>
                </a:cubicBezTo>
                <a:cubicBezTo>
                  <a:pt x="8905105" y="5896640"/>
                  <a:pt x="8906972" y="5895443"/>
                  <a:pt x="8909030" y="5894630"/>
                </a:cubicBezTo>
                <a:lnTo>
                  <a:pt x="8916543" y="5891710"/>
                </a:lnTo>
                <a:cubicBezTo>
                  <a:pt x="8919223" y="5890705"/>
                  <a:pt x="8921903" y="5890465"/>
                  <a:pt x="8924535" y="5890752"/>
                </a:cubicBezTo>
                <a:cubicBezTo>
                  <a:pt x="8928890" y="5883476"/>
                  <a:pt x="8935734" y="5877828"/>
                  <a:pt x="8945018" y="5876057"/>
                </a:cubicBezTo>
                <a:cubicBezTo>
                  <a:pt x="8950952" y="5874956"/>
                  <a:pt x="8956456" y="5875435"/>
                  <a:pt x="8961529" y="5877158"/>
                </a:cubicBezTo>
                <a:cubicBezTo>
                  <a:pt x="8963012" y="5875291"/>
                  <a:pt x="8965022" y="5873903"/>
                  <a:pt x="8967176" y="5872610"/>
                </a:cubicBezTo>
                <a:cubicBezTo>
                  <a:pt x="8960763" y="5873233"/>
                  <a:pt x="8954015" y="5871174"/>
                  <a:pt x="8949421" y="5864712"/>
                </a:cubicBezTo>
                <a:cubicBezTo>
                  <a:pt x="8946071" y="5859973"/>
                  <a:pt x="8945688" y="5855378"/>
                  <a:pt x="8946980" y="5851453"/>
                </a:cubicBezTo>
                <a:lnTo>
                  <a:pt x="8946454" y="5851357"/>
                </a:lnTo>
                <a:cubicBezTo>
                  <a:pt x="8938509" y="5857436"/>
                  <a:pt x="8925110" y="5858298"/>
                  <a:pt x="8917596" y="5847623"/>
                </a:cubicBezTo>
                <a:cubicBezTo>
                  <a:pt x="8908743" y="5835130"/>
                  <a:pt x="8919606" y="5823594"/>
                  <a:pt x="8931857" y="5822445"/>
                </a:cubicBezTo>
                <a:lnTo>
                  <a:pt x="8924487" y="5821200"/>
                </a:lnTo>
                <a:cubicBezTo>
                  <a:pt x="8921425" y="5820674"/>
                  <a:pt x="8918888" y="5819094"/>
                  <a:pt x="8916639" y="5817132"/>
                </a:cubicBezTo>
                <a:cubicBezTo>
                  <a:pt x="8905966" y="5828620"/>
                  <a:pt x="8881559" y="5820626"/>
                  <a:pt x="8885532" y="5801335"/>
                </a:cubicBezTo>
                <a:cubicBezTo>
                  <a:pt x="8888690" y="5786161"/>
                  <a:pt x="8905248" y="5784486"/>
                  <a:pt x="8914772" y="5791666"/>
                </a:cubicBezTo>
                <a:cubicBezTo>
                  <a:pt x="8918553" y="5787501"/>
                  <a:pt x="8924009" y="5785300"/>
                  <a:pt x="8929847" y="5785635"/>
                </a:cubicBezTo>
                <a:lnTo>
                  <a:pt x="8931427" y="5778071"/>
                </a:lnTo>
                <a:cubicBezTo>
                  <a:pt x="8933436" y="5768450"/>
                  <a:pt x="8942721" y="5761653"/>
                  <a:pt x="8952532" y="5763472"/>
                </a:cubicBezTo>
                <a:cubicBezTo>
                  <a:pt x="8962007" y="5765243"/>
                  <a:pt x="8969090" y="5775008"/>
                  <a:pt x="8967080" y="5784582"/>
                </a:cubicBezTo>
                <a:lnTo>
                  <a:pt x="8965453" y="5792480"/>
                </a:lnTo>
                <a:cubicBezTo>
                  <a:pt x="8964400" y="5797554"/>
                  <a:pt x="8961289" y="5801718"/>
                  <a:pt x="8957174" y="5804351"/>
                </a:cubicBezTo>
                <a:cubicBezTo>
                  <a:pt x="8957269" y="5805931"/>
                  <a:pt x="8957509" y="5807462"/>
                  <a:pt x="8957174" y="5808994"/>
                </a:cubicBezTo>
                <a:cubicBezTo>
                  <a:pt x="8956552" y="5812010"/>
                  <a:pt x="8954541" y="5814116"/>
                  <a:pt x="8952675" y="5816318"/>
                </a:cubicBezTo>
                <a:cubicBezTo>
                  <a:pt x="8953920" y="5816318"/>
                  <a:pt x="8955163" y="5816222"/>
                  <a:pt x="8956360" y="5816414"/>
                </a:cubicBezTo>
                <a:lnTo>
                  <a:pt x="8967607" y="5818376"/>
                </a:lnTo>
                <a:cubicBezTo>
                  <a:pt x="8977322" y="5820051"/>
                  <a:pt x="8982538" y="5832258"/>
                  <a:pt x="8980049" y="5840874"/>
                </a:cubicBezTo>
                <a:cubicBezTo>
                  <a:pt x="8979618" y="5842358"/>
                  <a:pt x="8978805" y="5843411"/>
                  <a:pt x="8978087" y="5844608"/>
                </a:cubicBezTo>
                <a:cubicBezTo>
                  <a:pt x="8979188" y="5845613"/>
                  <a:pt x="8980432" y="5846235"/>
                  <a:pt x="8981389" y="5847576"/>
                </a:cubicBezTo>
                <a:cubicBezTo>
                  <a:pt x="8988089" y="5857101"/>
                  <a:pt x="8983495" y="5866101"/>
                  <a:pt x="8975503" y="5870361"/>
                </a:cubicBezTo>
                <a:cubicBezTo>
                  <a:pt x="8982491" y="5870552"/>
                  <a:pt x="8989525" y="5874860"/>
                  <a:pt x="8992062" y="5881370"/>
                </a:cubicBezTo>
                <a:lnTo>
                  <a:pt x="8994502" y="5887641"/>
                </a:lnTo>
                <a:cubicBezTo>
                  <a:pt x="8998953" y="5883572"/>
                  <a:pt x="9005366" y="5881514"/>
                  <a:pt x="9011396" y="5882758"/>
                </a:cubicBezTo>
                <a:lnTo>
                  <a:pt x="9027189" y="5886014"/>
                </a:lnTo>
                <a:cubicBezTo>
                  <a:pt x="9037143" y="5888072"/>
                  <a:pt x="9042264" y="5898746"/>
                  <a:pt x="9040397" y="5908033"/>
                </a:cubicBezTo>
                <a:cubicBezTo>
                  <a:pt x="9038866" y="5915691"/>
                  <a:pt x="9032070" y="5920430"/>
                  <a:pt x="9024796" y="5921340"/>
                </a:cubicBezTo>
                <a:cubicBezTo>
                  <a:pt x="9031113" y="5937615"/>
                  <a:pt x="9013837" y="5949103"/>
                  <a:pt x="9001202" y="5944699"/>
                </a:cubicBezTo>
                <a:close/>
                <a:moveTo>
                  <a:pt x="8948559" y="5994386"/>
                </a:moveTo>
                <a:cubicBezTo>
                  <a:pt x="8947554" y="6003816"/>
                  <a:pt x="8937169" y="6011475"/>
                  <a:pt x="8927885" y="6009560"/>
                </a:cubicBezTo>
                <a:lnTo>
                  <a:pt x="8919989" y="6007933"/>
                </a:lnTo>
                <a:cubicBezTo>
                  <a:pt x="8910034" y="6005874"/>
                  <a:pt x="8903717" y="5997449"/>
                  <a:pt x="8904818" y="5987254"/>
                </a:cubicBezTo>
                <a:cubicBezTo>
                  <a:pt x="8905823" y="5977824"/>
                  <a:pt x="8916208" y="5970165"/>
                  <a:pt x="8925492" y="5972080"/>
                </a:cubicBezTo>
                <a:lnTo>
                  <a:pt x="8933389" y="5973707"/>
                </a:lnTo>
                <a:cubicBezTo>
                  <a:pt x="8943391" y="5975766"/>
                  <a:pt x="8949708" y="5984190"/>
                  <a:pt x="8948559" y="5994386"/>
                </a:cubicBezTo>
                <a:close/>
                <a:moveTo>
                  <a:pt x="8789530" y="5764429"/>
                </a:moveTo>
                <a:cubicBezTo>
                  <a:pt x="8783692" y="5757106"/>
                  <a:pt x="8784361" y="5744564"/>
                  <a:pt x="8792354" y="5738868"/>
                </a:cubicBezTo>
                <a:lnTo>
                  <a:pt x="8796038" y="5736283"/>
                </a:lnTo>
                <a:cubicBezTo>
                  <a:pt x="8786945" y="5737001"/>
                  <a:pt x="8779098" y="5732741"/>
                  <a:pt x="8772636" y="5726518"/>
                </a:cubicBezTo>
                <a:cubicBezTo>
                  <a:pt x="8768329" y="5722305"/>
                  <a:pt x="8767755" y="5715987"/>
                  <a:pt x="8769334" y="5710243"/>
                </a:cubicBezTo>
                <a:cubicBezTo>
                  <a:pt x="8764453" y="5706509"/>
                  <a:pt x="8761151" y="5700574"/>
                  <a:pt x="8761965" y="5694638"/>
                </a:cubicBezTo>
                <a:cubicBezTo>
                  <a:pt x="8758471" y="5697127"/>
                  <a:pt x="8754307" y="5698611"/>
                  <a:pt x="8749952" y="5697893"/>
                </a:cubicBezTo>
                <a:lnTo>
                  <a:pt x="8744736" y="5696983"/>
                </a:lnTo>
                <a:cubicBezTo>
                  <a:pt x="8743156" y="5697223"/>
                  <a:pt x="8741481" y="5697414"/>
                  <a:pt x="8739759" y="5697367"/>
                </a:cubicBezTo>
                <a:cubicBezTo>
                  <a:pt x="8726790" y="5697223"/>
                  <a:pt x="8715112" y="5688702"/>
                  <a:pt x="8704057" y="5682958"/>
                </a:cubicBezTo>
                <a:cubicBezTo>
                  <a:pt x="8687307" y="5674246"/>
                  <a:pt x="8696400" y="5652466"/>
                  <a:pt x="8711332" y="5649978"/>
                </a:cubicBezTo>
                <a:cubicBezTo>
                  <a:pt x="8710997" y="5649642"/>
                  <a:pt x="8710710" y="5649260"/>
                  <a:pt x="8710374" y="5648924"/>
                </a:cubicBezTo>
                <a:cubicBezTo>
                  <a:pt x="8706259" y="5645957"/>
                  <a:pt x="8704392" y="5641744"/>
                  <a:pt x="8703961" y="5637436"/>
                </a:cubicBezTo>
                <a:cubicBezTo>
                  <a:pt x="8700755" y="5638824"/>
                  <a:pt x="8697309" y="5639303"/>
                  <a:pt x="8693815" y="5638776"/>
                </a:cubicBezTo>
                <a:cubicBezTo>
                  <a:pt x="8694246" y="5640883"/>
                  <a:pt x="8695204" y="5642941"/>
                  <a:pt x="8694964" y="5645047"/>
                </a:cubicBezTo>
                <a:cubicBezTo>
                  <a:pt x="8694964" y="5645334"/>
                  <a:pt x="8695060" y="5645574"/>
                  <a:pt x="8695060" y="5645861"/>
                </a:cubicBezTo>
                <a:cubicBezTo>
                  <a:pt x="8695012" y="5646100"/>
                  <a:pt x="8694868" y="5646292"/>
                  <a:pt x="8694821" y="5646531"/>
                </a:cubicBezTo>
                <a:cubicBezTo>
                  <a:pt x="8694486" y="5648541"/>
                  <a:pt x="8693815" y="5650360"/>
                  <a:pt x="8692955" y="5652131"/>
                </a:cubicBezTo>
                <a:cubicBezTo>
                  <a:pt x="8692859" y="5652323"/>
                  <a:pt x="8692811" y="5652466"/>
                  <a:pt x="8692715" y="5652658"/>
                </a:cubicBezTo>
                <a:cubicBezTo>
                  <a:pt x="8692524" y="5653041"/>
                  <a:pt x="8692045" y="5653137"/>
                  <a:pt x="8691806" y="5653520"/>
                </a:cubicBezTo>
                <a:cubicBezTo>
                  <a:pt x="8691758" y="5653711"/>
                  <a:pt x="8691853" y="5653903"/>
                  <a:pt x="8691806" y="5654094"/>
                </a:cubicBezTo>
                <a:cubicBezTo>
                  <a:pt x="8688169" y="5671661"/>
                  <a:pt x="8666920" y="5670178"/>
                  <a:pt x="8659215" y="5658354"/>
                </a:cubicBezTo>
                <a:cubicBezTo>
                  <a:pt x="8651893" y="5655291"/>
                  <a:pt x="8646772" y="5648398"/>
                  <a:pt x="8647729" y="5639877"/>
                </a:cubicBezTo>
                <a:cubicBezTo>
                  <a:pt x="8648782" y="5630543"/>
                  <a:pt x="8658162" y="5622214"/>
                  <a:pt x="8667829" y="5623889"/>
                </a:cubicBezTo>
                <a:cubicBezTo>
                  <a:pt x="8669504" y="5624177"/>
                  <a:pt x="8671227" y="5624464"/>
                  <a:pt x="8672902" y="5624751"/>
                </a:cubicBezTo>
                <a:cubicBezTo>
                  <a:pt x="8674529" y="5624272"/>
                  <a:pt x="8676539" y="5624847"/>
                  <a:pt x="8678406" y="5624895"/>
                </a:cubicBezTo>
                <a:cubicBezTo>
                  <a:pt x="8674817" y="5618002"/>
                  <a:pt x="8672471" y="5610582"/>
                  <a:pt x="8673859" y="5602636"/>
                </a:cubicBezTo>
                <a:cubicBezTo>
                  <a:pt x="8675535" y="5592919"/>
                  <a:pt x="8682378" y="5584973"/>
                  <a:pt x="8693098" y="5585643"/>
                </a:cubicBezTo>
                <a:cubicBezTo>
                  <a:pt x="8702095" y="5586218"/>
                  <a:pt x="8711810" y="5595217"/>
                  <a:pt x="8710087" y="5604886"/>
                </a:cubicBezTo>
                <a:cubicBezTo>
                  <a:pt x="8709848" y="5605987"/>
                  <a:pt x="8709704" y="5607136"/>
                  <a:pt x="8709608" y="5608285"/>
                </a:cubicBezTo>
                <a:cubicBezTo>
                  <a:pt x="8709608" y="5608285"/>
                  <a:pt x="8709608" y="5608285"/>
                  <a:pt x="8709608" y="5608285"/>
                </a:cubicBezTo>
                <a:cubicBezTo>
                  <a:pt x="8709657" y="5608428"/>
                  <a:pt x="8709657" y="5608428"/>
                  <a:pt x="8709752" y="5608619"/>
                </a:cubicBezTo>
                <a:cubicBezTo>
                  <a:pt x="8709944" y="5608859"/>
                  <a:pt x="8709992" y="5608859"/>
                  <a:pt x="8710326" y="5609337"/>
                </a:cubicBezTo>
                <a:cubicBezTo>
                  <a:pt x="8712145" y="5611540"/>
                  <a:pt x="8713198" y="5613981"/>
                  <a:pt x="8713868" y="5616518"/>
                </a:cubicBezTo>
                <a:cubicBezTo>
                  <a:pt x="8716117" y="5615608"/>
                  <a:pt x="8718701" y="5615177"/>
                  <a:pt x="8721621" y="5615608"/>
                </a:cubicBezTo>
                <a:cubicBezTo>
                  <a:pt x="8724971" y="5616135"/>
                  <a:pt x="8728417" y="5616231"/>
                  <a:pt x="8731719" y="5616757"/>
                </a:cubicBezTo>
                <a:cubicBezTo>
                  <a:pt x="8732580" y="5616805"/>
                  <a:pt x="8733441" y="5616805"/>
                  <a:pt x="8734255" y="5616757"/>
                </a:cubicBezTo>
                <a:cubicBezTo>
                  <a:pt x="8736744" y="5616422"/>
                  <a:pt x="8738993" y="5616231"/>
                  <a:pt x="8741243" y="5616470"/>
                </a:cubicBezTo>
                <a:cubicBezTo>
                  <a:pt x="8744975" y="5612497"/>
                  <a:pt x="8750430" y="5610008"/>
                  <a:pt x="8755503" y="5610152"/>
                </a:cubicBezTo>
                <a:cubicBezTo>
                  <a:pt x="8766032" y="5610439"/>
                  <a:pt x="8772349" y="5619103"/>
                  <a:pt x="8773115" y="5628868"/>
                </a:cubicBezTo>
                <a:cubicBezTo>
                  <a:pt x="8772589" y="5621927"/>
                  <a:pt x="8771488" y="5624416"/>
                  <a:pt x="8774359" y="5627862"/>
                </a:cubicBezTo>
                <a:cubicBezTo>
                  <a:pt x="8776656" y="5630639"/>
                  <a:pt x="8777901" y="5632793"/>
                  <a:pt x="8779145" y="5635952"/>
                </a:cubicBezTo>
                <a:cubicBezTo>
                  <a:pt x="8781969" y="5643084"/>
                  <a:pt x="8781155" y="5649738"/>
                  <a:pt x="8779911" y="5657062"/>
                </a:cubicBezTo>
                <a:cubicBezTo>
                  <a:pt x="8779528" y="5659216"/>
                  <a:pt x="8778283" y="5661226"/>
                  <a:pt x="8776752" y="5663093"/>
                </a:cubicBezTo>
                <a:cubicBezTo>
                  <a:pt x="8776800" y="5666157"/>
                  <a:pt x="8775987" y="5669124"/>
                  <a:pt x="8774694" y="5671805"/>
                </a:cubicBezTo>
                <a:cubicBezTo>
                  <a:pt x="8777374" y="5670609"/>
                  <a:pt x="8780341" y="5669842"/>
                  <a:pt x="8783740" y="5670082"/>
                </a:cubicBezTo>
                <a:cubicBezTo>
                  <a:pt x="8785414" y="5670178"/>
                  <a:pt x="8786994" y="5670943"/>
                  <a:pt x="8788573" y="5671614"/>
                </a:cubicBezTo>
                <a:cubicBezTo>
                  <a:pt x="8789913" y="5656966"/>
                  <a:pt x="8809582" y="5646052"/>
                  <a:pt x="8820254" y="5661130"/>
                </a:cubicBezTo>
                <a:cubicBezTo>
                  <a:pt x="8831453" y="5676975"/>
                  <a:pt x="8813698" y="5694877"/>
                  <a:pt x="8799628" y="5689612"/>
                </a:cubicBezTo>
                <a:cubicBezTo>
                  <a:pt x="8799580" y="5689804"/>
                  <a:pt x="8799676" y="5689995"/>
                  <a:pt x="8799676" y="5690234"/>
                </a:cubicBezTo>
                <a:lnTo>
                  <a:pt x="8798431" y="5696218"/>
                </a:lnTo>
                <a:cubicBezTo>
                  <a:pt x="8803696" y="5694064"/>
                  <a:pt x="8809391" y="5693441"/>
                  <a:pt x="8814703" y="5697127"/>
                </a:cubicBezTo>
                <a:cubicBezTo>
                  <a:pt x="8819489" y="5700430"/>
                  <a:pt x="8822169" y="5706509"/>
                  <a:pt x="8822216" y="5712493"/>
                </a:cubicBezTo>
                <a:cubicBezTo>
                  <a:pt x="8822647" y="5712541"/>
                  <a:pt x="8823030" y="5712445"/>
                  <a:pt x="8823461" y="5712493"/>
                </a:cubicBezTo>
                <a:lnTo>
                  <a:pt x="8834707" y="5714455"/>
                </a:lnTo>
                <a:cubicBezTo>
                  <a:pt x="8844422" y="5716131"/>
                  <a:pt x="8849926" y="5727858"/>
                  <a:pt x="8847581" y="5736666"/>
                </a:cubicBezTo>
                <a:cubicBezTo>
                  <a:pt x="8845715" y="5743703"/>
                  <a:pt x="8840259" y="5747771"/>
                  <a:pt x="8833893" y="5749207"/>
                </a:cubicBezTo>
                <a:cubicBezTo>
                  <a:pt x="8832889" y="5752654"/>
                  <a:pt x="8831262" y="5755861"/>
                  <a:pt x="8828247" y="5758015"/>
                </a:cubicBezTo>
                <a:lnTo>
                  <a:pt x="8815038" y="5767349"/>
                </a:lnTo>
                <a:cubicBezTo>
                  <a:pt x="8807046" y="5772950"/>
                  <a:pt x="8795943" y="5772471"/>
                  <a:pt x="8789530" y="5764429"/>
                </a:cubicBezTo>
                <a:close/>
                <a:moveTo>
                  <a:pt x="8808721" y="5874573"/>
                </a:moveTo>
                <a:lnTo>
                  <a:pt x="8807094" y="5882471"/>
                </a:lnTo>
                <a:cubicBezTo>
                  <a:pt x="8805036" y="5892428"/>
                  <a:pt x="8797331" y="5899081"/>
                  <a:pt x="8786850" y="5898268"/>
                </a:cubicBezTo>
                <a:cubicBezTo>
                  <a:pt x="8777614" y="5897550"/>
                  <a:pt x="8769143" y="5887354"/>
                  <a:pt x="8771057" y="5878020"/>
                </a:cubicBezTo>
                <a:lnTo>
                  <a:pt x="8772685" y="5870121"/>
                </a:lnTo>
                <a:cubicBezTo>
                  <a:pt x="8774742" y="5860165"/>
                  <a:pt x="8782447" y="5853511"/>
                  <a:pt x="8792928" y="5854325"/>
                </a:cubicBezTo>
                <a:cubicBezTo>
                  <a:pt x="8802164" y="5855091"/>
                  <a:pt x="8810683" y="5865286"/>
                  <a:pt x="8808721" y="5874573"/>
                </a:cubicBezTo>
                <a:close/>
                <a:moveTo>
                  <a:pt x="8671945" y="5787693"/>
                </a:moveTo>
                <a:cubicBezTo>
                  <a:pt x="8671131" y="5786927"/>
                  <a:pt x="8670366" y="5786209"/>
                  <a:pt x="8669457" y="5785539"/>
                </a:cubicBezTo>
                <a:cubicBezTo>
                  <a:pt x="8661320" y="5779460"/>
                  <a:pt x="8662757" y="5766727"/>
                  <a:pt x="8668595" y="5759882"/>
                </a:cubicBezTo>
                <a:cubicBezTo>
                  <a:pt x="8673093" y="5754616"/>
                  <a:pt x="8679459" y="5753707"/>
                  <a:pt x="8685441" y="5755143"/>
                </a:cubicBezTo>
                <a:lnTo>
                  <a:pt x="8686493" y="5754377"/>
                </a:lnTo>
                <a:cubicBezTo>
                  <a:pt x="8701664" y="5743655"/>
                  <a:pt x="8717266" y="5760361"/>
                  <a:pt x="8713677" y="5774434"/>
                </a:cubicBezTo>
                <a:cubicBezTo>
                  <a:pt x="8719802" y="5785108"/>
                  <a:pt x="8713915" y="5796740"/>
                  <a:pt x="8705397" y="5801431"/>
                </a:cubicBezTo>
                <a:cubicBezTo>
                  <a:pt x="8701855" y="5808803"/>
                  <a:pt x="8693433" y="5813302"/>
                  <a:pt x="8685297" y="5811483"/>
                </a:cubicBezTo>
                <a:cubicBezTo>
                  <a:pt x="8675582" y="5809281"/>
                  <a:pt x="8669648" y="5799373"/>
                  <a:pt x="8671610" y="5789751"/>
                </a:cubicBezTo>
                <a:cubicBezTo>
                  <a:pt x="8671753" y="5788746"/>
                  <a:pt x="8671849" y="5788268"/>
                  <a:pt x="8671897" y="5788124"/>
                </a:cubicBezTo>
                <a:cubicBezTo>
                  <a:pt x="8671897" y="5788028"/>
                  <a:pt x="8671897" y="5787884"/>
                  <a:pt x="8671897" y="5787789"/>
                </a:cubicBezTo>
                <a:cubicBezTo>
                  <a:pt x="8671945" y="5787789"/>
                  <a:pt x="8671945" y="5787741"/>
                  <a:pt x="8671945" y="5787693"/>
                </a:cubicBezTo>
                <a:close/>
                <a:moveTo>
                  <a:pt x="8682378" y="5953220"/>
                </a:moveTo>
                <a:lnTo>
                  <a:pt x="8687020" y="5959826"/>
                </a:lnTo>
                <a:cubicBezTo>
                  <a:pt x="8692715" y="5967867"/>
                  <a:pt x="8692668" y="5978781"/>
                  <a:pt x="8684627" y="5985435"/>
                </a:cubicBezTo>
                <a:cubicBezTo>
                  <a:pt x="8677497" y="5991370"/>
                  <a:pt x="8664718" y="5991083"/>
                  <a:pt x="8659071" y="5983042"/>
                </a:cubicBezTo>
                <a:lnTo>
                  <a:pt x="8654429" y="5976436"/>
                </a:lnTo>
                <a:cubicBezTo>
                  <a:pt x="8648734" y="5968394"/>
                  <a:pt x="8648782" y="5957480"/>
                  <a:pt x="8656822" y="5950826"/>
                </a:cubicBezTo>
                <a:cubicBezTo>
                  <a:pt x="8663953" y="5944939"/>
                  <a:pt x="8676731" y="5945226"/>
                  <a:pt x="8682378" y="5953220"/>
                </a:cubicBezTo>
                <a:close/>
                <a:moveTo>
                  <a:pt x="8687977" y="5884003"/>
                </a:moveTo>
                <a:cubicBezTo>
                  <a:pt x="8682282" y="5875961"/>
                  <a:pt x="8681804" y="5865286"/>
                  <a:pt x="8689844" y="5858346"/>
                </a:cubicBezTo>
                <a:cubicBezTo>
                  <a:pt x="8696735" y="5852362"/>
                  <a:pt x="8709800" y="5852219"/>
                  <a:pt x="8715447" y="5860213"/>
                </a:cubicBezTo>
                <a:lnTo>
                  <a:pt x="8720090" y="5866818"/>
                </a:lnTo>
                <a:cubicBezTo>
                  <a:pt x="8725784" y="5874860"/>
                  <a:pt x="8726263" y="5885535"/>
                  <a:pt x="8718223" y="5892428"/>
                </a:cubicBezTo>
                <a:cubicBezTo>
                  <a:pt x="8711332" y="5898411"/>
                  <a:pt x="8698266" y="5898603"/>
                  <a:pt x="8692619" y="5890561"/>
                </a:cubicBezTo>
                <a:lnTo>
                  <a:pt x="8687977" y="5884003"/>
                </a:lnTo>
                <a:close/>
                <a:moveTo>
                  <a:pt x="8710614" y="6031723"/>
                </a:moveTo>
                <a:cubicBezTo>
                  <a:pt x="8721046" y="6028037"/>
                  <a:pt x="8732484" y="6028085"/>
                  <a:pt x="8742247" y="6033686"/>
                </a:cubicBezTo>
                <a:cubicBezTo>
                  <a:pt x="8750814" y="6038568"/>
                  <a:pt x="8756030" y="6047663"/>
                  <a:pt x="8751819" y="6057524"/>
                </a:cubicBezTo>
                <a:cubicBezTo>
                  <a:pt x="8748277" y="6065805"/>
                  <a:pt x="8736504" y="6071980"/>
                  <a:pt x="8727986" y="6067145"/>
                </a:cubicBezTo>
                <a:cubicBezTo>
                  <a:pt x="8726981" y="6066523"/>
                  <a:pt x="8725928" y="6065948"/>
                  <a:pt x="8724827" y="6065470"/>
                </a:cubicBezTo>
                <a:cubicBezTo>
                  <a:pt x="8724684" y="6065422"/>
                  <a:pt x="8724732" y="6065422"/>
                  <a:pt x="8724636" y="6065422"/>
                </a:cubicBezTo>
                <a:lnTo>
                  <a:pt x="8724397" y="6065422"/>
                </a:lnTo>
                <a:cubicBezTo>
                  <a:pt x="8724205" y="6065470"/>
                  <a:pt x="8724014" y="6065566"/>
                  <a:pt x="8723726" y="6065661"/>
                </a:cubicBezTo>
                <a:cubicBezTo>
                  <a:pt x="8714155" y="6069012"/>
                  <a:pt x="8704297" y="6064560"/>
                  <a:pt x="8700228" y="6055274"/>
                </a:cubicBezTo>
                <a:cubicBezTo>
                  <a:pt x="8696400" y="6046466"/>
                  <a:pt x="8701664" y="6034882"/>
                  <a:pt x="8710614" y="6031723"/>
                </a:cubicBezTo>
                <a:close/>
                <a:moveTo>
                  <a:pt x="8727842" y="5914973"/>
                </a:moveTo>
                <a:cubicBezTo>
                  <a:pt x="8714346" y="5895874"/>
                  <a:pt x="8744496" y="5875578"/>
                  <a:pt x="8757992" y="5894678"/>
                </a:cubicBezTo>
                <a:cubicBezTo>
                  <a:pt x="8771488" y="5913777"/>
                  <a:pt x="8741338" y="5934073"/>
                  <a:pt x="8727842" y="5914973"/>
                </a:cubicBezTo>
                <a:close/>
                <a:moveTo>
                  <a:pt x="8555030" y="5762515"/>
                </a:moveTo>
                <a:cubicBezTo>
                  <a:pt x="8543066" y="5763137"/>
                  <a:pt x="8531867" y="5755239"/>
                  <a:pt x="8523301" y="5747676"/>
                </a:cubicBezTo>
                <a:cubicBezTo>
                  <a:pt x="8516697" y="5741884"/>
                  <a:pt x="8514973" y="5733507"/>
                  <a:pt x="8518324" y="5725848"/>
                </a:cubicBezTo>
                <a:cubicBezTo>
                  <a:pt x="8511288" y="5734320"/>
                  <a:pt x="8495113" y="5737001"/>
                  <a:pt x="8486594" y="5724890"/>
                </a:cubicBezTo>
                <a:cubicBezTo>
                  <a:pt x="8473098" y="5705839"/>
                  <a:pt x="8505211" y="5688750"/>
                  <a:pt x="8518515" y="5707610"/>
                </a:cubicBezTo>
                <a:cubicBezTo>
                  <a:pt x="8521865" y="5712349"/>
                  <a:pt x="8522391" y="5716992"/>
                  <a:pt x="8521099" y="5720965"/>
                </a:cubicBezTo>
                <a:cubicBezTo>
                  <a:pt x="8524784" y="5716849"/>
                  <a:pt x="8530766" y="5714742"/>
                  <a:pt x="8536461" y="5715269"/>
                </a:cubicBezTo>
                <a:cubicBezTo>
                  <a:pt x="8536797" y="5714312"/>
                  <a:pt x="8536940" y="5713307"/>
                  <a:pt x="8537371" y="5712397"/>
                </a:cubicBezTo>
                <a:cubicBezTo>
                  <a:pt x="8541534" y="5703446"/>
                  <a:pt x="8551632" y="5698611"/>
                  <a:pt x="8561060" y="5702488"/>
                </a:cubicBezTo>
                <a:cubicBezTo>
                  <a:pt x="8569339" y="5705887"/>
                  <a:pt x="8574221" y="5716035"/>
                  <a:pt x="8571301" y="5724651"/>
                </a:cubicBezTo>
                <a:cubicBezTo>
                  <a:pt x="8571349" y="5725130"/>
                  <a:pt x="8571445" y="5725608"/>
                  <a:pt x="8571541" y="5726039"/>
                </a:cubicBezTo>
                <a:cubicBezTo>
                  <a:pt x="8571588" y="5726183"/>
                  <a:pt x="8571636" y="5726326"/>
                  <a:pt x="8571684" y="5726566"/>
                </a:cubicBezTo>
                <a:cubicBezTo>
                  <a:pt x="8572259" y="5727906"/>
                  <a:pt x="8572689" y="5729294"/>
                  <a:pt x="8573312" y="5730635"/>
                </a:cubicBezTo>
                <a:cubicBezTo>
                  <a:pt x="8573742" y="5731640"/>
                  <a:pt x="8576661" y="5737145"/>
                  <a:pt x="8573934" y="5732262"/>
                </a:cubicBezTo>
                <a:cubicBezTo>
                  <a:pt x="8577427" y="5738533"/>
                  <a:pt x="8579963" y="5744277"/>
                  <a:pt x="8577045" y="5751505"/>
                </a:cubicBezTo>
                <a:cubicBezTo>
                  <a:pt x="8574077" y="5758733"/>
                  <a:pt x="8567186" y="5762946"/>
                  <a:pt x="8559624" y="5762897"/>
                </a:cubicBezTo>
                <a:cubicBezTo>
                  <a:pt x="8558093" y="5762993"/>
                  <a:pt x="8556561" y="5762802"/>
                  <a:pt x="8555030" y="5762515"/>
                </a:cubicBezTo>
                <a:close/>
                <a:moveTo>
                  <a:pt x="8525646" y="5920000"/>
                </a:moveTo>
                <a:cubicBezTo>
                  <a:pt x="8512293" y="5901092"/>
                  <a:pt x="8539285" y="5876727"/>
                  <a:pt x="8552781" y="5895826"/>
                </a:cubicBezTo>
                <a:cubicBezTo>
                  <a:pt x="8566133" y="5914686"/>
                  <a:pt x="8539141" y="5939099"/>
                  <a:pt x="8525646" y="5920000"/>
                </a:cubicBezTo>
                <a:close/>
                <a:moveTo>
                  <a:pt x="8409496" y="5684394"/>
                </a:moveTo>
                <a:cubicBezTo>
                  <a:pt x="8406003" y="5686596"/>
                  <a:pt x="8402126" y="5688128"/>
                  <a:pt x="8398059" y="5687793"/>
                </a:cubicBezTo>
                <a:cubicBezTo>
                  <a:pt x="8397245" y="5700526"/>
                  <a:pt x="8386095" y="5712876"/>
                  <a:pt x="8375231" y="5718572"/>
                </a:cubicBezTo>
                <a:cubicBezTo>
                  <a:pt x="8367573" y="5722593"/>
                  <a:pt x="8357284" y="5719864"/>
                  <a:pt x="8348144" y="5715460"/>
                </a:cubicBezTo>
                <a:cubicBezTo>
                  <a:pt x="8343453" y="5726757"/>
                  <a:pt x="8323689" y="5732118"/>
                  <a:pt x="8313926" y="5718332"/>
                </a:cubicBezTo>
                <a:cubicBezTo>
                  <a:pt x="8307274" y="5708903"/>
                  <a:pt x="8311772" y="5700047"/>
                  <a:pt x="8319621" y="5695739"/>
                </a:cubicBezTo>
                <a:cubicBezTo>
                  <a:pt x="8318185" y="5694782"/>
                  <a:pt x="8316941" y="5693681"/>
                  <a:pt x="8315888" y="5692388"/>
                </a:cubicBezTo>
                <a:cubicBezTo>
                  <a:pt x="8307704" y="5697414"/>
                  <a:pt x="8297176" y="5694495"/>
                  <a:pt x="8291625" y="5686979"/>
                </a:cubicBezTo>
                <a:cubicBezTo>
                  <a:pt x="8288035" y="5682145"/>
                  <a:pt x="8287748" y="5675970"/>
                  <a:pt x="8289806" y="5670609"/>
                </a:cubicBezTo>
                <a:cubicBezTo>
                  <a:pt x="8289088" y="5671566"/>
                  <a:pt x="8288227" y="5672379"/>
                  <a:pt x="8287222" y="5673097"/>
                </a:cubicBezTo>
                <a:lnTo>
                  <a:pt x="8280618" y="5677741"/>
                </a:lnTo>
                <a:cubicBezTo>
                  <a:pt x="8272577" y="5683437"/>
                  <a:pt x="8262336" y="5684777"/>
                  <a:pt x="8254966" y="5676783"/>
                </a:cubicBezTo>
                <a:cubicBezTo>
                  <a:pt x="8252860" y="5674534"/>
                  <a:pt x="8251663" y="5671327"/>
                  <a:pt x="8250946" y="5667976"/>
                </a:cubicBezTo>
                <a:cubicBezTo>
                  <a:pt x="8250515" y="5666970"/>
                  <a:pt x="8249845" y="5666109"/>
                  <a:pt x="8249558" y="5665008"/>
                </a:cubicBezTo>
                <a:cubicBezTo>
                  <a:pt x="8248745" y="5661274"/>
                  <a:pt x="8247883" y="5657493"/>
                  <a:pt x="8247070" y="5653759"/>
                </a:cubicBezTo>
                <a:cubicBezTo>
                  <a:pt x="8245059" y="5644664"/>
                  <a:pt x="8250276" y="5635474"/>
                  <a:pt x="8259034" y="5632458"/>
                </a:cubicBezTo>
                <a:cubicBezTo>
                  <a:pt x="8250610" y="5635186"/>
                  <a:pt x="8242523" y="5631213"/>
                  <a:pt x="8237450" y="5624033"/>
                </a:cubicBezTo>
                <a:lnTo>
                  <a:pt x="8232808" y="5617427"/>
                </a:lnTo>
                <a:cubicBezTo>
                  <a:pt x="8228548" y="5611396"/>
                  <a:pt x="8230511" y="5602971"/>
                  <a:pt x="8235010" y="5597371"/>
                </a:cubicBezTo>
                <a:cubicBezTo>
                  <a:pt x="8228692" y="5598280"/>
                  <a:pt x="8222136" y="5595887"/>
                  <a:pt x="8217781" y="5591579"/>
                </a:cubicBezTo>
                <a:cubicBezTo>
                  <a:pt x="8216106" y="5594882"/>
                  <a:pt x="8213761" y="5597801"/>
                  <a:pt x="8210172" y="5599046"/>
                </a:cubicBezTo>
                <a:cubicBezTo>
                  <a:pt x="8209023" y="5599381"/>
                  <a:pt x="8207922" y="5599860"/>
                  <a:pt x="8206822" y="5600386"/>
                </a:cubicBezTo>
                <a:cubicBezTo>
                  <a:pt x="8206678" y="5600434"/>
                  <a:pt x="8206726" y="5600434"/>
                  <a:pt x="8206630" y="5600482"/>
                </a:cubicBezTo>
                <a:cubicBezTo>
                  <a:pt x="8206582" y="5600530"/>
                  <a:pt x="8206535" y="5600578"/>
                  <a:pt x="8206486" y="5600673"/>
                </a:cubicBezTo>
                <a:cubicBezTo>
                  <a:pt x="8206391" y="5600865"/>
                  <a:pt x="8206343" y="5601057"/>
                  <a:pt x="8206248" y="5601344"/>
                </a:cubicBezTo>
                <a:cubicBezTo>
                  <a:pt x="8202515" y="5610822"/>
                  <a:pt x="8192704" y="5615321"/>
                  <a:pt x="8183037" y="5612305"/>
                </a:cubicBezTo>
                <a:cubicBezTo>
                  <a:pt x="8173896" y="5609481"/>
                  <a:pt x="8168584" y="5597945"/>
                  <a:pt x="8172029" y="5589090"/>
                </a:cubicBezTo>
                <a:cubicBezTo>
                  <a:pt x="8176097" y="5578750"/>
                  <a:pt x="8183563" y="5570134"/>
                  <a:pt x="8194235" y="5566400"/>
                </a:cubicBezTo>
                <a:cubicBezTo>
                  <a:pt x="8202132" y="5563576"/>
                  <a:pt x="8210602" y="5564964"/>
                  <a:pt x="8215866" y="5571283"/>
                </a:cubicBezTo>
                <a:cubicBezTo>
                  <a:pt x="8228548" y="5551801"/>
                  <a:pt x="8260517" y="5569081"/>
                  <a:pt x="8247883" y="5588946"/>
                </a:cubicBezTo>
                <a:cubicBezTo>
                  <a:pt x="8247261" y="5589951"/>
                  <a:pt x="8246399" y="5590478"/>
                  <a:pt x="8245681" y="5591291"/>
                </a:cubicBezTo>
                <a:cubicBezTo>
                  <a:pt x="8253243" y="5589999"/>
                  <a:pt x="8260326" y="5593924"/>
                  <a:pt x="8264920" y="5600386"/>
                </a:cubicBezTo>
                <a:lnTo>
                  <a:pt x="8269562" y="5606992"/>
                </a:lnTo>
                <a:cubicBezTo>
                  <a:pt x="8275258" y="5615034"/>
                  <a:pt x="8269849" y="5627432"/>
                  <a:pt x="8262049" y="5631548"/>
                </a:cubicBezTo>
                <a:cubicBezTo>
                  <a:pt x="8261953" y="5631596"/>
                  <a:pt x="8261809" y="5631596"/>
                  <a:pt x="8261714" y="5631644"/>
                </a:cubicBezTo>
                <a:cubicBezTo>
                  <a:pt x="8270089" y="5630160"/>
                  <a:pt x="8278559" y="5635043"/>
                  <a:pt x="8281670" y="5642893"/>
                </a:cubicBezTo>
                <a:cubicBezTo>
                  <a:pt x="8284015" y="5643802"/>
                  <a:pt x="8286216" y="5645143"/>
                  <a:pt x="8288227" y="5647297"/>
                </a:cubicBezTo>
                <a:cubicBezTo>
                  <a:pt x="8292534" y="5651940"/>
                  <a:pt x="8294209" y="5660078"/>
                  <a:pt x="8292007" y="5666444"/>
                </a:cubicBezTo>
                <a:cubicBezTo>
                  <a:pt x="8293252" y="5664577"/>
                  <a:pt x="8294783" y="5662950"/>
                  <a:pt x="8296554" y="5661657"/>
                </a:cubicBezTo>
                <a:lnTo>
                  <a:pt x="8303158" y="5656966"/>
                </a:lnTo>
                <a:cubicBezTo>
                  <a:pt x="8305503" y="5655339"/>
                  <a:pt x="8308087" y="5654429"/>
                  <a:pt x="8310671" y="5654094"/>
                </a:cubicBezTo>
                <a:cubicBezTo>
                  <a:pt x="8313112" y="5645957"/>
                  <a:pt x="8318329" y="5638824"/>
                  <a:pt x="8326943" y="5634851"/>
                </a:cubicBezTo>
                <a:cubicBezTo>
                  <a:pt x="8332447" y="5632314"/>
                  <a:pt x="8337902" y="5631453"/>
                  <a:pt x="8343215" y="5631883"/>
                </a:cubicBezTo>
                <a:cubicBezTo>
                  <a:pt x="8344411" y="5629299"/>
                  <a:pt x="8346133" y="5626905"/>
                  <a:pt x="8348479" y="5624943"/>
                </a:cubicBezTo>
                <a:cubicBezTo>
                  <a:pt x="8355849" y="5618816"/>
                  <a:pt x="8368435" y="5620634"/>
                  <a:pt x="8373939" y="5628389"/>
                </a:cubicBezTo>
                <a:lnTo>
                  <a:pt x="8383271" y="5641553"/>
                </a:lnTo>
                <a:cubicBezTo>
                  <a:pt x="8387148" y="5647010"/>
                  <a:pt x="8387722" y="5653520"/>
                  <a:pt x="8385472" y="5659168"/>
                </a:cubicBezTo>
                <a:cubicBezTo>
                  <a:pt x="8385616" y="5659360"/>
                  <a:pt x="8385759" y="5659599"/>
                  <a:pt x="8385951" y="5659790"/>
                </a:cubicBezTo>
                <a:cubicBezTo>
                  <a:pt x="8391359" y="5652514"/>
                  <a:pt x="8401743" y="5649307"/>
                  <a:pt x="8409975" y="5654477"/>
                </a:cubicBezTo>
                <a:cubicBezTo>
                  <a:pt x="8410406" y="5654238"/>
                  <a:pt x="8410645" y="5653759"/>
                  <a:pt x="8411123" y="5653520"/>
                </a:cubicBezTo>
                <a:cubicBezTo>
                  <a:pt x="8414569" y="5651892"/>
                  <a:pt x="8418015" y="5650265"/>
                  <a:pt x="8421461" y="5648637"/>
                </a:cubicBezTo>
                <a:cubicBezTo>
                  <a:pt x="8426916" y="5646052"/>
                  <a:pt x="8432994" y="5646292"/>
                  <a:pt x="8438115" y="5648733"/>
                </a:cubicBezTo>
                <a:cubicBezTo>
                  <a:pt x="8438594" y="5644281"/>
                  <a:pt x="8440891" y="5640404"/>
                  <a:pt x="8444289" y="5637436"/>
                </a:cubicBezTo>
                <a:cubicBezTo>
                  <a:pt x="8440795" y="5629681"/>
                  <a:pt x="8441609" y="5620252"/>
                  <a:pt x="8450510" y="5615848"/>
                </a:cubicBezTo>
                <a:cubicBezTo>
                  <a:pt x="8453525" y="5614364"/>
                  <a:pt x="8456444" y="5612497"/>
                  <a:pt x="8459460" y="5611013"/>
                </a:cubicBezTo>
                <a:cubicBezTo>
                  <a:pt x="8460177" y="5610534"/>
                  <a:pt x="8460895" y="5610056"/>
                  <a:pt x="8461565" y="5609577"/>
                </a:cubicBezTo>
                <a:cubicBezTo>
                  <a:pt x="8463431" y="5607854"/>
                  <a:pt x="8465154" y="5606418"/>
                  <a:pt x="8467116" y="5605317"/>
                </a:cubicBezTo>
                <a:cubicBezTo>
                  <a:pt x="8467930" y="5599955"/>
                  <a:pt x="8470945" y="5594738"/>
                  <a:pt x="8475156" y="5591962"/>
                </a:cubicBezTo>
                <a:cubicBezTo>
                  <a:pt x="8480612" y="5588372"/>
                  <a:pt x="8486451" y="5588611"/>
                  <a:pt x="8491619" y="5590861"/>
                </a:cubicBezTo>
                <a:cubicBezTo>
                  <a:pt x="8490853" y="5590095"/>
                  <a:pt x="8489992" y="5589664"/>
                  <a:pt x="8489275" y="5588659"/>
                </a:cubicBezTo>
                <a:cubicBezTo>
                  <a:pt x="8481665" y="5577841"/>
                  <a:pt x="8487551" y="5565969"/>
                  <a:pt x="8496453" y="5561039"/>
                </a:cubicBezTo>
                <a:cubicBezTo>
                  <a:pt x="8479751" y="5551035"/>
                  <a:pt x="8493820" y="5522362"/>
                  <a:pt x="8514399" y="5529781"/>
                </a:cubicBezTo>
                <a:cubicBezTo>
                  <a:pt x="8531053" y="5535765"/>
                  <a:pt x="8526507" y="5556156"/>
                  <a:pt x="8513825" y="5562332"/>
                </a:cubicBezTo>
                <a:cubicBezTo>
                  <a:pt x="8515069" y="5563337"/>
                  <a:pt x="8516361" y="5564198"/>
                  <a:pt x="8517462" y="5565730"/>
                </a:cubicBezTo>
                <a:cubicBezTo>
                  <a:pt x="8527655" y="5580138"/>
                  <a:pt x="8513968" y="5596796"/>
                  <a:pt x="8500904" y="5595743"/>
                </a:cubicBezTo>
                <a:cubicBezTo>
                  <a:pt x="8504253" y="5596653"/>
                  <a:pt x="8506502" y="5597706"/>
                  <a:pt x="8509326" y="5599573"/>
                </a:cubicBezTo>
                <a:cubicBezTo>
                  <a:pt x="8515739" y="5603833"/>
                  <a:pt x="8518850" y="5609721"/>
                  <a:pt x="8522057" y="5616518"/>
                </a:cubicBezTo>
                <a:cubicBezTo>
                  <a:pt x="8523013" y="5618528"/>
                  <a:pt x="8523109" y="5620874"/>
                  <a:pt x="8522918" y="5623267"/>
                </a:cubicBezTo>
                <a:cubicBezTo>
                  <a:pt x="8524928" y="5626091"/>
                  <a:pt x="8526364" y="5629347"/>
                  <a:pt x="8526651" y="5632697"/>
                </a:cubicBezTo>
                <a:cubicBezTo>
                  <a:pt x="8526890" y="5635378"/>
                  <a:pt x="8526938" y="5638011"/>
                  <a:pt x="8526890" y="5640691"/>
                </a:cubicBezTo>
                <a:cubicBezTo>
                  <a:pt x="8527321" y="5641266"/>
                  <a:pt x="8527751" y="5641840"/>
                  <a:pt x="8528134" y="5642510"/>
                </a:cubicBezTo>
                <a:cubicBezTo>
                  <a:pt x="8532633" y="5650696"/>
                  <a:pt x="8529857" y="5662997"/>
                  <a:pt x="8521004" y="5667210"/>
                </a:cubicBezTo>
                <a:lnTo>
                  <a:pt x="8516170" y="5669460"/>
                </a:lnTo>
                <a:cubicBezTo>
                  <a:pt x="8514973" y="5670561"/>
                  <a:pt x="8513729" y="5671661"/>
                  <a:pt x="8512341" y="5672619"/>
                </a:cubicBezTo>
                <a:cubicBezTo>
                  <a:pt x="8501622" y="5679943"/>
                  <a:pt x="8487216" y="5679655"/>
                  <a:pt x="8474822" y="5681283"/>
                </a:cubicBezTo>
                <a:cubicBezTo>
                  <a:pt x="8464245" y="5682671"/>
                  <a:pt x="8458215" y="5675826"/>
                  <a:pt x="8456780" y="5667784"/>
                </a:cubicBezTo>
                <a:cubicBezTo>
                  <a:pt x="8453764" y="5668071"/>
                  <a:pt x="8450749" y="5667688"/>
                  <a:pt x="8447878" y="5666252"/>
                </a:cubicBezTo>
                <a:cubicBezTo>
                  <a:pt x="8447351" y="5672236"/>
                  <a:pt x="8444480" y="5678028"/>
                  <a:pt x="8438881" y="5680661"/>
                </a:cubicBezTo>
                <a:lnTo>
                  <a:pt x="8428543" y="5685543"/>
                </a:lnTo>
                <a:cubicBezTo>
                  <a:pt x="8422130" y="5688559"/>
                  <a:pt x="8414952" y="5688032"/>
                  <a:pt x="8409496" y="5684394"/>
                </a:cubicBezTo>
                <a:close/>
                <a:moveTo>
                  <a:pt x="8426247" y="5898411"/>
                </a:moveTo>
                <a:lnTo>
                  <a:pt x="8430889" y="5905017"/>
                </a:lnTo>
                <a:cubicBezTo>
                  <a:pt x="8436775" y="5913346"/>
                  <a:pt x="8434717" y="5924164"/>
                  <a:pt x="8426916" y="5930435"/>
                </a:cubicBezTo>
                <a:cubicBezTo>
                  <a:pt x="8419355" y="5936466"/>
                  <a:pt x="8407008" y="5934216"/>
                  <a:pt x="8401504" y="5926461"/>
                </a:cubicBezTo>
                <a:lnTo>
                  <a:pt x="8396862" y="5919856"/>
                </a:lnTo>
                <a:cubicBezTo>
                  <a:pt x="8390976" y="5911575"/>
                  <a:pt x="8393034" y="5900709"/>
                  <a:pt x="8400834" y="5894486"/>
                </a:cubicBezTo>
                <a:cubicBezTo>
                  <a:pt x="8408443" y="5888407"/>
                  <a:pt x="8420790" y="5890657"/>
                  <a:pt x="8426247" y="5898411"/>
                </a:cubicBezTo>
                <a:close/>
                <a:moveTo>
                  <a:pt x="8355179" y="5832641"/>
                </a:moveTo>
                <a:cubicBezTo>
                  <a:pt x="8348862" y="5826035"/>
                  <a:pt x="8349149" y="5812536"/>
                  <a:pt x="8356949" y="5807032"/>
                </a:cubicBezTo>
                <a:lnTo>
                  <a:pt x="8363553" y="5802341"/>
                </a:lnTo>
                <a:cubicBezTo>
                  <a:pt x="8371881" y="5796453"/>
                  <a:pt x="8381788" y="5796357"/>
                  <a:pt x="8389157" y="5804111"/>
                </a:cubicBezTo>
                <a:cubicBezTo>
                  <a:pt x="8395474" y="5810717"/>
                  <a:pt x="8395187" y="5824216"/>
                  <a:pt x="8387386" y="5829769"/>
                </a:cubicBezTo>
                <a:lnTo>
                  <a:pt x="8380782" y="5834412"/>
                </a:lnTo>
                <a:cubicBezTo>
                  <a:pt x="8372455" y="5840300"/>
                  <a:pt x="8362549" y="5840395"/>
                  <a:pt x="8355179" y="5832641"/>
                </a:cubicBezTo>
                <a:close/>
                <a:moveTo>
                  <a:pt x="8368339" y="5961932"/>
                </a:moveTo>
                <a:lnTo>
                  <a:pt x="8361735" y="5966575"/>
                </a:lnTo>
                <a:cubicBezTo>
                  <a:pt x="8353695" y="5972271"/>
                  <a:pt x="8341635" y="5968585"/>
                  <a:pt x="8336754" y="5960591"/>
                </a:cubicBezTo>
                <a:cubicBezTo>
                  <a:pt x="8331394" y="5951832"/>
                  <a:pt x="8334744" y="5941253"/>
                  <a:pt x="8342736" y="5935604"/>
                </a:cubicBezTo>
                <a:lnTo>
                  <a:pt x="8349340" y="5930913"/>
                </a:lnTo>
                <a:cubicBezTo>
                  <a:pt x="8357380" y="5925217"/>
                  <a:pt x="8369440" y="5928951"/>
                  <a:pt x="8374322" y="5936897"/>
                </a:cubicBezTo>
                <a:cubicBezTo>
                  <a:pt x="8379682" y="5945704"/>
                  <a:pt x="8376379" y="5956235"/>
                  <a:pt x="8368339" y="5961932"/>
                </a:cubicBezTo>
                <a:close/>
                <a:moveTo>
                  <a:pt x="8263101" y="5724364"/>
                </a:moveTo>
                <a:cubicBezTo>
                  <a:pt x="8275783" y="5704451"/>
                  <a:pt x="8305455" y="5725896"/>
                  <a:pt x="8292869" y="5745665"/>
                </a:cubicBezTo>
                <a:cubicBezTo>
                  <a:pt x="8280187" y="5765626"/>
                  <a:pt x="8250515" y="5744181"/>
                  <a:pt x="8263101" y="5724364"/>
                </a:cubicBezTo>
                <a:close/>
                <a:moveTo>
                  <a:pt x="8250323" y="5866244"/>
                </a:moveTo>
                <a:cubicBezTo>
                  <a:pt x="8236876" y="5847193"/>
                  <a:pt x="8265255" y="5824551"/>
                  <a:pt x="8278751" y="5843603"/>
                </a:cubicBezTo>
                <a:cubicBezTo>
                  <a:pt x="8292247" y="5862654"/>
                  <a:pt x="8263819" y="5885343"/>
                  <a:pt x="8250323" y="5866244"/>
                </a:cubicBezTo>
                <a:close/>
                <a:moveTo>
                  <a:pt x="8131255" y="5669603"/>
                </a:moveTo>
                <a:cubicBezTo>
                  <a:pt x="8130729" y="5668885"/>
                  <a:pt x="8130872" y="5668215"/>
                  <a:pt x="8130489" y="5667497"/>
                </a:cubicBezTo>
                <a:lnTo>
                  <a:pt x="8130154" y="5668024"/>
                </a:lnTo>
                <a:cubicBezTo>
                  <a:pt x="8124842" y="5676400"/>
                  <a:pt x="8114840" y="5680709"/>
                  <a:pt x="8105460" y="5675826"/>
                </a:cubicBezTo>
                <a:cubicBezTo>
                  <a:pt x="8097229" y="5671566"/>
                  <a:pt x="8092347" y="5659503"/>
                  <a:pt x="8097659" y="5651126"/>
                </a:cubicBezTo>
                <a:lnTo>
                  <a:pt x="8102014" y="5644233"/>
                </a:lnTo>
                <a:cubicBezTo>
                  <a:pt x="8102206" y="5643898"/>
                  <a:pt x="8102541" y="5643707"/>
                  <a:pt x="8102780" y="5643372"/>
                </a:cubicBezTo>
                <a:cubicBezTo>
                  <a:pt x="8098569" y="5641744"/>
                  <a:pt x="8094932" y="5638729"/>
                  <a:pt x="8092874" y="5634420"/>
                </a:cubicBezTo>
                <a:cubicBezTo>
                  <a:pt x="8088662" y="5625565"/>
                  <a:pt x="8092587" y="5614364"/>
                  <a:pt x="8101440" y="5610199"/>
                </a:cubicBezTo>
                <a:lnTo>
                  <a:pt x="8107614" y="5607279"/>
                </a:lnTo>
                <a:cubicBezTo>
                  <a:pt x="8105603" y="5606705"/>
                  <a:pt x="8103641" y="5605987"/>
                  <a:pt x="8101823" y="5604838"/>
                </a:cubicBezTo>
                <a:lnTo>
                  <a:pt x="8088088" y="5596078"/>
                </a:lnTo>
                <a:cubicBezTo>
                  <a:pt x="8079713" y="5590765"/>
                  <a:pt x="8078612" y="5578032"/>
                  <a:pt x="8084212" y="5570469"/>
                </a:cubicBezTo>
                <a:cubicBezTo>
                  <a:pt x="8090385" y="5562140"/>
                  <a:pt x="8101488" y="5561278"/>
                  <a:pt x="8109815" y="5566592"/>
                </a:cubicBezTo>
                <a:lnTo>
                  <a:pt x="8123550" y="5575351"/>
                </a:lnTo>
                <a:cubicBezTo>
                  <a:pt x="8131925" y="5580665"/>
                  <a:pt x="8133026" y="5593398"/>
                  <a:pt x="8127427" y="5600961"/>
                </a:cubicBezTo>
                <a:cubicBezTo>
                  <a:pt x="8126325" y="5602445"/>
                  <a:pt x="8124938" y="5603402"/>
                  <a:pt x="8123598" y="5604407"/>
                </a:cubicBezTo>
                <a:cubicBezTo>
                  <a:pt x="8127091" y="5605317"/>
                  <a:pt x="8130442" y="5607136"/>
                  <a:pt x="8132930" y="5609864"/>
                </a:cubicBezTo>
                <a:cubicBezTo>
                  <a:pt x="8136663" y="5607806"/>
                  <a:pt x="8141066" y="5606801"/>
                  <a:pt x="8145469" y="5607567"/>
                </a:cubicBezTo>
                <a:lnTo>
                  <a:pt x="8156715" y="5609481"/>
                </a:lnTo>
                <a:cubicBezTo>
                  <a:pt x="8166430" y="5611157"/>
                  <a:pt x="8172747" y="5621592"/>
                  <a:pt x="8170785" y="5630974"/>
                </a:cubicBezTo>
                <a:cubicBezTo>
                  <a:pt x="8169062" y="5639351"/>
                  <a:pt x="8161740" y="5644856"/>
                  <a:pt x="8153604" y="5645287"/>
                </a:cubicBezTo>
                <a:cubicBezTo>
                  <a:pt x="8157194" y="5646483"/>
                  <a:pt x="8160591" y="5648781"/>
                  <a:pt x="8163224" y="5652466"/>
                </a:cubicBezTo>
                <a:cubicBezTo>
                  <a:pt x="8166669" y="5657349"/>
                  <a:pt x="8167100" y="5662088"/>
                  <a:pt x="8165664" y="5666109"/>
                </a:cubicBezTo>
                <a:cubicBezTo>
                  <a:pt x="8167675" y="5664433"/>
                  <a:pt x="8170115" y="5663189"/>
                  <a:pt x="8172747" y="5662327"/>
                </a:cubicBezTo>
                <a:cubicBezTo>
                  <a:pt x="8172173" y="5658594"/>
                  <a:pt x="8172364" y="5654812"/>
                  <a:pt x="8174375" y="5651653"/>
                </a:cubicBezTo>
                <a:lnTo>
                  <a:pt x="8178729" y="5644808"/>
                </a:lnTo>
                <a:cubicBezTo>
                  <a:pt x="8184233" y="5636096"/>
                  <a:pt x="8193757" y="5632553"/>
                  <a:pt x="8203424" y="5637005"/>
                </a:cubicBezTo>
                <a:cubicBezTo>
                  <a:pt x="8211846" y="5640930"/>
                  <a:pt x="8216345" y="5653615"/>
                  <a:pt x="8211224" y="5661705"/>
                </a:cubicBezTo>
                <a:lnTo>
                  <a:pt x="8206870" y="5668598"/>
                </a:lnTo>
                <a:cubicBezTo>
                  <a:pt x="8204572" y="5672236"/>
                  <a:pt x="8201462" y="5674677"/>
                  <a:pt x="8198064" y="5676352"/>
                </a:cubicBezTo>
                <a:cubicBezTo>
                  <a:pt x="8200935" y="5692197"/>
                  <a:pt x="8174805" y="5703254"/>
                  <a:pt x="8163080" y="5686692"/>
                </a:cubicBezTo>
                <a:cubicBezTo>
                  <a:pt x="8159635" y="5681809"/>
                  <a:pt x="8159204" y="5677023"/>
                  <a:pt x="8160687" y="5673002"/>
                </a:cubicBezTo>
                <a:cubicBezTo>
                  <a:pt x="8152791" y="5679416"/>
                  <a:pt x="8138912" y="5680469"/>
                  <a:pt x="8131255" y="5669603"/>
                </a:cubicBezTo>
                <a:close/>
                <a:moveTo>
                  <a:pt x="7988066" y="5489094"/>
                </a:moveTo>
                <a:cubicBezTo>
                  <a:pt x="7977490" y="5490242"/>
                  <a:pt x="7970024" y="5482536"/>
                  <a:pt x="7967871" y="5472914"/>
                </a:cubicBezTo>
                <a:lnTo>
                  <a:pt x="7967153" y="5469611"/>
                </a:lnTo>
                <a:cubicBezTo>
                  <a:pt x="7961314" y="5472484"/>
                  <a:pt x="7953849" y="5472101"/>
                  <a:pt x="7948297" y="5468559"/>
                </a:cubicBezTo>
                <a:lnTo>
                  <a:pt x="7941454" y="5464202"/>
                </a:lnTo>
                <a:cubicBezTo>
                  <a:pt x="7932839" y="5458698"/>
                  <a:pt x="7931595" y="5446970"/>
                  <a:pt x="7936668" y="5438737"/>
                </a:cubicBezTo>
                <a:cubicBezTo>
                  <a:pt x="7941980" y="5430121"/>
                  <a:pt x="7954040" y="5428828"/>
                  <a:pt x="7962080" y="5433950"/>
                </a:cubicBezTo>
                <a:lnTo>
                  <a:pt x="7968971" y="5438306"/>
                </a:lnTo>
                <a:cubicBezTo>
                  <a:pt x="7971364" y="5439838"/>
                  <a:pt x="7973087" y="5441848"/>
                  <a:pt x="7974380" y="5444098"/>
                </a:cubicBezTo>
                <a:cubicBezTo>
                  <a:pt x="7976629" y="5442710"/>
                  <a:pt x="7979117" y="5441752"/>
                  <a:pt x="7981606" y="5441465"/>
                </a:cubicBezTo>
                <a:cubicBezTo>
                  <a:pt x="7986918" y="5440891"/>
                  <a:pt x="7991416" y="5442519"/>
                  <a:pt x="7994862" y="5445534"/>
                </a:cubicBezTo>
                <a:cubicBezTo>
                  <a:pt x="7993570" y="5441226"/>
                  <a:pt x="7993905" y="5436487"/>
                  <a:pt x="7996155" y="5431796"/>
                </a:cubicBezTo>
                <a:cubicBezTo>
                  <a:pt x="8000270" y="5423324"/>
                  <a:pt x="8012857" y="5419255"/>
                  <a:pt x="8020992" y="5424424"/>
                </a:cubicBezTo>
                <a:lnTo>
                  <a:pt x="8027835" y="5428780"/>
                </a:lnTo>
                <a:cubicBezTo>
                  <a:pt x="8036498" y="5434285"/>
                  <a:pt x="8039800" y="5444098"/>
                  <a:pt x="8035253" y="5453576"/>
                </a:cubicBezTo>
                <a:cubicBezTo>
                  <a:pt x="8031138" y="5462049"/>
                  <a:pt x="8018551" y="5466117"/>
                  <a:pt x="8010464" y="5460995"/>
                </a:cubicBezTo>
                <a:lnTo>
                  <a:pt x="8003620" y="5456640"/>
                </a:lnTo>
                <a:cubicBezTo>
                  <a:pt x="8002328" y="5455826"/>
                  <a:pt x="8001419" y="5454725"/>
                  <a:pt x="8000366" y="5453719"/>
                </a:cubicBezTo>
                <a:cubicBezTo>
                  <a:pt x="8000892" y="5455012"/>
                  <a:pt x="8001562" y="5456304"/>
                  <a:pt x="8001897" y="5457692"/>
                </a:cubicBezTo>
                <a:lnTo>
                  <a:pt x="8004386" y="5468941"/>
                </a:lnTo>
                <a:cubicBezTo>
                  <a:pt x="8006396" y="5478563"/>
                  <a:pt x="7997064" y="5488089"/>
                  <a:pt x="7988066" y="5489094"/>
                </a:cubicBezTo>
                <a:close/>
                <a:moveTo>
                  <a:pt x="7987731" y="5558646"/>
                </a:moveTo>
                <a:cubicBezTo>
                  <a:pt x="7983616" y="5567118"/>
                  <a:pt x="7971029" y="5571187"/>
                  <a:pt x="7962942" y="5566017"/>
                </a:cubicBezTo>
                <a:lnTo>
                  <a:pt x="7956098" y="5561661"/>
                </a:lnTo>
                <a:cubicBezTo>
                  <a:pt x="7953083" y="5559747"/>
                  <a:pt x="7951025" y="5557210"/>
                  <a:pt x="7949398" y="5554433"/>
                </a:cubicBezTo>
                <a:cubicBezTo>
                  <a:pt x="7947962" y="5554098"/>
                  <a:pt x="7946574" y="5553955"/>
                  <a:pt x="7945187" y="5553237"/>
                </a:cubicBezTo>
                <a:cubicBezTo>
                  <a:pt x="7936955" y="5548929"/>
                  <a:pt x="7932074" y="5536866"/>
                  <a:pt x="7937385" y="5528537"/>
                </a:cubicBezTo>
                <a:lnTo>
                  <a:pt x="7941741" y="5521644"/>
                </a:lnTo>
                <a:cubicBezTo>
                  <a:pt x="7947053" y="5513267"/>
                  <a:pt x="7957055" y="5508959"/>
                  <a:pt x="7966435" y="5513841"/>
                </a:cubicBezTo>
                <a:cubicBezTo>
                  <a:pt x="7972417" y="5516953"/>
                  <a:pt x="7976533" y="5524229"/>
                  <a:pt x="7976342" y="5531170"/>
                </a:cubicBezTo>
                <a:lnTo>
                  <a:pt x="7980362" y="5533755"/>
                </a:lnTo>
                <a:cubicBezTo>
                  <a:pt x="7989024" y="5539355"/>
                  <a:pt x="7992326" y="5549216"/>
                  <a:pt x="7987731" y="5558646"/>
                </a:cubicBezTo>
                <a:close/>
                <a:moveTo>
                  <a:pt x="7842006" y="5428828"/>
                </a:moveTo>
                <a:cubicBezTo>
                  <a:pt x="7842102" y="5429115"/>
                  <a:pt x="7842102" y="5429163"/>
                  <a:pt x="7842293" y="5429690"/>
                </a:cubicBezTo>
                <a:cubicBezTo>
                  <a:pt x="7845500" y="5439407"/>
                  <a:pt x="7840715" y="5449268"/>
                  <a:pt x="7831335" y="5453145"/>
                </a:cubicBezTo>
                <a:cubicBezTo>
                  <a:pt x="7822385" y="5456879"/>
                  <a:pt x="7810899" y="5451278"/>
                  <a:pt x="7807884" y="5442183"/>
                </a:cubicBezTo>
                <a:cubicBezTo>
                  <a:pt x="7804391" y="5431605"/>
                  <a:pt x="7804438" y="5420116"/>
                  <a:pt x="7810277" y="5410256"/>
                </a:cubicBezTo>
                <a:cubicBezTo>
                  <a:pt x="7815350" y="5401735"/>
                  <a:pt x="7824682" y="5396661"/>
                  <a:pt x="7834493" y="5401113"/>
                </a:cubicBezTo>
                <a:cubicBezTo>
                  <a:pt x="7842772" y="5404847"/>
                  <a:pt x="7848706" y="5416861"/>
                  <a:pt x="7843633" y="5425334"/>
                </a:cubicBezTo>
                <a:cubicBezTo>
                  <a:pt x="7843011" y="5426339"/>
                  <a:pt x="7842437" y="5427344"/>
                  <a:pt x="7841959" y="5428397"/>
                </a:cubicBezTo>
                <a:cubicBezTo>
                  <a:pt x="7841959" y="5428397"/>
                  <a:pt x="7841959" y="5428397"/>
                  <a:pt x="7841959" y="5428397"/>
                </a:cubicBezTo>
                <a:cubicBezTo>
                  <a:pt x="7842006" y="5428589"/>
                  <a:pt x="7842006" y="5428589"/>
                  <a:pt x="7842006" y="5428828"/>
                </a:cubicBezTo>
                <a:close/>
                <a:moveTo>
                  <a:pt x="7668237" y="5644760"/>
                </a:moveTo>
                <a:cubicBezTo>
                  <a:pt x="7665557" y="5634851"/>
                  <a:pt x="7672066" y="5625326"/>
                  <a:pt x="7681446" y="5622453"/>
                </a:cubicBezTo>
                <a:cubicBezTo>
                  <a:pt x="7690969" y="5619534"/>
                  <a:pt x="7701210" y="5626426"/>
                  <a:pt x="7703747" y="5635665"/>
                </a:cubicBezTo>
                <a:cubicBezTo>
                  <a:pt x="7705566" y="5642414"/>
                  <a:pt x="7708006" y="5649451"/>
                  <a:pt x="7707001" y="5656487"/>
                </a:cubicBezTo>
                <a:cubicBezTo>
                  <a:pt x="7705566" y="5666779"/>
                  <a:pt x="7696425" y="5674055"/>
                  <a:pt x="7685992" y="5672715"/>
                </a:cubicBezTo>
                <a:cubicBezTo>
                  <a:pt x="7678383" y="5671709"/>
                  <a:pt x="7673980" y="5666683"/>
                  <a:pt x="7669768" y="5660796"/>
                </a:cubicBezTo>
                <a:cubicBezTo>
                  <a:pt x="7666514" y="5656248"/>
                  <a:pt x="7666610" y="5650743"/>
                  <a:pt x="7668524" y="5645861"/>
                </a:cubicBezTo>
                <a:cubicBezTo>
                  <a:pt x="7668477" y="5645430"/>
                  <a:pt x="7668333" y="5645095"/>
                  <a:pt x="7668237" y="5644760"/>
                </a:cubicBezTo>
                <a:close/>
                <a:moveTo>
                  <a:pt x="7697334" y="5405086"/>
                </a:moveTo>
                <a:cubicBezTo>
                  <a:pt x="7689055" y="5398145"/>
                  <a:pt x="7689677" y="5387614"/>
                  <a:pt x="7694990" y="5379285"/>
                </a:cubicBezTo>
                <a:lnTo>
                  <a:pt x="7699344" y="5372440"/>
                </a:lnTo>
                <a:cubicBezTo>
                  <a:pt x="7704704" y="5364015"/>
                  <a:pt x="7718296" y="5364398"/>
                  <a:pt x="7725139" y="5370095"/>
                </a:cubicBezTo>
                <a:cubicBezTo>
                  <a:pt x="7733419" y="5377035"/>
                  <a:pt x="7732796" y="5387566"/>
                  <a:pt x="7727484" y="5395895"/>
                </a:cubicBezTo>
                <a:lnTo>
                  <a:pt x="7723129" y="5402788"/>
                </a:lnTo>
                <a:cubicBezTo>
                  <a:pt x="7717769" y="5411117"/>
                  <a:pt x="7704177" y="5410782"/>
                  <a:pt x="7697334" y="5405086"/>
                </a:cubicBezTo>
                <a:close/>
                <a:moveTo>
                  <a:pt x="7325819" y="5214907"/>
                </a:moveTo>
                <a:cubicBezTo>
                  <a:pt x="7308926" y="5230847"/>
                  <a:pt x="7280355" y="5207919"/>
                  <a:pt x="7297440" y="5191739"/>
                </a:cubicBezTo>
                <a:cubicBezTo>
                  <a:pt x="7314333" y="5175799"/>
                  <a:pt x="7342904" y="5198728"/>
                  <a:pt x="7325819" y="5214907"/>
                </a:cubicBezTo>
                <a:close/>
                <a:moveTo>
                  <a:pt x="7323426" y="5407479"/>
                </a:moveTo>
                <a:cubicBezTo>
                  <a:pt x="7306293" y="5423658"/>
                  <a:pt x="7283369" y="5395129"/>
                  <a:pt x="7300407" y="5378998"/>
                </a:cubicBezTo>
                <a:cubicBezTo>
                  <a:pt x="7317540" y="5362819"/>
                  <a:pt x="7340511" y="5391396"/>
                  <a:pt x="7323426" y="5407479"/>
                </a:cubicBezTo>
                <a:close/>
                <a:moveTo>
                  <a:pt x="7174877" y="3030844"/>
                </a:moveTo>
                <a:cubicBezTo>
                  <a:pt x="7183253" y="3033812"/>
                  <a:pt x="7188039" y="3042332"/>
                  <a:pt x="7187081" y="3050901"/>
                </a:cubicBezTo>
                <a:cubicBezTo>
                  <a:pt x="7188517" y="3049896"/>
                  <a:pt x="7190192" y="3049225"/>
                  <a:pt x="7191915" y="3048651"/>
                </a:cubicBezTo>
                <a:cubicBezTo>
                  <a:pt x="7186459" y="3041231"/>
                  <a:pt x="7186603" y="3028834"/>
                  <a:pt x="7194547" y="3023137"/>
                </a:cubicBezTo>
                <a:lnTo>
                  <a:pt x="7201343" y="3018255"/>
                </a:lnTo>
                <a:cubicBezTo>
                  <a:pt x="7209622" y="3012319"/>
                  <a:pt x="7220821" y="3012032"/>
                  <a:pt x="7227903" y="3020313"/>
                </a:cubicBezTo>
                <a:cubicBezTo>
                  <a:pt x="7234125" y="3027541"/>
                  <a:pt x="7234125" y="3040944"/>
                  <a:pt x="7225894" y="3046880"/>
                </a:cubicBezTo>
                <a:lnTo>
                  <a:pt x="7219098" y="3051762"/>
                </a:lnTo>
                <a:cubicBezTo>
                  <a:pt x="7217136" y="3053151"/>
                  <a:pt x="7215078" y="3054156"/>
                  <a:pt x="7212876" y="3054874"/>
                </a:cubicBezTo>
                <a:cubicBezTo>
                  <a:pt x="7215891" y="3058847"/>
                  <a:pt x="7217423" y="3063921"/>
                  <a:pt x="7216609" y="3069091"/>
                </a:cubicBezTo>
                <a:lnTo>
                  <a:pt x="7214695" y="3080770"/>
                </a:lnTo>
                <a:cubicBezTo>
                  <a:pt x="7213019" y="3090822"/>
                  <a:pt x="7203209" y="3098050"/>
                  <a:pt x="7193111" y="3096423"/>
                </a:cubicBezTo>
                <a:cubicBezTo>
                  <a:pt x="7183109" y="3094795"/>
                  <a:pt x="7175835" y="3084887"/>
                  <a:pt x="7177510" y="3074834"/>
                </a:cubicBezTo>
                <a:lnTo>
                  <a:pt x="7179328" y="3063825"/>
                </a:lnTo>
                <a:cubicBezTo>
                  <a:pt x="7174543" y="3067128"/>
                  <a:pt x="7168464" y="3068564"/>
                  <a:pt x="7162722" y="3066506"/>
                </a:cubicBezTo>
                <a:lnTo>
                  <a:pt x="7154826" y="3063729"/>
                </a:lnTo>
                <a:cubicBezTo>
                  <a:pt x="7145206" y="3060330"/>
                  <a:pt x="7139751" y="3049512"/>
                  <a:pt x="7143100" y="3039795"/>
                </a:cubicBezTo>
                <a:cubicBezTo>
                  <a:pt x="7143722" y="3037928"/>
                  <a:pt x="7144871" y="3036445"/>
                  <a:pt x="7146020" y="3034913"/>
                </a:cubicBezTo>
                <a:cubicBezTo>
                  <a:pt x="7137693" y="3027589"/>
                  <a:pt x="7134773" y="3013277"/>
                  <a:pt x="7146498" y="3004900"/>
                </a:cubicBezTo>
                <a:cubicBezTo>
                  <a:pt x="7163822" y="2992454"/>
                  <a:pt x="7182295" y="3015000"/>
                  <a:pt x="7173155" y="3030222"/>
                </a:cubicBezTo>
                <a:lnTo>
                  <a:pt x="7174877" y="3030844"/>
                </a:lnTo>
                <a:close/>
                <a:moveTo>
                  <a:pt x="7179185" y="4776391"/>
                </a:moveTo>
                <a:cubicBezTo>
                  <a:pt x="7188277" y="4773806"/>
                  <a:pt x="7199619" y="4779358"/>
                  <a:pt x="7201773" y="4789028"/>
                </a:cubicBezTo>
                <a:cubicBezTo>
                  <a:pt x="7202587" y="4792761"/>
                  <a:pt x="7203448" y="4796495"/>
                  <a:pt x="7204262" y="4800277"/>
                </a:cubicBezTo>
                <a:cubicBezTo>
                  <a:pt x="7206415" y="4809946"/>
                  <a:pt x="7201630" y="4820046"/>
                  <a:pt x="7191628" y="4822870"/>
                </a:cubicBezTo>
                <a:cubicBezTo>
                  <a:pt x="7182535" y="4825455"/>
                  <a:pt x="7171193" y="4819902"/>
                  <a:pt x="7169039" y="4810233"/>
                </a:cubicBezTo>
                <a:lnTo>
                  <a:pt x="7166550" y="4798984"/>
                </a:lnTo>
                <a:cubicBezTo>
                  <a:pt x="7164397" y="4789315"/>
                  <a:pt x="7169182" y="4779215"/>
                  <a:pt x="7179185" y="4776391"/>
                </a:cubicBezTo>
                <a:close/>
                <a:moveTo>
                  <a:pt x="7158175" y="3218151"/>
                </a:moveTo>
                <a:lnTo>
                  <a:pt x="7160951" y="3210253"/>
                </a:lnTo>
                <a:cubicBezTo>
                  <a:pt x="7164349" y="3200583"/>
                  <a:pt x="7178084" y="3197759"/>
                  <a:pt x="7186268" y="3201876"/>
                </a:cubicBezTo>
                <a:cubicBezTo>
                  <a:pt x="7196174" y="3206854"/>
                  <a:pt x="7197992" y="3217624"/>
                  <a:pt x="7194643" y="3227198"/>
                </a:cubicBezTo>
                <a:lnTo>
                  <a:pt x="7191867" y="3235096"/>
                </a:lnTo>
                <a:cubicBezTo>
                  <a:pt x="7188469" y="3244765"/>
                  <a:pt x="7174782" y="3247589"/>
                  <a:pt x="7166550" y="3243473"/>
                </a:cubicBezTo>
                <a:cubicBezTo>
                  <a:pt x="7156644" y="3238494"/>
                  <a:pt x="7154826" y="3227724"/>
                  <a:pt x="7158175" y="3218151"/>
                </a:cubicBezTo>
                <a:close/>
                <a:moveTo>
                  <a:pt x="7202061" y="3186797"/>
                </a:moveTo>
                <a:lnTo>
                  <a:pt x="7194164" y="3184021"/>
                </a:lnTo>
                <a:cubicBezTo>
                  <a:pt x="7184162" y="3180527"/>
                  <a:pt x="7178180" y="3172150"/>
                  <a:pt x="7180286" y="3161284"/>
                </a:cubicBezTo>
                <a:cubicBezTo>
                  <a:pt x="7182104" y="3151997"/>
                  <a:pt x="7193685" y="3144099"/>
                  <a:pt x="7203017" y="3147402"/>
                </a:cubicBezTo>
                <a:lnTo>
                  <a:pt x="7210914" y="3150179"/>
                </a:lnTo>
                <a:cubicBezTo>
                  <a:pt x="7220916" y="3153673"/>
                  <a:pt x="7226898" y="3162049"/>
                  <a:pt x="7224792" y="3172916"/>
                </a:cubicBezTo>
                <a:cubicBezTo>
                  <a:pt x="7223022" y="3182250"/>
                  <a:pt x="7211392" y="3190100"/>
                  <a:pt x="7202061" y="3186797"/>
                </a:cubicBezTo>
                <a:close/>
                <a:moveTo>
                  <a:pt x="7222496" y="4715120"/>
                </a:moveTo>
                <a:cubicBezTo>
                  <a:pt x="7234986" y="4695494"/>
                  <a:pt x="7268295" y="4710764"/>
                  <a:pt x="7255660" y="4730629"/>
                </a:cubicBezTo>
                <a:cubicBezTo>
                  <a:pt x="7243218" y="4750255"/>
                  <a:pt x="7209861" y="4734985"/>
                  <a:pt x="7222496" y="4715120"/>
                </a:cubicBezTo>
                <a:close/>
                <a:moveTo>
                  <a:pt x="7169804" y="5062735"/>
                </a:moveTo>
                <a:cubicBezTo>
                  <a:pt x="7157218" y="5082553"/>
                  <a:pt x="7124771" y="5065608"/>
                  <a:pt x="7137406" y="5045743"/>
                </a:cubicBezTo>
                <a:cubicBezTo>
                  <a:pt x="7149992" y="5025925"/>
                  <a:pt x="7182439" y="5042870"/>
                  <a:pt x="7169804" y="5062735"/>
                </a:cubicBezTo>
                <a:close/>
                <a:moveTo>
                  <a:pt x="7167747" y="4967910"/>
                </a:moveTo>
                <a:cubicBezTo>
                  <a:pt x="7159084" y="4965325"/>
                  <a:pt x="7151284" y="4961399"/>
                  <a:pt x="7146402" y="4953406"/>
                </a:cubicBezTo>
                <a:cubicBezTo>
                  <a:pt x="7141042" y="4944694"/>
                  <a:pt x="7142478" y="4934976"/>
                  <a:pt x="7146068" y="4926025"/>
                </a:cubicBezTo>
                <a:cubicBezTo>
                  <a:pt x="7149800" y="4916787"/>
                  <a:pt x="7162579" y="4913914"/>
                  <a:pt x="7170762" y="4918127"/>
                </a:cubicBezTo>
                <a:cubicBezTo>
                  <a:pt x="7177319" y="4921526"/>
                  <a:pt x="7180286" y="4927796"/>
                  <a:pt x="7180237" y="4934354"/>
                </a:cubicBezTo>
                <a:cubicBezTo>
                  <a:pt x="7187081" y="4938327"/>
                  <a:pt x="7191436" y="4945507"/>
                  <a:pt x="7189570" y="4953932"/>
                </a:cubicBezTo>
                <a:cubicBezTo>
                  <a:pt x="7187559" y="4963075"/>
                  <a:pt x="7177223" y="4970734"/>
                  <a:pt x="7167747" y="4967910"/>
                </a:cubicBezTo>
                <a:close/>
                <a:moveTo>
                  <a:pt x="7188804" y="4905633"/>
                </a:moveTo>
                <a:cubicBezTo>
                  <a:pt x="7188134" y="4905921"/>
                  <a:pt x="7187512" y="4906256"/>
                  <a:pt x="7186794" y="4906447"/>
                </a:cubicBezTo>
                <a:cubicBezTo>
                  <a:pt x="7177701" y="4909080"/>
                  <a:pt x="7166263" y="4903623"/>
                  <a:pt x="7164110" y="4893954"/>
                </a:cubicBezTo>
                <a:lnTo>
                  <a:pt x="7162961" y="4888736"/>
                </a:lnTo>
                <a:cubicBezTo>
                  <a:pt x="7162148" y="4887348"/>
                  <a:pt x="7161334" y="4885864"/>
                  <a:pt x="7160712" y="4884284"/>
                </a:cubicBezTo>
                <a:cubicBezTo>
                  <a:pt x="7155878" y="4872126"/>
                  <a:pt x="7159372" y="4858005"/>
                  <a:pt x="7160520" y="4845416"/>
                </a:cubicBezTo>
                <a:cubicBezTo>
                  <a:pt x="7162291" y="4826460"/>
                  <a:pt x="7185981" y="4826652"/>
                  <a:pt x="7194068" y="4839624"/>
                </a:cubicBezTo>
                <a:lnTo>
                  <a:pt x="7194690" y="4838331"/>
                </a:lnTo>
                <a:cubicBezTo>
                  <a:pt x="7196030" y="4832875"/>
                  <a:pt x="7199524" y="4829236"/>
                  <a:pt x="7203879" y="4827274"/>
                </a:cubicBezTo>
                <a:cubicBezTo>
                  <a:pt x="7213355" y="4822056"/>
                  <a:pt x="7227138" y="4823780"/>
                  <a:pt x="7230105" y="4836034"/>
                </a:cubicBezTo>
                <a:cubicBezTo>
                  <a:pt x="7230918" y="4839337"/>
                  <a:pt x="7232114" y="4842592"/>
                  <a:pt x="7232881" y="4845894"/>
                </a:cubicBezTo>
                <a:cubicBezTo>
                  <a:pt x="7233167" y="4846708"/>
                  <a:pt x="7233503" y="4847522"/>
                  <a:pt x="7233838" y="4848288"/>
                </a:cubicBezTo>
                <a:cubicBezTo>
                  <a:pt x="7235082" y="4850442"/>
                  <a:pt x="7236134" y="4852500"/>
                  <a:pt x="7236805" y="4854702"/>
                </a:cubicBezTo>
                <a:cubicBezTo>
                  <a:pt x="7241925" y="4856665"/>
                  <a:pt x="7246376" y="4860782"/>
                  <a:pt x="7248147" y="4865568"/>
                </a:cubicBezTo>
                <a:cubicBezTo>
                  <a:pt x="7251880" y="4875525"/>
                  <a:pt x="7246232" y="4884715"/>
                  <a:pt x="7237427" y="4889167"/>
                </a:cubicBezTo>
                <a:cubicBezTo>
                  <a:pt x="7243696" y="4886008"/>
                  <a:pt x="7240968" y="4885960"/>
                  <a:pt x="7238863" y="4889933"/>
                </a:cubicBezTo>
                <a:cubicBezTo>
                  <a:pt x="7237187" y="4893140"/>
                  <a:pt x="7235656" y="4895103"/>
                  <a:pt x="7233120" y="4897496"/>
                </a:cubicBezTo>
                <a:cubicBezTo>
                  <a:pt x="7227521" y="4902857"/>
                  <a:pt x="7221060" y="4904628"/>
                  <a:pt x="7213690" y="4906256"/>
                </a:cubicBezTo>
                <a:cubicBezTo>
                  <a:pt x="7211536" y="4906735"/>
                  <a:pt x="7209191" y="4906351"/>
                  <a:pt x="7206846" y="4905633"/>
                </a:cubicBezTo>
                <a:cubicBezTo>
                  <a:pt x="7203639" y="4906974"/>
                  <a:pt x="7200098" y="4907644"/>
                  <a:pt x="7196748" y="4907213"/>
                </a:cubicBezTo>
                <a:cubicBezTo>
                  <a:pt x="7194021" y="4906782"/>
                  <a:pt x="7191388" y="4906256"/>
                  <a:pt x="7188804" y="4905633"/>
                </a:cubicBezTo>
                <a:close/>
                <a:moveTo>
                  <a:pt x="7198902" y="5024681"/>
                </a:moveTo>
                <a:cubicBezTo>
                  <a:pt x="7204118" y="5016064"/>
                  <a:pt x="7216226" y="5014581"/>
                  <a:pt x="7224314" y="5019703"/>
                </a:cubicBezTo>
                <a:lnTo>
                  <a:pt x="7244892" y="5032770"/>
                </a:lnTo>
                <a:cubicBezTo>
                  <a:pt x="7253554" y="5038275"/>
                  <a:pt x="7254943" y="5049859"/>
                  <a:pt x="7249870" y="5058188"/>
                </a:cubicBezTo>
                <a:cubicBezTo>
                  <a:pt x="7244653" y="5066804"/>
                  <a:pt x="7232545" y="5068288"/>
                  <a:pt x="7224458" y="5063166"/>
                </a:cubicBezTo>
                <a:lnTo>
                  <a:pt x="7203879" y="5050050"/>
                </a:lnTo>
                <a:cubicBezTo>
                  <a:pt x="7195265" y="5044594"/>
                  <a:pt x="7193877" y="5032962"/>
                  <a:pt x="7198902" y="5024681"/>
                </a:cubicBezTo>
                <a:close/>
                <a:moveTo>
                  <a:pt x="7222687" y="5259376"/>
                </a:moveTo>
                <a:cubicBezTo>
                  <a:pt x="7222974" y="5249468"/>
                  <a:pt x="7230057" y="5240851"/>
                  <a:pt x="7240442" y="5240517"/>
                </a:cubicBezTo>
                <a:cubicBezTo>
                  <a:pt x="7249918" y="5240277"/>
                  <a:pt x="7259537" y="5248415"/>
                  <a:pt x="7259250" y="5258323"/>
                </a:cubicBezTo>
                <a:cubicBezTo>
                  <a:pt x="7259154" y="5262153"/>
                  <a:pt x="7259058" y="5265982"/>
                  <a:pt x="7258914" y="5269812"/>
                </a:cubicBezTo>
                <a:cubicBezTo>
                  <a:pt x="7258627" y="5279720"/>
                  <a:pt x="7251545" y="5288336"/>
                  <a:pt x="7241160" y="5288671"/>
                </a:cubicBezTo>
                <a:cubicBezTo>
                  <a:pt x="7231684" y="5288911"/>
                  <a:pt x="7222065" y="5280773"/>
                  <a:pt x="7222304" y="5270864"/>
                </a:cubicBezTo>
                <a:lnTo>
                  <a:pt x="7222687" y="5259376"/>
                </a:lnTo>
                <a:close/>
                <a:moveTo>
                  <a:pt x="7244270" y="3210683"/>
                </a:moveTo>
                <a:cubicBezTo>
                  <a:pt x="7234412" y="3207333"/>
                  <a:pt x="7230296" y="3195605"/>
                  <a:pt x="7233550" y="3186271"/>
                </a:cubicBezTo>
                <a:lnTo>
                  <a:pt x="7236326" y="3178373"/>
                </a:lnTo>
                <a:cubicBezTo>
                  <a:pt x="7239820" y="3168416"/>
                  <a:pt x="7251305" y="3164443"/>
                  <a:pt x="7260733" y="3167650"/>
                </a:cubicBezTo>
                <a:cubicBezTo>
                  <a:pt x="7268534" y="3170331"/>
                  <a:pt x="7272602" y="3178229"/>
                  <a:pt x="7272363" y="3186031"/>
                </a:cubicBezTo>
                <a:cubicBezTo>
                  <a:pt x="7273272" y="3184356"/>
                  <a:pt x="7274229" y="3182680"/>
                  <a:pt x="7275809" y="3181484"/>
                </a:cubicBezTo>
                <a:cubicBezTo>
                  <a:pt x="7276813" y="3180814"/>
                  <a:pt x="7277722" y="3180048"/>
                  <a:pt x="7278536" y="3179186"/>
                </a:cubicBezTo>
                <a:lnTo>
                  <a:pt x="7278536" y="3179186"/>
                </a:lnTo>
                <a:cubicBezTo>
                  <a:pt x="7278584" y="3179043"/>
                  <a:pt x="7278584" y="3178995"/>
                  <a:pt x="7278632" y="3178803"/>
                </a:cubicBezTo>
                <a:cubicBezTo>
                  <a:pt x="7278632" y="3178516"/>
                  <a:pt x="7278632" y="3178468"/>
                  <a:pt x="7278680" y="3177846"/>
                </a:cubicBezTo>
                <a:cubicBezTo>
                  <a:pt x="7279302" y="3167315"/>
                  <a:pt x="7287677" y="3159752"/>
                  <a:pt x="7298109" y="3159656"/>
                </a:cubicBezTo>
                <a:cubicBezTo>
                  <a:pt x="7308064" y="3159561"/>
                  <a:pt x="7316918" y="3169278"/>
                  <a:pt x="7316344" y="3179138"/>
                </a:cubicBezTo>
                <a:cubicBezTo>
                  <a:pt x="7315626" y="3190627"/>
                  <a:pt x="7311127" y="3201541"/>
                  <a:pt x="7301842" y="3208673"/>
                </a:cubicBezTo>
                <a:cubicBezTo>
                  <a:pt x="7293707" y="3214848"/>
                  <a:pt x="7282891" y="3216140"/>
                  <a:pt x="7275186" y="3208099"/>
                </a:cubicBezTo>
                <a:cubicBezTo>
                  <a:pt x="7272123" y="3204939"/>
                  <a:pt x="7270449" y="3200200"/>
                  <a:pt x="7270161" y="3195461"/>
                </a:cubicBezTo>
                <a:lnTo>
                  <a:pt x="7268582" y="3199913"/>
                </a:lnTo>
                <a:cubicBezTo>
                  <a:pt x="7265184" y="3209917"/>
                  <a:pt x="7253698" y="3213842"/>
                  <a:pt x="7244270" y="3210683"/>
                </a:cubicBezTo>
                <a:close/>
                <a:moveTo>
                  <a:pt x="7227760" y="2912180"/>
                </a:moveTo>
                <a:cubicBezTo>
                  <a:pt x="7219719" y="2935061"/>
                  <a:pt x="7186172" y="2917780"/>
                  <a:pt x="7194116" y="2895235"/>
                </a:cubicBezTo>
                <a:cubicBezTo>
                  <a:pt x="7195935" y="2890113"/>
                  <a:pt x="7199093" y="2887241"/>
                  <a:pt x="7202730" y="2885757"/>
                </a:cubicBezTo>
                <a:cubicBezTo>
                  <a:pt x="7192728" y="2879342"/>
                  <a:pt x="7188086" y="2864599"/>
                  <a:pt x="7200385" y="2855792"/>
                </a:cubicBezTo>
                <a:cubicBezTo>
                  <a:pt x="7220055" y="2841671"/>
                  <a:pt x="7243744" y="2871014"/>
                  <a:pt x="7224027" y="2885135"/>
                </a:cubicBezTo>
                <a:cubicBezTo>
                  <a:pt x="7222161" y="2886475"/>
                  <a:pt x="7220198" y="2887145"/>
                  <a:pt x="7218284" y="2887719"/>
                </a:cubicBezTo>
                <a:cubicBezTo>
                  <a:pt x="7225989" y="2892315"/>
                  <a:pt x="7231492" y="2901553"/>
                  <a:pt x="7227760" y="2912180"/>
                </a:cubicBezTo>
                <a:close/>
                <a:moveTo>
                  <a:pt x="7219481" y="2777863"/>
                </a:moveTo>
                <a:lnTo>
                  <a:pt x="7204166" y="2771066"/>
                </a:lnTo>
                <a:cubicBezTo>
                  <a:pt x="7194834" y="2766901"/>
                  <a:pt x="7189379" y="2756801"/>
                  <a:pt x="7193111" y="2746797"/>
                </a:cubicBezTo>
                <a:cubicBezTo>
                  <a:pt x="7196557" y="2737654"/>
                  <a:pt x="7208043" y="2731623"/>
                  <a:pt x="7217375" y="2735739"/>
                </a:cubicBezTo>
                <a:lnTo>
                  <a:pt x="7232689" y="2742536"/>
                </a:lnTo>
                <a:cubicBezTo>
                  <a:pt x="7242021" y="2746653"/>
                  <a:pt x="7247477" y="2756801"/>
                  <a:pt x="7243744" y="2766805"/>
                </a:cubicBezTo>
                <a:cubicBezTo>
                  <a:pt x="7240298" y="2775948"/>
                  <a:pt x="7228765" y="2782027"/>
                  <a:pt x="7219481" y="2777863"/>
                </a:cubicBezTo>
                <a:close/>
                <a:moveTo>
                  <a:pt x="7266093" y="2483859"/>
                </a:moveTo>
                <a:lnTo>
                  <a:pt x="7281407" y="2490656"/>
                </a:lnTo>
                <a:cubicBezTo>
                  <a:pt x="7285811" y="2492619"/>
                  <a:pt x="7288634" y="2496544"/>
                  <a:pt x="7290118" y="2500948"/>
                </a:cubicBezTo>
                <a:cubicBezTo>
                  <a:pt x="7293180" y="2499943"/>
                  <a:pt x="7296291" y="2499895"/>
                  <a:pt x="7299306" y="2500325"/>
                </a:cubicBezTo>
                <a:cubicBezTo>
                  <a:pt x="7295429" y="2497118"/>
                  <a:pt x="7292798" y="2492810"/>
                  <a:pt x="7292462" y="2487832"/>
                </a:cubicBezTo>
                <a:cubicBezTo>
                  <a:pt x="7287677" y="2483572"/>
                  <a:pt x="7285427" y="2477014"/>
                  <a:pt x="7288873" y="2469164"/>
                </a:cubicBezTo>
                <a:cubicBezTo>
                  <a:pt x="7290884" y="2464568"/>
                  <a:pt x="7294089" y="2461744"/>
                  <a:pt x="7297727" y="2459925"/>
                </a:cubicBezTo>
                <a:lnTo>
                  <a:pt x="7296913" y="2457867"/>
                </a:lnTo>
                <a:cubicBezTo>
                  <a:pt x="7293228" y="2448293"/>
                  <a:pt x="7301029" y="2437188"/>
                  <a:pt x="7310074" y="2434699"/>
                </a:cubicBezTo>
                <a:cubicBezTo>
                  <a:pt x="7320602" y="2431827"/>
                  <a:pt x="7329600" y="2438432"/>
                  <a:pt x="7333237" y="2447910"/>
                </a:cubicBezTo>
                <a:lnTo>
                  <a:pt x="7333715" y="2449203"/>
                </a:lnTo>
                <a:cubicBezTo>
                  <a:pt x="7335247" y="2449586"/>
                  <a:pt x="7336779" y="2449825"/>
                  <a:pt x="7338214" y="2450447"/>
                </a:cubicBezTo>
                <a:lnTo>
                  <a:pt x="7345871" y="2453846"/>
                </a:lnTo>
                <a:cubicBezTo>
                  <a:pt x="7355251" y="2458010"/>
                  <a:pt x="7357405" y="2471557"/>
                  <a:pt x="7352715" y="2479647"/>
                </a:cubicBezTo>
                <a:cubicBezTo>
                  <a:pt x="7351135" y="2482375"/>
                  <a:pt x="7348982" y="2484146"/>
                  <a:pt x="7346685" y="2485630"/>
                </a:cubicBezTo>
                <a:cubicBezTo>
                  <a:pt x="7348264" y="2485630"/>
                  <a:pt x="7349748" y="2485965"/>
                  <a:pt x="7351279" y="2486348"/>
                </a:cubicBezTo>
                <a:cubicBezTo>
                  <a:pt x="7357788" y="2477349"/>
                  <a:pt x="7371092" y="2474477"/>
                  <a:pt x="7378701" y="2481322"/>
                </a:cubicBezTo>
                <a:cubicBezTo>
                  <a:pt x="7377839" y="2472897"/>
                  <a:pt x="7380903" y="2464712"/>
                  <a:pt x="7389708" y="2461218"/>
                </a:cubicBezTo>
                <a:cubicBezTo>
                  <a:pt x="7398370" y="2457723"/>
                  <a:pt x="7411531" y="2461840"/>
                  <a:pt x="7414211" y="2471653"/>
                </a:cubicBezTo>
                <a:cubicBezTo>
                  <a:pt x="7414498" y="2472849"/>
                  <a:pt x="7414881" y="2474046"/>
                  <a:pt x="7415312" y="2475195"/>
                </a:cubicBezTo>
                <a:cubicBezTo>
                  <a:pt x="7415360" y="2475339"/>
                  <a:pt x="7415360" y="2475291"/>
                  <a:pt x="7415407" y="2475386"/>
                </a:cubicBezTo>
                <a:cubicBezTo>
                  <a:pt x="7415456" y="2475434"/>
                  <a:pt x="7415503" y="2475482"/>
                  <a:pt x="7415599" y="2475530"/>
                </a:cubicBezTo>
                <a:cubicBezTo>
                  <a:pt x="7415790" y="2475626"/>
                  <a:pt x="7415982" y="2475721"/>
                  <a:pt x="7416221" y="2475865"/>
                </a:cubicBezTo>
                <a:cubicBezTo>
                  <a:pt x="7425745" y="2480412"/>
                  <a:pt x="7429669" y="2490896"/>
                  <a:pt x="7425840" y="2500708"/>
                </a:cubicBezTo>
                <a:cubicBezTo>
                  <a:pt x="7422251" y="2509995"/>
                  <a:pt x="7409856" y="2514638"/>
                  <a:pt x="7400955" y="2510330"/>
                </a:cubicBezTo>
                <a:cubicBezTo>
                  <a:pt x="7393537" y="2506740"/>
                  <a:pt x="7387938" y="2500900"/>
                  <a:pt x="7383774" y="2494007"/>
                </a:cubicBezTo>
                <a:cubicBezTo>
                  <a:pt x="7383965" y="2506740"/>
                  <a:pt x="7372528" y="2515165"/>
                  <a:pt x="7362239" y="2514734"/>
                </a:cubicBezTo>
                <a:cubicBezTo>
                  <a:pt x="7352284" y="2528950"/>
                  <a:pt x="7329791" y="2520861"/>
                  <a:pt x="7328547" y="2505304"/>
                </a:cubicBezTo>
                <a:cubicBezTo>
                  <a:pt x="7323091" y="2508607"/>
                  <a:pt x="7316056" y="2509277"/>
                  <a:pt x="7310122" y="2506644"/>
                </a:cubicBezTo>
                <a:lnTo>
                  <a:pt x="7308495" y="2505926"/>
                </a:lnTo>
                <a:cubicBezTo>
                  <a:pt x="7309787" y="2507745"/>
                  <a:pt x="7310792" y="2509947"/>
                  <a:pt x="7311366" y="2512723"/>
                </a:cubicBezTo>
                <a:cubicBezTo>
                  <a:pt x="7315865" y="2535891"/>
                  <a:pt x="7281264" y="2547858"/>
                  <a:pt x="7275904" y="2525360"/>
                </a:cubicBezTo>
                <a:cubicBezTo>
                  <a:pt x="7271884" y="2526078"/>
                  <a:pt x="7267625" y="2525791"/>
                  <a:pt x="7263653" y="2524020"/>
                </a:cubicBezTo>
                <a:lnTo>
                  <a:pt x="7248338" y="2517223"/>
                </a:lnTo>
                <a:cubicBezTo>
                  <a:pt x="7239007" y="2513106"/>
                  <a:pt x="7235943" y="2500278"/>
                  <a:pt x="7240490" y="2491757"/>
                </a:cubicBezTo>
                <a:cubicBezTo>
                  <a:pt x="7245610" y="2482327"/>
                  <a:pt x="7256809" y="2479742"/>
                  <a:pt x="7266093" y="2483859"/>
                </a:cubicBezTo>
                <a:close/>
                <a:moveTo>
                  <a:pt x="7261356" y="2360743"/>
                </a:moveTo>
                <a:cubicBezTo>
                  <a:pt x="7270640" y="2358206"/>
                  <a:pt x="7282604" y="2363902"/>
                  <a:pt x="7284518" y="2373907"/>
                </a:cubicBezTo>
                <a:lnTo>
                  <a:pt x="7286145" y="2382140"/>
                </a:lnTo>
                <a:cubicBezTo>
                  <a:pt x="7288107" y="2392144"/>
                  <a:pt x="7283418" y="2402436"/>
                  <a:pt x="7272985" y="2405308"/>
                </a:cubicBezTo>
                <a:cubicBezTo>
                  <a:pt x="7263700" y="2407845"/>
                  <a:pt x="7251736" y="2402149"/>
                  <a:pt x="7249822" y="2392144"/>
                </a:cubicBezTo>
                <a:lnTo>
                  <a:pt x="7248243" y="2383959"/>
                </a:lnTo>
                <a:cubicBezTo>
                  <a:pt x="7246280" y="2373907"/>
                  <a:pt x="7250923" y="2363615"/>
                  <a:pt x="7261356" y="2360743"/>
                </a:cubicBezTo>
                <a:close/>
                <a:moveTo>
                  <a:pt x="7563238" y="2794329"/>
                </a:moveTo>
                <a:lnTo>
                  <a:pt x="7566254" y="2798542"/>
                </a:lnTo>
                <a:cubicBezTo>
                  <a:pt x="7580419" y="2818263"/>
                  <a:pt x="7549312" y="2839612"/>
                  <a:pt x="7535194" y="2819891"/>
                </a:cubicBezTo>
                <a:lnTo>
                  <a:pt x="7532179" y="2815678"/>
                </a:lnTo>
                <a:cubicBezTo>
                  <a:pt x="7525001" y="2805674"/>
                  <a:pt x="7529499" y="2795239"/>
                  <a:pt x="7537539" y="2789974"/>
                </a:cubicBezTo>
                <a:cubicBezTo>
                  <a:pt x="7535864" y="2790069"/>
                  <a:pt x="7534141" y="2790213"/>
                  <a:pt x="7532466" y="2789830"/>
                </a:cubicBezTo>
                <a:lnTo>
                  <a:pt x="7524666" y="2787867"/>
                </a:lnTo>
                <a:cubicBezTo>
                  <a:pt x="7515142" y="2785522"/>
                  <a:pt x="7508968" y="2775661"/>
                  <a:pt x="7511266" y="2765992"/>
                </a:cubicBezTo>
                <a:cubicBezTo>
                  <a:pt x="7513515" y="2756562"/>
                  <a:pt x="7523613" y="2750243"/>
                  <a:pt x="7533088" y="2752589"/>
                </a:cubicBezTo>
                <a:lnTo>
                  <a:pt x="7540937" y="2754551"/>
                </a:lnTo>
                <a:cubicBezTo>
                  <a:pt x="7550461" y="2756945"/>
                  <a:pt x="7556634" y="2766805"/>
                  <a:pt x="7554337" y="2776427"/>
                </a:cubicBezTo>
                <a:cubicBezTo>
                  <a:pt x="7553284" y="2780831"/>
                  <a:pt x="7550413" y="2784421"/>
                  <a:pt x="7546872" y="2786910"/>
                </a:cubicBezTo>
                <a:cubicBezTo>
                  <a:pt x="7552710" y="2786336"/>
                  <a:pt x="7558788" y="2788107"/>
                  <a:pt x="7563238" y="2794329"/>
                </a:cubicBezTo>
                <a:close/>
                <a:moveTo>
                  <a:pt x="7617509" y="2851819"/>
                </a:moveTo>
                <a:cubicBezTo>
                  <a:pt x="7622390" y="2854451"/>
                  <a:pt x="7626410" y="2858807"/>
                  <a:pt x="7627702" y="2865461"/>
                </a:cubicBezTo>
                <a:cubicBezTo>
                  <a:pt x="7628898" y="2871588"/>
                  <a:pt x="7627271" y="2876279"/>
                  <a:pt x="7624160" y="2879438"/>
                </a:cubicBezTo>
                <a:cubicBezTo>
                  <a:pt x="7634354" y="2876662"/>
                  <a:pt x="7647898" y="2881592"/>
                  <a:pt x="7650578" y="2895187"/>
                </a:cubicBezTo>
                <a:cubicBezTo>
                  <a:pt x="7653593" y="2910792"/>
                  <a:pt x="7638422" y="2917110"/>
                  <a:pt x="7626362" y="2912946"/>
                </a:cubicBezTo>
                <a:lnTo>
                  <a:pt x="7632823" y="2917302"/>
                </a:lnTo>
                <a:cubicBezTo>
                  <a:pt x="7641293" y="2922998"/>
                  <a:pt x="7642825" y="2935587"/>
                  <a:pt x="7637034" y="2943629"/>
                </a:cubicBezTo>
                <a:cubicBezTo>
                  <a:pt x="7630909" y="2952054"/>
                  <a:pt x="7619136" y="2953538"/>
                  <a:pt x="7610713" y="2947841"/>
                </a:cubicBezTo>
                <a:lnTo>
                  <a:pt x="7600902" y="2941188"/>
                </a:lnTo>
                <a:cubicBezTo>
                  <a:pt x="7592431" y="2935491"/>
                  <a:pt x="7590900" y="2922902"/>
                  <a:pt x="7596691" y="2914860"/>
                </a:cubicBezTo>
                <a:cubicBezTo>
                  <a:pt x="7601907" y="2907680"/>
                  <a:pt x="7611191" y="2905622"/>
                  <a:pt x="7619040" y="2908686"/>
                </a:cubicBezTo>
                <a:cubicBezTo>
                  <a:pt x="7616120" y="2906005"/>
                  <a:pt x="7613919" y="2902415"/>
                  <a:pt x="7613010" y="2897772"/>
                </a:cubicBezTo>
                <a:cubicBezTo>
                  <a:pt x="7611813" y="2891693"/>
                  <a:pt x="7613440" y="2887001"/>
                  <a:pt x="7616503" y="2883794"/>
                </a:cubicBezTo>
                <a:cubicBezTo>
                  <a:pt x="7606836" y="2886427"/>
                  <a:pt x="7594394" y="2881832"/>
                  <a:pt x="7590900" y="2869817"/>
                </a:cubicBezTo>
                <a:cubicBezTo>
                  <a:pt x="7584009" y="2867424"/>
                  <a:pt x="7579031" y="2861488"/>
                  <a:pt x="7581376" y="2852058"/>
                </a:cubicBezTo>
                <a:cubicBezTo>
                  <a:pt x="7586449" y="2831379"/>
                  <a:pt x="7617413" y="2833437"/>
                  <a:pt x="7617509" y="2851819"/>
                </a:cubicBezTo>
                <a:close/>
                <a:moveTo>
                  <a:pt x="7601572" y="2792510"/>
                </a:moveTo>
                <a:lnTo>
                  <a:pt x="7611335" y="2786623"/>
                </a:lnTo>
                <a:cubicBezTo>
                  <a:pt x="7619758" y="2781596"/>
                  <a:pt x="7631196" y="2784612"/>
                  <a:pt x="7636173" y="2793037"/>
                </a:cubicBezTo>
                <a:cubicBezTo>
                  <a:pt x="7641150" y="2801510"/>
                  <a:pt x="7638135" y="2812806"/>
                  <a:pt x="7629760" y="2817880"/>
                </a:cubicBezTo>
                <a:cubicBezTo>
                  <a:pt x="7626505" y="2819843"/>
                  <a:pt x="7623251" y="2821805"/>
                  <a:pt x="7619997" y="2823768"/>
                </a:cubicBezTo>
                <a:cubicBezTo>
                  <a:pt x="7611574" y="2828794"/>
                  <a:pt x="7600136" y="2825778"/>
                  <a:pt x="7595159" y="2817354"/>
                </a:cubicBezTo>
                <a:cubicBezTo>
                  <a:pt x="7590134" y="2808833"/>
                  <a:pt x="7593149" y="2797536"/>
                  <a:pt x="7601572" y="2792510"/>
                </a:cubicBezTo>
                <a:close/>
                <a:moveTo>
                  <a:pt x="7883307" y="3047981"/>
                </a:moveTo>
                <a:cubicBezTo>
                  <a:pt x="7892830" y="3050326"/>
                  <a:pt x="7898813" y="3060570"/>
                  <a:pt x="7896372" y="3070048"/>
                </a:cubicBezTo>
                <a:cubicBezTo>
                  <a:pt x="7893932" y="3079573"/>
                  <a:pt x="7883834" y="3085461"/>
                  <a:pt x="7874310" y="3083068"/>
                </a:cubicBezTo>
                <a:lnTo>
                  <a:pt x="7858661" y="3079191"/>
                </a:lnTo>
                <a:cubicBezTo>
                  <a:pt x="7849137" y="3076845"/>
                  <a:pt x="7843155" y="3066601"/>
                  <a:pt x="7845595" y="3057124"/>
                </a:cubicBezTo>
                <a:cubicBezTo>
                  <a:pt x="7846170" y="3054921"/>
                  <a:pt x="7847223" y="3052959"/>
                  <a:pt x="7848515" y="3051188"/>
                </a:cubicBezTo>
                <a:cubicBezTo>
                  <a:pt x="7847797" y="3050709"/>
                  <a:pt x="7846935" y="3050470"/>
                  <a:pt x="7846266" y="3049896"/>
                </a:cubicBezTo>
                <a:cubicBezTo>
                  <a:pt x="7841145" y="3045252"/>
                  <a:pt x="7835355" y="3040705"/>
                  <a:pt x="7832387" y="3034290"/>
                </a:cubicBezTo>
                <a:cubicBezTo>
                  <a:pt x="7828080" y="3024956"/>
                  <a:pt x="7831813" y="3013995"/>
                  <a:pt x="7841193" y="3009543"/>
                </a:cubicBezTo>
                <a:cubicBezTo>
                  <a:pt x="7848084" y="3006288"/>
                  <a:pt x="7854449" y="3008155"/>
                  <a:pt x="7861101" y="3010788"/>
                </a:cubicBezTo>
                <a:cubicBezTo>
                  <a:pt x="7866222" y="3012846"/>
                  <a:pt x="7869093" y="3017489"/>
                  <a:pt x="7870099" y="3022611"/>
                </a:cubicBezTo>
                <a:cubicBezTo>
                  <a:pt x="7870386" y="3022850"/>
                  <a:pt x="7870625" y="3023090"/>
                  <a:pt x="7870912" y="3023377"/>
                </a:cubicBezTo>
                <a:cubicBezTo>
                  <a:pt x="7877421" y="3029264"/>
                  <a:pt x="7877804" y="3038407"/>
                  <a:pt x="7873784" y="3045635"/>
                </a:cubicBezTo>
                <a:lnTo>
                  <a:pt x="7883307" y="3047981"/>
                </a:lnTo>
                <a:close/>
                <a:moveTo>
                  <a:pt x="8022380" y="2978525"/>
                </a:moveTo>
                <a:cubicBezTo>
                  <a:pt x="8029750" y="2976035"/>
                  <a:pt x="8037407" y="2978525"/>
                  <a:pt x="8042337" y="2984269"/>
                </a:cubicBezTo>
                <a:cubicBezTo>
                  <a:pt x="8043341" y="2985417"/>
                  <a:pt x="8044203" y="2986710"/>
                  <a:pt x="8044968" y="2988050"/>
                </a:cubicBezTo>
                <a:cubicBezTo>
                  <a:pt x="8053248" y="2996666"/>
                  <a:pt x="8054540" y="3010261"/>
                  <a:pt x="8054444" y="3021701"/>
                </a:cubicBezTo>
                <a:cubicBezTo>
                  <a:pt x="8054348" y="3030461"/>
                  <a:pt x="8049132" y="3037258"/>
                  <a:pt x="8041188" y="3039652"/>
                </a:cubicBezTo>
                <a:cubicBezTo>
                  <a:pt x="8052195" y="3039460"/>
                  <a:pt x="8064734" y="3049896"/>
                  <a:pt x="8061192" y="3064208"/>
                </a:cubicBezTo>
                <a:cubicBezTo>
                  <a:pt x="8055593" y="3086849"/>
                  <a:pt x="8021758" y="3073734"/>
                  <a:pt x="8027309" y="3051379"/>
                </a:cubicBezTo>
                <a:cubicBezTo>
                  <a:pt x="8028697" y="3045731"/>
                  <a:pt x="8031855" y="3042332"/>
                  <a:pt x="8035732" y="3040705"/>
                </a:cubicBezTo>
                <a:cubicBezTo>
                  <a:pt x="8030181" y="3040657"/>
                  <a:pt x="8024725" y="3037450"/>
                  <a:pt x="8021423" y="3032807"/>
                </a:cubicBezTo>
                <a:cubicBezTo>
                  <a:pt x="8020513" y="3033190"/>
                  <a:pt x="8019652" y="3033716"/>
                  <a:pt x="8018695" y="3034003"/>
                </a:cubicBezTo>
                <a:cubicBezTo>
                  <a:pt x="8009267" y="3036684"/>
                  <a:pt x="7998978" y="3032232"/>
                  <a:pt x="7995771" y="3022563"/>
                </a:cubicBezTo>
                <a:cubicBezTo>
                  <a:pt x="7992948" y="3014090"/>
                  <a:pt x="7997398" y="3003751"/>
                  <a:pt x="8005822" y="3000400"/>
                </a:cubicBezTo>
                <a:cubicBezTo>
                  <a:pt x="8006157" y="3000065"/>
                  <a:pt x="8006444" y="2999682"/>
                  <a:pt x="8006731" y="2999299"/>
                </a:cubicBezTo>
                <a:cubicBezTo>
                  <a:pt x="8006826" y="2999156"/>
                  <a:pt x="8006875" y="2999060"/>
                  <a:pt x="8007018" y="2998821"/>
                </a:cubicBezTo>
                <a:cubicBezTo>
                  <a:pt x="8007688" y="2997528"/>
                  <a:pt x="8008406" y="2996236"/>
                  <a:pt x="8009028" y="2994943"/>
                </a:cubicBezTo>
                <a:cubicBezTo>
                  <a:pt x="8009506" y="2993938"/>
                  <a:pt x="8011804" y="2988146"/>
                  <a:pt x="8009842" y="2993412"/>
                </a:cubicBezTo>
                <a:cubicBezTo>
                  <a:pt x="8012330" y="2986710"/>
                  <a:pt x="8015010" y="2981062"/>
                  <a:pt x="8022380" y="2978525"/>
                </a:cubicBezTo>
                <a:close/>
                <a:moveTo>
                  <a:pt x="8217302" y="3355771"/>
                </a:moveTo>
                <a:cubicBezTo>
                  <a:pt x="8218738" y="3349978"/>
                  <a:pt x="8222040" y="3346580"/>
                  <a:pt x="8226012" y="3345048"/>
                </a:cubicBezTo>
                <a:cubicBezTo>
                  <a:pt x="8216010" y="3343325"/>
                  <a:pt x="8206199" y="3333560"/>
                  <a:pt x="8209406" y="3320683"/>
                </a:cubicBezTo>
                <a:cubicBezTo>
                  <a:pt x="8215005" y="3298090"/>
                  <a:pt x="8248840" y="3311254"/>
                  <a:pt x="8243288" y="3333656"/>
                </a:cubicBezTo>
                <a:cubicBezTo>
                  <a:pt x="8241853" y="3339495"/>
                  <a:pt x="8238551" y="3342894"/>
                  <a:pt x="8234531" y="3344426"/>
                </a:cubicBezTo>
                <a:cubicBezTo>
                  <a:pt x="8244533" y="3346149"/>
                  <a:pt x="8254343" y="3355962"/>
                  <a:pt x="8251137" y="3368886"/>
                </a:cubicBezTo>
                <a:cubicBezTo>
                  <a:pt x="8247452" y="3383725"/>
                  <a:pt x="8231659" y="3383055"/>
                  <a:pt x="8222806" y="3374535"/>
                </a:cubicBezTo>
                <a:lnTo>
                  <a:pt x="8226682" y="3380949"/>
                </a:lnTo>
                <a:cubicBezTo>
                  <a:pt x="8231755" y="3389374"/>
                  <a:pt x="8228022" y="3400958"/>
                  <a:pt x="8219647" y="3405601"/>
                </a:cubicBezTo>
                <a:cubicBezTo>
                  <a:pt x="8210890" y="3410483"/>
                  <a:pt x="8200073" y="3406941"/>
                  <a:pt x="8195001" y="3398564"/>
                </a:cubicBezTo>
                <a:lnTo>
                  <a:pt x="8189115" y="3388799"/>
                </a:lnTo>
                <a:cubicBezTo>
                  <a:pt x="8184042" y="3380375"/>
                  <a:pt x="8187822" y="3368790"/>
                  <a:pt x="8196150" y="3364147"/>
                </a:cubicBezTo>
                <a:cubicBezTo>
                  <a:pt x="8203615" y="3359983"/>
                  <a:pt x="8212517" y="3361945"/>
                  <a:pt x="8218116" y="3367785"/>
                </a:cubicBezTo>
                <a:cubicBezTo>
                  <a:pt x="8216680" y="3364243"/>
                  <a:pt x="8216201" y="3360174"/>
                  <a:pt x="8217302" y="3355771"/>
                </a:cubicBezTo>
                <a:close/>
                <a:moveTo>
                  <a:pt x="8220796" y="3132324"/>
                </a:moveTo>
                <a:cubicBezTo>
                  <a:pt x="8229171" y="3128351"/>
                  <a:pt x="8241423" y="3131749"/>
                  <a:pt x="8244964" y="3140892"/>
                </a:cubicBezTo>
                <a:lnTo>
                  <a:pt x="8247883" y="3148407"/>
                </a:lnTo>
                <a:cubicBezTo>
                  <a:pt x="8251377" y="3157550"/>
                  <a:pt x="8248697" y="3168081"/>
                  <a:pt x="8239317" y="3172533"/>
                </a:cubicBezTo>
                <a:cubicBezTo>
                  <a:pt x="8230941" y="3176506"/>
                  <a:pt x="8218690" y="3173107"/>
                  <a:pt x="8215148" y="3163964"/>
                </a:cubicBezTo>
                <a:lnTo>
                  <a:pt x="8212230" y="3156449"/>
                </a:lnTo>
                <a:cubicBezTo>
                  <a:pt x="8208688" y="3147306"/>
                  <a:pt x="8211368" y="3136775"/>
                  <a:pt x="8220796" y="3132324"/>
                </a:cubicBezTo>
                <a:close/>
                <a:moveTo>
                  <a:pt x="8227639" y="3440209"/>
                </a:moveTo>
                <a:lnTo>
                  <a:pt x="8239508" y="3438869"/>
                </a:lnTo>
                <a:cubicBezTo>
                  <a:pt x="8249750" y="3437720"/>
                  <a:pt x="8259416" y="3445235"/>
                  <a:pt x="8260613" y="3455479"/>
                </a:cubicBezTo>
                <a:cubicBezTo>
                  <a:pt x="8261809" y="3465627"/>
                  <a:pt x="8254200" y="3475440"/>
                  <a:pt x="8244007" y="3476637"/>
                </a:cubicBezTo>
                <a:lnTo>
                  <a:pt x="8232138" y="3477977"/>
                </a:lnTo>
                <a:cubicBezTo>
                  <a:pt x="8221897" y="3479126"/>
                  <a:pt x="8212230" y="3471611"/>
                  <a:pt x="8210985" y="3461367"/>
                </a:cubicBezTo>
                <a:cubicBezTo>
                  <a:pt x="8209788" y="3451219"/>
                  <a:pt x="8217446" y="3441406"/>
                  <a:pt x="8227639" y="3440209"/>
                </a:cubicBezTo>
                <a:close/>
                <a:moveTo>
                  <a:pt x="8290667" y="3408760"/>
                </a:moveTo>
                <a:cubicBezTo>
                  <a:pt x="8298085" y="3407898"/>
                  <a:pt x="8305168" y="3412015"/>
                  <a:pt x="8309188" y="3418716"/>
                </a:cubicBezTo>
                <a:lnTo>
                  <a:pt x="8315074" y="3428482"/>
                </a:lnTo>
                <a:cubicBezTo>
                  <a:pt x="8316989" y="3431641"/>
                  <a:pt x="8317084" y="3435279"/>
                  <a:pt x="8316462" y="3438773"/>
                </a:cubicBezTo>
                <a:cubicBezTo>
                  <a:pt x="8320961" y="3437194"/>
                  <a:pt x="8326129" y="3437050"/>
                  <a:pt x="8331442" y="3439444"/>
                </a:cubicBezTo>
                <a:cubicBezTo>
                  <a:pt x="8353695" y="3449496"/>
                  <a:pt x="8333500" y="3481758"/>
                  <a:pt x="8311485" y="3471802"/>
                </a:cubicBezTo>
                <a:cubicBezTo>
                  <a:pt x="8302631" y="3467829"/>
                  <a:pt x="8300669" y="3460314"/>
                  <a:pt x="8302680" y="3453325"/>
                </a:cubicBezTo>
                <a:cubicBezTo>
                  <a:pt x="8297032" y="3454569"/>
                  <a:pt x="8291385" y="3453564"/>
                  <a:pt x="8287078" y="3449878"/>
                </a:cubicBezTo>
                <a:cubicBezTo>
                  <a:pt x="8284398" y="3450501"/>
                  <a:pt x="8281574" y="3450740"/>
                  <a:pt x="8278559" y="3450070"/>
                </a:cubicBezTo>
                <a:cubicBezTo>
                  <a:pt x="8272194" y="3448730"/>
                  <a:pt x="8267217" y="3443081"/>
                  <a:pt x="8265590" y="3436763"/>
                </a:cubicBezTo>
                <a:cubicBezTo>
                  <a:pt x="8260565" y="3432311"/>
                  <a:pt x="8258316" y="3424748"/>
                  <a:pt x="8259703" y="3418238"/>
                </a:cubicBezTo>
                <a:cubicBezTo>
                  <a:pt x="8261857" y="3408186"/>
                  <a:pt x="8272529" y="3403495"/>
                  <a:pt x="8281814" y="3405266"/>
                </a:cubicBezTo>
                <a:cubicBezTo>
                  <a:pt x="8285163" y="3405840"/>
                  <a:pt x="8288083" y="3407133"/>
                  <a:pt x="8290667" y="3408760"/>
                </a:cubicBezTo>
                <a:close/>
                <a:moveTo>
                  <a:pt x="8285642" y="3386406"/>
                </a:moveTo>
                <a:lnTo>
                  <a:pt x="8289136" y="3378699"/>
                </a:lnTo>
                <a:cubicBezTo>
                  <a:pt x="8293395" y="3369317"/>
                  <a:pt x="8302058" y="3362759"/>
                  <a:pt x="8312873" y="3366062"/>
                </a:cubicBezTo>
                <a:cubicBezTo>
                  <a:pt x="8321775" y="3368790"/>
                  <a:pt x="8329718" y="3380422"/>
                  <a:pt x="8325460" y="3389805"/>
                </a:cubicBezTo>
                <a:lnTo>
                  <a:pt x="8321966" y="3397511"/>
                </a:lnTo>
                <a:cubicBezTo>
                  <a:pt x="8317707" y="3406893"/>
                  <a:pt x="8309044" y="3413451"/>
                  <a:pt x="8298229" y="3410148"/>
                </a:cubicBezTo>
                <a:cubicBezTo>
                  <a:pt x="8289327" y="3407420"/>
                  <a:pt x="8281383" y="3395788"/>
                  <a:pt x="8285642" y="3386406"/>
                </a:cubicBezTo>
                <a:close/>
                <a:moveTo>
                  <a:pt x="8347139" y="3648817"/>
                </a:moveTo>
                <a:cubicBezTo>
                  <a:pt x="8346660" y="3649679"/>
                  <a:pt x="8346421" y="3650110"/>
                  <a:pt x="8346325" y="3650253"/>
                </a:cubicBezTo>
                <a:cubicBezTo>
                  <a:pt x="8346277" y="3650349"/>
                  <a:pt x="8346277" y="3650445"/>
                  <a:pt x="8346229" y="3650540"/>
                </a:cubicBezTo>
                <a:cubicBezTo>
                  <a:pt x="8346229" y="3650588"/>
                  <a:pt x="8346229" y="3650636"/>
                  <a:pt x="8346182" y="3650684"/>
                </a:cubicBezTo>
                <a:cubicBezTo>
                  <a:pt x="8346708" y="3651641"/>
                  <a:pt x="8347186" y="3652598"/>
                  <a:pt x="8347857" y="3653508"/>
                </a:cubicBezTo>
                <a:cubicBezTo>
                  <a:pt x="8353599" y="3661885"/>
                  <a:pt x="8348240" y="3673469"/>
                  <a:pt x="8340535" y="3678064"/>
                </a:cubicBezTo>
                <a:cubicBezTo>
                  <a:pt x="8331537" y="3683473"/>
                  <a:pt x="8321344" y="3678543"/>
                  <a:pt x="8315984" y="3670741"/>
                </a:cubicBezTo>
                <a:cubicBezTo>
                  <a:pt x="8309427" y="3661167"/>
                  <a:pt x="8308709" y="3650014"/>
                  <a:pt x="8311964" y="3639627"/>
                </a:cubicBezTo>
                <a:cubicBezTo>
                  <a:pt x="8304785" y="3636850"/>
                  <a:pt x="8299425" y="3631154"/>
                  <a:pt x="8299760" y="3622394"/>
                </a:cubicBezTo>
                <a:cubicBezTo>
                  <a:pt x="8300095" y="3613490"/>
                  <a:pt x="8308901" y="3603390"/>
                  <a:pt x="8318568" y="3604970"/>
                </a:cubicBezTo>
                <a:lnTo>
                  <a:pt x="8326513" y="3606311"/>
                </a:lnTo>
                <a:cubicBezTo>
                  <a:pt x="8336180" y="3607890"/>
                  <a:pt x="8344363" y="3614304"/>
                  <a:pt x="8343933" y="3625123"/>
                </a:cubicBezTo>
                <a:cubicBezTo>
                  <a:pt x="8343933" y="3625506"/>
                  <a:pt x="8343693" y="3625888"/>
                  <a:pt x="8343645" y="3626271"/>
                </a:cubicBezTo>
                <a:cubicBezTo>
                  <a:pt x="8349771" y="3632015"/>
                  <a:pt x="8351446" y="3641397"/>
                  <a:pt x="8347139" y="3648817"/>
                </a:cubicBezTo>
                <a:close/>
                <a:moveTo>
                  <a:pt x="8241279" y="3624644"/>
                </a:moveTo>
                <a:cubicBezTo>
                  <a:pt x="8234770" y="3619761"/>
                  <a:pt x="8231133" y="3612102"/>
                  <a:pt x="8234004" y="3603534"/>
                </a:cubicBezTo>
                <a:cubicBezTo>
                  <a:pt x="8237067" y="3594487"/>
                  <a:pt x="8248745" y="3587403"/>
                  <a:pt x="8258125" y="3591615"/>
                </a:cubicBezTo>
                <a:lnTo>
                  <a:pt x="8265829" y="3595109"/>
                </a:lnTo>
                <a:cubicBezTo>
                  <a:pt x="8275209" y="3599322"/>
                  <a:pt x="8281287" y="3608704"/>
                  <a:pt x="8277746" y="3619187"/>
                </a:cubicBezTo>
                <a:cubicBezTo>
                  <a:pt x="8277650" y="3619522"/>
                  <a:pt x="8277315" y="3619761"/>
                  <a:pt x="8277219" y="3620096"/>
                </a:cubicBezTo>
                <a:cubicBezTo>
                  <a:pt x="8278463" y="3624979"/>
                  <a:pt x="8277698" y="3630292"/>
                  <a:pt x="8272960" y="3635127"/>
                </a:cubicBezTo>
                <a:cubicBezTo>
                  <a:pt x="8271429" y="3636706"/>
                  <a:pt x="8269658" y="3637616"/>
                  <a:pt x="8267983" y="3638525"/>
                </a:cubicBezTo>
                <a:cubicBezTo>
                  <a:pt x="8275975" y="3641637"/>
                  <a:pt x="8282771" y="3649487"/>
                  <a:pt x="8281000" y="3660162"/>
                </a:cubicBezTo>
                <a:cubicBezTo>
                  <a:pt x="8277172" y="3683138"/>
                  <a:pt x="8242523" y="3672416"/>
                  <a:pt x="8246304" y="3649727"/>
                </a:cubicBezTo>
                <a:cubicBezTo>
                  <a:pt x="8247165" y="3644557"/>
                  <a:pt x="8249701" y="3641302"/>
                  <a:pt x="8252908" y="3639339"/>
                </a:cubicBezTo>
                <a:cubicBezTo>
                  <a:pt x="8246590" y="3636754"/>
                  <a:pt x="8242188" y="3631010"/>
                  <a:pt x="8241279" y="3624644"/>
                </a:cubicBezTo>
                <a:close/>
                <a:moveTo>
                  <a:pt x="8227544" y="3526706"/>
                </a:moveTo>
                <a:lnTo>
                  <a:pt x="8226347" y="3526180"/>
                </a:lnTo>
                <a:cubicBezTo>
                  <a:pt x="8216967" y="3521968"/>
                  <a:pt x="8211224" y="3512107"/>
                  <a:pt x="8214910" y="3501815"/>
                </a:cubicBezTo>
                <a:cubicBezTo>
                  <a:pt x="8218212" y="3492720"/>
                  <a:pt x="8229888" y="3486162"/>
                  <a:pt x="8239268" y="3490375"/>
                </a:cubicBezTo>
                <a:lnTo>
                  <a:pt x="8246974" y="3493869"/>
                </a:lnTo>
                <a:cubicBezTo>
                  <a:pt x="8249079" y="3494826"/>
                  <a:pt x="8250898" y="3496119"/>
                  <a:pt x="8252573" y="3497555"/>
                </a:cubicBezTo>
                <a:lnTo>
                  <a:pt x="8257311" y="3498704"/>
                </a:lnTo>
                <a:cubicBezTo>
                  <a:pt x="8266834" y="3501097"/>
                  <a:pt x="8273726" y="3509713"/>
                  <a:pt x="8271812" y="3519861"/>
                </a:cubicBezTo>
                <a:cubicBezTo>
                  <a:pt x="8270089" y="3529052"/>
                  <a:pt x="8260182" y="3536711"/>
                  <a:pt x="8250659" y="3534365"/>
                </a:cubicBezTo>
                <a:lnTo>
                  <a:pt x="8235010" y="3530488"/>
                </a:lnTo>
                <a:cubicBezTo>
                  <a:pt x="8232234" y="3529818"/>
                  <a:pt x="8229745" y="3528430"/>
                  <a:pt x="8227544" y="3526706"/>
                </a:cubicBezTo>
                <a:close/>
                <a:moveTo>
                  <a:pt x="8213378" y="3588360"/>
                </a:moveTo>
                <a:cubicBezTo>
                  <a:pt x="8235727" y="3598412"/>
                  <a:pt x="8219264" y="3632733"/>
                  <a:pt x="8196963" y="3622681"/>
                </a:cubicBezTo>
                <a:cubicBezTo>
                  <a:pt x="8174613" y="3612581"/>
                  <a:pt x="8191077" y="3578260"/>
                  <a:pt x="8213378" y="3588360"/>
                </a:cubicBezTo>
                <a:close/>
                <a:moveTo>
                  <a:pt x="8194331" y="3669113"/>
                </a:moveTo>
                <a:lnTo>
                  <a:pt x="8194331" y="3667629"/>
                </a:lnTo>
                <a:cubicBezTo>
                  <a:pt x="8194235" y="3657768"/>
                  <a:pt x="8205003" y="3650349"/>
                  <a:pt x="8214000" y="3651163"/>
                </a:cubicBezTo>
                <a:cubicBezTo>
                  <a:pt x="8224433" y="3652120"/>
                  <a:pt x="8230319" y="3661071"/>
                  <a:pt x="8230463" y="3670836"/>
                </a:cubicBezTo>
                <a:lnTo>
                  <a:pt x="8230463" y="3672224"/>
                </a:lnTo>
                <a:cubicBezTo>
                  <a:pt x="8231707" y="3673038"/>
                  <a:pt x="8232999" y="3673804"/>
                  <a:pt x="8234100" y="3674857"/>
                </a:cubicBezTo>
                <a:lnTo>
                  <a:pt x="8239843" y="3680505"/>
                </a:lnTo>
                <a:cubicBezTo>
                  <a:pt x="8246878" y="3687399"/>
                  <a:pt x="8244294" y="3700323"/>
                  <a:pt x="8237354" y="3706019"/>
                </a:cubicBezTo>
                <a:cubicBezTo>
                  <a:pt x="8235010" y="3707934"/>
                  <a:pt x="8232473" y="3708843"/>
                  <a:pt x="8229937" y="3709370"/>
                </a:cubicBezTo>
                <a:cubicBezTo>
                  <a:pt x="8231324" y="3709896"/>
                  <a:pt x="8232568" y="3710710"/>
                  <a:pt x="8233813" y="3711572"/>
                </a:cubicBezTo>
                <a:cubicBezTo>
                  <a:pt x="8242666" y="3705684"/>
                  <a:pt x="8255683" y="3707551"/>
                  <a:pt x="8260230" y="3716215"/>
                </a:cubicBezTo>
                <a:cubicBezTo>
                  <a:pt x="8262288" y="3708317"/>
                  <a:pt x="8267792" y="3702046"/>
                  <a:pt x="8276932" y="3701807"/>
                </a:cubicBezTo>
                <a:cubicBezTo>
                  <a:pt x="8285929" y="3701567"/>
                  <a:pt x="8296410" y="3709705"/>
                  <a:pt x="8295501" y="3719470"/>
                </a:cubicBezTo>
                <a:cubicBezTo>
                  <a:pt x="8295358" y="3720619"/>
                  <a:pt x="8295262" y="3721815"/>
                  <a:pt x="8295309" y="3723012"/>
                </a:cubicBezTo>
                <a:cubicBezTo>
                  <a:pt x="8295309" y="3723156"/>
                  <a:pt x="8295309" y="3723108"/>
                  <a:pt x="8295309" y="3723252"/>
                </a:cubicBezTo>
                <a:cubicBezTo>
                  <a:pt x="8295358" y="3723299"/>
                  <a:pt x="8295358" y="3723347"/>
                  <a:pt x="8295405" y="3723443"/>
                </a:cubicBezTo>
                <a:cubicBezTo>
                  <a:pt x="8295549" y="3723586"/>
                  <a:pt x="8295692" y="3723730"/>
                  <a:pt x="8295884" y="3723922"/>
                </a:cubicBezTo>
                <a:cubicBezTo>
                  <a:pt x="8302918" y="3731246"/>
                  <a:pt x="8302918" y="3742016"/>
                  <a:pt x="8296218" y="3749579"/>
                </a:cubicBezTo>
                <a:cubicBezTo>
                  <a:pt x="8289854" y="3756711"/>
                  <a:pt x="8277172" y="3756759"/>
                  <a:pt x="8270567" y="3749914"/>
                </a:cubicBezTo>
                <a:cubicBezTo>
                  <a:pt x="8265063" y="3744170"/>
                  <a:pt x="8262001" y="3736989"/>
                  <a:pt x="8260613" y="3729379"/>
                </a:cubicBezTo>
                <a:cubicBezTo>
                  <a:pt x="8256497" y="3740915"/>
                  <a:pt x="8243337" y="3744696"/>
                  <a:pt x="8234196" y="3740819"/>
                </a:cubicBezTo>
                <a:cubicBezTo>
                  <a:pt x="8220413" y="3750297"/>
                  <a:pt x="8202897" y="3735458"/>
                  <a:pt x="8207013" y="3721002"/>
                </a:cubicBezTo>
                <a:cubicBezTo>
                  <a:pt x="8200983" y="3722151"/>
                  <a:pt x="8194379" y="3720379"/>
                  <a:pt x="8189928" y="3716024"/>
                </a:cubicBezTo>
                <a:lnTo>
                  <a:pt x="8188731" y="3714827"/>
                </a:lnTo>
                <a:cubicBezTo>
                  <a:pt x="8189258" y="3716933"/>
                  <a:pt x="8189449" y="3719230"/>
                  <a:pt x="8189019" y="3721911"/>
                </a:cubicBezTo>
                <a:cubicBezTo>
                  <a:pt x="8186961" y="3734309"/>
                  <a:pt x="8175379" y="3739335"/>
                  <a:pt x="8165808" y="3737851"/>
                </a:cubicBezTo>
                <a:cubicBezTo>
                  <a:pt x="8162840" y="3743356"/>
                  <a:pt x="8156907" y="3747137"/>
                  <a:pt x="8150589" y="3747616"/>
                </a:cubicBezTo>
                <a:cubicBezTo>
                  <a:pt x="8145038" y="3751972"/>
                  <a:pt x="8136807" y="3752834"/>
                  <a:pt x="8130346" y="3750201"/>
                </a:cubicBezTo>
                <a:cubicBezTo>
                  <a:pt x="8120391" y="3746132"/>
                  <a:pt x="8117568" y="3734213"/>
                  <a:pt x="8121109" y="3724927"/>
                </a:cubicBezTo>
                <a:cubicBezTo>
                  <a:pt x="8122354" y="3721624"/>
                  <a:pt x="8124220" y="3718895"/>
                  <a:pt x="8126422" y="3716502"/>
                </a:cubicBezTo>
                <a:cubicBezTo>
                  <a:pt x="8126661" y="3712242"/>
                  <a:pt x="8128623" y="3708556"/>
                  <a:pt x="8131398" y="3705445"/>
                </a:cubicBezTo>
                <a:lnTo>
                  <a:pt x="8130729" y="3704775"/>
                </a:lnTo>
                <a:cubicBezTo>
                  <a:pt x="8123694" y="3697881"/>
                  <a:pt x="8125273" y="3685340"/>
                  <a:pt x="8132212" y="3679165"/>
                </a:cubicBezTo>
                <a:cubicBezTo>
                  <a:pt x="8139869" y="3672320"/>
                  <a:pt x="8150829" y="3673804"/>
                  <a:pt x="8157816" y="3680649"/>
                </a:cubicBezTo>
                <a:lnTo>
                  <a:pt x="8161884" y="3684622"/>
                </a:lnTo>
                <a:cubicBezTo>
                  <a:pt x="8161597" y="3682612"/>
                  <a:pt x="8161549" y="3680458"/>
                  <a:pt x="8162171" y="3677968"/>
                </a:cubicBezTo>
                <a:cubicBezTo>
                  <a:pt x="8166191" y="3661741"/>
                  <a:pt x="8185717" y="3660305"/>
                  <a:pt x="8194331" y="3669113"/>
                </a:cubicBezTo>
                <a:close/>
                <a:moveTo>
                  <a:pt x="8296554" y="3810706"/>
                </a:moveTo>
                <a:lnTo>
                  <a:pt x="8296698" y="3822098"/>
                </a:lnTo>
                <a:cubicBezTo>
                  <a:pt x="8296745" y="3829087"/>
                  <a:pt x="8292629" y="3835214"/>
                  <a:pt x="8286695" y="3838326"/>
                </a:cubicBezTo>
                <a:cubicBezTo>
                  <a:pt x="8295358" y="3852159"/>
                  <a:pt x="8283154" y="3874705"/>
                  <a:pt x="8264729" y="3866376"/>
                </a:cubicBezTo>
                <a:cubicBezTo>
                  <a:pt x="8248361" y="3859005"/>
                  <a:pt x="8251520" y="3837943"/>
                  <a:pt x="8263197" y="3831289"/>
                </a:cubicBezTo>
                <a:cubicBezTo>
                  <a:pt x="8262575" y="3830236"/>
                  <a:pt x="8262049" y="3829183"/>
                  <a:pt x="8261618" y="3827986"/>
                </a:cubicBezTo>
                <a:cubicBezTo>
                  <a:pt x="8258555" y="3829997"/>
                  <a:pt x="8254870" y="3831289"/>
                  <a:pt x="8250659" y="3830954"/>
                </a:cubicBezTo>
                <a:cubicBezTo>
                  <a:pt x="8244581" y="3830523"/>
                  <a:pt x="8238934" y="3826454"/>
                  <a:pt x="8235727" y="3821093"/>
                </a:cubicBezTo>
                <a:cubicBezTo>
                  <a:pt x="8235297" y="3821237"/>
                  <a:pt x="8235010" y="3821572"/>
                  <a:pt x="8234626" y="3821716"/>
                </a:cubicBezTo>
                <a:lnTo>
                  <a:pt x="8223428" y="3825928"/>
                </a:lnTo>
                <a:cubicBezTo>
                  <a:pt x="8213808" y="3829566"/>
                  <a:pt x="8202562" y="3821907"/>
                  <a:pt x="8200026" y="3812716"/>
                </a:cubicBezTo>
                <a:cubicBezTo>
                  <a:pt x="8197968" y="3805393"/>
                  <a:pt x="8200695" y="3798787"/>
                  <a:pt x="8205721" y="3794144"/>
                </a:cubicBezTo>
                <a:cubicBezTo>
                  <a:pt x="8204764" y="3790506"/>
                  <a:pt x="8204572" y="3786772"/>
                  <a:pt x="8206152" y="3783230"/>
                </a:cubicBezTo>
                <a:lnTo>
                  <a:pt x="8213091" y="3767816"/>
                </a:lnTo>
                <a:cubicBezTo>
                  <a:pt x="8217302" y="3758434"/>
                  <a:pt x="8227544" y="3752977"/>
                  <a:pt x="8237641" y="3756807"/>
                </a:cubicBezTo>
                <a:cubicBezTo>
                  <a:pt x="8242858" y="3758817"/>
                  <a:pt x="8246783" y="3763508"/>
                  <a:pt x="8248648" y="3768822"/>
                </a:cubicBezTo>
                <a:cubicBezTo>
                  <a:pt x="8248888" y="3769444"/>
                  <a:pt x="8248984" y="3770066"/>
                  <a:pt x="8249127" y="3770736"/>
                </a:cubicBezTo>
                <a:cubicBezTo>
                  <a:pt x="8249463" y="3772077"/>
                  <a:pt x="8249845" y="3773321"/>
                  <a:pt x="8249845" y="3774709"/>
                </a:cubicBezTo>
                <a:cubicBezTo>
                  <a:pt x="8249893" y="3776815"/>
                  <a:pt x="8249654" y="3778969"/>
                  <a:pt x="8248840" y="3781076"/>
                </a:cubicBezTo>
                <a:lnTo>
                  <a:pt x="8250659" y="3781363"/>
                </a:lnTo>
                <a:cubicBezTo>
                  <a:pt x="8251903" y="3781554"/>
                  <a:pt x="8252573" y="3782655"/>
                  <a:pt x="8253674" y="3783086"/>
                </a:cubicBezTo>
                <a:cubicBezTo>
                  <a:pt x="8257119" y="3781937"/>
                  <a:pt x="8260517" y="3781267"/>
                  <a:pt x="8264154" y="3781363"/>
                </a:cubicBezTo>
                <a:cubicBezTo>
                  <a:pt x="8264154" y="3777486"/>
                  <a:pt x="8265159" y="3773656"/>
                  <a:pt x="8267935" y="3770784"/>
                </a:cubicBezTo>
                <a:lnTo>
                  <a:pt x="8273582" y="3765040"/>
                </a:lnTo>
                <a:cubicBezTo>
                  <a:pt x="8280474" y="3758004"/>
                  <a:pt x="8291002" y="3755850"/>
                  <a:pt x="8299090" y="3762503"/>
                </a:cubicBezTo>
                <a:cubicBezTo>
                  <a:pt x="8306173" y="3768343"/>
                  <a:pt x="8308422" y="3781028"/>
                  <a:pt x="8301578" y="3788017"/>
                </a:cubicBezTo>
                <a:lnTo>
                  <a:pt x="8295932" y="3793761"/>
                </a:lnTo>
                <a:cubicBezTo>
                  <a:pt x="8294352" y="3795388"/>
                  <a:pt x="8292485" y="3796728"/>
                  <a:pt x="8290572" y="3797734"/>
                </a:cubicBezTo>
                <a:cubicBezTo>
                  <a:pt x="8294161" y="3801132"/>
                  <a:pt x="8296458" y="3805680"/>
                  <a:pt x="8296554" y="3810706"/>
                </a:cubicBezTo>
                <a:close/>
                <a:moveTo>
                  <a:pt x="8321391" y="3906154"/>
                </a:moveTo>
                <a:cubicBezTo>
                  <a:pt x="8321727" y="3906250"/>
                  <a:pt x="8322014" y="3906202"/>
                  <a:pt x="8322301" y="3906346"/>
                </a:cubicBezTo>
                <a:cubicBezTo>
                  <a:pt x="8344602" y="3916398"/>
                  <a:pt x="8326273" y="3949714"/>
                  <a:pt x="8304067" y="3939709"/>
                </a:cubicBezTo>
                <a:cubicBezTo>
                  <a:pt x="8296171" y="3936120"/>
                  <a:pt x="8293778" y="3929705"/>
                  <a:pt x="8294448" y="3923291"/>
                </a:cubicBezTo>
                <a:cubicBezTo>
                  <a:pt x="8284398" y="3921616"/>
                  <a:pt x="8277315" y="3914723"/>
                  <a:pt x="8277507" y="3904048"/>
                </a:cubicBezTo>
                <a:cubicBezTo>
                  <a:pt x="8277507" y="3902373"/>
                  <a:pt x="8278176" y="3900793"/>
                  <a:pt x="8278799" y="3899165"/>
                </a:cubicBezTo>
                <a:cubicBezTo>
                  <a:pt x="8275018" y="3894331"/>
                  <a:pt x="8273391" y="3888204"/>
                  <a:pt x="8275449" y="3881455"/>
                </a:cubicBezTo>
                <a:cubicBezTo>
                  <a:pt x="8278272" y="3872216"/>
                  <a:pt x="8290667" y="3865850"/>
                  <a:pt x="8299760" y="3869918"/>
                </a:cubicBezTo>
                <a:lnTo>
                  <a:pt x="8307465" y="3873412"/>
                </a:lnTo>
                <a:cubicBezTo>
                  <a:pt x="8317180" y="3877816"/>
                  <a:pt x="8322205" y="3887199"/>
                  <a:pt x="8318998" y="3897729"/>
                </a:cubicBezTo>
                <a:cubicBezTo>
                  <a:pt x="8318998" y="3897729"/>
                  <a:pt x="8318951" y="3897777"/>
                  <a:pt x="8318951" y="3897825"/>
                </a:cubicBezTo>
                <a:cubicBezTo>
                  <a:pt x="8320291" y="3900267"/>
                  <a:pt x="8321200" y="3902995"/>
                  <a:pt x="8321391" y="3906154"/>
                </a:cubicBezTo>
                <a:close/>
                <a:moveTo>
                  <a:pt x="8373556" y="3903330"/>
                </a:moveTo>
                <a:cubicBezTo>
                  <a:pt x="8373269" y="3900649"/>
                  <a:pt x="8373556" y="3898113"/>
                  <a:pt x="8374322" y="3895719"/>
                </a:cubicBezTo>
                <a:cubicBezTo>
                  <a:pt x="8360922" y="3882555"/>
                  <a:pt x="8372790" y="3855032"/>
                  <a:pt x="8392699" y="3863983"/>
                </a:cubicBezTo>
                <a:cubicBezTo>
                  <a:pt x="8403036" y="3868674"/>
                  <a:pt x="8405620" y="3878918"/>
                  <a:pt x="8403419" y="3887534"/>
                </a:cubicBezTo>
                <a:cubicBezTo>
                  <a:pt x="8406577" y="3890358"/>
                  <a:pt x="8408970" y="3894092"/>
                  <a:pt x="8409448" y="3898256"/>
                </a:cubicBezTo>
                <a:cubicBezTo>
                  <a:pt x="8409688" y="3900554"/>
                  <a:pt x="8409066" y="3902756"/>
                  <a:pt x="8408970" y="3905053"/>
                </a:cubicBezTo>
                <a:cubicBezTo>
                  <a:pt x="8411410" y="3904240"/>
                  <a:pt x="8413899" y="3903904"/>
                  <a:pt x="8416436" y="3904048"/>
                </a:cubicBezTo>
                <a:cubicBezTo>
                  <a:pt x="8408156" y="3897969"/>
                  <a:pt x="8403897" y="3885236"/>
                  <a:pt x="8413229" y="3875710"/>
                </a:cubicBezTo>
                <a:cubicBezTo>
                  <a:pt x="8429596" y="3859005"/>
                  <a:pt x="8453956" y="3885810"/>
                  <a:pt x="8437732" y="3902468"/>
                </a:cubicBezTo>
                <a:cubicBezTo>
                  <a:pt x="8433856" y="3906441"/>
                  <a:pt x="8429549" y="3907782"/>
                  <a:pt x="8425385" y="3907590"/>
                </a:cubicBezTo>
                <a:cubicBezTo>
                  <a:pt x="8433377" y="3913047"/>
                  <a:pt x="8435961" y="3923052"/>
                  <a:pt x="8431989" y="3931763"/>
                </a:cubicBezTo>
                <a:lnTo>
                  <a:pt x="8428496" y="3939470"/>
                </a:lnTo>
                <a:cubicBezTo>
                  <a:pt x="8426534" y="3943778"/>
                  <a:pt x="8422657" y="3946602"/>
                  <a:pt x="8418302" y="3948134"/>
                </a:cubicBezTo>
                <a:cubicBezTo>
                  <a:pt x="8419450" y="3950815"/>
                  <a:pt x="8420121" y="3953830"/>
                  <a:pt x="8419498" y="3957469"/>
                </a:cubicBezTo>
                <a:cubicBezTo>
                  <a:pt x="8415670" y="3980445"/>
                  <a:pt x="8379634" y="3976568"/>
                  <a:pt x="8383462" y="3953543"/>
                </a:cubicBezTo>
                <a:cubicBezTo>
                  <a:pt x="8384802" y="3945549"/>
                  <a:pt x="8390114" y="3940954"/>
                  <a:pt x="8396240" y="3939135"/>
                </a:cubicBezTo>
                <a:cubicBezTo>
                  <a:pt x="8395235" y="3937268"/>
                  <a:pt x="8394278" y="3935736"/>
                  <a:pt x="8393943" y="3933630"/>
                </a:cubicBezTo>
                <a:cubicBezTo>
                  <a:pt x="8388104" y="3936694"/>
                  <a:pt x="8381309" y="3937077"/>
                  <a:pt x="8375183" y="3932625"/>
                </a:cubicBezTo>
                <a:cubicBezTo>
                  <a:pt x="8371785" y="3930136"/>
                  <a:pt x="8369392" y="3925923"/>
                  <a:pt x="8368339" y="3921520"/>
                </a:cubicBezTo>
                <a:lnTo>
                  <a:pt x="8367573" y="3926020"/>
                </a:lnTo>
                <a:cubicBezTo>
                  <a:pt x="8365899" y="3936024"/>
                  <a:pt x="8355705" y="3941720"/>
                  <a:pt x="8346229" y="3940236"/>
                </a:cubicBezTo>
                <a:cubicBezTo>
                  <a:pt x="8336323" y="3938704"/>
                  <a:pt x="8330484" y="3928269"/>
                  <a:pt x="8332016" y="3918887"/>
                </a:cubicBezTo>
                <a:lnTo>
                  <a:pt x="8333308" y="3910941"/>
                </a:lnTo>
                <a:cubicBezTo>
                  <a:pt x="8334983" y="3900937"/>
                  <a:pt x="8345177" y="3895288"/>
                  <a:pt x="8354652" y="3896724"/>
                </a:cubicBezTo>
                <a:cubicBezTo>
                  <a:pt x="8362501" y="3897921"/>
                  <a:pt x="8367622" y="3904718"/>
                  <a:pt x="8368722" y="3912186"/>
                </a:cubicBezTo>
                <a:cubicBezTo>
                  <a:pt x="8369297" y="3910414"/>
                  <a:pt x="8369919" y="3908691"/>
                  <a:pt x="8371211" y="3907255"/>
                </a:cubicBezTo>
                <a:cubicBezTo>
                  <a:pt x="8372024" y="3906441"/>
                  <a:pt x="8372742" y="3905580"/>
                  <a:pt x="8373412" y="3904622"/>
                </a:cubicBezTo>
                <a:cubicBezTo>
                  <a:pt x="8373412" y="3904622"/>
                  <a:pt x="8373412" y="3904622"/>
                  <a:pt x="8373412" y="3904622"/>
                </a:cubicBezTo>
                <a:cubicBezTo>
                  <a:pt x="8373412" y="3904527"/>
                  <a:pt x="8373412" y="3904479"/>
                  <a:pt x="8373460" y="3904287"/>
                </a:cubicBezTo>
                <a:cubicBezTo>
                  <a:pt x="8373604" y="3903904"/>
                  <a:pt x="8373604" y="3903856"/>
                  <a:pt x="8373556" y="3903330"/>
                </a:cubicBezTo>
                <a:close/>
                <a:moveTo>
                  <a:pt x="8466111" y="4013617"/>
                </a:moveTo>
                <a:lnTo>
                  <a:pt x="8469605" y="4005911"/>
                </a:lnTo>
                <a:cubicBezTo>
                  <a:pt x="8470131" y="4004666"/>
                  <a:pt x="8470993" y="4003805"/>
                  <a:pt x="8471711" y="4002751"/>
                </a:cubicBezTo>
                <a:cubicBezTo>
                  <a:pt x="8471711" y="3999927"/>
                  <a:pt x="8472142" y="3997151"/>
                  <a:pt x="8473290" y="3994566"/>
                </a:cubicBezTo>
                <a:cubicBezTo>
                  <a:pt x="8474486" y="3991838"/>
                  <a:pt x="8476449" y="3989731"/>
                  <a:pt x="8478698" y="3988104"/>
                </a:cubicBezTo>
                <a:cubicBezTo>
                  <a:pt x="8477310" y="3987146"/>
                  <a:pt x="8475874" y="3986189"/>
                  <a:pt x="8474917" y="3984992"/>
                </a:cubicBezTo>
                <a:cubicBezTo>
                  <a:pt x="8468313" y="3976616"/>
                  <a:pt x="8471040" y="3966515"/>
                  <a:pt x="8477884" y="3959527"/>
                </a:cubicBezTo>
                <a:lnTo>
                  <a:pt x="8482287" y="3955027"/>
                </a:lnTo>
                <a:cubicBezTo>
                  <a:pt x="8481378" y="3954213"/>
                  <a:pt x="8480420" y="3953735"/>
                  <a:pt x="8479655" y="3952634"/>
                </a:cubicBezTo>
                <a:cubicBezTo>
                  <a:pt x="8466064" y="3933774"/>
                  <a:pt x="8492959" y="3909074"/>
                  <a:pt x="8506695" y="3928078"/>
                </a:cubicBezTo>
                <a:cubicBezTo>
                  <a:pt x="8513059" y="3936885"/>
                  <a:pt x="8510427" y="3946794"/>
                  <a:pt x="8504589" y="3953065"/>
                </a:cubicBezTo>
                <a:cubicBezTo>
                  <a:pt x="8506264" y="3954118"/>
                  <a:pt x="8507891" y="3955267"/>
                  <a:pt x="8509039" y="3956751"/>
                </a:cubicBezTo>
                <a:cubicBezTo>
                  <a:pt x="8515644" y="3965127"/>
                  <a:pt x="8512915" y="3975228"/>
                  <a:pt x="8506072" y="3982216"/>
                </a:cubicBezTo>
                <a:lnTo>
                  <a:pt x="8501335" y="3987051"/>
                </a:lnTo>
                <a:lnTo>
                  <a:pt x="8506502" y="3989348"/>
                </a:lnTo>
                <a:cubicBezTo>
                  <a:pt x="8516218" y="3993752"/>
                  <a:pt x="8519185" y="4005623"/>
                  <a:pt x="8515165" y="4014814"/>
                </a:cubicBezTo>
                <a:cubicBezTo>
                  <a:pt x="8512868" y="4020080"/>
                  <a:pt x="8508130" y="4023191"/>
                  <a:pt x="8502866" y="4024483"/>
                </a:cubicBezTo>
                <a:lnTo>
                  <a:pt x="8501860" y="4026781"/>
                </a:lnTo>
                <a:cubicBezTo>
                  <a:pt x="8498606" y="4034009"/>
                  <a:pt x="8492433" y="4038509"/>
                  <a:pt x="8485206" y="4038987"/>
                </a:cubicBezTo>
                <a:cubicBezTo>
                  <a:pt x="8488460" y="4043918"/>
                  <a:pt x="8489944" y="4049997"/>
                  <a:pt x="8487599" y="4055215"/>
                </a:cubicBezTo>
                <a:lnTo>
                  <a:pt x="8484106" y="4062921"/>
                </a:lnTo>
                <a:cubicBezTo>
                  <a:pt x="8479703" y="4072686"/>
                  <a:pt x="8470802" y="4077999"/>
                  <a:pt x="8460082" y="4074936"/>
                </a:cubicBezTo>
                <a:cubicBezTo>
                  <a:pt x="8450893" y="4072303"/>
                  <a:pt x="8443954" y="4060001"/>
                  <a:pt x="8448069" y="4050858"/>
                </a:cubicBezTo>
                <a:lnTo>
                  <a:pt x="8451563" y="4043152"/>
                </a:lnTo>
                <a:cubicBezTo>
                  <a:pt x="8454961" y="4035684"/>
                  <a:pt x="8460991" y="4030898"/>
                  <a:pt x="8468456" y="4030371"/>
                </a:cubicBezTo>
                <a:cubicBezTo>
                  <a:pt x="8465058" y="4025393"/>
                  <a:pt x="8463671" y="4019026"/>
                  <a:pt x="8466111" y="4013617"/>
                </a:cubicBezTo>
                <a:close/>
                <a:moveTo>
                  <a:pt x="8706163" y="4135058"/>
                </a:moveTo>
                <a:cubicBezTo>
                  <a:pt x="8713294" y="4144919"/>
                  <a:pt x="8709034" y="4155880"/>
                  <a:pt x="8701473" y="4161529"/>
                </a:cubicBezTo>
                <a:cubicBezTo>
                  <a:pt x="8709417" y="4166603"/>
                  <a:pt x="8710853" y="4179144"/>
                  <a:pt x="8706306" y="4186516"/>
                </a:cubicBezTo>
                <a:cubicBezTo>
                  <a:pt x="8700420" y="4196042"/>
                  <a:pt x="8689509" y="4196951"/>
                  <a:pt x="8680129" y="4192739"/>
                </a:cubicBezTo>
                <a:lnTo>
                  <a:pt x="8672424" y="4189244"/>
                </a:lnTo>
                <a:cubicBezTo>
                  <a:pt x="8662996" y="4184984"/>
                  <a:pt x="8661320" y="4170959"/>
                  <a:pt x="8666202" y="4163108"/>
                </a:cubicBezTo>
                <a:cubicBezTo>
                  <a:pt x="8668835" y="4158800"/>
                  <a:pt x="8672615" y="4156455"/>
                  <a:pt x="8676731" y="4155354"/>
                </a:cubicBezTo>
                <a:cubicBezTo>
                  <a:pt x="8667782" y="4137068"/>
                  <a:pt x="8693098" y="4116964"/>
                  <a:pt x="8706163" y="4135058"/>
                </a:cubicBezTo>
                <a:close/>
                <a:moveTo>
                  <a:pt x="8742583" y="4219497"/>
                </a:moveTo>
                <a:lnTo>
                  <a:pt x="8746076" y="4211790"/>
                </a:lnTo>
                <a:cubicBezTo>
                  <a:pt x="8750479" y="4202073"/>
                  <a:pt x="8760863" y="4197813"/>
                  <a:pt x="8770866" y="4201355"/>
                </a:cubicBezTo>
                <a:cubicBezTo>
                  <a:pt x="8780294" y="4204706"/>
                  <a:pt x="8785367" y="4217055"/>
                  <a:pt x="8781299" y="4226150"/>
                </a:cubicBezTo>
                <a:lnTo>
                  <a:pt x="8777805" y="4233857"/>
                </a:lnTo>
                <a:cubicBezTo>
                  <a:pt x="8777566" y="4234431"/>
                  <a:pt x="8777183" y="4234958"/>
                  <a:pt x="8776896" y="4235485"/>
                </a:cubicBezTo>
                <a:cubicBezTo>
                  <a:pt x="8777901" y="4237016"/>
                  <a:pt x="8778762" y="4238548"/>
                  <a:pt x="8779241" y="4240271"/>
                </a:cubicBezTo>
                <a:cubicBezTo>
                  <a:pt x="8782256" y="4250707"/>
                  <a:pt x="8775843" y="4260232"/>
                  <a:pt x="8766272" y="4263822"/>
                </a:cubicBezTo>
                <a:lnTo>
                  <a:pt x="8755121" y="4268035"/>
                </a:lnTo>
                <a:cubicBezTo>
                  <a:pt x="8750861" y="4269662"/>
                  <a:pt x="8746363" y="4268896"/>
                  <a:pt x="8742343" y="4266981"/>
                </a:cubicBezTo>
                <a:cubicBezTo>
                  <a:pt x="8741481" y="4279858"/>
                  <a:pt x="8724540" y="4291346"/>
                  <a:pt x="8711332" y="4280289"/>
                </a:cubicBezTo>
                <a:cubicBezTo>
                  <a:pt x="8694964" y="4266551"/>
                  <a:pt x="8714107" y="4243718"/>
                  <a:pt x="8731192" y="4250850"/>
                </a:cubicBezTo>
                <a:cubicBezTo>
                  <a:pt x="8730810" y="4243000"/>
                  <a:pt x="8735308" y="4236107"/>
                  <a:pt x="8742343" y="4232565"/>
                </a:cubicBezTo>
                <a:cubicBezTo>
                  <a:pt x="8740859" y="4228304"/>
                  <a:pt x="8740763" y="4223566"/>
                  <a:pt x="8742583" y="4219497"/>
                </a:cubicBezTo>
                <a:close/>
                <a:moveTo>
                  <a:pt x="8717074" y="4445959"/>
                </a:moveTo>
                <a:cubicBezTo>
                  <a:pt x="8729708" y="4451655"/>
                  <a:pt x="8729852" y="4465011"/>
                  <a:pt x="8723774" y="4473866"/>
                </a:cubicBezTo>
                <a:cubicBezTo>
                  <a:pt x="8728225" y="4480041"/>
                  <a:pt x="8728991" y="4489423"/>
                  <a:pt x="8724061" y="4495263"/>
                </a:cubicBezTo>
                <a:lnTo>
                  <a:pt x="8718845" y="4501486"/>
                </a:lnTo>
                <a:cubicBezTo>
                  <a:pt x="8712241" y="4509336"/>
                  <a:pt x="8702095" y="4511347"/>
                  <a:pt x="8693385" y="4505555"/>
                </a:cubicBezTo>
                <a:cubicBezTo>
                  <a:pt x="8685537" y="4500385"/>
                  <a:pt x="8683144" y="4487413"/>
                  <a:pt x="8689317" y="4480089"/>
                </a:cubicBezTo>
                <a:lnTo>
                  <a:pt x="8693911" y="4474584"/>
                </a:lnTo>
                <a:cubicBezTo>
                  <a:pt x="8693337" y="4473818"/>
                  <a:pt x="8692955" y="4472957"/>
                  <a:pt x="8692571" y="4472095"/>
                </a:cubicBezTo>
                <a:lnTo>
                  <a:pt x="8682282" y="4473004"/>
                </a:lnTo>
                <a:cubicBezTo>
                  <a:pt x="8678071" y="4473388"/>
                  <a:pt x="8674290" y="4471425"/>
                  <a:pt x="8671227" y="4468601"/>
                </a:cubicBezTo>
                <a:cubicBezTo>
                  <a:pt x="8669935" y="4475637"/>
                  <a:pt x="8664384" y="4481190"/>
                  <a:pt x="8657300" y="4483871"/>
                </a:cubicBezTo>
                <a:lnTo>
                  <a:pt x="8646150" y="4488083"/>
                </a:lnTo>
                <a:cubicBezTo>
                  <a:pt x="8636483" y="4491721"/>
                  <a:pt x="8625332" y="4483535"/>
                  <a:pt x="8622987" y="4474440"/>
                </a:cubicBezTo>
                <a:cubicBezTo>
                  <a:pt x="8620211" y="4463718"/>
                  <a:pt x="8627055" y="4454910"/>
                  <a:pt x="8636627" y="4451273"/>
                </a:cubicBezTo>
                <a:lnTo>
                  <a:pt x="8639929" y="4450028"/>
                </a:lnTo>
                <a:cubicBezTo>
                  <a:pt x="8636722" y="4445289"/>
                  <a:pt x="8636244" y="4439210"/>
                  <a:pt x="8637727" y="4433609"/>
                </a:cubicBezTo>
                <a:cubicBezTo>
                  <a:pt x="8633707" y="4436242"/>
                  <a:pt x="8629065" y="4438013"/>
                  <a:pt x="8624327" y="4437247"/>
                </a:cubicBezTo>
                <a:lnTo>
                  <a:pt x="8621264" y="4440885"/>
                </a:lnTo>
                <a:cubicBezTo>
                  <a:pt x="8614660" y="4448736"/>
                  <a:pt x="8604514" y="4450746"/>
                  <a:pt x="8595805" y="4444954"/>
                </a:cubicBezTo>
                <a:cubicBezTo>
                  <a:pt x="8594943" y="4444380"/>
                  <a:pt x="8594416" y="4443422"/>
                  <a:pt x="8593699" y="4442704"/>
                </a:cubicBezTo>
                <a:cubicBezTo>
                  <a:pt x="8595421" y="4446677"/>
                  <a:pt x="8595948" y="4451129"/>
                  <a:pt x="8594272" y="4455820"/>
                </a:cubicBezTo>
                <a:cubicBezTo>
                  <a:pt x="8593699" y="4457448"/>
                  <a:pt x="8592598" y="4458836"/>
                  <a:pt x="8591593" y="4460224"/>
                </a:cubicBezTo>
                <a:cubicBezTo>
                  <a:pt x="8599825" y="4461708"/>
                  <a:pt x="8606285" y="4470132"/>
                  <a:pt x="8606189" y="4478126"/>
                </a:cubicBezTo>
                <a:cubicBezTo>
                  <a:pt x="8606045" y="4488657"/>
                  <a:pt x="8597527" y="4495263"/>
                  <a:pt x="8587716" y="4496125"/>
                </a:cubicBezTo>
                <a:lnTo>
                  <a:pt x="8584893" y="4496364"/>
                </a:lnTo>
                <a:cubicBezTo>
                  <a:pt x="8582835" y="4497752"/>
                  <a:pt x="8580347" y="4498135"/>
                  <a:pt x="8577954" y="4498566"/>
                </a:cubicBezTo>
                <a:cubicBezTo>
                  <a:pt x="8581926" y="4500481"/>
                  <a:pt x="8585323" y="4503688"/>
                  <a:pt x="8587429" y="4507852"/>
                </a:cubicBezTo>
                <a:lnTo>
                  <a:pt x="8591114" y="4515080"/>
                </a:lnTo>
                <a:cubicBezTo>
                  <a:pt x="8595661" y="4523936"/>
                  <a:pt x="8590014" y="4535472"/>
                  <a:pt x="8581399" y="4539062"/>
                </a:cubicBezTo>
                <a:cubicBezTo>
                  <a:pt x="8578385" y="4540355"/>
                  <a:pt x="8575369" y="4540450"/>
                  <a:pt x="8572450" y="4540115"/>
                </a:cubicBezTo>
                <a:cubicBezTo>
                  <a:pt x="8578576" y="4547247"/>
                  <a:pt x="8577906" y="4557395"/>
                  <a:pt x="8571972" y="4564480"/>
                </a:cubicBezTo>
                <a:lnTo>
                  <a:pt x="8561539" y="4576926"/>
                </a:lnTo>
                <a:cubicBezTo>
                  <a:pt x="8555174" y="4584489"/>
                  <a:pt x="8542492" y="4583914"/>
                  <a:pt x="8535744" y="4577404"/>
                </a:cubicBezTo>
                <a:cubicBezTo>
                  <a:pt x="8530766" y="4572569"/>
                  <a:pt x="8529666" y="4566059"/>
                  <a:pt x="8531197" y="4559980"/>
                </a:cubicBezTo>
                <a:cubicBezTo>
                  <a:pt x="8529713" y="4562709"/>
                  <a:pt x="8528613" y="4565677"/>
                  <a:pt x="8525646" y="4567591"/>
                </a:cubicBezTo>
                <a:cubicBezTo>
                  <a:pt x="8521482" y="4570368"/>
                  <a:pt x="8515931" y="4570655"/>
                  <a:pt x="8511002" y="4569171"/>
                </a:cubicBezTo>
                <a:cubicBezTo>
                  <a:pt x="8509279" y="4570416"/>
                  <a:pt x="8508035" y="4572139"/>
                  <a:pt x="8505977" y="4572953"/>
                </a:cubicBezTo>
                <a:lnTo>
                  <a:pt x="8494826" y="4577165"/>
                </a:lnTo>
                <a:lnTo>
                  <a:pt x="8494826" y="4577165"/>
                </a:lnTo>
                <a:cubicBezTo>
                  <a:pt x="8488796" y="4580516"/>
                  <a:pt x="8480851" y="4581090"/>
                  <a:pt x="8475444" y="4576495"/>
                </a:cubicBezTo>
                <a:lnTo>
                  <a:pt x="8469222" y="4571277"/>
                </a:lnTo>
                <a:cubicBezTo>
                  <a:pt x="8461660" y="4564911"/>
                  <a:pt x="8458694" y="4554523"/>
                  <a:pt x="8464724" y="4545859"/>
                </a:cubicBezTo>
                <a:cubicBezTo>
                  <a:pt x="8469318" y="4539301"/>
                  <a:pt x="8479176" y="4536382"/>
                  <a:pt x="8486690" y="4539732"/>
                </a:cubicBezTo>
                <a:lnTo>
                  <a:pt x="8487695" y="4539349"/>
                </a:lnTo>
                <a:cubicBezTo>
                  <a:pt x="8490662" y="4535807"/>
                  <a:pt x="8494969" y="4534084"/>
                  <a:pt x="8499755" y="4533557"/>
                </a:cubicBezTo>
                <a:cubicBezTo>
                  <a:pt x="8501047" y="4531978"/>
                  <a:pt x="8501382" y="4529967"/>
                  <a:pt x="8503249" y="4528770"/>
                </a:cubicBezTo>
                <a:cubicBezTo>
                  <a:pt x="8509231" y="4524797"/>
                  <a:pt x="8518037" y="4525659"/>
                  <a:pt x="8523875" y="4530015"/>
                </a:cubicBezTo>
                <a:cubicBezTo>
                  <a:pt x="8523635" y="4528388"/>
                  <a:pt x="8522870" y="4526904"/>
                  <a:pt x="8523061" y="4525276"/>
                </a:cubicBezTo>
                <a:cubicBezTo>
                  <a:pt x="8522774" y="4521542"/>
                  <a:pt x="8524162" y="4518287"/>
                  <a:pt x="8525789" y="4515272"/>
                </a:cubicBezTo>
                <a:lnTo>
                  <a:pt x="8519328" y="4515846"/>
                </a:lnTo>
                <a:cubicBezTo>
                  <a:pt x="8509470" y="4516708"/>
                  <a:pt x="8501191" y="4506464"/>
                  <a:pt x="8501335" y="4497369"/>
                </a:cubicBezTo>
                <a:cubicBezTo>
                  <a:pt x="8501335" y="4497130"/>
                  <a:pt x="8501478" y="4496938"/>
                  <a:pt x="8501478" y="4496699"/>
                </a:cubicBezTo>
                <a:cubicBezTo>
                  <a:pt x="8500377" y="4497704"/>
                  <a:pt x="8499324" y="4498710"/>
                  <a:pt x="8497984" y="4499428"/>
                </a:cubicBezTo>
                <a:lnTo>
                  <a:pt x="8490758" y="4503114"/>
                </a:lnTo>
                <a:cubicBezTo>
                  <a:pt x="8481617" y="4507805"/>
                  <a:pt x="8470897" y="4502874"/>
                  <a:pt x="8466398" y="4494306"/>
                </a:cubicBezTo>
                <a:cubicBezTo>
                  <a:pt x="8461709" y="4485354"/>
                  <a:pt x="8466686" y="4474297"/>
                  <a:pt x="8475204" y="4469941"/>
                </a:cubicBezTo>
                <a:lnTo>
                  <a:pt x="8476018" y="4469510"/>
                </a:lnTo>
                <a:cubicBezTo>
                  <a:pt x="8476496" y="4467595"/>
                  <a:pt x="8478076" y="4466494"/>
                  <a:pt x="8479080" y="4464867"/>
                </a:cubicBezTo>
                <a:cubicBezTo>
                  <a:pt x="8474008" y="4465824"/>
                  <a:pt x="8468600" y="4464915"/>
                  <a:pt x="8464484" y="4461468"/>
                </a:cubicBezTo>
                <a:lnTo>
                  <a:pt x="8458263" y="4456251"/>
                </a:lnTo>
                <a:cubicBezTo>
                  <a:pt x="8457210" y="4455341"/>
                  <a:pt x="8456540" y="4454145"/>
                  <a:pt x="8455678" y="4453091"/>
                </a:cubicBezTo>
                <a:cubicBezTo>
                  <a:pt x="8455152" y="4454097"/>
                  <a:pt x="8454817" y="4455150"/>
                  <a:pt x="8454147" y="4456059"/>
                </a:cubicBezTo>
                <a:cubicBezTo>
                  <a:pt x="8447495" y="4465394"/>
                  <a:pt x="8437493" y="4470037"/>
                  <a:pt x="8426772" y="4470994"/>
                </a:cubicBezTo>
                <a:cubicBezTo>
                  <a:pt x="8421652" y="4476020"/>
                  <a:pt x="8413086" y="4477695"/>
                  <a:pt x="8406625" y="4474967"/>
                </a:cubicBezTo>
                <a:cubicBezTo>
                  <a:pt x="8397772" y="4471281"/>
                  <a:pt x="8394326" y="4462091"/>
                  <a:pt x="8396144" y="4453331"/>
                </a:cubicBezTo>
                <a:cubicBezTo>
                  <a:pt x="8392076" y="4451847"/>
                  <a:pt x="8388488" y="4449071"/>
                  <a:pt x="8386525" y="4445241"/>
                </a:cubicBezTo>
                <a:lnTo>
                  <a:pt x="8382840" y="4438013"/>
                </a:lnTo>
                <a:cubicBezTo>
                  <a:pt x="8378868" y="4430211"/>
                  <a:pt x="8380735" y="4421738"/>
                  <a:pt x="8386669" y="4415994"/>
                </a:cubicBezTo>
                <a:cubicBezTo>
                  <a:pt x="8381165" y="4420685"/>
                  <a:pt x="8373077" y="4422217"/>
                  <a:pt x="8366233" y="4419057"/>
                </a:cubicBezTo>
                <a:cubicBezTo>
                  <a:pt x="8364080" y="4418052"/>
                  <a:pt x="8362262" y="4416616"/>
                  <a:pt x="8360682" y="4414941"/>
                </a:cubicBezTo>
                <a:cubicBezTo>
                  <a:pt x="8360060" y="4415611"/>
                  <a:pt x="8359629" y="4416425"/>
                  <a:pt x="8358911" y="4416951"/>
                </a:cubicBezTo>
                <a:cubicBezTo>
                  <a:pt x="8355513" y="4419584"/>
                  <a:pt x="8352020" y="4422169"/>
                  <a:pt x="8348335" y="4424467"/>
                </a:cubicBezTo>
                <a:cubicBezTo>
                  <a:pt x="8350871" y="4425280"/>
                  <a:pt x="8353312" y="4426381"/>
                  <a:pt x="8355370" y="4428105"/>
                </a:cubicBezTo>
                <a:cubicBezTo>
                  <a:pt x="8363171" y="4434567"/>
                  <a:pt x="8362692" y="4446582"/>
                  <a:pt x="8356566" y="4453905"/>
                </a:cubicBezTo>
                <a:lnTo>
                  <a:pt x="8346133" y="4466303"/>
                </a:lnTo>
                <a:cubicBezTo>
                  <a:pt x="8343215" y="4469797"/>
                  <a:pt x="8339147" y="4471425"/>
                  <a:pt x="8334983" y="4471808"/>
                </a:cubicBezTo>
                <a:cubicBezTo>
                  <a:pt x="8333213" y="4473483"/>
                  <a:pt x="8331155" y="4474919"/>
                  <a:pt x="8328905" y="4476116"/>
                </a:cubicBezTo>
                <a:lnTo>
                  <a:pt x="8321678" y="4479802"/>
                </a:lnTo>
                <a:cubicBezTo>
                  <a:pt x="8312825" y="4484349"/>
                  <a:pt x="8301244" y="4477169"/>
                  <a:pt x="8298229" y="4468792"/>
                </a:cubicBezTo>
                <a:cubicBezTo>
                  <a:pt x="8294592" y="4458644"/>
                  <a:pt x="8300478" y="4449836"/>
                  <a:pt x="8309236" y="4445385"/>
                </a:cubicBezTo>
                <a:lnTo>
                  <a:pt x="8316462" y="4441651"/>
                </a:lnTo>
                <a:cubicBezTo>
                  <a:pt x="8317467" y="4441124"/>
                  <a:pt x="8318616" y="4441268"/>
                  <a:pt x="8319716" y="4441029"/>
                </a:cubicBezTo>
                <a:lnTo>
                  <a:pt x="8329527" y="4429301"/>
                </a:lnTo>
                <a:cubicBezTo>
                  <a:pt x="8329910" y="4428823"/>
                  <a:pt x="8330484" y="4428679"/>
                  <a:pt x="8330867" y="4428296"/>
                </a:cubicBezTo>
                <a:cubicBezTo>
                  <a:pt x="8324071" y="4426764"/>
                  <a:pt x="8318281" y="4421929"/>
                  <a:pt x="8316318" y="4414606"/>
                </a:cubicBezTo>
                <a:cubicBezTo>
                  <a:pt x="8315457" y="4411447"/>
                  <a:pt x="8315936" y="4408622"/>
                  <a:pt x="8316510" y="4405846"/>
                </a:cubicBezTo>
                <a:cubicBezTo>
                  <a:pt x="8315218" y="4409771"/>
                  <a:pt x="8313112" y="4413505"/>
                  <a:pt x="8309092" y="4415802"/>
                </a:cubicBezTo>
                <a:cubicBezTo>
                  <a:pt x="8300956" y="4420589"/>
                  <a:pt x="8288562" y="4418100"/>
                  <a:pt x="8284015" y="4409341"/>
                </a:cubicBezTo>
                <a:lnTo>
                  <a:pt x="8276598" y="4394837"/>
                </a:lnTo>
                <a:cubicBezTo>
                  <a:pt x="8276119" y="4393831"/>
                  <a:pt x="8275975" y="4392826"/>
                  <a:pt x="8275640" y="4391821"/>
                </a:cubicBezTo>
                <a:cubicBezTo>
                  <a:pt x="8275305" y="4392204"/>
                  <a:pt x="8274731" y="4392491"/>
                  <a:pt x="8274396" y="4392874"/>
                </a:cubicBezTo>
                <a:cubicBezTo>
                  <a:pt x="8275258" y="4401969"/>
                  <a:pt x="8269514" y="4409819"/>
                  <a:pt x="8260948" y="4413074"/>
                </a:cubicBezTo>
                <a:cubicBezTo>
                  <a:pt x="8257215" y="4414510"/>
                  <a:pt x="8253483" y="4415898"/>
                  <a:pt x="8249750" y="4417286"/>
                </a:cubicBezTo>
                <a:cubicBezTo>
                  <a:pt x="8240083" y="4420924"/>
                  <a:pt x="8228884" y="4413265"/>
                  <a:pt x="8226347" y="4404075"/>
                </a:cubicBezTo>
                <a:cubicBezTo>
                  <a:pt x="8223428" y="4393544"/>
                  <a:pt x="8229984" y="4384306"/>
                  <a:pt x="8239604" y="4380667"/>
                </a:cubicBezTo>
                <a:lnTo>
                  <a:pt x="8247117" y="4377795"/>
                </a:lnTo>
                <a:cubicBezTo>
                  <a:pt x="8247692" y="4371668"/>
                  <a:pt x="8250659" y="4365637"/>
                  <a:pt x="8257407" y="4362191"/>
                </a:cubicBezTo>
                <a:cubicBezTo>
                  <a:pt x="8262767" y="4359414"/>
                  <a:pt x="8267552" y="4359702"/>
                  <a:pt x="8271381" y="4361760"/>
                </a:cubicBezTo>
                <a:cubicBezTo>
                  <a:pt x="8266069" y="4353000"/>
                  <a:pt x="8267026" y="4338975"/>
                  <a:pt x="8278990" y="4332848"/>
                </a:cubicBezTo>
                <a:cubicBezTo>
                  <a:pt x="8279612" y="4332560"/>
                  <a:pt x="8280091" y="4332752"/>
                  <a:pt x="8280665" y="4332513"/>
                </a:cubicBezTo>
                <a:cubicBezTo>
                  <a:pt x="8280378" y="4330167"/>
                  <a:pt x="8280474" y="4327774"/>
                  <a:pt x="8281096" y="4325476"/>
                </a:cubicBezTo>
                <a:cubicBezTo>
                  <a:pt x="8276549" y="4320594"/>
                  <a:pt x="8274300" y="4313988"/>
                  <a:pt x="8276789" y="4306855"/>
                </a:cubicBezTo>
                <a:cubicBezTo>
                  <a:pt x="8279947" y="4297761"/>
                  <a:pt x="8291625" y="4290868"/>
                  <a:pt x="8300956" y="4295080"/>
                </a:cubicBezTo>
                <a:lnTo>
                  <a:pt x="8308662" y="4298527"/>
                </a:lnTo>
                <a:cubicBezTo>
                  <a:pt x="8316845" y="4302212"/>
                  <a:pt x="8322014" y="4309967"/>
                  <a:pt x="8320961" y="4318774"/>
                </a:cubicBezTo>
                <a:cubicBezTo>
                  <a:pt x="8322253" y="4323083"/>
                  <a:pt x="8322014" y="4327630"/>
                  <a:pt x="8320147" y="4331603"/>
                </a:cubicBezTo>
                <a:cubicBezTo>
                  <a:pt x="8322731" y="4331364"/>
                  <a:pt x="8325364" y="4331555"/>
                  <a:pt x="8327804" y="4332465"/>
                </a:cubicBezTo>
                <a:cubicBezTo>
                  <a:pt x="8337328" y="4335911"/>
                  <a:pt x="8341827" y="4346490"/>
                  <a:pt x="8338764" y="4355872"/>
                </a:cubicBezTo>
                <a:lnTo>
                  <a:pt x="8335222" y="4366834"/>
                </a:lnTo>
                <a:cubicBezTo>
                  <a:pt x="8332207" y="4376264"/>
                  <a:pt x="8320865" y="4381098"/>
                  <a:pt x="8311772" y="4377795"/>
                </a:cubicBezTo>
                <a:cubicBezTo>
                  <a:pt x="8308183" y="4376503"/>
                  <a:pt x="8305598" y="4373918"/>
                  <a:pt x="8303589" y="4370998"/>
                </a:cubicBezTo>
                <a:cubicBezTo>
                  <a:pt x="8305407" y="4372386"/>
                  <a:pt x="8306987" y="4374062"/>
                  <a:pt x="8308087" y="4376168"/>
                </a:cubicBezTo>
                <a:lnTo>
                  <a:pt x="8315505" y="4390672"/>
                </a:lnTo>
                <a:cubicBezTo>
                  <a:pt x="8317467" y="4394501"/>
                  <a:pt x="8317611" y="4398666"/>
                  <a:pt x="8317084" y="4402639"/>
                </a:cubicBezTo>
                <a:cubicBezTo>
                  <a:pt x="8318137" y="4399767"/>
                  <a:pt x="8319525" y="4396991"/>
                  <a:pt x="8321248" y="4394214"/>
                </a:cubicBezTo>
                <a:cubicBezTo>
                  <a:pt x="8324311" y="4389284"/>
                  <a:pt x="8329671" y="4387225"/>
                  <a:pt x="8335127" y="4387130"/>
                </a:cubicBezTo>
                <a:cubicBezTo>
                  <a:pt x="8335462" y="4386890"/>
                  <a:pt x="8335749" y="4386651"/>
                  <a:pt x="8336036" y="4386412"/>
                </a:cubicBezTo>
                <a:cubicBezTo>
                  <a:pt x="8343023" y="4381051"/>
                  <a:pt x="8351973" y="4382343"/>
                  <a:pt x="8358577" y="4387225"/>
                </a:cubicBezTo>
                <a:cubicBezTo>
                  <a:pt x="8359103" y="4386699"/>
                  <a:pt x="8359773" y="4386220"/>
                  <a:pt x="8360395" y="4385742"/>
                </a:cubicBezTo>
                <a:lnTo>
                  <a:pt x="8363745" y="4378322"/>
                </a:lnTo>
                <a:cubicBezTo>
                  <a:pt x="8367957" y="4368940"/>
                  <a:pt x="8379682" y="4364680"/>
                  <a:pt x="8388966" y="4368988"/>
                </a:cubicBezTo>
                <a:cubicBezTo>
                  <a:pt x="8398346" y="4373296"/>
                  <a:pt x="8402509" y="4384832"/>
                  <a:pt x="8398298" y="4394214"/>
                </a:cubicBezTo>
                <a:lnTo>
                  <a:pt x="8391359" y="4409628"/>
                </a:lnTo>
                <a:cubicBezTo>
                  <a:pt x="8390354" y="4411829"/>
                  <a:pt x="8388870" y="4413696"/>
                  <a:pt x="8387195" y="4415324"/>
                </a:cubicBezTo>
                <a:cubicBezTo>
                  <a:pt x="8388057" y="4414558"/>
                  <a:pt x="8388726" y="4413648"/>
                  <a:pt x="8389779" y="4413026"/>
                </a:cubicBezTo>
                <a:cubicBezTo>
                  <a:pt x="8394039" y="4410393"/>
                  <a:pt x="8399399" y="4410154"/>
                  <a:pt x="8404184" y="4411734"/>
                </a:cubicBezTo>
                <a:cubicBezTo>
                  <a:pt x="8406768" y="4408239"/>
                  <a:pt x="8410406" y="4405415"/>
                  <a:pt x="8414761" y="4403788"/>
                </a:cubicBezTo>
                <a:lnTo>
                  <a:pt x="8425911" y="4399575"/>
                </a:lnTo>
                <a:cubicBezTo>
                  <a:pt x="8435578" y="4395937"/>
                  <a:pt x="8446729" y="4404171"/>
                  <a:pt x="8449074" y="4413265"/>
                </a:cubicBezTo>
                <a:cubicBezTo>
                  <a:pt x="8450318" y="4418196"/>
                  <a:pt x="8449409" y="4422600"/>
                  <a:pt x="8447303" y="4426381"/>
                </a:cubicBezTo>
                <a:cubicBezTo>
                  <a:pt x="8449170" y="4427147"/>
                  <a:pt x="8450989" y="4427961"/>
                  <a:pt x="8452472" y="4429158"/>
                </a:cubicBezTo>
                <a:cubicBezTo>
                  <a:pt x="8453477" y="4429972"/>
                  <a:pt x="8453908" y="4431024"/>
                  <a:pt x="8454625" y="4431934"/>
                </a:cubicBezTo>
                <a:cubicBezTo>
                  <a:pt x="8454913" y="4431503"/>
                  <a:pt x="8455009" y="4430977"/>
                  <a:pt x="8455343" y="4430546"/>
                </a:cubicBezTo>
                <a:cubicBezTo>
                  <a:pt x="8461422" y="4422983"/>
                  <a:pt x="8473433" y="4421403"/>
                  <a:pt x="8480995" y="4427722"/>
                </a:cubicBezTo>
                <a:lnTo>
                  <a:pt x="8487216" y="4432939"/>
                </a:lnTo>
                <a:cubicBezTo>
                  <a:pt x="8491093" y="4436194"/>
                  <a:pt x="8493342" y="4440790"/>
                  <a:pt x="8493820" y="4445528"/>
                </a:cubicBezTo>
                <a:cubicBezTo>
                  <a:pt x="8499659" y="4441508"/>
                  <a:pt x="8507891" y="4440742"/>
                  <a:pt x="8514017" y="4444045"/>
                </a:cubicBezTo>
                <a:cubicBezTo>
                  <a:pt x="8520908" y="4447730"/>
                  <a:pt x="8522822" y="4454719"/>
                  <a:pt x="8522487" y="4461803"/>
                </a:cubicBezTo>
                <a:cubicBezTo>
                  <a:pt x="8527225" y="4465633"/>
                  <a:pt x="8530144" y="4471090"/>
                  <a:pt x="8530144" y="4476595"/>
                </a:cubicBezTo>
                <a:cubicBezTo>
                  <a:pt x="8534499" y="4475877"/>
                  <a:pt x="8539046" y="4476403"/>
                  <a:pt x="8543448" y="4480089"/>
                </a:cubicBezTo>
                <a:cubicBezTo>
                  <a:pt x="8550340" y="4485881"/>
                  <a:pt x="8551106" y="4493492"/>
                  <a:pt x="8548474" y="4499906"/>
                </a:cubicBezTo>
                <a:cubicBezTo>
                  <a:pt x="8548377" y="4500385"/>
                  <a:pt x="8547899" y="4500576"/>
                  <a:pt x="8547804" y="4501055"/>
                </a:cubicBezTo>
                <a:lnTo>
                  <a:pt x="8547804" y="4501055"/>
                </a:lnTo>
                <a:cubicBezTo>
                  <a:pt x="8551297" y="4499763"/>
                  <a:pt x="8554839" y="4500289"/>
                  <a:pt x="8558237" y="4501486"/>
                </a:cubicBezTo>
                <a:cubicBezTo>
                  <a:pt x="8559768" y="4500050"/>
                  <a:pt x="8561443" y="4498710"/>
                  <a:pt x="8563309" y="4497944"/>
                </a:cubicBezTo>
                <a:cubicBezTo>
                  <a:pt x="8565032" y="4497178"/>
                  <a:pt x="8566755" y="4497082"/>
                  <a:pt x="8568478" y="4496938"/>
                </a:cubicBezTo>
                <a:cubicBezTo>
                  <a:pt x="8566946" y="4496220"/>
                  <a:pt x="8565367" y="4496364"/>
                  <a:pt x="8563836" y="4495120"/>
                </a:cubicBezTo>
                <a:cubicBezTo>
                  <a:pt x="8556944" y="4489328"/>
                  <a:pt x="8556179" y="4481716"/>
                  <a:pt x="8558810" y="4475302"/>
                </a:cubicBezTo>
                <a:cubicBezTo>
                  <a:pt x="8559672" y="4471042"/>
                  <a:pt x="8561921" y="4467595"/>
                  <a:pt x="8564984" y="4465058"/>
                </a:cubicBezTo>
                <a:lnTo>
                  <a:pt x="8562208" y="4463814"/>
                </a:lnTo>
                <a:cubicBezTo>
                  <a:pt x="8553403" y="4459841"/>
                  <a:pt x="8547947" y="4451081"/>
                  <a:pt x="8550292" y="4441460"/>
                </a:cubicBezTo>
                <a:cubicBezTo>
                  <a:pt x="8545028" y="4441842"/>
                  <a:pt x="8539572" y="4440263"/>
                  <a:pt x="8535839" y="4436673"/>
                </a:cubicBezTo>
                <a:cubicBezTo>
                  <a:pt x="8528421" y="4429493"/>
                  <a:pt x="8528995" y="4418435"/>
                  <a:pt x="8535361" y="4410872"/>
                </a:cubicBezTo>
                <a:lnTo>
                  <a:pt x="8545794" y="4398426"/>
                </a:lnTo>
                <a:cubicBezTo>
                  <a:pt x="8552159" y="4390864"/>
                  <a:pt x="8564841" y="4391438"/>
                  <a:pt x="8571588" y="4397948"/>
                </a:cubicBezTo>
                <a:cubicBezTo>
                  <a:pt x="8579054" y="4405128"/>
                  <a:pt x="8578432" y="4416186"/>
                  <a:pt x="8572067" y="4423749"/>
                </a:cubicBezTo>
                <a:lnTo>
                  <a:pt x="8569387" y="4426956"/>
                </a:lnTo>
                <a:cubicBezTo>
                  <a:pt x="8571206" y="4427004"/>
                  <a:pt x="8573025" y="4427051"/>
                  <a:pt x="8574795" y="4427865"/>
                </a:cubicBezTo>
                <a:lnTo>
                  <a:pt x="8582500" y="4431312"/>
                </a:lnTo>
                <a:cubicBezTo>
                  <a:pt x="8585467" y="4432652"/>
                  <a:pt x="8587860" y="4434663"/>
                  <a:pt x="8589918" y="4436912"/>
                </a:cubicBezTo>
                <a:cubicBezTo>
                  <a:pt x="8587525" y="4431024"/>
                  <a:pt x="8587573" y="4423940"/>
                  <a:pt x="8591593" y="4419201"/>
                </a:cubicBezTo>
                <a:lnTo>
                  <a:pt x="8596809" y="4412978"/>
                </a:lnTo>
                <a:cubicBezTo>
                  <a:pt x="8599107" y="4410250"/>
                  <a:pt x="8601882" y="4408527"/>
                  <a:pt x="8604801" y="4407282"/>
                </a:cubicBezTo>
                <a:cubicBezTo>
                  <a:pt x="8605328" y="4405942"/>
                  <a:pt x="8605663" y="4404553"/>
                  <a:pt x="8606525" y="4403261"/>
                </a:cubicBezTo>
                <a:cubicBezTo>
                  <a:pt x="8611836" y="4395698"/>
                  <a:pt x="8624375" y="4392443"/>
                  <a:pt x="8631936" y="4398762"/>
                </a:cubicBezTo>
                <a:lnTo>
                  <a:pt x="8638158" y="4403979"/>
                </a:lnTo>
                <a:cubicBezTo>
                  <a:pt x="8642322" y="4407474"/>
                  <a:pt x="8644906" y="4412213"/>
                  <a:pt x="8645528" y="4417191"/>
                </a:cubicBezTo>
                <a:cubicBezTo>
                  <a:pt x="8651127" y="4411925"/>
                  <a:pt x="8659837" y="4410633"/>
                  <a:pt x="8667016" y="4413744"/>
                </a:cubicBezTo>
                <a:cubicBezTo>
                  <a:pt x="8676157" y="4417717"/>
                  <a:pt x="8679267" y="4428870"/>
                  <a:pt x="8676061" y="4437774"/>
                </a:cubicBezTo>
                <a:cubicBezTo>
                  <a:pt x="8678215" y="4436912"/>
                  <a:pt x="8680559" y="4436338"/>
                  <a:pt x="8683000" y="4436146"/>
                </a:cubicBezTo>
                <a:lnTo>
                  <a:pt x="8686398" y="4435859"/>
                </a:lnTo>
                <a:cubicBezTo>
                  <a:pt x="8684292" y="4429732"/>
                  <a:pt x="8685632" y="4422408"/>
                  <a:pt x="8689891" y="4417382"/>
                </a:cubicBezTo>
                <a:lnTo>
                  <a:pt x="8695108" y="4411159"/>
                </a:lnTo>
                <a:cubicBezTo>
                  <a:pt x="8701664" y="4403309"/>
                  <a:pt x="8713437" y="4403644"/>
                  <a:pt x="8720855" y="4409723"/>
                </a:cubicBezTo>
                <a:cubicBezTo>
                  <a:pt x="8728656" y="4416090"/>
                  <a:pt x="8728368" y="4428200"/>
                  <a:pt x="8722291" y="4435524"/>
                </a:cubicBezTo>
                <a:lnTo>
                  <a:pt x="8717074" y="4441747"/>
                </a:lnTo>
                <a:cubicBezTo>
                  <a:pt x="8715926" y="4443135"/>
                  <a:pt x="8714394" y="4443805"/>
                  <a:pt x="8713006" y="4444715"/>
                </a:cubicBezTo>
                <a:cubicBezTo>
                  <a:pt x="8714346" y="4445289"/>
                  <a:pt x="8715686" y="4445289"/>
                  <a:pt x="8717074" y="4445959"/>
                </a:cubicBezTo>
                <a:close/>
                <a:moveTo>
                  <a:pt x="8735643" y="4502108"/>
                </a:moveTo>
                <a:cubicBezTo>
                  <a:pt x="8739998" y="4492391"/>
                  <a:pt x="8752058" y="4489567"/>
                  <a:pt x="8761151" y="4493635"/>
                </a:cubicBezTo>
                <a:cubicBezTo>
                  <a:pt x="8765793" y="4495694"/>
                  <a:pt x="8768808" y="4499667"/>
                  <a:pt x="8770292" y="4504166"/>
                </a:cubicBezTo>
                <a:cubicBezTo>
                  <a:pt x="8776082" y="4502826"/>
                  <a:pt x="8782495" y="4504119"/>
                  <a:pt x="8787138" y="4507996"/>
                </a:cubicBezTo>
                <a:cubicBezTo>
                  <a:pt x="8794938" y="4514458"/>
                  <a:pt x="8794460" y="4526473"/>
                  <a:pt x="8788334" y="4533797"/>
                </a:cubicBezTo>
                <a:lnTo>
                  <a:pt x="8777901" y="4546194"/>
                </a:lnTo>
                <a:cubicBezTo>
                  <a:pt x="8771345" y="4554045"/>
                  <a:pt x="8759476" y="4553518"/>
                  <a:pt x="8752106" y="4547391"/>
                </a:cubicBezTo>
                <a:cubicBezTo>
                  <a:pt x="8751005" y="4546482"/>
                  <a:pt x="8750479" y="4545285"/>
                  <a:pt x="8749665" y="4544184"/>
                </a:cubicBezTo>
                <a:cubicBezTo>
                  <a:pt x="8745501" y="4544998"/>
                  <a:pt x="8741050" y="4544806"/>
                  <a:pt x="8737126" y="4543035"/>
                </a:cubicBezTo>
                <a:cubicBezTo>
                  <a:pt x="8727507" y="4538727"/>
                  <a:pt x="8724588" y="4526569"/>
                  <a:pt x="8728656" y="4517521"/>
                </a:cubicBezTo>
                <a:lnTo>
                  <a:pt x="8735643" y="4502108"/>
                </a:lnTo>
                <a:close/>
                <a:moveTo>
                  <a:pt x="8758806" y="4452517"/>
                </a:moveTo>
                <a:cubicBezTo>
                  <a:pt x="8776848" y="4467643"/>
                  <a:pt x="8753110" y="4495359"/>
                  <a:pt x="8735117" y="4480280"/>
                </a:cubicBezTo>
                <a:cubicBezTo>
                  <a:pt x="8717074" y="4465154"/>
                  <a:pt x="8740859" y="4437439"/>
                  <a:pt x="8758806" y="4452517"/>
                </a:cubicBezTo>
                <a:close/>
                <a:moveTo>
                  <a:pt x="8557088" y="4692909"/>
                </a:moveTo>
                <a:lnTo>
                  <a:pt x="8563932" y="4697265"/>
                </a:lnTo>
                <a:cubicBezTo>
                  <a:pt x="8571636" y="4702195"/>
                  <a:pt x="8574460" y="4710764"/>
                  <a:pt x="8571780" y="4719045"/>
                </a:cubicBezTo>
                <a:cubicBezTo>
                  <a:pt x="8581303" y="4718853"/>
                  <a:pt x="8589296" y="4724310"/>
                  <a:pt x="8591210" y="4734028"/>
                </a:cubicBezTo>
                <a:cubicBezTo>
                  <a:pt x="8593029" y="4743218"/>
                  <a:pt x="8585372" y="4753845"/>
                  <a:pt x="8575896" y="4754659"/>
                </a:cubicBezTo>
                <a:lnTo>
                  <a:pt x="8567856" y="4755329"/>
                </a:lnTo>
                <a:cubicBezTo>
                  <a:pt x="8557710" y="4756190"/>
                  <a:pt x="8549192" y="4750207"/>
                  <a:pt x="8547230" y="4740011"/>
                </a:cubicBezTo>
                <a:cubicBezTo>
                  <a:pt x="8546607" y="4736660"/>
                  <a:pt x="8547468" y="4733262"/>
                  <a:pt x="8548904" y="4730102"/>
                </a:cubicBezTo>
                <a:cubicBezTo>
                  <a:pt x="8547899" y="4729719"/>
                  <a:pt x="8546799" y="4729624"/>
                  <a:pt x="8545890" y="4729049"/>
                </a:cubicBezTo>
                <a:lnTo>
                  <a:pt x="8538998" y="4724693"/>
                </a:lnTo>
                <a:cubicBezTo>
                  <a:pt x="8530335" y="4719189"/>
                  <a:pt x="8527417" y="4708945"/>
                  <a:pt x="8532106" y="4699754"/>
                </a:cubicBezTo>
                <a:cubicBezTo>
                  <a:pt x="8532298" y="4699323"/>
                  <a:pt x="8532728" y="4699084"/>
                  <a:pt x="8532968" y="4698749"/>
                </a:cubicBezTo>
                <a:cubicBezTo>
                  <a:pt x="8532585" y="4698462"/>
                  <a:pt x="8532154" y="4698414"/>
                  <a:pt x="8531771" y="4698079"/>
                </a:cubicBezTo>
                <a:cubicBezTo>
                  <a:pt x="8516984" y="4685681"/>
                  <a:pt x="8529044" y="4663662"/>
                  <a:pt x="8543832" y="4664811"/>
                </a:cubicBezTo>
                <a:cubicBezTo>
                  <a:pt x="8546894" y="4659162"/>
                  <a:pt x="8552733" y="4655381"/>
                  <a:pt x="8559528" y="4654806"/>
                </a:cubicBezTo>
                <a:lnTo>
                  <a:pt x="8567568" y="4654136"/>
                </a:lnTo>
                <a:cubicBezTo>
                  <a:pt x="8577379" y="4653274"/>
                  <a:pt x="8585850" y="4662800"/>
                  <a:pt x="8585946" y="4672087"/>
                </a:cubicBezTo>
                <a:cubicBezTo>
                  <a:pt x="8586041" y="4682378"/>
                  <a:pt x="8577762" y="4689654"/>
                  <a:pt x="8567999" y="4690468"/>
                </a:cubicBezTo>
                <a:lnTo>
                  <a:pt x="8559959" y="4691138"/>
                </a:lnTo>
                <a:cubicBezTo>
                  <a:pt x="8559241" y="4691186"/>
                  <a:pt x="8558619" y="4690851"/>
                  <a:pt x="8557901" y="4690803"/>
                </a:cubicBezTo>
                <a:cubicBezTo>
                  <a:pt x="8557614" y="4691473"/>
                  <a:pt x="8557279" y="4692143"/>
                  <a:pt x="8556897" y="4692813"/>
                </a:cubicBezTo>
                <a:cubicBezTo>
                  <a:pt x="8556992" y="4692909"/>
                  <a:pt x="8557040" y="4692909"/>
                  <a:pt x="8557088" y="4692909"/>
                </a:cubicBezTo>
                <a:close/>
                <a:moveTo>
                  <a:pt x="8658784" y="4833784"/>
                </a:moveTo>
                <a:cubicBezTo>
                  <a:pt x="8657923" y="4840438"/>
                  <a:pt x="8653329" y="4845129"/>
                  <a:pt x="8647490" y="4847714"/>
                </a:cubicBezTo>
                <a:cubicBezTo>
                  <a:pt x="8648400" y="4848001"/>
                  <a:pt x="8649260" y="4848001"/>
                  <a:pt x="8650170" y="4848431"/>
                </a:cubicBezTo>
                <a:cubicBezTo>
                  <a:pt x="8658593" y="4852405"/>
                  <a:pt x="8662948" y="4865089"/>
                  <a:pt x="8657827" y="4873179"/>
                </a:cubicBezTo>
                <a:lnTo>
                  <a:pt x="8655482" y="4876865"/>
                </a:lnTo>
                <a:cubicBezTo>
                  <a:pt x="8657923" y="4875285"/>
                  <a:pt x="8660603" y="4874089"/>
                  <a:pt x="8663618" y="4873849"/>
                </a:cubicBezTo>
                <a:cubicBezTo>
                  <a:pt x="8673524" y="4873036"/>
                  <a:pt x="8682378" y="4880790"/>
                  <a:pt x="8683239" y="4890603"/>
                </a:cubicBezTo>
                <a:cubicBezTo>
                  <a:pt x="8683575" y="4894432"/>
                  <a:pt x="8683909" y="4898214"/>
                  <a:pt x="8684244" y="4901996"/>
                </a:cubicBezTo>
                <a:cubicBezTo>
                  <a:pt x="8685106" y="4911856"/>
                  <a:pt x="8677257" y="4920855"/>
                  <a:pt x="8667495" y="4921621"/>
                </a:cubicBezTo>
                <a:cubicBezTo>
                  <a:pt x="8657636" y="4922387"/>
                  <a:pt x="8648734" y="4914681"/>
                  <a:pt x="8647873" y="4904868"/>
                </a:cubicBezTo>
                <a:lnTo>
                  <a:pt x="8647538" y="4901134"/>
                </a:lnTo>
                <a:cubicBezTo>
                  <a:pt x="8646150" y="4902809"/>
                  <a:pt x="8644906" y="4904532"/>
                  <a:pt x="8643278" y="4906112"/>
                </a:cubicBezTo>
                <a:cubicBezTo>
                  <a:pt x="8639115" y="4910133"/>
                  <a:pt x="8633372" y="4910851"/>
                  <a:pt x="8628060" y="4909607"/>
                </a:cubicBezTo>
                <a:cubicBezTo>
                  <a:pt x="8627725" y="4909750"/>
                  <a:pt x="8627342" y="4909894"/>
                  <a:pt x="8627007" y="4910085"/>
                </a:cubicBezTo>
                <a:cubicBezTo>
                  <a:pt x="8617244" y="4914298"/>
                  <a:pt x="8606476" y="4909032"/>
                  <a:pt x="8602169" y="4899841"/>
                </a:cubicBezTo>
                <a:cubicBezTo>
                  <a:pt x="8597767" y="4890459"/>
                  <a:pt x="8603318" y="4878875"/>
                  <a:pt x="8612411" y="4874950"/>
                </a:cubicBezTo>
                <a:cubicBezTo>
                  <a:pt x="8614612" y="4873993"/>
                  <a:pt x="8616909" y="4873036"/>
                  <a:pt x="8619207" y="4872078"/>
                </a:cubicBezTo>
                <a:cubicBezTo>
                  <a:pt x="8619015" y="4868871"/>
                  <a:pt x="8619350" y="4865664"/>
                  <a:pt x="8621073" y="4862936"/>
                </a:cubicBezTo>
                <a:lnTo>
                  <a:pt x="8625428" y="4856090"/>
                </a:lnTo>
                <a:cubicBezTo>
                  <a:pt x="8626672" y="4854128"/>
                  <a:pt x="8628204" y="4852500"/>
                  <a:pt x="8629831" y="4851112"/>
                </a:cubicBezTo>
                <a:cubicBezTo>
                  <a:pt x="8621408" y="4850681"/>
                  <a:pt x="8612841" y="4847378"/>
                  <a:pt x="8605567" y="4843740"/>
                </a:cubicBezTo>
                <a:cubicBezTo>
                  <a:pt x="8597671" y="4839767"/>
                  <a:pt x="8593842" y="4832061"/>
                  <a:pt x="8595182" y="4823780"/>
                </a:cubicBezTo>
                <a:cubicBezTo>
                  <a:pt x="8592741" y="4829045"/>
                  <a:pt x="8587381" y="4833210"/>
                  <a:pt x="8581256" y="4834789"/>
                </a:cubicBezTo>
                <a:cubicBezTo>
                  <a:pt x="8581256" y="4834789"/>
                  <a:pt x="8581256" y="4834837"/>
                  <a:pt x="8581256" y="4834837"/>
                </a:cubicBezTo>
                <a:cubicBezTo>
                  <a:pt x="8576805" y="4844267"/>
                  <a:pt x="8565272" y="4848048"/>
                  <a:pt x="8555939" y="4843836"/>
                </a:cubicBezTo>
                <a:cubicBezTo>
                  <a:pt x="8554982" y="4843453"/>
                  <a:pt x="8554504" y="4843214"/>
                  <a:pt x="8554360" y="4843118"/>
                </a:cubicBezTo>
                <a:lnTo>
                  <a:pt x="8554025" y="4843070"/>
                </a:lnTo>
                <a:cubicBezTo>
                  <a:pt x="8553977" y="4843070"/>
                  <a:pt x="8553930" y="4843070"/>
                  <a:pt x="8553881" y="4843070"/>
                </a:cubicBezTo>
                <a:cubicBezTo>
                  <a:pt x="8552924" y="4843740"/>
                  <a:pt x="8552015" y="4844363"/>
                  <a:pt x="8551106" y="4845129"/>
                </a:cubicBezTo>
                <a:cubicBezTo>
                  <a:pt x="8550675" y="4845512"/>
                  <a:pt x="8550101" y="4845512"/>
                  <a:pt x="8549622" y="4845847"/>
                </a:cubicBezTo>
                <a:cubicBezTo>
                  <a:pt x="8552350" y="4851351"/>
                  <a:pt x="8553212" y="4857479"/>
                  <a:pt x="8549861" y="4863270"/>
                </a:cubicBezTo>
                <a:cubicBezTo>
                  <a:pt x="8545028" y="4871600"/>
                  <a:pt x="8532585" y="4874089"/>
                  <a:pt x="8524737" y="4868728"/>
                </a:cubicBezTo>
                <a:cubicBezTo>
                  <a:pt x="8515595" y="4862505"/>
                  <a:pt x="8508752" y="4853362"/>
                  <a:pt x="8507460" y="4842113"/>
                </a:cubicBezTo>
                <a:cubicBezTo>
                  <a:pt x="8507125" y="4839384"/>
                  <a:pt x="8507364" y="4836704"/>
                  <a:pt x="8507891" y="4834167"/>
                </a:cubicBezTo>
                <a:cubicBezTo>
                  <a:pt x="8505162" y="4830290"/>
                  <a:pt x="8503822" y="4825407"/>
                  <a:pt x="8504684" y="4820477"/>
                </a:cubicBezTo>
                <a:lnTo>
                  <a:pt x="8506646" y="4809228"/>
                </a:lnTo>
                <a:cubicBezTo>
                  <a:pt x="8508322" y="4799510"/>
                  <a:pt x="8518132" y="4792857"/>
                  <a:pt x="8527751" y="4794580"/>
                </a:cubicBezTo>
                <a:cubicBezTo>
                  <a:pt x="8534547" y="4795777"/>
                  <a:pt x="8539620" y="4800995"/>
                  <a:pt x="8541630" y="4807313"/>
                </a:cubicBezTo>
                <a:cubicBezTo>
                  <a:pt x="8549000" y="4804920"/>
                  <a:pt x="8556848" y="4804968"/>
                  <a:pt x="8564506" y="4807026"/>
                </a:cubicBezTo>
                <a:cubicBezTo>
                  <a:pt x="8571206" y="4801043"/>
                  <a:pt x="8582117" y="4798697"/>
                  <a:pt x="8590827" y="4806021"/>
                </a:cubicBezTo>
                <a:cubicBezTo>
                  <a:pt x="8595326" y="4809802"/>
                  <a:pt x="8597001" y="4814158"/>
                  <a:pt x="8596761" y="4818371"/>
                </a:cubicBezTo>
                <a:cubicBezTo>
                  <a:pt x="8599298" y="4813392"/>
                  <a:pt x="8604562" y="4809850"/>
                  <a:pt x="8610209" y="4808941"/>
                </a:cubicBezTo>
                <a:cubicBezTo>
                  <a:pt x="8610258" y="4807935"/>
                  <a:pt x="8610161" y="4806930"/>
                  <a:pt x="8610353" y="4805925"/>
                </a:cubicBezTo>
                <a:cubicBezTo>
                  <a:pt x="8612123" y="4796160"/>
                  <a:pt x="8620690" y="4788884"/>
                  <a:pt x="8630836" y="4790224"/>
                </a:cubicBezTo>
                <a:cubicBezTo>
                  <a:pt x="8639785" y="4791421"/>
                  <a:pt x="8647107" y="4800037"/>
                  <a:pt x="8646437" y="4809180"/>
                </a:cubicBezTo>
                <a:cubicBezTo>
                  <a:pt x="8646629" y="4809611"/>
                  <a:pt x="8646820" y="4810041"/>
                  <a:pt x="8647011" y="4810472"/>
                </a:cubicBezTo>
                <a:cubicBezTo>
                  <a:pt x="8647107" y="4810616"/>
                  <a:pt x="8647155" y="4810759"/>
                  <a:pt x="8647298" y="4810951"/>
                </a:cubicBezTo>
                <a:cubicBezTo>
                  <a:pt x="8648208" y="4812100"/>
                  <a:pt x="8648973" y="4813344"/>
                  <a:pt x="8649883" y="4814493"/>
                </a:cubicBezTo>
                <a:cubicBezTo>
                  <a:pt x="8650600" y="4815403"/>
                  <a:pt x="8654813" y="4819998"/>
                  <a:pt x="8650888" y="4815929"/>
                </a:cubicBezTo>
                <a:cubicBezTo>
                  <a:pt x="8655817" y="4821051"/>
                  <a:pt x="8659789" y="4826029"/>
                  <a:pt x="8658784" y="4833784"/>
                </a:cubicBezTo>
                <a:close/>
                <a:moveTo>
                  <a:pt x="8775077" y="4905346"/>
                </a:moveTo>
                <a:cubicBezTo>
                  <a:pt x="8782687" y="4906351"/>
                  <a:pt x="8787138" y="4911378"/>
                  <a:pt x="8791301" y="4917266"/>
                </a:cubicBezTo>
                <a:cubicBezTo>
                  <a:pt x="8792305" y="4918702"/>
                  <a:pt x="8792498" y="4920329"/>
                  <a:pt x="8792928" y="4921957"/>
                </a:cubicBezTo>
                <a:cubicBezTo>
                  <a:pt x="8792018" y="4917600"/>
                  <a:pt x="8792736" y="4912957"/>
                  <a:pt x="8795656" y="4908649"/>
                </a:cubicBezTo>
                <a:cubicBezTo>
                  <a:pt x="8800489" y="4901613"/>
                  <a:pt x="8811688" y="4898405"/>
                  <a:pt x="8819297" y="4903096"/>
                </a:cubicBezTo>
                <a:cubicBezTo>
                  <a:pt x="8819345" y="4903096"/>
                  <a:pt x="8819441" y="4903096"/>
                  <a:pt x="8819489" y="4903096"/>
                </a:cubicBezTo>
                <a:cubicBezTo>
                  <a:pt x="8819536" y="4901613"/>
                  <a:pt x="8818914" y="4900224"/>
                  <a:pt x="8819202" y="4898741"/>
                </a:cubicBezTo>
                <a:cubicBezTo>
                  <a:pt x="8820876" y="4889023"/>
                  <a:pt x="8827720" y="4881077"/>
                  <a:pt x="8838440" y="4881747"/>
                </a:cubicBezTo>
                <a:cubicBezTo>
                  <a:pt x="8847437" y="4882274"/>
                  <a:pt x="8857152" y="4891321"/>
                  <a:pt x="8855429" y="4900942"/>
                </a:cubicBezTo>
                <a:cubicBezTo>
                  <a:pt x="8855333" y="4901469"/>
                  <a:pt x="8855286" y="4902044"/>
                  <a:pt x="8855190" y="4902570"/>
                </a:cubicBezTo>
                <a:cubicBezTo>
                  <a:pt x="8861316" y="4898358"/>
                  <a:pt x="8869691" y="4898549"/>
                  <a:pt x="8875769" y="4902666"/>
                </a:cubicBezTo>
                <a:lnTo>
                  <a:pt x="8883043" y="4893954"/>
                </a:lnTo>
                <a:cubicBezTo>
                  <a:pt x="8883904" y="4892949"/>
                  <a:pt x="8885005" y="4892470"/>
                  <a:pt x="8886010" y="4891752"/>
                </a:cubicBezTo>
                <a:cubicBezTo>
                  <a:pt x="8880124" y="4892709"/>
                  <a:pt x="8873902" y="4891082"/>
                  <a:pt x="8869404" y="4884715"/>
                </a:cubicBezTo>
                <a:cubicBezTo>
                  <a:pt x="8855908" y="4865616"/>
                  <a:pt x="8885579" y="4844650"/>
                  <a:pt x="8899075" y="4863749"/>
                </a:cubicBezTo>
                <a:cubicBezTo>
                  <a:pt x="8905775" y="4873227"/>
                  <a:pt x="8901803" y="4883136"/>
                  <a:pt x="8894528" y="4888401"/>
                </a:cubicBezTo>
                <a:cubicBezTo>
                  <a:pt x="8899601" y="4887970"/>
                  <a:pt x="8904866" y="4889454"/>
                  <a:pt x="8908838" y="4892757"/>
                </a:cubicBezTo>
                <a:cubicBezTo>
                  <a:pt x="8916639" y="4899267"/>
                  <a:pt x="8916160" y="4911234"/>
                  <a:pt x="8910034" y="4918558"/>
                </a:cubicBezTo>
                <a:lnTo>
                  <a:pt x="8899601" y="4931003"/>
                </a:lnTo>
                <a:cubicBezTo>
                  <a:pt x="8895246" y="4936173"/>
                  <a:pt x="8888642" y="4937418"/>
                  <a:pt x="8882468" y="4936077"/>
                </a:cubicBezTo>
                <a:cubicBezTo>
                  <a:pt x="8881751" y="4936795"/>
                  <a:pt x="8881846" y="4937992"/>
                  <a:pt x="8880985" y="4938615"/>
                </a:cubicBezTo>
                <a:cubicBezTo>
                  <a:pt x="8873232" y="4944358"/>
                  <a:pt x="8861220" y="4942827"/>
                  <a:pt x="8855573" y="4934833"/>
                </a:cubicBezTo>
                <a:lnTo>
                  <a:pt x="8853132" y="4931386"/>
                </a:lnTo>
                <a:cubicBezTo>
                  <a:pt x="8847868" y="4935886"/>
                  <a:pt x="8839876" y="4936412"/>
                  <a:pt x="8833702" y="4933397"/>
                </a:cubicBezTo>
                <a:cubicBezTo>
                  <a:pt x="8833367" y="4933732"/>
                  <a:pt x="8832984" y="4933971"/>
                  <a:pt x="8832602" y="4934306"/>
                </a:cubicBezTo>
                <a:cubicBezTo>
                  <a:pt x="8836286" y="4938231"/>
                  <a:pt x="8838536" y="4943545"/>
                  <a:pt x="8837148" y="4950246"/>
                </a:cubicBezTo>
                <a:cubicBezTo>
                  <a:pt x="8832410" y="4973175"/>
                  <a:pt x="8797378" y="4963793"/>
                  <a:pt x="8802069" y="4941008"/>
                </a:cubicBezTo>
                <a:cubicBezTo>
                  <a:pt x="8802404" y="4939333"/>
                  <a:pt x="8803169" y="4938231"/>
                  <a:pt x="8803840" y="4936939"/>
                </a:cubicBezTo>
                <a:lnTo>
                  <a:pt x="8800394" y="4934067"/>
                </a:lnTo>
                <a:cubicBezTo>
                  <a:pt x="8796948" y="4931147"/>
                  <a:pt x="8794555" y="4927413"/>
                  <a:pt x="8793407" y="4923440"/>
                </a:cubicBezTo>
                <a:cubicBezTo>
                  <a:pt x="8793838" y="4926408"/>
                  <a:pt x="8793645" y="4929472"/>
                  <a:pt x="8792498" y="4932344"/>
                </a:cubicBezTo>
                <a:lnTo>
                  <a:pt x="8792784" y="4933397"/>
                </a:lnTo>
                <a:cubicBezTo>
                  <a:pt x="8795464" y="4943306"/>
                  <a:pt x="8788956" y="4952831"/>
                  <a:pt x="8779576" y="4955655"/>
                </a:cubicBezTo>
                <a:cubicBezTo>
                  <a:pt x="8771345" y="4958192"/>
                  <a:pt x="8762921" y="4953262"/>
                  <a:pt x="8759045" y="4945986"/>
                </a:cubicBezTo>
                <a:cubicBezTo>
                  <a:pt x="8769334" y="4964511"/>
                  <a:pt x="8741386" y="4983179"/>
                  <a:pt x="8728321" y="4964750"/>
                </a:cubicBezTo>
                <a:cubicBezTo>
                  <a:pt x="8714873" y="4945747"/>
                  <a:pt x="8744353" y="4925259"/>
                  <a:pt x="8757945" y="4943832"/>
                </a:cubicBezTo>
                <a:cubicBezTo>
                  <a:pt x="8757753" y="4943353"/>
                  <a:pt x="8757418" y="4942970"/>
                  <a:pt x="8757274" y="4942492"/>
                </a:cubicBezTo>
                <a:cubicBezTo>
                  <a:pt x="8755456" y="4935742"/>
                  <a:pt x="8753015" y="4928706"/>
                  <a:pt x="8754020" y="4921669"/>
                </a:cubicBezTo>
                <a:cubicBezTo>
                  <a:pt x="8755503" y="4911282"/>
                  <a:pt x="8764645" y="4904006"/>
                  <a:pt x="8775077" y="4905346"/>
                </a:cubicBezTo>
                <a:close/>
                <a:moveTo>
                  <a:pt x="8796134" y="4819519"/>
                </a:moveTo>
                <a:cubicBezTo>
                  <a:pt x="8813937" y="4834454"/>
                  <a:pt x="8793885" y="4864994"/>
                  <a:pt x="8775939" y="4849915"/>
                </a:cubicBezTo>
                <a:cubicBezTo>
                  <a:pt x="8758136" y="4834981"/>
                  <a:pt x="8778188" y="4804441"/>
                  <a:pt x="8796134" y="4819519"/>
                </a:cubicBezTo>
                <a:close/>
                <a:moveTo>
                  <a:pt x="8940950" y="4970351"/>
                </a:moveTo>
                <a:cubicBezTo>
                  <a:pt x="8933101" y="4965229"/>
                  <a:pt x="8930709" y="4952209"/>
                  <a:pt x="8936882" y="4944885"/>
                </a:cubicBezTo>
                <a:lnTo>
                  <a:pt x="8942099" y="4938662"/>
                </a:lnTo>
                <a:cubicBezTo>
                  <a:pt x="8942577" y="4938136"/>
                  <a:pt x="8943152" y="4937848"/>
                  <a:pt x="8943630" y="4937370"/>
                </a:cubicBezTo>
                <a:cubicBezTo>
                  <a:pt x="8938366" y="4936460"/>
                  <a:pt x="8933389" y="4933540"/>
                  <a:pt x="8930661" y="4929089"/>
                </a:cubicBezTo>
                <a:cubicBezTo>
                  <a:pt x="8925301" y="4920281"/>
                  <a:pt x="8928699" y="4909798"/>
                  <a:pt x="8936739" y="4904150"/>
                </a:cubicBezTo>
                <a:lnTo>
                  <a:pt x="8949373" y="4895198"/>
                </a:lnTo>
                <a:cubicBezTo>
                  <a:pt x="8946549" y="4890986"/>
                  <a:pt x="8945258" y="4885673"/>
                  <a:pt x="8946262" y="4880551"/>
                </a:cubicBezTo>
                <a:cubicBezTo>
                  <a:pt x="8948176" y="4870690"/>
                  <a:pt x="8958849" y="4865233"/>
                  <a:pt x="8968133" y="4867148"/>
                </a:cubicBezTo>
                <a:lnTo>
                  <a:pt x="8976029" y="4868775"/>
                </a:lnTo>
                <a:cubicBezTo>
                  <a:pt x="8978758" y="4869350"/>
                  <a:pt x="8981102" y="4870594"/>
                  <a:pt x="8983064" y="4872222"/>
                </a:cubicBezTo>
                <a:cubicBezTo>
                  <a:pt x="8984691" y="4870164"/>
                  <a:pt x="8986606" y="4868392"/>
                  <a:pt x="8988807" y="4867243"/>
                </a:cubicBezTo>
                <a:cubicBezTo>
                  <a:pt x="8998187" y="4862457"/>
                  <a:pt x="9007855" y="4866956"/>
                  <a:pt x="9013215" y="4875142"/>
                </a:cubicBezTo>
                <a:lnTo>
                  <a:pt x="9019484" y="4884667"/>
                </a:lnTo>
                <a:cubicBezTo>
                  <a:pt x="9020297" y="4885912"/>
                  <a:pt x="9020441" y="4887348"/>
                  <a:pt x="9020824" y="4888688"/>
                </a:cubicBezTo>
                <a:cubicBezTo>
                  <a:pt x="9025657" y="4888018"/>
                  <a:pt x="9030682" y="4889119"/>
                  <a:pt x="9034559" y="4892374"/>
                </a:cubicBezTo>
                <a:lnTo>
                  <a:pt x="9040780" y="4897592"/>
                </a:lnTo>
                <a:cubicBezTo>
                  <a:pt x="9048342" y="4903958"/>
                  <a:pt x="9049921" y="4915399"/>
                  <a:pt x="9043604" y="4923249"/>
                </a:cubicBezTo>
                <a:cubicBezTo>
                  <a:pt x="9042359" y="4924781"/>
                  <a:pt x="9040732" y="4925930"/>
                  <a:pt x="9039057" y="4926982"/>
                </a:cubicBezTo>
                <a:cubicBezTo>
                  <a:pt x="9042695" y="4934498"/>
                  <a:pt x="9042216" y="4943306"/>
                  <a:pt x="9035277" y="4949193"/>
                </a:cubicBezTo>
                <a:cubicBezTo>
                  <a:pt x="9030156" y="4953501"/>
                  <a:pt x="9021924" y="4954554"/>
                  <a:pt x="9015607" y="4951730"/>
                </a:cubicBezTo>
                <a:lnTo>
                  <a:pt x="9015368" y="4951874"/>
                </a:lnTo>
                <a:cubicBezTo>
                  <a:pt x="9016325" y="4954411"/>
                  <a:pt x="9016804" y="4957043"/>
                  <a:pt x="9016229" y="4959820"/>
                </a:cubicBezTo>
                <a:lnTo>
                  <a:pt x="9014602" y="4967718"/>
                </a:lnTo>
                <a:cubicBezTo>
                  <a:pt x="9012736" y="4976813"/>
                  <a:pt x="9005653" y="4983754"/>
                  <a:pt x="8996082" y="4983514"/>
                </a:cubicBezTo>
                <a:cubicBezTo>
                  <a:pt x="8996177" y="4984280"/>
                  <a:pt x="8996560" y="4984998"/>
                  <a:pt x="8996513" y="4985764"/>
                </a:cubicBezTo>
                <a:cubicBezTo>
                  <a:pt x="8996273" y="4996391"/>
                  <a:pt x="8987658" y="5002757"/>
                  <a:pt x="8977896" y="5003619"/>
                </a:cubicBezTo>
                <a:lnTo>
                  <a:pt x="8974498" y="5003906"/>
                </a:lnTo>
                <a:cubicBezTo>
                  <a:pt x="8976556" y="5010033"/>
                  <a:pt x="8975264" y="5017357"/>
                  <a:pt x="8971005" y="5022383"/>
                </a:cubicBezTo>
                <a:lnTo>
                  <a:pt x="8965788" y="5028606"/>
                </a:lnTo>
                <a:cubicBezTo>
                  <a:pt x="8959232" y="5036456"/>
                  <a:pt x="8947459" y="5036121"/>
                  <a:pt x="8939993" y="5029994"/>
                </a:cubicBezTo>
                <a:cubicBezTo>
                  <a:pt x="8932192" y="5023627"/>
                  <a:pt x="8932479" y="5011517"/>
                  <a:pt x="8938557" y="5004241"/>
                </a:cubicBezTo>
                <a:lnTo>
                  <a:pt x="8943774" y="4998018"/>
                </a:lnTo>
                <a:cubicBezTo>
                  <a:pt x="8944731" y="4996869"/>
                  <a:pt x="8946023" y="4996391"/>
                  <a:pt x="8947172" y="4995577"/>
                </a:cubicBezTo>
                <a:cubicBezTo>
                  <a:pt x="8945927" y="4994668"/>
                  <a:pt x="8944587" y="4994284"/>
                  <a:pt x="8943487" y="4992896"/>
                </a:cubicBezTo>
                <a:lnTo>
                  <a:pt x="8943247" y="4994141"/>
                </a:lnTo>
                <a:cubicBezTo>
                  <a:pt x="8941189" y="5004145"/>
                  <a:pt x="8933628" y="5010799"/>
                  <a:pt x="8923099" y="5010081"/>
                </a:cubicBezTo>
                <a:cubicBezTo>
                  <a:pt x="8918170" y="5009698"/>
                  <a:pt x="8913576" y="5006587"/>
                  <a:pt x="8910513" y="5002374"/>
                </a:cubicBezTo>
                <a:cubicBezTo>
                  <a:pt x="8908886" y="5002470"/>
                  <a:pt x="8907450" y="5003236"/>
                  <a:pt x="8905775" y="5002949"/>
                </a:cubicBezTo>
                <a:lnTo>
                  <a:pt x="8894528" y="5000986"/>
                </a:lnTo>
                <a:cubicBezTo>
                  <a:pt x="8884814" y="4999311"/>
                  <a:pt x="8879454" y="4987344"/>
                  <a:pt x="8881846" y="4978632"/>
                </a:cubicBezTo>
                <a:cubicBezTo>
                  <a:pt x="8884000" y="4970925"/>
                  <a:pt x="8890508" y="4967718"/>
                  <a:pt x="8897639" y="4966856"/>
                </a:cubicBezTo>
                <a:cubicBezTo>
                  <a:pt x="8902377" y="4957139"/>
                  <a:pt x="8914964" y="4950869"/>
                  <a:pt x="8925683" y="4959868"/>
                </a:cubicBezTo>
                <a:cubicBezTo>
                  <a:pt x="8928172" y="4961926"/>
                  <a:pt x="8929703" y="4964271"/>
                  <a:pt x="8930709" y="4966713"/>
                </a:cubicBezTo>
                <a:cubicBezTo>
                  <a:pt x="8935207" y="4967670"/>
                  <a:pt x="8939179" y="4970590"/>
                  <a:pt x="8941859" y="4974563"/>
                </a:cubicBezTo>
                <a:cubicBezTo>
                  <a:pt x="8942290" y="4973749"/>
                  <a:pt x="8942242" y="4972792"/>
                  <a:pt x="8942816" y="4972026"/>
                </a:cubicBezTo>
                <a:cubicBezTo>
                  <a:pt x="8942960" y="4971787"/>
                  <a:pt x="8943295" y="4971691"/>
                  <a:pt x="8943391" y="4971452"/>
                </a:cubicBezTo>
                <a:cubicBezTo>
                  <a:pt x="8942673" y="4971069"/>
                  <a:pt x="8941812" y="4970925"/>
                  <a:pt x="8940950" y="4970351"/>
                </a:cubicBezTo>
                <a:close/>
                <a:moveTo>
                  <a:pt x="9029151" y="4760833"/>
                </a:moveTo>
                <a:cubicBezTo>
                  <a:pt x="9030348" y="4761839"/>
                  <a:pt x="9030299" y="4763562"/>
                  <a:pt x="9031161" y="4764806"/>
                </a:cubicBezTo>
                <a:lnTo>
                  <a:pt x="9038483" y="4766338"/>
                </a:lnTo>
                <a:cubicBezTo>
                  <a:pt x="9048437" y="4768397"/>
                  <a:pt x="9053558" y="4779071"/>
                  <a:pt x="9051692" y="4788358"/>
                </a:cubicBezTo>
                <a:cubicBezTo>
                  <a:pt x="9050448" y="4794532"/>
                  <a:pt x="9045614" y="4798649"/>
                  <a:pt x="9040015" y="4800564"/>
                </a:cubicBezTo>
                <a:cubicBezTo>
                  <a:pt x="9041306" y="4800228"/>
                  <a:pt x="9042551" y="4799750"/>
                  <a:pt x="9043939" y="4799654"/>
                </a:cubicBezTo>
                <a:lnTo>
                  <a:pt x="9055377" y="4798649"/>
                </a:lnTo>
                <a:cubicBezTo>
                  <a:pt x="9065235" y="4797787"/>
                  <a:pt x="9073419" y="4808318"/>
                  <a:pt x="9073179" y="4817317"/>
                </a:cubicBezTo>
                <a:cubicBezTo>
                  <a:pt x="9073084" y="4822200"/>
                  <a:pt x="9071074" y="4826029"/>
                  <a:pt x="9068154" y="4828997"/>
                </a:cubicBezTo>
                <a:cubicBezTo>
                  <a:pt x="9069686" y="4830194"/>
                  <a:pt x="9071121" y="4831438"/>
                  <a:pt x="9072174" y="4832922"/>
                </a:cubicBezTo>
                <a:cubicBezTo>
                  <a:pt x="9077774" y="4840869"/>
                  <a:pt x="9074567" y="4850251"/>
                  <a:pt x="9068298" y="4856425"/>
                </a:cubicBezTo>
                <a:cubicBezTo>
                  <a:pt x="9072223" y="4864132"/>
                  <a:pt x="9071504" y="4872700"/>
                  <a:pt x="9064661" y="4879067"/>
                </a:cubicBezTo>
                <a:cubicBezTo>
                  <a:pt x="9057865" y="4885337"/>
                  <a:pt x="9044561" y="4884715"/>
                  <a:pt x="9039057" y="4876913"/>
                </a:cubicBezTo>
                <a:lnTo>
                  <a:pt x="9034415" y="4870307"/>
                </a:lnTo>
                <a:cubicBezTo>
                  <a:pt x="9032740" y="4867961"/>
                  <a:pt x="9031735" y="4865473"/>
                  <a:pt x="9031065" y="4862983"/>
                </a:cubicBezTo>
                <a:cubicBezTo>
                  <a:pt x="9029246" y="4862361"/>
                  <a:pt x="9027428" y="4861978"/>
                  <a:pt x="9025706" y="4861116"/>
                </a:cubicBezTo>
                <a:cubicBezTo>
                  <a:pt x="9016804" y="4856809"/>
                  <a:pt x="9013310" y="4845224"/>
                  <a:pt x="9017713" y="4836560"/>
                </a:cubicBezTo>
                <a:cubicBezTo>
                  <a:pt x="9020010" y="4832013"/>
                  <a:pt x="9024030" y="4828997"/>
                  <a:pt x="9028577" y="4827561"/>
                </a:cubicBezTo>
                <a:cubicBezTo>
                  <a:pt x="9026615" y="4824402"/>
                  <a:pt x="9025226" y="4820908"/>
                  <a:pt x="9025275" y="4817509"/>
                </a:cubicBezTo>
                <a:cubicBezTo>
                  <a:pt x="9025466" y="4809850"/>
                  <a:pt x="9030060" y="4804489"/>
                  <a:pt x="9036282" y="4801713"/>
                </a:cubicBezTo>
                <a:cubicBezTo>
                  <a:pt x="9034080" y="4802000"/>
                  <a:pt x="9031831" y="4802048"/>
                  <a:pt x="9029677" y="4801617"/>
                </a:cubicBezTo>
                <a:lnTo>
                  <a:pt x="9019771" y="4799607"/>
                </a:lnTo>
                <a:cubicBezTo>
                  <a:pt x="9013262" y="4806356"/>
                  <a:pt x="9002255" y="4807265"/>
                  <a:pt x="8995076" y="4801138"/>
                </a:cubicBezTo>
                <a:cubicBezTo>
                  <a:pt x="8993306" y="4799654"/>
                  <a:pt x="8992014" y="4797835"/>
                  <a:pt x="8991009" y="4795873"/>
                </a:cubicBezTo>
                <a:cubicBezTo>
                  <a:pt x="8990243" y="4796304"/>
                  <a:pt x="8989621" y="4796974"/>
                  <a:pt x="8988855" y="4797309"/>
                </a:cubicBezTo>
                <a:cubicBezTo>
                  <a:pt x="8982394" y="4799894"/>
                  <a:pt x="8975742" y="4803149"/>
                  <a:pt x="8968612" y="4802957"/>
                </a:cubicBezTo>
                <a:cubicBezTo>
                  <a:pt x="8958274" y="4802718"/>
                  <a:pt x="8949995" y="4794532"/>
                  <a:pt x="8950091" y="4784049"/>
                </a:cubicBezTo>
                <a:cubicBezTo>
                  <a:pt x="8950187" y="4776391"/>
                  <a:pt x="8954685" y="4771412"/>
                  <a:pt x="8960045" y="4766578"/>
                </a:cubicBezTo>
                <a:cubicBezTo>
                  <a:pt x="8964161" y="4762844"/>
                  <a:pt x="8969665" y="4762317"/>
                  <a:pt x="8974738" y="4763610"/>
                </a:cubicBezTo>
                <a:cubicBezTo>
                  <a:pt x="8975072" y="4763514"/>
                  <a:pt x="8975407" y="4763323"/>
                  <a:pt x="8975742" y="4763227"/>
                </a:cubicBezTo>
                <a:cubicBezTo>
                  <a:pt x="8983926" y="4759924"/>
                  <a:pt x="8992396" y="4763657"/>
                  <a:pt x="8997135" y="4770455"/>
                </a:cubicBezTo>
                <a:lnTo>
                  <a:pt x="9003451" y="4762940"/>
                </a:lnTo>
                <a:cubicBezTo>
                  <a:pt x="9009817" y="4755329"/>
                  <a:pt x="9021686" y="4754467"/>
                  <a:pt x="9029151" y="4760833"/>
                </a:cubicBezTo>
                <a:close/>
                <a:moveTo>
                  <a:pt x="9028577" y="4710237"/>
                </a:moveTo>
                <a:cubicBezTo>
                  <a:pt x="9036808" y="4704637"/>
                  <a:pt x="9048102" y="4707126"/>
                  <a:pt x="9053797" y="4715120"/>
                </a:cubicBezTo>
                <a:cubicBezTo>
                  <a:pt x="9054419" y="4715886"/>
                  <a:pt x="9054706" y="4716316"/>
                  <a:pt x="9054755" y="4716460"/>
                </a:cubicBezTo>
                <a:cubicBezTo>
                  <a:pt x="9054850" y="4716508"/>
                  <a:pt x="9054946" y="4716604"/>
                  <a:pt x="9054994" y="4716699"/>
                </a:cubicBezTo>
                <a:cubicBezTo>
                  <a:pt x="9055042" y="4716747"/>
                  <a:pt x="9055042" y="4716747"/>
                  <a:pt x="9055090" y="4716795"/>
                </a:cubicBezTo>
                <a:cubicBezTo>
                  <a:pt x="9056190" y="4716747"/>
                  <a:pt x="9057243" y="4716652"/>
                  <a:pt x="9058392" y="4716460"/>
                </a:cubicBezTo>
                <a:cubicBezTo>
                  <a:pt x="9068394" y="4714689"/>
                  <a:pt x="9076721" y="4724454"/>
                  <a:pt x="9077726" y="4733405"/>
                </a:cubicBezTo>
                <a:cubicBezTo>
                  <a:pt x="9078923" y="4743888"/>
                  <a:pt x="9070164" y="4751116"/>
                  <a:pt x="9060832" y="4752744"/>
                </a:cubicBezTo>
                <a:cubicBezTo>
                  <a:pt x="9045757" y="4755377"/>
                  <a:pt x="9032262" y="4747622"/>
                  <a:pt x="9023695" y="4735559"/>
                </a:cubicBezTo>
                <a:cubicBezTo>
                  <a:pt x="9018048" y="4727470"/>
                  <a:pt x="9020584" y="4715694"/>
                  <a:pt x="9028577" y="4710237"/>
                </a:cubicBezTo>
                <a:close/>
                <a:moveTo>
                  <a:pt x="9000963" y="4834933"/>
                </a:moveTo>
                <a:cubicBezTo>
                  <a:pt x="8996225" y="4857861"/>
                  <a:pt x="8960763" y="4850155"/>
                  <a:pt x="8965501" y="4827274"/>
                </a:cubicBezTo>
                <a:cubicBezTo>
                  <a:pt x="8970191" y="4804345"/>
                  <a:pt x="9005653" y="4812052"/>
                  <a:pt x="9000963" y="4834933"/>
                </a:cubicBezTo>
                <a:close/>
                <a:moveTo>
                  <a:pt x="9173249" y="5105338"/>
                </a:moveTo>
                <a:lnTo>
                  <a:pt x="9166980" y="5095812"/>
                </a:lnTo>
                <a:cubicBezTo>
                  <a:pt x="9161571" y="5087579"/>
                  <a:pt x="9166884" y="5075468"/>
                  <a:pt x="9174876" y="5071399"/>
                </a:cubicBezTo>
                <a:cubicBezTo>
                  <a:pt x="9180380" y="5068575"/>
                  <a:pt x="9185883" y="5069245"/>
                  <a:pt x="9190669" y="5071687"/>
                </a:cubicBezTo>
                <a:cubicBezTo>
                  <a:pt x="9193109" y="5069820"/>
                  <a:pt x="9195886" y="5068432"/>
                  <a:pt x="9198853" y="5067762"/>
                </a:cubicBezTo>
                <a:cubicBezTo>
                  <a:pt x="9206031" y="5064076"/>
                  <a:pt x="9216177" y="5064650"/>
                  <a:pt x="9221010" y="5071543"/>
                </a:cubicBezTo>
                <a:lnTo>
                  <a:pt x="9225413" y="5077766"/>
                </a:lnTo>
                <a:lnTo>
                  <a:pt x="9226897" y="5078053"/>
                </a:lnTo>
                <a:cubicBezTo>
                  <a:pt x="9236851" y="5080111"/>
                  <a:pt x="9242115" y="5090547"/>
                  <a:pt x="9240297" y="5099977"/>
                </a:cubicBezTo>
                <a:cubicBezTo>
                  <a:pt x="9238813" y="5107731"/>
                  <a:pt x="9231826" y="5112614"/>
                  <a:pt x="9224408" y="5113475"/>
                </a:cubicBezTo>
                <a:cubicBezTo>
                  <a:pt x="9225652" y="5118980"/>
                  <a:pt x="9225270" y="5124724"/>
                  <a:pt x="9221489" y="5129272"/>
                </a:cubicBezTo>
                <a:lnTo>
                  <a:pt x="9215315" y="5136643"/>
                </a:lnTo>
                <a:cubicBezTo>
                  <a:pt x="9219766" y="5140329"/>
                  <a:pt x="9222590" y="5145882"/>
                  <a:pt x="9221058" y="5153253"/>
                </a:cubicBezTo>
                <a:cubicBezTo>
                  <a:pt x="9220579" y="5155551"/>
                  <a:pt x="9219622" y="5157322"/>
                  <a:pt x="9218570" y="5159045"/>
                </a:cubicBezTo>
                <a:cubicBezTo>
                  <a:pt x="9221919" y="5159811"/>
                  <a:pt x="9225174" y="5161487"/>
                  <a:pt x="9227854" y="5165268"/>
                </a:cubicBezTo>
                <a:cubicBezTo>
                  <a:pt x="9239052" y="5181112"/>
                  <a:pt x="9221968" y="5200355"/>
                  <a:pt x="9208184" y="5195138"/>
                </a:cubicBezTo>
                <a:cubicBezTo>
                  <a:pt x="9202202" y="5200451"/>
                  <a:pt x="9192104" y="5201887"/>
                  <a:pt x="9185787" y="5196765"/>
                </a:cubicBezTo>
                <a:cubicBezTo>
                  <a:pt x="9186027" y="5198010"/>
                  <a:pt x="9185835" y="5199255"/>
                  <a:pt x="9185835" y="5200547"/>
                </a:cubicBezTo>
                <a:cubicBezTo>
                  <a:pt x="9186362" y="5201073"/>
                  <a:pt x="9187127" y="5201409"/>
                  <a:pt x="9187558" y="5202031"/>
                </a:cubicBezTo>
                <a:lnTo>
                  <a:pt x="9192200" y="5208637"/>
                </a:lnTo>
                <a:cubicBezTo>
                  <a:pt x="9198087" y="5216965"/>
                  <a:pt x="9197704" y="5227114"/>
                  <a:pt x="9189903" y="5234246"/>
                </a:cubicBezTo>
                <a:cubicBezTo>
                  <a:pt x="9183060" y="5240517"/>
                  <a:pt x="9169803" y="5239751"/>
                  <a:pt x="9164300" y="5231996"/>
                </a:cubicBezTo>
                <a:lnTo>
                  <a:pt x="9159658" y="5225390"/>
                </a:lnTo>
                <a:cubicBezTo>
                  <a:pt x="9157551" y="5222423"/>
                  <a:pt x="9156547" y="5219168"/>
                  <a:pt x="9156116" y="5215913"/>
                </a:cubicBezTo>
                <a:lnTo>
                  <a:pt x="9149607" y="5214572"/>
                </a:lnTo>
                <a:lnTo>
                  <a:pt x="9145061" y="5217779"/>
                </a:lnTo>
                <a:cubicBezTo>
                  <a:pt x="9136734" y="5223667"/>
                  <a:pt x="9126253" y="5222518"/>
                  <a:pt x="9119553" y="5214716"/>
                </a:cubicBezTo>
                <a:cubicBezTo>
                  <a:pt x="9113379" y="5207535"/>
                  <a:pt x="9114816" y="5194707"/>
                  <a:pt x="9122616" y="5189202"/>
                </a:cubicBezTo>
                <a:lnTo>
                  <a:pt x="9129220" y="5184511"/>
                </a:lnTo>
                <a:cubicBezTo>
                  <a:pt x="9133527" y="5181495"/>
                  <a:pt x="9138361" y="5180490"/>
                  <a:pt x="9143003" y="5181160"/>
                </a:cubicBezTo>
                <a:cubicBezTo>
                  <a:pt x="9147119" y="5178863"/>
                  <a:pt x="9152096" y="5178001"/>
                  <a:pt x="9156738" y="5178958"/>
                </a:cubicBezTo>
                <a:lnTo>
                  <a:pt x="9172531" y="5182213"/>
                </a:lnTo>
                <a:cubicBezTo>
                  <a:pt x="9172818" y="5182261"/>
                  <a:pt x="9173009" y="5182453"/>
                  <a:pt x="9173249" y="5182549"/>
                </a:cubicBezTo>
                <a:cubicBezTo>
                  <a:pt x="9171287" y="5177331"/>
                  <a:pt x="9171526" y="5171539"/>
                  <a:pt x="9175067" y="5166034"/>
                </a:cubicBezTo>
                <a:cubicBezTo>
                  <a:pt x="9177747" y="5161870"/>
                  <a:pt x="9182773" y="5159285"/>
                  <a:pt x="9187941" y="5158663"/>
                </a:cubicBezTo>
                <a:cubicBezTo>
                  <a:pt x="9185644" y="5155168"/>
                  <a:pt x="9184447" y="5150860"/>
                  <a:pt x="9185500" y="5145595"/>
                </a:cubicBezTo>
                <a:cubicBezTo>
                  <a:pt x="9185644" y="5144972"/>
                  <a:pt x="9185979" y="5144589"/>
                  <a:pt x="9186170" y="5144063"/>
                </a:cubicBezTo>
                <a:cubicBezTo>
                  <a:pt x="9185883" y="5143871"/>
                  <a:pt x="9185500" y="5144015"/>
                  <a:pt x="9185261" y="5143776"/>
                </a:cubicBezTo>
                <a:cubicBezTo>
                  <a:pt x="9183395" y="5142196"/>
                  <a:pt x="9183203" y="5139707"/>
                  <a:pt x="9182150" y="5137601"/>
                </a:cubicBezTo>
                <a:cubicBezTo>
                  <a:pt x="9178130" y="5141622"/>
                  <a:pt x="9172579" y="5144159"/>
                  <a:pt x="9167123" y="5143010"/>
                </a:cubicBezTo>
                <a:lnTo>
                  <a:pt x="9159227" y="5141382"/>
                </a:lnTo>
                <a:cubicBezTo>
                  <a:pt x="9149272" y="5139324"/>
                  <a:pt x="9142716" y="5131378"/>
                  <a:pt x="9143625" y="5120991"/>
                </a:cubicBezTo>
                <a:cubicBezTo>
                  <a:pt x="9144439" y="5111704"/>
                  <a:pt x="9154680" y="5103471"/>
                  <a:pt x="9164013" y="5105386"/>
                </a:cubicBezTo>
                <a:lnTo>
                  <a:pt x="9171909" y="5107013"/>
                </a:lnTo>
                <a:cubicBezTo>
                  <a:pt x="9173393" y="5107300"/>
                  <a:pt x="9174637" y="5108018"/>
                  <a:pt x="9175977" y="5108545"/>
                </a:cubicBezTo>
                <a:cubicBezTo>
                  <a:pt x="9175067" y="5107444"/>
                  <a:pt x="9174015" y="5106487"/>
                  <a:pt x="9173249" y="5105338"/>
                </a:cubicBezTo>
                <a:close/>
                <a:moveTo>
                  <a:pt x="9243359" y="5523080"/>
                </a:moveTo>
                <a:cubicBezTo>
                  <a:pt x="9241015" y="5534329"/>
                  <a:pt x="9231539" y="5537105"/>
                  <a:pt x="9223020" y="5534425"/>
                </a:cubicBezTo>
                <a:cubicBezTo>
                  <a:pt x="9222015" y="5537919"/>
                  <a:pt x="9220388" y="5541126"/>
                  <a:pt x="9217517" y="5543184"/>
                </a:cubicBezTo>
                <a:lnTo>
                  <a:pt x="9210912" y="5547875"/>
                </a:lnTo>
                <a:cubicBezTo>
                  <a:pt x="9209668" y="5548737"/>
                  <a:pt x="9208328" y="5549168"/>
                  <a:pt x="9206988" y="5549790"/>
                </a:cubicBezTo>
                <a:cubicBezTo>
                  <a:pt x="9208424" y="5549790"/>
                  <a:pt x="9209812" y="5549647"/>
                  <a:pt x="9211199" y="5549886"/>
                </a:cubicBezTo>
                <a:lnTo>
                  <a:pt x="9222446" y="5551801"/>
                </a:lnTo>
                <a:cubicBezTo>
                  <a:pt x="9232161" y="5553476"/>
                  <a:pt x="9237377" y="5565634"/>
                  <a:pt x="9234889" y="5574299"/>
                </a:cubicBezTo>
                <a:cubicBezTo>
                  <a:pt x="9233166" y="5580282"/>
                  <a:pt x="9228811" y="5583489"/>
                  <a:pt x="9223690" y="5585260"/>
                </a:cubicBezTo>
                <a:cubicBezTo>
                  <a:pt x="9226992" y="5588946"/>
                  <a:pt x="9228811" y="5593924"/>
                  <a:pt x="9227566" y="5600195"/>
                </a:cubicBezTo>
                <a:cubicBezTo>
                  <a:pt x="9224073" y="5617092"/>
                  <a:pt x="9204069" y="5617188"/>
                  <a:pt x="9195550" y="5606992"/>
                </a:cubicBezTo>
                <a:lnTo>
                  <a:pt x="9194497" y="5607758"/>
                </a:lnTo>
                <a:cubicBezTo>
                  <a:pt x="9186170" y="5613646"/>
                  <a:pt x="9174971" y="5610343"/>
                  <a:pt x="9169324" y="5602588"/>
                </a:cubicBezTo>
                <a:cubicBezTo>
                  <a:pt x="9163438" y="5594499"/>
                  <a:pt x="9166740" y="5582915"/>
                  <a:pt x="9174493" y="5577410"/>
                </a:cubicBezTo>
                <a:lnTo>
                  <a:pt x="9181097" y="5572766"/>
                </a:lnTo>
                <a:cubicBezTo>
                  <a:pt x="9183395" y="5571139"/>
                  <a:pt x="9185883" y="5570278"/>
                  <a:pt x="9188420" y="5569942"/>
                </a:cubicBezTo>
                <a:cubicBezTo>
                  <a:pt x="9187989" y="5567357"/>
                  <a:pt x="9188037" y="5564725"/>
                  <a:pt x="9188755" y="5562332"/>
                </a:cubicBezTo>
                <a:cubicBezTo>
                  <a:pt x="9190238" y="5557257"/>
                  <a:pt x="9193397" y="5553715"/>
                  <a:pt x="9197464" y="5551657"/>
                </a:cubicBezTo>
                <a:cubicBezTo>
                  <a:pt x="9193062" y="5551226"/>
                  <a:pt x="9188802" y="5549168"/>
                  <a:pt x="9185357" y="5545291"/>
                </a:cubicBezTo>
                <a:cubicBezTo>
                  <a:pt x="9179135" y="5538350"/>
                  <a:pt x="9180093" y="5525234"/>
                  <a:pt x="9187893" y="5519729"/>
                </a:cubicBezTo>
                <a:lnTo>
                  <a:pt x="9194497" y="5515038"/>
                </a:lnTo>
                <a:cubicBezTo>
                  <a:pt x="9199044" y="5511831"/>
                  <a:pt x="9204117" y="5511017"/>
                  <a:pt x="9208950" y="5511831"/>
                </a:cubicBezTo>
                <a:cubicBezTo>
                  <a:pt x="9208950" y="5511735"/>
                  <a:pt x="9208950" y="5511640"/>
                  <a:pt x="9208950" y="5511544"/>
                </a:cubicBezTo>
                <a:cubicBezTo>
                  <a:pt x="9210146" y="5505848"/>
                  <a:pt x="9213162" y="5502305"/>
                  <a:pt x="9216942" y="5500534"/>
                </a:cubicBezTo>
                <a:cubicBezTo>
                  <a:pt x="9211391" y="5500630"/>
                  <a:pt x="9205791" y="5497710"/>
                  <a:pt x="9202298" y="5493210"/>
                </a:cubicBezTo>
                <a:cubicBezTo>
                  <a:pt x="9201389" y="5493641"/>
                  <a:pt x="9200575" y="5494216"/>
                  <a:pt x="9199618" y="5494503"/>
                </a:cubicBezTo>
                <a:cubicBezTo>
                  <a:pt x="9190286" y="5497566"/>
                  <a:pt x="9179805" y="5493498"/>
                  <a:pt x="9176216" y="5483972"/>
                </a:cubicBezTo>
                <a:cubicBezTo>
                  <a:pt x="9175259" y="5481483"/>
                  <a:pt x="9176120" y="5478850"/>
                  <a:pt x="9176407" y="5476169"/>
                </a:cubicBezTo>
                <a:cubicBezTo>
                  <a:pt x="9175259" y="5480669"/>
                  <a:pt x="9172531" y="5484833"/>
                  <a:pt x="9168702" y="5487514"/>
                </a:cubicBezTo>
                <a:lnTo>
                  <a:pt x="9155542" y="5496848"/>
                </a:lnTo>
                <a:cubicBezTo>
                  <a:pt x="9147214" y="5502736"/>
                  <a:pt x="9135920" y="5499194"/>
                  <a:pt x="9130416" y="5491439"/>
                </a:cubicBezTo>
                <a:cubicBezTo>
                  <a:pt x="9124578" y="5483254"/>
                  <a:pt x="9128072" y="5471814"/>
                  <a:pt x="9135825" y="5466309"/>
                </a:cubicBezTo>
                <a:lnTo>
                  <a:pt x="9148985" y="5457022"/>
                </a:lnTo>
                <a:cubicBezTo>
                  <a:pt x="9157313" y="5451135"/>
                  <a:pt x="9168607" y="5454677"/>
                  <a:pt x="9174110" y="5462383"/>
                </a:cubicBezTo>
                <a:cubicBezTo>
                  <a:pt x="9175929" y="5464920"/>
                  <a:pt x="9176599" y="5467793"/>
                  <a:pt x="9176742" y="5470665"/>
                </a:cubicBezTo>
                <a:cubicBezTo>
                  <a:pt x="9178417" y="5466692"/>
                  <a:pt x="9181384" y="5463150"/>
                  <a:pt x="9185453" y="5461331"/>
                </a:cubicBezTo>
                <a:cubicBezTo>
                  <a:pt x="9185740" y="5460947"/>
                  <a:pt x="9186027" y="5460565"/>
                  <a:pt x="9186314" y="5460229"/>
                </a:cubicBezTo>
                <a:cubicBezTo>
                  <a:pt x="9186409" y="5460086"/>
                  <a:pt x="9186457" y="5459942"/>
                  <a:pt x="9186601" y="5459751"/>
                </a:cubicBezTo>
                <a:cubicBezTo>
                  <a:pt x="9187175" y="5458410"/>
                  <a:pt x="9187893" y="5457118"/>
                  <a:pt x="9188467" y="5455778"/>
                </a:cubicBezTo>
                <a:cubicBezTo>
                  <a:pt x="9188898" y="5454773"/>
                  <a:pt x="9190956" y="5448885"/>
                  <a:pt x="9189233" y="5454246"/>
                </a:cubicBezTo>
                <a:cubicBezTo>
                  <a:pt x="9191435" y="5447401"/>
                  <a:pt x="9193875" y="5441609"/>
                  <a:pt x="9201150" y="5438833"/>
                </a:cubicBezTo>
                <a:cubicBezTo>
                  <a:pt x="9208472" y="5436009"/>
                  <a:pt x="9216177" y="5438210"/>
                  <a:pt x="9221345" y="5443763"/>
                </a:cubicBezTo>
                <a:cubicBezTo>
                  <a:pt x="9222398" y="5444912"/>
                  <a:pt x="9223308" y="5446156"/>
                  <a:pt x="9224121" y="5447449"/>
                </a:cubicBezTo>
                <a:cubicBezTo>
                  <a:pt x="9232735" y="5455778"/>
                  <a:pt x="9234602" y="5469324"/>
                  <a:pt x="9234937" y="5480717"/>
                </a:cubicBezTo>
                <a:cubicBezTo>
                  <a:pt x="9235224" y="5489525"/>
                  <a:pt x="9230295" y="5496513"/>
                  <a:pt x="9222398" y="5499242"/>
                </a:cubicBezTo>
                <a:cubicBezTo>
                  <a:pt x="9233405" y="5498620"/>
                  <a:pt x="9246375" y="5508576"/>
                  <a:pt x="9243359" y="5523080"/>
                </a:cubicBezTo>
                <a:close/>
                <a:moveTo>
                  <a:pt x="9186122" y="5779651"/>
                </a:moveTo>
                <a:cubicBezTo>
                  <a:pt x="9185931" y="5779412"/>
                  <a:pt x="9185883" y="5779364"/>
                  <a:pt x="9185548" y="5778933"/>
                </a:cubicBezTo>
                <a:cubicBezTo>
                  <a:pt x="9179135" y="5771035"/>
                  <a:pt x="9180093" y="5760265"/>
                  <a:pt x="9187462" y="5753324"/>
                </a:cubicBezTo>
                <a:cubicBezTo>
                  <a:pt x="9194449" y="5746718"/>
                  <a:pt x="9207084" y="5747867"/>
                  <a:pt x="9213066" y="5755239"/>
                </a:cubicBezTo>
                <a:cubicBezTo>
                  <a:pt x="9220053" y="5763807"/>
                  <a:pt x="9224025" y="5774482"/>
                  <a:pt x="9222063" y="5785635"/>
                </a:cubicBezTo>
                <a:cubicBezTo>
                  <a:pt x="9220388" y="5795352"/>
                  <a:pt x="9213544" y="5803298"/>
                  <a:pt x="9202824" y="5802628"/>
                </a:cubicBezTo>
                <a:cubicBezTo>
                  <a:pt x="9193827" y="5802101"/>
                  <a:pt x="9184113" y="5793054"/>
                  <a:pt x="9185835" y="5783433"/>
                </a:cubicBezTo>
                <a:cubicBezTo>
                  <a:pt x="9186075" y="5782284"/>
                  <a:pt x="9186218" y="5781183"/>
                  <a:pt x="9186314" y="5780034"/>
                </a:cubicBezTo>
                <a:cubicBezTo>
                  <a:pt x="9186314" y="5780034"/>
                  <a:pt x="9186314" y="5780034"/>
                  <a:pt x="9186314" y="5780034"/>
                </a:cubicBezTo>
                <a:lnTo>
                  <a:pt x="9186122" y="5779651"/>
                </a:lnTo>
                <a:close/>
                <a:moveTo>
                  <a:pt x="8929895" y="5704355"/>
                </a:moveTo>
                <a:cubicBezTo>
                  <a:pt x="8935734" y="5712589"/>
                  <a:pt x="8932240" y="5723981"/>
                  <a:pt x="8924487" y="5729438"/>
                </a:cubicBezTo>
                <a:lnTo>
                  <a:pt x="8917883" y="5734129"/>
                </a:lnTo>
                <a:cubicBezTo>
                  <a:pt x="8915251" y="5735996"/>
                  <a:pt x="8912332" y="5736618"/>
                  <a:pt x="8909365" y="5736762"/>
                </a:cubicBezTo>
                <a:cubicBezTo>
                  <a:pt x="8905392" y="5743942"/>
                  <a:pt x="8897687" y="5748011"/>
                  <a:pt x="8889456" y="5746335"/>
                </a:cubicBezTo>
                <a:lnTo>
                  <a:pt x="8873663" y="5743080"/>
                </a:lnTo>
                <a:cubicBezTo>
                  <a:pt x="8864044" y="5741070"/>
                  <a:pt x="8858540" y="5729677"/>
                  <a:pt x="8861077" y="5720726"/>
                </a:cubicBezTo>
                <a:cubicBezTo>
                  <a:pt x="8863517" y="5711918"/>
                  <a:pt x="8871844" y="5708089"/>
                  <a:pt x="8880363" y="5708520"/>
                </a:cubicBezTo>
                <a:cubicBezTo>
                  <a:pt x="8879119" y="5701579"/>
                  <a:pt x="8882373" y="5694016"/>
                  <a:pt x="8888164" y="5689899"/>
                </a:cubicBezTo>
                <a:lnTo>
                  <a:pt x="8906924" y="5676640"/>
                </a:lnTo>
                <a:cubicBezTo>
                  <a:pt x="8902138" y="5668454"/>
                  <a:pt x="8906972" y="5656870"/>
                  <a:pt x="8914820" y="5652802"/>
                </a:cubicBezTo>
                <a:cubicBezTo>
                  <a:pt x="8924152" y="5647919"/>
                  <a:pt x="8933915" y="5652275"/>
                  <a:pt x="8939323" y="5660460"/>
                </a:cubicBezTo>
                <a:lnTo>
                  <a:pt x="8940854" y="5662806"/>
                </a:lnTo>
                <a:cubicBezTo>
                  <a:pt x="8947172" y="5666109"/>
                  <a:pt x="8951670" y="5672619"/>
                  <a:pt x="8949803" y="5681618"/>
                </a:cubicBezTo>
                <a:cubicBezTo>
                  <a:pt x="8948033" y="5690234"/>
                  <a:pt x="8941907" y="5694399"/>
                  <a:pt x="8935207" y="5695213"/>
                </a:cubicBezTo>
                <a:cubicBezTo>
                  <a:pt x="8934202" y="5698611"/>
                  <a:pt x="8932527" y="5701818"/>
                  <a:pt x="8929943" y="5704259"/>
                </a:cubicBezTo>
                <a:lnTo>
                  <a:pt x="8929895" y="5704355"/>
                </a:lnTo>
                <a:close/>
                <a:moveTo>
                  <a:pt x="8879310" y="5779507"/>
                </a:moveTo>
                <a:cubicBezTo>
                  <a:pt x="8865862" y="5760504"/>
                  <a:pt x="8893667" y="5737049"/>
                  <a:pt x="8907115" y="5756148"/>
                </a:cubicBezTo>
                <a:cubicBezTo>
                  <a:pt x="8920563" y="5775152"/>
                  <a:pt x="8892806" y="5798559"/>
                  <a:pt x="8879310" y="5779507"/>
                </a:cubicBezTo>
                <a:close/>
                <a:moveTo>
                  <a:pt x="8816330" y="5611300"/>
                </a:moveTo>
                <a:lnTo>
                  <a:pt x="8820973" y="5617906"/>
                </a:lnTo>
                <a:cubicBezTo>
                  <a:pt x="8826858" y="5626235"/>
                  <a:pt x="8826428" y="5636383"/>
                  <a:pt x="8818675" y="5643515"/>
                </a:cubicBezTo>
                <a:cubicBezTo>
                  <a:pt x="8811831" y="5649738"/>
                  <a:pt x="8798575" y="5649020"/>
                  <a:pt x="8793071" y="5641217"/>
                </a:cubicBezTo>
                <a:lnTo>
                  <a:pt x="8788429" y="5634612"/>
                </a:lnTo>
                <a:cubicBezTo>
                  <a:pt x="8782543" y="5626283"/>
                  <a:pt x="8782925" y="5616135"/>
                  <a:pt x="8790727" y="5609003"/>
                </a:cubicBezTo>
                <a:cubicBezTo>
                  <a:pt x="8792641" y="5607231"/>
                  <a:pt x="8795082" y="5606178"/>
                  <a:pt x="8797714" y="5605556"/>
                </a:cubicBezTo>
                <a:cubicBezTo>
                  <a:pt x="8795704" y="5604264"/>
                  <a:pt x="8793789" y="5602588"/>
                  <a:pt x="8792162" y="5600291"/>
                </a:cubicBezTo>
                <a:cubicBezTo>
                  <a:pt x="8782639" y="5586840"/>
                  <a:pt x="8795369" y="5573915"/>
                  <a:pt x="8808386" y="5573963"/>
                </a:cubicBezTo>
                <a:cubicBezTo>
                  <a:pt x="8812597" y="5571187"/>
                  <a:pt x="8817862" y="5569990"/>
                  <a:pt x="8822838" y="5570996"/>
                </a:cubicBezTo>
                <a:lnTo>
                  <a:pt x="8830735" y="5572623"/>
                </a:lnTo>
                <a:cubicBezTo>
                  <a:pt x="8833463" y="5573197"/>
                  <a:pt x="8835808" y="5574442"/>
                  <a:pt x="8837770" y="5576069"/>
                </a:cubicBezTo>
                <a:cubicBezTo>
                  <a:pt x="8839397" y="5574011"/>
                  <a:pt x="8841359" y="5572240"/>
                  <a:pt x="8843513" y="5571091"/>
                </a:cubicBezTo>
                <a:cubicBezTo>
                  <a:pt x="8847342" y="5569129"/>
                  <a:pt x="8851122" y="5569033"/>
                  <a:pt x="8854711" y="5569799"/>
                </a:cubicBezTo>
                <a:cubicBezTo>
                  <a:pt x="8855429" y="5569751"/>
                  <a:pt x="8856195" y="5569560"/>
                  <a:pt x="8856913" y="5569607"/>
                </a:cubicBezTo>
                <a:cubicBezTo>
                  <a:pt x="8854759" y="5566592"/>
                  <a:pt x="8853659" y="5562810"/>
                  <a:pt x="8853706" y="5558646"/>
                </a:cubicBezTo>
                <a:cubicBezTo>
                  <a:pt x="8852415" y="5557880"/>
                  <a:pt x="8851075" y="5557257"/>
                  <a:pt x="8850117" y="5556061"/>
                </a:cubicBezTo>
                <a:cubicBezTo>
                  <a:pt x="8848777" y="5554386"/>
                  <a:pt x="8847964" y="5552471"/>
                  <a:pt x="8846815" y="5550652"/>
                </a:cubicBezTo>
                <a:cubicBezTo>
                  <a:pt x="8835042" y="5556587"/>
                  <a:pt x="8816617" y="5548019"/>
                  <a:pt x="8820111" y="5531122"/>
                </a:cubicBezTo>
                <a:cubicBezTo>
                  <a:pt x="8822791" y="5518197"/>
                  <a:pt x="8835090" y="5515277"/>
                  <a:pt x="8844613" y="5519059"/>
                </a:cubicBezTo>
                <a:cubicBezTo>
                  <a:pt x="8849351" y="5507284"/>
                  <a:pt x="8864475" y="5500151"/>
                  <a:pt x="8873568" y="5513076"/>
                </a:cubicBezTo>
                <a:cubicBezTo>
                  <a:pt x="8874668" y="5514655"/>
                  <a:pt x="8875433" y="5516283"/>
                  <a:pt x="8876008" y="5517910"/>
                </a:cubicBezTo>
                <a:cubicBezTo>
                  <a:pt x="8877731" y="5519251"/>
                  <a:pt x="8879262" y="5520878"/>
                  <a:pt x="8880459" y="5522745"/>
                </a:cubicBezTo>
                <a:cubicBezTo>
                  <a:pt x="8884096" y="5528393"/>
                  <a:pt x="8883426" y="5535334"/>
                  <a:pt x="8880268" y="5540791"/>
                </a:cubicBezTo>
                <a:cubicBezTo>
                  <a:pt x="8880363" y="5541413"/>
                  <a:pt x="8880172" y="5542035"/>
                  <a:pt x="8880172" y="5542706"/>
                </a:cubicBezTo>
                <a:lnTo>
                  <a:pt x="8881799" y="5543041"/>
                </a:lnTo>
                <a:cubicBezTo>
                  <a:pt x="8891753" y="5545099"/>
                  <a:pt x="8898310" y="5553045"/>
                  <a:pt x="8897400" y="5563432"/>
                </a:cubicBezTo>
                <a:cubicBezTo>
                  <a:pt x="8896586" y="5572719"/>
                  <a:pt x="8886345" y="5580952"/>
                  <a:pt x="8877013" y="5579037"/>
                </a:cubicBezTo>
                <a:lnTo>
                  <a:pt x="8869691" y="5577506"/>
                </a:lnTo>
                <a:cubicBezTo>
                  <a:pt x="8871653" y="5580426"/>
                  <a:pt x="8872419" y="5583345"/>
                  <a:pt x="8872562" y="5586170"/>
                </a:cubicBezTo>
                <a:lnTo>
                  <a:pt x="8874142" y="5588515"/>
                </a:lnTo>
                <a:cubicBezTo>
                  <a:pt x="8879550" y="5596749"/>
                  <a:pt x="8874237" y="5608859"/>
                  <a:pt x="8866245" y="5612928"/>
                </a:cubicBezTo>
                <a:cubicBezTo>
                  <a:pt x="8856865" y="5617762"/>
                  <a:pt x="8847198" y="5613215"/>
                  <a:pt x="8841838" y="5605030"/>
                </a:cubicBezTo>
                <a:lnTo>
                  <a:pt x="8839971" y="5602205"/>
                </a:lnTo>
                <a:cubicBezTo>
                  <a:pt x="8835569" y="5606944"/>
                  <a:pt x="8828534" y="5609194"/>
                  <a:pt x="8822121" y="5607901"/>
                </a:cubicBezTo>
                <a:lnTo>
                  <a:pt x="8814464" y="5606322"/>
                </a:lnTo>
                <a:cubicBezTo>
                  <a:pt x="8813507" y="5606705"/>
                  <a:pt x="8812741" y="5607327"/>
                  <a:pt x="8811784" y="5607567"/>
                </a:cubicBezTo>
                <a:cubicBezTo>
                  <a:pt x="8813602" y="5608619"/>
                  <a:pt x="8815182" y="5609721"/>
                  <a:pt x="8816330" y="5611300"/>
                </a:cubicBezTo>
                <a:close/>
                <a:moveTo>
                  <a:pt x="8739663" y="5552566"/>
                </a:moveTo>
                <a:lnTo>
                  <a:pt x="8733059" y="5557257"/>
                </a:lnTo>
                <a:cubicBezTo>
                  <a:pt x="8725019" y="5562954"/>
                  <a:pt x="8712959" y="5559220"/>
                  <a:pt x="8708077" y="5551274"/>
                </a:cubicBezTo>
                <a:cubicBezTo>
                  <a:pt x="8702717" y="5542514"/>
                  <a:pt x="8706067" y="5531935"/>
                  <a:pt x="8714059" y="5526287"/>
                </a:cubicBezTo>
                <a:lnTo>
                  <a:pt x="8720664" y="5521596"/>
                </a:lnTo>
                <a:cubicBezTo>
                  <a:pt x="8727028" y="5517097"/>
                  <a:pt x="8735739" y="5518628"/>
                  <a:pt x="8741577" y="5523319"/>
                </a:cubicBezTo>
                <a:cubicBezTo>
                  <a:pt x="8741003" y="5521117"/>
                  <a:pt x="8740763" y="5518676"/>
                  <a:pt x="8741003" y="5516139"/>
                </a:cubicBezTo>
                <a:cubicBezTo>
                  <a:pt x="8741912" y="5506805"/>
                  <a:pt x="8752201" y="5498811"/>
                  <a:pt x="8761534" y="5500726"/>
                </a:cubicBezTo>
                <a:lnTo>
                  <a:pt x="8765219" y="5501491"/>
                </a:lnTo>
                <a:cubicBezTo>
                  <a:pt x="8764740" y="5495412"/>
                  <a:pt x="8767037" y="5489285"/>
                  <a:pt x="8772206" y="5485169"/>
                </a:cubicBezTo>
                <a:cubicBezTo>
                  <a:pt x="8779767" y="5479090"/>
                  <a:pt x="8792114" y="5481339"/>
                  <a:pt x="8797618" y="5489142"/>
                </a:cubicBezTo>
                <a:lnTo>
                  <a:pt x="8802260" y="5495748"/>
                </a:lnTo>
                <a:cubicBezTo>
                  <a:pt x="8808147" y="5504076"/>
                  <a:pt x="8806089" y="5514894"/>
                  <a:pt x="8798288" y="5521117"/>
                </a:cubicBezTo>
                <a:cubicBezTo>
                  <a:pt x="8794364" y="5524229"/>
                  <a:pt x="8789243" y="5525090"/>
                  <a:pt x="8784409" y="5524181"/>
                </a:cubicBezTo>
                <a:cubicBezTo>
                  <a:pt x="8782734" y="5532893"/>
                  <a:pt x="8773211" y="5540121"/>
                  <a:pt x="8764357" y="5538302"/>
                </a:cubicBezTo>
                <a:lnTo>
                  <a:pt x="8756461" y="5536674"/>
                </a:lnTo>
                <a:cubicBezTo>
                  <a:pt x="8752728" y="5535908"/>
                  <a:pt x="8749713" y="5534042"/>
                  <a:pt x="8747176" y="5531792"/>
                </a:cubicBezTo>
                <a:cubicBezTo>
                  <a:pt x="8749474" y="5539498"/>
                  <a:pt x="8746410" y="5547780"/>
                  <a:pt x="8739663" y="5552566"/>
                </a:cubicBezTo>
                <a:close/>
                <a:moveTo>
                  <a:pt x="8713724" y="5601104"/>
                </a:moveTo>
                <a:cubicBezTo>
                  <a:pt x="8700277" y="5582101"/>
                  <a:pt x="8727986" y="5558550"/>
                  <a:pt x="8741434" y="5577601"/>
                </a:cubicBezTo>
                <a:cubicBezTo>
                  <a:pt x="8754881" y="5596653"/>
                  <a:pt x="8727172" y="5620204"/>
                  <a:pt x="8713724" y="5601104"/>
                </a:cubicBezTo>
                <a:close/>
                <a:moveTo>
                  <a:pt x="8558237" y="5409059"/>
                </a:moveTo>
                <a:cubicBezTo>
                  <a:pt x="8556753" y="5406426"/>
                  <a:pt x="8556322" y="5403745"/>
                  <a:pt x="8556274" y="5401113"/>
                </a:cubicBezTo>
                <a:cubicBezTo>
                  <a:pt x="8555461" y="5402405"/>
                  <a:pt x="8554456" y="5403458"/>
                  <a:pt x="8553355" y="5404559"/>
                </a:cubicBezTo>
                <a:cubicBezTo>
                  <a:pt x="8557566" y="5414372"/>
                  <a:pt x="8553403" y="5426866"/>
                  <a:pt x="8544023" y="5429785"/>
                </a:cubicBezTo>
                <a:cubicBezTo>
                  <a:pt x="8551393" y="5433232"/>
                  <a:pt x="8556657" y="5439790"/>
                  <a:pt x="8555221" y="5448837"/>
                </a:cubicBezTo>
                <a:cubicBezTo>
                  <a:pt x="8553834" y="5457740"/>
                  <a:pt x="8543927" y="5466596"/>
                  <a:pt x="8534451" y="5463963"/>
                </a:cubicBezTo>
                <a:cubicBezTo>
                  <a:pt x="8533303" y="5463628"/>
                  <a:pt x="8532154" y="5463341"/>
                  <a:pt x="8530958" y="5463150"/>
                </a:cubicBezTo>
                <a:cubicBezTo>
                  <a:pt x="8530814" y="5463150"/>
                  <a:pt x="8530862" y="5463150"/>
                  <a:pt x="8530719" y="5463150"/>
                </a:cubicBezTo>
                <a:cubicBezTo>
                  <a:pt x="8530671" y="5463150"/>
                  <a:pt x="8530575" y="5463197"/>
                  <a:pt x="8530479" y="5463197"/>
                </a:cubicBezTo>
                <a:cubicBezTo>
                  <a:pt x="8530288" y="5463293"/>
                  <a:pt x="8530144" y="5463389"/>
                  <a:pt x="8529905" y="5463580"/>
                </a:cubicBezTo>
                <a:cubicBezTo>
                  <a:pt x="8521434" y="5469181"/>
                  <a:pt x="8510810" y="5467266"/>
                  <a:pt x="8504589" y="5459272"/>
                </a:cubicBezTo>
                <a:cubicBezTo>
                  <a:pt x="8498702" y="5451709"/>
                  <a:pt x="8500951" y="5439216"/>
                  <a:pt x="8508895" y="5433950"/>
                </a:cubicBezTo>
                <a:cubicBezTo>
                  <a:pt x="8510044" y="5433184"/>
                  <a:pt x="8511337" y="5432945"/>
                  <a:pt x="8512533" y="5432323"/>
                </a:cubicBezTo>
                <a:cubicBezTo>
                  <a:pt x="8507173" y="5427679"/>
                  <a:pt x="8504732" y="5420451"/>
                  <a:pt x="8509805" y="5412505"/>
                </a:cubicBezTo>
                <a:cubicBezTo>
                  <a:pt x="8513107" y="5407336"/>
                  <a:pt x="8517797" y="5404703"/>
                  <a:pt x="8522726" y="5403889"/>
                </a:cubicBezTo>
                <a:cubicBezTo>
                  <a:pt x="8523205" y="5402453"/>
                  <a:pt x="8523588" y="5400921"/>
                  <a:pt x="8524401" y="5399725"/>
                </a:cubicBezTo>
                <a:cubicBezTo>
                  <a:pt x="8523540" y="5397810"/>
                  <a:pt x="8524066" y="5396087"/>
                  <a:pt x="8523923" y="5394268"/>
                </a:cubicBezTo>
                <a:cubicBezTo>
                  <a:pt x="8522104" y="5396230"/>
                  <a:pt x="8521004" y="5398528"/>
                  <a:pt x="8518084" y="5399725"/>
                </a:cubicBezTo>
                <a:cubicBezTo>
                  <a:pt x="8509709" y="5403171"/>
                  <a:pt x="8496740" y="5398049"/>
                  <a:pt x="8494682" y="5388667"/>
                </a:cubicBezTo>
                <a:lnTo>
                  <a:pt x="8492193" y="5377466"/>
                </a:lnTo>
                <a:cubicBezTo>
                  <a:pt x="8489944" y="5367414"/>
                  <a:pt x="8493103" y="5358223"/>
                  <a:pt x="8503249" y="5354059"/>
                </a:cubicBezTo>
                <a:cubicBezTo>
                  <a:pt x="8511624" y="5350612"/>
                  <a:pt x="8524593" y="5355734"/>
                  <a:pt x="8526651" y="5365116"/>
                </a:cubicBezTo>
                <a:cubicBezTo>
                  <a:pt x="8527464" y="5368850"/>
                  <a:pt x="8528326" y="5372583"/>
                  <a:pt x="8529139" y="5376317"/>
                </a:cubicBezTo>
                <a:cubicBezTo>
                  <a:pt x="8529426" y="5377658"/>
                  <a:pt x="8528804" y="5378759"/>
                  <a:pt x="8528900" y="5380051"/>
                </a:cubicBezTo>
                <a:cubicBezTo>
                  <a:pt x="8534164" y="5375216"/>
                  <a:pt x="8542013" y="5373158"/>
                  <a:pt x="8548808" y="5376509"/>
                </a:cubicBezTo>
                <a:cubicBezTo>
                  <a:pt x="8548761" y="5371004"/>
                  <a:pt x="8551393" y="5365691"/>
                  <a:pt x="8555557" y="5362005"/>
                </a:cubicBezTo>
                <a:cubicBezTo>
                  <a:pt x="8555557" y="5361047"/>
                  <a:pt x="8555317" y="5360138"/>
                  <a:pt x="8555461" y="5359181"/>
                </a:cubicBezTo>
                <a:cubicBezTo>
                  <a:pt x="8554025" y="5359085"/>
                  <a:pt x="8552685" y="5359133"/>
                  <a:pt x="8551106" y="5358558"/>
                </a:cubicBezTo>
                <a:cubicBezTo>
                  <a:pt x="8529666" y="5350852"/>
                  <a:pt x="8536844" y="5316291"/>
                  <a:pt x="8558141" y="5322945"/>
                </a:cubicBezTo>
                <a:cubicBezTo>
                  <a:pt x="8559576" y="5319259"/>
                  <a:pt x="8561874" y="5315908"/>
                  <a:pt x="8565319" y="5313467"/>
                </a:cubicBezTo>
                <a:lnTo>
                  <a:pt x="8578480" y="5304180"/>
                </a:lnTo>
                <a:cubicBezTo>
                  <a:pt x="8586520" y="5298484"/>
                  <a:pt x="8598628" y="5302266"/>
                  <a:pt x="8603461" y="5310212"/>
                </a:cubicBezTo>
                <a:cubicBezTo>
                  <a:pt x="8608821" y="5319020"/>
                  <a:pt x="8605423" y="5329503"/>
                  <a:pt x="8597383" y="5335199"/>
                </a:cubicBezTo>
                <a:lnTo>
                  <a:pt x="8584223" y="5344485"/>
                </a:lnTo>
                <a:cubicBezTo>
                  <a:pt x="8582596" y="5345634"/>
                  <a:pt x="8580729" y="5346209"/>
                  <a:pt x="8578910" y="5346591"/>
                </a:cubicBezTo>
                <a:cubicBezTo>
                  <a:pt x="8582213" y="5348554"/>
                  <a:pt x="8585036" y="5351378"/>
                  <a:pt x="8586950" y="5354968"/>
                </a:cubicBezTo>
                <a:cubicBezTo>
                  <a:pt x="8591067" y="5355255"/>
                  <a:pt x="8595087" y="5356740"/>
                  <a:pt x="8598341" y="5361287"/>
                </a:cubicBezTo>
                <a:cubicBezTo>
                  <a:pt x="8601116" y="5365260"/>
                  <a:pt x="8601882" y="5369281"/>
                  <a:pt x="8601643" y="5373206"/>
                </a:cubicBezTo>
                <a:lnTo>
                  <a:pt x="8603749" y="5373541"/>
                </a:lnTo>
                <a:cubicBezTo>
                  <a:pt x="8613463" y="5375216"/>
                  <a:pt x="8618823" y="5387183"/>
                  <a:pt x="8616431" y="5395895"/>
                </a:cubicBezTo>
                <a:cubicBezTo>
                  <a:pt x="8613607" y="5405995"/>
                  <a:pt x="8603749" y="5410208"/>
                  <a:pt x="8594081" y="5408580"/>
                </a:cubicBezTo>
                <a:lnTo>
                  <a:pt x="8592741" y="5408341"/>
                </a:lnTo>
                <a:cubicBezTo>
                  <a:pt x="8591689" y="5409394"/>
                  <a:pt x="8590732" y="5410543"/>
                  <a:pt x="8589487" y="5411452"/>
                </a:cubicBezTo>
                <a:lnTo>
                  <a:pt x="8582883" y="5416096"/>
                </a:lnTo>
                <a:cubicBezTo>
                  <a:pt x="8574890" y="5421792"/>
                  <a:pt x="8562592" y="5416909"/>
                  <a:pt x="8558237" y="5409059"/>
                </a:cubicBezTo>
                <a:close/>
                <a:moveTo>
                  <a:pt x="8537035" y="5533802"/>
                </a:moveTo>
                <a:cubicBezTo>
                  <a:pt x="8515021" y="5525904"/>
                  <a:pt x="8527608" y="5491822"/>
                  <a:pt x="8549622" y="5499721"/>
                </a:cubicBezTo>
                <a:cubicBezTo>
                  <a:pt x="8571636" y="5507618"/>
                  <a:pt x="8559050" y="5541701"/>
                  <a:pt x="8537035" y="5533802"/>
                </a:cubicBezTo>
                <a:close/>
                <a:moveTo>
                  <a:pt x="8393034" y="5547205"/>
                </a:moveTo>
                <a:lnTo>
                  <a:pt x="8395761" y="5539594"/>
                </a:lnTo>
                <a:cubicBezTo>
                  <a:pt x="8399112" y="5530308"/>
                  <a:pt x="8411123" y="5526479"/>
                  <a:pt x="8419690" y="5530164"/>
                </a:cubicBezTo>
                <a:cubicBezTo>
                  <a:pt x="8429118" y="5534281"/>
                  <a:pt x="8432420" y="5544860"/>
                  <a:pt x="8429118" y="5554098"/>
                </a:cubicBezTo>
                <a:lnTo>
                  <a:pt x="8426390" y="5561709"/>
                </a:lnTo>
                <a:cubicBezTo>
                  <a:pt x="8426198" y="5562188"/>
                  <a:pt x="8425768" y="5562475"/>
                  <a:pt x="8425576" y="5562954"/>
                </a:cubicBezTo>
                <a:cubicBezTo>
                  <a:pt x="8427108" y="5563193"/>
                  <a:pt x="8428591" y="5563480"/>
                  <a:pt x="8430075" y="5563720"/>
                </a:cubicBezTo>
                <a:cubicBezTo>
                  <a:pt x="8439790" y="5565395"/>
                  <a:pt x="8446777" y="5574586"/>
                  <a:pt x="8445245" y="5584446"/>
                </a:cubicBezTo>
                <a:cubicBezTo>
                  <a:pt x="8443762" y="5594020"/>
                  <a:pt x="8434191" y="5601296"/>
                  <a:pt x="8424523" y="5599621"/>
                </a:cubicBezTo>
                <a:lnTo>
                  <a:pt x="8413277" y="5597706"/>
                </a:lnTo>
                <a:cubicBezTo>
                  <a:pt x="8403562" y="5596030"/>
                  <a:pt x="8396575" y="5586840"/>
                  <a:pt x="8398106" y="5576979"/>
                </a:cubicBezTo>
                <a:cubicBezTo>
                  <a:pt x="8398489" y="5574442"/>
                  <a:pt x="8399542" y="5572096"/>
                  <a:pt x="8400882" y="5569990"/>
                </a:cubicBezTo>
                <a:cubicBezTo>
                  <a:pt x="8392842" y="5565395"/>
                  <a:pt x="8389923" y="5555821"/>
                  <a:pt x="8393034" y="5547205"/>
                </a:cubicBezTo>
                <a:close/>
                <a:moveTo>
                  <a:pt x="8375757" y="5539451"/>
                </a:moveTo>
                <a:cubicBezTo>
                  <a:pt x="8368579" y="5550747"/>
                  <a:pt x="8356519" y="5547875"/>
                  <a:pt x="8349627" y="5539834"/>
                </a:cubicBezTo>
                <a:cubicBezTo>
                  <a:pt x="8346229" y="5542562"/>
                  <a:pt x="8341970" y="5544333"/>
                  <a:pt x="8337663" y="5544046"/>
                </a:cubicBezTo>
                <a:cubicBezTo>
                  <a:pt x="8326608" y="5543280"/>
                  <a:pt x="8316127" y="5538924"/>
                  <a:pt x="8309284" y="5529877"/>
                </a:cubicBezTo>
                <a:cubicBezTo>
                  <a:pt x="8303349" y="5521979"/>
                  <a:pt x="8302201" y="5511544"/>
                  <a:pt x="8310002" y="5504172"/>
                </a:cubicBezTo>
                <a:cubicBezTo>
                  <a:pt x="8313064" y="5501252"/>
                  <a:pt x="8317611" y="5499673"/>
                  <a:pt x="8322205" y="5499433"/>
                </a:cubicBezTo>
                <a:lnTo>
                  <a:pt x="8317898" y="5497902"/>
                </a:lnTo>
                <a:cubicBezTo>
                  <a:pt x="8308327" y="5494455"/>
                  <a:pt x="8304594" y="5483350"/>
                  <a:pt x="8307704" y="5474303"/>
                </a:cubicBezTo>
                <a:cubicBezTo>
                  <a:pt x="8311007" y="5464825"/>
                  <a:pt x="8322349" y="5460947"/>
                  <a:pt x="8331298" y="5464155"/>
                </a:cubicBezTo>
                <a:lnTo>
                  <a:pt x="8333404" y="5464920"/>
                </a:lnTo>
                <a:cubicBezTo>
                  <a:pt x="8336227" y="5462575"/>
                  <a:pt x="8339482" y="5460852"/>
                  <a:pt x="8343215" y="5460613"/>
                </a:cubicBezTo>
                <a:cubicBezTo>
                  <a:pt x="8343645" y="5460373"/>
                  <a:pt x="8344028" y="5460134"/>
                  <a:pt x="8344411" y="5459847"/>
                </a:cubicBezTo>
                <a:cubicBezTo>
                  <a:pt x="8344555" y="5459751"/>
                  <a:pt x="8344650" y="5459655"/>
                  <a:pt x="8344842" y="5459464"/>
                </a:cubicBezTo>
                <a:cubicBezTo>
                  <a:pt x="8345895" y="5458459"/>
                  <a:pt x="8346995" y="5457453"/>
                  <a:pt x="8348048" y="5456448"/>
                </a:cubicBezTo>
                <a:cubicBezTo>
                  <a:pt x="8348144" y="5456352"/>
                  <a:pt x="8348383" y="5456113"/>
                  <a:pt x="8348526" y="5455922"/>
                </a:cubicBezTo>
                <a:cubicBezTo>
                  <a:pt x="8347091" y="5455922"/>
                  <a:pt x="8345751" y="5456113"/>
                  <a:pt x="8344220" y="5455826"/>
                </a:cubicBezTo>
                <a:cubicBezTo>
                  <a:pt x="8335270" y="5454007"/>
                  <a:pt x="8327757" y="5442806"/>
                  <a:pt x="8330963" y="5433806"/>
                </a:cubicBezTo>
                <a:lnTo>
                  <a:pt x="8333691" y="5426196"/>
                </a:lnTo>
                <a:cubicBezTo>
                  <a:pt x="8337137" y="5416574"/>
                  <a:pt x="8345224" y="5410830"/>
                  <a:pt x="8355705" y="5412984"/>
                </a:cubicBezTo>
                <a:cubicBezTo>
                  <a:pt x="8364655" y="5414803"/>
                  <a:pt x="8372168" y="5426004"/>
                  <a:pt x="8368962" y="5434955"/>
                </a:cubicBezTo>
                <a:lnTo>
                  <a:pt x="8366233" y="5442566"/>
                </a:lnTo>
                <a:cubicBezTo>
                  <a:pt x="8365851" y="5443619"/>
                  <a:pt x="8365229" y="5444481"/>
                  <a:pt x="8364702" y="5445438"/>
                </a:cubicBezTo>
                <a:cubicBezTo>
                  <a:pt x="8365229" y="5445391"/>
                  <a:pt x="8365564" y="5445007"/>
                  <a:pt x="8366138" y="5445007"/>
                </a:cubicBezTo>
                <a:cubicBezTo>
                  <a:pt x="8374035" y="5445007"/>
                  <a:pt x="8380543" y="5449842"/>
                  <a:pt x="8383415" y="5456927"/>
                </a:cubicBezTo>
                <a:cubicBezTo>
                  <a:pt x="8383989" y="5458363"/>
                  <a:pt x="8384419" y="5459895"/>
                  <a:pt x="8384706" y="5461378"/>
                </a:cubicBezTo>
                <a:cubicBezTo>
                  <a:pt x="8389875" y="5472292"/>
                  <a:pt x="8386764" y="5485743"/>
                  <a:pt x="8383032" y="5496657"/>
                </a:cubicBezTo>
                <a:cubicBezTo>
                  <a:pt x="8380112" y="5505034"/>
                  <a:pt x="8372982" y="5509821"/>
                  <a:pt x="8364559" y="5509629"/>
                </a:cubicBezTo>
                <a:cubicBezTo>
                  <a:pt x="8375088" y="5512836"/>
                  <a:pt x="8383750" y="5526910"/>
                  <a:pt x="8375757" y="5539451"/>
                </a:cubicBezTo>
                <a:close/>
                <a:moveTo>
                  <a:pt x="8231707" y="5363297"/>
                </a:moveTo>
                <a:cubicBezTo>
                  <a:pt x="8230798" y="5365451"/>
                  <a:pt x="8228644" y="5366265"/>
                  <a:pt x="8227065" y="5367749"/>
                </a:cubicBezTo>
                <a:cubicBezTo>
                  <a:pt x="8224577" y="5373924"/>
                  <a:pt x="8218594" y="5378950"/>
                  <a:pt x="8212277" y="5379764"/>
                </a:cubicBezTo>
                <a:cubicBezTo>
                  <a:pt x="8204572" y="5380769"/>
                  <a:pt x="8198303" y="5376892"/>
                  <a:pt x="8194666" y="5370908"/>
                </a:cubicBezTo>
                <a:lnTo>
                  <a:pt x="8194475" y="5371531"/>
                </a:lnTo>
                <a:cubicBezTo>
                  <a:pt x="8191124" y="5380769"/>
                  <a:pt x="8183515" y="5387758"/>
                  <a:pt x="8172891" y="5385460"/>
                </a:cubicBezTo>
                <a:cubicBezTo>
                  <a:pt x="8164420" y="5383641"/>
                  <a:pt x="8156189" y="5373589"/>
                  <a:pt x="8158916" y="5364494"/>
                </a:cubicBezTo>
                <a:cubicBezTo>
                  <a:pt x="8154227" y="5364159"/>
                  <a:pt x="8149680" y="5363106"/>
                  <a:pt x="8145660" y="5360186"/>
                </a:cubicBezTo>
                <a:cubicBezTo>
                  <a:pt x="8143028" y="5358271"/>
                  <a:pt x="8141305" y="5355926"/>
                  <a:pt x="8139965" y="5353341"/>
                </a:cubicBezTo>
                <a:cubicBezTo>
                  <a:pt x="8136184" y="5353915"/>
                  <a:pt x="8132212" y="5353628"/>
                  <a:pt x="8128336" y="5352288"/>
                </a:cubicBezTo>
                <a:lnTo>
                  <a:pt x="8120727" y="5349559"/>
                </a:lnTo>
                <a:cubicBezTo>
                  <a:pt x="8111442" y="5346209"/>
                  <a:pt x="8108810" y="5332997"/>
                  <a:pt x="8112830" y="5325099"/>
                </a:cubicBezTo>
                <a:cubicBezTo>
                  <a:pt x="8117711" y="5315573"/>
                  <a:pt x="8128049" y="5313898"/>
                  <a:pt x="8137285" y="5317201"/>
                </a:cubicBezTo>
                <a:lnTo>
                  <a:pt x="8140922" y="5318493"/>
                </a:lnTo>
                <a:cubicBezTo>
                  <a:pt x="8141162" y="5316147"/>
                  <a:pt x="8141880" y="5313754"/>
                  <a:pt x="8143028" y="5311456"/>
                </a:cubicBezTo>
                <a:cubicBezTo>
                  <a:pt x="8147240" y="5303175"/>
                  <a:pt x="8159251" y="5299729"/>
                  <a:pt x="8167339" y="5304372"/>
                </a:cubicBezTo>
                <a:cubicBezTo>
                  <a:pt x="8167339" y="5302888"/>
                  <a:pt x="8167387" y="5301404"/>
                  <a:pt x="8167626" y="5300016"/>
                </a:cubicBezTo>
                <a:cubicBezTo>
                  <a:pt x="8162793" y="5302362"/>
                  <a:pt x="8157242" y="5302744"/>
                  <a:pt x="8151594" y="5300064"/>
                </a:cubicBezTo>
                <a:cubicBezTo>
                  <a:pt x="8143171" y="5296091"/>
                  <a:pt x="8138816" y="5283406"/>
                  <a:pt x="8143937" y="5275316"/>
                </a:cubicBezTo>
                <a:lnTo>
                  <a:pt x="8148293" y="5268423"/>
                </a:lnTo>
                <a:cubicBezTo>
                  <a:pt x="8153796" y="5259759"/>
                  <a:pt x="8163463" y="5256265"/>
                  <a:pt x="8173035" y="5260764"/>
                </a:cubicBezTo>
                <a:cubicBezTo>
                  <a:pt x="8181457" y="5264737"/>
                  <a:pt x="8185812" y="5277422"/>
                  <a:pt x="8180691" y="5285512"/>
                </a:cubicBezTo>
                <a:lnTo>
                  <a:pt x="8180596" y="5285656"/>
                </a:lnTo>
                <a:cubicBezTo>
                  <a:pt x="8181075" y="5285560"/>
                  <a:pt x="8181409" y="5285225"/>
                  <a:pt x="8181936" y="5285129"/>
                </a:cubicBezTo>
                <a:cubicBezTo>
                  <a:pt x="8190981" y="5283549"/>
                  <a:pt x="8202132" y="5290059"/>
                  <a:pt x="8202993" y="5299872"/>
                </a:cubicBezTo>
                <a:lnTo>
                  <a:pt x="8203663" y="5307914"/>
                </a:lnTo>
                <a:cubicBezTo>
                  <a:pt x="8204477" y="5317727"/>
                  <a:pt x="8199308" y="5327157"/>
                  <a:pt x="8188923" y="5328976"/>
                </a:cubicBezTo>
                <a:cubicBezTo>
                  <a:pt x="8187104" y="5329311"/>
                  <a:pt x="8185142" y="5329072"/>
                  <a:pt x="8183276" y="5328784"/>
                </a:cubicBezTo>
                <a:cubicBezTo>
                  <a:pt x="8182893" y="5330508"/>
                  <a:pt x="8182606" y="5332183"/>
                  <a:pt x="8181744" y="5333859"/>
                </a:cubicBezTo>
                <a:cubicBezTo>
                  <a:pt x="8180883" y="5335534"/>
                  <a:pt x="8179495" y="5336827"/>
                  <a:pt x="8178107" y="5338119"/>
                </a:cubicBezTo>
                <a:cubicBezTo>
                  <a:pt x="8178873" y="5339507"/>
                  <a:pt x="8179878" y="5340704"/>
                  <a:pt x="8180309" y="5342236"/>
                </a:cubicBezTo>
                <a:cubicBezTo>
                  <a:pt x="8181313" y="5342283"/>
                  <a:pt x="8182175" y="5342044"/>
                  <a:pt x="8183228" y="5342236"/>
                </a:cubicBezTo>
                <a:cubicBezTo>
                  <a:pt x="8185477" y="5342714"/>
                  <a:pt x="8187535" y="5344294"/>
                  <a:pt x="8189545" y="5345778"/>
                </a:cubicBezTo>
                <a:cubicBezTo>
                  <a:pt x="8191459" y="5338789"/>
                  <a:pt x="8198159" y="5332997"/>
                  <a:pt x="8205099" y="5332136"/>
                </a:cubicBezTo>
                <a:cubicBezTo>
                  <a:pt x="8205099" y="5332136"/>
                  <a:pt x="8205146" y="5332136"/>
                  <a:pt x="8205146" y="5332136"/>
                </a:cubicBezTo>
                <a:cubicBezTo>
                  <a:pt x="8203375" y="5324860"/>
                  <a:pt x="8203615" y="5317153"/>
                  <a:pt x="8207826" y="5309925"/>
                </a:cubicBezTo>
                <a:cubicBezTo>
                  <a:pt x="8210841" y="5304755"/>
                  <a:pt x="8214814" y="5300926"/>
                  <a:pt x="8219360" y="5298197"/>
                </a:cubicBezTo>
                <a:cubicBezTo>
                  <a:pt x="8212277" y="5291783"/>
                  <a:pt x="8210124" y="5281300"/>
                  <a:pt x="8216154" y="5273258"/>
                </a:cubicBezTo>
                <a:cubicBezTo>
                  <a:pt x="8221801" y="5265743"/>
                  <a:pt x="8234100" y="5263302"/>
                  <a:pt x="8241566" y="5269620"/>
                </a:cubicBezTo>
                <a:lnTo>
                  <a:pt x="8250276" y="5276992"/>
                </a:lnTo>
                <a:cubicBezTo>
                  <a:pt x="8251950" y="5278428"/>
                  <a:pt x="8253290" y="5280103"/>
                  <a:pt x="8254439" y="5281922"/>
                </a:cubicBezTo>
                <a:lnTo>
                  <a:pt x="8257789" y="5283119"/>
                </a:lnTo>
                <a:cubicBezTo>
                  <a:pt x="8263436" y="5285129"/>
                  <a:pt x="8267074" y="5289533"/>
                  <a:pt x="8268845" y="5294655"/>
                </a:cubicBezTo>
                <a:cubicBezTo>
                  <a:pt x="8269754" y="5293458"/>
                  <a:pt x="8270567" y="5292262"/>
                  <a:pt x="8271668" y="5291256"/>
                </a:cubicBezTo>
                <a:cubicBezTo>
                  <a:pt x="8274205" y="5282831"/>
                  <a:pt x="8281766" y="5276274"/>
                  <a:pt x="8292055" y="5278715"/>
                </a:cubicBezTo>
                <a:cubicBezTo>
                  <a:pt x="8292678" y="5278332"/>
                  <a:pt x="8293300" y="5277949"/>
                  <a:pt x="8293922" y="5277710"/>
                </a:cubicBezTo>
                <a:cubicBezTo>
                  <a:pt x="8293347" y="5276322"/>
                  <a:pt x="8292725" y="5275029"/>
                  <a:pt x="8292582" y="5273258"/>
                </a:cubicBezTo>
                <a:cubicBezTo>
                  <a:pt x="8292582" y="5273210"/>
                  <a:pt x="8292582" y="5273114"/>
                  <a:pt x="8292582" y="5273067"/>
                </a:cubicBezTo>
                <a:lnTo>
                  <a:pt x="8286265" y="5269046"/>
                </a:lnTo>
                <a:cubicBezTo>
                  <a:pt x="8277602" y="5263493"/>
                  <a:pt x="8274683" y="5253297"/>
                  <a:pt x="8279373" y="5244106"/>
                </a:cubicBezTo>
                <a:cubicBezTo>
                  <a:pt x="8283680" y="5235586"/>
                  <a:pt x="8296218" y="5232044"/>
                  <a:pt x="8304307" y="5237214"/>
                </a:cubicBezTo>
                <a:lnTo>
                  <a:pt x="8311150" y="5241569"/>
                </a:lnTo>
                <a:cubicBezTo>
                  <a:pt x="8315984" y="5244633"/>
                  <a:pt x="8318807" y="5249228"/>
                  <a:pt x="8319764" y="5254254"/>
                </a:cubicBezTo>
                <a:cubicBezTo>
                  <a:pt x="8324263" y="5256313"/>
                  <a:pt x="8327804" y="5260334"/>
                  <a:pt x="8328378" y="5267083"/>
                </a:cubicBezTo>
                <a:cubicBezTo>
                  <a:pt x="8329193" y="5276513"/>
                  <a:pt x="8323545" y="5282640"/>
                  <a:pt x="8316702" y="5285512"/>
                </a:cubicBezTo>
                <a:cubicBezTo>
                  <a:pt x="8319334" y="5290395"/>
                  <a:pt x="8319956" y="5296186"/>
                  <a:pt x="8317707" y="5301021"/>
                </a:cubicBezTo>
                <a:cubicBezTo>
                  <a:pt x="8318903" y="5301261"/>
                  <a:pt x="8320195" y="5300830"/>
                  <a:pt x="8321344" y="5301261"/>
                </a:cubicBezTo>
                <a:cubicBezTo>
                  <a:pt x="8327326" y="5298724"/>
                  <a:pt x="8334313" y="5299202"/>
                  <a:pt x="8339817" y="5304133"/>
                </a:cubicBezTo>
                <a:cubicBezTo>
                  <a:pt x="8354366" y="5294703"/>
                  <a:pt x="8377768" y="5308920"/>
                  <a:pt x="8366808" y="5326152"/>
                </a:cubicBezTo>
                <a:cubicBezTo>
                  <a:pt x="8359773" y="5337161"/>
                  <a:pt x="8346564" y="5336827"/>
                  <a:pt x="8338333" y="5331082"/>
                </a:cubicBezTo>
                <a:cubicBezTo>
                  <a:pt x="8336275" y="5332566"/>
                  <a:pt x="8333978" y="5333859"/>
                  <a:pt x="8331489" y="5334481"/>
                </a:cubicBezTo>
                <a:cubicBezTo>
                  <a:pt x="8331442" y="5335103"/>
                  <a:pt x="8331585" y="5335725"/>
                  <a:pt x="8331489" y="5336443"/>
                </a:cubicBezTo>
                <a:cubicBezTo>
                  <a:pt x="8330293" y="5344006"/>
                  <a:pt x="8326273" y="5349320"/>
                  <a:pt x="8321440" y="5355064"/>
                </a:cubicBezTo>
                <a:cubicBezTo>
                  <a:pt x="8320004" y="5356740"/>
                  <a:pt x="8317946" y="5357840"/>
                  <a:pt x="8315649" y="5358654"/>
                </a:cubicBezTo>
                <a:cubicBezTo>
                  <a:pt x="8313926" y="5361670"/>
                  <a:pt x="8311533" y="5364303"/>
                  <a:pt x="8308614" y="5365978"/>
                </a:cubicBezTo>
                <a:cubicBezTo>
                  <a:pt x="8306269" y="5367270"/>
                  <a:pt x="8303876" y="5368467"/>
                  <a:pt x="8301435" y="5369520"/>
                </a:cubicBezTo>
                <a:cubicBezTo>
                  <a:pt x="8301052" y="5370142"/>
                  <a:pt x="8300765" y="5370765"/>
                  <a:pt x="8300334" y="5371387"/>
                </a:cubicBezTo>
                <a:cubicBezTo>
                  <a:pt x="8294735" y="5378902"/>
                  <a:pt x="8282436" y="5381487"/>
                  <a:pt x="8274922" y="5375168"/>
                </a:cubicBezTo>
                <a:lnTo>
                  <a:pt x="8270854" y="5371770"/>
                </a:lnTo>
                <a:cubicBezTo>
                  <a:pt x="8270807" y="5371770"/>
                  <a:pt x="8270759" y="5371722"/>
                  <a:pt x="8270663" y="5371674"/>
                </a:cubicBezTo>
                <a:cubicBezTo>
                  <a:pt x="8267887" y="5381439"/>
                  <a:pt x="8257407" y="5390151"/>
                  <a:pt x="8244916" y="5385652"/>
                </a:cubicBezTo>
                <a:cubicBezTo>
                  <a:pt x="8234100" y="5381726"/>
                  <a:pt x="8232712" y="5371913"/>
                  <a:pt x="8236684" y="5363872"/>
                </a:cubicBezTo>
                <a:cubicBezTo>
                  <a:pt x="8234961" y="5363919"/>
                  <a:pt x="8233286" y="5363728"/>
                  <a:pt x="8231707" y="5363297"/>
                </a:cubicBezTo>
                <a:close/>
                <a:moveTo>
                  <a:pt x="8085934" y="5514703"/>
                </a:moveTo>
                <a:lnTo>
                  <a:pt x="8081579" y="5521596"/>
                </a:lnTo>
                <a:cubicBezTo>
                  <a:pt x="8076267" y="5529973"/>
                  <a:pt x="8065068" y="5532989"/>
                  <a:pt x="8056454" y="5527771"/>
                </a:cubicBezTo>
                <a:cubicBezTo>
                  <a:pt x="8048127" y="5522745"/>
                  <a:pt x="8044968" y="5510970"/>
                  <a:pt x="8050281" y="5502640"/>
                </a:cubicBezTo>
                <a:lnTo>
                  <a:pt x="8054636" y="5495748"/>
                </a:lnTo>
                <a:cubicBezTo>
                  <a:pt x="8057124" y="5491822"/>
                  <a:pt x="8061001" y="5489190"/>
                  <a:pt x="8065164" y="5487945"/>
                </a:cubicBezTo>
                <a:cubicBezTo>
                  <a:pt x="8055497" y="5470426"/>
                  <a:pt x="8078756" y="5448837"/>
                  <a:pt x="8092826" y="5465734"/>
                </a:cubicBezTo>
                <a:cubicBezTo>
                  <a:pt x="8102158" y="5476935"/>
                  <a:pt x="8095506" y="5491152"/>
                  <a:pt x="8085552" y="5495795"/>
                </a:cubicBezTo>
                <a:cubicBezTo>
                  <a:pt x="8089045" y="5501444"/>
                  <a:pt x="8089667" y="5508863"/>
                  <a:pt x="8085934" y="5514703"/>
                </a:cubicBezTo>
                <a:close/>
                <a:moveTo>
                  <a:pt x="8093305" y="5436391"/>
                </a:moveTo>
                <a:cubicBezTo>
                  <a:pt x="8090576" y="5446204"/>
                  <a:pt x="8079761" y="5455012"/>
                  <a:pt x="8067270" y="5450465"/>
                </a:cubicBezTo>
                <a:cubicBezTo>
                  <a:pt x="8052865" y="5445295"/>
                  <a:pt x="8055114" y="5429594"/>
                  <a:pt x="8064543" y="5421600"/>
                </a:cubicBezTo>
                <a:lnTo>
                  <a:pt x="8057746" y="5424807"/>
                </a:lnTo>
                <a:cubicBezTo>
                  <a:pt x="8048845" y="5429020"/>
                  <a:pt x="8037694" y="5424089"/>
                  <a:pt x="8033913" y="5415282"/>
                </a:cubicBezTo>
                <a:cubicBezTo>
                  <a:pt x="8030277" y="5406809"/>
                  <a:pt x="8034057" y="5397523"/>
                  <a:pt x="8041523" y="5392784"/>
                </a:cubicBezTo>
                <a:lnTo>
                  <a:pt x="8029941" y="5385412"/>
                </a:lnTo>
                <a:cubicBezTo>
                  <a:pt x="8021327" y="5379907"/>
                  <a:pt x="8020275" y="5368036"/>
                  <a:pt x="8025395" y="5359946"/>
                </a:cubicBezTo>
                <a:cubicBezTo>
                  <a:pt x="8029798" y="5352958"/>
                  <a:pt x="8038412" y="5351139"/>
                  <a:pt x="8045878" y="5353341"/>
                </a:cubicBezTo>
                <a:cubicBezTo>
                  <a:pt x="8049372" y="5349176"/>
                  <a:pt x="8054397" y="5346256"/>
                  <a:pt x="8059996" y="5346783"/>
                </a:cubicBezTo>
                <a:cubicBezTo>
                  <a:pt x="8063777" y="5347118"/>
                  <a:pt x="8067557" y="5347453"/>
                  <a:pt x="8071386" y="5347788"/>
                </a:cubicBezTo>
                <a:cubicBezTo>
                  <a:pt x="8081196" y="5348697"/>
                  <a:pt x="8089285" y="5356261"/>
                  <a:pt x="8088949" y="5366552"/>
                </a:cubicBezTo>
                <a:cubicBezTo>
                  <a:pt x="8088662" y="5375504"/>
                  <a:pt x="8080718" y="5383880"/>
                  <a:pt x="8071481" y="5383928"/>
                </a:cubicBezTo>
                <a:cubicBezTo>
                  <a:pt x="8071099" y="5385268"/>
                  <a:pt x="8070525" y="5386609"/>
                  <a:pt x="8069903" y="5387853"/>
                </a:cubicBezTo>
                <a:cubicBezTo>
                  <a:pt x="8073252" y="5389816"/>
                  <a:pt x="8076172" y="5392497"/>
                  <a:pt x="8077703" y="5396039"/>
                </a:cubicBezTo>
                <a:cubicBezTo>
                  <a:pt x="8081101" y="5403889"/>
                  <a:pt x="8078181" y="5412601"/>
                  <a:pt x="8071816" y="5417627"/>
                </a:cubicBezTo>
                <a:cubicBezTo>
                  <a:pt x="8075454" y="5416526"/>
                  <a:pt x="8079521" y="5416478"/>
                  <a:pt x="8083829" y="5418010"/>
                </a:cubicBezTo>
                <a:cubicBezTo>
                  <a:pt x="8089428" y="5420021"/>
                  <a:pt x="8092491" y="5423658"/>
                  <a:pt x="8093639" y="5427823"/>
                </a:cubicBezTo>
                <a:cubicBezTo>
                  <a:pt x="8096367" y="5418058"/>
                  <a:pt x="8107135" y="5409251"/>
                  <a:pt x="8119625" y="5413750"/>
                </a:cubicBezTo>
                <a:cubicBezTo>
                  <a:pt x="8141592" y="5421648"/>
                  <a:pt x="8125034" y="5454007"/>
                  <a:pt x="8103259" y="5446204"/>
                </a:cubicBezTo>
                <a:cubicBezTo>
                  <a:pt x="8097516" y="5444194"/>
                  <a:pt x="8094453" y="5440508"/>
                  <a:pt x="8093305" y="5436391"/>
                </a:cubicBezTo>
                <a:close/>
                <a:moveTo>
                  <a:pt x="7737152" y="5096243"/>
                </a:moveTo>
                <a:cubicBezTo>
                  <a:pt x="7734998" y="5096721"/>
                  <a:pt x="7732653" y="5096339"/>
                  <a:pt x="7730308" y="5095573"/>
                </a:cubicBezTo>
                <a:cubicBezTo>
                  <a:pt x="7727101" y="5096913"/>
                  <a:pt x="7723560" y="5097583"/>
                  <a:pt x="7720210" y="5097152"/>
                </a:cubicBezTo>
                <a:cubicBezTo>
                  <a:pt x="7717530" y="5096770"/>
                  <a:pt x="7714897" y="5096243"/>
                  <a:pt x="7712314" y="5095621"/>
                </a:cubicBezTo>
                <a:cubicBezTo>
                  <a:pt x="7711643" y="5095908"/>
                  <a:pt x="7711021" y="5096243"/>
                  <a:pt x="7710303" y="5096434"/>
                </a:cubicBezTo>
                <a:cubicBezTo>
                  <a:pt x="7701210" y="5099067"/>
                  <a:pt x="7689773" y="5093562"/>
                  <a:pt x="7687619" y="5083941"/>
                </a:cubicBezTo>
                <a:lnTo>
                  <a:pt x="7686471" y="5078723"/>
                </a:lnTo>
                <a:cubicBezTo>
                  <a:pt x="7685657" y="5077287"/>
                  <a:pt x="7684844" y="5075851"/>
                  <a:pt x="7684221" y="5074224"/>
                </a:cubicBezTo>
                <a:cubicBezTo>
                  <a:pt x="7679388" y="5062065"/>
                  <a:pt x="7682881" y="5047944"/>
                  <a:pt x="7684030" y="5035403"/>
                </a:cubicBezTo>
                <a:cubicBezTo>
                  <a:pt x="7685753" y="5016447"/>
                  <a:pt x="7709490" y="5016639"/>
                  <a:pt x="7717578" y="5029611"/>
                </a:cubicBezTo>
                <a:cubicBezTo>
                  <a:pt x="7717769" y="5029180"/>
                  <a:pt x="7718008" y="5028749"/>
                  <a:pt x="7718200" y="5028319"/>
                </a:cubicBezTo>
                <a:cubicBezTo>
                  <a:pt x="7719540" y="5022862"/>
                  <a:pt x="7723034" y="5019224"/>
                  <a:pt x="7727388" y="5017309"/>
                </a:cubicBezTo>
                <a:cubicBezTo>
                  <a:pt x="7736865" y="5012091"/>
                  <a:pt x="7750647" y="5013815"/>
                  <a:pt x="7753614" y="5026069"/>
                </a:cubicBezTo>
                <a:cubicBezTo>
                  <a:pt x="7754428" y="5029372"/>
                  <a:pt x="7755624" y="5032627"/>
                  <a:pt x="7756390" y="5035930"/>
                </a:cubicBezTo>
                <a:cubicBezTo>
                  <a:pt x="7756677" y="5036743"/>
                  <a:pt x="7757012" y="5037557"/>
                  <a:pt x="7757347" y="5038323"/>
                </a:cubicBezTo>
                <a:cubicBezTo>
                  <a:pt x="7758591" y="5040525"/>
                  <a:pt x="7759644" y="5042535"/>
                  <a:pt x="7760314" y="5044737"/>
                </a:cubicBezTo>
                <a:cubicBezTo>
                  <a:pt x="7765435" y="5046748"/>
                  <a:pt x="7769885" y="5050864"/>
                  <a:pt x="7771656" y="5055651"/>
                </a:cubicBezTo>
                <a:cubicBezTo>
                  <a:pt x="7775389" y="5065608"/>
                  <a:pt x="7769742" y="5074750"/>
                  <a:pt x="7760936" y="5079202"/>
                </a:cubicBezTo>
                <a:cubicBezTo>
                  <a:pt x="7767158" y="5076090"/>
                  <a:pt x="7764478" y="5075995"/>
                  <a:pt x="7762372" y="5079968"/>
                </a:cubicBezTo>
                <a:cubicBezTo>
                  <a:pt x="7760697" y="5083175"/>
                  <a:pt x="7759118" y="5085138"/>
                  <a:pt x="7756629" y="5087531"/>
                </a:cubicBezTo>
                <a:cubicBezTo>
                  <a:pt x="7750982" y="5092844"/>
                  <a:pt x="7744521" y="5094615"/>
                  <a:pt x="7737152" y="5096243"/>
                </a:cubicBezTo>
                <a:close/>
                <a:moveTo>
                  <a:pt x="7748732" y="5135399"/>
                </a:moveTo>
                <a:cubicBezTo>
                  <a:pt x="7736099" y="5155264"/>
                  <a:pt x="7704177" y="5137313"/>
                  <a:pt x="7716860" y="5117401"/>
                </a:cubicBezTo>
                <a:cubicBezTo>
                  <a:pt x="7729446" y="5097583"/>
                  <a:pt x="7761367" y="5115486"/>
                  <a:pt x="7748732" y="5135399"/>
                </a:cubicBezTo>
                <a:close/>
                <a:moveTo>
                  <a:pt x="7745957" y="4905107"/>
                </a:moveTo>
                <a:cubicBezTo>
                  <a:pt x="7758448" y="4885481"/>
                  <a:pt x="7791756" y="4900751"/>
                  <a:pt x="7779122" y="4920616"/>
                </a:cubicBezTo>
                <a:cubicBezTo>
                  <a:pt x="7777687" y="4922866"/>
                  <a:pt x="7775916" y="4924589"/>
                  <a:pt x="7774001" y="4925977"/>
                </a:cubicBezTo>
                <a:lnTo>
                  <a:pt x="7774336" y="4925977"/>
                </a:lnTo>
                <a:cubicBezTo>
                  <a:pt x="7784578" y="4925546"/>
                  <a:pt x="7792378" y="4934211"/>
                  <a:pt x="7793000" y="4943928"/>
                </a:cubicBezTo>
                <a:cubicBezTo>
                  <a:pt x="7793623" y="4953932"/>
                  <a:pt x="7784578" y="4962117"/>
                  <a:pt x="7775054" y="4962548"/>
                </a:cubicBezTo>
                <a:lnTo>
                  <a:pt x="7768258" y="4962835"/>
                </a:lnTo>
                <a:cubicBezTo>
                  <a:pt x="7765387" y="4967431"/>
                  <a:pt x="7760793" y="4970829"/>
                  <a:pt x="7754858" y="4971547"/>
                </a:cubicBezTo>
                <a:cubicBezTo>
                  <a:pt x="7747249" y="4972457"/>
                  <a:pt x="7741698" y="4968628"/>
                  <a:pt x="7736194" y="4963984"/>
                </a:cubicBezTo>
                <a:cubicBezTo>
                  <a:pt x="7731935" y="4960346"/>
                  <a:pt x="7730690" y="4954985"/>
                  <a:pt x="7731361" y="4949767"/>
                </a:cubicBezTo>
                <a:lnTo>
                  <a:pt x="7730834" y="4948762"/>
                </a:lnTo>
                <a:cubicBezTo>
                  <a:pt x="7725809" y="4939811"/>
                  <a:pt x="7729781" y="4928993"/>
                  <a:pt x="7738156" y="4923919"/>
                </a:cubicBezTo>
                <a:cubicBezTo>
                  <a:pt x="7740692" y="4922387"/>
                  <a:pt x="7743468" y="4921908"/>
                  <a:pt x="7746245" y="4921861"/>
                </a:cubicBezTo>
                <a:cubicBezTo>
                  <a:pt x="7742894" y="4917457"/>
                  <a:pt x="7741841" y="4911617"/>
                  <a:pt x="7745957" y="4905107"/>
                </a:cubicBezTo>
                <a:close/>
                <a:moveTo>
                  <a:pt x="7690491" y="4734219"/>
                </a:moveTo>
                <a:cubicBezTo>
                  <a:pt x="7692644" y="4743888"/>
                  <a:pt x="7686758" y="4753941"/>
                  <a:pt x="7676947" y="4756286"/>
                </a:cubicBezTo>
                <a:cubicBezTo>
                  <a:pt x="7667471" y="4758584"/>
                  <a:pt x="7657038" y="4752409"/>
                  <a:pt x="7654885" y="4742739"/>
                </a:cubicBezTo>
                <a:lnTo>
                  <a:pt x="7652396" y="4731538"/>
                </a:lnTo>
                <a:cubicBezTo>
                  <a:pt x="7650242" y="4721821"/>
                  <a:pt x="7656177" y="4711817"/>
                  <a:pt x="7665940" y="4709471"/>
                </a:cubicBezTo>
                <a:cubicBezTo>
                  <a:pt x="7668477" y="4708897"/>
                  <a:pt x="7671013" y="4708945"/>
                  <a:pt x="7673501" y="4709424"/>
                </a:cubicBezTo>
                <a:cubicBezTo>
                  <a:pt x="7674746" y="4700185"/>
                  <a:pt x="7682546" y="4693818"/>
                  <a:pt x="7691783" y="4693436"/>
                </a:cubicBezTo>
                <a:lnTo>
                  <a:pt x="7699919" y="4693100"/>
                </a:lnTo>
                <a:cubicBezTo>
                  <a:pt x="7709825" y="4692670"/>
                  <a:pt x="7718056" y="4702387"/>
                  <a:pt x="7717817" y="4711817"/>
                </a:cubicBezTo>
                <a:cubicBezTo>
                  <a:pt x="7717578" y="4722156"/>
                  <a:pt x="7708963" y="4729289"/>
                  <a:pt x="7699105" y="4729719"/>
                </a:cubicBezTo>
                <a:lnTo>
                  <a:pt x="7690969" y="4730102"/>
                </a:lnTo>
                <a:cubicBezTo>
                  <a:pt x="7690443" y="4730102"/>
                  <a:pt x="7690012" y="4729815"/>
                  <a:pt x="7689486" y="4729815"/>
                </a:cubicBezTo>
                <a:cubicBezTo>
                  <a:pt x="7689821" y="4731203"/>
                  <a:pt x="7690155" y="4732735"/>
                  <a:pt x="7690491" y="4734219"/>
                </a:cubicBezTo>
                <a:close/>
                <a:moveTo>
                  <a:pt x="7573528" y="4542652"/>
                </a:moveTo>
                <a:cubicBezTo>
                  <a:pt x="7572762" y="4541695"/>
                  <a:pt x="7571948" y="4540833"/>
                  <a:pt x="7571039" y="4540019"/>
                </a:cubicBezTo>
                <a:cubicBezTo>
                  <a:pt x="7570943" y="4539924"/>
                  <a:pt x="7570943" y="4539972"/>
                  <a:pt x="7570848" y="4539876"/>
                </a:cubicBezTo>
                <a:cubicBezTo>
                  <a:pt x="7570752" y="4539876"/>
                  <a:pt x="7570704" y="4539876"/>
                  <a:pt x="7570608" y="4539828"/>
                </a:cubicBezTo>
                <a:lnTo>
                  <a:pt x="7569938" y="4539828"/>
                </a:lnTo>
                <a:cubicBezTo>
                  <a:pt x="7559697" y="4539972"/>
                  <a:pt x="7551753" y="4532504"/>
                  <a:pt x="7550796" y="4522356"/>
                </a:cubicBezTo>
                <a:cubicBezTo>
                  <a:pt x="7549934" y="4512735"/>
                  <a:pt x="7558692" y="4503353"/>
                  <a:pt x="7568263" y="4503209"/>
                </a:cubicBezTo>
                <a:cubicBezTo>
                  <a:pt x="7579414" y="4503065"/>
                  <a:pt x="7590325" y="4506751"/>
                  <a:pt x="7597887" y="4515272"/>
                </a:cubicBezTo>
                <a:cubicBezTo>
                  <a:pt x="7604491" y="4522691"/>
                  <a:pt x="7606597" y="4533031"/>
                  <a:pt x="7599371" y="4541120"/>
                </a:cubicBezTo>
                <a:cubicBezTo>
                  <a:pt x="7593341" y="4547918"/>
                  <a:pt x="7580084" y="4550024"/>
                  <a:pt x="7573528" y="4542652"/>
                </a:cubicBezTo>
                <a:close/>
                <a:moveTo>
                  <a:pt x="7593197" y="4594206"/>
                </a:moveTo>
                <a:lnTo>
                  <a:pt x="7588842" y="4601099"/>
                </a:lnTo>
                <a:cubicBezTo>
                  <a:pt x="7583482" y="4609476"/>
                  <a:pt x="7569890" y="4609140"/>
                  <a:pt x="7563047" y="4603444"/>
                </a:cubicBezTo>
                <a:cubicBezTo>
                  <a:pt x="7554768" y="4596503"/>
                  <a:pt x="7555390" y="4586020"/>
                  <a:pt x="7560702" y="4577644"/>
                </a:cubicBezTo>
                <a:lnTo>
                  <a:pt x="7565057" y="4570750"/>
                </a:lnTo>
                <a:cubicBezTo>
                  <a:pt x="7570417" y="4562374"/>
                  <a:pt x="7584009" y="4562709"/>
                  <a:pt x="7590852" y="4568405"/>
                </a:cubicBezTo>
                <a:cubicBezTo>
                  <a:pt x="7599131" y="4575298"/>
                  <a:pt x="7598461" y="4585877"/>
                  <a:pt x="7593197" y="4594206"/>
                </a:cubicBezTo>
                <a:close/>
                <a:moveTo>
                  <a:pt x="7502125" y="4555433"/>
                </a:moveTo>
                <a:cubicBezTo>
                  <a:pt x="7489491" y="4575298"/>
                  <a:pt x="7461351" y="4551795"/>
                  <a:pt x="7473889" y="4532169"/>
                </a:cubicBezTo>
                <a:cubicBezTo>
                  <a:pt x="7477144" y="4527095"/>
                  <a:pt x="7481402" y="4524893"/>
                  <a:pt x="7485758" y="4524702"/>
                </a:cubicBezTo>
                <a:cubicBezTo>
                  <a:pt x="7476760" y="4519819"/>
                  <a:pt x="7470444" y="4507278"/>
                  <a:pt x="7477670" y="4495933"/>
                </a:cubicBezTo>
                <a:cubicBezTo>
                  <a:pt x="7485949" y="4482913"/>
                  <a:pt x="7500833" y="4488610"/>
                  <a:pt x="7506624" y="4499619"/>
                </a:cubicBezTo>
                <a:lnTo>
                  <a:pt x="7504997" y="4492247"/>
                </a:lnTo>
                <a:cubicBezTo>
                  <a:pt x="7504135" y="4488322"/>
                  <a:pt x="7505092" y="4484541"/>
                  <a:pt x="7506815" y="4481094"/>
                </a:cubicBezTo>
                <a:cubicBezTo>
                  <a:pt x="7506432" y="4480807"/>
                  <a:pt x="7505906" y="4480711"/>
                  <a:pt x="7505571" y="4480328"/>
                </a:cubicBezTo>
                <a:lnTo>
                  <a:pt x="7497100" y="4472574"/>
                </a:lnTo>
                <a:cubicBezTo>
                  <a:pt x="7489778" y="4465872"/>
                  <a:pt x="7489155" y="4454049"/>
                  <a:pt x="7495855" y="4446677"/>
                </a:cubicBezTo>
                <a:cubicBezTo>
                  <a:pt x="7502460" y="4439401"/>
                  <a:pt x="7514424" y="4438731"/>
                  <a:pt x="7521699" y="4445433"/>
                </a:cubicBezTo>
                <a:lnTo>
                  <a:pt x="7530169" y="4453187"/>
                </a:lnTo>
                <a:cubicBezTo>
                  <a:pt x="7536199" y="4458692"/>
                  <a:pt x="7537395" y="4467548"/>
                  <a:pt x="7533997" y="4474680"/>
                </a:cubicBezTo>
                <a:cubicBezTo>
                  <a:pt x="7537395" y="4477361"/>
                  <a:pt x="7539980" y="4481094"/>
                  <a:pt x="7540937" y="4485498"/>
                </a:cubicBezTo>
                <a:lnTo>
                  <a:pt x="7543426" y="4496747"/>
                </a:lnTo>
                <a:cubicBezTo>
                  <a:pt x="7545579" y="4506416"/>
                  <a:pt x="7538257" y="4516325"/>
                  <a:pt x="7528781" y="4518096"/>
                </a:cubicBezTo>
                <a:cubicBezTo>
                  <a:pt x="7520310" y="4519675"/>
                  <a:pt x="7512414" y="4514937"/>
                  <a:pt x="7508873" y="4507517"/>
                </a:cubicBezTo>
                <a:cubicBezTo>
                  <a:pt x="7509160" y="4511347"/>
                  <a:pt x="7508299" y="4515368"/>
                  <a:pt x="7505810" y="4519245"/>
                </a:cubicBezTo>
                <a:cubicBezTo>
                  <a:pt x="7502555" y="4524319"/>
                  <a:pt x="7498344" y="4526521"/>
                  <a:pt x="7493989" y="4526712"/>
                </a:cubicBezTo>
                <a:cubicBezTo>
                  <a:pt x="7503082" y="4531595"/>
                  <a:pt x="7509351" y="4544088"/>
                  <a:pt x="7502125" y="4555433"/>
                </a:cubicBezTo>
                <a:close/>
                <a:moveTo>
                  <a:pt x="7411148" y="4767104"/>
                </a:moveTo>
                <a:cubicBezTo>
                  <a:pt x="7414881" y="4758727"/>
                  <a:pt x="7427611" y="4753797"/>
                  <a:pt x="7435699" y="4758966"/>
                </a:cubicBezTo>
                <a:lnTo>
                  <a:pt x="7442591" y="4763323"/>
                </a:lnTo>
                <a:cubicBezTo>
                  <a:pt x="7451253" y="4768875"/>
                  <a:pt x="7455129" y="4778066"/>
                  <a:pt x="7450726" y="4787879"/>
                </a:cubicBezTo>
                <a:cubicBezTo>
                  <a:pt x="7446993" y="4796304"/>
                  <a:pt x="7434263" y="4801186"/>
                  <a:pt x="7426176" y="4796016"/>
                </a:cubicBezTo>
                <a:lnTo>
                  <a:pt x="7419332" y="4791660"/>
                </a:lnTo>
                <a:cubicBezTo>
                  <a:pt x="7410622" y="4786155"/>
                  <a:pt x="7406745" y="4776917"/>
                  <a:pt x="7411148" y="4767104"/>
                </a:cubicBezTo>
                <a:close/>
                <a:moveTo>
                  <a:pt x="7427707" y="4975520"/>
                </a:moveTo>
                <a:cubicBezTo>
                  <a:pt x="7415216" y="4995194"/>
                  <a:pt x="7382147" y="4979350"/>
                  <a:pt x="7394781" y="4959485"/>
                </a:cubicBezTo>
                <a:cubicBezTo>
                  <a:pt x="7407320" y="4939811"/>
                  <a:pt x="7440341" y="4955655"/>
                  <a:pt x="7427707" y="4975520"/>
                </a:cubicBezTo>
                <a:close/>
                <a:moveTo>
                  <a:pt x="7339793" y="4682091"/>
                </a:moveTo>
                <a:cubicBezTo>
                  <a:pt x="7352428" y="4662226"/>
                  <a:pt x="7384396" y="4680081"/>
                  <a:pt x="7371714" y="4699994"/>
                </a:cubicBezTo>
                <a:cubicBezTo>
                  <a:pt x="7359080" y="4719859"/>
                  <a:pt x="7327111" y="4701956"/>
                  <a:pt x="7339793" y="4682091"/>
                </a:cubicBezTo>
                <a:close/>
                <a:moveTo>
                  <a:pt x="7370948" y="4833305"/>
                </a:moveTo>
                <a:cubicBezTo>
                  <a:pt x="7379515" y="4838044"/>
                  <a:pt x="7382099" y="4850442"/>
                  <a:pt x="7376930" y="4858484"/>
                </a:cubicBezTo>
                <a:lnTo>
                  <a:pt x="7372575" y="4865377"/>
                </a:lnTo>
                <a:cubicBezTo>
                  <a:pt x="7367072" y="4874041"/>
                  <a:pt x="7356161" y="4876243"/>
                  <a:pt x="7347403" y="4871360"/>
                </a:cubicBezTo>
                <a:cubicBezTo>
                  <a:pt x="7338836" y="4866621"/>
                  <a:pt x="7336252" y="4854224"/>
                  <a:pt x="7341373" y="4846182"/>
                </a:cubicBezTo>
                <a:lnTo>
                  <a:pt x="7345728" y="4839289"/>
                </a:lnTo>
                <a:cubicBezTo>
                  <a:pt x="7351279" y="4830672"/>
                  <a:pt x="7362143" y="4828471"/>
                  <a:pt x="7370948" y="4833305"/>
                </a:cubicBezTo>
                <a:close/>
                <a:moveTo>
                  <a:pt x="7335247" y="5200643"/>
                </a:moveTo>
                <a:cubicBezTo>
                  <a:pt x="7335199" y="5200547"/>
                  <a:pt x="7335199" y="5200499"/>
                  <a:pt x="7335151" y="5200451"/>
                </a:cubicBezTo>
                <a:cubicBezTo>
                  <a:pt x="7335008" y="5200260"/>
                  <a:pt x="7334912" y="5200164"/>
                  <a:pt x="7334673" y="5199925"/>
                </a:cubicBezTo>
                <a:cubicBezTo>
                  <a:pt x="7327877" y="5192266"/>
                  <a:pt x="7328260" y="5181400"/>
                  <a:pt x="7335342" y="5174028"/>
                </a:cubicBezTo>
                <a:cubicBezTo>
                  <a:pt x="7342043" y="5167039"/>
                  <a:pt x="7354868" y="5167566"/>
                  <a:pt x="7361233" y="5174698"/>
                </a:cubicBezTo>
                <a:cubicBezTo>
                  <a:pt x="7368652" y="5183027"/>
                  <a:pt x="7373006" y="5193702"/>
                  <a:pt x="7371523" y="5204951"/>
                </a:cubicBezTo>
                <a:cubicBezTo>
                  <a:pt x="7370230" y="5214811"/>
                  <a:pt x="7363770" y="5223141"/>
                  <a:pt x="7352954" y="5222997"/>
                </a:cubicBezTo>
                <a:cubicBezTo>
                  <a:pt x="7343909" y="5222853"/>
                  <a:pt x="7333620" y="5214237"/>
                  <a:pt x="7334912" y="5204424"/>
                </a:cubicBezTo>
                <a:cubicBezTo>
                  <a:pt x="7335103" y="5203275"/>
                  <a:pt x="7335247" y="5202031"/>
                  <a:pt x="7335247" y="5200834"/>
                </a:cubicBezTo>
                <a:cubicBezTo>
                  <a:pt x="7335247" y="5200691"/>
                  <a:pt x="7335247" y="5200738"/>
                  <a:pt x="7335247" y="5200643"/>
                </a:cubicBezTo>
                <a:close/>
                <a:moveTo>
                  <a:pt x="7253794" y="2876901"/>
                </a:moveTo>
                <a:cubicBezTo>
                  <a:pt x="7255756" y="2867854"/>
                  <a:pt x="7266572" y="2859047"/>
                  <a:pt x="7276191" y="2862445"/>
                </a:cubicBezTo>
                <a:lnTo>
                  <a:pt x="7284087" y="2865222"/>
                </a:lnTo>
                <a:cubicBezTo>
                  <a:pt x="7293707" y="2868620"/>
                  <a:pt x="7300933" y="2876662"/>
                  <a:pt x="7298540" y="2887624"/>
                </a:cubicBezTo>
                <a:cubicBezTo>
                  <a:pt x="7298445" y="2888007"/>
                  <a:pt x="7298158" y="2888342"/>
                  <a:pt x="7298014" y="2888725"/>
                </a:cubicBezTo>
                <a:cubicBezTo>
                  <a:pt x="7303326" y="2895713"/>
                  <a:pt x="7303326" y="2905622"/>
                  <a:pt x="7297584" y="2912467"/>
                </a:cubicBezTo>
                <a:cubicBezTo>
                  <a:pt x="7296961" y="2913281"/>
                  <a:pt x="7296626" y="2913664"/>
                  <a:pt x="7296482" y="2913807"/>
                </a:cubicBezTo>
                <a:cubicBezTo>
                  <a:pt x="7296435" y="2913903"/>
                  <a:pt x="7296387" y="2913999"/>
                  <a:pt x="7296291" y="2914095"/>
                </a:cubicBezTo>
                <a:cubicBezTo>
                  <a:pt x="7296244" y="2914142"/>
                  <a:pt x="7296244" y="2914190"/>
                  <a:pt x="7296244" y="2914238"/>
                </a:cubicBezTo>
                <a:cubicBezTo>
                  <a:pt x="7296626" y="2915291"/>
                  <a:pt x="7296961" y="2916344"/>
                  <a:pt x="7297440" y="2917445"/>
                </a:cubicBezTo>
                <a:cubicBezTo>
                  <a:pt x="7301795" y="2927067"/>
                  <a:pt x="7294233" y="2937933"/>
                  <a:pt x="7285475" y="2941284"/>
                </a:cubicBezTo>
                <a:cubicBezTo>
                  <a:pt x="7275282" y="2945209"/>
                  <a:pt x="7265711" y="2938316"/>
                  <a:pt x="7261643" y="2929317"/>
                </a:cubicBezTo>
                <a:cubicBezTo>
                  <a:pt x="7256665" y="2918355"/>
                  <a:pt x="7257958" y="2906771"/>
                  <a:pt x="7263126" y="2896671"/>
                </a:cubicBezTo>
                <a:cubicBezTo>
                  <a:pt x="7256378" y="2892602"/>
                  <a:pt x="7251880" y="2885805"/>
                  <a:pt x="7253794" y="2876901"/>
                </a:cubicBezTo>
                <a:close/>
                <a:moveTo>
                  <a:pt x="7305528" y="2829847"/>
                </a:moveTo>
                <a:lnTo>
                  <a:pt x="7310266" y="2831953"/>
                </a:lnTo>
                <a:cubicBezTo>
                  <a:pt x="7315338" y="2834203"/>
                  <a:pt x="7318210" y="2837841"/>
                  <a:pt x="7319693" y="2841814"/>
                </a:cubicBezTo>
                <a:cubicBezTo>
                  <a:pt x="7323713" y="2833246"/>
                  <a:pt x="7334337" y="2829464"/>
                  <a:pt x="7343000" y="2832528"/>
                </a:cubicBezTo>
                <a:lnTo>
                  <a:pt x="7349604" y="2834873"/>
                </a:lnTo>
                <a:cubicBezTo>
                  <a:pt x="7354103" y="2831571"/>
                  <a:pt x="7359797" y="2830087"/>
                  <a:pt x="7365732" y="2831666"/>
                </a:cubicBezTo>
                <a:cubicBezTo>
                  <a:pt x="7373341" y="2833725"/>
                  <a:pt x="7377170" y="2839517"/>
                  <a:pt x="7380663" y="2846074"/>
                </a:cubicBezTo>
                <a:cubicBezTo>
                  <a:pt x="7383343" y="2851149"/>
                  <a:pt x="7382482" y="2856797"/>
                  <a:pt x="7379850" y="2861536"/>
                </a:cubicBezTo>
                <a:cubicBezTo>
                  <a:pt x="7379897" y="2861919"/>
                  <a:pt x="7379945" y="2862302"/>
                  <a:pt x="7379994" y="2862685"/>
                </a:cubicBezTo>
                <a:cubicBezTo>
                  <a:pt x="7381334" y="2873120"/>
                  <a:pt x="7373437" y="2881975"/>
                  <a:pt x="7363435" y="2883603"/>
                </a:cubicBezTo>
                <a:cubicBezTo>
                  <a:pt x="7360468" y="2884082"/>
                  <a:pt x="7357596" y="2883507"/>
                  <a:pt x="7354916" y="2882454"/>
                </a:cubicBezTo>
                <a:cubicBezTo>
                  <a:pt x="7356400" y="2888007"/>
                  <a:pt x="7355203" y="2893990"/>
                  <a:pt x="7348743" y="2898585"/>
                </a:cubicBezTo>
                <a:cubicBezTo>
                  <a:pt x="7329313" y="2912515"/>
                  <a:pt x="7303326" y="2885135"/>
                  <a:pt x="7322995" y="2871061"/>
                </a:cubicBezTo>
                <a:cubicBezTo>
                  <a:pt x="7325244" y="2869434"/>
                  <a:pt x="7327590" y="2868524"/>
                  <a:pt x="7329935" y="2867902"/>
                </a:cubicBezTo>
                <a:lnTo>
                  <a:pt x="7329600" y="2867806"/>
                </a:lnTo>
                <a:cubicBezTo>
                  <a:pt x="7324097" y="2865844"/>
                  <a:pt x="7320602" y="2861488"/>
                  <a:pt x="7318928" y="2856462"/>
                </a:cubicBezTo>
                <a:cubicBezTo>
                  <a:pt x="7314955" y="2864982"/>
                  <a:pt x="7305384" y="2871109"/>
                  <a:pt x="7294281" y="2866179"/>
                </a:cubicBezTo>
                <a:lnTo>
                  <a:pt x="7289544" y="2864073"/>
                </a:lnTo>
                <a:cubicBezTo>
                  <a:pt x="7267385" y="2854164"/>
                  <a:pt x="7283369" y="2820034"/>
                  <a:pt x="7305528" y="2829847"/>
                </a:cubicBezTo>
                <a:close/>
                <a:moveTo>
                  <a:pt x="7296531" y="2755892"/>
                </a:moveTo>
                <a:cubicBezTo>
                  <a:pt x="7305575" y="2750243"/>
                  <a:pt x="7316582" y="2753642"/>
                  <a:pt x="7322469" y="2761923"/>
                </a:cubicBezTo>
                <a:lnTo>
                  <a:pt x="7327350" y="2768720"/>
                </a:lnTo>
                <a:cubicBezTo>
                  <a:pt x="7333333" y="2777049"/>
                  <a:pt x="7329552" y="2789590"/>
                  <a:pt x="7321320" y="2794665"/>
                </a:cubicBezTo>
                <a:cubicBezTo>
                  <a:pt x="7312275" y="2800313"/>
                  <a:pt x="7301268" y="2796914"/>
                  <a:pt x="7295382" y="2788633"/>
                </a:cubicBezTo>
                <a:lnTo>
                  <a:pt x="7290500" y="2781836"/>
                </a:lnTo>
                <a:cubicBezTo>
                  <a:pt x="7284518" y="2773555"/>
                  <a:pt x="7288299" y="2761013"/>
                  <a:pt x="7296531" y="2755892"/>
                </a:cubicBezTo>
                <a:close/>
                <a:moveTo>
                  <a:pt x="7388703" y="2759769"/>
                </a:moveTo>
                <a:cubicBezTo>
                  <a:pt x="7385354" y="2756657"/>
                  <a:pt x="7383439" y="2752349"/>
                  <a:pt x="7382674" y="2748041"/>
                </a:cubicBezTo>
                <a:cubicBezTo>
                  <a:pt x="7376212" y="2743254"/>
                  <a:pt x="7372336" y="2735165"/>
                  <a:pt x="7376499" y="2725783"/>
                </a:cubicBezTo>
                <a:cubicBezTo>
                  <a:pt x="7382674" y="2711805"/>
                  <a:pt x="7398466" y="2713050"/>
                  <a:pt x="7406841" y="2721379"/>
                </a:cubicBezTo>
                <a:cubicBezTo>
                  <a:pt x="7407416" y="2721092"/>
                  <a:pt x="7407894" y="2720613"/>
                  <a:pt x="7408564" y="2720374"/>
                </a:cubicBezTo>
                <a:cubicBezTo>
                  <a:pt x="7415982" y="2717406"/>
                  <a:pt x="7422825" y="2718220"/>
                  <a:pt x="7430483" y="2719464"/>
                </a:cubicBezTo>
                <a:cubicBezTo>
                  <a:pt x="7432732" y="2719847"/>
                  <a:pt x="7434838" y="2721092"/>
                  <a:pt x="7436800" y="2722719"/>
                </a:cubicBezTo>
                <a:cubicBezTo>
                  <a:pt x="7440389" y="2722671"/>
                  <a:pt x="7444026" y="2723389"/>
                  <a:pt x="7447041" y="2725113"/>
                </a:cubicBezTo>
                <a:cubicBezTo>
                  <a:pt x="7449434" y="2726501"/>
                  <a:pt x="7451779" y="2728032"/>
                  <a:pt x="7454029" y="2729612"/>
                </a:cubicBezTo>
                <a:cubicBezTo>
                  <a:pt x="7454794" y="2729612"/>
                  <a:pt x="7455512" y="2729564"/>
                  <a:pt x="7456278" y="2729612"/>
                </a:cubicBezTo>
                <a:cubicBezTo>
                  <a:pt x="7465945" y="2730617"/>
                  <a:pt x="7474798" y="2740191"/>
                  <a:pt x="7473171" y="2750243"/>
                </a:cubicBezTo>
                <a:lnTo>
                  <a:pt x="7472262" y="2755700"/>
                </a:lnTo>
                <a:cubicBezTo>
                  <a:pt x="7472262" y="2755748"/>
                  <a:pt x="7472262" y="2755844"/>
                  <a:pt x="7472262" y="2755892"/>
                </a:cubicBezTo>
                <a:cubicBezTo>
                  <a:pt x="7482408" y="2753163"/>
                  <a:pt x="7495760" y="2757902"/>
                  <a:pt x="7498392" y="2771401"/>
                </a:cubicBezTo>
                <a:cubicBezTo>
                  <a:pt x="7500689" y="2783128"/>
                  <a:pt x="7492649" y="2789590"/>
                  <a:pt x="7483365" y="2790356"/>
                </a:cubicBezTo>
                <a:cubicBezTo>
                  <a:pt x="7484322" y="2791840"/>
                  <a:pt x="7485040" y="2793420"/>
                  <a:pt x="7485471" y="2795095"/>
                </a:cubicBezTo>
                <a:cubicBezTo>
                  <a:pt x="7495377" y="2793803"/>
                  <a:pt x="7504087" y="2801079"/>
                  <a:pt x="7506144" y="2810509"/>
                </a:cubicBezTo>
                <a:cubicBezTo>
                  <a:pt x="7507484" y="2816588"/>
                  <a:pt x="7505092" y="2822571"/>
                  <a:pt x="7500880" y="2826784"/>
                </a:cubicBezTo>
                <a:cubicBezTo>
                  <a:pt x="7501933" y="2826209"/>
                  <a:pt x="7503130" y="2825778"/>
                  <a:pt x="7504374" y="2825587"/>
                </a:cubicBezTo>
                <a:lnTo>
                  <a:pt x="7512606" y="2823960"/>
                </a:lnTo>
                <a:cubicBezTo>
                  <a:pt x="7519257" y="2822667"/>
                  <a:pt x="7525814" y="2823864"/>
                  <a:pt x="7530695" y="2827741"/>
                </a:cubicBezTo>
                <a:cubicBezTo>
                  <a:pt x="7539884" y="2828746"/>
                  <a:pt x="7547828" y="2835496"/>
                  <a:pt x="7544957" y="2846984"/>
                </a:cubicBezTo>
                <a:cubicBezTo>
                  <a:pt x="7542516" y="2856845"/>
                  <a:pt x="7534141" y="2861249"/>
                  <a:pt x="7526053" y="2861392"/>
                </a:cubicBezTo>
                <a:cubicBezTo>
                  <a:pt x="7527728" y="2865174"/>
                  <a:pt x="7528877" y="2869099"/>
                  <a:pt x="7528494" y="2873455"/>
                </a:cubicBezTo>
                <a:cubicBezTo>
                  <a:pt x="7528207" y="2876806"/>
                  <a:pt x="7527010" y="2879582"/>
                  <a:pt x="7525479" y="2882167"/>
                </a:cubicBezTo>
                <a:cubicBezTo>
                  <a:pt x="7527968" y="2885230"/>
                  <a:pt x="7529882" y="2888916"/>
                  <a:pt x="7530695" y="2893081"/>
                </a:cubicBezTo>
                <a:lnTo>
                  <a:pt x="7532275" y="2901314"/>
                </a:lnTo>
                <a:cubicBezTo>
                  <a:pt x="7533997" y="2910074"/>
                  <a:pt x="7526341" y="2917924"/>
                  <a:pt x="7518301" y="2920317"/>
                </a:cubicBezTo>
                <a:cubicBezTo>
                  <a:pt x="7512031" y="2941714"/>
                  <a:pt x="7479393" y="2928455"/>
                  <a:pt x="7484896" y="2906436"/>
                </a:cubicBezTo>
                <a:cubicBezTo>
                  <a:pt x="7486284" y="2900883"/>
                  <a:pt x="7489395" y="2897532"/>
                  <a:pt x="7493175" y="2895953"/>
                </a:cubicBezTo>
                <a:lnTo>
                  <a:pt x="7493128" y="2895570"/>
                </a:lnTo>
                <a:cubicBezTo>
                  <a:pt x="7492840" y="2893990"/>
                  <a:pt x="7493271" y="2892554"/>
                  <a:pt x="7493511" y="2891070"/>
                </a:cubicBezTo>
                <a:cubicBezTo>
                  <a:pt x="7491261" y="2889251"/>
                  <a:pt x="7489347" y="2887145"/>
                  <a:pt x="7488246" y="2884800"/>
                </a:cubicBezTo>
                <a:cubicBezTo>
                  <a:pt x="7485518" y="2878960"/>
                  <a:pt x="7486188" y="2873311"/>
                  <a:pt x="7488868" y="2868477"/>
                </a:cubicBezTo>
                <a:cubicBezTo>
                  <a:pt x="7487864" y="2862637"/>
                  <a:pt x="7489921" y="2856701"/>
                  <a:pt x="7494180" y="2852106"/>
                </a:cubicBezTo>
                <a:cubicBezTo>
                  <a:pt x="7493702" y="2851196"/>
                  <a:pt x="7493032" y="2850526"/>
                  <a:pt x="7492649" y="2849473"/>
                </a:cubicBezTo>
                <a:cubicBezTo>
                  <a:pt x="7490544" y="2843250"/>
                  <a:pt x="7492410" y="2834825"/>
                  <a:pt x="7497244" y="2829752"/>
                </a:cubicBezTo>
                <a:cubicBezTo>
                  <a:pt x="7495281" y="2830948"/>
                  <a:pt x="7493175" y="2831858"/>
                  <a:pt x="7490878" y="2832289"/>
                </a:cubicBezTo>
                <a:lnTo>
                  <a:pt x="7482647" y="2833916"/>
                </a:lnTo>
                <a:cubicBezTo>
                  <a:pt x="7479728" y="2834490"/>
                  <a:pt x="7476952" y="2834203"/>
                  <a:pt x="7474320" y="2833437"/>
                </a:cubicBezTo>
                <a:cubicBezTo>
                  <a:pt x="7468529" y="2840091"/>
                  <a:pt x="7460537" y="2844591"/>
                  <a:pt x="7450726" y="2844734"/>
                </a:cubicBezTo>
                <a:cubicBezTo>
                  <a:pt x="7444505" y="2844782"/>
                  <a:pt x="7439001" y="2843298"/>
                  <a:pt x="7434120" y="2840665"/>
                </a:cubicBezTo>
                <a:cubicBezTo>
                  <a:pt x="7432158" y="2850383"/>
                  <a:pt x="7424022" y="2857850"/>
                  <a:pt x="7413637" y="2856749"/>
                </a:cubicBezTo>
                <a:cubicBezTo>
                  <a:pt x="7403922" y="2855744"/>
                  <a:pt x="7395212" y="2846074"/>
                  <a:pt x="7396887" y="2836022"/>
                </a:cubicBezTo>
                <a:cubicBezTo>
                  <a:pt x="7397509" y="2832097"/>
                  <a:pt x="7398179" y="2828220"/>
                  <a:pt x="7398801" y="2824342"/>
                </a:cubicBezTo>
                <a:cubicBezTo>
                  <a:pt x="7399184" y="2822093"/>
                  <a:pt x="7399998" y="2819987"/>
                  <a:pt x="7401003" y="2818024"/>
                </a:cubicBezTo>
                <a:lnTo>
                  <a:pt x="7400285" y="2814386"/>
                </a:lnTo>
                <a:cubicBezTo>
                  <a:pt x="7399088" y="2808259"/>
                  <a:pt x="7401050" y="2802658"/>
                  <a:pt x="7404688" y="2798398"/>
                </a:cubicBezTo>
                <a:cubicBezTo>
                  <a:pt x="7403156" y="2798254"/>
                  <a:pt x="7401672" y="2798159"/>
                  <a:pt x="7400189" y="2797680"/>
                </a:cubicBezTo>
                <a:cubicBezTo>
                  <a:pt x="7390714" y="2800074"/>
                  <a:pt x="7379754" y="2796483"/>
                  <a:pt x="7377314" y="2784134"/>
                </a:cubicBezTo>
                <a:cubicBezTo>
                  <a:pt x="7377314" y="2784038"/>
                  <a:pt x="7377361" y="2783990"/>
                  <a:pt x="7377361" y="2783894"/>
                </a:cubicBezTo>
                <a:cubicBezTo>
                  <a:pt x="7376212" y="2785570"/>
                  <a:pt x="7374968" y="2787197"/>
                  <a:pt x="7373006" y="2788633"/>
                </a:cubicBezTo>
                <a:cubicBezTo>
                  <a:pt x="7353385" y="2802706"/>
                  <a:pt x="7328786" y="2774129"/>
                  <a:pt x="7348455" y="2760008"/>
                </a:cubicBezTo>
                <a:cubicBezTo>
                  <a:pt x="7361473" y="2750674"/>
                  <a:pt x="7376452" y="2760152"/>
                  <a:pt x="7379419" y="2771736"/>
                </a:cubicBezTo>
                <a:cubicBezTo>
                  <a:pt x="7381525" y="2768098"/>
                  <a:pt x="7384923" y="2765705"/>
                  <a:pt x="7388895" y="2764173"/>
                </a:cubicBezTo>
                <a:cubicBezTo>
                  <a:pt x="7388799" y="2762641"/>
                  <a:pt x="7388560" y="2761157"/>
                  <a:pt x="7388703" y="2759769"/>
                </a:cubicBezTo>
                <a:close/>
                <a:moveTo>
                  <a:pt x="7673645" y="3064591"/>
                </a:moveTo>
                <a:cubicBezTo>
                  <a:pt x="7667998" y="3087280"/>
                  <a:pt x="7632918" y="3078185"/>
                  <a:pt x="7638566" y="3055544"/>
                </a:cubicBezTo>
                <a:cubicBezTo>
                  <a:pt x="7644165" y="3032854"/>
                  <a:pt x="7679244" y="3041949"/>
                  <a:pt x="7673645" y="3064591"/>
                </a:cubicBezTo>
                <a:close/>
                <a:moveTo>
                  <a:pt x="7640145" y="2949134"/>
                </a:moveTo>
                <a:lnTo>
                  <a:pt x="7642107" y="2941284"/>
                </a:lnTo>
                <a:cubicBezTo>
                  <a:pt x="7644500" y="2931758"/>
                  <a:pt x="7652205" y="2924434"/>
                  <a:pt x="7662686" y="2925966"/>
                </a:cubicBezTo>
                <a:cubicBezTo>
                  <a:pt x="7671108" y="2927210"/>
                  <a:pt x="7678813" y="2935826"/>
                  <a:pt x="7677952" y="2944682"/>
                </a:cubicBezTo>
                <a:cubicBezTo>
                  <a:pt x="7680824" y="2948416"/>
                  <a:pt x="7682259" y="2953298"/>
                  <a:pt x="7680775" y="2959282"/>
                </a:cubicBezTo>
                <a:cubicBezTo>
                  <a:pt x="7677139" y="2974025"/>
                  <a:pt x="7661106" y="2975317"/>
                  <a:pt x="7651822" y="2968329"/>
                </a:cubicBezTo>
                <a:cubicBezTo>
                  <a:pt x="7644309" y="2965313"/>
                  <a:pt x="7638135" y="2957319"/>
                  <a:pt x="7640145" y="2949134"/>
                </a:cubicBezTo>
                <a:close/>
                <a:moveTo>
                  <a:pt x="7639666" y="3095418"/>
                </a:moveTo>
                <a:lnTo>
                  <a:pt x="7647467" y="3097380"/>
                </a:lnTo>
                <a:cubicBezTo>
                  <a:pt x="7650195" y="3098050"/>
                  <a:pt x="7652444" y="3099391"/>
                  <a:pt x="7654358" y="3101066"/>
                </a:cubicBezTo>
                <a:cubicBezTo>
                  <a:pt x="7656033" y="3099056"/>
                  <a:pt x="7658091" y="3097380"/>
                  <a:pt x="7660293" y="3096375"/>
                </a:cubicBezTo>
                <a:cubicBezTo>
                  <a:pt x="7665079" y="3094173"/>
                  <a:pt x="7669817" y="3094269"/>
                  <a:pt x="7674028" y="3095992"/>
                </a:cubicBezTo>
                <a:cubicBezTo>
                  <a:pt x="7671491" y="3092354"/>
                  <a:pt x="7670247" y="3087807"/>
                  <a:pt x="7670917" y="3082685"/>
                </a:cubicBezTo>
                <a:cubicBezTo>
                  <a:pt x="7672113" y="3073446"/>
                  <a:pt x="7682642" y="3065644"/>
                  <a:pt x="7691879" y="3067942"/>
                </a:cubicBezTo>
                <a:lnTo>
                  <a:pt x="7699679" y="3069904"/>
                </a:lnTo>
                <a:cubicBezTo>
                  <a:pt x="7709537" y="3072345"/>
                  <a:pt x="7715759" y="3080531"/>
                  <a:pt x="7714419" y="3090870"/>
                </a:cubicBezTo>
                <a:cubicBezTo>
                  <a:pt x="7713223" y="3100109"/>
                  <a:pt x="7702694" y="3107911"/>
                  <a:pt x="7693457" y="3105662"/>
                </a:cubicBezTo>
                <a:lnTo>
                  <a:pt x="7685657" y="3103699"/>
                </a:lnTo>
                <a:cubicBezTo>
                  <a:pt x="7684173" y="3103316"/>
                  <a:pt x="7682977" y="3102598"/>
                  <a:pt x="7681685" y="3101976"/>
                </a:cubicBezTo>
                <a:cubicBezTo>
                  <a:pt x="7682594" y="3103029"/>
                  <a:pt x="7683599" y="3103986"/>
                  <a:pt x="7684365" y="3105231"/>
                </a:cubicBezTo>
                <a:lnTo>
                  <a:pt x="7690251" y="3114996"/>
                </a:lnTo>
                <a:cubicBezTo>
                  <a:pt x="7695324" y="3123420"/>
                  <a:pt x="7689533" y="3135291"/>
                  <a:pt x="7681398" y="3139073"/>
                </a:cubicBezTo>
                <a:cubicBezTo>
                  <a:pt x="7671826" y="3143477"/>
                  <a:pt x="7662398" y="3138594"/>
                  <a:pt x="7657326" y="3130218"/>
                </a:cubicBezTo>
                <a:lnTo>
                  <a:pt x="7655602" y="3127298"/>
                </a:lnTo>
                <a:cubicBezTo>
                  <a:pt x="7651009" y="3131845"/>
                  <a:pt x="7643926" y="3133808"/>
                  <a:pt x="7637560" y="3132276"/>
                </a:cubicBezTo>
                <a:lnTo>
                  <a:pt x="7629760" y="3130313"/>
                </a:lnTo>
                <a:cubicBezTo>
                  <a:pt x="7619902" y="3127872"/>
                  <a:pt x="7615067" y="3117245"/>
                  <a:pt x="7617269" y="3107911"/>
                </a:cubicBezTo>
                <a:cubicBezTo>
                  <a:pt x="7619566" y="3098146"/>
                  <a:pt x="7630478" y="3093120"/>
                  <a:pt x="7639666" y="3095418"/>
                </a:cubicBezTo>
                <a:close/>
                <a:moveTo>
                  <a:pt x="7660580" y="3367211"/>
                </a:moveTo>
                <a:cubicBezTo>
                  <a:pt x="7670104" y="3369557"/>
                  <a:pt x="7676038" y="3379800"/>
                  <a:pt x="7673645" y="3389278"/>
                </a:cubicBezTo>
                <a:cubicBezTo>
                  <a:pt x="7671204" y="3398804"/>
                  <a:pt x="7661106" y="3404691"/>
                  <a:pt x="7651582" y="3402298"/>
                </a:cubicBezTo>
                <a:lnTo>
                  <a:pt x="7635933" y="3398421"/>
                </a:lnTo>
                <a:cubicBezTo>
                  <a:pt x="7626410" y="3396075"/>
                  <a:pt x="7620476" y="3385831"/>
                  <a:pt x="7622869" y="3376354"/>
                </a:cubicBezTo>
                <a:cubicBezTo>
                  <a:pt x="7625309" y="3366828"/>
                  <a:pt x="7635407" y="3360940"/>
                  <a:pt x="7644931" y="3363334"/>
                </a:cubicBezTo>
                <a:lnTo>
                  <a:pt x="7660580" y="3367211"/>
                </a:lnTo>
                <a:close/>
                <a:moveTo>
                  <a:pt x="7646222" y="3192015"/>
                </a:moveTo>
                <a:lnTo>
                  <a:pt x="7648185" y="3184165"/>
                </a:lnTo>
                <a:cubicBezTo>
                  <a:pt x="7650530" y="3174639"/>
                  <a:pt x="7658570" y="3167411"/>
                  <a:pt x="7668907" y="3169086"/>
                </a:cubicBezTo>
                <a:cubicBezTo>
                  <a:pt x="7675511" y="3170139"/>
                  <a:pt x="7681685" y="3175644"/>
                  <a:pt x="7683647" y="3182250"/>
                </a:cubicBezTo>
                <a:lnTo>
                  <a:pt x="7688241" y="3183399"/>
                </a:lnTo>
                <a:cubicBezTo>
                  <a:pt x="7698100" y="3185840"/>
                  <a:pt x="7704321" y="3194025"/>
                  <a:pt x="7702981" y="3204365"/>
                </a:cubicBezTo>
                <a:cubicBezTo>
                  <a:pt x="7701785" y="3213603"/>
                  <a:pt x="7691257" y="3221406"/>
                  <a:pt x="7682020" y="3219108"/>
                </a:cubicBezTo>
                <a:lnTo>
                  <a:pt x="7674219" y="3217145"/>
                </a:lnTo>
                <a:cubicBezTo>
                  <a:pt x="7670821" y="3216284"/>
                  <a:pt x="7668046" y="3214560"/>
                  <a:pt x="7665700" y="3212502"/>
                </a:cubicBezTo>
                <a:cubicBezTo>
                  <a:pt x="7664265" y="3212646"/>
                  <a:pt x="7662877" y="3212933"/>
                  <a:pt x="7661346" y="3212694"/>
                </a:cubicBezTo>
                <a:cubicBezTo>
                  <a:pt x="7652253" y="3211306"/>
                  <a:pt x="7643878" y="3201541"/>
                  <a:pt x="7646222" y="3192015"/>
                </a:cubicBezTo>
                <a:close/>
                <a:moveTo>
                  <a:pt x="7703890" y="3459739"/>
                </a:moveTo>
                <a:cubicBezTo>
                  <a:pt x="7723034" y="3474913"/>
                  <a:pt x="7695515" y="3501289"/>
                  <a:pt x="7676612" y="3486258"/>
                </a:cubicBezTo>
                <a:cubicBezTo>
                  <a:pt x="7657517" y="3471036"/>
                  <a:pt x="7685035" y="3444709"/>
                  <a:pt x="7703890" y="3459739"/>
                </a:cubicBezTo>
                <a:close/>
                <a:moveTo>
                  <a:pt x="7693171" y="3327768"/>
                </a:moveTo>
                <a:cubicBezTo>
                  <a:pt x="7698770" y="3305127"/>
                  <a:pt x="7733993" y="3313838"/>
                  <a:pt x="7728346" y="3336528"/>
                </a:cubicBezTo>
                <a:cubicBezTo>
                  <a:pt x="7722746" y="3359169"/>
                  <a:pt x="7687524" y="3350457"/>
                  <a:pt x="7693171" y="3327768"/>
                </a:cubicBezTo>
                <a:close/>
                <a:moveTo>
                  <a:pt x="7721933" y="3261280"/>
                </a:moveTo>
                <a:cubicBezTo>
                  <a:pt x="7718774" y="3271044"/>
                  <a:pt x="7708628" y="3275305"/>
                  <a:pt x="7699105" y="3272959"/>
                </a:cubicBezTo>
                <a:lnTo>
                  <a:pt x="7683455" y="3269082"/>
                </a:lnTo>
                <a:cubicBezTo>
                  <a:pt x="7673932" y="3266737"/>
                  <a:pt x="7668907" y="3255104"/>
                  <a:pt x="7671779" y="3246249"/>
                </a:cubicBezTo>
                <a:cubicBezTo>
                  <a:pt x="7674937" y="3236484"/>
                  <a:pt x="7685083" y="3232224"/>
                  <a:pt x="7694606" y="3234521"/>
                </a:cubicBezTo>
                <a:lnTo>
                  <a:pt x="7710255" y="3238446"/>
                </a:lnTo>
                <a:cubicBezTo>
                  <a:pt x="7719779" y="3240840"/>
                  <a:pt x="7724804" y="3252424"/>
                  <a:pt x="7721933" y="3261280"/>
                </a:cubicBezTo>
                <a:close/>
                <a:moveTo>
                  <a:pt x="7623156" y="3531589"/>
                </a:moveTo>
                <a:cubicBezTo>
                  <a:pt x="7632631" y="3523164"/>
                  <a:pt x="7649238" y="3522207"/>
                  <a:pt x="7660962" y="3525749"/>
                </a:cubicBezTo>
                <a:cubicBezTo>
                  <a:pt x="7666227" y="3527329"/>
                  <a:pt x="7669960" y="3531972"/>
                  <a:pt x="7673119" y="3537333"/>
                </a:cubicBezTo>
                <a:cubicBezTo>
                  <a:pt x="7673932" y="3529483"/>
                  <a:pt x="7679531" y="3521345"/>
                  <a:pt x="7687332" y="3520435"/>
                </a:cubicBezTo>
                <a:cubicBezTo>
                  <a:pt x="7691304" y="3520005"/>
                  <a:pt x="7695228" y="3519526"/>
                  <a:pt x="7699201" y="3519095"/>
                </a:cubicBezTo>
                <a:cubicBezTo>
                  <a:pt x="7701402" y="3518856"/>
                  <a:pt x="7703077" y="3519861"/>
                  <a:pt x="7705135" y="3520101"/>
                </a:cubicBezTo>
                <a:cubicBezTo>
                  <a:pt x="7704800" y="3518138"/>
                  <a:pt x="7704656" y="3516128"/>
                  <a:pt x="7704943" y="3513974"/>
                </a:cubicBezTo>
                <a:cubicBezTo>
                  <a:pt x="7706332" y="3504639"/>
                  <a:pt x="7716956" y="3497363"/>
                  <a:pt x="7726192" y="3499661"/>
                </a:cubicBezTo>
                <a:lnTo>
                  <a:pt x="7733993" y="3501624"/>
                </a:lnTo>
                <a:cubicBezTo>
                  <a:pt x="7737821" y="3502581"/>
                  <a:pt x="7740836" y="3504687"/>
                  <a:pt x="7743277" y="3507224"/>
                </a:cubicBezTo>
                <a:cubicBezTo>
                  <a:pt x="7746914" y="3506937"/>
                  <a:pt x="7750743" y="3507655"/>
                  <a:pt x="7754667" y="3510766"/>
                </a:cubicBezTo>
                <a:cubicBezTo>
                  <a:pt x="7773618" y="3525797"/>
                  <a:pt x="7753662" y="3558251"/>
                  <a:pt x="7734519" y="3543029"/>
                </a:cubicBezTo>
                <a:cubicBezTo>
                  <a:pt x="7732366" y="3541306"/>
                  <a:pt x="7730834" y="3539296"/>
                  <a:pt x="7729590" y="3537237"/>
                </a:cubicBezTo>
                <a:cubicBezTo>
                  <a:pt x="7728728" y="3537190"/>
                  <a:pt x="7727867" y="3537429"/>
                  <a:pt x="7727054" y="3537237"/>
                </a:cubicBezTo>
                <a:lnTo>
                  <a:pt x="7722316" y="3536041"/>
                </a:lnTo>
                <a:cubicBezTo>
                  <a:pt x="7723034" y="3544705"/>
                  <a:pt x="7717099" y="3555044"/>
                  <a:pt x="7708246" y="3556049"/>
                </a:cubicBezTo>
                <a:lnTo>
                  <a:pt x="7702072" y="3556767"/>
                </a:lnTo>
                <a:cubicBezTo>
                  <a:pt x="7703986" y="3560214"/>
                  <a:pt x="7705087" y="3564235"/>
                  <a:pt x="7704321" y="3568926"/>
                </a:cubicBezTo>
                <a:cubicBezTo>
                  <a:pt x="7704130" y="3570122"/>
                  <a:pt x="7703555" y="3570888"/>
                  <a:pt x="7703173" y="3571894"/>
                </a:cubicBezTo>
                <a:cubicBezTo>
                  <a:pt x="7706570" y="3571750"/>
                  <a:pt x="7710160" y="3572516"/>
                  <a:pt x="7713797" y="3575388"/>
                </a:cubicBezTo>
                <a:cubicBezTo>
                  <a:pt x="7731743" y="3589605"/>
                  <a:pt x="7715137" y="3619330"/>
                  <a:pt x="7697047" y="3609374"/>
                </a:cubicBezTo>
                <a:cubicBezTo>
                  <a:pt x="7695468" y="3613921"/>
                  <a:pt x="7692357" y="3617655"/>
                  <a:pt x="7688002" y="3619666"/>
                </a:cubicBezTo>
                <a:cubicBezTo>
                  <a:pt x="7689151" y="3619522"/>
                  <a:pt x="7690347" y="3619522"/>
                  <a:pt x="7691544" y="3619714"/>
                </a:cubicBezTo>
                <a:lnTo>
                  <a:pt x="7699488" y="3621006"/>
                </a:lnTo>
                <a:cubicBezTo>
                  <a:pt x="7709203" y="3622633"/>
                  <a:pt x="7717386" y="3628856"/>
                  <a:pt x="7717052" y="3639674"/>
                </a:cubicBezTo>
                <a:cubicBezTo>
                  <a:pt x="7716908" y="3644892"/>
                  <a:pt x="7713606" y="3650349"/>
                  <a:pt x="7709107" y="3653843"/>
                </a:cubicBezTo>
                <a:cubicBezTo>
                  <a:pt x="7710303" y="3653843"/>
                  <a:pt x="7711452" y="3653843"/>
                  <a:pt x="7712648" y="3653795"/>
                </a:cubicBezTo>
                <a:cubicBezTo>
                  <a:pt x="7722459" y="3653700"/>
                  <a:pt x="7730786" y="3662124"/>
                  <a:pt x="7730786" y="3671889"/>
                </a:cubicBezTo>
                <a:cubicBezTo>
                  <a:pt x="7730786" y="3681750"/>
                  <a:pt x="7722507" y="3689935"/>
                  <a:pt x="7712696" y="3690031"/>
                </a:cubicBezTo>
                <a:lnTo>
                  <a:pt x="7701306" y="3690127"/>
                </a:lnTo>
                <a:cubicBezTo>
                  <a:pt x="7691495" y="3690223"/>
                  <a:pt x="7683168" y="3681798"/>
                  <a:pt x="7683168" y="3672033"/>
                </a:cubicBezTo>
                <a:cubicBezTo>
                  <a:pt x="7683168" y="3665236"/>
                  <a:pt x="7687237" y="3659396"/>
                  <a:pt x="7692931" y="3656284"/>
                </a:cubicBezTo>
                <a:lnTo>
                  <a:pt x="7690443" y="3655854"/>
                </a:lnTo>
                <a:cubicBezTo>
                  <a:pt x="7680728" y="3654274"/>
                  <a:pt x="7672544" y="3648051"/>
                  <a:pt x="7672879" y="3637185"/>
                </a:cubicBezTo>
                <a:cubicBezTo>
                  <a:pt x="7673071" y="3630915"/>
                  <a:pt x="7677569" y="3623926"/>
                  <a:pt x="7683647" y="3621006"/>
                </a:cubicBezTo>
                <a:cubicBezTo>
                  <a:pt x="7681493" y="3621437"/>
                  <a:pt x="7679244" y="3621533"/>
                  <a:pt x="7677091" y="3621149"/>
                </a:cubicBezTo>
                <a:lnTo>
                  <a:pt x="7669146" y="3619857"/>
                </a:lnTo>
                <a:cubicBezTo>
                  <a:pt x="7666322" y="3619378"/>
                  <a:pt x="7663882" y="3618182"/>
                  <a:pt x="7661777" y="3616602"/>
                </a:cubicBezTo>
                <a:cubicBezTo>
                  <a:pt x="7654311" y="3620671"/>
                  <a:pt x="7645600" y="3622059"/>
                  <a:pt x="7636747" y="3618852"/>
                </a:cubicBezTo>
                <a:cubicBezTo>
                  <a:pt x="7631100" y="3616841"/>
                  <a:pt x="7626602" y="3613587"/>
                  <a:pt x="7623107" y="3609566"/>
                </a:cubicBezTo>
                <a:cubicBezTo>
                  <a:pt x="7620476" y="3610571"/>
                  <a:pt x="7617604" y="3611049"/>
                  <a:pt x="7614541" y="3610762"/>
                </a:cubicBezTo>
                <a:cubicBezTo>
                  <a:pt x="7613105" y="3610666"/>
                  <a:pt x="7611813" y="3609948"/>
                  <a:pt x="7610473" y="3609422"/>
                </a:cubicBezTo>
                <a:cubicBezTo>
                  <a:pt x="7610809" y="3613156"/>
                  <a:pt x="7610282" y="3617033"/>
                  <a:pt x="7607889" y="3620719"/>
                </a:cubicBezTo>
                <a:cubicBezTo>
                  <a:pt x="7602720" y="3628712"/>
                  <a:pt x="7589656" y="3632733"/>
                  <a:pt x="7581616" y="3626367"/>
                </a:cubicBezTo>
                <a:lnTo>
                  <a:pt x="7575011" y="3621102"/>
                </a:lnTo>
                <a:cubicBezTo>
                  <a:pt x="7566971" y="3614687"/>
                  <a:pt x="7563334" y="3604156"/>
                  <a:pt x="7569364" y="3594822"/>
                </a:cubicBezTo>
                <a:cubicBezTo>
                  <a:pt x="7574532" y="3586828"/>
                  <a:pt x="7587598" y="3582807"/>
                  <a:pt x="7595638" y="3589174"/>
                </a:cubicBezTo>
                <a:lnTo>
                  <a:pt x="7598987" y="3591854"/>
                </a:lnTo>
                <a:cubicBezTo>
                  <a:pt x="7599036" y="3591376"/>
                  <a:pt x="7598796" y="3590897"/>
                  <a:pt x="7598892" y="3590466"/>
                </a:cubicBezTo>
                <a:lnTo>
                  <a:pt x="7601524" y="3574574"/>
                </a:lnTo>
                <a:cubicBezTo>
                  <a:pt x="7602625" y="3567968"/>
                  <a:pt x="7606740" y="3562942"/>
                  <a:pt x="7612292" y="3560549"/>
                </a:cubicBezTo>
                <a:cubicBezTo>
                  <a:pt x="7612292" y="3560309"/>
                  <a:pt x="7612340" y="3560022"/>
                  <a:pt x="7612387" y="3559783"/>
                </a:cubicBezTo>
                <a:cubicBezTo>
                  <a:pt x="7601381" y="3561458"/>
                  <a:pt x="7588651" y="3553800"/>
                  <a:pt x="7590996" y="3539631"/>
                </a:cubicBezTo>
                <a:cubicBezTo>
                  <a:pt x="7593771" y="3522542"/>
                  <a:pt x="7614493" y="3521441"/>
                  <a:pt x="7623156" y="3531589"/>
                </a:cubicBezTo>
                <a:close/>
                <a:moveTo>
                  <a:pt x="7993426" y="3321737"/>
                </a:moveTo>
                <a:cubicBezTo>
                  <a:pt x="7993713" y="3320636"/>
                  <a:pt x="7993905" y="3319487"/>
                  <a:pt x="7994000" y="3318386"/>
                </a:cubicBezTo>
                <a:lnTo>
                  <a:pt x="7994000" y="3318386"/>
                </a:lnTo>
                <a:cubicBezTo>
                  <a:pt x="7993953" y="3318242"/>
                  <a:pt x="7993953" y="3318242"/>
                  <a:pt x="7993857" y="3318051"/>
                </a:cubicBezTo>
                <a:cubicBezTo>
                  <a:pt x="7993666" y="3317811"/>
                  <a:pt x="7993666" y="3317764"/>
                  <a:pt x="7993331" y="3317333"/>
                </a:cubicBezTo>
                <a:cubicBezTo>
                  <a:pt x="7987253" y="3309243"/>
                  <a:pt x="7988640" y="3298473"/>
                  <a:pt x="7996250" y="3291867"/>
                </a:cubicBezTo>
                <a:cubicBezTo>
                  <a:pt x="8003477" y="3285548"/>
                  <a:pt x="8016015" y="3287176"/>
                  <a:pt x="8021710" y="3294787"/>
                </a:cubicBezTo>
                <a:cubicBezTo>
                  <a:pt x="8028314" y="3303642"/>
                  <a:pt x="8031855" y="3314461"/>
                  <a:pt x="8029511" y="3325470"/>
                </a:cubicBezTo>
                <a:cubicBezTo>
                  <a:pt x="8028362" y="3330736"/>
                  <a:pt x="8025586" y="3335235"/>
                  <a:pt x="8021662" y="3338251"/>
                </a:cubicBezTo>
                <a:cubicBezTo>
                  <a:pt x="8029319" y="3346963"/>
                  <a:pt x="8025539" y="3362616"/>
                  <a:pt x="8014484" y="3367977"/>
                </a:cubicBezTo>
                <a:cubicBezTo>
                  <a:pt x="8014915" y="3368216"/>
                  <a:pt x="8015345" y="3368456"/>
                  <a:pt x="8015776" y="3368743"/>
                </a:cubicBezTo>
                <a:cubicBezTo>
                  <a:pt x="8021279" y="3370705"/>
                  <a:pt x="8024677" y="3374726"/>
                  <a:pt x="8026161" y="3379465"/>
                </a:cubicBezTo>
                <a:cubicBezTo>
                  <a:pt x="8030515" y="3389805"/>
                  <a:pt x="8027261" y="3403878"/>
                  <a:pt x="8014292" y="3405601"/>
                </a:cubicBezTo>
                <a:cubicBezTo>
                  <a:pt x="8013766" y="3405649"/>
                  <a:pt x="8013191" y="3405792"/>
                  <a:pt x="8012617" y="3405888"/>
                </a:cubicBezTo>
                <a:cubicBezTo>
                  <a:pt x="8019604" y="3409861"/>
                  <a:pt x="8023146" y="3418573"/>
                  <a:pt x="8021231" y="3426375"/>
                </a:cubicBezTo>
                <a:lnTo>
                  <a:pt x="8019269" y="3434178"/>
                </a:lnTo>
                <a:cubicBezTo>
                  <a:pt x="8016829" y="3444039"/>
                  <a:pt x="8006157" y="3448873"/>
                  <a:pt x="7996872" y="3446672"/>
                </a:cubicBezTo>
                <a:cubicBezTo>
                  <a:pt x="7996155" y="3446528"/>
                  <a:pt x="7995676" y="3446001"/>
                  <a:pt x="7995053" y="3445762"/>
                </a:cubicBezTo>
                <a:cubicBezTo>
                  <a:pt x="7996872" y="3452033"/>
                  <a:pt x="7996824" y="3459260"/>
                  <a:pt x="7994862" y="3466536"/>
                </a:cubicBezTo>
                <a:cubicBezTo>
                  <a:pt x="8006826" y="3469073"/>
                  <a:pt x="8015632" y="3487551"/>
                  <a:pt x="8003811" y="3499613"/>
                </a:cubicBezTo>
                <a:cubicBezTo>
                  <a:pt x="7995771" y="3507847"/>
                  <a:pt x="7986296" y="3505022"/>
                  <a:pt x="7980649" y="3498081"/>
                </a:cubicBezTo>
                <a:cubicBezTo>
                  <a:pt x="7979978" y="3499661"/>
                  <a:pt x="7979117" y="3501097"/>
                  <a:pt x="7978016" y="3502342"/>
                </a:cubicBezTo>
                <a:cubicBezTo>
                  <a:pt x="7981510" y="3506267"/>
                  <a:pt x="7982658" y="3511293"/>
                  <a:pt x="7982036" y="3516128"/>
                </a:cubicBezTo>
                <a:cubicBezTo>
                  <a:pt x="7985530" y="3516463"/>
                  <a:pt x="7988976" y="3517372"/>
                  <a:pt x="7991704" y="3519574"/>
                </a:cubicBezTo>
                <a:lnTo>
                  <a:pt x="7998308" y="3524839"/>
                </a:lnTo>
                <a:cubicBezTo>
                  <a:pt x="8006635" y="3531445"/>
                  <a:pt x="8007784" y="3542933"/>
                  <a:pt x="8001802" y="3551502"/>
                </a:cubicBezTo>
                <a:cubicBezTo>
                  <a:pt x="7996346" y="3559304"/>
                  <a:pt x="7984716" y="3560692"/>
                  <a:pt x="7976868" y="3555810"/>
                </a:cubicBezTo>
                <a:cubicBezTo>
                  <a:pt x="7976676" y="3558873"/>
                  <a:pt x="7975911" y="3561985"/>
                  <a:pt x="7973709" y="3564953"/>
                </a:cubicBezTo>
                <a:cubicBezTo>
                  <a:pt x="7968397" y="3572037"/>
                  <a:pt x="7955332" y="3575484"/>
                  <a:pt x="7948345" y="3568639"/>
                </a:cubicBezTo>
                <a:lnTo>
                  <a:pt x="7942602" y="3562990"/>
                </a:lnTo>
                <a:cubicBezTo>
                  <a:pt x="7935567" y="3556097"/>
                  <a:pt x="7932409" y="3546332"/>
                  <a:pt x="7938917" y="3537620"/>
                </a:cubicBezTo>
                <a:cubicBezTo>
                  <a:pt x="7942698" y="3532594"/>
                  <a:pt x="7950355" y="3529435"/>
                  <a:pt x="7957007" y="3530488"/>
                </a:cubicBezTo>
                <a:cubicBezTo>
                  <a:pt x="7954997" y="3529578"/>
                  <a:pt x="7953083" y="3528430"/>
                  <a:pt x="7951503" y="3526850"/>
                </a:cubicBezTo>
                <a:lnTo>
                  <a:pt x="7945761" y="3521202"/>
                </a:lnTo>
                <a:cubicBezTo>
                  <a:pt x="7943751" y="3519191"/>
                  <a:pt x="7942411" y="3516846"/>
                  <a:pt x="7941597" y="3514356"/>
                </a:cubicBezTo>
                <a:cubicBezTo>
                  <a:pt x="7933174" y="3513399"/>
                  <a:pt x="7925230" y="3509570"/>
                  <a:pt x="7919774" y="3501863"/>
                </a:cubicBezTo>
                <a:cubicBezTo>
                  <a:pt x="7916281" y="3496933"/>
                  <a:pt x="7914462" y="3491715"/>
                  <a:pt x="7913888" y="3486402"/>
                </a:cubicBezTo>
                <a:cubicBezTo>
                  <a:pt x="7911160" y="3485684"/>
                  <a:pt x="7908528" y="3484439"/>
                  <a:pt x="7906183" y="3482476"/>
                </a:cubicBezTo>
                <a:cubicBezTo>
                  <a:pt x="7905705" y="3482094"/>
                  <a:pt x="7905561" y="3481471"/>
                  <a:pt x="7905130" y="3481040"/>
                </a:cubicBezTo>
                <a:cubicBezTo>
                  <a:pt x="7899914" y="3490422"/>
                  <a:pt x="7887806" y="3496262"/>
                  <a:pt x="7876942" y="3487646"/>
                </a:cubicBezTo>
                <a:cubicBezTo>
                  <a:pt x="7857751" y="3472424"/>
                  <a:pt x="7881680" y="3442842"/>
                  <a:pt x="7900870" y="3458064"/>
                </a:cubicBezTo>
                <a:cubicBezTo>
                  <a:pt x="7901301" y="3458399"/>
                  <a:pt x="7901397" y="3458782"/>
                  <a:pt x="7901780" y="3459117"/>
                </a:cubicBezTo>
                <a:cubicBezTo>
                  <a:pt x="7903886" y="3454569"/>
                  <a:pt x="7907427" y="3451363"/>
                  <a:pt x="7911830" y="3449831"/>
                </a:cubicBezTo>
                <a:lnTo>
                  <a:pt x="7916281" y="3445283"/>
                </a:lnTo>
                <a:cubicBezTo>
                  <a:pt x="7918961" y="3442507"/>
                  <a:pt x="7922167" y="3441071"/>
                  <a:pt x="7925517" y="3440305"/>
                </a:cubicBezTo>
                <a:cubicBezTo>
                  <a:pt x="7927383" y="3439156"/>
                  <a:pt x="7929441" y="3438390"/>
                  <a:pt x="7931547" y="3437911"/>
                </a:cubicBezTo>
                <a:cubicBezTo>
                  <a:pt x="7925182" y="3433699"/>
                  <a:pt x="7921019" y="3426040"/>
                  <a:pt x="7923125" y="3418382"/>
                </a:cubicBezTo>
                <a:cubicBezTo>
                  <a:pt x="7917621" y="3414456"/>
                  <a:pt x="7914558" y="3408042"/>
                  <a:pt x="7915610" y="3400575"/>
                </a:cubicBezTo>
                <a:cubicBezTo>
                  <a:pt x="7916855" y="3391288"/>
                  <a:pt x="7927479" y="3383678"/>
                  <a:pt x="7936716" y="3385975"/>
                </a:cubicBezTo>
                <a:lnTo>
                  <a:pt x="7944516" y="3387938"/>
                </a:lnTo>
                <a:cubicBezTo>
                  <a:pt x="7944612" y="3387938"/>
                  <a:pt x="7944708" y="3388033"/>
                  <a:pt x="7944803" y="3388081"/>
                </a:cubicBezTo>
                <a:cubicBezTo>
                  <a:pt x="7944325" y="3385736"/>
                  <a:pt x="7943847" y="3383486"/>
                  <a:pt x="7943559" y="3380997"/>
                </a:cubicBezTo>
                <a:cubicBezTo>
                  <a:pt x="7943320" y="3378699"/>
                  <a:pt x="7943942" y="3376306"/>
                  <a:pt x="7944995" y="3374008"/>
                </a:cubicBezTo>
                <a:cubicBezTo>
                  <a:pt x="7943942" y="3370514"/>
                  <a:pt x="7943607" y="3366828"/>
                  <a:pt x="7944469" y="3363381"/>
                </a:cubicBezTo>
                <a:cubicBezTo>
                  <a:pt x="7945138" y="3360653"/>
                  <a:pt x="7945952" y="3358020"/>
                  <a:pt x="7946909" y="3355387"/>
                </a:cubicBezTo>
                <a:cubicBezTo>
                  <a:pt x="7946718" y="3354670"/>
                  <a:pt x="7946431" y="3353952"/>
                  <a:pt x="7946287" y="3353186"/>
                </a:cubicBezTo>
                <a:cubicBezTo>
                  <a:pt x="7944564" y="3343516"/>
                  <a:pt x="7951456" y="3332267"/>
                  <a:pt x="7961649" y="3331119"/>
                </a:cubicBezTo>
                <a:lnTo>
                  <a:pt x="7967153" y="3330449"/>
                </a:lnTo>
                <a:cubicBezTo>
                  <a:pt x="7968684" y="3329731"/>
                  <a:pt x="7970264" y="3329108"/>
                  <a:pt x="7972034" y="3328582"/>
                </a:cubicBezTo>
                <a:cubicBezTo>
                  <a:pt x="7979117" y="3326571"/>
                  <a:pt x="7986487" y="3327241"/>
                  <a:pt x="7993857" y="3328582"/>
                </a:cubicBezTo>
                <a:cubicBezTo>
                  <a:pt x="7993139" y="3326380"/>
                  <a:pt x="7992948" y="3324082"/>
                  <a:pt x="7993426" y="3321737"/>
                </a:cubicBezTo>
                <a:close/>
                <a:moveTo>
                  <a:pt x="8092778" y="3547002"/>
                </a:moveTo>
                <a:cubicBezTo>
                  <a:pt x="8084929" y="3539200"/>
                  <a:pt x="8086269" y="3528142"/>
                  <a:pt x="8092634" y="3520101"/>
                </a:cubicBezTo>
                <a:lnTo>
                  <a:pt x="8097899" y="3513495"/>
                </a:lnTo>
                <a:cubicBezTo>
                  <a:pt x="8104312" y="3505405"/>
                  <a:pt x="8118094" y="3506698"/>
                  <a:pt x="8124794" y="3513351"/>
                </a:cubicBezTo>
                <a:cubicBezTo>
                  <a:pt x="8129867" y="3518377"/>
                  <a:pt x="8131064" y="3524792"/>
                  <a:pt x="8129580" y="3530871"/>
                </a:cubicBezTo>
                <a:cubicBezTo>
                  <a:pt x="8132787" y="3531493"/>
                  <a:pt x="8135849" y="3532833"/>
                  <a:pt x="8138434" y="3534844"/>
                </a:cubicBezTo>
                <a:cubicBezTo>
                  <a:pt x="8138912" y="3535227"/>
                  <a:pt x="8139104" y="3535801"/>
                  <a:pt x="8139487" y="3536184"/>
                </a:cubicBezTo>
                <a:cubicBezTo>
                  <a:pt x="8145277" y="3531014"/>
                  <a:pt x="8153509" y="3529196"/>
                  <a:pt x="8161405" y="3535466"/>
                </a:cubicBezTo>
                <a:cubicBezTo>
                  <a:pt x="8180548" y="3550688"/>
                  <a:pt x="8158629" y="3581754"/>
                  <a:pt x="8139487" y="3566532"/>
                </a:cubicBezTo>
                <a:cubicBezTo>
                  <a:pt x="8138769" y="3565958"/>
                  <a:pt x="8138529" y="3565288"/>
                  <a:pt x="8137955" y="3564713"/>
                </a:cubicBezTo>
                <a:lnTo>
                  <a:pt x="8135131" y="3568255"/>
                </a:lnTo>
                <a:cubicBezTo>
                  <a:pt x="8130776" y="3573760"/>
                  <a:pt x="8123933" y="3575484"/>
                  <a:pt x="8117520" y="3574287"/>
                </a:cubicBezTo>
                <a:cubicBezTo>
                  <a:pt x="8115798" y="3575436"/>
                  <a:pt x="8113692" y="3575627"/>
                  <a:pt x="8111681" y="3576058"/>
                </a:cubicBezTo>
                <a:cubicBezTo>
                  <a:pt x="8113356" y="3582041"/>
                  <a:pt x="8112256" y="3588791"/>
                  <a:pt x="8108332" y="3593865"/>
                </a:cubicBezTo>
                <a:cubicBezTo>
                  <a:pt x="8101871" y="3602194"/>
                  <a:pt x="8089332" y="3602242"/>
                  <a:pt x="8081532" y="3596067"/>
                </a:cubicBezTo>
                <a:lnTo>
                  <a:pt x="8074927" y="3590801"/>
                </a:lnTo>
                <a:cubicBezTo>
                  <a:pt x="8066600" y="3584195"/>
                  <a:pt x="8066600" y="3571941"/>
                  <a:pt x="8072726" y="3563995"/>
                </a:cubicBezTo>
                <a:cubicBezTo>
                  <a:pt x="8077176" y="3558251"/>
                  <a:pt x="8084547" y="3556719"/>
                  <a:pt x="8091199" y="3558155"/>
                </a:cubicBezTo>
                <a:cubicBezTo>
                  <a:pt x="8091199" y="3554470"/>
                  <a:pt x="8091965" y="3550879"/>
                  <a:pt x="8093639" y="3547672"/>
                </a:cubicBezTo>
                <a:cubicBezTo>
                  <a:pt x="8093352" y="3547481"/>
                  <a:pt x="8093017" y="3547290"/>
                  <a:pt x="8092778" y="3547002"/>
                </a:cubicBezTo>
                <a:close/>
                <a:moveTo>
                  <a:pt x="8263723" y="4079101"/>
                </a:moveTo>
                <a:cubicBezTo>
                  <a:pt x="8241661" y="4069144"/>
                  <a:pt x="8253052" y="4032812"/>
                  <a:pt x="8275353" y="4042864"/>
                </a:cubicBezTo>
                <a:cubicBezTo>
                  <a:pt x="8292485" y="4050619"/>
                  <a:pt x="8289327" y="4073931"/>
                  <a:pt x="8276693" y="4079435"/>
                </a:cubicBezTo>
                <a:cubicBezTo>
                  <a:pt x="8284541" y="4081350"/>
                  <a:pt x="8290572" y="4089632"/>
                  <a:pt x="8290380" y="4097338"/>
                </a:cubicBezTo>
                <a:cubicBezTo>
                  <a:pt x="8290236" y="4102843"/>
                  <a:pt x="8287796" y="4107151"/>
                  <a:pt x="8284159" y="4110215"/>
                </a:cubicBezTo>
                <a:cubicBezTo>
                  <a:pt x="8284159" y="4110215"/>
                  <a:pt x="8284207" y="4110215"/>
                  <a:pt x="8284254" y="4110215"/>
                </a:cubicBezTo>
                <a:cubicBezTo>
                  <a:pt x="8292821" y="4113278"/>
                  <a:pt x="8299665" y="4124766"/>
                  <a:pt x="8295262" y="4133622"/>
                </a:cubicBezTo>
                <a:cubicBezTo>
                  <a:pt x="8294879" y="4134340"/>
                  <a:pt x="8294592" y="4135058"/>
                  <a:pt x="8294256" y="4135824"/>
                </a:cubicBezTo>
                <a:cubicBezTo>
                  <a:pt x="8300813" y="4136925"/>
                  <a:pt x="8306747" y="4141185"/>
                  <a:pt x="8309188" y="4147695"/>
                </a:cubicBezTo>
                <a:lnTo>
                  <a:pt x="8313400" y="4158848"/>
                </a:lnTo>
                <a:cubicBezTo>
                  <a:pt x="8317036" y="4168470"/>
                  <a:pt x="8311724" y="4179718"/>
                  <a:pt x="8302105" y="4183261"/>
                </a:cubicBezTo>
                <a:cubicBezTo>
                  <a:pt x="8292390" y="4186803"/>
                  <a:pt x="8281335" y="4181585"/>
                  <a:pt x="8277698" y="4171964"/>
                </a:cubicBezTo>
                <a:lnTo>
                  <a:pt x="8274396" y="4163252"/>
                </a:lnTo>
                <a:cubicBezTo>
                  <a:pt x="8268605" y="4162151"/>
                  <a:pt x="8263149" y="4158609"/>
                  <a:pt x="8260852" y="4153200"/>
                </a:cubicBezTo>
                <a:cubicBezTo>
                  <a:pt x="8260039" y="4151285"/>
                  <a:pt x="8260087" y="4149227"/>
                  <a:pt x="8259560" y="4147312"/>
                </a:cubicBezTo>
                <a:cubicBezTo>
                  <a:pt x="8258507" y="4148796"/>
                  <a:pt x="8257119" y="4149897"/>
                  <a:pt x="8255636" y="4150950"/>
                </a:cubicBezTo>
                <a:cubicBezTo>
                  <a:pt x="8263723" y="4155545"/>
                  <a:pt x="8269179" y="4165598"/>
                  <a:pt x="8263580" y="4176176"/>
                </a:cubicBezTo>
                <a:cubicBezTo>
                  <a:pt x="8252525" y="4197047"/>
                  <a:pt x="8221226" y="4178043"/>
                  <a:pt x="8232234" y="4157268"/>
                </a:cubicBezTo>
                <a:cubicBezTo>
                  <a:pt x="8233908" y="4154109"/>
                  <a:pt x="8236158" y="4152099"/>
                  <a:pt x="8238551" y="4150615"/>
                </a:cubicBezTo>
                <a:cubicBezTo>
                  <a:pt x="8219360" y="4139366"/>
                  <a:pt x="8229937" y="4105811"/>
                  <a:pt x="8251472" y="4115528"/>
                </a:cubicBezTo>
                <a:cubicBezTo>
                  <a:pt x="8255636" y="4117395"/>
                  <a:pt x="8258268" y="4120363"/>
                  <a:pt x="8260230" y="4123618"/>
                </a:cubicBezTo>
                <a:cubicBezTo>
                  <a:pt x="8260565" y="4122804"/>
                  <a:pt x="8260374" y="4121942"/>
                  <a:pt x="8260756" y="4121176"/>
                </a:cubicBezTo>
                <a:cubicBezTo>
                  <a:pt x="8261761" y="4119166"/>
                  <a:pt x="8263054" y="4117347"/>
                  <a:pt x="8264489" y="4115719"/>
                </a:cubicBezTo>
                <a:lnTo>
                  <a:pt x="8260278" y="4116102"/>
                </a:lnTo>
                <a:cubicBezTo>
                  <a:pt x="8250419" y="4116964"/>
                  <a:pt x="8242236" y="4106433"/>
                  <a:pt x="8242475" y="4097434"/>
                </a:cubicBezTo>
                <a:cubicBezTo>
                  <a:pt x="8242475" y="4097386"/>
                  <a:pt x="8242523" y="4097338"/>
                  <a:pt x="8242523" y="4097290"/>
                </a:cubicBezTo>
                <a:cubicBezTo>
                  <a:pt x="8242092" y="4097482"/>
                  <a:pt x="8241901" y="4097912"/>
                  <a:pt x="8241470" y="4098104"/>
                </a:cubicBezTo>
                <a:lnTo>
                  <a:pt x="8230319" y="4102316"/>
                </a:lnTo>
                <a:cubicBezTo>
                  <a:pt x="8220317" y="4106098"/>
                  <a:pt x="8210411" y="4104231"/>
                  <a:pt x="8204620" y="4094418"/>
                </a:cubicBezTo>
                <a:cubicBezTo>
                  <a:pt x="8199882" y="4086329"/>
                  <a:pt x="8203184" y="4072255"/>
                  <a:pt x="8212517" y="4068713"/>
                </a:cubicBezTo>
                <a:cubicBezTo>
                  <a:pt x="8216250" y="4067325"/>
                  <a:pt x="8219982" y="4065889"/>
                  <a:pt x="8223715" y="4064501"/>
                </a:cubicBezTo>
                <a:cubicBezTo>
                  <a:pt x="8233717" y="4060719"/>
                  <a:pt x="8243624" y="4062586"/>
                  <a:pt x="8249414" y="4072399"/>
                </a:cubicBezTo>
                <a:cubicBezTo>
                  <a:pt x="8251185" y="4075415"/>
                  <a:pt x="8251520" y="4079292"/>
                  <a:pt x="8251137" y="4083169"/>
                </a:cubicBezTo>
                <a:cubicBezTo>
                  <a:pt x="8254105" y="4081302"/>
                  <a:pt x="8257503" y="4079962"/>
                  <a:pt x="8261235" y="4079627"/>
                </a:cubicBezTo>
                <a:lnTo>
                  <a:pt x="8265016" y="4079292"/>
                </a:lnTo>
                <a:cubicBezTo>
                  <a:pt x="8264489" y="4079196"/>
                  <a:pt x="8264154" y="4079292"/>
                  <a:pt x="8263723" y="4079101"/>
                </a:cubicBezTo>
                <a:close/>
                <a:moveTo>
                  <a:pt x="8312394" y="3993944"/>
                </a:moveTo>
                <a:cubicBezTo>
                  <a:pt x="8312682" y="3994853"/>
                  <a:pt x="8312729" y="3995715"/>
                  <a:pt x="8312873" y="3996577"/>
                </a:cubicBezTo>
                <a:cubicBezTo>
                  <a:pt x="8325603" y="4009979"/>
                  <a:pt x="8314596" y="4037121"/>
                  <a:pt x="8295022" y="4028313"/>
                </a:cubicBezTo>
                <a:cubicBezTo>
                  <a:pt x="8293156" y="4027499"/>
                  <a:pt x="8291625" y="4026398"/>
                  <a:pt x="8290236" y="4025249"/>
                </a:cubicBezTo>
                <a:cubicBezTo>
                  <a:pt x="8287987" y="4024962"/>
                  <a:pt x="8285738" y="4024292"/>
                  <a:pt x="8283680" y="4023239"/>
                </a:cubicBezTo>
                <a:cubicBezTo>
                  <a:pt x="8277411" y="4020080"/>
                  <a:pt x="8274300" y="4013474"/>
                  <a:pt x="8274252" y="4006868"/>
                </a:cubicBezTo>
                <a:cubicBezTo>
                  <a:pt x="8270759" y="4002704"/>
                  <a:pt x="8269036" y="3997390"/>
                  <a:pt x="8270328" y="3990928"/>
                </a:cubicBezTo>
                <a:cubicBezTo>
                  <a:pt x="8270998" y="3987625"/>
                  <a:pt x="8273152" y="3984753"/>
                  <a:pt x="8275783" y="3982168"/>
                </a:cubicBezTo>
                <a:cubicBezTo>
                  <a:pt x="8270376" y="3979344"/>
                  <a:pt x="8267696" y="3974653"/>
                  <a:pt x="8266930" y="3968909"/>
                </a:cubicBezTo>
                <a:cubicBezTo>
                  <a:pt x="8266165" y="3968670"/>
                  <a:pt x="8265494" y="3968765"/>
                  <a:pt x="8264729" y="3968382"/>
                </a:cubicBezTo>
                <a:cubicBezTo>
                  <a:pt x="8242427" y="3958330"/>
                  <a:pt x="8258363" y="3923769"/>
                  <a:pt x="8280665" y="3933870"/>
                </a:cubicBezTo>
                <a:cubicBezTo>
                  <a:pt x="8284685" y="3935689"/>
                  <a:pt x="8287078" y="3938417"/>
                  <a:pt x="8288801" y="3941433"/>
                </a:cubicBezTo>
                <a:cubicBezTo>
                  <a:pt x="8289183" y="3941529"/>
                  <a:pt x="8289567" y="3941433"/>
                  <a:pt x="8289949" y="3941529"/>
                </a:cubicBezTo>
                <a:cubicBezTo>
                  <a:pt x="8300191" y="3944592"/>
                  <a:pt x="8303684" y="3954453"/>
                  <a:pt x="8302105" y="3964122"/>
                </a:cubicBezTo>
                <a:lnTo>
                  <a:pt x="8300765" y="3972068"/>
                </a:lnTo>
                <a:cubicBezTo>
                  <a:pt x="8300287" y="3974844"/>
                  <a:pt x="8298851" y="3977046"/>
                  <a:pt x="8296985" y="3979009"/>
                </a:cubicBezTo>
                <a:cubicBezTo>
                  <a:pt x="8303828" y="3982120"/>
                  <a:pt x="8310002" y="3986189"/>
                  <a:pt x="8312394" y="3993944"/>
                </a:cubicBezTo>
                <a:close/>
                <a:moveTo>
                  <a:pt x="8368770" y="4006054"/>
                </a:moveTo>
                <a:cubicBezTo>
                  <a:pt x="8359055" y="4001698"/>
                  <a:pt x="8355131" y="3990832"/>
                  <a:pt x="8358864" y="3981067"/>
                </a:cubicBezTo>
                <a:cubicBezTo>
                  <a:pt x="8362453" y="3971589"/>
                  <a:pt x="8374800" y="3967090"/>
                  <a:pt x="8383845" y="3971158"/>
                </a:cubicBezTo>
                <a:lnTo>
                  <a:pt x="8391550" y="3974653"/>
                </a:lnTo>
                <a:cubicBezTo>
                  <a:pt x="8401265" y="3979009"/>
                  <a:pt x="8405189" y="3989875"/>
                  <a:pt x="8401456" y="3999640"/>
                </a:cubicBezTo>
                <a:cubicBezTo>
                  <a:pt x="8397867" y="4009166"/>
                  <a:pt x="8385520" y="4013617"/>
                  <a:pt x="8376475" y="4009549"/>
                </a:cubicBezTo>
                <a:lnTo>
                  <a:pt x="8368770" y="4006054"/>
                </a:lnTo>
                <a:close/>
                <a:moveTo>
                  <a:pt x="8366473" y="4155737"/>
                </a:moveTo>
                <a:cubicBezTo>
                  <a:pt x="8360060" y="4163539"/>
                  <a:pt x="8348000" y="4163252"/>
                  <a:pt x="8340726" y="4157125"/>
                </a:cubicBezTo>
                <a:lnTo>
                  <a:pt x="8334504" y="4151907"/>
                </a:lnTo>
                <a:cubicBezTo>
                  <a:pt x="8326656" y="4145349"/>
                  <a:pt x="8327038" y="4133574"/>
                  <a:pt x="8333117" y="4126106"/>
                </a:cubicBezTo>
                <a:cubicBezTo>
                  <a:pt x="8339529" y="4118304"/>
                  <a:pt x="8351589" y="4118591"/>
                  <a:pt x="8358911" y="4124718"/>
                </a:cubicBezTo>
                <a:lnTo>
                  <a:pt x="8365133" y="4129936"/>
                </a:lnTo>
                <a:cubicBezTo>
                  <a:pt x="8372933" y="4136494"/>
                  <a:pt x="8372551" y="4148269"/>
                  <a:pt x="8366473" y="4155737"/>
                </a:cubicBezTo>
                <a:close/>
                <a:moveTo>
                  <a:pt x="8336275" y="4039370"/>
                </a:moveTo>
                <a:cubicBezTo>
                  <a:pt x="8313974" y="4029318"/>
                  <a:pt x="8329575" y="3994614"/>
                  <a:pt x="8351924" y="4004714"/>
                </a:cubicBezTo>
                <a:cubicBezTo>
                  <a:pt x="8374226" y="4014718"/>
                  <a:pt x="8358624" y="4049422"/>
                  <a:pt x="8336275" y="4039370"/>
                </a:cubicBezTo>
                <a:close/>
                <a:moveTo>
                  <a:pt x="8328427" y="4069192"/>
                </a:moveTo>
                <a:cubicBezTo>
                  <a:pt x="8332686" y="4059810"/>
                  <a:pt x="8344028" y="4055262"/>
                  <a:pt x="8353504" y="4059427"/>
                </a:cubicBezTo>
                <a:cubicBezTo>
                  <a:pt x="8362836" y="4063543"/>
                  <a:pt x="8367478" y="4075128"/>
                  <a:pt x="8363266" y="4084510"/>
                </a:cubicBezTo>
                <a:lnTo>
                  <a:pt x="8359773" y="4092216"/>
                </a:lnTo>
                <a:cubicBezTo>
                  <a:pt x="8355562" y="4101598"/>
                  <a:pt x="8344220" y="4106146"/>
                  <a:pt x="8334696" y="4101981"/>
                </a:cubicBezTo>
                <a:cubicBezTo>
                  <a:pt x="8325364" y="4097865"/>
                  <a:pt x="8320722" y="4086281"/>
                  <a:pt x="8324981" y="4076898"/>
                </a:cubicBezTo>
                <a:lnTo>
                  <a:pt x="8328427" y="4069192"/>
                </a:lnTo>
                <a:close/>
                <a:moveTo>
                  <a:pt x="8327996" y="4202551"/>
                </a:moveTo>
                <a:cubicBezTo>
                  <a:pt x="8329384" y="4201738"/>
                  <a:pt x="8330867" y="4201068"/>
                  <a:pt x="8332398" y="4200541"/>
                </a:cubicBezTo>
                <a:cubicBezTo>
                  <a:pt x="8342880" y="4193648"/>
                  <a:pt x="8357141" y="4194797"/>
                  <a:pt x="8368866" y="4197095"/>
                </a:cubicBezTo>
                <a:cubicBezTo>
                  <a:pt x="8377911" y="4198818"/>
                  <a:pt x="8383893" y="4205472"/>
                  <a:pt x="8384898" y="4214136"/>
                </a:cubicBezTo>
                <a:cubicBezTo>
                  <a:pt x="8386764" y="4202743"/>
                  <a:pt x="8399925" y="4191781"/>
                  <a:pt x="8413995" y="4198148"/>
                </a:cubicBezTo>
                <a:cubicBezTo>
                  <a:pt x="8436296" y="4208200"/>
                  <a:pt x="8416436" y="4240654"/>
                  <a:pt x="8394374" y="4230746"/>
                </a:cubicBezTo>
                <a:cubicBezTo>
                  <a:pt x="8388822" y="4228209"/>
                  <a:pt x="8385903" y="4224331"/>
                  <a:pt x="8384946" y="4220023"/>
                </a:cubicBezTo>
                <a:cubicBezTo>
                  <a:pt x="8383797" y="4225719"/>
                  <a:pt x="8379490" y="4230794"/>
                  <a:pt x="8374130" y="4233283"/>
                </a:cubicBezTo>
                <a:cubicBezTo>
                  <a:pt x="8374370" y="4234288"/>
                  <a:pt x="8374752" y="4235293"/>
                  <a:pt x="8374848" y="4236346"/>
                </a:cubicBezTo>
                <a:cubicBezTo>
                  <a:pt x="8375853" y="4246590"/>
                  <a:pt x="8369297" y="4256355"/>
                  <a:pt x="8358720" y="4257887"/>
                </a:cubicBezTo>
                <a:cubicBezTo>
                  <a:pt x="8349436" y="4259179"/>
                  <a:pt x="8339625" y="4252669"/>
                  <a:pt x="8337711" y="4243287"/>
                </a:cubicBezTo>
                <a:cubicBezTo>
                  <a:pt x="8337424" y="4242904"/>
                  <a:pt x="8337089" y="4242521"/>
                  <a:pt x="8336754" y="4242138"/>
                </a:cubicBezTo>
                <a:cubicBezTo>
                  <a:pt x="8336610" y="4242043"/>
                  <a:pt x="8336515" y="4241947"/>
                  <a:pt x="8336323" y="4241755"/>
                </a:cubicBezTo>
                <a:cubicBezTo>
                  <a:pt x="8335079" y="4240798"/>
                  <a:pt x="8333930" y="4239793"/>
                  <a:pt x="8332686" y="4238883"/>
                </a:cubicBezTo>
                <a:cubicBezTo>
                  <a:pt x="8331729" y="4238213"/>
                  <a:pt x="8326177" y="4234767"/>
                  <a:pt x="8331250" y="4237782"/>
                </a:cubicBezTo>
                <a:cubicBezTo>
                  <a:pt x="8324789" y="4233953"/>
                  <a:pt x="8319429" y="4230123"/>
                  <a:pt x="8318233" y="4222034"/>
                </a:cubicBezTo>
                <a:cubicBezTo>
                  <a:pt x="8317133" y="4213944"/>
                  <a:pt x="8321153" y="4206573"/>
                  <a:pt x="8327996" y="4202551"/>
                </a:cubicBezTo>
                <a:close/>
                <a:moveTo>
                  <a:pt x="8322636" y="4258317"/>
                </a:moveTo>
                <a:cubicBezTo>
                  <a:pt x="8325842" y="4264062"/>
                  <a:pt x="8324837" y="4271577"/>
                  <a:pt x="8321104" y="4277082"/>
                </a:cubicBezTo>
                <a:cubicBezTo>
                  <a:pt x="8321056" y="4283879"/>
                  <a:pt x="8316749" y="4290580"/>
                  <a:pt x="8310863" y="4293836"/>
                </a:cubicBezTo>
                <a:cubicBezTo>
                  <a:pt x="8305694" y="4296707"/>
                  <a:pt x="8300143" y="4296085"/>
                  <a:pt x="8295309" y="4293692"/>
                </a:cubicBezTo>
                <a:cubicBezTo>
                  <a:pt x="8287843" y="4295655"/>
                  <a:pt x="8279373" y="4293644"/>
                  <a:pt x="8274874" y="4284741"/>
                </a:cubicBezTo>
                <a:lnTo>
                  <a:pt x="8272577" y="4280241"/>
                </a:lnTo>
                <a:cubicBezTo>
                  <a:pt x="8267839" y="4271002"/>
                  <a:pt x="8271763" y="4262961"/>
                  <a:pt x="8278320" y="4258365"/>
                </a:cubicBezTo>
                <a:cubicBezTo>
                  <a:pt x="8278463" y="4257504"/>
                  <a:pt x="8278176" y="4256642"/>
                  <a:pt x="8278463" y="4255829"/>
                </a:cubicBezTo>
                <a:lnTo>
                  <a:pt x="8282005" y="4244867"/>
                </a:lnTo>
                <a:cubicBezTo>
                  <a:pt x="8285068" y="4235389"/>
                  <a:pt x="8297511" y="4231512"/>
                  <a:pt x="8305982" y="4235102"/>
                </a:cubicBezTo>
                <a:cubicBezTo>
                  <a:pt x="8313208" y="4238165"/>
                  <a:pt x="8316797" y="4244867"/>
                  <a:pt x="8316845" y="4251951"/>
                </a:cubicBezTo>
                <a:cubicBezTo>
                  <a:pt x="8319094" y="4253626"/>
                  <a:pt x="8321153" y="4255637"/>
                  <a:pt x="8322636" y="4258317"/>
                </a:cubicBezTo>
                <a:close/>
                <a:moveTo>
                  <a:pt x="8347330" y="4585685"/>
                </a:moveTo>
                <a:cubicBezTo>
                  <a:pt x="8347426" y="4583771"/>
                  <a:pt x="8347522" y="4581808"/>
                  <a:pt x="8348335" y="4580085"/>
                </a:cubicBezTo>
                <a:lnTo>
                  <a:pt x="8351829" y="4572378"/>
                </a:lnTo>
                <a:cubicBezTo>
                  <a:pt x="8355992" y="4563140"/>
                  <a:pt x="8364942" y="4558496"/>
                  <a:pt x="8374752" y="4560890"/>
                </a:cubicBezTo>
                <a:cubicBezTo>
                  <a:pt x="8374704" y="4559645"/>
                  <a:pt x="8374417" y="4558353"/>
                  <a:pt x="8374704" y="4557108"/>
                </a:cubicBezTo>
                <a:cubicBezTo>
                  <a:pt x="8377050" y="4546194"/>
                  <a:pt x="8382936" y="4536334"/>
                  <a:pt x="8392938" y="4530829"/>
                </a:cubicBezTo>
                <a:cubicBezTo>
                  <a:pt x="8393847" y="4530350"/>
                  <a:pt x="8394852" y="4530206"/>
                  <a:pt x="8395761" y="4529824"/>
                </a:cubicBezTo>
                <a:cubicBezTo>
                  <a:pt x="8396096" y="4529680"/>
                  <a:pt x="8396383" y="4529297"/>
                  <a:pt x="8396719" y="4529106"/>
                </a:cubicBezTo>
                <a:cubicBezTo>
                  <a:pt x="8395666" y="4526712"/>
                  <a:pt x="8395043" y="4524127"/>
                  <a:pt x="8395092" y="4521638"/>
                </a:cubicBezTo>
                <a:cubicBezTo>
                  <a:pt x="8395283" y="4512352"/>
                  <a:pt x="8402030" y="4506512"/>
                  <a:pt x="8410310" y="4504597"/>
                </a:cubicBezTo>
                <a:cubicBezTo>
                  <a:pt x="8415670" y="4498949"/>
                  <a:pt x="8424236" y="4496460"/>
                  <a:pt x="8431558" y="4499763"/>
                </a:cubicBezTo>
                <a:lnTo>
                  <a:pt x="8439263" y="4503209"/>
                </a:lnTo>
                <a:cubicBezTo>
                  <a:pt x="8448643" y="4507469"/>
                  <a:pt x="8453429" y="4518527"/>
                  <a:pt x="8449314" y="4528148"/>
                </a:cubicBezTo>
                <a:cubicBezTo>
                  <a:pt x="8448309" y="4530494"/>
                  <a:pt x="8446825" y="4532600"/>
                  <a:pt x="8444958" y="4534323"/>
                </a:cubicBezTo>
                <a:cubicBezTo>
                  <a:pt x="8445341" y="4543035"/>
                  <a:pt x="8439551" y="4551268"/>
                  <a:pt x="8430841" y="4553231"/>
                </a:cubicBezTo>
                <a:cubicBezTo>
                  <a:pt x="8427108" y="4554092"/>
                  <a:pt x="8423375" y="4554906"/>
                  <a:pt x="8419594" y="4555720"/>
                </a:cubicBezTo>
                <a:cubicBezTo>
                  <a:pt x="8419403" y="4555768"/>
                  <a:pt x="8419212" y="4555720"/>
                  <a:pt x="8419068" y="4555720"/>
                </a:cubicBezTo>
                <a:cubicBezTo>
                  <a:pt x="8418829" y="4556103"/>
                  <a:pt x="8418398" y="4556295"/>
                  <a:pt x="8418110" y="4556677"/>
                </a:cubicBezTo>
                <a:cubicBezTo>
                  <a:pt x="8417823" y="4557108"/>
                  <a:pt x="8417776" y="4557683"/>
                  <a:pt x="8417489" y="4558065"/>
                </a:cubicBezTo>
                <a:lnTo>
                  <a:pt x="8412272" y="4564289"/>
                </a:lnTo>
                <a:cubicBezTo>
                  <a:pt x="8411507" y="4565198"/>
                  <a:pt x="8410454" y="4565629"/>
                  <a:pt x="8409592" y="4566347"/>
                </a:cubicBezTo>
                <a:cubicBezTo>
                  <a:pt x="8406481" y="4574676"/>
                  <a:pt x="8398441" y="4579654"/>
                  <a:pt x="8389348" y="4578409"/>
                </a:cubicBezTo>
                <a:cubicBezTo>
                  <a:pt x="8389157" y="4578409"/>
                  <a:pt x="8388966" y="4578218"/>
                  <a:pt x="8388774" y="4578170"/>
                </a:cubicBezTo>
                <a:cubicBezTo>
                  <a:pt x="8388918" y="4580659"/>
                  <a:pt x="8388535" y="4583148"/>
                  <a:pt x="8387482" y="4585446"/>
                </a:cubicBezTo>
                <a:lnTo>
                  <a:pt x="8383989" y="4593153"/>
                </a:lnTo>
                <a:cubicBezTo>
                  <a:pt x="8383319" y="4594636"/>
                  <a:pt x="8382362" y="4595738"/>
                  <a:pt x="8381500" y="4596934"/>
                </a:cubicBezTo>
                <a:cubicBezTo>
                  <a:pt x="8382792" y="4596168"/>
                  <a:pt x="8383941" y="4595307"/>
                  <a:pt x="8385377" y="4594828"/>
                </a:cubicBezTo>
                <a:lnTo>
                  <a:pt x="8396527" y="4590616"/>
                </a:lnTo>
                <a:cubicBezTo>
                  <a:pt x="8406194" y="4586930"/>
                  <a:pt x="8417345" y="4595163"/>
                  <a:pt x="8419690" y="4604258"/>
                </a:cubicBezTo>
                <a:cubicBezTo>
                  <a:pt x="8422465" y="4614980"/>
                  <a:pt x="8415622" y="4623788"/>
                  <a:pt x="8406050" y="4627426"/>
                </a:cubicBezTo>
                <a:lnTo>
                  <a:pt x="8402748" y="4628670"/>
                </a:lnTo>
                <a:cubicBezTo>
                  <a:pt x="8404328" y="4630968"/>
                  <a:pt x="8405046" y="4633744"/>
                  <a:pt x="8405525" y="4636569"/>
                </a:cubicBezTo>
                <a:cubicBezTo>
                  <a:pt x="8413660" y="4637047"/>
                  <a:pt x="8421461" y="4642026"/>
                  <a:pt x="8422370" y="4652509"/>
                </a:cubicBezTo>
                <a:cubicBezTo>
                  <a:pt x="8423949" y="4671464"/>
                  <a:pt x="8400452" y="4676490"/>
                  <a:pt x="8390497" y="4665194"/>
                </a:cubicBezTo>
                <a:cubicBezTo>
                  <a:pt x="8388535" y="4665864"/>
                  <a:pt x="8386477" y="4666103"/>
                  <a:pt x="8384372" y="4666151"/>
                </a:cubicBezTo>
                <a:cubicBezTo>
                  <a:pt x="8385472" y="4667826"/>
                  <a:pt x="8386430" y="4669645"/>
                  <a:pt x="8387004" y="4671704"/>
                </a:cubicBezTo>
                <a:cubicBezTo>
                  <a:pt x="8389492" y="4681038"/>
                  <a:pt x="8382505" y="4691664"/>
                  <a:pt x="8373125" y="4693484"/>
                </a:cubicBezTo>
                <a:cubicBezTo>
                  <a:pt x="8372264" y="4693627"/>
                  <a:pt x="8371402" y="4693388"/>
                  <a:pt x="8370541" y="4693484"/>
                </a:cubicBezTo>
                <a:cubicBezTo>
                  <a:pt x="8370876" y="4694489"/>
                  <a:pt x="8371306" y="4695398"/>
                  <a:pt x="8371450" y="4696595"/>
                </a:cubicBezTo>
                <a:cubicBezTo>
                  <a:pt x="8377815" y="4690803"/>
                  <a:pt x="8387674" y="4688553"/>
                  <a:pt x="8396096" y="4695590"/>
                </a:cubicBezTo>
                <a:cubicBezTo>
                  <a:pt x="8414139" y="4710716"/>
                  <a:pt x="8389061" y="4737283"/>
                  <a:pt x="8371163" y="4722252"/>
                </a:cubicBezTo>
                <a:cubicBezTo>
                  <a:pt x="8367670" y="4719284"/>
                  <a:pt x="8366186" y="4715934"/>
                  <a:pt x="8365564" y="4712487"/>
                </a:cubicBezTo>
                <a:cubicBezTo>
                  <a:pt x="8361591" y="4716077"/>
                  <a:pt x="8356375" y="4717848"/>
                  <a:pt x="8351255" y="4717752"/>
                </a:cubicBezTo>
                <a:lnTo>
                  <a:pt x="8346325" y="4720289"/>
                </a:lnTo>
                <a:cubicBezTo>
                  <a:pt x="8340343" y="4723353"/>
                  <a:pt x="8333787" y="4723018"/>
                  <a:pt x="8328427" y="4720002"/>
                </a:cubicBezTo>
                <a:cubicBezTo>
                  <a:pt x="8328235" y="4720146"/>
                  <a:pt x="8327996" y="4720242"/>
                  <a:pt x="8327757" y="4720385"/>
                </a:cubicBezTo>
                <a:cubicBezTo>
                  <a:pt x="8333069" y="4725651"/>
                  <a:pt x="8334457" y="4733788"/>
                  <a:pt x="8331729" y="4740729"/>
                </a:cubicBezTo>
                <a:cubicBezTo>
                  <a:pt x="8334074" y="4739484"/>
                  <a:pt x="8336562" y="4738623"/>
                  <a:pt x="8339195" y="4738383"/>
                </a:cubicBezTo>
                <a:lnTo>
                  <a:pt x="8347235" y="4737713"/>
                </a:lnTo>
                <a:cubicBezTo>
                  <a:pt x="8357380" y="4736852"/>
                  <a:pt x="8365324" y="4745659"/>
                  <a:pt x="8366138" y="4755089"/>
                </a:cubicBezTo>
                <a:cubicBezTo>
                  <a:pt x="8366377" y="4757770"/>
                  <a:pt x="8365851" y="4760259"/>
                  <a:pt x="8364893" y="4762557"/>
                </a:cubicBezTo>
                <a:cubicBezTo>
                  <a:pt x="8368388" y="4761360"/>
                  <a:pt x="8372072" y="4760786"/>
                  <a:pt x="8375566" y="4762269"/>
                </a:cubicBezTo>
                <a:cubicBezTo>
                  <a:pt x="8376666" y="4762748"/>
                  <a:pt x="8377768" y="4763179"/>
                  <a:pt x="8378964" y="4763514"/>
                </a:cubicBezTo>
                <a:lnTo>
                  <a:pt x="8378964" y="4763514"/>
                </a:lnTo>
                <a:cubicBezTo>
                  <a:pt x="8379108" y="4763514"/>
                  <a:pt x="8379155" y="4763466"/>
                  <a:pt x="8379346" y="4763418"/>
                </a:cubicBezTo>
                <a:cubicBezTo>
                  <a:pt x="8379634" y="4763275"/>
                  <a:pt x="8379682" y="4763275"/>
                  <a:pt x="8380208" y="4763036"/>
                </a:cubicBezTo>
                <a:cubicBezTo>
                  <a:pt x="8389732" y="4758248"/>
                  <a:pt x="8400547" y="4761743"/>
                  <a:pt x="8405955" y="4770838"/>
                </a:cubicBezTo>
                <a:cubicBezTo>
                  <a:pt x="8408108" y="4774476"/>
                  <a:pt x="8408348" y="4778736"/>
                  <a:pt x="8407582" y="4782853"/>
                </a:cubicBezTo>
                <a:cubicBezTo>
                  <a:pt x="8409640" y="4781656"/>
                  <a:pt x="8411889" y="4780890"/>
                  <a:pt x="8414282" y="4780699"/>
                </a:cubicBezTo>
                <a:lnTo>
                  <a:pt x="8422322" y="4780028"/>
                </a:lnTo>
                <a:cubicBezTo>
                  <a:pt x="8422945" y="4779981"/>
                  <a:pt x="8423518" y="4780028"/>
                  <a:pt x="8424092" y="4780028"/>
                </a:cubicBezTo>
                <a:cubicBezTo>
                  <a:pt x="8424476" y="4779310"/>
                  <a:pt x="8425050" y="4778736"/>
                  <a:pt x="8425481" y="4778018"/>
                </a:cubicBezTo>
                <a:lnTo>
                  <a:pt x="8419020" y="4773901"/>
                </a:lnTo>
                <a:cubicBezTo>
                  <a:pt x="8410406" y="4768397"/>
                  <a:pt x="8409353" y="4756525"/>
                  <a:pt x="8414474" y="4748436"/>
                </a:cubicBezTo>
                <a:cubicBezTo>
                  <a:pt x="8419881" y="4739820"/>
                  <a:pt x="8431894" y="4738719"/>
                  <a:pt x="8439934" y="4743841"/>
                </a:cubicBezTo>
                <a:lnTo>
                  <a:pt x="8453669" y="4752600"/>
                </a:lnTo>
                <a:cubicBezTo>
                  <a:pt x="8462331" y="4758105"/>
                  <a:pt x="8463336" y="4769976"/>
                  <a:pt x="8458215" y="4778114"/>
                </a:cubicBezTo>
                <a:cubicBezTo>
                  <a:pt x="8457880" y="4778640"/>
                  <a:pt x="8457305" y="4778879"/>
                  <a:pt x="8456923" y="4779358"/>
                </a:cubicBezTo>
                <a:lnTo>
                  <a:pt x="8461374" y="4783092"/>
                </a:lnTo>
                <a:cubicBezTo>
                  <a:pt x="8468887" y="4789458"/>
                  <a:pt x="8467978" y="4802239"/>
                  <a:pt x="8461469" y="4808797"/>
                </a:cubicBezTo>
                <a:cubicBezTo>
                  <a:pt x="8454769" y="4815594"/>
                  <a:pt x="8445054" y="4815259"/>
                  <a:pt x="8437684" y="4810281"/>
                </a:cubicBezTo>
                <a:cubicBezTo>
                  <a:pt x="8435627" y="4812531"/>
                  <a:pt x="8433042" y="4814014"/>
                  <a:pt x="8430218" y="4814972"/>
                </a:cubicBezTo>
                <a:cubicBezTo>
                  <a:pt x="8426294" y="4824258"/>
                  <a:pt x="8416005" y="4831343"/>
                  <a:pt x="8404232" y="4825981"/>
                </a:cubicBezTo>
                <a:cubicBezTo>
                  <a:pt x="8399877" y="4824019"/>
                  <a:pt x="8397436" y="4821051"/>
                  <a:pt x="8395857" y="4817844"/>
                </a:cubicBezTo>
                <a:cubicBezTo>
                  <a:pt x="8389540" y="4833162"/>
                  <a:pt x="8362931" y="4834119"/>
                  <a:pt x="8361257" y="4814158"/>
                </a:cubicBezTo>
                <a:cubicBezTo>
                  <a:pt x="8360922" y="4810089"/>
                  <a:pt x="8362022" y="4806834"/>
                  <a:pt x="8363602" y="4803914"/>
                </a:cubicBezTo>
                <a:cubicBezTo>
                  <a:pt x="8361879" y="4801665"/>
                  <a:pt x="8360922" y="4798984"/>
                  <a:pt x="8360443" y="4796160"/>
                </a:cubicBezTo>
                <a:cubicBezTo>
                  <a:pt x="8353599" y="4791564"/>
                  <a:pt x="8349388" y="4784193"/>
                  <a:pt x="8351973" y="4775242"/>
                </a:cubicBezTo>
                <a:cubicBezTo>
                  <a:pt x="8352211" y="4774332"/>
                  <a:pt x="8352882" y="4773614"/>
                  <a:pt x="8353312" y="4772752"/>
                </a:cubicBezTo>
                <a:cubicBezTo>
                  <a:pt x="8351829" y="4773279"/>
                  <a:pt x="8350297" y="4773854"/>
                  <a:pt x="8348718" y="4773997"/>
                </a:cubicBezTo>
                <a:lnTo>
                  <a:pt x="8340678" y="4774667"/>
                </a:lnTo>
                <a:cubicBezTo>
                  <a:pt x="8335270" y="4775146"/>
                  <a:pt x="8330628" y="4772752"/>
                  <a:pt x="8327230" y="4769163"/>
                </a:cubicBezTo>
                <a:cubicBezTo>
                  <a:pt x="8321535" y="4773136"/>
                  <a:pt x="8313495" y="4774236"/>
                  <a:pt x="8307656" y="4770503"/>
                </a:cubicBezTo>
                <a:lnTo>
                  <a:pt x="8300813" y="4766147"/>
                </a:lnTo>
                <a:cubicBezTo>
                  <a:pt x="8292151" y="4760642"/>
                  <a:pt x="8288992" y="4750638"/>
                  <a:pt x="8293587" y="4741256"/>
                </a:cubicBezTo>
                <a:cubicBezTo>
                  <a:pt x="8294735" y="4739006"/>
                  <a:pt x="8296505" y="4737139"/>
                  <a:pt x="8298612" y="4735559"/>
                </a:cubicBezTo>
                <a:cubicBezTo>
                  <a:pt x="8298229" y="4733214"/>
                  <a:pt x="8297702" y="4730868"/>
                  <a:pt x="8298229" y="4728571"/>
                </a:cubicBezTo>
                <a:cubicBezTo>
                  <a:pt x="8289662" y="4726752"/>
                  <a:pt x="8282053" y="4720098"/>
                  <a:pt x="8276741" y="4712343"/>
                </a:cubicBezTo>
                <a:cubicBezTo>
                  <a:pt x="8276262" y="4714545"/>
                  <a:pt x="8275449" y="4716747"/>
                  <a:pt x="8274252" y="4718614"/>
                </a:cubicBezTo>
                <a:lnTo>
                  <a:pt x="8269897" y="4725507"/>
                </a:lnTo>
                <a:cubicBezTo>
                  <a:pt x="8267409" y="4729432"/>
                  <a:pt x="8263532" y="4731634"/>
                  <a:pt x="8259416" y="4732592"/>
                </a:cubicBezTo>
                <a:cubicBezTo>
                  <a:pt x="8263532" y="4731778"/>
                  <a:pt x="8267839" y="4731969"/>
                  <a:pt x="8271668" y="4733692"/>
                </a:cubicBezTo>
                <a:lnTo>
                  <a:pt x="8279373" y="4737187"/>
                </a:lnTo>
                <a:cubicBezTo>
                  <a:pt x="8289088" y="4741543"/>
                  <a:pt x="8292055" y="4753462"/>
                  <a:pt x="8288035" y="4762652"/>
                </a:cubicBezTo>
                <a:cubicBezTo>
                  <a:pt x="8283823" y="4772274"/>
                  <a:pt x="8271620" y="4775385"/>
                  <a:pt x="8262575" y="4771317"/>
                </a:cubicBezTo>
                <a:lnTo>
                  <a:pt x="8254870" y="4767870"/>
                </a:lnTo>
                <a:cubicBezTo>
                  <a:pt x="8245155" y="4763514"/>
                  <a:pt x="8242188" y="4751595"/>
                  <a:pt x="8246208" y="4742404"/>
                </a:cubicBezTo>
                <a:cubicBezTo>
                  <a:pt x="8248266" y="4737665"/>
                  <a:pt x="8252286" y="4734554"/>
                  <a:pt x="8256880" y="4733070"/>
                </a:cubicBezTo>
                <a:cubicBezTo>
                  <a:pt x="8252621" y="4733453"/>
                  <a:pt x="8248218" y="4732639"/>
                  <a:pt x="8244485" y="4730294"/>
                </a:cubicBezTo>
                <a:cubicBezTo>
                  <a:pt x="8238455" y="4726560"/>
                  <a:pt x="8236206" y="4719476"/>
                  <a:pt x="8237067" y="4712822"/>
                </a:cubicBezTo>
                <a:cubicBezTo>
                  <a:pt x="8236350" y="4712631"/>
                  <a:pt x="8235536" y="4712774"/>
                  <a:pt x="8234818" y="4712439"/>
                </a:cubicBezTo>
                <a:lnTo>
                  <a:pt x="8227113" y="4708993"/>
                </a:lnTo>
                <a:cubicBezTo>
                  <a:pt x="8217733" y="4704732"/>
                  <a:pt x="8211990" y="4694920"/>
                  <a:pt x="8215675" y="4684628"/>
                </a:cubicBezTo>
                <a:cubicBezTo>
                  <a:pt x="8216872" y="4681373"/>
                  <a:pt x="8219312" y="4678692"/>
                  <a:pt x="8222136" y="4676490"/>
                </a:cubicBezTo>
                <a:cubicBezTo>
                  <a:pt x="8217781" y="4670699"/>
                  <a:pt x="8217254" y="4662753"/>
                  <a:pt x="8220365" y="4655811"/>
                </a:cubicBezTo>
                <a:lnTo>
                  <a:pt x="8223859" y="4648105"/>
                </a:lnTo>
                <a:cubicBezTo>
                  <a:pt x="8228070" y="4638723"/>
                  <a:pt x="8241087" y="4635803"/>
                  <a:pt x="8249606" y="4640446"/>
                </a:cubicBezTo>
                <a:cubicBezTo>
                  <a:pt x="8259081" y="4645568"/>
                  <a:pt x="8261522" y="4656865"/>
                  <a:pt x="8257263" y="4666199"/>
                </a:cubicBezTo>
                <a:lnTo>
                  <a:pt x="8253770" y="4673905"/>
                </a:lnTo>
                <a:cubicBezTo>
                  <a:pt x="8252956" y="4675724"/>
                  <a:pt x="8251616" y="4677017"/>
                  <a:pt x="8250228" y="4678357"/>
                </a:cubicBezTo>
                <a:cubicBezTo>
                  <a:pt x="8254870" y="4681277"/>
                  <a:pt x="8258076" y="4685585"/>
                  <a:pt x="8259369" y="4690564"/>
                </a:cubicBezTo>
                <a:cubicBezTo>
                  <a:pt x="8262910" y="4690659"/>
                  <a:pt x="8266403" y="4691377"/>
                  <a:pt x="8269467" y="4693244"/>
                </a:cubicBezTo>
                <a:cubicBezTo>
                  <a:pt x="8270089" y="4693627"/>
                  <a:pt x="8270376" y="4694249"/>
                  <a:pt x="8270902" y="4694728"/>
                </a:cubicBezTo>
                <a:cubicBezTo>
                  <a:pt x="8271189" y="4688122"/>
                  <a:pt x="8273534" y="4681181"/>
                  <a:pt x="8277746" y="4674863"/>
                </a:cubicBezTo>
                <a:cubicBezTo>
                  <a:pt x="8267121" y="4668592"/>
                  <a:pt x="8264633" y="4648057"/>
                  <a:pt x="8279756" y="4640302"/>
                </a:cubicBezTo>
                <a:cubicBezTo>
                  <a:pt x="8290093" y="4635037"/>
                  <a:pt x="8298276" y="4640781"/>
                  <a:pt x="8301435" y="4649254"/>
                </a:cubicBezTo>
                <a:cubicBezTo>
                  <a:pt x="8302584" y="4647961"/>
                  <a:pt x="8303876" y="4646860"/>
                  <a:pt x="8305311" y="4645998"/>
                </a:cubicBezTo>
                <a:cubicBezTo>
                  <a:pt x="8301483" y="4637095"/>
                  <a:pt x="8305886" y="4627043"/>
                  <a:pt x="8314165" y="4622543"/>
                </a:cubicBezTo>
                <a:cubicBezTo>
                  <a:pt x="8314596" y="4622304"/>
                  <a:pt x="8315074" y="4622448"/>
                  <a:pt x="8315505" y="4622256"/>
                </a:cubicBezTo>
                <a:cubicBezTo>
                  <a:pt x="8313112" y="4614741"/>
                  <a:pt x="8316223" y="4606125"/>
                  <a:pt x="8322253" y="4601051"/>
                </a:cubicBezTo>
                <a:cubicBezTo>
                  <a:pt x="8322444" y="4595881"/>
                  <a:pt x="8324455" y="4590999"/>
                  <a:pt x="8329575" y="4587456"/>
                </a:cubicBezTo>
                <a:cubicBezTo>
                  <a:pt x="8334409" y="4584010"/>
                  <a:pt x="8341540" y="4583531"/>
                  <a:pt x="8347330" y="4585685"/>
                </a:cubicBezTo>
                <a:close/>
                <a:moveTo>
                  <a:pt x="8372264" y="4495550"/>
                </a:moveTo>
                <a:cubicBezTo>
                  <a:pt x="8390258" y="4510676"/>
                  <a:pt x="8366569" y="4538392"/>
                  <a:pt x="8348575" y="4523314"/>
                </a:cubicBezTo>
                <a:cubicBezTo>
                  <a:pt x="8330533" y="4508187"/>
                  <a:pt x="8354269" y="4480472"/>
                  <a:pt x="8372264" y="4495550"/>
                </a:cubicBezTo>
                <a:close/>
                <a:moveTo>
                  <a:pt x="8519424" y="4720289"/>
                </a:moveTo>
                <a:cubicBezTo>
                  <a:pt x="8519568" y="4723544"/>
                  <a:pt x="8518611" y="4726512"/>
                  <a:pt x="8516984" y="4729145"/>
                </a:cubicBezTo>
                <a:cubicBezTo>
                  <a:pt x="8517558" y="4730725"/>
                  <a:pt x="8518180" y="4732256"/>
                  <a:pt x="8518324" y="4733932"/>
                </a:cubicBezTo>
                <a:lnTo>
                  <a:pt x="8518993" y="4741974"/>
                </a:lnTo>
                <a:cubicBezTo>
                  <a:pt x="8519185" y="4744367"/>
                  <a:pt x="8518802" y="4746617"/>
                  <a:pt x="8518037" y="4748723"/>
                </a:cubicBezTo>
                <a:cubicBezTo>
                  <a:pt x="8521099" y="4749106"/>
                  <a:pt x="8524210" y="4750111"/>
                  <a:pt x="8527177" y="4752600"/>
                </a:cubicBezTo>
                <a:cubicBezTo>
                  <a:pt x="8545219" y="4767727"/>
                  <a:pt x="8521339" y="4795346"/>
                  <a:pt x="8503392" y="4780268"/>
                </a:cubicBezTo>
                <a:cubicBezTo>
                  <a:pt x="8496500" y="4774476"/>
                  <a:pt x="8495783" y="4766960"/>
                  <a:pt x="8498415" y="4760594"/>
                </a:cubicBezTo>
                <a:cubicBezTo>
                  <a:pt x="8490040" y="4759541"/>
                  <a:pt x="8483436" y="4752169"/>
                  <a:pt x="8482718" y="4743793"/>
                </a:cubicBezTo>
                <a:lnTo>
                  <a:pt x="8482670" y="4742883"/>
                </a:lnTo>
                <a:cubicBezTo>
                  <a:pt x="8479511" y="4740538"/>
                  <a:pt x="8476927" y="4737522"/>
                  <a:pt x="8476353" y="4733692"/>
                </a:cubicBezTo>
                <a:cubicBezTo>
                  <a:pt x="8476113" y="4731969"/>
                  <a:pt x="8476353" y="4730294"/>
                  <a:pt x="8476257" y="4728523"/>
                </a:cubicBezTo>
                <a:lnTo>
                  <a:pt x="8470802" y="4726081"/>
                </a:lnTo>
                <a:cubicBezTo>
                  <a:pt x="8470418" y="4725890"/>
                  <a:pt x="8470179" y="4725603"/>
                  <a:pt x="8469796" y="4725411"/>
                </a:cubicBezTo>
                <a:cubicBezTo>
                  <a:pt x="8466638" y="4725698"/>
                  <a:pt x="8463480" y="4725986"/>
                  <a:pt x="8460273" y="4726273"/>
                </a:cubicBezTo>
                <a:cubicBezTo>
                  <a:pt x="8450414" y="4727135"/>
                  <a:pt x="8441274" y="4720002"/>
                  <a:pt x="8440221" y="4710046"/>
                </a:cubicBezTo>
                <a:cubicBezTo>
                  <a:pt x="8439216" y="4700376"/>
                  <a:pt x="8446681" y="4690851"/>
                  <a:pt x="8456492" y="4689989"/>
                </a:cubicBezTo>
                <a:cubicBezTo>
                  <a:pt x="8460320" y="4689654"/>
                  <a:pt x="8464102" y="4689319"/>
                  <a:pt x="8467930" y="4688984"/>
                </a:cubicBezTo>
                <a:cubicBezTo>
                  <a:pt x="8469987" y="4688793"/>
                  <a:pt x="8471998" y="4689127"/>
                  <a:pt x="8473912" y="4689606"/>
                </a:cubicBezTo>
                <a:cubicBezTo>
                  <a:pt x="8477118" y="4688936"/>
                  <a:pt x="8480373" y="4688840"/>
                  <a:pt x="8483388" y="4690181"/>
                </a:cubicBezTo>
                <a:lnTo>
                  <a:pt x="8491093" y="4693675"/>
                </a:lnTo>
                <a:cubicBezTo>
                  <a:pt x="8492911" y="4694489"/>
                  <a:pt x="8494347" y="4695637"/>
                  <a:pt x="8495783" y="4696691"/>
                </a:cubicBezTo>
                <a:cubicBezTo>
                  <a:pt x="8505546" y="4692813"/>
                  <a:pt x="8517271" y="4695350"/>
                  <a:pt x="8518371" y="4708514"/>
                </a:cubicBezTo>
                <a:cubicBezTo>
                  <a:pt x="8518515" y="4710429"/>
                  <a:pt x="8518371" y="4712200"/>
                  <a:pt x="8518037" y="4713923"/>
                </a:cubicBezTo>
                <a:cubicBezTo>
                  <a:pt x="8518802" y="4715934"/>
                  <a:pt x="8519328" y="4718088"/>
                  <a:pt x="8519424" y="4720289"/>
                </a:cubicBezTo>
                <a:close/>
                <a:moveTo>
                  <a:pt x="8534547" y="5243101"/>
                </a:moveTo>
                <a:cubicBezTo>
                  <a:pt x="8537132" y="5246739"/>
                  <a:pt x="8537610" y="5250186"/>
                  <a:pt x="8537275" y="5253441"/>
                </a:cubicBezTo>
                <a:cubicBezTo>
                  <a:pt x="8538472" y="5253584"/>
                  <a:pt x="8539715" y="5254111"/>
                  <a:pt x="8540912" y="5254590"/>
                </a:cubicBezTo>
                <a:cubicBezTo>
                  <a:pt x="8548904" y="5250569"/>
                  <a:pt x="8559768" y="5250856"/>
                  <a:pt x="8566324" y="5260142"/>
                </a:cubicBezTo>
                <a:cubicBezTo>
                  <a:pt x="8576326" y="5274311"/>
                  <a:pt x="8561156" y="5287331"/>
                  <a:pt x="8547181" y="5285273"/>
                </a:cubicBezTo>
                <a:lnTo>
                  <a:pt x="8546177" y="5286900"/>
                </a:lnTo>
                <a:cubicBezTo>
                  <a:pt x="8540864" y="5295277"/>
                  <a:pt x="8530719" y="5299394"/>
                  <a:pt x="8521386" y="5294463"/>
                </a:cubicBezTo>
                <a:cubicBezTo>
                  <a:pt x="8518419" y="5292884"/>
                  <a:pt x="8516266" y="5290203"/>
                  <a:pt x="8514495" y="5287188"/>
                </a:cubicBezTo>
                <a:cubicBezTo>
                  <a:pt x="8508417" y="5290538"/>
                  <a:pt x="8500760" y="5289964"/>
                  <a:pt x="8494586" y="5286039"/>
                </a:cubicBezTo>
                <a:lnTo>
                  <a:pt x="8487743" y="5281683"/>
                </a:lnTo>
                <a:cubicBezTo>
                  <a:pt x="8479368" y="5276370"/>
                  <a:pt x="8478363" y="5263589"/>
                  <a:pt x="8483962" y="5256073"/>
                </a:cubicBezTo>
                <a:cubicBezTo>
                  <a:pt x="8487934" y="5250712"/>
                  <a:pt x="8493916" y="5248797"/>
                  <a:pt x="8499851" y="5249276"/>
                </a:cubicBezTo>
                <a:cubicBezTo>
                  <a:pt x="8500999" y="5241713"/>
                  <a:pt x="8508322" y="5235873"/>
                  <a:pt x="8516744" y="5235108"/>
                </a:cubicBezTo>
                <a:lnTo>
                  <a:pt x="8509326" y="5233863"/>
                </a:lnTo>
                <a:cubicBezTo>
                  <a:pt x="8499611" y="5232187"/>
                  <a:pt x="8493295" y="5221752"/>
                  <a:pt x="8495257" y="5212370"/>
                </a:cubicBezTo>
                <a:cubicBezTo>
                  <a:pt x="8497315" y="5202510"/>
                  <a:pt x="8507077" y="5196574"/>
                  <a:pt x="8516744" y="5198249"/>
                </a:cubicBezTo>
                <a:lnTo>
                  <a:pt x="8521099" y="5199015"/>
                </a:lnTo>
                <a:cubicBezTo>
                  <a:pt x="8526699" y="5193797"/>
                  <a:pt x="8535935" y="5191931"/>
                  <a:pt x="8542444" y="5196047"/>
                </a:cubicBezTo>
                <a:lnTo>
                  <a:pt x="8549287" y="5200403"/>
                </a:lnTo>
                <a:cubicBezTo>
                  <a:pt x="8557950" y="5205908"/>
                  <a:pt x="8561108" y="5215913"/>
                  <a:pt x="8556466" y="5225295"/>
                </a:cubicBezTo>
                <a:cubicBezTo>
                  <a:pt x="8552494" y="5233336"/>
                  <a:pt x="8540960" y="5237022"/>
                  <a:pt x="8532920" y="5232905"/>
                </a:cubicBezTo>
                <a:cubicBezTo>
                  <a:pt x="8530384" y="5234293"/>
                  <a:pt x="8527847" y="5235826"/>
                  <a:pt x="8524880" y="5235969"/>
                </a:cubicBezTo>
                <a:cubicBezTo>
                  <a:pt x="8528517" y="5237070"/>
                  <a:pt x="8531915" y="5239368"/>
                  <a:pt x="8534547" y="5243101"/>
                </a:cubicBezTo>
                <a:close/>
                <a:moveTo>
                  <a:pt x="8699271" y="5060773"/>
                </a:moveTo>
                <a:cubicBezTo>
                  <a:pt x="8681325" y="5045695"/>
                  <a:pt x="8708364" y="5021139"/>
                  <a:pt x="8726119" y="5036025"/>
                </a:cubicBezTo>
                <a:cubicBezTo>
                  <a:pt x="8744066" y="5051104"/>
                  <a:pt x="8717026" y="5075660"/>
                  <a:pt x="8699271" y="5060773"/>
                </a:cubicBezTo>
                <a:close/>
                <a:moveTo>
                  <a:pt x="8699750" y="5161870"/>
                </a:moveTo>
                <a:cubicBezTo>
                  <a:pt x="8686206" y="5142723"/>
                  <a:pt x="8717074" y="5123528"/>
                  <a:pt x="8730522" y="5142531"/>
                </a:cubicBezTo>
                <a:cubicBezTo>
                  <a:pt x="8744018" y="5161678"/>
                  <a:pt x="8713198" y="5180873"/>
                  <a:pt x="8699750" y="5161870"/>
                </a:cubicBezTo>
                <a:close/>
                <a:moveTo>
                  <a:pt x="8706977" y="5095477"/>
                </a:moveTo>
                <a:cubicBezTo>
                  <a:pt x="8707646" y="5096434"/>
                  <a:pt x="8708364" y="5097344"/>
                  <a:pt x="8709130" y="5098158"/>
                </a:cubicBezTo>
                <a:cubicBezTo>
                  <a:pt x="8709130" y="5098158"/>
                  <a:pt x="8709130" y="5098158"/>
                  <a:pt x="8709130" y="5098158"/>
                </a:cubicBezTo>
                <a:cubicBezTo>
                  <a:pt x="8709273" y="5098206"/>
                  <a:pt x="8709321" y="5098206"/>
                  <a:pt x="8709465" y="5098254"/>
                </a:cubicBezTo>
                <a:cubicBezTo>
                  <a:pt x="8709752" y="5098254"/>
                  <a:pt x="8709800" y="5098254"/>
                  <a:pt x="8710374" y="5098301"/>
                </a:cubicBezTo>
                <a:cubicBezTo>
                  <a:pt x="8720520" y="5099019"/>
                  <a:pt x="8727746" y="5107109"/>
                  <a:pt x="8727794" y="5117209"/>
                </a:cubicBezTo>
                <a:cubicBezTo>
                  <a:pt x="8727842" y="5126831"/>
                  <a:pt x="8718366" y="5135303"/>
                  <a:pt x="8708891" y="5134633"/>
                </a:cubicBezTo>
                <a:cubicBezTo>
                  <a:pt x="8699655" y="5134011"/>
                  <a:pt x="8691327" y="5130086"/>
                  <a:pt x="8684675" y="5123815"/>
                </a:cubicBezTo>
                <a:cubicBezTo>
                  <a:pt x="8684723" y="5127118"/>
                  <a:pt x="8684197" y="5130564"/>
                  <a:pt x="8681995" y="5134011"/>
                </a:cubicBezTo>
                <a:cubicBezTo>
                  <a:pt x="8669313" y="5153972"/>
                  <a:pt x="8639642" y="5132527"/>
                  <a:pt x="8652228" y="5112709"/>
                </a:cubicBezTo>
                <a:cubicBezTo>
                  <a:pt x="8658402" y="5103040"/>
                  <a:pt x="8668499" y="5103184"/>
                  <a:pt x="8675869" y="5108114"/>
                </a:cubicBezTo>
                <a:cubicBezTo>
                  <a:pt x="8675630" y="5103375"/>
                  <a:pt x="8677162" y="5098636"/>
                  <a:pt x="8681229" y="5094759"/>
                </a:cubicBezTo>
                <a:cubicBezTo>
                  <a:pt x="8687833" y="5088584"/>
                  <a:pt x="8701042" y="5087675"/>
                  <a:pt x="8706977" y="5095477"/>
                </a:cubicBezTo>
                <a:close/>
                <a:moveTo>
                  <a:pt x="8653185" y="5135877"/>
                </a:moveTo>
                <a:cubicBezTo>
                  <a:pt x="8656678" y="5146456"/>
                  <a:pt x="8656631" y="5157945"/>
                  <a:pt x="8650793" y="5167757"/>
                </a:cubicBezTo>
                <a:cubicBezTo>
                  <a:pt x="8645720" y="5176278"/>
                  <a:pt x="8636387" y="5181352"/>
                  <a:pt x="8626576" y="5176900"/>
                </a:cubicBezTo>
                <a:cubicBezTo>
                  <a:pt x="8618297" y="5173118"/>
                  <a:pt x="8612363" y="5161152"/>
                  <a:pt x="8617436" y="5152679"/>
                </a:cubicBezTo>
                <a:cubicBezTo>
                  <a:pt x="8618058" y="5151722"/>
                  <a:pt x="8618632" y="5150669"/>
                  <a:pt x="8619111" y="5149663"/>
                </a:cubicBezTo>
                <a:lnTo>
                  <a:pt x="8619111" y="5149663"/>
                </a:lnTo>
                <a:cubicBezTo>
                  <a:pt x="8619111" y="5149520"/>
                  <a:pt x="8619111" y="5149472"/>
                  <a:pt x="8619111" y="5149280"/>
                </a:cubicBezTo>
                <a:cubicBezTo>
                  <a:pt x="8619015" y="5148993"/>
                  <a:pt x="8619015" y="5148945"/>
                  <a:pt x="8618823" y="5148419"/>
                </a:cubicBezTo>
                <a:cubicBezTo>
                  <a:pt x="8615569" y="5138702"/>
                  <a:pt x="8620403" y="5128841"/>
                  <a:pt x="8629783" y="5124964"/>
                </a:cubicBezTo>
                <a:cubicBezTo>
                  <a:pt x="8638684" y="5121182"/>
                  <a:pt x="8650170" y="5126783"/>
                  <a:pt x="8653185" y="5135877"/>
                </a:cubicBezTo>
                <a:close/>
                <a:moveTo>
                  <a:pt x="8608725" y="5214716"/>
                </a:moveTo>
                <a:lnTo>
                  <a:pt x="8604083" y="5208110"/>
                </a:lnTo>
                <a:cubicBezTo>
                  <a:pt x="8598389" y="5200068"/>
                  <a:pt x="8603796" y="5187670"/>
                  <a:pt x="8611597" y="5183554"/>
                </a:cubicBezTo>
                <a:cubicBezTo>
                  <a:pt x="8621073" y="5178576"/>
                  <a:pt x="8630501" y="5183075"/>
                  <a:pt x="8636148" y="5191117"/>
                </a:cubicBezTo>
                <a:lnTo>
                  <a:pt x="8640790" y="5197723"/>
                </a:lnTo>
                <a:cubicBezTo>
                  <a:pt x="8646485" y="5205764"/>
                  <a:pt x="8641077" y="5218162"/>
                  <a:pt x="8633229" y="5222279"/>
                </a:cubicBezTo>
                <a:cubicBezTo>
                  <a:pt x="8623849" y="5227257"/>
                  <a:pt x="8614421" y="5222710"/>
                  <a:pt x="8608725" y="5214716"/>
                </a:cubicBezTo>
                <a:close/>
                <a:moveTo>
                  <a:pt x="8610496" y="5261674"/>
                </a:moveTo>
                <a:lnTo>
                  <a:pt x="8606141" y="5268519"/>
                </a:lnTo>
                <a:cubicBezTo>
                  <a:pt x="8600638" y="5277183"/>
                  <a:pt x="8588865" y="5278380"/>
                  <a:pt x="8580681" y="5273306"/>
                </a:cubicBezTo>
                <a:cubicBezTo>
                  <a:pt x="8572115" y="5267945"/>
                  <a:pt x="8570823" y="5255882"/>
                  <a:pt x="8575943" y="5247840"/>
                </a:cubicBezTo>
                <a:lnTo>
                  <a:pt x="8580299" y="5240995"/>
                </a:lnTo>
                <a:cubicBezTo>
                  <a:pt x="8585802" y="5232331"/>
                  <a:pt x="8597575" y="5231134"/>
                  <a:pt x="8605758" y="5236208"/>
                </a:cubicBezTo>
                <a:cubicBezTo>
                  <a:pt x="8614325" y="5241569"/>
                  <a:pt x="8615617" y="5253632"/>
                  <a:pt x="8610496" y="5261674"/>
                </a:cubicBezTo>
                <a:close/>
                <a:moveTo>
                  <a:pt x="8624088" y="5114864"/>
                </a:moveTo>
                <a:cubicBezTo>
                  <a:pt x="8621743" y="5124102"/>
                  <a:pt x="8613176" y="5128793"/>
                  <a:pt x="8604323" y="5128219"/>
                </a:cubicBezTo>
                <a:cubicBezTo>
                  <a:pt x="8603414" y="5132431"/>
                  <a:pt x="8601212" y="5136356"/>
                  <a:pt x="8597719" y="5138845"/>
                </a:cubicBezTo>
                <a:lnTo>
                  <a:pt x="8591114" y="5143489"/>
                </a:lnTo>
                <a:cubicBezTo>
                  <a:pt x="8582787" y="5149376"/>
                  <a:pt x="8572163" y="5147844"/>
                  <a:pt x="8565654" y="5140090"/>
                </a:cubicBezTo>
                <a:cubicBezTo>
                  <a:pt x="8559528" y="5132718"/>
                  <a:pt x="8561299" y="5120129"/>
                  <a:pt x="8569100" y="5114624"/>
                </a:cubicBezTo>
                <a:lnTo>
                  <a:pt x="8575656" y="5109981"/>
                </a:lnTo>
                <a:cubicBezTo>
                  <a:pt x="8576183" y="5109646"/>
                  <a:pt x="8576709" y="5109407"/>
                  <a:pt x="8577188" y="5109072"/>
                </a:cubicBezTo>
                <a:cubicBezTo>
                  <a:pt x="8577092" y="5107348"/>
                  <a:pt x="8577188" y="5105625"/>
                  <a:pt x="8577570" y="5103997"/>
                </a:cubicBezTo>
                <a:cubicBezTo>
                  <a:pt x="8580107" y="5093993"/>
                  <a:pt x="8590014" y="5089206"/>
                  <a:pt x="8599681" y="5090882"/>
                </a:cubicBezTo>
                <a:lnTo>
                  <a:pt x="8610927" y="5092797"/>
                </a:lnTo>
                <a:cubicBezTo>
                  <a:pt x="8620690" y="5094472"/>
                  <a:pt x="8626385" y="5105912"/>
                  <a:pt x="8624088" y="5114864"/>
                </a:cubicBezTo>
                <a:close/>
                <a:moveTo>
                  <a:pt x="8600399" y="5050098"/>
                </a:moveTo>
                <a:lnTo>
                  <a:pt x="8596043" y="5056944"/>
                </a:lnTo>
                <a:cubicBezTo>
                  <a:pt x="8590540" y="5065656"/>
                  <a:pt x="8581016" y="5069198"/>
                  <a:pt x="8571349" y="5064746"/>
                </a:cubicBezTo>
                <a:cubicBezTo>
                  <a:pt x="8562926" y="5060821"/>
                  <a:pt x="8558428" y="5048136"/>
                  <a:pt x="8563596" y="5040046"/>
                </a:cubicBezTo>
                <a:lnTo>
                  <a:pt x="8567952" y="5033153"/>
                </a:lnTo>
                <a:cubicBezTo>
                  <a:pt x="8573455" y="5024489"/>
                  <a:pt x="8582979" y="5020899"/>
                  <a:pt x="8592646" y="5025351"/>
                </a:cubicBezTo>
                <a:cubicBezTo>
                  <a:pt x="8601069" y="5029324"/>
                  <a:pt x="8605567" y="5042009"/>
                  <a:pt x="8600399" y="5050098"/>
                </a:cubicBezTo>
                <a:close/>
                <a:moveTo>
                  <a:pt x="8451563" y="5284028"/>
                </a:moveTo>
                <a:lnTo>
                  <a:pt x="8447208" y="5290921"/>
                </a:lnTo>
                <a:cubicBezTo>
                  <a:pt x="8441896" y="5299298"/>
                  <a:pt x="8432133" y="5303798"/>
                  <a:pt x="8422609" y="5298963"/>
                </a:cubicBezTo>
                <a:cubicBezTo>
                  <a:pt x="8414952" y="5295086"/>
                  <a:pt x="8410310" y="5284363"/>
                  <a:pt x="8413995" y="5276130"/>
                </a:cubicBezTo>
                <a:cubicBezTo>
                  <a:pt x="8413181" y="5273832"/>
                  <a:pt x="8412942" y="5271295"/>
                  <a:pt x="8413229" y="5268663"/>
                </a:cubicBezTo>
                <a:cubicBezTo>
                  <a:pt x="8404998" y="5265695"/>
                  <a:pt x="8400356" y="5255595"/>
                  <a:pt x="8402461" y="5247457"/>
                </a:cubicBezTo>
                <a:cubicBezTo>
                  <a:pt x="8404472" y="5239894"/>
                  <a:pt x="8410501" y="5235490"/>
                  <a:pt x="8417489" y="5234437"/>
                </a:cubicBezTo>
                <a:cubicBezTo>
                  <a:pt x="8418781" y="5231996"/>
                  <a:pt x="8420456" y="5229698"/>
                  <a:pt x="8422896" y="5227832"/>
                </a:cubicBezTo>
                <a:cubicBezTo>
                  <a:pt x="8428065" y="5223859"/>
                  <a:pt x="8435627" y="5223811"/>
                  <a:pt x="8441513" y="5226683"/>
                </a:cubicBezTo>
                <a:cubicBezTo>
                  <a:pt x="8448213" y="5225773"/>
                  <a:pt x="8455391" y="5229076"/>
                  <a:pt x="8459411" y="5234390"/>
                </a:cubicBezTo>
                <a:cubicBezTo>
                  <a:pt x="8465633" y="5242575"/>
                  <a:pt x="8462187" y="5253728"/>
                  <a:pt x="8454769" y="5259664"/>
                </a:cubicBezTo>
                <a:cubicBezTo>
                  <a:pt x="8452568" y="5261435"/>
                  <a:pt x="8450175" y="5262440"/>
                  <a:pt x="8447782" y="5263302"/>
                </a:cubicBezTo>
                <a:cubicBezTo>
                  <a:pt x="8453094" y="5268758"/>
                  <a:pt x="8455774" y="5277422"/>
                  <a:pt x="8451563" y="5284028"/>
                </a:cubicBezTo>
                <a:close/>
                <a:moveTo>
                  <a:pt x="8456540" y="5162731"/>
                </a:moveTo>
                <a:cubicBezTo>
                  <a:pt x="8469222" y="5142818"/>
                  <a:pt x="8499898" y="5162779"/>
                  <a:pt x="8487264" y="5182692"/>
                </a:cubicBezTo>
                <a:cubicBezTo>
                  <a:pt x="8474582" y="5202557"/>
                  <a:pt x="8443858" y="5182597"/>
                  <a:pt x="8456540" y="5162731"/>
                </a:cubicBezTo>
                <a:close/>
                <a:moveTo>
                  <a:pt x="8524449" y="5139324"/>
                </a:moveTo>
                <a:cubicBezTo>
                  <a:pt x="8520046" y="5146360"/>
                  <a:pt x="8511241" y="5148275"/>
                  <a:pt x="8503679" y="5145978"/>
                </a:cubicBezTo>
                <a:lnTo>
                  <a:pt x="8502722" y="5146648"/>
                </a:lnTo>
                <a:cubicBezTo>
                  <a:pt x="8494395" y="5152535"/>
                  <a:pt x="8483100" y="5148993"/>
                  <a:pt x="8477597" y="5141239"/>
                </a:cubicBezTo>
                <a:cubicBezTo>
                  <a:pt x="8476496" y="5139659"/>
                  <a:pt x="8476018" y="5137936"/>
                  <a:pt x="8475539" y="5136213"/>
                </a:cubicBezTo>
                <a:cubicBezTo>
                  <a:pt x="8471998" y="5135830"/>
                  <a:pt x="8468744" y="5134729"/>
                  <a:pt x="8466255" y="5132527"/>
                </a:cubicBezTo>
                <a:cubicBezTo>
                  <a:pt x="8467547" y="5136787"/>
                  <a:pt x="8467260" y="5141574"/>
                  <a:pt x="8464963" y="5146265"/>
                </a:cubicBezTo>
                <a:cubicBezTo>
                  <a:pt x="8460847" y="5154737"/>
                  <a:pt x="8448261" y="5158806"/>
                  <a:pt x="8440173" y="5153684"/>
                </a:cubicBezTo>
                <a:lnTo>
                  <a:pt x="8433329" y="5149328"/>
                </a:lnTo>
                <a:cubicBezTo>
                  <a:pt x="8424667" y="5143823"/>
                  <a:pt x="8421365" y="5133963"/>
                  <a:pt x="8425911" y="5124485"/>
                </a:cubicBezTo>
                <a:cubicBezTo>
                  <a:pt x="8429979" y="5116012"/>
                  <a:pt x="8442614" y="5111943"/>
                  <a:pt x="8450701" y="5117113"/>
                </a:cubicBezTo>
                <a:lnTo>
                  <a:pt x="8457545" y="5121469"/>
                </a:lnTo>
                <a:cubicBezTo>
                  <a:pt x="8458837" y="5122283"/>
                  <a:pt x="8459747" y="5123384"/>
                  <a:pt x="8460800" y="5124389"/>
                </a:cubicBezTo>
                <a:cubicBezTo>
                  <a:pt x="8460273" y="5123097"/>
                  <a:pt x="8459603" y="5121852"/>
                  <a:pt x="8459267" y="5120416"/>
                </a:cubicBezTo>
                <a:lnTo>
                  <a:pt x="8456780" y="5109215"/>
                </a:lnTo>
                <a:cubicBezTo>
                  <a:pt x="8454625" y="5099498"/>
                  <a:pt x="8463958" y="5090020"/>
                  <a:pt x="8472955" y="5089015"/>
                </a:cubicBezTo>
                <a:cubicBezTo>
                  <a:pt x="8483531" y="5087866"/>
                  <a:pt x="8490997" y="5095573"/>
                  <a:pt x="8493151" y="5105194"/>
                </a:cubicBezTo>
                <a:lnTo>
                  <a:pt x="8493869" y="5108497"/>
                </a:lnTo>
                <a:cubicBezTo>
                  <a:pt x="8499707" y="5105625"/>
                  <a:pt x="8507173" y="5106008"/>
                  <a:pt x="8512724" y="5109550"/>
                </a:cubicBezTo>
                <a:lnTo>
                  <a:pt x="8519568" y="5113906"/>
                </a:lnTo>
                <a:cubicBezTo>
                  <a:pt x="8528278" y="5119411"/>
                  <a:pt x="8529522" y="5131138"/>
                  <a:pt x="8524449" y="5139324"/>
                </a:cubicBezTo>
                <a:close/>
                <a:moveTo>
                  <a:pt x="8376571" y="5096195"/>
                </a:moveTo>
                <a:cubicBezTo>
                  <a:pt x="8372646" y="5090642"/>
                  <a:pt x="8372551" y="5084898"/>
                  <a:pt x="8374322" y="5079824"/>
                </a:cubicBezTo>
                <a:cubicBezTo>
                  <a:pt x="8372072" y="5074559"/>
                  <a:pt x="8371929" y="5068384"/>
                  <a:pt x="8375135" y="5063358"/>
                </a:cubicBezTo>
                <a:lnTo>
                  <a:pt x="8379490" y="5056465"/>
                </a:lnTo>
                <a:cubicBezTo>
                  <a:pt x="8384802" y="5048088"/>
                  <a:pt x="8396001" y="5045025"/>
                  <a:pt x="8404615" y="5050290"/>
                </a:cubicBezTo>
                <a:cubicBezTo>
                  <a:pt x="8412942" y="5055316"/>
                  <a:pt x="8416101" y="5067092"/>
                  <a:pt x="8410788" y="5075420"/>
                </a:cubicBezTo>
                <a:lnTo>
                  <a:pt x="8407869" y="5080016"/>
                </a:lnTo>
                <a:cubicBezTo>
                  <a:pt x="8412225" y="5097200"/>
                  <a:pt x="8388583" y="5113188"/>
                  <a:pt x="8376571" y="5096195"/>
                </a:cubicBezTo>
                <a:close/>
                <a:moveTo>
                  <a:pt x="8351206" y="5011469"/>
                </a:moveTo>
                <a:lnTo>
                  <a:pt x="8337471" y="5002709"/>
                </a:lnTo>
                <a:cubicBezTo>
                  <a:pt x="8331394" y="4998832"/>
                  <a:pt x="8329288" y="4991078"/>
                  <a:pt x="8330628" y="4984232"/>
                </a:cubicBezTo>
                <a:cubicBezTo>
                  <a:pt x="8329431" y="4984568"/>
                  <a:pt x="8328283" y="4985094"/>
                  <a:pt x="8327038" y="4985190"/>
                </a:cubicBezTo>
                <a:lnTo>
                  <a:pt x="8321391" y="4985668"/>
                </a:lnTo>
                <a:cubicBezTo>
                  <a:pt x="8323115" y="4986769"/>
                  <a:pt x="8324789" y="4988157"/>
                  <a:pt x="8326273" y="4990216"/>
                </a:cubicBezTo>
                <a:cubicBezTo>
                  <a:pt x="8335940" y="5003906"/>
                  <a:pt x="8324263" y="5019703"/>
                  <a:pt x="8311964" y="5020468"/>
                </a:cubicBezTo>
                <a:lnTo>
                  <a:pt x="8313112" y="5021473"/>
                </a:lnTo>
                <a:cubicBezTo>
                  <a:pt x="8315744" y="5023676"/>
                  <a:pt x="8316941" y="5026787"/>
                  <a:pt x="8317563" y="5030090"/>
                </a:cubicBezTo>
                <a:cubicBezTo>
                  <a:pt x="8324263" y="5028223"/>
                  <a:pt x="8331681" y="5030999"/>
                  <a:pt x="8336849" y="5035882"/>
                </a:cubicBezTo>
                <a:cubicBezTo>
                  <a:pt x="8348000" y="5046556"/>
                  <a:pt x="8349771" y="5062113"/>
                  <a:pt x="8345129" y="5076282"/>
                </a:cubicBezTo>
                <a:cubicBezTo>
                  <a:pt x="8342018" y="5085712"/>
                  <a:pt x="8330963" y="5090690"/>
                  <a:pt x="8321775" y="5087435"/>
                </a:cubicBezTo>
                <a:cubicBezTo>
                  <a:pt x="8316989" y="5085712"/>
                  <a:pt x="8313400" y="5082170"/>
                  <a:pt x="8311437" y="5077814"/>
                </a:cubicBezTo>
                <a:cubicBezTo>
                  <a:pt x="8308566" y="5080207"/>
                  <a:pt x="8305264" y="5082026"/>
                  <a:pt x="8301866" y="5082409"/>
                </a:cubicBezTo>
                <a:cubicBezTo>
                  <a:pt x="8299808" y="5082601"/>
                  <a:pt x="8297942" y="5082266"/>
                  <a:pt x="8296123" y="5081835"/>
                </a:cubicBezTo>
                <a:cubicBezTo>
                  <a:pt x="8296123" y="5082696"/>
                  <a:pt x="8296362" y="5083510"/>
                  <a:pt x="8296267" y="5084324"/>
                </a:cubicBezTo>
                <a:cubicBezTo>
                  <a:pt x="8306508" y="5079202"/>
                  <a:pt x="8321009" y="5082648"/>
                  <a:pt x="8322253" y="5097200"/>
                </a:cubicBezTo>
                <a:cubicBezTo>
                  <a:pt x="8323880" y="5116204"/>
                  <a:pt x="8300334" y="5122810"/>
                  <a:pt x="8290572" y="5111991"/>
                </a:cubicBezTo>
                <a:cubicBezTo>
                  <a:pt x="8290189" y="5112853"/>
                  <a:pt x="8290093" y="5113810"/>
                  <a:pt x="8289567" y="5114624"/>
                </a:cubicBezTo>
                <a:cubicBezTo>
                  <a:pt x="8288322" y="5116587"/>
                  <a:pt x="8286695" y="5118119"/>
                  <a:pt x="8284876" y="5119363"/>
                </a:cubicBezTo>
                <a:cubicBezTo>
                  <a:pt x="8285403" y="5120081"/>
                  <a:pt x="8286169" y="5120560"/>
                  <a:pt x="8286600" y="5121374"/>
                </a:cubicBezTo>
                <a:cubicBezTo>
                  <a:pt x="8289998" y="5127453"/>
                  <a:pt x="8294065" y="5133676"/>
                  <a:pt x="8294879" y="5140760"/>
                </a:cubicBezTo>
                <a:cubicBezTo>
                  <a:pt x="8296027" y="5151099"/>
                  <a:pt x="8288945" y="5160386"/>
                  <a:pt x="8278512" y="5161678"/>
                </a:cubicBezTo>
                <a:cubicBezTo>
                  <a:pt x="8276932" y="5161870"/>
                  <a:pt x="8275736" y="5161152"/>
                  <a:pt x="8274300" y="5160960"/>
                </a:cubicBezTo>
                <a:lnTo>
                  <a:pt x="8273152" y="5161918"/>
                </a:lnTo>
                <a:cubicBezTo>
                  <a:pt x="8265590" y="5168236"/>
                  <a:pt x="8255396" y="5170199"/>
                  <a:pt x="8247500" y="5162827"/>
                </a:cubicBezTo>
                <a:cubicBezTo>
                  <a:pt x="8247213" y="5162588"/>
                  <a:pt x="8247070" y="5162157"/>
                  <a:pt x="8246830" y="5161822"/>
                </a:cubicBezTo>
                <a:cubicBezTo>
                  <a:pt x="8238455" y="5162779"/>
                  <a:pt x="8230224" y="5157896"/>
                  <a:pt x="8227400" y="5149759"/>
                </a:cubicBezTo>
                <a:cubicBezTo>
                  <a:pt x="8227017" y="5148850"/>
                  <a:pt x="8226874" y="5148371"/>
                  <a:pt x="8226826" y="5148227"/>
                </a:cubicBezTo>
                <a:cubicBezTo>
                  <a:pt x="8226778" y="5148132"/>
                  <a:pt x="8226730" y="5148036"/>
                  <a:pt x="8226634" y="5147940"/>
                </a:cubicBezTo>
                <a:cubicBezTo>
                  <a:pt x="8226586" y="5147892"/>
                  <a:pt x="8226586" y="5147892"/>
                  <a:pt x="8226539" y="5147844"/>
                </a:cubicBezTo>
                <a:cubicBezTo>
                  <a:pt x="8225486" y="5147605"/>
                  <a:pt x="8224433" y="5147366"/>
                  <a:pt x="8223284" y="5147270"/>
                </a:cubicBezTo>
                <a:cubicBezTo>
                  <a:pt x="8213186" y="5146121"/>
                  <a:pt x="8207922" y="5134441"/>
                  <a:pt x="8209454" y="5125586"/>
                </a:cubicBezTo>
                <a:cubicBezTo>
                  <a:pt x="8211272" y="5115199"/>
                  <a:pt x="8221705" y="5110699"/>
                  <a:pt x="8231085" y="5111752"/>
                </a:cubicBezTo>
                <a:cubicBezTo>
                  <a:pt x="8240752" y="5112805"/>
                  <a:pt x="8248074" y="5118262"/>
                  <a:pt x="8253770" y="5125251"/>
                </a:cubicBezTo>
                <a:cubicBezTo>
                  <a:pt x="8254870" y="5122092"/>
                  <a:pt x="8256306" y="5118980"/>
                  <a:pt x="8258843" y="5116682"/>
                </a:cubicBezTo>
                <a:lnTo>
                  <a:pt x="8250563" y="5111417"/>
                </a:lnTo>
                <a:cubicBezTo>
                  <a:pt x="8242188" y="5106104"/>
                  <a:pt x="8239747" y="5094376"/>
                  <a:pt x="8245155" y="5086095"/>
                </a:cubicBezTo>
                <a:cubicBezTo>
                  <a:pt x="8248266" y="5081260"/>
                  <a:pt x="8253483" y="5078723"/>
                  <a:pt x="8258938" y="5078197"/>
                </a:cubicBezTo>
                <a:cubicBezTo>
                  <a:pt x="8261618" y="5069916"/>
                  <a:pt x="8272003" y="5064315"/>
                  <a:pt x="8281814" y="5066278"/>
                </a:cubicBezTo>
                <a:lnTo>
                  <a:pt x="8279325" y="5055077"/>
                </a:lnTo>
                <a:cubicBezTo>
                  <a:pt x="8278703" y="5052348"/>
                  <a:pt x="8279181" y="5049668"/>
                  <a:pt x="8280139" y="5047131"/>
                </a:cubicBezTo>
                <a:lnTo>
                  <a:pt x="8273678" y="5047657"/>
                </a:lnTo>
                <a:cubicBezTo>
                  <a:pt x="8263867" y="5048519"/>
                  <a:pt x="8255732" y="5038036"/>
                  <a:pt x="8255971" y="5029037"/>
                </a:cubicBezTo>
                <a:cubicBezTo>
                  <a:pt x="8256019" y="5026021"/>
                  <a:pt x="8257023" y="5023484"/>
                  <a:pt x="8258316" y="5021186"/>
                </a:cubicBezTo>
                <a:cubicBezTo>
                  <a:pt x="8256976" y="5021904"/>
                  <a:pt x="8255588" y="5022335"/>
                  <a:pt x="8254105" y="5022718"/>
                </a:cubicBezTo>
                <a:cubicBezTo>
                  <a:pt x="8252765" y="5033297"/>
                  <a:pt x="8242858" y="5041961"/>
                  <a:pt x="8233239" y="5039711"/>
                </a:cubicBezTo>
                <a:cubicBezTo>
                  <a:pt x="8237881" y="5046413"/>
                  <a:pt x="8239030" y="5054741"/>
                  <a:pt x="8233239" y="5061778"/>
                </a:cubicBezTo>
                <a:cubicBezTo>
                  <a:pt x="8227544" y="5068767"/>
                  <a:pt x="8214479" y="5071399"/>
                  <a:pt x="8207683" y="5064315"/>
                </a:cubicBezTo>
                <a:cubicBezTo>
                  <a:pt x="8206870" y="5063406"/>
                  <a:pt x="8206008" y="5062592"/>
                  <a:pt x="8205099" y="5061826"/>
                </a:cubicBezTo>
                <a:cubicBezTo>
                  <a:pt x="8205003" y="5061730"/>
                  <a:pt x="8205003" y="5061778"/>
                  <a:pt x="8204908" y="5061683"/>
                </a:cubicBezTo>
                <a:cubicBezTo>
                  <a:pt x="8204812" y="5061683"/>
                  <a:pt x="8204764" y="5061683"/>
                  <a:pt x="8204668" y="5061635"/>
                </a:cubicBezTo>
                <a:cubicBezTo>
                  <a:pt x="8204428" y="5061635"/>
                  <a:pt x="8204285" y="5061635"/>
                  <a:pt x="8203998" y="5061635"/>
                </a:cubicBezTo>
                <a:cubicBezTo>
                  <a:pt x="8193852" y="5062209"/>
                  <a:pt x="8185669" y="5055125"/>
                  <a:pt x="8184329" y="5045120"/>
                </a:cubicBezTo>
                <a:cubicBezTo>
                  <a:pt x="8183084" y="5035594"/>
                  <a:pt x="8191364" y="5025973"/>
                  <a:pt x="8200839" y="5025446"/>
                </a:cubicBezTo>
                <a:cubicBezTo>
                  <a:pt x="8208784" y="5025016"/>
                  <a:pt x="8216250" y="5027409"/>
                  <a:pt x="8222950" y="5031334"/>
                </a:cubicBezTo>
                <a:cubicBezTo>
                  <a:pt x="8219552" y="5025351"/>
                  <a:pt x="8220078" y="5018985"/>
                  <a:pt x="8222566" y="5013575"/>
                </a:cubicBezTo>
                <a:cubicBezTo>
                  <a:pt x="8215532" y="5010847"/>
                  <a:pt x="8210124" y="5004720"/>
                  <a:pt x="8210650" y="4997109"/>
                </a:cubicBezTo>
                <a:cubicBezTo>
                  <a:pt x="8203280" y="4998162"/>
                  <a:pt x="8195240" y="4995481"/>
                  <a:pt x="8191459" y="4988445"/>
                </a:cubicBezTo>
                <a:lnTo>
                  <a:pt x="8190024" y="4989593"/>
                </a:lnTo>
                <a:cubicBezTo>
                  <a:pt x="8183467" y="4995099"/>
                  <a:pt x="8173991" y="4994811"/>
                  <a:pt x="8167387" y="4989785"/>
                </a:cubicBezTo>
                <a:cubicBezTo>
                  <a:pt x="8167531" y="4991508"/>
                  <a:pt x="8167196" y="4993184"/>
                  <a:pt x="8166909" y="4994859"/>
                </a:cubicBezTo>
                <a:cubicBezTo>
                  <a:pt x="8175715" y="4993997"/>
                  <a:pt x="8185908" y="5000268"/>
                  <a:pt x="8186722" y="5009650"/>
                </a:cubicBezTo>
                <a:lnTo>
                  <a:pt x="8187391" y="5017692"/>
                </a:lnTo>
                <a:cubicBezTo>
                  <a:pt x="8188205" y="5027505"/>
                  <a:pt x="8182941" y="5036887"/>
                  <a:pt x="8172556" y="5038658"/>
                </a:cubicBezTo>
                <a:cubicBezTo>
                  <a:pt x="8163511" y="5040237"/>
                  <a:pt x="8152408" y="5033632"/>
                  <a:pt x="8151594" y="5023867"/>
                </a:cubicBezTo>
                <a:lnTo>
                  <a:pt x="8150924" y="5015825"/>
                </a:lnTo>
                <a:cubicBezTo>
                  <a:pt x="8150733" y="5013575"/>
                  <a:pt x="8150924" y="5011326"/>
                  <a:pt x="8151403" y="5009172"/>
                </a:cubicBezTo>
                <a:cubicBezTo>
                  <a:pt x="8146617" y="5009698"/>
                  <a:pt x="8141640" y="5008454"/>
                  <a:pt x="8137764" y="5005199"/>
                </a:cubicBezTo>
                <a:lnTo>
                  <a:pt x="8129054" y="4997827"/>
                </a:lnTo>
                <a:cubicBezTo>
                  <a:pt x="8121540" y="4991460"/>
                  <a:pt x="8120440" y="4979829"/>
                  <a:pt x="8126756" y="4972217"/>
                </a:cubicBezTo>
                <a:cubicBezTo>
                  <a:pt x="8127331" y="4971500"/>
                  <a:pt x="8128144" y="4971165"/>
                  <a:pt x="8128814" y="4970590"/>
                </a:cubicBezTo>
                <a:cubicBezTo>
                  <a:pt x="8138386" y="4957331"/>
                  <a:pt x="8156428" y="4964224"/>
                  <a:pt x="8160640" y="4976574"/>
                </a:cubicBezTo>
                <a:cubicBezTo>
                  <a:pt x="8160400" y="4971069"/>
                  <a:pt x="8162123" y="4965516"/>
                  <a:pt x="8166526" y="4961830"/>
                </a:cubicBezTo>
                <a:lnTo>
                  <a:pt x="8172747" y="4956661"/>
                </a:lnTo>
                <a:cubicBezTo>
                  <a:pt x="8180309" y="4950390"/>
                  <a:pt x="8191938" y="4951204"/>
                  <a:pt x="8198351" y="4958767"/>
                </a:cubicBezTo>
                <a:cubicBezTo>
                  <a:pt x="8199548" y="4960203"/>
                  <a:pt x="8200265" y="4961878"/>
                  <a:pt x="8200983" y="4963601"/>
                </a:cubicBezTo>
                <a:cubicBezTo>
                  <a:pt x="8211177" y="4960298"/>
                  <a:pt x="8224433" y="4964942"/>
                  <a:pt x="8225581" y="4978823"/>
                </a:cubicBezTo>
                <a:cubicBezTo>
                  <a:pt x="8225630" y="4979446"/>
                  <a:pt x="8225438" y="4979924"/>
                  <a:pt x="8225438" y="4980547"/>
                </a:cubicBezTo>
                <a:cubicBezTo>
                  <a:pt x="8233191" y="4979111"/>
                  <a:pt x="8241326" y="4982892"/>
                  <a:pt x="8245490" y="4989019"/>
                </a:cubicBezTo>
                <a:cubicBezTo>
                  <a:pt x="8252477" y="4987583"/>
                  <a:pt x="8260278" y="4989785"/>
                  <a:pt x="8264441" y="4996056"/>
                </a:cubicBezTo>
                <a:cubicBezTo>
                  <a:pt x="8267505" y="4990742"/>
                  <a:pt x="8273152" y="4986865"/>
                  <a:pt x="8279373" y="4986338"/>
                </a:cubicBezTo>
                <a:lnTo>
                  <a:pt x="8281096" y="4986195"/>
                </a:lnTo>
                <a:cubicBezTo>
                  <a:pt x="8279181" y="4985238"/>
                  <a:pt x="8277267" y="4983850"/>
                  <a:pt x="8275545" y="4981743"/>
                </a:cubicBezTo>
                <a:cubicBezTo>
                  <a:pt x="8260996" y="4964271"/>
                  <a:pt x="8284685" y="4938088"/>
                  <a:pt x="8299665" y="4954650"/>
                </a:cubicBezTo>
                <a:cubicBezTo>
                  <a:pt x="8302727" y="4952209"/>
                  <a:pt x="8306508" y="4950485"/>
                  <a:pt x="8310671" y="4950103"/>
                </a:cubicBezTo>
                <a:lnTo>
                  <a:pt x="8326751" y="4948762"/>
                </a:lnTo>
                <a:cubicBezTo>
                  <a:pt x="8336562" y="4947901"/>
                  <a:pt x="8345081" y="4957331"/>
                  <a:pt x="8345177" y="4966665"/>
                </a:cubicBezTo>
                <a:cubicBezTo>
                  <a:pt x="8345177" y="4968005"/>
                  <a:pt x="8344698" y="4969154"/>
                  <a:pt x="8344459" y="4970447"/>
                </a:cubicBezTo>
                <a:cubicBezTo>
                  <a:pt x="8349436" y="4969393"/>
                  <a:pt x="8354844" y="4970255"/>
                  <a:pt x="8359438" y="4973175"/>
                </a:cubicBezTo>
                <a:lnTo>
                  <a:pt x="8373173" y="4981887"/>
                </a:lnTo>
                <a:cubicBezTo>
                  <a:pt x="8381548" y="4987248"/>
                  <a:pt x="8382601" y="4999933"/>
                  <a:pt x="8377050" y="5007496"/>
                </a:cubicBezTo>
                <a:cubicBezTo>
                  <a:pt x="8370637" y="5015921"/>
                  <a:pt x="8359533" y="5016735"/>
                  <a:pt x="8351206" y="5011469"/>
                </a:cubicBezTo>
                <a:close/>
                <a:moveTo>
                  <a:pt x="8357380" y="5226108"/>
                </a:moveTo>
                <a:cubicBezTo>
                  <a:pt x="8357571" y="5236400"/>
                  <a:pt x="8349340" y="5243819"/>
                  <a:pt x="8339577" y="5244633"/>
                </a:cubicBezTo>
                <a:lnTo>
                  <a:pt x="8331537" y="5245303"/>
                </a:lnTo>
                <a:cubicBezTo>
                  <a:pt x="8321727" y="5246117"/>
                  <a:pt x="8313208" y="5236831"/>
                  <a:pt x="8313016" y="5227449"/>
                </a:cubicBezTo>
                <a:cubicBezTo>
                  <a:pt x="8312825" y="5217205"/>
                  <a:pt x="8321056" y="5209786"/>
                  <a:pt x="8330820" y="5208924"/>
                </a:cubicBezTo>
                <a:lnTo>
                  <a:pt x="8338860" y="5208253"/>
                </a:lnTo>
                <a:cubicBezTo>
                  <a:pt x="8348670" y="5207440"/>
                  <a:pt x="8357189" y="5216774"/>
                  <a:pt x="8357380" y="5226108"/>
                </a:cubicBezTo>
                <a:close/>
                <a:moveTo>
                  <a:pt x="8271812" y="5225247"/>
                </a:moveTo>
                <a:cubicBezTo>
                  <a:pt x="8271812" y="5225247"/>
                  <a:pt x="8271812" y="5225295"/>
                  <a:pt x="8271812" y="5225342"/>
                </a:cubicBezTo>
                <a:cubicBezTo>
                  <a:pt x="8273487" y="5232905"/>
                  <a:pt x="8268461" y="5240277"/>
                  <a:pt x="8261857" y="5243772"/>
                </a:cubicBezTo>
                <a:cubicBezTo>
                  <a:pt x="8261331" y="5244490"/>
                  <a:pt x="8261139" y="5245351"/>
                  <a:pt x="8260469" y="5245973"/>
                </a:cubicBezTo>
                <a:cubicBezTo>
                  <a:pt x="8254966" y="5251287"/>
                  <a:pt x="8248314" y="5251574"/>
                  <a:pt x="8241183" y="5251191"/>
                </a:cubicBezTo>
                <a:cubicBezTo>
                  <a:pt x="8235632" y="5250904"/>
                  <a:pt x="8231420" y="5247409"/>
                  <a:pt x="8228788" y="5242910"/>
                </a:cubicBezTo>
                <a:cubicBezTo>
                  <a:pt x="8228453" y="5242766"/>
                  <a:pt x="8228118" y="5242623"/>
                  <a:pt x="8227783" y="5242479"/>
                </a:cubicBezTo>
                <a:cubicBezTo>
                  <a:pt x="8218451" y="5238458"/>
                  <a:pt x="8215053" y="5227544"/>
                  <a:pt x="8218642" y="5218497"/>
                </a:cubicBezTo>
                <a:cubicBezTo>
                  <a:pt x="8219695" y="5215769"/>
                  <a:pt x="8221610" y="5213710"/>
                  <a:pt x="8223811" y="5211987"/>
                </a:cubicBezTo>
                <a:cubicBezTo>
                  <a:pt x="8218451" y="5210503"/>
                  <a:pt x="8214144" y="5206530"/>
                  <a:pt x="8213474" y="5198919"/>
                </a:cubicBezTo>
                <a:cubicBezTo>
                  <a:pt x="8211512" y="5175943"/>
                  <a:pt x="8247021" y="5167949"/>
                  <a:pt x="8248984" y="5191213"/>
                </a:cubicBezTo>
                <a:cubicBezTo>
                  <a:pt x="8249223" y="5193893"/>
                  <a:pt x="8248840" y="5196239"/>
                  <a:pt x="8248170" y="5198489"/>
                </a:cubicBezTo>
                <a:lnTo>
                  <a:pt x="8248410" y="5198297"/>
                </a:lnTo>
                <a:cubicBezTo>
                  <a:pt x="8252717" y="5194707"/>
                  <a:pt x="8258029" y="5193941"/>
                  <a:pt x="8263101" y="5195042"/>
                </a:cubicBezTo>
                <a:cubicBezTo>
                  <a:pt x="8257981" y="5187527"/>
                  <a:pt x="8257646" y="5176613"/>
                  <a:pt x="8267217" y="5169863"/>
                </a:cubicBezTo>
                <a:lnTo>
                  <a:pt x="8271285" y="5166944"/>
                </a:lnTo>
                <a:cubicBezTo>
                  <a:pt x="8290380" y="5153445"/>
                  <a:pt x="8310767" y="5183506"/>
                  <a:pt x="8291672" y="5197005"/>
                </a:cubicBezTo>
                <a:lnTo>
                  <a:pt x="8287605" y="5199877"/>
                </a:lnTo>
                <a:cubicBezTo>
                  <a:pt x="8283201" y="5202988"/>
                  <a:pt x="8278799" y="5203610"/>
                  <a:pt x="8274779" y="5202844"/>
                </a:cubicBezTo>
                <a:cubicBezTo>
                  <a:pt x="8279516" y="5209929"/>
                  <a:pt x="8277602" y="5219359"/>
                  <a:pt x="8271812" y="5225247"/>
                </a:cubicBezTo>
                <a:close/>
                <a:moveTo>
                  <a:pt x="8098569" y="5333859"/>
                </a:moveTo>
                <a:cubicBezTo>
                  <a:pt x="8092347" y="5338645"/>
                  <a:pt x="8084307" y="5338741"/>
                  <a:pt x="8077750" y="5334864"/>
                </a:cubicBezTo>
                <a:cubicBezTo>
                  <a:pt x="8076410" y="5334098"/>
                  <a:pt x="8075214" y="5333141"/>
                  <a:pt x="8074018" y="5332136"/>
                </a:cubicBezTo>
                <a:cubicBezTo>
                  <a:pt x="8063394" y="5326630"/>
                  <a:pt x="8057746" y="5314137"/>
                  <a:pt x="8054157" y="5303271"/>
                </a:cubicBezTo>
                <a:cubicBezTo>
                  <a:pt x="8051381" y="5294942"/>
                  <a:pt x="8054157" y="5286804"/>
                  <a:pt x="8060953" y="5281922"/>
                </a:cubicBezTo>
                <a:cubicBezTo>
                  <a:pt x="8050616" y="5285656"/>
                  <a:pt x="8035301" y="5279768"/>
                  <a:pt x="8034057" y="5265025"/>
                </a:cubicBezTo>
                <a:cubicBezTo>
                  <a:pt x="8032095" y="5241761"/>
                  <a:pt x="8068419" y="5243245"/>
                  <a:pt x="8070333" y="5266269"/>
                </a:cubicBezTo>
                <a:cubicBezTo>
                  <a:pt x="8070812" y="5272061"/>
                  <a:pt x="8068945" y="5276322"/>
                  <a:pt x="8065786" y="5279098"/>
                </a:cubicBezTo>
                <a:cubicBezTo>
                  <a:pt x="8071099" y="5277375"/>
                  <a:pt x="8077272" y="5278667"/>
                  <a:pt x="8081914" y="5281970"/>
                </a:cubicBezTo>
                <a:cubicBezTo>
                  <a:pt x="8082680" y="5281300"/>
                  <a:pt x="8083302" y="5280534"/>
                  <a:pt x="8084116" y="5279959"/>
                </a:cubicBezTo>
                <a:cubicBezTo>
                  <a:pt x="8092203" y="5274359"/>
                  <a:pt x="8103402" y="5275268"/>
                  <a:pt x="8109576" y="5283406"/>
                </a:cubicBezTo>
                <a:cubicBezTo>
                  <a:pt x="8114983" y="5290538"/>
                  <a:pt x="8114074" y="5301739"/>
                  <a:pt x="8107183" y="5307675"/>
                </a:cubicBezTo>
                <a:cubicBezTo>
                  <a:pt x="8106992" y="5308106"/>
                  <a:pt x="8106848" y="5308584"/>
                  <a:pt x="8106656" y="5309015"/>
                </a:cubicBezTo>
                <a:cubicBezTo>
                  <a:pt x="8106609" y="5309207"/>
                  <a:pt x="8106609" y="5309302"/>
                  <a:pt x="8106513" y="5309590"/>
                </a:cubicBezTo>
                <a:cubicBezTo>
                  <a:pt x="8106321" y="5311026"/>
                  <a:pt x="8105987" y="5312462"/>
                  <a:pt x="8105843" y="5313898"/>
                </a:cubicBezTo>
                <a:cubicBezTo>
                  <a:pt x="8105699" y="5314999"/>
                  <a:pt x="8105412" y="5321221"/>
                  <a:pt x="8105556" y="5315621"/>
                </a:cubicBezTo>
                <a:cubicBezTo>
                  <a:pt x="8105460" y="5322849"/>
                  <a:pt x="8104742" y="5329120"/>
                  <a:pt x="8098569" y="5333859"/>
                </a:cubicBezTo>
                <a:close/>
                <a:moveTo>
                  <a:pt x="8041666" y="5164933"/>
                </a:moveTo>
                <a:cubicBezTo>
                  <a:pt x="8037933" y="5165795"/>
                  <a:pt x="8034201" y="5166609"/>
                  <a:pt x="8030420" y="5167422"/>
                </a:cubicBezTo>
                <a:cubicBezTo>
                  <a:pt x="8020753" y="5169576"/>
                  <a:pt x="8010751" y="5162971"/>
                  <a:pt x="8008693" y="5153349"/>
                </a:cubicBezTo>
                <a:cubicBezTo>
                  <a:pt x="8006635" y="5143584"/>
                  <a:pt x="8013144" y="5133771"/>
                  <a:pt x="8022763" y="5131617"/>
                </a:cubicBezTo>
                <a:lnTo>
                  <a:pt x="8034010" y="5129128"/>
                </a:lnTo>
                <a:cubicBezTo>
                  <a:pt x="8043677" y="5126974"/>
                  <a:pt x="8053679" y="5133580"/>
                  <a:pt x="8055737" y="5143201"/>
                </a:cubicBezTo>
                <a:cubicBezTo>
                  <a:pt x="8056502" y="5146744"/>
                  <a:pt x="8055784" y="5150142"/>
                  <a:pt x="8054588" y="5153302"/>
                </a:cubicBezTo>
                <a:cubicBezTo>
                  <a:pt x="8055737" y="5153158"/>
                  <a:pt x="8056741" y="5152727"/>
                  <a:pt x="8058034" y="5152823"/>
                </a:cubicBezTo>
                <a:cubicBezTo>
                  <a:pt x="8061432" y="5153062"/>
                  <a:pt x="8064830" y="5152918"/>
                  <a:pt x="8068179" y="5153158"/>
                </a:cubicBezTo>
                <a:cubicBezTo>
                  <a:pt x="8069041" y="5153158"/>
                  <a:pt x="8069854" y="5153062"/>
                  <a:pt x="8070716" y="5152966"/>
                </a:cubicBezTo>
                <a:cubicBezTo>
                  <a:pt x="8073156" y="5152440"/>
                  <a:pt x="8075358" y="5152057"/>
                  <a:pt x="8077655" y="5152105"/>
                </a:cubicBezTo>
                <a:cubicBezTo>
                  <a:pt x="8081053" y="5147892"/>
                  <a:pt x="8086317" y="5144925"/>
                  <a:pt x="8091390" y="5144685"/>
                </a:cubicBezTo>
                <a:cubicBezTo>
                  <a:pt x="8097851" y="5144350"/>
                  <a:pt x="8102780" y="5147509"/>
                  <a:pt x="8106130" y="5152105"/>
                </a:cubicBezTo>
                <a:cubicBezTo>
                  <a:pt x="8105843" y="5151052"/>
                  <a:pt x="8105316" y="5150238"/>
                  <a:pt x="8105221" y="5149041"/>
                </a:cubicBezTo>
                <a:cubicBezTo>
                  <a:pt x="8104120" y="5135877"/>
                  <a:pt x="8115175" y="5128601"/>
                  <a:pt x="8125369" y="5128889"/>
                </a:cubicBezTo>
                <a:cubicBezTo>
                  <a:pt x="8122736" y="5124006"/>
                  <a:pt x="8123167" y="5119219"/>
                  <a:pt x="8125177" y="5115103"/>
                </a:cubicBezTo>
                <a:cubicBezTo>
                  <a:pt x="8122928" y="5116395"/>
                  <a:pt x="8120487" y="5117401"/>
                  <a:pt x="8117807" y="5117544"/>
                </a:cubicBezTo>
                <a:cubicBezTo>
                  <a:pt x="8117376" y="5117783"/>
                  <a:pt x="8116994" y="5118071"/>
                  <a:pt x="8116611" y="5118310"/>
                </a:cubicBezTo>
                <a:cubicBezTo>
                  <a:pt x="8116467" y="5118406"/>
                  <a:pt x="8116371" y="5118501"/>
                  <a:pt x="8116180" y="5118645"/>
                </a:cubicBezTo>
                <a:cubicBezTo>
                  <a:pt x="8115127" y="5119698"/>
                  <a:pt x="8114027" y="5120655"/>
                  <a:pt x="8112974" y="5121709"/>
                </a:cubicBezTo>
                <a:cubicBezTo>
                  <a:pt x="8112208" y="5122522"/>
                  <a:pt x="8108140" y="5127357"/>
                  <a:pt x="8111681" y="5122905"/>
                </a:cubicBezTo>
                <a:cubicBezTo>
                  <a:pt x="8107183" y="5128554"/>
                  <a:pt x="8102780" y="5133101"/>
                  <a:pt x="8094932" y="5133149"/>
                </a:cubicBezTo>
                <a:cubicBezTo>
                  <a:pt x="8087035" y="5133197"/>
                  <a:pt x="8080527" y="5128362"/>
                  <a:pt x="8077655" y="5121230"/>
                </a:cubicBezTo>
                <a:cubicBezTo>
                  <a:pt x="8077081" y="5119794"/>
                  <a:pt x="8076650" y="5118310"/>
                  <a:pt x="8076363" y="5116778"/>
                </a:cubicBezTo>
                <a:cubicBezTo>
                  <a:pt x="8071243" y="5105864"/>
                  <a:pt x="8074305" y="5092414"/>
                  <a:pt x="8078086" y="5081548"/>
                </a:cubicBezTo>
                <a:cubicBezTo>
                  <a:pt x="8080239" y="5075372"/>
                  <a:pt x="8085073" y="5071974"/>
                  <a:pt x="8090672" y="5070299"/>
                </a:cubicBezTo>
                <a:cubicBezTo>
                  <a:pt x="8090625" y="5070059"/>
                  <a:pt x="8090481" y="5069868"/>
                  <a:pt x="8090433" y="5069629"/>
                </a:cubicBezTo>
                <a:lnTo>
                  <a:pt x="8090002" y="5064746"/>
                </a:lnTo>
                <a:cubicBezTo>
                  <a:pt x="8083015" y="5058906"/>
                  <a:pt x="8079043" y="5048423"/>
                  <a:pt x="8085265" y="5038610"/>
                </a:cubicBezTo>
                <a:cubicBezTo>
                  <a:pt x="8087227" y="5035594"/>
                  <a:pt x="8089572" y="5033823"/>
                  <a:pt x="8092012" y="5032627"/>
                </a:cubicBezTo>
                <a:cubicBezTo>
                  <a:pt x="8092060" y="5027600"/>
                  <a:pt x="8094022" y="5022574"/>
                  <a:pt x="8097994" y="5018793"/>
                </a:cubicBezTo>
                <a:cubicBezTo>
                  <a:pt x="8105077" y="5012139"/>
                  <a:pt x="8117520" y="5013432"/>
                  <a:pt x="8123598" y="5020755"/>
                </a:cubicBezTo>
                <a:lnTo>
                  <a:pt x="8128767" y="5026978"/>
                </a:lnTo>
                <a:cubicBezTo>
                  <a:pt x="8135275" y="5034781"/>
                  <a:pt x="8134078" y="5045743"/>
                  <a:pt x="8126804" y="5052588"/>
                </a:cubicBezTo>
                <a:cubicBezTo>
                  <a:pt x="8126278" y="5053114"/>
                  <a:pt x="8125512" y="5053258"/>
                  <a:pt x="8124890" y="5053689"/>
                </a:cubicBezTo>
                <a:cubicBezTo>
                  <a:pt x="8125034" y="5054263"/>
                  <a:pt x="8125416" y="5054741"/>
                  <a:pt x="8125464" y="5055364"/>
                </a:cubicBezTo>
                <a:lnTo>
                  <a:pt x="8126134" y="5063406"/>
                </a:lnTo>
                <a:cubicBezTo>
                  <a:pt x="8126804" y="5071399"/>
                  <a:pt x="8122641" y="5077431"/>
                  <a:pt x="8116276" y="5081165"/>
                </a:cubicBezTo>
                <a:cubicBezTo>
                  <a:pt x="8126182" y="5081691"/>
                  <a:pt x="8134509" y="5089206"/>
                  <a:pt x="8134509" y="5099498"/>
                </a:cubicBezTo>
                <a:cubicBezTo>
                  <a:pt x="8134509" y="5102179"/>
                  <a:pt x="8133696" y="5104668"/>
                  <a:pt x="8132547" y="5107013"/>
                </a:cubicBezTo>
                <a:cubicBezTo>
                  <a:pt x="8139774" y="5102801"/>
                  <a:pt x="8149728" y="5102705"/>
                  <a:pt x="8156620" y="5110986"/>
                </a:cubicBezTo>
                <a:cubicBezTo>
                  <a:pt x="8167962" y="5124581"/>
                  <a:pt x="8153700" y="5139850"/>
                  <a:pt x="8139630" y="5138750"/>
                </a:cubicBezTo>
                <a:cubicBezTo>
                  <a:pt x="8140204" y="5140281"/>
                  <a:pt x="8140874" y="5141669"/>
                  <a:pt x="8141066" y="5143536"/>
                </a:cubicBezTo>
                <a:cubicBezTo>
                  <a:pt x="8142549" y="5161104"/>
                  <a:pt x="8122354" y="5168571"/>
                  <a:pt x="8111585" y="5161008"/>
                </a:cubicBezTo>
                <a:cubicBezTo>
                  <a:pt x="8114027" y="5163497"/>
                  <a:pt x="8115414" y="5165556"/>
                  <a:pt x="8116898" y="5168571"/>
                </a:cubicBezTo>
                <a:cubicBezTo>
                  <a:pt x="8120296" y="5175512"/>
                  <a:pt x="8120009" y="5182166"/>
                  <a:pt x="8119338" y="5189585"/>
                </a:cubicBezTo>
                <a:cubicBezTo>
                  <a:pt x="8119147" y="5191739"/>
                  <a:pt x="8118047" y="5193846"/>
                  <a:pt x="8116658" y="5195856"/>
                </a:cubicBezTo>
                <a:cubicBezTo>
                  <a:pt x="8116945" y="5199302"/>
                  <a:pt x="8116563" y="5202844"/>
                  <a:pt x="8115080" y="5205860"/>
                </a:cubicBezTo>
                <a:cubicBezTo>
                  <a:pt x="8113931" y="5208253"/>
                  <a:pt x="8112638" y="5210599"/>
                  <a:pt x="8111251" y="5212849"/>
                </a:cubicBezTo>
                <a:cubicBezTo>
                  <a:pt x="8111299" y="5213567"/>
                  <a:pt x="8111442" y="5214285"/>
                  <a:pt x="8111394" y="5215003"/>
                </a:cubicBezTo>
                <a:cubicBezTo>
                  <a:pt x="8111107" y="5224385"/>
                  <a:pt x="8102493" y="5233576"/>
                  <a:pt x="8092730" y="5232666"/>
                </a:cubicBezTo>
                <a:lnTo>
                  <a:pt x="8087418" y="5232187"/>
                </a:lnTo>
                <a:cubicBezTo>
                  <a:pt x="8085839" y="5232523"/>
                  <a:pt x="8084212" y="5232858"/>
                  <a:pt x="8082489" y="5232953"/>
                </a:cubicBezTo>
                <a:cubicBezTo>
                  <a:pt x="8069519" y="5233863"/>
                  <a:pt x="8057268" y="5226300"/>
                  <a:pt x="8045734" y="5221417"/>
                </a:cubicBezTo>
                <a:cubicBezTo>
                  <a:pt x="8035875" y="5217253"/>
                  <a:pt x="8034153" y="5208301"/>
                  <a:pt x="8037024" y="5200595"/>
                </a:cubicBezTo>
                <a:cubicBezTo>
                  <a:pt x="8031951" y="5198201"/>
                  <a:pt x="8027884" y="5193749"/>
                  <a:pt x="8027261" y="5186522"/>
                </a:cubicBezTo>
                <a:cubicBezTo>
                  <a:pt x="8026352" y="5175847"/>
                  <a:pt x="8033483" y="5169768"/>
                  <a:pt x="8041666" y="5168284"/>
                </a:cubicBezTo>
                <a:cubicBezTo>
                  <a:pt x="8041810" y="5166944"/>
                  <a:pt x="8042241" y="5165699"/>
                  <a:pt x="8042624" y="5164454"/>
                </a:cubicBezTo>
                <a:cubicBezTo>
                  <a:pt x="8042337" y="5164550"/>
                  <a:pt x="8042050" y="5164838"/>
                  <a:pt x="8041666" y="5164933"/>
                </a:cubicBezTo>
                <a:close/>
                <a:moveTo>
                  <a:pt x="7887662" y="5070825"/>
                </a:moveTo>
                <a:cubicBezTo>
                  <a:pt x="7880962" y="5070538"/>
                  <a:pt x="7876415" y="5066804"/>
                  <a:pt x="7873544" y="5061826"/>
                </a:cubicBezTo>
                <a:cubicBezTo>
                  <a:pt x="7872635" y="5061491"/>
                  <a:pt x="7871726" y="5061874"/>
                  <a:pt x="7870864" y="5061443"/>
                </a:cubicBezTo>
                <a:cubicBezTo>
                  <a:pt x="7862298" y="5056704"/>
                  <a:pt x="7859713" y="5044354"/>
                  <a:pt x="7864834" y="5036265"/>
                </a:cubicBezTo>
                <a:lnTo>
                  <a:pt x="7869190" y="5029419"/>
                </a:lnTo>
                <a:cubicBezTo>
                  <a:pt x="7874693" y="5020755"/>
                  <a:pt x="7885604" y="5018506"/>
                  <a:pt x="7894362" y="5023436"/>
                </a:cubicBezTo>
                <a:cubicBezTo>
                  <a:pt x="7898813" y="5025877"/>
                  <a:pt x="7901541" y="5030425"/>
                  <a:pt x="7902546" y="5035403"/>
                </a:cubicBezTo>
                <a:cubicBezTo>
                  <a:pt x="7904316" y="5038419"/>
                  <a:pt x="7905561" y="5041770"/>
                  <a:pt x="7905896" y="5045503"/>
                </a:cubicBezTo>
                <a:lnTo>
                  <a:pt x="7906566" y="5053545"/>
                </a:lnTo>
                <a:cubicBezTo>
                  <a:pt x="7906901" y="5057518"/>
                  <a:pt x="7904986" y="5061012"/>
                  <a:pt x="7902402" y="5063980"/>
                </a:cubicBezTo>
                <a:cubicBezTo>
                  <a:pt x="7916281" y="5060151"/>
                  <a:pt x="7933270" y="5075372"/>
                  <a:pt x="7923268" y="5091025"/>
                </a:cubicBezTo>
                <a:cubicBezTo>
                  <a:pt x="7910634" y="5110891"/>
                  <a:pt x="7879717" y="5091265"/>
                  <a:pt x="7892400" y="5071352"/>
                </a:cubicBezTo>
                <a:cubicBezTo>
                  <a:pt x="7892830" y="5070681"/>
                  <a:pt x="7893405" y="5070394"/>
                  <a:pt x="7893883" y="5069820"/>
                </a:cubicBezTo>
                <a:cubicBezTo>
                  <a:pt x="7891826" y="5070442"/>
                  <a:pt x="7889720" y="5070873"/>
                  <a:pt x="7887662" y="5070825"/>
                </a:cubicBezTo>
                <a:close/>
                <a:moveTo>
                  <a:pt x="7934036" y="4931434"/>
                </a:moveTo>
                <a:cubicBezTo>
                  <a:pt x="7940496" y="4935551"/>
                  <a:pt x="7943942" y="4942013"/>
                  <a:pt x="7943416" y="4949002"/>
                </a:cubicBezTo>
                <a:cubicBezTo>
                  <a:pt x="7948536" y="4946561"/>
                  <a:pt x="7954518" y="4945986"/>
                  <a:pt x="7959161" y="4948954"/>
                </a:cubicBezTo>
                <a:lnTo>
                  <a:pt x="7966004" y="4953310"/>
                </a:lnTo>
                <a:cubicBezTo>
                  <a:pt x="7974667" y="4958815"/>
                  <a:pt x="7978543" y="4968053"/>
                  <a:pt x="7974140" y="4977866"/>
                </a:cubicBezTo>
                <a:cubicBezTo>
                  <a:pt x="7973900" y="4978392"/>
                  <a:pt x="7973327" y="4978775"/>
                  <a:pt x="7973040" y="4979254"/>
                </a:cubicBezTo>
                <a:cubicBezTo>
                  <a:pt x="7985434" y="4997061"/>
                  <a:pt x="7960214" y="5020037"/>
                  <a:pt x="7945665" y="5002518"/>
                </a:cubicBezTo>
                <a:cubicBezTo>
                  <a:pt x="7940065" y="4995816"/>
                  <a:pt x="7940305" y="4988157"/>
                  <a:pt x="7943511" y="4982126"/>
                </a:cubicBezTo>
                <a:lnTo>
                  <a:pt x="7942698" y="4981600"/>
                </a:lnTo>
                <a:cubicBezTo>
                  <a:pt x="7936045" y="4977387"/>
                  <a:pt x="7932313" y="4970925"/>
                  <a:pt x="7932887" y="4963745"/>
                </a:cubicBezTo>
                <a:cubicBezTo>
                  <a:pt x="7927623" y="4966186"/>
                  <a:pt x="7921401" y="4966665"/>
                  <a:pt x="7916568" y="4963601"/>
                </a:cubicBezTo>
                <a:lnTo>
                  <a:pt x="7909676" y="4959246"/>
                </a:lnTo>
                <a:cubicBezTo>
                  <a:pt x="7908576" y="4958575"/>
                  <a:pt x="7907858" y="4957618"/>
                  <a:pt x="7906948" y="4956804"/>
                </a:cubicBezTo>
                <a:cubicBezTo>
                  <a:pt x="7904268" y="4956373"/>
                  <a:pt x="7901684" y="4955607"/>
                  <a:pt x="7899387" y="4954171"/>
                </a:cubicBezTo>
                <a:cubicBezTo>
                  <a:pt x="7890773" y="4948858"/>
                  <a:pt x="7889481" y="4936795"/>
                  <a:pt x="7894601" y="4928706"/>
                </a:cubicBezTo>
                <a:lnTo>
                  <a:pt x="7898956" y="4921861"/>
                </a:lnTo>
                <a:cubicBezTo>
                  <a:pt x="7904460" y="4913196"/>
                  <a:pt x="7916185" y="4911952"/>
                  <a:pt x="7924369" y="4917074"/>
                </a:cubicBezTo>
                <a:cubicBezTo>
                  <a:pt x="7929058" y="4919994"/>
                  <a:pt x="7931403" y="4924924"/>
                  <a:pt x="7931882" y="4930094"/>
                </a:cubicBezTo>
                <a:lnTo>
                  <a:pt x="7934036" y="4931434"/>
                </a:lnTo>
                <a:close/>
                <a:moveTo>
                  <a:pt x="7933557" y="4898023"/>
                </a:moveTo>
                <a:cubicBezTo>
                  <a:pt x="7933127" y="4888114"/>
                  <a:pt x="7939109" y="4878923"/>
                  <a:pt x="7949541" y="4877631"/>
                </a:cubicBezTo>
                <a:cubicBezTo>
                  <a:pt x="7958825" y="4876530"/>
                  <a:pt x="7969498" y="4883710"/>
                  <a:pt x="7969929" y="4893619"/>
                </a:cubicBezTo>
                <a:lnTo>
                  <a:pt x="7970311" y="4901708"/>
                </a:lnTo>
                <a:cubicBezTo>
                  <a:pt x="7970742" y="4911617"/>
                  <a:pt x="7964760" y="4920855"/>
                  <a:pt x="7954327" y="4922100"/>
                </a:cubicBezTo>
                <a:cubicBezTo>
                  <a:pt x="7945043" y="4923201"/>
                  <a:pt x="7934371" y="4916021"/>
                  <a:pt x="7933940" y="4906160"/>
                </a:cubicBezTo>
                <a:lnTo>
                  <a:pt x="7933557" y="4898023"/>
                </a:lnTo>
                <a:close/>
                <a:moveTo>
                  <a:pt x="7918290" y="5149472"/>
                </a:moveTo>
                <a:cubicBezTo>
                  <a:pt x="7930781" y="5129798"/>
                  <a:pt x="7963851" y="5145642"/>
                  <a:pt x="7951216" y="5165556"/>
                </a:cubicBezTo>
                <a:cubicBezTo>
                  <a:pt x="7938678" y="5185229"/>
                  <a:pt x="7905656" y="5169337"/>
                  <a:pt x="7918290" y="5149472"/>
                </a:cubicBezTo>
                <a:close/>
                <a:moveTo>
                  <a:pt x="7942937" y="5178336"/>
                </a:moveTo>
                <a:cubicBezTo>
                  <a:pt x="7951312" y="5174938"/>
                  <a:pt x="7964282" y="5180012"/>
                  <a:pt x="7966340" y="5189394"/>
                </a:cubicBezTo>
                <a:lnTo>
                  <a:pt x="7968828" y="5200643"/>
                </a:lnTo>
                <a:cubicBezTo>
                  <a:pt x="7971077" y="5210695"/>
                  <a:pt x="7967918" y="5219886"/>
                  <a:pt x="7957773" y="5224050"/>
                </a:cubicBezTo>
                <a:cubicBezTo>
                  <a:pt x="7949398" y="5227449"/>
                  <a:pt x="7936429" y="5222374"/>
                  <a:pt x="7934371" y="5212992"/>
                </a:cubicBezTo>
                <a:cubicBezTo>
                  <a:pt x="7933509" y="5209211"/>
                  <a:pt x="7932696" y="5205477"/>
                  <a:pt x="7931882" y="5201743"/>
                </a:cubicBezTo>
                <a:cubicBezTo>
                  <a:pt x="7929633" y="5191691"/>
                  <a:pt x="7932791" y="5182501"/>
                  <a:pt x="7942937" y="5178336"/>
                </a:cubicBezTo>
                <a:close/>
                <a:moveTo>
                  <a:pt x="7964521" y="5256504"/>
                </a:moveTo>
                <a:cubicBezTo>
                  <a:pt x="7969929" y="5253489"/>
                  <a:pt x="7975432" y="5253728"/>
                  <a:pt x="7980266" y="5255978"/>
                </a:cubicBezTo>
                <a:cubicBezTo>
                  <a:pt x="7986296" y="5254494"/>
                  <a:pt x="7992900" y="5256121"/>
                  <a:pt x="7997829" y="5260764"/>
                </a:cubicBezTo>
                <a:cubicBezTo>
                  <a:pt x="8004864" y="5267418"/>
                  <a:pt x="8004338" y="5279959"/>
                  <a:pt x="7997446" y="5286470"/>
                </a:cubicBezTo>
                <a:cubicBezTo>
                  <a:pt x="7992038" y="5291543"/>
                  <a:pt x="7985673" y="5294655"/>
                  <a:pt x="7978256" y="5294511"/>
                </a:cubicBezTo>
                <a:cubicBezTo>
                  <a:pt x="7968924" y="5294368"/>
                  <a:pt x="7962750" y="5288193"/>
                  <a:pt x="7957582" y="5281252"/>
                </a:cubicBezTo>
                <a:cubicBezTo>
                  <a:pt x="7951695" y="5273306"/>
                  <a:pt x="7956816" y="5260860"/>
                  <a:pt x="7964521" y="5256504"/>
                </a:cubicBezTo>
                <a:close/>
                <a:moveTo>
                  <a:pt x="7970455" y="5109119"/>
                </a:moveTo>
                <a:cubicBezTo>
                  <a:pt x="7970407" y="5124054"/>
                  <a:pt x="7953131" y="5137409"/>
                  <a:pt x="7941501" y="5123432"/>
                </a:cubicBezTo>
                <a:cubicBezTo>
                  <a:pt x="7933509" y="5113810"/>
                  <a:pt x="7937194" y="5101700"/>
                  <a:pt x="7944516" y="5095333"/>
                </a:cubicBezTo>
                <a:cubicBezTo>
                  <a:pt x="7941645" y="5089733"/>
                  <a:pt x="7941358" y="5082936"/>
                  <a:pt x="7944851" y="5077335"/>
                </a:cubicBezTo>
                <a:cubicBezTo>
                  <a:pt x="7950068" y="5069006"/>
                  <a:pt x="7961745" y="5066182"/>
                  <a:pt x="7970072" y="5071495"/>
                </a:cubicBezTo>
                <a:lnTo>
                  <a:pt x="7976916" y="5075851"/>
                </a:lnTo>
                <a:cubicBezTo>
                  <a:pt x="7985291" y="5081165"/>
                  <a:pt x="7988018" y="5092605"/>
                  <a:pt x="7982754" y="5101078"/>
                </a:cubicBezTo>
                <a:cubicBezTo>
                  <a:pt x="7979978" y="5105482"/>
                  <a:pt x="7975384" y="5108210"/>
                  <a:pt x="7970455" y="5109119"/>
                </a:cubicBezTo>
                <a:close/>
                <a:moveTo>
                  <a:pt x="7975576" y="5052396"/>
                </a:moveTo>
                <a:cubicBezTo>
                  <a:pt x="7973614" y="5029037"/>
                  <a:pt x="8009937" y="5028127"/>
                  <a:pt x="8011899" y="5051343"/>
                </a:cubicBezTo>
                <a:cubicBezTo>
                  <a:pt x="8013862" y="5074655"/>
                  <a:pt x="7977538" y="5075612"/>
                  <a:pt x="7975576" y="5052396"/>
                </a:cubicBezTo>
                <a:close/>
                <a:moveTo>
                  <a:pt x="8003572" y="4983754"/>
                </a:moveTo>
                <a:cubicBezTo>
                  <a:pt x="7997064" y="4975951"/>
                  <a:pt x="7999457" y="4964511"/>
                  <a:pt x="8006731" y="4958240"/>
                </a:cubicBezTo>
                <a:cubicBezTo>
                  <a:pt x="8014388" y="4951730"/>
                  <a:pt x="8026161" y="4954124"/>
                  <a:pt x="8032239" y="4961399"/>
                </a:cubicBezTo>
                <a:lnTo>
                  <a:pt x="8037407" y="4967622"/>
                </a:lnTo>
                <a:cubicBezTo>
                  <a:pt x="8043915" y="4975425"/>
                  <a:pt x="8041523" y="4986865"/>
                  <a:pt x="8034248" y="4993088"/>
                </a:cubicBezTo>
                <a:cubicBezTo>
                  <a:pt x="8028219" y="4998258"/>
                  <a:pt x="8019652" y="4997683"/>
                  <a:pt x="8013335" y="4993662"/>
                </a:cubicBezTo>
                <a:cubicBezTo>
                  <a:pt x="8014292" y="4995242"/>
                  <a:pt x="8015202" y="4996869"/>
                  <a:pt x="8015393" y="4998784"/>
                </a:cubicBezTo>
                <a:cubicBezTo>
                  <a:pt x="8015489" y="4999933"/>
                  <a:pt x="8015632" y="5001082"/>
                  <a:pt x="8015919" y="5002183"/>
                </a:cubicBezTo>
                <a:lnTo>
                  <a:pt x="8015919" y="5002183"/>
                </a:lnTo>
                <a:cubicBezTo>
                  <a:pt x="8016015" y="5002278"/>
                  <a:pt x="8016015" y="5002326"/>
                  <a:pt x="8016159" y="5002470"/>
                </a:cubicBezTo>
                <a:cubicBezTo>
                  <a:pt x="8016398" y="5002661"/>
                  <a:pt x="8016446" y="5002661"/>
                  <a:pt x="8016924" y="5002996"/>
                </a:cubicBezTo>
                <a:cubicBezTo>
                  <a:pt x="8025348" y="5008741"/>
                  <a:pt x="8027453" y="5019367"/>
                  <a:pt x="8022380" y="5028127"/>
                </a:cubicBezTo>
                <a:cubicBezTo>
                  <a:pt x="8017546" y="5036408"/>
                  <a:pt x="8005104" y="5038945"/>
                  <a:pt x="7997255" y="5033584"/>
                </a:cubicBezTo>
                <a:cubicBezTo>
                  <a:pt x="7988115" y="5027361"/>
                  <a:pt x="7981271" y="5018218"/>
                  <a:pt x="7979978" y="5006969"/>
                </a:cubicBezTo>
                <a:cubicBezTo>
                  <a:pt x="7978878" y="4997157"/>
                  <a:pt x="7983137" y="4987583"/>
                  <a:pt x="7993570" y="4985142"/>
                </a:cubicBezTo>
                <a:cubicBezTo>
                  <a:pt x="7997686" y="4984184"/>
                  <a:pt x="8002471" y="4985142"/>
                  <a:pt x="8006491" y="4987248"/>
                </a:cubicBezTo>
                <a:lnTo>
                  <a:pt x="8003572" y="4983754"/>
                </a:lnTo>
                <a:close/>
                <a:moveTo>
                  <a:pt x="8003237" y="4709758"/>
                </a:moveTo>
                <a:cubicBezTo>
                  <a:pt x="8003142" y="4709711"/>
                  <a:pt x="8002998" y="4709758"/>
                  <a:pt x="8002902" y="4709711"/>
                </a:cubicBezTo>
                <a:cubicBezTo>
                  <a:pt x="7993570" y="4705594"/>
                  <a:pt x="7988928" y="4693962"/>
                  <a:pt x="7993187" y="4684628"/>
                </a:cubicBezTo>
                <a:lnTo>
                  <a:pt x="7996680" y="4676921"/>
                </a:lnTo>
                <a:cubicBezTo>
                  <a:pt x="8000940" y="4667539"/>
                  <a:pt x="8012282" y="4662992"/>
                  <a:pt x="8021758" y="4667204"/>
                </a:cubicBezTo>
                <a:cubicBezTo>
                  <a:pt x="8024917" y="4668592"/>
                  <a:pt x="8027261" y="4671033"/>
                  <a:pt x="8029175" y="4673714"/>
                </a:cubicBezTo>
                <a:cubicBezTo>
                  <a:pt x="8031186" y="4667396"/>
                  <a:pt x="8036546" y="4662130"/>
                  <a:pt x="8043150" y="4660886"/>
                </a:cubicBezTo>
                <a:cubicBezTo>
                  <a:pt x="8053104" y="4659019"/>
                  <a:pt x="8062341" y="4665864"/>
                  <a:pt x="8064494" y="4675533"/>
                </a:cubicBezTo>
                <a:lnTo>
                  <a:pt x="8066983" y="4686734"/>
                </a:lnTo>
                <a:cubicBezTo>
                  <a:pt x="8069137" y="4696451"/>
                  <a:pt x="8061814" y="4706312"/>
                  <a:pt x="8052339" y="4708083"/>
                </a:cubicBezTo>
                <a:cubicBezTo>
                  <a:pt x="8043868" y="4709663"/>
                  <a:pt x="8035972" y="4704924"/>
                  <a:pt x="8032430" y="4697504"/>
                </a:cubicBezTo>
                <a:cubicBezTo>
                  <a:pt x="8032670" y="4701334"/>
                  <a:pt x="8031855" y="4705355"/>
                  <a:pt x="8029368" y="4709232"/>
                </a:cubicBezTo>
                <a:cubicBezTo>
                  <a:pt x="8026161" y="4714306"/>
                  <a:pt x="8021902" y="4716508"/>
                  <a:pt x="8017595" y="4716699"/>
                </a:cubicBezTo>
                <a:cubicBezTo>
                  <a:pt x="8026591" y="4721582"/>
                  <a:pt x="8032861" y="4734075"/>
                  <a:pt x="8025682" y="4745420"/>
                </a:cubicBezTo>
                <a:cubicBezTo>
                  <a:pt x="8013048" y="4765285"/>
                  <a:pt x="7984908" y="4741782"/>
                  <a:pt x="7997446" y="4722108"/>
                </a:cubicBezTo>
                <a:cubicBezTo>
                  <a:pt x="8000700" y="4717034"/>
                  <a:pt x="8004960" y="4714833"/>
                  <a:pt x="8009315" y="4714641"/>
                </a:cubicBezTo>
                <a:cubicBezTo>
                  <a:pt x="8007018" y="4713492"/>
                  <a:pt x="8004960" y="4711769"/>
                  <a:pt x="8003237" y="4709758"/>
                </a:cubicBezTo>
                <a:close/>
                <a:moveTo>
                  <a:pt x="7893644" y="4532600"/>
                </a:moveTo>
                <a:cubicBezTo>
                  <a:pt x="7899148" y="4538105"/>
                  <a:pt x="7901732" y="4546434"/>
                  <a:pt x="7896372" y="4554858"/>
                </a:cubicBezTo>
                <a:cubicBezTo>
                  <a:pt x="7888380" y="4567400"/>
                  <a:pt x="7873448" y="4563953"/>
                  <a:pt x="7866557" y="4554715"/>
                </a:cubicBezTo>
                <a:cubicBezTo>
                  <a:pt x="7865935" y="4554906"/>
                  <a:pt x="7865457" y="4555289"/>
                  <a:pt x="7864786" y="4555481"/>
                </a:cubicBezTo>
                <a:cubicBezTo>
                  <a:pt x="7857273" y="4557252"/>
                  <a:pt x="7850764" y="4555528"/>
                  <a:pt x="7843586" y="4553183"/>
                </a:cubicBezTo>
                <a:cubicBezTo>
                  <a:pt x="7841480" y="4552513"/>
                  <a:pt x="7839661" y="4550981"/>
                  <a:pt x="7837986" y="4549162"/>
                </a:cubicBezTo>
                <a:cubicBezTo>
                  <a:pt x="7834540" y="4548683"/>
                  <a:pt x="7831142" y="4547487"/>
                  <a:pt x="7828511" y="4545381"/>
                </a:cubicBezTo>
                <a:cubicBezTo>
                  <a:pt x="7826405" y="4543705"/>
                  <a:pt x="7824395" y="4541886"/>
                  <a:pt x="7822480" y="4540067"/>
                </a:cubicBezTo>
                <a:cubicBezTo>
                  <a:pt x="7821763" y="4539972"/>
                  <a:pt x="7821045" y="4539924"/>
                  <a:pt x="7820327" y="4539732"/>
                </a:cubicBezTo>
                <a:cubicBezTo>
                  <a:pt x="7811186" y="4537387"/>
                  <a:pt x="7804056" y="4526856"/>
                  <a:pt x="7807118" y="4517474"/>
                </a:cubicBezTo>
                <a:lnTo>
                  <a:pt x="7808746" y="4512400"/>
                </a:lnTo>
                <a:cubicBezTo>
                  <a:pt x="7808746" y="4512352"/>
                  <a:pt x="7808746" y="4512256"/>
                  <a:pt x="7808746" y="4512208"/>
                </a:cubicBezTo>
                <a:cubicBezTo>
                  <a:pt x="7798600" y="4513309"/>
                  <a:pt x="7786444" y="4506895"/>
                  <a:pt x="7785870" y="4493540"/>
                </a:cubicBezTo>
                <a:cubicBezTo>
                  <a:pt x="7785774" y="4491625"/>
                  <a:pt x="7786301" y="4490189"/>
                  <a:pt x="7786636" y="4488610"/>
                </a:cubicBezTo>
                <a:cubicBezTo>
                  <a:pt x="7785631" y="4487317"/>
                  <a:pt x="7784578" y="4486120"/>
                  <a:pt x="7783956" y="4484541"/>
                </a:cubicBezTo>
                <a:cubicBezTo>
                  <a:pt x="7781276" y="4477743"/>
                  <a:pt x="7783094" y="4469989"/>
                  <a:pt x="7787832" y="4464676"/>
                </a:cubicBezTo>
                <a:cubicBezTo>
                  <a:pt x="7785822" y="4461755"/>
                  <a:pt x="7784338" y="4458500"/>
                  <a:pt x="7784051" y="4454815"/>
                </a:cubicBezTo>
                <a:cubicBezTo>
                  <a:pt x="7783621" y="4448783"/>
                  <a:pt x="7786780" y="4443374"/>
                  <a:pt x="7791422" y="4439928"/>
                </a:cubicBezTo>
                <a:cubicBezTo>
                  <a:pt x="7790320" y="4440311"/>
                  <a:pt x="7789124" y="4440550"/>
                  <a:pt x="7787880" y="4440598"/>
                </a:cubicBezTo>
                <a:lnTo>
                  <a:pt x="7779744" y="4440933"/>
                </a:lnTo>
                <a:cubicBezTo>
                  <a:pt x="7769838" y="4441364"/>
                  <a:pt x="7760410" y="4436912"/>
                  <a:pt x="7758496" y="4426094"/>
                </a:cubicBezTo>
                <a:cubicBezTo>
                  <a:pt x="7756964" y="4417478"/>
                  <a:pt x="7763185" y="4405989"/>
                  <a:pt x="7772709" y="4405080"/>
                </a:cubicBezTo>
                <a:cubicBezTo>
                  <a:pt x="7771225" y="4400580"/>
                  <a:pt x="7770460" y="4395937"/>
                  <a:pt x="7771656" y="4391055"/>
                </a:cubicBezTo>
                <a:cubicBezTo>
                  <a:pt x="7772422" y="4387896"/>
                  <a:pt x="7774001" y="4385358"/>
                  <a:pt x="7775820" y="4383109"/>
                </a:cubicBezTo>
                <a:cubicBezTo>
                  <a:pt x="7773858" y="4379806"/>
                  <a:pt x="7772565" y="4375976"/>
                  <a:pt x="7772374" y="4371860"/>
                </a:cubicBezTo>
                <a:lnTo>
                  <a:pt x="7772039" y="4363722"/>
                </a:lnTo>
                <a:cubicBezTo>
                  <a:pt x="7771609" y="4353766"/>
                  <a:pt x="7782951" y="4346251"/>
                  <a:pt x="7791804" y="4347017"/>
                </a:cubicBezTo>
                <a:cubicBezTo>
                  <a:pt x="7802572" y="4347926"/>
                  <a:pt x="7808076" y="4356973"/>
                  <a:pt x="7808506" y="4366834"/>
                </a:cubicBezTo>
                <a:lnTo>
                  <a:pt x="7808842" y="4374971"/>
                </a:lnTo>
                <a:cubicBezTo>
                  <a:pt x="7808889" y="4376503"/>
                  <a:pt x="7808267" y="4377843"/>
                  <a:pt x="7807836" y="4379231"/>
                </a:cubicBezTo>
                <a:cubicBezTo>
                  <a:pt x="7809703" y="4381290"/>
                  <a:pt x="7811282" y="4383540"/>
                  <a:pt x="7812000" y="4386029"/>
                </a:cubicBezTo>
                <a:cubicBezTo>
                  <a:pt x="7812335" y="4387225"/>
                  <a:pt x="7812048" y="4388231"/>
                  <a:pt x="7812144" y="4389379"/>
                </a:cubicBezTo>
                <a:cubicBezTo>
                  <a:pt x="7814919" y="4392347"/>
                  <a:pt x="7816786" y="4395937"/>
                  <a:pt x="7817169" y="4400054"/>
                </a:cubicBezTo>
                <a:cubicBezTo>
                  <a:pt x="7818556" y="4397661"/>
                  <a:pt x="7820327" y="4395602"/>
                  <a:pt x="7822864" y="4394310"/>
                </a:cubicBezTo>
                <a:lnTo>
                  <a:pt x="7830090" y="4390576"/>
                </a:lnTo>
                <a:cubicBezTo>
                  <a:pt x="7838895" y="4386077"/>
                  <a:pt x="7849664" y="4387321"/>
                  <a:pt x="7855359" y="4396273"/>
                </a:cubicBezTo>
                <a:cubicBezTo>
                  <a:pt x="7860288" y="4404123"/>
                  <a:pt x="7858469" y="4417047"/>
                  <a:pt x="7849664" y="4421547"/>
                </a:cubicBezTo>
                <a:lnTo>
                  <a:pt x="7842437" y="4425280"/>
                </a:lnTo>
                <a:cubicBezTo>
                  <a:pt x="7833584" y="4429780"/>
                  <a:pt x="7822864" y="4428535"/>
                  <a:pt x="7817169" y="4419584"/>
                </a:cubicBezTo>
                <a:cubicBezTo>
                  <a:pt x="7815637" y="4417095"/>
                  <a:pt x="7814967" y="4414079"/>
                  <a:pt x="7814776" y="4411016"/>
                </a:cubicBezTo>
                <a:cubicBezTo>
                  <a:pt x="7812239" y="4415563"/>
                  <a:pt x="7807693" y="4418914"/>
                  <a:pt x="7802476" y="4420206"/>
                </a:cubicBezTo>
                <a:cubicBezTo>
                  <a:pt x="7803194" y="4426286"/>
                  <a:pt x="7800466" y="4433561"/>
                  <a:pt x="7795346" y="4437582"/>
                </a:cubicBezTo>
                <a:cubicBezTo>
                  <a:pt x="7797404" y="4436673"/>
                  <a:pt x="7799605" y="4436146"/>
                  <a:pt x="7801806" y="4436051"/>
                </a:cubicBezTo>
                <a:lnTo>
                  <a:pt x="7809942" y="4435715"/>
                </a:lnTo>
                <a:cubicBezTo>
                  <a:pt x="7812813" y="4435620"/>
                  <a:pt x="7815493" y="4436242"/>
                  <a:pt x="7817886" y="4437391"/>
                </a:cubicBezTo>
                <a:cubicBezTo>
                  <a:pt x="7824395" y="4431790"/>
                  <a:pt x="7832722" y="4428631"/>
                  <a:pt x="7842150" y="4429972"/>
                </a:cubicBezTo>
                <a:cubicBezTo>
                  <a:pt x="7848132" y="4430785"/>
                  <a:pt x="7853205" y="4433035"/>
                  <a:pt x="7857512" y="4436242"/>
                </a:cubicBezTo>
                <a:cubicBezTo>
                  <a:pt x="7858373" y="4433896"/>
                  <a:pt x="7859618" y="4431790"/>
                  <a:pt x="7861101" y="4429972"/>
                </a:cubicBezTo>
                <a:cubicBezTo>
                  <a:pt x="7860623" y="4417430"/>
                  <a:pt x="7871055" y="4404601"/>
                  <a:pt x="7885556" y="4411159"/>
                </a:cubicBezTo>
                <a:cubicBezTo>
                  <a:pt x="7898813" y="4417143"/>
                  <a:pt x="7899339" y="4432173"/>
                  <a:pt x="7892926" y="4441268"/>
                </a:cubicBezTo>
                <a:cubicBezTo>
                  <a:pt x="7892926" y="4442848"/>
                  <a:pt x="7893070" y="4444475"/>
                  <a:pt x="7892592" y="4446055"/>
                </a:cubicBezTo>
                <a:cubicBezTo>
                  <a:pt x="7891395" y="4449693"/>
                  <a:pt x="7890246" y="4453379"/>
                  <a:pt x="7889050" y="4457017"/>
                </a:cubicBezTo>
                <a:cubicBezTo>
                  <a:pt x="7888380" y="4459123"/>
                  <a:pt x="7887279" y="4461037"/>
                  <a:pt x="7886035" y="4462761"/>
                </a:cubicBezTo>
                <a:lnTo>
                  <a:pt x="7886179" y="4466351"/>
                </a:lnTo>
                <a:cubicBezTo>
                  <a:pt x="7886466" y="4472382"/>
                  <a:pt x="7883737" y="4477456"/>
                  <a:pt x="7879670" y="4481094"/>
                </a:cubicBezTo>
                <a:cubicBezTo>
                  <a:pt x="7881154" y="4481477"/>
                  <a:pt x="7882541" y="4481764"/>
                  <a:pt x="7883881" y="4482434"/>
                </a:cubicBezTo>
                <a:cubicBezTo>
                  <a:pt x="7893357" y="4481525"/>
                  <a:pt x="7903359" y="4486503"/>
                  <a:pt x="7903886" y="4498710"/>
                </a:cubicBezTo>
                <a:cubicBezTo>
                  <a:pt x="7903886" y="4498805"/>
                  <a:pt x="7903838" y="4498853"/>
                  <a:pt x="7903838" y="4498949"/>
                </a:cubicBezTo>
                <a:cubicBezTo>
                  <a:pt x="7905178" y="4497513"/>
                  <a:pt x="7906614" y="4496125"/>
                  <a:pt x="7908719" y="4495071"/>
                </a:cubicBezTo>
                <a:cubicBezTo>
                  <a:pt x="7929585" y="4484349"/>
                  <a:pt x="7949111" y="4515368"/>
                  <a:pt x="7928149" y="4526090"/>
                </a:cubicBezTo>
                <a:cubicBezTo>
                  <a:pt x="7914270" y="4533174"/>
                  <a:pt x="7901301" y="4521878"/>
                  <a:pt x="7900105" y="4510341"/>
                </a:cubicBezTo>
                <a:cubicBezTo>
                  <a:pt x="7898334" y="4512496"/>
                  <a:pt x="7895702" y="4513309"/>
                  <a:pt x="7893214" y="4514314"/>
                </a:cubicBezTo>
                <a:cubicBezTo>
                  <a:pt x="7894266" y="4518575"/>
                  <a:pt x="7893740" y="4523218"/>
                  <a:pt x="7891826" y="4527287"/>
                </a:cubicBezTo>
                <a:cubicBezTo>
                  <a:pt x="7892400" y="4529201"/>
                  <a:pt x="7893596" y="4530781"/>
                  <a:pt x="7893644" y="4532600"/>
                </a:cubicBezTo>
                <a:close/>
                <a:moveTo>
                  <a:pt x="7839901" y="4736947"/>
                </a:moveTo>
                <a:lnTo>
                  <a:pt x="7835546" y="4743841"/>
                </a:lnTo>
                <a:cubicBezTo>
                  <a:pt x="7830233" y="4752217"/>
                  <a:pt x="7820231" y="4756525"/>
                  <a:pt x="7810851" y="4751643"/>
                </a:cubicBezTo>
                <a:cubicBezTo>
                  <a:pt x="7802620" y="4747383"/>
                  <a:pt x="7797738" y="4735320"/>
                  <a:pt x="7803051" y="4726943"/>
                </a:cubicBezTo>
                <a:lnTo>
                  <a:pt x="7807406" y="4720050"/>
                </a:lnTo>
                <a:cubicBezTo>
                  <a:pt x="7808650" y="4718088"/>
                  <a:pt x="7810182" y="4716412"/>
                  <a:pt x="7811856" y="4714976"/>
                </a:cubicBezTo>
                <a:cubicBezTo>
                  <a:pt x="7807693" y="4712487"/>
                  <a:pt x="7804438" y="4708466"/>
                  <a:pt x="7803338" y="4703488"/>
                </a:cubicBezTo>
                <a:lnTo>
                  <a:pt x="7800849" y="4692287"/>
                </a:lnTo>
                <a:cubicBezTo>
                  <a:pt x="7798696" y="4682569"/>
                  <a:pt x="7804917" y="4672565"/>
                  <a:pt x="7814632" y="4670363"/>
                </a:cubicBezTo>
                <a:cubicBezTo>
                  <a:pt x="7824251" y="4668209"/>
                  <a:pt x="7834397" y="4674528"/>
                  <a:pt x="7836551" y="4684197"/>
                </a:cubicBezTo>
                <a:lnTo>
                  <a:pt x="7838895" y="4694824"/>
                </a:lnTo>
                <a:cubicBezTo>
                  <a:pt x="7842006" y="4690133"/>
                  <a:pt x="7846984" y="4686639"/>
                  <a:pt x="7852870" y="4686399"/>
                </a:cubicBezTo>
                <a:lnTo>
                  <a:pt x="7861006" y="4686064"/>
                </a:lnTo>
                <a:cubicBezTo>
                  <a:pt x="7870912" y="4685633"/>
                  <a:pt x="7879717" y="4693388"/>
                  <a:pt x="7880244" y="4703392"/>
                </a:cubicBezTo>
                <a:cubicBezTo>
                  <a:pt x="7880723" y="4713205"/>
                  <a:pt x="7872779" y="4722204"/>
                  <a:pt x="7862920" y="4722635"/>
                </a:cubicBezTo>
                <a:lnTo>
                  <a:pt x="7854784" y="4723018"/>
                </a:lnTo>
                <a:cubicBezTo>
                  <a:pt x="7846170" y="4723353"/>
                  <a:pt x="7838752" y="4717417"/>
                  <a:pt x="7836502" y="4709328"/>
                </a:cubicBezTo>
                <a:cubicBezTo>
                  <a:pt x="7835593" y="4710812"/>
                  <a:pt x="7834302" y="4711961"/>
                  <a:pt x="7833009" y="4713109"/>
                </a:cubicBezTo>
                <a:cubicBezTo>
                  <a:pt x="7840619" y="4717752"/>
                  <a:pt x="7845021" y="4728953"/>
                  <a:pt x="7839901" y="4736947"/>
                </a:cubicBezTo>
                <a:close/>
                <a:moveTo>
                  <a:pt x="7824443" y="4911426"/>
                </a:moveTo>
                <a:lnTo>
                  <a:pt x="7816307" y="4911760"/>
                </a:lnTo>
                <a:cubicBezTo>
                  <a:pt x="7806400" y="4912191"/>
                  <a:pt x="7797020" y="4907548"/>
                  <a:pt x="7795154" y="4896826"/>
                </a:cubicBezTo>
                <a:cubicBezTo>
                  <a:pt x="7795106" y="4896443"/>
                  <a:pt x="7795250" y="4896012"/>
                  <a:pt x="7795202" y="4895629"/>
                </a:cubicBezTo>
                <a:cubicBezTo>
                  <a:pt x="7787927" y="4891273"/>
                  <a:pt x="7784291" y="4882322"/>
                  <a:pt x="7787018" y="4874089"/>
                </a:cubicBezTo>
                <a:cubicBezTo>
                  <a:pt x="7787305" y="4873131"/>
                  <a:pt x="7787449" y="4872652"/>
                  <a:pt x="7787497" y="4872509"/>
                </a:cubicBezTo>
                <a:cubicBezTo>
                  <a:pt x="7787497" y="4872413"/>
                  <a:pt x="7787497" y="4872270"/>
                  <a:pt x="7787545" y="4872174"/>
                </a:cubicBezTo>
                <a:lnTo>
                  <a:pt x="7787545" y="4871982"/>
                </a:lnTo>
                <a:cubicBezTo>
                  <a:pt x="7786827" y="4871121"/>
                  <a:pt x="7786109" y="4870307"/>
                  <a:pt x="7785296" y="4869541"/>
                </a:cubicBezTo>
                <a:cubicBezTo>
                  <a:pt x="7777878" y="4862457"/>
                  <a:pt x="7780797" y="4849867"/>
                  <a:pt x="7787449" y="4843740"/>
                </a:cubicBezTo>
                <a:cubicBezTo>
                  <a:pt x="7795250" y="4836512"/>
                  <a:pt x="7806353" y="4839289"/>
                  <a:pt x="7813244" y="4845847"/>
                </a:cubicBezTo>
                <a:cubicBezTo>
                  <a:pt x="7821715" y="4853936"/>
                  <a:pt x="7824730" y="4864850"/>
                  <a:pt x="7823677" y="4875764"/>
                </a:cubicBezTo>
                <a:cubicBezTo>
                  <a:pt x="7831335" y="4877009"/>
                  <a:pt x="7837842" y="4881508"/>
                  <a:pt x="7839326" y="4890220"/>
                </a:cubicBezTo>
                <a:cubicBezTo>
                  <a:pt x="7840906" y="4899123"/>
                  <a:pt x="7834349" y="4910995"/>
                  <a:pt x="7824443" y="4911426"/>
                </a:cubicBezTo>
                <a:close/>
                <a:moveTo>
                  <a:pt x="7840762" y="4989211"/>
                </a:moveTo>
                <a:cubicBezTo>
                  <a:pt x="7849137" y="4994524"/>
                  <a:pt x="7850286" y="5007209"/>
                  <a:pt x="7844734" y="5014820"/>
                </a:cubicBezTo>
                <a:cubicBezTo>
                  <a:pt x="7838608" y="5023149"/>
                  <a:pt x="7827458" y="5024058"/>
                  <a:pt x="7819131" y="5018793"/>
                </a:cubicBezTo>
                <a:lnTo>
                  <a:pt x="7812239" y="5014437"/>
                </a:lnTo>
                <a:cubicBezTo>
                  <a:pt x="7803864" y="5009124"/>
                  <a:pt x="7802716" y="4996439"/>
                  <a:pt x="7808267" y="4988828"/>
                </a:cubicBezTo>
                <a:cubicBezTo>
                  <a:pt x="7814393" y="4980499"/>
                  <a:pt x="7825544" y="4979589"/>
                  <a:pt x="7833871" y="4984855"/>
                </a:cubicBezTo>
                <a:lnTo>
                  <a:pt x="7840762" y="4989211"/>
                </a:lnTo>
                <a:close/>
                <a:moveTo>
                  <a:pt x="7796446" y="5029994"/>
                </a:moveTo>
                <a:cubicBezTo>
                  <a:pt x="7783860" y="5049811"/>
                  <a:pt x="7751317" y="5032962"/>
                  <a:pt x="7763951" y="5013097"/>
                </a:cubicBezTo>
                <a:cubicBezTo>
                  <a:pt x="7776538" y="4993327"/>
                  <a:pt x="7809080" y="5010177"/>
                  <a:pt x="7796446" y="5029994"/>
                </a:cubicBezTo>
                <a:close/>
                <a:moveTo>
                  <a:pt x="7726862" y="4462043"/>
                </a:moveTo>
                <a:lnTo>
                  <a:pt x="7724565" y="4457543"/>
                </a:lnTo>
                <a:cubicBezTo>
                  <a:pt x="7713845" y="4436577"/>
                  <a:pt x="7746723" y="4420541"/>
                  <a:pt x="7757491" y="4441508"/>
                </a:cubicBezTo>
                <a:lnTo>
                  <a:pt x="7759788" y="4446007"/>
                </a:lnTo>
                <a:cubicBezTo>
                  <a:pt x="7770556" y="4467021"/>
                  <a:pt x="7737630" y="4483057"/>
                  <a:pt x="7726862" y="4462043"/>
                </a:cubicBezTo>
                <a:close/>
                <a:moveTo>
                  <a:pt x="7718056" y="4516277"/>
                </a:moveTo>
                <a:cubicBezTo>
                  <a:pt x="7695707" y="4506225"/>
                  <a:pt x="7713366" y="4472478"/>
                  <a:pt x="7735572" y="4482530"/>
                </a:cubicBezTo>
                <a:cubicBezTo>
                  <a:pt x="7757921" y="4492583"/>
                  <a:pt x="7740262" y="4526281"/>
                  <a:pt x="7718056" y="4516277"/>
                </a:cubicBezTo>
                <a:close/>
                <a:moveTo>
                  <a:pt x="7718200" y="4338592"/>
                </a:moveTo>
                <a:lnTo>
                  <a:pt x="7714706" y="4346299"/>
                </a:lnTo>
                <a:cubicBezTo>
                  <a:pt x="7711021" y="4354436"/>
                  <a:pt x="7702120" y="4357548"/>
                  <a:pt x="7693937" y="4356111"/>
                </a:cubicBezTo>
                <a:cubicBezTo>
                  <a:pt x="7694032" y="4361760"/>
                  <a:pt x="7691926" y="4365876"/>
                  <a:pt x="7688624" y="4368413"/>
                </a:cubicBezTo>
                <a:cubicBezTo>
                  <a:pt x="7698817" y="4367217"/>
                  <a:pt x="7711117" y="4373918"/>
                  <a:pt x="7711692" y="4387321"/>
                </a:cubicBezTo>
                <a:cubicBezTo>
                  <a:pt x="7712696" y="4410824"/>
                  <a:pt x="7676181" y="4407713"/>
                  <a:pt x="7675177" y="4384401"/>
                </a:cubicBezTo>
                <a:cubicBezTo>
                  <a:pt x="7674937" y="4378370"/>
                  <a:pt x="7677139" y="4374110"/>
                  <a:pt x="7680584" y="4371477"/>
                </a:cubicBezTo>
                <a:cubicBezTo>
                  <a:pt x="7670391" y="4372626"/>
                  <a:pt x="7658091" y="4365972"/>
                  <a:pt x="7657517" y="4352569"/>
                </a:cubicBezTo>
                <a:cubicBezTo>
                  <a:pt x="7656942" y="4339071"/>
                  <a:pt x="7668620" y="4334858"/>
                  <a:pt x="7678957" y="4337730"/>
                </a:cubicBezTo>
                <a:cubicBezTo>
                  <a:pt x="7678957" y="4336869"/>
                  <a:pt x="7679101" y="4336055"/>
                  <a:pt x="7679197" y="4335193"/>
                </a:cubicBezTo>
                <a:lnTo>
                  <a:pt x="7677761" y="4333853"/>
                </a:lnTo>
                <a:cubicBezTo>
                  <a:pt x="7670439" y="4327151"/>
                  <a:pt x="7670773" y="4314849"/>
                  <a:pt x="7677521" y="4307956"/>
                </a:cubicBezTo>
                <a:cubicBezTo>
                  <a:pt x="7679723" y="4305707"/>
                  <a:pt x="7682403" y="4304462"/>
                  <a:pt x="7685179" y="4303600"/>
                </a:cubicBezTo>
                <a:cubicBezTo>
                  <a:pt x="7685226" y="4295128"/>
                  <a:pt x="7690969" y="4288235"/>
                  <a:pt x="7699057" y="4285171"/>
                </a:cubicBezTo>
                <a:lnTo>
                  <a:pt x="7710208" y="4280959"/>
                </a:lnTo>
                <a:cubicBezTo>
                  <a:pt x="7719779" y="4277321"/>
                  <a:pt x="7730834" y="4285411"/>
                  <a:pt x="7733275" y="4294458"/>
                </a:cubicBezTo>
                <a:cubicBezTo>
                  <a:pt x="7740980" y="4294218"/>
                  <a:pt x="7748972" y="4298431"/>
                  <a:pt x="7751317" y="4306042"/>
                </a:cubicBezTo>
                <a:lnTo>
                  <a:pt x="7754667" y="4317051"/>
                </a:lnTo>
                <a:cubicBezTo>
                  <a:pt x="7757587" y="4326529"/>
                  <a:pt x="7753614" y="4337012"/>
                  <a:pt x="7743899" y="4340602"/>
                </a:cubicBezTo>
                <a:cubicBezTo>
                  <a:pt x="7734998" y="4343905"/>
                  <a:pt x="7723273" y="4339262"/>
                  <a:pt x="7720354" y="4329784"/>
                </a:cubicBezTo>
                <a:lnTo>
                  <a:pt x="7716956" y="4318822"/>
                </a:lnTo>
                <a:lnTo>
                  <a:pt x="7716381" y="4319062"/>
                </a:lnTo>
                <a:cubicBezTo>
                  <a:pt x="7720306" y="4324662"/>
                  <a:pt x="7721023" y="4332369"/>
                  <a:pt x="7718200" y="4338592"/>
                </a:cubicBezTo>
                <a:close/>
                <a:moveTo>
                  <a:pt x="7595207" y="4275454"/>
                </a:moveTo>
                <a:cubicBezTo>
                  <a:pt x="7585588" y="4271146"/>
                  <a:pt x="7582669" y="4258988"/>
                  <a:pt x="7586736" y="4249941"/>
                </a:cubicBezTo>
                <a:lnTo>
                  <a:pt x="7593676" y="4234527"/>
                </a:lnTo>
                <a:cubicBezTo>
                  <a:pt x="7598078" y="4224810"/>
                  <a:pt x="7610138" y="4221986"/>
                  <a:pt x="7619183" y="4226055"/>
                </a:cubicBezTo>
                <a:cubicBezTo>
                  <a:pt x="7628803" y="4230363"/>
                  <a:pt x="7631722" y="4242521"/>
                  <a:pt x="7627654" y="4251568"/>
                </a:cubicBezTo>
                <a:lnTo>
                  <a:pt x="7620715" y="4266981"/>
                </a:lnTo>
                <a:cubicBezTo>
                  <a:pt x="7616360" y="4276699"/>
                  <a:pt x="7604300" y="4279523"/>
                  <a:pt x="7595207" y="4275454"/>
                </a:cubicBezTo>
                <a:close/>
                <a:moveTo>
                  <a:pt x="7619375" y="4319971"/>
                </a:moveTo>
                <a:cubicBezTo>
                  <a:pt x="7620380" y="4343187"/>
                  <a:pt x="7584343" y="4349793"/>
                  <a:pt x="7583290" y="4326290"/>
                </a:cubicBezTo>
                <a:cubicBezTo>
                  <a:pt x="7582285" y="4303074"/>
                  <a:pt x="7618322" y="4296468"/>
                  <a:pt x="7619375" y="4319971"/>
                </a:cubicBezTo>
                <a:close/>
                <a:moveTo>
                  <a:pt x="7612149" y="3921950"/>
                </a:moveTo>
                <a:cubicBezTo>
                  <a:pt x="7621767" y="3918265"/>
                  <a:pt x="7633014" y="3925971"/>
                  <a:pt x="7635551" y="3935162"/>
                </a:cubicBezTo>
                <a:cubicBezTo>
                  <a:pt x="7638470" y="3945693"/>
                  <a:pt x="7631913" y="3954931"/>
                  <a:pt x="7622342" y="3958569"/>
                </a:cubicBezTo>
                <a:lnTo>
                  <a:pt x="7611191" y="3962782"/>
                </a:lnTo>
                <a:cubicBezTo>
                  <a:pt x="7601524" y="3966420"/>
                  <a:pt x="7590325" y="3958761"/>
                  <a:pt x="7587789" y="3949570"/>
                </a:cubicBezTo>
                <a:cubicBezTo>
                  <a:pt x="7584870" y="3939039"/>
                  <a:pt x="7591427" y="3929801"/>
                  <a:pt x="7600998" y="3926163"/>
                </a:cubicBezTo>
                <a:lnTo>
                  <a:pt x="7612149" y="3921950"/>
                </a:lnTo>
                <a:close/>
                <a:moveTo>
                  <a:pt x="7629951" y="3681463"/>
                </a:moveTo>
                <a:cubicBezTo>
                  <a:pt x="7648951" y="3696541"/>
                  <a:pt x="7628898" y="3728900"/>
                  <a:pt x="7609756" y="3713678"/>
                </a:cubicBezTo>
                <a:cubicBezTo>
                  <a:pt x="7590804" y="3698648"/>
                  <a:pt x="7610809" y="3666289"/>
                  <a:pt x="7629951" y="3681463"/>
                </a:cubicBezTo>
                <a:close/>
                <a:moveTo>
                  <a:pt x="7655220" y="4288666"/>
                </a:moveTo>
                <a:cubicBezTo>
                  <a:pt x="7677569" y="4298718"/>
                  <a:pt x="7661585" y="4333231"/>
                  <a:pt x="7639284" y="4323178"/>
                </a:cubicBezTo>
                <a:cubicBezTo>
                  <a:pt x="7616934" y="4313078"/>
                  <a:pt x="7632918" y="4278614"/>
                  <a:pt x="7655220" y="4288666"/>
                </a:cubicBezTo>
                <a:close/>
                <a:moveTo>
                  <a:pt x="7780318" y="3375205"/>
                </a:moveTo>
                <a:lnTo>
                  <a:pt x="7796064" y="3355340"/>
                </a:lnTo>
                <a:cubicBezTo>
                  <a:pt x="7802668" y="3347011"/>
                  <a:pt x="7814824" y="3346819"/>
                  <a:pt x="7822864" y="3352946"/>
                </a:cubicBezTo>
                <a:cubicBezTo>
                  <a:pt x="7831191" y="3359313"/>
                  <a:pt x="7831430" y="3371950"/>
                  <a:pt x="7825257" y="3379752"/>
                </a:cubicBezTo>
                <a:lnTo>
                  <a:pt x="7809511" y="3399617"/>
                </a:lnTo>
                <a:cubicBezTo>
                  <a:pt x="7802907" y="3407946"/>
                  <a:pt x="7790751" y="3408138"/>
                  <a:pt x="7782711" y="3402011"/>
                </a:cubicBezTo>
                <a:cubicBezTo>
                  <a:pt x="7774432" y="3395597"/>
                  <a:pt x="7774145" y="3382960"/>
                  <a:pt x="7780318" y="3375205"/>
                </a:cubicBezTo>
                <a:close/>
                <a:moveTo>
                  <a:pt x="7807789" y="3287080"/>
                </a:moveTo>
                <a:cubicBezTo>
                  <a:pt x="7826884" y="3302206"/>
                  <a:pt x="7805826" y="3333943"/>
                  <a:pt x="7786683" y="3318721"/>
                </a:cubicBezTo>
                <a:cubicBezTo>
                  <a:pt x="7767636" y="3303547"/>
                  <a:pt x="7788645" y="3271858"/>
                  <a:pt x="7807789" y="3287080"/>
                </a:cubicBezTo>
                <a:close/>
                <a:moveTo>
                  <a:pt x="7829611" y="3572659"/>
                </a:moveTo>
                <a:lnTo>
                  <a:pt x="7824347" y="3579313"/>
                </a:lnTo>
                <a:cubicBezTo>
                  <a:pt x="7817934" y="3587355"/>
                  <a:pt x="7805826" y="3588982"/>
                  <a:pt x="7797643" y="3582616"/>
                </a:cubicBezTo>
                <a:cubicBezTo>
                  <a:pt x="7789603" y="3576345"/>
                  <a:pt x="7787976" y="3563948"/>
                  <a:pt x="7794340" y="3555906"/>
                </a:cubicBezTo>
                <a:lnTo>
                  <a:pt x="7799605" y="3549252"/>
                </a:lnTo>
                <a:cubicBezTo>
                  <a:pt x="7806018" y="3541210"/>
                  <a:pt x="7818126" y="3539583"/>
                  <a:pt x="7826309" y="3545949"/>
                </a:cubicBezTo>
                <a:cubicBezTo>
                  <a:pt x="7834349" y="3552220"/>
                  <a:pt x="7836024" y="3564618"/>
                  <a:pt x="7829611" y="3572659"/>
                </a:cubicBezTo>
                <a:close/>
                <a:moveTo>
                  <a:pt x="7829180" y="3674139"/>
                </a:moveTo>
                <a:cubicBezTo>
                  <a:pt x="7823390" y="3681511"/>
                  <a:pt x="7810420" y="3682659"/>
                  <a:pt x="7803625" y="3676054"/>
                </a:cubicBezTo>
                <a:lnTo>
                  <a:pt x="7797882" y="3670405"/>
                </a:lnTo>
                <a:cubicBezTo>
                  <a:pt x="7790607" y="3663321"/>
                  <a:pt x="7789603" y="3652982"/>
                  <a:pt x="7795967" y="3644844"/>
                </a:cubicBezTo>
                <a:cubicBezTo>
                  <a:pt x="7801758" y="3637473"/>
                  <a:pt x="7814776" y="3636324"/>
                  <a:pt x="7821524" y="3642929"/>
                </a:cubicBezTo>
                <a:lnTo>
                  <a:pt x="7827266" y="3648578"/>
                </a:lnTo>
                <a:cubicBezTo>
                  <a:pt x="7834589" y="3655662"/>
                  <a:pt x="7835593" y="3666001"/>
                  <a:pt x="7829180" y="3674139"/>
                </a:cubicBezTo>
                <a:close/>
                <a:moveTo>
                  <a:pt x="7827266" y="3452990"/>
                </a:moveTo>
                <a:cubicBezTo>
                  <a:pt x="7827266" y="3456149"/>
                  <a:pt x="7826644" y="3459260"/>
                  <a:pt x="7824635" y="3461798"/>
                </a:cubicBezTo>
                <a:lnTo>
                  <a:pt x="7819370" y="3468451"/>
                </a:lnTo>
                <a:cubicBezTo>
                  <a:pt x="7812957" y="3476493"/>
                  <a:pt x="7802955" y="3480753"/>
                  <a:pt x="7793240" y="3474866"/>
                </a:cubicBezTo>
                <a:cubicBezTo>
                  <a:pt x="7785247" y="3470031"/>
                  <a:pt x="7780414" y="3456819"/>
                  <a:pt x="7786827" y="3448730"/>
                </a:cubicBezTo>
                <a:lnTo>
                  <a:pt x="7792091" y="3442124"/>
                </a:lnTo>
                <a:cubicBezTo>
                  <a:pt x="7792809" y="3441167"/>
                  <a:pt x="7793766" y="3440544"/>
                  <a:pt x="7794580" y="3439731"/>
                </a:cubicBezTo>
                <a:cubicBezTo>
                  <a:pt x="7792570" y="3435662"/>
                  <a:pt x="7791947" y="3430779"/>
                  <a:pt x="7793049" y="3426280"/>
                </a:cubicBezTo>
                <a:cubicBezTo>
                  <a:pt x="7795442" y="3416515"/>
                  <a:pt x="7806353" y="3411680"/>
                  <a:pt x="7815542" y="3413978"/>
                </a:cubicBezTo>
                <a:lnTo>
                  <a:pt x="7831191" y="3417855"/>
                </a:lnTo>
                <a:cubicBezTo>
                  <a:pt x="7841049" y="3420296"/>
                  <a:pt x="7845739" y="3431114"/>
                  <a:pt x="7843490" y="3440353"/>
                </a:cubicBezTo>
                <a:cubicBezTo>
                  <a:pt x="7841624" y="3447964"/>
                  <a:pt x="7834589" y="3452416"/>
                  <a:pt x="7827266" y="3452990"/>
                </a:cubicBezTo>
                <a:close/>
                <a:moveTo>
                  <a:pt x="7807597" y="3683186"/>
                </a:moveTo>
                <a:cubicBezTo>
                  <a:pt x="7815924" y="3687111"/>
                  <a:pt x="7820136" y="3695009"/>
                  <a:pt x="7818987" y="3703673"/>
                </a:cubicBezTo>
                <a:cubicBezTo>
                  <a:pt x="7823342" y="3693717"/>
                  <a:pt x="7837221" y="3687016"/>
                  <a:pt x="7848946" y="3694291"/>
                </a:cubicBezTo>
                <a:lnTo>
                  <a:pt x="7848993" y="3694244"/>
                </a:lnTo>
                <a:cubicBezTo>
                  <a:pt x="7856077" y="3687016"/>
                  <a:pt x="7867706" y="3688260"/>
                  <a:pt x="7874597" y="3694866"/>
                </a:cubicBezTo>
                <a:cubicBezTo>
                  <a:pt x="7881823" y="3701807"/>
                  <a:pt x="7880627" y="3713726"/>
                  <a:pt x="7874023" y="3720475"/>
                </a:cubicBezTo>
                <a:lnTo>
                  <a:pt x="7873401" y="3721145"/>
                </a:lnTo>
                <a:cubicBezTo>
                  <a:pt x="7873688" y="3725070"/>
                  <a:pt x="7873066" y="3728996"/>
                  <a:pt x="7870530" y="3731916"/>
                </a:cubicBezTo>
                <a:cubicBezTo>
                  <a:pt x="7864930" y="3738378"/>
                  <a:pt x="7858326" y="3743883"/>
                  <a:pt x="7849185" y="3743404"/>
                </a:cubicBezTo>
                <a:cubicBezTo>
                  <a:pt x="7848275" y="3743356"/>
                  <a:pt x="7847510" y="3743116"/>
                  <a:pt x="7846648" y="3742973"/>
                </a:cubicBezTo>
                <a:cubicBezTo>
                  <a:pt x="7831573" y="3749531"/>
                  <a:pt x="7812957" y="3733687"/>
                  <a:pt x="7822050" y="3719661"/>
                </a:cubicBezTo>
                <a:cubicBezTo>
                  <a:pt x="7819083" y="3716406"/>
                  <a:pt x="7817456" y="3712912"/>
                  <a:pt x="7817551" y="3709370"/>
                </a:cubicBezTo>
                <a:cubicBezTo>
                  <a:pt x="7815063" y="3714635"/>
                  <a:pt x="7809655" y="3718465"/>
                  <a:pt x="7803816" y="3719613"/>
                </a:cubicBezTo>
                <a:cubicBezTo>
                  <a:pt x="7803816" y="3720667"/>
                  <a:pt x="7803912" y="3721672"/>
                  <a:pt x="7803769" y="3722725"/>
                </a:cubicBezTo>
                <a:cubicBezTo>
                  <a:pt x="7802237" y="3732921"/>
                  <a:pt x="7793480" y="3740771"/>
                  <a:pt x="7782855" y="3739670"/>
                </a:cubicBezTo>
                <a:cubicBezTo>
                  <a:pt x="7775294" y="3738856"/>
                  <a:pt x="7768929" y="3732921"/>
                  <a:pt x="7766918" y="3725645"/>
                </a:cubicBezTo>
                <a:cubicBezTo>
                  <a:pt x="7763234" y="3724831"/>
                  <a:pt x="7759644" y="3723203"/>
                  <a:pt x="7756821" y="3720379"/>
                </a:cubicBezTo>
                <a:lnTo>
                  <a:pt x="7751078" y="3714731"/>
                </a:lnTo>
                <a:cubicBezTo>
                  <a:pt x="7744043" y="3707838"/>
                  <a:pt x="7745718" y="3695249"/>
                  <a:pt x="7752657" y="3689122"/>
                </a:cubicBezTo>
                <a:cubicBezTo>
                  <a:pt x="7753614" y="3688260"/>
                  <a:pt x="7754715" y="3687973"/>
                  <a:pt x="7755720" y="3687351"/>
                </a:cubicBezTo>
                <a:cubicBezTo>
                  <a:pt x="7758256" y="3683234"/>
                  <a:pt x="7761702" y="3679835"/>
                  <a:pt x="7766583" y="3678447"/>
                </a:cubicBezTo>
                <a:cubicBezTo>
                  <a:pt x="7768115" y="3678017"/>
                  <a:pt x="7769742" y="3677729"/>
                  <a:pt x="7771321" y="3677586"/>
                </a:cubicBezTo>
                <a:cubicBezTo>
                  <a:pt x="7783190" y="3673469"/>
                  <a:pt x="7796733" y="3678160"/>
                  <a:pt x="7807597" y="3683186"/>
                </a:cubicBezTo>
                <a:close/>
                <a:moveTo>
                  <a:pt x="7845595" y="3381811"/>
                </a:moveTo>
                <a:cubicBezTo>
                  <a:pt x="7851195" y="3359121"/>
                  <a:pt x="7886322" y="3368216"/>
                  <a:pt x="7880675" y="3390858"/>
                </a:cubicBezTo>
                <a:cubicBezTo>
                  <a:pt x="7875028" y="3413547"/>
                  <a:pt x="7839948" y="3404452"/>
                  <a:pt x="7845595" y="3381811"/>
                </a:cubicBezTo>
                <a:close/>
                <a:moveTo>
                  <a:pt x="7905178" y="3612390"/>
                </a:moveTo>
                <a:cubicBezTo>
                  <a:pt x="7904029" y="3602338"/>
                  <a:pt x="7910681" y="3593769"/>
                  <a:pt x="7920588" y="3591902"/>
                </a:cubicBezTo>
                <a:cubicBezTo>
                  <a:pt x="7930016" y="3590131"/>
                  <a:pt x="7940018" y="3597886"/>
                  <a:pt x="7941071" y="3607316"/>
                </a:cubicBezTo>
                <a:cubicBezTo>
                  <a:pt x="7942315" y="3618278"/>
                  <a:pt x="7939874" y="3629430"/>
                  <a:pt x="7932217" y="3637712"/>
                </a:cubicBezTo>
                <a:cubicBezTo>
                  <a:pt x="7930351" y="3639722"/>
                  <a:pt x="7928197" y="3641302"/>
                  <a:pt x="7925900" y="3642546"/>
                </a:cubicBezTo>
                <a:cubicBezTo>
                  <a:pt x="7924752" y="3647142"/>
                  <a:pt x="7921928" y="3651354"/>
                  <a:pt x="7917669" y="3653891"/>
                </a:cubicBezTo>
                <a:lnTo>
                  <a:pt x="7907906" y="3659779"/>
                </a:lnTo>
                <a:cubicBezTo>
                  <a:pt x="7899483" y="3664853"/>
                  <a:pt x="7888045" y="3661789"/>
                  <a:pt x="7883068" y="3653364"/>
                </a:cubicBezTo>
                <a:cubicBezTo>
                  <a:pt x="7878091" y="3644892"/>
                  <a:pt x="7881106" y="3633595"/>
                  <a:pt x="7889481" y="3628521"/>
                </a:cubicBezTo>
                <a:cubicBezTo>
                  <a:pt x="7892735" y="3626558"/>
                  <a:pt x="7895989" y="3624596"/>
                  <a:pt x="7899243" y="3622633"/>
                </a:cubicBezTo>
                <a:cubicBezTo>
                  <a:pt x="7899387" y="3622538"/>
                  <a:pt x="7899579" y="3622538"/>
                  <a:pt x="7899770" y="3622442"/>
                </a:cubicBezTo>
                <a:cubicBezTo>
                  <a:pt x="7900296" y="3620144"/>
                  <a:pt x="7901301" y="3618038"/>
                  <a:pt x="7902976" y="3616219"/>
                </a:cubicBezTo>
                <a:cubicBezTo>
                  <a:pt x="7903790" y="3615405"/>
                  <a:pt x="7904508" y="3614544"/>
                  <a:pt x="7905178" y="3613587"/>
                </a:cubicBezTo>
                <a:cubicBezTo>
                  <a:pt x="7905178" y="3613587"/>
                  <a:pt x="7905178" y="3613587"/>
                  <a:pt x="7905178" y="3613587"/>
                </a:cubicBezTo>
                <a:cubicBezTo>
                  <a:pt x="7905178" y="3613443"/>
                  <a:pt x="7905178" y="3613443"/>
                  <a:pt x="7905226" y="3613203"/>
                </a:cubicBezTo>
                <a:cubicBezTo>
                  <a:pt x="7905226" y="3613012"/>
                  <a:pt x="7905226" y="3612964"/>
                  <a:pt x="7905178" y="3612390"/>
                </a:cubicBezTo>
                <a:close/>
                <a:moveTo>
                  <a:pt x="8036593" y="4091020"/>
                </a:moveTo>
                <a:cubicBezTo>
                  <a:pt x="8028601" y="4087047"/>
                  <a:pt x="8023385" y="4078287"/>
                  <a:pt x="8028745" y="4068139"/>
                </a:cubicBezTo>
                <a:cubicBezTo>
                  <a:pt x="8033579" y="4058996"/>
                  <a:pt x="8042624" y="4057129"/>
                  <a:pt x="8050424" y="4059283"/>
                </a:cubicBezTo>
                <a:cubicBezTo>
                  <a:pt x="8054588" y="4057512"/>
                  <a:pt x="8059374" y="4057177"/>
                  <a:pt x="8064303" y="4058804"/>
                </a:cubicBezTo>
                <a:cubicBezTo>
                  <a:pt x="8073635" y="4061868"/>
                  <a:pt x="8079474" y="4074266"/>
                  <a:pt x="8075358" y="4083313"/>
                </a:cubicBezTo>
                <a:lnTo>
                  <a:pt x="8071865" y="4091020"/>
                </a:lnTo>
                <a:cubicBezTo>
                  <a:pt x="8069232" y="4096907"/>
                  <a:pt x="8064446" y="4100641"/>
                  <a:pt x="8058943" y="4102173"/>
                </a:cubicBezTo>
                <a:cubicBezTo>
                  <a:pt x="8060474" y="4103274"/>
                  <a:pt x="8061958" y="4104423"/>
                  <a:pt x="8063202" y="4106146"/>
                </a:cubicBezTo>
                <a:cubicBezTo>
                  <a:pt x="8065690" y="4109640"/>
                  <a:pt x="8066648" y="4114427"/>
                  <a:pt x="8066170" y="4119022"/>
                </a:cubicBezTo>
                <a:lnTo>
                  <a:pt x="8068323" y="4114954"/>
                </a:lnTo>
                <a:cubicBezTo>
                  <a:pt x="8073108" y="4105906"/>
                  <a:pt x="8084738" y="4103752"/>
                  <a:pt x="8093305" y="4108156"/>
                </a:cubicBezTo>
                <a:cubicBezTo>
                  <a:pt x="8095314" y="4109161"/>
                  <a:pt x="8096798" y="4110645"/>
                  <a:pt x="8098138" y="4112273"/>
                </a:cubicBezTo>
                <a:cubicBezTo>
                  <a:pt x="8098138" y="4109161"/>
                  <a:pt x="8097612" y="4106050"/>
                  <a:pt x="8098952" y="4103034"/>
                </a:cubicBezTo>
                <a:lnTo>
                  <a:pt x="8102445" y="4095328"/>
                </a:lnTo>
                <a:cubicBezTo>
                  <a:pt x="8103259" y="4093509"/>
                  <a:pt x="8104599" y="4092216"/>
                  <a:pt x="8105987" y="4090876"/>
                </a:cubicBezTo>
                <a:cubicBezTo>
                  <a:pt x="8098281" y="4086089"/>
                  <a:pt x="8093783" y="4077473"/>
                  <a:pt x="8097133" y="4068234"/>
                </a:cubicBezTo>
                <a:cubicBezTo>
                  <a:pt x="8100435" y="4059140"/>
                  <a:pt x="8112112" y="4052582"/>
                  <a:pt x="8121492" y="4056842"/>
                </a:cubicBezTo>
                <a:lnTo>
                  <a:pt x="8129197" y="4060288"/>
                </a:lnTo>
                <a:cubicBezTo>
                  <a:pt x="8138577" y="4064501"/>
                  <a:pt x="8144368" y="4074362"/>
                  <a:pt x="8140635" y="4084653"/>
                </a:cubicBezTo>
                <a:cubicBezTo>
                  <a:pt x="8139438" y="4087908"/>
                  <a:pt x="8136998" y="4090589"/>
                  <a:pt x="8134174" y="4092791"/>
                </a:cubicBezTo>
                <a:cubicBezTo>
                  <a:pt x="8138529" y="4098535"/>
                  <a:pt x="8139056" y="4106529"/>
                  <a:pt x="8135945" y="4113422"/>
                </a:cubicBezTo>
                <a:lnTo>
                  <a:pt x="8132451" y="4121128"/>
                </a:lnTo>
                <a:cubicBezTo>
                  <a:pt x="8128192" y="4130510"/>
                  <a:pt x="8115223" y="4133431"/>
                  <a:pt x="8106705" y="4128787"/>
                </a:cubicBezTo>
                <a:cubicBezTo>
                  <a:pt x="8104216" y="4127447"/>
                  <a:pt x="8103546" y="4124910"/>
                  <a:pt x="8102014" y="4122900"/>
                </a:cubicBezTo>
                <a:cubicBezTo>
                  <a:pt x="8102206" y="4126394"/>
                  <a:pt x="8101775" y="4129984"/>
                  <a:pt x="8100100" y="4133095"/>
                </a:cubicBezTo>
                <a:lnTo>
                  <a:pt x="8096272" y="4140276"/>
                </a:lnTo>
                <a:cubicBezTo>
                  <a:pt x="8091438" y="4149322"/>
                  <a:pt x="8079856" y="4151477"/>
                  <a:pt x="8071290" y="4147073"/>
                </a:cubicBezTo>
                <a:cubicBezTo>
                  <a:pt x="8064159" y="4143387"/>
                  <a:pt x="8061432" y="4135201"/>
                  <a:pt x="8062772" y="4127734"/>
                </a:cubicBezTo>
                <a:cubicBezTo>
                  <a:pt x="8061671" y="4129218"/>
                  <a:pt x="8060474" y="4130702"/>
                  <a:pt x="8058799" y="4131612"/>
                </a:cubicBezTo>
                <a:cubicBezTo>
                  <a:pt x="8057746" y="4132138"/>
                  <a:pt x="8056790" y="4132712"/>
                  <a:pt x="8055832" y="4133431"/>
                </a:cubicBezTo>
                <a:cubicBezTo>
                  <a:pt x="8055832" y="4133431"/>
                  <a:pt x="8055832" y="4133431"/>
                  <a:pt x="8055832" y="4133431"/>
                </a:cubicBezTo>
                <a:cubicBezTo>
                  <a:pt x="8055784" y="4133526"/>
                  <a:pt x="8055737" y="4133574"/>
                  <a:pt x="8055641" y="4133765"/>
                </a:cubicBezTo>
                <a:cubicBezTo>
                  <a:pt x="8055593" y="4134053"/>
                  <a:pt x="8055593" y="4134101"/>
                  <a:pt x="8055450" y="4134675"/>
                </a:cubicBezTo>
                <a:cubicBezTo>
                  <a:pt x="8053822" y="4142334"/>
                  <a:pt x="8048079" y="4147599"/>
                  <a:pt x="8040997" y="4149083"/>
                </a:cubicBezTo>
                <a:cubicBezTo>
                  <a:pt x="8043437" y="4162295"/>
                  <a:pt x="8030899" y="4178091"/>
                  <a:pt x="8014866" y="4170863"/>
                </a:cubicBezTo>
                <a:cubicBezTo>
                  <a:pt x="8005056" y="4166411"/>
                  <a:pt x="8002902" y="4157364"/>
                  <a:pt x="8005199" y="4149322"/>
                </a:cubicBezTo>
                <a:cubicBezTo>
                  <a:pt x="7995819" y="4152147"/>
                  <a:pt x="7988210" y="4146642"/>
                  <a:pt x="7985147" y="4138744"/>
                </a:cubicBezTo>
                <a:cubicBezTo>
                  <a:pt x="7983998" y="4140754"/>
                  <a:pt x="7982658" y="4142717"/>
                  <a:pt x="7980888" y="4144057"/>
                </a:cubicBezTo>
                <a:cubicBezTo>
                  <a:pt x="7982658" y="4146211"/>
                  <a:pt x="7983998" y="4148604"/>
                  <a:pt x="7984620" y="4151094"/>
                </a:cubicBezTo>
                <a:cubicBezTo>
                  <a:pt x="7986009" y="4156455"/>
                  <a:pt x="7985004" y="4161337"/>
                  <a:pt x="7982419" y="4165310"/>
                </a:cubicBezTo>
                <a:cubicBezTo>
                  <a:pt x="7986631" y="4163348"/>
                  <a:pt x="7991560" y="4162965"/>
                  <a:pt x="7996729" y="4164592"/>
                </a:cubicBezTo>
                <a:cubicBezTo>
                  <a:pt x="8004146" y="4166938"/>
                  <a:pt x="8009219" y="4175219"/>
                  <a:pt x="8009028" y="4183117"/>
                </a:cubicBezTo>
                <a:lnTo>
                  <a:pt x="8015537" y="4186563"/>
                </a:lnTo>
                <a:cubicBezTo>
                  <a:pt x="8024295" y="4191207"/>
                  <a:pt x="8026448" y="4203748"/>
                  <a:pt x="8021519" y="4211742"/>
                </a:cubicBezTo>
                <a:cubicBezTo>
                  <a:pt x="8016063" y="4220550"/>
                  <a:pt x="8005056" y="4222369"/>
                  <a:pt x="7996346" y="4217726"/>
                </a:cubicBezTo>
                <a:lnTo>
                  <a:pt x="7989167" y="4213896"/>
                </a:lnTo>
                <a:cubicBezTo>
                  <a:pt x="7988689" y="4213657"/>
                  <a:pt x="7988497" y="4213178"/>
                  <a:pt x="7988066" y="4212891"/>
                </a:cubicBezTo>
                <a:cubicBezTo>
                  <a:pt x="7987588" y="4214375"/>
                  <a:pt x="7987109" y="4215859"/>
                  <a:pt x="7986631" y="4217295"/>
                </a:cubicBezTo>
                <a:cubicBezTo>
                  <a:pt x="7983568" y="4226725"/>
                  <a:pt x="7973422" y="4232421"/>
                  <a:pt x="7963803" y="4229453"/>
                </a:cubicBezTo>
                <a:cubicBezTo>
                  <a:pt x="7954471" y="4226581"/>
                  <a:pt x="7948584" y="4216003"/>
                  <a:pt x="7951647" y="4206621"/>
                </a:cubicBezTo>
                <a:cubicBezTo>
                  <a:pt x="7952843" y="4202982"/>
                  <a:pt x="7953992" y="4199297"/>
                  <a:pt x="7955189" y="4195659"/>
                </a:cubicBezTo>
                <a:cubicBezTo>
                  <a:pt x="7957247" y="4189244"/>
                  <a:pt x="7962702" y="4184840"/>
                  <a:pt x="7968971" y="4183404"/>
                </a:cubicBezTo>
                <a:lnTo>
                  <a:pt x="7972417" y="4175793"/>
                </a:lnTo>
                <a:cubicBezTo>
                  <a:pt x="7973087" y="4174357"/>
                  <a:pt x="7974044" y="4173256"/>
                  <a:pt x="7974906" y="4172012"/>
                </a:cubicBezTo>
                <a:cubicBezTo>
                  <a:pt x="7973614" y="4172778"/>
                  <a:pt x="7972465" y="4173639"/>
                  <a:pt x="7971029" y="4174166"/>
                </a:cubicBezTo>
                <a:lnTo>
                  <a:pt x="7959878" y="4178378"/>
                </a:lnTo>
                <a:cubicBezTo>
                  <a:pt x="7950211" y="4182016"/>
                  <a:pt x="7939061" y="4173831"/>
                  <a:pt x="7936716" y="4164736"/>
                </a:cubicBezTo>
                <a:cubicBezTo>
                  <a:pt x="7933940" y="4154013"/>
                  <a:pt x="7940783" y="4145206"/>
                  <a:pt x="7950355" y="4141568"/>
                </a:cubicBezTo>
                <a:lnTo>
                  <a:pt x="7953657" y="4140323"/>
                </a:lnTo>
                <a:cubicBezTo>
                  <a:pt x="7949829" y="4134723"/>
                  <a:pt x="7949111" y="4127064"/>
                  <a:pt x="7951934" y="4120793"/>
                </a:cubicBezTo>
                <a:lnTo>
                  <a:pt x="7955428" y="4113087"/>
                </a:lnTo>
                <a:cubicBezTo>
                  <a:pt x="7959831" y="4103369"/>
                  <a:pt x="7971700" y="4100354"/>
                  <a:pt x="7980888" y="4104375"/>
                </a:cubicBezTo>
                <a:cubicBezTo>
                  <a:pt x="7986344" y="4106768"/>
                  <a:pt x="7989455" y="4111794"/>
                  <a:pt x="7990603" y="4117347"/>
                </a:cubicBezTo>
                <a:cubicBezTo>
                  <a:pt x="7991656" y="4116485"/>
                  <a:pt x="7992422" y="4115528"/>
                  <a:pt x="7993713" y="4114858"/>
                </a:cubicBezTo>
                <a:cubicBezTo>
                  <a:pt x="8008884" y="4107103"/>
                  <a:pt x="8020513" y="4122325"/>
                  <a:pt x="8018169" y="4135489"/>
                </a:cubicBezTo>
                <a:cubicBezTo>
                  <a:pt x="8018647" y="4135345"/>
                  <a:pt x="8019173" y="4135249"/>
                  <a:pt x="8019652" y="4135154"/>
                </a:cubicBezTo>
                <a:cubicBezTo>
                  <a:pt x="8019126" y="4132760"/>
                  <a:pt x="8019030" y="4130319"/>
                  <a:pt x="8019509" y="4127926"/>
                </a:cubicBezTo>
                <a:cubicBezTo>
                  <a:pt x="8021853" y="4117012"/>
                  <a:pt x="8027740" y="4107151"/>
                  <a:pt x="8037742" y="4101646"/>
                </a:cubicBezTo>
                <a:cubicBezTo>
                  <a:pt x="8039561" y="4100641"/>
                  <a:pt x="8041475" y="4100019"/>
                  <a:pt x="8043437" y="4099492"/>
                </a:cubicBezTo>
                <a:cubicBezTo>
                  <a:pt x="8040374" y="4097482"/>
                  <a:pt x="8037981" y="4094562"/>
                  <a:pt x="8036593" y="4091020"/>
                </a:cubicBezTo>
                <a:close/>
                <a:moveTo>
                  <a:pt x="8056311" y="3909888"/>
                </a:moveTo>
                <a:lnTo>
                  <a:pt x="8059804" y="3902181"/>
                </a:lnTo>
                <a:cubicBezTo>
                  <a:pt x="8064207" y="3892464"/>
                  <a:pt x="8074592" y="3888204"/>
                  <a:pt x="8084594" y="3891746"/>
                </a:cubicBezTo>
                <a:cubicBezTo>
                  <a:pt x="8094022" y="3895097"/>
                  <a:pt x="8099095" y="3907447"/>
                  <a:pt x="8095027" y="3916541"/>
                </a:cubicBezTo>
                <a:lnTo>
                  <a:pt x="8091534" y="3924248"/>
                </a:lnTo>
                <a:cubicBezTo>
                  <a:pt x="8091247" y="3924823"/>
                  <a:pt x="8090912" y="3925301"/>
                  <a:pt x="8090625" y="3925876"/>
                </a:cubicBezTo>
                <a:cubicBezTo>
                  <a:pt x="8091629" y="3927408"/>
                  <a:pt x="8092491" y="3928939"/>
                  <a:pt x="8092969" y="3930663"/>
                </a:cubicBezTo>
                <a:cubicBezTo>
                  <a:pt x="8095985" y="3941050"/>
                  <a:pt x="8089619" y="3950575"/>
                  <a:pt x="8080000" y="3954213"/>
                </a:cubicBezTo>
                <a:lnTo>
                  <a:pt x="8068850" y="3958426"/>
                </a:lnTo>
                <a:cubicBezTo>
                  <a:pt x="8059182" y="3962112"/>
                  <a:pt x="8047984" y="3954740"/>
                  <a:pt x="8045304" y="3945454"/>
                </a:cubicBezTo>
                <a:cubicBezTo>
                  <a:pt x="8042528" y="3935880"/>
                  <a:pt x="8047744" y="3927120"/>
                  <a:pt x="8056072" y="3922956"/>
                </a:cubicBezTo>
                <a:cubicBezTo>
                  <a:pt x="8054588" y="3918696"/>
                  <a:pt x="8054492" y="3914004"/>
                  <a:pt x="8056311" y="3909888"/>
                </a:cubicBezTo>
                <a:close/>
                <a:moveTo>
                  <a:pt x="8101488" y="4001411"/>
                </a:moveTo>
                <a:cubicBezTo>
                  <a:pt x="8111203" y="4005767"/>
                  <a:pt x="8114170" y="4017686"/>
                  <a:pt x="8110150" y="4026877"/>
                </a:cubicBezTo>
                <a:cubicBezTo>
                  <a:pt x="8105939" y="4036498"/>
                  <a:pt x="8093735" y="4039609"/>
                  <a:pt x="8084690" y="4035541"/>
                </a:cubicBezTo>
                <a:lnTo>
                  <a:pt x="8076985" y="4032046"/>
                </a:lnTo>
                <a:cubicBezTo>
                  <a:pt x="8067270" y="4027690"/>
                  <a:pt x="8064303" y="4015772"/>
                  <a:pt x="8068323" y="4006581"/>
                </a:cubicBezTo>
                <a:cubicBezTo>
                  <a:pt x="8072534" y="3996959"/>
                  <a:pt x="8084738" y="3993848"/>
                  <a:pt x="8093783" y="3997917"/>
                </a:cubicBezTo>
                <a:lnTo>
                  <a:pt x="8101488" y="4001411"/>
                </a:lnTo>
                <a:close/>
                <a:moveTo>
                  <a:pt x="8196245" y="4238931"/>
                </a:moveTo>
                <a:cubicBezTo>
                  <a:pt x="8218307" y="4248888"/>
                  <a:pt x="8206822" y="4285171"/>
                  <a:pt x="8184568" y="4275119"/>
                </a:cubicBezTo>
                <a:cubicBezTo>
                  <a:pt x="8162458" y="4265163"/>
                  <a:pt x="8173991" y="4228879"/>
                  <a:pt x="8196245" y="4238931"/>
                </a:cubicBezTo>
                <a:close/>
                <a:moveTo>
                  <a:pt x="8213665" y="4005815"/>
                </a:moveTo>
                <a:cubicBezTo>
                  <a:pt x="8235966" y="4015867"/>
                  <a:pt x="8215723" y="4048130"/>
                  <a:pt x="8193709" y="4038173"/>
                </a:cubicBezTo>
                <a:cubicBezTo>
                  <a:pt x="8171455" y="4028121"/>
                  <a:pt x="8191699" y="3995859"/>
                  <a:pt x="8213665" y="4005815"/>
                </a:cubicBezTo>
                <a:close/>
                <a:moveTo>
                  <a:pt x="8177102" y="4113374"/>
                </a:moveTo>
                <a:lnTo>
                  <a:pt x="8173273" y="4120554"/>
                </a:lnTo>
                <a:cubicBezTo>
                  <a:pt x="8168631" y="4129361"/>
                  <a:pt x="8155040" y="4130079"/>
                  <a:pt x="8147766" y="4124958"/>
                </a:cubicBezTo>
                <a:cubicBezTo>
                  <a:pt x="8138960" y="4118735"/>
                  <a:pt x="8138769" y="4108156"/>
                  <a:pt x="8143363" y="4099444"/>
                </a:cubicBezTo>
                <a:lnTo>
                  <a:pt x="8147191" y="4092264"/>
                </a:lnTo>
                <a:cubicBezTo>
                  <a:pt x="8151882" y="4083456"/>
                  <a:pt x="8165425" y="4082738"/>
                  <a:pt x="8172699" y="4087908"/>
                </a:cubicBezTo>
                <a:cubicBezTo>
                  <a:pt x="8181553" y="4094131"/>
                  <a:pt x="8181744" y="4104662"/>
                  <a:pt x="8177102" y="4113374"/>
                </a:cubicBezTo>
                <a:close/>
                <a:moveTo>
                  <a:pt x="8106609" y="4147216"/>
                </a:moveTo>
                <a:cubicBezTo>
                  <a:pt x="8109672" y="4138552"/>
                  <a:pt x="8121971" y="4132664"/>
                  <a:pt x="8130442" y="4137164"/>
                </a:cubicBezTo>
                <a:lnTo>
                  <a:pt x="8137620" y="4140994"/>
                </a:lnTo>
                <a:cubicBezTo>
                  <a:pt x="8145708" y="4145301"/>
                  <a:pt x="8149871" y="4152913"/>
                  <a:pt x="8148196" y="4161720"/>
                </a:cubicBezTo>
                <a:cubicBezTo>
                  <a:pt x="8157480" y="4165980"/>
                  <a:pt x="8163415" y="4175267"/>
                  <a:pt x="8159922" y="4185654"/>
                </a:cubicBezTo>
                <a:cubicBezTo>
                  <a:pt x="8157050" y="4194127"/>
                  <a:pt x="8146761" y="4200493"/>
                  <a:pt x="8137764" y="4197908"/>
                </a:cubicBezTo>
                <a:cubicBezTo>
                  <a:pt x="8133409" y="4200158"/>
                  <a:pt x="8128049" y="4200733"/>
                  <a:pt x="8122162" y="4198100"/>
                </a:cubicBezTo>
                <a:cubicBezTo>
                  <a:pt x="8109528" y="4192403"/>
                  <a:pt x="8109576" y="4179192"/>
                  <a:pt x="8115605" y="4170336"/>
                </a:cubicBezTo>
                <a:cubicBezTo>
                  <a:pt x="8107327" y="4165358"/>
                  <a:pt x="8103163" y="4156934"/>
                  <a:pt x="8106609" y="4147216"/>
                </a:cubicBezTo>
                <a:close/>
                <a:moveTo>
                  <a:pt x="8079761" y="4241037"/>
                </a:moveTo>
                <a:lnTo>
                  <a:pt x="8075932" y="4248217"/>
                </a:lnTo>
                <a:cubicBezTo>
                  <a:pt x="8071146" y="4257265"/>
                  <a:pt x="8060474" y="4260328"/>
                  <a:pt x="8051334" y="4256211"/>
                </a:cubicBezTo>
                <a:cubicBezTo>
                  <a:pt x="8050616" y="4255924"/>
                  <a:pt x="8050185" y="4255254"/>
                  <a:pt x="8049563" y="4254871"/>
                </a:cubicBezTo>
                <a:cubicBezTo>
                  <a:pt x="8049084" y="4255206"/>
                  <a:pt x="8048797" y="4255781"/>
                  <a:pt x="8048223" y="4256068"/>
                </a:cubicBezTo>
                <a:lnTo>
                  <a:pt x="8040997" y="4259754"/>
                </a:lnTo>
                <a:cubicBezTo>
                  <a:pt x="8031855" y="4264445"/>
                  <a:pt x="8021806" y="4262721"/>
                  <a:pt x="8015776" y="4253962"/>
                </a:cubicBezTo>
                <a:cubicBezTo>
                  <a:pt x="8010511" y="4246303"/>
                  <a:pt x="8013048" y="4233091"/>
                  <a:pt x="8021566" y="4228735"/>
                </a:cubicBezTo>
                <a:lnTo>
                  <a:pt x="8028793" y="4225001"/>
                </a:lnTo>
                <a:cubicBezTo>
                  <a:pt x="8033291" y="4222704"/>
                  <a:pt x="8037790" y="4222656"/>
                  <a:pt x="8042097" y="4223566"/>
                </a:cubicBezTo>
                <a:cubicBezTo>
                  <a:pt x="8040231" y="4218587"/>
                  <a:pt x="8040183" y="4212795"/>
                  <a:pt x="8042432" y="4207913"/>
                </a:cubicBezTo>
                <a:lnTo>
                  <a:pt x="8049372" y="4192499"/>
                </a:lnTo>
                <a:cubicBezTo>
                  <a:pt x="8053726" y="4182782"/>
                  <a:pt x="8065786" y="4179958"/>
                  <a:pt x="8074879" y="4184027"/>
                </a:cubicBezTo>
                <a:cubicBezTo>
                  <a:pt x="8084499" y="4188335"/>
                  <a:pt x="8087418" y="4200493"/>
                  <a:pt x="8083350" y="4209540"/>
                </a:cubicBezTo>
                <a:lnTo>
                  <a:pt x="8077894" y="4221651"/>
                </a:lnTo>
                <a:cubicBezTo>
                  <a:pt x="8081914" y="4227204"/>
                  <a:pt x="8082967" y="4235006"/>
                  <a:pt x="8079761" y="4241037"/>
                </a:cubicBezTo>
                <a:close/>
                <a:moveTo>
                  <a:pt x="8128049" y="4612730"/>
                </a:moveTo>
                <a:lnTo>
                  <a:pt x="8134892" y="4617087"/>
                </a:lnTo>
                <a:cubicBezTo>
                  <a:pt x="8143554" y="4622591"/>
                  <a:pt x="8144560" y="4634510"/>
                  <a:pt x="8139438" y="4642600"/>
                </a:cubicBezTo>
                <a:cubicBezTo>
                  <a:pt x="8135849" y="4648296"/>
                  <a:pt x="8129341" y="4650402"/>
                  <a:pt x="8123071" y="4649876"/>
                </a:cubicBezTo>
                <a:cubicBezTo>
                  <a:pt x="8119003" y="4654711"/>
                  <a:pt x="8112687" y="4657104"/>
                  <a:pt x="8104838" y="4653562"/>
                </a:cubicBezTo>
                <a:cubicBezTo>
                  <a:pt x="8087801" y="4645855"/>
                  <a:pt x="8090576" y="4622496"/>
                  <a:pt x="8102972" y="4616895"/>
                </a:cubicBezTo>
                <a:cubicBezTo>
                  <a:pt x="8108523" y="4608710"/>
                  <a:pt x="8120152" y="4607657"/>
                  <a:pt x="8128049" y="4612730"/>
                </a:cubicBezTo>
                <a:close/>
                <a:moveTo>
                  <a:pt x="8106034" y="4505746"/>
                </a:moveTo>
                <a:cubicBezTo>
                  <a:pt x="8118669" y="4485929"/>
                  <a:pt x="8150589" y="4503832"/>
                  <a:pt x="8137907" y="4523745"/>
                </a:cubicBezTo>
                <a:cubicBezTo>
                  <a:pt x="8125273" y="4543609"/>
                  <a:pt x="8093352" y="4525659"/>
                  <a:pt x="8106034" y="4505746"/>
                </a:cubicBezTo>
                <a:close/>
                <a:moveTo>
                  <a:pt x="8302440" y="4853075"/>
                </a:moveTo>
                <a:cubicBezTo>
                  <a:pt x="8294927" y="4846756"/>
                  <a:pt x="8294735" y="4834502"/>
                  <a:pt x="8301148" y="4827417"/>
                </a:cubicBezTo>
                <a:cubicBezTo>
                  <a:pt x="8307896" y="4819998"/>
                  <a:pt x="8319238" y="4819854"/>
                  <a:pt x="8326751" y="4826125"/>
                </a:cubicBezTo>
                <a:cubicBezTo>
                  <a:pt x="8332398" y="4818610"/>
                  <a:pt x="8343549" y="4817413"/>
                  <a:pt x="8351255" y="4822296"/>
                </a:cubicBezTo>
                <a:lnTo>
                  <a:pt x="8358146" y="4826652"/>
                </a:lnTo>
                <a:cubicBezTo>
                  <a:pt x="8360539" y="4828184"/>
                  <a:pt x="8362262" y="4830194"/>
                  <a:pt x="8363553" y="4832444"/>
                </a:cubicBezTo>
                <a:cubicBezTo>
                  <a:pt x="8365851" y="4831056"/>
                  <a:pt x="8368291" y="4830098"/>
                  <a:pt x="8370780" y="4829859"/>
                </a:cubicBezTo>
                <a:cubicBezTo>
                  <a:pt x="8381357" y="4828710"/>
                  <a:pt x="8388822" y="4836417"/>
                  <a:pt x="8390976" y="4846038"/>
                </a:cubicBezTo>
                <a:lnTo>
                  <a:pt x="8393464" y="4857287"/>
                </a:lnTo>
                <a:cubicBezTo>
                  <a:pt x="8395618" y="4867004"/>
                  <a:pt x="8386286" y="4876482"/>
                  <a:pt x="8377289" y="4877487"/>
                </a:cubicBezTo>
                <a:cubicBezTo>
                  <a:pt x="8374848" y="4877727"/>
                  <a:pt x="8372646" y="4877440"/>
                  <a:pt x="8370589" y="4876865"/>
                </a:cubicBezTo>
                <a:cubicBezTo>
                  <a:pt x="8371402" y="4885912"/>
                  <a:pt x="8364750" y="4895820"/>
                  <a:pt x="8355275" y="4896634"/>
                </a:cubicBezTo>
                <a:lnTo>
                  <a:pt x="8339195" y="4898023"/>
                </a:lnTo>
                <a:cubicBezTo>
                  <a:pt x="8338142" y="4898118"/>
                  <a:pt x="8337137" y="4897831"/>
                  <a:pt x="8336036" y="4897735"/>
                </a:cubicBezTo>
                <a:cubicBezTo>
                  <a:pt x="8336897" y="4899459"/>
                  <a:pt x="8337520" y="4901421"/>
                  <a:pt x="8337902" y="4903480"/>
                </a:cubicBezTo>
                <a:cubicBezTo>
                  <a:pt x="8343119" y="4900129"/>
                  <a:pt x="8349484" y="4899076"/>
                  <a:pt x="8355705" y="4902331"/>
                </a:cubicBezTo>
                <a:cubicBezTo>
                  <a:pt x="8363937" y="4906639"/>
                  <a:pt x="8368818" y="4918702"/>
                  <a:pt x="8363506" y="4927030"/>
                </a:cubicBezTo>
                <a:lnTo>
                  <a:pt x="8359151" y="4933923"/>
                </a:lnTo>
                <a:cubicBezTo>
                  <a:pt x="8353839" y="4942300"/>
                  <a:pt x="8343884" y="4946608"/>
                  <a:pt x="8334457" y="4941726"/>
                </a:cubicBezTo>
                <a:cubicBezTo>
                  <a:pt x="8327422" y="4938040"/>
                  <a:pt x="8323258" y="4928802"/>
                  <a:pt x="8325411" y="4920951"/>
                </a:cubicBezTo>
                <a:cubicBezTo>
                  <a:pt x="8315409" y="4922435"/>
                  <a:pt x="8303158" y="4916499"/>
                  <a:pt x="8302058" y="4903336"/>
                </a:cubicBezTo>
                <a:cubicBezTo>
                  <a:pt x="8301531" y="4897353"/>
                  <a:pt x="8303589" y="4893044"/>
                  <a:pt x="8306891" y="4890316"/>
                </a:cubicBezTo>
                <a:cubicBezTo>
                  <a:pt x="8296841" y="4891895"/>
                  <a:pt x="8284350" y="4885768"/>
                  <a:pt x="8283249" y="4872509"/>
                </a:cubicBezTo>
                <a:cubicBezTo>
                  <a:pt x="8281958" y="4857239"/>
                  <a:pt x="8297176" y="4852788"/>
                  <a:pt x="8308327" y="4858005"/>
                </a:cubicBezTo>
                <a:lnTo>
                  <a:pt x="8302440" y="4853075"/>
                </a:lnTo>
                <a:close/>
                <a:moveTo>
                  <a:pt x="8286647" y="4926360"/>
                </a:moveTo>
                <a:lnTo>
                  <a:pt x="8282292" y="4933253"/>
                </a:lnTo>
                <a:cubicBezTo>
                  <a:pt x="8276789" y="4941917"/>
                  <a:pt x="8267265" y="4945507"/>
                  <a:pt x="8257598" y="4941056"/>
                </a:cubicBezTo>
                <a:cubicBezTo>
                  <a:pt x="8249175" y="4937130"/>
                  <a:pt x="8244677" y="4924445"/>
                  <a:pt x="8249797" y="4916356"/>
                </a:cubicBezTo>
                <a:lnTo>
                  <a:pt x="8254152" y="4909463"/>
                </a:lnTo>
                <a:cubicBezTo>
                  <a:pt x="8259656" y="4900799"/>
                  <a:pt x="8269179" y="4897209"/>
                  <a:pt x="8278847" y="4901708"/>
                </a:cubicBezTo>
                <a:cubicBezTo>
                  <a:pt x="8287318" y="4905586"/>
                  <a:pt x="8291816" y="4918271"/>
                  <a:pt x="8286647" y="4926360"/>
                </a:cubicBezTo>
                <a:close/>
                <a:moveTo>
                  <a:pt x="8253003" y="4842544"/>
                </a:moveTo>
                <a:cubicBezTo>
                  <a:pt x="8251950" y="4850155"/>
                  <a:pt x="8246974" y="4857143"/>
                  <a:pt x="8237115" y="4858005"/>
                </a:cubicBezTo>
                <a:lnTo>
                  <a:pt x="8232138" y="4858436"/>
                </a:lnTo>
                <a:cubicBezTo>
                  <a:pt x="8221897" y="4859297"/>
                  <a:pt x="8215962" y="4852692"/>
                  <a:pt x="8214192" y="4844937"/>
                </a:cubicBezTo>
                <a:cubicBezTo>
                  <a:pt x="8213474" y="4844458"/>
                  <a:pt x="8212564" y="4844411"/>
                  <a:pt x="8211894" y="4843836"/>
                </a:cubicBezTo>
                <a:lnTo>
                  <a:pt x="8209166" y="4841539"/>
                </a:lnTo>
                <a:cubicBezTo>
                  <a:pt x="8203711" y="4839815"/>
                  <a:pt x="8198830" y="4835986"/>
                  <a:pt x="8197059" y="4830577"/>
                </a:cubicBezTo>
                <a:cubicBezTo>
                  <a:pt x="8193565" y="4819998"/>
                  <a:pt x="8193613" y="4808510"/>
                  <a:pt x="8199451" y="4798697"/>
                </a:cubicBezTo>
                <a:cubicBezTo>
                  <a:pt x="8204524" y="4790176"/>
                  <a:pt x="8213857" y="4785103"/>
                  <a:pt x="8223667" y="4789554"/>
                </a:cubicBezTo>
                <a:cubicBezTo>
                  <a:pt x="8229266" y="4792091"/>
                  <a:pt x="8233526" y="4798458"/>
                  <a:pt x="8234244" y="4804920"/>
                </a:cubicBezTo>
                <a:cubicBezTo>
                  <a:pt x="8239460" y="4805590"/>
                  <a:pt x="8244485" y="4808222"/>
                  <a:pt x="8247405" y="4812674"/>
                </a:cubicBezTo>
                <a:cubicBezTo>
                  <a:pt x="8253626" y="4815259"/>
                  <a:pt x="8258172" y="4821721"/>
                  <a:pt x="8258938" y="4828375"/>
                </a:cubicBezTo>
                <a:cubicBezTo>
                  <a:pt x="8259703" y="4834167"/>
                  <a:pt x="8257023" y="4839002"/>
                  <a:pt x="8253003" y="4842544"/>
                </a:cubicBezTo>
                <a:close/>
                <a:moveTo>
                  <a:pt x="8189402" y="4899459"/>
                </a:moveTo>
                <a:cubicBezTo>
                  <a:pt x="8198877" y="4897161"/>
                  <a:pt x="8209310" y="4903336"/>
                  <a:pt x="8211464" y="4913005"/>
                </a:cubicBezTo>
                <a:lnTo>
                  <a:pt x="8213952" y="4924206"/>
                </a:lnTo>
                <a:cubicBezTo>
                  <a:pt x="8216106" y="4933923"/>
                  <a:pt x="8210219" y="4943928"/>
                  <a:pt x="8200409" y="4946273"/>
                </a:cubicBezTo>
                <a:cubicBezTo>
                  <a:pt x="8190933" y="4948523"/>
                  <a:pt x="8180500" y="4942396"/>
                  <a:pt x="8178346" y="4932727"/>
                </a:cubicBezTo>
                <a:cubicBezTo>
                  <a:pt x="8177533" y="4928993"/>
                  <a:pt x="8176671" y="4925211"/>
                  <a:pt x="8175858" y="4921478"/>
                </a:cubicBezTo>
                <a:cubicBezTo>
                  <a:pt x="8173752" y="4911856"/>
                  <a:pt x="8179639" y="4901804"/>
                  <a:pt x="8189402" y="4899459"/>
                </a:cubicBezTo>
                <a:close/>
                <a:moveTo>
                  <a:pt x="8168200" y="4832348"/>
                </a:moveTo>
                <a:cubicBezTo>
                  <a:pt x="8180883" y="4812435"/>
                  <a:pt x="8210555" y="4833880"/>
                  <a:pt x="8197968" y="4853649"/>
                </a:cubicBezTo>
                <a:cubicBezTo>
                  <a:pt x="8185286" y="4873610"/>
                  <a:pt x="8155615" y="4852117"/>
                  <a:pt x="8168200" y="4832348"/>
                </a:cubicBezTo>
                <a:close/>
                <a:moveTo>
                  <a:pt x="8196437" y="4583483"/>
                </a:moveTo>
                <a:cubicBezTo>
                  <a:pt x="8199308" y="4575059"/>
                  <a:pt x="8209597" y="4568692"/>
                  <a:pt x="8218594" y="4571277"/>
                </a:cubicBezTo>
                <a:cubicBezTo>
                  <a:pt x="8219073" y="4571038"/>
                  <a:pt x="8219647" y="4571086"/>
                  <a:pt x="8220126" y="4570846"/>
                </a:cubicBezTo>
                <a:cubicBezTo>
                  <a:pt x="8234100" y="4558544"/>
                  <a:pt x="8258699" y="4576447"/>
                  <a:pt x="8247117" y="4594684"/>
                </a:cubicBezTo>
                <a:cubicBezTo>
                  <a:pt x="8244868" y="4598179"/>
                  <a:pt x="8242045" y="4600093"/>
                  <a:pt x="8239030" y="4601338"/>
                </a:cubicBezTo>
                <a:cubicBezTo>
                  <a:pt x="8238646" y="4601769"/>
                  <a:pt x="8238503" y="4602343"/>
                  <a:pt x="8238072" y="4602726"/>
                </a:cubicBezTo>
                <a:cubicBezTo>
                  <a:pt x="8233526" y="4609858"/>
                  <a:pt x="8224098" y="4614741"/>
                  <a:pt x="8216058" y="4611103"/>
                </a:cubicBezTo>
                <a:lnTo>
                  <a:pt x="8208353" y="4607657"/>
                </a:lnTo>
                <a:cubicBezTo>
                  <a:pt x="8198925" y="4603348"/>
                  <a:pt x="8192848" y="4594014"/>
                  <a:pt x="8196437" y="4583483"/>
                </a:cubicBezTo>
                <a:close/>
                <a:moveTo>
                  <a:pt x="8201222" y="4464149"/>
                </a:moveTo>
                <a:cubicBezTo>
                  <a:pt x="8198399" y="4473388"/>
                  <a:pt x="8186004" y="4479754"/>
                  <a:pt x="8176911" y="4475685"/>
                </a:cubicBezTo>
                <a:lnTo>
                  <a:pt x="8169206" y="4472191"/>
                </a:lnTo>
                <a:cubicBezTo>
                  <a:pt x="8159491" y="4467835"/>
                  <a:pt x="8154466" y="4458405"/>
                  <a:pt x="8157673" y="4447922"/>
                </a:cubicBezTo>
                <a:cubicBezTo>
                  <a:pt x="8160496" y="4438636"/>
                  <a:pt x="8172891" y="4432269"/>
                  <a:pt x="8181984" y="4436386"/>
                </a:cubicBezTo>
                <a:lnTo>
                  <a:pt x="8189689" y="4439832"/>
                </a:lnTo>
                <a:cubicBezTo>
                  <a:pt x="8199404" y="4444236"/>
                  <a:pt x="8204428" y="4453618"/>
                  <a:pt x="8201222" y="4464149"/>
                </a:cubicBezTo>
                <a:close/>
                <a:moveTo>
                  <a:pt x="8171790" y="4494019"/>
                </a:moveTo>
                <a:cubicBezTo>
                  <a:pt x="8193900" y="4503975"/>
                  <a:pt x="8182366" y="4540259"/>
                  <a:pt x="8160113" y="4530206"/>
                </a:cubicBezTo>
                <a:cubicBezTo>
                  <a:pt x="8138003" y="4520202"/>
                  <a:pt x="8149536" y="4483966"/>
                  <a:pt x="8171790" y="4494019"/>
                </a:cubicBezTo>
                <a:close/>
                <a:moveTo>
                  <a:pt x="8151786" y="4674624"/>
                </a:moveTo>
                <a:cubicBezTo>
                  <a:pt x="8154370" y="4678980"/>
                  <a:pt x="8154418" y="4685011"/>
                  <a:pt x="8152600" y="4690276"/>
                </a:cubicBezTo>
                <a:cubicBezTo>
                  <a:pt x="8156045" y="4690133"/>
                  <a:pt x="8159538" y="4690564"/>
                  <a:pt x="8162410" y="4692430"/>
                </a:cubicBezTo>
                <a:lnTo>
                  <a:pt x="8169253" y="4696786"/>
                </a:lnTo>
                <a:cubicBezTo>
                  <a:pt x="8169780" y="4697121"/>
                  <a:pt x="8170211" y="4697552"/>
                  <a:pt x="8170689" y="4697888"/>
                </a:cubicBezTo>
                <a:cubicBezTo>
                  <a:pt x="8172269" y="4697121"/>
                  <a:pt x="8173896" y="4696547"/>
                  <a:pt x="8175571" y="4696308"/>
                </a:cubicBezTo>
                <a:cubicBezTo>
                  <a:pt x="8185908" y="4694872"/>
                  <a:pt x="8194091" y="4702243"/>
                  <a:pt x="8196245" y="4711913"/>
                </a:cubicBezTo>
                <a:lnTo>
                  <a:pt x="8198733" y="4723113"/>
                </a:lnTo>
                <a:cubicBezTo>
                  <a:pt x="8200888" y="4732831"/>
                  <a:pt x="8192321" y="4742500"/>
                  <a:pt x="8183132" y="4743793"/>
                </a:cubicBezTo>
                <a:cubicBezTo>
                  <a:pt x="8178873" y="4744367"/>
                  <a:pt x="8175140" y="4743314"/>
                  <a:pt x="8171886" y="4741351"/>
                </a:cubicBezTo>
                <a:cubicBezTo>
                  <a:pt x="8174805" y="4754275"/>
                  <a:pt x="8159300" y="4770742"/>
                  <a:pt x="8142693" y="4763275"/>
                </a:cubicBezTo>
                <a:cubicBezTo>
                  <a:pt x="8120391" y="4753223"/>
                  <a:pt x="8140635" y="4720960"/>
                  <a:pt x="8162649" y="4730868"/>
                </a:cubicBezTo>
                <a:cubicBezTo>
                  <a:pt x="8163176" y="4731108"/>
                  <a:pt x="8163415" y="4731490"/>
                  <a:pt x="8163893" y="4731778"/>
                </a:cubicBezTo>
                <a:cubicBezTo>
                  <a:pt x="8163702" y="4731299"/>
                  <a:pt x="8163367" y="4730916"/>
                  <a:pt x="8163224" y="4730437"/>
                </a:cubicBezTo>
                <a:cubicBezTo>
                  <a:pt x="8158964" y="4731203"/>
                  <a:pt x="8154418" y="4730629"/>
                  <a:pt x="8150781" y="4728331"/>
                </a:cubicBezTo>
                <a:lnTo>
                  <a:pt x="8143937" y="4723975"/>
                </a:lnTo>
                <a:cubicBezTo>
                  <a:pt x="8136663" y="4719332"/>
                  <a:pt x="8133935" y="4711195"/>
                  <a:pt x="8135993" y="4703297"/>
                </a:cubicBezTo>
                <a:cubicBezTo>
                  <a:pt x="8134892" y="4703679"/>
                  <a:pt x="8133840" y="4704110"/>
                  <a:pt x="8132738" y="4704493"/>
                </a:cubicBezTo>
                <a:cubicBezTo>
                  <a:pt x="8122736" y="4708275"/>
                  <a:pt x="8112830" y="4706408"/>
                  <a:pt x="8107039" y="4696595"/>
                </a:cubicBezTo>
                <a:cubicBezTo>
                  <a:pt x="8102301" y="4688505"/>
                  <a:pt x="8105603" y="4674432"/>
                  <a:pt x="8114936" y="4670890"/>
                </a:cubicBezTo>
                <a:lnTo>
                  <a:pt x="8126134" y="4666678"/>
                </a:lnTo>
                <a:cubicBezTo>
                  <a:pt x="8136089" y="4662944"/>
                  <a:pt x="8145995" y="4664811"/>
                  <a:pt x="8151786" y="4674624"/>
                </a:cubicBezTo>
                <a:close/>
                <a:moveTo>
                  <a:pt x="8119338" y="4946991"/>
                </a:moveTo>
                <a:cubicBezTo>
                  <a:pt x="8109863" y="4961878"/>
                  <a:pt x="8090194" y="4954698"/>
                  <a:pt x="8086126" y="4941821"/>
                </a:cubicBezTo>
                <a:cubicBezTo>
                  <a:pt x="8085647" y="4942013"/>
                  <a:pt x="8085073" y="4941917"/>
                  <a:pt x="8084547" y="4942061"/>
                </a:cubicBezTo>
                <a:cubicBezTo>
                  <a:pt x="8084834" y="4947135"/>
                  <a:pt x="8083254" y="4952209"/>
                  <a:pt x="8079474" y="4955368"/>
                </a:cubicBezTo>
                <a:lnTo>
                  <a:pt x="8073300" y="4960538"/>
                </a:lnTo>
                <a:cubicBezTo>
                  <a:pt x="8065452" y="4967096"/>
                  <a:pt x="8055545" y="4967957"/>
                  <a:pt x="8047601" y="4960825"/>
                </a:cubicBezTo>
                <a:cubicBezTo>
                  <a:pt x="8040805" y="4954746"/>
                  <a:pt x="8039992" y="4941247"/>
                  <a:pt x="8047314" y="4935120"/>
                </a:cubicBezTo>
                <a:lnTo>
                  <a:pt x="8049802" y="4933062"/>
                </a:lnTo>
                <a:cubicBezTo>
                  <a:pt x="8049467" y="4932775"/>
                  <a:pt x="8048988" y="4932583"/>
                  <a:pt x="8048654" y="4932296"/>
                </a:cubicBezTo>
                <a:cubicBezTo>
                  <a:pt x="8044012" y="4928371"/>
                  <a:pt x="8042432" y="4921861"/>
                  <a:pt x="8041810" y="4914920"/>
                </a:cubicBezTo>
                <a:cubicBezTo>
                  <a:pt x="8033004" y="4919946"/>
                  <a:pt x="8023624" y="4916356"/>
                  <a:pt x="8017546" y="4909032"/>
                </a:cubicBezTo>
                <a:lnTo>
                  <a:pt x="8012378" y="4902857"/>
                </a:lnTo>
                <a:cubicBezTo>
                  <a:pt x="8006061" y="4895246"/>
                  <a:pt x="8010464" y="4882513"/>
                  <a:pt x="8017929" y="4877774"/>
                </a:cubicBezTo>
                <a:cubicBezTo>
                  <a:pt x="8020418" y="4876195"/>
                  <a:pt x="8022906" y="4875477"/>
                  <a:pt x="8025395" y="4875189"/>
                </a:cubicBezTo>
                <a:cubicBezTo>
                  <a:pt x="8025443" y="4875142"/>
                  <a:pt x="8025395" y="4875094"/>
                  <a:pt x="8025443" y="4874998"/>
                </a:cubicBezTo>
                <a:cubicBezTo>
                  <a:pt x="8031664" y="4865185"/>
                  <a:pt x="8041666" y="4865999"/>
                  <a:pt x="8048654" y="4871695"/>
                </a:cubicBezTo>
                <a:cubicBezTo>
                  <a:pt x="8048988" y="4870020"/>
                  <a:pt x="8049563" y="4868392"/>
                  <a:pt x="8050377" y="4866956"/>
                </a:cubicBezTo>
                <a:cubicBezTo>
                  <a:pt x="8042528" y="4861212"/>
                  <a:pt x="8041284" y="4850298"/>
                  <a:pt x="8046117" y="4842257"/>
                </a:cubicBezTo>
                <a:cubicBezTo>
                  <a:pt x="8049228" y="4837039"/>
                  <a:pt x="8054923" y="4834454"/>
                  <a:pt x="8060714" y="4834263"/>
                </a:cubicBezTo>
                <a:cubicBezTo>
                  <a:pt x="8059565" y="4833927"/>
                  <a:pt x="8058464" y="4833449"/>
                  <a:pt x="8057412" y="4832779"/>
                </a:cubicBezTo>
                <a:lnTo>
                  <a:pt x="8050520" y="4828423"/>
                </a:lnTo>
                <a:cubicBezTo>
                  <a:pt x="8042145" y="4823109"/>
                  <a:pt x="8036977" y="4814062"/>
                  <a:pt x="8041571" y="4804106"/>
                </a:cubicBezTo>
                <a:cubicBezTo>
                  <a:pt x="8045352" y="4796016"/>
                  <a:pt x="8057507" y="4789889"/>
                  <a:pt x="8065883" y="4795155"/>
                </a:cubicBezTo>
                <a:lnTo>
                  <a:pt x="8072726" y="4799510"/>
                </a:lnTo>
                <a:cubicBezTo>
                  <a:pt x="8074736" y="4800755"/>
                  <a:pt x="8076459" y="4802287"/>
                  <a:pt x="8077990" y="4803914"/>
                </a:cubicBezTo>
                <a:cubicBezTo>
                  <a:pt x="8074736" y="4797404"/>
                  <a:pt x="8074736" y="4789889"/>
                  <a:pt x="8080287" y="4783714"/>
                </a:cubicBezTo>
                <a:cubicBezTo>
                  <a:pt x="8080383" y="4783618"/>
                  <a:pt x="8080622" y="4783523"/>
                  <a:pt x="8080718" y="4783427"/>
                </a:cubicBezTo>
                <a:cubicBezTo>
                  <a:pt x="8079713" y="4778161"/>
                  <a:pt x="8080909" y="4772513"/>
                  <a:pt x="8084020" y="4767583"/>
                </a:cubicBezTo>
                <a:lnTo>
                  <a:pt x="8088375" y="4760738"/>
                </a:lnTo>
                <a:cubicBezTo>
                  <a:pt x="8093735" y="4752361"/>
                  <a:pt x="8107327" y="4752696"/>
                  <a:pt x="8114170" y="4758392"/>
                </a:cubicBezTo>
                <a:cubicBezTo>
                  <a:pt x="8122449" y="4765333"/>
                  <a:pt x="8121827" y="4775864"/>
                  <a:pt x="8116515" y="4784193"/>
                </a:cubicBezTo>
                <a:lnTo>
                  <a:pt x="8115367" y="4786012"/>
                </a:lnTo>
                <a:cubicBezTo>
                  <a:pt x="8122593" y="4788214"/>
                  <a:pt x="8127809" y="4794437"/>
                  <a:pt x="8128431" y="4802431"/>
                </a:cubicBezTo>
                <a:cubicBezTo>
                  <a:pt x="8129245" y="4812004"/>
                  <a:pt x="8120487" y="4821195"/>
                  <a:pt x="8110963" y="4821290"/>
                </a:cubicBezTo>
                <a:cubicBezTo>
                  <a:pt x="8099956" y="4821386"/>
                  <a:pt x="8089189" y="4817844"/>
                  <a:pt x="8081723" y="4809467"/>
                </a:cubicBezTo>
                <a:cubicBezTo>
                  <a:pt x="8083685" y="4813775"/>
                  <a:pt x="8084020" y="4818658"/>
                  <a:pt x="8081627" y="4823827"/>
                </a:cubicBezTo>
                <a:cubicBezTo>
                  <a:pt x="8078947" y="4829620"/>
                  <a:pt x="8072008" y="4834263"/>
                  <a:pt x="8065212" y="4834645"/>
                </a:cubicBezTo>
                <a:cubicBezTo>
                  <a:pt x="8067414" y="4835124"/>
                  <a:pt x="8069519" y="4835890"/>
                  <a:pt x="8071386" y="4837087"/>
                </a:cubicBezTo>
                <a:lnTo>
                  <a:pt x="8078229" y="4841443"/>
                </a:lnTo>
                <a:cubicBezTo>
                  <a:pt x="8080670" y="4843022"/>
                  <a:pt x="8082489" y="4845081"/>
                  <a:pt x="8083781" y="4847378"/>
                </a:cubicBezTo>
                <a:cubicBezTo>
                  <a:pt x="8092299" y="4846517"/>
                  <a:pt x="8100961" y="4848719"/>
                  <a:pt x="8107949" y="4855229"/>
                </a:cubicBezTo>
                <a:cubicBezTo>
                  <a:pt x="8112400" y="4859345"/>
                  <a:pt x="8115318" y="4864132"/>
                  <a:pt x="8116945" y="4869254"/>
                </a:cubicBezTo>
                <a:cubicBezTo>
                  <a:pt x="8119769" y="4869350"/>
                  <a:pt x="8122641" y="4870068"/>
                  <a:pt x="8125416" y="4871504"/>
                </a:cubicBezTo>
                <a:cubicBezTo>
                  <a:pt x="8133935" y="4876003"/>
                  <a:pt x="8137046" y="4888449"/>
                  <a:pt x="8131925" y="4896538"/>
                </a:cubicBezTo>
                <a:lnTo>
                  <a:pt x="8123167" y="4910277"/>
                </a:lnTo>
                <a:cubicBezTo>
                  <a:pt x="8119530" y="4915973"/>
                  <a:pt x="8113740" y="4918989"/>
                  <a:pt x="8107614" y="4919084"/>
                </a:cubicBezTo>
                <a:cubicBezTo>
                  <a:pt x="8107518" y="4919276"/>
                  <a:pt x="8107327" y="4919515"/>
                  <a:pt x="8107231" y="4919754"/>
                </a:cubicBezTo>
                <a:cubicBezTo>
                  <a:pt x="8118285" y="4922579"/>
                  <a:pt x="8127140" y="4934689"/>
                  <a:pt x="8119338" y="4946991"/>
                </a:cubicBezTo>
                <a:close/>
                <a:moveTo>
                  <a:pt x="8066935" y="5097392"/>
                </a:moveTo>
                <a:cubicBezTo>
                  <a:pt x="8074448" y="5103758"/>
                  <a:pt x="8075836" y="5115246"/>
                  <a:pt x="8069519" y="5122953"/>
                </a:cubicBezTo>
                <a:cubicBezTo>
                  <a:pt x="8063394" y="5130468"/>
                  <a:pt x="8051477" y="5131856"/>
                  <a:pt x="8043964" y="5125538"/>
                </a:cubicBezTo>
                <a:cubicBezTo>
                  <a:pt x="8041044" y="5123097"/>
                  <a:pt x="8038173" y="5120608"/>
                  <a:pt x="8035253" y="5118167"/>
                </a:cubicBezTo>
                <a:cubicBezTo>
                  <a:pt x="8027740" y="5111848"/>
                  <a:pt x="8026352" y="5100312"/>
                  <a:pt x="8032670" y="5092605"/>
                </a:cubicBezTo>
                <a:cubicBezTo>
                  <a:pt x="8034297" y="5090594"/>
                  <a:pt x="8036354" y="5089111"/>
                  <a:pt x="8038604" y="5088010"/>
                </a:cubicBezTo>
                <a:cubicBezTo>
                  <a:pt x="8034010" y="5079968"/>
                  <a:pt x="8036354" y="5070251"/>
                  <a:pt x="8043390" y="5064363"/>
                </a:cubicBezTo>
                <a:lnTo>
                  <a:pt x="8049563" y="5059193"/>
                </a:lnTo>
                <a:cubicBezTo>
                  <a:pt x="8057124" y="5052875"/>
                  <a:pt x="8069472" y="5055651"/>
                  <a:pt x="8074927" y="5063166"/>
                </a:cubicBezTo>
                <a:cubicBezTo>
                  <a:pt x="8080957" y="5071447"/>
                  <a:pt x="8078468" y="5082266"/>
                  <a:pt x="8070955" y="5088536"/>
                </a:cubicBezTo>
                <a:lnTo>
                  <a:pt x="8064734" y="5093706"/>
                </a:lnTo>
                <a:cubicBezTo>
                  <a:pt x="8064350" y="5094041"/>
                  <a:pt x="8063824" y="5094089"/>
                  <a:pt x="8063394" y="5094376"/>
                </a:cubicBezTo>
                <a:lnTo>
                  <a:pt x="8066935" y="5097392"/>
                </a:lnTo>
                <a:close/>
                <a:moveTo>
                  <a:pt x="8092634" y="4690037"/>
                </a:moveTo>
                <a:cubicBezTo>
                  <a:pt x="8114696" y="4699994"/>
                  <a:pt x="8103307" y="4736325"/>
                  <a:pt x="8081005" y="4726225"/>
                </a:cubicBezTo>
                <a:cubicBezTo>
                  <a:pt x="8058943" y="4716316"/>
                  <a:pt x="8070333" y="4679985"/>
                  <a:pt x="8092634" y="4690037"/>
                </a:cubicBezTo>
                <a:close/>
                <a:moveTo>
                  <a:pt x="8047122" y="4621443"/>
                </a:moveTo>
                <a:lnTo>
                  <a:pt x="8042911" y="4610242"/>
                </a:lnTo>
                <a:cubicBezTo>
                  <a:pt x="8039273" y="4600620"/>
                  <a:pt x="8044586" y="4589371"/>
                  <a:pt x="8054205" y="4585829"/>
                </a:cubicBezTo>
                <a:cubicBezTo>
                  <a:pt x="8063920" y="4582239"/>
                  <a:pt x="8074975" y="4587504"/>
                  <a:pt x="8078612" y="4597126"/>
                </a:cubicBezTo>
                <a:cubicBezTo>
                  <a:pt x="8080048" y="4600860"/>
                  <a:pt x="8081436" y="4604545"/>
                  <a:pt x="8082823" y="4608279"/>
                </a:cubicBezTo>
                <a:cubicBezTo>
                  <a:pt x="8086461" y="4617900"/>
                  <a:pt x="8081148" y="4629149"/>
                  <a:pt x="8071530" y="4632691"/>
                </a:cubicBezTo>
                <a:cubicBezTo>
                  <a:pt x="8061862" y="4636282"/>
                  <a:pt x="8050759" y="4631064"/>
                  <a:pt x="8047122" y="4621443"/>
                </a:cubicBezTo>
                <a:close/>
                <a:moveTo>
                  <a:pt x="8104120" y="4849149"/>
                </a:moveTo>
                <a:cubicBezTo>
                  <a:pt x="8089141" y="4831151"/>
                  <a:pt x="8118334" y="4809563"/>
                  <a:pt x="8133265" y="4827465"/>
                </a:cubicBezTo>
                <a:cubicBezTo>
                  <a:pt x="8148244" y="4845464"/>
                  <a:pt x="8119051" y="4867052"/>
                  <a:pt x="8104120" y="4849149"/>
                </a:cubicBezTo>
                <a:close/>
                <a:moveTo>
                  <a:pt x="8096032" y="4418435"/>
                </a:moveTo>
                <a:cubicBezTo>
                  <a:pt x="8093543" y="4423126"/>
                  <a:pt x="8090050" y="4425424"/>
                  <a:pt x="8086365" y="4426286"/>
                </a:cubicBezTo>
                <a:cubicBezTo>
                  <a:pt x="8095075" y="4433896"/>
                  <a:pt x="8097372" y="4448736"/>
                  <a:pt x="8084259" y="4455437"/>
                </a:cubicBezTo>
                <a:cubicBezTo>
                  <a:pt x="8082872" y="4456107"/>
                  <a:pt x="8081627" y="4456203"/>
                  <a:pt x="8080287" y="4456538"/>
                </a:cubicBezTo>
                <a:cubicBezTo>
                  <a:pt x="8080239" y="4458309"/>
                  <a:pt x="8080192" y="4460080"/>
                  <a:pt x="8079569" y="4461947"/>
                </a:cubicBezTo>
                <a:cubicBezTo>
                  <a:pt x="8076410" y="4470994"/>
                  <a:pt x="8064734" y="4477935"/>
                  <a:pt x="8055401" y="4473722"/>
                </a:cubicBezTo>
                <a:lnTo>
                  <a:pt x="8047697" y="4470228"/>
                </a:lnTo>
                <a:cubicBezTo>
                  <a:pt x="8038317" y="4466016"/>
                  <a:pt x="8032334" y="4456442"/>
                  <a:pt x="8035972" y="4446055"/>
                </a:cubicBezTo>
                <a:cubicBezTo>
                  <a:pt x="8038843" y="4437869"/>
                  <a:pt x="8048606" y="4431886"/>
                  <a:pt x="8057364" y="4433849"/>
                </a:cubicBezTo>
                <a:cubicBezTo>
                  <a:pt x="8058464" y="4429923"/>
                  <a:pt x="8061001" y="4426333"/>
                  <a:pt x="8065834" y="4423844"/>
                </a:cubicBezTo>
                <a:cubicBezTo>
                  <a:pt x="8067844" y="4422839"/>
                  <a:pt x="8069806" y="4422504"/>
                  <a:pt x="8071721" y="4422217"/>
                </a:cubicBezTo>
                <a:cubicBezTo>
                  <a:pt x="8065068" y="4416616"/>
                  <a:pt x="8061097" y="4406947"/>
                  <a:pt x="8066217" y="4397278"/>
                </a:cubicBezTo>
                <a:cubicBezTo>
                  <a:pt x="8077176" y="4376503"/>
                  <a:pt x="8106896" y="4397900"/>
                  <a:pt x="8096032" y="4418435"/>
                </a:cubicBezTo>
                <a:close/>
                <a:moveTo>
                  <a:pt x="7999073" y="4386890"/>
                </a:moveTo>
                <a:cubicBezTo>
                  <a:pt x="7999791" y="4386220"/>
                  <a:pt x="8000175" y="4385885"/>
                  <a:pt x="8000318" y="4385789"/>
                </a:cubicBezTo>
                <a:cubicBezTo>
                  <a:pt x="8000366" y="4385694"/>
                  <a:pt x="8000462" y="4385646"/>
                  <a:pt x="8000509" y="4385550"/>
                </a:cubicBezTo>
                <a:cubicBezTo>
                  <a:pt x="8000557" y="4385502"/>
                  <a:pt x="8000557" y="4385502"/>
                  <a:pt x="8000605" y="4385407"/>
                </a:cubicBezTo>
                <a:cubicBezTo>
                  <a:pt x="8000413" y="4384401"/>
                  <a:pt x="8000222" y="4383444"/>
                  <a:pt x="7999983" y="4382439"/>
                </a:cubicBezTo>
                <a:cubicBezTo>
                  <a:pt x="7998978" y="4381816"/>
                  <a:pt x="7997686" y="4381864"/>
                  <a:pt x="7996729" y="4381098"/>
                </a:cubicBezTo>
                <a:lnTo>
                  <a:pt x="7992517" y="4390385"/>
                </a:lnTo>
                <a:cubicBezTo>
                  <a:pt x="7989358" y="4397421"/>
                  <a:pt x="7981989" y="4401586"/>
                  <a:pt x="7974571" y="4401394"/>
                </a:cubicBezTo>
                <a:cubicBezTo>
                  <a:pt x="7978878" y="4408718"/>
                  <a:pt x="7978543" y="4418005"/>
                  <a:pt x="7968684" y="4423031"/>
                </a:cubicBezTo>
                <a:cubicBezTo>
                  <a:pt x="7966291" y="4424227"/>
                  <a:pt x="7963898" y="4424802"/>
                  <a:pt x="7961602" y="4425041"/>
                </a:cubicBezTo>
                <a:lnTo>
                  <a:pt x="7961889" y="4425184"/>
                </a:lnTo>
                <a:cubicBezTo>
                  <a:pt x="7966866" y="4427817"/>
                  <a:pt x="7969594" y="4432508"/>
                  <a:pt x="7970503" y="4437630"/>
                </a:cubicBezTo>
                <a:cubicBezTo>
                  <a:pt x="7975576" y="4430019"/>
                  <a:pt x="7985626" y="4425520"/>
                  <a:pt x="7995580" y="4431838"/>
                </a:cubicBezTo>
                <a:lnTo>
                  <a:pt x="7999839" y="4434567"/>
                </a:lnTo>
                <a:cubicBezTo>
                  <a:pt x="8019748" y="4447252"/>
                  <a:pt x="7999457" y="4477743"/>
                  <a:pt x="7979596" y="4465058"/>
                </a:cubicBezTo>
                <a:lnTo>
                  <a:pt x="7975336" y="4462330"/>
                </a:lnTo>
                <a:cubicBezTo>
                  <a:pt x="7970790" y="4459410"/>
                  <a:pt x="7968541" y="4455533"/>
                  <a:pt x="7967727" y="4451512"/>
                </a:cubicBezTo>
                <a:cubicBezTo>
                  <a:pt x="7962654" y="4459123"/>
                  <a:pt x="7951887" y="4461277"/>
                  <a:pt x="7943990" y="4457064"/>
                </a:cubicBezTo>
                <a:lnTo>
                  <a:pt x="7938008" y="4453857"/>
                </a:lnTo>
                <a:cubicBezTo>
                  <a:pt x="7933222" y="4456394"/>
                  <a:pt x="7927527" y="4456969"/>
                  <a:pt x="7922072" y="4454623"/>
                </a:cubicBezTo>
                <a:cubicBezTo>
                  <a:pt x="7915036" y="4451560"/>
                  <a:pt x="7912213" y="4445433"/>
                  <a:pt x="7909820" y="4438636"/>
                </a:cubicBezTo>
                <a:cubicBezTo>
                  <a:pt x="7907954" y="4433370"/>
                  <a:pt x="7909628" y="4428105"/>
                  <a:pt x="7912835" y="4423940"/>
                </a:cubicBezTo>
                <a:cubicBezTo>
                  <a:pt x="7912835" y="4423557"/>
                  <a:pt x="7912835" y="4423174"/>
                  <a:pt x="7912835" y="4422839"/>
                </a:cubicBezTo>
                <a:cubicBezTo>
                  <a:pt x="7913027" y="4412595"/>
                  <a:pt x="7921928" y="4405271"/>
                  <a:pt x="7931738" y="4405128"/>
                </a:cubicBezTo>
                <a:cubicBezTo>
                  <a:pt x="7934705" y="4405080"/>
                  <a:pt x="7937338" y="4406086"/>
                  <a:pt x="7939731" y="4407474"/>
                </a:cubicBezTo>
                <a:cubicBezTo>
                  <a:pt x="7939109" y="4401921"/>
                  <a:pt x="7941118" y="4396368"/>
                  <a:pt x="7947962" y="4392826"/>
                </a:cubicBezTo>
                <a:cubicBezTo>
                  <a:pt x="7951695" y="4390911"/>
                  <a:pt x="7955380" y="4390672"/>
                  <a:pt x="7958874" y="4391055"/>
                </a:cubicBezTo>
                <a:cubicBezTo>
                  <a:pt x="7956242" y="4385981"/>
                  <a:pt x="7955571" y="4379949"/>
                  <a:pt x="7958060" y="4374445"/>
                </a:cubicBezTo>
                <a:lnTo>
                  <a:pt x="7965000" y="4359031"/>
                </a:lnTo>
                <a:cubicBezTo>
                  <a:pt x="7969258" y="4349649"/>
                  <a:pt x="7980936" y="4345389"/>
                  <a:pt x="7990220" y="4349697"/>
                </a:cubicBezTo>
                <a:cubicBezTo>
                  <a:pt x="7992373" y="4350702"/>
                  <a:pt x="7994192" y="4352138"/>
                  <a:pt x="7995771" y="4353814"/>
                </a:cubicBezTo>
                <a:cubicBezTo>
                  <a:pt x="7996393" y="4353144"/>
                  <a:pt x="7996824" y="4352330"/>
                  <a:pt x="7997542" y="4351755"/>
                </a:cubicBezTo>
                <a:cubicBezTo>
                  <a:pt x="7999360" y="4350367"/>
                  <a:pt x="8001179" y="4349027"/>
                  <a:pt x="8003046" y="4347639"/>
                </a:cubicBezTo>
                <a:cubicBezTo>
                  <a:pt x="7998978" y="4342660"/>
                  <a:pt x="7997303" y="4335768"/>
                  <a:pt x="8001227" y="4328396"/>
                </a:cubicBezTo>
                <a:cubicBezTo>
                  <a:pt x="8012043" y="4307956"/>
                  <a:pt x="8042959" y="4324375"/>
                  <a:pt x="8033770" y="4344671"/>
                </a:cubicBezTo>
                <a:cubicBezTo>
                  <a:pt x="8036641" y="4347112"/>
                  <a:pt x="8039082" y="4350176"/>
                  <a:pt x="8040183" y="4354197"/>
                </a:cubicBezTo>
                <a:cubicBezTo>
                  <a:pt x="8042241" y="4361760"/>
                  <a:pt x="8039178" y="4367983"/>
                  <a:pt x="8035301" y="4374158"/>
                </a:cubicBezTo>
                <a:cubicBezTo>
                  <a:pt x="8035493" y="4374732"/>
                  <a:pt x="8035875" y="4375211"/>
                  <a:pt x="8036067" y="4375833"/>
                </a:cubicBezTo>
                <a:cubicBezTo>
                  <a:pt x="8039273" y="4387082"/>
                  <a:pt x="8036354" y="4398044"/>
                  <a:pt x="8029893" y="4406947"/>
                </a:cubicBezTo>
                <a:cubicBezTo>
                  <a:pt x="8035875" y="4411925"/>
                  <a:pt x="8039226" y="4419057"/>
                  <a:pt x="8036067" y="4427339"/>
                </a:cubicBezTo>
                <a:cubicBezTo>
                  <a:pt x="8032908" y="4435763"/>
                  <a:pt x="8021231" y="4442609"/>
                  <a:pt x="8012473" y="4438013"/>
                </a:cubicBezTo>
                <a:lnTo>
                  <a:pt x="8005295" y="4434184"/>
                </a:lnTo>
                <a:cubicBezTo>
                  <a:pt x="7996537" y="4429541"/>
                  <a:pt x="7990795" y="4420781"/>
                  <a:pt x="7994623" y="4410585"/>
                </a:cubicBezTo>
                <a:cubicBezTo>
                  <a:pt x="7994766" y="4410202"/>
                  <a:pt x="7995102" y="4409915"/>
                  <a:pt x="7995293" y="4409580"/>
                </a:cubicBezTo>
                <a:cubicBezTo>
                  <a:pt x="7991177" y="4402208"/>
                  <a:pt x="7992565" y="4392634"/>
                  <a:pt x="7999073" y="4386890"/>
                </a:cubicBezTo>
                <a:close/>
                <a:moveTo>
                  <a:pt x="7879861" y="4366642"/>
                </a:moveTo>
                <a:cubicBezTo>
                  <a:pt x="7871008" y="4364727"/>
                  <a:pt x="7862968" y="4361425"/>
                  <a:pt x="7857417" y="4353909"/>
                </a:cubicBezTo>
                <a:cubicBezTo>
                  <a:pt x="7851386" y="4345676"/>
                  <a:pt x="7852008" y="4335863"/>
                  <a:pt x="7854928" y="4326625"/>
                </a:cubicBezTo>
                <a:cubicBezTo>
                  <a:pt x="7854975" y="4326481"/>
                  <a:pt x="7855071" y="4326433"/>
                  <a:pt x="7855119" y="4326290"/>
                </a:cubicBezTo>
                <a:cubicBezTo>
                  <a:pt x="7850764" y="4327151"/>
                  <a:pt x="7846122" y="4326816"/>
                  <a:pt x="7842341" y="4324758"/>
                </a:cubicBezTo>
                <a:cubicBezTo>
                  <a:pt x="7832866" y="4319684"/>
                  <a:pt x="7830329" y="4308387"/>
                  <a:pt x="7834589" y="4299005"/>
                </a:cubicBezTo>
                <a:lnTo>
                  <a:pt x="7841528" y="4283592"/>
                </a:lnTo>
                <a:cubicBezTo>
                  <a:pt x="7845165" y="4275550"/>
                  <a:pt x="7855071" y="4272534"/>
                  <a:pt x="7863255" y="4274640"/>
                </a:cubicBezTo>
                <a:cubicBezTo>
                  <a:pt x="7861484" y="4265019"/>
                  <a:pt x="7862824" y="4254584"/>
                  <a:pt x="7862920" y="4245106"/>
                </a:cubicBezTo>
                <a:cubicBezTo>
                  <a:pt x="7863064" y="4234336"/>
                  <a:pt x="7870721" y="4229310"/>
                  <a:pt x="7878952" y="4229022"/>
                </a:cubicBezTo>
                <a:cubicBezTo>
                  <a:pt x="7879096" y="4226294"/>
                  <a:pt x="7879861" y="4223613"/>
                  <a:pt x="7881250" y="4221172"/>
                </a:cubicBezTo>
                <a:cubicBezTo>
                  <a:pt x="7878713" y="4224284"/>
                  <a:pt x="7875411" y="4226964"/>
                  <a:pt x="7871391" y="4228496"/>
                </a:cubicBezTo>
                <a:lnTo>
                  <a:pt x="7868663" y="4229501"/>
                </a:lnTo>
                <a:cubicBezTo>
                  <a:pt x="7863830" y="4235198"/>
                  <a:pt x="7856172" y="4238309"/>
                  <a:pt x="7847366" y="4234336"/>
                </a:cubicBezTo>
                <a:cubicBezTo>
                  <a:pt x="7838800" y="4230458"/>
                  <a:pt x="7835880" y="4223039"/>
                  <a:pt x="7836742" y="4215907"/>
                </a:cubicBezTo>
                <a:cubicBezTo>
                  <a:pt x="7836024" y="4206812"/>
                  <a:pt x="7841862" y="4199201"/>
                  <a:pt x="7850381" y="4195946"/>
                </a:cubicBezTo>
                <a:lnTo>
                  <a:pt x="7861580" y="4191733"/>
                </a:lnTo>
                <a:cubicBezTo>
                  <a:pt x="7871247" y="4188048"/>
                  <a:pt x="7882397" y="4195994"/>
                  <a:pt x="7884886" y="4205184"/>
                </a:cubicBezTo>
                <a:cubicBezTo>
                  <a:pt x="7886370" y="4210785"/>
                  <a:pt x="7885126" y="4215859"/>
                  <a:pt x="7882350" y="4220023"/>
                </a:cubicBezTo>
                <a:cubicBezTo>
                  <a:pt x="7883834" y="4217965"/>
                  <a:pt x="7885604" y="4215955"/>
                  <a:pt x="7888428" y="4214518"/>
                </a:cubicBezTo>
                <a:cubicBezTo>
                  <a:pt x="7898047" y="4209588"/>
                  <a:pt x="7906422" y="4213944"/>
                  <a:pt x="7910921" y="4220981"/>
                </a:cubicBezTo>
                <a:cubicBezTo>
                  <a:pt x="7919152" y="4218587"/>
                  <a:pt x="7928436" y="4220789"/>
                  <a:pt x="7931547" y="4230267"/>
                </a:cubicBezTo>
                <a:cubicBezTo>
                  <a:pt x="7931595" y="4230458"/>
                  <a:pt x="7931691" y="4230602"/>
                  <a:pt x="7931738" y="4230794"/>
                </a:cubicBezTo>
                <a:cubicBezTo>
                  <a:pt x="7931834" y="4230841"/>
                  <a:pt x="7931930" y="4230794"/>
                  <a:pt x="7931978" y="4230841"/>
                </a:cubicBezTo>
                <a:lnTo>
                  <a:pt x="7939683" y="4234336"/>
                </a:lnTo>
                <a:cubicBezTo>
                  <a:pt x="7948154" y="4238165"/>
                  <a:pt x="7952509" y="4247547"/>
                  <a:pt x="7950307" y="4256403"/>
                </a:cubicBezTo>
                <a:cubicBezTo>
                  <a:pt x="7950785" y="4257073"/>
                  <a:pt x="7951503" y="4257599"/>
                  <a:pt x="7951838" y="4258317"/>
                </a:cubicBezTo>
                <a:cubicBezTo>
                  <a:pt x="7954614" y="4264253"/>
                  <a:pt x="7953562" y="4270045"/>
                  <a:pt x="7950594" y="4274928"/>
                </a:cubicBezTo>
                <a:cubicBezTo>
                  <a:pt x="7951456" y="4274257"/>
                  <a:pt x="7952030" y="4273444"/>
                  <a:pt x="7953131" y="4272917"/>
                </a:cubicBezTo>
                <a:cubicBezTo>
                  <a:pt x="7965000" y="4266838"/>
                  <a:pt x="7976007" y="4274401"/>
                  <a:pt x="7979644" y="4283975"/>
                </a:cubicBezTo>
                <a:cubicBezTo>
                  <a:pt x="7992038" y="4268753"/>
                  <a:pt x="8018599" y="4286894"/>
                  <a:pt x="8008262" y="4306377"/>
                </a:cubicBezTo>
                <a:cubicBezTo>
                  <a:pt x="7999887" y="4322173"/>
                  <a:pt x="7980266" y="4314658"/>
                  <a:pt x="7975911" y="4301159"/>
                </a:cubicBezTo>
                <a:cubicBezTo>
                  <a:pt x="7974714" y="4302260"/>
                  <a:pt x="7973709" y="4303409"/>
                  <a:pt x="7971987" y="4304270"/>
                </a:cubicBezTo>
                <a:cubicBezTo>
                  <a:pt x="7956194" y="4312360"/>
                  <a:pt x="7941501" y="4296373"/>
                  <a:pt x="7944421" y="4283448"/>
                </a:cubicBezTo>
                <a:cubicBezTo>
                  <a:pt x="7943033" y="4286655"/>
                  <a:pt x="7941693" y="4288714"/>
                  <a:pt x="7939396" y="4291298"/>
                </a:cubicBezTo>
                <a:cubicBezTo>
                  <a:pt x="7936859" y="4294123"/>
                  <a:pt x="7934036" y="4296085"/>
                  <a:pt x="7930973" y="4297617"/>
                </a:cubicBezTo>
                <a:cubicBezTo>
                  <a:pt x="7934801" y="4297425"/>
                  <a:pt x="7938630" y="4297617"/>
                  <a:pt x="7942507" y="4298335"/>
                </a:cubicBezTo>
                <a:cubicBezTo>
                  <a:pt x="7952652" y="4300106"/>
                  <a:pt x="7959400" y="4310733"/>
                  <a:pt x="7957438" y="4320689"/>
                </a:cubicBezTo>
                <a:cubicBezTo>
                  <a:pt x="7956433" y="4325859"/>
                  <a:pt x="7953227" y="4330071"/>
                  <a:pt x="7949063" y="4332752"/>
                </a:cubicBezTo>
                <a:cubicBezTo>
                  <a:pt x="7951934" y="4335385"/>
                  <a:pt x="7954327" y="4338448"/>
                  <a:pt x="7955189" y="4341895"/>
                </a:cubicBezTo>
                <a:cubicBezTo>
                  <a:pt x="7957916" y="4352617"/>
                  <a:pt x="7951073" y="4361425"/>
                  <a:pt x="7941501" y="4365015"/>
                </a:cubicBezTo>
                <a:lnTo>
                  <a:pt x="7930303" y="4369227"/>
                </a:lnTo>
                <a:cubicBezTo>
                  <a:pt x="7922932" y="4372003"/>
                  <a:pt x="7914797" y="4367839"/>
                  <a:pt x="7910250" y="4361664"/>
                </a:cubicBezTo>
                <a:cubicBezTo>
                  <a:pt x="7906853" y="4361521"/>
                  <a:pt x="7903550" y="4360754"/>
                  <a:pt x="7900870" y="4358744"/>
                </a:cubicBezTo>
                <a:cubicBezTo>
                  <a:pt x="7899914" y="4358026"/>
                  <a:pt x="7899387" y="4356973"/>
                  <a:pt x="7898526" y="4356207"/>
                </a:cubicBezTo>
                <a:cubicBezTo>
                  <a:pt x="7897952" y="4357356"/>
                  <a:pt x="7897234" y="4358361"/>
                  <a:pt x="7896420" y="4359414"/>
                </a:cubicBezTo>
                <a:cubicBezTo>
                  <a:pt x="7905369" y="4359797"/>
                  <a:pt x="7914367" y="4365685"/>
                  <a:pt x="7914845" y="4377173"/>
                </a:cubicBezTo>
                <a:cubicBezTo>
                  <a:pt x="7915850" y="4400772"/>
                  <a:pt x="7879287" y="4400198"/>
                  <a:pt x="7878234" y="4376742"/>
                </a:cubicBezTo>
                <a:cubicBezTo>
                  <a:pt x="7878043" y="4372434"/>
                  <a:pt x="7879383" y="4369227"/>
                  <a:pt x="7881250" y="4366499"/>
                </a:cubicBezTo>
                <a:cubicBezTo>
                  <a:pt x="7880866" y="4366499"/>
                  <a:pt x="7880388" y="4366738"/>
                  <a:pt x="7879861" y="4366642"/>
                </a:cubicBezTo>
                <a:close/>
                <a:moveTo>
                  <a:pt x="7820231" y="4301973"/>
                </a:moveTo>
                <a:cubicBezTo>
                  <a:pt x="7821140" y="4302404"/>
                  <a:pt x="7822098" y="4302691"/>
                  <a:pt x="7822959" y="4303265"/>
                </a:cubicBezTo>
                <a:cubicBezTo>
                  <a:pt x="7831286" y="4308674"/>
                  <a:pt x="7834684" y="4319492"/>
                  <a:pt x="7829468" y="4328348"/>
                </a:cubicBezTo>
                <a:cubicBezTo>
                  <a:pt x="7824873" y="4336150"/>
                  <a:pt x="7814058" y="4339549"/>
                  <a:pt x="7805922" y="4335385"/>
                </a:cubicBezTo>
                <a:cubicBezTo>
                  <a:pt x="7805444" y="4335385"/>
                  <a:pt x="7804965" y="4335385"/>
                  <a:pt x="7804486" y="4335385"/>
                </a:cubicBezTo>
                <a:cubicBezTo>
                  <a:pt x="7804295" y="4335385"/>
                  <a:pt x="7804199" y="4335432"/>
                  <a:pt x="7803960" y="4335480"/>
                </a:cubicBezTo>
                <a:cubicBezTo>
                  <a:pt x="7803051" y="4335720"/>
                  <a:pt x="7802142" y="4335911"/>
                  <a:pt x="7801232" y="4336150"/>
                </a:cubicBezTo>
                <a:cubicBezTo>
                  <a:pt x="7796111" y="4341225"/>
                  <a:pt x="7788311" y="4343953"/>
                  <a:pt x="7781611" y="4340937"/>
                </a:cubicBezTo>
                <a:lnTo>
                  <a:pt x="7773905" y="4337443"/>
                </a:lnTo>
                <a:cubicBezTo>
                  <a:pt x="7764525" y="4333231"/>
                  <a:pt x="7758591" y="4323609"/>
                  <a:pt x="7762229" y="4313222"/>
                </a:cubicBezTo>
                <a:cubicBezTo>
                  <a:pt x="7764143" y="4307813"/>
                  <a:pt x="7769168" y="4303505"/>
                  <a:pt x="7774815" y="4301590"/>
                </a:cubicBezTo>
                <a:cubicBezTo>
                  <a:pt x="7778643" y="4294841"/>
                  <a:pt x="7784291" y="4288953"/>
                  <a:pt x="7789842" y="4284166"/>
                </a:cubicBezTo>
                <a:cubicBezTo>
                  <a:pt x="7796590" y="4278374"/>
                  <a:pt x="7805204" y="4277896"/>
                  <a:pt x="7812335" y="4282347"/>
                </a:cubicBezTo>
                <a:cubicBezTo>
                  <a:pt x="7808985" y="4278661"/>
                  <a:pt x="7807358" y="4273252"/>
                  <a:pt x="7807502" y="4267843"/>
                </a:cubicBezTo>
                <a:cubicBezTo>
                  <a:pt x="7798073" y="4270572"/>
                  <a:pt x="7787640" y="4263104"/>
                  <a:pt x="7785247" y="4254297"/>
                </a:cubicBezTo>
                <a:cubicBezTo>
                  <a:pt x="7782424" y="4243670"/>
                  <a:pt x="7789076" y="4234623"/>
                  <a:pt x="7798696" y="4230985"/>
                </a:cubicBezTo>
                <a:lnTo>
                  <a:pt x="7801424" y="4229980"/>
                </a:lnTo>
                <a:cubicBezTo>
                  <a:pt x="7806257" y="4224284"/>
                  <a:pt x="7813914" y="4221172"/>
                  <a:pt x="7822720" y="4225145"/>
                </a:cubicBezTo>
                <a:cubicBezTo>
                  <a:pt x="7831286" y="4229022"/>
                  <a:pt x="7834206" y="4236442"/>
                  <a:pt x="7833344" y="4243574"/>
                </a:cubicBezTo>
                <a:cubicBezTo>
                  <a:pt x="7833535" y="4246063"/>
                  <a:pt x="7832244" y="4247978"/>
                  <a:pt x="7831526" y="4250180"/>
                </a:cubicBezTo>
                <a:cubicBezTo>
                  <a:pt x="7842868" y="4255829"/>
                  <a:pt x="7845979" y="4277178"/>
                  <a:pt x="7830473" y="4285124"/>
                </a:cubicBezTo>
                <a:cubicBezTo>
                  <a:pt x="7825257" y="4287804"/>
                  <a:pt x="7820518" y="4287660"/>
                  <a:pt x="7816738" y="4285794"/>
                </a:cubicBezTo>
                <a:cubicBezTo>
                  <a:pt x="7820375" y="4290102"/>
                  <a:pt x="7821571" y="4296373"/>
                  <a:pt x="7820231" y="4301973"/>
                </a:cubicBezTo>
                <a:close/>
                <a:moveTo>
                  <a:pt x="7738108" y="4228735"/>
                </a:moveTo>
                <a:lnTo>
                  <a:pt x="7730403" y="4225241"/>
                </a:lnTo>
                <a:cubicBezTo>
                  <a:pt x="7721023" y="4221028"/>
                  <a:pt x="7716237" y="4209971"/>
                  <a:pt x="7720354" y="4200302"/>
                </a:cubicBezTo>
                <a:cubicBezTo>
                  <a:pt x="7724326" y="4191015"/>
                  <a:pt x="7735907" y="4185989"/>
                  <a:pt x="7745287" y="4190249"/>
                </a:cubicBezTo>
                <a:lnTo>
                  <a:pt x="7752992" y="4193744"/>
                </a:lnTo>
                <a:cubicBezTo>
                  <a:pt x="7762372" y="4197956"/>
                  <a:pt x="7767158" y="4209014"/>
                  <a:pt x="7763042" y="4218683"/>
                </a:cubicBezTo>
                <a:cubicBezTo>
                  <a:pt x="7759070" y="4227922"/>
                  <a:pt x="7747489" y="4232900"/>
                  <a:pt x="7738108" y="4228735"/>
                </a:cubicBezTo>
                <a:close/>
                <a:moveTo>
                  <a:pt x="7827793" y="4134771"/>
                </a:moveTo>
                <a:cubicBezTo>
                  <a:pt x="7837268" y="4139845"/>
                  <a:pt x="7839805" y="4151141"/>
                  <a:pt x="7835546" y="4160523"/>
                </a:cubicBezTo>
                <a:lnTo>
                  <a:pt x="7828606" y="4175937"/>
                </a:lnTo>
                <a:cubicBezTo>
                  <a:pt x="7824347" y="4185319"/>
                  <a:pt x="7811426" y="4188335"/>
                  <a:pt x="7802859" y="4183692"/>
                </a:cubicBezTo>
                <a:cubicBezTo>
                  <a:pt x="7793384" y="4178617"/>
                  <a:pt x="7790895" y="4167321"/>
                  <a:pt x="7795106" y="4157939"/>
                </a:cubicBezTo>
                <a:lnTo>
                  <a:pt x="7802046" y="4142525"/>
                </a:lnTo>
                <a:cubicBezTo>
                  <a:pt x="7806257" y="4133143"/>
                  <a:pt x="7819178" y="4130176"/>
                  <a:pt x="7827793" y="4134771"/>
                </a:cubicBezTo>
                <a:close/>
                <a:moveTo>
                  <a:pt x="7784147" y="3959622"/>
                </a:moveTo>
                <a:cubicBezTo>
                  <a:pt x="7774719" y="3955410"/>
                  <a:pt x="7770795" y="3943443"/>
                  <a:pt x="7775150" y="3934300"/>
                </a:cubicBezTo>
                <a:cubicBezTo>
                  <a:pt x="7779601" y="3924871"/>
                  <a:pt x="7791134" y="3921089"/>
                  <a:pt x="7800466" y="3925301"/>
                </a:cubicBezTo>
                <a:cubicBezTo>
                  <a:pt x="7801424" y="3925684"/>
                  <a:pt x="7801902" y="3925876"/>
                  <a:pt x="7802046" y="3925971"/>
                </a:cubicBezTo>
                <a:cubicBezTo>
                  <a:pt x="7802142" y="3926020"/>
                  <a:pt x="7802285" y="3926020"/>
                  <a:pt x="7802380" y="3926067"/>
                </a:cubicBezTo>
                <a:cubicBezTo>
                  <a:pt x="7802429" y="3926067"/>
                  <a:pt x="7802476" y="3926067"/>
                  <a:pt x="7802524" y="3926067"/>
                </a:cubicBezTo>
                <a:cubicBezTo>
                  <a:pt x="7803482" y="3925397"/>
                  <a:pt x="7804391" y="3924775"/>
                  <a:pt x="7805300" y="3924009"/>
                </a:cubicBezTo>
                <a:cubicBezTo>
                  <a:pt x="7813436" y="3917116"/>
                  <a:pt x="7826070" y="3921472"/>
                  <a:pt x="7831717" y="3928987"/>
                </a:cubicBezTo>
                <a:cubicBezTo>
                  <a:pt x="7838322" y="3937795"/>
                  <a:pt x="7834253" y="3948948"/>
                  <a:pt x="7826740" y="3955410"/>
                </a:cubicBezTo>
                <a:cubicBezTo>
                  <a:pt x="7814536" y="3965797"/>
                  <a:pt x="7798217" y="3965941"/>
                  <a:pt x="7784147" y="3959622"/>
                </a:cubicBezTo>
                <a:close/>
                <a:moveTo>
                  <a:pt x="7799174" y="4182686"/>
                </a:moveTo>
                <a:cubicBezTo>
                  <a:pt x="7804056" y="4186563"/>
                  <a:pt x="7805922" y="4191781"/>
                  <a:pt x="7805683" y="4197142"/>
                </a:cubicBezTo>
                <a:cubicBezTo>
                  <a:pt x="7809416" y="4202217"/>
                  <a:pt x="7810373" y="4209014"/>
                  <a:pt x="7807932" y="4215332"/>
                </a:cubicBezTo>
                <a:cubicBezTo>
                  <a:pt x="7804438" y="4224427"/>
                  <a:pt x="7792522" y="4228735"/>
                  <a:pt x="7783812" y="4224762"/>
                </a:cubicBezTo>
                <a:cubicBezTo>
                  <a:pt x="7777016" y="4221651"/>
                  <a:pt x="7771704" y="4216912"/>
                  <a:pt x="7768976" y="4209923"/>
                </a:cubicBezTo>
                <a:cubicBezTo>
                  <a:pt x="7765578" y="4201163"/>
                  <a:pt x="7768929" y="4193026"/>
                  <a:pt x="7773475" y="4185606"/>
                </a:cubicBezTo>
                <a:cubicBezTo>
                  <a:pt x="7778596" y="4177086"/>
                  <a:pt x="7792187" y="4177086"/>
                  <a:pt x="7799174" y="4182686"/>
                </a:cubicBezTo>
                <a:close/>
                <a:moveTo>
                  <a:pt x="7853827" y="4150471"/>
                </a:moveTo>
                <a:lnTo>
                  <a:pt x="7857321" y="4142765"/>
                </a:lnTo>
                <a:cubicBezTo>
                  <a:pt x="7858852" y="4139414"/>
                  <a:pt x="7861150" y="4136877"/>
                  <a:pt x="7863733" y="4134819"/>
                </a:cubicBezTo>
                <a:cubicBezTo>
                  <a:pt x="7863877" y="4133335"/>
                  <a:pt x="7863830" y="4131851"/>
                  <a:pt x="7864355" y="4130271"/>
                </a:cubicBezTo>
                <a:cubicBezTo>
                  <a:pt x="7867562" y="4121176"/>
                  <a:pt x="7879239" y="4114379"/>
                  <a:pt x="7888572" y="4118591"/>
                </a:cubicBezTo>
                <a:lnTo>
                  <a:pt x="7896276" y="4122086"/>
                </a:lnTo>
                <a:cubicBezTo>
                  <a:pt x="7905656" y="4126298"/>
                  <a:pt x="7911590" y="4135919"/>
                  <a:pt x="7907954" y="4146307"/>
                </a:cubicBezTo>
                <a:cubicBezTo>
                  <a:pt x="7905608" y="4152913"/>
                  <a:pt x="7898765" y="4158226"/>
                  <a:pt x="7891586" y="4159040"/>
                </a:cubicBezTo>
                <a:lnTo>
                  <a:pt x="7889528" y="4163587"/>
                </a:lnTo>
                <a:cubicBezTo>
                  <a:pt x="7885126" y="4173352"/>
                  <a:pt x="7875554" y="4178187"/>
                  <a:pt x="7865121" y="4174884"/>
                </a:cubicBezTo>
                <a:cubicBezTo>
                  <a:pt x="7855789" y="4171916"/>
                  <a:pt x="7849711" y="4159518"/>
                  <a:pt x="7853827" y="4150471"/>
                </a:cubicBezTo>
                <a:close/>
                <a:moveTo>
                  <a:pt x="7853635" y="4051289"/>
                </a:moveTo>
                <a:cubicBezTo>
                  <a:pt x="7856411" y="4042051"/>
                  <a:pt x="7868759" y="4035541"/>
                  <a:pt x="7877852" y="4039609"/>
                </a:cubicBezTo>
                <a:lnTo>
                  <a:pt x="7885556" y="4043104"/>
                </a:lnTo>
                <a:cubicBezTo>
                  <a:pt x="7895319" y="4047508"/>
                  <a:pt x="7900392" y="4056746"/>
                  <a:pt x="7897186" y="4067325"/>
                </a:cubicBezTo>
                <a:cubicBezTo>
                  <a:pt x="7894410" y="4076563"/>
                  <a:pt x="7882063" y="4083074"/>
                  <a:pt x="7872970" y="4078957"/>
                </a:cubicBezTo>
                <a:lnTo>
                  <a:pt x="7865265" y="4075510"/>
                </a:lnTo>
                <a:cubicBezTo>
                  <a:pt x="7855550" y="4071107"/>
                  <a:pt x="7850429" y="4061868"/>
                  <a:pt x="7853635" y="4051289"/>
                </a:cubicBezTo>
                <a:close/>
                <a:moveTo>
                  <a:pt x="7980744" y="4006964"/>
                </a:moveTo>
                <a:cubicBezTo>
                  <a:pt x="7979644" y="4006485"/>
                  <a:pt x="7978543" y="4006054"/>
                  <a:pt x="7977346" y="4005719"/>
                </a:cubicBezTo>
                <a:lnTo>
                  <a:pt x="7977346" y="4005719"/>
                </a:lnTo>
                <a:cubicBezTo>
                  <a:pt x="7977203" y="4005719"/>
                  <a:pt x="7977155" y="4005719"/>
                  <a:pt x="7976964" y="4005767"/>
                </a:cubicBezTo>
                <a:cubicBezTo>
                  <a:pt x="7976676" y="4005911"/>
                  <a:pt x="7976629" y="4005911"/>
                  <a:pt x="7976102" y="4006198"/>
                </a:cubicBezTo>
                <a:cubicBezTo>
                  <a:pt x="7966578" y="4010985"/>
                  <a:pt x="7955763" y="4007490"/>
                  <a:pt x="7950355" y="3998395"/>
                </a:cubicBezTo>
                <a:cubicBezTo>
                  <a:pt x="7945187" y="3989731"/>
                  <a:pt x="7949254" y="3977094"/>
                  <a:pt x="7958156" y="3972643"/>
                </a:cubicBezTo>
                <a:cubicBezTo>
                  <a:pt x="7968541" y="3967473"/>
                  <a:pt x="7980362" y="3965845"/>
                  <a:pt x="7991273" y="3970393"/>
                </a:cubicBezTo>
                <a:cubicBezTo>
                  <a:pt x="8000797" y="3974366"/>
                  <a:pt x="8007353" y="3983174"/>
                  <a:pt x="8004242" y="3993944"/>
                </a:cubicBezTo>
                <a:cubicBezTo>
                  <a:pt x="8001658" y="4003038"/>
                  <a:pt x="7990220" y="4010889"/>
                  <a:pt x="7980744" y="4006964"/>
                </a:cubicBezTo>
                <a:close/>
                <a:moveTo>
                  <a:pt x="7973662" y="4047364"/>
                </a:moveTo>
                <a:lnTo>
                  <a:pt x="7966435" y="4051050"/>
                </a:lnTo>
                <a:cubicBezTo>
                  <a:pt x="7957582" y="4055597"/>
                  <a:pt x="7946000" y="4048417"/>
                  <a:pt x="7942985" y="4040040"/>
                </a:cubicBezTo>
                <a:cubicBezTo>
                  <a:pt x="7939348" y="4029892"/>
                  <a:pt x="7945234" y="4021085"/>
                  <a:pt x="7953992" y="4016633"/>
                </a:cubicBezTo>
                <a:lnTo>
                  <a:pt x="7961218" y="4012899"/>
                </a:lnTo>
                <a:cubicBezTo>
                  <a:pt x="7970072" y="4008352"/>
                  <a:pt x="7981653" y="4015532"/>
                  <a:pt x="7984669" y="4023909"/>
                </a:cubicBezTo>
                <a:cubicBezTo>
                  <a:pt x="7988306" y="4034105"/>
                  <a:pt x="7982419" y="4042864"/>
                  <a:pt x="7973662" y="4047364"/>
                </a:cubicBezTo>
                <a:close/>
                <a:moveTo>
                  <a:pt x="7934562" y="3976998"/>
                </a:moveTo>
                <a:cubicBezTo>
                  <a:pt x="7912213" y="3966946"/>
                  <a:pt x="7929825" y="3933199"/>
                  <a:pt x="7952030" y="3943252"/>
                </a:cubicBezTo>
                <a:cubicBezTo>
                  <a:pt x="7974380" y="3953352"/>
                  <a:pt x="7956768" y="3987051"/>
                  <a:pt x="7934562" y="3976998"/>
                </a:cubicBezTo>
                <a:close/>
                <a:moveTo>
                  <a:pt x="7948728" y="4123139"/>
                </a:moveTo>
                <a:cubicBezTo>
                  <a:pt x="7937864" y="4143674"/>
                  <a:pt x="7903407" y="4131133"/>
                  <a:pt x="7914414" y="4110310"/>
                </a:cubicBezTo>
                <a:cubicBezTo>
                  <a:pt x="7925325" y="4089775"/>
                  <a:pt x="7959783" y="4102364"/>
                  <a:pt x="7948728" y="4123139"/>
                </a:cubicBezTo>
                <a:close/>
                <a:moveTo>
                  <a:pt x="8020035" y="3876907"/>
                </a:moveTo>
                <a:cubicBezTo>
                  <a:pt x="8014149" y="3886433"/>
                  <a:pt x="8003237" y="3887342"/>
                  <a:pt x="7993857" y="3883130"/>
                </a:cubicBezTo>
                <a:lnTo>
                  <a:pt x="7986152" y="3879636"/>
                </a:lnTo>
                <a:cubicBezTo>
                  <a:pt x="7976724" y="3875375"/>
                  <a:pt x="7975049" y="3861350"/>
                  <a:pt x="7979931" y="3853499"/>
                </a:cubicBezTo>
                <a:cubicBezTo>
                  <a:pt x="7985817" y="3843974"/>
                  <a:pt x="7996729" y="3843065"/>
                  <a:pt x="8006109" y="3847277"/>
                </a:cubicBezTo>
                <a:lnTo>
                  <a:pt x="8013813" y="3850771"/>
                </a:lnTo>
                <a:cubicBezTo>
                  <a:pt x="8023241" y="3854984"/>
                  <a:pt x="8024917" y="3869009"/>
                  <a:pt x="8020035" y="3876907"/>
                </a:cubicBezTo>
                <a:close/>
                <a:moveTo>
                  <a:pt x="7989071" y="3833252"/>
                </a:moveTo>
                <a:cubicBezTo>
                  <a:pt x="7984716" y="3837703"/>
                  <a:pt x="7978638" y="3838565"/>
                  <a:pt x="7972991" y="3837225"/>
                </a:cubicBezTo>
                <a:cubicBezTo>
                  <a:pt x="7971173" y="3838182"/>
                  <a:pt x="7969307" y="3838996"/>
                  <a:pt x="7967201" y="3839235"/>
                </a:cubicBezTo>
                <a:cubicBezTo>
                  <a:pt x="7963229" y="3839714"/>
                  <a:pt x="7959256" y="3840144"/>
                  <a:pt x="7955332" y="3840623"/>
                </a:cubicBezTo>
                <a:cubicBezTo>
                  <a:pt x="7945091" y="3841772"/>
                  <a:pt x="7935376" y="3834592"/>
                  <a:pt x="7933988" y="3824252"/>
                </a:cubicBezTo>
                <a:cubicBezTo>
                  <a:pt x="7932648" y="3814200"/>
                  <a:pt x="7940161" y="3804100"/>
                  <a:pt x="7950355" y="3802951"/>
                </a:cubicBezTo>
                <a:lnTo>
                  <a:pt x="7957964" y="3802042"/>
                </a:lnTo>
                <a:cubicBezTo>
                  <a:pt x="7958204" y="3801803"/>
                  <a:pt x="7958300" y="3801467"/>
                  <a:pt x="7958538" y="3801180"/>
                </a:cubicBezTo>
                <a:cubicBezTo>
                  <a:pt x="7965574" y="3793952"/>
                  <a:pt x="7977394" y="3795340"/>
                  <a:pt x="7984142" y="3801994"/>
                </a:cubicBezTo>
                <a:lnTo>
                  <a:pt x="7989885" y="3807642"/>
                </a:lnTo>
                <a:cubicBezTo>
                  <a:pt x="7997111" y="3814727"/>
                  <a:pt x="7995676" y="3826454"/>
                  <a:pt x="7989071" y="3833252"/>
                </a:cubicBezTo>
                <a:close/>
                <a:moveTo>
                  <a:pt x="7939300" y="3857808"/>
                </a:moveTo>
                <a:cubicBezTo>
                  <a:pt x="7923076" y="3874418"/>
                  <a:pt x="7894984" y="3851441"/>
                  <a:pt x="7911256" y="3834831"/>
                </a:cubicBezTo>
                <a:cubicBezTo>
                  <a:pt x="7927479" y="3818173"/>
                  <a:pt x="7955571" y="3841102"/>
                  <a:pt x="7939300" y="3857808"/>
                </a:cubicBezTo>
                <a:close/>
                <a:moveTo>
                  <a:pt x="7891778" y="3775954"/>
                </a:moveTo>
                <a:cubicBezTo>
                  <a:pt x="7872539" y="3760684"/>
                  <a:pt x="7896659" y="3731293"/>
                  <a:pt x="7915802" y="3746467"/>
                </a:cubicBezTo>
                <a:cubicBezTo>
                  <a:pt x="7934993" y="3761737"/>
                  <a:pt x="7910873" y="3791128"/>
                  <a:pt x="7891778" y="3775954"/>
                </a:cubicBezTo>
                <a:close/>
                <a:moveTo>
                  <a:pt x="7888476" y="3832773"/>
                </a:moveTo>
                <a:cubicBezTo>
                  <a:pt x="7907523" y="3847899"/>
                  <a:pt x="7886130" y="3879348"/>
                  <a:pt x="7866940" y="3864126"/>
                </a:cubicBezTo>
                <a:cubicBezTo>
                  <a:pt x="7863973" y="3861781"/>
                  <a:pt x="7862250" y="3858957"/>
                  <a:pt x="7861101" y="3856037"/>
                </a:cubicBezTo>
                <a:cubicBezTo>
                  <a:pt x="7846170" y="3859005"/>
                  <a:pt x="7830951" y="3839474"/>
                  <a:pt x="7844447" y="3825641"/>
                </a:cubicBezTo>
                <a:cubicBezTo>
                  <a:pt x="7854114" y="3815732"/>
                  <a:pt x="7866892" y="3820806"/>
                  <a:pt x="7872444" y="3829997"/>
                </a:cubicBezTo>
                <a:cubicBezTo>
                  <a:pt x="7877325" y="3828130"/>
                  <a:pt x="7882924" y="3828369"/>
                  <a:pt x="7888476" y="3832773"/>
                </a:cubicBezTo>
                <a:close/>
                <a:moveTo>
                  <a:pt x="7754189" y="3869344"/>
                </a:moveTo>
                <a:cubicBezTo>
                  <a:pt x="7758591" y="3878726"/>
                  <a:pt x="7753040" y="3890310"/>
                  <a:pt x="7743947" y="3894235"/>
                </a:cubicBezTo>
                <a:cubicBezTo>
                  <a:pt x="7737295" y="3897107"/>
                  <a:pt x="7730452" y="3900649"/>
                  <a:pt x="7723034" y="3900649"/>
                </a:cubicBezTo>
                <a:cubicBezTo>
                  <a:pt x="7712266" y="3900697"/>
                  <a:pt x="7703412" y="3892416"/>
                  <a:pt x="7703221" y="3881502"/>
                </a:cubicBezTo>
                <a:cubicBezTo>
                  <a:pt x="7703125" y="3873509"/>
                  <a:pt x="7707672" y="3868243"/>
                  <a:pt x="7713079" y="3863025"/>
                </a:cubicBezTo>
                <a:cubicBezTo>
                  <a:pt x="7717243" y="3859052"/>
                  <a:pt x="7722938" y="3858287"/>
                  <a:pt x="7728298" y="3859579"/>
                </a:cubicBezTo>
                <a:cubicBezTo>
                  <a:pt x="7728633" y="3859435"/>
                  <a:pt x="7729016" y="3859244"/>
                  <a:pt x="7729350" y="3859100"/>
                </a:cubicBezTo>
                <a:cubicBezTo>
                  <a:pt x="7739114" y="3854888"/>
                  <a:pt x="7749834" y="3860105"/>
                  <a:pt x="7754189" y="3869344"/>
                </a:cubicBezTo>
                <a:close/>
                <a:moveTo>
                  <a:pt x="7729734" y="3793473"/>
                </a:moveTo>
                <a:cubicBezTo>
                  <a:pt x="7724469" y="3801515"/>
                  <a:pt x="7711452" y="3805345"/>
                  <a:pt x="7703412" y="3798930"/>
                </a:cubicBezTo>
                <a:lnTo>
                  <a:pt x="7696808" y="3793665"/>
                </a:lnTo>
                <a:cubicBezTo>
                  <a:pt x="7688720" y="3787251"/>
                  <a:pt x="7685274" y="3776576"/>
                  <a:pt x="7691352" y="3767338"/>
                </a:cubicBezTo>
                <a:cubicBezTo>
                  <a:pt x="7696617" y="3759296"/>
                  <a:pt x="7709634" y="3755466"/>
                  <a:pt x="7717674" y="3761881"/>
                </a:cubicBezTo>
                <a:lnTo>
                  <a:pt x="7724278" y="3767146"/>
                </a:lnTo>
                <a:cubicBezTo>
                  <a:pt x="7732366" y="3773560"/>
                  <a:pt x="7735812" y="3784235"/>
                  <a:pt x="7729734" y="3793473"/>
                </a:cubicBezTo>
                <a:close/>
                <a:moveTo>
                  <a:pt x="7695181" y="4010267"/>
                </a:moveTo>
                <a:cubicBezTo>
                  <a:pt x="7704895" y="4014670"/>
                  <a:pt x="7709921" y="4024053"/>
                  <a:pt x="7706714" y="4034584"/>
                </a:cubicBezTo>
                <a:cubicBezTo>
                  <a:pt x="7703843" y="4043870"/>
                  <a:pt x="7691495" y="4050188"/>
                  <a:pt x="7682403" y="4046120"/>
                </a:cubicBezTo>
                <a:lnTo>
                  <a:pt x="7674698" y="4042625"/>
                </a:lnTo>
                <a:cubicBezTo>
                  <a:pt x="7664982" y="4038269"/>
                  <a:pt x="7659958" y="4028839"/>
                  <a:pt x="7663164" y="4018356"/>
                </a:cubicBezTo>
                <a:cubicBezTo>
                  <a:pt x="7665988" y="4009070"/>
                  <a:pt x="7678383" y="4002704"/>
                  <a:pt x="7687475" y="4006820"/>
                </a:cubicBezTo>
                <a:lnTo>
                  <a:pt x="7695181" y="4010267"/>
                </a:lnTo>
                <a:close/>
                <a:moveTo>
                  <a:pt x="7672305" y="4102651"/>
                </a:moveTo>
                <a:cubicBezTo>
                  <a:pt x="7668907" y="4097338"/>
                  <a:pt x="7667854" y="4090589"/>
                  <a:pt x="7670582" y="4084557"/>
                </a:cubicBezTo>
                <a:lnTo>
                  <a:pt x="7677521" y="4069144"/>
                </a:lnTo>
                <a:cubicBezTo>
                  <a:pt x="7681781" y="4059762"/>
                  <a:pt x="7693457" y="4055502"/>
                  <a:pt x="7702742" y="4059810"/>
                </a:cubicBezTo>
                <a:cubicBezTo>
                  <a:pt x="7705374" y="4061007"/>
                  <a:pt x="7707480" y="4062873"/>
                  <a:pt x="7709203" y="4065027"/>
                </a:cubicBezTo>
                <a:cubicBezTo>
                  <a:pt x="7711261" y="4063304"/>
                  <a:pt x="7712983" y="4060863"/>
                  <a:pt x="7715328" y="4059714"/>
                </a:cubicBezTo>
                <a:cubicBezTo>
                  <a:pt x="7715041" y="4056746"/>
                  <a:pt x="7715328" y="4053731"/>
                  <a:pt x="7716381" y="4050667"/>
                </a:cubicBezTo>
                <a:cubicBezTo>
                  <a:pt x="7719732" y="4041237"/>
                  <a:pt x="7732126" y="4036211"/>
                  <a:pt x="7741172" y="4040280"/>
                </a:cubicBezTo>
                <a:lnTo>
                  <a:pt x="7756581" y="4047221"/>
                </a:lnTo>
                <a:cubicBezTo>
                  <a:pt x="7762994" y="4050140"/>
                  <a:pt x="7766967" y="4055645"/>
                  <a:pt x="7767923" y="4061916"/>
                </a:cubicBezTo>
                <a:cubicBezTo>
                  <a:pt x="7768163" y="4062012"/>
                  <a:pt x="7768402" y="4062107"/>
                  <a:pt x="7768641" y="4062203"/>
                </a:cubicBezTo>
                <a:cubicBezTo>
                  <a:pt x="7769885" y="4050619"/>
                  <a:pt x="7781084" y="4039705"/>
                  <a:pt x="7794867" y="4045928"/>
                </a:cubicBezTo>
                <a:cubicBezTo>
                  <a:pt x="7811569" y="4053443"/>
                  <a:pt x="7807118" y="4074792"/>
                  <a:pt x="7794436" y="4080824"/>
                </a:cubicBezTo>
                <a:cubicBezTo>
                  <a:pt x="7800418" y="4092743"/>
                  <a:pt x="7796973" y="4109784"/>
                  <a:pt x="7790177" y="4120697"/>
                </a:cubicBezTo>
                <a:cubicBezTo>
                  <a:pt x="7785391" y="4128356"/>
                  <a:pt x="7774671" y="4131372"/>
                  <a:pt x="7764095" y="4132282"/>
                </a:cubicBezTo>
                <a:cubicBezTo>
                  <a:pt x="7765291" y="4140706"/>
                  <a:pt x="7758783" y="4149705"/>
                  <a:pt x="7749738" y="4153104"/>
                </a:cubicBezTo>
                <a:cubicBezTo>
                  <a:pt x="7753231" y="4166555"/>
                  <a:pt x="7740454" y="4183596"/>
                  <a:pt x="7723943" y="4176129"/>
                </a:cubicBezTo>
                <a:cubicBezTo>
                  <a:pt x="7706906" y="4168422"/>
                  <a:pt x="7712074" y="4146498"/>
                  <a:pt x="7725426" y="4141041"/>
                </a:cubicBezTo>
                <a:cubicBezTo>
                  <a:pt x="7724996" y="4137212"/>
                  <a:pt x="7725809" y="4133239"/>
                  <a:pt x="7727915" y="4129649"/>
                </a:cubicBezTo>
                <a:cubicBezTo>
                  <a:pt x="7726096" y="4129553"/>
                  <a:pt x="7724374" y="4129218"/>
                  <a:pt x="7722794" y="4128644"/>
                </a:cubicBezTo>
                <a:cubicBezTo>
                  <a:pt x="7718056" y="4137547"/>
                  <a:pt x="7707001" y="4140467"/>
                  <a:pt x="7698004" y="4136637"/>
                </a:cubicBezTo>
                <a:cubicBezTo>
                  <a:pt x="7692213" y="4134196"/>
                  <a:pt x="7688672" y="4128739"/>
                  <a:pt x="7687667" y="4122804"/>
                </a:cubicBezTo>
                <a:cubicBezTo>
                  <a:pt x="7687475" y="4124000"/>
                  <a:pt x="7687141" y="4125245"/>
                  <a:pt x="7686614" y="4126394"/>
                </a:cubicBezTo>
                <a:lnTo>
                  <a:pt x="7683121" y="4134101"/>
                </a:lnTo>
                <a:cubicBezTo>
                  <a:pt x="7678861" y="4143483"/>
                  <a:pt x="7670342" y="4150136"/>
                  <a:pt x="7659479" y="4146881"/>
                </a:cubicBezTo>
                <a:cubicBezTo>
                  <a:pt x="7650578" y="4144201"/>
                  <a:pt x="7642490" y="4132617"/>
                  <a:pt x="7646702" y="4123235"/>
                </a:cubicBezTo>
                <a:lnTo>
                  <a:pt x="7650195" y="4115528"/>
                </a:lnTo>
                <a:cubicBezTo>
                  <a:pt x="7654262" y="4106672"/>
                  <a:pt x="7662207" y="4100497"/>
                  <a:pt x="7672305" y="4102651"/>
                </a:cubicBezTo>
                <a:close/>
                <a:moveTo>
                  <a:pt x="7798647" y="4582143"/>
                </a:moveTo>
                <a:cubicBezTo>
                  <a:pt x="7792283" y="4589036"/>
                  <a:pt x="7779505" y="4590376"/>
                  <a:pt x="7772757" y="4583148"/>
                </a:cubicBezTo>
                <a:cubicBezTo>
                  <a:pt x="7766583" y="4576543"/>
                  <a:pt x="7761845" y="4569171"/>
                  <a:pt x="7761654" y="4559837"/>
                </a:cubicBezTo>
                <a:cubicBezTo>
                  <a:pt x="7761415" y="4549593"/>
                  <a:pt x="7767589" y="4541934"/>
                  <a:pt x="7775245" y="4536046"/>
                </a:cubicBezTo>
                <a:cubicBezTo>
                  <a:pt x="7783142" y="4529967"/>
                  <a:pt x="7795633" y="4533988"/>
                  <a:pt x="7800514" y="4541743"/>
                </a:cubicBezTo>
                <a:cubicBezTo>
                  <a:pt x="7804438" y="4547965"/>
                  <a:pt x="7803864" y="4554858"/>
                  <a:pt x="7800466" y="4560555"/>
                </a:cubicBezTo>
                <a:cubicBezTo>
                  <a:pt x="7804391" y="4567400"/>
                  <a:pt x="7804486" y="4575825"/>
                  <a:pt x="7798647" y="4582143"/>
                </a:cubicBezTo>
                <a:close/>
                <a:moveTo>
                  <a:pt x="7773858" y="4592147"/>
                </a:moveTo>
                <a:lnTo>
                  <a:pt x="7781994" y="4591812"/>
                </a:lnTo>
                <a:cubicBezTo>
                  <a:pt x="7792283" y="4591334"/>
                  <a:pt x="7800706" y="4596695"/>
                  <a:pt x="7802764" y="4607274"/>
                </a:cubicBezTo>
                <a:cubicBezTo>
                  <a:pt x="7804486" y="4616321"/>
                  <a:pt x="7796877" y="4627618"/>
                  <a:pt x="7787305" y="4628048"/>
                </a:cubicBezTo>
                <a:lnTo>
                  <a:pt x="7779170" y="4628383"/>
                </a:lnTo>
                <a:cubicBezTo>
                  <a:pt x="7768881" y="4628814"/>
                  <a:pt x="7760458" y="4623453"/>
                  <a:pt x="7758400" y="4612922"/>
                </a:cubicBezTo>
                <a:cubicBezTo>
                  <a:pt x="7756677" y="4603875"/>
                  <a:pt x="7764238" y="4592578"/>
                  <a:pt x="7773858" y="4592147"/>
                </a:cubicBezTo>
                <a:close/>
                <a:moveTo>
                  <a:pt x="7795824" y="4821338"/>
                </a:moveTo>
                <a:cubicBezTo>
                  <a:pt x="7796829" y="4844889"/>
                  <a:pt x="7760267" y="4846182"/>
                  <a:pt x="7759214" y="4822583"/>
                </a:cubicBezTo>
                <a:cubicBezTo>
                  <a:pt x="7758256" y="4799032"/>
                  <a:pt x="7794820" y="4797787"/>
                  <a:pt x="7795824" y="4821338"/>
                </a:cubicBezTo>
                <a:close/>
                <a:moveTo>
                  <a:pt x="7961936" y="4538392"/>
                </a:moveTo>
                <a:cubicBezTo>
                  <a:pt x="7967487" y="4540881"/>
                  <a:pt x="7970407" y="4544806"/>
                  <a:pt x="7971364" y="4549114"/>
                </a:cubicBezTo>
                <a:cubicBezTo>
                  <a:pt x="7972513" y="4543418"/>
                  <a:pt x="7976820" y="4538344"/>
                  <a:pt x="7982180" y="4535855"/>
                </a:cubicBezTo>
                <a:cubicBezTo>
                  <a:pt x="7982084" y="4535376"/>
                  <a:pt x="7981989" y="4534897"/>
                  <a:pt x="7981845" y="4534467"/>
                </a:cubicBezTo>
                <a:cubicBezTo>
                  <a:pt x="7980505" y="4535615"/>
                  <a:pt x="7979165" y="4536812"/>
                  <a:pt x="7977538" y="4537482"/>
                </a:cubicBezTo>
                <a:cubicBezTo>
                  <a:pt x="7968062" y="4541599"/>
                  <a:pt x="7957964" y="4536716"/>
                  <a:pt x="7953465" y="4527957"/>
                </a:cubicBezTo>
                <a:lnTo>
                  <a:pt x="7949781" y="4520729"/>
                </a:lnTo>
                <a:cubicBezTo>
                  <a:pt x="7945282" y="4511873"/>
                  <a:pt x="7950690" y="4500385"/>
                  <a:pt x="7959304" y="4496651"/>
                </a:cubicBezTo>
                <a:cubicBezTo>
                  <a:pt x="7968780" y="4492583"/>
                  <a:pt x="7978878" y="4497417"/>
                  <a:pt x="7983376" y="4506177"/>
                </a:cubicBezTo>
                <a:lnTo>
                  <a:pt x="7987062" y="4513405"/>
                </a:lnTo>
                <a:cubicBezTo>
                  <a:pt x="7987540" y="4514362"/>
                  <a:pt x="7987492" y="4515368"/>
                  <a:pt x="7987731" y="4516325"/>
                </a:cubicBezTo>
                <a:cubicBezTo>
                  <a:pt x="7990364" y="4513836"/>
                  <a:pt x="7993570" y="4511825"/>
                  <a:pt x="7997542" y="4511251"/>
                </a:cubicBezTo>
                <a:cubicBezTo>
                  <a:pt x="8006826" y="4509911"/>
                  <a:pt x="8016637" y="4516469"/>
                  <a:pt x="8018551" y="4525803"/>
                </a:cubicBezTo>
                <a:cubicBezTo>
                  <a:pt x="8018839" y="4526186"/>
                  <a:pt x="8019173" y="4526569"/>
                  <a:pt x="8019509" y="4526951"/>
                </a:cubicBezTo>
                <a:cubicBezTo>
                  <a:pt x="8019652" y="4527095"/>
                  <a:pt x="8019748" y="4527143"/>
                  <a:pt x="8019939" y="4527334"/>
                </a:cubicBezTo>
                <a:cubicBezTo>
                  <a:pt x="8021184" y="4528244"/>
                  <a:pt x="8022332" y="4529297"/>
                  <a:pt x="8023577" y="4530206"/>
                </a:cubicBezTo>
                <a:cubicBezTo>
                  <a:pt x="8024533" y="4530877"/>
                  <a:pt x="8030037" y="4534323"/>
                  <a:pt x="8025012" y="4531307"/>
                </a:cubicBezTo>
                <a:cubicBezTo>
                  <a:pt x="8026831" y="4532361"/>
                  <a:pt x="8028171" y="4533653"/>
                  <a:pt x="8029750" y="4534802"/>
                </a:cubicBezTo>
                <a:cubicBezTo>
                  <a:pt x="8029798" y="4534706"/>
                  <a:pt x="8029798" y="4534610"/>
                  <a:pt x="8029846" y="4534563"/>
                </a:cubicBezTo>
                <a:cubicBezTo>
                  <a:pt x="8034440" y="4526281"/>
                  <a:pt x="8046404" y="4522165"/>
                  <a:pt x="8054732" y="4527478"/>
                </a:cubicBezTo>
                <a:lnTo>
                  <a:pt x="8068466" y="4536238"/>
                </a:lnTo>
                <a:cubicBezTo>
                  <a:pt x="8076841" y="4541551"/>
                  <a:pt x="8080622" y="4552082"/>
                  <a:pt x="8075597" y="4561129"/>
                </a:cubicBezTo>
                <a:cubicBezTo>
                  <a:pt x="8071003" y="4569410"/>
                  <a:pt x="8059039" y="4573527"/>
                  <a:pt x="8050712" y="4568213"/>
                </a:cubicBezTo>
                <a:lnTo>
                  <a:pt x="8036977" y="4559454"/>
                </a:lnTo>
                <a:cubicBezTo>
                  <a:pt x="8036593" y="4559214"/>
                  <a:pt x="8036354" y="4558831"/>
                  <a:pt x="8036019" y="4558592"/>
                </a:cubicBezTo>
                <a:cubicBezTo>
                  <a:pt x="8034297" y="4561799"/>
                  <a:pt x="8031712" y="4564623"/>
                  <a:pt x="8028410" y="4566586"/>
                </a:cubicBezTo>
                <a:cubicBezTo>
                  <a:pt x="8027022" y="4567400"/>
                  <a:pt x="8025539" y="4568022"/>
                  <a:pt x="8024008" y="4568596"/>
                </a:cubicBezTo>
                <a:cubicBezTo>
                  <a:pt x="8013526" y="4575489"/>
                  <a:pt x="7999265" y="4574293"/>
                  <a:pt x="7987540" y="4572043"/>
                </a:cubicBezTo>
                <a:cubicBezTo>
                  <a:pt x="7978495" y="4570320"/>
                  <a:pt x="7972513" y="4563666"/>
                  <a:pt x="7971460" y="4555002"/>
                </a:cubicBezTo>
                <a:cubicBezTo>
                  <a:pt x="7969594" y="4566347"/>
                  <a:pt x="7956481" y="4577356"/>
                  <a:pt x="7942363" y="4570990"/>
                </a:cubicBezTo>
                <a:cubicBezTo>
                  <a:pt x="7920014" y="4560938"/>
                  <a:pt x="7939874" y="4528483"/>
                  <a:pt x="7961936" y="4538392"/>
                </a:cubicBezTo>
                <a:close/>
                <a:moveTo>
                  <a:pt x="7974810" y="4587744"/>
                </a:moveTo>
                <a:cubicBezTo>
                  <a:pt x="7982611" y="4586738"/>
                  <a:pt x="7989071" y="4590663"/>
                  <a:pt x="7992709" y="4596743"/>
                </a:cubicBezTo>
                <a:cubicBezTo>
                  <a:pt x="7995484" y="4596982"/>
                  <a:pt x="7998260" y="4597700"/>
                  <a:pt x="8000940" y="4599280"/>
                </a:cubicBezTo>
                <a:cubicBezTo>
                  <a:pt x="8006587" y="4602630"/>
                  <a:pt x="8009555" y="4609619"/>
                  <a:pt x="8009124" y="4616225"/>
                </a:cubicBezTo>
                <a:cubicBezTo>
                  <a:pt x="8012522" y="4622113"/>
                  <a:pt x="8012235" y="4630059"/>
                  <a:pt x="8008789" y="4635851"/>
                </a:cubicBezTo>
                <a:cubicBezTo>
                  <a:pt x="8003524" y="4644802"/>
                  <a:pt x="7991799" y="4645855"/>
                  <a:pt x="7983473" y="4641212"/>
                </a:cubicBezTo>
                <a:cubicBezTo>
                  <a:pt x="7980505" y="4639537"/>
                  <a:pt x="7978112" y="4637383"/>
                  <a:pt x="7976150" y="4634989"/>
                </a:cubicBezTo>
                <a:cubicBezTo>
                  <a:pt x="7968732" y="4633457"/>
                  <a:pt x="7963276" y="4627187"/>
                  <a:pt x="7961602" y="4619528"/>
                </a:cubicBezTo>
                <a:lnTo>
                  <a:pt x="7959113" y="4608327"/>
                </a:lnTo>
                <a:cubicBezTo>
                  <a:pt x="7956911" y="4598562"/>
                  <a:pt x="7965669" y="4588893"/>
                  <a:pt x="7974810" y="4587744"/>
                </a:cubicBezTo>
                <a:close/>
                <a:moveTo>
                  <a:pt x="8094261" y="5251813"/>
                </a:moveTo>
                <a:cubicBezTo>
                  <a:pt x="8098903" y="5244537"/>
                  <a:pt x="8106274" y="5242192"/>
                  <a:pt x="8113165" y="5243005"/>
                </a:cubicBezTo>
                <a:cubicBezTo>
                  <a:pt x="8113931" y="5239463"/>
                  <a:pt x="8115271" y="5236065"/>
                  <a:pt x="8117663" y="5233719"/>
                </a:cubicBezTo>
                <a:cubicBezTo>
                  <a:pt x="8119961" y="5231422"/>
                  <a:pt x="8122641" y="5230225"/>
                  <a:pt x="8125416" y="5229507"/>
                </a:cubicBezTo>
                <a:cubicBezTo>
                  <a:pt x="8120487" y="5225486"/>
                  <a:pt x="8117472" y="5219598"/>
                  <a:pt x="8118956" y="5212418"/>
                </a:cubicBezTo>
                <a:cubicBezTo>
                  <a:pt x="8120774" y="5203562"/>
                  <a:pt x="8131064" y="5195234"/>
                  <a:pt x="8140396" y="5198297"/>
                </a:cubicBezTo>
                <a:cubicBezTo>
                  <a:pt x="8141449" y="5198728"/>
                  <a:pt x="8142597" y="5199015"/>
                  <a:pt x="8143698" y="5199255"/>
                </a:cubicBezTo>
                <a:cubicBezTo>
                  <a:pt x="8143698" y="5199255"/>
                  <a:pt x="8143698" y="5199255"/>
                  <a:pt x="8143698" y="5199255"/>
                </a:cubicBezTo>
                <a:cubicBezTo>
                  <a:pt x="8143842" y="5199207"/>
                  <a:pt x="8143842" y="5199207"/>
                  <a:pt x="8144033" y="5199159"/>
                </a:cubicBezTo>
                <a:cubicBezTo>
                  <a:pt x="8144272" y="5199015"/>
                  <a:pt x="8144320" y="5198967"/>
                  <a:pt x="8144798" y="5198680"/>
                </a:cubicBezTo>
                <a:cubicBezTo>
                  <a:pt x="8153509" y="5193462"/>
                  <a:pt x="8164085" y="5195952"/>
                  <a:pt x="8169876" y="5204185"/>
                </a:cubicBezTo>
                <a:cubicBezTo>
                  <a:pt x="8175427" y="5212035"/>
                  <a:pt x="8172508" y="5224385"/>
                  <a:pt x="8164373" y="5229268"/>
                </a:cubicBezTo>
                <a:cubicBezTo>
                  <a:pt x="8163367" y="5229890"/>
                  <a:pt x="8162218" y="5229986"/>
                  <a:pt x="8161166" y="5230464"/>
                </a:cubicBezTo>
                <a:cubicBezTo>
                  <a:pt x="8162027" y="5231469"/>
                  <a:pt x="8162697" y="5232475"/>
                  <a:pt x="8163320" y="5233623"/>
                </a:cubicBezTo>
                <a:cubicBezTo>
                  <a:pt x="8167004" y="5225582"/>
                  <a:pt x="8175810" y="5219502"/>
                  <a:pt x="8186530" y="5223332"/>
                </a:cubicBezTo>
                <a:cubicBezTo>
                  <a:pt x="8208592" y="5231278"/>
                  <a:pt x="8194283" y="5264690"/>
                  <a:pt x="8172412" y="5256791"/>
                </a:cubicBezTo>
                <a:cubicBezTo>
                  <a:pt x="8168392" y="5255355"/>
                  <a:pt x="8165951" y="5252866"/>
                  <a:pt x="8164133" y="5250138"/>
                </a:cubicBezTo>
                <a:cubicBezTo>
                  <a:pt x="8163893" y="5250617"/>
                  <a:pt x="8163893" y="5251143"/>
                  <a:pt x="8163606" y="5251574"/>
                </a:cubicBezTo>
                <a:cubicBezTo>
                  <a:pt x="8158533" y="5258994"/>
                  <a:pt x="8152504" y="5265168"/>
                  <a:pt x="8143507" y="5267370"/>
                </a:cubicBezTo>
                <a:cubicBezTo>
                  <a:pt x="8137860" y="5268758"/>
                  <a:pt x="8132738" y="5267658"/>
                  <a:pt x="8127857" y="5265599"/>
                </a:cubicBezTo>
                <a:cubicBezTo>
                  <a:pt x="8127474" y="5266365"/>
                  <a:pt x="8127474" y="5267083"/>
                  <a:pt x="8126996" y="5267897"/>
                </a:cubicBezTo>
                <a:cubicBezTo>
                  <a:pt x="8114601" y="5287618"/>
                  <a:pt x="8081627" y="5271679"/>
                  <a:pt x="8094261" y="5251813"/>
                </a:cubicBezTo>
                <a:close/>
                <a:moveTo>
                  <a:pt x="8194953" y="5176517"/>
                </a:moveTo>
                <a:cubicBezTo>
                  <a:pt x="8189641" y="5184894"/>
                  <a:pt x="8179735" y="5189298"/>
                  <a:pt x="8170306" y="5184415"/>
                </a:cubicBezTo>
                <a:cubicBezTo>
                  <a:pt x="8162075" y="5180155"/>
                  <a:pt x="8157146" y="5168093"/>
                  <a:pt x="8162410" y="5159716"/>
                </a:cubicBezTo>
                <a:lnTo>
                  <a:pt x="8166765" y="5152871"/>
                </a:lnTo>
                <a:cubicBezTo>
                  <a:pt x="8172077" y="5144494"/>
                  <a:pt x="8181984" y="5140090"/>
                  <a:pt x="8191411" y="5144972"/>
                </a:cubicBezTo>
                <a:cubicBezTo>
                  <a:pt x="8199643" y="5149185"/>
                  <a:pt x="8204572" y="5161295"/>
                  <a:pt x="8199308" y="5169624"/>
                </a:cubicBezTo>
                <a:lnTo>
                  <a:pt x="8194953" y="5176517"/>
                </a:lnTo>
                <a:close/>
                <a:moveTo>
                  <a:pt x="8174326" y="5125777"/>
                </a:moveTo>
                <a:cubicBezTo>
                  <a:pt x="8159347" y="5107827"/>
                  <a:pt x="8187487" y="5084803"/>
                  <a:pt x="8202466" y="5102801"/>
                </a:cubicBezTo>
                <a:cubicBezTo>
                  <a:pt x="8217446" y="5120751"/>
                  <a:pt x="8189306" y="5143776"/>
                  <a:pt x="8174326" y="5125777"/>
                </a:cubicBezTo>
                <a:close/>
                <a:moveTo>
                  <a:pt x="8412176" y="4979685"/>
                </a:moveTo>
                <a:cubicBezTo>
                  <a:pt x="8403370" y="4979159"/>
                  <a:pt x="8396958" y="4972553"/>
                  <a:pt x="8395043" y="4963937"/>
                </a:cubicBezTo>
                <a:lnTo>
                  <a:pt x="8392555" y="4952688"/>
                </a:lnTo>
                <a:cubicBezTo>
                  <a:pt x="8390401" y="4942970"/>
                  <a:pt x="8399494" y="4933397"/>
                  <a:pt x="8408587" y="4932344"/>
                </a:cubicBezTo>
                <a:cubicBezTo>
                  <a:pt x="8417872" y="4931243"/>
                  <a:pt x="8424667" y="4937178"/>
                  <a:pt x="8427682" y="4945172"/>
                </a:cubicBezTo>
                <a:cubicBezTo>
                  <a:pt x="8427874" y="4944454"/>
                  <a:pt x="8428161" y="4943832"/>
                  <a:pt x="8428400" y="4943162"/>
                </a:cubicBezTo>
                <a:cubicBezTo>
                  <a:pt x="8424428" y="4925930"/>
                  <a:pt x="8446634" y="4908936"/>
                  <a:pt x="8458454" y="4925690"/>
                </a:cubicBezTo>
                <a:cubicBezTo>
                  <a:pt x="8459555" y="4927270"/>
                  <a:pt x="8460320" y="4928897"/>
                  <a:pt x="8460895" y="4930525"/>
                </a:cubicBezTo>
                <a:cubicBezTo>
                  <a:pt x="8462618" y="4931865"/>
                  <a:pt x="8464149" y="4933493"/>
                  <a:pt x="8465346" y="4935359"/>
                </a:cubicBezTo>
                <a:cubicBezTo>
                  <a:pt x="8468983" y="4941008"/>
                  <a:pt x="8468313" y="4947901"/>
                  <a:pt x="8465154" y="4953406"/>
                </a:cubicBezTo>
                <a:cubicBezTo>
                  <a:pt x="8466016" y="4958528"/>
                  <a:pt x="8464867" y="4963745"/>
                  <a:pt x="8460656" y="4968436"/>
                </a:cubicBezTo>
                <a:cubicBezTo>
                  <a:pt x="8454674" y="4975138"/>
                  <a:pt x="8440938" y="4976143"/>
                  <a:pt x="8434956" y="4968675"/>
                </a:cubicBezTo>
                <a:cubicBezTo>
                  <a:pt x="8434095" y="4967622"/>
                  <a:pt x="8433616" y="4966330"/>
                  <a:pt x="8432851" y="4965229"/>
                </a:cubicBezTo>
                <a:cubicBezTo>
                  <a:pt x="8432468" y="4967526"/>
                  <a:pt x="8432659" y="4969728"/>
                  <a:pt x="8431176" y="4972122"/>
                </a:cubicBezTo>
                <a:cubicBezTo>
                  <a:pt x="8426390" y="4979685"/>
                  <a:pt x="8418876" y="4981456"/>
                  <a:pt x="8412176" y="4979685"/>
                </a:cubicBezTo>
                <a:close/>
                <a:moveTo>
                  <a:pt x="8397054" y="4878971"/>
                </a:moveTo>
                <a:cubicBezTo>
                  <a:pt x="8396240" y="4869110"/>
                  <a:pt x="8407152" y="4861212"/>
                  <a:pt x="8416005" y="4861595"/>
                </a:cubicBezTo>
                <a:cubicBezTo>
                  <a:pt x="8426677" y="4862074"/>
                  <a:pt x="8432516" y="4870738"/>
                  <a:pt x="8433377" y="4880551"/>
                </a:cubicBezTo>
                <a:lnTo>
                  <a:pt x="8434047" y="4888592"/>
                </a:lnTo>
                <a:cubicBezTo>
                  <a:pt x="8434861" y="4898453"/>
                  <a:pt x="8423949" y="4906351"/>
                  <a:pt x="8415096" y="4905969"/>
                </a:cubicBezTo>
                <a:cubicBezTo>
                  <a:pt x="8404376" y="4905490"/>
                  <a:pt x="8398585" y="4896826"/>
                  <a:pt x="8397723" y="4887013"/>
                </a:cubicBezTo>
                <a:lnTo>
                  <a:pt x="8397054" y="4878971"/>
                </a:lnTo>
                <a:close/>
                <a:moveTo>
                  <a:pt x="8439455" y="4890938"/>
                </a:moveTo>
                <a:lnTo>
                  <a:pt x="8443810" y="4884093"/>
                </a:lnTo>
                <a:cubicBezTo>
                  <a:pt x="8449122" y="4875716"/>
                  <a:pt x="8460320" y="4872652"/>
                  <a:pt x="8468935" y="4877918"/>
                </a:cubicBezTo>
                <a:cubicBezTo>
                  <a:pt x="8477262" y="4882944"/>
                  <a:pt x="8480420" y="4894720"/>
                  <a:pt x="8475109" y="4903049"/>
                </a:cubicBezTo>
                <a:lnTo>
                  <a:pt x="8470753" y="4909941"/>
                </a:lnTo>
                <a:cubicBezTo>
                  <a:pt x="8465442" y="4918318"/>
                  <a:pt x="8454243" y="4921334"/>
                  <a:pt x="8445629" y="4916117"/>
                </a:cubicBezTo>
                <a:cubicBezTo>
                  <a:pt x="8437301" y="4911042"/>
                  <a:pt x="8434143" y="4899267"/>
                  <a:pt x="8439455" y="4890938"/>
                </a:cubicBezTo>
                <a:close/>
                <a:moveTo>
                  <a:pt x="8419020" y="4994332"/>
                </a:moveTo>
                <a:cubicBezTo>
                  <a:pt x="8423854" y="4986721"/>
                  <a:pt x="8431367" y="4984950"/>
                  <a:pt x="8438067" y="4986721"/>
                </a:cubicBezTo>
                <a:cubicBezTo>
                  <a:pt x="8446873" y="4987248"/>
                  <a:pt x="8453285" y="4993854"/>
                  <a:pt x="8455200" y="5002470"/>
                </a:cubicBezTo>
                <a:lnTo>
                  <a:pt x="8457689" y="5013719"/>
                </a:lnTo>
                <a:cubicBezTo>
                  <a:pt x="8459842" y="5023436"/>
                  <a:pt x="8450749" y="5032962"/>
                  <a:pt x="8441656" y="5034063"/>
                </a:cubicBezTo>
                <a:cubicBezTo>
                  <a:pt x="8431128" y="5035307"/>
                  <a:pt x="8423471" y="5027696"/>
                  <a:pt x="8421317" y="5018075"/>
                </a:cubicBezTo>
                <a:lnTo>
                  <a:pt x="8420695" y="5015299"/>
                </a:lnTo>
                <a:cubicBezTo>
                  <a:pt x="8415909" y="5009890"/>
                  <a:pt x="8414043" y="5002183"/>
                  <a:pt x="8419020" y="4994332"/>
                </a:cubicBezTo>
                <a:close/>
                <a:moveTo>
                  <a:pt x="8523684" y="5049476"/>
                </a:moveTo>
                <a:lnTo>
                  <a:pt x="8519328" y="5056321"/>
                </a:lnTo>
                <a:cubicBezTo>
                  <a:pt x="8514017" y="5064698"/>
                  <a:pt x="8504015" y="5069006"/>
                  <a:pt x="8494635" y="5064124"/>
                </a:cubicBezTo>
                <a:cubicBezTo>
                  <a:pt x="8488652" y="5061012"/>
                  <a:pt x="8484536" y="5053689"/>
                  <a:pt x="8484728" y="5046748"/>
                </a:cubicBezTo>
                <a:lnTo>
                  <a:pt x="8480708" y="5044163"/>
                </a:lnTo>
                <a:cubicBezTo>
                  <a:pt x="8472046" y="5038658"/>
                  <a:pt x="8468744" y="5028845"/>
                  <a:pt x="8473290" y="5019367"/>
                </a:cubicBezTo>
                <a:cubicBezTo>
                  <a:pt x="8474391" y="5017070"/>
                  <a:pt x="8476162" y="5015203"/>
                  <a:pt x="8478267" y="5013671"/>
                </a:cubicBezTo>
                <a:cubicBezTo>
                  <a:pt x="8476400" y="5004433"/>
                  <a:pt x="8483196" y="4996104"/>
                  <a:pt x="8491619" y="4993423"/>
                </a:cubicBezTo>
                <a:cubicBezTo>
                  <a:pt x="8491428" y="4993327"/>
                  <a:pt x="8491236" y="4993279"/>
                  <a:pt x="8491045" y="4993184"/>
                </a:cubicBezTo>
                <a:lnTo>
                  <a:pt x="8477310" y="4984424"/>
                </a:lnTo>
                <a:cubicBezTo>
                  <a:pt x="8468935" y="4979111"/>
                  <a:pt x="8467882" y="4966378"/>
                  <a:pt x="8473433" y="4958815"/>
                </a:cubicBezTo>
                <a:cubicBezTo>
                  <a:pt x="8479607" y="4950485"/>
                  <a:pt x="8490710" y="4949624"/>
                  <a:pt x="8499037" y="4954937"/>
                </a:cubicBezTo>
                <a:lnTo>
                  <a:pt x="8512772" y="4963697"/>
                </a:lnTo>
                <a:cubicBezTo>
                  <a:pt x="8521147" y="4969010"/>
                  <a:pt x="8522248" y="4981743"/>
                  <a:pt x="8516648" y="4989306"/>
                </a:cubicBezTo>
                <a:cubicBezTo>
                  <a:pt x="8514017" y="4992848"/>
                  <a:pt x="8510427" y="4994763"/>
                  <a:pt x="8506646" y="4995721"/>
                </a:cubicBezTo>
                <a:cubicBezTo>
                  <a:pt x="8508273" y="4996869"/>
                  <a:pt x="8509853" y="4998114"/>
                  <a:pt x="8511241" y="5000029"/>
                </a:cubicBezTo>
                <a:cubicBezTo>
                  <a:pt x="8516840" y="5007975"/>
                  <a:pt x="8514782" y="5015969"/>
                  <a:pt x="8509757" y="5021473"/>
                </a:cubicBezTo>
                <a:cubicBezTo>
                  <a:pt x="8510331" y="5022239"/>
                  <a:pt x="8511241" y="5022766"/>
                  <a:pt x="8511719" y="5023532"/>
                </a:cubicBezTo>
                <a:cubicBezTo>
                  <a:pt x="8513155" y="5023867"/>
                  <a:pt x="8514543" y="5024010"/>
                  <a:pt x="8515931" y="5024728"/>
                </a:cubicBezTo>
                <a:cubicBezTo>
                  <a:pt x="8524114" y="5029037"/>
                  <a:pt x="8528995" y="5041147"/>
                  <a:pt x="8523684" y="5049476"/>
                </a:cubicBezTo>
                <a:close/>
                <a:moveTo>
                  <a:pt x="8522344" y="4904389"/>
                </a:moveTo>
                <a:cubicBezTo>
                  <a:pt x="8509709" y="4924254"/>
                  <a:pt x="8478793" y="4904580"/>
                  <a:pt x="8491476" y="4884715"/>
                </a:cubicBezTo>
                <a:cubicBezTo>
                  <a:pt x="8504110" y="4864850"/>
                  <a:pt x="8534978" y="4884476"/>
                  <a:pt x="8522344" y="4904389"/>
                </a:cubicBezTo>
                <a:close/>
                <a:moveTo>
                  <a:pt x="8502531" y="4618666"/>
                </a:moveTo>
                <a:lnTo>
                  <a:pt x="8499037" y="4626373"/>
                </a:lnTo>
                <a:cubicBezTo>
                  <a:pt x="8497553" y="4629628"/>
                  <a:pt x="8495352" y="4632021"/>
                  <a:pt x="8492864" y="4634032"/>
                </a:cubicBezTo>
                <a:cubicBezTo>
                  <a:pt x="8493820" y="4638531"/>
                  <a:pt x="8493055" y="4643366"/>
                  <a:pt x="8490136" y="4647961"/>
                </a:cubicBezTo>
                <a:cubicBezTo>
                  <a:pt x="8485158" y="4655811"/>
                  <a:pt x="8472046" y="4658588"/>
                  <a:pt x="8464724" y="4652413"/>
                </a:cubicBezTo>
                <a:lnTo>
                  <a:pt x="8458502" y="4647243"/>
                </a:lnTo>
                <a:cubicBezTo>
                  <a:pt x="8457497" y="4646382"/>
                  <a:pt x="8456827" y="4645328"/>
                  <a:pt x="8456014" y="4644371"/>
                </a:cubicBezTo>
                <a:cubicBezTo>
                  <a:pt x="8449170" y="4639441"/>
                  <a:pt x="8445341" y="4631495"/>
                  <a:pt x="8448404" y="4622783"/>
                </a:cubicBezTo>
                <a:cubicBezTo>
                  <a:pt x="8450749" y="4616129"/>
                  <a:pt x="8457593" y="4610816"/>
                  <a:pt x="8464771" y="4610050"/>
                </a:cubicBezTo>
                <a:lnTo>
                  <a:pt x="8466829" y="4605503"/>
                </a:lnTo>
                <a:cubicBezTo>
                  <a:pt x="8471232" y="4595785"/>
                  <a:pt x="8480804" y="4590903"/>
                  <a:pt x="8491236" y="4594254"/>
                </a:cubicBezTo>
                <a:cubicBezTo>
                  <a:pt x="8500569" y="4597221"/>
                  <a:pt x="8506599" y="4609571"/>
                  <a:pt x="8502531" y="4618666"/>
                </a:cubicBezTo>
                <a:close/>
                <a:moveTo>
                  <a:pt x="8328187" y="4576159"/>
                </a:moveTo>
                <a:lnTo>
                  <a:pt x="8322971" y="4582382"/>
                </a:lnTo>
                <a:cubicBezTo>
                  <a:pt x="8316414" y="4590233"/>
                  <a:pt x="8306125" y="4592052"/>
                  <a:pt x="8297463" y="4586260"/>
                </a:cubicBezTo>
                <a:cubicBezTo>
                  <a:pt x="8297176" y="4586068"/>
                  <a:pt x="8297080" y="4585733"/>
                  <a:pt x="8296793" y="4585542"/>
                </a:cubicBezTo>
                <a:cubicBezTo>
                  <a:pt x="8291864" y="4587265"/>
                  <a:pt x="8286265" y="4587217"/>
                  <a:pt x="8281431" y="4585063"/>
                </a:cubicBezTo>
                <a:cubicBezTo>
                  <a:pt x="8271812" y="4580755"/>
                  <a:pt x="8268892" y="4568596"/>
                  <a:pt x="8272960" y="4559549"/>
                </a:cubicBezTo>
                <a:lnTo>
                  <a:pt x="8279900" y="4544136"/>
                </a:lnTo>
                <a:cubicBezTo>
                  <a:pt x="8284254" y="4534419"/>
                  <a:pt x="8296314" y="4531595"/>
                  <a:pt x="8305407" y="4535664"/>
                </a:cubicBezTo>
                <a:cubicBezTo>
                  <a:pt x="8310528" y="4537961"/>
                  <a:pt x="8313638" y="4542556"/>
                  <a:pt x="8314883" y="4547631"/>
                </a:cubicBezTo>
                <a:cubicBezTo>
                  <a:pt x="8318042" y="4547870"/>
                  <a:pt x="8321248" y="4548636"/>
                  <a:pt x="8324263" y="4550646"/>
                </a:cubicBezTo>
                <a:cubicBezTo>
                  <a:pt x="8332160" y="4555912"/>
                  <a:pt x="8334313" y="4568884"/>
                  <a:pt x="8328187" y="4576159"/>
                </a:cubicBezTo>
                <a:close/>
                <a:moveTo>
                  <a:pt x="8296314" y="4517043"/>
                </a:moveTo>
                <a:cubicBezTo>
                  <a:pt x="8295262" y="4518718"/>
                  <a:pt x="8294018" y="4520011"/>
                  <a:pt x="8292725" y="4521160"/>
                </a:cubicBezTo>
                <a:cubicBezTo>
                  <a:pt x="8292103" y="4523266"/>
                  <a:pt x="8291194" y="4525324"/>
                  <a:pt x="8289949" y="4527143"/>
                </a:cubicBezTo>
                <a:cubicBezTo>
                  <a:pt x="8287269" y="4531020"/>
                  <a:pt x="8283058" y="4532600"/>
                  <a:pt x="8278703" y="4533270"/>
                </a:cubicBezTo>
                <a:cubicBezTo>
                  <a:pt x="8278081" y="4534275"/>
                  <a:pt x="8277698" y="4535376"/>
                  <a:pt x="8276885" y="4536286"/>
                </a:cubicBezTo>
                <a:lnTo>
                  <a:pt x="8271668" y="4542509"/>
                </a:lnTo>
                <a:cubicBezTo>
                  <a:pt x="8265303" y="4550119"/>
                  <a:pt x="8252525" y="4549401"/>
                  <a:pt x="8245873" y="4542891"/>
                </a:cubicBezTo>
                <a:cubicBezTo>
                  <a:pt x="8238407" y="4535664"/>
                  <a:pt x="8239125" y="4524654"/>
                  <a:pt x="8245490" y="4517091"/>
                </a:cubicBezTo>
                <a:lnTo>
                  <a:pt x="8246112" y="4516325"/>
                </a:lnTo>
                <a:cubicBezTo>
                  <a:pt x="8246304" y="4514650"/>
                  <a:pt x="8246399" y="4512974"/>
                  <a:pt x="8247261" y="4511490"/>
                </a:cubicBezTo>
                <a:cubicBezTo>
                  <a:pt x="8251472" y="4503927"/>
                  <a:pt x="8256832" y="4497178"/>
                  <a:pt x="8265973" y="4495694"/>
                </a:cubicBezTo>
                <a:cubicBezTo>
                  <a:pt x="8266882" y="4495550"/>
                  <a:pt x="8267696" y="4495646"/>
                  <a:pt x="8268557" y="4495598"/>
                </a:cubicBezTo>
                <a:cubicBezTo>
                  <a:pt x="8283058" y="4485354"/>
                  <a:pt x="8307417" y="4499619"/>
                  <a:pt x="8296314" y="4517043"/>
                </a:cubicBezTo>
                <a:close/>
                <a:moveTo>
                  <a:pt x="8242332" y="4452804"/>
                </a:moveTo>
                <a:lnTo>
                  <a:pt x="8238838" y="4460511"/>
                </a:lnTo>
                <a:cubicBezTo>
                  <a:pt x="8234435" y="4470228"/>
                  <a:pt x="8224385" y="4474728"/>
                  <a:pt x="8214192" y="4471281"/>
                </a:cubicBezTo>
                <a:cubicBezTo>
                  <a:pt x="8204812" y="4468074"/>
                  <a:pt x="8199308" y="4455724"/>
                  <a:pt x="8203424" y="4446630"/>
                </a:cubicBezTo>
                <a:lnTo>
                  <a:pt x="8206917" y="4438923"/>
                </a:lnTo>
                <a:cubicBezTo>
                  <a:pt x="8211320" y="4429205"/>
                  <a:pt x="8221370" y="4424706"/>
                  <a:pt x="8231564" y="4428152"/>
                </a:cubicBezTo>
                <a:cubicBezTo>
                  <a:pt x="8240896" y="4431360"/>
                  <a:pt x="8246399" y="4443709"/>
                  <a:pt x="8242332" y="4452804"/>
                </a:cubicBezTo>
                <a:close/>
                <a:moveTo>
                  <a:pt x="8214622" y="4426812"/>
                </a:moveTo>
                <a:cubicBezTo>
                  <a:pt x="8205099" y="4430881"/>
                  <a:pt x="8195097" y="4425999"/>
                  <a:pt x="8190598" y="4417191"/>
                </a:cubicBezTo>
                <a:lnTo>
                  <a:pt x="8188013" y="4412069"/>
                </a:lnTo>
                <a:cubicBezTo>
                  <a:pt x="8187631" y="4414127"/>
                  <a:pt x="8187009" y="4416186"/>
                  <a:pt x="8185621" y="4418340"/>
                </a:cubicBezTo>
                <a:cubicBezTo>
                  <a:pt x="8176576" y="4432604"/>
                  <a:pt x="8157337" y="4427722"/>
                  <a:pt x="8151929" y="4416520"/>
                </a:cubicBezTo>
                <a:lnTo>
                  <a:pt x="8151451" y="4417956"/>
                </a:lnTo>
                <a:cubicBezTo>
                  <a:pt x="8148388" y="4427435"/>
                  <a:pt x="8135706" y="4431072"/>
                  <a:pt x="8127331" y="4427387"/>
                </a:cubicBezTo>
                <a:cubicBezTo>
                  <a:pt x="8117616" y="4423126"/>
                  <a:pt x="8114888" y="4412643"/>
                  <a:pt x="8117903" y="4403261"/>
                </a:cubicBezTo>
                <a:lnTo>
                  <a:pt x="8118334" y="4401969"/>
                </a:lnTo>
                <a:cubicBezTo>
                  <a:pt x="8117425" y="4400772"/>
                  <a:pt x="8116420" y="4399671"/>
                  <a:pt x="8115701" y="4398283"/>
                </a:cubicBezTo>
                <a:lnTo>
                  <a:pt x="8111969" y="4391055"/>
                </a:lnTo>
                <a:cubicBezTo>
                  <a:pt x="8111825" y="4390720"/>
                  <a:pt x="8111921" y="4390385"/>
                  <a:pt x="8111778" y="4390050"/>
                </a:cubicBezTo>
                <a:lnTo>
                  <a:pt x="8105652" y="4392347"/>
                </a:lnTo>
                <a:cubicBezTo>
                  <a:pt x="8096032" y="4395985"/>
                  <a:pt x="8084786" y="4388326"/>
                  <a:pt x="8082249" y="4379136"/>
                </a:cubicBezTo>
                <a:cubicBezTo>
                  <a:pt x="8079856" y="4370472"/>
                  <a:pt x="8084020" y="4362861"/>
                  <a:pt x="8090863" y="4358313"/>
                </a:cubicBezTo>
                <a:cubicBezTo>
                  <a:pt x="8088423" y="4358744"/>
                  <a:pt x="8086078" y="4359558"/>
                  <a:pt x="8083302" y="4358696"/>
                </a:cubicBezTo>
                <a:cubicBezTo>
                  <a:pt x="8074640" y="4356063"/>
                  <a:pt x="8067174" y="4344863"/>
                  <a:pt x="8071146" y="4335816"/>
                </a:cubicBezTo>
                <a:cubicBezTo>
                  <a:pt x="8071673" y="4334714"/>
                  <a:pt x="8072103" y="4333614"/>
                  <a:pt x="8072486" y="4332465"/>
                </a:cubicBezTo>
                <a:cubicBezTo>
                  <a:pt x="8072534" y="4332321"/>
                  <a:pt x="8072486" y="4332369"/>
                  <a:pt x="8072534" y="4332226"/>
                </a:cubicBezTo>
                <a:cubicBezTo>
                  <a:pt x="8072534" y="4332177"/>
                  <a:pt x="8072534" y="4332082"/>
                  <a:pt x="8072486" y="4331986"/>
                </a:cubicBezTo>
                <a:cubicBezTo>
                  <a:pt x="8072390" y="4331795"/>
                  <a:pt x="8072343" y="4331651"/>
                  <a:pt x="8072199" y="4331364"/>
                </a:cubicBezTo>
                <a:cubicBezTo>
                  <a:pt x="8067797" y="4322125"/>
                  <a:pt x="8071243" y="4311786"/>
                  <a:pt x="8080096" y="4306712"/>
                </a:cubicBezTo>
                <a:cubicBezTo>
                  <a:pt x="8088471" y="4301925"/>
                  <a:pt x="8100627" y="4305946"/>
                  <a:pt x="8104742" y="4314658"/>
                </a:cubicBezTo>
                <a:cubicBezTo>
                  <a:pt x="8108188" y="4321886"/>
                  <a:pt x="8108810" y="4329736"/>
                  <a:pt x="8107709" y="4337491"/>
                </a:cubicBezTo>
                <a:cubicBezTo>
                  <a:pt x="8109767" y="4334858"/>
                  <a:pt x="8112352" y="4333087"/>
                  <a:pt x="8115080" y="4331890"/>
                </a:cubicBezTo>
                <a:cubicBezTo>
                  <a:pt x="8112543" y="4327008"/>
                  <a:pt x="8111778" y="4321216"/>
                  <a:pt x="8114027" y="4316286"/>
                </a:cubicBezTo>
                <a:lnTo>
                  <a:pt x="8117520" y="4308579"/>
                </a:lnTo>
                <a:cubicBezTo>
                  <a:pt x="8120535" y="4301925"/>
                  <a:pt x="8126278" y="4297952"/>
                  <a:pt x="8132787" y="4297091"/>
                </a:cubicBezTo>
                <a:cubicBezTo>
                  <a:pt x="8133409" y="4295176"/>
                  <a:pt x="8134366" y="4293405"/>
                  <a:pt x="8135706" y="4291777"/>
                </a:cubicBezTo>
                <a:lnTo>
                  <a:pt x="8134078" y="4290915"/>
                </a:lnTo>
                <a:cubicBezTo>
                  <a:pt x="8126469" y="4286894"/>
                  <a:pt x="8123071" y="4277943"/>
                  <a:pt x="8125225" y="4269854"/>
                </a:cubicBezTo>
                <a:cubicBezTo>
                  <a:pt x="8123694" y="4270667"/>
                  <a:pt x="8121971" y="4271002"/>
                  <a:pt x="8120248" y="4271338"/>
                </a:cubicBezTo>
                <a:cubicBezTo>
                  <a:pt x="8124411" y="4279284"/>
                  <a:pt x="8122497" y="4291155"/>
                  <a:pt x="8114074" y="4295463"/>
                </a:cubicBezTo>
                <a:lnTo>
                  <a:pt x="8106848" y="4299197"/>
                </a:lnTo>
                <a:cubicBezTo>
                  <a:pt x="8097994" y="4303696"/>
                  <a:pt x="8087227" y="4302404"/>
                  <a:pt x="8081627" y="4293405"/>
                </a:cubicBezTo>
                <a:cubicBezTo>
                  <a:pt x="8076698" y="4285554"/>
                  <a:pt x="8078612" y="4272678"/>
                  <a:pt x="8087418" y="4268178"/>
                </a:cubicBezTo>
                <a:lnTo>
                  <a:pt x="8094645" y="4264445"/>
                </a:lnTo>
                <a:cubicBezTo>
                  <a:pt x="8096702" y="4263392"/>
                  <a:pt x="8098856" y="4262721"/>
                  <a:pt x="8101057" y="4262338"/>
                </a:cubicBezTo>
                <a:cubicBezTo>
                  <a:pt x="8098712" y="4258078"/>
                  <a:pt x="8097994" y="4252956"/>
                  <a:pt x="8099526" y="4248122"/>
                </a:cubicBezTo>
                <a:lnTo>
                  <a:pt x="8103067" y="4237160"/>
                </a:lnTo>
                <a:cubicBezTo>
                  <a:pt x="8106130" y="4227730"/>
                  <a:pt x="8116563" y="4222225"/>
                  <a:pt x="8126038" y="4225241"/>
                </a:cubicBezTo>
                <a:cubicBezTo>
                  <a:pt x="8135418" y="4228209"/>
                  <a:pt x="8140970" y="4238835"/>
                  <a:pt x="8137955" y="4248217"/>
                </a:cubicBezTo>
                <a:lnTo>
                  <a:pt x="8134605" y="4258557"/>
                </a:lnTo>
                <a:cubicBezTo>
                  <a:pt x="8139678" y="4256068"/>
                  <a:pt x="8145708" y="4255589"/>
                  <a:pt x="8150924" y="4258365"/>
                </a:cubicBezTo>
                <a:lnTo>
                  <a:pt x="8158103" y="4262195"/>
                </a:lnTo>
                <a:cubicBezTo>
                  <a:pt x="8166860" y="4266838"/>
                  <a:pt x="8170546" y="4278039"/>
                  <a:pt x="8165904" y="4286894"/>
                </a:cubicBezTo>
                <a:cubicBezTo>
                  <a:pt x="8165042" y="4288570"/>
                  <a:pt x="8163702" y="4289862"/>
                  <a:pt x="8162410" y="4291155"/>
                </a:cubicBezTo>
                <a:cubicBezTo>
                  <a:pt x="8163271" y="4292160"/>
                  <a:pt x="8163702" y="4293452"/>
                  <a:pt x="8164324" y="4294601"/>
                </a:cubicBezTo>
                <a:cubicBezTo>
                  <a:pt x="8169062" y="4292112"/>
                  <a:pt x="8174662" y="4291298"/>
                  <a:pt x="8179399" y="4293452"/>
                </a:cubicBezTo>
                <a:lnTo>
                  <a:pt x="8187104" y="4296899"/>
                </a:lnTo>
                <a:cubicBezTo>
                  <a:pt x="8196819" y="4301303"/>
                  <a:pt x="8201844" y="4310685"/>
                  <a:pt x="8198638" y="4321216"/>
                </a:cubicBezTo>
                <a:cubicBezTo>
                  <a:pt x="8195815" y="4330502"/>
                  <a:pt x="8183419" y="4336821"/>
                  <a:pt x="8174326" y="4332752"/>
                </a:cubicBezTo>
                <a:lnTo>
                  <a:pt x="8166622" y="4329305"/>
                </a:lnTo>
                <a:cubicBezTo>
                  <a:pt x="8162123" y="4327295"/>
                  <a:pt x="8158773" y="4324088"/>
                  <a:pt x="8156667" y="4320306"/>
                </a:cubicBezTo>
                <a:cubicBezTo>
                  <a:pt x="8155471" y="4320881"/>
                  <a:pt x="8154275" y="4321120"/>
                  <a:pt x="8153126" y="4321407"/>
                </a:cubicBezTo>
                <a:cubicBezTo>
                  <a:pt x="8152982" y="4321742"/>
                  <a:pt x="8153078" y="4322173"/>
                  <a:pt x="8152934" y="4322508"/>
                </a:cubicBezTo>
                <a:lnTo>
                  <a:pt x="8149441" y="4330215"/>
                </a:lnTo>
                <a:cubicBezTo>
                  <a:pt x="8148484" y="4332321"/>
                  <a:pt x="8147191" y="4334044"/>
                  <a:pt x="8145804" y="4335624"/>
                </a:cubicBezTo>
                <a:cubicBezTo>
                  <a:pt x="8156811" y="4338831"/>
                  <a:pt x="8163224" y="4352857"/>
                  <a:pt x="8156428" y="4362813"/>
                </a:cubicBezTo>
                <a:cubicBezTo>
                  <a:pt x="8162553" y="4363675"/>
                  <a:pt x="8168297" y="4367456"/>
                  <a:pt x="8171168" y="4373057"/>
                </a:cubicBezTo>
                <a:lnTo>
                  <a:pt x="8171933" y="4374588"/>
                </a:lnTo>
                <a:cubicBezTo>
                  <a:pt x="8172077" y="4372434"/>
                  <a:pt x="8172651" y="4370137"/>
                  <a:pt x="8173944" y="4367695"/>
                </a:cubicBezTo>
                <a:cubicBezTo>
                  <a:pt x="8184711" y="4347447"/>
                  <a:pt x="8218116" y="4359558"/>
                  <a:pt x="8208448" y="4379806"/>
                </a:cubicBezTo>
                <a:cubicBezTo>
                  <a:pt x="8211894" y="4381769"/>
                  <a:pt x="8214957" y="4384593"/>
                  <a:pt x="8216872" y="4388326"/>
                </a:cubicBezTo>
                <a:lnTo>
                  <a:pt x="8224290" y="4402830"/>
                </a:lnTo>
                <a:cubicBezTo>
                  <a:pt x="8228788" y="4411638"/>
                  <a:pt x="8223284" y="4423174"/>
                  <a:pt x="8214622" y="4426812"/>
                </a:cubicBezTo>
                <a:close/>
                <a:moveTo>
                  <a:pt x="8208018" y="3989205"/>
                </a:moveTo>
                <a:cubicBezTo>
                  <a:pt x="8200265" y="3985710"/>
                  <a:pt x="8197346" y="3979248"/>
                  <a:pt x="8197537" y="3972738"/>
                </a:cubicBezTo>
                <a:cubicBezTo>
                  <a:pt x="8193996" y="3975754"/>
                  <a:pt x="8189545" y="3976998"/>
                  <a:pt x="8184664" y="3976711"/>
                </a:cubicBezTo>
                <a:cubicBezTo>
                  <a:pt x="8184664" y="3978004"/>
                  <a:pt x="8185286" y="3979248"/>
                  <a:pt x="8185095" y="3980589"/>
                </a:cubicBezTo>
                <a:cubicBezTo>
                  <a:pt x="8183802" y="3990354"/>
                  <a:pt x="8177246" y="3998539"/>
                  <a:pt x="8166573" y="3998347"/>
                </a:cubicBezTo>
                <a:cubicBezTo>
                  <a:pt x="8157576" y="3998156"/>
                  <a:pt x="8147527" y="3989540"/>
                  <a:pt x="8148867" y="3979823"/>
                </a:cubicBezTo>
                <a:cubicBezTo>
                  <a:pt x="8149058" y="3978674"/>
                  <a:pt x="8149154" y="3977525"/>
                  <a:pt x="8149202" y="3976376"/>
                </a:cubicBezTo>
                <a:cubicBezTo>
                  <a:pt x="8149202" y="3976376"/>
                  <a:pt x="8149202" y="3976376"/>
                  <a:pt x="8149202" y="3976376"/>
                </a:cubicBezTo>
                <a:cubicBezTo>
                  <a:pt x="8149154" y="3976280"/>
                  <a:pt x="8149106" y="3976233"/>
                  <a:pt x="8149058" y="3976041"/>
                </a:cubicBezTo>
                <a:cubicBezTo>
                  <a:pt x="8148867" y="3975850"/>
                  <a:pt x="8148818" y="3975802"/>
                  <a:pt x="8148484" y="3975371"/>
                </a:cubicBezTo>
                <a:cubicBezTo>
                  <a:pt x="8141784" y="3967760"/>
                  <a:pt x="8142310" y="3956942"/>
                  <a:pt x="8149345" y="3949762"/>
                </a:cubicBezTo>
                <a:cubicBezTo>
                  <a:pt x="8154705" y="3944257"/>
                  <a:pt x="8163750" y="3943778"/>
                  <a:pt x="8170402" y="3947368"/>
                </a:cubicBezTo>
                <a:lnTo>
                  <a:pt x="8170929" y="3946172"/>
                </a:lnTo>
                <a:cubicBezTo>
                  <a:pt x="8166717" y="3942438"/>
                  <a:pt x="8163989" y="3937029"/>
                  <a:pt x="8165138" y="3929944"/>
                </a:cubicBezTo>
                <a:cubicBezTo>
                  <a:pt x="8168823" y="3907734"/>
                  <a:pt x="8201413" y="3914483"/>
                  <a:pt x="8200409" y="3935497"/>
                </a:cubicBezTo>
                <a:cubicBezTo>
                  <a:pt x="8206391" y="3939997"/>
                  <a:pt x="8210411" y="3948086"/>
                  <a:pt x="8207875" y="3955267"/>
                </a:cubicBezTo>
                <a:cubicBezTo>
                  <a:pt x="8212373" y="3952730"/>
                  <a:pt x="8217924" y="3951964"/>
                  <a:pt x="8224050" y="3954740"/>
                </a:cubicBezTo>
                <a:cubicBezTo>
                  <a:pt x="8246352" y="3964744"/>
                  <a:pt x="8230367" y="3999257"/>
                  <a:pt x="8208018" y="3989205"/>
                </a:cubicBezTo>
                <a:close/>
                <a:moveTo>
                  <a:pt x="8188205" y="3876476"/>
                </a:moveTo>
                <a:lnTo>
                  <a:pt x="8177772" y="3899549"/>
                </a:lnTo>
                <a:cubicBezTo>
                  <a:pt x="8173369" y="3909265"/>
                  <a:pt x="8161693" y="3912425"/>
                  <a:pt x="8152408" y="3908452"/>
                </a:cubicBezTo>
                <a:cubicBezTo>
                  <a:pt x="8143650" y="3904718"/>
                  <a:pt x="8140396" y="3894331"/>
                  <a:pt x="8142932" y="3885619"/>
                </a:cubicBezTo>
                <a:cubicBezTo>
                  <a:pt x="8142932" y="3885619"/>
                  <a:pt x="8142884" y="3885619"/>
                  <a:pt x="8142836" y="3885619"/>
                </a:cubicBezTo>
                <a:cubicBezTo>
                  <a:pt x="8133169" y="3881311"/>
                  <a:pt x="8130298" y="3869152"/>
                  <a:pt x="8134414" y="3860105"/>
                </a:cubicBezTo>
                <a:lnTo>
                  <a:pt x="8137907" y="3852399"/>
                </a:lnTo>
                <a:cubicBezTo>
                  <a:pt x="8142310" y="3842681"/>
                  <a:pt x="8154370" y="3839905"/>
                  <a:pt x="8163415" y="3843974"/>
                </a:cubicBezTo>
                <a:cubicBezTo>
                  <a:pt x="8166286" y="3845266"/>
                  <a:pt x="8168392" y="3847372"/>
                  <a:pt x="8170019" y="3849766"/>
                </a:cubicBezTo>
                <a:cubicBezTo>
                  <a:pt x="8173178" y="3849575"/>
                  <a:pt x="8176337" y="3849862"/>
                  <a:pt x="8179304" y="3851154"/>
                </a:cubicBezTo>
                <a:cubicBezTo>
                  <a:pt x="8188971" y="3855175"/>
                  <a:pt x="8192321" y="3867429"/>
                  <a:pt x="8188205" y="3876476"/>
                </a:cubicBezTo>
                <a:close/>
                <a:moveTo>
                  <a:pt x="8135897" y="3826789"/>
                </a:moveTo>
                <a:cubicBezTo>
                  <a:pt x="8113692" y="3816785"/>
                  <a:pt x="8126325" y="3780884"/>
                  <a:pt x="8148580" y="3790936"/>
                </a:cubicBezTo>
                <a:cubicBezTo>
                  <a:pt x="8170833" y="3800989"/>
                  <a:pt x="8158198" y="3836842"/>
                  <a:pt x="8135897" y="3826789"/>
                </a:cubicBezTo>
                <a:close/>
                <a:moveTo>
                  <a:pt x="8125464" y="3857377"/>
                </a:moveTo>
                <a:cubicBezTo>
                  <a:pt x="8125560" y="3858239"/>
                  <a:pt x="8126134" y="3858957"/>
                  <a:pt x="8126134" y="3859818"/>
                </a:cubicBezTo>
                <a:lnTo>
                  <a:pt x="8126278" y="3871211"/>
                </a:lnTo>
                <a:cubicBezTo>
                  <a:pt x="8126374" y="3881072"/>
                  <a:pt x="8115941" y="3888587"/>
                  <a:pt x="8106848" y="3887917"/>
                </a:cubicBezTo>
                <a:cubicBezTo>
                  <a:pt x="8099095" y="3887342"/>
                  <a:pt x="8093639" y="3882173"/>
                  <a:pt x="8091390" y="3875519"/>
                </a:cubicBezTo>
                <a:cubicBezTo>
                  <a:pt x="8088758" y="3874705"/>
                  <a:pt x="8086174" y="3873460"/>
                  <a:pt x="8083925" y="3871402"/>
                </a:cubicBezTo>
                <a:cubicBezTo>
                  <a:pt x="8079139" y="3867046"/>
                  <a:pt x="8077703" y="3859627"/>
                  <a:pt x="8079474" y="3853356"/>
                </a:cubicBezTo>
                <a:cubicBezTo>
                  <a:pt x="8077368" y="3846990"/>
                  <a:pt x="8079330" y="3839331"/>
                  <a:pt x="8083829" y="3834401"/>
                </a:cubicBezTo>
                <a:cubicBezTo>
                  <a:pt x="8087801" y="3830092"/>
                  <a:pt x="8093209" y="3828895"/>
                  <a:pt x="8098473" y="3829662"/>
                </a:cubicBezTo>
                <a:cubicBezTo>
                  <a:pt x="8104886" y="3825497"/>
                  <a:pt x="8113452" y="3824683"/>
                  <a:pt x="8120487" y="3831624"/>
                </a:cubicBezTo>
                <a:lnTo>
                  <a:pt x="8124076" y="3835118"/>
                </a:lnTo>
                <a:cubicBezTo>
                  <a:pt x="8131351" y="3842251"/>
                  <a:pt x="8130202" y="3851011"/>
                  <a:pt x="8125464" y="3857377"/>
                </a:cubicBezTo>
                <a:close/>
                <a:moveTo>
                  <a:pt x="8112400" y="3753073"/>
                </a:moveTo>
                <a:cubicBezTo>
                  <a:pt x="8108236" y="3757333"/>
                  <a:pt x="8103641" y="3758626"/>
                  <a:pt x="8099382" y="3757908"/>
                </a:cubicBezTo>
                <a:cubicBezTo>
                  <a:pt x="8105747" y="3763317"/>
                  <a:pt x="8108810" y="3773225"/>
                  <a:pt x="8104694" y="3781890"/>
                </a:cubicBezTo>
                <a:cubicBezTo>
                  <a:pt x="8106896" y="3783948"/>
                  <a:pt x="8108762" y="3786341"/>
                  <a:pt x="8109767" y="3789213"/>
                </a:cubicBezTo>
                <a:cubicBezTo>
                  <a:pt x="8113165" y="3799170"/>
                  <a:pt x="8107470" y="3809701"/>
                  <a:pt x="8097851" y="3813339"/>
                </a:cubicBezTo>
                <a:lnTo>
                  <a:pt x="8086652" y="3817551"/>
                </a:lnTo>
                <a:cubicBezTo>
                  <a:pt x="8077033" y="3821189"/>
                  <a:pt x="8065739" y="3815158"/>
                  <a:pt x="8062532" y="3805632"/>
                </a:cubicBezTo>
                <a:cubicBezTo>
                  <a:pt x="8062054" y="3804291"/>
                  <a:pt x="8062532" y="3802999"/>
                  <a:pt x="8062580" y="3801659"/>
                </a:cubicBezTo>
                <a:cubicBezTo>
                  <a:pt x="8060331" y="3802568"/>
                  <a:pt x="8057938" y="3803047"/>
                  <a:pt x="8055545" y="3802999"/>
                </a:cubicBezTo>
                <a:cubicBezTo>
                  <a:pt x="8053726" y="3802951"/>
                  <a:pt x="8052147" y="3802377"/>
                  <a:pt x="8050520" y="3801850"/>
                </a:cubicBezTo>
                <a:lnTo>
                  <a:pt x="8048127" y="3802760"/>
                </a:lnTo>
                <a:cubicBezTo>
                  <a:pt x="8038460" y="3806398"/>
                  <a:pt x="8027309" y="3798164"/>
                  <a:pt x="8025012" y="3789070"/>
                </a:cubicBezTo>
                <a:cubicBezTo>
                  <a:pt x="8024629" y="3787490"/>
                  <a:pt x="8024821" y="3786102"/>
                  <a:pt x="8024773" y="3784666"/>
                </a:cubicBezTo>
                <a:cubicBezTo>
                  <a:pt x="8023241" y="3784378"/>
                  <a:pt x="8021806" y="3784474"/>
                  <a:pt x="8020226" y="3783756"/>
                </a:cubicBezTo>
                <a:cubicBezTo>
                  <a:pt x="8009124" y="3778778"/>
                  <a:pt x="8008502" y="3768199"/>
                  <a:pt x="8013431" y="3760062"/>
                </a:cubicBezTo>
                <a:cubicBezTo>
                  <a:pt x="8012282" y="3760684"/>
                  <a:pt x="8010895" y="3760541"/>
                  <a:pt x="8009602" y="3760971"/>
                </a:cubicBezTo>
                <a:cubicBezTo>
                  <a:pt x="8008789" y="3762790"/>
                  <a:pt x="8007831" y="3764609"/>
                  <a:pt x="8006157" y="3766332"/>
                </a:cubicBezTo>
                <a:cubicBezTo>
                  <a:pt x="7990795" y="3782033"/>
                  <a:pt x="7966196" y="3761737"/>
                  <a:pt x="7977011" y="3745366"/>
                </a:cubicBezTo>
                <a:cubicBezTo>
                  <a:pt x="7975911" y="3744074"/>
                  <a:pt x="7974618" y="3742829"/>
                  <a:pt x="7973949" y="3741346"/>
                </a:cubicBezTo>
                <a:cubicBezTo>
                  <a:pt x="7973183" y="3743212"/>
                  <a:pt x="7973374" y="3745271"/>
                  <a:pt x="7971987" y="3746946"/>
                </a:cubicBezTo>
                <a:cubicBezTo>
                  <a:pt x="7965861" y="3754270"/>
                  <a:pt x="7953178" y="3754796"/>
                  <a:pt x="7946383" y="3748143"/>
                </a:cubicBezTo>
                <a:lnTo>
                  <a:pt x="7940640" y="3742494"/>
                </a:lnTo>
                <a:cubicBezTo>
                  <a:pt x="7940209" y="3742064"/>
                  <a:pt x="7939874" y="3741585"/>
                  <a:pt x="7939491" y="3741154"/>
                </a:cubicBezTo>
                <a:cubicBezTo>
                  <a:pt x="7937816" y="3741537"/>
                  <a:pt x="7936141" y="3741776"/>
                  <a:pt x="7934467" y="3741680"/>
                </a:cubicBezTo>
                <a:cubicBezTo>
                  <a:pt x="7924177" y="3740962"/>
                  <a:pt x="7917716" y="3732155"/>
                  <a:pt x="7917621" y="3722390"/>
                </a:cubicBezTo>
                <a:lnTo>
                  <a:pt x="7917477" y="3710997"/>
                </a:lnTo>
                <a:cubicBezTo>
                  <a:pt x="7917381" y="3701184"/>
                  <a:pt x="7927623" y="3693526"/>
                  <a:pt x="7936811" y="3694148"/>
                </a:cubicBezTo>
                <a:cubicBezTo>
                  <a:pt x="7943942" y="3694626"/>
                  <a:pt x="7948297" y="3699509"/>
                  <a:pt x="7950882" y="3705397"/>
                </a:cubicBezTo>
                <a:cubicBezTo>
                  <a:pt x="7948632" y="3692616"/>
                  <a:pt x="7955858" y="3677586"/>
                  <a:pt x="7964808" y="3668922"/>
                </a:cubicBezTo>
                <a:cubicBezTo>
                  <a:pt x="7971316" y="3662651"/>
                  <a:pt x="7982467" y="3662364"/>
                  <a:pt x="7992948" y="3664087"/>
                </a:cubicBezTo>
                <a:cubicBezTo>
                  <a:pt x="7994336" y="3651354"/>
                  <a:pt x="8012617" y="3640153"/>
                  <a:pt x="8026495" y="3651115"/>
                </a:cubicBezTo>
                <a:cubicBezTo>
                  <a:pt x="8030037" y="3653939"/>
                  <a:pt x="8031568" y="3657098"/>
                  <a:pt x="8032239" y="3660353"/>
                </a:cubicBezTo>
                <a:cubicBezTo>
                  <a:pt x="8035493" y="3661550"/>
                  <a:pt x="8038555" y="3663273"/>
                  <a:pt x="8040518" y="3665714"/>
                </a:cubicBezTo>
                <a:cubicBezTo>
                  <a:pt x="8042145" y="3667773"/>
                  <a:pt x="8043150" y="3669879"/>
                  <a:pt x="8043724" y="3672081"/>
                </a:cubicBezTo>
                <a:cubicBezTo>
                  <a:pt x="8048701" y="3671554"/>
                  <a:pt x="8053918" y="3672847"/>
                  <a:pt x="8058081" y="3676006"/>
                </a:cubicBezTo>
                <a:cubicBezTo>
                  <a:pt x="8063106" y="3679835"/>
                  <a:pt x="8065212" y="3685962"/>
                  <a:pt x="8064734" y="3691946"/>
                </a:cubicBezTo>
                <a:cubicBezTo>
                  <a:pt x="8065212" y="3690797"/>
                  <a:pt x="8065786" y="3689744"/>
                  <a:pt x="8066600" y="3688739"/>
                </a:cubicBezTo>
                <a:lnTo>
                  <a:pt x="8071865" y="3682133"/>
                </a:lnTo>
                <a:cubicBezTo>
                  <a:pt x="8078277" y="3674044"/>
                  <a:pt x="8088136" y="3669687"/>
                  <a:pt x="8097947" y="3675527"/>
                </a:cubicBezTo>
                <a:cubicBezTo>
                  <a:pt x="8105939" y="3680314"/>
                  <a:pt x="8110916" y="3693526"/>
                  <a:pt x="8104551" y="3701615"/>
                </a:cubicBezTo>
                <a:lnTo>
                  <a:pt x="8099287" y="3708221"/>
                </a:lnTo>
                <a:cubicBezTo>
                  <a:pt x="8092874" y="3716311"/>
                  <a:pt x="8083015" y="3720667"/>
                  <a:pt x="8073205" y="3714827"/>
                </a:cubicBezTo>
                <a:cubicBezTo>
                  <a:pt x="8067557" y="3711428"/>
                  <a:pt x="8063441" y="3703769"/>
                  <a:pt x="8063824" y="3696733"/>
                </a:cubicBezTo>
                <a:cubicBezTo>
                  <a:pt x="8063106" y="3698935"/>
                  <a:pt x="8062054" y="3701041"/>
                  <a:pt x="8060618" y="3702860"/>
                </a:cubicBezTo>
                <a:lnTo>
                  <a:pt x="8055354" y="3709466"/>
                </a:lnTo>
                <a:cubicBezTo>
                  <a:pt x="8053487" y="3711811"/>
                  <a:pt x="8051190" y="3713439"/>
                  <a:pt x="8048654" y="3714588"/>
                </a:cubicBezTo>
                <a:cubicBezTo>
                  <a:pt x="8048654" y="3715832"/>
                  <a:pt x="8048079" y="3716981"/>
                  <a:pt x="8047936" y="3718225"/>
                </a:cubicBezTo>
                <a:cubicBezTo>
                  <a:pt x="8054301" y="3711955"/>
                  <a:pt x="8065834" y="3710615"/>
                  <a:pt x="8072534" y="3717172"/>
                </a:cubicBezTo>
                <a:lnTo>
                  <a:pt x="8084020" y="3728421"/>
                </a:lnTo>
                <a:cubicBezTo>
                  <a:pt x="8084786" y="3729187"/>
                  <a:pt x="8085216" y="3730144"/>
                  <a:pt x="8085887" y="3730958"/>
                </a:cubicBezTo>
                <a:cubicBezTo>
                  <a:pt x="8086796" y="3728804"/>
                  <a:pt x="8087801" y="3726650"/>
                  <a:pt x="8089715" y="3724735"/>
                </a:cubicBezTo>
                <a:cubicBezTo>
                  <a:pt x="8106034" y="3708125"/>
                  <a:pt x="8128527" y="3736559"/>
                  <a:pt x="8112400" y="3753073"/>
                </a:cubicBezTo>
                <a:close/>
                <a:moveTo>
                  <a:pt x="8071721" y="3626271"/>
                </a:moveTo>
                <a:lnTo>
                  <a:pt x="8066457" y="3632925"/>
                </a:lnTo>
                <a:cubicBezTo>
                  <a:pt x="8060139" y="3640919"/>
                  <a:pt x="8050807" y="3643743"/>
                  <a:pt x="8041523" y="3639148"/>
                </a:cubicBezTo>
                <a:cubicBezTo>
                  <a:pt x="8032334" y="3638238"/>
                  <a:pt x="8024342" y="3631680"/>
                  <a:pt x="8027166" y="3620192"/>
                </a:cubicBezTo>
                <a:cubicBezTo>
                  <a:pt x="8027644" y="3618325"/>
                  <a:pt x="8028362" y="3616698"/>
                  <a:pt x="8029224" y="3615214"/>
                </a:cubicBezTo>
                <a:cubicBezTo>
                  <a:pt x="8029128" y="3613012"/>
                  <a:pt x="8029319" y="3610810"/>
                  <a:pt x="8029990" y="3608704"/>
                </a:cubicBezTo>
                <a:cubicBezTo>
                  <a:pt x="8031904" y="3602290"/>
                  <a:pt x="8037503" y="3598269"/>
                  <a:pt x="8043724" y="3597072"/>
                </a:cubicBezTo>
                <a:cubicBezTo>
                  <a:pt x="8047074" y="3593099"/>
                  <a:pt x="8051717" y="3590514"/>
                  <a:pt x="8058034" y="3590658"/>
                </a:cubicBezTo>
                <a:cubicBezTo>
                  <a:pt x="8067030" y="3590801"/>
                  <a:pt x="8076698" y="3600566"/>
                  <a:pt x="8074975" y="3609901"/>
                </a:cubicBezTo>
                <a:cubicBezTo>
                  <a:pt x="8074832" y="3610666"/>
                  <a:pt x="8074448" y="3611337"/>
                  <a:pt x="8074257" y="3612102"/>
                </a:cubicBezTo>
                <a:cubicBezTo>
                  <a:pt x="8075406" y="3617081"/>
                  <a:pt x="8074783" y="3622394"/>
                  <a:pt x="8071721" y="3626271"/>
                </a:cubicBezTo>
                <a:close/>
                <a:moveTo>
                  <a:pt x="8084068" y="3540971"/>
                </a:moveTo>
                <a:cubicBezTo>
                  <a:pt x="8078468" y="3563612"/>
                  <a:pt x="8043341" y="3554518"/>
                  <a:pt x="8048988" y="3531876"/>
                </a:cubicBezTo>
                <a:cubicBezTo>
                  <a:pt x="8054588" y="3509235"/>
                  <a:pt x="8089715" y="3518329"/>
                  <a:pt x="8084068" y="3540971"/>
                </a:cubicBezTo>
                <a:close/>
                <a:moveTo>
                  <a:pt x="8048175" y="3492960"/>
                </a:moveTo>
                <a:lnTo>
                  <a:pt x="8042911" y="3499565"/>
                </a:lnTo>
                <a:cubicBezTo>
                  <a:pt x="8036498" y="3507607"/>
                  <a:pt x="8023289" y="3507464"/>
                  <a:pt x="8016063" y="3500906"/>
                </a:cubicBezTo>
                <a:cubicBezTo>
                  <a:pt x="8008071" y="3493677"/>
                  <a:pt x="8008358" y="3482046"/>
                  <a:pt x="8014723" y="3474004"/>
                </a:cubicBezTo>
                <a:lnTo>
                  <a:pt x="8019987" y="3467398"/>
                </a:lnTo>
                <a:cubicBezTo>
                  <a:pt x="8026400" y="3459357"/>
                  <a:pt x="8039608" y="3459500"/>
                  <a:pt x="8046835" y="3466058"/>
                </a:cubicBezTo>
                <a:cubicBezTo>
                  <a:pt x="8054779" y="3473286"/>
                  <a:pt x="8054540" y="3484918"/>
                  <a:pt x="8048175" y="3492960"/>
                </a:cubicBezTo>
                <a:close/>
                <a:moveTo>
                  <a:pt x="7956768" y="3150992"/>
                </a:moveTo>
                <a:cubicBezTo>
                  <a:pt x="7951169" y="3173538"/>
                  <a:pt x="7915419" y="3167363"/>
                  <a:pt x="7921067" y="3144674"/>
                </a:cubicBezTo>
                <a:cubicBezTo>
                  <a:pt x="7926665" y="3122176"/>
                  <a:pt x="7962367" y="3128351"/>
                  <a:pt x="7956768" y="3150992"/>
                </a:cubicBezTo>
                <a:close/>
                <a:moveTo>
                  <a:pt x="7930159" y="3210061"/>
                </a:moveTo>
                <a:cubicBezTo>
                  <a:pt x="7939300" y="3211114"/>
                  <a:pt x="7947531" y="3221597"/>
                  <a:pt x="7945234" y="3230836"/>
                </a:cubicBezTo>
                <a:lnTo>
                  <a:pt x="7943272" y="3238638"/>
                </a:lnTo>
                <a:cubicBezTo>
                  <a:pt x="7940831" y="3248547"/>
                  <a:pt x="7933031" y="3254865"/>
                  <a:pt x="7922550" y="3253716"/>
                </a:cubicBezTo>
                <a:cubicBezTo>
                  <a:pt x="7913409" y="3252711"/>
                  <a:pt x="7905178" y="3242228"/>
                  <a:pt x="7907475" y="3232990"/>
                </a:cubicBezTo>
                <a:lnTo>
                  <a:pt x="7909437" y="3225139"/>
                </a:lnTo>
                <a:cubicBezTo>
                  <a:pt x="7911878" y="3215278"/>
                  <a:pt x="7919679" y="3208912"/>
                  <a:pt x="7930159" y="3210061"/>
                </a:cubicBezTo>
                <a:close/>
                <a:moveTo>
                  <a:pt x="7930447" y="3308956"/>
                </a:moveTo>
                <a:cubicBezTo>
                  <a:pt x="7939539" y="3313791"/>
                  <a:pt x="7941118" y="3327337"/>
                  <a:pt x="7935902" y="3335283"/>
                </a:cubicBezTo>
                <a:cubicBezTo>
                  <a:pt x="7931691" y="3341698"/>
                  <a:pt x="7924895" y="3344091"/>
                  <a:pt x="7918099" y="3343325"/>
                </a:cubicBezTo>
                <a:cubicBezTo>
                  <a:pt x="7913314" y="3349978"/>
                  <a:pt x="7905369" y="3353664"/>
                  <a:pt x="7896899" y="3350840"/>
                </a:cubicBezTo>
                <a:cubicBezTo>
                  <a:pt x="7895702" y="3350457"/>
                  <a:pt x="7894745" y="3349596"/>
                  <a:pt x="7893692" y="3348926"/>
                </a:cubicBezTo>
                <a:cubicBezTo>
                  <a:pt x="7889481" y="3351271"/>
                  <a:pt x="7884312" y="3352085"/>
                  <a:pt x="7879574" y="3350936"/>
                </a:cubicBezTo>
                <a:lnTo>
                  <a:pt x="7871773" y="3348973"/>
                </a:lnTo>
                <a:cubicBezTo>
                  <a:pt x="7869093" y="3348303"/>
                  <a:pt x="7866797" y="3346963"/>
                  <a:pt x="7864882" y="3345240"/>
                </a:cubicBezTo>
                <a:cubicBezTo>
                  <a:pt x="7863159" y="3347250"/>
                  <a:pt x="7861150" y="3348926"/>
                  <a:pt x="7858948" y="3349978"/>
                </a:cubicBezTo>
                <a:cubicBezTo>
                  <a:pt x="7849377" y="3354382"/>
                  <a:pt x="7839948" y="3349500"/>
                  <a:pt x="7834875" y="3341123"/>
                </a:cubicBezTo>
                <a:lnTo>
                  <a:pt x="7828989" y="3331358"/>
                </a:lnTo>
                <a:cubicBezTo>
                  <a:pt x="7823916" y="3322933"/>
                  <a:pt x="7829707" y="3311062"/>
                  <a:pt x="7837842" y="3307281"/>
                </a:cubicBezTo>
                <a:cubicBezTo>
                  <a:pt x="7847414" y="3302877"/>
                  <a:pt x="7856842" y="3307759"/>
                  <a:pt x="7861915" y="3316136"/>
                </a:cubicBezTo>
                <a:lnTo>
                  <a:pt x="7863638" y="3319008"/>
                </a:lnTo>
                <a:cubicBezTo>
                  <a:pt x="7868232" y="3314461"/>
                  <a:pt x="7875315" y="3312498"/>
                  <a:pt x="7881680" y="3314030"/>
                </a:cubicBezTo>
                <a:lnTo>
                  <a:pt x="7889481" y="3315992"/>
                </a:lnTo>
                <a:cubicBezTo>
                  <a:pt x="7889912" y="3316088"/>
                  <a:pt x="7890199" y="3316423"/>
                  <a:pt x="7890581" y="3316567"/>
                </a:cubicBezTo>
                <a:cubicBezTo>
                  <a:pt x="7893548" y="3312354"/>
                  <a:pt x="7897090" y="3308669"/>
                  <a:pt x="7902115" y="3306227"/>
                </a:cubicBezTo>
                <a:cubicBezTo>
                  <a:pt x="7911687" y="3301728"/>
                  <a:pt x="7921592" y="3304265"/>
                  <a:pt x="7930447" y="3308956"/>
                </a:cubicBezTo>
                <a:close/>
                <a:moveTo>
                  <a:pt x="7871055" y="3262189"/>
                </a:moveTo>
                <a:cubicBezTo>
                  <a:pt x="7868663" y="3271715"/>
                  <a:pt x="7860671" y="3278943"/>
                  <a:pt x="7850333" y="3277267"/>
                </a:cubicBezTo>
                <a:cubicBezTo>
                  <a:pt x="7841288" y="3275831"/>
                  <a:pt x="7832866" y="3266066"/>
                  <a:pt x="7835259" y="3256541"/>
                </a:cubicBezTo>
                <a:lnTo>
                  <a:pt x="7837221" y="3248738"/>
                </a:lnTo>
                <a:cubicBezTo>
                  <a:pt x="7839566" y="3239212"/>
                  <a:pt x="7847606" y="3231985"/>
                  <a:pt x="7857943" y="3233660"/>
                </a:cubicBezTo>
                <a:cubicBezTo>
                  <a:pt x="7866988" y="3235096"/>
                  <a:pt x="7875411" y="3244861"/>
                  <a:pt x="7873018" y="3254386"/>
                </a:cubicBezTo>
                <a:lnTo>
                  <a:pt x="7871055" y="3262189"/>
                </a:lnTo>
                <a:close/>
                <a:moveTo>
                  <a:pt x="7847414" y="3200105"/>
                </a:moveTo>
                <a:cubicBezTo>
                  <a:pt x="7844255" y="3209869"/>
                  <a:pt x="7834110" y="3214178"/>
                  <a:pt x="7824586" y="3211832"/>
                </a:cubicBezTo>
                <a:lnTo>
                  <a:pt x="7808937" y="3207955"/>
                </a:lnTo>
                <a:cubicBezTo>
                  <a:pt x="7799413" y="3205561"/>
                  <a:pt x="7794389" y="3193977"/>
                  <a:pt x="7797260" y="3185122"/>
                </a:cubicBezTo>
                <a:cubicBezTo>
                  <a:pt x="7800418" y="3175357"/>
                  <a:pt x="7810564" y="3171049"/>
                  <a:pt x="7820088" y="3173394"/>
                </a:cubicBezTo>
                <a:lnTo>
                  <a:pt x="7835737" y="3177271"/>
                </a:lnTo>
                <a:cubicBezTo>
                  <a:pt x="7845261" y="3179713"/>
                  <a:pt x="7850286" y="3191297"/>
                  <a:pt x="7847414" y="3200105"/>
                </a:cubicBezTo>
                <a:close/>
                <a:moveTo>
                  <a:pt x="7799749" y="3241606"/>
                </a:moveTo>
                <a:cubicBezTo>
                  <a:pt x="7804822" y="3250031"/>
                  <a:pt x="7799318" y="3261902"/>
                  <a:pt x="7791134" y="3265731"/>
                </a:cubicBezTo>
                <a:cubicBezTo>
                  <a:pt x="7781658" y="3270231"/>
                  <a:pt x="7772039" y="3265492"/>
                  <a:pt x="7767014" y="3257115"/>
                </a:cubicBezTo>
                <a:lnTo>
                  <a:pt x="7765578" y="3254722"/>
                </a:lnTo>
                <a:cubicBezTo>
                  <a:pt x="7759405" y="3251179"/>
                  <a:pt x="7755194" y="3244526"/>
                  <a:pt x="7757395" y="3235575"/>
                </a:cubicBezTo>
                <a:cubicBezTo>
                  <a:pt x="7759549" y="3226910"/>
                  <a:pt x="7766009" y="3222890"/>
                  <a:pt x="7772853" y="3222459"/>
                </a:cubicBezTo>
                <a:cubicBezTo>
                  <a:pt x="7781276" y="3220209"/>
                  <a:pt x="7789411" y="3224421"/>
                  <a:pt x="7793862" y="3231841"/>
                </a:cubicBezTo>
                <a:lnTo>
                  <a:pt x="7799749" y="3241606"/>
                </a:lnTo>
                <a:close/>
                <a:moveTo>
                  <a:pt x="7761511" y="3292633"/>
                </a:moveTo>
                <a:cubicBezTo>
                  <a:pt x="7770891" y="3294739"/>
                  <a:pt x="7777591" y="3304791"/>
                  <a:pt x="7775245" y="3314317"/>
                </a:cubicBezTo>
                <a:lnTo>
                  <a:pt x="7773283" y="3322119"/>
                </a:lnTo>
                <a:cubicBezTo>
                  <a:pt x="7770891" y="3331645"/>
                  <a:pt x="7761367" y="3338059"/>
                  <a:pt x="7751604" y="3335858"/>
                </a:cubicBezTo>
                <a:cubicBezTo>
                  <a:pt x="7742225" y="3333751"/>
                  <a:pt x="7735525" y="3323699"/>
                  <a:pt x="7737869" y="3314173"/>
                </a:cubicBezTo>
                <a:lnTo>
                  <a:pt x="7739832" y="3306323"/>
                </a:lnTo>
                <a:cubicBezTo>
                  <a:pt x="7742225" y="3296797"/>
                  <a:pt x="7751748" y="3290431"/>
                  <a:pt x="7761511" y="3292633"/>
                </a:cubicBezTo>
                <a:close/>
                <a:moveTo>
                  <a:pt x="7613776" y="3518282"/>
                </a:moveTo>
                <a:cubicBezTo>
                  <a:pt x="7608320" y="3526275"/>
                  <a:pt x="7595398" y="3529770"/>
                  <a:pt x="7587358" y="3523356"/>
                </a:cubicBezTo>
                <a:lnTo>
                  <a:pt x="7580754" y="3518138"/>
                </a:lnTo>
                <a:cubicBezTo>
                  <a:pt x="7572666" y="3511724"/>
                  <a:pt x="7569508" y="3500762"/>
                  <a:pt x="7575634" y="3491715"/>
                </a:cubicBezTo>
                <a:cubicBezTo>
                  <a:pt x="7581089" y="3483673"/>
                  <a:pt x="7593963" y="3480227"/>
                  <a:pt x="7602051" y="3486593"/>
                </a:cubicBezTo>
                <a:lnTo>
                  <a:pt x="7608655" y="3491858"/>
                </a:lnTo>
                <a:cubicBezTo>
                  <a:pt x="7616743" y="3498273"/>
                  <a:pt x="7619902" y="3509235"/>
                  <a:pt x="7613776" y="3518282"/>
                </a:cubicBezTo>
                <a:close/>
                <a:moveTo>
                  <a:pt x="7611574" y="3405601"/>
                </a:moveTo>
                <a:cubicBezTo>
                  <a:pt x="7609133" y="3415462"/>
                  <a:pt x="7601189" y="3421780"/>
                  <a:pt x="7590756" y="3420536"/>
                </a:cubicBezTo>
                <a:cubicBezTo>
                  <a:pt x="7581568" y="3419483"/>
                  <a:pt x="7573480" y="3408952"/>
                  <a:pt x="7575777" y="3399713"/>
                </a:cubicBezTo>
                <a:lnTo>
                  <a:pt x="7577739" y="3391911"/>
                </a:lnTo>
                <a:cubicBezTo>
                  <a:pt x="7580180" y="3382050"/>
                  <a:pt x="7588124" y="3375731"/>
                  <a:pt x="7598557" y="3376976"/>
                </a:cubicBezTo>
                <a:cubicBezTo>
                  <a:pt x="7607745" y="3378029"/>
                  <a:pt x="7615785" y="3388560"/>
                  <a:pt x="7613489" y="3397798"/>
                </a:cubicBezTo>
                <a:lnTo>
                  <a:pt x="7611574" y="3405601"/>
                </a:lnTo>
                <a:close/>
                <a:moveTo>
                  <a:pt x="7609803" y="3221262"/>
                </a:moveTo>
                <a:cubicBezTo>
                  <a:pt x="7607363" y="3231171"/>
                  <a:pt x="7599562" y="3237489"/>
                  <a:pt x="7589081" y="3236340"/>
                </a:cubicBezTo>
                <a:cubicBezTo>
                  <a:pt x="7579941" y="3235335"/>
                  <a:pt x="7571709" y="3224804"/>
                  <a:pt x="7574007" y="3215614"/>
                </a:cubicBezTo>
                <a:lnTo>
                  <a:pt x="7575968" y="3207763"/>
                </a:lnTo>
                <a:cubicBezTo>
                  <a:pt x="7578409" y="3197855"/>
                  <a:pt x="7586258" y="3191536"/>
                  <a:pt x="7596691" y="3192685"/>
                </a:cubicBezTo>
                <a:cubicBezTo>
                  <a:pt x="7605831" y="3193690"/>
                  <a:pt x="7614063" y="3204173"/>
                  <a:pt x="7611765" y="3213412"/>
                </a:cubicBezTo>
                <a:lnTo>
                  <a:pt x="7609803" y="3221262"/>
                </a:lnTo>
                <a:close/>
                <a:moveTo>
                  <a:pt x="7582525" y="3060427"/>
                </a:moveTo>
                <a:lnTo>
                  <a:pt x="7574724" y="3058464"/>
                </a:lnTo>
                <a:cubicBezTo>
                  <a:pt x="7564865" y="3056023"/>
                  <a:pt x="7558740" y="3047646"/>
                  <a:pt x="7560128" y="3037402"/>
                </a:cubicBezTo>
                <a:cubicBezTo>
                  <a:pt x="7561372" y="3028116"/>
                  <a:pt x="7571996" y="3020505"/>
                  <a:pt x="7581185" y="3022802"/>
                </a:cubicBezTo>
                <a:lnTo>
                  <a:pt x="7589034" y="3024765"/>
                </a:lnTo>
                <a:cubicBezTo>
                  <a:pt x="7598892" y="3027206"/>
                  <a:pt x="7605018" y="3035631"/>
                  <a:pt x="7603630" y="3045827"/>
                </a:cubicBezTo>
                <a:cubicBezTo>
                  <a:pt x="7602338" y="3055113"/>
                  <a:pt x="7591714" y="3062724"/>
                  <a:pt x="7582525" y="3060427"/>
                </a:cubicBezTo>
                <a:close/>
                <a:moveTo>
                  <a:pt x="7558118" y="3082876"/>
                </a:moveTo>
                <a:cubicBezTo>
                  <a:pt x="7554146" y="3092306"/>
                  <a:pt x="7540315" y="3094413"/>
                  <a:pt x="7532370" y="3089817"/>
                </a:cubicBezTo>
                <a:cubicBezTo>
                  <a:pt x="7526819" y="3086610"/>
                  <a:pt x="7524091" y="3081584"/>
                  <a:pt x="7523565" y="3076079"/>
                </a:cubicBezTo>
                <a:cubicBezTo>
                  <a:pt x="7519019" y="3071484"/>
                  <a:pt x="7516961" y="3064734"/>
                  <a:pt x="7518492" y="3057889"/>
                </a:cubicBezTo>
                <a:cubicBezTo>
                  <a:pt x="7520646" y="3048076"/>
                  <a:pt x="7532132" y="3041901"/>
                  <a:pt x="7541607" y="3044582"/>
                </a:cubicBezTo>
                <a:cubicBezTo>
                  <a:pt x="7548977" y="3046688"/>
                  <a:pt x="7555150" y="3050709"/>
                  <a:pt x="7558979" y="3057459"/>
                </a:cubicBezTo>
                <a:cubicBezTo>
                  <a:pt x="7563765" y="3065836"/>
                  <a:pt x="7561612" y="3074595"/>
                  <a:pt x="7558118" y="3082876"/>
                </a:cubicBezTo>
                <a:close/>
                <a:moveTo>
                  <a:pt x="7480446" y="3305653"/>
                </a:moveTo>
                <a:cubicBezTo>
                  <a:pt x="7479680" y="3304887"/>
                  <a:pt x="7478914" y="3304121"/>
                  <a:pt x="7478053" y="3303403"/>
                </a:cubicBezTo>
                <a:cubicBezTo>
                  <a:pt x="7470204" y="3296989"/>
                  <a:pt x="7472118" y="3284352"/>
                  <a:pt x="7478196" y="3277746"/>
                </a:cubicBezTo>
                <a:cubicBezTo>
                  <a:pt x="7485327" y="3270039"/>
                  <a:pt x="7496526" y="3271906"/>
                  <a:pt x="7503800" y="3277890"/>
                </a:cubicBezTo>
                <a:cubicBezTo>
                  <a:pt x="7515621" y="3287559"/>
                  <a:pt x="7518540" y="3302829"/>
                  <a:pt x="7515046" y="3317141"/>
                </a:cubicBezTo>
                <a:cubicBezTo>
                  <a:pt x="7512701" y="3326667"/>
                  <a:pt x="7502173" y="3332459"/>
                  <a:pt x="7492840" y="3329922"/>
                </a:cubicBezTo>
                <a:cubicBezTo>
                  <a:pt x="7483269" y="3327337"/>
                  <a:pt x="7477718" y="3317189"/>
                  <a:pt x="7480062" y="3307711"/>
                </a:cubicBezTo>
                <a:cubicBezTo>
                  <a:pt x="7480254" y="3306754"/>
                  <a:pt x="7480398" y="3306275"/>
                  <a:pt x="7480446" y="3306084"/>
                </a:cubicBezTo>
                <a:cubicBezTo>
                  <a:pt x="7480446" y="3305988"/>
                  <a:pt x="7480446" y="3305845"/>
                  <a:pt x="7480446" y="3305749"/>
                </a:cubicBezTo>
                <a:cubicBezTo>
                  <a:pt x="7480446" y="3305749"/>
                  <a:pt x="7480446" y="3305701"/>
                  <a:pt x="7480446" y="3305653"/>
                </a:cubicBezTo>
                <a:close/>
                <a:moveTo>
                  <a:pt x="7525335" y="3128399"/>
                </a:moveTo>
                <a:cubicBezTo>
                  <a:pt x="7525527" y="3128638"/>
                  <a:pt x="7525527" y="3128686"/>
                  <a:pt x="7525862" y="3129117"/>
                </a:cubicBezTo>
                <a:cubicBezTo>
                  <a:pt x="7531940" y="3137254"/>
                  <a:pt x="7530552" y="3147976"/>
                  <a:pt x="7522943" y="3154582"/>
                </a:cubicBezTo>
                <a:cubicBezTo>
                  <a:pt x="7515717" y="3160901"/>
                  <a:pt x="7503178" y="3159273"/>
                  <a:pt x="7497482" y="3151662"/>
                </a:cubicBezTo>
                <a:cubicBezTo>
                  <a:pt x="7490878" y="3142807"/>
                  <a:pt x="7487289" y="3131989"/>
                  <a:pt x="7489682" y="3120979"/>
                </a:cubicBezTo>
                <a:cubicBezTo>
                  <a:pt x="7491740" y="3111358"/>
                  <a:pt x="7498919" y="3103699"/>
                  <a:pt x="7509543" y="3104752"/>
                </a:cubicBezTo>
                <a:cubicBezTo>
                  <a:pt x="7518492" y="3105662"/>
                  <a:pt x="7527824" y="3115044"/>
                  <a:pt x="7525766" y="3124617"/>
                </a:cubicBezTo>
                <a:cubicBezTo>
                  <a:pt x="7525479" y="3125718"/>
                  <a:pt x="7525288" y="3126867"/>
                  <a:pt x="7525192" y="3128016"/>
                </a:cubicBezTo>
                <a:cubicBezTo>
                  <a:pt x="7525192" y="3128016"/>
                  <a:pt x="7525192" y="3128016"/>
                  <a:pt x="7525192" y="3128016"/>
                </a:cubicBezTo>
                <a:cubicBezTo>
                  <a:pt x="7525240" y="3128159"/>
                  <a:pt x="7525288" y="3128207"/>
                  <a:pt x="7525335" y="3128399"/>
                </a:cubicBezTo>
                <a:close/>
                <a:moveTo>
                  <a:pt x="7511744" y="3929083"/>
                </a:moveTo>
                <a:cubicBezTo>
                  <a:pt x="7515955" y="3919462"/>
                  <a:pt x="7528159" y="3916350"/>
                  <a:pt x="7537204" y="3920419"/>
                </a:cubicBezTo>
                <a:lnTo>
                  <a:pt x="7544909" y="3923913"/>
                </a:lnTo>
                <a:cubicBezTo>
                  <a:pt x="7554624" y="3928269"/>
                  <a:pt x="7557592" y="3940188"/>
                  <a:pt x="7553572" y="3949379"/>
                </a:cubicBezTo>
                <a:cubicBezTo>
                  <a:pt x="7549360" y="3959000"/>
                  <a:pt x="7537156" y="3962112"/>
                  <a:pt x="7528111" y="3958043"/>
                </a:cubicBezTo>
                <a:lnTo>
                  <a:pt x="7520406" y="3954597"/>
                </a:lnTo>
                <a:cubicBezTo>
                  <a:pt x="7510691" y="3950193"/>
                  <a:pt x="7507724" y="3938273"/>
                  <a:pt x="7511744" y="3929083"/>
                </a:cubicBezTo>
                <a:close/>
                <a:moveTo>
                  <a:pt x="7517200" y="4137068"/>
                </a:moveTo>
                <a:lnTo>
                  <a:pt x="7520693" y="4129361"/>
                </a:lnTo>
                <a:cubicBezTo>
                  <a:pt x="7525096" y="4119597"/>
                  <a:pt x="7535146" y="4115097"/>
                  <a:pt x="7545340" y="4118543"/>
                </a:cubicBezTo>
                <a:cubicBezTo>
                  <a:pt x="7554719" y="4121751"/>
                  <a:pt x="7560223" y="4134101"/>
                  <a:pt x="7556108" y="4143195"/>
                </a:cubicBezTo>
                <a:lnTo>
                  <a:pt x="7552614" y="4150902"/>
                </a:lnTo>
                <a:cubicBezTo>
                  <a:pt x="7548212" y="4160619"/>
                  <a:pt x="7538161" y="4165119"/>
                  <a:pt x="7528015" y="4161672"/>
                </a:cubicBezTo>
                <a:cubicBezTo>
                  <a:pt x="7518588" y="4158465"/>
                  <a:pt x="7513084" y="4146116"/>
                  <a:pt x="7517200" y="4137068"/>
                </a:cubicBezTo>
                <a:close/>
                <a:moveTo>
                  <a:pt x="7541512" y="2952006"/>
                </a:moveTo>
                <a:cubicBezTo>
                  <a:pt x="7542229" y="2964404"/>
                  <a:pt x="7534141" y="2976083"/>
                  <a:pt x="7526341" y="2985035"/>
                </a:cubicBezTo>
                <a:cubicBezTo>
                  <a:pt x="7520359" y="2991928"/>
                  <a:pt x="7511697" y="2993794"/>
                  <a:pt x="7503704" y="2990348"/>
                </a:cubicBezTo>
                <a:cubicBezTo>
                  <a:pt x="7506862" y="2992933"/>
                  <a:pt x="7508824" y="2996906"/>
                  <a:pt x="7510069" y="3001118"/>
                </a:cubicBezTo>
                <a:cubicBezTo>
                  <a:pt x="7513897" y="2999491"/>
                  <a:pt x="7518205" y="2998916"/>
                  <a:pt x="7522321" y="2999874"/>
                </a:cubicBezTo>
                <a:cubicBezTo>
                  <a:pt x="7532035" y="3002171"/>
                  <a:pt x="7537061" y="3013085"/>
                  <a:pt x="7534763" y="3022276"/>
                </a:cubicBezTo>
                <a:lnTo>
                  <a:pt x="7532801" y="3030078"/>
                </a:lnTo>
                <a:cubicBezTo>
                  <a:pt x="7530361" y="3039939"/>
                  <a:pt x="7519688" y="3044774"/>
                  <a:pt x="7510404" y="3042572"/>
                </a:cubicBezTo>
                <a:cubicBezTo>
                  <a:pt x="7502555" y="3040705"/>
                  <a:pt x="7498009" y="3033285"/>
                  <a:pt x="7497626" y="3025626"/>
                </a:cubicBezTo>
                <a:cubicBezTo>
                  <a:pt x="7480302" y="3031083"/>
                  <a:pt x="7467093" y="3002937"/>
                  <a:pt x="7484753" y="2990252"/>
                </a:cubicBezTo>
                <a:cubicBezTo>
                  <a:pt x="7489682" y="2986710"/>
                  <a:pt x="7494468" y="2986136"/>
                  <a:pt x="7498631" y="2987476"/>
                </a:cubicBezTo>
                <a:cubicBezTo>
                  <a:pt x="7494277" y="2983646"/>
                  <a:pt x="7492122" y="2977472"/>
                  <a:pt x="7492601" y="2971584"/>
                </a:cubicBezTo>
                <a:cubicBezTo>
                  <a:pt x="7491597" y="2971297"/>
                  <a:pt x="7490591" y="2971153"/>
                  <a:pt x="7489634" y="2970674"/>
                </a:cubicBezTo>
                <a:cubicBezTo>
                  <a:pt x="7480350" y="2966414"/>
                  <a:pt x="7475229" y="2955931"/>
                  <a:pt x="7479201" y="2946118"/>
                </a:cubicBezTo>
                <a:cubicBezTo>
                  <a:pt x="7482695" y="2937502"/>
                  <a:pt x="7493175" y="2932380"/>
                  <a:pt x="7502125" y="2935348"/>
                </a:cubicBezTo>
                <a:cubicBezTo>
                  <a:pt x="7502604" y="2935300"/>
                  <a:pt x="7503082" y="2935204"/>
                  <a:pt x="7503561" y="2935108"/>
                </a:cubicBezTo>
                <a:cubicBezTo>
                  <a:pt x="7503752" y="2935061"/>
                  <a:pt x="7503848" y="2935013"/>
                  <a:pt x="7504135" y="2934917"/>
                </a:cubicBezTo>
                <a:cubicBezTo>
                  <a:pt x="7505522" y="2934343"/>
                  <a:pt x="7506959" y="2933864"/>
                  <a:pt x="7508346" y="2933242"/>
                </a:cubicBezTo>
                <a:cubicBezTo>
                  <a:pt x="7509399" y="2932763"/>
                  <a:pt x="7515094" y="2929699"/>
                  <a:pt x="7510021" y="2932571"/>
                </a:cubicBezTo>
                <a:cubicBezTo>
                  <a:pt x="7516482" y="2928886"/>
                  <a:pt x="7522464" y="2926253"/>
                  <a:pt x="7529977" y="2929221"/>
                </a:cubicBezTo>
                <a:cubicBezTo>
                  <a:pt x="7537539" y="2932236"/>
                  <a:pt x="7541894" y="2939369"/>
                  <a:pt x="7541942" y="2947219"/>
                </a:cubicBezTo>
                <a:cubicBezTo>
                  <a:pt x="7541990" y="2948846"/>
                  <a:pt x="7541799" y="2950426"/>
                  <a:pt x="7541512" y="2952006"/>
                </a:cubicBezTo>
                <a:close/>
                <a:moveTo>
                  <a:pt x="7385784" y="2960287"/>
                </a:moveTo>
                <a:cubicBezTo>
                  <a:pt x="7385497" y="2960143"/>
                  <a:pt x="7385449" y="2960143"/>
                  <a:pt x="7384970" y="2959856"/>
                </a:cubicBezTo>
                <a:cubicBezTo>
                  <a:pt x="7375686" y="2954878"/>
                  <a:pt x="7372288" y="2944108"/>
                  <a:pt x="7376548" y="2934582"/>
                </a:cubicBezTo>
                <a:cubicBezTo>
                  <a:pt x="7380568" y="2925487"/>
                  <a:pt x="7393106" y="2921514"/>
                  <a:pt x="7401816" y="2926157"/>
                </a:cubicBezTo>
                <a:cubicBezTo>
                  <a:pt x="7402869" y="2926732"/>
                  <a:pt x="7403587" y="2927737"/>
                  <a:pt x="7404592" y="2928359"/>
                </a:cubicBezTo>
                <a:cubicBezTo>
                  <a:pt x="7405023" y="2927067"/>
                  <a:pt x="7405597" y="2925918"/>
                  <a:pt x="7406267" y="2924721"/>
                </a:cubicBezTo>
                <a:cubicBezTo>
                  <a:pt x="7397126" y="2925726"/>
                  <a:pt x="7387028" y="2921083"/>
                  <a:pt x="7384779" y="2909499"/>
                </a:cubicBezTo>
                <a:cubicBezTo>
                  <a:pt x="7380137" y="2885613"/>
                  <a:pt x="7417465" y="2880587"/>
                  <a:pt x="7422107" y="2904330"/>
                </a:cubicBezTo>
                <a:cubicBezTo>
                  <a:pt x="7422969" y="2908686"/>
                  <a:pt x="7422107" y="2912180"/>
                  <a:pt x="7420576" y="2915195"/>
                </a:cubicBezTo>
                <a:cubicBezTo>
                  <a:pt x="7421103" y="2915195"/>
                  <a:pt x="7421581" y="2914860"/>
                  <a:pt x="7422107" y="2914908"/>
                </a:cubicBezTo>
                <a:cubicBezTo>
                  <a:pt x="7431392" y="2915483"/>
                  <a:pt x="7440102" y="2917637"/>
                  <a:pt x="7446898" y="2924434"/>
                </a:cubicBezTo>
                <a:cubicBezTo>
                  <a:pt x="7454316" y="2931901"/>
                  <a:pt x="7455129" y="2942001"/>
                  <a:pt x="7453598" y="2951862"/>
                </a:cubicBezTo>
                <a:cubicBezTo>
                  <a:pt x="7452018" y="2961962"/>
                  <a:pt x="7439863" y="2967802"/>
                  <a:pt x="7430674" y="2965505"/>
                </a:cubicBezTo>
                <a:cubicBezTo>
                  <a:pt x="7427372" y="2964643"/>
                  <a:pt x="7424883" y="2962872"/>
                  <a:pt x="7422778" y="2960813"/>
                </a:cubicBezTo>
                <a:cubicBezTo>
                  <a:pt x="7421820" y="2967371"/>
                  <a:pt x="7418183" y="2973115"/>
                  <a:pt x="7410957" y="2975653"/>
                </a:cubicBezTo>
                <a:cubicBezTo>
                  <a:pt x="7402103" y="2978716"/>
                  <a:pt x="7389230" y="2973977"/>
                  <a:pt x="7386981" y="2964068"/>
                </a:cubicBezTo>
                <a:cubicBezTo>
                  <a:pt x="7386789" y="2962872"/>
                  <a:pt x="7386454" y="2961723"/>
                  <a:pt x="7386071" y="2960622"/>
                </a:cubicBezTo>
                <a:cubicBezTo>
                  <a:pt x="7386071" y="2960622"/>
                  <a:pt x="7386071" y="2960622"/>
                  <a:pt x="7386071" y="2960622"/>
                </a:cubicBezTo>
                <a:cubicBezTo>
                  <a:pt x="7385976" y="2960431"/>
                  <a:pt x="7385928" y="2960383"/>
                  <a:pt x="7385784" y="2960287"/>
                </a:cubicBezTo>
                <a:close/>
                <a:moveTo>
                  <a:pt x="7268965" y="2959425"/>
                </a:moveTo>
                <a:cubicBezTo>
                  <a:pt x="7277005" y="2936544"/>
                  <a:pt x="7312467" y="2949373"/>
                  <a:pt x="7304379" y="2972302"/>
                </a:cubicBezTo>
                <a:cubicBezTo>
                  <a:pt x="7296339" y="2995183"/>
                  <a:pt x="7260925" y="2982354"/>
                  <a:pt x="7268965" y="2959425"/>
                </a:cubicBezTo>
                <a:close/>
                <a:moveTo>
                  <a:pt x="7300598" y="2995901"/>
                </a:moveTo>
                <a:cubicBezTo>
                  <a:pt x="7306676" y="2978572"/>
                  <a:pt x="7327877" y="2983168"/>
                  <a:pt x="7334337" y="2996284"/>
                </a:cubicBezTo>
                <a:cubicBezTo>
                  <a:pt x="7335390" y="2994991"/>
                  <a:pt x="7336252" y="2993651"/>
                  <a:pt x="7337831" y="2992502"/>
                </a:cubicBezTo>
                <a:cubicBezTo>
                  <a:pt x="7352715" y="2981828"/>
                  <a:pt x="7370039" y="2995901"/>
                  <a:pt x="7369082" y="3009447"/>
                </a:cubicBezTo>
                <a:cubicBezTo>
                  <a:pt x="7369992" y="3005953"/>
                  <a:pt x="7371092" y="3003655"/>
                  <a:pt x="7373006" y="3000735"/>
                </a:cubicBezTo>
                <a:cubicBezTo>
                  <a:pt x="7377361" y="2994034"/>
                  <a:pt x="7383439" y="2990779"/>
                  <a:pt x="7390474" y="2987428"/>
                </a:cubicBezTo>
                <a:cubicBezTo>
                  <a:pt x="7392532" y="2986423"/>
                  <a:pt x="7394972" y="2986279"/>
                  <a:pt x="7397509" y="2986471"/>
                </a:cubicBezTo>
                <a:cubicBezTo>
                  <a:pt x="7400428" y="2984364"/>
                  <a:pt x="7403778" y="2982881"/>
                  <a:pt x="7407272" y="2982546"/>
                </a:cubicBezTo>
                <a:cubicBezTo>
                  <a:pt x="7410048" y="2982306"/>
                  <a:pt x="7412776" y="2982210"/>
                  <a:pt x="7415551" y="2982258"/>
                </a:cubicBezTo>
                <a:cubicBezTo>
                  <a:pt x="7416125" y="2981828"/>
                  <a:pt x="7416700" y="2981349"/>
                  <a:pt x="7417418" y="2980966"/>
                </a:cubicBezTo>
                <a:cubicBezTo>
                  <a:pt x="7425889" y="2976227"/>
                  <a:pt x="7438666" y="2979003"/>
                  <a:pt x="7443069" y="2988194"/>
                </a:cubicBezTo>
                <a:lnTo>
                  <a:pt x="7445462" y="2993172"/>
                </a:lnTo>
                <a:cubicBezTo>
                  <a:pt x="7446611" y="2994369"/>
                  <a:pt x="7447759" y="2995661"/>
                  <a:pt x="7448764" y="2997145"/>
                </a:cubicBezTo>
                <a:cubicBezTo>
                  <a:pt x="7456422" y="3008203"/>
                  <a:pt x="7456230" y="3023185"/>
                  <a:pt x="7458000" y="3036014"/>
                </a:cubicBezTo>
                <a:cubicBezTo>
                  <a:pt x="7459484" y="3046975"/>
                  <a:pt x="7452497" y="3053294"/>
                  <a:pt x="7444122" y="3054826"/>
                </a:cubicBezTo>
                <a:cubicBezTo>
                  <a:pt x="7444696" y="3060618"/>
                  <a:pt x="7442878" y="3066649"/>
                  <a:pt x="7436752" y="3071005"/>
                </a:cubicBezTo>
                <a:cubicBezTo>
                  <a:pt x="7427707" y="3077467"/>
                  <a:pt x="7418518" y="3074356"/>
                  <a:pt x="7412823" y="3067894"/>
                </a:cubicBezTo>
                <a:cubicBezTo>
                  <a:pt x="7404783" y="3071579"/>
                  <a:pt x="7395021" y="3070814"/>
                  <a:pt x="7390378" y="3061623"/>
                </a:cubicBezTo>
                <a:cubicBezTo>
                  <a:pt x="7388799" y="3058464"/>
                  <a:pt x="7386837" y="3055496"/>
                  <a:pt x="7385305" y="3052384"/>
                </a:cubicBezTo>
                <a:cubicBezTo>
                  <a:pt x="7384827" y="3051619"/>
                  <a:pt x="7384301" y="3050948"/>
                  <a:pt x="7383774" y="3050230"/>
                </a:cubicBezTo>
                <a:cubicBezTo>
                  <a:pt x="7382003" y="3048316"/>
                  <a:pt x="7380519" y="3046545"/>
                  <a:pt x="7379323" y="3044487"/>
                </a:cubicBezTo>
                <a:cubicBezTo>
                  <a:pt x="7373724" y="3043720"/>
                  <a:pt x="7368316" y="3040609"/>
                  <a:pt x="7365397" y="3036253"/>
                </a:cubicBezTo>
                <a:cubicBezTo>
                  <a:pt x="7361664" y="3030653"/>
                  <a:pt x="7361855" y="3024573"/>
                  <a:pt x="7364153" y="3019164"/>
                </a:cubicBezTo>
                <a:cubicBezTo>
                  <a:pt x="7363339" y="3019978"/>
                  <a:pt x="7362908" y="3020888"/>
                  <a:pt x="7361903" y="3021606"/>
                </a:cubicBezTo>
                <a:cubicBezTo>
                  <a:pt x="7350753" y="3029599"/>
                  <a:pt x="7338406" y="3023568"/>
                  <a:pt x="7333237" y="3014378"/>
                </a:cubicBezTo>
                <a:cubicBezTo>
                  <a:pt x="7322900" y="3031754"/>
                  <a:pt x="7293085" y="3017297"/>
                  <a:pt x="7300598" y="2995901"/>
                </a:cubicBezTo>
                <a:close/>
                <a:moveTo>
                  <a:pt x="7389182" y="3173298"/>
                </a:moveTo>
                <a:cubicBezTo>
                  <a:pt x="7397126" y="3150705"/>
                  <a:pt x="7434072" y="3158268"/>
                  <a:pt x="7426080" y="3181101"/>
                </a:cubicBezTo>
                <a:cubicBezTo>
                  <a:pt x="7418136" y="3203647"/>
                  <a:pt x="7381142" y="3196132"/>
                  <a:pt x="7389182" y="3173298"/>
                </a:cubicBezTo>
                <a:close/>
                <a:moveTo>
                  <a:pt x="7400141" y="3282533"/>
                </a:moveTo>
                <a:lnTo>
                  <a:pt x="7393345" y="3287415"/>
                </a:lnTo>
                <a:cubicBezTo>
                  <a:pt x="7385018" y="3293399"/>
                  <a:pt x="7372145" y="3287846"/>
                  <a:pt x="7367790" y="3279756"/>
                </a:cubicBezTo>
                <a:cubicBezTo>
                  <a:pt x="7362526" y="3269992"/>
                  <a:pt x="7367168" y="3260131"/>
                  <a:pt x="7375447" y="3254243"/>
                </a:cubicBezTo>
                <a:lnTo>
                  <a:pt x="7382243" y="3249361"/>
                </a:lnTo>
                <a:cubicBezTo>
                  <a:pt x="7390570" y="3243377"/>
                  <a:pt x="7403443" y="3248930"/>
                  <a:pt x="7407750" y="3257019"/>
                </a:cubicBezTo>
                <a:cubicBezTo>
                  <a:pt x="7413063" y="3266784"/>
                  <a:pt x="7408372" y="3276597"/>
                  <a:pt x="7400141" y="3282533"/>
                </a:cubicBezTo>
                <a:close/>
                <a:moveTo>
                  <a:pt x="7326250" y="3084169"/>
                </a:moveTo>
                <a:lnTo>
                  <a:pt x="7334146" y="3086945"/>
                </a:lnTo>
                <a:cubicBezTo>
                  <a:pt x="7334624" y="3087089"/>
                  <a:pt x="7334960" y="3087567"/>
                  <a:pt x="7335439" y="3087807"/>
                </a:cubicBezTo>
                <a:lnTo>
                  <a:pt x="7336204" y="3083116"/>
                </a:lnTo>
                <a:cubicBezTo>
                  <a:pt x="7337879" y="3073064"/>
                  <a:pt x="7347355" y="3065740"/>
                  <a:pt x="7357596" y="3067224"/>
                </a:cubicBezTo>
                <a:cubicBezTo>
                  <a:pt x="7367550" y="3068707"/>
                  <a:pt x="7375112" y="3078568"/>
                  <a:pt x="7373485" y="3088620"/>
                </a:cubicBezTo>
                <a:cubicBezTo>
                  <a:pt x="7372863" y="3092498"/>
                  <a:pt x="7372192" y="3096423"/>
                  <a:pt x="7371523" y="3100300"/>
                </a:cubicBezTo>
                <a:cubicBezTo>
                  <a:pt x="7369848" y="3110353"/>
                  <a:pt x="7360372" y="3117676"/>
                  <a:pt x="7350130" y="3116192"/>
                </a:cubicBezTo>
                <a:cubicBezTo>
                  <a:pt x="7347499" y="3115809"/>
                  <a:pt x="7345057" y="3114756"/>
                  <a:pt x="7342904" y="3113320"/>
                </a:cubicBezTo>
                <a:cubicBezTo>
                  <a:pt x="7338166" y="3121649"/>
                  <a:pt x="7328260" y="3124761"/>
                  <a:pt x="7319311" y="3121602"/>
                </a:cubicBezTo>
                <a:lnTo>
                  <a:pt x="7311414" y="3118825"/>
                </a:lnTo>
                <a:cubicBezTo>
                  <a:pt x="7301795" y="3115426"/>
                  <a:pt x="7297679" y="3102981"/>
                  <a:pt x="7301460" y="3094077"/>
                </a:cubicBezTo>
                <a:cubicBezTo>
                  <a:pt x="7305719" y="3084312"/>
                  <a:pt x="7316678" y="3080818"/>
                  <a:pt x="7326250" y="3084169"/>
                </a:cubicBezTo>
                <a:close/>
                <a:moveTo>
                  <a:pt x="7324431" y="3156688"/>
                </a:moveTo>
                <a:cubicBezTo>
                  <a:pt x="7344196" y="3142520"/>
                  <a:pt x="7364296" y="3174400"/>
                  <a:pt x="7344675" y="3188473"/>
                </a:cubicBezTo>
                <a:cubicBezTo>
                  <a:pt x="7324957" y="3202641"/>
                  <a:pt x="7304810" y="3170762"/>
                  <a:pt x="7324431" y="3156688"/>
                </a:cubicBezTo>
                <a:close/>
                <a:moveTo>
                  <a:pt x="7316152" y="3241510"/>
                </a:moveTo>
                <a:cubicBezTo>
                  <a:pt x="7308112" y="3264391"/>
                  <a:pt x="7271884" y="3253908"/>
                  <a:pt x="7279972" y="3231027"/>
                </a:cubicBezTo>
                <a:cubicBezTo>
                  <a:pt x="7288012" y="3208146"/>
                  <a:pt x="7324192" y="3218630"/>
                  <a:pt x="7316152" y="3241510"/>
                </a:cubicBezTo>
                <a:close/>
                <a:moveTo>
                  <a:pt x="7291218" y="4480376"/>
                </a:moveTo>
                <a:cubicBezTo>
                  <a:pt x="7300838" y="4478222"/>
                  <a:pt x="7310984" y="4484493"/>
                  <a:pt x="7313137" y="4494162"/>
                </a:cubicBezTo>
                <a:lnTo>
                  <a:pt x="7315626" y="4505411"/>
                </a:lnTo>
                <a:cubicBezTo>
                  <a:pt x="7317779" y="4515080"/>
                  <a:pt x="7311558" y="4525133"/>
                  <a:pt x="7301842" y="4527334"/>
                </a:cubicBezTo>
                <a:cubicBezTo>
                  <a:pt x="7292224" y="4529488"/>
                  <a:pt x="7282078" y="4523218"/>
                  <a:pt x="7279924" y="4513548"/>
                </a:cubicBezTo>
                <a:lnTo>
                  <a:pt x="7277436" y="4502299"/>
                </a:lnTo>
                <a:cubicBezTo>
                  <a:pt x="7275234" y="4492583"/>
                  <a:pt x="7281455" y="4482578"/>
                  <a:pt x="7291218" y="4480376"/>
                </a:cubicBezTo>
                <a:close/>
                <a:moveTo>
                  <a:pt x="7284805" y="4798792"/>
                </a:moveTo>
                <a:cubicBezTo>
                  <a:pt x="7290931" y="4790464"/>
                  <a:pt x="7302082" y="4789506"/>
                  <a:pt x="7310409" y="4794819"/>
                </a:cubicBezTo>
                <a:lnTo>
                  <a:pt x="7317300" y="4799176"/>
                </a:lnTo>
                <a:cubicBezTo>
                  <a:pt x="7325675" y="4804489"/>
                  <a:pt x="7326824" y="4817174"/>
                  <a:pt x="7321273" y="4824785"/>
                </a:cubicBezTo>
                <a:cubicBezTo>
                  <a:pt x="7315147" y="4833114"/>
                  <a:pt x="7303996" y="4834071"/>
                  <a:pt x="7295669" y="4828758"/>
                </a:cubicBezTo>
                <a:lnTo>
                  <a:pt x="7288825" y="4824402"/>
                </a:lnTo>
                <a:cubicBezTo>
                  <a:pt x="7280402" y="4819089"/>
                  <a:pt x="7279254" y="4806356"/>
                  <a:pt x="7284805" y="4798792"/>
                </a:cubicBezTo>
                <a:close/>
                <a:moveTo>
                  <a:pt x="7322421" y="4959389"/>
                </a:moveTo>
                <a:cubicBezTo>
                  <a:pt x="7309787" y="4979302"/>
                  <a:pt x="7279062" y="4959341"/>
                  <a:pt x="7291697" y="4939428"/>
                </a:cubicBezTo>
                <a:cubicBezTo>
                  <a:pt x="7304379" y="4919515"/>
                  <a:pt x="7335103" y="4939476"/>
                  <a:pt x="7322421" y="4959389"/>
                </a:cubicBezTo>
                <a:close/>
                <a:moveTo>
                  <a:pt x="7321942" y="4617134"/>
                </a:moveTo>
                <a:cubicBezTo>
                  <a:pt x="7313137" y="4619240"/>
                  <a:pt x="7301077" y="4613353"/>
                  <a:pt x="7299928" y="4603540"/>
                </a:cubicBezTo>
                <a:cubicBezTo>
                  <a:pt x="7299833" y="4602343"/>
                  <a:pt x="7299641" y="4601147"/>
                  <a:pt x="7299354" y="4599950"/>
                </a:cubicBezTo>
                <a:cubicBezTo>
                  <a:pt x="7299306" y="4599806"/>
                  <a:pt x="7299354" y="4599854"/>
                  <a:pt x="7299306" y="4599758"/>
                </a:cubicBezTo>
                <a:cubicBezTo>
                  <a:pt x="7299258" y="4599711"/>
                  <a:pt x="7299211" y="4599663"/>
                  <a:pt x="7299162" y="4599567"/>
                </a:cubicBezTo>
                <a:cubicBezTo>
                  <a:pt x="7298971" y="4599471"/>
                  <a:pt x="7298828" y="4599375"/>
                  <a:pt x="7298588" y="4599184"/>
                </a:cubicBezTo>
                <a:cubicBezTo>
                  <a:pt x="7290118" y="4593440"/>
                  <a:pt x="7287868" y="4582765"/>
                  <a:pt x="7292941" y="4573910"/>
                </a:cubicBezTo>
                <a:cubicBezTo>
                  <a:pt x="7297727" y="4565533"/>
                  <a:pt x="7310266" y="4562852"/>
                  <a:pt x="7318210" y="4568262"/>
                </a:cubicBezTo>
                <a:cubicBezTo>
                  <a:pt x="7327446" y="4574532"/>
                  <a:pt x="7334242" y="4583771"/>
                  <a:pt x="7335582" y="4595115"/>
                </a:cubicBezTo>
                <a:cubicBezTo>
                  <a:pt x="7336682" y="4604928"/>
                  <a:pt x="7332471" y="4614645"/>
                  <a:pt x="7321942" y="4617134"/>
                </a:cubicBezTo>
                <a:close/>
                <a:moveTo>
                  <a:pt x="7369895" y="4634798"/>
                </a:moveTo>
                <a:lnTo>
                  <a:pt x="7363052" y="4630442"/>
                </a:lnTo>
                <a:cubicBezTo>
                  <a:pt x="7354677" y="4625128"/>
                  <a:pt x="7354533" y="4611773"/>
                  <a:pt x="7360181" y="4604689"/>
                </a:cubicBezTo>
                <a:cubicBezTo>
                  <a:pt x="7364488" y="4599327"/>
                  <a:pt x="7370517" y="4597557"/>
                  <a:pt x="7376499" y="4598322"/>
                </a:cubicBezTo>
                <a:cubicBezTo>
                  <a:pt x="7376787" y="4595211"/>
                  <a:pt x="7377744" y="4592147"/>
                  <a:pt x="7379419" y="4589467"/>
                </a:cubicBezTo>
                <a:cubicBezTo>
                  <a:pt x="7384827" y="4580850"/>
                  <a:pt x="7396839" y="4579750"/>
                  <a:pt x="7404879" y="4584872"/>
                </a:cubicBezTo>
                <a:lnTo>
                  <a:pt x="7411770" y="4589227"/>
                </a:lnTo>
                <a:cubicBezTo>
                  <a:pt x="7417465" y="4592866"/>
                  <a:pt x="7419811" y="4599232"/>
                  <a:pt x="7419332" y="4605503"/>
                </a:cubicBezTo>
                <a:cubicBezTo>
                  <a:pt x="7423304" y="4610289"/>
                  <a:pt x="7424549" y="4616895"/>
                  <a:pt x="7420098" y="4623932"/>
                </a:cubicBezTo>
                <a:cubicBezTo>
                  <a:pt x="7414259" y="4633122"/>
                  <a:pt x="7404161" y="4634271"/>
                  <a:pt x="7396265" y="4630968"/>
                </a:cubicBezTo>
                <a:cubicBezTo>
                  <a:pt x="7396074" y="4631255"/>
                  <a:pt x="7395882" y="4631638"/>
                  <a:pt x="7395690" y="4631925"/>
                </a:cubicBezTo>
                <a:cubicBezTo>
                  <a:pt x="7388943" y="4640302"/>
                  <a:pt x="7378223" y="4640111"/>
                  <a:pt x="7369895" y="4634798"/>
                </a:cubicBezTo>
                <a:close/>
                <a:moveTo>
                  <a:pt x="7447089" y="3935402"/>
                </a:moveTo>
                <a:lnTo>
                  <a:pt x="7435938" y="3939614"/>
                </a:lnTo>
                <a:cubicBezTo>
                  <a:pt x="7426271" y="3943252"/>
                  <a:pt x="7415121" y="3935018"/>
                  <a:pt x="7412776" y="3925923"/>
                </a:cubicBezTo>
                <a:cubicBezTo>
                  <a:pt x="7410048" y="3915201"/>
                  <a:pt x="7416891" y="3906394"/>
                  <a:pt x="7426463" y="3902804"/>
                </a:cubicBezTo>
                <a:lnTo>
                  <a:pt x="7437661" y="3898591"/>
                </a:lnTo>
                <a:cubicBezTo>
                  <a:pt x="7447329" y="3894905"/>
                  <a:pt x="7458479" y="3903186"/>
                  <a:pt x="7460776" y="3912281"/>
                </a:cubicBezTo>
                <a:cubicBezTo>
                  <a:pt x="7463504" y="3922956"/>
                  <a:pt x="7456660" y="3931763"/>
                  <a:pt x="7447089" y="3935402"/>
                </a:cubicBezTo>
                <a:close/>
                <a:moveTo>
                  <a:pt x="7455656" y="3406415"/>
                </a:moveTo>
                <a:cubicBezTo>
                  <a:pt x="7448190" y="3407898"/>
                  <a:pt x="7442447" y="3404500"/>
                  <a:pt x="7436656" y="3400335"/>
                </a:cubicBezTo>
                <a:cubicBezTo>
                  <a:pt x="7432158" y="3397080"/>
                  <a:pt x="7430531" y="3391863"/>
                  <a:pt x="7430818" y="3386645"/>
                </a:cubicBezTo>
                <a:cubicBezTo>
                  <a:pt x="7430626" y="3386358"/>
                  <a:pt x="7430387" y="3386023"/>
                  <a:pt x="7430196" y="3385736"/>
                </a:cubicBezTo>
                <a:cubicBezTo>
                  <a:pt x="7424596" y="3377311"/>
                  <a:pt x="7427659" y="3366302"/>
                  <a:pt x="7435556" y="3360653"/>
                </a:cubicBezTo>
                <a:cubicBezTo>
                  <a:pt x="7443596" y="3354909"/>
                  <a:pt x="7455369" y="3358164"/>
                  <a:pt x="7460633" y="3366014"/>
                </a:cubicBezTo>
                <a:cubicBezTo>
                  <a:pt x="7464462" y="3371806"/>
                  <a:pt x="7468960" y="3377598"/>
                  <a:pt x="7470252" y="3384539"/>
                </a:cubicBezTo>
                <a:cubicBezTo>
                  <a:pt x="7472118" y="3394687"/>
                  <a:pt x="7465849" y="3404404"/>
                  <a:pt x="7455656" y="3406415"/>
                </a:cubicBezTo>
                <a:close/>
                <a:moveTo>
                  <a:pt x="7469008" y="2882837"/>
                </a:moveTo>
                <a:cubicBezTo>
                  <a:pt x="7460729" y="2888773"/>
                  <a:pt x="7449578" y="2889155"/>
                  <a:pt x="7442447" y="2880874"/>
                </a:cubicBezTo>
                <a:cubicBezTo>
                  <a:pt x="7436225" y="2873694"/>
                  <a:pt x="7436130" y="2860243"/>
                  <a:pt x="7444409" y="2854308"/>
                </a:cubicBezTo>
                <a:lnTo>
                  <a:pt x="7451205" y="2849425"/>
                </a:lnTo>
                <a:cubicBezTo>
                  <a:pt x="7459484" y="2843442"/>
                  <a:pt x="7470635" y="2843107"/>
                  <a:pt x="7477766" y="2851388"/>
                </a:cubicBezTo>
                <a:cubicBezTo>
                  <a:pt x="7483987" y="2858616"/>
                  <a:pt x="7484082" y="2872067"/>
                  <a:pt x="7475804" y="2878002"/>
                </a:cubicBezTo>
                <a:lnTo>
                  <a:pt x="7469008" y="2882837"/>
                </a:lnTo>
                <a:close/>
                <a:moveTo>
                  <a:pt x="7470969" y="3162480"/>
                </a:moveTo>
                <a:cubicBezTo>
                  <a:pt x="7476617" y="3139791"/>
                  <a:pt x="7511217" y="3150561"/>
                  <a:pt x="7505619" y="3173107"/>
                </a:cubicBezTo>
                <a:cubicBezTo>
                  <a:pt x="7500019" y="3195796"/>
                  <a:pt x="7465371" y="3185026"/>
                  <a:pt x="7470969" y="3162480"/>
                </a:cubicBezTo>
                <a:close/>
                <a:moveTo>
                  <a:pt x="7541846" y="4371860"/>
                </a:moveTo>
                <a:cubicBezTo>
                  <a:pt x="7532370" y="4366690"/>
                  <a:pt x="7529930" y="4355441"/>
                  <a:pt x="7534189" y="4346059"/>
                </a:cubicBezTo>
                <a:lnTo>
                  <a:pt x="7537683" y="4338353"/>
                </a:lnTo>
                <a:cubicBezTo>
                  <a:pt x="7541942" y="4328971"/>
                  <a:pt x="7554912" y="4326050"/>
                  <a:pt x="7563478" y="4330694"/>
                </a:cubicBezTo>
                <a:cubicBezTo>
                  <a:pt x="7572954" y="4335816"/>
                  <a:pt x="7575394" y="4347112"/>
                  <a:pt x="7571135" y="4356494"/>
                </a:cubicBezTo>
                <a:lnTo>
                  <a:pt x="7567641" y="4364201"/>
                </a:lnTo>
                <a:cubicBezTo>
                  <a:pt x="7563382" y="4373583"/>
                  <a:pt x="7550365" y="4376503"/>
                  <a:pt x="7541846" y="4371860"/>
                </a:cubicBezTo>
                <a:close/>
                <a:moveTo>
                  <a:pt x="7594729" y="4376216"/>
                </a:moveTo>
                <a:lnTo>
                  <a:pt x="7598222" y="4368509"/>
                </a:lnTo>
                <a:cubicBezTo>
                  <a:pt x="7602625" y="4358792"/>
                  <a:pt x="7612387" y="4354053"/>
                  <a:pt x="7622725" y="4357452"/>
                </a:cubicBezTo>
                <a:cubicBezTo>
                  <a:pt x="7624447" y="4358026"/>
                  <a:pt x="7625884" y="4359175"/>
                  <a:pt x="7627319" y="4360276"/>
                </a:cubicBezTo>
                <a:cubicBezTo>
                  <a:pt x="7641246" y="4352808"/>
                  <a:pt x="7662255" y="4365158"/>
                  <a:pt x="7653210" y="4382247"/>
                </a:cubicBezTo>
                <a:cubicBezTo>
                  <a:pt x="7647993" y="4392060"/>
                  <a:pt x="7637752" y="4393831"/>
                  <a:pt x="7629520" y="4390959"/>
                </a:cubicBezTo>
                <a:cubicBezTo>
                  <a:pt x="7624831" y="4399671"/>
                  <a:pt x="7615690" y="4403931"/>
                  <a:pt x="7605879" y="4400772"/>
                </a:cubicBezTo>
                <a:cubicBezTo>
                  <a:pt x="7596451" y="4397661"/>
                  <a:pt x="7590612" y="4385311"/>
                  <a:pt x="7594729" y="4376216"/>
                </a:cubicBezTo>
                <a:close/>
                <a:moveTo>
                  <a:pt x="7633349" y="4494497"/>
                </a:moveTo>
                <a:cubicBezTo>
                  <a:pt x="7631818" y="4491769"/>
                  <a:pt x="7630813" y="4488705"/>
                  <a:pt x="7630669" y="4485546"/>
                </a:cubicBezTo>
                <a:cubicBezTo>
                  <a:pt x="7630191" y="4475398"/>
                  <a:pt x="7639379" y="4467595"/>
                  <a:pt x="7648902" y="4467213"/>
                </a:cubicBezTo>
                <a:lnTo>
                  <a:pt x="7657038" y="4466830"/>
                </a:lnTo>
                <a:cubicBezTo>
                  <a:pt x="7660197" y="4466734"/>
                  <a:pt x="7663020" y="4467643"/>
                  <a:pt x="7665557" y="4469031"/>
                </a:cubicBezTo>
                <a:cubicBezTo>
                  <a:pt x="7665653" y="4467883"/>
                  <a:pt x="7665509" y="4466782"/>
                  <a:pt x="7665844" y="4465537"/>
                </a:cubicBezTo>
                <a:cubicBezTo>
                  <a:pt x="7668477" y="4456442"/>
                  <a:pt x="7679914" y="4448592"/>
                  <a:pt x="7689390" y="4452565"/>
                </a:cubicBezTo>
                <a:cubicBezTo>
                  <a:pt x="7690491" y="4453044"/>
                  <a:pt x="7691591" y="4453475"/>
                  <a:pt x="7692740" y="4453809"/>
                </a:cubicBezTo>
                <a:lnTo>
                  <a:pt x="7692740" y="4453809"/>
                </a:lnTo>
                <a:cubicBezTo>
                  <a:pt x="7692884" y="4453809"/>
                  <a:pt x="7692931" y="4453809"/>
                  <a:pt x="7693123" y="4453762"/>
                </a:cubicBezTo>
                <a:cubicBezTo>
                  <a:pt x="7693410" y="4453618"/>
                  <a:pt x="7693457" y="4453618"/>
                  <a:pt x="7693984" y="4453331"/>
                </a:cubicBezTo>
                <a:cubicBezTo>
                  <a:pt x="7703508" y="4448544"/>
                  <a:pt x="7714323" y="4452039"/>
                  <a:pt x="7719732" y="4461133"/>
                </a:cubicBezTo>
                <a:cubicBezTo>
                  <a:pt x="7724852" y="4469797"/>
                  <a:pt x="7720832" y="4482434"/>
                  <a:pt x="7711930" y="4486886"/>
                </a:cubicBezTo>
                <a:cubicBezTo>
                  <a:pt x="7702981" y="4491338"/>
                  <a:pt x="7693027" y="4492295"/>
                  <a:pt x="7683455" y="4489854"/>
                </a:cubicBezTo>
                <a:cubicBezTo>
                  <a:pt x="7683455" y="4490141"/>
                  <a:pt x="7683695" y="4490285"/>
                  <a:pt x="7683695" y="4490572"/>
                </a:cubicBezTo>
                <a:cubicBezTo>
                  <a:pt x="7684173" y="4501486"/>
                  <a:pt x="7676564" y="4508139"/>
                  <a:pt x="7668237" y="4510006"/>
                </a:cubicBezTo>
                <a:cubicBezTo>
                  <a:pt x="7668237" y="4510341"/>
                  <a:pt x="7668333" y="4510772"/>
                  <a:pt x="7668285" y="4511107"/>
                </a:cubicBezTo>
                <a:cubicBezTo>
                  <a:pt x="7667567" y="4521734"/>
                  <a:pt x="7658713" y="4527765"/>
                  <a:pt x="7648855" y="4528196"/>
                </a:cubicBezTo>
                <a:lnTo>
                  <a:pt x="7640719" y="4528531"/>
                </a:lnTo>
                <a:cubicBezTo>
                  <a:pt x="7630765" y="4528962"/>
                  <a:pt x="7623060" y="4518096"/>
                  <a:pt x="7623634" y="4509049"/>
                </a:cubicBezTo>
                <a:cubicBezTo>
                  <a:pt x="7624065" y="4502156"/>
                  <a:pt x="7627989" y="4497274"/>
                  <a:pt x="7633349" y="4494497"/>
                </a:cubicBezTo>
                <a:close/>
                <a:moveTo>
                  <a:pt x="7687667" y="4580516"/>
                </a:moveTo>
                <a:cubicBezTo>
                  <a:pt x="7688672" y="4604019"/>
                  <a:pt x="7652253" y="4607704"/>
                  <a:pt x="7651248" y="4584153"/>
                </a:cubicBezTo>
                <a:cubicBezTo>
                  <a:pt x="7650195" y="4560650"/>
                  <a:pt x="7686614" y="4556965"/>
                  <a:pt x="7687667" y="4580516"/>
                </a:cubicBezTo>
                <a:close/>
                <a:moveTo>
                  <a:pt x="7644691" y="4642361"/>
                </a:moveTo>
                <a:cubicBezTo>
                  <a:pt x="7657373" y="4622400"/>
                  <a:pt x="7687045" y="4643892"/>
                  <a:pt x="7674459" y="4663662"/>
                </a:cubicBezTo>
                <a:cubicBezTo>
                  <a:pt x="7661777" y="4683575"/>
                  <a:pt x="7632105" y="4662130"/>
                  <a:pt x="7644691" y="4642361"/>
                </a:cubicBezTo>
                <a:close/>
                <a:moveTo>
                  <a:pt x="7710830" y="4618379"/>
                </a:moveTo>
                <a:cubicBezTo>
                  <a:pt x="7710590" y="4620246"/>
                  <a:pt x="7710352" y="4622065"/>
                  <a:pt x="7709346" y="4623740"/>
                </a:cubicBezTo>
                <a:cubicBezTo>
                  <a:pt x="7708724" y="4624746"/>
                  <a:pt x="7708150" y="4625751"/>
                  <a:pt x="7707672" y="4626804"/>
                </a:cubicBezTo>
                <a:cubicBezTo>
                  <a:pt x="7707672" y="4626947"/>
                  <a:pt x="7707672" y="4626995"/>
                  <a:pt x="7707672" y="4627187"/>
                </a:cubicBezTo>
                <a:cubicBezTo>
                  <a:pt x="7707767" y="4627474"/>
                  <a:pt x="7707767" y="4627522"/>
                  <a:pt x="7707959" y="4628048"/>
                </a:cubicBezTo>
                <a:cubicBezTo>
                  <a:pt x="7711165" y="4637813"/>
                  <a:pt x="7706379" y="4647626"/>
                  <a:pt x="7696999" y="4651504"/>
                </a:cubicBezTo>
                <a:cubicBezTo>
                  <a:pt x="7688050" y="4655237"/>
                  <a:pt x="7676564" y="4649637"/>
                  <a:pt x="7673549" y="4640542"/>
                </a:cubicBezTo>
                <a:cubicBezTo>
                  <a:pt x="7670055" y="4629963"/>
                  <a:pt x="7670104" y="4618475"/>
                  <a:pt x="7675942" y="4608662"/>
                </a:cubicBezTo>
                <a:cubicBezTo>
                  <a:pt x="7681015" y="4600142"/>
                  <a:pt x="7690347" y="4595067"/>
                  <a:pt x="7700157" y="4599519"/>
                </a:cubicBezTo>
                <a:cubicBezTo>
                  <a:pt x="7704034" y="4601290"/>
                  <a:pt x="7707288" y="4604928"/>
                  <a:pt x="7709250" y="4609093"/>
                </a:cubicBezTo>
                <a:lnTo>
                  <a:pt x="7709059" y="4604497"/>
                </a:lnTo>
                <a:cubicBezTo>
                  <a:pt x="7708628" y="4594254"/>
                  <a:pt x="7717530" y="4586547"/>
                  <a:pt x="7727149" y="4585972"/>
                </a:cubicBezTo>
                <a:cubicBezTo>
                  <a:pt x="7737247" y="4585398"/>
                  <a:pt x="7745239" y="4594541"/>
                  <a:pt x="7745622" y="4604066"/>
                </a:cubicBezTo>
                <a:lnTo>
                  <a:pt x="7745957" y="4612204"/>
                </a:lnTo>
                <a:cubicBezTo>
                  <a:pt x="7746388" y="4622448"/>
                  <a:pt x="7737486" y="4630155"/>
                  <a:pt x="7727867" y="4630729"/>
                </a:cubicBezTo>
                <a:cubicBezTo>
                  <a:pt x="7719923" y="4631160"/>
                  <a:pt x="7713462" y="4625464"/>
                  <a:pt x="7710830" y="4618379"/>
                </a:cubicBezTo>
                <a:close/>
                <a:moveTo>
                  <a:pt x="7726336" y="4726321"/>
                </a:moveTo>
                <a:lnTo>
                  <a:pt x="7730690" y="4719428"/>
                </a:lnTo>
                <a:cubicBezTo>
                  <a:pt x="7734423" y="4713540"/>
                  <a:pt x="7740023" y="4710333"/>
                  <a:pt x="7746196" y="4709998"/>
                </a:cubicBezTo>
                <a:lnTo>
                  <a:pt x="7746196" y="4709567"/>
                </a:lnTo>
                <a:cubicBezTo>
                  <a:pt x="7745765" y="4699323"/>
                  <a:pt x="7753375" y="4691282"/>
                  <a:pt x="7763377" y="4690228"/>
                </a:cubicBezTo>
                <a:cubicBezTo>
                  <a:pt x="7773092" y="4689223"/>
                  <a:pt x="7782329" y="4697888"/>
                  <a:pt x="7782711" y="4707413"/>
                </a:cubicBezTo>
                <a:lnTo>
                  <a:pt x="7783047" y="4715551"/>
                </a:lnTo>
                <a:cubicBezTo>
                  <a:pt x="7783477" y="4725794"/>
                  <a:pt x="7775868" y="4733884"/>
                  <a:pt x="7765865" y="4734889"/>
                </a:cubicBezTo>
                <a:cubicBezTo>
                  <a:pt x="7765100" y="4734985"/>
                  <a:pt x="7764430" y="4734650"/>
                  <a:pt x="7763664" y="4734602"/>
                </a:cubicBezTo>
                <a:cubicBezTo>
                  <a:pt x="7763425" y="4735129"/>
                  <a:pt x="7763473" y="4735799"/>
                  <a:pt x="7763138" y="4736325"/>
                </a:cubicBezTo>
                <a:lnTo>
                  <a:pt x="7758783" y="4743170"/>
                </a:lnTo>
                <a:cubicBezTo>
                  <a:pt x="7753279" y="4751882"/>
                  <a:pt x="7743756" y="4755424"/>
                  <a:pt x="7734088" y="4750973"/>
                </a:cubicBezTo>
                <a:cubicBezTo>
                  <a:pt x="7725666" y="4747047"/>
                  <a:pt x="7721167" y="4734410"/>
                  <a:pt x="7726336" y="4726321"/>
                </a:cubicBezTo>
                <a:close/>
                <a:moveTo>
                  <a:pt x="7729973" y="4993566"/>
                </a:moveTo>
                <a:cubicBezTo>
                  <a:pt x="7730403" y="5003810"/>
                  <a:pt x="7723608" y="5010224"/>
                  <a:pt x="7715855" y="5012522"/>
                </a:cubicBezTo>
                <a:cubicBezTo>
                  <a:pt x="7715568" y="5012570"/>
                  <a:pt x="7715424" y="5012809"/>
                  <a:pt x="7715137" y="5012905"/>
                </a:cubicBezTo>
                <a:cubicBezTo>
                  <a:pt x="7714897" y="5012953"/>
                  <a:pt x="7714659" y="5012905"/>
                  <a:pt x="7714419" y="5012905"/>
                </a:cubicBezTo>
                <a:cubicBezTo>
                  <a:pt x="7712409" y="5013336"/>
                  <a:pt x="7710447" y="5013479"/>
                  <a:pt x="7708437" y="5013336"/>
                </a:cubicBezTo>
                <a:cubicBezTo>
                  <a:pt x="7708246" y="5013336"/>
                  <a:pt x="7708054" y="5013336"/>
                  <a:pt x="7707863" y="5013336"/>
                </a:cubicBezTo>
                <a:cubicBezTo>
                  <a:pt x="7704034" y="5012953"/>
                  <a:pt x="7700684" y="5011373"/>
                  <a:pt x="7698100" y="5008693"/>
                </a:cubicBezTo>
                <a:cubicBezTo>
                  <a:pt x="7695468" y="5006491"/>
                  <a:pt x="7693266" y="5003763"/>
                  <a:pt x="7692501" y="5000316"/>
                </a:cubicBezTo>
                <a:lnTo>
                  <a:pt x="7690012" y="4989067"/>
                </a:lnTo>
                <a:cubicBezTo>
                  <a:pt x="7687859" y="4979398"/>
                  <a:pt x="7692644" y="4969298"/>
                  <a:pt x="7702646" y="4966474"/>
                </a:cubicBezTo>
                <a:cubicBezTo>
                  <a:pt x="7711739" y="4963889"/>
                  <a:pt x="7723081" y="4969441"/>
                  <a:pt x="7725235" y="4979111"/>
                </a:cubicBezTo>
                <a:cubicBezTo>
                  <a:pt x="7725618" y="4980786"/>
                  <a:pt x="7726001" y="4982461"/>
                  <a:pt x="7726383" y="4984137"/>
                </a:cubicBezTo>
                <a:cubicBezTo>
                  <a:pt x="7728346" y="4986530"/>
                  <a:pt x="7729829" y="4989450"/>
                  <a:pt x="7729973" y="4993566"/>
                </a:cubicBezTo>
                <a:close/>
                <a:moveTo>
                  <a:pt x="7756916" y="5102466"/>
                </a:moveTo>
                <a:lnTo>
                  <a:pt x="7761271" y="5095621"/>
                </a:lnTo>
                <a:cubicBezTo>
                  <a:pt x="7766775" y="5086957"/>
                  <a:pt x="7776394" y="5083462"/>
                  <a:pt x="7786014" y="5087962"/>
                </a:cubicBezTo>
                <a:cubicBezTo>
                  <a:pt x="7788358" y="5089063"/>
                  <a:pt x="7790320" y="5090978"/>
                  <a:pt x="7791900" y="5093179"/>
                </a:cubicBezTo>
                <a:cubicBezTo>
                  <a:pt x="7792331" y="5090786"/>
                  <a:pt x="7793144" y="5088345"/>
                  <a:pt x="7794676" y="5085999"/>
                </a:cubicBezTo>
                <a:cubicBezTo>
                  <a:pt x="7807358" y="5066086"/>
                  <a:pt x="7836551" y="5088153"/>
                  <a:pt x="7823964" y="5107970"/>
                </a:cubicBezTo>
                <a:cubicBezTo>
                  <a:pt x="7816164" y="5120225"/>
                  <a:pt x="7802142" y="5116491"/>
                  <a:pt x="7795393" y="5107252"/>
                </a:cubicBezTo>
                <a:cubicBezTo>
                  <a:pt x="7795106" y="5109167"/>
                  <a:pt x="7794676" y="5111082"/>
                  <a:pt x="7793623" y="5112758"/>
                </a:cubicBezTo>
                <a:lnTo>
                  <a:pt x="7789267" y="5119650"/>
                </a:lnTo>
                <a:cubicBezTo>
                  <a:pt x="7783764" y="5128314"/>
                  <a:pt x="7774145" y="5131809"/>
                  <a:pt x="7764525" y="5127309"/>
                </a:cubicBezTo>
                <a:cubicBezTo>
                  <a:pt x="7756151" y="5123288"/>
                  <a:pt x="7751796" y="5110603"/>
                  <a:pt x="7756916" y="5102466"/>
                </a:cubicBezTo>
                <a:close/>
                <a:moveTo>
                  <a:pt x="7815206" y="5129415"/>
                </a:moveTo>
                <a:cubicBezTo>
                  <a:pt x="7827840" y="5109502"/>
                  <a:pt x="7858565" y="5129463"/>
                  <a:pt x="7845931" y="5149376"/>
                </a:cubicBezTo>
                <a:cubicBezTo>
                  <a:pt x="7833249" y="5169241"/>
                  <a:pt x="7802572" y="5149328"/>
                  <a:pt x="7815206" y="5129415"/>
                </a:cubicBezTo>
                <a:close/>
                <a:moveTo>
                  <a:pt x="7845404" y="4807170"/>
                </a:moveTo>
                <a:cubicBezTo>
                  <a:pt x="7836599" y="4809228"/>
                  <a:pt x="7824538" y="4803388"/>
                  <a:pt x="7823390" y="4793575"/>
                </a:cubicBezTo>
                <a:cubicBezTo>
                  <a:pt x="7823295" y="4792378"/>
                  <a:pt x="7823103" y="4791182"/>
                  <a:pt x="7822816" y="4789985"/>
                </a:cubicBezTo>
                <a:cubicBezTo>
                  <a:pt x="7822768" y="4789841"/>
                  <a:pt x="7822768" y="4789889"/>
                  <a:pt x="7822768" y="4789746"/>
                </a:cubicBezTo>
                <a:cubicBezTo>
                  <a:pt x="7822720" y="4789698"/>
                  <a:pt x="7822672" y="4789650"/>
                  <a:pt x="7822624" y="4789602"/>
                </a:cubicBezTo>
                <a:cubicBezTo>
                  <a:pt x="7822433" y="4789458"/>
                  <a:pt x="7822289" y="4789363"/>
                  <a:pt x="7822050" y="4789219"/>
                </a:cubicBezTo>
                <a:cubicBezTo>
                  <a:pt x="7813579" y="4783427"/>
                  <a:pt x="7811330" y="4772800"/>
                  <a:pt x="7816355" y="4763945"/>
                </a:cubicBezTo>
                <a:cubicBezTo>
                  <a:pt x="7821140" y="4755568"/>
                  <a:pt x="7833727" y="4752887"/>
                  <a:pt x="7841624" y="4758248"/>
                </a:cubicBezTo>
                <a:cubicBezTo>
                  <a:pt x="7848228" y="4762748"/>
                  <a:pt x="7852774" y="4769210"/>
                  <a:pt x="7855741" y="4776438"/>
                </a:cubicBezTo>
                <a:cubicBezTo>
                  <a:pt x="7857417" y="4764184"/>
                  <a:pt x="7869620" y="4757722"/>
                  <a:pt x="7879430" y="4759637"/>
                </a:cubicBezTo>
                <a:cubicBezTo>
                  <a:pt x="7891060" y="4747430"/>
                  <a:pt x="7911447" y="4758440"/>
                  <a:pt x="7910442" y="4773566"/>
                </a:cubicBezTo>
                <a:cubicBezTo>
                  <a:pt x="7916185" y="4771173"/>
                  <a:pt x="7923029" y="4771556"/>
                  <a:pt x="7928341" y="4774906"/>
                </a:cubicBezTo>
                <a:lnTo>
                  <a:pt x="7929776" y="4775864"/>
                </a:lnTo>
                <a:cubicBezTo>
                  <a:pt x="7928819" y="4773901"/>
                  <a:pt x="7928149" y="4771651"/>
                  <a:pt x="7928005" y="4768875"/>
                </a:cubicBezTo>
                <a:cubicBezTo>
                  <a:pt x="7927001" y="4745947"/>
                  <a:pt x="7961984" y="4739437"/>
                  <a:pt x="7963898" y="4761887"/>
                </a:cubicBezTo>
                <a:cubicBezTo>
                  <a:pt x="7967871" y="4761839"/>
                  <a:pt x="7971938" y="4762700"/>
                  <a:pt x="7975480" y="4764950"/>
                </a:cubicBezTo>
                <a:lnTo>
                  <a:pt x="7989215" y="4773662"/>
                </a:lnTo>
                <a:cubicBezTo>
                  <a:pt x="7997590" y="4779023"/>
                  <a:pt x="7998643" y="4791708"/>
                  <a:pt x="7993091" y="4799271"/>
                </a:cubicBezTo>
                <a:cubicBezTo>
                  <a:pt x="7986918" y="4807600"/>
                  <a:pt x="7975815" y="4808462"/>
                  <a:pt x="7967487" y="4803149"/>
                </a:cubicBezTo>
                <a:lnTo>
                  <a:pt x="7953753" y="4794389"/>
                </a:lnTo>
                <a:cubicBezTo>
                  <a:pt x="7949829" y="4791900"/>
                  <a:pt x="7947627" y="4787687"/>
                  <a:pt x="7946861" y="4783236"/>
                </a:cubicBezTo>
                <a:cubicBezTo>
                  <a:pt x="7943751" y="4783810"/>
                  <a:pt x="7940736" y="4783379"/>
                  <a:pt x="7937960" y="4782470"/>
                </a:cubicBezTo>
                <a:cubicBezTo>
                  <a:pt x="7941214" y="4786155"/>
                  <a:pt x="7943129" y="4790655"/>
                  <a:pt x="7942745" y="4795490"/>
                </a:cubicBezTo>
                <a:cubicBezTo>
                  <a:pt x="7946718" y="4800277"/>
                  <a:pt x="7947962" y="4806882"/>
                  <a:pt x="7943511" y="4813919"/>
                </a:cubicBezTo>
                <a:cubicBezTo>
                  <a:pt x="7940927" y="4817988"/>
                  <a:pt x="7937385" y="4820285"/>
                  <a:pt x="7933701" y="4821530"/>
                </a:cubicBezTo>
                <a:lnTo>
                  <a:pt x="7934179" y="4823636"/>
                </a:lnTo>
                <a:cubicBezTo>
                  <a:pt x="7936333" y="4833353"/>
                  <a:pt x="7927240" y="4842927"/>
                  <a:pt x="7918195" y="4843980"/>
                </a:cubicBezTo>
                <a:cubicBezTo>
                  <a:pt x="7907666" y="4845224"/>
                  <a:pt x="7900009" y="4837613"/>
                  <a:pt x="7897856" y="4827992"/>
                </a:cubicBezTo>
                <a:lnTo>
                  <a:pt x="7897568" y="4826652"/>
                </a:lnTo>
                <a:cubicBezTo>
                  <a:pt x="7896181" y="4826077"/>
                  <a:pt x="7894745" y="4825647"/>
                  <a:pt x="7893453" y="4824785"/>
                </a:cubicBezTo>
                <a:lnTo>
                  <a:pt x="7886561" y="4820429"/>
                </a:lnTo>
                <a:cubicBezTo>
                  <a:pt x="7878186" y="4815068"/>
                  <a:pt x="7878043" y="4801760"/>
                  <a:pt x="7883737" y="4794676"/>
                </a:cubicBezTo>
                <a:cubicBezTo>
                  <a:pt x="7885652" y="4792283"/>
                  <a:pt x="7887950" y="4790846"/>
                  <a:pt x="7890390" y="4789794"/>
                </a:cubicBezTo>
                <a:cubicBezTo>
                  <a:pt x="7888906" y="4789554"/>
                  <a:pt x="7887470" y="4789028"/>
                  <a:pt x="7886083" y="4788405"/>
                </a:cubicBezTo>
                <a:cubicBezTo>
                  <a:pt x="7878570" y="4796112"/>
                  <a:pt x="7865313" y="4796974"/>
                  <a:pt x="7858995" y="4789315"/>
                </a:cubicBezTo>
                <a:cubicBezTo>
                  <a:pt x="7858517" y="4797596"/>
                  <a:pt x="7854401" y="4805016"/>
                  <a:pt x="7845404" y="4807170"/>
                </a:cubicBezTo>
                <a:close/>
                <a:moveTo>
                  <a:pt x="7886610" y="4852117"/>
                </a:moveTo>
                <a:cubicBezTo>
                  <a:pt x="7886848" y="4857383"/>
                  <a:pt x="7884982" y="4861116"/>
                  <a:pt x="7882254" y="4863797"/>
                </a:cubicBezTo>
                <a:cubicBezTo>
                  <a:pt x="7893596" y="4865903"/>
                  <a:pt x="7903120" y="4877583"/>
                  <a:pt x="7895223" y="4889981"/>
                </a:cubicBezTo>
                <a:cubicBezTo>
                  <a:pt x="7882590" y="4909846"/>
                  <a:pt x="7850621" y="4891991"/>
                  <a:pt x="7863255" y="4872078"/>
                </a:cubicBezTo>
                <a:cubicBezTo>
                  <a:pt x="7864451" y="4870164"/>
                  <a:pt x="7865983" y="4868919"/>
                  <a:pt x="7867466" y="4867674"/>
                </a:cubicBezTo>
                <a:cubicBezTo>
                  <a:pt x="7858900" y="4866238"/>
                  <a:pt x="7850573" y="4859920"/>
                  <a:pt x="7850094" y="4849006"/>
                </a:cubicBezTo>
                <a:cubicBezTo>
                  <a:pt x="7849089" y="4825551"/>
                  <a:pt x="7885604" y="4828949"/>
                  <a:pt x="7886610" y="4852117"/>
                </a:cubicBezTo>
                <a:close/>
                <a:moveTo>
                  <a:pt x="7858086" y="5123240"/>
                </a:moveTo>
                <a:cubicBezTo>
                  <a:pt x="7862298" y="5115677"/>
                  <a:pt x="7867658" y="5108928"/>
                  <a:pt x="7876799" y="5107444"/>
                </a:cubicBezTo>
                <a:cubicBezTo>
                  <a:pt x="7877708" y="5107300"/>
                  <a:pt x="7878521" y="5107396"/>
                  <a:pt x="7879383" y="5107348"/>
                </a:cubicBezTo>
                <a:cubicBezTo>
                  <a:pt x="7893932" y="5097057"/>
                  <a:pt x="7918243" y="5111273"/>
                  <a:pt x="7907140" y="5128745"/>
                </a:cubicBezTo>
                <a:cubicBezTo>
                  <a:pt x="7906087" y="5130373"/>
                  <a:pt x="7904843" y="5131713"/>
                  <a:pt x="7903550" y="5132862"/>
                </a:cubicBezTo>
                <a:cubicBezTo>
                  <a:pt x="7902976" y="5134968"/>
                  <a:pt x="7902019" y="5137026"/>
                  <a:pt x="7900775" y="5138845"/>
                </a:cubicBezTo>
                <a:cubicBezTo>
                  <a:pt x="7896899" y="5144350"/>
                  <a:pt x="7890199" y="5146456"/>
                  <a:pt x="7883881" y="5145595"/>
                </a:cubicBezTo>
                <a:cubicBezTo>
                  <a:pt x="7879430" y="5148323"/>
                  <a:pt x="7874119" y="5149280"/>
                  <a:pt x="7868137" y="5147126"/>
                </a:cubicBezTo>
                <a:cubicBezTo>
                  <a:pt x="7859570" y="5144063"/>
                  <a:pt x="7853397" y="5131665"/>
                  <a:pt x="7858086" y="5123240"/>
                </a:cubicBezTo>
                <a:close/>
                <a:moveTo>
                  <a:pt x="7910490" y="5298006"/>
                </a:moveTo>
                <a:lnTo>
                  <a:pt x="7914845" y="5291161"/>
                </a:lnTo>
                <a:cubicBezTo>
                  <a:pt x="7920157" y="5282784"/>
                  <a:pt x="7930303" y="5278667"/>
                  <a:pt x="7939635" y="5283598"/>
                </a:cubicBezTo>
                <a:cubicBezTo>
                  <a:pt x="7942554" y="5285177"/>
                  <a:pt x="7944756" y="5287858"/>
                  <a:pt x="7946527" y="5290873"/>
                </a:cubicBezTo>
                <a:cubicBezTo>
                  <a:pt x="7952604" y="5287571"/>
                  <a:pt x="7960262" y="5288097"/>
                  <a:pt x="7966435" y="5292022"/>
                </a:cubicBezTo>
                <a:lnTo>
                  <a:pt x="7973278" y="5296378"/>
                </a:lnTo>
                <a:cubicBezTo>
                  <a:pt x="7981653" y="5301692"/>
                  <a:pt x="7982658" y="5314472"/>
                  <a:pt x="7977060" y="5321987"/>
                </a:cubicBezTo>
                <a:cubicBezTo>
                  <a:pt x="7970838" y="5330316"/>
                  <a:pt x="7959783" y="5331082"/>
                  <a:pt x="7951456" y="5325769"/>
                </a:cubicBezTo>
                <a:lnTo>
                  <a:pt x="7944612" y="5321413"/>
                </a:lnTo>
                <a:cubicBezTo>
                  <a:pt x="7942985" y="5320408"/>
                  <a:pt x="7941932" y="5318924"/>
                  <a:pt x="7940831" y="5317440"/>
                </a:cubicBezTo>
                <a:cubicBezTo>
                  <a:pt x="7935232" y="5324142"/>
                  <a:pt x="7926379" y="5327253"/>
                  <a:pt x="7918052" y="5322753"/>
                </a:cubicBezTo>
                <a:cubicBezTo>
                  <a:pt x="7909772" y="5318397"/>
                  <a:pt x="7905178" y="5306383"/>
                  <a:pt x="7910490" y="5298006"/>
                </a:cubicBezTo>
                <a:close/>
                <a:moveTo>
                  <a:pt x="7973853" y="5395417"/>
                </a:moveTo>
                <a:cubicBezTo>
                  <a:pt x="7986535" y="5375504"/>
                  <a:pt x="8017211" y="5395465"/>
                  <a:pt x="8004529" y="5415378"/>
                </a:cubicBezTo>
                <a:cubicBezTo>
                  <a:pt x="7991847" y="5435243"/>
                  <a:pt x="7961218" y="5415282"/>
                  <a:pt x="7973853" y="5395417"/>
                </a:cubicBezTo>
                <a:close/>
                <a:moveTo>
                  <a:pt x="7984333" y="5182166"/>
                </a:moveTo>
                <a:cubicBezTo>
                  <a:pt x="7996824" y="5162540"/>
                  <a:pt x="8030085" y="5177906"/>
                  <a:pt x="8017451" y="5197770"/>
                </a:cubicBezTo>
                <a:cubicBezTo>
                  <a:pt x="8004960" y="5217348"/>
                  <a:pt x="7971700" y="5202031"/>
                  <a:pt x="7984333" y="5182166"/>
                </a:cubicBezTo>
                <a:close/>
                <a:moveTo>
                  <a:pt x="8009506" y="5293985"/>
                </a:moveTo>
                <a:lnTo>
                  <a:pt x="8013862" y="5287140"/>
                </a:lnTo>
                <a:cubicBezTo>
                  <a:pt x="8019173" y="5278763"/>
                  <a:pt x="8028937" y="5274215"/>
                  <a:pt x="8038460" y="5279098"/>
                </a:cubicBezTo>
                <a:cubicBezTo>
                  <a:pt x="8046117" y="5282975"/>
                  <a:pt x="8050759" y="5293698"/>
                  <a:pt x="8047074" y="5301931"/>
                </a:cubicBezTo>
                <a:cubicBezTo>
                  <a:pt x="8048654" y="5306430"/>
                  <a:pt x="8048462" y="5311552"/>
                  <a:pt x="8045112" y="5316817"/>
                </a:cubicBezTo>
                <a:cubicBezTo>
                  <a:pt x="8036881" y="5329742"/>
                  <a:pt x="8021135" y="5325865"/>
                  <a:pt x="8014484" y="5316147"/>
                </a:cubicBezTo>
                <a:cubicBezTo>
                  <a:pt x="8008310" y="5310834"/>
                  <a:pt x="8004960" y="5301165"/>
                  <a:pt x="8009506" y="5293985"/>
                </a:cubicBezTo>
                <a:close/>
                <a:moveTo>
                  <a:pt x="8115989" y="5501779"/>
                </a:moveTo>
                <a:cubicBezTo>
                  <a:pt x="8119100" y="5492349"/>
                  <a:pt x="8130154" y="5487371"/>
                  <a:pt x="8139343" y="5490626"/>
                </a:cubicBezTo>
                <a:cubicBezTo>
                  <a:pt x="8144129" y="5492301"/>
                  <a:pt x="8147718" y="5495891"/>
                  <a:pt x="8149680" y="5500247"/>
                </a:cubicBezTo>
                <a:cubicBezTo>
                  <a:pt x="8152551" y="5497902"/>
                  <a:pt x="8155806" y="5496035"/>
                  <a:pt x="8159251" y="5495652"/>
                </a:cubicBezTo>
                <a:cubicBezTo>
                  <a:pt x="8163606" y="5495173"/>
                  <a:pt x="8167244" y="5496466"/>
                  <a:pt x="8170355" y="5498524"/>
                </a:cubicBezTo>
                <a:lnTo>
                  <a:pt x="8171982" y="5493976"/>
                </a:lnTo>
                <a:cubicBezTo>
                  <a:pt x="8172843" y="5491487"/>
                  <a:pt x="8174566" y="5489812"/>
                  <a:pt x="8176337" y="5488136"/>
                </a:cubicBezTo>
                <a:cubicBezTo>
                  <a:pt x="8168631" y="5482584"/>
                  <a:pt x="8166382" y="5471478"/>
                  <a:pt x="8171599" y="5463437"/>
                </a:cubicBezTo>
                <a:cubicBezTo>
                  <a:pt x="8172843" y="5461474"/>
                  <a:pt x="8174470" y="5459990"/>
                  <a:pt x="8176289" y="5458698"/>
                </a:cubicBezTo>
                <a:cubicBezTo>
                  <a:pt x="8175762" y="5457980"/>
                  <a:pt x="8174997" y="5457501"/>
                  <a:pt x="8174566" y="5456687"/>
                </a:cubicBezTo>
                <a:cubicBezTo>
                  <a:pt x="8171120" y="5450608"/>
                  <a:pt x="8167100" y="5444385"/>
                  <a:pt x="8166286" y="5437301"/>
                </a:cubicBezTo>
                <a:cubicBezTo>
                  <a:pt x="8165569" y="5430600"/>
                  <a:pt x="8168488" y="5424616"/>
                  <a:pt x="8173322" y="5420691"/>
                </a:cubicBezTo>
                <a:cubicBezTo>
                  <a:pt x="8166909" y="5410447"/>
                  <a:pt x="8170642" y="5393406"/>
                  <a:pt x="8186482" y="5392066"/>
                </a:cubicBezTo>
                <a:lnTo>
                  <a:pt x="8191459" y="5391635"/>
                </a:lnTo>
                <a:cubicBezTo>
                  <a:pt x="8211464" y="5389912"/>
                  <a:pt x="8215914" y="5416335"/>
                  <a:pt x="8202035" y="5425094"/>
                </a:cubicBezTo>
                <a:cubicBezTo>
                  <a:pt x="8205433" y="5428685"/>
                  <a:pt x="8206773" y="5433424"/>
                  <a:pt x="8206152" y="5438210"/>
                </a:cubicBezTo>
                <a:cubicBezTo>
                  <a:pt x="8206343" y="5438498"/>
                  <a:pt x="8206535" y="5438880"/>
                  <a:pt x="8206678" y="5439168"/>
                </a:cubicBezTo>
                <a:cubicBezTo>
                  <a:pt x="8211033" y="5446922"/>
                  <a:pt x="8208401" y="5455826"/>
                  <a:pt x="8202275" y="5461426"/>
                </a:cubicBezTo>
                <a:lnTo>
                  <a:pt x="8210555" y="5466692"/>
                </a:lnTo>
                <a:cubicBezTo>
                  <a:pt x="8218930" y="5472005"/>
                  <a:pt x="8221322" y="5483733"/>
                  <a:pt x="8215962" y="5492014"/>
                </a:cubicBezTo>
                <a:cubicBezTo>
                  <a:pt x="8215675" y="5492493"/>
                  <a:pt x="8215148" y="5492732"/>
                  <a:pt x="8214814" y="5493163"/>
                </a:cubicBezTo>
                <a:cubicBezTo>
                  <a:pt x="8215148" y="5495412"/>
                  <a:pt x="8216058" y="5497566"/>
                  <a:pt x="8215675" y="5499816"/>
                </a:cubicBezTo>
                <a:cubicBezTo>
                  <a:pt x="8216010" y="5499960"/>
                  <a:pt x="8216393" y="5500008"/>
                  <a:pt x="8216728" y="5500199"/>
                </a:cubicBezTo>
                <a:cubicBezTo>
                  <a:pt x="8226204" y="5504842"/>
                  <a:pt x="8228405" y="5515277"/>
                  <a:pt x="8225103" y="5524516"/>
                </a:cubicBezTo>
                <a:lnTo>
                  <a:pt x="8222375" y="5532127"/>
                </a:lnTo>
                <a:cubicBezTo>
                  <a:pt x="8219025" y="5541413"/>
                  <a:pt x="8206152" y="5544429"/>
                  <a:pt x="8198064" y="5540504"/>
                </a:cubicBezTo>
                <a:cubicBezTo>
                  <a:pt x="8191938" y="5537488"/>
                  <a:pt x="8188875" y="5532031"/>
                  <a:pt x="8188349" y="5526095"/>
                </a:cubicBezTo>
                <a:cubicBezTo>
                  <a:pt x="8186099" y="5526383"/>
                  <a:pt x="8183898" y="5525904"/>
                  <a:pt x="8181649" y="5525425"/>
                </a:cubicBezTo>
                <a:cubicBezTo>
                  <a:pt x="8181936" y="5534233"/>
                  <a:pt x="8173800" y="5542371"/>
                  <a:pt x="8165569" y="5543280"/>
                </a:cubicBezTo>
                <a:cubicBezTo>
                  <a:pt x="8160735" y="5543807"/>
                  <a:pt x="8156620" y="5542323"/>
                  <a:pt x="8153317" y="5539786"/>
                </a:cubicBezTo>
                <a:cubicBezTo>
                  <a:pt x="8152360" y="5541461"/>
                  <a:pt x="8151307" y="5543089"/>
                  <a:pt x="8149967" y="5544333"/>
                </a:cubicBezTo>
                <a:cubicBezTo>
                  <a:pt x="8142167" y="5551561"/>
                  <a:pt x="8131064" y="5548785"/>
                  <a:pt x="8124172" y="5542227"/>
                </a:cubicBezTo>
                <a:cubicBezTo>
                  <a:pt x="8113118" y="5531504"/>
                  <a:pt x="8111347" y="5515948"/>
                  <a:pt x="8115989" y="5501779"/>
                </a:cubicBezTo>
                <a:close/>
                <a:moveTo>
                  <a:pt x="8261714" y="5408389"/>
                </a:moveTo>
                <a:lnTo>
                  <a:pt x="8266069" y="5401496"/>
                </a:lnTo>
                <a:cubicBezTo>
                  <a:pt x="8270902" y="5393885"/>
                  <a:pt x="8279565" y="5389912"/>
                  <a:pt x="8288179" y="5392880"/>
                </a:cubicBezTo>
                <a:cubicBezTo>
                  <a:pt x="8290189" y="5391587"/>
                  <a:pt x="8292390" y="5390630"/>
                  <a:pt x="8294640" y="5390247"/>
                </a:cubicBezTo>
                <a:cubicBezTo>
                  <a:pt x="8301866" y="5389002"/>
                  <a:pt x="8307944" y="5392162"/>
                  <a:pt x="8311868" y="5397331"/>
                </a:cubicBezTo>
                <a:cubicBezTo>
                  <a:pt x="8319669" y="5396326"/>
                  <a:pt x="8327422" y="5399390"/>
                  <a:pt x="8331011" y="5407192"/>
                </a:cubicBezTo>
                <a:cubicBezTo>
                  <a:pt x="8334935" y="5415617"/>
                  <a:pt x="8331346" y="5427871"/>
                  <a:pt x="8322157" y="5431317"/>
                </a:cubicBezTo>
                <a:cubicBezTo>
                  <a:pt x="8313734" y="5434476"/>
                  <a:pt x="8305264" y="5436056"/>
                  <a:pt x="8296602" y="5432753"/>
                </a:cubicBezTo>
                <a:cubicBezTo>
                  <a:pt x="8294305" y="5431844"/>
                  <a:pt x="8293012" y="5429929"/>
                  <a:pt x="8291242" y="5428541"/>
                </a:cubicBezTo>
                <a:cubicBezTo>
                  <a:pt x="8285642" y="5434476"/>
                  <a:pt x="8277507" y="5437205"/>
                  <a:pt x="8269514" y="5433041"/>
                </a:cubicBezTo>
                <a:cubicBezTo>
                  <a:pt x="8261379" y="5428780"/>
                  <a:pt x="8256401" y="5416718"/>
                  <a:pt x="8261714" y="5408389"/>
                </a:cubicBezTo>
                <a:close/>
                <a:moveTo>
                  <a:pt x="8287843" y="5508528"/>
                </a:moveTo>
                <a:cubicBezTo>
                  <a:pt x="8309810" y="5516426"/>
                  <a:pt x="8299473" y="5551274"/>
                  <a:pt x="8277507" y="5543376"/>
                </a:cubicBezTo>
                <a:cubicBezTo>
                  <a:pt x="8255540" y="5535478"/>
                  <a:pt x="8265877" y="5500630"/>
                  <a:pt x="8287843" y="5508528"/>
                </a:cubicBezTo>
                <a:close/>
                <a:moveTo>
                  <a:pt x="8302584" y="5586505"/>
                </a:moveTo>
                <a:cubicBezTo>
                  <a:pt x="8315266" y="5566544"/>
                  <a:pt x="8345846" y="5586696"/>
                  <a:pt x="8333213" y="5606513"/>
                </a:cubicBezTo>
                <a:cubicBezTo>
                  <a:pt x="8320530" y="5626474"/>
                  <a:pt x="8289949" y="5606322"/>
                  <a:pt x="8302584" y="5586505"/>
                </a:cubicBezTo>
                <a:close/>
                <a:moveTo>
                  <a:pt x="8328475" y="5571235"/>
                </a:moveTo>
                <a:cubicBezTo>
                  <a:pt x="8314978" y="5552088"/>
                  <a:pt x="8345799" y="5532893"/>
                  <a:pt x="8359246" y="5551896"/>
                </a:cubicBezTo>
                <a:cubicBezTo>
                  <a:pt x="8372742" y="5571043"/>
                  <a:pt x="8341922" y="5590238"/>
                  <a:pt x="8328475" y="5571235"/>
                </a:cubicBezTo>
                <a:close/>
                <a:moveTo>
                  <a:pt x="8374370" y="5176996"/>
                </a:moveTo>
                <a:cubicBezTo>
                  <a:pt x="8368483" y="5169672"/>
                  <a:pt x="8369201" y="5157131"/>
                  <a:pt x="8377193" y="5151435"/>
                </a:cubicBezTo>
                <a:lnTo>
                  <a:pt x="8390354" y="5142100"/>
                </a:lnTo>
                <a:cubicBezTo>
                  <a:pt x="8398394" y="5136404"/>
                  <a:pt x="8409448" y="5136883"/>
                  <a:pt x="8415909" y="5144972"/>
                </a:cubicBezTo>
                <a:cubicBezTo>
                  <a:pt x="8421748" y="5152296"/>
                  <a:pt x="8421078" y="5164838"/>
                  <a:pt x="8413038" y="5170534"/>
                </a:cubicBezTo>
                <a:lnTo>
                  <a:pt x="8399877" y="5179820"/>
                </a:lnTo>
                <a:cubicBezTo>
                  <a:pt x="8391837" y="5185469"/>
                  <a:pt x="8380782" y="5185038"/>
                  <a:pt x="8374370" y="5176996"/>
                </a:cubicBezTo>
                <a:close/>
                <a:moveTo>
                  <a:pt x="8391981" y="5188436"/>
                </a:moveTo>
                <a:cubicBezTo>
                  <a:pt x="8397388" y="5179820"/>
                  <a:pt x="8409401" y="5178719"/>
                  <a:pt x="8417441" y="5183889"/>
                </a:cubicBezTo>
                <a:lnTo>
                  <a:pt x="8431176" y="5192601"/>
                </a:lnTo>
                <a:cubicBezTo>
                  <a:pt x="8439790" y="5198106"/>
                  <a:pt x="8440843" y="5209977"/>
                  <a:pt x="8435722" y="5218114"/>
                </a:cubicBezTo>
                <a:cubicBezTo>
                  <a:pt x="8430314" y="5226731"/>
                  <a:pt x="8418302" y="5227832"/>
                  <a:pt x="8410214" y="5222662"/>
                </a:cubicBezTo>
                <a:lnTo>
                  <a:pt x="8396479" y="5213950"/>
                </a:lnTo>
                <a:cubicBezTo>
                  <a:pt x="8387913" y="5208397"/>
                  <a:pt x="8386860" y="5196526"/>
                  <a:pt x="8391981" y="5188436"/>
                </a:cubicBezTo>
                <a:close/>
                <a:moveTo>
                  <a:pt x="8436249" y="5527819"/>
                </a:moveTo>
                <a:lnTo>
                  <a:pt x="8431607" y="5521213"/>
                </a:lnTo>
                <a:cubicBezTo>
                  <a:pt x="8427634" y="5515565"/>
                  <a:pt x="8426725" y="5509198"/>
                  <a:pt x="8428783" y="5503406"/>
                </a:cubicBezTo>
                <a:lnTo>
                  <a:pt x="8428400" y="5503263"/>
                </a:lnTo>
                <a:cubicBezTo>
                  <a:pt x="8418829" y="5499816"/>
                  <a:pt x="8414282" y="5489764"/>
                  <a:pt x="8417105" y="5480190"/>
                </a:cubicBezTo>
                <a:cubicBezTo>
                  <a:pt x="8419834" y="5470904"/>
                  <a:pt x="8431223" y="5465686"/>
                  <a:pt x="8440173" y="5468894"/>
                </a:cubicBezTo>
                <a:lnTo>
                  <a:pt x="8447782" y="5471622"/>
                </a:lnTo>
                <a:cubicBezTo>
                  <a:pt x="8457354" y="5475069"/>
                  <a:pt x="8461900" y="5485121"/>
                  <a:pt x="8459076" y="5494694"/>
                </a:cubicBezTo>
                <a:cubicBezTo>
                  <a:pt x="8458885" y="5495460"/>
                  <a:pt x="8458311" y="5495939"/>
                  <a:pt x="8457976" y="5496657"/>
                </a:cubicBezTo>
                <a:cubicBezTo>
                  <a:pt x="8458407" y="5497088"/>
                  <a:pt x="8458981" y="5497279"/>
                  <a:pt x="8459316" y="5497758"/>
                </a:cubicBezTo>
                <a:lnTo>
                  <a:pt x="8463958" y="5504364"/>
                </a:lnTo>
                <a:cubicBezTo>
                  <a:pt x="8469844" y="5512693"/>
                  <a:pt x="8469557" y="5522793"/>
                  <a:pt x="8461804" y="5529973"/>
                </a:cubicBezTo>
                <a:cubicBezTo>
                  <a:pt x="8455056" y="5536244"/>
                  <a:pt x="8441752" y="5535621"/>
                  <a:pt x="8436249" y="5527819"/>
                </a:cubicBezTo>
                <a:close/>
                <a:moveTo>
                  <a:pt x="8465680" y="5457597"/>
                </a:moveTo>
                <a:lnTo>
                  <a:pt x="8461038" y="5450991"/>
                </a:lnTo>
                <a:cubicBezTo>
                  <a:pt x="8459698" y="5449124"/>
                  <a:pt x="8458742" y="5447066"/>
                  <a:pt x="8458071" y="5445007"/>
                </a:cubicBezTo>
                <a:cubicBezTo>
                  <a:pt x="8454195" y="5447928"/>
                  <a:pt x="8449314" y="5449364"/>
                  <a:pt x="8444336" y="5448502"/>
                </a:cubicBezTo>
                <a:lnTo>
                  <a:pt x="8435722" y="5447018"/>
                </a:lnTo>
                <a:lnTo>
                  <a:pt x="8427060" y="5448980"/>
                </a:lnTo>
                <a:cubicBezTo>
                  <a:pt x="8417392" y="5451135"/>
                  <a:pt x="8407390" y="5444529"/>
                  <a:pt x="8405333" y="5434860"/>
                </a:cubicBezTo>
                <a:cubicBezTo>
                  <a:pt x="8403275" y="5425142"/>
                  <a:pt x="8409783" y="5415282"/>
                  <a:pt x="8419403" y="5413175"/>
                </a:cubicBezTo>
                <a:cubicBezTo>
                  <a:pt x="8423136" y="5412314"/>
                  <a:pt x="8426869" y="5411500"/>
                  <a:pt x="8430649" y="5410686"/>
                </a:cubicBezTo>
                <a:cubicBezTo>
                  <a:pt x="8433234" y="5410112"/>
                  <a:pt x="8435818" y="5410256"/>
                  <a:pt x="8438258" y="5410782"/>
                </a:cubicBezTo>
                <a:cubicBezTo>
                  <a:pt x="8438545" y="5410782"/>
                  <a:pt x="8438785" y="5410734"/>
                  <a:pt x="8439024" y="5410782"/>
                </a:cubicBezTo>
                <a:lnTo>
                  <a:pt x="8449649" y="5412601"/>
                </a:lnTo>
                <a:cubicBezTo>
                  <a:pt x="8447208" y="5408963"/>
                  <a:pt x="8446394" y="5404607"/>
                  <a:pt x="8446825" y="5400299"/>
                </a:cubicBezTo>
                <a:cubicBezTo>
                  <a:pt x="8441130" y="5395752"/>
                  <a:pt x="8438354" y="5388523"/>
                  <a:pt x="8443571" y="5380338"/>
                </a:cubicBezTo>
                <a:cubicBezTo>
                  <a:pt x="8452376" y="5366504"/>
                  <a:pt x="8471232" y="5370190"/>
                  <a:pt x="8477310" y="5380434"/>
                </a:cubicBezTo>
                <a:cubicBezTo>
                  <a:pt x="8483627" y="5385029"/>
                  <a:pt x="8486882" y="5393406"/>
                  <a:pt x="8484153" y="5400969"/>
                </a:cubicBezTo>
                <a:lnTo>
                  <a:pt x="8481426" y="5408580"/>
                </a:lnTo>
                <a:cubicBezTo>
                  <a:pt x="8478554" y="5416622"/>
                  <a:pt x="8470275" y="5421217"/>
                  <a:pt x="8461996" y="5420212"/>
                </a:cubicBezTo>
                <a:cubicBezTo>
                  <a:pt x="8463000" y="5421600"/>
                  <a:pt x="8463575" y="5423228"/>
                  <a:pt x="8464149" y="5424855"/>
                </a:cubicBezTo>
                <a:cubicBezTo>
                  <a:pt x="8471328" y="5419685"/>
                  <a:pt x="8483292" y="5419877"/>
                  <a:pt x="8488700" y="5427536"/>
                </a:cubicBezTo>
                <a:lnTo>
                  <a:pt x="8493342" y="5434142"/>
                </a:lnTo>
                <a:cubicBezTo>
                  <a:pt x="8499037" y="5442183"/>
                  <a:pt x="8499229" y="5453001"/>
                  <a:pt x="8491189" y="5459751"/>
                </a:cubicBezTo>
                <a:cubicBezTo>
                  <a:pt x="8484249" y="5465638"/>
                  <a:pt x="8471328" y="5465591"/>
                  <a:pt x="8465680" y="5457597"/>
                </a:cubicBezTo>
                <a:close/>
                <a:moveTo>
                  <a:pt x="8478315" y="5476983"/>
                </a:moveTo>
                <a:cubicBezTo>
                  <a:pt x="8483531" y="5468654"/>
                  <a:pt x="8495209" y="5465830"/>
                  <a:pt x="8503536" y="5471144"/>
                </a:cubicBezTo>
                <a:lnTo>
                  <a:pt x="8510379" y="5475499"/>
                </a:lnTo>
                <a:cubicBezTo>
                  <a:pt x="8518754" y="5480813"/>
                  <a:pt x="8521482" y="5492253"/>
                  <a:pt x="8516218" y="5500726"/>
                </a:cubicBezTo>
                <a:cubicBezTo>
                  <a:pt x="8511002" y="5509055"/>
                  <a:pt x="8499324" y="5511879"/>
                  <a:pt x="8490997" y="5506566"/>
                </a:cubicBezTo>
                <a:lnTo>
                  <a:pt x="8484153" y="5502209"/>
                </a:lnTo>
                <a:cubicBezTo>
                  <a:pt x="8475778" y="5496896"/>
                  <a:pt x="8473051" y="5485456"/>
                  <a:pt x="8478315" y="5476983"/>
                </a:cubicBezTo>
                <a:close/>
                <a:moveTo>
                  <a:pt x="8612028" y="5427967"/>
                </a:moveTo>
                <a:cubicBezTo>
                  <a:pt x="8616957" y="5429738"/>
                  <a:pt x="8619685" y="5432849"/>
                  <a:pt x="8621121" y="5436343"/>
                </a:cubicBezTo>
                <a:cubicBezTo>
                  <a:pt x="8627342" y="5426722"/>
                  <a:pt x="8641604" y="5422366"/>
                  <a:pt x="8650027" y="5434285"/>
                </a:cubicBezTo>
                <a:cubicBezTo>
                  <a:pt x="8663522" y="5453337"/>
                  <a:pt x="8635095" y="5475978"/>
                  <a:pt x="8621600" y="5456927"/>
                </a:cubicBezTo>
                <a:cubicBezTo>
                  <a:pt x="8620307" y="5455108"/>
                  <a:pt x="8619733" y="5453241"/>
                  <a:pt x="8619158" y="5451374"/>
                </a:cubicBezTo>
                <a:cubicBezTo>
                  <a:pt x="8614612" y="5458698"/>
                  <a:pt x="8605711" y="5463963"/>
                  <a:pt x="8595517" y="5460325"/>
                </a:cubicBezTo>
                <a:cubicBezTo>
                  <a:pt x="8573503" y="5452379"/>
                  <a:pt x="8590349" y="5420164"/>
                  <a:pt x="8612028" y="5427967"/>
                </a:cubicBezTo>
                <a:close/>
                <a:moveTo>
                  <a:pt x="8651940" y="5268376"/>
                </a:moveTo>
                <a:cubicBezTo>
                  <a:pt x="8643900" y="5274072"/>
                  <a:pt x="8633660" y="5275412"/>
                  <a:pt x="8626289" y="5267418"/>
                </a:cubicBezTo>
                <a:cubicBezTo>
                  <a:pt x="8620260" y="5260908"/>
                  <a:pt x="8619207" y="5247409"/>
                  <a:pt x="8627247" y="5241713"/>
                </a:cubicBezTo>
                <a:lnTo>
                  <a:pt x="8633851" y="5237070"/>
                </a:lnTo>
                <a:cubicBezTo>
                  <a:pt x="8641891" y="5231374"/>
                  <a:pt x="8652133" y="5230033"/>
                  <a:pt x="8659550" y="5238027"/>
                </a:cubicBezTo>
                <a:cubicBezTo>
                  <a:pt x="8663857" y="5242671"/>
                  <a:pt x="8665532" y="5250808"/>
                  <a:pt x="8663283" y="5257127"/>
                </a:cubicBezTo>
                <a:cubicBezTo>
                  <a:pt x="8664527" y="5255308"/>
                  <a:pt x="8666058" y="5253632"/>
                  <a:pt x="8667829" y="5252388"/>
                </a:cubicBezTo>
                <a:lnTo>
                  <a:pt x="8674433" y="5247697"/>
                </a:lnTo>
                <a:cubicBezTo>
                  <a:pt x="8676779" y="5246021"/>
                  <a:pt x="8679363" y="5245160"/>
                  <a:pt x="8681947" y="5244824"/>
                </a:cubicBezTo>
                <a:cubicBezTo>
                  <a:pt x="8682091" y="5244346"/>
                  <a:pt x="8682473" y="5243963"/>
                  <a:pt x="8682665" y="5243484"/>
                </a:cubicBezTo>
                <a:cubicBezTo>
                  <a:pt x="8683287" y="5242000"/>
                  <a:pt x="8683862" y="5240564"/>
                  <a:pt x="8684819" y="5239320"/>
                </a:cubicBezTo>
                <a:cubicBezTo>
                  <a:pt x="8687738" y="5233623"/>
                  <a:pt x="8691758" y="5228550"/>
                  <a:pt x="8698219" y="5225534"/>
                </a:cubicBezTo>
                <a:cubicBezTo>
                  <a:pt x="8703674" y="5222997"/>
                  <a:pt x="8709178" y="5222135"/>
                  <a:pt x="8714490" y="5222566"/>
                </a:cubicBezTo>
                <a:cubicBezTo>
                  <a:pt x="8715686" y="5220029"/>
                  <a:pt x="8717410" y="5217636"/>
                  <a:pt x="8719754" y="5215673"/>
                </a:cubicBezTo>
                <a:cubicBezTo>
                  <a:pt x="8727124" y="5209546"/>
                  <a:pt x="8739710" y="5211365"/>
                  <a:pt x="8745214" y="5219120"/>
                </a:cubicBezTo>
                <a:lnTo>
                  <a:pt x="8754547" y="5232283"/>
                </a:lnTo>
                <a:cubicBezTo>
                  <a:pt x="8758423" y="5237740"/>
                  <a:pt x="8758997" y="5244250"/>
                  <a:pt x="8756748" y="5249899"/>
                </a:cubicBezTo>
                <a:cubicBezTo>
                  <a:pt x="8756892" y="5250090"/>
                  <a:pt x="8757035" y="5250281"/>
                  <a:pt x="8757227" y="5250521"/>
                </a:cubicBezTo>
                <a:cubicBezTo>
                  <a:pt x="8763879" y="5241569"/>
                  <a:pt x="8778332" y="5237979"/>
                  <a:pt x="8786707" y="5249803"/>
                </a:cubicBezTo>
                <a:cubicBezTo>
                  <a:pt x="8789243" y="5253441"/>
                  <a:pt x="8790248" y="5257079"/>
                  <a:pt x="8790105" y="5260573"/>
                </a:cubicBezTo>
                <a:cubicBezTo>
                  <a:pt x="8796709" y="5259903"/>
                  <a:pt x="8803648" y="5262727"/>
                  <a:pt x="8807381" y="5268567"/>
                </a:cubicBezTo>
                <a:cubicBezTo>
                  <a:pt x="8812741" y="5276848"/>
                  <a:pt x="8810156" y="5288289"/>
                  <a:pt x="8801973" y="5293650"/>
                </a:cubicBezTo>
                <a:cubicBezTo>
                  <a:pt x="8798814" y="5295756"/>
                  <a:pt x="8795608" y="5297814"/>
                  <a:pt x="8792449" y="5299920"/>
                </a:cubicBezTo>
                <a:cubicBezTo>
                  <a:pt x="8784218" y="5305329"/>
                  <a:pt x="8772636" y="5302744"/>
                  <a:pt x="8767372" y="5294511"/>
                </a:cubicBezTo>
                <a:cubicBezTo>
                  <a:pt x="8766463" y="5293171"/>
                  <a:pt x="8766128" y="5291592"/>
                  <a:pt x="8765649" y="5290107"/>
                </a:cubicBezTo>
                <a:cubicBezTo>
                  <a:pt x="8761342" y="5298197"/>
                  <a:pt x="8754068" y="5305281"/>
                  <a:pt x="8746650" y="5309207"/>
                </a:cubicBezTo>
                <a:cubicBezTo>
                  <a:pt x="8738993" y="5313228"/>
                  <a:pt x="8728704" y="5310451"/>
                  <a:pt x="8719563" y="5306095"/>
                </a:cubicBezTo>
                <a:cubicBezTo>
                  <a:pt x="8718558" y="5308489"/>
                  <a:pt x="8716644" y="5310403"/>
                  <a:pt x="8714538" y="5312126"/>
                </a:cubicBezTo>
                <a:cubicBezTo>
                  <a:pt x="8717840" y="5315286"/>
                  <a:pt x="8719659" y="5319929"/>
                  <a:pt x="8718414" y="5326104"/>
                </a:cubicBezTo>
                <a:cubicBezTo>
                  <a:pt x="8713724" y="5348746"/>
                  <a:pt x="8677544" y="5345682"/>
                  <a:pt x="8682282" y="5322801"/>
                </a:cubicBezTo>
                <a:cubicBezTo>
                  <a:pt x="8683287" y="5317919"/>
                  <a:pt x="8685919" y="5314472"/>
                  <a:pt x="8689126" y="5311887"/>
                </a:cubicBezTo>
                <a:cubicBezTo>
                  <a:pt x="8687882" y="5310834"/>
                  <a:pt x="8686398" y="5310403"/>
                  <a:pt x="8685345" y="5308920"/>
                </a:cubicBezTo>
                <a:cubicBezTo>
                  <a:pt x="8678693" y="5299489"/>
                  <a:pt x="8683191" y="5290634"/>
                  <a:pt x="8691040" y="5286326"/>
                </a:cubicBezTo>
                <a:cubicBezTo>
                  <a:pt x="8689604" y="5285368"/>
                  <a:pt x="8688360" y="5284268"/>
                  <a:pt x="8687307" y="5282975"/>
                </a:cubicBezTo>
                <a:cubicBezTo>
                  <a:pt x="8679124" y="5288001"/>
                  <a:pt x="8668595" y="5285034"/>
                  <a:pt x="8662996" y="5277566"/>
                </a:cubicBezTo>
                <a:cubicBezTo>
                  <a:pt x="8659406" y="5272731"/>
                  <a:pt x="8659167" y="5266557"/>
                  <a:pt x="8661177" y="5261195"/>
                </a:cubicBezTo>
                <a:cubicBezTo>
                  <a:pt x="8660459" y="5262153"/>
                  <a:pt x="8659598" y="5262966"/>
                  <a:pt x="8658593" y="5263637"/>
                </a:cubicBezTo>
                <a:lnTo>
                  <a:pt x="8651940" y="5268376"/>
                </a:lnTo>
                <a:close/>
                <a:moveTo>
                  <a:pt x="8907785" y="5305952"/>
                </a:moveTo>
                <a:cubicBezTo>
                  <a:pt x="8908072" y="5304994"/>
                  <a:pt x="8908264" y="5303989"/>
                  <a:pt x="8908694" y="5303080"/>
                </a:cubicBezTo>
                <a:cubicBezTo>
                  <a:pt x="8912810" y="5294128"/>
                  <a:pt x="8922956" y="5289294"/>
                  <a:pt x="8932383" y="5293171"/>
                </a:cubicBezTo>
                <a:cubicBezTo>
                  <a:pt x="8940663" y="5296570"/>
                  <a:pt x="8945545" y="5306717"/>
                  <a:pt x="8942625" y="5315334"/>
                </a:cubicBezTo>
                <a:cubicBezTo>
                  <a:pt x="8942673" y="5315812"/>
                  <a:pt x="8942769" y="5316291"/>
                  <a:pt x="8942865" y="5316722"/>
                </a:cubicBezTo>
                <a:cubicBezTo>
                  <a:pt x="8942912" y="5316866"/>
                  <a:pt x="8942960" y="5317009"/>
                  <a:pt x="8943008" y="5317248"/>
                </a:cubicBezTo>
                <a:cubicBezTo>
                  <a:pt x="8943582" y="5318589"/>
                  <a:pt x="8944013" y="5320025"/>
                  <a:pt x="8944587" y="5321317"/>
                </a:cubicBezTo>
                <a:cubicBezTo>
                  <a:pt x="8945066" y="5322323"/>
                  <a:pt x="8947938" y="5327875"/>
                  <a:pt x="8945209" y="5322945"/>
                </a:cubicBezTo>
                <a:cubicBezTo>
                  <a:pt x="8947889" y="5327779"/>
                  <a:pt x="8949229" y="5332518"/>
                  <a:pt x="8948703" y="5337640"/>
                </a:cubicBezTo>
                <a:cubicBezTo>
                  <a:pt x="8951335" y="5336635"/>
                  <a:pt x="8954159" y="5335965"/>
                  <a:pt x="8957365" y="5336204"/>
                </a:cubicBezTo>
                <a:cubicBezTo>
                  <a:pt x="8966602" y="5336922"/>
                  <a:pt x="8975072" y="5347118"/>
                  <a:pt x="8973158" y="5356452"/>
                </a:cubicBezTo>
                <a:lnTo>
                  <a:pt x="8971531" y="5364350"/>
                </a:lnTo>
                <a:cubicBezTo>
                  <a:pt x="8969473" y="5374307"/>
                  <a:pt x="8961768" y="5380961"/>
                  <a:pt x="8951287" y="5380147"/>
                </a:cubicBezTo>
                <a:cubicBezTo>
                  <a:pt x="8942051" y="5379429"/>
                  <a:pt x="8933580" y="5369185"/>
                  <a:pt x="8935494" y="5359899"/>
                </a:cubicBezTo>
                <a:lnTo>
                  <a:pt x="8937121" y="5352000"/>
                </a:lnTo>
                <a:cubicBezTo>
                  <a:pt x="8937121" y="5351905"/>
                  <a:pt x="8937169" y="5351857"/>
                  <a:pt x="8937217" y="5351761"/>
                </a:cubicBezTo>
                <a:cubicBezTo>
                  <a:pt x="8935159" y="5352479"/>
                  <a:pt x="8933197" y="5353580"/>
                  <a:pt x="8930900" y="5353580"/>
                </a:cubicBezTo>
                <a:cubicBezTo>
                  <a:pt x="8929369" y="5353580"/>
                  <a:pt x="8927837" y="5353389"/>
                  <a:pt x="8926306" y="5353101"/>
                </a:cubicBezTo>
                <a:cubicBezTo>
                  <a:pt x="8923243" y="5353245"/>
                  <a:pt x="8920276" y="5352862"/>
                  <a:pt x="8917308" y="5352048"/>
                </a:cubicBezTo>
                <a:cubicBezTo>
                  <a:pt x="8917739" y="5354107"/>
                  <a:pt x="8917835" y="5356404"/>
                  <a:pt x="8917308" y="5358989"/>
                </a:cubicBezTo>
                <a:cubicBezTo>
                  <a:pt x="8912619" y="5381678"/>
                  <a:pt x="8876439" y="5378519"/>
                  <a:pt x="8881177" y="5355638"/>
                </a:cubicBezTo>
                <a:cubicBezTo>
                  <a:pt x="8883043" y="5346543"/>
                  <a:pt x="8890030" y="5341757"/>
                  <a:pt x="8897400" y="5340608"/>
                </a:cubicBezTo>
                <a:cubicBezTo>
                  <a:pt x="8896443" y="5339842"/>
                  <a:pt x="8895438" y="5339076"/>
                  <a:pt x="8894528" y="5338310"/>
                </a:cubicBezTo>
                <a:cubicBezTo>
                  <a:pt x="8887924" y="5332518"/>
                  <a:pt x="8886201" y="5324142"/>
                  <a:pt x="8889552" y="5316483"/>
                </a:cubicBezTo>
                <a:cubicBezTo>
                  <a:pt x="8882517" y="5324955"/>
                  <a:pt x="8866341" y="5327588"/>
                  <a:pt x="8857822" y="5315525"/>
                </a:cubicBezTo>
                <a:cubicBezTo>
                  <a:pt x="8844326" y="5296474"/>
                  <a:pt x="8876439" y="5279385"/>
                  <a:pt x="8889743" y="5298197"/>
                </a:cubicBezTo>
                <a:cubicBezTo>
                  <a:pt x="8893141" y="5302984"/>
                  <a:pt x="8893667" y="5307627"/>
                  <a:pt x="8892327" y="5311600"/>
                </a:cubicBezTo>
                <a:cubicBezTo>
                  <a:pt x="8896156" y="5307483"/>
                  <a:pt x="8902138" y="5305425"/>
                  <a:pt x="8907785" y="5305952"/>
                </a:cubicBezTo>
                <a:close/>
                <a:moveTo>
                  <a:pt x="8933676" y="5222423"/>
                </a:moveTo>
                <a:cubicBezTo>
                  <a:pt x="8942769" y="5223475"/>
                  <a:pt x="8951622" y="5232905"/>
                  <a:pt x="8949660" y="5242527"/>
                </a:cubicBezTo>
                <a:lnTo>
                  <a:pt x="8948033" y="5250425"/>
                </a:lnTo>
                <a:cubicBezTo>
                  <a:pt x="8946023" y="5260046"/>
                  <a:pt x="8938414" y="5267609"/>
                  <a:pt x="8927933" y="5266413"/>
                </a:cubicBezTo>
                <a:cubicBezTo>
                  <a:pt x="8918840" y="5265360"/>
                  <a:pt x="8909986" y="5255930"/>
                  <a:pt x="8911948" y="5246308"/>
                </a:cubicBezTo>
                <a:lnTo>
                  <a:pt x="8913576" y="5238410"/>
                </a:lnTo>
                <a:cubicBezTo>
                  <a:pt x="8915586" y="5228789"/>
                  <a:pt x="8923243" y="5221226"/>
                  <a:pt x="8933676" y="5222423"/>
                </a:cubicBezTo>
                <a:close/>
                <a:moveTo>
                  <a:pt x="8949660" y="5159907"/>
                </a:moveTo>
                <a:cubicBezTo>
                  <a:pt x="8967702" y="5175033"/>
                  <a:pt x="8942625" y="5201600"/>
                  <a:pt x="8924727" y="5186570"/>
                </a:cubicBezTo>
                <a:cubicBezTo>
                  <a:pt x="8906684" y="5171395"/>
                  <a:pt x="8931761" y="5144877"/>
                  <a:pt x="8949660" y="5159907"/>
                </a:cubicBezTo>
                <a:close/>
                <a:moveTo>
                  <a:pt x="9104287" y="5285943"/>
                </a:moveTo>
                <a:cubicBezTo>
                  <a:pt x="9111178" y="5285034"/>
                  <a:pt x="9118452" y="5283549"/>
                  <a:pt x="9125248" y="5285416"/>
                </a:cubicBezTo>
                <a:cubicBezTo>
                  <a:pt x="9135202" y="5288193"/>
                  <a:pt x="9141232" y="5298149"/>
                  <a:pt x="9138552" y="5308297"/>
                </a:cubicBezTo>
                <a:cubicBezTo>
                  <a:pt x="9138218" y="5309494"/>
                  <a:pt x="9137356" y="5310116"/>
                  <a:pt x="9136829" y="5311121"/>
                </a:cubicBezTo>
                <a:cubicBezTo>
                  <a:pt x="9148507" y="5307340"/>
                  <a:pt x="9163055" y="5313611"/>
                  <a:pt x="9159993" y="5328641"/>
                </a:cubicBezTo>
                <a:cubicBezTo>
                  <a:pt x="9159562" y="5330699"/>
                  <a:pt x="9158605" y="5332327"/>
                  <a:pt x="9157743" y="5334002"/>
                </a:cubicBezTo>
                <a:cubicBezTo>
                  <a:pt x="9160375" y="5335103"/>
                  <a:pt x="9163198" y="5335725"/>
                  <a:pt x="9165257" y="5338119"/>
                </a:cubicBezTo>
                <a:cubicBezTo>
                  <a:pt x="9171430" y="5345299"/>
                  <a:pt x="9169995" y="5358128"/>
                  <a:pt x="9162194" y="5363632"/>
                </a:cubicBezTo>
                <a:lnTo>
                  <a:pt x="9155589" y="5368323"/>
                </a:lnTo>
                <a:cubicBezTo>
                  <a:pt x="9147262" y="5374211"/>
                  <a:pt x="9136782" y="5373062"/>
                  <a:pt x="9130082" y="5365260"/>
                </a:cubicBezTo>
                <a:cubicBezTo>
                  <a:pt x="9124530" y="5358798"/>
                  <a:pt x="9125440" y="5348076"/>
                  <a:pt x="9131230" y="5341900"/>
                </a:cubicBezTo>
                <a:cubicBezTo>
                  <a:pt x="9130416" y="5341470"/>
                  <a:pt x="9129747" y="5340847"/>
                  <a:pt x="9129029" y="5340273"/>
                </a:cubicBezTo>
                <a:cubicBezTo>
                  <a:pt x="9128789" y="5344916"/>
                  <a:pt x="9126827" y="5349368"/>
                  <a:pt x="9122807" y="5353101"/>
                </a:cubicBezTo>
                <a:cubicBezTo>
                  <a:pt x="9115963" y="5359324"/>
                  <a:pt x="9102707" y="5358606"/>
                  <a:pt x="9097204" y="5350804"/>
                </a:cubicBezTo>
                <a:lnTo>
                  <a:pt x="9093758" y="5345969"/>
                </a:lnTo>
                <a:cubicBezTo>
                  <a:pt x="9090839" y="5347405"/>
                  <a:pt x="9087585" y="5348363"/>
                  <a:pt x="9083756" y="5348076"/>
                </a:cubicBezTo>
                <a:cubicBezTo>
                  <a:pt x="9074519" y="5347357"/>
                  <a:pt x="9066048" y="5337161"/>
                  <a:pt x="9067963" y="5327827"/>
                </a:cubicBezTo>
                <a:lnTo>
                  <a:pt x="9069590" y="5319929"/>
                </a:lnTo>
                <a:cubicBezTo>
                  <a:pt x="9071552" y="5310451"/>
                  <a:pt x="9078683" y="5304180"/>
                  <a:pt x="9088350" y="5304276"/>
                </a:cubicBezTo>
                <a:cubicBezTo>
                  <a:pt x="9088303" y="5302888"/>
                  <a:pt x="9088303" y="5301452"/>
                  <a:pt x="9088637" y="5300112"/>
                </a:cubicBezTo>
                <a:cubicBezTo>
                  <a:pt x="9084521" y="5304276"/>
                  <a:pt x="9078731" y="5306909"/>
                  <a:pt x="9073084" y="5305712"/>
                </a:cubicBezTo>
                <a:lnTo>
                  <a:pt x="9065188" y="5304085"/>
                </a:lnTo>
                <a:cubicBezTo>
                  <a:pt x="9055233" y="5302026"/>
                  <a:pt x="9048916" y="5293602"/>
                  <a:pt x="9050017" y="5283358"/>
                </a:cubicBezTo>
                <a:cubicBezTo>
                  <a:pt x="9051022" y="5273976"/>
                  <a:pt x="9061406" y="5266269"/>
                  <a:pt x="9070691" y="5268184"/>
                </a:cubicBezTo>
                <a:lnTo>
                  <a:pt x="9078587" y="5269812"/>
                </a:lnTo>
                <a:cubicBezTo>
                  <a:pt x="9088541" y="5271870"/>
                  <a:pt x="9094859" y="5280295"/>
                  <a:pt x="9093758" y="5290490"/>
                </a:cubicBezTo>
                <a:cubicBezTo>
                  <a:pt x="9093710" y="5290969"/>
                  <a:pt x="9093375" y="5291352"/>
                  <a:pt x="9093279" y="5291783"/>
                </a:cubicBezTo>
                <a:cubicBezTo>
                  <a:pt x="9096343" y="5288767"/>
                  <a:pt x="9100075" y="5286470"/>
                  <a:pt x="9104287" y="5285943"/>
                </a:cubicBezTo>
                <a:close/>
                <a:moveTo>
                  <a:pt x="9106392" y="5609146"/>
                </a:moveTo>
                <a:cubicBezTo>
                  <a:pt x="9111083" y="5586361"/>
                  <a:pt x="9147071" y="5591148"/>
                  <a:pt x="9142333" y="5614029"/>
                </a:cubicBezTo>
                <a:cubicBezTo>
                  <a:pt x="9137643" y="5636814"/>
                  <a:pt x="9101654" y="5632075"/>
                  <a:pt x="9106392" y="5609146"/>
                </a:cubicBezTo>
                <a:close/>
                <a:moveTo>
                  <a:pt x="9103999" y="5602492"/>
                </a:moveTo>
                <a:cubicBezTo>
                  <a:pt x="9095672" y="5608380"/>
                  <a:pt x="9085335" y="5607519"/>
                  <a:pt x="9078444" y="5599764"/>
                </a:cubicBezTo>
                <a:cubicBezTo>
                  <a:pt x="9072223" y="5592728"/>
                  <a:pt x="9073419" y="5579708"/>
                  <a:pt x="9081172" y="5574203"/>
                </a:cubicBezTo>
                <a:lnTo>
                  <a:pt x="9087776" y="5569560"/>
                </a:lnTo>
                <a:cubicBezTo>
                  <a:pt x="9096103" y="5563672"/>
                  <a:pt x="9106440" y="5564533"/>
                  <a:pt x="9113332" y="5572288"/>
                </a:cubicBezTo>
                <a:cubicBezTo>
                  <a:pt x="9119553" y="5579324"/>
                  <a:pt x="9118356" y="5592345"/>
                  <a:pt x="9110603" y="5597849"/>
                </a:cubicBezTo>
                <a:lnTo>
                  <a:pt x="9103999" y="5602492"/>
                </a:lnTo>
                <a:close/>
                <a:moveTo>
                  <a:pt x="9107541" y="5461857"/>
                </a:moveTo>
                <a:cubicBezTo>
                  <a:pt x="9104191" y="5461474"/>
                  <a:pt x="9101128" y="5459751"/>
                  <a:pt x="9098400" y="5457549"/>
                </a:cubicBezTo>
                <a:cubicBezTo>
                  <a:pt x="9106632" y="5469803"/>
                  <a:pt x="9097395" y="5482536"/>
                  <a:pt x="9086101" y="5484977"/>
                </a:cubicBezTo>
                <a:cubicBezTo>
                  <a:pt x="9078923" y="5488663"/>
                  <a:pt x="9068777" y="5488089"/>
                  <a:pt x="9063943" y="5481244"/>
                </a:cubicBezTo>
                <a:lnTo>
                  <a:pt x="9059301" y="5474638"/>
                </a:lnTo>
                <a:cubicBezTo>
                  <a:pt x="9053606" y="5466596"/>
                  <a:pt x="9053128" y="5455969"/>
                  <a:pt x="9061168" y="5449028"/>
                </a:cubicBezTo>
                <a:cubicBezTo>
                  <a:pt x="9067628" y="5443476"/>
                  <a:pt x="9079161" y="5443189"/>
                  <a:pt x="9085335" y="5449698"/>
                </a:cubicBezTo>
                <a:cubicBezTo>
                  <a:pt x="9088685" y="5449890"/>
                  <a:pt x="9091892" y="5451518"/>
                  <a:pt x="9094811" y="5453959"/>
                </a:cubicBezTo>
                <a:cubicBezTo>
                  <a:pt x="9092227" y="5450416"/>
                  <a:pt x="9090695" y="5446156"/>
                  <a:pt x="9091605" y="5441800"/>
                </a:cubicBezTo>
                <a:lnTo>
                  <a:pt x="9093232" y="5433902"/>
                </a:lnTo>
                <a:cubicBezTo>
                  <a:pt x="9095241" y="5424281"/>
                  <a:pt x="9102851" y="5416718"/>
                  <a:pt x="9113332" y="5417915"/>
                </a:cubicBezTo>
                <a:cubicBezTo>
                  <a:pt x="9122425" y="5418967"/>
                  <a:pt x="9131278" y="5428397"/>
                  <a:pt x="9129316" y="5437971"/>
                </a:cubicBezTo>
                <a:lnTo>
                  <a:pt x="9127689" y="5445869"/>
                </a:lnTo>
                <a:cubicBezTo>
                  <a:pt x="9125631" y="5455491"/>
                  <a:pt x="9117974" y="5463054"/>
                  <a:pt x="9107541" y="5461857"/>
                </a:cubicBezTo>
                <a:close/>
                <a:moveTo>
                  <a:pt x="9084187" y="5363393"/>
                </a:moveTo>
                <a:cubicBezTo>
                  <a:pt x="9097539" y="5382301"/>
                  <a:pt x="9070499" y="5406570"/>
                  <a:pt x="9057052" y="5387518"/>
                </a:cubicBezTo>
                <a:cubicBezTo>
                  <a:pt x="9043652" y="5368610"/>
                  <a:pt x="9070691" y="5344294"/>
                  <a:pt x="9084187" y="5363393"/>
                </a:cubicBezTo>
                <a:close/>
                <a:moveTo>
                  <a:pt x="9050591" y="5489046"/>
                </a:moveTo>
                <a:cubicBezTo>
                  <a:pt x="9050878" y="5489285"/>
                  <a:pt x="9051165" y="5489525"/>
                  <a:pt x="9051452" y="5489764"/>
                </a:cubicBezTo>
                <a:cubicBezTo>
                  <a:pt x="9058200" y="5495412"/>
                  <a:pt x="9058918" y="5504555"/>
                  <a:pt x="9055185" y="5511927"/>
                </a:cubicBezTo>
                <a:lnTo>
                  <a:pt x="9060210" y="5512980"/>
                </a:lnTo>
                <a:cubicBezTo>
                  <a:pt x="9066910" y="5512549"/>
                  <a:pt x="9074041" y="5515948"/>
                  <a:pt x="9077439" y="5521596"/>
                </a:cubicBezTo>
                <a:cubicBezTo>
                  <a:pt x="9082751" y="5530452"/>
                  <a:pt x="9079305" y="5540887"/>
                  <a:pt x="9071265" y="5546535"/>
                </a:cubicBezTo>
                <a:lnTo>
                  <a:pt x="9064661" y="5551226"/>
                </a:lnTo>
                <a:cubicBezTo>
                  <a:pt x="9063130" y="5552279"/>
                  <a:pt x="9061359" y="5552758"/>
                  <a:pt x="9059588" y="5553189"/>
                </a:cubicBezTo>
                <a:cubicBezTo>
                  <a:pt x="9063321" y="5560321"/>
                  <a:pt x="9062555" y="5568554"/>
                  <a:pt x="9056812" y="5574538"/>
                </a:cubicBezTo>
                <a:lnTo>
                  <a:pt x="9057961" y="5576261"/>
                </a:lnTo>
                <a:cubicBezTo>
                  <a:pt x="9063368" y="5584494"/>
                  <a:pt x="9058009" y="5596605"/>
                  <a:pt x="9050017" y="5600673"/>
                </a:cubicBezTo>
                <a:cubicBezTo>
                  <a:pt x="9046715" y="5602349"/>
                  <a:pt x="9043460" y="5602492"/>
                  <a:pt x="9040302" y="5602062"/>
                </a:cubicBezTo>
                <a:cubicBezTo>
                  <a:pt x="9044273" y="5603354"/>
                  <a:pt x="9047959" y="5605700"/>
                  <a:pt x="9050352" y="5609098"/>
                </a:cubicBezTo>
                <a:lnTo>
                  <a:pt x="9054994" y="5615704"/>
                </a:lnTo>
                <a:cubicBezTo>
                  <a:pt x="9060880" y="5623985"/>
                  <a:pt x="9057530" y="5635282"/>
                  <a:pt x="9049777" y="5640883"/>
                </a:cubicBezTo>
                <a:cubicBezTo>
                  <a:pt x="9041642" y="5646770"/>
                  <a:pt x="9030108" y="5643420"/>
                  <a:pt x="9024604" y="5635665"/>
                </a:cubicBezTo>
                <a:lnTo>
                  <a:pt x="9019962" y="5629059"/>
                </a:lnTo>
                <a:cubicBezTo>
                  <a:pt x="9017091" y="5624990"/>
                  <a:pt x="9016469" y="5620252"/>
                  <a:pt x="9017473" y="5615800"/>
                </a:cubicBezTo>
                <a:cubicBezTo>
                  <a:pt x="9015368" y="5615513"/>
                  <a:pt x="9013215" y="5615034"/>
                  <a:pt x="9011253" y="5614172"/>
                </a:cubicBezTo>
                <a:cubicBezTo>
                  <a:pt x="8997135" y="5608237"/>
                  <a:pt x="8990004" y="5594403"/>
                  <a:pt x="8989334" y="5579660"/>
                </a:cubicBezTo>
                <a:cubicBezTo>
                  <a:pt x="8988855" y="5569847"/>
                  <a:pt x="8997374" y="5561326"/>
                  <a:pt x="9007041" y="5561087"/>
                </a:cubicBezTo>
                <a:cubicBezTo>
                  <a:pt x="9012066" y="5560991"/>
                  <a:pt x="9016660" y="5563050"/>
                  <a:pt x="9020010" y="5566352"/>
                </a:cubicBezTo>
                <a:cubicBezTo>
                  <a:pt x="9020920" y="5564821"/>
                  <a:pt x="9022355" y="5563959"/>
                  <a:pt x="9023504" y="5562666"/>
                </a:cubicBezTo>
                <a:cubicBezTo>
                  <a:pt x="9020489" y="5555343"/>
                  <a:pt x="9021398" y="5547014"/>
                  <a:pt x="9028050" y="5541509"/>
                </a:cubicBezTo>
                <a:cubicBezTo>
                  <a:pt x="9029055" y="5540647"/>
                  <a:pt x="9030539" y="5540599"/>
                  <a:pt x="9031783" y="5540073"/>
                </a:cubicBezTo>
                <a:cubicBezTo>
                  <a:pt x="9028146" y="5535861"/>
                  <a:pt x="9026136" y="5530212"/>
                  <a:pt x="9027380" y="5524516"/>
                </a:cubicBezTo>
                <a:cubicBezTo>
                  <a:pt x="9027859" y="5522314"/>
                  <a:pt x="9028864" y="5520304"/>
                  <a:pt x="9030060" y="5518485"/>
                </a:cubicBezTo>
                <a:cubicBezTo>
                  <a:pt x="9029295" y="5518054"/>
                  <a:pt x="9028433" y="5517815"/>
                  <a:pt x="9027763" y="5517240"/>
                </a:cubicBezTo>
                <a:cubicBezTo>
                  <a:pt x="9022451" y="5512788"/>
                  <a:pt x="9016469" y="5508480"/>
                  <a:pt x="9013262" y="5502209"/>
                </a:cubicBezTo>
                <a:cubicBezTo>
                  <a:pt x="9008573" y="5493067"/>
                  <a:pt x="9011875" y="5481914"/>
                  <a:pt x="9021111" y="5477079"/>
                </a:cubicBezTo>
                <a:cubicBezTo>
                  <a:pt x="9027859" y="5473537"/>
                  <a:pt x="9034319" y="5475164"/>
                  <a:pt x="9041068" y="5477558"/>
                </a:cubicBezTo>
                <a:cubicBezTo>
                  <a:pt x="9046332" y="5479424"/>
                  <a:pt x="9049395" y="5483924"/>
                  <a:pt x="9050591" y="5489046"/>
                </a:cubicBezTo>
                <a:close/>
                <a:moveTo>
                  <a:pt x="9035564" y="5432658"/>
                </a:moveTo>
                <a:cubicBezTo>
                  <a:pt x="9026375" y="5437588"/>
                  <a:pt x="9016373" y="5433376"/>
                  <a:pt x="9011013" y="5425190"/>
                </a:cubicBezTo>
                <a:cubicBezTo>
                  <a:pt x="9008907" y="5422031"/>
                  <a:pt x="9006849" y="5418824"/>
                  <a:pt x="9004744" y="5415665"/>
                </a:cubicBezTo>
                <a:cubicBezTo>
                  <a:pt x="8999336" y="5407431"/>
                  <a:pt x="9004169" y="5395417"/>
                  <a:pt x="9012209" y="5391108"/>
                </a:cubicBezTo>
                <a:cubicBezTo>
                  <a:pt x="9021398" y="5386178"/>
                  <a:pt x="9031400" y="5390390"/>
                  <a:pt x="9036760" y="5398576"/>
                </a:cubicBezTo>
                <a:lnTo>
                  <a:pt x="9043030" y="5408102"/>
                </a:lnTo>
                <a:cubicBezTo>
                  <a:pt x="9048437" y="5416335"/>
                  <a:pt x="9043652" y="5428397"/>
                  <a:pt x="9035564" y="5432658"/>
                </a:cubicBezTo>
                <a:close/>
                <a:moveTo>
                  <a:pt x="9029008" y="5293171"/>
                </a:moveTo>
                <a:cubicBezTo>
                  <a:pt x="9025657" y="5294942"/>
                  <a:pt x="9022307" y="5295181"/>
                  <a:pt x="9019053" y="5294846"/>
                </a:cubicBezTo>
                <a:cubicBezTo>
                  <a:pt x="9011970" y="5297766"/>
                  <a:pt x="9002734" y="5296761"/>
                  <a:pt x="8998140" y="5290251"/>
                </a:cubicBezTo>
                <a:lnTo>
                  <a:pt x="8993497" y="5283645"/>
                </a:lnTo>
                <a:cubicBezTo>
                  <a:pt x="8987802" y="5275604"/>
                  <a:pt x="8987515" y="5264881"/>
                  <a:pt x="8995555" y="5258036"/>
                </a:cubicBezTo>
                <a:cubicBezTo>
                  <a:pt x="8997374" y="5256504"/>
                  <a:pt x="8999623" y="5255403"/>
                  <a:pt x="9002016" y="5254685"/>
                </a:cubicBezTo>
                <a:cubicBezTo>
                  <a:pt x="9003164" y="5253536"/>
                  <a:pt x="9004265" y="5252340"/>
                  <a:pt x="9005653" y="5251622"/>
                </a:cubicBezTo>
                <a:cubicBezTo>
                  <a:pt x="9014842" y="5246691"/>
                  <a:pt x="9024844" y="5250904"/>
                  <a:pt x="9030204" y="5259089"/>
                </a:cubicBezTo>
                <a:cubicBezTo>
                  <a:pt x="9032262" y="5262248"/>
                  <a:pt x="9034368" y="5265455"/>
                  <a:pt x="9036473" y="5268615"/>
                </a:cubicBezTo>
                <a:cubicBezTo>
                  <a:pt x="9041881" y="5276848"/>
                  <a:pt x="9037048" y="5288911"/>
                  <a:pt x="9029008" y="5293171"/>
                </a:cubicBezTo>
                <a:close/>
                <a:moveTo>
                  <a:pt x="8991153" y="5400921"/>
                </a:moveTo>
                <a:cubicBezTo>
                  <a:pt x="8990147" y="5410351"/>
                  <a:pt x="8979762" y="5418010"/>
                  <a:pt x="8970478" y="5416096"/>
                </a:cubicBezTo>
                <a:lnTo>
                  <a:pt x="8962582" y="5414468"/>
                </a:lnTo>
                <a:cubicBezTo>
                  <a:pt x="8960141" y="5413989"/>
                  <a:pt x="8957940" y="5413080"/>
                  <a:pt x="8956025" y="5411883"/>
                </a:cubicBezTo>
                <a:lnTo>
                  <a:pt x="8955594" y="5414372"/>
                </a:lnTo>
                <a:cubicBezTo>
                  <a:pt x="8953920" y="5424089"/>
                  <a:pt x="8944109" y="5430743"/>
                  <a:pt x="8934489" y="5429020"/>
                </a:cubicBezTo>
                <a:cubicBezTo>
                  <a:pt x="8924774" y="5427249"/>
                  <a:pt x="8918170" y="5417579"/>
                  <a:pt x="8919845" y="5407910"/>
                </a:cubicBezTo>
                <a:lnTo>
                  <a:pt x="8921759" y="5396661"/>
                </a:lnTo>
                <a:cubicBezTo>
                  <a:pt x="8923434" y="5386944"/>
                  <a:pt x="8933245" y="5380290"/>
                  <a:pt x="8942865" y="5382014"/>
                </a:cubicBezTo>
                <a:cubicBezTo>
                  <a:pt x="8945927" y="5382588"/>
                  <a:pt x="8948559" y="5384120"/>
                  <a:pt x="8950809" y="5385987"/>
                </a:cubicBezTo>
                <a:cubicBezTo>
                  <a:pt x="8954829" y="5380721"/>
                  <a:pt x="8961576" y="5377227"/>
                  <a:pt x="8968085" y="5378567"/>
                </a:cubicBezTo>
                <a:lnTo>
                  <a:pt x="8975982" y="5380195"/>
                </a:lnTo>
                <a:cubicBezTo>
                  <a:pt x="8985936" y="5382301"/>
                  <a:pt x="8992253" y="5390726"/>
                  <a:pt x="8991153" y="5400921"/>
                </a:cubicBezTo>
                <a:close/>
                <a:moveTo>
                  <a:pt x="8896491" y="5608141"/>
                </a:moveTo>
                <a:cubicBezTo>
                  <a:pt x="8882995" y="5589042"/>
                  <a:pt x="8912858" y="5568363"/>
                  <a:pt x="8926354" y="5587462"/>
                </a:cubicBezTo>
                <a:cubicBezTo>
                  <a:pt x="8931043" y="5594116"/>
                  <a:pt x="8930326" y="5600817"/>
                  <a:pt x="8927023" y="5606131"/>
                </a:cubicBezTo>
                <a:cubicBezTo>
                  <a:pt x="8927598" y="5606035"/>
                  <a:pt x="8928172" y="5606226"/>
                  <a:pt x="8928794" y="5606178"/>
                </a:cubicBezTo>
                <a:cubicBezTo>
                  <a:pt x="8928794" y="5605269"/>
                  <a:pt x="8928555" y="5604455"/>
                  <a:pt x="8928747" y="5603546"/>
                </a:cubicBezTo>
                <a:lnTo>
                  <a:pt x="8930374" y="5595648"/>
                </a:lnTo>
                <a:cubicBezTo>
                  <a:pt x="8932383" y="5586026"/>
                  <a:pt x="8941668" y="5579277"/>
                  <a:pt x="8951479" y="5581048"/>
                </a:cubicBezTo>
                <a:cubicBezTo>
                  <a:pt x="8960954" y="5582819"/>
                  <a:pt x="8968038" y="5592584"/>
                  <a:pt x="8966075" y="5602158"/>
                </a:cubicBezTo>
                <a:lnTo>
                  <a:pt x="8964448" y="5610056"/>
                </a:lnTo>
                <a:cubicBezTo>
                  <a:pt x="8962773" y="5618241"/>
                  <a:pt x="8955690" y="5624033"/>
                  <a:pt x="8947602" y="5624559"/>
                </a:cubicBezTo>
                <a:cubicBezTo>
                  <a:pt x="8947507" y="5629394"/>
                  <a:pt x="8945783" y="5634038"/>
                  <a:pt x="8941812" y="5636814"/>
                </a:cubicBezTo>
                <a:lnTo>
                  <a:pt x="8935207" y="5641457"/>
                </a:lnTo>
                <a:cubicBezTo>
                  <a:pt x="8927167" y="5647153"/>
                  <a:pt x="8916878" y="5648350"/>
                  <a:pt x="8909556" y="5640356"/>
                </a:cubicBezTo>
                <a:cubicBezTo>
                  <a:pt x="8903765" y="5634038"/>
                  <a:pt x="8902904" y="5621448"/>
                  <a:pt x="8910034" y="5615465"/>
                </a:cubicBezTo>
                <a:cubicBezTo>
                  <a:pt x="8905153" y="5615417"/>
                  <a:pt x="8900224" y="5613359"/>
                  <a:pt x="8896491" y="5608141"/>
                </a:cubicBezTo>
                <a:close/>
                <a:moveTo>
                  <a:pt x="8806280" y="5203562"/>
                </a:moveTo>
                <a:cubicBezTo>
                  <a:pt x="8805993" y="5194755"/>
                  <a:pt x="8810922" y="5187766"/>
                  <a:pt x="8818818" y="5185038"/>
                </a:cubicBezTo>
                <a:cubicBezTo>
                  <a:pt x="8816569" y="5185181"/>
                  <a:pt x="8814272" y="5184607"/>
                  <a:pt x="8812023" y="5183889"/>
                </a:cubicBezTo>
                <a:cubicBezTo>
                  <a:pt x="8808003" y="5188484"/>
                  <a:pt x="8802021" y="5191356"/>
                  <a:pt x="8795800" y="5190303"/>
                </a:cubicBezTo>
                <a:cubicBezTo>
                  <a:pt x="8792067" y="5189633"/>
                  <a:pt x="8788285" y="5189011"/>
                  <a:pt x="8784553" y="5188340"/>
                </a:cubicBezTo>
                <a:cubicBezTo>
                  <a:pt x="8774838" y="5186665"/>
                  <a:pt x="8767851" y="5177475"/>
                  <a:pt x="8769382" y="5167614"/>
                </a:cubicBezTo>
                <a:cubicBezTo>
                  <a:pt x="8770866" y="5158040"/>
                  <a:pt x="8780438" y="5150764"/>
                  <a:pt x="8790105" y="5152440"/>
                </a:cubicBezTo>
                <a:cubicBezTo>
                  <a:pt x="8793694" y="5153062"/>
                  <a:pt x="8797283" y="5153684"/>
                  <a:pt x="8800920" y="5154307"/>
                </a:cubicBezTo>
                <a:cubicBezTo>
                  <a:pt x="8810587" y="5141478"/>
                  <a:pt x="8836430" y="5152966"/>
                  <a:pt x="8832315" y="5172784"/>
                </a:cubicBezTo>
                <a:cubicBezTo>
                  <a:pt x="8831166" y="5178480"/>
                  <a:pt x="8828103" y="5182022"/>
                  <a:pt x="8824322" y="5183793"/>
                </a:cubicBezTo>
                <a:cubicBezTo>
                  <a:pt x="8829874" y="5183649"/>
                  <a:pt x="8835473" y="5186617"/>
                  <a:pt x="8838966" y="5191117"/>
                </a:cubicBezTo>
                <a:cubicBezTo>
                  <a:pt x="8839876" y="5190686"/>
                  <a:pt x="8840689" y="5190112"/>
                  <a:pt x="8841646" y="5189824"/>
                </a:cubicBezTo>
                <a:cubicBezTo>
                  <a:pt x="8850979" y="5186761"/>
                  <a:pt x="8861459" y="5190830"/>
                  <a:pt x="8865049" y="5200355"/>
                </a:cubicBezTo>
                <a:cubicBezTo>
                  <a:pt x="8868208" y="5208732"/>
                  <a:pt x="8864139" y="5219215"/>
                  <a:pt x="8855860" y="5222949"/>
                </a:cubicBezTo>
                <a:cubicBezTo>
                  <a:pt x="8855573" y="5223332"/>
                  <a:pt x="8855286" y="5223715"/>
                  <a:pt x="8854999" y="5224050"/>
                </a:cubicBezTo>
                <a:cubicBezTo>
                  <a:pt x="8854903" y="5224193"/>
                  <a:pt x="8854855" y="5224337"/>
                  <a:pt x="8854711" y="5224529"/>
                </a:cubicBezTo>
                <a:cubicBezTo>
                  <a:pt x="8854137" y="5225869"/>
                  <a:pt x="8853419" y="5227161"/>
                  <a:pt x="8852845" y="5228502"/>
                </a:cubicBezTo>
                <a:cubicBezTo>
                  <a:pt x="8852415" y="5229507"/>
                  <a:pt x="8850357" y="5235395"/>
                  <a:pt x="8852079" y="5230033"/>
                </a:cubicBezTo>
                <a:cubicBezTo>
                  <a:pt x="8850596" y="5234581"/>
                  <a:pt x="8848442" y="5238267"/>
                  <a:pt x="8845379" y="5241330"/>
                </a:cubicBezTo>
                <a:cubicBezTo>
                  <a:pt x="8844757" y="5256121"/>
                  <a:pt x="8823317" y="5266748"/>
                  <a:pt x="8812406" y="5251287"/>
                </a:cubicBezTo>
                <a:cubicBezTo>
                  <a:pt x="8806902" y="5243532"/>
                  <a:pt x="8808721" y="5235682"/>
                  <a:pt x="8813507" y="5230225"/>
                </a:cubicBezTo>
                <a:cubicBezTo>
                  <a:pt x="8808769" y="5222183"/>
                  <a:pt x="8806567" y="5212514"/>
                  <a:pt x="8806280" y="5203562"/>
                </a:cubicBezTo>
                <a:close/>
                <a:moveTo>
                  <a:pt x="8800394" y="5068240"/>
                </a:moveTo>
                <a:cubicBezTo>
                  <a:pt x="8806807" y="5060438"/>
                  <a:pt x="8818867" y="5060725"/>
                  <a:pt x="8826141" y="5066852"/>
                </a:cubicBezTo>
                <a:lnTo>
                  <a:pt x="8830640" y="5070634"/>
                </a:lnTo>
                <a:cubicBezTo>
                  <a:pt x="8841073" y="5070729"/>
                  <a:pt x="8851840" y="5078675"/>
                  <a:pt x="8849112" y="5091935"/>
                </a:cubicBezTo>
                <a:cubicBezTo>
                  <a:pt x="8847724" y="5098588"/>
                  <a:pt x="8843657" y="5102418"/>
                  <a:pt x="8838823" y="5104237"/>
                </a:cubicBezTo>
                <a:cubicBezTo>
                  <a:pt x="8839733" y="5110077"/>
                  <a:pt x="8838153" y="5115964"/>
                  <a:pt x="8833128" y="5120608"/>
                </a:cubicBezTo>
                <a:cubicBezTo>
                  <a:pt x="8826333" y="5126878"/>
                  <a:pt x="8813028" y="5126256"/>
                  <a:pt x="8807524" y="5118501"/>
                </a:cubicBezTo>
                <a:lnTo>
                  <a:pt x="8802882" y="5111896"/>
                </a:lnTo>
                <a:cubicBezTo>
                  <a:pt x="8798527" y="5105721"/>
                  <a:pt x="8797618" y="5098588"/>
                  <a:pt x="8800537" y="5092366"/>
                </a:cubicBezTo>
                <a:cubicBezTo>
                  <a:pt x="8794316" y="5085616"/>
                  <a:pt x="8794698" y="5075133"/>
                  <a:pt x="8800394" y="5068240"/>
                </a:cubicBezTo>
                <a:close/>
                <a:moveTo>
                  <a:pt x="8845092" y="5484020"/>
                </a:moveTo>
                <a:cubicBezTo>
                  <a:pt x="8858588" y="5503119"/>
                  <a:pt x="8828916" y="5524085"/>
                  <a:pt x="8815421" y="5504986"/>
                </a:cubicBezTo>
                <a:cubicBezTo>
                  <a:pt x="8801877" y="5485887"/>
                  <a:pt x="8831549" y="5464873"/>
                  <a:pt x="8845092" y="5484020"/>
                </a:cubicBezTo>
                <a:close/>
                <a:moveTo>
                  <a:pt x="8840642" y="5459129"/>
                </a:moveTo>
                <a:cubicBezTo>
                  <a:pt x="8837962" y="5455443"/>
                  <a:pt x="8837100" y="5450847"/>
                  <a:pt x="8837579" y="5446492"/>
                </a:cubicBezTo>
                <a:cubicBezTo>
                  <a:pt x="8834851" y="5445917"/>
                  <a:pt x="8832218" y="5444960"/>
                  <a:pt x="8829969" y="5443380"/>
                </a:cubicBezTo>
                <a:cubicBezTo>
                  <a:pt x="8822360" y="5440652"/>
                  <a:pt x="8815900" y="5432897"/>
                  <a:pt x="8817574" y="5424616"/>
                </a:cubicBezTo>
                <a:lnTo>
                  <a:pt x="8819202" y="5416718"/>
                </a:lnTo>
                <a:cubicBezTo>
                  <a:pt x="8821211" y="5407096"/>
                  <a:pt x="8828629" y="5399485"/>
                  <a:pt x="8839158" y="5400586"/>
                </a:cubicBezTo>
                <a:cubicBezTo>
                  <a:pt x="8847629" y="5401496"/>
                  <a:pt x="8855669" y="5409777"/>
                  <a:pt x="8855190" y="5418680"/>
                </a:cubicBezTo>
                <a:cubicBezTo>
                  <a:pt x="8856913" y="5420739"/>
                  <a:pt x="8857966" y="5423324"/>
                  <a:pt x="8858492" y="5426196"/>
                </a:cubicBezTo>
                <a:cubicBezTo>
                  <a:pt x="8865240" y="5424951"/>
                  <a:pt x="8872466" y="5427344"/>
                  <a:pt x="8876726" y="5433232"/>
                </a:cubicBezTo>
                <a:cubicBezTo>
                  <a:pt x="8882421" y="5441130"/>
                  <a:pt x="8880602" y="5452906"/>
                  <a:pt x="8872610" y="5458602"/>
                </a:cubicBezTo>
                <a:lnTo>
                  <a:pt x="8866006" y="5463245"/>
                </a:lnTo>
                <a:cubicBezTo>
                  <a:pt x="8857966" y="5468941"/>
                  <a:pt x="8846432" y="5467218"/>
                  <a:pt x="8840642" y="5459129"/>
                </a:cubicBezTo>
                <a:close/>
                <a:moveTo>
                  <a:pt x="8855429" y="5480190"/>
                </a:moveTo>
                <a:cubicBezTo>
                  <a:pt x="8857439" y="5470329"/>
                  <a:pt x="8868159" y="5465064"/>
                  <a:pt x="8877444" y="5466979"/>
                </a:cubicBezTo>
                <a:lnTo>
                  <a:pt x="8893237" y="5470234"/>
                </a:lnTo>
                <a:cubicBezTo>
                  <a:pt x="8899219" y="5471478"/>
                  <a:pt x="8903191" y="5475978"/>
                  <a:pt x="8905201" y="5481244"/>
                </a:cubicBezTo>
                <a:cubicBezTo>
                  <a:pt x="8911423" y="5478276"/>
                  <a:pt x="8918745" y="5478946"/>
                  <a:pt x="8924057" y="5486461"/>
                </a:cubicBezTo>
                <a:cubicBezTo>
                  <a:pt x="8937409" y="5505369"/>
                  <a:pt x="8910417" y="5529734"/>
                  <a:pt x="8896921" y="5510634"/>
                </a:cubicBezTo>
                <a:cubicBezTo>
                  <a:pt x="8895534" y="5508672"/>
                  <a:pt x="8894816" y="5506661"/>
                  <a:pt x="8894241" y="5504651"/>
                </a:cubicBezTo>
                <a:cubicBezTo>
                  <a:pt x="8891035" y="5505656"/>
                  <a:pt x="8887685" y="5506135"/>
                  <a:pt x="8884431" y="5505464"/>
                </a:cubicBezTo>
                <a:lnTo>
                  <a:pt x="8868638" y="5502209"/>
                </a:lnTo>
                <a:cubicBezTo>
                  <a:pt x="8858684" y="5500151"/>
                  <a:pt x="8853563" y="5489477"/>
                  <a:pt x="8855429" y="5480190"/>
                </a:cubicBezTo>
                <a:close/>
                <a:moveTo>
                  <a:pt x="8961864" y="5554050"/>
                </a:moveTo>
                <a:cubicBezTo>
                  <a:pt x="8975360" y="5573102"/>
                  <a:pt x="8943056" y="5589903"/>
                  <a:pt x="8929799" y="5571043"/>
                </a:cubicBezTo>
                <a:cubicBezTo>
                  <a:pt x="8916304" y="5551992"/>
                  <a:pt x="8948559" y="5535238"/>
                  <a:pt x="8961864" y="5554050"/>
                </a:cubicBezTo>
                <a:close/>
                <a:moveTo>
                  <a:pt x="8961289" y="5519777"/>
                </a:moveTo>
                <a:cubicBezTo>
                  <a:pt x="8957556" y="5519107"/>
                  <a:pt x="8953776" y="5518485"/>
                  <a:pt x="8950043" y="5517815"/>
                </a:cubicBezTo>
                <a:cubicBezTo>
                  <a:pt x="8939993" y="5516091"/>
                  <a:pt x="8932719" y="5509773"/>
                  <a:pt x="8932719" y="5498859"/>
                </a:cubicBezTo>
                <a:cubicBezTo>
                  <a:pt x="8932719" y="5489908"/>
                  <a:pt x="8942290" y="5479903"/>
                  <a:pt x="8951670" y="5481531"/>
                </a:cubicBezTo>
                <a:lnTo>
                  <a:pt x="8962916" y="5483493"/>
                </a:lnTo>
                <a:cubicBezTo>
                  <a:pt x="8972967" y="5485217"/>
                  <a:pt x="8980241" y="5491535"/>
                  <a:pt x="8980241" y="5502449"/>
                </a:cubicBezTo>
                <a:cubicBezTo>
                  <a:pt x="8980241" y="5511352"/>
                  <a:pt x="8970669" y="5521357"/>
                  <a:pt x="8961289" y="5519777"/>
                </a:cubicBezTo>
                <a:close/>
                <a:moveTo>
                  <a:pt x="8951766" y="5462288"/>
                </a:moveTo>
                <a:cubicBezTo>
                  <a:pt x="8938461" y="5443428"/>
                  <a:pt x="8965070" y="5418633"/>
                  <a:pt x="8978518" y="5437732"/>
                </a:cubicBezTo>
                <a:cubicBezTo>
                  <a:pt x="8991870" y="5456544"/>
                  <a:pt x="8965214" y="5481387"/>
                  <a:pt x="8951766" y="5462288"/>
                </a:cubicBezTo>
                <a:close/>
                <a:moveTo>
                  <a:pt x="8860502" y="5179485"/>
                </a:moveTo>
                <a:cubicBezTo>
                  <a:pt x="8847055" y="5160481"/>
                  <a:pt x="8875146" y="5137409"/>
                  <a:pt x="8888690" y="5156556"/>
                </a:cubicBezTo>
                <a:cubicBezTo>
                  <a:pt x="8902090" y="5175512"/>
                  <a:pt x="8873998" y="5198632"/>
                  <a:pt x="8860502" y="5179485"/>
                </a:cubicBezTo>
                <a:close/>
                <a:moveTo>
                  <a:pt x="8881751" y="5040525"/>
                </a:moveTo>
                <a:lnTo>
                  <a:pt x="8876535" y="5046748"/>
                </a:lnTo>
                <a:cubicBezTo>
                  <a:pt x="8871462" y="5052779"/>
                  <a:pt x="8864139" y="5055172"/>
                  <a:pt x="8857104" y="5053258"/>
                </a:cubicBezTo>
                <a:cubicBezTo>
                  <a:pt x="8850117" y="5055747"/>
                  <a:pt x="8841359" y="5054454"/>
                  <a:pt x="8836957" y="5048232"/>
                </a:cubicBezTo>
                <a:lnTo>
                  <a:pt x="8832315" y="5041626"/>
                </a:lnTo>
                <a:cubicBezTo>
                  <a:pt x="8826620" y="5033584"/>
                  <a:pt x="8826428" y="5022766"/>
                  <a:pt x="8834420" y="5016017"/>
                </a:cubicBezTo>
                <a:cubicBezTo>
                  <a:pt x="8835425" y="5015155"/>
                  <a:pt x="8836717" y="5014772"/>
                  <a:pt x="8837866" y="5014150"/>
                </a:cubicBezTo>
                <a:cubicBezTo>
                  <a:pt x="8836573" y="5007209"/>
                  <a:pt x="8839158" y="4999790"/>
                  <a:pt x="8845331" y="4995625"/>
                </a:cubicBezTo>
                <a:cubicBezTo>
                  <a:pt x="8853324" y="4990168"/>
                  <a:pt x="8865144" y="4992178"/>
                  <a:pt x="8870552" y="5000412"/>
                </a:cubicBezTo>
                <a:lnTo>
                  <a:pt x="8876822" y="5009937"/>
                </a:lnTo>
                <a:cubicBezTo>
                  <a:pt x="8878210" y="5012044"/>
                  <a:pt x="8879071" y="5014389"/>
                  <a:pt x="8879502" y="5016782"/>
                </a:cubicBezTo>
                <a:cubicBezTo>
                  <a:pt x="8885771" y="5022670"/>
                  <a:pt x="8887350" y="5033823"/>
                  <a:pt x="8881751" y="5040525"/>
                </a:cubicBezTo>
                <a:close/>
                <a:moveTo>
                  <a:pt x="8830448" y="5000747"/>
                </a:moveTo>
                <a:lnTo>
                  <a:pt x="8825231" y="5006969"/>
                </a:lnTo>
                <a:cubicBezTo>
                  <a:pt x="8824035" y="5008406"/>
                  <a:pt x="8822408" y="5009315"/>
                  <a:pt x="8820829" y="5010177"/>
                </a:cubicBezTo>
                <a:cubicBezTo>
                  <a:pt x="8826715" y="5016591"/>
                  <a:pt x="8828582" y="5025734"/>
                  <a:pt x="8823126" y="5033393"/>
                </a:cubicBezTo>
                <a:cubicBezTo>
                  <a:pt x="8817718" y="5040956"/>
                  <a:pt x="8805227" y="5043971"/>
                  <a:pt x="8797665" y="5037605"/>
                </a:cubicBezTo>
                <a:lnTo>
                  <a:pt x="8791445" y="5032387"/>
                </a:lnTo>
                <a:cubicBezTo>
                  <a:pt x="8786658" y="5028367"/>
                  <a:pt x="8784122" y="5022670"/>
                  <a:pt x="8784218" y="5016830"/>
                </a:cubicBezTo>
                <a:lnTo>
                  <a:pt x="8779336" y="5020277"/>
                </a:lnTo>
                <a:cubicBezTo>
                  <a:pt x="8771057" y="5026164"/>
                  <a:pt x="8759811" y="5022862"/>
                  <a:pt x="8754163" y="5015107"/>
                </a:cubicBezTo>
                <a:cubicBezTo>
                  <a:pt x="8748277" y="5007018"/>
                  <a:pt x="8751579" y="4995386"/>
                  <a:pt x="8759332" y="4989929"/>
                </a:cubicBezTo>
                <a:lnTo>
                  <a:pt x="8765936" y="4985286"/>
                </a:lnTo>
                <a:cubicBezTo>
                  <a:pt x="8768234" y="4983658"/>
                  <a:pt x="8770722" y="4982796"/>
                  <a:pt x="8773259" y="4982461"/>
                </a:cubicBezTo>
                <a:cubicBezTo>
                  <a:pt x="8772828" y="4979829"/>
                  <a:pt x="8772876" y="4977244"/>
                  <a:pt x="8773594" y="4974850"/>
                </a:cubicBezTo>
                <a:cubicBezTo>
                  <a:pt x="8776513" y="4964702"/>
                  <a:pt x="8786372" y="4960729"/>
                  <a:pt x="8796038" y="4962357"/>
                </a:cubicBezTo>
                <a:lnTo>
                  <a:pt x="8807285" y="4964319"/>
                </a:lnTo>
                <a:cubicBezTo>
                  <a:pt x="8810874" y="4964942"/>
                  <a:pt x="8813602" y="4967239"/>
                  <a:pt x="8815804" y="4970016"/>
                </a:cubicBezTo>
                <a:cubicBezTo>
                  <a:pt x="8821020" y="4969728"/>
                  <a:pt x="8826428" y="4971356"/>
                  <a:pt x="8830065" y="4974898"/>
                </a:cubicBezTo>
                <a:cubicBezTo>
                  <a:pt x="8837483" y="4982126"/>
                  <a:pt x="8836765" y="4993184"/>
                  <a:pt x="8830448" y="5000747"/>
                </a:cubicBezTo>
                <a:close/>
                <a:moveTo>
                  <a:pt x="8776943" y="5438019"/>
                </a:moveTo>
                <a:lnTo>
                  <a:pt x="8784840" y="5439646"/>
                </a:lnTo>
                <a:cubicBezTo>
                  <a:pt x="8794460" y="5441657"/>
                  <a:pt x="8799867" y="5453145"/>
                  <a:pt x="8797331" y="5462049"/>
                </a:cubicBezTo>
                <a:cubicBezTo>
                  <a:pt x="8794507" y="5471957"/>
                  <a:pt x="8784505" y="5476553"/>
                  <a:pt x="8774934" y="5474542"/>
                </a:cubicBezTo>
                <a:lnTo>
                  <a:pt x="8767037" y="5472914"/>
                </a:lnTo>
                <a:cubicBezTo>
                  <a:pt x="8765171" y="5472532"/>
                  <a:pt x="8763639" y="5471526"/>
                  <a:pt x="8762156" y="5470569"/>
                </a:cubicBezTo>
                <a:cubicBezTo>
                  <a:pt x="8759285" y="5478706"/>
                  <a:pt x="8752201" y="5484690"/>
                  <a:pt x="8742917" y="5483541"/>
                </a:cubicBezTo>
                <a:cubicBezTo>
                  <a:pt x="8733728" y="5482344"/>
                  <a:pt x="8725210" y="5472819"/>
                  <a:pt x="8727220" y="5463245"/>
                </a:cubicBezTo>
                <a:lnTo>
                  <a:pt x="8728847" y="5455347"/>
                </a:lnTo>
                <a:cubicBezTo>
                  <a:pt x="8730857" y="5445725"/>
                  <a:pt x="8738801" y="5438306"/>
                  <a:pt x="8749139" y="5439646"/>
                </a:cubicBezTo>
                <a:cubicBezTo>
                  <a:pt x="8752441" y="5440077"/>
                  <a:pt x="8755408" y="5441752"/>
                  <a:pt x="8758088" y="5443955"/>
                </a:cubicBezTo>
                <a:cubicBezTo>
                  <a:pt x="8762539" y="5438689"/>
                  <a:pt x="8769813" y="5436535"/>
                  <a:pt x="8776943" y="5438019"/>
                </a:cubicBezTo>
                <a:close/>
                <a:moveTo>
                  <a:pt x="8754834" y="5329838"/>
                </a:moveTo>
                <a:cubicBezTo>
                  <a:pt x="8759476" y="5307244"/>
                  <a:pt x="8795751" y="5309781"/>
                  <a:pt x="8791014" y="5332614"/>
                </a:cubicBezTo>
                <a:cubicBezTo>
                  <a:pt x="8786372" y="5355208"/>
                  <a:pt x="8750096" y="5352718"/>
                  <a:pt x="8754834" y="5329838"/>
                </a:cubicBezTo>
                <a:close/>
                <a:moveTo>
                  <a:pt x="8744975" y="5378041"/>
                </a:moveTo>
                <a:cubicBezTo>
                  <a:pt x="8738466" y="5384120"/>
                  <a:pt x="8724636" y="5383976"/>
                  <a:pt x="8719372" y="5376030"/>
                </a:cubicBezTo>
                <a:lnTo>
                  <a:pt x="8713102" y="5366504"/>
                </a:lnTo>
                <a:cubicBezTo>
                  <a:pt x="8707503" y="5357984"/>
                  <a:pt x="8707168" y="5348363"/>
                  <a:pt x="8715112" y="5340895"/>
                </a:cubicBezTo>
                <a:cubicBezTo>
                  <a:pt x="8721621" y="5334768"/>
                  <a:pt x="8735452" y="5334912"/>
                  <a:pt x="8740716" y="5342906"/>
                </a:cubicBezTo>
                <a:lnTo>
                  <a:pt x="8746985" y="5352431"/>
                </a:lnTo>
                <a:cubicBezTo>
                  <a:pt x="8752585" y="5360952"/>
                  <a:pt x="8752919" y="5370621"/>
                  <a:pt x="8744975" y="5378041"/>
                </a:cubicBezTo>
                <a:close/>
                <a:moveTo>
                  <a:pt x="8659119" y="5379716"/>
                </a:moveTo>
                <a:cubicBezTo>
                  <a:pt x="8661560" y="5370765"/>
                  <a:pt x="8672184" y="5363728"/>
                  <a:pt x="8681421" y="5367031"/>
                </a:cubicBezTo>
                <a:lnTo>
                  <a:pt x="8689030" y="5369759"/>
                </a:lnTo>
                <a:cubicBezTo>
                  <a:pt x="8698266" y="5373062"/>
                  <a:pt x="8704488" y="5382014"/>
                  <a:pt x="8701712" y="5392066"/>
                </a:cubicBezTo>
                <a:cubicBezTo>
                  <a:pt x="8700515" y="5396326"/>
                  <a:pt x="8697405" y="5400108"/>
                  <a:pt x="8693577" y="5402597"/>
                </a:cubicBezTo>
                <a:cubicBezTo>
                  <a:pt x="8686924" y="5419829"/>
                  <a:pt x="8660411" y="5410734"/>
                  <a:pt x="8660411" y="5391970"/>
                </a:cubicBezTo>
                <a:cubicBezTo>
                  <a:pt x="8658640" y="5388380"/>
                  <a:pt x="8657923" y="5384216"/>
                  <a:pt x="8659119" y="5379716"/>
                </a:cubicBezTo>
                <a:close/>
                <a:moveTo>
                  <a:pt x="8685967" y="5417579"/>
                </a:moveTo>
                <a:cubicBezTo>
                  <a:pt x="8690418" y="5414372"/>
                  <a:pt x="8695826" y="5414085"/>
                  <a:pt x="8700755" y="5415569"/>
                </a:cubicBezTo>
                <a:lnTo>
                  <a:pt x="8702717" y="5414181"/>
                </a:lnTo>
                <a:cubicBezTo>
                  <a:pt x="8708891" y="5409777"/>
                  <a:pt x="8716165" y="5409059"/>
                  <a:pt x="8722339" y="5412170"/>
                </a:cubicBezTo>
                <a:cubicBezTo>
                  <a:pt x="8722052" y="5406570"/>
                  <a:pt x="8723774" y="5400826"/>
                  <a:pt x="8728225" y="5397666"/>
                </a:cubicBezTo>
                <a:lnTo>
                  <a:pt x="8734830" y="5393023"/>
                </a:lnTo>
                <a:cubicBezTo>
                  <a:pt x="8743156" y="5387135"/>
                  <a:pt x="8753063" y="5387040"/>
                  <a:pt x="8760433" y="5394794"/>
                </a:cubicBezTo>
                <a:cubicBezTo>
                  <a:pt x="8766750" y="5401400"/>
                  <a:pt x="8766463" y="5414899"/>
                  <a:pt x="8758662" y="5420451"/>
                </a:cubicBezTo>
                <a:lnTo>
                  <a:pt x="8752058" y="5425094"/>
                </a:lnTo>
                <a:cubicBezTo>
                  <a:pt x="8745645" y="5429594"/>
                  <a:pt x="8738370" y="5430647"/>
                  <a:pt x="8731958" y="5427392"/>
                </a:cubicBezTo>
                <a:cubicBezTo>
                  <a:pt x="8732197" y="5433136"/>
                  <a:pt x="8730283" y="5439024"/>
                  <a:pt x="8725688" y="5442327"/>
                </a:cubicBezTo>
                <a:lnTo>
                  <a:pt x="8719084" y="5446970"/>
                </a:lnTo>
                <a:cubicBezTo>
                  <a:pt x="8718032" y="5447736"/>
                  <a:pt x="8716883" y="5448023"/>
                  <a:pt x="8715782" y="5448550"/>
                </a:cubicBezTo>
                <a:cubicBezTo>
                  <a:pt x="8714394" y="5450847"/>
                  <a:pt x="8712719" y="5452954"/>
                  <a:pt x="8710518" y="5454533"/>
                </a:cubicBezTo>
                <a:cubicBezTo>
                  <a:pt x="8702382" y="5460469"/>
                  <a:pt x="8690849" y="5457118"/>
                  <a:pt x="8685345" y="5449364"/>
                </a:cubicBezTo>
                <a:lnTo>
                  <a:pt x="8680703" y="5442758"/>
                </a:lnTo>
                <a:cubicBezTo>
                  <a:pt x="8674912" y="5434429"/>
                  <a:pt x="8678166" y="5423180"/>
                  <a:pt x="8685967" y="5417579"/>
                </a:cubicBezTo>
                <a:close/>
                <a:moveTo>
                  <a:pt x="8678119" y="5501348"/>
                </a:moveTo>
                <a:lnTo>
                  <a:pt x="8679746" y="5493450"/>
                </a:lnTo>
                <a:cubicBezTo>
                  <a:pt x="8681804" y="5483493"/>
                  <a:pt x="8692284" y="5478276"/>
                  <a:pt x="8701664" y="5480095"/>
                </a:cubicBezTo>
                <a:cubicBezTo>
                  <a:pt x="8711523" y="5482009"/>
                  <a:pt x="8716931" y="5492732"/>
                  <a:pt x="8715017" y="5502018"/>
                </a:cubicBezTo>
                <a:lnTo>
                  <a:pt x="8713390" y="5509916"/>
                </a:lnTo>
                <a:cubicBezTo>
                  <a:pt x="8711332" y="5519873"/>
                  <a:pt x="8700851" y="5525090"/>
                  <a:pt x="8691471" y="5523271"/>
                </a:cubicBezTo>
                <a:cubicBezTo>
                  <a:pt x="8681660" y="5521357"/>
                  <a:pt x="8676204" y="5510634"/>
                  <a:pt x="8678119" y="5501348"/>
                </a:cubicBezTo>
                <a:close/>
                <a:moveTo>
                  <a:pt x="8834946" y="5659503"/>
                </a:moveTo>
                <a:cubicBezTo>
                  <a:pt x="8836957" y="5649881"/>
                  <a:pt x="8844662" y="5642366"/>
                  <a:pt x="8855095" y="5643563"/>
                </a:cubicBezTo>
                <a:cubicBezTo>
                  <a:pt x="8861746" y="5644377"/>
                  <a:pt x="8868111" y="5649642"/>
                  <a:pt x="8870361" y="5656152"/>
                </a:cubicBezTo>
                <a:lnTo>
                  <a:pt x="8875003" y="5657110"/>
                </a:lnTo>
                <a:cubicBezTo>
                  <a:pt x="8884957" y="5659168"/>
                  <a:pt x="8891514" y="5667114"/>
                  <a:pt x="8890604" y="5677501"/>
                </a:cubicBezTo>
                <a:cubicBezTo>
                  <a:pt x="8889791" y="5686788"/>
                  <a:pt x="8879550" y="5695021"/>
                  <a:pt x="8870217" y="5693106"/>
                </a:cubicBezTo>
                <a:lnTo>
                  <a:pt x="8862321" y="5691479"/>
                </a:lnTo>
                <a:cubicBezTo>
                  <a:pt x="8858875" y="5690761"/>
                  <a:pt x="8856051" y="5689181"/>
                  <a:pt x="8853563" y="5687171"/>
                </a:cubicBezTo>
                <a:cubicBezTo>
                  <a:pt x="8852127" y="5687362"/>
                  <a:pt x="8850787" y="5687745"/>
                  <a:pt x="8849208" y="5687554"/>
                </a:cubicBezTo>
                <a:cubicBezTo>
                  <a:pt x="8840067" y="5686501"/>
                  <a:pt x="8831309" y="5677023"/>
                  <a:pt x="8833271" y="5667401"/>
                </a:cubicBezTo>
                <a:lnTo>
                  <a:pt x="8834946" y="5659503"/>
                </a:lnTo>
                <a:close/>
                <a:moveTo>
                  <a:pt x="8961194" y="5692819"/>
                </a:moveTo>
                <a:cubicBezTo>
                  <a:pt x="8969521" y="5690234"/>
                  <a:pt x="8977848" y="5694064"/>
                  <a:pt x="8982634" y="5701387"/>
                </a:cubicBezTo>
                <a:lnTo>
                  <a:pt x="8983591" y="5702823"/>
                </a:lnTo>
                <a:cubicBezTo>
                  <a:pt x="8983878" y="5702584"/>
                  <a:pt x="8984022" y="5702249"/>
                  <a:pt x="8984309" y="5702010"/>
                </a:cubicBezTo>
                <a:lnTo>
                  <a:pt x="8990913" y="5697319"/>
                </a:lnTo>
                <a:cubicBezTo>
                  <a:pt x="8991391" y="5696983"/>
                  <a:pt x="8991918" y="5696744"/>
                  <a:pt x="8992444" y="5696409"/>
                </a:cubicBezTo>
                <a:cubicBezTo>
                  <a:pt x="8992349" y="5694686"/>
                  <a:pt x="8992444" y="5692963"/>
                  <a:pt x="8992827" y="5691335"/>
                </a:cubicBezTo>
                <a:cubicBezTo>
                  <a:pt x="8994598" y="5684442"/>
                  <a:pt x="8999862" y="5680278"/>
                  <a:pt x="9006084" y="5678746"/>
                </a:cubicBezTo>
                <a:lnTo>
                  <a:pt x="8996751" y="5676783"/>
                </a:lnTo>
                <a:cubicBezTo>
                  <a:pt x="8987133" y="5674773"/>
                  <a:pt x="8981629" y="5663380"/>
                  <a:pt x="8984165" y="5654429"/>
                </a:cubicBezTo>
                <a:cubicBezTo>
                  <a:pt x="8986941" y="5644520"/>
                  <a:pt x="8996943" y="5639829"/>
                  <a:pt x="9006515" y="5641792"/>
                </a:cubicBezTo>
                <a:lnTo>
                  <a:pt x="9022307" y="5645047"/>
                </a:lnTo>
                <a:cubicBezTo>
                  <a:pt x="9031975" y="5647057"/>
                  <a:pt x="9037430" y="5658450"/>
                  <a:pt x="9034942" y="5667401"/>
                </a:cubicBezTo>
                <a:cubicBezTo>
                  <a:pt x="9032931" y="5674677"/>
                  <a:pt x="9026710" y="5677980"/>
                  <a:pt x="9019915" y="5679033"/>
                </a:cubicBezTo>
                <a:lnTo>
                  <a:pt x="9026184" y="5680086"/>
                </a:lnTo>
                <a:cubicBezTo>
                  <a:pt x="9035564" y="5681714"/>
                  <a:pt x="9041019" y="5692436"/>
                  <a:pt x="9039344" y="5701196"/>
                </a:cubicBezTo>
                <a:cubicBezTo>
                  <a:pt x="9041593" y="5700478"/>
                  <a:pt x="9044082" y="5700191"/>
                  <a:pt x="9046762" y="5700526"/>
                </a:cubicBezTo>
                <a:cubicBezTo>
                  <a:pt x="9055903" y="5701579"/>
                  <a:pt x="9064661" y="5711056"/>
                  <a:pt x="9062699" y="5720630"/>
                </a:cubicBezTo>
                <a:lnTo>
                  <a:pt x="9061072" y="5728528"/>
                </a:lnTo>
                <a:cubicBezTo>
                  <a:pt x="9059062" y="5738150"/>
                  <a:pt x="9051357" y="5745665"/>
                  <a:pt x="9040924" y="5744468"/>
                </a:cubicBezTo>
                <a:cubicBezTo>
                  <a:pt x="9031783" y="5743415"/>
                  <a:pt x="9023026" y="5733938"/>
                  <a:pt x="9024987" y="5724316"/>
                </a:cubicBezTo>
                <a:lnTo>
                  <a:pt x="9026615" y="5716418"/>
                </a:lnTo>
                <a:cubicBezTo>
                  <a:pt x="9026806" y="5715365"/>
                  <a:pt x="9027332" y="5714455"/>
                  <a:pt x="9027715" y="5713498"/>
                </a:cubicBezTo>
                <a:cubicBezTo>
                  <a:pt x="9025083" y="5714455"/>
                  <a:pt x="9022499" y="5715652"/>
                  <a:pt x="9019531" y="5715508"/>
                </a:cubicBezTo>
                <a:cubicBezTo>
                  <a:pt x="9018622" y="5719721"/>
                  <a:pt x="9016421" y="5723646"/>
                  <a:pt x="9012927" y="5726135"/>
                </a:cubicBezTo>
                <a:lnTo>
                  <a:pt x="9006323" y="5730778"/>
                </a:lnTo>
                <a:cubicBezTo>
                  <a:pt x="8999862" y="5735373"/>
                  <a:pt x="8992014" y="5735326"/>
                  <a:pt x="8985793" y="5731496"/>
                </a:cubicBezTo>
                <a:cubicBezTo>
                  <a:pt x="8984404" y="5732980"/>
                  <a:pt x="8982921" y="5734416"/>
                  <a:pt x="8981198" y="5735326"/>
                </a:cubicBezTo>
                <a:cubicBezTo>
                  <a:pt x="8971866" y="5740208"/>
                  <a:pt x="8962103" y="5735852"/>
                  <a:pt x="8956695" y="5727619"/>
                </a:cubicBezTo>
                <a:lnTo>
                  <a:pt x="8955163" y="5725273"/>
                </a:lnTo>
                <a:cubicBezTo>
                  <a:pt x="8948847" y="5721971"/>
                  <a:pt x="8944348" y="5715508"/>
                  <a:pt x="8946214" y="5706462"/>
                </a:cubicBezTo>
                <a:cubicBezTo>
                  <a:pt x="8948081" y="5697797"/>
                  <a:pt x="8954350" y="5693537"/>
                  <a:pt x="8961194" y="5692819"/>
                </a:cubicBezTo>
                <a:close/>
                <a:moveTo>
                  <a:pt x="9026806" y="5770987"/>
                </a:moveTo>
                <a:cubicBezTo>
                  <a:pt x="9036282" y="5765961"/>
                  <a:pt x="9045710" y="5770508"/>
                  <a:pt x="9051357" y="5778502"/>
                </a:cubicBezTo>
                <a:lnTo>
                  <a:pt x="9055999" y="5785108"/>
                </a:lnTo>
                <a:cubicBezTo>
                  <a:pt x="9056095" y="5785300"/>
                  <a:pt x="9056095" y="5785491"/>
                  <a:pt x="9056190" y="5785683"/>
                </a:cubicBezTo>
                <a:cubicBezTo>
                  <a:pt x="9060641" y="5781183"/>
                  <a:pt x="9067388" y="5778933"/>
                  <a:pt x="9073658" y="5780226"/>
                </a:cubicBezTo>
                <a:lnTo>
                  <a:pt x="9081554" y="5781853"/>
                </a:lnTo>
                <a:cubicBezTo>
                  <a:pt x="9091509" y="5783911"/>
                  <a:pt x="9096773" y="5794347"/>
                  <a:pt x="9094954" y="5803777"/>
                </a:cubicBezTo>
                <a:cubicBezTo>
                  <a:pt x="9093040" y="5813637"/>
                  <a:pt x="9082320" y="5819094"/>
                  <a:pt x="9073036" y="5817179"/>
                </a:cubicBezTo>
                <a:lnTo>
                  <a:pt x="9065139" y="5815552"/>
                </a:lnTo>
                <a:cubicBezTo>
                  <a:pt x="9062412" y="5814978"/>
                  <a:pt x="9060066" y="5813733"/>
                  <a:pt x="9058104" y="5812105"/>
                </a:cubicBezTo>
                <a:cubicBezTo>
                  <a:pt x="9056477" y="5814164"/>
                  <a:pt x="9054515" y="5815983"/>
                  <a:pt x="9052314" y="5817084"/>
                </a:cubicBezTo>
                <a:cubicBezTo>
                  <a:pt x="9042933" y="5821918"/>
                  <a:pt x="9033266" y="5817371"/>
                  <a:pt x="9027906" y="5809186"/>
                </a:cubicBezTo>
                <a:lnTo>
                  <a:pt x="9021637" y="5799660"/>
                </a:lnTo>
                <a:cubicBezTo>
                  <a:pt x="9021398" y="5799277"/>
                  <a:pt x="9021446" y="5798798"/>
                  <a:pt x="9021255" y="5798415"/>
                </a:cubicBezTo>
                <a:lnTo>
                  <a:pt x="9019244" y="5795543"/>
                </a:lnTo>
                <a:cubicBezTo>
                  <a:pt x="9013549" y="5787501"/>
                  <a:pt x="9019005" y="5775152"/>
                  <a:pt x="9026806" y="5770987"/>
                </a:cubicBezTo>
                <a:close/>
                <a:moveTo>
                  <a:pt x="9096486" y="5682240"/>
                </a:moveTo>
                <a:cubicBezTo>
                  <a:pt x="9098639" y="5680182"/>
                  <a:pt x="9101654" y="5678985"/>
                  <a:pt x="9104765" y="5678219"/>
                </a:cubicBezTo>
                <a:cubicBezTo>
                  <a:pt x="9108259" y="5675347"/>
                  <a:pt x="9112758" y="5673864"/>
                  <a:pt x="9118069" y="5674246"/>
                </a:cubicBezTo>
                <a:cubicBezTo>
                  <a:pt x="9125296" y="5674773"/>
                  <a:pt x="9131996" y="5681235"/>
                  <a:pt x="9133623" y="5688463"/>
                </a:cubicBezTo>
                <a:cubicBezTo>
                  <a:pt x="9139270" y="5691718"/>
                  <a:pt x="9142955" y="5697654"/>
                  <a:pt x="9143003" y="5704738"/>
                </a:cubicBezTo>
                <a:cubicBezTo>
                  <a:pt x="9143051" y="5714359"/>
                  <a:pt x="9133575" y="5722784"/>
                  <a:pt x="9124100" y="5722162"/>
                </a:cubicBezTo>
                <a:cubicBezTo>
                  <a:pt x="9117496" y="5721731"/>
                  <a:pt x="9111418" y="5719434"/>
                  <a:pt x="9105866" y="5716178"/>
                </a:cubicBezTo>
                <a:cubicBezTo>
                  <a:pt x="9104526" y="5715460"/>
                  <a:pt x="9103425" y="5714359"/>
                  <a:pt x="9102277" y="5713259"/>
                </a:cubicBezTo>
                <a:cubicBezTo>
                  <a:pt x="9100075" y="5711535"/>
                  <a:pt x="9097491" y="5710291"/>
                  <a:pt x="9095720" y="5707945"/>
                </a:cubicBezTo>
                <a:cubicBezTo>
                  <a:pt x="9089834" y="5700047"/>
                  <a:pt x="9088685" y="5689612"/>
                  <a:pt x="9096486" y="5682240"/>
                </a:cubicBezTo>
                <a:close/>
                <a:moveTo>
                  <a:pt x="9145683" y="5729964"/>
                </a:moveTo>
                <a:cubicBezTo>
                  <a:pt x="9159178" y="5749112"/>
                  <a:pt x="9128359" y="5768307"/>
                  <a:pt x="9114911" y="5749303"/>
                </a:cubicBezTo>
                <a:cubicBezTo>
                  <a:pt x="9101415" y="5730156"/>
                  <a:pt x="9132235" y="5710961"/>
                  <a:pt x="9145683" y="5729964"/>
                </a:cubicBezTo>
                <a:close/>
                <a:moveTo>
                  <a:pt x="9143578" y="5552135"/>
                </a:moveTo>
                <a:cubicBezTo>
                  <a:pt x="9130082" y="5532989"/>
                  <a:pt x="9159944" y="5512358"/>
                  <a:pt x="9173440" y="5531409"/>
                </a:cubicBezTo>
                <a:cubicBezTo>
                  <a:pt x="9186936" y="5550508"/>
                  <a:pt x="9157073" y="5571187"/>
                  <a:pt x="9143578" y="5552135"/>
                </a:cubicBezTo>
                <a:close/>
                <a:moveTo>
                  <a:pt x="9170664" y="5683868"/>
                </a:moveTo>
                <a:lnTo>
                  <a:pt x="9164395" y="5674342"/>
                </a:lnTo>
                <a:cubicBezTo>
                  <a:pt x="9158987" y="5666157"/>
                  <a:pt x="9160902" y="5654716"/>
                  <a:pt x="9169181" y="5649116"/>
                </a:cubicBezTo>
                <a:cubicBezTo>
                  <a:pt x="9177173" y="5643659"/>
                  <a:pt x="9188994" y="5645717"/>
                  <a:pt x="9194402" y="5653903"/>
                </a:cubicBezTo>
                <a:cubicBezTo>
                  <a:pt x="9196460" y="5657062"/>
                  <a:pt x="9198566" y="5660269"/>
                  <a:pt x="9200671" y="5663428"/>
                </a:cubicBezTo>
                <a:cubicBezTo>
                  <a:pt x="9206079" y="5671614"/>
                  <a:pt x="9204164" y="5683054"/>
                  <a:pt x="9195886" y="5688655"/>
                </a:cubicBezTo>
                <a:cubicBezTo>
                  <a:pt x="9187893" y="5694111"/>
                  <a:pt x="9176073" y="5692053"/>
                  <a:pt x="9170664" y="5683868"/>
                </a:cubicBezTo>
                <a:close/>
                <a:moveTo>
                  <a:pt x="9204069" y="5734129"/>
                </a:moveTo>
                <a:cubicBezTo>
                  <a:pt x="9208806" y="5711200"/>
                  <a:pt x="9243886" y="5720582"/>
                  <a:pt x="9239148" y="5743367"/>
                </a:cubicBezTo>
                <a:cubicBezTo>
                  <a:pt x="9234410" y="5766296"/>
                  <a:pt x="9199379" y="5756914"/>
                  <a:pt x="9204069" y="5734129"/>
                </a:cubicBezTo>
                <a:close/>
                <a:moveTo>
                  <a:pt x="9222685" y="5705887"/>
                </a:moveTo>
                <a:lnTo>
                  <a:pt x="9218043" y="5699281"/>
                </a:lnTo>
                <a:cubicBezTo>
                  <a:pt x="9212157" y="5690952"/>
                  <a:pt x="9212444" y="5680852"/>
                  <a:pt x="9220197" y="5673672"/>
                </a:cubicBezTo>
                <a:cubicBezTo>
                  <a:pt x="9226992" y="5667401"/>
                  <a:pt x="9240297" y="5668024"/>
                  <a:pt x="9245801" y="5675778"/>
                </a:cubicBezTo>
                <a:lnTo>
                  <a:pt x="9250443" y="5682384"/>
                </a:lnTo>
                <a:cubicBezTo>
                  <a:pt x="9256329" y="5690713"/>
                  <a:pt x="9256041" y="5700813"/>
                  <a:pt x="9248288" y="5707993"/>
                </a:cubicBezTo>
                <a:cubicBezTo>
                  <a:pt x="9241493" y="5714312"/>
                  <a:pt x="9228189" y="5713689"/>
                  <a:pt x="9222685" y="5705887"/>
                </a:cubicBezTo>
                <a:close/>
                <a:moveTo>
                  <a:pt x="9194737" y="5303080"/>
                </a:moveTo>
                <a:lnTo>
                  <a:pt x="9205983" y="5305042"/>
                </a:lnTo>
                <a:cubicBezTo>
                  <a:pt x="9215698" y="5306717"/>
                  <a:pt x="9221202" y="5318445"/>
                  <a:pt x="9218857" y="5327253"/>
                </a:cubicBezTo>
                <a:cubicBezTo>
                  <a:pt x="9216177" y="5337305"/>
                  <a:pt x="9206270" y="5341805"/>
                  <a:pt x="9196603" y="5340129"/>
                </a:cubicBezTo>
                <a:lnTo>
                  <a:pt x="9185357" y="5338167"/>
                </a:lnTo>
                <a:cubicBezTo>
                  <a:pt x="9175642" y="5336491"/>
                  <a:pt x="9170138" y="5324764"/>
                  <a:pt x="9172483" y="5315956"/>
                </a:cubicBezTo>
                <a:cubicBezTo>
                  <a:pt x="9175163" y="5305904"/>
                  <a:pt x="9185069" y="5301452"/>
                  <a:pt x="9194737" y="5303080"/>
                </a:cubicBezTo>
                <a:close/>
                <a:moveTo>
                  <a:pt x="9182629" y="5251095"/>
                </a:moveTo>
                <a:cubicBezTo>
                  <a:pt x="9185691" y="5236208"/>
                  <a:pt x="9201676" y="5234246"/>
                  <a:pt x="9211248" y="5240899"/>
                </a:cubicBezTo>
                <a:cubicBezTo>
                  <a:pt x="9218857" y="5243628"/>
                  <a:pt x="9225317" y="5251382"/>
                  <a:pt x="9223642" y="5259664"/>
                </a:cubicBezTo>
                <a:lnTo>
                  <a:pt x="9222015" y="5267562"/>
                </a:lnTo>
                <a:cubicBezTo>
                  <a:pt x="9220005" y="5277183"/>
                  <a:pt x="9212588" y="5284794"/>
                  <a:pt x="9202059" y="5283693"/>
                </a:cubicBezTo>
                <a:cubicBezTo>
                  <a:pt x="9193588" y="5282784"/>
                  <a:pt x="9185548" y="5274503"/>
                  <a:pt x="9186075" y="5265599"/>
                </a:cubicBezTo>
                <a:cubicBezTo>
                  <a:pt x="9183011" y="5262009"/>
                  <a:pt x="9181384" y="5257127"/>
                  <a:pt x="9182629" y="5251095"/>
                </a:cubicBezTo>
                <a:close/>
                <a:moveTo>
                  <a:pt x="9149081" y="5086334"/>
                </a:moveTo>
                <a:lnTo>
                  <a:pt x="9135920" y="5095669"/>
                </a:lnTo>
                <a:cubicBezTo>
                  <a:pt x="9127641" y="5101556"/>
                  <a:pt x="9116299" y="5098014"/>
                  <a:pt x="9110796" y="5090260"/>
                </a:cubicBezTo>
                <a:cubicBezTo>
                  <a:pt x="9110652" y="5090020"/>
                  <a:pt x="9110652" y="5089733"/>
                  <a:pt x="9110508" y="5089494"/>
                </a:cubicBezTo>
                <a:cubicBezTo>
                  <a:pt x="9108116" y="5098636"/>
                  <a:pt x="9099261" y="5105003"/>
                  <a:pt x="9089738" y="5103232"/>
                </a:cubicBezTo>
                <a:cubicBezTo>
                  <a:pt x="9080263" y="5101461"/>
                  <a:pt x="9073179" y="5091696"/>
                  <a:pt x="9075141" y="5082074"/>
                </a:cubicBezTo>
                <a:lnTo>
                  <a:pt x="9076768" y="5074176"/>
                </a:lnTo>
                <a:cubicBezTo>
                  <a:pt x="9078779" y="5064507"/>
                  <a:pt x="9088063" y="5057757"/>
                  <a:pt x="9097874" y="5059576"/>
                </a:cubicBezTo>
                <a:cubicBezTo>
                  <a:pt x="9103904" y="5060677"/>
                  <a:pt x="9108641" y="5065177"/>
                  <a:pt x="9110987" y="5070634"/>
                </a:cubicBezTo>
                <a:cubicBezTo>
                  <a:pt x="9112374" y="5068480"/>
                  <a:pt x="9114049" y="5066517"/>
                  <a:pt x="9116156" y="5065033"/>
                </a:cubicBezTo>
                <a:lnTo>
                  <a:pt x="9129316" y="5055699"/>
                </a:lnTo>
                <a:cubicBezTo>
                  <a:pt x="9137595" y="5049811"/>
                  <a:pt x="9148889" y="5053353"/>
                  <a:pt x="9154441" y="5061108"/>
                </a:cubicBezTo>
                <a:cubicBezTo>
                  <a:pt x="9160327" y="5069389"/>
                  <a:pt x="9156834" y="5080830"/>
                  <a:pt x="9149081" y="5086334"/>
                </a:cubicBezTo>
                <a:close/>
                <a:moveTo>
                  <a:pt x="9081746" y="5213519"/>
                </a:moveTo>
                <a:cubicBezTo>
                  <a:pt x="9083947" y="5213232"/>
                  <a:pt x="9085957" y="5212179"/>
                  <a:pt x="9088254" y="5212514"/>
                </a:cubicBezTo>
                <a:cubicBezTo>
                  <a:pt x="9092035" y="5213184"/>
                  <a:pt x="9095768" y="5213806"/>
                  <a:pt x="9099501" y="5214477"/>
                </a:cubicBezTo>
                <a:cubicBezTo>
                  <a:pt x="9109216" y="5216152"/>
                  <a:pt x="9114719" y="5227879"/>
                  <a:pt x="9112374" y="5236687"/>
                </a:cubicBezTo>
                <a:cubicBezTo>
                  <a:pt x="9109694" y="5246787"/>
                  <a:pt x="9099788" y="5251239"/>
                  <a:pt x="9090121" y="5249563"/>
                </a:cubicBezTo>
                <a:lnTo>
                  <a:pt x="9078874" y="5247649"/>
                </a:lnTo>
                <a:cubicBezTo>
                  <a:pt x="9077486" y="5247409"/>
                  <a:pt x="9076386" y="5246596"/>
                  <a:pt x="9075190" y="5245973"/>
                </a:cubicBezTo>
                <a:cubicBezTo>
                  <a:pt x="9069877" y="5246883"/>
                  <a:pt x="9064421" y="5246165"/>
                  <a:pt x="9060066" y="5242575"/>
                </a:cubicBezTo>
                <a:cubicBezTo>
                  <a:pt x="9059301" y="5241953"/>
                  <a:pt x="9058918" y="5241617"/>
                  <a:pt x="9058775" y="5241522"/>
                </a:cubicBezTo>
                <a:cubicBezTo>
                  <a:pt x="9058679" y="5241474"/>
                  <a:pt x="9058583" y="5241426"/>
                  <a:pt x="9058488" y="5241378"/>
                </a:cubicBezTo>
                <a:cubicBezTo>
                  <a:pt x="9058439" y="5241378"/>
                  <a:pt x="9058439" y="5241330"/>
                  <a:pt x="9058344" y="5241330"/>
                </a:cubicBezTo>
                <a:cubicBezTo>
                  <a:pt x="9057339" y="5241665"/>
                  <a:pt x="9056286" y="5242048"/>
                  <a:pt x="9055233" y="5242479"/>
                </a:cubicBezTo>
                <a:cubicBezTo>
                  <a:pt x="9045949" y="5246739"/>
                  <a:pt x="9035372" y="5239415"/>
                  <a:pt x="9032118" y="5230991"/>
                </a:cubicBezTo>
                <a:cubicBezTo>
                  <a:pt x="9028289" y="5221130"/>
                  <a:pt x="9034942" y="5211844"/>
                  <a:pt x="9043604" y="5207871"/>
                </a:cubicBezTo>
                <a:cubicBezTo>
                  <a:pt x="9056764" y="5201839"/>
                  <a:pt x="9070691" y="5205286"/>
                  <a:pt x="9081746" y="5213519"/>
                </a:cubicBezTo>
                <a:close/>
                <a:moveTo>
                  <a:pt x="9034128" y="5123240"/>
                </a:moveTo>
                <a:cubicBezTo>
                  <a:pt x="9029486" y="5123336"/>
                  <a:pt x="9025370" y="5121469"/>
                  <a:pt x="9022116" y="5118597"/>
                </a:cubicBezTo>
                <a:cubicBezTo>
                  <a:pt x="9021733" y="5118454"/>
                  <a:pt x="9021398" y="5118262"/>
                  <a:pt x="9021063" y="5118071"/>
                </a:cubicBezTo>
                <a:cubicBezTo>
                  <a:pt x="9019244" y="5121230"/>
                  <a:pt x="9016947" y="5124054"/>
                  <a:pt x="9013933" y="5125586"/>
                </a:cubicBezTo>
                <a:cubicBezTo>
                  <a:pt x="9004696" y="5130277"/>
                  <a:pt x="8995364" y="5125969"/>
                  <a:pt x="8989908" y="5118071"/>
                </a:cubicBezTo>
                <a:cubicBezTo>
                  <a:pt x="8986749" y="5120799"/>
                  <a:pt x="8982969" y="5122474"/>
                  <a:pt x="8978949" y="5122666"/>
                </a:cubicBezTo>
                <a:cubicBezTo>
                  <a:pt x="8980049" y="5126208"/>
                  <a:pt x="8980528" y="5129894"/>
                  <a:pt x="8979571" y="5133197"/>
                </a:cubicBezTo>
                <a:cubicBezTo>
                  <a:pt x="8979331" y="5134059"/>
                  <a:pt x="8978470" y="5134202"/>
                  <a:pt x="8978135" y="5134968"/>
                </a:cubicBezTo>
                <a:cubicBezTo>
                  <a:pt x="8980097" y="5134729"/>
                  <a:pt x="8982107" y="5134585"/>
                  <a:pt x="8984117" y="5134968"/>
                </a:cubicBezTo>
                <a:lnTo>
                  <a:pt x="8999910" y="5138223"/>
                </a:lnTo>
                <a:cubicBezTo>
                  <a:pt x="9009529" y="5140233"/>
                  <a:pt x="9015895" y="5150238"/>
                  <a:pt x="9013837" y="5159763"/>
                </a:cubicBezTo>
                <a:cubicBezTo>
                  <a:pt x="9013693" y="5160386"/>
                  <a:pt x="9013310" y="5160864"/>
                  <a:pt x="9013071" y="5161487"/>
                </a:cubicBezTo>
                <a:cubicBezTo>
                  <a:pt x="9018862" y="5160721"/>
                  <a:pt x="9024796" y="5159955"/>
                  <a:pt x="9030443" y="5161582"/>
                </a:cubicBezTo>
                <a:cubicBezTo>
                  <a:pt x="9040350" y="5164454"/>
                  <a:pt x="9046236" y="5174411"/>
                  <a:pt x="9043460" y="5184511"/>
                </a:cubicBezTo>
                <a:cubicBezTo>
                  <a:pt x="9041450" y="5191835"/>
                  <a:pt x="9035803" y="5195473"/>
                  <a:pt x="9029486" y="5198776"/>
                </a:cubicBezTo>
                <a:cubicBezTo>
                  <a:pt x="9028911" y="5199063"/>
                  <a:pt x="9028289" y="5198871"/>
                  <a:pt x="9027715" y="5199111"/>
                </a:cubicBezTo>
                <a:cubicBezTo>
                  <a:pt x="9026040" y="5202414"/>
                  <a:pt x="9023695" y="5205334"/>
                  <a:pt x="9020106" y="5207201"/>
                </a:cubicBezTo>
                <a:cubicBezTo>
                  <a:pt x="9013358" y="5210743"/>
                  <a:pt x="9006897" y="5209163"/>
                  <a:pt x="9000149" y="5206770"/>
                </a:cubicBezTo>
                <a:cubicBezTo>
                  <a:pt x="8994933" y="5204903"/>
                  <a:pt x="8991870" y="5200403"/>
                  <a:pt x="8990674" y="5195282"/>
                </a:cubicBezTo>
                <a:cubicBezTo>
                  <a:pt x="8990387" y="5195042"/>
                  <a:pt x="8990100" y="5194803"/>
                  <a:pt x="8989813" y="5194564"/>
                </a:cubicBezTo>
                <a:cubicBezTo>
                  <a:pt x="8988568" y="5193510"/>
                  <a:pt x="8988473" y="5191883"/>
                  <a:pt x="8987611" y="5190590"/>
                </a:cubicBezTo>
                <a:lnTo>
                  <a:pt x="8986797" y="5191213"/>
                </a:lnTo>
                <a:cubicBezTo>
                  <a:pt x="8978758" y="5196909"/>
                  <a:pt x="8967080" y="5194707"/>
                  <a:pt x="8961529" y="5186665"/>
                </a:cubicBezTo>
                <a:cubicBezTo>
                  <a:pt x="8956169" y="5178958"/>
                  <a:pt x="8958035" y="5168284"/>
                  <a:pt x="8965118" y="5162396"/>
                </a:cubicBezTo>
                <a:cubicBezTo>
                  <a:pt x="8962629" y="5158471"/>
                  <a:pt x="8961576" y="5153636"/>
                  <a:pt x="8962582" y="5148898"/>
                </a:cubicBezTo>
                <a:cubicBezTo>
                  <a:pt x="8962916" y="5147318"/>
                  <a:pt x="8963730" y="5146026"/>
                  <a:pt x="8964448" y="5144685"/>
                </a:cubicBezTo>
                <a:cubicBezTo>
                  <a:pt x="8961960" y="5145020"/>
                  <a:pt x="8959662" y="5146073"/>
                  <a:pt x="8957126" y="5145642"/>
                </a:cubicBezTo>
                <a:lnTo>
                  <a:pt x="8945879" y="5143728"/>
                </a:lnTo>
                <a:cubicBezTo>
                  <a:pt x="8943965" y="5143393"/>
                  <a:pt x="8942338" y="5142387"/>
                  <a:pt x="8940807" y="5141335"/>
                </a:cubicBezTo>
                <a:cubicBezTo>
                  <a:pt x="8940185" y="5149041"/>
                  <a:pt x="8934394" y="5156365"/>
                  <a:pt x="8926785" y="5157849"/>
                </a:cubicBezTo>
                <a:cubicBezTo>
                  <a:pt x="8915873" y="5159907"/>
                  <a:pt x="8904531" y="5158375"/>
                  <a:pt x="8895581" y="5151339"/>
                </a:cubicBezTo>
                <a:cubicBezTo>
                  <a:pt x="8887828" y="5145212"/>
                  <a:pt x="8884048" y="5135351"/>
                  <a:pt x="8889695" y="5126208"/>
                </a:cubicBezTo>
                <a:cubicBezTo>
                  <a:pt x="8894481" y="5118501"/>
                  <a:pt x="8907067" y="5114241"/>
                  <a:pt x="8914820" y="5120320"/>
                </a:cubicBezTo>
                <a:cubicBezTo>
                  <a:pt x="8915681" y="5121086"/>
                  <a:pt x="8916639" y="5121756"/>
                  <a:pt x="8917596" y="5122331"/>
                </a:cubicBezTo>
                <a:lnTo>
                  <a:pt x="8917596" y="5122331"/>
                </a:lnTo>
                <a:cubicBezTo>
                  <a:pt x="8917739" y="5122331"/>
                  <a:pt x="8917787" y="5122331"/>
                  <a:pt x="8917979" y="5122331"/>
                </a:cubicBezTo>
                <a:cubicBezTo>
                  <a:pt x="8918266" y="5122283"/>
                  <a:pt x="8918314" y="5122283"/>
                  <a:pt x="8918888" y="5122187"/>
                </a:cubicBezTo>
                <a:cubicBezTo>
                  <a:pt x="8924248" y="5121182"/>
                  <a:pt x="8929225" y="5122474"/>
                  <a:pt x="8933197" y="5125346"/>
                </a:cubicBezTo>
                <a:cubicBezTo>
                  <a:pt x="8933245" y="5123958"/>
                  <a:pt x="8933101" y="5122522"/>
                  <a:pt x="8933485" y="5121230"/>
                </a:cubicBezTo>
                <a:cubicBezTo>
                  <a:pt x="8934825" y="5116587"/>
                  <a:pt x="8937743" y="5113379"/>
                  <a:pt x="8941285" y="5111273"/>
                </a:cubicBezTo>
                <a:cubicBezTo>
                  <a:pt x="8940136" y="5109742"/>
                  <a:pt x="8939036" y="5108210"/>
                  <a:pt x="8938366" y="5106487"/>
                </a:cubicBezTo>
                <a:cubicBezTo>
                  <a:pt x="8934681" y="5096626"/>
                  <a:pt x="8941381" y="5087483"/>
                  <a:pt x="8950043" y="5083606"/>
                </a:cubicBezTo>
                <a:cubicBezTo>
                  <a:pt x="8962342" y="5078101"/>
                  <a:pt x="8975216" y="5080973"/>
                  <a:pt x="8985840" y="5088201"/>
                </a:cubicBezTo>
                <a:cubicBezTo>
                  <a:pt x="8987371" y="5086334"/>
                  <a:pt x="8989238" y="5084803"/>
                  <a:pt x="8991248" y="5083750"/>
                </a:cubicBezTo>
                <a:cubicBezTo>
                  <a:pt x="8995555" y="5081548"/>
                  <a:pt x="8999862" y="5081500"/>
                  <a:pt x="9003835" y="5082696"/>
                </a:cubicBezTo>
                <a:cubicBezTo>
                  <a:pt x="9004169" y="5080782"/>
                  <a:pt x="9004553" y="5078915"/>
                  <a:pt x="9005366" y="5077335"/>
                </a:cubicBezTo>
                <a:cubicBezTo>
                  <a:pt x="9010056" y="5067905"/>
                  <a:pt x="9021302" y="5066517"/>
                  <a:pt x="9030012" y="5070251"/>
                </a:cubicBezTo>
                <a:cubicBezTo>
                  <a:pt x="9044130" y="5076187"/>
                  <a:pt x="9051261" y="5090020"/>
                  <a:pt x="9051931" y="5104764"/>
                </a:cubicBezTo>
                <a:cubicBezTo>
                  <a:pt x="9052314" y="5114433"/>
                  <a:pt x="9043795" y="5123001"/>
                  <a:pt x="9034128" y="5123240"/>
                </a:cubicBezTo>
                <a:close/>
                <a:moveTo>
                  <a:pt x="8934825" y="5075181"/>
                </a:moveTo>
                <a:cubicBezTo>
                  <a:pt x="8930134" y="5097966"/>
                  <a:pt x="8894146" y="5093179"/>
                  <a:pt x="8898884" y="5070251"/>
                </a:cubicBezTo>
                <a:cubicBezTo>
                  <a:pt x="8898979" y="5069820"/>
                  <a:pt x="8899266" y="5069533"/>
                  <a:pt x="8899362" y="5069150"/>
                </a:cubicBezTo>
                <a:cubicBezTo>
                  <a:pt x="8897592" y="5067810"/>
                  <a:pt x="8895964" y="5066230"/>
                  <a:pt x="8894864" y="5064363"/>
                </a:cubicBezTo>
                <a:cubicBezTo>
                  <a:pt x="8889504" y="5055556"/>
                  <a:pt x="8892901" y="5045072"/>
                  <a:pt x="8900894" y="5039424"/>
                </a:cubicBezTo>
                <a:lnTo>
                  <a:pt x="8914103" y="5030090"/>
                </a:lnTo>
                <a:cubicBezTo>
                  <a:pt x="8922143" y="5024394"/>
                  <a:pt x="8934250" y="5028175"/>
                  <a:pt x="8939036" y="5036121"/>
                </a:cubicBezTo>
                <a:cubicBezTo>
                  <a:pt x="8944396" y="5044929"/>
                  <a:pt x="8940998" y="5055459"/>
                  <a:pt x="8932958" y="5061108"/>
                </a:cubicBezTo>
                <a:lnTo>
                  <a:pt x="8932001" y="5061778"/>
                </a:lnTo>
                <a:cubicBezTo>
                  <a:pt x="8934681" y="5065081"/>
                  <a:pt x="8936021" y="5069533"/>
                  <a:pt x="8934825" y="5075181"/>
                </a:cubicBezTo>
                <a:close/>
                <a:moveTo>
                  <a:pt x="8753541" y="4900129"/>
                </a:moveTo>
                <a:lnTo>
                  <a:pt x="8740333" y="4909463"/>
                </a:lnTo>
                <a:cubicBezTo>
                  <a:pt x="8732054" y="4915351"/>
                  <a:pt x="8720759" y="4911808"/>
                  <a:pt x="8715208" y="4904054"/>
                </a:cubicBezTo>
                <a:cubicBezTo>
                  <a:pt x="8709370" y="4895868"/>
                  <a:pt x="8712863" y="4884380"/>
                  <a:pt x="8720616" y="4878923"/>
                </a:cubicBezTo>
                <a:lnTo>
                  <a:pt x="8733777" y="4869589"/>
                </a:lnTo>
                <a:cubicBezTo>
                  <a:pt x="8742056" y="4863701"/>
                  <a:pt x="8753350" y="4867243"/>
                  <a:pt x="8758901" y="4874998"/>
                </a:cubicBezTo>
                <a:cubicBezTo>
                  <a:pt x="8764788" y="4883183"/>
                  <a:pt x="8761247" y="4894672"/>
                  <a:pt x="8753541" y="4900129"/>
                </a:cubicBezTo>
                <a:close/>
                <a:moveTo>
                  <a:pt x="8712528" y="4918797"/>
                </a:moveTo>
                <a:cubicBezTo>
                  <a:pt x="8730283" y="4933684"/>
                  <a:pt x="8710757" y="4964607"/>
                  <a:pt x="8692811" y="4949528"/>
                </a:cubicBezTo>
                <a:cubicBezTo>
                  <a:pt x="8675056" y="4934641"/>
                  <a:pt x="8694582" y="4903719"/>
                  <a:pt x="8712528" y="4918797"/>
                </a:cubicBezTo>
                <a:close/>
                <a:moveTo>
                  <a:pt x="8688743" y="4973319"/>
                </a:moveTo>
                <a:cubicBezTo>
                  <a:pt x="8689030" y="4972840"/>
                  <a:pt x="8689173" y="4972265"/>
                  <a:pt x="8689509" y="4971739"/>
                </a:cubicBezTo>
                <a:cubicBezTo>
                  <a:pt x="8694821" y="4963362"/>
                  <a:pt x="8706785" y="4961256"/>
                  <a:pt x="8714921" y="4966617"/>
                </a:cubicBezTo>
                <a:cubicBezTo>
                  <a:pt x="8715782" y="4967192"/>
                  <a:pt x="8716308" y="4968101"/>
                  <a:pt x="8717074" y="4968771"/>
                </a:cubicBezTo>
                <a:cubicBezTo>
                  <a:pt x="8723392" y="4970351"/>
                  <a:pt x="8728799" y="4973701"/>
                  <a:pt x="8730761" y="4981169"/>
                </a:cubicBezTo>
                <a:cubicBezTo>
                  <a:pt x="8732628" y="4988157"/>
                  <a:pt x="8728464" y="4997157"/>
                  <a:pt x="8721812" y="5000938"/>
                </a:cubicBezTo>
                <a:cubicBezTo>
                  <a:pt x="8723774" y="5008836"/>
                  <a:pt x="8718893" y="5017596"/>
                  <a:pt x="8712145" y="5021330"/>
                </a:cubicBezTo>
                <a:cubicBezTo>
                  <a:pt x="8703626" y="5025973"/>
                  <a:pt x="8694629" y="5021713"/>
                  <a:pt x="8689222" y="5014772"/>
                </a:cubicBezTo>
                <a:lnTo>
                  <a:pt x="8688791" y="5015059"/>
                </a:lnTo>
                <a:cubicBezTo>
                  <a:pt x="8681421" y="5020277"/>
                  <a:pt x="8672759" y="5019272"/>
                  <a:pt x="8666011" y="5013767"/>
                </a:cubicBezTo>
                <a:cubicBezTo>
                  <a:pt x="8661656" y="5015107"/>
                  <a:pt x="8656726" y="5014533"/>
                  <a:pt x="8651893" y="5010464"/>
                </a:cubicBezTo>
                <a:cubicBezTo>
                  <a:pt x="8650649" y="5009459"/>
                  <a:pt x="8649978" y="5008166"/>
                  <a:pt x="8649117" y="5007018"/>
                </a:cubicBezTo>
                <a:cubicBezTo>
                  <a:pt x="8644044" y="5011804"/>
                  <a:pt x="8637536" y="5015346"/>
                  <a:pt x="8630357" y="5016974"/>
                </a:cubicBezTo>
                <a:cubicBezTo>
                  <a:pt x="8632224" y="5018266"/>
                  <a:pt x="8633898" y="5019798"/>
                  <a:pt x="8635191" y="5021665"/>
                </a:cubicBezTo>
                <a:lnTo>
                  <a:pt x="8639833" y="5028271"/>
                </a:lnTo>
                <a:cubicBezTo>
                  <a:pt x="8645720" y="5036552"/>
                  <a:pt x="8642369" y="5047801"/>
                  <a:pt x="8634616" y="5053401"/>
                </a:cubicBezTo>
                <a:cubicBezTo>
                  <a:pt x="8626481" y="5059289"/>
                  <a:pt x="8614947" y="5055938"/>
                  <a:pt x="8609443" y="5048184"/>
                </a:cubicBezTo>
                <a:lnTo>
                  <a:pt x="8604801" y="5041578"/>
                </a:lnTo>
                <a:cubicBezTo>
                  <a:pt x="8598915" y="5033297"/>
                  <a:pt x="8602265" y="5022048"/>
                  <a:pt x="8610018" y="5016447"/>
                </a:cubicBezTo>
                <a:cubicBezTo>
                  <a:pt x="8610592" y="5016017"/>
                  <a:pt x="8611262" y="5015969"/>
                  <a:pt x="8611884" y="5015633"/>
                </a:cubicBezTo>
                <a:cubicBezTo>
                  <a:pt x="8605902" y="5012905"/>
                  <a:pt x="8600447" y="5008166"/>
                  <a:pt x="8596235" y="5001896"/>
                </a:cubicBezTo>
                <a:cubicBezTo>
                  <a:pt x="8586472" y="5009267"/>
                  <a:pt x="8566707" y="5003906"/>
                  <a:pt x="8565272" y="4987009"/>
                </a:cubicBezTo>
                <a:cubicBezTo>
                  <a:pt x="8564314" y="4975999"/>
                  <a:pt x="8572067" y="4970782"/>
                  <a:pt x="8580586" y="4970590"/>
                </a:cubicBezTo>
                <a:cubicBezTo>
                  <a:pt x="8579581" y="4968962"/>
                  <a:pt x="8578863" y="4967239"/>
                  <a:pt x="8578385" y="4965373"/>
                </a:cubicBezTo>
                <a:cubicBezTo>
                  <a:pt x="8569626" y="4964607"/>
                  <a:pt x="8562830" y="4957426"/>
                  <a:pt x="8561874" y="4948762"/>
                </a:cubicBezTo>
                <a:cubicBezTo>
                  <a:pt x="8561203" y="4942779"/>
                  <a:pt x="8564123" y="4937322"/>
                  <a:pt x="8568621" y="4933732"/>
                </a:cubicBezTo>
                <a:cubicBezTo>
                  <a:pt x="8567521" y="4934163"/>
                  <a:pt x="8566372" y="4934450"/>
                  <a:pt x="8565128" y="4934546"/>
                </a:cubicBezTo>
                <a:lnTo>
                  <a:pt x="8557088" y="4935216"/>
                </a:lnTo>
                <a:cubicBezTo>
                  <a:pt x="8547277" y="4936077"/>
                  <a:pt x="8537753" y="4932057"/>
                  <a:pt x="8535408" y="4921382"/>
                </a:cubicBezTo>
                <a:cubicBezTo>
                  <a:pt x="8533494" y="4912718"/>
                  <a:pt x="8539428" y="4900559"/>
                  <a:pt x="8549239" y="4899698"/>
                </a:cubicBezTo>
                <a:lnTo>
                  <a:pt x="8557279" y="4899028"/>
                </a:lnTo>
                <a:cubicBezTo>
                  <a:pt x="8567090" y="4898214"/>
                  <a:pt x="8576614" y="4902235"/>
                  <a:pt x="8578959" y="4912862"/>
                </a:cubicBezTo>
                <a:cubicBezTo>
                  <a:pt x="8580299" y="4919036"/>
                  <a:pt x="8577666" y="4926887"/>
                  <a:pt x="8572498" y="4931291"/>
                </a:cubicBezTo>
                <a:cubicBezTo>
                  <a:pt x="8574508" y="4930333"/>
                  <a:pt x="8576661" y="4929663"/>
                  <a:pt x="8578863" y="4929472"/>
                </a:cubicBezTo>
                <a:lnTo>
                  <a:pt x="8586903" y="4928802"/>
                </a:lnTo>
                <a:cubicBezTo>
                  <a:pt x="8589774" y="4928562"/>
                  <a:pt x="8592407" y="4929089"/>
                  <a:pt x="8594847" y="4930142"/>
                </a:cubicBezTo>
                <a:cubicBezTo>
                  <a:pt x="8601069" y="4924350"/>
                  <a:pt x="8609204" y="4920855"/>
                  <a:pt x="8618632" y="4921765"/>
                </a:cubicBezTo>
                <a:cubicBezTo>
                  <a:pt x="8624614" y="4922339"/>
                  <a:pt x="8629783" y="4924398"/>
                  <a:pt x="8634186" y="4927461"/>
                </a:cubicBezTo>
                <a:cubicBezTo>
                  <a:pt x="8636483" y="4925834"/>
                  <a:pt x="8639163" y="4924637"/>
                  <a:pt x="8642226" y="4924158"/>
                </a:cubicBezTo>
                <a:cubicBezTo>
                  <a:pt x="8647107" y="4923345"/>
                  <a:pt x="8652084" y="4925163"/>
                  <a:pt x="8655865" y="4928323"/>
                </a:cubicBezTo>
                <a:cubicBezTo>
                  <a:pt x="8658402" y="4929854"/>
                  <a:pt x="8660746" y="4931721"/>
                  <a:pt x="8662230" y="4934211"/>
                </a:cubicBezTo>
                <a:cubicBezTo>
                  <a:pt x="8665293" y="4939285"/>
                  <a:pt x="8665197" y="4944837"/>
                  <a:pt x="8663235" y="4949767"/>
                </a:cubicBezTo>
                <a:lnTo>
                  <a:pt x="8663762" y="4956134"/>
                </a:lnTo>
                <a:cubicBezTo>
                  <a:pt x="8664336" y="4962835"/>
                  <a:pt x="8661560" y="4968723"/>
                  <a:pt x="8656775" y="4972457"/>
                </a:cubicBezTo>
                <a:cubicBezTo>
                  <a:pt x="8656822" y="4972696"/>
                  <a:pt x="8656822" y="4972935"/>
                  <a:pt x="8656870" y="4973223"/>
                </a:cubicBezTo>
                <a:cubicBezTo>
                  <a:pt x="8664718" y="4969920"/>
                  <a:pt x="8674769" y="4971691"/>
                  <a:pt x="8679698" y="4979015"/>
                </a:cubicBezTo>
                <a:cubicBezTo>
                  <a:pt x="8681517" y="4978584"/>
                  <a:pt x="8683239" y="4979062"/>
                  <a:pt x="8685058" y="4979159"/>
                </a:cubicBezTo>
                <a:cubicBezTo>
                  <a:pt x="8685967" y="4976861"/>
                  <a:pt x="8687164" y="4974994"/>
                  <a:pt x="8688743" y="4973319"/>
                </a:cubicBezTo>
                <a:close/>
                <a:moveTo>
                  <a:pt x="8560773" y="4851782"/>
                </a:moveTo>
                <a:cubicBezTo>
                  <a:pt x="8566181" y="4843453"/>
                  <a:pt x="8577762" y="4841060"/>
                  <a:pt x="8586089" y="4846373"/>
                </a:cubicBezTo>
                <a:lnTo>
                  <a:pt x="8599825" y="4855133"/>
                </a:lnTo>
                <a:cubicBezTo>
                  <a:pt x="8608199" y="4860446"/>
                  <a:pt x="8610592" y="4872174"/>
                  <a:pt x="8605280" y="4880455"/>
                </a:cubicBezTo>
                <a:cubicBezTo>
                  <a:pt x="8599872" y="4888784"/>
                  <a:pt x="8588290" y="4891177"/>
                  <a:pt x="8579963" y="4885864"/>
                </a:cubicBezTo>
                <a:lnTo>
                  <a:pt x="8566228" y="4877104"/>
                </a:lnTo>
                <a:cubicBezTo>
                  <a:pt x="8557806" y="4871791"/>
                  <a:pt x="8555413" y="4860063"/>
                  <a:pt x="8560773" y="4851782"/>
                </a:cubicBezTo>
                <a:close/>
                <a:moveTo>
                  <a:pt x="8520812" y="4608614"/>
                </a:moveTo>
                <a:lnTo>
                  <a:pt x="8527751" y="4593200"/>
                </a:lnTo>
                <a:cubicBezTo>
                  <a:pt x="8532011" y="4583818"/>
                  <a:pt x="8544932" y="4580803"/>
                  <a:pt x="8553499" y="4585398"/>
                </a:cubicBezTo>
                <a:cubicBezTo>
                  <a:pt x="8562974" y="4590472"/>
                  <a:pt x="8565510" y="4601769"/>
                  <a:pt x="8561299" y="4611151"/>
                </a:cubicBezTo>
                <a:lnTo>
                  <a:pt x="8554360" y="4626564"/>
                </a:lnTo>
                <a:cubicBezTo>
                  <a:pt x="8550101" y="4635946"/>
                  <a:pt x="8537179" y="4638962"/>
                  <a:pt x="8528613" y="4634367"/>
                </a:cubicBezTo>
                <a:cubicBezTo>
                  <a:pt x="8519089" y="4629245"/>
                  <a:pt x="8516601" y="4617948"/>
                  <a:pt x="8520812" y="4608614"/>
                </a:cubicBezTo>
                <a:close/>
                <a:moveTo>
                  <a:pt x="8620785" y="4286607"/>
                </a:moveTo>
                <a:cubicBezTo>
                  <a:pt x="8598436" y="4276507"/>
                  <a:pt x="8616096" y="4242808"/>
                  <a:pt x="8638302" y="4252861"/>
                </a:cubicBezTo>
                <a:cubicBezTo>
                  <a:pt x="8660651" y="4262913"/>
                  <a:pt x="8643040" y="4296660"/>
                  <a:pt x="8620785" y="4286607"/>
                </a:cubicBezTo>
                <a:close/>
                <a:moveTo>
                  <a:pt x="8642609" y="4323370"/>
                </a:moveTo>
                <a:lnTo>
                  <a:pt x="8648830" y="4328587"/>
                </a:lnTo>
                <a:cubicBezTo>
                  <a:pt x="8656678" y="4335145"/>
                  <a:pt x="8658976" y="4345054"/>
                  <a:pt x="8653280" y="4354005"/>
                </a:cubicBezTo>
                <a:cubicBezTo>
                  <a:pt x="8648304" y="4361856"/>
                  <a:pt x="8635191" y="4364632"/>
                  <a:pt x="8627869" y="4358457"/>
                </a:cubicBezTo>
                <a:lnTo>
                  <a:pt x="8621647" y="4353239"/>
                </a:lnTo>
                <a:cubicBezTo>
                  <a:pt x="8613798" y="4346634"/>
                  <a:pt x="8611501" y="4336773"/>
                  <a:pt x="8617149" y="4327822"/>
                </a:cubicBezTo>
                <a:cubicBezTo>
                  <a:pt x="8622174" y="4320019"/>
                  <a:pt x="8635287" y="4317243"/>
                  <a:pt x="8642609" y="4323370"/>
                </a:cubicBezTo>
                <a:close/>
                <a:moveTo>
                  <a:pt x="8677544" y="4280002"/>
                </a:moveTo>
                <a:cubicBezTo>
                  <a:pt x="8687068" y="4283975"/>
                  <a:pt x="8693624" y="4292782"/>
                  <a:pt x="8690513" y="4303552"/>
                </a:cubicBezTo>
                <a:cubicBezTo>
                  <a:pt x="8687882" y="4312600"/>
                  <a:pt x="8676444" y="4320498"/>
                  <a:pt x="8666968" y="4316525"/>
                </a:cubicBezTo>
                <a:cubicBezTo>
                  <a:pt x="8665867" y="4315998"/>
                  <a:pt x="8664766" y="4315615"/>
                  <a:pt x="8663570" y="4315280"/>
                </a:cubicBezTo>
                <a:lnTo>
                  <a:pt x="8663570" y="4315280"/>
                </a:lnTo>
                <a:cubicBezTo>
                  <a:pt x="8663426" y="4315328"/>
                  <a:pt x="8663378" y="4315328"/>
                  <a:pt x="8663187" y="4315376"/>
                </a:cubicBezTo>
                <a:lnTo>
                  <a:pt x="8662326" y="4315807"/>
                </a:lnTo>
                <a:cubicBezTo>
                  <a:pt x="8652802" y="4320546"/>
                  <a:pt x="8641987" y="4317099"/>
                  <a:pt x="8636578" y="4308004"/>
                </a:cubicBezTo>
                <a:cubicBezTo>
                  <a:pt x="8631410" y="4299340"/>
                  <a:pt x="8635478" y="4286703"/>
                  <a:pt x="8644380" y="4282251"/>
                </a:cubicBezTo>
                <a:cubicBezTo>
                  <a:pt x="8654813" y="4277082"/>
                  <a:pt x="8666633" y="4275454"/>
                  <a:pt x="8677544" y="4280002"/>
                </a:cubicBezTo>
                <a:close/>
                <a:moveTo>
                  <a:pt x="8661369" y="4142238"/>
                </a:moveTo>
                <a:lnTo>
                  <a:pt x="8657875" y="4149945"/>
                </a:lnTo>
                <a:cubicBezTo>
                  <a:pt x="8653616" y="4159327"/>
                  <a:pt x="8645145" y="4165980"/>
                  <a:pt x="8634234" y="4162726"/>
                </a:cubicBezTo>
                <a:cubicBezTo>
                  <a:pt x="8627916" y="4160811"/>
                  <a:pt x="8622078" y="4154396"/>
                  <a:pt x="8620690" y="4147456"/>
                </a:cubicBezTo>
                <a:cubicBezTo>
                  <a:pt x="8620547" y="4149753"/>
                  <a:pt x="8620068" y="4152051"/>
                  <a:pt x="8619111" y="4154157"/>
                </a:cubicBezTo>
                <a:lnTo>
                  <a:pt x="8615617" y="4161864"/>
                </a:lnTo>
                <a:cubicBezTo>
                  <a:pt x="8614373" y="4164592"/>
                  <a:pt x="8612554" y="4166794"/>
                  <a:pt x="8610353" y="4168470"/>
                </a:cubicBezTo>
                <a:cubicBezTo>
                  <a:pt x="8612458" y="4177134"/>
                  <a:pt x="8611549" y="4186324"/>
                  <a:pt x="8605902" y="4194462"/>
                </a:cubicBezTo>
                <a:cubicBezTo>
                  <a:pt x="8604705" y="4196185"/>
                  <a:pt x="8602935" y="4196808"/>
                  <a:pt x="8601547" y="4198196"/>
                </a:cubicBezTo>
                <a:cubicBezTo>
                  <a:pt x="8601691" y="4198291"/>
                  <a:pt x="8602025" y="4198579"/>
                  <a:pt x="8602074" y="4198627"/>
                </a:cubicBezTo>
                <a:cubicBezTo>
                  <a:pt x="8602169" y="4198674"/>
                  <a:pt x="8602265" y="4198722"/>
                  <a:pt x="8602361" y="4198770"/>
                </a:cubicBezTo>
                <a:cubicBezTo>
                  <a:pt x="8602409" y="4198770"/>
                  <a:pt x="8602456" y="4198818"/>
                  <a:pt x="8602505" y="4198818"/>
                </a:cubicBezTo>
                <a:cubicBezTo>
                  <a:pt x="8603557" y="4198435"/>
                  <a:pt x="8604562" y="4198100"/>
                  <a:pt x="8605615" y="4197621"/>
                </a:cubicBezTo>
                <a:cubicBezTo>
                  <a:pt x="8614900" y="4193361"/>
                  <a:pt x="8625476" y="4200685"/>
                  <a:pt x="8628730" y="4209109"/>
                </a:cubicBezTo>
                <a:cubicBezTo>
                  <a:pt x="8632558" y="4218970"/>
                  <a:pt x="8625907" y="4228257"/>
                  <a:pt x="8617244" y="4232230"/>
                </a:cubicBezTo>
                <a:cubicBezTo>
                  <a:pt x="8603701" y="4238452"/>
                  <a:pt x="8589200" y="4234671"/>
                  <a:pt x="8577954" y="4225767"/>
                </a:cubicBezTo>
                <a:cubicBezTo>
                  <a:pt x="8574221" y="4226581"/>
                  <a:pt x="8570344" y="4226725"/>
                  <a:pt x="8566899" y="4225145"/>
                </a:cubicBezTo>
                <a:lnTo>
                  <a:pt x="8551488" y="4218157"/>
                </a:lnTo>
                <a:cubicBezTo>
                  <a:pt x="8545075" y="4215285"/>
                  <a:pt x="8541104" y="4209732"/>
                  <a:pt x="8540146" y="4203461"/>
                </a:cubicBezTo>
                <a:cubicBezTo>
                  <a:pt x="8539907" y="4203413"/>
                  <a:pt x="8539668" y="4203270"/>
                  <a:pt x="8539428" y="4203174"/>
                </a:cubicBezTo>
                <a:cubicBezTo>
                  <a:pt x="8538184" y="4214806"/>
                  <a:pt x="8526986" y="4225672"/>
                  <a:pt x="8513203" y="4219449"/>
                </a:cubicBezTo>
                <a:cubicBezTo>
                  <a:pt x="8496500" y="4211886"/>
                  <a:pt x="8500951" y="4190584"/>
                  <a:pt x="8513633" y="4184553"/>
                </a:cubicBezTo>
                <a:cubicBezTo>
                  <a:pt x="8507651" y="4172634"/>
                  <a:pt x="8511097" y="4155593"/>
                  <a:pt x="8517893" y="4144679"/>
                </a:cubicBezTo>
                <a:cubicBezTo>
                  <a:pt x="8518898" y="4143004"/>
                  <a:pt x="8521004" y="4142334"/>
                  <a:pt x="8522535" y="4141089"/>
                </a:cubicBezTo>
                <a:cubicBezTo>
                  <a:pt x="8521769" y="4138122"/>
                  <a:pt x="8521482" y="4135010"/>
                  <a:pt x="8522344" y="4131755"/>
                </a:cubicBezTo>
                <a:cubicBezTo>
                  <a:pt x="8524306" y="4124383"/>
                  <a:pt x="8529905" y="4120650"/>
                  <a:pt x="8536270" y="4117299"/>
                </a:cubicBezTo>
                <a:cubicBezTo>
                  <a:pt x="8540768" y="4114906"/>
                  <a:pt x="8545746" y="4115576"/>
                  <a:pt x="8550101" y="4117682"/>
                </a:cubicBezTo>
                <a:cubicBezTo>
                  <a:pt x="8555652" y="4111698"/>
                  <a:pt x="8564123" y="4108156"/>
                  <a:pt x="8573407" y="4112321"/>
                </a:cubicBezTo>
                <a:cubicBezTo>
                  <a:pt x="8584367" y="4117299"/>
                  <a:pt x="8585036" y="4127686"/>
                  <a:pt x="8580250" y="4135728"/>
                </a:cubicBezTo>
                <a:cubicBezTo>
                  <a:pt x="8582021" y="4135824"/>
                  <a:pt x="8583792" y="4136159"/>
                  <a:pt x="8585372" y="4136781"/>
                </a:cubicBezTo>
                <a:cubicBezTo>
                  <a:pt x="8590061" y="4127878"/>
                  <a:pt x="8601165" y="4124958"/>
                  <a:pt x="8610161" y="4128739"/>
                </a:cubicBezTo>
                <a:cubicBezTo>
                  <a:pt x="8615952" y="4131181"/>
                  <a:pt x="8619494" y="4136637"/>
                  <a:pt x="8620498" y="4142573"/>
                </a:cubicBezTo>
                <a:cubicBezTo>
                  <a:pt x="8620642" y="4141328"/>
                  <a:pt x="8620977" y="4140132"/>
                  <a:pt x="8621503" y="4138935"/>
                </a:cubicBezTo>
                <a:lnTo>
                  <a:pt x="8624997" y="4131228"/>
                </a:lnTo>
                <a:cubicBezTo>
                  <a:pt x="8629209" y="4121846"/>
                  <a:pt x="8637727" y="4115193"/>
                  <a:pt x="8648638" y="4118448"/>
                </a:cubicBezTo>
                <a:cubicBezTo>
                  <a:pt x="8657492" y="4121224"/>
                  <a:pt x="8665580" y="4132904"/>
                  <a:pt x="8661369" y="4142238"/>
                </a:cubicBezTo>
                <a:close/>
                <a:moveTo>
                  <a:pt x="8576279" y="3966228"/>
                </a:moveTo>
                <a:cubicBezTo>
                  <a:pt x="8570870" y="3967234"/>
                  <a:pt x="8566755" y="3965893"/>
                  <a:pt x="8563644" y="3963500"/>
                </a:cubicBezTo>
                <a:cubicBezTo>
                  <a:pt x="8563118" y="3975467"/>
                  <a:pt x="8552590" y="3987003"/>
                  <a:pt x="8538663" y="3980684"/>
                </a:cubicBezTo>
                <a:cubicBezTo>
                  <a:pt x="8516361" y="3970632"/>
                  <a:pt x="8530048" y="3935114"/>
                  <a:pt x="8552302" y="3945166"/>
                </a:cubicBezTo>
                <a:cubicBezTo>
                  <a:pt x="8554408" y="3946124"/>
                  <a:pt x="8555939" y="3947512"/>
                  <a:pt x="8557423" y="3948852"/>
                </a:cubicBezTo>
                <a:cubicBezTo>
                  <a:pt x="8557614" y="3939853"/>
                  <a:pt x="8562926" y="3930327"/>
                  <a:pt x="8574029" y="3928221"/>
                </a:cubicBezTo>
                <a:cubicBezTo>
                  <a:pt x="8598054" y="3923722"/>
                  <a:pt x="8599968" y="3961729"/>
                  <a:pt x="8576279" y="3966228"/>
                </a:cubicBezTo>
                <a:close/>
                <a:moveTo>
                  <a:pt x="8527751" y="4022904"/>
                </a:moveTo>
                <a:lnTo>
                  <a:pt x="8536031" y="4021324"/>
                </a:lnTo>
                <a:cubicBezTo>
                  <a:pt x="8538902" y="4020797"/>
                  <a:pt x="8541773" y="4020941"/>
                  <a:pt x="8544501" y="4021420"/>
                </a:cubicBezTo>
                <a:cubicBezTo>
                  <a:pt x="8551728" y="4017686"/>
                  <a:pt x="8561778" y="4018308"/>
                  <a:pt x="8566755" y="4025154"/>
                </a:cubicBezTo>
                <a:lnTo>
                  <a:pt x="8571493" y="4031712"/>
                </a:lnTo>
                <a:cubicBezTo>
                  <a:pt x="8577283" y="4039705"/>
                  <a:pt x="8577714" y="4050523"/>
                  <a:pt x="8569722" y="4057464"/>
                </a:cubicBezTo>
                <a:cubicBezTo>
                  <a:pt x="8563548" y="4062825"/>
                  <a:pt x="8552924" y="4063208"/>
                  <a:pt x="8546512" y="4057752"/>
                </a:cubicBezTo>
                <a:cubicBezTo>
                  <a:pt x="8546320" y="4057799"/>
                  <a:pt x="8546128" y="4057991"/>
                  <a:pt x="8545937" y="4057991"/>
                </a:cubicBezTo>
                <a:lnTo>
                  <a:pt x="8537658" y="4059570"/>
                </a:lnTo>
                <a:cubicBezTo>
                  <a:pt x="8527512" y="4061485"/>
                  <a:pt x="8517175" y="4056698"/>
                  <a:pt x="8514351" y="4046167"/>
                </a:cubicBezTo>
                <a:cubicBezTo>
                  <a:pt x="8511815" y="4036833"/>
                  <a:pt x="8517653" y="4024818"/>
                  <a:pt x="8527751" y="4022904"/>
                </a:cubicBezTo>
                <a:close/>
                <a:moveTo>
                  <a:pt x="8488652" y="4266407"/>
                </a:moveTo>
                <a:cubicBezTo>
                  <a:pt x="8488269" y="4269040"/>
                  <a:pt x="8487456" y="4271673"/>
                  <a:pt x="8485780" y="4274257"/>
                </a:cubicBezTo>
                <a:cubicBezTo>
                  <a:pt x="8480756" y="4282108"/>
                  <a:pt x="8467691" y="4284741"/>
                  <a:pt x="8460369" y="4278566"/>
                </a:cubicBezTo>
                <a:lnTo>
                  <a:pt x="8454147" y="4273348"/>
                </a:lnTo>
                <a:cubicBezTo>
                  <a:pt x="8446298" y="4266790"/>
                  <a:pt x="8444097" y="4256786"/>
                  <a:pt x="8449792" y="4247930"/>
                </a:cubicBezTo>
                <a:cubicBezTo>
                  <a:pt x="8452951" y="4243048"/>
                  <a:pt x="8459172" y="4240511"/>
                  <a:pt x="8465250" y="4240559"/>
                </a:cubicBezTo>
                <a:cubicBezTo>
                  <a:pt x="8469557" y="4232565"/>
                  <a:pt x="8478650" y="4227204"/>
                  <a:pt x="8489226" y="4231990"/>
                </a:cubicBezTo>
                <a:cubicBezTo>
                  <a:pt x="8505880" y="4239410"/>
                  <a:pt x="8501239" y="4260184"/>
                  <a:pt x="8488652" y="4266407"/>
                </a:cubicBezTo>
                <a:close/>
                <a:moveTo>
                  <a:pt x="8449888" y="4298574"/>
                </a:moveTo>
                <a:cubicBezTo>
                  <a:pt x="8456253" y="4290963"/>
                  <a:pt x="8468122" y="4290150"/>
                  <a:pt x="8475587" y="4296516"/>
                </a:cubicBezTo>
                <a:cubicBezTo>
                  <a:pt x="8477693" y="4298335"/>
                  <a:pt x="8479176" y="4300585"/>
                  <a:pt x="8480229" y="4303026"/>
                </a:cubicBezTo>
                <a:cubicBezTo>
                  <a:pt x="8482574" y="4302021"/>
                  <a:pt x="8484776" y="4300154"/>
                  <a:pt x="8487264" y="4299723"/>
                </a:cubicBezTo>
                <a:cubicBezTo>
                  <a:pt x="8487743" y="4296899"/>
                  <a:pt x="8488796" y="4294170"/>
                  <a:pt x="8490615" y="4291682"/>
                </a:cubicBezTo>
                <a:cubicBezTo>
                  <a:pt x="8496166" y="4283831"/>
                  <a:pt x="8508895" y="4282395"/>
                  <a:pt x="8516218" y="4288522"/>
                </a:cubicBezTo>
                <a:lnTo>
                  <a:pt x="8524688" y="4295606"/>
                </a:lnTo>
                <a:cubicBezTo>
                  <a:pt x="8524880" y="4288187"/>
                  <a:pt x="8529379" y="4280911"/>
                  <a:pt x="8536605" y="4278230"/>
                </a:cubicBezTo>
                <a:cubicBezTo>
                  <a:pt x="8540338" y="4276794"/>
                  <a:pt x="8544071" y="4275406"/>
                  <a:pt x="8547755" y="4274018"/>
                </a:cubicBezTo>
                <a:cubicBezTo>
                  <a:pt x="8557375" y="4270380"/>
                  <a:pt x="8568574" y="4274975"/>
                  <a:pt x="8572450" y="4284645"/>
                </a:cubicBezTo>
                <a:cubicBezTo>
                  <a:pt x="8575848" y="4293118"/>
                  <a:pt x="8572067" y="4303074"/>
                  <a:pt x="8564314" y="4307717"/>
                </a:cubicBezTo>
                <a:lnTo>
                  <a:pt x="8564314" y="4307717"/>
                </a:lnTo>
                <a:cubicBezTo>
                  <a:pt x="8577762" y="4319014"/>
                  <a:pt x="8568143" y="4337539"/>
                  <a:pt x="8554839" y="4339836"/>
                </a:cubicBezTo>
                <a:cubicBezTo>
                  <a:pt x="8555365" y="4342660"/>
                  <a:pt x="8555270" y="4345628"/>
                  <a:pt x="8554934" y="4348548"/>
                </a:cubicBezTo>
                <a:cubicBezTo>
                  <a:pt x="8558045" y="4347974"/>
                  <a:pt x="8561203" y="4347926"/>
                  <a:pt x="8564027" y="4349218"/>
                </a:cubicBezTo>
                <a:lnTo>
                  <a:pt x="8571732" y="4352713"/>
                </a:lnTo>
                <a:cubicBezTo>
                  <a:pt x="8581447" y="4357117"/>
                  <a:pt x="8586568" y="4366355"/>
                  <a:pt x="8583361" y="4376934"/>
                </a:cubicBezTo>
                <a:cubicBezTo>
                  <a:pt x="8580586" y="4386173"/>
                  <a:pt x="8568239" y="4392682"/>
                  <a:pt x="8559146" y="4388566"/>
                </a:cubicBezTo>
                <a:lnTo>
                  <a:pt x="8551441" y="4385071"/>
                </a:lnTo>
                <a:cubicBezTo>
                  <a:pt x="8546799" y="4383013"/>
                  <a:pt x="8543353" y="4379758"/>
                  <a:pt x="8541199" y="4375833"/>
                </a:cubicBezTo>
                <a:cubicBezTo>
                  <a:pt x="8539955" y="4376934"/>
                  <a:pt x="8538902" y="4378131"/>
                  <a:pt x="8537179" y="4379040"/>
                </a:cubicBezTo>
                <a:cubicBezTo>
                  <a:pt x="8532298" y="4381529"/>
                  <a:pt x="8527751" y="4381481"/>
                  <a:pt x="8523779" y="4380141"/>
                </a:cubicBezTo>
                <a:cubicBezTo>
                  <a:pt x="8520333" y="4380093"/>
                  <a:pt x="8516888" y="4380141"/>
                  <a:pt x="8513395" y="4379471"/>
                </a:cubicBezTo>
                <a:cubicBezTo>
                  <a:pt x="8512293" y="4387561"/>
                  <a:pt x="8503966" y="4394214"/>
                  <a:pt x="8494730" y="4394980"/>
                </a:cubicBezTo>
                <a:cubicBezTo>
                  <a:pt x="8494443" y="4408287"/>
                  <a:pt x="8478267" y="4420733"/>
                  <a:pt x="8464915" y="4409532"/>
                </a:cubicBezTo>
                <a:cubicBezTo>
                  <a:pt x="8451132" y="4397996"/>
                  <a:pt x="8461660" y="4379088"/>
                  <a:pt x="8475396" y="4377508"/>
                </a:cubicBezTo>
                <a:cubicBezTo>
                  <a:pt x="8475970" y="4373870"/>
                  <a:pt x="8477789" y="4370424"/>
                  <a:pt x="8480660" y="4367648"/>
                </a:cubicBezTo>
                <a:cubicBezTo>
                  <a:pt x="8479033" y="4367073"/>
                  <a:pt x="8477502" y="4366307"/>
                  <a:pt x="8476162" y="4365350"/>
                </a:cubicBezTo>
                <a:cubicBezTo>
                  <a:pt x="8469509" y="4372339"/>
                  <a:pt x="8458502" y="4372195"/>
                  <a:pt x="8451180" y="4366355"/>
                </a:cubicBezTo>
                <a:cubicBezTo>
                  <a:pt x="8446442" y="4362574"/>
                  <a:pt x="8444623" y="4356638"/>
                  <a:pt x="8445198" y="4350894"/>
                </a:cubicBezTo>
                <a:cubicBezTo>
                  <a:pt x="8444719" y="4351947"/>
                  <a:pt x="8444097" y="4353000"/>
                  <a:pt x="8443283" y="4353957"/>
                </a:cubicBezTo>
                <a:lnTo>
                  <a:pt x="8438067" y="4360180"/>
                </a:lnTo>
                <a:cubicBezTo>
                  <a:pt x="8432372" y="4366977"/>
                  <a:pt x="8424045" y="4370424"/>
                  <a:pt x="8415718" y="4366930"/>
                </a:cubicBezTo>
                <a:cubicBezTo>
                  <a:pt x="8407726" y="4368509"/>
                  <a:pt x="8399399" y="4364105"/>
                  <a:pt x="8395714" y="4356877"/>
                </a:cubicBezTo>
                <a:lnTo>
                  <a:pt x="8392028" y="4349649"/>
                </a:lnTo>
                <a:cubicBezTo>
                  <a:pt x="8387386" y="4340554"/>
                  <a:pt x="8392507" y="4329736"/>
                  <a:pt x="8401026" y="4325380"/>
                </a:cubicBezTo>
                <a:cubicBezTo>
                  <a:pt x="8407630" y="4321982"/>
                  <a:pt x="8415096" y="4323896"/>
                  <a:pt x="8420408" y="4328396"/>
                </a:cubicBezTo>
                <a:cubicBezTo>
                  <a:pt x="8425289" y="4326003"/>
                  <a:pt x="8430745" y="4325428"/>
                  <a:pt x="8436201" y="4328300"/>
                </a:cubicBezTo>
                <a:cubicBezTo>
                  <a:pt x="8434430" y="4322460"/>
                  <a:pt x="8435243" y="4315950"/>
                  <a:pt x="8439311" y="4311116"/>
                </a:cubicBezTo>
                <a:lnTo>
                  <a:pt x="8449888" y="4298574"/>
                </a:lnTo>
                <a:close/>
                <a:moveTo>
                  <a:pt x="8427587" y="4182064"/>
                </a:moveTo>
                <a:lnTo>
                  <a:pt x="8416148" y="4183069"/>
                </a:lnTo>
                <a:cubicBezTo>
                  <a:pt x="8406290" y="4183931"/>
                  <a:pt x="8397915" y="4173926"/>
                  <a:pt x="8397963" y="4164784"/>
                </a:cubicBezTo>
                <a:cubicBezTo>
                  <a:pt x="8398010" y="4154301"/>
                  <a:pt x="8406434" y="4147456"/>
                  <a:pt x="8416245" y="4146594"/>
                </a:cubicBezTo>
                <a:cubicBezTo>
                  <a:pt x="8420072" y="4146259"/>
                  <a:pt x="8423854" y="4145924"/>
                  <a:pt x="8427682" y="4145589"/>
                </a:cubicBezTo>
                <a:cubicBezTo>
                  <a:pt x="8437541" y="4144727"/>
                  <a:pt x="8445916" y="4154732"/>
                  <a:pt x="8445868" y="4163874"/>
                </a:cubicBezTo>
                <a:cubicBezTo>
                  <a:pt x="8445868" y="4174357"/>
                  <a:pt x="8437397" y="4181250"/>
                  <a:pt x="8427587" y="4182064"/>
                </a:cubicBezTo>
                <a:close/>
                <a:moveTo>
                  <a:pt x="8162027" y="3477881"/>
                </a:moveTo>
                <a:cubicBezTo>
                  <a:pt x="8155136" y="3484152"/>
                  <a:pt x="8147000" y="3488747"/>
                  <a:pt x="8137381" y="3488891"/>
                </a:cubicBezTo>
                <a:cubicBezTo>
                  <a:pt x="8127091" y="3488986"/>
                  <a:pt x="8117520" y="3483625"/>
                  <a:pt x="8116085" y="3472472"/>
                </a:cubicBezTo>
                <a:cubicBezTo>
                  <a:pt x="8114888" y="3463138"/>
                  <a:pt x="8122210" y="3451315"/>
                  <a:pt x="8132500" y="3451171"/>
                </a:cubicBezTo>
                <a:cubicBezTo>
                  <a:pt x="8133648" y="3451171"/>
                  <a:pt x="8134844" y="3451123"/>
                  <a:pt x="8135993" y="3450980"/>
                </a:cubicBezTo>
                <a:cubicBezTo>
                  <a:pt x="8139391" y="3442746"/>
                  <a:pt x="8149010" y="3438678"/>
                  <a:pt x="8157433" y="3440784"/>
                </a:cubicBezTo>
                <a:lnTo>
                  <a:pt x="8165233" y="3442746"/>
                </a:lnTo>
                <a:cubicBezTo>
                  <a:pt x="8175092" y="3445187"/>
                  <a:pt x="8179782" y="3456006"/>
                  <a:pt x="8177533" y="3465244"/>
                </a:cubicBezTo>
                <a:cubicBezTo>
                  <a:pt x="8175715" y="3472568"/>
                  <a:pt x="8169110" y="3477067"/>
                  <a:pt x="8162027" y="3477881"/>
                </a:cubicBezTo>
                <a:close/>
                <a:moveTo>
                  <a:pt x="8120391" y="3443321"/>
                </a:moveTo>
                <a:cubicBezTo>
                  <a:pt x="8101488" y="3428338"/>
                  <a:pt x="8120870" y="3395501"/>
                  <a:pt x="8139965" y="3410723"/>
                </a:cubicBezTo>
                <a:cubicBezTo>
                  <a:pt x="8158916" y="3425753"/>
                  <a:pt x="8139534" y="3458542"/>
                  <a:pt x="8120391" y="3443321"/>
                </a:cubicBezTo>
                <a:close/>
                <a:moveTo>
                  <a:pt x="8145564" y="3326045"/>
                </a:moveTo>
                <a:cubicBezTo>
                  <a:pt x="8143171" y="3335618"/>
                  <a:pt x="8130298" y="3339591"/>
                  <a:pt x="8122114" y="3336336"/>
                </a:cubicBezTo>
                <a:cubicBezTo>
                  <a:pt x="8112160" y="3332459"/>
                  <a:pt x="8109432" y="3322359"/>
                  <a:pt x="8111778" y="3312881"/>
                </a:cubicBezTo>
                <a:lnTo>
                  <a:pt x="8113740" y="3305079"/>
                </a:lnTo>
                <a:cubicBezTo>
                  <a:pt x="8116132" y="3295505"/>
                  <a:pt x="8129005" y="3291532"/>
                  <a:pt x="8137189" y="3294739"/>
                </a:cubicBezTo>
                <a:cubicBezTo>
                  <a:pt x="8147144" y="3298616"/>
                  <a:pt x="8149871" y="3308716"/>
                  <a:pt x="8147527" y="3318194"/>
                </a:cubicBezTo>
                <a:lnTo>
                  <a:pt x="8145564" y="3326045"/>
                </a:lnTo>
                <a:close/>
                <a:moveTo>
                  <a:pt x="8119195" y="3399426"/>
                </a:moveTo>
                <a:cubicBezTo>
                  <a:pt x="8117663" y="3408856"/>
                  <a:pt x="8106943" y="3415701"/>
                  <a:pt x="8097755" y="3413403"/>
                </a:cubicBezTo>
                <a:lnTo>
                  <a:pt x="8089954" y="3411441"/>
                </a:lnTo>
                <a:cubicBezTo>
                  <a:pt x="8089380" y="3411297"/>
                  <a:pt x="8088854" y="3411058"/>
                  <a:pt x="8088279" y="3410866"/>
                </a:cubicBezTo>
                <a:cubicBezTo>
                  <a:pt x="8087035" y="3412063"/>
                  <a:pt x="8085695" y="3413116"/>
                  <a:pt x="8084212" y="3413882"/>
                </a:cubicBezTo>
                <a:cubicBezTo>
                  <a:pt x="8074975" y="3418477"/>
                  <a:pt x="8064973" y="3414121"/>
                  <a:pt x="8059900" y="3405744"/>
                </a:cubicBezTo>
                <a:lnTo>
                  <a:pt x="8054014" y="3395979"/>
                </a:lnTo>
                <a:cubicBezTo>
                  <a:pt x="8051525" y="3391863"/>
                  <a:pt x="8051525" y="3386980"/>
                  <a:pt x="8053008" y="3382576"/>
                </a:cubicBezTo>
                <a:cubicBezTo>
                  <a:pt x="8043150" y="3383199"/>
                  <a:pt x="8033866" y="3377407"/>
                  <a:pt x="8032095" y="3367163"/>
                </a:cubicBezTo>
                <a:cubicBezTo>
                  <a:pt x="8030420" y="3357446"/>
                  <a:pt x="8037359" y="3346341"/>
                  <a:pt x="8047553" y="3345192"/>
                </a:cubicBezTo>
                <a:lnTo>
                  <a:pt x="8059421" y="3343851"/>
                </a:lnTo>
                <a:cubicBezTo>
                  <a:pt x="8069663" y="3342703"/>
                  <a:pt x="8079569" y="3348686"/>
                  <a:pt x="8081388" y="3359313"/>
                </a:cubicBezTo>
                <a:cubicBezTo>
                  <a:pt x="8082154" y="3363812"/>
                  <a:pt x="8080957" y="3368503"/>
                  <a:pt x="8078565" y="3372476"/>
                </a:cubicBezTo>
                <a:cubicBezTo>
                  <a:pt x="8081005" y="3373865"/>
                  <a:pt x="8083254" y="3375588"/>
                  <a:pt x="8085025" y="3377933"/>
                </a:cubicBezTo>
                <a:cubicBezTo>
                  <a:pt x="8088806" y="3375875"/>
                  <a:pt x="8093209" y="3374966"/>
                  <a:pt x="8097325" y="3376018"/>
                </a:cubicBezTo>
                <a:lnTo>
                  <a:pt x="8105125" y="3377981"/>
                </a:lnTo>
                <a:cubicBezTo>
                  <a:pt x="8115032" y="3380422"/>
                  <a:pt x="8120822" y="3389421"/>
                  <a:pt x="8119195" y="3399426"/>
                </a:cubicBezTo>
                <a:close/>
                <a:moveTo>
                  <a:pt x="8087992" y="3279278"/>
                </a:moveTo>
                <a:cubicBezTo>
                  <a:pt x="8083063" y="3283538"/>
                  <a:pt x="8077416" y="3284448"/>
                  <a:pt x="8072008" y="3283203"/>
                </a:cubicBezTo>
                <a:cubicBezTo>
                  <a:pt x="8066121" y="3286027"/>
                  <a:pt x="8058991" y="3285740"/>
                  <a:pt x="8053008" y="3282054"/>
                </a:cubicBezTo>
                <a:cubicBezTo>
                  <a:pt x="8051190" y="3280953"/>
                  <a:pt x="8049802" y="3279326"/>
                  <a:pt x="8048558" y="3277650"/>
                </a:cubicBezTo>
                <a:cubicBezTo>
                  <a:pt x="8048750" y="3279661"/>
                  <a:pt x="8048845" y="3281719"/>
                  <a:pt x="8048271" y="3283969"/>
                </a:cubicBezTo>
                <a:cubicBezTo>
                  <a:pt x="8042624" y="3306658"/>
                  <a:pt x="8008023" y="3295888"/>
                  <a:pt x="8013622" y="3273342"/>
                </a:cubicBezTo>
                <a:cubicBezTo>
                  <a:pt x="8017690" y="3256876"/>
                  <a:pt x="8036881" y="3258168"/>
                  <a:pt x="8045064" y="3268651"/>
                </a:cubicBezTo>
                <a:cubicBezTo>
                  <a:pt x="8044538" y="3264104"/>
                  <a:pt x="8045304" y="3259365"/>
                  <a:pt x="8047888" y="3255679"/>
                </a:cubicBezTo>
                <a:cubicBezTo>
                  <a:pt x="8052339" y="3249313"/>
                  <a:pt x="8058225" y="3244765"/>
                  <a:pt x="8065834" y="3243329"/>
                </a:cubicBezTo>
                <a:cubicBezTo>
                  <a:pt x="8075406" y="3241510"/>
                  <a:pt x="8083063" y="3246440"/>
                  <a:pt x="8089811" y="3252472"/>
                </a:cubicBezTo>
                <a:cubicBezTo>
                  <a:pt x="8097563" y="3259317"/>
                  <a:pt x="8094979" y="3273199"/>
                  <a:pt x="8087992" y="3279278"/>
                </a:cubicBezTo>
                <a:close/>
                <a:moveTo>
                  <a:pt x="8007305" y="3131414"/>
                </a:moveTo>
                <a:cubicBezTo>
                  <a:pt x="8012952" y="3108677"/>
                  <a:pt x="8047984" y="3117963"/>
                  <a:pt x="8042384" y="3140557"/>
                </a:cubicBezTo>
                <a:cubicBezTo>
                  <a:pt x="8036737" y="3163294"/>
                  <a:pt x="8001658" y="3154008"/>
                  <a:pt x="8007305" y="3131414"/>
                </a:cubicBezTo>
                <a:close/>
                <a:moveTo>
                  <a:pt x="8007113" y="3192877"/>
                </a:moveTo>
                <a:cubicBezTo>
                  <a:pt x="8009076" y="3196132"/>
                  <a:pt x="8011038" y="3199387"/>
                  <a:pt x="8013000" y="3202641"/>
                </a:cubicBezTo>
                <a:cubicBezTo>
                  <a:pt x="8018073" y="3211018"/>
                  <a:pt x="8015680" y="3222315"/>
                  <a:pt x="8007257" y="3227581"/>
                </a:cubicBezTo>
                <a:cubicBezTo>
                  <a:pt x="7999073" y="3232703"/>
                  <a:pt x="7987349" y="3230213"/>
                  <a:pt x="7982276" y="3221836"/>
                </a:cubicBezTo>
                <a:cubicBezTo>
                  <a:pt x="7980313" y="3218581"/>
                  <a:pt x="7978351" y="3215327"/>
                  <a:pt x="7976389" y="3212072"/>
                </a:cubicBezTo>
                <a:cubicBezTo>
                  <a:pt x="7971316" y="3203647"/>
                  <a:pt x="7973709" y="3192350"/>
                  <a:pt x="7982133" y="3187132"/>
                </a:cubicBezTo>
                <a:cubicBezTo>
                  <a:pt x="7990316" y="3181962"/>
                  <a:pt x="8002040" y="3184500"/>
                  <a:pt x="8007113" y="3192877"/>
                </a:cubicBezTo>
                <a:close/>
                <a:moveTo>
                  <a:pt x="7985673" y="2866897"/>
                </a:moveTo>
                <a:cubicBezTo>
                  <a:pt x="7980122" y="2889299"/>
                  <a:pt x="7944134" y="2884752"/>
                  <a:pt x="7949733" y="2862110"/>
                </a:cubicBezTo>
                <a:cubicBezTo>
                  <a:pt x="7955332" y="2839708"/>
                  <a:pt x="7991273" y="2844303"/>
                  <a:pt x="7985673" y="2866897"/>
                </a:cubicBezTo>
                <a:close/>
                <a:moveTo>
                  <a:pt x="7950642" y="2974791"/>
                </a:moveTo>
                <a:lnTo>
                  <a:pt x="7948680" y="2982641"/>
                </a:lnTo>
                <a:cubicBezTo>
                  <a:pt x="7946335" y="2992167"/>
                  <a:pt x="7938391" y="2999395"/>
                  <a:pt x="7928005" y="2997767"/>
                </a:cubicBezTo>
                <a:cubicBezTo>
                  <a:pt x="7918961" y="2996379"/>
                  <a:pt x="7910490" y="2986614"/>
                  <a:pt x="7912835" y="2977088"/>
                </a:cubicBezTo>
                <a:lnTo>
                  <a:pt x="7914797" y="2969286"/>
                </a:lnTo>
                <a:cubicBezTo>
                  <a:pt x="7917142" y="2959760"/>
                  <a:pt x="7925087" y="2952484"/>
                  <a:pt x="7935471" y="2954112"/>
                </a:cubicBezTo>
                <a:cubicBezTo>
                  <a:pt x="7944564" y="2955500"/>
                  <a:pt x="7953035" y="2965313"/>
                  <a:pt x="7950642" y="2974791"/>
                </a:cubicBezTo>
                <a:close/>
                <a:moveTo>
                  <a:pt x="7929776" y="2868285"/>
                </a:moveTo>
                <a:cubicBezTo>
                  <a:pt x="7927336" y="2878146"/>
                  <a:pt x="7919392" y="2884464"/>
                  <a:pt x="7908959" y="2883220"/>
                </a:cubicBezTo>
                <a:cubicBezTo>
                  <a:pt x="7899770" y="2882167"/>
                  <a:pt x="7891730" y="2871636"/>
                  <a:pt x="7893979" y="2862397"/>
                </a:cubicBezTo>
                <a:lnTo>
                  <a:pt x="7895941" y="2854547"/>
                </a:lnTo>
                <a:cubicBezTo>
                  <a:pt x="7898382" y="2844686"/>
                  <a:pt x="7906326" y="2838368"/>
                  <a:pt x="7916759" y="2839612"/>
                </a:cubicBezTo>
                <a:cubicBezTo>
                  <a:pt x="7925948" y="2840665"/>
                  <a:pt x="7934036" y="2851196"/>
                  <a:pt x="7931738" y="2860435"/>
                </a:cubicBezTo>
                <a:lnTo>
                  <a:pt x="7929776" y="2868285"/>
                </a:lnTo>
                <a:close/>
                <a:moveTo>
                  <a:pt x="7899961" y="2840570"/>
                </a:moveTo>
                <a:lnTo>
                  <a:pt x="7892113" y="2838607"/>
                </a:lnTo>
                <a:cubicBezTo>
                  <a:pt x="7882254" y="2836166"/>
                  <a:pt x="7876272" y="2827502"/>
                  <a:pt x="7877804" y="2817354"/>
                </a:cubicBezTo>
                <a:cubicBezTo>
                  <a:pt x="7879192" y="2808020"/>
                  <a:pt x="7889816" y="2800744"/>
                  <a:pt x="7899052" y="2803041"/>
                </a:cubicBezTo>
                <a:lnTo>
                  <a:pt x="7906853" y="2805004"/>
                </a:lnTo>
                <a:cubicBezTo>
                  <a:pt x="7916712" y="2807445"/>
                  <a:pt x="7922694" y="2816109"/>
                  <a:pt x="7921162" y="2826257"/>
                </a:cubicBezTo>
                <a:cubicBezTo>
                  <a:pt x="7919822" y="2835591"/>
                  <a:pt x="7909150" y="2842867"/>
                  <a:pt x="7899961" y="2840570"/>
                </a:cubicBezTo>
                <a:close/>
                <a:moveTo>
                  <a:pt x="7857417" y="2965792"/>
                </a:moveTo>
                <a:cubicBezTo>
                  <a:pt x="7848037" y="2970339"/>
                  <a:pt x="7838226" y="2965792"/>
                  <a:pt x="7833200" y="2957367"/>
                </a:cubicBezTo>
                <a:cubicBezTo>
                  <a:pt x="7831239" y="2954112"/>
                  <a:pt x="7829277" y="2950857"/>
                  <a:pt x="7827315" y="2947602"/>
                </a:cubicBezTo>
                <a:cubicBezTo>
                  <a:pt x="7822242" y="2939177"/>
                  <a:pt x="7827506" y="2927354"/>
                  <a:pt x="7835737" y="2923381"/>
                </a:cubicBezTo>
                <a:cubicBezTo>
                  <a:pt x="7845117" y="2918833"/>
                  <a:pt x="7854928" y="2923381"/>
                  <a:pt x="7859953" y="2931806"/>
                </a:cubicBezTo>
                <a:lnTo>
                  <a:pt x="7865839" y="2941571"/>
                </a:lnTo>
                <a:cubicBezTo>
                  <a:pt x="7870864" y="2949995"/>
                  <a:pt x="7865600" y="2961819"/>
                  <a:pt x="7857417" y="2965792"/>
                </a:cubicBezTo>
                <a:close/>
                <a:moveTo>
                  <a:pt x="7856411" y="2826353"/>
                </a:moveTo>
                <a:cubicBezTo>
                  <a:pt x="7847031" y="2830900"/>
                  <a:pt x="7837221" y="2826353"/>
                  <a:pt x="7832196" y="2817976"/>
                </a:cubicBezTo>
                <a:lnTo>
                  <a:pt x="7826309" y="2808211"/>
                </a:lnTo>
                <a:cubicBezTo>
                  <a:pt x="7821236" y="2799786"/>
                  <a:pt x="7826500" y="2787963"/>
                  <a:pt x="7834732" y="2783990"/>
                </a:cubicBezTo>
                <a:cubicBezTo>
                  <a:pt x="7844112" y="2779443"/>
                  <a:pt x="7853875" y="2783990"/>
                  <a:pt x="7858948" y="2792367"/>
                </a:cubicBezTo>
                <a:cubicBezTo>
                  <a:pt x="7860910" y="2795622"/>
                  <a:pt x="7862872" y="2798877"/>
                  <a:pt x="7864834" y="2802132"/>
                </a:cubicBezTo>
                <a:cubicBezTo>
                  <a:pt x="7869859" y="2810556"/>
                  <a:pt x="7864595" y="2822380"/>
                  <a:pt x="7856411" y="2826353"/>
                </a:cubicBezTo>
                <a:close/>
                <a:moveTo>
                  <a:pt x="7836599" y="3098577"/>
                </a:moveTo>
                <a:cubicBezTo>
                  <a:pt x="7838561" y="3095465"/>
                  <a:pt x="7841049" y="3092689"/>
                  <a:pt x="7844112" y="3091253"/>
                </a:cubicBezTo>
                <a:cubicBezTo>
                  <a:pt x="7853684" y="3086849"/>
                  <a:pt x="7863111" y="3091780"/>
                  <a:pt x="7868137" y="3100156"/>
                </a:cubicBezTo>
                <a:lnTo>
                  <a:pt x="7874023" y="3109922"/>
                </a:lnTo>
                <a:cubicBezTo>
                  <a:pt x="7879096" y="3118346"/>
                  <a:pt x="7873257" y="3130218"/>
                  <a:pt x="7865121" y="3133951"/>
                </a:cubicBezTo>
                <a:cubicBezTo>
                  <a:pt x="7860719" y="3135962"/>
                  <a:pt x="7856459" y="3135866"/>
                  <a:pt x="7852535" y="3134526"/>
                </a:cubicBezTo>
                <a:cubicBezTo>
                  <a:pt x="7852152" y="3136393"/>
                  <a:pt x="7851673" y="3138259"/>
                  <a:pt x="7850812" y="3139839"/>
                </a:cubicBezTo>
                <a:cubicBezTo>
                  <a:pt x="7845787" y="3149078"/>
                  <a:pt x="7834493" y="3149987"/>
                  <a:pt x="7825926" y="3145966"/>
                </a:cubicBezTo>
                <a:cubicBezTo>
                  <a:pt x="7812096" y="3139456"/>
                  <a:pt x="7805539" y="3125383"/>
                  <a:pt x="7805444" y="3110687"/>
                </a:cubicBezTo>
                <a:cubicBezTo>
                  <a:pt x="7805396" y="3100827"/>
                  <a:pt x="7814202" y="3092689"/>
                  <a:pt x="7823869" y="3092833"/>
                </a:cubicBezTo>
                <a:cubicBezTo>
                  <a:pt x="7828942" y="3092881"/>
                  <a:pt x="7833392" y="3095131"/>
                  <a:pt x="7836599" y="3098577"/>
                </a:cubicBezTo>
                <a:close/>
                <a:moveTo>
                  <a:pt x="7793049" y="2946693"/>
                </a:moveTo>
                <a:lnTo>
                  <a:pt x="7785200" y="2944730"/>
                </a:lnTo>
                <a:cubicBezTo>
                  <a:pt x="7775341" y="2942289"/>
                  <a:pt x="7769359" y="2933625"/>
                  <a:pt x="7770891" y="2923477"/>
                </a:cubicBezTo>
                <a:cubicBezTo>
                  <a:pt x="7772278" y="2914142"/>
                  <a:pt x="7782903" y="2906866"/>
                  <a:pt x="7792140" y="2909164"/>
                </a:cubicBezTo>
                <a:lnTo>
                  <a:pt x="7799940" y="2911127"/>
                </a:lnTo>
                <a:cubicBezTo>
                  <a:pt x="7809846" y="2913568"/>
                  <a:pt x="7815780" y="2922232"/>
                  <a:pt x="7814249" y="2932380"/>
                </a:cubicBezTo>
                <a:cubicBezTo>
                  <a:pt x="7812909" y="2941714"/>
                  <a:pt x="7802285" y="2948990"/>
                  <a:pt x="7793049" y="2946693"/>
                </a:cubicBezTo>
                <a:close/>
                <a:moveTo>
                  <a:pt x="7796207" y="2895139"/>
                </a:moveTo>
                <a:cubicBezTo>
                  <a:pt x="7793766" y="2905000"/>
                  <a:pt x="7785822" y="2911318"/>
                  <a:pt x="7775389" y="2910074"/>
                </a:cubicBezTo>
                <a:cubicBezTo>
                  <a:pt x="7766201" y="2909021"/>
                  <a:pt x="7758161" y="2898490"/>
                  <a:pt x="7760458" y="2889251"/>
                </a:cubicBezTo>
                <a:lnTo>
                  <a:pt x="7762420" y="2881401"/>
                </a:lnTo>
                <a:cubicBezTo>
                  <a:pt x="7764861" y="2871540"/>
                  <a:pt x="7772805" y="2865222"/>
                  <a:pt x="7783238" y="2866466"/>
                </a:cubicBezTo>
                <a:cubicBezTo>
                  <a:pt x="7792427" y="2867519"/>
                  <a:pt x="7800514" y="2878050"/>
                  <a:pt x="7798217" y="2887289"/>
                </a:cubicBezTo>
                <a:lnTo>
                  <a:pt x="7796207" y="2895139"/>
                </a:lnTo>
                <a:close/>
                <a:moveTo>
                  <a:pt x="7767636" y="3110592"/>
                </a:moveTo>
                <a:cubicBezTo>
                  <a:pt x="7777016" y="3112698"/>
                  <a:pt x="7783716" y="3122750"/>
                  <a:pt x="7781323" y="3132228"/>
                </a:cubicBezTo>
                <a:lnTo>
                  <a:pt x="7779361" y="3140078"/>
                </a:lnTo>
                <a:cubicBezTo>
                  <a:pt x="7777016" y="3149604"/>
                  <a:pt x="7767445" y="3156018"/>
                  <a:pt x="7757730" y="3153769"/>
                </a:cubicBezTo>
                <a:cubicBezTo>
                  <a:pt x="7748302" y="3151662"/>
                  <a:pt x="7741650" y="3141610"/>
                  <a:pt x="7743995" y="3132132"/>
                </a:cubicBezTo>
                <a:lnTo>
                  <a:pt x="7745957" y="3124282"/>
                </a:lnTo>
                <a:cubicBezTo>
                  <a:pt x="7748350" y="3114756"/>
                  <a:pt x="7757874" y="3108342"/>
                  <a:pt x="7767636" y="3110592"/>
                </a:cubicBezTo>
                <a:close/>
                <a:moveTo>
                  <a:pt x="7752227" y="3189286"/>
                </a:moveTo>
                <a:lnTo>
                  <a:pt x="7753662" y="3191680"/>
                </a:lnTo>
                <a:cubicBezTo>
                  <a:pt x="7759836" y="3195222"/>
                  <a:pt x="7764047" y="3201876"/>
                  <a:pt x="7761845" y="3210827"/>
                </a:cubicBezTo>
                <a:cubicBezTo>
                  <a:pt x="7759692" y="3219491"/>
                  <a:pt x="7753231" y="3223512"/>
                  <a:pt x="7746388" y="3223943"/>
                </a:cubicBezTo>
                <a:cubicBezTo>
                  <a:pt x="7737965" y="3226192"/>
                  <a:pt x="7729829" y="3221980"/>
                  <a:pt x="7725379" y="3214560"/>
                </a:cubicBezTo>
                <a:lnTo>
                  <a:pt x="7719492" y="3204796"/>
                </a:lnTo>
                <a:cubicBezTo>
                  <a:pt x="7714419" y="3196371"/>
                  <a:pt x="7719970" y="3184500"/>
                  <a:pt x="7728106" y="3180670"/>
                </a:cubicBezTo>
                <a:cubicBezTo>
                  <a:pt x="7737582" y="3176171"/>
                  <a:pt x="7747201" y="3180910"/>
                  <a:pt x="7752227" y="3189286"/>
                </a:cubicBezTo>
                <a:close/>
                <a:moveTo>
                  <a:pt x="7726144" y="3020122"/>
                </a:moveTo>
                <a:cubicBezTo>
                  <a:pt x="7723752" y="3029887"/>
                  <a:pt x="7712840" y="3034721"/>
                  <a:pt x="7703652" y="3032424"/>
                </a:cubicBezTo>
                <a:lnTo>
                  <a:pt x="7688002" y="3028499"/>
                </a:lnTo>
                <a:cubicBezTo>
                  <a:pt x="7678144" y="3026057"/>
                  <a:pt x="7673453" y="3015239"/>
                  <a:pt x="7675703" y="3006001"/>
                </a:cubicBezTo>
                <a:cubicBezTo>
                  <a:pt x="7678095" y="2996236"/>
                  <a:pt x="7689007" y="2991401"/>
                  <a:pt x="7698195" y="2993699"/>
                </a:cubicBezTo>
                <a:lnTo>
                  <a:pt x="7713845" y="2997576"/>
                </a:lnTo>
                <a:cubicBezTo>
                  <a:pt x="7723703" y="3000065"/>
                  <a:pt x="7728394" y="3010883"/>
                  <a:pt x="7726144" y="3020122"/>
                </a:cubicBezTo>
                <a:close/>
                <a:moveTo>
                  <a:pt x="7686997" y="2873790"/>
                </a:moveTo>
                <a:cubicBezTo>
                  <a:pt x="7679005" y="2896575"/>
                  <a:pt x="7642490" y="2887145"/>
                  <a:pt x="7650530" y="2864264"/>
                </a:cubicBezTo>
                <a:cubicBezTo>
                  <a:pt x="7658570" y="2841527"/>
                  <a:pt x="7695037" y="2850957"/>
                  <a:pt x="7686997" y="2873790"/>
                </a:cubicBezTo>
                <a:close/>
                <a:moveTo>
                  <a:pt x="7589991" y="2927928"/>
                </a:moveTo>
                <a:lnTo>
                  <a:pt x="7595111" y="2938603"/>
                </a:lnTo>
                <a:cubicBezTo>
                  <a:pt x="7598892" y="2946453"/>
                  <a:pt x="7596594" y="2955117"/>
                  <a:pt x="7590325" y="2960861"/>
                </a:cubicBezTo>
                <a:cubicBezTo>
                  <a:pt x="7593197" y="2960383"/>
                  <a:pt x="7596116" y="2960095"/>
                  <a:pt x="7599083" y="2960861"/>
                </a:cubicBezTo>
                <a:lnTo>
                  <a:pt x="7606884" y="2962824"/>
                </a:lnTo>
                <a:cubicBezTo>
                  <a:pt x="7616407" y="2965170"/>
                  <a:pt x="7621385" y="2976897"/>
                  <a:pt x="7618465" y="2985705"/>
                </a:cubicBezTo>
                <a:cubicBezTo>
                  <a:pt x="7615259" y="2995518"/>
                  <a:pt x="7605114" y="2999682"/>
                  <a:pt x="7595590" y="2997337"/>
                </a:cubicBezTo>
                <a:lnTo>
                  <a:pt x="7587789" y="2995374"/>
                </a:lnTo>
                <a:cubicBezTo>
                  <a:pt x="7585971" y="2994943"/>
                  <a:pt x="7584487" y="2993890"/>
                  <a:pt x="7583003" y="2992837"/>
                </a:cubicBezTo>
                <a:cubicBezTo>
                  <a:pt x="7579845" y="3000879"/>
                  <a:pt x="7572523" y="3006575"/>
                  <a:pt x="7563286" y="3004995"/>
                </a:cubicBezTo>
                <a:cubicBezTo>
                  <a:pt x="7554194" y="3003464"/>
                  <a:pt x="7546057" y="2993651"/>
                  <a:pt x="7548403" y="2984125"/>
                </a:cubicBezTo>
                <a:lnTo>
                  <a:pt x="7550365" y="2976275"/>
                </a:lnTo>
                <a:cubicBezTo>
                  <a:pt x="7552279" y="2968472"/>
                  <a:pt x="7558261" y="2962632"/>
                  <a:pt x="7565918" y="2961579"/>
                </a:cubicBezTo>
                <a:cubicBezTo>
                  <a:pt x="7564435" y="2960239"/>
                  <a:pt x="7562952" y="2958755"/>
                  <a:pt x="7562042" y="2956841"/>
                </a:cubicBezTo>
                <a:cubicBezTo>
                  <a:pt x="7560319" y="2953298"/>
                  <a:pt x="7558644" y="2949708"/>
                  <a:pt x="7556921" y="2946166"/>
                </a:cubicBezTo>
                <a:cubicBezTo>
                  <a:pt x="7552519" y="2936975"/>
                  <a:pt x="7554959" y="2925726"/>
                  <a:pt x="7564291" y="2920557"/>
                </a:cubicBezTo>
                <a:cubicBezTo>
                  <a:pt x="7572954" y="2915818"/>
                  <a:pt x="7585588" y="2918738"/>
                  <a:pt x="7589991" y="2927928"/>
                </a:cubicBezTo>
                <a:close/>
                <a:moveTo>
                  <a:pt x="7569556" y="2899734"/>
                </a:moveTo>
                <a:cubicBezTo>
                  <a:pt x="7562808" y="2905622"/>
                  <a:pt x="7549025" y="2904856"/>
                  <a:pt x="7544096" y="2896766"/>
                </a:cubicBezTo>
                <a:cubicBezTo>
                  <a:pt x="7542134" y="2893511"/>
                  <a:pt x="7540172" y="2890256"/>
                  <a:pt x="7538209" y="2887001"/>
                </a:cubicBezTo>
                <a:cubicBezTo>
                  <a:pt x="7532945" y="2878289"/>
                  <a:pt x="7532993" y="2868668"/>
                  <a:pt x="7541224" y="2861536"/>
                </a:cubicBezTo>
                <a:cubicBezTo>
                  <a:pt x="7548020" y="2855696"/>
                  <a:pt x="7561755" y="2856414"/>
                  <a:pt x="7566684" y="2864551"/>
                </a:cubicBezTo>
                <a:lnTo>
                  <a:pt x="7572570" y="2874316"/>
                </a:lnTo>
                <a:cubicBezTo>
                  <a:pt x="7577835" y="2882980"/>
                  <a:pt x="7577787" y="2892650"/>
                  <a:pt x="7569556" y="2899734"/>
                </a:cubicBezTo>
                <a:close/>
                <a:moveTo>
                  <a:pt x="7502651" y="2726453"/>
                </a:moveTo>
                <a:cubicBezTo>
                  <a:pt x="7495568" y="2733825"/>
                  <a:pt x="7482216" y="2731623"/>
                  <a:pt x="7476091" y="2724490"/>
                </a:cubicBezTo>
                <a:cubicBezTo>
                  <a:pt x="7471113" y="2718746"/>
                  <a:pt x="7470682" y="2711614"/>
                  <a:pt x="7473267" y="2705343"/>
                </a:cubicBezTo>
                <a:cubicBezTo>
                  <a:pt x="7468242" y="2698929"/>
                  <a:pt x="7466854" y="2690408"/>
                  <a:pt x="7471831" y="2683037"/>
                </a:cubicBezTo>
                <a:cubicBezTo>
                  <a:pt x="7477287" y="2675091"/>
                  <a:pt x="7490065" y="2671740"/>
                  <a:pt x="7498009" y="2678106"/>
                </a:cubicBezTo>
                <a:cubicBezTo>
                  <a:pt x="7505284" y="2683898"/>
                  <a:pt x="7511217" y="2690648"/>
                  <a:pt x="7512844" y="2700126"/>
                </a:cubicBezTo>
                <a:cubicBezTo>
                  <a:pt x="7514663" y="2710513"/>
                  <a:pt x="7509543" y="2719225"/>
                  <a:pt x="7502651" y="2726453"/>
                </a:cubicBezTo>
                <a:close/>
                <a:moveTo>
                  <a:pt x="7495520" y="2669059"/>
                </a:moveTo>
                <a:lnTo>
                  <a:pt x="7487289" y="2670687"/>
                </a:lnTo>
                <a:cubicBezTo>
                  <a:pt x="7476904" y="2672697"/>
                  <a:pt x="7467476" y="2668581"/>
                  <a:pt x="7463791" y="2658098"/>
                </a:cubicBezTo>
                <a:cubicBezTo>
                  <a:pt x="7460633" y="2649146"/>
                  <a:pt x="7466662" y="2636462"/>
                  <a:pt x="7476378" y="2634595"/>
                </a:cubicBezTo>
                <a:lnTo>
                  <a:pt x="7484609" y="2633015"/>
                </a:lnTo>
                <a:cubicBezTo>
                  <a:pt x="7494994" y="2631004"/>
                  <a:pt x="7504422" y="2635121"/>
                  <a:pt x="7508107" y="2645604"/>
                </a:cubicBezTo>
                <a:cubicBezTo>
                  <a:pt x="7511217" y="2654508"/>
                  <a:pt x="7505235" y="2667145"/>
                  <a:pt x="7495520" y="2669059"/>
                </a:cubicBezTo>
                <a:close/>
                <a:moveTo>
                  <a:pt x="7438092" y="2439103"/>
                </a:moveTo>
                <a:cubicBezTo>
                  <a:pt x="7433450" y="2415264"/>
                  <a:pt x="7470491" y="2408372"/>
                  <a:pt x="7475133" y="2432210"/>
                </a:cubicBezTo>
                <a:cubicBezTo>
                  <a:pt x="7479775" y="2456048"/>
                  <a:pt x="7442734" y="2462941"/>
                  <a:pt x="7438092" y="2439103"/>
                </a:cubicBezTo>
                <a:close/>
                <a:moveTo>
                  <a:pt x="7445175" y="2536322"/>
                </a:moveTo>
                <a:lnTo>
                  <a:pt x="7441777" y="2543981"/>
                </a:lnTo>
                <a:cubicBezTo>
                  <a:pt x="7440820" y="2546135"/>
                  <a:pt x="7439527" y="2548098"/>
                  <a:pt x="7437996" y="2549821"/>
                </a:cubicBezTo>
                <a:cubicBezTo>
                  <a:pt x="7442638" y="2551736"/>
                  <a:pt x="7446515" y="2555326"/>
                  <a:pt x="7448429" y="2560208"/>
                </a:cubicBezTo>
                <a:lnTo>
                  <a:pt x="7452689" y="2571266"/>
                </a:lnTo>
                <a:cubicBezTo>
                  <a:pt x="7456373" y="2580791"/>
                  <a:pt x="7451540" y="2591944"/>
                  <a:pt x="7441969" y="2595678"/>
                </a:cubicBezTo>
                <a:cubicBezTo>
                  <a:pt x="7432540" y="2599364"/>
                  <a:pt x="7421247" y="2594481"/>
                  <a:pt x="7417561" y="2584956"/>
                </a:cubicBezTo>
                <a:lnTo>
                  <a:pt x="7413541" y="2574473"/>
                </a:lnTo>
                <a:cubicBezTo>
                  <a:pt x="7411052" y="2579738"/>
                  <a:pt x="7406554" y="2584046"/>
                  <a:pt x="7400620" y="2585243"/>
                </a:cubicBezTo>
                <a:lnTo>
                  <a:pt x="7392388" y="2586871"/>
                </a:lnTo>
                <a:cubicBezTo>
                  <a:pt x="7382386" y="2588833"/>
                  <a:pt x="7372192" y="2582227"/>
                  <a:pt x="7370135" y="2572175"/>
                </a:cubicBezTo>
                <a:cubicBezTo>
                  <a:pt x="7368125" y="2562266"/>
                  <a:pt x="7374825" y="2551879"/>
                  <a:pt x="7384827" y="2549916"/>
                </a:cubicBezTo>
                <a:lnTo>
                  <a:pt x="7393058" y="2548337"/>
                </a:lnTo>
                <a:cubicBezTo>
                  <a:pt x="7401768" y="2546614"/>
                  <a:pt x="7410239" y="2551544"/>
                  <a:pt x="7413732" y="2559442"/>
                </a:cubicBezTo>
                <a:cubicBezTo>
                  <a:pt x="7414450" y="2557815"/>
                  <a:pt x="7415599" y="2556427"/>
                  <a:pt x="7416700" y="2555038"/>
                </a:cubicBezTo>
                <a:cubicBezTo>
                  <a:pt x="7408277" y="2551400"/>
                  <a:pt x="7402103" y="2540630"/>
                  <a:pt x="7406076" y="2531727"/>
                </a:cubicBezTo>
                <a:lnTo>
                  <a:pt x="7409474" y="2524068"/>
                </a:lnTo>
                <a:cubicBezTo>
                  <a:pt x="7413589" y="2514734"/>
                  <a:pt x="7423112" y="2508798"/>
                  <a:pt x="7433402" y="2512340"/>
                </a:cubicBezTo>
                <a:cubicBezTo>
                  <a:pt x="7442495" y="2515500"/>
                  <a:pt x="7449291" y="2527036"/>
                  <a:pt x="7445175" y="2536322"/>
                </a:cubicBezTo>
                <a:close/>
                <a:moveTo>
                  <a:pt x="7274660" y="2651205"/>
                </a:moveTo>
                <a:cubicBezTo>
                  <a:pt x="7277914" y="2652449"/>
                  <a:pt x="7280689" y="2654268"/>
                  <a:pt x="7283035" y="2656375"/>
                </a:cubicBezTo>
                <a:cubicBezTo>
                  <a:pt x="7290787" y="2656853"/>
                  <a:pt x="7297296" y="2662358"/>
                  <a:pt x="7300215" y="2669921"/>
                </a:cubicBezTo>
                <a:lnTo>
                  <a:pt x="7304475" y="2680979"/>
                </a:lnTo>
                <a:cubicBezTo>
                  <a:pt x="7308160" y="2690504"/>
                  <a:pt x="7300694" y="2701657"/>
                  <a:pt x="7291553" y="2704290"/>
                </a:cubicBezTo>
                <a:cubicBezTo>
                  <a:pt x="7283753" y="2706540"/>
                  <a:pt x="7276622" y="2703476"/>
                  <a:pt x="7271980" y="2697828"/>
                </a:cubicBezTo>
                <a:cubicBezTo>
                  <a:pt x="7269109" y="2697972"/>
                  <a:pt x="7266141" y="2697732"/>
                  <a:pt x="7263222" y="2696535"/>
                </a:cubicBezTo>
                <a:cubicBezTo>
                  <a:pt x="7256953" y="2693999"/>
                  <a:pt x="7252885" y="2687345"/>
                  <a:pt x="7252311" y="2680548"/>
                </a:cubicBezTo>
                <a:cubicBezTo>
                  <a:pt x="7247956" y="2675091"/>
                  <a:pt x="7247046" y="2666905"/>
                  <a:pt x="7249630" y="2660491"/>
                </a:cubicBezTo>
                <a:cubicBezTo>
                  <a:pt x="7253698" y="2650630"/>
                  <a:pt x="7265471" y="2647758"/>
                  <a:pt x="7274660" y="2651205"/>
                </a:cubicBezTo>
                <a:close/>
                <a:moveTo>
                  <a:pt x="7264418" y="3053485"/>
                </a:moveTo>
                <a:cubicBezTo>
                  <a:pt x="7265184" y="3053677"/>
                  <a:pt x="7265711" y="3054299"/>
                  <a:pt x="7266429" y="3054587"/>
                </a:cubicBezTo>
                <a:cubicBezTo>
                  <a:pt x="7266907" y="3054156"/>
                  <a:pt x="7267098" y="3053533"/>
                  <a:pt x="7267577" y="3053151"/>
                </a:cubicBezTo>
                <a:lnTo>
                  <a:pt x="7274373" y="3048268"/>
                </a:lnTo>
                <a:cubicBezTo>
                  <a:pt x="7282987" y="3042093"/>
                  <a:pt x="7293467" y="3042332"/>
                  <a:pt x="7300933" y="3050326"/>
                </a:cubicBezTo>
                <a:cubicBezTo>
                  <a:pt x="7307490" y="3057315"/>
                  <a:pt x="7306915" y="3071149"/>
                  <a:pt x="7298875" y="3076893"/>
                </a:cubicBezTo>
                <a:lnTo>
                  <a:pt x="7292080" y="3081775"/>
                </a:lnTo>
                <a:cubicBezTo>
                  <a:pt x="7286289" y="3085940"/>
                  <a:pt x="7279637" y="3086897"/>
                  <a:pt x="7273655" y="3084839"/>
                </a:cubicBezTo>
                <a:lnTo>
                  <a:pt x="7273511" y="3085222"/>
                </a:lnTo>
                <a:cubicBezTo>
                  <a:pt x="7270018" y="3095178"/>
                  <a:pt x="7259585" y="3099965"/>
                  <a:pt x="7249678" y="3097093"/>
                </a:cubicBezTo>
                <a:cubicBezTo>
                  <a:pt x="7240011" y="3094317"/>
                  <a:pt x="7234507" y="3082541"/>
                  <a:pt x="7237810" y="3073207"/>
                </a:cubicBezTo>
                <a:lnTo>
                  <a:pt x="7240585" y="3065309"/>
                </a:lnTo>
                <a:cubicBezTo>
                  <a:pt x="7244079" y="3055448"/>
                  <a:pt x="7254464" y="3050661"/>
                  <a:pt x="7264418" y="3053485"/>
                </a:cubicBezTo>
                <a:close/>
                <a:moveTo>
                  <a:pt x="7271214" y="4896012"/>
                </a:moveTo>
                <a:cubicBezTo>
                  <a:pt x="7283848" y="4876099"/>
                  <a:pt x="7313089" y="4898166"/>
                  <a:pt x="7300502" y="4917936"/>
                </a:cubicBezTo>
                <a:cubicBezTo>
                  <a:pt x="7287868" y="4937848"/>
                  <a:pt x="7258627" y="4915781"/>
                  <a:pt x="7271214" y="4896012"/>
                </a:cubicBezTo>
                <a:close/>
                <a:moveTo>
                  <a:pt x="7278680" y="5020851"/>
                </a:moveTo>
                <a:cubicBezTo>
                  <a:pt x="7282509" y="5012714"/>
                  <a:pt x="7294712" y="5006778"/>
                  <a:pt x="7303039" y="5012091"/>
                </a:cubicBezTo>
                <a:lnTo>
                  <a:pt x="7309882" y="5016447"/>
                </a:lnTo>
                <a:cubicBezTo>
                  <a:pt x="7318258" y="5021761"/>
                  <a:pt x="7323331" y="5030951"/>
                  <a:pt x="7318640" y="5040812"/>
                </a:cubicBezTo>
                <a:cubicBezTo>
                  <a:pt x="7314812" y="5048902"/>
                  <a:pt x="7302608" y="5054885"/>
                  <a:pt x="7294281" y="5049572"/>
                </a:cubicBezTo>
                <a:lnTo>
                  <a:pt x="7287389" y="5045216"/>
                </a:lnTo>
                <a:cubicBezTo>
                  <a:pt x="7279062" y="5039903"/>
                  <a:pt x="7273989" y="5030712"/>
                  <a:pt x="7278680" y="5020851"/>
                </a:cubicBezTo>
                <a:close/>
                <a:moveTo>
                  <a:pt x="7337401" y="5288145"/>
                </a:moveTo>
                <a:cubicBezTo>
                  <a:pt x="7345393" y="5281539"/>
                  <a:pt x="7356400" y="5283358"/>
                  <a:pt x="7363195" y="5290538"/>
                </a:cubicBezTo>
                <a:lnTo>
                  <a:pt x="7368795" y="5296474"/>
                </a:lnTo>
                <a:cubicBezTo>
                  <a:pt x="7375639" y="5303702"/>
                  <a:pt x="7373628" y="5316291"/>
                  <a:pt x="7366354" y="5322275"/>
                </a:cubicBezTo>
                <a:cubicBezTo>
                  <a:pt x="7358362" y="5328880"/>
                  <a:pt x="7347355" y="5327061"/>
                  <a:pt x="7340559" y="5319881"/>
                </a:cubicBezTo>
                <a:lnTo>
                  <a:pt x="7334960" y="5313946"/>
                </a:lnTo>
                <a:cubicBezTo>
                  <a:pt x="7328164" y="5306717"/>
                  <a:pt x="7330126" y="5294128"/>
                  <a:pt x="7337401" y="5288145"/>
                </a:cubicBezTo>
                <a:close/>
                <a:moveTo>
                  <a:pt x="7355443" y="5130995"/>
                </a:moveTo>
                <a:cubicBezTo>
                  <a:pt x="7345584" y="5130756"/>
                  <a:pt x="7337304" y="5122140"/>
                  <a:pt x="7337592" y="5112231"/>
                </a:cubicBezTo>
                <a:lnTo>
                  <a:pt x="7337927" y="5100742"/>
                </a:lnTo>
                <a:cubicBezTo>
                  <a:pt x="7338214" y="5090834"/>
                  <a:pt x="7346733" y="5082648"/>
                  <a:pt x="7356687" y="5082840"/>
                </a:cubicBezTo>
                <a:cubicBezTo>
                  <a:pt x="7366546" y="5083079"/>
                  <a:pt x="7374825" y="5091743"/>
                  <a:pt x="7374537" y="5101604"/>
                </a:cubicBezTo>
                <a:lnTo>
                  <a:pt x="7374203" y="5113140"/>
                </a:lnTo>
                <a:cubicBezTo>
                  <a:pt x="7373915" y="5123049"/>
                  <a:pt x="7365397" y="5131234"/>
                  <a:pt x="7355443" y="5130995"/>
                </a:cubicBezTo>
                <a:close/>
                <a:moveTo>
                  <a:pt x="7351040" y="5013192"/>
                </a:moveTo>
                <a:cubicBezTo>
                  <a:pt x="7363674" y="4993327"/>
                  <a:pt x="7391623" y="5017070"/>
                  <a:pt x="7379132" y="5036648"/>
                </a:cubicBezTo>
                <a:cubicBezTo>
                  <a:pt x="7366497" y="5056513"/>
                  <a:pt x="7338549" y="5032770"/>
                  <a:pt x="7351040" y="5013192"/>
                </a:cubicBezTo>
                <a:close/>
                <a:moveTo>
                  <a:pt x="7375974" y="4764232"/>
                </a:moveTo>
                <a:cubicBezTo>
                  <a:pt x="7367359" y="4758871"/>
                  <a:pt x="7366067" y="4746856"/>
                  <a:pt x="7371188" y="4738766"/>
                </a:cubicBezTo>
                <a:lnTo>
                  <a:pt x="7375543" y="4731874"/>
                </a:lnTo>
                <a:cubicBezTo>
                  <a:pt x="7381046" y="4723210"/>
                  <a:pt x="7392771" y="4722013"/>
                  <a:pt x="7400955" y="4727087"/>
                </a:cubicBezTo>
                <a:cubicBezTo>
                  <a:pt x="7409569" y="4732400"/>
                  <a:pt x="7410861" y="4744463"/>
                  <a:pt x="7405741" y="4752505"/>
                </a:cubicBezTo>
                <a:lnTo>
                  <a:pt x="7401385" y="4759397"/>
                </a:lnTo>
                <a:cubicBezTo>
                  <a:pt x="7395930" y="4768061"/>
                  <a:pt x="7384205" y="4769306"/>
                  <a:pt x="7375974" y="4764232"/>
                </a:cubicBezTo>
                <a:close/>
                <a:moveTo>
                  <a:pt x="7386981" y="5108018"/>
                </a:moveTo>
                <a:lnTo>
                  <a:pt x="7391336" y="5101125"/>
                </a:lnTo>
                <a:cubicBezTo>
                  <a:pt x="7396648" y="5092748"/>
                  <a:pt x="7406794" y="5088632"/>
                  <a:pt x="7416125" y="5093610"/>
                </a:cubicBezTo>
                <a:cubicBezTo>
                  <a:pt x="7424357" y="5098014"/>
                  <a:pt x="7428999" y="5110029"/>
                  <a:pt x="7423639" y="5118406"/>
                </a:cubicBezTo>
                <a:lnTo>
                  <a:pt x="7419284" y="5125251"/>
                </a:lnTo>
                <a:cubicBezTo>
                  <a:pt x="7413972" y="5133628"/>
                  <a:pt x="7403826" y="5137744"/>
                  <a:pt x="7394494" y="5132814"/>
                </a:cubicBezTo>
                <a:cubicBezTo>
                  <a:pt x="7386310" y="5128410"/>
                  <a:pt x="7381668" y="5116395"/>
                  <a:pt x="7386981" y="5108018"/>
                </a:cubicBezTo>
                <a:close/>
                <a:moveTo>
                  <a:pt x="7410861" y="5022957"/>
                </a:moveTo>
                <a:lnTo>
                  <a:pt x="7408372" y="5011756"/>
                </a:lnTo>
                <a:cubicBezTo>
                  <a:pt x="7406123" y="5001704"/>
                  <a:pt x="7409282" y="4992514"/>
                  <a:pt x="7419427" y="4988349"/>
                </a:cubicBezTo>
                <a:cubicBezTo>
                  <a:pt x="7427803" y="4984902"/>
                  <a:pt x="7440772" y="4990024"/>
                  <a:pt x="7442830" y="4999406"/>
                </a:cubicBezTo>
                <a:lnTo>
                  <a:pt x="7445318" y="5010608"/>
                </a:lnTo>
                <a:cubicBezTo>
                  <a:pt x="7447567" y="5020660"/>
                  <a:pt x="7444409" y="5029850"/>
                  <a:pt x="7434263" y="5034015"/>
                </a:cubicBezTo>
                <a:cubicBezTo>
                  <a:pt x="7425936" y="5037461"/>
                  <a:pt x="7412967" y="5032340"/>
                  <a:pt x="7410861" y="5022957"/>
                </a:cubicBezTo>
                <a:close/>
                <a:moveTo>
                  <a:pt x="7434024" y="4916882"/>
                </a:moveTo>
                <a:lnTo>
                  <a:pt x="7427133" y="4912526"/>
                </a:lnTo>
                <a:cubicBezTo>
                  <a:pt x="7418758" y="4907213"/>
                  <a:pt x="7416030" y="4895773"/>
                  <a:pt x="7421294" y="4887300"/>
                </a:cubicBezTo>
                <a:cubicBezTo>
                  <a:pt x="7426511" y="4878971"/>
                  <a:pt x="7438187" y="4876147"/>
                  <a:pt x="7446515" y="4881460"/>
                </a:cubicBezTo>
                <a:lnTo>
                  <a:pt x="7453358" y="4885816"/>
                </a:lnTo>
                <a:cubicBezTo>
                  <a:pt x="7461733" y="4891129"/>
                  <a:pt x="7464509" y="4902570"/>
                  <a:pt x="7459197" y="4911042"/>
                </a:cubicBezTo>
                <a:cubicBezTo>
                  <a:pt x="7454029" y="4919372"/>
                  <a:pt x="7442351" y="4922196"/>
                  <a:pt x="7434024" y="4916882"/>
                </a:cubicBezTo>
                <a:close/>
                <a:moveTo>
                  <a:pt x="7460824" y="4992178"/>
                </a:moveTo>
                <a:cubicBezTo>
                  <a:pt x="7473315" y="4972553"/>
                  <a:pt x="7506624" y="4987918"/>
                  <a:pt x="7493941" y="5007736"/>
                </a:cubicBezTo>
                <a:cubicBezTo>
                  <a:pt x="7481498" y="5027361"/>
                  <a:pt x="7448190" y="5011996"/>
                  <a:pt x="7460824" y="4992178"/>
                </a:cubicBezTo>
                <a:close/>
                <a:moveTo>
                  <a:pt x="7476713" y="5146169"/>
                </a:moveTo>
                <a:cubicBezTo>
                  <a:pt x="7489395" y="5126256"/>
                  <a:pt x="7519784" y="5146648"/>
                  <a:pt x="7507150" y="5166513"/>
                </a:cubicBezTo>
                <a:cubicBezTo>
                  <a:pt x="7494515" y="5186378"/>
                  <a:pt x="7464078" y="5166034"/>
                  <a:pt x="7476713" y="5146169"/>
                </a:cubicBezTo>
                <a:close/>
                <a:moveTo>
                  <a:pt x="7494085" y="5128601"/>
                </a:moveTo>
                <a:cubicBezTo>
                  <a:pt x="7485901" y="5124437"/>
                  <a:pt x="7480733" y="5112327"/>
                  <a:pt x="7486045" y="5103997"/>
                </a:cubicBezTo>
                <a:lnTo>
                  <a:pt x="7490400" y="5097105"/>
                </a:lnTo>
                <a:cubicBezTo>
                  <a:pt x="7495712" y="5088728"/>
                  <a:pt x="7505475" y="5084228"/>
                  <a:pt x="7514999" y="5089063"/>
                </a:cubicBezTo>
                <a:cubicBezTo>
                  <a:pt x="7523182" y="5093227"/>
                  <a:pt x="7528350" y="5105338"/>
                  <a:pt x="7523039" y="5113667"/>
                </a:cubicBezTo>
                <a:lnTo>
                  <a:pt x="7518683" y="5120560"/>
                </a:lnTo>
                <a:cubicBezTo>
                  <a:pt x="7513371" y="5128937"/>
                  <a:pt x="7503608" y="5133436"/>
                  <a:pt x="7494085" y="5128601"/>
                </a:cubicBezTo>
                <a:close/>
                <a:moveTo>
                  <a:pt x="7519306" y="4843310"/>
                </a:moveTo>
                <a:cubicBezTo>
                  <a:pt x="7511888" y="4844075"/>
                  <a:pt x="7504901" y="4842687"/>
                  <a:pt x="7498966" y="4838044"/>
                </a:cubicBezTo>
                <a:cubicBezTo>
                  <a:pt x="7491597" y="4832204"/>
                  <a:pt x="7490400" y="4823492"/>
                  <a:pt x="7490495" y="4814780"/>
                </a:cubicBezTo>
                <a:cubicBezTo>
                  <a:pt x="7490639" y="4804824"/>
                  <a:pt x="7502364" y="4797979"/>
                  <a:pt x="7511170" y="4799223"/>
                </a:cubicBezTo>
                <a:cubicBezTo>
                  <a:pt x="7517343" y="4800085"/>
                  <a:pt x="7521603" y="4803675"/>
                  <a:pt x="7524091" y="4808366"/>
                </a:cubicBezTo>
                <a:cubicBezTo>
                  <a:pt x="7529882" y="4810855"/>
                  <a:pt x="7534141" y="4816217"/>
                  <a:pt x="7535242" y="4822918"/>
                </a:cubicBezTo>
                <a:cubicBezTo>
                  <a:pt x="7536917" y="4832587"/>
                  <a:pt x="7528829" y="4842352"/>
                  <a:pt x="7519306" y="4843310"/>
                </a:cubicBezTo>
                <a:close/>
                <a:moveTo>
                  <a:pt x="7525192" y="4742261"/>
                </a:moveTo>
                <a:cubicBezTo>
                  <a:pt x="7518540" y="4736660"/>
                  <a:pt x="7517152" y="4725986"/>
                  <a:pt x="7517774" y="4715790"/>
                </a:cubicBezTo>
                <a:cubicBezTo>
                  <a:pt x="7505427" y="4715742"/>
                  <a:pt x="7492888" y="4699323"/>
                  <a:pt x="7502029" y="4684963"/>
                </a:cubicBezTo>
                <a:cubicBezTo>
                  <a:pt x="7508251" y="4675150"/>
                  <a:pt x="7518253" y="4675964"/>
                  <a:pt x="7525240" y="4681660"/>
                </a:cubicBezTo>
                <a:cubicBezTo>
                  <a:pt x="7525575" y="4679937"/>
                  <a:pt x="7526149" y="4678357"/>
                  <a:pt x="7526915" y="4676873"/>
                </a:cubicBezTo>
                <a:cubicBezTo>
                  <a:pt x="7519066" y="4671177"/>
                  <a:pt x="7517822" y="4660215"/>
                  <a:pt x="7522655" y="4652174"/>
                </a:cubicBezTo>
                <a:cubicBezTo>
                  <a:pt x="7525766" y="4647004"/>
                  <a:pt x="7531461" y="4644371"/>
                  <a:pt x="7537252" y="4644228"/>
                </a:cubicBezTo>
                <a:cubicBezTo>
                  <a:pt x="7536103" y="4643892"/>
                  <a:pt x="7535003" y="4643414"/>
                  <a:pt x="7533950" y="4642744"/>
                </a:cubicBezTo>
                <a:lnTo>
                  <a:pt x="7527106" y="4638388"/>
                </a:lnTo>
                <a:cubicBezTo>
                  <a:pt x="7518731" y="4633074"/>
                  <a:pt x="7513563" y="4624027"/>
                  <a:pt x="7518157" y="4614071"/>
                </a:cubicBezTo>
                <a:cubicBezTo>
                  <a:pt x="7521937" y="4605981"/>
                  <a:pt x="7534093" y="4599806"/>
                  <a:pt x="7542468" y="4605120"/>
                </a:cubicBezTo>
                <a:lnTo>
                  <a:pt x="7549312" y="4609476"/>
                </a:lnTo>
                <a:cubicBezTo>
                  <a:pt x="7557687" y="4614837"/>
                  <a:pt x="7562856" y="4623836"/>
                  <a:pt x="7558261" y="4633792"/>
                </a:cubicBezTo>
                <a:cubicBezTo>
                  <a:pt x="7555581" y="4639584"/>
                  <a:pt x="7548642" y="4644275"/>
                  <a:pt x="7541846" y="4644610"/>
                </a:cubicBezTo>
                <a:cubicBezTo>
                  <a:pt x="7544048" y="4645089"/>
                  <a:pt x="7546154" y="4645855"/>
                  <a:pt x="7548020" y="4647052"/>
                </a:cubicBezTo>
                <a:lnTo>
                  <a:pt x="7554863" y="4651408"/>
                </a:lnTo>
                <a:cubicBezTo>
                  <a:pt x="7557304" y="4652940"/>
                  <a:pt x="7559123" y="4654998"/>
                  <a:pt x="7560415" y="4657343"/>
                </a:cubicBezTo>
                <a:cubicBezTo>
                  <a:pt x="7568934" y="4656482"/>
                  <a:pt x="7577596" y="4658636"/>
                  <a:pt x="7584583" y="4665146"/>
                </a:cubicBezTo>
                <a:cubicBezTo>
                  <a:pt x="7589034" y="4669262"/>
                  <a:pt x="7591953" y="4674097"/>
                  <a:pt x="7593580" y="4679171"/>
                </a:cubicBezTo>
                <a:cubicBezTo>
                  <a:pt x="7596403" y="4679267"/>
                  <a:pt x="7599275" y="4679985"/>
                  <a:pt x="7602051" y="4681421"/>
                </a:cubicBezTo>
                <a:cubicBezTo>
                  <a:pt x="7610569" y="4685921"/>
                  <a:pt x="7613680" y="4698414"/>
                  <a:pt x="7608559" y="4706503"/>
                </a:cubicBezTo>
                <a:lnTo>
                  <a:pt x="7599801" y="4720242"/>
                </a:lnTo>
                <a:cubicBezTo>
                  <a:pt x="7596164" y="4725938"/>
                  <a:pt x="7590374" y="4728953"/>
                  <a:pt x="7584248" y="4729049"/>
                </a:cubicBezTo>
                <a:cubicBezTo>
                  <a:pt x="7584152" y="4729289"/>
                  <a:pt x="7583961" y="4729480"/>
                  <a:pt x="7583865" y="4729719"/>
                </a:cubicBezTo>
                <a:cubicBezTo>
                  <a:pt x="7592718" y="4731969"/>
                  <a:pt x="7599705" y="4740490"/>
                  <a:pt x="7598031" y="4750111"/>
                </a:cubicBezTo>
                <a:cubicBezTo>
                  <a:pt x="7598461" y="4750398"/>
                  <a:pt x="7598940" y="4750494"/>
                  <a:pt x="7599323" y="4750829"/>
                </a:cubicBezTo>
                <a:lnTo>
                  <a:pt x="7607793" y="4758632"/>
                </a:lnTo>
                <a:cubicBezTo>
                  <a:pt x="7612292" y="4762748"/>
                  <a:pt x="7614398" y="4768540"/>
                  <a:pt x="7614063" y="4774188"/>
                </a:cubicBezTo>
                <a:cubicBezTo>
                  <a:pt x="7618418" y="4772992"/>
                  <a:pt x="7622916" y="4773566"/>
                  <a:pt x="7626936" y="4775624"/>
                </a:cubicBezTo>
                <a:cubicBezTo>
                  <a:pt x="7632823" y="4769402"/>
                  <a:pt x="7641916" y="4766578"/>
                  <a:pt x="7649429" y="4773183"/>
                </a:cubicBezTo>
                <a:cubicBezTo>
                  <a:pt x="7651966" y="4775433"/>
                  <a:pt x="7654837" y="4777396"/>
                  <a:pt x="7657373" y="4779694"/>
                </a:cubicBezTo>
                <a:cubicBezTo>
                  <a:pt x="7658091" y="4780172"/>
                  <a:pt x="7658809" y="4780651"/>
                  <a:pt x="7659527" y="4781082"/>
                </a:cubicBezTo>
                <a:cubicBezTo>
                  <a:pt x="7661824" y="4782135"/>
                  <a:pt x="7663834" y="4783188"/>
                  <a:pt x="7665605" y="4784672"/>
                </a:cubicBezTo>
                <a:cubicBezTo>
                  <a:pt x="7670917" y="4783379"/>
                  <a:pt x="7676947" y="4784193"/>
                  <a:pt x="7681159" y="4787065"/>
                </a:cubicBezTo>
                <a:cubicBezTo>
                  <a:pt x="7686566" y="4790751"/>
                  <a:pt x="7688577" y="4796304"/>
                  <a:pt x="7688481" y="4802000"/>
                </a:cubicBezTo>
                <a:cubicBezTo>
                  <a:pt x="7688911" y="4800995"/>
                  <a:pt x="7688959" y="4799989"/>
                  <a:pt x="7689629" y="4798984"/>
                </a:cubicBezTo>
                <a:cubicBezTo>
                  <a:pt x="7696760" y="4787735"/>
                  <a:pt x="7710112" y="4788692"/>
                  <a:pt x="7718104" y="4795107"/>
                </a:cubicBezTo>
                <a:cubicBezTo>
                  <a:pt x="7721072" y="4775673"/>
                  <a:pt x="7753136" y="4777874"/>
                  <a:pt x="7754092" y="4799941"/>
                </a:cubicBezTo>
                <a:cubicBezTo>
                  <a:pt x="7754858" y="4817796"/>
                  <a:pt x="7734136" y="4821290"/>
                  <a:pt x="7723560" y="4811813"/>
                </a:cubicBezTo>
                <a:cubicBezTo>
                  <a:pt x="7723081" y="4813392"/>
                  <a:pt x="7722794" y="4814876"/>
                  <a:pt x="7721789" y="4816504"/>
                </a:cubicBezTo>
                <a:cubicBezTo>
                  <a:pt x="7712266" y="4831486"/>
                  <a:pt x="7691495" y="4825120"/>
                  <a:pt x="7687475" y="4812531"/>
                </a:cubicBezTo>
                <a:cubicBezTo>
                  <a:pt x="7687906" y="4816025"/>
                  <a:pt x="7687763" y="4818514"/>
                  <a:pt x="7687093" y="4821817"/>
                </a:cubicBezTo>
                <a:cubicBezTo>
                  <a:pt x="7685561" y="4829428"/>
                  <a:pt x="7681302" y="4834598"/>
                  <a:pt x="7676181" y="4840151"/>
                </a:cubicBezTo>
                <a:cubicBezTo>
                  <a:pt x="7674698" y="4841778"/>
                  <a:pt x="7672544" y="4842783"/>
                  <a:pt x="7670199" y="4843549"/>
                </a:cubicBezTo>
                <a:cubicBezTo>
                  <a:pt x="7668333" y="4846517"/>
                  <a:pt x="7665844" y="4849102"/>
                  <a:pt x="7662829" y="4850585"/>
                </a:cubicBezTo>
                <a:cubicBezTo>
                  <a:pt x="7660437" y="4851830"/>
                  <a:pt x="7657948" y="4852883"/>
                  <a:pt x="7655459" y="4853888"/>
                </a:cubicBezTo>
                <a:cubicBezTo>
                  <a:pt x="7655076" y="4854511"/>
                  <a:pt x="7654742" y="4855133"/>
                  <a:pt x="7654262" y="4855707"/>
                </a:cubicBezTo>
                <a:cubicBezTo>
                  <a:pt x="7648329" y="4863079"/>
                  <a:pt x="7635790" y="4865137"/>
                  <a:pt x="7628516" y="4858484"/>
                </a:cubicBezTo>
                <a:lnTo>
                  <a:pt x="7624544" y="4854846"/>
                </a:lnTo>
                <a:cubicBezTo>
                  <a:pt x="7623060" y="4854176"/>
                  <a:pt x="7621576" y="4853458"/>
                  <a:pt x="7620093" y="4852500"/>
                </a:cubicBezTo>
                <a:cubicBezTo>
                  <a:pt x="7609181" y="4845272"/>
                  <a:pt x="7603965" y="4831726"/>
                  <a:pt x="7597696" y="4820764"/>
                </a:cubicBezTo>
                <a:cubicBezTo>
                  <a:pt x="7592336" y="4811430"/>
                  <a:pt x="7596403" y="4803196"/>
                  <a:pt x="7603391" y="4798792"/>
                </a:cubicBezTo>
                <a:cubicBezTo>
                  <a:pt x="7601955" y="4796064"/>
                  <a:pt x="7601141" y="4793144"/>
                  <a:pt x="7601429" y="4789889"/>
                </a:cubicBezTo>
                <a:cubicBezTo>
                  <a:pt x="7595638" y="4791708"/>
                  <a:pt x="7589129" y="4791230"/>
                  <a:pt x="7584583" y="4787017"/>
                </a:cubicBezTo>
                <a:lnTo>
                  <a:pt x="7576112" y="4779263"/>
                </a:lnTo>
                <a:cubicBezTo>
                  <a:pt x="7570943" y="4774524"/>
                  <a:pt x="7568694" y="4767631"/>
                  <a:pt x="7570034" y="4761169"/>
                </a:cubicBezTo>
                <a:cubicBezTo>
                  <a:pt x="7566636" y="4758775"/>
                  <a:pt x="7563717" y="4755760"/>
                  <a:pt x="7562521" y="4751834"/>
                </a:cubicBezTo>
                <a:cubicBezTo>
                  <a:pt x="7550461" y="4755903"/>
                  <a:pt x="7534668" y="4750255"/>
                  <a:pt x="7525192" y="4742261"/>
                </a:cubicBezTo>
                <a:close/>
                <a:moveTo>
                  <a:pt x="7554576" y="4891513"/>
                </a:moveTo>
                <a:cubicBezTo>
                  <a:pt x="7557448" y="4883136"/>
                  <a:pt x="7564626" y="4878301"/>
                  <a:pt x="7573049" y="4878540"/>
                </a:cubicBezTo>
                <a:cubicBezTo>
                  <a:pt x="7562472" y="4875189"/>
                  <a:pt x="7553810" y="4861164"/>
                  <a:pt x="7561803" y="4848623"/>
                </a:cubicBezTo>
                <a:cubicBezTo>
                  <a:pt x="7574437" y="4828758"/>
                  <a:pt x="7602625" y="4852165"/>
                  <a:pt x="7590134" y="4871791"/>
                </a:cubicBezTo>
                <a:cubicBezTo>
                  <a:pt x="7586976" y="4876769"/>
                  <a:pt x="7582860" y="4879019"/>
                  <a:pt x="7578648" y="4879306"/>
                </a:cubicBezTo>
                <a:cubicBezTo>
                  <a:pt x="7583912" y="4881173"/>
                  <a:pt x="7588124" y="4885960"/>
                  <a:pt x="7589799" y="4891465"/>
                </a:cubicBezTo>
                <a:cubicBezTo>
                  <a:pt x="7590804" y="4891369"/>
                  <a:pt x="7591761" y="4891129"/>
                  <a:pt x="7592814" y="4891177"/>
                </a:cubicBezTo>
                <a:cubicBezTo>
                  <a:pt x="7602720" y="4891656"/>
                  <a:pt x="7611143" y="4899219"/>
                  <a:pt x="7611096" y="4909511"/>
                </a:cubicBezTo>
                <a:cubicBezTo>
                  <a:pt x="7611096" y="4918558"/>
                  <a:pt x="7603487" y="4926982"/>
                  <a:pt x="7594345" y="4927509"/>
                </a:cubicBezTo>
                <a:cubicBezTo>
                  <a:pt x="7593915" y="4927748"/>
                  <a:pt x="7593532" y="4927988"/>
                  <a:pt x="7593149" y="4928275"/>
                </a:cubicBezTo>
                <a:cubicBezTo>
                  <a:pt x="7593005" y="4928371"/>
                  <a:pt x="7592910" y="4928466"/>
                  <a:pt x="7592718" y="4928658"/>
                </a:cubicBezTo>
                <a:cubicBezTo>
                  <a:pt x="7591665" y="4929663"/>
                  <a:pt x="7590565" y="4930668"/>
                  <a:pt x="7589512" y="4931721"/>
                </a:cubicBezTo>
                <a:cubicBezTo>
                  <a:pt x="7588747" y="4932535"/>
                  <a:pt x="7584678" y="4937322"/>
                  <a:pt x="7588220" y="4932918"/>
                </a:cubicBezTo>
                <a:cubicBezTo>
                  <a:pt x="7583721" y="4938567"/>
                  <a:pt x="7579318" y="4943114"/>
                  <a:pt x="7571470" y="4943162"/>
                </a:cubicBezTo>
                <a:cubicBezTo>
                  <a:pt x="7563574" y="4943162"/>
                  <a:pt x="7557065" y="4938327"/>
                  <a:pt x="7554194" y="4931243"/>
                </a:cubicBezTo>
                <a:cubicBezTo>
                  <a:pt x="7553619" y="4929807"/>
                  <a:pt x="7553188" y="4928275"/>
                  <a:pt x="7552901" y="4926791"/>
                </a:cubicBezTo>
                <a:cubicBezTo>
                  <a:pt x="7547733" y="4915829"/>
                  <a:pt x="7550843" y="4902378"/>
                  <a:pt x="7554576" y="4891513"/>
                </a:cubicBezTo>
                <a:close/>
                <a:moveTo>
                  <a:pt x="7570752" y="5061778"/>
                </a:moveTo>
                <a:cubicBezTo>
                  <a:pt x="7572905" y="5058380"/>
                  <a:pt x="7575729" y="5056369"/>
                  <a:pt x="7578792" y="5054933"/>
                </a:cubicBezTo>
                <a:cubicBezTo>
                  <a:pt x="7581903" y="5044259"/>
                  <a:pt x="7594202" y="5035738"/>
                  <a:pt x="7606405" y="5043493"/>
                </a:cubicBezTo>
                <a:lnTo>
                  <a:pt x="7610665" y="5046221"/>
                </a:lnTo>
                <a:cubicBezTo>
                  <a:pt x="7626458" y="5056274"/>
                  <a:pt x="7616886" y="5077192"/>
                  <a:pt x="7602338" y="5079250"/>
                </a:cubicBezTo>
                <a:cubicBezTo>
                  <a:pt x="7589034" y="5096339"/>
                  <a:pt x="7558501" y="5081069"/>
                  <a:pt x="7570752" y="5061778"/>
                </a:cubicBezTo>
                <a:close/>
                <a:moveTo>
                  <a:pt x="7585636" y="5199350"/>
                </a:moveTo>
                <a:cubicBezTo>
                  <a:pt x="7593436" y="5198345"/>
                  <a:pt x="7599897" y="5202318"/>
                  <a:pt x="7603534" y="5208397"/>
                </a:cubicBezTo>
                <a:cubicBezTo>
                  <a:pt x="7606310" y="5208637"/>
                  <a:pt x="7609085" y="5209355"/>
                  <a:pt x="7611765" y="5210934"/>
                </a:cubicBezTo>
                <a:cubicBezTo>
                  <a:pt x="7617413" y="5214237"/>
                  <a:pt x="7620380" y="5221274"/>
                  <a:pt x="7619902" y="5227879"/>
                </a:cubicBezTo>
                <a:cubicBezTo>
                  <a:pt x="7623299" y="5233767"/>
                  <a:pt x="7622964" y="5241713"/>
                  <a:pt x="7619566" y="5247505"/>
                </a:cubicBezTo>
                <a:cubicBezTo>
                  <a:pt x="7614302" y="5256457"/>
                  <a:pt x="7602577" y="5257462"/>
                  <a:pt x="7594250" y="5252866"/>
                </a:cubicBezTo>
                <a:cubicBezTo>
                  <a:pt x="7591283" y="5251191"/>
                  <a:pt x="7588890" y="5249037"/>
                  <a:pt x="7586928" y="5246644"/>
                </a:cubicBezTo>
                <a:cubicBezTo>
                  <a:pt x="7579510" y="5245112"/>
                  <a:pt x="7574054" y="5238841"/>
                  <a:pt x="7572379" y="5231182"/>
                </a:cubicBezTo>
                <a:lnTo>
                  <a:pt x="7569890" y="5219933"/>
                </a:lnTo>
                <a:cubicBezTo>
                  <a:pt x="7567737" y="5210168"/>
                  <a:pt x="7576495" y="5200547"/>
                  <a:pt x="7585636" y="5199350"/>
                </a:cubicBezTo>
                <a:close/>
                <a:moveTo>
                  <a:pt x="7606693" y="5008884"/>
                </a:moveTo>
                <a:cubicBezTo>
                  <a:pt x="7600184" y="5005246"/>
                  <a:pt x="7595207" y="5000077"/>
                  <a:pt x="7593054" y="4992896"/>
                </a:cubicBezTo>
                <a:cubicBezTo>
                  <a:pt x="7590325" y="4983897"/>
                  <a:pt x="7594345" y="4976047"/>
                  <a:pt x="7599467" y="4969010"/>
                </a:cubicBezTo>
                <a:cubicBezTo>
                  <a:pt x="7605305" y="4960969"/>
                  <a:pt x="7618800" y="4962022"/>
                  <a:pt x="7625357" y="4968101"/>
                </a:cubicBezTo>
                <a:cubicBezTo>
                  <a:pt x="7629904" y="4972361"/>
                  <a:pt x="7631339" y="4977722"/>
                  <a:pt x="7630669" y="4983036"/>
                </a:cubicBezTo>
                <a:cubicBezTo>
                  <a:pt x="7633971" y="4988397"/>
                  <a:pt x="7634402" y="4995194"/>
                  <a:pt x="7631483" y="5001321"/>
                </a:cubicBezTo>
                <a:cubicBezTo>
                  <a:pt x="7627271" y="5010224"/>
                  <a:pt x="7615067" y="5013575"/>
                  <a:pt x="7606693" y="5008884"/>
                </a:cubicBezTo>
                <a:close/>
                <a:moveTo>
                  <a:pt x="7632200" y="4895103"/>
                </a:moveTo>
                <a:cubicBezTo>
                  <a:pt x="7629951" y="4885386"/>
                  <a:pt x="7638805" y="4875716"/>
                  <a:pt x="7647898" y="4874519"/>
                </a:cubicBezTo>
                <a:cubicBezTo>
                  <a:pt x="7655220" y="4873514"/>
                  <a:pt x="7661250" y="4876961"/>
                  <a:pt x="7664982" y="4882370"/>
                </a:cubicBezTo>
                <a:cubicBezTo>
                  <a:pt x="7672879" y="4881652"/>
                  <a:pt x="7680537" y="4885098"/>
                  <a:pt x="7683886" y="4893044"/>
                </a:cubicBezTo>
                <a:cubicBezTo>
                  <a:pt x="7687475" y="4901708"/>
                  <a:pt x="7683360" y="4913867"/>
                  <a:pt x="7673980" y="4916978"/>
                </a:cubicBezTo>
                <a:cubicBezTo>
                  <a:pt x="7665413" y="4919850"/>
                  <a:pt x="7656751" y="4921047"/>
                  <a:pt x="7648185" y="4917361"/>
                </a:cubicBezTo>
                <a:cubicBezTo>
                  <a:pt x="7638805" y="4913292"/>
                  <a:pt x="7634402" y="4904532"/>
                  <a:pt x="7632200" y="4895103"/>
                </a:cubicBezTo>
                <a:close/>
                <a:moveTo>
                  <a:pt x="7638949" y="4969728"/>
                </a:moveTo>
                <a:lnTo>
                  <a:pt x="7643304" y="4962835"/>
                </a:lnTo>
                <a:cubicBezTo>
                  <a:pt x="7648615" y="4954458"/>
                  <a:pt x="7658522" y="4950055"/>
                  <a:pt x="7667950" y="4954937"/>
                </a:cubicBezTo>
                <a:cubicBezTo>
                  <a:pt x="7676181" y="4959198"/>
                  <a:pt x="7681159" y="4971260"/>
                  <a:pt x="7675846" y="4979589"/>
                </a:cubicBezTo>
                <a:lnTo>
                  <a:pt x="7671491" y="4986482"/>
                </a:lnTo>
                <a:cubicBezTo>
                  <a:pt x="7666179" y="4994859"/>
                  <a:pt x="7656273" y="4999263"/>
                  <a:pt x="7646845" y="4994381"/>
                </a:cubicBezTo>
                <a:cubicBezTo>
                  <a:pt x="7638613" y="4990168"/>
                  <a:pt x="7633636" y="4978057"/>
                  <a:pt x="7638949" y="4969728"/>
                </a:cubicBezTo>
                <a:close/>
                <a:moveTo>
                  <a:pt x="7640671" y="5146217"/>
                </a:moveTo>
                <a:cubicBezTo>
                  <a:pt x="7645266" y="5137936"/>
                  <a:pt x="7657230" y="5133771"/>
                  <a:pt x="7665557" y="5139132"/>
                </a:cubicBezTo>
                <a:lnTo>
                  <a:pt x="7669386" y="5141574"/>
                </a:lnTo>
                <a:cubicBezTo>
                  <a:pt x="7665222" y="5133341"/>
                  <a:pt x="7666179" y="5124437"/>
                  <a:pt x="7669529" y="5116060"/>
                </a:cubicBezTo>
                <a:cubicBezTo>
                  <a:pt x="7673262" y="5106870"/>
                  <a:pt x="7686040" y="5103997"/>
                  <a:pt x="7694175" y="5108162"/>
                </a:cubicBezTo>
                <a:cubicBezTo>
                  <a:pt x="7700732" y="5111561"/>
                  <a:pt x="7703699" y="5117831"/>
                  <a:pt x="7703652" y="5124389"/>
                </a:cubicBezTo>
                <a:cubicBezTo>
                  <a:pt x="7710495" y="5128314"/>
                  <a:pt x="7714850" y="5135495"/>
                  <a:pt x="7712983" y="5143967"/>
                </a:cubicBezTo>
                <a:cubicBezTo>
                  <a:pt x="7711739" y="5149711"/>
                  <a:pt x="7707049" y="5154546"/>
                  <a:pt x="7701546" y="5156891"/>
                </a:cubicBezTo>
                <a:cubicBezTo>
                  <a:pt x="7701641" y="5157275"/>
                  <a:pt x="7701881" y="5157609"/>
                  <a:pt x="7701976" y="5158040"/>
                </a:cubicBezTo>
                <a:lnTo>
                  <a:pt x="7704465" y="5169289"/>
                </a:lnTo>
                <a:cubicBezTo>
                  <a:pt x="7706619" y="5178958"/>
                  <a:pt x="7697765" y="5188580"/>
                  <a:pt x="7688624" y="5189776"/>
                </a:cubicBezTo>
                <a:cubicBezTo>
                  <a:pt x="7681350" y="5190734"/>
                  <a:pt x="7675464" y="5187192"/>
                  <a:pt x="7671731" y="5181783"/>
                </a:cubicBezTo>
                <a:cubicBezTo>
                  <a:pt x="7668141" y="5182166"/>
                  <a:pt x="7664504" y="5181830"/>
                  <a:pt x="7661393" y="5179868"/>
                </a:cubicBezTo>
                <a:lnTo>
                  <a:pt x="7647658" y="5171108"/>
                </a:lnTo>
                <a:cubicBezTo>
                  <a:pt x="7639379" y="5165795"/>
                  <a:pt x="7635598" y="5155312"/>
                  <a:pt x="7640671" y="5146217"/>
                </a:cubicBezTo>
                <a:close/>
                <a:moveTo>
                  <a:pt x="7660867" y="5235730"/>
                </a:moveTo>
                <a:cubicBezTo>
                  <a:pt x="7673453" y="5215913"/>
                  <a:pt x="7705901" y="5232858"/>
                  <a:pt x="7693266" y="5252723"/>
                </a:cubicBezTo>
                <a:cubicBezTo>
                  <a:pt x="7680680" y="5272540"/>
                  <a:pt x="7648233" y="5255595"/>
                  <a:pt x="7660867" y="5235730"/>
                </a:cubicBezTo>
                <a:close/>
                <a:moveTo>
                  <a:pt x="7724804" y="5258754"/>
                </a:moveTo>
                <a:lnTo>
                  <a:pt x="7717961" y="5254398"/>
                </a:lnTo>
                <a:cubicBezTo>
                  <a:pt x="7709299" y="5248893"/>
                  <a:pt x="7708294" y="5237022"/>
                  <a:pt x="7713414" y="5228932"/>
                </a:cubicBezTo>
                <a:cubicBezTo>
                  <a:pt x="7715041" y="5226347"/>
                  <a:pt x="7717339" y="5224672"/>
                  <a:pt x="7719827" y="5223428"/>
                </a:cubicBezTo>
                <a:cubicBezTo>
                  <a:pt x="7720114" y="5220412"/>
                  <a:pt x="7720784" y="5217396"/>
                  <a:pt x="7722412" y="5214716"/>
                </a:cubicBezTo>
                <a:cubicBezTo>
                  <a:pt x="7727628" y="5206100"/>
                  <a:pt x="7739736" y="5204616"/>
                  <a:pt x="7747823" y="5209737"/>
                </a:cubicBezTo>
                <a:lnTo>
                  <a:pt x="7768402" y="5222853"/>
                </a:lnTo>
                <a:cubicBezTo>
                  <a:pt x="7777064" y="5228358"/>
                  <a:pt x="7778452" y="5239942"/>
                  <a:pt x="7773379" y="5248271"/>
                </a:cubicBezTo>
                <a:cubicBezTo>
                  <a:pt x="7768594" y="5256121"/>
                  <a:pt x="7758256" y="5257797"/>
                  <a:pt x="7750312" y="5254159"/>
                </a:cubicBezTo>
                <a:cubicBezTo>
                  <a:pt x="7750312" y="5254159"/>
                  <a:pt x="7750312" y="5254207"/>
                  <a:pt x="7750265" y="5254254"/>
                </a:cubicBezTo>
                <a:cubicBezTo>
                  <a:pt x="7744856" y="5262823"/>
                  <a:pt x="7732892" y="5263876"/>
                  <a:pt x="7724804" y="5258754"/>
                </a:cubicBezTo>
                <a:close/>
                <a:moveTo>
                  <a:pt x="7748158" y="5310595"/>
                </a:moveTo>
                <a:cubicBezTo>
                  <a:pt x="7752657" y="5302074"/>
                  <a:pt x="7765100" y="5298915"/>
                  <a:pt x="7773188" y="5304037"/>
                </a:cubicBezTo>
                <a:lnTo>
                  <a:pt x="7780031" y="5308393"/>
                </a:lnTo>
                <a:cubicBezTo>
                  <a:pt x="7780558" y="5308728"/>
                  <a:pt x="7780989" y="5309159"/>
                  <a:pt x="7781467" y="5309494"/>
                </a:cubicBezTo>
                <a:cubicBezTo>
                  <a:pt x="7783047" y="5308728"/>
                  <a:pt x="7784674" y="5308153"/>
                  <a:pt x="7786349" y="5307914"/>
                </a:cubicBezTo>
                <a:cubicBezTo>
                  <a:pt x="7796686" y="5306478"/>
                  <a:pt x="7804869" y="5313898"/>
                  <a:pt x="7807023" y="5323519"/>
                </a:cubicBezTo>
                <a:lnTo>
                  <a:pt x="7809511" y="5334768"/>
                </a:lnTo>
                <a:cubicBezTo>
                  <a:pt x="7811665" y="5344485"/>
                  <a:pt x="7803098" y="5354155"/>
                  <a:pt x="7793910" y="5355447"/>
                </a:cubicBezTo>
                <a:cubicBezTo>
                  <a:pt x="7784387" y="5356787"/>
                  <a:pt x="7776777" y="5350612"/>
                  <a:pt x="7773954" y="5342092"/>
                </a:cubicBezTo>
                <a:cubicBezTo>
                  <a:pt x="7769694" y="5342858"/>
                  <a:pt x="7765196" y="5342331"/>
                  <a:pt x="7761558" y="5340033"/>
                </a:cubicBezTo>
                <a:lnTo>
                  <a:pt x="7754715" y="5335678"/>
                </a:lnTo>
                <a:cubicBezTo>
                  <a:pt x="7746052" y="5330125"/>
                  <a:pt x="7743372" y="5319642"/>
                  <a:pt x="7748158" y="5310595"/>
                </a:cubicBezTo>
                <a:close/>
                <a:moveTo>
                  <a:pt x="7842150" y="5230847"/>
                </a:moveTo>
                <a:cubicBezTo>
                  <a:pt x="7838322" y="5238985"/>
                  <a:pt x="7826118" y="5244920"/>
                  <a:pt x="7817791" y="5239607"/>
                </a:cubicBezTo>
                <a:lnTo>
                  <a:pt x="7810947" y="5235251"/>
                </a:lnTo>
                <a:cubicBezTo>
                  <a:pt x="7802572" y="5229938"/>
                  <a:pt x="7797547" y="5220747"/>
                  <a:pt x="7802189" y="5210886"/>
                </a:cubicBezTo>
                <a:cubicBezTo>
                  <a:pt x="7805874" y="5203036"/>
                  <a:pt x="7817264" y="5197483"/>
                  <a:pt x="7825544" y="5201839"/>
                </a:cubicBezTo>
                <a:cubicBezTo>
                  <a:pt x="7823773" y="5197196"/>
                  <a:pt x="7823773" y="5191835"/>
                  <a:pt x="7827266" y="5186330"/>
                </a:cubicBezTo>
                <a:cubicBezTo>
                  <a:pt x="7839948" y="5166417"/>
                  <a:pt x="7870625" y="5186426"/>
                  <a:pt x="7857943" y="5206291"/>
                </a:cubicBezTo>
                <a:cubicBezTo>
                  <a:pt x="7853540" y="5213232"/>
                  <a:pt x="7846984" y="5215098"/>
                  <a:pt x="7840810" y="5214046"/>
                </a:cubicBezTo>
                <a:cubicBezTo>
                  <a:pt x="7843921" y="5218928"/>
                  <a:pt x="7845069" y="5224672"/>
                  <a:pt x="7842150" y="5230847"/>
                </a:cubicBezTo>
                <a:close/>
                <a:moveTo>
                  <a:pt x="7850525" y="5316387"/>
                </a:moveTo>
                <a:lnTo>
                  <a:pt x="7854880" y="5309494"/>
                </a:lnTo>
                <a:cubicBezTo>
                  <a:pt x="7860384" y="5300878"/>
                  <a:pt x="7872157" y="5299633"/>
                  <a:pt x="7880340" y="5304755"/>
                </a:cubicBezTo>
                <a:cubicBezTo>
                  <a:pt x="7888954" y="5310116"/>
                  <a:pt x="7890246" y="5322131"/>
                  <a:pt x="7885078" y="5330221"/>
                </a:cubicBezTo>
                <a:lnTo>
                  <a:pt x="7880723" y="5337114"/>
                </a:lnTo>
                <a:cubicBezTo>
                  <a:pt x="7875219" y="5345778"/>
                  <a:pt x="7863446" y="5346974"/>
                  <a:pt x="7855263" y="5341852"/>
                </a:cubicBezTo>
                <a:cubicBezTo>
                  <a:pt x="7846697" y="5336491"/>
                  <a:pt x="7845404" y="5324429"/>
                  <a:pt x="7850525" y="5316387"/>
                </a:cubicBezTo>
                <a:close/>
                <a:moveTo>
                  <a:pt x="7860623" y="5527962"/>
                </a:moveTo>
                <a:lnTo>
                  <a:pt x="7864978" y="5521070"/>
                </a:lnTo>
                <a:cubicBezTo>
                  <a:pt x="7870481" y="5512406"/>
                  <a:pt x="7880005" y="5508815"/>
                  <a:pt x="7889672" y="5513315"/>
                </a:cubicBezTo>
                <a:cubicBezTo>
                  <a:pt x="7898095" y="5517240"/>
                  <a:pt x="7902594" y="5529877"/>
                  <a:pt x="7897425" y="5538015"/>
                </a:cubicBezTo>
                <a:lnTo>
                  <a:pt x="7893070" y="5544908"/>
                </a:lnTo>
                <a:cubicBezTo>
                  <a:pt x="7887566" y="5553572"/>
                  <a:pt x="7878043" y="5557162"/>
                  <a:pt x="7868375" y="5552710"/>
                </a:cubicBezTo>
                <a:cubicBezTo>
                  <a:pt x="7860001" y="5548737"/>
                  <a:pt x="7855502" y="5536052"/>
                  <a:pt x="7860623" y="5527962"/>
                </a:cubicBezTo>
                <a:close/>
                <a:moveTo>
                  <a:pt x="7874501" y="5203180"/>
                </a:moveTo>
                <a:cubicBezTo>
                  <a:pt x="7887136" y="5183315"/>
                  <a:pt x="7915085" y="5207009"/>
                  <a:pt x="7902641" y="5226635"/>
                </a:cubicBezTo>
                <a:cubicBezTo>
                  <a:pt x="7890007" y="5246500"/>
                  <a:pt x="7862059" y="5222805"/>
                  <a:pt x="7874501" y="5203180"/>
                </a:cubicBezTo>
                <a:close/>
                <a:moveTo>
                  <a:pt x="7904508" y="5352814"/>
                </a:moveTo>
                <a:cubicBezTo>
                  <a:pt x="7908719" y="5344342"/>
                  <a:pt x="7921306" y="5340464"/>
                  <a:pt x="7929394" y="5345634"/>
                </a:cubicBezTo>
                <a:lnTo>
                  <a:pt x="7936285" y="5349990"/>
                </a:lnTo>
                <a:cubicBezTo>
                  <a:pt x="7944947" y="5355495"/>
                  <a:pt x="7948105" y="5365499"/>
                  <a:pt x="7943463" y="5374881"/>
                </a:cubicBezTo>
                <a:cubicBezTo>
                  <a:pt x="7939252" y="5383354"/>
                  <a:pt x="7926665" y="5387231"/>
                  <a:pt x="7918578" y="5382062"/>
                </a:cubicBezTo>
                <a:lnTo>
                  <a:pt x="7911734" y="5377705"/>
                </a:lnTo>
                <a:cubicBezTo>
                  <a:pt x="7903072" y="5372201"/>
                  <a:pt x="7899914" y="5362196"/>
                  <a:pt x="7904508" y="5352814"/>
                </a:cubicBezTo>
                <a:close/>
                <a:moveTo>
                  <a:pt x="8023002" y="5473297"/>
                </a:moveTo>
                <a:cubicBezTo>
                  <a:pt x="8044681" y="5481100"/>
                  <a:pt x="8037215" y="5516713"/>
                  <a:pt x="8015249" y="5508815"/>
                </a:cubicBezTo>
                <a:cubicBezTo>
                  <a:pt x="7993522" y="5500965"/>
                  <a:pt x="8001036" y="5465399"/>
                  <a:pt x="8023002" y="5473297"/>
                </a:cubicBezTo>
                <a:close/>
                <a:moveTo>
                  <a:pt x="8019413" y="5543998"/>
                </a:moveTo>
                <a:cubicBezTo>
                  <a:pt x="8029941" y="5542753"/>
                  <a:pt x="8037599" y="5550365"/>
                  <a:pt x="8039752" y="5559986"/>
                </a:cubicBezTo>
                <a:lnTo>
                  <a:pt x="8040374" y="5562762"/>
                </a:lnTo>
                <a:cubicBezTo>
                  <a:pt x="8045160" y="5568123"/>
                  <a:pt x="8047074" y="5575878"/>
                  <a:pt x="8042050" y="5583728"/>
                </a:cubicBezTo>
                <a:cubicBezTo>
                  <a:pt x="8037215" y="5591339"/>
                  <a:pt x="8029702" y="5593110"/>
                  <a:pt x="8023002" y="5591339"/>
                </a:cubicBezTo>
                <a:cubicBezTo>
                  <a:pt x="8014244" y="5590765"/>
                  <a:pt x="8007784" y="5584207"/>
                  <a:pt x="8005869" y="5575591"/>
                </a:cubicBezTo>
                <a:lnTo>
                  <a:pt x="8003380" y="5564342"/>
                </a:lnTo>
                <a:cubicBezTo>
                  <a:pt x="8001227" y="5554625"/>
                  <a:pt x="8010320" y="5545051"/>
                  <a:pt x="8019413" y="5543998"/>
                </a:cubicBezTo>
                <a:close/>
                <a:moveTo>
                  <a:pt x="8029846" y="5605987"/>
                </a:moveTo>
                <a:cubicBezTo>
                  <a:pt x="8034679" y="5598376"/>
                  <a:pt x="8042193" y="5596605"/>
                  <a:pt x="8048893" y="5598376"/>
                </a:cubicBezTo>
                <a:cubicBezTo>
                  <a:pt x="8057699" y="5598950"/>
                  <a:pt x="8064112" y="5605556"/>
                  <a:pt x="8066026" y="5614125"/>
                </a:cubicBezTo>
                <a:lnTo>
                  <a:pt x="8068514" y="5625326"/>
                </a:lnTo>
                <a:cubicBezTo>
                  <a:pt x="8070668" y="5635043"/>
                  <a:pt x="8061575" y="5644616"/>
                  <a:pt x="8052482" y="5645669"/>
                </a:cubicBezTo>
                <a:cubicBezTo>
                  <a:pt x="8041954" y="5646914"/>
                  <a:pt x="8034297" y="5639303"/>
                  <a:pt x="8032143" y="5629681"/>
                </a:cubicBezTo>
                <a:lnTo>
                  <a:pt x="8031521" y="5626905"/>
                </a:lnTo>
                <a:cubicBezTo>
                  <a:pt x="8026735" y="5621544"/>
                  <a:pt x="8024868" y="5613837"/>
                  <a:pt x="8029846" y="5605987"/>
                </a:cubicBezTo>
                <a:close/>
                <a:moveTo>
                  <a:pt x="8067366" y="5774386"/>
                </a:moveTo>
                <a:cubicBezTo>
                  <a:pt x="8080048" y="5754473"/>
                  <a:pt x="8110725" y="5774434"/>
                  <a:pt x="8098090" y="5794347"/>
                </a:cubicBezTo>
                <a:cubicBezTo>
                  <a:pt x="8085360" y="5814212"/>
                  <a:pt x="8054684" y="5794251"/>
                  <a:pt x="8067366" y="5774386"/>
                </a:cubicBezTo>
                <a:close/>
                <a:moveTo>
                  <a:pt x="8097516" y="5745617"/>
                </a:moveTo>
                <a:cubicBezTo>
                  <a:pt x="8095267" y="5747006"/>
                  <a:pt x="8092778" y="5747963"/>
                  <a:pt x="8090337" y="5748250"/>
                </a:cubicBezTo>
                <a:cubicBezTo>
                  <a:pt x="8079761" y="5749399"/>
                  <a:pt x="8072295" y="5741692"/>
                  <a:pt x="8070141" y="5732071"/>
                </a:cubicBezTo>
                <a:lnTo>
                  <a:pt x="8067653" y="5720869"/>
                </a:lnTo>
                <a:cubicBezTo>
                  <a:pt x="8065499" y="5711153"/>
                  <a:pt x="8074832" y="5701627"/>
                  <a:pt x="8083829" y="5700669"/>
                </a:cubicBezTo>
                <a:cubicBezTo>
                  <a:pt x="8094405" y="5699520"/>
                  <a:pt x="8101871" y="5707227"/>
                  <a:pt x="8104025" y="5716849"/>
                </a:cubicBezTo>
                <a:lnTo>
                  <a:pt x="8104742" y="5720151"/>
                </a:lnTo>
                <a:cubicBezTo>
                  <a:pt x="8110581" y="5717280"/>
                  <a:pt x="8118047" y="5717662"/>
                  <a:pt x="8123598" y="5721205"/>
                </a:cubicBezTo>
                <a:lnTo>
                  <a:pt x="8130442" y="5725560"/>
                </a:lnTo>
                <a:cubicBezTo>
                  <a:pt x="8139104" y="5731066"/>
                  <a:pt x="8140300" y="5742793"/>
                  <a:pt x="8135227" y="5751026"/>
                </a:cubicBezTo>
                <a:cubicBezTo>
                  <a:pt x="8129915" y="5759643"/>
                  <a:pt x="8117855" y="5760983"/>
                  <a:pt x="8109767" y="5755813"/>
                </a:cubicBezTo>
                <a:lnTo>
                  <a:pt x="8102923" y="5751457"/>
                </a:lnTo>
                <a:cubicBezTo>
                  <a:pt x="8100579" y="5749877"/>
                  <a:pt x="8098808" y="5747867"/>
                  <a:pt x="8097516" y="5745617"/>
                </a:cubicBezTo>
                <a:close/>
                <a:moveTo>
                  <a:pt x="8555796" y="5677741"/>
                </a:moveTo>
                <a:cubicBezTo>
                  <a:pt x="8546081" y="5676161"/>
                  <a:pt x="8540481" y="5664385"/>
                  <a:pt x="8542826" y="5655578"/>
                </a:cubicBezTo>
                <a:cubicBezTo>
                  <a:pt x="8544693" y="5648493"/>
                  <a:pt x="8550101" y="5644233"/>
                  <a:pt x="8556466" y="5642845"/>
                </a:cubicBezTo>
                <a:cubicBezTo>
                  <a:pt x="8558810" y="5635378"/>
                  <a:pt x="8564793" y="5629586"/>
                  <a:pt x="8573359" y="5629538"/>
                </a:cubicBezTo>
                <a:cubicBezTo>
                  <a:pt x="8582643" y="5629490"/>
                  <a:pt x="8592311" y="5637819"/>
                  <a:pt x="8591593" y="5647584"/>
                </a:cubicBezTo>
                <a:cubicBezTo>
                  <a:pt x="8590971" y="5656535"/>
                  <a:pt x="8588865" y="5664912"/>
                  <a:pt x="8582261" y="5671422"/>
                </a:cubicBezTo>
                <a:cubicBezTo>
                  <a:pt x="8574986" y="5678555"/>
                  <a:pt x="8565272" y="5679273"/>
                  <a:pt x="8555796" y="5677741"/>
                </a:cubicBezTo>
                <a:close/>
                <a:moveTo>
                  <a:pt x="8589918" y="5527436"/>
                </a:moveTo>
                <a:cubicBezTo>
                  <a:pt x="8580634" y="5531601"/>
                  <a:pt x="8570201" y="5524181"/>
                  <a:pt x="8567042" y="5515756"/>
                </a:cubicBezTo>
                <a:cubicBezTo>
                  <a:pt x="8563357" y="5505895"/>
                  <a:pt x="8570057" y="5496753"/>
                  <a:pt x="8578719" y="5492875"/>
                </a:cubicBezTo>
                <a:cubicBezTo>
                  <a:pt x="8589296" y="5488136"/>
                  <a:pt x="8600494" y="5489477"/>
                  <a:pt x="8610161" y="5494551"/>
                </a:cubicBezTo>
                <a:cubicBezTo>
                  <a:pt x="8614181" y="5487945"/>
                  <a:pt x="8620738" y="5483685"/>
                  <a:pt x="8629304" y="5485599"/>
                </a:cubicBezTo>
                <a:cubicBezTo>
                  <a:pt x="8638014" y="5487562"/>
                  <a:pt x="8646437" y="5498045"/>
                  <a:pt x="8643087" y="5507284"/>
                </a:cubicBezTo>
                <a:lnTo>
                  <a:pt x="8640360" y="5514894"/>
                </a:lnTo>
                <a:cubicBezTo>
                  <a:pt x="8637009" y="5524133"/>
                  <a:pt x="8629256" y="5531026"/>
                  <a:pt x="8618680" y="5528680"/>
                </a:cubicBezTo>
                <a:cubicBezTo>
                  <a:pt x="8618297" y="5528585"/>
                  <a:pt x="8617962" y="5528298"/>
                  <a:pt x="8617627" y="5528202"/>
                </a:cubicBezTo>
                <a:cubicBezTo>
                  <a:pt x="8610879" y="5533228"/>
                  <a:pt x="8601308" y="5533180"/>
                  <a:pt x="8594752" y="5527628"/>
                </a:cubicBezTo>
                <a:cubicBezTo>
                  <a:pt x="8593986" y="5527005"/>
                  <a:pt x="8593603" y="5526670"/>
                  <a:pt x="8593459" y="5526574"/>
                </a:cubicBezTo>
                <a:lnTo>
                  <a:pt x="8593172" y="5526383"/>
                </a:lnTo>
                <a:cubicBezTo>
                  <a:pt x="8593125" y="5526383"/>
                  <a:pt x="8593076" y="5526383"/>
                  <a:pt x="8593029" y="5526335"/>
                </a:cubicBezTo>
                <a:cubicBezTo>
                  <a:pt x="8591976" y="5526670"/>
                  <a:pt x="8590971" y="5527005"/>
                  <a:pt x="8589918" y="5527436"/>
                </a:cubicBezTo>
                <a:close/>
                <a:moveTo>
                  <a:pt x="8634521" y="5552375"/>
                </a:moveTo>
                <a:cubicBezTo>
                  <a:pt x="8636052" y="5554529"/>
                  <a:pt x="8636962" y="5556827"/>
                  <a:pt x="8637488" y="5559077"/>
                </a:cubicBezTo>
                <a:lnTo>
                  <a:pt x="8637584" y="5558789"/>
                </a:lnTo>
                <a:cubicBezTo>
                  <a:pt x="8641029" y="5549216"/>
                  <a:pt x="8651940" y="5545338"/>
                  <a:pt x="8661082" y="5548402"/>
                </a:cubicBezTo>
                <a:cubicBezTo>
                  <a:pt x="8670557" y="5551609"/>
                  <a:pt x="8674673" y="5563002"/>
                  <a:pt x="8671419" y="5571905"/>
                </a:cubicBezTo>
                <a:lnTo>
                  <a:pt x="8669122" y="5578272"/>
                </a:lnTo>
                <a:cubicBezTo>
                  <a:pt x="8672232" y="5582627"/>
                  <a:pt x="8673668" y="5588132"/>
                  <a:pt x="8672089" y="5593828"/>
                </a:cubicBezTo>
                <a:cubicBezTo>
                  <a:pt x="8670079" y="5601152"/>
                  <a:pt x="8664479" y="5604790"/>
                  <a:pt x="8658115" y="5608093"/>
                </a:cubicBezTo>
                <a:cubicBezTo>
                  <a:pt x="8653185" y="5610630"/>
                  <a:pt x="8647777" y="5609768"/>
                  <a:pt x="8643231" y="5607184"/>
                </a:cubicBezTo>
                <a:lnTo>
                  <a:pt x="8642130" y="5607327"/>
                </a:lnTo>
                <a:cubicBezTo>
                  <a:pt x="8632032" y="5608572"/>
                  <a:pt x="8623609" y="5600865"/>
                  <a:pt x="8622078" y="5591244"/>
                </a:cubicBezTo>
                <a:cubicBezTo>
                  <a:pt x="8621647" y="5588324"/>
                  <a:pt x="8622222" y="5585595"/>
                  <a:pt x="8623227" y="5583010"/>
                </a:cubicBezTo>
                <a:cubicBezTo>
                  <a:pt x="8617867" y="5584446"/>
                  <a:pt x="8612123" y="5583202"/>
                  <a:pt x="8607721" y="5576979"/>
                </a:cubicBezTo>
                <a:cubicBezTo>
                  <a:pt x="8594512" y="5558167"/>
                  <a:pt x="8621025" y="5533324"/>
                  <a:pt x="8634521" y="5552375"/>
                </a:cubicBezTo>
                <a:close/>
                <a:moveTo>
                  <a:pt x="8624231" y="5667401"/>
                </a:moveTo>
                <a:cubicBezTo>
                  <a:pt x="8631218" y="5661466"/>
                  <a:pt x="8644188" y="5661418"/>
                  <a:pt x="8649835" y="5669460"/>
                </a:cubicBezTo>
                <a:lnTo>
                  <a:pt x="8654477" y="5676065"/>
                </a:lnTo>
                <a:cubicBezTo>
                  <a:pt x="8660172" y="5684107"/>
                  <a:pt x="8660459" y="5694829"/>
                  <a:pt x="8652420" y="5701674"/>
                </a:cubicBezTo>
                <a:cubicBezTo>
                  <a:pt x="8645432" y="5707610"/>
                  <a:pt x="8632463" y="5707658"/>
                  <a:pt x="8626816" y="5699616"/>
                </a:cubicBezTo>
                <a:lnTo>
                  <a:pt x="8622174" y="5693010"/>
                </a:lnTo>
                <a:cubicBezTo>
                  <a:pt x="8616527" y="5684969"/>
                  <a:pt x="8616191" y="5674246"/>
                  <a:pt x="8624231" y="5667401"/>
                </a:cubicBezTo>
                <a:close/>
                <a:moveTo>
                  <a:pt x="8817240" y="5852793"/>
                </a:moveTo>
                <a:cubicBezTo>
                  <a:pt x="8817622" y="5851022"/>
                  <a:pt x="8818484" y="5849586"/>
                  <a:pt x="8819345" y="5848054"/>
                </a:cubicBezTo>
                <a:cubicBezTo>
                  <a:pt x="8817287" y="5843937"/>
                  <a:pt x="8816522" y="5839103"/>
                  <a:pt x="8817622" y="5834939"/>
                </a:cubicBezTo>
                <a:cubicBezTo>
                  <a:pt x="8819633" y="5827375"/>
                  <a:pt x="8825662" y="5822972"/>
                  <a:pt x="8832649" y="5821918"/>
                </a:cubicBezTo>
                <a:cubicBezTo>
                  <a:pt x="8833942" y="5819477"/>
                  <a:pt x="8835617" y="5817179"/>
                  <a:pt x="8838057" y="5815313"/>
                </a:cubicBezTo>
                <a:cubicBezTo>
                  <a:pt x="8843226" y="5811387"/>
                  <a:pt x="8850787" y="5811292"/>
                  <a:pt x="8856673" y="5814212"/>
                </a:cubicBezTo>
                <a:cubicBezTo>
                  <a:pt x="8863373" y="5813302"/>
                  <a:pt x="8870552" y="5816557"/>
                  <a:pt x="8874572" y="5821918"/>
                </a:cubicBezTo>
                <a:cubicBezTo>
                  <a:pt x="8880794" y="5830104"/>
                  <a:pt x="8877348" y="5841257"/>
                  <a:pt x="8869930" y="5847193"/>
                </a:cubicBezTo>
                <a:cubicBezTo>
                  <a:pt x="8868542" y="5848294"/>
                  <a:pt x="8866915" y="5848772"/>
                  <a:pt x="8865431" y="5849538"/>
                </a:cubicBezTo>
                <a:cubicBezTo>
                  <a:pt x="8868303" y="5853559"/>
                  <a:pt x="8869643" y="5858681"/>
                  <a:pt x="8868542" y="5863707"/>
                </a:cubicBezTo>
                <a:cubicBezTo>
                  <a:pt x="8866484" y="5873329"/>
                  <a:pt x="8856578" y="5879647"/>
                  <a:pt x="8847006" y="5877637"/>
                </a:cubicBezTo>
                <a:lnTo>
                  <a:pt x="8831213" y="5874381"/>
                </a:lnTo>
                <a:cubicBezTo>
                  <a:pt x="8821594" y="5872323"/>
                  <a:pt x="8815182" y="5862319"/>
                  <a:pt x="8817240" y="5852793"/>
                </a:cubicBezTo>
                <a:close/>
                <a:moveTo>
                  <a:pt x="8862895" y="5952358"/>
                </a:moveTo>
                <a:lnTo>
                  <a:pt x="8870409" y="5949438"/>
                </a:lnTo>
                <a:cubicBezTo>
                  <a:pt x="8879932" y="5945753"/>
                  <a:pt x="8889552" y="5948098"/>
                  <a:pt x="8894816" y="5957432"/>
                </a:cubicBezTo>
                <a:cubicBezTo>
                  <a:pt x="8899314" y="5965378"/>
                  <a:pt x="8895725" y="5978398"/>
                  <a:pt x="8886824" y="5981845"/>
                </a:cubicBezTo>
                <a:lnTo>
                  <a:pt x="8879310" y="5984765"/>
                </a:lnTo>
                <a:cubicBezTo>
                  <a:pt x="8869786" y="5988451"/>
                  <a:pt x="8860168" y="5986105"/>
                  <a:pt x="8854903" y="5976771"/>
                </a:cubicBezTo>
                <a:cubicBezTo>
                  <a:pt x="8850452" y="5968825"/>
                  <a:pt x="8853993" y="5955805"/>
                  <a:pt x="8862895" y="5952358"/>
                </a:cubicBezTo>
                <a:close/>
                <a:moveTo>
                  <a:pt x="9037957" y="5861074"/>
                </a:moveTo>
                <a:cubicBezTo>
                  <a:pt x="9028959" y="5857101"/>
                  <a:pt x="9024413" y="5846475"/>
                  <a:pt x="9028337" y="5837284"/>
                </a:cubicBezTo>
                <a:cubicBezTo>
                  <a:pt x="9032118" y="5828333"/>
                  <a:pt x="9043173" y="5823642"/>
                  <a:pt x="9052170" y="5827615"/>
                </a:cubicBezTo>
                <a:cubicBezTo>
                  <a:pt x="9055664" y="5829146"/>
                  <a:pt x="9059110" y="5830678"/>
                  <a:pt x="9062603" y="5832258"/>
                </a:cubicBezTo>
                <a:cubicBezTo>
                  <a:pt x="9067150" y="5834268"/>
                  <a:pt x="9070548" y="5838002"/>
                  <a:pt x="9072270" y="5842406"/>
                </a:cubicBezTo>
                <a:cubicBezTo>
                  <a:pt x="9075381" y="5846044"/>
                  <a:pt x="9077056" y="5850974"/>
                  <a:pt x="9075812" y="5857053"/>
                </a:cubicBezTo>
                <a:cubicBezTo>
                  <a:pt x="9072270" y="5874238"/>
                  <a:pt x="9051404" y="5874190"/>
                  <a:pt x="9043221" y="5863420"/>
                </a:cubicBezTo>
                <a:cubicBezTo>
                  <a:pt x="9041402" y="5862606"/>
                  <a:pt x="9039679" y="5861840"/>
                  <a:pt x="9037957" y="5861074"/>
                </a:cubicBezTo>
                <a:close/>
                <a:moveTo>
                  <a:pt x="9083565" y="5916266"/>
                </a:moveTo>
                <a:cubicBezTo>
                  <a:pt x="9092035" y="5938189"/>
                  <a:pt x="9057913" y="5950683"/>
                  <a:pt x="9049538" y="5928951"/>
                </a:cubicBezTo>
                <a:cubicBezTo>
                  <a:pt x="9041068" y="5907027"/>
                  <a:pt x="9075141" y="5894486"/>
                  <a:pt x="9083565" y="5916266"/>
                </a:cubicBezTo>
                <a:close/>
                <a:moveTo>
                  <a:pt x="9225461" y="5980361"/>
                </a:moveTo>
                <a:cubicBezTo>
                  <a:pt x="9233692" y="5976340"/>
                  <a:pt x="9246279" y="5979451"/>
                  <a:pt x="9249772" y="5988594"/>
                </a:cubicBezTo>
                <a:lnTo>
                  <a:pt x="9250347" y="5990078"/>
                </a:lnTo>
                <a:cubicBezTo>
                  <a:pt x="9256329" y="5969112"/>
                  <a:pt x="9289829" y="5976818"/>
                  <a:pt x="9285234" y="5999125"/>
                </a:cubicBezTo>
                <a:cubicBezTo>
                  <a:pt x="9281741" y="6015974"/>
                  <a:pt x="9261737" y="6016166"/>
                  <a:pt x="9253218" y="6006018"/>
                </a:cubicBezTo>
                <a:cubicBezTo>
                  <a:pt x="9252692" y="6011953"/>
                  <a:pt x="9250490" y="6017458"/>
                  <a:pt x="9244412" y="6020474"/>
                </a:cubicBezTo>
                <a:cubicBezTo>
                  <a:pt x="9236181" y="6024495"/>
                  <a:pt x="9223595" y="6021383"/>
                  <a:pt x="9220101" y="6012241"/>
                </a:cubicBezTo>
                <a:lnTo>
                  <a:pt x="9217182" y="6004678"/>
                </a:lnTo>
                <a:cubicBezTo>
                  <a:pt x="9213640" y="5995487"/>
                  <a:pt x="9215985" y="5985004"/>
                  <a:pt x="9225461" y="5980361"/>
                </a:cubicBezTo>
                <a:close/>
                <a:moveTo>
                  <a:pt x="9231443" y="6080691"/>
                </a:moveTo>
                <a:cubicBezTo>
                  <a:pt x="9231826" y="6078777"/>
                  <a:pt x="9232496" y="6077149"/>
                  <a:pt x="9233310" y="6075618"/>
                </a:cubicBezTo>
                <a:cubicBezTo>
                  <a:pt x="9233118" y="6073416"/>
                  <a:pt x="9233262" y="6071214"/>
                  <a:pt x="9233788" y="6069060"/>
                </a:cubicBezTo>
                <a:cubicBezTo>
                  <a:pt x="9235415" y="6062550"/>
                  <a:pt x="9240919" y="6058290"/>
                  <a:pt x="9247092" y="6056854"/>
                </a:cubicBezTo>
                <a:cubicBezTo>
                  <a:pt x="9250251" y="6052785"/>
                  <a:pt x="9254845" y="6050008"/>
                  <a:pt x="9261114" y="6049865"/>
                </a:cubicBezTo>
                <a:cubicBezTo>
                  <a:pt x="9270112" y="6049673"/>
                  <a:pt x="9280210" y="6059008"/>
                  <a:pt x="9278821" y="6068437"/>
                </a:cubicBezTo>
                <a:cubicBezTo>
                  <a:pt x="9277577" y="6076910"/>
                  <a:pt x="9274993" y="6085095"/>
                  <a:pt x="9267049" y="6089643"/>
                </a:cubicBezTo>
                <a:cubicBezTo>
                  <a:pt x="9266283" y="6090074"/>
                  <a:pt x="9265470" y="6090313"/>
                  <a:pt x="9264704" y="6090648"/>
                </a:cubicBezTo>
                <a:cubicBezTo>
                  <a:pt x="9254893" y="6105392"/>
                  <a:pt x="9227328" y="6100748"/>
                  <a:pt x="9231443" y="6080691"/>
                </a:cubicBezTo>
                <a:close/>
                <a:moveTo>
                  <a:pt x="9285618" y="6104195"/>
                </a:moveTo>
                <a:cubicBezTo>
                  <a:pt x="9293945" y="6125783"/>
                  <a:pt x="9261785" y="6142728"/>
                  <a:pt x="9253410" y="6120949"/>
                </a:cubicBezTo>
                <a:cubicBezTo>
                  <a:pt x="9245083" y="6099312"/>
                  <a:pt x="9277243" y="6082415"/>
                  <a:pt x="9285618" y="6104195"/>
                </a:cubicBezTo>
                <a:close/>
                <a:moveTo>
                  <a:pt x="9272887" y="5931153"/>
                </a:moveTo>
                <a:cubicBezTo>
                  <a:pt x="9267527" y="5932445"/>
                  <a:pt x="9262454" y="5930243"/>
                  <a:pt x="9258674" y="5926653"/>
                </a:cubicBezTo>
                <a:lnTo>
                  <a:pt x="9257573" y="5926510"/>
                </a:lnTo>
                <a:cubicBezTo>
                  <a:pt x="9247475" y="5925265"/>
                  <a:pt x="9241158" y="5915691"/>
                  <a:pt x="9242068" y="5906022"/>
                </a:cubicBezTo>
                <a:cubicBezTo>
                  <a:pt x="9242977" y="5896161"/>
                  <a:pt x="9253123" y="5889316"/>
                  <a:pt x="9262550" y="5890513"/>
                </a:cubicBezTo>
                <a:cubicBezTo>
                  <a:pt x="9269441" y="5891375"/>
                  <a:pt x="9276812" y="5891757"/>
                  <a:pt x="9282890" y="5895348"/>
                </a:cubicBezTo>
                <a:cubicBezTo>
                  <a:pt x="9291791" y="5900517"/>
                  <a:pt x="9295045" y="5911670"/>
                  <a:pt x="9289877" y="5920765"/>
                </a:cubicBezTo>
                <a:cubicBezTo>
                  <a:pt x="9286144" y="5927371"/>
                  <a:pt x="9279827" y="5929525"/>
                  <a:pt x="9272887" y="5931153"/>
                </a:cubicBezTo>
                <a:close/>
                <a:moveTo>
                  <a:pt x="9285905" y="5869356"/>
                </a:moveTo>
                <a:cubicBezTo>
                  <a:pt x="9285283" y="5869212"/>
                  <a:pt x="9284756" y="5869020"/>
                  <a:pt x="9284181" y="5868829"/>
                </a:cubicBezTo>
                <a:cubicBezTo>
                  <a:pt x="9282985" y="5870074"/>
                  <a:pt x="9281693" y="5871174"/>
                  <a:pt x="9280210" y="5871988"/>
                </a:cubicBezTo>
                <a:cubicBezTo>
                  <a:pt x="9271165" y="5876966"/>
                  <a:pt x="9260923" y="5872993"/>
                  <a:pt x="9255563" y="5864808"/>
                </a:cubicBezTo>
                <a:lnTo>
                  <a:pt x="9249294" y="5855282"/>
                </a:lnTo>
                <a:cubicBezTo>
                  <a:pt x="9247284" y="5852219"/>
                  <a:pt x="9246997" y="5848629"/>
                  <a:pt x="9247379" y="5845086"/>
                </a:cubicBezTo>
                <a:cubicBezTo>
                  <a:pt x="9241158" y="5845470"/>
                  <a:pt x="9234793" y="5842885"/>
                  <a:pt x="9230964" y="5837523"/>
                </a:cubicBezTo>
                <a:cubicBezTo>
                  <a:pt x="9230390" y="5836709"/>
                  <a:pt x="9230055" y="5836327"/>
                  <a:pt x="9230008" y="5836183"/>
                </a:cubicBezTo>
                <a:cubicBezTo>
                  <a:pt x="9229912" y="5836135"/>
                  <a:pt x="9229864" y="5836039"/>
                  <a:pt x="9229768" y="5835944"/>
                </a:cubicBezTo>
                <a:cubicBezTo>
                  <a:pt x="9229720" y="5835896"/>
                  <a:pt x="9229720" y="5835896"/>
                  <a:pt x="9229624" y="5835848"/>
                </a:cubicBezTo>
                <a:cubicBezTo>
                  <a:pt x="9228572" y="5835944"/>
                  <a:pt x="9227471" y="5835991"/>
                  <a:pt x="9226370" y="5836183"/>
                </a:cubicBezTo>
                <a:cubicBezTo>
                  <a:pt x="9216368" y="5837954"/>
                  <a:pt x="9208041" y="5828189"/>
                  <a:pt x="9207036" y="5819238"/>
                </a:cubicBezTo>
                <a:cubicBezTo>
                  <a:pt x="9205839" y="5808755"/>
                  <a:pt x="9214597" y="5801527"/>
                  <a:pt x="9223930" y="5799899"/>
                </a:cubicBezTo>
                <a:cubicBezTo>
                  <a:pt x="9239004" y="5797266"/>
                  <a:pt x="9252501" y="5805021"/>
                  <a:pt x="9261067" y="5817084"/>
                </a:cubicBezTo>
                <a:cubicBezTo>
                  <a:pt x="9263507" y="5820482"/>
                  <a:pt x="9264130" y="5824599"/>
                  <a:pt x="9263794" y="5828572"/>
                </a:cubicBezTo>
                <a:cubicBezTo>
                  <a:pt x="9269825" y="5828237"/>
                  <a:pt x="9275663" y="5831013"/>
                  <a:pt x="9279636" y="5835896"/>
                </a:cubicBezTo>
                <a:cubicBezTo>
                  <a:pt x="9283320" y="5833694"/>
                  <a:pt x="9287676" y="5832593"/>
                  <a:pt x="9291887" y="5833455"/>
                </a:cubicBezTo>
                <a:lnTo>
                  <a:pt x="9299783" y="5835082"/>
                </a:lnTo>
                <a:cubicBezTo>
                  <a:pt x="9309738" y="5837140"/>
                  <a:pt x="9315911" y="5845948"/>
                  <a:pt x="9314667" y="5856000"/>
                </a:cubicBezTo>
                <a:cubicBezTo>
                  <a:pt x="9313518" y="5865478"/>
                  <a:pt x="9303085" y="5872802"/>
                  <a:pt x="9293753" y="5870887"/>
                </a:cubicBezTo>
                <a:lnTo>
                  <a:pt x="9285905" y="5869356"/>
                </a:lnTo>
                <a:close/>
                <a:moveTo>
                  <a:pt x="9305334" y="5419542"/>
                </a:moveTo>
                <a:cubicBezTo>
                  <a:pt x="9308254" y="5409394"/>
                  <a:pt x="9318160" y="5405469"/>
                  <a:pt x="9327827" y="5407096"/>
                </a:cubicBezTo>
                <a:lnTo>
                  <a:pt x="9339074" y="5409059"/>
                </a:lnTo>
                <a:cubicBezTo>
                  <a:pt x="9344147" y="5409921"/>
                  <a:pt x="9347880" y="5413702"/>
                  <a:pt x="9350033" y="5418297"/>
                </a:cubicBezTo>
                <a:cubicBezTo>
                  <a:pt x="9357068" y="5421888"/>
                  <a:pt x="9361519" y="5429642"/>
                  <a:pt x="9359940" y="5437732"/>
                </a:cubicBezTo>
                <a:cubicBezTo>
                  <a:pt x="9358647" y="5444337"/>
                  <a:pt x="9353431" y="5449364"/>
                  <a:pt x="9347257" y="5451326"/>
                </a:cubicBezTo>
                <a:cubicBezTo>
                  <a:pt x="9347497" y="5459177"/>
                  <a:pt x="9342041" y="5465974"/>
                  <a:pt x="9334911" y="5469181"/>
                </a:cubicBezTo>
                <a:cubicBezTo>
                  <a:pt x="9320936" y="5475451"/>
                  <a:pt x="9305956" y="5471191"/>
                  <a:pt x="9294710" y="5461618"/>
                </a:cubicBezTo>
                <a:cubicBezTo>
                  <a:pt x="9287245" y="5455251"/>
                  <a:pt x="9286814" y="5443189"/>
                  <a:pt x="9293227" y="5435961"/>
                </a:cubicBezTo>
                <a:cubicBezTo>
                  <a:pt x="9296576" y="5432179"/>
                  <a:pt x="9301219" y="5430264"/>
                  <a:pt x="9305956" y="5430073"/>
                </a:cubicBezTo>
                <a:cubicBezTo>
                  <a:pt x="9304856" y="5426483"/>
                  <a:pt x="9304378" y="5422749"/>
                  <a:pt x="9305334" y="5419542"/>
                </a:cubicBezTo>
                <a:close/>
                <a:moveTo>
                  <a:pt x="9420192" y="5527915"/>
                </a:moveTo>
                <a:cubicBezTo>
                  <a:pt x="9414497" y="5519873"/>
                  <a:pt x="9414305" y="5509103"/>
                  <a:pt x="9422345" y="5502305"/>
                </a:cubicBezTo>
                <a:cubicBezTo>
                  <a:pt x="9429381" y="5496370"/>
                  <a:pt x="9442301" y="5496418"/>
                  <a:pt x="9447949" y="5504459"/>
                </a:cubicBezTo>
                <a:lnTo>
                  <a:pt x="9452591" y="5511065"/>
                </a:lnTo>
                <a:cubicBezTo>
                  <a:pt x="9458286" y="5519107"/>
                  <a:pt x="9458478" y="5529877"/>
                  <a:pt x="9450438" y="5536674"/>
                </a:cubicBezTo>
                <a:cubicBezTo>
                  <a:pt x="9450007" y="5537057"/>
                  <a:pt x="9449432" y="5537153"/>
                  <a:pt x="9448954" y="5537488"/>
                </a:cubicBezTo>
                <a:cubicBezTo>
                  <a:pt x="9456276" y="5541078"/>
                  <a:pt x="9460296" y="5549742"/>
                  <a:pt x="9458669" y="5557736"/>
                </a:cubicBezTo>
                <a:lnTo>
                  <a:pt x="9457041" y="5565634"/>
                </a:lnTo>
                <a:cubicBezTo>
                  <a:pt x="9454984" y="5575591"/>
                  <a:pt x="9444551" y="5580856"/>
                  <a:pt x="9435123" y="5578990"/>
                </a:cubicBezTo>
                <a:cubicBezTo>
                  <a:pt x="9429715" y="5577984"/>
                  <a:pt x="9425839" y="5574203"/>
                  <a:pt x="9423590" y="5569560"/>
                </a:cubicBezTo>
                <a:lnTo>
                  <a:pt x="9421245" y="5569081"/>
                </a:lnTo>
                <a:cubicBezTo>
                  <a:pt x="9413826" y="5567549"/>
                  <a:pt x="9408323" y="5562762"/>
                  <a:pt x="9406361" y="5556109"/>
                </a:cubicBezTo>
                <a:cubicBezTo>
                  <a:pt x="9404830" y="5557736"/>
                  <a:pt x="9402868" y="5558885"/>
                  <a:pt x="9400953" y="5559938"/>
                </a:cubicBezTo>
                <a:cubicBezTo>
                  <a:pt x="9403346" y="5564246"/>
                  <a:pt x="9404159" y="5569560"/>
                  <a:pt x="9402915" y="5574011"/>
                </a:cubicBezTo>
                <a:cubicBezTo>
                  <a:pt x="9400092" y="5584111"/>
                  <a:pt x="9390233" y="5588324"/>
                  <a:pt x="9380566" y="5586696"/>
                </a:cubicBezTo>
                <a:lnTo>
                  <a:pt x="9377790" y="5586218"/>
                </a:lnTo>
                <a:cubicBezTo>
                  <a:pt x="9371042" y="5588563"/>
                  <a:pt x="9363242" y="5587414"/>
                  <a:pt x="9357929" y="5579899"/>
                </a:cubicBezTo>
                <a:cubicBezTo>
                  <a:pt x="9352761" y="5572575"/>
                  <a:pt x="9353957" y="5565060"/>
                  <a:pt x="9358121" y="5559555"/>
                </a:cubicBezTo>
                <a:cubicBezTo>
                  <a:pt x="9360562" y="5554481"/>
                  <a:pt x="9365204" y="5551992"/>
                  <a:pt x="9370324" y="5550700"/>
                </a:cubicBezTo>
                <a:cubicBezTo>
                  <a:pt x="9368602" y="5547732"/>
                  <a:pt x="9367453" y="5544333"/>
                  <a:pt x="9367693" y="5540169"/>
                </a:cubicBezTo>
                <a:cubicBezTo>
                  <a:pt x="9368219" y="5531074"/>
                  <a:pt x="9378269" y="5522027"/>
                  <a:pt x="9387601" y="5523989"/>
                </a:cubicBezTo>
                <a:lnTo>
                  <a:pt x="9395497" y="5525617"/>
                </a:lnTo>
                <a:cubicBezTo>
                  <a:pt x="9403155" y="5527197"/>
                  <a:pt x="9408897" y="5531840"/>
                  <a:pt x="9410908" y="5538685"/>
                </a:cubicBezTo>
                <a:cubicBezTo>
                  <a:pt x="9414401" y="5535095"/>
                  <a:pt x="9419187" y="5533084"/>
                  <a:pt x="9424021" y="5533324"/>
                </a:cubicBezTo>
                <a:lnTo>
                  <a:pt x="9420192" y="5527915"/>
                </a:lnTo>
                <a:close/>
                <a:moveTo>
                  <a:pt x="9411146" y="5448741"/>
                </a:moveTo>
                <a:lnTo>
                  <a:pt x="9412774" y="5440843"/>
                </a:lnTo>
                <a:cubicBezTo>
                  <a:pt x="9414832" y="5430887"/>
                  <a:pt x="9424116" y="5424951"/>
                  <a:pt x="9433975" y="5426387"/>
                </a:cubicBezTo>
                <a:cubicBezTo>
                  <a:pt x="9440244" y="5427297"/>
                  <a:pt x="9445030" y="5432275"/>
                  <a:pt x="9447231" y="5438115"/>
                </a:cubicBezTo>
                <a:cubicBezTo>
                  <a:pt x="9448236" y="5435961"/>
                  <a:pt x="9449719" y="5433950"/>
                  <a:pt x="9451730" y="5432083"/>
                </a:cubicBezTo>
                <a:cubicBezTo>
                  <a:pt x="9458525" y="5425812"/>
                  <a:pt x="9471830" y="5426435"/>
                  <a:pt x="9477333" y="5434237"/>
                </a:cubicBezTo>
                <a:lnTo>
                  <a:pt x="9481976" y="5440843"/>
                </a:lnTo>
                <a:cubicBezTo>
                  <a:pt x="9483794" y="5443380"/>
                  <a:pt x="9484799" y="5446109"/>
                  <a:pt x="9485421" y="5448885"/>
                </a:cubicBezTo>
                <a:cubicBezTo>
                  <a:pt x="9489011" y="5447497"/>
                  <a:pt x="9492982" y="5446874"/>
                  <a:pt x="9496955" y="5447688"/>
                </a:cubicBezTo>
                <a:lnTo>
                  <a:pt x="9504851" y="5449316"/>
                </a:lnTo>
                <a:cubicBezTo>
                  <a:pt x="9514471" y="5451326"/>
                  <a:pt x="9520022" y="5462623"/>
                  <a:pt x="9517533" y="5471622"/>
                </a:cubicBezTo>
                <a:cubicBezTo>
                  <a:pt x="9514805" y="5481531"/>
                  <a:pt x="9504803" y="5486269"/>
                  <a:pt x="9495232" y="5484307"/>
                </a:cubicBezTo>
                <a:lnTo>
                  <a:pt x="9487336" y="5482680"/>
                </a:lnTo>
                <a:cubicBezTo>
                  <a:pt x="9480779" y="5481339"/>
                  <a:pt x="9476376" y="5475547"/>
                  <a:pt x="9474845" y="5469229"/>
                </a:cubicBezTo>
                <a:cubicBezTo>
                  <a:pt x="9467810" y="5471957"/>
                  <a:pt x="9458621" y="5470426"/>
                  <a:pt x="9454266" y="5464250"/>
                </a:cubicBezTo>
                <a:lnTo>
                  <a:pt x="9449624" y="5457645"/>
                </a:lnTo>
                <a:cubicBezTo>
                  <a:pt x="9448571" y="5456161"/>
                  <a:pt x="9447997" y="5454629"/>
                  <a:pt x="9447327" y="5453049"/>
                </a:cubicBezTo>
                <a:lnTo>
                  <a:pt x="9446800" y="5455491"/>
                </a:lnTo>
                <a:cubicBezTo>
                  <a:pt x="9444743" y="5465447"/>
                  <a:pt x="9435458" y="5471383"/>
                  <a:pt x="9425599" y="5469947"/>
                </a:cubicBezTo>
                <a:cubicBezTo>
                  <a:pt x="9416028" y="5468559"/>
                  <a:pt x="9409232" y="5458028"/>
                  <a:pt x="9411146" y="5448741"/>
                </a:cubicBezTo>
                <a:close/>
                <a:moveTo>
                  <a:pt x="9401336" y="5616757"/>
                </a:moveTo>
                <a:lnTo>
                  <a:pt x="9398130" y="5609337"/>
                </a:lnTo>
                <a:cubicBezTo>
                  <a:pt x="9394253" y="5600291"/>
                  <a:pt x="9396502" y="5589664"/>
                  <a:pt x="9405739" y="5584829"/>
                </a:cubicBezTo>
                <a:cubicBezTo>
                  <a:pt x="9413923" y="5580521"/>
                  <a:pt x="9426365" y="5583441"/>
                  <a:pt x="9430242" y="5592488"/>
                </a:cubicBezTo>
                <a:lnTo>
                  <a:pt x="9433448" y="5599908"/>
                </a:lnTo>
                <a:cubicBezTo>
                  <a:pt x="9436368" y="5606705"/>
                  <a:pt x="9434549" y="5613646"/>
                  <a:pt x="9430146" y="5619103"/>
                </a:cubicBezTo>
                <a:lnTo>
                  <a:pt x="9433975" y="5624559"/>
                </a:lnTo>
                <a:cubicBezTo>
                  <a:pt x="9439670" y="5632601"/>
                  <a:pt x="9438234" y="5643994"/>
                  <a:pt x="9430194" y="5649978"/>
                </a:cubicBezTo>
                <a:cubicBezTo>
                  <a:pt x="9422441" y="5655721"/>
                  <a:pt x="9410429" y="5654190"/>
                  <a:pt x="9404782" y="5646196"/>
                </a:cubicBezTo>
                <a:lnTo>
                  <a:pt x="9400139" y="5639590"/>
                </a:lnTo>
                <a:cubicBezTo>
                  <a:pt x="9395259" y="5632697"/>
                  <a:pt x="9396646" y="5623841"/>
                  <a:pt x="9401910" y="5617571"/>
                </a:cubicBezTo>
                <a:cubicBezTo>
                  <a:pt x="9401766" y="5617188"/>
                  <a:pt x="9401479" y="5617044"/>
                  <a:pt x="9401336" y="5616757"/>
                </a:cubicBezTo>
                <a:close/>
                <a:moveTo>
                  <a:pt x="9410572" y="5424855"/>
                </a:moveTo>
                <a:cubicBezTo>
                  <a:pt x="9405835" y="5447736"/>
                  <a:pt x="9370277" y="5440412"/>
                  <a:pt x="9375015" y="5417484"/>
                </a:cubicBezTo>
                <a:cubicBezTo>
                  <a:pt x="9379753" y="5394603"/>
                  <a:pt x="9415310" y="5401927"/>
                  <a:pt x="9410572" y="5424855"/>
                </a:cubicBezTo>
                <a:close/>
                <a:moveTo>
                  <a:pt x="9390042" y="5488328"/>
                </a:moveTo>
                <a:cubicBezTo>
                  <a:pt x="9395402" y="5497136"/>
                  <a:pt x="9392004" y="5507618"/>
                  <a:pt x="9383964" y="5513315"/>
                </a:cubicBezTo>
                <a:lnTo>
                  <a:pt x="9370755" y="5522601"/>
                </a:lnTo>
                <a:cubicBezTo>
                  <a:pt x="9362715" y="5528298"/>
                  <a:pt x="9350655" y="5524516"/>
                  <a:pt x="9345822" y="5516570"/>
                </a:cubicBezTo>
                <a:cubicBezTo>
                  <a:pt x="9340462" y="5507762"/>
                  <a:pt x="9343860" y="5497279"/>
                  <a:pt x="9351900" y="5491583"/>
                </a:cubicBezTo>
                <a:lnTo>
                  <a:pt x="9365060" y="5482296"/>
                </a:lnTo>
                <a:cubicBezTo>
                  <a:pt x="9373100" y="5476553"/>
                  <a:pt x="9385208" y="5480382"/>
                  <a:pt x="9390042" y="5488328"/>
                </a:cubicBezTo>
                <a:close/>
                <a:moveTo>
                  <a:pt x="9341945" y="5580617"/>
                </a:moveTo>
                <a:cubicBezTo>
                  <a:pt x="9338117" y="5588467"/>
                  <a:pt x="9329646" y="5591914"/>
                  <a:pt x="9321032" y="5590430"/>
                </a:cubicBezTo>
                <a:lnTo>
                  <a:pt x="9309785" y="5588467"/>
                </a:lnTo>
                <a:cubicBezTo>
                  <a:pt x="9300070" y="5586792"/>
                  <a:pt x="9294710" y="5574825"/>
                  <a:pt x="9297103" y="5566113"/>
                </a:cubicBezTo>
                <a:cubicBezTo>
                  <a:pt x="9299927" y="5555965"/>
                  <a:pt x="9309785" y="5551801"/>
                  <a:pt x="9319452" y="5553428"/>
                </a:cubicBezTo>
                <a:lnTo>
                  <a:pt x="9322228" y="5553907"/>
                </a:lnTo>
                <a:cubicBezTo>
                  <a:pt x="9328976" y="5551561"/>
                  <a:pt x="9336777" y="5552710"/>
                  <a:pt x="9342089" y="5560225"/>
                </a:cubicBezTo>
                <a:cubicBezTo>
                  <a:pt x="9347257" y="5567597"/>
                  <a:pt x="9346061" y="5575112"/>
                  <a:pt x="9341945" y="5580617"/>
                </a:cubicBezTo>
                <a:close/>
                <a:moveTo>
                  <a:pt x="9295236" y="5493976"/>
                </a:moveTo>
                <a:lnTo>
                  <a:pt x="9299879" y="5500582"/>
                </a:lnTo>
                <a:cubicBezTo>
                  <a:pt x="9305574" y="5508576"/>
                  <a:pt x="9304138" y="5520016"/>
                  <a:pt x="9296098" y="5526000"/>
                </a:cubicBezTo>
                <a:cubicBezTo>
                  <a:pt x="9288345" y="5531744"/>
                  <a:pt x="9276333" y="5530212"/>
                  <a:pt x="9270686" y="5522218"/>
                </a:cubicBezTo>
                <a:lnTo>
                  <a:pt x="9266044" y="5515613"/>
                </a:lnTo>
                <a:cubicBezTo>
                  <a:pt x="9260349" y="5507571"/>
                  <a:pt x="9261785" y="5496130"/>
                  <a:pt x="9269825" y="5490195"/>
                </a:cubicBezTo>
                <a:cubicBezTo>
                  <a:pt x="9277625" y="5484451"/>
                  <a:pt x="9289590" y="5485982"/>
                  <a:pt x="9295236" y="5493976"/>
                </a:cubicBezTo>
                <a:close/>
                <a:moveTo>
                  <a:pt x="9563284" y="5605843"/>
                </a:moveTo>
                <a:cubicBezTo>
                  <a:pt x="9561562" y="5605125"/>
                  <a:pt x="9560604" y="5603641"/>
                  <a:pt x="9559073" y="5602684"/>
                </a:cubicBezTo>
                <a:cubicBezTo>
                  <a:pt x="9555197" y="5615225"/>
                  <a:pt x="9536533" y="5622741"/>
                  <a:pt x="9526626" y="5608716"/>
                </a:cubicBezTo>
                <a:cubicBezTo>
                  <a:pt x="9518395" y="5597036"/>
                  <a:pt x="9526339" y="5584877"/>
                  <a:pt x="9536820" y="5581479"/>
                </a:cubicBezTo>
                <a:cubicBezTo>
                  <a:pt x="9531604" y="5581096"/>
                  <a:pt x="9526626" y="5579324"/>
                  <a:pt x="9523420" y="5573915"/>
                </a:cubicBezTo>
                <a:cubicBezTo>
                  <a:pt x="9522032" y="5571570"/>
                  <a:pt x="9521458" y="5568698"/>
                  <a:pt x="9521314" y="5565730"/>
                </a:cubicBezTo>
                <a:lnTo>
                  <a:pt x="9518921" y="5567405"/>
                </a:lnTo>
                <a:cubicBezTo>
                  <a:pt x="9516624" y="5569033"/>
                  <a:pt x="9514135" y="5569895"/>
                  <a:pt x="9511599" y="5570230"/>
                </a:cubicBezTo>
                <a:cubicBezTo>
                  <a:pt x="9512029" y="5572863"/>
                  <a:pt x="9511982" y="5575447"/>
                  <a:pt x="9511264" y="5577841"/>
                </a:cubicBezTo>
                <a:cubicBezTo>
                  <a:pt x="9510211" y="5581574"/>
                  <a:pt x="9507483" y="5583585"/>
                  <a:pt x="9504851" y="5585691"/>
                </a:cubicBezTo>
                <a:cubicBezTo>
                  <a:pt x="9507531" y="5589042"/>
                  <a:pt x="9508871" y="5593589"/>
                  <a:pt x="9507722" y="5599190"/>
                </a:cubicBezTo>
                <a:cubicBezTo>
                  <a:pt x="9507244" y="5601344"/>
                  <a:pt x="9506335" y="5603067"/>
                  <a:pt x="9505329" y="5604742"/>
                </a:cubicBezTo>
                <a:cubicBezTo>
                  <a:pt x="9513800" y="5603019"/>
                  <a:pt x="9523707" y="5605987"/>
                  <a:pt x="9528014" y="5615895"/>
                </a:cubicBezTo>
                <a:cubicBezTo>
                  <a:pt x="9537250" y="5637340"/>
                  <a:pt x="9502219" y="5647010"/>
                  <a:pt x="9493126" y="5625852"/>
                </a:cubicBezTo>
                <a:cubicBezTo>
                  <a:pt x="9491069" y="5621017"/>
                  <a:pt x="9491451" y="5616901"/>
                  <a:pt x="9493031" y="5613502"/>
                </a:cubicBezTo>
                <a:cubicBezTo>
                  <a:pt x="9481784" y="5615513"/>
                  <a:pt x="9468863" y="5608093"/>
                  <a:pt x="9471782" y="5593781"/>
                </a:cubicBezTo>
                <a:cubicBezTo>
                  <a:pt x="9472308" y="5591100"/>
                  <a:pt x="9473361" y="5588898"/>
                  <a:pt x="9474653" y="5586983"/>
                </a:cubicBezTo>
                <a:cubicBezTo>
                  <a:pt x="9466948" y="5583585"/>
                  <a:pt x="9462832" y="5573533"/>
                  <a:pt x="9465034" y="5565874"/>
                </a:cubicBezTo>
                <a:cubicBezTo>
                  <a:pt x="9467953" y="5555726"/>
                  <a:pt x="9477860" y="5551753"/>
                  <a:pt x="9487479" y="5553428"/>
                </a:cubicBezTo>
                <a:lnTo>
                  <a:pt x="9490829" y="5554002"/>
                </a:lnTo>
                <a:cubicBezTo>
                  <a:pt x="9490351" y="5547541"/>
                  <a:pt x="9493509" y="5540887"/>
                  <a:pt x="9498869" y="5537057"/>
                </a:cubicBezTo>
                <a:lnTo>
                  <a:pt x="9505473" y="5532414"/>
                </a:lnTo>
                <a:cubicBezTo>
                  <a:pt x="9513753" y="5526526"/>
                  <a:pt x="9524999" y="5529829"/>
                  <a:pt x="9530646" y="5537584"/>
                </a:cubicBezTo>
                <a:cubicBezTo>
                  <a:pt x="9532848" y="5540599"/>
                  <a:pt x="9533422" y="5544094"/>
                  <a:pt x="9533278" y="5547541"/>
                </a:cubicBezTo>
                <a:lnTo>
                  <a:pt x="9537202" y="5545817"/>
                </a:lnTo>
                <a:cubicBezTo>
                  <a:pt x="9546248" y="5541940"/>
                  <a:pt x="9556584" y="5542897"/>
                  <a:pt x="9562040" y="5552232"/>
                </a:cubicBezTo>
                <a:cubicBezTo>
                  <a:pt x="9562232" y="5552566"/>
                  <a:pt x="9562232" y="5552997"/>
                  <a:pt x="9562423" y="5553332"/>
                </a:cubicBezTo>
                <a:cubicBezTo>
                  <a:pt x="9570702" y="5554816"/>
                  <a:pt x="9577211" y="5561805"/>
                  <a:pt x="9577594" y="5570421"/>
                </a:cubicBezTo>
                <a:cubicBezTo>
                  <a:pt x="9577690" y="5571426"/>
                  <a:pt x="9577690" y="5571905"/>
                  <a:pt x="9577690" y="5572096"/>
                </a:cubicBezTo>
                <a:cubicBezTo>
                  <a:pt x="9577690" y="5572192"/>
                  <a:pt x="9577737" y="5572288"/>
                  <a:pt x="9577737" y="5572432"/>
                </a:cubicBezTo>
                <a:cubicBezTo>
                  <a:pt x="9577737" y="5572479"/>
                  <a:pt x="9577786" y="5572479"/>
                  <a:pt x="9577786" y="5572575"/>
                </a:cubicBezTo>
                <a:cubicBezTo>
                  <a:pt x="9578743" y="5573102"/>
                  <a:pt x="9579699" y="5573628"/>
                  <a:pt x="9580705" y="5574059"/>
                </a:cubicBezTo>
                <a:cubicBezTo>
                  <a:pt x="9590085" y="5577984"/>
                  <a:pt x="9591808" y="5590669"/>
                  <a:pt x="9587835" y="5598711"/>
                </a:cubicBezTo>
                <a:cubicBezTo>
                  <a:pt x="9583289" y="5608141"/>
                  <a:pt x="9571995" y="5609529"/>
                  <a:pt x="9563284" y="5605843"/>
                </a:cubicBezTo>
                <a:close/>
                <a:moveTo>
                  <a:pt x="9514087" y="5429259"/>
                </a:moveTo>
                <a:cubicBezTo>
                  <a:pt x="9518778" y="5406474"/>
                  <a:pt x="9554862" y="5410639"/>
                  <a:pt x="9550124" y="5433471"/>
                </a:cubicBezTo>
                <a:cubicBezTo>
                  <a:pt x="9545434" y="5456256"/>
                  <a:pt x="9509349" y="5452092"/>
                  <a:pt x="9514087" y="5429259"/>
                </a:cubicBezTo>
                <a:close/>
                <a:moveTo>
                  <a:pt x="9380710" y="5296283"/>
                </a:moveTo>
                <a:cubicBezTo>
                  <a:pt x="9376020" y="5319163"/>
                  <a:pt x="9341754" y="5307053"/>
                  <a:pt x="9346396" y="5284459"/>
                </a:cubicBezTo>
                <a:cubicBezTo>
                  <a:pt x="9351134" y="5261626"/>
                  <a:pt x="9385400" y="5273737"/>
                  <a:pt x="9380710" y="5296283"/>
                </a:cubicBezTo>
                <a:close/>
                <a:moveTo>
                  <a:pt x="9238957" y="5032627"/>
                </a:moveTo>
                <a:lnTo>
                  <a:pt x="9232352" y="5037270"/>
                </a:lnTo>
                <a:cubicBezTo>
                  <a:pt x="9224312" y="5042966"/>
                  <a:pt x="9212204" y="5039041"/>
                  <a:pt x="9207419" y="5031095"/>
                </a:cubicBezTo>
                <a:cubicBezTo>
                  <a:pt x="9206462" y="5029515"/>
                  <a:pt x="9206126" y="5027888"/>
                  <a:pt x="9205744" y="5026260"/>
                </a:cubicBezTo>
                <a:cubicBezTo>
                  <a:pt x="9204691" y="5030042"/>
                  <a:pt x="9202777" y="5033345"/>
                  <a:pt x="9200144" y="5035930"/>
                </a:cubicBezTo>
                <a:cubicBezTo>
                  <a:pt x="9208711" y="5051295"/>
                  <a:pt x="9188515" y="5072070"/>
                  <a:pt x="9172435" y="5058571"/>
                </a:cubicBezTo>
                <a:cubicBezTo>
                  <a:pt x="9162385" y="5050146"/>
                  <a:pt x="9165448" y="5037892"/>
                  <a:pt x="9173057" y="5031191"/>
                </a:cubicBezTo>
                <a:cubicBezTo>
                  <a:pt x="9172387" y="5030090"/>
                  <a:pt x="9171287" y="5029276"/>
                  <a:pt x="9170856" y="5028079"/>
                </a:cubicBezTo>
                <a:lnTo>
                  <a:pt x="9166214" y="5027122"/>
                </a:lnTo>
                <a:cubicBezTo>
                  <a:pt x="9156260" y="5025064"/>
                  <a:pt x="9149703" y="5017118"/>
                  <a:pt x="9150612" y="5006730"/>
                </a:cubicBezTo>
                <a:cubicBezTo>
                  <a:pt x="9151331" y="4998688"/>
                  <a:pt x="9159131" y="4991796"/>
                  <a:pt x="9167315" y="4991317"/>
                </a:cubicBezTo>
                <a:cubicBezTo>
                  <a:pt x="9167506" y="4987727"/>
                  <a:pt x="9168463" y="4984232"/>
                  <a:pt x="9170856" y="4981217"/>
                </a:cubicBezTo>
                <a:cubicBezTo>
                  <a:pt x="9171095" y="4980882"/>
                  <a:pt x="9171478" y="4980738"/>
                  <a:pt x="9171765" y="4980451"/>
                </a:cubicBezTo>
                <a:cubicBezTo>
                  <a:pt x="9171717" y="4980403"/>
                  <a:pt x="9171622" y="4980403"/>
                  <a:pt x="9171526" y="4980355"/>
                </a:cubicBezTo>
                <a:cubicBezTo>
                  <a:pt x="9170138" y="4978775"/>
                  <a:pt x="9169229" y="4976813"/>
                  <a:pt x="9168558" y="4974755"/>
                </a:cubicBezTo>
                <a:cubicBezTo>
                  <a:pt x="9165113" y="4975903"/>
                  <a:pt x="9161571" y="4976956"/>
                  <a:pt x="9157791" y="4976191"/>
                </a:cubicBezTo>
                <a:lnTo>
                  <a:pt x="9141998" y="4972935"/>
                </a:lnTo>
                <a:cubicBezTo>
                  <a:pt x="9136782" y="4971883"/>
                  <a:pt x="9132905" y="4967957"/>
                  <a:pt x="9130752" y="4963171"/>
                </a:cubicBezTo>
                <a:cubicBezTo>
                  <a:pt x="9126636" y="4963841"/>
                  <a:pt x="9122329" y="4963171"/>
                  <a:pt x="9118118" y="4959964"/>
                </a:cubicBezTo>
                <a:cubicBezTo>
                  <a:pt x="9117974" y="4965899"/>
                  <a:pt x="9115198" y="4971787"/>
                  <a:pt x="9110317" y="4975233"/>
                </a:cubicBezTo>
                <a:lnTo>
                  <a:pt x="9103712" y="4979877"/>
                </a:lnTo>
                <a:cubicBezTo>
                  <a:pt x="9101415" y="4981504"/>
                  <a:pt x="9098927" y="4982365"/>
                  <a:pt x="9096390" y="4982701"/>
                </a:cubicBezTo>
                <a:cubicBezTo>
                  <a:pt x="9096821" y="4985333"/>
                  <a:pt x="9096725" y="4987918"/>
                  <a:pt x="9096055" y="4990311"/>
                </a:cubicBezTo>
                <a:cubicBezTo>
                  <a:pt x="9094619" y="4995386"/>
                  <a:pt x="9091413" y="4998928"/>
                  <a:pt x="9087345" y="5000986"/>
                </a:cubicBezTo>
                <a:cubicBezTo>
                  <a:pt x="9088877" y="5001130"/>
                  <a:pt x="9090073" y="5002661"/>
                  <a:pt x="9091509" y="5003188"/>
                </a:cubicBezTo>
                <a:cubicBezTo>
                  <a:pt x="9091509" y="5002996"/>
                  <a:pt x="9091413" y="5002901"/>
                  <a:pt x="9091461" y="5002661"/>
                </a:cubicBezTo>
                <a:cubicBezTo>
                  <a:pt x="9093279" y="4993902"/>
                  <a:pt x="9099597" y="4989641"/>
                  <a:pt x="9106392" y="4988875"/>
                </a:cubicBezTo>
                <a:cubicBezTo>
                  <a:pt x="9112710" y="4986913"/>
                  <a:pt x="9118500" y="4989450"/>
                  <a:pt x="9123238" y="4993566"/>
                </a:cubicBezTo>
                <a:cubicBezTo>
                  <a:pt x="9129507" y="4992131"/>
                  <a:pt x="9136399" y="4993710"/>
                  <a:pt x="9141232" y="5000555"/>
                </a:cubicBezTo>
                <a:cubicBezTo>
                  <a:pt x="9149607" y="5012379"/>
                  <a:pt x="9141328" y="5024728"/>
                  <a:pt x="9130608" y="5027983"/>
                </a:cubicBezTo>
                <a:cubicBezTo>
                  <a:pt x="9129316" y="5029324"/>
                  <a:pt x="9127976" y="5030664"/>
                  <a:pt x="9126396" y="5031478"/>
                </a:cubicBezTo>
                <a:cubicBezTo>
                  <a:pt x="9125056" y="5032196"/>
                  <a:pt x="9123669" y="5032340"/>
                  <a:pt x="9122329" y="5032627"/>
                </a:cubicBezTo>
                <a:lnTo>
                  <a:pt x="9115007" y="5041339"/>
                </a:lnTo>
                <a:cubicBezTo>
                  <a:pt x="9108641" y="5048950"/>
                  <a:pt x="9095959" y="5048327"/>
                  <a:pt x="9089212" y="5041865"/>
                </a:cubicBezTo>
                <a:cubicBezTo>
                  <a:pt x="9088159" y="5040860"/>
                  <a:pt x="9087680" y="5039663"/>
                  <a:pt x="9086914" y="5038514"/>
                </a:cubicBezTo>
                <a:cubicBezTo>
                  <a:pt x="9079305" y="5042200"/>
                  <a:pt x="9070834" y="5041770"/>
                  <a:pt x="9064757" y="5035020"/>
                </a:cubicBezTo>
                <a:cubicBezTo>
                  <a:pt x="9063130" y="5033201"/>
                  <a:pt x="9062077" y="5031047"/>
                  <a:pt x="9061406" y="5028654"/>
                </a:cubicBezTo>
                <a:cubicBezTo>
                  <a:pt x="9059684" y="5030090"/>
                  <a:pt x="9057961" y="5031669"/>
                  <a:pt x="9055999" y="5032531"/>
                </a:cubicBezTo>
                <a:cubicBezTo>
                  <a:pt x="9055472" y="5033871"/>
                  <a:pt x="9055137" y="5035259"/>
                  <a:pt x="9054228" y="5036552"/>
                </a:cubicBezTo>
                <a:cubicBezTo>
                  <a:pt x="9049059" y="5043923"/>
                  <a:pt x="9037095" y="5047035"/>
                  <a:pt x="9029486" y="5041386"/>
                </a:cubicBezTo>
                <a:lnTo>
                  <a:pt x="9019244" y="5039280"/>
                </a:lnTo>
                <a:cubicBezTo>
                  <a:pt x="9023408" y="5047131"/>
                  <a:pt x="9022307" y="5057039"/>
                  <a:pt x="9014937" y="5062496"/>
                </a:cubicBezTo>
                <a:cubicBezTo>
                  <a:pt x="9007184" y="5068240"/>
                  <a:pt x="8995173" y="5066708"/>
                  <a:pt x="8989525" y="5058715"/>
                </a:cubicBezTo>
                <a:lnTo>
                  <a:pt x="8984883" y="5052109"/>
                </a:lnTo>
                <a:cubicBezTo>
                  <a:pt x="8979188" y="5044067"/>
                  <a:pt x="8980624" y="5032627"/>
                  <a:pt x="8988664" y="5026691"/>
                </a:cubicBezTo>
                <a:cubicBezTo>
                  <a:pt x="8993689" y="5022957"/>
                  <a:pt x="9000389" y="5022622"/>
                  <a:pt x="9006084" y="5024776"/>
                </a:cubicBezTo>
                <a:cubicBezTo>
                  <a:pt x="9005605" y="5022096"/>
                  <a:pt x="9005509" y="5019367"/>
                  <a:pt x="9006227" y="5016782"/>
                </a:cubicBezTo>
                <a:cubicBezTo>
                  <a:pt x="9008716" y="5007927"/>
                  <a:pt x="9017139" y="5004002"/>
                  <a:pt x="9025753" y="5004576"/>
                </a:cubicBezTo>
                <a:cubicBezTo>
                  <a:pt x="9029199" y="5003045"/>
                  <a:pt x="9032931" y="5002326"/>
                  <a:pt x="9036617" y="5002901"/>
                </a:cubicBezTo>
                <a:lnTo>
                  <a:pt x="9039679" y="4999263"/>
                </a:lnTo>
                <a:cubicBezTo>
                  <a:pt x="9042933" y="4995338"/>
                  <a:pt x="9047097" y="4992944"/>
                  <a:pt x="9051500" y="4992178"/>
                </a:cubicBezTo>
                <a:cubicBezTo>
                  <a:pt x="9049346" y="4987870"/>
                  <a:pt x="9048629" y="4982748"/>
                  <a:pt x="9049873" y="4978441"/>
                </a:cubicBezTo>
                <a:cubicBezTo>
                  <a:pt x="9050399" y="4976574"/>
                  <a:pt x="9052075" y="4975999"/>
                  <a:pt x="9053032" y="4974563"/>
                </a:cubicBezTo>
                <a:lnTo>
                  <a:pt x="9052266" y="4973414"/>
                </a:lnTo>
                <a:cubicBezTo>
                  <a:pt x="9046858" y="4965181"/>
                  <a:pt x="9051931" y="4953118"/>
                  <a:pt x="9059923" y="4948906"/>
                </a:cubicBezTo>
                <a:cubicBezTo>
                  <a:pt x="9060593" y="4948571"/>
                  <a:pt x="9061263" y="4948571"/>
                  <a:pt x="9061933" y="4948331"/>
                </a:cubicBezTo>
                <a:cubicBezTo>
                  <a:pt x="9065139" y="4945986"/>
                  <a:pt x="9068968" y="4944358"/>
                  <a:pt x="9073227" y="4943976"/>
                </a:cubicBezTo>
                <a:lnTo>
                  <a:pt x="9076051" y="4943736"/>
                </a:lnTo>
                <a:cubicBezTo>
                  <a:pt x="9081124" y="4940290"/>
                  <a:pt x="9087537" y="4940098"/>
                  <a:pt x="9093758" y="4943545"/>
                </a:cubicBezTo>
                <a:cubicBezTo>
                  <a:pt x="9099884" y="4941103"/>
                  <a:pt x="9106584" y="4942444"/>
                  <a:pt x="9111705" y="4946513"/>
                </a:cubicBezTo>
                <a:cubicBezTo>
                  <a:pt x="9111752" y="4944311"/>
                  <a:pt x="9111513" y="4942013"/>
                  <a:pt x="9112374" y="4939955"/>
                </a:cubicBezTo>
                <a:cubicBezTo>
                  <a:pt x="9114049" y="4931339"/>
                  <a:pt x="9121420" y="4925881"/>
                  <a:pt x="9130178" y="4925068"/>
                </a:cubicBezTo>
                <a:lnTo>
                  <a:pt x="9141615" y="4924063"/>
                </a:lnTo>
                <a:cubicBezTo>
                  <a:pt x="9150421" y="4923297"/>
                  <a:pt x="9157551" y="4931291"/>
                  <a:pt x="9159035" y="4939524"/>
                </a:cubicBezTo>
                <a:lnTo>
                  <a:pt x="9167602" y="4941295"/>
                </a:lnTo>
                <a:cubicBezTo>
                  <a:pt x="9173009" y="4942396"/>
                  <a:pt x="9176886" y="4946608"/>
                  <a:pt x="9178991" y="4951539"/>
                </a:cubicBezTo>
                <a:lnTo>
                  <a:pt x="9180906" y="4950198"/>
                </a:lnTo>
                <a:cubicBezTo>
                  <a:pt x="9189233" y="4944311"/>
                  <a:pt x="9199570" y="4945172"/>
                  <a:pt x="9206462" y="4952975"/>
                </a:cubicBezTo>
                <a:cubicBezTo>
                  <a:pt x="9212683" y="4960011"/>
                  <a:pt x="9211486" y="4973031"/>
                  <a:pt x="9203733" y="4978536"/>
                </a:cubicBezTo>
                <a:lnTo>
                  <a:pt x="9199857" y="4981265"/>
                </a:lnTo>
                <a:lnTo>
                  <a:pt x="9202777" y="4983706"/>
                </a:lnTo>
                <a:cubicBezTo>
                  <a:pt x="9209859" y="4989689"/>
                  <a:pt x="9211439" y="5000029"/>
                  <a:pt x="9206413" y="5007736"/>
                </a:cubicBezTo>
                <a:cubicBezTo>
                  <a:pt x="9207228" y="5009411"/>
                  <a:pt x="9207562" y="5011086"/>
                  <a:pt x="9207753" y="5012905"/>
                </a:cubicBezTo>
                <a:cubicBezTo>
                  <a:pt x="9209237" y="5010368"/>
                  <a:pt x="9211104" y="5007975"/>
                  <a:pt x="9213640" y="5006204"/>
                </a:cubicBezTo>
                <a:lnTo>
                  <a:pt x="9220244" y="5001513"/>
                </a:lnTo>
                <a:cubicBezTo>
                  <a:pt x="9221776" y="5000460"/>
                  <a:pt x="9223546" y="4999981"/>
                  <a:pt x="9225317" y="4999550"/>
                </a:cubicBezTo>
                <a:cubicBezTo>
                  <a:pt x="9221297" y="4991891"/>
                  <a:pt x="9221776" y="4982605"/>
                  <a:pt x="9229002" y="4976621"/>
                </a:cubicBezTo>
                <a:cubicBezTo>
                  <a:pt x="9234506" y="4972074"/>
                  <a:pt x="9243312" y="4971308"/>
                  <a:pt x="9249677" y="4974850"/>
                </a:cubicBezTo>
                <a:cubicBezTo>
                  <a:pt x="9253218" y="4971691"/>
                  <a:pt x="9257861" y="4969920"/>
                  <a:pt x="9263412" y="4970351"/>
                </a:cubicBezTo>
                <a:cubicBezTo>
                  <a:pt x="9272600" y="4971021"/>
                  <a:pt x="9281263" y="4981169"/>
                  <a:pt x="9279348" y="4990503"/>
                </a:cubicBezTo>
                <a:lnTo>
                  <a:pt x="9277721" y="4998401"/>
                </a:lnTo>
                <a:cubicBezTo>
                  <a:pt x="9275663" y="5008358"/>
                  <a:pt x="9268101" y="5015059"/>
                  <a:pt x="9257573" y="5014293"/>
                </a:cubicBezTo>
                <a:cubicBezTo>
                  <a:pt x="9255946" y="5014197"/>
                  <a:pt x="9254367" y="5013432"/>
                  <a:pt x="9252835" y="5012762"/>
                </a:cubicBezTo>
                <a:cubicBezTo>
                  <a:pt x="9251112" y="5013479"/>
                  <a:pt x="9249533" y="5014533"/>
                  <a:pt x="9247619" y="5014772"/>
                </a:cubicBezTo>
                <a:cubicBezTo>
                  <a:pt x="9248288" y="5021617"/>
                  <a:pt x="9244891" y="5028414"/>
                  <a:pt x="9238957" y="5032627"/>
                </a:cubicBezTo>
                <a:close/>
                <a:moveTo>
                  <a:pt x="9276907" y="5146026"/>
                </a:moveTo>
                <a:lnTo>
                  <a:pt x="9284804" y="5147653"/>
                </a:lnTo>
                <a:cubicBezTo>
                  <a:pt x="9294758" y="5149711"/>
                  <a:pt x="9301219" y="5157849"/>
                  <a:pt x="9300262" y="5168140"/>
                </a:cubicBezTo>
                <a:cubicBezTo>
                  <a:pt x="9299352" y="5177475"/>
                  <a:pt x="9289063" y="5185516"/>
                  <a:pt x="9279731" y="5183602"/>
                </a:cubicBezTo>
                <a:lnTo>
                  <a:pt x="9271834" y="5181974"/>
                </a:lnTo>
                <a:cubicBezTo>
                  <a:pt x="9261880" y="5179916"/>
                  <a:pt x="9255419" y="5171778"/>
                  <a:pt x="9256377" y="5161439"/>
                </a:cubicBezTo>
                <a:cubicBezTo>
                  <a:pt x="9257286" y="5152153"/>
                  <a:pt x="9267623" y="5144111"/>
                  <a:pt x="9276907" y="5146026"/>
                </a:cubicBezTo>
                <a:close/>
                <a:moveTo>
                  <a:pt x="9288680" y="4944598"/>
                </a:moveTo>
                <a:cubicBezTo>
                  <a:pt x="9270638" y="4929472"/>
                  <a:pt x="9294376" y="4901756"/>
                  <a:pt x="9312369" y="4916835"/>
                </a:cubicBezTo>
                <a:cubicBezTo>
                  <a:pt x="9330412" y="4931961"/>
                  <a:pt x="9306674" y="4959676"/>
                  <a:pt x="9288680" y="4944598"/>
                </a:cubicBezTo>
                <a:close/>
                <a:moveTo>
                  <a:pt x="9299736" y="4784288"/>
                </a:moveTo>
                <a:cubicBezTo>
                  <a:pt x="9298874" y="4783523"/>
                  <a:pt x="9297916" y="4782853"/>
                  <a:pt x="9296960" y="4782278"/>
                </a:cubicBezTo>
                <a:cubicBezTo>
                  <a:pt x="9296960" y="4782278"/>
                  <a:pt x="9296960" y="4782278"/>
                  <a:pt x="9296960" y="4782278"/>
                </a:cubicBezTo>
                <a:cubicBezTo>
                  <a:pt x="9296816" y="4782278"/>
                  <a:pt x="9296768" y="4782278"/>
                  <a:pt x="9296576" y="4782278"/>
                </a:cubicBezTo>
                <a:cubicBezTo>
                  <a:pt x="9296290" y="4782326"/>
                  <a:pt x="9296242" y="4782326"/>
                  <a:pt x="9295667" y="4782470"/>
                </a:cubicBezTo>
                <a:cubicBezTo>
                  <a:pt x="9285665" y="4784385"/>
                  <a:pt x="9276572" y="4778353"/>
                  <a:pt x="9273940" y="4768588"/>
                </a:cubicBezTo>
                <a:cubicBezTo>
                  <a:pt x="9271452" y="4759254"/>
                  <a:pt x="9278439" y="4748627"/>
                  <a:pt x="9287819" y="4746808"/>
                </a:cubicBezTo>
                <a:cubicBezTo>
                  <a:pt x="9298730" y="4744702"/>
                  <a:pt x="9310072" y="4746282"/>
                  <a:pt x="9319022" y="4753318"/>
                </a:cubicBezTo>
                <a:cubicBezTo>
                  <a:pt x="9326822" y="4759445"/>
                  <a:pt x="9330555" y="4769306"/>
                  <a:pt x="9324908" y="4778449"/>
                </a:cubicBezTo>
                <a:cubicBezTo>
                  <a:pt x="9320074" y="4786108"/>
                  <a:pt x="9307440" y="4790368"/>
                  <a:pt x="9299736" y="4784288"/>
                </a:cubicBezTo>
                <a:close/>
                <a:moveTo>
                  <a:pt x="8948368" y="4521351"/>
                </a:moveTo>
                <a:cubicBezTo>
                  <a:pt x="8930613" y="4506464"/>
                  <a:pt x="8950139" y="4475541"/>
                  <a:pt x="8968085" y="4490620"/>
                </a:cubicBezTo>
                <a:cubicBezTo>
                  <a:pt x="8985840" y="4505555"/>
                  <a:pt x="8966362" y="4536429"/>
                  <a:pt x="8948368" y="4521351"/>
                </a:cubicBezTo>
                <a:close/>
                <a:moveTo>
                  <a:pt x="8865288" y="4531547"/>
                </a:moveTo>
                <a:cubicBezTo>
                  <a:pt x="8860455" y="4538583"/>
                  <a:pt x="8849256" y="4541791"/>
                  <a:pt x="8841646" y="4537100"/>
                </a:cubicBezTo>
                <a:cubicBezTo>
                  <a:pt x="8837004" y="4538105"/>
                  <a:pt x="8831931" y="4537195"/>
                  <a:pt x="8827194" y="4533222"/>
                </a:cubicBezTo>
                <a:cubicBezTo>
                  <a:pt x="8815469" y="4523409"/>
                  <a:pt x="8821355" y="4508331"/>
                  <a:pt x="8831836" y="4503017"/>
                </a:cubicBezTo>
                <a:cubicBezTo>
                  <a:pt x="8837866" y="4497608"/>
                  <a:pt x="8847820" y="4495550"/>
                  <a:pt x="8854329" y="4501007"/>
                </a:cubicBezTo>
                <a:lnTo>
                  <a:pt x="8860550" y="4506225"/>
                </a:lnTo>
                <a:cubicBezTo>
                  <a:pt x="8868111" y="4512543"/>
                  <a:pt x="8871318" y="4522787"/>
                  <a:pt x="8865288" y="4531547"/>
                </a:cubicBezTo>
                <a:close/>
                <a:moveTo>
                  <a:pt x="8884957" y="4590233"/>
                </a:moveTo>
                <a:cubicBezTo>
                  <a:pt x="8902760" y="4605167"/>
                  <a:pt x="8882708" y="4635707"/>
                  <a:pt x="8864762" y="4620629"/>
                </a:cubicBezTo>
                <a:cubicBezTo>
                  <a:pt x="8846959" y="4605694"/>
                  <a:pt x="8867011" y="4575154"/>
                  <a:pt x="8884957" y="4590233"/>
                </a:cubicBezTo>
                <a:close/>
                <a:moveTo>
                  <a:pt x="8894290" y="4298766"/>
                </a:moveTo>
                <a:cubicBezTo>
                  <a:pt x="8871988" y="4288714"/>
                  <a:pt x="8887972" y="4254153"/>
                  <a:pt x="8910274" y="4264253"/>
                </a:cubicBezTo>
                <a:cubicBezTo>
                  <a:pt x="8932575" y="4274353"/>
                  <a:pt x="8916591" y="4308866"/>
                  <a:pt x="8894290" y="4298766"/>
                </a:cubicBezTo>
                <a:close/>
                <a:moveTo>
                  <a:pt x="8875195" y="4266120"/>
                </a:moveTo>
                <a:lnTo>
                  <a:pt x="8869978" y="4272295"/>
                </a:lnTo>
                <a:cubicBezTo>
                  <a:pt x="8869595" y="4272774"/>
                  <a:pt x="8869117" y="4273157"/>
                  <a:pt x="8868686" y="4273587"/>
                </a:cubicBezTo>
                <a:cubicBezTo>
                  <a:pt x="8869212" y="4275215"/>
                  <a:pt x="8869595" y="4276890"/>
                  <a:pt x="8869595" y="4278566"/>
                </a:cubicBezTo>
                <a:cubicBezTo>
                  <a:pt x="8869691" y="4288953"/>
                  <a:pt x="8861316" y="4296133"/>
                  <a:pt x="8851505" y="4296947"/>
                </a:cubicBezTo>
                <a:lnTo>
                  <a:pt x="8840067" y="4297952"/>
                </a:lnTo>
                <a:cubicBezTo>
                  <a:pt x="8830209" y="4298814"/>
                  <a:pt x="8821738" y="4289097"/>
                  <a:pt x="8821690" y="4279858"/>
                </a:cubicBezTo>
                <a:cubicBezTo>
                  <a:pt x="8821642" y="4270284"/>
                  <a:pt x="8828725" y="4263535"/>
                  <a:pt x="8837483" y="4261860"/>
                </a:cubicBezTo>
                <a:cubicBezTo>
                  <a:pt x="8837291" y="4257504"/>
                  <a:pt x="8838440" y="4253148"/>
                  <a:pt x="8841168" y="4249845"/>
                </a:cubicBezTo>
                <a:lnTo>
                  <a:pt x="8846384" y="4243670"/>
                </a:lnTo>
                <a:cubicBezTo>
                  <a:pt x="8852941" y="4235820"/>
                  <a:pt x="8863661" y="4234575"/>
                  <a:pt x="8871988" y="4240463"/>
                </a:cubicBezTo>
                <a:cubicBezTo>
                  <a:pt x="8879837" y="4246063"/>
                  <a:pt x="8881320" y="4258796"/>
                  <a:pt x="8875195" y="4266120"/>
                </a:cubicBezTo>
                <a:close/>
                <a:moveTo>
                  <a:pt x="8858109" y="4179048"/>
                </a:moveTo>
                <a:lnTo>
                  <a:pt x="8854616" y="4186755"/>
                </a:lnTo>
                <a:cubicBezTo>
                  <a:pt x="8850213" y="4196472"/>
                  <a:pt x="8838153" y="4199297"/>
                  <a:pt x="8829108" y="4195228"/>
                </a:cubicBezTo>
                <a:cubicBezTo>
                  <a:pt x="8819441" y="4190920"/>
                  <a:pt x="8816569" y="4178761"/>
                  <a:pt x="8820637" y="4169714"/>
                </a:cubicBezTo>
                <a:lnTo>
                  <a:pt x="8824131" y="4162007"/>
                </a:lnTo>
                <a:cubicBezTo>
                  <a:pt x="8828534" y="4152290"/>
                  <a:pt x="8840593" y="4149514"/>
                  <a:pt x="8849639" y="4153583"/>
                </a:cubicBezTo>
                <a:cubicBezTo>
                  <a:pt x="8859306" y="4157843"/>
                  <a:pt x="8862177" y="4170002"/>
                  <a:pt x="8858109" y="4179048"/>
                </a:cubicBezTo>
                <a:close/>
                <a:moveTo>
                  <a:pt x="8816234" y="4210019"/>
                </a:moveTo>
                <a:cubicBezTo>
                  <a:pt x="8808338" y="4217295"/>
                  <a:pt x="8798001" y="4215285"/>
                  <a:pt x="8790440" y="4208966"/>
                </a:cubicBezTo>
                <a:lnTo>
                  <a:pt x="8784218" y="4203748"/>
                </a:lnTo>
                <a:cubicBezTo>
                  <a:pt x="8776609" y="4197382"/>
                  <a:pt x="8778714" y="4183979"/>
                  <a:pt x="8785223" y="4177947"/>
                </a:cubicBezTo>
                <a:cubicBezTo>
                  <a:pt x="8793167" y="4170672"/>
                  <a:pt x="8803456" y="4172682"/>
                  <a:pt x="8811018" y="4178953"/>
                </a:cubicBezTo>
                <a:lnTo>
                  <a:pt x="8817240" y="4184170"/>
                </a:lnTo>
                <a:cubicBezTo>
                  <a:pt x="8824896" y="4190584"/>
                  <a:pt x="8822791" y="4203988"/>
                  <a:pt x="8816234" y="4210019"/>
                </a:cubicBezTo>
                <a:close/>
                <a:moveTo>
                  <a:pt x="8711284" y="3890549"/>
                </a:moveTo>
                <a:cubicBezTo>
                  <a:pt x="8707551" y="3899070"/>
                  <a:pt x="8696688" y="3905197"/>
                  <a:pt x="8687690" y="3901176"/>
                </a:cubicBezTo>
                <a:lnTo>
                  <a:pt x="8679985" y="3897729"/>
                </a:lnTo>
                <a:cubicBezTo>
                  <a:pt x="8670605" y="3893469"/>
                  <a:pt x="8664671" y="3883848"/>
                  <a:pt x="8668308" y="3873509"/>
                </a:cubicBezTo>
                <a:cubicBezTo>
                  <a:pt x="8670797" y="3866424"/>
                  <a:pt x="8678406" y="3860919"/>
                  <a:pt x="8686111" y="3860728"/>
                </a:cubicBezTo>
                <a:cubicBezTo>
                  <a:pt x="8687307" y="3858430"/>
                  <a:pt x="8688935" y="3856372"/>
                  <a:pt x="8691088" y="3854792"/>
                </a:cubicBezTo>
                <a:lnTo>
                  <a:pt x="8697644" y="3850053"/>
                </a:lnTo>
                <a:cubicBezTo>
                  <a:pt x="8705637" y="3844261"/>
                  <a:pt x="8717266" y="3845937"/>
                  <a:pt x="8723152" y="3853930"/>
                </a:cubicBezTo>
                <a:cubicBezTo>
                  <a:pt x="8723583" y="3854505"/>
                  <a:pt x="8723679" y="3855223"/>
                  <a:pt x="8724014" y="3855893"/>
                </a:cubicBezTo>
                <a:lnTo>
                  <a:pt x="8727746" y="3854457"/>
                </a:lnTo>
                <a:cubicBezTo>
                  <a:pt x="8737366" y="3850819"/>
                  <a:pt x="8748612" y="3855749"/>
                  <a:pt x="8752297" y="3865419"/>
                </a:cubicBezTo>
                <a:cubicBezTo>
                  <a:pt x="8755934" y="3874992"/>
                  <a:pt x="8750957" y="3886385"/>
                  <a:pt x="8741338" y="3889975"/>
                </a:cubicBezTo>
                <a:lnTo>
                  <a:pt x="8730761" y="3893996"/>
                </a:lnTo>
                <a:cubicBezTo>
                  <a:pt x="8736074" y="3896533"/>
                  <a:pt x="8740381" y="3901080"/>
                  <a:pt x="8741530" y="3907112"/>
                </a:cubicBezTo>
                <a:lnTo>
                  <a:pt x="8743108" y="3915393"/>
                </a:lnTo>
                <a:cubicBezTo>
                  <a:pt x="8745023" y="3925541"/>
                  <a:pt x="8738323" y="3935736"/>
                  <a:pt x="8728130" y="3937747"/>
                </a:cubicBezTo>
                <a:cubicBezTo>
                  <a:pt x="8718127" y="3939757"/>
                  <a:pt x="8707694" y="3932864"/>
                  <a:pt x="8705780" y="3922812"/>
                </a:cubicBezTo>
                <a:lnTo>
                  <a:pt x="8704201" y="3914531"/>
                </a:lnTo>
                <a:cubicBezTo>
                  <a:pt x="8702526" y="3905723"/>
                  <a:pt x="8707599" y="3897203"/>
                  <a:pt x="8715543" y="3893709"/>
                </a:cubicBezTo>
                <a:cubicBezTo>
                  <a:pt x="8714059" y="3892847"/>
                  <a:pt x="8712672" y="3891746"/>
                  <a:pt x="8711284" y="3890549"/>
                </a:cubicBezTo>
                <a:close/>
                <a:moveTo>
                  <a:pt x="8744832" y="3669927"/>
                </a:moveTo>
                <a:cubicBezTo>
                  <a:pt x="8753110" y="3663943"/>
                  <a:pt x="8764357" y="3666959"/>
                  <a:pt x="8770196" y="3674665"/>
                </a:cubicBezTo>
                <a:cubicBezTo>
                  <a:pt x="8776082" y="3682468"/>
                  <a:pt x="8773259" y="3693669"/>
                  <a:pt x="8765985" y="3699461"/>
                </a:cubicBezTo>
                <a:cubicBezTo>
                  <a:pt x="8767563" y="3712385"/>
                  <a:pt x="8754355" y="3727368"/>
                  <a:pt x="8738563" y="3720236"/>
                </a:cubicBezTo>
                <a:cubicBezTo>
                  <a:pt x="8736744" y="3719422"/>
                  <a:pt x="8735595" y="3718225"/>
                  <a:pt x="8734303" y="3717124"/>
                </a:cubicBezTo>
                <a:cubicBezTo>
                  <a:pt x="8728943" y="3716646"/>
                  <a:pt x="8723726" y="3714061"/>
                  <a:pt x="8720377" y="3709561"/>
                </a:cubicBezTo>
                <a:cubicBezTo>
                  <a:pt x="8714346" y="3701567"/>
                  <a:pt x="8717410" y="3689792"/>
                  <a:pt x="8725114" y="3684191"/>
                </a:cubicBezTo>
                <a:lnTo>
                  <a:pt x="8744832" y="3669927"/>
                </a:lnTo>
                <a:close/>
                <a:moveTo>
                  <a:pt x="8773354" y="3609948"/>
                </a:moveTo>
                <a:cubicBezTo>
                  <a:pt x="8787041" y="3628904"/>
                  <a:pt x="8759380" y="3652742"/>
                  <a:pt x="8745645" y="3633691"/>
                </a:cubicBezTo>
                <a:cubicBezTo>
                  <a:pt x="8731958" y="3614735"/>
                  <a:pt x="8759619" y="3590897"/>
                  <a:pt x="8773354" y="3609948"/>
                </a:cubicBezTo>
                <a:close/>
                <a:moveTo>
                  <a:pt x="8657349" y="3796776"/>
                </a:moveTo>
                <a:cubicBezTo>
                  <a:pt x="8657492" y="3795963"/>
                  <a:pt x="8657396" y="3795245"/>
                  <a:pt x="8657636" y="3794479"/>
                </a:cubicBezTo>
                <a:cubicBezTo>
                  <a:pt x="8660411" y="3785240"/>
                  <a:pt x="8672759" y="3778682"/>
                  <a:pt x="8681851" y="3782799"/>
                </a:cubicBezTo>
                <a:lnTo>
                  <a:pt x="8689557" y="3786293"/>
                </a:lnTo>
                <a:cubicBezTo>
                  <a:pt x="8696113" y="3789261"/>
                  <a:pt x="8700324" y="3794527"/>
                  <a:pt x="8701521" y="3800845"/>
                </a:cubicBezTo>
                <a:lnTo>
                  <a:pt x="8701951" y="3800797"/>
                </a:lnTo>
                <a:cubicBezTo>
                  <a:pt x="8712432" y="3798787"/>
                  <a:pt x="8721860" y="3805488"/>
                  <a:pt x="8724397" y="3815636"/>
                </a:cubicBezTo>
                <a:cubicBezTo>
                  <a:pt x="8726885" y="3825497"/>
                  <a:pt x="8719372" y="3836219"/>
                  <a:pt x="8709561" y="3838086"/>
                </a:cubicBezTo>
                <a:lnTo>
                  <a:pt x="8701281" y="3839666"/>
                </a:lnTo>
                <a:cubicBezTo>
                  <a:pt x="8690801" y="3841629"/>
                  <a:pt x="8681373" y="3834975"/>
                  <a:pt x="8678837" y="3824827"/>
                </a:cubicBezTo>
                <a:cubicBezTo>
                  <a:pt x="8678645" y="3824061"/>
                  <a:pt x="8678884" y="3823295"/>
                  <a:pt x="8678789" y="3822529"/>
                </a:cubicBezTo>
                <a:cubicBezTo>
                  <a:pt x="8678215" y="3822386"/>
                  <a:pt x="8677544" y="3822481"/>
                  <a:pt x="8676970" y="3822242"/>
                </a:cubicBezTo>
                <a:lnTo>
                  <a:pt x="8669265" y="3818748"/>
                </a:lnTo>
                <a:cubicBezTo>
                  <a:pt x="8669217" y="3818748"/>
                  <a:pt x="8669169" y="3818700"/>
                  <a:pt x="8669122" y="3818652"/>
                </a:cubicBezTo>
                <a:cubicBezTo>
                  <a:pt x="8665771" y="3831911"/>
                  <a:pt x="8649117" y="3841198"/>
                  <a:pt x="8639163" y="3827412"/>
                </a:cubicBezTo>
                <a:cubicBezTo>
                  <a:pt x="8628108" y="3812046"/>
                  <a:pt x="8643757" y="3793234"/>
                  <a:pt x="8657349" y="3796776"/>
                </a:cubicBezTo>
                <a:close/>
                <a:moveTo>
                  <a:pt x="8584941" y="3876859"/>
                </a:moveTo>
                <a:cubicBezTo>
                  <a:pt x="8582356" y="3873317"/>
                  <a:pt x="8581590" y="3869536"/>
                  <a:pt x="8581543" y="3865897"/>
                </a:cubicBezTo>
                <a:cubicBezTo>
                  <a:pt x="8569148" y="3857903"/>
                  <a:pt x="8568956" y="3834496"/>
                  <a:pt x="8587765" y="3830954"/>
                </a:cubicBezTo>
                <a:cubicBezTo>
                  <a:pt x="8601260" y="3828369"/>
                  <a:pt x="8609061" y="3839092"/>
                  <a:pt x="8609204" y="3849766"/>
                </a:cubicBezTo>
                <a:cubicBezTo>
                  <a:pt x="8609970" y="3850532"/>
                  <a:pt x="8610831" y="3850915"/>
                  <a:pt x="8611549" y="3851920"/>
                </a:cubicBezTo>
                <a:cubicBezTo>
                  <a:pt x="8625141" y="3870684"/>
                  <a:pt x="8598676" y="3895863"/>
                  <a:pt x="8584941" y="3876859"/>
                </a:cubicBezTo>
                <a:close/>
                <a:moveTo>
                  <a:pt x="8333500" y="3713821"/>
                </a:moveTo>
                <a:cubicBezTo>
                  <a:pt x="8324263" y="3727033"/>
                  <a:pt x="8304689" y="3721097"/>
                  <a:pt x="8300718" y="3707551"/>
                </a:cubicBezTo>
                <a:cubicBezTo>
                  <a:pt x="8281192" y="3696445"/>
                  <a:pt x="8292390" y="3662747"/>
                  <a:pt x="8314022" y="3672512"/>
                </a:cubicBezTo>
                <a:cubicBezTo>
                  <a:pt x="8317850" y="3674235"/>
                  <a:pt x="8320291" y="3676868"/>
                  <a:pt x="8322253" y="3679740"/>
                </a:cubicBezTo>
                <a:cubicBezTo>
                  <a:pt x="8327135" y="3680410"/>
                  <a:pt x="8331537" y="3683138"/>
                  <a:pt x="8334887" y="3686776"/>
                </a:cubicBezTo>
                <a:cubicBezTo>
                  <a:pt x="8346229" y="3678974"/>
                  <a:pt x="8366569" y="3686585"/>
                  <a:pt x="8363602" y="3704296"/>
                </a:cubicBezTo>
                <a:cubicBezTo>
                  <a:pt x="8360922" y="3720427"/>
                  <a:pt x="8342975" y="3722007"/>
                  <a:pt x="8333500" y="3713821"/>
                </a:cubicBezTo>
                <a:close/>
                <a:moveTo>
                  <a:pt x="8353647" y="3255057"/>
                </a:moveTo>
                <a:cubicBezTo>
                  <a:pt x="8350441" y="3258312"/>
                  <a:pt x="8346421" y="3260753"/>
                  <a:pt x="8342162" y="3261280"/>
                </a:cubicBezTo>
                <a:cubicBezTo>
                  <a:pt x="8335079" y="3276406"/>
                  <a:pt x="8312442" y="3272481"/>
                  <a:pt x="8308662" y="3257977"/>
                </a:cubicBezTo>
                <a:cubicBezTo>
                  <a:pt x="8304067" y="3261998"/>
                  <a:pt x="8297463" y="3263865"/>
                  <a:pt x="8291433" y="3262333"/>
                </a:cubicBezTo>
                <a:lnTo>
                  <a:pt x="8289758" y="3261950"/>
                </a:lnTo>
                <a:cubicBezTo>
                  <a:pt x="8291289" y="3263481"/>
                  <a:pt x="8292629" y="3265396"/>
                  <a:pt x="8293587" y="3267933"/>
                </a:cubicBezTo>
                <a:cubicBezTo>
                  <a:pt x="8295836" y="3273773"/>
                  <a:pt x="8294974" y="3279182"/>
                  <a:pt x="8292582" y="3283729"/>
                </a:cubicBezTo>
                <a:cubicBezTo>
                  <a:pt x="8294065" y="3284017"/>
                  <a:pt x="8295596" y="3284112"/>
                  <a:pt x="8297032" y="3284735"/>
                </a:cubicBezTo>
                <a:cubicBezTo>
                  <a:pt x="8306651" y="3288851"/>
                  <a:pt x="8310002" y="3301058"/>
                  <a:pt x="8305934" y="3310105"/>
                </a:cubicBezTo>
                <a:lnTo>
                  <a:pt x="8295501" y="3333225"/>
                </a:lnTo>
                <a:cubicBezTo>
                  <a:pt x="8291146" y="3342942"/>
                  <a:pt x="8279421" y="3346101"/>
                  <a:pt x="8270136" y="3342128"/>
                </a:cubicBezTo>
                <a:cubicBezTo>
                  <a:pt x="8260517" y="3338012"/>
                  <a:pt x="8257167" y="3325805"/>
                  <a:pt x="8261235" y="3316758"/>
                </a:cubicBezTo>
                <a:lnTo>
                  <a:pt x="8271333" y="3294404"/>
                </a:lnTo>
                <a:cubicBezTo>
                  <a:pt x="8267552" y="3293351"/>
                  <a:pt x="8264202" y="3290718"/>
                  <a:pt x="8262096" y="3285884"/>
                </a:cubicBezTo>
                <a:cubicBezTo>
                  <a:pt x="8258412" y="3287224"/>
                  <a:pt x="8254296" y="3287655"/>
                  <a:pt x="8250228" y="3286650"/>
                </a:cubicBezTo>
                <a:lnTo>
                  <a:pt x="8234626" y="3282772"/>
                </a:lnTo>
                <a:cubicBezTo>
                  <a:pt x="8225055" y="3280426"/>
                  <a:pt x="8220078" y="3268795"/>
                  <a:pt x="8222901" y="3259939"/>
                </a:cubicBezTo>
                <a:cubicBezTo>
                  <a:pt x="8225725" y="3251131"/>
                  <a:pt x="8234387" y="3247589"/>
                  <a:pt x="8242954" y="3248499"/>
                </a:cubicBezTo>
                <a:cubicBezTo>
                  <a:pt x="8238790" y="3234761"/>
                  <a:pt x="8249893" y="3217241"/>
                  <a:pt x="8266308" y="3224613"/>
                </a:cubicBezTo>
                <a:cubicBezTo>
                  <a:pt x="8267026" y="3224900"/>
                  <a:pt x="8267361" y="3225475"/>
                  <a:pt x="8267983" y="3225809"/>
                </a:cubicBezTo>
                <a:cubicBezTo>
                  <a:pt x="8269227" y="3223943"/>
                  <a:pt x="8269993" y="3221549"/>
                  <a:pt x="8271668" y="3220305"/>
                </a:cubicBezTo>
                <a:lnTo>
                  <a:pt x="8270567" y="3218486"/>
                </a:lnTo>
                <a:cubicBezTo>
                  <a:pt x="8265494" y="3210061"/>
                  <a:pt x="8271046" y="3198190"/>
                  <a:pt x="8279181" y="3194360"/>
                </a:cubicBezTo>
                <a:cubicBezTo>
                  <a:pt x="8288658" y="3189861"/>
                  <a:pt x="8298276" y="3194600"/>
                  <a:pt x="8303349" y="3202977"/>
                </a:cubicBezTo>
                <a:lnTo>
                  <a:pt x="8304020" y="3204126"/>
                </a:lnTo>
                <a:cubicBezTo>
                  <a:pt x="8305503" y="3204173"/>
                  <a:pt x="8306987" y="3204173"/>
                  <a:pt x="8308518" y="3204556"/>
                </a:cubicBezTo>
                <a:lnTo>
                  <a:pt x="8316318" y="3206519"/>
                </a:lnTo>
                <a:cubicBezTo>
                  <a:pt x="8325842" y="3208864"/>
                  <a:pt x="8330197" y="3221358"/>
                  <a:pt x="8327087" y="3229782"/>
                </a:cubicBezTo>
                <a:cubicBezTo>
                  <a:pt x="8326034" y="3232607"/>
                  <a:pt x="8324311" y="3234665"/>
                  <a:pt x="8322396" y="3236436"/>
                </a:cubicBezTo>
                <a:cubicBezTo>
                  <a:pt x="8323880" y="3236197"/>
                  <a:pt x="8325364" y="3236245"/>
                  <a:pt x="8326895" y="3236388"/>
                </a:cubicBezTo>
                <a:cubicBezTo>
                  <a:pt x="8331537" y="3226767"/>
                  <a:pt x="8343693" y="3221789"/>
                  <a:pt x="8352020" y="3227006"/>
                </a:cubicBezTo>
                <a:cubicBezTo>
                  <a:pt x="8349819" y="3219156"/>
                  <a:pt x="8351350" y="3210971"/>
                  <a:pt x="8359103" y="3206088"/>
                </a:cubicBezTo>
                <a:cubicBezTo>
                  <a:pt x="8366712" y="3201349"/>
                  <a:pt x="8379873" y="3203072"/>
                  <a:pt x="8384084" y="3211928"/>
                </a:cubicBezTo>
                <a:cubicBezTo>
                  <a:pt x="8384563" y="3213029"/>
                  <a:pt x="8385090" y="3214082"/>
                  <a:pt x="8385712" y="3215087"/>
                </a:cubicBezTo>
                <a:cubicBezTo>
                  <a:pt x="8385759" y="3215183"/>
                  <a:pt x="8385759" y="3215135"/>
                  <a:pt x="8385808" y="3215278"/>
                </a:cubicBezTo>
                <a:cubicBezTo>
                  <a:pt x="8385903" y="3215327"/>
                  <a:pt x="8385951" y="3215327"/>
                  <a:pt x="8385999" y="3215374"/>
                </a:cubicBezTo>
                <a:cubicBezTo>
                  <a:pt x="8386095" y="3215374"/>
                  <a:pt x="8386190" y="3215422"/>
                  <a:pt x="8386286" y="3215470"/>
                </a:cubicBezTo>
                <a:cubicBezTo>
                  <a:pt x="8387722" y="3215709"/>
                  <a:pt x="8389109" y="3215470"/>
                  <a:pt x="8390545" y="3215805"/>
                </a:cubicBezTo>
                <a:cubicBezTo>
                  <a:pt x="8400547" y="3218246"/>
                  <a:pt x="8405428" y="3230979"/>
                  <a:pt x="8402270" y="3240026"/>
                </a:cubicBezTo>
                <a:cubicBezTo>
                  <a:pt x="8399734" y="3247254"/>
                  <a:pt x="8393752" y="3251227"/>
                  <a:pt x="8387004" y="3252185"/>
                </a:cubicBezTo>
                <a:cubicBezTo>
                  <a:pt x="8383989" y="3259795"/>
                  <a:pt x="8377193" y="3265348"/>
                  <a:pt x="8368291" y="3264678"/>
                </a:cubicBezTo>
                <a:cubicBezTo>
                  <a:pt x="8362453" y="3264152"/>
                  <a:pt x="8356949" y="3260226"/>
                  <a:pt x="8353647" y="3255057"/>
                </a:cubicBezTo>
                <a:close/>
                <a:moveTo>
                  <a:pt x="8336849" y="3023760"/>
                </a:moveTo>
                <a:cubicBezTo>
                  <a:pt x="8333739" y="3033525"/>
                  <a:pt x="8323593" y="3037881"/>
                  <a:pt x="8314069" y="3035535"/>
                </a:cubicBezTo>
                <a:lnTo>
                  <a:pt x="8306269" y="3033572"/>
                </a:lnTo>
                <a:cubicBezTo>
                  <a:pt x="8296745" y="3031227"/>
                  <a:pt x="8291672" y="3019643"/>
                  <a:pt x="8294496" y="3010788"/>
                </a:cubicBezTo>
                <a:cubicBezTo>
                  <a:pt x="8297607" y="3001022"/>
                  <a:pt x="8307752" y="2996666"/>
                  <a:pt x="8317276" y="2999012"/>
                </a:cubicBezTo>
                <a:lnTo>
                  <a:pt x="8325124" y="3000975"/>
                </a:lnTo>
                <a:cubicBezTo>
                  <a:pt x="8334600" y="3003368"/>
                  <a:pt x="8339673" y="3014904"/>
                  <a:pt x="8336849" y="3023760"/>
                </a:cubicBezTo>
                <a:close/>
                <a:moveTo>
                  <a:pt x="8346038" y="3101497"/>
                </a:moveTo>
                <a:lnTo>
                  <a:pt x="8353551" y="3098625"/>
                </a:lnTo>
                <a:cubicBezTo>
                  <a:pt x="8362692" y="3095083"/>
                  <a:pt x="8372982" y="3096471"/>
                  <a:pt x="8378102" y="3105996"/>
                </a:cubicBezTo>
                <a:cubicBezTo>
                  <a:pt x="8378294" y="3106332"/>
                  <a:pt x="8378294" y="3106762"/>
                  <a:pt x="8378437" y="3107098"/>
                </a:cubicBezTo>
                <a:cubicBezTo>
                  <a:pt x="8386669" y="3108916"/>
                  <a:pt x="8392890" y="3116144"/>
                  <a:pt x="8392890" y="3124761"/>
                </a:cubicBezTo>
                <a:cubicBezTo>
                  <a:pt x="8392938" y="3125766"/>
                  <a:pt x="8392938" y="3126245"/>
                  <a:pt x="8392890" y="3126388"/>
                </a:cubicBezTo>
                <a:lnTo>
                  <a:pt x="8392938" y="3126723"/>
                </a:lnTo>
                <a:cubicBezTo>
                  <a:pt x="8392938" y="3126771"/>
                  <a:pt x="8392938" y="3126771"/>
                  <a:pt x="8392986" y="3126867"/>
                </a:cubicBezTo>
                <a:cubicBezTo>
                  <a:pt x="8393943" y="3127441"/>
                  <a:pt x="8394852" y="3127968"/>
                  <a:pt x="8395857" y="3128447"/>
                </a:cubicBezTo>
                <a:cubicBezTo>
                  <a:pt x="8405046" y="3132754"/>
                  <a:pt x="8406290" y="3145439"/>
                  <a:pt x="8401983" y="3153338"/>
                </a:cubicBezTo>
                <a:cubicBezTo>
                  <a:pt x="8396958" y="3162576"/>
                  <a:pt x="8385664" y="3163486"/>
                  <a:pt x="8377097" y="3159465"/>
                </a:cubicBezTo>
                <a:cubicBezTo>
                  <a:pt x="8366617" y="3154534"/>
                  <a:pt x="8360348" y="3145248"/>
                  <a:pt x="8357859" y="3134621"/>
                </a:cubicBezTo>
                <a:cubicBezTo>
                  <a:pt x="8350249" y="3135866"/>
                  <a:pt x="8342736" y="3133664"/>
                  <a:pt x="8338620" y="3125957"/>
                </a:cubicBezTo>
                <a:cubicBezTo>
                  <a:pt x="8334457" y="3118203"/>
                  <a:pt x="8336897" y="3105039"/>
                  <a:pt x="8346038" y="3101497"/>
                </a:cubicBezTo>
                <a:close/>
                <a:moveTo>
                  <a:pt x="8321966" y="3150609"/>
                </a:moveTo>
                <a:cubicBezTo>
                  <a:pt x="8321440" y="3152763"/>
                  <a:pt x="8320434" y="3154439"/>
                  <a:pt x="8319382" y="3156066"/>
                </a:cubicBezTo>
                <a:cubicBezTo>
                  <a:pt x="8327853" y="3154726"/>
                  <a:pt x="8337663" y="3158029"/>
                  <a:pt x="8341540" y="3168129"/>
                </a:cubicBezTo>
                <a:cubicBezTo>
                  <a:pt x="8349915" y="3189861"/>
                  <a:pt x="8314596" y="3198142"/>
                  <a:pt x="8306316" y="3176697"/>
                </a:cubicBezTo>
                <a:cubicBezTo>
                  <a:pt x="8304450" y="3171815"/>
                  <a:pt x="8304976" y="3167746"/>
                  <a:pt x="8306700" y="3164395"/>
                </a:cubicBezTo>
                <a:cubicBezTo>
                  <a:pt x="8295405" y="3165975"/>
                  <a:pt x="8282771" y="3158029"/>
                  <a:pt x="8286312" y="3143860"/>
                </a:cubicBezTo>
                <a:cubicBezTo>
                  <a:pt x="8291960" y="3121266"/>
                  <a:pt x="8327613" y="3127968"/>
                  <a:pt x="8321966" y="3150609"/>
                </a:cubicBezTo>
                <a:close/>
                <a:moveTo>
                  <a:pt x="8401217" y="3177032"/>
                </a:moveTo>
                <a:cubicBezTo>
                  <a:pt x="8392842" y="3155252"/>
                  <a:pt x="8426772" y="3142520"/>
                  <a:pt x="8435148" y="3164347"/>
                </a:cubicBezTo>
                <a:cubicBezTo>
                  <a:pt x="8443571" y="3186127"/>
                  <a:pt x="8409592" y="3198860"/>
                  <a:pt x="8401217" y="3177032"/>
                </a:cubicBezTo>
                <a:close/>
                <a:moveTo>
                  <a:pt x="8423088" y="3062580"/>
                </a:moveTo>
                <a:cubicBezTo>
                  <a:pt x="8421174" y="3064782"/>
                  <a:pt x="8418732" y="3066170"/>
                  <a:pt x="8416101" y="3067080"/>
                </a:cubicBezTo>
                <a:cubicBezTo>
                  <a:pt x="8420647" y="3070191"/>
                  <a:pt x="8423518" y="3075313"/>
                  <a:pt x="8421652" y="3082733"/>
                </a:cubicBezTo>
                <a:cubicBezTo>
                  <a:pt x="8416101" y="3105039"/>
                  <a:pt x="8380017" y="3101210"/>
                  <a:pt x="8385616" y="3078616"/>
                </a:cubicBezTo>
                <a:cubicBezTo>
                  <a:pt x="8386238" y="3076031"/>
                  <a:pt x="8387386" y="3073877"/>
                  <a:pt x="8388726" y="3072010"/>
                </a:cubicBezTo>
                <a:lnTo>
                  <a:pt x="8388439" y="3072106"/>
                </a:lnTo>
                <a:cubicBezTo>
                  <a:pt x="8378964" y="3075744"/>
                  <a:pt x="8368913" y="3070048"/>
                  <a:pt x="8365277" y="3061144"/>
                </a:cubicBezTo>
                <a:cubicBezTo>
                  <a:pt x="8361496" y="3051906"/>
                  <a:pt x="8367430" y="3041375"/>
                  <a:pt x="8376284" y="3037976"/>
                </a:cubicBezTo>
                <a:lnTo>
                  <a:pt x="8382601" y="3035535"/>
                </a:lnTo>
                <a:cubicBezTo>
                  <a:pt x="8383845" y="3030318"/>
                  <a:pt x="8387099" y="3025674"/>
                  <a:pt x="8392412" y="3023137"/>
                </a:cubicBezTo>
                <a:cubicBezTo>
                  <a:pt x="8399303" y="3019882"/>
                  <a:pt x="8405668" y="3021749"/>
                  <a:pt x="8412320" y="3024382"/>
                </a:cubicBezTo>
                <a:cubicBezTo>
                  <a:pt x="8417441" y="3026440"/>
                  <a:pt x="8420312" y="3031083"/>
                  <a:pt x="8421317" y="3036205"/>
                </a:cubicBezTo>
                <a:cubicBezTo>
                  <a:pt x="8421605" y="3036445"/>
                  <a:pt x="8421891" y="3036684"/>
                  <a:pt x="8422130" y="3036971"/>
                </a:cubicBezTo>
                <a:cubicBezTo>
                  <a:pt x="8429692" y="3043769"/>
                  <a:pt x="8429357" y="3055161"/>
                  <a:pt x="8423088" y="3062580"/>
                </a:cubicBezTo>
                <a:close/>
                <a:moveTo>
                  <a:pt x="8370828" y="2986997"/>
                </a:moveTo>
                <a:cubicBezTo>
                  <a:pt x="8365229" y="3009543"/>
                  <a:pt x="8329431" y="3003942"/>
                  <a:pt x="8335031" y="2981349"/>
                </a:cubicBezTo>
                <a:cubicBezTo>
                  <a:pt x="8340630" y="2958803"/>
                  <a:pt x="8376428" y="2964356"/>
                  <a:pt x="8370828" y="2986997"/>
                </a:cubicBezTo>
                <a:close/>
                <a:moveTo>
                  <a:pt x="8286121" y="2893942"/>
                </a:moveTo>
                <a:cubicBezTo>
                  <a:pt x="8280521" y="2916584"/>
                  <a:pt x="8245394" y="2907537"/>
                  <a:pt x="8251041" y="2884895"/>
                </a:cubicBezTo>
                <a:cubicBezTo>
                  <a:pt x="8256641" y="2862254"/>
                  <a:pt x="8291720" y="2871301"/>
                  <a:pt x="8286121" y="2893942"/>
                </a:cubicBezTo>
                <a:close/>
                <a:moveTo>
                  <a:pt x="8255253" y="2975317"/>
                </a:moveTo>
                <a:cubicBezTo>
                  <a:pt x="8264776" y="2977088"/>
                  <a:pt x="8271094" y="2987859"/>
                  <a:pt x="8268796" y="2997097"/>
                </a:cubicBezTo>
                <a:lnTo>
                  <a:pt x="8266834" y="3004900"/>
                </a:lnTo>
                <a:cubicBezTo>
                  <a:pt x="8264394" y="3014761"/>
                  <a:pt x="8254870" y="3020265"/>
                  <a:pt x="8245107" y="3018494"/>
                </a:cubicBezTo>
                <a:cubicBezTo>
                  <a:pt x="8235584" y="3016723"/>
                  <a:pt x="8229266" y="3005905"/>
                  <a:pt x="8231564" y="2996714"/>
                </a:cubicBezTo>
                <a:lnTo>
                  <a:pt x="8233526" y="2988864"/>
                </a:lnTo>
                <a:cubicBezTo>
                  <a:pt x="8235966" y="2979051"/>
                  <a:pt x="8245490" y="2973499"/>
                  <a:pt x="8255253" y="2975317"/>
                </a:cubicBezTo>
                <a:close/>
                <a:moveTo>
                  <a:pt x="8231946" y="2972876"/>
                </a:moveTo>
                <a:cubicBezTo>
                  <a:pt x="8226347" y="2995518"/>
                  <a:pt x="8191124" y="2986806"/>
                  <a:pt x="8196771" y="2964116"/>
                </a:cubicBezTo>
                <a:cubicBezTo>
                  <a:pt x="8202371" y="2941475"/>
                  <a:pt x="8237546" y="2950187"/>
                  <a:pt x="8231946" y="2972876"/>
                </a:cubicBezTo>
                <a:close/>
                <a:moveTo>
                  <a:pt x="8205051" y="3070861"/>
                </a:moveTo>
                <a:lnTo>
                  <a:pt x="8212852" y="3072824"/>
                </a:lnTo>
                <a:cubicBezTo>
                  <a:pt x="8220413" y="3074739"/>
                  <a:pt x="8225964" y="3079573"/>
                  <a:pt x="8227687" y="3086514"/>
                </a:cubicBezTo>
                <a:cubicBezTo>
                  <a:pt x="8231851" y="3082541"/>
                  <a:pt x="8237594" y="3080196"/>
                  <a:pt x="8243050" y="3081536"/>
                </a:cubicBezTo>
                <a:lnTo>
                  <a:pt x="8250898" y="3083499"/>
                </a:lnTo>
                <a:cubicBezTo>
                  <a:pt x="8252143" y="3083786"/>
                  <a:pt x="8253099" y="3084456"/>
                  <a:pt x="8254248" y="3084934"/>
                </a:cubicBezTo>
                <a:cubicBezTo>
                  <a:pt x="8256880" y="3084504"/>
                  <a:pt x="8259560" y="3084408"/>
                  <a:pt x="8262192" y="3085031"/>
                </a:cubicBezTo>
                <a:cubicBezTo>
                  <a:pt x="8271955" y="3087328"/>
                  <a:pt x="8276980" y="3098194"/>
                  <a:pt x="8274683" y="3107385"/>
                </a:cubicBezTo>
                <a:lnTo>
                  <a:pt x="8272721" y="3115235"/>
                </a:lnTo>
                <a:cubicBezTo>
                  <a:pt x="8270280" y="3125096"/>
                  <a:pt x="8259656" y="3129930"/>
                  <a:pt x="8250323" y="3127729"/>
                </a:cubicBezTo>
                <a:cubicBezTo>
                  <a:pt x="8245012" y="3126484"/>
                  <a:pt x="8241279" y="3122607"/>
                  <a:pt x="8239173" y="3117868"/>
                </a:cubicBezTo>
                <a:lnTo>
                  <a:pt x="8236876" y="3117293"/>
                </a:lnTo>
                <a:cubicBezTo>
                  <a:pt x="8229506" y="3115474"/>
                  <a:pt x="8224241" y="3110448"/>
                  <a:pt x="8222566" y="3103747"/>
                </a:cubicBezTo>
                <a:cubicBezTo>
                  <a:pt x="8218546" y="3107624"/>
                  <a:pt x="8213091" y="3110065"/>
                  <a:pt x="8207779" y="3108773"/>
                </a:cubicBezTo>
                <a:lnTo>
                  <a:pt x="8199978" y="3106810"/>
                </a:lnTo>
                <a:cubicBezTo>
                  <a:pt x="8190071" y="3104369"/>
                  <a:pt x="8183563" y="3096901"/>
                  <a:pt x="8184568" y="3086323"/>
                </a:cubicBezTo>
                <a:cubicBezTo>
                  <a:pt x="8185429" y="3077180"/>
                  <a:pt x="8195815" y="3068564"/>
                  <a:pt x="8205051" y="3070861"/>
                </a:cubicBezTo>
                <a:close/>
                <a:moveTo>
                  <a:pt x="8209406" y="3570936"/>
                </a:moveTo>
                <a:cubicBezTo>
                  <a:pt x="8203806" y="3593530"/>
                  <a:pt x="8168200" y="3586732"/>
                  <a:pt x="8173800" y="3564043"/>
                </a:cubicBezTo>
                <a:cubicBezTo>
                  <a:pt x="8179399" y="3541497"/>
                  <a:pt x="8215005" y="3548247"/>
                  <a:pt x="8209406" y="3570936"/>
                </a:cubicBezTo>
                <a:close/>
                <a:moveTo>
                  <a:pt x="8183037" y="2907584"/>
                </a:moveTo>
                <a:cubicBezTo>
                  <a:pt x="8177485" y="2929987"/>
                  <a:pt x="8141496" y="2925535"/>
                  <a:pt x="8147096" y="2902846"/>
                </a:cubicBezTo>
                <a:cubicBezTo>
                  <a:pt x="8152647" y="2880491"/>
                  <a:pt x="8188636" y="2884943"/>
                  <a:pt x="8183037" y="2907584"/>
                </a:cubicBezTo>
                <a:close/>
                <a:moveTo>
                  <a:pt x="8159635" y="2959904"/>
                </a:moveTo>
                <a:lnTo>
                  <a:pt x="8167435" y="2961867"/>
                </a:lnTo>
                <a:cubicBezTo>
                  <a:pt x="8176959" y="2964260"/>
                  <a:pt x="8183180" y="2974121"/>
                  <a:pt x="8180835" y="2983742"/>
                </a:cubicBezTo>
                <a:cubicBezTo>
                  <a:pt x="8178586" y="2993220"/>
                  <a:pt x="8168488" y="2999539"/>
                  <a:pt x="8158964" y="2997145"/>
                </a:cubicBezTo>
                <a:lnTo>
                  <a:pt x="8151164" y="2995183"/>
                </a:lnTo>
                <a:cubicBezTo>
                  <a:pt x="8141640" y="2992837"/>
                  <a:pt x="8135418" y="2982976"/>
                  <a:pt x="8137764" y="2973307"/>
                </a:cubicBezTo>
                <a:cubicBezTo>
                  <a:pt x="8140061" y="2963829"/>
                  <a:pt x="8150158" y="2957511"/>
                  <a:pt x="8159635" y="2959904"/>
                </a:cubicBezTo>
                <a:close/>
                <a:moveTo>
                  <a:pt x="8144272" y="3175022"/>
                </a:moveTo>
                <a:cubicBezTo>
                  <a:pt x="8155854" y="3171144"/>
                  <a:pt x="8172843" y="3182633"/>
                  <a:pt x="8168775" y="3199004"/>
                </a:cubicBezTo>
                <a:cubicBezTo>
                  <a:pt x="8165999" y="3210157"/>
                  <a:pt x="8156380" y="3212550"/>
                  <a:pt x="8148005" y="3209391"/>
                </a:cubicBezTo>
                <a:cubicBezTo>
                  <a:pt x="8148196" y="3211114"/>
                  <a:pt x="8148196" y="3212790"/>
                  <a:pt x="8147909" y="3214369"/>
                </a:cubicBezTo>
                <a:cubicBezTo>
                  <a:pt x="8157050" y="3217289"/>
                  <a:pt x="8161693" y="3227150"/>
                  <a:pt x="8159682" y="3236245"/>
                </a:cubicBezTo>
                <a:cubicBezTo>
                  <a:pt x="8158390" y="3242132"/>
                  <a:pt x="8153891" y="3246345"/>
                  <a:pt x="8148484" y="3248307"/>
                </a:cubicBezTo>
                <a:cubicBezTo>
                  <a:pt x="8149680" y="3248259"/>
                  <a:pt x="8150876" y="3248355"/>
                  <a:pt x="8152025" y="3248643"/>
                </a:cubicBezTo>
                <a:lnTo>
                  <a:pt x="8159873" y="3250605"/>
                </a:lnTo>
                <a:cubicBezTo>
                  <a:pt x="8169397" y="3252950"/>
                  <a:pt x="8177102" y="3259844"/>
                  <a:pt x="8175906" y="3270614"/>
                </a:cubicBezTo>
                <a:cubicBezTo>
                  <a:pt x="8174949" y="3279421"/>
                  <a:pt x="8165425" y="3288995"/>
                  <a:pt x="8155902" y="3286650"/>
                </a:cubicBezTo>
                <a:lnTo>
                  <a:pt x="8148101" y="3284687"/>
                </a:lnTo>
                <a:cubicBezTo>
                  <a:pt x="8138577" y="3282341"/>
                  <a:pt x="8130872" y="3275496"/>
                  <a:pt x="8132069" y="3264678"/>
                </a:cubicBezTo>
                <a:cubicBezTo>
                  <a:pt x="8132787" y="3258407"/>
                  <a:pt x="8137811" y="3251849"/>
                  <a:pt x="8144081" y="3249361"/>
                </a:cubicBezTo>
                <a:cubicBezTo>
                  <a:pt x="8141880" y="3249600"/>
                  <a:pt x="8139630" y="3249552"/>
                  <a:pt x="8137524" y="3249025"/>
                </a:cubicBezTo>
                <a:lnTo>
                  <a:pt x="8129724" y="3247063"/>
                </a:lnTo>
                <a:cubicBezTo>
                  <a:pt x="8126948" y="3246345"/>
                  <a:pt x="8124603" y="3245004"/>
                  <a:pt x="8122641" y="3243234"/>
                </a:cubicBezTo>
                <a:cubicBezTo>
                  <a:pt x="8114888" y="3246728"/>
                  <a:pt x="8106082" y="3247398"/>
                  <a:pt x="8097516" y="3243521"/>
                </a:cubicBezTo>
                <a:cubicBezTo>
                  <a:pt x="8092012" y="3241031"/>
                  <a:pt x="8087801" y="3237441"/>
                  <a:pt x="8084642" y="3233181"/>
                </a:cubicBezTo>
                <a:cubicBezTo>
                  <a:pt x="8081914" y="3233947"/>
                  <a:pt x="8079043" y="3234186"/>
                  <a:pt x="8075980" y="3233708"/>
                </a:cubicBezTo>
                <a:cubicBezTo>
                  <a:pt x="8066552" y="3232128"/>
                  <a:pt x="8059708" y="3221406"/>
                  <a:pt x="8062006" y="3212215"/>
                </a:cubicBezTo>
                <a:lnTo>
                  <a:pt x="8065883" y="3196562"/>
                </a:lnTo>
                <a:cubicBezTo>
                  <a:pt x="8067510" y="3190100"/>
                  <a:pt x="8072008" y="3185409"/>
                  <a:pt x="8077750" y="3183447"/>
                </a:cubicBezTo>
                <a:cubicBezTo>
                  <a:pt x="8077799" y="3183207"/>
                  <a:pt x="8077847" y="3182968"/>
                  <a:pt x="8077894" y="3182680"/>
                </a:cubicBezTo>
                <a:cubicBezTo>
                  <a:pt x="8066792" y="3183495"/>
                  <a:pt x="8054684" y="3174878"/>
                  <a:pt x="8058130" y="3160853"/>
                </a:cubicBezTo>
                <a:cubicBezTo>
                  <a:pt x="8062341" y="3143908"/>
                  <a:pt x="8083063" y="3144434"/>
                  <a:pt x="8090912" y="3155252"/>
                </a:cubicBezTo>
                <a:cubicBezTo>
                  <a:pt x="8101057" y="3147594"/>
                  <a:pt x="8117616" y="3147929"/>
                  <a:pt x="8129054" y="3152428"/>
                </a:cubicBezTo>
                <a:cubicBezTo>
                  <a:pt x="8136998" y="3155683"/>
                  <a:pt x="8141640" y="3165257"/>
                  <a:pt x="8144272" y="3175022"/>
                </a:cubicBezTo>
                <a:close/>
                <a:moveTo>
                  <a:pt x="8110772" y="2897676"/>
                </a:moveTo>
                <a:cubicBezTo>
                  <a:pt x="8105221" y="2920030"/>
                  <a:pt x="8069137" y="2916105"/>
                  <a:pt x="8074783" y="2893511"/>
                </a:cubicBezTo>
                <a:cubicBezTo>
                  <a:pt x="8080335" y="2871157"/>
                  <a:pt x="8116420" y="2875082"/>
                  <a:pt x="8110772" y="2897676"/>
                </a:cubicBezTo>
                <a:close/>
                <a:moveTo>
                  <a:pt x="8096941" y="2932428"/>
                </a:moveTo>
                <a:cubicBezTo>
                  <a:pt x="8101919" y="2940901"/>
                  <a:pt x="8098952" y="2952197"/>
                  <a:pt x="8090529" y="2957271"/>
                </a:cubicBezTo>
                <a:lnTo>
                  <a:pt x="8080766" y="2963159"/>
                </a:lnTo>
                <a:cubicBezTo>
                  <a:pt x="8072343" y="2968233"/>
                  <a:pt x="8060905" y="2965170"/>
                  <a:pt x="8055928" y="2956745"/>
                </a:cubicBezTo>
                <a:cubicBezTo>
                  <a:pt x="8050951" y="2948272"/>
                  <a:pt x="8053966" y="2936975"/>
                  <a:pt x="8062341" y="2931901"/>
                </a:cubicBezTo>
                <a:cubicBezTo>
                  <a:pt x="8065595" y="2929939"/>
                  <a:pt x="8068850" y="2927976"/>
                  <a:pt x="8072103" y="2926014"/>
                </a:cubicBezTo>
                <a:cubicBezTo>
                  <a:pt x="8080574" y="2920988"/>
                  <a:pt x="8092012" y="2924051"/>
                  <a:pt x="8096941" y="2932428"/>
                </a:cubicBezTo>
                <a:close/>
                <a:moveTo>
                  <a:pt x="8053535" y="2694238"/>
                </a:moveTo>
                <a:cubicBezTo>
                  <a:pt x="8047888" y="2716927"/>
                  <a:pt x="8012809" y="2707832"/>
                  <a:pt x="8018455" y="2685191"/>
                </a:cubicBezTo>
                <a:cubicBezTo>
                  <a:pt x="8024055" y="2662502"/>
                  <a:pt x="8059182" y="2671596"/>
                  <a:pt x="8053535" y="2694238"/>
                </a:cubicBezTo>
                <a:close/>
                <a:moveTo>
                  <a:pt x="8040326" y="2781405"/>
                </a:moveTo>
                <a:cubicBezTo>
                  <a:pt x="8047792" y="2784421"/>
                  <a:pt x="8053966" y="2792463"/>
                  <a:pt x="8051956" y="2800600"/>
                </a:cubicBezTo>
                <a:lnTo>
                  <a:pt x="8049994" y="2808403"/>
                </a:lnTo>
                <a:cubicBezTo>
                  <a:pt x="8047648" y="2817928"/>
                  <a:pt x="8039895" y="2825252"/>
                  <a:pt x="8029415" y="2823720"/>
                </a:cubicBezTo>
                <a:cubicBezTo>
                  <a:pt x="8020992" y="2822476"/>
                  <a:pt x="8013287" y="2813907"/>
                  <a:pt x="8014149" y="2805004"/>
                </a:cubicBezTo>
                <a:cubicBezTo>
                  <a:pt x="8011277" y="2801270"/>
                  <a:pt x="8009842" y="2796388"/>
                  <a:pt x="8011325" y="2790404"/>
                </a:cubicBezTo>
                <a:cubicBezTo>
                  <a:pt x="8015010" y="2775757"/>
                  <a:pt x="8030994" y="2774416"/>
                  <a:pt x="8040326" y="2781405"/>
                </a:cubicBezTo>
                <a:close/>
                <a:moveTo>
                  <a:pt x="8016350" y="2743685"/>
                </a:moveTo>
                <a:cubicBezTo>
                  <a:pt x="8013957" y="2753498"/>
                  <a:pt x="8003046" y="2758285"/>
                  <a:pt x="7993857" y="2755987"/>
                </a:cubicBezTo>
                <a:lnTo>
                  <a:pt x="7978208" y="2752110"/>
                </a:lnTo>
                <a:cubicBezTo>
                  <a:pt x="7968349" y="2749669"/>
                  <a:pt x="7963660" y="2738851"/>
                  <a:pt x="7965909" y="2729612"/>
                </a:cubicBezTo>
                <a:cubicBezTo>
                  <a:pt x="7968302" y="2719799"/>
                  <a:pt x="7979213" y="2715012"/>
                  <a:pt x="7988402" y="2717310"/>
                </a:cubicBezTo>
                <a:lnTo>
                  <a:pt x="8004051" y="2721187"/>
                </a:lnTo>
                <a:cubicBezTo>
                  <a:pt x="8013909" y="2723677"/>
                  <a:pt x="8018599" y="2734495"/>
                  <a:pt x="8016350" y="2743685"/>
                </a:cubicBezTo>
                <a:close/>
                <a:moveTo>
                  <a:pt x="7914701" y="2592998"/>
                </a:moveTo>
                <a:cubicBezTo>
                  <a:pt x="7911160" y="2599125"/>
                  <a:pt x="7905274" y="2601901"/>
                  <a:pt x="7899100" y="2601997"/>
                </a:cubicBezTo>
                <a:cubicBezTo>
                  <a:pt x="7899243" y="2605204"/>
                  <a:pt x="7898765" y="2608507"/>
                  <a:pt x="7897473" y="2611475"/>
                </a:cubicBezTo>
                <a:cubicBezTo>
                  <a:pt x="7894793" y="2617602"/>
                  <a:pt x="7888906" y="2620665"/>
                  <a:pt x="7882637" y="2621335"/>
                </a:cubicBezTo>
                <a:cubicBezTo>
                  <a:pt x="7885078" y="2626840"/>
                  <a:pt x="7886561" y="2632871"/>
                  <a:pt x="7886610" y="2639142"/>
                </a:cubicBezTo>
                <a:cubicBezTo>
                  <a:pt x="7886657" y="2648955"/>
                  <a:pt x="7877852" y="2657140"/>
                  <a:pt x="7868184" y="2656997"/>
                </a:cubicBezTo>
                <a:cubicBezTo>
                  <a:pt x="7863159" y="2656949"/>
                  <a:pt x="7858661" y="2654699"/>
                  <a:pt x="7855454" y="2651253"/>
                </a:cubicBezTo>
                <a:cubicBezTo>
                  <a:pt x="7853492" y="2654364"/>
                  <a:pt x="7851004" y="2657140"/>
                  <a:pt x="7847941" y="2658576"/>
                </a:cubicBezTo>
                <a:cubicBezTo>
                  <a:pt x="7838369" y="2662980"/>
                  <a:pt x="7828942" y="2658050"/>
                  <a:pt x="7823916" y="2649673"/>
                </a:cubicBezTo>
                <a:lnTo>
                  <a:pt x="7818030" y="2639908"/>
                </a:lnTo>
                <a:cubicBezTo>
                  <a:pt x="7812957" y="2631483"/>
                  <a:pt x="7818796" y="2619612"/>
                  <a:pt x="7826931" y="2615878"/>
                </a:cubicBezTo>
                <a:cubicBezTo>
                  <a:pt x="7831335" y="2613868"/>
                  <a:pt x="7835642" y="2613964"/>
                  <a:pt x="7839518" y="2615304"/>
                </a:cubicBezTo>
                <a:cubicBezTo>
                  <a:pt x="7839901" y="2613437"/>
                  <a:pt x="7840379" y="2611570"/>
                  <a:pt x="7841241" y="2609991"/>
                </a:cubicBezTo>
                <a:cubicBezTo>
                  <a:pt x="7844160" y="2604629"/>
                  <a:pt x="7849233" y="2602332"/>
                  <a:pt x="7854593" y="2601949"/>
                </a:cubicBezTo>
                <a:cubicBezTo>
                  <a:pt x="7854593" y="2601709"/>
                  <a:pt x="7854401" y="2601518"/>
                  <a:pt x="7854401" y="2601279"/>
                </a:cubicBezTo>
                <a:cubicBezTo>
                  <a:pt x="7849615" y="2597018"/>
                  <a:pt x="7847366" y="2590460"/>
                  <a:pt x="7850812" y="2582610"/>
                </a:cubicBezTo>
                <a:cubicBezTo>
                  <a:pt x="7852822" y="2578015"/>
                  <a:pt x="7856077" y="2575143"/>
                  <a:pt x="7859666" y="2573372"/>
                </a:cubicBezTo>
                <a:lnTo>
                  <a:pt x="7856315" y="2572510"/>
                </a:lnTo>
                <a:cubicBezTo>
                  <a:pt x="7846792" y="2570165"/>
                  <a:pt x="7841767" y="2558533"/>
                  <a:pt x="7844639" y="2549677"/>
                </a:cubicBezTo>
                <a:cubicBezTo>
                  <a:pt x="7847797" y="2539912"/>
                  <a:pt x="7857943" y="2535652"/>
                  <a:pt x="7867466" y="2537998"/>
                </a:cubicBezTo>
                <a:lnTo>
                  <a:pt x="7883116" y="2541875"/>
                </a:lnTo>
                <a:cubicBezTo>
                  <a:pt x="7891874" y="2544029"/>
                  <a:pt x="7896516" y="2553937"/>
                  <a:pt x="7895032" y="2562410"/>
                </a:cubicBezTo>
                <a:cubicBezTo>
                  <a:pt x="7896755" y="2562793"/>
                  <a:pt x="7898526" y="2563128"/>
                  <a:pt x="7900201" y="2563846"/>
                </a:cubicBezTo>
                <a:lnTo>
                  <a:pt x="7907858" y="2567245"/>
                </a:lnTo>
                <a:cubicBezTo>
                  <a:pt x="7917238" y="2571409"/>
                  <a:pt x="7919392" y="2584908"/>
                  <a:pt x="7914701" y="2592998"/>
                </a:cubicBezTo>
                <a:close/>
                <a:moveTo>
                  <a:pt x="7819131" y="2495395"/>
                </a:moveTo>
                <a:lnTo>
                  <a:pt x="7821093" y="2487545"/>
                </a:lnTo>
                <a:cubicBezTo>
                  <a:pt x="7823438" y="2478019"/>
                  <a:pt x="7831478" y="2470839"/>
                  <a:pt x="7841815" y="2472466"/>
                </a:cubicBezTo>
                <a:cubicBezTo>
                  <a:pt x="7850860" y="2473903"/>
                  <a:pt x="7859283" y="2483668"/>
                  <a:pt x="7856890" y="2493193"/>
                </a:cubicBezTo>
                <a:lnTo>
                  <a:pt x="7854928" y="2501043"/>
                </a:lnTo>
                <a:cubicBezTo>
                  <a:pt x="7852535" y="2510569"/>
                  <a:pt x="7844543" y="2517749"/>
                  <a:pt x="7834206" y="2516122"/>
                </a:cubicBezTo>
                <a:cubicBezTo>
                  <a:pt x="7825113" y="2514638"/>
                  <a:pt x="7816738" y="2504873"/>
                  <a:pt x="7819131" y="2495395"/>
                </a:cubicBezTo>
                <a:close/>
                <a:moveTo>
                  <a:pt x="7742368" y="2887576"/>
                </a:moveTo>
                <a:cubicBezTo>
                  <a:pt x="7740119" y="2896623"/>
                  <a:pt x="7732892" y="2901122"/>
                  <a:pt x="7725474" y="2901936"/>
                </a:cubicBezTo>
                <a:cubicBezTo>
                  <a:pt x="7727580" y="2903995"/>
                  <a:pt x="7729399" y="2906627"/>
                  <a:pt x="7730164" y="2910552"/>
                </a:cubicBezTo>
                <a:cubicBezTo>
                  <a:pt x="7734759" y="2934055"/>
                  <a:pt x="7699057" y="2946262"/>
                  <a:pt x="7694415" y="2922519"/>
                </a:cubicBezTo>
                <a:cubicBezTo>
                  <a:pt x="7691926" y="2909595"/>
                  <a:pt x="7701593" y="2900357"/>
                  <a:pt x="7711548" y="2898394"/>
                </a:cubicBezTo>
                <a:cubicBezTo>
                  <a:pt x="7707241" y="2895139"/>
                  <a:pt x="7704608" y="2890017"/>
                  <a:pt x="7706427" y="2882837"/>
                </a:cubicBezTo>
                <a:cubicBezTo>
                  <a:pt x="7711979" y="2860435"/>
                  <a:pt x="7747967" y="2864982"/>
                  <a:pt x="7742368" y="2887576"/>
                </a:cubicBezTo>
                <a:close/>
                <a:moveTo>
                  <a:pt x="7585061" y="2667719"/>
                </a:moveTo>
                <a:cubicBezTo>
                  <a:pt x="7580419" y="2643929"/>
                  <a:pt x="7616934" y="2634642"/>
                  <a:pt x="7621576" y="2658433"/>
                </a:cubicBezTo>
                <a:cubicBezTo>
                  <a:pt x="7626218" y="2682223"/>
                  <a:pt x="7589703" y="2691509"/>
                  <a:pt x="7585061" y="2667719"/>
                </a:cubicBezTo>
                <a:close/>
                <a:moveTo>
                  <a:pt x="7619327" y="2598215"/>
                </a:moveTo>
                <a:cubicBezTo>
                  <a:pt x="7609469" y="2620426"/>
                  <a:pt x="7575968" y="2603145"/>
                  <a:pt x="7585779" y="2581078"/>
                </a:cubicBezTo>
                <a:cubicBezTo>
                  <a:pt x="7595638" y="2558868"/>
                  <a:pt x="7629138" y="2576148"/>
                  <a:pt x="7619327" y="2598215"/>
                </a:cubicBezTo>
                <a:close/>
                <a:moveTo>
                  <a:pt x="7536390" y="2622819"/>
                </a:moveTo>
                <a:cubicBezTo>
                  <a:pt x="7544479" y="2621144"/>
                  <a:pt x="7551944" y="2625931"/>
                  <a:pt x="7555725" y="2632776"/>
                </a:cubicBezTo>
                <a:cubicBezTo>
                  <a:pt x="7555677" y="2630861"/>
                  <a:pt x="7555677" y="2628946"/>
                  <a:pt x="7556395" y="2627079"/>
                </a:cubicBezTo>
                <a:cubicBezTo>
                  <a:pt x="7556874" y="2626026"/>
                  <a:pt x="7557304" y="2624877"/>
                  <a:pt x="7557592" y="2623729"/>
                </a:cubicBezTo>
                <a:cubicBezTo>
                  <a:pt x="7557543" y="2623585"/>
                  <a:pt x="7557543" y="2623537"/>
                  <a:pt x="7557496" y="2623346"/>
                </a:cubicBezTo>
                <a:cubicBezTo>
                  <a:pt x="7557352" y="2623058"/>
                  <a:pt x="7557304" y="2623011"/>
                  <a:pt x="7557065" y="2622484"/>
                </a:cubicBezTo>
                <a:cubicBezTo>
                  <a:pt x="7552279" y="2613054"/>
                  <a:pt x="7555677" y="2602332"/>
                  <a:pt x="7564626" y="2596923"/>
                </a:cubicBezTo>
                <a:cubicBezTo>
                  <a:pt x="7573145" y="2591801"/>
                  <a:pt x="7585731" y="2595726"/>
                  <a:pt x="7590182" y="2604486"/>
                </a:cubicBezTo>
                <a:cubicBezTo>
                  <a:pt x="7595351" y="2614729"/>
                  <a:pt x="7597074" y="2626409"/>
                  <a:pt x="7592623" y="2637323"/>
                </a:cubicBezTo>
                <a:cubicBezTo>
                  <a:pt x="7588747" y="2646801"/>
                  <a:pt x="7580084" y="2653359"/>
                  <a:pt x="7569364" y="2650343"/>
                </a:cubicBezTo>
                <a:cubicBezTo>
                  <a:pt x="7565152" y="2649146"/>
                  <a:pt x="7561276" y="2645939"/>
                  <a:pt x="7558644" y="2642014"/>
                </a:cubicBezTo>
                <a:lnTo>
                  <a:pt x="7559554" y="2646705"/>
                </a:lnTo>
                <a:cubicBezTo>
                  <a:pt x="7561563" y="2657045"/>
                  <a:pt x="7553667" y="2666283"/>
                  <a:pt x="7543952" y="2668293"/>
                </a:cubicBezTo>
                <a:cubicBezTo>
                  <a:pt x="7533759" y="2670400"/>
                  <a:pt x="7524235" y="2662310"/>
                  <a:pt x="7522368" y="2652689"/>
                </a:cubicBezTo>
                <a:lnTo>
                  <a:pt x="7520789" y="2644455"/>
                </a:lnTo>
                <a:cubicBezTo>
                  <a:pt x="7518731" y="2634068"/>
                  <a:pt x="7526628" y="2624830"/>
                  <a:pt x="7536390" y="2622819"/>
                </a:cubicBezTo>
                <a:close/>
                <a:moveTo>
                  <a:pt x="7523373" y="2525265"/>
                </a:moveTo>
                <a:lnTo>
                  <a:pt x="7519975" y="2532923"/>
                </a:lnTo>
                <a:cubicBezTo>
                  <a:pt x="7517057" y="2539481"/>
                  <a:pt x="7511888" y="2543646"/>
                  <a:pt x="7505619" y="2544890"/>
                </a:cubicBezTo>
                <a:lnTo>
                  <a:pt x="7505714" y="2545321"/>
                </a:lnTo>
                <a:cubicBezTo>
                  <a:pt x="7507724" y="2555661"/>
                  <a:pt x="7501168" y="2565091"/>
                  <a:pt x="7491166" y="2567676"/>
                </a:cubicBezTo>
                <a:cubicBezTo>
                  <a:pt x="7481402" y="2570212"/>
                  <a:pt x="7470731" y="2562793"/>
                  <a:pt x="7468816" y="2553124"/>
                </a:cubicBezTo>
                <a:lnTo>
                  <a:pt x="7467237" y="2544890"/>
                </a:lnTo>
                <a:cubicBezTo>
                  <a:pt x="7465227" y="2534551"/>
                  <a:pt x="7471784" y="2525169"/>
                  <a:pt x="7481786" y="2522584"/>
                </a:cubicBezTo>
                <a:cubicBezTo>
                  <a:pt x="7482551" y="2522393"/>
                  <a:pt x="7483317" y="2522584"/>
                  <a:pt x="7484082" y="2522536"/>
                </a:cubicBezTo>
                <a:cubicBezTo>
                  <a:pt x="7484274" y="2521914"/>
                  <a:pt x="7484131" y="2521292"/>
                  <a:pt x="7484370" y="2520717"/>
                </a:cubicBezTo>
                <a:lnTo>
                  <a:pt x="7487768" y="2513058"/>
                </a:lnTo>
                <a:cubicBezTo>
                  <a:pt x="7492075" y="2503389"/>
                  <a:pt x="7501215" y="2498267"/>
                  <a:pt x="7511697" y="2501379"/>
                </a:cubicBezTo>
                <a:cubicBezTo>
                  <a:pt x="7520885" y="2504011"/>
                  <a:pt x="7527393" y="2516218"/>
                  <a:pt x="7523373" y="2525265"/>
                </a:cubicBezTo>
                <a:close/>
                <a:moveTo>
                  <a:pt x="7481115" y="2325800"/>
                </a:moveTo>
                <a:cubicBezTo>
                  <a:pt x="7478771" y="2327762"/>
                  <a:pt x="7476042" y="2328672"/>
                  <a:pt x="7473171" y="2329150"/>
                </a:cubicBezTo>
                <a:cubicBezTo>
                  <a:pt x="7477287" y="2333171"/>
                  <a:pt x="7479249" y="2338963"/>
                  <a:pt x="7476042" y="2346191"/>
                </a:cubicBezTo>
                <a:cubicBezTo>
                  <a:pt x="7466328" y="2368067"/>
                  <a:pt x="7430100" y="2357632"/>
                  <a:pt x="7439911" y="2335469"/>
                </a:cubicBezTo>
                <a:cubicBezTo>
                  <a:pt x="7441011" y="2332932"/>
                  <a:pt x="7442591" y="2330969"/>
                  <a:pt x="7444313" y="2329246"/>
                </a:cubicBezTo>
                <a:lnTo>
                  <a:pt x="7443978" y="2329294"/>
                </a:lnTo>
                <a:cubicBezTo>
                  <a:pt x="7433641" y="2331304"/>
                  <a:pt x="7424357" y="2323646"/>
                  <a:pt x="7422251" y="2313880"/>
                </a:cubicBezTo>
                <a:cubicBezTo>
                  <a:pt x="7420050" y="2303733"/>
                  <a:pt x="7427994" y="2294015"/>
                  <a:pt x="7437661" y="2292149"/>
                </a:cubicBezTo>
                <a:lnTo>
                  <a:pt x="7444553" y="2290808"/>
                </a:lnTo>
                <a:cubicBezTo>
                  <a:pt x="7446802" y="2285686"/>
                  <a:pt x="7450918" y="2281522"/>
                  <a:pt x="7456852" y="2279847"/>
                </a:cubicBezTo>
                <a:cubicBezTo>
                  <a:pt x="7464462" y="2277740"/>
                  <a:pt x="7470682" y="2280804"/>
                  <a:pt x="7477000" y="2284729"/>
                </a:cubicBezTo>
                <a:cubicBezTo>
                  <a:pt x="7481881" y="2287745"/>
                  <a:pt x="7483987" y="2293058"/>
                  <a:pt x="7484082" y="2298467"/>
                </a:cubicBezTo>
                <a:cubicBezTo>
                  <a:pt x="7484322" y="2298754"/>
                  <a:pt x="7484561" y="2299089"/>
                  <a:pt x="7484800" y="2299377"/>
                </a:cubicBezTo>
                <a:cubicBezTo>
                  <a:pt x="7491261" y="2307753"/>
                  <a:pt x="7488868" y="2319338"/>
                  <a:pt x="7481115" y="2325800"/>
                </a:cubicBezTo>
                <a:close/>
                <a:moveTo>
                  <a:pt x="7485806" y="2267784"/>
                </a:moveTo>
                <a:lnTo>
                  <a:pt x="7483891" y="2262806"/>
                </a:lnTo>
                <a:cubicBezTo>
                  <a:pt x="7481546" y="2260652"/>
                  <a:pt x="7479584" y="2257827"/>
                  <a:pt x="7478818" y="2253759"/>
                </a:cubicBezTo>
                <a:cubicBezTo>
                  <a:pt x="7476808" y="2243371"/>
                  <a:pt x="7482742" y="2235808"/>
                  <a:pt x="7490304" y="2232314"/>
                </a:cubicBezTo>
                <a:cubicBezTo>
                  <a:pt x="7490544" y="2232170"/>
                  <a:pt x="7490687" y="2231931"/>
                  <a:pt x="7490974" y="2231835"/>
                </a:cubicBezTo>
                <a:cubicBezTo>
                  <a:pt x="7491166" y="2231739"/>
                  <a:pt x="7491453" y="2231787"/>
                  <a:pt x="7491692" y="2231692"/>
                </a:cubicBezTo>
                <a:cubicBezTo>
                  <a:pt x="7493654" y="2230926"/>
                  <a:pt x="7495664" y="2230543"/>
                  <a:pt x="7497674" y="2230399"/>
                </a:cubicBezTo>
                <a:cubicBezTo>
                  <a:pt x="7497866" y="2230399"/>
                  <a:pt x="7498057" y="2230351"/>
                  <a:pt x="7498248" y="2230351"/>
                </a:cubicBezTo>
                <a:cubicBezTo>
                  <a:pt x="7502173" y="2230160"/>
                  <a:pt x="7505858" y="2231261"/>
                  <a:pt x="7508921" y="2233606"/>
                </a:cubicBezTo>
                <a:cubicBezTo>
                  <a:pt x="7511935" y="2235473"/>
                  <a:pt x="7514568" y="2237867"/>
                  <a:pt x="7515908" y="2241313"/>
                </a:cubicBezTo>
                <a:lnTo>
                  <a:pt x="7520167" y="2252323"/>
                </a:lnTo>
                <a:cubicBezTo>
                  <a:pt x="7523852" y="2261848"/>
                  <a:pt x="7520502" y="2272858"/>
                  <a:pt x="7510787" y="2277262"/>
                </a:cubicBezTo>
                <a:cubicBezTo>
                  <a:pt x="7501838" y="2281235"/>
                  <a:pt x="7489491" y="2277309"/>
                  <a:pt x="7485806" y="2267784"/>
                </a:cubicBezTo>
                <a:close/>
                <a:moveTo>
                  <a:pt x="7441251" y="2239015"/>
                </a:moveTo>
                <a:cubicBezTo>
                  <a:pt x="7431440" y="2261082"/>
                  <a:pt x="7395786" y="2248924"/>
                  <a:pt x="7405597" y="2226809"/>
                </a:cubicBezTo>
                <a:cubicBezTo>
                  <a:pt x="7415360" y="2204694"/>
                  <a:pt x="7451062" y="2216852"/>
                  <a:pt x="7441251" y="2239015"/>
                </a:cubicBezTo>
                <a:close/>
                <a:moveTo>
                  <a:pt x="7427229" y="2362179"/>
                </a:moveTo>
                <a:cubicBezTo>
                  <a:pt x="7427324" y="2362562"/>
                  <a:pt x="7427276" y="2363041"/>
                  <a:pt x="7427372" y="2363424"/>
                </a:cubicBezTo>
                <a:cubicBezTo>
                  <a:pt x="7435460" y="2366774"/>
                  <a:pt x="7440485" y="2375295"/>
                  <a:pt x="7439001" y="2384103"/>
                </a:cubicBezTo>
                <a:cubicBezTo>
                  <a:pt x="7438858" y="2385108"/>
                  <a:pt x="7438762" y="2385634"/>
                  <a:pt x="7438714" y="2385826"/>
                </a:cubicBezTo>
                <a:lnTo>
                  <a:pt x="7438714" y="2386161"/>
                </a:lnTo>
                <a:cubicBezTo>
                  <a:pt x="7438714" y="2386209"/>
                  <a:pt x="7438714" y="2386257"/>
                  <a:pt x="7438714" y="2386304"/>
                </a:cubicBezTo>
                <a:cubicBezTo>
                  <a:pt x="7439576" y="2387022"/>
                  <a:pt x="7440389" y="2387788"/>
                  <a:pt x="7441346" y="2388459"/>
                </a:cubicBezTo>
                <a:cubicBezTo>
                  <a:pt x="7450009" y="2394538"/>
                  <a:pt x="7448956" y="2407749"/>
                  <a:pt x="7443117" y="2415073"/>
                </a:cubicBezTo>
                <a:cubicBezTo>
                  <a:pt x="7436273" y="2423593"/>
                  <a:pt x="7424549" y="2422492"/>
                  <a:pt x="7416556" y="2416844"/>
                </a:cubicBezTo>
                <a:cubicBezTo>
                  <a:pt x="7406698" y="2409903"/>
                  <a:pt x="7401960" y="2399277"/>
                  <a:pt x="7401338" y="2387932"/>
                </a:cubicBezTo>
                <a:cubicBezTo>
                  <a:pt x="7393345" y="2387884"/>
                  <a:pt x="7386023" y="2384246"/>
                  <a:pt x="7383199" y="2375630"/>
                </a:cubicBezTo>
                <a:cubicBezTo>
                  <a:pt x="7380281" y="2366822"/>
                  <a:pt x="7385210" y="2353754"/>
                  <a:pt x="7395164" y="2351792"/>
                </a:cubicBezTo>
                <a:lnTo>
                  <a:pt x="7403396" y="2350212"/>
                </a:lnTo>
                <a:cubicBezTo>
                  <a:pt x="7413445" y="2348250"/>
                  <a:pt x="7423687" y="2351505"/>
                  <a:pt x="7427229" y="2362179"/>
                </a:cubicBezTo>
                <a:close/>
                <a:moveTo>
                  <a:pt x="7399806" y="2270512"/>
                </a:moveTo>
                <a:cubicBezTo>
                  <a:pt x="7394829" y="2279942"/>
                  <a:pt x="7383678" y="2282575"/>
                  <a:pt x="7374346" y="2278458"/>
                </a:cubicBezTo>
                <a:lnTo>
                  <a:pt x="7366689" y="2275060"/>
                </a:lnTo>
                <a:cubicBezTo>
                  <a:pt x="7357357" y="2270943"/>
                  <a:pt x="7354246" y="2258162"/>
                  <a:pt x="7358745" y="2249594"/>
                </a:cubicBezTo>
                <a:cubicBezTo>
                  <a:pt x="7363722" y="2240164"/>
                  <a:pt x="7374872" y="2237531"/>
                  <a:pt x="7384157" y="2241648"/>
                </a:cubicBezTo>
                <a:lnTo>
                  <a:pt x="7391814" y="2245047"/>
                </a:lnTo>
                <a:cubicBezTo>
                  <a:pt x="7401194" y="2249259"/>
                  <a:pt x="7404305" y="2261944"/>
                  <a:pt x="7399806" y="2270512"/>
                </a:cubicBezTo>
                <a:close/>
                <a:moveTo>
                  <a:pt x="7361664" y="2397745"/>
                </a:moveTo>
                <a:cubicBezTo>
                  <a:pt x="7360707" y="2399851"/>
                  <a:pt x="7359367" y="2401383"/>
                  <a:pt x="7358027" y="2402867"/>
                </a:cubicBezTo>
                <a:cubicBezTo>
                  <a:pt x="7366976" y="2403010"/>
                  <a:pt x="7376404" y="2408180"/>
                  <a:pt x="7378557" y="2419190"/>
                </a:cubicBezTo>
                <a:cubicBezTo>
                  <a:pt x="7383199" y="2442980"/>
                  <a:pt x="7345536" y="2445134"/>
                  <a:pt x="7340942" y="2421631"/>
                </a:cubicBezTo>
                <a:cubicBezTo>
                  <a:pt x="7339889" y="2416317"/>
                  <a:pt x="7341229" y="2412201"/>
                  <a:pt x="7343574" y="2409090"/>
                </a:cubicBezTo>
                <a:cubicBezTo>
                  <a:pt x="7331706" y="2408659"/>
                  <a:pt x="7320220" y="2398224"/>
                  <a:pt x="7326393" y="2384390"/>
                </a:cubicBezTo>
                <a:cubicBezTo>
                  <a:pt x="7336252" y="2362275"/>
                  <a:pt x="7371523" y="2375582"/>
                  <a:pt x="7361664" y="2397745"/>
                </a:cubicBezTo>
                <a:close/>
                <a:moveTo>
                  <a:pt x="7300981" y="2316130"/>
                </a:moveTo>
                <a:cubicBezTo>
                  <a:pt x="7302178" y="2316657"/>
                  <a:pt x="7303087" y="2317518"/>
                  <a:pt x="7304140" y="2318189"/>
                </a:cubicBezTo>
                <a:cubicBezTo>
                  <a:pt x="7306915" y="2318189"/>
                  <a:pt x="7309691" y="2318620"/>
                  <a:pt x="7312228" y="2319720"/>
                </a:cubicBezTo>
                <a:cubicBezTo>
                  <a:pt x="7321799" y="2323837"/>
                  <a:pt x="7324957" y="2335900"/>
                  <a:pt x="7320986" y="2344899"/>
                </a:cubicBezTo>
                <a:lnTo>
                  <a:pt x="7317588" y="2352558"/>
                </a:lnTo>
                <a:cubicBezTo>
                  <a:pt x="7313280" y="2362227"/>
                  <a:pt x="7301555" y="2365243"/>
                  <a:pt x="7292415" y="2361317"/>
                </a:cubicBezTo>
                <a:cubicBezTo>
                  <a:pt x="7287198" y="2359068"/>
                  <a:pt x="7284040" y="2354377"/>
                  <a:pt x="7282747" y="2349207"/>
                </a:cubicBezTo>
                <a:lnTo>
                  <a:pt x="7280498" y="2348202"/>
                </a:lnTo>
                <a:cubicBezTo>
                  <a:pt x="7273320" y="2344995"/>
                  <a:pt x="7268821" y="2338915"/>
                  <a:pt x="7268295" y="2331783"/>
                </a:cubicBezTo>
                <a:cubicBezTo>
                  <a:pt x="7263461" y="2335038"/>
                  <a:pt x="7257431" y="2336570"/>
                  <a:pt x="7252263" y="2334224"/>
                </a:cubicBezTo>
                <a:lnTo>
                  <a:pt x="7244605" y="2330826"/>
                </a:lnTo>
                <a:cubicBezTo>
                  <a:pt x="7234938" y="2326518"/>
                  <a:pt x="7229578" y="2317758"/>
                  <a:pt x="7232545" y="2307035"/>
                </a:cubicBezTo>
                <a:cubicBezTo>
                  <a:pt x="7235082" y="2297940"/>
                  <a:pt x="7247285" y="2290952"/>
                  <a:pt x="7256331" y="2294973"/>
                </a:cubicBezTo>
                <a:lnTo>
                  <a:pt x="7263987" y="2298371"/>
                </a:lnTo>
                <a:cubicBezTo>
                  <a:pt x="7271405" y="2301674"/>
                  <a:pt x="7276191" y="2307658"/>
                  <a:pt x="7276718" y="2315077"/>
                </a:cubicBezTo>
                <a:cubicBezTo>
                  <a:pt x="7281695" y="2311774"/>
                  <a:pt x="7287964" y="2310338"/>
                  <a:pt x="7293324" y="2312732"/>
                </a:cubicBezTo>
                <a:lnTo>
                  <a:pt x="7300981" y="2316130"/>
                </a:lnTo>
                <a:close/>
                <a:moveTo>
                  <a:pt x="7247285" y="2201343"/>
                </a:moveTo>
                <a:cubicBezTo>
                  <a:pt x="7243265" y="2210630"/>
                  <a:pt x="7231827" y="2215273"/>
                  <a:pt x="7222496" y="2211156"/>
                </a:cubicBezTo>
                <a:lnTo>
                  <a:pt x="7214838" y="2207758"/>
                </a:lnTo>
                <a:cubicBezTo>
                  <a:pt x="7205506" y="2203593"/>
                  <a:pt x="7200959" y="2192392"/>
                  <a:pt x="7205028" y="2182962"/>
                </a:cubicBezTo>
                <a:cubicBezTo>
                  <a:pt x="7209048" y="2173676"/>
                  <a:pt x="7220485" y="2169033"/>
                  <a:pt x="7229818" y="2173149"/>
                </a:cubicBezTo>
                <a:lnTo>
                  <a:pt x="7237474" y="2176548"/>
                </a:lnTo>
                <a:cubicBezTo>
                  <a:pt x="7246854" y="2180665"/>
                  <a:pt x="7251401" y="2191913"/>
                  <a:pt x="7247285" y="2201343"/>
                </a:cubicBezTo>
                <a:close/>
                <a:moveTo>
                  <a:pt x="7208234" y="2090529"/>
                </a:moveTo>
                <a:lnTo>
                  <a:pt x="7203975" y="2079472"/>
                </a:lnTo>
                <a:cubicBezTo>
                  <a:pt x="7200194" y="2069563"/>
                  <a:pt x="7201965" y="2059703"/>
                  <a:pt x="7211632" y="2053958"/>
                </a:cubicBezTo>
                <a:cubicBezTo>
                  <a:pt x="7219624" y="2049172"/>
                  <a:pt x="7233598" y="2052427"/>
                  <a:pt x="7237140" y="2061617"/>
                </a:cubicBezTo>
                <a:lnTo>
                  <a:pt x="7241399" y="2072675"/>
                </a:lnTo>
                <a:cubicBezTo>
                  <a:pt x="7245227" y="2082583"/>
                  <a:pt x="7243409" y="2092444"/>
                  <a:pt x="7233742" y="2098188"/>
                </a:cubicBezTo>
                <a:cubicBezTo>
                  <a:pt x="7225798" y="2102927"/>
                  <a:pt x="7211776" y="2099720"/>
                  <a:pt x="7208234" y="2090529"/>
                </a:cubicBezTo>
                <a:close/>
                <a:moveTo>
                  <a:pt x="7216178" y="2601327"/>
                </a:moveTo>
                <a:cubicBezTo>
                  <a:pt x="7215317" y="2597497"/>
                  <a:pt x="7215556" y="2593285"/>
                  <a:pt x="7217470" y="2588929"/>
                </a:cubicBezTo>
                <a:cubicBezTo>
                  <a:pt x="7219959" y="2583233"/>
                  <a:pt x="7223979" y="2580360"/>
                  <a:pt x="7228334" y="2579499"/>
                </a:cubicBezTo>
                <a:cubicBezTo>
                  <a:pt x="7218428" y="2575909"/>
                  <a:pt x="7210148" y="2564133"/>
                  <a:pt x="7215748" y="2551544"/>
                </a:cubicBezTo>
                <a:cubicBezTo>
                  <a:pt x="7225558" y="2529429"/>
                  <a:pt x="7257814" y="2549007"/>
                  <a:pt x="7248099" y="2570931"/>
                </a:cubicBezTo>
                <a:cubicBezTo>
                  <a:pt x="7245563" y="2576627"/>
                  <a:pt x="7241590" y="2579547"/>
                  <a:pt x="7237187" y="2580360"/>
                </a:cubicBezTo>
                <a:cubicBezTo>
                  <a:pt x="7247094" y="2583951"/>
                  <a:pt x="7255421" y="2595726"/>
                  <a:pt x="7249822" y="2608363"/>
                </a:cubicBezTo>
                <a:cubicBezTo>
                  <a:pt x="7243361" y="2622915"/>
                  <a:pt x="7227329" y="2619325"/>
                  <a:pt x="7219816" y="2609033"/>
                </a:cubicBezTo>
                <a:lnTo>
                  <a:pt x="7222591" y="2616261"/>
                </a:lnTo>
                <a:cubicBezTo>
                  <a:pt x="7226276" y="2625787"/>
                  <a:pt x="7220342" y="2636988"/>
                  <a:pt x="7210962" y="2640243"/>
                </a:cubicBezTo>
                <a:cubicBezTo>
                  <a:pt x="7201103" y="2643642"/>
                  <a:pt x="7190670" y="2638089"/>
                  <a:pt x="7186986" y="2628611"/>
                </a:cubicBezTo>
                <a:lnTo>
                  <a:pt x="7182726" y="2617554"/>
                </a:lnTo>
                <a:cubicBezTo>
                  <a:pt x="7179041" y="2608028"/>
                  <a:pt x="7184975" y="2596827"/>
                  <a:pt x="7194355" y="2593572"/>
                </a:cubicBezTo>
                <a:cubicBezTo>
                  <a:pt x="7202683" y="2590700"/>
                  <a:pt x="7211488" y="2594338"/>
                  <a:pt x="7216178" y="2601327"/>
                </a:cubicBezTo>
                <a:close/>
                <a:moveTo>
                  <a:pt x="7196078" y="2419668"/>
                </a:moveTo>
                <a:cubicBezTo>
                  <a:pt x="7191245" y="2430582"/>
                  <a:pt x="7180955" y="2431300"/>
                  <a:pt x="7172915" y="2426561"/>
                </a:cubicBezTo>
                <a:cubicBezTo>
                  <a:pt x="7172820" y="2428332"/>
                  <a:pt x="7172484" y="2430056"/>
                  <a:pt x="7171910" y="2431683"/>
                </a:cubicBezTo>
                <a:cubicBezTo>
                  <a:pt x="7180764" y="2436279"/>
                  <a:pt x="7183731" y="2447240"/>
                  <a:pt x="7179999" y="2456191"/>
                </a:cubicBezTo>
                <a:cubicBezTo>
                  <a:pt x="7177606" y="2461983"/>
                  <a:pt x="7172246" y="2465478"/>
                  <a:pt x="7166359" y="2466531"/>
                </a:cubicBezTo>
                <a:cubicBezTo>
                  <a:pt x="7167555" y="2466674"/>
                  <a:pt x="7168752" y="2467010"/>
                  <a:pt x="7169948" y="2467536"/>
                </a:cubicBezTo>
                <a:lnTo>
                  <a:pt x="7177606" y="2470935"/>
                </a:lnTo>
                <a:cubicBezTo>
                  <a:pt x="7186937" y="2475099"/>
                  <a:pt x="7193590" y="2483476"/>
                  <a:pt x="7190431" y="2494294"/>
                </a:cubicBezTo>
                <a:cubicBezTo>
                  <a:pt x="7187847" y="2503150"/>
                  <a:pt x="7176361" y="2511239"/>
                  <a:pt x="7167029" y="2507123"/>
                </a:cubicBezTo>
                <a:lnTo>
                  <a:pt x="7159372" y="2503724"/>
                </a:lnTo>
                <a:cubicBezTo>
                  <a:pt x="7150040" y="2499607"/>
                  <a:pt x="7143388" y="2491183"/>
                  <a:pt x="7146546" y="2480365"/>
                </a:cubicBezTo>
                <a:cubicBezTo>
                  <a:pt x="7148413" y="2474094"/>
                  <a:pt x="7154730" y="2468254"/>
                  <a:pt x="7161573" y="2466866"/>
                </a:cubicBezTo>
                <a:cubicBezTo>
                  <a:pt x="7159276" y="2466722"/>
                  <a:pt x="7157027" y="2466244"/>
                  <a:pt x="7154921" y="2465286"/>
                </a:cubicBezTo>
                <a:lnTo>
                  <a:pt x="7147264" y="2461888"/>
                </a:lnTo>
                <a:cubicBezTo>
                  <a:pt x="7144536" y="2460691"/>
                  <a:pt x="7142382" y="2458872"/>
                  <a:pt x="7140708" y="2456718"/>
                </a:cubicBezTo>
                <a:cubicBezTo>
                  <a:pt x="7132141" y="2458872"/>
                  <a:pt x="7123000" y="2458010"/>
                  <a:pt x="7114913" y="2452458"/>
                </a:cubicBezTo>
                <a:cubicBezTo>
                  <a:pt x="7109744" y="2448916"/>
                  <a:pt x="7106059" y="2444464"/>
                  <a:pt x="7103571" y="2439533"/>
                </a:cubicBezTo>
                <a:cubicBezTo>
                  <a:pt x="7100651" y="2439821"/>
                  <a:pt x="7097636" y="2439581"/>
                  <a:pt x="7094621" y="2438528"/>
                </a:cubicBezTo>
                <a:cubicBezTo>
                  <a:pt x="7085241" y="2435273"/>
                  <a:pt x="7080169" y="2423019"/>
                  <a:pt x="7084189" y="2414020"/>
                </a:cubicBezTo>
                <a:lnTo>
                  <a:pt x="7090984" y="2398702"/>
                </a:lnTo>
                <a:cubicBezTo>
                  <a:pt x="7093807" y="2392336"/>
                  <a:pt x="7099263" y="2388363"/>
                  <a:pt x="7105485" y="2387357"/>
                </a:cubicBezTo>
                <a:cubicBezTo>
                  <a:pt x="7105533" y="2387118"/>
                  <a:pt x="7105676" y="2386879"/>
                  <a:pt x="7105772" y="2386640"/>
                </a:cubicBezTo>
                <a:cubicBezTo>
                  <a:pt x="7094286" y="2385443"/>
                  <a:pt x="7083423" y="2374481"/>
                  <a:pt x="7089500" y="2360743"/>
                </a:cubicBezTo>
                <a:cubicBezTo>
                  <a:pt x="7096871" y="2344133"/>
                  <a:pt x="7118023" y="2348441"/>
                  <a:pt x="7124101" y="2360935"/>
                </a:cubicBezTo>
                <a:cubicBezTo>
                  <a:pt x="7135874" y="2354903"/>
                  <a:pt x="7152768" y="2358254"/>
                  <a:pt x="7163631" y="2364908"/>
                </a:cubicBezTo>
                <a:cubicBezTo>
                  <a:pt x="7171241" y="2369599"/>
                  <a:pt x="7174303" y="2380225"/>
                  <a:pt x="7175261" y="2390708"/>
                </a:cubicBezTo>
                <a:cubicBezTo>
                  <a:pt x="7187895" y="2388841"/>
                  <a:pt x="7203209" y="2403633"/>
                  <a:pt x="7196078" y="2419668"/>
                </a:cubicBezTo>
                <a:close/>
                <a:moveTo>
                  <a:pt x="7115631" y="2673703"/>
                </a:moveTo>
                <a:cubicBezTo>
                  <a:pt x="7119842" y="2664129"/>
                  <a:pt x="7131902" y="2661209"/>
                  <a:pt x="7140899" y="2665182"/>
                </a:cubicBezTo>
                <a:lnTo>
                  <a:pt x="7148556" y="2668581"/>
                </a:lnTo>
                <a:cubicBezTo>
                  <a:pt x="7158223" y="2672841"/>
                  <a:pt x="7161047" y="2684808"/>
                  <a:pt x="7157075" y="2693807"/>
                </a:cubicBezTo>
                <a:cubicBezTo>
                  <a:pt x="7152863" y="2703428"/>
                  <a:pt x="7140851" y="2706348"/>
                  <a:pt x="7131854" y="2702328"/>
                </a:cubicBezTo>
                <a:lnTo>
                  <a:pt x="7124197" y="2698929"/>
                </a:lnTo>
                <a:cubicBezTo>
                  <a:pt x="7114482" y="2694669"/>
                  <a:pt x="7111658" y="2682702"/>
                  <a:pt x="7115631" y="2673703"/>
                </a:cubicBezTo>
                <a:close/>
                <a:moveTo>
                  <a:pt x="7117162" y="2525983"/>
                </a:moveTo>
                <a:lnTo>
                  <a:pt x="7120560" y="2518324"/>
                </a:lnTo>
                <a:cubicBezTo>
                  <a:pt x="7124724" y="2508942"/>
                  <a:pt x="7138602" y="2507218"/>
                  <a:pt x="7146450" y="2511957"/>
                </a:cubicBezTo>
                <a:cubicBezTo>
                  <a:pt x="7155926" y="2517749"/>
                  <a:pt x="7156931" y="2528567"/>
                  <a:pt x="7152768" y="2537854"/>
                </a:cubicBezTo>
                <a:lnTo>
                  <a:pt x="7149370" y="2545513"/>
                </a:lnTo>
                <a:cubicBezTo>
                  <a:pt x="7145206" y="2554895"/>
                  <a:pt x="7131328" y="2556618"/>
                  <a:pt x="7123479" y="2551831"/>
                </a:cubicBezTo>
                <a:cubicBezTo>
                  <a:pt x="7114003" y="2546135"/>
                  <a:pt x="7113046" y="2535317"/>
                  <a:pt x="7117162" y="2525983"/>
                </a:cubicBezTo>
                <a:close/>
                <a:moveTo>
                  <a:pt x="7135395" y="2794377"/>
                </a:moveTo>
                <a:cubicBezTo>
                  <a:pt x="7145206" y="2772262"/>
                  <a:pt x="7180429" y="2785617"/>
                  <a:pt x="7170619" y="2807828"/>
                </a:cubicBezTo>
                <a:cubicBezTo>
                  <a:pt x="7160760" y="2829943"/>
                  <a:pt x="7125537" y="2816588"/>
                  <a:pt x="7135395" y="2794377"/>
                </a:cubicBezTo>
                <a:close/>
                <a:moveTo>
                  <a:pt x="7047243" y="2611762"/>
                </a:moveTo>
                <a:lnTo>
                  <a:pt x="7042983" y="2600704"/>
                </a:lnTo>
                <a:cubicBezTo>
                  <a:pt x="7039298" y="2591178"/>
                  <a:pt x="7046525" y="2579978"/>
                  <a:pt x="7055665" y="2577249"/>
                </a:cubicBezTo>
                <a:cubicBezTo>
                  <a:pt x="7065141" y="2574425"/>
                  <a:pt x="7073851" y="2579547"/>
                  <a:pt x="7078063" y="2587780"/>
                </a:cubicBezTo>
                <a:cubicBezTo>
                  <a:pt x="7082322" y="2586344"/>
                  <a:pt x="7086964" y="2586200"/>
                  <a:pt x="7091032" y="2588019"/>
                </a:cubicBezTo>
                <a:lnTo>
                  <a:pt x="7098689" y="2591418"/>
                </a:lnTo>
                <a:cubicBezTo>
                  <a:pt x="7108356" y="2595726"/>
                  <a:pt x="7112663" y="2606018"/>
                  <a:pt x="7109169" y="2615926"/>
                </a:cubicBezTo>
                <a:cubicBezTo>
                  <a:pt x="7105915" y="2625308"/>
                  <a:pt x="7093712" y="2630382"/>
                  <a:pt x="7084667" y="2626409"/>
                </a:cubicBezTo>
                <a:lnTo>
                  <a:pt x="7077010" y="2623011"/>
                </a:lnTo>
                <a:cubicBezTo>
                  <a:pt x="7076436" y="2622771"/>
                  <a:pt x="7075957" y="2622388"/>
                  <a:pt x="7075383" y="2622101"/>
                </a:cubicBezTo>
                <a:cubicBezTo>
                  <a:pt x="7073899" y="2623106"/>
                  <a:pt x="7072320" y="2623968"/>
                  <a:pt x="7070645" y="2624447"/>
                </a:cubicBezTo>
                <a:cubicBezTo>
                  <a:pt x="7060356" y="2627510"/>
                  <a:pt x="7050879" y="2621287"/>
                  <a:pt x="7047243" y="2611762"/>
                </a:cubicBezTo>
                <a:close/>
                <a:moveTo>
                  <a:pt x="7095291" y="3181867"/>
                </a:moveTo>
                <a:cubicBezTo>
                  <a:pt x="7087203" y="3204796"/>
                  <a:pt x="7052459" y="3190196"/>
                  <a:pt x="7060499" y="3167411"/>
                </a:cubicBezTo>
                <a:cubicBezTo>
                  <a:pt x="7068587" y="3144530"/>
                  <a:pt x="7103331" y="3159082"/>
                  <a:pt x="7095291" y="3181867"/>
                </a:cubicBezTo>
                <a:close/>
                <a:moveTo>
                  <a:pt x="6995509" y="2509947"/>
                </a:moveTo>
                <a:lnTo>
                  <a:pt x="6995079" y="2509085"/>
                </a:lnTo>
                <a:cubicBezTo>
                  <a:pt x="6990293" y="2499703"/>
                  <a:pt x="6993690" y="2488933"/>
                  <a:pt x="7002639" y="2483524"/>
                </a:cubicBezTo>
                <a:cubicBezTo>
                  <a:pt x="7011158" y="2478354"/>
                  <a:pt x="7023745" y="2482279"/>
                  <a:pt x="7028195" y="2491087"/>
                </a:cubicBezTo>
                <a:cubicBezTo>
                  <a:pt x="7033364" y="2501331"/>
                  <a:pt x="7035087" y="2513058"/>
                  <a:pt x="7030636" y="2523924"/>
                </a:cubicBezTo>
                <a:cubicBezTo>
                  <a:pt x="7026759" y="2533402"/>
                  <a:pt x="7018050" y="2539960"/>
                  <a:pt x="7007377" y="2536944"/>
                </a:cubicBezTo>
                <a:cubicBezTo>
                  <a:pt x="6998380" y="2534407"/>
                  <a:pt x="6990532" y="2523111"/>
                  <a:pt x="6994360" y="2513681"/>
                </a:cubicBezTo>
                <a:cubicBezTo>
                  <a:pt x="6994839" y="2512580"/>
                  <a:pt x="6995270" y="2511479"/>
                  <a:pt x="6995557" y="2510330"/>
                </a:cubicBezTo>
                <a:cubicBezTo>
                  <a:pt x="6995557" y="2510330"/>
                  <a:pt x="6995557" y="2510330"/>
                  <a:pt x="6995557" y="2510330"/>
                </a:cubicBezTo>
                <a:cubicBezTo>
                  <a:pt x="6995557" y="2510186"/>
                  <a:pt x="6995557" y="2510186"/>
                  <a:pt x="6995509" y="2509947"/>
                </a:cubicBezTo>
                <a:close/>
                <a:moveTo>
                  <a:pt x="6985842" y="2170181"/>
                </a:moveTo>
                <a:cubicBezTo>
                  <a:pt x="6976844" y="2167118"/>
                  <a:pt x="6969906" y="2155582"/>
                  <a:pt x="6974069" y="2146248"/>
                </a:cubicBezTo>
                <a:lnTo>
                  <a:pt x="6977467" y="2138589"/>
                </a:lnTo>
                <a:cubicBezTo>
                  <a:pt x="6981582" y="2129255"/>
                  <a:pt x="6991010" y="2123271"/>
                  <a:pt x="7001395" y="2126813"/>
                </a:cubicBezTo>
                <a:cubicBezTo>
                  <a:pt x="7010392" y="2129877"/>
                  <a:pt x="7017332" y="2141413"/>
                  <a:pt x="7013168" y="2150747"/>
                </a:cubicBezTo>
                <a:lnTo>
                  <a:pt x="7009770" y="2158406"/>
                </a:lnTo>
                <a:cubicBezTo>
                  <a:pt x="7005606" y="2167692"/>
                  <a:pt x="6996179" y="2173676"/>
                  <a:pt x="6985842" y="2170181"/>
                </a:cubicBezTo>
                <a:close/>
                <a:moveTo>
                  <a:pt x="7013359" y="2738946"/>
                </a:moveTo>
                <a:cubicBezTo>
                  <a:pt x="7023218" y="2716784"/>
                  <a:pt x="7057484" y="2732388"/>
                  <a:pt x="7047674" y="2754599"/>
                </a:cubicBezTo>
                <a:cubicBezTo>
                  <a:pt x="7037815" y="2776762"/>
                  <a:pt x="7003501" y="2761109"/>
                  <a:pt x="7013359" y="2738946"/>
                </a:cubicBezTo>
                <a:close/>
                <a:moveTo>
                  <a:pt x="7025898" y="2823481"/>
                </a:moveTo>
                <a:cubicBezTo>
                  <a:pt x="7022788" y="2831810"/>
                  <a:pt x="7018337" y="2839517"/>
                  <a:pt x="7009292" y="2842436"/>
                </a:cubicBezTo>
                <a:cubicBezTo>
                  <a:pt x="7008383" y="2842724"/>
                  <a:pt x="7007521" y="2842772"/>
                  <a:pt x="7006659" y="2842963"/>
                </a:cubicBezTo>
                <a:cubicBezTo>
                  <a:pt x="6993451" y="2855696"/>
                  <a:pt x="6966508" y="2844926"/>
                  <a:pt x="6975122" y="2825443"/>
                </a:cubicBezTo>
                <a:cubicBezTo>
                  <a:pt x="6975935" y="2823625"/>
                  <a:pt x="6976988" y="2822093"/>
                  <a:pt x="6978137" y="2820705"/>
                </a:cubicBezTo>
                <a:cubicBezTo>
                  <a:pt x="6978424" y="2818455"/>
                  <a:pt x="6979046" y="2816253"/>
                  <a:pt x="6980051" y="2814194"/>
                </a:cubicBezTo>
                <a:cubicBezTo>
                  <a:pt x="6983162" y="2807972"/>
                  <a:pt x="6989670" y="2804860"/>
                  <a:pt x="6996226" y="2804765"/>
                </a:cubicBezTo>
                <a:cubicBezTo>
                  <a:pt x="7000342" y="2801318"/>
                  <a:pt x="7005606" y="2799547"/>
                  <a:pt x="7012019" y="2800792"/>
                </a:cubicBezTo>
                <a:cubicBezTo>
                  <a:pt x="7021208" y="2802515"/>
                  <a:pt x="7029392" y="2814242"/>
                  <a:pt x="7025898" y="2823481"/>
                </a:cubicBezTo>
                <a:close/>
                <a:moveTo>
                  <a:pt x="7135300" y="2126957"/>
                </a:moveTo>
                <a:lnTo>
                  <a:pt x="7146355" y="2122697"/>
                </a:lnTo>
                <a:cubicBezTo>
                  <a:pt x="7155878" y="2119011"/>
                  <a:pt x="7167029" y="2124228"/>
                  <a:pt x="7170619" y="2133706"/>
                </a:cubicBezTo>
                <a:cubicBezTo>
                  <a:pt x="7174208" y="2143280"/>
                  <a:pt x="7169087" y="2154289"/>
                  <a:pt x="7159611" y="2157975"/>
                </a:cubicBezTo>
                <a:lnTo>
                  <a:pt x="7148556" y="2162235"/>
                </a:lnTo>
                <a:cubicBezTo>
                  <a:pt x="7139033" y="2165921"/>
                  <a:pt x="7127882" y="2160704"/>
                  <a:pt x="7124293" y="2151226"/>
                </a:cubicBezTo>
                <a:cubicBezTo>
                  <a:pt x="7120655" y="2141604"/>
                  <a:pt x="7125776" y="2130643"/>
                  <a:pt x="7135300" y="2126957"/>
                </a:cubicBezTo>
                <a:close/>
                <a:moveTo>
                  <a:pt x="7191053" y="2100630"/>
                </a:moveTo>
                <a:cubicBezTo>
                  <a:pt x="7181339" y="2122505"/>
                  <a:pt x="7145110" y="2111974"/>
                  <a:pt x="7154921" y="2089811"/>
                </a:cubicBezTo>
                <a:cubicBezTo>
                  <a:pt x="7164636" y="2067936"/>
                  <a:pt x="7200864" y="2078467"/>
                  <a:pt x="7191053" y="2100630"/>
                </a:cubicBezTo>
                <a:close/>
                <a:moveTo>
                  <a:pt x="7169087" y="1881970"/>
                </a:moveTo>
                <a:cubicBezTo>
                  <a:pt x="7159228" y="1904180"/>
                  <a:pt x="7124962" y="1888527"/>
                  <a:pt x="7134773" y="1866365"/>
                </a:cubicBezTo>
                <a:cubicBezTo>
                  <a:pt x="7144632" y="1844154"/>
                  <a:pt x="7178946" y="1859807"/>
                  <a:pt x="7169087" y="1881970"/>
                </a:cubicBezTo>
                <a:close/>
                <a:moveTo>
                  <a:pt x="7139846" y="1968849"/>
                </a:moveTo>
                <a:cubicBezTo>
                  <a:pt x="7146977" y="1973301"/>
                  <a:pt x="7151810" y="1982635"/>
                  <a:pt x="7148317" y="1990629"/>
                </a:cubicBezTo>
                <a:lnTo>
                  <a:pt x="7144919" y="1998288"/>
                </a:lnTo>
                <a:cubicBezTo>
                  <a:pt x="7140804" y="2007622"/>
                  <a:pt x="7131519" y="2013702"/>
                  <a:pt x="7121086" y="2010255"/>
                </a:cubicBezTo>
                <a:cubicBezTo>
                  <a:pt x="7112711" y="2007479"/>
                  <a:pt x="7106346" y="1997283"/>
                  <a:pt x="7108835" y="1988332"/>
                </a:cubicBezTo>
                <a:cubicBezTo>
                  <a:pt x="7106538" y="1984024"/>
                  <a:pt x="7105963" y="1978710"/>
                  <a:pt x="7108595" y="1972870"/>
                </a:cubicBezTo>
                <a:cubicBezTo>
                  <a:pt x="7114960" y="1958462"/>
                  <a:pt x="7131567" y="1960042"/>
                  <a:pt x="7139846" y="1968849"/>
                </a:cubicBezTo>
                <a:close/>
                <a:moveTo>
                  <a:pt x="7077153" y="2337049"/>
                </a:moveTo>
                <a:cubicBezTo>
                  <a:pt x="7067294" y="2359307"/>
                  <a:pt x="7033077" y="2343463"/>
                  <a:pt x="7042888" y="2321300"/>
                </a:cubicBezTo>
                <a:cubicBezTo>
                  <a:pt x="7052794" y="2299042"/>
                  <a:pt x="7086964" y="2314886"/>
                  <a:pt x="7077153" y="2337049"/>
                </a:cubicBezTo>
                <a:close/>
                <a:moveTo>
                  <a:pt x="7057340" y="2484864"/>
                </a:moveTo>
                <a:cubicBezTo>
                  <a:pt x="7047481" y="2507075"/>
                  <a:pt x="7013982" y="2489795"/>
                  <a:pt x="7023792" y="2467728"/>
                </a:cubicBezTo>
                <a:cubicBezTo>
                  <a:pt x="7033651" y="2445517"/>
                  <a:pt x="7067151" y="2462797"/>
                  <a:pt x="7057340" y="2484864"/>
                </a:cubicBezTo>
                <a:close/>
                <a:moveTo>
                  <a:pt x="7025468" y="2419812"/>
                </a:moveTo>
                <a:cubicBezTo>
                  <a:pt x="7016135" y="2423593"/>
                  <a:pt x="7004602" y="2418902"/>
                  <a:pt x="7000917" y="2409425"/>
                </a:cubicBezTo>
                <a:lnTo>
                  <a:pt x="6996657" y="2398367"/>
                </a:lnTo>
                <a:cubicBezTo>
                  <a:pt x="6992973" y="2388841"/>
                  <a:pt x="6997471" y="2377688"/>
                  <a:pt x="7007043" y="2373811"/>
                </a:cubicBezTo>
                <a:cubicBezTo>
                  <a:pt x="7016375" y="2370029"/>
                  <a:pt x="7027908" y="2374720"/>
                  <a:pt x="7031545" y="2384198"/>
                </a:cubicBezTo>
                <a:lnTo>
                  <a:pt x="7035805" y="2395256"/>
                </a:lnTo>
                <a:cubicBezTo>
                  <a:pt x="7039537" y="2404781"/>
                  <a:pt x="7035087" y="2415887"/>
                  <a:pt x="7025468" y="2419812"/>
                </a:cubicBezTo>
                <a:close/>
                <a:moveTo>
                  <a:pt x="7014365" y="2030216"/>
                </a:moveTo>
                <a:lnTo>
                  <a:pt x="7010966" y="2037875"/>
                </a:lnTo>
                <a:cubicBezTo>
                  <a:pt x="7006708" y="2047544"/>
                  <a:pt x="6997423" y="2052570"/>
                  <a:pt x="6986942" y="2049459"/>
                </a:cubicBezTo>
                <a:cubicBezTo>
                  <a:pt x="6977754" y="2046682"/>
                  <a:pt x="6971389" y="2034476"/>
                  <a:pt x="6975361" y="2025429"/>
                </a:cubicBezTo>
                <a:lnTo>
                  <a:pt x="6978759" y="2017770"/>
                </a:lnTo>
                <a:cubicBezTo>
                  <a:pt x="6983018" y="2008101"/>
                  <a:pt x="6992302" y="2003075"/>
                  <a:pt x="7002783" y="2006186"/>
                </a:cubicBezTo>
                <a:cubicBezTo>
                  <a:pt x="7011972" y="2008963"/>
                  <a:pt x="7018337" y="2021169"/>
                  <a:pt x="7014365" y="2030216"/>
                </a:cubicBezTo>
                <a:close/>
                <a:moveTo>
                  <a:pt x="7009770" y="1993262"/>
                </a:moveTo>
                <a:cubicBezTo>
                  <a:pt x="7006659" y="2002596"/>
                  <a:pt x="6994456" y="2008101"/>
                  <a:pt x="6985411" y="2004128"/>
                </a:cubicBezTo>
                <a:lnTo>
                  <a:pt x="6977754" y="2000729"/>
                </a:lnTo>
                <a:cubicBezTo>
                  <a:pt x="6968087" y="1996469"/>
                  <a:pt x="6963540" y="1986513"/>
                  <a:pt x="6966938" y="1976413"/>
                </a:cubicBezTo>
                <a:cubicBezTo>
                  <a:pt x="6970049" y="1967078"/>
                  <a:pt x="6982253" y="1961574"/>
                  <a:pt x="6991297" y="1965547"/>
                </a:cubicBezTo>
                <a:lnTo>
                  <a:pt x="6998955" y="1968945"/>
                </a:lnTo>
                <a:cubicBezTo>
                  <a:pt x="7008574" y="1973205"/>
                  <a:pt x="7013121" y="1983162"/>
                  <a:pt x="7009770" y="1993262"/>
                </a:cubicBezTo>
                <a:close/>
                <a:moveTo>
                  <a:pt x="6987613" y="2332262"/>
                </a:moveTo>
                <a:cubicBezTo>
                  <a:pt x="6977802" y="2354329"/>
                  <a:pt x="6942340" y="2341596"/>
                  <a:pt x="6952198" y="2319338"/>
                </a:cubicBezTo>
                <a:cubicBezTo>
                  <a:pt x="6961961" y="2297270"/>
                  <a:pt x="6997471" y="2310051"/>
                  <a:pt x="6987613" y="2332262"/>
                </a:cubicBezTo>
                <a:close/>
                <a:moveTo>
                  <a:pt x="6961387" y="2411866"/>
                </a:moveTo>
                <a:lnTo>
                  <a:pt x="6957989" y="2419525"/>
                </a:lnTo>
                <a:cubicBezTo>
                  <a:pt x="6953682" y="2429194"/>
                  <a:pt x="6944541" y="2434316"/>
                  <a:pt x="6934060" y="2431204"/>
                </a:cubicBezTo>
                <a:cubicBezTo>
                  <a:pt x="6924872" y="2428476"/>
                  <a:pt x="6918363" y="2416270"/>
                  <a:pt x="6922383" y="2407271"/>
                </a:cubicBezTo>
                <a:lnTo>
                  <a:pt x="6925781" y="2399612"/>
                </a:lnTo>
                <a:cubicBezTo>
                  <a:pt x="6930088" y="2389942"/>
                  <a:pt x="6939229" y="2384821"/>
                  <a:pt x="6949709" y="2387932"/>
                </a:cubicBezTo>
                <a:cubicBezTo>
                  <a:pt x="6958898" y="2390660"/>
                  <a:pt x="6965407" y="2402867"/>
                  <a:pt x="6961387" y="2411866"/>
                </a:cubicBezTo>
                <a:close/>
                <a:moveTo>
                  <a:pt x="6943393" y="1981678"/>
                </a:moveTo>
                <a:cubicBezTo>
                  <a:pt x="6932960" y="1984646"/>
                  <a:pt x="6923771" y="1978184"/>
                  <a:pt x="6920086" y="1968706"/>
                </a:cubicBezTo>
                <a:lnTo>
                  <a:pt x="6915827" y="1957649"/>
                </a:lnTo>
                <a:cubicBezTo>
                  <a:pt x="6912142" y="1948123"/>
                  <a:pt x="6919703" y="1936970"/>
                  <a:pt x="6928796" y="1934385"/>
                </a:cubicBezTo>
                <a:cubicBezTo>
                  <a:pt x="6939181" y="1931417"/>
                  <a:pt x="6948418" y="1937879"/>
                  <a:pt x="6952055" y="1947357"/>
                </a:cubicBezTo>
                <a:lnTo>
                  <a:pt x="6956314" y="1958414"/>
                </a:lnTo>
                <a:cubicBezTo>
                  <a:pt x="6960047" y="1967940"/>
                  <a:pt x="6952485" y="1979093"/>
                  <a:pt x="6943393" y="1981678"/>
                </a:cubicBezTo>
                <a:close/>
                <a:moveTo>
                  <a:pt x="6864859" y="2519712"/>
                </a:moveTo>
                <a:cubicBezTo>
                  <a:pt x="6862227" y="2518563"/>
                  <a:pt x="6860121" y="2516744"/>
                  <a:pt x="6858446" y="2514686"/>
                </a:cubicBezTo>
                <a:cubicBezTo>
                  <a:pt x="6856341" y="2516457"/>
                  <a:pt x="6853995" y="2517797"/>
                  <a:pt x="6851507" y="2518467"/>
                </a:cubicBezTo>
                <a:cubicBezTo>
                  <a:pt x="6840930" y="2521292"/>
                  <a:pt x="6832124" y="2514542"/>
                  <a:pt x="6828439" y="2505064"/>
                </a:cubicBezTo>
                <a:lnTo>
                  <a:pt x="6824180" y="2494007"/>
                </a:lnTo>
                <a:cubicBezTo>
                  <a:pt x="6820495" y="2484481"/>
                  <a:pt x="6828583" y="2473328"/>
                  <a:pt x="6837581" y="2470983"/>
                </a:cubicBezTo>
                <a:cubicBezTo>
                  <a:pt x="6848157" y="2468158"/>
                  <a:pt x="6856963" y="2474908"/>
                  <a:pt x="6860599" y="2484385"/>
                </a:cubicBezTo>
                <a:lnTo>
                  <a:pt x="6861844" y="2487641"/>
                </a:lnTo>
                <a:cubicBezTo>
                  <a:pt x="6867347" y="2483811"/>
                  <a:pt x="6874957" y="2483045"/>
                  <a:pt x="6881178" y="2485822"/>
                </a:cubicBezTo>
                <a:lnTo>
                  <a:pt x="6888836" y="2489220"/>
                </a:lnTo>
                <a:cubicBezTo>
                  <a:pt x="6898454" y="2493480"/>
                  <a:pt x="6901518" y="2505256"/>
                  <a:pt x="6897593" y="2514399"/>
                </a:cubicBezTo>
                <a:cubicBezTo>
                  <a:pt x="6893478" y="2523972"/>
                  <a:pt x="6881418" y="2527179"/>
                  <a:pt x="6872420" y="2523158"/>
                </a:cubicBezTo>
                <a:lnTo>
                  <a:pt x="6864859" y="2519712"/>
                </a:lnTo>
                <a:close/>
                <a:moveTo>
                  <a:pt x="6866438" y="2564181"/>
                </a:moveTo>
                <a:cubicBezTo>
                  <a:pt x="6856579" y="2586392"/>
                  <a:pt x="6822314" y="2570739"/>
                  <a:pt x="6832124" y="2548576"/>
                </a:cubicBezTo>
                <a:cubicBezTo>
                  <a:pt x="6841983" y="2526366"/>
                  <a:pt x="6876297" y="2542018"/>
                  <a:pt x="6866438" y="2564181"/>
                </a:cubicBezTo>
                <a:close/>
                <a:moveTo>
                  <a:pt x="6844137" y="2418424"/>
                </a:moveTo>
                <a:lnTo>
                  <a:pt x="6847535" y="2410765"/>
                </a:lnTo>
                <a:cubicBezTo>
                  <a:pt x="6851698" y="2401431"/>
                  <a:pt x="6861174" y="2395495"/>
                  <a:pt x="6871463" y="2399037"/>
                </a:cubicBezTo>
                <a:cubicBezTo>
                  <a:pt x="6880460" y="2402149"/>
                  <a:pt x="6887304" y="2413685"/>
                  <a:pt x="6883188" y="2422971"/>
                </a:cubicBezTo>
                <a:lnTo>
                  <a:pt x="6879790" y="2430630"/>
                </a:lnTo>
                <a:cubicBezTo>
                  <a:pt x="6875627" y="2439964"/>
                  <a:pt x="6866151" y="2445852"/>
                  <a:pt x="6855862" y="2442310"/>
                </a:cubicBezTo>
                <a:cubicBezTo>
                  <a:pt x="6846817" y="2439246"/>
                  <a:pt x="6840021" y="2427710"/>
                  <a:pt x="6844137" y="2418424"/>
                </a:cubicBezTo>
                <a:close/>
                <a:moveTo>
                  <a:pt x="6896923" y="2298276"/>
                </a:moveTo>
                <a:cubicBezTo>
                  <a:pt x="6892090" y="2299520"/>
                  <a:pt x="6887687" y="2298659"/>
                  <a:pt x="6883906" y="2296600"/>
                </a:cubicBezTo>
                <a:cubicBezTo>
                  <a:pt x="6883188" y="2298419"/>
                  <a:pt x="6882374" y="2300238"/>
                  <a:pt x="6881178" y="2301722"/>
                </a:cubicBezTo>
                <a:cubicBezTo>
                  <a:pt x="6874334" y="2310290"/>
                  <a:pt x="6862610" y="2309142"/>
                  <a:pt x="6854570" y="2303493"/>
                </a:cubicBezTo>
                <a:cubicBezTo>
                  <a:pt x="6841552" y="2294351"/>
                  <a:pt x="6837389" y="2278746"/>
                  <a:pt x="6839973" y="2263619"/>
                </a:cubicBezTo>
                <a:cubicBezTo>
                  <a:pt x="6841696" y="2253567"/>
                  <a:pt x="6852177" y="2246770"/>
                  <a:pt x="6862035" y="2248685"/>
                </a:cubicBezTo>
                <a:cubicBezTo>
                  <a:pt x="6867156" y="2249690"/>
                  <a:pt x="6871367" y="2252801"/>
                  <a:pt x="6873999" y="2256870"/>
                </a:cubicBezTo>
                <a:cubicBezTo>
                  <a:pt x="6876584" y="2253998"/>
                  <a:pt x="6879647" y="2251652"/>
                  <a:pt x="6883045" y="2250743"/>
                </a:cubicBezTo>
                <a:cubicBezTo>
                  <a:pt x="6893621" y="2247967"/>
                  <a:pt x="6902427" y="2254716"/>
                  <a:pt x="6906064" y="2264194"/>
                </a:cubicBezTo>
                <a:lnTo>
                  <a:pt x="6910323" y="2275251"/>
                </a:lnTo>
                <a:cubicBezTo>
                  <a:pt x="6914009" y="2284777"/>
                  <a:pt x="6905920" y="2295930"/>
                  <a:pt x="6896923" y="2298276"/>
                </a:cubicBezTo>
                <a:close/>
                <a:moveTo>
                  <a:pt x="6881178" y="2082679"/>
                </a:moveTo>
                <a:cubicBezTo>
                  <a:pt x="6878067" y="2091966"/>
                  <a:pt x="6865864" y="2097518"/>
                  <a:pt x="6856819" y="2093497"/>
                </a:cubicBezTo>
                <a:lnTo>
                  <a:pt x="6849162" y="2090099"/>
                </a:lnTo>
                <a:cubicBezTo>
                  <a:pt x="6839495" y="2085790"/>
                  <a:pt x="6834948" y="2075834"/>
                  <a:pt x="6838346" y="2065734"/>
                </a:cubicBezTo>
                <a:cubicBezTo>
                  <a:pt x="6841457" y="2056400"/>
                  <a:pt x="6853661" y="2050895"/>
                  <a:pt x="6862705" y="2054868"/>
                </a:cubicBezTo>
                <a:lnTo>
                  <a:pt x="6870363" y="2058266"/>
                </a:lnTo>
                <a:cubicBezTo>
                  <a:pt x="6879981" y="2062622"/>
                  <a:pt x="6884528" y="2072579"/>
                  <a:pt x="6881178" y="2082679"/>
                </a:cubicBezTo>
                <a:close/>
                <a:moveTo>
                  <a:pt x="6872707" y="2033615"/>
                </a:moveTo>
                <a:lnTo>
                  <a:pt x="6869310" y="2041273"/>
                </a:lnTo>
                <a:cubicBezTo>
                  <a:pt x="6865003" y="2050943"/>
                  <a:pt x="6855766" y="2056017"/>
                  <a:pt x="6845285" y="2052857"/>
                </a:cubicBezTo>
                <a:cubicBezTo>
                  <a:pt x="6836097" y="2050081"/>
                  <a:pt x="6829732" y="2037875"/>
                  <a:pt x="6833704" y="2028876"/>
                </a:cubicBezTo>
                <a:lnTo>
                  <a:pt x="6837102" y="2021217"/>
                </a:lnTo>
                <a:cubicBezTo>
                  <a:pt x="6841409" y="2011548"/>
                  <a:pt x="6850645" y="2006522"/>
                  <a:pt x="6861126" y="2009633"/>
                </a:cubicBezTo>
                <a:cubicBezTo>
                  <a:pt x="6870363" y="2012313"/>
                  <a:pt x="6876727" y="2024568"/>
                  <a:pt x="6872707" y="2033615"/>
                </a:cubicBezTo>
                <a:close/>
                <a:moveTo>
                  <a:pt x="6843610" y="2330538"/>
                </a:moveTo>
                <a:lnTo>
                  <a:pt x="6858925" y="2337336"/>
                </a:lnTo>
                <a:cubicBezTo>
                  <a:pt x="6868257" y="2341452"/>
                  <a:pt x="6871319" y="2354281"/>
                  <a:pt x="6866773" y="2362801"/>
                </a:cubicBezTo>
                <a:cubicBezTo>
                  <a:pt x="6861796" y="2372231"/>
                  <a:pt x="6850597" y="2374768"/>
                  <a:pt x="6841313" y="2370652"/>
                </a:cubicBezTo>
                <a:lnTo>
                  <a:pt x="6825999" y="2363855"/>
                </a:lnTo>
                <a:cubicBezTo>
                  <a:pt x="6816666" y="2359738"/>
                  <a:pt x="6813604" y="2346909"/>
                  <a:pt x="6818150" y="2338389"/>
                </a:cubicBezTo>
                <a:cubicBezTo>
                  <a:pt x="6823175" y="2329007"/>
                  <a:pt x="6834326" y="2326422"/>
                  <a:pt x="6843610" y="2330538"/>
                </a:cubicBezTo>
                <a:close/>
                <a:moveTo>
                  <a:pt x="6815566" y="2023850"/>
                </a:moveTo>
                <a:cubicBezTo>
                  <a:pt x="6805803" y="2045821"/>
                  <a:pt x="6769815" y="2034620"/>
                  <a:pt x="6779625" y="2012505"/>
                </a:cubicBezTo>
                <a:cubicBezTo>
                  <a:pt x="6789388" y="1990534"/>
                  <a:pt x="6825377" y="2001687"/>
                  <a:pt x="6815566" y="2023850"/>
                </a:cubicBezTo>
                <a:close/>
                <a:moveTo>
                  <a:pt x="6801209" y="2256726"/>
                </a:moveTo>
                <a:cubicBezTo>
                  <a:pt x="6810446" y="2260604"/>
                  <a:pt x="6815470" y="2272092"/>
                  <a:pt x="6811355" y="2281378"/>
                </a:cubicBezTo>
                <a:lnTo>
                  <a:pt x="6807957" y="2289037"/>
                </a:lnTo>
                <a:cubicBezTo>
                  <a:pt x="6803793" y="2298371"/>
                  <a:pt x="6792882" y="2303206"/>
                  <a:pt x="6783310" y="2299185"/>
                </a:cubicBezTo>
                <a:cubicBezTo>
                  <a:pt x="6774074" y="2295308"/>
                  <a:pt x="6769049" y="2283820"/>
                  <a:pt x="6773164" y="2274533"/>
                </a:cubicBezTo>
                <a:lnTo>
                  <a:pt x="6776562" y="2266874"/>
                </a:lnTo>
                <a:cubicBezTo>
                  <a:pt x="6780726" y="2257492"/>
                  <a:pt x="6791637" y="2252705"/>
                  <a:pt x="6801209" y="2256726"/>
                </a:cubicBezTo>
                <a:close/>
                <a:moveTo>
                  <a:pt x="6768235" y="2382906"/>
                </a:moveTo>
                <a:cubicBezTo>
                  <a:pt x="6772016" y="2374433"/>
                  <a:pt x="6779338" y="2371466"/>
                  <a:pt x="6786469" y="2372231"/>
                </a:cubicBezTo>
                <a:cubicBezTo>
                  <a:pt x="6795466" y="2371466"/>
                  <a:pt x="6803075" y="2377210"/>
                  <a:pt x="6806330" y="2385634"/>
                </a:cubicBezTo>
                <a:lnTo>
                  <a:pt x="6810589" y="2396692"/>
                </a:lnTo>
                <a:cubicBezTo>
                  <a:pt x="6814274" y="2406217"/>
                  <a:pt x="6806473" y="2417371"/>
                  <a:pt x="6797428" y="2419860"/>
                </a:cubicBezTo>
                <a:cubicBezTo>
                  <a:pt x="6786900" y="2422732"/>
                  <a:pt x="6777902" y="2416174"/>
                  <a:pt x="6774265" y="2406696"/>
                </a:cubicBezTo>
                <a:lnTo>
                  <a:pt x="6773213" y="2403968"/>
                </a:lnTo>
                <a:cubicBezTo>
                  <a:pt x="6767469" y="2399229"/>
                  <a:pt x="6764311" y="2391666"/>
                  <a:pt x="6768235" y="2382906"/>
                </a:cubicBezTo>
                <a:close/>
                <a:moveTo>
                  <a:pt x="6758999" y="2368976"/>
                </a:moveTo>
                <a:cubicBezTo>
                  <a:pt x="6750002" y="2369742"/>
                  <a:pt x="6742392" y="2363998"/>
                  <a:pt x="6739138" y="2355573"/>
                </a:cubicBezTo>
                <a:lnTo>
                  <a:pt x="6734879" y="2344516"/>
                </a:lnTo>
                <a:cubicBezTo>
                  <a:pt x="6731194" y="2334990"/>
                  <a:pt x="6738994" y="2323837"/>
                  <a:pt x="6748087" y="2321348"/>
                </a:cubicBezTo>
                <a:cubicBezTo>
                  <a:pt x="6758616" y="2318476"/>
                  <a:pt x="6767565" y="2325034"/>
                  <a:pt x="6771251" y="2334511"/>
                </a:cubicBezTo>
                <a:lnTo>
                  <a:pt x="6772303" y="2337240"/>
                </a:lnTo>
                <a:cubicBezTo>
                  <a:pt x="6777998" y="2341979"/>
                  <a:pt x="6781109" y="2349542"/>
                  <a:pt x="6777233" y="2358302"/>
                </a:cubicBezTo>
                <a:cubicBezTo>
                  <a:pt x="6773451" y="2366822"/>
                  <a:pt x="6766129" y="2369790"/>
                  <a:pt x="6758999" y="2368976"/>
                </a:cubicBezTo>
                <a:close/>
                <a:moveTo>
                  <a:pt x="6775079" y="2156587"/>
                </a:moveTo>
                <a:cubicBezTo>
                  <a:pt x="6770867" y="2166161"/>
                  <a:pt x="6758807" y="2169128"/>
                  <a:pt x="6749811" y="2165155"/>
                </a:cubicBezTo>
                <a:lnTo>
                  <a:pt x="6734496" y="2158358"/>
                </a:lnTo>
                <a:cubicBezTo>
                  <a:pt x="6724876" y="2154098"/>
                  <a:pt x="6722005" y="2142131"/>
                  <a:pt x="6725978" y="2133132"/>
                </a:cubicBezTo>
                <a:cubicBezTo>
                  <a:pt x="6730189" y="2123558"/>
                  <a:pt x="6742249" y="2120590"/>
                  <a:pt x="6751246" y="2124564"/>
                </a:cubicBezTo>
                <a:lnTo>
                  <a:pt x="6766560" y="2131361"/>
                </a:lnTo>
                <a:cubicBezTo>
                  <a:pt x="6776180" y="2135621"/>
                  <a:pt x="6779051" y="2147588"/>
                  <a:pt x="6775079" y="2156587"/>
                </a:cubicBezTo>
                <a:close/>
                <a:moveTo>
                  <a:pt x="6734065" y="2459829"/>
                </a:moveTo>
                <a:lnTo>
                  <a:pt x="6737463" y="2452170"/>
                </a:lnTo>
                <a:cubicBezTo>
                  <a:pt x="6741579" y="2442836"/>
                  <a:pt x="6752538" y="2438002"/>
                  <a:pt x="6762109" y="2442023"/>
                </a:cubicBezTo>
                <a:cubicBezTo>
                  <a:pt x="6771346" y="2445900"/>
                  <a:pt x="6776371" y="2457388"/>
                  <a:pt x="6772255" y="2466674"/>
                </a:cubicBezTo>
                <a:lnTo>
                  <a:pt x="6768858" y="2474333"/>
                </a:lnTo>
                <a:cubicBezTo>
                  <a:pt x="6764742" y="2483668"/>
                  <a:pt x="6753782" y="2488502"/>
                  <a:pt x="6744211" y="2484481"/>
                </a:cubicBezTo>
                <a:cubicBezTo>
                  <a:pt x="6734974" y="2480652"/>
                  <a:pt x="6729949" y="2469164"/>
                  <a:pt x="6734065" y="2459829"/>
                </a:cubicBezTo>
                <a:close/>
                <a:moveTo>
                  <a:pt x="6770341" y="2584621"/>
                </a:moveTo>
                <a:cubicBezTo>
                  <a:pt x="6774553" y="2575047"/>
                  <a:pt x="6786613" y="2572079"/>
                  <a:pt x="6795609" y="2576052"/>
                </a:cubicBezTo>
                <a:lnTo>
                  <a:pt x="6810924" y="2582849"/>
                </a:lnTo>
                <a:cubicBezTo>
                  <a:pt x="6820543" y="2587110"/>
                  <a:pt x="6823415" y="2599077"/>
                  <a:pt x="6819442" y="2608076"/>
                </a:cubicBezTo>
                <a:cubicBezTo>
                  <a:pt x="6815231" y="2617649"/>
                  <a:pt x="6803171" y="2620617"/>
                  <a:pt x="6794222" y="2616644"/>
                </a:cubicBezTo>
                <a:lnTo>
                  <a:pt x="6778907" y="2609847"/>
                </a:lnTo>
                <a:cubicBezTo>
                  <a:pt x="6769288" y="2605587"/>
                  <a:pt x="6766369" y="2593620"/>
                  <a:pt x="6770341" y="2584621"/>
                </a:cubicBezTo>
                <a:close/>
                <a:moveTo>
                  <a:pt x="6832651" y="2809168"/>
                </a:moveTo>
                <a:cubicBezTo>
                  <a:pt x="6836336" y="2807732"/>
                  <a:pt x="6840021" y="2806296"/>
                  <a:pt x="6843706" y="2804908"/>
                </a:cubicBezTo>
                <a:cubicBezTo>
                  <a:pt x="6843897" y="2804860"/>
                  <a:pt x="6844089" y="2804908"/>
                  <a:pt x="6844232" y="2804812"/>
                </a:cubicBezTo>
                <a:cubicBezTo>
                  <a:pt x="6845190" y="2802563"/>
                  <a:pt x="6846625" y="2800552"/>
                  <a:pt x="6848635" y="2799020"/>
                </a:cubicBezTo>
                <a:cubicBezTo>
                  <a:pt x="6849641" y="2798350"/>
                  <a:pt x="6850550" y="2797584"/>
                  <a:pt x="6851363" y="2796723"/>
                </a:cubicBezTo>
                <a:lnTo>
                  <a:pt x="6851363" y="2796723"/>
                </a:lnTo>
                <a:cubicBezTo>
                  <a:pt x="6851411" y="2796579"/>
                  <a:pt x="6851411" y="2796531"/>
                  <a:pt x="6851459" y="2796340"/>
                </a:cubicBezTo>
                <a:cubicBezTo>
                  <a:pt x="6851459" y="2796053"/>
                  <a:pt x="6851459" y="2796005"/>
                  <a:pt x="6851507" y="2795383"/>
                </a:cubicBezTo>
                <a:cubicBezTo>
                  <a:pt x="6852177" y="2784852"/>
                  <a:pt x="6860504" y="2777288"/>
                  <a:pt x="6870985" y="2777193"/>
                </a:cubicBezTo>
                <a:cubicBezTo>
                  <a:pt x="6880939" y="2777097"/>
                  <a:pt x="6889792" y="2786814"/>
                  <a:pt x="6889170" y="2796675"/>
                </a:cubicBezTo>
                <a:cubicBezTo>
                  <a:pt x="6888452" y="2808163"/>
                  <a:pt x="6883954" y="2819077"/>
                  <a:pt x="6874670" y="2826209"/>
                </a:cubicBezTo>
                <a:cubicBezTo>
                  <a:pt x="6872420" y="2827933"/>
                  <a:pt x="6869932" y="2829177"/>
                  <a:pt x="6867347" y="2830039"/>
                </a:cubicBezTo>
                <a:cubicBezTo>
                  <a:pt x="6865337" y="2834538"/>
                  <a:pt x="6861701" y="2838320"/>
                  <a:pt x="6856867" y="2840187"/>
                </a:cubicBezTo>
                <a:lnTo>
                  <a:pt x="6845812" y="2844447"/>
                </a:lnTo>
                <a:cubicBezTo>
                  <a:pt x="6836288" y="2848133"/>
                  <a:pt x="6825137" y="2842915"/>
                  <a:pt x="6821548" y="2833437"/>
                </a:cubicBezTo>
                <a:cubicBezTo>
                  <a:pt x="6818006" y="2823816"/>
                  <a:pt x="6823128" y="2812806"/>
                  <a:pt x="6832651" y="2809168"/>
                </a:cubicBezTo>
                <a:close/>
                <a:moveTo>
                  <a:pt x="6948274" y="2871780"/>
                </a:moveTo>
                <a:lnTo>
                  <a:pt x="6955069" y="2866897"/>
                </a:lnTo>
                <a:cubicBezTo>
                  <a:pt x="6963397" y="2860913"/>
                  <a:pt x="6976270" y="2866466"/>
                  <a:pt x="6980577" y="2874556"/>
                </a:cubicBezTo>
                <a:cubicBezTo>
                  <a:pt x="6985842" y="2884369"/>
                  <a:pt x="6981200" y="2894182"/>
                  <a:pt x="6972920" y="2900117"/>
                </a:cubicBezTo>
                <a:lnTo>
                  <a:pt x="6966124" y="2905000"/>
                </a:lnTo>
                <a:cubicBezTo>
                  <a:pt x="6957797" y="2910983"/>
                  <a:pt x="6944924" y="2905431"/>
                  <a:pt x="6940617" y="2897341"/>
                </a:cubicBezTo>
                <a:cubicBezTo>
                  <a:pt x="6935353" y="2887576"/>
                  <a:pt x="6939995" y="2877715"/>
                  <a:pt x="6948274" y="2871780"/>
                </a:cubicBezTo>
                <a:close/>
                <a:moveTo>
                  <a:pt x="6958371" y="2983981"/>
                </a:moveTo>
                <a:cubicBezTo>
                  <a:pt x="6960047" y="2973929"/>
                  <a:pt x="6970815" y="2967228"/>
                  <a:pt x="6980530" y="2969190"/>
                </a:cubicBezTo>
                <a:cubicBezTo>
                  <a:pt x="6984406" y="2969956"/>
                  <a:pt x="6987421" y="2972206"/>
                  <a:pt x="6989910" y="2974839"/>
                </a:cubicBezTo>
                <a:cubicBezTo>
                  <a:pt x="6987852" y="2973738"/>
                  <a:pt x="6985986" y="2972254"/>
                  <a:pt x="6984550" y="2970243"/>
                </a:cubicBezTo>
                <a:lnTo>
                  <a:pt x="6974787" y="2956649"/>
                </a:lnTo>
                <a:cubicBezTo>
                  <a:pt x="6968853" y="2948368"/>
                  <a:pt x="6969235" y="2936832"/>
                  <a:pt x="6977562" y="2930130"/>
                </a:cubicBezTo>
                <a:cubicBezTo>
                  <a:pt x="6985124" y="2924003"/>
                  <a:pt x="6998141" y="2924626"/>
                  <a:pt x="7004075" y="2932907"/>
                </a:cubicBezTo>
                <a:lnTo>
                  <a:pt x="7013838" y="2946501"/>
                </a:lnTo>
                <a:cubicBezTo>
                  <a:pt x="7014508" y="2947411"/>
                  <a:pt x="7014795" y="2948511"/>
                  <a:pt x="7015274" y="2949469"/>
                </a:cubicBezTo>
                <a:cubicBezTo>
                  <a:pt x="7016566" y="2947411"/>
                  <a:pt x="7018050" y="2945400"/>
                  <a:pt x="7020299" y="2943725"/>
                </a:cubicBezTo>
                <a:cubicBezTo>
                  <a:pt x="7039968" y="2929652"/>
                  <a:pt x="7057867" y="2962824"/>
                  <a:pt x="7038341" y="2976801"/>
                </a:cubicBezTo>
                <a:cubicBezTo>
                  <a:pt x="7033268" y="2980439"/>
                  <a:pt x="7028339" y="2980870"/>
                  <a:pt x="7024128" y="2979386"/>
                </a:cubicBezTo>
                <a:cubicBezTo>
                  <a:pt x="7030875" y="2987476"/>
                  <a:pt x="7032072" y="3001884"/>
                  <a:pt x="7020825" y="3009926"/>
                </a:cubicBezTo>
                <a:cubicBezTo>
                  <a:pt x="7007904" y="3019212"/>
                  <a:pt x="6995892" y="3008011"/>
                  <a:pt x="6994600" y="2995326"/>
                </a:cubicBezTo>
                <a:lnTo>
                  <a:pt x="6993355" y="3002985"/>
                </a:lnTo>
                <a:cubicBezTo>
                  <a:pt x="6991680" y="3013037"/>
                  <a:pt x="6980913" y="3019739"/>
                  <a:pt x="6971150" y="3017776"/>
                </a:cubicBezTo>
                <a:cubicBezTo>
                  <a:pt x="6960908" y="3015718"/>
                  <a:pt x="6954735" y="3005666"/>
                  <a:pt x="6956362" y="2995613"/>
                </a:cubicBezTo>
                <a:lnTo>
                  <a:pt x="6958371" y="2983981"/>
                </a:lnTo>
                <a:close/>
                <a:moveTo>
                  <a:pt x="6986608" y="3073590"/>
                </a:moveTo>
                <a:cubicBezTo>
                  <a:pt x="6985602" y="3066649"/>
                  <a:pt x="6988953" y="3059182"/>
                  <a:pt x="6994456" y="3054969"/>
                </a:cubicBezTo>
                <a:cubicBezTo>
                  <a:pt x="6999290" y="3051236"/>
                  <a:pt x="7005032" y="3051044"/>
                  <a:pt x="7010344" y="3052767"/>
                </a:cubicBezTo>
                <a:cubicBezTo>
                  <a:pt x="7017667" y="3049656"/>
                  <a:pt x="7026568" y="3050374"/>
                  <a:pt x="7032550" y="3058751"/>
                </a:cubicBezTo>
                <a:lnTo>
                  <a:pt x="7035565" y="3062963"/>
                </a:lnTo>
                <a:cubicBezTo>
                  <a:pt x="7041787" y="3071675"/>
                  <a:pt x="7039059" y="3080435"/>
                  <a:pt x="7033077" y="3086131"/>
                </a:cubicBezTo>
                <a:cubicBezTo>
                  <a:pt x="7033029" y="3087041"/>
                  <a:pt x="7033459" y="3087855"/>
                  <a:pt x="7033316" y="3088764"/>
                </a:cubicBezTo>
                <a:lnTo>
                  <a:pt x="7031402" y="3100444"/>
                </a:lnTo>
                <a:cubicBezTo>
                  <a:pt x="7029727" y="3110544"/>
                  <a:pt x="7017667" y="3116384"/>
                  <a:pt x="7008478" y="3114038"/>
                </a:cubicBezTo>
                <a:cubicBezTo>
                  <a:pt x="7000630" y="3112028"/>
                  <a:pt x="6995988" y="3105805"/>
                  <a:pt x="6994839" y="3098529"/>
                </a:cubicBezTo>
                <a:cubicBezTo>
                  <a:pt x="6992302" y="3097237"/>
                  <a:pt x="6989910" y="3095513"/>
                  <a:pt x="6987948" y="3092977"/>
                </a:cubicBezTo>
                <a:cubicBezTo>
                  <a:pt x="6983784" y="3087519"/>
                  <a:pt x="6983640" y="3079717"/>
                  <a:pt x="6986608" y="3073590"/>
                </a:cubicBezTo>
                <a:close/>
                <a:moveTo>
                  <a:pt x="7075957" y="4779023"/>
                </a:moveTo>
                <a:cubicBezTo>
                  <a:pt x="7081796" y="4770981"/>
                  <a:pt x="7095291" y="4772034"/>
                  <a:pt x="7101847" y="4778114"/>
                </a:cubicBezTo>
                <a:cubicBezTo>
                  <a:pt x="7106394" y="4782374"/>
                  <a:pt x="7107878" y="4787735"/>
                  <a:pt x="7107207" y="4793049"/>
                </a:cubicBezTo>
                <a:cubicBezTo>
                  <a:pt x="7110509" y="4798410"/>
                  <a:pt x="7110940" y="4805255"/>
                  <a:pt x="7108021" y="4811382"/>
                </a:cubicBezTo>
                <a:cubicBezTo>
                  <a:pt x="7103809" y="4820189"/>
                  <a:pt x="7091606" y="4823540"/>
                  <a:pt x="7083231" y="4818897"/>
                </a:cubicBezTo>
                <a:cubicBezTo>
                  <a:pt x="7076723" y="4815259"/>
                  <a:pt x="7071793" y="4810089"/>
                  <a:pt x="7069592" y="4802957"/>
                </a:cubicBezTo>
                <a:cubicBezTo>
                  <a:pt x="7066864" y="4793910"/>
                  <a:pt x="7070884" y="4786060"/>
                  <a:pt x="7075957" y="4779023"/>
                </a:cubicBezTo>
                <a:close/>
                <a:moveTo>
                  <a:pt x="7085624" y="2951766"/>
                </a:moveTo>
                <a:cubicBezTo>
                  <a:pt x="7081796" y="2950330"/>
                  <a:pt x="7078254" y="2947889"/>
                  <a:pt x="7075718" y="2944395"/>
                </a:cubicBezTo>
                <a:lnTo>
                  <a:pt x="7065954" y="2930753"/>
                </a:lnTo>
                <a:cubicBezTo>
                  <a:pt x="7059972" y="2922471"/>
                  <a:pt x="7063849" y="2909882"/>
                  <a:pt x="7072080" y="2904808"/>
                </a:cubicBezTo>
                <a:cubicBezTo>
                  <a:pt x="7081173" y="2899208"/>
                  <a:pt x="7092085" y="2902654"/>
                  <a:pt x="7098019" y="2910935"/>
                </a:cubicBezTo>
                <a:lnTo>
                  <a:pt x="7101465" y="2915722"/>
                </a:lnTo>
                <a:cubicBezTo>
                  <a:pt x="7101560" y="2913616"/>
                  <a:pt x="7101847" y="2911366"/>
                  <a:pt x="7102948" y="2908973"/>
                </a:cubicBezTo>
                <a:cubicBezTo>
                  <a:pt x="7109983" y="2893081"/>
                  <a:pt x="7130322" y="2895091"/>
                  <a:pt x="7137549" y="2905670"/>
                </a:cubicBezTo>
                <a:lnTo>
                  <a:pt x="7137788" y="2904138"/>
                </a:lnTo>
                <a:cubicBezTo>
                  <a:pt x="7139464" y="2894038"/>
                  <a:pt x="7151810" y="2888390"/>
                  <a:pt x="7160903" y="2890831"/>
                </a:cubicBezTo>
                <a:cubicBezTo>
                  <a:pt x="7171432" y="2893703"/>
                  <a:pt x="7175835" y="2903899"/>
                  <a:pt x="7174208" y="2913903"/>
                </a:cubicBezTo>
                <a:lnTo>
                  <a:pt x="7173968" y="2915291"/>
                </a:lnTo>
                <a:cubicBezTo>
                  <a:pt x="7175069" y="2916344"/>
                  <a:pt x="7176266" y="2917350"/>
                  <a:pt x="7177223" y="2918642"/>
                </a:cubicBezTo>
                <a:lnTo>
                  <a:pt x="7182104" y="2925439"/>
                </a:lnTo>
                <a:cubicBezTo>
                  <a:pt x="7188086" y="2933768"/>
                  <a:pt x="7183061" y="2946549"/>
                  <a:pt x="7174926" y="2951144"/>
                </a:cubicBezTo>
                <a:cubicBezTo>
                  <a:pt x="7172197" y="2952676"/>
                  <a:pt x="7169422" y="2953155"/>
                  <a:pt x="7166742" y="2953203"/>
                </a:cubicBezTo>
                <a:cubicBezTo>
                  <a:pt x="7168082" y="2954016"/>
                  <a:pt x="7169230" y="2955069"/>
                  <a:pt x="7170331" y="2956170"/>
                </a:cubicBezTo>
                <a:cubicBezTo>
                  <a:pt x="7180477" y="2951719"/>
                  <a:pt x="7193446" y="2955979"/>
                  <a:pt x="7196557" y="2965696"/>
                </a:cubicBezTo>
                <a:cubicBezTo>
                  <a:pt x="7200050" y="2957989"/>
                  <a:pt x="7206846" y="2952532"/>
                  <a:pt x="7216226" y="2953921"/>
                </a:cubicBezTo>
                <a:cubicBezTo>
                  <a:pt x="7225463" y="2955309"/>
                  <a:pt x="7234747" y="2965552"/>
                  <a:pt x="7232067" y="2975365"/>
                </a:cubicBezTo>
                <a:cubicBezTo>
                  <a:pt x="7231684" y="2976562"/>
                  <a:pt x="7231397" y="2977759"/>
                  <a:pt x="7231205" y="2979003"/>
                </a:cubicBezTo>
                <a:cubicBezTo>
                  <a:pt x="7231205" y="2979147"/>
                  <a:pt x="7231205" y="2979099"/>
                  <a:pt x="7231205" y="2979243"/>
                </a:cubicBezTo>
                <a:cubicBezTo>
                  <a:pt x="7231205" y="2979338"/>
                  <a:pt x="7231254" y="2979386"/>
                  <a:pt x="7231301" y="2979482"/>
                </a:cubicBezTo>
                <a:cubicBezTo>
                  <a:pt x="7231445" y="2979673"/>
                  <a:pt x="7231541" y="2979817"/>
                  <a:pt x="7231684" y="2980056"/>
                </a:cubicBezTo>
                <a:cubicBezTo>
                  <a:pt x="7237570" y="2988816"/>
                  <a:pt x="7235656" y="2999874"/>
                  <a:pt x="7227425" y="3006384"/>
                </a:cubicBezTo>
                <a:cubicBezTo>
                  <a:pt x="7219624" y="3012559"/>
                  <a:pt x="7206607" y="3010309"/>
                  <a:pt x="7201103" y="3002123"/>
                </a:cubicBezTo>
                <a:cubicBezTo>
                  <a:pt x="7196509" y="2995278"/>
                  <a:pt x="7194643" y="2987380"/>
                  <a:pt x="7194595" y="2979290"/>
                </a:cubicBezTo>
                <a:cubicBezTo>
                  <a:pt x="7188325" y="2990348"/>
                  <a:pt x="7174160" y="2991880"/>
                  <a:pt x="7165497" y="2986279"/>
                </a:cubicBezTo>
                <a:cubicBezTo>
                  <a:pt x="7149704" y="2993459"/>
                  <a:pt x="7134438" y="2975126"/>
                  <a:pt x="7141234" y="2961101"/>
                </a:cubicBezTo>
                <a:cubicBezTo>
                  <a:pt x="7134869" y="2961197"/>
                  <a:pt x="7128408" y="2958181"/>
                  <a:pt x="7124675" y="2952963"/>
                </a:cubicBezTo>
                <a:lnTo>
                  <a:pt x="7123671" y="2951527"/>
                </a:lnTo>
                <a:cubicBezTo>
                  <a:pt x="7123814" y="2953729"/>
                  <a:pt x="7123622" y="2956170"/>
                  <a:pt x="7122665" y="2958851"/>
                </a:cubicBezTo>
                <a:cubicBezTo>
                  <a:pt x="7114721" y="2981110"/>
                  <a:pt x="7078829" y="2973881"/>
                  <a:pt x="7085624" y="2951766"/>
                </a:cubicBezTo>
                <a:close/>
                <a:moveTo>
                  <a:pt x="7139751" y="5217827"/>
                </a:moveTo>
                <a:cubicBezTo>
                  <a:pt x="7147360" y="5211413"/>
                  <a:pt x="7160233" y="5215817"/>
                  <a:pt x="7165067" y="5223284"/>
                </a:cubicBezTo>
                <a:cubicBezTo>
                  <a:pt x="7168464" y="5228550"/>
                  <a:pt x="7168561" y="5234102"/>
                  <a:pt x="7166599" y="5239081"/>
                </a:cubicBezTo>
                <a:cubicBezTo>
                  <a:pt x="7168513" y="5245064"/>
                  <a:pt x="7167221" y="5251813"/>
                  <a:pt x="7162913" y="5257031"/>
                </a:cubicBezTo>
                <a:cubicBezTo>
                  <a:pt x="7156644" y="5264546"/>
                  <a:pt x="7144010" y="5264785"/>
                  <a:pt x="7137022" y="5258227"/>
                </a:cubicBezTo>
                <a:cubicBezTo>
                  <a:pt x="7131567" y="5253106"/>
                  <a:pt x="7128073" y="5246883"/>
                  <a:pt x="7127738" y="5239368"/>
                </a:cubicBezTo>
                <a:cubicBezTo>
                  <a:pt x="7127260" y="5230033"/>
                  <a:pt x="7133051" y="5223380"/>
                  <a:pt x="7139751" y="5217827"/>
                </a:cubicBezTo>
                <a:close/>
                <a:moveTo>
                  <a:pt x="7134008" y="5491439"/>
                </a:moveTo>
                <a:cubicBezTo>
                  <a:pt x="7151044" y="5475308"/>
                  <a:pt x="7178371" y="5499721"/>
                  <a:pt x="7161286" y="5515852"/>
                </a:cubicBezTo>
                <a:cubicBezTo>
                  <a:pt x="7144201" y="5531983"/>
                  <a:pt x="7116875" y="5507571"/>
                  <a:pt x="7134008" y="5491439"/>
                </a:cubicBezTo>
                <a:close/>
                <a:moveTo>
                  <a:pt x="7165354" y="5404176"/>
                </a:moveTo>
                <a:cubicBezTo>
                  <a:pt x="7162291" y="5394411"/>
                  <a:pt x="7166024" y="5385317"/>
                  <a:pt x="7171719" y="5377514"/>
                </a:cubicBezTo>
                <a:cubicBezTo>
                  <a:pt x="7177606" y="5369472"/>
                  <a:pt x="7190670" y="5369855"/>
                  <a:pt x="7197562" y="5375934"/>
                </a:cubicBezTo>
                <a:cubicBezTo>
                  <a:pt x="7203114" y="5380865"/>
                  <a:pt x="7204454" y="5387614"/>
                  <a:pt x="7202778" y="5393981"/>
                </a:cubicBezTo>
                <a:cubicBezTo>
                  <a:pt x="7208474" y="5399485"/>
                  <a:pt x="7210914" y="5407527"/>
                  <a:pt x="7207037" y="5415234"/>
                </a:cubicBezTo>
                <a:cubicBezTo>
                  <a:pt x="7202874" y="5423611"/>
                  <a:pt x="7190957" y="5428445"/>
                  <a:pt x="7182486" y="5423419"/>
                </a:cubicBezTo>
                <a:cubicBezTo>
                  <a:pt x="7174734" y="5418776"/>
                  <a:pt x="7168130" y="5413080"/>
                  <a:pt x="7165354" y="5404176"/>
                </a:cubicBezTo>
                <a:close/>
                <a:moveTo>
                  <a:pt x="7198806" y="5486078"/>
                </a:moveTo>
                <a:cubicBezTo>
                  <a:pt x="7205985" y="5479042"/>
                  <a:pt x="7218092" y="5480526"/>
                  <a:pt x="7224649" y="5487466"/>
                </a:cubicBezTo>
                <a:lnTo>
                  <a:pt x="7241399" y="5505225"/>
                </a:lnTo>
                <a:cubicBezTo>
                  <a:pt x="7248434" y="5512693"/>
                  <a:pt x="7246950" y="5524277"/>
                  <a:pt x="7240011" y="5531074"/>
                </a:cubicBezTo>
                <a:cubicBezTo>
                  <a:pt x="7232832" y="5538110"/>
                  <a:pt x="7220725" y="5536674"/>
                  <a:pt x="7214168" y="5529686"/>
                </a:cubicBezTo>
                <a:lnTo>
                  <a:pt x="7197418" y="5511927"/>
                </a:lnTo>
                <a:cubicBezTo>
                  <a:pt x="7190383" y="5504459"/>
                  <a:pt x="7191867" y="5492923"/>
                  <a:pt x="7198806" y="5486078"/>
                </a:cubicBezTo>
                <a:close/>
                <a:moveTo>
                  <a:pt x="7242117" y="5374881"/>
                </a:moveTo>
                <a:cubicBezTo>
                  <a:pt x="7239916" y="5374834"/>
                  <a:pt x="7237714" y="5373876"/>
                  <a:pt x="7235656" y="5372583"/>
                </a:cubicBezTo>
                <a:cubicBezTo>
                  <a:pt x="7232163" y="5373110"/>
                  <a:pt x="7228621" y="5372919"/>
                  <a:pt x="7225463" y="5371626"/>
                </a:cubicBezTo>
                <a:cubicBezTo>
                  <a:pt x="7222974" y="5370621"/>
                  <a:pt x="7220534" y="5369472"/>
                  <a:pt x="7218188" y="5368228"/>
                </a:cubicBezTo>
                <a:cubicBezTo>
                  <a:pt x="7217470" y="5368323"/>
                  <a:pt x="7216752" y="5368515"/>
                  <a:pt x="7216035" y="5368515"/>
                </a:cubicBezTo>
                <a:cubicBezTo>
                  <a:pt x="7206607" y="5368850"/>
                  <a:pt x="7196844" y="5360713"/>
                  <a:pt x="7197083" y="5350852"/>
                </a:cubicBezTo>
                <a:lnTo>
                  <a:pt x="7197227" y="5345491"/>
                </a:lnTo>
                <a:cubicBezTo>
                  <a:pt x="7196748" y="5343911"/>
                  <a:pt x="7196365" y="5342331"/>
                  <a:pt x="7196126" y="5340560"/>
                </a:cubicBezTo>
                <a:cubicBezTo>
                  <a:pt x="7194403" y="5327588"/>
                  <a:pt x="7201247" y="5314759"/>
                  <a:pt x="7205458" y="5302888"/>
                </a:cubicBezTo>
                <a:cubicBezTo>
                  <a:pt x="7211776" y="5284938"/>
                  <a:pt x="7234747" y="5290921"/>
                  <a:pt x="7239389" y="5305473"/>
                </a:cubicBezTo>
                <a:lnTo>
                  <a:pt x="7240298" y="5304372"/>
                </a:lnTo>
                <a:cubicBezTo>
                  <a:pt x="7242930" y="5299394"/>
                  <a:pt x="7247190" y="5296713"/>
                  <a:pt x="7251927" y="5295947"/>
                </a:cubicBezTo>
                <a:cubicBezTo>
                  <a:pt x="7262409" y="5293219"/>
                  <a:pt x="7275329" y="5298245"/>
                  <a:pt x="7275186" y="5310882"/>
                </a:cubicBezTo>
                <a:cubicBezTo>
                  <a:pt x="7275138" y="5314281"/>
                  <a:pt x="7275521" y="5317727"/>
                  <a:pt x="7275473" y="5321126"/>
                </a:cubicBezTo>
                <a:cubicBezTo>
                  <a:pt x="7275569" y="5321987"/>
                  <a:pt x="7275713" y="5322849"/>
                  <a:pt x="7275856" y="5323711"/>
                </a:cubicBezTo>
                <a:cubicBezTo>
                  <a:pt x="7276526" y="5326152"/>
                  <a:pt x="7277053" y="5328354"/>
                  <a:pt x="7277149" y="5330651"/>
                </a:cubicBezTo>
                <a:cubicBezTo>
                  <a:pt x="7281599" y="5333811"/>
                  <a:pt x="7284902" y="5338933"/>
                  <a:pt x="7285475" y="5344006"/>
                </a:cubicBezTo>
                <a:cubicBezTo>
                  <a:pt x="7286672" y="5354585"/>
                  <a:pt x="7278967" y="5362053"/>
                  <a:pt x="7269300" y="5364207"/>
                </a:cubicBezTo>
                <a:cubicBezTo>
                  <a:pt x="7276143" y="5362675"/>
                  <a:pt x="7273511" y="5361957"/>
                  <a:pt x="7270496" y="5365260"/>
                </a:cubicBezTo>
                <a:cubicBezTo>
                  <a:pt x="7268056" y="5367988"/>
                  <a:pt x="7266093" y="5369472"/>
                  <a:pt x="7263078" y="5371195"/>
                </a:cubicBezTo>
                <a:cubicBezTo>
                  <a:pt x="7256331" y="5374929"/>
                  <a:pt x="7249630" y="5375073"/>
                  <a:pt x="7242117" y="5374881"/>
                </a:cubicBezTo>
                <a:close/>
                <a:moveTo>
                  <a:pt x="7277053" y="5501922"/>
                </a:moveTo>
                <a:cubicBezTo>
                  <a:pt x="7282747" y="5494981"/>
                  <a:pt x="7296004" y="5492205"/>
                  <a:pt x="7302800" y="5499385"/>
                </a:cubicBezTo>
                <a:lnTo>
                  <a:pt x="7308399" y="5505321"/>
                </a:lnTo>
                <a:cubicBezTo>
                  <a:pt x="7315195" y="5512549"/>
                  <a:pt x="7317875" y="5522649"/>
                  <a:pt x="7310935" y="5531122"/>
                </a:cubicBezTo>
                <a:cubicBezTo>
                  <a:pt x="7305240" y="5538062"/>
                  <a:pt x="7291984" y="5540839"/>
                  <a:pt x="7285188" y="5533659"/>
                </a:cubicBezTo>
                <a:lnTo>
                  <a:pt x="7279589" y="5527723"/>
                </a:lnTo>
                <a:cubicBezTo>
                  <a:pt x="7272793" y="5520447"/>
                  <a:pt x="7270113" y="5510347"/>
                  <a:pt x="7277053" y="5501922"/>
                </a:cubicBezTo>
                <a:close/>
                <a:moveTo>
                  <a:pt x="7284231" y="5614125"/>
                </a:moveTo>
                <a:cubicBezTo>
                  <a:pt x="7301316" y="5597993"/>
                  <a:pt x="7322660" y="5627815"/>
                  <a:pt x="7305767" y="5643754"/>
                </a:cubicBezTo>
                <a:cubicBezTo>
                  <a:pt x="7288682" y="5659934"/>
                  <a:pt x="7267338" y="5630112"/>
                  <a:pt x="7284231" y="5614125"/>
                </a:cubicBezTo>
                <a:close/>
                <a:moveTo>
                  <a:pt x="7295908" y="5714886"/>
                </a:moveTo>
                <a:lnTo>
                  <a:pt x="7301842" y="5709286"/>
                </a:lnTo>
                <a:cubicBezTo>
                  <a:pt x="7309069" y="5702488"/>
                  <a:pt x="7319933" y="5700956"/>
                  <a:pt x="7327686" y="5708041"/>
                </a:cubicBezTo>
                <a:cubicBezTo>
                  <a:pt x="7334624" y="5714312"/>
                  <a:pt x="7336156" y="5727093"/>
                  <a:pt x="7328930" y="5733890"/>
                </a:cubicBezTo>
                <a:lnTo>
                  <a:pt x="7322995" y="5739490"/>
                </a:lnTo>
                <a:cubicBezTo>
                  <a:pt x="7315769" y="5746335"/>
                  <a:pt x="7304906" y="5747819"/>
                  <a:pt x="7297153" y="5740735"/>
                </a:cubicBezTo>
                <a:cubicBezTo>
                  <a:pt x="7290213" y="5734512"/>
                  <a:pt x="7288729" y="5721731"/>
                  <a:pt x="7295908" y="5714886"/>
                </a:cubicBezTo>
                <a:close/>
                <a:moveTo>
                  <a:pt x="7309644" y="5426196"/>
                </a:moveTo>
                <a:cubicBezTo>
                  <a:pt x="7326777" y="5410016"/>
                  <a:pt x="7351710" y="5436870"/>
                  <a:pt x="7334529" y="5453049"/>
                </a:cubicBezTo>
                <a:cubicBezTo>
                  <a:pt x="7317396" y="5469229"/>
                  <a:pt x="7292511" y="5442375"/>
                  <a:pt x="7309644" y="5426196"/>
                </a:cubicBezTo>
                <a:close/>
                <a:moveTo>
                  <a:pt x="7339841" y="5572766"/>
                </a:moveTo>
                <a:cubicBezTo>
                  <a:pt x="7356783" y="5556779"/>
                  <a:pt x="7384923" y="5580234"/>
                  <a:pt x="7367790" y="5596413"/>
                </a:cubicBezTo>
                <a:cubicBezTo>
                  <a:pt x="7350896" y="5612401"/>
                  <a:pt x="7322708" y="5588946"/>
                  <a:pt x="7339841" y="5572766"/>
                </a:cubicBezTo>
                <a:close/>
                <a:moveTo>
                  <a:pt x="7340176" y="5626809"/>
                </a:moveTo>
                <a:cubicBezTo>
                  <a:pt x="7340463" y="5616518"/>
                  <a:pt x="7345775" y="5608380"/>
                  <a:pt x="7356639" y="5606849"/>
                </a:cubicBezTo>
                <a:cubicBezTo>
                  <a:pt x="7365588" y="5605556"/>
                  <a:pt x="7376930" y="5613694"/>
                  <a:pt x="7376643" y="5623315"/>
                </a:cubicBezTo>
                <a:lnTo>
                  <a:pt x="7376308" y="5634803"/>
                </a:lnTo>
                <a:cubicBezTo>
                  <a:pt x="7376021" y="5645095"/>
                  <a:pt x="7370709" y="5653233"/>
                  <a:pt x="7359846" y="5654764"/>
                </a:cubicBezTo>
                <a:cubicBezTo>
                  <a:pt x="7350896" y="5656057"/>
                  <a:pt x="7339554" y="5647919"/>
                  <a:pt x="7339841" y="5638298"/>
                </a:cubicBezTo>
                <a:cubicBezTo>
                  <a:pt x="7339984" y="5634468"/>
                  <a:pt x="7340081" y="5630639"/>
                  <a:pt x="7340176" y="5626809"/>
                </a:cubicBezTo>
                <a:close/>
                <a:moveTo>
                  <a:pt x="7380663" y="5347932"/>
                </a:moveTo>
                <a:lnTo>
                  <a:pt x="7386598" y="5342331"/>
                </a:lnTo>
                <a:cubicBezTo>
                  <a:pt x="7394063" y="5335295"/>
                  <a:pt x="7405166" y="5335773"/>
                  <a:pt x="7412489" y="5342666"/>
                </a:cubicBezTo>
                <a:cubicBezTo>
                  <a:pt x="7419619" y="5349368"/>
                  <a:pt x="7419092" y="5361957"/>
                  <a:pt x="7412154" y="5368563"/>
                </a:cubicBezTo>
                <a:lnTo>
                  <a:pt x="7406219" y="5374163"/>
                </a:lnTo>
                <a:cubicBezTo>
                  <a:pt x="7398754" y="5381200"/>
                  <a:pt x="7387650" y="5380721"/>
                  <a:pt x="7380328" y="5373828"/>
                </a:cubicBezTo>
                <a:cubicBezTo>
                  <a:pt x="7373150" y="5367127"/>
                  <a:pt x="7373676" y="5354537"/>
                  <a:pt x="7380663" y="5347932"/>
                </a:cubicBezTo>
                <a:close/>
                <a:moveTo>
                  <a:pt x="7383199" y="5509294"/>
                </a:moveTo>
                <a:cubicBezTo>
                  <a:pt x="7390283" y="5502497"/>
                  <a:pt x="7402295" y="5502640"/>
                  <a:pt x="7409090" y="5509821"/>
                </a:cubicBezTo>
                <a:lnTo>
                  <a:pt x="7414690" y="5515756"/>
                </a:lnTo>
                <a:cubicBezTo>
                  <a:pt x="7421485" y="5522984"/>
                  <a:pt x="7421390" y="5534712"/>
                  <a:pt x="7414163" y="5541653"/>
                </a:cubicBezTo>
                <a:cubicBezTo>
                  <a:pt x="7407081" y="5548450"/>
                  <a:pt x="7395068" y="5548306"/>
                  <a:pt x="7388272" y="5541126"/>
                </a:cubicBezTo>
                <a:lnTo>
                  <a:pt x="7382674" y="5535190"/>
                </a:lnTo>
                <a:cubicBezTo>
                  <a:pt x="7375877" y="5527962"/>
                  <a:pt x="7376021" y="5516235"/>
                  <a:pt x="7383199" y="5509294"/>
                </a:cubicBezTo>
                <a:close/>
                <a:moveTo>
                  <a:pt x="7424165" y="5643898"/>
                </a:moveTo>
                <a:cubicBezTo>
                  <a:pt x="7407272" y="5659838"/>
                  <a:pt x="7378749" y="5636814"/>
                  <a:pt x="7395882" y="5620682"/>
                </a:cubicBezTo>
                <a:cubicBezTo>
                  <a:pt x="7412776" y="5604695"/>
                  <a:pt x="7441251" y="5627719"/>
                  <a:pt x="7424165" y="5643898"/>
                </a:cubicBezTo>
                <a:close/>
                <a:moveTo>
                  <a:pt x="7392915" y="5735278"/>
                </a:moveTo>
                <a:lnTo>
                  <a:pt x="7398849" y="5729677"/>
                </a:lnTo>
                <a:cubicBezTo>
                  <a:pt x="7406076" y="5722832"/>
                  <a:pt x="7416604" y="5720869"/>
                  <a:pt x="7424692" y="5727858"/>
                </a:cubicBezTo>
                <a:cubicBezTo>
                  <a:pt x="7431631" y="5733890"/>
                  <a:pt x="7433641" y="5746909"/>
                  <a:pt x="7426463" y="5753707"/>
                </a:cubicBezTo>
                <a:lnTo>
                  <a:pt x="7420529" y="5759307"/>
                </a:lnTo>
                <a:cubicBezTo>
                  <a:pt x="7413302" y="5766105"/>
                  <a:pt x="7402774" y="5768115"/>
                  <a:pt x="7394685" y="5761079"/>
                </a:cubicBezTo>
                <a:cubicBezTo>
                  <a:pt x="7387746" y="5755047"/>
                  <a:pt x="7385736" y="5742027"/>
                  <a:pt x="7392915" y="5735278"/>
                </a:cubicBezTo>
                <a:close/>
                <a:moveTo>
                  <a:pt x="7431249" y="5258467"/>
                </a:moveTo>
                <a:cubicBezTo>
                  <a:pt x="7427754" y="5257940"/>
                  <a:pt x="7424405" y="5256744"/>
                  <a:pt x="7421629" y="5254685"/>
                </a:cubicBezTo>
                <a:cubicBezTo>
                  <a:pt x="7421342" y="5254924"/>
                  <a:pt x="7421103" y="5255260"/>
                  <a:pt x="7420816" y="5255451"/>
                </a:cubicBezTo>
                <a:cubicBezTo>
                  <a:pt x="7412297" y="5261866"/>
                  <a:pt x="7401960" y="5259089"/>
                  <a:pt x="7395164" y="5251909"/>
                </a:cubicBezTo>
                <a:lnTo>
                  <a:pt x="7389565" y="5245973"/>
                </a:lnTo>
                <a:cubicBezTo>
                  <a:pt x="7382721" y="5238745"/>
                  <a:pt x="7385879" y="5225773"/>
                  <a:pt x="7393106" y="5220316"/>
                </a:cubicBezTo>
                <a:cubicBezTo>
                  <a:pt x="7398610" y="5216152"/>
                  <a:pt x="7404879" y="5215913"/>
                  <a:pt x="7410478" y="5218162"/>
                </a:cubicBezTo>
                <a:cubicBezTo>
                  <a:pt x="7411531" y="5215195"/>
                  <a:pt x="7413207" y="5212466"/>
                  <a:pt x="7415456" y="5210264"/>
                </a:cubicBezTo>
                <a:cubicBezTo>
                  <a:pt x="7415887" y="5209833"/>
                  <a:pt x="7416461" y="5209737"/>
                  <a:pt x="7416891" y="5209402"/>
                </a:cubicBezTo>
                <a:cubicBezTo>
                  <a:pt x="7412776" y="5203180"/>
                  <a:pt x="7412154" y="5195090"/>
                  <a:pt x="7419236" y="5188388"/>
                </a:cubicBezTo>
                <a:cubicBezTo>
                  <a:pt x="7436369" y="5172209"/>
                  <a:pt x="7462978" y="5197388"/>
                  <a:pt x="7445845" y="5213519"/>
                </a:cubicBezTo>
                <a:cubicBezTo>
                  <a:pt x="7445223" y="5214141"/>
                  <a:pt x="7444505" y="5214285"/>
                  <a:pt x="7443883" y="5214764"/>
                </a:cubicBezTo>
                <a:lnTo>
                  <a:pt x="7446850" y="5217923"/>
                </a:lnTo>
                <a:cubicBezTo>
                  <a:pt x="7451492" y="5222853"/>
                  <a:pt x="7452210" y="5229602"/>
                  <a:pt x="7450200" y="5235586"/>
                </a:cubicBezTo>
                <a:cubicBezTo>
                  <a:pt x="7451062" y="5237405"/>
                  <a:pt x="7450965" y="5239415"/>
                  <a:pt x="7451109" y="5241378"/>
                </a:cubicBezTo>
                <a:cubicBezTo>
                  <a:pt x="7457044" y="5240612"/>
                  <a:pt x="7463313" y="5242575"/>
                  <a:pt x="7467572" y="5247027"/>
                </a:cubicBezTo>
                <a:cubicBezTo>
                  <a:pt x="7474607" y="5254302"/>
                  <a:pt x="7472932" y="5266317"/>
                  <a:pt x="7465993" y="5272875"/>
                </a:cubicBezTo>
                <a:lnTo>
                  <a:pt x="7460058" y="5278476"/>
                </a:lnTo>
                <a:cubicBezTo>
                  <a:pt x="7452593" y="5285512"/>
                  <a:pt x="7440963" y="5283837"/>
                  <a:pt x="7434216" y="5276896"/>
                </a:cubicBezTo>
                <a:cubicBezTo>
                  <a:pt x="7429382" y="5271870"/>
                  <a:pt x="7428903" y="5264642"/>
                  <a:pt x="7431249" y="5258467"/>
                </a:cubicBezTo>
                <a:close/>
                <a:moveTo>
                  <a:pt x="7467620" y="5288336"/>
                </a:moveTo>
                <a:cubicBezTo>
                  <a:pt x="7473315" y="5281108"/>
                  <a:pt x="7486858" y="5279433"/>
                  <a:pt x="7493462" y="5286422"/>
                </a:cubicBezTo>
                <a:lnTo>
                  <a:pt x="7499062" y="5292357"/>
                </a:lnTo>
                <a:cubicBezTo>
                  <a:pt x="7506097" y="5299825"/>
                  <a:pt x="7507628" y="5309733"/>
                  <a:pt x="7500928" y="5318206"/>
                </a:cubicBezTo>
                <a:cubicBezTo>
                  <a:pt x="7495233" y="5325434"/>
                  <a:pt x="7481690" y="5327061"/>
                  <a:pt x="7475133" y="5320073"/>
                </a:cubicBezTo>
                <a:lnTo>
                  <a:pt x="7469534" y="5314137"/>
                </a:lnTo>
                <a:cubicBezTo>
                  <a:pt x="7462451" y="5306670"/>
                  <a:pt x="7460967" y="5296761"/>
                  <a:pt x="7467620" y="5288336"/>
                </a:cubicBezTo>
                <a:close/>
                <a:moveTo>
                  <a:pt x="7485375" y="5715078"/>
                </a:moveTo>
                <a:cubicBezTo>
                  <a:pt x="7502317" y="5699042"/>
                  <a:pt x="7530408" y="5722593"/>
                  <a:pt x="7513324" y="5738724"/>
                </a:cubicBezTo>
                <a:cubicBezTo>
                  <a:pt x="7496382" y="5754760"/>
                  <a:pt x="7468289" y="5731257"/>
                  <a:pt x="7485375" y="5715078"/>
                </a:cubicBezTo>
                <a:close/>
                <a:moveTo>
                  <a:pt x="7645362" y="5414851"/>
                </a:moveTo>
                <a:cubicBezTo>
                  <a:pt x="7645649" y="5404894"/>
                  <a:pt x="7653832" y="5396661"/>
                  <a:pt x="7663882" y="5396757"/>
                </a:cubicBezTo>
                <a:cubicBezTo>
                  <a:pt x="7673645" y="5396853"/>
                  <a:pt x="7682259" y="5405373"/>
                  <a:pt x="7681972" y="5415282"/>
                </a:cubicBezTo>
                <a:lnTo>
                  <a:pt x="7681637" y="5426770"/>
                </a:lnTo>
                <a:cubicBezTo>
                  <a:pt x="7681350" y="5436727"/>
                  <a:pt x="7673166" y="5444960"/>
                  <a:pt x="7663117" y="5444864"/>
                </a:cubicBezTo>
                <a:cubicBezTo>
                  <a:pt x="7653353" y="5444768"/>
                  <a:pt x="7644739" y="5436248"/>
                  <a:pt x="7645026" y="5426339"/>
                </a:cubicBezTo>
                <a:lnTo>
                  <a:pt x="7645362" y="5414851"/>
                </a:lnTo>
                <a:close/>
                <a:moveTo>
                  <a:pt x="7665031" y="5489381"/>
                </a:moveTo>
                <a:cubicBezTo>
                  <a:pt x="7682068" y="5473297"/>
                  <a:pt x="7709107" y="5498045"/>
                  <a:pt x="7691926" y="5514272"/>
                </a:cubicBezTo>
                <a:cubicBezTo>
                  <a:pt x="7674841" y="5530356"/>
                  <a:pt x="7647850" y="5505608"/>
                  <a:pt x="7665031" y="5489381"/>
                </a:cubicBezTo>
                <a:close/>
                <a:moveTo>
                  <a:pt x="7682020" y="5908033"/>
                </a:moveTo>
                <a:cubicBezTo>
                  <a:pt x="7692597" y="5906884"/>
                  <a:pt x="7700062" y="5914638"/>
                  <a:pt x="7702215" y="5924260"/>
                </a:cubicBezTo>
                <a:lnTo>
                  <a:pt x="7704704" y="5935461"/>
                </a:lnTo>
                <a:cubicBezTo>
                  <a:pt x="7706857" y="5945178"/>
                  <a:pt x="7697477" y="5954656"/>
                  <a:pt x="7688481" y="5955661"/>
                </a:cubicBezTo>
                <a:cubicBezTo>
                  <a:pt x="7677904" y="5956810"/>
                  <a:pt x="7670439" y="5949055"/>
                  <a:pt x="7668285" y="5939434"/>
                </a:cubicBezTo>
                <a:lnTo>
                  <a:pt x="7665797" y="5928233"/>
                </a:lnTo>
                <a:cubicBezTo>
                  <a:pt x="7663642" y="5918516"/>
                  <a:pt x="7673071" y="5908990"/>
                  <a:pt x="7682020" y="5908033"/>
                </a:cubicBezTo>
                <a:close/>
                <a:moveTo>
                  <a:pt x="7700301" y="5836279"/>
                </a:moveTo>
                <a:lnTo>
                  <a:pt x="7704656" y="5829386"/>
                </a:lnTo>
                <a:cubicBezTo>
                  <a:pt x="7710160" y="5820770"/>
                  <a:pt x="7721933" y="5819525"/>
                  <a:pt x="7730116" y="5824647"/>
                </a:cubicBezTo>
                <a:cubicBezTo>
                  <a:pt x="7738730" y="5829960"/>
                  <a:pt x="7740023" y="5842023"/>
                  <a:pt x="7734854" y="5850113"/>
                </a:cubicBezTo>
                <a:lnTo>
                  <a:pt x="7730499" y="5857006"/>
                </a:lnTo>
                <a:cubicBezTo>
                  <a:pt x="7724996" y="5865670"/>
                  <a:pt x="7713223" y="5866866"/>
                  <a:pt x="7705039" y="5861744"/>
                </a:cubicBezTo>
                <a:cubicBezTo>
                  <a:pt x="7696473" y="5856383"/>
                  <a:pt x="7695181" y="5844368"/>
                  <a:pt x="7700301" y="5836279"/>
                </a:cubicBezTo>
                <a:close/>
                <a:moveTo>
                  <a:pt x="7735046" y="5792145"/>
                </a:moveTo>
                <a:cubicBezTo>
                  <a:pt x="7724613" y="5793485"/>
                  <a:pt x="7716668" y="5785970"/>
                  <a:pt x="7714563" y="5776301"/>
                </a:cubicBezTo>
                <a:cubicBezTo>
                  <a:pt x="7713749" y="5772567"/>
                  <a:pt x="7712888" y="5768785"/>
                  <a:pt x="7712074" y="5765052"/>
                </a:cubicBezTo>
                <a:cubicBezTo>
                  <a:pt x="7709921" y="5755334"/>
                  <a:pt x="7718774" y="5745713"/>
                  <a:pt x="7727915" y="5744564"/>
                </a:cubicBezTo>
                <a:cubicBezTo>
                  <a:pt x="7738348" y="5743224"/>
                  <a:pt x="7746292" y="5750739"/>
                  <a:pt x="7748398" y="5760408"/>
                </a:cubicBezTo>
                <a:lnTo>
                  <a:pt x="7750887" y="5771657"/>
                </a:lnTo>
                <a:cubicBezTo>
                  <a:pt x="7752992" y="5781326"/>
                  <a:pt x="7744138" y="5790948"/>
                  <a:pt x="7735046" y="5792145"/>
                </a:cubicBezTo>
                <a:close/>
                <a:moveTo>
                  <a:pt x="7746196" y="5611396"/>
                </a:moveTo>
                <a:cubicBezTo>
                  <a:pt x="7737821" y="5605843"/>
                  <a:pt x="7735763" y="5594355"/>
                  <a:pt x="7741076" y="5586026"/>
                </a:cubicBezTo>
                <a:cubicBezTo>
                  <a:pt x="7741554" y="5585164"/>
                  <a:pt x="7741841" y="5584733"/>
                  <a:pt x="7741937" y="5584590"/>
                </a:cubicBezTo>
                <a:cubicBezTo>
                  <a:pt x="7741985" y="5584494"/>
                  <a:pt x="7742032" y="5584399"/>
                  <a:pt x="7742081" y="5584303"/>
                </a:cubicBezTo>
                <a:cubicBezTo>
                  <a:pt x="7742081" y="5584255"/>
                  <a:pt x="7742081" y="5584207"/>
                  <a:pt x="7742128" y="5584159"/>
                </a:cubicBezTo>
                <a:cubicBezTo>
                  <a:pt x="7741650" y="5583154"/>
                  <a:pt x="7741172" y="5582197"/>
                  <a:pt x="7740549" y="5581239"/>
                </a:cubicBezTo>
                <a:cubicBezTo>
                  <a:pt x="7735094" y="5572575"/>
                  <a:pt x="7740980" y="5561087"/>
                  <a:pt x="7748925" y="5556731"/>
                </a:cubicBezTo>
                <a:cubicBezTo>
                  <a:pt x="7758256" y="5551657"/>
                  <a:pt x="7768307" y="5557018"/>
                  <a:pt x="7773427" y="5565108"/>
                </a:cubicBezTo>
                <a:cubicBezTo>
                  <a:pt x="7781658" y="5578176"/>
                  <a:pt x="7779505" y="5593733"/>
                  <a:pt x="7771561" y="5606274"/>
                </a:cubicBezTo>
                <a:cubicBezTo>
                  <a:pt x="7766249" y="5614699"/>
                  <a:pt x="7754284" y="5616805"/>
                  <a:pt x="7746196" y="5611396"/>
                </a:cubicBezTo>
                <a:close/>
                <a:moveTo>
                  <a:pt x="7779027" y="5444002"/>
                </a:moveTo>
                <a:cubicBezTo>
                  <a:pt x="7791709" y="5424089"/>
                  <a:pt x="7821380" y="5445534"/>
                  <a:pt x="7808793" y="5465304"/>
                </a:cubicBezTo>
                <a:cubicBezTo>
                  <a:pt x="7796111" y="5485264"/>
                  <a:pt x="7766440" y="5463772"/>
                  <a:pt x="7779027" y="5444002"/>
                </a:cubicBezTo>
                <a:close/>
                <a:moveTo>
                  <a:pt x="7803242" y="5704882"/>
                </a:moveTo>
                <a:lnTo>
                  <a:pt x="7807597" y="5697989"/>
                </a:lnTo>
                <a:cubicBezTo>
                  <a:pt x="7813100" y="5689325"/>
                  <a:pt x="7822768" y="5685831"/>
                  <a:pt x="7832339" y="5690330"/>
                </a:cubicBezTo>
                <a:cubicBezTo>
                  <a:pt x="7840810" y="5694303"/>
                  <a:pt x="7845165" y="5706988"/>
                  <a:pt x="7839997" y="5715078"/>
                </a:cubicBezTo>
                <a:lnTo>
                  <a:pt x="7835642" y="5721971"/>
                </a:lnTo>
                <a:cubicBezTo>
                  <a:pt x="7830138" y="5730635"/>
                  <a:pt x="7820471" y="5734129"/>
                  <a:pt x="7810899" y="5729629"/>
                </a:cubicBezTo>
                <a:cubicBezTo>
                  <a:pt x="7802429" y="5725656"/>
                  <a:pt x="7798073" y="5712971"/>
                  <a:pt x="7803242" y="5704882"/>
                </a:cubicBezTo>
                <a:close/>
                <a:moveTo>
                  <a:pt x="7962032" y="5623076"/>
                </a:moveTo>
                <a:lnTo>
                  <a:pt x="7948297" y="5614364"/>
                </a:lnTo>
                <a:cubicBezTo>
                  <a:pt x="7939922" y="5609050"/>
                  <a:pt x="7938821" y="5596318"/>
                  <a:pt x="7944421" y="5588755"/>
                </a:cubicBezTo>
                <a:cubicBezTo>
                  <a:pt x="7950594" y="5580426"/>
                  <a:pt x="7961697" y="5579564"/>
                  <a:pt x="7970024" y="5584877"/>
                </a:cubicBezTo>
                <a:lnTo>
                  <a:pt x="7983759" y="5593637"/>
                </a:lnTo>
                <a:cubicBezTo>
                  <a:pt x="7992135" y="5598950"/>
                  <a:pt x="7993187" y="5611683"/>
                  <a:pt x="7987636" y="5619246"/>
                </a:cubicBezTo>
                <a:cubicBezTo>
                  <a:pt x="7981462" y="5627575"/>
                  <a:pt x="7970360" y="5628389"/>
                  <a:pt x="7962032" y="5623076"/>
                </a:cubicBezTo>
                <a:close/>
                <a:moveTo>
                  <a:pt x="7985960" y="5674964"/>
                </a:moveTo>
                <a:lnTo>
                  <a:pt x="7990316" y="5668119"/>
                </a:lnTo>
                <a:cubicBezTo>
                  <a:pt x="7995628" y="5659742"/>
                  <a:pt x="8006826" y="5656679"/>
                  <a:pt x="8015441" y="5661944"/>
                </a:cubicBezTo>
                <a:cubicBezTo>
                  <a:pt x="8023768" y="5666970"/>
                  <a:pt x="8026926" y="5678746"/>
                  <a:pt x="8021615" y="5687075"/>
                </a:cubicBezTo>
                <a:lnTo>
                  <a:pt x="8017259" y="5693968"/>
                </a:lnTo>
                <a:cubicBezTo>
                  <a:pt x="8011947" y="5702345"/>
                  <a:pt x="8000749" y="5705360"/>
                  <a:pt x="7992135" y="5700143"/>
                </a:cubicBezTo>
                <a:cubicBezTo>
                  <a:pt x="7983807" y="5695069"/>
                  <a:pt x="7980649" y="5683341"/>
                  <a:pt x="7985960" y="5674964"/>
                </a:cubicBezTo>
                <a:close/>
                <a:moveTo>
                  <a:pt x="8002806" y="5800091"/>
                </a:moveTo>
                <a:cubicBezTo>
                  <a:pt x="8008215" y="5791474"/>
                  <a:pt x="8020226" y="5790374"/>
                  <a:pt x="8028266" y="5795495"/>
                </a:cubicBezTo>
                <a:lnTo>
                  <a:pt x="8042001" y="5804255"/>
                </a:lnTo>
                <a:cubicBezTo>
                  <a:pt x="8050616" y="5809760"/>
                  <a:pt x="8051668" y="5821631"/>
                  <a:pt x="8046548" y="5829769"/>
                </a:cubicBezTo>
                <a:cubicBezTo>
                  <a:pt x="8041140" y="5838385"/>
                  <a:pt x="8029128" y="5839486"/>
                  <a:pt x="8021088" y="5834316"/>
                </a:cubicBezTo>
                <a:lnTo>
                  <a:pt x="8007353" y="5825556"/>
                </a:lnTo>
                <a:cubicBezTo>
                  <a:pt x="7998691" y="5820051"/>
                  <a:pt x="7997686" y="5808181"/>
                  <a:pt x="8002806" y="5800091"/>
                </a:cubicBezTo>
                <a:close/>
                <a:moveTo>
                  <a:pt x="8067748" y="5820100"/>
                </a:moveTo>
                <a:lnTo>
                  <a:pt x="8078995" y="5822062"/>
                </a:lnTo>
                <a:cubicBezTo>
                  <a:pt x="8088710" y="5823737"/>
                  <a:pt x="8095554" y="5833215"/>
                  <a:pt x="8093927" y="5842980"/>
                </a:cubicBezTo>
                <a:cubicBezTo>
                  <a:pt x="8092299" y="5852649"/>
                  <a:pt x="8082680" y="5859590"/>
                  <a:pt x="8073013" y="5857915"/>
                </a:cubicBezTo>
                <a:lnTo>
                  <a:pt x="8061766" y="5855952"/>
                </a:lnTo>
                <a:cubicBezTo>
                  <a:pt x="8052099" y="5854277"/>
                  <a:pt x="8045208" y="5844799"/>
                  <a:pt x="8046835" y="5835034"/>
                </a:cubicBezTo>
                <a:cubicBezTo>
                  <a:pt x="8048462" y="5825365"/>
                  <a:pt x="8058081" y="5818424"/>
                  <a:pt x="8067748" y="5820100"/>
                </a:cubicBezTo>
                <a:close/>
                <a:moveTo>
                  <a:pt x="8094836" y="5867632"/>
                </a:moveTo>
                <a:cubicBezTo>
                  <a:pt x="8101057" y="5859303"/>
                  <a:pt x="8112112" y="5858585"/>
                  <a:pt x="8120440" y="5863850"/>
                </a:cubicBezTo>
                <a:lnTo>
                  <a:pt x="8127283" y="5868207"/>
                </a:lnTo>
                <a:cubicBezTo>
                  <a:pt x="8135658" y="5873520"/>
                  <a:pt x="8136663" y="5886301"/>
                  <a:pt x="8131064" y="5893816"/>
                </a:cubicBezTo>
                <a:cubicBezTo>
                  <a:pt x="8124842" y="5902145"/>
                  <a:pt x="8113787" y="5902911"/>
                  <a:pt x="8105460" y="5897597"/>
                </a:cubicBezTo>
                <a:lnTo>
                  <a:pt x="8098569" y="5893242"/>
                </a:lnTo>
                <a:cubicBezTo>
                  <a:pt x="8090241" y="5887928"/>
                  <a:pt x="8089236" y="5875147"/>
                  <a:pt x="8094836" y="5867632"/>
                </a:cubicBezTo>
                <a:close/>
                <a:moveTo>
                  <a:pt x="8133361" y="5868638"/>
                </a:moveTo>
                <a:cubicBezTo>
                  <a:pt x="8127474" y="5861074"/>
                  <a:pt x="8129724" y="5848581"/>
                  <a:pt x="8137668" y="5843315"/>
                </a:cubicBezTo>
                <a:cubicBezTo>
                  <a:pt x="8138338" y="5842837"/>
                  <a:pt x="8139151" y="5842789"/>
                  <a:pt x="8139869" y="5842358"/>
                </a:cubicBezTo>
                <a:lnTo>
                  <a:pt x="8135658" y="5839630"/>
                </a:lnTo>
                <a:cubicBezTo>
                  <a:pt x="8126996" y="5834125"/>
                  <a:pt x="8123837" y="5824121"/>
                  <a:pt x="8128480" y="5814738"/>
                </a:cubicBezTo>
                <a:cubicBezTo>
                  <a:pt x="8132643" y="5806266"/>
                  <a:pt x="8145277" y="5802388"/>
                  <a:pt x="8153365" y="5807558"/>
                </a:cubicBezTo>
                <a:lnTo>
                  <a:pt x="8160209" y="5811914"/>
                </a:lnTo>
                <a:cubicBezTo>
                  <a:pt x="8168871" y="5817419"/>
                  <a:pt x="8172029" y="5827423"/>
                  <a:pt x="8167387" y="5836805"/>
                </a:cubicBezTo>
                <a:cubicBezTo>
                  <a:pt x="8167291" y="5836997"/>
                  <a:pt x="8167053" y="5837140"/>
                  <a:pt x="8166957" y="5837332"/>
                </a:cubicBezTo>
                <a:cubicBezTo>
                  <a:pt x="8167579" y="5837476"/>
                  <a:pt x="8168200" y="5837236"/>
                  <a:pt x="8168871" y="5837380"/>
                </a:cubicBezTo>
                <a:cubicBezTo>
                  <a:pt x="8178346" y="5840012"/>
                  <a:pt x="8185669" y="5847528"/>
                  <a:pt x="8183993" y="5858154"/>
                </a:cubicBezTo>
                <a:cubicBezTo>
                  <a:pt x="8182606" y="5867058"/>
                  <a:pt x="8172699" y="5875913"/>
                  <a:pt x="8163224" y="5873280"/>
                </a:cubicBezTo>
                <a:cubicBezTo>
                  <a:pt x="8162075" y="5872898"/>
                  <a:pt x="8160927" y="5872610"/>
                  <a:pt x="8159730" y="5872419"/>
                </a:cubicBezTo>
                <a:cubicBezTo>
                  <a:pt x="8159587" y="5872419"/>
                  <a:pt x="8159635" y="5872419"/>
                  <a:pt x="8159491" y="5872419"/>
                </a:cubicBezTo>
                <a:cubicBezTo>
                  <a:pt x="8159395" y="5872419"/>
                  <a:pt x="8159347" y="5872467"/>
                  <a:pt x="8159251" y="5872467"/>
                </a:cubicBezTo>
                <a:cubicBezTo>
                  <a:pt x="8159060" y="5872562"/>
                  <a:pt x="8158916" y="5872658"/>
                  <a:pt x="8158677" y="5872850"/>
                </a:cubicBezTo>
                <a:cubicBezTo>
                  <a:pt x="8150207" y="5878546"/>
                  <a:pt x="8139582" y="5876631"/>
                  <a:pt x="8133361" y="5868638"/>
                </a:cubicBezTo>
                <a:close/>
                <a:moveTo>
                  <a:pt x="8263245" y="5961740"/>
                </a:moveTo>
                <a:cubicBezTo>
                  <a:pt x="8276549" y="5980552"/>
                  <a:pt x="8250037" y="6005443"/>
                  <a:pt x="8236541" y="5986392"/>
                </a:cubicBezTo>
                <a:cubicBezTo>
                  <a:pt x="8223237" y="5967532"/>
                  <a:pt x="8249750" y="5942689"/>
                  <a:pt x="8263245" y="5961740"/>
                </a:cubicBezTo>
                <a:close/>
                <a:moveTo>
                  <a:pt x="8248984" y="6120901"/>
                </a:moveTo>
                <a:cubicBezTo>
                  <a:pt x="8254630" y="6118316"/>
                  <a:pt x="8260087" y="6118986"/>
                  <a:pt x="8264681" y="6121619"/>
                </a:cubicBezTo>
                <a:cubicBezTo>
                  <a:pt x="8270854" y="6120614"/>
                  <a:pt x="8277267" y="6122767"/>
                  <a:pt x="8281814" y="6127746"/>
                </a:cubicBezTo>
                <a:cubicBezTo>
                  <a:pt x="8288322" y="6134926"/>
                  <a:pt x="8286791" y="6147419"/>
                  <a:pt x="8279373" y="6153355"/>
                </a:cubicBezTo>
                <a:cubicBezTo>
                  <a:pt x="8273582" y="6157998"/>
                  <a:pt x="8266978" y="6160583"/>
                  <a:pt x="8259560" y="6159865"/>
                </a:cubicBezTo>
                <a:cubicBezTo>
                  <a:pt x="8250323" y="6158955"/>
                  <a:pt x="8244581" y="6152350"/>
                  <a:pt x="8240034" y="6145026"/>
                </a:cubicBezTo>
                <a:cubicBezTo>
                  <a:pt x="8234866" y="6136601"/>
                  <a:pt x="8240944" y="6124586"/>
                  <a:pt x="8248984" y="6120901"/>
                </a:cubicBezTo>
                <a:close/>
                <a:moveTo>
                  <a:pt x="8276501" y="6049195"/>
                </a:moveTo>
                <a:cubicBezTo>
                  <a:pt x="8277554" y="6039860"/>
                  <a:pt x="8286934" y="6031483"/>
                  <a:pt x="8296602" y="6033159"/>
                </a:cubicBezTo>
                <a:cubicBezTo>
                  <a:pt x="8300382" y="6033829"/>
                  <a:pt x="8304115" y="6034451"/>
                  <a:pt x="8307848" y="6035122"/>
                </a:cubicBezTo>
                <a:cubicBezTo>
                  <a:pt x="8317563" y="6036797"/>
                  <a:pt x="8325029" y="6044982"/>
                  <a:pt x="8323880" y="6055226"/>
                </a:cubicBezTo>
                <a:cubicBezTo>
                  <a:pt x="8322827" y="6064560"/>
                  <a:pt x="8313447" y="6072889"/>
                  <a:pt x="8303780" y="6071214"/>
                </a:cubicBezTo>
                <a:lnTo>
                  <a:pt x="8292534" y="6069251"/>
                </a:lnTo>
                <a:cubicBezTo>
                  <a:pt x="8282819" y="6067624"/>
                  <a:pt x="8275305" y="6059439"/>
                  <a:pt x="8276501" y="6049195"/>
                </a:cubicBezTo>
                <a:close/>
                <a:moveTo>
                  <a:pt x="8314165" y="5858681"/>
                </a:moveTo>
                <a:lnTo>
                  <a:pt x="8309523" y="5852075"/>
                </a:lnTo>
                <a:cubicBezTo>
                  <a:pt x="8303636" y="5843746"/>
                  <a:pt x="8306938" y="5832545"/>
                  <a:pt x="8314691" y="5826945"/>
                </a:cubicBezTo>
                <a:cubicBezTo>
                  <a:pt x="8322827" y="5821009"/>
                  <a:pt x="8334361" y="5824360"/>
                  <a:pt x="8339864" y="5832114"/>
                </a:cubicBezTo>
                <a:lnTo>
                  <a:pt x="8344507" y="5838720"/>
                </a:lnTo>
                <a:cubicBezTo>
                  <a:pt x="8350393" y="5847049"/>
                  <a:pt x="8347091" y="5858250"/>
                  <a:pt x="8339338" y="5863898"/>
                </a:cubicBezTo>
                <a:cubicBezTo>
                  <a:pt x="8331155" y="5869738"/>
                  <a:pt x="8319621" y="5866435"/>
                  <a:pt x="8314165" y="5858681"/>
                </a:cubicBezTo>
                <a:close/>
                <a:moveTo>
                  <a:pt x="8340104" y="6059342"/>
                </a:moveTo>
                <a:cubicBezTo>
                  <a:pt x="8339769" y="6059008"/>
                  <a:pt x="8339482" y="6058624"/>
                  <a:pt x="8339147" y="6058290"/>
                </a:cubicBezTo>
                <a:cubicBezTo>
                  <a:pt x="8334648" y="6055035"/>
                  <a:pt x="8332590" y="6050439"/>
                  <a:pt x="8332495" y="6045700"/>
                </a:cubicBezTo>
                <a:cubicBezTo>
                  <a:pt x="8331250" y="6035026"/>
                  <a:pt x="8337998" y="6023011"/>
                  <a:pt x="8350393" y="6024926"/>
                </a:cubicBezTo>
                <a:cubicBezTo>
                  <a:pt x="8353743" y="6025452"/>
                  <a:pt x="8357189" y="6025548"/>
                  <a:pt x="8360491" y="6026074"/>
                </a:cubicBezTo>
                <a:cubicBezTo>
                  <a:pt x="8361352" y="6026074"/>
                  <a:pt x="8362213" y="6026074"/>
                  <a:pt x="8363075" y="6026074"/>
                </a:cubicBezTo>
                <a:cubicBezTo>
                  <a:pt x="8365564" y="6025739"/>
                  <a:pt x="8367813" y="6025548"/>
                  <a:pt x="8370062" y="6025787"/>
                </a:cubicBezTo>
                <a:cubicBezTo>
                  <a:pt x="8373795" y="6021814"/>
                  <a:pt x="8379251" y="6019277"/>
                  <a:pt x="8384324" y="6019421"/>
                </a:cubicBezTo>
                <a:cubicBezTo>
                  <a:pt x="8394852" y="6019708"/>
                  <a:pt x="8401169" y="6028372"/>
                  <a:pt x="8401935" y="6038137"/>
                </a:cubicBezTo>
                <a:cubicBezTo>
                  <a:pt x="8401408" y="6031196"/>
                  <a:pt x="8400308" y="6033686"/>
                  <a:pt x="8403179" y="6037084"/>
                </a:cubicBezTo>
                <a:cubicBezTo>
                  <a:pt x="8405476" y="6039860"/>
                  <a:pt x="8406721" y="6042014"/>
                  <a:pt x="8407965" y="6045174"/>
                </a:cubicBezTo>
                <a:cubicBezTo>
                  <a:pt x="8410788" y="6052306"/>
                  <a:pt x="8409975" y="6058960"/>
                  <a:pt x="8408730" y="6066331"/>
                </a:cubicBezTo>
                <a:cubicBezTo>
                  <a:pt x="8408348" y="6068485"/>
                  <a:pt x="8407103" y="6070496"/>
                  <a:pt x="8405572" y="6072363"/>
                </a:cubicBezTo>
                <a:cubicBezTo>
                  <a:pt x="8405572" y="6075857"/>
                  <a:pt x="8404902" y="6079351"/>
                  <a:pt x="8403227" y="6082223"/>
                </a:cubicBezTo>
                <a:cubicBezTo>
                  <a:pt x="8401887" y="6084521"/>
                  <a:pt x="8400403" y="6086771"/>
                  <a:pt x="8398824" y="6088925"/>
                </a:cubicBezTo>
                <a:cubicBezTo>
                  <a:pt x="8398824" y="6089643"/>
                  <a:pt x="8398872" y="6090361"/>
                  <a:pt x="8398824" y="6091079"/>
                </a:cubicBezTo>
                <a:cubicBezTo>
                  <a:pt x="8397819" y="6100413"/>
                  <a:pt x="8388488" y="6108885"/>
                  <a:pt x="8378820" y="6107211"/>
                </a:cubicBezTo>
                <a:lnTo>
                  <a:pt x="8373556" y="6106301"/>
                </a:lnTo>
                <a:cubicBezTo>
                  <a:pt x="8371977" y="6106540"/>
                  <a:pt x="8370350" y="6106732"/>
                  <a:pt x="8368579" y="6106684"/>
                </a:cubicBezTo>
                <a:cubicBezTo>
                  <a:pt x="8355609" y="6106540"/>
                  <a:pt x="8343933" y="6098020"/>
                  <a:pt x="8332877" y="6092276"/>
                </a:cubicBezTo>
                <a:cubicBezTo>
                  <a:pt x="8316080" y="6083612"/>
                  <a:pt x="8325173" y="6061880"/>
                  <a:pt x="8340104" y="6059342"/>
                </a:cubicBezTo>
                <a:close/>
                <a:moveTo>
                  <a:pt x="8403419" y="6110274"/>
                </a:moveTo>
                <a:cubicBezTo>
                  <a:pt x="8409018" y="6105535"/>
                  <a:pt x="8415861" y="6105152"/>
                  <a:pt x="8421891" y="6107642"/>
                </a:cubicBezTo>
                <a:cubicBezTo>
                  <a:pt x="8428065" y="6102854"/>
                  <a:pt x="8436344" y="6101562"/>
                  <a:pt x="8443379" y="6106444"/>
                </a:cubicBezTo>
                <a:cubicBezTo>
                  <a:pt x="8451036" y="6111710"/>
                  <a:pt x="8454147" y="6124108"/>
                  <a:pt x="8447974" y="6131719"/>
                </a:cubicBezTo>
                <a:cubicBezTo>
                  <a:pt x="8442327" y="6138707"/>
                  <a:pt x="8435818" y="6144356"/>
                  <a:pt x="8426677" y="6145888"/>
                </a:cubicBezTo>
                <a:cubicBezTo>
                  <a:pt x="8416675" y="6147563"/>
                  <a:pt x="8408252" y="6142585"/>
                  <a:pt x="8401361" y="6135883"/>
                </a:cubicBezTo>
                <a:cubicBezTo>
                  <a:pt x="8394326" y="6128991"/>
                  <a:pt x="8396527" y="6116162"/>
                  <a:pt x="8403419" y="6110274"/>
                </a:cubicBezTo>
                <a:close/>
                <a:moveTo>
                  <a:pt x="8420887" y="6009656"/>
                </a:moveTo>
                <a:cubicBezTo>
                  <a:pt x="8407390" y="5990557"/>
                  <a:pt x="8438641" y="5971984"/>
                  <a:pt x="8452041" y="5990988"/>
                </a:cubicBezTo>
                <a:cubicBezTo>
                  <a:pt x="8465585" y="6010087"/>
                  <a:pt x="8434287" y="6028659"/>
                  <a:pt x="8420887" y="6009656"/>
                </a:cubicBezTo>
                <a:close/>
                <a:moveTo>
                  <a:pt x="8453334" y="5778646"/>
                </a:moveTo>
                <a:cubicBezTo>
                  <a:pt x="8445245" y="5783241"/>
                  <a:pt x="8436775" y="5781087"/>
                  <a:pt x="8428831" y="5777689"/>
                </a:cubicBezTo>
                <a:cubicBezTo>
                  <a:pt x="8419785" y="5773811"/>
                  <a:pt x="8417872" y="5760456"/>
                  <a:pt x="8422322" y="5752797"/>
                </a:cubicBezTo>
                <a:cubicBezTo>
                  <a:pt x="8425481" y="5747436"/>
                  <a:pt x="8430314" y="5744851"/>
                  <a:pt x="8435627" y="5744373"/>
                </a:cubicBezTo>
                <a:cubicBezTo>
                  <a:pt x="8440077" y="5740017"/>
                  <a:pt x="8446585" y="5738102"/>
                  <a:pt x="8453190" y="5739586"/>
                </a:cubicBezTo>
                <a:cubicBezTo>
                  <a:pt x="8462665" y="5741740"/>
                  <a:pt x="8468552" y="5752845"/>
                  <a:pt x="8465872" y="5761940"/>
                </a:cubicBezTo>
                <a:cubicBezTo>
                  <a:pt x="8463718" y="5769073"/>
                  <a:pt x="8459842" y="5774960"/>
                  <a:pt x="8453334" y="5778646"/>
                </a:cubicBezTo>
                <a:close/>
                <a:moveTo>
                  <a:pt x="8498319" y="5986440"/>
                </a:moveTo>
                <a:cubicBezTo>
                  <a:pt x="8511815" y="6005539"/>
                  <a:pt x="8481952" y="6026266"/>
                  <a:pt x="8468456" y="6007167"/>
                </a:cubicBezTo>
                <a:cubicBezTo>
                  <a:pt x="8454961" y="5988020"/>
                  <a:pt x="8484824" y="5967341"/>
                  <a:pt x="8498319" y="5986440"/>
                </a:cubicBezTo>
                <a:close/>
                <a:moveTo>
                  <a:pt x="8501286" y="5867967"/>
                </a:moveTo>
                <a:lnTo>
                  <a:pt x="8494682" y="5872610"/>
                </a:lnTo>
                <a:cubicBezTo>
                  <a:pt x="8486642" y="5878307"/>
                  <a:pt x="8475109" y="5876535"/>
                  <a:pt x="8469318" y="5868494"/>
                </a:cubicBezTo>
                <a:cubicBezTo>
                  <a:pt x="8463623" y="5860548"/>
                  <a:pt x="8465442" y="5848772"/>
                  <a:pt x="8473433" y="5843124"/>
                </a:cubicBezTo>
                <a:lnTo>
                  <a:pt x="8480038" y="5838433"/>
                </a:lnTo>
                <a:cubicBezTo>
                  <a:pt x="8488078" y="5832737"/>
                  <a:pt x="8499611" y="5834508"/>
                  <a:pt x="8505402" y="5842549"/>
                </a:cubicBezTo>
                <a:cubicBezTo>
                  <a:pt x="8511097" y="5850543"/>
                  <a:pt x="8509279" y="5862319"/>
                  <a:pt x="8501286" y="5867967"/>
                </a:cubicBezTo>
                <a:close/>
                <a:moveTo>
                  <a:pt x="8535839" y="6165514"/>
                </a:moveTo>
                <a:cubicBezTo>
                  <a:pt x="8549287" y="6184517"/>
                  <a:pt x="8521482" y="6207972"/>
                  <a:pt x="8508035" y="6188873"/>
                </a:cubicBezTo>
                <a:cubicBezTo>
                  <a:pt x="8494586" y="6169869"/>
                  <a:pt x="8522391" y="6146414"/>
                  <a:pt x="8535839" y="6165514"/>
                </a:cubicBezTo>
                <a:close/>
                <a:moveTo>
                  <a:pt x="8537035" y="6129421"/>
                </a:moveTo>
                <a:cubicBezTo>
                  <a:pt x="8528708" y="6135309"/>
                  <a:pt x="8517558" y="6132245"/>
                  <a:pt x="8511815" y="6124443"/>
                </a:cubicBezTo>
                <a:cubicBezTo>
                  <a:pt x="8505880" y="6116401"/>
                  <a:pt x="8509039" y="6104721"/>
                  <a:pt x="8516792" y="6099264"/>
                </a:cubicBezTo>
                <a:lnTo>
                  <a:pt x="8536557" y="6085287"/>
                </a:lnTo>
                <a:cubicBezTo>
                  <a:pt x="8544884" y="6079399"/>
                  <a:pt x="8556035" y="6082511"/>
                  <a:pt x="8561778" y="6090265"/>
                </a:cubicBezTo>
                <a:cubicBezTo>
                  <a:pt x="8567712" y="6098307"/>
                  <a:pt x="8564554" y="6109987"/>
                  <a:pt x="8556801" y="6115444"/>
                </a:cubicBezTo>
                <a:lnTo>
                  <a:pt x="8537035" y="6129421"/>
                </a:lnTo>
                <a:close/>
                <a:moveTo>
                  <a:pt x="8563979" y="6050870"/>
                </a:moveTo>
                <a:cubicBezTo>
                  <a:pt x="8555939" y="6056566"/>
                  <a:pt x="8545602" y="6057763"/>
                  <a:pt x="8538328" y="6049769"/>
                </a:cubicBezTo>
                <a:cubicBezTo>
                  <a:pt x="8532298" y="6043211"/>
                  <a:pt x="8531437" y="6029808"/>
                  <a:pt x="8539428" y="6024112"/>
                </a:cubicBezTo>
                <a:lnTo>
                  <a:pt x="8546033" y="6019469"/>
                </a:lnTo>
                <a:cubicBezTo>
                  <a:pt x="8554073" y="6013773"/>
                  <a:pt x="8564410" y="6012576"/>
                  <a:pt x="8571684" y="6020570"/>
                </a:cubicBezTo>
                <a:cubicBezTo>
                  <a:pt x="8577714" y="6027128"/>
                  <a:pt x="8578576" y="6040531"/>
                  <a:pt x="8570583" y="6046227"/>
                </a:cubicBezTo>
                <a:lnTo>
                  <a:pt x="8563979" y="6050870"/>
                </a:lnTo>
                <a:close/>
                <a:moveTo>
                  <a:pt x="8558476" y="5980409"/>
                </a:moveTo>
                <a:cubicBezTo>
                  <a:pt x="8544980" y="5961357"/>
                  <a:pt x="8577283" y="5944556"/>
                  <a:pt x="8590588" y="5963416"/>
                </a:cubicBezTo>
                <a:cubicBezTo>
                  <a:pt x="8604083" y="5982467"/>
                  <a:pt x="8571828" y="5999221"/>
                  <a:pt x="8558476" y="5980409"/>
                </a:cubicBezTo>
                <a:close/>
                <a:moveTo>
                  <a:pt x="8589966" y="5929142"/>
                </a:moveTo>
                <a:cubicBezTo>
                  <a:pt x="8586233" y="5928520"/>
                  <a:pt x="8582452" y="5927850"/>
                  <a:pt x="8578719" y="5927228"/>
                </a:cubicBezTo>
                <a:cubicBezTo>
                  <a:pt x="8568669" y="5925504"/>
                  <a:pt x="8561395" y="5919138"/>
                  <a:pt x="8561395" y="5908272"/>
                </a:cubicBezTo>
                <a:cubicBezTo>
                  <a:pt x="8561395" y="5899321"/>
                  <a:pt x="8570966" y="5889316"/>
                  <a:pt x="8580347" y="5890944"/>
                </a:cubicBezTo>
                <a:lnTo>
                  <a:pt x="8591593" y="5892906"/>
                </a:lnTo>
                <a:cubicBezTo>
                  <a:pt x="8601643" y="5894630"/>
                  <a:pt x="8608918" y="5900996"/>
                  <a:pt x="8608965" y="5911862"/>
                </a:cubicBezTo>
                <a:cubicBezTo>
                  <a:pt x="8608965" y="5920765"/>
                  <a:pt x="8599394" y="5930722"/>
                  <a:pt x="8589966" y="5929142"/>
                </a:cubicBezTo>
                <a:close/>
                <a:moveTo>
                  <a:pt x="8580490" y="5871653"/>
                </a:moveTo>
                <a:cubicBezTo>
                  <a:pt x="8567186" y="5852793"/>
                  <a:pt x="8593794" y="5827998"/>
                  <a:pt x="8607242" y="5847097"/>
                </a:cubicBezTo>
                <a:cubicBezTo>
                  <a:pt x="8620547" y="5865909"/>
                  <a:pt x="8593938" y="5890705"/>
                  <a:pt x="8580490" y="5871653"/>
                </a:cubicBezTo>
                <a:close/>
                <a:moveTo>
                  <a:pt x="8620260" y="5711535"/>
                </a:moveTo>
                <a:cubicBezTo>
                  <a:pt x="8625907" y="5708950"/>
                  <a:pt x="8631362" y="5709621"/>
                  <a:pt x="8635956" y="5712253"/>
                </a:cubicBezTo>
                <a:cubicBezTo>
                  <a:pt x="8642130" y="5711248"/>
                  <a:pt x="8648543" y="5713402"/>
                  <a:pt x="8653089" y="5718381"/>
                </a:cubicBezTo>
                <a:cubicBezTo>
                  <a:pt x="8659598" y="5725560"/>
                  <a:pt x="8658066" y="5738054"/>
                  <a:pt x="8650649" y="5743990"/>
                </a:cubicBezTo>
                <a:cubicBezTo>
                  <a:pt x="8644858" y="5748633"/>
                  <a:pt x="8638254" y="5751170"/>
                  <a:pt x="8630836" y="5750500"/>
                </a:cubicBezTo>
                <a:cubicBezTo>
                  <a:pt x="8621551" y="5749590"/>
                  <a:pt x="8615856" y="5742985"/>
                  <a:pt x="8611310" y="5735661"/>
                </a:cubicBezTo>
                <a:cubicBezTo>
                  <a:pt x="8606141" y="5727236"/>
                  <a:pt x="8612219" y="5715221"/>
                  <a:pt x="8620260" y="5711535"/>
                </a:cubicBezTo>
                <a:close/>
                <a:moveTo>
                  <a:pt x="8629209" y="5844560"/>
                </a:moveTo>
                <a:cubicBezTo>
                  <a:pt x="8637009" y="5838528"/>
                  <a:pt x="8648926" y="5841257"/>
                  <a:pt x="8654477" y="5848916"/>
                </a:cubicBezTo>
                <a:cubicBezTo>
                  <a:pt x="8658545" y="5854516"/>
                  <a:pt x="8663283" y="5860165"/>
                  <a:pt x="8664815" y="5867058"/>
                </a:cubicBezTo>
                <a:cubicBezTo>
                  <a:pt x="8667111" y="5877062"/>
                  <a:pt x="8661225" y="5887066"/>
                  <a:pt x="8651080" y="5889508"/>
                </a:cubicBezTo>
                <a:cubicBezTo>
                  <a:pt x="8643662" y="5891279"/>
                  <a:pt x="8637775" y="5888120"/>
                  <a:pt x="8631841" y="5884194"/>
                </a:cubicBezTo>
                <a:cubicBezTo>
                  <a:pt x="8627247" y="5881131"/>
                  <a:pt x="8625380" y="5875961"/>
                  <a:pt x="8625428" y="5870744"/>
                </a:cubicBezTo>
                <a:cubicBezTo>
                  <a:pt x="8625236" y="5870456"/>
                  <a:pt x="8624997" y="5870169"/>
                  <a:pt x="8624758" y="5869834"/>
                </a:cubicBezTo>
                <a:cubicBezTo>
                  <a:pt x="8618871" y="5861601"/>
                  <a:pt x="8621503" y="5850495"/>
                  <a:pt x="8629209" y="5844560"/>
                </a:cubicBezTo>
                <a:close/>
                <a:moveTo>
                  <a:pt x="8624614" y="6001470"/>
                </a:moveTo>
                <a:cubicBezTo>
                  <a:pt x="8628538" y="5992519"/>
                  <a:pt x="8639594" y="5988115"/>
                  <a:pt x="8648543" y="5992136"/>
                </a:cubicBezTo>
                <a:lnTo>
                  <a:pt x="8658976" y="5996779"/>
                </a:lnTo>
                <a:cubicBezTo>
                  <a:pt x="8667973" y="6000752"/>
                  <a:pt x="8672280" y="6011666"/>
                  <a:pt x="8668356" y="6020713"/>
                </a:cubicBezTo>
                <a:cubicBezTo>
                  <a:pt x="8664431" y="6029713"/>
                  <a:pt x="8653376" y="6034068"/>
                  <a:pt x="8644427" y="6030095"/>
                </a:cubicBezTo>
                <a:lnTo>
                  <a:pt x="8633994" y="6025452"/>
                </a:lnTo>
                <a:cubicBezTo>
                  <a:pt x="8624949" y="6021383"/>
                  <a:pt x="8620642" y="6010518"/>
                  <a:pt x="8624614" y="6001470"/>
                </a:cubicBezTo>
                <a:close/>
                <a:moveTo>
                  <a:pt x="8681421" y="6230230"/>
                </a:moveTo>
                <a:cubicBezTo>
                  <a:pt x="8687499" y="6229081"/>
                  <a:pt x="8692619" y="6231092"/>
                  <a:pt x="8696495" y="6234778"/>
                </a:cubicBezTo>
                <a:cubicBezTo>
                  <a:pt x="8702717" y="6235305"/>
                  <a:pt x="8708412" y="6238990"/>
                  <a:pt x="8711571" y="6244926"/>
                </a:cubicBezTo>
                <a:cubicBezTo>
                  <a:pt x="8716117" y="6253495"/>
                  <a:pt x="8711619" y="6265174"/>
                  <a:pt x="8702957" y="6269099"/>
                </a:cubicBezTo>
                <a:cubicBezTo>
                  <a:pt x="8696208" y="6272163"/>
                  <a:pt x="8689173" y="6273072"/>
                  <a:pt x="8682186" y="6270583"/>
                </a:cubicBezTo>
                <a:cubicBezTo>
                  <a:pt x="8673429" y="6267472"/>
                  <a:pt x="8669504" y="6259621"/>
                  <a:pt x="8666872" y="6251388"/>
                </a:cubicBezTo>
                <a:cubicBezTo>
                  <a:pt x="8663905" y="6242006"/>
                  <a:pt x="8672711" y="6231858"/>
                  <a:pt x="8681421" y="6230230"/>
                </a:cubicBezTo>
                <a:close/>
                <a:moveTo>
                  <a:pt x="8702286" y="6096727"/>
                </a:moveTo>
                <a:cubicBezTo>
                  <a:pt x="8694008" y="6075235"/>
                  <a:pt x="8725784" y="6057619"/>
                  <a:pt x="8734207" y="6079399"/>
                </a:cubicBezTo>
                <a:cubicBezTo>
                  <a:pt x="8742486" y="6100940"/>
                  <a:pt x="8710661" y="6118555"/>
                  <a:pt x="8702286" y="6096727"/>
                </a:cubicBezTo>
                <a:close/>
                <a:moveTo>
                  <a:pt x="8725641" y="6167476"/>
                </a:moveTo>
                <a:cubicBezTo>
                  <a:pt x="8728943" y="6158668"/>
                  <a:pt x="8740094" y="6152876"/>
                  <a:pt x="8749043" y="6156850"/>
                </a:cubicBezTo>
                <a:cubicBezTo>
                  <a:pt x="8752536" y="6158381"/>
                  <a:pt x="8755982" y="6159913"/>
                  <a:pt x="8759476" y="6161493"/>
                </a:cubicBezTo>
                <a:cubicBezTo>
                  <a:pt x="8768473" y="6165465"/>
                  <a:pt x="8773737" y="6175278"/>
                  <a:pt x="8770100" y="6184900"/>
                </a:cubicBezTo>
                <a:cubicBezTo>
                  <a:pt x="8766798" y="6193707"/>
                  <a:pt x="8755695" y="6199499"/>
                  <a:pt x="8746698" y="6195527"/>
                </a:cubicBezTo>
                <a:lnTo>
                  <a:pt x="8736265" y="6190884"/>
                </a:lnTo>
                <a:cubicBezTo>
                  <a:pt x="8727268" y="6186863"/>
                  <a:pt x="8722004" y="6177097"/>
                  <a:pt x="8725641" y="6167476"/>
                </a:cubicBezTo>
                <a:close/>
                <a:moveTo>
                  <a:pt x="8784840" y="6192846"/>
                </a:moveTo>
                <a:cubicBezTo>
                  <a:pt x="8784601" y="6192415"/>
                  <a:pt x="8784361" y="6191984"/>
                  <a:pt x="8784170" y="6191602"/>
                </a:cubicBezTo>
                <a:cubicBezTo>
                  <a:pt x="8780629" y="6187341"/>
                  <a:pt x="8779719" y="6182411"/>
                  <a:pt x="8780772" y="6177768"/>
                </a:cubicBezTo>
                <a:cubicBezTo>
                  <a:pt x="8782208" y="6167141"/>
                  <a:pt x="8791683" y="6157137"/>
                  <a:pt x="8803217" y="6161971"/>
                </a:cubicBezTo>
                <a:cubicBezTo>
                  <a:pt x="8806328" y="6163312"/>
                  <a:pt x="8809630" y="6164221"/>
                  <a:pt x="8812741" y="6165561"/>
                </a:cubicBezTo>
                <a:cubicBezTo>
                  <a:pt x="8813554" y="6165801"/>
                  <a:pt x="8814368" y="6165992"/>
                  <a:pt x="8815229" y="6166183"/>
                </a:cubicBezTo>
                <a:cubicBezTo>
                  <a:pt x="8817718" y="6166471"/>
                  <a:pt x="8819967" y="6166854"/>
                  <a:pt x="8822073" y="6167619"/>
                </a:cubicBezTo>
                <a:cubicBezTo>
                  <a:pt x="8826667" y="6164699"/>
                  <a:pt x="8832602" y="6163599"/>
                  <a:pt x="8837483" y="6164939"/>
                </a:cubicBezTo>
                <a:cubicBezTo>
                  <a:pt x="8847629" y="6167811"/>
                  <a:pt x="8851649" y="6177719"/>
                  <a:pt x="8849973" y="6187389"/>
                </a:cubicBezTo>
                <a:cubicBezTo>
                  <a:pt x="8851122" y="6180544"/>
                  <a:pt x="8849495" y="6182650"/>
                  <a:pt x="8851409" y="6186671"/>
                </a:cubicBezTo>
                <a:cubicBezTo>
                  <a:pt x="8852989" y="6189926"/>
                  <a:pt x="8853611" y="6192320"/>
                  <a:pt x="8854042" y="6195718"/>
                </a:cubicBezTo>
                <a:cubicBezTo>
                  <a:pt x="8854999" y="6203329"/>
                  <a:pt x="8852606" y="6209552"/>
                  <a:pt x="8849591" y="6216397"/>
                </a:cubicBezTo>
                <a:cubicBezTo>
                  <a:pt x="8848682" y="6218407"/>
                  <a:pt x="8847006" y="6220035"/>
                  <a:pt x="8845044" y="6221471"/>
                </a:cubicBezTo>
                <a:cubicBezTo>
                  <a:pt x="8844231" y="6224822"/>
                  <a:pt x="8842699" y="6228076"/>
                  <a:pt x="8840355" y="6230470"/>
                </a:cubicBezTo>
                <a:cubicBezTo>
                  <a:pt x="8838488" y="6232384"/>
                  <a:pt x="8836526" y="6234156"/>
                  <a:pt x="8834468" y="6235879"/>
                </a:cubicBezTo>
                <a:cubicBezTo>
                  <a:pt x="8834277" y="6236597"/>
                  <a:pt x="8834180" y="6237267"/>
                  <a:pt x="8833942" y="6237985"/>
                </a:cubicBezTo>
                <a:cubicBezTo>
                  <a:pt x="8830687" y="6246793"/>
                  <a:pt x="8819584" y="6252681"/>
                  <a:pt x="8810587" y="6248707"/>
                </a:cubicBezTo>
                <a:lnTo>
                  <a:pt x="8805706" y="6246553"/>
                </a:lnTo>
                <a:cubicBezTo>
                  <a:pt x="8804078" y="6246410"/>
                  <a:pt x="8802451" y="6246171"/>
                  <a:pt x="8800776" y="6245692"/>
                </a:cubicBezTo>
                <a:cubicBezTo>
                  <a:pt x="8788238" y="6242389"/>
                  <a:pt x="8779001" y="6231284"/>
                  <a:pt x="8769669" y="6222955"/>
                </a:cubicBezTo>
                <a:cubicBezTo>
                  <a:pt x="8755599" y="6210509"/>
                  <a:pt x="8769765" y="6191649"/>
                  <a:pt x="8784840" y="6192846"/>
                </a:cubicBezTo>
                <a:close/>
                <a:moveTo>
                  <a:pt x="8833798" y="6257754"/>
                </a:moveTo>
                <a:cubicBezTo>
                  <a:pt x="8840355" y="6254547"/>
                  <a:pt x="8847102" y="6255840"/>
                  <a:pt x="8852366" y="6259765"/>
                </a:cubicBezTo>
                <a:cubicBezTo>
                  <a:pt x="8859545" y="6256654"/>
                  <a:pt x="8867824" y="6257420"/>
                  <a:pt x="8873472" y="6263833"/>
                </a:cubicBezTo>
                <a:cubicBezTo>
                  <a:pt x="8879597" y="6270823"/>
                  <a:pt x="8879597" y="6283603"/>
                  <a:pt x="8871749" y="6289491"/>
                </a:cubicBezTo>
                <a:cubicBezTo>
                  <a:pt x="8864570" y="6294852"/>
                  <a:pt x="8856817" y="6298777"/>
                  <a:pt x="8847629" y="6298011"/>
                </a:cubicBezTo>
                <a:cubicBezTo>
                  <a:pt x="8837531" y="6297150"/>
                  <a:pt x="8830591" y="6290305"/>
                  <a:pt x="8825567" y="6282119"/>
                </a:cubicBezTo>
                <a:cubicBezTo>
                  <a:pt x="8820350" y="6273695"/>
                  <a:pt x="8825615" y="6261775"/>
                  <a:pt x="8833798" y="6257754"/>
                </a:cubicBezTo>
                <a:close/>
                <a:moveTo>
                  <a:pt x="8875338" y="6164460"/>
                </a:moveTo>
                <a:cubicBezTo>
                  <a:pt x="8870504" y="6151967"/>
                  <a:pt x="8879884" y="6143494"/>
                  <a:pt x="8890317" y="6142393"/>
                </a:cubicBezTo>
                <a:cubicBezTo>
                  <a:pt x="8891370" y="6137367"/>
                  <a:pt x="8894098" y="6132868"/>
                  <a:pt x="8898453" y="6130234"/>
                </a:cubicBezTo>
                <a:lnTo>
                  <a:pt x="8895917" y="6129947"/>
                </a:lnTo>
                <a:cubicBezTo>
                  <a:pt x="8886154" y="6128703"/>
                  <a:pt x="8877683" y="6122815"/>
                  <a:pt x="8877588" y="6111949"/>
                </a:cubicBezTo>
                <a:cubicBezTo>
                  <a:pt x="8877539" y="6105631"/>
                  <a:pt x="8881751" y="6098498"/>
                  <a:pt x="8887685" y="6095291"/>
                </a:cubicBezTo>
                <a:cubicBezTo>
                  <a:pt x="8885532" y="6095818"/>
                  <a:pt x="8883282" y="6096010"/>
                  <a:pt x="8881128" y="6095722"/>
                </a:cubicBezTo>
                <a:lnTo>
                  <a:pt x="8873137" y="6094717"/>
                </a:lnTo>
                <a:cubicBezTo>
                  <a:pt x="8870313" y="6094382"/>
                  <a:pt x="8867824" y="6093281"/>
                  <a:pt x="8865671" y="6091797"/>
                </a:cubicBezTo>
                <a:cubicBezTo>
                  <a:pt x="8860119" y="6095148"/>
                  <a:pt x="8853611" y="6096153"/>
                  <a:pt x="8846863" y="6095579"/>
                </a:cubicBezTo>
                <a:cubicBezTo>
                  <a:pt x="8844709" y="6099934"/>
                  <a:pt x="8840929" y="6103525"/>
                  <a:pt x="8836095" y="6105392"/>
                </a:cubicBezTo>
                <a:lnTo>
                  <a:pt x="8828582" y="6108311"/>
                </a:lnTo>
                <a:cubicBezTo>
                  <a:pt x="8819393" y="6111854"/>
                  <a:pt x="8808625" y="6105344"/>
                  <a:pt x="8805849" y="6096392"/>
                </a:cubicBezTo>
                <a:cubicBezTo>
                  <a:pt x="8804318" y="6091462"/>
                  <a:pt x="8805036" y="6086579"/>
                  <a:pt x="8807333" y="6082558"/>
                </a:cubicBezTo>
                <a:cubicBezTo>
                  <a:pt x="8803504" y="6078729"/>
                  <a:pt x="8801111" y="6073512"/>
                  <a:pt x="8801782" y="6068198"/>
                </a:cubicBezTo>
                <a:lnTo>
                  <a:pt x="8803791" y="6052210"/>
                </a:lnTo>
                <a:cubicBezTo>
                  <a:pt x="8804605" y="6045557"/>
                  <a:pt x="8808529" y="6040387"/>
                  <a:pt x="8813985" y="6037706"/>
                </a:cubicBezTo>
                <a:cubicBezTo>
                  <a:pt x="8813985" y="6037467"/>
                  <a:pt x="8814033" y="6037180"/>
                  <a:pt x="8814033" y="6036941"/>
                </a:cubicBezTo>
                <a:cubicBezTo>
                  <a:pt x="8806854" y="6038329"/>
                  <a:pt x="8799149" y="6035409"/>
                  <a:pt x="8794938" y="6029377"/>
                </a:cubicBezTo>
                <a:cubicBezTo>
                  <a:pt x="8794698" y="6029473"/>
                  <a:pt x="8794555" y="6029617"/>
                  <a:pt x="8794316" y="6029713"/>
                </a:cubicBezTo>
                <a:lnTo>
                  <a:pt x="8786802" y="6032632"/>
                </a:lnTo>
                <a:cubicBezTo>
                  <a:pt x="8777614" y="6036175"/>
                  <a:pt x="8766894" y="6028420"/>
                  <a:pt x="8764596" y="6019708"/>
                </a:cubicBezTo>
                <a:cubicBezTo>
                  <a:pt x="8762826" y="6013102"/>
                  <a:pt x="8764979" y="6007215"/>
                  <a:pt x="8769143" y="6002955"/>
                </a:cubicBezTo>
                <a:cubicBezTo>
                  <a:pt x="8766846" y="6000896"/>
                  <a:pt x="8764932" y="5998311"/>
                  <a:pt x="8763783" y="5995391"/>
                </a:cubicBezTo>
                <a:cubicBezTo>
                  <a:pt x="8763592" y="5994865"/>
                  <a:pt x="8763687" y="5994338"/>
                  <a:pt x="8763543" y="5993764"/>
                </a:cubicBezTo>
                <a:cubicBezTo>
                  <a:pt x="8756269" y="5995200"/>
                  <a:pt x="8748612" y="5992758"/>
                  <a:pt x="8745119" y="5983712"/>
                </a:cubicBezTo>
                <a:cubicBezTo>
                  <a:pt x="8736696" y="5961884"/>
                  <a:pt x="8769813" y="5946901"/>
                  <a:pt x="8778236" y="5968729"/>
                </a:cubicBezTo>
                <a:cubicBezTo>
                  <a:pt x="8778523" y="5969543"/>
                  <a:pt x="8778427" y="5970213"/>
                  <a:pt x="8778619" y="5970979"/>
                </a:cubicBezTo>
                <a:lnTo>
                  <a:pt x="8782639" y="5969399"/>
                </a:lnTo>
                <a:cubicBezTo>
                  <a:pt x="8788908" y="5967005"/>
                  <a:pt x="8795369" y="5968872"/>
                  <a:pt x="8800107" y="5972989"/>
                </a:cubicBezTo>
                <a:cubicBezTo>
                  <a:pt x="8802116" y="5972893"/>
                  <a:pt x="8803935" y="5973707"/>
                  <a:pt x="8805754" y="5974329"/>
                </a:cubicBezTo>
                <a:cubicBezTo>
                  <a:pt x="8807285" y="5968585"/>
                  <a:pt x="8811449" y="5963559"/>
                  <a:pt x="8817144" y="5961309"/>
                </a:cubicBezTo>
                <a:cubicBezTo>
                  <a:pt x="8826476" y="5957576"/>
                  <a:pt x="8836860" y="5963655"/>
                  <a:pt x="8840259" y="5972511"/>
                </a:cubicBezTo>
                <a:lnTo>
                  <a:pt x="8843178" y="5980026"/>
                </a:lnTo>
                <a:cubicBezTo>
                  <a:pt x="8846671" y="5989025"/>
                  <a:pt x="8841359" y="5998455"/>
                  <a:pt x="8833176" y="6002428"/>
                </a:cubicBezTo>
                <a:cubicBezTo>
                  <a:pt x="8842029" y="5998885"/>
                  <a:pt x="8852845" y="5998551"/>
                  <a:pt x="8861364" y="6000752"/>
                </a:cubicBezTo>
                <a:cubicBezTo>
                  <a:pt x="8869691" y="6002955"/>
                  <a:pt x="8875433" y="6011906"/>
                  <a:pt x="8879262" y="6021336"/>
                </a:cubicBezTo>
                <a:cubicBezTo>
                  <a:pt x="8890317" y="6016118"/>
                  <a:pt x="8908551" y="6025500"/>
                  <a:pt x="8906445" y="6042302"/>
                </a:cubicBezTo>
                <a:cubicBezTo>
                  <a:pt x="8905966" y="6046227"/>
                  <a:pt x="8904339" y="6048908"/>
                  <a:pt x="8902330" y="6051062"/>
                </a:cubicBezTo>
                <a:cubicBezTo>
                  <a:pt x="8904674" y="6052976"/>
                  <a:pt x="8906732" y="6055178"/>
                  <a:pt x="8907833" y="6058050"/>
                </a:cubicBezTo>
                <a:lnTo>
                  <a:pt x="8910752" y="6065566"/>
                </a:lnTo>
                <a:cubicBezTo>
                  <a:pt x="8914390" y="6075091"/>
                  <a:pt x="8909795" y="6085095"/>
                  <a:pt x="8900702" y="6089212"/>
                </a:cubicBezTo>
                <a:cubicBezTo>
                  <a:pt x="8899410" y="6089786"/>
                  <a:pt x="8898022" y="6089786"/>
                  <a:pt x="8896682" y="6090026"/>
                </a:cubicBezTo>
                <a:cubicBezTo>
                  <a:pt x="8895294" y="6091414"/>
                  <a:pt x="8893906" y="6092898"/>
                  <a:pt x="8892136" y="6093807"/>
                </a:cubicBezTo>
                <a:cubicBezTo>
                  <a:pt x="8893284" y="6093616"/>
                  <a:pt x="8894481" y="6093568"/>
                  <a:pt x="8895677" y="6093759"/>
                </a:cubicBezTo>
                <a:lnTo>
                  <a:pt x="8903670" y="6094765"/>
                </a:lnTo>
                <a:cubicBezTo>
                  <a:pt x="8913432" y="6096010"/>
                  <a:pt x="8921903" y="6101897"/>
                  <a:pt x="8921999" y="6112763"/>
                </a:cubicBezTo>
                <a:cubicBezTo>
                  <a:pt x="8922047" y="6117980"/>
                  <a:pt x="8918984" y="6123581"/>
                  <a:pt x="8914628" y="6127219"/>
                </a:cubicBezTo>
                <a:cubicBezTo>
                  <a:pt x="8915825" y="6127171"/>
                  <a:pt x="8916974" y="6127124"/>
                  <a:pt x="8918123" y="6127075"/>
                </a:cubicBezTo>
                <a:cubicBezTo>
                  <a:pt x="8927933" y="6126549"/>
                  <a:pt x="8936595" y="6134686"/>
                  <a:pt x="8937026" y="6144452"/>
                </a:cubicBezTo>
                <a:cubicBezTo>
                  <a:pt x="8937121" y="6146557"/>
                  <a:pt x="8936643" y="6148568"/>
                  <a:pt x="8936021" y="6150483"/>
                </a:cubicBezTo>
                <a:cubicBezTo>
                  <a:pt x="8943869" y="6148855"/>
                  <a:pt x="8952483" y="6151488"/>
                  <a:pt x="8956169" y="6161109"/>
                </a:cubicBezTo>
                <a:cubicBezTo>
                  <a:pt x="8956695" y="6162450"/>
                  <a:pt x="8956600" y="6163599"/>
                  <a:pt x="8956791" y="6164843"/>
                </a:cubicBezTo>
                <a:cubicBezTo>
                  <a:pt x="8957605" y="6163407"/>
                  <a:pt x="8958418" y="6161876"/>
                  <a:pt x="8959614" y="6160727"/>
                </a:cubicBezTo>
                <a:cubicBezTo>
                  <a:pt x="8967080" y="6153642"/>
                  <a:pt x="8977991" y="6154743"/>
                  <a:pt x="8985266" y="6161301"/>
                </a:cubicBezTo>
                <a:lnTo>
                  <a:pt x="8991248" y="6166710"/>
                </a:lnTo>
                <a:cubicBezTo>
                  <a:pt x="8998570" y="6173316"/>
                  <a:pt x="8997374" y="6185953"/>
                  <a:pt x="8990722" y="6192415"/>
                </a:cubicBezTo>
                <a:cubicBezTo>
                  <a:pt x="8983256" y="6199499"/>
                  <a:pt x="8972345" y="6198399"/>
                  <a:pt x="8965070" y="6191840"/>
                </a:cubicBezTo>
                <a:lnTo>
                  <a:pt x="8959088" y="6186432"/>
                </a:lnTo>
                <a:cubicBezTo>
                  <a:pt x="8956265" y="6183847"/>
                  <a:pt x="8955020" y="6180304"/>
                  <a:pt x="8954589" y="6176619"/>
                </a:cubicBezTo>
                <a:cubicBezTo>
                  <a:pt x="8947363" y="6187245"/>
                  <a:pt x="8928268" y="6189591"/>
                  <a:pt x="8922190" y="6173842"/>
                </a:cubicBezTo>
                <a:cubicBezTo>
                  <a:pt x="8920610" y="6169726"/>
                  <a:pt x="8920898" y="6166040"/>
                  <a:pt x="8921855" y="6162737"/>
                </a:cubicBezTo>
                <a:cubicBezTo>
                  <a:pt x="8921090" y="6162881"/>
                  <a:pt x="8920467" y="6163263"/>
                  <a:pt x="8919701" y="6163312"/>
                </a:cubicBezTo>
                <a:lnTo>
                  <a:pt x="8910896" y="6163742"/>
                </a:lnTo>
                <a:cubicBezTo>
                  <a:pt x="8907450" y="6178246"/>
                  <a:pt x="8882325" y="6182602"/>
                  <a:pt x="8875338" y="6164460"/>
                </a:cubicBezTo>
                <a:close/>
                <a:moveTo>
                  <a:pt x="8948655" y="6343725"/>
                </a:moveTo>
                <a:cubicBezTo>
                  <a:pt x="8957030" y="6365457"/>
                  <a:pt x="8924343" y="6381397"/>
                  <a:pt x="8915968" y="6359617"/>
                </a:cubicBezTo>
                <a:cubicBezTo>
                  <a:pt x="8907546" y="6337837"/>
                  <a:pt x="8940232" y="6321945"/>
                  <a:pt x="8948655" y="6343725"/>
                </a:cubicBezTo>
                <a:close/>
                <a:moveTo>
                  <a:pt x="8935399" y="6298059"/>
                </a:moveTo>
                <a:cubicBezTo>
                  <a:pt x="8931618" y="6288821"/>
                  <a:pt x="8937552" y="6278242"/>
                  <a:pt x="8946406" y="6274844"/>
                </a:cubicBezTo>
                <a:lnTo>
                  <a:pt x="8968994" y="6266131"/>
                </a:lnTo>
                <a:cubicBezTo>
                  <a:pt x="8978470" y="6262446"/>
                  <a:pt x="8988568" y="6268190"/>
                  <a:pt x="8992205" y="6277093"/>
                </a:cubicBezTo>
                <a:cubicBezTo>
                  <a:pt x="8995986" y="6286331"/>
                  <a:pt x="8990051" y="6296910"/>
                  <a:pt x="8981198" y="6300309"/>
                </a:cubicBezTo>
                <a:lnTo>
                  <a:pt x="8958609" y="6309021"/>
                </a:lnTo>
                <a:cubicBezTo>
                  <a:pt x="8949134" y="6312707"/>
                  <a:pt x="8939083" y="6306962"/>
                  <a:pt x="8935399" y="6298059"/>
                </a:cubicBezTo>
                <a:close/>
                <a:moveTo>
                  <a:pt x="8979331" y="6232097"/>
                </a:moveTo>
                <a:cubicBezTo>
                  <a:pt x="8975120" y="6224247"/>
                  <a:pt x="8977561" y="6211035"/>
                  <a:pt x="8986702" y="6207494"/>
                </a:cubicBezTo>
                <a:lnTo>
                  <a:pt x="8994215" y="6204574"/>
                </a:lnTo>
                <a:cubicBezTo>
                  <a:pt x="9003404" y="6201031"/>
                  <a:pt x="9013693" y="6202420"/>
                  <a:pt x="9018813" y="6211945"/>
                </a:cubicBezTo>
                <a:cubicBezTo>
                  <a:pt x="9023026" y="6219795"/>
                  <a:pt x="9020633" y="6233007"/>
                  <a:pt x="9011444" y="6236549"/>
                </a:cubicBezTo>
                <a:lnTo>
                  <a:pt x="9003930" y="6239469"/>
                </a:lnTo>
                <a:cubicBezTo>
                  <a:pt x="8994789" y="6243011"/>
                  <a:pt x="8984500" y="6241623"/>
                  <a:pt x="8979331" y="6232097"/>
                </a:cubicBezTo>
                <a:close/>
                <a:moveTo>
                  <a:pt x="9010008" y="6145409"/>
                </a:moveTo>
                <a:lnTo>
                  <a:pt x="9004026" y="6140000"/>
                </a:lnTo>
                <a:cubicBezTo>
                  <a:pt x="8996464" y="6133155"/>
                  <a:pt x="8995029" y="6122863"/>
                  <a:pt x="9001107" y="6114486"/>
                </a:cubicBezTo>
                <a:cubicBezTo>
                  <a:pt x="9006610" y="6106923"/>
                  <a:pt x="9019531" y="6105200"/>
                  <a:pt x="9026615" y="6111566"/>
                </a:cubicBezTo>
                <a:lnTo>
                  <a:pt x="9032118" y="6116497"/>
                </a:lnTo>
                <a:cubicBezTo>
                  <a:pt x="9033410" y="6115491"/>
                  <a:pt x="9034655" y="6114390"/>
                  <a:pt x="9036282" y="6113768"/>
                </a:cubicBezTo>
                <a:lnTo>
                  <a:pt x="9043795" y="6110848"/>
                </a:lnTo>
                <a:cubicBezTo>
                  <a:pt x="9052984" y="6107306"/>
                  <a:pt x="9063752" y="6111854"/>
                  <a:pt x="9067341" y="6121044"/>
                </a:cubicBezTo>
                <a:cubicBezTo>
                  <a:pt x="9070930" y="6130091"/>
                  <a:pt x="9066288" y="6141101"/>
                  <a:pt x="9057148" y="6144643"/>
                </a:cubicBezTo>
                <a:lnTo>
                  <a:pt x="9049634" y="6147563"/>
                </a:lnTo>
                <a:cubicBezTo>
                  <a:pt x="9043748" y="6149813"/>
                  <a:pt x="9037430" y="6148520"/>
                  <a:pt x="9032501" y="6145026"/>
                </a:cubicBezTo>
                <a:cubicBezTo>
                  <a:pt x="9026184" y="6150147"/>
                  <a:pt x="9016086" y="6150866"/>
                  <a:pt x="9010008" y="6145409"/>
                </a:cubicBezTo>
                <a:close/>
                <a:moveTo>
                  <a:pt x="9032166" y="6185139"/>
                </a:moveTo>
                <a:cubicBezTo>
                  <a:pt x="9033458" y="6183703"/>
                  <a:pt x="9034893" y="6182650"/>
                  <a:pt x="9036330" y="6181693"/>
                </a:cubicBezTo>
                <a:cubicBezTo>
                  <a:pt x="9037286" y="6179730"/>
                  <a:pt x="9038483" y="6177863"/>
                  <a:pt x="9040062" y="6176283"/>
                </a:cubicBezTo>
                <a:cubicBezTo>
                  <a:pt x="9042359" y="6173986"/>
                  <a:pt x="9045183" y="6172645"/>
                  <a:pt x="9048150" y="6172023"/>
                </a:cubicBezTo>
                <a:cubicBezTo>
                  <a:pt x="9048916" y="6170540"/>
                  <a:pt x="9049634" y="6169008"/>
                  <a:pt x="9050735" y="6167811"/>
                </a:cubicBezTo>
                <a:lnTo>
                  <a:pt x="9056142" y="6161827"/>
                </a:lnTo>
                <a:cubicBezTo>
                  <a:pt x="9062938" y="6154265"/>
                  <a:pt x="9074663" y="6155078"/>
                  <a:pt x="9081794" y="6161396"/>
                </a:cubicBezTo>
                <a:cubicBezTo>
                  <a:pt x="9085670" y="6164843"/>
                  <a:pt x="9087297" y="6169630"/>
                  <a:pt x="9087154" y="6174512"/>
                </a:cubicBezTo>
                <a:cubicBezTo>
                  <a:pt x="9092514" y="6174704"/>
                  <a:pt x="9097587" y="6177432"/>
                  <a:pt x="9100267" y="6184325"/>
                </a:cubicBezTo>
                <a:cubicBezTo>
                  <a:pt x="9107732" y="6203760"/>
                  <a:pt x="9082607" y="6219221"/>
                  <a:pt x="9071361" y="6206249"/>
                </a:cubicBezTo>
                <a:cubicBezTo>
                  <a:pt x="9067676" y="6209025"/>
                  <a:pt x="9063512" y="6211035"/>
                  <a:pt x="9058344" y="6210988"/>
                </a:cubicBezTo>
                <a:cubicBezTo>
                  <a:pt x="9057435" y="6210988"/>
                  <a:pt x="9056669" y="6210748"/>
                  <a:pt x="9055808" y="6210653"/>
                </a:cubicBezTo>
                <a:cubicBezTo>
                  <a:pt x="9039871" y="6218359"/>
                  <a:pt x="9018431" y="6200361"/>
                  <a:pt x="9032166" y="6185139"/>
                </a:cubicBezTo>
                <a:close/>
                <a:moveTo>
                  <a:pt x="9056812" y="6293464"/>
                </a:moveTo>
                <a:cubicBezTo>
                  <a:pt x="9072461" y="6276136"/>
                  <a:pt x="9099166" y="6300740"/>
                  <a:pt x="9083468" y="6318068"/>
                </a:cubicBezTo>
                <a:cubicBezTo>
                  <a:pt x="9067819" y="6335396"/>
                  <a:pt x="9041115" y="6310792"/>
                  <a:pt x="9056812" y="6293464"/>
                </a:cubicBezTo>
                <a:close/>
                <a:moveTo>
                  <a:pt x="9085096" y="6267711"/>
                </a:moveTo>
                <a:cubicBezTo>
                  <a:pt x="9076673" y="6245931"/>
                  <a:pt x="9112087" y="6237602"/>
                  <a:pt x="9120367" y="6259095"/>
                </a:cubicBezTo>
                <a:cubicBezTo>
                  <a:pt x="9128789" y="6280874"/>
                  <a:pt x="9093375" y="6289204"/>
                  <a:pt x="9085096" y="6267711"/>
                </a:cubicBezTo>
                <a:close/>
                <a:moveTo>
                  <a:pt x="9124003" y="6299974"/>
                </a:moveTo>
                <a:cubicBezTo>
                  <a:pt x="9139558" y="6282741"/>
                  <a:pt x="9168558" y="6304570"/>
                  <a:pt x="9152958" y="6321898"/>
                </a:cubicBezTo>
                <a:cubicBezTo>
                  <a:pt x="9137404" y="6339082"/>
                  <a:pt x="9108403" y="6317254"/>
                  <a:pt x="9124003" y="6299974"/>
                </a:cubicBezTo>
                <a:close/>
                <a:moveTo>
                  <a:pt x="9155781" y="6211945"/>
                </a:moveTo>
                <a:lnTo>
                  <a:pt x="9151234" y="6207828"/>
                </a:lnTo>
                <a:cubicBezTo>
                  <a:pt x="9151282" y="6209695"/>
                  <a:pt x="9151331" y="6211515"/>
                  <a:pt x="9150804" y="6213573"/>
                </a:cubicBezTo>
                <a:cubicBezTo>
                  <a:pt x="9148602" y="6222284"/>
                  <a:pt x="9136878" y="6229608"/>
                  <a:pt x="9128167" y="6225731"/>
                </a:cubicBezTo>
                <a:cubicBezTo>
                  <a:pt x="9124674" y="6224199"/>
                  <a:pt x="9121228" y="6222668"/>
                  <a:pt x="9117734" y="6221088"/>
                </a:cubicBezTo>
                <a:cubicBezTo>
                  <a:pt x="9108403" y="6216971"/>
                  <a:pt x="9102899" y="6209025"/>
                  <a:pt x="9105579" y="6198446"/>
                </a:cubicBezTo>
                <a:cubicBezTo>
                  <a:pt x="9107589" y="6190500"/>
                  <a:pt x="9117543" y="6184086"/>
                  <a:pt x="9125870" y="6185953"/>
                </a:cubicBezTo>
                <a:lnTo>
                  <a:pt x="9125343" y="6175853"/>
                </a:lnTo>
                <a:cubicBezTo>
                  <a:pt x="9125056" y="6170491"/>
                  <a:pt x="9128023" y="6165848"/>
                  <a:pt x="9132140" y="6162594"/>
                </a:cubicBezTo>
                <a:cubicBezTo>
                  <a:pt x="9130129" y="6143638"/>
                  <a:pt x="9157265" y="6130378"/>
                  <a:pt x="9164969" y="6150387"/>
                </a:cubicBezTo>
                <a:cubicBezTo>
                  <a:pt x="9168224" y="6158860"/>
                  <a:pt x="9165209" y="6166614"/>
                  <a:pt x="9159896" y="6171689"/>
                </a:cubicBezTo>
                <a:cubicBezTo>
                  <a:pt x="9160231" y="6172741"/>
                  <a:pt x="9161141" y="6173460"/>
                  <a:pt x="9161333" y="6174608"/>
                </a:cubicBezTo>
                <a:cubicBezTo>
                  <a:pt x="9165640" y="6174560"/>
                  <a:pt x="9169947" y="6175853"/>
                  <a:pt x="9173105" y="6178724"/>
                </a:cubicBezTo>
                <a:lnTo>
                  <a:pt x="9179087" y="6184134"/>
                </a:lnTo>
                <a:cubicBezTo>
                  <a:pt x="9186649" y="6190979"/>
                  <a:pt x="9187510" y="6201653"/>
                  <a:pt x="9181337" y="6209695"/>
                </a:cubicBezTo>
                <a:cubicBezTo>
                  <a:pt x="9175546" y="6217306"/>
                  <a:pt x="9162816" y="6218312"/>
                  <a:pt x="9155781" y="6211945"/>
                </a:cubicBezTo>
                <a:close/>
                <a:moveTo>
                  <a:pt x="9169947" y="6264456"/>
                </a:moveTo>
                <a:cubicBezTo>
                  <a:pt x="9175737" y="6258042"/>
                  <a:pt x="9185069" y="6258042"/>
                  <a:pt x="9192104" y="6262063"/>
                </a:cubicBezTo>
                <a:cubicBezTo>
                  <a:pt x="9199906" y="6260723"/>
                  <a:pt x="9208950" y="6264025"/>
                  <a:pt x="9211870" y="6271684"/>
                </a:cubicBezTo>
                <a:lnTo>
                  <a:pt x="9214789" y="6279247"/>
                </a:lnTo>
                <a:cubicBezTo>
                  <a:pt x="9218330" y="6288438"/>
                  <a:pt x="9215650" y="6298969"/>
                  <a:pt x="9206222" y="6303468"/>
                </a:cubicBezTo>
                <a:cubicBezTo>
                  <a:pt x="9199666" y="6306580"/>
                  <a:pt x="9190860" y="6305048"/>
                  <a:pt x="9185548" y="6299878"/>
                </a:cubicBezTo>
                <a:cubicBezTo>
                  <a:pt x="9182102" y="6299160"/>
                  <a:pt x="9178753" y="6297868"/>
                  <a:pt x="9176120" y="6295522"/>
                </a:cubicBezTo>
                <a:lnTo>
                  <a:pt x="9170138" y="6290113"/>
                </a:lnTo>
                <a:cubicBezTo>
                  <a:pt x="9162624" y="6283316"/>
                  <a:pt x="9163582" y="6271541"/>
                  <a:pt x="9169947" y="6264456"/>
                </a:cubicBezTo>
                <a:close/>
                <a:moveTo>
                  <a:pt x="9188133" y="6204861"/>
                </a:moveTo>
                <a:cubicBezTo>
                  <a:pt x="9203733" y="6187581"/>
                  <a:pt x="9231970" y="6210366"/>
                  <a:pt x="9216320" y="6227741"/>
                </a:cubicBezTo>
                <a:cubicBezTo>
                  <a:pt x="9200671" y="6245022"/>
                  <a:pt x="9172435" y="6222237"/>
                  <a:pt x="9188133" y="6204861"/>
                </a:cubicBezTo>
                <a:close/>
                <a:moveTo>
                  <a:pt x="9213688" y="6155413"/>
                </a:moveTo>
                <a:cubicBezTo>
                  <a:pt x="9206749" y="6147275"/>
                  <a:pt x="9209093" y="6137080"/>
                  <a:pt x="9215650" y="6129804"/>
                </a:cubicBezTo>
                <a:lnTo>
                  <a:pt x="9221058" y="6123821"/>
                </a:lnTo>
                <a:cubicBezTo>
                  <a:pt x="9227662" y="6116497"/>
                  <a:pt x="9240919" y="6119082"/>
                  <a:pt x="9246662" y="6125783"/>
                </a:cubicBezTo>
                <a:cubicBezTo>
                  <a:pt x="9253601" y="6133921"/>
                  <a:pt x="9251256" y="6144116"/>
                  <a:pt x="9244652" y="6151392"/>
                </a:cubicBezTo>
                <a:lnTo>
                  <a:pt x="9239244" y="6157376"/>
                </a:lnTo>
                <a:cubicBezTo>
                  <a:pt x="9232688" y="6164652"/>
                  <a:pt x="9219431" y="6162114"/>
                  <a:pt x="9213688" y="6155413"/>
                </a:cubicBezTo>
                <a:close/>
                <a:moveTo>
                  <a:pt x="9485038" y="6404756"/>
                </a:moveTo>
                <a:cubicBezTo>
                  <a:pt x="9486282" y="6394944"/>
                  <a:pt x="9498582" y="6389486"/>
                  <a:pt x="9507148" y="6391737"/>
                </a:cubicBezTo>
                <a:cubicBezTo>
                  <a:pt x="9517485" y="6394417"/>
                  <a:pt x="9521409" y="6404134"/>
                  <a:pt x="9520165" y="6413851"/>
                </a:cubicBezTo>
                <a:lnTo>
                  <a:pt x="9519160" y="6421845"/>
                </a:lnTo>
                <a:cubicBezTo>
                  <a:pt x="9517916" y="6431658"/>
                  <a:pt x="9505617" y="6437115"/>
                  <a:pt x="9497051" y="6434866"/>
                </a:cubicBezTo>
                <a:cubicBezTo>
                  <a:pt x="9486713" y="6432185"/>
                  <a:pt x="9482789" y="6422468"/>
                  <a:pt x="9484033" y="6412799"/>
                </a:cubicBezTo>
                <a:lnTo>
                  <a:pt x="9485038" y="6404756"/>
                </a:lnTo>
                <a:close/>
                <a:moveTo>
                  <a:pt x="9518921" y="6374313"/>
                </a:moveTo>
                <a:lnTo>
                  <a:pt x="9510929" y="6373307"/>
                </a:lnTo>
                <a:cubicBezTo>
                  <a:pt x="9500783" y="6372063"/>
                  <a:pt x="9493413" y="6365409"/>
                  <a:pt x="9493174" y="6354734"/>
                </a:cubicBezTo>
                <a:cubicBezTo>
                  <a:pt x="9492982" y="6345639"/>
                  <a:pt x="9502267" y="6335827"/>
                  <a:pt x="9511742" y="6337024"/>
                </a:cubicBezTo>
                <a:lnTo>
                  <a:pt x="9519735" y="6338029"/>
                </a:lnTo>
                <a:cubicBezTo>
                  <a:pt x="9529833" y="6339273"/>
                  <a:pt x="9537202" y="6345927"/>
                  <a:pt x="9537442" y="6356554"/>
                </a:cubicBezTo>
                <a:cubicBezTo>
                  <a:pt x="9537681" y="6365696"/>
                  <a:pt x="9528397" y="6375509"/>
                  <a:pt x="9518921" y="6374313"/>
                </a:cubicBezTo>
                <a:close/>
                <a:moveTo>
                  <a:pt x="9529354" y="6260148"/>
                </a:moveTo>
                <a:lnTo>
                  <a:pt x="9530359" y="6252154"/>
                </a:lnTo>
                <a:cubicBezTo>
                  <a:pt x="9531604" y="6242102"/>
                  <a:pt x="9540409" y="6235448"/>
                  <a:pt x="9550363" y="6236118"/>
                </a:cubicBezTo>
                <a:cubicBezTo>
                  <a:pt x="9551129" y="6236166"/>
                  <a:pt x="9551751" y="6236597"/>
                  <a:pt x="9552469" y="6236789"/>
                </a:cubicBezTo>
                <a:cubicBezTo>
                  <a:pt x="9552804" y="6236310"/>
                  <a:pt x="9552900" y="6235640"/>
                  <a:pt x="9553282" y="6235209"/>
                </a:cubicBezTo>
                <a:lnTo>
                  <a:pt x="9558690" y="6229225"/>
                </a:lnTo>
                <a:cubicBezTo>
                  <a:pt x="9565534" y="6221662"/>
                  <a:pt x="9575441" y="6219748"/>
                  <a:pt x="9584103" y="6225731"/>
                </a:cubicBezTo>
                <a:cubicBezTo>
                  <a:pt x="9591712" y="6230948"/>
                  <a:pt x="9594009" y="6244112"/>
                  <a:pt x="9587596" y="6251148"/>
                </a:cubicBezTo>
                <a:lnTo>
                  <a:pt x="9582188" y="6257132"/>
                </a:lnTo>
                <a:cubicBezTo>
                  <a:pt x="9577594" y="6262206"/>
                  <a:pt x="9571564" y="6264504"/>
                  <a:pt x="9565439" y="6263786"/>
                </a:cubicBezTo>
                <a:lnTo>
                  <a:pt x="9565390" y="6264169"/>
                </a:lnTo>
                <a:cubicBezTo>
                  <a:pt x="9564146" y="6274221"/>
                  <a:pt x="9555340" y="6280874"/>
                  <a:pt x="9545386" y="6280205"/>
                </a:cubicBezTo>
                <a:cubicBezTo>
                  <a:pt x="9535719" y="6279534"/>
                  <a:pt x="9528158" y="6269578"/>
                  <a:pt x="9529354" y="6260148"/>
                </a:cubicBezTo>
                <a:close/>
                <a:moveTo>
                  <a:pt x="9549454" y="6359330"/>
                </a:moveTo>
                <a:cubicBezTo>
                  <a:pt x="9550698" y="6349278"/>
                  <a:pt x="9560700" y="6343198"/>
                  <a:pt x="9570224" y="6344252"/>
                </a:cubicBezTo>
                <a:cubicBezTo>
                  <a:pt x="9578121" y="6345161"/>
                  <a:pt x="9583528" y="6351767"/>
                  <a:pt x="9584916" y="6359139"/>
                </a:cubicBezTo>
                <a:cubicBezTo>
                  <a:pt x="9585443" y="6357368"/>
                  <a:pt x="9585969" y="6355596"/>
                  <a:pt x="9587213" y="6354160"/>
                </a:cubicBezTo>
                <a:cubicBezTo>
                  <a:pt x="9587979" y="6353298"/>
                  <a:pt x="9588697" y="6352389"/>
                  <a:pt x="9589319" y="6351432"/>
                </a:cubicBezTo>
                <a:lnTo>
                  <a:pt x="9589319" y="6351432"/>
                </a:lnTo>
                <a:cubicBezTo>
                  <a:pt x="9589319" y="6351288"/>
                  <a:pt x="9589319" y="6351240"/>
                  <a:pt x="9589367" y="6351049"/>
                </a:cubicBezTo>
                <a:cubicBezTo>
                  <a:pt x="9589319" y="6350762"/>
                  <a:pt x="9589319" y="6350714"/>
                  <a:pt x="9589223" y="6350139"/>
                </a:cubicBezTo>
                <a:cubicBezTo>
                  <a:pt x="9587692" y="6340087"/>
                  <a:pt x="9594009" y="6331280"/>
                  <a:pt x="9603819" y="6329030"/>
                </a:cubicBezTo>
                <a:cubicBezTo>
                  <a:pt x="9613199" y="6326875"/>
                  <a:pt x="9623489" y="6334247"/>
                  <a:pt x="9624925" y="6343629"/>
                </a:cubicBezTo>
                <a:cubicBezTo>
                  <a:pt x="9626600" y="6354591"/>
                  <a:pt x="9624638" y="6365792"/>
                  <a:pt x="9617316" y="6374409"/>
                </a:cubicBezTo>
                <a:cubicBezTo>
                  <a:pt x="9610950" y="6381875"/>
                  <a:pt x="9600996" y="6385322"/>
                  <a:pt x="9592143" y="6379339"/>
                </a:cubicBezTo>
                <a:cubicBezTo>
                  <a:pt x="9588649" y="6376993"/>
                  <a:pt x="9586065" y="6372876"/>
                  <a:pt x="9584821" y="6368473"/>
                </a:cubicBezTo>
                <a:lnTo>
                  <a:pt x="9584246" y="6373020"/>
                </a:lnTo>
                <a:cubicBezTo>
                  <a:pt x="9583002" y="6383120"/>
                  <a:pt x="9573000" y="6389152"/>
                  <a:pt x="9563476" y="6388099"/>
                </a:cubicBezTo>
                <a:cubicBezTo>
                  <a:pt x="9553522" y="6386998"/>
                  <a:pt x="9547204" y="6376754"/>
                  <a:pt x="9548401" y="6367324"/>
                </a:cubicBezTo>
                <a:lnTo>
                  <a:pt x="9549454" y="6359330"/>
                </a:lnTo>
                <a:close/>
                <a:moveTo>
                  <a:pt x="9637463" y="6402411"/>
                </a:moveTo>
                <a:cubicBezTo>
                  <a:pt x="9634544" y="6425579"/>
                  <a:pt x="9598364" y="6423137"/>
                  <a:pt x="9601235" y="6399970"/>
                </a:cubicBezTo>
                <a:cubicBezTo>
                  <a:pt x="9604107" y="6376801"/>
                  <a:pt x="9640383" y="6379243"/>
                  <a:pt x="9637463" y="6402411"/>
                </a:cubicBezTo>
                <a:close/>
                <a:moveTo>
                  <a:pt x="9627892" y="6320892"/>
                </a:moveTo>
                <a:cubicBezTo>
                  <a:pt x="9643589" y="6303516"/>
                  <a:pt x="9669049" y="6329365"/>
                  <a:pt x="9653447" y="6346645"/>
                </a:cubicBezTo>
                <a:cubicBezTo>
                  <a:pt x="9637798" y="6364021"/>
                  <a:pt x="9612338" y="6338124"/>
                  <a:pt x="9627892" y="6320892"/>
                </a:cubicBezTo>
                <a:close/>
                <a:moveTo>
                  <a:pt x="9643876" y="6277524"/>
                </a:moveTo>
                <a:cubicBezTo>
                  <a:pt x="9641292" y="6277715"/>
                  <a:pt x="9638851" y="6277237"/>
                  <a:pt x="9636458" y="6276327"/>
                </a:cubicBezTo>
                <a:cubicBezTo>
                  <a:pt x="9633730" y="6285135"/>
                  <a:pt x="9625021" y="6290065"/>
                  <a:pt x="9615976" y="6288964"/>
                </a:cubicBezTo>
                <a:lnTo>
                  <a:pt x="9607983" y="6287959"/>
                </a:lnTo>
                <a:cubicBezTo>
                  <a:pt x="9598221" y="6286762"/>
                  <a:pt x="9591808" y="6275897"/>
                  <a:pt x="9593578" y="6266706"/>
                </a:cubicBezTo>
                <a:cubicBezTo>
                  <a:pt x="9595541" y="6256654"/>
                  <a:pt x="9605112" y="6251053"/>
                  <a:pt x="9614827" y="6252297"/>
                </a:cubicBezTo>
                <a:lnTo>
                  <a:pt x="9622819" y="6253303"/>
                </a:lnTo>
                <a:cubicBezTo>
                  <a:pt x="9623298" y="6253351"/>
                  <a:pt x="9623728" y="6253733"/>
                  <a:pt x="9624207" y="6253829"/>
                </a:cubicBezTo>
                <a:cubicBezTo>
                  <a:pt x="9624159" y="6252297"/>
                  <a:pt x="9624063" y="6250814"/>
                  <a:pt x="9623967" y="6249234"/>
                </a:cubicBezTo>
                <a:cubicBezTo>
                  <a:pt x="9623489" y="6239421"/>
                  <a:pt x="9630907" y="6230566"/>
                  <a:pt x="9640861" y="6229895"/>
                </a:cubicBezTo>
                <a:cubicBezTo>
                  <a:pt x="9650529" y="6229225"/>
                  <a:pt x="9659669" y="6236980"/>
                  <a:pt x="9660196" y="6246793"/>
                </a:cubicBezTo>
                <a:lnTo>
                  <a:pt x="9660770" y="6258185"/>
                </a:lnTo>
                <a:cubicBezTo>
                  <a:pt x="9661249" y="6268046"/>
                  <a:pt x="9653783" y="6276854"/>
                  <a:pt x="9643876" y="6277524"/>
                </a:cubicBezTo>
                <a:close/>
                <a:moveTo>
                  <a:pt x="9656558" y="6204047"/>
                </a:moveTo>
                <a:cubicBezTo>
                  <a:pt x="9651151" y="6204430"/>
                  <a:pt x="9645407" y="6202658"/>
                  <a:pt x="9641770" y="6199117"/>
                </a:cubicBezTo>
                <a:cubicBezTo>
                  <a:pt x="9637128" y="6194617"/>
                  <a:pt x="9636027" y="6188873"/>
                  <a:pt x="9637128" y="6183320"/>
                </a:cubicBezTo>
                <a:cubicBezTo>
                  <a:pt x="9636554" y="6184230"/>
                  <a:pt x="9636314" y="6185187"/>
                  <a:pt x="9635501" y="6186096"/>
                </a:cubicBezTo>
                <a:cubicBezTo>
                  <a:pt x="9626647" y="6195909"/>
                  <a:pt x="9613774" y="6192750"/>
                  <a:pt x="9607026" y="6185139"/>
                </a:cubicBezTo>
                <a:cubicBezTo>
                  <a:pt x="9600901" y="6203616"/>
                  <a:pt x="9569889" y="6196149"/>
                  <a:pt x="9572617" y="6174465"/>
                </a:cubicBezTo>
                <a:cubicBezTo>
                  <a:pt x="9574819" y="6156897"/>
                  <a:pt x="9595636" y="6156897"/>
                  <a:pt x="9604442" y="6167906"/>
                </a:cubicBezTo>
                <a:cubicBezTo>
                  <a:pt x="9605159" y="6166471"/>
                  <a:pt x="9605686" y="6165035"/>
                  <a:pt x="9606930" y="6163647"/>
                </a:cubicBezTo>
                <a:cubicBezTo>
                  <a:pt x="9618751" y="6150578"/>
                  <a:pt x="9637942" y="6160248"/>
                  <a:pt x="9639808" y="6173220"/>
                </a:cubicBezTo>
                <a:cubicBezTo>
                  <a:pt x="9639952" y="6169726"/>
                  <a:pt x="9640526" y="6167332"/>
                  <a:pt x="9641723" y="6164221"/>
                </a:cubicBezTo>
                <a:cubicBezTo>
                  <a:pt x="9644498" y="6157041"/>
                  <a:pt x="9649523" y="6152685"/>
                  <a:pt x="9655410" y="6148137"/>
                </a:cubicBezTo>
                <a:cubicBezTo>
                  <a:pt x="9657133" y="6146797"/>
                  <a:pt x="9659430" y="6146127"/>
                  <a:pt x="9661823" y="6145840"/>
                </a:cubicBezTo>
                <a:cubicBezTo>
                  <a:pt x="9664167" y="6143255"/>
                  <a:pt x="9666991" y="6141149"/>
                  <a:pt x="9670198" y="6140143"/>
                </a:cubicBezTo>
                <a:cubicBezTo>
                  <a:pt x="9672734" y="6139329"/>
                  <a:pt x="9675318" y="6138707"/>
                  <a:pt x="9677951" y="6138133"/>
                </a:cubicBezTo>
                <a:cubicBezTo>
                  <a:pt x="9678429" y="6137606"/>
                  <a:pt x="9678860" y="6137032"/>
                  <a:pt x="9679434" y="6136506"/>
                </a:cubicBezTo>
                <a:cubicBezTo>
                  <a:pt x="9686469" y="6130331"/>
                  <a:pt x="9699008" y="6130378"/>
                  <a:pt x="9705038" y="6138085"/>
                </a:cubicBezTo>
                <a:lnTo>
                  <a:pt x="9708292" y="6142250"/>
                </a:lnTo>
                <a:cubicBezTo>
                  <a:pt x="9709632" y="6143159"/>
                  <a:pt x="9710972" y="6144116"/>
                  <a:pt x="9712216" y="6145313"/>
                </a:cubicBezTo>
                <a:cubicBezTo>
                  <a:pt x="9721692" y="6154168"/>
                  <a:pt x="9724563" y="6168290"/>
                  <a:pt x="9728870" y="6180017"/>
                </a:cubicBezTo>
                <a:cubicBezTo>
                  <a:pt x="9732555" y="6190022"/>
                  <a:pt x="9727195" y="6197394"/>
                  <a:pt x="9719682" y="6200600"/>
                </a:cubicBezTo>
                <a:cubicBezTo>
                  <a:pt x="9721404" y="6205914"/>
                  <a:pt x="9720926" y="6211945"/>
                  <a:pt x="9716044" y="6217354"/>
                </a:cubicBezTo>
                <a:cubicBezTo>
                  <a:pt x="9708866" y="6225300"/>
                  <a:pt x="9699534" y="6224247"/>
                  <a:pt x="9692929" y="6219317"/>
                </a:cubicBezTo>
                <a:cubicBezTo>
                  <a:pt x="9686134" y="6224438"/>
                  <a:pt x="9676754" y="6225683"/>
                  <a:pt x="9670533" y="6217976"/>
                </a:cubicBezTo>
                <a:cubicBezTo>
                  <a:pt x="9668427" y="6215344"/>
                  <a:pt x="9665938" y="6212951"/>
                  <a:pt x="9663833" y="6210317"/>
                </a:cubicBezTo>
                <a:cubicBezTo>
                  <a:pt x="9663258" y="6209743"/>
                  <a:pt x="9662589" y="6209168"/>
                  <a:pt x="9661966" y="6208594"/>
                </a:cubicBezTo>
                <a:cubicBezTo>
                  <a:pt x="9659860" y="6207110"/>
                  <a:pt x="9658090" y="6205770"/>
                  <a:pt x="9656558" y="6204047"/>
                </a:cubicBezTo>
                <a:close/>
                <a:moveTo>
                  <a:pt x="9728535" y="6323047"/>
                </a:moveTo>
                <a:cubicBezTo>
                  <a:pt x="9725664" y="6345927"/>
                  <a:pt x="9689340" y="6346406"/>
                  <a:pt x="9692260" y="6323238"/>
                </a:cubicBezTo>
                <a:cubicBezTo>
                  <a:pt x="9695084" y="6300405"/>
                  <a:pt x="9731455" y="6299926"/>
                  <a:pt x="9728535" y="6323047"/>
                </a:cubicBezTo>
                <a:close/>
                <a:moveTo>
                  <a:pt x="9695849" y="6402268"/>
                </a:moveTo>
                <a:lnTo>
                  <a:pt x="9701257" y="6396284"/>
                </a:lnTo>
                <a:cubicBezTo>
                  <a:pt x="9707861" y="6388960"/>
                  <a:pt x="9721117" y="6391545"/>
                  <a:pt x="9726860" y="6398294"/>
                </a:cubicBezTo>
                <a:cubicBezTo>
                  <a:pt x="9733800" y="6406432"/>
                  <a:pt x="9731455" y="6416627"/>
                  <a:pt x="9724898" y="6423904"/>
                </a:cubicBezTo>
                <a:lnTo>
                  <a:pt x="9719490" y="6429887"/>
                </a:lnTo>
                <a:cubicBezTo>
                  <a:pt x="9712886" y="6437211"/>
                  <a:pt x="9699629" y="6434626"/>
                  <a:pt x="9693887" y="6427925"/>
                </a:cubicBezTo>
                <a:cubicBezTo>
                  <a:pt x="9686947" y="6419739"/>
                  <a:pt x="9689293" y="6409496"/>
                  <a:pt x="9695849" y="6402268"/>
                </a:cubicBezTo>
                <a:close/>
                <a:moveTo>
                  <a:pt x="9809318" y="6170971"/>
                </a:moveTo>
                <a:cubicBezTo>
                  <a:pt x="9816689" y="6171449"/>
                  <a:pt x="9823293" y="6173986"/>
                  <a:pt x="9828318" y="6179491"/>
                </a:cubicBezTo>
                <a:cubicBezTo>
                  <a:pt x="9834539" y="6186384"/>
                  <a:pt x="9834300" y="6195143"/>
                  <a:pt x="9832720" y="6203616"/>
                </a:cubicBezTo>
                <a:cubicBezTo>
                  <a:pt x="9830902" y="6213333"/>
                  <a:pt x="9818316" y="6218072"/>
                  <a:pt x="9809892" y="6215392"/>
                </a:cubicBezTo>
                <a:cubicBezTo>
                  <a:pt x="9803958" y="6213477"/>
                  <a:pt x="9800417" y="6209312"/>
                  <a:pt x="9798790" y="6204286"/>
                </a:cubicBezTo>
                <a:cubicBezTo>
                  <a:pt x="9793574" y="6200888"/>
                  <a:pt x="9790271" y="6194952"/>
                  <a:pt x="9790271" y="6188203"/>
                </a:cubicBezTo>
                <a:cubicBezTo>
                  <a:pt x="9790367" y="6178533"/>
                  <a:pt x="9799843" y="6170396"/>
                  <a:pt x="9809318" y="6170971"/>
                </a:cubicBezTo>
                <a:close/>
                <a:moveTo>
                  <a:pt x="9810707" y="6084234"/>
                </a:moveTo>
                <a:cubicBezTo>
                  <a:pt x="9808361" y="6081266"/>
                  <a:pt x="9806064" y="6078250"/>
                  <a:pt x="9803719" y="6075235"/>
                </a:cubicBezTo>
                <a:cubicBezTo>
                  <a:pt x="9797689" y="6067480"/>
                  <a:pt x="9797689" y="6056375"/>
                  <a:pt x="9805442" y="6049626"/>
                </a:cubicBezTo>
                <a:cubicBezTo>
                  <a:pt x="9812525" y="6043450"/>
                  <a:pt x="9825016" y="6043594"/>
                  <a:pt x="9831045" y="6051349"/>
                </a:cubicBezTo>
                <a:lnTo>
                  <a:pt x="9838033" y="6060348"/>
                </a:lnTo>
                <a:cubicBezTo>
                  <a:pt x="9844063" y="6068103"/>
                  <a:pt x="9844063" y="6079208"/>
                  <a:pt x="9836310" y="6085957"/>
                </a:cubicBezTo>
                <a:cubicBezTo>
                  <a:pt x="9829227" y="6092132"/>
                  <a:pt x="9816736" y="6091940"/>
                  <a:pt x="9810707" y="6084234"/>
                </a:cubicBezTo>
                <a:close/>
                <a:moveTo>
                  <a:pt x="9874978" y="5979021"/>
                </a:moveTo>
                <a:cubicBezTo>
                  <a:pt x="9877898" y="5955948"/>
                  <a:pt x="9914126" y="5957336"/>
                  <a:pt x="9911254" y="5980504"/>
                </a:cubicBezTo>
                <a:cubicBezTo>
                  <a:pt x="9908335" y="6003625"/>
                  <a:pt x="9872059" y="6002188"/>
                  <a:pt x="9874978" y="5979021"/>
                </a:cubicBezTo>
                <a:close/>
                <a:moveTo>
                  <a:pt x="9911015" y="5836997"/>
                </a:moveTo>
                <a:cubicBezTo>
                  <a:pt x="9900726" y="5841066"/>
                  <a:pt x="9889335" y="5841496"/>
                  <a:pt x="9879333" y="5836279"/>
                </a:cubicBezTo>
                <a:cubicBezTo>
                  <a:pt x="9870624" y="5831731"/>
                  <a:pt x="9865024" y="5822876"/>
                  <a:pt x="9868853" y="5812872"/>
                </a:cubicBezTo>
                <a:cubicBezTo>
                  <a:pt x="9872059" y="5804495"/>
                  <a:pt x="9883593" y="5797841"/>
                  <a:pt x="9892255" y="5802388"/>
                </a:cubicBezTo>
                <a:cubicBezTo>
                  <a:pt x="9893308" y="5802963"/>
                  <a:pt x="9894360" y="5803490"/>
                  <a:pt x="9895509" y="5803920"/>
                </a:cubicBezTo>
                <a:cubicBezTo>
                  <a:pt x="9895653" y="5803920"/>
                  <a:pt x="9895605" y="5803920"/>
                  <a:pt x="9895700" y="5803968"/>
                </a:cubicBezTo>
                <a:cubicBezTo>
                  <a:pt x="9895797" y="5803968"/>
                  <a:pt x="9895844" y="5803968"/>
                  <a:pt x="9895940" y="5803920"/>
                </a:cubicBezTo>
                <a:cubicBezTo>
                  <a:pt x="9896131" y="5803872"/>
                  <a:pt x="9896322" y="5803777"/>
                  <a:pt x="9896562" y="5803681"/>
                </a:cubicBezTo>
                <a:cubicBezTo>
                  <a:pt x="9906037" y="5799947"/>
                  <a:pt x="9915992" y="5804016"/>
                  <a:pt x="9920443" y="5813111"/>
                </a:cubicBezTo>
                <a:cubicBezTo>
                  <a:pt x="9924654" y="5821727"/>
                  <a:pt x="9919821" y="5833503"/>
                  <a:pt x="9911015" y="5836997"/>
                </a:cubicBezTo>
                <a:close/>
                <a:moveTo>
                  <a:pt x="9889766" y="5406426"/>
                </a:moveTo>
                <a:lnTo>
                  <a:pt x="9897662" y="5408054"/>
                </a:lnTo>
                <a:cubicBezTo>
                  <a:pt x="9907282" y="5410064"/>
                  <a:pt x="9913886" y="5419685"/>
                  <a:pt x="9911924" y="5429355"/>
                </a:cubicBezTo>
                <a:cubicBezTo>
                  <a:pt x="9910010" y="5438928"/>
                  <a:pt x="9900199" y="5445630"/>
                  <a:pt x="9890628" y="5443667"/>
                </a:cubicBezTo>
                <a:lnTo>
                  <a:pt x="9882731" y="5442040"/>
                </a:lnTo>
                <a:cubicBezTo>
                  <a:pt x="9873112" y="5440029"/>
                  <a:pt x="9866508" y="5430408"/>
                  <a:pt x="9868422" y="5420739"/>
                </a:cubicBezTo>
                <a:cubicBezTo>
                  <a:pt x="9870336" y="5411165"/>
                  <a:pt x="9880147" y="5404416"/>
                  <a:pt x="9889766" y="5406426"/>
                </a:cubicBezTo>
                <a:close/>
                <a:moveTo>
                  <a:pt x="9836597" y="5504603"/>
                </a:moveTo>
                <a:cubicBezTo>
                  <a:pt x="9843201" y="5501300"/>
                  <a:pt x="9850189" y="5500103"/>
                  <a:pt x="9857271" y="5502353"/>
                </a:cubicBezTo>
                <a:cubicBezTo>
                  <a:pt x="9866125" y="5505177"/>
                  <a:pt x="9870336" y="5512788"/>
                  <a:pt x="9873304" y="5520926"/>
                </a:cubicBezTo>
                <a:cubicBezTo>
                  <a:pt x="9876653" y="5530164"/>
                  <a:pt x="9868231" y="5540695"/>
                  <a:pt x="9859616" y="5542610"/>
                </a:cubicBezTo>
                <a:cubicBezTo>
                  <a:pt x="9853586" y="5543998"/>
                  <a:pt x="9848370" y="5542179"/>
                  <a:pt x="9844398" y="5538637"/>
                </a:cubicBezTo>
                <a:cubicBezTo>
                  <a:pt x="9838176" y="5538350"/>
                  <a:pt x="9832338" y="5534903"/>
                  <a:pt x="9828940" y="5529063"/>
                </a:cubicBezTo>
                <a:cubicBezTo>
                  <a:pt x="9824058" y="5520734"/>
                  <a:pt x="9828126" y="5508863"/>
                  <a:pt x="9836597" y="5504603"/>
                </a:cubicBezTo>
                <a:close/>
                <a:moveTo>
                  <a:pt x="9737437" y="5453049"/>
                </a:moveTo>
                <a:cubicBezTo>
                  <a:pt x="9737724" y="5452714"/>
                  <a:pt x="9738011" y="5452283"/>
                  <a:pt x="9738299" y="5451948"/>
                </a:cubicBezTo>
                <a:cubicBezTo>
                  <a:pt x="9738394" y="5451805"/>
                  <a:pt x="9738442" y="5451709"/>
                  <a:pt x="9738586" y="5451470"/>
                </a:cubicBezTo>
                <a:cubicBezTo>
                  <a:pt x="9739160" y="5450129"/>
                  <a:pt x="9739877" y="5448837"/>
                  <a:pt x="9740500" y="5447497"/>
                </a:cubicBezTo>
                <a:cubicBezTo>
                  <a:pt x="9740930" y="5446492"/>
                  <a:pt x="9742988" y="5440556"/>
                  <a:pt x="9741266" y="5445917"/>
                </a:cubicBezTo>
                <a:cubicBezTo>
                  <a:pt x="9743467" y="5439120"/>
                  <a:pt x="9745908" y="5433328"/>
                  <a:pt x="9753182" y="5430503"/>
                </a:cubicBezTo>
                <a:cubicBezTo>
                  <a:pt x="9760456" y="5427679"/>
                  <a:pt x="9768209" y="5429882"/>
                  <a:pt x="9773377" y="5435482"/>
                </a:cubicBezTo>
                <a:cubicBezTo>
                  <a:pt x="9774430" y="5436583"/>
                  <a:pt x="9775339" y="5437828"/>
                  <a:pt x="9776154" y="5439168"/>
                </a:cubicBezTo>
                <a:cubicBezTo>
                  <a:pt x="9784768" y="5447449"/>
                  <a:pt x="9786634" y="5461043"/>
                  <a:pt x="9787017" y="5472436"/>
                </a:cubicBezTo>
                <a:cubicBezTo>
                  <a:pt x="9787304" y="5481244"/>
                  <a:pt x="9782327" y="5488232"/>
                  <a:pt x="9774478" y="5490960"/>
                </a:cubicBezTo>
                <a:cubicBezTo>
                  <a:pt x="9785438" y="5490290"/>
                  <a:pt x="9798455" y="5500295"/>
                  <a:pt x="9795440" y="5514751"/>
                </a:cubicBezTo>
                <a:cubicBezTo>
                  <a:pt x="9790702" y="5537632"/>
                  <a:pt x="9756341" y="5525856"/>
                  <a:pt x="9761030" y="5503263"/>
                </a:cubicBezTo>
                <a:cubicBezTo>
                  <a:pt x="9762227" y="5497566"/>
                  <a:pt x="9765242" y="5494024"/>
                  <a:pt x="9769023" y="5492253"/>
                </a:cubicBezTo>
                <a:cubicBezTo>
                  <a:pt x="9763472" y="5492397"/>
                  <a:pt x="9757872" y="5489429"/>
                  <a:pt x="9754426" y="5484929"/>
                </a:cubicBezTo>
                <a:cubicBezTo>
                  <a:pt x="9753517" y="5485360"/>
                  <a:pt x="9752703" y="5485935"/>
                  <a:pt x="9751699" y="5486222"/>
                </a:cubicBezTo>
                <a:cubicBezTo>
                  <a:pt x="9742366" y="5489285"/>
                  <a:pt x="9731886" y="5485217"/>
                  <a:pt x="9728296" y="5475691"/>
                </a:cubicBezTo>
                <a:cubicBezTo>
                  <a:pt x="9725042" y="5467314"/>
                  <a:pt x="9729110" y="5456783"/>
                  <a:pt x="9737437" y="5453049"/>
                </a:cubicBezTo>
                <a:close/>
                <a:moveTo>
                  <a:pt x="9718102" y="5416383"/>
                </a:moveTo>
                <a:cubicBezTo>
                  <a:pt x="9715566" y="5425908"/>
                  <a:pt x="9702645" y="5429642"/>
                  <a:pt x="9694461" y="5426339"/>
                </a:cubicBezTo>
                <a:cubicBezTo>
                  <a:pt x="9688718" y="5423994"/>
                  <a:pt x="9685464" y="5419542"/>
                  <a:pt x="9684267" y="5414372"/>
                </a:cubicBezTo>
                <a:cubicBezTo>
                  <a:pt x="9679338" y="5410591"/>
                  <a:pt x="9676515" y="5404416"/>
                  <a:pt x="9677089" y="5397666"/>
                </a:cubicBezTo>
                <a:cubicBezTo>
                  <a:pt x="9677902" y="5387997"/>
                  <a:pt x="9688000" y="5380625"/>
                  <a:pt x="9697428" y="5381966"/>
                </a:cubicBezTo>
                <a:cubicBezTo>
                  <a:pt x="9704751" y="5383019"/>
                  <a:pt x="9711115" y="5386082"/>
                  <a:pt x="9715662" y="5391970"/>
                </a:cubicBezTo>
                <a:cubicBezTo>
                  <a:pt x="9721261" y="5399342"/>
                  <a:pt x="9720352" y="5408054"/>
                  <a:pt x="9718102" y="5416383"/>
                </a:cubicBezTo>
                <a:close/>
                <a:moveTo>
                  <a:pt x="9706473" y="5521022"/>
                </a:moveTo>
                <a:cubicBezTo>
                  <a:pt x="9700013" y="5524516"/>
                  <a:pt x="9693265" y="5523463"/>
                  <a:pt x="9687905" y="5519777"/>
                </a:cubicBezTo>
                <a:cubicBezTo>
                  <a:pt x="9680869" y="5523176"/>
                  <a:pt x="9672542" y="5522745"/>
                  <a:pt x="9666656" y="5516522"/>
                </a:cubicBezTo>
                <a:cubicBezTo>
                  <a:pt x="9660291" y="5509773"/>
                  <a:pt x="9659765" y="5497040"/>
                  <a:pt x="9667374" y="5490865"/>
                </a:cubicBezTo>
                <a:cubicBezTo>
                  <a:pt x="9674313" y="5485217"/>
                  <a:pt x="9681875" y="5481004"/>
                  <a:pt x="9691159" y="5481435"/>
                </a:cubicBezTo>
                <a:cubicBezTo>
                  <a:pt x="9701305" y="5481866"/>
                  <a:pt x="9708484" y="5488472"/>
                  <a:pt x="9713795" y="5496418"/>
                </a:cubicBezTo>
                <a:cubicBezTo>
                  <a:pt x="9719251" y="5504603"/>
                  <a:pt x="9714466" y="5516713"/>
                  <a:pt x="9706473" y="5521022"/>
                </a:cubicBezTo>
                <a:close/>
                <a:moveTo>
                  <a:pt x="9676611" y="5315238"/>
                </a:moveTo>
                <a:cubicBezTo>
                  <a:pt x="9682927" y="5294751"/>
                  <a:pt x="9716571" y="5298149"/>
                  <a:pt x="9712024" y="5320312"/>
                </a:cubicBezTo>
                <a:cubicBezTo>
                  <a:pt x="9711211" y="5324237"/>
                  <a:pt x="9709297" y="5327061"/>
                  <a:pt x="9707000" y="5329455"/>
                </a:cubicBezTo>
                <a:cubicBezTo>
                  <a:pt x="9707861" y="5340416"/>
                  <a:pt x="9699534" y="5352670"/>
                  <a:pt x="9685464" y="5349751"/>
                </a:cubicBezTo>
                <a:lnTo>
                  <a:pt x="9680582" y="5348746"/>
                </a:lnTo>
                <a:cubicBezTo>
                  <a:pt x="9662349" y="5345012"/>
                  <a:pt x="9663880" y="5322227"/>
                  <a:pt x="9676611" y="5315238"/>
                </a:cubicBezTo>
                <a:close/>
                <a:moveTo>
                  <a:pt x="9645169" y="5425573"/>
                </a:moveTo>
                <a:cubicBezTo>
                  <a:pt x="9647178" y="5415904"/>
                  <a:pt x="9654787" y="5408389"/>
                  <a:pt x="9665220" y="5409585"/>
                </a:cubicBezTo>
                <a:cubicBezTo>
                  <a:pt x="9674313" y="5410591"/>
                  <a:pt x="9683167" y="5420069"/>
                  <a:pt x="9681205" y="5429642"/>
                </a:cubicBezTo>
                <a:lnTo>
                  <a:pt x="9679578" y="5437540"/>
                </a:lnTo>
                <a:cubicBezTo>
                  <a:pt x="9677567" y="5447162"/>
                  <a:pt x="9669958" y="5454725"/>
                  <a:pt x="9659478" y="5453528"/>
                </a:cubicBezTo>
                <a:cubicBezTo>
                  <a:pt x="9650385" y="5452475"/>
                  <a:pt x="9641531" y="5443045"/>
                  <a:pt x="9643493" y="5433424"/>
                </a:cubicBezTo>
                <a:lnTo>
                  <a:pt x="9645169" y="5425573"/>
                </a:lnTo>
                <a:close/>
                <a:moveTo>
                  <a:pt x="9660291" y="5595121"/>
                </a:moveTo>
                <a:cubicBezTo>
                  <a:pt x="9660531" y="5595552"/>
                  <a:pt x="9660531" y="5596030"/>
                  <a:pt x="9660770" y="5596461"/>
                </a:cubicBezTo>
                <a:cubicBezTo>
                  <a:pt x="9667087" y="5584111"/>
                  <a:pt x="9684267" y="5583250"/>
                  <a:pt x="9691589" y="5592440"/>
                </a:cubicBezTo>
                <a:cubicBezTo>
                  <a:pt x="9689962" y="5589377"/>
                  <a:pt x="9689197" y="5587031"/>
                  <a:pt x="9688622" y="5583681"/>
                </a:cubicBezTo>
                <a:cubicBezTo>
                  <a:pt x="9687378" y="5576118"/>
                  <a:pt x="9689484" y="5569799"/>
                  <a:pt x="9692260" y="5562858"/>
                </a:cubicBezTo>
                <a:cubicBezTo>
                  <a:pt x="9693073" y="5560848"/>
                  <a:pt x="9694700" y="5559124"/>
                  <a:pt x="9696615" y="5557641"/>
                </a:cubicBezTo>
                <a:cubicBezTo>
                  <a:pt x="9697285" y="5554242"/>
                  <a:pt x="9698720" y="5550939"/>
                  <a:pt x="9700969" y="5548498"/>
                </a:cubicBezTo>
                <a:cubicBezTo>
                  <a:pt x="9702740" y="5546487"/>
                  <a:pt x="9704655" y="5544620"/>
                  <a:pt x="9706617" y="5542849"/>
                </a:cubicBezTo>
                <a:cubicBezTo>
                  <a:pt x="9706760" y="5542131"/>
                  <a:pt x="9706856" y="5541413"/>
                  <a:pt x="9707095" y="5540743"/>
                </a:cubicBezTo>
                <a:cubicBezTo>
                  <a:pt x="9710015" y="5531840"/>
                  <a:pt x="9720878" y="5525473"/>
                  <a:pt x="9729971" y="5529111"/>
                </a:cubicBezTo>
                <a:lnTo>
                  <a:pt x="9734901" y="5531074"/>
                </a:lnTo>
                <a:cubicBezTo>
                  <a:pt x="9736528" y="5531170"/>
                  <a:pt x="9738155" y="5531313"/>
                  <a:pt x="9739830" y="5531696"/>
                </a:cubicBezTo>
                <a:cubicBezTo>
                  <a:pt x="9752512" y="5534520"/>
                  <a:pt x="9762131" y="5545243"/>
                  <a:pt x="9771750" y="5553189"/>
                </a:cubicBezTo>
                <a:cubicBezTo>
                  <a:pt x="9779982" y="5559986"/>
                  <a:pt x="9779121" y="5569033"/>
                  <a:pt x="9774191" y="5575591"/>
                </a:cubicBezTo>
                <a:cubicBezTo>
                  <a:pt x="9776441" y="5577601"/>
                  <a:pt x="9778259" y="5580042"/>
                  <a:pt x="9779168" y="5583106"/>
                </a:cubicBezTo>
                <a:cubicBezTo>
                  <a:pt x="9783858" y="5579420"/>
                  <a:pt x="9790080" y="5577554"/>
                  <a:pt x="9795775" y="5579851"/>
                </a:cubicBezTo>
                <a:lnTo>
                  <a:pt x="9806351" y="5584063"/>
                </a:lnTo>
                <a:cubicBezTo>
                  <a:pt x="9812812" y="5586648"/>
                  <a:pt x="9817311" y="5592201"/>
                  <a:pt x="9818363" y="5598711"/>
                </a:cubicBezTo>
                <a:cubicBezTo>
                  <a:pt x="9822383" y="5599716"/>
                  <a:pt x="9826116" y="5601535"/>
                  <a:pt x="9828653" y="5604742"/>
                </a:cubicBezTo>
                <a:cubicBezTo>
                  <a:pt x="9838463" y="5596653"/>
                  <a:pt x="9855069" y="5596365"/>
                  <a:pt x="9866699" y="5600386"/>
                </a:cubicBezTo>
                <a:cubicBezTo>
                  <a:pt x="9874835" y="5603210"/>
                  <a:pt x="9879860" y="5612593"/>
                  <a:pt x="9882922" y="5622310"/>
                </a:cubicBezTo>
                <a:cubicBezTo>
                  <a:pt x="9894360" y="5618002"/>
                  <a:pt x="9911781" y="5628772"/>
                  <a:pt x="9908383" y="5645334"/>
                </a:cubicBezTo>
                <a:cubicBezTo>
                  <a:pt x="9906037" y="5656583"/>
                  <a:pt x="9896514" y="5659360"/>
                  <a:pt x="9887995" y="5656535"/>
                </a:cubicBezTo>
                <a:cubicBezTo>
                  <a:pt x="9888282" y="5658258"/>
                  <a:pt x="9888331" y="5659934"/>
                  <a:pt x="9888091" y="5661561"/>
                </a:cubicBezTo>
                <a:cubicBezTo>
                  <a:pt x="9897375" y="5664098"/>
                  <a:pt x="9902401" y="5673768"/>
                  <a:pt x="9900726" y="5682958"/>
                </a:cubicBezTo>
                <a:cubicBezTo>
                  <a:pt x="9899673" y="5688894"/>
                  <a:pt x="9895318" y="5693298"/>
                  <a:pt x="9890006" y="5695500"/>
                </a:cubicBezTo>
                <a:cubicBezTo>
                  <a:pt x="9891154" y="5695404"/>
                  <a:pt x="9892351" y="5695452"/>
                  <a:pt x="9893547" y="5695691"/>
                </a:cubicBezTo>
                <a:lnTo>
                  <a:pt x="9901444" y="5697319"/>
                </a:lnTo>
                <a:cubicBezTo>
                  <a:pt x="9911063" y="5699329"/>
                  <a:pt x="9919055" y="5705839"/>
                  <a:pt x="9918289" y="5716705"/>
                </a:cubicBezTo>
                <a:cubicBezTo>
                  <a:pt x="9917667" y="5725560"/>
                  <a:pt x="9908526" y="5735565"/>
                  <a:pt x="9898907" y="5733554"/>
                </a:cubicBezTo>
                <a:lnTo>
                  <a:pt x="9891011" y="5731927"/>
                </a:lnTo>
                <a:cubicBezTo>
                  <a:pt x="9881391" y="5729917"/>
                  <a:pt x="9873399" y="5723407"/>
                  <a:pt x="9874165" y="5712541"/>
                </a:cubicBezTo>
                <a:cubicBezTo>
                  <a:pt x="9874595" y="5706270"/>
                  <a:pt x="9879381" y="5699473"/>
                  <a:pt x="9885555" y="5696744"/>
                </a:cubicBezTo>
                <a:cubicBezTo>
                  <a:pt x="9883353" y="5697079"/>
                  <a:pt x="9881104" y="5697079"/>
                  <a:pt x="9878951" y="5696649"/>
                </a:cubicBezTo>
                <a:lnTo>
                  <a:pt x="9871054" y="5695021"/>
                </a:lnTo>
                <a:cubicBezTo>
                  <a:pt x="9868231" y="5694447"/>
                  <a:pt x="9865838" y="5693154"/>
                  <a:pt x="9863827" y="5691527"/>
                </a:cubicBezTo>
                <a:cubicBezTo>
                  <a:pt x="9856218" y="5695308"/>
                  <a:pt x="9847460" y="5696361"/>
                  <a:pt x="9838703" y="5692771"/>
                </a:cubicBezTo>
                <a:cubicBezTo>
                  <a:pt x="9833103" y="5690522"/>
                  <a:pt x="9828749" y="5687075"/>
                  <a:pt x="9825398" y="5682910"/>
                </a:cubicBezTo>
                <a:cubicBezTo>
                  <a:pt x="9822718" y="5683820"/>
                  <a:pt x="9819847" y="5684155"/>
                  <a:pt x="9816784" y="5683772"/>
                </a:cubicBezTo>
                <a:cubicBezTo>
                  <a:pt x="9807308" y="5682623"/>
                  <a:pt x="9800034" y="5672140"/>
                  <a:pt x="9801948" y="5662806"/>
                </a:cubicBezTo>
                <a:lnTo>
                  <a:pt x="9805203" y="5647010"/>
                </a:lnTo>
                <a:cubicBezTo>
                  <a:pt x="9806543" y="5640452"/>
                  <a:pt x="9810898" y="5635617"/>
                  <a:pt x="9816545" y="5633367"/>
                </a:cubicBezTo>
                <a:cubicBezTo>
                  <a:pt x="9816545" y="5633128"/>
                  <a:pt x="9816640" y="5632889"/>
                  <a:pt x="9816689" y="5632601"/>
                </a:cubicBezTo>
                <a:cubicBezTo>
                  <a:pt x="9807691" y="5633607"/>
                  <a:pt x="9798263" y="5628245"/>
                  <a:pt x="9796397" y="5618672"/>
                </a:cubicBezTo>
                <a:cubicBezTo>
                  <a:pt x="9795918" y="5618528"/>
                  <a:pt x="9795392" y="5618672"/>
                  <a:pt x="9794914" y="5618480"/>
                </a:cubicBezTo>
                <a:cubicBezTo>
                  <a:pt x="9791372" y="5617092"/>
                  <a:pt x="9787830" y="5615656"/>
                  <a:pt x="9784337" y="5614268"/>
                </a:cubicBezTo>
                <a:cubicBezTo>
                  <a:pt x="9778737" y="5612018"/>
                  <a:pt x="9774765" y="5607423"/>
                  <a:pt x="9773043" y="5602062"/>
                </a:cubicBezTo>
                <a:cubicBezTo>
                  <a:pt x="9769454" y="5604742"/>
                  <a:pt x="9765050" y="5605748"/>
                  <a:pt x="9760599" y="5605269"/>
                </a:cubicBezTo>
                <a:cubicBezTo>
                  <a:pt x="9757346" y="5613119"/>
                  <a:pt x="9749880" y="5618959"/>
                  <a:pt x="9740643" y="5615465"/>
                </a:cubicBezTo>
                <a:cubicBezTo>
                  <a:pt x="9737484" y="5614268"/>
                  <a:pt x="9734182" y="5613454"/>
                  <a:pt x="9731024" y="5612258"/>
                </a:cubicBezTo>
                <a:cubicBezTo>
                  <a:pt x="9730210" y="5612066"/>
                  <a:pt x="9729349" y="5611875"/>
                  <a:pt x="9728535" y="5611731"/>
                </a:cubicBezTo>
                <a:cubicBezTo>
                  <a:pt x="9726047" y="5611540"/>
                  <a:pt x="9723797" y="5611252"/>
                  <a:pt x="9721644" y="5610582"/>
                </a:cubicBezTo>
                <a:cubicBezTo>
                  <a:pt x="9717193" y="5613646"/>
                  <a:pt x="9711307" y="5615034"/>
                  <a:pt x="9706378" y="5613837"/>
                </a:cubicBezTo>
                <a:cubicBezTo>
                  <a:pt x="9700060" y="5612305"/>
                  <a:pt x="9696232" y="5607901"/>
                  <a:pt x="9694366" y="5602588"/>
                </a:cubicBezTo>
                <a:cubicBezTo>
                  <a:pt x="9694318" y="5603641"/>
                  <a:pt x="9694605" y="5604599"/>
                  <a:pt x="9694366" y="5605795"/>
                </a:cubicBezTo>
                <a:cubicBezTo>
                  <a:pt x="9691686" y="5618768"/>
                  <a:pt x="9679003" y="5622549"/>
                  <a:pt x="9669336" y="5619390"/>
                </a:cubicBezTo>
                <a:cubicBezTo>
                  <a:pt x="9673404" y="5638441"/>
                  <a:pt x="9642919" y="5647728"/>
                  <a:pt x="9634257" y="5627623"/>
                </a:cubicBezTo>
                <a:cubicBezTo>
                  <a:pt x="9634161" y="5627336"/>
                  <a:pt x="9634305" y="5627144"/>
                  <a:pt x="9634209" y="5626857"/>
                </a:cubicBezTo>
                <a:cubicBezTo>
                  <a:pt x="9629471" y="5625661"/>
                  <a:pt x="9625068" y="5622693"/>
                  <a:pt x="9622628" y="5618624"/>
                </a:cubicBezTo>
                <a:cubicBezTo>
                  <a:pt x="9622580" y="5618624"/>
                  <a:pt x="9622628" y="5618528"/>
                  <a:pt x="9622580" y="5618480"/>
                </a:cubicBezTo>
                <a:cubicBezTo>
                  <a:pt x="9619804" y="5633511"/>
                  <a:pt x="9595779" y="5640308"/>
                  <a:pt x="9588123" y="5622501"/>
                </a:cubicBezTo>
                <a:cubicBezTo>
                  <a:pt x="9579126" y="5601631"/>
                  <a:pt x="9610328" y="5588036"/>
                  <a:pt x="9620570" y="5606992"/>
                </a:cubicBezTo>
                <a:cubicBezTo>
                  <a:pt x="9621383" y="5601822"/>
                  <a:pt x="9624207" y="5596940"/>
                  <a:pt x="9628801" y="5593685"/>
                </a:cubicBezTo>
                <a:lnTo>
                  <a:pt x="9635405" y="5589042"/>
                </a:lnTo>
                <a:cubicBezTo>
                  <a:pt x="9643398" y="5583250"/>
                  <a:pt x="9655505" y="5587175"/>
                  <a:pt x="9660291" y="5595121"/>
                </a:cubicBezTo>
                <a:close/>
                <a:moveTo>
                  <a:pt x="9627078" y="5429785"/>
                </a:moveTo>
                <a:cubicBezTo>
                  <a:pt x="9632486" y="5437971"/>
                  <a:pt x="9631577" y="5449028"/>
                  <a:pt x="9623345" y="5455156"/>
                </a:cubicBezTo>
                <a:cubicBezTo>
                  <a:pt x="9618081" y="5459081"/>
                  <a:pt x="9611094" y="5458459"/>
                  <a:pt x="9605112" y="5455682"/>
                </a:cubicBezTo>
                <a:cubicBezTo>
                  <a:pt x="9604537" y="5456400"/>
                  <a:pt x="9604298" y="5457214"/>
                  <a:pt x="9603581" y="5457884"/>
                </a:cubicBezTo>
                <a:cubicBezTo>
                  <a:pt x="9597024" y="5464107"/>
                  <a:pt x="9583815" y="5465016"/>
                  <a:pt x="9577881" y="5457166"/>
                </a:cubicBezTo>
                <a:cubicBezTo>
                  <a:pt x="9577211" y="5456209"/>
                  <a:pt x="9576493" y="5455347"/>
                  <a:pt x="9575728" y="5454486"/>
                </a:cubicBezTo>
                <a:lnTo>
                  <a:pt x="9575728" y="5454486"/>
                </a:lnTo>
                <a:cubicBezTo>
                  <a:pt x="9575584" y="5454437"/>
                  <a:pt x="9575536" y="5454437"/>
                  <a:pt x="9575344" y="5454390"/>
                </a:cubicBezTo>
                <a:cubicBezTo>
                  <a:pt x="9575057" y="5454390"/>
                  <a:pt x="9575010" y="5454390"/>
                  <a:pt x="9574435" y="5454342"/>
                </a:cubicBezTo>
                <a:cubicBezTo>
                  <a:pt x="9564290" y="5453624"/>
                  <a:pt x="9557063" y="5445534"/>
                  <a:pt x="9557015" y="5435434"/>
                </a:cubicBezTo>
                <a:cubicBezTo>
                  <a:pt x="9557015" y="5430791"/>
                  <a:pt x="9559264" y="5426483"/>
                  <a:pt x="9562567" y="5423324"/>
                </a:cubicBezTo>
                <a:cubicBezTo>
                  <a:pt x="9559791" y="5422366"/>
                  <a:pt x="9557207" y="5420787"/>
                  <a:pt x="9555197" y="5417819"/>
                </a:cubicBezTo>
                <a:cubicBezTo>
                  <a:pt x="9553282" y="5414994"/>
                  <a:pt x="9551033" y="5412457"/>
                  <a:pt x="9549167" y="5409681"/>
                </a:cubicBezTo>
                <a:cubicBezTo>
                  <a:pt x="9548593" y="5409011"/>
                  <a:pt x="9548018" y="5408436"/>
                  <a:pt x="9547444" y="5407814"/>
                </a:cubicBezTo>
                <a:cubicBezTo>
                  <a:pt x="9545482" y="5406235"/>
                  <a:pt x="9543855" y="5404703"/>
                  <a:pt x="9542467" y="5402884"/>
                </a:cubicBezTo>
                <a:cubicBezTo>
                  <a:pt x="9537011" y="5402884"/>
                  <a:pt x="9531460" y="5400586"/>
                  <a:pt x="9528109" y="5396805"/>
                </a:cubicBezTo>
                <a:cubicBezTo>
                  <a:pt x="9521122" y="5388859"/>
                  <a:pt x="9523133" y="5378376"/>
                  <a:pt x="9529737" y="5371195"/>
                </a:cubicBezTo>
                <a:cubicBezTo>
                  <a:pt x="9525047" y="5376269"/>
                  <a:pt x="9527584" y="5375408"/>
                  <a:pt x="9528158" y="5371004"/>
                </a:cubicBezTo>
                <a:cubicBezTo>
                  <a:pt x="9528588" y="5367414"/>
                  <a:pt x="9529306" y="5365068"/>
                  <a:pt x="9530789" y="5361957"/>
                </a:cubicBezTo>
                <a:cubicBezTo>
                  <a:pt x="9534091" y="5355016"/>
                  <a:pt x="9539451" y="5351091"/>
                  <a:pt x="9545721" y="5347022"/>
                </a:cubicBezTo>
                <a:cubicBezTo>
                  <a:pt x="9547540" y="5345825"/>
                  <a:pt x="9549884" y="5345347"/>
                  <a:pt x="9552277" y="5345203"/>
                </a:cubicBezTo>
                <a:cubicBezTo>
                  <a:pt x="9554814" y="5342810"/>
                  <a:pt x="9557829" y="5340943"/>
                  <a:pt x="9561083" y="5340177"/>
                </a:cubicBezTo>
                <a:cubicBezTo>
                  <a:pt x="9563668" y="5339603"/>
                  <a:pt x="9566300" y="5339172"/>
                  <a:pt x="9568980" y="5338789"/>
                </a:cubicBezTo>
                <a:cubicBezTo>
                  <a:pt x="9569506" y="5338310"/>
                  <a:pt x="9569984" y="5337784"/>
                  <a:pt x="9570559" y="5337305"/>
                </a:cubicBezTo>
                <a:cubicBezTo>
                  <a:pt x="9578025" y="5331657"/>
                  <a:pt x="9590563" y="5332710"/>
                  <a:pt x="9595971" y="5340895"/>
                </a:cubicBezTo>
                <a:lnTo>
                  <a:pt x="9598890" y="5345347"/>
                </a:lnTo>
                <a:cubicBezTo>
                  <a:pt x="9600135" y="5346352"/>
                  <a:pt x="9601379" y="5347405"/>
                  <a:pt x="9602575" y="5348697"/>
                </a:cubicBezTo>
                <a:cubicBezTo>
                  <a:pt x="9611334" y="5358271"/>
                  <a:pt x="9613056" y="5372583"/>
                  <a:pt x="9616406" y="5384598"/>
                </a:cubicBezTo>
                <a:cubicBezTo>
                  <a:pt x="9621383" y="5402453"/>
                  <a:pt x="9600230" y="5410495"/>
                  <a:pt x="9588075" y="5402022"/>
                </a:cubicBezTo>
                <a:cubicBezTo>
                  <a:pt x="9587931" y="5403602"/>
                  <a:pt x="9587548" y="5405086"/>
                  <a:pt x="9586926" y="5406522"/>
                </a:cubicBezTo>
                <a:cubicBezTo>
                  <a:pt x="9586591" y="5410495"/>
                  <a:pt x="9585251" y="5414037"/>
                  <a:pt x="9582619" y="5416622"/>
                </a:cubicBezTo>
                <a:cubicBezTo>
                  <a:pt x="9581853" y="5417579"/>
                  <a:pt x="9580752" y="5418106"/>
                  <a:pt x="9579843" y="5418920"/>
                </a:cubicBezTo>
                <a:cubicBezTo>
                  <a:pt x="9583528" y="5419494"/>
                  <a:pt x="9587165" y="5420164"/>
                  <a:pt x="9590515" y="5421600"/>
                </a:cubicBezTo>
                <a:cubicBezTo>
                  <a:pt x="9591759" y="5419877"/>
                  <a:pt x="9593243" y="5418345"/>
                  <a:pt x="9594966" y="5417053"/>
                </a:cubicBezTo>
                <a:cubicBezTo>
                  <a:pt x="9595205" y="5416861"/>
                  <a:pt x="9595301" y="5416622"/>
                  <a:pt x="9595492" y="5416430"/>
                </a:cubicBezTo>
                <a:cubicBezTo>
                  <a:pt x="9595684" y="5416287"/>
                  <a:pt x="9595923" y="5416287"/>
                  <a:pt x="9596115" y="5416143"/>
                </a:cubicBezTo>
                <a:cubicBezTo>
                  <a:pt x="9597837" y="5415042"/>
                  <a:pt x="9599608" y="5414229"/>
                  <a:pt x="9601475" y="5413654"/>
                </a:cubicBezTo>
                <a:cubicBezTo>
                  <a:pt x="9601666" y="5413606"/>
                  <a:pt x="9601810" y="5413511"/>
                  <a:pt x="9602001" y="5413463"/>
                </a:cubicBezTo>
                <a:cubicBezTo>
                  <a:pt x="9605638" y="5412457"/>
                  <a:pt x="9609323" y="5412745"/>
                  <a:pt x="9612721" y="5414324"/>
                </a:cubicBezTo>
                <a:cubicBezTo>
                  <a:pt x="9615928" y="5415473"/>
                  <a:pt x="9618895" y="5417196"/>
                  <a:pt x="9620857" y="5420164"/>
                </a:cubicBezTo>
                <a:lnTo>
                  <a:pt x="9627078" y="5429785"/>
                </a:lnTo>
                <a:close/>
                <a:moveTo>
                  <a:pt x="9557637" y="5243293"/>
                </a:moveTo>
                <a:cubicBezTo>
                  <a:pt x="9564050" y="5239846"/>
                  <a:pt x="9570750" y="5241043"/>
                  <a:pt x="9576110" y="5244729"/>
                </a:cubicBezTo>
                <a:cubicBezTo>
                  <a:pt x="9579269" y="5243101"/>
                  <a:pt x="9582763" y="5242096"/>
                  <a:pt x="9586399" y="5242862"/>
                </a:cubicBezTo>
                <a:lnTo>
                  <a:pt x="9602192" y="5246117"/>
                </a:lnTo>
                <a:cubicBezTo>
                  <a:pt x="9611812" y="5248127"/>
                  <a:pt x="9619038" y="5256504"/>
                  <a:pt x="9617555" y="5266700"/>
                </a:cubicBezTo>
                <a:cubicBezTo>
                  <a:pt x="9616215" y="5275986"/>
                  <a:pt x="9606595" y="5284028"/>
                  <a:pt x="9596976" y="5282066"/>
                </a:cubicBezTo>
                <a:lnTo>
                  <a:pt x="9592573" y="5281156"/>
                </a:lnTo>
                <a:cubicBezTo>
                  <a:pt x="9599321" y="5287283"/>
                  <a:pt x="9601570" y="5295947"/>
                  <a:pt x="9601427" y="5304851"/>
                </a:cubicBezTo>
                <a:cubicBezTo>
                  <a:pt x="9601235" y="5314711"/>
                  <a:pt x="9590372" y="5321844"/>
                  <a:pt x="9581326" y="5320839"/>
                </a:cubicBezTo>
                <a:cubicBezTo>
                  <a:pt x="9574053" y="5319977"/>
                  <a:pt x="9569075" y="5315238"/>
                  <a:pt x="9566826" y="5309111"/>
                </a:cubicBezTo>
                <a:cubicBezTo>
                  <a:pt x="9559121" y="5307866"/>
                  <a:pt x="9552517" y="5302744"/>
                  <a:pt x="9551273" y="5294272"/>
                </a:cubicBezTo>
                <a:cubicBezTo>
                  <a:pt x="9550411" y="5288528"/>
                  <a:pt x="9553043" y="5282401"/>
                  <a:pt x="9557350" y="5278332"/>
                </a:cubicBezTo>
                <a:cubicBezTo>
                  <a:pt x="9557111" y="5277997"/>
                  <a:pt x="9556776" y="5277758"/>
                  <a:pt x="9556537" y="5277422"/>
                </a:cubicBezTo>
                <a:lnTo>
                  <a:pt x="9550268" y="5267897"/>
                </a:lnTo>
                <a:cubicBezTo>
                  <a:pt x="9544812" y="5259664"/>
                  <a:pt x="9549597" y="5247601"/>
                  <a:pt x="9557637" y="5243293"/>
                </a:cubicBezTo>
                <a:close/>
                <a:moveTo>
                  <a:pt x="9521171" y="5314807"/>
                </a:moveTo>
                <a:cubicBezTo>
                  <a:pt x="9525860" y="5291974"/>
                  <a:pt x="9561753" y="5297335"/>
                  <a:pt x="9557063" y="5320264"/>
                </a:cubicBezTo>
                <a:cubicBezTo>
                  <a:pt x="9552373" y="5343049"/>
                  <a:pt x="9516480" y="5337688"/>
                  <a:pt x="9521171" y="5314807"/>
                </a:cubicBezTo>
                <a:close/>
                <a:moveTo>
                  <a:pt x="9485086" y="5069868"/>
                </a:moveTo>
                <a:lnTo>
                  <a:pt x="9483459" y="5077766"/>
                </a:lnTo>
                <a:cubicBezTo>
                  <a:pt x="9481449" y="5087435"/>
                  <a:pt x="9468767" y="5091887"/>
                  <a:pt x="9460392" y="5089015"/>
                </a:cubicBezTo>
                <a:cubicBezTo>
                  <a:pt x="9450294" y="5085521"/>
                  <a:pt x="9447183" y="5075516"/>
                  <a:pt x="9449145" y="5065943"/>
                </a:cubicBezTo>
                <a:lnTo>
                  <a:pt x="9450772" y="5058044"/>
                </a:lnTo>
                <a:cubicBezTo>
                  <a:pt x="9452783" y="5048375"/>
                  <a:pt x="9465512" y="5043923"/>
                  <a:pt x="9473840" y="5046795"/>
                </a:cubicBezTo>
                <a:cubicBezTo>
                  <a:pt x="9483938" y="5050290"/>
                  <a:pt x="9487096" y="5060294"/>
                  <a:pt x="9485086" y="5069868"/>
                </a:cubicBezTo>
                <a:close/>
                <a:moveTo>
                  <a:pt x="9476185" y="4935168"/>
                </a:moveTo>
                <a:cubicBezTo>
                  <a:pt x="9474079" y="4933684"/>
                  <a:pt x="9472165" y="4931721"/>
                  <a:pt x="9470729" y="4928993"/>
                </a:cubicBezTo>
                <a:cubicBezTo>
                  <a:pt x="9469485" y="4926552"/>
                  <a:pt x="9469198" y="4923536"/>
                  <a:pt x="9469198" y="4920520"/>
                </a:cubicBezTo>
                <a:cubicBezTo>
                  <a:pt x="9471494" y="4925403"/>
                  <a:pt x="9473887" y="4930238"/>
                  <a:pt x="9476185" y="4935168"/>
                </a:cubicBezTo>
                <a:close/>
                <a:moveTo>
                  <a:pt x="9440436" y="4943688"/>
                </a:moveTo>
                <a:cubicBezTo>
                  <a:pt x="9450581" y="4922770"/>
                  <a:pt x="9484320" y="4936173"/>
                  <a:pt x="9474127" y="4957235"/>
                </a:cubicBezTo>
                <a:cubicBezTo>
                  <a:pt x="9463981" y="4978153"/>
                  <a:pt x="9430242" y="4964750"/>
                  <a:pt x="9440436" y="4943688"/>
                </a:cubicBezTo>
                <a:close/>
                <a:moveTo>
                  <a:pt x="9412295" y="5094041"/>
                </a:moveTo>
                <a:lnTo>
                  <a:pt x="9418899" y="5089398"/>
                </a:lnTo>
                <a:cubicBezTo>
                  <a:pt x="9426939" y="5083702"/>
                  <a:pt x="9438474" y="5085473"/>
                  <a:pt x="9444264" y="5093515"/>
                </a:cubicBezTo>
                <a:cubicBezTo>
                  <a:pt x="9449959" y="5101413"/>
                  <a:pt x="9448140" y="5113236"/>
                  <a:pt x="9440148" y="5118885"/>
                </a:cubicBezTo>
                <a:lnTo>
                  <a:pt x="9433544" y="5123528"/>
                </a:lnTo>
                <a:cubicBezTo>
                  <a:pt x="9425504" y="5129224"/>
                  <a:pt x="9413970" y="5127453"/>
                  <a:pt x="9408179" y="5119411"/>
                </a:cubicBezTo>
                <a:cubicBezTo>
                  <a:pt x="9402484" y="5111513"/>
                  <a:pt x="9404303" y="5099737"/>
                  <a:pt x="9412295" y="5094041"/>
                </a:cubicBezTo>
                <a:close/>
                <a:moveTo>
                  <a:pt x="9401766" y="5126783"/>
                </a:moveTo>
                <a:cubicBezTo>
                  <a:pt x="9410094" y="5122187"/>
                  <a:pt x="9419330" y="5125251"/>
                  <a:pt x="9424977" y="5132096"/>
                </a:cubicBezTo>
                <a:cubicBezTo>
                  <a:pt x="9428663" y="5129894"/>
                  <a:pt x="9433017" y="5128793"/>
                  <a:pt x="9437229" y="5129655"/>
                </a:cubicBezTo>
                <a:lnTo>
                  <a:pt x="9445125" y="5131282"/>
                </a:lnTo>
                <a:cubicBezTo>
                  <a:pt x="9455080" y="5133341"/>
                  <a:pt x="9461253" y="5142148"/>
                  <a:pt x="9460009" y="5152200"/>
                </a:cubicBezTo>
                <a:cubicBezTo>
                  <a:pt x="9458860" y="5161678"/>
                  <a:pt x="9448427" y="5169002"/>
                  <a:pt x="9439095" y="5167087"/>
                </a:cubicBezTo>
                <a:lnTo>
                  <a:pt x="9431199" y="5165460"/>
                </a:lnTo>
                <a:cubicBezTo>
                  <a:pt x="9430625" y="5165364"/>
                  <a:pt x="9430050" y="5165125"/>
                  <a:pt x="9429476" y="5164933"/>
                </a:cubicBezTo>
                <a:cubicBezTo>
                  <a:pt x="9428279" y="5166178"/>
                  <a:pt x="9426988" y="5167279"/>
                  <a:pt x="9425504" y="5168093"/>
                </a:cubicBezTo>
                <a:cubicBezTo>
                  <a:pt x="9416459" y="5173071"/>
                  <a:pt x="9406265" y="5169098"/>
                  <a:pt x="9400857" y="5160912"/>
                </a:cubicBezTo>
                <a:lnTo>
                  <a:pt x="9394588" y="5151387"/>
                </a:lnTo>
                <a:cubicBezTo>
                  <a:pt x="9389228" y="5143201"/>
                  <a:pt x="9393726" y="5131234"/>
                  <a:pt x="9401766" y="5126783"/>
                </a:cubicBezTo>
                <a:close/>
                <a:moveTo>
                  <a:pt x="9384442" y="5038754"/>
                </a:moveTo>
                <a:cubicBezTo>
                  <a:pt x="9385639" y="5039759"/>
                  <a:pt x="9386883" y="5040525"/>
                  <a:pt x="9387936" y="5042009"/>
                </a:cubicBezTo>
                <a:cubicBezTo>
                  <a:pt x="9399565" y="5058475"/>
                  <a:pt x="9380566" y="5079011"/>
                  <a:pt x="9366591" y="5071447"/>
                </a:cubicBezTo>
                <a:cubicBezTo>
                  <a:pt x="9367070" y="5074846"/>
                  <a:pt x="9367931" y="5078149"/>
                  <a:pt x="9367309" y="5081691"/>
                </a:cubicBezTo>
                <a:cubicBezTo>
                  <a:pt x="9366640" y="5085521"/>
                  <a:pt x="9364964" y="5088824"/>
                  <a:pt x="9362811" y="5091696"/>
                </a:cubicBezTo>
                <a:cubicBezTo>
                  <a:pt x="9366353" y="5091791"/>
                  <a:pt x="9369942" y="5092653"/>
                  <a:pt x="9373244" y="5094903"/>
                </a:cubicBezTo>
                <a:cubicBezTo>
                  <a:pt x="9381093" y="5100264"/>
                  <a:pt x="9382959" y="5113140"/>
                  <a:pt x="9376786" y="5120464"/>
                </a:cubicBezTo>
                <a:lnTo>
                  <a:pt x="9371569" y="5126687"/>
                </a:lnTo>
                <a:cubicBezTo>
                  <a:pt x="9369080" y="5129655"/>
                  <a:pt x="9365922" y="5131474"/>
                  <a:pt x="9362571" y="5132574"/>
                </a:cubicBezTo>
                <a:cubicBezTo>
                  <a:pt x="9364677" y="5136213"/>
                  <a:pt x="9365778" y="5140425"/>
                  <a:pt x="9365013" y="5144733"/>
                </a:cubicBezTo>
                <a:lnTo>
                  <a:pt x="9363098" y="5155982"/>
                </a:lnTo>
                <a:cubicBezTo>
                  <a:pt x="9362428" y="5159811"/>
                  <a:pt x="9360275" y="5162971"/>
                  <a:pt x="9357595" y="5165508"/>
                </a:cubicBezTo>
                <a:cubicBezTo>
                  <a:pt x="9358791" y="5166657"/>
                  <a:pt x="9359987" y="5167805"/>
                  <a:pt x="9360849" y="5169241"/>
                </a:cubicBezTo>
                <a:cubicBezTo>
                  <a:pt x="9361902" y="5169289"/>
                  <a:pt x="9362907" y="5169098"/>
                  <a:pt x="9363960" y="5169193"/>
                </a:cubicBezTo>
                <a:cubicBezTo>
                  <a:pt x="9364629" y="5156939"/>
                  <a:pt x="9381619" y="5145259"/>
                  <a:pt x="9395450" y="5155120"/>
                </a:cubicBezTo>
                <a:cubicBezTo>
                  <a:pt x="9404877" y="5161870"/>
                  <a:pt x="9403537" y="5171730"/>
                  <a:pt x="9397508" y="5178432"/>
                </a:cubicBezTo>
                <a:cubicBezTo>
                  <a:pt x="9399182" y="5178863"/>
                  <a:pt x="9400762" y="5179485"/>
                  <a:pt x="9402150" y="5180394"/>
                </a:cubicBezTo>
                <a:cubicBezTo>
                  <a:pt x="9408228" y="5172879"/>
                  <a:pt x="9419187" y="5172209"/>
                  <a:pt x="9426988" y="5177427"/>
                </a:cubicBezTo>
                <a:cubicBezTo>
                  <a:pt x="9431965" y="5180825"/>
                  <a:pt x="9434310" y="5186617"/>
                  <a:pt x="9434166" y="5192361"/>
                </a:cubicBezTo>
                <a:cubicBezTo>
                  <a:pt x="9434549" y="5191261"/>
                  <a:pt x="9435075" y="5190160"/>
                  <a:pt x="9435794" y="5189154"/>
                </a:cubicBezTo>
                <a:lnTo>
                  <a:pt x="9440483" y="5182549"/>
                </a:lnTo>
                <a:cubicBezTo>
                  <a:pt x="9446226" y="5174507"/>
                  <a:pt x="9455463" y="5169816"/>
                  <a:pt x="9465130" y="5174938"/>
                </a:cubicBezTo>
                <a:cubicBezTo>
                  <a:pt x="9469772" y="5177379"/>
                  <a:pt x="9473265" y="5182740"/>
                  <a:pt x="9474414" y="5188388"/>
                </a:cubicBezTo>
                <a:lnTo>
                  <a:pt x="9475945" y="5185181"/>
                </a:lnTo>
                <a:cubicBezTo>
                  <a:pt x="9480205" y="5176230"/>
                  <a:pt x="9491499" y="5172448"/>
                  <a:pt x="9500353" y="5176757"/>
                </a:cubicBezTo>
                <a:cubicBezTo>
                  <a:pt x="9507244" y="5180107"/>
                  <a:pt x="9510929" y="5187527"/>
                  <a:pt x="9510307" y="5194851"/>
                </a:cubicBezTo>
                <a:cubicBezTo>
                  <a:pt x="9518442" y="5198106"/>
                  <a:pt x="9522702" y="5207296"/>
                  <a:pt x="9520979" y="5215721"/>
                </a:cubicBezTo>
                <a:cubicBezTo>
                  <a:pt x="9520405" y="5218689"/>
                  <a:pt x="9518873" y="5221034"/>
                  <a:pt x="9516959" y="5223093"/>
                </a:cubicBezTo>
                <a:cubicBezTo>
                  <a:pt x="9517773" y="5226013"/>
                  <a:pt x="9518155" y="5229028"/>
                  <a:pt x="9517629" y="5232044"/>
                </a:cubicBezTo>
                <a:cubicBezTo>
                  <a:pt x="9515811" y="5241857"/>
                  <a:pt x="9505138" y="5247505"/>
                  <a:pt x="9495854" y="5245590"/>
                </a:cubicBezTo>
                <a:lnTo>
                  <a:pt x="9472165" y="5240708"/>
                </a:lnTo>
                <a:cubicBezTo>
                  <a:pt x="9462210" y="5238650"/>
                  <a:pt x="9456850" y="5228406"/>
                  <a:pt x="9458573" y="5218928"/>
                </a:cubicBezTo>
                <a:cubicBezTo>
                  <a:pt x="9459052" y="5216343"/>
                  <a:pt x="9460248" y="5214189"/>
                  <a:pt x="9461780" y="5212274"/>
                </a:cubicBezTo>
                <a:cubicBezTo>
                  <a:pt x="9456516" y="5216008"/>
                  <a:pt x="9450103" y="5217348"/>
                  <a:pt x="9443403" y="5213806"/>
                </a:cubicBezTo>
                <a:cubicBezTo>
                  <a:pt x="9437803" y="5210838"/>
                  <a:pt x="9433496" y="5203706"/>
                  <a:pt x="9433496" y="5196909"/>
                </a:cubicBezTo>
                <a:cubicBezTo>
                  <a:pt x="9432921" y="5199063"/>
                  <a:pt x="9432012" y="5201121"/>
                  <a:pt x="9430721" y="5202940"/>
                </a:cubicBezTo>
                <a:lnTo>
                  <a:pt x="9426030" y="5209546"/>
                </a:lnTo>
                <a:cubicBezTo>
                  <a:pt x="9424355" y="5211892"/>
                  <a:pt x="9422202" y="5213567"/>
                  <a:pt x="9419857" y="5214764"/>
                </a:cubicBezTo>
                <a:cubicBezTo>
                  <a:pt x="9420096" y="5220077"/>
                  <a:pt x="9418661" y="5225199"/>
                  <a:pt x="9416268" y="5230033"/>
                </a:cubicBezTo>
                <a:cubicBezTo>
                  <a:pt x="9420239" y="5231087"/>
                  <a:pt x="9424068" y="5233001"/>
                  <a:pt x="9426939" y="5237070"/>
                </a:cubicBezTo>
                <a:cubicBezTo>
                  <a:pt x="9428806" y="5239703"/>
                  <a:pt x="9429619" y="5242240"/>
                  <a:pt x="9429955" y="5244681"/>
                </a:cubicBezTo>
                <a:cubicBezTo>
                  <a:pt x="9438808" y="5247074"/>
                  <a:pt x="9445891" y="5253489"/>
                  <a:pt x="9445077" y="5263637"/>
                </a:cubicBezTo>
                <a:cubicBezTo>
                  <a:pt x="9444407" y="5272205"/>
                  <a:pt x="9435841" y="5281348"/>
                  <a:pt x="9426605" y="5280247"/>
                </a:cubicBezTo>
                <a:cubicBezTo>
                  <a:pt x="9429907" y="5283932"/>
                  <a:pt x="9431773" y="5288911"/>
                  <a:pt x="9430481" y="5295181"/>
                </a:cubicBezTo>
                <a:cubicBezTo>
                  <a:pt x="9425743" y="5318062"/>
                  <a:pt x="9390281" y="5310356"/>
                  <a:pt x="9395019" y="5287475"/>
                </a:cubicBezTo>
                <a:cubicBezTo>
                  <a:pt x="9396646" y="5279529"/>
                  <a:pt x="9402054" y="5275460"/>
                  <a:pt x="9408179" y="5274263"/>
                </a:cubicBezTo>
                <a:cubicBezTo>
                  <a:pt x="9403777" y="5271008"/>
                  <a:pt x="9400953" y="5266269"/>
                  <a:pt x="9401192" y="5259951"/>
                </a:cubicBezTo>
                <a:cubicBezTo>
                  <a:pt x="9398943" y="5258658"/>
                  <a:pt x="9396837" y="5256887"/>
                  <a:pt x="9395066" y="5254350"/>
                </a:cubicBezTo>
                <a:cubicBezTo>
                  <a:pt x="9394684" y="5253824"/>
                  <a:pt x="9394684" y="5253345"/>
                  <a:pt x="9394397" y="5252866"/>
                </a:cubicBezTo>
                <a:cubicBezTo>
                  <a:pt x="9394110" y="5253536"/>
                  <a:pt x="9394110" y="5254254"/>
                  <a:pt x="9393726" y="5254924"/>
                </a:cubicBezTo>
                <a:cubicBezTo>
                  <a:pt x="9388797" y="5263158"/>
                  <a:pt x="9376211" y="5265647"/>
                  <a:pt x="9368458" y="5260094"/>
                </a:cubicBezTo>
                <a:lnTo>
                  <a:pt x="9366879" y="5258945"/>
                </a:lnTo>
                <a:cubicBezTo>
                  <a:pt x="9362524" y="5261004"/>
                  <a:pt x="9357451" y="5261482"/>
                  <a:pt x="9352569" y="5259424"/>
                </a:cubicBezTo>
                <a:cubicBezTo>
                  <a:pt x="9345869" y="5256648"/>
                  <a:pt x="9341611" y="5249515"/>
                  <a:pt x="9341706" y="5242335"/>
                </a:cubicBezTo>
                <a:cubicBezTo>
                  <a:pt x="9336155" y="5248175"/>
                  <a:pt x="9327445" y="5250808"/>
                  <a:pt x="9318974" y="5244777"/>
                </a:cubicBezTo>
                <a:cubicBezTo>
                  <a:pt x="9313183" y="5240660"/>
                  <a:pt x="9311747" y="5235060"/>
                  <a:pt x="9312130" y="5229602"/>
                </a:cubicBezTo>
                <a:cubicBezTo>
                  <a:pt x="9309881" y="5238841"/>
                  <a:pt x="9302176" y="5245878"/>
                  <a:pt x="9292126" y="5244585"/>
                </a:cubicBezTo>
                <a:cubicBezTo>
                  <a:pt x="9288872" y="5244154"/>
                  <a:pt x="9285857" y="5242431"/>
                  <a:pt x="9283177" y="5240277"/>
                </a:cubicBezTo>
                <a:cubicBezTo>
                  <a:pt x="9278726" y="5245495"/>
                  <a:pt x="9271404" y="5247649"/>
                  <a:pt x="9264321" y="5246213"/>
                </a:cubicBezTo>
                <a:lnTo>
                  <a:pt x="9256425" y="5244585"/>
                </a:lnTo>
                <a:cubicBezTo>
                  <a:pt x="9246757" y="5242575"/>
                  <a:pt x="9241350" y="5231087"/>
                  <a:pt x="9243886" y="5222183"/>
                </a:cubicBezTo>
                <a:cubicBezTo>
                  <a:pt x="9246710" y="5212274"/>
                  <a:pt x="9256712" y="5207679"/>
                  <a:pt x="9266283" y="5209642"/>
                </a:cubicBezTo>
                <a:lnTo>
                  <a:pt x="9274179" y="5211269"/>
                </a:lnTo>
                <a:cubicBezTo>
                  <a:pt x="9275998" y="5211652"/>
                  <a:pt x="9277530" y="5212657"/>
                  <a:pt x="9279061" y="5213615"/>
                </a:cubicBezTo>
                <a:cubicBezTo>
                  <a:pt x="9281932" y="5205429"/>
                  <a:pt x="9289016" y="5199494"/>
                  <a:pt x="9298300" y="5200643"/>
                </a:cubicBezTo>
                <a:cubicBezTo>
                  <a:pt x="9307488" y="5201839"/>
                  <a:pt x="9316007" y="5211365"/>
                  <a:pt x="9313996" y="5220938"/>
                </a:cubicBezTo>
                <a:lnTo>
                  <a:pt x="9313518" y="5223332"/>
                </a:lnTo>
                <a:cubicBezTo>
                  <a:pt x="9315911" y="5217971"/>
                  <a:pt x="9320171" y="5213375"/>
                  <a:pt x="9325818" y="5211892"/>
                </a:cubicBezTo>
                <a:cubicBezTo>
                  <a:pt x="9324094" y="5205716"/>
                  <a:pt x="9324860" y="5198728"/>
                  <a:pt x="9327158" y="5192170"/>
                </a:cubicBezTo>
                <a:cubicBezTo>
                  <a:pt x="9326056" y="5188915"/>
                  <a:pt x="9325531" y="5185516"/>
                  <a:pt x="9326200" y="5182166"/>
                </a:cubicBezTo>
                <a:lnTo>
                  <a:pt x="9327827" y="5174267"/>
                </a:lnTo>
                <a:cubicBezTo>
                  <a:pt x="9328593" y="5170630"/>
                  <a:pt x="9330699" y="5167901"/>
                  <a:pt x="9333187" y="5165651"/>
                </a:cubicBezTo>
                <a:cubicBezTo>
                  <a:pt x="9328880" y="5161535"/>
                  <a:pt x="9326344" y="5155599"/>
                  <a:pt x="9327396" y="5149424"/>
                </a:cubicBezTo>
                <a:cubicBezTo>
                  <a:pt x="9328067" y="5145690"/>
                  <a:pt x="9328689" y="5141909"/>
                  <a:pt x="9329359" y="5138175"/>
                </a:cubicBezTo>
                <a:cubicBezTo>
                  <a:pt x="9330460" y="5131665"/>
                  <a:pt x="9335341" y="5126831"/>
                  <a:pt x="9341275" y="5124628"/>
                </a:cubicBezTo>
                <a:cubicBezTo>
                  <a:pt x="9337878" y="5118406"/>
                  <a:pt x="9338021" y="5109981"/>
                  <a:pt x="9342520" y="5104620"/>
                </a:cubicBezTo>
                <a:lnTo>
                  <a:pt x="9347640" y="5098493"/>
                </a:lnTo>
                <a:cubicBezTo>
                  <a:pt x="9338787" y="5097631"/>
                  <a:pt x="9329455" y="5088871"/>
                  <a:pt x="9331129" y="5079393"/>
                </a:cubicBezTo>
                <a:cubicBezTo>
                  <a:pt x="9331369" y="5078293"/>
                  <a:pt x="9331513" y="5077144"/>
                  <a:pt x="9331608" y="5075995"/>
                </a:cubicBezTo>
                <a:cubicBezTo>
                  <a:pt x="9331560" y="5075851"/>
                  <a:pt x="9331513" y="5075851"/>
                  <a:pt x="9331465" y="5075660"/>
                </a:cubicBezTo>
                <a:cubicBezTo>
                  <a:pt x="9331273" y="5075420"/>
                  <a:pt x="9331225" y="5075420"/>
                  <a:pt x="9330891" y="5074942"/>
                </a:cubicBezTo>
                <a:cubicBezTo>
                  <a:pt x="9329694" y="5073458"/>
                  <a:pt x="9328976" y="5071830"/>
                  <a:pt x="9328306" y="5070203"/>
                </a:cubicBezTo>
                <a:lnTo>
                  <a:pt x="9322036" y="5069150"/>
                </a:lnTo>
                <a:cubicBezTo>
                  <a:pt x="9311987" y="5067426"/>
                  <a:pt x="9304712" y="5061060"/>
                  <a:pt x="9304712" y="5050194"/>
                </a:cubicBezTo>
                <a:cubicBezTo>
                  <a:pt x="9304712" y="5041243"/>
                  <a:pt x="9314284" y="5031239"/>
                  <a:pt x="9323664" y="5032866"/>
                </a:cubicBezTo>
                <a:cubicBezTo>
                  <a:pt x="9327445" y="5033536"/>
                  <a:pt x="9331178" y="5034158"/>
                  <a:pt x="9334911" y="5034828"/>
                </a:cubicBezTo>
                <a:cubicBezTo>
                  <a:pt x="9342424" y="5036121"/>
                  <a:pt x="9348406" y="5039998"/>
                  <a:pt x="9350942" y="5046508"/>
                </a:cubicBezTo>
                <a:cubicBezTo>
                  <a:pt x="9353622" y="5047466"/>
                  <a:pt x="9356015" y="5048854"/>
                  <a:pt x="9357882" y="5050960"/>
                </a:cubicBezTo>
                <a:cubicBezTo>
                  <a:pt x="9357977" y="5050529"/>
                  <a:pt x="9358217" y="5050146"/>
                  <a:pt x="9358360" y="5049716"/>
                </a:cubicBezTo>
                <a:cubicBezTo>
                  <a:pt x="9352044" y="5046077"/>
                  <a:pt x="9347544" y="5039280"/>
                  <a:pt x="9349411" y="5030185"/>
                </a:cubicBezTo>
                <a:cubicBezTo>
                  <a:pt x="9354053" y="5007592"/>
                  <a:pt x="9388223" y="5016543"/>
                  <a:pt x="9384442" y="5038754"/>
                </a:cubicBezTo>
                <a:close/>
                <a:moveTo>
                  <a:pt x="9333092" y="5090403"/>
                </a:moveTo>
                <a:cubicBezTo>
                  <a:pt x="9346396" y="5109263"/>
                  <a:pt x="9319787" y="5134059"/>
                  <a:pt x="9306340" y="5114959"/>
                </a:cubicBezTo>
                <a:cubicBezTo>
                  <a:pt x="9293036" y="5096100"/>
                  <a:pt x="9319644" y="5071304"/>
                  <a:pt x="9333092" y="5090403"/>
                </a:cubicBezTo>
                <a:close/>
                <a:moveTo>
                  <a:pt x="9340653" y="4972361"/>
                </a:moveTo>
                <a:cubicBezTo>
                  <a:pt x="9341131" y="4972744"/>
                  <a:pt x="9341275" y="4973271"/>
                  <a:pt x="9341658" y="4973701"/>
                </a:cubicBezTo>
                <a:cubicBezTo>
                  <a:pt x="9346683" y="4974276"/>
                  <a:pt x="9351564" y="4976669"/>
                  <a:pt x="9355106" y="4981647"/>
                </a:cubicBezTo>
                <a:cubicBezTo>
                  <a:pt x="9365348" y="4996151"/>
                  <a:pt x="9349171" y="5009219"/>
                  <a:pt x="9334958" y="5006443"/>
                </a:cubicBezTo>
                <a:lnTo>
                  <a:pt x="9331465" y="5010608"/>
                </a:lnTo>
                <a:cubicBezTo>
                  <a:pt x="9324908" y="5018458"/>
                  <a:pt x="9313040" y="5017931"/>
                  <a:pt x="9305669" y="5011804"/>
                </a:cubicBezTo>
                <a:cubicBezTo>
                  <a:pt x="9297869" y="5005342"/>
                  <a:pt x="9298347" y="4993327"/>
                  <a:pt x="9304473" y="4986004"/>
                </a:cubicBezTo>
                <a:lnTo>
                  <a:pt x="9314906" y="4973558"/>
                </a:lnTo>
                <a:cubicBezTo>
                  <a:pt x="9321462" y="4965755"/>
                  <a:pt x="9333331" y="4966234"/>
                  <a:pt x="9340653" y="4972361"/>
                </a:cubicBezTo>
                <a:close/>
                <a:moveTo>
                  <a:pt x="9333475" y="4718375"/>
                </a:moveTo>
                <a:cubicBezTo>
                  <a:pt x="9338882" y="4726608"/>
                  <a:pt x="9334049" y="4738623"/>
                  <a:pt x="9326009" y="4742931"/>
                </a:cubicBezTo>
                <a:cubicBezTo>
                  <a:pt x="9316820" y="4747861"/>
                  <a:pt x="9306818" y="4743649"/>
                  <a:pt x="9301458" y="4735464"/>
                </a:cubicBezTo>
                <a:lnTo>
                  <a:pt x="9295189" y="4725938"/>
                </a:lnTo>
                <a:cubicBezTo>
                  <a:pt x="9294854" y="4725459"/>
                  <a:pt x="9294902" y="4724837"/>
                  <a:pt x="9294663" y="4724310"/>
                </a:cubicBezTo>
                <a:cubicBezTo>
                  <a:pt x="9301362" y="4739293"/>
                  <a:pt x="9280401" y="4757674"/>
                  <a:pt x="9264847" y="4744606"/>
                </a:cubicBezTo>
                <a:cubicBezTo>
                  <a:pt x="9246805" y="4729480"/>
                  <a:pt x="9271834" y="4702913"/>
                  <a:pt x="9289781" y="4717944"/>
                </a:cubicBezTo>
                <a:cubicBezTo>
                  <a:pt x="9292030" y="4719811"/>
                  <a:pt x="9293562" y="4721869"/>
                  <a:pt x="9294567" y="4723975"/>
                </a:cubicBezTo>
                <a:cubicBezTo>
                  <a:pt x="9290882" y="4715886"/>
                  <a:pt x="9295189" y="4705355"/>
                  <a:pt x="9302654" y="4701334"/>
                </a:cubicBezTo>
                <a:cubicBezTo>
                  <a:pt x="9311843" y="4696403"/>
                  <a:pt x="9321845" y="4700616"/>
                  <a:pt x="9327205" y="4708801"/>
                </a:cubicBezTo>
                <a:cubicBezTo>
                  <a:pt x="9329263" y="4712008"/>
                  <a:pt x="9331369" y="4715216"/>
                  <a:pt x="9333475" y="4718375"/>
                </a:cubicBezTo>
                <a:close/>
                <a:moveTo>
                  <a:pt x="9334097" y="4596599"/>
                </a:moveTo>
                <a:cubicBezTo>
                  <a:pt x="9341611" y="4601386"/>
                  <a:pt x="9346109" y="4614215"/>
                  <a:pt x="9339744" y="4621778"/>
                </a:cubicBezTo>
                <a:lnTo>
                  <a:pt x="9334527" y="4628000"/>
                </a:lnTo>
                <a:cubicBezTo>
                  <a:pt x="9330029" y="4633314"/>
                  <a:pt x="9323951" y="4636616"/>
                  <a:pt x="9317538" y="4636234"/>
                </a:cubicBezTo>
                <a:cubicBezTo>
                  <a:pt x="9319261" y="4639967"/>
                  <a:pt x="9320027" y="4644228"/>
                  <a:pt x="9319213" y="4648249"/>
                </a:cubicBezTo>
                <a:lnTo>
                  <a:pt x="9317586" y="4656147"/>
                </a:lnTo>
                <a:cubicBezTo>
                  <a:pt x="9315528" y="4666103"/>
                  <a:pt x="9305047" y="4671321"/>
                  <a:pt x="9295667" y="4669502"/>
                </a:cubicBezTo>
                <a:cubicBezTo>
                  <a:pt x="9285809" y="4667539"/>
                  <a:pt x="9280401" y="4656865"/>
                  <a:pt x="9282316" y="4647578"/>
                </a:cubicBezTo>
                <a:lnTo>
                  <a:pt x="9282746" y="4645472"/>
                </a:lnTo>
                <a:cubicBezTo>
                  <a:pt x="9280976" y="4649206"/>
                  <a:pt x="9278487" y="4652700"/>
                  <a:pt x="9274945" y="4655620"/>
                </a:cubicBezTo>
                <a:cubicBezTo>
                  <a:pt x="9270255" y="4659497"/>
                  <a:pt x="9265183" y="4661699"/>
                  <a:pt x="9259918" y="4662657"/>
                </a:cubicBezTo>
                <a:cubicBezTo>
                  <a:pt x="9259439" y="4665481"/>
                  <a:pt x="9258387" y="4668209"/>
                  <a:pt x="9256568" y="4670699"/>
                </a:cubicBezTo>
                <a:cubicBezTo>
                  <a:pt x="9251017" y="4678549"/>
                  <a:pt x="9238286" y="4679985"/>
                  <a:pt x="9230964" y="4673858"/>
                </a:cubicBezTo>
                <a:lnTo>
                  <a:pt x="9218522" y="4663423"/>
                </a:lnTo>
                <a:cubicBezTo>
                  <a:pt x="9213353" y="4659114"/>
                  <a:pt x="9211152" y="4652940"/>
                  <a:pt x="9211870" y="4646908"/>
                </a:cubicBezTo>
                <a:cubicBezTo>
                  <a:pt x="9211678" y="4646765"/>
                  <a:pt x="9211486" y="4646573"/>
                  <a:pt x="9211248" y="4646429"/>
                </a:cubicBezTo>
                <a:cubicBezTo>
                  <a:pt x="9207084" y="4656817"/>
                  <a:pt x="9193923" y="4663997"/>
                  <a:pt x="9182820" y="4654663"/>
                </a:cubicBezTo>
                <a:cubicBezTo>
                  <a:pt x="9169373" y="4643366"/>
                  <a:pt x="9179040" y="4624841"/>
                  <a:pt x="9192296" y="4622543"/>
                </a:cubicBezTo>
                <a:cubicBezTo>
                  <a:pt x="9189855" y="4610002"/>
                  <a:pt x="9197464" y="4595115"/>
                  <a:pt x="9206606" y="4586786"/>
                </a:cubicBezTo>
                <a:cubicBezTo>
                  <a:pt x="9213018" y="4580946"/>
                  <a:pt x="9223738" y="4580946"/>
                  <a:pt x="9233741" y="4582861"/>
                </a:cubicBezTo>
                <a:cubicBezTo>
                  <a:pt x="9235368" y="4570703"/>
                  <a:pt x="9253218" y="4560411"/>
                  <a:pt x="9266235" y="4571325"/>
                </a:cubicBezTo>
                <a:cubicBezTo>
                  <a:pt x="9275089" y="4578744"/>
                  <a:pt x="9272983" y="4588509"/>
                  <a:pt x="9266474" y="4594684"/>
                </a:cubicBezTo>
                <a:cubicBezTo>
                  <a:pt x="9268101" y="4595259"/>
                  <a:pt x="9269633" y="4596025"/>
                  <a:pt x="9270973" y="4596982"/>
                </a:cubicBezTo>
                <a:cubicBezTo>
                  <a:pt x="9277625" y="4589993"/>
                  <a:pt x="9288585" y="4590137"/>
                  <a:pt x="9295907" y="4595977"/>
                </a:cubicBezTo>
                <a:cubicBezTo>
                  <a:pt x="9300645" y="4599758"/>
                  <a:pt x="9302463" y="4605694"/>
                  <a:pt x="9301889" y="4611438"/>
                </a:cubicBezTo>
                <a:cubicBezTo>
                  <a:pt x="9302367" y="4610385"/>
                  <a:pt x="9302989" y="4609332"/>
                  <a:pt x="9303803" y="4608375"/>
                </a:cubicBezTo>
                <a:lnTo>
                  <a:pt x="9309020" y="4602152"/>
                </a:lnTo>
                <a:cubicBezTo>
                  <a:pt x="9315289" y="4594684"/>
                  <a:pt x="9324908" y="4590759"/>
                  <a:pt x="9334097" y="4596599"/>
                </a:cubicBezTo>
                <a:close/>
                <a:moveTo>
                  <a:pt x="9288201" y="4533461"/>
                </a:moveTo>
                <a:cubicBezTo>
                  <a:pt x="9297582" y="4528675"/>
                  <a:pt x="9307201" y="4533222"/>
                  <a:pt x="9312609" y="4541408"/>
                </a:cubicBezTo>
                <a:lnTo>
                  <a:pt x="9318878" y="4550933"/>
                </a:lnTo>
                <a:cubicBezTo>
                  <a:pt x="9324286" y="4559167"/>
                  <a:pt x="9318926" y="4571277"/>
                  <a:pt x="9310934" y="4575346"/>
                </a:cubicBezTo>
                <a:cubicBezTo>
                  <a:pt x="9301506" y="4580132"/>
                  <a:pt x="9291934" y="4575585"/>
                  <a:pt x="9286527" y="4567400"/>
                </a:cubicBezTo>
                <a:lnTo>
                  <a:pt x="9280258" y="4557874"/>
                </a:lnTo>
                <a:cubicBezTo>
                  <a:pt x="9274850" y="4549641"/>
                  <a:pt x="9280210" y="4537530"/>
                  <a:pt x="9288201" y="4533461"/>
                </a:cubicBezTo>
                <a:close/>
                <a:moveTo>
                  <a:pt x="9255419" y="4477504"/>
                </a:moveTo>
                <a:cubicBezTo>
                  <a:pt x="9265278" y="4478366"/>
                  <a:pt x="9273605" y="4485450"/>
                  <a:pt x="9273461" y="4495933"/>
                </a:cubicBezTo>
                <a:cubicBezTo>
                  <a:pt x="9273366" y="4505220"/>
                  <a:pt x="9264847" y="4514889"/>
                  <a:pt x="9255037" y="4513979"/>
                </a:cubicBezTo>
                <a:lnTo>
                  <a:pt x="9246948" y="4513261"/>
                </a:lnTo>
                <a:cubicBezTo>
                  <a:pt x="9237090" y="4512400"/>
                  <a:pt x="9228763" y="4505315"/>
                  <a:pt x="9228906" y="4494832"/>
                </a:cubicBezTo>
                <a:cubicBezTo>
                  <a:pt x="9229002" y="4485546"/>
                  <a:pt x="9237521" y="4475925"/>
                  <a:pt x="9247332" y="4476786"/>
                </a:cubicBezTo>
                <a:lnTo>
                  <a:pt x="9255419" y="4477504"/>
                </a:lnTo>
                <a:close/>
                <a:moveTo>
                  <a:pt x="9230103" y="4435093"/>
                </a:moveTo>
                <a:lnTo>
                  <a:pt x="9236324" y="4440311"/>
                </a:lnTo>
                <a:cubicBezTo>
                  <a:pt x="9244173" y="4446869"/>
                  <a:pt x="9243838" y="4458644"/>
                  <a:pt x="9237761" y="4466064"/>
                </a:cubicBezTo>
                <a:cubicBezTo>
                  <a:pt x="9234266" y="4470324"/>
                  <a:pt x="9229098" y="4471999"/>
                  <a:pt x="9223882" y="4471808"/>
                </a:cubicBezTo>
                <a:lnTo>
                  <a:pt x="9222350" y="4473675"/>
                </a:lnTo>
                <a:cubicBezTo>
                  <a:pt x="9219670" y="4476882"/>
                  <a:pt x="9216368" y="4478844"/>
                  <a:pt x="9212826" y="4479945"/>
                </a:cubicBezTo>
                <a:cubicBezTo>
                  <a:pt x="9216320" y="4492965"/>
                  <a:pt x="9204835" y="4505794"/>
                  <a:pt x="9193349" y="4505315"/>
                </a:cubicBezTo>
                <a:cubicBezTo>
                  <a:pt x="9187031" y="4510629"/>
                  <a:pt x="9179040" y="4512065"/>
                  <a:pt x="9171239" y="4507278"/>
                </a:cubicBezTo>
                <a:cubicBezTo>
                  <a:pt x="9163438" y="4502491"/>
                  <a:pt x="9160231" y="4489280"/>
                  <a:pt x="9166405" y="4481956"/>
                </a:cubicBezTo>
                <a:lnTo>
                  <a:pt x="9171622" y="4475733"/>
                </a:lnTo>
                <a:cubicBezTo>
                  <a:pt x="9176168" y="4470324"/>
                  <a:pt x="9182198" y="4467931"/>
                  <a:pt x="9188515" y="4468505"/>
                </a:cubicBezTo>
                <a:cubicBezTo>
                  <a:pt x="9189186" y="4468170"/>
                  <a:pt x="9189760" y="4467643"/>
                  <a:pt x="9190477" y="4467356"/>
                </a:cubicBezTo>
                <a:cubicBezTo>
                  <a:pt x="9189089" y="4462091"/>
                  <a:pt x="9189424" y="4456346"/>
                  <a:pt x="9192870" y="4452230"/>
                </a:cubicBezTo>
                <a:lnTo>
                  <a:pt x="9198087" y="4446055"/>
                </a:lnTo>
                <a:cubicBezTo>
                  <a:pt x="9198900" y="4445050"/>
                  <a:pt x="9199953" y="4444427"/>
                  <a:pt x="9200862" y="4443662"/>
                </a:cubicBezTo>
                <a:cubicBezTo>
                  <a:pt x="9201628" y="4441077"/>
                  <a:pt x="9202729" y="4438636"/>
                  <a:pt x="9204451" y="4436529"/>
                </a:cubicBezTo>
                <a:cubicBezTo>
                  <a:pt x="9210769" y="4428679"/>
                  <a:pt x="9222829" y="4428966"/>
                  <a:pt x="9230103" y="4435093"/>
                </a:cubicBezTo>
                <a:close/>
                <a:moveTo>
                  <a:pt x="9170713" y="4247452"/>
                </a:moveTo>
                <a:cubicBezTo>
                  <a:pt x="9170664" y="4247165"/>
                  <a:pt x="9170473" y="4246973"/>
                  <a:pt x="9170425" y="4246686"/>
                </a:cubicBezTo>
                <a:cubicBezTo>
                  <a:pt x="9170425" y="4246447"/>
                  <a:pt x="9170473" y="4246207"/>
                  <a:pt x="9170473" y="4245968"/>
                </a:cubicBezTo>
                <a:cubicBezTo>
                  <a:pt x="9170282" y="4243909"/>
                  <a:pt x="9170473" y="4241995"/>
                  <a:pt x="9170856" y="4240032"/>
                </a:cubicBezTo>
                <a:cubicBezTo>
                  <a:pt x="9170904" y="4239841"/>
                  <a:pt x="9170904" y="4239649"/>
                  <a:pt x="9170951" y="4239458"/>
                </a:cubicBezTo>
                <a:cubicBezTo>
                  <a:pt x="9171813" y="4235772"/>
                  <a:pt x="9173823" y="4232613"/>
                  <a:pt x="9176838" y="4230411"/>
                </a:cubicBezTo>
                <a:cubicBezTo>
                  <a:pt x="9179375" y="4228113"/>
                  <a:pt x="9182294" y="4226294"/>
                  <a:pt x="9185835" y="4225959"/>
                </a:cubicBezTo>
                <a:lnTo>
                  <a:pt x="9197273" y="4224954"/>
                </a:lnTo>
                <a:cubicBezTo>
                  <a:pt x="9207132" y="4224092"/>
                  <a:pt x="9216464" y="4230123"/>
                  <a:pt x="9217948" y="4240367"/>
                </a:cubicBezTo>
                <a:cubicBezTo>
                  <a:pt x="9219335" y="4249701"/>
                  <a:pt x="9212348" y="4260184"/>
                  <a:pt x="9202537" y="4261046"/>
                </a:cubicBezTo>
                <a:cubicBezTo>
                  <a:pt x="9200815" y="4261190"/>
                  <a:pt x="9199091" y="4261333"/>
                  <a:pt x="9197369" y="4261525"/>
                </a:cubicBezTo>
                <a:cubicBezTo>
                  <a:pt x="9194737" y="4263104"/>
                  <a:pt x="9191626" y="4264205"/>
                  <a:pt x="9187558" y="4263822"/>
                </a:cubicBezTo>
                <a:cubicBezTo>
                  <a:pt x="9177413" y="4262961"/>
                  <a:pt x="9171957" y="4255445"/>
                  <a:pt x="9170713" y="4247452"/>
                </a:cubicBezTo>
                <a:close/>
                <a:moveTo>
                  <a:pt x="9160758" y="4416568"/>
                </a:moveTo>
                <a:lnTo>
                  <a:pt x="9167649" y="4411686"/>
                </a:lnTo>
                <a:cubicBezTo>
                  <a:pt x="9176360" y="4405559"/>
                  <a:pt x="9188180" y="4409245"/>
                  <a:pt x="9193923" y="4417334"/>
                </a:cubicBezTo>
                <a:cubicBezTo>
                  <a:pt x="9200049" y="4425951"/>
                  <a:pt x="9196411" y="4437869"/>
                  <a:pt x="9188276" y="4443614"/>
                </a:cubicBezTo>
                <a:lnTo>
                  <a:pt x="9181384" y="4448496"/>
                </a:lnTo>
                <a:cubicBezTo>
                  <a:pt x="9172675" y="4454623"/>
                  <a:pt x="9160854" y="4450937"/>
                  <a:pt x="9155111" y="4442848"/>
                </a:cubicBezTo>
                <a:cubicBezTo>
                  <a:pt x="9148985" y="4434232"/>
                  <a:pt x="9152671" y="4422313"/>
                  <a:pt x="9160758" y="4416568"/>
                </a:cubicBezTo>
                <a:close/>
                <a:moveTo>
                  <a:pt x="9157504" y="4659928"/>
                </a:moveTo>
                <a:cubicBezTo>
                  <a:pt x="9175067" y="4674624"/>
                  <a:pt x="9153005" y="4700807"/>
                  <a:pt x="9135250" y="4688409"/>
                </a:cubicBezTo>
                <a:cubicBezTo>
                  <a:pt x="9136207" y="4691090"/>
                  <a:pt x="9136734" y="4693914"/>
                  <a:pt x="9136399" y="4697026"/>
                </a:cubicBezTo>
                <a:cubicBezTo>
                  <a:pt x="9135394" y="4706456"/>
                  <a:pt x="9125009" y="4714115"/>
                  <a:pt x="9115725" y="4712200"/>
                </a:cubicBezTo>
                <a:lnTo>
                  <a:pt x="9107828" y="4710572"/>
                </a:lnTo>
                <a:cubicBezTo>
                  <a:pt x="9097874" y="4708514"/>
                  <a:pt x="9091557" y="4700089"/>
                  <a:pt x="9092657" y="4689845"/>
                </a:cubicBezTo>
                <a:cubicBezTo>
                  <a:pt x="9093663" y="4680463"/>
                  <a:pt x="9104047" y="4672757"/>
                  <a:pt x="9113332" y="4674672"/>
                </a:cubicBezTo>
                <a:lnTo>
                  <a:pt x="9121228" y="4676299"/>
                </a:lnTo>
                <a:cubicBezTo>
                  <a:pt x="9123908" y="4676826"/>
                  <a:pt x="9126253" y="4677927"/>
                  <a:pt x="9128311" y="4679315"/>
                </a:cubicBezTo>
                <a:cubicBezTo>
                  <a:pt x="9123669" y="4664571"/>
                  <a:pt x="9142476" y="4647339"/>
                  <a:pt x="9157504" y="4659928"/>
                </a:cubicBezTo>
                <a:close/>
                <a:moveTo>
                  <a:pt x="9128167" y="4387034"/>
                </a:moveTo>
                <a:cubicBezTo>
                  <a:pt x="9129938" y="4389571"/>
                  <a:pt x="9131039" y="4392108"/>
                  <a:pt x="9131518" y="4394693"/>
                </a:cubicBezTo>
                <a:lnTo>
                  <a:pt x="9134054" y="4396847"/>
                </a:lnTo>
                <a:cubicBezTo>
                  <a:pt x="9141902" y="4403405"/>
                  <a:pt x="9142668" y="4414462"/>
                  <a:pt x="9136734" y="4422552"/>
                </a:cubicBezTo>
                <a:cubicBezTo>
                  <a:pt x="9130943" y="4430402"/>
                  <a:pt x="9118356" y="4431312"/>
                  <a:pt x="9111034" y="4425184"/>
                </a:cubicBezTo>
                <a:lnTo>
                  <a:pt x="9104813" y="4419967"/>
                </a:lnTo>
                <a:cubicBezTo>
                  <a:pt x="9102755" y="4418244"/>
                  <a:pt x="9102516" y="4415755"/>
                  <a:pt x="9101415" y="4413553"/>
                </a:cubicBezTo>
                <a:cubicBezTo>
                  <a:pt x="9100363" y="4412595"/>
                  <a:pt x="9099214" y="4411973"/>
                  <a:pt x="9098305" y="4410633"/>
                </a:cubicBezTo>
                <a:cubicBezTo>
                  <a:pt x="9084234" y="4390720"/>
                  <a:pt x="9114001" y="4367073"/>
                  <a:pt x="9128167" y="4387034"/>
                </a:cubicBezTo>
                <a:close/>
                <a:moveTo>
                  <a:pt x="9084952" y="4411734"/>
                </a:moveTo>
                <a:cubicBezTo>
                  <a:pt x="9091126" y="4411207"/>
                  <a:pt x="9097299" y="4413409"/>
                  <a:pt x="9101703" y="4418675"/>
                </a:cubicBezTo>
                <a:cubicBezTo>
                  <a:pt x="9108116" y="4426381"/>
                  <a:pt x="9106249" y="4439593"/>
                  <a:pt x="9098113" y="4445337"/>
                </a:cubicBezTo>
                <a:lnTo>
                  <a:pt x="9091221" y="4450219"/>
                </a:lnTo>
                <a:cubicBezTo>
                  <a:pt x="9090695" y="4450603"/>
                  <a:pt x="9090169" y="4450842"/>
                  <a:pt x="9089594" y="4451177"/>
                </a:cubicBezTo>
                <a:cubicBezTo>
                  <a:pt x="9089690" y="4452996"/>
                  <a:pt x="9089594" y="4454767"/>
                  <a:pt x="9089164" y="4456490"/>
                </a:cubicBezTo>
                <a:cubicBezTo>
                  <a:pt x="9087680" y="4462186"/>
                  <a:pt x="9083899" y="4466112"/>
                  <a:pt x="9079210" y="4468361"/>
                </a:cubicBezTo>
                <a:cubicBezTo>
                  <a:pt x="9084234" y="4474919"/>
                  <a:pt x="9084713" y="4484493"/>
                  <a:pt x="9079257" y="4491003"/>
                </a:cubicBezTo>
                <a:lnTo>
                  <a:pt x="9074041" y="4497226"/>
                </a:lnTo>
                <a:cubicBezTo>
                  <a:pt x="9067676" y="4504789"/>
                  <a:pt x="9056046" y="4506033"/>
                  <a:pt x="9048342" y="4499715"/>
                </a:cubicBezTo>
                <a:cubicBezTo>
                  <a:pt x="9040780" y="4493492"/>
                  <a:pt x="9039536" y="4481573"/>
                  <a:pt x="9045853" y="4474010"/>
                </a:cubicBezTo>
                <a:lnTo>
                  <a:pt x="9051070" y="4467787"/>
                </a:lnTo>
                <a:cubicBezTo>
                  <a:pt x="9051309" y="4467500"/>
                  <a:pt x="9051644" y="4467404"/>
                  <a:pt x="9051883" y="4467117"/>
                </a:cubicBezTo>
                <a:cubicBezTo>
                  <a:pt x="9043317" y="4464005"/>
                  <a:pt x="9038339" y="4453618"/>
                  <a:pt x="9040493" y="4445098"/>
                </a:cubicBezTo>
                <a:cubicBezTo>
                  <a:pt x="9042838" y="4435859"/>
                  <a:pt x="9051213" y="4431264"/>
                  <a:pt x="9060066" y="4431408"/>
                </a:cubicBezTo>
                <a:cubicBezTo>
                  <a:pt x="9058439" y="4418675"/>
                  <a:pt x="9071887" y="4405989"/>
                  <a:pt x="9084952" y="4411734"/>
                </a:cubicBezTo>
                <a:close/>
                <a:moveTo>
                  <a:pt x="9042216" y="4330407"/>
                </a:moveTo>
                <a:cubicBezTo>
                  <a:pt x="9042503" y="4330646"/>
                  <a:pt x="9042551" y="4330933"/>
                  <a:pt x="9042838" y="4331172"/>
                </a:cubicBezTo>
                <a:cubicBezTo>
                  <a:pt x="9048246" y="4332273"/>
                  <a:pt x="9053128" y="4335624"/>
                  <a:pt x="9056621" y="4340554"/>
                </a:cubicBezTo>
                <a:lnTo>
                  <a:pt x="9061502" y="4347447"/>
                </a:lnTo>
                <a:cubicBezTo>
                  <a:pt x="9067484" y="4355872"/>
                  <a:pt x="9061790" y="4368844"/>
                  <a:pt x="9053606" y="4373200"/>
                </a:cubicBezTo>
                <a:cubicBezTo>
                  <a:pt x="9050448" y="4374876"/>
                  <a:pt x="9047337" y="4375211"/>
                  <a:pt x="9044273" y="4375067"/>
                </a:cubicBezTo>
                <a:cubicBezTo>
                  <a:pt x="9050448" y="4379949"/>
                  <a:pt x="9055664" y="4385694"/>
                  <a:pt x="9055903" y="4394119"/>
                </a:cubicBezTo>
                <a:cubicBezTo>
                  <a:pt x="9055903" y="4395028"/>
                  <a:pt x="9055759" y="4395842"/>
                  <a:pt x="9055664" y="4396703"/>
                </a:cubicBezTo>
                <a:cubicBezTo>
                  <a:pt x="9063943" y="4412404"/>
                  <a:pt x="9046715" y="4434615"/>
                  <a:pt x="9030922" y="4421355"/>
                </a:cubicBezTo>
                <a:cubicBezTo>
                  <a:pt x="9029438" y="4420111"/>
                  <a:pt x="9028289" y="4418723"/>
                  <a:pt x="9027332" y="4417286"/>
                </a:cubicBezTo>
                <a:cubicBezTo>
                  <a:pt x="9025322" y="4416425"/>
                  <a:pt x="9023408" y="4415228"/>
                  <a:pt x="9021781" y="4413744"/>
                </a:cubicBezTo>
                <a:cubicBezTo>
                  <a:pt x="9016804" y="4409197"/>
                  <a:pt x="9015655" y="4402304"/>
                  <a:pt x="9017330" y="4396177"/>
                </a:cubicBezTo>
                <a:cubicBezTo>
                  <a:pt x="9015224" y="4391390"/>
                  <a:pt x="9014937" y="4386077"/>
                  <a:pt x="9017857" y="4380428"/>
                </a:cubicBezTo>
                <a:cubicBezTo>
                  <a:pt x="9020633" y="4375019"/>
                  <a:pt x="9027428" y="4371525"/>
                  <a:pt x="9033937" y="4371381"/>
                </a:cubicBezTo>
                <a:cubicBezTo>
                  <a:pt x="9031688" y="4369706"/>
                  <a:pt x="9029582" y="4367743"/>
                  <a:pt x="9027906" y="4365350"/>
                </a:cubicBezTo>
                <a:lnTo>
                  <a:pt x="9025513" y="4361951"/>
                </a:lnTo>
                <a:cubicBezTo>
                  <a:pt x="9023169" y="4361329"/>
                  <a:pt x="9020776" y="4360084"/>
                  <a:pt x="9018526" y="4358170"/>
                </a:cubicBezTo>
                <a:cubicBezTo>
                  <a:pt x="9000533" y="4343044"/>
                  <a:pt x="9024222" y="4315280"/>
                  <a:pt x="9042216" y="4330407"/>
                </a:cubicBezTo>
                <a:close/>
                <a:moveTo>
                  <a:pt x="9009003" y="4429684"/>
                </a:moveTo>
                <a:cubicBezTo>
                  <a:pt x="9023791" y="4442082"/>
                  <a:pt x="9012449" y="4464867"/>
                  <a:pt x="8997900" y="4463766"/>
                </a:cubicBezTo>
                <a:lnTo>
                  <a:pt x="8999671" y="4468457"/>
                </a:lnTo>
                <a:cubicBezTo>
                  <a:pt x="9003308" y="4478079"/>
                  <a:pt x="8997996" y="4489328"/>
                  <a:pt x="8988376" y="4492870"/>
                </a:cubicBezTo>
                <a:cubicBezTo>
                  <a:pt x="8978662" y="4496460"/>
                  <a:pt x="8967607" y="4491194"/>
                  <a:pt x="8963969" y="4481621"/>
                </a:cubicBezTo>
                <a:cubicBezTo>
                  <a:pt x="8962773" y="4478509"/>
                  <a:pt x="8961576" y="4475350"/>
                  <a:pt x="8960428" y="4472239"/>
                </a:cubicBezTo>
                <a:lnTo>
                  <a:pt x="8951861" y="4473004"/>
                </a:lnTo>
                <a:cubicBezTo>
                  <a:pt x="8941668" y="4473914"/>
                  <a:pt x="8932958" y="4469606"/>
                  <a:pt x="8930183" y="4459027"/>
                </a:cubicBezTo>
                <a:cubicBezTo>
                  <a:pt x="8929081" y="4454815"/>
                  <a:pt x="8930183" y="4449836"/>
                  <a:pt x="8932575" y="4445672"/>
                </a:cubicBezTo>
                <a:cubicBezTo>
                  <a:pt x="8932432" y="4444667"/>
                  <a:pt x="8932049" y="4443757"/>
                  <a:pt x="8932049" y="4442704"/>
                </a:cubicBezTo>
                <a:cubicBezTo>
                  <a:pt x="8932001" y="4432652"/>
                  <a:pt x="8941907" y="4423796"/>
                  <a:pt x="8951814" y="4424467"/>
                </a:cubicBezTo>
                <a:cubicBezTo>
                  <a:pt x="8963347" y="4425280"/>
                  <a:pt x="8974402" y="4429876"/>
                  <a:pt x="8981533" y="4439306"/>
                </a:cubicBezTo>
                <a:cubicBezTo>
                  <a:pt x="8982011" y="4439928"/>
                  <a:pt x="8982203" y="4440694"/>
                  <a:pt x="8982586" y="4441316"/>
                </a:cubicBezTo>
                <a:cubicBezTo>
                  <a:pt x="8985027" y="4429349"/>
                  <a:pt x="8997326" y="4419871"/>
                  <a:pt x="9009003" y="4429684"/>
                </a:cubicBezTo>
                <a:close/>
                <a:moveTo>
                  <a:pt x="8999144" y="4306185"/>
                </a:moveTo>
                <a:cubicBezTo>
                  <a:pt x="9010295" y="4317913"/>
                  <a:pt x="9003260" y="4340123"/>
                  <a:pt x="8988233" y="4339597"/>
                </a:cubicBezTo>
                <a:cubicBezTo>
                  <a:pt x="8997613" y="4354963"/>
                  <a:pt x="8976987" y="4376216"/>
                  <a:pt x="8960715" y="4362574"/>
                </a:cubicBezTo>
                <a:cubicBezTo>
                  <a:pt x="8954446" y="4357356"/>
                  <a:pt x="8953441" y="4350607"/>
                  <a:pt x="8955260" y="4344623"/>
                </a:cubicBezTo>
                <a:cubicBezTo>
                  <a:pt x="8950043" y="4347064"/>
                  <a:pt x="8944205" y="4347447"/>
                  <a:pt x="8938509" y="4343762"/>
                </a:cubicBezTo>
                <a:cubicBezTo>
                  <a:pt x="8930996" y="4338879"/>
                  <a:pt x="8926689" y="4326098"/>
                  <a:pt x="8933006" y="4318535"/>
                </a:cubicBezTo>
                <a:lnTo>
                  <a:pt x="8938222" y="4312313"/>
                </a:lnTo>
                <a:cubicBezTo>
                  <a:pt x="8943008" y="4306616"/>
                  <a:pt x="8949708" y="4303074"/>
                  <a:pt x="8956647" y="4304175"/>
                </a:cubicBezTo>
                <a:cubicBezTo>
                  <a:pt x="8956647" y="4302930"/>
                  <a:pt x="8956312" y="4301829"/>
                  <a:pt x="8956600" y="4300441"/>
                </a:cubicBezTo>
                <a:cubicBezTo>
                  <a:pt x="8958466" y="4291203"/>
                  <a:pt x="8970334" y="4283018"/>
                  <a:pt x="8979618" y="4286560"/>
                </a:cubicBezTo>
                <a:cubicBezTo>
                  <a:pt x="8987994" y="4289767"/>
                  <a:pt x="8995795" y="4294314"/>
                  <a:pt x="8998618" y="4303457"/>
                </a:cubicBezTo>
                <a:cubicBezTo>
                  <a:pt x="8998953" y="4304414"/>
                  <a:pt x="8999001" y="4305276"/>
                  <a:pt x="8999144" y="4306185"/>
                </a:cubicBezTo>
                <a:close/>
                <a:moveTo>
                  <a:pt x="8949134" y="4095902"/>
                </a:moveTo>
                <a:cubicBezTo>
                  <a:pt x="8951143" y="4093174"/>
                  <a:pt x="8953585" y="4091115"/>
                  <a:pt x="8956216" y="4089488"/>
                </a:cubicBezTo>
                <a:cubicBezTo>
                  <a:pt x="8958705" y="4082403"/>
                  <a:pt x="8965596" y="4077760"/>
                  <a:pt x="8973398" y="4077090"/>
                </a:cubicBezTo>
                <a:lnTo>
                  <a:pt x="8984835" y="4076085"/>
                </a:lnTo>
                <a:cubicBezTo>
                  <a:pt x="8994694" y="4075223"/>
                  <a:pt x="9003069" y="4085132"/>
                  <a:pt x="9003069" y="4094323"/>
                </a:cubicBezTo>
                <a:cubicBezTo>
                  <a:pt x="9003069" y="4102173"/>
                  <a:pt x="8998331" y="4108013"/>
                  <a:pt x="8991822" y="4110837"/>
                </a:cubicBezTo>
                <a:cubicBezTo>
                  <a:pt x="8991200" y="4113565"/>
                  <a:pt x="8990147" y="4116198"/>
                  <a:pt x="8988281" y="4118639"/>
                </a:cubicBezTo>
                <a:cubicBezTo>
                  <a:pt x="8984261" y="4123761"/>
                  <a:pt x="8976938" y="4125772"/>
                  <a:pt x="8970478" y="4124527"/>
                </a:cubicBezTo>
                <a:cubicBezTo>
                  <a:pt x="8964209" y="4127112"/>
                  <a:pt x="8956408" y="4125772"/>
                  <a:pt x="8951096" y="4121607"/>
                </a:cubicBezTo>
                <a:cubicBezTo>
                  <a:pt x="8942960" y="4115288"/>
                  <a:pt x="8943439" y="4103561"/>
                  <a:pt x="8949134" y="4095902"/>
                </a:cubicBezTo>
                <a:close/>
                <a:moveTo>
                  <a:pt x="8880890" y="4003182"/>
                </a:moveTo>
                <a:cubicBezTo>
                  <a:pt x="8887685" y="4012564"/>
                  <a:pt x="8883235" y="4021515"/>
                  <a:pt x="8875386" y="4025919"/>
                </a:cubicBezTo>
                <a:cubicBezTo>
                  <a:pt x="8876822" y="4026877"/>
                  <a:pt x="8878114" y="4027930"/>
                  <a:pt x="8879166" y="4029222"/>
                </a:cubicBezTo>
                <a:cubicBezTo>
                  <a:pt x="8887350" y="4024100"/>
                  <a:pt x="8897926" y="4026924"/>
                  <a:pt x="8903621" y="4034392"/>
                </a:cubicBezTo>
                <a:cubicBezTo>
                  <a:pt x="8907259" y="4039227"/>
                  <a:pt x="8907594" y="4045402"/>
                  <a:pt x="8905632" y="4050858"/>
                </a:cubicBezTo>
                <a:cubicBezTo>
                  <a:pt x="8906350" y="4049901"/>
                  <a:pt x="8907211" y="4049040"/>
                  <a:pt x="8908216" y="4048321"/>
                </a:cubicBezTo>
                <a:lnTo>
                  <a:pt x="8914772" y="4043582"/>
                </a:lnTo>
                <a:cubicBezTo>
                  <a:pt x="8922765" y="4037791"/>
                  <a:pt x="8933054" y="4036354"/>
                  <a:pt x="8940567" y="4044253"/>
                </a:cubicBezTo>
                <a:cubicBezTo>
                  <a:pt x="8946693" y="4050715"/>
                  <a:pt x="8947889" y="4064261"/>
                  <a:pt x="8939897" y="4070053"/>
                </a:cubicBezTo>
                <a:lnTo>
                  <a:pt x="8933341" y="4074840"/>
                </a:lnTo>
                <a:cubicBezTo>
                  <a:pt x="8933293" y="4074840"/>
                  <a:pt x="8933293" y="4074840"/>
                  <a:pt x="8933245" y="4074888"/>
                </a:cubicBezTo>
                <a:cubicBezTo>
                  <a:pt x="8936165" y="4079771"/>
                  <a:pt x="8937313" y="4085706"/>
                  <a:pt x="8934920" y="4091020"/>
                </a:cubicBezTo>
                <a:lnTo>
                  <a:pt x="8927981" y="4106433"/>
                </a:lnTo>
                <a:cubicBezTo>
                  <a:pt x="8924392" y="4114379"/>
                  <a:pt x="8916447" y="4119118"/>
                  <a:pt x="8908025" y="4118161"/>
                </a:cubicBezTo>
                <a:cubicBezTo>
                  <a:pt x="8908503" y="4125580"/>
                  <a:pt x="8903047" y="4132856"/>
                  <a:pt x="8895294" y="4135728"/>
                </a:cubicBezTo>
                <a:lnTo>
                  <a:pt x="8902808" y="4135058"/>
                </a:lnTo>
                <a:cubicBezTo>
                  <a:pt x="8912666" y="4134196"/>
                  <a:pt x="8921472" y="4142717"/>
                  <a:pt x="8921999" y="4152290"/>
                </a:cubicBezTo>
                <a:cubicBezTo>
                  <a:pt x="8922525" y="4162343"/>
                  <a:pt x="8914533" y="4170623"/>
                  <a:pt x="8904723" y="4171485"/>
                </a:cubicBezTo>
                <a:lnTo>
                  <a:pt x="8893284" y="4172490"/>
                </a:lnTo>
                <a:cubicBezTo>
                  <a:pt x="8883426" y="4173352"/>
                  <a:pt x="8874620" y="4164832"/>
                  <a:pt x="8874093" y="4155258"/>
                </a:cubicBezTo>
                <a:cubicBezTo>
                  <a:pt x="8873950" y="4152147"/>
                  <a:pt x="8875338" y="4149562"/>
                  <a:pt x="8876582" y="4147025"/>
                </a:cubicBezTo>
                <a:cubicBezTo>
                  <a:pt x="8875386" y="4147312"/>
                  <a:pt x="8874237" y="4147791"/>
                  <a:pt x="8872945" y="4147886"/>
                </a:cubicBezTo>
                <a:lnTo>
                  <a:pt x="8861508" y="4148892"/>
                </a:lnTo>
                <a:cubicBezTo>
                  <a:pt x="8851649" y="4149753"/>
                  <a:pt x="8843465" y="4139222"/>
                  <a:pt x="8843704" y="4130223"/>
                </a:cubicBezTo>
                <a:cubicBezTo>
                  <a:pt x="8843752" y="4128691"/>
                  <a:pt x="8844279" y="4127447"/>
                  <a:pt x="8844662" y="4126106"/>
                </a:cubicBezTo>
                <a:cubicBezTo>
                  <a:pt x="8843322" y="4125436"/>
                  <a:pt x="8841933" y="4125101"/>
                  <a:pt x="8840689" y="4124096"/>
                </a:cubicBezTo>
                <a:cubicBezTo>
                  <a:pt x="8831740" y="4116581"/>
                  <a:pt x="8833942" y="4106672"/>
                  <a:pt x="8840593" y="4100450"/>
                </a:cubicBezTo>
                <a:cubicBezTo>
                  <a:pt x="8833750" y="4102077"/>
                  <a:pt x="8825806" y="4099684"/>
                  <a:pt x="8821690" y="4093987"/>
                </a:cubicBezTo>
                <a:lnTo>
                  <a:pt x="8812214" y="4080824"/>
                </a:lnTo>
                <a:cubicBezTo>
                  <a:pt x="8808242" y="4075367"/>
                  <a:pt x="8807620" y="4068857"/>
                  <a:pt x="8809774" y="4063161"/>
                </a:cubicBezTo>
                <a:cubicBezTo>
                  <a:pt x="8809630" y="4062969"/>
                  <a:pt x="8809487" y="4062730"/>
                  <a:pt x="8809295" y="4062538"/>
                </a:cubicBezTo>
                <a:cubicBezTo>
                  <a:pt x="8802691" y="4071585"/>
                  <a:pt x="8788190" y="4075319"/>
                  <a:pt x="8779719" y="4063543"/>
                </a:cubicBezTo>
                <a:cubicBezTo>
                  <a:pt x="8769430" y="4049279"/>
                  <a:pt x="8783309" y="4033674"/>
                  <a:pt x="8796756" y="4034679"/>
                </a:cubicBezTo>
                <a:cubicBezTo>
                  <a:pt x="8797474" y="4021899"/>
                  <a:pt x="8808482" y="4009357"/>
                  <a:pt x="8819345" y="4003517"/>
                </a:cubicBezTo>
                <a:cubicBezTo>
                  <a:pt x="8825280" y="4000358"/>
                  <a:pt x="8832793" y="4001746"/>
                  <a:pt x="8840211" y="4004331"/>
                </a:cubicBezTo>
                <a:cubicBezTo>
                  <a:pt x="8842795" y="4003852"/>
                  <a:pt x="8845331" y="4003996"/>
                  <a:pt x="8847868" y="4004810"/>
                </a:cubicBezTo>
                <a:cubicBezTo>
                  <a:pt x="8853611" y="3994662"/>
                  <a:pt x="8871462" y="3990162"/>
                  <a:pt x="8880890" y="4003182"/>
                </a:cubicBezTo>
                <a:close/>
                <a:moveTo>
                  <a:pt x="8882564" y="3831768"/>
                </a:moveTo>
                <a:cubicBezTo>
                  <a:pt x="8876726" y="3836746"/>
                  <a:pt x="8869548" y="3837129"/>
                  <a:pt x="8863230" y="3834544"/>
                </a:cubicBezTo>
                <a:cubicBezTo>
                  <a:pt x="8856769" y="3839570"/>
                  <a:pt x="8848155" y="3840911"/>
                  <a:pt x="8840737" y="3835836"/>
                </a:cubicBezTo>
                <a:cubicBezTo>
                  <a:pt x="8833320" y="3830715"/>
                  <a:pt x="8830304" y="3819322"/>
                  <a:pt x="8834995" y="3811328"/>
                </a:cubicBezTo>
                <a:cubicBezTo>
                  <a:pt x="8833846" y="3810323"/>
                  <a:pt x="8832602" y="3809557"/>
                  <a:pt x="8831597" y="3808169"/>
                </a:cubicBezTo>
                <a:cubicBezTo>
                  <a:pt x="8817862" y="3789118"/>
                  <a:pt x="8849064" y="3770162"/>
                  <a:pt x="8862704" y="3789118"/>
                </a:cubicBezTo>
                <a:cubicBezTo>
                  <a:pt x="8864283" y="3791272"/>
                  <a:pt x="8865097" y="3793426"/>
                  <a:pt x="8865623" y="3795532"/>
                </a:cubicBezTo>
                <a:cubicBezTo>
                  <a:pt x="8872753" y="3796633"/>
                  <a:pt x="8879310" y="3799792"/>
                  <a:pt x="8884670" y="3805010"/>
                </a:cubicBezTo>
                <a:cubicBezTo>
                  <a:pt x="8892088" y="3812142"/>
                  <a:pt x="8889791" y="3825593"/>
                  <a:pt x="8882564" y="3831768"/>
                </a:cubicBezTo>
                <a:close/>
                <a:moveTo>
                  <a:pt x="8847964" y="3598508"/>
                </a:moveTo>
                <a:cubicBezTo>
                  <a:pt x="8848825" y="3597599"/>
                  <a:pt x="8849591" y="3596593"/>
                  <a:pt x="8850261" y="3595540"/>
                </a:cubicBezTo>
                <a:cubicBezTo>
                  <a:pt x="8850309" y="3595397"/>
                  <a:pt x="8850309" y="3595444"/>
                  <a:pt x="8850357" y="3595349"/>
                </a:cubicBezTo>
                <a:cubicBezTo>
                  <a:pt x="8850357" y="3595253"/>
                  <a:pt x="8850357" y="3595205"/>
                  <a:pt x="8850357" y="3595109"/>
                </a:cubicBezTo>
                <a:cubicBezTo>
                  <a:pt x="8850357" y="3594870"/>
                  <a:pt x="8850309" y="3594726"/>
                  <a:pt x="8850261" y="3594391"/>
                </a:cubicBezTo>
                <a:cubicBezTo>
                  <a:pt x="8848586" y="3583861"/>
                  <a:pt x="8855046" y="3574574"/>
                  <a:pt x="8865384" y="3572133"/>
                </a:cubicBezTo>
                <a:cubicBezTo>
                  <a:pt x="8875146" y="3569835"/>
                  <a:pt x="8886058" y="3577398"/>
                  <a:pt x="8887637" y="3587259"/>
                </a:cubicBezTo>
                <a:cubicBezTo>
                  <a:pt x="8889456" y="3598699"/>
                  <a:pt x="8887254" y="3610427"/>
                  <a:pt x="8879645" y="3619474"/>
                </a:cubicBezTo>
                <a:cubicBezTo>
                  <a:pt x="8872993" y="3627372"/>
                  <a:pt x="8862704" y="3631058"/>
                  <a:pt x="8853276" y="3624835"/>
                </a:cubicBezTo>
                <a:cubicBezTo>
                  <a:pt x="8845523" y="3619666"/>
                  <a:pt x="8841359" y="3606358"/>
                  <a:pt x="8847964" y="3598508"/>
                </a:cubicBezTo>
                <a:close/>
                <a:moveTo>
                  <a:pt x="8834229" y="3666720"/>
                </a:moveTo>
                <a:cubicBezTo>
                  <a:pt x="8839828" y="3659635"/>
                  <a:pt x="8846337" y="3653843"/>
                  <a:pt x="8855477" y="3652264"/>
                </a:cubicBezTo>
                <a:cubicBezTo>
                  <a:pt x="8862369" y="3651067"/>
                  <a:pt x="8868255" y="3653508"/>
                  <a:pt x="8873711" y="3657002"/>
                </a:cubicBezTo>
                <a:cubicBezTo>
                  <a:pt x="8876535" y="3650588"/>
                  <a:pt x="8883282" y="3645562"/>
                  <a:pt x="8889934" y="3645036"/>
                </a:cubicBezTo>
                <a:cubicBezTo>
                  <a:pt x="8897065" y="3644461"/>
                  <a:pt x="8902712" y="3647764"/>
                  <a:pt x="8906350" y="3652886"/>
                </a:cubicBezTo>
                <a:cubicBezTo>
                  <a:pt x="8908934" y="3650875"/>
                  <a:pt x="8911948" y="3649440"/>
                  <a:pt x="8915155" y="3648817"/>
                </a:cubicBezTo>
                <a:cubicBezTo>
                  <a:pt x="8925540" y="3646807"/>
                  <a:pt x="8934872" y="3655088"/>
                  <a:pt x="8936739" y="3664853"/>
                </a:cubicBezTo>
                <a:lnTo>
                  <a:pt x="8938318" y="3673134"/>
                </a:lnTo>
                <a:cubicBezTo>
                  <a:pt x="8939610" y="3680027"/>
                  <a:pt x="8936452" y="3686345"/>
                  <a:pt x="8931331" y="3690414"/>
                </a:cubicBezTo>
                <a:cubicBezTo>
                  <a:pt x="8931139" y="3691946"/>
                  <a:pt x="8930087" y="3693143"/>
                  <a:pt x="8929512" y="3694531"/>
                </a:cubicBezTo>
                <a:cubicBezTo>
                  <a:pt x="8936739" y="3697499"/>
                  <a:pt x="8943678" y="3701663"/>
                  <a:pt x="8950378" y="3705062"/>
                </a:cubicBezTo>
                <a:cubicBezTo>
                  <a:pt x="8967272" y="3713630"/>
                  <a:pt x="8958370" y="3735601"/>
                  <a:pt x="8943391" y="3738282"/>
                </a:cubicBezTo>
                <a:lnTo>
                  <a:pt x="8944396" y="3739335"/>
                </a:lnTo>
                <a:cubicBezTo>
                  <a:pt x="8947602" y="3741585"/>
                  <a:pt x="8949229" y="3744648"/>
                  <a:pt x="8950187" y="3747856"/>
                </a:cubicBezTo>
                <a:cubicBezTo>
                  <a:pt x="8951240" y="3746611"/>
                  <a:pt x="8952101" y="3745271"/>
                  <a:pt x="8953632" y="3744217"/>
                </a:cubicBezTo>
                <a:lnTo>
                  <a:pt x="8957892" y="3741202"/>
                </a:lnTo>
                <a:cubicBezTo>
                  <a:pt x="8958801" y="3740580"/>
                  <a:pt x="8959662" y="3740484"/>
                  <a:pt x="8960523" y="3740053"/>
                </a:cubicBezTo>
                <a:cubicBezTo>
                  <a:pt x="8962629" y="3731628"/>
                  <a:pt x="8970909" y="3724544"/>
                  <a:pt x="8979811" y="3725980"/>
                </a:cubicBezTo>
                <a:lnTo>
                  <a:pt x="8991104" y="3727799"/>
                </a:lnTo>
                <a:cubicBezTo>
                  <a:pt x="9000867" y="3729379"/>
                  <a:pt x="9008477" y="3737516"/>
                  <a:pt x="9007424" y="3747807"/>
                </a:cubicBezTo>
                <a:cubicBezTo>
                  <a:pt x="9006467" y="3757190"/>
                  <a:pt x="8997135" y="3765662"/>
                  <a:pt x="8987420" y="3764083"/>
                </a:cubicBezTo>
                <a:cubicBezTo>
                  <a:pt x="8986893" y="3763987"/>
                  <a:pt x="8986367" y="3763891"/>
                  <a:pt x="8985793" y="3763843"/>
                </a:cubicBezTo>
                <a:cubicBezTo>
                  <a:pt x="8984596" y="3767050"/>
                  <a:pt x="8982777" y="3770162"/>
                  <a:pt x="8979236" y="3772651"/>
                </a:cubicBezTo>
                <a:lnTo>
                  <a:pt x="8974976" y="3775667"/>
                </a:lnTo>
                <a:cubicBezTo>
                  <a:pt x="8963539" y="3783756"/>
                  <a:pt x="8951958" y="3776815"/>
                  <a:pt x="8947602" y="3766907"/>
                </a:cubicBezTo>
                <a:cubicBezTo>
                  <a:pt x="8944587" y="3771167"/>
                  <a:pt x="8939754" y="3773896"/>
                  <a:pt x="8933436" y="3772938"/>
                </a:cubicBezTo>
                <a:cubicBezTo>
                  <a:pt x="8930087" y="3772460"/>
                  <a:pt x="8926641" y="3772364"/>
                  <a:pt x="8923290" y="3771885"/>
                </a:cubicBezTo>
                <a:cubicBezTo>
                  <a:pt x="8922430" y="3771885"/>
                  <a:pt x="8921568" y="3771885"/>
                  <a:pt x="8920707" y="3771885"/>
                </a:cubicBezTo>
                <a:cubicBezTo>
                  <a:pt x="8918218" y="3772220"/>
                  <a:pt x="8915968" y="3772460"/>
                  <a:pt x="8913719" y="3772220"/>
                </a:cubicBezTo>
                <a:cubicBezTo>
                  <a:pt x="8909986" y="3776241"/>
                  <a:pt x="8904531" y="3778826"/>
                  <a:pt x="8899458" y="3778730"/>
                </a:cubicBezTo>
                <a:cubicBezTo>
                  <a:pt x="8888881" y="3778539"/>
                  <a:pt x="8882468" y="3769923"/>
                  <a:pt x="8881559" y="3760110"/>
                </a:cubicBezTo>
                <a:cubicBezTo>
                  <a:pt x="8882181" y="3767050"/>
                  <a:pt x="8883235" y="3764561"/>
                  <a:pt x="8880315" y="3761163"/>
                </a:cubicBezTo>
                <a:cubicBezTo>
                  <a:pt x="8877970" y="3758434"/>
                  <a:pt x="8876726" y="3756280"/>
                  <a:pt x="8875433" y="3753073"/>
                </a:cubicBezTo>
                <a:cubicBezTo>
                  <a:pt x="8872515" y="3745941"/>
                  <a:pt x="8873280" y="3739239"/>
                  <a:pt x="8874477" y="3731868"/>
                </a:cubicBezTo>
                <a:cubicBezTo>
                  <a:pt x="8874812" y="3729713"/>
                  <a:pt x="8876055" y="3727655"/>
                  <a:pt x="8877588" y="3725740"/>
                </a:cubicBezTo>
                <a:cubicBezTo>
                  <a:pt x="8877539" y="3722246"/>
                  <a:pt x="8878162" y="3718752"/>
                  <a:pt x="8879837" y="3715784"/>
                </a:cubicBezTo>
                <a:cubicBezTo>
                  <a:pt x="8881177" y="3713486"/>
                  <a:pt x="8882612" y="3711189"/>
                  <a:pt x="8884192" y="3709035"/>
                </a:cubicBezTo>
                <a:cubicBezTo>
                  <a:pt x="8884192" y="3708317"/>
                  <a:pt x="8884096" y="3707599"/>
                  <a:pt x="8884192" y="3706833"/>
                </a:cubicBezTo>
                <a:cubicBezTo>
                  <a:pt x="8884814" y="3700179"/>
                  <a:pt x="8889791" y="3694100"/>
                  <a:pt x="8896012" y="3691611"/>
                </a:cubicBezTo>
                <a:cubicBezTo>
                  <a:pt x="8895917" y="3691372"/>
                  <a:pt x="8895725" y="3691180"/>
                  <a:pt x="8895630" y="3690893"/>
                </a:cubicBezTo>
                <a:cubicBezTo>
                  <a:pt x="8895246" y="3690941"/>
                  <a:pt x="8894864" y="3691084"/>
                  <a:pt x="8894481" y="3691084"/>
                </a:cubicBezTo>
                <a:cubicBezTo>
                  <a:pt x="8888738" y="3691515"/>
                  <a:pt x="8884000" y="3689457"/>
                  <a:pt x="8880506" y="3686010"/>
                </a:cubicBezTo>
                <a:cubicBezTo>
                  <a:pt x="8880028" y="3686537"/>
                  <a:pt x="8879788" y="3687207"/>
                  <a:pt x="8879262" y="3687686"/>
                </a:cubicBezTo>
                <a:cubicBezTo>
                  <a:pt x="8873711" y="3692520"/>
                  <a:pt x="8866819" y="3692951"/>
                  <a:pt x="8860742" y="3690510"/>
                </a:cubicBezTo>
                <a:cubicBezTo>
                  <a:pt x="8854568" y="3695393"/>
                  <a:pt x="8846289" y="3696781"/>
                  <a:pt x="8839206" y="3691946"/>
                </a:cubicBezTo>
                <a:cubicBezTo>
                  <a:pt x="8831405" y="3686824"/>
                  <a:pt x="8828103" y="3674426"/>
                  <a:pt x="8834229" y="3666720"/>
                </a:cubicBezTo>
                <a:close/>
                <a:moveTo>
                  <a:pt x="8783979" y="3596689"/>
                </a:moveTo>
                <a:cubicBezTo>
                  <a:pt x="8789865" y="3587163"/>
                  <a:pt x="8800776" y="3586254"/>
                  <a:pt x="8810156" y="3590466"/>
                </a:cubicBezTo>
                <a:lnTo>
                  <a:pt x="8817862" y="3593913"/>
                </a:lnTo>
                <a:cubicBezTo>
                  <a:pt x="8827289" y="3598173"/>
                  <a:pt x="8828964" y="3612198"/>
                  <a:pt x="8824083" y="3620096"/>
                </a:cubicBezTo>
                <a:cubicBezTo>
                  <a:pt x="8818196" y="3629622"/>
                  <a:pt x="8807285" y="3630532"/>
                  <a:pt x="8797905" y="3626319"/>
                </a:cubicBezTo>
                <a:lnTo>
                  <a:pt x="8790200" y="3622873"/>
                </a:lnTo>
                <a:cubicBezTo>
                  <a:pt x="8780772" y="3618612"/>
                  <a:pt x="8779145" y="3604587"/>
                  <a:pt x="8783979" y="3596689"/>
                </a:cubicBezTo>
                <a:close/>
                <a:moveTo>
                  <a:pt x="8727842" y="3562464"/>
                </a:moveTo>
                <a:cubicBezTo>
                  <a:pt x="8730426" y="3563564"/>
                  <a:pt x="8732437" y="3565431"/>
                  <a:pt x="8734112" y="3567490"/>
                </a:cubicBezTo>
                <a:cubicBezTo>
                  <a:pt x="8736792" y="3565958"/>
                  <a:pt x="8739710" y="3565336"/>
                  <a:pt x="8742583" y="3565192"/>
                </a:cubicBezTo>
                <a:lnTo>
                  <a:pt x="8742678" y="3565001"/>
                </a:lnTo>
                <a:cubicBezTo>
                  <a:pt x="8746937" y="3555618"/>
                  <a:pt x="8755456" y="3548965"/>
                  <a:pt x="8766319" y="3552220"/>
                </a:cubicBezTo>
                <a:cubicBezTo>
                  <a:pt x="8775221" y="3554900"/>
                  <a:pt x="8783309" y="3566532"/>
                  <a:pt x="8779098" y="3575867"/>
                </a:cubicBezTo>
                <a:lnTo>
                  <a:pt x="8775603" y="3583573"/>
                </a:lnTo>
                <a:cubicBezTo>
                  <a:pt x="8771392" y="3592956"/>
                  <a:pt x="8762874" y="3599609"/>
                  <a:pt x="8751962" y="3596354"/>
                </a:cubicBezTo>
                <a:cubicBezTo>
                  <a:pt x="8751819" y="3596306"/>
                  <a:pt x="8751675" y="3596115"/>
                  <a:pt x="8751532" y="3596067"/>
                </a:cubicBezTo>
                <a:cubicBezTo>
                  <a:pt x="8745550" y="3601907"/>
                  <a:pt x="8736648" y="3603965"/>
                  <a:pt x="8730235" y="3599417"/>
                </a:cubicBezTo>
                <a:cubicBezTo>
                  <a:pt x="8729470" y="3600279"/>
                  <a:pt x="8728991" y="3601428"/>
                  <a:pt x="8728081" y="3602146"/>
                </a:cubicBezTo>
                <a:cubicBezTo>
                  <a:pt x="8730187" y="3610810"/>
                  <a:pt x="8729278" y="3620001"/>
                  <a:pt x="8723631" y="3628138"/>
                </a:cubicBezTo>
                <a:cubicBezTo>
                  <a:pt x="8720041" y="3633356"/>
                  <a:pt x="8715543" y="3637042"/>
                  <a:pt x="8710518" y="3639483"/>
                </a:cubicBezTo>
                <a:cubicBezTo>
                  <a:pt x="8710805" y="3642451"/>
                  <a:pt x="8710518" y="3645466"/>
                  <a:pt x="8709465" y="3648530"/>
                </a:cubicBezTo>
                <a:cubicBezTo>
                  <a:pt x="8706067" y="3657960"/>
                  <a:pt x="8693720" y="3662986"/>
                  <a:pt x="8684675" y="3658917"/>
                </a:cubicBezTo>
                <a:lnTo>
                  <a:pt x="8669265" y="3651976"/>
                </a:lnTo>
                <a:cubicBezTo>
                  <a:pt x="8662852" y="3649104"/>
                  <a:pt x="8658928" y="3643552"/>
                  <a:pt x="8657923" y="3637281"/>
                </a:cubicBezTo>
                <a:cubicBezTo>
                  <a:pt x="8657684" y="3637233"/>
                  <a:pt x="8657444" y="3637089"/>
                  <a:pt x="8657205" y="3636994"/>
                </a:cubicBezTo>
                <a:cubicBezTo>
                  <a:pt x="8656200" y="3646424"/>
                  <a:pt x="8648495" y="3654849"/>
                  <a:pt x="8638349" y="3654561"/>
                </a:cubicBezTo>
                <a:cubicBezTo>
                  <a:pt x="8638110" y="3655040"/>
                  <a:pt x="8638110" y="3655566"/>
                  <a:pt x="8637823" y="3655997"/>
                </a:cubicBezTo>
                <a:cubicBezTo>
                  <a:pt x="8635574" y="3659300"/>
                  <a:pt x="8633324" y="3662555"/>
                  <a:pt x="8631075" y="3665858"/>
                </a:cubicBezTo>
                <a:cubicBezTo>
                  <a:pt x="8627485" y="3671076"/>
                  <a:pt x="8621887" y="3674091"/>
                  <a:pt x="8616000" y="3674618"/>
                </a:cubicBezTo>
                <a:cubicBezTo>
                  <a:pt x="8617914" y="3678878"/>
                  <a:pt x="8617962" y="3683617"/>
                  <a:pt x="8616431" y="3688069"/>
                </a:cubicBezTo>
                <a:cubicBezTo>
                  <a:pt x="8623705" y="3693190"/>
                  <a:pt x="8627964" y="3702142"/>
                  <a:pt x="8622269" y="3710854"/>
                </a:cubicBezTo>
                <a:cubicBezTo>
                  <a:pt x="8620307" y="3713821"/>
                  <a:pt x="8618728" y="3717029"/>
                  <a:pt x="8616765" y="3719949"/>
                </a:cubicBezTo>
                <a:cubicBezTo>
                  <a:pt x="8616335" y="3720762"/>
                  <a:pt x="8616000" y="3721576"/>
                  <a:pt x="8615665" y="3722390"/>
                </a:cubicBezTo>
                <a:cubicBezTo>
                  <a:pt x="8614900" y="3724879"/>
                  <a:pt x="8614134" y="3727129"/>
                  <a:pt x="8612889" y="3729187"/>
                </a:cubicBezTo>
                <a:cubicBezTo>
                  <a:pt x="8613607" y="3730958"/>
                  <a:pt x="8613751" y="3732873"/>
                  <a:pt x="8613942" y="3734788"/>
                </a:cubicBezTo>
                <a:cubicBezTo>
                  <a:pt x="8620547" y="3733878"/>
                  <a:pt x="8627725" y="3735889"/>
                  <a:pt x="8632558" y="3742542"/>
                </a:cubicBezTo>
                <a:cubicBezTo>
                  <a:pt x="8640598" y="3753695"/>
                  <a:pt x="8632750" y="3763987"/>
                  <a:pt x="8622269" y="3767002"/>
                </a:cubicBezTo>
                <a:cubicBezTo>
                  <a:pt x="8621121" y="3771837"/>
                  <a:pt x="8617292" y="3775236"/>
                  <a:pt x="8612698" y="3777103"/>
                </a:cubicBezTo>
                <a:cubicBezTo>
                  <a:pt x="8612219" y="3779783"/>
                  <a:pt x="8611262" y="3782368"/>
                  <a:pt x="8609922" y="3784666"/>
                </a:cubicBezTo>
                <a:cubicBezTo>
                  <a:pt x="8620594" y="3784762"/>
                  <a:pt x="8626242" y="3793904"/>
                  <a:pt x="8626098" y="3803239"/>
                </a:cubicBezTo>
                <a:cubicBezTo>
                  <a:pt x="8628682" y="3806254"/>
                  <a:pt x="8630357" y="3810131"/>
                  <a:pt x="8630405" y="3815062"/>
                </a:cubicBezTo>
                <a:cubicBezTo>
                  <a:pt x="8630501" y="3824061"/>
                  <a:pt x="8620977" y="3834209"/>
                  <a:pt x="8611549" y="3832677"/>
                </a:cubicBezTo>
                <a:lnTo>
                  <a:pt x="8600207" y="3830858"/>
                </a:lnTo>
                <a:cubicBezTo>
                  <a:pt x="8590109" y="3829231"/>
                  <a:pt x="8582739" y="3822912"/>
                  <a:pt x="8582596" y="3811950"/>
                </a:cubicBezTo>
                <a:cubicBezTo>
                  <a:pt x="8582548" y="3806015"/>
                  <a:pt x="8586759" y="3799936"/>
                  <a:pt x="8592263" y="3796681"/>
                </a:cubicBezTo>
                <a:cubicBezTo>
                  <a:pt x="8592789" y="3795388"/>
                  <a:pt x="8592789" y="3793904"/>
                  <a:pt x="8593555" y="3792755"/>
                </a:cubicBezTo>
                <a:cubicBezTo>
                  <a:pt x="8591880" y="3792516"/>
                  <a:pt x="8590253" y="3792421"/>
                  <a:pt x="8588482" y="3791654"/>
                </a:cubicBezTo>
                <a:cubicBezTo>
                  <a:pt x="8574125" y="3785192"/>
                  <a:pt x="8575034" y="3768582"/>
                  <a:pt x="8583170" y="3759918"/>
                </a:cubicBezTo>
                <a:cubicBezTo>
                  <a:pt x="8582548" y="3758817"/>
                  <a:pt x="8582308" y="3757573"/>
                  <a:pt x="8581974" y="3756376"/>
                </a:cubicBezTo>
                <a:cubicBezTo>
                  <a:pt x="8580681" y="3756472"/>
                  <a:pt x="8579437" y="3756855"/>
                  <a:pt x="8577954" y="3756807"/>
                </a:cubicBezTo>
                <a:cubicBezTo>
                  <a:pt x="8569914" y="3756376"/>
                  <a:pt x="8563979" y="3752738"/>
                  <a:pt x="8557519" y="3748286"/>
                </a:cubicBezTo>
                <a:cubicBezTo>
                  <a:pt x="8555604" y="3746994"/>
                  <a:pt x="8554264" y="3744935"/>
                  <a:pt x="8553164" y="3742638"/>
                </a:cubicBezTo>
                <a:cubicBezTo>
                  <a:pt x="8549861" y="3741154"/>
                  <a:pt x="8546846" y="3738952"/>
                  <a:pt x="8544788" y="3736080"/>
                </a:cubicBezTo>
                <a:cubicBezTo>
                  <a:pt x="8543161" y="3733830"/>
                  <a:pt x="8541726" y="3731437"/>
                  <a:pt x="8540338" y="3728996"/>
                </a:cubicBezTo>
                <a:cubicBezTo>
                  <a:pt x="8539668" y="3728708"/>
                  <a:pt x="8538950" y="3728469"/>
                  <a:pt x="8538280" y="3728038"/>
                </a:cubicBezTo>
                <a:cubicBezTo>
                  <a:pt x="8529857" y="3723060"/>
                  <a:pt x="8525837" y="3710471"/>
                  <a:pt x="8531628" y="3701998"/>
                </a:cubicBezTo>
                <a:lnTo>
                  <a:pt x="8532824" y="3700275"/>
                </a:lnTo>
                <a:cubicBezTo>
                  <a:pt x="8533399" y="3697834"/>
                  <a:pt x="8534547" y="3695488"/>
                  <a:pt x="8536270" y="3693286"/>
                </a:cubicBezTo>
                <a:cubicBezTo>
                  <a:pt x="8536366" y="3693047"/>
                  <a:pt x="8536413" y="3692760"/>
                  <a:pt x="8536557" y="3692472"/>
                </a:cubicBezTo>
                <a:cubicBezTo>
                  <a:pt x="8538615" y="3688164"/>
                  <a:pt x="8541726" y="3684526"/>
                  <a:pt x="8545172" y="3681176"/>
                </a:cubicBezTo>
                <a:cubicBezTo>
                  <a:pt x="8543401" y="3678543"/>
                  <a:pt x="8542157" y="3675527"/>
                  <a:pt x="8541870" y="3672368"/>
                </a:cubicBezTo>
                <a:cubicBezTo>
                  <a:pt x="8540864" y="3672224"/>
                  <a:pt x="8539859" y="3672272"/>
                  <a:pt x="8538902" y="3672033"/>
                </a:cubicBezTo>
                <a:cubicBezTo>
                  <a:pt x="8534451" y="3670884"/>
                  <a:pt x="8530766" y="3668156"/>
                  <a:pt x="8528182" y="3664709"/>
                </a:cubicBezTo>
                <a:cubicBezTo>
                  <a:pt x="8523492" y="3666672"/>
                  <a:pt x="8517988" y="3666959"/>
                  <a:pt x="8512293" y="3664422"/>
                </a:cubicBezTo>
                <a:cubicBezTo>
                  <a:pt x="8506742" y="3661885"/>
                  <a:pt x="8503822" y="3658008"/>
                  <a:pt x="8502866" y="3653700"/>
                </a:cubicBezTo>
                <a:cubicBezTo>
                  <a:pt x="8502579" y="3655040"/>
                  <a:pt x="8501669" y="3656141"/>
                  <a:pt x="8501047" y="3657385"/>
                </a:cubicBezTo>
                <a:cubicBezTo>
                  <a:pt x="8501095" y="3658343"/>
                  <a:pt x="8501526" y="3659204"/>
                  <a:pt x="8501526" y="3660162"/>
                </a:cubicBezTo>
                <a:cubicBezTo>
                  <a:pt x="8501669" y="3666193"/>
                  <a:pt x="8497553" y="3671123"/>
                  <a:pt x="8492385" y="3674091"/>
                </a:cubicBezTo>
                <a:cubicBezTo>
                  <a:pt x="8491667" y="3681607"/>
                  <a:pt x="8487073" y="3687973"/>
                  <a:pt x="8479846" y="3690414"/>
                </a:cubicBezTo>
                <a:cubicBezTo>
                  <a:pt x="8486355" y="3689122"/>
                  <a:pt x="8493582" y="3690845"/>
                  <a:pt x="8497553" y="3696398"/>
                </a:cubicBezTo>
                <a:lnTo>
                  <a:pt x="8500617" y="3700706"/>
                </a:lnTo>
                <a:cubicBezTo>
                  <a:pt x="8501909" y="3701663"/>
                  <a:pt x="8503200" y="3702716"/>
                  <a:pt x="8504397" y="3703913"/>
                </a:cubicBezTo>
                <a:cubicBezTo>
                  <a:pt x="8507173" y="3706737"/>
                  <a:pt x="8508465" y="3710518"/>
                  <a:pt x="8510235" y="3714013"/>
                </a:cubicBezTo>
                <a:cubicBezTo>
                  <a:pt x="8513873" y="3716646"/>
                  <a:pt x="8516840" y="3720188"/>
                  <a:pt x="8517988" y="3724209"/>
                </a:cubicBezTo>
                <a:cubicBezTo>
                  <a:pt x="8518946" y="3727464"/>
                  <a:pt x="8518611" y="3730527"/>
                  <a:pt x="8517893" y="3733399"/>
                </a:cubicBezTo>
                <a:cubicBezTo>
                  <a:pt x="8517988" y="3733830"/>
                  <a:pt x="8518180" y="3734261"/>
                  <a:pt x="8518275" y="3734692"/>
                </a:cubicBezTo>
                <a:cubicBezTo>
                  <a:pt x="8523397" y="3734788"/>
                  <a:pt x="8528469" y="3736655"/>
                  <a:pt x="8531532" y="3740915"/>
                </a:cubicBezTo>
                <a:lnTo>
                  <a:pt x="8536270" y="3747473"/>
                </a:lnTo>
                <a:cubicBezTo>
                  <a:pt x="8542061" y="3755466"/>
                  <a:pt x="8542157" y="3766428"/>
                  <a:pt x="8534117" y="3773225"/>
                </a:cubicBezTo>
                <a:cubicBezTo>
                  <a:pt x="8527033" y="3779209"/>
                  <a:pt x="8514160" y="3779113"/>
                  <a:pt x="8508417" y="3771119"/>
                </a:cubicBezTo>
                <a:lnTo>
                  <a:pt x="8508178" y="3770784"/>
                </a:lnTo>
                <a:cubicBezTo>
                  <a:pt x="8507364" y="3772508"/>
                  <a:pt x="8506886" y="3774278"/>
                  <a:pt x="8505306" y="3775906"/>
                </a:cubicBezTo>
                <a:cubicBezTo>
                  <a:pt x="8497840" y="3783565"/>
                  <a:pt x="8488604" y="3782129"/>
                  <a:pt x="8482144" y="3776911"/>
                </a:cubicBezTo>
                <a:cubicBezTo>
                  <a:pt x="8475156" y="3781746"/>
                  <a:pt x="8465776" y="3782655"/>
                  <a:pt x="8459842" y="3774709"/>
                </a:cubicBezTo>
                <a:cubicBezTo>
                  <a:pt x="8457832" y="3771981"/>
                  <a:pt x="8455487" y="3769540"/>
                  <a:pt x="8453477" y="3766811"/>
                </a:cubicBezTo>
                <a:cubicBezTo>
                  <a:pt x="8452903" y="3766189"/>
                  <a:pt x="8452281" y="3765614"/>
                  <a:pt x="8451658" y="3764992"/>
                </a:cubicBezTo>
                <a:cubicBezTo>
                  <a:pt x="8449649" y="3763460"/>
                  <a:pt x="8447925" y="3762024"/>
                  <a:pt x="8446490" y="3760301"/>
                </a:cubicBezTo>
                <a:cubicBezTo>
                  <a:pt x="8443283" y="3760397"/>
                  <a:pt x="8440173" y="3759535"/>
                  <a:pt x="8437301" y="3758243"/>
                </a:cubicBezTo>
                <a:cubicBezTo>
                  <a:pt x="8433425" y="3766524"/>
                  <a:pt x="8422849" y="3772508"/>
                  <a:pt x="8413995" y="3768534"/>
                </a:cubicBezTo>
                <a:lnTo>
                  <a:pt x="8406290" y="3765040"/>
                </a:lnTo>
                <a:cubicBezTo>
                  <a:pt x="8398250" y="3761402"/>
                  <a:pt x="8393129" y="3753887"/>
                  <a:pt x="8393943" y="3745223"/>
                </a:cubicBezTo>
                <a:cubicBezTo>
                  <a:pt x="8383462" y="3755131"/>
                  <a:pt x="8360778" y="3746180"/>
                  <a:pt x="8363889" y="3727416"/>
                </a:cubicBezTo>
                <a:cubicBezTo>
                  <a:pt x="8365037" y="3720475"/>
                  <a:pt x="8369344" y="3717124"/>
                  <a:pt x="8374226" y="3715449"/>
                </a:cubicBezTo>
                <a:cubicBezTo>
                  <a:pt x="8372408" y="3711093"/>
                  <a:pt x="8372024" y="3706115"/>
                  <a:pt x="8373699" y="3701663"/>
                </a:cubicBezTo>
                <a:cubicBezTo>
                  <a:pt x="8376475" y="3694435"/>
                  <a:pt x="8381022" y="3688595"/>
                  <a:pt x="8388104" y="3685292"/>
                </a:cubicBezTo>
                <a:cubicBezTo>
                  <a:pt x="8396958" y="3681176"/>
                  <a:pt x="8405572" y="3684096"/>
                  <a:pt x="8413612" y="3688308"/>
                </a:cubicBezTo>
                <a:cubicBezTo>
                  <a:pt x="8422418" y="3692903"/>
                  <a:pt x="8423423" y="3705971"/>
                  <a:pt x="8418781" y="3713726"/>
                </a:cubicBezTo>
                <a:cubicBezTo>
                  <a:pt x="8425241" y="3716358"/>
                  <a:pt x="8430314" y="3722198"/>
                  <a:pt x="8430984" y="3728756"/>
                </a:cubicBezTo>
                <a:cubicBezTo>
                  <a:pt x="8431271" y="3725310"/>
                  <a:pt x="8431894" y="3722916"/>
                  <a:pt x="8433234" y="3719805"/>
                </a:cubicBezTo>
                <a:cubicBezTo>
                  <a:pt x="8436249" y="3712768"/>
                  <a:pt x="8441465" y="3708604"/>
                  <a:pt x="8447543" y="3704296"/>
                </a:cubicBezTo>
                <a:cubicBezTo>
                  <a:pt x="8449314" y="3703003"/>
                  <a:pt x="8451611" y="3702429"/>
                  <a:pt x="8454051" y="3702238"/>
                </a:cubicBezTo>
                <a:cubicBezTo>
                  <a:pt x="8456444" y="3699748"/>
                  <a:pt x="8459411" y="3697786"/>
                  <a:pt x="8462618" y="3696924"/>
                </a:cubicBezTo>
                <a:cubicBezTo>
                  <a:pt x="8465202" y="3696206"/>
                  <a:pt x="8467786" y="3695680"/>
                  <a:pt x="8470418" y="3695249"/>
                </a:cubicBezTo>
                <a:cubicBezTo>
                  <a:pt x="8470897" y="3694722"/>
                  <a:pt x="8471376" y="3694196"/>
                  <a:pt x="8471950" y="3693717"/>
                </a:cubicBezTo>
                <a:cubicBezTo>
                  <a:pt x="8473194" y="3692712"/>
                  <a:pt x="8474773" y="3692137"/>
                  <a:pt x="8476257" y="3691515"/>
                </a:cubicBezTo>
                <a:cubicBezTo>
                  <a:pt x="8472524" y="3691994"/>
                  <a:pt x="8468840" y="3690989"/>
                  <a:pt x="8465537" y="3689265"/>
                </a:cubicBezTo>
                <a:cubicBezTo>
                  <a:pt x="8465346" y="3689409"/>
                  <a:pt x="8465298" y="3689600"/>
                  <a:pt x="8465058" y="3689744"/>
                </a:cubicBezTo>
                <a:cubicBezTo>
                  <a:pt x="8457210" y="3694148"/>
                  <a:pt x="8444193" y="3691754"/>
                  <a:pt x="8440412" y="3682755"/>
                </a:cubicBezTo>
                <a:cubicBezTo>
                  <a:pt x="8440029" y="3681702"/>
                  <a:pt x="8439503" y="3680649"/>
                  <a:pt x="8438976" y="3679644"/>
                </a:cubicBezTo>
                <a:cubicBezTo>
                  <a:pt x="8438976" y="3679644"/>
                  <a:pt x="8438976" y="3679644"/>
                  <a:pt x="8438976" y="3679644"/>
                </a:cubicBezTo>
                <a:cubicBezTo>
                  <a:pt x="8438833" y="3679596"/>
                  <a:pt x="8438833" y="3679548"/>
                  <a:pt x="8438641" y="3679453"/>
                </a:cubicBezTo>
                <a:cubicBezTo>
                  <a:pt x="8438354" y="3679357"/>
                  <a:pt x="8438307" y="3679357"/>
                  <a:pt x="8437780" y="3679165"/>
                </a:cubicBezTo>
                <a:cubicBezTo>
                  <a:pt x="8428112" y="3676006"/>
                  <a:pt x="8423136" y="3666385"/>
                  <a:pt x="8425576" y="3656619"/>
                </a:cubicBezTo>
                <a:cubicBezTo>
                  <a:pt x="8427060" y="3650732"/>
                  <a:pt x="8432133" y="3646567"/>
                  <a:pt x="8437876" y="3644796"/>
                </a:cubicBezTo>
                <a:cubicBezTo>
                  <a:pt x="8438402" y="3643695"/>
                  <a:pt x="8439455" y="3643025"/>
                  <a:pt x="8440173" y="3642068"/>
                </a:cubicBezTo>
                <a:cubicBezTo>
                  <a:pt x="8435531" y="3640536"/>
                  <a:pt x="8431415" y="3637281"/>
                  <a:pt x="8429165" y="3631489"/>
                </a:cubicBezTo>
                <a:cubicBezTo>
                  <a:pt x="8420790" y="3609661"/>
                  <a:pt x="8455296" y="3598652"/>
                  <a:pt x="8463671" y="3620336"/>
                </a:cubicBezTo>
                <a:cubicBezTo>
                  <a:pt x="8465011" y="3623830"/>
                  <a:pt x="8464627" y="3626798"/>
                  <a:pt x="8464005" y="3629622"/>
                </a:cubicBezTo>
                <a:cubicBezTo>
                  <a:pt x="8471567" y="3628617"/>
                  <a:pt x="8479559" y="3629383"/>
                  <a:pt x="8486642" y="3630723"/>
                </a:cubicBezTo>
                <a:cubicBezTo>
                  <a:pt x="8495687" y="3632494"/>
                  <a:pt x="8501717" y="3639100"/>
                  <a:pt x="8502722" y="3647812"/>
                </a:cubicBezTo>
                <a:cubicBezTo>
                  <a:pt x="8504589" y="3636419"/>
                  <a:pt x="8517701" y="3625457"/>
                  <a:pt x="8531819" y="3631824"/>
                </a:cubicBezTo>
                <a:cubicBezTo>
                  <a:pt x="8534739" y="3633164"/>
                  <a:pt x="8536892" y="3634888"/>
                  <a:pt x="8538424" y="3636850"/>
                </a:cubicBezTo>
                <a:cubicBezTo>
                  <a:pt x="8540433" y="3636371"/>
                  <a:pt x="8542587" y="3636180"/>
                  <a:pt x="8544693" y="3636467"/>
                </a:cubicBezTo>
                <a:cubicBezTo>
                  <a:pt x="8545172" y="3636324"/>
                  <a:pt x="8545602" y="3636180"/>
                  <a:pt x="8546033" y="3635988"/>
                </a:cubicBezTo>
                <a:cubicBezTo>
                  <a:pt x="8546177" y="3635893"/>
                  <a:pt x="8546320" y="3635845"/>
                  <a:pt x="8546512" y="3635701"/>
                </a:cubicBezTo>
                <a:cubicBezTo>
                  <a:pt x="8547708" y="3634888"/>
                  <a:pt x="8549000" y="3634218"/>
                  <a:pt x="8550244" y="3633403"/>
                </a:cubicBezTo>
                <a:cubicBezTo>
                  <a:pt x="8551201" y="3632781"/>
                  <a:pt x="8556083" y="3628952"/>
                  <a:pt x="8551728" y="3632494"/>
                </a:cubicBezTo>
                <a:cubicBezTo>
                  <a:pt x="8557232" y="3627947"/>
                  <a:pt x="8562448" y="3624452"/>
                  <a:pt x="8570057" y="3625984"/>
                </a:cubicBezTo>
                <a:cubicBezTo>
                  <a:pt x="8577714" y="3627564"/>
                  <a:pt x="8583027" y="3633595"/>
                  <a:pt x="8584367" y="3641015"/>
                </a:cubicBezTo>
                <a:cubicBezTo>
                  <a:pt x="8584654" y="3642546"/>
                  <a:pt x="8584749" y="3644030"/>
                  <a:pt x="8584749" y="3645610"/>
                </a:cubicBezTo>
                <a:cubicBezTo>
                  <a:pt x="8586089" y="3651354"/>
                  <a:pt x="8585372" y="3657242"/>
                  <a:pt x="8583601" y="3662890"/>
                </a:cubicBezTo>
                <a:cubicBezTo>
                  <a:pt x="8585659" y="3663991"/>
                  <a:pt x="8587573" y="3665475"/>
                  <a:pt x="8589152" y="3667294"/>
                </a:cubicBezTo>
                <a:cubicBezTo>
                  <a:pt x="8591736" y="3665427"/>
                  <a:pt x="8594656" y="3664183"/>
                  <a:pt x="8598005" y="3663943"/>
                </a:cubicBezTo>
                <a:cubicBezTo>
                  <a:pt x="8595278" y="3658247"/>
                  <a:pt x="8594847" y="3651498"/>
                  <a:pt x="8598485" y="3646184"/>
                </a:cubicBezTo>
                <a:lnTo>
                  <a:pt x="8601499" y="3641733"/>
                </a:lnTo>
                <a:cubicBezTo>
                  <a:pt x="8600494" y="3640297"/>
                  <a:pt x="8599441" y="3638861"/>
                  <a:pt x="8598436" y="3637473"/>
                </a:cubicBezTo>
                <a:cubicBezTo>
                  <a:pt x="8592741" y="3629478"/>
                  <a:pt x="8593172" y="3618421"/>
                  <a:pt x="8601165" y="3611959"/>
                </a:cubicBezTo>
                <a:cubicBezTo>
                  <a:pt x="8608487" y="3606071"/>
                  <a:pt x="8620929" y="3606741"/>
                  <a:pt x="8626624" y="3614687"/>
                </a:cubicBezTo>
                <a:lnTo>
                  <a:pt x="8630118" y="3619570"/>
                </a:lnTo>
                <a:cubicBezTo>
                  <a:pt x="8630644" y="3619235"/>
                  <a:pt x="8630788" y="3618517"/>
                  <a:pt x="8631362" y="3618230"/>
                </a:cubicBezTo>
                <a:cubicBezTo>
                  <a:pt x="8631123" y="3617751"/>
                  <a:pt x="8631123" y="3617224"/>
                  <a:pt x="8630931" y="3616746"/>
                </a:cubicBezTo>
                <a:cubicBezTo>
                  <a:pt x="8630262" y="3615214"/>
                  <a:pt x="8629831" y="3613682"/>
                  <a:pt x="8629544" y="3612007"/>
                </a:cubicBezTo>
                <a:cubicBezTo>
                  <a:pt x="8626911" y="3600853"/>
                  <a:pt x="8629927" y="3587498"/>
                  <a:pt x="8635622" y="3578308"/>
                </a:cubicBezTo>
                <a:cubicBezTo>
                  <a:pt x="8637153" y="3575819"/>
                  <a:pt x="8640120" y="3574478"/>
                  <a:pt x="8642704" y="3572899"/>
                </a:cubicBezTo>
                <a:cubicBezTo>
                  <a:pt x="8643087" y="3571319"/>
                  <a:pt x="8643422" y="3569740"/>
                  <a:pt x="8644284" y="3568447"/>
                </a:cubicBezTo>
                <a:cubicBezTo>
                  <a:pt x="8635095" y="3572755"/>
                  <a:pt x="8621456" y="3570410"/>
                  <a:pt x="8616718" y="3557964"/>
                </a:cubicBezTo>
                <a:cubicBezTo>
                  <a:pt x="8608343" y="3536232"/>
                  <a:pt x="8643614" y="3527664"/>
                  <a:pt x="8651893" y="3549204"/>
                </a:cubicBezTo>
                <a:cubicBezTo>
                  <a:pt x="8654046" y="3554805"/>
                  <a:pt x="8653280" y="3559496"/>
                  <a:pt x="8650888" y="3563038"/>
                </a:cubicBezTo>
                <a:cubicBezTo>
                  <a:pt x="8654382" y="3561410"/>
                  <a:pt x="8658497" y="3561076"/>
                  <a:pt x="8662565" y="3561602"/>
                </a:cubicBezTo>
                <a:cubicBezTo>
                  <a:pt x="8663713" y="3555618"/>
                  <a:pt x="8667590" y="3550353"/>
                  <a:pt x="8673429" y="3547194"/>
                </a:cubicBezTo>
                <a:cubicBezTo>
                  <a:pt x="8673429" y="3546188"/>
                  <a:pt x="8673142" y="3545375"/>
                  <a:pt x="8673333" y="3544322"/>
                </a:cubicBezTo>
                <a:cubicBezTo>
                  <a:pt x="8677113" y="3521393"/>
                  <a:pt x="8713246" y="3524265"/>
                  <a:pt x="8709465" y="3547242"/>
                </a:cubicBezTo>
                <a:cubicBezTo>
                  <a:pt x="8708412" y="3553512"/>
                  <a:pt x="8704871" y="3557725"/>
                  <a:pt x="8700420" y="3560214"/>
                </a:cubicBezTo>
                <a:cubicBezTo>
                  <a:pt x="8700324" y="3563325"/>
                  <a:pt x="8699606" y="3566485"/>
                  <a:pt x="8697931" y="3569404"/>
                </a:cubicBezTo>
                <a:cubicBezTo>
                  <a:pt x="8699750" y="3569500"/>
                  <a:pt x="8701473" y="3569835"/>
                  <a:pt x="8703052" y="3570458"/>
                </a:cubicBezTo>
                <a:cubicBezTo>
                  <a:pt x="8707790" y="3561602"/>
                  <a:pt x="8718845" y="3558682"/>
                  <a:pt x="8727842" y="3562464"/>
                </a:cubicBezTo>
                <a:close/>
                <a:moveTo>
                  <a:pt x="8664910" y="3318673"/>
                </a:moveTo>
                <a:cubicBezTo>
                  <a:pt x="8667303" y="3309100"/>
                  <a:pt x="8680177" y="3305127"/>
                  <a:pt x="8688360" y="3308333"/>
                </a:cubicBezTo>
                <a:cubicBezTo>
                  <a:pt x="8698315" y="3312211"/>
                  <a:pt x="8701042" y="3322311"/>
                  <a:pt x="8698697" y="3331789"/>
                </a:cubicBezTo>
                <a:lnTo>
                  <a:pt x="8696735" y="3339639"/>
                </a:lnTo>
                <a:cubicBezTo>
                  <a:pt x="8694342" y="3349213"/>
                  <a:pt x="8681469" y="3353186"/>
                  <a:pt x="8673285" y="3349931"/>
                </a:cubicBezTo>
                <a:cubicBezTo>
                  <a:pt x="8663331" y="3346053"/>
                  <a:pt x="8660603" y="3335953"/>
                  <a:pt x="8662948" y="3326476"/>
                </a:cubicBezTo>
                <a:lnTo>
                  <a:pt x="8664910" y="3318673"/>
                </a:lnTo>
                <a:close/>
                <a:moveTo>
                  <a:pt x="8639020" y="3403112"/>
                </a:moveTo>
                <a:cubicBezTo>
                  <a:pt x="8641269" y="3402250"/>
                  <a:pt x="8643614" y="3402106"/>
                  <a:pt x="8645911" y="3402442"/>
                </a:cubicBezTo>
                <a:cubicBezTo>
                  <a:pt x="8641987" y="3388751"/>
                  <a:pt x="8653616" y="3371423"/>
                  <a:pt x="8670079" y="3378843"/>
                </a:cubicBezTo>
                <a:cubicBezTo>
                  <a:pt x="8671419" y="3379417"/>
                  <a:pt x="8672184" y="3380375"/>
                  <a:pt x="8673285" y="3381140"/>
                </a:cubicBezTo>
                <a:cubicBezTo>
                  <a:pt x="8673524" y="3380135"/>
                  <a:pt x="8673477" y="3379226"/>
                  <a:pt x="8673859" y="3378269"/>
                </a:cubicBezTo>
                <a:cubicBezTo>
                  <a:pt x="8677353" y="3370035"/>
                  <a:pt x="8689173" y="3363860"/>
                  <a:pt x="8697644" y="3368743"/>
                </a:cubicBezTo>
                <a:cubicBezTo>
                  <a:pt x="8698650" y="3369365"/>
                  <a:pt x="8699702" y="3369892"/>
                  <a:pt x="8700803" y="3370418"/>
                </a:cubicBezTo>
                <a:cubicBezTo>
                  <a:pt x="8700946" y="3370466"/>
                  <a:pt x="8700899" y="3370418"/>
                  <a:pt x="8700994" y="3370466"/>
                </a:cubicBezTo>
                <a:cubicBezTo>
                  <a:pt x="8701090" y="3370466"/>
                  <a:pt x="8701138" y="3370466"/>
                  <a:pt x="8701233" y="3370466"/>
                </a:cubicBezTo>
                <a:cubicBezTo>
                  <a:pt x="8701425" y="3370418"/>
                  <a:pt x="8701617" y="3370370"/>
                  <a:pt x="8701904" y="3370275"/>
                </a:cubicBezTo>
                <a:cubicBezTo>
                  <a:pt x="8711475" y="3366924"/>
                  <a:pt x="8721286" y="3371375"/>
                  <a:pt x="8725354" y="3380614"/>
                </a:cubicBezTo>
                <a:cubicBezTo>
                  <a:pt x="8729230" y="3389374"/>
                  <a:pt x="8723918" y="3400958"/>
                  <a:pt x="8714968" y="3404069"/>
                </a:cubicBezTo>
                <a:cubicBezTo>
                  <a:pt x="8704535" y="3407707"/>
                  <a:pt x="8693146" y="3407659"/>
                  <a:pt x="8683383" y="3402059"/>
                </a:cubicBezTo>
                <a:cubicBezTo>
                  <a:pt x="8682426" y="3401484"/>
                  <a:pt x="8681660" y="3400718"/>
                  <a:pt x="8680799" y="3400048"/>
                </a:cubicBezTo>
                <a:cubicBezTo>
                  <a:pt x="8679076" y="3409526"/>
                  <a:pt x="8671371" y="3417376"/>
                  <a:pt x="8660842" y="3415318"/>
                </a:cubicBezTo>
                <a:cubicBezTo>
                  <a:pt x="8660890" y="3415557"/>
                  <a:pt x="8661129" y="3415749"/>
                  <a:pt x="8661177" y="3416036"/>
                </a:cubicBezTo>
                <a:cubicBezTo>
                  <a:pt x="8662900" y="3422642"/>
                  <a:pt x="8660795" y="3428482"/>
                  <a:pt x="8656631" y="3432742"/>
                </a:cubicBezTo>
                <a:cubicBezTo>
                  <a:pt x="8658928" y="3434800"/>
                  <a:pt x="8660842" y="3437385"/>
                  <a:pt x="8661991" y="3440305"/>
                </a:cubicBezTo>
                <a:cubicBezTo>
                  <a:pt x="8665628" y="3449687"/>
                  <a:pt x="8659502" y="3459883"/>
                  <a:pt x="8650649" y="3463282"/>
                </a:cubicBezTo>
                <a:lnTo>
                  <a:pt x="8643135" y="3466202"/>
                </a:lnTo>
                <a:cubicBezTo>
                  <a:pt x="8636914" y="3468595"/>
                  <a:pt x="8630453" y="3466680"/>
                  <a:pt x="8625715" y="3462612"/>
                </a:cubicBezTo>
                <a:cubicBezTo>
                  <a:pt x="8621982" y="3462803"/>
                  <a:pt x="8618584" y="3461271"/>
                  <a:pt x="8615617" y="3458782"/>
                </a:cubicBezTo>
                <a:cubicBezTo>
                  <a:pt x="8612794" y="3458782"/>
                  <a:pt x="8610018" y="3458351"/>
                  <a:pt x="8607434" y="3457154"/>
                </a:cubicBezTo>
                <a:lnTo>
                  <a:pt x="8599729" y="3453708"/>
                </a:lnTo>
                <a:cubicBezTo>
                  <a:pt x="8590014" y="3449304"/>
                  <a:pt x="8587047" y="3437433"/>
                  <a:pt x="8591019" y="3428242"/>
                </a:cubicBezTo>
                <a:cubicBezTo>
                  <a:pt x="8595230" y="3418621"/>
                  <a:pt x="8607434" y="3415462"/>
                  <a:pt x="8616478" y="3419531"/>
                </a:cubicBezTo>
                <a:lnTo>
                  <a:pt x="8618393" y="3420392"/>
                </a:lnTo>
                <a:cubicBezTo>
                  <a:pt x="8619685" y="3413786"/>
                  <a:pt x="8624854" y="3408569"/>
                  <a:pt x="8631505" y="3405984"/>
                </a:cubicBezTo>
                <a:lnTo>
                  <a:pt x="8639020" y="3403112"/>
                </a:lnTo>
                <a:close/>
                <a:moveTo>
                  <a:pt x="8595805" y="3281767"/>
                </a:moveTo>
                <a:cubicBezTo>
                  <a:pt x="8595087" y="3269226"/>
                  <a:pt x="8604514" y="3256684"/>
                  <a:pt x="8618728" y="3263098"/>
                </a:cubicBezTo>
                <a:cubicBezTo>
                  <a:pt x="8640742" y="3273055"/>
                  <a:pt x="8629974" y="3309578"/>
                  <a:pt x="8607721" y="3299526"/>
                </a:cubicBezTo>
                <a:cubicBezTo>
                  <a:pt x="8604036" y="3297851"/>
                  <a:pt x="8601595" y="3295361"/>
                  <a:pt x="8599633" y="3292537"/>
                </a:cubicBezTo>
                <a:cubicBezTo>
                  <a:pt x="8599681" y="3294165"/>
                  <a:pt x="8599872" y="3295745"/>
                  <a:pt x="8599441" y="3297515"/>
                </a:cubicBezTo>
                <a:cubicBezTo>
                  <a:pt x="8593794" y="3320205"/>
                  <a:pt x="8559194" y="3309434"/>
                  <a:pt x="8564793" y="3286889"/>
                </a:cubicBezTo>
                <a:cubicBezTo>
                  <a:pt x="8568813" y="3270662"/>
                  <a:pt x="8587429" y="3271715"/>
                  <a:pt x="8595805" y="3281767"/>
                </a:cubicBezTo>
                <a:close/>
                <a:moveTo>
                  <a:pt x="8513059" y="3222219"/>
                </a:moveTo>
                <a:lnTo>
                  <a:pt x="8524258" y="3218007"/>
                </a:lnTo>
                <a:cubicBezTo>
                  <a:pt x="8524545" y="3217911"/>
                  <a:pt x="8524880" y="3218103"/>
                  <a:pt x="8525167" y="3218007"/>
                </a:cubicBezTo>
                <a:cubicBezTo>
                  <a:pt x="8524497" y="3211306"/>
                  <a:pt x="8527273" y="3204460"/>
                  <a:pt x="8533303" y="3200727"/>
                </a:cubicBezTo>
                <a:cubicBezTo>
                  <a:pt x="8541486" y="3195605"/>
                  <a:pt x="8553212" y="3198094"/>
                  <a:pt x="8558284" y="3206471"/>
                </a:cubicBezTo>
                <a:cubicBezTo>
                  <a:pt x="8560246" y="3209726"/>
                  <a:pt x="8562208" y="3212981"/>
                  <a:pt x="8564170" y="3216236"/>
                </a:cubicBezTo>
                <a:cubicBezTo>
                  <a:pt x="8569243" y="3224661"/>
                  <a:pt x="8566850" y="3235958"/>
                  <a:pt x="8558428" y="3241223"/>
                </a:cubicBezTo>
                <a:cubicBezTo>
                  <a:pt x="8556274" y="3242563"/>
                  <a:pt x="8553834" y="3243329"/>
                  <a:pt x="8551345" y="3243664"/>
                </a:cubicBezTo>
                <a:cubicBezTo>
                  <a:pt x="8553116" y="3252711"/>
                  <a:pt x="8547755" y="3261184"/>
                  <a:pt x="8539237" y="3264439"/>
                </a:cubicBezTo>
                <a:lnTo>
                  <a:pt x="8531724" y="3267311"/>
                </a:lnTo>
                <a:cubicBezTo>
                  <a:pt x="8522535" y="3270853"/>
                  <a:pt x="8511767" y="3264295"/>
                  <a:pt x="8509039" y="3255392"/>
                </a:cubicBezTo>
                <a:cubicBezTo>
                  <a:pt x="8508704" y="3254339"/>
                  <a:pt x="8508848" y="3253334"/>
                  <a:pt x="8508752" y="3252280"/>
                </a:cubicBezTo>
                <a:cubicBezTo>
                  <a:pt x="8506982" y="3250653"/>
                  <a:pt x="8504589" y="3249839"/>
                  <a:pt x="8503488" y="3247398"/>
                </a:cubicBezTo>
                <a:cubicBezTo>
                  <a:pt x="8499468" y="3238351"/>
                  <a:pt x="8503488" y="3225857"/>
                  <a:pt x="8513059" y="3222219"/>
                </a:cubicBezTo>
                <a:close/>
                <a:moveTo>
                  <a:pt x="8475635" y="3218630"/>
                </a:moveTo>
                <a:cubicBezTo>
                  <a:pt x="8485063" y="3218151"/>
                  <a:pt x="8490471" y="3223608"/>
                  <a:pt x="8492529" y="3230405"/>
                </a:cubicBezTo>
                <a:cubicBezTo>
                  <a:pt x="8495783" y="3234378"/>
                  <a:pt x="8497602" y="3239500"/>
                  <a:pt x="8496405" y="3244382"/>
                </a:cubicBezTo>
                <a:lnTo>
                  <a:pt x="8494443" y="3252233"/>
                </a:lnTo>
                <a:cubicBezTo>
                  <a:pt x="8494204" y="3253142"/>
                  <a:pt x="8493629" y="3253668"/>
                  <a:pt x="8493295" y="3254482"/>
                </a:cubicBezTo>
                <a:cubicBezTo>
                  <a:pt x="8496357" y="3255871"/>
                  <a:pt x="8498989" y="3257785"/>
                  <a:pt x="8500712" y="3260514"/>
                </a:cubicBezTo>
                <a:cubicBezTo>
                  <a:pt x="8507460" y="3269465"/>
                  <a:pt x="8507747" y="3283873"/>
                  <a:pt x="8495591" y="3288756"/>
                </a:cubicBezTo>
                <a:cubicBezTo>
                  <a:pt x="8492289" y="3290048"/>
                  <a:pt x="8489131" y="3291771"/>
                  <a:pt x="8485876" y="3293064"/>
                </a:cubicBezTo>
                <a:cubicBezTo>
                  <a:pt x="8485063" y="3293495"/>
                  <a:pt x="8484345" y="3293973"/>
                  <a:pt x="8483579" y="3294404"/>
                </a:cubicBezTo>
                <a:cubicBezTo>
                  <a:pt x="8481522" y="3296032"/>
                  <a:pt x="8479607" y="3297372"/>
                  <a:pt x="8477406" y="3298377"/>
                </a:cubicBezTo>
                <a:cubicBezTo>
                  <a:pt x="8476162" y="3303930"/>
                  <a:pt x="8472524" y="3309100"/>
                  <a:pt x="8467930" y="3311636"/>
                </a:cubicBezTo>
                <a:cubicBezTo>
                  <a:pt x="8458263" y="3316950"/>
                  <a:pt x="8447974" y="3312546"/>
                  <a:pt x="8442087" y="3304121"/>
                </a:cubicBezTo>
                <a:cubicBezTo>
                  <a:pt x="8446251" y="3310105"/>
                  <a:pt x="8445916" y="3307281"/>
                  <a:pt x="8441513" y="3305701"/>
                </a:cubicBezTo>
                <a:cubicBezTo>
                  <a:pt x="8440364" y="3305270"/>
                  <a:pt x="8439598" y="3304600"/>
                  <a:pt x="8438641" y="3304121"/>
                </a:cubicBezTo>
                <a:cubicBezTo>
                  <a:pt x="8440795" y="3311780"/>
                  <a:pt x="8438067" y="3320349"/>
                  <a:pt x="8431032" y="3324609"/>
                </a:cubicBezTo>
                <a:cubicBezTo>
                  <a:pt x="8422705" y="3329683"/>
                  <a:pt x="8411172" y="3326906"/>
                  <a:pt x="8406146" y="3318577"/>
                </a:cubicBezTo>
                <a:lnTo>
                  <a:pt x="8400595" y="3309339"/>
                </a:lnTo>
                <a:cubicBezTo>
                  <a:pt x="8399112" y="3314748"/>
                  <a:pt x="8395570" y="3319582"/>
                  <a:pt x="8390114" y="3321641"/>
                </a:cubicBezTo>
                <a:lnTo>
                  <a:pt x="8382601" y="3324561"/>
                </a:lnTo>
                <a:cubicBezTo>
                  <a:pt x="8373460" y="3328103"/>
                  <a:pt x="8362692" y="3323555"/>
                  <a:pt x="8359103" y="3314365"/>
                </a:cubicBezTo>
                <a:cubicBezTo>
                  <a:pt x="8355562" y="3305318"/>
                  <a:pt x="8360204" y="3294356"/>
                  <a:pt x="8369297" y="3290862"/>
                </a:cubicBezTo>
                <a:lnTo>
                  <a:pt x="8376810" y="3287942"/>
                </a:lnTo>
                <a:cubicBezTo>
                  <a:pt x="8384802" y="3284878"/>
                  <a:pt x="8393656" y="3288133"/>
                  <a:pt x="8398250" y="3295026"/>
                </a:cubicBezTo>
                <a:cubicBezTo>
                  <a:pt x="8398681" y="3293351"/>
                  <a:pt x="8399494" y="3291867"/>
                  <a:pt x="8400356" y="3290383"/>
                </a:cubicBezTo>
                <a:cubicBezTo>
                  <a:pt x="8391741" y="3288373"/>
                  <a:pt x="8384132" y="3279182"/>
                  <a:pt x="8386382" y="3270087"/>
                </a:cubicBezTo>
                <a:lnTo>
                  <a:pt x="8388344" y="3262285"/>
                </a:lnTo>
                <a:cubicBezTo>
                  <a:pt x="8390736" y="3252759"/>
                  <a:pt x="8398728" y="3245531"/>
                  <a:pt x="8409066" y="3247207"/>
                </a:cubicBezTo>
                <a:cubicBezTo>
                  <a:pt x="8411410" y="3247589"/>
                  <a:pt x="8413660" y="3248547"/>
                  <a:pt x="8415765" y="3249887"/>
                </a:cubicBezTo>
                <a:cubicBezTo>
                  <a:pt x="8414569" y="3241749"/>
                  <a:pt x="8418302" y="3232559"/>
                  <a:pt x="8426294" y="3229543"/>
                </a:cubicBezTo>
                <a:lnTo>
                  <a:pt x="8431511" y="3227581"/>
                </a:lnTo>
                <a:cubicBezTo>
                  <a:pt x="8432851" y="3226527"/>
                  <a:pt x="8434191" y="3225522"/>
                  <a:pt x="8435770" y="3224613"/>
                </a:cubicBezTo>
                <a:cubicBezTo>
                  <a:pt x="8447591" y="3217815"/>
                  <a:pt x="8462618" y="3219300"/>
                  <a:pt x="8475635" y="3218630"/>
                </a:cubicBezTo>
                <a:close/>
                <a:moveTo>
                  <a:pt x="8447782" y="2986375"/>
                </a:moveTo>
                <a:cubicBezTo>
                  <a:pt x="8452855" y="2994752"/>
                  <a:pt x="8451563" y="3005761"/>
                  <a:pt x="8443044" y="3011553"/>
                </a:cubicBezTo>
                <a:cubicBezTo>
                  <a:pt x="8435291" y="3016819"/>
                  <a:pt x="8422896" y="3015191"/>
                  <a:pt x="8417872" y="3006814"/>
                </a:cubicBezTo>
                <a:cubicBezTo>
                  <a:pt x="8416962" y="3005378"/>
                  <a:pt x="8416101" y="3003894"/>
                  <a:pt x="8415239" y="3002411"/>
                </a:cubicBezTo>
                <a:cubicBezTo>
                  <a:pt x="8412655" y="3000735"/>
                  <a:pt x="8410358" y="2998438"/>
                  <a:pt x="8408874" y="2994656"/>
                </a:cubicBezTo>
                <a:cubicBezTo>
                  <a:pt x="8405237" y="2985130"/>
                  <a:pt x="8409592" y="2976993"/>
                  <a:pt x="8416148" y="2972397"/>
                </a:cubicBezTo>
                <a:cubicBezTo>
                  <a:pt x="8416388" y="2972254"/>
                  <a:pt x="8416483" y="2972015"/>
                  <a:pt x="8416723" y="2971823"/>
                </a:cubicBezTo>
                <a:cubicBezTo>
                  <a:pt x="8416914" y="2971679"/>
                  <a:pt x="8417154" y="2971679"/>
                  <a:pt x="8417345" y="2971536"/>
                </a:cubicBezTo>
                <a:cubicBezTo>
                  <a:pt x="8419116" y="2970531"/>
                  <a:pt x="8420887" y="2969765"/>
                  <a:pt x="8422801" y="2969286"/>
                </a:cubicBezTo>
                <a:cubicBezTo>
                  <a:pt x="8422992" y="2969238"/>
                  <a:pt x="8423183" y="2969190"/>
                  <a:pt x="8423327" y="2969143"/>
                </a:cubicBezTo>
                <a:cubicBezTo>
                  <a:pt x="8427012" y="2968329"/>
                  <a:pt x="8430649" y="2968712"/>
                  <a:pt x="8433951" y="2970435"/>
                </a:cubicBezTo>
                <a:cubicBezTo>
                  <a:pt x="8437110" y="2971679"/>
                  <a:pt x="8440029" y="2973546"/>
                  <a:pt x="8441848" y="2976562"/>
                </a:cubicBezTo>
                <a:lnTo>
                  <a:pt x="8447782" y="2986375"/>
                </a:lnTo>
                <a:close/>
                <a:moveTo>
                  <a:pt x="8393368" y="2893272"/>
                </a:moveTo>
                <a:cubicBezTo>
                  <a:pt x="8393895" y="2892793"/>
                  <a:pt x="8394421" y="2892267"/>
                  <a:pt x="8394996" y="2891884"/>
                </a:cubicBezTo>
                <a:cubicBezTo>
                  <a:pt x="8402701" y="2886571"/>
                  <a:pt x="8415143" y="2888055"/>
                  <a:pt x="8420216" y="2896479"/>
                </a:cubicBezTo>
                <a:lnTo>
                  <a:pt x="8422945" y="2901027"/>
                </a:lnTo>
                <a:cubicBezTo>
                  <a:pt x="8424189" y="2902080"/>
                  <a:pt x="8425385" y="2903181"/>
                  <a:pt x="8426485" y="2904521"/>
                </a:cubicBezTo>
                <a:cubicBezTo>
                  <a:pt x="8434861" y="2914430"/>
                  <a:pt x="8436009" y="2928742"/>
                  <a:pt x="8438881" y="2940901"/>
                </a:cubicBezTo>
                <a:cubicBezTo>
                  <a:pt x="8443188" y="2959234"/>
                  <a:pt x="8420887" y="2966558"/>
                  <a:pt x="8409209" y="2956888"/>
                </a:cubicBezTo>
                <a:cubicBezTo>
                  <a:pt x="8409161" y="2957367"/>
                  <a:pt x="8409114" y="2957846"/>
                  <a:pt x="8409066" y="2958324"/>
                </a:cubicBezTo>
                <a:cubicBezTo>
                  <a:pt x="8409545" y="2963829"/>
                  <a:pt x="8407390" y="2968377"/>
                  <a:pt x="8403897" y="2971584"/>
                </a:cubicBezTo>
                <a:cubicBezTo>
                  <a:pt x="8396670" y="2979482"/>
                  <a:pt x="8383175" y="2982210"/>
                  <a:pt x="8376523" y="2971584"/>
                </a:cubicBezTo>
                <a:cubicBezTo>
                  <a:pt x="8374704" y="2968712"/>
                  <a:pt x="8372599" y="2966079"/>
                  <a:pt x="8370828" y="2963207"/>
                </a:cubicBezTo>
                <a:cubicBezTo>
                  <a:pt x="8370302" y="2962537"/>
                  <a:pt x="8369728" y="2961915"/>
                  <a:pt x="8369153" y="2961244"/>
                </a:cubicBezTo>
                <a:cubicBezTo>
                  <a:pt x="8367286" y="2959569"/>
                  <a:pt x="8365659" y="2958037"/>
                  <a:pt x="8364368" y="2956170"/>
                </a:cubicBezTo>
                <a:cubicBezTo>
                  <a:pt x="8358959" y="2955931"/>
                  <a:pt x="8353456" y="2953442"/>
                  <a:pt x="8350297" y="2949517"/>
                </a:cubicBezTo>
                <a:cubicBezTo>
                  <a:pt x="8343645" y="2941331"/>
                  <a:pt x="8346086" y="2930944"/>
                  <a:pt x="8352929" y="2924003"/>
                </a:cubicBezTo>
                <a:cubicBezTo>
                  <a:pt x="8348048" y="2928934"/>
                  <a:pt x="8350633" y="2928120"/>
                  <a:pt x="8351350" y="2923764"/>
                </a:cubicBezTo>
                <a:cubicBezTo>
                  <a:pt x="8351924" y="2920222"/>
                  <a:pt x="8352738" y="2917876"/>
                  <a:pt x="8354366" y="2914860"/>
                </a:cubicBezTo>
                <a:cubicBezTo>
                  <a:pt x="8357906" y="2908063"/>
                  <a:pt x="8363458" y="2904377"/>
                  <a:pt x="8369823" y="2900500"/>
                </a:cubicBezTo>
                <a:cubicBezTo>
                  <a:pt x="8371690" y="2899399"/>
                  <a:pt x="8374035" y="2899016"/>
                  <a:pt x="8376475" y="2898968"/>
                </a:cubicBezTo>
                <a:cubicBezTo>
                  <a:pt x="8379059" y="2896671"/>
                  <a:pt x="8382170" y="2894947"/>
                  <a:pt x="8385472" y="2894325"/>
                </a:cubicBezTo>
                <a:cubicBezTo>
                  <a:pt x="8388057" y="2893846"/>
                  <a:pt x="8390736" y="2893511"/>
                  <a:pt x="8393368" y="2893272"/>
                </a:cubicBezTo>
                <a:close/>
                <a:moveTo>
                  <a:pt x="8382266" y="2874269"/>
                </a:moveTo>
                <a:cubicBezTo>
                  <a:pt x="8376666" y="2896862"/>
                  <a:pt x="8341061" y="2890065"/>
                  <a:pt x="8346660" y="2867376"/>
                </a:cubicBezTo>
                <a:cubicBezTo>
                  <a:pt x="8352259" y="2844830"/>
                  <a:pt x="8387865" y="2851627"/>
                  <a:pt x="8382266" y="2874269"/>
                </a:cubicBezTo>
                <a:close/>
                <a:moveTo>
                  <a:pt x="8307800" y="2756514"/>
                </a:moveTo>
                <a:cubicBezTo>
                  <a:pt x="8307800" y="2756466"/>
                  <a:pt x="8307800" y="2756466"/>
                  <a:pt x="8307800" y="2756418"/>
                </a:cubicBezTo>
                <a:cubicBezTo>
                  <a:pt x="8310193" y="2746605"/>
                  <a:pt x="8321104" y="2741818"/>
                  <a:pt x="8330293" y="2744116"/>
                </a:cubicBezTo>
                <a:lnTo>
                  <a:pt x="8338094" y="2746079"/>
                </a:lnTo>
                <a:cubicBezTo>
                  <a:pt x="8347953" y="2748520"/>
                  <a:pt x="8352642" y="2759338"/>
                  <a:pt x="8350393" y="2768576"/>
                </a:cubicBezTo>
                <a:cubicBezTo>
                  <a:pt x="8349675" y="2771544"/>
                  <a:pt x="8348048" y="2773794"/>
                  <a:pt x="8346086" y="2775805"/>
                </a:cubicBezTo>
                <a:cubicBezTo>
                  <a:pt x="8346804" y="2778725"/>
                  <a:pt x="8347091" y="2781740"/>
                  <a:pt x="8346373" y="2784756"/>
                </a:cubicBezTo>
                <a:cubicBezTo>
                  <a:pt x="8344171" y="2794473"/>
                  <a:pt x="8333308" y="2799691"/>
                  <a:pt x="8324120" y="2797441"/>
                </a:cubicBezTo>
                <a:lnTo>
                  <a:pt x="8300669" y="2791601"/>
                </a:lnTo>
                <a:cubicBezTo>
                  <a:pt x="8290811" y="2789160"/>
                  <a:pt x="8285882" y="2778725"/>
                  <a:pt x="8287987" y="2769342"/>
                </a:cubicBezTo>
                <a:cubicBezTo>
                  <a:pt x="8290045" y="2760439"/>
                  <a:pt x="8299234" y="2755604"/>
                  <a:pt x="8307800" y="2756514"/>
                </a:cubicBezTo>
                <a:close/>
                <a:moveTo>
                  <a:pt x="8234961" y="2675091"/>
                </a:moveTo>
                <a:cubicBezTo>
                  <a:pt x="8243432" y="2670831"/>
                  <a:pt x="8252573" y="2674229"/>
                  <a:pt x="8257885" y="2681314"/>
                </a:cubicBezTo>
                <a:cubicBezTo>
                  <a:pt x="8261666" y="2679255"/>
                  <a:pt x="8266069" y="2678346"/>
                  <a:pt x="8270185" y="2679351"/>
                </a:cubicBezTo>
                <a:lnTo>
                  <a:pt x="8277985" y="2681314"/>
                </a:lnTo>
                <a:cubicBezTo>
                  <a:pt x="8287843" y="2683755"/>
                  <a:pt x="8293634" y="2692802"/>
                  <a:pt x="8292007" y="2702758"/>
                </a:cubicBezTo>
                <a:cubicBezTo>
                  <a:pt x="8290476" y="2712188"/>
                  <a:pt x="8279756" y="2719081"/>
                  <a:pt x="8270567" y="2716784"/>
                </a:cubicBezTo>
                <a:lnTo>
                  <a:pt x="8262767" y="2714821"/>
                </a:lnTo>
                <a:cubicBezTo>
                  <a:pt x="8262192" y="2714677"/>
                  <a:pt x="8261666" y="2714438"/>
                  <a:pt x="8261092" y="2714247"/>
                </a:cubicBezTo>
                <a:cubicBezTo>
                  <a:pt x="8259847" y="2715395"/>
                  <a:pt x="8258507" y="2716496"/>
                  <a:pt x="8257023" y="2717214"/>
                </a:cubicBezTo>
                <a:cubicBezTo>
                  <a:pt x="8247787" y="2721858"/>
                  <a:pt x="8237737" y="2717454"/>
                  <a:pt x="8232712" y="2709077"/>
                </a:cubicBezTo>
                <a:lnTo>
                  <a:pt x="8226826" y="2699312"/>
                </a:lnTo>
                <a:cubicBezTo>
                  <a:pt x="8221753" y="2690983"/>
                  <a:pt x="8226730" y="2679207"/>
                  <a:pt x="8234961" y="2675091"/>
                </a:cubicBezTo>
                <a:close/>
                <a:moveTo>
                  <a:pt x="8221848" y="2835256"/>
                </a:moveTo>
                <a:cubicBezTo>
                  <a:pt x="8223811" y="2827358"/>
                  <a:pt x="8229362" y="2823577"/>
                  <a:pt x="8235488" y="2822571"/>
                </a:cubicBezTo>
                <a:cubicBezTo>
                  <a:pt x="8231037" y="2818981"/>
                  <a:pt x="8228166" y="2813955"/>
                  <a:pt x="8228932" y="2807254"/>
                </a:cubicBezTo>
                <a:cubicBezTo>
                  <a:pt x="8229984" y="2798398"/>
                  <a:pt x="8239556" y="2789016"/>
                  <a:pt x="8249032" y="2791362"/>
                </a:cubicBezTo>
                <a:lnTo>
                  <a:pt x="8256832" y="2793324"/>
                </a:lnTo>
                <a:cubicBezTo>
                  <a:pt x="8266356" y="2795670"/>
                  <a:pt x="8274013" y="2802706"/>
                  <a:pt x="8272721" y="2813429"/>
                </a:cubicBezTo>
                <a:cubicBezTo>
                  <a:pt x="8271716" y="2821949"/>
                  <a:pt x="8262767" y="2830757"/>
                  <a:pt x="8253626" y="2829273"/>
                </a:cubicBezTo>
                <a:cubicBezTo>
                  <a:pt x="8256785" y="2833102"/>
                  <a:pt x="8258412" y="2838128"/>
                  <a:pt x="8256880" y="2844351"/>
                </a:cubicBezTo>
                <a:cubicBezTo>
                  <a:pt x="8251329" y="2866993"/>
                  <a:pt x="8216250" y="2857898"/>
                  <a:pt x="8221848" y="2835256"/>
                </a:cubicBezTo>
                <a:close/>
                <a:moveTo>
                  <a:pt x="8216632" y="2900452"/>
                </a:moveTo>
                <a:cubicBezTo>
                  <a:pt x="8219982" y="2896479"/>
                  <a:pt x="8224624" y="2893894"/>
                  <a:pt x="8230894" y="2894038"/>
                </a:cubicBezTo>
                <a:cubicBezTo>
                  <a:pt x="8239891" y="2894182"/>
                  <a:pt x="8249558" y="2903947"/>
                  <a:pt x="8247835" y="2913281"/>
                </a:cubicBezTo>
                <a:cubicBezTo>
                  <a:pt x="8246256" y="2921706"/>
                  <a:pt x="8243337" y="2929747"/>
                  <a:pt x="8235248" y="2934008"/>
                </a:cubicBezTo>
                <a:cubicBezTo>
                  <a:pt x="8234483" y="2934391"/>
                  <a:pt x="8233670" y="2934630"/>
                  <a:pt x="8232856" y="2934917"/>
                </a:cubicBezTo>
                <a:cubicBezTo>
                  <a:pt x="8222471" y="2949182"/>
                  <a:pt x="8195144" y="2943485"/>
                  <a:pt x="8200073" y="2923620"/>
                </a:cubicBezTo>
                <a:cubicBezTo>
                  <a:pt x="8200552" y="2921706"/>
                  <a:pt x="8201270" y="2920126"/>
                  <a:pt x="8202132" y="2918642"/>
                </a:cubicBezTo>
                <a:cubicBezTo>
                  <a:pt x="8202035" y="2916488"/>
                  <a:pt x="8202228" y="2914238"/>
                  <a:pt x="8202897" y="2912132"/>
                </a:cubicBezTo>
                <a:cubicBezTo>
                  <a:pt x="8204764" y="2905670"/>
                  <a:pt x="8210411" y="2901601"/>
                  <a:pt x="8216632" y="2900452"/>
                </a:cubicBezTo>
                <a:close/>
                <a:moveTo>
                  <a:pt x="8207252" y="2843394"/>
                </a:moveTo>
                <a:cubicBezTo>
                  <a:pt x="8201653" y="2866035"/>
                  <a:pt x="8167962" y="2852537"/>
                  <a:pt x="8173465" y="2830230"/>
                </a:cubicBezTo>
                <a:cubicBezTo>
                  <a:pt x="8179064" y="2807637"/>
                  <a:pt x="8212755" y="2821040"/>
                  <a:pt x="8207252" y="2843394"/>
                </a:cubicBezTo>
                <a:close/>
                <a:moveTo>
                  <a:pt x="8169110" y="2595151"/>
                </a:moveTo>
                <a:cubicBezTo>
                  <a:pt x="8176337" y="2588881"/>
                  <a:pt x="8188875" y="2590460"/>
                  <a:pt x="8194570" y="2598071"/>
                </a:cubicBezTo>
                <a:cubicBezTo>
                  <a:pt x="8201175" y="2606927"/>
                  <a:pt x="8204715" y="2617697"/>
                  <a:pt x="8202371" y="2628755"/>
                </a:cubicBezTo>
                <a:cubicBezTo>
                  <a:pt x="8200313" y="2638376"/>
                  <a:pt x="8193135" y="2646035"/>
                  <a:pt x="8182510" y="2644934"/>
                </a:cubicBezTo>
                <a:cubicBezTo>
                  <a:pt x="8173561" y="2644024"/>
                  <a:pt x="8164229" y="2634642"/>
                  <a:pt x="8166286" y="2625069"/>
                </a:cubicBezTo>
                <a:cubicBezTo>
                  <a:pt x="8166573" y="2623968"/>
                  <a:pt x="8166765" y="2622867"/>
                  <a:pt x="8166860" y="2621718"/>
                </a:cubicBezTo>
                <a:cubicBezTo>
                  <a:pt x="8166860" y="2621718"/>
                  <a:pt x="8166860" y="2621718"/>
                  <a:pt x="8166860" y="2621718"/>
                </a:cubicBezTo>
                <a:cubicBezTo>
                  <a:pt x="8166813" y="2621575"/>
                  <a:pt x="8166813" y="2621575"/>
                  <a:pt x="8166717" y="2621383"/>
                </a:cubicBezTo>
                <a:cubicBezTo>
                  <a:pt x="8166526" y="2621144"/>
                  <a:pt x="8166526" y="2621096"/>
                  <a:pt x="8166191" y="2620665"/>
                </a:cubicBezTo>
                <a:cubicBezTo>
                  <a:pt x="8160113" y="2612528"/>
                  <a:pt x="8161549" y="2601757"/>
                  <a:pt x="8169110" y="2595151"/>
                </a:cubicBezTo>
                <a:close/>
                <a:moveTo>
                  <a:pt x="8157337" y="2727506"/>
                </a:moveTo>
                <a:lnTo>
                  <a:pt x="8159300" y="2719656"/>
                </a:lnTo>
                <a:cubicBezTo>
                  <a:pt x="8161740" y="2709795"/>
                  <a:pt x="8172412" y="2704960"/>
                  <a:pt x="8181697" y="2707210"/>
                </a:cubicBezTo>
                <a:cubicBezTo>
                  <a:pt x="8191411" y="2709508"/>
                  <a:pt x="8196437" y="2720421"/>
                  <a:pt x="8194139" y="2729612"/>
                </a:cubicBezTo>
                <a:lnTo>
                  <a:pt x="8192177" y="2737415"/>
                </a:lnTo>
                <a:cubicBezTo>
                  <a:pt x="8189737" y="2747275"/>
                  <a:pt x="8179064" y="2752110"/>
                  <a:pt x="8169780" y="2749908"/>
                </a:cubicBezTo>
                <a:cubicBezTo>
                  <a:pt x="8160065" y="2747563"/>
                  <a:pt x="8155040" y="2736649"/>
                  <a:pt x="8157337" y="2727506"/>
                </a:cubicBezTo>
                <a:close/>
                <a:moveTo>
                  <a:pt x="8153844" y="2862780"/>
                </a:moveTo>
                <a:cubicBezTo>
                  <a:pt x="8159108" y="2871540"/>
                  <a:pt x="8159060" y="2881162"/>
                  <a:pt x="8150829" y="2888246"/>
                </a:cubicBezTo>
                <a:cubicBezTo>
                  <a:pt x="8144081" y="2894086"/>
                  <a:pt x="8130298" y="2893368"/>
                  <a:pt x="8125369" y="2885230"/>
                </a:cubicBezTo>
                <a:lnTo>
                  <a:pt x="8119482" y="2875465"/>
                </a:lnTo>
                <a:cubicBezTo>
                  <a:pt x="8114218" y="2866753"/>
                  <a:pt x="8114265" y="2857132"/>
                  <a:pt x="8122497" y="2850000"/>
                </a:cubicBezTo>
                <a:cubicBezTo>
                  <a:pt x="8129245" y="2844160"/>
                  <a:pt x="8143028" y="2844878"/>
                  <a:pt x="8147957" y="2853015"/>
                </a:cubicBezTo>
                <a:cubicBezTo>
                  <a:pt x="8149967" y="2856270"/>
                  <a:pt x="8151882" y="2859525"/>
                  <a:pt x="8153844" y="2862780"/>
                </a:cubicBezTo>
                <a:close/>
                <a:moveTo>
                  <a:pt x="8143650" y="2765657"/>
                </a:moveTo>
                <a:lnTo>
                  <a:pt x="8141688" y="2773507"/>
                </a:lnTo>
                <a:cubicBezTo>
                  <a:pt x="8139343" y="2783033"/>
                  <a:pt x="8131111" y="2790117"/>
                  <a:pt x="8120822" y="2788394"/>
                </a:cubicBezTo>
                <a:cubicBezTo>
                  <a:pt x="8117568" y="2787867"/>
                  <a:pt x="8114649" y="2786000"/>
                  <a:pt x="8112065" y="2783751"/>
                </a:cubicBezTo>
                <a:cubicBezTo>
                  <a:pt x="8107422" y="2788777"/>
                  <a:pt x="8100052" y="2790691"/>
                  <a:pt x="8093017" y="2788920"/>
                </a:cubicBezTo>
                <a:lnTo>
                  <a:pt x="8085216" y="2786958"/>
                </a:lnTo>
                <a:cubicBezTo>
                  <a:pt x="8075693" y="2784564"/>
                  <a:pt x="8070716" y="2772885"/>
                  <a:pt x="8073587" y="2764077"/>
                </a:cubicBezTo>
                <a:cubicBezTo>
                  <a:pt x="8076794" y="2754264"/>
                  <a:pt x="8086939" y="2750100"/>
                  <a:pt x="8096463" y="2752445"/>
                </a:cubicBezTo>
                <a:lnTo>
                  <a:pt x="8104263" y="2754408"/>
                </a:lnTo>
                <a:cubicBezTo>
                  <a:pt x="8106082" y="2754839"/>
                  <a:pt x="8107566" y="2755892"/>
                  <a:pt x="8109049" y="2756945"/>
                </a:cubicBezTo>
                <a:cubicBezTo>
                  <a:pt x="8112208" y="2748903"/>
                  <a:pt x="8119530" y="2743207"/>
                  <a:pt x="8128767" y="2744786"/>
                </a:cubicBezTo>
                <a:cubicBezTo>
                  <a:pt x="8137907" y="2746318"/>
                  <a:pt x="8145995" y="2756179"/>
                  <a:pt x="8143650" y="2765657"/>
                </a:cubicBezTo>
                <a:close/>
                <a:moveTo>
                  <a:pt x="8132021" y="2712332"/>
                </a:moveTo>
                <a:cubicBezTo>
                  <a:pt x="8130776" y="2721618"/>
                  <a:pt x="8120152" y="2729229"/>
                  <a:pt x="8110916" y="2726932"/>
                </a:cubicBezTo>
                <a:lnTo>
                  <a:pt x="8103115" y="2724969"/>
                </a:lnTo>
                <a:cubicBezTo>
                  <a:pt x="8093256" y="2722528"/>
                  <a:pt x="8087130" y="2714151"/>
                  <a:pt x="8088519" y="2703907"/>
                </a:cubicBezTo>
                <a:cubicBezTo>
                  <a:pt x="8089763" y="2694621"/>
                  <a:pt x="8100387" y="2687010"/>
                  <a:pt x="8109623" y="2689308"/>
                </a:cubicBezTo>
                <a:lnTo>
                  <a:pt x="8117425" y="2691270"/>
                </a:lnTo>
                <a:cubicBezTo>
                  <a:pt x="8127283" y="2693711"/>
                  <a:pt x="8133409" y="2702088"/>
                  <a:pt x="8132021" y="2712332"/>
                </a:cubicBezTo>
                <a:close/>
                <a:moveTo>
                  <a:pt x="8082297" y="2528520"/>
                </a:moveTo>
                <a:cubicBezTo>
                  <a:pt x="8084738" y="2518611"/>
                  <a:pt x="8092539" y="2512245"/>
                  <a:pt x="8103019" y="2513441"/>
                </a:cubicBezTo>
                <a:cubicBezTo>
                  <a:pt x="8112160" y="2514447"/>
                  <a:pt x="8120391" y="2524930"/>
                  <a:pt x="8118094" y="2534168"/>
                </a:cubicBezTo>
                <a:lnTo>
                  <a:pt x="8116132" y="2541970"/>
                </a:lnTo>
                <a:cubicBezTo>
                  <a:pt x="8113692" y="2551879"/>
                  <a:pt x="8105891" y="2558245"/>
                  <a:pt x="8095410" y="2557049"/>
                </a:cubicBezTo>
                <a:cubicBezTo>
                  <a:pt x="8086269" y="2556044"/>
                  <a:pt x="8078038" y="2545561"/>
                  <a:pt x="8080335" y="2536322"/>
                </a:cubicBezTo>
                <a:lnTo>
                  <a:pt x="8082297" y="2528520"/>
                </a:lnTo>
                <a:close/>
                <a:moveTo>
                  <a:pt x="8054540" y="2617506"/>
                </a:moveTo>
                <a:lnTo>
                  <a:pt x="8062341" y="2619468"/>
                </a:lnTo>
                <a:cubicBezTo>
                  <a:pt x="8072199" y="2621910"/>
                  <a:pt x="8077033" y="2632536"/>
                  <a:pt x="8074832" y="2641871"/>
                </a:cubicBezTo>
                <a:cubicBezTo>
                  <a:pt x="8072534" y="2651635"/>
                  <a:pt x="8061623" y="2656662"/>
                  <a:pt x="8052434" y="2654364"/>
                </a:cubicBezTo>
                <a:lnTo>
                  <a:pt x="8044634" y="2652401"/>
                </a:lnTo>
                <a:cubicBezTo>
                  <a:pt x="8041954" y="2651731"/>
                  <a:pt x="8039657" y="2650391"/>
                  <a:pt x="8037742" y="2648668"/>
                </a:cubicBezTo>
                <a:cubicBezTo>
                  <a:pt x="8036019" y="2650678"/>
                  <a:pt x="8034010" y="2652354"/>
                  <a:pt x="8031808" y="2653407"/>
                </a:cubicBezTo>
                <a:cubicBezTo>
                  <a:pt x="8027022" y="2655609"/>
                  <a:pt x="8022284" y="2655465"/>
                  <a:pt x="8018073" y="2653790"/>
                </a:cubicBezTo>
                <a:cubicBezTo>
                  <a:pt x="8020609" y="2657428"/>
                  <a:pt x="8021853" y="2661975"/>
                  <a:pt x="8021184" y="2667097"/>
                </a:cubicBezTo>
                <a:cubicBezTo>
                  <a:pt x="8020562" y="2672075"/>
                  <a:pt x="8017068" y="2676527"/>
                  <a:pt x="8012617" y="2679303"/>
                </a:cubicBezTo>
                <a:lnTo>
                  <a:pt x="8014675" y="2684617"/>
                </a:lnTo>
                <a:cubicBezTo>
                  <a:pt x="8018360" y="2694142"/>
                  <a:pt x="8013526" y="2705295"/>
                  <a:pt x="8004003" y="2709029"/>
                </a:cubicBezTo>
                <a:cubicBezTo>
                  <a:pt x="7994527" y="2712715"/>
                  <a:pt x="7983233" y="2707832"/>
                  <a:pt x="7979596" y="2698307"/>
                </a:cubicBezTo>
                <a:lnTo>
                  <a:pt x="7975336" y="2687249"/>
                </a:lnTo>
                <a:cubicBezTo>
                  <a:pt x="7972800" y="2680595"/>
                  <a:pt x="7974523" y="2673320"/>
                  <a:pt x="7978926" y="2668150"/>
                </a:cubicBezTo>
                <a:cubicBezTo>
                  <a:pt x="7977873" y="2665326"/>
                  <a:pt x="7977251" y="2662310"/>
                  <a:pt x="7977682" y="2658911"/>
                </a:cubicBezTo>
                <a:cubicBezTo>
                  <a:pt x="7978878" y="2649673"/>
                  <a:pt x="7989406" y="2641871"/>
                  <a:pt x="7998643" y="2644168"/>
                </a:cubicBezTo>
                <a:lnTo>
                  <a:pt x="8006444" y="2646131"/>
                </a:lnTo>
                <a:cubicBezTo>
                  <a:pt x="8007927" y="2646466"/>
                  <a:pt x="8009124" y="2647232"/>
                  <a:pt x="8010416" y="2647854"/>
                </a:cubicBezTo>
                <a:cubicBezTo>
                  <a:pt x="8009506" y="2646801"/>
                  <a:pt x="8008502" y="2645844"/>
                  <a:pt x="8007736" y="2644599"/>
                </a:cubicBezTo>
                <a:lnTo>
                  <a:pt x="8001849" y="2634834"/>
                </a:lnTo>
                <a:cubicBezTo>
                  <a:pt x="7996777" y="2626409"/>
                  <a:pt x="8002567" y="2614538"/>
                  <a:pt x="8010703" y="2610804"/>
                </a:cubicBezTo>
                <a:cubicBezTo>
                  <a:pt x="8020275" y="2606400"/>
                  <a:pt x="8029702" y="2611235"/>
                  <a:pt x="8034775" y="2619660"/>
                </a:cubicBezTo>
                <a:lnTo>
                  <a:pt x="8036498" y="2622532"/>
                </a:lnTo>
                <a:cubicBezTo>
                  <a:pt x="8041092" y="2617937"/>
                  <a:pt x="8048175" y="2615974"/>
                  <a:pt x="8054540" y="2617506"/>
                </a:cubicBezTo>
                <a:close/>
                <a:moveTo>
                  <a:pt x="8030803" y="2536992"/>
                </a:moveTo>
                <a:cubicBezTo>
                  <a:pt x="8039848" y="2538428"/>
                  <a:pt x="8048271" y="2548193"/>
                  <a:pt x="8045878" y="2557719"/>
                </a:cubicBezTo>
                <a:lnTo>
                  <a:pt x="8043915" y="2565521"/>
                </a:lnTo>
                <a:cubicBezTo>
                  <a:pt x="8041523" y="2575047"/>
                  <a:pt x="8033531" y="2582275"/>
                  <a:pt x="8023193" y="2580600"/>
                </a:cubicBezTo>
                <a:cubicBezTo>
                  <a:pt x="8016589" y="2579547"/>
                  <a:pt x="8010416" y="2573994"/>
                  <a:pt x="8008453" y="2567436"/>
                </a:cubicBezTo>
                <a:lnTo>
                  <a:pt x="8003859" y="2566287"/>
                </a:lnTo>
                <a:cubicBezTo>
                  <a:pt x="7993953" y="2563846"/>
                  <a:pt x="7987779" y="2555661"/>
                  <a:pt x="7989119" y="2545321"/>
                </a:cubicBezTo>
                <a:cubicBezTo>
                  <a:pt x="7990316" y="2536083"/>
                  <a:pt x="8000844" y="2528280"/>
                  <a:pt x="8010081" y="2530578"/>
                </a:cubicBezTo>
                <a:lnTo>
                  <a:pt x="8017882" y="2532541"/>
                </a:lnTo>
                <a:cubicBezTo>
                  <a:pt x="8021279" y="2533402"/>
                  <a:pt x="8024055" y="2535125"/>
                  <a:pt x="8026400" y="2537184"/>
                </a:cubicBezTo>
                <a:cubicBezTo>
                  <a:pt x="8027884" y="2537088"/>
                  <a:pt x="8029224" y="2536753"/>
                  <a:pt x="8030803" y="2536992"/>
                </a:cubicBezTo>
                <a:close/>
                <a:moveTo>
                  <a:pt x="7970168" y="2488502"/>
                </a:moveTo>
                <a:cubicBezTo>
                  <a:pt x="7973327" y="2478737"/>
                  <a:pt x="7983473" y="2474477"/>
                  <a:pt x="7992996" y="2476775"/>
                </a:cubicBezTo>
                <a:lnTo>
                  <a:pt x="8008645" y="2480652"/>
                </a:lnTo>
                <a:cubicBezTo>
                  <a:pt x="8018169" y="2483045"/>
                  <a:pt x="8023193" y="2494629"/>
                  <a:pt x="8020322" y="2503485"/>
                </a:cubicBezTo>
                <a:cubicBezTo>
                  <a:pt x="8017164" y="2513250"/>
                  <a:pt x="8007018" y="2517510"/>
                  <a:pt x="7997495" y="2515165"/>
                </a:cubicBezTo>
                <a:lnTo>
                  <a:pt x="7981845" y="2511287"/>
                </a:lnTo>
                <a:cubicBezTo>
                  <a:pt x="7972322" y="2508942"/>
                  <a:pt x="7967296" y="2497310"/>
                  <a:pt x="7970168" y="2488502"/>
                </a:cubicBezTo>
                <a:close/>
                <a:moveTo>
                  <a:pt x="7966770" y="2535173"/>
                </a:moveTo>
                <a:lnTo>
                  <a:pt x="7972656" y="2544938"/>
                </a:lnTo>
                <a:cubicBezTo>
                  <a:pt x="7977729" y="2553363"/>
                  <a:pt x="7972226" y="2565186"/>
                  <a:pt x="7964042" y="2569064"/>
                </a:cubicBezTo>
                <a:cubicBezTo>
                  <a:pt x="7954567" y="2573515"/>
                  <a:pt x="7944947" y="2568824"/>
                  <a:pt x="7939922" y="2560447"/>
                </a:cubicBezTo>
                <a:lnTo>
                  <a:pt x="7938487" y="2558054"/>
                </a:lnTo>
                <a:cubicBezTo>
                  <a:pt x="7932313" y="2554512"/>
                  <a:pt x="7928101" y="2547858"/>
                  <a:pt x="7930303" y="2538955"/>
                </a:cubicBezTo>
                <a:cubicBezTo>
                  <a:pt x="7932456" y="2530291"/>
                  <a:pt x="7938917" y="2526270"/>
                  <a:pt x="7945761" y="2525839"/>
                </a:cubicBezTo>
                <a:cubicBezTo>
                  <a:pt x="7954136" y="2523541"/>
                  <a:pt x="7962271" y="2527706"/>
                  <a:pt x="7966770" y="2535173"/>
                </a:cubicBezTo>
                <a:close/>
                <a:moveTo>
                  <a:pt x="7920732" y="2362993"/>
                </a:moveTo>
                <a:cubicBezTo>
                  <a:pt x="7925709" y="2353563"/>
                  <a:pt x="7936859" y="2350930"/>
                  <a:pt x="7946143" y="2355047"/>
                </a:cubicBezTo>
                <a:lnTo>
                  <a:pt x="7953801" y="2358445"/>
                </a:lnTo>
                <a:cubicBezTo>
                  <a:pt x="7963133" y="2362610"/>
                  <a:pt x="7966244" y="2375343"/>
                  <a:pt x="7961745" y="2383911"/>
                </a:cubicBezTo>
                <a:cubicBezTo>
                  <a:pt x="7956816" y="2393341"/>
                  <a:pt x="7945617" y="2395974"/>
                  <a:pt x="7936333" y="2391857"/>
                </a:cubicBezTo>
                <a:lnTo>
                  <a:pt x="7928676" y="2388459"/>
                </a:lnTo>
                <a:cubicBezTo>
                  <a:pt x="7919343" y="2384294"/>
                  <a:pt x="7916233" y="2371561"/>
                  <a:pt x="7920732" y="2362993"/>
                </a:cubicBezTo>
                <a:close/>
                <a:moveTo>
                  <a:pt x="7916903" y="2435465"/>
                </a:moveTo>
                <a:lnTo>
                  <a:pt x="7918865" y="2427614"/>
                </a:lnTo>
                <a:cubicBezTo>
                  <a:pt x="7921258" y="2418089"/>
                  <a:pt x="7930781" y="2411722"/>
                  <a:pt x="7940544" y="2413924"/>
                </a:cubicBezTo>
                <a:cubicBezTo>
                  <a:pt x="7949924" y="2416030"/>
                  <a:pt x="7956624" y="2426083"/>
                  <a:pt x="7954231" y="2435608"/>
                </a:cubicBezTo>
                <a:lnTo>
                  <a:pt x="7952269" y="2443411"/>
                </a:lnTo>
                <a:cubicBezTo>
                  <a:pt x="7949924" y="2452936"/>
                  <a:pt x="7940353" y="2459351"/>
                  <a:pt x="7930638" y="2457149"/>
                </a:cubicBezTo>
                <a:cubicBezTo>
                  <a:pt x="7921210" y="2454995"/>
                  <a:pt x="7914558" y="2444943"/>
                  <a:pt x="7916903" y="2435465"/>
                </a:cubicBezTo>
                <a:close/>
                <a:moveTo>
                  <a:pt x="7925087" y="2492667"/>
                </a:moveTo>
                <a:lnTo>
                  <a:pt x="7926522" y="2495060"/>
                </a:lnTo>
                <a:cubicBezTo>
                  <a:pt x="7932696" y="2498602"/>
                  <a:pt x="7936907" y="2505256"/>
                  <a:pt x="7934705" y="2514159"/>
                </a:cubicBezTo>
                <a:cubicBezTo>
                  <a:pt x="7932552" y="2522823"/>
                  <a:pt x="7926092" y="2526844"/>
                  <a:pt x="7919248" y="2527275"/>
                </a:cubicBezTo>
                <a:cubicBezTo>
                  <a:pt x="7912787" y="2528998"/>
                  <a:pt x="7907045" y="2526222"/>
                  <a:pt x="7902402" y="2521770"/>
                </a:cubicBezTo>
                <a:cubicBezTo>
                  <a:pt x="7891826" y="2519760"/>
                  <a:pt x="7882781" y="2510330"/>
                  <a:pt x="7888380" y="2497741"/>
                </a:cubicBezTo>
                <a:cubicBezTo>
                  <a:pt x="7889768" y="2494581"/>
                  <a:pt x="7891778" y="2492332"/>
                  <a:pt x="7894027" y="2490513"/>
                </a:cubicBezTo>
                <a:cubicBezTo>
                  <a:pt x="7895894" y="2487736"/>
                  <a:pt x="7898143" y="2485343"/>
                  <a:pt x="7900966" y="2484003"/>
                </a:cubicBezTo>
                <a:cubicBezTo>
                  <a:pt x="7910442" y="2479551"/>
                  <a:pt x="7920061" y="2484290"/>
                  <a:pt x="7925087" y="2492667"/>
                </a:cubicBezTo>
                <a:close/>
                <a:moveTo>
                  <a:pt x="7848611" y="2309381"/>
                </a:moveTo>
                <a:cubicBezTo>
                  <a:pt x="7851004" y="2299616"/>
                  <a:pt x="7861915" y="2294781"/>
                  <a:pt x="7871104" y="2297079"/>
                </a:cubicBezTo>
                <a:lnTo>
                  <a:pt x="7886753" y="2300956"/>
                </a:lnTo>
                <a:cubicBezTo>
                  <a:pt x="7896612" y="2303398"/>
                  <a:pt x="7901301" y="2314216"/>
                  <a:pt x="7899052" y="2323454"/>
                </a:cubicBezTo>
                <a:cubicBezTo>
                  <a:pt x="7898574" y="2325512"/>
                  <a:pt x="7897521" y="2327236"/>
                  <a:pt x="7896324" y="2328815"/>
                </a:cubicBezTo>
                <a:cubicBezTo>
                  <a:pt x="7898574" y="2333698"/>
                  <a:pt x="7899100" y="2339394"/>
                  <a:pt x="7896899" y="2344277"/>
                </a:cubicBezTo>
                <a:lnTo>
                  <a:pt x="7893501" y="2351935"/>
                </a:lnTo>
                <a:cubicBezTo>
                  <a:pt x="7889241" y="2361605"/>
                  <a:pt x="7878474" y="2365530"/>
                  <a:pt x="7868759" y="2361892"/>
                </a:cubicBezTo>
                <a:cubicBezTo>
                  <a:pt x="7859331" y="2358398"/>
                  <a:pt x="7854784" y="2346191"/>
                  <a:pt x="7858804" y="2337192"/>
                </a:cubicBezTo>
                <a:lnTo>
                  <a:pt x="7861150" y="2331975"/>
                </a:lnTo>
                <a:lnTo>
                  <a:pt x="7860910" y="2331927"/>
                </a:lnTo>
                <a:cubicBezTo>
                  <a:pt x="7851099" y="2329438"/>
                  <a:pt x="7846361" y="2318620"/>
                  <a:pt x="7848611" y="2309381"/>
                </a:cubicBezTo>
                <a:close/>
                <a:moveTo>
                  <a:pt x="7811426" y="2358876"/>
                </a:moveTo>
                <a:cubicBezTo>
                  <a:pt x="7817073" y="2336187"/>
                  <a:pt x="7852152" y="2345282"/>
                  <a:pt x="7846505" y="2367923"/>
                </a:cubicBezTo>
                <a:cubicBezTo>
                  <a:pt x="7840906" y="2390613"/>
                  <a:pt x="7805826" y="2381518"/>
                  <a:pt x="7811426" y="2358876"/>
                </a:cubicBezTo>
                <a:close/>
                <a:moveTo>
                  <a:pt x="7771943" y="2264242"/>
                </a:moveTo>
                <a:lnTo>
                  <a:pt x="7779744" y="2266204"/>
                </a:lnTo>
                <a:cubicBezTo>
                  <a:pt x="7788407" y="2268358"/>
                  <a:pt x="7792953" y="2278123"/>
                  <a:pt x="7791613" y="2286500"/>
                </a:cubicBezTo>
                <a:cubicBezTo>
                  <a:pt x="7791660" y="2286500"/>
                  <a:pt x="7791709" y="2286500"/>
                  <a:pt x="7791756" y="2286500"/>
                </a:cubicBezTo>
                <a:lnTo>
                  <a:pt x="7799413" y="2289899"/>
                </a:lnTo>
                <a:cubicBezTo>
                  <a:pt x="7808746" y="2294063"/>
                  <a:pt x="7813292" y="2305264"/>
                  <a:pt x="7809224" y="2314694"/>
                </a:cubicBezTo>
                <a:cubicBezTo>
                  <a:pt x="7805204" y="2323981"/>
                  <a:pt x="7793718" y="2328624"/>
                  <a:pt x="7784434" y="2324507"/>
                </a:cubicBezTo>
                <a:lnTo>
                  <a:pt x="7776777" y="2321109"/>
                </a:lnTo>
                <a:cubicBezTo>
                  <a:pt x="7768641" y="2317518"/>
                  <a:pt x="7764525" y="2308567"/>
                  <a:pt x="7766201" y="2300095"/>
                </a:cubicBezTo>
                <a:lnTo>
                  <a:pt x="7760649" y="2298707"/>
                </a:lnTo>
                <a:cubicBezTo>
                  <a:pt x="7751125" y="2296361"/>
                  <a:pt x="7746196" y="2284633"/>
                  <a:pt x="7749068" y="2275826"/>
                </a:cubicBezTo>
                <a:cubicBezTo>
                  <a:pt x="7752322" y="2266061"/>
                  <a:pt x="7762468" y="2261848"/>
                  <a:pt x="7771943" y="2264242"/>
                </a:cubicBezTo>
                <a:close/>
                <a:moveTo>
                  <a:pt x="7776490" y="2349159"/>
                </a:moveTo>
                <a:cubicBezTo>
                  <a:pt x="7775245" y="2358445"/>
                  <a:pt x="7764621" y="2366056"/>
                  <a:pt x="7755385" y="2363759"/>
                </a:cubicBezTo>
                <a:lnTo>
                  <a:pt x="7747585" y="2361796"/>
                </a:lnTo>
                <a:cubicBezTo>
                  <a:pt x="7737726" y="2359355"/>
                  <a:pt x="7731600" y="2350930"/>
                  <a:pt x="7732988" y="2340686"/>
                </a:cubicBezTo>
                <a:cubicBezTo>
                  <a:pt x="7734232" y="2331448"/>
                  <a:pt x="7744856" y="2323837"/>
                  <a:pt x="7754045" y="2326087"/>
                </a:cubicBezTo>
                <a:lnTo>
                  <a:pt x="7761894" y="2328049"/>
                </a:lnTo>
                <a:cubicBezTo>
                  <a:pt x="7771752" y="2330538"/>
                  <a:pt x="7777878" y="2338963"/>
                  <a:pt x="7776490" y="2349159"/>
                </a:cubicBezTo>
                <a:close/>
                <a:moveTo>
                  <a:pt x="7716908" y="2203162"/>
                </a:moveTo>
                <a:cubicBezTo>
                  <a:pt x="7726623" y="2181287"/>
                  <a:pt x="7762851" y="2191818"/>
                  <a:pt x="7753040" y="2213981"/>
                </a:cubicBezTo>
                <a:cubicBezTo>
                  <a:pt x="7743325" y="2235856"/>
                  <a:pt x="7707049" y="2225325"/>
                  <a:pt x="7716908" y="2203162"/>
                </a:cubicBezTo>
                <a:close/>
                <a:moveTo>
                  <a:pt x="7716237" y="2374433"/>
                </a:moveTo>
                <a:cubicBezTo>
                  <a:pt x="7723703" y="2372519"/>
                  <a:pt x="7731026" y="2372854"/>
                  <a:pt x="7737726" y="2376683"/>
                </a:cubicBezTo>
                <a:cubicBezTo>
                  <a:pt x="7746101" y="2381470"/>
                  <a:pt x="7748685" y="2390182"/>
                  <a:pt x="7749881" y="2399037"/>
                </a:cubicBezTo>
                <a:cubicBezTo>
                  <a:pt x="7751269" y="2409185"/>
                  <a:pt x="7740405" y="2417993"/>
                  <a:pt x="7731217" y="2418041"/>
                </a:cubicBezTo>
                <a:cubicBezTo>
                  <a:pt x="7724756" y="2418089"/>
                  <a:pt x="7719923" y="2415121"/>
                  <a:pt x="7716668" y="2410669"/>
                </a:cubicBezTo>
                <a:cubicBezTo>
                  <a:pt x="7710399" y="2408994"/>
                  <a:pt x="7705230" y="2404207"/>
                  <a:pt x="7703077" y="2397601"/>
                </a:cubicBezTo>
                <a:cubicBezTo>
                  <a:pt x="7699966" y="2388028"/>
                  <a:pt x="7706714" y="2376875"/>
                  <a:pt x="7716237" y="2374433"/>
                </a:cubicBezTo>
                <a:close/>
                <a:moveTo>
                  <a:pt x="7682451" y="2408132"/>
                </a:moveTo>
                <a:cubicBezTo>
                  <a:pt x="7691400" y="2409042"/>
                  <a:pt x="7700732" y="2418424"/>
                  <a:pt x="7698674" y="2427997"/>
                </a:cubicBezTo>
                <a:cubicBezTo>
                  <a:pt x="7698387" y="2429098"/>
                  <a:pt x="7698195" y="2430247"/>
                  <a:pt x="7698100" y="2431396"/>
                </a:cubicBezTo>
                <a:cubicBezTo>
                  <a:pt x="7698100" y="2431396"/>
                  <a:pt x="7698100" y="2431396"/>
                  <a:pt x="7698100" y="2431396"/>
                </a:cubicBezTo>
                <a:cubicBezTo>
                  <a:pt x="7698148" y="2431492"/>
                  <a:pt x="7698148" y="2431539"/>
                  <a:pt x="7698243" y="2431731"/>
                </a:cubicBezTo>
                <a:cubicBezTo>
                  <a:pt x="7698435" y="2431970"/>
                  <a:pt x="7698435" y="2432018"/>
                  <a:pt x="7698770" y="2432449"/>
                </a:cubicBezTo>
                <a:cubicBezTo>
                  <a:pt x="7704848" y="2440586"/>
                  <a:pt x="7703460" y="2451309"/>
                  <a:pt x="7695850" y="2457915"/>
                </a:cubicBezTo>
                <a:cubicBezTo>
                  <a:pt x="7690395" y="2462654"/>
                  <a:pt x="7681972" y="2462893"/>
                  <a:pt x="7675703" y="2459494"/>
                </a:cubicBezTo>
                <a:cubicBezTo>
                  <a:pt x="7675942" y="2460356"/>
                  <a:pt x="7676133" y="2461170"/>
                  <a:pt x="7676229" y="2462079"/>
                </a:cubicBezTo>
                <a:cubicBezTo>
                  <a:pt x="7677186" y="2463467"/>
                  <a:pt x="7677665" y="2465190"/>
                  <a:pt x="7678144" y="2466866"/>
                </a:cubicBezTo>
                <a:cubicBezTo>
                  <a:pt x="7681398" y="2468733"/>
                  <a:pt x="7684508" y="2470839"/>
                  <a:pt x="7686135" y="2474190"/>
                </a:cubicBezTo>
                <a:cubicBezTo>
                  <a:pt x="7697908" y="2468206"/>
                  <a:pt x="7714802" y="2471509"/>
                  <a:pt x="7725714" y="2478163"/>
                </a:cubicBezTo>
                <a:cubicBezTo>
                  <a:pt x="7733323" y="2482854"/>
                  <a:pt x="7736386" y="2493480"/>
                  <a:pt x="7737343" y="2503963"/>
                </a:cubicBezTo>
                <a:cubicBezTo>
                  <a:pt x="7741745" y="2503341"/>
                  <a:pt x="7746196" y="2505208"/>
                  <a:pt x="7750169" y="2507984"/>
                </a:cubicBezTo>
                <a:cubicBezTo>
                  <a:pt x="7753375" y="2499990"/>
                  <a:pt x="7760314" y="2494964"/>
                  <a:pt x="7769598" y="2496017"/>
                </a:cubicBezTo>
                <a:cubicBezTo>
                  <a:pt x="7778740" y="2497023"/>
                  <a:pt x="7786971" y="2507506"/>
                  <a:pt x="7784674" y="2516744"/>
                </a:cubicBezTo>
                <a:lnTo>
                  <a:pt x="7782711" y="2524547"/>
                </a:lnTo>
                <a:cubicBezTo>
                  <a:pt x="7780271" y="2534455"/>
                  <a:pt x="7772470" y="2540774"/>
                  <a:pt x="7761989" y="2539625"/>
                </a:cubicBezTo>
                <a:cubicBezTo>
                  <a:pt x="7759596" y="2539338"/>
                  <a:pt x="7757299" y="2538380"/>
                  <a:pt x="7755194" y="2536992"/>
                </a:cubicBezTo>
                <a:cubicBezTo>
                  <a:pt x="7749834" y="2543550"/>
                  <a:pt x="7741698" y="2543789"/>
                  <a:pt x="7734950" y="2539864"/>
                </a:cubicBezTo>
                <a:cubicBezTo>
                  <a:pt x="7734854" y="2541635"/>
                  <a:pt x="7734519" y="2543359"/>
                  <a:pt x="7733945" y="2544938"/>
                </a:cubicBezTo>
                <a:cubicBezTo>
                  <a:pt x="7742799" y="2549581"/>
                  <a:pt x="7745765" y="2560495"/>
                  <a:pt x="7742032" y="2569447"/>
                </a:cubicBezTo>
                <a:cubicBezTo>
                  <a:pt x="7739640" y="2575239"/>
                  <a:pt x="7734280" y="2578733"/>
                  <a:pt x="7728394" y="2579786"/>
                </a:cubicBezTo>
                <a:cubicBezTo>
                  <a:pt x="7729590" y="2579930"/>
                  <a:pt x="7730786" y="2580265"/>
                  <a:pt x="7731983" y="2580791"/>
                </a:cubicBezTo>
                <a:lnTo>
                  <a:pt x="7739640" y="2584190"/>
                </a:lnTo>
                <a:cubicBezTo>
                  <a:pt x="7741315" y="2584908"/>
                  <a:pt x="7742750" y="2585961"/>
                  <a:pt x="7744187" y="2586966"/>
                </a:cubicBezTo>
                <a:cubicBezTo>
                  <a:pt x="7756342" y="2580313"/>
                  <a:pt x="7775294" y="2588019"/>
                  <a:pt x="7771082" y="2605012"/>
                </a:cubicBezTo>
                <a:cubicBezTo>
                  <a:pt x="7767828" y="2618080"/>
                  <a:pt x="7754571" y="2621287"/>
                  <a:pt x="7745000" y="2617410"/>
                </a:cubicBezTo>
                <a:cubicBezTo>
                  <a:pt x="7740310" y="2620904"/>
                  <a:pt x="7734423" y="2622771"/>
                  <a:pt x="7729112" y="2620378"/>
                </a:cubicBezTo>
                <a:lnTo>
                  <a:pt x="7721454" y="2616979"/>
                </a:lnTo>
                <a:cubicBezTo>
                  <a:pt x="7712122" y="2612815"/>
                  <a:pt x="7705470" y="2604438"/>
                  <a:pt x="7708628" y="2593572"/>
                </a:cubicBezTo>
                <a:cubicBezTo>
                  <a:pt x="7710495" y="2587301"/>
                  <a:pt x="7716812" y="2581461"/>
                  <a:pt x="7723656" y="2580073"/>
                </a:cubicBezTo>
                <a:cubicBezTo>
                  <a:pt x="7721359" y="2579930"/>
                  <a:pt x="7719109" y="2579451"/>
                  <a:pt x="7717003" y="2578541"/>
                </a:cubicBezTo>
                <a:lnTo>
                  <a:pt x="7709346" y="2575143"/>
                </a:lnTo>
                <a:cubicBezTo>
                  <a:pt x="7706619" y="2573946"/>
                  <a:pt x="7704465" y="2572127"/>
                  <a:pt x="7702790" y="2569973"/>
                </a:cubicBezTo>
                <a:cubicBezTo>
                  <a:pt x="7694224" y="2572127"/>
                  <a:pt x="7685131" y="2571266"/>
                  <a:pt x="7676995" y="2565713"/>
                </a:cubicBezTo>
                <a:cubicBezTo>
                  <a:pt x="7671826" y="2562171"/>
                  <a:pt x="7668141" y="2557767"/>
                  <a:pt x="7665653" y="2552789"/>
                </a:cubicBezTo>
                <a:cubicBezTo>
                  <a:pt x="7662733" y="2553076"/>
                  <a:pt x="7659718" y="2552836"/>
                  <a:pt x="7656704" y="2551783"/>
                </a:cubicBezTo>
                <a:cubicBezTo>
                  <a:pt x="7647324" y="2548480"/>
                  <a:pt x="7642251" y="2536274"/>
                  <a:pt x="7646271" y="2527227"/>
                </a:cubicBezTo>
                <a:lnTo>
                  <a:pt x="7653066" y="2511910"/>
                </a:lnTo>
                <a:cubicBezTo>
                  <a:pt x="7655890" y="2505543"/>
                  <a:pt x="7661346" y="2501618"/>
                  <a:pt x="7667567" y="2500565"/>
                </a:cubicBezTo>
                <a:cubicBezTo>
                  <a:pt x="7667662" y="2500325"/>
                  <a:pt x="7667759" y="2500086"/>
                  <a:pt x="7667854" y="2499847"/>
                </a:cubicBezTo>
                <a:cubicBezTo>
                  <a:pt x="7659814" y="2499033"/>
                  <a:pt x="7652779" y="2493145"/>
                  <a:pt x="7651056" y="2485103"/>
                </a:cubicBezTo>
                <a:cubicBezTo>
                  <a:pt x="7648664" y="2483380"/>
                  <a:pt x="7646845" y="2481083"/>
                  <a:pt x="7645457" y="2478402"/>
                </a:cubicBezTo>
                <a:cubicBezTo>
                  <a:pt x="7643304" y="2476966"/>
                  <a:pt x="7641198" y="2475530"/>
                  <a:pt x="7639044" y="2474094"/>
                </a:cubicBezTo>
                <a:cubicBezTo>
                  <a:pt x="7633828" y="2470600"/>
                  <a:pt x="7630813" y="2465047"/>
                  <a:pt x="7630286" y="2459207"/>
                </a:cubicBezTo>
                <a:cubicBezTo>
                  <a:pt x="7626075" y="2461122"/>
                  <a:pt x="7621385" y="2461170"/>
                  <a:pt x="7616982" y="2459686"/>
                </a:cubicBezTo>
                <a:cubicBezTo>
                  <a:pt x="7611957" y="2466914"/>
                  <a:pt x="7603103" y="2471222"/>
                  <a:pt x="7594489" y="2465621"/>
                </a:cubicBezTo>
                <a:cubicBezTo>
                  <a:pt x="7591522" y="2463707"/>
                  <a:pt x="7588363" y="2462127"/>
                  <a:pt x="7585444" y="2460212"/>
                </a:cubicBezTo>
                <a:cubicBezTo>
                  <a:pt x="7584630" y="2459829"/>
                  <a:pt x="7583817" y="2459446"/>
                  <a:pt x="7583003" y="2459111"/>
                </a:cubicBezTo>
                <a:cubicBezTo>
                  <a:pt x="7580515" y="2458345"/>
                  <a:pt x="7578314" y="2457580"/>
                  <a:pt x="7576256" y="2456431"/>
                </a:cubicBezTo>
                <a:cubicBezTo>
                  <a:pt x="7571039" y="2458585"/>
                  <a:pt x="7564770" y="2458633"/>
                  <a:pt x="7560080" y="2456383"/>
                </a:cubicBezTo>
                <a:cubicBezTo>
                  <a:pt x="7554002" y="2453415"/>
                  <a:pt x="7551130" y="2448102"/>
                  <a:pt x="7550365" y="2442262"/>
                </a:cubicBezTo>
                <a:cubicBezTo>
                  <a:pt x="7550078" y="2443363"/>
                  <a:pt x="7550174" y="2444368"/>
                  <a:pt x="7549647" y="2445517"/>
                </a:cubicBezTo>
                <a:cubicBezTo>
                  <a:pt x="7544096" y="2458058"/>
                  <a:pt x="7530361" y="2459111"/>
                  <a:pt x="7521268" y="2453798"/>
                </a:cubicBezTo>
                <a:cubicBezTo>
                  <a:pt x="7521220" y="2474046"/>
                  <a:pt x="7488198" y="2476727"/>
                  <a:pt x="7483891" y="2454420"/>
                </a:cubicBezTo>
                <a:cubicBezTo>
                  <a:pt x="7480398" y="2436374"/>
                  <a:pt x="7500928" y="2429625"/>
                  <a:pt x="7513180" y="2437619"/>
                </a:cubicBezTo>
                <a:cubicBezTo>
                  <a:pt x="7513419" y="2435991"/>
                  <a:pt x="7513467" y="2434364"/>
                  <a:pt x="7514281" y="2432593"/>
                </a:cubicBezTo>
                <a:cubicBezTo>
                  <a:pt x="7521699" y="2415839"/>
                  <a:pt x="7543761" y="2419190"/>
                  <a:pt x="7549790" y="2431396"/>
                </a:cubicBezTo>
                <a:cubicBezTo>
                  <a:pt x="7548834" y="2427902"/>
                  <a:pt x="7548594" y="2425365"/>
                  <a:pt x="7548737" y="2421870"/>
                </a:cubicBezTo>
                <a:cubicBezTo>
                  <a:pt x="7549121" y="2413876"/>
                  <a:pt x="7552710" y="2407988"/>
                  <a:pt x="7557017" y="2401526"/>
                </a:cubicBezTo>
                <a:cubicBezTo>
                  <a:pt x="7558309" y="2399660"/>
                  <a:pt x="7560319" y="2398271"/>
                  <a:pt x="7562616" y="2397170"/>
                </a:cubicBezTo>
                <a:cubicBezTo>
                  <a:pt x="7564052" y="2393868"/>
                  <a:pt x="7566205" y="2390852"/>
                  <a:pt x="7569029" y="2388841"/>
                </a:cubicBezTo>
                <a:cubicBezTo>
                  <a:pt x="7571278" y="2387214"/>
                  <a:pt x="7573623" y="2385778"/>
                  <a:pt x="7576016" y="2384390"/>
                </a:cubicBezTo>
                <a:cubicBezTo>
                  <a:pt x="7576303" y="2383672"/>
                  <a:pt x="7576543" y="2383002"/>
                  <a:pt x="7576974" y="2382331"/>
                </a:cubicBezTo>
                <a:cubicBezTo>
                  <a:pt x="7581903" y="2373955"/>
                  <a:pt x="7594298" y="2369886"/>
                  <a:pt x="7602769" y="2375582"/>
                </a:cubicBezTo>
                <a:lnTo>
                  <a:pt x="7607315" y="2378646"/>
                </a:lnTo>
                <a:cubicBezTo>
                  <a:pt x="7608942" y="2379124"/>
                  <a:pt x="7610569" y="2379651"/>
                  <a:pt x="7612196" y="2380417"/>
                </a:cubicBezTo>
                <a:cubicBezTo>
                  <a:pt x="7624400" y="2386065"/>
                  <a:pt x="7631818" y="2399085"/>
                  <a:pt x="7639858" y="2409281"/>
                </a:cubicBezTo>
                <a:cubicBezTo>
                  <a:pt x="7646702" y="2417993"/>
                  <a:pt x="7643830" y="2426992"/>
                  <a:pt x="7637417" y="2432545"/>
                </a:cubicBezTo>
                <a:cubicBezTo>
                  <a:pt x="7639284" y="2435082"/>
                  <a:pt x="7640528" y="2437954"/>
                  <a:pt x="7640767" y="2441305"/>
                </a:cubicBezTo>
                <a:cubicBezTo>
                  <a:pt x="7646366" y="2438576"/>
                  <a:pt x="7653066" y="2438097"/>
                  <a:pt x="7658378" y="2441640"/>
                </a:cubicBezTo>
                <a:lnTo>
                  <a:pt x="7666658" y="2447240"/>
                </a:lnTo>
                <a:cubicBezTo>
                  <a:pt x="7663164" y="2440060"/>
                  <a:pt x="7661011" y="2432353"/>
                  <a:pt x="7662733" y="2424264"/>
                </a:cubicBezTo>
                <a:cubicBezTo>
                  <a:pt x="7664695" y="2414738"/>
                  <a:pt x="7671826" y="2407079"/>
                  <a:pt x="7682451" y="2408132"/>
                </a:cubicBezTo>
                <a:close/>
                <a:moveTo>
                  <a:pt x="7547541" y="2323119"/>
                </a:moveTo>
                <a:cubicBezTo>
                  <a:pt x="7555868" y="2318907"/>
                  <a:pt x="7564435" y="2316322"/>
                  <a:pt x="7573719" y="2318811"/>
                </a:cubicBezTo>
                <a:cubicBezTo>
                  <a:pt x="7583912" y="2321491"/>
                  <a:pt x="7589703" y="2329773"/>
                  <a:pt x="7593389" y="2339059"/>
                </a:cubicBezTo>
                <a:cubicBezTo>
                  <a:pt x="7597169" y="2348585"/>
                  <a:pt x="7589608" y="2359786"/>
                  <a:pt x="7580563" y="2362418"/>
                </a:cubicBezTo>
                <a:cubicBezTo>
                  <a:pt x="7573241" y="2364525"/>
                  <a:pt x="7566588" y="2361988"/>
                  <a:pt x="7561994" y="2357057"/>
                </a:cubicBezTo>
                <a:cubicBezTo>
                  <a:pt x="7554098" y="2358972"/>
                  <a:pt x="7545723" y="2356674"/>
                  <a:pt x="7541128" y="2349063"/>
                </a:cubicBezTo>
                <a:cubicBezTo>
                  <a:pt x="7536152" y="2340734"/>
                  <a:pt x="7538448" y="2327714"/>
                  <a:pt x="7547541" y="2323119"/>
                </a:cubicBezTo>
                <a:close/>
                <a:moveTo>
                  <a:pt x="7647898" y="2280852"/>
                </a:moveTo>
                <a:cubicBezTo>
                  <a:pt x="7655938" y="2279607"/>
                  <a:pt x="7663308" y="2283532"/>
                  <a:pt x="7667328" y="2290329"/>
                </a:cubicBezTo>
                <a:cubicBezTo>
                  <a:pt x="7668141" y="2291718"/>
                  <a:pt x="7668811" y="2293154"/>
                  <a:pt x="7669338" y="2294686"/>
                </a:cubicBezTo>
                <a:cubicBezTo>
                  <a:pt x="7676229" y="2304977"/>
                  <a:pt x="7675128" y="2319194"/>
                  <a:pt x="7672975" y="2330826"/>
                </a:cubicBezTo>
                <a:cubicBezTo>
                  <a:pt x="7671300" y="2339825"/>
                  <a:pt x="7664744" y="2345808"/>
                  <a:pt x="7656177" y="2346862"/>
                </a:cubicBezTo>
                <a:cubicBezTo>
                  <a:pt x="7667471" y="2348633"/>
                  <a:pt x="7678431" y="2361605"/>
                  <a:pt x="7672209" y="2375630"/>
                </a:cubicBezTo>
                <a:cubicBezTo>
                  <a:pt x="7662398" y="2397793"/>
                  <a:pt x="7630095" y="2378263"/>
                  <a:pt x="7639810" y="2356387"/>
                </a:cubicBezTo>
                <a:cubicBezTo>
                  <a:pt x="7642251" y="2350882"/>
                  <a:pt x="7646127" y="2347915"/>
                  <a:pt x="7650338" y="2347005"/>
                </a:cubicBezTo>
                <a:cubicBezTo>
                  <a:pt x="7644691" y="2345904"/>
                  <a:pt x="7639666" y="2341692"/>
                  <a:pt x="7637130" y="2336331"/>
                </a:cubicBezTo>
                <a:cubicBezTo>
                  <a:pt x="7636125" y="2336570"/>
                  <a:pt x="7635168" y="2336953"/>
                  <a:pt x="7634115" y="2337049"/>
                </a:cubicBezTo>
                <a:cubicBezTo>
                  <a:pt x="7623969" y="2338102"/>
                  <a:pt x="7614254" y="2331687"/>
                  <a:pt x="7612675" y="2321204"/>
                </a:cubicBezTo>
                <a:cubicBezTo>
                  <a:pt x="7611287" y="2312014"/>
                  <a:pt x="7617747" y="2302249"/>
                  <a:pt x="7626984" y="2300286"/>
                </a:cubicBezTo>
                <a:cubicBezTo>
                  <a:pt x="7627367" y="2299951"/>
                  <a:pt x="7627750" y="2299664"/>
                  <a:pt x="7628085" y="2299329"/>
                </a:cubicBezTo>
                <a:cubicBezTo>
                  <a:pt x="7628229" y="2299185"/>
                  <a:pt x="7628276" y="2299089"/>
                  <a:pt x="7628467" y="2298898"/>
                </a:cubicBezTo>
                <a:cubicBezTo>
                  <a:pt x="7629377" y="2297701"/>
                  <a:pt x="7630382" y="2296552"/>
                  <a:pt x="7631244" y="2295308"/>
                </a:cubicBezTo>
                <a:cubicBezTo>
                  <a:pt x="7631913" y="2294351"/>
                  <a:pt x="7635264" y="2288846"/>
                  <a:pt x="7632344" y="2293920"/>
                </a:cubicBezTo>
                <a:cubicBezTo>
                  <a:pt x="7636125" y="2287410"/>
                  <a:pt x="7639906" y="2282049"/>
                  <a:pt x="7647898" y="2280852"/>
                </a:cubicBezTo>
                <a:close/>
                <a:moveTo>
                  <a:pt x="7595638" y="2146918"/>
                </a:moveTo>
                <a:cubicBezTo>
                  <a:pt x="7606549" y="2127483"/>
                  <a:pt x="7639953" y="2138397"/>
                  <a:pt x="7630430" y="2159890"/>
                </a:cubicBezTo>
                <a:cubicBezTo>
                  <a:pt x="7628755" y="2163671"/>
                  <a:pt x="7626171" y="2166161"/>
                  <a:pt x="7623299" y="2168075"/>
                </a:cubicBezTo>
                <a:cubicBezTo>
                  <a:pt x="7621767" y="2179372"/>
                  <a:pt x="7610569" y="2189951"/>
                  <a:pt x="7596930" y="2183919"/>
                </a:cubicBezTo>
                <a:lnTo>
                  <a:pt x="7592240" y="2181813"/>
                </a:lnTo>
                <a:cubicBezTo>
                  <a:pt x="7574628" y="2174011"/>
                  <a:pt x="7581185" y="2151226"/>
                  <a:pt x="7595638" y="2146918"/>
                </a:cubicBezTo>
                <a:close/>
                <a:moveTo>
                  <a:pt x="7577883" y="2230686"/>
                </a:moveTo>
                <a:cubicBezTo>
                  <a:pt x="7580850" y="2221065"/>
                  <a:pt x="7592718" y="2215799"/>
                  <a:pt x="7601955" y="2219246"/>
                </a:cubicBezTo>
                <a:cubicBezTo>
                  <a:pt x="7609133" y="2221927"/>
                  <a:pt x="7614972" y="2226426"/>
                  <a:pt x="7618274" y="2233415"/>
                </a:cubicBezTo>
                <a:cubicBezTo>
                  <a:pt x="7622390" y="2242175"/>
                  <a:pt x="7619566" y="2250743"/>
                  <a:pt x="7615403" y="2258737"/>
                </a:cubicBezTo>
                <a:cubicBezTo>
                  <a:pt x="7610713" y="2267832"/>
                  <a:pt x="7596787" y="2268789"/>
                  <a:pt x="7589225" y="2263619"/>
                </a:cubicBezTo>
                <a:cubicBezTo>
                  <a:pt x="7583912" y="2259981"/>
                  <a:pt x="7581616" y="2254716"/>
                  <a:pt x="7581520" y="2249259"/>
                </a:cubicBezTo>
                <a:cubicBezTo>
                  <a:pt x="7577356" y="2244281"/>
                  <a:pt x="7575825" y="2237340"/>
                  <a:pt x="7577883" y="2230686"/>
                </a:cubicBezTo>
                <a:close/>
                <a:moveTo>
                  <a:pt x="7563334" y="2240164"/>
                </a:moveTo>
                <a:cubicBezTo>
                  <a:pt x="7572331" y="2243228"/>
                  <a:pt x="7579270" y="2254764"/>
                  <a:pt x="7575107" y="2264098"/>
                </a:cubicBezTo>
                <a:lnTo>
                  <a:pt x="7571709" y="2271757"/>
                </a:lnTo>
                <a:cubicBezTo>
                  <a:pt x="7567594" y="2281091"/>
                  <a:pt x="7558165" y="2287075"/>
                  <a:pt x="7547828" y="2283532"/>
                </a:cubicBezTo>
                <a:cubicBezTo>
                  <a:pt x="7538832" y="2280469"/>
                  <a:pt x="7531892" y="2268933"/>
                  <a:pt x="7536055" y="2259598"/>
                </a:cubicBezTo>
                <a:lnTo>
                  <a:pt x="7539454" y="2251940"/>
                </a:lnTo>
                <a:cubicBezTo>
                  <a:pt x="7543569" y="2242605"/>
                  <a:pt x="7552997" y="2236622"/>
                  <a:pt x="7563334" y="2240164"/>
                </a:cubicBezTo>
                <a:close/>
                <a:moveTo>
                  <a:pt x="7482695" y="2083158"/>
                </a:moveTo>
                <a:cubicBezTo>
                  <a:pt x="7482551" y="2082775"/>
                  <a:pt x="7482216" y="2082440"/>
                  <a:pt x="7482073" y="2082057"/>
                </a:cubicBezTo>
                <a:lnTo>
                  <a:pt x="7477813" y="2070999"/>
                </a:lnTo>
                <a:cubicBezTo>
                  <a:pt x="7474128" y="2061474"/>
                  <a:pt x="7481690" y="2050273"/>
                  <a:pt x="7490782" y="2047688"/>
                </a:cubicBezTo>
                <a:cubicBezTo>
                  <a:pt x="7498009" y="2045629"/>
                  <a:pt x="7504566" y="2048310"/>
                  <a:pt x="7509208" y="2053240"/>
                </a:cubicBezTo>
                <a:cubicBezTo>
                  <a:pt x="7512797" y="2052283"/>
                  <a:pt x="7516530" y="2052044"/>
                  <a:pt x="7520023" y="2053623"/>
                </a:cubicBezTo>
                <a:lnTo>
                  <a:pt x="7535337" y="2060421"/>
                </a:lnTo>
                <a:cubicBezTo>
                  <a:pt x="7544670" y="2064537"/>
                  <a:pt x="7550126" y="2074685"/>
                  <a:pt x="7546393" y="2084690"/>
                </a:cubicBezTo>
                <a:cubicBezTo>
                  <a:pt x="7542947" y="2093832"/>
                  <a:pt x="7531461" y="2099864"/>
                  <a:pt x="7522129" y="2095747"/>
                </a:cubicBezTo>
                <a:lnTo>
                  <a:pt x="7517822" y="2093832"/>
                </a:lnTo>
                <a:cubicBezTo>
                  <a:pt x="7523326" y="2101587"/>
                  <a:pt x="7523708" y="2110825"/>
                  <a:pt x="7521555" y="2119825"/>
                </a:cubicBezTo>
                <a:cubicBezTo>
                  <a:pt x="7519210" y="2129781"/>
                  <a:pt x="7506624" y="2134664"/>
                  <a:pt x="7497626" y="2131600"/>
                </a:cubicBezTo>
                <a:cubicBezTo>
                  <a:pt x="7490448" y="2129159"/>
                  <a:pt x="7486475" y="2123271"/>
                  <a:pt x="7485471" y="2116570"/>
                </a:cubicBezTo>
                <a:cubicBezTo>
                  <a:pt x="7477909" y="2113602"/>
                  <a:pt x="7472406" y="2106948"/>
                  <a:pt x="7472980" y="2098045"/>
                </a:cubicBezTo>
                <a:cubicBezTo>
                  <a:pt x="7473411" y="2091966"/>
                  <a:pt x="7477431" y="2086365"/>
                  <a:pt x="7482695" y="2083158"/>
                </a:cubicBezTo>
                <a:close/>
                <a:moveTo>
                  <a:pt x="7473219" y="2125617"/>
                </a:moveTo>
                <a:cubicBezTo>
                  <a:pt x="7463409" y="2147731"/>
                  <a:pt x="7428185" y="2134376"/>
                  <a:pt x="7437996" y="2112166"/>
                </a:cubicBezTo>
                <a:cubicBezTo>
                  <a:pt x="7447855" y="2090051"/>
                  <a:pt x="7483078" y="2103454"/>
                  <a:pt x="7473219" y="2125617"/>
                </a:cubicBezTo>
                <a:close/>
                <a:moveTo>
                  <a:pt x="7395690" y="2001112"/>
                </a:moveTo>
                <a:cubicBezTo>
                  <a:pt x="7399376" y="1992400"/>
                  <a:pt x="7409665" y="1989145"/>
                  <a:pt x="7418279" y="1991587"/>
                </a:cubicBezTo>
                <a:cubicBezTo>
                  <a:pt x="7418279" y="1991539"/>
                  <a:pt x="7418279" y="1991539"/>
                  <a:pt x="7418279" y="1991491"/>
                </a:cubicBezTo>
                <a:cubicBezTo>
                  <a:pt x="7422491" y="1981870"/>
                  <a:pt x="7434551" y="1978950"/>
                  <a:pt x="7443547" y="1982971"/>
                </a:cubicBezTo>
                <a:lnTo>
                  <a:pt x="7451205" y="1986369"/>
                </a:lnTo>
                <a:cubicBezTo>
                  <a:pt x="7460872" y="1990629"/>
                  <a:pt x="7463696" y="2002596"/>
                  <a:pt x="7459724" y="2011643"/>
                </a:cubicBezTo>
                <a:cubicBezTo>
                  <a:pt x="7458479" y="2014515"/>
                  <a:pt x="7456373" y="2016574"/>
                  <a:pt x="7454029" y="2018249"/>
                </a:cubicBezTo>
                <a:cubicBezTo>
                  <a:pt x="7454220" y="2021360"/>
                  <a:pt x="7453980" y="2024520"/>
                  <a:pt x="7452736" y="2027488"/>
                </a:cubicBezTo>
                <a:cubicBezTo>
                  <a:pt x="7448716" y="2037061"/>
                  <a:pt x="7436656" y="2040460"/>
                  <a:pt x="7427659" y="2036439"/>
                </a:cubicBezTo>
                <a:lnTo>
                  <a:pt x="7404688" y="2026243"/>
                </a:lnTo>
                <a:cubicBezTo>
                  <a:pt x="7394972" y="2021935"/>
                  <a:pt x="7391814" y="2010351"/>
                  <a:pt x="7395690" y="2001112"/>
                </a:cubicBezTo>
                <a:close/>
                <a:moveTo>
                  <a:pt x="7394781" y="2148019"/>
                </a:moveTo>
                <a:cubicBezTo>
                  <a:pt x="7394781" y="2146008"/>
                  <a:pt x="7394925" y="2143998"/>
                  <a:pt x="7395738" y="2142131"/>
                </a:cubicBezTo>
                <a:lnTo>
                  <a:pt x="7399136" y="2134472"/>
                </a:lnTo>
                <a:cubicBezTo>
                  <a:pt x="7403443" y="2124803"/>
                  <a:pt x="7412680" y="2119777"/>
                  <a:pt x="7423160" y="2122888"/>
                </a:cubicBezTo>
                <a:cubicBezTo>
                  <a:pt x="7432349" y="2125664"/>
                  <a:pt x="7438714" y="2137871"/>
                  <a:pt x="7434742" y="2146870"/>
                </a:cubicBezTo>
                <a:lnTo>
                  <a:pt x="7431344" y="2154529"/>
                </a:lnTo>
                <a:cubicBezTo>
                  <a:pt x="7427085" y="2164198"/>
                  <a:pt x="7417801" y="2169224"/>
                  <a:pt x="7407368" y="2166113"/>
                </a:cubicBezTo>
                <a:cubicBezTo>
                  <a:pt x="7404783" y="2165347"/>
                  <a:pt x="7402534" y="2163719"/>
                  <a:pt x="7400572" y="2161709"/>
                </a:cubicBezTo>
                <a:cubicBezTo>
                  <a:pt x="7400524" y="2164198"/>
                  <a:pt x="7400045" y="2166783"/>
                  <a:pt x="7398849" y="2169463"/>
                </a:cubicBezTo>
                <a:cubicBezTo>
                  <a:pt x="7388990" y="2191674"/>
                  <a:pt x="7355873" y="2173676"/>
                  <a:pt x="7365636" y="2151609"/>
                </a:cubicBezTo>
                <a:cubicBezTo>
                  <a:pt x="7371666" y="2137966"/>
                  <a:pt x="7386502" y="2139642"/>
                  <a:pt x="7394781" y="2148019"/>
                </a:cubicBezTo>
                <a:close/>
                <a:moveTo>
                  <a:pt x="7371235" y="2128441"/>
                </a:moveTo>
                <a:cubicBezTo>
                  <a:pt x="7361377" y="2150604"/>
                  <a:pt x="7327064" y="2134999"/>
                  <a:pt x="7336922" y="2112836"/>
                </a:cubicBezTo>
                <a:cubicBezTo>
                  <a:pt x="7346781" y="2090673"/>
                  <a:pt x="7381094" y="2106230"/>
                  <a:pt x="7371235" y="2128441"/>
                </a:cubicBezTo>
                <a:close/>
                <a:moveTo>
                  <a:pt x="7316008" y="2056735"/>
                </a:moveTo>
                <a:cubicBezTo>
                  <a:pt x="7319454" y="2049028"/>
                  <a:pt x="7325819" y="2046108"/>
                  <a:pt x="7332280" y="2046252"/>
                </a:cubicBezTo>
                <a:cubicBezTo>
                  <a:pt x="7328355" y="2041800"/>
                  <a:pt x="7326297" y="2036104"/>
                  <a:pt x="7328355" y="2029354"/>
                </a:cubicBezTo>
                <a:cubicBezTo>
                  <a:pt x="7331035" y="2020499"/>
                  <a:pt x="7342521" y="2012601"/>
                  <a:pt x="7351806" y="2016717"/>
                </a:cubicBezTo>
                <a:lnTo>
                  <a:pt x="7359463" y="2020116"/>
                </a:lnTo>
                <a:cubicBezTo>
                  <a:pt x="7368795" y="2024233"/>
                  <a:pt x="7375352" y="2032801"/>
                  <a:pt x="7372097" y="2043571"/>
                </a:cubicBezTo>
                <a:cubicBezTo>
                  <a:pt x="7369512" y="2052092"/>
                  <a:pt x="7358793" y="2059511"/>
                  <a:pt x="7349700" y="2056352"/>
                </a:cubicBezTo>
                <a:cubicBezTo>
                  <a:pt x="7352236" y="2060804"/>
                  <a:pt x="7353050" y="2066308"/>
                  <a:pt x="7350322" y="2072388"/>
                </a:cubicBezTo>
                <a:cubicBezTo>
                  <a:pt x="7340463" y="2094550"/>
                  <a:pt x="7306150" y="2078897"/>
                  <a:pt x="7316008" y="2056735"/>
                </a:cubicBezTo>
                <a:close/>
                <a:moveTo>
                  <a:pt x="7269396" y="1934720"/>
                </a:moveTo>
                <a:lnTo>
                  <a:pt x="7272793" y="1927061"/>
                </a:lnTo>
                <a:cubicBezTo>
                  <a:pt x="7277053" y="1917392"/>
                  <a:pt x="7288873" y="1914376"/>
                  <a:pt x="7297966" y="1918301"/>
                </a:cubicBezTo>
                <a:cubicBezTo>
                  <a:pt x="7307538" y="1922418"/>
                  <a:pt x="7310696" y="1934480"/>
                  <a:pt x="7306676" y="1943480"/>
                </a:cubicBezTo>
                <a:lnTo>
                  <a:pt x="7303278" y="1951138"/>
                </a:lnTo>
                <a:cubicBezTo>
                  <a:pt x="7298971" y="1960808"/>
                  <a:pt x="7287198" y="1963823"/>
                  <a:pt x="7278105" y="1959898"/>
                </a:cubicBezTo>
                <a:cubicBezTo>
                  <a:pt x="7268534" y="1955782"/>
                  <a:pt x="7265376" y="1943719"/>
                  <a:pt x="7269396" y="1934720"/>
                </a:cubicBezTo>
                <a:close/>
                <a:moveTo>
                  <a:pt x="7267385" y="2042853"/>
                </a:moveTo>
                <a:cubicBezTo>
                  <a:pt x="7277196" y="2020690"/>
                  <a:pt x="7309308" y="2040555"/>
                  <a:pt x="7299593" y="2062431"/>
                </a:cubicBezTo>
                <a:cubicBezTo>
                  <a:pt x="7289782" y="2084594"/>
                  <a:pt x="7257671" y="2064729"/>
                  <a:pt x="7267385" y="2042853"/>
                </a:cubicBezTo>
                <a:close/>
                <a:moveTo>
                  <a:pt x="7267098" y="2184159"/>
                </a:moveTo>
                <a:cubicBezTo>
                  <a:pt x="7276957" y="2161996"/>
                  <a:pt x="7311414" y="2177266"/>
                  <a:pt x="7301555" y="2199477"/>
                </a:cubicBezTo>
                <a:cubicBezTo>
                  <a:pt x="7291697" y="2221639"/>
                  <a:pt x="7257240" y="2206370"/>
                  <a:pt x="7267098" y="2184159"/>
                </a:cubicBezTo>
                <a:close/>
                <a:moveTo>
                  <a:pt x="7263222" y="2123798"/>
                </a:moveTo>
                <a:cubicBezTo>
                  <a:pt x="7253507" y="2145721"/>
                  <a:pt x="7217423" y="2134664"/>
                  <a:pt x="7227281" y="2112501"/>
                </a:cubicBezTo>
                <a:cubicBezTo>
                  <a:pt x="7236996" y="2090577"/>
                  <a:pt x="7273080" y="2101635"/>
                  <a:pt x="7263222" y="2123798"/>
                </a:cubicBezTo>
                <a:close/>
                <a:moveTo>
                  <a:pt x="7248482" y="1971387"/>
                </a:moveTo>
                <a:lnTo>
                  <a:pt x="7245084" y="1979045"/>
                </a:lnTo>
                <a:cubicBezTo>
                  <a:pt x="7240920" y="1988380"/>
                  <a:pt x="7231205" y="1994124"/>
                  <a:pt x="7221012" y="1990534"/>
                </a:cubicBezTo>
                <a:cubicBezTo>
                  <a:pt x="7217805" y="1989385"/>
                  <a:pt x="7215125" y="1986944"/>
                  <a:pt x="7212924" y="1984167"/>
                </a:cubicBezTo>
                <a:cubicBezTo>
                  <a:pt x="7207229" y="1988475"/>
                  <a:pt x="7199381" y="1989098"/>
                  <a:pt x="7192489" y="1986034"/>
                </a:cubicBezTo>
                <a:lnTo>
                  <a:pt x="7184832" y="1982635"/>
                </a:lnTo>
                <a:cubicBezTo>
                  <a:pt x="7175500" y="1978519"/>
                  <a:pt x="7172533" y="1965642"/>
                  <a:pt x="7177079" y="1957122"/>
                </a:cubicBezTo>
                <a:cubicBezTo>
                  <a:pt x="7182104" y="1947692"/>
                  <a:pt x="7193255" y="1945251"/>
                  <a:pt x="7202587" y="1949367"/>
                </a:cubicBezTo>
                <a:lnTo>
                  <a:pt x="7210244" y="1952766"/>
                </a:lnTo>
                <a:cubicBezTo>
                  <a:pt x="7212015" y="1953580"/>
                  <a:pt x="7213355" y="1954872"/>
                  <a:pt x="7214695" y="1956212"/>
                </a:cubicBezTo>
                <a:cubicBezTo>
                  <a:pt x="7219385" y="1948554"/>
                  <a:pt x="7227903" y="1944054"/>
                  <a:pt x="7237092" y="1947309"/>
                </a:cubicBezTo>
                <a:cubicBezTo>
                  <a:pt x="7246089" y="1950516"/>
                  <a:pt x="7252598" y="1962052"/>
                  <a:pt x="7248482" y="1971387"/>
                </a:cubicBezTo>
                <a:close/>
                <a:moveTo>
                  <a:pt x="7203161" y="1898197"/>
                </a:moveTo>
                <a:cubicBezTo>
                  <a:pt x="7206128" y="1888958"/>
                  <a:pt x="7218379" y="1883070"/>
                  <a:pt x="7227377" y="1887091"/>
                </a:cubicBezTo>
                <a:lnTo>
                  <a:pt x="7235034" y="1890490"/>
                </a:lnTo>
                <a:cubicBezTo>
                  <a:pt x="7244701" y="1894798"/>
                  <a:pt x="7249439" y="1904467"/>
                  <a:pt x="7246185" y="1914711"/>
                </a:cubicBezTo>
                <a:cubicBezTo>
                  <a:pt x="7243218" y="1923950"/>
                  <a:pt x="7230966" y="1929837"/>
                  <a:pt x="7221969" y="1925816"/>
                </a:cubicBezTo>
                <a:lnTo>
                  <a:pt x="7214312" y="1922418"/>
                </a:lnTo>
                <a:cubicBezTo>
                  <a:pt x="7204645" y="1918110"/>
                  <a:pt x="7199907" y="1908440"/>
                  <a:pt x="7203161" y="1898197"/>
                </a:cubicBezTo>
                <a:close/>
                <a:moveTo>
                  <a:pt x="7097780" y="1832139"/>
                </a:moveTo>
                <a:cubicBezTo>
                  <a:pt x="7100651" y="1822901"/>
                  <a:pt x="7112855" y="1816821"/>
                  <a:pt x="7121900" y="1820842"/>
                </a:cubicBezTo>
                <a:lnTo>
                  <a:pt x="7129557" y="1824241"/>
                </a:lnTo>
                <a:cubicBezTo>
                  <a:pt x="7130993" y="1824863"/>
                  <a:pt x="7132093" y="1825868"/>
                  <a:pt x="7133338" y="1826682"/>
                </a:cubicBezTo>
                <a:cubicBezTo>
                  <a:pt x="7132571" y="1825438"/>
                  <a:pt x="7131711" y="1824289"/>
                  <a:pt x="7131184" y="1822853"/>
                </a:cubicBezTo>
                <a:lnTo>
                  <a:pt x="7126925" y="1811795"/>
                </a:lnTo>
                <a:cubicBezTo>
                  <a:pt x="7123240" y="1802270"/>
                  <a:pt x="7131328" y="1791117"/>
                  <a:pt x="7140324" y="1788771"/>
                </a:cubicBezTo>
                <a:cubicBezTo>
                  <a:pt x="7150901" y="1785995"/>
                  <a:pt x="7159707" y="1792696"/>
                  <a:pt x="7163344" y="1802174"/>
                </a:cubicBezTo>
                <a:lnTo>
                  <a:pt x="7164588" y="1805429"/>
                </a:lnTo>
                <a:cubicBezTo>
                  <a:pt x="7170092" y="1801599"/>
                  <a:pt x="7177701" y="1800834"/>
                  <a:pt x="7183923" y="1803610"/>
                </a:cubicBezTo>
                <a:lnTo>
                  <a:pt x="7191579" y="1807008"/>
                </a:lnTo>
                <a:cubicBezTo>
                  <a:pt x="7201199" y="1811269"/>
                  <a:pt x="7204262" y="1823044"/>
                  <a:pt x="7200337" y="1832187"/>
                </a:cubicBezTo>
                <a:cubicBezTo>
                  <a:pt x="7196222" y="1841761"/>
                  <a:pt x="7184162" y="1844968"/>
                  <a:pt x="7175164" y="1840947"/>
                </a:cubicBezTo>
                <a:lnTo>
                  <a:pt x="7167508" y="1837548"/>
                </a:lnTo>
                <a:cubicBezTo>
                  <a:pt x="7164875" y="1836399"/>
                  <a:pt x="7162770" y="1834580"/>
                  <a:pt x="7161095" y="1832522"/>
                </a:cubicBezTo>
                <a:cubicBezTo>
                  <a:pt x="7158989" y="1834293"/>
                  <a:pt x="7156644" y="1835586"/>
                  <a:pt x="7154155" y="1836256"/>
                </a:cubicBezTo>
                <a:cubicBezTo>
                  <a:pt x="7148843" y="1837644"/>
                  <a:pt x="7144010" y="1836687"/>
                  <a:pt x="7140037" y="1834197"/>
                </a:cubicBezTo>
                <a:cubicBezTo>
                  <a:pt x="7142000" y="1838362"/>
                  <a:pt x="7142430" y="1843244"/>
                  <a:pt x="7140804" y="1848366"/>
                </a:cubicBezTo>
                <a:cubicBezTo>
                  <a:pt x="7137931" y="1857605"/>
                  <a:pt x="7125728" y="1863684"/>
                  <a:pt x="7116683" y="1859711"/>
                </a:cubicBezTo>
                <a:lnTo>
                  <a:pt x="7109026" y="1856312"/>
                </a:lnTo>
                <a:cubicBezTo>
                  <a:pt x="7099407" y="1851956"/>
                  <a:pt x="7094525" y="1842431"/>
                  <a:pt x="7097780" y="1832139"/>
                </a:cubicBezTo>
                <a:close/>
                <a:moveTo>
                  <a:pt x="7098258" y="1893841"/>
                </a:moveTo>
                <a:lnTo>
                  <a:pt x="7113573" y="1900638"/>
                </a:lnTo>
                <a:cubicBezTo>
                  <a:pt x="7123192" y="1904898"/>
                  <a:pt x="7126064" y="1916865"/>
                  <a:pt x="7122091" y="1925864"/>
                </a:cubicBezTo>
                <a:cubicBezTo>
                  <a:pt x="7117880" y="1935438"/>
                  <a:pt x="7105820" y="1938406"/>
                  <a:pt x="7096871" y="1934433"/>
                </a:cubicBezTo>
                <a:lnTo>
                  <a:pt x="7081556" y="1927635"/>
                </a:lnTo>
                <a:cubicBezTo>
                  <a:pt x="7071937" y="1923375"/>
                  <a:pt x="7069065" y="1911456"/>
                  <a:pt x="7072990" y="1902409"/>
                </a:cubicBezTo>
                <a:cubicBezTo>
                  <a:pt x="7077201" y="1892836"/>
                  <a:pt x="7089261" y="1889868"/>
                  <a:pt x="7098258" y="1893841"/>
                </a:cubicBezTo>
                <a:close/>
                <a:moveTo>
                  <a:pt x="7036714" y="1777618"/>
                </a:moveTo>
                <a:lnTo>
                  <a:pt x="7040112" y="1769959"/>
                </a:lnTo>
                <a:cubicBezTo>
                  <a:pt x="7044228" y="1760625"/>
                  <a:pt x="7055187" y="1755838"/>
                  <a:pt x="7064758" y="1759811"/>
                </a:cubicBezTo>
                <a:cubicBezTo>
                  <a:pt x="7073994" y="1763688"/>
                  <a:pt x="7079020" y="1775177"/>
                  <a:pt x="7074904" y="1784463"/>
                </a:cubicBezTo>
                <a:lnTo>
                  <a:pt x="7071506" y="1792122"/>
                </a:lnTo>
                <a:cubicBezTo>
                  <a:pt x="7067390" y="1801456"/>
                  <a:pt x="7056431" y="1806243"/>
                  <a:pt x="7046859" y="1802222"/>
                </a:cubicBezTo>
                <a:cubicBezTo>
                  <a:pt x="7037623" y="1798440"/>
                  <a:pt x="7032598" y="1786952"/>
                  <a:pt x="7036714" y="1777618"/>
                </a:cubicBezTo>
                <a:close/>
                <a:moveTo>
                  <a:pt x="7068491" y="2046539"/>
                </a:moveTo>
                <a:cubicBezTo>
                  <a:pt x="7058728" y="2068510"/>
                  <a:pt x="7022739" y="2057309"/>
                  <a:pt x="7032550" y="2035194"/>
                </a:cubicBezTo>
                <a:cubicBezTo>
                  <a:pt x="7042265" y="2013223"/>
                  <a:pt x="7078302" y="2024424"/>
                  <a:pt x="7068491" y="2046539"/>
                </a:cubicBezTo>
                <a:close/>
                <a:moveTo>
                  <a:pt x="6981295" y="1696195"/>
                </a:moveTo>
                <a:cubicBezTo>
                  <a:pt x="6986273" y="1686765"/>
                  <a:pt x="6997471" y="1684228"/>
                  <a:pt x="7006755" y="1688296"/>
                </a:cubicBezTo>
                <a:lnTo>
                  <a:pt x="7022070" y="1695094"/>
                </a:lnTo>
                <a:cubicBezTo>
                  <a:pt x="7031402" y="1699210"/>
                  <a:pt x="7034465" y="1712039"/>
                  <a:pt x="7029918" y="1720559"/>
                </a:cubicBezTo>
                <a:cubicBezTo>
                  <a:pt x="7024941" y="1729989"/>
                  <a:pt x="7013743" y="1732526"/>
                  <a:pt x="7004459" y="1728410"/>
                </a:cubicBezTo>
                <a:lnTo>
                  <a:pt x="6989144" y="1721613"/>
                </a:lnTo>
                <a:cubicBezTo>
                  <a:pt x="6979812" y="1717544"/>
                  <a:pt x="6976797" y="1704763"/>
                  <a:pt x="6981295" y="1696195"/>
                </a:cubicBezTo>
                <a:close/>
                <a:moveTo>
                  <a:pt x="6951193" y="1760720"/>
                </a:moveTo>
                <a:cubicBezTo>
                  <a:pt x="6956027" y="1759476"/>
                  <a:pt x="6960429" y="1760337"/>
                  <a:pt x="6964162" y="1762444"/>
                </a:cubicBezTo>
                <a:cubicBezTo>
                  <a:pt x="6964928" y="1760577"/>
                  <a:pt x="6965742" y="1758758"/>
                  <a:pt x="6966890" y="1757322"/>
                </a:cubicBezTo>
                <a:cubicBezTo>
                  <a:pt x="6973734" y="1748801"/>
                  <a:pt x="6985459" y="1749902"/>
                  <a:pt x="6993499" y="1755551"/>
                </a:cubicBezTo>
                <a:cubicBezTo>
                  <a:pt x="7006516" y="1764693"/>
                  <a:pt x="7010679" y="1780298"/>
                  <a:pt x="7008095" y="1795425"/>
                </a:cubicBezTo>
                <a:cubicBezTo>
                  <a:pt x="7006372" y="1805477"/>
                  <a:pt x="6995892" y="1812274"/>
                  <a:pt x="6986033" y="1810359"/>
                </a:cubicBezTo>
                <a:cubicBezTo>
                  <a:pt x="6980913" y="1809354"/>
                  <a:pt x="6976701" y="1806291"/>
                  <a:pt x="6974021" y="1802174"/>
                </a:cubicBezTo>
                <a:cubicBezTo>
                  <a:pt x="6971484" y="1805046"/>
                  <a:pt x="6968422" y="1807392"/>
                  <a:pt x="6964976" y="1808301"/>
                </a:cubicBezTo>
                <a:cubicBezTo>
                  <a:pt x="6954400" y="1811077"/>
                  <a:pt x="6945594" y="1804328"/>
                  <a:pt x="6941957" y="1794850"/>
                </a:cubicBezTo>
                <a:lnTo>
                  <a:pt x="6937698" y="1783793"/>
                </a:lnTo>
                <a:cubicBezTo>
                  <a:pt x="6934060" y="1774219"/>
                  <a:pt x="6942196" y="1763114"/>
                  <a:pt x="6951193" y="1760720"/>
                </a:cubicBezTo>
                <a:close/>
                <a:moveTo>
                  <a:pt x="6907739" y="1820555"/>
                </a:moveTo>
                <a:cubicBezTo>
                  <a:pt x="6911950" y="1811269"/>
                  <a:pt x="6923388" y="1807057"/>
                  <a:pt x="6932673" y="1811173"/>
                </a:cubicBezTo>
                <a:lnTo>
                  <a:pt x="6947987" y="1817970"/>
                </a:lnTo>
                <a:cubicBezTo>
                  <a:pt x="6957319" y="1822087"/>
                  <a:pt x="6961578" y="1833671"/>
                  <a:pt x="6957367" y="1842909"/>
                </a:cubicBezTo>
                <a:cubicBezTo>
                  <a:pt x="6956362" y="1845063"/>
                  <a:pt x="6954926" y="1846882"/>
                  <a:pt x="6953299" y="1848462"/>
                </a:cubicBezTo>
                <a:cubicBezTo>
                  <a:pt x="6953969" y="1849084"/>
                  <a:pt x="6954782" y="1849515"/>
                  <a:pt x="6955357" y="1850233"/>
                </a:cubicBezTo>
                <a:cubicBezTo>
                  <a:pt x="6959760" y="1855930"/>
                  <a:pt x="6964880" y="1861626"/>
                  <a:pt x="6966747" y="1868710"/>
                </a:cubicBezTo>
                <a:cubicBezTo>
                  <a:pt x="6969475" y="1879050"/>
                  <a:pt x="6963684" y="1889628"/>
                  <a:pt x="6953251" y="1892453"/>
                </a:cubicBezTo>
                <a:cubicBezTo>
                  <a:pt x="6945642" y="1894559"/>
                  <a:pt x="6939420" y="1891495"/>
                  <a:pt x="6933103" y="1887570"/>
                </a:cubicBezTo>
                <a:cubicBezTo>
                  <a:pt x="6928222" y="1884554"/>
                  <a:pt x="6926116" y="1879289"/>
                  <a:pt x="6925973" y="1873832"/>
                </a:cubicBezTo>
                <a:cubicBezTo>
                  <a:pt x="6925733" y="1873545"/>
                  <a:pt x="6925494" y="1873210"/>
                  <a:pt x="6925254" y="1872923"/>
                </a:cubicBezTo>
                <a:cubicBezTo>
                  <a:pt x="6919655" y="1865742"/>
                  <a:pt x="6920947" y="1856265"/>
                  <a:pt x="6926355" y="1849611"/>
                </a:cubicBezTo>
                <a:lnTo>
                  <a:pt x="6917119" y="1845542"/>
                </a:lnTo>
                <a:cubicBezTo>
                  <a:pt x="6907787" y="1841378"/>
                  <a:pt x="6903527" y="1829841"/>
                  <a:pt x="6907739" y="1820555"/>
                </a:cubicBezTo>
                <a:close/>
                <a:moveTo>
                  <a:pt x="6904724" y="2077366"/>
                </a:moveTo>
                <a:cubicBezTo>
                  <a:pt x="6915109" y="2074398"/>
                  <a:pt x="6924345" y="2080860"/>
                  <a:pt x="6927982" y="2090338"/>
                </a:cubicBezTo>
                <a:lnTo>
                  <a:pt x="6932242" y="2101395"/>
                </a:lnTo>
                <a:cubicBezTo>
                  <a:pt x="6935927" y="2110921"/>
                  <a:pt x="6928365" y="2122074"/>
                  <a:pt x="6919272" y="2124659"/>
                </a:cubicBezTo>
                <a:cubicBezTo>
                  <a:pt x="6908840" y="2127627"/>
                  <a:pt x="6899651" y="2121165"/>
                  <a:pt x="6895966" y="2111687"/>
                </a:cubicBezTo>
                <a:cubicBezTo>
                  <a:pt x="6894530" y="2108001"/>
                  <a:pt x="6893143" y="2104315"/>
                  <a:pt x="6891707" y="2100630"/>
                </a:cubicBezTo>
                <a:cubicBezTo>
                  <a:pt x="6888070" y="2091104"/>
                  <a:pt x="6895583" y="2079951"/>
                  <a:pt x="6904724" y="2077366"/>
                </a:cubicBezTo>
                <a:close/>
                <a:moveTo>
                  <a:pt x="6860504" y="1726782"/>
                </a:moveTo>
                <a:cubicBezTo>
                  <a:pt x="6870314" y="1704715"/>
                  <a:pt x="6905776" y="1717496"/>
                  <a:pt x="6895918" y="1739706"/>
                </a:cubicBezTo>
                <a:cubicBezTo>
                  <a:pt x="6886107" y="1761726"/>
                  <a:pt x="6850645" y="1748945"/>
                  <a:pt x="6860504" y="1726782"/>
                </a:cubicBezTo>
                <a:close/>
                <a:moveTo>
                  <a:pt x="6862274" y="1888863"/>
                </a:moveTo>
                <a:cubicBezTo>
                  <a:pt x="6871272" y="1891926"/>
                  <a:pt x="6878211" y="1903462"/>
                  <a:pt x="6874047" y="1912749"/>
                </a:cubicBezTo>
                <a:lnTo>
                  <a:pt x="6870650" y="1920407"/>
                </a:lnTo>
                <a:cubicBezTo>
                  <a:pt x="6866486" y="1929742"/>
                  <a:pt x="6857106" y="1935725"/>
                  <a:pt x="6846721" y="1932231"/>
                </a:cubicBezTo>
                <a:cubicBezTo>
                  <a:pt x="6837724" y="1929167"/>
                  <a:pt x="6830784" y="1917631"/>
                  <a:pt x="6834948" y="1908297"/>
                </a:cubicBezTo>
                <a:lnTo>
                  <a:pt x="6838346" y="1900638"/>
                </a:lnTo>
                <a:cubicBezTo>
                  <a:pt x="6842510" y="1891304"/>
                  <a:pt x="6851890" y="1885320"/>
                  <a:pt x="6862274" y="1888863"/>
                </a:cubicBezTo>
                <a:close/>
                <a:moveTo>
                  <a:pt x="6822601" y="1639232"/>
                </a:moveTo>
                <a:cubicBezTo>
                  <a:pt x="6831933" y="1635450"/>
                  <a:pt x="6843466" y="1640141"/>
                  <a:pt x="6847152" y="1649619"/>
                </a:cubicBezTo>
                <a:cubicBezTo>
                  <a:pt x="6848588" y="1653305"/>
                  <a:pt x="6849975" y="1656991"/>
                  <a:pt x="6851411" y="1660677"/>
                </a:cubicBezTo>
                <a:cubicBezTo>
                  <a:pt x="6855096" y="1670202"/>
                  <a:pt x="6850597" y="1681356"/>
                  <a:pt x="6841026" y="1685233"/>
                </a:cubicBezTo>
                <a:cubicBezTo>
                  <a:pt x="6831694" y="1689015"/>
                  <a:pt x="6820160" y="1684323"/>
                  <a:pt x="6816475" y="1674846"/>
                </a:cubicBezTo>
                <a:cubicBezTo>
                  <a:pt x="6815039" y="1671160"/>
                  <a:pt x="6813652" y="1667474"/>
                  <a:pt x="6812216" y="1663788"/>
                </a:cubicBezTo>
                <a:cubicBezTo>
                  <a:pt x="6808579" y="1654215"/>
                  <a:pt x="6813030" y="1643109"/>
                  <a:pt x="6822601" y="1639232"/>
                </a:cubicBezTo>
                <a:close/>
                <a:moveTo>
                  <a:pt x="6770915" y="1721995"/>
                </a:moveTo>
                <a:cubicBezTo>
                  <a:pt x="6780774" y="1699737"/>
                  <a:pt x="6814992" y="1715581"/>
                  <a:pt x="6805181" y="1737696"/>
                </a:cubicBezTo>
                <a:cubicBezTo>
                  <a:pt x="6795322" y="1759955"/>
                  <a:pt x="6761105" y="1744110"/>
                  <a:pt x="6770915" y="1721995"/>
                </a:cubicBezTo>
                <a:close/>
                <a:moveTo>
                  <a:pt x="6737894" y="1796765"/>
                </a:moveTo>
                <a:cubicBezTo>
                  <a:pt x="6747752" y="1774602"/>
                  <a:pt x="6780008" y="1794132"/>
                  <a:pt x="6770293" y="1816008"/>
                </a:cubicBezTo>
                <a:cubicBezTo>
                  <a:pt x="6767853" y="1821560"/>
                  <a:pt x="6763976" y="1824480"/>
                  <a:pt x="6759716" y="1825438"/>
                </a:cubicBezTo>
                <a:cubicBezTo>
                  <a:pt x="6765364" y="1826539"/>
                  <a:pt x="6770389" y="1830751"/>
                  <a:pt x="6772973" y="1836112"/>
                </a:cubicBezTo>
                <a:cubicBezTo>
                  <a:pt x="6773978" y="1835873"/>
                  <a:pt x="6774935" y="1835490"/>
                  <a:pt x="6775988" y="1835394"/>
                </a:cubicBezTo>
                <a:cubicBezTo>
                  <a:pt x="6786134" y="1834341"/>
                  <a:pt x="6795849" y="1840755"/>
                  <a:pt x="6797428" y="1851238"/>
                </a:cubicBezTo>
                <a:cubicBezTo>
                  <a:pt x="6798816" y="1860429"/>
                  <a:pt x="6792355" y="1870194"/>
                  <a:pt x="6783119" y="1872157"/>
                </a:cubicBezTo>
                <a:cubicBezTo>
                  <a:pt x="6782736" y="1872444"/>
                  <a:pt x="6782353" y="1872779"/>
                  <a:pt x="6782018" y="1873114"/>
                </a:cubicBezTo>
                <a:cubicBezTo>
                  <a:pt x="6781875" y="1873258"/>
                  <a:pt x="6781827" y="1873353"/>
                  <a:pt x="6781635" y="1873545"/>
                </a:cubicBezTo>
                <a:cubicBezTo>
                  <a:pt x="6780726" y="1874741"/>
                  <a:pt x="6779721" y="1875890"/>
                  <a:pt x="6778860" y="1877135"/>
                </a:cubicBezTo>
                <a:cubicBezTo>
                  <a:pt x="6778189" y="1878092"/>
                  <a:pt x="6774840" y="1883597"/>
                  <a:pt x="6777759" y="1878523"/>
                </a:cubicBezTo>
                <a:cubicBezTo>
                  <a:pt x="6774026" y="1884937"/>
                  <a:pt x="6770245" y="1890299"/>
                  <a:pt x="6762253" y="1891495"/>
                </a:cubicBezTo>
                <a:cubicBezTo>
                  <a:pt x="6754213" y="1892740"/>
                  <a:pt x="6746843" y="1888815"/>
                  <a:pt x="6742823" y="1882017"/>
                </a:cubicBezTo>
                <a:cubicBezTo>
                  <a:pt x="6742009" y="1880629"/>
                  <a:pt x="6741340" y="1879145"/>
                  <a:pt x="6740813" y="1877661"/>
                </a:cubicBezTo>
                <a:cubicBezTo>
                  <a:pt x="6733922" y="1867322"/>
                  <a:pt x="6734974" y="1853153"/>
                  <a:pt x="6737176" y="1841521"/>
                </a:cubicBezTo>
                <a:cubicBezTo>
                  <a:pt x="6738851" y="1832522"/>
                  <a:pt x="6745407" y="1826586"/>
                  <a:pt x="6754022" y="1825533"/>
                </a:cubicBezTo>
                <a:cubicBezTo>
                  <a:pt x="6742680" y="1823762"/>
                  <a:pt x="6731672" y="1810790"/>
                  <a:pt x="6737894" y="1796765"/>
                </a:cubicBezTo>
                <a:close/>
                <a:moveTo>
                  <a:pt x="6739282" y="2070664"/>
                </a:moveTo>
                <a:cubicBezTo>
                  <a:pt x="6741579" y="2074972"/>
                  <a:pt x="6742153" y="2080286"/>
                  <a:pt x="6739569" y="2086126"/>
                </a:cubicBezTo>
                <a:cubicBezTo>
                  <a:pt x="6733156" y="2100534"/>
                  <a:pt x="6716550" y="2099050"/>
                  <a:pt x="6708270" y="2090146"/>
                </a:cubicBezTo>
                <a:cubicBezTo>
                  <a:pt x="6701187" y="2085695"/>
                  <a:pt x="6696306" y="2076361"/>
                  <a:pt x="6699847" y="2068367"/>
                </a:cubicBezTo>
                <a:lnTo>
                  <a:pt x="6703245" y="2060708"/>
                </a:lnTo>
                <a:cubicBezTo>
                  <a:pt x="6707409" y="2051374"/>
                  <a:pt x="6716645" y="2045294"/>
                  <a:pt x="6727078" y="2048741"/>
                </a:cubicBezTo>
                <a:cubicBezTo>
                  <a:pt x="6735405" y="2051565"/>
                  <a:pt x="6741770" y="2061761"/>
                  <a:pt x="6739282" y="2070664"/>
                </a:cubicBezTo>
                <a:close/>
                <a:moveTo>
                  <a:pt x="6688505" y="1901021"/>
                </a:moveTo>
                <a:lnTo>
                  <a:pt x="6699560" y="1896761"/>
                </a:lnTo>
                <a:cubicBezTo>
                  <a:pt x="6709084" y="1893075"/>
                  <a:pt x="6720234" y="1898292"/>
                  <a:pt x="6723823" y="1907770"/>
                </a:cubicBezTo>
                <a:cubicBezTo>
                  <a:pt x="6727413" y="1917344"/>
                  <a:pt x="6722292" y="1928401"/>
                  <a:pt x="6712769" y="1932039"/>
                </a:cubicBezTo>
                <a:cubicBezTo>
                  <a:pt x="6709084" y="1933475"/>
                  <a:pt x="6705399" y="1934911"/>
                  <a:pt x="6701714" y="1936299"/>
                </a:cubicBezTo>
                <a:cubicBezTo>
                  <a:pt x="6692190" y="1939985"/>
                  <a:pt x="6680992" y="1934768"/>
                  <a:pt x="6677450" y="1925290"/>
                </a:cubicBezTo>
                <a:cubicBezTo>
                  <a:pt x="6673908" y="1915716"/>
                  <a:pt x="6679030" y="1904707"/>
                  <a:pt x="6688505" y="1901021"/>
                </a:cubicBezTo>
                <a:close/>
                <a:moveTo>
                  <a:pt x="6657063" y="1958414"/>
                </a:moveTo>
                <a:cubicBezTo>
                  <a:pt x="6666778" y="1936539"/>
                  <a:pt x="6703006" y="1947070"/>
                  <a:pt x="6693195" y="1969232"/>
                </a:cubicBezTo>
                <a:cubicBezTo>
                  <a:pt x="6683480" y="1991060"/>
                  <a:pt x="6647252" y="1980529"/>
                  <a:pt x="6657063" y="1958414"/>
                </a:cubicBezTo>
                <a:close/>
                <a:moveTo>
                  <a:pt x="6636437" y="2005085"/>
                </a:moveTo>
                <a:cubicBezTo>
                  <a:pt x="6628444" y="2009872"/>
                  <a:pt x="6614470" y="2006665"/>
                  <a:pt x="6610929" y="1997427"/>
                </a:cubicBezTo>
                <a:cubicBezTo>
                  <a:pt x="6609493" y="1993741"/>
                  <a:pt x="6608105" y="1990055"/>
                  <a:pt x="6606669" y="1986369"/>
                </a:cubicBezTo>
                <a:cubicBezTo>
                  <a:pt x="6602841" y="1976460"/>
                  <a:pt x="6604660" y="1966600"/>
                  <a:pt x="6614327" y="1960856"/>
                </a:cubicBezTo>
                <a:cubicBezTo>
                  <a:pt x="6622319" y="1956069"/>
                  <a:pt x="6636293" y="1959276"/>
                  <a:pt x="6639835" y="1968514"/>
                </a:cubicBezTo>
                <a:lnTo>
                  <a:pt x="6644093" y="1979572"/>
                </a:lnTo>
                <a:cubicBezTo>
                  <a:pt x="6647922" y="1989433"/>
                  <a:pt x="6646152" y="1999293"/>
                  <a:pt x="6636437" y="2005085"/>
                </a:cubicBezTo>
                <a:close/>
                <a:moveTo>
                  <a:pt x="6600783" y="1857701"/>
                </a:moveTo>
                <a:cubicBezTo>
                  <a:pt x="6604803" y="1848414"/>
                  <a:pt x="6616241" y="1843771"/>
                  <a:pt x="6625573" y="1847888"/>
                </a:cubicBezTo>
                <a:lnTo>
                  <a:pt x="6633230" y="1851286"/>
                </a:lnTo>
                <a:cubicBezTo>
                  <a:pt x="6642562" y="1855403"/>
                  <a:pt x="6647109" y="1866652"/>
                  <a:pt x="6643041" y="1876082"/>
                </a:cubicBezTo>
                <a:cubicBezTo>
                  <a:pt x="6639021" y="1885368"/>
                  <a:pt x="6627583" y="1890011"/>
                  <a:pt x="6618251" y="1885895"/>
                </a:cubicBezTo>
                <a:lnTo>
                  <a:pt x="6610594" y="1882496"/>
                </a:lnTo>
                <a:cubicBezTo>
                  <a:pt x="6601262" y="1878332"/>
                  <a:pt x="6596715" y="1867130"/>
                  <a:pt x="6600783" y="1857701"/>
                </a:cubicBezTo>
                <a:close/>
                <a:moveTo>
                  <a:pt x="6584847" y="1935198"/>
                </a:moveTo>
                <a:cubicBezTo>
                  <a:pt x="6594562" y="1913275"/>
                  <a:pt x="6630646" y="1924332"/>
                  <a:pt x="6620787" y="1946495"/>
                </a:cubicBezTo>
                <a:cubicBezTo>
                  <a:pt x="6611073" y="1968467"/>
                  <a:pt x="6575036" y="1957361"/>
                  <a:pt x="6584847" y="1935198"/>
                </a:cubicBezTo>
                <a:close/>
                <a:moveTo>
                  <a:pt x="6584033" y="2329342"/>
                </a:moveTo>
                <a:lnTo>
                  <a:pt x="6587431" y="2321683"/>
                </a:lnTo>
                <a:cubicBezTo>
                  <a:pt x="6591738" y="2312014"/>
                  <a:pt x="6600878" y="2306892"/>
                  <a:pt x="6611360" y="2310003"/>
                </a:cubicBezTo>
                <a:cubicBezTo>
                  <a:pt x="6620548" y="2312684"/>
                  <a:pt x="6627057" y="2324938"/>
                  <a:pt x="6623037" y="2333937"/>
                </a:cubicBezTo>
                <a:lnTo>
                  <a:pt x="6619639" y="2341596"/>
                </a:lnTo>
                <a:cubicBezTo>
                  <a:pt x="6615331" y="2351265"/>
                  <a:pt x="6606191" y="2356387"/>
                  <a:pt x="6595710" y="2353276"/>
                </a:cubicBezTo>
                <a:cubicBezTo>
                  <a:pt x="6586522" y="2350547"/>
                  <a:pt x="6580013" y="2338341"/>
                  <a:pt x="6584033" y="2329342"/>
                </a:cubicBezTo>
                <a:close/>
                <a:moveTo>
                  <a:pt x="6591594" y="2523015"/>
                </a:moveTo>
                <a:lnTo>
                  <a:pt x="6588196" y="2530674"/>
                </a:lnTo>
                <a:cubicBezTo>
                  <a:pt x="6583889" y="2540343"/>
                  <a:pt x="6574653" y="2545369"/>
                  <a:pt x="6564172" y="2542258"/>
                </a:cubicBezTo>
                <a:cubicBezTo>
                  <a:pt x="6554983" y="2539481"/>
                  <a:pt x="6548619" y="2527275"/>
                  <a:pt x="6552591" y="2518228"/>
                </a:cubicBezTo>
                <a:lnTo>
                  <a:pt x="6555989" y="2510569"/>
                </a:lnTo>
                <a:cubicBezTo>
                  <a:pt x="6560296" y="2500900"/>
                  <a:pt x="6569532" y="2495874"/>
                  <a:pt x="6580013" y="2498985"/>
                </a:cubicBezTo>
                <a:cubicBezTo>
                  <a:pt x="6589249" y="2501761"/>
                  <a:pt x="6595615" y="2514016"/>
                  <a:pt x="6591594" y="2523015"/>
                </a:cubicBezTo>
                <a:close/>
                <a:moveTo>
                  <a:pt x="6548523" y="1996613"/>
                </a:moveTo>
                <a:cubicBezTo>
                  <a:pt x="6558334" y="1974498"/>
                  <a:pt x="6590446" y="1994315"/>
                  <a:pt x="6580731" y="2016191"/>
                </a:cubicBezTo>
                <a:cubicBezTo>
                  <a:pt x="6570872" y="2038306"/>
                  <a:pt x="6538808" y="2018488"/>
                  <a:pt x="6548523" y="1996613"/>
                </a:cubicBezTo>
                <a:close/>
                <a:moveTo>
                  <a:pt x="6541440" y="2115517"/>
                </a:moveTo>
                <a:lnTo>
                  <a:pt x="6544838" y="2107858"/>
                </a:lnTo>
                <a:cubicBezTo>
                  <a:pt x="6549098" y="2098236"/>
                  <a:pt x="6560918" y="2095173"/>
                  <a:pt x="6570011" y="2099146"/>
                </a:cubicBezTo>
                <a:cubicBezTo>
                  <a:pt x="6579582" y="2103262"/>
                  <a:pt x="6582741" y="2115325"/>
                  <a:pt x="6578721" y="2124324"/>
                </a:cubicBezTo>
                <a:lnTo>
                  <a:pt x="6575323" y="2131983"/>
                </a:lnTo>
                <a:cubicBezTo>
                  <a:pt x="6571064" y="2141604"/>
                  <a:pt x="6559243" y="2144620"/>
                  <a:pt x="6550150" y="2140695"/>
                </a:cubicBezTo>
                <a:cubicBezTo>
                  <a:pt x="6540579" y="2136578"/>
                  <a:pt x="6537420" y="2124468"/>
                  <a:pt x="6541440" y="2115517"/>
                </a:cubicBezTo>
                <a:close/>
                <a:moveTo>
                  <a:pt x="6514784" y="2217283"/>
                </a:moveTo>
                <a:cubicBezTo>
                  <a:pt x="6518660" y="2207805"/>
                  <a:pt x="6527323" y="2201248"/>
                  <a:pt x="6538043" y="2204263"/>
                </a:cubicBezTo>
                <a:cubicBezTo>
                  <a:pt x="6547039" y="2206800"/>
                  <a:pt x="6554888" y="2218097"/>
                  <a:pt x="6551060" y="2227527"/>
                </a:cubicBezTo>
                <a:cubicBezTo>
                  <a:pt x="6550581" y="2228628"/>
                  <a:pt x="6550150" y="2229729"/>
                  <a:pt x="6549863" y="2230878"/>
                </a:cubicBezTo>
                <a:lnTo>
                  <a:pt x="6549863" y="2230878"/>
                </a:lnTo>
                <a:cubicBezTo>
                  <a:pt x="6549911" y="2231021"/>
                  <a:pt x="6549911" y="2231021"/>
                  <a:pt x="6549959" y="2231261"/>
                </a:cubicBezTo>
                <a:cubicBezTo>
                  <a:pt x="6550102" y="2231548"/>
                  <a:pt x="6550102" y="2231548"/>
                  <a:pt x="6550389" y="2232122"/>
                </a:cubicBezTo>
                <a:cubicBezTo>
                  <a:pt x="6555175" y="2241505"/>
                  <a:pt x="6551778" y="2252275"/>
                  <a:pt x="6542828" y="2257684"/>
                </a:cubicBezTo>
                <a:cubicBezTo>
                  <a:pt x="6534310" y="2262854"/>
                  <a:pt x="6521723" y="2258928"/>
                  <a:pt x="6517272" y="2250121"/>
                </a:cubicBezTo>
                <a:cubicBezTo>
                  <a:pt x="6512008" y="2239829"/>
                  <a:pt x="6510333" y="2228149"/>
                  <a:pt x="6514784" y="2217283"/>
                </a:cubicBezTo>
                <a:close/>
                <a:moveTo>
                  <a:pt x="6488128" y="2256343"/>
                </a:moveTo>
                <a:cubicBezTo>
                  <a:pt x="6497986" y="2234133"/>
                  <a:pt x="6531486" y="2251413"/>
                  <a:pt x="6521675" y="2273480"/>
                </a:cubicBezTo>
                <a:cubicBezTo>
                  <a:pt x="6511817" y="2295739"/>
                  <a:pt x="6478317" y="2278411"/>
                  <a:pt x="6488128" y="2256343"/>
                </a:cubicBezTo>
                <a:close/>
                <a:moveTo>
                  <a:pt x="6474679" y="2375726"/>
                </a:moveTo>
                <a:cubicBezTo>
                  <a:pt x="6483390" y="2369120"/>
                  <a:pt x="6494492" y="2373093"/>
                  <a:pt x="6500905" y="2380513"/>
                </a:cubicBezTo>
                <a:cubicBezTo>
                  <a:pt x="6511290" y="2392575"/>
                  <a:pt x="6511481" y="2408707"/>
                  <a:pt x="6505308" y="2422732"/>
                </a:cubicBezTo>
                <a:cubicBezTo>
                  <a:pt x="6501192" y="2432066"/>
                  <a:pt x="6489372" y="2436087"/>
                  <a:pt x="6480279" y="2431827"/>
                </a:cubicBezTo>
                <a:cubicBezTo>
                  <a:pt x="6470899" y="2427471"/>
                  <a:pt x="6467070" y="2416078"/>
                  <a:pt x="6471186" y="2406792"/>
                </a:cubicBezTo>
                <a:cubicBezTo>
                  <a:pt x="6471569" y="2405835"/>
                  <a:pt x="6471760" y="2405356"/>
                  <a:pt x="6471856" y="2405212"/>
                </a:cubicBezTo>
                <a:lnTo>
                  <a:pt x="6471951" y="2404877"/>
                </a:lnTo>
                <a:cubicBezTo>
                  <a:pt x="6471951" y="2404829"/>
                  <a:pt x="6471951" y="2404781"/>
                  <a:pt x="6471951" y="2404734"/>
                </a:cubicBezTo>
                <a:cubicBezTo>
                  <a:pt x="6471282" y="2403824"/>
                  <a:pt x="6470659" y="2402867"/>
                  <a:pt x="6469893" y="2402005"/>
                </a:cubicBezTo>
                <a:cubicBezTo>
                  <a:pt x="6463002" y="2393915"/>
                  <a:pt x="6467262" y="2381326"/>
                  <a:pt x="6474679" y="2375726"/>
                </a:cubicBezTo>
                <a:close/>
                <a:moveTo>
                  <a:pt x="6416054" y="2452936"/>
                </a:moveTo>
                <a:cubicBezTo>
                  <a:pt x="6425338" y="2448533"/>
                  <a:pt x="6436777" y="2453942"/>
                  <a:pt x="6440749" y="2462941"/>
                </a:cubicBezTo>
                <a:cubicBezTo>
                  <a:pt x="6443620" y="2469499"/>
                  <a:pt x="6447209" y="2476296"/>
                  <a:pt x="6447257" y="2483620"/>
                </a:cubicBezTo>
                <a:cubicBezTo>
                  <a:pt x="6447353" y="2494342"/>
                  <a:pt x="6439169" y="2503150"/>
                  <a:pt x="6428354" y="2503389"/>
                </a:cubicBezTo>
                <a:cubicBezTo>
                  <a:pt x="6420457" y="2503533"/>
                  <a:pt x="6415145" y="2499081"/>
                  <a:pt x="6410024" y="2493720"/>
                </a:cubicBezTo>
                <a:cubicBezTo>
                  <a:pt x="6406052" y="2489603"/>
                  <a:pt x="6405287" y="2483955"/>
                  <a:pt x="6406483" y="2478689"/>
                </a:cubicBezTo>
                <a:cubicBezTo>
                  <a:pt x="6406340" y="2478354"/>
                  <a:pt x="6406196" y="2477971"/>
                  <a:pt x="6406004" y="2477636"/>
                </a:cubicBezTo>
                <a:cubicBezTo>
                  <a:pt x="6401793" y="2467967"/>
                  <a:pt x="6406962" y="2457292"/>
                  <a:pt x="6416054" y="2452936"/>
                </a:cubicBezTo>
                <a:close/>
                <a:moveTo>
                  <a:pt x="5384828" y="3708173"/>
                </a:moveTo>
                <a:cubicBezTo>
                  <a:pt x="5470923" y="3694291"/>
                  <a:pt x="5550079" y="3684287"/>
                  <a:pt x="5627799" y="3683042"/>
                </a:cubicBezTo>
                <a:cubicBezTo>
                  <a:pt x="5822817" y="3575771"/>
                  <a:pt x="6088089" y="3595109"/>
                  <a:pt x="6272387" y="3712385"/>
                </a:cubicBezTo>
                <a:cubicBezTo>
                  <a:pt x="6561827" y="3896581"/>
                  <a:pt x="6652325" y="4267173"/>
                  <a:pt x="6478317" y="4565533"/>
                </a:cubicBezTo>
                <a:cubicBezTo>
                  <a:pt x="6299810" y="4871600"/>
                  <a:pt x="5913123" y="4992514"/>
                  <a:pt x="5589896" y="4863893"/>
                </a:cubicBezTo>
                <a:cubicBezTo>
                  <a:pt x="5283036" y="4741830"/>
                  <a:pt x="5101849" y="4440359"/>
                  <a:pt x="5078543" y="4118974"/>
                </a:cubicBezTo>
                <a:cubicBezTo>
                  <a:pt x="5066291" y="3950671"/>
                  <a:pt x="5213548" y="3735793"/>
                  <a:pt x="5384828" y="3708173"/>
                </a:cubicBezTo>
                <a:close/>
                <a:moveTo>
                  <a:pt x="4467550" y="8438371"/>
                </a:moveTo>
                <a:cubicBezTo>
                  <a:pt x="4488033" y="8450769"/>
                  <a:pt x="4473149" y="8485472"/>
                  <a:pt x="4452379" y="8472931"/>
                </a:cubicBezTo>
                <a:cubicBezTo>
                  <a:pt x="4431897" y="8460582"/>
                  <a:pt x="4446780" y="8425877"/>
                  <a:pt x="4467550" y="8438371"/>
                </a:cubicBezTo>
                <a:close/>
                <a:moveTo>
                  <a:pt x="4495595" y="8471160"/>
                </a:moveTo>
                <a:cubicBezTo>
                  <a:pt x="4504352" y="8475899"/>
                  <a:pt x="4507415" y="8488775"/>
                  <a:pt x="4502055" y="8497057"/>
                </a:cubicBezTo>
                <a:cubicBezTo>
                  <a:pt x="4495834" y="8506726"/>
                  <a:pt x="4486454" y="8513954"/>
                  <a:pt x="4474824" y="8515629"/>
                </a:cubicBezTo>
                <a:cubicBezTo>
                  <a:pt x="4464679" y="8517065"/>
                  <a:pt x="4454629" y="8512949"/>
                  <a:pt x="4451805" y="8502178"/>
                </a:cubicBezTo>
                <a:cubicBezTo>
                  <a:pt x="4449412" y="8493180"/>
                  <a:pt x="4455155" y="8480590"/>
                  <a:pt x="4465253" y="8479154"/>
                </a:cubicBezTo>
                <a:cubicBezTo>
                  <a:pt x="4466497" y="8479011"/>
                  <a:pt x="4467742" y="8478819"/>
                  <a:pt x="4468938" y="8478484"/>
                </a:cubicBezTo>
                <a:cubicBezTo>
                  <a:pt x="4469082" y="8478436"/>
                  <a:pt x="4469034" y="8478484"/>
                  <a:pt x="4469177" y="8478436"/>
                </a:cubicBezTo>
                <a:cubicBezTo>
                  <a:pt x="4469225" y="8478388"/>
                  <a:pt x="4469273" y="8478340"/>
                  <a:pt x="4469369" y="8478293"/>
                </a:cubicBezTo>
                <a:cubicBezTo>
                  <a:pt x="4469512" y="8478101"/>
                  <a:pt x="4469608" y="8477957"/>
                  <a:pt x="4469752" y="8477718"/>
                </a:cubicBezTo>
                <a:cubicBezTo>
                  <a:pt x="4475446" y="8468767"/>
                  <a:pt x="4486358" y="8466182"/>
                  <a:pt x="4495595" y="8471160"/>
                </a:cubicBezTo>
                <a:close/>
                <a:moveTo>
                  <a:pt x="4357335" y="8297448"/>
                </a:moveTo>
                <a:cubicBezTo>
                  <a:pt x="4360924" y="8290603"/>
                  <a:pt x="4366093" y="8285433"/>
                  <a:pt x="4373463" y="8283040"/>
                </a:cubicBezTo>
                <a:cubicBezTo>
                  <a:pt x="4382652" y="8280025"/>
                  <a:pt x="4390835" y="8283950"/>
                  <a:pt x="4398253" y="8289024"/>
                </a:cubicBezTo>
                <a:cubicBezTo>
                  <a:pt x="4406676" y="8294815"/>
                  <a:pt x="4405910" y="8308793"/>
                  <a:pt x="4399784" y="8315686"/>
                </a:cubicBezTo>
                <a:cubicBezTo>
                  <a:pt x="4395525" y="8320473"/>
                  <a:pt x="4390022" y="8322100"/>
                  <a:pt x="4384566" y="8321526"/>
                </a:cubicBezTo>
                <a:cubicBezTo>
                  <a:pt x="4379110" y="8325068"/>
                  <a:pt x="4372123" y="8325690"/>
                  <a:pt x="4365710" y="8322818"/>
                </a:cubicBezTo>
                <a:cubicBezTo>
                  <a:pt x="4356473" y="8318606"/>
                  <a:pt x="4352741" y="8306160"/>
                  <a:pt x="4357335" y="8297448"/>
                </a:cubicBezTo>
                <a:close/>
                <a:moveTo>
                  <a:pt x="4368294" y="8385669"/>
                </a:moveTo>
                <a:lnTo>
                  <a:pt x="4379780" y="8382797"/>
                </a:lnTo>
                <a:cubicBezTo>
                  <a:pt x="4389686" y="8380355"/>
                  <a:pt x="4400215" y="8384998"/>
                  <a:pt x="4403374" y="8395242"/>
                </a:cubicBezTo>
                <a:cubicBezTo>
                  <a:pt x="4406245" y="8404576"/>
                  <a:pt x="4400837" y="8416400"/>
                  <a:pt x="4390931" y="8418841"/>
                </a:cubicBezTo>
                <a:cubicBezTo>
                  <a:pt x="4387102" y="8419798"/>
                  <a:pt x="4383274" y="8420756"/>
                  <a:pt x="4379445" y="8421713"/>
                </a:cubicBezTo>
                <a:cubicBezTo>
                  <a:pt x="4369539" y="8424154"/>
                  <a:pt x="4359010" y="8419511"/>
                  <a:pt x="4355851" y="8409267"/>
                </a:cubicBezTo>
                <a:cubicBezTo>
                  <a:pt x="4352980" y="8399933"/>
                  <a:pt x="4358436" y="8388110"/>
                  <a:pt x="4368294" y="8385669"/>
                </a:cubicBezTo>
                <a:close/>
                <a:moveTo>
                  <a:pt x="4282008" y="8382557"/>
                </a:moveTo>
                <a:lnTo>
                  <a:pt x="4287368" y="8381217"/>
                </a:lnTo>
                <a:cubicBezTo>
                  <a:pt x="4288803" y="8380308"/>
                  <a:pt x="4290287" y="8379494"/>
                  <a:pt x="4291914" y="8378776"/>
                </a:cubicBezTo>
                <a:cubicBezTo>
                  <a:pt x="4304357" y="8373511"/>
                  <a:pt x="4318954" y="8376765"/>
                  <a:pt x="4331875" y="8377627"/>
                </a:cubicBezTo>
                <a:cubicBezTo>
                  <a:pt x="4351401" y="8378967"/>
                  <a:pt x="4351831" y="8403428"/>
                  <a:pt x="4338671" y="8412043"/>
                </a:cubicBezTo>
                <a:cubicBezTo>
                  <a:pt x="4339149" y="8412235"/>
                  <a:pt x="4339580" y="8412426"/>
                  <a:pt x="4340011" y="8412666"/>
                </a:cubicBezTo>
                <a:cubicBezTo>
                  <a:pt x="4345658" y="8413910"/>
                  <a:pt x="4349534" y="8417405"/>
                  <a:pt x="4351592" y="8421856"/>
                </a:cubicBezTo>
                <a:cubicBezTo>
                  <a:pt x="4357191" y="8431478"/>
                  <a:pt x="4355756" y="8445742"/>
                  <a:pt x="4343217" y="8449045"/>
                </a:cubicBezTo>
                <a:cubicBezTo>
                  <a:pt x="4339819" y="8449955"/>
                  <a:pt x="4336517" y="8451247"/>
                  <a:pt x="4333119" y="8452157"/>
                </a:cubicBezTo>
                <a:cubicBezTo>
                  <a:pt x="4332306" y="8452492"/>
                  <a:pt x="4331492" y="8452827"/>
                  <a:pt x="4330678" y="8453210"/>
                </a:cubicBezTo>
                <a:cubicBezTo>
                  <a:pt x="4328477" y="8454550"/>
                  <a:pt x="4326419" y="8455699"/>
                  <a:pt x="4324170" y="8456417"/>
                </a:cubicBezTo>
                <a:cubicBezTo>
                  <a:pt x="4322256" y="8461730"/>
                  <a:pt x="4318140" y="8466421"/>
                  <a:pt x="4313258" y="8468384"/>
                </a:cubicBezTo>
                <a:cubicBezTo>
                  <a:pt x="4303113" y="8472453"/>
                  <a:pt x="4293494" y="8466900"/>
                  <a:pt x="4288708" y="8457901"/>
                </a:cubicBezTo>
                <a:cubicBezTo>
                  <a:pt x="4292106" y="8464219"/>
                  <a:pt x="4292154" y="8461443"/>
                  <a:pt x="4287990" y="8459385"/>
                </a:cubicBezTo>
                <a:cubicBezTo>
                  <a:pt x="4284640" y="8457709"/>
                  <a:pt x="4282582" y="8456177"/>
                  <a:pt x="4280046" y="8453641"/>
                </a:cubicBezTo>
                <a:cubicBezTo>
                  <a:pt x="4274399" y="8447992"/>
                  <a:pt x="4272389" y="8441387"/>
                  <a:pt x="4270570" y="8433823"/>
                </a:cubicBezTo>
                <a:cubicBezTo>
                  <a:pt x="4270043" y="8431621"/>
                  <a:pt x="4270379" y="8429180"/>
                  <a:pt x="4271096" y="8426739"/>
                </a:cubicBezTo>
                <a:cubicBezTo>
                  <a:pt x="4269613" y="8423436"/>
                  <a:pt x="4268847" y="8419798"/>
                  <a:pt x="4269230" y="8416351"/>
                </a:cubicBezTo>
                <a:cubicBezTo>
                  <a:pt x="4269565" y="8413623"/>
                  <a:pt x="4270043" y="8410895"/>
                  <a:pt x="4270618" y="8408166"/>
                </a:cubicBezTo>
                <a:cubicBezTo>
                  <a:pt x="4270331" y="8407496"/>
                  <a:pt x="4269948" y="8406826"/>
                  <a:pt x="4269709" y="8406108"/>
                </a:cubicBezTo>
                <a:cubicBezTo>
                  <a:pt x="4266741" y="8396965"/>
                  <a:pt x="4272101" y="8385047"/>
                  <a:pt x="4282008" y="8382557"/>
                </a:cubicBezTo>
                <a:close/>
                <a:moveTo>
                  <a:pt x="4349439" y="8594181"/>
                </a:moveTo>
                <a:cubicBezTo>
                  <a:pt x="4344749" y="8603132"/>
                  <a:pt x="4332114" y="8606099"/>
                  <a:pt x="4323644" y="8600978"/>
                </a:cubicBezTo>
                <a:lnTo>
                  <a:pt x="4316465" y="8596669"/>
                </a:lnTo>
                <a:cubicBezTo>
                  <a:pt x="4307420" y="8591212"/>
                  <a:pt x="4304884" y="8580059"/>
                  <a:pt x="4309669" y="8570869"/>
                </a:cubicBezTo>
                <a:cubicBezTo>
                  <a:pt x="4314359" y="8561917"/>
                  <a:pt x="4327041" y="8558950"/>
                  <a:pt x="4335464" y="8564071"/>
                </a:cubicBezTo>
                <a:lnTo>
                  <a:pt x="4342643" y="8568427"/>
                </a:lnTo>
                <a:cubicBezTo>
                  <a:pt x="4351688" y="8573837"/>
                  <a:pt x="4354224" y="8585038"/>
                  <a:pt x="4349439" y="8594181"/>
                </a:cubicBezTo>
                <a:close/>
                <a:moveTo>
                  <a:pt x="4282486" y="8492988"/>
                </a:moveTo>
                <a:cubicBezTo>
                  <a:pt x="4303256" y="8505529"/>
                  <a:pt x="4281242" y="8536165"/>
                  <a:pt x="4260568" y="8523719"/>
                </a:cubicBezTo>
                <a:cubicBezTo>
                  <a:pt x="4239798" y="8511130"/>
                  <a:pt x="4261812" y="8480495"/>
                  <a:pt x="4282486" y="8492988"/>
                </a:cubicBezTo>
                <a:close/>
                <a:moveTo>
                  <a:pt x="4205915" y="8388158"/>
                </a:moveTo>
                <a:cubicBezTo>
                  <a:pt x="4208404" y="8379159"/>
                  <a:pt x="4212232" y="8371069"/>
                  <a:pt x="4220320" y="8365803"/>
                </a:cubicBezTo>
                <a:cubicBezTo>
                  <a:pt x="4229174" y="8360059"/>
                  <a:pt x="4239224" y="8361304"/>
                  <a:pt x="4248556" y="8364798"/>
                </a:cubicBezTo>
                <a:cubicBezTo>
                  <a:pt x="4258127" y="8368388"/>
                  <a:pt x="4261381" y="8381504"/>
                  <a:pt x="4257266" y="8390025"/>
                </a:cubicBezTo>
                <a:cubicBezTo>
                  <a:pt x="4253916" y="8396869"/>
                  <a:pt x="4247551" y="8400077"/>
                  <a:pt x="4240803" y="8400172"/>
                </a:cubicBezTo>
                <a:cubicBezTo>
                  <a:pt x="4236926" y="8407305"/>
                  <a:pt x="4229604" y="8411996"/>
                  <a:pt x="4220846" y="8410272"/>
                </a:cubicBezTo>
                <a:cubicBezTo>
                  <a:pt x="4211371" y="8408405"/>
                  <a:pt x="4203235" y="8397970"/>
                  <a:pt x="4205915" y="8388158"/>
                </a:cubicBezTo>
                <a:close/>
                <a:moveTo>
                  <a:pt x="4235108" y="8483127"/>
                </a:moveTo>
                <a:cubicBezTo>
                  <a:pt x="4212089" y="8490355"/>
                  <a:pt x="4195817" y="8455939"/>
                  <a:pt x="4219124" y="8448662"/>
                </a:cubicBezTo>
                <a:cubicBezTo>
                  <a:pt x="4242143" y="8441434"/>
                  <a:pt x="4258414" y="8475852"/>
                  <a:pt x="4235108" y="8483127"/>
                </a:cubicBezTo>
                <a:close/>
                <a:moveTo>
                  <a:pt x="4209983" y="8531713"/>
                </a:moveTo>
                <a:cubicBezTo>
                  <a:pt x="4210462" y="8518980"/>
                  <a:pt x="4223957" y="8506534"/>
                  <a:pt x="4238266" y="8515151"/>
                </a:cubicBezTo>
                <a:cubicBezTo>
                  <a:pt x="4247694" y="8520847"/>
                  <a:pt x="4248556" y="8530468"/>
                  <a:pt x="4244967" y="8538223"/>
                </a:cubicBezTo>
                <a:cubicBezTo>
                  <a:pt x="4250518" y="8535542"/>
                  <a:pt x="4257266" y="8535255"/>
                  <a:pt x="4262721" y="8538319"/>
                </a:cubicBezTo>
                <a:cubicBezTo>
                  <a:pt x="4271862" y="8543488"/>
                  <a:pt x="4274638" y="8555120"/>
                  <a:pt x="4269852" y="8564215"/>
                </a:cubicBezTo>
                <a:lnTo>
                  <a:pt x="4264349" y="8574794"/>
                </a:lnTo>
                <a:cubicBezTo>
                  <a:pt x="4259563" y="8583937"/>
                  <a:pt x="4247168" y="8586904"/>
                  <a:pt x="4238458" y="8581926"/>
                </a:cubicBezTo>
                <a:cubicBezTo>
                  <a:pt x="4230705" y="8577522"/>
                  <a:pt x="4227594" y="8568476"/>
                  <a:pt x="4229748" y="8560242"/>
                </a:cubicBezTo>
                <a:cubicBezTo>
                  <a:pt x="4227403" y="8563449"/>
                  <a:pt x="4224053" y="8566082"/>
                  <a:pt x="4219506" y="8567518"/>
                </a:cubicBezTo>
                <a:cubicBezTo>
                  <a:pt x="4213524" y="8569385"/>
                  <a:pt x="4208691" y="8568332"/>
                  <a:pt x="4205149" y="8565555"/>
                </a:cubicBezTo>
                <a:cubicBezTo>
                  <a:pt x="4209074" y="8575464"/>
                  <a:pt x="4205676" y="8589538"/>
                  <a:pt x="4192371" y="8593702"/>
                </a:cubicBezTo>
                <a:cubicBezTo>
                  <a:pt x="4169065" y="8601025"/>
                  <a:pt x="4162413" y="8563593"/>
                  <a:pt x="4185528" y="8556317"/>
                </a:cubicBezTo>
                <a:cubicBezTo>
                  <a:pt x="4191510" y="8554402"/>
                  <a:pt x="4196391" y="8555551"/>
                  <a:pt x="4199933" y="8558327"/>
                </a:cubicBezTo>
                <a:cubicBezTo>
                  <a:pt x="4196248" y="8549281"/>
                  <a:pt x="4199263" y="8536931"/>
                  <a:pt x="4209983" y="8531713"/>
                </a:cubicBezTo>
                <a:close/>
                <a:moveTo>
                  <a:pt x="4187155" y="8496052"/>
                </a:moveTo>
                <a:cubicBezTo>
                  <a:pt x="4210892" y="8501508"/>
                  <a:pt x="4205532" y="8539181"/>
                  <a:pt x="4181699" y="8533675"/>
                </a:cubicBezTo>
                <a:cubicBezTo>
                  <a:pt x="4157962" y="8528170"/>
                  <a:pt x="4163370" y="8490499"/>
                  <a:pt x="4187155" y="8496052"/>
                </a:cubicBezTo>
                <a:close/>
                <a:moveTo>
                  <a:pt x="4163705" y="8528554"/>
                </a:moveTo>
                <a:lnTo>
                  <a:pt x="4159350" y="8535734"/>
                </a:lnTo>
                <a:cubicBezTo>
                  <a:pt x="4154086" y="8544494"/>
                  <a:pt x="4144753" y="8549903"/>
                  <a:pt x="4134464" y="8545355"/>
                </a:cubicBezTo>
                <a:cubicBezTo>
                  <a:pt x="4125994" y="8541573"/>
                  <a:pt x="4119581" y="8529176"/>
                  <a:pt x="4124845" y="8520464"/>
                </a:cubicBezTo>
                <a:lnTo>
                  <a:pt x="4129200" y="8513284"/>
                </a:lnTo>
                <a:cubicBezTo>
                  <a:pt x="4134464" y="8504524"/>
                  <a:pt x="4143796" y="8499115"/>
                  <a:pt x="4154086" y="8503662"/>
                </a:cubicBezTo>
                <a:cubicBezTo>
                  <a:pt x="4162556" y="8507444"/>
                  <a:pt x="4168969" y="8519842"/>
                  <a:pt x="4163705" y="8528554"/>
                </a:cubicBezTo>
                <a:close/>
                <a:moveTo>
                  <a:pt x="4148199" y="8421617"/>
                </a:moveTo>
                <a:cubicBezTo>
                  <a:pt x="4157196" y="8426787"/>
                  <a:pt x="4159063" y="8439233"/>
                  <a:pt x="4153942" y="8447657"/>
                </a:cubicBezTo>
                <a:lnTo>
                  <a:pt x="4140973" y="8469198"/>
                </a:lnTo>
                <a:cubicBezTo>
                  <a:pt x="4135517" y="8478244"/>
                  <a:pt x="4123601" y="8479968"/>
                  <a:pt x="4114938" y="8474941"/>
                </a:cubicBezTo>
                <a:cubicBezTo>
                  <a:pt x="4105941" y="8469772"/>
                  <a:pt x="4104075" y="8457326"/>
                  <a:pt x="4109195" y="8448902"/>
                </a:cubicBezTo>
                <a:lnTo>
                  <a:pt x="4122165" y="8427361"/>
                </a:lnTo>
                <a:cubicBezTo>
                  <a:pt x="4127668" y="8418314"/>
                  <a:pt x="4139537" y="8416639"/>
                  <a:pt x="4148199" y="8421617"/>
                </a:cubicBezTo>
                <a:close/>
                <a:moveTo>
                  <a:pt x="4125036" y="8358719"/>
                </a:moveTo>
                <a:cubicBezTo>
                  <a:pt x="4145758" y="8371213"/>
                  <a:pt x="4129056" y="8405055"/>
                  <a:pt x="4108286" y="8392561"/>
                </a:cubicBezTo>
                <a:cubicBezTo>
                  <a:pt x="4087612" y="8380068"/>
                  <a:pt x="4104314" y="8346226"/>
                  <a:pt x="4125036" y="8358719"/>
                </a:cubicBezTo>
                <a:close/>
                <a:moveTo>
                  <a:pt x="4095365" y="8552104"/>
                </a:moveTo>
                <a:lnTo>
                  <a:pt x="4097901" y="8560146"/>
                </a:lnTo>
                <a:cubicBezTo>
                  <a:pt x="4100007" y="8566848"/>
                  <a:pt x="4097566" y="8573453"/>
                  <a:pt x="4093020" y="8578096"/>
                </a:cubicBezTo>
                <a:cubicBezTo>
                  <a:pt x="4093020" y="8579916"/>
                  <a:pt x="4092015" y="8581496"/>
                  <a:pt x="4091441" y="8583171"/>
                </a:cubicBezTo>
                <a:cubicBezTo>
                  <a:pt x="4094455" y="8582979"/>
                  <a:pt x="4097662" y="8583410"/>
                  <a:pt x="4101060" y="8585468"/>
                </a:cubicBezTo>
                <a:cubicBezTo>
                  <a:pt x="4121591" y="8597914"/>
                  <a:pt x="4106085" y="8632331"/>
                  <a:pt x="4085315" y="8619742"/>
                </a:cubicBezTo>
                <a:cubicBezTo>
                  <a:pt x="4075169" y="8613615"/>
                  <a:pt x="4073877" y="8602174"/>
                  <a:pt x="4077610" y="8593654"/>
                </a:cubicBezTo>
                <a:cubicBezTo>
                  <a:pt x="4068565" y="8594755"/>
                  <a:pt x="4061243" y="8589825"/>
                  <a:pt x="4057653" y="8582884"/>
                </a:cubicBezTo>
                <a:cubicBezTo>
                  <a:pt x="4057270" y="8582979"/>
                  <a:pt x="4056936" y="8583171"/>
                  <a:pt x="4056553" y="8583219"/>
                </a:cubicBezTo>
                <a:cubicBezTo>
                  <a:pt x="4047795" y="8584942"/>
                  <a:pt x="4040760" y="8580394"/>
                  <a:pt x="4036740" y="8573453"/>
                </a:cubicBezTo>
                <a:cubicBezTo>
                  <a:pt x="4031858" y="8574746"/>
                  <a:pt x="4026451" y="8574363"/>
                  <a:pt x="4021234" y="8571204"/>
                </a:cubicBezTo>
                <a:cubicBezTo>
                  <a:pt x="4001756" y="8559428"/>
                  <a:pt x="4021473" y="8533245"/>
                  <a:pt x="4040951" y="8540329"/>
                </a:cubicBezTo>
                <a:cubicBezTo>
                  <a:pt x="4042770" y="8539228"/>
                  <a:pt x="4044684" y="8538271"/>
                  <a:pt x="4046646" y="8537840"/>
                </a:cubicBezTo>
                <a:cubicBezTo>
                  <a:pt x="4053681" y="8536452"/>
                  <a:pt x="4059616" y="8539085"/>
                  <a:pt x="4063827" y="8543728"/>
                </a:cubicBezTo>
                <a:cubicBezTo>
                  <a:pt x="4066172" y="8541478"/>
                  <a:pt x="4068948" y="8539659"/>
                  <a:pt x="4072106" y="8538654"/>
                </a:cubicBezTo>
                <a:cubicBezTo>
                  <a:pt x="4082109" y="8535542"/>
                  <a:pt x="4092398" y="8542675"/>
                  <a:pt x="4095365" y="8552104"/>
                </a:cubicBezTo>
                <a:close/>
                <a:moveTo>
                  <a:pt x="4068996" y="8654350"/>
                </a:moveTo>
                <a:cubicBezTo>
                  <a:pt x="4089479" y="8666748"/>
                  <a:pt x="4074499" y="8701404"/>
                  <a:pt x="4053729" y="8688863"/>
                </a:cubicBezTo>
                <a:cubicBezTo>
                  <a:pt x="4033246" y="8676513"/>
                  <a:pt x="4048273" y="8641809"/>
                  <a:pt x="4068996" y="8654350"/>
                </a:cubicBezTo>
                <a:close/>
                <a:moveTo>
                  <a:pt x="4025254" y="8628023"/>
                </a:moveTo>
                <a:cubicBezTo>
                  <a:pt x="4021521" y="8619502"/>
                  <a:pt x="4026451" y="8606004"/>
                  <a:pt x="4036070" y="8603610"/>
                </a:cubicBezTo>
                <a:lnTo>
                  <a:pt x="4047556" y="8600787"/>
                </a:lnTo>
                <a:cubicBezTo>
                  <a:pt x="4057845" y="8598249"/>
                  <a:pt x="4067416" y="8601265"/>
                  <a:pt x="4071963" y="8611605"/>
                </a:cubicBezTo>
                <a:cubicBezTo>
                  <a:pt x="4075696" y="8620125"/>
                  <a:pt x="4070766" y="8633623"/>
                  <a:pt x="4061147" y="8635969"/>
                </a:cubicBezTo>
                <a:lnTo>
                  <a:pt x="4049661" y="8638841"/>
                </a:lnTo>
                <a:cubicBezTo>
                  <a:pt x="4039324" y="8641378"/>
                  <a:pt x="4029801" y="8638362"/>
                  <a:pt x="4025254" y="8628023"/>
                </a:cubicBezTo>
                <a:close/>
                <a:moveTo>
                  <a:pt x="3954569" y="8654638"/>
                </a:moveTo>
                <a:cubicBezTo>
                  <a:pt x="3953420" y="8654254"/>
                  <a:pt x="3952272" y="8653967"/>
                  <a:pt x="3951075" y="8653776"/>
                </a:cubicBezTo>
                <a:lnTo>
                  <a:pt x="3951075" y="8653776"/>
                </a:lnTo>
                <a:cubicBezTo>
                  <a:pt x="3950932" y="8653823"/>
                  <a:pt x="3950884" y="8653823"/>
                  <a:pt x="3950693" y="8653872"/>
                </a:cubicBezTo>
                <a:cubicBezTo>
                  <a:pt x="3950453" y="8654063"/>
                  <a:pt x="3950405" y="8654063"/>
                  <a:pt x="3949927" y="8654398"/>
                </a:cubicBezTo>
                <a:cubicBezTo>
                  <a:pt x="3941025" y="8660238"/>
                  <a:pt x="3929875" y="8658084"/>
                  <a:pt x="3923462" y="8649707"/>
                </a:cubicBezTo>
                <a:cubicBezTo>
                  <a:pt x="3917336" y="8641713"/>
                  <a:pt x="3919872" y="8628693"/>
                  <a:pt x="3928200" y="8623236"/>
                </a:cubicBezTo>
                <a:cubicBezTo>
                  <a:pt x="3931215" y="8621225"/>
                  <a:pt x="3934661" y="8620316"/>
                  <a:pt x="3938011" y="8619071"/>
                </a:cubicBezTo>
                <a:lnTo>
                  <a:pt x="3930975" y="8614812"/>
                </a:lnTo>
                <a:cubicBezTo>
                  <a:pt x="3930688" y="8614620"/>
                  <a:pt x="3930497" y="8614333"/>
                  <a:pt x="3930210" y="8614141"/>
                </a:cubicBezTo>
                <a:cubicBezTo>
                  <a:pt x="3928343" y="8624672"/>
                  <a:pt x="3918532" y="8634485"/>
                  <a:pt x="3905276" y="8630273"/>
                </a:cubicBezTo>
                <a:cubicBezTo>
                  <a:pt x="3881922" y="8622901"/>
                  <a:pt x="3895466" y="8587383"/>
                  <a:pt x="3918676" y="8594707"/>
                </a:cubicBezTo>
                <a:cubicBezTo>
                  <a:pt x="3919585" y="8594994"/>
                  <a:pt x="3920064" y="8595568"/>
                  <a:pt x="3920878" y="8595904"/>
                </a:cubicBezTo>
                <a:cubicBezTo>
                  <a:pt x="3921069" y="8593750"/>
                  <a:pt x="3921548" y="8591548"/>
                  <a:pt x="3922648" y="8589394"/>
                </a:cubicBezTo>
                <a:cubicBezTo>
                  <a:pt x="3927003" y="8580825"/>
                  <a:pt x="3939255" y="8575751"/>
                  <a:pt x="3947965" y="8581017"/>
                </a:cubicBezTo>
                <a:lnTo>
                  <a:pt x="3955143" y="8585373"/>
                </a:lnTo>
                <a:cubicBezTo>
                  <a:pt x="3963901" y="8590638"/>
                  <a:pt x="3968400" y="8601025"/>
                  <a:pt x="3963518" y="8610694"/>
                </a:cubicBezTo>
                <a:cubicBezTo>
                  <a:pt x="3962274" y="8613184"/>
                  <a:pt x="3960264" y="8615242"/>
                  <a:pt x="3957967" y="8616966"/>
                </a:cubicBezTo>
                <a:cubicBezTo>
                  <a:pt x="3958924" y="8617157"/>
                  <a:pt x="3959881" y="8616774"/>
                  <a:pt x="3960838" y="8617013"/>
                </a:cubicBezTo>
                <a:cubicBezTo>
                  <a:pt x="3970745" y="8619838"/>
                  <a:pt x="3978306" y="8627831"/>
                  <a:pt x="3976488" y="8638889"/>
                </a:cubicBezTo>
                <a:cubicBezTo>
                  <a:pt x="3975770" y="8643245"/>
                  <a:pt x="3972994" y="8647505"/>
                  <a:pt x="3969309" y="8650569"/>
                </a:cubicBezTo>
                <a:lnTo>
                  <a:pt x="3973856" y="8649133"/>
                </a:lnTo>
                <a:cubicBezTo>
                  <a:pt x="3984001" y="8645925"/>
                  <a:pt x="3994147" y="8652818"/>
                  <a:pt x="3997258" y="8662344"/>
                </a:cubicBezTo>
                <a:cubicBezTo>
                  <a:pt x="4000512" y="8672300"/>
                  <a:pt x="3993525" y="8682784"/>
                  <a:pt x="3984049" y="8685752"/>
                </a:cubicBezTo>
                <a:lnTo>
                  <a:pt x="3976009" y="8688288"/>
                </a:lnTo>
                <a:cubicBezTo>
                  <a:pt x="3965863" y="8691495"/>
                  <a:pt x="3955717" y="8684603"/>
                  <a:pt x="3952607" y="8675077"/>
                </a:cubicBezTo>
                <a:cubicBezTo>
                  <a:pt x="3950023" y="8667131"/>
                  <a:pt x="3953995" y="8659137"/>
                  <a:pt x="3960407" y="8654590"/>
                </a:cubicBezTo>
                <a:cubicBezTo>
                  <a:pt x="3958445" y="8654925"/>
                  <a:pt x="3956531" y="8655164"/>
                  <a:pt x="3954569" y="8654638"/>
                </a:cubicBezTo>
                <a:close/>
                <a:moveTo>
                  <a:pt x="3992089" y="8621321"/>
                </a:moveTo>
                <a:cubicBezTo>
                  <a:pt x="3968783" y="8628645"/>
                  <a:pt x="3955383" y="8593079"/>
                  <a:pt x="3978689" y="8585756"/>
                </a:cubicBezTo>
                <a:cubicBezTo>
                  <a:pt x="4001995" y="8578432"/>
                  <a:pt x="4015395" y="8613997"/>
                  <a:pt x="3992089" y="8621321"/>
                </a:cubicBezTo>
                <a:close/>
                <a:moveTo>
                  <a:pt x="3999555" y="8496674"/>
                </a:moveTo>
                <a:cubicBezTo>
                  <a:pt x="4000272" y="8495668"/>
                  <a:pt x="4000942" y="8494616"/>
                  <a:pt x="4001517" y="8493467"/>
                </a:cubicBezTo>
                <a:cubicBezTo>
                  <a:pt x="4001565" y="8493323"/>
                  <a:pt x="4001565" y="8493371"/>
                  <a:pt x="4001612" y="8493275"/>
                </a:cubicBezTo>
                <a:lnTo>
                  <a:pt x="4001612" y="8493036"/>
                </a:lnTo>
                <a:cubicBezTo>
                  <a:pt x="4001565" y="8492796"/>
                  <a:pt x="4001517" y="8492653"/>
                  <a:pt x="4001421" y="8492318"/>
                </a:cubicBezTo>
                <a:cubicBezTo>
                  <a:pt x="3998550" y="8482074"/>
                  <a:pt x="4003910" y="8472118"/>
                  <a:pt x="4013816" y="8468480"/>
                </a:cubicBezTo>
                <a:cubicBezTo>
                  <a:pt x="4023244" y="8465033"/>
                  <a:pt x="4034969" y="8471304"/>
                  <a:pt x="4037649" y="8480877"/>
                </a:cubicBezTo>
                <a:cubicBezTo>
                  <a:pt x="4040760" y="8492031"/>
                  <a:pt x="4039994" y="8503950"/>
                  <a:pt x="4033485" y="8513811"/>
                </a:cubicBezTo>
                <a:cubicBezTo>
                  <a:pt x="4027838" y="8522427"/>
                  <a:pt x="4018028" y="8527309"/>
                  <a:pt x="4007978" y="8522235"/>
                </a:cubicBezTo>
                <a:cubicBezTo>
                  <a:pt x="3999555" y="8517975"/>
                  <a:pt x="3993908" y="8505242"/>
                  <a:pt x="3999555" y="8496674"/>
                </a:cubicBezTo>
                <a:close/>
                <a:moveTo>
                  <a:pt x="3994099" y="8403810"/>
                </a:moveTo>
                <a:cubicBezTo>
                  <a:pt x="3996588" y="8393471"/>
                  <a:pt x="4007499" y="8383802"/>
                  <a:pt x="4020755" y="8388014"/>
                </a:cubicBezTo>
                <a:cubicBezTo>
                  <a:pt x="4036022" y="8392848"/>
                  <a:pt x="4034299" y="8409315"/>
                  <a:pt x="4024775" y="8418027"/>
                </a:cubicBezTo>
                <a:lnTo>
                  <a:pt x="4031763" y="8414437"/>
                </a:lnTo>
                <a:cubicBezTo>
                  <a:pt x="4035448" y="8412522"/>
                  <a:pt x="4039515" y="8412474"/>
                  <a:pt x="4043440" y="8413288"/>
                </a:cubicBezTo>
                <a:cubicBezTo>
                  <a:pt x="4043631" y="8412810"/>
                  <a:pt x="4043584" y="8412283"/>
                  <a:pt x="4043870" y="8411804"/>
                </a:cubicBezTo>
                <a:lnTo>
                  <a:pt x="4049374" y="8401225"/>
                </a:lnTo>
                <a:cubicBezTo>
                  <a:pt x="4054160" y="8392130"/>
                  <a:pt x="4065789" y="8388301"/>
                  <a:pt x="4074978" y="8393088"/>
                </a:cubicBezTo>
                <a:cubicBezTo>
                  <a:pt x="4084070" y="8397779"/>
                  <a:pt x="4087899" y="8409602"/>
                  <a:pt x="4083161" y="8418697"/>
                </a:cubicBezTo>
                <a:lnTo>
                  <a:pt x="4077658" y="8429276"/>
                </a:lnTo>
                <a:cubicBezTo>
                  <a:pt x="4073733" y="8436791"/>
                  <a:pt x="4065215" y="8440333"/>
                  <a:pt x="4057175" y="8438849"/>
                </a:cubicBezTo>
                <a:cubicBezTo>
                  <a:pt x="4055404" y="8442918"/>
                  <a:pt x="4052341" y="8446557"/>
                  <a:pt x="4048177" y="8448758"/>
                </a:cubicBezTo>
                <a:lnTo>
                  <a:pt x="4037601" y="8454263"/>
                </a:lnTo>
                <a:cubicBezTo>
                  <a:pt x="4028461" y="8459002"/>
                  <a:pt x="4016592" y="8454310"/>
                  <a:pt x="4012285" y="8445264"/>
                </a:cubicBezTo>
                <a:cubicBezTo>
                  <a:pt x="4008456" y="8437222"/>
                  <a:pt x="4011088" y="8427984"/>
                  <a:pt x="4017549" y="8422479"/>
                </a:cubicBezTo>
                <a:cubicBezTo>
                  <a:pt x="4013768" y="8423771"/>
                  <a:pt x="4009557" y="8424010"/>
                  <a:pt x="4004962" y="8422574"/>
                </a:cubicBezTo>
                <a:cubicBezTo>
                  <a:pt x="3998980" y="8420660"/>
                  <a:pt x="3995678" y="8417022"/>
                  <a:pt x="3994290" y="8412714"/>
                </a:cubicBezTo>
                <a:cubicBezTo>
                  <a:pt x="3991850" y="8423053"/>
                  <a:pt x="3980938" y="8432674"/>
                  <a:pt x="3967682" y="8428510"/>
                </a:cubicBezTo>
                <a:cubicBezTo>
                  <a:pt x="3944423" y="8421138"/>
                  <a:pt x="3960407" y="8386626"/>
                  <a:pt x="3983475" y="8393949"/>
                </a:cubicBezTo>
                <a:cubicBezTo>
                  <a:pt x="3989457" y="8395816"/>
                  <a:pt x="3992807" y="8399502"/>
                  <a:pt x="3994099" y="8403810"/>
                </a:cubicBezTo>
                <a:close/>
                <a:moveTo>
                  <a:pt x="3950262" y="8194293"/>
                </a:moveTo>
                <a:lnTo>
                  <a:pt x="3960838" y="8188788"/>
                </a:lnTo>
                <a:cubicBezTo>
                  <a:pt x="3969979" y="8184049"/>
                  <a:pt x="3981704" y="8187592"/>
                  <a:pt x="3986490" y="8196783"/>
                </a:cubicBezTo>
                <a:cubicBezTo>
                  <a:pt x="3991228" y="8205829"/>
                  <a:pt x="3987590" y="8217748"/>
                  <a:pt x="3978498" y="8222440"/>
                </a:cubicBezTo>
                <a:lnTo>
                  <a:pt x="3967921" y="8227945"/>
                </a:lnTo>
                <a:cubicBezTo>
                  <a:pt x="3958780" y="8232683"/>
                  <a:pt x="3947055" y="8229093"/>
                  <a:pt x="3942270" y="8219950"/>
                </a:cubicBezTo>
                <a:cubicBezTo>
                  <a:pt x="3937532" y="8210904"/>
                  <a:pt x="3941169" y="8199032"/>
                  <a:pt x="3950262" y="8194293"/>
                </a:cubicBezTo>
                <a:close/>
                <a:moveTo>
                  <a:pt x="3935809" y="8502418"/>
                </a:moveTo>
                <a:cubicBezTo>
                  <a:pt x="3940547" y="8492270"/>
                  <a:pt x="3951267" y="8490068"/>
                  <a:pt x="3961030" y="8493180"/>
                </a:cubicBezTo>
                <a:lnTo>
                  <a:pt x="3969070" y="8495716"/>
                </a:lnTo>
                <a:cubicBezTo>
                  <a:pt x="3978928" y="8498828"/>
                  <a:pt x="3982230" y="8512566"/>
                  <a:pt x="3978306" y="8520942"/>
                </a:cubicBezTo>
                <a:cubicBezTo>
                  <a:pt x="3973568" y="8531091"/>
                  <a:pt x="3962848" y="8533293"/>
                  <a:pt x="3953085" y="8530181"/>
                </a:cubicBezTo>
                <a:lnTo>
                  <a:pt x="3945045" y="8527645"/>
                </a:lnTo>
                <a:cubicBezTo>
                  <a:pt x="3935235" y="8524533"/>
                  <a:pt x="3931933" y="8510795"/>
                  <a:pt x="3935809" y="8502418"/>
                </a:cubicBezTo>
                <a:close/>
                <a:moveTo>
                  <a:pt x="3865315" y="8238476"/>
                </a:moveTo>
                <a:cubicBezTo>
                  <a:pt x="3866512" y="8238045"/>
                  <a:pt x="3867660" y="8237518"/>
                  <a:pt x="3868761" y="8236943"/>
                </a:cubicBezTo>
                <a:cubicBezTo>
                  <a:pt x="3868905" y="8236896"/>
                  <a:pt x="3868857" y="8236896"/>
                  <a:pt x="3868953" y="8236847"/>
                </a:cubicBezTo>
                <a:cubicBezTo>
                  <a:pt x="3869000" y="8236800"/>
                  <a:pt x="3869048" y="8236704"/>
                  <a:pt x="3869096" y="8236656"/>
                </a:cubicBezTo>
                <a:cubicBezTo>
                  <a:pt x="3869144" y="8236417"/>
                  <a:pt x="3869240" y="8236273"/>
                  <a:pt x="3869335" y="8235986"/>
                </a:cubicBezTo>
                <a:cubicBezTo>
                  <a:pt x="3872829" y="8225934"/>
                  <a:pt x="3882927" y="8220860"/>
                  <a:pt x="3893168" y="8223540"/>
                </a:cubicBezTo>
                <a:cubicBezTo>
                  <a:pt x="3902883" y="8226125"/>
                  <a:pt x="3908913" y="8237996"/>
                  <a:pt x="3905611" y="8247378"/>
                </a:cubicBezTo>
                <a:cubicBezTo>
                  <a:pt x="3901782" y="8258340"/>
                  <a:pt x="3894317" y="8267627"/>
                  <a:pt x="3883358" y="8271983"/>
                </a:cubicBezTo>
                <a:cubicBezTo>
                  <a:pt x="3873786" y="8275764"/>
                  <a:pt x="3862923" y="8274137"/>
                  <a:pt x="3857610" y="8264228"/>
                </a:cubicBezTo>
                <a:cubicBezTo>
                  <a:pt x="3853112" y="8255899"/>
                  <a:pt x="3855792" y="8242257"/>
                  <a:pt x="3865315" y="8238476"/>
                </a:cubicBezTo>
                <a:close/>
                <a:moveTo>
                  <a:pt x="3852681" y="8317026"/>
                </a:moveTo>
                <a:lnTo>
                  <a:pt x="3855217" y="8308984"/>
                </a:lnTo>
                <a:cubicBezTo>
                  <a:pt x="3858328" y="8299124"/>
                  <a:pt x="3871680" y="8295486"/>
                  <a:pt x="3880247" y="8299267"/>
                </a:cubicBezTo>
                <a:cubicBezTo>
                  <a:pt x="3886803" y="8302187"/>
                  <a:pt x="3890201" y="8307740"/>
                  <a:pt x="3890967" y="8313915"/>
                </a:cubicBezTo>
                <a:cubicBezTo>
                  <a:pt x="3894173" y="8313388"/>
                  <a:pt x="3897523" y="8313484"/>
                  <a:pt x="3900634" y="8314489"/>
                </a:cubicBezTo>
                <a:cubicBezTo>
                  <a:pt x="3910732" y="8317601"/>
                  <a:pt x="3915039" y="8329376"/>
                  <a:pt x="3912072" y="8338806"/>
                </a:cubicBezTo>
                <a:lnTo>
                  <a:pt x="3909535" y="8346848"/>
                </a:lnTo>
                <a:cubicBezTo>
                  <a:pt x="3907430" y="8353549"/>
                  <a:pt x="3901639" y="8357570"/>
                  <a:pt x="3895226" y="8358767"/>
                </a:cubicBezTo>
                <a:cubicBezTo>
                  <a:pt x="3891493" y="8364032"/>
                  <a:pt x="3885224" y="8367048"/>
                  <a:pt x="3876945" y="8364463"/>
                </a:cubicBezTo>
                <a:cubicBezTo>
                  <a:pt x="3866177" y="8361064"/>
                  <a:pt x="3862348" y="8351251"/>
                  <a:pt x="3863497" y="8342444"/>
                </a:cubicBezTo>
                <a:cubicBezTo>
                  <a:pt x="3863114" y="8342300"/>
                  <a:pt x="3862731" y="8342253"/>
                  <a:pt x="3862396" y="8342109"/>
                </a:cubicBezTo>
                <a:cubicBezTo>
                  <a:pt x="3852298" y="8337610"/>
                  <a:pt x="3849571" y="8326791"/>
                  <a:pt x="3852681" y="8317026"/>
                </a:cubicBezTo>
                <a:close/>
                <a:moveTo>
                  <a:pt x="3797215" y="8299458"/>
                </a:moveTo>
                <a:cubicBezTo>
                  <a:pt x="3820521" y="8306830"/>
                  <a:pt x="3811141" y="8343689"/>
                  <a:pt x="3787835" y="8336317"/>
                </a:cubicBezTo>
                <a:cubicBezTo>
                  <a:pt x="3764528" y="8328946"/>
                  <a:pt x="3773908" y="8292087"/>
                  <a:pt x="3797215" y="8299458"/>
                </a:cubicBezTo>
                <a:close/>
                <a:moveTo>
                  <a:pt x="3756871" y="8348715"/>
                </a:moveTo>
                <a:cubicBezTo>
                  <a:pt x="3767017" y="8351922"/>
                  <a:pt x="3771372" y="8363362"/>
                  <a:pt x="3768453" y="8372936"/>
                </a:cubicBezTo>
                <a:cubicBezTo>
                  <a:pt x="3765390" y="8382988"/>
                  <a:pt x="3753665" y="8387536"/>
                  <a:pt x="3744237" y="8384520"/>
                </a:cubicBezTo>
                <a:lnTo>
                  <a:pt x="3736197" y="8381982"/>
                </a:lnTo>
                <a:cubicBezTo>
                  <a:pt x="3726051" y="8378776"/>
                  <a:pt x="3721696" y="8367335"/>
                  <a:pt x="3724615" y="8357762"/>
                </a:cubicBezTo>
                <a:cubicBezTo>
                  <a:pt x="3727678" y="8347710"/>
                  <a:pt x="3739403" y="8343162"/>
                  <a:pt x="3748831" y="8346178"/>
                </a:cubicBezTo>
                <a:lnTo>
                  <a:pt x="3756871" y="8348715"/>
                </a:lnTo>
                <a:close/>
                <a:moveTo>
                  <a:pt x="3732751" y="8190655"/>
                </a:moveTo>
                <a:cubicBezTo>
                  <a:pt x="3755771" y="8197932"/>
                  <a:pt x="3749358" y="8235460"/>
                  <a:pt x="3726099" y="8228088"/>
                </a:cubicBezTo>
                <a:cubicBezTo>
                  <a:pt x="3703080" y="8220812"/>
                  <a:pt x="3709445" y="8183284"/>
                  <a:pt x="3732751" y="8190655"/>
                </a:cubicBezTo>
                <a:close/>
                <a:moveTo>
                  <a:pt x="3706047" y="8416591"/>
                </a:moveTo>
                <a:lnTo>
                  <a:pt x="3708583" y="8408549"/>
                </a:lnTo>
                <a:cubicBezTo>
                  <a:pt x="3711789" y="8398353"/>
                  <a:pt x="3720021" y="8391987"/>
                  <a:pt x="3731028" y="8393806"/>
                </a:cubicBezTo>
                <a:cubicBezTo>
                  <a:pt x="3740456" y="8395289"/>
                  <a:pt x="3748783" y="8406778"/>
                  <a:pt x="3745768" y="8416256"/>
                </a:cubicBezTo>
                <a:lnTo>
                  <a:pt x="3743232" y="8424297"/>
                </a:lnTo>
                <a:cubicBezTo>
                  <a:pt x="3740025" y="8434493"/>
                  <a:pt x="3731794" y="8440812"/>
                  <a:pt x="3720787" y="8439041"/>
                </a:cubicBezTo>
                <a:cubicBezTo>
                  <a:pt x="3711407" y="8437509"/>
                  <a:pt x="3703080" y="8426117"/>
                  <a:pt x="3706047" y="8416591"/>
                </a:cubicBezTo>
                <a:close/>
                <a:moveTo>
                  <a:pt x="3683410" y="8500886"/>
                </a:moveTo>
                <a:cubicBezTo>
                  <a:pt x="3687287" y="8491935"/>
                  <a:pt x="3695710" y="8488393"/>
                  <a:pt x="3704467" y="8486190"/>
                </a:cubicBezTo>
                <a:cubicBezTo>
                  <a:pt x="3714469" y="8483701"/>
                  <a:pt x="3724472" y="8493610"/>
                  <a:pt x="3725620" y="8502801"/>
                </a:cubicBezTo>
                <a:cubicBezTo>
                  <a:pt x="3726386" y="8509263"/>
                  <a:pt x="3723945" y="8514480"/>
                  <a:pt x="3719878" y="8518214"/>
                </a:cubicBezTo>
                <a:cubicBezTo>
                  <a:pt x="3718920" y="8524676"/>
                  <a:pt x="3714709" y="8530373"/>
                  <a:pt x="3708248" y="8533293"/>
                </a:cubicBezTo>
                <a:cubicBezTo>
                  <a:pt x="3699012" y="8537457"/>
                  <a:pt x="3687095" y="8531952"/>
                  <a:pt x="3683554" y="8522666"/>
                </a:cubicBezTo>
                <a:cubicBezTo>
                  <a:pt x="3680778" y="8515438"/>
                  <a:pt x="3680347" y="8508066"/>
                  <a:pt x="3683410" y="8500886"/>
                </a:cubicBezTo>
                <a:close/>
                <a:moveTo>
                  <a:pt x="3689632" y="8566752"/>
                </a:moveTo>
                <a:cubicBezTo>
                  <a:pt x="3712938" y="8574124"/>
                  <a:pt x="3697002" y="8608636"/>
                  <a:pt x="3673983" y="8601361"/>
                </a:cubicBezTo>
                <a:cubicBezTo>
                  <a:pt x="3668144" y="8599542"/>
                  <a:pt x="3664794" y="8595999"/>
                  <a:pt x="3663358" y="8591835"/>
                </a:cubicBezTo>
                <a:cubicBezTo>
                  <a:pt x="3662880" y="8597627"/>
                  <a:pt x="3659242" y="8603132"/>
                  <a:pt x="3654170" y="8606291"/>
                </a:cubicBezTo>
                <a:cubicBezTo>
                  <a:pt x="3654505" y="8607296"/>
                  <a:pt x="3655031" y="8608206"/>
                  <a:pt x="3655222" y="8609258"/>
                </a:cubicBezTo>
                <a:cubicBezTo>
                  <a:pt x="3657424" y="8619311"/>
                  <a:pt x="3652064" y="8629794"/>
                  <a:pt x="3641727" y="8632523"/>
                </a:cubicBezTo>
                <a:cubicBezTo>
                  <a:pt x="3632682" y="8634916"/>
                  <a:pt x="3622201" y="8629555"/>
                  <a:pt x="3619186" y="8620507"/>
                </a:cubicBezTo>
                <a:cubicBezTo>
                  <a:pt x="3618803" y="8620173"/>
                  <a:pt x="3618468" y="8619789"/>
                  <a:pt x="3618085" y="8619502"/>
                </a:cubicBezTo>
                <a:cubicBezTo>
                  <a:pt x="3617942" y="8619407"/>
                  <a:pt x="3617846" y="8619311"/>
                  <a:pt x="3617607" y="8619167"/>
                </a:cubicBezTo>
                <a:cubicBezTo>
                  <a:pt x="3616267" y="8618402"/>
                  <a:pt x="3615023" y="8617492"/>
                  <a:pt x="3613683" y="8616774"/>
                </a:cubicBezTo>
                <a:cubicBezTo>
                  <a:pt x="3612677" y="8616199"/>
                  <a:pt x="3606743" y="8613471"/>
                  <a:pt x="3612151" y="8615817"/>
                </a:cubicBezTo>
                <a:cubicBezTo>
                  <a:pt x="3605307" y="8612801"/>
                  <a:pt x="3599517" y="8609594"/>
                  <a:pt x="3597411" y="8601743"/>
                </a:cubicBezTo>
                <a:cubicBezTo>
                  <a:pt x="3595257" y="8593845"/>
                  <a:pt x="3598368" y="8585995"/>
                  <a:pt x="3604733" y="8581208"/>
                </a:cubicBezTo>
                <a:cubicBezTo>
                  <a:pt x="3606025" y="8580251"/>
                  <a:pt x="3607413" y="8579437"/>
                  <a:pt x="3608849" y="8578719"/>
                </a:cubicBezTo>
                <a:cubicBezTo>
                  <a:pt x="3618420" y="8570677"/>
                  <a:pt x="3632729" y="8570150"/>
                  <a:pt x="3644646" y="8571012"/>
                </a:cubicBezTo>
                <a:cubicBezTo>
                  <a:pt x="3653835" y="8571683"/>
                  <a:pt x="3660582" y="8577571"/>
                  <a:pt x="3662592" y="8586091"/>
                </a:cubicBezTo>
                <a:cubicBezTo>
                  <a:pt x="3663119" y="8574507"/>
                  <a:pt x="3674892" y="8562061"/>
                  <a:pt x="3689632" y="8566752"/>
                </a:cubicBezTo>
                <a:close/>
                <a:moveTo>
                  <a:pt x="3677667" y="8701069"/>
                </a:moveTo>
                <a:cubicBezTo>
                  <a:pt x="3669962" y="8707005"/>
                  <a:pt x="3656658" y="8706095"/>
                  <a:pt x="3651011" y="8697527"/>
                </a:cubicBezTo>
                <a:cubicBezTo>
                  <a:pt x="3645890" y="8689677"/>
                  <a:pt x="3642301" y="8681348"/>
                  <a:pt x="3643737" y="8671726"/>
                </a:cubicBezTo>
                <a:cubicBezTo>
                  <a:pt x="3645268" y="8661243"/>
                  <a:pt x="3652925" y="8654446"/>
                  <a:pt x="3661779" y="8649755"/>
                </a:cubicBezTo>
                <a:cubicBezTo>
                  <a:pt x="3670872" y="8644920"/>
                  <a:pt x="3682980" y="8651191"/>
                  <a:pt x="3686617" y="8659999"/>
                </a:cubicBezTo>
                <a:cubicBezTo>
                  <a:pt x="3689584" y="8667083"/>
                  <a:pt x="3687717" y="8674024"/>
                  <a:pt x="3683315" y="8679241"/>
                </a:cubicBezTo>
                <a:cubicBezTo>
                  <a:pt x="3686138" y="8686996"/>
                  <a:pt x="3684798" y="8695612"/>
                  <a:pt x="3677667" y="8701069"/>
                </a:cubicBezTo>
                <a:close/>
                <a:moveTo>
                  <a:pt x="3511268" y="8829738"/>
                </a:moveTo>
                <a:cubicBezTo>
                  <a:pt x="3507583" y="8828876"/>
                  <a:pt x="3505238" y="8827871"/>
                  <a:pt x="3502175" y="8826004"/>
                </a:cubicBezTo>
                <a:cubicBezTo>
                  <a:pt x="3495332" y="8821840"/>
                  <a:pt x="3491790" y="8815808"/>
                  <a:pt x="3488201" y="8808868"/>
                </a:cubicBezTo>
                <a:cubicBezTo>
                  <a:pt x="3487148" y="8806857"/>
                  <a:pt x="3486909" y="8804368"/>
                  <a:pt x="3487052" y="8801831"/>
                </a:cubicBezTo>
                <a:cubicBezTo>
                  <a:pt x="3484803" y="8798959"/>
                  <a:pt x="3483176" y="8795608"/>
                  <a:pt x="3482745" y="8792114"/>
                </a:cubicBezTo>
                <a:cubicBezTo>
                  <a:pt x="3482410" y="8789337"/>
                  <a:pt x="3482267" y="8786561"/>
                  <a:pt x="3482171" y="8783785"/>
                </a:cubicBezTo>
                <a:cubicBezTo>
                  <a:pt x="3481692" y="8783210"/>
                  <a:pt x="3481214" y="8782636"/>
                  <a:pt x="3480831" y="8781965"/>
                </a:cubicBezTo>
                <a:cubicBezTo>
                  <a:pt x="3475758" y="8773588"/>
                  <a:pt x="3478199" y="8760616"/>
                  <a:pt x="3487292" y="8755878"/>
                </a:cubicBezTo>
                <a:lnTo>
                  <a:pt x="3492221" y="8753341"/>
                </a:lnTo>
                <a:cubicBezTo>
                  <a:pt x="3493417" y="8752144"/>
                  <a:pt x="3494662" y="8750947"/>
                  <a:pt x="3496097" y="8749847"/>
                </a:cubicBezTo>
                <a:cubicBezTo>
                  <a:pt x="3507009" y="8741757"/>
                  <a:pt x="3522084" y="8741470"/>
                  <a:pt x="3534957" y="8739268"/>
                </a:cubicBezTo>
                <a:cubicBezTo>
                  <a:pt x="3554388" y="8735965"/>
                  <a:pt x="3560609" y="8759803"/>
                  <a:pt x="3549745" y="8771387"/>
                </a:cubicBezTo>
                <a:cubicBezTo>
                  <a:pt x="3550224" y="8771483"/>
                  <a:pt x="3550702" y="8771530"/>
                  <a:pt x="3551229" y="8771627"/>
                </a:cubicBezTo>
                <a:cubicBezTo>
                  <a:pt x="3557068" y="8771530"/>
                  <a:pt x="3561662" y="8774019"/>
                  <a:pt x="3564772" y="8777897"/>
                </a:cubicBezTo>
                <a:cubicBezTo>
                  <a:pt x="3572525" y="8785986"/>
                  <a:pt x="3574488" y="8800251"/>
                  <a:pt x="3563002" y="8806522"/>
                </a:cubicBezTo>
                <a:cubicBezTo>
                  <a:pt x="3559891" y="8808197"/>
                  <a:pt x="3556972" y="8810304"/>
                  <a:pt x="3553861" y="8811931"/>
                </a:cubicBezTo>
                <a:cubicBezTo>
                  <a:pt x="3553095" y="8812458"/>
                  <a:pt x="3552425" y="8812984"/>
                  <a:pt x="3551708" y="8813558"/>
                </a:cubicBezTo>
                <a:cubicBezTo>
                  <a:pt x="3549841" y="8815425"/>
                  <a:pt x="3548118" y="8817005"/>
                  <a:pt x="3546060" y="8818250"/>
                </a:cubicBezTo>
                <a:cubicBezTo>
                  <a:pt x="3545438" y="8823898"/>
                  <a:pt x="3542519" y="8829451"/>
                  <a:pt x="3538164" y="8832562"/>
                </a:cubicBezTo>
                <a:cubicBezTo>
                  <a:pt x="3529167" y="8838976"/>
                  <a:pt x="3518447" y="8835769"/>
                  <a:pt x="3511651" y="8828110"/>
                </a:cubicBezTo>
                <a:cubicBezTo>
                  <a:pt x="3516485" y="8833520"/>
                  <a:pt x="3515815" y="8830791"/>
                  <a:pt x="3511268" y="8829738"/>
                </a:cubicBezTo>
                <a:close/>
                <a:moveTo>
                  <a:pt x="3452021" y="8830935"/>
                </a:moveTo>
                <a:cubicBezTo>
                  <a:pt x="3428763" y="8823563"/>
                  <a:pt x="3438190" y="8786753"/>
                  <a:pt x="3461545" y="8794124"/>
                </a:cubicBezTo>
                <a:cubicBezTo>
                  <a:pt x="3484803" y="8801496"/>
                  <a:pt x="3475328" y="8838306"/>
                  <a:pt x="3452021" y="8830935"/>
                </a:cubicBezTo>
                <a:close/>
                <a:moveTo>
                  <a:pt x="3475758" y="8896035"/>
                </a:moveTo>
                <a:cubicBezTo>
                  <a:pt x="3499112" y="8903406"/>
                  <a:pt x="3487292" y="8939547"/>
                  <a:pt x="3463985" y="8932175"/>
                </a:cubicBezTo>
                <a:cubicBezTo>
                  <a:pt x="3440679" y="8924803"/>
                  <a:pt x="3452452" y="8888663"/>
                  <a:pt x="3475758" y="8896035"/>
                </a:cubicBezTo>
                <a:close/>
                <a:moveTo>
                  <a:pt x="3404977" y="8486095"/>
                </a:moveTo>
                <a:cubicBezTo>
                  <a:pt x="3402776" y="8495525"/>
                  <a:pt x="3391960" y="8503375"/>
                  <a:pt x="3382149" y="8500264"/>
                </a:cubicBezTo>
                <a:lnTo>
                  <a:pt x="3374109" y="8497727"/>
                </a:lnTo>
                <a:cubicBezTo>
                  <a:pt x="3364299" y="8494663"/>
                  <a:pt x="3357455" y="8485568"/>
                  <a:pt x="3359944" y="8474894"/>
                </a:cubicBezTo>
                <a:cubicBezTo>
                  <a:pt x="3362145" y="8465464"/>
                  <a:pt x="3372961" y="8457613"/>
                  <a:pt x="3382772" y="8460725"/>
                </a:cubicBezTo>
                <a:lnTo>
                  <a:pt x="3390811" y="8463262"/>
                </a:lnTo>
                <a:cubicBezTo>
                  <a:pt x="3400622" y="8466373"/>
                  <a:pt x="3407466" y="8475468"/>
                  <a:pt x="3404977" y="8486095"/>
                </a:cubicBezTo>
                <a:close/>
                <a:moveTo>
                  <a:pt x="3413257" y="8558998"/>
                </a:moveTo>
                <a:lnTo>
                  <a:pt x="3421297" y="8561535"/>
                </a:lnTo>
                <a:cubicBezTo>
                  <a:pt x="3431107" y="8564646"/>
                  <a:pt x="3438238" y="8573214"/>
                  <a:pt x="3435941" y="8584080"/>
                </a:cubicBezTo>
                <a:cubicBezTo>
                  <a:pt x="3433979" y="8593415"/>
                  <a:pt x="3423211" y="8601839"/>
                  <a:pt x="3413400" y="8598727"/>
                </a:cubicBezTo>
                <a:lnTo>
                  <a:pt x="3405360" y="8596191"/>
                </a:lnTo>
                <a:cubicBezTo>
                  <a:pt x="3395550" y="8593079"/>
                  <a:pt x="3388419" y="8584511"/>
                  <a:pt x="3390716" y="8573645"/>
                </a:cubicBezTo>
                <a:cubicBezTo>
                  <a:pt x="3392726" y="8564311"/>
                  <a:pt x="3403446" y="8555886"/>
                  <a:pt x="3413257" y="8558998"/>
                </a:cubicBezTo>
                <a:close/>
                <a:moveTo>
                  <a:pt x="3384112" y="8755304"/>
                </a:moveTo>
                <a:lnTo>
                  <a:pt x="3389185" y="8739220"/>
                </a:lnTo>
                <a:cubicBezTo>
                  <a:pt x="3392295" y="8729407"/>
                  <a:pt x="3401819" y="8722801"/>
                  <a:pt x="3412252" y="8725434"/>
                </a:cubicBezTo>
                <a:cubicBezTo>
                  <a:pt x="3421775" y="8727827"/>
                  <a:pt x="3429145" y="8738741"/>
                  <a:pt x="3426034" y="8748506"/>
                </a:cubicBezTo>
                <a:lnTo>
                  <a:pt x="3424599" y="8753006"/>
                </a:lnTo>
                <a:cubicBezTo>
                  <a:pt x="3431730" y="8746639"/>
                  <a:pt x="3440966" y="8745155"/>
                  <a:pt x="3450250" y="8746304"/>
                </a:cubicBezTo>
                <a:cubicBezTo>
                  <a:pt x="3460492" y="8747549"/>
                  <a:pt x="3466761" y="8759660"/>
                  <a:pt x="3464751" y="8768945"/>
                </a:cubicBezTo>
                <a:cubicBezTo>
                  <a:pt x="3463124" y="8776461"/>
                  <a:pt x="3457620" y="8781056"/>
                  <a:pt x="3451016" y="8782827"/>
                </a:cubicBezTo>
                <a:cubicBezTo>
                  <a:pt x="3448910" y="8790773"/>
                  <a:pt x="3442832" y="8797044"/>
                  <a:pt x="3433883" y="8797427"/>
                </a:cubicBezTo>
                <a:cubicBezTo>
                  <a:pt x="3427805" y="8797714"/>
                  <a:pt x="3421727" y="8794316"/>
                  <a:pt x="3417899" y="8789385"/>
                </a:cubicBezTo>
                <a:cubicBezTo>
                  <a:pt x="3417516" y="8789577"/>
                  <a:pt x="3417277" y="8789960"/>
                  <a:pt x="3416846" y="8790151"/>
                </a:cubicBezTo>
                <a:lnTo>
                  <a:pt x="3406270" y="8795656"/>
                </a:lnTo>
                <a:cubicBezTo>
                  <a:pt x="3397129" y="8800395"/>
                  <a:pt x="3385117" y="8794076"/>
                  <a:pt x="3381479" y="8785268"/>
                </a:cubicBezTo>
                <a:cubicBezTo>
                  <a:pt x="3378608" y="8778232"/>
                  <a:pt x="3380522" y="8771339"/>
                  <a:pt x="3384973" y="8766217"/>
                </a:cubicBezTo>
                <a:cubicBezTo>
                  <a:pt x="3383585" y="8762723"/>
                  <a:pt x="3382963" y="8758989"/>
                  <a:pt x="3384112" y="8755304"/>
                </a:cubicBezTo>
                <a:close/>
                <a:moveTo>
                  <a:pt x="3469154" y="8669046"/>
                </a:moveTo>
                <a:cubicBezTo>
                  <a:pt x="3448479" y="8660286"/>
                  <a:pt x="3455658" y="8625582"/>
                  <a:pt x="3478247" y="8632714"/>
                </a:cubicBezTo>
                <a:cubicBezTo>
                  <a:pt x="3482219" y="8633959"/>
                  <a:pt x="3484994" y="8636304"/>
                  <a:pt x="3487244" y="8638937"/>
                </a:cubicBezTo>
                <a:cubicBezTo>
                  <a:pt x="3498777" y="8639224"/>
                  <a:pt x="3510598" y="8649228"/>
                  <a:pt x="3506100" y="8663589"/>
                </a:cubicBezTo>
                <a:lnTo>
                  <a:pt x="3504520" y="8668567"/>
                </a:lnTo>
                <a:cubicBezTo>
                  <a:pt x="3498634" y="8687092"/>
                  <a:pt x="3475088" y="8683071"/>
                  <a:pt x="3469154" y="8669046"/>
                </a:cubicBezTo>
                <a:close/>
                <a:moveTo>
                  <a:pt x="3613252" y="8436169"/>
                </a:moveTo>
                <a:cubicBezTo>
                  <a:pt x="3623015" y="8439136"/>
                  <a:pt x="3628949" y="8450146"/>
                  <a:pt x="3625838" y="8459911"/>
                </a:cubicBezTo>
                <a:lnTo>
                  <a:pt x="3623302" y="8467953"/>
                </a:lnTo>
                <a:cubicBezTo>
                  <a:pt x="3620191" y="8477766"/>
                  <a:pt x="3609471" y="8483606"/>
                  <a:pt x="3599565" y="8480542"/>
                </a:cubicBezTo>
                <a:cubicBezTo>
                  <a:pt x="3589802" y="8477575"/>
                  <a:pt x="3583867" y="8466565"/>
                  <a:pt x="3586978" y="8456800"/>
                </a:cubicBezTo>
                <a:lnTo>
                  <a:pt x="3589514" y="8448758"/>
                </a:lnTo>
                <a:cubicBezTo>
                  <a:pt x="3592625" y="8438945"/>
                  <a:pt x="3603345" y="8433105"/>
                  <a:pt x="3613252" y="8436169"/>
                </a:cubicBezTo>
                <a:close/>
                <a:moveTo>
                  <a:pt x="3609423" y="8357714"/>
                </a:moveTo>
                <a:cubicBezTo>
                  <a:pt x="3611912" y="8347853"/>
                  <a:pt x="3623589" y="8341965"/>
                  <a:pt x="3633065" y="8344933"/>
                </a:cubicBezTo>
                <a:lnTo>
                  <a:pt x="3641105" y="8347470"/>
                </a:lnTo>
                <a:cubicBezTo>
                  <a:pt x="3651250" y="8350677"/>
                  <a:pt x="3656419" y="8361017"/>
                  <a:pt x="3653882" y="8371117"/>
                </a:cubicBezTo>
                <a:cubicBezTo>
                  <a:pt x="3651394" y="8380977"/>
                  <a:pt x="3639717" y="8386913"/>
                  <a:pt x="3630241" y="8383898"/>
                </a:cubicBezTo>
                <a:lnTo>
                  <a:pt x="3622201" y="8381361"/>
                </a:lnTo>
                <a:cubicBezTo>
                  <a:pt x="3612055" y="8378201"/>
                  <a:pt x="3606887" y="8367862"/>
                  <a:pt x="3609423" y="8357714"/>
                </a:cubicBezTo>
                <a:close/>
                <a:moveTo>
                  <a:pt x="3596837" y="8679050"/>
                </a:moveTo>
                <a:cubicBezTo>
                  <a:pt x="3606647" y="8682162"/>
                  <a:pt x="3613683" y="8690921"/>
                  <a:pt x="3611337" y="8701691"/>
                </a:cubicBezTo>
                <a:cubicBezTo>
                  <a:pt x="3609280" y="8711073"/>
                  <a:pt x="3598512" y="8719259"/>
                  <a:pt x="3588701" y="8716195"/>
                </a:cubicBezTo>
                <a:lnTo>
                  <a:pt x="3580661" y="8713658"/>
                </a:lnTo>
                <a:cubicBezTo>
                  <a:pt x="3570850" y="8710547"/>
                  <a:pt x="3563768" y="8701787"/>
                  <a:pt x="3566160" y="8691017"/>
                </a:cubicBezTo>
                <a:cubicBezTo>
                  <a:pt x="3568218" y="8681635"/>
                  <a:pt x="3578986" y="8673402"/>
                  <a:pt x="3588797" y="8676513"/>
                </a:cubicBezTo>
                <a:lnTo>
                  <a:pt x="3596837" y="8679050"/>
                </a:lnTo>
                <a:close/>
                <a:moveTo>
                  <a:pt x="3586739" y="8662440"/>
                </a:moveTo>
                <a:cubicBezTo>
                  <a:pt x="3583676" y="8668184"/>
                  <a:pt x="3578699" y="8671056"/>
                  <a:pt x="3573195" y="8671774"/>
                </a:cubicBezTo>
                <a:cubicBezTo>
                  <a:pt x="3568697" y="8676513"/>
                  <a:pt x="3561949" y="8678763"/>
                  <a:pt x="3555058" y="8677470"/>
                </a:cubicBezTo>
                <a:cubicBezTo>
                  <a:pt x="3545103" y="8675603"/>
                  <a:pt x="3538451" y="8664259"/>
                  <a:pt x="3540892" y="8654638"/>
                </a:cubicBezTo>
                <a:cubicBezTo>
                  <a:pt x="3542806" y="8647122"/>
                  <a:pt x="3546635" y="8640756"/>
                  <a:pt x="3553287" y="8636687"/>
                </a:cubicBezTo>
                <a:cubicBezTo>
                  <a:pt x="3561566" y="8631565"/>
                  <a:pt x="3570515" y="8633480"/>
                  <a:pt x="3578938" y="8636687"/>
                </a:cubicBezTo>
                <a:cubicBezTo>
                  <a:pt x="3588557" y="8640373"/>
                  <a:pt x="3591094" y="8654254"/>
                  <a:pt x="3586739" y="8662440"/>
                </a:cubicBezTo>
                <a:close/>
                <a:moveTo>
                  <a:pt x="3550224" y="8323154"/>
                </a:moveTo>
                <a:cubicBezTo>
                  <a:pt x="3526870" y="8315782"/>
                  <a:pt x="3541227" y="8280551"/>
                  <a:pt x="3564390" y="8287875"/>
                </a:cubicBezTo>
                <a:cubicBezTo>
                  <a:pt x="3587744" y="8295246"/>
                  <a:pt x="3573434" y="8330477"/>
                  <a:pt x="3550224" y="8323154"/>
                </a:cubicBezTo>
                <a:close/>
                <a:moveTo>
                  <a:pt x="3526487" y="8466134"/>
                </a:moveTo>
                <a:cubicBezTo>
                  <a:pt x="3503420" y="8458858"/>
                  <a:pt x="3510503" y="8421426"/>
                  <a:pt x="3533809" y="8428845"/>
                </a:cubicBezTo>
                <a:cubicBezTo>
                  <a:pt x="3556876" y="8436169"/>
                  <a:pt x="3549793" y="8473506"/>
                  <a:pt x="3526487" y="8466134"/>
                </a:cubicBezTo>
                <a:close/>
                <a:moveTo>
                  <a:pt x="3511890" y="8541239"/>
                </a:moveTo>
                <a:cubicBezTo>
                  <a:pt x="3488871" y="8533963"/>
                  <a:pt x="3495380" y="8496434"/>
                  <a:pt x="3518638" y="8503806"/>
                </a:cubicBezTo>
                <a:cubicBezTo>
                  <a:pt x="3541657" y="8511082"/>
                  <a:pt x="3535197" y="8548610"/>
                  <a:pt x="3511890" y="8541239"/>
                </a:cubicBezTo>
                <a:close/>
                <a:moveTo>
                  <a:pt x="3506626" y="8487722"/>
                </a:moveTo>
                <a:lnTo>
                  <a:pt x="3496050" y="8493227"/>
                </a:lnTo>
                <a:cubicBezTo>
                  <a:pt x="3486574" y="8498157"/>
                  <a:pt x="3476476" y="8497439"/>
                  <a:pt x="3469632" y="8488393"/>
                </a:cubicBezTo>
                <a:cubicBezTo>
                  <a:pt x="3463938" y="8480925"/>
                  <a:pt x="3465612" y="8466517"/>
                  <a:pt x="3474466" y="8461970"/>
                </a:cubicBezTo>
                <a:cubicBezTo>
                  <a:pt x="3478008" y="8460103"/>
                  <a:pt x="3481549" y="8458284"/>
                  <a:pt x="3485042" y="8456464"/>
                </a:cubicBezTo>
                <a:cubicBezTo>
                  <a:pt x="3494518" y="8451534"/>
                  <a:pt x="3504568" y="8452252"/>
                  <a:pt x="3511460" y="8461300"/>
                </a:cubicBezTo>
                <a:cubicBezTo>
                  <a:pt x="3517107" y="8468719"/>
                  <a:pt x="3515480" y="8483080"/>
                  <a:pt x="3506626" y="8487722"/>
                </a:cubicBezTo>
                <a:close/>
                <a:moveTo>
                  <a:pt x="3578699" y="8813511"/>
                </a:moveTo>
                <a:cubicBezTo>
                  <a:pt x="3601910" y="8820835"/>
                  <a:pt x="3593726" y="8857979"/>
                  <a:pt x="3570420" y="8850608"/>
                </a:cubicBezTo>
                <a:cubicBezTo>
                  <a:pt x="3547209" y="8843284"/>
                  <a:pt x="3555392" y="8806187"/>
                  <a:pt x="3578699" y="8813511"/>
                </a:cubicBezTo>
                <a:close/>
                <a:moveTo>
                  <a:pt x="3589275" y="8774211"/>
                </a:moveTo>
                <a:cubicBezTo>
                  <a:pt x="3579082" y="8777418"/>
                  <a:pt x="3570850" y="8772296"/>
                  <a:pt x="3566495" y="8765117"/>
                </a:cubicBezTo>
                <a:cubicBezTo>
                  <a:pt x="3566352" y="8764877"/>
                  <a:pt x="3566065" y="8764733"/>
                  <a:pt x="3565921" y="8764494"/>
                </a:cubicBezTo>
                <a:cubicBezTo>
                  <a:pt x="3565825" y="8764303"/>
                  <a:pt x="3565825" y="8764015"/>
                  <a:pt x="3565682" y="8763824"/>
                </a:cubicBezTo>
                <a:cubicBezTo>
                  <a:pt x="3564677" y="8761909"/>
                  <a:pt x="3564055" y="8759994"/>
                  <a:pt x="3563672" y="8757936"/>
                </a:cubicBezTo>
                <a:cubicBezTo>
                  <a:pt x="3563624" y="8757745"/>
                  <a:pt x="3563576" y="8757553"/>
                  <a:pt x="3563528" y="8757362"/>
                </a:cubicBezTo>
                <a:cubicBezTo>
                  <a:pt x="3562906" y="8753437"/>
                  <a:pt x="3563576" y="8749655"/>
                  <a:pt x="3565586" y="8746304"/>
                </a:cubicBezTo>
                <a:cubicBezTo>
                  <a:pt x="3567118" y="8743097"/>
                  <a:pt x="3569223" y="8740177"/>
                  <a:pt x="3572525" y="8738454"/>
                </a:cubicBezTo>
                <a:lnTo>
                  <a:pt x="3583102" y="8732949"/>
                </a:lnTo>
                <a:cubicBezTo>
                  <a:pt x="3592243" y="8728210"/>
                  <a:pt x="3603633" y="8730268"/>
                  <a:pt x="3609136" y="8739555"/>
                </a:cubicBezTo>
                <a:cubicBezTo>
                  <a:pt x="3614161" y="8748027"/>
                  <a:pt x="3611625" y="8760856"/>
                  <a:pt x="3602532" y="8765595"/>
                </a:cubicBezTo>
                <a:cubicBezTo>
                  <a:pt x="3600953" y="8766409"/>
                  <a:pt x="3599325" y="8767270"/>
                  <a:pt x="3597746" y="8768084"/>
                </a:cubicBezTo>
                <a:cubicBezTo>
                  <a:pt x="3595832" y="8770669"/>
                  <a:pt x="3593295" y="8772967"/>
                  <a:pt x="3589275" y="8774211"/>
                </a:cubicBezTo>
                <a:close/>
                <a:moveTo>
                  <a:pt x="3676327" y="8300129"/>
                </a:moveTo>
                <a:lnTo>
                  <a:pt x="3673791" y="8308171"/>
                </a:lnTo>
                <a:cubicBezTo>
                  <a:pt x="3670681" y="8318031"/>
                  <a:pt x="3658285" y="8322531"/>
                  <a:pt x="3649192" y="8318989"/>
                </a:cubicBezTo>
                <a:cubicBezTo>
                  <a:pt x="3639190" y="8315064"/>
                  <a:pt x="3635266" y="8304150"/>
                  <a:pt x="3638377" y="8294385"/>
                </a:cubicBezTo>
                <a:lnTo>
                  <a:pt x="3640913" y="8286343"/>
                </a:lnTo>
                <a:cubicBezTo>
                  <a:pt x="3644024" y="8276482"/>
                  <a:pt x="3656419" y="8271983"/>
                  <a:pt x="3665512" y="8275525"/>
                </a:cubicBezTo>
                <a:cubicBezTo>
                  <a:pt x="3675514" y="8279450"/>
                  <a:pt x="3679390" y="8290364"/>
                  <a:pt x="3676327" y="8300129"/>
                </a:cubicBezTo>
                <a:close/>
                <a:moveTo>
                  <a:pt x="3659721" y="8163562"/>
                </a:moveTo>
                <a:cubicBezTo>
                  <a:pt x="3664746" y="8172035"/>
                  <a:pt x="3662210" y="8184863"/>
                  <a:pt x="3653117" y="8189602"/>
                </a:cubicBezTo>
                <a:cubicBezTo>
                  <a:pt x="3649575" y="8191421"/>
                  <a:pt x="3646034" y="8193288"/>
                  <a:pt x="3642540" y="8195107"/>
                </a:cubicBezTo>
                <a:cubicBezTo>
                  <a:pt x="3633399" y="8199846"/>
                  <a:pt x="3622009" y="8197788"/>
                  <a:pt x="3616506" y="8188501"/>
                </a:cubicBezTo>
                <a:cubicBezTo>
                  <a:pt x="3611481" y="8180077"/>
                  <a:pt x="3614017" y="8167200"/>
                  <a:pt x="3623110" y="8162461"/>
                </a:cubicBezTo>
                <a:lnTo>
                  <a:pt x="3633687" y="8156957"/>
                </a:lnTo>
                <a:cubicBezTo>
                  <a:pt x="3642828" y="8152218"/>
                  <a:pt x="3654218" y="8154323"/>
                  <a:pt x="3659721" y="8163562"/>
                </a:cubicBezTo>
                <a:close/>
                <a:moveTo>
                  <a:pt x="3591429" y="8078645"/>
                </a:moveTo>
                <a:cubicBezTo>
                  <a:pt x="3593343" y="8071130"/>
                  <a:pt x="3597172" y="8064763"/>
                  <a:pt x="3603824" y="8060694"/>
                </a:cubicBezTo>
                <a:cubicBezTo>
                  <a:pt x="3612103" y="8055572"/>
                  <a:pt x="3621053" y="8057487"/>
                  <a:pt x="3629475" y="8060694"/>
                </a:cubicBezTo>
                <a:cubicBezTo>
                  <a:pt x="3639095" y="8064380"/>
                  <a:pt x="3641631" y="8078262"/>
                  <a:pt x="3637276" y="8086400"/>
                </a:cubicBezTo>
                <a:cubicBezTo>
                  <a:pt x="3634213" y="8092143"/>
                  <a:pt x="3629236" y="8095015"/>
                  <a:pt x="3623732" y="8095733"/>
                </a:cubicBezTo>
                <a:cubicBezTo>
                  <a:pt x="3619234" y="8100472"/>
                  <a:pt x="3612486" y="8102722"/>
                  <a:pt x="3605595" y="8101430"/>
                </a:cubicBezTo>
                <a:cubicBezTo>
                  <a:pt x="3595640" y="8099611"/>
                  <a:pt x="3589036" y="8088266"/>
                  <a:pt x="3591429" y="8078645"/>
                </a:cubicBezTo>
                <a:close/>
                <a:moveTo>
                  <a:pt x="3537829" y="8179885"/>
                </a:moveTo>
                <a:lnTo>
                  <a:pt x="3542758" y="8177348"/>
                </a:lnTo>
                <a:cubicBezTo>
                  <a:pt x="3543955" y="8176152"/>
                  <a:pt x="3545199" y="8174954"/>
                  <a:pt x="3546635" y="8173854"/>
                </a:cubicBezTo>
                <a:cubicBezTo>
                  <a:pt x="3557546" y="8165764"/>
                  <a:pt x="3572621" y="8165477"/>
                  <a:pt x="3585494" y="8163275"/>
                </a:cubicBezTo>
                <a:cubicBezTo>
                  <a:pt x="3604925" y="8159972"/>
                  <a:pt x="3611146" y="8183810"/>
                  <a:pt x="3600283" y="8195394"/>
                </a:cubicBezTo>
                <a:cubicBezTo>
                  <a:pt x="3600761" y="8195490"/>
                  <a:pt x="3601287" y="8195538"/>
                  <a:pt x="3601766" y="8195634"/>
                </a:cubicBezTo>
                <a:cubicBezTo>
                  <a:pt x="3607557" y="8195538"/>
                  <a:pt x="3612199" y="8198027"/>
                  <a:pt x="3615262" y="8201904"/>
                </a:cubicBezTo>
                <a:cubicBezTo>
                  <a:pt x="3623015" y="8209994"/>
                  <a:pt x="3625025" y="8224258"/>
                  <a:pt x="3613491" y="8230529"/>
                </a:cubicBezTo>
                <a:cubicBezTo>
                  <a:pt x="3610380" y="8232204"/>
                  <a:pt x="3607461" y="8234311"/>
                  <a:pt x="3604350" y="8235938"/>
                </a:cubicBezTo>
                <a:cubicBezTo>
                  <a:pt x="3603633" y="8236465"/>
                  <a:pt x="3602915" y="8236991"/>
                  <a:pt x="3602197" y="8237565"/>
                </a:cubicBezTo>
                <a:cubicBezTo>
                  <a:pt x="3600330" y="8239432"/>
                  <a:pt x="3598607" y="8241012"/>
                  <a:pt x="3596550" y="8242257"/>
                </a:cubicBezTo>
                <a:cubicBezTo>
                  <a:pt x="3595927" y="8247905"/>
                  <a:pt x="3592960" y="8253458"/>
                  <a:pt x="3588653" y="8256569"/>
                </a:cubicBezTo>
                <a:cubicBezTo>
                  <a:pt x="3579656" y="8262984"/>
                  <a:pt x="3568936" y="8259776"/>
                  <a:pt x="3562140" y="8252117"/>
                </a:cubicBezTo>
                <a:cubicBezTo>
                  <a:pt x="3566974" y="8257527"/>
                  <a:pt x="3566352" y="8254798"/>
                  <a:pt x="3561758" y="8253793"/>
                </a:cubicBezTo>
                <a:cubicBezTo>
                  <a:pt x="3558072" y="8252931"/>
                  <a:pt x="3555728" y="8251926"/>
                  <a:pt x="3552665" y="8250059"/>
                </a:cubicBezTo>
                <a:cubicBezTo>
                  <a:pt x="3545773" y="8245895"/>
                  <a:pt x="3542279" y="8239863"/>
                  <a:pt x="3538690" y="8232922"/>
                </a:cubicBezTo>
                <a:cubicBezTo>
                  <a:pt x="3537637" y="8230912"/>
                  <a:pt x="3537398" y="8228423"/>
                  <a:pt x="3537494" y="8225886"/>
                </a:cubicBezTo>
                <a:cubicBezTo>
                  <a:pt x="3535292" y="8223014"/>
                  <a:pt x="3533665" y="8219663"/>
                  <a:pt x="3533235" y="8216169"/>
                </a:cubicBezTo>
                <a:cubicBezTo>
                  <a:pt x="3532899" y="8213393"/>
                  <a:pt x="3532708" y="8210616"/>
                  <a:pt x="3532660" y="8207840"/>
                </a:cubicBezTo>
                <a:cubicBezTo>
                  <a:pt x="3532182" y="8207265"/>
                  <a:pt x="3531703" y="8206691"/>
                  <a:pt x="3531320" y="8206021"/>
                </a:cubicBezTo>
                <a:cubicBezTo>
                  <a:pt x="3526295" y="8197548"/>
                  <a:pt x="3528688" y="8184624"/>
                  <a:pt x="3537829" y="8179885"/>
                </a:cubicBezTo>
                <a:close/>
                <a:moveTo>
                  <a:pt x="3526343" y="8320042"/>
                </a:moveTo>
                <a:cubicBezTo>
                  <a:pt x="3549698" y="8327413"/>
                  <a:pt x="3537877" y="8363602"/>
                  <a:pt x="3514570" y="8356182"/>
                </a:cubicBezTo>
                <a:cubicBezTo>
                  <a:pt x="3491216" y="8348810"/>
                  <a:pt x="3502989" y="8312670"/>
                  <a:pt x="3526343" y="8320042"/>
                </a:cubicBezTo>
                <a:close/>
                <a:moveTo>
                  <a:pt x="3473461" y="8178019"/>
                </a:moveTo>
                <a:cubicBezTo>
                  <a:pt x="3480735" y="8170311"/>
                  <a:pt x="3490881" y="8169115"/>
                  <a:pt x="3500835" y="8170360"/>
                </a:cubicBezTo>
                <a:cubicBezTo>
                  <a:pt x="3511077" y="8171604"/>
                  <a:pt x="3517394" y="8183714"/>
                  <a:pt x="3515336" y="8193001"/>
                </a:cubicBezTo>
                <a:cubicBezTo>
                  <a:pt x="3513709" y="8200468"/>
                  <a:pt x="3508205" y="8205111"/>
                  <a:pt x="3501601" y="8206883"/>
                </a:cubicBezTo>
                <a:cubicBezTo>
                  <a:pt x="3499495" y="8214829"/>
                  <a:pt x="3493417" y="8221099"/>
                  <a:pt x="3484468" y="8221482"/>
                </a:cubicBezTo>
                <a:cubicBezTo>
                  <a:pt x="3474753" y="8221913"/>
                  <a:pt x="3464368" y="8213584"/>
                  <a:pt x="3464655" y="8203340"/>
                </a:cubicBezTo>
                <a:cubicBezTo>
                  <a:pt x="3464895" y="8193911"/>
                  <a:pt x="3466761" y="8185055"/>
                  <a:pt x="3473461" y="8178019"/>
                </a:cubicBezTo>
                <a:close/>
                <a:moveTo>
                  <a:pt x="3468245" y="8399311"/>
                </a:moveTo>
                <a:cubicBezTo>
                  <a:pt x="3491551" y="8406682"/>
                  <a:pt x="3475232" y="8441051"/>
                  <a:pt x="3452260" y="8433775"/>
                </a:cubicBezTo>
                <a:cubicBezTo>
                  <a:pt x="3428954" y="8426404"/>
                  <a:pt x="3445225" y="8392035"/>
                  <a:pt x="3468245" y="8399311"/>
                </a:cubicBezTo>
                <a:close/>
                <a:moveTo>
                  <a:pt x="3456472" y="8350821"/>
                </a:moveTo>
                <a:lnTo>
                  <a:pt x="3453935" y="8358863"/>
                </a:lnTo>
                <a:cubicBezTo>
                  <a:pt x="3450825" y="8368723"/>
                  <a:pt x="3442976" y="8376191"/>
                  <a:pt x="3431825" y="8374180"/>
                </a:cubicBezTo>
                <a:cubicBezTo>
                  <a:pt x="3422637" y="8372505"/>
                  <a:pt x="3413448" y="8361878"/>
                  <a:pt x="3416511" y="8352065"/>
                </a:cubicBezTo>
                <a:lnTo>
                  <a:pt x="3419047" y="8344023"/>
                </a:lnTo>
                <a:cubicBezTo>
                  <a:pt x="3422158" y="8334211"/>
                  <a:pt x="3430007" y="8326695"/>
                  <a:pt x="3441157" y="8328706"/>
                </a:cubicBezTo>
                <a:cubicBezTo>
                  <a:pt x="3450394" y="8330429"/>
                  <a:pt x="3459582" y="8341056"/>
                  <a:pt x="3456472" y="8350821"/>
                </a:cubicBezTo>
                <a:close/>
                <a:moveTo>
                  <a:pt x="3416032" y="8249772"/>
                </a:moveTo>
                <a:cubicBezTo>
                  <a:pt x="3426034" y="8252740"/>
                  <a:pt x="3430820" y="8264468"/>
                  <a:pt x="3427853" y="8273897"/>
                </a:cubicBezTo>
                <a:lnTo>
                  <a:pt x="3420196" y="8298022"/>
                </a:lnTo>
                <a:cubicBezTo>
                  <a:pt x="3416990" y="8308171"/>
                  <a:pt x="3405743" y="8312670"/>
                  <a:pt x="3396076" y="8309846"/>
                </a:cubicBezTo>
                <a:cubicBezTo>
                  <a:pt x="3386074" y="8306878"/>
                  <a:pt x="3381288" y="8295151"/>
                  <a:pt x="3384255" y="8285721"/>
                </a:cubicBezTo>
                <a:lnTo>
                  <a:pt x="3391912" y="8261548"/>
                </a:lnTo>
                <a:cubicBezTo>
                  <a:pt x="3395119" y="8251399"/>
                  <a:pt x="3406365" y="8246900"/>
                  <a:pt x="3416032" y="8249772"/>
                </a:cubicBezTo>
                <a:close/>
                <a:moveTo>
                  <a:pt x="3378465" y="8193671"/>
                </a:moveTo>
                <a:cubicBezTo>
                  <a:pt x="3401675" y="8200995"/>
                  <a:pt x="3393348" y="8238092"/>
                  <a:pt x="3370089" y="8230721"/>
                </a:cubicBezTo>
                <a:cubicBezTo>
                  <a:pt x="3346879" y="8223397"/>
                  <a:pt x="3355206" y="8186299"/>
                  <a:pt x="3378465" y="8193671"/>
                </a:cubicBezTo>
                <a:close/>
                <a:moveTo>
                  <a:pt x="3365304" y="8412283"/>
                </a:moveTo>
                <a:lnTo>
                  <a:pt x="3376933" y="8409507"/>
                </a:lnTo>
                <a:cubicBezTo>
                  <a:pt x="3386935" y="8407161"/>
                  <a:pt x="3397416" y="8413479"/>
                  <a:pt x="3399857" y="8423532"/>
                </a:cubicBezTo>
                <a:cubicBezTo>
                  <a:pt x="3402250" y="8433488"/>
                  <a:pt x="3395837" y="8444115"/>
                  <a:pt x="3385835" y="8446460"/>
                </a:cubicBezTo>
                <a:lnTo>
                  <a:pt x="3374205" y="8449189"/>
                </a:lnTo>
                <a:cubicBezTo>
                  <a:pt x="3364203" y="8451534"/>
                  <a:pt x="3353722" y="8445216"/>
                  <a:pt x="3351282" y="8435164"/>
                </a:cubicBezTo>
                <a:cubicBezTo>
                  <a:pt x="3348889" y="8425255"/>
                  <a:pt x="3355302" y="8414628"/>
                  <a:pt x="3365304" y="8412283"/>
                </a:cubicBezTo>
                <a:close/>
                <a:moveTo>
                  <a:pt x="3368462" y="8560960"/>
                </a:moveTo>
                <a:cubicBezTo>
                  <a:pt x="3391817" y="8568332"/>
                  <a:pt x="3379517" y="8604281"/>
                  <a:pt x="3356163" y="8596909"/>
                </a:cubicBezTo>
                <a:cubicBezTo>
                  <a:pt x="3332857" y="8589538"/>
                  <a:pt x="3345156" y="8553589"/>
                  <a:pt x="3368462" y="8560960"/>
                </a:cubicBezTo>
                <a:close/>
                <a:moveTo>
                  <a:pt x="3344246" y="8684411"/>
                </a:moveTo>
                <a:cubicBezTo>
                  <a:pt x="3347357" y="8691975"/>
                  <a:pt x="3345156" y="8699490"/>
                  <a:pt x="3339987" y="8704755"/>
                </a:cubicBezTo>
                <a:cubicBezTo>
                  <a:pt x="3340466" y="8707627"/>
                  <a:pt x="3340514" y="8710595"/>
                  <a:pt x="3339653" y="8713706"/>
                </a:cubicBezTo>
                <a:cubicBezTo>
                  <a:pt x="3337834" y="8720264"/>
                  <a:pt x="3331612" y="8725099"/>
                  <a:pt x="3324864" y="8726439"/>
                </a:cubicBezTo>
                <a:cubicBezTo>
                  <a:pt x="3319887" y="8731417"/>
                  <a:pt x="3311800" y="8733237"/>
                  <a:pt x="3305100" y="8731370"/>
                </a:cubicBezTo>
                <a:cubicBezTo>
                  <a:pt x="3294715" y="8728449"/>
                  <a:pt x="3290551" y="8717009"/>
                  <a:pt x="3292992" y="8707388"/>
                </a:cubicBezTo>
                <a:cubicBezTo>
                  <a:pt x="3293853" y="8703989"/>
                  <a:pt x="3295385" y="8701021"/>
                  <a:pt x="3297251" y="8698388"/>
                </a:cubicBezTo>
                <a:cubicBezTo>
                  <a:pt x="3296820" y="8690539"/>
                  <a:pt x="3301606" y="8683406"/>
                  <a:pt x="3308880" y="8679624"/>
                </a:cubicBezTo>
                <a:lnTo>
                  <a:pt x="3319457" y="8674120"/>
                </a:lnTo>
                <a:cubicBezTo>
                  <a:pt x="3328597" y="8669381"/>
                  <a:pt x="3340610" y="8675556"/>
                  <a:pt x="3344246" y="8684411"/>
                </a:cubicBezTo>
                <a:close/>
                <a:moveTo>
                  <a:pt x="3302802" y="8426595"/>
                </a:moveTo>
                <a:cubicBezTo>
                  <a:pt x="3311560" y="8431478"/>
                  <a:pt x="3314527" y="8444450"/>
                  <a:pt x="3309024" y="8452731"/>
                </a:cubicBezTo>
                <a:cubicBezTo>
                  <a:pt x="3302659" y="8462400"/>
                  <a:pt x="3293135" y="8469580"/>
                  <a:pt x="3281410" y="8471113"/>
                </a:cubicBezTo>
                <a:cubicBezTo>
                  <a:pt x="3271217" y="8472453"/>
                  <a:pt x="3261071" y="8468193"/>
                  <a:pt x="3258343" y="8457326"/>
                </a:cubicBezTo>
                <a:cubicBezTo>
                  <a:pt x="3256046" y="8448184"/>
                  <a:pt x="3261980" y="8435595"/>
                  <a:pt x="3272126" y="8434254"/>
                </a:cubicBezTo>
                <a:cubicBezTo>
                  <a:pt x="3273370" y="8434159"/>
                  <a:pt x="3274615" y="8433919"/>
                  <a:pt x="3275811" y="8433632"/>
                </a:cubicBezTo>
                <a:cubicBezTo>
                  <a:pt x="3275955" y="8433584"/>
                  <a:pt x="3275907" y="8433632"/>
                  <a:pt x="3276050" y="8433584"/>
                </a:cubicBezTo>
                <a:cubicBezTo>
                  <a:pt x="3276098" y="8433536"/>
                  <a:pt x="3276146" y="8433488"/>
                  <a:pt x="3276242" y="8433441"/>
                </a:cubicBezTo>
                <a:cubicBezTo>
                  <a:pt x="3276385" y="8433249"/>
                  <a:pt x="3276481" y="8433105"/>
                  <a:pt x="3276625" y="8432866"/>
                </a:cubicBezTo>
                <a:cubicBezTo>
                  <a:pt x="3282511" y="8423963"/>
                  <a:pt x="3293518" y="8421474"/>
                  <a:pt x="3302802" y="8426595"/>
                </a:cubicBezTo>
                <a:close/>
                <a:moveTo>
                  <a:pt x="3274854" y="8393279"/>
                </a:moveTo>
                <a:cubicBezTo>
                  <a:pt x="3295385" y="8405964"/>
                  <a:pt x="3279975" y="8440764"/>
                  <a:pt x="3259252" y="8427936"/>
                </a:cubicBezTo>
                <a:cubicBezTo>
                  <a:pt x="3238722" y="8415251"/>
                  <a:pt x="3254084" y="8380403"/>
                  <a:pt x="3274854" y="8393279"/>
                </a:cubicBezTo>
                <a:close/>
                <a:moveTo>
                  <a:pt x="3226040" y="8553301"/>
                </a:moveTo>
                <a:cubicBezTo>
                  <a:pt x="3229772" y="8547078"/>
                  <a:pt x="3236903" y="8544685"/>
                  <a:pt x="3243699" y="8545355"/>
                </a:cubicBezTo>
                <a:cubicBezTo>
                  <a:pt x="3243268" y="8541717"/>
                  <a:pt x="3243603" y="8538032"/>
                  <a:pt x="3244895" y="8534681"/>
                </a:cubicBezTo>
                <a:cubicBezTo>
                  <a:pt x="3244560" y="8534489"/>
                  <a:pt x="3244225" y="8534298"/>
                  <a:pt x="3243890" y="8534058"/>
                </a:cubicBezTo>
                <a:cubicBezTo>
                  <a:pt x="3235180" y="8527214"/>
                  <a:pt x="3235180" y="8516108"/>
                  <a:pt x="3240588" y="8507396"/>
                </a:cubicBezTo>
                <a:lnTo>
                  <a:pt x="3245039" y="8500216"/>
                </a:lnTo>
                <a:cubicBezTo>
                  <a:pt x="3250446" y="8491408"/>
                  <a:pt x="3264277" y="8491121"/>
                  <a:pt x="3271695" y="8496913"/>
                </a:cubicBezTo>
                <a:cubicBezTo>
                  <a:pt x="3277342" y="8501317"/>
                  <a:pt x="3279257" y="8507539"/>
                  <a:pt x="3278539" y="8513762"/>
                </a:cubicBezTo>
                <a:cubicBezTo>
                  <a:pt x="3281793" y="8514002"/>
                  <a:pt x="3284999" y="8514959"/>
                  <a:pt x="3287775" y="8516683"/>
                </a:cubicBezTo>
                <a:cubicBezTo>
                  <a:pt x="3288302" y="8516970"/>
                  <a:pt x="3288541" y="8517544"/>
                  <a:pt x="3289019" y="8517879"/>
                </a:cubicBezTo>
                <a:cubicBezTo>
                  <a:pt x="3294140" y="8512087"/>
                  <a:pt x="3302084" y="8509311"/>
                  <a:pt x="3310699" y="8514624"/>
                </a:cubicBezTo>
                <a:cubicBezTo>
                  <a:pt x="3331469" y="8527452"/>
                  <a:pt x="3313379" y="8560865"/>
                  <a:pt x="3292561" y="8548036"/>
                </a:cubicBezTo>
                <a:cubicBezTo>
                  <a:pt x="3291795" y="8547557"/>
                  <a:pt x="3291460" y="8546935"/>
                  <a:pt x="3290790" y="8546409"/>
                </a:cubicBezTo>
                <a:lnTo>
                  <a:pt x="3288397" y="8550286"/>
                </a:lnTo>
                <a:cubicBezTo>
                  <a:pt x="3284712" y="8556269"/>
                  <a:pt x="3278108" y="8558758"/>
                  <a:pt x="3271599" y="8558327"/>
                </a:cubicBezTo>
                <a:cubicBezTo>
                  <a:pt x="3270020" y="8559668"/>
                  <a:pt x="3267962" y="8560146"/>
                  <a:pt x="3266000" y="8560768"/>
                </a:cubicBezTo>
                <a:cubicBezTo>
                  <a:pt x="3268345" y="8566513"/>
                  <a:pt x="3268058" y="8573310"/>
                  <a:pt x="3264756" y="8578815"/>
                </a:cubicBezTo>
                <a:cubicBezTo>
                  <a:pt x="3259348" y="8587814"/>
                  <a:pt x="3246857" y="8589345"/>
                  <a:pt x="3238387" y="8584128"/>
                </a:cubicBezTo>
                <a:lnTo>
                  <a:pt x="3231208" y="8579676"/>
                </a:lnTo>
                <a:cubicBezTo>
                  <a:pt x="3222307" y="8574028"/>
                  <a:pt x="3220871" y="8561870"/>
                  <a:pt x="3226040" y="8553301"/>
                </a:cubicBezTo>
                <a:close/>
                <a:moveTo>
                  <a:pt x="3223503" y="8589825"/>
                </a:moveTo>
                <a:cubicBezTo>
                  <a:pt x="3232261" y="8593606"/>
                  <a:pt x="3237525" y="8606722"/>
                  <a:pt x="3232309" y="8615194"/>
                </a:cubicBezTo>
                <a:lnTo>
                  <a:pt x="3227858" y="8622374"/>
                </a:lnTo>
                <a:cubicBezTo>
                  <a:pt x="3222259" y="8631469"/>
                  <a:pt x="3212735" y="8635586"/>
                  <a:pt x="3202446" y="8631182"/>
                </a:cubicBezTo>
                <a:cubicBezTo>
                  <a:pt x="3193688" y="8627401"/>
                  <a:pt x="3188424" y="8614285"/>
                  <a:pt x="3193640" y="8605812"/>
                </a:cubicBezTo>
                <a:lnTo>
                  <a:pt x="3198091" y="8598632"/>
                </a:lnTo>
                <a:cubicBezTo>
                  <a:pt x="3203738" y="8589538"/>
                  <a:pt x="3213261" y="8585420"/>
                  <a:pt x="3223503" y="8589825"/>
                </a:cubicBezTo>
                <a:close/>
                <a:moveTo>
                  <a:pt x="3039205" y="8501748"/>
                </a:moveTo>
                <a:cubicBezTo>
                  <a:pt x="3059927" y="8489542"/>
                  <a:pt x="3078592" y="8521948"/>
                  <a:pt x="3057822" y="8534154"/>
                </a:cubicBezTo>
                <a:cubicBezTo>
                  <a:pt x="3037099" y="8546409"/>
                  <a:pt x="3018483" y="8514002"/>
                  <a:pt x="3039205" y="8501748"/>
                </a:cubicBezTo>
                <a:close/>
                <a:moveTo>
                  <a:pt x="3022742" y="8500360"/>
                </a:moveTo>
                <a:cubicBezTo>
                  <a:pt x="3001924" y="8487483"/>
                  <a:pt x="3022216" y="8455316"/>
                  <a:pt x="3043034" y="8468193"/>
                </a:cubicBezTo>
                <a:cubicBezTo>
                  <a:pt x="3063852" y="8481069"/>
                  <a:pt x="3043608" y="8513236"/>
                  <a:pt x="3022742" y="8500360"/>
                </a:cubicBezTo>
                <a:close/>
                <a:moveTo>
                  <a:pt x="3087828" y="8446317"/>
                </a:moveTo>
                <a:cubicBezTo>
                  <a:pt x="3108646" y="8459193"/>
                  <a:pt x="3086153" y="8489877"/>
                  <a:pt x="3065431" y="8477048"/>
                </a:cubicBezTo>
                <a:cubicBezTo>
                  <a:pt x="3044661" y="8464172"/>
                  <a:pt x="3067154" y="8433536"/>
                  <a:pt x="3087828" y="8446317"/>
                </a:cubicBezTo>
                <a:close/>
                <a:moveTo>
                  <a:pt x="3091609" y="8752766"/>
                </a:moveTo>
                <a:cubicBezTo>
                  <a:pt x="3112475" y="8765691"/>
                  <a:pt x="3091992" y="8797666"/>
                  <a:pt x="3071222" y="8784837"/>
                </a:cubicBezTo>
                <a:cubicBezTo>
                  <a:pt x="3050356" y="8771961"/>
                  <a:pt x="3070839" y="8739938"/>
                  <a:pt x="3091609" y="8752766"/>
                </a:cubicBezTo>
                <a:close/>
                <a:moveTo>
                  <a:pt x="3074619" y="8841609"/>
                </a:moveTo>
                <a:cubicBezTo>
                  <a:pt x="3079070" y="8844385"/>
                  <a:pt x="3081463" y="8848215"/>
                  <a:pt x="3082707" y="8852235"/>
                </a:cubicBezTo>
                <a:cubicBezTo>
                  <a:pt x="3087445" y="8850560"/>
                  <a:pt x="3092757" y="8850656"/>
                  <a:pt x="3097065" y="8853049"/>
                </a:cubicBezTo>
                <a:lnTo>
                  <a:pt x="3104339" y="8857070"/>
                </a:lnTo>
                <a:cubicBezTo>
                  <a:pt x="3113527" y="8862144"/>
                  <a:pt x="3117117" y="8872388"/>
                  <a:pt x="3112857" y="8882105"/>
                </a:cubicBezTo>
                <a:cubicBezTo>
                  <a:pt x="3108933" y="8891056"/>
                  <a:pt x="3096395" y="8895413"/>
                  <a:pt x="3087828" y="8890626"/>
                </a:cubicBezTo>
                <a:lnTo>
                  <a:pt x="3080554" y="8886605"/>
                </a:lnTo>
                <a:cubicBezTo>
                  <a:pt x="3076390" y="8884259"/>
                  <a:pt x="3073519" y="8880765"/>
                  <a:pt x="3071892" y="8876840"/>
                </a:cubicBezTo>
                <a:cubicBezTo>
                  <a:pt x="3067489" y="8878659"/>
                  <a:pt x="3062320" y="8878610"/>
                  <a:pt x="3056864" y="8875212"/>
                </a:cubicBezTo>
                <a:cubicBezTo>
                  <a:pt x="3036190" y="8862431"/>
                  <a:pt x="3053802" y="8828733"/>
                  <a:pt x="3074619" y="8841609"/>
                </a:cubicBezTo>
                <a:close/>
                <a:moveTo>
                  <a:pt x="3087493" y="8686374"/>
                </a:moveTo>
                <a:lnTo>
                  <a:pt x="3083282" y="8679193"/>
                </a:lnTo>
                <a:cubicBezTo>
                  <a:pt x="3078113" y="8670433"/>
                  <a:pt x="3083186" y="8658371"/>
                  <a:pt x="3091752" y="8654159"/>
                </a:cubicBezTo>
                <a:cubicBezTo>
                  <a:pt x="3101276" y="8649468"/>
                  <a:pt x="3111709" y="8653919"/>
                  <a:pt x="3116829" y="8662631"/>
                </a:cubicBezTo>
                <a:lnTo>
                  <a:pt x="3121041" y="8669764"/>
                </a:lnTo>
                <a:cubicBezTo>
                  <a:pt x="3126209" y="8678523"/>
                  <a:pt x="3121137" y="8690586"/>
                  <a:pt x="3112570" y="8694847"/>
                </a:cubicBezTo>
                <a:cubicBezTo>
                  <a:pt x="3102999" y="8699490"/>
                  <a:pt x="3092614" y="8695038"/>
                  <a:pt x="3087493" y="8686374"/>
                </a:cubicBezTo>
                <a:close/>
                <a:moveTo>
                  <a:pt x="3120993" y="8551147"/>
                </a:moveTo>
                <a:cubicBezTo>
                  <a:pt x="3111948" y="8545547"/>
                  <a:pt x="3109507" y="8534298"/>
                  <a:pt x="3114437" y="8525107"/>
                </a:cubicBezTo>
                <a:cubicBezTo>
                  <a:pt x="3119222" y="8516156"/>
                  <a:pt x="3132048" y="8513284"/>
                  <a:pt x="3140471" y="8518550"/>
                </a:cubicBezTo>
                <a:lnTo>
                  <a:pt x="3147650" y="8523001"/>
                </a:lnTo>
                <a:cubicBezTo>
                  <a:pt x="3156694" y="8528601"/>
                  <a:pt x="3159183" y="8539850"/>
                  <a:pt x="3154206" y="8549041"/>
                </a:cubicBezTo>
                <a:cubicBezTo>
                  <a:pt x="3149420" y="8557992"/>
                  <a:pt x="3136594" y="8560865"/>
                  <a:pt x="3128171" y="8555599"/>
                </a:cubicBezTo>
                <a:lnTo>
                  <a:pt x="3120993" y="8551147"/>
                </a:lnTo>
                <a:close/>
                <a:moveTo>
                  <a:pt x="3157939" y="8470777"/>
                </a:moveTo>
                <a:lnTo>
                  <a:pt x="3162389" y="8463597"/>
                </a:lnTo>
                <a:cubicBezTo>
                  <a:pt x="3167797" y="8454837"/>
                  <a:pt x="3180958" y="8453449"/>
                  <a:pt x="3188902" y="8459146"/>
                </a:cubicBezTo>
                <a:cubicBezTo>
                  <a:pt x="3197660" y="8465368"/>
                  <a:pt x="3198761" y="8476952"/>
                  <a:pt x="3193353" y="8485664"/>
                </a:cubicBezTo>
                <a:lnTo>
                  <a:pt x="3188902" y="8492844"/>
                </a:lnTo>
                <a:cubicBezTo>
                  <a:pt x="3183495" y="8501652"/>
                  <a:pt x="3170334" y="8502992"/>
                  <a:pt x="3162389" y="8497296"/>
                </a:cubicBezTo>
                <a:cubicBezTo>
                  <a:pt x="3153632" y="8491073"/>
                  <a:pt x="3152531" y="8479489"/>
                  <a:pt x="3157939" y="8470777"/>
                </a:cubicBezTo>
                <a:close/>
                <a:moveTo>
                  <a:pt x="3165261" y="8250107"/>
                </a:moveTo>
                <a:cubicBezTo>
                  <a:pt x="3168946" y="8243262"/>
                  <a:pt x="3174210" y="8238092"/>
                  <a:pt x="3181676" y="8235747"/>
                </a:cubicBezTo>
                <a:cubicBezTo>
                  <a:pt x="3190960" y="8232827"/>
                  <a:pt x="3199144" y="8236847"/>
                  <a:pt x="3206561" y="8242065"/>
                </a:cubicBezTo>
                <a:cubicBezTo>
                  <a:pt x="3215032" y="8248001"/>
                  <a:pt x="3214075" y="8262026"/>
                  <a:pt x="3207854" y="8268919"/>
                </a:cubicBezTo>
                <a:cubicBezTo>
                  <a:pt x="3203499" y="8273754"/>
                  <a:pt x="3197947" y="8275286"/>
                  <a:pt x="3192444" y="8274663"/>
                </a:cubicBezTo>
                <a:cubicBezTo>
                  <a:pt x="3186940" y="8278158"/>
                  <a:pt x="3179857" y="8278684"/>
                  <a:pt x="3173444" y="8275764"/>
                </a:cubicBezTo>
                <a:cubicBezTo>
                  <a:pt x="3164208" y="8271456"/>
                  <a:pt x="3160571" y="8258819"/>
                  <a:pt x="3165261" y="8250107"/>
                </a:cubicBezTo>
                <a:close/>
                <a:moveTo>
                  <a:pt x="3175406" y="8339093"/>
                </a:moveTo>
                <a:lnTo>
                  <a:pt x="3187036" y="8336317"/>
                </a:lnTo>
                <a:cubicBezTo>
                  <a:pt x="3197038" y="8333972"/>
                  <a:pt x="3207614" y="8338758"/>
                  <a:pt x="3210677" y="8349146"/>
                </a:cubicBezTo>
                <a:cubicBezTo>
                  <a:pt x="3213501" y="8358575"/>
                  <a:pt x="3207901" y="8370399"/>
                  <a:pt x="3197899" y="8372793"/>
                </a:cubicBezTo>
                <a:cubicBezTo>
                  <a:pt x="3194023" y="8373702"/>
                  <a:pt x="3190147" y="8374611"/>
                  <a:pt x="3186270" y="8375569"/>
                </a:cubicBezTo>
                <a:cubicBezTo>
                  <a:pt x="3176268" y="8377914"/>
                  <a:pt x="3165692" y="8373127"/>
                  <a:pt x="3162629" y="8362740"/>
                </a:cubicBezTo>
                <a:cubicBezTo>
                  <a:pt x="3159805" y="8353310"/>
                  <a:pt x="3165452" y="8341487"/>
                  <a:pt x="3175406" y="8339093"/>
                </a:cubicBezTo>
                <a:close/>
                <a:moveTo>
                  <a:pt x="3088498" y="8335072"/>
                </a:moveTo>
                <a:lnTo>
                  <a:pt x="3093906" y="8333828"/>
                </a:lnTo>
                <a:cubicBezTo>
                  <a:pt x="3095342" y="8332918"/>
                  <a:pt x="3096873" y="8332105"/>
                  <a:pt x="3098500" y="8331434"/>
                </a:cubicBezTo>
                <a:cubicBezTo>
                  <a:pt x="3111087" y="8326265"/>
                  <a:pt x="3125779" y="8329664"/>
                  <a:pt x="3138796" y="8330716"/>
                </a:cubicBezTo>
                <a:cubicBezTo>
                  <a:pt x="3158465" y="8332249"/>
                  <a:pt x="3158656" y="8356900"/>
                  <a:pt x="3145257" y="8365469"/>
                </a:cubicBezTo>
                <a:cubicBezTo>
                  <a:pt x="3145735" y="8365660"/>
                  <a:pt x="3146166" y="8365851"/>
                  <a:pt x="3146597" y="8366091"/>
                </a:cubicBezTo>
                <a:cubicBezTo>
                  <a:pt x="3152244" y="8367383"/>
                  <a:pt x="3156120" y="8370973"/>
                  <a:pt x="3158178" y="8375473"/>
                </a:cubicBezTo>
                <a:cubicBezTo>
                  <a:pt x="3163729" y="8385238"/>
                  <a:pt x="3162150" y="8399550"/>
                  <a:pt x="3149468" y="8402805"/>
                </a:cubicBezTo>
                <a:cubicBezTo>
                  <a:pt x="3146022" y="8403715"/>
                  <a:pt x="3142672" y="8404959"/>
                  <a:pt x="3139274" y="8405820"/>
                </a:cubicBezTo>
                <a:cubicBezTo>
                  <a:pt x="3138461" y="8406108"/>
                  <a:pt x="3137647" y="8406491"/>
                  <a:pt x="3136786" y="8406826"/>
                </a:cubicBezTo>
                <a:cubicBezTo>
                  <a:pt x="3134537" y="8408166"/>
                  <a:pt x="3132431" y="8409267"/>
                  <a:pt x="3130181" y="8409937"/>
                </a:cubicBezTo>
                <a:cubicBezTo>
                  <a:pt x="3128219" y="8415299"/>
                  <a:pt x="3124008" y="8419942"/>
                  <a:pt x="3119079" y="8421904"/>
                </a:cubicBezTo>
                <a:cubicBezTo>
                  <a:pt x="3108789" y="8425926"/>
                  <a:pt x="3099170" y="8420181"/>
                  <a:pt x="3094480" y="8411086"/>
                </a:cubicBezTo>
                <a:cubicBezTo>
                  <a:pt x="3097830" y="8417549"/>
                  <a:pt x="3097878" y="8414724"/>
                  <a:pt x="3093715" y="8412618"/>
                </a:cubicBezTo>
                <a:cubicBezTo>
                  <a:pt x="3090364" y="8410895"/>
                  <a:pt x="3088306" y="8409315"/>
                  <a:pt x="3085770" y="8406730"/>
                </a:cubicBezTo>
                <a:cubicBezTo>
                  <a:pt x="3080171" y="8400986"/>
                  <a:pt x="3078209" y="8394333"/>
                  <a:pt x="3076390" y="8386674"/>
                </a:cubicBezTo>
                <a:cubicBezTo>
                  <a:pt x="3075864" y="8384472"/>
                  <a:pt x="3076246" y="8381982"/>
                  <a:pt x="3076964" y="8379590"/>
                </a:cubicBezTo>
                <a:cubicBezTo>
                  <a:pt x="3075529" y="8376239"/>
                  <a:pt x="3074763" y="8372600"/>
                  <a:pt x="3075194" y="8369106"/>
                </a:cubicBezTo>
                <a:cubicBezTo>
                  <a:pt x="3075529" y="8366330"/>
                  <a:pt x="3076055" y="8363602"/>
                  <a:pt x="3076677" y="8360873"/>
                </a:cubicBezTo>
                <a:cubicBezTo>
                  <a:pt x="3076390" y="8360155"/>
                  <a:pt x="3076007" y="8359533"/>
                  <a:pt x="3075816" y="8358767"/>
                </a:cubicBezTo>
                <a:cubicBezTo>
                  <a:pt x="3072992" y="8349433"/>
                  <a:pt x="3078496" y="8337466"/>
                  <a:pt x="3088498" y="8335072"/>
                </a:cubicBezTo>
                <a:close/>
                <a:moveTo>
                  <a:pt x="3011783" y="8339907"/>
                </a:moveTo>
                <a:cubicBezTo>
                  <a:pt x="3014367" y="8330908"/>
                  <a:pt x="3018339" y="8322770"/>
                  <a:pt x="3026523" y="8317553"/>
                </a:cubicBezTo>
                <a:cubicBezTo>
                  <a:pt x="3035472" y="8311856"/>
                  <a:pt x="3045618" y="8313197"/>
                  <a:pt x="3054950" y="8316835"/>
                </a:cubicBezTo>
                <a:cubicBezTo>
                  <a:pt x="3064570" y="8320569"/>
                  <a:pt x="3067728" y="8333828"/>
                  <a:pt x="3063421" y="8342349"/>
                </a:cubicBezTo>
                <a:cubicBezTo>
                  <a:pt x="3059975" y="8349241"/>
                  <a:pt x="3053562" y="8352353"/>
                  <a:pt x="3046719" y="8352449"/>
                </a:cubicBezTo>
                <a:cubicBezTo>
                  <a:pt x="3042747" y="8359581"/>
                  <a:pt x="3035281" y="8364224"/>
                  <a:pt x="3026523" y="8362405"/>
                </a:cubicBezTo>
                <a:cubicBezTo>
                  <a:pt x="3017047" y="8360395"/>
                  <a:pt x="3009007" y="8349768"/>
                  <a:pt x="3011783" y="8339907"/>
                </a:cubicBezTo>
                <a:close/>
                <a:moveTo>
                  <a:pt x="3030926" y="8614812"/>
                </a:moveTo>
                <a:cubicBezTo>
                  <a:pt x="3031787" y="8615099"/>
                  <a:pt x="3032505" y="8615530"/>
                  <a:pt x="3033319" y="8615912"/>
                </a:cubicBezTo>
                <a:cubicBezTo>
                  <a:pt x="3051313" y="8613279"/>
                  <a:pt x="3066866" y="8637548"/>
                  <a:pt x="3048681" y="8648223"/>
                </a:cubicBezTo>
                <a:cubicBezTo>
                  <a:pt x="3046958" y="8649228"/>
                  <a:pt x="3045235" y="8649851"/>
                  <a:pt x="3043512" y="8650329"/>
                </a:cubicBezTo>
                <a:cubicBezTo>
                  <a:pt x="3041981" y="8651957"/>
                  <a:pt x="3040210" y="8653393"/>
                  <a:pt x="3038200" y="8654494"/>
                </a:cubicBezTo>
                <a:cubicBezTo>
                  <a:pt x="3035233" y="8656074"/>
                  <a:pt x="3032026" y="8656504"/>
                  <a:pt x="3028916" y="8656169"/>
                </a:cubicBezTo>
                <a:cubicBezTo>
                  <a:pt x="3027719" y="8657414"/>
                  <a:pt x="3026571" y="8658659"/>
                  <a:pt x="3025087" y="8659568"/>
                </a:cubicBezTo>
                <a:lnTo>
                  <a:pt x="3017956" y="8663780"/>
                </a:lnTo>
                <a:cubicBezTo>
                  <a:pt x="3008959" y="8669093"/>
                  <a:pt x="2997665" y="8664738"/>
                  <a:pt x="2992592" y="8656265"/>
                </a:cubicBezTo>
                <a:cubicBezTo>
                  <a:pt x="2987232" y="8647410"/>
                  <a:pt x="2991683" y="8635873"/>
                  <a:pt x="3000058" y="8630895"/>
                </a:cubicBezTo>
                <a:lnTo>
                  <a:pt x="3000872" y="8630416"/>
                </a:lnTo>
                <a:cubicBezTo>
                  <a:pt x="3001637" y="8626443"/>
                  <a:pt x="3003312" y="8622661"/>
                  <a:pt x="3006614" y="8620460"/>
                </a:cubicBezTo>
                <a:cubicBezTo>
                  <a:pt x="3013937" y="8615577"/>
                  <a:pt x="3021976" y="8611892"/>
                  <a:pt x="3030926" y="8614812"/>
                </a:cubicBezTo>
                <a:close/>
                <a:moveTo>
                  <a:pt x="2967994" y="8480303"/>
                </a:moveTo>
                <a:cubicBezTo>
                  <a:pt x="2969190" y="8479011"/>
                  <a:pt x="2970291" y="8477670"/>
                  <a:pt x="2972061" y="8476570"/>
                </a:cubicBezTo>
                <a:cubicBezTo>
                  <a:pt x="2992688" y="8464411"/>
                  <a:pt x="3014463" y="8494807"/>
                  <a:pt x="2993789" y="8507014"/>
                </a:cubicBezTo>
                <a:cubicBezTo>
                  <a:pt x="2977374" y="8516683"/>
                  <a:pt x="2960624" y="8499546"/>
                  <a:pt x="2964692" y="8485952"/>
                </a:cubicBezTo>
                <a:lnTo>
                  <a:pt x="2963352" y="8488106"/>
                </a:lnTo>
                <a:cubicBezTo>
                  <a:pt x="2958853" y="8495429"/>
                  <a:pt x="2951435" y="8499977"/>
                  <a:pt x="2943156" y="8498684"/>
                </a:cubicBezTo>
                <a:lnTo>
                  <a:pt x="2945405" y="8502514"/>
                </a:lnTo>
                <a:cubicBezTo>
                  <a:pt x="2950717" y="8511513"/>
                  <a:pt x="2946123" y="8522809"/>
                  <a:pt x="2937700" y="8527788"/>
                </a:cubicBezTo>
                <a:cubicBezTo>
                  <a:pt x="2928751" y="8533101"/>
                  <a:pt x="2917361" y="8528506"/>
                  <a:pt x="2912384" y="8520081"/>
                </a:cubicBezTo>
                <a:lnTo>
                  <a:pt x="2908172" y="8512949"/>
                </a:lnTo>
                <a:cubicBezTo>
                  <a:pt x="2902860" y="8503902"/>
                  <a:pt x="2907454" y="8492653"/>
                  <a:pt x="2915877" y="8487626"/>
                </a:cubicBezTo>
                <a:cubicBezTo>
                  <a:pt x="2919754" y="8485329"/>
                  <a:pt x="2924061" y="8485185"/>
                  <a:pt x="2928129" y="8486095"/>
                </a:cubicBezTo>
                <a:cubicBezTo>
                  <a:pt x="2926406" y="8481547"/>
                  <a:pt x="2926166" y="8476521"/>
                  <a:pt x="2928751" y="8472357"/>
                </a:cubicBezTo>
                <a:lnTo>
                  <a:pt x="2933201" y="8465177"/>
                </a:lnTo>
                <a:cubicBezTo>
                  <a:pt x="2938609" y="8456417"/>
                  <a:pt x="2948085" y="8451056"/>
                  <a:pt x="2958374" y="8455746"/>
                </a:cubicBezTo>
                <a:cubicBezTo>
                  <a:pt x="2966654" y="8459529"/>
                  <a:pt x="2972779" y="8471639"/>
                  <a:pt x="2967994" y="8480303"/>
                </a:cubicBezTo>
                <a:close/>
                <a:moveTo>
                  <a:pt x="2957178" y="8617253"/>
                </a:moveTo>
                <a:lnTo>
                  <a:pt x="2954259" y="8628645"/>
                </a:lnTo>
                <a:cubicBezTo>
                  <a:pt x="2951722" y="8638458"/>
                  <a:pt x="2939471" y="8643341"/>
                  <a:pt x="2930474" y="8640229"/>
                </a:cubicBezTo>
                <a:cubicBezTo>
                  <a:pt x="2921189" y="8637070"/>
                  <a:pt x="2917122" y="8627879"/>
                  <a:pt x="2918509" y="8618833"/>
                </a:cubicBezTo>
                <a:cubicBezTo>
                  <a:pt x="2914250" y="8617540"/>
                  <a:pt x="2910422" y="8614955"/>
                  <a:pt x="2908172" y="8611174"/>
                </a:cubicBezTo>
                <a:lnTo>
                  <a:pt x="2903961" y="8604041"/>
                </a:lnTo>
                <a:cubicBezTo>
                  <a:pt x="2898649" y="8594994"/>
                  <a:pt x="2901089" y="8584224"/>
                  <a:pt x="2909656" y="8578193"/>
                </a:cubicBezTo>
                <a:cubicBezTo>
                  <a:pt x="2917696" y="8572496"/>
                  <a:pt x="2930521" y="8575416"/>
                  <a:pt x="2935499" y="8583889"/>
                </a:cubicBezTo>
                <a:lnTo>
                  <a:pt x="2939710" y="8591021"/>
                </a:lnTo>
                <a:cubicBezTo>
                  <a:pt x="2940045" y="8591596"/>
                  <a:pt x="2940236" y="8592122"/>
                  <a:pt x="2940476" y="8592697"/>
                </a:cubicBezTo>
                <a:cubicBezTo>
                  <a:pt x="2942246" y="8592744"/>
                  <a:pt x="2943969" y="8592936"/>
                  <a:pt x="2945644" y="8593510"/>
                </a:cubicBezTo>
                <a:cubicBezTo>
                  <a:pt x="2947080" y="8593989"/>
                  <a:pt x="2947415" y="8595473"/>
                  <a:pt x="2948611" y="8596191"/>
                </a:cubicBezTo>
                <a:cubicBezTo>
                  <a:pt x="2945740" y="8590447"/>
                  <a:pt x="2945357" y="8583506"/>
                  <a:pt x="2948851" y="8577858"/>
                </a:cubicBezTo>
                <a:lnTo>
                  <a:pt x="2953302" y="8570677"/>
                </a:lnTo>
                <a:cubicBezTo>
                  <a:pt x="2958709" y="8561917"/>
                  <a:pt x="2970530" y="8558854"/>
                  <a:pt x="2979384" y="8564263"/>
                </a:cubicBezTo>
                <a:cubicBezTo>
                  <a:pt x="2988094" y="8569529"/>
                  <a:pt x="2991156" y="8581639"/>
                  <a:pt x="2985796" y="8590351"/>
                </a:cubicBezTo>
                <a:lnTo>
                  <a:pt x="2981346" y="8597531"/>
                </a:lnTo>
                <a:cubicBezTo>
                  <a:pt x="2976129" y="8606004"/>
                  <a:pt x="2964979" y="8608924"/>
                  <a:pt x="2956221" y="8604281"/>
                </a:cubicBezTo>
                <a:cubicBezTo>
                  <a:pt x="2957704" y="8608302"/>
                  <a:pt x="2958327" y="8612801"/>
                  <a:pt x="2957178" y="8617253"/>
                </a:cubicBezTo>
                <a:close/>
                <a:moveTo>
                  <a:pt x="2953302" y="8373031"/>
                </a:moveTo>
                <a:cubicBezTo>
                  <a:pt x="2962299" y="8378345"/>
                  <a:pt x="2964022" y="8390886"/>
                  <a:pt x="2958805" y="8399311"/>
                </a:cubicBezTo>
                <a:lnTo>
                  <a:pt x="2945501" y="8420851"/>
                </a:lnTo>
                <a:cubicBezTo>
                  <a:pt x="2939901" y="8429898"/>
                  <a:pt x="2927889" y="8431526"/>
                  <a:pt x="2919227" y="8426356"/>
                </a:cubicBezTo>
                <a:cubicBezTo>
                  <a:pt x="2910230" y="8421043"/>
                  <a:pt x="2908507" y="8408501"/>
                  <a:pt x="2913724" y="8400077"/>
                </a:cubicBezTo>
                <a:lnTo>
                  <a:pt x="2927028" y="8378536"/>
                </a:lnTo>
                <a:cubicBezTo>
                  <a:pt x="2932627" y="8369490"/>
                  <a:pt x="2944639" y="8367910"/>
                  <a:pt x="2953302" y="8373031"/>
                </a:cubicBezTo>
                <a:close/>
                <a:moveTo>
                  <a:pt x="2930617" y="8309463"/>
                </a:moveTo>
                <a:cubicBezTo>
                  <a:pt x="2951339" y="8322292"/>
                  <a:pt x="2934159" y="8356182"/>
                  <a:pt x="2913389" y="8343354"/>
                </a:cubicBezTo>
                <a:cubicBezTo>
                  <a:pt x="2892714" y="8330525"/>
                  <a:pt x="2909847" y="8296587"/>
                  <a:pt x="2930617" y="8309463"/>
                </a:cubicBezTo>
                <a:close/>
                <a:moveTo>
                  <a:pt x="2813367" y="8401465"/>
                </a:moveTo>
                <a:cubicBezTo>
                  <a:pt x="2820929" y="8404146"/>
                  <a:pt x="2824949" y="8410751"/>
                  <a:pt x="2825427" y="8417979"/>
                </a:cubicBezTo>
                <a:cubicBezTo>
                  <a:pt x="2827820" y="8419511"/>
                  <a:pt x="2830069" y="8421426"/>
                  <a:pt x="2831744" y="8424106"/>
                </a:cubicBezTo>
                <a:cubicBezTo>
                  <a:pt x="2835334" y="8429754"/>
                  <a:pt x="2834759" y="8437509"/>
                  <a:pt x="2831313" y="8443301"/>
                </a:cubicBezTo>
                <a:cubicBezTo>
                  <a:pt x="2831697" y="8450242"/>
                  <a:pt x="2827724" y="8457326"/>
                  <a:pt x="2821886" y="8461012"/>
                </a:cubicBezTo>
                <a:cubicBezTo>
                  <a:pt x="2816813" y="8464219"/>
                  <a:pt x="2811070" y="8463980"/>
                  <a:pt x="2805997" y="8461778"/>
                </a:cubicBezTo>
                <a:cubicBezTo>
                  <a:pt x="2798484" y="8464219"/>
                  <a:pt x="2789773" y="8462688"/>
                  <a:pt x="2784605" y="8453928"/>
                </a:cubicBezTo>
                <a:lnTo>
                  <a:pt x="2781973" y="8449476"/>
                </a:lnTo>
                <a:cubicBezTo>
                  <a:pt x="2776613" y="8440333"/>
                  <a:pt x="2780059" y="8431909"/>
                  <a:pt x="2786519" y="8426835"/>
                </a:cubicBezTo>
                <a:cubicBezTo>
                  <a:pt x="2786615" y="8425926"/>
                  <a:pt x="2786280" y="8425111"/>
                  <a:pt x="2786519" y="8424202"/>
                </a:cubicBezTo>
                <a:lnTo>
                  <a:pt x="2789486" y="8412810"/>
                </a:lnTo>
                <a:cubicBezTo>
                  <a:pt x="2792023" y="8403044"/>
                  <a:pt x="2804466" y="8398305"/>
                  <a:pt x="2813367" y="8401465"/>
                </a:cubicBezTo>
                <a:close/>
                <a:moveTo>
                  <a:pt x="2760389" y="8288114"/>
                </a:moveTo>
                <a:cubicBezTo>
                  <a:pt x="2764314" y="8278780"/>
                  <a:pt x="2773024" y="8272317"/>
                  <a:pt x="2783600" y="8275429"/>
                </a:cubicBezTo>
                <a:cubicBezTo>
                  <a:pt x="2792501" y="8278062"/>
                  <a:pt x="2800159" y="8289358"/>
                  <a:pt x="2796282" y="8298645"/>
                </a:cubicBezTo>
                <a:cubicBezTo>
                  <a:pt x="2795804" y="8299698"/>
                  <a:pt x="2795373" y="8300847"/>
                  <a:pt x="2795038" y="8301948"/>
                </a:cubicBezTo>
                <a:lnTo>
                  <a:pt x="2795038" y="8301948"/>
                </a:lnTo>
                <a:cubicBezTo>
                  <a:pt x="2795086" y="8302092"/>
                  <a:pt x="2795086" y="8302139"/>
                  <a:pt x="2795134" y="8302331"/>
                </a:cubicBezTo>
                <a:cubicBezTo>
                  <a:pt x="2795277" y="8302618"/>
                  <a:pt x="2795277" y="8302666"/>
                  <a:pt x="2795564" y="8303192"/>
                </a:cubicBezTo>
                <a:cubicBezTo>
                  <a:pt x="2800206" y="8312574"/>
                  <a:pt x="2796713" y="8323201"/>
                  <a:pt x="2787763" y="8328466"/>
                </a:cubicBezTo>
                <a:cubicBezTo>
                  <a:pt x="2779245" y="8333493"/>
                  <a:pt x="2766802" y="8329472"/>
                  <a:pt x="2762495" y="8320712"/>
                </a:cubicBezTo>
                <a:cubicBezTo>
                  <a:pt x="2757422" y="8310516"/>
                  <a:pt x="2755843" y="8298836"/>
                  <a:pt x="2760389" y="8288114"/>
                </a:cubicBezTo>
                <a:close/>
                <a:moveTo>
                  <a:pt x="2733494" y="8326600"/>
                </a:moveTo>
                <a:cubicBezTo>
                  <a:pt x="2743496" y="8304676"/>
                  <a:pt x="2776565" y="8322148"/>
                  <a:pt x="2766611" y="8343976"/>
                </a:cubicBezTo>
                <a:cubicBezTo>
                  <a:pt x="2756609" y="8365899"/>
                  <a:pt x="2723539" y="8348428"/>
                  <a:pt x="2733494" y="8326600"/>
                </a:cubicBezTo>
                <a:close/>
                <a:moveTo>
                  <a:pt x="2685110" y="8551770"/>
                </a:moveTo>
                <a:cubicBezTo>
                  <a:pt x="2685158" y="8549568"/>
                  <a:pt x="2685589" y="8547174"/>
                  <a:pt x="2686737" y="8544637"/>
                </a:cubicBezTo>
                <a:cubicBezTo>
                  <a:pt x="2694633" y="8527405"/>
                  <a:pt x="2718562" y="8531043"/>
                  <a:pt x="2722965" y="8544255"/>
                </a:cubicBezTo>
                <a:cubicBezTo>
                  <a:pt x="2723300" y="8542770"/>
                  <a:pt x="2723444" y="8541286"/>
                  <a:pt x="2724209" y="8539803"/>
                </a:cubicBezTo>
                <a:cubicBezTo>
                  <a:pt x="2728660" y="8531186"/>
                  <a:pt x="2741103" y="8526208"/>
                  <a:pt x="2749813" y="8531617"/>
                </a:cubicBezTo>
                <a:lnTo>
                  <a:pt x="2756991" y="8536069"/>
                </a:lnTo>
                <a:cubicBezTo>
                  <a:pt x="2759911" y="8537888"/>
                  <a:pt x="2762064" y="8540329"/>
                  <a:pt x="2763835" y="8543058"/>
                </a:cubicBezTo>
                <a:cubicBezTo>
                  <a:pt x="2765414" y="8539707"/>
                  <a:pt x="2767664" y="8536547"/>
                  <a:pt x="2771492" y="8534298"/>
                </a:cubicBezTo>
                <a:cubicBezTo>
                  <a:pt x="2776804" y="8531186"/>
                  <a:pt x="2781734" y="8531139"/>
                  <a:pt x="2785753" y="8533006"/>
                </a:cubicBezTo>
                <a:cubicBezTo>
                  <a:pt x="2779819" y="8524389"/>
                  <a:pt x="2779915" y="8510077"/>
                  <a:pt x="2791736" y="8503088"/>
                </a:cubicBezTo>
                <a:cubicBezTo>
                  <a:pt x="2805327" y="8495094"/>
                  <a:pt x="2816239" y="8507157"/>
                  <a:pt x="2816334" y="8519890"/>
                </a:cubicBezTo>
                <a:lnTo>
                  <a:pt x="2817483" y="8515534"/>
                </a:lnTo>
                <a:cubicBezTo>
                  <a:pt x="2810783" y="8501556"/>
                  <a:pt x="2830404" y="8482361"/>
                  <a:pt x="2847729" y="8493036"/>
                </a:cubicBezTo>
                <a:cubicBezTo>
                  <a:pt x="2856199" y="8498253"/>
                  <a:pt x="2856965" y="8506199"/>
                  <a:pt x="2853759" y="8512949"/>
                </a:cubicBezTo>
                <a:cubicBezTo>
                  <a:pt x="2854668" y="8516203"/>
                  <a:pt x="2855003" y="8519602"/>
                  <a:pt x="2854141" y="8523001"/>
                </a:cubicBezTo>
                <a:lnTo>
                  <a:pt x="2851222" y="8534393"/>
                </a:lnTo>
                <a:cubicBezTo>
                  <a:pt x="2848686" y="8544206"/>
                  <a:pt x="2837439" y="8549807"/>
                  <a:pt x="2827964" y="8547031"/>
                </a:cubicBezTo>
                <a:cubicBezTo>
                  <a:pt x="2824231" y="8545929"/>
                  <a:pt x="2821455" y="8543440"/>
                  <a:pt x="2819206" y="8540617"/>
                </a:cubicBezTo>
                <a:cubicBezTo>
                  <a:pt x="2821168" y="8541909"/>
                  <a:pt x="2822843" y="8543536"/>
                  <a:pt x="2824087" y="8545595"/>
                </a:cubicBezTo>
                <a:lnTo>
                  <a:pt x="2831983" y="8558950"/>
                </a:lnTo>
                <a:cubicBezTo>
                  <a:pt x="2833802" y="8557178"/>
                  <a:pt x="2835956" y="8555838"/>
                  <a:pt x="2838396" y="8555264"/>
                </a:cubicBezTo>
                <a:lnTo>
                  <a:pt x="2850026" y="8552535"/>
                </a:lnTo>
                <a:cubicBezTo>
                  <a:pt x="2859262" y="8550381"/>
                  <a:pt x="2867685" y="8552919"/>
                  <a:pt x="2872614" y="8560817"/>
                </a:cubicBezTo>
                <a:cubicBezTo>
                  <a:pt x="2873237" y="8557370"/>
                  <a:pt x="2875390" y="8554259"/>
                  <a:pt x="2878644" y="8551578"/>
                </a:cubicBezTo>
                <a:cubicBezTo>
                  <a:pt x="2880463" y="8539803"/>
                  <a:pt x="2891326" y="8529846"/>
                  <a:pt x="2904056" y="8537696"/>
                </a:cubicBezTo>
                <a:cubicBezTo>
                  <a:pt x="2915494" y="8544733"/>
                  <a:pt x="2915399" y="8558327"/>
                  <a:pt x="2909751" y="8566944"/>
                </a:cubicBezTo>
                <a:cubicBezTo>
                  <a:pt x="2909656" y="8572113"/>
                  <a:pt x="2907406" y="8577235"/>
                  <a:pt x="2901424" y="8580777"/>
                </a:cubicBezTo>
                <a:cubicBezTo>
                  <a:pt x="2890609" y="8587144"/>
                  <a:pt x="2879936" y="8581591"/>
                  <a:pt x="2875055" y="8573166"/>
                </a:cubicBezTo>
                <a:cubicBezTo>
                  <a:pt x="2873954" y="8579916"/>
                  <a:pt x="2869791" y="8586522"/>
                  <a:pt x="2863282" y="8588101"/>
                </a:cubicBezTo>
                <a:lnTo>
                  <a:pt x="2851653" y="8590830"/>
                </a:lnTo>
                <a:cubicBezTo>
                  <a:pt x="2842799" y="8592936"/>
                  <a:pt x="2834711" y="8590638"/>
                  <a:pt x="2829687" y="8583458"/>
                </a:cubicBezTo>
                <a:cubicBezTo>
                  <a:pt x="2828873" y="8584224"/>
                  <a:pt x="2828347" y="8585133"/>
                  <a:pt x="2827389" y="8585804"/>
                </a:cubicBezTo>
                <a:cubicBezTo>
                  <a:pt x="2819349" y="8591212"/>
                  <a:pt x="2806571" y="8589441"/>
                  <a:pt x="2801451" y="8580730"/>
                </a:cubicBezTo>
                <a:lnTo>
                  <a:pt x="2793028" y="8566417"/>
                </a:lnTo>
                <a:cubicBezTo>
                  <a:pt x="2792454" y="8565412"/>
                  <a:pt x="2792310" y="8564407"/>
                  <a:pt x="2791879" y="8563353"/>
                </a:cubicBezTo>
                <a:cubicBezTo>
                  <a:pt x="2790396" y="8565268"/>
                  <a:pt x="2788816" y="8567135"/>
                  <a:pt x="2786376" y="8568571"/>
                </a:cubicBezTo>
                <a:cubicBezTo>
                  <a:pt x="2776852" y="8574172"/>
                  <a:pt x="2768764" y="8569720"/>
                  <a:pt x="2764601" y="8562301"/>
                </a:cubicBezTo>
                <a:cubicBezTo>
                  <a:pt x="2759863" y="8570486"/>
                  <a:pt x="2747994" y="8575081"/>
                  <a:pt x="2739523" y="8569863"/>
                </a:cubicBezTo>
                <a:lnTo>
                  <a:pt x="2733541" y="8566130"/>
                </a:lnTo>
                <a:lnTo>
                  <a:pt x="2740193" y="8577379"/>
                </a:lnTo>
                <a:cubicBezTo>
                  <a:pt x="2745314" y="8586139"/>
                  <a:pt x="2740385" y="8598202"/>
                  <a:pt x="2731819" y="8602461"/>
                </a:cubicBezTo>
                <a:cubicBezTo>
                  <a:pt x="2722343" y="8607200"/>
                  <a:pt x="2711862" y="8602797"/>
                  <a:pt x="2706741" y="8594133"/>
                </a:cubicBezTo>
                <a:lnTo>
                  <a:pt x="2703774" y="8589107"/>
                </a:lnTo>
                <a:cubicBezTo>
                  <a:pt x="2703487" y="8591212"/>
                  <a:pt x="2703008" y="8593366"/>
                  <a:pt x="2701716" y="8595664"/>
                </a:cubicBezTo>
                <a:cubicBezTo>
                  <a:pt x="2693341" y="8610743"/>
                  <a:pt x="2673433" y="8606961"/>
                  <a:pt x="2667259" y="8595856"/>
                </a:cubicBezTo>
                <a:lnTo>
                  <a:pt x="2666876" y="8597340"/>
                </a:lnTo>
                <a:cubicBezTo>
                  <a:pt x="2664340" y="8607200"/>
                  <a:pt x="2651610" y="8611652"/>
                  <a:pt x="2642852" y="8608445"/>
                </a:cubicBezTo>
                <a:cubicBezTo>
                  <a:pt x="2632706" y="8604663"/>
                  <a:pt x="2629261" y="8594181"/>
                  <a:pt x="2631749" y="8584415"/>
                </a:cubicBezTo>
                <a:lnTo>
                  <a:pt x="2632084" y="8583075"/>
                </a:lnTo>
                <a:cubicBezTo>
                  <a:pt x="2631079" y="8581926"/>
                  <a:pt x="2629979" y="8580825"/>
                  <a:pt x="2629165" y="8579437"/>
                </a:cubicBezTo>
                <a:lnTo>
                  <a:pt x="2624954" y="8572305"/>
                </a:lnTo>
                <a:cubicBezTo>
                  <a:pt x="2619785" y="8563545"/>
                  <a:pt x="2625863" y="8551339"/>
                  <a:pt x="2634334" y="8547557"/>
                </a:cubicBezTo>
                <a:cubicBezTo>
                  <a:pt x="2637157" y="8546265"/>
                  <a:pt x="2639933" y="8546073"/>
                  <a:pt x="2642613" y="8546217"/>
                </a:cubicBezTo>
                <a:cubicBezTo>
                  <a:pt x="2641369" y="8545260"/>
                  <a:pt x="2640364" y="8544158"/>
                  <a:pt x="2639311" y="8542962"/>
                </a:cubicBezTo>
                <a:cubicBezTo>
                  <a:pt x="2628878" y="8546456"/>
                  <a:pt x="2616435" y="8541095"/>
                  <a:pt x="2614233" y="8531234"/>
                </a:cubicBezTo>
                <a:cubicBezTo>
                  <a:pt x="2610070" y="8538510"/>
                  <a:pt x="2602891" y="8543297"/>
                  <a:pt x="2593751" y="8541095"/>
                </a:cubicBezTo>
                <a:cubicBezTo>
                  <a:pt x="2584754" y="8538941"/>
                  <a:pt x="2576474" y="8527979"/>
                  <a:pt x="2580016" y="8518501"/>
                </a:cubicBezTo>
                <a:cubicBezTo>
                  <a:pt x="2580494" y="8517352"/>
                  <a:pt x="2580877" y="8516203"/>
                  <a:pt x="2581164" y="8515007"/>
                </a:cubicBezTo>
                <a:cubicBezTo>
                  <a:pt x="2581212" y="8514863"/>
                  <a:pt x="2581164" y="8514911"/>
                  <a:pt x="2581212" y="8514768"/>
                </a:cubicBezTo>
                <a:cubicBezTo>
                  <a:pt x="2581212" y="8514672"/>
                  <a:pt x="2581164" y="8514624"/>
                  <a:pt x="2581164" y="8514529"/>
                </a:cubicBezTo>
                <a:cubicBezTo>
                  <a:pt x="2581068" y="8514337"/>
                  <a:pt x="2580973" y="8514193"/>
                  <a:pt x="2580829" y="8513906"/>
                </a:cubicBezTo>
                <a:cubicBezTo>
                  <a:pt x="2575804" y="8504716"/>
                  <a:pt x="2578676" y="8493993"/>
                  <a:pt x="2587386" y="8488297"/>
                </a:cubicBezTo>
                <a:cubicBezTo>
                  <a:pt x="2595617" y="8482888"/>
                  <a:pt x="2608299" y="8486286"/>
                  <a:pt x="2612989" y="8494855"/>
                </a:cubicBezTo>
                <a:cubicBezTo>
                  <a:pt x="2616913" y="8502035"/>
                  <a:pt x="2618014" y="8509981"/>
                  <a:pt x="2617392" y="8517975"/>
                </a:cubicBezTo>
                <a:cubicBezTo>
                  <a:pt x="2624571" y="8507588"/>
                  <a:pt x="2638689" y="8507348"/>
                  <a:pt x="2646776" y="8513715"/>
                </a:cubicBezTo>
                <a:cubicBezTo>
                  <a:pt x="2663048" y="8507970"/>
                  <a:pt x="2676496" y="8527501"/>
                  <a:pt x="2668504" y="8540760"/>
                </a:cubicBezTo>
                <a:cubicBezTo>
                  <a:pt x="2674821" y="8541239"/>
                  <a:pt x="2680899" y="8544733"/>
                  <a:pt x="2684153" y="8550286"/>
                </a:cubicBezTo>
                <a:lnTo>
                  <a:pt x="2685110" y="8551770"/>
                </a:lnTo>
                <a:close/>
                <a:moveTo>
                  <a:pt x="2742634" y="8753101"/>
                </a:moveTo>
                <a:cubicBezTo>
                  <a:pt x="2754311" y="8732088"/>
                  <a:pt x="2786807" y="8750565"/>
                  <a:pt x="2775129" y="8771627"/>
                </a:cubicBezTo>
                <a:cubicBezTo>
                  <a:pt x="2763404" y="8792640"/>
                  <a:pt x="2730909" y="8774163"/>
                  <a:pt x="2742634" y="8753101"/>
                </a:cubicBezTo>
                <a:close/>
                <a:moveTo>
                  <a:pt x="2738614" y="8668519"/>
                </a:moveTo>
                <a:cubicBezTo>
                  <a:pt x="2729856" y="8663110"/>
                  <a:pt x="2725023" y="8653058"/>
                  <a:pt x="2729904" y="8643054"/>
                </a:cubicBezTo>
                <a:cubicBezTo>
                  <a:pt x="2734116" y="8634485"/>
                  <a:pt x="2746606" y="8628980"/>
                  <a:pt x="2755316" y="8634341"/>
                </a:cubicBezTo>
                <a:lnTo>
                  <a:pt x="2762495" y="8638793"/>
                </a:lnTo>
                <a:cubicBezTo>
                  <a:pt x="2771253" y="8644202"/>
                  <a:pt x="2776086" y="8654302"/>
                  <a:pt x="2771205" y="8664259"/>
                </a:cubicBezTo>
                <a:cubicBezTo>
                  <a:pt x="2766994" y="8672827"/>
                  <a:pt x="2754503" y="8678332"/>
                  <a:pt x="2745793" y="8672971"/>
                </a:cubicBezTo>
                <a:lnTo>
                  <a:pt x="2738614" y="8668519"/>
                </a:lnTo>
                <a:close/>
                <a:moveTo>
                  <a:pt x="2800302" y="8721748"/>
                </a:moveTo>
                <a:cubicBezTo>
                  <a:pt x="2820881" y="8734481"/>
                  <a:pt x="2804801" y="8768945"/>
                  <a:pt x="2784031" y="8756069"/>
                </a:cubicBezTo>
                <a:cubicBezTo>
                  <a:pt x="2763452" y="8743384"/>
                  <a:pt x="2779532" y="8708919"/>
                  <a:pt x="2800302" y="8721748"/>
                </a:cubicBezTo>
                <a:close/>
                <a:moveTo>
                  <a:pt x="2797861" y="8708106"/>
                </a:moveTo>
                <a:cubicBezTo>
                  <a:pt x="2793459" y="8711170"/>
                  <a:pt x="2788146" y="8712462"/>
                  <a:pt x="2781925" y="8710643"/>
                </a:cubicBezTo>
                <a:cubicBezTo>
                  <a:pt x="2773024" y="8708058"/>
                  <a:pt x="2765989" y="8695756"/>
                  <a:pt x="2770248" y="8686948"/>
                </a:cubicBezTo>
                <a:cubicBezTo>
                  <a:pt x="2774076" y="8678954"/>
                  <a:pt x="2779149" y="8671726"/>
                  <a:pt x="2788338" y="8669715"/>
                </a:cubicBezTo>
                <a:cubicBezTo>
                  <a:pt x="2789247" y="8669524"/>
                  <a:pt x="2790108" y="8669524"/>
                  <a:pt x="2790970" y="8669428"/>
                </a:cubicBezTo>
                <a:cubicBezTo>
                  <a:pt x="2805184" y="8658036"/>
                  <a:pt x="2830835" y="8671104"/>
                  <a:pt x="2820594" y="8689533"/>
                </a:cubicBezTo>
                <a:cubicBezTo>
                  <a:pt x="2819636" y="8691257"/>
                  <a:pt x="2818440" y="8692644"/>
                  <a:pt x="2817196" y="8693937"/>
                </a:cubicBezTo>
                <a:cubicBezTo>
                  <a:pt x="2816717" y="8696139"/>
                  <a:pt x="2815904" y="8698245"/>
                  <a:pt x="2814707" y="8700208"/>
                </a:cubicBezTo>
                <a:cubicBezTo>
                  <a:pt x="2811070" y="8706095"/>
                  <a:pt x="2804370" y="8708585"/>
                  <a:pt x="2797861" y="8708106"/>
                </a:cubicBezTo>
                <a:close/>
                <a:moveTo>
                  <a:pt x="2819541" y="8640469"/>
                </a:moveTo>
                <a:cubicBezTo>
                  <a:pt x="2815186" y="8630369"/>
                  <a:pt x="2820689" y="8621034"/>
                  <a:pt x="2829352" y="8615912"/>
                </a:cubicBezTo>
                <a:lnTo>
                  <a:pt x="2836530" y="8611700"/>
                </a:lnTo>
                <a:cubicBezTo>
                  <a:pt x="2840598" y="8609307"/>
                  <a:pt x="2845431" y="8609642"/>
                  <a:pt x="2849786" y="8611317"/>
                </a:cubicBezTo>
                <a:cubicBezTo>
                  <a:pt x="2854285" y="8604663"/>
                  <a:pt x="2862086" y="8601121"/>
                  <a:pt x="2871083" y="8606674"/>
                </a:cubicBezTo>
                <a:cubicBezTo>
                  <a:pt x="2891135" y="8619071"/>
                  <a:pt x="2876778" y="8652244"/>
                  <a:pt x="2856726" y="8641761"/>
                </a:cubicBezTo>
                <a:cubicBezTo>
                  <a:pt x="2855099" y="8643389"/>
                  <a:pt x="2853280" y="8644872"/>
                  <a:pt x="2851222" y="8646069"/>
                </a:cubicBezTo>
                <a:lnTo>
                  <a:pt x="2844044" y="8650282"/>
                </a:lnTo>
                <a:cubicBezTo>
                  <a:pt x="2835334" y="8655499"/>
                  <a:pt x="2823082" y="8648846"/>
                  <a:pt x="2819541" y="8640469"/>
                </a:cubicBezTo>
                <a:close/>
                <a:moveTo>
                  <a:pt x="2659458" y="8705952"/>
                </a:moveTo>
                <a:cubicBezTo>
                  <a:pt x="2647781" y="8726918"/>
                  <a:pt x="2614138" y="8710595"/>
                  <a:pt x="2625863" y="8689533"/>
                </a:cubicBezTo>
                <a:cubicBezTo>
                  <a:pt x="2637540" y="8668567"/>
                  <a:pt x="2671184" y="8684890"/>
                  <a:pt x="2659458" y="8705952"/>
                </a:cubicBezTo>
                <a:close/>
                <a:moveTo>
                  <a:pt x="2600690" y="8639559"/>
                </a:moveTo>
                <a:cubicBezTo>
                  <a:pt x="2579968" y="8651765"/>
                  <a:pt x="2559198" y="8620651"/>
                  <a:pt x="2579920" y="8608445"/>
                </a:cubicBezTo>
                <a:cubicBezTo>
                  <a:pt x="2581930" y="8607296"/>
                  <a:pt x="2583844" y="8606817"/>
                  <a:pt x="2585806" y="8606387"/>
                </a:cubicBezTo>
                <a:cubicBezTo>
                  <a:pt x="2578676" y="8601121"/>
                  <a:pt x="2574033" y="8591500"/>
                  <a:pt x="2578676" y="8581352"/>
                </a:cubicBezTo>
                <a:cubicBezTo>
                  <a:pt x="2588630" y="8559476"/>
                  <a:pt x="2620263" y="8579485"/>
                  <a:pt x="2610405" y="8601121"/>
                </a:cubicBezTo>
                <a:cubicBezTo>
                  <a:pt x="2608156" y="8606051"/>
                  <a:pt x="2604758" y="8608589"/>
                  <a:pt x="2601025" y="8609738"/>
                </a:cubicBezTo>
                <a:cubicBezTo>
                  <a:pt x="2610357" y="8616917"/>
                  <a:pt x="2613611" y="8631900"/>
                  <a:pt x="2600690" y="8639559"/>
                </a:cubicBezTo>
                <a:close/>
                <a:moveTo>
                  <a:pt x="2509666" y="8574842"/>
                </a:moveTo>
                <a:cubicBezTo>
                  <a:pt x="2510336" y="8574076"/>
                  <a:pt x="2510718" y="8573741"/>
                  <a:pt x="2510862" y="8573645"/>
                </a:cubicBezTo>
                <a:cubicBezTo>
                  <a:pt x="2510910" y="8573550"/>
                  <a:pt x="2511006" y="8573453"/>
                  <a:pt x="2511053" y="8573358"/>
                </a:cubicBezTo>
                <a:cubicBezTo>
                  <a:pt x="2511101" y="8573310"/>
                  <a:pt x="2511101" y="8573310"/>
                  <a:pt x="2511101" y="8573262"/>
                </a:cubicBezTo>
                <a:cubicBezTo>
                  <a:pt x="2510814" y="8572161"/>
                  <a:pt x="2510575" y="8571108"/>
                  <a:pt x="2510192" y="8569959"/>
                </a:cubicBezTo>
                <a:cubicBezTo>
                  <a:pt x="2506746" y="8560099"/>
                  <a:pt x="2515217" y="8549999"/>
                  <a:pt x="2524118" y="8547509"/>
                </a:cubicBezTo>
                <a:cubicBezTo>
                  <a:pt x="2534551" y="8544542"/>
                  <a:pt x="2543357" y="8552200"/>
                  <a:pt x="2546611" y="8561439"/>
                </a:cubicBezTo>
                <a:cubicBezTo>
                  <a:pt x="2550584" y="8572735"/>
                  <a:pt x="2548239" y="8584032"/>
                  <a:pt x="2542209" y="8593510"/>
                </a:cubicBezTo>
                <a:cubicBezTo>
                  <a:pt x="2548621" y="8598202"/>
                  <a:pt x="2552450" y="8605333"/>
                  <a:pt x="2549722" y="8613950"/>
                </a:cubicBezTo>
                <a:cubicBezTo>
                  <a:pt x="2546994" y="8622758"/>
                  <a:pt x="2535508" y="8630464"/>
                  <a:pt x="2526320" y="8626252"/>
                </a:cubicBezTo>
                <a:lnTo>
                  <a:pt x="2518758" y="8622805"/>
                </a:lnTo>
                <a:cubicBezTo>
                  <a:pt x="2509522" y="8618593"/>
                  <a:pt x="2503157" y="8610025"/>
                  <a:pt x="2506459" y="8599398"/>
                </a:cubicBezTo>
                <a:cubicBezTo>
                  <a:pt x="2506555" y="8599015"/>
                  <a:pt x="2506938" y="8598680"/>
                  <a:pt x="2507081" y="8598345"/>
                </a:cubicBezTo>
                <a:cubicBezTo>
                  <a:pt x="2502535" y="8590878"/>
                  <a:pt x="2503349" y="8581065"/>
                  <a:pt x="2509666" y="8574842"/>
                </a:cubicBezTo>
                <a:close/>
                <a:moveTo>
                  <a:pt x="2542113" y="8530947"/>
                </a:moveTo>
                <a:cubicBezTo>
                  <a:pt x="2532111" y="8552871"/>
                  <a:pt x="2498228" y="8537027"/>
                  <a:pt x="2508230" y="8515103"/>
                </a:cubicBezTo>
                <a:cubicBezTo>
                  <a:pt x="2518232" y="8493180"/>
                  <a:pt x="2552115" y="8509024"/>
                  <a:pt x="2542113" y="8530947"/>
                </a:cubicBezTo>
                <a:close/>
                <a:moveTo>
                  <a:pt x="2518567" y="8438275"/>
                </a:moveTo>
                <a:cubicBezTo>
                  <a:pt x="2512728" y="8430808"/>
                  <a:pt x="2514499" y="8417213"/>
                  <a:pt x="2522970" y="8412235"/>
                </a:cubicBezTo>
                <a:lnTo>
                  <a:pt x="2530148" y="8408023"/>
                </a:lnTo>
                <a:cubicBezTo>
                  <a:pt x="2536274" y="8404433"/>
                  <a:pt x="2542879" y="8404050"/>
                  <a:pt x="2548621" y="8406682"/>
                </a:cubicBezTo>
                <a:lnTo>
                  <a:pt x="2548813" y="8406300"/>
                </a:lnTo>
                <a:cubicBezTo>
                  <a:pt x="2553168" y="8396774"/>
                  <a:pt x="2563840" y="8392992"/>
                  <a:pt x="2573459" y="8396678"/>
                </a:cubicBezTo>
                <a:cubicBezTo>
                  <a:pt x="2582791" y="8400268"/>
                  <a:pt x="2587146" y="8412426"/>
                  <a:pt x="2583079" y="8421330"/>
                </a:cubicBezTo>
                <a:lnTo>
                  <a:pt x="2579633" y="8428893"/>
                </a:lnTo>
                <a:cubicBezTo>
                  <a:pt x="2575278" y="8438418"/>
                  <a:pt x="2564606" y="8442200"/>
                  <a:pt x="2554986" y="8438514"/>
                </a:cubicBezTo>
                <a:cubicBezTo>
                  <a:pt x="2554269" y="8438227"/>
                  <a:pt x="2553790" y="8437605"/>
                  <a:pt x="2553120" y="8437222"/>
                </a:cubicBezTo>
                <a:cubicBezTo>
                  <a:pt x="2552641" y="8437605"/>
                  <a:pt x="2552354" y="8438227"/>
                  <a:pt x="2551828" y="8438514"/>
                </a:cubicBezTo>
                <a:lnTo>
                  <a:pt x="2544649" y="8442727"/>
                </a:lnTo>
                <a:cubicBezTo>
                  <a:pt x="2535604" y="8447992"/>
                  <a:pt x="2525267" y="8446844"/>
                  <a:pt x="2518567" y="8438275"/>
                </a:cubicBezTo>
                <a:close/>
                <a:moveTo>
                  <a:pt x="2549961" y="8723519"/>
                </a:moveTo>
                <a:cubicBezTo>
                  <a:pt x="2554173" y="8714807"/>
                  <a:pt x="2566089" y="8709877"/>
                  <a:pt x="2574895" y="8714760"/>
                </a:cubicBezTo>
                <a:lnTo>
                  <a:pt x="2589396" y="8722801"/>
                </a:lnTo>
                <a:cubicBezTo>
                  <a:pt x="2598249" y="8727731"/>
                  <a:pt x="2602748" y="8738214"/>
                  <a:pt x="2598154" y="8747740"/>
                </a:cubicBezTo>
                <a:cubicBezTo>
                  <a:pt x="2593942" y="8756452"/>
                  <a:pt x="2582026" y="8761430"/>
                  <a:pt x="2573220" y="8756500"/>
                </a:cubicBezTo>
                <a:lnTo>
                  <a:pt x="2558719" y="8748411"/>
                </a:lnTo>
                <a:cubicBezTo>
                  <a:pt x="2549866" y="8743528"/>
                  <a:pt x="2545367" y="8733093"/>
                  <a:pt x="2549961" y="8723519"/>
                </a:cubicBezTo>
                <a:close/>
                <a:moveTo>
                  <a:pt x="2639359" y="8272988"/>
                </a:moveTo>
                <a:lnTo>
                  <a:pt x="2642804" y="8265425"/>
                </a:lnTo>
                <a:cubicBezTo>
                  <a:pt x="2647016" y="8256186"/>
                  <a:pt x="2660846" y="8254607"/>
                  <a:pt x="2668551" y="8259441"/>
                </a:cubicBezTo>
                <a:cubicBezTo>
                  <a:pt x="2677931" y="8265281"/>
                  <a:pt x="2678745" y="8276004"/>
                  <a:pt x="2674581" y="8285194"/>
                </a:cubicBezTo>
                <a:lnTo>
                  <a:pt x="2671136" y="8292757"/>
                </a:lnTo>
                <a:cubicBezTo>
                  <a:pt x="2666924" y="8301996"/>
                  <a:pt x="2653141" y="8303576"/>
                  <a:pt x="2645389" y="8298740"/>
                </a:cubicBezTo>
                <a:cubicBezTo>
                  <a:pt x="2636056" y="8292901"/>
                  <a:pt x="2635195" y="8282179"/>
                  <a:pt x="2639359" y="8272988"/>
                </a:cubicBezTo>
                <a:close/>
                <a:moveTo>
                  <a:pt x="2604758" y="8323919"/>
                </a:moveTo>
                <a:cubicBezTo>
                  <a:pt x="2607390" y="8314920"/>
                  <a:pt x="2619546" y="8308123"/>
                  <a:pt x="2628447" y="8312192"/>
                </a:cubicBezTo>
                <a:lnTo>
                  <a:pt x="2636009" y="8315638"/>
                </a:lnTo>
                <a:cubicBezTo>
                  <a:pt x="2645580" y="8319994"/>
                  <a:pt x="2650796" y="8328754"/>
                  <a:pt x="2647733" y="8339333"/>
                </a:cubicBezTo>
                <a:cubicBezTo>
                  <a:pt x="2645101" y="8348332"/>
                  <a:pt x="2632946" y="8355129"/>
                  <a:pt x="2624044" y="8351060"/>
                </a:cubicBezTo>
                <a:lnTo>
                  <a:pt x="2616483" y="8347614"/>
                </a:lnTo>
                <a:cubicBezTo>
                  <a:pt x="2606911" y="8343305"/>
                  <a:pt x="2601695" y="8334498"/>
                  <a:pt x="2604758" y="8323919"/>
                </a:cubicBezTo>
                <a:close/>
                <a:moveTo>
                  <a:pt x="2603657" y="8427266"/>
                </a:moveTo>
                <a:lnTo>
                  <a:pt x="2606624" y="8415920"/>
                </a:lnTo>
                <a:cubicBezTo>
                  <a:pt x="2609161" y="8406108"/>
                  <a:pt x="2619498" y="8399885"/>
                  <a:pt x="2629356" y="8402374"/>
                </a:cubicBezTo>
                <a:cubicBezTo>
                  <a:pt x="2639119" y="8404864"/>
                  <a:pt x="2645389" y="8415346"/>
                  <a:pt x="2642852" y="8425111"/>
                </a:cubicBezTo>
                <a:lnTo>
                  <a:pt x="2640076" y="8435882"/>
                </a:lnTo>
                <a:cubicBezTo>
                  <a:pt x="2645101" y="8433057"/>
                  <a:pt x="2651227" y="8432196"/>
                  <a:pt x="2656731" y="8434685"/>
                </a:cubicBezTo>
                <a:lnTo>
                  <a:pt x="2664292" y="8438131"/>
                </a:lnTo>
                <a:cubicBezTo>
                  <a:pt x="2673529" y="8442344"/>
                  <a:pt x="2677931" y="8453497"/>
                  <a:pt x="2673768" y="8462831"/>
                </a:cubicBezTo>
                <a:cubicBezTo>
                  <a:pt x="2672954" y="8464603"/>
                  <a:pt x="2671710" y="8465990"/>
                  <a:pt x="2670466" y="8467379"/>
                </a:cubicBezTo>
                <a:cubicBezTo>
                  <a:pt x="2678027" y="8475372"/>
                  <a:pt x="2679654" y="8489733"/>
                  <a:pt x="2667307" y="8497008"/>
                </a:cubicBezTo>
                <a:cubicBezTo>
                  <a:pt x="2649073" y="8507732"/>
                  <a:pt x="2632850" y="8483845"/>
                  <a:pt x="2643235" y="8469580"/>
                </a:cubicBezTo>
                <a:lnTo>
                  <a:pt x="2641512" y="8468815"/>
                </a:lnTo>
                <a:cubicBezTo>
                  <a:pt x="2633520" y="8465129"/>
                  <a:pt x="2629500" y="8456273"/>
                  <a:pt x="2631223" y="8447849"/>
                </a:cubicBezTo>
                <a:cubicBezTo>
                  <a:pt x="2629691" y="8448758"/>
                  <a:pt x="2627969" y="8449237"/>
                  <a:pt x="2626246" y="8449667"/>
                </a:cubicBezTo>
                <a:cubicBezTo>
                  <a:pt x="2630936" y="8457470"/>
                  <a:pt x="2629739" y="8469724"/>
                  <a:pt x="2621412" y="8474607"/>
                </a:cubicBezTo>
                <a:lnTo>
                  <a:pt x="2614233" y="8478819"/>
                </a:lnTo>
                <a:cubicBezTo>
                  <a:pt x="2605523" y="8483941"/>
                  <a:pt x="2594421" y="8483271"/>
                  <a:pt x="2588151" y="8474463"/>
                </a:cubicBezTo>
                <a:cubicBezTo>
                  <a:pt x="2582648" y="8466757"/>
                  <a:pt x="2583796" y="8453497"/>
                  <a:pt x="2592506" y="8448375"/>
                </a:cubicBezTo>
                <a:lnTo>
                  <a:pt x="2599685" y="8444163"/>
                </a:lnTo>
                <a:cubicBezTo>
                  <a:pt x="2601695" y="8442966"/>
                  <a:pt x="2603896" y="8442152"/>
                  <a:pt x="2606098" y="8441626"/>
                </a:cubicBezTo>
                <a:cubicBezTo>
                  <a:pt x="2603418" y="8437413"/>
                  <a:pt x="2602317" y="8432244"/>
                  <a:pt x="2603657" y="8427266"/>
                </a:cubicBezTo>
                <a:close/>
                <a:moveTo>
                  <a:pt x="2520577" y="8248049"/>
                </a:moveTo>
                <a:cubicBezTo>
                  <a:pt x="2530531" y="8226173"/>
                  <a:pt x="2565419" y="8239768"/>
                  <a:pt x="2555417" y="8261643"/>
                </a:cubicBezTo>
                <a:cubicBezTo>
                  <a:pt x="2545415" y="8283519"/>
                  <a:pt x="2510575" y="8269925"/>
                  <a:pt x="2520577" y="8248049"/>
                </a:cubicBezTo>
                <a:close/>
                <a:moveTo>
                  <a:pt x="2531728" y="8281796"/>
                </a:moveTo>
                <a:cubicBezTo>
                  <a:pt x="2540294" y="8276386"/>
                  <a:pt x="2551110" y="8276099"/>
                  <a:pt x="2558001" y="8284715"/>
                </a:cubicBezTo>
                <a:cubicBezTo>
                  <a:pt x="2560729" y="8288114"/>
                  <a:pt x="2561973" y="8292949"/>
                  <a:pt x="2561830" y="8297640"/>
                </a:cubicBezTo>
                <a:lnTo>
                  <a:pt x="2563792" y="8293332"/>
                </a:lnTo>
                <a:cubicBezTo>
                  <a:pt x="2568147" y="8283806"/>
                  <a:pt x="2579824" y="8280934"/>
                  <a:pt x="2588821" y="8284907"/>
                </a:cubicBezTo>
                <a:cubicBezTo>
                  <a:pt x="2598297" y="8289071"/>
                  <a:pt x="2601312" y="8301087"/>
                  <a:pt x="2597244" y="8309942"/>
                </a:cubicBezTo>
                <a:lnTo>
                  <a:pt x="2593799" y="8317505"/>
                </a:lnTo>
                <a:cubicBezTo>
                  <a:pt x="2589444" y="8327030"/>
                  <a:pt x="2577766" y="8329902"/>
                  <a:pt x="2568721" y="8325930"/>
                </a:cubicBezTo>
                <a:cubicBezTo>
                  <a:pt x="2561256" y="8322627"/>
                  <a:pt x="2557953" y="8314441"/>
                  <a:pt x="2558863" y="8306782"/>
                </a:cubicBezTo>
                <a:cubicBezTo>
                  <a:pt x="2557810" y="8308362"/>
                  <a:pt x="2556709" y="8309894"/>
                  <a:pt x="2555034" y="8310947"/>
                </a:cubicBezTo>
                <a:cubicBezTo>
                  <a:pt x="2554029" y="8311569"/>
                  <a:pt x="2553024" y="8312192"/>
                  <a:pt x="2552115" y="8312958"/>
                </a:cubicBezTo>
                <a:cubicBezTo>
                  <a:pt x="2552115" y="8312958"/>
                  <a:pt x="2552115" y="8312958"/>
                  <a:pt x="2552115" y="8312958"/>
                </a:cubicBezTo>
                <a:cubicBezTo>
                  <a:pt x="2552067" y="8313101"/>
                  <a:pt x="2552067" y="8313101"/>
                  <a:pt x="2551971" y="8313292"/>
                </a:cubicBezTo>
                <a:cubicBezTo>
                  <a:pt x="2551924" y="8313580"/>
                  <a:pt x="2551924" y="8313628"/>
                  <a:pt x="2551828" y="8314202"/>
                </a:cubicBezTo>
                <a:cubicBezTo>
                  <a:pt x="2550249" y="8324541"/>
                  <a:pt x="2541299" y="8331291"/>
                  <a:pt x="2530962" y="8330477"/>
                </a:cubicBezTo>
                <a:cubicBezTo>
                  <a:pt x="2521103" y="8329711"/>
                  <a:pt x="2513207" y="8319276"/>
                  <a:pt x="2514691" y="8309607"/>
                </a:cubicBezTo>
                <a:cubicBezTo>
                  <a:pt x="2516461" y="8298453"/>
                  <a:pt x="2521917" y="8288018"/>
                  <a:pt x="2531728" y="8281796"/>
                </a:cubicBezTo>
                <a:close/>
                <a:moveTo>
                  <a:pt x="2487651" y="8297927"/>
                </a:moveTo>
                <a:cubicBezTo>
                  <a:pt x="2508421" y="8285673"/>
                  <a:pt x="2525506" y="8318941"/>
                  <a:pt x="2504832" y="8331100"/>
                </a:cubicBezTo>
                <a:cubicBezTo>
                  <a:pt x="2484062" y="8343401"/>
                  <a:pt x="2467025" y="8310085"/>
                  <a:pt x="2487651" y="8297927"/>
                </a:cubicBezTo>
                <a:close/>
                <a:moveTo>
                  <a:pt x="2482722" y="8372313"/>
                </a:moveTo>
                <a:cubicBezTo>
                  <a:pt x="2488130" y="8364463"/>
                  <a:pt x="2498180" y="8362357"/>
                  <a:pt x="2506746" y="8366234"/>
                </a:cubicBezTo>
                <a:lnTo>
                  <a:pt x="2514308" y="8369681"/>
                </a:lnTo>
                <a:cubicBezTo>
                  <a:pt x="2523544" y="8373893"/>
                  <a:pt x="2526463" y="8386530"/>
                  <a:pt x="2521917" y="8395002"/>
                </a:cubicBezTo>
                <a:cubicBezTo>
                  <a:pt x="2516940" y="8404289"/>
                  <a:pt x="2505789" y="8406826"/>
                  <a:pt x="2496601" y="8402613"/>
                </a:cubicBezTo>
                <a:lnTo>
                  <a:pt x="2489039" y="8399167"/>
                </a:lnTo>
                <a:cubicBezTo>
                  <a:pt x="2488561" y="8398928"/>
                  <a:pt x="2488273" y="8398449"/>
                  <a:pt x="2487843" y="8398210"/>
                </a:cubicBezTo>
                <a:lnTo>
                  <a:pt x="2486646" y="8402757"/>
                </a:lnTo>
                <a:cubicBezTo>
                  <a:pt x="2484110" y="8412570"/>
                  <a:pt x="2474108" y="8418984"/>
                  <a:pt x="2464106" y="8416591"/>
                </a:cubicBezTo>
                <a:cubicBezTo>
                  <a:pt x="2454391" y="8414246"/>
                  <a:pt x="2447786" y="8403810"/>
                  <a:pt x="2450323" y="8394046"/>
                </a:cubicBezTo>
                <a:cubicBezTo>
                  <a:pt x="2451328" y="8390264"/>
                  <a:pt x="2452285" y="8386434"/>
                  <a:pt x="2453290" y="8382653"/>
                </a:cubicBezTo>
                <a:cubicBezTo>
                  <a:pt x="2455826" y="8372840"/>
                  <a:pt x="2465876" y="8366474"/>
                  <a:pt x="2475831" y="8368867"/>
                </a:cubicBezTo>
                <a:cubicBezTo>
                  <a:pt x="2478415" y="8369441"/>
                  <a:pt x="2480664" y="8370686"/>
                  <a:pt x="2482722" y="8372313"/>
                </a:cubicBezTo>
                <a:close/>
                <a:moveTo>
                  <a:pt x="2441230" y="8200037"/>
                </a:moveTo>
                <a:lnTo>
                  <a:pt x="2448361" y="8195825"/>
                </a:lnTo>
                <a:cubicBezTo>
                  <a:pt x="2457119" y="8190655"/>
                  <a:pt x="2469322" y="8197261"/>
                  <a:pt x="2472911" y="8205686"/>
                </a:cubicBezTo>
                <a:cubicBezTo>
                  <a:pt x="2477218" y="8215786"/>
                  <a:pt x="2471763" y="8225120"/>
                  <a:pt x="2463053" y="8230242"/>
                </a:cubicBezTo>
                <a:lnTo>
                  <a:pt x="2455922" y="8234455"/>
                </a:lnTo>
                <a:cubicBezTo>
                  <a:pt x="2447164" y="8239576"/>
                  <a:pt x="2434961" y="8232970"/>
                  <a:pt x="2431371" y="8224593"/>
                </a:cubicBezTo>
                <a:cubicBezTo>
                  <a:pt x="2427064" y="8214445"/>
                  <a:pt x="2432568" y="8205159"/>
                  <a:pt x="2441230" y="8200037"/>
                </a:cubicBezTo>
                <a:close/>
                <a:moveTo>
                  <a:pt x="2406581" y="8297975"/>
                </a:moveTo>
                <a:cubicBezTo>
                  <a:pt x="2416440" y="8276386"/>
                  <a:pt x="2452333" y="8287109"/>
                  <a:pt x="2442331" y="8308984"/>
                </a:cubicBezTo>
                <a:cubicBezTo>
                  <a:pt x="2432472" y="8330573"/>
                  <a:pt x="2396627" y="8319851"/>
                  <a:pt x="2406581" y="8297975"/>
                </a:cubicBezTo>
                <a:close/>
                <a:moveTo>
                  <a:pt x="2377628" y="8421186"/>
                </a:moveTo>
                <a:cubicBezTo>
                  <a:pt x="2377580" y="8415395"/>
                  <a:pt x="2379925" y="8409650"/>
                  <a:pt x="2386338" y="8405820"/>
                </a:cubicBezTo>
                <a:cubicBezTo>
                  <a:pt x="2395861" y="8400220"/>
                  <a:pt x="2404667" y="8404146"/>
                  <a:pt x="2409692" y="8411038"/>
                </a:cubicBezTo>
                <a:cubicBezTo>
                  <a:pt x="2417923" y="8408071"/>
                  <a:pt x="2427543" y="8409746"/>
                  <a:pt x="2431276" y="8419223"/>
                </a:cubicBezTo>
                <a:cubicBezTo>
                  <a:pt x="2432568" y="8422479"/>
                  <a:pt x="2434243" y="8425590"/>
                  <a:pt x="2435487" y="8428797"/>
                </a:cubicBezTo>
                <a:cubicBezTo>
                  <a:pt x="2435918" y="8429611"/>
                  <a:pt x="2436348" y="8430329"/>
                  <a:pt x="2436827" y="8431095"/>
                </a:cubicBezTo>
                <a:cubicBezTo>
                  <a:pt x="2438406" y="8433105"/>
                  <a:pt x="2439746" y="8435020"/>
                  <a:pt x="2440703" y="8437174"/>
                </a:cubicBezTo>
                <a:cubicBezTo>
                  <a:pt x="2446159" y="8438418"/>
                  <a:pt x="2451232" y="8442009"/>
                  <a:pt x="2453721" y="8446557"/>
                </a:cubicBezTo>
                <a:cubicBezTo>
                  <a:pt x="2456927" y="8452444"/>
                  <a:pt x="2456209" y="8458427"/>
                  <a:pt x="2453433" y="8463549"/>
                </a:cubicBezTo>
                <a:cubicBezTo>
                  <a:pt x="2454295" y="8462831"/>
                  <a:pt x="2454821" y="8461970"/>
                  <a:pt x="2455874" y="8461347"/>
                </a:cubicBezTo>
                <a:cubicBezTo>
                  <a:pt x="2467599" y="8454406"/>
                  <a:pt x="2479276" y="8461491"/>
                  <a:pt x="2483583" y="8471065"/>
                </a:cubicBezTo>
                <a:cubicBezTo>
                  <a:pt x="2495308" y="8454790"/>
                  <a:pt x="2523496" y="8471639"/>
                  <a:pt x="2514116" y="8492174"/>
                </a:cubicBezTo>
                <a:cubicBezTo>
                  <a:pt x="2506555" y="8508737"/>
                  <a:pt x="2486072" y="8502322"/>
                  <a:pt x="2480808" y="8488775"/>
                </a:cubicBezTo>
                <a:cubicBezTo>
                  <a:pt x="2479659" y="8489972"/>
                  <a:pt x="2478654" y="8491217"/>
                  <a:pt x="2477027" y="8492222"/>
                </a:cubicBezTo>
                <a:cubicBezTo>
                  <a:pt x="2461378" y="8501413"/>
                  <a:pt x="2445489" y="8486047"/>
                  <a:pt x="2447691" y="8472692"/>
                </a:cubicBezTo>
                <a:cubicBezTo>
                  <a:pt x="2446446" y="8476043"/>
                  <a:pt x="2445202" y="8478244"/>
                  <a:pt x="2443048" y="8480973"/>
                </a:cubicBezTo>
                <a:cubicBezTo>
                  <a:pt x="2438119" y="8487196"/>
                  <a:pt x="2431850" y="8489924"/>
                  <a:pt x="2424623" y="8492605"/>
                </a:cubicBezTo>
                <a:cubicBezTo>
                  <a:pt x="2422518" y="8493419"/>
                  <a:pt x="2420077" y="8493323"/>
                  <a:pt x="2417588" y="8492892"/>
                </a:cubicBezTo>
                <a:cubicBezTo>
                  <a:pt x="2414525" y="8494711"/>
                  <a:pt x="2411032" y="8495908"/>
                  <a:pt x="2407586" y="8495908"/>
                </a:cubicBezTo>
                <a:cubicBezTo>
                  <a:pt x="2404858" y="8495908"/>
                  <a:pt x="2402083" y="8495765"/>
                  <a:pt x="2399355" y="8495477"/>
                </a:cubicBezTo>
                <a:cubicBezTo>
                  <a:pt x="2398733" y="8495860"/>
                  <a:pt x="2398111" y="8496290"/>
                  <a:pt x="2397393" y="8496578"/>
                </a:cubicBezTo>
                <a:cubicBezTo>
                  <a:pt x="2388587" y="8500503"/>
                  <a:pt x="2376240" y="8496578"/>
                  <a:pt x="2372698" y="8487101"/>
                </a:cubicBezTo>
                <a:lnTo>
                  <a:pt x="2370784" y="8481978"/>
                </a:lnTo>
                <a:cubicBezTo>
                  <a:pt x="2369731" y="8480686"/>
                  <a:pt x="2368726" y="8479298"/>
                  <a:pt x="2367865" y="8477766"/>
                </a:cubicBezTo>
                <a:cubicBezTo>
                  <a:pt x="2361261" y="8466134"/>
                  <a:pt x="2362792" y="8451391"/>
                  <a:pt x="2362218" y="8438514"/>
                </a:cubicBezTo>
                <a:cubicBezTo>
                  <a:pt x="2361739" y="8427553"/>
                  <a:pt x="2369205" y="8421952"/>
                  <a:pt x="2377628" y="8421186"/>
                </a:cubicBezTo>
                <a:close/>
                <a:moveTo>
                  <a:pt x="2359011" y="8522091"/>
                </a:moveTo>
                <a:cubicBezTo>
                  <a:pt x="2361452" y="8512231"/>
                  <a:pt x="2373990" y="8507539"/>
                  <a:pt x="2382844" y="8510651"/>
                </a:cubicBezTo>
                <a:cubicBezTo>
                  <a:pt x="2386003" y="8511752"/>
                  <a:pt x="2388300" y="8513762"/>
                  <a:pt x="2390214" y="8515965"/>
                </a:cubicBezTo>
                <a:cubicBezTo>
                  <a:pt x="2391746" y="8509598"/>
                  <a:pt x="2395861" y="8504189"/>
                  <a:pt x="2403183" y="8502370"/>
                </a:cubicBezTo>
                <a:cubicBezTo>
                  <a:pt x="2412181" y="8500120"/>
                  <a:pt x="2424528" y="8505960"/>
                  <a:pt x="2425868" y="8515965"/>
                </a:cubicBezTo>
                <a:cubicBezTo>
                  <a:pt x="2425963" y="8517161"/>
                  <a:pt x="2426203" y="8518310"/>
                  <a:pt x="2426490" y="8519459"/>
                </a:cubicBezTo>
                <a:cubicBezTo>
                  <a:pt x="2426490" y="8519459"/>
                  <a:pt x="2426490" y="8519459"/>
                  <a:pt x="2426490" y="8519459"/>
                </a:cubicBezTo>
                <a:cubicBezTo>
                  <a:pt x="2426586" y="8519555"/>
                  <a:pt x="2426633" y="8519555"/>
                  <a:pt x="2426729" y="8519698"/>
                </a:cubicBezTo>
                <a:cubicBezTo>
                  <a:pt x="2426968" y="8519890"/>
                  <a:pt x="2427016" y="8519890"/>
                  <a:pt x="2427495" y="8520224"/>
                </a:cubicBezTo>
                <a:cubicBezTo>
                  <a:pt x="2436253" y="8525969"/>
                  <a:pt x="2438646" y="8536931"/>
                  <a:pt x="2433621" y="8545978"/>
                </a:cubicBezTo>
                <a:cubicBezTo>
                  <a:pt x="2428787" y="8554642"/>
                  <a:pt x="2416057" y="8557418"/>
                  <a:pt x="2407873" y="8552057"/>
                </a:cubicBezTo>
                <a:cubicBezTo>
                  <a:pt x="2406868" y="8551386"/>
                  <a:pt x="2406246" y="8550334"/>
                  <a:pt x="2405337" y="8549616"/>
                </a:cubicBezTo>
                <a:cubicBezTo>
                  <a:pt x="2404811" y="8550860"/>
                  <a:pt x="2404141" y="8551913"/>
                  <a:pt x="2403375" y="8553062"/>
                </a:cubicBezTo>
                <a:cubicBezTo>
                  <a:pt x="2412516" y="8552919"/>
                  <a:pt x="2422087" y="8558376"/>
                  <a:pt x="2423283" y="8570007"/>
                </a:cubicBezTo>
                <a:cubicBezTo>
                  <a:pt x="2425772" y="8593989"/>
                  <a:pt x="2388396" y="8595664"/>
                  <a:pt x="2385955" y="8571826"/>
                </a:cubicBezTo>
                <a:cubicBezTo>
                  <a:pt x="2385476" y="8567422"/>
                  <a:pt x="2386673" y="8564071"/>
                  <a:pt x="2388443" y="8561199"/>
                </a:cubicBezTo>
                <a:cubicBezTo>
                  <a:pt x="2387917" y="8561199"/>
                  <a:pt x="2387438" y="8561439"/>
                  <a:pt x="2386912" y="8561343"/>
                </a:cubicBezTo>
                <a:cubicBezTo>
                  <a:pt x="2377771" y="8559955"/>
                  <a:pt x="2369348" y="8557083"/>
                  <a:pt x="2363271" y="8549712"/>
                </a:cubicBezTo>
                <a:cubicBezTo>
                  <a:pt x="2356523" y="8541717"/>
                  <a:pt x="2356618" y="8531665"/>
                  <a:pt x="2359011" y="8522091"/>
                </a:cubicBezTo>
                <a:close/>
                <a:moveTo>
                  <a:pt x="2363749" y="8593175"/>
                </a:moveTo>
                <a:cubicBezTo>
                  <a:pt x="2369253" y="8600834"/>
                  <a:pt x="2368200" y="8614141"/>
                  <a:pt x="2359490" y="8619263"/>
                </a:cubicBezTo>
                <a:lnTo>
                  <a:pt x="2352311" y="8623476"/>
                </a:lnTo>
                <a:cubicBezTo>
                  <a:pt x="2343601" y="8628597"/>
                  <a:pt x="2332546" y="8628023"/>
                  <a:pt x="2326229" y="8619215"/>
                </a:cubicBezTo>
                <a:cubicBezTo>
                  <a:pt x="2320726" y="8611509"/>
                  <a:pt x="2321778" y="8598249"/>
                  <a:pt x="2330488" y="8593127"/>
                </a:cubicBezTo>
                <a:lnTo>
                  <a:pt x="2337667" y="8588915"/>
                </a:lnTo>
                <a:cubicBezTo>
                  <a:pt x="2346377" y="8583745"/>
                  <a:pt x="2357432" y="8584368"/>
                  <a:pt x="2363749" y="8593175"/>
                </a:cubicBezTo>
                <a:close/>
                <a:moveTo>
                  <a:pt x="2316562" y="8447131"/>
                </a:moveTo>
                <a:cubicBezTo>
                  <a:pt x="2337284" y="8434924"/>
                  <a:pt x="2352072" y="8469293"/>
                  <a:pt x="2331589" y="8481356"/>
                </a:cubicBezTo>
                <a:cubicBezTo>
                  <a:pt x="2326420" y="8484420"/>
                  <a:pt x="2321635" y="8484563"/>
                  <a:pt x="2317615" y="8482888"/>
                </a:cubicBezTo>
                <a:cubicBezTo>
                  <a:pt x="2321539" y="8487004"/>
                  <a:pt x="2323166" y="8493323"/>
                  <a:pt x="2322113" y="8499115"/>
                </a:cubicBezTo>
                <a:cubicBezTo>
                  <a:pt x="2323070" y="8499498"/>
                  <a:pt x="2324075" y="8499785"/>
                  <a:pt x="2324985" y="8500264"/>
                </a:cubicBezTo>
                <a:cubicBezTo>
                  <a:pt x="2333790" y="8505290"/>
                  <a:pt x="2337906" y="8516108"/>
                  <a:pt x="2333120" y="8525442"/>
                </a:cubicBezTo>
                <a:cubicBezTo>
                  <a:pt x="2328909" y="8533628"/>
                  <a:pt x="2318093" y="8537792"/>
                  <a:pt x="2309527" y="8534058"/>
                </a:cubicBezTo>
                <a:cubicBezTo>
                  <a:pt x="2309048" y="8534058"/>
                  <a:pt x="2308570" y="8534106"/>
                  <a:pt x="2308043" y="8534154"/>
                </a:cubicBezTo>
                <a:cubicBezTo>
                  <a:pt x="2307852" y="8534202"/>
                  <a:pt x="2307708" y="8534202"/>
                  <a:pt x="2307469" y="8534250"/>
                </a:cubicBezTo>
                <a:cubicBezTo>
                  <a:pt x="2306033" y="8534729"/>
                  <a:pt x="2304550" y="8535064"/>
                  <a:pt x="2303114" y="8535542"/>
                </a:cubicBezTo>
                <a:cubicBezTo>
                  <a:pt x="2302013" y="8535925"/>
                  <a:pt x="2296127" y="8538414"/>
                  <a:pt x="2301391" y="8536021"/>
                </a:cubicBezTo>
                <a:cubicBezTo>
                  <a:pt x="2294691" y="8539037"/>
                  <a:pt x="2288518" y="8541191"/>
                  <a:pt x="2281387" y="8537552"/>
                </a:cubicBezTo>
                <a:cubicBezTo>
                  <a:pt x="2274208" y="8533915"/>
                  <a:pt x="2270523" y="8526496"/>
                  <a:pt x="2271193" y="8518693"/>
                </a:cubicBezTo>
                <a:cubicBezTo>
                  <a:pt x="2271337" y="8517114"/>
                  <a:pt x="2271672" y="8515534"/>
                  <a:pt x="2272055" y="8514002"/>
                </a:cubicBezTo>
                <a:cubicBezTo>
                  <a:pt x="2272438" y="8501700"/>
                  <a:pt x="2281483" y="8490882"/>
                  <a:pt x="2289953" y="8482696"/>
                </a:cubicBezTo>
                <a:cubicBezTo>
                  <a:pt x="2296462" y="8476426"/>
                  <a:pt x="2305220" y="8475372"/>
                  <a:pt x="2312781" y="8479489"/>
                </a:cubicBezTo>
                <a:cubicBezTo>
                  <a:pt x="2304789" y="8471639"/>
                  <a:pt x="2303449" y="8454837"/>
                  <a:pt x="2316562" y="8447131"/>
                </a:cubicBezTo>
                <a:close/>
                <a:moveTo>
                  <a:pt x="2267365" y="8383275"/>
                </a:moveTo>
                <a:cubicBezTo>
                  <a:pt x="2272103" y="8374276"/>
                  <a:pt x="2285933" y="8373462"/>
                  <a:pt x="2293399" y="8378728"/>
                </a:cubicBezTo>
                <a:cubicBezTo>
                  <a:pt x="2298616" y="8382413"/>
                  <a:pt x="2300865" y="8387631"/>
                  <a:pt x="2300913" y="8393088"/>
                </a:cubicBezTo>
                <a:cubicBezTo>
                  <a:pt x="2305028" y="8398066"/>
                  <a:pt x="2306416" y="8404911"/>
                  <a:pt x="2304311" y="8411517"/>
                </a:cubicBezTo>
                <a:cubicBezTo>
                  <a:pt x="2301296" y="8421043"/>
                  <a:pt x="2289427" y="8426164"/>
                  <a:pt x="2280286" y="8422623"/>
                </a:cubicBezTo>
                <a:cubicBezTo>
                  <a:pt x="2273156" y="8419846"/>
                  <a:pt x="2267461" y="8415346"/>
                  <a:pt x="2264254" y="8408405"/>
                </a:cubicBezTo>
                <a:cubicBezTo>
                  <a:pt x="2260282" y="8399646"/>
                  <a:pt x="2263201" y="8391125"/>
                  <a:pt x="2267365" y="8383275"/>
                </a:cubicBezTo>
                <a:close/>
                <a:moveTo>
                  <a:pt x="2227548" y="8497870"/>
                </a:moveTo>
                <a:cubicBezTo>
                  <a:pt x="2236401" y="8493945"/>
                  <a:pt x="2248653" y="8497966"/>
                  <a:pt x="2252194" y="8507444"/>
                </a:cubicBezTo>
                <a:cubicBezTo>
                  <a:pt x="2253582" y="8511130"/>
                  <a:pt x="2254922" y="8514768"/>
                  <a:pt x="2256310" y="8518454"/>
                </a:cubicBezTo>
                <a:cubicBezTo>
                  <a:pt x="2259851" y="8527932"/>
                  <a:pt x="2256453" y="8538845"/>
                  <a:pt x="2246738" y="8543106"/>
                </a:cubicBezTo>
                <a:cubicBezTo>
                  <a:pt x="2237885" y="8547031"/>
                  <a:pt x="2225633" y="8543010"/>
                  <a:pt x="2222092" y="8533532"/>
                </a:cubicBezTo>
                <a:lnTo>
                  <a:pt x="2217976" y="8522522"/>
                </a:lnTo>
                <a:cubicBezTo>
                  <a:pt x="2214435" y="8513044"/>
                  <a:pt x="2217881" y="8502131"/>
                  <a:pt x="2227548" y="8497870"/>
                </a:cubicBezTo>
                <a:close/>
                <a:moveTo>
                  <a:pt x="2184859" y="8545116"/>
                </a:moveTo>
                <a:lnTo>
                  <a:pt x="2178877" y="8540233"/>
                </a:lnTo>
                <a:cubicBezTo>
                  <a:pt x="2171028" y="8533867"/>
                  <a:pt x="2170598" y="8521278"/>
                  <a:pt x="2177058" y="8513858"/>
                </a:cubicBezTo>
                <a:cubicBezTo>
                  <a:pt x="2183854" y="8506056"/>
                  <a:pt x="2195627" y="8505721"/>
                  <a:pt x="2203428" y="8512039"/>
                </a:cubicBezTo>
                <a:lnTo>
                  <a:pt x="2212521" y="8519459"/>
                </a:lnTo>
                <a:cubicBezTo>
                  <a:pt x="2220369" y="8525873"/>
                  <a:pt x="2220800" y="8538414"/>
                  <a:pt x="2214339" y="8545834"/>
                </a:cubicBezTo>
                <a:cubicBezTo>
                  <a:pt x="2208548" y="8552488"/>
                  <a:pt x="2199216" y="8553684"/>
                  <a:pt x="2191703" y="8549999"/>
                </a:cubicBezTo>
                <a:cubicBezTo>
                  <a:pt x="2194335" y="8552871"/>
                  <a:pt x="2196201" y="8556652"/>
                  <a:pt x="2196680" y="8561295"/>
                </a:cubicBezTo>
                <a:cubicBezTo>
                  <a:pt x="2197302" y="8567422"/>
                  <a:pt x="2195292" y="8571874"/>
                  <a:pt x="2191942" y="8574746"/>
                </a:cubicBezTo>
                <a:cubicBezTo>
                  <a:pt x="2202231" y="8572927"/>
                  <a:pt x="2215201" y="8578958"/>
                  <a:pt x="2216588" y="8592601"/>
                </a:cubicBezTo>
                <a:cubicBezTo>
                  <a:pt x="2219077" y="8616535"/>
                  <a:pt x="2181653" y="8615530"/>
                  <a:pt x="2179212" y="8591883"/>
                </a:cubicBezTo>
                <a:cubicBezTo>
                  <a:pt x="2178590" y="8585756"/>
                  <a:pt x="2180600" y="8581256"/>
                  <a:pt x="2183950" y="8578384"/>
                </a:cubicBezTo>
                <a:cubicBezTo>
                  <a:pt x="2173661" y="8580203"/>
                  <a:pt x="2160643" y="8574124"/>
                  <a:pt x="2159255" y="8560481"/>
                </a:cubicBezTo>
                <a:cubicBezTo>
                  <a:pt x="2157724" y="8544829"/>
                  <a:pt x="2173278" y="8539946"/>
                  <a:pt x="2184859" y="8545116"/>
                </a:cubicBezTo>
                <a:close/>
                <a:moveTo>
                  <a:pt x="2203858" y="8791156"/>
                </a:moveTo>
                <a:cubicBezTo>
                  <a:pt x="2206347" y="8815090"/>
                  <a:pt x="2169401" y="8821026"/>
                  <a:pt x="2166960" y="8797092"/>
                </a:cubicBezTo>
                <a:cubicBezTo>
                  <a:pt x="2164472" y="8773158"/>
                  <a:pt x="2201418" y="8767222"/>
                  <a:pt x="2203858" y="8791156"/>
                </a:cubicBezTo>
                <a:close/>
                <a:moveTo>
                  <a:pt x="2108383" y="8810830"/>
                </a:moveTo>
                <a:lnTo>
                  <a:pt x="2104363" y="8818058"/>
                </a:lnTo>
                <a:cubicBezTo>
                  <a:pt x="2099434" y="8826961"/>
                  <a:pt x="2085555" y="8827440"/>
                  <a:pt x="2078233" y="8822031"/>
                </a:cubicBezTo>
                <a:cubicBezTo>
                  <a:pt x="2069380" y="8815473"/>
                  <a:pt x="2069380" y="8804703"/>
                  <a:pt x="2074261" y="8795895"/>
                </a:cubicBezTo>
                <a:lnTo>
                  <a:pt x="2078281" y="8788619"/>
                </a:lnTo>
                <a:cubicBezTo>
                  <a:pt x="2083210" y="8779716"/>
                  <a:pt x="2097089" y="8779237"/>
                  <a:pt x="2104411" y="8784646"/>
                </a:cubicBezTo>
                <a:cubicBezTo>
                  <a:pt x="2113265" y="8791204"/>
                  <a:pt x="2113265" y="8801974"/>
                  <a:pt x="2108383" y="8810830"/>
                </a:cubicBezTo>
                <a:close/>
                <a:moveTo>
                  <a:pt x="2111446" y="8756357"/>
                </a:moveTo>
                <a:cubicBezTo>
                  <a:pt x="2105703" y="8763632"/>
                  <a:pt x="2092351" y="8766600"/>
                  <a:pt x="2085172" y="8759468"/>
                </a:cubicBezTo>
                <a:cubicBezTo>
                  <a:pt x="2084311" y="8758558"/>
                  <a:pt x="2083402" y="8757745"/>
                  <a:pt x="2082445" y="8756978"/>
                </a:cubicBezTo>
                <a:cubicBezTo>
                  <a:pt x="2082301" y="8756883"/>
                  <a:pt x="2082349" y="8756931"/>
                  <a:pt x="2082253" y="8756835"/>
                </a:cubicBezTo>
                <a:cubicBezTo>
                  <a:pt x="2082157" y="8756835"/>
                  <a:pt x="2082110" y="8756835"/>
                  <a:pt x="2082014" y="8756787"/>
                </a:cubicBezTo>
                <a:cubicBezTo>
                  <a:pt x="2081775" y="8756787"/>
                  <a:pt x="2081631" y="8756787"/>
                  <a:pt x="2081296" y="8756835"/>
                </a:cubicBezTo>
                <a:cubicBezTo>
                  <a:pt x="2070863" y="8757601"/>
                  <a:pt x="2062297" y="8750516"/>
                  <a:pt x="2060765" y="8740177"/>
                </a:cubicBezTo>
                <a:cubicBezTo>
                  <a:pt x="2059282" y="8730412"/>
                  <a:pt x="2067657" y="8720312"/>
                  <a:pt x="2077420" y="8719594"/>
                </a:cubicBezTo>
                <a:cubicBezTo>
                  <a:pt x="2088810" y="8718780"/>
                  <a:pt x="2100104" y="8721892"/>
                  <a:pt x="2108335" y="8730077"/>
                </a:cubicBezTo>
                <a:cubicBezTo>
                  <a:pt x="2115562" y="8737257"/>
                  <a:pt x="2118290" y="8747645"/>
                  <a:pt x="2111446" y="8756357"/>
                </a:cubicBezTo>
                <a:close/>
                <a:moveTo>
                  <a:pt x="2082062" y="8538223"/>
                </a:moveTo>
                <a:cubicBezTo>
                  <a:pt x="2079621" y="8514624"/>
                  <a:pt x="2115993" y="8505721"/>
                  <a:pt x="2118433" y="8529606"/>
                </a:cubicBezTo>
                <a:cubicBezTo>
                  <a:pt x="2120874" y="8553253"/>
                  <a:pt x="2084502" y="8562157"/>
                  <a:pt x="2082062" y="8538223"/>
                </a:cubicBezTo>
                <a:close/>
                <a:moveTo>
                  <a:pt x="2121448" y="8578432"/>
                </a:moveTo>
                <a:cubicBezTo>
                  <a:pt x="2131403" y="8556604"/>
                  <a:pt x="2166625" y="8569194"/>
                  <a:pt x="2156671" y="8591069"/>
                </a:cubicBezTo>
                <a:cubicBezTo>
                  <a:pt x="2146669" y="8612849"/>
                  <a:pt x="2111446" y="8600260"/>
                  <a:pt x="2121448" y="8578432"/>
                </a:cubicBezTo>
                <a:close/>
                <a:moveTo>
                  <a:pt x="2152795" y="8740943"/>
                </a:moveTo>
                <a:cubicBezTo>
                  <a:pt x="2142697" y="8741996"/>
                  <a:pt x="2134131" y="8731370"/>
                  <a:pt x="2134226" y="8722131"/>
                </a:cubicBezTo>
                <a:cubicBezTo>
                  <a:pt x="2134274" y="8715094"/>
                  <a:pt x="2137959" y="8709877"/>
                  <a:pt x="2143223" y="8706718"/>
                </a:cubicBezTo>
                <a:cubicBezTo>
                  <a:pt x="2141500" y="8704037"/>
                  <a:pt x="2140304" y="8700973"/>
                  <a:pt x="2139921" y="8697766"/>
                </a:cubicBezTo>
                <a:cubicBezTo>
                  <a:pt x="2138820" y="8687427"/>
                  <a:pt x="2147722" y="8678906"/>
                  <a:pt x="2157389" y="8677901"/>
                </a:cubicBezTo>
                <a:lnTo>
                  <a:pt x="2165668" y="8677039"/>
                </a:lnTo>
                <a:cubicBezTo>
                  <a:pt x="2172560" y="8676321"/>
                  <a:pt x="2178446" y="8679959"/>
                  <a:pt x="2182036" y="8685273"/>
                </a:cubicBezTo>
                <a:cubicBezTo>
                  <a:pt x="2188257" y="8686565"/>
                  <a:pt x="2193425" y="8691113"/>
                  <a:pt x="2194335" y="8699537"/>
                </a:cubicBezTo>
                <a:cubicBezTo>
                  <a:pt x="2195483" y="8710643"/>
                  <a:pt x="2188113" y="8717919"/>
                  <a:pt x="2179738" y="8720312"/>
                </a:cubicBezTo>
                <a:cubicBezTo>
                  <a:pt x="2179786" y="8720695"/>
                  <a:pt x="2179882" y="8721078"/>
                  <a:pt x="2179882" y="8721413"/>
                </a:cubicBezTo>
                <a:cubicBezTo>
                  <a:pt x="2179786" y="8732326"/>
                  <a:pt x="2171124" y="8738980"/>
                  <a:pt x="2161074" y="8740034"/>
                </a:cubicBezTo>
                <a:lnTo>
                  <a:pt x="2152795" y="8740943"/>
                </a:lnTo>
                <a:close/>
                <a:moveTo>
                  <a:pt x="2195435" y="8876696"/>
                </a:moveTo>
                <a:cubicBezTo>
                  <a:pt x="2183710" y="8897758"/>
                  <a:pt x="2152173" y="8877701"/>
                  <a:pt x="2163802" y="8856783"/>
                </a:cubicBezTo>
                <a:cubicBezTo>
                  <a:pt x="2175527" y="8835674"/>
                  <a:pt x="2207113" y="8855730"/>
                  <a:pt x="2195435" y="8876696"/>
                </a:cubicBezTo>
                <a:close/>
                <a:moveTo>
                  <a:pt x="2247983" y="8839838"/>
                </a:moveTo>
                <a:cubicBezTo>
                  <a:pt x="2239847" y="8840795"/>
                  <a:pt x="2232908" y="8835386"/>
                  <a:pt x="2229749" y="8828302"/>
                </a:cubicBezTo>
                <a:cubicBezTo>
                  <a:pt x="2229653" y="8830217"/>
                  <a:pt x="2229510" y="8832131"/>
                  <a:pt x="2228601" y="8833854"/>
                </a:cubicBezTo>
                <a:cubicBezTo>
                  <a:pt x="2228026" y="8834860"/>
                  <a:pt x="2227500" y="8835961"/>
                  <a:pt x="2227117" y="8837061"/>
                </a:cubicBezTo>
                <a:lnTo>
                  <a:pt x="2227117" y="8837061"/>
                </a:lnTo>
                <a:cubicBezTo>
                  <a:pt x="2227117" y="8837205"/>
                  <a:pt x="2227117" y="8837253"/>
                  <a:pt x="2227165" y="8837445"/>
                </a:cubicBezTo>
                <a:cubicBezTo>
                  <a:pt x="2227261" y="8837732"/>
                  <a:pt x="2227308" y="8837779"/>
                  <a:pt x="2227500" y="8838306"/>
                </a:cubicBezTo>
                <a:cubicBezTo>
                  <a:pt x="2231376" y="8848023"/>
                  <a:pt x="2227069" y="8858363"/>
                  <a:pt x="2217737" y="8862910"/>
                </a:cubicBezTo>
                <a:cubicBezTo>
                  <a:pt x="2208835" y="8867218"/>
                  <a:pt x="2196775" y="8862240"/>
                  <a:pt x="2193138" y="8853145"/>
                </a:cubicBezTo>
                <a:cubicBezTo>
                  <a:pt x="2188927" y="8842566"/>
                  <a:pt x="2188305" y="8830839"/>
                  <a:pt x="2193665" y="8820499"/>
                </a:cubicBezTo>
                <a:cubicBezTo>
                  <a:pt x="2198307" y="8811500"/>
                  <a:pt x="2207495" y="8805756"/>
                  <a:pt x="2217785" y="8809681"/>
                </a:cubicBezTo>
                <a:cubicBezTo>
                  <a:pt x="2221853" y="8811213"/>
                  <a:pt x="2225394" y="8814755"/>
                  <a:pt x="2227643" y="8818872"/>
                </a:cubicBezTo>
                <a:lnTo>
                  <a:pt x="2227165" y="8814181"/>
                </a:lnTo>
                <a:cubicBezTo>
                  <a:pt x="2226112" y="8803745"/>
                  <a:pt x="2234726" y="8795321"/>
                  <a:pt x="2244489" y="8794220"/>
                </a:cubicBezTo>
                <a:cubicBezTo>
                  <a:pt x="2254778" y="8793071"/>
                  <a:pt x="2263441" y="8801831"/>
                  <a:pt x="2264446" y="8811548"/>
                </a:cubicBezTo>
                <a:lnTo>
                  <a:pt x="2265307" y="8819829"/>
                </a:lnTo>
                <a:cubicBezTo>
                  <a:pt x="2266360" y="8830312"/>
                  <a:pt x="2257746" y="8838737"/>
                  <a:pt x="2247983" y="8839838"/>
                </a:cubicBezTo>
                <a:close/>
                <a:moveTo>
                  <a:pt x="2236688" y="8667945"/>
                </a:moveTo>
                <a:lnTo>
                  <a:pt x="2234056" y="8663493"/>
                </a:lnTo>
                <a:cubicBezTo>
                  <a:pt x="2221853" y="8642718"/>
                  <a:pt x="2254443" y="8624433"/>
                  <a:pt x="2266647" y="8645159"/>
                </a:cubicBezTo>
                <a:lnTo>
                  <a:pt x="2269279" y="8649611"/>
                </a:lnTo>
                <a:cubicBezTo>
                  <a:pt x="2281483" y="8670386"/>
                  <a:pt x="2248892" y="8688672"/>
                  <a:pt x="2236688" y="8667945"/>
                </a:cubicBezTo>
                <a:close/>
                <a:moveTo>
                  <a:pt x="2308283" y="8833520"/>
                </a:moveTo>
                <a:lnTo>
                  <a:pt x="2300003" y="8834381"/>
                </a:lnTo>
                <a:cubicBezTo>
                  <a:pt x="2289523" y="8835434"/>
                  <a:pt x="2280621" y="8830504"/>
                  <a:pt x="2277893" y="8819877"/>
                </a:cubicBezTo>
                <a:cubicBezTo>
                  <a:pt x="2275548" y="8810782"/>
                  <a:pt x="2282631" y="8798815"/>
                  <a:pt x="2292394" y="8797810"/>
                </a:cubicBezTo>
                <a:lnTo>
                  <a:pt x="2300673" y="8796948"/>
                </a:lnTo>
                <a:cubicBezTo>
                  <a:pt x="2311154" y="8795895"/>
                  <a:pt x="2320056" y="8800825"/>
                  <a:pt x="2322783" y="8811452"/>
                </a:cubicBezTo>
                <a:cubicBezTo>
                  <a:pt x="2325128" y="8820499"/>
                  <a:pt x="2318046" y="8832514"/>
                  <a:pt x="2308283" y="8833520"/>
                </a:cubicBezTo>
                <a:close/>
                <a:moveTo>
                  <a:pt x="2317088" y="8786082"/>
                </a:moveTo>
                <a:cubicBezTo>
                  <a:pt x="2311011" y="8793454"/>
                  <a:pt x="2298089" y="8795608"/>
                  <a:pt x="2290767" y="8788619"/>
                </a:cubicBezTo>
                <a:cubicBezTo>
                  <a:pt x="2284067" y="8782253"/>
                  <a:pt x="2278803" y="8775073"/>
                  <a:pt x="2278037" y="8765547"/>
                </a:cubicBezTo>
                <a:cubicBezTo>
                  <a:pt x="2277175" y="8755112"/>
                  <a:pt x="2283014" y="8746927"/>
                  <a:pt x="2290480" y="8740465"/>
                </a:cubicBezTo>
                <a:cubicBezTo>
                  <a:pt x="2298137" y="8733811"/>
                  <a:pt x="2311106" y="8737114"/>
                  <a:pt x="2316562" y="8744724"/>
                </a:cubicBezTo>
                <a:cubicBezTo>
                  <a:pt x="2320965" y="8750852"/>
                  <a:pt x="2320773" y="8757936"/>
                  <a:pt x="2317663" y="8763919"/>
                </a:cubicBezTo>
                <a:cubicBezTo>
                  <a:pt x="2322065" y="8770669"/>
                  <a:pt x="2322688" y="8779237"/>
                  <a:pt x="2317088" y="8786082"/>
                </a:cubicBezTo>
                <a:close/>
                <a:moveTo>
                  <a:pt x="2391219" y="8925330"/>
                </a:moveTo>
                <a:lnTo>
                  <a:pt x="2382940" y="8926191"/>
                </a:lnTo>
                <a:cubicBezTo>
                  <a:pt x="2374182" y="8927100"/>
                  <a:pt x="2366238" y="8921452"/>
                  <a:pt x="2363462" y="8913363"/>
                </a:cubicBezTo>
                <a:cubicBezTo>
                  <a:pt x="2362601" y="8914895"/>
                  <a:pt x="2361356" y="8916187"/>
                  <a:pt x="2360112" y="8917431"/>
                </a:cubicBezTo>
                <a:cubicBezTo>
                  <a:pt x="2368152" y="8921788"/>
                  <a:pt x="2373273" y="8932941"/>
                  <a:pt x="2368583" y="8941413"/>
                </a:cubicBezTo>
                <a:lnTo>
                  <a:pt x="2364563" y="8948689"/>
                </a:lnTo>
                <a:cubicBezTo>
                  <a:pt x="2359633" y="8957544"/>
                  <a:pt x="2349727" y="8962571"/>
                  <a:pt x="2339868" y="8958119"/>
                </a:cubicBezTo>
                <a:cubicBezTo>
                  <a:pt x="2331254" y="8954242"/>
                  <a:pt x="2325511" y="8942227"/>
                  <a:pt x="2330440" y="8933419"/>
                </a:cubicBezTo>
                <a:lnTo>
                  <a:pt x="2334460" y="8926144"/>
                </a:lnTo>
                <a:cubicBezTo>
                  <a:pt x="2335609" y="8924085"/>
                  <a:pt x="2337045" y="8922266"/>
                  <a:pt x="2338672" y="8920687"/>
                </a:cubicBezTo>
                <a:cubicBezTo>
                  <a:pt x="2334269" y="8918389"/>
                  <a:pt x="2330728" y="8914511"/>
                  <a:pt x="2329292" y="8909534"/>
                </a:cubicBezTo>
                <a:lnTo>
                  <a:pt x="2326085" y="8898236"/>
                </a:lnTo>
                <a:cubicBezTo>
                  <a:pt x="2323310" y="8888519"/>
                  <a:pt x="2329053" y="8877892"/>
                  <a:pt x="2338816" y="8875069"/>
                </a:cubicBezTo>
                <a:cubicBezTo>
                  <a:pt x="2348483" y="8872244"/>
                  <a:pt x="2359203" y="8878084"/>
                  <a:pt x="2361978" y="8887801"/>
                </a:cubicBezTo>
                <a:lnTo>
                  <a:pt x="2365041" y="8898476"/>
                </a:lnTo>
                <a:cubicBezTo>
                  <a:pt x="2367960" y="8893497"/>
                  <a:pt x="2372794" y="8889620"/>
                  <a:pt x="2378776" y="8888998"/>
                </a:cubicBezTo>
                <a:lnTo>
                  <a:pt x="2387056" y="8888136"/>
                </a:lnTo>
                <a:cubicBezTo>
                  <a:pt x="2397153" y="8887083"/>
                  <a:pt x="2406581" y="8894503"/>
                  <a:pt x="2407730" y="8904651"/>
                </a:cubicBezTo>
                <a:cubicBezTo>
                  <a:pt x="2408831" y="8914655"/>
                  <a:pt x="2401269" y="8924277"/>
                  <a:pt x="2391219" y="8925330"/>
                </a:cubicBezTo>
                <a:close/>
                <a:moveTo>
                  <a:pt x="2445824" y="8721078"/>
                </a:moveTo>
                <a:cubicBezTo>
                  <a:pt x="2432137" y="8729167"/>
                  <a:pt x="2418210" y="8718445"/>
                  <a:pt x="2416249" y="8706765"/>
                </a:cubicBezTo>
                <a:cubicBezTo>
                  <a:pt x="2413808" y="8710212"/>
                  <a:pt x="2410266" y="8712222"/>
                  <a:pt x="2406246" y="8713371"/>
                </a:cubicBezTo>
                <a:cubicBezTo>
                  <a:pt x="2406246" y="8714807"/>
                  <a:pt x="2406342" y="8716291"/>
                  <a:pt x="2406055" y="8717631"/>
                </a:cubicBezTo>
                <a:cubicBezTo>
                  <a:pt x="2409070" y="8721030"/>
                  <a:pt x="2410601" y="8725434"/>
                  <a:pt x="2410936" y="8729742"/>
                </a:cubicBezTo>
                <a:cubicBezTo>
                  <a:pt x="2416870" y="8735007"/>
                  <a:pt x="2420029" y="8743384"/>
                  <a:pt x="2415052" y="8752288"/>
                </a:cubicBezTo>
                <a:cubicBezTo>
                  <a:pt x="2407682" y="8765547"/>
                  <a:pt x="2392224" y="8762914"/>
                  <a:pt x="2384663" y="8753963"/>
                </a:cubicBezTo>
                <a:cubicBezTo>
                  <a:pt x="2384041" y="8754202"/>
                  <a:pt x="2383562" y="8754633"/>
                  <a:pt x="2382892" y="8754824"/>
                </a:cubicBezTo>
                <a:cubicBezTo>
                  <a:pt x="2375330" y="8757075"/>
                  <a:pt x="2368583" y="8755734"/>
                  <a:pt x="2361165" y="8753819"/>
                </a:cubicBezTo>
                <a:cubicBezTo>
                  <a:pt x="2358963" y="8753245"/>
                  <a:pt x="2357001" y="8751809"/>
                  <a:pt x="2355231" y="8750038"/>
                </a:cubicBezTo>
                <a:cubicBezTo>
                  <a:pt x="2351689" y="8749798"/>
                  <a:pt x="2348148" y="8748745"/>
                  <a:pt x="2345324" y="8746783"/>
                </a:cubicBezTo>
                <a:cubicBezTo>
                  <a:pt x="2343075" y="8745203"/>
                  <a:pt x="2340921" y="8743480"/>
                  <a:pt x="2338816" y="8741709"/>
                </a:cubicBezTo>
                <a:cubicBezTo>
                  <a:pt x="2338050" y="8741661"/>
                  <a:pt x="2337332" y="8741661"/>
                  <a:pt x="2336566" y="8741517"/>
                </a:cubicBezTo>
                <a:cubicBezTo>
                  <a:pt x="2327090" y="8739698"/>
                  <a:pt x="2319194" y="8729407"/>
                  <a:pt x="2321730" y="8719594"/>
                </a:cubicBezTo>
                <a:lnTo>
                  <a:pt x="2323118" y="8714280"/>
                </a:lnTo>
                <a:cubicBezTo>
                  <a:pt x="2323118" y="8714233"/>
                  <a:pt x="2323118" y="8714137"/>
                  <a:pt x="2323118" y="8714089"/>
                </a:cubicBezTo>
                <a:cubicBezTo>
                  <a:pt x="2312829" y="8715860"/>
                  <a:pt x="2300051" y="8710068"/>
                  <a:pt x="2298663" y="8696426"/>
                </a:cubicBezTo>
                <a:cubicBezTo>
                  <a:pt x="2297467" y="8684651"/>
                  <a:pt x="2305938" y="8678954"/>
                  <a:pt x="2315174" y="8679098"/>
                </a:cubicBezTo>
                <a:cubicBezTo>
                  <a:pt x="2314408" y="8677518"/>
                  <a:pt x="2313786" y="8675891"/>
                  <a:pt x="2313547" y="8674167"/>
                </a:cubicBezTo>
                <a:cubicBezTo>
                  <a:pt x="2303641" y="8674551"/>
                  <a:pt x="2295696" y="8666605"/>
                  <a:pt x="2294500" y="8657079"/>
                </a:cubicBezTo>
                <a:cubicBezTo>
                  <a:pt x="2293686" y="8650951"/>
                  <a:pt x="2296606" y="8645255"/>
                  <a:pt x="2301152" y="8641474"/>
                </a:cubicBezTo>
                <a:cubicBezTo>
                  <a:pt x="2300051" y="8641952"/>
                  <a:pt x="2298855" y="8642240"/>
                  <a:pt x="2297563" y="8642383"/>
                </a:cubicBezTo>
                <a:lnTo>
                  <a:pt x="2289283" y="8643245"/>
                </a:lnTo>
                <a:cubicBezTo>
                  <a:pt x="2279185" y="8644250"/>
                  <a:pt x="2269327" y="8640325"/>
                  <a:pt x="2266743" y="8629411"/>
                </a:cubicBezTo>
                <a:cubicBezTo>
                  <a:pt x="2264637" y="8620747"/>
                  <a:pt x="2270284" y="8608589"/>
                  <a:pt x="2279951" y="8607104"/>
                </a:cubicBezTo>
                <a:cubicBezTo>
                  <a:pt x="2278180" y="8602605"/>
                  <a:pt x="2277128" y="8597914"/>
                  <a:pt x="2278037" y="8592888"/>
                </a:cubicBezTo>
                <a:cubicBezTo>
                  <a:pt x="2278611" y="8589585"/>
                  <a:pt x="2280047" y="8586953"/>
                  <a:pt x="2281818" y="8584559"/>
                </a:cubicBezTo>
                <a:cubicBezTo>
                  <a:pt x="2279616" y="8581304"/>
                  <a:pt x="2278085" y="8577522"/>
                  <a:pt x="2277654" y="8573310"/>
                </a:cubicBezTo>
                <a:lnTo>
                  <a:pt x="2276793" y="8565029"/>
                </a:lnTo>
                <a:cubicBezTo>
                  <a:pt x="2275740" y="8554929"/>
                  <a:pt x="2286843" y="8546552"/>
                  <a:pt x="2295936" y="8546791"/>
                </a:cubicBezTo>
                <a:cubicBezTo>
                  <a:pt x="2306943" y="8547078"/>
                  <a:pt x="2313116" y="8555934"/>
                  <a:pt x="2314169" y="8565938"/>
                </a:cubicBezTo>
                <a:lnTo>
                  <a:pt x="2315031" y="8574220"/>
                </a:lnTo>
                <a:cubicBezTo>
                  <a:pt x="2315174" y="8575799"/>
                  <a:pt x="2314600" y="8577187"/>
                  <a:pt x="2314265" y="8578623"/>
                </a:cubicBezTo>
                <a:cubicBezTo>
                  <a:pt x="2316323" y="8580634"/>
                  <a:pt x="2318046" y="8582836"/>
                  <a:pt x="2318907" y="8585325"/>
                </a:cubicBezTo>
                <a:cubicBezTo>
                  <a:pt x="2321060" y="8591308"/>
                  <a:pt x="2319912" y="8596861"/>
                  <a:pt x="2316849" y="8601361"/>
                </a:cubicBezTo>
                <a:cubicBezTo>
                  <a:pt x="2317328" y="8607248"/>
                  <a:pt x="2314743" y="8612897"/>
                  <a:pt x="2310149" y="8617109"/>
                </a:cubicBezTo>
                <a:cubicBezTo>
                  <a:pt x="2310532" y="8618066"/>
                  <a:pt x="2311154" y="8618737"/>
                  <a:pt x="2311393" y="8619838"/>
                </a:cubicBezTo>
                <a:cubicBezTo>
                  <a:pt x="2312925" y="8626156"/>
                  <a:pt x="2310341" y="8634294"/>
                  <a:pt x="2305124" y="8638889"/>
                </a:cubicBezTo>
                <a:cubicBezTo>
                  <a:pt x="2307182" y="8637884"/>
                  <a:pt x="2309383" y="8637166"/>
                  <a:pt x="2311633" y="8636926"/>
                </a:cubicBezTo>
                <a:lnTo>
                  <a:pt x="2319912" y="8636065"/>
                </a:lnTo>
                <a:cubicBezTo>
                  <a:pt x="2322831" y="8635777"/>
                  <a:pt x="2325607" y="8636256"/>
                  <a:pt x="2328095" y="8637261"/>
                </a:cubicBezTo>
                <a:cubicBezTo>
                  <a:pt x="2334365" y="8631182"/>
                  <a:pt x="2342692" y="8627448"/>
                  <a:pt x="2352407" y="8628215"/>
                </a:cubicBezTo>
                <a:cubicBezTo>
                  <a:pt x="2358581" y="8628693"/>
                  <a:pt x="2363893" y="8630704"/>
                  <a:pt x="2368439" y="8633719"/>
                </a:cubicBezTo>
                <a:cubicBezTo>
                  <a:pt x="2371215" y="8624289"/>
                  <a:pt x="2379973" y="8617635"/>
                  <a:pt x="2390118" y="8619646"/>
                </a:cubicBezTo>
                <a:cubicBezTo>
                  <a:pt x="2399594" y="8621561"/>
                  <a:pt x="2407347" y="8631852"/>
                  <a:pt x="2404811" y="8641618"/>
                </a:cubicBezTo>
                <a:cubicBezTo>
                  <a:pt x="2403853" y="8645399"/>
                  <a:pt x="2402848" y="8649180"/>
                  <a:pt x="2401843" y="8652962"/>
                </a:cubicBezTo>
                <a:cubicBezTo>
                  <a:pt x="2401269" y="8655164"/>
                  <a:pt x="2400264" y="8657174"/>
                  <a:pt x="2399116" y="8659041"/>
                </a:cubicBezTo>
                <a:lnTo>
                  <a:pt x="2399498" y="8662680"/>
                </a:lnTo>
                <a:cubicBezTo>
                  <a:pt x="2400121" y="8668854"/>
                  <a:pt x="2397680" y="8674167"/>
                  <a:pt x="2393756" y="8678092"/>
                </a:cubicBezTo>
                <a:cubicBezTo>
                  <a:pt x="2395287" y="8678380"/>
                  <a:pt x="2396723" y="8678619"/>
                  <a:pt x="2398158" y="8679193"/>
                </a:cubicBezTo>
                <a:cubicBezTo>
                  <a:pt x="2407730" y="8677710"/>
                  <a:pt x="2418258" y="8682162"/>
                  <a:pt x="2419550" y="8694607"/>
                </a:cubicBezTo>
                <a:cubicBezTo>
                  <a:pt x="2419550" y="8694703"/>
                  <a:pt x="2419503" y="8694751"/>
                  <a:pt x="2419503" y="8694847"/>
                </a:cubicBezTo>
                <a:cubicBezTo>
                  <a:pt x="2420795" y="8693315"/>
                  <a:pt x="2422135" y="8691831"/>
                  <a:pt x="2424241" y="8690586"/>
                </a:cubicBezTo>
                <a:cubicBezTo>
                  <a:pt x="2444723" y="8678475"/>
                  <a:pt x="2466546" y="8708872"/>
                  <a:pt x="2445824" y="8721078"/>
                </a:cubicBezTo>
                <a:close/>
                <a:moveTo>
                  <a:pt x="2457693" y="8649802"/>
                </a:moveTo>
                <a:lnTo>
                  <a:pt x="2451376" y="8646883"/>
                </a:lnTo>
                <a:cubicBezTo>
                  <a:pt x="2446638" y="8649755"/>
                  <a:pt x="2440847" y="8650713"/>
                  <a:pt x="2435152" y="8648606"/>
                </a:cubicBezTo>
                <a:cubicBezTo>
                  <a:pt x="2427782" y="8645877"/>
                  <a:pt x="2424528" y="8639846"/>
                  <a:pt x="2421704" y="8633049"/>
                </a:cubicBezTo>
                <a:cubicBezTo>
                  <a:pt x="2419503" y="8627784"/>
                  <a:pt x="2420843" y="8622327"/>
                  <a:pt x="2423906" y="8617875"/>
                </a:cubicBezTo>
                <a:cubicBezTo>
                  <a:pt x="2423906" y="8617492"/>
                  <a:pt x="2423858" y="8617109"/>
                  <a:pt x="2423858" y="8616726"/>
                </a:cubicBezTo>
                <a:cubicBezTo>
                  <a:pt x="2423427" y="8606243"/>
                  <a:pt x="2432041" y="8598249"/>
                  <a:pt x="2442043" y="8597531"/>
                </a:cubicBezTo>
                <a:cubicBezTo>
                  <a:pt x="2445058" y="8597340"/>
                  <a:pt x="2447786" y="8598153"/>
                  <a:pt x="2450371" y="8599446"/>
                </a:cubicBezTo>
                <a:cubicBezTo>
                  <a:pt x="2449366" y="8593845"/>
                  <a:pt x="2451136" y="8588005"/>
                  <a:pt x="2457884" y="8584032"/>
                </a:cubicBezTo>
                <a:cubicBezTo>
                  <a:pt x="2478319" y="8571970"/>
                  <a:pt x="2501578" y="8601312"/>
                  <a:pt x="2480856" y="8613519"/>
                </a:cubicBezTo>
                <a:cubicBezTo>
                  <a:pt x="2478511" y="8614907"/>
                  <a:pt x="2476118" y="8615625"/>
                  <a:pt x="2473725" y="8616008"/>
                </a:cubicBezTo>
                <a:lnTo>
                  <a:pt x="2474012" y="8616152"/>
                </a:lnTo>
                <a:cubicBezTo>
                  <a:pt x="2479276" y="8618545"/>
                  <a:pt x="2482339" y="8623141"/>
                  <a:pt x="2483583" y="8628310"/>
                </a:cubicBezTo>
                <a:cubicBezTo>
                  <a:pt x="2488273" y="8620220"/>
                  <a:pt x="2498228" y="8615051"/>
                  <a:pt x="2508756" y="8620891"/>
                </a:cubicBezTo>
                <a:lnTo>
                  <a:pt x="2513255" y="8623380"/>
                </a:lnTo>
                <a:cubicBezTo>
                  <a:pt x="2534312" y="8635059"/>
                  <a:pt x="2515456" y="8667370"/>
                  <a:pt x="2494447" y="8655690"/>
                </a:cubicBezTo>
                <a:lnTo>
                  <a:pt x="2489948" y="8653201"/>
                </a:lnTo>
                <a:cubicBezTo>
                  <a:pt x="2485115" y="8650520"/>
                  <a:pt x="2482578" y="8646692"/>
                  <a:pt x="2481526" y="8642623"/>
                </a:cubicBezTo>
                <a:cubicBezTo>
                  <a:pt x="2476836" y="8650760"/>
                  <a:pt x="2466020" y="8653585"/>
                  <a:pt x="2457693" y="8649802"/>
                </a:cubicBezTo>
                <a:close/>
                <a:moveTo>
                  <a:pt x="2471715" y="8721413"/>
                </a:moveTo>
                <a:lnTo>
                  <a:pt x="2467503" y="8714280"/>
                </a:lnTo>
                <a:cubicBezTo>
                  <a:pt x="2462335" y="8705521"/>
                  <a:pt x="2467168" y="8693458"/>
                  <a:pt x="2475783" y="8689150"/>
                </a:cubicBezTo>
                <a:cubicBezTo>
                  <a:pt x="2485211" y="8684363"/>
                  <a:pt x="2495787" y="8688719"/>
                  <a:pt x="2500908" y="8697431"/>
                </a:cubicBezTo>
                <a:lnTo>
                  <a:pt x="2505119" y="8704564"/>
                </a:lnTo>
                <a:cubicBezTo>
                  <a:pt x="2510288" y="8713324"/>
                  <a:pt x="2505454" y="8725386"/>
                  <a:pt x="2496840" y="8729694"/>
                </a:cubicBezTo>
                <a:cubicBezTo>
                  <a:pt x="2487364" y="8734385"/>
                  <a:pt x="2476836" y="8730077"/>
                  <a:pt x="2471715" y="8721413"/>
                </a:cubicBezTo>
                <a:close/>
                <a:moveTo>
                  <a:pt x="2509091" y="8835051"/>
                </a:moveTo>
                <a:cubicBezTo>
                  <a:pt x="2505981" y="8833567"/>
                  <a:pt x="2503396" y="8831509"/>
                  <a:pt x="2501243" y="8829163"/>
                </a:cubicBezTo>
                <a:cubicBezTo>
                  <a:pt x="2493586" y="8828062"/>
                  <a:pt x="2487651" y="8822031"/>
                  <a:pt x="2485450" y="8814276"/>
                </a:cubicBezTo>
                <a:lnTo>
                  <a:pt x="2482243" y="8802980"/>
                </a:lnTo>
                <a:cubicBezTo>
                  <a:pt x="2479468" y="8793214"/>
                  <a:pt x="2487795" y="8782875"/>
                  <a:pt x="2497079" y="8781056"/>
                </a:cubicBezTo>
                <a:cubicBezTo>
                  <a:pt x="2504976" y="8779524"/>
                  <a:pt x="2511771" y="8783163"/>
                  <a:pt x="2515887" y="8789194"/>
                </a:cubicBezTo>
                <a:cubicBezTo>
                  <a:pt x="2518758" y="8789289"/>
                  <a:pt x="2521630" y="8789816"/>
                  <a:pt x="2524406" y="8791252"/>
                </a:cubicBezTo>
                <a:cubicBezTo>
                  <a:pt x="2530388" y="8794268"/>
                  <a:pt x="2533833" y="8801256"/>
                  <a:pt x="2533738" y="8808006"/>
                </a:cubicBezTo>
                <a:cubicBezTo>
                  <a:pt x="2537566" y="8813798"/>
                  <a:pt x="2537710" y="8821935"/>
                  <a:pt x="2534599" y="8828015"/>
                </a:cubicBezTo>
                <a:cubicBezTo>
                  <a:pt x="2529766" y="8837492"/>
                  <a:pt x="2517897" y="8839264"/>
                  <a:pt x="2509091" y="8835051"/>
                </a:cubicBezTo>
                <a:close/>
                <a:moveTo>
                  <a:pt x="2558432" y="8938780"/>
                </a:moveTo>
                <a:cubicBezTo>
                  <a:pt x="2546755" y="8959747"/>
                  <a:pt x="2516653" y="8937584"/>
                  <a:pt x="2528234" y="8916762"/>
                </a:cubicBezTo>
                <a:cubicBezTo>
                  <a:pt x="2531201" y="8911352"/>
                  <a:pt x="2535461" y="8908863"/>
                  <a:pt x="2539864" y="8908432"/>
                </a:cubicBezTo>
                <a:cubicBezTo>
                  <a:pt x="2530388" y="8904028"/>
                  <a:pt x="2523209" y="8891583"/>
                  <a:pt x="2529909" y="8879616"/>
                </a:cubicBezTo>
                <a:cubicBezTo>
                  <a:pt x="2537566" y="8865830"/>
                  <a:pt x="2553120" y="8870761"/>
                  <a:pt x="2559628" y="8881626"/>
                </a:cubicBezTo>
                <a:lnTo>
                  <a:pt x="2557523" y="8874207"/>
                </a:lnTo>
                <a:cubicBezTo>
                  <a:pt x="2554747" y="8864442"/>
                  <a:pt x="2561591" y="8853959"/>
                  <a:pt x="2571162" y="8851566"/>
                </a:cubicBezTo>
                <a:cubicBezTo>
                  <a:pt x="2581164" y="8849076"/>
                  <a:pt x="2591023" y="8855491"/>
                  <a:pt x="2593799" y="8865207"/>
                </a:cubicBezTo>
                <a:lnTo>
                  <a:pt x="2597005" y="8876505"/>
                </a:lnTo>
                <a:cubicBezTo>
                  <a:pt x="2599781" y="8886269"/>
                  <a:pt x="2592937" y="8896800"/>
                  <a:pt x="2583366" y="8899146"/>
                </a:cubicBezTo>
                <a:cubicBezTo>
                  <a:pt x="2574847" y="8901252"/>
                  <a:pt x="2566472" y="8896896"/>
                  <a:pt x="2562452" y="8889572"/>
                </a:cubicBezTo>
                <a:cubicBezTo>
                  <a:pt x="2562978" y="8893450"/>
                  <a:pt x="2562356" y="8897614"/>
                  <a:pt x="2560059" y="8901683"/>
                </a:cubicBezTo>
                <a:cubicBezTo>
                  <a:pt x="2557092" y="8907044"/>
                  <a:pt x="2552881" y="8909581"/>
                  <a:pt x="2548478" y="8910012"/>
                </a:cubicBezTo>
                <a:cubicBezTo>
                  <a:pt x="2557953" y="8914416"/>
                  <a:pt x="2565132" y="8926813"/>
                  <a:pt x="2558432" y="8938780"/>
                </a:cubicBezTo>
                <a:close/>
                <a:moveTo>
                  <a:pt x="2584897" y="9038681"/>
                </a:moveTo>
                <a:cubicBezTo>
                  <a:pt x="2585184" y="9037867"/>
                  <a:pt x="2584849" y="9036958"/>
                  <a:pt x="2585232" y="9036191"/>
                </a:cubicBezTo>
                <a:cubicBezTo>
                  <a:pt x="2588104" y="9030735"/>
                  <a:pt x="2593751" y="9027719"/>
                  <a:pt x="2599637" y="9027192"/>
                </a:cubicBezTo>
                <a:cubicBezTo>
                  <a:pt x="2598441" y="9026953"/>
                  <a:pt x="2597292" y="9026522"/>
                  <a:pt x="2596191" y="9025900"/>
                </a:cubicBezTo>
                <a:lnTo>
                  <a:pt x="2588917" y="9021879"/>
                </a:lnTo>
                <a:cubicBezTo>
                  <a:pt x="2580063" y="9016949"/>
                  <a:pt x="2574225" y="9008045"/>
                  <a:pt x="2578341" y="8997610"/>
                </a:cubicBezTo>
                <a:cubicBezTo>
                  <a:pt x="2581691" y="8989137"/>
                  <a:pt x="2593751" y="8982149"/>
                  <a:pt x="2602556" y="8987032"/>
                </a:cubicBezTo>
                <a:lnTo>
                  <a:pt x="2609831" y="8991052"/>
                </a:lnTo>
                <a:cubicBezTo>
                  <a:pt x="2618684" y="8995983"/>
                  <a:pt x="2624523" y="9004886"/>
                  <a:pt x="2620407" y="9015273"/>
                </a:cubicBezTo>
                <a:cubicBezTo>
                  <a:pt x="2618014" y="9021304"/>
                  <a:pt x="2611218" y="9026522"/>
                  <a:pt x="2604327" y="9027288"/>
                </a:cubicBezTo>
                <a:cubicBezTo>
                  <a:pt x="2606576" y="9027623"/>
                  <a:pt x="2608778" y="9028294"/>
                  <a:pt x="2610788" y="9029394"/>
                </a:cubicBezTo>
                <a:lnTo>
                  <a:pt x="2618062" y="9033415"/>
                </a:lnTo>
                <a:cubicBezTo>
                  <a:pt x="2620646" y="9034851"/>
                  <a:pt x="2622608" y="9036861"/>
                  <a:pt x="2624092" y="9039112"/>
                </a:cubicBezTo>
                <a:cubicBezTo>
                  <a:pt x="2632754" y="9037723"/>
                  <a:pt x="2641656" y="9039399"/>
                  <a:pt x="2649217" y="9045622"/>
                </a:cubicBezTo>
                <a:cubicBezTo>
                  <a:pt x="2651418" y="9047440"/>
                  <a:pt x="2652280" y="9049881"/>
                  <a:pt x="2653859" y="9051988"/>
                </a:cubicBezTo>
                <a:cubicBezTo>
                  <a:pt x="2630601" y="9048110"/>
                  <a:pt x="2607868" y="9043180"/>
                  <a:pt x="2584897" y="9038681"/>
                </a:cubicBezTo>
                <a:close/>
                <a:moveTo>
                  <a:pt x="2648547" y="8995217"/>
                </a:moveTo>
                <a:lnTo>
                  <a:pt x="2637971" y="9000722"/>
                </a:lnTo>
                <a:cubicBezTo>
                  <a:pt x="2628830" y="9005460"/>
                  <a:pt x="2616770" y="8998615"/>
                  <a:pt x="2613420" y="8989808"/>
                </a:cubicBezTo>
                <a:cubicBezTo>
                  <a:pt x="2610836" y="8983154"/>
                  <a:pt x="2612606" y="8976979"/>
                  <a:pt x="2616435" y="8972049"/>
                </a:cubicBezTo>
                <a:cubicBezTo>
                  <a:pt x="2615861" y="8967357"/>
                  <a:pt x="2617009" y="8962332"/>
                  <a:pt x="2619498" y="8957832"/>
                </a:cubicBezTo>
                <a:lnTo>
                  <a:pt x="2623518" y="8950556"/>
                </a:lnTo>
                <a:cubicBezTo>
                  <a:pt x="2628447" y="8941652"/>
                  <a:pt x="2642326" y="8941174"/>
                  <a:pt x="2649648" y="8946583"/>
                </a:cubicBezTo>
                <a:cubicBezTo>
                  <a:pt x="2656300" y="8951513"/>
                  <a:pt x="2657927" y="8958789"/>
                  <a:pt x="2656300" y="8965826"/>
                </a:cubicBezTo>
                <a:cubicBezTo>
                  <a:pt x="2657544" y="8967310"/>
                  <a:pt x="2658741" y="8968842"/>
                  <a:pt x="2659411" y="8970565"/>
                </a:cubicBezTo>
                <a:cubicBezTo>
                  <a:pt x="2663383" y="8980952"/>
                  <a:pt x="2657640" y="8990478"/>
                  <a:pt x="2648547" y="8995217"/>
                </a:cubicBezTo>
                <a:close/>
                <a:moveTo>
                  <a:pt x="2642565" y="8833136"/>
                </a:moveTo>
                <a:lnTo>
                  <a:pt x="2635291" y="8829115"/>
                </a:lnTo>
                <a:cubicBezTo>
                  <a:pt x="2626150" y="8824041"/>
                  <a:pt x="2624379" y="8811979"/>
                  <a:pt x="2629117" y="8803410"/>
                </a:cubicBezTo>
                <a:cubicBezTo>
                  <a:pt x="2634142" y="8794316"/>
                  <a:pt x="2646298" y="8792496"/>
                  <a:pt x="2654816" y="8797235"/>
                </a:cubicBezTo>
                <a:lnTo>
                  <a:pt x="2662091" y="8801256"/>
                </a:lnTo>
                <a:cubicBezTo>
                  <a:pt x="2671231" y="8806330"/>
                  <a:pt x="2673002" y="8818393"/>
                  <a:pt x="2668264" y="8826961"/>
                </a:cubicBezTo>
                <a:cubicBezTo>
                  <a:pt x="2663239" y="8836105"/>
                  <a:pt x="2651083" y="8837923"/>
                  <a:pt x="2642565" y="8833136"/>
                </a:cubicBezTo>
                <a:close/>
                <a:moveTo>
                  <a:pt x="2697744" y="8915182"/>
                </a:moveTo>
                <a:cubicBezTo>
                  <a:pt x="2693437" y="8916235"/>
                  <a:pt x="2688795" y="8915948"/>
                  <a:pt x="2684966" y="8913793"/>
                </a:cubicBezTo>
                <a:lnTo>
                  <a:pt x="2677692" y="8909772"/>
                </a:lnTo>
                <a:cubicBezTo>
                  <a:pt x="2668504" y="8904699"/>
                  <a:pt x="2665201" y="8894120"/>
                  <a:pt x="2669509" y="8884642"/>
                </a:cubicBezTo>
                <a:cubicBezTo>
                  <a:pt x="2673576" y="8875643"/>
                  <a:pt x="2686067" y="8871718"/>
                  <a:pt x="2694633" y="8876456"/>
                </a:cubicBezTo>
                <a:lnTo>
                  <a:pt x="2701908" y="8880477"/>
                </a:lnTo>
                <a:cubicBezTo>
                  <a:pt x="2702482" y="8880765"/>
                  <a:pt x="2702913" y="8881195"/>
                  <a:pt x="2703439" y="8881483"/>
                </a:cubicBezTo>
                <a:cubicBezTo>
                  <a:pt x="2705018" y="8880621"/>
                  <a:pt x="2706598" y="8879951"/>
                  <a:pt x="2708321" y="8879568"/>
                </a:cubicBezTo>
                <a:cubicBezTo>
                  <a:pt x="2718801" y="8877462"/>
                  <a:pt x="2727559" y="8884546"/>
                  <a:pt x="2730335" y="8894215"/>
                </a:cubicBezTo>
                <a:lnTo>
                  <a:pt x="2733541" y="8905513"/>
                </a:lnTo>
                <a:cubicBezTo>
                  <a:pt x="2736317" y="8915277"/>
                  <a:pt x="2728181" y="8925664"/>
                  <a:pt x="2718897" y="8927531"/>
                </a:cubicBezTo>
                <a:cubicBezTo>
                  <a:pt x="2709326" y="8929494"/>
                  <a:pt x="2701142" y="8923702"/>
                  <a:pt x="2697744" y="8915182"/>
                </a:cubicBezTo>
                <a:close/>
                <a:moveTo>
                  <a:pt x="2740720" y="9038681"/>
                </a:moveTo>
                <a:cubicBezTo>
                  <a:pt x="2728995" y="9059743"/>
                  <a:pt x="2697409" y="9039686"/>
                  <a:pt x="2709086" y="9018719"/>
                </a:cubicBezTo>
                <a:cubicBezTo>
                  <a:pt x="2720811" y="8997658"/>
                  <a:pt x="2752349" y="9017714"/>
                  <a:pt x="2740720" y="9038681"/>
                </a:cubicBezTo>
                <a:close/>
                <a:moveTo>
                  <a:pt x="2772401" y="8999429"/>
                </a:moveTo>
                <a:cubicBezTo>
                  <a:pt x="2772497" y="8999717"/>
                  <a:pt x="2772545" y="8999764"/>
                  <a:pt x="2772736" y="9000291"/>
                </a:cubicBezTo>
                <a:cubicBezTo>
                  <a:pt x="2776613" y="9010008"/>
                  <a:pt x="2772306" y="9020348"/>
                  <a:pt x="2762974" y="9024894"/>
                </a:cubicBezTo>
                <a:cubicBezTo>
                  <a:pt x="2754072" y="9029250"/>
                  <a:pt x="2742012" y="9024225"/>
                  <a:pt x="2738375" y="9015130"/>
                </a:cubicBezTo>
                <a:cubicBezTo>
                  <a:pt x="2737561" y="9013119"/>
                  <a:pt x="2737609" y="9010917"/>
                  <a:pt x="2737083" y="9008811"/>
                </a:cubicBezTo>
                <a:cubicBezTo>
                  <a:pt x="2735216" y="9008763"/>
                  <a:pt x="2733350" y="9008715"/>
                  <a:pt x="2731579" y="9008141"/>
                </a:cubicBezTo>
                <a:lnTo>
                  <a:pt x="2723539" y="9005604"/>
                </a:lnTo>
                <a:cubicBezTo>
                  <a:pt x="2713394" y="9002397"/>
                  <a:pt x="2709086" y="8990909"/>
                  <a:pt x="2711958" y="8981335"/>
                </a:cubicBezTo>
                <a:cubicBezTo>
                  <a:pt x="2715021" y="8971283"/>
                  <a:pt x="2726746" y="8966783"/>
                  <a:pt x="2736221" y="8969751"/>
                </a:cubicBezTo>
                <a:lnTo>
                  <a:pt x="2744261" y="8972288"/>
                </a:lnTo>
                <a:cubicBezTo>
                  <a:pt x="2745218" y="8972575"/>
                  <a:pt x="2745888" y="8973293"/>
                  <a:pt x="2746750" y="8973724"/>
                </a:cubicBezTo>
                <a:cubicBezTo>
                  <a:pt x="2751344" y="8970613"/>
                  <a:pt x="2756896" y="8969320"/>
                  <a:pt x="2763021" y="8971665"/>
                </a:cubicBezTo>
                <a:cubicBezTo>
                  <a:pt x="2771684" y="8974968"/>
                  <a:pt x="2778479" y="8986839"/>
                  <a:pt x="2773837" y="8995791"/>
                </a:cubicBezTo>
                <a:cubicBezTo>
                  <a:pt x="2773263" y="8996796"/>
                  <a:pt x="2772784" y="8997897"/>
                  <a:pt x="2772354" y="8998999"/>
                </a:cubicBezTo>
                <a:cubicBezTo>
                  <a:pt x="2772354" y="8998999"/>
                  <a:pt x="2772354" y="8998999"/>
                  <a:pt x="2772354" y="8998999"/>
                </a:cubicBezTo>
                <a:cubicBezTo>
                  <a:pt x="2772354" y="8999190"/>
                  <a:pt x="2772354" y="8999237"/>
                  <a:pt x="2772401" y="8999429"/>
                </a:cubicBezTo>
                <a:close/>
                <a:moveTo>
                  <a:pt x="2825188" y="8997658"/>
                </a:moveTo>
                <a:lnTo>
                  <a:pt x="2814611" y="9003163"/>
                </a:lnTo>
                <a:cubicBezTo>
                  <a:pt x="2805471" y="9007950"/>
                  <a:pt x="2793459" y="9001631"/>
                  <a:pt x="2789821" y="8992775"/>
                </a:cubicBezTo>
                <a:cubicBezTo>
                  <a:pt x="2785706" y="8982675"/>
                  <a:pt x="2791114" y="8972719"/>
                  <a:pt x="2800206" y="8967980"/>
                </a:cubicBezTo>
                <a:cubicBezTo>
                  <a:pt x="2803748" y="8966161"/>
                  <a:pt x="2807241" y="8964294"/>
                  <a:pt x="2810783" y="8962475"/>
                </a:cubicBezTo>
                <a:cubicBezTo>
                  <a:pt x="2819924" y="8957688"/>
                  <a:pt x="2831936" y="8964007"/>
                  <a:pt x="2835573" y="8972862"/>
                </a:cubicBezTo>
                <a:cubicBezTo>
                  <a:pt x="2839689" y="8982963"/>
                  <a:pt x="2834281" y="8992967"/>
                  <a:pt x="2825188" y="8997658"/>
                </a:cubicBezTo>
                <a:close/>
                <a:moveTo>
                  <a:pt x="2889604" y="8890290"/>
                </a:moveTo>
                <a:lnTo>
                  <a:pt x="2883956" y="8893641"/>
                </a:lnTo>
                <a:cubicBezTo>
                  <a:pt x="2878022" y="8897136"/>
                  <a:pt x="2871322" y="8897183"/>
                  <a:pt x="2865723" y="8894407"/>
                </a:cubicBezTo>
                <a:cubicBezTo>
                  <a:pt x="2865531" y="8894551"/>
                  <a:pt x="2865292" y="8894646"/>
                  <a:pt x="2865053" y="8894838"/>
                </a:cubicBezTo>
                <a:cubicBezTo>
                  <a:pt x="2871609" y="8900630"/>
                  <a:pt x="2874481" y="8910730"/>
                  <a:pt x="2869839" y="8918580"/>
                </a:cubicBezTo>
                <a:cubicBezTo>
                  <a:pt x="2874242" y="8923941"/>
                  <a:pt x="2875582" y="8931170"/>
                  <a:pt x="2872519" y="8938349"/>
                </a:cubicBezTo>
                <a:cubicBezTo>
                  <a:pt x="2868786" y="8947253"/>
                  <a:pt x="2856151" y="8951944"/>
                  <a:pt x="2847585" y="8947206"/>
                </a:cubicBezTo>
                <a:lnTo>
                  <a:pt x="2840311" y="8943185"/>
                </a:lnTo>
                <a:cubicBezTo>
                  <a:pt x="2831170" y="8938111"/>
                  <a:pt x="2827342" y="8928106"/>
                  <a:pt x="2831457" y="8918245"/>
                </a:cubicBezTo>
                <a:cubicBezTo>
                  <a:pt x="2832462" y="8915852"/>
                  <a:pt x="2834185" y="8913841"/>
                  <a:pt x="2836195" y="8912166"/>
                </a:cubicBezTo>
                <a:cubicBezTo>
                  <a:pt x="2835669" y="8909821"/>
                  <a:pt x="2834951" y="8907427"/>
                  <a:pt x="2835381" y="8905033"/>
                </a:cubicBezTo>
                <a:cubicBezTo>
                  <a:pt x="2826528" y="8903741"/>
                  <a:pt x="2818392" y="8897375"/>
                  <a:pt x="2812458" y="8889812"/>
                </a:cubicBezTo>
                <a:cubicBezTo>
                  <a:pt x="2812123" y="8892110"/>
                  <a:pt x="2811453" y="8894359"/>
                  <a:pt x="2810304" y="8896369"/>
                </a:cubicBezTo>
                <a:lnTo>
                  <a:pt x="2806284" y="8903598"/>
                </a:lnTo>
                <a:cubicBezTo>
                  <a:pt x="2801211" y="8912741"/>
                  <a:pt x="2789295" y="8914655"/>
                  <a:pt x="2780633" y="8910012"/>
                </a:cubicBezTo>
                <a:cubicBezTo>
                  <a:pt x="2771540" y="8905082"/>
                  <a:pt x="2769482" y="8892875"/>
                  <a:pt x="2774220" y="8884307"/>
                </a:cubicBezTo>
                <a:lnTo>
                  <a:pt x="2778240" y="8877079"/>
                </a:lnTo>
                <a:cubicBezTo>
                  <a:pt x="2783313" y="8867936"/>
                  <a:pt x="2795229" y="8866022"/>
                  <a:pt x="2803891" y="8870664"/>
                </a:cubicBezTo>
                <a:cubicBezTo>
                  <a:pt x="2804514" y="8871000"/>
                  <a:pt x="2804896" y="8871670"/>
                  <a:pt x="2805471" y="8872053"/>
                </a:cubicBezTo>
                <a:cubicBezTo>
                  <a:pt x="2805327" y="8865303"/>
                  <a:pt x="2807337" y="8858123"/>
                  <a:pt x="2811261" y="8851422"/>
                </a:cubicBezTo>
                <a:cubicBezTo>
                  <a:pt x="2800063" y="8845630"/>
                  <a:pt x="2796234" y="8824903"/>
                  <a:pt x="2811261" y="8816048"/>
                </a:cubicBezTo>
                <a:cubicBezTo>
                  <a:pt x="2821455" y="8810016"/>
                  <a:pt x="2830165" y="8815425"/>
                  <a:pt x="2833898" y="8823850"/>
                </a:cubicBezTo>
                <a:cubicBezTo>
                  <a:pt x="2834999" y="8822462"/>
                  <a:pt x="2836243" y="8821265"/>
                  <a:pt x="2837631" y="8820308"/>
                </a:cubicBezTo>
                <a:cubicBezTo>
                  <a:pt x="2833180" y="8811452"/>
                  <a:pt x="2837104" y="8800922"/>
                  <a:pt x="2845240" y="8795848"/>
                </a:cubicBezTo>
                <a:cubicBezTo>
                  <a:pt x="2850504" y="8792592"/>
                  <a:pt x="2856869" y="8792879"/>
                  <a:pt x="2862181" y="8795368"/>
                </a:cubicBezTo>
                <a:cubicBezTo>
                  <a:pt x="2861272" y="8794555"/>
                  <a:pt x="2860506" y="8793598"/>
                  <a:pt x="2859884" y="8792496"/>
                </a:cubicBezTo>
                <a:lnTo>
                  <a:pt x="2855673" y="8785317"/>
                </a:lnTo>
                <a:cubicBezTo>
                  <a:pt x="2850552" y="8776557"/>
                  <a:pt x="2850026" y="8765978"/>
                  <a:pt x="2858831" y="8759085"/>
                </a:cubicBezTo>
                <a:cubicBezTo>
                  <a:pt x="2866010" y="8753437"/>
                  <a:pt x="2879984" y="8753532"/>
                  <a:pt x="2885105" y="8762244"/>
                </a:cubicBezTo>
                <a:lnTo>
                  <a:pt x="2889316" y="8769376"/>
                </a:lnTo>
                <a:cubicBezTo>
                  <a:pt x="2893145" y="8775839"/>
                  <a:pt x="2894341" y="8783354"/>
                  <a:pt x="2891183" y="8789577"/>
                </a:cubicBezTo>
                <a:cubicBezTo>
                  <a:pt x="2893097" y="8789864"/>
                  <a:pt x="2895011" y="8790247"/>
                  <a:pt x="2896734" y="8791300"/>
                </a:cubicBezTo>
                <a:lnTo>
                  <a:pt x="2903913" y="8795752"/>
                </a:lnTo>
                <a:cubicBezTo>
                  <a:pt x="2912671" y="8801161"/>
                  <a:pt x="2917361" y="8811404"/>
                  <a:pt x="2912432" y="8821265"/>
                </a:cubicBezTo>
                <a:cubicBezTo>
                  <a:pt x="2908938" y="8828206"/>
                  <a:pt x="2900228" y="8832705"/>
                  <a:pt x="2892331" y="8831413"/>
                </a:cubicBezTo>
                <a:cubicBezTo>
                  <a:pt x="2893384" y="8833136"/>
                  <a:pt x="2894868" y="8834381"/>
                  <a:pt x="2895586" y="8836439"/>
                </a:cubicBezTo>
                <a:cubicBezTo>
                  <a:pt x="2897739" y="8842279"/>
                  <a:pt x="2898122" y="8847975"/>
                  <a:pt x="2897261" y="8853384"/>
                </a:cubicBezTo>
                <a:cubicBezTo>
                  <a:pt x="2899797" y="8854820"/>
                  <a:pt x="2902094" y="8856783"/>
                  <a:pt x="2903913" y="8859368"/>
                </a:cubicBezTo>
                <a:cubicBezTo>
                  <a:pt x="2906832" y="8863533"/>
                  <a:pt x="2907359" y="8868941"/>
                  <a:pt x="2906114" y="8873920"/>
                </a:cubicBezTo>
                <a:cubicBezTo>
                  <a:pt x="2905827" y="8876936"/>
                  <a:pt x="2905109" y="8879951"/>
                  <a:pt x="2903530" y="8882440"/>
                </a:cubicBezTo>
                <a:cubicBezTo>
                  <a:pt x="2900228" y="8887514"/>
                  <a:pt x="2895059" y="8889908"/>
                  <a:pt x="2889604" y="8890290"/>
                </a:cubicBezTo>
                <a:close/>
                <a:moveTo>
                  <a:pt x="2937269" y="8975830"/>
                </a:moveTo>
                <a:cubicBezTo>
                  <a:pt x="2925544" y="8996892"/>
                  <a:pt x="2893049" y="8978367"/>
                  <a:pt x="2904774" y="8957353"/>
                </a:cubicBezTo>
                <a:cubicBezTo>
                  <a:pt x="2916452" y="8936291"/>
                  <a:pt x="2948946" y="8954816"/>
                  <a:pt x="2937269" y="8975830"/>
                </a:cubicBezTo>
                <a:close/>
                <a:moveTo>
                  <a:pt x="2938322" y="8919538"/>
                </a:moveTo>
                <a:cubicBezTo>
                  <a:pt x="2932053" y="8923175"/>
                  <a:pt x="2925640" y="8927484"/>
                  <a:pt x="2918318" y="8928393"/>
                </a:cubicBezTo>
                <a:cubicBezTo>
                  <a:pt x="2907598" y="8929685"/>
                  <a:pt x="2897883" y="8922457"/>
                  <a:pt x="2896399" y="8911639"/>
                </a:cubicBezTo>
                <a:cubicBezTo>
                  <a:pt x="2895346" y="8903741"/>
                  <a:pt x="2899271" y="8897949"/>
                  <a:pt x="2904009" y="8892205"/>
                </a:cubicBezTo>
                <a:cubicBezTo>
                  <a:pt x="2907694" y="8887754"/>
                  <a:pt x="2913245" y="8886318"/>
                  <a:pt x="2918701" y="8886987"/>
                </a:cubicBezTo>
                <a:cubicBezTo>
                  <a:pt x="2919036" y="8886796"/>
                  <a:pt x="2919371" y="8886605"/>
                  <a:pt x="2919706" y="8886413"/>
                </a:cubicBezTo>
                <a:cubicBezTo>
                  <a:pt x="2928894" y="8881100"/>
                  <a:pt x="2940189" y="8885025"/>
                  <a:pt x="2945596" y="8893689"/>
                </a:cubicBezTo>
                <a:cubicBezTo>
                  <a:pt x="2951100" y="8902449"/>
                  <a:pt x="2946936" y="8914608"/>
                  <a:pt x="2938322" y="8919538"/>
                </a:cubicBezTo>
                <a:close/>
                <a:moveTo>
                  <a:pt x="2939997" y="8744390"/>
                </a:moveTo>
                <a:cubicBezTo>
                  <a:pt x="2939758" y="8743959"/>
                  <a:pt x="2939471" y="8743528"/>
                  <a:pt x="2939184" y="8743145"/>
                </a:cubicBezTo>
                <a:cubicBezTo>
                  <a:pt x="2939040" y="8743001"/>
                  <a:pt x="2938992" y="8742906"/>
                  <a:pt x="2938801" y="8742666"/>
                </a:cubicBezTo>
                <a:cubicBezTo>
                  <a:pt x="2937700" y="8741613"/>
                  <a:pt x="2936695" y="8740465"/>
                  <a:pt x="2935594" y="8739411"/>
                </a:cubicBezTo>
                <a:cubicBezTo>
                  <a:pt x="2935594" y="8739411"/>
                  <a:pt x="2935594" y="8739411"/>
                  <a:pt x="2935594" y="8739411"/>
                </a:cubicBezTo>
                <a:cubicBezTo>
                  <a:pt x="2931670" y="8744102"/>
                  <a:pt x="2925831" y="8746974"/>
                  <a:pt x="2919179" y="8746448"/>
                </a:cubicBezTo>
                <a:cubicBezTo>
                  <a:pt x="2909321" y="8745634"/>
                  <a:pt x="2901424" y="8735247"/>
                  <a:pt x="2902908" y="8725578"/>
                </a:cubicBezTo>
                <a:cubicBezTo>
                  <a:pt x="2904631" y="8714329"/>
                  <a:pt x="2910039" y="8703893"/>
                  <a:pt x="2919849" y="8697670"/>
                </a:cubicBezTo>
                <a:cubicBezTo>
                  <a:pt x="2922242" y="8696187"/>
                  <a:pt x="2924827" y="8695182"/>
                  <a:pt x="2927411" y="8694559"/>
                </a:cubicBezTo>
                <a:cubicBezTo>
                  <a:pt x="2929804" y="8690299"/>
                  <a:pt x="2933728" y="8686852"/>
                  <a:pt x="2938657" y="8685464"/>
                </a:cubicBezTo>
                <a:lnTo>
                  <a:pt x="2949951" y="8682209"/>
                </a:lnTo>
                <a:cubicBezTo>
                  <a:pt x="2959714" y="8679433"/>
                  <a:pt x="2970291" y="8685560"/>
                  <a:pt x="2972923" y="8695277"/>
                </a:cubicBezTo>
                <a:cubicBezTo>
                  <a:pt x="2973497" y="8697383"/>
                  <a:pt x="2973497" y="8699537"/>
                  <a:pt x="2973306" y="8701644"/>
                </a:cubicBezTo>
                <a:cubicBezTo>
                  <a:pt x="2974454" y="8701979"/>
                  <a:pt x="2975651" y="8702266"/>
                  <a:pt x="2976751" y="8702649"/>
                </a:cubicBezTo>
                <a:cubicBezTo>
                  <a:pt x="2985461" y="8705521"/>
                  <a:pt x="2990582" y="8712893"/>
                  <a:pt x="2990439" y="8721652"/>
                </a:cubicBezTo>
                <a:cubicBezTo>
                  <a:pt x="2993741" y="8710643"/>
                  <a:pt x="3008194" y="8701452"/>
                  <a:pt x="3021354" y="8709542"/>
                </a:cubicBezTo>
                <a:cubicBezTo>
                  <a:pt x="3042124" y="8722419"/>
                  <a:pt x="3018244" y="8752001"/>
                  <a:pt x="2997665" y="8739316"/>
                </a:cubicBezTo>
                <a:cubicBezTo>
                  <a:pt x="2992496" y="8736109"/>
                  <a:pt x="2990104" y="8731848"/>
                  <a:pt x="2989721" y="8727444"/>
                </a:cubicBezTo>
                <a:cubicBezTo>
                  <a:pt x="2987854" y="8732949"/>
                  <a:pt x="2982973" y="8737401"/>
                  <a:pt x="2977278" y="8739220"/>
                </a:cubicBezTo>
                <a:cubicBezTo>
                  <a:pt x="2977374" y="8740225"/>
                  <a:pt x="2977613" y="8741230"/>
                  <a:pt x="2977613" y="8742331"/>
                </a:cubicBezTo>
                <a:cubicBezTo>
                  <a:pt x="2977278" y="8752623"/>
                  <a:pt x="2969525" y="8761430"/>
                  <a:pt x="2958853" y="8761574"/>
                </a:cubicBezTo>
                <a:cubicBezTo>
                  <a:pt x="2949521" y="8761670"/>
                  <a:pt x="2940715" y="8753915"/>
                  <a:pt x="2939997" y="8744390"/>
                </a:cubicBezTo>
                <a:close/>
                <a:moveTo>
                  <a:pt x="3027719" y="8970613"/>
                </a:moveTo>
                <a:cubicBezTo>
                  <a:pt x="3016808" y="8982388"/>
                  <a:pt x="3000632" y="8984398"/>
                  <a:pt x="2985940" y="8979755"/>
                </a:cubicBezTo>
                <a:cubicBezTo>
                  <a:pt x="2976081" y="8976692"/>
                  <a:pt x="2970769" y="8965252"/>
                  <a:pt x="2974024" y="8955678"/>
                </a:cubicBezTo>
                <a:cubicBezTo>
                  <a:pt x="2974502" y="8954290"/>
                  <a:pt x="2975411" y="8953189"/>
                  <a:pt x="2976177" y="8951992"/>
                </a:cubicBezTo>
                <a:cubicBezTo>
                  <a:pt x="2976081" y="8951944"/>
                  <a:pt x="2975938" y="8951992"/>
                  <a:pt x="2975842" y="8951944"/>
                </a:cubicBezTo>
                <a:lnTo>
                  <a:pt x="2961342" y="8943854"/>
                </a:lnTo>
                <a:cubicBezTo>
                  <a:pt x="2952201" y="8938780"/>
                  <a:pt x="2950430" y="8926718"/>
                  <a:pt x="2955168" y="8918149"/>
                </a:cubicBezTo>
                <a:cubicBezTo>
                  <a:pt x="2960145" y="8909054"/>
                  <a:pt x="2972349" y="8907187"/>
                  <a:pt x="2980867" y="8911975"/>
                </a:cubicBezTo>
                <a:lnTo>
                  <a:pt x="2995368" y="8920016"/>
                </a:lnTo>
                <a:cubicBezTo>
                  <a:pt x="3003264" y="8924420"/>
                  <a:pt x="3005370" y="8933898"/>
                  <a:pt x="3002834" y="8941940"/>
                </a:cubicBezTo>
                <a:cubicBezTo>
                  <a:pt x="3010060" y="8934137"/>
                  <a:pt x="3023125" y="8937009"/>
                  <a:pt x="3029634" y="8943807"/>
                </a:cubicBezTo>
                <a:cubicBezTo>
                  <a:pt x="3037195" y="8951801"/>
                  <a:pt x="3034467" y="8963337"/>
                  <a:pt x="3027719" y="8970613"/>
                </a:cubicBezTo>
                <a:close/>
                <a:moveTo>
                  <a:pt x="3031500" y="8722275"/>
                </a:moveTo>
                <a:lnTo>
                  <a:pt x="3027289" y="8715142"/>
                </a:lnTo>
                <a:cubicBezTo>
                  <a:pt x="3021976" y="8706095"/>
                  <a:pt x="3023747" y="8695516"/>
                  <a:pt x="3032266" y="8689150"/>
                </a:cubicBezTo>
                <a:cubicBezTo>
                  <a:pt x="3040019" y="8683358"/>
                  <a:pt x="3053275" y="8685703"/>
                  <a:pt x="3058252" y="8694129"/>
                </a:cubicBezTo>
                <a:lnTo>
                  <a:pt x="3062464" y="8701261"/>
                </a:lnTo>
                <a:cubicBezTo>
                  <a:pt x="3067776" y="8710308"/>
                  <a:pt x="3066005" y="8720886"/>
                  <a:pt x="3057487" y="8727253"/>
                </a:cubicBezTo>
                <a:cubicBezTo>
                  <a:pt x="3049734" y="8733044"/>
                  <a:pt x="3036429" y="8730699"/>
                  <a:pt x="3031500" y="8722275"/>
                </a:cubicBezTo>
                <a:close/>
                <a:moveTo>
                  <a:pt x="3088067" y="9087793"/>
                </a:moveTo>
                <a:lnTo>
                  <a:pt x="3080027" y="9085256"/>
                </a:lnTo>
                <a:cubicBezTo>
                  <a:pt x="3075098" y="9083724"/>
                  <a:pt x="3071174" y="9080852"/>
                  <a:pt x="3068589" y="9077118"/>
                </a:cubicBezTo>
                <a:cubicBezTo>
                  <a:pt x="3054567" y="9086548"/>
                  <a:pt x="3031691" y="9070704"/>
                  <a:pt x="3041789" y="9052515"/>
                </a:cubicBezTo>
                <a:cubicBezTo>
                  <a:pt x="3049447" y="9038728"/>
                  <a:pt x="3065862" y="9041840"/>
                  <a:pt x="3073184" y="9051461"/>
                </a:cubicBezTo>
                <a:cubicBezTo>
                  <a:pt x="3077634" y="9048207"/>
                  <a:pt x="3083186" y="9046531"/>
                  <a:pt x="3088306" y="9048158"/>
                </a:cubicBezTo>
                <a:lnTo>
                  <a:pt x="3096346" y="9050695"/>
                </a:lnTo>
                <a:cubicBezTo>
                  <a:pt x="3106540" y="9053902"/>
                  <a:pt x="3112666" y="9062519"/>
                  <a:pt x="3110751" y="9073384"/>
                </a:cubicBezTo>
                <a:cubicBezTo>
                  <a:pt x="3109077" y="9082910"/>
                  <a:pt x="3097591" y="9090809"/>
                  <a:pt x="3088067" y="9087793"/>
                </a:cubicBezTo>
                <a:close/>
                <a:moveTo>
                  <a:pt x="3157556" y="9041266"/>
                </a:moveTo>
                <a:cubicBezTo>
                  <a:pt x="3152579" y="9050121"/>
                  <a:pt x="3140902" y="9053233"/>
                  <a:pt x="3132096" y="9048350"/>
                </a:cubicBezTo>
                <a:lnTo>
                  <a:pt x="3117547" y="9040261"/>
                </a:lnTo>
                <a:cubicBezTo>
                  <a:pt x="3108694" y="9035330"/>
                  <a:pt x="3105535" y="9023554"/>
                  <a:pt x="3110512" y="9014794"/>
                </a:cubicBezTo>
                <a:cubicBezTo>
                  <a:pt x="3115489" y="9005939"/>
                  <a:pt x="3127167" y="9002827"/>
                  <a:pt x="3135972" y="9007758"/>
                </a:cubicBezTo>
                <a:lnTo>
                  <a:pt x="3150473" y="9015800"/>
                </a:lnTo>
                <a:cubicBezTo>
                  <a:pt x="3159374" y="9020682"/>
                  <a:pt x="3162533" y="9032506"/>
                  <a:pt x="3157556" y="9041266"/>
                </a:cubicBezTo>
                <a:close/>
                <a:moveTo>
                  <a:pt x="3150664" y="8943854"/>
                </a:moveTo>
                <a:cubicBezTo>
                  <a:pt x="3174019" y="8951226"/>
                  <a:pt x="3160475" y="8986744"/>
                  <a:pt x="3137264" y="8979420"/>
                </a:cubicBezTo>
                <a:cubicBezTo>
                  <a:pt x="3113862" y="8972001"/>
                  <a:pt x="3127454" y="8936483"/>
                  <a:pt x="3150664" y="8943854"/>
                </a:cubicBezTo>
                <a:close/>
                <a:moveTo>
                  <a:pt x="3155498" y="8998759"/>
                </a:moveTo>
                <a:cubicBezTo>
                  <a:pt x="3149372" y="8990765"/>
                  <a:pt x="3151909" y="8977745"/>
                  <a:pt x="3160236" y="8972288"/>
                </a:cubicBezTo>
                <a:cubicBezTo>
                  <a:pt x="3169903" y="8965921"/>
                  <a:pt x="3181485" y="8962954"/>
                  <a:pt x="3192875" y="8966161"/>
                </a:cubicBezTo>
                <a:cubicBezTo>
                  <a:pt x="3202781" y="8968985"/>
                  <a:pt x="3210342" y="8976979"/>
                  <a:pt x="3208524" y="8988037"/>
                </a:cubicBezTo>
                <a:cubicBezTo>
                  <a:pt x="3206992" y="8997323"/>
                  <a:pt x="3196559" y="9006465"/>
                  <a:pt x="3186653" y="9003689"/>
                </a:cubicBezTo>
                <a:cubicBezTo>
                  <a:pt x="3185505" y="9003306"/>
                  <a:pt x="3184356" y="9003019"/>
                  <a:pt x="3183159" y="9002827"/>
                </a:cubicBezTo>
                <a:cubicBezTo>
                  <a:pt x="3183159" y="9002827"/>
                  <a:pt x="3183159" y="9002827"/>
                  <a:pt x="3183159" y="9002827"/>
                </a:cubicBezTo>
                <a:cubicBezTo>
                  <a:pt x="3183016" y="9002876"/>
                  <a:pt x="3182968" y="9002876"/>
                  <a:pt x="3182777" y="9002923"/>
                </a:cubicBezTo>
                <a:cubicBezTo>
                  <a:pt x="3182489" y="9003067"/>
                  <a:pt x="3182489" y="9003115"/>
                  <a:pt x="3181963" y="9003450"/>
                </a:cubicBezTo>
                <a:cubicBezTo>
                  <a:pt x="3173062" y="9009337"/>
                  <a:pt x="3161911" y="9007136"/>
                  <a:pt x="3155498" y="8998759"/>
                </a:cubicBezTo>
                <a:close/>
                <a:moveTo>
                  <a:pt x="3210773" y="9030639"/>
                </a:moveTo>
                <a:lnTo>
                  <a:pt x="3206753" y="9037914"/>
                </a:lnTo>
                <a:cubicBezTo>
                  <a:pt x="3201680" y="9047058"/>
                  <a:pt x="3192061" y="9051222"/>
                  <a:pt x="3182011" y="9047201"/>
                </a:cubicBezTo>
                <a:cubicBezTo>
                  <a:pt x="3173157" y="9043659"/>
                  <a:pt x="3167941" y="9031022"/>
                  <a:pt x="3172726" y="9022453"/>
                </a:cubicBezTo>
                <a:lnTo>
                  <a:pt x="3176746" y="9015178"/>
                </a:lnTo>
                <a:cubicBezTo>
                  <a:pt x="3181819" y="9006035"/>
                  <a:pt x="3191439" y="9001870"/>
                  <a:pt x="3201489" y="9005891"/>
                </a:cubicBezTo>
                <a:cubicBezTo>
                  <a:pt x="3210294" y="9009433"/>
                  <a:pt x="3215511" y="9022071"/>
                  <a:pt x="3210773" y="9030639"/>
                </a:cubicBezTo>
                <a:close/>
                <a:moveTo>
                  <a:pt x="3239248" y="8834381"/>
                </a:moveTo>
                <a:lnTo>
                  <a:pt x="3232357" y="8849507"/>
                </a:lnTo>
                <a:cubicBezTo>
                  <a:pt x="3229485" y="8855778"/>
                  <a:pt x="3224030" y="8859655"/>
                  <a:pt x="3217856" y="8860564"/>
                </a:cubicBezTo>
                <a:cubicBezTo>
                  <a:pt x="3217808" y="8860804"/>
                  <a:pt x="3217664" y="8861043"/>
                  <a:pt x="3217569" y="8861282"/>
                </a:cubicBezTo>
                <a:cubicBezTo>
                  <a:pt x="3228959" y="8862575"/>
                  <a:pt x="3239631" y="8873584"/>
                  <a:pt x="3233457" y="8887131"/>
                </a:cubicBezTo>
                <a:cubicBezTo>
                  <a:pt x="3225992" y="8903502"/>
                  <a:pt x="3205030" y="8899050"/>
                  <a:pt x="3199144" y="8886556"/>
                </a:cubicBezTo>
                <a:cubicBezTo>
                  <a:pt x="3187419" y="8892397"/>
                  <a:pt x="3170669" y="8888903"/>
                  <a:pt x="3159949" y="8882201"/>
                </a:cubicBezTo>
                <a:cubicBezTo>
                  <a:pt x="3152435" y="8877462"/>
                  <a:pt x="3149516" y="8866883"/>
                  <a:pt x="3148702" y="8856496"/>
                </a:cubicBezTo>
                <a:cubicBezTo>
                  <a:pt x="3139274" y="8857788"/>
                  <a:pt x="3128459" y="8849555"/>
                  <a:pt x="3126831" y="8838689"/>
                </a:cubicBezTo>
                <a:cubicBezTo>
                  <a:pt x="3123051" y="8836200"/>
                  <a:pt x="3120036" y="8832514"/>
                  <a:pt x="3118839" y="8827823"/>
                </a:cubicBezTo>
                <a:cubicBezTo>
                  <a:pt x="3116351" y="8817962"/>
                  <a:pt x="3122572" y="8807096"/>
                  <a:pt x="3132574" y="8804750"/>
                </a:cubicBezTo>
                <a:cubicBezTo>
                  <a:pt x="3136403" y="8803841"/>
                  <a:pt x="3140231" y="8802932"/>
                  <a:pt x="3144108" y="8802022"/>
                </a:cubicBezTo>
                <a:cubicBezTo>
                  <a:pt x="3143630" y="8798528"/>
                  <a:pt x="3143247" y="8794890"/>
                  <a:pt x="3144682" y="8791491"/>
                </a:cubicBezTo>
                <a:cubicBezTo>
                  <a:pt x="3147123" y="8785795"/>
                  <a:pt x="3152483" y="8782349"/>
                  <a:pt x="3158322" y="8781391"/>
                </a:cubicBezTo>
                <a:cubicBezTo>
                  <a:pt x="3157125" y="8781247"/>
                  <a:pt x="3155929" y="8780912"/>
                  <a:pt x="3154780" y="8780386"/>
                </a:cubicBezTo>
                <a:lnTo>
                  <a:pt x="3147219" y="8776940"/>
                </a:lnTo>
                <a:cubicBezTo>
                  <a:pt x="3137982" y="8772727"/>
                  <a:pt x="3131521" y="8764303"/>
                  <a:pt x="3134776" y="8753580"/>
                </a:cubicBezTo>
                <a:cubicBezTo>
                  <a:pt x="3136355" y="8748458"/>
                  <a:pt x="3141093" y="8743911"/>
                  <a:pt x="3146501" y="8741613"/>
                </a:cubicBezTo>
                <a:cubicBezTo>
                  <a:pt x="3145304" y="8741326"/>
                  <a:pt x="3144156" y="8740991"/>
                  <a:pt x="3142960" y="8740703"/>
                </a:cubicBezTo>
                <a:cubicBezTo>
                  <a:pt x="3142050" y="8740465"/>
                  <a:pt x="3141380" y="8739842"/>
                  <a:pt x="3140519" y="8739507"/>
                </a:cubicBezTo>
                <a:cubicBezTo>
                  <a:pt x="3135159" y="8745969"/>
                  <a:pt x="3126209" y="8749368"/>
                  <a:pt x="3116973" y="8743624"/>
                </a:cubicBezTo>
                <a:cubicBezTo>
                  <a:pt x="3101419" y="8734002"/>
                  <a:pt x="3108598" y="8713467"/>
                  <a:pt x="3121902" y="8709063"/>
                </a:cubicBezTo>
                <a:cubicBezTo>
                  <a:pt x="3117499" y="8696474"/>
                  <a:pt x="3123147" y="8680055"/>
                  <a:pt x="3131282" y="8670099"/>
                </a:cubicBezTo>
                <a:cubicBezTo>
                  <a:pt x="3136977" y="8663110"/>
                  <a:pt x="3148032" y="8661531"/>
                  <a:pt x="3158656" y="8662009"/>
                </a:cubicBezTo>
                <a:cubicBezTo>
                  <a:pt x="3158513" y="8649180"/>
                  <a:pt x="3175406" y="8635969"/>
                  <a:pt x="3190434" y="8645255"/>
                </a:cubicBezTo>
                <a:cubicBezTo>
                  <a:pt x="3200675" y="8651574"/>
                  <a:pt x="3199957" y="8661962"/>
                  <a:pt x="3194167" y="8669285"/>
                </a:cubicBezTo>
                <a:cubicBezTo>
                  <a:pt x="3195937" y="8669620"/>
                  <a:pt x="3197612" y="8670195"/>
                  <a:pt x="3199144" y="8671008"/>
                </a:cubicBezTo>
                <a:cubicBezTo>
                  <a:pt x="3204982" y="8662823"/>
                  <a:pt x="3216324" y="8661339"/>
                  <a:pt x="3224747" y="8666269"/>
                </a:cubicBezTo>
                <a:cubicBezTo>
                  <a:pt x="3230203" y="8669428"/>
                  <a:pt x="3232979" y="8675269"/>
                  <a:pt x="3233218" y="8681300"/>
                </a:cubicBezTo>
                <a:cubicBezTo>
                  <a:pt x="3233553" y="8680103"/>
                  <a:pt x="3234032" y="8678954"/>
                  <a:pt x="3234702" y="8677853"/>
                </a:cubicBezTo>
                <a:lnTo>
                  <a:pt x="3239152" y="8670673"/>
                </a:lnTo>
                <a:cubicBezTo>
                  <a:pt x="3244560" y="8661865"/>
                  <a:pt x="3253844" y="8656408"/>
                  <a:pt x="3264229" y="8661051"/>
                </a:cubicBezTo>
                <a:cubicBezTo>
                  <a:pt x="3272700" y="8664833"/>
                  <a:pt x="3279209" y="8677423"/>
                  <a:pt x="3273849" y="8686134"/>
                </a:cubicBezTo>
                <a:lnTo>
                  <a:pt x="3269398" y="8693315"/>
                </a:lnTo>
                <a:cubicBezTo>
                  <a:pt x="3263990" y="8702075"/>
                  <a:pt x="3254658" y="8707579"/>
                  <a:pt x="3244273" y="8702936"/>
                </a:cubicBezTo>
                <a:cubicBezTo>
                  <a:pt x="3238243" y="8700255"/>
                  <a:pt x="3233314" y="8693075"/>
                  <a:pt x="3232835" y="8686039"/>
                </a:cubicBezTo>
                <a:cubicBezTo>
                  <a:pt x="3232404" y="8688288"/>
                  <a:pt x="3231591" y="8690539"/>
                  <a:pt x="3230394" y="8692501"/>
                </a:cubicBezTo>
                <a:lnTo>
                  <a:pt x="3225944" y="8699681"/>
                </a:lnTo>
                <a:cubicBezTo>
                  <a:pt x="3224364" y="8702266"/>
                  <a:pt x="3222259" y="8704133"/>
                  <a:pt x="3219914" y="8705569"/>
                </a:cubicBezTo>
                <a:cubicBezTo>
                  <a:pt x="3220919" y="8714424"/>
                  <a:pt x="3218765" y="8723424"/>
                  <a:pt x="3212113" y="8730747"/>
                </a:cubicBezTo>
                <a:cubicBezTo>
                  <a:pt x="3207901" y="8735438"/>
                  <a:pt x="3202972" y="8738502"/>
                  <a:pt x="3197660" y="8740273"/>
                </a:cubicBezTo>
                <a:cubicBezTo>
                  <a:pt x="3197612" y="8742714"/>
                  <a:pt x="3196799" y="8745203"/>
                  <a:pt x="3195794" y="8747596"/>
                </a:cubicBezTo>
                <a:cubicBezTo>
                  <a:pt x="3200771" y="8743050"/>
                  <a:pt x="3207662" y="8740465"/>
                  <a:pt x="3215559" y="8742953"/>
                </a:cubicBezTo>
                <a:cubicBezTo>
                  <a:pt x="3221350" y="8744820"/>
                  <a:pt x="3224556" y="8748362"/>
                  <a:pt x="3225992" y="8752479"/>
                </a:cubicBezTo>
                <a:lnTo>
                  <a:pt x="3226518" y="8752192"/>
                </a:lnTo>
                <a:cubicBezTo>
                  <a:pt x="3229294" y="8742139"/>
                  <a:pt x="3239918" y="8732949"/>
                  <a:pt x="3252887" y="8737066"/>
                </a:cubicBezTo>
                <a:cubicBezTo>
                  <a:pt x="3268154" y="8741901"/>
                  <a:pt x="3266431" y="8758367"/>
                  <a:pt x="3256907" y="8767079"/>
                </a:cubicBezTo>
                <a:lnTo>
                  <a:pt x="3263895" y="8763441"/>
                </a:lnTo>
                <a:cubicBezTo>
                  <a:pt x="3273035" y="8758702"/>
                  <a:pt x="3284904" y="8763393"/>
                  <a:pt x="3289211" y="8772440"/>
                </a:cubicBezTo>
                <a:cubicBezTo>
                  <a:pt x="3293709" y="8781918"/>
                  <a:pt x="3289307" y="8793023"/>
                  <a:pt x="3280214" y="8797762"/>
                </a:cubicBezTo>
                <a:lnTo>
                  <a:pt x="3269637" y="8803267"/>
                </a:lnTo>
                <a:cubicBezTo>
                  <a:pt x="3260496" y="8808006"/>
                  <a:pt x="3248628" y="8803314"/>
                  <a:pt x="3244321" y="8794268"/>
                </a:cubicBezTo>
                <a:cubicBezTo>
                  <a:pt x="3242933" y="8791348"/>
                  <a:pt x="3243268" y="8788332"/>
                  <a:pt x="3243412" y="8785317"/>
                </a:cubicBezTo>
                <a:cubicBezTo>
                  <a:pt x="3242359" y="8786082"/>
                  <a:pt x="3241450" y="8786992"/>
                  <a:pt x="3240253" y="8787566"/>
                </a:cubicBezTo>
                <a:lnTo>
                  <a:pt x="3229677" y="8793071"/>
                </a:lnTo>
                <a:cubicBezTo>
                  <a:pt x="3220536" y="8797858"/>
                  <a:pt x="3208476" y="8790965"/>
                  <a:pt x="3205126" y="8782205"/>
                </a:cubicBezTo>
                <a:cubicBezTo>
                  <a:pt x="3204551" y="8780721"/>
                  <a:pt x="3204599" y="8779285"/>
                  <a:pt x="3204408" y="8777849"/>
                </a:cubicBezTo>
                <a:cubicBezTo>
                  <a:pt x="3202877" y="8777753"/>
                  <a:pt x="3201393" y="8777993"/>
                  <a:pt x="3199766" y="8777466"/>
                </a:cubicBezTo>
                <a:cubicBezTo>
                  <a:pt x="3188185" y="8773781"/>
                  <a:pt x="3186318" y="8763393"/>
                  <a:pt x="3190290" y="8754777"/>
                </a:cubicBezTo>
                <a:cubicBezTo>
                  <a:pt x="3186797" y="8757266"/>
                  <a:pt x="3182442" y="8758175"/>
                  <a:pt x="3178135" y="8758032"/>
                </a:cubicBezTo>
                <a:cubicBezTo>
                  <a:pt x="3178948" y="8761000"/>
                  <a:pt x="3179235" y="8764206"/>
                  <a:pt x="3178135" y="8767749"/>
                </a:cubicBezTo>
                <a:cubicBezTo>
                  <a:pt x="3176220" y="8773972"/>
                  <a:pt x="3169903" y="8779668"/>
                  <a:pt x="3163059" y="8781009"/>
                </a:cubicBezTo>
                <a:cubicBezTo>
                  <a:pt x="3165356" y="8781152"/>
                  <a:pt x="3167606" y="8781678"/>
                  <a:pt x="3169664" y="8782636"/>
                </a:cubicBezTo>
                <a:lnTo>
                  <a:pt x="3177225" y="8786082"/>
                </a:lnTo>
                <a:cubicBezTo>
                  <a:pt x="3179905" y="8787327"/>
                  <a:pt x="3182011" y="8789146"/>
                  <a:pt x="3183686" y="8791300"/>
                </a:cubicBezTo>
                <a:cubicBezTo>
                  <a:pt x="3192205" y="8789242"/>
                  <a:pt x="3201249" y="8790199"/>
                  <a:pt x="3209241" y="8795799"/>
                </a:cubicBezTo>
                <a:cubicBezTo>
                  <a:pt x="3214314" y="8799342"/>
                  <a:pt x="3217951" y="8803794"/>
                  <a:pt x="3220344" y="8808771"/>
                </a:cubicBezTo>
                <a:cubicBezTo>
                  <a:pt x="3223216" y="8808484"/>
                  <a:pt x="3226231" y="8808771"/>
                  <a:pt x="3229198" y="8809873"/>
                </a:cubicBezTo>
                <a:cubicBezTo>
                  <a:pt x="3238387" y="8813271"/>
                  <a:pt x="3243316" y="8825478"/>
                  <a:pt x="3239248" y="8834381"/>
                </a:cubicBezTo>
                <a:close/>
                <a:moveTo>
                  <a:pt x="3243412" y="8935142"/>
                </a:moveTo>
                <a:cubicBezTo>
                  <a:pt x="3239535" y="8925952"/>
                  <a:pt x="3243699" y="8916666"/>
                  <a:pt x="3251452" y="8911544"/>
                </a:cubicBezTo>
                <a:cubicBezTo>
                  <a:pt x="3249537" y="8907475"/>
                  <a:pt x="3248915" y="8902784"/>
                  <a:pt x="3250255" y="8898523"/>
                </a:cubicBezTo>
                <a:lnTo>
                  <a:pt x="3252792" y="8890482"/>
                </a:lnTo>
                <a:cubicBezTo>
                  <a:pt x="3255998" y="8880334"/>
                  <a:pt x="3265809" y="8874877"/>
                  <a:pt x="3276194" y="8877223"/>
                </a:cubicBezTo>
                <a:cubicBezTo>
                  <a:pt x="3285957" y="8879472"/>
                  <a:pt x="3292417" y="8891152"/>
                  <a:pt x="3289450" y="8900630"/>
                </a:cubicBezTo>
                <a:lnTo>
                  <a:pt x="3286914" y="8908672"/>
                </a:lnTo>
                <a:cubicBezTo>
                  <a:pt x="3286722" y="8909294"/>
                  <a:pt x="3286435" y="8909821"/>
                  <a:pt x="3286196" y="8910395"/>
                </a:cubicBezTo>
                <a:cubicBezTo>
                  <a:pt x="3287345" y="8911783"/>
                  <a:pt x="3288397" y="8913267"/>
                  <a:pt x="3289067" y="8914846"/>
                </a:cubicBezTo>
                <a:cubicBezTo>
                  <a:pt x="3293279" y="8924803"/>
                  <a:pt x="3288062" y="8934999"/>
                  <a:pt x="3278969" y="8939785"/>
                </a:cubicBezTo>
                <a:lnTo>
                  <a:pt x="3268345" y="8945290"/>
                </a:lnTo>
                <a:cubicBezTo>
                  <a:pt x="3259204" y="8949982"/>
                  <a:pt x="3247192" y="8944046"/>
                  <a:pt x="3243412" y="8935142"/>
                </a:cubicBezTo>
                <a:close/>
                <a:moveTo>
                  <a:pt x="3317399" y="9008284"/>
                </a:moveTo>
                <a:cubicBezTo>
                  <a:pt x="3314336" y="9018337"/>
                  <a:pt x="3302611" y="9022836"/>
                  <a:pt x="3293135" y="9019868"/>
                </a:cubicBezTo>
                <a:lnTo>
                  <a:pt x="3285095" y="9017332"/>
                </a:lnTo>
                <a:cubicBezTo>
                  <a:pt x="3274949" y="9014124"/>
                  <a:pt x="3270595" y="9002636"/>
                  <a:pt x="3273514" y="8993063"/>
                </a:cubicBezTo>
                <a:cubicBezTo>
                  <a:pt x="3276577" y="8983010"/>
                  <a:pt x="3288302" y="8978511"/>
                  <a:pt x="3297778" y="8981478"/>
                </a:cubicBezTo>
                <a:lnTo>
                  <a:pt x="3305817" y="8984016"/>
                </a:lnTo>
                <a:cubicBezTo>
                  <a:pt x="3315963" y="8987223"/>
                  <a:pt x="3320270" y="8998711"/>
                  <a:pt x="3317399" y="9008284"/>
                </a:cubicBezTo>
                <a:close/>
                <a:moveTo>
                  <a:pt x="3327927" y="8769616"/>
                </a:moveTo>
                <a:cubicBezTo>
                  <a:pt x="3351138" y="8776940"/>
                  <a:pt x="3342811" y="8814037"/>
                  <a:pt x="3319552" y="8806666"/>
                </a:cubicBezTo>
                <a:cubicBezTo>
                  <a:pt x="3296294" y="8799342"/>
                  <a:pt x="3304621" y="8762292"/>
                  <a:pt x="3327927" y="8769616"/>
                </a:cubicBezTo>
                <a:close/>
                <a:moveTo>
                  <a:pt x="3345491" y="8885838"/>
                </a:moveTo>
                <a:cubicBezTo>
                  <a:pt x="3336350" y="8883158"/>
                  <a:pt x="3331900" y="8873202"/>
                  <a:pt x="3333431" y="8864251"/>
                </a:cubicBezTo>
                <a:lnTo>
                  <a:pt x="3333335" y="8864251"/>
                </a:lnTo>
                <a:cubicBezTo>
                  <a:pt x="3323237" y="8861091"/>
                  <a:pt x="3318978" y="8849364"/>
                  <a:pt x="3321945" y="8839886"/>
                </a:cubicBezTo>
                <a:lnTo>
                  <a:pt x="3324482" y="8831844"/>
                </a:lnTo>
                <a:cubicBezTo>
                  <a:pt x="3327688" y="8821696"/>
                  <a:pt x="3339365" y="8817532"/>
                  <a:pt x="3348841" y="8820499"/>
                </a:cubicBezTo>
                <a:cubicBezTo>
                  <a:pt x="3351856" y="8821456"/>
                  <a:pt x="3354153" y="8823276"/>
                  <a:pt x="3356115" y="8825478"/>
                </a:cubicBezTo>
                <a:cubicBezTo>
                  <a:pt x="3359226" y="8824951"/>
                  <a:pt x="3362432" y="8824856"/>
                  <a:pt x="3365495" y="8825765"/>
                </a:cubicBezTo>
                <a:cubicBezTo>
                  <a:pt x="3375497" y="8828733"/>
                  <a:pt x="3380283" y="8840460"/>
                  <a:pt x="3377268" y="8849890"/>
                </a:cubicBezTo>
                <a:lnTo>
                  <a:pt x="3369611" y="8874015"/>
                </a:lnTo>
                <a:cubicBezTo>
                  <a:pt x="3366405" y="8884211"/>
                  <a:pt x="3355158" y="8888711"/>
                  <a:pt x="3345491" y="8885838"/>
                </a:cubicBezTo>
                <a:close/>
                <a:moveTo>
                  <a:pt x="3365974" y="8928058"/>
                </a:moveTo>
                <a:lnTo>
                  <a:pt x="3368510" y="8920016"/>
                </a:lnTo>
                <a:cubicBezTo>
                  <a:pt x="3371621" y="8910203"/>
                  <a:pt x="3379469" y="8902688"/>
                  <a:pt x="3390572" y="8904699"/>
                </a:cubicBezTo>
                <a:cubicBezTo>
                  <a:pt x="3399426" y="8906326"/>
                  <a:pt x="3408040" y="8916235"/>
                  <a:pt x="3405887" y="8925713"/>
                </a:cubicBezTo>
                <a:cubicBezTo>
                  <a:pt x="3410050" y="8922697"/>
                  <a:pt x="3415458" y="8921261"/>
                  <a:pt x="3421871" y="8923272"/>
                </a:cubicBezTo>
                <a:cubicBezTo>
                  <a:pt x="3445225" y="8930643"/>
                  <a:pt x="3433356" y="8966783"/>
                  <a:pt x="3410050" y="8959411"/>
                </a:cubicBezTo>
                <a:cubicBezTo>
                  <a:pt x="3401962" y="8956826"/>
                  <a:pt x="3398325" y="8950747"/>
                  <a:pt x="3397703" y="8944285"/>
                </a:cubicBezTo>
                <a:cubicBezTo>
                  <a:pt x="3393683" y="8948689"/>
                  <a:pt x="3388180" y="8951370"/>
                  <a:pt x="3381240" y="8950125"/>
                </a:cubicBezTo>
                <a:cubicBezTo>
                  <a:pt x="3372099" y="8948498"/>
                  <a:pt x="3362911" y="8937871"/>
                  <a:pt x="3365974" y="8928058"/>
                </a:cubicBezTo>
                <a:close/>
                <a:moveTo>
                  <a:pt x="3401675" y="9009721"/>
                </a:moveTo>
                <a:cubicBezTo>
                  <a:pt x="3378369" y="9002349"/>
                  <a:pt x="3394688" y="8967980"/>
                  <a:pt x="3417660" y="8975256"/>
                </a:cubicBezTo>
                <a:cubicBezTo>
                  <a:pt x="3440966" y="8982627"/>
                  <a:pt x="3424647" y="9016996"/>
                  <a:pt x="3401675" y="9009721"/>
                </a:cubicBezTo>
                <a:close/>
                <a:moveTo>
                  <a:pt x="3456041" y="9063668"/>
                </a:moveTo>
                <a:lnTo>
                  <a:pt x="3445417" y="9069172"/>
                </a:lnTo>
                <a:cubicBezTo>
                  <a:pt x="3435941" y="9074102"/>
                  <a:pt x="3425891" y="9073384"/>
                  <a:pt x="3419000" y="9064338"/>
                </a:cubicBezTo>
                <a:cubicBezTo>
                  <a:pt x="3413304" y="9056871"/>
                  <a:pt x="3414980" y="9042462"/>
                  <a:pt x="3423833" y="9037914"/>
                </a:cubicBezTo>
                <a:cubicBezTo>
                  <a:pt x="3427374" y="9036048"/>
                  <a:pt x="3430916" y="9034229"/>
                  <a:pt x="3434410" y="9032410"/>
                </a:cubicBezTo>
                <a:cubicBezTo>
                  <a:pt x="3443885" y="9027479"/>
                  <a:pt x="3453983" y="9028197"/>
                  <a:pt x="3460827" y="9037245"/>
                </a:cubicBezTo>
                <a:cubicBezTo>
                  <a:pt x="3466569" y="9044712"/>
                  <a:pt x="3464895" y="9059072"/>
                  <a:pt x="3456041" y="9063668"/>
                </a:cubicBezTo>
                <a:close/>
                <a:moveTo>
                  <a:pt x="3475902" y="9042127"/>
                </a:moveTo>
                <a:cubicBezTo>
                  <a:pt x="3452835" y="9034851"/>
                  <a:pt x="3459917" y="8997419"/>
                  <a:pt x="3483224" y="9004838"/>
                </a:cubicBezTo>
                <a:cubicBezTo>
                  <a:pt x="3506291" y="9012114"/>
                  <a:pt x="3499256" y="9049499"/>
                  <a:pt x="3475902" y="9042127"/>
                </a:cubicBezTo>
                <a:close/>
                <a:moveTo>
                  <a:pt x="3501074" y="8988084"/>
                </a:moveTo>
                <a:cubicBezTo>
                  <a:pt x="3499160" y="8987462"/>
                  <a:pt x="3497533" y="8986601"/>
                  <a:pt x="3496002" y="8985595"/>
                </a:cubicBezTo>
                <a:cubicBezTo>
                  <a:pt x="3493704" y="8985547"/>
                  <a:pt x="3491407" y="8985165"/>
                  <a:pt x="3489254" y="8984398"/>
                </a:cubicBezTo>
                <a:cubicBezTo>
                  <a:pt x="3482698" y="8982005"/>
                  <a:pt x="3478821" y="8975830"/>
                  <a:pt x="3478008" y="8969224"/>
                </a:cubicBezTo>
                <a:cubicBezTo>
                  <a:pt x="3474083" y="8965491"/>
                  <a:pt x="3471690" y="8960416"/>
                  <a:pt x="3472217" y="8953859"/>
                </a:cubicBezTo>
                <a:cubicBezTo>
                  <a:pt x="3472982" y="8944477"/>
                  <a:pt x="3483798" y="8934951"/>
                  <a:pt x="3493465" y="8937393"/>
                </a:cubicBezTo>
                <a:cubicBezTo>
                  <a:pt x="3502175" y="8939594"/>
                  <a:pt x="3510407" y="8943185"/>
                  <a:pt x="3514331" y="8951944"/>
                </a:cubicBezTo>
                <a:cubicBezTo>
                  <a:pt x="3514714" y="8952806"/>
                  <a:pt x="3514857" y="8953667"/>
                  <a:pt x="3515145" y="8954529"/>
                </a:cubicBezTo>
                <a:cubicBezTo>
                  <a:pt x="3529310" y="8966304"/>
                  <a:pt x="3521510" y="8994547"/>
                  <a:pt x="3501074" y="8988084"/>
                </a:cubicBezTo>
                <a:close/>
                <a:moveTo>
                  <a:pt x="3499639" y="8899098"/>
                </a:moveTo>
                <a:cubicBezTo>
                  <a:pt x="3485282" y="8894551"/>
                  <a:pt x="3485234" y="8879472"/>
                  <a:pt x="3492700" y="8870234"/>
                </a:cubicBezTo>
                <a:cubicBezTo>
                  <a:pt x="3490690" y="8870425"/>
                  <a:pt x="3488680" y="8870521"/>
                  <a:pt x="3486717" y="8869946"/>
                </a:cubicBezTo>
                <a:lnTo>
                  <a:pt x="3478678" y="8867410"/>
                </a:lnTo>
                <a:cubicBezTo>
                  <a:pt x="3468532" y="8864202"/>
                  <a:pt x="3462406" y="8855443"/>
                  <a:pt x="3464416" y="8844625"/>
                </a:cubicBezTo>
                <a:cubicBezTo>
                  <a:pt x="3466139" y="8835099"/>
                  <a:pt x="3477672" y="8827344"/>
                  <a:pt x="3487196" y="8830360"/>
                </a:cubicBezTo>
                <a:lnTo>
                  <a:pt x="3495236" y="8832897"/>
                </a:lnTo>
                <a:cubicBezTo>
                  <a:pt x="3505382" y="8836105"/>
                  <a:pt x="3511507" y="8844864"/>
                  <a:pt x="3509545" y="8855682"/>
                </a:cubicBezTo>
                <a:cubicBezTo>
                  <a:pt x="3509067" y="8858363"/>
                  <a:pt x="3507679" y="8860756"/>
                  <a:pt x="3505908" y="8862958"/>
                </a:cubicBezTo>
                <a:cubicBezTo>
                  <a:pt x="3508397" y="8862766"/>
                  <a:pt x="3511029" y="8862958"/>
                  <a:pt x="3513853" y="8863820"/>
                </a:cubicBezTo>
                <a:cubicBezTo>
                  <a:pt x="3537159" y="8871239"/>
                  <a:pt x="3522850" y="8906469"/>
                  <a:pt x="3499639" y="8899098"/>
                </a:cubicBezTo>
                <a:close/>
                <a:moveTo>
                  <a:pt x="3554770" y="8957975"/>
                </a:moveTo>
                <a:cubicBezTo>
                  <a:pt x="3578077" y="8965347"/>
                  <a:pt x="3566639" y="9001583"/>
                  <a:pt x="3543285" y="8994211"/>
                </a:cubicBezTo>
                <a:cubicBezTo>
                  <a:pt x="3519978" y="8986839"/>
                  <a:pt x="3531416" y="8950604"/>
                  <a:pt x="3554770" y="8957975"/>
                </a:cubicBezTo>
                <a:close/>
                <a:moveTo>
                  <a:pt x="3575301" y="9035856"/>
                </a:moveTo>
                <a:lnTo>
                  <a:pt x="3572765" y="9043898"/>
                </a:lnTo>
                <a:cubicBezTo>
                  <a:pt x="3569654" y="9053711"/>
                  <a:pt x="3558934" y="9059551"/>
                  <a:pt x="3549028" y="9056487"/>
                </a:cubicBezTo>
                <a:cubicBezTo>
                  <a:pt x="3539265" y="9053520"/>
                  <a:pt x="3533330" y="9042510"/>
                  <a:pt x="3536441" y="9032745"/>
                </a:cubicBezTo>
                <a:lnTo>
                  <a:pt x="3538977" y="9024703"/>
                </a:lnTo>
                <a:cubicBezTo>
                  <a:pt x="3542088" y="9014890"/>
                  <a:pt x="3552808" y="9009050"/>
                  <a:pt x="3562715" y="9012114"/>
                </a:cubicBezTo>
                <a:cubicBezTo>
                  <a:pt x="3572430" y="9015130"/>
                  <a:pt x="3578364" y="9026091"/>
                  <a:pt x="3575301" y="9035856"/>
                </a:cubicBezTo>
                <a:close/>
                <a:moveTo>
                  <a:pt x="3603345" y="8947157"/>
                </a:moveTo>
                <a:cubicBezTo>
                  <a:pt x="3600857" y="8957018"/>
                  <a:pt x="3589180" y="8962954"/>
                  <a:pt x="3579704" y="8959938"/>
                </a:cubicBezTo>
                <a:lnTo>
                  <a:pt x="3571664" y="8957401"/>
                </a:lnTo>
                <a:cubicBezTo>
                  <a:pt x="3561518" y="8954194"/>
                  <a:pt x="3556350" y="8943854"/>
                  <a:pt x="3558886" y="8933754"/>
                </a:cubicBezTo>
                <a:cubicBezTo>
                  <a:pt x="3561375" y="8923894"/>
                  <a:pt x="3573052" y="8918006"/>
                  <a:pt x="3582527" y="8920974"/>
                </a:cubicBezTo>
                <a:lnTo>
                  <a:pt x="3590567" y="8923511"/>
                </a:lnTo>
                <a:cubicBezTo>
                  <a:pt x="3600713" y="8926718"/>
                  <a:pt x="3605882" y="8937009"/>
                  <a:pt x="3603345" y="8947157"/>
                </a:cubicBezTo>
                <a:close/>
                <a:moveTo>
                  <a:pt x="3623206" y="8884164"/>
                </a:moveTo>
                <a:cubicBezTo>
                  <a:pt x="3620095" y="8894024"/>
                  <a:pt x="3607700" y="8898523"/>
                  <a:pt x="3598607" y="8894982"/>
                </a:cubicBezTo>
                <a:cubicBezTo>
                  <a:pt x="3588605" y="8891056"/>
                  <a:pt x="3584681" y="8880143"/>
                  <a:pt x="3587792" y="8870377"/>
                </a:cubicBezTo>
                <a:lnTo>
                  <a:pt x="3590328" y="8862336"/>
                </a:lnTo>
                <a:cubicBezTo>
                  <a:pt x="3593439" y="8852475"/>
                  <a:pt x="3605834" y="8847975"/>
                  <a:pt x="3614927" y="8851517"/>
                </a:cubicBezTo>
                <a:cubicBezTo>
                  <a:pt x="3624929" y="8855443"/>
                  <a:pt x="3628853" y="8866356"/>
                  <a:pt x="3625742" y="8876122"/>
                </a:cubicBezTo>
                <a:lnTo>
                  <a:pt x="3623206" y="8884164"/>
                </a:lnTo>
                <a:close/>
                <a:moveTo>
                  <a:pt x="3632347" y="8811165"/>
                </a:moveTo>
                <a:lnTo>
                  <a:pt x="3630241" y="8804416"/>
                </a:lnTo>
                <a:cubicBezTo>
                  <a:pt x="3624881" y="8802740"/>
                  <a:pt x="3620191" y="8799055"/>
                  <a:pt x="3617894" y="8793310"/>
                </a:cubicBezTo>
                <a:cubicBezTo>
                  <a:pt x="3614927" y="8785891"/>
                  <a:pt x="3617320" y="8779333"/>
                  <a:pt x="3620526" y="8772583"/>
                </a:cubicBezTo>
                <a:cubicBezTo>
                  <a:pt x="3623015" y="8767366"/>
                  <a:pt x="3628039" y="8764637"/>
                  <a:pt x="3633495" y="8763919"/>
                </a:cubicBezTo>
                <a:lnTo>
                  <a:pt x="3634309" y="8763106"/>
                </a:lnTo>
                <a:cubicBezTo>
                  <a:pt x="3641918" y="8755686"/>
                  <a:pt x="3653835" y="8756740"/>
                  <a:pt x="3661157" y="8763824"/>
                </a:cubicBezTo>
                <a:cubicBezTo>
                  <a:pt x="3663358" y="8765930"/>
                  <a:pt x="3664602" y="8768611"/>
                  <a:pt x="3665368" y="8771435"/>
                </a:cubicBezTo>
                <a:cubicBezTo>
                  <a:pt x="3668910" y="8766840"/>
                  <a:pt x="3674509" y="8764255"/>
                  <a:pt x="3682118" y="8766648"/>
                </a:cubicBezTo>
                <a:cubicBezTo>
                  <a:pt x="3705090" y="8773924"/>
                  <a:pt x="3698725" y="8811452"/>
                  <a:pt x="3675466" y="8804081"/>
                </a:cubicBezTo>
                <a:cubicBezTo>
                  <a:pt x="3672834" y="8803219"/>
                  <a:pt x="3670632" y="8801927"/>
                  <a:pt x="3668766" y="8800395"/>
                </a:cubicBezTo>
                <a:lnTo>
                  <a:pt x="3668862" y="8800730"/>
                </a:lnTo>
                <a:cubicBezTo>
                  <a:pt x="3672068" y="8810878"/>
                  <a:pt x="3665368" y="8821026"/>
                  <a:pt x="3655845" y="8824233"/>
                </a:cubicBezTo>
                <a:cubicBezTo>
                  <a:pt x="3645986" y="8827488"/>
                  <a:pt x="3635362" y="8820643"/>
                  <a:pt x="3632347" y="8811165"/>
                </a:cubicBezTo>
                <a:close/>
                <a:moveTo>
                  <a:pt x="3703702" y="8813750"/>
                </a:moveTo>
                <a:cubicBezTo>
                  <a:pt x="3704085" y="8813607"/>
                  <a:pt x="3704515" y="8813654"/>
                  <a:pt x="3704898" y="8813511"/>
                </a:cubicBezTo>
                <a:cubicBezTo>
                  <a:pt x="3707339" y="8805038"/>
                  <a:pt x="3715331" y="8799007"/>
                  <a:pt x="3724328" y="8799533"/>
                </a:cubicBezTo>
                <a:cubicBezTo>
                  <a:pt x="3725333" y="8799533"/>
                  <a:pt x="3725908" y="8799533"/>
                  <a:pt x="3726051" y="8799581"/>
                </a:cubicBezTo>
                <a:cubicBezTo>
                  <a:pt x="3726147" y="8799581"/>
                  <a:pt x="3726290" y="8799581"/>
                  <a:pt x="3726386" y="8799533"/>
                </a:cubicBezTo>
                <a:cubicBezTo>
                  <a:pt x="3726482" y="8799533"/>
                  <a:pt x="3726482" y="8799533"/>
                  <a:pt x="3726530" y="8799485"/>
                </a:cubicBezTo>
                <a:cubicBezTo>
                  <a:pt x="3727152" y="8798528"/>
                  <a:pt x="3727822" y="8797619"/>
                  <a:pt x="3728396" y="8796566"/>
                </a:cubicBezTo>
                <a:cubicBezTo>
                  <a:pt x="3733517" y="8787231"/>
                  <a:pt x="3746869" y="8786800"/>
                  <a:pt x="3754813" y="8791827"/>
                </a:cubicBezTo>
                <a:cubicBezTo>
                  <a:pt x="3764145" y="8797714"/>
                  <a:pt x="3764337" y="8809586"/>
                  <a:pt x="3759599" y="8818250"/>
                </a:cubicBezTo>
                <a:cubicBezTo>
                  <a:pt x="3753761" y="8828924"/>
                  <a:pt x="3743615" y="8834860"/>
                  <a:pt x="3732368" y="8836774"/>
                </a:cubicBezTo>
                <a:cubicBezTo>
                  <a:pt x="3733182" y="8844769"/>
                  <a:pt x="3730406" y="8852523"/>
                  <a:pt x="3722079" y="8856352"/>
                </a:cubicBezTo>
                <a:cubicBezTo>
                  <a:pt x="3713608" y="8860230"/>
                  <a:pt x="3699969" y="8856831"/>
                  <a:pt x="3696858" y="8847018"/>
                </a:cubicBezTo>
                <a:lnTo>
                  <a:pt x="3694322" y="8838976"/>
                </a:lnTo>
                <a:cubicBezTo>
                  <a:pt x="3691259" y="8829115"/>
                  <a:pt x="3693413" y="8818489"/>
                  <a:pt x="3703702" y="8813750"/>
                </a:cubicBezTo>
                <a:close/>
                <a:moveTo>
                  <a:pt x="3717868" y="8948929"/>
                </a:moveTo>
                <a:cubicBezTo>
                  <a:pt x="3716192" y="8954433"/>
                  <a:pt x="3711886" y="8958071"/>
                  <a:pt x="3706813" y="8959938"/>
                </a:cubicBezTo>
                <a:lnTo>
                  <a:pt x="3706047" y="8962332"/>
                </a:lnTo>
                <a:cubicBezTo>
                  <a:pt x="3703654" y="8969895"/>
                  <a:pt x="3698055" y="8975112"/>
                  <a:pt x="3690972" y="8976405"/>
                </a:cubicBezTo>
                <a:cubicBezTo>
                  <a:pt x="3694753" y="8980856"/>
                  <a:pt x="3696954" y="8986744"/>
                  <a:pt x="3695231" y="8992201"/>
                </a:cubicBezTo>
                <a:lnTo>
                  <a:pt x="3692695" y="9000242"/>
                </a:lnTo>
                <a:cubicBezTo>
                  <a:pt x="3689488" y="9010439"/>
                  <a:pt x="3681257" y="9016757"/>
                  <a:pt x="3670250" y="9014986"/>
                </a:cubicBezTo>
                <a:cubicBezTo>
                  <a:pt x="3660822" y="9013454"/>
                  <a:pt x="3652495" y="9002014"/>
                  <a:pt x="3655510" y="8992536"/>
                </a:cubicBezTo>
                <a:lnTo>
                  <a:pt x="3658046" y="8984494"/>
                </a:lnTo>
                <a:cubicBezTo>
                  <a:pt x="3660535" y="8976692"/>
                  <a:pt x="3665990" y="8971235"/>
                  <a:pt x="3673313" y="8969847"/>
                </a:cubicBezTo>
                <a:cubicBezTo>
                  <a:pt x="3669484" y="8965252"/>
                  <a:pt x="3667331" y="8959076"/>
                  <a:pt x="3669101" y="8953476"/>
                </a:cubicBezTo>
                <a:lnTo>
                  <a:pt x="3671637" y="8945434"/>
                </a:lnTo>
                <a:cubicBezTo>
                  <a:pt x="3672068" y="8944190"/>
                  <a:pt x="3672786" y="8943185"/>
                  <a:pt x="3673360" y="8942036"/>
                </a:cubicBezTo>
                <a:cubicBezTo>
                  <a:pt x="3673073" y="8939260"/>
                  <a:pt x="3673169" y="8936435"/>
                  <a:pt x="3673983" y="8933754"/>
                </a:cubicBezTo>
                <a:cubicBezTo>
                  <a:pt x="3677045" y="8923702"/>
                  <a:pt x="3688770" y="8919154"/>
                  <a:pt x="3698246" y="8922170"/>
                </a:cubicBezTo>
                <a:lnTo>
                  <a:pt x="3706286" y="8924708"/>
                </a:lnTo>
                <a:cubicBezTo>
                  <a:pt x="3716432" y="8927867"/>
                  <a:pt x="3720787" y="8939307"/>
                  <a:pt x="3717868" y="8948929"/>
                </a:cubicBezTo>
                <a:close/>
                <a:moveTo>
                  <a:pt x="3753569" y="8988228"/>
                </a:moveTo>
                <a:lnTo>
                  <a:pt x="3745529" y="8990765"/>
                </a:lnTo>
                <a:cubicBezTo>
                  <a:pt x="3735718" y="8993829"/>
                  <a:pt x="3724902" y="8990334"/>
                  <a:pt x="3720835" y="8980186"/>
                </a:cubicBezTo>
                <a:cubicBezTo>
                  <a:pt x="3717246" y="8971187"/>
                  <a:pt x="3721600" y="8958550"/>
                  <a:pt x="3731411" y="8955486"/>
                </a:cubicBezTo>
                <a:lnTo>
                  <a:pt x="3739451" y="8952949"/>
                </a:lnTo>
                <a:cubicBezTo>
                  <a:pt x="3749262" y="8949886"/>
                  <a:pt x="3760125" y="8953380"/>
                  <a:pt x="3764145" y="8963528"/>
                </a:cubicBezTo>
                <a:cubicBezTo>
                  <a:pt x="3767735" y="8972527"/>
                  <a:pt x="3763380" y="8985116"/>
                  <a:pt x="3753569" y="8988228"/>
                </a:cubicBezTo>
                <a:close/>
                <a:moveTo>
                  <a:pt x="3772903" y="8893546"/>
                </a:moveTo>
                <a:cubicBezTo>
                  <a:pt x="3767687" y="8895173"/>
                  <a:pt x="3763427" y="8894359"/>
                  <a:pt x="3760030" y="8892301"/>
                </a:cubicBezTo>
                <a:cubicBezTo>
                  <a:pt x="3760939" y="8904268"/>
                  <a:pt x="3751798" y="8916905"/>
                  <a:pt x="3737250" y="8912262"/>
                </a:cubicBezTo>
                <a:cubicBezTo>
                  <a:pt x="3713943" y="8904890"/>
                  <a:pt x="3723323" y="8868080"/>
                  <a:pt x="3746630" y="8875404"/>
                </a:cubicBezTo>
                <a:cubicBezTo>
                  <a:pt x="3748879" y="8876122"/>
                  <a:pt x="3750554" y="8877318"/>
                  <a:pt x="3752181" y="8878467"/>
                </a:cubicBezTo>
                <a:cubicBezTo>
                  <a:pt x="3751320" y="8869468"/>
                  <a:pt x="3755435" y="8859464"/>
                  <a:pt x="3766251" y="8856065"/>
                </a:cubicBezTo>
                <a:cubicBezTo>
                  <a:pt x="3789557" y="8848789"/>
                  <a:pt x="3795923" y="8886318"/>
                  <a:pt x="3772903" y="8893546"/>
                </a:cubicBezTo>
                <a:close/>
                <a:moveTo>
                  <a:pt x="3779555" y="8794220"/>
                </a:moveTo>
                <a:cubicBezTo>
                  <a:pt x="3756201" y="8801544"/>
                  <a:pt x="3745146" y="8765164"/>
                  <a:pt x="3768500" y="8757840"/>
                </a:cubicBezTo>
                <a:cubicBezTo>
                  <a:pt x="3791855" y="8750516"/>
                  <a:pt x="3802910" y="8786896"/>
                  <a:pt x="3779555" y="8794220"/>
                </a:cubicBezTo>
                <a:close/>
                <a:moveTo>
                  <a:pt x="3798028" y="8576804"/>
                </a:moveTo>
                <a:cubicBezTo>
                  <a:pt x="3797837" y="8577283"/>
                  <a:pt x="3797885" y="8577809"/>
                  <a:pt x="3797646" y="8578289"/>
                </a:cubicBezTo>
                <a:lnTo>
                  <a:pt x="3792094" y="8588867"/>
                </a:lnTo>
                <a:cubicBezTo>
                  <a:pt x="3789175" y="8594468"/>
                  <a:pt x="3783958" y="8598106"/>
                  <a:pt x="3778167" y="8599302"/>
                </a:cubicBezTo>
                <a:cubicBezTo>
                  <a:pt x="3780560" y="8603323"/>
                  <a:pt x="3781135" y="8608014"/>
                  <a:pt x="3780177" y="8612610"/>
                </a:cubicBezTo>
                <a:cubicBezTo>
                  <a:pt x="3787978" y="8616870"/>
                  <a:pt x="3793290" y="8625246"/>
                  <a:pt x="3788648" y="8634533"/>
                </a:cubicBezTo>
                <a:cubicBezTo>
                  <a:pt x="3787069" y="8637692"/>
                  <a:pt x="3785873" y="8641091"/>
                  <a:pt x="3784245" y="8644250"/>
                </a:cubicBezTo>
                <a:cubicBezTo>
                  <a:pt x="3783910" y="8645112"/>
                  <a:pt x="3783671" y="8645925"/>
                  <a:pt x="3783384" y="8646787"/>
                </a:cubicBezTo>
                <a:cubicBezTo>
                  <a:pt x="3782905" y="8649372"/>
                  <a:pt x="3782379" y="8651669"/>
                  <a:pt x="3781422" y="8653823"/>
                </a:cubicBezTo>
                <a:cubicBezTo>
                  <a:pt x="3784150" y="8658802"/>
                  <a:pt x="3784915" y="8665072"/>
                  <a:pt x="3783145" y="8670051"/>
                </a:cubicBezTo>
                <a:cubicBezTo>
                  <a:pt x="3780847" y="8676465"/>
                  <a:pt x="3775870" y="8679959"/>
                  <a:pt x="3770127" y="8681348"/>
                </a:cubicBezTo>
                <a:cubicBezTo>
                  <a:pt x="3771276" y="8681491"/>
                  <a:pt x="3772281" y="8681348"/>
                  <a:pt x="3773477" y="8681682"/>
                </a:cubicBezTo>
                <a:cubicBezTo>
                  <a:pt x="3786686" y="8685847"/>
                  <a:pt x="3789270" y="8699490"/>
                  <a:pt x="3784963" y="8709207"/>
                </a:cubicBezTo>
                <a:cubicBezTo>
                  <a:pt x="3805255" y="8707005"/>
                  <a:pt x="3811620" y="8739747"/>
                  <a:pt x="3789797" y="8746639"/>
                </a:cubicBezTo>
                <a:cubicBezTo>
                  <a:pt x="3772137" y="8752192"/>
                  <a:pt x="3763045" y="8732326"/>
                  <a:pt x="3769745" y="8719163"/>
                </a:cubicBezTo>
                <a:cubicBezTo>
                  <a:pt x="3768070" y="8719116"/>
                  <a:pt x="3766443" y="8719211"/>
                  <a:pt x="3764576" y="8718637"/>
                </a:cubicBezTo>
                <a:cubicBezTo>
                  <a:pt x="3747012" y="8713084"/>
                  <a:pt x="3747826" y="8690586"/>
                  <a:pt x="3759408" y="8683167"/>
                </a:cubicBezTo>
                <a:cubicBezTo>
                  <a:pt x="3756010" y="8684507"/>
                  <a:pt x="3753521" y="8685081"/>
                  <a:pt x="3749980" y="8685273"/>
                </a:cubicBezTo>
                <a:cubicBezTo>
                  <a:pt x="3741988" y="8685752"/>
                  <a:pt x="3735622" y="8682880"/>
                  <a:pt x="3728683" y="8679241"/>
                </a:cubicBezTo>
                <a:cubicBezTo>
                  <a:pt x="3726673" y="8678188"/>
                  <a:pt x="3725046" y="8676274"/>
                  <a:pt x="3723706" y="8674120"/>
                </a:cubicBezTo>
                <a:cubicBezTo>
                  <a:pt x="3720212" y="8673067"/>
                  <a:pt x="3717006" y="8671200"/>
                  <a:pt x="3714661" y="8668615"/>
                </a:cubicBezTo>
                <a:cubicBezTo>
                  <a:pt x="3712795" y="8666556"/>
                  <a:pt x="3711072" y="8664354"/>
                  <a:pt x="3709397" y="8662105"/>
                </a:cubicBezTo>
                <a:cubicBezTo>
                  <a:pt x="3708679" y="8661913"/>
                  <a:pt x="3707961" y="8661722"/>
                  <a:pt x="3707243" y="8661387"/>
                </a:cubicBezTo>
                <a:cubicBezTo>
                  <a:pt x="3698294" y="8657414"/>
                  <a:pt x="3692838" y="8645399"/>
                  <a:pt x="3697576" y="8636304"/>
                </a:cubicBezTo>
                <a:lnTo>
                  <a:pt x="3700160" y="8631374"/>
                </a:lnTo>
                <a:cubicBezTo>
                  <a:pt x="3700447" y="8629698"/>
                  <a:pt x="3700783" y="8628023"/>
                  <a:pt x="3701357" y="8626300"/>
                </a:cubicBezTo>
                <a:cubicBezTo>
                  <a:pt x="3705664" y="8613375"/>
                  <a:pt x="3717868" y="8604520"/>
                  <a:pt x="3727152" y="8595377"/>
                </a:cubicBezTo>
                <a:cubicBezTo>
                  <a:pt x="3735096" y="8587527"/>
                  <a:pt x="3744428" y="8589394"/>
                  <a:pt x="3750745" y="8595233"/>
                </a:cubicBezTo>
                <a:cubicBezTo>
                  <a:pt x="3753091" y="8593079"/>
                  <a:pt x="3755818" y="8591500"/>
                  <a:pt x="3759121" y="8590878"/>
                </a:cubicBezTo>
                <a:cubicBezTo>
                  <a:pt x="3755771" y="8585564"/>
                  <a:pt x="3754526" y="8578911"/>
                  <a:pt x="3757493" y="8573166"/>
                </a:cubicBezTo>
                <a:lnTo>
                  <a:pt x="3763045" y="8562588"/>
                </a:lnTo>
                <a:cubicBezTo>
                  <a:pt x="3766395" y="8556125"/>
                  <a:pt x="3772712" y="8552057"/>
                  <a:pt x="3779555" y="8551626"/>
                </a:cubicBezTo>
                <a:cubicBezTo>
                  <a:pt x="3781039" y="8547557"/>
                  <a:pt x="3783336" y="8543871"/>
                  <a:pt x="3786925" y="8541573"/>
                </a:cubicBezTo>
                <a:cubicBezTo>
                  <a:pt x="3779555" y="8530468"/>
                  <a:pt x="3781039" y="8513140"/>
                  <a:pt x="3786495" y="8501508"/>
                </a:cubicBezTo>
                <a:cubicBezTo>
                  <a:pt x="3790323" y="8493323"/>
                  <a:pt x="3800660" y="8489111"/>
                  <a:pt x="3811045" y="8486957"/>
                </a:cubicBezTo>
                <a:cubicBezTo>
                  <a:pt x="3807791" y="8474559"/>
                  <a:pt x="3820904" y="8457566"/>
                  <a:pt x="3837750" y="8462927"/>
                </a:cubicBezTo>
                <a:cubicBezTo>
                  <a:pt x="3849235" y="8466565"/>
                  <a:pt x="3851102" y="8476808"/>
                  <a:pt x="3847273" y="8485329"/>
                </a:cubicBezTo>
                <a:cubicBezTo>
                  <a:pt x="3849044" y="8485234"/>
                  <a:pt x="3850815" y="8485329"/>
                  <a:pt x="3852490" y="8485760"/>
                </a:cubicBezTo>
                <a:cubicBezTo>
                  <a:pt x="3856127" y="8476377"/>
                  <a:pt x="3866751" y="8472165"/>
                  <a:pt x="3876131" y="8474846"/>
                </a:cubicBezTo>
                <a:cubicBezTo>
                  <a:pt x="3882161" y="8476617"/>
                  <a:pt x="3886325" y="8481595"/>
                  <a:pt x="3888000" y="8487339"/>
                </a:cubicBezTo>
                <a:cubicBezTo>
                  <a:pt x="3888000" y="8486143"/>
                  <a:pt x="3888239" y="8484898"/>
                  <a:pt x="3888622" y="8483654"/>
                </a:cubicBezTo>
                <a:lnTo>
                  <a:pt x="3891158" y="8475612"/>
                </a:lnTo>
                <a:cubicBezTo>
                  <a:pt x="3894269" y="8465799"/>
                  <a:pt x="3901926" y="8458188"/>
                  <a:pt x="3913125" y="8460151"/>
                </a:cubicBezTo>
                <a:cubicBezTo>
                  <a:pt x="3922265" y="8461730"/>
                  <a:pt x="3931693" y="8472357"/>
                  <a:pt x="3928583" y="8482122"/>
                </a:cubicBezTo>
                <a:lnTo>
                  <a:pt x="3926046" y="8490164"/>
                </a:lnTo>
                <a:cubicBezTo>
                  <a:pt x="3922935" y="8500024"/>
                  <a:pt x="3915278" y="8507588"/>
                  <a:pt x="3904080" y="8505625"/>
                </a:cubicBezTo>
                <a:cubicBezTo>
                  <a:pt x="3897571" y="8504524"/>
                  <a:pt x="3891015" y="8498780"/>
                  <a:pt x="3888861" y="8492078"/>
                </a:cubicBezTo>
                <a:cubicBezTo>
                  <a:pt x="3889005" y="8494376"/>
                  <a:pt x="3888766" y="8496721"/>
                  <a:pt x="3888048" y="8498924"/>
                </a:cubicBezTo>
                <a:lnTo>
                  <a:pt x="3885511" y="8506965"/>
                </a:lnTo>
                <a:cubicBezTo>
                  <a:pt x="3884602" y="8509837"/>
                  <a:pt x="3883023" y="8512183"/>
                  <a:pt x="3881060" y="8514098"/>
                </a:cubicBezTo>
                <a:cubicBezTo>
                  <a:pt x="3884171" y="8522427"/>
                  <a:pt x="3884315" y="8531665"/>
                  <a:pt x="3879673" y="8540425"/>
                </a:cubicBezTo>
                <a:cubicBezTo>
                  <a:pt x="3876706" y="8546025"/>
                  <a:pt x="3872685" y="8550190"/>
                  <a:pt x="3867995" y="8553206"/>
                </a:cubicBezTo>
                <a:cubicBezTo>
                  <a:pt x="3868617" y="8556078"/>
                  <a:pt x="3868713" y="8559189"/>
                  <a:pt x="3867995" y="8562301"/>
                </a:cubicBezTo>
                <a:cubicBezTo>
                  <a:pt x="3865746" y="8572066"/>
                  <a:pt x="3854069" y="8578527"/>
                  <a:pt x="3844593" y="8575512"/>
                </a:cubicBezTo>
                <a:lnTo>
                  <a:pt x="3828513" y="8570438"/>
                </a:lnTo>
                <a:cubicBezTo>
                  <a:pt x="3821813" y="8568332"/>
                  <a:pt x="3817219" y="8563306"/>
                  <a:pt x="3815544" y="8557178"/>
                </a:cubicBezTo>
                <a:cubicBezTo>
                  <a:pt x="3815305" y="8557131"/>
                  <a:pt x="3815018" y="8557035"/>
                  <a:pt x="3814778" y="8556987"/>
                </a:cubicBezTo>
                <a:cubicBezTo>
                  <a:pt x="3814778" y="8566609"/>
                  <a:pt x="3808174" y="8575895"/>
                  <a:pt x="3798028" y="8576804"/>
                </a:cubicBezTo>
                <a:close/>
                <a:moveTo>
                  <a:pt x="3812960" y="8657557"/>
                </a:moveTo>
                <a:cubicBezTo>
                  <a:pt x="3808126" y="8648654"/>
                  <a:pt x="3811524" y="8636543"/>
                  <a:pt x="3820617" y="8631805"/>
                </a:cubicBezTo>
                <a:cubicBezTo>
                  <a:pt x="3824158" y="8629938"/>
                  <a:pt x="3827700" y="8628119"/>
                  <a:pt x="3831193" y="8626300"/>
                </a:cubicBezTo>
                <a:cubicBezTo>
                  <a:pt x="3840334" y="8621561"/>
                  <a:pt x="3851963" y="8624816"/>
                  <a:pt x="3856940" y="8633959"/>
                </a:cubicBezTo>
                <a:cubicBezTo>
                  <a:pt x="3858233" y="8636304"/>
                  <a:pt x="3858855" y="8638937"/>
                  <a:pt x="3858998" y="8641522"/>
                </a:cubicBezTo>
                <a:cubicBezTo>
                  <a:pt x="3868570" y="8640277"/>
                  <a:pt x="3877040" y="8646452"/>
                  <a:pt x="3879912" y="8655547"/>
                </a:cubicBezTo>
                <a:lnTo>
                  <a:pt x="3882448" y="8663589"/>
                </a:lnTo>
                <a:cubicBezTo>
                  <a:pt x="3885511" y="8673449"/>
                  <a:pt x="3877950" y="8684267"/>
                  <a:pt x="3868474" y="8686565"/>
                </a:cubicBezTo>
                <a:cubicBezTo>
                  <a:pt x="3858041" y="8689102"/>
                  <a:pt x="3848565" y="8682400"/>
                  <a:pt x="3845503" y="8672588"/>
                </a:cubicBezTo>
                <a:lnTo>
                  <a:pt x="3842966" y="8664546"/>
                </a:lnTo>
                <a:cubicBezTo>
                  <a:pt x="3842823" y="8664020"/>
                  <a:pt x="3842966" y="8663541"/>
                  <a:pt x="3842871" y="8663014"/>
                </a:cubicBezTo>
                <a:cubicBezTo>
                  <a:pt x="3841435" y="8663780"/>
                  <a:pt x="3840047" y="8664498"/>
                  <a:pt x="3838611" y="8665216"/>
                </a:cubicBezTo>
                <a:cubicBezTo>
                  <a:pt x="3829566" y="8670003"/>
                  <a:pt x="3817937" y="8666748"/>
                  <a:pt x="3812960" y="8657557"/>
                </a:cubicBezTo>
                <a:close/>
                <a:moveTo>
                  <a:pt x="3847991" y="8736204"/>
                </a:moveTo>
                <a:cubicBezTo>
                  <a:pt x="3837798" y="8732997"/>
                  <a:pt x="3831672" y="8724380"/>
                  <a:pt x="3833586" y="8713515"/>
                </a:cubicBezTo>
                <a:cubicBezTo>
                  <a:pt x="3835261" y="8703989"/>
                  <a:pt x="3846747" y="8696091"/>
                  <a:pt x="3856270" y="8699106"/>
                </a:cubicBezTo>
                <a:lnTo>
                  <a:pt x="3864310" y="8701644"/>
                </a:lnTo>
                <a:cubicBezTo>
                  <a:pt x="3871202" y="8703798"/>
                  <a:pt x="3875940" y="8708585"/>
                  <a:pt x="3877902" y="8714664"/>
                </a:cubicBezTo>
                <a:lnTo>
                  <a:pt x="3878285" y="8714568"/>
                </a:lnTo>
                <a:cubicBezTo>
                  <a:pt x="3888430" y="8711408"/>
                  <a:pt x="3898576" y="8716865"/>
                  <a:pt x="3902309" y="8726631"/>
                </a:cubicBezTo>
                <a:cubicBezTo>
                  <a:pt x="3905946" y="8736109"/>
                  <a:pt x="3899725" y="8747645"/>
                  <a:pt x="3890249" y="8750612"/>
                </a:cubicBezTo>
                <a:lnTo>
                  <a:pt x="3882209" y="8753150"/>
                </a:lnTo>
                <a:cubicBezTo>
                  <a:pt x="3872063" y="8756309"/>
                  <a:pt x="3861917" y="8750852"/>
                  <a:pt x="3858185" y="8741087"/>
                </a:cubicBezTo>
                <a:cubicBezTo>
                  <a:pt x="3857897" y="8740321"/>
                  <a:pt x="3858041" y="8739555"/>
                  <a:pt x="3857897" y="8738789"/>
                </a:cubicBezTo>
                <a:cubicBezTo>
                  <a:pt x="3857275" y="8738693"/>
                  <a:pt x="3856653" y="8738885"/>
                  <a:pt x="3856031" y="8738741"/>
                </a:cubicBezTo>
                <a:lnTo>
                  <a:pt x="3847991" y="8736204"/>
                </a:lnTo>
                <a:close/>
                <a:moveTo>
                  <a:pt x="3927961" y="8798432"/>
                </a:moveTo>
                <a:lnTo>
                  <a:pt x="3917958" y="8803650"/>
                </a:lnTo>
                <a:cubicBezTo>
                  <a:pt x="3923510" y="8805565"/>
                  <a:pt x="3928343" y="8809586"/>
                  <a:pt x="3930162" y="8815425"/>
                </a:cubicBezTo>
                <a:lnTo>
                  <a:pt x="3932698" y="8823467"/>
                </a:lnTo>
                <a:cubicBezTo>
                  <a:pt x="3935761" y="8833328"/>
                  <a:pt x="3930305" y="8844242"/>
                  <a:pt x="3920447" y="8847401"/>
                </a:cubicBezTo>
                <a:cubicBezTo>
                  <a:pt x="3910732" y="8850512"/>
                  <a:pt x="3899581" y="8844960"/>
                  <a:pt x="3896518" y="8835147"/>
                </a:cubicBezTo>
                <a:lnTo>
                  <a:pt x="3893982" y="8827105"/>
                </a:lnTo>
                <a:cubicBezTo>
                  <a:pt x="3891302" y="8818537"/>
                  <a:pt x="3895322" y="8809489"/>
                  <a:pt x="3902835" y="8805134"/>
                </a:cubicBezTo>
                <a:cubicBezTo>
                  <a:pt x="3901112" y="8804607"/>
                  <a:pt x="3899581" y="8803602"/>
                  <a:pt x="3898098" y="8802596"/>
                </a:cubicBezTo>
                <a:cubicBezTo>
                  <a:pt x="3895418" y="8811500"/>
                  <a:pt x="3885320" y="8818872"/>
                  <a:pt x="3875940" y="8815904"/>
                </a:cubicBezTo>
                <a:lnTo>
                  <a:pt x="3867900" y="8813367"/>
                </a:lnTo>
                <a:cubicBezTo>
                  <a:pt x="3858089" y="8810255"/>
                  <a:pt x="3851102" y="8801400"/>
                  <a:pt x="3853495" y="8790678"/>
                </a:cubicBezTo>
                <a:cubicBezTo>
                  <a:pt x="3855601" y="8781296"/>
                  <a:pt x="3866368" y="8773158"/>
                  <a:pt x="3876179" y="8776270"/>
                </a:cubicBezTo>
                <a:lnTo>
                  <a:pt x="3884219" y="8778806"/>
                </a:lnTo>
                <a:cubicBezTo>
                  <a:pt x="3886516" y="8779524"/>
                  <a:pt x="3888574" y="8780625"/>
                  <a:pt x="3890488" y="8781918"/>
                </a:cubicBezTo>
                <a:cubicBezTo>
                  <a:pt x="3891876" y="8777035"/>
                  <a:pt x="3895035" y="8772727"/>
                  <a:pt x="3899725" y="8770286"/>
                </a:cubicBezTo>
                <a:lnTo>
                  <a:pt x="3910301" y="8764781"/>
                </a:lnTo>
                <a:cubicBezTo>
                  <a:pt x="3919442" y="8760042"/>
                  <a:pt x="3931167" y="8763632"/>
                  <a:pt x="3935953" y="8772775"/>
                </a:cubicBezTo>
                <a:cubicBezTo>
                  <a:pt x="3940691" y="8781822"/>
                  <a:pt x="3937101" y="8793694"/>
                  <a:pt x="3927961" y="8798432"/>
                </a:cubicBezTo>
                <a:close/>
                <a:moveTo>
                  <a:pt x="3968543" y="8725913"/>
                </a:moveTo>
                <a:cubicBezTo>
                  <a:pt x="3967347" y="8722083"/>
                  <a:pt x="3967969" y="8718541"/>
                  <a:pt x="3968543" y="8715047"/>
                </a:cubicBezTo>
                <a:cubicBezTo>
                  <a:pt x="3963423" y="8721988"/>
                  <a:pt x="3953085" y="8726104"/>
                  <a:pt x="3945333" y="8721413"/>
                </a:cubicBezTo>
                <a:lnTo>
                  <a:pt x="3938154" y="8717057"/>
                </a:lnTo>
                <a:cubicBezTo>
                  <a:pt x="3929396" y="8711792"/>
                  <a:pt x="3924515" y="8701835"/>
                  <a:pt x="3929253" y="8691926"/>
                </a:cubicBezTo>
                <a:cubicBezTo>
                  <a:pt x="3933321" y="8683358"/>
                  <a:pt x="3945667" y="8677757"/>
                  <a:pt x="3954377" y="8683023"/>
                </a:cubicBezTo>
                <a:lnTo>
                  <a:pt x="3961556" y="8687331"/>
                </a:lnTo>
                <a:cubicBezTo>
                  <a:pt x="3969022" y="8691831"/>
                  <a:pt x="3973281" y="8699777"/>
                  <a:pt x="3971510" y="8708201"/>
                </a:cubicBezTo>
                <a:cubicBezTo>
                  <a:pt x="3973377" y="8705473"/>
                  <a:pt x="3974956" y="8702601"/>
                  <a:pt x="3978450" y="8700926"/>
                </a:cubicBezTo>
                <a:cubicBezTo>
                  <a:pt x="3987016" y="8696761"/>
                  <a:pt x="4000416" y="8701357"/>
                  <a:pt x="4003383" y="8710882"/>
                </a:cubicBezTo>
                <a:lnTo>
                  <a:pt x="4005920" y="8718924"/>
                </a:lnTo>
                <a:cubicBezTo>
                  <a:pt x="4009126" y="8729120"/>
                  <a:pt x="4006015" y="8738980"/>
                  <a:pt x="3995965" y="8743863"/>
                </a:cubicBezTo>
                <a:cubicBezTo>
                  <a:pt x="3987399" y="8747980"/>
                  <a:pt x="3973999" y="8743432"/>
                  <a:pt x="3971032" y="8733906"/>
                </a:cubicBezTo>
                <a:lnTo>
                  <a:pt x="3968543" y="8725913"/>
                </a:lnTo>
                <a:close/>
                <a:moveTo>
                  <a:pt x="3984193" y="8803554"/>
                </a:moveTo>
                <a:cubicBezTo>
                  <a:pt x="3963614" y="8791109"/>
                  <a:pt x="3979216" y="8756740"/>
                  <a:pt x="3999985" y="8769281"/>
                </a:cubicBezTo>
                <a:cubicBezTo>
                  <a:pt x="4020564" y="8781727"/>
                  <a:pt x="4004962" y="8816095"/>
                  <a:pt x="3984193" y="8803554"/>
                </a:cubicBezTo>
                <a:close/>
                <a:moveTo>
                  <a:pt x="4042291" y="8729167"/>
                </a:moveTo>
                <a:cubicBezTo>
                  <a:pt x="4036453" y="8734911"/>
                  <a:pt x="4028030" y="8737257"/>
                  <a:pt x="4020133" y="8733093"/>
                </a:cubicBezTo>
                <a:cubicBezTo>
                  <a:pt x="4011567" y="8728545"/>
                  <a:pt x="4006781" y="8716100"/>
                  <a:pt x="4012237" y="8707388"/>
                </a:cubicBezTo>
                <a:cubicBezTo>
                  <a:pt x="4017214" y="8699441"/>
                  <a:pt x="4023340" y="8692740"/>
                  <a:pt x="4032624" y="8690059"/>
                </a:cubicBezTo>
                <a:cubicBezTo>
                  <a:pt x="4042817" y="8687092"/>
                  <a:pt x="4052150" y="8691208"/>
                  <a:pt x="4060142" y="8697336"/>
                </a:cubicBezTo>
                <a:cubicBezTo>
                  <a:pt x="4068326" y="8703606"/>
                  <a:pt x="4067656" y="8717201"/>
                  <a:pt x="4061147" y="8724189"/>
                </a:cubicBezTo>
                <a:cubicBezTo>
                  <a:pt x="4055978" y="8729790"/>
                  <a:pt x="4048896" y="8731034"/>
                  <a:pt x="4042291" y="8729167"/>
                </a:cubicBezTo>
                <a:close/>
                <a:moveTo>
                  <a:pt x="4112306" y="8866836"/>
                </a:moveTo>
                <a:cubicBezTo>
                  <a:pt x="4108143" y="8875404"/>
                  <a:pt x="4095843" y="8880813"/>
                  <a:pt x="4087085" y="8875547"/>
                </a:cubicBezTo>
                <a:lnTo>
                  <a:pt x="4079907" y="8871239"/>
                </a:lnTo>
                <a:cubicBezTo>
                  <a:pt x="4071149" y="8865974"/>
                  <a:pt x="4066411" y="8855874"/>
                  <a:pt x="4071197" y="8846012"/>
                </a:cubicBezTo>
                <a:cubicBezTo>
                  <a:pt x="4075360" y="8837445"/>
                  <a:pt x="4087660" y="8832035"/>
                  <a:pt x="4096418" y="8837301"/>
                </a:cubicBezTo>
                <a:lnTo>
                  <a:pt x="4103596" y="8841657"/>
                </a:lnTo>
                <a:cubicBezTo>
                  <a:pt x="4112354" y="8846923"/>
                  <a:pt x="4117140" y="8857023"/>
                  <a:pt x="4112306" y="8866836"/>
                </a:cubicBezTo>
                <a:close/>
                <a:moveTo>
                  <a:pt x="4238649" y="8685464"/>
                </a:moveTo>
                <a:lnTo>
                  <a:pt x="4230609" y="8688001"/>
                </a:lnTo>
                <a:cubicBezTo>
                  <a:pt x="4229078" y="8688480"/>
                  <a:pt x="4227594" y="8688193"/>
                  <a:pt x="4226063" y="8688097"/>
                </a:cubicBezTo>
                <a:cubicBezTo>
                  <a:pt x="4224484" y="8690539"/>
                  <a:pt x="4222617" y="8692693"/>
                  <a:pt x="4220368" y="8694080"/>
                </a:cubicBezTo>
                <a:cubicBezTo>
                  <a:pt x="4214816" y="8697479"/>
                  <a:pt x="4209074" y="8697431"/>
                  <a:pt x="4203953" y="8695277"/>
                </a:cubicBezTo>
                <a:cubicBezTo>
                  <a:pt x="4198210" y="8696952"/>
                  <a:pt x="4192036" y="8695516"/>
                  <a:pt x="4186963" y="8691782"/>
                </a:cubicBezTo>
                <a:cubicBezTo>
                  <a:pt x="4186102" y="8692357"/>
                  <a:pt x="4185528" y="8693123"/>
                  <a:pt x="4184523" y="8693602"/>
                </a:cubicBezTo>
                <a:cubicBezTo>
                  <a:pt x="4178541" y="8696378"/>
                  <a:pt x="4169926" y="8695469"/>
                  <a:pt x="4164279" y="8691208"/>
                </a:cubicBezTo>
                <a:cubicBezTo>
                  <a:pt x="4165715" y="8693027"/>
                  <a:pt x="4166863" y="8695085"/>
                  <a:pt x="4167533" y="8697288"/>
                </a:cubicBezTo>
                <a:lnTo>
                  <a:pt x="4170070" y="8705329"/>
                </a:lnTo>
                <a:cubicBezTo>
                  <a:pt x="4170979" y="8708201"/>
                  <a:pt x="4171027" y="8711026"/>
                  <a:pt x="4170549" y="8713754"/>
                </a:cubicBezTo>
                <a:cubicBezTo>
                  <a:pt x="4177871" y="8718780"/>
                  <a:pt x="4183278" y="8726296"/>
                  <a:pt x="4184523" y="8736109"/>
                </a:cubicBezTo>
                <a:cubicBezTo>
                  <a:pt x="4185288" y="8742331"/>
                  <a:pt x="4184379" y="8748027"/>
                  <a:pt x="4182321" y="8753197"/>
                </a:cubicBezTo>
                <a:cubicBezTo>
                  <a:pt x="4187011" y="8753580"/>
                  <a:pt x="4191271" y="8755542"/>
                  <a:pt x="4194573" y="8758463"/>
                </a:cubicBezTo>
                <a:cubicBezTo>
                  <a:pt x="4200699" y="8752432"/>
                  <a:pt x="4210270" y="8749320"/>
                  <a:pt x="4219458" y="8754873"/>
                </a:cubicBezTo>
                <a:cubicBezTo>
                  <a:pt x="4240228" y="8767414"/>
                  <a:pt x="4216826" y="8796996"/>
                  <a:pt x="4196296" y="8784646"/>
                </a:cubicBezTo>
                <a:cubicBezTo>
                  <a:pt x="4196104" y="8784550"/>
                  <a:pt x="4196056" y="8784407"/>
                  <a:pt x="4195865" y="8784263"/>
                </a:cubicBezTo>
                <a:cubicBezTo>
                  <a:pt x="4192371" y="8788428"/>
                  <a:pt x="4187394" y="8791300"/>
                  <a:pt x="4181843" y="8791013"/>
                </a:cubicBezTo>
                <a:cubicBezTo>
                  <a:pt x="4179833" y="8790917"/>
                  <a:pt x="4177823" y="8790821"/>
                  <a:pt x="4175813" y="8790725"/>
                </a:cubicBezTo>
                <a:cubicBezTo>
                  <a:pt x="4174329" y="8799629"/>
                  <a:pt x="4167533" y="8806953"/>
                  <a:pt x="4157962" y="8807192"/>
                </a:cubicBezTo>
                <a:cubicBezTo>
                  <a:pt x="4152746" y="8807288"/>
                  <a:pt x="4147816" y="8804799"/>
                  <a:pt x="4144227" y="8801065"/>
                </a:cubicBezTo>
                <a:cubicBezTo>
                  <a:pt x="4143844" y="8807671"/>
                  <a:pt x="4140350" y="8813894"/>
                  <a:pt x="4132071" y="8816479"/>
                </a:cubicBezTo>
                <a:cubicBezTo>
                  <a:pt x="4131976" y="8816526"/>
                  <a:pt x="4131927" y="8816479"/>
                  <a:pt x="4131832" y="8816479"/>
                </a:cubicBezTo>
                <a:cubicBezTo>
                  <a:pt x="4133603" y="8817435"/>
                  <a:pt x="4135374" y="8818489"/>
                  <a:pt x="4137048" y="8820308"/>
                </a:cubicBezTo>
                <a:cubicBezTo>
                  <a:pt x="4153368" y="8838402"/>
                  <a:pt x="4127477" y="8866261"/>
                  <a:pt x="4111158" y="8848119"/>
                </a:cubicBezTo>
                <a:cubicBezTo>
                  <a:pt x="4100342" y="8836105"/>
                  <a:pt x="4108191" y="8820068"/>
                  <a:pt x="4119389" y="8815761"/>
                </a:cubicBezTo>
                <a:cubicBezTo>
                  <a:pt x="4115465" y="8814037"/>
                  <a:pt x="4112737" y="8810878"/>
                  <a:pt x="4110775" y="8807096"/>
                </a:cubicBezTo>
                <a:cubicBezTo>
                  <a:pt x="4109339" y="8807384"/>
                  <a:pt x="4107903" y="8807766"/>
                  <a:pt x="4106468" y="8807814"/>
                </a:cubicBezTo>
                <a:cubicBezTo>
                  <a:pt x="4103740" y="8811500"/>
                  <a:pt x="4099624" y="8813941"/>
                  <a:pt x="4095365" y="8815138"/>
                </a:cubicBezTo>
                <a:cubicBezTo>
                  <a:pt x="4091345" y="8822127"/>
                  <a:pt x="4083640" y="8826961"/>
                  <a:pt x="4073733" y="8823802"/>
                </a:cubicBezTo>
                <a:cubicBezTo>
                  <a:pt x="4059041" y="8819159"/>
                  <a:pt x="4058515" y="8803219"/>
                  <a:pt x="4065885" y="8793885"/>
                </a:cubicBezTo>
                <a:cubicBezTo>
                  <a:pt x="4065550" y="8793310"/>
                  <a:pt x="4065023" y="8792927"/>
                  <a:pt x="4064688" y="8792305"/>
                </a:cubicBezTo>
                <a:cubicBezTo>
                  <a:pt x="4060860" y="8785221"/>
                  <a:pt x="4060908" y="8778280"/>
                  <a:pt x="4061290" y="8770429"/>
                </a:cubicBezTo>
                <a:cubicBezTo>
                  <a:pt x="4061386" y="8768132"/>
                  <a:pt x="4062439" y="8765882"/>
                  <a:pt x="4063827" y="8763776"/>
                </a:cubicBezTo>
                <a:cubicBezTo>
                  <a:pt x="4063348" y="8760186"/>
                  <a:pt x="4063683" y="8756452"/>
                  <a:pt x="4065071" y="8753245"/>
                </a:cubicBezTo>
                <a:cubicBezTo>
                  <a:pt x="4066172" y="8750660"/>
                  <a:pt x="4067464" y="8748171"/>
                  <a:pt x="4068804" y="8745730"/>
                </a:cubicBezTo>
                <a:cubicBezTo>
                  <a:pt x="4068708" y="8744964"/>
                  <a:pt x="4068565" y="8744246"/>
                  <a:pt x="4068565" y="8743480"/>
                </a:cubicBezTo>
                <a:cubicBezTo>
                  <a:pt x="4068469" y="8733667"/>
                  <a:pt x="4077083" y="8723759"/>
                  <a:pt x="4087325" y="8724285"/>
                </a:cubicBezTo>
                <a:lnTo>
                  <a:pt x="4092876" y="8724572"/>
                </a:lnTo>
                <a:cubicBezTo>
                  <a:pt x="4092924" y="8724572"/>
                  <a:pt x="4093020" y="8724572"/>
                  <a:pt x="4093068" y="8724524"/>
                </a:cubicBezTo>
                <a:cubicBezTo>
                  <a:pt x="4089239" y="8714616"/>
                  <a:pt x="4092445" y="8700734"/>
                  <a:pt x="4105654" y="8696570"/>
                </a:cubicBezTo>
                <a:cubicBezTo>
                  <a:pt x="4117140" y="8692980"/>
                  <a:pt x="4124510" y="8700303"/>
                  <a:pt x="4126281" y="8709494"/>
                </a:cubicBezTo>
                <a:cubicBezTo>
                  <a:pt x="4127716" y="8708393"/>
                  <a:pt x="4129200" y="8707483"/>
                  <a:pt x="4130827" y="8706861"/>
                </a:cubicBezTo>
                <a:cubicBezTo>
                  <a:pt x="4128434" y="8697096"/>
                  <a:pt x="4134751" y="8687570"/>
                  <a:pt x="4143988" y="8684411"/>
                </a:cubicBezTo>
                <a:cubicBezTo>
                  <a:pt x="4149970" y="8682400"/>
                  <a:pt x="4156191" y="8684124"/>
                  <a:pt x="4160881" y="8687858"/>
                </a:cubicBezTo>
                <a:cubicBezTo>
                  <a:pt x="4160211" y="8686852"/>
                  <a:pt x="4159637" y="8685752"/>
                  <a:pt x="4159254" y="8684507"/>
                </a:cubicBezTo>
                <a:lnTo>
                  <a:pt x="4156718" y="8676465"/>
                </a:lnTo>
                <a:cubicBezTo>
                  <a:pt x="4153942" y="8667562"/>
                  <a:pt x="4155569" y="8658323"/>
                  <a:pt x="4163418" y="8653010"/>
                </a:cubicBezTo>
                <a:cubicBezTo>
                  <a:pt x="4159780" y="8653297"/>
                  <a:pt x="4156096" y="8652867"/>
                  <a:pt x="4152746" y="8650904"/>
                </a:cubicBezTo>
                <a:cubicBezTo>
                  <a:pt x="4151932" y="8652053"/>
                  <a:pt x="4151406" y="8653249"/>
                  <a:pt x="4150209" y="8654302"/>
                </a:cubicBezTo>
                <a:lnTo>
                  <a:pt x="4146333" y="8657797"/>
                </a:lnTo>
                <a:cubicBezTo>
                  <a:pt x="4128147" y="8674216"/>
                  <a:pt x="4103261" y="8645447"/>
                  <a:pt x="4121447" y="8629076"/>
                </a:cubicBezTo>
                <a:lnTo>
                  <a:pt x="4125324" y="8625582"/>
                </a:lnTo>
                <a:cubicBezTo>
                  <a:pt x="4132454" y="8619167"/>
                  <a:pt x="4140494" y="8619789"/>
                  <a:pt x="4146716" y="8623763"/>
                </a:cubicBezTo>
                <a:lnTo>
                  <a:pt x="4150257" y="8617827"/>
                </a:lnTo>
                <a:cubicBezTo>
                  <a:pt x="4155521" y="8609067"/>
                  <a:pt x="4167246" y="8605956"/>
                  <a:pt x="4176100" y="8611221"/>
                </a:cubicBezTo>
                <a:cubicBezTo>
                  <a:pt x="4184810" y="8616391"/>
                  <a:pt x="4188016" y="8628310"/>
                  <a:pt x="4182704" y="8637070"/>
                </a:cubicBezTo>
                <a:lnTo>
                  <a:pt x="4178349" y="8644250"/>
                </a:lnTo>
                <a:cubicBezTo>
                  <a:pt x="4177009" y="8646404"/>
                  <a:pt x="4175334" y="8648271"/>
                  <a:pt x="4173324" y="8649707"/>
                </a:cubicBezTo>
                <a:cubicBezTo>
                  <a:pt x="4180503" y="8649659"/>
                  <a:pt x="4188208" y="8653058"/>
                  <a:pt x="4190744" y="8659855"/>
                </a:cubicBezTo>
                <a:cubicBezTo>
                  <a:pt x="4194860" y="8657174"/>
                  <a:pt x="4199311" y="8655164"/>
                  <a:pt x="4204527" y="8655020"/>
                </a:cubicBezTo>
                <a:cubicBezTo>
                  <a:pt x="4207925" y="8654972"/>
                  <a:pt x="4210844" y="8655882"/>
                  <a:pt x="4213620" y="8657079"/>
                </a:cubicBezTo>
                <a:cubicBezTo>
                  <a:pt x="4216396" y="8654207"/>
                  <a:pt x="4219889" y="8651909"/>
                  <a:pt x="4224005" y="8650617"/>
                </a:cubicBezTo>
                <a:lnTo>
                  <a:pt x="4232045" y="8648079"/>
                </a:lnTo>
                <a:cubicBezTo>
                  <a:pt x="4241904" y="8645016"/>
                  <a:pt x="4252480" y="8654350"/>
                  <a:pt x="4254107" y="8663445"/>
                </a:cubicBezTo>
                <a:cubicBezTo>
                  <a:pt x="4255974" y="8674454"/>
                  <a:pt x="4248412" y="8682400"/>
                  <a:pt x="4238649" y="8685464"/>
                </a:cubicBezTo>
                <a:close/>
                <a:moveTo>
                  <a:pt x="4221612" y="8740369"/>
                </a:moveTo>
                <a:cubicBezTo>
                  <a:pt x="4215104" y="8747405"/>
                  <a:pt x="4201656" y="8749033"/>
                  <a:pt x="4194764" y="8741374"/>
                </a:cubicBezTo>
                <a:lnTo>
                  <a:pt x="4189117" y="8735103"/>
                </a:lnTo>
                <a:cubicBezTo>
                  <a:pt x="4182225" y="8727444"/>
                  <a:pt x="4180599" y="8716339"/>
                  <a:pt x="4188112" y="8708249"/>
                </a:cubicBezTo>
                <a:cubicBezTo>
                  <a:pt x="4194621" y="8701213"/>
                  <a:pt x="4208069" y="8699585"/>
                  <a:pt x="4214960" y="8707244"/>
                </a:cubicBezTo>
                <a:lnTo>
                  <a:pt x="4220607" y="8713515"/>
                </a:lnTo>
                <a:cubicBezTo>
                  <a:pt x="4227498" y="8721174"/>
                  <a:pt x="4229126" y="8732279"/>
                  <a:pt x="4221612" y="8740369"/>
                </a:cubicBezTo>
                <a:close/>
                <a:moveTo>
                  <a:pt x="4247694" y="8613663"/>
                </a:moveTo>
                <a:cubicBezTo>
                  <a:pt x="4241999" y="8605621"/>
                  <a:pt x="4243531" y="8592601"/>
                  <a:pt x="4252241" y="8587191"/>
                </a:cubicBezTo>
                <a:lnTo>
                  <a:pt x="4262387" y="8580873"/>
                </a:lnTo>
                <a:cubicBezTo>
                  <a:pt x="4271096" y="8575416"/>
                  <a:pt x="4282678" y="8576613"/>
                  <a:pt x="4288852" y="8585420"/>
                </a:cubicBezTo>
                <a:cubicBezTo>
                  <a:pt x="4294546" y="8593463"/>
                  <a:pt x="4293015" y="8606482"/>
                  <a:pt x="4284305" y="8611892"/>
                </a:cubicBezTo>
                <a:cubicBezTo>
                  <a:pt x="4280955" y="8613997"/>
                  <a:pt x="4277557" y="8616104"/>
                  <a:pt x="4274207" y="8618210"/>
                </a:cubicBezTo>
                <a:cubicBezTo>
                  <a:pt x="4265497" y="8623667"/>
                  <a:pt x="4253916" y="8622470"/>
                  <a:pt x="4247694" y="8613663"/>
                </a:cubicBezTo>
                <a:close/>
                <a:moveTo>
                  <a:pt x="4326467" y="8685608"/>
                </a:moveTo>
                <a:cubicBezTo>
                  <a:pt x="4322399" y="8681060"/>
                  <a:pt x="4321251" y="8676321"/>
                  <a:pt x="4322112" y="8672013"/>
                </a:cubicBezTo>
                <a:cubicBezTo>
                  <a:pt x="4318762" y="8676800"/>
                  <a:pt x="4312828" y="8679672"/>
                  <a:pt x="4306846" y="8679816"/>
                </a:cubicBezTo>
                <a:cubicBezTo>
                  <a:pt x="4306654" y="8680821"/>
                  <a:pt x="4306606" y="8681875"/>
                  <a:pt x="4306272" y="8682880"/>
                </a:cubicBezTo>
                <a:cubicBezTo>
                  <a:pt x="4303065" y="8692644"/>
                  <a:pt x="4293159" y="8698963"/>
                  <a:pt x="4282869" y="8696091"/>
                </a:cubicBezTo>
                <a:cubicBezTo>
                  <a:pt x="4273872" y="8693554"/>
                  <a:pt x="4267507" y="8683645"/>
                  <a:pt x="4269517" y="8674311"/>
                </a:cubicBezTo>
                <a:cubicBezTo>
                  <a:pt x="4269421" y="8673832"/>
                  <a:pt x="4269230" y="8673354"/>
                  <a:pt x="4269086" y="8672875"/>
                </a:cubicBezTo>
                <a:cubicBezTo>
                  <a:pt x="4268991" y="8672684"/>
                  <a:pt x="4268943" y="8672588"/>
                  <a:pt x="4268847" y="8672349"/>
                </a:cubicBezTo>
                <a:cubicBezTo>
                  <a:pt x="4268081" y="8671008"/>
                  <a:pt x="4267459" y="8669620"/>
                  <a:pt x="4266693" y="8668328"/>
                </a:cubicBezTo>
                <a:cubicBezTo>
                  <a:pt x="4266119" y="8667323"/>
                  <a:pt x="4262387" y="8661962"/>
                  <a:pt x="4265832" y="8666700"/>
                </a:cubicBezTo>
                <a:cubicBezTo>
                  <a:pt x="4261429" y="8660621"/>
                  <a:pt x="4258079" y="8654925"/>
                  <a:pt x="4260233" y="8647074"/>
                </a:cubicBezTo>
                <a:cubicBezTo>
                  <a:pt x="4262387" y="8639176"/>
                  <a:pt x="4269039" y="8634007"/>
                  <a:pt x="4276935" y="8633097"/>
                </a:cubicBezTo>
                <a:cubicBezTo>
                  <a:pt x="4278514" y="8632905"/>
                  <a:pt x="4280141" y="8632905"/>
                  <a:pt x="4281769" y="8633049"/>
                </a:cubicBezTo>
                <a:cubicBezTo>
                  <a:pt x="4294116" y="8630943"/>
                  <a:pt x="4306702" y="8637740"/>
                  <a:pt x="4316561" y="8644537"/>
                </a:cubicBezTo>
                <a:cubicBezTo>
                  <a:pt x="4324122" y="8649755"/>
                  <a:pt x="4326994" y="8658275"/>
                  <a:pt x="4324409" y="8666605"/>
                </a:cubicBezTo>
                <a:cubicBezTo>
                  <a:pt x="4330678" y="8656935"/>
                  <a:pt x="4347141" y="8652149"/>
                  <a:pt x="4357479" y="8663636"/>
                </a:cubicBezTo>
                <a:cubicBezTo>
                  <a:pt x="4373846" y="8681826"/>
                  <a:pt x="4342595" y="8703558"/>
                  <a:pt x="4326467" y="8685608"/>
                </a:cubicBezTo>
                <a:close/>
                <a:moveTo>
                  <a:pt x="4357000" y="8542770"/>
                </a:moveTo>
                <a:cubicBezTo>
                  <a:pt x="4348242" y="8536691"/>
                  <a:pt x="4347046" y="8525251"/>
                  <a:pt x="4352310" y="8516539"/>
                </a:cubicBezTo>
                <a:lnTo>
                  <a:pt x="4356665" y="8509359"/>
                </a:lnTo>
                <a:cubicBezTo>
                  <a:pt x="4361929" y="8500599"/>
                  <a:pt x="4374946" y="8499115"/>
                  <a:pt x="4382939" y="8504620"/>
                </a:cubicBezTo>
                <a:cubicBezTo>
                  <a:pt x="4391696" y="8510699"/>
                  <a:pt x="4392893" y="8522187"/>
                  <a:pt x="4387629" y="8530899"/>
                </a:cubicBezTo>
                <a:lnTo>
                  <a:pt x="4383322" y="8538079"/>
                </a:lnTo>
                <a:cubicBezTo>
                  <a:pt x="4377962" y="8546839"/>
                  <a:pt x="4364944" y="8548323"/>
                  <a:pt x="4357000" y="8542770"/>
                </a:cubicBezTo>
                <a:close/>
                <a:moveTo>
                  <a:pt x="4486741" y="8591787"/>
                </a:moveTo>
                <a:cubicBezTo>
                  <a:pt x="4485975" y="8591356"/>
                  <a:pt x="4485640" y="8590686"/>
                  <a:pt x="4484970" y="8590160"/>
                </a:cubicBezTo>
                <a:lnTo>
                  <a:pt x="4482625" y="8594037"/>
                </a:lnTo>
                <a:cubicBezTo>
                  <a:pt x="4479036" y="8600020"/>
                  <a:pt x="4472527" y="8602557"/>
                  <a:pt x="4466066" y="8602222"/>
                </a:cubicBezTo>
                <a:cubicBezTo>
                  <a:pt x="4464535" y="8603563"/>
                  <a:pt x="4462477" y="8604041"/>
                  <a:pt x="4460563" y="8604711"/>
                </a:cubicBezTo>
                <a:cubicBezTo>
                  <a:pt x="4462956" y="8610407"/>
                  <a:pt x="4462716" y="8617157"/>
                  <a:pt x="4459510" y="8622661"/>
                </a:cubicBezTo>
                <a:cubicBezTo>
                  <a:pt x="4454198" y="8631661"/>
                  <a:pt x="4441851" y="8633288"/>
                  <a:pt x="4433428" y="8628215"/>
                </a:cubicBezTo>
                <a:lnTo>
                  <a:pt x="4426249" y="8623906"/>
                </a:lnTo>
                <a:cubicBezTo>
                  <a:pt x="4424574" y="8622901"/>
                  <a:pt x="4423378" y="8621465"/>
                  <a:pt x="4422229" y="8620029"/>
                </a:cubicBezTo>
                <a:cubicBezTo>
                  <a:pt x="4422181" y="8622470"/>
                  <a:pt x="4421751" y="8624816"/>
                  <a:pt x="4420841" y="8626874"/>
                </a:cubicBezTo>
                <a:cubicBezTo>
                  <a:pt x="4419645" y="8629698"/>
                  <a:pt x="4417874" y="8631805"/>
                  <a:pt x="4415817" y="8633480"/>
                </a:cubicBezTo>
                <a:cubicBezTo>
                  <a:pt x="4416774" y="8633719"/>
                  <a:pt x="4417635" y="8633719"/>
                  <a:pt x="4418592" y="8634102"/>
                </a:cubicBezTo>
                <a:cubicBezTo>
                  <a:pt x="4427350" y="8637788"/>
                  <a:pt x="4432710" y="8650760"/>
                  <a:pt x="4427589" y="8659185"/>
                </a:cubicBezTo>
                <a:lnTo>
                  <a:pt x="4423234" y="8666365"/>
                </a:lnTo>
                <a:cubicBezTo>
                  <a:pt x="4417731" y="8675460"/>
                  <a:pt x="4408351" y="8679624"/>
                  <a:pt x="4398109" y="8675364"/>
                </a:cubicBezTo>
                <a:cubicBezTo>
                  <a:pt x="4389352" y="8671678"/>
                  <a:pt x="4383992" y="8658706"/>
                  <a:pt x="4389112" y="8650282"/>
                </a:cubicBezTo>
                <a:lnTo>
                  <a:pt x="4392845" y="8644059"/>
                </a:lnTo>
                <a:cubicBezTo>
                  <a:pt x="4391984" y="8644059"/>
                  <a:pt x="4391218" y="8644490"/>
                  <a:pt x="4390356" y="8644394"/>
                </a:cubicBezTo>
                <a:cubicBezTo>
                  <a:pt x="4380259" y="8643292"/>
                  <a:pt x="4372793" y="8632523"/>
                  <a:pt x="4374420" y="8622710"/>
                </a:cubicBezTo>
                <a:cubicBezTo>
                  <a:pt x="4375712" y="8615051"/>
                  <a:pt x="4379062" y="8608445"/>
                  <a:pt x="4385332" y="8603850"/>
                </a:cubicBezTo>
                <a:cubicBezTo>
                  <a:pt x="4393180" y="8598106"/>
                  <a:pt x="4402273" y="8599254"/>
                  <a:pt x="4410935" y="8601839"/>
                </a:cubicBezTo>
                <a:cubicBezTo>
                  <a:pt x="4413998" y="8602749"/>
                  <a:pt x="4416295" y="8604855"/>
                  <a:pt x="4418114" y="8607392"/>
                </a:cubicBezTo>
                <a:cubicBezTo>
                  <a:pt x="4418257" y="8604041"/>
                  <a:pt x="4418927" y="8600738"/>
                  <a:pt x="4420650" y="8597818"/>
                </a:cubicBezTo>
                <a:cubicBezTo>
                  <a:pt x="4424287" y="8591596"/>
                  <a:pt x="4431322" y="8589107"/>
                  <a:pt x="4438118" y="8589729"/>
                </a:cubicBezTo>
                <a:cubicBezTo>
                  <a:pt x="4437639" y="8586139"/>
                  <a:pt x="4437927" y="8582453"/>
                  <a:pt x="4439219" y="8579102"/>
                </a:cubicBezTo>
                <a:cubicBezTo>
                  <a:pt x="4438884" y="8578911"/>
                  <a:pt x="4438549" y="8578767"/>
                  <a:pt x="4438214" y="8578527"/>
                </a:cubicBezTo>
                <a:cubicBezTo>
                  <a:pt x="4429504" y="8571826"/>
                  <a:pt x="4429408" y="8560768"/>
                  <a:pt x="4434672" y="8552057"/>
                </a:cubicBezTo>
                <a:lnTo>
                  <a:pt x="4438979" y="8544876"/>
                </a:lnTo>
                <a:cubicBezTo>
                  <a:pt x="4444291" y="8536117"/>
                  <a:pt x="4457979" y="8535686"/>
                  <a:pt x="4465396" y="8541335"/>
                </a:cubicBezTo>
                <a:cubicBezTo>
                  <a:pt x="4471044" y="8545642"/>
                  <a:pt x="4473006" y="8551770"/>
                  <a:pt x="4472336" y="8557945"/>
                </a:cubicBezTo>
                <a:cubicBezTo>
                  <a:pt x="4475542" y="8558183"/>
                  <a:pt x="4478749" y="8559094"/>
                  <a:pt x="4481524" y="8560768"/>
                </a:cubicBezTo>
                <a:cubicBezTo>
                  <a:pt x="4482051" y="8561056"/>
                  <a:pt x="4482290" y="8561630"/>
                  <a:pt x="4482769" y="8561966"/>
                </a:cubicBezTo>
                <a:cubicBezTo>
                  <a:pt x="4487794" y="8556125"/>
                  <a:pt x="4495690" y="8553301"/>
                  <a:pt x="4504257" y="8558471"/>
                </a:cubicBezTo>
                <a:cubicBezTo>
                  <a:pt x="4525170" y="8570965"/>
                  <a:pt x="4507511" y="8604328"/>
                  <a:pt x="4486741" y="8591787"/>
                </a:cubicBezTo>
                <a:close/>
                <a:moveTo>
                  <a:pt x="4550391" y="8639655"/>
                </a:moveTo>
                <a:cubicBezTo>
                  <a:pt x="4527132" y="8632570"/>
                  <a:pt x="4539001" y="8596766"/>
                  <a:pt x="4562212" y="8603802"/>
                </a:cubicBezTo>
                <a:cubicBezTo>
                  <a:pt x="4585470" y="8610934"/>
                  <a:pt x="4573602" y="8646739"/>
                  <a:pt x="4550391" y="8639655"/>
                </a:cubicBezTo>
                <a:close/>
                <a:moveTo>
                  <a:pt x="4618157" y="8318366"/>
                </a:moveTo>
                <a:lnTo>
                  <a:pt x="4610834" y="8342444"/>
                </a:lnTo>
                <a:cubicBezTo>
                  <a:pt x="4607771" y="8352544"/>
                  <a:pt x="4596621" y="8357139"/>
                  <a:pt x="4587001" y="8354411"/>
                </a:cubicBezTo>
                <a:cubicBezTo>
                  <a:pt x="4577047" y="8351587"/>
                  <a:pt x="4572166" y="8340002"/>
                  <a:pt x="4575037" y="8330573"/>
                </a:cubicBezTo>
                <a:lnTo>
                  <a:pt x="4582359" y="8306495"/>
                </a:lnTo>
                <a:cubicBezTo>
                  <a:pt x="4585422" y="8296395"/>
                  <a:pt x="4596573" y="8291800"/>
                  <a:pt x="4606192" y="8294528"/>
                </a:cubicBezTo>
                <a:cubicBezTo>
                  <a:pt x="4616194" y="8297353"/>
                  <a:pt x="4621028" y="8308937"/>
                  <a:pt x="4618157" y="8318366"/>
                </a:cubicBezTo>
                <a:close/>
                <a:moveTo>
                  <a:pt x="4631987" y="8372600"/>
                </a:moveTo>
                <a:cubicBezTo>
                  <a:pt x="4641128" y="8374180"/>
                  <a:pt x="4650364" y="8384616"/>
                  <a:pt x="4647397" y="8394380"/>
                </a:cubicBezTo>
                <a:lnTo>
                  <a:pt x="4644956" y="8402374"/>
                </a:lnTo>
                <a:cubicBezTo>
                  <a:pt x="4641989" y="8412139"/>
                  <a:pt x="4634284" y="8419702"/>
                  <a:pt x="4623182" y="8417787"/>
                </a:cubicBezTo>
                <a:cubicBezTo>
                  <a:pt x="4614041" y="8416208"/>
                  <a:pt x="4604804" y="8405773"/>
                  <a:pt x="4607771" y="8396008"/>
                </a:cubicBezTo>
                <a:lnTo>
                  <a:pt x="4610212" y="8388014"/>
                </a:lnTo>
                <a:cubicBezTo>
                  <a:pt x="4613180" y="8378249"/>
                  <a:pt x="4620884" y="8370734"/>
                  <a:pt x="4631987" y="8372600"/>
                </a:cubicBezTo>
                <a:close/>
                <a:moveTo>
                  <a:pt x="4560393" y="8276099"/>
                </a:moveTo>
                <a:cubicBezTo>
                  <a:pt x="4537278" y="8269063"/>
                  <a:pt x="4545174" y="8232157"/>
                  <a:pt x="4568337" y="8239194"/>
                </a:cubicBezTo>
                <a:cubicBezTo>
                  <a:pt x="4591452" y="8246278"/>
                  <a:pt x="4583556" y="8283184"/>
                  <a:pt x="4560393" y="8276099"/>
                </a:cubicBezTo>
                <a:close/>
                <a:moveTo>
                  <a:pt x="4557522" y="8456321"/>
                </a:moveTo>
                <a:lnTo>
                  <a:pt x="4569007" y="8453497"/>
                </a:lnTo>
                <a:cubicBezTo>
                  <a:pt x="4578914" y="8451056"/>
                  <a:pt x="4589394" y="8457231"/>
                  <a:pt x="4591883" y="8467188"/>
                </a:cubicBezTo>
                <a:cubicBezTo>
                  <a:pt x="4594371" y="8477048"/>
                  <a:pt x="4588102" y="8487675"/>
                  <a:pt x="4578196" y="8490116"/>
                </a:cubicBezTo>
                <a:lnTo>
                  <a:pt x="4566710" y="8492988"/>
                </a:lnTo>
                <a:cubicBezTo>
                  <a:pt x="4556804" y="8495429"/>
                  <a:pt x="4546323" y="8489254"/>
                  <a:pt x="4543834" y="8479298"/>
                </a:cubicBezTo>
                <a:cubicBezTo>
                  <a:pt x="4541346" y="8469389"/>
                  <a:pt x="4547615" y="8458762"/>
                  <a:pt x="4557522" y="8456321"/>
                </a:cubicBezTo>
                <a:close/>
                <a:moveTo>
                  <a:pt x="4575133" y="8543488"/>
                </a:moveTo>
                <a:lnTo>
                  <a:pt x="4567141" y="8541047"/>
                </a:lnTo>
                <a:cubicBezTo>
                  <a:pt x="4557378" y="8538079"/>
                  <a:pt x="4550486" y="8529081"/>
                  <a:pt x="4552832" y="8518501"/>
                </a:cubicBezTo>
                <a:cubicBezTo>
                  <a:pt x="4554937" y="8509119"/>
                  <a:pt x="4565609" y="8501221"/>
                  <a:pt x="4575325" y="8504189"/>
                </a:cubicBezTo>
                <a:lnTo>
                  <a:pt x="4583317" y="8506630"/>
                </a:lnTo>
                <a:cubicBezTo>
                  <a:pt x="4593079" y="8509598"/>
                  <a:pt x="4599971" y="8518597"/>
                  <a:pt x="4597626" y="8529176"/>
                </a:cubicBezTo>
                <a:cubicBezTo>
                  <a:pt x="4595568" y="8538558"/>
                  <a:pt x="4584896" y="8546456"/>
                  <a:pt x="4575133" y="8543488"/>
                </a:cubicBezTo>
                <a:close/>
                <a:moveTo>
                  <a:pt x="4607197" y="8640851"/>
                </a:moveTo>
                <a:lnTo>
                  <a:pt x="4599205" y="8638410"/>
                </a:lnTo>
                <a:cubicBezTo>
                  <a:pt x="4589442" y="8635443"/>
                  <a:pt x="4582264" y="8626970"/>
                  <a:pt x="4584417" y="8616199"/>
                </a:cubicBezTo>
                <a:cubicBezTo>
                  <a:pt x="4586284" y="8606913"/>
                  <a:pt x="4596860" y="8598440"/>
                  <a:pt x="4606623" y="8601408"/>
                </a:cubicBezTo>
                <a:lnTo>
                  <a:pt x="4614663" y="8603850"/>
                </a:lnTo>
                <a:cubicBezTo>
                  <a:pt x="4624426" y="8606817"/>
                  <a:pt x="4631604" y="8615242"/>
                  <a:pt x="4629451" y="8626061"/>
                </a:cubicBezTo>
                <a:cubicBezTo>
                  <a:pt x="4627537" y="8635395"/>
                  <a:pt x="4616960" y="8643819"/>
                  <a:pt x="4607197" y="8640851"/>
                </a:cubicBezTo>
                <a:close/>
                <a:moveTo>
                  <a:pt x="4659553" y="8442392"/>
                </a:moveTo>
                <a:cubicBezTo>
                  <a:pt x="4682716" y="8449428"/>
                  <a:pt x="4666923" y="8483749"/>
                  <a:pt x="4644047" y="8476761"/>
                </a:cubicBezTo>
                <a:cubicBezTo>
                  <a:pt x="4620837" y="8469676"/>
                  <a:pt x="4636629" y="8435403"/>
                  <a:pt x="4659553" y="8442392"/>
                </a:cubicBezTo>
                <a:close/>
                <a:moveTo>
                  <a:pt x="4789964" y="8238858"/>
                </a:moveTo>
                <a:cubicBezTo>
                  <a:pt x="4795754" y="8238667"/>
                  <a:pt x="4800349" y="8241156"/>
                  <a:pt x="4803460" y="8244937"/>
                </a:cubicBezTo>
                <a:cubicBezTo>
                  <a:pt x="4811260" y="8252931"/>
                  <a:pt x="4813366" y="8267053"/>
                  <a:pt x="4801976" y="8273371"/>
                </a:cubicBezTo>
                <a:cubicBezTo>
                  <a:pt x="4798913" y="8275094"/>
                  <a:pt x="4795994" y="8277153"/>
                  <a:pt x="4792931" y="8278827"/>
                </a:cubicBezTo>
                <a:cubicBezTo>
                  <a:pt x="4792213" y="8279354"/>
                  <a:pt x="4791495" y="8279881"/>
                  <a:pt x="4790825" y="8280456"/>
                </a:cubicBezTo>
                <a:cubicBezTo>
                  <a:pt x="4789007" y="8282322"/>
                  <a:pt x="4787284" y="8283902"/>
                  <a:pt x="4785274" y="8285146"/>
                </a:cubicBezTo>
                <a:cubicBezTo>
                  <a:pt x="4784747" y="8290794"/>
                  <a:pt x="4781828" y="8296348"/>
                  <a:pt x="4777617" y="8299411"/>
                </a:cubicBezTo>
                <a:cubicBezTo>
                  <a:pt x="4768763" y="8305873"/>
                  <a:pt x="4758091" y="8302810"/>
                  <a:pt x="4751247" y="8295294"/>
                </a:cubicBezTo>
                <a:cubicBezTo>
                  <a:pt x="4756081" y="8300607"/>
                  <a:pt x="4755411" y="8297927"/>
                  <a:pt x="4750912" y="8296922"/>
                </a:cubicBezTo>
                <a:cubicBezTo>
                  <a:pt x="4747275" y="8296108"/>
                  <a:pt x="4744882" y="8295103"/>
                  <a:pt x="4741819" y="8293284"/>
                </a:cubicBezTo>
                <a:cubicBezTo>
                  <a:pt x="4734976" y="8289215"/>
                  <a:pt x="4731386" y="8283279"/>
                  <a:pt x="4727749" y="8276386"/>
                </a:cubicBezTo>
                <a:cubicBezTo>
                  <a:pt x="4726696" y="8274376"/>
                  <a:pt x="4726409" y="8271935"/>
                  <a:pt x="4726505" y="8269398"/>
                </a:cubicBezTo>
                <a:cubicBezTo>
                  <a:pt x="4724256" y="8266526"/>
                  <a:pt x="4722629" y="8263271"/>
                  <a:pt x="4722150" y="8259776"/>
                </a:cubicBezTo>
                <a:cubicBezTo>
                  <a:pt x="4721767" y="8257048"/>
                  <a:pt x="4721576" y="8254271"/>
                  <a:pt x="4721480" y="8251495"/>
                </a:cubicBezTo>
                <a:cubicBezTo>
                  <a:pt x="4721002" y="8250921"/>
                  <a:pt x="4720523" y="8250394"/>
                  <a:pt x="4720092" y="8249676"/>
                </a:cubicBezTo>
                <a:cubicBezTo>
                  <a:pt x="4714972" y="8241395"/>
                  <a:pt x="4717221" y="8228519"/>
                  <a:pt x="4726218" y="8223732"/>
                </a:cubicBezTo>
                <a:lnTo>
                  <a:pt x="4731099" y="8221147"/>
                </a:lnTo>
                <a:cubicBezTo>
                  <a:pt x="4732248" y="8219950"/>
                  <a:pt x="4733492" y="8218754"/>
                  <a:pt x="4734928" y="8217652"/>
                </a:cubicBezTo>
                <a:cubicBezTo>
                  <a:pt x="4745696" y="8209515"/>
                  <a:pt x="4760627" y="8209084"/>
                  <a:pt x="4773405" y="8206739"/>
                </a:cubicBezTo>
                <a:cubicBezTo>
                  <a:pt x="4792692" y="8203244"/>
                  <a:pt x="4799057" y="8226843"/>
                  <a:pt x="4788432" y="8238476"/>
                </a:cubicBezTo>
                <a:cubicBezTo>
                  <a:pt x="4789007" y="8238714"/>
                  <a:pt x="4789485" y="8238810"/>
                  <a:pt x="4789964" y="8238858"/>
                </a:cubicBezTo>
                <a:close/>
                <a:moveTo>
                  <a:pt x="4830595" y="8389210"/>
                </a:moveTo>
                <a:cubicBezTo>
                  <a:pt x="4840692" y="8392274"/>
                  <a:pt x="4845909" y="8402470"/>
                  <a:pt x="4843516" y="8412570"/>
                </a:cubicBezTo>
                <a:cubicBezTo>
                  <a:pt x="4841171" y="8422383"/>
                  <a:pt x="4829589" y="8428367"/>
                  <a:pt x="4820162" y="8425495"/>
                </a:cubicBezTo>
                <a:lnTo>
                  <a:pt x="4812170" y="8423053"/>
                </a:lnTo>
                <a:cubicBezTo>
                  <a:pt x="4802072" y="8419990"/>
                  <a:pt x="4796855" y="8409794"/>
                  <a:pt x="4799248" y="8399694"/>
                </a:cubicBezTo>
                <a:cubicBezTo>
                  <a:pt x="4801593" y="8389881"/>
                  <a:pt x="4813174" y="8383898"/>
                  <a:pt x="4822602" y="8386770"/>
                </a:cubicBezTo>
                <a:lnTo>
                  <a:pt x="4830595" y="8389210"/>
                </a:lnTo>
                <a:close/>
                <a:moveTo>
                  <a:pt x="4827292" y="8336508"/>
                </a:moveTo>
                <a:lnTo>
                  <a:pt x="4829733" y="8328515"/>
                </a:lnTo>
                <a:cubicBezTo>
                  <a:pt x="4832700" y="8318702"/>
                  <a:pt x="4844999" y="8314106"/>
                  <a:pt x="4854045" y="8317553"/>
                </a:cubicBezTo>
                <a:cubicBezTo>
                  <a:pt x="4863999" y="8321334"/>
                  <a:pt x="4868019" y="8332105"/>
                  <a:pt x="4865051" y="8341869"/>
                </a:cubicBezTo>
                <a:lnTo>
                  <a:pt x="4862611" y="8349864"/>
                </a:lnTo>
                <a:cubicBezTo>
                  <a:pt x="4859644" y="8359677"/>
                  <a:pt x="4847392" y="8364272"/>
                  <a:pt x="4838299" y="8360826"/>
                </a:cubicBezTo>
                <a:cubicBezTo>
                  <a:pt x="4828297" y="8357092"/>
                  <a:pt x="4824325" y="8346274"/>
                  <a:pt x="4827292" y="8336508"/>
                </a:cubicBezTo>
                <a:close/>
                <a:moveTo>
                  <a:pt x="4816620" y="8500886"/>
                </a:moveTo>
                <a:lnTo>
                  <a:pt x="4814180" y="8508880"/>
                </a:lnTo>
                <a:cubicBezTo>
                  <a:pt x="4811212" y="8518645"/>
                  <a:pt x="4800588" y="8524533"/>
                  <a:pt x="4790730" y="8521613"/>
                </a:cubicBezTo>
                <a:cubicBezTo>
                  <a:pt x="4781014" y="8518741"/>
                  <a:pt x="4775032" y="8507923"/>
                  <a:pt x="4777999" y="8498206"/>
                </a:cubicBezTo>
                <a:lnTo>
                  <a:pt x="4780440" y="8490164"/>
                </a:lnTo>
                <a:cubicBezTo>
                  <a:pt x="4783407" y="8480398"/>
                  <a:pt x="4794032" y="8474511"/>
                  <a:pt x="4803890" y="8477431"/>
                </a:cubicBezTo>
                <a:cubicBezTo>
                  <a:pt x="4813557" y="8480303"/>
                  <a:pt x="4819587" y="8491121"/>
                  <a:pt x="4816620" y="8500886"/>
                </a:cubicBezTo>
                <a:close/>
                <a:moveTo>
                  <a:pt x="4740145" y="8365947"/>
                </a:moveTo>
                <a:cubicBezTo>
                  <a:pt x="4716886" y="8358863"/>
                  <a:pt x="4730764" y="8323776"/>
                  <a:pt x="4753832" y="8330812"/>
                </a:cubicBezTo>
                <a:cubicBezTo>
                  <a:pt x="4777090" y="8337897"/>
                  <a:pt x="4763259" y="8372984"/>
                  <a:pt x="4740145" y="8365947"/>
                </a:cubicBezTo>
                <a:close/>
                <a:moveTo>
                  <a:pt x="4705065" y="8399167"/>
                </a:moveTo>
                <a:cubicBezTo>
                  <a:pt x="4681807" y="8392083"/>
                  <a:pt x="4693149" y="8356086"/>
                  <a:pt x="4716407" y="8363171"/>
                </a:cubicBezTo>
                <a:cubicBezTo>
                  <a:pt x="4739618" y="8370255"/>
                  <a:pt x="4728276" y="8406251"/>
                  <a:pt x="4705065" y="8399167"/>
                </a:cubicBezTo>
                <a:close/>
                <a:moveTo>
                  <a:pt x="4703055" y="8503423"/>
                </a:moveTo>
                <a:cubicBezTo>
                  <a:pt x="4708750" y="8510747"/>
                  <a:pt x="4707267" y="8525060"/>
                  <a:pt x="4698557" y="8529703"/>
                </a:cubicBezTo>
                <a:lnTo>
                  <a:pt x="4688076" y="8535255"/>
                </a:lnTo>
                <a:cubicBezTo>
                  <a:pt x="4678696" y="8540233"/>
                  <a:pt x="4668694" y="8539659"/>
                  <a:pt x="4661802" y="8530755"/>
                </a:cubicBezTo>
                <a:cubicBezTo>
                  <a:pt x="4656107" y="8523432"/>
                  <a:pt x="4657591" y="8509119"/>
                  <a:pt x="4666301" y="8504476"/>
                </a:cubicBezTo>
                <a:cubicBezTo>
                  <a:pt x="4669795" y="8502609"/>
                  <a:pt x="4673288" y="8500742"/>
                  <a:pt x="4676781" y="8498924"/>
                </a:cubicBezTo>
                <a:cubicBezTo>
                  <a:pt x="4686114" y="8493945"/>
                  <a:pt x="4696116" y="8494520"/>
                  <a:pt x="4703055" y="8503423"/>
                </a:cubicBezTo>
                <a:close/>
                <a:moveTo>
                  <a:pt x="4690660" y="8251065"/>
                </a:moveTo>
                <a:cubicBezTo>
                  <a:pt x="4688650" y="8258963"/>
                  <a:pt x="4682668" y="8265233"/>
                  <a:pt x="4673815" y="8265760"/>
                </a:cubicBezTo>
                <a:cubicBezTo>
                  <a:pt x="4664195" y="8266286"/>
                  <a:pt x="4653762" y="8258101"/>
                  <a:pt x="4653954" y="8247905"/>
                </a:cubicBezTo>
                <a:cubicBezTo>
                  <a:pt x="4654145" y="8238619"/>
                  <a:pt x="4655916" y="8229811"/>
                  <a:pt x="4662425" y="8222727"/>
                </a:cubicBezTo>
                <a:cubicBezTo>
                  <a:pt x="4669603" y="8214972"/>
                  <a:pt x="4679653" y="8213727"/>
                  <a:pt x="4689559" y="8214829"/>
                </a:cubicBezTo>
                <a:cubicBezTo>
                  <a:pt x="4699753" y="8215978"/>
                  <a:pt x="4706118" y="8227896"/>
                  <a:pt x="4704156" y="8237135"/>
                </a:cubicBezTo>
                <a:cubicBezTo>
                  <a:pt x="4702577" y="8244602"/>
                  <a:pt x="4697217" y="8249294"/>
                  <a:pt x="4690660" y="8251065"/>
                </a:cubicBezTo>
                <a:close/>
                <a:moveTo>
                  <a:pt x="4699801" y="8704324"/>
                </a:moveTo>
                <a:lnTo>
                  <a:pt x="4698317" y="8709303"/>
                </a:lnTo>
                <a:cubicBezTo>
                  <a:pt x="4692718" y="8727731"/>
                  <a:pt x="4669268" y="8723998"/>
                  <a:pt x="4663238" y="8710164"/>
                </a:cubicBezTo>
                <a:cubicBezTo>
                  <a:pt x="4642659" y="8701691"/>
                  <a:pt x="4649407" y="8667179"/>
                  <a:pt x="4671900" y="8674024"/>
                </a:cubicBezTo>
                <a:cubicBezTo>
                  <a:pt x="4675872" y="8675221"/>
                  <a:pt x="4678648" y="8677518"/>
                  <a:pt x="4680897" y="8680103"/>
                </a:cubicBezTo>
                <a:cubicBezTo>
                  <a:pt x="4692287" y="8680199"/>
                  <a:pt x="4704156" y="8690012"/>
                  <a:pt x="4699801" y="8704324"/>
                </a:cubicBezTo>
                <a:close/>
                <a:moveTo>
                  <a:pt x="4704347" y="8582788"/>
                </a:moveTo>
                <a:cubicBezTo>
                  <a:pt x="4681424" y="8575799"/>
                  <a:pt x="4687501" y="8538510"/>
                  <a:pt x="4710664" y="8545595"/>
                </a:cubicBezTo>
                <a:cubicBezTo>
                  <a:pt x="4733588" y="8552583"/>
                  <a:pt x="4727510" y="8589872"/>
                  <a:pt x="4704347" y="8582788"/>
                </a:cubicBezTo>
                <a:close/>
                <a:moveTo>
                  <a:pt x="4718034" y="8508114"/>
                </a:moveTo>
                <a:cubicBezTo>
                  <a:pt x="4695063" y="8501126"/>
                  <a:pt x="4701715" y="8463932"/>
                  <a:pt x="4724926" y="8471016"/>
                </a:cubicBezTo>
                <a:cubicBezTo>
                  <a:pt x="4747897" y="8478053"/>
                  <a:pt x="4741245" y="8515198"/>
                  <a:pt x="4718034" y="8508114"/>
                </a:cubicBezTo>
                <a:close/>
                <a:moveTo>
                  <a:pt x="4748567" y="8717583"/>
                </a:moveTo>
                <a:cubicBezTo>
                  <a:pt x="4738661" y="8715813"/>
                  <a:pt x="4731961" y="8704611"/>
                  <a:pt x="4734306" y="8695038"/>
                </a:cubicBezTo>
                <a:cubicBezTo>
                  <a:pt x="4736124" y="8687523"/>
                  <a:pt x="4739857" y="8681204"/>
                  <a:pt x="4746414" y="8677087"/>
                </a:cubicBezTo>
                <a:cubicBezTo>
                  <a:pt x="4754597" y="8671918"/>
                  <a:pt x="4763451" y="8673736"/>
                  <a:pt x="4771874" y="8676848"/>
                </a:cubicBezTo>
                <a:cubicBezTo>
                  <a:pt x="4781493" y="8680390"/>
                  <a:pt x="4784125" y="8694129"/>
                  <a:pt x="4779866" y="8702266"/>
                </a:cubicBezTo>
                <a:cubicBezTo>
                  <a:pt x="4776899" y="8708010"/>
                  <a:pt x="4771969" y="8710882"/>
                  <a:pt x="4766514" y="8711695"/>
                </a:cubicBezTo>
                <a:cubicBezTo>
                  <a:pt x="4762111" y="8716483"/>
                  <a:pt x="4755459" y="8718780"/>
                  <a:pt x="4748567" y="8717583"/>
                </a:cubicBezTo>
                <a:close/>
                <a:moveTo>
                  <a:pt x="4804656" y="8740991"/>
                </a:moveTo>
                <a:cubicBezTo>
                  <a:pt x="4802694" y="8750325"/>
                  <a:pt x="4792117" y="8758606"/>
                  <a:pt x="4782354" y="8755638"/>
                </a:cubicBezTo>
                <a:lnTo>
                  <a:pt x="4774362" y="8753197"/>
                </a:lnTo>
                <a:cubicBezTo>
                  <a:pt x="4764599" y="8750229"/>
                  <a:pt x="4757517" y="8741613"/>
                  <a:pt x="4759766" y="8730890"/>
                </a:cubicBezTo>
                <a:cubicBezTo>
                  <a:pt x="4761728" y="8721557"/>
                  <a:pt x="4772304" y="8713275"/>
                  <a:pt x="4782067" y="8716243"/>
                </a:cubicBezTo>
                <a:lnTo>
                  <a:pt x="4790060" y="8718685"/>
                </a:lnTo>
                <a:cubicBezTo>
                  <a:pt x="4799822" y="8721652"/>
                  <a:pt x="4806905" y="8730316"/>
                  <a:pt x="4804656" y="8740991"/>
                </a:cubicBezTo>
                <a:close/>
                <a:moveTo>
                  <a:pt x="4870507" y="8739698"/>
                </a:moveTo>
                <a:cubicBezTo>
                  <a:pt x="4862898" y="8745682"/>
                  <a:pt x="4849689" y="8744916"/>
                  <a:pt x="4844042" y="8736491"/>
                </a:cubicBezTo>
                <a:cubicBezTo>
                  <a:pt x="4838874" y="8728737"/>
                  <a:pt x="4835237" y="8720552"/>
                  <a:pt x="4836529" y="8710977"/>
                </a:cubicBezTo>
                <a:cubicBezTo>
                  <a:pt x="4837965" y="8700543"/>
                  <a:pt x="4845478" y="8693745"/>
                  <a:pt x="4854236" y="8689006"/>
                </a:cubicBezTo>
                <a:cubicBezTo>
                  <a:pt x="4863233" y="8684076"/>
                  <a:pt x="4875293" y="8690203"/>
                  <a:pt x="4878978" y="8698915"/>
                </a:cubicBezTo>
                <a:cubicBezTo>
                  <a:pt x="4881945" y="8705904"/>
                  <a:pt x="4880222" y="8712844"/>
                  <a:pt x="4875867" y="8718014"/>
                </a:cubicBezTo>
                <a:cubicBezTo>
                  <a:pt x="4878787" y="8725625"/>
                  <a:pt x="4877542" y="8734242"/>
                  <a:pt x="4870507" y="8739698"/>
                </a:cubicBezTo>
                <a:close/>
                <a:moveTo>
                  <a:pt x="4865818" y="8640804"/>
                </a:moveTo>
                <a:cubicBezTo>
                  <a:pt x="4860027" y="8639033"/>
                  <a:pt x="4856629" y="8635586"/>
                  <a:pt x="4855193" y="8631469"/>
                </a:cubicBezTo>
                <a:cubicBezTo>
                  <a:pt x="4854810" y="8637261"/>
                  <a:pt x="4851221" y="8642718"/>
                  <a:pt x="4846196" y="8645925"/>
                </a:cubicBezTo>
                <a:cubicBezTo>
                  <a:pt x="4846531" y="8646931"/>
                  <a:pt x="4847057" y="8647792"/>
                  <a:pt x="4847297" y="8648846"/>
                </a:cubicBezTo>
                <a:cubicBezTo>
                  <a:pt x="4849546" y="8658802"/>
                  <a:pt x="4844377" y="8669237"/>
                  <a:pt x="4834136" y="8672062"/>
                </a:cubicBezTo>
                <a:cubicBezTo>
                  <a:pt x="4825186" y="8674551"/>
                  <a:pt x="4814706" y="8669333"/>
                  <a:pt x="4811643" y="8660382"/>
                </a:cubicBezTo>
                <a:cubicBezTo>
                  <a:pt x="4811308" y="8660046"/>
                  <a:pt x="4810925" y="8659711"/>
                  <a:pt x="4810542" y="8659377"/>
                </a:cubicBezTo>
                <a:cubicBezTo>
                  <a:pt x="4810399" y="8659281"/>
                  <a:pt x="4810303" y="8659233"/>
                  <a:pt x="4810064" y="8659041"/>
                </a:cubicBezTo>
                <a:cubicBezTo>
                  <a:pt x="4808724" y="8658275"/>
                  <a:pt x="4807480" y="8657414"/>
                  <a:pt x="4806140" y="8656696"/>
                </a:cubicBezTo>
                <a:cubicBezTo>
                  <a:pt x="4805134" y="8656169"/>
                  <a:pt x="4799248" y="8653489"/>
                  <a:pt x="4804608" y="8655738"/>
                </a:cubicBezTo>
                <a:cubicBezTo>
                  <a:pt x="4797764" y="8652818"/>
                  <a:pt x="4792022" y="8649707"/>
                  <a:pt x="4789820" y="8641905"/>
                </a:cubicBezTo>
                <a:cubicBezTo>
                  <a:pt x="4787619" y="8634054"/>
                  <a:pt x="4790634" y="8626252"/>
                  <a:pt x="4796855" y="8621465"/>
                </a:cubicBezTo>
                <a:cubicBezTo>
                  <a:pt x="4798100" y="8620460"/>
                  <a:pt x="4799487" y="8619646"/>
                  <a:pt x="4800923" y="8618928"/>
                </a:cubicBezTo>
                <a:cubicBezTo>
                  <a:pt x="4810351" y="8610791"/>
                  <a:pt x="4824516" y="8610169"/>
                  <a:pt x="4836385" y="8610887"/>
                </a:cubicBezTo>
                <a:cubicBezTo>
                  <a:pt x="4845478" y="8611461"/>
                  <a:pt x="4852274" y="8617253"/>
                  <a:pt x="4854332" y="8625677"/>
                </a:cubicBezTo>
                <a:cubicBezTo>
                  <a:pt x="4854715" y="8614237"/>
                  <a:pt x="4866296" y="8601743"/>
                  <a:pt x="4880940" y="8606243"/>
                </a:cubicBezTo>
                <a:cubicBezTo>
                  <a:pt x="4904199" y="8613328"/>
                  <a:pt x="4888741" y="8647792"/>
                  <a:pt x="4865818" y="8640804"/>
                </a:cubicBezTo>
                <a:close/>
                <a:moveTo>
                  <a:pt x="4920327" y="8434206"/>
                </a:moveTo>
                <a:cubicBezTo>
                  <a:pt x="4929707" y="8435595"/>
                  <a:pt x="4938082" y="8446891"/>
                  <a:pt x="4935210" y="8456321"/>
                </a:cubicBezTo>
                <a:lnTo>
                  <a:pt x="4932769" y="8464315"/>
                </a:lnTo>
                <a:cubicBezTo>
                  <a:pt x="4929707" y="8474463"/>
                  <a:pt x="4921619" y="8480829"/>
                  <a:pt x="4910659" y="8479202"/>
                </a:cubicBezTo>
                <a:cubicBezTo>
                  <a:pt x="4901280" y="8477814"/>
                  <a:pt x="4892904" y="8466517"/>
                  <a:pt x="4895776" y="8457087"/>
                </a:cubicBezTo>
                <a:lnTo>
                  <a:pt x="4898217" y="8449093"/>
                </a:lnTo>
                <a:cubicBezTo>
                  <a:pt x="4901280" y="8438945"/>
                  <a:pt x="4909367" y="8432531"/>
                  <a:pt x="4920327" y="8434206"/>
                </a:cubicBezTo>
                <a:close/>
                <a:moveTo>
                  <a:pt x="4913531" y="8398497"/>
                </a:moveTo>
                <a:cubicBezTo>
                  <a:pt x="4916450" y="8388493"/>
                  <a:pt x="4928032" y="8383849"/>
                  <a:pt x="4937459" y="8386722"/>
                </a:cubicBezTo>
                <a:lnTo>
                  <a:pt x="4945452" y="8389163"/>
                </a:lnTo>
                <a:cubicBezTo>
                  <a:pt x="4955550" y="8392226"/>
                  <a:pt x="4960000" y="8403571"/>
                  <a:pt x="4957224" y="8413097"/>
                </a:cubicBezTo>
                <a:cubicBezTo>
                  <a:pt x="4954305" y="8423101"/>
                  <a:pt x="4942724" y="8427744"/>
                  <a:pt x="4933296" y="8424872"/>
                </a:cubicBezTo>
                <a:lnTo>
                  <a:pt x="4925304" y="8422431"/>
                </a:lnTo>
                <a:cubicBezTo>
                  <a:pt x="4915158" y="8419367"/>
                  <a:pt x="4910755" y="8408071"/>
                  <a:pt x="4913531" y="8398497"/>
                </a:cubicBezTo>
                <a:close/>
                <a:moveTo>
                  <a:pt x="4916019" y="8542435"/>
                </a:moveTo>
                <a:cubicBezTo>
                  <a:pt x="4916881" y="8548850"/>
                  <a:pt x="4914488" y="8554019"/>
                  <a:pt x="4910468" y="8557801"/>
                </a:cubicBezTo>
                <a:cubicBezTo>
                  <a:pt x="4909559" y="8564215"/>
                  <a:pt x="4905443" y="8569912"/>
                  <a:pt x="4899078" y="8572879"/>
                </a:cubicBezTo>
                <a:cubicBezTo>
                  <a:pt x="4889937" y="8577140"/>
                  <a:pt x="4878069" y="8571778"/>
                  <a:pt x="4874480" y="8562588"/>
                </a:cubicBezTo>
                <a:cubicBezTo>
                  <a:pt x="4871656" y="8555455"/>
                  <a:pt x="4871130" y="8548083"/>
                  <a:pt x="4874144" y="8540952"/>
                </a:cubicBezTo>
                <a:cubicBezTo>
                  <a:pt x="4877877" y="8532048"/>
                  <a:pt x="4886204" y="8528410"/>
                  <a:pt x="4894867" y="8526112"/>
                </a:cubicBezTo>
                <a:cubicBezTo>
                  <a:pt x="4904821" y="8523623"/>
                  <a:pt x="4914823" y="8533340"/>
                  <a:pt x="4916019" y="8542435"/>
                </a:cubicBezTo>
                <a:close/>
                <a:moveTo>
                  <a:pt x="4972587" y="8831126"/>
                </a:moveTo>
                <a:cubicBezTo>
                  <a:pt x="4949472" y="8838641"/>
                  <a:pt x="4938129" y="8802645"/>
                  <a:pt x="4961244" y="8795130"/>
                </a:cubicBezTo>
                <a:cubicBezTo>
                  <a:pt x="4984360" y="8787614"/>
                  <a:pt x="4995654" y="8823611"/>
                  <a:pt x="4972587" y="8831126"/>
                </a:cubicBezTo>
                <a:close/>
                <a:moveTo>
                  <a:pt x="4988667" y="8615146"/>
                </a:moveTo>
                <a:cubicBezTo>
                  <a:pt x="4988475" y="8615625"/>
                  <a:pt x="4988571" y="8616152"/>
                  <a:pt x="4988332" y="8616630"/>
                </a:cubicBezTo>
                <a:cubicBezTo>
                  <a:pt x="4986561" y="8620173"/>
                  <a:pt x="4984743" y="8623667"/>
                  <a:pt x="4982924" y="8627209"/>
                </a:cubicBezTo>
                <a:cubicBezTo>
                  <a:pt x="4980052" y="8632810"/>
                  <a:pt x="4974932" y="8636495"/>
                  <a:pt x="4969189" y="8637740"/>
                </a:cubicBezTo>
                <a:cubicBezTo>
                  <a:pt x="4971582" y="8641713"/>
                  <a:pt x="4972204" y="8646356"/>
                  <a:pt x="4971294" y="8650904"/>
                </a:cubicBezTo>
                <a:cubicBezTo>
                  <a:pt x="4979095" y="8655020"/>
                  <a:pt x="4984407" y="8663302"/>
                  <a:pt x="4979909" y="8672540"/>
                </a:cubicBezTo>
                <a:cubicBezTo>
                  <a:pt x="4978377" y="8675699"/>
                  <a:pt x="4977181" y="8679098"/>
                  <a:pt x="4975650" y="8682209"/>
                </a:cubicBezTo>
                <a:cubicBezTo>
                  <a:pt x="4975362" y="8683071"/>
                  <a:pt x="4975123" y="8683885"/>
                  <a:pt x="4974836" y="8684746"/>
                </a:cubicBezTo>
                <a:cubicBezTo>
                  <a:pt x="4974405" y="8687283"/>
                  <a:pt x="4973879" y="8689581"/>
                  <a:pt x="4972970" y="8691735"/>
                </a:cubicBezTo>
                <a:cubicBezTo>
                  <a:pt x="4975745" y="8696665"/>
                  <a:pt x="4976559" y="8702840"/>
                  <a:pt x="4974884" y="8707818"/>
                </a:cubicBezTo>
                <a:cubicBezTo>
                  <a:pt x="4972682" y="8714185"/>
                  <a:pt x="4967753" y="8717727"/>
                  <a:pt x="4962058" y="8719163"/>
                </a:cubicBezTo>
                <a:cubicBezTo>
                  <a:pt x="4963159" y="8719307"/>
                  <a:pt x="4964164" y="8719116"/>
                  <a:pt x="4965360" y="8719498"/>
                </a:cubicBezTo>
                <a:cubicBezTo>
                  <a:pt x="4978473" y="8723471"/>
                  <a:pt x="4981201" y="8736970"/>
                  <a:pt x="4977037" y="8746687"/>
                </a:cubicBezTo>
                <a:cubicBezTo>
                  <a:pt x="4997137" y="8744293"/>
                  <a:pt x="5003837" y="8776748"/>
                  <a:pt x="4982206" y="8783785"/>
                </a:cubicBezTo>
                <a:cubicBezTo>
                  <a:pt x="4964738" y="8789481"/>
                  <a:pt x="4955502" y="8769855"/>
                  <a:pt x="4962010" y="8756740"/>
                </a:cubicBezTo>
                <a:cubicBezTo>
                  <a:pt x="4960335" y="8756691"/>
                  <a:pt x="4958756" y="8756835"/>
                  <a:pt x="4956890" y="8756260"/>
                </a:cubicBezTo>
                <a:cubicBezTo>
                  <a:pt x="4939374" y="8750947"/>
                  <a:pt x="4939996" y="8728593"/>
                  <a:pt x="4951386" y="8721126"/>
                </a:cubicBezTo>
                <a:cubicBezTo>
                  <a:pt x="4948036" y="8722514"/>
                  <a:pt x="4945548" y="8723088"/>
                  <a:pt x="4942054" y="8723328"/>
                </a:cubicBezTo>
                <a:cubicBezTo>
                  <a:pt x="4934109" y="8723902"/>
                  <a:pt x="4927792" y="8721078"/>
                  <a:pt x="4920853" y="8717536"/>
                </a:cubicBezTo>
                <a:cubicBezTo>
                  <a:pt x="4918843" y="8716483"/>
                  <a:pt x="4917216" y="8714616"/>
                  <a:pt x="4915828" y="8712510"/>
                </a:cubicBezTo>
                <a:cubicBezTo>
                  <a:pt x="4912383" y="8711504"/>
                  <a:pt x="4909128" y="8709685"/>
                  <a:pt x="4906783" y="8707149"/>
                </a:cubicBezTo>
                <a:cubicBezTo>
                  <a:pt x="4904917" y="8705138"/>
                  <a:pt x="4903146" y="8702984"/>
                  <a:pt x="4901519" y="8700734"/>
                </a:cubicBezTo>
                <a:cubicBezTo>
                  <a:pt x="4900801" y="8700543"/>
                  <a:pt x="4900083" y="8700351"/>
                  <a:pt x="4899365" y="8700064"/>
                </a:cubicBezTo>
                <a:cubicBezTo>
                  <a:pt x="4890416" y="8696187"/>
                  <a:pt x="4884912" y="8684363"/>
                  <a:pt x="4889507" y="8675269"/>
                </a:cubicBezTo>
                <a:lnTo>
                  <a:pt x="4891995" y="8670338"/>
                </a:lnTo>
                <a:cubicBezTo>
                  <a:pt x="4892234" y="8668663"/>
                  <a:pt x="4892570" y="8666987"/>
                  <a:pt x="4893144" y="8665312"/>
                </a:cubicBezTo>
                <a:cubicBezTo>
                  <a:pt x="4897260" y="8652483"/>
                  <a:pt x="4909320" y="8643532"/>
                  <a:pt x="4918460" y="8634341"/>
                </a:cubicBezTo>
                <a:cubicBezTo>
                  <a:pt x="4926261" y="8626443"/>
                  <a:pt x="4935545" y="8628215"/>
                  <a:pt x="4941862" y="8633910"/>
                </a:cubicBezTo>
                <a:cubicBezTo>
                  <a:pt x="4944159" y="8631805"/>
                  <a:pt x="4946839" y="8630129"/>
                  <a:pt x="4950142" y="8629507"/>
                </a:cubicBezTo>
                <a:cubicBezTo>
                  <a:pt x="4946744" y="8624289"/>
                  <a:pt x="4945452" y="8617635"/>
                  <a:pt x="4948323" y="8611987"/>
                </a:cubicBezTo>
                <a:lnTo>
                  <a:pt x="4953683" y="8601408"/>
                </a:lnTo>
                <a:cubicBezTo>
                  <a:pt x="4956938" y="8594994"/>
                  <a:pt x="4963159" y="8590830"/>
                  <a:pt x="4969954" y="8590399"/>
                </a:cubicBezTo>
                <a:cubicBezTo>
                  <a:pt x="4971390" y="8586378"/>
                  <a:pt x="4973592" y="8582644"/>
                  <a:pt x="4977181" y="8580347"/>
                </a:cubicBezTo>
                <a:cubicBezTo>
                  <a:pt x="4969763" y="8569385"/>
                  <a:pt x="4971007" y="8552200"/>
                  <a:pt x="4976320" y="8540568"/>
                </a:cubicBezTo>
                <a:cubicBezTo>
                  <a:pt x="4980052" y="8532431"/>
                  <a:pt x="4990246" y="8528075"/>
                  <a:pt x="5000535" y="8525873"/>
                </a:cubicBezTo>
                <a:cubicBezTo>
                  <a:pt x="4997185" y="8513619"/>
                  <a:pt x="5010011" y="8496626"/>
                  <a:pt x="5026809" y="8501748"/>
                </a:cubicBezTo>
                <a:cubicBezTo>
                  <a:pt x="5038247" y="8505242"/>
                  <a:pt x="5040161" y="8515390"/>
                  <a:pt x="5036476" y="8523911"/>
                </a:cubicBezTo>
                <a:cubicBezTo>
                  <a:pt x="5038247" y="8523815"/>
                  <a:pt x="5039970" y="8523911"/>
                  <a:pt x="5041645" y="8524293"/>
                </a:cubicBezTo>
                <a:cubicBezTo>
                  <a:pt x="5045138" y="8514959"/>
                  <a:pt x="5055667" y="8510651"/>
                  <a:pt x="5064999" y="8513284"/>
                </a:cubicBezTo>
                <a:cubicBezTo>
                  <a:pt x="5070981" y="8514959"/>
                  <a:pt x="5075145" y="8519890"/>
                  <a:pt x="5076915" y="8525586"/>
                </a:cubicBezTo>
                <a:cubicBezTo>
                  <a:pt x="5076915" y="8524389"/>
                  <a:pt x="5077107" y="8523145"/>
                  <a:pt x="5077490" y="8521900"/>
                </a:cubicBezTo>
                <a:lnTo>
                  <a:pt x="5079930" y="8513906"/>
                </a:lnTo>
                <a:cubicBezTo>
                  <a:pt x="5082897" y="8504093"/>
                  <a:pt x="5090459" y="8496483"/>
                  <a:pt x="5101609" y="8498349"/>
                </a:cubicBezTo>
                <a:cubicBezTo>
                  <a:pt x="5110702" y="8499833"/>
                  <a:pt x="5120130" y="8510268"/>
                  <a:pt x="5117163" y="8520033"/>
                </a:cubicBezTo>
                <a:lnTo>
                  <a:pt x="5114722" y="8528027"/>
                </a:lnTo>
                <a:cubicBezTo>
                  <a:pt x="5111755" y="8537840"/>
                  <a:pt x="5104194" y="8545451"/>
                  <a:pt x="5093043" y="8543584"/>
                </a:cubicBezTo>
                <a:cubicBezTo>
                  <a:pt x="5086583" y="8542531"/>
                  <a:pt x="5080026" y="8536931"/>
                  <a:pt x="5077777" y="8530277"/>
                </a:cubicBezTo>
                <a:cubicBezTo>
                  <a:pt x="5077920" y="8532575"/>
                  <a:pt x="5077729" y="8534872"/>
                  <a:pt x="5077059" y="8537074"/>
                </a:cubicBezTo>
                <a:lnTo>
                  <a:pt x="5074618" y="8545068"/>
                </a:lnTo>
                <a:cubicBezTo>
                  <a:pt x="5073757" y="8547940"/>
                  <a:pt x="5072225" y="8550286"/>
                  <a:pt x="5070263" y="8552200"/>
                </a:cubicBezTo>
                <a:cubicBezTo>
                  <a:pt x="5073422" y="8560434"/>
                  <a:pt x="5073709" y="8569625"/>
                  <a:pt x="5069163" y="8578336"/>
                </a:cubicBezTo>
                <a:cubicBezTo>
                  <a:pt x="5066291" y="8583889"/>
                  <a:pt x="5062319" y="8588101"/>
                  <a:pt x="5057724" y="8591165"/>
                </a:cubicBezTo>
                <a:cubicBezTo>
                  <a:pt x="5058394" y="8594037"/>
                  <a:pt x="5058490" y="8597100"/>
                  <a:pt x="5057820" y="8600164"/>
                </a:cubicBezTo>
                <a:cubicBezTo>
                  <a:pt x="5055667" y="8609881"/>
                  <a:pt x="5044181" y="8616391"/>
                  <a:pt x="5034705" y="8613519"/>
                </a:cubicBezTo>
                <a:lnTo>
                  <a:pt x="5018673" y="8608636"/>
                </a:lnTo>
                <a:cubicBezTo>
                  <a:pt x="5012021" y="8606626"/>
                  <a:pt x="5007427" y="8601648"/>
                  <a:pt x="5005656" y="8595617"/>
                </a:cubicBezTo>
                <a:cubicBezTo>
                  <a:pt x="5005417" y="8595568"/>
                  <a:pt x="5005129" y="8595473"/>
                  <a:pt x="5004890" y="8595425"/>
                </a:cubicBezTo>
                <a:cubicBezTo>
                  <a:pt x="5005225" y="8604855"/>
                  <a:pt x="4998717" y="8614141"/>
                  <a:pt x="4988667" y="8615146"/>
                </a:cubicBezTo>
                <a:close/>
                <a:moveTo>
                  <a:pt x="4985030" y="8339907"/>
                </a:moveTo>
                <a:cubicBezTo>
                  <a:pt x="5008240" y="8346944"/>
                  <a:pt x="4999291" y="8383658"/>
                  <a:pt x="4976080" y="8376574"/>
                </a:cubicBezTo>
                <a:cubicBezTo>
                  <a:pt x="4952870" y="8369490"/>
                  <a:pt x="4961819" y="8332823"/>
                  <a:pt x="4985030" y="8339907"/>
                </a:cubicBezTo>
                <a:close/>
                <a:moveTo>
                  <a:pt x="5040257" y="8356756"/>
                </a:moveTo>
                <a:lnTo>
                  <a:pt x="5042698" y="8348762"/>
                </a:lnTo>
                <a:cubicBezTo>
                  <a:pt x="5045665" y="8338950"/>
                  <a:pt x="5058873" y="8335168"/>
                  <a:pt x="5067487" y="8338854"/>
                </a:cubicBezTo>
                <a:cubicBezTo>
                  <a:pt x="5073996" y="8341678"/>
                  <a:pt x="5077442" y="8347135"/>
                  <a:pt x="5078255" y="8353262"/>
                </a:cubicBezTo>
                <a:cubicBezTo>
                  <a:pt x="5081414" y="8352687"/>
                  <a:pt x="5084764" y="8352784"/>
                  <a:pt x="5087875" y="8353741"/>
                </a:cubicBezTo>
                <a:cubicBezTo>
                  <a:pt x="5097925" y="8356756"/>
                  <a:pt x="5102327" y="8368341"/>
                  <a:pt x="5099456" y="8377770"/>
                </a:cubicBezTo>
                <a:lnTo>
                  <a:pt x="5097015" y="8385764"/>
                </a:lnTo>
                <a:cubicBezTo>
                  <a:pt x="5095005" y="8392417"/>
                  <a:pt x="5089263" y="8396534"/>
                  <a:pt x="5082945" y="8397731"/>
                </a:cubicBezTo>
                <a:cubicBezTo>
                  <a:pt x="5079308" y="8402997"/>
                  <a:pt x="5073087" y="8406060"/>
                  <a:pt x="5064855" y="8403571"/>
                </a:cubicBezTo>
                <a:cubicBezTo>
                  <a:pt x="5054087" y="8400316"/>
                  <a:pt x="5050211" y="8390599"/>
                  <a:pt x="5051264" y="8381839"/>
                </a:cubicBezTo>
                <a:cubicBezTo>
                  <a:pt x="5050881" y="8381744"/>
                  <a:pt x="5050498" y="8381648"/>
                  <a:pt x="5050163" y="8381504"/>
                </a:cubicBezTo>
                <a:cubicBezTo>
                  <a:pt x="5040065" y="8377244"/>
                  <a:pt x="5037290" y="8366521"/>
                  <a:pt x="5040257" y="8356756"/>
                </a:cubicBezTo>
                <a:close/>
                <a:moveTo>
                  <a:pt x="5219003" y="8451582"/>
                </a:moveTo>
                <a:cubicBezTo>
                  <a:pt x="5222640" y="8449620"/>
                  <a:pt x="5226708" y="8449572"/>
                  <a:pt x="5230585" y="8450338"/>
                </a:cubicBezTo>
                <a:cubicBezTo>
                  <a:pt x="5230776" y="8449859"/>
                  <a:pt x="5230728" y="8449333"/>
                  <a:pt x="5230968" y="8448902"/>
                </a:cubicBezTo>
                <a:lnTo>
                  <a:pt x="5236375" y="8438323"/>
                </a:lnTo>
                <a:cubicBezTo>
                  <a:pt x="5241017" y="8429228"/>
                  <a:pt x="5252551" y="8425351"/>
                  <a:pt x="5261692" y="8429946"/>
                </a:cubicBezTo>
                <a:cubicBezTo>
                  <a:pt x="5270737" y="8434493"/>
                  <a:pt x="5274661" y="8446173"/>
                  <a:pt x="5270067" y="8455268"/>
                </a:cubicBezTo>
                <a:lnTo>
                  <a:pt x="5264707" y="8465847"/>
                </a:lnTo>
                <a:cubicBezTo>
                  <a:pt x="5260878" y="8473314"/>
                  <a:pt x="5252455" y="8476952"/>
                  <a:pt x="5244463" y="8475564"/>
                </a:cubicBezTo>
                <a:cubicBezTo>
                  <a:pt x="5242740" y="8479633"/>
                  <a:pt x="5239773" y="8483271"/>
                  <a:pt x="5235610" y="8485472"/>
                </a:cubicBezTo>
                <a:lnTo>
                  <a:pt x="5225129" y="8491073"/>
                </a:lnTo>
                <a:cubicBezTo>
                  <a:pt x="5216132" y="8495860"/>
                  <a:pt x="5204263" y="8491313"/>
                  <a:pt x="5199908" y="8482409"/>
                </a:cubicBezTo>
                <a:cubicBezTo>
                  <a:pt x="5195984" y="8474415"/>
                  <a:pt x="5198520" y="8465272"/>
                  <a:pt x="5204885" y="8459767"/>
                </a:cubicBezTo>
                <a:cubicBezTo>
                  <a:pt x="5201152" y="8461060"/>
                  <a:pt x="5196941" y="8461347"/>
                  <a:pt x="5192395" y="8459959"/>
                </a:cubicBezTo>
                <a:cubicBezTo>
                  <a:pt x="5186460" y="8458140"/>
                  <a:pt x="5183110" y="8454550"/>
                  <a:pt x="5181723" y="8450290"/>
                </a:cubicBezTo>
                <a:cubicBezTo>
                  <a:pt x="5179377" y="8460582"/>
                  <a:pt x="5168657" y="8470251"/>
                  <a:pt x="5155449" y="8466230"/>
                </a:cubicBezTo>
                <a:cubicBezTo>
                  <a:pt x="5132286" y="8459193"/>
                  <a:pt x="5147792" y="8424777"/>
                  <a:pt x="5170763" y="8431765"/>
                </a:cubicBezTo>
                <a:cubicBezTo>
                  <a:pt x="5176697" y="8433584"/>
                  <a:pt x="5180095" y="8437222"/>
                  <a:pt x="5181435" y="8441482"/>
                </a:cubicBezTo>
                <a:cubicBezTo>
                  <a:pt x="5183780" y="8431190"/>
                  <a:pt x="5194500" y="8421521"/>
                  <a:pt x="5207709" y="8425542"/>
                </a:cubicBezTo>
                <a:cubicBezTo>
                  <a:pt x="5222928" y="8430185"/>
                  <a:pt x="5221348" y="8446557"/>
                  <a:pt x="5212064" y="8455316"/>
                </a:cubicBezTo>
                <a:lnTo>
                  <a:pt x="5219003" y="8451582"/>
                </a:lnTo>
                <a:close/>
                <a:moveTo>
                  <a:pt x="5315771" y="8743384"/>
                </a:moveTo>
                <a:cubicBezTo>
                  <a:pt x="5317158" y="8742283"/>
                  <a:pt x="5318642" y="8741374"/>
                  <a:pt x="5320269" y="8740703"/>
                </a:cubicBezTo>
                <a:cubicBezTo>
                  <a:pt x="5317781" y="8731034"/>
                  <a:pt x="5323954" y="8721508"/>
                  <a:pt x="5333095" y="8718301"/>
                </a:cubicBezTo>
                <a:cubicBezTo>
                  <a:pt x="5338981" y="8716243"/>
                  <a:pt x="5345203" y="8717871"/>
                  <a:pt x="5349893" y="8721508"/>
                </a:cubicBezTo>
                <a:cubicBezTo>
                  <a:pt x="5349223" y="8720503"/>
                  <a:pt x="5348648" y="8719403"/>
                  <a:pt x="5348265" y="8718206"/>
                </a:cubicBezTo>
                <a:lnTo>
                  <a:pt x="5345681" y="8710212"/>
                </a:lnTo>
                <a:cubicBezTo>
                  <a:pt x="5342523" y="8700447"/>
                  <a:pt x="5344341" y="8689916"/>
                  <a:pt x="5354535" y="8685034"/>
                </a:cubicBezTo>
                <a:cubicBezTo>
                  <a:pt x="5362670" y="8681108"/>
                  <a:pt x="5375831" y="8684124"/>
                  <a:pt x="5379325" y="8693315"/>
                </a:cubicBezTo>
                <a:cubicBezTo>
                  <a:pt x="5383392" y="8690586"/>
                  <a:pt x="5387795" y="8688576"/>
                  <a:pt x="5392916" y="8688384"/>
                </a:cubicBezTo>
                <a:cubicBezTo>
                  <a:pt x="5396314" y="8688288"/>
                  <a:pt x="5399233" y="8689150"/>
                  <a:pt x="5401961" y="8690346"/>
                </a:cubicBezTo>
                <a:cubicBezTo>
                  <a:pt x="5404689" y="8687475"/>
                  <a:pt x="5408135" y="8685177"/>
                  <a:pt x="5412155" y="8683836"/>
                </a:cubicBezTo>
                <a:lnTo>
                  <a:pt x="5420147" y="8681252"/>
                </a:lnTo>
                <a:cubicBezTo>
                  <a:pt x="5429910" y="8678092"/>
                  <a:pt x="5440486" y="8687236"/>
                  <a:pt x="5442161" y="8696282"/>
                </a:cubicBezTo>
                <a:cubicBezTo>
                  <a:pt x="5444219" y="8707244"/>
                  <a:pt x="5436801" y="8715190"/>
                  <a:pt x="5427134" y="8718301"/>
                </a:cubicBezTo>
                <a:lnTo>
                  <a:pt x="5419142" y="8720886"/>
                </a:lnTo>
                <a:cubicBezTo>
                  <a:pt x="5417658" y="8721365"/>
                  <a:pt x="5416127" y="8721078"/>
                  <a:pt x="5414643" y="8721030"/>
                </a:cubicBezTo>
                <a:cubicBezTo>
                  <a:pt x="5413112" y="8723471"/>
                  <a:pt x="5411293" y="8725625"/>
                  <a:pt x="5409044" y="8727014"/>
                </a:cubicBezTo>
                <a:cubicBezTo>
                  <a:pt x="5403588" y="8730412"/>
                  <a:pt x="5397893" y="8730460"/>
                  <a:pt x="5392772" y="8728354"/>
                </a:cubicBezTo>
                <a:cubicBezTo>
                  <a:pt x="5387078" y="8730077"/>
                  <a:pt x="5380952" y="8728689"/>
                  <a:pt x="5375831" y="8725051"/>
                </a:cubicBezTo>
                <a:cubicBezTo>
                  <a:pt x="5374970" y="8725625"/>
                  <a:pt x="5374396" y="8726391"/>
                  <a:pt x="5373390" y="8726870"/>
                </a:cubicBezTo>
                <a:cubicBezTo>
                  <a:pt x="5367504" y="8729694"/>
                  <a:pt x="5358890" y="8728880"/>
                  <a:pt x="5353290" y="8724716"/>
                </a:cubicBezTo>
                <a:cubicBezTo>
                  <a:pt x="5354726" y="8726535"/>
                  <a:pt x="5355875" y="8728545"/>
                  <a:pt x="5356593" y="8730699"/>
                </a:cubicBezTo>
                <a:lnTo>
                  <a:pt x="5359177" y="8738693"/>
                </a:lnTo>
                <a:cubicBezTo>
                  <a:pt x="5360086" y="8741517"/>
                  <a:pt x="5360182" y="8744342"/>
                  <a:pt x="5359703" y="8747022"/>
                </a:cubicBezTo>
                <a:cubicBezTo>
                  <a:pt x="5367026" y="8751952"/>
                  <a:pt x="5372481" y="8759324"/>
                  <a:pt x="5373773" y="8769089"/>
                </a:cubicBezTo>
                <a:cubicBezTo>
                  <a:pt x="5374587" y="8775264"/>
                  <a:pt x="5373773" y="8780912"/>
                  <a:pt x="5371763" y="8786035"/>
                </a:cubicBezTo>
                <a:cubicBezTo>
                  <a:pt x="5381670" y="8786800"/>
                  <a:pt x="5390092" y="8794028"/>
                  <a:pt x="5390236" y="8804463"/>
                </a:cubicBezTo>
                <a:cubicBezTo>
                  <a:pt x="5390380" y="8814229"/>
                  <a:pt x="5381861" y="8824041"/>
                  <a:pt x="5371668" y="8823611"/>
                </a:cubicBezTo>
                <a:cubicBezTo>
                  <a:pt x="5367743" y="8823467"/>
                  <a:pt x="5363771" y="8823276"/>
                  <a:pt x="5359847" y="8823084"/>
                </a:cubicBezTo>
                <a:cubicBezTo>
                  <a:pt x="5357550" y="8822989"/>
                  <a:pt x="5355348" y="8822414"/>
                  <a:pt x="5353290" y="8821696"/>
                </a:cubicBezTo>
                <a:lnTo>
                  <a:pt x="5349797" y="8822845"/>
                </a:lnTo>
                <a:cubicBezTo>
                  <a:pt x="5343863" y="8824807"/>
                  <a:pt x="5338072" y="8823515"/>
                  <a:pt x="5333382" y="8820404"/>
                </a:cubicBezTo>
                <a:cubicBezTo>
                  <a:pt x="5333430" y="8821983"/>
                  <a:pt x="5333477" y="8823419"/>
                  <a:pt x="5333238" y="8824951"/>
                </a:cubicBezTo>
                <a:cubicBezTo>
                  <a:pt x="5336732" y="8834094"/>
                  <a:pt x="5334530" y="8845438"/>
                  <a:pt x="5322566" y="8849315"/>
                </a:cubicBezTo>
                <a:cubicBezTo>
                  <a:pt x="5322471" y="8849364"/>
                  <a:pt x="5322423" y="8849315"/>
                  <a:pt x="5322327" y="8849315"/>
                </a:cubicBezTo>
                <a:cubicBezTo>
                  <a:pt x="5324098" y="8850273"/>
                  <a:pt x="5325868" y="8851278"/>
                  <a:pt x="5327543" y="8853097"/>
                </a:cubicBezTo>
                <a:cubicBezTo>
                  <a:pt x="5343910" y="8870856"/>
                  <a:pt x="5318546" y="8898811"/>
                  <a:pt x="5302131" y="8880956"/>
                </a:cubicBezTo>
                <a:cubicBezTo>
                  <a:pt x="5291268" y="8869133"/>
                  <a:pt x="5298877" y="8853097"/>
                  <a:pt x="5309980" y="8848741"/>
                </a:cubicBezTo>
                <a:cubicBezTo>
                  <a:pt x="5306055" y="8847066"/>
                  <a:pt x="5303328" y="8844002"/>
                  <a:pt x="5301318" y="8840269"/>
                </a:cubicBezTo>
                <a:cubicBezTo>
                  <a:pt x="5299882" y="8840556"/>
                  <a:pt x="5298446" y="8840987"/>
                  <a:pt x="5297058" y="8840987"/>
                </a:cubicBezTo>
                <a:cubicBezTo>
                  <a:pt x="5294378" y="8844672"/>
                  <a:pt x="5290310" y="8847114"/>
                  <a:pt x="5286099" y="8848406"/>
                </a:cubicBezTo>
                <a:cubicBezTo>
                  <a:pt x="5282175" y="8855395"/>
                  <a:pt x="5274613" y="8860230"/>
                  <a:pt x="5264755" y="8857214"/>
                </a:cubicBezTo>
                <a:cubicBezTo>
                  <a:pt x="5250110" y="8852762"/>
                  <a:pt x="5249440" y="8836966"/>
                  <a:pt x="5256667" y="8827584"/>
                </a:cubicBezTo>
                <a:cubicBezTo>
                  <a:pt x="5256332" y="8827010"/>
                  <a:pt x="5255805" y="8826626"/>
                  <a:pt x="5255470" y="8826004"/>
                </a:cubicBezTo>
                <a:cubicBezTo>
                  <a:pt x="5251594" y="8819015"/>
                  <a:pt x="5251546" y="8812074"/>
                  <a:pt x="5251881" y="8804320"/>
                </a:cubicBezTo>
                <a:cubicBezTo>
                  <a:pt x="5251977" y="8802070"/>
                  <a:pt x="5252982" y="8799820"/>
                  <a:pt x="5254322" y="8797666"/>
                </a:cubicBezTo>
                <a:cubicBezTo>
                  <a:pt x="5253843" y="8794076"/>
                  <a:pt x="5254083" y="8790391"/>
                  <a:pt x="5255423" y="8787183"/>
                </a:cubicBezTo>
                <a:cubicBezTo>
                  <a:pt x="5256475" y="8784599"/>
                  <a:pt x="5257720" y="8782157"/>
                  <a:pt x="5259060" y="8779716"/>
                </a:cubicBezTo>
                <a:cubicBezTo>
                  <a:pt x="5258964" y="8778950"/>
                  <a:pt x="5258773" y="8778232"/>
                  <a:pt x="5258773" y="8777466"/>
                </a:cubicBezTo>
                <a:cubicBezTo>
                  <a:pt x="5258581" y="8767749"/>
                  <a:pt x="5267052" y="8757793"/>
                  <a:pt x="5277198" y="8758223"/>
                </a:cubicBezTo>
                <a:lnTo>
                  <a:pt x="5282701" y="8758463"/>
                </a:lnTo>
                <a:cubicBezTo>
                  <a:pt x="5282749" y="8758463"/>
                  <a:pt x="5282845" y="8758463"/>
                  <a:pt x="5282892" y="8758415"/>
                </a:cubicBezTo>
                <a:cubicBezTo>
                  <a:pt x="5278968" y="8748650"/>
                  <a:pt x="5281983" y="8734816"/>
                  <a:pt x="5295096" y="8730556"/>
                </a:cubicBezTo>
                <a:cubicBezTo>
                  <a:pt x="5306534" y="8727109"/>
                  <a:pt x="5313904" y="8734289"/>
                  <a:pt x="5315771" y="8743384"/>
                </a:cubicBezTo>
                <a:close/>
                <a:moveTo>
                  <a:pt x="5310123" y="8663589"/>
                </a:moveTo>
                <a:lnTo>
                  <a:pt x="5313952" y="8660095"/>
                </a:lnTo>
                <a:cubicBezTo>
                  <a:pt x="5331850" y="8643628"/>
                  <a:pt x="5356832" y="8671918"/>
                  <a:pt x="5338933" y="8688336"/>
                </a:cubicBezTo>
                <a:lnTo>
                  <a:pt x="5335105" y="8691831"/>
                </a:lnTo>
                <a:cubicBezTo>
                  <a:pt x="5317254" y="8708297"/>
                  <a:pt x="5292272" y="8680055"/>
                  <a:pt x="5310123" y="8663589"/>
                </a:cubicBezTo>
                <a:close/>
                <a:moveTo>
                  <a:pt x="5399712" y="8564598"/>
                </a:moveTo>
                <a:cubicBezTo>
                  <a:pt x="5414835" y="8559668"/>
                  <a:pt x="5422923" y="8573980"/>
                  <a:pt x="5420291" y="8586522"/>
                </a:cubicBezTo>
                <a:lnTo>
                  <a:pt x="5423832" y="8579581"/>
                </a:lnTo>
                <a:cubicBezTo>
                  <a:pt x="5428474" y="8570486"/>
                  <a:pt x="5440773" y="8567422"/>
                  <a:pt x="5449436" y="8572209"/>
                </a:cubicBezTo>
                <a:cubicBezTo>
                  <a:pt x="5458576" y="8577235"/>
                  <a:pt x="5461400" y="8588771"/>
                  <a:pt x="5456806" y="8597866"/>
                </a:cubicBezTo>
                <a:lnTo>
                  <a:pt x="5451446" y="8608445"/>
                </a:lnTo>
                <a:cubicBezTo>
                  <a:pt x="5446803" y="8617540"/>
                  <a:pt x="5434504" y="8620603"/>
                  <a:pt x="5425842" y="8615817"/>
                </a:cubicBezTo>
                <a:cubicBezTo>
                  <a:pt x="5418089" y="8611509"/>
                  <a:pt x="5414883" y="8602557"/>
                  <a:pt x="5416941" y="8594372"/>
                </a:cubicBezTo>
                <a:cubicBezTo>
                  <a:pt x="5414643" y="8597579"/>
                  <a:pt x="5411341" y="8600212"/>
                  <a:pt x="5406843" y="8601696"/>
                </a:cubicBezTo>
                <a:cubicBezTo>
                  <a:pt x="5400956" y="8603610"/>
                  <a:pt x="5396122" y="8602605"/>
                  <a:pt x="5392581" y="8599876"/>
                </a:cubicBezTo>
                <a:cubicBezTo>
                  <a:pt x="5396553" y="8609642"/>
                  <a:pt x="5393347" y="8623715"/>
                  <a:pt x="5380186" y="8627975"/>
                </a:cubicBezTo>
                <a:cubicBezTo>
                  <a:pt x="5357167" y="8635490"/>
                  <a:pt x="5350132" y="8598393"/>
                  <a:pt x="5373008" y="8590974"/>
                </a:cubicBezTo>
                <a:cubicBezTo>
                  <a:pt x="5378942" y="8589058"/>
                  <a:pt x="5383775" y="8590063"/>
                  <a:pt x="5387317" y="8592792"/>
                </a:cubicBezTo>
                <a:cubicBezTo>
                  <a:pt x="5383297" y="8582932"/>
                  <a:pt x="5386551" y="8568858"/>
                  <a:pt x="5399712" y="8564598"/>
                </a:cubicBezTo>
                <a:close/>
                <a:moveTo>
                  <a:pt x="5405311" y="8483606"/>
                </a:moveTo>
                <a:cubicBezTo>
                  <a:pt x="5428091" y="8476186"/>
                  <a:pt x="5444554" y="8510173"/>
                  <a:pt x="5421535" y="8517639"/>
                </a:cubicBezTo>
                <a:cubicBezTo>
                  <a:pt x="5398755" y="8525060"/>
                  <a:pt x="5382244" y="8491073"/>
                  <a:pt x="5405311" y="8483606"/>
                </a:cubicBezTo>
                <a:close/>
                <a:moveTo>
                  <a:pt x="5664841" y="8866118"/>
                </a:moveTo>
                <a:lnTo>
                  <a:pt x="5663022" y="8874302"/>
                </a:lnTo>
                <a:cubicBezTo>
                  <a:pt x="5660821" y="8884259"/>
                  <a:pt x="5649000" y="8889859"/>
                  <a:pt x="5639668" y="8887179"/>
                </a:cubicBezTo>
                <a:cubicBezTo>
                  <a:pt x="5629426" y="8884211"/>
                  <a:pt x="5624593" y="8873776"/>
                  <a:pt x="5626794" y="8863820"/>
                </a:cubicBezTo>
                <a:lnTo>
                  <a:pt x="5628613" y="8855634"/>
                </a:lnTo>
                <a:cubicBezTo>
                  <a:pt x="5628708" y="8855107"/>
                  <a:pt x="5629139" y="8854725"/>
                  <a:pt x="5629283" y="8854246"/>
                </a:cubicBezTo>
                <a:cubicBezTo>
                  <a:pt x="5627703" y="8854198"/>
                  <a:pt x="5626124" y="8854151"/>
                  <a:pt x="5624545" y="8854055"/>
                </a:cubicBezTo>
                <a:cubicBezTo>
                  <a:pt x="5614351" y="8853624"/>
                  <a:pt x="5605928" y="8845056"/>
                  <a:pt x="5606167" y="8834716"/>
                </a:cubicBezTo>
                <a:cubicBezTo>
                  <a:pt x="5606407" y="8824663"/>
                  <a:pt x="5615308" y="8815904"/>
                  <a:pt x="5625502" y="8816335"/>
                </a:cubicBezTo>
                <a:lnTo>
                  <a:pt x="5637370" y="8816813"/>
                </a:lnTo>
                <a:cubicBezTo>
                  <a:pt x="5647564" y="8817244"/>
                  <a:pt x="5655987" y="8825765"/>
                  <a:pt x="5655748" y="8836105"/>
                </a:cubicBezTo>
                <a:cubicBezTo>
                  <a:pt x="5655700" y="8838785"/>
                  <a:pt x="5654934" y="8841322"/>
                  <a:pt x="5653785" y="8843667"/>
                </a:cubicBezTo>
                <a:cubicBezTo>
                  <a:pt x="5662639" y="8847353"/>
                  <a:pt x="5666898" y="8856831"/>
                  <a:pt x="5664841" y="8866118"/>
                </a:cubicBezTo>
                <a:close/>
                <a:moveTo>
                  <a:pt x="5629139" y="9028532"/>
                </a:moveTo>
                <a:lnTo>
                  <a:pt x="5627320" y="9036718"/>
                </a:lnTo>
                <a:cubicBezTo>
                  <a:pt x="5625119" y="9046674"/>
                  <a:pt x="5615021" y="9053424"/>
                  <a:pt x="5604971" y="9051270"/>
                </a:cubicBezTo>
                <a:cubicBezTo>
                  <a:pt x="5603057" y="9050887"/>
                  <a:pt x="5601382" y="9049930"/>
                  <a:pt x="5599755" y="9048972"/>
                </a:cubicBezTo>
                <a:cubicBezTo>
                  <a:pt x="5593485" y="9058115"/>
                  <a:pt x="5579655" y="9062806"/>
                  <a:pt x="5569844" y="9052131"/>
                </a:cubicBezTo>
                <a:cubicBezTo>
                  <a:pt x="5555391" y="9036431"/>
                  <a:pt x="5575539" y="9015321"/>
                  <a:pt x="5591763" y="9022549"/>
                </a:cubicBezTo>
                <a:lnTo>
                  <a:pt x="5592193" y="9020682"/>
                </a:lnTo>
                <a:cubicBezTo>
                  <a:pt x="5594108" y="9012018"/>
                  <a:pt x="5602004" y="9006178"/>
                  <a:pt x="5610618" y="9006130"/>
                </a:cubicBezTo>
                <a:cubicBezTo>
                  <a:pt x="5609422" y="9004838"/>
                  <a:pt x="5608608" y="9003211"/>
                  <a:pt x="5607795" y="9001631"/>
                </a:cubicBezTo>
                <a:cubicBezTo>
                  <a:pt x="5601095" y="9007950"/>
                  <a:pt x="5588795" y="9009290"/>
                  <a:pt x="5582143" y="9002109"/>
                </a:cubicBezTo>
                <a:lnTo>
                  <a:pt x="5576448" y="8995934"/>
                </a:lnTo>
                <a:cubicBezTo>
                  <a:pt x="5569509" y="8988419"/>
                  <a:pt x="5567882" y="8977362"/>
                  <a:pt x="5575252" y="8969273"/>
                </a:cubicBezTo>
                <a:cubicBezTo>
                  <a:pt x="5581713" y="8962236"/>
                  <a:pt x="5595017" y="8960560"/>
                  <a:pt x="5601908" y="8968075"/>
                </a:cubicBezTo>
                <a:lnTo>
                  <a:pt x="5607604" y="8974250"/>
                </a:lnTo>
                <a:cubicBezTo>
                  <a:pt x="5609230" y="8976021"/>
                  <a:pt x="5610475" y="8977984"/>
                  <a:pt x="5611480" y="8980042"/>
                </a:cubicBezTo>
                <a:cubicBezTo>
                  <a:pt x="5615069" y="8976548"/>
                  <a:pt x="5619950" y="8974394"/>
                  <a:pt x="5625167" y="8974634"/>
                </a:cubicBezTo>
                <a:lnTo>
                  <a:pt x="5637036" y="8975112"/>
                </a:lnTo>
                <a:cubicBezTo>
                  <a:pt x="5647229" y="8975543"/>
                  <a:pt x="5655556" y="8984398"/>
                  <a:pt x="5655173" y="8994642"/>
                </a:cubicBezTo>
                <a:cubicBezTo>
                  <a:pt x="5654791" y="9004790"/>
                  <a:pt x="5645793" y="9013215"/>
                  <a:pt x="5635648" y="9012784"/>
                </a:cubicBezTo>
                <a:lnTo>
                  <a:pt x="5624449" y="9012306"/>
                </a:lnTo>
                <a:cubicBezTo>
                  <a:pt x="5628278" y="9016709"/>
                  <a:pt x="5630431" y="9022597"/>
                  <a:pt x="5629139" y="9028532"/>
                </a:cubicBezTo>
                <a:close/>
                <a:moveTo>
                  <a:pt x="5549170" y="9035521"/>
                </a:moveTo>
                <a:cubicBezTo>
                  <a:pt x="5558262" y="9050361"/>
                  <a:pt x="5541848" y="9067736"/>
                  <a:pt x="5527107" y="9062710"/>
                </a:cubicBezTo>
                <a:cubicBezTo>
                  <a:pt x="5527969" y="9069029"/>
                  <a:pt x="5525767" y="9075778"/>
                  <a:pt x="5521030" y="9080182"/>
                </a:cubicBezTo>
                <a:lnTo>
                  <a:pt x="5519737" y="9081379"/>
                </a:lnTo>
                <a:cubicBezTo>
                  <a:pt x="5521939" y="9080948"/>
                  <a:pt x="5524380" y="9080852"/>
                  <a:pt x="5527156" y="9081474"/>
                </a:cubicBezTo>
                <a:cubicBezTo>
                  <a:pt x="5550223" y="9086548"/>
                  <a:pt x="5547447" y="9123072"/>
                  <a:pt x="5524619" y="9119051"/>
                </a:cubicBezTo>
                <a:cubicBezTo>
                  <a:pt x="5523662" y="9123023"/>
                  <a:pt x="5521700" y="9126853"/>
                  <a:pt x="5518493" y="9129773"/>
                </a:cubicBezTo>
                <a:lnTo>
                  <a:pt x="5506146" y="9141118"/>
                </a:lnTo>
                <a:cubicBezTo>
                  <a:pt x="5498633" y="9148059"/>
                  <a:pt x="5485663" y="9145713"/>
                  <a:pt x="5479633" y="9138150"/>
                </a:cubicBezTo>
                <a:cubicBezTo>
                  <a:pt x="5472981" y="9129821"/>
                  <a:pt x="5475087" y="9118524"/>
                  <a:pt x="5482552" y="9111631"/>
                </a:cubicBezTo>
                <a:lnTo>
                  <a:pt x="5486908" y="9107658"/>
                </a:lnTo>
                <a:cubicBezTo>
                  <a:pt x="5484802" y="9107802"/>
                  <a:pt x="5482552" y="9107754"/>
                  <a:pt x="5480016" y="9107036"/>
                </a:cubicBezTo>
                <a:cubicBezTo>
                  <a:pt x="5463362" y="9101961"/>
                  <a:pt x="5462883" y="9081523"/>
                  <a:pt x="5472502" y="9073097"/>
                </a:cubicBezTo>
                <a:lnTo>
                  <a:pt x="5470971" y="9073050"/>
                </a:lnTo>
                <a:cubicBezTo>
                  <a:pt x="5460730" y="9072619"/>
                  <a:pt x="5453599" y="9061035"/>
                  <a:pt x="5454939" y="9051701"/>
                </a:cubicBezTo>
                <a:cubicBezTo>
                  <a:pt x="5456470" y="9040883"/>
                  <a:pt x="5466090" y="9035282"/>
                  <a:pt x="5476283" y="9035713"/>
                </a:cubicBezTo>
                <a:lnTo>
                  <a:pt x="5477671" y="9035761"/>
                </a:lnTo>
                <a:cubicBezTo>
                  <a:pt x="5478628" y="9034516"/>
                  <a:pt x="5479442" y="9033224"/>
                  <a:pt x="5480638" y="9032122"/>
                </a:cubicBezTo>
                <a:lnTo>
                  <a:pt x="5486812" y="9026427"/>
                </a:lnTo>
                <a:cubicBezTo>
                  <a:pt x="5494325" y="9019486"/>
                  <a:pt x="5507678" y="9022884"/>
                  <a:pt x="5513181" y="9030399"/>
                </a:cubicBezTo>
                <a:cubicBezTo>
                  <a:pt x="5515047" y="9032937"/>
                  <a:pt x="5515814" y="9035617"/>
                  <a:pt x="5516244" y="9038298"/>
                </a:cubicBezTo>
                <a:cubicBezTo>
                  <a:pt x="5516914" y="9036861"/>
                  <a:pt x="5517775" y="9035617"/>
                  <a:pt x="5518780" y="9034373"/>
                </a:cubicBezTo>
                <a:cubicBezTo>
                  <a:pt x="5513133" y="9024799"/>
                  <a:pt x="5515765" y="9011444"/>
                  <a:pt x="5525050" y="9007136"/>
                </a:cubicBezTo>
                <a:cubicBezTo>
                  <a:pt x="5516962" y="9004551"/>
                  <a:pt x="5510693" y="8998472"/>
                  <a:pt x="5510980" y="8988993"/>
                </a:cubicBezTo>
                <a:cubicBezTo>
                  <a:pt x="5511219" y="8979660"/>
                  <a:pt x="5520264" y="8969177"/>
                  <a:pt x="5530362" y="8970660"/>
                </a:cubicBezTo>
                <a:cubicBezTo>
                  <a:pt x="5531558" y="8970900"/>
                  <a:pt x="5532803" y="8970996"/>
                  <a:pt x="5534047" y="8971043"/>
                </a:cubicBezTo>
                <a:cubicBezTo>
                  <a:pt x="5534190" y="8971043"/>
                  <a:pt x="5534143" y="8971043"/>
                  <a:pt x="5534286" y="8971043"/>
                </a:cubicBezTo>
                <a:cubicBezTo>
                  <a:pt x="5534382" y="8970996"/>
                  <a:pt x="5534430" y="8970996"/>
                  <a:pt x="5534526" y="8970947"/>
                </a:cubicBezTo>
                <a:cubicBezTo>
                  <a:pt x="5534717" y="8970804"/>
                  <a:pt x="5534813" y="8970709"/>
                  <a:pt x="5535052" y="8970469"/>
                </a:cubicBezTo>
                <a:cubicBezTo>
                  <a:pt x="5543044" y="8963528"/>
                  <a:pt x="5554243" y="8964150"/>
                  <a:pt x="5561709" y="8971522"/>
                </a:cubicBezTo>
                <a:cubicBezTo>
                  <a:pt x="5568791" y="8978511"/>
                  <a:pt x="5568121" y="8991722"/>
                  <a:pt x="5560656" y="8998184"/>
                </a:cubicBezTo>
                <a:cubicBezTo>
                  <a:pt x="5554434" y="9003594"/>
                  <a:pt x="5546777" y="9006370"/>
                  <a:pt x="5538785" y="9007423"/>
                </a:cubicBezTo>
                <a:cubicBezTo>
                  <a:pt x="5550462" y="9012353"/>
                  <a:pt x="5553668" y="9026235"/>
                  <a:pt x="5549170" y="9035521"/>
                </a:cubicBezTo>
                <a:close/>
                <a:moveTo>
                  <a:pt x="5399138" y="8837636"/>
                </a:moveTo>
                <a:cubicBezTo>
                  <a:pt x="5399521" y="8837540"/>
                  <a:pt x="5399903" y="8837445"/>
                  <a:pt x="5400238" y="8837348"/>
                </a:cubicBezTo>
                <a:cubicBezTo>
                  <a:pt x="5410480" y="8834716"/>
                  <a:pt x="5420195" y="8841513"/>
                  <a:pt x="5423018" y="8851230"/>
                </a:cubicBezTo>
                <a:cubicBezTo>
                  <a:pt x="5423880" y="8854151"/>
                  <a:pt x="5423640" y="8857070"/>
                  <a:pt x="5422923" y="8859846"/>
                </a:cubicBezTo>
                <a:cubicBezTo>
                  <a:pt x="5428235" y="8857692"/>
                  <a:pt x="5434360" y="8858171"/>
                  <a:pt x="5439720" y="8864011"/>
                </a:cubicBezTo>
                <a:cubicBezTo>
                  <a:pt x="5455944" y="8881626"/>
                  <a:pt x="5431920" y="8910778"/>
                  <a:pt x="5415505" y="8892923"/>
                </a:cubicBezTo>
                <a:cubicBezTo>
                  <a:pt x="5413638" y="8890913"/>
                  <a:pt x="5412442" y="8888711"/>
                  <a:pt x="5411533" y="8886413"/>
                </a:cubicBezTo>
                <a:lnTo>
                  <a:pt x="5411437" y="8886749"/>
                </a:lnTo>
                <a:cubicBezTo>
                  <a:pt x="5410193" y="8892444"/>
                  <a:pt x="5406268" y="8896418"/>
                  <a:pt x="5401482" y="8898715"/>
                </a:cubicBezTo>
                <a:cubicBezTo>
                  <a:pt x="5410432" y="8901635"/>
                  <a:pt x="5417658" y="8910395"/>
                  <a:pt x="5414117" y="8921979"/>
                </a:cubicBezTo>
                <a:lnTo>
                  <a:pt x="5412633" y="8926957"/>
                </a:lnTo>
                <a:cubicBezTo>
                  <a:pt x="5405551" y="8950173"/>
                  <a:pt x="5369706" y="8938445"/>
                  <a:pt x="5376788" y="8915230"/>
                </a:cubicBezTo>
                <a:lnTo>
                  <a:pt x="5378272" y="8910251"/>
                </a:lnTo>
                <a:cubicBezTo>
                  <a:pt x="5379899" y="8904938"/>
                  <a:pt x="5383153" y="8901635"/>
                  <a:pt x="5386934" y="8899672"/>
                </a:cubicBezTo>
                <a:cubicBezTo>
                  <a:pt x="5377937" y="8896705"/>
                  <a:pt x="5372864" y="8886653"/>
                  <a:pt x="5374874" y="8877654"/>
                </a:cubicBezTo>
                <a:lnTo>
                  <a:pt x="5376406" y="8870808"/>
                </a:lnTo>
                <a:cubicBezTo>
                  <a:pt x="5372577" y="8866740"/>
                  <a:pt x="5370423" y="8861235"/>
                  <a:pt x="5371285" y="8855156"/>
                </a:cubicBezTo>
                <a:cubicBezTo>
                  <a:pt x="5372386" y="8847305"/>
                  <a:pt x="5377698" y="8842853"/>
                  <a:pt x="5383775" y="8838593"/>
                </a:cubicBezTo>
                <a:cubicBezTo>
                  <a:pt x="5388418" y="8835434"/>
                  <a:pt x="5394112" y="8835625"/>
                  <a:pt x="5399138" y="8837636"/>
                </a:cubicBezTo>
                <a:close/>
                <a:moveTo>
                  <a:pt x="5384158" y="8774403"/>
                </a:moveTo>
                <a:lnTo>
                  <a:pt x="5378463" y="8768227"/>
                </a:lnTo>
                <a:cubicBezTo>
                  <a:pt x="5371524" y="8760712"/>
                  <a:pt x="5369801" y="8749703"/>
                  <a:pt x="5377171" y="8741565"/>
                </a:cubicBezTo>
                <a:cubicBezTo>
                  <a:pt x="5383584" y="8734529"/>
                  <a:pt x="5396936" y="8732757"/>
                  <a:pt x="5403828" y="8740273"/>
                </a:cubicBezTo>
                <a:lnTo>
                  <a:pt x="5409523" y="8746448"/>
                </a:lnTo>
                <a:cubicBezTo>
                  <a:pt x="5416462" y="8753963"/>
                  <a:pt x="5418185" y="8765021"/>
                  <a:pt x="5410815" y="8773110"/>
                </a:cubicBezTo>
                <a:cubicBezTo>
                  <a:pt x="5404354" y="8780194"/>
                  <a:pt x="5391050" y="8781918"/>
                  <a:pt x="5384158" y="8774403"/>
                </a:cubicBezTo>
                <a:close/>
                <a:moveTo>
                  <a:pt x="5446995" y="8789194"/>
                </a:moveTo>
                <a:cubicBezTo>
                  <a:pt x="5446420" y="8779907"/>
                  <a:pt x="5447473" y="8771004"/>
                  <a:pt x="5453456" y="8763393"/>
                </a:cubicBezTo>
                <a:cubicBezTo>
                  <a:pt x="5459964" y="8755112"/>
                  <a:pt x="5469918" y="8753054"/>
                  <a:pt x="5479872" y="8753388"/>
                </a:cubicBezTo>
                <a:cubicBezTo>
                  <a:pt x="5490114" y="8753724"/>
                  <a:pt x="5497388" y="8765117"/>
                  <a:pt x="5496192" y="8774450"/>
                </a:cubicBezTo>
                <a:cubicBezTo>
                  <a:pt x="5495761" y="8777801"/>
                  <a:pt x="5494278" y="8780482"/>
                  <a:pt x="5492507" y="8782875"/>
                </a:cubicBezTo>
                <a:cubicBezTo>
                  <a:pt x="5499111" y="8783019"/>
                  <a:pt x="5505285" y="8785939"/>
                  <a:pt x="5508683" y="8792832"/>
                </a:cubicBezTo>
                <a:cubicBezTo>
                  <a:pt x="5512798" y="8801209"/>
                  <a:pt x="5509688" y="8814659"/>
                  <a:pt x="5500068" y="8818058"/>
                </a:cubicBezTo>
                <a:cubicBezTo>
                  <a:pt x="5498920" y="8818393"/>
                  <a:pt x="5497819" y="8818872"/>
                  <a:pt x="5496766" y="8819398"/>
                </a:cubicBezTo>
                <a:cubicBezTo>
                  <a:pt x="5496766" y="8819398"/>
                  <a:pt x="5496766" y="8819398"/>
                  <a:pt x="5496766" y="8819398"/>
                </a:cubicBezTo>
                <a:cubicBezTo>
                  <a:pt x="5496671" y="8819494"/>
                  <a:pt x="5496671" y="8819542"/>
                  <a:pt x="5496527" y="8819686"/>
                </a:cubicBezTo>
                <a:cubicBezTo>
                  <a:pt x="5496431" y="8819973"/>
                  <a:pt x="5496383" y="8820020"/>
                  <a:pt x="5496192" y="8820547"/>
                </a:cubicBezTo>
                <a:cubicBezTo>
                  <a:pt x="5492363" y="8830408"/>
                  <a:pt x="5482122" y="8835099"/>
                  <a:pt x="5472120" y="8832035"/>
                </a:cubicBezTo>
                <a:cubicBezTo>
                  <a:pt x="5462596" y="8829115"/>
                  <a:pt x="5457093" y="8817148"/>
                  <a:pt x="5460634" y="8807958"/>
                </a:cubicBezTo>
                <a:cubicBezTo>
                  <a:pt x="5461065" y="8806857"/>
                  <a:pt x="5461974" y="8805995"/>
                  <a:pt x="5462500" y="8804943"/>
                </a:cubicBezTo>
                <a:cubicBezTo>
                  <a:pt x="5461160" y="8804703"/>
                  <a:pt x="5459964" y="8804272"/>
                  <a:pt x="5458720" y="8803745"/>
                </a:cubicBezTo>
                <a:cubicBezTo>
                  <a:pt x="5460826" y="8812745"/>
                  <a:pt x="5457428" y="8823323"/>
                  <a:pt x="5446181" y="8826961"/>
                </a:cubicBezTo>
                <a:cubicBezTo>
                  <a:pt x="5423066" y="8834476"/>
                  <a:pt x="5413495" y="8798002"/>
                  <a:pt x="5436514" y="8790486"/>
                </a:cubicBezTo>
                <a:cubicBezTo>
                  <a:pt x="5440726" y="8789098"/>
                  <a:pt x="5444315" y="8789529"/>
                  <a:pt x="5447473" y="8790678"/>
                </a:cubicBezTo>
                <a:cubicBezTo>
                  <a:pt x="5447378" y="8790151"/>
                  <a:pt x="5447043" y="8789720"/>
                  <a:pt x="5446995" y="8789194"/>
                </a:cubicBezTo>
                <a:close/>
                <a:moveTo>
                  <a:pt x="5518350" y="8899098"/>
                </a:moveTo>
                <a:cubicBezTo>
                  <a:pt x="5542087" y="8904315"/>
                  <a:pt x="5533616" y="8941078"/>
                  <a:pt x="5509879" y="8935861"/>
                </a:cubicBezTo>
                <a:cubicBezTo>
                  <a:pt x="5486190" y="8930691"/>
                  <a:pt x="5494613" y="8893880"/>
                  <a:pt x="5518350" y="8899098"/>
                </a:cubicBezTo>
                <a:close/>
                <a:moveTo>
                  <a:pt x="5415218" y="9016614"/>
                </a:moveTo>
                <a:cubicBezTo>
                  <a:pt x="5398802" y="8998759"/>
                  <a:pt x="5425076" y="8971714"/>
                  <a:pt x="5441491" y="8989568"/>
                </a:cubicBezTo>
                <a:cubicBezTo>
                  <a:pt x="5443070" y="8991291"/>
                  <a:pt x="5443932" y="8993111"/>
                  <a:pt x="5444746" y="8994929"/>
                </a:cubicBezTo>
                <a:cubicBezTo>
                  <a:pt x="5448430" y="8986792"/>
                  <a:pt x="5456949" y="8980138"/>
                  <a:pt x="5467908" y="8982580"/>
                </a:cubicBezTo>
                <a:cubicBezTo>
                  <a:pt x="5491598" y="8987797"/>
                  <a:pt x="5478532" y="9023219"/>
                  <a:pt x="5455130" y="9018097"/>
                </a:cubicBezTo>
                <a:cubicBezTo>
                  <a:pt x="5449818" y="9016949"/>
                  <a:pt x="5446612" y="9014124"/>
                  <a:pt x="5444650" y="9010678"/>
                </a:cubicBezTo>
                <a:cubicBezTo>
                  <a:pt x="5439625" y="9021400"/>
                  <a:pt x="5425507" y="9027814"/>
                  <a:pt x="5415218" y="9016614"/>
                </a:cubicBezTo>
                <a:close/>
                <a:moveTo>
                  <a:pt x="5412538" y="9244129"/>
                </a:moveTo>
                <a:cubicBezTo>
                  <a:pt x="5410623" y="9243555"/>
                  <a:pt x="5408996" y="9242693"/>
                  <a:pt x="5407465" y="9241736"/>
                </a:cubicBezTo>
                <a:cubicBezTo>
                  <a:pt x="5405215" y="9241736"/>
                  <a:pt x="5402918" y="9241401"/>
                  <a:pt x="5400765" y="9240635"/>
                </a:cubicBezTo>
                <a:cubicBezTo>
                  <a:pt x="5394208" y="9238337"/>
                  <a:pt x="5390332" y="9232258"/>
                  <a:pt x="5389422" y="9225700"/>
                </a:cubicBezTo>
                <a:cubicBezTo>
                  <a:pt x="5385450" y="9222014"/>
                  <a:pt x="5383058" y="9217036"/>
                  <a:pt x="5383536" y="9210526"/>
                </a:cubicBezTo>
                <a:cubicBezTo>
                  <a:pt x="5384206" y="9201192"/>
                  <a:pt x="5394830" y="9191618"/>
                  <a:pt x="5404450" y="9193964"/>
                </a:cubicBezTo>
                <a:cubicBezTo>
                  <a:pt x="5413112" y="9196022"/>
                  <a:pt x="5421343" y="9199516"/>
                  <a:pt x="5425267" y="9208132"/>
                </a:cubicBezTo>
                <a:cubicBezTo>
                  <a:pt x="5425650" y="9208994"/>
                  <a:pt x="5425794" y="9209856"/>
                  <a:pt x="5426129" y="9210670"/>
                </a:cubicBezTo>
                <a:cubicBezTo>
                  <a:pt x="5440343" y="9222253"/>
                  <a:pt x="5432925" y="9250352"/>
                  <a:pt x="5412538" y="9244129"/>
                </a:cubicBezTo>
                <a:close/>
                <a:moveTo>
                  <a:pt x="5448287" y="8949216"/>
                </a:moveTo>
                <a:cubicBezTo>
                  <a:pt x="5445033" y="8956539"/>
                  <a:pt x="5438811" y="8961805"/>
                  <a:pt x="5429718" y="8960991"/>
                </a:cubicBezTo>
                <a:cubicBezTo>
                  <a:pt x="5420482" y="8960129"/>
                  <a:pt x="5410432" y="8950460"/>
                  <a:pt x="5412633" y="8940504"/>
                </a:cubicBezTo>
                <a:lnTo>
                  <a:pt x="5414452" y="8932318"/>
                </a:lnTo>
                <a:cubicBezTo>
                  <a:pt x="5416653" y="8922314"/>
                  <a:pt x="5423736" y="8914224"/>
                  <a:pt x="5434935" y="8915230"/>
                </a:cubicBezTo>
                <a:cubicBezTo>
                  <a:pt x="5435317" y="8915230"/>
                  <a:pt x="5435700" y="8915517"/>
                  <a:pt x="5436131" y="8915613"/>
                </a:cubicBezTo>
                <a:cubicBezTo>
                  <a:pt x="5442400" y="8909534"/>
                  <a:pt x="5452259" y="8908289"/>
                  <a:pt x="5459773" y="8913171"/>
                </a:cubicBezTo>
                <a:cubicBezTo>
                  <a:pt x="5460634" y="8913698"/>
                  <a:pt x="5461065" y="8913985"/>
                  <a:pt x="5461208" y="8914081"/>
                </a:cubicBezTo>
                <a:cubicBezTo>
                  <a:pt x="5461304" y="8914128"/>
                  <a:pt x="5461400" y="8914177"/>
                  <a:pt x="5461543" y="8914224"/>
                </a:cubicBezTo>
                <a:cubicBezTo>
                  <a:pt x="5461591" y="8914224"/>
                  <a:pt x="5461639" y="8914224"/>
                  <a:pt x="5461687" y="8914272"/>
                </a:cubicBezTo>
                <a:cubicBezTo>
                  <a:pt x="5462692" y="8913793"/>
                  <a:pt x="5463697" y="8913315"/>
                  <a:pt x="5464702" y="8912693"/>
                </a:cubicBezTo>
                <a:cubicBezTo>
                  <a:pt x="5473699" y="8907187"/>
                  <a:pt x="5485424" y="8913410"/>
                  <a:pt x="5489827" y="8921692"/>
                </a:cubicBezTo>
                <a:cubicBezTo>
                  <a:pt x="5494948" y="8931361"/>
                  <a:pt x="5489253" y="8941652"/>
                  <a:pt x="5480878" y="8946822"/>
                </a:cubicBezTo>
                <a:cubicBezTo>
                  <a:pt x="5470588" y="8953045"/>
                  <a:pt x="5458959" y="8953189"/>
                  <a:pt x="5448287" y="8949216"/>
                </a:cubicBezTo>
                <a:close/>
                <a:moveTo>
                  <a:pt x="5371285" y="9052084"/>
                </a:moveTo>
                <a:cubicBezTo>
                  <a:pt x="5394448" y="9059120"/>
                  <a:pt x="5385450" y="9095787"/>
                  <a:pt x="5362240" y="9088702"/>
                </a:cubicBezTo>
                <a:cubicBezTo>
                  <a:pt x="5339029" y="9081618"/>
                  <a:pt x="5348026" y="9044999"/>
                  <a:pt x="5371285" y="9052084"/>
                </a:cubicBezTo>
                <a:close/>
                <a:moveTo>
                  <a:pt x="5394400" y="9332972"/>
                </a:moveTo>
                <a:cubicBezTo>
                  <a:pt x="5405885" y="9332254"/>
                  <a:pt x="5417323" y="9335413"/>
                  <a:pt x="5425507" y="9343838"/>
                </a:cubicBezTo>
                <a:cubicBezTo>
                  <a:pt x="5427517" y="9345848"/>
                  <a:pt x="5429000" y="9348194"/>
                  <a:pt x="5430197" y="9350635"/>
                </a:cubicBezTo>
                <a:cubicBezTo>
                  <a:pt x="5434935" y="9352071"/>
                  <a:pt x="5439146" y="9355230"/>
                  <a:pt x="5441539" y="9359826"/>
                </a:cubicBezTo>
                <a:lnTo>
                  <a:pt x="5447090" y="9370308"/>
                </a:lnTo>
                <a:cubicBezTo>
                  <a:pt x="5451924" y="9379308"/>
                  <a:pt x="5448096" y="9391035"/>
                  <a:pt x="5439098" y="9395726"/>
                </a:cubicBezTo>
                <a:cubicBezTo>
                  <a:pt x="5430005" y="9400465"/>
                  <a:pt x="5418472" y="9396731"/>
                  <a:pt x="5413686" y="9387732"/>
                </a:cubicBezTo>
                <a:lnTo>
                  <a:pt x="5408135" y="9377298"/>
                </a:lnTo>
                <a:cubicBezTo>
                  <a:pt x="5408039" y="9377105"/>
                  <a:pt x="5408087" y="9376914"/>
                  <a:pt x="5407991" y="9376771"/>
                </a:cubicBezTo>
                <a:cubicBezTo>
                  <a:pt x="5405646" y="9376100"/>
                  <a:pt x="5403493" y="9374904"/>
                  <a:pt x="5401674" y="9373085"/>
                </a:cubicBezTo>
                <a:cubicBezTo>
                  <a:pt x="5400861" y="9372175"/>
                  <a:pt x="5399999" y="9371362"/>
                  <a:pt x="5399090" y="9370644"/>
                </a:cubicBezTo>
                <a:lnTo>
                  <a:pt x="5399090" y="9370644"/>
                </a:lnTo>
                <a:cubicBezTo>
                  <a:pt x="5398946" y="9370595"/>
                  <a:pt x="5398898" y="9370595"/>
                  <a:pt x="5398707" y="9370595"/>
                </a:cubicBezTo>
                <a:cubicBezTo>
                  <a:pt x="5398372" y="9370595"/>
                  <a:pt x="5398324" y="9370595"/>
                  <a:pt x="5397750" y="9370644"/>
                </a:cubicBezTo>
                <a:cubicBezTo>
                  <a:pt x="5387221" y="9371266"/>
                  <a:pt x="5378702" y="9363894"/>
                  <a:pt x="5377315" y="9353507"/>
                </a:cubicBezTo>
                <a:cubicBezTo>
                  <a:pt x="5375975" y="9343551"/>
                  <a:pt x="5384541" y="9333594"/>
                  <a:pt x="5394400" y="9332972"/>
                </a:cubicBezTo>
                <a:close/>
                <a:moveTo>
                  <a:pt x="5424885" y="9459151"/>
                </a:moveTo>
                <a:lnTo>
                  <a:pt x="5431058" y="9453455"/>
                </a:lnTo>
                <a:cubicBezTo>
                  <a:pt x="5438859" y="9446322"/>
                  <a:pt x="5449627" y="9445796"/>
                  <a:pt x="5457715" y="9452881"/>
                </a:cubicBezTo>
                <a:cubicBezTo>
                  <a:pt x="5465037" y="9459295"/>
                  <a:pt x="5465563" y="9472841"/>
                  <a:pt x="5458289" y="9479542"/>
                </a:cubicBezTo>
                <a:lnTo>
                  <a:pt x="5452116" y="9485239"/>
                </a:lnTo>
                <a:cubicBezTo>
                  <a:pt x="5444315" y="9492371"/>
                  <a:pt x="5433547" y="9492898"/>
                  <a:pt x="5425459" y="9485814"/>
                </a:cubicBezTo>
                <a:cubicBezTo>
                  <a:pt x="5418137" y="9479399"/>
                  <a:pt x="5417658" y="9465853"/>
                  <a:pt x="5424885" y="9459151"/>
                </a:cubicBezTo>
                <a:close/>
                <a:moveTo>
                  <a:pt x="5461830" y="9265191"/>
                </a:moveTo>
                <a:lnTo>
                  <a:pt x="5456183" y="9259016"/>
                </a:lnTo>
                <a:cubicBezTo>
                  <a:pt x="5449244" y="9251453"/>
                  <a:pt x="5453168" y="9238002"/>
                  <a:pt x="5460682" y="9232737"/>
                </a:cubicBezTo>
                <a:cubicBezTo>
                  <a:pt x="5469775" y="9226322"/>
                  <a:pt x="5480112" y="9229769"/>
                  <a:pt x="5486955" y="9237236"/>
                </a:cubicBezTo>
                <a:lnTo>
                  <a:pt x="5492651" y="9243411"/>
                </a:lnTo>
                <a:cubicBezTo>
                  <a:pt x="5499590" y="9250974"/>
                  <a:pt x="5495665" y="9264377"/>
                  <a:pt x="5488152" y="9269691"/>
                </a:cubicBezTo>
                <a:cubicBezTo>
                  <a:pt x="5479059" y="9276104"/>
                  <a:pt x="5468722" y="9272706"/>
                  <a:pt x="5461830" y="9265191"/>
                </a:cubicBezTo>
                <a:close/>
                <a:moveTo>
                  <a:pt x="5603201" y="8925857"/>
                </a:moveTo>
                <a:lnTo>
                  <a:pt x="5597505" y="8919729"/>
                </a:lnTo>
                <a:cubicBezTo>
                  <a:pt x="5590327" y="8911927"/>
                  <a:pt x="5589274" y="8901492"/>
                  <a:pt x="5596309" y="8893067"/>
                </a:cubicBezTo>
                <a:cubicBezTo>
                  <a:pt x="5602435" y="8885695"/>
                  <a:pt x="5616266" y="8884594"/>
                  <a:pt x="5622966" y="8891870"/>
                </a:cubicBezTo>
                <a:lnTo>
                  <a:pt x="5628613" y="8898045"/>
                </a:lnTo>
                <a:cubicBezTo>
                  <a:pt x="5633446" y="8903310"/>
                  <a:pt x="5635217" y="8909772"/>
                  <a:pt x="5633877" y="8915995"/>
                </a:cubicBezTo>
                <a:lnTo>
                  <a:pt x="5634308" y="8916091"/>
                </a:lnTo>
                <a:cubicBezTo>
                  <a:pt x="5644645" y="8918341"/>
                  <a:pt x="5650627" y="8928106"/>
                  <a:pt x="5649000" y="8938349"/>
                </a:cubicBezTo>
                <a:cubicBezTo>
                  <a:pt x="5647421" y="8948306"/>
                  <a:pt x="5636366" y="8955199"/>
                  <a:pt x="5626746" y="8953045"/>
                </a:cubicBezTo>
                <a:lnTo>
                  <a:pt x="5618563" y="8951226"/>
                </a:lnTo>
                <a:cubicBezTo>
                  <a:pt x="5608226" y="8948976"/>
                  <a:pt x="5602244" y="8939211"/>
                  <a:pt x="5603871" y="8928967"/>
                </a:cubicBezTo>
                <a:cubicBezTo>
                  <a:pt x="5603966" y="8928154"/>
                  <a:pt x="5604493" y="8927580"/>
                  <a:pt x="5604732" y="8926862"/>
                </a:cubicBezTo>
                <a:cubicBezTo>
                  <a:pt x="5604254" y="8926478"/>
                  <a:pt x="5603584" y="8926335"/>
                  <a:pt x="5603201" y="8925857"/>
                </a:cubicBezTo>
                <a:close/>
                <a:moveTo>
                  <a:pt x="5607316" y="8658323"/>
                </a:moveTo>
                <a:cubicBezTo>
                  <a:pt x="5604827" y="8664259"/>
                  <a:pt x="5600138" y="8667514"/>
                  <a:pt x="5594778" y="8668759"/>
                </a:cubicBezTo>
                <a:cubicBezTo>
                  <a:pt x="5590758" y="8673832"/>
                  <a:pt x="5584297" y="8676705"/>
                  <a:pt x="5577310" y="8676034"/>
                </a:cubicBezTo>
                <a:cubicBezTo>
                  <a:pt x="5567308" y="8675077"/>
                  <a:pt x="5559746" y="8664450"/>
                  <a:pt x="5561278" y="8654685"/>
                </a:cubicBezTo>
                <a:cubicBezTo>
                  <a:pt x="5562474" y="8647074"/>
                  <a:pt x="5565728" y="8640516"/>
                  <a:pt x="5571902" y="8635825"/>
                </a:cubicBezTo>
                <a:cubicBezTo>
                  <a:pt x="5579655" y="8630033"/>
                  <a:pt x="5588652" y="8631134"/>
                  <a:pt x="5597266" y="8633576"/>
                </a:cubicBezTo>
                <a:cubicBezTo>
                  <a:pt x="5607220" y="8636400"/>
                  <a:pt x="5610953" y="8649851"/>
                  <a:pt x="5607316" y="8658323"/>
                </a:cubicBezTo>
                <a:close/>
                <a:moveTo>
                  <a:pt x="5562952" y="8738885"/>
                </a:moveTo>
                <a:cubicBezTo>
                  <a:pt x="5573673" y="8736060"/>
                  <a:pt x="5580803" y="8742283"/>
                  <a:pt x="5583340" y="8750373"/>
                </a:cubicBezTo>
                <a:cubicBezTo>
                  <a:pt x="5589035" y="8749129"/>
                  <a:pt x="5595208" y="8750181"/>
                  <a:pt x="5600329" y="8755734"/>
                </a:cubicBezTo>
                <a:cubicBezTo>
                  <a:pt x="5607843" y="8763919"/>
                  <a:pt x="5605881" y="8773445"/>
                  <a:pt x="5600138" y="8779860"/>
                </a:cubicBezTo>
                <a:cubicBezTo>
                  <a:pt x="5604780" y="8787375"/>
                  <a:pt x="5605163" y="8797188"/>
                  <a:pt x="5596596" y="8802884"/>
                </a:cubicBezTo>
                <a:cubicBezTo>
                  <a:pt x="5593677" y="8804846"/>
                  <a:pt x="5590949" y="8807144"/>
                  <a:pt x="5588030" y="8809059"/>
                </a:cubicBezTo>
                <a:cubicBezTo>
                  <a:pt x="5587360" y="8809633"/>
                  <a:pt x="5586690" y="8810208"/>
                  <a:pt x="5586068" y="8810830"/>
                </a:cubicBezTo>
                <a:cubicBezTo>
                  <a:pt x="5584393" y="8812840"/>
                  <a:pt x="5582813" y="8814563"/>
                  <a:pt x="5580899" y="8815952"/>
                </a:cubicBezTo>
                <a:cubicBezTo>
                  <a:pt x="5580803" y="8821600"/>
                  <a:pt x="5578363" y="8827344"/>
                  <a:pt x="5574391" y="8830791"/>
                </a:cubicBezTo>
                <a:cubicBezTo>
                  <a:pt x="5569270" y="8835194"/>
                  <a:pt x="5563240" y="8835721"/>
                  <a:pt x="5557592" y="8834094"/>
                </a:cubicBezTo>
                <a:cubicBezTo>
                  <a:pt x="5558502" y="8834812"/>
                  <a:pt x="5559459" y="8835099"/>
                  <a:pt x="5560272" y="8836056"/>
                </a:cubicBezTo>
                <a:cubicBezTo>
                  <a:pt x="5569557" y="8846156"/>
                  <a:pt x="5565106" y="8859177"/>
                  <a:pt x="5556588" y="8865447"/>
                </a:cubicBezTo>
                <a:cubicBezTo>
                  <a:pt x="5575156" y="8873537"/>
                  <a:pt x="5564484" y="8904938"/>
                  <a:pt x="5542230" y="8900056"/>
                </a:cubicBezTo>
                <a:cubicBezTo>
                  <a:pt x="5524284" y="8896082"/>
                  <a:pt x="5526294" y="8874494"/>
                  <a:pt x="5538498" y="8866500"/>
                </a:cubicBezTo>
                <a:cubicBezTo>
                  <a:pt x="5537062" y="8865591"/>
                  <a:pt x="5535626" y="8864920"/>
                  <a:pt x="5534334" y="8863484"/>
                </a:cubicBezTo>
                <a:cubicBezTo>
                  <a:pt x="5521939" y="8850033"/>
                  <a:pt x="5533760" y="8831078"/>
                  <a:pt x="5547399" y="8830408"/>
                </a:cubicBezTo>
                <a:cubicBezTo>
                  <a:pt x="5543810" y="8829881"/>
                  <a:pt x="5541417" y="8829115"/>
                  <a:pt x="5538258" y="8827584"/>
                </a:cubicBezTo>
                <a:cubicBezTo>
                  <a:pt x="5531128" y="8824041"/>
                  <a:pt x="5527107" y="8818441"/>
                  <a:pt x="5522896" y="8811835"/>
                </a:cubicBezTo>
                <a:cubicBezTo>
                  <a:pt x="5521700" y="8809920"/>
                  <a:pt x="5521221" y="8807527"/>
                  <a:pt x="5521125" y="8804990"/>
                </a:cubicBezTo>
                <a:cubicBezTo>
                  <a:pt x="5518685" y="8802358"/>
                  <a:pt x="5516770" y="8799150"/>
                  <a:pt x="5516053" y="8795752"/>
                </a:cubicBezTo>
                <a:cubicBezTo>
                  <a:pt x="5515478" y="8793023"/>
                  <a:pt x="5515047" y="8790295"/>
                  <a:pt x="5514713" y="8787566"/>
                </a:cubicBezTo>
                <a:cubicBezTo>
                  <a:pt x="5514186" y="8786992"/>
                  <a:pt x="5513660" y="8786513"/>
                  <a:pt x="5513229" y="8785891"/>
                </a:cubicBezTo>
                <a:cubicBezTo>
                  <a:pt x="5507486" y="8778040"/>
                  <a:pt x="5508731" y="8765021"/>
                  <a:pt x="5517297" y="8759516"/>
                </a:cubicBezTo>
                <a:lnTo>
                  <a:pt x="5521939" y="8756548"/>
                </a:lnTo>
                <a:cubicBezTo>
                  <a:pt x="5522992" y="8755255"/>
                  <a:pt x="5524140" y="8753963"/>
                  <a:pt x="5525480" y="8752766"/>
                </a:cubicBezTo>
                <a:cubicBezTo>
                  <a:pt x="5535530" y="8743815"/>
                  <a:pt x="5550414" y="8742188"/>
                  <a:pt x="5562952" y="8738885"/>
                </a:cubicBezTo>
                <a:close/>
                <a:moveTo>
                  <a:pt x="5514234" y="8717679"/>
                </a:moveTo>
                <a:cubicBezTo>
                  <a:pt x="5510118" y="8713228"/>
                  <a:pt x="5508970" y="8708536"/>
                  <a:pt x="5509783" y="8704229"/>
                </a:cubicBezTo>
                <a:cubicBezTo>
                  <a:pt x="5506529" y="8708967"/>
                  <a:pt x="5500643" y="8711935"/>
                  <a:pt x="5494756" y="8712126"/>
                </a:cubicBezTo>
                <a:cubicBezTo>
                  <a:pt x="5494565" y="8713132"/>
                  <a:pt x="5494565" y="8714185"/>
                  <a:pt x="5494230" y="8715190"/>
                </a:cubicBezTo>
                <a:cubicBezTo>
                  <a:pt x="5491167" y="8724955"/>
                  <a:pt x="5481356" y="8731274"/>
                  <a:pt x="5471162" y="8728545"/>
                </a:cubicBezTo>
                <a:cubicBezTo>
                  <a:pt x="5462166" y="8726152"/>
                  <a:pt x="5455800" y="8716339"/>
                  <a:pt x="5457715" y="8707052"/>
                </a:cubicBezTo>
                <a:cubicBezTo>
                  <a:pt x="5457571" y="8706574"/>
                  <a:pt x="5457428" y="8706095"/>
                  <a:pt x="5457284" y="8705665"/>
                </a:cubicBezTo>
                <a:cubicBezTo>
                  <a:pt x="5457188" y="8705473"/>
                  <a:pt x="5457140" y="8705377"/>
                  <a:pt x="5457045" y="8705138"/>
                </a:cubicBezTo>
                <a:cubicBezTo>
                  <a:pt x="5456279" y="8703846"/>
                  <a:pt x="5455609" y="8702457"/>
                  <a:pt x="5454843" y="8701165"/>
                </a:cubicBezTo>
                <a:cubicBezTo>
                  <a:pt x="5454269" y="8700159"/>
                  <a:pt x="5450536" y="8694894"/>
                  <a:pt x="5453982" y="8699585"/>
                </a:cubicBezTo>
                <a:cubicBezTo>
                  <a:pt x="5449579" y="8693602"/>
                  <a:pt x="5446181" y="8688001"/>
                  <a:pt x="5448239" y="8680199"/>
                </a:cubicBezTo>
                <a:cubicBezTo>
                  <a:pt x="5450297" y="8672300"/>
                  <a:pt x="5456853" y="8667131"/>
                  <a:pt x="5464654" y="8666174"/>
                </a:cubicBezTo>
                <a:cubicBezTo>
                  <a:pt x="5466233" y="8665982"/>
                  <a:pt x="5467860" y="8665934"/>
                  <a:pt x="5469440" y="8666078"/>
                </a:cubicBezTo>
                <a:cubicBezTo>
                  <a:pt x="5481691" y="8663828"/>
                  <a:pt x="5494230" y="8670482"/>
                  <a:pt x="5504088" y="8677087"/>
                </a:cubicBezTo>
                <a:cubicBezTo>
                  <a:pt x="5511650" y="8682162"/>
                  <a:pt x="5514569" y="8690586"/>
                  <a:pt x="5512081" y="8698915"/>
                </a:cubicBezTo>
                <a:cubicBezTo>
                  <a:pt x="5518206" y="8689246"/>
                  <a:pt x="5534478" y="8684363"/>
                  <a:pt x="5544863" y="8695660"/>
                </a:cubicBezTo>
                <a:cubicBezTo>
                  <a:pt x="5561278" y="8713467"/>
                  <a:pt x="5530458" y="8735342"/>
                  <a:pt x="5514234" y="8717679"/>
                </a:cubicBezTo>
                <a:close/>
                <a:moveTo>
                  <a:pt x="5471689" y="8644920"/>
                </a:moveTo>
                <a:cubicBezTo>
                  <a:pt x="5468339" y="8647026"/>
                  <a:pt x="5465037" y="8649180"/>
                  <a:pt x="5461687" y="8651287"/>
                </a:cubicBezTo>
                <a:cubicBezTo>
                  <a:pt x="5453073" y="8656792"/>
                  <a:pt x="5441635" y="8655738"/>
                  <a:pt x="5435365" y="8647074"/>
                </a:cubicBezTo>
                <a:cubicBezTo>
                  <a:pt x="5429623" y="8639176"/>
                  <a:pt x="5431010" y="8626204"/>
                  <a:pt x="5439577" y="8620747"/>
                </a:cubicBezTo>
                <a:lnTo>
                  <a:pt x="5449579" y="8614381"/>
                </a:lnTo>
                <a:cubicBezTo>
                  <a:pt x="5458193" y="8608876"/>
                  <a:pt x="5469631" y="8609929"/>
                  <a:pt x="5475900" y="8618593"/>
                </a:cubicBezTo>
                <a:cubicBezTo>
                  <a:pt x="5481643" y="8626539"/>
                  <a:pt x="5480255" y="8639464"/>
                  <a:pt x="5471689" y="8644920"/>
                </a:cubicBezTo>
                <a:close/>
                <a:moveTo>
                  <a:pt x="5369036" y="8568332"/>
                </a:moveTo>
                <a:cubicBezTo>
                  <a:pt x="5345442" y="8563162"/>
                  <a:pt x="5350371" y="8525729"/>
                  <a:pt x="5374060" y="8530947"/>
                </a:cubicBezTo>
                <a:cubicBezTo>
                  <a:pt x="5397654" y="8536165"/>
                  <a:pt x="5392677" y="8573597"/>
                  <a:pt x="5369036" y="8568332"/>
                </a:cubicBezTo>
                <a:close/>
                <a:moveTo>
                  <a:pt x="5321705" y="8984398"/>
                </a:moveTo>
                <a:cubicBezTo>
                  <a:pt x="5331180" y="8986696"/>
                  <a:pt x="5338598" y="8997370"/>
                  <a:pt x="5335631" y="9007183"/>
                </a:cubicBezTo>
                <a:lnTo>
                  <a:pt x="5330750" y="9023219"/>
                </a:lnTo>
                <a:cubicBezTo>
                  <a:pt x="5327783" y="9032984"/>
                  <a:pt x="5318403" y="9039638"/>
                  <a:pt x="5308018" y="9037149"/>
                </a:cubicBezTo>
                <a:cubicBezTo>
                  <a:pt x="5298542" y="9034851"/>
                  <a:pt x="5291124" y="9024129"/>
                  <a:pt x="5294091" y="9014364"/>
                </a:cubicBezTo>
                <a:lnTo>
                  <a:pt x="5298972" y="8998328"/>
                </a:lnTo>
                <a:cubicBezTo>
                  <a:pt x="5301940" y="8988563"/>
                  <a:pt x="5311272" y="8981862"/>
                  <a:pt x="5321705" y="8984398"/>
                </a:cubicBezTo>
                <a:close/>
                <a:moveTo>
                  <a:pt x="5307204" y="8906757"/>
                </a:moveTo>
                <a:lnTo>
                  <a:pt x="5313378" y="8901061"/>
                </a:lnTo>
                <a:cubicBezTo>
                  <a:pt x="5320891" y="8894120"/>
                  <a:pt x="5333813" y="8896322"/>
                  <a:pt x="5339890" y="8903885"/>
                </a:cubicBezTo>
                <a:cubicBezTo>
                  <a:pt x="5346590" y="8912166"/>
                  <a:pt x="5344533" y="8923511"/>
                  <a:pt x="5337067" y="8930403"/>
                </a:cubicBezTo>
                <a:lnTo>
                  <a:pt x="5330893" y="8936100"/>
                </a:lnTo>
                <a:cubicBezTo>
                  <a:pt x="5323380" y="8943041"/>
                  <a:pt x="5310458" y="8940839"/>
                  <a:pt x="5304380" y="8933276"/>
                </a:cubicBezTo>
                <a:cubicBezTo>
                  <a:pt x="5297680" y="8924995"/>
                  <a:pt x="5299738" y="8913650"/>
                  <a:pt x="5307204" y="8906757"/>
                </a:cubicBezTo>
                <a:close/>
                <a:moveTo>
                  <a:pt x="5333334" y="9180704"/>
                </a:moveTo>
                <a:cubicBezTo>
                  <a:pt x="5356545" y="9187788"/>
                  <a:pt x="5345203" y="9223737"/>
                  <a:pt x="5321944" y="9216653"/>
                </a:cubicBezTo>
                <a:cubicBezTo>
                  <a:pt x="5298733" y="9209616"/>
                  <a:pt x="5310123" y="9173620"/>
                  <a:pt x="5333334" y="9180704"/>
                </a:cubicBezTo>
                <a:close/>
                <a:moveTo>
                  <a:pt x="5156310" y="9194298"/>
                </a:moveTo>
                <a:cubicBezTo>
                  <a:pt x="5152338" y="9185252"/>
                  <a:pt x="5156358" y="9175965"/>
                  <a:pt x="5164063" y="9170795"/>
                </a:cubicBezTo>
                <a:cubicBezTo>
                  <a:pt x="5162101" y="9166775"/>
                  <a:pt x="5161431" y="9162131"/>
                  <a:pt x="5162723" y="9157871"/>
                </a:cubicBezTo>
                <a:lnTo>
                  <a:pt x="5165164" y="9149877"/>
                </a:lnTo>
                <a:cubicBezTo>
                  <a:pt x="5168227" y="9139777"/>
                  <a:pt x="5177942" y="9134225"/>
                  <a:pt x="5188231" y="9136475"/>
                </a:cubicBezTo>
                <a:cubicBezTo>
                  <a:pt x="5197946" y="9138580"/>
                  <a:pt x="5204502" y="9150117"/>
                  <a:pt x="5201631" y="9159547"/>
                </a:cubicBezTo>
                <a:lnTo>
                  <a:pt x="5199190" y="9167541"/>
                </a:lnTo>
                <a:cubicBezTo>
                  <a:pt x="5198999" y="9168163"/>
                  <a:pt x="5198712" y="9168690"/>
                  <a:pt x="5198472" y="9169264"/>
                </a:cubicBezTo>
                <a:cubicBezTo>
                  <a:pt x="5199621" y="9170604"/>
                  <a:pt x="5200674" y="9172088"/>
                  <a:pt x="5201392" y="9173667"/>
                </a:cubicBezTo>
                <a:cubicBezTo>
                  <a:pt x="5205699" y="9183529"/>
                  <a:pt x="5200578" y="9193676"/>
                  <a:pt x="5191629" y="9198511"/>
                </a:cubicBezTo>
                <a:lnTo>
                  <a:pt x="5181148" y="9204064"/>
                </a:lnTo>
                <a:cubicBezTo>
                  <a:pt x="5172055" y="9208898"/>
                  <a:pt x="5160091" y="9203106"/>
                  <a:pt x="5156310" y="9194298"/>
                </a:cubicBezTo>
                <a:close/>
                <a:moveTo>
                  <a:pt x="5166265" y="9383903"/>
                </a:moveTo>
                <a:cubicBezTo>
                  <a:pt x="5189523" y="9390988"/>
                  <a:pt x="5178133" y="9426984"/>
                  <a:pt x="5154923" y="9419900"/>
                </a:cubicBezTo>
                <a:cubicBezTo>
                  <a:pt x="5131664" y="9412767"/>
                  <a:pt x="5143054" y="9376818"/>
                  <a:pt x="5166265" y="9383903"/>
                </a:cubicBezTo>
                <a:close/>
                <a:moveTo>
                  <a:pt x="5193974" y="8746113"/>
                </a:moveTo>
                <a:lnTo>
                  <a:pt x="5196558" y="8754106"/>
                </a:lnTo>
                <a:cubicBezTo>
                  <a:pt x="5199812" y="8764159"/>
                  <a:pt x="5196845" y="8774068"/>
                  <a:pt x="5186939" y="8778998"/>
                </a:cubicBezTo>
                <a:cubicBezTo>
                  <a:pt x="5178468" y="8783210"/>
                  <a:pt x="5165116" y="8778806"/>
                  <a:pt x="5162053" y="8769376"/>
                </a:cubicBezTo>
                <a:lnTo>
                  <a:pt x="5159469" y="8761383"/>
                </a:lnTo>
                <a:cubicBezTo>
                  <a:pt x="5156167" y="8751283"/>
                  <a:pt x="5159182" y="8741421"/>
                  <a:pt x="5169088" y="8736491"/>
                </a:cubicBezTo>
                <a:cubicBezTo>
                  <a:pt x="5177559" y="8732279"/>
                  <a:pt x="5190911" y="8736683"/>
                  <a:pt x="5193974" y="8746113"/>
                </a:cubicBezTo>
                <a:close/>
                <a:moveTo>
                  <a:pt x="5181723" y="8657318"/>
                </a:moveTo>
                <a:cubicBezTo>
                  <a:pt x="5158655" y="8664833"/>
                  <a:pt x="5144968" y="8629651"/>
                  <a:pt x="5168035" y="8622183"/>
                </a:cubicBezTo>
                <a:cubicBezTo>
                  <a:pt x="5191102" y="8614716"/>
                  <a:pt x="5204838" y="8649802"/>
                  <a:pt x="5181723" y="8657318"/>
                </a:cubicBezTo>
                <a:close/>
                <a:moveTo>
                  <a:pt x="5196462" y="8558806"/>
                </a:moveTo>
                <a:cubicBezTo>
                  <a:pt x="5188087" y="8554689"/>
                  <a:pt x="5182345" y="8542100"/>
                  <a:pt x="5187848" y="8533580"/>
                </a:cubicBezTo>
                <a:cubicBezTo>
                  <a:pt x="5188566" y="8532575"/>
                  <a:pt x="5189188" y="8531473"/>
                  <a:pt x="5189762" y="8530373"/>
                </a:cubicBezTo>
                <a:cubicBezTo>
                  <a:pt x="5189810" y="8530229"/>
                  <a:pt x="5189810" y="8530277"/>
                  <a:pt x="5189858" y="8530133"/>
                </a:cubicBezTo>
                <a:cubicBezTo>
                  <a:pt x="5189858" y="8530037"/>
                  <a:pt x="5189858" y="8529990"/>
                  <a:pt x="5189858" y="8529894"/>
                </a:cubicBezTo>
                <a:cubicBezTo>
                  <a:pt x="5189810" y="8529655"/>
                  <a:pt x="5189762" y="8529511"/>
                  <a:pt x="5189667" y="8529176"/>
                </a:cubicBezTo>
                <a:cubicBezTo>
                  <a:pt x="5186699" y="8519076"/>
                  <a:pt x="5191916" y="8509119"/>
                  <a:pt x="5201727" y="8505385"/>
                </a:cubicBezTo>
                <a:cubicBezTo>
                  <a:pt x="5211059" y="8501891"/>
                  <a:pt x="5222736" y="8507970"/>
                  <a:pt x="5225512" y="8517448"/>
                </a:cubicBezTo>
                <a:cubicBezTo>
                  <a:pt x="5228718" y="8528506"/>
                  <a:pt x="5228048" y="8540329"/>
                  <a:pt x="5221731" y="8550190"/>
                </a:cubicBezTo>
                <a:cubicBezTo>
                  <a:pt x="5216180" y="8558806"/>
                  <a:pt x="5206465" y="8563737"/>
                  <a:pt x="5196462" y="8558806"/>
                </a:cubicBezTo>
                <a:close/>
                <a:moveTo>
                  <a:pt x="5202636" y="8742523"/>
                </a:moveTo>
                <a:cubicBezTo>
                  <a:pt x="5207518" y="8734577"/>
                  <a:pt x="5213500" y="8727875"/>
                  <a:pt x="5222688" y="8725099"/>
                </a:cubicBezTo>
                <a:cubicBezTo>
                  <a:pt x="5232786" y="8722083"/>
                  <a:pt x="5242070" y="8726056"/>
                  <a:pt x="5250063" y="8732039"/>
                </a:cubicBezTo>
                <a:cubicBezTo>
                  <a:pt x="5258246" y="8738167"/>
                  <a:pt x="5257720" y="8751714"/>
                  <a:pt x="5251355" y="8758702"/>
                </a:cubicBezTo>
                <a:cubicBezTo>
                  <a:pt x="5246234" y="8764350"/>
                  <a:pt x="5239247" y="8765643"/>
                  <a:pt x="5232691" y="8763872"/>
                </a:cubicBezTo>
                <a:cubicBezTo>
                  <a:pt x="5226948" y="8769664"/>
                  <a:pt x="5218620" y="8772057"/>
                  <a:pt x="5210724" y="8767988"/>
                </a:cubicBezTo>
                <a:cubicBezTo>
                  <a:pt x="5202158" y="8763488"/>
                  <a:pt x="5197324" y="8751187"/>
                  <a:pt x="5202636" y="8742523"/>
                </a:cubicBezTo>
                <a:close/>
                <a:moveTo>
                  <a:pt x="5203115" y="8967741"/>
                </a:moveTo>
                <a:cubicBezTo>
                  <a:pt x="5203928" y="8964342"/>
                  <a:pt x="5205412" y="8961374"/>
                  <a:pt x="5207278" y="8958742"/>
                </a:cubicBezTo>
                <a:cubicBezTo>
                  <a:pt x="5206800" y="8950939"/>
                  <a:pt x="5211442" y="8943807"/>
                  <a:pt x="5218620" y="8940025"/>
                </a:cubicBezTo>
                <a:lnTo>
                  <a:pt x="5229101" y="8934424"/>
                </a:lnTo>
                <a:cubicBezTo>
                  <a:pt x="5238146" y="8929590"/>
                  <a:pt x="5250110" y="8935669"/>
                  <a:pt x="5253843" y="8944381"/>
                </a:cubicBezTo>
                <a:cubicBezTo>
                  <a:pt x="5257002" y="8951849"/>
                  <a:pt x="5254848" y="8959316"/>
                  <a:pt x="5249823" y="8964629"/>
                </a:cubicBezTo>
                <a:cubicBezTo>
                  <a:pt x="5250350" y="8967501"/>
                  <a:pt x="5250397" y="8970421"/>
                  <a:pt x="5249584" y="8973532"/>
                </a:cubicBezTo>
                <a:cubicBezTo>
                  <a:pt x="5247813" y="8980042"/>
                  <a:pt x="5241687" y="8984925"/>
                  <a:pt x="5235035" y="8986313"/>
                </a:cubicBezTo>
                <a:cubicBezTo>
                  <a:pt x="5230154" y="8991291"/>
                  <a:pt x="5222162" y="8993206"/>
                  <a:pt x="5215462" y="8991387"/>
                </a:cubicBezTo>
                <a:cubicBezTo>
                  <a:pt x="5205077" y="8988611"/>
                  <a:pt x="5200770" y="8977266"/>
                  <a:pt x="5203115" y="8967741"/>
                </a:cubicBezTo>
                <a:close/>
                <a:moveTo>
                  <a:pt x="5233217" y="9098946"/>
                </a:moveTo>
                <a:lnTo>
                  <a:pt x="5235657" y="9090952"/>
                </a:lnTo>
                <a:cubicBezTo>
                  <a:pt x="5238721" y="9080852"/>
                  <a:pt x="5250254" y="9076592"/>
                  <a:pt x="5259682" y="9079416"/>
                </a:cubicBezTo>
                <a:cubicBezTo>
                  <a:pt x="5269732" y="9082432"/>
                  <a:pt x="5274087" y="9094015"/>
                  <a:pt x="5271216" y="9103446"/>
                </a:cubicBezTo>
                <a:lnTo>
                  <a:pt x="5268775" y="9111440"/>
                </a:lnTo>
                <a:cubicBezTo>
                  <a:pt x="5265712" y="9121540"/>
                  <a:pt x="5254178" y="9125800"/>
                  <a:pt x="5244750" y="9122976"/>
                </a:cubicBezTo>
                <a:cubicBezTo>
                  <a:pt x="5234701" y="9119960"/>
                  <a:pt x="5230345" y="9108376"/>
                  <a:pt x="5233217" y="9098946"/>
                </a:cubicBezTo>
                <a:close/>
                <a:moveTo>
                  <a:pt x="5281457" y="8613423"/>
                </a:moveTo>
                <a:cubicBezTo>
                  <a:pt x="5281457" y="8619838"/>
                  <a:pt x="5278155" y="8625917"/>
                  <a:pt x="5269971" y="8628549"/>
                </a:cubicBezTo>
                <a:cubicBezTo>
                  <a:pt x="5259299" y="8632044"/>
                  <a:pt x="5250541" y="8626348"/>
                  <a:pt x="5246425" y="8618545"/>
                </a:cubicBezTo>
                <a:cubicBezTo>
                  <a:pt x="5246043" y="8618641"/>
                  <a:pt x="5245707" y="8618833"/>
                  <a:pt x="5245325" y="8618880"/>
                </a:cubicBezTo>
                <a:cubicBezTo>
                  <a:pt x="5234604" y="8621130"/>
                  <a:pt x="5226182" y="8613950"/>
                  <a:pt x="5223023" y="8604281"/>
                </a:cubicBezTo>
                <a:lnTo>
                  <a:pt x="5220439" y="8596286"/>
                </a:lnTo>
                <a:cubicBezTo>
                  <a:pt x="5217280" y="8586522"/>
                  <a:pt x="5225895" y="8575847"/>
                  <a:pt x="5235035" y="8573980"/>
                </a:cubicBezTo>
                <a:cubicBezTo>
                  <a:pt x="5242023" y="8572544"/>
                  <a:pt x="5247957" y="8575033"/>
                  <a:pt x="5252168" y="8579629"/>
                </a:cubicBezTo>
                <a:cubicBezTo>
                  <a:pt x="5254465" y="8577331"/>
                  <a:pt x="5257193" y="8575512"/>
                  <a:pt x="5260304" y="8574507"/>
                </a:cubicBezTo>
                <a:cubicBezTo>
                  <a:pt x="5270258" y="8571204"/>
                  <a:pt x="5280499" y="8578193"/>
                  <a:pt x="5283562" y="8587527"/>
                </a:cubicBezTo>
                <a:lnTo>
                  <a:pt x="5286147" y="8595521"/>
                </a:lnTo>
                <a:cubicBezTo>
                  <a:pt x="5288252" y="8602174"/>
                  <a:pt x="5285955" y="8608780"/>
                  <a:pt x="5281457" y="8613423"/>
                </a:cubicBezTo>
                <a:close/>
                <a:moveTo>
                  <a:pt x="5149610" y="8530421"/>
                </a:moveTo>
                <a:lnTo>
                  <a:pt x="5157603" y="8532862"/>
                </a:lnTo>
                <a:cubicBezTo>
                  <a:pt x="5167413" y="8535829"/>
                  <a:pt x="5170811" y="8549424"/>
                  <a:pt x="5167030" y="8557801"/>
                </a:cubicBezTo>
                <a:cubicBezTo>
                  <a:pt x="5162436" y="8567949"/>
                  <a:pt x="5151812" y="8570199"/>
                  <a:pt x="5142097" y="8567231"/>
                </a:cubicBezTo>
                <a:lnTo>
                  <a:pt x="5134105" y="8564789"/>
                </a:lnTo>
                <a:cubicBezTo>
                  <a:pt x="5124294" y="8561822"/>
                  <a:pt x="5120896" y="8548179"/>
                  <a:pt x="5124677" y="8539850"/>
                </a:cubicBezTo>
                <a:cubicBezTo>
                  <a:pt x="5129223" y="8529750"/>
                  <a:pt x="5139895" y="8527452"/>
                  <a:pt x="5149610" y="8530421"/>
                </a:cubicBezTo>
                <a:close/>
                <a:moveTo>
                  <a:pt x="5150615" y="8653489"/>
                </a:moveTo>
                <a:cubicBezTo>
                  <a:pt x="5160474" y="8656169"/>
                  <a:pt x="5168083" y="8664020"/>
                  <a:pt x="5166360" y="8675029"/>
                </a:cubicBezTo>
                <a:cubicBezTo>
                  <a:pt x="5165690" y="8679385"/>
                  <a:pt x="5162963" y="8683598"/>
                  <a:pt x="5159373" y="8686709"/>
                </a:cubicBezTo>
                <a:lnTo>
                  <a:pt x="5163872" y="8685225"/>
                </a:lnTo>
                <a:cubicBezTo>
                  <a:pt x="5173922" y="8681970"/>
                  <a:pt x="5184020" y="8688672"/>
                  <a:pt x="5187226" y="8698101"/>
                </a:cubicBezTo>
                <a:cubicBezTo>
                  <a:pt x="5190576" y="8708010"/>
                  <a:pt x="5183733" y="8718397"/>
                  <a:pt x="5174353" y="8721461"/>
                </a:cubicBezTo>
                <a:lnTo>
                  <a:pt x="5166360" y="8724046"/>
                </a:lnTo>
                <a:cubicBezTo>
                  <a:pt x="5156310" y="8727301"/>
                  <a:pt x="5146212" y="8720599"/>
                  <a:pt x="5143006" y="8711170"/>
                </a:cubicBezTo>
                <a:cubicBezTo>
                  <a:pt x="5140374" y="8703367"/>
                  <a:pt x="5144202" y="8695325"/>
                  <a:pt x="5150520" y="8690777"/>
                </a:cubicBezTo>
                <a:cubicBezTo>
                  <a:pt x="5148653" y="8691064"/>
                  <a:pt x="5146739" y="8691352"/>
                  <a:pt x="5144777" y="8690777"/>
                </a:cubicBezTo>
                <a:cubicBezTo>
                  <a:pt x="5143628" y="8690442"/>
                  <a:pt x="5142480" y="8690155"/>
                  <a:pt x="5141283" y="8689964"/>
                </a:cubicBezTo>
                <a:lnTo>
                  <a:pt x="5141283" y="8689964"/>
                </a:lnTo>
                <a:cubicBezTo>
                  <a:pt x="5141140" y="8690012"/>
                  <a:pt x="5141092" y="8690012"/>
                  <a:pt x="5140900" y="8690108"/>
                </a:cubicBezTo>
                <a:cubicBezTo>
                  <a:pt x="5140661" y="8690251"/>
                  <a:pt x="5140613" y="8690299"/>
                  <a:pt x="5140134" y="8690634"/>
                </a:cubicBezTo>
                <a:cubicBezTo>
                  <a:pt x="5131377" y="8696522"/>
                  <a:pt x="5120274" y="8694463"/>
                  <a:pt x="5113813" y="8686230"/>
                </a:cubicBezTo>
                <a:cubicBezTo>
                  <a:pt x="5107639" y="8678380"/>
                  <a:pt x="5110032" y="8665408"/>
                  <a:pt x="5118216" y="8659903"/>
                </a:cubicBezTo>
                <a:cubicBezTo>
                  <a:pt x="5127835" y="8653489"/>
                  <a:pt x="5139273" y="8650377"/>
                  <a:pt x="5150615" y="8653489"/>
                </a:cubicBezTo>
                <a:close/>
                <a:moveTo>
                  <a:pt x="5095627" y="8667131"/>
                </a:moveTo>
                <a:cubicBezTo>
                  <a:pt x="5072369" y="8660046"/>
                  <a:pt x="5085434" y="8624672"/>
                  <a:pt x="5108597" y="8631709"/>
                </a:cubicBezTo>
                <a:cubicBezTo>
                  <a:pt x="5131808" y="8638793"/>
                  <a:pt x="5118695" y="8674216"/>
                  <a:pt x="5095627" y="8667131"/>
                </a:cubicBezTo>
                <a:close/>
                <a:moveTo>
                  <a:pt x="5004364" y="8695134"/>
                </a:moveTo>
                <a:cubicBezTo>
                  <a:pt x="4999483" y="8686326"/>
                  <a:pt x="5002737" y="8674263"/>
                  <a:pt x="5011734" y="8669477"/>
                </a:cubicBezTo>
                <a:cubicBezTo>
                  <a:pt x="5015227" y="8667610"/>
                  <a:pt x="5018721" y="8665743"/>
                  <a:pt x="5022215" y="8663924"/>
                </a:cubicBezTo>
                <a:cubicBezTo>
                  <a:pt x="5031212" y="8659089"/>
                  <a:pt x="5042841" y="8662200"/>
                  <a:pt x="5047866" y="8671248"/>
                </a:cubicBezTo>
                <a:cubicBezTo>
                  <a:pt x="5049158" y="8673593"/>
                  <a:pt x="5049780" y="8676178"/>
                  <a:pt x="5049972" y="8678715"/>
                </a:cubicBezTo>
                <a:cubicBezTo>
                  <a:pt x="5059495" y="8677423"/>
                  <a:pt x="5067966" y="8683406"/>
                  <a:pt x="5070885" y="8692453"/>
                </a:cubicBezTo>
                <a:lnTo>
                  <a:pt x="5073470" y="8700447"/>
                </a:lnTo>
                <a:cubicBezTo>
                  <a:pt x="5076628" y="8710212"/>
                  <a:pt x="5069258" y="8721030"/>
                  <a:pt x="5059878" y="8723375"/>
                </a:cubicBezTo>
                <a:cubicBezTo>
                  <a:pt x="5049541" y="8726008"/>
                  <a:pt x="5040065" y="8719403"/>
                  <a:pt x="5036955" y="8709733"/>
                </a:cubicBezTo>
                <a:lnTo>
                  <a:pt x="5034370" y="8701739"/>
                </a:lnTo>
                <a:cubicBezTo>
                  <a:pt x="5034227" y="8701213"/>
                  <a:pt x="5034370" y="8700734"/>
                  <a:pt x="5034275" y="8700208"/>
                </a:cubicBezTo>
                <a:lnTo>
                  <a:pt x="5030063" y="8702457"/>
                </a:lnTo>
                <a:cubicBezTo>
                  <a:pt x="5020970" y="8707292"/>
                  <a:pt x="5009389" y="8704229"/>
                  <a:pt x="5004364" y="8695134"/>
                </a:cubicBezTo>
                <a:close/>
                <a:moveTo>
                  <a:pt x="5039922" y="8772823"/>
                </a:moveTo>
                <a:cubicBezTo>
                  <a:pt x="5029776" y="8769760"/>
                  <a:pt x="5023602" y="8761239"/>
                  <a:pt x="5025421" y="8750469"/>
                </a:cubicBezTo>
                <a:cubicBezTo>
                  <a:pt x="5027000" y="8740991"/>
                  <a:pt x="5038342" y="8733044"/>
                  <a:pt x="5047770" y="8735917"/>
                </a:cubicBezTo>
                <a:lnTo>
                  <a:pt x="5055762" y="8738358"/>
                </a:lnTo>
                <a:cubicBezTo>
                  <a:pt x="5062606" y="8740416"/>
                  <a:pt x="5067392" y="8745108"/>
                  <a:pt x="5069402" y="8751187"/>
                </a:cubicBezTo>
                <a:lnTo>
                  <a:pt x="5069784" y="8751091"/>
                </a:lnTo>
                <a:cubicBezTo>
                  <a:pt x="5079835" y="8747836"/>
                  <a:pt x="5089933" y="8753150"/>
                  <a:pt x="5093713" y="8762819"/>
                </a:cubicBezTo>
                <a:cubicBezTo>
                  <a:pt x="5097398" y="8772201"/>
                  <a:pt x="5091368" y="8783737"/>
                  <a:pt x="5081988" y="8786753"/>
                </a:cubicBezTo>
                <a:lnTo>
                  <a:pt x="5073996" y="8789337"/>
                </a:lnTo>
                <a:cubicBezTo>
                  <a:pt x="5063946" y="8792592"/>
                  <a:pt x="5053848" y="8787231"/>
                  <a:pt x="5050068" y="8777610"/>
                </a:cubicBezTo>
                <a:cubicBezTo>
                  <a:pt x="5049780" y="8776844"/>
                  <a:pt x="5049924" y="8776078"/>
                  <a:pt x="5049732" y="8775312"/>
                </a:cubicBezTo>
                <a:cubicBezTo>
                  <a:pt x="5049110" y="8775217"/>
                  <a:pt x="5048488" y="8775408"/>
                  <a:pt x="5047914" y="8775264"/>
                </a:cubicBezTo>
                <a:lnTo>
                  <a:pt x="5039922" y="8772823"/>
                </a:lnTo>
                <a:close/>
                <a:moveTo>
                  <a:pt x="5089119" y="8870521"/>
                </a:moveTo>
                <a:lnTo>
                  <a:pt x="5086535" y="8862527"/>
                </a:lnTo>
                <a:cubicBezTo>
                  <a:pt x="5083807" y="8854102"/>
                  <a:pt x="5087683" y="8845056"/>
                  <a:pt x="5095053" y="8840604"/>
                </a:cubicBezTo>
                <a:cubicBezTo>
                  <a:pt x="5093330" y="8840077"/>
                  <a:pt x="5091847" y="8839120"/>
                  <a:pt x="5090315" y="8838163"/>
                </a:cubicBezTo>
                <a:cubicBezTo>
                  <a:pt x="5087731" y="8847018"/>
                  <a:pt x="5077777" y="8854438"/>
                  <a:pt x="5068444" y="8851566"/>
                </a:cubicBezTo>
                <a:lnTo>
                  <a:pt x="5060452" y="8849124"/>
                </a:lnTo>
                <a:cubicBezTo>
                  <a:pt x="5050690" y="8846156"/>
                  <a:pt x="5043655" y="8837445"/>
                  <a:pt x="5045904" y="8826770"/>
                </a:cubicBezTo>
                <a:cubicBezTo>
                  <a:pt x="5047914" y="8817435"/>
                  <a:pt x="5058490" y="8809250"/>
                  <a:pt x="5068253" y="8812218"/>
                </a:cubicBezTo>
                <a:lnTo>
                  <a:pt x="5076245" y="8814659"/>
                </a:lnTo>
                <a:cubicBezTo>
                  <a:pt x="5078543" y="8815330"/>
                  <a:pt x="5080600" y="8816430"/>
                  <a:pt x="5082515" y="8817675"/>
                </a:cubicBezTo>
                <a:cubicBezTo>
                  <a:pt x="5083855" y="8812840"/>
                  <a:pt x="5086917" y="8808532"/>
                  <a:pt x="5091560" y="8806091"/>
                </a:cubicBezTo>
                <a:lnTo>
                  <a:pt x="5102040" y="8800491"/>
                </a:lnTo>
                <a:cubicBezTo>
                  <a:pt x="5111038" y="8795656"/>
                  <a:pt x="5122715" y="8799102"/>
                  <a:pt x="5127596" y="8808149"/>
                </a:cubicBezTo>
                <a:cubicBezTo>
                  <a:pt x="5132382" y="8817101"/>
                  <a:pt x="5128936" y="8828924"/>
                  <a:pt x="5119939" y="8833711"/>
                </a:cubicBezTo>
                <a:lnTo>
                  <a:pt x="5110032" y="8838976"/>
                </a:lnTo>
                <a:cubicBezTo>
                  <a:pt x="5115584" y="8840795"/>
                  <a:pt x="5120418" y="8844720"/>
                  <a:pt x="5122284" y="8850512"/>
                </a:cubicBezTo>
                <a:lnTo>
                  <a:pt x="5124868" y="8858506"/>
                </a:lnTo>
                <a:cubicBezTo>
                  <a:pt x="5128027" y="8868223"/>
                  <a:pt x="5122715" y="8879137"/>
                  <a:pt x="5112952" y="8882392"/>
                </a:cubicBezTo>
                <a:cubicBezTo>
                  <a:pt x="5103380" y="8885647"/>
                  <a:pt x="5092230" y="8880238"/>
                  <a:pt x="5089119" y="8870521"/>
                </a:cubicBezTo>
                <a:close/>
                <a:moveTo>
                  <a:pt x="5137502" y="9022453"/>
                </a:moveTo>
                <a:cubicBezTo>
                  <a:pt x="5135158" y="9032745"/>
                  <a:pt x="5124485" y="9042414"/>
                  <a:pt x="5111277" y="9038394"/>
                </a:cubicBezTo>
                <a:cubicBezTo>
                  <a:pt x="5088114" y="9031357"/>
                  <a:pt x="5103619" y="8996892"/>
                  <a:pt x="5126591" y="9003929"/>
                </a:cubicBezTo>
                <a:cubicBezTo>
                  <a:pt x="5132525" y="9005747"/>
                  <a:pt x="5135923" y="9009386"/>
                  <a:pt x="5137263" y="9013646"/>
                </a:cubicBezTo>
                <a:cubicBezTo>
                  <a:pt x="5139608" y="9003354"/>
                  <a:pt x="5150328" y="8993685"/>
                  <a:pt x="5163537" y="8997706"/>
                </a:cubicBezTo>
                <a:cubicBezTo>
                  <a:pt x="5178755" y="9002349"/>
                  <a:pt x="5177224" y="9018719"/>
                  <a:pt x="5167892" y="9027479"/>
                </a:cubicBezTo>
                <a:lnTo>
                  <a:pt x="5174783" y="9023794"/>
                </a:lnTo>
                <a:cubicBezTo>
                  <a:pt x="5183780" y="9018959"/>
                  <a:pt x="5195649" y="9023507"/>
                  <a:pt x="5200004" y="9032458"/>
                </a:cubicBezTo>
                <a:cubicBezTo>
                  <a:pt x="5204598" y="9041840"/>
                  <a:pt x="5200339" y="9052897"/>
                  <a:pt x="5191342" y="9057684"/>
                </a:cubicBezTo>
                <a:lnTo>
                  <a:pt x="5180861" y="9063237"/>
                </a:lnTo>
                <a:cubicBezTo>
                  <a:pt x="5171864" y="9068071"/>
                  <a:pt x="5159995" y="9063524"/>
                  <a:pt x="5155640" y="9054573"/>
                </a:cubicBezTo>
                <a:cubicBezTo>
                  <a:pt x="5151716" y="9046579"/>
                  <a:pt x="5154253" y="9037436"/>
                  <a:pt x="5160617" y="9031931"/>
                </a:cubicBezTo>
                <a:cubicBezTo>
                  <a:pt x="5156885" y="9033224"/>
                  <a:pt x="5152673" y="9033511"/>
                  <a:pt x="5148127" y="9032122"/>
                </a:cubicBezTo>
                <a:cubicBezTo>
                  <a:pt x="5142240" y="9030304"/>
                  <a:pt x="5138890" y="9026666"/>
                  <a:pt x="5137502" y="9022453"/>
                </a:cubicBezTo>
                <a:close/>
                <a:moveTo>
                  <a:pt x="5124725" y="9627406"/>
                </a:moveTo>
                <a:lnTo>
                  <a:pt x="5129606" y="9611371"/>
                </a:lnTo>
                <a:cubicBezTo>
                  <a:pt x="5132573" y="9601605"/>
                  <a:pt x="5143532" y="9595957"/>
                  <a:pt x="5153247" y="9599021"/>
                </a:cubicBezTo>
                <a:cubicBezTo>
                  <a:pt x="5163010" y="9602085"/>
                  <a:pt x="5168562" y="9612903"/>
                  <a:pt x="5165595" y="9622667"/>
                </a:cubicBezTo>
                <a:lnTo>
                  <a:pt x="5160713" y="9638703"/>
                </a:lnTo>
                <a:cubicBezTo>
                  <a:pt x="5157746" y="9648516"/>
                  <a:pt x="5146787" y="9654116"/>
                  <a:pt x="5137072" y="9651053"/>
                </a:cubicBezTo>
                <a:cubicBezTo>
                  <a:pt x="5127309" y="9647990"/>
                  <a:pt x="5121758" y="9637171"/>
                  <a:pt x="5124725" y="9627406"/>
                </a:cubicBezTo>
                <a:close/>
                <a:moveTo>
                  <a:pt x="5081749" y="9783695"/>
                </a:moveTo>
                <a:cubicBezTo>
                  <a:pt x="5078543" y="9793556"/>
                  <a:pt x="5067727" y="9798725"/>
                  <a:pt x="5057964" y="9795757"/>
                </a:cubicBezTo>
                <a:cubicBezTo>
                  <a:pt x="5056959" y="9795518"/>
                  <a:pt x="5056480" y="9795374"/>
                  <a:pt x="5056337" y="9795279"/>
                </a:cubicBezTo>
                <a:cubicBezTo>
                  <a:pt x="5056241" y="9795279"/>
                  <a:pt x="5056097" y="9795279"/>
                  <a:pt x="5055954" y="9795231"/>
                </a:cubicBezTo>
                <a:lnTo>
                  <a:pt x="5055810" y="9795231"/>
                </a:lnTo>
                <a:cubicBezTo>
                  <a:pt x="5054949" y="9795997"/>
                  <a:pt x="5054135" y="9796715"/>
                  <a:pt x="5053322" y="9797577"/>
                </a:cubicBezTo>
                <a:cubicBezTo>
                  <a:pt x="5046239" y="9805427"/>
                  <a:pt x="5033222" y="9802698"/>
                  <a:pt x="5026713" y="9795997"/>
                </a:cubicBezTo>
                <a:cubicBezTo>
                  <a:pt x="5019104" y="9788146"/>
                  <a:pt x="5021688" y="9776658"/>
                  <a:pt x="5028292" y="9769382"/>
                </a:cubicBezTo>
                <a:cubicBezTo>
                  <a:pt x="5039012" y="9757607"/>
                  <a:pt x="5054997" y="9755404"/>
                  <a:pt x="5069689" y="9759856"/>
                </a:cubicBezTo>
                <a:cubicBezTo>
                  <a:pt x="5079452" y="9762872"/>
                  <a:pt x="5084860" y="9774169"/>
                  <a:pt x="5081749" y="9783695"/>
                </a:cubicBezTo>
                <a:close/>
                <a:moveTo>
                  <a:pt x="5090459" y="9575326"/>
                </a:moveTo>
                <a:cubicBezTo>
                  <a:pt x="5067248" y="9568242"/>
                  <a:pt x="5078207" y="9532149"/>
                  <a:pt x="5101466" y="9539234"/>
                </a:cubicBezTo>
                <a:cubicBezTo>
                  <a:pt x="5124677" y="9546318"/>
                  <a:pt x="5113718" y="9582459"/>
                  <a:pt x="5090459" y="9575326"/>
                </a:cubicBezTo>
                <a:close/>
                <a:moveTo>
                  <a:pt x="5151812" y="9845970"/>
                </a:moveTo>
                <a:cubicBezTo>
                  <a:pt x="5148174" y="9850422"/>
                  <a:pt x="5142671" y="9851858"/>
                  <a:pt x="5137311" y="9851284"/>
                </a:cubicBezTo>
                <a:lnTo>
                  <a:pt x="5136306" y="9851906"/>
                </a:lnTo>
                <a:cubicBezTo>
                  <a:pt x="5127213" y="9857267"/>
                  <a:pt x="5115967" y="9853486"/>
                  <a:pt x="5110559" y="9844918"/>
                </a:cubicBezTo>
                <a:cubicBezTo>
                  <a:pt x="5105055" y="9836254"/>
                  <a:pt x="5109028" y="9824191"/>
                  <a:pt x="5117546" y="9819164"/>
                </a:cubicBezTo>
                <a:cubicBezTo>
                  <a:pt x="5123720" y="9815479"/>
                  <a:pt x="5130037" y="9811171"/>
                  <a:pt x="5137311" y="9810166"/>
                </a:cubicBezTo>
                <a:cubicBezTo>
                  <a:pt x="5147935" y="9808729"/>
                  <a:pt x="5157650" y="9815814"/>
                  <a:pt x="5159230" y="9826536"/>
                </a:cubicBezTo>
                <a:cubicBezTo>
                  <a:pt x="5160330" y="9834387"/>
                  <a:pt x="5156502" y="9840179"/>
                  <a:pt x="5151812" y="9845970"/>
                </a:cubicBezTo>
                <a:close/>
                <a:moveTo>
                  <a:pt x="5158799" y="9701266"/>
                </a:moveTo>
                <a:lnTo>
                  <a:pt x="5150759" y="9698825"/>
                </a:lnTo>
                <a:cubicBezTo>
                  <a:pt x="5140661" y="9695762"/>
                  <a:pt x="5134488" y="9687145"/>
                  <a:pt x="5136354" y="9676375"/>
                </a:cubicBezTo>
                <a:cubicBezTo>
                  <a:pt x="5137981" y="9666897"/>
                  <a:pt x="5149323" y="9659095"/>
                  <a:pt x="5158799" y="9661967"/>
                </a:cubicBezTo>
                <a:lnTo>
                  <a:pt x="5166791" y="9664408"/>
                </a:lnTo>
                <a:cubicBezTo>
                  <a:pt x="5176889" y="9667472"/>
                  <a:pt x="5183063" y="9676088"/>
                  <a:pt x="5181196" y="9686858"/>
                </a:cubicBezTo>
                <a:cubicBezTo>
                  <a:pt x="5179617" y="9696336"/>
                  <a:pt x="5168275" y="9704186"/>
                  <a:pt x="5158799" y="9701266"/>
                </a:cubicBezTo>
                <a:close/>
                <a:moveTo>
                  <a:pt x="5227187" y="9449291"/>
                </a:moveTo>
                <a:lnTo>
                  <a:pt x="5222305" y="9465326"/>
                </a:lnTo>
                <a:cubicBezTo>
                  <a:pt x="5219242" y="9475426"/>
                  <a:pt x="5207709" y="9479735"/>
                  <a:pt x="5198281" y="9476910"/>
                </a:cubicBezTo>
                <a:cubicBezTo>
                  <a:pt x="5188279" y="9473894"/>
                  <a:pt x="5183828" y="9462263"/>
                  <a:pt x="5186747" y="9452881"/>
                </a:cubicBezTo>
                <a:lnTo>
                  <a:pt x="5191629" y="9436845"/>
                </a:lnTo>
                <a:cubicBezTo>
                  <a:pt x="5194692" y="9426744"/>
                  <a:pt x="5206225" y="9422437"/>
                  <a:pt x="5215653" y="9425308"/>
                </a:cubicBezTo>
                <a:cubicBezTo>
                  <a:pt x="5225655" y="9428276"/>
                  <a:pt x="5230058" y="9439860"/>
                  <a:pt x="5227187" y="9449291"/>
                </a:cubicBezTo>
                <a:close/>
                <a:moveTo>
                  <a:pt x="5262745" y="9362362"/>
                </a:moveTo>
                <a:cubicBezTo>
                  <a:pt x="5259251" y="9366144"/>
                  <a:pt x="5254035" y="9367819"/>
                  <a:pt x="5248866" y="9367628"/>
                </a:cubicBezTo>
                <a:cubicBezTo>
                  <a:pt x="5245803" y="9368011"/>
                  <a:pt x="5242693" y="9367915"/>
                  <a:pt x="5239917" y="9366862"/>
                </a:cubicBezTo>
                <a:cubicBezTo>
                  <a:pt x="5234174" y="9364660"/>
                  <a:pt x="5230728" y="9360017"/>
                  <a:pt x="5229197" y="9354751"/>
                </a:cubicBezTo>
                <a:lnTo>
                  <a:pt x="5224698" y="9349869"/>
                </a:lnTo>
                <a:cubicBezTo>
                  <a:pt x="5219960" y="9344747"/>
                  <a:pt x="5218525" y="9338141"/>
                  <a:pt x="5220056" y="9332014"/>
                </a:cubicBezTo>
                <a:cubicBezTo>
                  <a:pt x="5219865" y="9331871"/>
                  <a:pt x="5219673" y="9331631"/>
                  <a:pt x="5219482" y="9331440"/>
                </a:cubicBezTo>
                <a:cubicBezTo>
                  <a:pt x="5215175" y="9339146"/>
                  <a:pt x="5205795" y="9344077"/>
                  <a:pt x="5197085" y="9341205"/>
                </a:cubicBezTo>
                <a:cubicBezTo>
                  <a:pt x="5192729" y="9346710"/>
                  <a:pt x="5185886" y="9349534"/>
                  <a:pt x="5178181" y="9348050"/>
                </a:cubicBezTo>
                <a:cubicBezTo>
                  <a:pt x="5168610" y="9346231"/>
                  <a:pt x="5161287" y="9334791"/>
                  <a:pt x="5164159" y="9325312"/>
                </a:cubicBezTo>
                <a:lnTo>
                  <a:pt x="5166600" y="9317319"/>
                </a:lnTo>
                <a:cubicBezTo>
                  <a:pt x="5169663" y="9307219"/>
                  <a:pt x="5178707" y="9301331"/>
                  <a:pt x="5189332" y="9303341"/>
                </a:cubicBezTo>
                <a:cubicBezTo>
                  <a:pt x="5191916" y="9303820"/>
                  <a:pt x="5194261" y="9305112"/>
                  <a:pt x="5196319" y="9306740"/>
                </a:cubicBezTo>
                <a:cubicBezTo>
                  <a:pt x="5198520" y="9305687"/>
                  <a:pt x="5200722" y="9304538"/>
                  <a:pt x="5203162" y="9304394"/>
                </a:cubicBezTo>
                <a:cubicBezTo>
                  <a:pt x="5202588" y="9295395"/>
                  <a:pt x="5207135" y="9286013"/>
                  <a:pt x="5213308" y="9278546"/>
                </a:cubicBezTo>
                <a:cubicBezTo>
                  <a:pt x="5210963" y="9278689"/>
                  <a:pt x="5208618" y="9278498"/>
                  <a:pt x="5206369" y="9277780"/>
                </a:cubicBezTo>
                <a:lnTo>
                  <a:pt x="5198377" y="9275339"/>
                </a:lnTo>
                <a:cubicBezTo>
                  <a:pt x="5188279" y="9272276"/>
                  <a:pt x="5183876" y="9260883"/>
                  <a:pt x="5186652" y="9251357"/>
                </a:cubicBezTo>
                <a:cubicBezTo>
                  <a:pt x="5189571" y="9241401"/>
                  <a:pt x="5201200" y="9236758"/>
                  <a:pt x="5210580" y="9239630"/>
                </a:cubicBezTo>
                <a:lnTo>
                  <a:pt x="5218620" y="9242071"/>
                </a:lnTo>
                <a:cubicBezTo>
                  <a:pt x="5228718" y="9245135"/>
                  <a:pt x="5233121" y="9256479"/>
                  <a:pt x="5230345" y="9266004"/>
                </a:cubicBezTo>
                <a:cubicBezTo>
                  <a:pt x="5230154" y="9266722"/>
                  <a:pt x="5229580" y="9267202"/>
                  <a:pt x="5229292" y="9267871"/>
                </a:cubicBezTo>
                <a:cubicBezTo>
                  <a:pt x="5235897" y="9266340"/>
                  <a:pt x="5243410" y="9266771"/>
                  <a:pt x="5250876" y="9269212"/>
                </a:cubicBezTo>
                <a:cubicBezTo>
                  <a:pt x="5254178" y="9256958"/>
                  <a:pt x="5273847" y="9248772"/>
                  <a:pt x="5285764" y="9261696"/>
                </a:cubicBezTo>
                <a:cubicBezTo>
                  <a:pt x="5293852" y="9270504"/>
                  <a:pt x="5290406" y="9280222"/>
                  <a:pt x="5282892" y="9285679"/>
                </a:cubicBezTo>
                <a:cubicBezTo>
                  <a:pt x="5284472" y="9286492"/>
                  <a:pt x="5285955" y="9287449"/>
                  <a:pt x="5287200" y="9288646"/>
                </a:cubicBezTo>
                <a:cubicBezTo>
                  <a:pt x="5294952" y="9282376"/>
                  <a:pt x="5306199" y="9284003"/>
                  <a:pt x="5312947" y="9290944"/>
                </a:cubicBezTo>
                <a:cubicBezTo>
                  <a:pt x="5317302" y="9295443"/>
                  <a:pt x="5318403" y="9301762"/>
                  <a:pt x="5317015" y="9307554"/>
                </a:cubicBezTo>
                <a:cubicBezTo>
                  <a:pt x="5317637" y="9306548"/>
                  <a:pt x="5318403" y="9305543"/>
                  <a:pt x="5319360" y="9304681"/>
                </a:cubicBezTo>
                <a:lnTo>
                  <a:pt x="5325533" y="9298986"/>
                </a:lnTo>
                <a:cubicBezTo>
                  <a:pt x="5333047" y="9292045"/>
                  <a:pt x="5343432" y="9289316"/>
                  <a:pt x="5352094" y="9296544"/>
                </a:cubicBezTo>
                <a:cubicBezTo>
                  <a:pt x="5359177" y="9302432"/>
                  <a:pt x="5362048" y="9316218"/>
                  <a:pt x="5354535" y="9323111"/>
                </a:cubicBezTo>
                <a:lnTo>
                  <a:pt x="5348361" y="9328807"/>
                </a:lnTo>
                <a:cubicBezTo>
                  <a:pt x="5340847" y="9335748"/>
                  <a:pt x="5330463" y="9338477"/>
                  <a:pt x="5321801" y="9331248"/>
                </a:cubicBezTo>
                <a:cubicBezTo>
                  <a:pt x="5316775" y="9327036"/>
                  <a:pt x="5313952" y="9318899"/>
                  <a:pt x="5315388" y="9312053"/>
                </a:cubicBezTo>
                <a:cubicBezTo>
                  <a:pt x="5314382" y="9314112"/>
                  <a:pt x="5312995" y="9316026"/>
                  <a:pt x="5311320" y="9317559"/>
                </a:cubicBezTo>
                <a:lnTo>
                  <a:pt x="5305146" y="9323254"/>
                </a:lnTo>
                <a:cubicBezTo>
                  <a:pt x="5302945" y="9325265"/>
                  <a:pt x="5300408" y="9326510"/>
                  <a:pt x="5297776" y="9327228"/>
                </a:cubicBezTo>
                <a:cubicBezTo>
                  <a:pt x="5296340" y="9335939"/>
                  <a:pt x="5291890" y="9343981"/>
                  <a:pt x="5283610" y="9349199"/>
                </a:cubicBezTo>
                <a:cubicBezTo>
                  <a:pt x="5278298" y="9352549"/>
                  <a:pt x="5272795" y="9354177"/>
                  <a:pt x="5267243" y="9354464"/>
                </a:cubicBezTo>
                <a:cubicBezTo>
                  <a:pt x="5266334" y="9357336"/>
                  <a:pt x="5264898" y="9360017"/>
                  <a:pt x="5262745" y="9362362"/>
                </a:cubicBezTo>
                <a:close/>
                <a:moveTo>
                  <a:pt x="5270880" y="9550435"/>
                </a:moveTo>
                <a:lnTo>
                  <a:pt x="5273321" y="9542441"/>
                </a:lnTo>
                <a:cubicBezTo>
                  <a:pt x="5276384" y="9532293"/>
                  <a:pt x="5285764" y="9526597"/>
                  <a:pt x="5296197" y="9528703"/>
                </a:cubicBezTo>
                <a:cubicBezTo>
                  <a:pt x="5305816" y="9530666"/>
                  <a:pt x="5312803" y="9542106"/>
                  <a:pt x="5309932" y="9551584"/>
                </a:cubicBezTo>
                <a:lnTo>
                  <a:pt x="5307491" y="9559578"/>
                </a:lnTo>
                <a:cubicBezTo>
                  <a:pt x="5304428" y="9569678"/>
                  <a:pt x="5295048" y="9575422"/>
                  <a:pt x="5284616" y="9573315"/>
                </a:cubicBezTo>
                <a:cubicBezTo>
                  <a:pt x="5274948" y="9571353"/>
                  <a:pt x="5267961" y="9559913"/>
                  <a:pt x="5270880" y="9550435"/>
                </a:cubicBezTo>
                <a:close/>
                <a:moveTo>
                  <a:pt x="5467526" y="9586719"/>
                </a:moveTo>
                <a:cubicBezTo>
                  <a:pt x="5467095" y="9596915"/>
                  <a:pt x="5457858" y="9605100"/>
                  <a:pt x="5447713" y="9604621"/>
                </a:cubicBezTo>
                <a:cubicBezTo>
                  <a:pt x="5440630" y="9604286"/>
                  <a:pt x="5434791" y="9599691"/>
                  <a:pt x="5431920" y="9593612"/>
                </a:cubicBezTo>
                <a:lnTo>
                  <a:pt x="5431345" y="9596197"/>
                </a:lnTo>
                <a:cubicBezTo>
                  <a:pt x="5429144" y="9606201"/>
                  <a:pt x="5422253" y="9614386"/>
                  <a:pt x="5410958" y="9613429"/>
                </a:cubicBezTo>
                <a:cubicBezTo>
                  <a:pt x="5404450" y="9612903"/>
                  <a:pt x="5397462" y="9607828"/>
                  <a:pt x="5394687" y="9601367"/>
                </a:cubicBezTo>
                <a:cubicBezTo>
                  <a:pt x="5395022" y="9603664"/>
                  <a:pt x="5395022" y="9605962"/>
                  <a:pt x="5394495" y="9608211"/>
                </a:cubicBezTo>
                <a:lnTo>
                  <a:pt x="5392677" y="9616397"/>
                </a:lnTo>
                <a:cubicBezTo>
                  <a:pt x="5392055" y="9619317"/>
                  <a:pt x="5390667" y="9621758"/>
                  <a:pt x="5388896" y="9623864"/>
                </a:cubicBezTo>
                <a:cubicBezTo>
                  <a:pt x="5392725" y="9631858"/>
                  <a:pt x="5393682" y="9640953"/>
                  <a:pt x="5389853" y="9650000"/>
                </a:cubicBezTo>
                <a:cubicBezTo>
                  <a:pt x="5387412" y="9655792"/>
                  <a:pt x="5383823" y="9660244"/>
                  <a:pt x="5379420" y="9663690"/>
                </a:cubicBezTo>
                <a:cubicBezTo>
                  <a:pt x="5380330" y="9666466"/>
                  <a:pt x="5380665" y="9669482"/>
                  <a:pt x="5380234" y="9672689"/>
                </a:cubicBezTo>
                <a:cubicBezTo>
                  <a:pt x="5378894" y="9682550"/>
                  <a:pt x="5367887" y="9689970"/>
                  <a:pt x="5358267" y="9687816"/>
                </a:cubicBezTo>
                <a:lnTo>
                  <a:pt x="5341900" y="9684225"/>
                </a:lnTo>
                <a:cubicBezTo>
                  <a:pt x="5335105" y="9682693"/>
                  <a:pt x="5330127" y="9678146"/>
                  <a:pt x="5327926" y="9672258"/>
                </a:cubicBezTo>
                <a:cubicBezTo>
                  <a:pt x="5327687" y="9672258"/>
                  <a:pt x="5327400" y="9672163"/>
                  <a:pt x="5327161" y="9672115"/>
                </a:cubicBezTo>
                <a:cubicBezTo>
                  <a:pt x="5328309" y="9683651"/>
                  <a:pt x="5319695" y="9696480"/>
                  <a:pt x="5305050" y="9693273"/>
                </a:cubicBezTo>
                <a:cubicBezTo>
                  <a:pt x="5287295" y="9689347"/>
                  <a:pt x="5287295" y="9667759"/>
                  <a:pt x="5298350" y="9659286"/>
                </a:cubicBezTo>
                <a:cubicBezTo>
                  <a:pt x="5290119" y="9648947"/>
                  <a:pt x="5289975" y="9631667"/>
                  <a:pt x="5294378" y="9619700"/>
                </a:cubicBezTo>
                <a:cubicBezTo>
                  <a:pt x="5297441" y="9611275"/>
                  <a:pt x="5307300" y="9606153"/>
                  <a:pt x="5317350" y="9603137"/>
                </a:cubicBezTo>
                <a:cubicBezTo>
                  <a:pt x="5313042" y="9591170"/>
                  <a:pt x="5324481" y="9573220"/>
                  <a:pt x="5341613" y="9577002"/>
                </a:cubicBezTo>
                <a:cubicBezTo>
                  <a:pt x="5353290" y="9579587"/>
                  <a:pt x="5356018" y="9589543"/>
                  <a:pt x="5353003" y="9598303"/>
                </a:cubicBezTo>
                <a:cubicBezTo>
                  <a:pt x="5354774" y="9598064"/>
                  <a:pt x="5356497" y="9598016"/>
                  <a:pt x="5358220" y="9598303"/>
                </a:cubicBezTo>
                <a:cubicBezTo>
                  <a:pt x="5360996" y="9588729"/>
                  <a:pt x="5371141" y="9583608"/>
                  <a:pt x="5380617" y="9585426"/>
                </a:cubicBezTo>
                <a:cubicBezTo>
                  <a:pt x="5386742" y="9586623"/>
                  <a:pt x="5391289" y="9591218"/>
                  <a:pt x="5393490" y="9596723"/>
                </a:cubicBezTo>
                <a:cubicBezTo>
                  <a:pt x="5393395" y="9595526"/>
                  <a:pt x="5393490" y="9594282"/>
                  <a:pt x="5393778" y="9593037"/>
                </a:cubicBezTo>
                <a:lnTo>
                  <a:pt x="5395596" y="9584852"/>
                </a:lnTo>
                <a:cubicBezTo>
                  <a:pt x="5397798" y="9574848"/>
                  <a:pt x="5404689" y="9566662"/>
                  <a:pt x="5415983" y="9567620"/>
                </a:cubicBezTo>
                <a:cubicBezTo>
                  <a:pt x="5421391" y="9568098"/>
                  <a:pt x="5426847" y="9571784"/>
                  <a:pt x="5430245" y="9576618"/>
                </a:cubicBezTo>
                <a:cubicBezTo>
                  <a:pt x="5430293" y="9575422"/>
                  <a:pt x="5430340" y="9574177"/>
                  <a:pt x="5430388" y="9572981"/>
                </a:cubicBezTo>
                <a:cubicBezTo>
                  <a:pt x="5430819" y="9562785"/>
                  <a:pt x="5440056" y="9554600"/>
                  <a:pt x="5450201" y="9555078"/>
                </a:cubicBezTo>
                <a:cubicBezTo>
                  <a:pt x="5460443" y="9555605"/>
                  <a:pt x="5468482" y="9564700"/>
                  <a:pt x="5468100" y="9574848"/>
                </a:cubicBezTo>
                <a:lnTo>
                  <a:pt x="5467526" y="9586719"/>
                </a:lnTo>
                <a:close/>
                <a:moveTo>
                  <a:pt x="5501839" y="9530617"/>
                </a:moveTo>
                <a:lnTo>
                  <a:pt x="5495665" y="9536314"/>
                </a:lnTo>
                <a:cubicBezTo>
                  <a:pt x="5488152" y="9543255"/>
                  <a:pt x="5475135" y="9540813"/>
                  <a:pt x="5469152" y="9533298"/>
                </a:cubicBezTo>
                <a:cubicBezTo>
                  <a:pt x="5462500" y="9524922"/>
                  <a:pt x="5464702" y="9513673"/>
                  <a:pt x="5472168" y="9506779"/>
                </a:cubicBezTo>
                <a:lnTo>
                  <a:pt x="5478341" y="9501084"/>
                </a:lnTo>
                <a:cubicBezTo>
                  <a:pt x="5485855" y="9494143"/>
                  <a:pt x="5498872" y="9496584"/>
                  <a:pt x="5504854" y="9504099"/>
                </a:cubicBezTo>
                <a:cubicBezTo>
                  <a:pt x="5511506" y="9512524"/>
                  <a:pt x="5509305" y="9523725"/>
                  <a:pt x="5501839" y="9530617"/>
                </a:cubicBezTo>
                <a:close/>
                <a:moveTo>
                  <a:pt x="5501552" y="9460444"/>
                </a:moveTo>
                <a:cubicBezTo>
                  <a:pt x="5500212" y="9458960"/>
                  <a:pt x="5499207" y="9457428"/>
                  <a:pt x="5498393" y="9455801"/>
                </a:cubicBezTo>
                <a:cubicBezTo>
                  <a:pt x="5496431" y="9454652"/>
                  <a:pt x="5494661" y="9453168"/>
                  <a:pt x="5493177" y="9451445"/>
                </a:cubicBezTo>
                <a:cubicBezTo>
                  <a:pt x="5491023" y="9448860"/>
                  <a:pt x="5489875" y="9445796"/>
                  <a:pt x="5489540" y="9442637"/>
                </a:cubicBezTo>
                <a:cubicBezTo>
                  <a:pt x="5488104" y="9441727"/>
                  <a:pt x="5486573" y="9440818"/>
                  <a:pt x="5485424" y="9439573"/>
                </a:cubicBezTo>
                <a:lnTo>
                  <a:pt x="5479729" y="9433398"/>
                </a:lnTo>
                <a:cubicBezTo>
                  <a:pt x="5472598" y="9425644"/>
                  <a:pt x="5474512" y="9413581"/>
                  <a:pt x="5481739" y="9406784"/>
                </a:cubicBezTo>
                <a:cubicBezTo>
                  <a:pt x="5489348" y="9399652"/>
                  <a:pt x="5501695" y="9401566"/>
                  <a:pt x="5508348" y="9408794"/>
                </a:cubicBezTo>
                <a:lnTo>
                  <a:pt x="5508970" y="9409465"/>
                </a:lnTo>
                <a:cubicBezTo>
                  <a:pt x="5513085" y="9409416"/>
                  <a:pt x="5517105" y="9410230"/>
                  <a:pt x="5519977" y="9413006"/>
                </a:cubicBezTo>
                <a:cubicBezTo>
                  <a:pt x="5526390" y="9419182"/>
                  <a:pt x="5531702" y="9426362"/>
                  <a:pt x="5530745" y="9435839"/>
                </a:cubicBezTo>
                <a:cubicBezTo>
                  <a:pt x="5530649" y="9436749"/>
                  <a:pt x="5530362" y="9437562"/>
                  <a:pt x="5530170" y="9438473"/>
                </a:cubicBezTo>
                <a:cubicBezTo>
                  <a:pt x="5536583" y="9455657"/>
                  <a:pt x="5515957" y="9476144"/>
                  <a:pt x="5501552" y="9460444"/>
                </a:cubicBezTo>
                <a:close/>
                <a:moveTo>
                  <a:pt x="5541082" y="9335078"/>
                </a:moveTo>
                <a:lnTo>
                  <a:pt x="5534908" y="9340774"/>
                </a:lnTo>
                <a:cubicBezTo>
                  <a:pt x="5534430" y="9341205"/>
                  <a:pt x="5533903" y="9341540"/>
                  <a:pt x="5533425" y="9341875"/>
                </a:cubicBezTo>
                <a:cubicBezTo>
                  <a:pt x="5533760" y="9343646"/>
                  <a:pt x="5533903" y="9345418"/>
                  <a:pt x="5533712" y="9347141"/>
                </a:cubicBezTo>
                <a:cubicBezTo>
                  <a:pt x="5532420" y="9357815"/>
                  <a:pt x="5522896" y="9364038"/>
                  <a:pt x="5512703" y="9363607"/>
                </a:cubicBezTo>
                <a:lnTo>
                  <a:pt x="5500882" y="9363128"/>
                </a:lnTo>
                <a:cubicBezTo>
                  <a:pt x="5490641" y="9362698"/>
                  <a:pt x="5483271" y="9351640"/>
                  <a:pt x="5484419" y="9342115"/>
                </a:cubicBezTo>
                <a:cubicBezTo>
                  <a:pt x="5485615" y="9332302"/>
                  <a:pt x="5493799" y="9326318"/>
                  <a:pt x="5502988" y="9325792"/>
                </a:cubicBezTo>
                <a:cubicBezTo>
                  <a:pt x="5503371" y="9321340"/>
                  <a:pt x="5505093" y="9316984"/>
                  <a:pt x="5508348" y="9313968"/>
                </a:cubicBezTo>
                <a:lnTo>
                  <a:pt x="5514521" y="9308272"/>
                </a:lnTo>
                <a:cubicBezTo>
                  <a:pt x="5522322" y="9301092"/>
                  <a:pt x="5533473" y="9301283"/>
                  <a:pt x="5541178" y="9308415"/>
                </a:cubicBezTo>
                <a:cubicBezTo>
                  <a:pt x="5548500" y="9315117"/>
                  <a:pt x="5548356" y="9328377"/>
                  <a:pt x="5541082" y="9335078"/>
                </a:cubicBezTo>
                <a:close/>
                <a:moveTo>
                  <a:pt x="5536870" y="9300900"/>
                </a:moveTo>
                <a:cubicBezTo>
                  <a:pt x="5520455" y="9283045"/>
                  <a:pt x="5546777" y="9256048"/>
                  <a:pt x="5563240" y="9273950"/>
                </a:cubicBezTo>
                <a:cubicBezTo>
                  <a:pt x="5579655" y="9291758"/>
                  <a:pt x="5553333" y="9318803"/>
                  <a:pt x="5536870" y="9300900"/>
                </a:cubicBezTo>
                <a:close/>
                <a:moveTo>
                  <a:pt x="5571998" y="9241496"/>
                </a:moveTo>
                <a:cubicBezTo>
                  <a:pt x="5561804" y="9241065"/>
                  <a:pt x="5553908" y="9231157"/>
                  <a:pt x="5554626" y="9221248"/>
                </a:cubicBezTo>
                <a:cubicBezTo>
                  <a:pt x="5554913" y="9217323"/>
                  <a:pt x="5556779" y="9214068"/>
                  <a:pt x="5559124" y="9211244"/>
                </a:cubicBezTo>
                <a:cubicBezTo>
                  <a:pt x="5558262" y="9213398"/>
                  <a:pt x="5557018" y="9215456"/>
                  <a:pt x="5555200" y="9217132"/>
                </a:cubicBezTo>
                <a:lnTo>
                  <a:pt x="5542853" y="9228476"/>
                </a:lnTo>
                <a:cubicBezTo>
                  <a:pt x="5535339" y="9235417"/>
                  <a:pt x="5523901" y="9236375"/>
                  <a:pt x="5516196" y="9228955"/>
                </a:cubicBezTo>
                <a:cubicBezTo>
                  <a:pt x="5509209" y="9222157"/>
                  <a:pt x="5508204" y="9209186"/>
                  <a:pt x="5515717" y="9202293"/>
                </a:cubicBezTo>
                <a:lnTo>
                  <a:pt x="5528065" y="9190948"/>
                </a:lnTo>
                <a:cubicBezTo>
                  <a:pt x="5528878" y="9190182"/>
                  <a:pt x="5529931" y="9189799"/>
                  <a:pt x="5530840" y="9189177"/>
                </a:cubicBezTo>
                <a:cubicBezTo>
                  <a:pt x="5528639" y="9188124"/>
                  <a:pt x="5526437" y="9186927"/>
                  <a:pt x="5524571" y="9184869"/>
                </a:cubicBezTo>
                <a:cubicBezTo>
                  <a:pt x="5508156" y="9167014"/>
                  <a:pt x="5538976" y="9145234"/>
                  <a:pt x="5555248" y="9162898"/>
                </a:cubicBezTo>
                <a:cubicBezTo>
                  <a:pt x="5559459" y="9167493"/>
                  <a:pt x="5560512" y="9172327"/>
                  <a:pt x="5559555" y="9176683"/>
                </a:cubicBezTo>
                <a:cubicBezTo>
                  <a:pt x="5566781" y="9168977"/>
                  <a:pt x="5580947" y="9166105"/>
                  <a:pt x="5590327" y="9176252"/>
                </a:cubicBezTo>
                <a:cubicBezTo>
                  <a:pt x="5601095" y="9187980"/>
                  <a:pt x="5591475" y="9201288"/>
                  <a:pt x="5578985" y="9204111"/>
                </a:cubicBezTo>
                <a:lnTo>
                  <a:pt x="5586785" y="9204447"/>
                </a:lnTo>
                <a:cubicBezTo>
                  <a:pt x="5596979" y="9204878"/>
                  <a:pt x="5604924" y="9214786"/>
                  <a:pt x="5604157" y="9224695"/>
                </a:cubicBezTo>
                <a:cubicBezTo>
                  <a:pt x="5603344" y="9235082"/>
                  <a:pt x="5594108" y="9242501"/>
                  <a:pt x="5583914" y="9242071"/>
                </a:cubicBezTo>
                <a:lnTo>
                  <a:pt x="5571998" y="9241496"/>
                </a:lnTo>
                <a:close/>
                <a:moveTo>
                  <a:pt x="5596788" y="9325456"/>
                </a:moveTo>
                <a:cubicBezTo>
                  <a:pt x="5589657" y="9317750"/>
                  <a:pt x="5591763" y="9305543"/>
                  <a:pt x="5599037" y="9298890"/>
                </a:cubicBezTo>
                <a:lnTo>
                  <a:pt x="5605211" y="9293194"/>
                </a:lnTo>
                <a:cubicBezTo>
                  <a:pt x="5613011" y="9286061"/>
                  <a:pt x="5625071" y="9288167"/>
                  <a:pt x="5631771" y="9295395"/>
                </a:cubicBezTo>
                <a:cubicBezTo>
                  <a:pt x="5638902" y="9303102"/>
                  <a:pt x="5636796" y="9315308"/>
                  <a:pt x="5629522" y="9322010"/>
                </a:cubicBezTo>
                <a:lnTo>
                  <a:pt x="5623348" y="9327659"/>
                </a:lnTo>
                <a:cubicBezTo>
                  <a:pt x="5615596" y="9334838"/>
                  <a:pt x="5603488" y="9332684"/>
                  <a:pt x="5596788" y="9325456"/>
                </a:cubicBezTo>
                <a:close/>
                <a:moveTo>
                  <a:pt x="5615930" y="9445317"/>
                </a:moveTo>
                <a:cubicBezTo>
                  <a:pt x="5599468" y="9427415"/>
                  <a:pt x="5627512" y="9402188"/>
                  <a:pt x="5643927" y="9420043"/>
                </a:cubicBezTo>
                <a:cubicBezTo>
                  <a:pt x="5660438" y="9437946"/>
                  <a:pt x="5632393" y="9463220"/>
                  <a:pt x="5615930" y="9445317"/>
                </a:cubicBezTo>
                <a:close/>
                <a:moveTo>
                  <a:pt x="5629139" y="9376387"/>
                </a:moveTo>
                <a:cubicBezTo>
                  <a:pt x="5612772" y="9358581"/>
                  <a:pt x="5638136" y="9330674"/>
                  <a:pt x="5654551" y="9348528"/>
                </a:cubicBezTo>
                <a:cubicBezTo>
                  <a:pt x="5670918" y="9366287"/>
                  <a:pt x="5645554" y="9394242"/>
                  <a:pt x="5629139" y="9376387"/>
                </a:cubicBezTo>
                <a:close/>
                <a:moveTo>
                  <a:pt x="5681303" y="9191426"/>
                </a:moveTo>
                <a:cubicBezTo>
                  <a:pt x="5680298" y="9194107"/>
                  <a:pt x="5678863" y="9196692"/>
                  <a:pt x="5676613" y="9198942"/>
                </a:cubicBezTo>
                <a:cubicBezTo>
                  <a:pt x="5671780" y="9203680"/>
                  <a:pt x="5664027" y="9204782"/>
                  <a:pt x="5657614" y="9202580"/>
                </a:cubicBezTo>
                <a:cubicBezTo>
                  <a:pt x="5650866" y="9204398"/>
                  <a:pt x="5643018" y="9201957"/>
                  <a:pt x="5638136" y="9197027"/>
                </a:cubicBezTo>
                <a:cubicBezTo>
                  <a:pt x="5633877" y="9192671"/>
                  <a:pt x="5632968" y="9186975"/>
                  <a:pt x="5634020" y="9181518"/>
                </a:cubicBezTo>
                <a:cubicBezTo>
                  <a:pt x="5630048" y="9174625"/>
                  <a:pt x="5629713" y="9165674"/>
                  <a:pt x="5637227" y="9158733"/>
                </a:cubicBezTo>
                <a:lnTo>
                  <a:pt x="5641056" y="9155239"/>
                </a:lnTo>
                <a:cubicBezTo>
                  <a:pt x="5648904" y="9148011"/>
                  <a:pt x="5657997" y="9149638"/>
                  <a:pt x="5664362" y="9154903"/>
                </a:cubicBezTo>
                <a:cubicBezTo>
                  <a:pt x="5665271" y="9154856"/>
                  <a:pt x="5666037" y="9154281"/>
                  <a:pt x="5666946" y="9154329"/>
                </a:cubicBezTo>
                <a:lnTo>
                  <a:pt x="5678815" y="9154808"/>
                </a:lnTo>
                <a:cubicBezTo>
                  <a:pt x="5689056" y="9155239"/>
                  <a:pt x="5696283" y="9166536"/>
                  <a:pt x="5695086" y="9175918"/>
                </a:cubicBezTo>
                <a:cubicBezTo>
                  <a:pt x="5693986" y="9184055"/>
                  <a:pt x="5688338" y="9189416"/>
                  <a:pt x="5681303" y="9191426"/>
                </a:cubicBezTo>
                <a:close/>
                <a:moveTo>
                  <a:pt x="5728156" y="8832849"/>
                </a:moveTo>
                <a:cubicBezTo>
                  <a:pt x="5744619" y="8850752"/>
                  <a:pt x="5715426" y="8874638"/>
                  <a:pt x="5699058" y="8856831"/>
                </a:cubicBezTo>
                <a:cubicBezTo>
                  <a:pt x="5682548" y="8838928"/>
                  <a:pt x="5711788" y="8815043"/>
                  <a:pt x="5728156" y="8832849"/>
                </a:cubicBezTo>
                <a:close/>
                <a:moveTo>
                  <a:pt x="5710927" y="8752862"/>
                </a:moveTo>
                <a:cubicBezTo>
                  <a:pt x="5734329" y="8758032"/>
                  <a:pt x="5731314" y="8795704"/>
                  <a:pt x="5707673" y="8790486"/>
                </a:cubicBezTo>
                <a:cubicBezTo>
                  <a:pt x="5684271" y="8785268"/>
                  <a:pt x="5687238" y="8747645"/>
                  <a:pt x="5710927" y="8752862"/>
                </a:cubicBezTo>
                <a:close/>
                <a:moveTo>
                  <a:pt x="5748782" y="8906949"/>
                </a:moveTo>
                <a:cubicBezTo>
                  <a:pt x="5759119" y="8909198"/>
                  <a:pt x="5764431" y="8920112"/>
                  <a:pt x="5762421" y="8929877"/>
                </a:cubicBezTo>
                <a:cubicBezTo>
                  <a:pt x="5760315" y="8940073"/>
                  <a:pt x="5749117" y="8945626"/>
                  <a:pt x="5739498" y="8943519"/>
                </a:cubicBezTo>
                <a:lnTo>
                  <a:pt x="5731314" y="8941701"/>
                </a:lnTo>
                <a:cubicBezTo>
                  <a:pt x="5720977" y="8939403"/>
                  <a:pt x="5715665" y="8928489"/>
                  <a:pt x="5717723" y="8918772"/>
                </a:cubicBezTo>
                <a:cubicBezTo>
                  <a:pt x="5719398" y="8910682"/>
                  <a:pt x="5726768" y="8905751"/>
                  <a:pt x="5734569" y="8904986"/>
                </a:cubicBezTo>
                <a:cubicBezTo>
                  <a:pt x="5732798" y="8904268"/>
                  <a:pt x="5731027" y="8903502"/>
                  <a:pt x="5729591" y="8902066"/>
                </a:cubicBezTo>
                <a:cubicBezTo>
                  <a:pt x="5728778" y="8901157"/>
                  <a:pt x="5727916" y="8900390"/>
                  <a:pt x="5727007" y="8899625"/>
                </a:cubicBezTo>
                <a:lnTo>
                  <a:pt x="5727007" y="8899625"/>
                </a:lnTo>
                <a:cubicBezTo>
                  <a:pt x="5726863" y="8899625"/>
                  <a:pt x="5726816" y="8899625"/>
                  <a:pt x="5726624" y="8899577"/>
                </a:cubicBezTo>
                <a:cubicBezTo>
                  <a:pt x="5726289" y="8899577"/>
                  <a:pt x="5726241" y="8899577"/>
                  <a:pt x="5725667" y="8899625"/>
                </a:cubicBezTo>
                <a:cubicBezTo>
                  <a:pt x="5715138" y="8900247"/>
                  <a:pt x="5706620" y="8892875"/>
                  <a:pt x="5705232" y="8882488"/>
                </a:cubicBezTo>
                <a:cubicBezTo>
                  <a:pt x="5703892" y="8872579"/>
                  <a:pt x="5712506" y="8862623"/>
                  <a:pt x="5722365" y="8862048"/>
                </a:cubicBezTo>
                <a:cubicBezTo>
                  <a:pt x="5733851" y="8861379"/>
                  <a:pt x="5745289" y="8864489"/>
                  <a:pt x="5753472" y="8872915"/>
                </a:cubicBezTo>
                <a:cubicBezTo>
                  <a:pt x="5760603" y="8880238"/>
                  <a:pt x="5763187" y="8890865"/>
                  <a:pt x="5756152" y="8899433"/>
                </a:cubicBezTo>
                <a:cubicBezTo>
                  <a:pt x="5753376" y="8902832"/>
                  <a:pt x="5748878" y="8905129"/>
                  <a:pt x="5744236" y="8905944"/>
                </a:cubicBezTo>
                <a:lnTo>
                  <a:pt x="5748782" y="8906949"/>
                </a:lnTo>
                <a:close/>
                <a:moveTo>
                  <a:pt x="5784866" y="8977219"/>
                </a:moveTo>
                <a:lnTo>
                  <a:pt x="5793050" y="8979037"/>
                </a:lnTo>
                <a:cubicBezTo>
                  <a:pt x="5803052" y="8981239"/>
                  <a:pt x="5807550" y="8994499"/>
                  <a:pt x="5804440" y="9003163"/>
                </a:cubicBezTo>
                <a:cubicBezTo>
                  <a:pt x="5800659" y="9013646"/>
                  <a:pt x="5790274" y="9016757"/>
                  <a:pt x="5780320" y="9014555"/>
                </a:cubicBezTo>
                <a:lnTo>
                  <a:pt x="5772136" y="9012736"/>
                </a:lnTo>
                <a:cubicBezTo>
                  <a:pt x="5762134" y="9010535"/>
                  <a:pt x="5757635" y="8997227"/>
                  <a:pt x="5760746" y="8988611"/>
                </a:cubicBezTo>
                <a:cubicBezTo>
                  <a:pt x="5764527" y="8978128"/>
                  <a:pt x="5774912" y="8975016"/>
                  <a:pt x="5784866" y="8977219"/>
                </a:cubicBezTo>
                <a:close/>
                <a:moveTo>
                  <a:pt x="5784292" y="8854725"/>
                </a:moveTo>
                <a:cubicBezTo>
                  <a:pt x="5807981" y="8859942"/>
                  <a:pt x="5801951" y="8897183"/>
                  <a:pt x="5778310" y="8891966"/>
                </a:cubicBezTo>
                <a:cubicBezTo>
                  <a:pt x="5754621" y="8886749"/>
                  <a:pt x="5760603" y="8849507"/>
                  <a:pt x="5784292" y="8854725"/>
                </a:cubicBezTo>
                <a:close/>
                <a:moveTo>
                  <a:pt x="5704610" y="8978606"/>
                </a:moveTo>
                <a:lnTo>
                  <a:pt x="5706428" y="8970421"/>
                </a:lnTo>
                <a:cubicBezTo>
                  <a:pt x="5708726" y="8960082"/>
                  <a:pt x="5716287" y="8953045"/>
                  <a:pt x="5727342" y="8953859"/>
                </a:cubicBezTo>
                <a:cubicBezTo>
                  <a:pt x="5736818" y="8954529"/>
                  <a:pt x="5746054" y="8965060"/>
                  <a:pt x="5743901" y="8974777"/>
                </a:cubicBezTo>
                <a:lnTo>
                  <a:pt x="5742082" y="8982963"/>
                </a:lnTo>
                <a:cubicBezTo>
                  <a:pt x="5739833" y="8993302"/>
                  <a:pt x="5732223" y="9000291"/>
                  <a:pt x="5721168" y="8999524"/>
                </a:cubicBezTo>
                <a:cubicBezTo>
                  <a:pt x="5711693" y="8998806"/>
                  <a:pt x="5702456" y="8988228"/>
                  <a:pt x="5704610" y="8978606"/>
                </a:cubicBezTo>
                <a:close/>
                <a:moveTo>
                  <a:pt x="5741843" y="9117758"/>
                </a:moveTo>
                <a:cubicBezTo>
                  <a:pt x="5718106" y="9112541"/>
                  <a:pt x="5728347" y="9076209"/>
                  <a:pt x="5751941" y="9081427"/>
                </a:cubicBezTo>
                <a:cubicBezTo>
                  <a:pt x="5775678" y="9086644"/>
                  <a:pt x="5765436" y="9122928"/>
                  <a:pt x="5741843" y="9117758"/>
                </a:cubicBezTo>
                <a:close/>
                <a:moveTo>
                  <a:pt x="5792763" y="9137384"/>
                </a:moveTo>
                <a:cubicBezTo>
                  <a:pt x="5791614" y="9137144"/>
                  <a:pt x="5790418" y="9136953"/>
                  <a:pt x="5789221" y="9136857"/>
                </a:cubicBezTo>
                <a:lnTo>
                  <a:pt x="5789221" y="9136857"/>
                </a:lnTo>
                <a:cubicBezTo>
                  <a:pt x="5789078" y="9136905"/>
                  <a:pt x="5789030" y="9136905"/>
                  <a:pt x="5788886" y="9137001"/>
                </a:cubicBezTo>
                <a:cubicBezTo>
                  <a:pt x="5788647" y="9137192"/>
                  <a:pt x="5788599" y="9137240"/>
                  <a:pt x="5788121" y="9137575"/>
                </a:cubicBezTo>
                <a:cubicBezTo>
                  <a:pt x="5779841" y="9144134"/>
                  <a:pt x="5768643" y="9142936"/>
                  <a:pt x="5761560" y="9135278"/>
                </a:cubicBezTo>
                <a:cubicBezTo>
                  <a:pt x="5754812" y="9127906"/>
                  <a:pt x="5756152" y="9114838"/>
                  <a:pt x="5763857" y="9108663"/>
                </a:cubicBezTo>
                <a:cubicBezTo>
                  <a:pt x="5772854" y="9101531"/>
                  <a:pt x="5784005" y="9097558"/>
                  <a:pt x="5795586" y="9099712"/>
                </a:cubicBezTo>
                <a:cubicBezTo>
                  <a:pt x="5805636" y="9101627"/>
                  <a:pt x="5813820" y="9108807"/>
                  <a:pt x="5813006" y="9119912"/>
                </a:cubicBezTo>
                <a:cubicBezTo>
                  <a:pt x="5812289" y="9129295"/>
                  <a:pt x="5802765" y="9139299"/>
                  <a:pt x="5792763" y="9137384"/>
                </a:cubicBezTo>
                <a:close/>
                <a:moveTo>
                  <a:pt x="5816021" y="8798767"/>
                </a:moveTo>
                <a:cubicBezTo>
                  <a:pt x="5806928" y="8805181"/>
                  <a:pt x="5796591" y="8801783"/>
                  <a:pt x="5789700" y="8794268"/>
                </a:cubicBezTo>
                <a:lnTo>
                  <a:pt x="5784053" y="8788093"/>
                </a:lnTo>
                <a:cubicBezTo>
                  <a:pt x="5777114" y="8780530"/>
                  <a:pt x="5781038" y="8767127"/>
                  <a:pt x="5788551" y="8761814"/>
                </a:cubicBezTo>
                <a:cubicBezTo>
                  <a:pt x="5797644" y="8755399"/>
                  <a:pt x="5807981" y="8758845"/>
                  <a:pt x="5814825" y="8766313"/>
                </a:cubicBezTo>
                <a:lnTo>
                  <a:pt x="5820520" y="8772488"/>
                </a:lnTo>
                <a:cubicBezTo>
                  <a:pt x="5827459" y="8780003"/>
                  <a:pt x="5823487" y="8793454"/>
                  <a:pt x="5816021" y="8798767"/>
                </a:cubicBezTo>
                <a:close/>
                <a:moveTo>
                  <a:pt x="6331108" y="7517347"/>
                </a:moveTo>
                <a:cubicBezTo>
                  <a:pt x="6122164" y="7806468"/>
                  <a:pt x="5811619" y="8019815"/>
                  <a:pt x="5496718" y="8181560"/>
                </a:cubicBezTo>
                <a:cubicBezTo>
                  <a:pt x="5364106" y="8249676"/>
                  <a:pt x="5224124" y="8280168"/>
                  <a:pt x="5091129" y="8274472"/>
                </a:cubicBezTo>
                <a:cubicBezTo>
                  <a:pt x="5092804" y="8278493"/>
                  <a:pt x="5093426" y="8282944"/>
                  <a:pt x="5092038" y="8287013"/>
                </a:cubicBezTo>
                <a:cubicBezTo>
                  <a:pt x="5088353" y="8297927"/>
                  <a:pt x="5081031" y="8307213"/>
                  <a:pt x="5070215" y="8311665"/>
                </a:cubicBezTo>
                <a:cubicBezTo>
                  <a:pt x="5060740" y="8315543"/>
                  <a:pt x="5049972" y="8314010"/>
                  <a:pt x="5044564" y="8304246"/>
                </a:cubicBezTo>
                <a:cubicBezTo>
                  <a:pt x="5040065" y="8296060"/>
                  <a:pt x="5042554" y="8282466"/>
                  <a:pt x="5051982" y="8278636"/>
                </a:cubicBezTo>
                <a:cubicBezTo>
                  <a:pt x="5053130" y="8278205"/>
                  <a:pt x="5054279" y="8277679"/>
                  <a:pt x="5055380" y="8277104"/>
                </a:cubicBezTo>
                <a:cubicBezTo>
                  <a:pt x="5055523" y="8277057"/>
                  <a:pt x="5055475" y="8277057"/>
                  <a:pt x="5055571" y="8277009"/>
                </a:cubicBezTo>
                <a:cubicBezTo>
                  <a:pt x="5055619" y="8276913"/>
                  <a:pt x="5055667" y="8276865"/>
                  <a:pt x="5055714" y="8276817"/>
                </a:cubicBezTo>
                <a:cubicBezTo>
                  <a:pt x="5055810" y="8276578"/>
                  <a:pt x="5055858" y="8276435"/>
                  <a:pt x="5055954" y="8276147"/>
                </a:cubicBezTo>
                <a:cubicBezTo>
                  <a:pt x="5056384" y="8274902"/>
                  <a:pt x="5057198" y="8273945"/>
                  <a:pt x="5057772" y="8272844"/>
                </a:cubicBezTo>
                <a:cubicBezTo>
                  <a:pt x="5015419" y="8269015"/>
                  <a:pt x="4974214" y="8260830"/>
                  <a:pt x="4934109" y="8249294"/>
                </a:cubicBezTo>
                <a:cubicBezTo>
                  <a:pt x="4935928" y="8261308"/>
                  <a:pt x="4928127" y="8274232"/>
                  <a:pt x="4913675" y="8269781"/>
                </a:cubicBezTo>
                <a:cubicBezTo>
                  <a:pt x="4899413" y="8265425"/>
                  <a:pt x="4896350" y="8249389"/>
                  <a:pt x="4901663" y="8239528"/>
                </a:cubicBezTo>
                <a:cubicBezTo>
                  <a:pt x="4883907" y="8233401"/>
                  <a:pt x="4866488" y="8226509"/>
                  <a:pt x="4849355" y="8218801"/>
                </a:cubicBezTo>
                <a:cubicBezTo>
                  <a:pt x="4848637" y="8224354"/>
                  <a:pt x="4845909" y="8229668"/>
                  <a:pt x="4840836" y="8232396"/>
                </a:cubicBezTo>
                <a:cubicBezTo>
                  <a:pt x="4837342" y="8234263"/>
                  <a:pt x="4833849" y="8236129"/>
                  <a:pt x="4830355" y="8237996"/>
                </a:cubicBezTo>
                <a:cubicBezTo>
                  <a:pt x="4821358" y="8242783"/>
                  <a:pt x="4810016" y="8240821"/>
                  <a:pt x="4804417" y="8231678"/>
                </a:cubicBezTo>
                <a:cubicBezTo>
                  <a:pt x="4799344" y="8223349"/>
                  <a:pt x="4801689" y="8210568"/>
                  <a:pt x="4810686" y="8205734"/>
                </a:cubicBezTo>
                <a:lnTo>
                  <a:pt x="4817051" y="8202335"/>
                </a:lnTo>
                <a:cubicBezTo>
                  <a:pt x="4678121" y="8129385"/>
                  <a:pt x="4565179" y="8002391"/>
                  <a:pt x="4505357" y="7818818"/>
                </a:cubicBezTo>
                <a:cubicBezTo>
                  <a:pt x="4396865" y="7485994"/>
                  <a:pt x="4449843" y="7076054"/>
                  <a:pt x="4642564" y="6785640"/>
                </a:cubicBezTo>
                <a:cubicBezTo>
                  <a:pt x="4646296" y="6780040"/>
                  <a:pt x="4650508" y="6774822"/>
                  <a:pt x="4654336" y="6769318"/>
                </a:cubicBezTo>
                <a:cubicBezTo>
                  <a:pt x="4860553" y="6356027"/>
                  <a:pt x="5246043" y="6021288"/>
                  <a:pt x="5694225" y="5923255"/>
                </a:cubicBezTo>
                <a:cubicBezTo>
                  <a:pt x="6120010" y="5830104"/>
                  <a:pt x="6471377" y="6070927"/>
                  <a:pt x="6566661" y="6492259"/>
                </a:cubicBezTo>
                <a:cubicBezTo>
                  <a:pt x="6648449" y="6853325"/>
                  <a:pt x="6544503" y="7222051"/>
                  <a:pt x="6331108" y="7517347"/>
                </a:cubicBezTo>
                <a:close/>
                <a:moveTo>
                  <a:pt x="6640457" y="2840330"/>
                </a:moveTo>
                <a:lnTo>
                  <a:pt x="6628780" y="2838416"/>
                </a:lnTo>
                <a:cubicBezTo>
                  <a:pt x="6618729" y="2836740"/>
                  <a:pt x="6611695" y="2826592"/>
                  <a:pt x="6613465" y="2816588"/>
                </a:cubicBezTo>
                <a:cubicBezTo>
                  <a:pt x="6614662" y="2809599"/>
                  <a:pt x="6619926" y="2804382"/>
                  <a:pt x="6626291" y="2802227"/>
                </a:cubicBezTo>
                <a:lnTo>
                  <a:pt x="6623802" y="2801366"/>
                </a:lnTo>
                <a:cubicBezTo>
                  <a:pt x="6614183" y="2797967"/>
                  <a:pt x="6606861" y="2790117"/>
                  <a:pt x="6609206" y="2779060"/>
                </a:cubicBezTo>
                <a:cubicBezTo>
                  <a:pt x="6610546" y="2772645"/>
                  <a:pt x="6616433" y="2766327"/>
                  <a:pt x="6623133" y="2764364"/>
                </a:cubicBezTo>
                <a:cubicBezTo>
                  <a:pt x="6620835" y="2764412"/>
                  <a:pt x="6618538" y="2764125"/>
                  <a:pt x="6616337" y="2763359"/>
                </a:cubicBezTo>
                <a:lnTo>
                  <a:pt x="6608440" y="2760583"/>
                </a:lnTo>
                <a:cubicBezTo>
                  <a:pt x="6605617" y="2759577"/>
                  <a:pt x="6603367" y="2757950"/>
                  <a:pt x="6601501" y="2755939"/>
                </a:cubicBezTo>
                <a:cubicBezTo>
                  <a:pt x="6593126" y="2758764"/>
                  <a:pt x="6583985" y="2758620"/>
                  <a:pt x="6575467" y="2753738"/>
                </a:cubicBezTo>
                <a:cubicBezTo>
                  <a:pt x="6570011" y="2750626"/>
                  <a:pt x="6566039" y="2746510"/>
                  <a:pt x="6563167" y="2741771"/>
                </a:cubicBezTo>
                <a:cubicBezTo>
                  <a:pt x="6560296" y="2742297"/>
                  <a:pt x="6557233" y="2742297"/>
                  <a:pt x="6554170" y="2741483"/>
                </a:cubicBezTo>
                <a:cubicBezTo>
                  <a:pt x="6544551" y="2738946"/>
                  <a:pt x="6538569" y="2727171"/>
                  <a:pt x="6541823" y="2717885"/>
                </a:cubicBezTo>
                <a:lnTo>
                  <a:pt x="6547374" y="2702088"/>
                </a:lnTo>
                <a:cubicBezTo>
                  <a:pt x="6549672" y="2695530"/>
                  <a:pt x="6554840" y="2691126"/>
                  <a:pt x="6560918" y="2689643"/>
                </a:cubicBezTo>
                <a:cubicBezTo>
                  <a:pt x="6560966" y="2689403"/>
                  <a:pt x="6561062" y="2689164"/>
                  <a:pt x="6561158" y="2688877"/>
                </a:cubicBezTo>
                <a:cubicBezTo>
                  <a:pt x="6549576" y="2688637"/>
                  <a:pt x="6537899" y="2678489"/>
                  <a:pt x="6542876" y="2664368"/>
                </a:cubicBezTo>
                <a:cubicBezTo>
                  <a:pt x="6548906" y="2647232"/>
                  <a:pt x="6570346" y="2649864"/>
                  <a:pt x="6577381" y="2661831"/>
                </a:cubicBezTo>
                <a:cubicBezTo>
                  <a:pt x="6588627" y="2654891"/>
                  <a:pt x="6605760" y="2656853"/>
                  <a:pt x="6617150" y="2662693"/>
                </a:cubicBezTo>
                <a:cubicBezTo>
                  <a:pt x="6625142" y="2666714"/>
                  <a:pt x="6629019" y="2677101"/>
                  <a:pt x="6630789" y="2687488"/>
                </a:cubicBezTo>
                <a:cubicBezTo>
                  <a:pt x="6643184" y="2684664"/>
                  <a:pt x="6659599" y="2698211"/>
                  <a:pt x="6653761" y="2714725"/>
                </a:cubicBezTo>
                <a:cubicBezTo>
                  <a:pt x="6649789" y="2725974"/>
                  <a:pt x="6639595" y="2727506"/>
                  <a:pt x="6631220" y="2723437"/>
                </a:cubicBezTo>
                <a:cubicBezTo>
                  <a:pt x="6631268" y="2725208"/>
                  <a:pt x="6631124" y="2726979"/>
                  <a:pt x="6630646" y="2728607"/>
                </a:cubicBezTo>
                <a:cubicBezTo>
                  <a:pt x="6639835" y="2732532"/>
                  <a:pt x="6643615" y="2743207"/>
                  <a:pt x="6640648" y="2752397"/>
                </a:cubicBezTo>
                <a:cubicBezTo>
                  <a:pt x="6638733" y="2758333"/>
                  <a:pt x="6633661" y="2762306"/>
                  <a:pt x="6627870" y="2763790"/>
                </a:cubicBezTo>
                <a:cubicBezTo>
                  <a:pt x="6629066" y="2763838"/>
                  <a:pt x="6630311" y="2764077"/>
                  <a:pt x="6631508" y="2764508"/>
                </a:cubicBezTo>
                <a:lnTo>
                  <a:pt x="6639404" y="2767284"/>
                </a:lnTo>
                <a:cubicBezTo>
                  <a:pt x="6649023" y="2770683"/>
                  <a:pt x="6656345" y="2778533"/>
                  <a:pt x="6654000" y="2789590"/>
                </a:cubicBezTo>
                <a:cubicBezTo>
                  <a:pt x="6652899" y="2794904"/>
                  <a:pt x="6648544" y="2799882"/>
                  <a:pt x="6643328" y="2802658"/>
                </a:cubicBezTo>
                <a:cubicBezTo>
                  <a:pt x="6644524" y="2802850"/>
                  <a:pt x="6645721" y="2803041"/>
                  <a:pt x="6646917" y="2803233"/>
                </a:cubicBezTo>
                <a:cubicBezTo>
                  <a:pt x="6657015" y="2804908"/>
                  <a:pt x="6664002" y="2815056"/>
                  <a:pt x="6662232" y="2825060"/>
                </a:cubicBezTo>
                <a:cubicBezTo>
                  <a:pt x="6660509" y="2835065"/>
                  <a:pt x="6650506" y="2841958"/>
                  <a:pt x="6640457" y="2840330"/>
                </a:cubicBezTo>
                <a:close/>
                <a:moveTo>
                  <a:pt x="6664290" y="2658528"/>
                </a:moveTo>
                <a:cubicBezTo>
                  <a:pt x="6667401" y="2649194"/>
                  <a:pt x="6679604" y="2643689"/>
                  <a:pt x="6688649" y="2647710"/>
                </a:cubicBezTo>
                <a:lnTo>
                  <a:pt x="6696306" y="2651109"/>
                </a:lnTo>
                <a:cubicBezTo>
                  <a:pt x="6705973" y="2655417"/>
                  <a:pt x="6710519" y="2665374"/>
                  <a:pt x="6707121" y="2675474"/>
                </a:cubicBezTo>
                <a:cubicBezTo>
                  <a:pt x="6704011" y="2684808"/>
                  <a:pt x="6691807" y="2690313"/>
                  <a:pt x="6682763" y="2686292"/>
                </a:cubicBezTo>
                <a:lnTo>
                  <a:pt x="6675105" y="2682893"/>
                </a:lnTo>
                <a:cubicBezTo>
                  <a:pt x="6665438" y="2678633"/>
                  <a:pt x="6660892" y="2668677"/>
                  <a:pt x="6664290" y="2658528"/>
                </a:cubicBezTo>
                <a:close/>
                <a:moveTo>
                  <a:pt x="6706117" y="2885470"/>
                </a:moveTo>
                <a:cubicBezTo>
                  <a:pt x="6696976" y="2891070"/>
                  <a:pt x="6686112" y="2887480"/>
                  <a:pt x="6680178" y="2879247"/>
                </a:cubicBezTo>
                <a:lnTo>
                  <a:pt x="6675297" y="2872450"/>
                </a:lnTo>
                <a:cubicBezTo>
                  <a:pt x="6669315" y="2864169"/>
                  <a:pt x="6673286" y="2851531"/>
                  <a:pt x="6681518" y="2846505"/>
                </a:cubicBezTo>
                <a:cubicBezTo>
                  <a:pt x="6690659" y="2840905"/>
                  <a:pt x="6701523" y="2844447"/>
                  <a:pt x="6707457" y="2852728"/>
                </a:cubicBezTo>
                <a:lnTo>
                  <a:pt x="6712338" y="2859525"/>
                </a:lnTo>
                <a:cubicBezTo>
                  <a:pt x="6718320" y="2867854"/>
                  <a:pt x="6714348" y="2880444"/>
                  <a:pt x="6706117" y="2885470"/>
                </a:cubicBezTo>
                <a:close/>
                <a:moveTo>
                  <a:pt x="6720283" y="2481035"/>
                </a:moveTo>
                <a:cubicBezTo>
                  <a:pt x="6710424" y="2503198"/>
                  <a:pt x="6675966" y="2487928"/>
                  <a:pt x="6685825" y="2465717"/>
                </a:cubicBezTo>
                <a:cubicBezTo>
                  <a:pt x="6695636" y="2443554"/>
                  <a:pt x="6730093" y="2458824"/>
                  <a:pt x="6720283" y="2481035"/>
                </a:cubicBezTo>
                <a:close/>
                <a:moveTo>
                  <a:pt x="6701810" y="2410669"/>
                </a:moveTo>
                <a:lnTo>
                  <a:pt x="6686495" y="2403872"/>
                </a:lnTo>
                <a:cubicBezTo>
                  <a:pt x="6677163" y="2399755"/>
                  <a:pt x="6674101" y="2386927"/>
                  <a:pt x="6678646" y="2378406"/>
                </a:cubicBezTo>
                <a:cubicBezTo>
                  <a:pt x="6683624" y="2368976"/>
                  <a:pt x="6694823" y="2366439"/>
                  <a:pt x="6704107" y="2370556"/>
                </a:cubicBezTo>
                <a:lnTo>
                  <a:pt x="6719421" y="2377353"/>
                </a:lnTo>
                <a:cubicBezTo>
                  <a:pt x="6728753" y="2381518"/>
                  <a:pt x="6731816" y="2394298"/>
                  <a:pt x="6727269" y="2402819"/>
                </a:cubicBezTo>
                <a:cubicBezTo>
                  <a:pt x="6722292" y="2412249"/>
                  <a:pt x="6711094" y="2414786"/>
                  <a:pt x="6701810" y="2410669"/>
                </a:cubicBezTo>
                <a:close/>
                <a:moveTo>
                  <a:pt x="6731242" y="2835448"/>
                </a:moveTo>
                <a:cubicBezTo>
                  <a:pt x="6725116" y="2826880"/>
                  <a:pt x="6725882" y="2816109"/>
                  <a:pt x="6733922" y="2808929"/>
                </a:cubicBezTo>
                <a:cubicBezTo>
                  <a:pt x="6741148" y="2802419"/>
                  <a:pt x="6754692" y="2803568"/>
                  <a:pt x="6760435" y="2811610"/>
                </a:cubicBezTo>
                <a:lnTo>
                  <a:pt x="6765316" y="2818407"/>
                </a:lnTo>
                <a:cubicBezTo>
                  <a:pt x="6771489" y="2826975"/>
                  <a:pt x="6770676" y="2837745"/>
                  <a:pt x="6762636" y="2844926"/>
                </a:cubicBezTo>
                <a:cubicBezTo>
                  <a:pt x="6755362" y="2851436"/>
                  <a:pt x="6741866" y="2850287"/>
                  <a:pt x="6736123" y="2842245"/>
                </a:cubicBezTo>
                <a:lnTo>
                  <a:pt x="6731242" y="2835448"/>
                </a:lnTo>
                <a:close/>
                <a:moveTo>
                  <a:pt x="6772591" y="3033668"/>
                </a:moveTo>
                <a:cubicBezTo>
                  <a:pt x="6752873" y="3047789"/>
                  <a:pt x="6731194" y="3016962"/>
                  <a:pt x="6750959" y="3002794"/>
                </a:cubicBezTo>
                <a:cubicBezTo>
                  <a:pt x="6770676" y="2988673"/>
                  <a:pt x="6792307" y="3019547"/>
                  <a:pt x="6772591" y="3033668"/>
                </a:cubicBezTo>
                <a:close/>
                <a:moveTo>
                  <a:pt x="6800204" y="2900500"/>
                </a:moveTo>
                <a:lnTo>
                  <a:pt x="6799438" y="2901027"/>
                </a:lnTo>
                <a:cubicBezTo>
                  <a:pt x="6799008" y="2905095"/>
                  <a:pt x="6797715" y="2909021"/>
                  <a:pt x="6794604" y="2911558"/>
                </a:cubicBezTo>
                <a:cubicBezTo>
                  <a:pt x="6787713" y="2917158"/>
                  <a:pt x="6779960" y="2921562"/>
                  <a:pt x="6770676" y="2919504"/>
                </a:cubicBezTo>
                <a:cubicBezTo>
                  <a:pt x="6769767" y="2919312"/>
                  <a:pt x="6769001" y="2918881"/>
                  <a:pt x="6768140" y="2918594"/>
                </a:cubicBezTo>
                <a:cubicBezTo>
                  <a:pt x="6750289" y="2922854"/>
                  <a:pt x="6732534" y="2899926"/>
                  <a:pt x="6749811" y="2887528"/>
                </a:cubicBezTo>
                <a:cubicBezTo>
                  <a:pt x="6751438" y="2886379"/>
                  <a:pt x="6753112" y="2885565"/>
                  <a:pt x="6754787" y="2884943"/>
                </a:cubicBezTo>
                <a:cubicBezTo>
                  <a:pt x="6756175" y="2883172"/>
                  <a:pt x="6757851" y="2881544"/>
                  <a:pt x="6759765" y="2880300"/>
                </a:cubicBezTo>
                <a:cubicBezTo>
                  <a:pt x="6762588" y="2878433"/>
                  <a:pt x="6765747" y="2877715"/>
                  <a:pt x="6768905" y="2877763"/>
                </a:cubicBezTo>
                <a:cubicBezTo>
                  <a:pt x="6770006" y="2876423"/>
                  <a:pt x="6771058" y="2875034"/>
                  <a:pt x="6772447" y="2874029"/>
                </a:cubicBezTo>
                <a:lnTo>
                  <a:pt x="6779242" y="2869147"/>
                </a:lnTo>
                <a:cubicBezTo>
                  <a:pt x="6787809" y="2863020"/>
                  <a:pt x="6799486" y="2866370"/>
                  <a:pt x="6805373" y="2874364"/>
                </a:cubicBezTo>
                <a:cubicBezTo>
                  <a:pt x="6811642" y="2882741"/>
                  <a:pt x="6808196" y="2894756"/>
                  <a:pt x="6800204" y="2900500"/>
                </a:cubicBezTo>
                <a:close/>
                <a:moveTo>
                  <a:pt x="6842270" y="3052863"/>
                </a:moveTo>
                <a:cubicBezTo>
                  <a:pt x="6822649" y="3066936"/>
                  <a:pt x="6798050" y="3038359"/>
                  <a:pt x="6817719" y="3024238"/>
                </a:cubicBezTo>
                <a:cubicBezTo>
                  <a:pt x="6837341" y="3010165"/>
                  <a:pt x="6861939" y="3038742"/>
                  <a:pt x="6842270" y="3052863"/>
                </a:cubicBezTo>
                <a:close/>
                <a:moveTo>
                  <a:pt x="6858303" y="2933146"/>
                </a:moveTo>
                <a:cubicBezTo>
                  <a:pt x="6847870" y="2930561"/>
                  <a:pt x="6842892" y="2920365"/>
                  <a:pt x="6844519" y="2910313"/>
                </a:cubicBezTo>
                <a:lnTo>
                  <a:pt x="6846434" y="2898633"/>
                </a:lnTo>
                <a:cubicBezTo>
                  <a:pt x="6848109" y="2888581"/>
                  <a:pt x="6859977" y="2882598"/>
                  <a:pt x="6869261" y="2884847"/>
                </a:cubicBezTo>
                <a:cubicBezTo>
                  <a:pt x="6878833" y="2887241"/>
                  <a:pt x="6883763" y="2896048"/>
                  <a:pt x="6883236" y="2905287"/>
                </a:cubicBezTo>
                <a:cubicBezTo>
                  <a:pt x="6887639" y="2906196"/>
                  <a:pt x="6891707" y="2908446"/>
                  <a:pt x="6894291" y="2912036"/>
                </a:cubicBezTo>
                <a:lnTo>
                  <a:pt x="6899172" y="2918833"/>
                </a:lnTo>
                <a:cubicBezTo>
                  <a:pt x="6905346" y="2927450"/>
                  <a:pt x="6903814" y="2938459"/>
                  <a:pt x="6895823" y="2945304"/>
                </a:cubicBezTo>
                <a:cubicBezTo>
                  <a:pt x="6888261" y="2951719"/>
                  <a:pt x="6875148" y="2949948"/>
                  <a:pt x="6869405" y="2941906"/>
                </a:cubicBezTo>
                <a:lnTo>
                  <a:pt x="6864524" y="2935108"/>
                </a:lnTo>
                <a:cubicBezTo>
                  <a:pt x="6864141" y="2934582"/>
                  <a:pt x="6863901" y="2934055"/>
                  <a:pt x="6863567" y="2933529"/>
                </a:cubicBezTo>
                <a:cubicBezTo>
                  <a:pt x="6861796" y="2933625"/>
                  <a:pt x="6859977" y="2933577"/>
                  <a:pt x="6858303" y="2933146"/>
                </a:cubicBezTo>
                <a:close/>
                <a:moveTo>
                  <a:pt x="6866725" y="3024430"/>
                </a:moveTo>
                <a:cubicBezTo>
                  <a:pt x="6860599" y="3015861"/>
                  <a:pt x="6864189" y="3004134"/>
                  <a:pt x="6872181" y="2998342"/>
                </a:cubicBezTo>
                <a:cubicBezTo>
                  <a:pt x="6880699" y="2992215"/>
                  <a:pt x="6892520" y="2995805"/>
                  <a:pt x="6898263" y="3003799"/>
                </a:cubicBezTo>
                <a:lnTo>
                  <a:pt x="6903145" y="3010596"/>
                </a:lnTo>
                <a:cubicBezTo>
                  <a:pt x="6909270" y="3019164"/>
                  <a:pt x="6905681" y="3030940"/>
                  <a:pt x="6897689" y="3036684"/>
                </a:cubicBezTo>
                <a:cubicBezTo>
                  <a:pt x="6889218" y="3042811"/>
                  <a:pt x="6877350" y="3039269"/>
                  <a:pt x="6871607" y="3031275"/>
                </a:cubicBezTo>
                <a:lnTo>
                  <a:pt x="6866725" y="3024430"/>
                </a:lnTo>
                <a:close/>
                <a:moveTo>
                  <a:pt x="7234556" y="15302035"/>
                </a:moveTo>
                <a:cubicBezTo>
                  <a:pt x="7239341" y="15325539"/>
                  <a:pt x="7203592" y="15338080"/>
                  <a:pt x="7198758" y="15314289"/>
                </a:cubicBezTo>
                <a:cubicBezTo>
                  <a:pt x="7194021" y="15290738"/>
                  <a:pt x="7229722" y="15278197"/>
                  <a:pt x="7234556" y="15302035"/>
                </a:cubicBezTo>
                <a:close/>
                <a:moveTo>
                  <a:pt x="7246280" y="15414524"/>
                </a:moveTo>
                <a:cubicBezTo>
                  <a:pt x="7250731" y="15404281"/>
                  <a:pt x="7260254" y="15402271"/>
                  <a:pt x="7268486" y="15404903"/>
                </a:cubicBezTo>
                <a:cubicBezTo>
                  <a:pt x="7273463" y="15397579"/>
                  <a:pt x="7282317" y="15393223"/>
                  <a:pt x="7291027" y="15398824"/>
                </a:cubicBezTo>
                <a:cubicBezTo>
                  <a:pt x="7293994" y="15400739"/>
                  <a:pt x="7297200" y="15402271"/>
                  <a:pt x="7300168" y="15404138"/>
                </a:cubicBezTo>
                <a:cubicBezTo>
                  <a:pt x="7300981" y="15404521"/>
                  <a:pt x="7301795" y="15404903"/>
                  <a:pt x="7302608" y="15405190"/>
                </a:cubicBezTo>
                <a:cubicBezTo>
                  <a:pt x="7305097" y="15405957"/>
                  <a:pt x="7307346" y="15406674"/>
                  <a:pt x="7309404" y="15407870"/>
                </a:cubicBezTo>
                <a:cubicBezTo>
                  <a:pt x="7314620" y="15405669"/>
                  <a:pt x="7320890" y="15405574"/>
                  <a:pt x="7325628" y="15407824"/>
                </a:cubicBezTo>
                <a:cubicBezTo>
                  <a:pt x="7331753" y="15410744"/>
                  <a:pt x="7334673" y="15416057"/>
                  <a:pt x="7335486" y="15421896"/>
                </a:cubicBezTo>
                <a:cubicBezTo>
                  <a:pt x="7335773" y="15420796"/>
                  <a:pt x="7335677" y="15419791"/>
                  <a:pt x="7336156" y="15418641"/>
                </a:cubicBezTo>
                <a:cubicBezTo>
                  <a:pt x="7341660" y="15406005"/>
                  <a:pt x="7355395" y="15404855"/>
                  <a:pt x="7364583" y="15410121"/>
                </a:cubicBezTo>
                <a:cubicBezTo>
                  <a:pt x="7364488" y="15389825"/>
                  <a:pt x="7397557" y="15386905"/>
                  <a:pt x="7402103" y="15409211"/>
                </a:cubicBezTo>
                <a:cubicBezTo>
                  <a:pt x="7405741" y="15427258"/>
                  <a:pt x="7385162" y="15434198"/>
                  <a:pt x="7372863" y="15426205"/>
                </a:cubicBezTo>
                <a:cubicBezTo>
                  <a:pt x="7372623" y="15427879"/>
                  <a:pt x="7372575" y="15429460"/>
                  <a:pt x="7371810" y="15431278"/>
                </a:cubicBezTo>
                <a:cubicBezTo>
                  <a:pt x="7364488" y="15448127"/>
                  <a:pt x="7342330" y="15444969"/>
                  <a:pt x="7336156" y="15432714"/>
                </a:cubicBezTo>
                <a:cubicBezTo>
                  <a:pt x="7337161" y="15436209"/>
                  <a:pt x="7337448" y="15438746"/>
                  <a:pt x="7337304" y="15442240"/>
                </a:cubicBezTo>
                <a:cubicBezTo>
                  <a:pt x="7336970" y="15450234"/>
                  <a:pt x="7333428" y="15456217"/>
                  <a:pt x="7329121" y="15462680"/>
                </a:cubicBezTo>
                <a:cubicBezTo>
                  <a:pt x="7327877" y="15464595"/>
                  <a:pt x="7325819" y="15465983"/>
                  <a:pt x="7323570" y="15467083"/>
                </a:cubicBezTo>
                <a:cubicBezTo>
                  <a:pt x="7322134" y="15470434"/>
                  <a:pt x="7320028" y="15473450"/>
                  <a:pt x="7317157" y="15475509"/>
                </a:cubicBezTo>
                <a:cubicBezTo>
                  <a:pt x="7314908" y="15477136"/>
                  <a:pt x="7312562" y="15478620"/>
                  <a:pt x="7310170" y="15480056"/>
                </a:cubicBezTo>
                <a:cubicBezTo>
                  <a:pt x="7309882" y="15480773"/>
                  <a:pt x="7309644" y="15481444"/>
                  <a:pt x="7309260" y="15482114"/>
                </a:cubicBezTo>
                <a:cubicBezTo>
                  <a:pt x="7304379" y="15490539"/>
                  <a:pt x="7291936" y="15494704"/>
                  <a:pt x="7283418" y="15489055"/>
                </a:cubicBezTo>
                <a:lnTo>
                  <a:pt x="7278823" y="15485991"/>
                </a:lnTo>
                <a:cubicBezTo>
                  <a:pt x="7277196" y="15485561"/>
                  <a:pt x="7275569" y="15485033"/>
                  <a:pt x="7273942" y="15484268"/>
                </a:cubicBezTo>
                <a:cubicBezTo>
                  <a:pt x="7261643" y="15478667"/>
                  <a:pt x="7254129" y="15465695"/>
                  <a:pt x="7245993" y="15455500"/>
                </a:cubicBezTo>
                <a:cubicBezTo>
                  <a:pt x="7239054" y="15446836"/>
                  <a:pt x="7241878" y="15437788"/>
                  <a:pt x="7248290" y="15432140"/>
                </a:cubicBezTo>
                <a:cubicBezTo>
                  <a:pt x="7244797" y="15427593"/>
                  <a:pt x="7243265" y="15421466"/>
                  <a:pt x="7246280" y="15414524"/>
                </a:cubicBezTo>
                <a:close/>
                <a:moveTo>
                  <a:pt x="7324671" y="15217022"/>
                </a:moveTo>
                <a:cubicBezTo>
                  <a:pt x="7322564" y="15206635"/>
                  <a:pt x="7330413" y="15197349"/>
                  <a:pt x="7340176" y="15195242"/>
                </a:cubicBezTo>
                <a:cubicBezTo>
                  <a:pt x="7350370" y="15193041"/>
                  <a:pt x="7359989" y="15201083"/>
                  <a:pt x="7361951" y="15210752"/>
                </a:cubicBezTo>
                <a:lnTo>
                  <a:pt x="7363626" y="15218985"/>
                </a:lnTo>
                <a:cubicBezTo>
                  <a:pt x="7365732" y="15229373"/>
                  <a:pt x="7357883" y="15238659"/>
                  <a:pt x="7348121" y="15240764"/>
                </a:cubicBezTo>
                <a:cubicBezTo>
                  <a:pt x="7340033" y="15242536"/>
                  <a:pt x="7332519" y="15237797"/>
                  <a:pt x="7328690" y="15230952"/>
                </a:cubicBezTo>
                <a:cubicBezTo>
                  <a:pt x="7328786" y="15232867"/>
                  <a:pt x="7328786" y="15234781"/>
                  <a:pt x="7328068" y="15236648"/>
                </a:cubicBezTo>
                <a:cubicBezTo>
                  <a:pt x="7327590" y="15237701"/>
                  <a:pt x="7327159" y="15238850"/>
                  <a:pt x="7326872" y="15239999"/>
                </a:cubicBezTo>
                <a:lnTo>
                  <a:pt x="7326872" y="15239999"/>
                </a:lnTo>
                <a:cubicBezTo>
                  <a:pt x="7326872" y="15240142"/>
                  <a:pt x="7326920" y="15240190"/>
                  <a:pt x="7326968" y="15240381"/>
                </a:cubicBezTo>
                <a:cubicBezTo>
                  <a:pt x="7327111" y="15240669"/>
                  <a:pt x="7327159" y="15240717"/>
                  <a:pt x="7327398" y="15241243"/>
                </a:cubicBezTo>
                <a:cubicBezTo>
                  <a:pt x="7332232" y="15250673"/>
                  <a:pt x="7328930" y="15261443"/>
                  <a:pt x="7319980" y="15266948"/>
                </a:cubicBezTo>
                <a:cubicBezTo>
                  <a:pt x="7311462" y="15272166"/>
                  <a:pt x="7298828" y="15268337"/>
                  <a:pt x="7294281" y="15259528"/>
                </a:cubicBezTo>
                <a:cubicBezTo>
                  <a:pt x="7288969" y="15249285"/>
                  <a:pt x="7287246" y="15237558"/>
                  <a:pt x="7291601" y="15226596"/>
                </a:cubicBezTo>
                <a:cubicBezTo>
                  <a:pt x="7295382" y="15217070"/>
                  <a:pt x="7304092" y="15210416"/>
                  <a:pt x="7314860" y="15213336"/>
                </a:cubicBezTo>
                <a:cubicBezTo>
                  <a:pt x="7319119" y="15214486"/>
                  <a:pt x="7322995" y="15217692"/>
                  <a:pt x="7325675" y="15221617"/>
                </a:cubicBezTo>
                <a:lnTo>
                  <a:pt x="7324671" y="15217022"/>
                </a:lnTo>
                <a:close/>
                <a:moveTo>
                  <a:pt x="7503464" y="15121334"/>
                </a:moveTo>
                <a:cubicBezTo>
                  <a:pt x="7493271" y="15115973"/>
                  <a:pt x="7485088" y="15107357"/>
                  <a:pt x="7482408" y="15095916"/>
                </a:cubicBezTo>
                <a:cubicBezTo>
                  <a:pt x="7480062" y="15085961"/>
                  <a:pt x="7483365" y="15075525"/>
                  <a:pt x="7493893" y="15071744"/>
                </a:cubicBezTo>
                <a:cubicBezTo>
                  <a:pt x="7502747" y="15068584"/>
                  <a:pt x="7515717" y="15073275"/>
                  <a:pt x="7518061" y="15083232"/>
                </a:cubicBezTo>
                <a:cubicBezTo>
                  <a:pt x="7518301" y="15084380"/>
                  <a:pt x="7518588" y="15085530"/>
                  <a:pt x="7519019" y="15086678"/>
                </a:cubicBezTo>
                <a:cubicBezTo>
                  <a:pt x="7519019" y="15086678"/>
                  <a:pt x="7519019" y="15086678"/>
                  <a:pt x="7519019" y="15086678"/>
                </a:cubicBezTo>
                <a:cubicBezTo>
                  <a:pt x="7519114" y="15086774"/>
                  <a:pt x="7519162" y="15086821"/>
                  <a:pt x="7519306" y="15086918"/>
                </a:cubicBezTo>
                <a:cubicBezTo>
                  <a:pt x="7519593" y="15087061"/>
                  <a:pt x="7519641" y="15087061"/>
                  <a:pt x="7520119" y="15087348"/>
                </a:cubicBezTo>
                <a:cubicBezTo>
                  <a:pt x="7529499" y="15092279"/>
                  <a:pt x="7532993" y="15103049"/>
                  <a:pt x="7528781" y="15112670"/>
                </a:cubicBezTo>
                <a:cubicBezTo>
                  <a:pt x="7524761" y="15121813"/>
                  <a:pt x="7512175" y="15125930"/>
                  <a:pt x="7503464" y="15121334"/>
                </a:cubicBezTo>
                <a:close/>
                <a:moveTo>
                  <a:pt x="7520646" y="15137897"/>
                </a:moveTo>
                <a:cubicBezTo>
                  <a:pt x="7525479" y="15161831"/>
                  <a:pt x="7488055" y="15167144"/>
                  <a:pt x="7483221" y="15143354"/>
                </a:cubicBezTo>
                <a:cubicBezTo>
                  <a:pt x="7478435" y="15119467"/>
                  <a:pt x="7515860" y="15114154"/>
                  <a:pt x="7520646" y="15137897"/>
                </a:cubicBezTo>
                <a:close/>
                <a:moveTo>
                  <a:pt x="7484609" y="15277384"/>
                </a:moveTo>
                <a:lnTo>
                  <a:pt x="7492840" y="15275708"/>
                </a:lnTo>
                <a:cubicBezTo>
                  <a:pt x="7502891" y="15273698"/>
                  <a:pt x="7513132" y="15280207"/>
                  <a:pt x="7515286" y="15290307"/>
                </a:cubicBezTo>
                <a:cubicBezTo>
                  <a:pt x="7515668" y="15292223"/>
                  <a:pt x="7515477" y="15294138"/>
                  <a:pt x="7515286" y="15296005"/>
                </a:cubicBezTo>
                <a:cubicBezTo>
                  <a:pt x="7526245" y="15298015"/>
                  <a:pt x="7536103" y="15308832"/>
                  <a:pt x="7530313" y="15322092"/>
                </a:cubicBezTo>
                <a:cubicBezTo>
                  <a:pt x="7521794" y="15341718"/>
                  <a:pt x="7494324" y="15331809"/>
                  <a:pt x="7494324" y="15314002"/>
                </a:cubicBezTo>
                <a:lnTo>
                  <a:pt x="7492410" y="15314386"/>
                </a:lnTo>
                <a:cubicBezTo>
                  <a:pt x="7483700" y="15316156"/>
                  <a:pt x="7475133" y="15311274"/>
                  <a:pt x="7471544" y="15303376"/>
                </a:cubicBezTo>
                <a:cubicBezTo>
                  <a:pt x="7470826" y="15305003"/>
                  <a:pt x="7469678" y="15306391"/>
                  <a:pt x="7468577" y="15307780"/>
                </a:cubicBezTo>
                <a:cubicBezTo>
                  <a:pt x="7477095" y="15311369"/>
                  <a:pt x="7483365" y="15322140"/>
                  <a:pt x="7479440" y="15331092"/>
                </a:cubicBezTo>
                <a:lnTo>
                  <a:pt x="7476091" y="15338797"/>
                </a:lnTo>
                <a:cubicBezTo>
                  <a:pt x="7472022" y="15348180"/>
                  <a:pt x="7462547" y="15354212"/>
                  <a:pt x="7452162" y="15350764"/>
                </a:cubicBezTo>
                <a:cubicBezTo>
                  <a:pt x="7443069" y="15347701"/>
                  <a:pt x="7436178" y="15336165"/>
                  <a:pt x="7440245" y="15326831"/>
                </a:cubicBezTo>
                <a:lnTo>
                  <a:pt x="7443596" y="15319125"/>
                </a:lnTo>
                <a:cubicBezTo>
                  <a:pt x="7444553" y="15316970"/>
                  <a:pt x="7445845" y="15315008"/>
                  <a:pt x="7447329" y="15313236"/>
                </a:cubicBezTo>
                <a:cubicBezTo>
                  <a:pt x="7442686" y="15311321"/>
                  <a:pt x="7438714" y="15307780"/>
                  <a:pt x="7436800" y="15302897"/>
                </a:cubicBezTo>
                <a:lnTo>
                  <a:pt x="7432445" y="15291840"/>
                </a:lnTo>
                <a:cubicBezTo>
                  <a:pt x="7428664" y="15282314"/>
                  <a:pt x="7433450" y="15271066"/>
                  <a:pt x="7442973" y="15267284"/>
                </a:cubicBezTo>
                <a:cubicBezTo>
                  <a:pt x="7452449" y="15263502"/>
                  <a:pt x="7463791" y="15268337"/>
                  <a:pt x="7467524" y="15277815"/>
                </a:cubicBezTo>
                <a:lnTo>
                  <a:pt x="7471640" y="15288297"/>
                </a:lnTo>
                <a:cubicBezTo>
                  <a:pt x="7474128" y="15282984"/>
                  <a:pt x="7478627" y="15278628"/>
                  <a:pt x="7484609" y="15277384"/>
                </a:cubicBezTo>
                <a:close/>
                <a:moveTo>
                  <a:pt x="7574532" y="15349520"/>
                </a:moveTo>
                <a:cubicBezTo>
                  <a:pt x="7569843" y="15326305"/>
                  <a:pt x="7604443" y="15314050"/>
                  <a:pt x="7609995" y="15336596"/>
                </a:cubicBezTo>
                <a:cubicBezTo>
                  <a:pt x="7614015" y="15335877"/>
                  <a:pt x="7618322" y="15336117"/>
                  <a:pt x="7622294" y="15337841"/>
                </a:cubicBezTo>
                <a:lnTo>
                  <a:pt x="7637704" y="15344541"/>
                </a:lnTo>
                <a:cubicBezTo>
                  <a:pt x="7647132" y="15348611"/>
                  <a:pt x="7650242" y="15361440"/>
                  <a:pt x="7645792" y="15370056"/>
                </a:cubicBezTo>
                <a:cubicBezTo>
                  <a:pt x="7640863" y="15379534"/>
                  <a:pt x="7629664" y="15382166"/>
                  <a:pt x="7620284" y="15378098"/>
                </a:cubicBezTo>
                <a:lnTo>
                  <a:pt x="7614876" y="15375752"/>
                </a:lnTo>
                <a:cubicBezTo>
                  <a:pt x="7615882" y="15377667"/>
                  <a:pt x="7616791" y="15379725"/>
                  <a:pt x="7617078" y="15382309"/>
                </a:cubicBezTo>
                <a:cubicBezTo>
                  <a:pt x="7619183" y="15399637"/>
                  <a:pt x="7600663" y="15408349"/>
                  <a:pt x="7588985" y="15402988"/>
                </a:cubicBezTo>
                <a:lnTo>
                  <a:pt x="7589560" y="15404424"/>
                </a:lnTo>
                <a:cubicBezTo>
                  <a:pt x="7593341" y="15413998"/>
                  <a:pt x="7585588" y="15425198"/>
                  <a:pt x="7576495" y="15427784"/>
                </a:cubicBezTo>
                <a:cubicBezTo>
                  <a:pt x="7565966" y="15430752"/>
                  <a:pt x="7556921" y="15424193"/>
                  <a:pt x="7553141" y="15414716"/>
                </a:cubicBezTo>
                <a:lnTo>
                  <a:pt x="7552614" y="15413424"/>
                </a:lnTo>
                <a:cubicBezTo>
                  <a:pt x="7551083" y="15413040"/>
                  <a:pt x="7549552" y="15412802"/>
                  <a:pt x="7548068" y="15412180"/>
                </a:cubicBezTo>
                <a:lnTo>
                  <a:pt x="7540363" y="15408829"/>
                </a:lnTo>
                <a:cubicBezTo>
                  <a:pt x="7530935" y="15404760"/>
                  <a:pt x="7528686" y="15391165"/>
                  <a:pt x="7533328" y="15383028"/>
                </a:cubicBezTo>
                <a:cubicBezTo>
                  <a:pt x="7534907" y="15380299"/>
                  <a:pt x="7537013" y="15378480"/>
                  <a:pt x="7539310" y="15377044"/>
                </a:cubicBezTo>
                <a:cubicBezTo>
                  <a:pt x="7537730" y="15377044"/>
                  <a:pt x="7536247" y="15376710"/>
                  <a:pt x="7534715" y="15376326"/>
                </a:cubicBezTo>
                <a:cubicBezTo>
                  <a:pt x="7528255" y="15385374"/>
                  <a:pt x="7514903" y="15388389"/>
                  <a:pt x="7507197" y="15381640"/>
                </a:cubicBezTo>
                <a:cubicBezTo>
                  <a:pt x="7508107" y="15390065"/>
                  <a:pt x="7505092" y="15398298"/>
                  <a:pt x="7496286" y="15401887"/>
                </a:cubicBezTo>
                <a:cubicBezTo>
                  <a:pt x="7487624" y="15405429"/>
                  <a:pt x="7474368" y="15401409"/>
                  <a:pt x="7471592" y="15391595"/>
                </a:cubicBezTo>
                <a:cubicBezTo>
                  <a:pt x="7471305" y="15390399"/>
                  <a:pt x="7470922" y="15389203"/>
                  <a:pt x="7470444" y="15388054"/>
                </a:cubicBezTo>
                <a:cubicBezTo>
                  <a:pt x="7470395" y="15387910"/>
                  <a:pt x="7470395" y="15387958"/>
                  <a:pt x="7470348" y="15387815"/>
                </a:cubicBezTo>
                <a:cubicBezTo>
                  <a:pt x="7470300" y="15387767"/>
                  <a:pt x="7470252" y="15387718"/>
                  <a:pt x="7470156" y="15387670"/>
                </a:cubicBezTo>
                <a:cubicBezTo>
                  <a:pt x="7469965" y="15387575"/>
                  <a:pt x="7469773" y="15387479"/>
                  <a:pt x="7469534" y="15387336"/>
                </a:cubicBezTo>
                <a:cubicBezTo>
                  <a:pt x="7459963" y="15382836"/>
                  <a:pt x="7455943" y="15372354"/>
                  <a:pt x="7459676" y="15362445"/>
                </a:cubicBezTo>
                <a:cubicBezTo>
                  <a:pt x="7463217" y="15353110"/>
                  <a:pt x="7475612" y="15348372"/>
                  <a:pt x="7484561" y="15352583"/>
                </a:cubicBezTo>
                <a:cubicBezTo>
                  <a:pt x="7492027" y="15356126"/>
                  <a:pt x="7497674" y="15361966"/>
                  <a:pt x="7501933" y="15368859"/>
                </a:cubicBezTo>
                <a:cubicBezTo>
                  <a:pt x="7501646" y="15356077"/>
                  <a:pt x="7513037" y="15347510"/>
                  <a:pt x="7523421" y="15347892"/>
                </a:cubicBezTo>
                <a:cubicBezTo>
                  <a:pt x="7533328" y="15333581"/>
                  <a:pt x="7555916" y="15341526"/>
                  <a:pt x="7557304" y="15357084"/>
                </a:cubicBezTo>
                <a:cubicBezTo>
                  <a:pt x="7562760" y="15353733"/>
                  <a:pt x="7569843" y="15353014"/>
                  <a:pt x="7575777" y="15355600"/>
                </a:cubicBezTo>
                <a:lnTo>
                  <a:pt x="7577404" y="15356317"/>
                </a:lnTo>
                <a:cubicBezTo>
                  <a:pt x="7576160" y="15354498"/>
                  <a:pt x="7575107" y="15352297"/>
                  <a:pt x="7574532" y="15349520"/>
                </a:cubicBezTo>
                <a:close/>
                <a:moveTo>
                  <a:pt x="7584678" y="15191700"/>
                </a:moveTo>
                <a:lnTo>
                  <a:pt x="7580323" y="15180643"/>
                </a:lnTo>
                <a:cubicBezTo>
                  <a:pt x="7576543" y="15171069"/>
                  <a:pt x="7583961" y="15159821"/>
                  <a:pt x="7593101" y="15157140"/>
                </a:cubicBezTo>
                <a:cubicBezTo>
                  <a:pt x="7600902" y="15154842"/>
                  <a:pt x="7608080" y="15157809"/>
                  <a:pt x="7612818" y="15163458"/>
                </a:cubicBezTo>
                <a:cubicBezTo>
                  <a:pt x="7615690" y="15163267"/>
                  <a:pt x="7618657" y="15163506"/>
                  <a:pt x="7621624" y="15164703"/>
                </a:cubicBezTo>
                <a:cubicBezTo>
                  <a:pt x="7627942" y="15167192"/>
                  <a:pt x="7632057" y="15173846"/>
                  <a:pt x="7632679" y="15180643"/>
                </a:cubicBezTo>
                <a:cubicBezTo>
                  <a:pt x="7637082" y="15186099"/>
                  <a:pt x="7638039" y="15194286"/>
                  <a:pt x="7635503" y="15200700"/>
                </a:cubicBezTo>
                <a:cubicBezTo>
                  <a:pt x="7633253" y="15206396"/>
                  <a:pt x="7628420" y="15209555"/>
                  <a:pt x="7622964" y="15210800"/>
                </a:cubicBezTo>
                <a:cubicBezTo>
                  <a:pt x="7618274" y="15217261"/>
                  <a:pt x="7610234" y="15221186"/>
                  <a:pt x="7600758" y="15217070"/>
                </a:cubicBezTo>
                <a:lnTo>
                  <a:pt x="7595973" y="15215011"/>
                </a:lnTo>
                <a:cubicBezTo>
                  <a:pt x="7586162" y="15210752"/>
                  <a:pt x="7584009" y="15201752"/>
                  <a:pt x="7586210" y="15193806"/>
                </a:cubicBezTo>
                <a:cubicBezTo>
                  <a:pt x="7585779" y="15193041"/>
                  <a:pt x="7585014" y="15192562"/>
                  <a:pt x="7584678" y="15191700"/>
                </a:cubicBezTo>
                <a:close/>
                <a:moveTo>
                  <a:pt x="7410718" y="15517824"/>
                </a:moveTo>
                <a:cubicBezTo>
                  <a:pt x="7420289" y="15495804"/>
                  <a:pt x="7456756" y="15506000"/>
                  <a:pt x="7447041" y="15528307"/>
                </a:cubicBezTo>
                <a:cubicBezTo>
                  <a:pt x="7445940" y="15530843"/>
                  <a:pt x="7444409" y="15532854"/>
                  <a:pt x="7442686" y="15534576"/>
                </a:cubicBezTo>
                <a:lnTo>
                  <a:pt x="7443021" y="15534530"/>
                </a:lnTo>
                <a:cubicBezTo>
                  <a:pt x="7448764" y="15533380"/>
                  <a:pt x="7453980" y="15535343"/>
                  <a:pt x="7458049" y="15538789"/>
                </a:cubicBezTo>
                <a:cubicBezTo>
                  <a:pt x="7457091" y="15529360"/>
                  <a:pt x="7462164" y="15519212"/>
                  <a:pt x="7474272" y="15517776"/>
                </a:cubicBezTo>
                <a:lnTo>
                  <a:pt x="7479440" y="15517153"/>
                </a:lnTo>
                <a:cubicBezTo>
                  <a:pt x="7503608" y="15514233"/>
                  <a:pt x="7507389" y="15551858"/>
                  <a:pt x="7483269" y="15554777"/>
                </a:cubicBezTo>
                <a:lnTo>
                  <a:pt x="7478100" y="15555399"/>
                </a:lnTo>
                <a:cubicBezTo>
                  <a:pt x="7472549" y="15556069"/>
                  <a:pt x="7468242" y="15554442"/>
                  <a:pt x="7464940" y="15551761"/>
                </a:cubicBezTo>
                <a:cubicBezTo>
                  <a:pt x="7465849" y="15561191"/>
                  <a:pt x="7458671" y="15569951"/>
                  <a:pt x="7449625" y="15571770"/>
                </a:cubicBezTo>
                <a:lnTo>
                  <a:pt x="7442734" y="15573158"/>
                </a:lnTo>
                <a:cubicBezTo>
                  <a:pt x="7440533" y="15578281"/>
                  <a:pt x="7436417" y="15582541"/>
                  <a:pt x="7430483" y="15584216"/>
                </a:cubicBezTo>
                <a:cubicBezTo>
                  <a:pt x="7422825" y="15586369"/>
                  <a:pt x="7416556" y="15583354"/>
                  <a:pt x="7410239" y="15579477"/>
                </a:cubicBezTo>
                <a:cubicBezTo>
                  <a:pt x="7405310" y="15576509"/>
                  <a:pt x="7403156" y="15571196"/>
                  <a:pt x="7403012" y="15565738"/>
                </a:cubicBezTo>
                <a:cubicBezTo>
                  <a:pt x="7402774" y="15565452"/>
                  <a:pt x="7402534" y="15565116"/>
                  <a:pt x="7402295" y="15564830"/>
                </a:cubicBezTo>
                <a:cubicBezTo>
                  <a:pt x="7395738" y="15556500"/>
                  <a:pt x="7398036" y="15544821"/>
                  <a:pt x="7405788" y="15538310"/>
                </a:cubicBezTo>
                <a:cubicBezTo>
                  <a:pt x="7408134" y="15536348"/>
                  <a:pt x="7410861" y="15535390"/>
                  <a:pt x="7413732" y="15534912"/>
                </a:cubicBezTo>
                <a:cubicBezTo>
                  <a:pt x="7409569" y="15530891"/>
                  <a:pt x="7407511" y="15525147"/>
                  <a:pt x="7410718" y="15517824"/>
                </a:cubicBezTo>
                <a:close/>
                <a:moveTo>
                  <a:pt x="7447855" y="15477471"/>
                </a:moveTo>
                <a:cubicBezTo>
                  <a:pt x="7447855" y="15477422"/>
                  <a:pt x="7447855" y="15477376"/>
                  <a:pt x="7447855" y="15477327"/>
                </a:cubicBezTo>
                <a:cubicBezTo>
                  <a:pt x="7446993" y="15476609"/>
                  <a:pt x="7446132" y="15475843"/>
                  <a:pt x="7445175" y="15475173"/>
                </a:cubicBezTo>
                <a:cubicBezTo>
                  <a:pt x="7436465" y="15469142"/>
                  <a:pt x="7437422" y="15455883"/>
                  <a:pt x="7443213" y="15448511"/>
                </a:cubicBezTo>
                <a:cubicBezTo>
                  <a:pt x="7450009" y="15439894"/>
                  <a:pt x="7461782" y="15440947"/>
                  <a:pt x="7469869" y="15446548"/>
                </a:cubicBezTo>
                <a:cubicBezTo>
                  <a:pt x="7479824" y="15453442"/>
                  <a:pt x="7484657" y="15464068"/>
                  <a:pt x="7485327" y="15475412"/>
                </a:cubicBezTo>
                <a:cubicBezTo>
                  <a:pt x="7493367" y="15475412"/>
                  <a:pt x="7500737" y="15479003"/>
                  <a:pt x="7503608" y="15487619"/>
                </a:cubicBezTo>
                <a:cubicBezTo>
                  <a:pt x="7506575" y="15496426"/>
                  <a:pt x="7501790" y="15509589"/>
                  <a:pt x="7491740" y="15511601"/>
                </a:cubicBezTo>
                <a:lnTo>
                  <a:pt x="7483508" y="15513276"/>
                </a:lnTo>
                <a:cubicBezTo>
                  <a:pt x="7473458" y="15515287"/>
                  <a:pt x="7463122" y="15512127"/>
                  <a:pt x="7459532" y="15501404"/>
                </a:cubicBezTo>
                <a:cubicBezTo>
                  <a:pt x="7459389" y="15501022"/>
                  <a:pt x="7459484" y="15500543"/>
                  <a:pt x="7459389" y="15500160"/>
                </a:cubicBezTo>
                <a:cubicBezTo>
                  <a:pt x="7451253" y="15496857"/>
                  <a:pt x="7446132" y="15488336"/>
                  <a:pt x="7447567" y="15479481"/>
                </a:cubicBezTo>
                <a:cubicBezTo>
                  <a:pt x="7447663" y="15478476"/>
                  <a:pt x="7447759" y="15477950"/>
                  <a:pt x="7447807" y="15477758"/>
                </a:cubicBezTo>
                <a:lnTo>
                  <a:pt x="7447855" y="15477471"/>
                </a:lnTo>
                <a:close/>
                <a:moveTo>
                  <a:pt x="7487720" y="15593167"/>
                </a:moveTo>
                <a:cubicBezTo>
                  <a:pt x="7492649" y="15583689"/>
                  <a:pt x="7503848" y="15580962"/>
                  <a:pt x="7513180" y="15585030"/>
                </a:cubicBezTo>
                <a:lnTo>
                  <a:pt x="7520885" y="15588381"/>
                </a:lnTo>
                <a:cubicBezTo>
                  <a:pt x="7530313" y="15592449"/>
                  <a:pt x="7533519" y="15605230"/>
                  <a:pt x="7529068" y="15613846"/>
                </a:cubicBezTo>
                <a:cubicBezTo>
                  <a:pt x="7524187" y="15623324"/>
                  <a:pt x="7512941" y="15626052"/>
                  <a:pt x="7503608" y="15621984"/>
                </a:cubicBezTo>
                <a:lnTo>
                  <a:pt x="7495904" y="15618633"/>
                </a:lnTo>
                <a:cubicBezTo>
                  <a:pt x="7486524" y="15614565"/>
                  <a:pt x="7483317" y="15601831"/>
                  <a:pt x="7487720" y="15593167"/>
                </a:cubicBezTo>
                <a:close/>
                <a:moveTo>
                  <a:pt x="7525048" y="15465264"/>
                </a:moveTo>
                <a:cubicBezTo>
                  <a:pt x="7525957" y="15463159"/>
                  <a:pt x="7527297" y="15461578"/>
                  <a:pt x="7528637" y="15460094"/>
                </a:cubicBezTo>
                <a:cubicBezTo>
                  <a:pt x="7519641" y="15460048"/>
                  <a:pt x="7510164" y="15454878"/>
                  <a:pt x="7507915" y="15443868"/>
                </a:cubicBezTo>
                <a:cubicBezTo>
                  <a:pt x="7503082" y="15420030"/>
                  <a:pt x="7540841" y="15417636"/>
                  <a:pt x="7545627" y="15441139"/>
                </a:cubicBezTo>
                <a:cubicBezTo>
                  <a:pt x="7546728" y="15446500"/>
                  <a:pt x="7545436" y="15450570"/>
                  <a:pt x="7543090" y="15453728"/>
                </a:cubicBezTo>
                <a:cubicBezTo>
                  <a:pt x="7555007" y="15454111"/>
                  <a:pt x="7566588" y="15464450"/>
                  <a:pt x="7560510" y="15478381"/>
                </a:cubicBezTo>
                <a:cubicBezTo>
                  <a:pt x="7550796" y="15500687"/>
                  <a:pt x="7515333" y="15487571"/>
                  <a:pt x="7525048" y="15465264"/>
                </a:cubicBezTo>
                <a:close/>
                <a:moveTo>
                  <a:pt x="7448094" y="15424338"/>
                </a:moveTo>
                <a:cubicBezTo>
                  <a:pt x="7452927" y="15448224"/>
                  <a:pt x="7415790" y="15455355"/>
                  <a:pt x="7410957" y="15431518"/>
                </a:cubicBezTo>
                <a:cubicBezTo>
                  <a:pt x="7406123" y="15407679"/>
                  <a:pt x="7443260" y="15400451"/>
                  <a:pt x="7448094" y="15424338"/>
                </a:cubicBezTo>
                <a:close/>
                <a:moveTo>
                  <a:pt x="7394638" y="15172936"/>
                </a:moveTo>
                <a:cubicBezTo>
                  <a:pt x="7383535" y="15173749"/>
                  <a:pt x="7376452" y="15165421"/>
                  <a:pt x="7374394" y="15155416"/>
                </a:cubicBezTo>
                <a:lnTo>
                  <a:pt x="7372719" y="15147183"/>
                </a:lnTo>
                <a:cubicBezTo>
                  <a:pt x="7370661" y="15137131"/>
                  <a:pt x="7381046" y="15127605"/>
                  <a:pt x="7390187" y="15126935"/>
                </a:cubicBezTo>
                <a:cubicBezTo>
                  <a:pt x="7401290" y="15126121"/>
                  <a:pt x="7408372" y="15134451"/>
                  <a:pt x="7410430" y="15144454"/>
                </a:cubicBezTo>
                <a:lnTo>
                  <a:pt x="7412105" y="15152688"/>
                </a:lnTo>
                <a:cubicBezTo>
                  <a:pt x="7414163" y="15162788"/>
                  <a:pt x="7403778" y="15172313"/>
                  <a:pt x="7394638" y="15172936"/>
                </a:cubicBezTo>
                <a:close/>
                <a:moveTo>
                  <a:pt x="7420672" y="15204816"/>
                </a:moveTo>
                <a:cubicBezTo>
                  <a:pt x="7423878" y="15213767"/>
                  <a:pt x="7417944" y="15226547"/>
                  <a:pt x="7408229" y="15228511"/>
                </a:cubicBezTo>
                <a:lnTo>
                  <a:pt x="7399998" y="15230186"/>
                </a:lnTo>
                <a:cubicBezTo>
                  <a:pt x="7389565" y="15232291"/>
                  <a:pt x="7380089" y="15228175"/>
                  <a:pt x="7376308" y="15217740"/>
                </a:cubicBezTo>
                <a:cubicBezTo>
                  <a:pt x="7373102" y="15208788"/>
                  <a:pt x="7379036" y="15196056"/>
                  <a:pt x="7388751" y="15194094"/>
                </a:cubicBezTo>
                <a:lnTo>
                  <a:pt x="7396983" y="15192419"/>
                </a:lnTo>
                <a:cubicBezTo>
                  <a:pt x="7407416" y="15190264"/>
                  <a:pt x="7416891" y="15194380"/>
                  <a:pt x="7420672" y="15204816"/>
                </a:cubicBezTo>
                <a:close/>
                <a:moveTo>
                  <a:pt x="7379515" y="15318741"/>
                </a:moveTo>
                <a:lnTo>
                  <a:pt x="7379419" y="15318311"/>
                </a:lnTo>
                <a:cubicBezTo>
                  <a:pt x="7377314" y="15307923"/>
                  <a:pt x="7383822" y="15298446"/>
                  <a:pt x="7393872" y="15295813"/>
                </a:cubicBezTo>
                <a:cubicBezTo>
                  <a:pt x="7403635" y="15293228"/>
                  <a:pt x="7414403" y="15300552"/>
                  <a:pt x="7416365" y="15310221"/>
                </a:cubicBezTo>
                <a:lnTo>
                  <a:pt x="7418040" y="15318454"/>
                </a:lnTo>
                <a:cubicBezTo>
                  <a:pt x="7420145" y="15328842"/>
                  <a:pt x="7413637" y="15338320"/>
                  <a:pt x="7403587" y="15340952"/>
                </a:cubicBezTo>
                <a:cubicBezTo>
                  <a:pt x="7402821" y="15341144"/>
                  <a:pt x="7402056" y="15340952"/>
                  <a:pt x="7401290" y="15341000"/>
                </a:cubicBezTo>
                <a:cubicBezTo>
                  <a:pt x="7401098" y="15341623"/>
                  <a:pt x="7401242" y="15342245"/>
                  <a:pt x="7401003" y="15342819"/>
                </a:cubicBezTo>
                <a:lnTo>
                  <a:pt x="7397652" y="15350525"/>
                </a:lnTo>
                <a:cubicBezTo>
                  <a:pt x="7393441" y="15360290"/>
                  <a:pt x="7384252" y="15365460"/>
                  <a:pt x="7373724" y="15362445"/>
                </a:cubicBezTo>
                <a:cubicBezTo>
                  <a:pt x="7364488" y="15359811"/>
                  <a:pt x="7357835" y="15347606"/>
                  <a:pt x="7361808" y="15338511"/>
                </a:cubicBezTo>
                <a:lnTo>
                  <a:pt x="7365157" y="15330804"/>
                </a:lnTo>
                <a:cubicBezTo>
                  <a:pt x="7368077" y="15324246"/>
                  <a:pt x="7373294" y="15320033"/>
                  <a:pt x="7379515" y="15318741"/>
                </a:cubicBezTo>
                <a:close/>
                <a:moveTo>
                  <a:pt x="7326584" y="15352392"/>
                </a:moveTo>
                <a:cubicBezTo>
                  <a:pt x="7330317" y="15361918"/>
                  <a:pt x="7325915" y="15373119"/>
                  <a:pt x="7316344" y="15377093"/>
                </a:cubicBezTo>
                <a:cubicBezTo>
                  <a:pt x="7307011" y="15380921"/>
                  <a:pt x="7295382" y="15376326"/>
                  <a:pt x="7291649" y="15366848"/>
                </a:cubicBezTo>
                <a:cubicBezTo>
                  <a:pt x="7290213" y="15363162"/>
                  <a:pt x="7288729" y="15359477"/>
                  <a:pt x="7287294" y="15355791"/>
                </a:cubicBezTo>
                <a:cubicBezTo>
                  <a:pt x="7283562" y="15346265"/>
                  <a:pt x="7287964" y="15335064"/>
                  <a:pt x="7297535" y="15331092"/>
                </a:cubicBezTo>
                <a:cubicBezTo>
                  <a:pt x="7300024" y="15330085"/>
                  <a:pt x="7302608" y="15329702"/>
                  <a:pt x="7305240" y="15329847"/>
                </a:cubicBezTo>
                <a:cubicBezTo>
                  <a:pt x="7305001" y="15320225"/>
                  <a:pt x="7311988" y="15312471"/>
                  <a:pt x="7321273" y="15310556"/>
                </a:cubicBezTo>
                <a:lnTo>
                  <a:pt x="7329504" y="15308880"/>
                </a:lnTo>
                <a:cubicBezTo>
                  <a:pt x="7339554" y="15306870"/>
                  <a:pt x="7349461" y="15315438"/>
                  <a:pt x="7350801" y="15325060"/>
                </a:cubicBezTo>
                <a:cubicBezTo>
                  <a:pt x="7352236" y="15335639"/>
                  <a:pt x="7344627" y="15344303"/>
                  <a:pt x="7334624" y="15346313"/>
                </a:cubicBezTo>
                <a:lnTo>
                  <a:pt x="7326393" y="15347989"/>
                </a:lnTo>
                <a:cubicBezTo>
                  <a:pt x="7325867" y="15348084"/>
                  <a:pt x="7325388" y="15347892"/>
                  <a:pt x="7324862" y="15347941"/>
                </a:cubicBezTo>
                <a:cubicBezTo>
                  <a:pt x="7325388" y="15349425"/>
                  <a:pt x="7326011" y="15350956"/>
                  <a:pt x="7326584" y="15352392"/>
                </a:cubicBezTo>
                <a:close/>
                <a:moveTo>
                  <a:pt x="7265089" y="15266039"/>
                </a:moveTo>
                <a:cubicBezTo>
                  <a:pt x="7274803" y="15243684"/>
                  <a:pt x="7308542" y="15260773"/>
                  <a:pt x="7298875" y="15282984"/>
                </a:cubicBezTo>
                <a:cubicBezTo>
                  <a:pt x="7289160" y="15305338"/>
                  <a:pt x="7255421" y="15288297"/>
                  <a:pt x="7265089" y="15266039"/>
                </a:cubicBezTo>
                <a:close/>
                <a:moveTo>
                  <a:pt x="7262360" y="15205630"/>
                </a:moveTo>
                <a:cubicBezTo>
                  <a:pt x="7257527" y="15181791"/>
                  <a:pt x="7294138" y="15172219"/>
                  <a:pt x="7298971" y="15196056"/>
                </a:cubicBezTo>
                <a:cubicBezTo>
                  <a:pt x="7303757" y="15219895"/>
                  <a:pt x="7267194" y="15229468"/>
                  <a:pt x="7262360" y="15205630"/>
                </a:cubicBezTo>
                <a:close/>
                <a:moveTo>
                  <a:pt x="7344579" y="15550613"/>
                </a:moveTo>
                <a:cubicBezTo>
                  <a:pt x="7341612" y="15547310"/>
                  <a:pt x="7340559" y="15543863"/>
                  <a:pt x="7340320" y="15540465"/>
                </a:cubicBezTo>
                <a:cubicBezTo>
                  <a:pt x="7339889" y="15540751"/>
                  <a:pt x="7339602" y="15541279"/>
                  <a:pt x="7339123" y="15541470"/>
                </a:cubicBezTo>
                <a:cubicBezTo>
                  <a:pt x="7330844" y="15545730"/>
                  <a:pt x="7322230" y="15548410"/>
                  <a:pt x="7312850" y="15546018"/>
                </a:cubicBezTo>
                <a:cubicBezTo>
                  <a:pt x="7302608" y="15543385"/>
                  <a:pt x="7296722" y="15535152"/>
                  <a:pt x="7292941" y="15525866"/>
                </a:cubicBezTo>
                <a:cubicBezTo>
                  <a:pt x="7289113" y="15516340"/>
                  <a:pt x="7296578" y="15505043"/>
                  <a:pt x="7305671" y="15502363"/>
                </a:cubicBezTo>
                <a:cubicBezTo>
                  <a:pt x="7308926" y="15501356"/>
                  <a:pt x="7311988" y="15501644"/>
                  <a:pt x="7314860" y="15502315"/>
                </a:cubicBezTo>
                <a:cubicBezTo>
                  <a:pt x="7312324" y="15496186"/>
                  <a:pt x="7312467" y="15489343"/>
                  <a:pt x="7317396" y="15483454"/>
                </a:cubicBezTo>
                <a:cubicBezTo>
                  <a:pt x="7323426" y="15476274"/>
                  <a:pt x="7336970" y="15473689"/>
                  <a:pt x="7344004" y="15481109"/>
                </a:cubicBezTo>
                <a:cubicBezTo>
                  <a:pt x="7344819" y="15482018"/>
                  <a:pt x="7345680" y="15482832"/>
                  <a:pt x="7346589" y="15483597"/>
                </a:cubicBezTo>
                <a:cubicBezTo>
                  <a:pt x="7346589" y="15483597"/>
                  <a:pt x="7346589" y="15483597"/>
                  <a:pt x="7346589" y="15483597"/>
                </a:cubicBezTo>
                <a:cubicBezTo>
                  <a:pt x="7346733" y="15483597"/>
                  <a:pt x="7346781" y="15483597"/>
                  <a:pt x="7346972" y="15483645"/>
                </a:cubicBezTo>
                <a:cubicBezTo>
                  <a:pt x="7347307" y="15483645"/>
                  <a:pt x="7347355" y="15483645"/>
                  <a:pt x="7347929" y="15483597"/>
                </a:cubicBezTo>
                <a:cubicBezTo>
                  <a:pt x="7358506" y="15483120"/>
                  <a:pt x="7366928" y="15490587"/>
                  <a:pt x="7368221" y="15501022"/>
                </a:cubicBezTo>
                <a:cubicBezTo>
                  <a:pt x="7369417" y="15510979"/>
                  <a:pt x="7360659" y="15520839"/>
                  <a:pt x="7350801" y="15521318"/>
                </a:cubicBezTo>
                <a:cubicBezTo>
                  <a:pt x="7349604" y="15521365"/>
                  <a:pt x="7348455" y="15520887"/>
                  <a:pt x="7347259" y="15520839"/>
                </a:cubicBezTo>
                <a:cubicBezTo>
                  <a:pt x="7347546" y="15522132"/>
                  <a:pt x="7347642" y="15523423"/>
                  <a:pt x="7347690" y="15524812"/>
                </a:cubicBezTo>
                <a:cubicBezTo>
                  <a:pt x="7355060" y="15519212"/>
                  <a:pt x="7366115" y="15518015"/>
                  <a:pt x="7374059" y="15526871"/>
                </a:cubicBezTo>
                <a:cubicBezTo>
                  <a:pt x="7390378" y="15545107"/>
                  <a:pt x="7360755" y="15568659"/>
                  <a:pt x="7344579" y="15550613"/>
                </a:cubicBezTo>
                <a:close/>
                <a:moveTo>
                  <a:pt x="7351135" y="15605182"/>
                </a:moveTo>
                <a:lnTo>
                  <a:pt x="7347786" y="15612889"/>
                </a:lnTo>
                <a:cubicBezTo>
                  <a:pt x="7343717" y="15622270"/>
                  <a:pt x="7334337" y="15628350"/>
                  <a:pt x="7323904" y="15624904"/>
                </a:cubicBezTo>
                <a:cubicBezTo>
                  <a:pt x="7314860" y="15621888"/>
                  <a:pt x="7307825" y="15610352"/>
                  <a:pt x="7311893" y="15601017"/>
                </a:cubicBezTo>
                <a:lnTo>
                  <a:pt x="7315242" y="15593311"/>
                </a:lnTo>
                <a:cubicBezTo>
                  <a:pt x="7319311" y="15583928"/>
                  <a:pt x="7328690" y="15577850"/>
                  <a:pt x="7339123" y="15581296"/>
                </a:cubicBezTo>
                <a:cubicBezTo>
                  <a:pt x="7348168" y="15584264"/>
                  <a:pt x="7355203" y="15595800"/>
                  <a:pt x="7351135" y="15605182"/>
                </a:cubicBezTo>
                <a:close/>
                <a:moveTo>
                  <a:pt x="7246329" y="15508872"/>
                </a:moveTo>
                <a:cubicBezTo>
                  <a:pt x="7243887" y="15514425"/>
                  <a:pt x="7240059" y="15517393"/>
                  <a:pt x="7235800" y="15518398"/>
                </a:cubicBezTo>
                <a:cubicBezTo>
                  <a:pt x="7241494" y="15519451"/>
                  <a:pt x="7246567" y="15523663"/>
                  <a:pt x="7249152" y="15528977"/>
                </a:cubicBezTo>
                <a:cubicBezTo>
                  <a:pt x="7250157" y="15528738"/>
                  <a:pt x="7251114" y="15528355"/>
                  <a:pt x="7252167" y="15528210"/>
                </a:cubicBezTo>
                <a:cubicBezTo>
                  <a:pt x="7262360" y="15527110"/>
                  <a:pt x="7272123" y="15533477"/>
                  <a:pt x="7273798" y="15543959"/>
                </a:cubicBezTo>
                <a:cubicBezTo>
                  <a:pt x="7275234" y="15553149"/>
                  <a:pt x="7268821" y="15562963"/>
                  <a:pt x="7259585" y="15565021"/>
                </a:cubicBezTo>
                <a:cubicBezTo>
                  <a:pt x="7259202" y="15565308"/>
                  <a:pt x="7258819" y="15565644"/>
                  <a:pt x="7258484" y="15566026"/>
                </a:cubicBezTo>
                <a:cubicBezTo>
                  <a:pt x="7258340" y="15566169"/>
                  <a:pt x="7258293" y="15566266"/>
                  <a:pt x="7258101" y="15566457"/>
                </a:cubicBezTo>
                <a:cubicBezTo>
                  <a:pt x="7257192" y="15567702"/>
                  <a:pt x="7256187" y="15568850"/>
                  <a:pt x="7255325" y="15570095"/>
                </a:cubicBezTo>
                <a:cubicBezTo>
                  <a:pt x="7254656" y="15571053"/>
                  <a:pt x="7251305" y="15576605"/>
                  <a:pt x="7254225" y="15571531"/>
                </a:cubicBezTo>
                <a:cubicBezTo>
                  <a:pt x="7250540" y="15577993"/>
                  <a:pt x="7246759" y="15583403"/>
                  <a:pt x="7238767" y="15584647"/>
                </a:cubicBezTo>
                <a:cubicBezTo>
                  <a:pt x="7230727" y="15585939"/>
                  <a:pt x="7223309" y="15582062"/>
                  <a:pt x="7219241" y="15575313"/>
                </a:cubicBezTo>
                <a:cubicBezTo>
                  <a:pt x="7218428" y="15573925"/>
                  <a:pt x="7217758" y="15572489"/>
                  <a:pt x="7217183" y="15570956"/>
                </a:cubicBezTo>
                <a:cubicBezTo>
                  <a:pt x="7210196" y="15560665"/>
                  <a:pt x="7211154" y="15546448"/>
                  <a:pt x="7213259" y="15534721"/>
                </a:cubicBezTo>
                <a:cubicBezTo>
                  <a:pt x="7214838" y="15525721"/>
                  <a:pt x="7221395" y="15519643"/>
                  <a:pt x="7230009" y="15518541"/>
                </a:cubicBezTo>
                <a:cubicBezTo>
                  <a:pt x="7218667" y="15516817"/>
                  <a:pt x="7207564" y="15503894"/>
                  <a:pt x="7213690" y="15489773"/>
                </a:cubicBezTo>
                <a:cubicBezTo>
                  <a:pt x="7223405" y="15467514"/>
                  <a:pt x="7255900" y="15486805"/>
                  <a:pt x="7246329" y="15508872"/>
                </a:cubicBezTo>
                <a:close/>
                <a:moveTo>
                  <a:pt x="7213642" y="15609872"/>
                </a:moveTo>
                <a:cubicBezTo>
                  <a:pt x="7208712" y="15618345"/>
                  <a:pt x="7196317" y="15622319"/>
                  <a:pt x="7187799" y="15616670"/>
                </a:cubicBezTo>
                <a:lnTo>
                  <a:pt x="7177893" y="15610112"/>
                </a:lnTo>
                <a:cubicBezTo>
                  <a:pt x="7169374" y="15604465"/>
                  <a:pt x="7165689" y="15593503"/>
                  <a:pt x="7171049" y="15584264"/>
                </a:cubicBezTo>
                <a:cubicBezTo>
                  <a:pt x="7175979" y="15575792"/>
                  <a:pt x="7188421" y="15571818"/>
                  <a:pt x="7196939" y="15577419"/>
                </a:cubicBezTo>
                <a:cubicBezTo>
                  <a:pt x="7200242" y="15579621"/>
                  <a:pt x="7203544" y="15581822"/>
                  <a:pt x="7206846" y="15583977"/>
                </a:cubicBezTo>
                <a:cubicBezTo>
                  <a:pt x="7215365" y="15589626"/>
                  <a:pt x="7219050" y="15600586"/>
                  <a:pt x="7213642" y="15609872"/>
                </a:cubicBezTo>
                <a:close/>
                <a:moveTo>
                  <a:pt x="7168943" y="15213527"/>
                </a:moveTo>
                <a:lnTo>
                  <a:pt x="7172293" y="15205822"/>
                </a:lnTo>
                <a:cubicBezTo>
                  <a:pt x="7176409" y="15196391"/>
                  <a:pt x="7190335" y="15194572"/>
                  <a:pt x="7198232" y="15199264"/>
                </a:cubicBezTo>
                <a:cubicBezTo>
                  <a:pt x="7207803" y="15204960"/>
                  <a:pt x="7208856" y="15215825"/>
                  <a:pt x="7204788" y="15225208"/>
                </a:cubicBezTo>
                <a:lnTo>
                  <a:pt x="7201438" y="15232914"/>
                </a:lnTo>
                <a:cubicBezTo>
                  <a:pt x="7197323" y="15242345"/>
                  <a:pt x="7183396" y="15244163"/>
                  <a:pt x="7175500" y="15239473"/>
                </a:cubicBezTo>
                <a:cubicBezTo>
                  <a:pt x="7165928" y="15233727"/>
                  <a:pt x="7164875" y="15222910"/>
                  <a:pt x="7168943" y="15213527"/>
                </a:cubicBezTo>
                <a:close/>
                <a:moveTo>
                  <a:pt x="7154155" y="15447601"/>
                </a:moveTo>
                <a:cubicBezTo>
                  <a:pt x="7160616" y="15447505"/>
                  <a:pt x="7165546" y="15450473"/>
                  <a:pt x="7168800" y="15454878"/>
                </a:cubicBezTo>
                <a:cubicBezTo>
                  <a:pt x="7175117" y="15456505"/>
                  <a:pt x="7180333" y="15461292"/>
                  <a:pt x="7182535" y="15467945"/>
                </a:cubicBezTo>
                <a:cubicBezTo>
                  <a:pt x="7185693" y="15477519"/>
                  <a:pt x="7179041" y="15488767"/>
                  <a:pt x="7169470" y="15491256"/>
                </a:cubicBezTo>
                <a:cubicBezTo>
                  <a:pt x="7162004" y="15493268"/>
                  <a:pt x="7154634" y="15492932"/>
                  <a:pt x="7147886" y="15489151"/>
                </a:cubicBezTo>
                <a:cubicBezTo>
                  <a:pt x="7139415" y="15484412"/>
                  <a:pt x="7136784" y="15475700"/>
                  <a:pt x="7135491" y="15466796"/>
                </a:cubicBezTo>
                <a:cubicBezTo>
                  <a:pt x="7134104" y="15456648"/>
                  <a:pt x="7144919" y="15447745"/>
                  <a:pt x="7154155" y="15447601"/>
                </a:cubicBezTo>
                <a:close/>
                <a:moveTo>
                  <a:pt x="7034991" y="15759795"/>
                </a:moveTo>
                <a:cubicBezTo>
                  <a:pt x="7049874" y="15740312"/>
                  <a:pt x="7082226" y="15760800"/>
                  <a:pt x="7067294" y="15780330"/>
                </a:cubicBezTo>
                <a:cubicBezTo>
                  <a:pt x="7052363" y="15799813"/>
                  <a:pt x="7020012" y="15779325"/>
                  <a:pt x="7034991" y="15759795"/>
                </a:cubicBezTo>
                <a:close/>
                <a:moveTo>
                  <a:pt x="6985937" y="15791914"/>
                </a:moveTo>
                <a:cubicBezTo>
                  <a:pt x="6992398" y="15783441"/>
                  <a:pt x="7004937" y="15783393"/>
                  <a:pt x="7012881" y="15789473"/>
                </a:cubicBezTo>
                <a:lnTo>
                  <a:pt x="7019629" y="15794643"/>
                </a:lnTo>
                <a:cubicBezTo>
                  <a:pt x="7028148" y="15801152"/>
                  <a:pt x="7028099" y="15813598"/>
                  <a:pt x="7022070" y="15821592"/>
                </a:cubicBezTo>
                <a:cubicBezTo>
                  <a:pt x="7015609" y="15830064"/>
                  <a:pt x="7003070" y="15830113"/>
                  <a:pt x="6995126" y="15824033"/>
                </a:cubicBezTo>
                <a:lnTo>
                  <a:pt x="6988378" y="15818864"/>
                </a:lnTo>
                <a:cubicBezTo>
                  <a:pt x="6979860" y="15812305"/>
                  <a:pt x="6979860" y="15799861"/>
                  <a:pt x="6985937" y="15791914"/>
                </a:cubicBezTo>
                <a:close/>
                <a:moveTo>
                  <a:pt x="7008095" y="15885783"/>
                </a:moveTo>
                <a:cubicBezTo>
                  <a:pt x="6993164" y="15905314"/>
                  <a:pt x="6961530" y="15883773"/>
                  <a:pt x="6976510" y="15864147"/>
                </a:cubicBezTo>
                <a:cubicBezTo>
                  <a:pt x="6991441" y="15844664"/>
                  <a:pt x="7023075" y="15866205"/>
                  <a:pt x="7008095" y="15885783"/>
                </a:cubicBezTo>
                <a:close/>
                <a:moveTo>
                  <a:pt x="7058441" y="15930970"/>
                </a:moveTo>
                <a:cubicBezTo>
                  <a:pt x="7048439" y="15931497"/>
                  <a:pt x="7041021" y="15924364"/>
                  <a:pt x="7038819" y="15915269"/>
                </a:cubicBezTo>
                <a:cubicBezTo>
                  <a:pt x="7034321" y="15915700"/>
                  <a:pt x="7029679" y="15914695"/>
                  <a:pt x="7026090" y="15911966"/>
                </a:cubicBezTo>
                <a:lnTo>
                  <a:pt x="7019342" y="15906796"/>
                </a:lnTo>
                <a:cubicBezTo>
                  <a:pt x="7010823" y="15900287"/>
                  <a:pt x="7009004" y="15889134"/>
                  <a:pt x="7014795" y="15880135"/>
                </a:cubicBezTo>
                <a:cubicBezTo>
                  <a:pt x="7020251" y="15871662"/>
                  <a:pt x="7033508" y="15869508"/>
                  <a:pt x="7041452" y="15875588"/>
                </a:cubicBezTo>
                <a:lnTo>
                  <a:pt x="7048199" y="15880757"/>
                </a:lnTo>
                <a:cubicBezTo>
                  <a:pt x="7048726" y="15881140"/>
                  <a:pt x="7049109" y="15881618"/>
                  <a:pt x="7049587" y="15882002"/>
                </a:cubicBezTo>
                <a:cubicBezTo>
                  <a:pt x="7051310" y="15881380"/>
                  <a:pt x="7053034" y="15880901"/>
                  <a:pt x="7054804" y="15880804"/>
                </a:cubicBezTo>
                <a:cubicBezTo>
                  <a:pt x="7065716" y="15880230"/>
                  <a:pt x="7073564" y="15888655"/>
                  <a:pt x="7074904" y="15898899"/>
                </a:cubicBezTo>
                <a:lnTo>
                  <a:pt x="7076483" y="15910818"/>
                </a:lnTo>
                <a:cubicBezTo>
                  <a:pt x="7077871" y="15921158"/>
                  <a:pt x="7068108" y="15930444"/>
                  <a:pt x="7058441" y="15930970"/>
                </a:cubicBezTo>
                <a:close/>
                <a:moveTo>
                  <a:pt x="7076005" y="15703741"/>
                </a:moveTo>
                <a:cubicBezTo>
                  <a:pt x="7059972" y="15685839"/>
                  <a:pt x="7084427" y="15656975"/>
                  <a:pt x="7100651" y="15675068"/>
                </a:cubicBezTo>
                <a:cubicBezTo>
                  <a:pt x="7116683" y="15692924"/>
                  <a:pt x="7092229" y="15721836"/>
                  <a:pt x="7076005" y="15703741"/>
                </a:cubicBezTo>
                <a:close/>
                <a:moveTo>
                  <a:pt x="7138458" y="15781383"/>
                </a:moveTo>
                <a:cubicBezTo>
                  <a:pt x="7123479" y="15800961"/>
                  <a:pt x="7093329" y="15777410"/>
                  <a:pt x="7108308" y="15757785"/>
                </a:cubicBezTo>
                <a:cubicBezTo>
                  <a:pt x="7123287" y="15738206"/>
                  <a:pt x="7153437" y="15761805"/>
                  <a:pt x="7138458" y="15781383"/>
                </a:cubicBezTo>
                <a:close/>
                <a:moveTo>
                  <a:pt x="7132093" y="15713172"/>
                </a:moveTo>
                <a:cubicBezTo>
                  <a:pt x="7127260" y="15689430"/>
                  <a:pt x="7163583" y="15678802"/>
                  <a:pt x="7168417" y="15702593"/>
                </a:cubicBezTo>
                <a:cubicBezTo>
                  <a:pt x="7173203" y="15726384"/>
                  <a:pt x="7136879" y="15737058"/>
                  <a:pt x="7132093" y="15713172"/>
                </a:cubicBezTo>
                <a:close/>
                <a:moveTo>
                  <a:pt x="7187464" y="15689860"/>
                </a:moveTo>
                <a:cubicBezTo>
                  <a:pt x="7183301" y="15685217"/>
                  <a:pt x="7182295" y="15680335"/>
                  <a:pt x="7183348" y="15675978"/>
                </a:cubicBezTo>
                <a:cubicBezTo>
                  <a:pt x="7175979" y="15683589"/>
                  <a:pt x="7161764" y="15686318"/>
                  <a:pt x="7152528" y="15675978"/>
                </a:cubicBezTo>
                <a:cubicBezTo>
                  <a:pt x="7141856" y="15664108"/>
                  <a:pt x="7151715" y="15650896"/>
                  <a:pt x="7164253" y="15648216"/>
                </a:cubicBezTo>
                <a:lnTo>
                  <a:pt x="7156453" y="15647785"/>
                </a:lnTo>
                <a:cubicBezTo>
                  <a:pt x="7146211" y="15647209"/>
                  <a:pt x="7138411" y="15637206"/>
                  <a:pt x="7139320" y="15627297"/>
                </a:cubicBezTo>
                <a:cubicBezTo>
                  <a:pt x="7140277" y="15616862"/>
                  <a:pt x="7149657" y="15609586"/>
                  <a:pt x="7159802" y="15610160"/>
                </a:cubicBezTo>
                <a:lnTo>
                  <a:pt x="7171671" y="15610782"/>
                </a:lnTo>
                <a:cubicBezTo>
                  <a:pt x="7181913" y="15611357"/>
                  <a:pt x="7189713" y="15621362"/>
                  <a:pt x="7188804" y="15631317"/>
                </a:cubicBezTo>
                <a:cubicBezTo>
                  <a:pt x="7188039" y="15640174"/>
                  <a:pt x="7181099" y="15646732"/>
                  <a:pt x="7172772" y="15648168"/>
                </a:cubicBezTo>
                <a:cubicBezTo>
                  <a:pt x="7176648" y="15648981"/>
                  <a:pt x="7180429" y="15650943"/>
                  <a:pt x="7183588" y="15654486"/>
                </a:cubicBezTo>
                <a:cubicBezTo>
                  <a:pt x="7187751" y="15659129"/>
                  <a:pt x="7188756" y="15663963"/>
                  <a:pt x="7187751" y="15668319"/>
                </a:cubicBezTo>
                <a:cubicBezTo>
                  <a:pt x="7195073" y="15660709"/>
                  <a:pt x="7209287" y="15657980"/>
                  <a:pt x="7218523" y="15668271"/>
                </a:cubicBezTo>
                <a:cubicBezTo>
                  <a:pt x="7234699" y="15686318"/>
                  <a:pt x="7203496" y="15707811"/>
                  <a:pt x="7187464" y="15689860"/>
                </a:cubicBezTo>
                <a:close/>
                <a:moveTo>
                  <a:pt x="7264945" y="15795553"/>
                </a:moveTo>
                <a:cubicBezTo>
                  <a:pt x="7271358" y="15804503"/>
                  <a:pt x="7268199" y="15815131"/>
                  <a:pt x="7260590" y="15821975"/>
                </a:cubicBezTo>
                <a:lnTo>
                  <a:pt x="7254320" y="15827575"/>
                </a:lnTo>
                <a:cubicBezTo>
                  <a:pt x="7246663" y="15834421"/>
                  <a:pt x="7233359" y="15830831"/>
                  <a:pt x="7227903" y="15823219"/>
                </a:cubicBezTo>
                <a:cubicBezTo>
                  <a:pt x="7223788" y="15817427"/>
                  <a:pt x="7223644" y="15810966"/>
                  <a:pt x="7226132" y="15805222"/>
                </a:cubicBezTo>
                <a:cubicBezTo>
                  <a:pt x="7223118" y="15804072"/>
                  <a:pt x="7220294" y="15802254"/>
                  <a:pt x="7218141" y="15799861"/>
                </a:cubicBezTo>
                <a:cubicBezTo>
                  <a:pt x="7211105" y="15792057"/>
                  <a:pt x="7213307" y="15779852"/>
                  <a:pt x="7220677" y="15773246"/>
                </a:cubicBezTo>
                <a:lnTo>
                  <a:pt x="7226946" y="15767597"/>
                </a:lnTo>
                <a:cubicBezTo>
                  <a:pt x="7232114" y="15762953"/>
                  <a:pt x="7239150" y="15762379"/>
                  <a:pt x="7245227" y="15764629"/>
                </a:cubicBezTo>
                <a:cubicBezTo>
                  <a:pt x="7251066" y="15761997"/>
                  <a:pt x="7258005" y="15762619"/>
                  <a:pt x="7263749" y="15769033"/>
                </a:cubicBezTo>
                <a:cubicBezTo>
                  <a:pt x="7271262" y="15777410"/>
                  <a:pt x="7269587" y="15787749"/>
                  <a:pt x="7264131" y="15794691"/>
                </a:cubicBezTo>
                <a:cubicBezTo>
                  <a:pt x="7264418" y="15794977"/>
                  <a:pt x="7264705" y="15795217"/>
                  <a:pt x="7264945" y="15795553"/>
                </a:cubicBezTo>
                <a:close/>
                <a:moveTo>
                  <a:pt x="7279541" y="15718006"/>
                </a:moveTo>
                <a:lnTo>
                  <a:pt x="7274756" y="15715948"/>
                </a:lnTo>
                <a:cubicBezTo>
                  <a:pt x="7252406" y="15706230"/>
                  <a:pt x="7268199" y="15671862"/>
                  <a:pt x="7290500" y="15681579"/>
                </a:cubicBezTo>
                <a:lnTo>
                  <a:pt x="7295286" y="15683637"/>
                </a:lnTo>
                <a:cubicBezTo>
                  <a:pt x="7317635" y="15693306"/>
                  <a:pt x="7301891" y="15727675"/>
                  <a:pt x="7279541" y="15718006"/>
                </a:cubicBezTo>
                <a:close/>
                <a:moveTo>
                  <a:pt x="7299211" y="15865057"/>
                </a:moveTo>
                <a:cubicBezTo>
                  <a:pt x="7282987" y="15846962"/>
                  <a:pt x="7309644" y="15820156"/>
                  <a:pt x="7325915" y="15838251"/>
                </a:cubicBezTo>
                <a:cubicBezTo>
                  <a:pt x="7342139" y="15856344"/>
                  <a:pt x="7315434" y="15883150"/>
                  <a:pt x="7299211" y="15865057"/>
                </a:cubicBezTo>
                <a:close/>
                <a:moveTo>
                  <a:pt x="7332137" y="15915748"/>
                </a:moveTo>
                <a:cubicBezTo>
                  <a:pt x="7329169" y="15891527"/>
                  <a:pt x="7366928" y="15889182"/>
                  <a:pt x="7369848" y="15913211"/>
                </a:cubicBezTo>
                <a:cubicBezTo>
                  <a:pt x="7372815" y="15937481"/>
                  <a:pt x="7335055" y="15939825"/>
                  <a:pt x="7332137" y="15915748"/>
                </a:cubicBezTo>
                <a:close/>
                <a:moveTo>
                  <a:pt x="7390905" y="15851892"/>
                </a:moveTo>
                <a:cubicBezTo>
                  <a:pt x="7384827" y="15857493"/>
                  <a:pt x="7375925" y="15857206"/>
                  <a:pt x="7369130" y="15853281"/>
                </a:cubicBezTo>
                <a:cubicBezTo>
                  <a:pt x="7370183" y="15854908"/>
                  <a:pt x="7371188" y="15856536"/>
                  <a:pt x="7371475" y="15858498"/>
                </a:cubicBezTo>
                <a:cubicBezTo>
                  <a:pt x="7371619" y="15859696"/>
                  <a:pt x="7371857" y="15860844"/>
                  <a:pt x="7372145" y="15861992"/>
                </a:cubicBezTo>
                <a:cubicBezTo>
                  <a:pt x="7372145" y="15861992"/>
                  <a:pt x="7372145" y="15861992"/>
                  <a:pt x="7372145" y="15861992"/>
                </a:cubicBezTo>
                <a:cubicBezTo>
                  <a:pt x="7372241" y="15862088"/>
                  <a:pt x="7372288" y="15862137"/>
                  <a:pt x="7372384" y="15862280"/>
                </a:cubicBezTo>
                <a:cubicBezTo>
                  <a:pt x="7372672" y="15862423"/>
                  <a:pt x="7372719" y="15862471"/>
                  <a:pt x="7373197" y="15862807"/>
                </a:cubicBezTo>
                <a:cubicBezTo>
                  <a:pt x="7382147" y="15868455"/>
                  <a:pt x="7384779" y="15879465"/>
                  <a:pt x="7379850" y="15888703"/>
                </a:cubicBezTo>
                <a:cubicBezTo>
                  <a:pt x="7375159" y="15897558"/>
                  <a:pt x="7362286" y="15900622"/>
                  <a:pt x="7353959" y="15895357"/>
                </a:cubicBezTo>
                <a:cubicBezTo>
                  <a:pt x="7344196" y="15889229"/>
                  <a:pt x="7336730" y="15879991"/>
                  <a:pt x="7334960" y="15868360"/>
                </a:cubicBezTo>
                <a:cubicBezTo>
                  <a:pt x="7333428" y="15858211"/>
                  <a:pt x="7337544" y="15848063"/>
                  <a:pt x="7348312" y="15845191"/>
                </a:cubicBezTo>
                <a:cubicBezTo>
                  <a:pt x="7352571" y="15844041"/>
                  <a:pt x="7357548" y="15844808"/>
                  <a:pt x="7361855" y="15846867"/>
                </a:cubicBezTo>
                <a:lnTo>
                  <a:pt x="7358649" y="15843324"/>
                </a:lnTo>
                <a:cubicBezTo>
                  <a:pt x="7351566" y="15835426"/>
                  <a:pt x="7353672" y="15823410"/>
                  <a:pt x="7360994" y="15816662"/>
                </a:cubicBezTo>
                <a:cubicBezTo>
                  <a:pt x="7368699" y="15809625"/>
                  <a:pt x="7381046" y="15811636"/>
                  <a:pt x="7387650" y="15819008"/>
                </a:cubicBezTo>
                <a:lnTo>
                  <a:pt x="7393250" y="15825277"/>
                </a:lnTo>
                <a:cubicBezTo>
                  <a:pt x="7400332" y="15833128"/>
                  <a:pt x="7398275" y="15845143"/>
                  <a:pt x="7390905" y="15851892"/>
                </a:cubicBezTo>
                <a:close/>
                <a:moveTo>
                  <a:pt x="7366641" y="15745291"/>
                </a:moveTo>
                <a:cubicBezTo>
                  <a:pt x="7368939" y="15735287"/>
                  <a:pt x="7381572" y="15730309"/>
                  <a:pt x="7390570" y="15733324"/>
                </a:cubicBezTo>
                <a:cubicBezTo>
                  <a:pt x="7397796" y="15735718"/>
                  <a:pt x="7401864" y="15741605"/>
                  <a:pt x="7402869" y="15748354"/>
                </a:cubicBezTo>
                <a:cubicBezTo>
                  <a:pt x="7410478" y="15751274"/>
                  <a:pt x="7416078" y="15757928"/>
                  <a:pt x="7415551" y="15766832"/>
                </a:cubicBezTo>
                <a:cubicBezTo>
                  <a:pt x="7414977" y="15776501"/>
                  <a:pt x="7405645" y="15785931"/>
                  <a:pt x="7395547" y="15784591"/>
                </a:cubicBezTo>
                <a:cubicBezTo>
                  <a:pt x="7386310" y="15783346"/>
                  <a:pt x="7377696" y="15780618"/>
                  <a:pt x="7371427" y="15773293"/>
                </a:cubicBezTo>
                <a:cubicBezTo>
                  <a:pt x="7364535" y="15765205"/>
                  <a:pt x="7364392" y="15755008"/>
                  <a:pt x="7366641" y="15745291"/>
                </a:cubicBezTo>
                <a:close/>
                <a:moveTo>
                  <a:pt x="7436560" y="15810869"/>
                </a:moveTo>
                <a:lnTo>
                  <a:pt x="7430291" y="15816470"/>
                </a:lnTo>
                <a:cubicBezTo>
                  <a:pt x="7422394" y="15823555"/>
                  <a:pt x="7412154" y="15824848"/>
                  <a:pt x="7403587" y="15817715"/>
                </a:cubicBezTo>
                <a:cubicBezTo>
                  <a:pt x="7396265" y="15811636"/>
                  <a:pt x="7394925" y="15797658"/>
                  <a:pt x="7402343" y="15791005"/>
                </a:cubicBezTo>
                <a:lnTo>
                  <a:pt x="7408612" y="15785405"/>
                </a:lnTo>
                <a:cubicBezTo>
                  <a:pt x="7416509" y="15778320"/>
                  <a:pt x="7426750" y="15777027"/>
                  <a:pt x="7435316" y="15784160"/>
                </a:cubicBezTo>
                <a:cubicBezTo>
                  <a:pt x="7442591" y="15790238"/>
                  <a:pt x="7443931" y="15804217"/>
                  <a:pt x="7436560" y="15810869"/>
                </a:cubicBezTo>
                <a:close/>
                <a:moveTo>
                  <a:pt x="7447711" y="15657980"/>
                </a:moveTo>
                <a:cubicBezTo>
                  <a:pt x="7452210" y="15658938"/>
                  <a:pt x="7456086" y="15661665"/>
                  <a:pt x="7458909" y="15664968"/>
                </a:cubicBezTo>
                <a:cubicBezTo>
                  <a:pt x="7466902" y="15665735"/>
                  <a:pt x="7474415" y="15670714"/>
                  <a:pt x="7475660" y="15680957"/>
                </a:cubicBezTo>
                <a:cubicBezTo>
                  <a:pt x="7477526" y="15696178"/>
                  <a:pt x="7463313" y="15703263"/>
                  <a:pt x="7451779" y="15700391"/>
                </a:cubicBezTo>
                <a:cubicBezTo>
                  <a:pt x="7451396" y="15700917"/>
                  <a:pt x="7451253" y="15701540"/>
                  <a:pt x="7450822" y="15702162"/>
                </a:cubicBezTo>
                <a:cubicBezTo>
                  <a:pt x="7445989" y="15708528"/>
                  <a:pt x="7439671" y="15711400"/>
                  <a:pt x="7432397" y="15714225"/>
                </a:cubicBezTo>
                <a:cubicBezTo>
                  <a:pt x="7430291" y="15715086"/>
                  <a:pt x="7427803" y="15715039"/>
                  <a:pt x="7425314" y="15714656"/>
                </a:cubicBezTo>
                <a:cubicBezTo>
                  <a:pt x="7422251" y="15716570"/>
                  <a:pt x="7418758" y="15717814"/>
                  <a:pt x="7415264" y="15717863"/>
                </a:cubicBezTo>
                <a:cubicBezTo>
                  <a:pt x="7412489" y="15717911"/>
                  <a:pt x="7409712" y="15717814"/>
                  <a:pt x="7406937" y="15717575"/>
                </a:cubicBezTo>
                <a:cubicBezTo>
                  <a:pt x="7406315" y="15717959"/>
                  <a:pt x="7405692" y="15718437"/>
                  <a:pt x="7404975" y="15718725"/>
                </a:cubicBezTo>
                <a:cubicBezTo>
                  <a:pt x="7396121" y="15722841"/>
                  <a:pt x="7383583" y="15719156"/>
                  <a:pt x="7379850" y="15709630"/>
                </a:cubicBezTo>
                <a:lnTo>
                  <a:pt x="7377839" y="15704508"/>
                </a:lnTo>
                <a:cubicBezTo>
                  <a:pt x="7377792" y="15704460"/>
                  <a:pt x="7377744" y="15704412"/>
                  <a:pt x="7377696" y="15704317"/>
                </a:cubicBezTo>
                <a:cubicBezTo>
                  <a:pt x="7370326" y="15711879"/>
                  <a:pt x="7356400" y="15714703"/>
                  <a:pt x="7347211" y="15704412"/>
                </a:cubicBezTo>
                <a:cubicBezTo>
                  <a:pt x="7339219" y="15695461"/>
                  <a:pt x="7342808" y="15685744"/>
                  <a:pt x="7350417" y="15680383"/>
                </a:cubicBezTo>
                <a:cubicBezTo>
                  <a:pt x="7348839" y="15679521"/>
                  <a:pt x="7347403" y="15678564"/>
                  <a:pt x="7346159" y="15677366"/>
                </a:cubicBezTo>
                <a:cubicBezTo>
                  <a:pt x="7338310" y="15683541"/>
                  <a:pt x="7327064" y="15681770"/>
                  <a:pt x="7320411" y="15674686"/>
                </a:cubicBezTo>
                <a:cubicBezTo>
                  <a:pt x="7316104" y="15670138"/>
                  <a:pt x="7315099" y="15663772"/>
                  <a:pt x="7316535" y="15657980"/>
                </a:cubicBezTo>
                <a:cubicBezTo>
                  <a:pt x="7315913" y="15658985"/>
                  <a:pt x="7315099" y="15659991"/>
                  <a:pt x="7314142" y="15660852"/>
                </a:cubicBezTo>
                <a:lnTo>
                  <a:pt x="7307873" y="15666452"/>
                </a:lnTo>
                <a:cubicBezTo>
                  <a:pt x="7300264" y="15673298"/>
                  <a:pt x="7289831" y="15675930"/>
                  <a:pt x="7281216" y="15668559"/>
                </a:cubicBezTo>
                <a:cubicBezTo>
                  <a:pt x="7274325" y="15662672"/>
                  <a:pt x="7271740" y="15649412"/>
                  <a:pt x="7278776" y="15642470"/>
                </a:cubicBezTo>
                <a:cubicBezTo>
                  <a:pt x="7274660" y="15639838"/>
                  <a:pt x="7271023" y="15636632"/>
                  <a:pt x="7268773" y="15631988"/>
                </a:cubicBezTo>
                <a:cubicBezTo>
                  <a:pt x="7267290" y="15628972"/>
                  <a:pt x="7266907" y="15625909"/>
                  <a:pt x="7266907" y="15622893"/>
                </a:cubicBezTo>
                <a:cubicBezTo>
                  <a:pt x="7263174" y="15621553"/>
                  <a:pt x="7259633" y="15619350"/>
                  <a:pt x="7256809" y="15616192"/>
                </a:cubicBezTo>
                <a:lnTo>
                  <a:pt x="7251210" y="15609921"/>
                </a:lnTo>
                <a:cubicBezTo>
                  <a:pt x="7244318" y="15602262"/>
                  <a:pt x="7248482" y="15588859"/>
                  <a:pt x="7256043" y="15583642"/>
                </a:cubicBezTo>
                <a:cubicBezTo>
                  <a:pt x="7265232" y="15577323"/>
                  <a:pt x="7275521" y="15580865"/>
                  <a:pt x="7282365" y="15588476"/>
                </a:cubicBezTo>
                <a:lnTo>
                  <a:pt x="7287964" y="15594747"/>
                </a:lnTo>
                <a:cubicBezTo>
                  <a:pt x="7289017" y="15595895"/>
                  <a:pt x="7289400" y="15597428"/>
                  <a:pt x="7289974" y="15598816"/>
                </a:cubicBezTo>
                <a:cubicBezTo>
                  <a:pt x="7292846" y="15599246"/>
                  <a:pt x="7295573" y="15600060"/>
                  <a:pt x="7297727" y="15601544"/>
                </a:cubicBezTo>
                <a:cubicBezTo>
                  <a:pt x="7303087" y="15605182"/>
                  <a:pt x="7305384" y="15610400"/>
                  <a:pt x="7305575" y="15615904"/>
                </a:cubicBezTo>
                <a:cubicBezTo>
                  <a:pt x="7309452" y="15620403"/>
                  <a:pt x="7310696" y="15626626"/>
                  <a:pt x="7309452" y="15632755"/>
                </a:cubicBezTo>
                <a:cubicBezTo>
                  <a:pt x="7310313" y="15633280"/>
                  <a:pt x="7311271" y="15633520"/>
                  <a:pt x="7312084" y="15634237"/>
                </a:cubicBezTo>
                <a:cubicBezTo>
                  <a:pt x="7317061" y="15638498"/>
                  <a:pt x="7319789" y="15646732"/>
                  <a:pt x="7318258" y="15653577"/>
                </a:cubicBezTo>
                <a:cubicBezTo>
                  <a:pt x="7319311" y="15651565"/>
                  <a:pt x="7320698" y="15649652"/>
                  <a:pt x="7322421" y="15648119"/>
                </a:cubicBezTo>
                <a:lnTo>
                  <a:pt x="7328690" y="15642519"/>
                </a:lnTo>
                <a:cubicBezTo>
                  <a:pt x="7330892" y="15640508"/>
                  <a:pt x="7333476" y="15639312"/>
                  <a:pt x="7336108" y="15638642"/>
                </a:cubicBezTo>
                <a:cubicBezTo>
                  <a:pt x="7337640" y="15629929"/>
                  <a:pt x="7342186" y="15621936"/>
                  <a:pt x="7350609" y="15616766"/>
                </a:cubicBezTo>
                <a:cubicBezTo>
                  <a:pt x="7355921" y="15613511"/>
                  <a:pt x="7361473" y="15611979"/>
                  <a:pt x="7366976" y="15611739"/>
                </a:cubicBezTo>
                <a:cubicBezTo>
                  <a:pt x="7363626" y="15602358"/>
                  <a:pt x="7366833" y="15591731"/>
                  <a:pt x="7376356" y="15587328"/>
                </a:cubicBezTo>
                <a:cubicBezTo>
                  <a:pt x="7385258" y="15583211"/>
                  <a:pt x="7397701" y="15587040"/>
                  <a:pt x="7401434" y="15596566"/>
                </a:cubicBezTo>
                <a:cubicBezTo>
                  <a:pt x="7402917" y="15600252"/>
                  <a:pt x="7404352" y="15603937"/>
                  <a:pt x="7405788" y="15607623"/>
                </a:cubicBezTo>
                <a:cubicBezTo>
                  <a:pt x="7406650" y="15609777"/>
                  <a:pt x="7406985" y="15611979"/>
                  <a:pt x="7407128" y="15614182"/>
                </a:cubicBezTo>
                <a:lnTo>
                  <a:pt x="7409617" y="15616957"/>
                </a:lnTo>
                <a:cubicBezTo>
                  <a:pt x="7413781" y="15621601"/>
                  <a:pt x="7414977" y="15627440"/>
                  <a:pt x="7414068" y="15632993"/>
                </a:cubicBezTo>
                <a:cubicBezTo>
                  <a:pt x="7415503" y="15632324"/>
                  <a:pt x="7416796" y="15631653"/>
                  <a:pt x="7418279" y="15631270"/>
                </a:cubicBezTo>
                <a:cubicBezTo>
                  <a:pt x="7425218" y="15624329"/>
                  <a:pt x="7436513" y="15621744"/>
                  <a:pt x="7444936" y="15631174"/>
                </a:cubicBezTo>
                <a:cubicBezTo>
                  <a:pt x="7444983" y="15631270"/>
                  <a:pt x="7444983" y="15631317"/>
                  <a:pt x="7445031" y="15631413"/>
                </a:cubicBezTo>
                <a:cubicBezTo>
                  <a:pt x="7445175" y="15629403"/>
                  <a:pt x="7445366" y="15627393"/>
                  <a:pt x="7446371" y="15625142"/>
                </a:cubicBezTo>
                <a:cubicBezTo>
                  <a:pt x="7456038" y="15602932"/>
                  <a:pt x="7491931" y="15614851"/>
                  <a:pt x="7482216" y="15637109"/>
                </a:cubicBezTo>
                <a:cubicBezTo>
                  <a:pt x="7475804" y="15651901"/>
                  <a:pt x="7458000" y="15651374"/>
                  <a:pt x="7449530" y="15642998"/>
                </a:cubicBezTo>
                <a:cubicBezTo>
                  <a:pt x="7449578" y="15647257"/>
                  <a:pt x="7447855" y="15650991"/>
                  <a:pt x="7445271" y="15654342"/>
                </a:cubicBezTo>
                <a:cubicBezTo>
                  <a:pt x="7446132" y="15655539"/>
                  <a:pt x="7447089" y="15656688"/>
                  <a:pt x="7447711" y="15657980"/>
                </a:cubicBezTo>
                <a:close/>
                <a:moveTo>
                  <a:pt x="7558932" y="15836718"/>
                </a:moveTo>
                <a:lnTo>
                  <a:pt x="7552662" y="15842319"/>
                </a:lnTo>
                <a:cubicBezTo>
                  <a:pt x="7546057" y="15848303"/>
                  <a:pt x="7536199" y="15848351"/>
                  <a:pt x="7529116" y="15843372"/>
                </a:cubicBezTo>
                <a:cubicBezTo>
                  <a:pt x="7529308" y="15845143"/>
                  <a:pt x="7529068" y="15846915"/>
                  <a:pt x="7528781" y="15848685"/>
                </a:cubicBezTo>
                <a:cubicBezTo>
                  <a:pt x="7537922" y="15847489"/>
                  <a:pt x="7548786" y="15853567"/>
                  <a:pt x="7549934" y="15863285"/>
                </a:cubicBezTo>
                <a:lnTo>
                  <a:pt x="7550939" y="15871614"/>
                </a:lnTo>
                <a:cubicBezTo>
                  <a:pt x="7552183" y="15881809"/>
                  <a:pt x="7547063" y="15891766"/>
                  <a:pt x="7536343" y="15894016"/>
                </a:cubicBezTo>
                <a:cubicBezTo>
                  <a:pt x="7526963" y="15895979"/>
                  <a:pt x="7515142" y="15889565"/>
                  <a:pt x="7513946" y="15879416"/>
                </a:cubicBezTo>
                <a:lnTo>
                  <a:pt x="7512941" y="15871087"/>
                </a:lnTo>
                <a:cubicBezTo>
                  <a:pt x="7512653" y="15868742"/>
                  <a:pt x="7512797" y="15866348"/>
                  <a:pt x="7513180" y="15864098"/>
                </a:cubicBezTo>
                <a:cubicBezTo>
                  <a:pt x="7508203" y="15864817"/>
                  <a:pt x="7502986" y="15863764"/>
                  <a:pt x="7498871" y="15860509"/>
                </a:cubicBezTo>
                <a:lnTo>
                  <a:pt x="7489491" y="15853185"/>
                </a:lnTo>
                <a:cubicBezTo>
                  <a:pt x="7481451" y="15846867"/>
                  <a:pt x="7479824" y="15834803"/>
                  <a:pt x="7486140" y="15826667"/>
                </a:cubicBezTo>
                <a:cubicBezTo>
                  <a:pt x="7492362" y="15818625"/>
                  <a:pt x="7504613" y="15816998"/>
                  <a:pt x="7512653" y="15823316"/>
                </a:cubicBezTo>
                <a:lnTo>
                  <a:pt x="7521507" y="15830256"/>
                </a:lnTo>
                <a:cubicBezTo>
                  <a:pt x="7520933" y="15824464"/>
                  <a:pt x="7522560" y="15818434"/>
                  <a:pt x="7527106" y="15814364"/>
                </a:cubicBezTo>
                <a:lnTo>
                  <a:pt x="7533375" y="15808763"/>
                </a:lnTo>
                <a:cubicBezTo>
                  <a:pt x="7540985" y="15801919"/>
                  <a:pt x="7553141" y="15802350"/>
                  <a:pt x="7560080" y="15809961"/>
                </a:cubicBezTo>
                <a:cubicBezTo>
                  <a:pt x="7566971" y="15817475"/>
                  <a:pt x="7566492" y="15829873"/>
                  <a:pt x="7558932" y="15836718"/>
                </a:cubicBezTo>
                <a:close/>
                <a:moveTo>
                  <a:pt x="7601716" y="15692732"/>
                </a:moveTo>
                <a:cubicBezTo>
                  <a:pt x="7598270" y="15693355"/>
                  <a:pt x="7594968" y="15693212"/>
                  <a:pt x="7591809" y="15692589"/>
                </a:cubicBezTo>
                <a:cubicBezTo>
                  <a:pt x="7584870" y="15696227"/>
                  <a:pt x="7576447" y="15694791"/>
                  <a:pt x="7570034" y="15689764"/>
                </a:cubicBezTo>
                <a:lnTo>
                  <a:pt x="7560702" y="15682441"/>
                </a:lnTo>
                <a:cubicBezTo>
                  <a:pt x="7552614" y="15676122"/>
                  <a:pt x="7553284" y="15662672"/>
                  <a:pt x="7559792" y="15655682"/>
                </a:cubicBezTo>
                <a:cubicBezTo>
                  <a:pt x="7565344" y="15649747"/>
                  <a:pt x="7573097" y="15648693"/>
                  <a:pt x="7579989" y="15651183"/>
                </a:cubicBezTo>
                <a:cubicBezTo>
                  <a:pt x="7582381" y="15649555"/>
                  <a:pt x="7585061" y="15648262"/>
                  <a:pt x="7588220" y="15647785"/>
                </a:cubicBezTo>
                <a:cubicBezTo>
                  <a:pt x="7594920" y="15646780"/>
                  <a:pt x="7601859" y="15650417"/>
                  <a:pt x="7605831" y="15655921"/>
                </a:cubicBezTo>
                <a:cubicBezTo>
                  <a:pt x="7612387" y="15658411"/>
                  <a:pt x="7617365" y="15664922"/>
                  <a:pt x="7618418" y="15671814"/>
                </a:cubicBezTo>
                <a:cubicBezTo>
                  <a:pt x="7620093" y="15682441"/>
                  <a:pt x="7611431" y="15690960"/>
                  <a:pt x="7601716" y="15692732"/>
                </a:cubicBezTo>
                <a:close/>
                <a:moveTo>
                  <a:pt x="7607554" y="15590439"/>
                </a:moveTo>
                <a:lnTo>
                  <a:pt x="7590852" y="15592449"/>
                </a:lnTo>
                <a:cubicBezTo>
                  <a:pt x="7580707" y="15593694"/>
                  <a:pt x="7570800" y="15587759"/>
                  <a:pt x="7568885" y="15577228"/>
                </a:cubicBezTo>
                <a:cubicBezTo>
                  <a:pt x="7567163" y="15567605"/>
                  <a:pt x="7573958" y="15556452"/>
                  <a:pt x="7584104" y="15555256"/>
                </a:cubicBezTo>
                <a:lnTo>
                  <a:pt x="7600758" y="15553246"/>
                </a:lnTo>
                <a:cubicBezTo>
                  <a:pt x="7610952" y="15552001"/>
                  <a:pt x="7620858" y="15557936"/>
                  <a:pt x="7622725" y="15568467"/>
                </a:cubicBezTo>
                <a:cubicBezTo>
                  <a:pt x="7624544" y="15578041"/>
                  <a:pt x="7617700" y="15589195"/>
                  <a:pt x="7607554" y="15590439"/>
                </a:cubicBezTo>
                <a:close/>
                <a:moveTo>
                  <a:pt x="7610809" y="15504276"/>
                </a:moveTo>
                <a:cubicBezTo>
                  <a:pt x="7607889" y="15480199"/>
                  <a:pt x="7645122" y="15473545"/>
                  <a:pt x="7648042" y="15497767"/>
                </a:cubicBezTo>
                <a:cubicBezTo>
                  <a:pt x="7651009" y="15521844"/>
                  <a:pt x="7613776" y="15528498"/>
                  <a:pt x="7610809" y="15504276"/>
                </a:cubicBezTo>
                <a:close/>
                <a:moveTo>
                  <a:pt x="7714132" y="15299642"/>
                </a:moveTo>
                <a:cubicBezTo>
                  <a:pt x="7710782" y="15308832"/>
                  <a:pt x="7699248" y="15314960"/>
                  <a:pt x="7689868" y="15310892"/>
                </a:cubicBezTo>
                <a:lnTo>
                  <a:pt x="7674459" y="15304189"/>
                </a:lnTo>
                <a:cubicBezTo>
                  <a:pt x="7673406" y="15303759"/>
                  <a:pt x="7672640" y="15302993"/>
                  <a:pt x="7671731" y="15302371"/>
                </a:cubicBezTo>
                <a:cubicBezTo>
                  <a:pt x="7671635" y="15304812"/>
                  <a:pt x="7671444" y="15307301"/>
                  <a:pt x="7670342" y="15309885"/>
                </a:cubicBezTo>
                <a:cubicBezTo>
                  <a:pt x="7660628" y="15332143"/>
                  <a:pt x="7628180" y="15312757"/>
                  <a:pt x="7637752" y="15290690"/>
                </a:cubicBezTo>
                <a:cubicBezTo>
                  <a:pt x="7640240" y="15284946"/>
                  <a:pt x="7644213" y="15282026"/>
                  <a:pt x="7648615" y="15281166"/>
                </a:cubicBezTo>
                <a:cubicBezTo>
                  <a:pt x="7638662" y="15277671"/>
                  <a:pt x="7630238" y="15265848"/>
                  <a:pt x="7635742" y="15253162"/>
                </a:cubicBezTo>
                <a:cubicBezTo>
                  <a:pt x="7642107" y="15238514"/>
                  <a:pt x="7658235" y="15241962"/>
                  <a:pt x="7665844" y="15252253"/>
                </a:cubicBezTo>
                <a:lnTo>
                  <a:pt x="7662973" y="15245025"/>
                </a:lnTo>
                <a:cubicBezTo>
                  <a:pt x="7659240" y="15235499"/>
                  <a:pt x="7665079" y="15224203"/>
                  <a:pt x="7674459" y="15220900"/>
                </a:cubicBezTo>
                <a:cubicBezTo>
                  <a:pt x="7684317" y="15217406"/>
                  <a:pt x="7694846" y="15222910"/>
                  <a:pt x="7698579" y="15232388"/>
                </a:cubicBezTo>
                <a:lnTo>
                  <a:pt x="7702933" y="15243445"/>
                </a:lnTo>
                <a:cubicBezTo>
                  <a:pt x="7706666" y="15252971"/>
                  <a:pt x="7700828" y="15264267"/>
                  <a:pt x="7691448" y="15267570"/>
                </a:cubicBezTo>
                <a:cubicBezTo>
                  <a:pt x="7687715" y="15268911"/>
                  <a:pt x="7683982" y="15268528"/>
                  <a:pt x="7680441" y="15267523"/>
                </a:cubicBezTo>
                <a:cubicBezTo>
                  <a:pt x="7682786" y="15267427"/>
                  <a:pt x="7685179" y="15267715"/>
                  <a:pt x="7687428" y="15268720"/>
                </a:cubicBezTo>
                <a:lnTo>
                  <a:pt x="7702837" y="15275420"/>
                </a:lnTo>
                <a:cubicBezTo>
                  <a:pt x="7712266" y="15279442"/>
                  <a:pt x="7717817" y="15289542"/>
                  <a:pt x="7714132" y="15299642"/>
                </a:cubicBezTo>
                <a:close/>
                <a:moveTo>
                  <a:pt x="7728154" y="15166713"/>
                </a:moveTo>
                <a:cubicBezTo>
                  <a:pt x="7732318" y="15157044"/>
                  <a:pt x="7744378" y="15154029"/>
                  <a:pt x="7753423" y="15157954"/>
                </a:cubicBezTo>
                <a:lnTo>
                  <a:pt x="7761128" y="15161305"/>
                </a:lnTo>
                <a:cubicBezTo>
                  <a:pt x="7770843" y="15165516"/>
                  <a:pt x="7773762" y="15177483"/>
                  <a:pt x="7769838" y="15186578"/>
                </a:cubicBezTo>
                <a:cubicBezTo>
                  <a:pt x="7765674" y="15196247"/>
                  <a:pt x="7753614" y="15199264"/>
                  <a:pt x="7744569" y="15195339"/>
                </a:cubicBezTo>
                <a:lnTo>
                  <a:pt x="7736865" y="15191988"/>
                </a:lnTo>
                <a:cubicBezTo>
                  <a:pt x="7727197" y="15187775"/>
                  <a:pt x="7724230" y="15175808"/>
                  <a:pt x="7728154" y="15166713"/>
                </a:cubicBezTo>
                <a:close/>
                <a:moveTo>
                  <a:pt x="7769407" y="15334826"/>
                </a:moveTo>
                <a:lnTo>
                  <a:pt x="7766057" y="15342531"/>
                </a:lnTo>
                <a:cubicBezTo>
                  <a:pt x="7761941" y="15351961"/>
                  <a:pt x="7748015" y="15353781"/>
                  <a:pt x="7740119" y="15349089"/>
                </a:cubicBezTo>
                <a:cubicBezTo>
                  <a:pt x="7730547" y="15343393"/>
                  <a:pt x="7729494" y="15332528"/>
                  <a:pt x="7733562" y="15323145"/>
                </a:cubicBezTo>
                <a:lnTo>
                  <a:pt x="7736912" y="15315438"/>
                </a:lnTo>
                <a:cubicBezTo>
                  <a:pt x="7741028" y="15306008"/>
                  <a:pt x="7754954" y="15304189"/>
                  <a:pt x="7762851" y="15308880"/>
                </a:cubicBezTo>
                <a:cubicBezTo>
                  <a:pt x="7772422" y="15314577"/>
                  <a:pt x="7773475" y="15325443"/>
                  <a:pt x="7769407" y="15334826"/>
                </a:cubicBezTo>
                <a:close/>
                <a:moveTo>
                  <a:pt x="7771704" y="15251486"/>
                </a:moveTo>
                <a:cubicBezTo>
                  <a:pt x="7762037" y="15273746"/>
                  <a:pt x="7726575" y="15260581"/>
                  <a:pt x="7736290" y="15238275"/>
                </a:cubicBezTo>
                <a:cubicBezTo>
                  <a:pt x="7745957" y="15216017"/>
                  <a:pt x="7781420" y="15229181"/>
                  <a:pt x="7771704" y="15251486"/>
                </a:cubicBezTo>
                <a:close/>
                <a:moveTo>
                  <a:pt x="7803433" y="15136318"/>
                </a:moveTo>
                <a:cubicBezTo>
                  <a:pt x="7793766" y="15158528"/>
                  <a:pt x="7757874" y="15146609"/>
                  <a:pt x="7767589" y="15124351"/>
                </a:cubicBezTo>
                <a:cubicBezTo>
                  <a:pt x="7777256" y="15102091"/>
                  <a:pt x="7813149" y="15114011"/>
                  <a:pt x="7803433" y="15136318"/>
                </a:cubicBezTo>
                <a:close/>
                <a:moveTo>
                  <a:pt x="7849185" y="11986617"/>
                </a:moveTo>
                <a:cubicBezTo>
                  <a:pt x="7331801" y="11558249"/>
                  <a:pt x="7121134" y="10916486"/>
                  <a:pt x="7001443" y="10278551"/>
                </a:cubicBezTo>
                <a:cubicBezTo>
                  <a:pt x="6874096" y="9599882"/>
                  <a:pt x="6812695" y="8873441"/>
                  <a:pt x="7035661" y="8206643"/>
                </a:cubicBezTo>
                <a:cubicBezTo>
                  <a:pt x="7148604" y="7868984"/>
                  <a:pt x="7341324" y="7539797"/>
                  <a:pt x="7619805" y="7312617"/>
                </a:cubicBezTo>
                <a:cubicBezTo>
                  <a:pt x="7816164" y="7152451"/>
                  <a:pt x="8053487" y="7055088"/>
                  <a:pt x="8307656" y="7057098"/>
                </a:cubicBezTo>
                <a:cubicBezTo>
                  <a:pt x="8442949" y="7058152"/>
                  <a:pt x="8575608" y="7029335"/>
                  <a:pt x="8710039" y="7030006"/>
                </a:cubicBezTo>
                <a:cubicBezTo>
                  <a:pt x="8862273" y="7030771"/>
                  <a:pt x="9015177" y="7075815"/>
                  <a:pt x="9141711" y="7160924"/>
                </a:cubicBezTo>
                <a:cubicBezTo>
                  <a:pt x="9398321" y="7333439"/>
                  <a:pt x="9543568" y="7643000"/>
                  <a:pt x="9560892" y="7951747"/>
                </a:cubicBezTo>
                <a:cubicBezTo>
                  <a:pt x="9573766" y="8181034"/>
                  <a:pt x="9521984" y="8409794"/>
                  <a:pt x="9433735" y="8620507"/>
                </a:cubicBezTo>
                <a:cubicBezTo>
                  <a:pt x="9398799" y="8703989"/>
                  <a:pt x="9366448" y="8779860"/>
                  <a:pt x="9349076" y="8868750"/>
                </a:cubicBezTo>
                <a:cubicBezTo>
                  <a:pt x="9314332" y="9046483"/>
                  <a:pt x="9163438" y="9282615"/>
                  <a:pt x="9368506" y="9409177"/>
                </a:cubicBezTo>
                <a:cubicBezTo>
                  <a:pt x="9500209" y="9490457"/>
                  <a:pt x="9690633" y="9516066"/>
                  <a:pt x="9833773" y="9582315"/>
                </a:cubicBezTo>
                <a:cubicBezTo>
                  <a:pt x="9979307" y="9649713"/>
                  <a:pt x="10111967" y="9737454"/>
                  <a:pt x="10239075" y="9834769"/>
                </a:cubicBezTo>
                <a:cubicBezTo>
                  <a:pt x="10736790" y="10215893"/>
                  <a:pt x="11012208" y="10844158"/>
                  <a:pt x="10872082" y="11466343"/>
                </a:cubicBezTo>
                <a:cubicBezTo>
                  <a:pt x="10718365" y="12148793"/>
                  <a:pt x="10123357" y="12494638"/>
                  <a:pt x="9461110" y="12540017"/>
                </a:cubicBezTo>
                <a:cubicBezTo>
                  <a:pt x="8877539" y="12579986"/>
                  <a:pt x="8294496" y="12355295"/>
                  <a:pt x="7849185" y="11986617"/>
                </a:cubicBezTo>
                <a:close/>
                <a:moveTo>
                  <a:pt x="10230988" y="14968541"/>
                </a:moveTo>
                <a:cubicBezTo>
                  <a:pt x="10228547" y="14974188"/>
                  <a:pt x="10223235" y="14977588"/>
                  <a:pt x="10217444" y="14978498"/>
                </a:cubicBezTo>
                <a:cubicBezTo>
                  <a:pt x="10218640" y="14978689"/>
                  <a:pt x="10219789" y="14979024"/>
                  <a:pt x="10220938" y="14979503"/>
                </a:cubicBezTo>
                <a:lnTo>
                  <a:pt x="10228404" y="14982949"/>
                </a:lnTo>
                <a:cubicBezTo>
                  <a:pt x="10237544" y="14987162"/>
                  <a:pt x="10243957" y="14995490"/>
                  <a:pt x="10240702" y="15006117"/>
                </a:cubicBezTo>
                <a:cubicBezTo>
                  <a:pt x="10238071" y="15014781"/>
                  <a:pt x="10226680" y="15022632"/>
                  <a:pt x="10217540" y="15018419"/>
                </a:cubicBezTo>
                <a:lnTo>
                  <a:pt x="10210074" y="15014973"/>
                </a:lnTo>
                <a:cubicBezTo>
                  <a:pt x="10200933" y="15010760"/>
                  <a:pt x="10194520" y="15002432"/>
                  <a:pt x="10197775" y="14991804"/>
                </a:cubicBezTo>
                <a:cubicBezTo>
                  <a:pt x="10199689" y="14985629"/>
                  <a:pt x="10205958" y="14979981"/>
                  <a:pt x="10212754" y="14978689"/>
                </a:cubicBezTo>
                <a:cubicBezTo>
                  <a:pt x="10210505" y="14978545"/>
                  <a:pt x="10208256" y="14978019"/>
                  <a:pt x="10206198" y="14977060"/>
                </a:cubicBezTo>
                <a:lnTo>
                  <a:pt x="10198732" y="14973614"/>
                </a:lnTo>
                <a:cubicBezTo>
                  <a:pt x="10196052" y="14972418"/>
                  <a:pt x="10193994" y="14970599"/>
                  <a:pt x="10192319" y="14968445"/>
                </a:cubicBezTo>
                <a:cubicBezTo>
                  <a:pt x="10183849" y="14970455"/>
                  <a:pt x="10174899" y="14969450"/>
                  <a:pt x="10167003" y="14963945"/>
                </a:cubicBezTo>
                <a:cubicBezTo>
                  <a:pt x="10161978" y="14960403"/>
                  <a:pt x="10158436" y="14956000"/>
                  <a:pt x="10156043" y="14951068"/>
                </a:cubicBezTo>
                <a:cubicBezTo>
                  <a:pt x="10153651" y="14951261"/>
                  <a:pt x="10151162" y="14950830"/>
                  <a:pt x="10148721" y="14950111"/>
                </a:cubicBezTo>
                <a:cubicBezTo>
                  <a:pt x="10153698" y="14954371"/>
                  <a:pt x="10157049" y="14960785"/>
                  <a:pt x="10155565" y="14968732"/>
                </a:cubicBezTo>
                <a:cubicBezTo>
                  <a:pt x="10154512" y="14974573"/>
                  <a:pt x="10151449" y="14978114"/>
                  <a:pt x="10147572" y="14979981"/>
                </a:cubicBezTo>
                <a:lnTo>
                  <a:pt x="10147908" y="14980460"/>
                </a:lnTo>
                <a:cubicBezTo>
                  <a:pt x="10158005" y="14981896"/>
                  <a:pt x="10168151" y="14991086"/>
                  <a:pt x="10165758" y="15004202"/>
                </a:cubicBezTo>
                <a:cubicBezTo>
                  <a:pt x="10162887" y="15019567"/>
                  <a:pt x="10146759" y="15019855"/>
                  <a:pt x="10137188" y="15011718"/>
                </a:cubicBezTo>
                <a:lnTo>
                  <a:pt x="10141543" y="15018036"/>
                </a:lnTo>
                <a:cubicBezTo>
                  <a:pt x="10147238" y="15026317"/>
                  <a:pt x="10144127" y="15038379"/>
                  <a:pt x="10135896" y="15043645"/>
                </a:cubicBezTo>
                <a:cubicBezTo>
                  <a:pt x="10127234" y="15049150"/>
                  <a:pt x="10115939" y="15046230"/>
                  <a:pt x="10110292" y="15037997"/>
                </a:cubicBezTo>
                <a:lnTo>
                  <a:pt x="10103688" y="15028376"/>
                </a:lnTo>
                <a:cubicBezTo>
                  <a:pt x="10097993" y="15020094"/>
                  <a:pt x="10101103" y="15008031"/>
                  <a:pt x="10109335" y="15002766"/>
                </a:cubicBezTo>
                <a:cubicBezTo>
                  <a:pt x="10112015" y="15001042"/>
                  <a:pt x="10114934" y="15000994"/>
                  <a:pt x="10117854" y="15000803"/>
                </a:cubicBezTo>
                <a:cubicBezTo>
                  <a:pt x="10116992" y="14999894"/>
                  <a:pt x="10115987" y="14999081"/>
                  <a:pt x="10115269" y="14998027"/>
                </a:cubicBezTo>
                <a:lnTo>
                  <a:pt x="10108665" y="14988405"/>
                </a:lnTo>
                <a:cubicBezTo>
                  <a:pt x="10102970" y="14980125"/>
                  <a:pt x="10108186" y="14967631"/>
                  <a:pt x="10116226" y="14963323"/>
                </a:cubicBezTo>
                <a:cubicBezTo>
                  <a:pt x="10117614" y="14962557"/>
                  <a:pt x="10119002" y="14962461"/>
                  <a:pt x="10120342" y="14962078"/>
                </a:cubicBezTo>
                <a:cubicBezTo>
                  <a:pt x="10120294" y="14960594"/>
                  <a:pt x="10119863" y="14959206"/>
                  <a:pt x="10120150" y="14957579"/>
                </a:cubicBezTo>
                <a:cubicBezTo>
                  <a:pt x="10122304" y="14945900"/>
                  <a:pt x="10132163" y="14942883"/>
                  <a:pt x="10141016" y="14945612"/>
                </a:cubicBezTo>
                <a:cubicBezTo>
                  <a:pt x="10136183" y="14940394"/>
                  <a:pt x="10134268" y="14932161"/>
                  <a:pt x="10137283" y="14925652"/>
                </a:cubicBezTo>
                <a:lnTo>
                  <a:pt x="10144175" y="14910716"/>
                </a:lnTo>
                <a:cubicBezTo>
                  <a:pt x="10147047" y="14904493"/>
                  <a:pt x="10152454" y="14900664"/>
                  <a:pt x="10158580" y="14899754"/>
                </a:cubicBezTo>
                <a:cubicBezTo>
                  <a:pt x="10158676" y="14899515"/>
                  <a:pt x="10158771" y="14899275"/>
                  <a:pt x="10158867" y="14899037"/>
                </a:cubicBezTo>
                <a:cubicBezTo>
                  <a:pt x="10147572" y="14897744"/>
                  <a:pt x="10136996" y="14886782"/>
                  <a:pt x="10143170" y="14873379"/>
                </a:cubicBezTo>
                <a:cubicBezTo>
                  <a:pt x="10150636" y="14857153"/>
                  <a:pt x="10171358" y="14861604"/>
                  <a:pt x="10177196" y="14874002"/>
                </a:cubicBezTo>
                <a:cubicBezTo>
                  <a:pt x="10188825" y="14868210"/>
                  <a:pt x="10205432" y="14871752"/>
                  <a:pt x="10216056" y="14878406"/>
                </a:cubicBezTo>
                <a:cubicBezTo>
                  <a:pt x="10223522" y="14883097"/>
                  <a:pt x="10226346" y="14893628"/>
                  <a:pt x="10227159" y="14903967"/>
                </a:cubicBezTo>
                <a:cubicBezTo>
                  <a:pt x="10239554" y="14902292"/>
                  <a:pt x="10254390" y="14917034"/>
                  <a:pt x="10247211" y="14932735"/>
                </a:cubicBezTo>
                <a:cubicBezTo>
                  <a:pt x="10242282" y="14943457"/>
                  <a:pt x="10232184" y="14943985"/>
                  <a:pt x="10224336" y="14939246"/>
                </a:cubicBezTo>
                <a:cubicBezTo>
                  <a:pt x="10224192" y="14941016"/>
                  <a:pt x="10223905" y="14942692"/>
                  <a:pt x="10223282" y="14944271"/>
                </a:cubicBezTo>
                <a:cubicBezTo>
                  <a:pt x="10231993" y="14948963"/>
                  <a:pt x="10234768" y="14959780"/>
                  <a:pt x="10230988" y="14968541"/>
                </a:cubicBezTo>
                <a:close/>
                <a:moveTo>
                  <a:pt x="10188682" y="15423668"/>
                </a:moveTo>
                <a:cubicBezTo>
                  <a:pt x="10184375" y="15446788"/>
                  <a:pt x="10147285" y="15445112"/>
                  <a:pt x="10151641" y="15421704"/>
                </a:cubicBezTo>
                <a:cubicBezTo>
                  <a:pt x="10152119" y="15419024"/>
                  <a:pt x="10153172" y="15416727"/>
                  <a:pt x="10154416" y="15414716"/>
                </a:cubicBezTo>
                <a:lnTo>
                  <a:pt x="10154081" y="15414860"/>
                </a:lnTo>
                <a:cubicBezTo>
                  <a:pt x="10144605" y="15419168"/>
                  <a:pt x="10134029" y="15413950"/>
                  <a:pt x="10129770" y="15405047"/>
                </a:cubicBezTo>
                <a:cubicBezTo>
                  <a:pt x="10125367" y="15395857"/>
                  <a:pt x="10130775" y="15384752"/>
                  <a:pt x="10139581" y="15380730"/>
                </a:cubicBezTo>
                <a:lnTo>
                  <a:pt x="10145850" y="15377858"/>
                </a:lnTo>
                <a:cubicBezTo>
                  <a:pt x="10146807" y="15372449"/>
                  <a:pt x="10149822" y="15367518"/>
                  <a:pt x="10155087" y="15364598"/>
                </a:cubicBezTo>
                <a:cubicBezTo>
                  <a:pt x="10161930" y="15360864"/>
                  <a:pt x="10168534" y="15362349"/>
                  <a:pt x="10175474" y="15364646"/>
                </a:cubicBezTo>
                <a:cubicBezTo>
                  <a:pt x="10180834" y="15366417"/>
                  <a:pt x="10184040" y="15371013"/>
                  <a:pt x="10185427" y="15376182"/>
                </a:cubicBezTo>
                <a:cubicBezTo>
                  <a:pt x="10185715" y="15376422"/>
                  <a:pt x="10186002" y="15376662"/>
                  <a:pt x="10186337" y="15376901"/>
                </a:cubicBezTo>
                <a:cubicBezTo>
                  <a:pt x="10194425" y="15383411"/>
                  <a:pt x="10194807" y="15395043"/>
                  <a:pt x="10188873" y="15402988"/>
                </a:cubicBezTo>
                <a:cubicBezTo>
                  <a:pt x="10187103" y="15405383"/>
                  <a:pt x="10184662" y="15406914"/>
                  <a:pt x="10182030" y="15407967"/>
                </a:cubicBezTo>
                <a:cubicBezTo>
                  <a:pt x="10186911" y="15410935"/>
                  <a:pt x="10190118" y="15416009"/>
                  <a:pt x="10188682" y="15423668"/>
                </a:cubicBezTo>
                <a:close/>
                <a:moveTo>
                  <a:pt x="10093973" y="15325491"/>
                </a:moveTo>
                <a:cubicBezTo>
                  <a:pt x="10098280" y="15302131"/>
                  <a:pt x="10135225" y="15305625"/>
                  <a:pt x="10130870" y="15329033"/>
                </a:cubicBezTo>
                <a:cubicBezTo>
                  <a:pt x="10126563" y="15352440"/>
                  <a:pt x="10089617" y="15348946"/>
                  <a:pt x="10093973" y="15325491"/>
                </a:cubicBezTo>
                <a:close/>
                <a:moveTo>
                  <a:pt x="10168151" y="15297392"/>
                </a:moveTo>
                <a:cubicBezTo>
                  <a:pt x="10168965" y="15302993"/>
                  <a:pt x="10167098" y="15307780"/>
                  <a:pt x="10163701" y="15311226"/>
                </a:cubicBezTo>
                <a:cubicBezTo>
                  <a:pt x="10156809" y="15319747"/>
                  <a:pt x="10143218" y="15323336"/>
                  <a:pt x="10135752" y="15312950"/>
                </a:cubicBezTo>
                <a:cubicBezTo>
                  <a:pt x="10133742" y="15310125"/>
                  <a:pt x="10131397" y="15307541"/>
                  <a:pt x="10129387" y="15304715"/>
                </a:cubicBezTo>
                <a:cubicBezTo>
                  <a:pt x="10128813" y="15304046"/>
                  <a:pt x="10128190" y="15303471"/>
                  <a:pt x="10127568" y="15302848"/>
                </a:cubicBezTo>
                <a:cubicBezTo>
                  <a:pt x="10125559" y="15301269"/>
                  <a:pt x="10123836" y="15299785"/>
                  <a:pt x="10122400" y="15297918"/>
                </a:cubicBezTo>
                <a:cubicBezTo>
                  <a:pt x="10116848" y="15298015"/>
                  <a:pt x="10111106" y="15295813"/>
                  <a:pt x="10107612" y="15292031"/>
                </a:cubicBezTo>
                <a:cubicBezTo>
                  <a:pt x="10100337" y="15284084"/>
                  <a:pt x="10102156" y="15273315"/>
                  <a:pt x="10108761" y="15265799"/>
                </a:cubicBezTo>
                <a:cubicBezTo>
                  <a:pt x="10104070" y="15271112"/>
                  <a:pt x="10106655" y="15270204"/>
                  <a:pt x="10107134" y="15265656"/>
                </a:cubicBezTo>
                <a:cubicBezTo>
                  <a:pt x="10107516" y="15261971"/>
                  <a:pt x="10108186" y="15259576"/>
                  <a:pt x="10109622" y="15256370"/>
                </a:cubicBezTo>
                <a:cubicBezTo>
                  <a:pt x="10112828" y="15249237"/>
                  <a:pt x="10118236" y="15245073"/>
                  <a:pt x="10124554" y="15240764"/>
                </a:cubicBezTo>
                <a:cubicBezTo>
                  <a:pt x="10126420" y="15239519"/>
                  <a:pt x="10128765" y="15238945"/>
                  <a:pt x="10131254" y="15238754"/>
                </a:cubicBezTo>
                <a:cubicBezTo>
                  <a:pt x="10133790" y="15236265"/>
                  <a:pt x="10136805" y="15234303"/>
                  <a:pt x="10140155" y="15233441"/>
                </a:cubicBezTo>
                <a:cubicBezTo>
                  <a:pt x="10142787" y="15232771"/>
                  <a:pt x="10145467" y="15232291"/>
                  <a:pt x="10148147" y="15231862"/>
                </a:cubicBezTo>
                <a:cubicBezTo>
                  <a:pt x="10148674" y="15231335"/>
                  <a:pt x="10149152" y="15230809"/>
                  <a:pt x="10149727" y="15230330"/>
                </a:cubicBezTo>
                <a:cubicBezTo>
                  <a:pt x="10157240" y="15224441"/>
                  <a:pt x="10170065" y="15225208"/>
                  <a:pt x="10175761" y="15233441"/>
                </a:cubicBezTo>
                <a:lnTo>
                  <a:pt x="10178823" y="15237940"/>
                </a:lnTo>
                <a:cubicBezTo>
                  <a:pt x="10180163" y="15238945"/>
                  <a:pt x="10181456" y="15239999"/>
                  <a:pt x="10182652" y="15241291"/>
                </a:cubicBezTo>
                <a:cubicBezTo>
                  <a:pt x="10191793" y="15250912"/>
                  <a:pt x="10193851" y="15265465"/>
                  <a:pt x="10197536" y="15277671"/>
                </a:cubicBezTo>
                <a:cubicBezTo>
                  <a:pt x="10203087" y="15296099"/>
                  <a:pt x="10180738" y="15304955"/>
                  <a:pt x="10168247" y="15295860"/>
                </a:cubicBezTo>
                <a:cubicBezTo>
                  <a:pt x="10168199" y="15296435"/>
                  <a:pt x="10168151" y="15296913"/>
                  <a:pt x="10168151" y="15297392"/>
                </a:cubicBezTo>
                <a:close/>
                <a:moveTo>
                  <a:pt x="10093494" y="15124015"/>
                </a:moveTo>
                <a:cubicBezTo>
                  <a:pt x="10091819" y="15134068"/>
                  <a:pt x="10081051" y="15140098"/>
                  <a:pt x="10071528" y="15138328"/>
                </a:cubicBezTo>
                <a:lnTo>
                  <a:pt x="10047216" y="15133828"/>
                </a:lnTo>
                <a:cubicBezTo>
                  <a:pt x="10036975" y="15131913"/>
                  <a:pt x="10031280" y="15121574"/>
                  <a:pt x="10032907" y="15111856"/>
                </a:cubicBezTo>
                <a:cubicBezTo>
                  <a:pt x="10034391" y="15102667"/>
                  <a:pt x="10043531" y="15097161"/>
                  <a:pt x="10052337" y="15097592"/>
                </a:cubicBezTo>
                <a:cubicBezTo>
                  <a:pt x="10052337" y="15097545"/>
                  <a:pt x="10052337" y="15097545"/>
                  <a:pt x="10052337" y="15097497"/>
                </a:cubicBezTo>
                <a:cubicBezTo>
                  <a:pt x="10054204" y="15087348"/>
                  <a:pt x="10065019" y="15081796"/>
                  <a:pt x="10074543" y="15083566"/>
                </a:cubicBezTo>
                <a:lnTo>
                  <a:pt x="10082631" y="15085051"/>
                </a:lnTo>
                <a:cubicBezTo>
                  <a:pt x="10092824" y="15086966"/>
                  <a:pt x="10098280" y="15097736"/>
                  <a:pt x="10096557" y="15107261"/>
                </a:cubicBezTo>
                <a:cubicBezTo>
                  <a:pt x="10096030" y="15110277"/>
                  <a:pt x="10094499" y="15112767"/>
                  <a:pt x="10092633" y="15114873"/>
                </a:cubicBezTo>
                <a:cubicBezTo>
                  <a:pt x="10093542" y="15117792"/>
                  <a:pt x="10093973" y="15120903"/>
                  <a:pt x="10093494" y="15124015"/>
                </a:cubicBezTo>
                <a:close/>
                <a:moveTo>
                  <a:pt x="9784050" y="15416009"/>
                </a:moveTo>
                <a:cubicBezTo>
                  <a:pt x="9785150" y="15410121"/>
                  <a:pt x="9788165" y="15406483"/>
                  <a:pt x="9791994" y="15404567"/>
                </a:cubicBezTo>
                <a:cubicBezTo>
                  <a:pt x="9786347" y="15404807"/>
                  <a:pt x="9780556" y="15401935"/>
                  <a:pt x="9776919" y="15397388"/>
                </a:cubicBezTo>
                <a:cubicBezTo>
                  <a:pt x="9776010" y="15397867"/>
                  <a:pt x="9775148" y="15398441"/>
                  <a:pt x="9774191" y="15398777"/>
                </a:cubicBezTo>
                <a:cubicBezTo>
                  <a:pt x="9764715" y="15402080"/>
                  <a:pt x="9753948" y="15398155"/>
                  <a:pt x="9750071" y="15388484"/>
                </a:cubicBezTo>
                <a:cubicBezTo>
                  <a:pt x="9746673" y="15380011"/>
                  <a:pt x="9750597" y="15369194"/>
                  <a:pt x="9758973" y="15365221"/>
                </a:cubicBezTo>
                <a:cubicBezTo>
                  <a:pt x="9759259" y="15364838"/>
                  <a:pt x="9759547" y="15364455"/>
                  <a:pt x="9759834" y="15364024"/>
                </a:cubicBezTo>
                <a:cubicBezTo>
                  <a:pt x="9759930" y="15363881"/>
                  <a:pt x="9759977" y="15363785"/>
                  <a:pt x="9760121" y="15363545"/>
                </a:cubicBezTo>
                <a:cubicBezTo>
                  <a:pt x="9760695" y="15362157"/>
                  <a:pt x="9761413" y="15360818"/>
                  <a:pt x="9761988" y="15359477"/>
                </a:cubicBezTo>
                <a:cubicBezTo>
                  <a:pt x="9762419" y="15358423"/>
                  <a:pt x="9764381" y="15352392"/>
                  <a:pt x="9762753" y="15357849"/>
                </a:cubicBezTo>
                <a:cubicBezTo>
                  <a:pt x="9764859" y="15350861"/>
                  <a:pt x="9767252" y="15344877"/>
                  <a:pt x="9774622" y="15341909"/>
                </a:cubicBezTo>
                <a:cubicBezTo>
                  <a:pt x="9782039" y="15338894"/>
                  <a:pt x="9789984" y="15340952"/>
                  <a:pt x="9795344" y="15346553"/>
                </a:cubicBezTo>
                <a:cubicBezTo>
                  <a:pt x="9796445" y="15347653"/>
                  <a:pt x="9797402" y="15348898"/>
                  <a:pt x="9798263" y="15350239"/>
                </a:cubicBezTo>
                <a:cubicBezTo>
                  <a:pt x="9807261" y="15358520"/>
                  <a:pt x="9809414" y="15372354"/>
                  <a:pt x="9810036" y="15383985"/>
                </a:cubicBezTo>
                <a:cubicBezTo>
                  <a:pt x="9810514" y="15392985"/>
                  <a:pt x="9805585" y="15400165"/>
                  <a:pt x="9797594" y="15403180"/>
                </a:cubicBezTo>
                <a:cubicBezTo>
                  <a:pt x="9808792" y="15402271"/>
                  <a:pt x="9822240" y="15412180"/>
                  <a:pt x="9819512" y="15427019"/>
                </a:cubicBezTo>
                <a:cubicBezTo>
                  <a:pt x="9815109" y="15450473"/>
                  <a:pt x="9779743" y="15439177"/>
                  <a:pt x="9784050" y="15416009"/>
                </a:cubicBezTo>
                <a:close/>
                <a:moveTo>
                  <a:pt x="9804916" y="15506143"/>
                </a:moveTo>
                <a:cubicBezTo>
                  <a:pt x="9800561" y="15529694"/>
                  <a:pt x="9764189" y="15522371"/>
                  <a:pt x="9768544" y="15498963"/>
                </a:cubicBezTo>
                <a:cubicBezTo>
                  <a:pt x="9772899" y="15475412"/>
                  <a:pt x="9809270" y="15482737"/>
                  <a:pt x="9804916" y="15506143"/>
                </a:cubicBezTo>
                <a:close/>
                <a:moveTo>
                  <a:pt x="9599130" y="15425629"/>
                </a:moveTo>
                <a:cubicBezTo>
                  <a:pt x="9593626" y="15421178"/>
                  <a:pt x="9587405" y="15416919"/>
                  <a:pt x="9584007" y="15410551"/>
                </a:cubicBezTo>
                <a:cubicBezTo>
                  <a:pt x="9579030" y="15401265"/>
                  <a:pt x="9582141" y="15389873"/>
                  <a:pt x="9591472" y="15384703"/>
                </a:cubicBezTo>
                <a:cubicBezTo>
                  <a:pt x="9598268" y="15380970"/>
                  <a:pt x="9604921" y="15382454"/>
                  <a:pt x="9611859" y="15384752"/>
                </a:cubicBezTo>
                <a:cubicBezTo>
                  <a:pt x="9617219" y="15386522"/>
                  <a:pt x="9620426" y="15391118"/>
                  <a:pt x="9621814" y="15396288"/>
                </a:cubicBezTo>
                <a:cubicBezTo>
                  <a:pt x="9622101" y="15396526"/>
                  <a:pt x="9622388" y="15396765"/>
                  <a:pt x="9622723" y="15397005"/>
                </a:cubicBezTo>
                <a:cubicBezTo>
                  <a:pt x="9629710" y="15402606"/>
                  <a:pt x="9630667" y="15411940"/>
                  <a:pt x="9627030" y="15419551"/>
                </a:cubicBezTo>
                <a:lnTo>
                  <a:pt x="9636841" y="15421370"/>
                </a:lnTo>
                <a:cubicBezTo>
                  <a:pt x="9646700" y="15423188"/>
                  <a:pt x="9653447" y="15433288"/>
                  <a:pt x="9651533" y="15443102"/>
                </a:cubicBezTo>
                <a:cubicBezTo>
                  <a:pt x="9649619" y="15453011"/>
                  <a:pt x="9639665" y="15459617"/>
                  <a:pt x="9629806" y="15457796"/>
                </a:cubicBezTo>
                <a:lnTo>
                  <a:pt x="9613583" y="15454781"/>
                </a:lnTo>
                <a:cubicBezTo>
                  <a:pt x="9603724" y="15452963"/>
                  <a:pt x="9596976" y="15442863"/>
                  <a:pt x="9598890" y="15433049"/>
                </a:cubicBezTo>
                <a:cubicBezTo>
                  <a:pt x="9599321" y="15430752"/>
                  <a:pt x="9600278" y="15428694"/>
                  <a:pt x="9601475" y="15426827"/>
                </a:cubicBezTo>
                <a:cubicBezTo>
                  <a:pt x="9600709" y="15426396"/>
                  <a:pt x="9599799" y="15426205"/>
                  <a:pt x="9599130" y="15425629"/>
                </a:cubicBezTo>
                <a:close/>
                <a:moveTo>
                  <a:pt x="9534762" y="15606331"/>
                </a:moveTo>
                <a:cubicBezTo>
                  <a:pt x="9543233" y="15603506"/>
                  <a:pt x="9551751" y="15607288"/>
                  <a:pt x="9556824" y="15614611"/>
                </a:cubicBezTo>
                <a:lnTo>
                  <a:pt x="9563428" y="15624185"/>
                </a:lnTo>
                <a:cubicBezTo>
                  <a:pt x="9569123" y="15632515"/>
                  <a:pt x="9564242" y="15644960"/>
                  <a:pt x="9556106" y="15649364"/>
                </a:cubicBezTo>
                <a:cubicBezTo>
                  <a:pt x="9546678" y="15654534"/>
                  <a:pt x="9536628" y="15650321"/>
                  <a:pt x="9530933" y="15642041"/>
                </a:cubicBezTo>
                <a:lnTo>
                  <a:pt x="9529306" y="15639695"/>
                </a:lnTo>
                <a:cubicBezTo>
                  <a:pt x="9522798" y="15636487"/>
                  <a:pt x="9518060" y="15629929"/>
                  <a:pt x="9519782" y="15620691"/>
                </a:cubicBezTo>
                <a:cubicBezTo>
                  <a:pt x="9521458" y="15611693"/>
                  <a:pt x="9527822" y="15607240"/>
                  <a:pt x="9534762" y="15606331"/>
                </a:cubicBezTo>
                <a:close/>
                <a:moveTo>
                  <a:pt x="9507818" y="15609490"/>
                </a:moveTo>
                <a:cubicBezTo>
                  <a:pt x="9499347" y="15612315"/>
                  <a:pt x="9490829" y="15608533"/>
                  <a:pt x="9485756" y="15601208"/>
                </a:cubicBezTo>
                <a:lnTo>
                  <a:pt x="9479152" y="15591587"/>
                </a:lnTo>
                <a:cubicBezTo>
                  <a:pt x="9473457" y="15583306"/>
                  <a:pt x="9478386" y="15570862"/>
                  <a:pt x="9486474" y="15566409"/>
                </a:cubicBezTo>
                <a:cubicBezTo>
                  <a:pt x="9495902" y="15561239"/>
                  <a:pt x="9506000" y="15565452"/>
                  <a:pt x="9511647" y="15573733"/>
                </a:cubicBezTo>
                <a:lnTo>
                  <a:pt x="9513274" y="15576078"/>
                </a:lnTo>
                <a:cubicBezTo>
                  <a:pt x="9519782" y="15579286"/>
                  <a:pt x="9524520" y="15585844"/>
                  <a:pt x="9522798" y="15595082"/>
                </a:cubicBezTo>
                <a:cubicBezTo>
                  <a:pt x="9521122" y="15604129"/>
                  <a:pt x="9514758" y="15608628"/>
                  <a:pt x="9507818" y="15609490"/>
                </a:cubicBezTo>
                <a:close/>
                <a:moveTo>
                  <a:pt x="9536389" y="15521796"/>
                </a:moveTo>
                <a:cubicBezTo>
                  <a:pt x="9534809" y="15530460"/>
                  <a:pt x="9527344" y="15536635"/>
                  <a:pt x="9518729" y="15536971"/>
                </a:cubicBezTo>
                <a:cubicBezTo>
                  <a:pt x="9517151" y="15542141"/>
                  <a:pt x="9513513" y="15546783"/>
                  <a:pt x="9508536" y="15549081"/>
                </a:cubicBezTo>
                <a:lnTo>
                  <a:pt x="9501262" y="15552432"/>
                </a:lnTo>
                <a:cubicBezTo>
                  <a:pt x="9495232" y="15555256"/>
                  <a:pt x="9488676" y="15553772"/>
                  <a:pt x="9483794" y="15550038"/>
                </a:cubicBezTo>
                <a:cubicBezTo>
                  <a:pt x="9477716" y="15550805"/>
                  <a:pt x="9471590" y="15548315"/>
                  <a:pt x="9468145" y="15540848"/>
                </a:cubicBezTo>
                <a:cubicBezTo>
                  <a:pt x="9463646" y="15531082"/>
                  <a:pt x="9468097" y="15522132"/>
                  <a:pt x="9474988" y="15517345"/>
                </a:cubicBezTo>
                <a:cubicBezTo>
                  <a:pt x="9474845" y="15517010"/>
                  <a:pt x="9474653" y="15516674"/>
                  <a:pt x="9474510" y="15516340"/>
                </a:cubicBezTo>
                <a:cubicBezTo>
                  <a:pt x="9471160" y="15506383"/>
                  <a:pt x="9477046" y="15497576"/>
                  <a:pt x="9485852" y="15493506"/>
                </a:cubicBezTo>
                <a:lnTo>
                  <a:pt x="9493126" y="15490156"/>
                </a:lnTo>
                <a:cubicBezTo>
                  <a:pt x="9499300" y="15487284"/>
                  <a:pt x="9506478" y="15489965"/>
                  <a:pt x="9511264" y="15494656"/>
                </a:cubicBezTo>
                <a:cubicBezTo>
                  <a:pt x="9514662" y="15492837"/>
                  <a:pt x="9518491" y="15491735"/>
                  <a:pt x="9522606" y="15492454"/>
                </a:cubicBezTo>
                <a:cubicBezTo>
                  <a:pt x="9532321" y="15494033"/>
                  <a:pt x="9539739" y="15503894"/>
                  <a:pt x="9537920" y="15513707"/>
                </a:cubicBezTo>
                <a:lnTo>
                  <a:pt x="9536389" y="15521796"/>
                </a:lnTo>
                <a:close/>
                <a:moveTo>
                  <a:pt x="9475132" y="15151300"/>
                </a:moveTo>
                <a:lnTo>
                  <a:pt x="9476616" y="15143210"/>
                </a:lnTo>
                <a:cubicBezTo>
                  <a:pt x="9478434" y="15133349"/>
                  <a:pt x="9486091" y="15125451"/>
                  <a:pt x="9496763" y="15126456"/>
                </a:cubicBezTo>
                <a:cubicBezTo>
                  <a:pt x="9506095" y="15127318"/>
                  <a:pt x="9515332" y="15136795"/>
                  <a:pt x="9513513" y="15146609"/>
                </a:cubicBezTo>
                <a:lnTo>
                  <a:pt x="9512029" y="15154699"/>
                </a:lnTo>
                <a:cubicBezTo>
                  <a:pt x="9511791" y="15155895"/>
                  <a:pt x="9511216" y="15156901"/>
                  <a:pt x="9510833" y="15158049"/>
                </a:cubicBezTo>
                <a:cubicBezTo>
                  <a:pt x="9516433" y="15161543"/>
                  <a:pt x="9520357" y="15166809"/>
                  <a:pt x="9522845" y="15173079"/>
                </a:cubicBezTo>
                <a:cubicBezTo>
                  <a:pt x="9526435" y="15182174"/>
                  <a:pt x="9518347" y="15192850"/>
                  <a:pt x="9509828" y="15195003"/>
                </a:cubicBezTo>
                <a:cubicBezTo>
                  <a:pt x="9503846" y="15196487"/>
                  <a:pt x="9498629" y="15194860"/>
                  <a:pt x="9494609" y="15191460"/>
                </a:cubicBezTo>
                <a:cubicBezTo>
                  <a:pt x="9488436" y="15191365"/>
                  <a:pt x="9482502" y="15188062"/>
                  <a:pt x="9479009" y="15182365"/>
                </a:cubicBezTo>
                <a:cubicBezTo>
                  <a:pt x="9475706" y="15177004"/>
                  <a:pt x="9476424" y="15170207"/>
                  <a:pt x="9479439" y="15164799"/>
                </a:cubicBezTo>
                <a:cubicBezTo>
                  <a:pt x="9476137" y="15161160"/>
                  <a:pt x="9474223" y="15156326"/>
                  <a:pt x="9475132" y="15151300"/>
                </a:cubicBezTo>
                <a:close/>
                <a:moveTo>
                  <a:pt x="9788118" y="14732983"/>
                </a:moveTo>
                <a:cubicBezTo>
                  <a:pt x="9790845" y="14732026"/>
                  <a:pt x="9793765" y="14731595"/>
                  <a:pt x="9796923" y="14731931"/>
                </a:cubicBezTo>
                <a:cubicBezTo>
                  <a:pt x="9806638" y="14732936"/>
                  <a:pt x="9814296" y="14743467"/>
                  <a:pt x="9812525" y="14752991"/>
                </a:cubicBezTo>
                <a:lnTo>
                  <a:pt x="9809510" y="14769171"/>
                </a:lnTo>
                <a:cubicBezTo>
                  <a:pt x="9808265" y="14775920"/>
                  <a:pt x="9803958" y="14780947"/>
                  <a:pt x="9798216" y="14783340"/>
                </a:cubicBezTo>
                <a:cubicBezTo>
                  <a:pt x="9798216" y="14783579"/>
                  <a:pt x="9798120" y="14783867"/>
                  <a:pt x="9798120" y="14784107"/>
                </a:cubicBezTo>
                <a:cubicBezTo>
                  <a:pt x="9809414" y="14782574"/>
                  <a:pt x="9822287" y="14790616"/>
                  <a:pt x="9819607" y="14805120"/>
                </a:cubicBezTo>
                <a:cubicBezTo>
                  <a:pt x="9816353" y="14822688"/>
                  <a:pt x="9795152" y="14823405"/>
                  <a:pt x="9786443" y="14812874"/>
                </a:cubicBezTo>
                <a:cubicBezTo>
                  <a:pt x="9776584" y="14821299"/>
                  <a:pt x="9759595" y="14821969"/>
                  <a:pt x="9747679" y="14818092"/>
                </a:cubicBezTo>
                <a:cubicBezTo>
                  <a:pt x="9739303" y="14815363"/>
                  <a:pt x="9733943" y="14805886"/>
                  <a:pt x="9730641" y="14796073"/>
                </a:cubicBezTo>
                <a:cubicBezTo>
                  <a:pt x="9722937" y="14799137"/>
                  <a:pt x="9712886" y="14795068"/>
                  <a:pt x="9707622" y="14787313"/>
                </a:cubicBezTo>
                <a:cubicBezTo>
                  <a:pt x="9695706" y="14793727"/>
                  <a:pt x="9676611" y="14785589"/>
                  <a:pt x="9679817" y="14768214"/>
                </a:cubicBezTo>
                <a:cubicBezTo>
                  <a:pt x="9683119" y="14750264"/>
                  <a:pt x="9705133" y="14750073"/>
                  <a:pt x="9713413" y="14761417"/>
                </a:cubicBezTo>
                <a:cubicBezTo>
                  <a:pt x="9716906" y="14760124"/>
                  <a:pt x="9720878" y="14759981"/>
                  <a:pt x="9724755" y="14761178"/>
                </a:cubicBezTo>
                <a:cubicBezTo>
                  <a:pt x="9724420" y="14759454"/>
                  <a:pt x="9724324" y="14757730"/>
                  <a:pt x="9724563" y="14756056"/>
                </a:cubicBezTo>
                <a:cubicBezTo>
                  <a:pt x="9715040" y="14753662"/>
                  <a:pt x="9709680" y="14743850"/>
                  <a:pt x="9711211" y="14734467"/>
                </a:cubicBezTo>
                <a:cubicBezTo>
                  <a:pt x="9712168" y="14728435"/>
                  <a:pt x="9716524" y="14723793"/>
                  <a:pt x="9721884" y="14721495"/>
                </a:cubicBezTo>
                <a:cubicBezTo>
                  <a:pt x="9720687" y="14721591"/>
                  <a:pt x="9719442" y="14721591"/>
                  <a:pt x="9718246" y="14721352"/>
                </a:cubicBezTo>
                <a:lnTo>
                  <a:pt x="9710158" y="14719867"/>
                </a:lnTo>
                <a:cubicBezTo>
                  <a:pt x="9700252" y="14718001"/>
                  <a:pt x="9692020" y="14711491"/>
                  <a:pt x="9692547" y="14700433"/>
                </a:cubicBezTo>
                <a:cubicBezTo>
                  <a:pt x="9693026" y="14691386"/>
                  <a:pt x="9702118" y="14680998"/>
                  <a:pt x="9711977" y="14682818"/>
                </a:cubicBezTo>
                <a:lnTo>
                  <a:pt x="9720064" y="14684349"/>
                </a:lnTo>
                <a:cubicBezTo>
                  <a:pt x="9729444" y="14686073"/>
                  <a:pt x="9737102" y="14692200"/>
                  <a:pt x="9737437" y="14702252"/>
                </a:cubicBezTo>
                <a:cubicBezTo>
                  <a:pt x="9741696" y="14697801"/>
                  <a:pt x="9747870" y="14695263"/>
                  <a:pt x="9754187" y="14696413"/>
                </a:cubicBezTo>
                <a:lnTo>
                  <a:pt x="9770410" y="14699380"/>
                </a:lnTo>
                <a:cubicBezTo>
                  <a:pt x="9780269" y="14701198"/>
                  <a:pt x="9787017" y="14711300"/>
                  <a:pt x="9785103" y="14721112"/>
                </a:cubicBezTo>
                <a:cubicBezTo>
                  <a:pt x="9784576" y="14723889"/>
                  <a:pt x="9783284" y="14726282"/>
                  <a:pt x="9781657" y="14728435"/>
                </a:cubicBezTo>
                <a:cubicBezTo>
                  <a:pt x="9783763" y="14729968"/>
                  <a:pt x="9786490" y="14731021"/>
                  <a:pt x="9788118" y="14732983"/>
                </a:cubicBezTo>
                <a:close/>
                <a:moveTo>
                  <a:pt x="9934943" y="14784489"/>
                </a:moveTo>
                <a:cubicBezTo>
                  <a:pt x="9935805" y="14785255"/>
                  <a:pt x="9936570" y="14785973"/>
                  <a:pt x="9937528" y="14786643"/>
                </a:cubicBezTo>
                <a:cubicBezTo>
                  <a:pt x="9945950" y="14792722"/>
                  <a:pt x="9944754" y="14805694"/>
                  <a:pt x="9938915" y="14812826"/>
                </a:cubicBezTo>
                <a:cubicBezTo>
                  <a:pt x="9932120" y="14821156"/>
                  <a:pt x="9920586" y="14819863"/>
                  <a:pt x="9912737" y="14814215"/>
                </a:cubicBezTo>
                <a:cubicBezTo>
                  <a:pt x="9900055" y="14805072"/>
                  <a:pt x="9896131" y="14789659"/>
                  <a:pt x="9898859" y="14774820"/>
                </a:cubicBezTo>
                <a:cubicBezTo>
                  <a:pt x="9900677" y="14764912"/>
                  <a:pt x="9911063" y="14758401"/>
                  <a:pt x="9920777" y="14760412"/>
                </a:cubicBezTo>
                <a:cubicBezTo>
                  <a:pt x="9930732" y="14762422"/>
                  <a:pt x="9937001" y="14772426"/>
                  <a:pt x="9935230" y="14782286"/>
                </a:cubicBezTo>
                <a:cubicBezTo>
                  <a:pt x="9935087" y="14783293"/>
                  <a:pt x="9934992" y="14783819"/>
                  <a:pt x="9934943" y="14783962"/>
                </a:cubicBezTo>
                <a:lnTo>
                  <a:pt x="9934943" y="14784298"/>
                </a:lnTo>
                <a:cubicBezTo>
                  <a:pt x="9934943" y="14784441"/>
                  <a:pt x="9934943" y="14784441"/>
                  <a:pt x="9934943" y="14784489"/>
                </a:cubicBezTo>
                <a:close/>
                <a:moveTo>
                  <a:pt x="10166045" y="14732839"/>
                </a:moveTo>
                <a:cubicBezTo>
                  <a:pt x="10164275" y="14741647"/>
                  <a:pt x="10157767" y="14747487"/>
                  <a:pt x="10149296" y="14748397"/>
                </a:cubicBezTo>
                <a:cubicBezTo>
                  <a:pt x="10160351" y="14750264"/>
                  <a:pt x="10171023" y="14763188"/>
                  <a:pt x="10164705" y="14776878"/>
                </a:cubicBezTo>
                <a:cubicBezTo>
                  <a:pt x="10154751" y="14798563"/>
                  <a:pt x="10123261" y="14778937"/>
                  <a:pt x="10133072" y="14757539"/>
                </a:cubicBezTo>
                <a:cubicBezTo>
                  <a:pt x="10135561" y="14752131"/>
                  <a:pt x="10139389" y="14749306"/>
                  <a:pt x="10143601" y="14748397"/>
                </a:cubicBezTo>
                <a:cubicBezTo>
                  <a:pt x="10138049" y="14747296"/>
                  <a:pt x="10133168" y="14743036"/>
                  <a:pt x="10130727" y="14737770"/>
                </a:cubicBezTo>
                <a:cubicBezTo>
                  <a:pt x="10129722" y="14737961"/>
                  <a:pt x="10128765" y="14738344"/>
                  <a:pt x="10127760" y="14738440"/>
                </a:cubicBezTo>
                <a:cubicBezTo>
                  <a:pt x="10117758" y="14739350"/>
                  <a:pt x="10108282" y="14732888"/>
                  <a:pt x="10106894" y="14722548"/>
                </a:cubicBezTo>
                <a:cubicBezTo>
                  <a:pt x="10105650" y="14713501"/>
                  <a:pt x="10112110" y="14703975"/>
                  <a:pt x="10121252" y="14702157"/>
                </a:cubicBezTo>
                <a:cubicBezTo>
                  <a:pt x="10121634" y="14701869"/>
                  <a:pt x="10122017" y="14701534"/>
                  <a:pt x="10122352" y="14701247"/>
                </a:cubicBezTo>
                <a:cubicBezTo>
                  <a:pt x="10122496" y="14701103"/>
                  <a:pt x="10122543" y="14701007"/>
                  <a:pt x="10122735" y="14700816"/>
                </a:cubicBezTo>
                <a:cubicBezTo>
                  <a:pt x="10123644" y="14699619"/>
                  <a:pt x="10124649" y="14698518"/>
                  <a:pt x="10125510" y="14697321"/>
                </a:cubicBezTo>
                <a:cubicBezTo>
                  <a:pt x="10126181" y="14696413"/>
                  <a:pt x="10129579" y="14691052"/>
                  <a:pt x="10126612" y="14695934"/>
                </a:cubicBezTo>
                <a:cubicBezTo>
                  <a:pt x="10130344" y="14689662"/>
                  <a:pt x="10134125" y="14684446"/>
                  <a:pt x="10142021" y="14683344"/>
                </a:cubicBezTo>
                <a:cubicBezTo>
                  <a:pt x="10149918" y="14682243"/>
                  <a:pt x="10157144" y="14686168"/>
                  <a:pt x="10160973" y="14692918"/>
                </a:cubicBezTo>
                <a:cubicBezTo>
                  <a:pt x="10161738" y="14694258"/>
                  <a:pt x="10162361" y="14695742"/>
                  <a:pt x="10162887" y="14697226"/>
                </a:cubicBezTo>
                <a:cubicBezTo>
                  <a:pt x="10169587" y="14707470"/>
                  <a:pt x="10168343" y="14721400"/>
                  <a:pt x="10166045" y="14732839"/>
                </a:cubicBezTo>
                <a:close/>
                <a:moveTo>
                  <a:pt x="10167147" y="14505516"/>
                </a:moveTo>
                <a:lnTo>
                  <a:pt x="10170592" y="14498048"/>
                </a:lnTo>
                <a:cubicBezTo>
                  <a:pt x="10174803" y="14488905"/>
                  <a:pt x="10183944" y="14483066"/>
                  <a:pt x="10194186" y="14486560"/>
                </a:cubicBezTo>
                <a:cubicBezTo>
                  <a:pt x="10202991" y="14489575"/>
                  <a:pt x="10209835" y="14501063"/>
                  <a:pt x="10205671" y="14510158"/>
                </a:cubicBezTo>
                <a:lnTo>
                  <a:pt x="10202226" y="14517674"/>
                </a:lnTo>
                <a:cubicBezTo>
                  <a:pt x="10198014" y="14526769"/>
                  <a:pt x="10188873" y="14532656"/>
                  <a:pt x="10178632" y="14529115"/>
                </a:cubicBezTo>
                <a:cubicBezTo>
                  <a:pt x="10169778" y="14526050"/>
                  <a:pt x="10162935" y="14514611"/>
                  <a:pt x="10167147" y="14505516"/>
                </a:cubicBezTo>
                <a:close/>
                <a:moveTo>
                  <a:pt x="10126372" y="14564154"/>
                </a:moveTo>
                <a:cubicBezTo>
                  <a:pt x="10116514" y="14585647"/>
                  <a:pt x="10081243" y="14574158"/>
                  <a:pt x="10091149" y="14552522"/>
                </a:cubicBezTo>
                <a:cubicBezTo>
                  <a:pt x="10101055" y="14531077"/>
                  <a:pt x="10136326" y="14542518"/>
                  <a:pt x="10126372" y="14564154"/>
                </a:cubicBezTo>
                <a:close/>
                <a:moveTo>
                  <a:pt x="10089953" y="14906791"/>
                </a:moveTo>
                <a:cubicBezTo>
                  <a:pt x="10093446" y="14916221"/>
                  <a:pt x="10088900" y="14927088"/>
                  <a:pt x="10079424" y="14930773"/>
                </a:cubicBezTo>
                <a:cubicBezTo>
                  <a:pt x="10070188" y="14934362"/>
                  <a:pt x="10058893" y="14929624"/>
                  <a:pt x="10055400" y="14920242"/>
                </a:cubicBezTo>
                <a:lnTo>
                  <a:pt x="10051332" y="14909329"/>
                </a:lnTo>
                <a:cubicBezTo>
                  <a:pt x="10047838" y="14899898"/>
                  <a:pt x="10052385" y="14889032"/>
                  <a:pt x="10061860" y="14885298"/>
                </a:cubicBezTo>
                <a:cubicBezTo>
                  <a:pt x="10071097" y="14881709"/>
                  <a:pt x="10082391" y="14886448"/>
                  <a:pt x="10085885" y="14895829"/>
                </a:cubicBezTo>
                <a:cubicBezTo>
                  <a:pt x="10087225" y="14899515"/>
                  <a:pt x="10088613" y="14903154"/>
                  <a:pt x="10089953" y="14906791"/>
                </a:cubicBezTo>
                <a:close/>
                <a:moveTo>
                  <a:pt x="10056835" y="14959063"/>
                </a:moveTo>
                <a:lnTo>
                  <a:pt x="10055352" y="14967152"/>
                </a:lnTo>
                <a:cubicBezTo>
                  <a:pt x="10053533" y="14977060"/>
                  <a:pt x="10040612" y="14981896"/>
                  <a:pt x="10032046" y="14979119"/>
                </a:cubicBezTo>
                <a:cubicBezTo>
                  <a:pt x="10021660" y="14975769"/>
                  <a:pt x="10018215" y="14965621"/>
                  <a:pt x="10020082" y="14955807"/>
                </a:cubicBezTo>
                <a:lnTo>
                  <a:pt x="10021565" y="14947719"/>
                </a:lnTo>
                <a:cubicBezTo>
                  <a:pt x="10023384" y="14937810"/>
                  <a:pt x="10036305" y="14932975"/>
                  <a:pt x="10044871" y="14935752"/>
                </a:cubicBezTo>
                <a:cubicBezTo>
                  <a:pt x="10055256" y="14939055"/>
                  <a:pt x="10058654" y="14949201"/>
                  <a:pt x="10056835" y="14959063"/>
                </a:cubicBezTo>
                <a:close/>
                <a:moveTo>
                  <a:pt x="10070666" y="14665968"/>
                </a:moveTo>
                <a:lnTo>
                  <a:pt x="10067220" y="14673436"/>
                </a:lnTo>
                <a:cubicBezTo>
                  <a:pt x="10063009" y="14682579"/>
                  <a:pt x="10053725" y="14688371"/>
                  <a:pt x="10043579" y="14684732"/>
                </a:cubicBezTo>
                <a:cubicBezTo>
                  <a:pt x="10034773" y="14681621"/>
                  <a:pt x="10028122" y="14670181"/>
                  <a:pt x="10032285" y="14661038"/>
                </a:cubicBezTo>
                <a:lnTo>
                  <a:pt x="10035731" y="14653570"/>
                </a:lnTo>
                <a:cubicBezTo>
                  <a:pt x="10039942" y="14644428"/>
                  <a:pt x="10049226" y="14638636"/>
                  <a:pt x="10059372" y="14642274"/>
                </a:cubicBezTo>
                <a:cubicBezTo>
                  <a:pt x="10068178" y="14645385"/>
                  <a:pt x="10074830" y="14656826"/>
                  <a:pt x="10070666" y="14665968"/>
                </a:cubicBezTo>
                <a:close/>
                <a:moveTo>
                  <a:pt x="10043244" y="14844228"/>
                </a:moveTo>
                <a:cubicBezTo>
                  <a:pt x="10033338" y="14865817"/>
                  <a:pt x="9998593" y="14852797"/>
                  <a:pt x="10008547" y="14831112"/>
                </a:cubicBezTo>
                <a:cubicBezTo>
                  <a:pt x="10018454" y="14809523"/>
                  <a:pt x="10053246" y="14822497"/>
                  <a:pt x="10043244" y="14844228"/>
                </a:cubicBezTo>
                <a:close/>
                <a:moveTo>
                  <a:pt x="10009218" y="15021148"/>
                </a:moveTo>
                <a:lnTo>
                  <a:pt x="10017305" y="15022632"/>
                </a:lnTo>
                <a:cubicBezTo>
                  <a:pt x="10027547" y="15024545"/>
                  <a:pt x="10034008" y="15033401"/>
                  <a:pt x="10032955" y="15043694"/>
                </a:cubicBezTo>
                <a:cubicBezTo>
                  <a:pt x="10031950" y="15053410"/>
                  <a:pt x="10021469" y="15061117"/>
                  <a:pt x="10011898" y="15059346"/>
                </a:cubicBezTo>
                <a:lnTo>
                  <a:pt x="10003810" y="15057862"/>
                </a:lnTo>
                <a:cubicBezTo>
                  <a:pt x="10003187" y="15057766"/>
                  <a:pt x="10002613" y="15057526"/>
                  <a:pt x="10002039" y="15057383"/>
                </a:cubicBezTo>
                <a:cubicBezTo>
                  <a:pt x="10000843" y="15058676"/>
                  <a:pt x="9999551" y="15059824"/>
                  <a:pt x="9998067" y="15060686"/>
                </a:cubicBezTo>
                <a:cubicBezTo>
                  <a:pt x="9988927" y="15065952"/>
                  <a:pt x="9978398" y="15062122"/>
                  <a:pt x="9972750" y="15053889"/>
                </a:cubicBezTo>
                <a:lnTo>
                  <a:pt x="9966146" y="15044268"/>
                </a:lnTo>
                <a:cubicBezTo>
                  <a:pt x="9960451" y="15035986"/>
                  <a:pt x="9964806" y="15023637"/>
                  <a:pt x="9972942" y="15018945"/>
                </a:cubicBezTo>
                <a:cubicBezTo>
                  <a:pt x="9981365" y="15014111"/>
                  <a:pt x="9990889" y="15016983"/>
                  <a:pt x="9996775" y="15023923"/>
                </a:cubicBezTo>
                <a:cubicBezTo>
                  <a:pt x="10000460" y="15021530"/>
                  <a:pt x="10004911" y="15020334"/>
                  <a:pt x="10009218" y="15021148"/>
                </a:cubicBezTo>
                <a:close/>
                <a:moveTo>
                  <a:pt x="10005820" y="15190407"/>
                </a:moveTo>
                <a:cubicBezTo>
                  <a:pt x="10001465" y="15213911"/>
                  <a:pt x="9965094" y="15206778"/>
                  <a:pt x="9969448" y="15183275"/>
                </a:cubicBezTo>
                <a:cubicBezTo>
                  <a:pt x="9970932" y="15175137"/>
                  <a:pt x="9976388" y="15170878"/>
                  <a:pt x="9982609" y="15169490"/>
                </a:cubicBezTo>
                <a:cubicBezTo>
                  <a:pt x="9977871" y="15166090"/>
                  <a:pt x="9974617" y="15161112"/>
                  <a:pt x="9975000" y="15154220"/>
                </a:cubicBezTo>
                <a:cubicBezTo>
                  <a:pt x="9975527" y="15145125"/>
                  <a:pt x="9984715" y="15134928"/>
                  <a:pt x="9994574" y="15136749"/>
                </a:cubicBezTo>
                <a:lnTo>
                  <a:pt x="10002661" y="15138231"/>
                </a:lnTo>
                <a:cubicBezTo>
                  <a:pt x="10012567" y="15140052"/>
                  <a:pt x="10020751" y="15146752"/>
                  <a:pt x="10020129" y="15157809"/>
                </a:cubicBezTo>
                <a:cubicBezTo>
                  <a:pt x="10019651" y="15166570"/>
                  <a:pt x="10011036" y="15176096"/>
                  <a:pt x="10001609" y="15175185"/>
                </a:cubicBezTo>
                <a:cubicBezTo>
                  <a:pt x="10004958" y="15178919"/>
                  <a:pt x="10007016" y="15183946"/>
                  <a:pt x="10005820" y="15190407"/>
                </a:cubicBezTo>
                <a:close/>
                <a:moveTo>
                  <a:pt x="9977392" y="14725516"/>
                </a:moveTo>
                <a:cubicBezTo>
                  <a:pt x="9969544" y="14731883"/>
                  <a:pt x="9957292" y="14729297"/>
                  <a:pt x="9951454" y="14721543"/>
                </a:cubicBezTo>
                <a:cubicBezTo>
                  <a:pt x="9947195" y="14715894"/>
                  <a:pt x="9942266" y="14710247"/>
                  <a:pt x="9940495" y="14703258"/>
                </a:cubicBezTo>
                <a:cubicBezTo>
                  <a:pt x="9937959" y="14693062"/>
                  <a:pt x="9943749" y="14682722"/>
                  <a:pt x="9954038" y="14680041"/>
                </a:cubicBezTo>
                <a:cubicBezTo>
                  <a:pt x="9961552" y="14678080"/>
                  <a:pt x="9967630" y="14681143"/>
                  <a:pt x="9973803" y="14685068"/>
                </a:cubicBezTo>
                <a:cubicBezTo>
                  <a:pt x="9978541" y="14688083"/>
                  <a:pt x="9980599" y="14693349"/>
                  <a:pt x="9980647" y="14698662"/>
                </a:cubicBezTo>
                <a:cubicBezTo>
                  <a:pt x="9980887" y="14698949"/>
                  <a:pt x="9981125" y="14699285"/>
                  <a:pt x="9981317" y="14699571"/>
                </a:cubicBezTo>
                <a:cubicBezTo>
                  <a:pt x="9987587" y="14707901"/>
                  <a:pt x="9985098" y="14719293"/>
                  <a:pt x="9977392" y="14725516"/>
                </a:cubicBezTo>
                <a:close/>
                <a:moveTo>
                  <a:pt x="9953368" y="14930151"/>
                </a:moveTo>
                <a:cubicBezTo>
                  <a:pt x="9949014" y="14953654"/>
                  <a:pt x="9913025" y="14944798"/>
                  <a:pt x="9917332" y="14921390"/>
                </a:cubicBezTo>
                <a:cubicBezTo>
                  <a:pt x="9921735" y="14897887"/>
                  <a:pt x="9957723" y="14906743"/>
                  <a:pt x="9953368" y="14930151"/>
                </a:cubicBezTo>
                <a:close/>
                <a:moveTo>
                  <a:pt x="9900773" y="14941352"/>
                </a:moveTo>
                <a:cubicBezTo>
                  <a:pt x="9907761" y="14934459"/>
                  <a:pt x="9920682" y="14935369"/>
                  <a:pt x="9926951" y="14942740"/>
                </a:cubicBezTo>
                <a:cubicBezTo>
                  <a:pt x="9934273" y="14951356"/>
                  <a:pt x="9938533" y="14962175"/>
                  <a:pt x="9936810" y="14973614"/>
                </a:cubicBezTo>
                <a:cubicBezTo>
                  <a:pt x="9935279" y="14983571"/>
                  <a:pt x="9928483" y="14991804"/>
                  <a:pt x="9917523" y="14991422"/>
                </a:cubicBezTo>
                <a:cubicBezTo>
                  <a:pt x="9908335" y="14991039"/>
                  <a:pt x="9898237" y="14982039"/>
                  <a:pt x="9899768" y="14972130"/>
                </a:cubicBezTo>
                <a:cubicBezTo>
                  <a:pt x="9900008" y="14970982"/>
                  <a:pt x="9900104" y="14969834"/>
                  <a:pt x="9900151" y="14968636"/>
                </a:cubicBezTo>
                <a:cubicBezTo>
                  <a:pt x="9900151" y="14968636"/>
                  <a:pt x="9900151" y="14968636"/>
                  <a:pt x="9900151" y="14968636"/>
                </a:cubicBezTo>
                <a:cubicBezTo>
                  <a:pt x="9900104" y="14968493"/>
                  <a:pt x="9900055" y="14968493"/>
                  <a:pt x="9900008" y="14968301"/>
                </a:cubicBezTo>
                <a:cubicBezTo>
                  <a:pt x="9899817" y="14968062"/>
                  <a:pt x="9899768" y="14968014"/>
                  <a:pt x="9899433" y="14967583"/>
                </a:cubicBezTo>
                <a:cubicBezTo>
                  <a:pt x="9892686" y="14959637"/>
                  <a:pt x="9893451" y="14948580"/>
                  <a:pt x="9900773" y="14941352"/>
                </a:cubicBezTo>
                <a:close/>
                <a:moveTo>
                  <a:pt x="9910967" y="15099315"/>
                </a:moveTo>
                <a:cubicBezTo>
                  <a:pt x="9900869" y="15097545"/>
                  <a:pt x="9895079" y="15086726"/>
                  <a:pt x="9896849" y="15077200"/>
                </a:cubicBezTo>
                <a:lnTo>
                  <a:pt x="9898333" y="15069110"/>
                </a:lnTo>
                <a:cubicBezTo>
                  <a:pt x="9900247" y="15058915"/>
                  <a:pt x="9910823" y="15053315"/>
                  <a:pt x="9920443" y="15055038"/>
                </a:cubicBezTo>
                <a:cubicBezTo>
                  <a:pt x="9930541" y="15056809"/>
                  <a:pt x="9936332" y="15067628"/>
                  <a:pt x="9934561" y="15077105"/>
                </a:cubicBezTo>
                <a:lnTo>
                  <a:pt x="9933077" y="15085194"/>
                </a:lnTo>
                <a:cubicBezTo>
                  <a:pt x="9931210" y="15095438"/>
                  <a:pt x="9920586" y="15100991"/>
                  <a:pt x="9910967" y="15099315"/>
                </a:cubicBezTo>
                <a:close/>
                <a:moveTo>
                  <a:pt x="9934226" y="15259528"/>
                </a:moveTo>
                <a:cubicBezTo>
                  <a:pt x="9929919" y="15282745"/>
                  <a:pt x="9892877" y="15280399"/>
                  <a:pt x="9897232" y="15256896"/>
                </a:cubicBezTo>
                <a:cubicBezTo>
                  <a:pt x="9901539" y="15233727"/>
                  <a:pt x="9938581" y="15236073"/>
                  <a:pt x="9934226" y="15259528"/>
                </a:cubicBezTo>
                <a:close/>
                <a:moveTo>
                  <a:pt x="9887469" y="14628440"/>
                </a:moveTo>
                <a:cubicBezTo>
                  <a:pt x="9878185" y="14633658"/>
                  <a:pt x="9867895" y="14629590"/>
                  <a:pt x="9862200" y="14621355"/>
                </a:cubicBezTo>
                <a:lnTo>
                  <a:pt x="9855596" y="14611734"/>
                </a:lnTo>
                <a:cubicBezTo>
                  <a:pt x="9849902" y="14603453"/>
                  <a:pt x="9854591" y="14591055"/>
                  <a:pt x="9862679" y="14586507"/>
                </a:cubicBezTo>
                <a:cubicBezTo>
                  <a:pt x="9871964" y="14581291"/>
                  <a:pt x="9882253" y="14585359"/>
                  <a:pt x="9887948" y="14593592"/>
                </a:cubicBezTo>
                <a:lnTo>
                  <a:pt x="9894552" y="14603213"/>
                </a:lnTo>
                <a:cubicBezTo>
                  <a:pt x="9900295" y="14611446"/>
                  <a:pt x="9895605" y="14623892"/>
                  <a:pt x="9887469" y="14628440"/>
                </a:cubicBezTo>
                <a:close/>
                <a:moveTo>
                  <a:pt x="9870097" y="15063318"/>
                </a:moveTo>
                <a:cubicBezTo>
                  <a:pt x="9869379" y="15072892"/>
                  <a:pt x="9859042" y="15081269"/>
                  <a:pt x="9849471" y="15079498"/>
                </a:cubicBezTo>
                <a:lnTo>
                  <a:pt x="9841383" y="15078014"/>
                </a:lnTo>
                <a:cubicBezTo>
                  <a:pt x="9831141" y="15076099"/>
                  <a:pt x="9824393" y="15067914"/>
                  <a:pt x="9825207" y="15057383"/>
                </a:cubicBezTo>
                <a:cubicBezTo>
                  <a:pt x="9825925" y="15047810"/>
                  <a:pt x="9836262" y="15039433"/>
                  <a:pt x="9845833" y="15041204"/>
                </a:cubicBezTo>
                <a:lnTo>
                  <a:pt x="9853922" y="15042687"/>
                </a:lnTo>
                <a:cubicBezTo>
                  <a:pt x="9864115" y="15044602"/>
                  <a:pt x="9870862" y="15052787"/>
                  <a:pt x="9870097" y="15063318"/>
                </a:cubicBezTo>
                <a:close/>
                <a:moveTo>
                  <a:pt x="9877084" y="14539981"/>
                </a:moveTo>
                <a:cubicBezTo>
                  <a:pt x="9875170" y="14550176"/>
                  <a:pt x="9864593" y="14555776"/>
                  <a:pt x="9854974" y="14554101"/>
                </a:cubicBezTo>
                <a:cubicBezTo>
                  <a:pt x="9844876" y="14552330"/>
                  <a:pt x="9839085" y="14541512"/>
                  <a:pt x="9840856" y="14531987"/>
                </a:cubicBezTo>
                <a:lnTo>
                  <a:pt x="9842340" y="14523897"/>
                </a:lnTo>
                <a:cubicBezTo>
                  <a:pt x="9844206" y="14513701"/>
                  <a:pt x="9854831" y="14508100"/>
                  <a:pt x="9864449" y="14509775"/>
                </a:cubicBezTo>
                <a:cubicBezTo>
                  <a:pt x="9874548" y="14511547"/>
                  <a:pt x="9880338" y="14522365"/>
                  <a:pt x="9878568" y="14531891"/>
                </a:cubicBezTo>
                <a:lnTo>
                  <a:pt x="9877084" y="14539981"/>
                </a:lnTo>
                <a:close/>
                <a:moveTo>
                  <a:pt x="9868566" y="14457552"/>
                </a:moveTo>
                <a:cubicBezTo>
                  <a:pt x="9859042" y="14462626"/>
                  <a:pt x="9849136" y="14458222"/>
                  <a:pt x="9843489" y="14449941"/>
                </a:cubicBezTo>
                <a:lnTo>
                  <a:pt x="9836884" y="14440320"/>
                </a:lnTo>
                <a:cubicBezTo>
                  <a:pt x="9831189" y="14432039"/>
                  <a:pt x="9836405" y="14419546"/>
                  <a:pt x="9844493" y="14415236"/>
                </a:cubicBezTo>
                <a:cubicBezTo>
                  <a:pt x="9853969" y="14410163"/>
                  <a:pt x="9863924" y="14414567"/>
                  <a:pt x="9869571" y="14422849"/>
                </a:cubicBezTo>
                <a:lnTo>
                  <a:pt x="9876175" y="14432469"/>
                </a:lnTo>
                <a:cubicBezTo>
                  <a:pt x="9881822" y="14440751"/>
                  <a:pt x="9876606" y="14453244"/>
                  <a:pt x="9868566" y="14457552"/>
                </a:cubicBezTo>
                <a:close/>
                <a:moveTo>
                  <a:pt x="9844924" y="14882235"/>
                </a:moveTo>
                <a:lnTo>
                  <a:pt x="9843440" y="14890325"/>
                </a:lnTo>
                <a:cubicBezTo>
                  <a:pt x="9841526" y="14900568"/>
                  <a:pt x="9833965" y="14907557"/>
                  <a:pt x="9823197" y="14906982"/>
                </a:cubicBezTo>
                <a:cubicBezTo>
                  <a:pt x="9813769" y="14906503"/>
                  <a:pt x="9804772" y="14896308"/>
                  <a:pt x="9806543" y="14886734"/>
                </a:cubicBezTo>
                <a:lnTo>
                  <a:pt x="9808027" y="14878644"/>
                </a:lnTo>
                <a:cubicBezTo>
                  <a:pt x="9809941" y="14868401"/>
                  <a:pt x="9817502" y="14861413"/>
                  <a:pt x="9828270" y="14861987"/>
                </a:cubicBezTo>
                <a:cubicBezTo>
                  <a:pt x="9837650" y="14862466"/>
                  <a:pt x="9846695" y="14872661"/>
                  <a:pt x="9844924" y="14882235"/>
                </a:cubicBezTo>
                <a:close/>
                <a:moveTo>
                  <a:pt x="9830232" y="14702396"/>
                </a:moveTo>
                <a:cubicBezTo>
                  <a:pt x="9828318" y="14712639"/>
                  <a:pt x="9820612" y="14719580"/>
                  <a:pt x="9809892" y="14718957"/>
                </a:cubicBezTo>
                <a:cubicBezTo>
                  <a:pt x="9800465" y="14718432"/>
                  <a:pt x="9791563" y="14708140"/>
                  <a:pt x="9793334" y="14698614"/>
                </a:cubicBezTo>
                <a:lnTo>
                  <a:pt x="9794818" y="14690524"/>
                </a:lnTo>
                <a:cubicBezTo>
                  <a:pt x="9796732" y="14680281"/>
                  <a:pt x="9804437" y="14673341"/>
                  <a:pt x="9815157" y="14673962"/>
                </a:cubicBezTo>
                <a:cubicBezTo>
                  <a:pt x="9824585" y="14674489"/>
                  <a:pt x="9833486" y="14684732"/>
                  <a:pt x="9831716" y="14694306"/>
                </a:cubicBezTo>
                <a:lnTo>
                  <a:pt x="9830232" y="14702396"/>
                </a:lnTo>
                <a:close/>
                <a:moveTo>
                  <a:pt x="9772612" y="14910764"/>
                </a:moveTo>
                <a:lnTo>
                  <a:pt x="9771128" y="14918854"/>
                </a:lnTo>
                <a:cubicBezTo>
                  <a:pt x="9769310" y="14928763"/>
                  <a:pt x="9761605" y="14936613"/>
                  <a:pt x="9750885" y="14935560"/>
                </a:cubicBezTo>
                <a:cubicBezTo>
                  <a:pt x="9744041" y="14934890"/>
                  <a:pt x="9737437" y="14929624"/>
                  <a:pt x="9734996" y="14923018"/>
                </a:cubicBezTo>
                <a:lnTo>
                  <a:pt x="9730259" y="14922109"/>
                </a:lnTo>
                <a:cubicBezTo>
                  <a:pt x="9720017" y="14920194"/>
                  <a:pt x="9713173" y="14912249"/>
                  <a:pt x="9713891" y="14901621"/>
                </a:cubicBezTo>
                <a:cubicBezTo>
                  <a:pt x="9714513" y="14892095"/>
                  <a:pt x="9724850" y="14883480"/>
                  <a:pt x="9734374" y="14885250"/>
                </a:cubicBezTo>
                <a:lnTo>
                  <a:pt x="9742462" y="14886734"/>
                </a:lnTo>
                <a:cubicBezTo>
                  <a:pt x="9746003" y="14887405"/>
                  <a:pt x="9748923" y="14888984"/>
                  <a:pt x="9751459" y="14890947"/>
                </a:cubicBezTo>
                <a:cubicBezTo>
                  <a:pt x="9752943" y="14890708"/>
                  <a:pt x="9754283" y="14890325"/>
                  <a:pt x="9755910" y="14890468"/>
                </a:cubicBezTo>
                <a:cubicBezTo>
                  <a:pt x="9765290" y="14891426"/>
                  <a:pt x="9774430" y="14900904"/>
                  <a:pt x="9772612" y="14910764"/>
                </a:cubicBezTo>
                <a:close/>
                <a:moveTo>
                  <a:pt x="9672064" y="14601491"/>
                </a:moveTo>
                <a:lnTo>
                  <a:pt x="9663976" y="14599958"/>
                </a:lnTo>
                <a:cubicBezTo>
                  <a:pt x="9653734" y="14598043"/>
                  <a:pt x="9647130" y="14589572"/>
                  <a:pt x="9648040" y="14579136"/>
                </a:cubicBezTo>
                <a:cubicBezTo>
                  <a:pt x="9648901" y="14569515"/>
                  <a:pt x="9659286" y="14561425"/>
                  <a:pt x="9668858" y="14563196"/>
                </a:cubicBezTo>
                <a:lnTo>
                  <a:pt x="9676945" y="14564728"/>
                </a:lnTo>
                <a:cubicBezTo>
                  <a:pt x="9687187" y="14566643"/>
                  <a:pt x="9693791" y="14575116"/>
                  <a:pt x="9692882" y="14585551"/>
                </a:cubicBezTo>
                <a:cubicBezTo>
                  <a:pt x="9692020" y="14595220"/>
                  <a:pt x="9681587" y="14603261"/>
                  <a:pt x="9672064" y="14601491"/>
                </a:cubicBezTo>
                <a:close/>
                <a:moveTo>
                  <a:pt x="9656176" y="14770368"/>
                </a:moveTo>
                <a:cubicBezTo>
                  <a:pt x="9665891" y="14771948"/>
                  <a:pt x="9673309" y="14781809"/>
                  <a:pt x="9671489" y="14791669"/>
                </a:cubicBezTo>
                <a:lnTo>
                  <a:pt x="9670006" y="14799759"/>
                </a:lnTo>
                <a:cubicBezTo>
                  <a:pt x="9668187" y="14809668"/>
                  <a:pt x="9658807" y="14816751"/>
                  <a:pt x="9648710" y="14815077"/>
                </a:cubicBezTo>
                <a:cubicBezTo>
                  <a:pt x="9638994" y="14813497"/>
                  <a:pt x="9631577" y="14803636"/>
                  <a:pt x="9633396" y="14793824"/>
                </a:cubicBezTo>
                <a:lnTo>
                  <a:pt x="9634879" y="14785734"/>
                </a:lnTo>
                <a:cubicBezTo>
                  <a:pt x="9636698" y="14775825"/>
                  <a:pt x="9646078" y="14768740"/>
                  <a:pt x="9656176" y="14770368"/>
                </a:cubicBezTo>
                <a:close/>
                <a:moveTo>
                  <a:pt x="9645264" y="14851743"/>
                </a:moveTo>
                <a:lnTo>
                  <a:pt x="9646891" y="14854088"/>
                </a:lnTo>
                <a:cubicBezTo>
                  <a:pt x="9653400" y="14857344"/>
                  <a:pt x="9658138" y="14863854"/>
                  <a:pt x="9656414" y="14873092"/>
                </a:cubicBezTo>
                <a:cubicBezTo>
                  <a:pt x="9654740" y="14882092"/>
                  <a:pt x="9648374" y="14886591"/>
                  <a:pt x="9641436" y="14887453"/>
                </a:cubicBezTo>
                <a:cubicBezTo>
                  <a:pt x="9632965" y="14890277"/>
                  <a:pt x="9624446" y="14886495"/>
                  <a:pt x="9619374" y="14879172"/>
                </a:cubicBezTo>
                <a:lnTo>
                  <a:pt x="9612769" y="14869551"/>
                </a:lnTo>
                <a:cubicBezTo>
                  <a:pt x="9607074" y="14861269"/>
                  <a:pt x="9612003" y="14848775"/>
                  <a:pt x="9620091" y="14844372"/>
                </a:cubicBezTo>
                <a:cubicBezTo>
                  <a:pt x="9629519" y="14839249"/>
                  <a:pt x="9639617" y="14843510"/>
                  <a:pt x="9645264" y="14851743"/>
                </a:cubicBezTo>
                <a:close/>
                <a:moveTo>
                  <a:pt x="9618799" y="14927088"/>
                </a:moveTo>
                <a:cubicBezTo>
                  <a:pt x="9616167" y="14937234"/>
                  <a:pt x="9606069" y="14942261"/>
                  <a:pt x="9596258" y="14940442"/>
                </a:cubicBezTo>
                <a:lnTo>
                  <a:pt x="9580035" y="14937474"/>
                </a:lnTo>
                <a:cubicBezTo>
                  <a:pt x="9570128" y="14935655"/>
                  <a:pt x="9564337" y="14924119"/>
                  <a:pt x="9566682" y="14914881"/>
                </a:cubicBezTo>
                <a:cubicBezTo>
                  <a:pt x="9569315" y="14904733"/>
                  <a:pt x="9579412" y="14899706"/>
                  <a:pt x="9589271" y="14901526"/>
                </a:cubicBezTo>
                <a:lnTo>
                  <a:pt x="9605447" y="14904493"/>
                </a:lnTo>
                <a:cubicBezTo>
                  <a:pt x="9615305" y="14906360"/>
                  <a:pt x="9621192" y="14917896"/>
                  <a:pt x="9618799" y="14927088"/>
                </a:cubicBezTo>
                <a:close/>
                <a:moveTo>
                  <a:pt x="9552613" y="14983523"/>
                </a:moveTo>
                <a:cubicBezTo>
                  <a:pt x="9556968" y="14981225"/>
                  <a:pt x="9561370" y="14981082"/>
                  <a:pt x="9565439" y="14982183"/>
                </a:cubicBezTo>
                <a:cubicBezTo>
                  <a:pt x="9565726" y="14980268"/>
                  <a:pt x="9566108" y="14978305"/>
                  <a:pt x="9566874" y="14976678"/>
                </a:cubicBezTo>
                <a:cubicBezTo>
                  <a:pt x="9571468" y="14966914"/>
                  <a:pt x="9582906" y="14965333"/>
                  <a:pt x="9591903" y="14968875"/>
                </a:cubicBezTo>
                <a:cubicBezTo>
                  <a:pt x="9606452" y="14974668"/>
                  <a:pt x="9614014" y="14988645"/>
                  <a:pt x="9615018" y="15003675"/>
                </a:cubicBezTo>
                <a:cubicBezTo>
                  <a:pt x="9615688" y="15013680"/>
                  <a:pt x="9607170" y="15022584"/>
                  <a:pt x="9597311" y="15023014"/>
                </a:cubicBezTo>
                <a:cubicBezTo>
                  <a:pt x="9592143" y="15023254"/>
                  <a:pt x="9587452" y="15021243"/>
                  <a:pt x="9583959" y="15017940"/>
                </a:cubicBezTo>
                <a:cubicBezTo>
                  <a:pt x="9582141" y="15021243"/>
                  <a:pt x="9579795" y="15024211"/>
                  <a:pt x="9576733" y="15025886"/>
                </a:cubicBezTo>
                <a:cubicBezTo>
                  <a:pt x="9567257" y="15030960"/>
                  <a:pt x="9557302" y="15026557"/>
                  <a:pt x="9551655" y="15018322"/>
                </a:cubicBezTo>
                <a:lnTo>
                  <a:pt x="9545051" y="15008701"/>
                </a:lnTo>
                <a:cubicBezTo>
                  <a:pt x="9539308" y="15000325"/>
                  <a:pt x="9544524" y="14987831"/>
                  <a:pt x="9552613" y="14983523"/>
                </a:cubicBezTo>
                <a:close/>
                <a:moveTo>
                  <a:pt x="9537250" y="14861030"/>
                </a:moveTo>
                <a:lnTo>
                  <a:pt x="9538734" y="14852940"/>
                </a:lnTo>
                <a:cubicBezTo>
                  <a:pt x="9540553" y="14843079"/>
                  <a:pt x="9548306" y="14835229"/>
                  <a:pt x="9558977" y="14836282"/>
                </a:cubicBezTo>
                <a:cubicBezTo>
                  <a:pt x="9568310" y="14837191"/>
                  <a:pt x="9577450" y="14846669"/>
                  <a:pt x="9575632" y="14856531"/>
                </a:cubicBezTo>
                <a:lnTo>
                  <a:pt x="9574148" y="14864619"/>
                </a:lnTo>
                <a:cubicBezTo>
                  <a:pt x="9572330" y="14874528"/>
                  <a:pt x="9564624" y="14882331"/>
                  <a:pt x="9553904" y="14881325"/>
                </a:cubicBezTo>
                <a:cubicBezTo>
                  <a:pt x="9544573" y="14880368"/>
                  <a:pt x="9535431" y="14870890"/>
                  <a:pt x="9537250" y="14861030"/>
                </a:cubicBezTo>
                <a:close/>
                <a:moveTo>
                  <a:pt x="9586065" y="14694546"/>
                </a:moveTo>
                <a:lnTo>
                  <a:pt x="9569889" y="14691577"/>
                </a:lnTo>
                <a:cubicBezTo>
                  <a:pt x="9559695" y="14689662"/>
                  <a:pt x="9554192" y="14678893"/>
                  <a:pt x="9555915" y="14669367"/>
                </a:cubicBezTo>
                <a:cubicBezTo>
                  <a:pt x="9557733" y="14659219"/>
                  <a:pt x="9568597" y="14653618"/>
                  <a:pt x="9578121" y="14655390"/>
                </a:cubicBezTo>
                <a:lnTo>
                  <a:pt x="9594296" y="14658405"/>
                </a:lnTo>
                <a:cubicBezTo>
                  <a:pt x="9604490" y="14660321"/>
                  <a:pt x="9609994" y="14671043"/>
                  <a:pt x="9608270" y="14680616"/>
                </a:cubicBezTo>
                <a:cubicBezTo>
                  <a:pt x="9606404" y="14690716"/>
                  <a:pt x="9595588" y="14696316"/>
                  <a:pt x="9586065" y="14694546"/>
                </a:cubicBezTo>
                <a:close/>
                <a:moveTo>
                  <a:pt x="9557398" y="14729202"/>
                </a:moveTo>
                <a:cubicBezTo>
                  <a:pt x="9553043" y="14752705"/>
                  <a:pt x="9516672" y="14745572"/>
                  <a:pt x="9521027" y="14722117"/>
                </a:cubicBezTo>
                <a:cubicBezTo>
                  <a:pt x="9525334" y="14698614"/>
                  <a:pt x="9561706" y="14705746"/>
                  <a:pt x="9557398" y="14729202"/>
                </a:cubicBezTo>
                <a:close/>
                <a:moveTo>
                  <a:pt x="9524520" y="14762757"/>
                </a:moveTo>
                <a:lnTo>
                  <a:pt x="9532608" y="14764241"/>
                </a:lnTo>
                <a:cubicBezTo>
                  <a:pt x="9535431" y="14764767"/>
                  <a:pt x="9537824" y="14765965"/>
                  <a:pt x="9539882" y="14767592"/>
                </a:cubicBezTo>
                <a:cubicBezTo>
                  <a:pt x="9541510" y="14765437"/>
                  <a:pt x="9543424" y="14763619"/>
                  <a:pt x="9545673" y="14762422"/>
                </a:cubicBezTo>
                <a:cubicBezTo>
                  <a:pt x="9555149" y="14757347"/>
                  <a:pt x="9565103" y="14761704"/>
                  <a:pt x="9570799" y="14769985"/>
                </a:cubicBezTo>
                <a:lnTo>
                  <a:pt x="9577403" y="14779606"/>
                </a:lnTo>
                <a:cubicBezTo>
                  <a:pt x="9583097" y="14787887"/>
                  <a:pt x="9577929" y="14800381"/>
                  <a:pt x="9569889" y="14804738"/>
                </a:cubicBezTo>
                <a:cubicBezTo>
                  <a:pt x="9560413" y="14809811"/>
                  <a:pt x="9550459" y="14805407"/>
                  <a:pt x="9544764" y="14797173"/>
                </a:cubicBezTo>
                <a:lnTo>
                  <a:pt x="9542802" y="14794302"/>
                </a:lnTo>
                <a:cubicBezTo>
                  <a:pt x="9538399" y="14799232"/>
                  <a:pt x="9531268" y="14801674"/>
                  <a:pt x="9524711" y="14800476"/>
                </a:cubicBezTo>
                <a:lnTo>
                  <a:pt x="9516624" y="14798994"/>
                </a:lnTo>
                <a:cubicBezTo>
                  <a:pt x="9506431" y="14797079"/>
                  <a:pt x="9500831" y="14786548"/>
                  <a:pt x="9502506" y="14776925"/>
                </a:cubicBezTo>
                <a:cubicBezTo>
                  <a:pt x="9504181" y="14766825"/>
                  <a:pt x="9515045" y="14761033"/>
                  <a:pt x="9524520" y="14762757"/>
                </a:cubicBezTo>
                <a:close/>
                <a:moveTo>
                  <a:pt x="9503320" y="14885012"/>
                </a:moveTo>
                <a:lnTo>
                  <a:pt x="9501836" y="14893100"/>
                </a:lnTo>
                <a:cubicBezTo>
                  <a:pt x="9499922" y="14903345"/>
                  <a:pt x="9492360" y="14910334"/>
                  <a:pt x="9481592" y="14909759"/>
                </a:cubicBezTo>
                <a:cubicBezTo>
                  <a:pt x="9472165" y="14909280"/>
                  <a:pt x="9463167" y="14899084"/>
                  <a:pt x="9464938" y="14889511"/>
                </a:cubicBezTo>
                <a:lnTo>
                  <a:pt x="9466422" y="14881421"/>
                </a:lnTo>
                <a:cubicBezTo>
                  <a:pt x="9468336" y="14871178"/>
                  <a:pt x="9475898" y="14864190"/>
                  <a:pt x="9486665" y="14864764"/>
                </a:cubicBezTo>
                <a:cubicBezTo>
                  <a:pt x="9496093" y="14865290"/>
                  <a:pt x="9505091" y="14875438"/>
                  <a:pt x="9503320" y="14885012"/>
                </a:cubicBezTo>
                <a:close/>
                <a:moveTo>
                  <a:pt x="9496189" y="14652039"/>
                </a:moveTo>
                <a:cubicBezTo>
                  <a:pt x="9493509" y="14662234"/>
                  <a:pt x="9483411" y="14667118"/>
                  <a:pt x="9473552" y="14665298"/>
                </a:cubicBezTo>
                <a:lnTo>
                  <a:pt x="9465465" y="14663815"/>
                </a:lnTo>
                <a:cubicBezTo>
                  <a:pt x="9455558" y="14661995"/>
                  <a:pt x="9449816" y="14650364"/>
                  <a:pt x="9452208" y="14641172"/>
                </a:cubicBezTo>
                <a:cubicBezTo>
                  <a:pt x="9454888" y="14630977"/>
                  <a:pt x="9464986" y="14626094"/>
                  <a:pt x="9474845" y="14627914"/>
                </a:cubicBezTo>
                <a:lnTo>
                  <a:pt x="9482932" y="14629397"/>
                </a:lnTo>
                <a:cubicBezTo>
                  <a:pt x="9492839" y="14631217"/>
                  <a:pt x="9498629" y="14642896"/>
                  <a:pt x="9496189" y="14652039"/>
                </a:cubicBezTo>
                <a:close/>
                <a:moveTo>
                  <a:pt x="9460392" y="14692248"/>
                </a:moveTo>
                <a:lnTo>
                  <a:pt x="9468480" y="14693732"/>
                </a:lnTo>
                <a:cubicBezTo>
                  <a:pt x="9478673" y="14695646"/>
                  <a:pt x="9485469" y="14703784"/>
                  <a:pt x="9484656" y="14714363"/>
                </a:cubicBezTo>
                <a:cubicBezTo>
                  <a:pt x="9483938" y="14723889"/>
                  <a:pt x="9473552" y="14732314"/>
                  <a:pt x="9464029" y="14730542"/>
                </a:cubicBezTo>
                <a:lnTo>
                  <a:pt x="9455941" y="14729011"/>
                </a:lnTo>
                <a:cubicBezTo>
                  <a:pt x="9445747" y="14727144"/>
                  <a:pt x="9438952" y="14718957"/>
                  <a:pt x="9439765" y="14708380"/>
                </a:cubicBezTo>
                <a:cubicBezTo>
                  <a:pt x="9440483" y="14698902"/>
                  <a:pt x="9450820" y="14690476"/>
                  <a:pt x="9460392" y="14692248"/>
                </a:cubicBezTo>
                <a:close/>
                <a:moveTo>
                  <a:pt x="9494896" y="14976009"/>
                </a:moveTo>
                <a:cubicBezTo>
                  <a:pt x="9490589" y="14999367"/>
                  <a:pt x="9453692" y="14995250"/>
                  <a:pt x="9458047" y="14971747"/>
                </a:cubicBezTo>
                <a:cubicBezTo>
                  <a:pt x="9462402" y="14948388"/>
                  <a:pt x="9499252" y="14952457"/>
                  <a:pt x="9494896" y="14976009"/>
                </a:cubicBezTo>
                <a:close/>
                <a:moveTo>
                  <a:pt x="9539930" y="15262545"/>
                </a:moveTo>
                <a:lnTo>
                  <a:pt x="9538447" y="15270635"/>
                </a:lnTo>
                <a:cubicBezTo>
                  <a:pt x="9536533" y="15280878"/>
                  <a:pt x="9528827" y="15287818"/>
                  <a:pt x="9518107" y="15287196"/>
                </a:cubicBezTo>
                <a:cubicBezTo>
                  <a:pt x="9508680" y="15286670"/>
                  <a:pt x="9499778" y="15276427"/>
                  <a:pt x="9501549" y="15266853"/>
                </a:cubicBezTo>
                <a:lnTo>
                  <a:pt x="9503033" y="15258763"/>
                </a:lnTo>
                <a:cubicBezTo>
                  <a:pt x="9504947" y="15248568"/>
                  <a:pt x="9512652" y="15241578"/>
                  <a:pt x="9523372" y="15242200"/>
                </a:cubicBezTo>
                <a:cubicBezTo>
                  <a:pt x="9532800" y="15242776"/>
                  <a:pt x="9541701" y="15253019"/>
                  <a:pt x="9539930" y="15262545"/>
                </a:cubicBezTo>
                <a:close/>
                <a:moveTo>
                  <a:pt x="9497768" y="15328602"/>
                </a:moveTo>
                <a:cubicBezTo>
                  <a:pt x="9507340" y="15349377"/>
                  <a:pt x="9476998" y="15368859"/>
                  <a:pt x="9467283" y="15347844"/>
                </a:cubicBezTo>
                <a:cubicBezTo>
                  <a:pt x="9457712" y="15327070"/>
                  <a:pt x="9488053" y="15307589"/>
                  <a:pt x="9497768" y="15328602"/>
                </a:cubicBezTo>
                <a:close/>
                <a:moveTo>
                  <a:pt x="9514375" y="15301221"/>
                </a:moveTo>
                <a:cubicBezTo>
                  <a:pt x="9515236" y="15291600"/>
                  <a:pt x="9525621" y="15283510"/>
                  <a:pt x="9535193" y="15285282"/>
                </a:cubicBezTo>
                <a:lnTo>
                  <a:pt x="9543280" y="15286765"/>
                </a:lnTo>
                <a:cubicBezTo>
                  <a:pt x="9553522" y="15288680"/>
                  <a:pt x="9560126" y="15297153"/>
                  <a:pt x="9559217" y="15307589"/>
                </a:cubicBezTo>
                <a:cubicBezTo>
                  <a:pt x="9558355" y="15317210"/>
                  <a:pt x="9547922" y="15325300"/>
                  <a:pt x="9538399" y="15323528"/>
                </a:cubicBezTo>
                <a:lnTo>
                  <a:pt x="9530311" y="15322043"/>
                </a:lnTo>
                <a:cubicBezTo>
                  <a:pt x="9520069" y="15320130"/>
                  <a:pt x="9513465" y="15311657"/>
                  <a:pt x="9514375" y="15301221"/>
                </a:cubicBezTo>
                <a:close/>
                <a:moveTo>
                  <a:pt x="9554383" y="15097545"/>
                </a:moveTo>
                <a:cubicBezTo>
                  <a:pt x="9554096" y="15097305"/>
                  <a:pt x="9553809" y="15097066"/>
                  <a:pt x="9553474" y="15096826"/>
                </a:cubicBezTo>
                <a:cubicBezTo>
                  <a:pt x="9546487" y="15091225"/>
                  <a:pt x="9545530" y="15081891"/>
                  <a:pt x="9549167" y="15074233"/>
                </a:cubicBezTo>
                <a:lnTo>
                  <a:pt x="9539356" y="15072413"/>
                </a:lnTo>
                <a:cubicBezTo>
                  <a:pt x="9529449" y="15070546"/>
                  <a:pt x="9522749" y="15060494"/>
                  <a:pt x="9524664" y="15050682"/>
                </a:cubicBezTo>
                <a:cubicBezTo>
                  <a:pt x="9526578" y="15040774"/>
                  <a:pt x="9536533" y="15034168"/>
                  <a:pt x="9546391" y="15035986"/>
                </a:cubicBezTo>
                <a:lnTo>
                  <a:pt x="9562615" y="15039002"/>
                </a:lnTo>
                <a:cubicBezTo>
                  <a:pt x="9572473" y="15040820"/>
                  <a:pt x="9579221" y="15050920"/>
                  <a:pt x="9577306" y="15060734"/>
                </a:cubicBezTo>
                <a:cubicBezTo>
                  <a:pt x="9576876" y="15063032"/>
                  <a:pt x="9575919" y="15065090"/>
                  <a:pt x="9574723" y="15066957"/>
                </a:cubicBezTo>
                <a:cubicBezTo>
                  <a:pt x="9575488" y="15067388"/>
                  <a:pt x="9576397" y="15067628"/>
                  <a:pt x="9577068" y="15068153"/>
                </a:cubicBezTo>
                <a:cubicBezTo>
                  <a:pt x="9582571" y="15072605"/>
                  <a:pt x="9588792" y="15076914"/>
                  <a:pt x="9592190" y="15083232"/>
                </a:cubicBezTo>
                <a:cubicBezTo>
                  <a:pt x="9597168" y="15092518"/>
                  <a:pt x="9594057" y="15103911"/>
                  <a:pt x="9584725" y="15109081"/>
                </a:cubicBezTo>
                <a:cubicBezTo>
                  <a:pt x="9577881" y="15112862"/>
                  <a:pt x="9571277" y="15111331"/>
                  <a:pt x="9564337" y="15109033"/>
                </a:cubicBezTo>
                <a:cubicBezTo>
                  <a:pt x="9558977" y="15107261"/>
                  <a:pt x="9555771" y="15102667"/>
                  <a:pt x="9554383" y="15097545"/>
                </a:cubicBezTo>
                <a:close/>
                <a:moveTo>
                  <a:pt x="9570894" y="15154746"/>
                </a:moveTo>
                <a:cubicBezTo>
                  <a:pt x="9580179" y="15149529"/>
                  <a:pt x="9590468" y="15153598"/>
                  <a:pt x="9596163" y="15161831"/>
                </a:cubicBezTo>
                <a:cubicBezTo>
                  <a:pt x="9598364" y="15165037"/>
                  <a:pt x="9600565" y="15168245"/>
                  <a:pt x="9602767" y="15171452"/>
                </a:cubicBezTo>
                <a:cubicBezTo>
                  <a:pt x="9608462" y="15179733"/>
                  <a:pt x="9603819" y="15192131"/>
                  <a:pt x="9595684" y="15196678"/>
                </a:cubicBezTo>
                <a:cubicBezTo>
                  <a:pt x="9586399" y="15201896"/>
                  <a:pt x="9576110" y="15197827"/>
                  <a:pt x="9570415" y="15189593"/>
                </a:cubicBezTo>
                <a:lnTo>
                  <a:pt x="9563811" y="15179973"/>
                </a:lnTo>
                <a:cubicBezTo>
                  <a:pt x="9558116" y="15171739"/>
                  <a:pt x="9562806" y="15159342"/>
                  <a:pt x="9570894" y="15154746"/>
                </a:cubicBezTo>
                <a:close/>
                <a:moveTo>
                  <a:pt x="9580513" y="15297105"/>
                </a:moveTo>
                <a:cubicBezTo>
                  <a:pt x="9589797" y="15291888"/>
                  <a:pt x="9600087" y="15295956"/>
                  <a:pt x="9605782" y="15304189"/>
                </a:cubicBezTo>
                <a:lnTo>
                  <a:pt x="9612386" y="15313810"/>
                </a:lnTo>
                <a:cubicBezTo>
                  <a:pt x="9618081" y="15322092"/>
                  <a:pt x="9613439" y="15334490"/>
                  <a:pt x="9605303" y="15339037"/>
                </a:cubicBezTo>
                <a:cubicBezTo>
                  <a:pt x="9596019" y="15344255"/>
                  <a:pt x="9585730" y="15340187"/>
                  <a:pt x="9580035" y="15331952"/>
                </a:cubicBezTo>
                <a:cubicBezTo>
                  <a:pt x="9577833" y="15328746"/>
                  <a:pt x="9575632" y="15325539"/>
                  <a:pt x="9573430" y="15322331"/>
                </a:cubicBezTo>
                <a:cubicBezTo>
                  <a:pt x="9567735" y="15314098"/>
                  <a:pt x="9572426" y="15301652"/>
                  <a:pt x="9580513" y="15297105"/>
                </a:cubicBezTo>
                <a:close/>
                <a:moveTo>
                  <a:pt x="9616981" y="15186244"/>
                </a:moveTo>
                <a:cubicBezTo>
                  <a:pt x="9617841" y="15176621"/>
                  <a:pt x="9628227" y="15168531"/>
                  <a:pt x="9637798" y="15170303"/>
                </a:cubicBezTo>
                <a:lnTo>
                  <a:pt x="9645886" y="15171834"/>
                </a:lnTo>
                <a:cubicBezTo>
                  <a:pt x="9656127" y="15173701"/>
                  <a:pt x="9662732" y="15182222"/>
                  <a:pt x="9661823" y="15192658"/>
                </a:cubicBezTo>
                <a:cubicBezTo>
                  <a:pt x="9660961" y="15202279"/>
                  <a:pt x="9650576" y="15210369"/>
                  <a:pt x="9641005" y="15208597"/>
                </a:cubicBezTo>
                <a:lnTo>
                  <a:pt x="9632917" y="15207113"/>
                </a:lnTo>
                <a:cubicBezTo>
                  <a:pt x="9622676" y="15205151"/>
                  <a:pt x="9616071" y="15196678"/>
                  <a:pt x="9616981" y="15186244"/>
                </a:cubicBezTo>
                <a:close/>
                <a:moveTo>
                  <a:pt x="9653687" y="15001425"/>
                </a:moveTo>
                <a:cubicBezTo>
                  <a:pt x="9643972" y="14999846"/>
                  <a:pt x="9636554" y="14989986"/>
                  <a:pt x="9638372" y="14980125"/>
                </a:cubicBezTo>
                <a:lnTo>
                  <a:pt x="9639856" y="14972035"/>
                </a:lnTo>
                <a:cubicBezTo>
                  <a:pt x="9641674" y="14962175"/>
                  <a:pt x="9651054" y="14955090"/>
                  <a:pt x="9661153" y="14956717"/>
                </a:cubicBezTo>
                <a:cubicBezTo>
                  <a:pt x="9670867" y="14958296"/>
                  <a:pt x="9678285" y="14968158"/>
                  <a:pt x="9676467" y="14978019"/>
                </a:cubicBezTo>
                <a:lnTo>
                  <a:pt x="9674983" y="14986109"/>
                </a:lnTo>
                <a:cubicBezTo>
                  <a:pt x="9673117" y="14995969"/>
                  <a:pt x="9663785" y="15003053"/>
                  <a:pt x="9653687" y="15001425"/>
                </a:cubicBezTo>
                <a:close/>
                <a:moveTo>
                  <a:pt x="9664551" y="14920051"/>
                </a:moveTo>
                <a:lnTo>
                  <a:pt x="9662923" y="14917705"/>
                </a:lnTo>
                <a:cubicBezTo>
                  <a:pt x="9656414" y="14914450"/>
                  <a:pt x="9651677" y="14907893"/>
                  <a:pt x="9653400" y="14898653"/>
                </a:cubicBezTo>
                <a:cubicBezTo>
                  <a:pt x="9655074" y="14889654"/>
                  <a:pt x="9661392" y="14885155"/>
                  <a:pt x="9668379" y="14884293"/>
                </a:cubicBezTo>
                <a:cubicBezTo>
                  <a:pt x="9676849" y="14881469"/>
                  <a:pt x="9685368" y="14885250"/>
                  <a:pt x="9690441" y="14892575"/>
                </a:cubicBezTo>
                <a:lnTo>
                  <a:pt x="9697046" y="14902195"/>
                </a:lnTo>
                <a:cubicBezTo>
                  <a:pt x="9702740" y="14910477"/>
                  <a:pt x="9697811" y="14922923"/>
                  <a:pt x="9689724" y="14927374"/>
                </a:cubicBezTo>
                <a:cubicBezTo>
                  <a:pt x="9680343" y="14932544"/>
                  <a:pt x="9670198" y="14928284"/>
                  <a:pt x="9664551" y="14920051"/>
                </a:cubicBezTo>
                <a:close/>
                <a:moveTo>
                  <a:pt x="9691064" y="14844707"/>
                </a:moveTo>
                <a:cubicBezTo>
                  <a:pt x="9693695" y="14834510"/>
                  <a:pt x="9703793" y="14829532"/>
                  <a:pt x="9713652" y="14831352"/>
                </a:cubicBezTo>
                <a:lnTo>
                  <a:pt x="9729875" y="14834319"/>
                </a:lnTo>
                <a:cubicBezTo>
                  <a:pt x="9739782" y="14836138"/>
                  <a:pt x="9745573" y="14847675"/>
                  <a:pt x="9743228" y="14856913"/>
                </a:cubicBezTo>
                <a:cubicBezTo>
                  <a:pt x="9740595" y="14867061"/>
                  <a:pt x="9730497" y="14872087"/>
                  <a:pt x="9720687" y="14870268"/>
                </a:cubicBezTo>
                <a:lnTo>
                  <a:pt x="9704464" y="14867300"/>
                </a:lnTo>
                <a:cubicBezTo>
                  <a:pt x="9694509" y="14865433"/>
                  <a:pt x="9688671" y="14853897"/>
                  <a:pt x="9691064" y="14844707"/>
                </a:cubicBezTo>
                <a:close/>
                <a:moveTo>
                  <a:pt x="9729684" y="15001953"/>
                </a:moveTo>
                <a:lnTo>
                  <a:pt x="9737772" y="15003437"/>
                </a:lnTo>
                <a:cubicBezTo>
                  <a:pt x="9739303" y="15003723"/>
                  <a:pt x="9740595" y="15004394"/>
                  <a:pt x="9741935" y="15004968"/>
                </a:cubicBezTo>
                <a:cubicBezTo>
                  <a:pt x="9740930" y="15003963"/>
                  <a:pt x="9739830" y="15003006"/>
                  <a:pt x="9739016" y="15001809"/>
                </a:cubicBezTo>
                <a:lnTo>
                  <a:pt x="9732412" y="14992187"/>
                </a:lnTo>
                <a:cubicBezTo>
                  <a:pt x="9726717" y="14983906"/>
                  <a:pt x="9731886" y="14971413"/>
                  <a:pt x="9739973" y="14967057"/>
                </a:cubicBezTo>
                <a:cubicBezTo>
                  <a:pt x="9749449" y="14961983"/>
                  <a:pt x="9759403" y="14966338"/>
                  <a:pt x="9765099" y="14974619"/>
                </a:cubicBezTo>
                <a:lnTo>
                  <a:pt x="9767061" y="14977445"/>
                </a:lnTo>
                <a:cubicBezTo>
                  <a:pt x="9771463" y="14972514"/>
                  <a:pt x="9778594" y="14970072"/>
                  <a:pt x="9785150" y="14971270"/>
                </a:cubicBezTo>
                <a:lnTo>
                  <a:pt x="9793238" y="14972801"/>
                </a:lnTo>
                <a:cubicBezTo>
                  <a:pt x="9803432" y="14974668"/>
                  <a:pt x="9809031" y="14985247"/>
                  <a:pt x="9807404" y="14994868"/>
                </a:cubicBezTo>
                <a:cubicBezTo>
                  <a:pt x="9805681" y="15004919"/>
                  <a:pt x="9794865" y="15010760"/>
                  <a:pt x="9785342" y="15008989"/>
                </a:cubicBezTo>
                <a:lnTo>
                  <a:pt x="9777254" y="15007505"/>
                </a:lnTo>
                <a:cubicBezTo>
                  <a:pt x="9774430" y="15006978"/>
                  <a:pt x="9772037" y="15005735"/>
                  <a:pt x="9769979" y="15004154"/>
                </a:cubicBezTo>
                <a:cubicBezTo>
                  <a:pt x="9768352" y="15006309"/>
                  <a:pt x="9766390" y="15008127"/>
                  <a:pt x="9764189" y="15009324"/>
                </a:cubicBezTo>
                <a:cubicBezTo>
                  <a:pt x="9759451" y="15011909"/>
                  <a:pt x="9754570" y="15012053"/>
                  <a:pt x="9750215" y="15010568"/>
                </a:cubicBezTo>
                <a:cubicBezTo>
                  <a:pt x="9753039" y="15014111"/>
                  <a:pt x="9754570" y="15018707"/>
                  <a:pt x="9754187" y="15023923"/>
                </a:cubicBezTo>
                <a:cubicBezTo>
                  <a:pt x="9753565" y="15033449"/>
                  <a:pt x="9743228" y="15042065"/>
                  <a:pt x="9733704" y="15040294"/>
                </a:cubicBezTo>
                <a:lnTo>
                  <a:pt x="9725616" y="15038810"/>
                </a:lnTo>
                <a:cubicBezTo>
                  <a:pt x="9715375" y="15036895"/>
                  <a:pt x="9708531" y="15028950"/>
                  <a:pt x="9709249" y="15018322"/>
                </a:cubicBezTo>
                <a:cubicBezTo>
                  <a:pt x="9709824" y="15008798"/>
                  <a:pt x="9720113" y="15000181"/>
                  <a:pt x="9729684" y="15001953"/>
                </a:cubicBezTo>
                <a:close/>
                <a:moveTo>
                  <a:pt x="9788836" y="15049677"/>
                </a:moveTo>
                <a:cubicBezTo>
                  <a:pt x="9784481" y="15073180"/>
                  <a:pt x="9748109" y="15066047"/>
                  <a:pt x="9752464" y="15042592"/>
                </a:cubicBezTo>
                <a:cubicBezTo>
                  <a:pt x="9756819" y="15019041"/>
                  <a:pt x="9793190" y="15026173"/>
                  <a:pt x="9788836" y="15049677"/>
                </a:cubicBezTo>
                <a:close/>
                <a:moveTo>
                  <a:pt x="9780748" y="15139524"/>
                </a:moveTo>
                <a:cubicBezTo>
                  <a:pt x="9788548" y="15142157"/>
                  <a:pt x="9795344" y="15149959"/>
                  <a:pt x="9793812" y="15158431"/>
                </a:cubicBezTo>
                <a:lnTo>
                  <a:pt x="9792329" y="15166521"/>
                </a:lnTo>
                <a:cubicBezTo>
                  <a:pt x="9790510" y="15176430"/>
                  <a:pt x="9783045" y="15184329"/>
                  <a:pt x="9772277" y="15183419"/>
                </a:cubicBezTo>
                <a:cubicBezTo>
                  <a:pt x="9763615" y="15182653"/>
                  <a:pt x="9755192" y="15174372"/>
                  <a:pt x="9755527" y="15165277"/>
                </a:cubicBezTo>
                <a:cubicBezTo>
                  <a:pt x="9752368" y="15161688"/>
                  <a:pt x="9750597" y="15156757"/>
                  <a:pt x="9751746" y="15150581"/>
                </a:cubicBezTo>
                <a:cubicBezTo>
                  <a:pt x="9754522" y="15135264"/>
                  <a:pt x="9770794" y="15132918"/>
                  <a:pt x="9780748" y="15139524"/>
                </a:cubicBezTo>
                <a:close/>
                <a:moveTo>
                  <a:pt x="9807500" y="15317544"/>
                </a:moveTo>
                <a:cubicBezTo>
                  <a:pt x="9801852" y="15309216"/>
                  <a:pt x="9804245" y="15297487"/>
                  <a:pt x="9812525" y="15291792"/>
                </a:cubicBezTo>
                <a:cubicBezTo>
                  <a:pt x="9815731" y="15289590"/>
                  <a:pt x="9818938" y="15287387"/>
                  <a:pt x="9822144" y="15285186"/>
                </a:cubicBezTo>
                <a:cubicBezTo>
                  <a:pt x="9830423" y="15279490"/>
                  <a:pt x="9842292" y="15281931"/>
                  <a:pt x="9847891" y="15290212"/>
                </a:cubicBezTo>
                <a:cubicBezTo>
                  <a:pt x="9853538" y="15298541"/>
                  <a:pt x="9851145" y="15310269"/>
                  <a:pt x="9842914" y="15315965"/>
                </a:cubicBezTo>
                <a:lnTo>
                  <a:pt x="9833295" y="15322571"/>
                </a:lnTo>
                <a:cubicBezTo>
                  <a:pt x="9824967" y="15328267"/>
                  <a:pt x="9813099" y="15325825"/>
                  <a:pt x="9807500" y="15317544"/>
                </a:cubicBezTo>
                <a:close/>
                <a:moveTo>
                  <a:pt x="9822814" y="15251822"/>
                </a:moveTo>
                <a:cubicBezTo>
                  <a:pt x="9827121" y="15228654"/>
                  <a:pt x="9864162" y="15230473"/>
                  <a:pt x="9859855" y="15253881"/>
                </a:cubicBezTo>
                <a:cubicBezTo>
                  <a:pt x="9855549" y="15277049"/>
                  <a:pt x="9818459" y="15275277"/>
                  <a:pt x="9822814" y="15251822"/>
                </a:cubicBezTo>
                <a:close/>
                <a:moveTo>
                  <a:pt x="9854160" y="15137418"/>
                </a:moveTo>
                <a:cubicBezTo>
                  <a:pt x="9849710" y="15142875"/>
                  <a:pt x="9842292" y="15145220"/>
                  <a:pt x="9835018" y="15143880"/>
                </a:cubicBezTo>
                <a:lnTo>
                  <a:pt x="9826930" y="15142396"/>
                </a:lnTo>
                <a:cubicBezTo>
                  <a:pt x="9817023" y="15140577"/>
                  <a:pt x="9811280" y="15128945"/>
                  <a:pt x="9813674" y="15119755"/>
                </a:cubicBezTo>
                <a:cubicBezTo>
                  <a:pt x="9816353" y="15109559"/>
                  <a:pt x="9826451" y="15104677"/>
                  <a:pt x="9836310" y="15106495"/>
                </a:cubicBezTo>
                <a:lnTo>
                  <a:pt x="9844398" y="15107979"/>
                </a:lnTo>
                <a:cubicBezTo>
                  <a:pt x="9846264" y="15108314"/>
                  <a:pt x="9847891" y="15109319"/>
                  <a:pt x="9849423" y="15110277"/>
                </a:cubicBezTo>
                <a:cubicBezTo>
                  <a:pt x="9852151" y="15101853"/>
                  <a:pt x="9859282" y="15095582"/>
                  <a:pt x="9868805" y="15096587"/>
                </a:cubicBezTo>
                <a:cubicBezTo>
                  <a:pt x="9878233" y="15097592"/>
                  <a:pt x="9887086" y="15107166"/>
                  <a:pt x="9885268" y="15117026"/>
                </a:cubicBezTo>
                <a:lnTo>
                  <a:pt x="9883784" y="15125116"/>
                </a:lnTo>
                <a:cubicBezTo>
                  <a:pt x="9881966" y="15135025"/>
                  <a:pt x="9873973" y="15142732"/>
                  <a:pt x="9863397" y="15141582"/>
                </a:cubicBezTo>
                <a:cubicBezTo>
                  <a:pt x="9859999" y="15141295"/>
                  <a:pt x="9856889" y="15139572"/>
                  <a:pt x="9854160" y="15137418"/>
                </a:cubicBezTo>
                <a:close/>
                <a:moveTo>
                  <a:pt x="9868900" y="15204481"/>
                </a:moveTo>
                <a:cubicBezTo>
                  <a:pt x="9875457" y="15198114"/>
                  <a:pt x="9889575" y="15197971"/>
                  <a:pt x="9895079" y="15205965"/>
                </a:cubicBezTo>
                <a:cubicBezTo>
                  <a:pt x="9897280" y="15209173"/>
                  <a:pt x="9899481" y="15212379"/>
                  <a:pt x="9901682" y="15215586"/>
                </a:cubicBezTo>
                <a:cubicBezTo>
                  <a:pt x="9907569" y="15224203"/>
                  <a:pt x="9908143" y="15234015"/>
                  <a:pt x="9900199" y="15241771"/>
                </a:cubicBezTo>
                <a:cubicBezTo>
                  <a:pt x="9893642" y="15248137"/>
                  <a:pt x="9879525" y="15248280"/>
                  <a:pt x="9874021" y="15240238"/>
                </a:cubicBezTo>
                <a:lnTo>
                  <a:pt x="9867417" y="15230617"/>
                </a:lnTo>
                <a:cubicBezTo>
                  <a:pt x="9861482" y="15222096"/>
                  <a:pt x="9860956" y="15212236"/>
                  <a:pt x="9868900" y="15204481"/>
                </a:cubicBezTo>
                <a:close/>
                <a:moveTo>
                  <a:pt x="9913551" y="15314386"/>
                </a:moveTo>
                <a:lnTo>
                  <a:pt x="9921639" y="15315869"/>
                </a:lnTo>
                <a:cubicBezTo>
                  <a:pt x="9931546" y="15317689"/>
                  <a:pt x="9938437" y="15327405"/>
                  <a:pt x="9936666" y="15337361"/>
                </a:cubicBezTo>
                <a:cubicBezTo>
                  <a:pt x="9934943" y="15347175"/>
                  <a:pt x="9925037" y="15354259"/>
                  <a:pt x="9915179" y="15352392"/>
                </a:cubicBezTo>
                <a:lnTo>
                  <a:pt x="9907090" y="15350909"/>
                </a:lnTo>
                <a:cubicBezTo>
                  <a:pt x="9897232" y="15349089"/>
                  <a:pt x="9890293" y="15339372"/>
                  <a:pt x="9892064" y="15329416"/>
                </a:cubicBezTo>
                <a:cubicBezTo>
                  <a:pt x="9893834" y="15319651"/>
                  <a:pt x="9903693" y="15312566"/>
                  <a:pt x="9913551" y="15314386"/>
                </a:cubicBezTo>
                <a:close/>
                <a:moveTo>
                  <a:pt x="9919677" y="15181121"/>
                </a:moveTo>
                <a:cubicBezTo>
                  <a:pt x="9924032" y="15157666"/>
                  <a:pt x="9959255" y="15169347"/>
                  <a:pt x="9954948" y="15192465"/>
                </a:cubicBezTo>
                <a:cubicBezTo>
                  <a:pt x="9950641" y="15215922"/>
                  <a:pt x="9915417" y="15204289"/>
                  <a:pt x="9919677" y="15181121"/>
                </a:cubicBezTo>
                <a:close/>
                <a:moveTo>
                  <a:pt x="9988161" y="15323193"/>
                </a:moveTo>
                <a:cubicBezTo>
                  <a:pt x="9983805" y="15346648"/>
                  <a:pt x="9947339" y="15339947"/>
                  <a:pt x="9951694" y="15316444"/>
                </a:cubicBezTo>
                <a:cubicBezTo>
                  <a:pt x="9956048" y="15292941"/>
                  <a:pt x="9992516" y="15299690"/>
                  <a:pt x="9988161" y="15323193"/>
                </a:cubicBezTo>
                <a:close/>
                <a:moveTo>
                  <a:pt x="9986772" y="15284372"/>
                </a:moveTo>
                <a:cubicBezTo>
                  <a:pt x="9977058" y="15299546"/>
                  <a:pt x="9948774" y="15295382"/>
                  <a:pt x="9952603" y="15274798"/>
                </a:cubicBezTo>
                <a:cubicBezTo>
                  <a:pt x="9952985" y="15272836"/>
                  <a:pt x="9953608" y="15271161"/>
                  <a:pt x="9954421" y="15269581"/>
                </a:cubicBezTo>
                <a:cubicBezTo>
                  <a:pt x="9954182" y="15267379"/>
                  <a:pt x="9954278" y="15265082"/>
                  <a:pt x="9954756" y="15262879"/>
                </a:cubicBezTo>
                <a:cubicBezTo>
                  <a:pt x="9956288" y="15256225"/>
                  <a:pt x="9961791" y="15251774"/>
                  <a:pt x="9968108" y="15250147"/>
                </a:cubicBezTo>
                <a:cubicBezTo>
                  <a:pt x="9971267" y="15245887"/>
                  <a:pt x="9975861" y="15242967"/>
                  <a:pt x="9982274" y="15242727"/>
                </a:cubicBezTo>
                <a:cubicBezTo>
                  <a:pt x="9991463" y="15242345"/>
                  <a:pt x="10001943" y="15251678"/>
                  <a:pt x="10000747" y="15261300"/>
                </a:cubicBezTo>
                <a:cubicBezTo>
                  <a:pt x="9999647" y="15270012"/>
                  <a:pt x="9997205" y="15278389"/>
                  <a:pt x="9989165" y="15283224"/>
                </a:cubicBezTo>
                <a:cubicBezTo>
                  <a:pt x="9988400" y="15283750"/>
                  <a:pt x="9987587" y="15283989"/>
                  <a:pt x="9986772" y="15284372"/>
                </a:cubicBezTo>
                <a:close/>
                <a:moveTo>
                  <a:pt x="9990793" y="15339468"/>
                </a:moveTo>
                <a:cubicBezTo>
                  <a:pt x="9992707" y="15329272"/>
                  <a:pt x="10002039" y="15323002"/>
                  <a:pt x="10012185" y="15324246"/>
                </a:cubicBezTo>
                <a:cubicBezTo>
                  <a:pt x="10021996" y="15325443"/>
                  <a:pt x="10029126" y="15336117"/>
                  <a:pt x="10027356" y="15345643"/>
                </a:cubicBezTo>
                <a:lnTo>
                  <a:pt x="10025872" y="15353733"/>
                </a:lnTo>
                <a:cubicBezTo>
                  <a:pt x="10023958" y="15363928"/>
                  <a:pt x="10014578" y="15370151"/>
                  <a:pt x="10004480" y="15368906"/>
                </a:cubicBezTo>
                <a:cubicBezTo>
                  <a:pt x="9994621" y="15367710"/>
                  <a:pt x="9987538" y="15357036"/>
                  <a:pt x="9989261" y="15347510"/>
                </a:cubicBezTo>
                <a:lnTo>
                  <a:pt x="9990793" y="15339468"/>
                </a:lnTo>
                <a:close/>
                <a:moveTo>
                  <a:pt x="10002231" y="15232196"/>
                </a:moveTo>
                <a:cubicBezTo>
                  <a:pt x="10006585" y="15208742"/>
                  <a:pt x="10043005" y="15215777"/>
                  <a:pt x="10038602" y="15239281"/>
                </a:cubicBezTo>
                <a:cubicBezTo>
                  <a:pt x="10034295" y="15262736"/>
                  <a:pt x="9997923" y="15255651"/>
                  <a:pt x="10002231" y="15232196"/>
                </a:cubicBezTo>
                <a:close/>
                <a:moveTo>
                  <a:pt x="10097801" y="14834128"/>
                </a:moveTo>
                <a:cubicBezTo>
                  <a:pt x="10107803" y="14812348"/>
                  <a:pt x="10141256" y="14828384"/>
                  <a:pt x="10131301" y="14850020"/>
                </a:cubicBezTo>
                <a:cubicBezTo>
                  <a:pt x="10121299" y="14871800"/>
                  <a:pt x="10087847" y="14855764"/>
                  <a:pt x="10097801" y="14834128"/>
                </a:cubicBezTo>
                <a:close/>
                <a:moveTo>
                  <a:pt x="10135608" y="15213241"/>
                </a:moveTo>
                <a:cubicBezTo>
                  <a:pt x="10131254" y="15236648"/>
                  <a:pt x="10094499" y="15231909"/>
                  <a:pt x="10098854" y="15208406"/>
                </a:cubicBezTo>
                <a:cubicBezTo>
                  <a:pt x="10103161" y="15185046"/>
                  <a:pt x="10139963" y="15189738"/>
                  <a:pt x="10135608" y="15213241"/>
                </a:cubicBezTo>
                <a:close/>
                <a:moveTo>
                  <a:pt x="10106415" y="15077200"/>
                </a:moveTo>
                <a:cubicBezTo>
                  <a:pt x="10110723" y="15053840"/>
                  <a:pt x="10147669" y="15057431"/>
                  <a:pt x="10143314" y="15080886"/>
                </a:cubicBezTo>
                <a:cubicBezTo>
                  <a:pt x="10138958" y="15104294"/>
                  <a:pt x="10102061" y="15100655"/>
                  <a:pt x="10106415" y="15077200"/>
                </a:cubicBezTo>
                <a:close/>
                <a:moveTo>
                  <a:pt x="10175521" y="15173415"/>
                </a:moveTo>
                <a:lnTo>
                  <a:pt x="10170975" y="15172601"/>
                </a:lnTo>
                <a:cubicBezTo>
                  <a:pt x="10177962" y="15178728"/>
                  <a:pt x="10180498" y="15187488"/>
                  <a:pt x="10180498" y="15196630"/>
                </a:cubicBezTo>
                <a:cubicBezTo>
                  <a:pt x="10180498" y="15206683"/>
                  <a:pt x="10169587" y="15214246"/>
                  <a:pt x="10160303" y="15213384"/>
                </a:cubicBezTo>
                <a:cubicBezTo>
                  <a:pt x="10152837" y="15212667"/>
                  <a:pt x="10147716" y="15207928"/>
                  <a:pt x="10145228" y="15201752"/>
                </a:cubicBezTo>
                <a:cubicBezTo>
                  <a:pt x="10137283" y="15200652"/>
                  <a:pt x="10130488" y="15195530"/>
                  <a:pt x="10129052" y="15186913"/>
                </a:cubicBezTo>
                <a:cubicBezTo>
                  <a:pt x="10128047" y="15181026"/>
                  <a:pt x="10130583" y="15174755"/>
                  <a:pt x="10134939" y="15170447"/>
                </a:cubicBezTo>
                <a:cubicBezTo>
                  <a:pt x="10134699" y="15170112"/>
                  <a:pt x="10134316" y="15169921"/>
                  <a:pt x="10134077" y="15169538"/>
                </a:cubicBezTo>
                <a:lnTo>
                  <a:pt x="10127473" y="15159964"/>
                </a:lnTo>
                <a:cubicBezTo>
                  <a:pt x="10121778" y="15151683"/>
                  <a:pt x="10126468" y="15139236"/>
                  <a:pt x="10134556" y="15134689"/>
                </a:cubicBezTo>
                <a:cubicBezTo>
                  <a:pt x="10141016" y="15131052"/>
                  <a:pt x="10147908" y="15132105"/>
                  <a:pt x="10153459" y="15135742"/>
                </a:cubicBezTo>
                <a:cubicBezTo>
                  <a:pt x="10156665" y="15134020"/>
                  <a:pt x="10160207" y="15132918"/>
                  <a:pt x="10163892" y="15133637"/>
                </a:cubicBezTo>
                <a:lnTo>
                  <a:pt x="10180116" y="15136604"/>
                </a:lnTo>
                <a:cubicBezTo>
                  <a:pt x="10189974" y="15138471"/>
                  <a:pt x="10197536" y="15146849"/>
                  <a:pt x="10196244" y="15157331"/>
                </a:cubicBezTo>
                <a:cubicBezTo>
                  <a:pt x="10195047" y="15166809"/>
                  <a:pt x="10185380" y="15175234"/>
                  <a:pt x="10175521" y="15173415"/>
                </a:cubicBezTo>
                <a:close/>
                <a:moveTo>
                  <a:pt x="10210888" y="14607809"/>
                </a:moveTo>
                <a:cubicBezTo>
                  <a:pt x="10220698" y="14586412"/>
                  <a:pt x="10256208" y="14597230"/>
                  <a:pt x="10246302" y="14618867"/>
                </a:cubicBezTo>
                <a:cubicBezTo>
                  <a:pt x="10236444" y="14640312"/>
                  <a:pt x="10200933" y="14629493"/>
                  <a:pt x="10210888" y="14607809"/>
                </a:cubicBezTo>
                <a:close/>
                <a:moveTo>
                  <a:pt x="10257597" y="15205630"/>
                </a:moveTo>
                <a:cubicBezTo>
                  <a:pt x="10263579" y="15184568"/>
                  <a:pt x="10298083" y="15187344"/>
                  <a:pt x="10293872" y="15210081"/>
                </a:cubicBezTo>
                <a:cubicBezTo>
                  <a:pt x="10293154" y="15214055"/>
                  <a:pt x="10291240" y="15217070"/>
                  <a:pt x="10288895" y="15219511"/>
                </a:cubicBezTo>
                <a:cubicBezTo>
                  <a:pt x="10289996" y="15230712"/>
                  <a:pt x="10281716" y="15243398"/>
                  <a:pt x="10267312" y="15240717"/>
                </a:cubicBezTo>
                <a:lnTo>
                  <a:pt x="10262286" y="15239759"/>
                </a:lnTo>
                <a:cubicBezTo>
                  <a:pt x="10243670" y="15236361"/>
                  <a:pt x="10244723" y="15213050"/>
                  <a:pt x="10257597" y="15205630"/>
                </a:cubicBezTo>
                <a:close/>
                <a:moveTo>
                  <a:pt x="10259032" y="14700050"/>
                </a:moveTo>
                <a:cubicBezTo>
                  <a:pt x="10263100" y="14690955"/>
                  <a:pt x="10274442" y="14686551"/>
                  <a:pt x="10283535" y="14690716"/>
                </a:cubicBezTo>
                <a:lnTo>
                  <a:pt x="10291001" y="14694163"/>
                </a:lnTo>
                <a:cubicBezTo>
                  <a:pt x="10300141" y="14698326"/>
                  <a:pt x="10304496" y="14709433"/>
                  <a:pt x="10300333" y="14718671"/>
                </a:cubicBezTo>
                <a:cubicBezTo>
                  <a:pt x="10296265" y="14727766"/>
                  <a:pt x="10284923" y="14732169"/>
                  <a:pt x="10275830" y="14728006"/>
                </a:cubicBezTo>
                <a:lnTo>
                  <a:pt x="10268364" y="14724558"/>
                </a:lnTo>
                <a:cubicBezTo>
                  <a:pt x="10259224" y="14720393"/>
                  <a:pt x="10254868" y="14709288"/>
                  <a:pt x="10259032" y="14700050"/>
                </a:cubicBezTo>
                <a:close/>
                <a:moveTo>
                  <a:pt x="10263339" y="14609150"/>
                </a:moveTo>
                <a:lnTo>
                  <a:pt x="10259271" y="14598188"/>
                </a:lnTo>
                <a:cubicBezTo>
                  <a:pt x="10255634" y="14588422"/>
                  <a:pt x="10257548" y="14578753"/>
                  <a:pt x="10267168" y="14573201"/>
                </a:cubicBezTo>
                <a:cubicBezTo>
                  <a:pt x="10275064" y="14568605"/>
                  <a:pt x="10288799" y="14571956"/>
                  <a:pt x="10292149" y="14581099"/>
                </a:cubicBezTo>
                <a:cubicBezTo>
                  <a:pt x="10293489" y="14584737"/>
                  <a:pt x="10294877" y="14588374"/>
                  <a:pt x="10296217" y="14592013"/>
                </a:cubicBezTo>
                <a:cubicBezTo>
                  <a:pt x="10299854" y="14601777"/>
                  <a:pt x="10297940" y="14611446"/>
                  <a:pt x="10288368" y="14617000"/>
                </a:cubicBezTo>
                <a:cubicBezTo>
                  <a:pt x="10280424" y="14621643"/>
                  <a:pt x="10266690" y="14618292"/>
                  <a:pt x="10263339" y="14609150"/>
                </a:cubicBezTo>
                <a:close/>
                <a:moveTo>
                  <a:pt x="10277170" y="14510925"/>
                </a:moveTo>
                <a:cubicBezTo>
                  <a:pt x="10268317" y="14507622"/>
                  <a:pt x="10261999" y="14496181"/>
                  <a:pt x="10266211" y="14487086"/>
                </a:cubicBezTo>
                <a:lnTo>
                  <a:pt x="10269657" y="14479572"/>
                </a:lnTo>
                <a:cubicBezTo>
                  <a:pt x="10273820" y="14470477"/>
                  <a:pt x="10283487" y="14464876"/>
                  <a:pt x="10293489" y="14468610"/>
                </a:cubicBezTo>
                <a:cubicBezTo>
                  <a:pt x="10302343" y="14471865"/>
                  <a:pt x="10308660" y="14483306"/>
                  <a:pt x="10304448" y="14492447"/>
                </a:cubicBezTo>
                <a:lnTo>
                  <a:pt x="10301003" y="14499915"/>
                </a:lnTo>
                <a:cubicBezTo>
                  <a:pt x="10296792" y="14509106"/>
                  <a:pt x="10287172" y="14514611"/>
                  <a:pt x="10277170" y="14510925"/>
                </a:cubicBezTo>
                <a:close/>
                <a:moveTo>
                  <a:pt x="9404064" y="14932113"/>
                </a:moveTo>
                <a:cubicBezTo>
                  <a:pt x="9401862" y="14928906"/>
                  <a:pt x="9399661" y="14925698"/>
                  <a:pt x="9397459" y="14922492"/>
                </a:cubicBezTo>
                <a:cubicBezTo>
                  <a:pt x="9391764" y="14914211"/>
                  <a:pt x="9393488" y="14902531"/>
                  <a:pt x="9401815" y="14896643"/>
                </a:cubicBezTo>
                <a:cubicBezTo>
                  <a:pt x="9409855" y="14890899"/>
                  <a:pt x="9422010" y="14892718"/>
                  <a:pt x="9427657" y="14900951"/>
                </a:cubicBezTo>
                <a:cubicBezTo>
                  <a:pt x="9429859" y="14904159"/>
                  <a:pt x="9432061" y="14907365"/>
                  <a:pt x="9434261" y="14910573"/>
                </a:cubicBezTo>
                <a:cubicBezTo>
                  <a:pt x="9439957" y="14918854"/>
                  <a:pt x="9438234" y="14930534"/>
                  <a:pt x="9429907" y="14936421"/>
                </a:cubicBezTo>
                <a:cubicBezTo>
                  <a:pt x="9421867" y="14942213"/>
                  <a:pt x="9409759" y="14940346"/>
                  <a:pt x="9404064" y="14932113"/>
                </a:cubicBezTo>
                <a:close/>
                <a:moveTo>
                  <a:pt x="9424977" y="15245694"/>
                </a:moveTo>
                <a:cubicBezTo>
                  <a:pt x="9427705" y="15236744"/>
                  <a:pt x="9438330" y="15230330"/>
                  <a:pt x="9447470" y="15233681"/>
                </a:cubicBezTo>
                <a:lnTo>
                  <a:pt x="9458094" y="15237606"/>
                </a:lnTo>
                <a:cubicBezTo>
                  <a:pt x="9463167" y="15239473"/>
                  <a:pt x="9466996" y="15243207"/>
                  <a:pt x="9469102" y="15247801"/>
                </a:cubicBezTo>
                <a:cubicBezTo>
                  <a:pt x="9477764" y="15248950"/>
                  <a:pt x="9485038" y="15255173"/>
                  <a:pt x="9483029" y="15266325"/>
                </a:cubicBezTo>
                <a:cubicBezTo>
                  <a:pt x="9479296" y="15286574"/>
                  <a:pt x="9450725" y="15287292"/>
                  <a:pt x="9446321" y="15271640"/>
                </a:cubicBezTo>
                <a:cubicBezTo>
                  <a:pt x="9443211" y="15270490"/>
                  <a:pt x="9440101" y="15269342"/>
                  <a:pt x="9437037" y="15268240"/>
                </a:cubicBezTo>
                <a:cubicBezTo>
                  <a:pt x="9427801" y="15264794"/>
                  <a:pt x="9422010" y="15255460"/>
                  <a:pt x="9424977" y="15245694"/>
                </a:cubicBezTo>
                <a:close/>
                <a:moveTo>
                  <a:pt x="9444456" y="15377379"/>
                </a:moveTo>
                <a:lnTo>
                  <a:pt x="9460679" y="15380347"/>
                </a:lnTo>
                <a:cubicBezTo>
                  <a:pt x="9470872" y="15382262"/>
                  <a:pt x="9476376" y="15393031"/>
                  <a:pt x="9474653" y="15402557"/>
                </a:cubicBezTo>
                <a:cubicBezTo>
                  <a:pt x="9472787" y="15412657"/>
                  <a:pt x="9461971" y="15418258"/>
                  <a:pt x="9452447" y="15416534"/>
                </a:cubicBezTo>
                <a:lnTo>
                  <a:pt x="9436224" y="15413519"/>
                </a:lnTo>
                <a:cubicBezTo>
                  <a:pt x="9426030" y="15411652"/>
                  <a:pt x="9420527" y="15400882"/>
                  <a:pt x="9422297" y="15391309"/>
                </a:cubicBezTo>
                <a:cubicBezTo>
                  <a:pt x="9424116" y="15381209"/>
                  <a:pt x="9434932" y="15375657"/>
                  <a:pt x="9444456" y="15377379"/>
                </a:cubicBezTo>
                <a:close/>
                <a:moveTo>
                  <a:pt x="9365826" y="15453297"/>
                </a:moveTo>
                <a:cubicBezTo>
                  <a:pt x="9361567" y="15444155"/>
                  <a:pt x="9366831" y="15433768"/>
                  <a:pt x="9375397" y="15429651"/>
                </a:cubicBezTo>
                <a:cubicBezTo>
                  <a:pt x="9381906" y="15426588"/>
                  <a:pt x="9389228" y="15428598"/>
                  <a:pt x="9394301" y="15433145"/>
                </a:cubicBezTo>
                <a:cubicBezTo>
                  <a:pt x="9405930" y="15424864"/>
                  <a:pt x="9427131" y="15433002"/>
                  <a:pt x="9423733" y="15451239"/>
                </a:cubicBezTo>
                <a:cubicBezTo>
                  <a:pt x="9421341" y="15464211"/>
                  <a:pt x="9409328" y="15467562"/>
                  <a:pt x="9399661" y="15464307"/>
                </a:cubicBezTo>
                <a:cubicBezTo>
                  <a:pt x="9397795" y="15466653"/>
                  <a:pt x="9395593" y="15468807"/>
                  <a:pt x="9392817" y="15470099"/>
                </a:cubicBezTo>
                <a:cubicBezTo>
                  <a:pt x="9383820" y="15474407"/>
                  <a:pt x="9373148" y="15469094"/>
                  <a:pt x="9369224" y="15460525"/>
                </a:cubicBezTo>
                <a:lnTo>
                  <a:pt x="9365826" y="15453297"/>
                </a:lnTo>
                <a:close/>
                <a:moveTo>
                  <a:pt x="9391095" y="15522563"/>
                </a:moveTo>
                <a:lnTo>
                  <a:pt x="9383007" y="15521079"/>
                </a:lnTo>
                <a:cubicBezTo>
                  <a:pt x="9372813" y="15519164"/>
                  <a:pt x="9367214" y="15508633"/>
                  <a:pt x="9368841" y="15499012"/>
                </a:cubicBezTo>
                <a:cubicBezTo>
                  <a:pt x="9370564" y="15488912"/>
                  <a:pt x="9381380" y="15483071"/>
                  <a:pt x="9390903" y="15484890"/>
                </a:cubicBezTo>
                <a:lnTo>
                  <a:pt x="9398991" y="15486374"/>
                </a:lnTo>
                <a:cubicBezTo>
                  <a:pt x="9401815" y="15486900"/>
                  <a:pt x="9404208" y="15488098"/>
                  <a:pt x="9406265" y="15489725"/>
                </a:cubicBezTo>
                <a:cubicBezTo>
                  <a:pt x="9407892" y="15487571"/>
                  <a:pt x="9409855" y="15485752"/>
                  <a:pt x="9412056" y="15484555"/>
                </a:cubicBezTo>
                <a:cubicBezTo>
                  <a:pt x="9416794" y="15482018"/>
                  <a:pt x="9421675" y="15481827"/>
                  <a:pt x="9426030" y="15483311"/>
                </a:cubicBezTo>
                <a:cubicBezTo>
                  <a:pt x="9423207" y="15479768"/>
                  <a:pt x="9421675" y="15475221"/>
                  <a:pt x="9422010" y="15469956"/>
                </a:cubicBezTo>
                <a:cubicBezTo>
                  <a:pt x="9422345" y="15464833"/>
                  <a:pt x="9425599" y="15460094"/>
                  <a:pt x="9429955" y="15456983"/>
                </a:cubicBezTo>
                <a:cubicBezTo>
                  <a:pt x="9424977" y="15437645"/>
                  <a:pt x="9453405" y="15423571"/>
                  <a:pt x="9462593" y="15443437"/>
                </a:cubicBezTo>
                <a:cubicBezTo>
                  <a:pt x="9465608" y="15449994"/>
                  <a:pt x="9464364" y="15455978"/>
                  <a:pt x="9461253" y="15460717"/>
                </a:cubicBezTo>
                <a:cubicBezTo>
                  <a:pt x="9465034" y="15464402"/>
                  <a:pt x="9467331" y="15469477"/>
                  <a:pt x="9466948" y="15475604"/>
                </a:cubicBezTo>
                <a:cubicBezTo>
                  <a:pt x="9466326" y="15485130"/>
                  <a:pt x="9455989" y="15493745"/>
                  <a:pt x="9446465" y="15491975"/>
                </a:cubicBezTo>
                <a:lnTo>
                  <a:pt x="9438377" y="15490491"/>
                </a:lnTo>
                <a:cubicBezTo>
                  <a:pt x="9436846" y="15490203"/>
                  <a:pt x="9435554" y="15489534"/>
                  <a:pt x="9434214" y="15489007"/>
                </a:cubicBezTo>
                <a:cubicBezTo>
                  <a:pt x="9435219" y="15490012"/>
                  <a:pt x="9436319" y="15490970"/>
                  <a:pt x="9437134" y="15492166"/>
                </a:cubicBezTo>
                <a:lnTo>
                  <a:pt x="9443737" y="15501787"/>
                </a:lnTo>
                <a:cubicBezTo>
                  <a:pt x="9449432" y="15510069"/>
                  <a:pt x="9444264" y="15522563"/>
                  <a:pt x="9436176" y="15526871"/>
                </a:cubicBezTo>
                <a:cubicBezTo>
                  <a:pt x="9426701" y="15531944"/>
                  <a:pt x="9416746" y="15527588"/>
                  <a:pt x="9411051" y="15519307"/>
                </a:cubicBezTo>
                <a:lnTo>
                  <a:pt x="9409089" y="15516483"/>
                </a:lnTo>
                <a:cubicBezTo>
                  <a:pt x="9404782" y="15521318"/>
                  <a:pt x="9397651" y="15523759"/>
                  <a:pt x="9391095" y="15522563"/>
                </a:cubicBezTo>
                <a:close/>
                <a:moveTo>
                  <a:pt x="9424738" y="15602837"/>
                </a:moveTo>
                <a:cubicBezTo>
                  <a:pt x="9423255" y="15603029"/>
                  <a:pt x="9421915" y="15603459"/>
                  <a:pt x="9420288" y="15603315"/>
                </a:cubicBezTo>
                <a:cubicBezTo>
                  <a:pt x="9410955" y="15602406"/>
                  <a:pt x="9401815" y="15592928"/>
                  <a:pt x="9403633" y="15583067"/>
                </a:cubicBezTo>
                <a:lnTo>
                  <a:pt x="9405117" y="15574978"/>
                </a:lnTo>
                <a:cubicBezTo>
                  <a:pt x="9406935" y="15565069"/>
                  <a:pt x="9414641" y="15557266"/>
                  <a:pt x="9425361" y="15558272"/>
                </a:cubicBezTo>
                <a:cubicBezTo>
                  <a:pt x="9432204" y="15558941"/>
                  <a:pt x="9438808" y="15564208"/>
                  <a:pt x="9441201" y="15570813"/>
                </a:cubicBezTo>
                <a:lnTo>
                  <a:pt x="9445987" y="15571722"/>
                </a:lnTo>
                <a:cubicBezTo>
                  <a:pt x="9456228" y="15573637"/>
                  <a:pt x="9463072" y="15581584"/>
                  <a:pt x="9462354" y="15592210"/>
                </a:cubicBezTo>
                <a:cubicBezTo>
                  <a:pt x="9461732" y="15601736"/>
                  <a:pt x="9451394" y="15610303"/>
                  <a:pt x="9441871" y="15608533"/>
                </a:cubicBezTo>
                <a:lnTo>
                  <a:pt x="9433783" y="15607049"/>
                </a:lnTo>
                <a:cubicBezTo>
                  <a:pt x="9430194" y="15606426"/>
                  <a:pt x="9427275" y="15604799"/>
                  <a:pt x="9424738" y="15602837"/>
                </a:cubicBezTo>
                <a:close/>
                <a:moveTo>
                  <a:pt x="9423159" y="15711927"/>
                </a:moveTo>
                <a:cubicBezTo>
                  <a:pt x="9413013" y="15715134"/>
                  <a:pt x="9404638" y="15708959"/>
                  <a:pt x="9400522" y="15700152"/>
                </a:cubicBezTo>
                <a:lnTo>
                  <a:pt x="9397172" y="15692876"/>
                </a:lnTo>
                <a:cubicBezTo>
                  <a:pt x="9393057" y="15683972"/>
                  <a:pt x="9400570" y="15672915"/>
                  <a:pt x="9408945" y="15670234"/>
                </a:cubicBezTo>
                <a:cubicBezTo>
                  <a:pt x="9419091" y="15667075"/>
                  <a:pt x="9427466" y="15673201"/>
                  <a:pt x="9431534" y="15682058"/>
                </a:cubicBezTo>
                <a:lnTo>
                  <a:pt x="9434884" y="15689333"/>
                </a:lnTo>
                <a:cubicBezTo>
                  <a:pt x="9439048" y="15698189"/>
                  <a:pt x="9431534" y="15709295"/>
                  <a:pt x="9423159" y="15711927"/>
                </a:cubicBezTo>
                <a:close/>
                <a:moveTo>
                  <a:pt x="9478147" y="15739881"/>
                </a:moveTo>
                <a:cubicBezTo>
                  <a:pt x="9473840" y="15742993"/>
                  <a:pt x="9468910" y="15745196"/>
                  <a:pt x="9463359" y="15746056"/>
                </a:cubicBezTo>
                <a:cubicBezTo>
                  <a:pt x="9453692" y="15747589"/>
                  <a:pt x="9444025" y="15743807"/>
                  <a:pt x="9441154" y="15733515"/>
                </a:cubicBezTo>
                <a:cubicBezTo>
                  <a:pt x="9438761" y="15724899"/>
                  <a:pt x="9444072" y="15712836"/>
                  <a:pt x="9453692" y="15711305"/>
                </a:cubicBezTo>
                <a:cubicBezTo>
                  <a:pt x="9454888" y="15711162"/>
                  <a:pt x="9456037" y="15710922"/>
                  <a:pt x="9457185" y="15710635"/>
                </a:cubicBezTo>
                <a:cubicBezTo>
                  <a:pt x="9457329" y="15710586"/>
                  <a:pt x="9457281" y="15710586"/>
                  <a:pt x="9457425" y="15710540"/>
                </a:cubicBezTo>
                <a:cubicBezTo>
                  <a:pt x="9457472" y="15710491"/>
                  <a:pt x="9457520" y="15710443"/>
                  <a:pt x="9457616" y="15710395"/>
                </a:cubicBezTo>
                <a:cubicBezTo>
                  <a:pt x="9457712" y="15710204"/>
                  <a:pt x="9457807" y="15710061"/>
                  <a:pt x="9457999" y="15709821"/>
                </a:cubicBezTo>
                <a:cubicBezTo>
                  <a:pt x="9463359" y="15701253"/>
                  <a:pt x="9473744" y="15698619"/>
                  <a:pt x="9482645" y="15703263"/>
                </a:cubicBezTo>
                <a:cubicBezTo>
                  <a:pt x="9483985" y="15703981"/>
                  <a:pt x="9484991" y="15705178"/>
                  <a:pt x="9486043" y="15706230"/>
                </a:cubicBezTo>
                <a:cubicBezTo>
                  <a:pt x="9492982" y="15709295"/>
                  <a:pt x="9498199" y="15715901"/>
                  <a:pt x="9496428" y="15725570"/>
                </a:cubicBezTo>
                <a:cubicBezTo>
                  <a:pt x="9494418" y="15735910"/>
                  <a:pt x="9486282" y="15740073"/>
                  <a:pt x="9478147" y="15739881"/>
                </a:cubicBezTo>
                <a:close/>
                <a:moveTo>
                  <a:pt x="9561801" y="15720112"/>
                </a:moveTo>
                <a:lnTo>
                  <a:pt x="9550842" y="15722984"/>
                </a:lnTo>
                <a:cubicBezTo>
                  <a:pt x="9545003" y="15724517"/>
                  <a:pt x="9539643" y="15722122"/>
                  <a:pt x="9535288" y="15718437"/>
                </a:cubicBezTo>
                <a:cubicBezTo>
                  <a:pt x="9531268" y="15722171"/>
                  <a:pt x="9525860" y="15724372"/>
                  <a:pt x="9520022" y="15723415"/>
                </a:cubicBezTo>
                <a:cubicBezTo>
                  <a:pt x="9512604" y="15722219"/>
                  <a:pt x="9506574" y="15716187"/>
                  <a:pt x="9504947" y="15709055"/>
                </a:cubicBezTo>
                <a:cubicBezTo>
                  <a:pt x="9497912" y="15704556"/>
                  <a:pt x="9494658" y="15695125"/>
                  <a:pt x="9497816" y="15687323"/>
                </a:cubicBezTo>
                <a:cubicBezTo>
                  <a:pt x="9501022" y="15679473"/>
                  <a:pt x="9509158" y="15675404"/>
                  <a:pt x="9517151" y="15676458"/>
                </a:cubicBezTo>
                <a:cubicBezTo>
                  <a:pt x="9513848" y="15674639"/>
                  <a:pt x="9510977" y="15671814"/>
                  <a:pt x="9509062" y="15667649"/>
                </a:cubicBezTo>
                <a:cubicBezTo>
                  <a:pt x="9506574" y="15662288"/>
                  <a:pt x="9507005" y="15657597"/>
                  <a:pt x="9509158" y="15653911"/>
                </a:cubicBezTo>
                <a:cubicBezTo>
                  <a:pt x="9501788" y="15657980"/>
                  <a:pt x="9491260" y="15657214"/>
                  <a:pt x="9484703" y="15649938"/>
                </a:cubicBezTo>
                <a:cubicBezTo>
                  <a:pt x="9481689" y="15659416"/>
                  <a:pt x="9472069" y="15664155"/>
                  <a:pt x="9462593" y="15662384"/>
                </a:cubicBezTo>
                <a:lnTo>
                  <a:pt x="9446370" y="15659369"/>
                </a:lnTo>
                <a:cubicBezTo>
                  <a:pt x="9436463" y="15657549"/>
                  <a:pt x="9430672" y="15646013"/>
                  <a:pt x="9433017" y="15636823"/>
                </a:cubicBezTo>
                <a:cubicBezTo>
                  <a:pt x="9435650" y="15626626"/>
                  <a:pt x="9445747" y="15621648"/>
                  <a:pt x="9455558" y="15623468"/>
                </a:cubicBezTo>
                <a:lnTo>
                  <a:pt x="9471782" y="15626435"/>
                </a:lnTo>
                <a:cubicBezTo>
                  <a:pt x="9475563" y="15627154"/>
                  <a:pt x="9478482" y="15629452"/>
                  <a:pt x="9480827" y="15632370"/>
                </a:cubicBezTo>
                <a:cubicBezTo>
                  <a:pt x="9486474" y="15620979"/>
                  <a:pt x="9508058" y="15618393"/>
                  <a:pt x="9515427" y="15634285"/>
                </a:cubicBezTo>
                <a:cubicBezTo>
                  <a:pt x="9517916" y="15639695"/>
                  <a:pt x="9517485" y="15644385"/>
                  <a:pt x="9515332" y="15648119"/>
                </a:cubicBezTo>
                <a:cubicBezTo>
                  <a:pt x="9524186" y="15643237"/>
                  <a:pt x="9537920" y="15644721"/>
                  <a:pt x="9543424" y="15656735"/>
                </a:cubicBezTo>
                <a:cubicBezTo>
                  <a:pt x="9549789" y="15670569"/>
                  <a:pt x="9537155" y="15679855"/>
                  <a:pt x="9524951" y="15678755"/>
                </a:cubicBezTo>
                <a:lnTo>
                  <a:pt x="9524999" y="15678755"/>
                </a:lnTo>
                <a:cubicBezTo>
                  <a:pt x="9525813" y="15678755"/>
                  <a:pt x="9526626" y="15678516"/>
                  <a:pt x="9527440" y="15678659"/>
                </a:cubicBezTo>
                <a:cubicBezTo>
                  <a:pt x="9533182" y="15679616"/>
                  <a:pt x="9537873" y="15683589"/>
                  <a:pt x="9540553" y="15688568"/>
                </a:cubicBezTo>
                <a:cubicBezTo>
                  <a:pt x="9540840" y="15688424"/>
                  <a:pt x="9541127" y="15688233"/>
                  <a:pt x="9541462" y="15688137"/>
                </a:cubicBezTo>
                <a:lnTo>
                  <a:pt x="9552421" y="15685265"/>
                </a:lnTo>
                <a:cubicBezTo>
                  <a:pt x="9561849" y="15682776"/>
                  <a:pt x="9571946" y="15688519"/>
                  <a:pt x="9574483" y="15697997"/>
                </a:cubicBezTo>
                <a:cubicBezTo>
                  <a:pt x="9577068" y="15707428"/>
                  <a:pt x="9571229" y="15717671"/>
                  <a:pt x="9561801" y="15720112"/>
                </a:cubicBezTo>
                <a:close/>
                <a:moveTo>
                  <a:pt x="9586974" y="15592306"/>
                </a:moveTo>
                <a:lnTo>
                  <a:pt x="9570750" y="15589338"/>
                </a:lnTo>
                <a:cubicBezTo>
                  <a:pt x="9560844" y="15587519"/>
                  <a:pt x="9555053" y="15575983"/>
                  <a:pt x="9557398" y="15566744"/>
                </a:cubicBezTo>
                <a:cubicBezTo>
                  <a:pt x="9560030" y="15556597"/>
                  <a:pt x="9570128" y="15551570"/>
                  <a:pt x="9579939" y="15553389"/>
                </a:cubicBezTo>
                <a:lnTo>
                  <a:pt x="9596163" y="15556357"/>
                </a:lnTo>
                <a:cubicBezTo>
                  <a:pt x="9606069" y="15558224"/>
                  <a:pt x="9611859" y="15569760"/>
                  <a:pt x="9609515" y="15578950"/>
                </a:cubicBezTo>
                <a:cubicBezTo>
                  <a:pt x="9606930" y="15589098"/>
                  <a:pt x="9596832" y="15594125"/>
                  <a:pt x="9586974" y="15592306"/>
                </a:cubicBezTo>
                <a:close/>
                <a:moveTo>
                  <a:pt x="9637463" y="15640891"/>
                </a:moveTo>
                <a:cubicBezTo>
                  <a:pt x="9635645" y="15650800"/>
                  <a:pt x="9627940" y="15658602"/>
                  <a:pt x="9617219" y="15657549"/>
                </a:cubicBezTo>
                <a:cubicBezTo>
                  <a:pt x="9607888" y="15656640"/>
                  <a:pt x="9598747" y="15647162"/>
                  <a:pt x="9600565" y="15637349"/>
                </a:cubicBezTo>
                <a:lnTo>
                  <a:pt x="9602049" y="15629259"/>
                </a:lnTo>
                <a:cubicBezTo>
                  <a:pt x="9603868" y="15619350"/>
                  <a:pt x="9611572" y="15611548"/>
                  <a:pt x="9622292" y="15612553"/>
                </a:cubicBezTo>
                <a:cubicBezTo>
                  <a:pt x="9631625" y="15613463"/>
                  <a:pt x="9640765" y="15622941"/>
                  <a:pt x="9638947" y="15632801"/>
                </a:cubicBezTo>
                <a:lnTo>
                  <a:pt x="9637463" y="15640891"/>
                </a:lnTo>
                <a:close/>
                <a:moveTo>
                  <a:pt x="9655649" y="15510548"/>
                </a:moveTo>
                <a:cubicBezTo>
                  <a:pt x="9652347" y="15519643"/>
                  <a:pt x="9641674" y="15524716"/>
                  <a:pt x="9632534" y="15521365"/>
                </a:cubicBezTo>
                <a:lnTo>
                  <a:pt x="9621910" y="15517440"/>
                </a:lnTo>
                <a:cubicBezTo>
                  <a:pt x="9618943" y="15516388"/>
                  <a:pt x="9616645" y="15514376"/>
                  <a:pt x="9614683" y="15512032"/>
                </a:cubicBezTo>
                <a:cubicBezTo>
                  <a:pt x="9613391" y="15511984"/>
                  <a:pt x="9612051" y="15512032"/>
                  <a:pt x="9610759" y="15511648"/>
                </a:cubicBezTo>
                <a:cubicBezTo>
                  <a:pt x="9610472" y="15513611"/>
                  <a:pt x="9610089" y="15515526"/>
                  <a:pt x="9609323" y="15517202"/>
                </a:cubicBezTo>
                <a:cubicBezTo>
                  <a:pt x="9604729" y="15526917"/>
                  <a:pt x="9593291" y="15528546"/>
                  <a:pt x="9584294" y="15525004"/>
                </a:cubicBezTo>
                <a:cubicBezTo>
                  <a:pt x="9569746" y="15519212"/>
                  <a:pt x="9562184" y="15505235"/>
                  <a:pt x="9561179" y="15490203"/>
                </a:cubicBezTo>
                <a:cubicBezTo>
                  <a:pt x="9561131" y="15489294"/>
                  <a:pt x="9561514" y="15488529"/>
                  <a:pt x="9561562" y="15487667"/>
                </a:cubicBezTo>
                <a:cubicBezTo>
                  <a:pt x="9553330" y="15489725"/>
                  <a:pt x="9544860" y="15490060"/>
                  <a:pt x="9537011" y="15486231"/>
                </a:cubicBezTo>
                <a:cubicBezTo>
                  <a:pt x="9528206" y="15481970"/>
                  <a:pt x="9522462" y="15473306"/>
                  <a:pt x="9526004" y="15463254"/>
                </a:cubicBezTo>
                <a:cubicBezTo>
                  <a:pt x="9528971" y="15454829"/>
                  <a:pt x="9540217" y="15447936"/>
                  <a:pt x="9548975" y="15452197"/>
                </a:cubicBezTo>
                <a:cubicBezTo>
                  <a:pt x="9550028" y="15452771"/>
                  <a:pt x="9551129" y="15453250"/>
                  <a:pt x="9552230" y="15453633"/>
                </a:cubicBezTo>
                <a:cubicBezTo>
                  <a:pt x="9552373" y="15453680"/>
                  <a:pt x="9552326" y="15453633"/>
                  <a:pt x="9552421" y="15453680"/>
                </a:cubicBezTo>
                <a:cubicBezTo>
                  <a:pt x="9552517" y="15453680"/>
                  <a:pt x="9552564" y="15453680"/>
                  <a:pt x="9552660" y="15453680"/>
                </a:cubicBezTo>
                <a:cubicBezTo>
                  <a:pt x="9552852" y="15453585"/>
                  <a:pt x="9552995" y="15453537"/>
                  <a:pt x="9553282" y="15453394"/>
                </a:cubicBezTo>
                <a:cubicBezTo>
                  <a:pt x="9562567" y="15449420"/>
                  <a:pt x="9572569" y="15453250"/>
                  <a:pt x="9577211" y="15462153"/>
                </a:cubicBezTo>
                <a:cubicBezTo>
                  <a:pt x="9578646" y="15464881"/>
                  <a:pt x="9578839" y="15467898"/>
                  <a:pt x="9578599" y="15470913"/>
                </a:cubicBezTo>
                <a:cubicBezTo>
                  <a:pt x="9578695" y="15470913"/>
                  <a:pt x="9578790" y="15470865"/>
                  <a:pt x="9578886" y="15470865"/>
                </a:cubicBezTo>
                <a:cubicBezTo>
                  <a:pt x="9584055" y="15470625"/>
                  <a:pt x="9588745" y="15472683"/>
                  <a:pt x="9592238" y="15475986"/>
                </a:cubicBezTo>
                <a:cubicBezTo>
                  <a:pt x="9594057" y="15472683"/>
                  <a:pt x="9596402" y="15469668"/>
                  <a:pt x="9599465" y="15468041"/>
                </a:cubicBezTo>
                <a:cubicBezTo>
                  <a:pt x="9608988" y="15462966"/>
                  <a:pt x="9618895" y="15467371"/>
                  <a:pt x="9624541" y="15475652"/>
                </a:cubicBezTo>
                <a:lnTo>
                  <a:pt x="9629519" y="15482928"/>
                </a:lnTo>
                <a:cubicBezTo>
                  <a:pt x="9631050" y="15483023"/>
                  <a:pt x="9632630" y="15483023"/>
                  <a:pt x="9634161" y="15483597"/>
                </a:cubicBezTo>
                <a:lnTo>
                  <a:pt x="9644785" y="15487522"/>
                </a:lnTo>
                <a:cubicBezTo>
                  <a:pt x="9654022" y="15490825"/>
                  <a:pt x="9658999" y="15501310"/>
                  <a:pt x="9655649" y="15510548"/>
                </a:cubicBezTo>
                <a:close/>
                <a:moveTo>
                  <a:pt x="9652825" y="15251583"/>
                </a:moveTo>
                <a:cubicBezTo>
                  <a:pt x="9643398" y="15251057"/>
                  <a:pt x="9634496" y="15240764"/>
                  <a:pt x="9636267" y="15231240"/>
                </a:cubicBezTo>
                <a:lnTo>
                  <a:pt x="9637750" y="15223150"/>
                </a:lnTo>
                <a:cubicBezTo>
                  <a:pt x="9639665" y="15212905"/>
                  <a:pt x="9647370" y="15205965"/>
                  <a:pt x="9658090" y="15206587"/>
                </a:cubicBezTo>
                <a:cubicBezTo>
                  <a:pt x="9667518" y="15207113"/>
                  <a:pt x="9676419" y="15217406"/>
                  <a:pt x="9674649" y="15226930"/>
                </a:cubicBezTo>
                <a:lnTo>
                  <a:pt x="9673165" y="15235020"/>
                </a:lnTo>
                <a:cubicBezTo>
                  <a:pt x="9671298" y="15245265"/>
                  <a:pt x="9663545" y="15252205"/>
                  <a:pt x="9652825" y="15251583"/>
                </a:cubicBezTo>
                <a:close/>
                <a:moveTo>
                  <a:pt x="9662636" y="15347175"/>
                </a:moveTo>
                <a:lnTo>
                  <a:pt x="9664120" y="15339085"/>
                </a:lnTo>
                <a:cubicBezTo>
                  <a:pt x="9665938" y="15329225"/>
                  <a:pt x="9673595" y="15321326"/>
                  <a:pt x="9684315" y="15322331"/>
                </a:cubicBezTo>
                <a:cubicBezTo>
                  <a:pt x="9693647" y="15323193"/>
                  <a:pt x="9702884" y="15332671"/>
                  <a:pt x="9701066" y="15342483"/>
                </a:cubicBezTo>
                <a:lnTo>
                  <a:pt x="9699582" y="15350573"/>
                </a:lnTo>
                <a:cubicBezTo>
                  <a:pt x="9697764" y="15360434"/>
                  <a:pt x="9690106" y="15368332"/>
                  <a:pt x="9679386" y="15367327"/>
                </a:cubicBezTo>
                <a:cubicBezTo>
                  <a:pt x="9670102" y="15366465"/>
                  <a:pt x="9660818" y="15357036"/>
                  <a:pt x="9662636" y="15347175"/>
                </a:cubicBezTo>
                <a:close/>
                <a:moveTo>
                  <a:pt x="9709775" y="15612362"/>
                </a:moveTo>
                <a:cubicBezTo>
                  <a:pt x="9707861" y="15622606"/>
                  <a:pt x="9700300" y="15629595"/>
                  <a:pt x="9689532" y="15629021"/>
                </a:cubicBezTo>
                <a:cubicBezTo>
                  <a:pt x="9680104" y="15628542"/>
                  <a:pt x="9671107" y="15618345"/>
                  <a:pt x="9672878" y="15608772"/>
                </a:cubicBezTo>
                <a:lnTo>
                  <a:pt x="9674361" y="15600682"/>
                </a:lnTo>
                <a:cubicBezTo>
                  <a:pt x="9676275" y="15590439"/>
                  <a:pt x="9683837" y="15583449"/>
                  <a:pt x="9694605" y="15583977"/>
                </a:cubicBezTo>
                <a:cubicBezTo>
                  <a:pt x="9704033" y="15584456"/>
                  <a:pt x="9713030" y="15594651"/>
                  <a:pt x="9711259" y="15604225"/>
                </a:cubicBezTo>
                <a:lnTo>
                  <a:pt x="9709775" y="15612362"/>
                </a:lnTo>
                <a:close/>
                <a:moveTo>
                  <a:pt x="9681300" y="15517824"/>
                </a:moveTo>
                <a:cubicBezTo>
                  <a:pt x="9685607" y="15494464"/>
                  <a:pt x="9722506" y="15498581"/>
                  <a:pt x="9718151" y="15522084"/>
                </a:cubicBezTo>
                <a:cubicBezTo>
                  <a:pt x="9713844" y="15545443"/>
                  <a:pt x="9676945" y="15541327"/>
                  <a:pt x="9681300" y="15517824"/>
                </a:cubicBezTo>
                <a:close/>
                <a:moveTo>
                  <a:pt x="9693217" y="15227506"/>
                </a:moveTo>
                <a:cubicBezTo>
                  <a:pt x="9697524" y="15204241"/>
                  <a:pt x="9734566" y="15206730"/>
                  <a:pt x="9730210" y="15230138"/>
                </a:cubicBezTo>
                <a:cubicBezTo>
                  <a:pt x="9725903" y="15253402"/>
                  <a:pt x="9688909" y="15250961"/>
                  <a:pt x="9693217" y="15227506"/>
                </a:cubicBezTo>
                <a:close/>
                <a:moveTo>
                  <a:pt x="9715518" y="15113437"/>
                </a:moveTo>
                <a:cubicBezTo>
                  <a:pt x="9705325" y="15111522"/>
                  <a:pt x="9699821" y="15100751"/>
                  <a:pt x="9701544" y="15091225"/>
                </a:cubicBezTo>
                <a:cubicBezTo>
                  <a:pt x="9703411" y="15081077"/>
                  <a:pt x="9714226" y="15075476"/>
                  <a:pt x="9723750" y="15077248"/>
                </a:cubicBezTo>
                <a:lnTo>
                  <a:pt x="9739973" y="15080217"/>
                </a:lnTo>
                <a:cubicBezTo>
                  <a:pt x="9750167" y="15082130"/>
                  <a:pt x="9755670" y="15092853"/>
                  <a:pt x="9753948" y="15102427"/>
                </a:cubicBezTo>
                <a:cubicBezTo>
                  <a:pt x="9752081" y="15112527"/>
                  <a:pt x="9741266" y="15118176"/>
                  <a:pt x="9731742" y="15116404"/>
                </a:cubicBezTo>
                <a:lnTo>
                  <a:pt x="9715518" y="15113437"/>
                </a:lnTo>
                <a:close/>
                <a:moveTo>
                  <a:pt x="9774383" y="15597188"/>
                </a:moveTo>
                <a:cubicBezTo>
                  <a:pt x="9766343" y="15602932"/>
                  <a:pt x="9754187" y="15601113"/>
                  <a:pt x="9748540" y="15592832"/>
                </a:cubicBezTo>
                <a:cubicBezTo>
                  <a:pt x="9746339" y="15589626"/>
                  <a:pt x="9744137" y="15586418"/>
                  <a:pt x="9741935" y="15583211"/>
                </a:cubicBezTo>
                <a:cubicBezTo>
                  <a:pt x="9736241" y="15574930"/>
                  <a:pt x="9737963" y="15563249"/>
                  <a:pt x="9746290" y="15557362"/>
                </a:cubicBezTo>
                <a:cubicBezTo>
                  <a:pt x="9754330" y="15551618"/>
                  <a:pt x="9766486" y="15553437"/>
                  <a:pt x="9772134" y="15561718"/>
                </a:cubicBezTo>
                <a:cubicBezTo>
                  <a:pt x="9774335" y="15564878"/>
                  <a:pt x="9776536" y="15568133"/>
                  <a:pt x="9778737" y="15571291"/>
                </a:cubicBezTo>
                <a:cubicBezTo>
                  <a:pt x="9784432" y="15579572"/>
                  <a:pt x="9782710" y="15591253"/>
                  <a:pt x="9774383" y="15597188"/>
                </a:cubicBezTo>
                <a:close/>
                <a:moveTo>
                  <a:pt x="9783763" y="15643429"/>
                </a:moveTo>
                <a:cubicBezTo>
                  <a:pt x="9788118" y="15619926"/>
                  <a:pt x="9824106" y="15628781"/>
                  <a:pt x="9819799" y="15652141"/>
                </a:cubicBezTo>
                <a:cubicBezTo>
                  <a:pt x="9815396" y="15675691"/>
                  <a:pt x="9779408" y="15666788"/>
                  <a:pt x="9783763" y="15643429"/>
                </a:cubicBezTo>
                <a:close/>
                <a:moveTo>
                  <a:pt x="9929823" y="15648311"/>
                </a:moveTo>
                <a:lnTo>
                  <a:pt x="9921735" y="15646826"/>
                </a:lnTo>
                <a:cubicBezTo>
                  <a:pt x="9911828" y="15645008"/>
                  <a:pt x="9903549" y="15638498"/>
                  <a:pt x="9904124" y="15627393"/>
                </a:cubicBezTo>
                <a:cubicBezTo>
                  <a:pt x="9904459" y="15620979"/>
                  <a:pt x="9909197" y="15613942"/>
                  <a:pt x="9915417" y="15611022"/>
                </a:cubicBezTo>
                <a:cubicBezTo>
                  <a:pt x="9913168" y="15611405"/>
                  <a:pt x="9910919" y="15611453"/>
                  <a:pt x="9908670" y="15611070"/>
                </a:cubicBezTo>
                <a:lnTo>
                  <a:pt x="9900582" y="15609586"/>
                </a:lnTo>
                <a:cubicBezTo>
                  <a:pt x="9897711" y="15609059"/>
                  <a:pt x="9895222" y="15607767"/>
                  <a:pt x="9893117" y="15606140"/>
                </a:cubicBezTo>
                <a:cubicBezTo>
                  <a:pt x="9885411" y="15610160"/>
                  <a:pt x="9876510" y="15611405"/>
                  <a:pt x="9867465" y="15607959"/>
                </a:cubicBezTo>
                <a:cubicBezTo>
                  <a:pt x="9861722" y="15605756"/>
                  <a:pt x="9857175" y="15602358"/>
                  <a:pt x="9853682" y="15598193"/>
                </a:cubicBezTo>
                <a:cubicBezTo>
                  <a:pt x="9850954" y="15599150"/>
                  <a:pt x="9847987" y="15599581"/>
                  <a:pt x="9844876" y="15599246"/>
                </a:cubicBezTo>
                <a:cubicBezTo>
                  <a:pt x="9835161" y="15598241"/>
                  <a:pt x="9827504" y="15587710"/>
                  <a:pt x="9829275" y="15578185"/>
                </a:cubicBezTo>
                <a:lnTo>
                  <a:pt x="9832290" y="15562005"/>
                </a:lnTo>
                <a:cubicBezTo>
                  <a:pt x="9833534" y="15555256"/>
                  <a:pt x="9837841" y="15550231"/>
                  <a:pt x="9843584" y="15547836"/>
                </a:cubicBezTo>
                <a:cubicBezTo>
                  <a:pt x="9843584" y="15547597"/>
                  <a:pt x="9843680" y="15547310"/>
                  <a:pt x="9843680" y="15547071"/>
                </a:cubicBezTo>
                <a:cubicBezTo>
                  <a:pt x="9832385" y="15548555"/>
                  <a:pt x="9819464" y="15540513"/>
                  <a:pt x="9822192" y="15526057"/>
                </a:cubicBezTo>
                <a:cubicBezTo>
                  <a:pt x="9825446" y="15508489"/>
                  <a:pt x="9846647" y="15507771"/>
                  <a:pt x="9855357" y="15518302"/>
                </a:cubicBezTo>
                <a:cubicBezTo>
                  <a:pt x="9865215" y="15509877"/>
                  <a:pt x="9882205" y="15509160"/>
                  <a:pt x="9894121" y="15513085"/>
                </a:cubicBezTo>
                <a:cubicBezTo>
                  <a:pt x="9902497" y="15515812"/>
                  <a:pt x="9907857" y="15525290"/>
                  <a:pt x="9911110" y="15535104"/>
                </a:cubicBezTo>
                <a:cubicBezTo>
                  <a:pt x="9922692" y="15530460"/>
                  <a:pt x="9940734" y="15541087"/>
                  <a:pt x="9937575" y="15558079"/>
                </a:cubicBezTo>
                <a:cubicBezTo>
                  <a:pt x="9935422" y="15569664"/>
                  <a:pt x="9925755" y="15572680"/>
                  <a:pt x="9916997" y="15570000"/>
                </a:cubicBezTo>
                <a:cubicBezTo>
                  <a:pt x="9917284" y="15571722"/>
                  <a:pt x="9917428" y="15573446"/>
                  <a:pt x="9917188" y="15575121"/>
                </a:cubicBezTo>
                <a:cubicBezTo>
                  <a:pt x="9926712" y="15577514"/>
                  <a:pt x="9932072" y="15587280"/>
                  <a:pt x="9930541" y="15596709"/>
                </a:cubicBezTo>
                <a:cubicBezTo>
                  <a:pt x="9929583" y="15602741"/>
                  <a:pt x="9925228" y="15607383"/>
                  <a:pt x="9919868" y="15609681"/>
                </a:cubicBezTo>
                <a:cubicBezTo>
                  <a:pt x="9921065" y="15609586"/>
                  <a:pt x="9922309" y="15609586"/>
                  <a:pt x="9923506" y="15609826"/>
                </a:cubicBezTo>
                <a:lnTo>
                  <a:pt x="9931593" y="15611308"/>
                </a:lnTo>
                <a:cubicBezTo>
                  <a:pt x="9941500" y="15613175"/>
                  <a:pt x="9949732" y="15619686"/>
                  <a:pt x="9949205" y="15630743"/>
                </a:cubicBezTo>
                <a:cubicBezTo>
                  <a:pt x="9948822" y="15639743"/>
                  <a:pt x="9939681" y="15650129"/>
                  <a:pt x="9929823" y="15648311"/>
                </a:cubicBezTo>
                <a:close/>
                <a:moveTo>
                  <a:pt x="10007925" y="15526679"/>
                </a:moveTo>
                <a:cubicBezTo>
                  <a:pt x="9999647" y="15531227"/>
                  <a:pt x="9986869" y="15528498"/>
                  <a:pt x="9982752" y="15519403"/>
                </a:cubicBezTo>
                <a:lnTo>
                  <a:pt x="9979355" y="15511887"/>
                </a:lnTo>
                <a:cubicBezTo>
                  <a:pt x="9975191" y="15502745"/>
                  <a:pt x="9977297" y="15491832"/>
                  <a:pt x="9986629" y="15486709"/>
                </a:cubicBezTo>
                <a:cubicBezTo>
                  <a:pt x="9994909" y="15482161"/>
                  <a:pt x="10007686" y="15484890"/>
                  <a:pt x="10011802" y="15493985"/>
                </a:cubicBezTo>
                <a:lnTo>
                  <a:pt x="10015200" y="15501501"/>
                </a:lnTo>
                <a:cubicBezTo>
                  <a:pt x="10019363" y="15510643"/>
                  <a:pt x="10017258" y="15521556"/>
                  <a:pt x="10007925" y="15526679"/>
                </a:cubicBezTo>
                <a:close/>
                <a:moveTo>
                  <a:pt x="10038554" y="15465983"/>
                </a:moveTo>
                <a:cubicBezTo>
                  <a:pt x="10036688" y="15476178"/>
                  <a:pt x="10026111" y="15481778"/>
                  <a:pt x="10016492" y="15480103"/>
                </a:cubicBezTo>
                <a:cubicBezTo>
                  <a:pt x="10010989" y="15479146"/>
                  <a:pt x="10006920" y="15475412"/>
                  <a:pt x="10004480" y="15470722"/>
                </a:cubicBezTo>
                <a:lnTo>
                  <a:pt x="10002087" y="15470291"/>
                </a:lnTo>
                <a:cubicBezTo>
                  <a:pt x="9994478" y="15468903"/>
                  <a:pt x="9988783" y="15464116"/>
                  <a:pt x="9986629" y="15457367"/>
                </a:cubicBezTo>
                <a:cubicBezTo>
                  <a:pt x="9982752" y="15461530"/>
                  <a:pt x="9977297" y="15464355"/>
                  <a:pt x="9971841" y="15463350"/>
                </a:cubicBezTo>
                <a:lnTo>
                  <a:pt x="9963754" y="15461866"/>
                </a:lnTo>
                <a:cubicBezTo>
                  <a:pt x="9953512" y="15459951"/>
                  <a:pt x="9946381" y="15452771"/>
                  <a:pt x="9946764" y="15441906"/>
                </a:cubicBezTo>
                <a:cubicBezTo>
                  <a:pt x="9947099" y="15432571"/>
                  <a:pt x="9957197" y="15423140"/>
                  <a:pt x="9966768" y="15424912"/>
                </a:cubicBezTo>
                <a:lnTo>
                  <a:pt x="9974856" y="15426443"/>
                </a:lnTo>
                <a:cubicBezTo>
                  <a:pt x="9982705" y="15427879"/>
                  <a:pt x="9988639" y="15432523"/>
                  <a:pt x="9990841" y="15439463"/>
                </a:cubicBezTo>
                <a:cubicBezTo>
                  <a:pt x="9994860" y="15435155"/>
                  <a:pt x="10000556" y="15432380"/>
                  <a:pt x="10006203" y="15433433"/>
                </a:cubicBezTo>
                <a:lnTo>
                  <a:pt x="10014291" y="15434964"/>
                </a:lnTo>
                <a:cubicBezTo>
                  <a:pt x="10015583" y="15435204"/>
                  <a:pt x="10016636" y="15435778"/>
                  <a:pt x="10017784" y="15436209"/>
                </a:cubicBezTo>
                <a:cubicBezTo>
                  <a:pt x="10020416" y="15435586"/>
                  <a:pt x="10023192" y="15435300"/>
                  <a:pt x="10025872" y="15435778"/>
                </a:cubicBezTo>
                <a:cubicBezTo>
                  <a:pt x="10035969" y="15437550"/>
                  <a:pt x="10041760" y="15448367"/>
                  <a:pt x="10039990" y="15457845"/>
                </a:cubicBezTo>
                <a:lnTo>
                  <a:pt x="10038554" y="15465983"/>
                </a:lnTo>
                <a:close/>
                <a:moveTo>
                  <a:pt x="10038554" y="15262784"/>
                </a:moveTo>
                <a:cubicBezTo>
                  <a:pt x="10041234" y="15248328"/>
                  <a:pt x="10055831" y="15246509"/>
                  <a:pt x="10065641" y="15252636"/>
                </a:cubicBezTo>
                <a:cubicBezTo>
                  <a:pt x="10065211" y="15250721"/>
                  <a:pt x="10064875" y="15248759"/>
                  <a:pt x="10065211" y="15246796"/>
                </a:cubicBezTo>
                <a:lnTo>
                  <a:pt x="10066694" y="15238706"/>
                </a:lnTo>
                <a:cubicBezTo>
                  <a:pt x="10068608" y="15228463"/>
                  <a:pt x="10076313" y="15221522"/>
                  <a:pt x="10087033" y="15222145"/>
                </a:cubicBezTo>
                <a:cubicBezTo>
                  <a:pt x="10096461" y="15222670"/>
                  <a:pt x="10105363" y="15232914"/>
                  <a:pt x="10103592" y="15242488"/>
                </a:cubicBezTo>
                <a:lnTo>
                  <a:pt x="10102108" y="15250578"/>
                </a:lnTo>
                <a:cubicBezTo>
                  <a:pt x="10100194" y="15260773"/>
                  <a:pt x="10092490" y="15267715"/>
                  <a:pt x="10081769" y="15267140"/>
                </a:cubicBezTo>
                <a:cubicBezTo>
                  <a:pt x="10079137" y="15266996"/>
                  <a:pt x="10076601" y="15265943"/>
                  <a:pt x="10074255" y="15264507"/>
                </a:cubicBezTo>
                <a:cubicBezTo>
                  <a:pt x="10074782" y="15266901"/>
                  <a:pt x="10074878" y="15269485"/>
                  <a:pt x="10074351" y="15272309"/>
                </a:cubicBezTo>
                <a:cubicBezTo>
                  <a:pt x="10070044" y="15295765"/>
                  <a:pt x="10034199" y="15286143"/>
                  <a:pt x="10038554" y="15262784"/>
                </a:cubicBezTo>
                <a:close/>
                <a:moveTo>
                  <a:pt x="10054395" y="15358089"/>
                </a:moveTo>
                <a:cubicBezTo>
                  <a:pt x="10056979" y="15347941"/>
                  <a:pt x="10067077" y="15342867"/>
                  <a:pt x="10076935" y="15344686"/>
                </a:cubicBezTo>
                <a:lnTo>
                  <a:pt x="10085024" y="15346170"/>
                </a:lnTo>
                <a:cubicBezTo>
                  <a:pt x="10094930" y="15347989"/>
                  <a:pt x="10100816" y="15359477"/>
                  <a:pt x="10098472" y="15368715"/>
                </a:cubicBezTo>
                <a:cubicBezTo>
                  <a:pt x="10095887" y="15378863"/>
                  <a:pt x="10085789" y="15383936"/>
                  <a:pt x="10075931" y="15382118"/>
                </a:cubicBezTo>
                <a:lnTo>
                  <a:pt x="10067842" y="15380634"/>
                </a:lnTo>
                <a:cubicBezTo>
                  <a:pt x="10057937" y="15378815"/>
                  <a:pt x="10052050" y="15367327"/>
                  <a:pt x="10054395" y="15358089"/>
                </a:cubicBezTo>
                <a:close/>
                <a:moveTo>
                  <a:pt x="10076744" y="15526726"/>
                </a:moveTo>
                <a:cubicBezTo>
                  <a:pt x="10074543" y="15521844"/>
                  <a:pt x="10074830" y="15517679"/>
                  <a:pt x="10076409" y="15514137"/>
                </a:cubicBezTo>
                <a:cubicBezTo>
                  <a:pt x="10064971" y="15516435"/>
                  <a:pt x="10051619" y="15509112"/>
                  <a:pt x="10054299" y="15494416"/>
                </a:cubicBezTo>
                <a:cubicBezTo>
                  <a:pt x="10058654" y="15470961"/>
                  <a:pt x="10095408" y="15475652"/>
                  <a:pt x="10091101" y="15499107"/>
                </a:cubicBezTo>
                <a:cubicBezTo>
                  <a:pt x="10090670" y="15501356"/>
                  <a:pt x="10089761" y="15503128"/>
                  <a:pt x="10088804" y="15504851"/>
                </a:cubicBezTo>
                <a:cubicBezTo>
                  <a:pt x="10097370" y="15502937"/>
                  <a:pt x="10107612" y="15505712"/>
                  <a:pt x="10112206" y="15515812"/>
                </a:cubicBezTo>
                <a:cubicBezTo>
                  <a:pt x="10122017" y="15537545"/>
                  <a:pt x="10086459" y="15548171"/>
                  <a:pt x="10076744" y="15526726"/>
                </a:cubicBezTo>
                <a:close/>
                <a:moveTo>
                  <a:pt x="10147956" y="15504851"/>
                </a:moveTo>
                <a:cubicBezTo>
                  <a:pt x="10136948" y="15500496"/>
                  <a:pt x="10129961" y="15491353"/>
                  <a:pt x="10126803" y="15480679"/>
                </a:cubicBezTo>
                <a:cubicBezTo>
                  <a:pt x="10119146" y="15482449"/>
                  <a:pt x="10111345" y="15480679"/>
                  <a:pt x="10106607" y="15473019"/>
                </a:cubicBezTo>
                <a:cubicBezTo>
                  <a:pt x="10101821" y="15465264"/>
                  <a:pt x="10103496" y="15451622"/>
                  <a:pt x="10112637" y="15447505"/>
                </a:cubicBezTo>
                <a:lnTo>
                  <a:pt x="10120150" y="15444107"/>
                </a:lnTo>
                <a:cubicBezTo>
                  <a:pt x="10129292" y="15439942"/>
                  <a:pt x="10139868" y="15440708"/>
                  <a:pt x="10145658" y="15450091"/>
                </a:cubicBezTo>
                <a:cubicBezTo>
                  <a:pt x="10145850" y="15450425"/>
                  <a:pt x="10145898" y="15450904"/>
                  <a:pt x="10146041" y="15451239"/>
                </a:cubicBezTo>
                <a:cubicBezTo>
                  <a:pt x="10154560" y="15452580"/>
                  <a:pt x="10161356" y="15459568"/>
                  <a:pt x="10161930" y="15468327"/>
                </a:cubicBezTo>
                <a:cubicBezTo>
                  <a:pt x="10162025" y="15469334"/>
                  <a:pt x="10162074" y="15469860"/>
                  <a:pt x="10162074" y="15470051"/>
                </a:cubicBezTo>
                <a:cubicBezTo>
                  <a:pt x="10162074" y="15470148"/>
                  <a:pt x="10162121" y="15470242"/>
                  <a:pt x="10162169" y="15470386"/>
                </a:cubicBezTo>
                <a:cubicBezTo>
                  <a:pt x="10162169" y="15470434"/>
                  <a:pt x="10162217" y="15470482"/>
                  <a:pt x="10162217" y="15470530"/>
                </a:cubicBezTo>
                <a:cubicBezTo>
                  <a:pt x="10163222" y="15471008"/>
                  <a:pt x="10164179" y="15471535"/>
                  <a:pt x="10165232" y="15471966"/>
                </a:cubicBezTo>
                <a:cubicBezTo>
                  <a:pt x="10174899" y="15475795"/>
                  <a:pt x="10176909" y="15488720"/>
                  <a:pt x="10172985" y="15497000"/>
                </a:cubicBezTo>
                <a:cubicBezTo>
                  <a:pt x="10168438" y="15506814"/>
                  <a:pt x="10156952" y="15508441"/>
                  <a:pt x="10147956" y="15504851"/>
                </a:cubicBezTo>
                <a:close/>
                <a:moveTo>
                  <a:pt x="10173607" y="15521270"/>
                </a:moveTo>
                <a:cubicBezTo>
                  <a:pt x="10163701" y="15499538"/>
                  <a:pt x="10197584" y="15484459"/>
                  <a:pt x="10207490" y="15506192"/>
                </a:cubicBezTo>
                <a:cubicBezTo>
                  <a:pt x="10217396" y="15527924"/>
                  <a:pt x="10183513" y="15543002"/>
                  <a:pt x="10173607" y="15521270"/>
                </a:cubicBezTo>
                <a:close/>
                <a:moveTo>
                  <a:pt x="10206150" y="15349711"/>
                </a:moveTo>
                <a:cubicBezTo>
                  <a:pt x="10198589" y="15355600"/>
                  <a:pt x="10185811" y="15354690"/>
                  <a:pt x="10180163" y="15346456"/>
                </a:cubicBezTo>
                <a:lnTo>
                  <a:pt x="10177196" y="15342100"/>
                </a:lnTo>
                <a:cubicBezTo>
                  <a:pt x="10174469" y="15340569"/>
                  <a:pt x="10171980" y="15338367"/>
                  <a:pt x="10170257" y="15334586"/>
                </a:cubicBezTo>
                <a:cubicBezTo>
                  <a:pt x="10165950" y="15325108"/>
                  <a:pt x="10169874" y="15316539"/>
                  <a:pt x="10176335" y="15311418"/>
                </a:cubicBezTo>
                <a:cubicBezTo>
                  <a:pt x="10176574" y="15311226"/>
                  <a:pt x="10176622" y="15310987"/>
                  <a:pt x="10176861" y="15310795"/>
                </a:cubicBezTo>
                <a:cubicBezTo>
                  <a:pt x="10177053" y="15310652"/>
                  <a:pt x="10177292" y="15310604"/>
                  <a:pt x="10177483" y="15310507"/>
                </a:cubicBezTo>
                <a:cubicBezTo>
                  <a:pt x="10179207" y="15309311"/>
                  <a:pt x="10180977" y="15308497"/>
                  <a:pt x="10182940" y="15307875"/>
                </a:cubicBezTo>
                <a:cubicBezTo>
                  <a:pt x="10183131" y="15307827"/>
                  <a:pt x="10183322" y="15307732"/>
                  <a:pt x="10183513" y="15307684"/>
                </a:cubicBezTo>
                <a:cubicBezTo>
                  <a:pt x="10187246" y="15306630"/>
                  <a:pt x="10190979" y="15306774"/>
                  <a:pt x="10194473" y="15308354"/>
                </a:cubicBezTo>
                <a:cubicBezTo>
                  <a:pt x="10197775" y="15309454"/>
                  <a:pt x="10200886" y="15311178"/>
                  <a:pt x="10202944" y="15314146"/>
                </a:cubicBezTo>
                <a:lnTo>
                  <a:pt x="10209548" y="15323767"/>
                </a:lnTo>
                <a:cubicBezTo>
                  <a:pt x="10215099" y="15331952"/>
                  <a:pt x="10214477" y="15343250"/>
                  <a:pt x="10206150" y="15349711"/>
                </a:cubicBezTo>
                <a:close/>
                <a:moveTo>
                  <a:pt x="10207538" y="15084859"/>
                </a:moveTo>
                <a:cubicBezTo>
                  <a:pt x="10204810" y="15085673"/>
                  <a:pt x="10201938" y="15086056"/>
                  <a:pt x="10198827" y="15085625"/>
                </a:cubicBezTo>
                <a:cubicBezTo>
                  <a:pt x="10192271" y="15084620"/>
                  <a:pt x="10186816" y="15079164"/>
                  <a:pt x="10184758" y="15072796"/>
                </a:cubicBezTo>
                <a:cubicBezTo>
                  <a:pt x="10179350" y="15068584"/>
                  <a:pt x="10176622" y="15060974"/>
                  <a:pt x="10177627" y="15054223"/>
                </a:cubicBezTo>
                <a:cubicBezTo>
                  <a:pt x="10179207" y="15043837"/>
                  <a:pt x="10189783" y="15038379"/>
                  <a:pt x="10199402" y="15039576"/>
                </a:cubicBezTo>
                <a:cubicBezTo>
                  <a:pt x="10202800" y="15040007"/>
                  <a:pt x="10205863" y="15041156"/>
                  <a:pt x="10208638" y="15042640"/>
                </a:cubicBezTo>
                <a:cubicBezTo>
                  <a:pt x="10216152" y="15041299"/>
                  <a:pt x="10223666" y="15045081"/>
                  <a:pt x="10228164" y="15051639"/>
                </a:cubicBezTo>
                <a:lnTo>
                  <a:pt x="10234768" y="15061213"/>
                </a:lnTo>
                <a:cubicBezTo>
                  <a:pt x="10240464" y="15069493"/>
                  <a:pt x="10235869" y="15081891"/>
                  <a:pt x="10227782" y="15086487"/>
                </a:cubicBezTo>
                <a:cubicBezTo>
                  <a:pt x="10220795" y="15090460"/>
                  <a:pt x="10213280" y="15089167"/>
                  <a:pt x="10207538" y="15084859"/>
                </a:cubicBezTo>
                <a:close/>
                <a:moveTo>
                  <a:pt x="10243048" y="15347270"/>
                </a:moveTo>
                <a:cubicBezTo>
                  <a:pt x="10233715" y="15346362"/>
                  <a:pt x="10224479" y="15336931"/>
                  <a:pt x="10226298" y="15327070"/>
                </a:cubicBezTo>
                <a:lnTo>
                  <a:pt x="10227782" y="15318980"/>
                </a:lnTo>
                <a:cubicBezTo>
                  <a:pt x="10229600" y="15309071"/>
                  <a:pt x="10237257" y="15301221"/>
                  <a:pt x="10247977" y="15302226"/>
                </a:cubicBezTo>
                <a:cubicBezTo>
                  <a:pt x="10257309" y="15303088"/>
                  <a:pt x="10266546" y="15312566"/>
                  <a:pt x="10264727" y="15322379"/>
                </a:cubicBezTo>
                <a:lnTo>
                  <a:pt x="10263244" y="15330469"/>
                </a:lnTo>
                <a:cubicBezTo>
                  <a:pt x="10261425" y="15340378"/>
                  <a:pt x="10253768" y="15348275"/>
                  <a:pt x="10243048" y="15347270"/>
                </a:cubicBezTo>
                <a:close/>
                <a:moveTo>
                  <a:pt x="10292436" y="15415243"/>
                </a:moveTo>
                <a:cubicBezTo>
                  <a:pt x="10285928" y="15418929"/>
                  <a:pt x="10278988" y="15418019"/>
                  <a:pt x="10273437" y="15414333"/>
                </a:cubicBezTo>
                <a:cubicBezTo>
                  <a:pt x="10266306" y="15417972"/>
                  <a:pt x="10257788" y="15417684"/>
                  <a:pt x="10251662" y="15411461"/>
                </a:cubicBezTo>
                <a:cubicBezTo>
                  <a:pt x="10245010" y="15404712"/>
                  <a:pt x="10244244" y="15391692"/>
                  <a:pt x="10251853" y="15385229"/>
                </a:cubicBezTo>
                <a:cubicBezTo>
                  <a:pt x="10258841" y="15379294"/>
                  <a:pt x="10266450" y="15374890"/>
                  <a:pt x="10275926" y="15375081"/>
                </a:cubicBezTo>
                <a:cubicBezTo>
                  <a:pt x="10286310" y="15375321"/>
                  <a:pt x="10293776" y="15381926"/>
                  <a:pt x="10299376" y="15389968"/>
                </a:cubicBezTo>
                <a:cubicBezTo>
                  <a:pt x="10305166" y="15398201"/>
                  <a:pt x="10300476" y="15410647"/>
                  <a:pt x="10292436" y="15415243"/>
                </a:cubicBezTo>
                <a:close/>
                <a:moveTo>
                  <a:pt x="10302103" y="15308115"/>
                </a:moveTo>
                <a:cubicBezTo>
                  <a:pt x="10299663" y="15317880"/>
                  <a:pt x="10286550" y="15321997"/>
                  <a:pt x="10278127" y="15318741"/>
                </a:cubicBezTo>
                <a:cubicBezTo>
                  <a:pt x="10272193" y="15316491"/>
                  <a:pt x="10268843" y="15311992"/>
                  <a:pt x="10267455" y="15306774"/>
                </a:cubicBezTo>
                <a:cubicBezTo>
                  <a:pt x="10262334" y="15302993"/>
                  <a:pt x="10259319" y="15296770"/>
                  <a:pt x="10259750" y="15289876"/>
                </a:cubicBezTo>
                <a:cubicBezTo>
                  <a:pt x="10260372" y="15279968"/>
                  <a:pt x="10270566" y="15272214"/>
                  <a:pt x="10280185" y="15273410"/>
                </a:cubicBezTo>
                <a:cubicBezTo>
                  <a:pt x="10287699" y="15274369"/>
                  <a:pt x="10294255" y="15277335"/>
                  <a:pt x="10299041" y="15283271"/>
                </a:cubicBezTo>
                <a:cubicBezTo>
                  <a:pt x="10304975" y="15290643"/>
                  <a:pt x="10304209" y="15299499"/>
                  <a:pt x="10302103" y="15308115"/>
                </a:cubicBezTo>
                <a:close/>
                <a:moveTo>
                  <a:pt x="10304832" y="14958201"/>
                </a:moveTo>
                <a:cubicBezTo>
                  <a:pt x="10302247" y="14967152"/>
                  <a:pt x="10290139" y="14973854"/>
                  <a:pt x="10281334" y="14969786"/>
                </a:cubicBezTo>
                <a:lnTo>
                  <a:pt x="10273868" y="14966338"/>
                </a:lnTo>
                <a:cubicBezTo>
                  <a:pt x="10264392" y="14961983"/>
                  <a:pt x="10259271" y="14953271"/>
                  <a:pt x="10262286" y="14942788"/>
                </a:cubicBezTo>
                <a:cubicBezTo>
                  <a:pt x="10264871" y="14933836"/>
                  <a:pt x="10276979" y="14927134"/>
                  <a:pt x="10285832" y="14931204"/>
                </a:cubicBezTo>
                <a:lnTo>
                  <a:pt x="10293298" y="14934650"/>
                </a:lnTo>
                <a:cubicBezTo>
                  <a:pt x="10302774" y="14939055"/>
                  <a:pt x="10307894" y="14947765"/>
                  <a:pt x="10304832" y="14958201"/>
                </a:cubicBezTo>
                <a:close/>
                <a:moveTo>
                  <a:pt x="10281764" y="14631025"/>
                </a:moveTo>
                <a:cubicBezTo>
                  <a:pt x="10291623" y="14609581"/>
                  <a:pt x="10326941" y="14620925"/>
                  <a:pt x="10316987" y="14642608"/>
                </a:cubicBezTo>
                <a:cubicBezTo>
                  <a:pt x="10307176" y="14664054"/>
                  <a:pt x="10271857" y="14652710"/>
                  <a:pt x="10281764" y="14631025"/>
                </a:cubicBezTo>
                <a:close/>
                <a:moveTo>
                  <a:pt x="10347711" y="15395903"/>
                </a:moveTo>
                <a:cubicBezTo>
                  <a:pt x="10348812" y="15390065"/>
                  <a:pt x="10351827" y="15386379"/>
                  <a:pt x="10355656" y="15384464"/>
                </a:cubicBezTo>
                <a:cubicBezTo>
                  <a:pt x="10350009" y="15384703"/>
                  <a:pt x="10344218" y="15381831"/>
                  <a:pt x="10340581" y="15377331"/>
                </a:cubicBezTo>
                <a:cubicBezTo>
                  <a:pt x="10339671" y="15377762"/>
                  <a:pt x="10338858" y="15378337"/>
                  <a:pt x="10337853" y="15378720"/>
                </a:cubicBezTo>
                <a:cubicBezTo>
                  <a:pt x="10328377" y="15382023"/>
                  <a:pt x="10317609" y="15378098"/>
                  <a:pt x="10313732" y="15368429"/>
                </a:cubicBezTo>
                <a:cubicBezTo>
                  <a:pt x="10310335" y="15359956"/>
                  <a:pt x="10314259" y="15349185"/>
                  <a:pt x="10322682" y="15345164"/>
                </a:cubicBezTo>
                <a:cubicBezTo>
                  <a:pt x="10322969" y="15344781"/>
                  <a:pt x="10323256" y="15344398"/>
                  <a:pt x="10323543" y="15344015"/>
                </a:cubicBezTo>
                <a:cubicBezTo>
                  <a:pt x="10323639" y="15343872"/>
                  <a:pt x="10323687" y="15343728"/>
                  <a:pt x="10323831" y="15343490"/>
                </a:cubicBezTo>
                <a:cubicBezTo>
                  <a:pt x="10324405" y="15342100"/>
                  <a:pt x="10325123" y="15340809"/>
                  <a:pt x="10325697" y="15339420"/>
                </a:cubicBezTo>
                <a:cubicBezTo>
                  <a:pt x="10326128" y="15338367"/>
                  <a:pt x="10328090" y="15332336"/>
                  <a:pt x="10326463" y="15337841"/>
                </a:cubicBezTo>
                <a:cubicBezTo>
                  <a:pt x="10328569" y="15330852"/>
                  <a:pt x="10330961" y="15324869"/>
                  <a:pt x="10338331" y="15321852"/>
                </a:cubicBezTo>
                <a:cubicBezTo>
                  <a:pt x="10345749" y="15318837"/>
                  <a:pt x="10353694" y="15320895"/>
                  <a:pt x="10359054" y="15326496"/>
                </a:cubicBezTo>
                <a:cubicBezTo>
                  <a:pt x="10360154" y="15327597"/>
                  <a:pt x="10361111" y="15328889"/>
                  <a:pt x="10361973" y="15330182"/>
                </a:cubicBezTo>
                <a:cubicBezTo>
                  <a:pt x="10370922" y="15338463"/>
                  <a:pt x="10373124" y="15352297"/>
                  <a:pt x="10373746" y="15363928"/>
                </a:cubicBezTo>
                <a:cubicBezTo>
                  <a:pt x="10374224" y="15372928"/>
                  <a:pt x="10369295" y="15380156"/>
                  <a:pt x="10361303" y="15383123"/>
                </a:cubicBezTo>
                <a:cubicBezTo>
                  <a:pt x="10372502" y="15382214"/>
                  <a:pt x="10385997" y="15392123"/>
                  <a:pt x="10383222" y="15406962"/>
                </a:cubicBezTo>
                <a:cubicBezTo>
                  <a:pt x="10378771" y="15430368"/>
                  <a:pt x="10343404" y="15419072"/>
                  <a:pt x="10347711" y="15395903"/>
                </a:cubicBezTo>
                <a:close/>
                <a:moveTo>
                  <a:pt x="10313876" y="15087588"/>
                </a:moveTo>
                <a:cubicBezTo>
                  <a:pt x="10318232" y="15064085"/>
                  <a:pt x="10354507" y="15071696"/>
                  <a:pt x="10350200" y="15095199"/>
                </a:cubicBezTo>
                <a:cubicBezTo>
                  <a:pt x="10345845" y="15118702"/>
                  <a:pt x="10309569" y="15111043"/>
                  <a:pt x="10313876" y="15087588"/>
                </a:cubicBezTo>
                <a:close/>
                <a:moveTo>
                  <a:pt x="10357474" y="15138328"/>
                </a:moveTo>
                <a:lnTo>
                  <a:pt x="10355991" y="15146418"/>
                </a:lnTo>
                <a:cubicBezTo>
                  <a:pt x="10354172" y="15156326"/>
                  <a:pt x="10346707" y="15164224"/>
                  <a:pt x="10335938" y="15163315"/>
                </a:cubicBezTo>
                <a:cubicBezTo>
                  <a:pt x="10326654" y="15162501"/>
                  <a:pt x="10317227" y="15153118"/>
                  <a:pt x="10319045" y="15143258"/>
                </a:cubicBezTo>
                <a:lnTo>
                  <a:pt x="10320529" y="15135168"/>
                </a:lnTo>
                <a:cubicBezTo>
                  <a:pt x="10322347" y="15125259"/>
                  <a:pt x="10329813" y="15117361"/>
                  <a:pt x="10340581" y="15118271"/>
                </a:cubicBezTo>
                <a:cubicBezTo>
                  <a:pt x="10349865" y="15119036"/>
                  <a:pt x="10359293" y="15128467"/>
                  <a:pt x="10357474" y="15138328"/>
                </a:cubicBezTo>
                <a:close/>
                <a:moveTo>
                  <a:pt x="10353645" y="15020094"/>
                </a:moveTo>
                <a:cubicBezTo>
                  <a:pt x="10354029" y="15019329"/>
                  <a:pt x="10354603" y="15018898"/>
                  <a:pt x="10355034" y="15018179"/>
                </a:cubicBezTo>
                <a:lnTo>
                  <a:pt x="10351014" y="15016312"/>
                </a:lnTo>
                <a:cubicBezTo>
                  <a:pt x="10344792" y="15013440"/>
                  <a:pt x="10341585" y="15007362"/>
                  <a:pt x="10341203" y="15001042"/>
                </a:cubicBezTo>
                <a:cubicBezTo>
                  <a:pt x="10339719" y="14999703"/>
                  <a:pt x="10339049" y="14997740"/>
                  <a:pt x="10338188" y="14995921"/>
                </a:cubicBezTo>
                <a:cubicBezTo>
                  <a:pt x="10332876" y="14998889"/>
                  <a:pt x="10326271" y="14999415"/>
                  <a:pt x="10320576" y="14996926"/>
                </a:cubicBezTo>
                <a:cubicBezTo>
                  <a:pt x="10311196" y="14992761"/>
                  <a:pt x="10308229" y="14980842"/>
                  <a:pt x="10312249" y="14972035"/>
                </a:cubicBezTo>
                <a:lnTo>
                  <a:pt x="10315695" y="14964519"/>
                </a:lnTo>
                <a:cubicBezTo>
                  <a:pt x="10320002" y="14955090"/>
                  <a:pt x="10331631" y="14952266"/>
                  <a:pt x="10340581" y="14956238"/>
                </a:cubicBezTo>
                <a:cubicBezTo>
                  <a:pt x="10347041" y="14959110"/>
                  <a:pt x="10350248" y="14965716"/>
                  <a:pt x="10350391" y="14972418"/>
                </a:cubicBezTo>
                <a:cubicBezTo>
                  <a:pt x="10353837" y="14971556"/>
                  <a:pt x="10357474" y="14971413"/>
                  <a:pt x="10360872" y="14972322"/>
                </a:cubicBezTo>
                <a:cubicBezTo>
                  <a:pt x="10361016" y="14971987"/>
                  <a:pt x="10361160" y="14971604"/>
                  <a:pt x="10361351" y="14971316"/>
                </a:cubicBezTo>
                <a:cubicBezTo>
                  <a:pt x="10366902" y="14962078"/>
                  <a:pt x="10377670" y="14960739"/>
                  <a:pt x="10386763" y="14964902"/>
                </a:cubicBezTo>
                <a:lnTo>
                  <a:pt x="10394277" y="14968350"/>
                </a:lnTo>
                <a:cubicBezTo>
                  <a:pt x="10403417" y="14972514"/>
                  <a:pt x="10405379" y="14985917"/>
                  <a:pt x="10400642" y="14993768"/>
                </a:cubicBezTo>
                <a:cubicBezTo>
                  <a:pt x="10397052" y="14999751"/>
                  <a:pt x="10391262" y="15002383"/>
                  <a:pt x="10385184" y="15002383"/>
                </a:cubicBezTo>
                <a:cubicBezTo>
                  <a:pt x="10385327" y="15005542"/>
                  <a:pt x="10384800" y="15008798"/>
                  <a:pt x="10383460" y="15011670"/>
                </a:cubicBezTo>
                <a:cubicBezTo>
                  <a:pt x="10383222" y="15012244"/>
                  <a:pt x="10382743" y="15012532"/>
                  <a:pt x="10382456" y="15013009"/>
                </a:cubicBezTo>
                <a:cubicBezTo>
                  <a:pt x="10388677" y="15017271"/>
                  <a:pt x="10392362" y="15024642"/>
                  <a:pt x="10388198" y="15033640"/>
                </a:cubicBezTo>
                <a:cubicBezTo>
                  <a:pt x="10378196" y="15055325"/>
                  <a:pt x="10343691" y="15041827"/>
                  <a:pt x="10353645" y="15020094"/>
                </a:cubicBezTo>
                <a:close/>
                <a:moveTo>
                  <a:pt x="10386476" y="15231717"/>
                </a:moveTo>
                <a:cubicBezTo>
                  <a:pt x="10390783" y="15208550"/>
                  <a:pt x="10427824" y="15210369"/>
                  <a:pt x="10423517" y="15233776"/>
                </a:cubicBezTo>
                <a:cubicBezTo>
                  <a:pt x="10419210" y="15256944"/>
                  <a:pt x="10382120" y="15255173"/>
                  <a:pt x="10386476" y="15231717"/>
                </a:cubicBezTo>
                <a:close/>
                <a:moveTo>
                  <a:pt x="10400402" y="15353541"/>
                </a:moveTo>
                <a:cubicBezTo>
                  <a:pt x="10394707" y="15348132"/>
                  <a:pt x="10391022" y="15341574"/>
                  <a:pt x="10390687" y="15333628"/>
                </a:cubicBezTo>
                <a:cubicBezTo>
                  <a:pt x="10390304" y="15323767"/>
                  <a:pt x="10396430" y="15316779"/>
                  <a:pt x="10403465" y="15310938"/>
                </a:cubicBezTo>
                <a:cubicBezTo>
                  <a:pt x="10411505" y="15304238"/>
                  <a:pt x="10425048" y="15308928"/>
                  <a:pt x="10430073" y="15316875"/>
                </a:cubicBezTo>
                <a:cubicBezTo>
                  <a:pt x="10433615" y="15322428"/>
                  <a:pt x="10433663" y="15328267"/>
                  <a:pt x="10431605" y="15333485"/>
                </a:cubicBezTo>
                <a:cubicBezTo>
                  <a:pt x="10433567" y="15339803"/>
                  <a:pt x="10432227" y="15346887"/>
                  <a:pt x="10427633" y="15352392"/>
                </a:cubicBezTo>
                <a:cubicBezTo>
                  <a:pt x="10421028" y="15360290"/>
                  <a:pt x="10407677" y="15360482"/>
                  <a:pt x="10400402" y="15353541"/>
                </a:cubicBezTo>
                <a:close/>
                <a:moveTo>
                  <a:pt x="10449312" y="15434055"/>
                </a:moveTo>
                <a:cubicBezTo>
                  <a:pt x="10443139" y="15435586"/>
                  <a:pt x="10437826" y="15433863"/>
                  <a:pt x="10433711" y="15430322"/>
                </a:cubicBezTo>
                <a:cubicBezTo>
                  <a:pt x="10427346" y="15430177"/>
                  <a:pt x="10421315" y="15426779"/>
                  <a:pt x="10417726" y="15420891"/>
                </a:cubicBezTo>
                <a:cubicBezTo>
                  <a:pt x="10412558" y="15412418"/>
                  <a:pt x="10416482" y="15400213"/>
                  <a:pt x="10425048" y="15395712"/>
                </a:cubicBezTo>
                <a:cubicBezTo>
                  <a:pt x="10431748" y="15392171"/>
                  <a:pt x="10438832" y="15390830"/>
                  <a:pt x="10446154" y="15392985"/>
                </a:cubicBezTo>
                <a:cubicBezTo>
                  <a:pt x="10455246" y="15395665"/>
                  <a:pt x="10459745" y="15403371"/>
                  <a:pt x="10462903" y="15411604"/>
                </a:cubicBezTo>
                <a:cubicBezTo>
                  <a:pt x="10466493" y="15420987"/>
                  <a:pt x="10458070" y="15431901"/>
                  <a:pt x="10449312" y="15434055"/>
                </a:cubicBezTo>
                <a:close/>
                <a:moveTo>
                  <a:pt x="10539188" y="15465791"/>
                </a:moveTo>
                <a:cubicBezTo>
                  <a:pt x="10546367" y="15464211"/>
                  <a:pt x="10543638" y="15463397"/>
                  <a:pt x="10540480" y="15466940"/>
                </a:cubicBezTo>
                <a:cubicBezTo>
                  <a:pt x="10537896" y="15469763"/>
                  <a:pt x="10535838" y="15471344"/>
                  <a:pt x="10532631" y="15473114"/>
                </a:cubicBezTo>
                <a:cubicBezTo>
                  <a:pt x="10525501" y="15477088"/>
                  <a:pt x="10518465" y="15477231"/>
                  <a:pt x="10510521" y="15476945"/>
                </a:cubicBezTo>
                <a:cubicBezTo>
                  <a:pt x="10508225" y="15476896"/>
                  <a:pt x="10505879" y="15475843"/>
                  <a:pt x="10503725" y="15474455"/>
                </a:cubicBezTo>
                <a:cubicBezTo>
                  <a:pt x="10500089" y="15474981"/>
                  <a:pt x="10496308" y="15474790"/>
                  <a:pt x="10493006" y="15473450"/>
                </a:cubicBezTo>
                <a:cubicBezTo>
                  <a:pt x="10490374" y="15472349"/>
                  <a:pt x="10487837" y="15471104"/>
                  <a:pt x="10485349" y="15469812"/>
                </a:cubicBezTo>
                <a:cubicBezTo>
                  <a:pt x="10484583" y="15469908"/>
                  <a:pt x="10483865" y="15470099"/>
                  <a:pt x="10483052" y="15470099"/>
                </a:cubicBezTo>
                <a:cubicBezTo>
                  <a:pt x="10473097" y="15470386"/>
                  <a:pt x="10462856" y="15461818"/>
                  <a:pt x="10463190" y="15451383"/>
                </a:cubicBezTo>
                <a:lnTo>
                  <a:pt x="10463383" y="15445735"/>
                </a:lnTo>
                <a:cubicBezTo>
                  <a:pt x="10462903" y="15444059"/>
                  <a:pt x="10462473" y="15442383"/>
                  <a:pt x="10462234" y="15440565"/>
                </a:cubicBezTo>
                <a:cubicBezTo>
                  <a:pt x="10460510" y="15426874"/>
                  <a:pt x="10467785" y="15413424"/>
                  <a:pt x="10472236" y="15400930"/>
                </a:cubicBezTo>
                <a:cubicBezTo>
                  <a:pt x="10478983" y="15382023"/>
                  <a:pt x="10503152" y="15388484"/>
                  <a:pt x="10507985" y="15403850"/>
                </a:cubicBezTo>
                <a:cubicBezTo>
                  <a:pt x="10508320" y="15403467"/>
                  <a:pt x="10508607" y="15403037"/>
                  <a:pt x="10508942" y="15402702"/>
                </a:cubicBezTo>
                <a:cubicBezTo>
                  <a:pt x="10511718" y="15397484"/>
                  <a:pt x="10516264" y="15394660"/>
                  <a:pt x="10521242" y="15393845"/>
                </a:cubicBezTo>
                <a:cubicBezTo>
                  <a:pt x="10531962" y="15391070"/>
                  <a:pt x="10544835" y="15396191"/>
                  <a:pt x="10545409" y="15408685"/>
                </a:cubicBezTo>
                <a:cubicBezTo>
                  <a:pt x="10551774" y="15411988"/>
                  <a:pt x="10555795" y="15418115"/>
                  <a:pt x="10555507" y="15426348"/>
                </a:cubicBezTo>
                <a:cubicBezTo>
                  <a:pt x="10555411" y="15429460"/>
                  <a:pt x="10553928" y="15432427"/>
                  <a:pt x="10552013" y="15435204"/>
                </a:cubicBezTo>
                <a:cubicBezTo>
                  <a:pt x="10554263" y="15438075"/>
                  <a:pt x="10555986" y="15441235"/>
                  <a:pt x="10556369" y="15444633"/>
                </a:cubicBezTo>
                <a:cubicBezTo>
                  <a:pt x="10557517" y="15455691"/>
                  <a:pt x="10549382" y="15463589"/>
                  <a:pt x="10539188" y="15465791"/>
                </a:cubicBezTo>
                <a:close/>
                <a:moveTo>
                  <a:pt x="10602264" y="15445878"/>
                </a:moveTo>
                <a:cubicBezTo>
                  <a:pt x="10600350" y="15456074"/>
                  <a:pt x="10589821" y="15461675"/>
                  <a:pt x="10580202" y="15459999"/>
                </a:cubicBezTo>
                <a:cubicBezTo>
                  <a:pt x="10570104" y="15458227"/>
                  <a:pt x="10564313" y="15447458"/>
                  <a:pt x="10566084" y="15437932"/>
                </a:cubicBezTo>
                <a:lnTo>
                  <a:pt x="10567567" y="15429842"/>
                </a:lnTo>
                <a:cubicBezTo>
                  <a:pt x="10569482" y="15419646"/>
                  <a:pt x="10580010" y="15413998"/>
                  <a:pt x="10589629" y="15415721"/>
                </a:cubicBezTo>
                <a:cubicBezTo>
                  <a:pt x="10599728" y="15417493"/>
                  <a:pt x="10605518" y="15428263"/>
                  <a:pt x="10603748" y="15437788"/>
                </a:cubicBezTo>
                <a:lnTo>
                  <a:pt x="10602264" y="15445878"/>
                </a:lnTo>
                <a:close/>
                <a:moveTo>
                  <a:pt x="10641650" y="15422183"/>
                </a:moveTo>
                <a:cubicBezTo>
                  <a:pt x="10633227" y="15429077"/>
                  <a:pt x="10621646" y="15427114"/>
                  <a:pt x="10614515" y="15419503"/>
                </a:cubicBezTo>
                <a:lnTo>
                  <a:pt x="10608628" y="15413232"/>
                </a:lnTo>
                <a:cubicBezTo>
                  <a:pt x="10601498" y="15405574"/>
                  <a:pt x="10603652" y="15392362"/>
                  <a:pt x="10611308" y="15386091"/>
                </a:cubicBezTo>
                <a:cubicBezTo>
                  <a:pt x="10619732" y="15379151"/>
                  <a:pt x="10631361" y="15381161"/>
                  <a:pt x="10638444" y="15388772"/>
                </a:cubicBezTo>
                <a:lnTo>
                  <a:pt x="10644283" y="15395043"/>
                </a:lnTo>
                <a:cubicBezTo>
                  <a:pt x="10651461" y="15402654"/>
                  <a:pt x="10649307" y="15415912"/>
                  <a:pt x="10641650" y="15422183"/>
                </a:cubicBezTo>
                <a:close/>
                <a:moveTo>
                  <a:pt x="10662133" y="15348611"/>
                </a:moveTo>
                <a:cubicBezTo>
                  <a:pt x="10659549" y="15358759"/>
                  <a:pt x="10649450" y="15363881"/>
                  <a:pt x="10639592" y="15362061"/>
                </a:cubicBezTo>
                <a:lnTo>
                  <a:pt x="10631504" y="15360530"/>
                </a:lnTo>
                <a:cubicBezTo>
                  <a:pt x="10621598" y="15358711"/>
                  <a:pt x="10615712" y="15347222"/>
                  <a:pt x="10618057" y="15337984"/>
                </a:cubicBezTo>
                <a:cubicBezTo>
                  <a:pt x="10620641" y="15327836"/>
                  <a:pt x="10630739" y="15322762"/>
                  <a:pt x="10640597" y="15324581"/>
                </a:cubicBezTo>
                <a:lnTo>
                  <a:pt x="10648685" y="15326065"/>
                </a:lnTo>
                <a:cubicBezTo>
                  <a:pt x="10658592" y="15327932"/>
                  <a:pt x="10664478" y="15339372"/>
                  <a:pt x="10662133" y="15348611"/>
                </a:cubicBezTo>
                <a:close/>
                <a:moveTo>
                  <a:pt x="10769812" y="15329608"/>
                </a:moveTo>
                <a:cubicBezTo>
                  <a:pt x="10762250" y="15335495"/>
                  <a:pt x="10749472" y="15334586"/>
                  <a:pt x="10743777" y="15326353"/>
                </a:cubicBezTo>
                <a:cubicBezTo>
                  <a:pt x="10741576" y="15323145"/>
                  <a:pt x="10739375" y="15319938"/>
                  <a:pt x="10737173" y="15316730"/>
                </a:cubicBezTo>
                <a:cubicBezTo>
                  <a:pt x="10731478" y="15308449"/>
                  <a:pt x="10732148" y="15297153"/>
                  <a:pt x="10740475" y="15290738"/>
                </a:cubicBezTo>
                <a:cubicBezTo>
                  <a:pt x="10748037" y="15284851"/>
                  <a:pt x="10760815" y="15285760"/>
                  <a:pt x="10766462" y="15293993"/>
                </a:cubicBezTo>
                <a:lnTo>
                  <a:pt x="10773066" y="15303615"/>
                </a:lnTo>
                <a:cubicBezTo>
                  <a:pt x="10778809" y="15311848"/>
                  <a:pt x="10778139" y="15323145"/>
                  <a:pt x="10769812" y="15329608"/>
                </a:cubicBezTo>
                <a:close/>
                <a:moveTo>
                  <a:pt x="10790821" y="15258859"/>
                </a:moveTo>
                <a:cubicBezTo>
                  <a:pt x="10782924" y="15271112"/>
                  <a:pt x="10768855" y="15268576"/>
                  <a:pt x="10761102" y="15260295"/>
                </a:cubicBezTo>
                <a:cubicBezTo>
                  <a:pt x="10763590" y="15276713"/>
                  <a:pt x="10743729" y="15284515"/>
                  <a:pt x="10731909" y="15275899"/>
                </a:cubicBezTo>
                <a:cubicBezTo>
                  <a:pt x="10731909" y="15276379"/>
                  <a:pt x="10731860" y="15276856"/>
                  <a:pt x="10731813" y="15277335"/>
                </a:cubicBezTo>
                <a:cubicBezTo>
                  <a:pt x="10732387" y="15281261"/>
                  <a:pt x="10731335" y="15284563"/>
                  <a:pt x="10729660" y="15287532"/>
                </a:cubicBezTo>
                <a:cubicBezTo>
                  <a:pt x="10733057" y="15293850"/>
                  <a:pt x="10732866" y="15301700"/>
                  <a:pt x="10725975" y="15308163"/>
                </a:cubicBezTo>
                <a:cubicBezTo>
                  <a:pt x="10725304" y="15308785"/>
                  <a:pt x="10724587" y="15308928"/>
                  <a:pt x="10723916" y="15309454"/>
                </a:cubicBezTo>
                <a:lnTo>
                  <a:pt x="10727027" y="15312805"/>
                </a:lnTo>
                <a:cubicBezTo>
                  <a:pt x="10731909" y="15318023"/>
                  <a:pt x="10732579" y="15325155"/>
                  <a:pt x="10730473" y="15331378"/>
                </a:cubicBezTo>
                <a:cubicBezTo>
                  <a:pt x="10731382" y="15333293"/>
                  <a:pt x="10731238" y="15335446"/>
                  <a:pt x="10731382" y="15337506"/>
                </a:cubicBezTo>
                <a:cubicBezTo>
                  <a:pt x="10737651" y="15336739"/>
                  <a:pt x="10744256" y="15338797"/>
                  <a:pt x="10748706" y="15343490"/>
                </a:cubicBezTo>
                <a:cubicBezTo>
                  <a:pt x="10756077" y="15351195"/>
                  <a:pt x="10754258" y="15363833"/>
                  <a:pt x="10746888" y="15370678"/>
                </a:cubicBezTo>
                <a:lnTo>
                  <a:pt x="10740619" y="15376565"/>
                </a:lnTo>
                <a:cubicBezTo>
                  <a:pt x="10732722" y="15383936"/>
                  <a:pt x="10720423" y="15382118"/>
                  <a:pt x="10713388" y="15374747"/>
                </a:cubicBezTo>
                <a:cubicBezTo>
                  <a:pt x="10708315" y="15369434"/>
                  <a:pt x="10707836" y="15361823"/>
                  <a:pt x="10710325" y="15355312"/>
                </a:cubicBezTo>
                <a:cubicBezTo>
                  <a:pt x="10706640" y="15354738"/>
                  <a:pt x="10703147" y="15353445"/>
                  <a:pt x="10700180" y="15351292"/>
                </a:cubicBezTo>
                <a:cubicBezTo>
                  <a:pt x="10699892" y="15351531"/>
                  <a:pt x="10699653" y="15351866"/>
                  <a:pt x="10699318" y="15352105"/>
                </a:cubicBezTo>
                <a:cubicBezTo>
                  <a:pt x="10690321" y="15358854"/>
                  <a:pt x="10679409" y="15355839"/>
                  <a:pt x="10672327" y="15348228"/>
                </a:cubicBezTo>
                <a:lnTo>
                  <a:pt x="10666488" y="15341957"/>
                </a:lnTo>
                <a:cubicBezTo>
                  <a:pt x="10659357" y="15334298"/>
                  <a:pt x="10662707" y="15320704"/>
                  <a:pt x="10670365" y="15314960"/>
                </a:cubicBezTo>
                <a:cubicBezTo>
                  <a:pt x="10676203" y="15310604"/>
                  <a:pt x="10682807" y="15310364"/>
                  <a:pt x="10688645" y="15312757"/>
                </a:cubicBezTo>
                <a:cubicBezTo>
                  <a:pt x="10689747" y="15309647"/>
                  <a:pt x="10691565" y="15306774"/>
                  <a:pt x="10693958" y="15304477"/>
                </a:cubicBezTo>
                <a:cubicBezTo>
                  <a:pt x="10694389" y="15304046"/>
                  <a:pt x="10694963" y="15303950"/>
                  <a:pt x="10695442" y="15303567"/>
                </a:cubicBezTo>
                <a:cubicBezTo>
                  <a:pt x="10692091" y="15298494"/>
                  <a:pt x="10691087" y="15292174"/>
                  <a:pt x="10694341" y="15286287"/>
                </a:cubicBezTo>
                <a:cubicBezTo>
                  <a:pt x="10693910" y="15285713"/>
                  <a:pt x="10693431" y="15285186"/>
                  <a:pt x="10693049" y="15284612"/>
                </a:cubicBezTo>
                <a:cubicBezTo>
                  <a:pt x="10692474" y="15283941"/>
                  <a:pt x="10691852" y="15283319"/>
                  <a:pt x="10691230" y="15282697"/>
                </a:cubicBezTo>
                <a:cubicBezTo>
                  <a:pt x="10689220" y="15281117"/>
                  <a:pt x="10687498" y="15279633"/>
                  <a:pt x="10686062" y="15277766"/>
                </a:cubicBezTo>
                <a:cubicBezTo>
                  <a:pt x="10680510" y="15277863"/>
                  <a:pt x="10674767" y="15275660"/>
                  <a:pt x="10671274" y="15271879"/>
                </a:cubicBezTo>
                <a:cubicBezTo>
                  <a:pt x="10663999" y="15263932"/>
                  <a:pt x="10665818" y="15253162"/>
                  <a:pt x="10672422" y="15245648"/>
                </a:cubicBezTo>
                <a:cubicBezTo>
                  <a:pt x="10667732" y="15250961"/>
                  <a:pt x="10670316" y="15250050"/>
                  <a:pt x="10670795" y="15245503"/>
                </a:cubicBezTo>
                <a:cubicBezTo>
                  <a:pt x="10671178" y="15241817"/>
                  <a:pt x="10671848" y="15239425"/>
                  <a:pt x="10673283" y="15236217"/>
                </a:cubicBezTo>
                <a:cubicBezTo>
                  <a:pt x="10675629" y="15231095"/>
                  <a:pt x="10679266" y="15227649"/>
                  <a:pt x="10683334" y="15224394"/>
                </a:cubicBezTo>
                <a:cubicBezTo>
                  <a:pt x="10679696" y="15224872"/>
                  <a:pt x="10675963" y="15224586"/>
                  <a:pt x="10672327" y="15222576"/>
                </a:cubicBezTo>
                <a:cubicBezTo>
                  <a:pt x="10663665" y="15217883"/>
                  <a:pt x="10658879" y="15205199"/>
                  <a:pt x="10664526" y="15196439"/>
                </a:cubicBezTo>
                <a:lnTo>
                  <a:pt x="10669168" y="15189259"/>
                </a:lnTo>
                <a:cubicBezTo>
                  <a:pt x="10674815" y="15180452"/>
                  <a:pt x="10685535" y="15176190"/>
                  <a:pt x="10695298" y="15181408"/>
                </a:cubicBezTo>
                <a:cubicBezTo>
                  <a:pt x="10703960" y="15186099"/>
                  <a:pt x="10708746" y="15198785"/>
                  <a:pt x="10703098" y="15207544"/>
                </a:cubicBezTo>
                <a:lnTo>
                  <a:pt x="10698456" y="15214772"/>
                </a:lnTo>
                <a:cubicBezTo>
                  <a:pt x="10697547" y="15216208"/>
                  <a:pt x="10696303" y="15217261"/>
                  <a:pt x="10695154" y="15218458"/>
                </a:cubicBezTo>
                <a:cubicBezTo>
                  <a:pt x="10697643" y="15216065"/>
                  <a:pt x="10700562" y="15214103"/>
                  <a:pt x="10703769" y="15213336"/>
                </a:cubicBezTo>
                <a:cubicBezTo>
                  <a:pt x="10706401" y="15212667"/>
                  <a:pt x="10709081" y="15212188"/>
                  <a:pt x="10711761" y="15211757"/>
                </a:cubicBezTo>
                <a:cubicBezTo>
                  <a:pt x="10712287" y="15211231"/>
                  <a:pt x="10712766" y="15210704"/>
                  <a:pt x="10713388" y="15210224"/>
                </a:cubicBezTo>
                <a:cubicBezTo>
                  <a:pt x="10720902" y="15204289"/>
                  <a:pt x="10733727" y="15205103"/>
                  <a:pt x="10739422" y="15213336"/>
                </a:cubicBezTo>
                <a:lnTo>
                  <a:pt x="10742485" y="15217788"/>
                </a:lnTo>
                <a:cubicBezTo>
                  <a:pt x="10743777" y="15218794"/>
                  <a:pt x="10745069" y="15219847"/>
                  <a:pt x="10746313" y="15221140"/>
                </a:cubicBezTo>
                <a:cubicBezTo>
                  <a:pt x="10751817" y="15226883"/>
                  <a:pt x="10754593" y="15234398"/>
                  <a:pt x="10756890" y="15242153"/>
                </a:cubicBezTo>
                <a:cubicBezTo>
                  <a:pt x="10757417" y="15240478"/>
                  <a:pt x="10757799" y="15238802"/>
                  <a:pt x="10758852" y="15237127"/>
                </a:cubicBezTo>
                <a:cubicBezTo>
                  <a:pt x="10772300" y="15216352"/>
                  <a:pt x="10804221" y="15237989"/>
                  <a:pt x="10790821" y="15258859"/>
                </a:cubicBezTo>
                <a:close/>
                <a:moveTo>
                  <a:pt x="10807810" y="15203284"/>
                </a:moveTo>
                <a:lnTo>
                  <a:pt x="10803168" y="15210512"/>
                </a:lnTo>
                <a:cubicBezTo>
                  <a:pt x="10797521" y="15219319"/>
                  <a:pt x="10787232" y="15224012"/>
                  <a:pt x="10777230" y="15218842"/>
                </a:cubicBezTo>
                <a:cubicBezTo>
                  <a:pt x="10768615" y="15214437"/>
                  <a:pt x="10763255" y="15201657"/>
                  <a:pt x="10768855" y="15192896"/>
                </a:cubicBezTo>
                <a:lnTo>
                  <a:pt x="10773497" y="15185668"/>
                </a:lnTo>
                <a:cubicBezTo>
                  <a:pt x="10779144" y="15176861"/>
                  <a:pt x="10789433" y="15172170"/>
                  <a:pt x="10799435" y="15177340"/>
                </a:cubicBezTo>
                <a:cubicBezTo>
                  <a:pt x="10808050" y="15181743"/>
                  <a:pt x="10813457" y="15194524"/>
                  <a:pt x="10807810" y="15203284"/>
                </a:cubicBezTo>
                <a:close/>
                <a:moveTo>
                  <a:pt x="10805274" y="14918424"/>
                </a:moveTo>
                <a:cubicBezTo>
                  <a:pt x="10797425" y="14919189"/>
                  <a:pt x="10790103" y="14917657"/>
                  <a:pt x="10783881" y="14912775"/>
                </a:cubicBezTo>
                <a:cubicBezTo>
                  <a:pt x="10776177" y="14906600"/>
                  <a:pt x="10774884" y="14897410"/>
                  <a:pt x="10775076" y="14888218"/>
                </a:cubicBezTo>
                <a:cubicBezTo>
                  <a:pt x="10775268" y="14877736"/>
                  <a:pt x="10787662" y="14870556"/>
                  <a:pt x="10796946" y="14871944"/>
                </a:cubicBezTo>
                <a:cubicBezTo>
                  <a:pt x="10803455" y="14872900"/>
                  <a:pt x="10807906" y="14876682"/>
                  <a:pt x="10810490" y="14881661"/>
                </a:cubicBezTo>
                <a:cubicBezTo>
                  <a:pt x="10816568" y="14884341"/>
                  <a:pt x="10821019" y="14889989"/>
                  <a:pt x="10822167" y="14897026"/>
                </a:cubicBezTo>
                <a:cubicBezTo>
                  <a:pt x="10823843" y="14907270"/>
                  <a:pt x="10815276" y="14917465"/>
                  <a:pt x="10805274" y="14918424"/>
                </a:cubicBezTo>
                <a:close/>
                <a:moveTo>
                  <a:pt x="10865765" y="15288010"/>
                </a:moveTo>
                <a:cubicBezTo>
                  <a:pt x="10863372" y="15297775"/>
                  <a:pt x="10850260" y="15301940"/>
                  <a:pt x="10841789" y="15298685"/>
                </a:cubicBezTo>
                <a:cubicBezTo>
                  <a:pt x="10835854" y="15296387"/>
                  <a:pt x="10832505" y="15291935"/>
                  <a:pt x="10831116" y="15286670"/>
                </a:cubicBezTo>
                <a:cubicBezTo>
                  <a:pt x="10825996" y="15282888"/>
                  <a:pt x="10822981" y="15276665"/>
                  <a:pt x="10823412" y="15269773"/>
                </a:cubicBezTo>
                <a:cubicBezTo>
                  <a:pt x="10824034" y="15259912"/>
                  <a:pt x="10834227" y="15252109"/>
                  <a:pt x="10843847" y="15253307"/>
                </a:cubicBezTo>
                <a:cubicBezTo>
                  <a:pt x="10851360" y="15254263"/>
                  <a:pt x="10857916" y="15257232"/>
                  <a:pt x="10862702" y="15263167"/>
                </a:cubicBezTo>
                <a:cubicBezTo>
                  <a:pt x="10868636" y="15270538"/>
                  <a:pt x="10867871" y="15279394"/>
                  <a:pt x="10865765" y="15288010"/>
                </a:cubicBezTo>
                <a:close/>
                <a:moveTo>
                  <a:pt x="10891464" y="15167431"/>
                </a:moveTo>
                <a:cubicBezTo>
                  <a:pt x="10877394" y="15185334"/>
                  <a:pt x="10845282" y="15169059"/>
                  <a:pt x="10858300" y="15148859"/>
                </a:cubicBezTo>
                <a:cubicBezTo>
                  <a:pt x="10860596" y="15145316"/>
                  <a:pt x="10863612" y="15143210"/>
                  <a:pt x="10866818" y="15141726"/>
                </a:cubicBezTo>
                <a:cubicBezTo>
                  <a:pt x="10870168" y="15130526"/>
                  <a:pt x="10883137" y="15121574"/>
                  <a:pt x="10895963" y="15129807"/>
                </a:cubicBezTo>
                <a:lnTo>
                  <a:pt x="10900414" y="15132679"/>
                </a:lnTo>
                <a:cubicBezTo>
                  <a:pt x="10917020" y="15143354"/>
                  <a:pt x="10906827" y="15165373"/>
                  <a:pt x="10891464" y="15167431"/>
                </a:cubicBezTo>
                <a:close/>
                <a:moveTo>
                  <a:pt x="10922620" y="15085530"/>
                </a:moveTo>
                <a:cubicBezTo>
                  <a:pt x="10918121" y="15094768"/>
                  <a:pt x="10905247" y="15098262"/>
                  <a:pt x="10896489" y="15093332"/>
                </a:cubicBezTo>
                <a:cubicBezTo>
                  <a:pt x="10889646" y="15089455"/>
                  <a:pt x="10884477" y="15083997"/>
                  <a:pt x="10882228" y="15076435"/>
                </a:cubicBezTo>
                <a:cubicBezTo>
                  <a:pt x="10879404" y="15066957"/>
                  <a:pt x="10883664" y="15058676"/>
                  <a:pt x="10889071" y="15051304"/>
                </a:cubicBezTo>
                <a:cubicBezTo>
                  <a:pt x="10895245" y="15042832"/>
                  <a:pt x="10909507" y="15044076"/>
                  <a:pt x="10916350" y="15050491"/>
                </a:cubicBezTo>
                <a:cubicBezTo>
                  <a:pt x="10921136" y="15054990"/>
                  <a:pt x="10922620" y="15060638"/>
                  <a:pt x="10921902" y="15066238"/>
                </a:cubicBezTo>
                <a:cubicBezTo>
                  <a:pt x="10925299" y="15071887"/>
                  <a:pt x="10925730" y="15079067"/>
                  <a:pt x="10922620" y="15085530"/>
                </a:cubicBezTo>
                <a:close/>
                <a:moveTo>
                  <a:pt x="10930611" y="15052213"/>
                </a:moveTo>
                <a:lnTo>
                  <a:pt x="10935253" y="15045033"/>
                </a:lnTo>
                <a:cubicBezTo>
                  <a:pt x="10940901" y="15036226"/>
                  <a:pt x="10951334" y="15031679"/>
                  <a:pt x="10961288" y="15036848"/>
                </a:cubicBezTo>
                <a:cubicBezTo>
                  <a:pt x="10969903" y="15041348"/>
                  <a:pt x="10975119" y="15054128"/>
                  <a:pt x="10969472" y="15062887"/>
                </a:cubicBezTo>
                <a:lnTo>
                  <a:pt x="10964830" y="15070069"/>
                </a:lnTo>
                <a:cubicBezTo>
                  <a:pt x="10959182" y="15078876"/>
                  <a:pt x="10948750" y="15083423"/>
                  <a:pt x="10938795" y="15078253"/>
                </a:cubicBezTo>
                <a:cubicBezTo>
                  <a:pt x="10930181" y="15073754"/>
                  <a:pt x="10925013" y="15060974"/>
                  <a:pt x="10930611" y="15052213"/>
                </a:cubicBezTo>
                <a:close/>
                <a:moveTo>
                  <a:pt x="10995650" y="15249668"/>
                </a:moveTo>
                <a:cubicBezTo>
                  <a:pt x="10995745" y="15250099"/>
                  <a:pt x="10996032" y="15250435"/>
                  <a:pt x="10996128" y="15250864"/>
                </a:cubicBezTo>
                <a:lnTo>
                  <a:pt x="10998712" y="15262736"/>
                </a:lnTo>
                <a:cubicBezTo>
                  <a:pt x="11000914" y="15272931"/>
                  <a:pt x="10991534" y="15283033"/>
                  <a:pt x="10981914" y="15284229"/>
                </a:cubicBezTo>
                <a:cubicBezTo>
                  <a:pt x="10974257" y="15285186"/>
                  <a:pt x="10968036" y="15281452"/>
                  <a:pt x="10964159" y="15275756"/>
                </a:cubicBezTo>
                <a:cubicBezTo>
                  <a:pt x="10960379" y="15276139"/>
                  <a:pt x="10956598" y="15275804"/>
                  <a:pt x="10953248" y="15273698"/>
                </a:cubicBezTo>
                <a:lnTo>
                  <a:pt x="10938843" y="15264412"/>
                </a:lnTo>
                <a:cubicBezTo>
                  <a:pt x="10930037" y="15258763"/>
                  <a:pt x="10926113" y="15247658"/>
                  <a:pt x="10931473" y="15238132"/>
                </a:cubicBezTo>
                <a:cubicBezTo>
                  <a:pt x="10936355" y="15229419"/>
                  <a:pt x="10948989" y="15225160"/>
                  <a:pt x="10957746" y="15230760"/>
                </a:cubicBezTo>
                <a:lnTo>
                  <a:pt x="10961766" y="15233345"/>
                </a:lnTo>
                <a:cubicBezTo>
                  <a:pt x="10957459" y="15224634"/>
                  <a:pt x="10958464" y="15215251"/>
                  <a:pt x="10962054" y="15206444"/>
                </a:cubicBezTo>
                <a:cubicBezTo>
                  <a:pt x="10966026" y="15196727"/>
                  <a:pt x="10979521" y="15193806"/>
                  <a:pt x="10988088" y="15198306"/>
                </a:cubicBezTo>
                <a:cubicBezTo>
                  <a:pt x="10994979" y="15201896"/>
                  <a:pt x="10998090" y="15208502"/>
                  <a:pt x="10997994" y="15215442"/>
                </a:cubicBezTo>
                <a:cubicBezTo>
                  <a:pt x="11005173" y="15219607"/>
                  <a:pt x="11009719" y="15227266"/>
                  <a:pt x="11007710" y="15236122"/>
                </a:cubicBezTo>
                <a:cubicBezTo>
                  <a:pt x="11006465" y="15242200"/>
                  <a:pt x="11001536" y="15247227"/>
                  <a:pt x="10995650" y="15249668"/>
                </a:cubicBezTo>
                <a:close/>
                <a:moveTo>
                  <a:pt x="11045421" y="15227314"/>
                </a:moveTo>
                <a:cubicBezTo>
                  <a:pt x="11032021" y="15248137"/>
                  <a:pt x="10998521" y="15229085"/>
                  <a:pt x="11011921" y="15208214"/>
                </a:cubicBezTo>
                <a:cubicBezTo>
                  <a:pt x="11025321" y="15187344"/>
                  <a:pt x="11058869" y="15206444"/>
                  <a:pt x="11045421" y="15227314"/>
                </a:cubicBezTo>
                <a:close/>
                <a:moveTo>
                  <a:pt x="11124864" y="15198785"/>
                </a:moveTo>
                <a:cubicBezTo>
                  <a:pt x="11116584" y="15211660"/>
                  <a:pt x="11101797" y="15207688"/>
                  <a:pt x="11094762" y="15197875"/>
                </a:cubicBezTo>
                <a:cubicBezTo>
                  <a:pt x="11094427" y="15199886"/>
                  <a:pt x="11093996" y="15201896"/>
                  <a:pt x="11092848" y="15203667"/>
                </a:cubicBezTo>
                <a:lnTo>
                  <a:pt x="11088206" y="15210847"/>
                </a:lnTo>
                <a:cubicBezTo>
                  <a:pt x="11082319" y="15219942"/>
                  <a:pt x="11072173" y="15223581"/>
                  <a:pt x="11062123" y="15218794"/>
                </a:cubicBezTo>
                <a:cubicBezTo>
                  <a:pt x="11053269" y="15214581"/>
                  <a:pt x="11048723" y="15201178"/>
                  <a:pt x="11054179" y="15192705"/>
                </a:cubicBezTo>
                <a:lnTo>
                  <a:pt x="11058821" y="15185477"/>
                </a:lnTo>
                <a:cubicBezTo>
                  <a:pt x="11064660" y="15176382"/>
                  <a:pt x="11074853" y="15172744"/>
                  <a:pt x="11084903" y="15177532"/>
                </a:cubicBezTo>
                <a:cubicBezTo>
                  <a:pt x="11087391" y="15178728"/>
                  <a:pt x="11089402" y="15180691"/>
                  <a:pt x="11091077" y="15183036"/>
                </a:cubicBezTo>
                <a:cubicBezTo>
                  <a:pt x="11091508" y="15180547"/>
                  <a:pt x="11092417" y="15178011"/>
                  <a:pt x="11094044" y="15175473"/>
                </a:cubicBezTo>
                <a:cubicBezTo>
                  <a:pt x="11107540" y="15154603"/>
                  <a:pt x="11138216" y="15178011"/>
                  <a:pt x="11124864" y="15198785"/>
                </a:cubicBezTo>
                <a:close/>
                <a:moveTo>
                  <a:pt x="11147165" y="15100751"/>
                </a:moveTo>
                <a:cubicBezTo>
                  <a:pt x="11140705" y="15109512"/>
                  <a:pt x="11128932" y="15110421"/>
                  <a:pt x="11120222" y="15104820"/>
                </a:cubicBezTo>
                <a:lnTo>
                  <a:pt x="11112995" y="15100177"/>
                </a:lnTo>
                <a:cubicBezTo>
                  <a:pt x="11104190" y="15094528"/>
                  <a:pt x="11103041" y="15081174"/>
                  <a:pt x="11108928" y="15073227"/>
                </a:cubicBezTo>
                <a:cubicBezTo>
                  <a:pt x="11115436" y="15064468"/>
                  <a:pt x="11127161" y="15063558"/>
                  <a:pt x="11135919" y="15069207"/>
                </a:cubicBezTo>
                <a:lnTo>
                  <a:pt x="11143145" y="15073849"/>
                </a:lnTo>
                <a:cubicBezTo>
                  <a:pt x="11151951" y="15079450"/>
                  <a:pt x="11153099" y="15092805"/>
                  <a:pt x="11147165" y="15100751"/>
                </a:cubicBezTo>
                <a:close/>
                <a:moveTo>
                  <a:pt x="11153721" y="14926177"/>
                </a:moveTo>
                <a:cubicBezTo>
                  <a:pt x="11152765" y="14901382"/>
                  <a:pt x="11191194" y="14905164"/>
                  <a:pt x="11192103" y="14929624"/>
                </a:cubicBezTo>
                <a:cubicBezTo>
                  <a:pt x="11192343" y="14935176"/>
                  <a:pt x="11190380" y="14939101"/>
                  <a:pt x="11187461" y="14941878"/>
                </a:cubicBezTo>
                <a:cubicBezTo>
                  <a:pt x="11199378" y="14944176"/>
                  <a:pt x="11209380" y="14956526"/>
                  <a:pt x="11200956" y="14969546"/>
                </a:cubicBezTo>
                <a:cubicBezTo>
                  <a:pt x="11187557" y="14990417"/>
                  <a:pt x="11153961" y="14971413"/>
                  <a:pt x="11167409" y="14950542"/>
                </a:cubicBezTo>
                <a:cubicBezTo>
                  <a:pt x="11168701" y="14948532"/>
                  <a:pt x="11170280" y="14947239"/>
                  <a:pt x="11171907" y="14945900"/>
                </a:cubicBezTo>
                <a:cubicBezTo>
                  <a:pt x="11162910" y="14944367"/>
                  <a:pt x="11154152" y="14937665"/>
                  <a:pt x="11153721" y="14926177"/>
                </a:cubicBezTo>
                <a:close/>
                <a:moveTo>
                  <a:pt x="11174492" y="15149959"/>
                </a:moveTo>
                <a:cubicBezTo>
                  <a:pt x="11165494" y="15144934"/>
                  <a:pt x="11162863" y="15131913"/>
                  <a:pt x="11168318" y="15123392"/>
                </a:cubicBezTo>
                <a:lnTo>
                  <a:pt x="11172960" y="15116164"/>
                </a:lnTo>
                <a:cubicBezTo>
                  <a:pt x="11178799" y="15107118"/>
                  <a:pt x="11190285" y="15104772"/>
                  <a:pt x="11199521" y="15109990"/>
                </a:cubicBezTo>
                <a:cubicBezTo>
                  <a:pt x="11208518" y="15115016"/>
                  <a:pt x="11211151" y="15128085"/>
                  <a:pt x="11205694" y="15136556"/>
                </a:cubicBezTo>
                <a:lnTo>
                  <a:pt x="11201052" y="15143737"/>
                </a:lnTo>
                <a:cubicBezTo>
                  <a:pt x="11195214" y="15152879"/>
                  <a:pt x="11183728" y="15155177"/>
                  <a:pt x="11174492" y="15149959"/>
                </a:cubicBezTo>
                <a:close/>
                <a:moveTo>
                  <a:pt x="11229575" y="15181360"/>
                </a:moveTo>
                <a:cubicBezTo>
                  <a:pt x="11216127" y="15202231"/>
                  <a:pt x="11183680" y="15181360"/>
                  <a:pt x="11197128" y="15160443"/>
                </a:cubicBezTo>
                <a:cubicBezTo>
                  <a:pt x="11210576" y="15139621"/>
                  <a:pt x="11243023" y="15160443"/>
                  <a:pt x="11229575" y="15181360"/>
                </a:cubicBezTo>
                <a:close/>
                <a:moveTo>
                  <a:pt x="11283797" y="15062553"/>
                </a:moveTo>
                <a:cubicBezTo>
                  <a:pt x="11279826" y="15071408"/>
                  <a:pt x="11266377" y="15076483"/>
                  <a:pt x="11257859" y="15071025"/>
                </a:cubicBezTo>
                <a:lnTo>
                  <a:pt x="11250633" y="15066383"/>
                </a:lnTo>
                <a:cubicBezTo>
                  <a:pt x="11243645" y="15061882"/>
                  <a:pt x="11239769" y="15055085"/>
                  <a:pt x="11240391" y="15047522"/>
                </a:cubicBezTo>
                <a:cubicBezTo>
                  <a:pt x="11234840" y="15050060"/>
                  <a:pt x="11228283" y="15050491"/>
                  <a:pt x="11223211" y="15047283"/>
                </a:cubicBezTo>
                <a:lnTo>
                  <a:pt x="11215984" y="15042640"/>
                </a:lnTo>
                <a:cubicBezTo>
                  <a:pt x="11214835" y="15041874"/>
                  <a:pt x="11214069" y="15040917"/>
                  <a:pt x="11213112" y="15040055"/>
                </a:cubicBezTo>
                <a:cubicBezTo>
                  <a:pt x="11210336" y="15039624"/>
                  <a:pt x="11207609" y="15038762"/>
                  <a:pt x="11205169" y="15037231"/>
                </a:cubicBezTo>
                <a:cubicBezTo>
                  <a:pt x="11196123" y="15031534"/>
                  <a:pt x="11194831" y="15018850"/>
                  <a:pt x="11200239" y="15010377"/>
                </a:cubicBezTo>
                <a:lnTo>
                  <a:pt x="11204881" y="15003149"/>
                </a:lnTo>
                <a:cubicBezTo>
                  <a:pt x="11210720" y="14994054"/>
                  <a:pt x="11223067" y="14992858"/>
                  <a:pt x="11231681" y="14998219"/>
                </a:cubicBezTo>
                <a:cubicBezTo>
                  <a:pt x="11236658" y="15001330"/>
                  <a:pt x="11239051" y="15006548"/>
                  <a:pt x="11239529" y="15012004"/>
                </a:cubicBezTo>
                <a:lnTo>
                  <a:pt x="11241683" y="15013392"/>
                </a:lnTo>
                <a:cubicBezTo>
                  <a:pt x="11248431" y="15017748"/>
                  <a:pt x="11252068" y="15024594"/>
                  <a:pt x="11251446" y="15031918"/>
                </a:cubicBezTo>
                <a:cubicBezTo>
                  <a:pt x="11256854" y="15029381"/>
                  <a:pt x="11263171" y="15028807"/>
                  <a:pt x="11268053" y="15031918"/>
                </a:cubicBezTo>
                <a:lnTo>
                  <a:pt x="11275231" y="15036561"/>
                </a:lnTo>
                <a:cubicBezTo>
                  <a:pt x="11284420" y="15042496"/>
                  <a:pt x="11288440" y="15052213"/>
                  <a:pt x="11283797" y="15062553"/>
                </a:cubicBezTo>
                <a:close/>
                <a:moveTo>
                  <a:pt x="11313948" y="14914593"/>
                </a:moveTo>
                <a:lnTo>
                  <a:pt x="11305812" y="14916174"/>
                </a:lnTo>
                <a:cubicBezTo>
                  <a:pt x="11295857" y="14918088"/>
                  <a:pt x="11286573" y="14907796"/>
                  <a:pt x="11285999" y="14898701"/>
                </a:cubicBezTo>
                <a:cubicBezTo>
                  <a:pt x="11285329" y="14887739"/>
                  <a:pt x="11293560" y="14880799"/>
                  <a:pt x="11303466" y="14878932"/>
                </a:cubicBezTo>
                <a:lnTo>
                  <a:pt x="11311603" y="14877353"/>
                </a:lnTo>
                <a:cubicBezTo>
                  <a:pt x="11321557" y="14875390"/>
                  <a:pt x="11330841" y="14885729"/>
                  <a:pt x="11331368" y="14894776"/>
                </a:cubicBezTo>
                <a:cubicBezTo>
                  <a:pt x="11332037" y="14905786"/>
                  <a:pt x="11323806" y="14912726"/>
                  <a:pt x="11313948" y="14914593"/>
                </a:cubicBezTo>
                <a:close/>
                <a:moveTo>
                  <a:pt x="11306577" y="14805646"/>
                </a:moveTo>
                <a:cubicBezTo>
                  <a:pt x="11305381" y="14806125"/>
                  <a:pt x="11304424" y="14806843"/>
                  <a:pt x="11303036" y="14807082"/>
                </a:cubicBezTo>
                <a:cubicBezTo>
                  <a:pt x="11279442" y="14811630"/>
                  <a:pt x="11274513" y="14774676"/>
                  <a:pt x="11297963" y="14770128"/>
                </a:cubicBezTo>
                <a:cubicBezTo>
                  <a:pt x="11303706" y="14769028"/>
                  <a:pt x="11308301" y="14770416"/>
                  <a:pt x="11311698" y="14773145"/>
                </a:cubicBezTo>
                <a:cubicBezTo>
                  <a:pt x="11309688" y="14767592"/>
                  <a:pt x="11309736" y="14761178"/>
                  <a:pt x="11313708" y="14755050"/>
                </a:cubicBezTo>
                <a:cubicBezTo>
                  <a:pt x="11322514" y="14741360"/>
                  <a:pt x="11338163" y="14747487"/>
                  <a:pt x="11344194" y="14759071"/>
                </a:cubicBezTo>
                <a:lnTo>
                  <a:pt x="11342518" y="14751269"/>
                </a:lnTo>
                <a:cubicBezTo>
                  <a:pt x="11340317" y="14741073"/>
                  <a:pt x="11348070" y="14730638"/>
                  <a:pt x="11358072" y="14728866"/>
                </a:cubicBezTo>
                <a:cubicBezTo>
                  <a:pt x="11368552" y="14726952"/>
                  <a:pt x="11378267" y="14734227"/>
                  <a:pt x="11380469" y="14744424"/>
                </a:cubicBezTo>
                <a:lnTo>
                  <a:pt x="11383053" y="14756247"/>
                </a:lnTo>
                <a:cubicBezTo>
                  <a:pt x="11385254" y="14766491"/>
                  <a:pt x="11377502" y="14776878"/>
                  <a:pt x="11367500" y="14778697"/>
                </a:cubicBezTo>
                <a:cubicBezTo>
                  <a:pt x="11358550" y="14780325"/>
                  <a:pt x="11350271" y="14775251"/>
                  <a:pt x="11346586" y="14767447"/>
                </a:cubicBezTo>
                <a:cubicBezTo>
                  <a:pt x="11346825" y="14771469"/>
                  <a:pt x="11345916" y="14775681"/>
                  <a:pt x="11343332" y="14779799"/>
                </a:cubicBezTo>
                <a:cubicBezTo>
                  <a:pt x="11339886" y="14785112"/>
                  <a:pt x="11335388" y="14787409"/>
                  <a:pt x="11330889" y="14787601"/>
                </a:cubicBezTo>
                <a:cubicBezTo>
                  <a:pt x="11340365" y="14792771"/>
                  <a:pt x="11346874" y="14805982"/>
                  <a:pt x="11339264" y="14817853"/>
                </a:cubicBezTo>
                <a:cubicBezTo>
                  <a:pt x="11328401" y="14834607"/>
                  <a:pt x="11307726" y="14821969"/>
                  <a:pt x="11306577" y="14805646"/>
                </a:cubicBezTo>
                <a:close/>
                <a:moveTo>
                  <a:pt x="11394969" y="15111570"/>
                </a:moveTo>
                <a:cubicBezTo>
                  <a:pt x="11389227" y="15120951"/>
                  <a:pt x="11378554" y="15121908"/>
                  <a:pt x="11369366" y="15117792"/>
                </a:cubicBezTo>
                <a:lnTo>
                  <a:pt x="11361805" y="15114394"/>
                </a:lnTo>
                <a:cubicBezTo>
                  <a:pt x="11352520" y="15110277"/>
                  <a:pt x="11350845" y="15096492"/>
                  <a:pt x="11355583" y="15088736"/>
                </a:cubicBezTo>
                <a:cubicBezTo>
                  <a:pt x="11361326" y="15079355"/>
                  <a:pt x="11372046" y="15078445"/>
                  <a:pt x="11381187" y="15082513"/>
                </a:cubicBezTo>
                <a:lnTo>
                  <a:pt x="11388749" y="15085913"/>
                </a:lnTo>
                <a:cubicBezTo>
                  <a:pt x="11397985" y="15090077"/>
                  <a:pt x="11399707" y="15103815"/>
                  <a:pt x="11394969" y="15111570"/>
                </a:cubicBezTo>
                <a:close/>
                <a:moveTo>
                  <a:pt x="11450532" y="14977731"/>
                </a:moveTo>
                <a:lnTo>
                  <a:pt x="11441391" y="14991947"/>
                </a:lnTo>
                <a:cubicBezTo>
                  <a:pt x="11453260" y="14999558"/>
                  <a:pt x="11449814" y="15015019"/>
                  <a:pt x="11439812" y="15021818"/>
                </a:cubicBezTo>
                <a:cubicBezTo>
                  <a:pt x="11439620" y="15024737"/>
                  <a:pt x="11438807" y="15027705"/>
                  <a:pt x="11436844" y="15030768"/>
                </a:cubicBezTo>
                <a:cubicBezTo>
                  <a:pt x="11426795" y="15046421"/>
                  <a:pt x="11406073" y="15038715"/>
                  <a:pt x="11401909" y="15025121"/>
                </a:cubicBezTo>
                <a:cubicBezTo>
                  <a:pt x="11392385" y="15028279"/>
                  <a:pt x="11380756" y="15025743"/>
                  <a:pt x="11371376" y="15020765"/>
                </a:cubicBezTo>
                <a:cubicBezTo>
                  <a:pt x="11369174" y="15022966"/>
                  <a:pt x="11366447" y="15024833"/>
                  <a:pt x="11362474" y="15025599"/>
                </a:cubicBezTo>
                <a:cubicBezTo>
                  <a:pt x="11338929" y="15030146"/>
                  <a:pt x="11329788" y="14993959"/>
                  <a:pt x="11353334" y="14989412"/>
                </a:cubicBezTo>
                <a:cubicBezTo>
                  <a:pt x="11353908" y="14989315"/>
                  <a:pt x="11354387" y="14989458"/>
                  <a:pt x="11354961" y="14989412"/>
                </a:cubicBezTo>
                <a:cubicBezTo>
                  <a:pt x="11354961" y="14988550"/>
                  <a:pt x="11354770" y="14987784"/>
                  <a:pt x="11354818" y="14986969"/>
                </a:cubicBezTo>
                <a:cubicBezTo>
                  <a:pt x="11341801" y="14986874"/>
                  <a:pt x="11328688" y="14969498"/>
                  <a:pt x="11338355" y="14954371"/>
                </a:cubicBezTo>
                <a:cubicBezTo>
                  <a:pt x="11342327" y="14948196"/>
                  <a:pt x="11347687" y="14946378"/>
                  <a:pt x="11352903" y="14947000"/>
                </a:cubicBezTo>
                <a:cubicBezTo>
                  <a:pt x="11352425" y="14942021"/>
                  <a:pt x="11354243" y="14937427"/>
                  <a:pt x="11357450" y="14933836"/>
                </a:cubicBezTo>
                <a:cubicBezTo>
                  <a:pt x="11356780" y="14929146"/>
                  <a:pt x="11357689" y="14924167"/>
                  <a:pt x="11360273" y="14919954"/>
                </a:cubicBezTo>
                <a:cubicBezTo>
                  <a:pt x="11362044" y="14917082"/>
                  <a:pt x="11364580" y="14915072"/>
                  <a:pt x="11367404" y="14913685"/>
                </a:cubicBezTo>
                <a:cubicBezTo>
                  <a:pt x="11360369" y="14912583"/>
                  <a:pt x="11353430" y="14907701"/>
                  <a:pt x="11352090" y="14900759"/>
                </a:cubicBezTo>
                <a:lnTo>
                  <a:pt x="11350510" y="14892623"/>
                </a:lnTo>
                <a:cubicBezTo>
                  <a:pt x="11348500" y="14882331"/>
                  <a:pt x="11352616" y="14872997"/>
                  <a:pt x="11363001" y="14869406"/>
                </a:cubicBezTo>
                <a:cubicBezTo>
                  <a:pt x="11365538" y="14868497"/>
                  <a:pt x="11368313" y="14868544"/>
                  <a:pt x="11371089" y="14869023"/>
                </a:cubicBezTo>
                <a:cubicBezTo>
                  <a:pt x="11374630" y="14868449"/>
                  <a:pt x="11378267" y="14868544"/>
                  <a:pt x="11381331" y="14870556"/>
                </a:cubicBezTo>
                <a:lnTo>
                  <a:pt x="11388556" y="14875198"/>
                </a:lnTo>
                <a:cubicBezTo>
                  <a:pt x="11397362" y="14880847"/>
                  <a:pt x="11402771" y="14890373"/>
                  <a:pt x="11397841" y="14900856"/>
                </a:cubicBezTo>
                <a:cubicBezTo>
                  <a:pt x="11394969" y="14906888"/>
                  <a:pt x="11387647" y="14911818"/>
                  <a:pt x="11380517" y="14912152"/>
                </a:cubicBezTo>
                <a:cubicBezTo>
                  <a:pt x="11382814" y="14912680"/>
                  <a:pt x="11385016" y="14913493"/>
                  <a:pt x="11387025" y="14914785"/>
                </a:cubicBezTo>
                <a:lnTo>
                  <a:pt x="11394252" y="14919429"/>
                </a:lnTo>
                <a:cubicBezTo>
                  <a:pt x="11396788" y="14921104"/>
                  <a:pt x="11398702" y="14923257"/>
                  <a:pt x="11400091" y="14925698"/>
                </a:cubicBezTo>
                <a:cubicBezTo>
                  <a:pt x="11409087" y="14924838"/>
                  <a:pt x="11418180" y="14927183"/>
                  <a:pt x="11425502" y="14934076"/>
                </a:cubicBezTo>
                <a:cubicBezTo>
                  <a:pt x="11430193" y="14938432"/>
                  <a:pt x="11433208" y="14943506"/>
                  <a:pt x="11434931" y="14948915"/>
                </a:cubicBezTo>
                <a:cubicBezTo>
                  <a:pt x="11437897" y="14949058"/>
                  <a:pt x="11440960" y="14949824"/>
                  <a:pt x="11443832" y="14951356"/>
                </a:cubicBezTo>
                <a:cubicBezTo>
                  <a:pt x="11452781" y="14956095"/>
                  <a:pt x="11455988" y="14969211"/>
                  <a:pt x="11450532" y="14977731"/>
                </a:cubicBezTo>
                <a:close/>
                <a:moveTo>
                  <a:pt x="11531937" y="14973902"/>
                </a:moveTo>
                <a:cubicBezTo>
                  <a:pt x="11533947" y="14978881"/>
                  <a:pt x="11533372" y="14984337"/>
                  <a:pt x="11531123" y="14988981"/>
                </a:cubicBezTo>
                <a:cubicBezTo>
                  <a:pt x="11532463" y="14990894"/>
                  <a:pt x="11533516" y="14993001"/>
                  <a:pt x="11534043" y="14995395"/>
                </a:cubicBezTo>
                <a:cubicBezTo>
                  <a:pt x="11534904" y="14999367"/>
                  <a:pt x="11535765" y="15003292"/>
                  <a:pt x="11536627" y="15007266"/>
                </a:cubicBezTo>
                <a:cubicBezTo>
                  <a:pt x="11538828" y="15017462"/>
                  <a:pt x="11532559" y="15028040"/>
                  <a:pt x="11522270" y="15030434"/>
                </a:cubicBezTo>
                <a:cubicBezTo>
                  <a:pt x="11512268" y="15032779"/>
                  <a:pt x="11501308" y="15026221"/>
                  <a:pt x="11499107" y="15016073"/>
                </a:cubicBezTo>
                <a:cubicBezTo>
                  <a:pt x="11498245" y="15012101"/>
                  <a:pt x="11497384" y="15008176"/>
                  <a:pt x="11496523" y="15004202"/>
                </a:cubicBezTo>
                <a:cubicBezTo>
                  <a:pt x="11496379" y="15003483"/>
                  <a:pt x="11496570" y="15002814"/>
                  <a:pt x="11496475" y="15002096"/>
                </a:cubicBezTo>
                <a:cubicBezTo>
                  <a:pt x="11492072" y="15000229"/>
                  <a:pt x="11488339" y="14996783"/>
                  <a:pt x="11486425" y="14991996"/>
                </a:cubicBezTo>
                <a:cubicBezTo>
                  <a:pt x="11485419" y="14989555"/>
                  <a:pt x="11485132" y="14986969"/>
                  <a:pt x="11485228" y="14984385"/>
                </a:cubicBezTo>
                <a:cubicBezTo>
                  <a:pt x="11475753" y="14984528"/>
                  <a:pt x="11468143" y="14977588"/>
                  <a:pt x="11466373" y="14968396"/>
                </a:cubicBezTo>
                <a:lnTo>
                  <a:pt x="11464793" y="14960260"/>
                </a:lnTo>
                <a:cubicBezTo>
                  <a:pt x="11462879" y="14950303"/>
                  <a:pt x="11471446" y="14940585"/>
                  <a:pt x="11480969" y="14939389"/>
                </a:cubicBezTo>
                <a:cubicBezTo>
                  <a:pt x="11491450" y="14938096"/>
                  <a:pt x="11499921" y="14945660"/>
                  <a:pt x="11501835" y="14955569"/>
                </a:cubicBezTo>
                <a:lnTo>
                  <a:pt x="11503414" y="14963706"/>
                </a:lnTo>
                <a:cubicBezTo>
                  <a:pt x="11503510" y="14964233"/>
                  <a:pt x="11503318" y="14964711"/>
                  <a:pt x="11503366" y="14965238"/>
                </a:cubicBezTo>
                <a:cubicBezTo>
                  <a:pt x="11504850" y="14964664"/>
                  <a:pt x="11506285" y="14964137"/>
                  <a:pt x="11507769" y="14963562"/>
                </a:cubicBezTo>
                <a:cubicBezTo>
                  <a:pt x="11517101" y="14959972"/>
                  <a:pt x="11528108" y="14964424"/>
                  <a:pt x="11531937" y="14973902"/>
                </a:cubicBezTo>
                <a:close/>
                <a:moveTo>
                  <a:pt x="11518824" y="14910190"/>
                </a:moveTo>
                <a:cubicBezTo>
                  <a:pt x="11523610" y="14916174"/>
                  <a:pt x="11525381" y="14924598"/>
                  <a:pt x="11520116" y="14932831"/>
                </a:cubicBezTo>
                <a:cubicBezTo>
                  <a:pt x="11509875" y="14948772"/>
                  <a:pt x="11489488" y="14939341"/>
                  <a:pt x="11486185" y="14924838"/>
                </a:cubicBezTo>
                <a:cubicBezTo>
                  <a:pt x="11480155" y="14921870"/>
                  <a:pt x="11476135" y="14916988"/>
                  <a:pt x="11474939" y="14911004"/>
                </a:cubicBezTo>
                <a:lnTo>
                  <a:pt x="11474556" y="14911099"/>
                </a:lnTo>
                <a:cubicBezTo>
                  <a:pt x="11464315" y="14913062"/>
                  <a:pt x="11455030" y="14906552"/>
                  <a:pt x="11452494" y="14896643"/>
                </a:cubicBezTo>
                <a:cubicBezTo>
                  <a:pt x="11450006" y="14886974"/>
                  <a:pt x="11457375" y="14876395"/>
                  <a:pt x="11466947" y="14874576"/>
                </a:cubicBezTo>
                <a:lnTo>
                  <a:pt x="11475083" y="14872997"/>
                </a:lnTo>
                <a:cubicBezTo>
                  <a:pt x="11485324" y="14871033"/>
                  <a:pt x="11494608" y="14877544"/>
                  <a:pt x="11497145" y="14887453"/>
                </a:cubicBezTo>
                <a:cubicBezTo>
                  <a:pt x="11497336" y="14888218"/>
                  <a:pt x="11497097" y="14888937"/>
                  <a:pt x="11497192" y="14889703"/>
                </a:cubicBezTo>
                <a:cubicBezTo>
                  <a:pt x="11497767" y="14889846"/>
                  <a:pt x="11498437" y="14889751"/>
                  <a:pt x="11499011" y="14889989"/>
                </a:cubicBezTo>
                <a:lnTo>
                  <a:pt x="11506572" y="14893340"/>
                </a:lnTo>
                <a:cubicBezTo>
                  <a:pt x="11513895" y="14896643"/>
                  <a:pt x="11518489" y="14902818"/>
                  <a:pt x="11518824" y="14910190"/>
                </a:cubicBezTo>
                <a:close/>
                <a:moveTo>
                  <a:pt x="11538110" y="14785589"/>
                </a:moveTo>
                <a:cubicBezTo>
                  <a:pt x="11546438" y="14784729"/>
                  <a:pt x="11554525" y="14787792"/>
                  <a:pt x="11558019" y="14796551"/>
                </a:cubicBezTo>
                <a:cubicBezTo>
                  <a:pt x="11561465" y="14805120"/>
                  <a:pt x="11557349" y="14818140"/>
                  <a:pt x="11547634" y="14820773"/>
                </a:cubicBezTo>
                <a:cubicBezTo>
                  <a:pt x="11546438" y="14821061"/>
                  <a:pt x="11545241" y="14821395"/>
                  <a:pt x="11544140" y="14821874"/>
                </a:cubicBezTo>
                <a:cubicBezTo>
                  <a:pt x="11543997" y="14821921"/>
                  <a:pt x="11544045" y="14821921"/>
                  <a:pt x="11543949" y="14821969"/>
                </a:cubicBezTo>
                <a:cubicBezTo>
                  <a:pt x="11543901" y="14822017"/>
                  <a:pt x="11543853" y="14822066"/>
                  <a:pt x="11543805" y="14822161"/>
                </a:cubicBezTo>
                <a:cubicBezTo>
                  <a:pt x="11543710" y="14822352"/>
                  <a:pt x="11543662" y="14822497"/>
                  <a:pt x="11543518" y="14822783"/>
                </a:cubicBezTo>
                <a:cubicBezTo>
                  <a:pt x="11538972" y="14832214"/>
                  <a:pt x="11528587" y="14836043"/>
                  <a:pt x="11518920" y="14832261"/>
                </a:cubicBezTo>
                <a:cubicBezTo>
                  <a:pt x="11512459" y="14829725"/>
                  <a:pt x="11508487" y="14822879"/>
                  <a:pt x="11508056" y="14815986"/>
                </a:cubicBezTo>
                <a:cubicBezTo>
                  <a:pt x="11507051" y="14816322"/>
                  <a:pt x="11506142" y="14816896"/>
                  <a:pt x="11505137" y="14817039"/>
                </a:cubicBezTo>
                <a:cubicBezTo>
                  <a:pt x="11495135" y="14818380"/>
                  <a:pt x="11487143" y="14811869"/>
                  <a:pt x="11484175" y="14802871"/>
                </a:cubicBezTo>
                <a:cubicBezTo>
                  <a:pt x="11479868" y="14803636"/>
                  <a:pt x="11475370" y="14802966"/>
                  <a:pt x="11471637" y="14800812"/>
                </a:cubicBezTo>
                <a:cubicBezTo>
                  <a:pt x="11472642" y="14808949"/>
                  <a:pt x="11468191" y="14816799"/>
                  <a:pt x="11460773" y="14820102"/>
                </a:cubicBezTo>
                <a:cubicBezTo>
                  <a:pt x="11462353" y="14820821"/>
                  <a:pt x="11463741" y="14821969"/>
                  <a:pt x="11465128" y="14823071"/>
                </a:cubicBezTo>
                <a:cubicBezTo>
                  <a:pt x="11468717" y="14814693"/>
                  <a:pt x="11479390" y="14808615"/>
                  <a:pt x="11488195" y="14812540"/>
                </a:cubicBezTo>
                <a:lnTo>
                  <a:pt x="11495757" y="14815938"/>
                </a:lnTo>
                <a:cubicBezTo>
                  <a:pt x="11504994" y="14820054"/>
                  <a:pt x="11510832" y="14829437"/>
                  <a:pt x="11507290" y="14839680"/>
                </a:cubicBezTo>
                <a:cubicBezTo>
                  <a:pt x="11504179" y="14848584"/>
                  <a:pt x="11492790" y="14855333"/>
                  <a:pt x="11483553" y="14851216"/>
                </a:cubicBezTo>
                <a:lnTo>
                  <a:pt x="11475992" y="14847866"/>
                </a:lnTo>
                <a:cubicBezTo>
                  <a:pt x="11473839" y="14846908"/>
                  <a:pt x="11471924" y="14845617"/>
                  <a:pt x="11470201" y="14844133"/>
                </a:cubicBezTo>
                <a:cubicBezTo>
                  <a:pt x="11468287" y="14848727"/>
                  <a:pt x="11464746" y="14852557"/>
                  <a:pt x="11459912" y="14854424"/>
                </a:cubicBezTo>
                <a:lnTo>
                  <a:pt x="11448953" y="14858636"/>
                </a:lnTo>
                <a:cubicBezTo>
                  <a:pt x="11444454" y="14860359"/>
                  <a:pt x="11439573" y="14860072"/>
                  <a:pt x="11435313" y="14858349"/>
                </a:cubicBezTo>
                <a:cubicBezTo>
                  <a:pt x="11435122" y="14858636"/>
                  <a:pt x="11435074" y="14858972"/>
                  <a:pt x="11434882" y="14859306"/>
                </a:cubicBezTo>
                <a:lnTo>
                  <a:pt x="11430240" y="14866534"/>
                </a:lnTo>
                <a:cubicBezTo>
                  <a:pt x="11424546" y="14875341"/>
                  <a:pt x="11410236" y="14874912"/>
                  <a:pt x="11403058" y="14868880"/>
                </a:cubicBezTo>
                <a:cubicBezTo>
                  <a:pt x="11394347" y="14861556"/>
                  <a:pt x="11395065" y="14850451"/>
                  <a:pt x="11400713" y="14841692"/>
                </a:cubicBezTo>
                <a:lnTo>
                  <a:pt x="11405355" y="14834510"/>
                </a:lnTo>
                <a:cubicBezTo>
                  <a:pt x="11410045" y="14827235"/>
                  <a:pt x="11420429" y="14826517"/>
                  <a:pt x="11428039" y="14829771"/>
                </a:cubicBezTo>
                <a:cubicBezTo>
                  <a:pt x="11430001" y="14827282"/>
                  <a:pt x="11432394" y="14825081"/>
                  <a:pt x="11435504" y="14823884"/>
                </a:cubicBezTo>
                <a:lnTo>
                  <a:pt x="11445842" y="14819911"/>
                </a:lnTo>
                <a:cubicBezTo>
                  <a:pt x="11440626" y="14817422"/>
                  <a:pt x="11436366" y="14812971"/>
                  <a:pt x="11435266" y="14807082"/>
                </a:cubicBezTo>
                <a:lnTo>
                  <a:pt x="11433686" y="14798945"/>
                </a:lnTo>
                <a:cubicBezTo>
                  <a:pt x="11431771" y="14788989"/>
                  <a:pt x="11438280" y="14778983"/>
                  <a:pt x="11448282" y="14776973"/>
                </a:cubicBezTo>
                <a:cubicBezTo>
                  <a:pt x="11450149" y="14776591"/>
                  <a:pt x="11452063" y="14776830"/>
                  <a:pt x="11453882" y="14777022"/>
                </a:cubicBezTo>
                <a:cubicBezTo>
                  <a:pt x="11454791" y="14772474"/>
                  <a:pt x="11457471" y="14768358"/>
                  <a:pt x="11460964" y="14765294"/>
                </a:cubicBezTo>
                <a:cubicBezTo>
                  <a:pt x="11461443" y="14764863"/>
                  <a:pt x="11461779" y="14764289"/>
                  <a:pt x="11462304" y="14763953"/>
                </a:cubicBezTo>
                <a:cubicBezTo>
                  <a:pt x="11463070" y="14763379"/>
                  <a:pt x="11463980" y="14763188"/>
                  <a:pt x="11464841" y="14762757"/>
                </a:cubicBezTo>
                <a:cubicBezTo>
                  <a:pt x="11466660" y="14761848"/>
                  <a:pt x="11468479" y="14761129"/>
                  <a:pt x="11470488" y="14760747"/>
                </a:cubicBezTo>
                <a:cubicBezTo>
                  <a:pt x="11470488" y="14760747"/>
                  <a:pt x="11470488" y="14760747"/>
                  <a:pt x="11470536" y="14760747"/>
                </a:cubicBezTo>
                <a:cubicBezTo>
                  <a:pt x="11475035" y="14759981"/>
                  <a:pt x="11479773" y="14760459"/>
                  <a:pt x="11483553" y="14762900"/>
                </a:cubicBezTo>
                <a:lnTo>
                  <a:pt x="11490732" y="14767544"/>
                </a:lnTo>
                <a:cubicBezTo>
                  <a:pt x="11491306" y="14767878"/>
                  <a:pt x="11491737" y="14768309"/>
                  <a:pt x="11492215" y="14768692"/>
                </a:cubicBezTo>
                <a:cubicBezTo>
                  <a:pt x="11493890" y="14767927"/>
                  <a:pt x="11495565" y="14767304"/>
                  <a:pt x="11497336" y="14767065"/>
                </a:cubicBezTo>
                <a:cubicBezTo>
                  <a:pt x="11499585" y="14766778"/>
                  <a:pt x="11501691" y="14767065"/>
                  <a:pt x="11503701" y="14767496"/>
                </a:cubicBezTo>
                <a:cubicBezTo>
                  <a:pt x="11492503" y="14757013"/>
                  <a:pt x="11499872" y="14737244"/>
                  <a:pt x="11514469" y="14736094"/>
                </a:cubicBezTo>
                <a:cubicBezTo>
                  <a:pt x="11511215" y="14730686"/>
                  <a:pt x="11510545" y="14723696"/>
                  <a:pt x="11513129" y="14717857"/>
                </a:cubicBezTo>
                <a:lnTo>
                  <a:pt x="11513847" y="14716277"/>
                </a:lnTo>
                <a:cubicBezTo>
                  <a:pt x="11512028" y="14717521"/>
                  <a:pt x="11509875" y="14718575"/>
                  <a:pt x="11507099" y="14719102"/>
                </a:cubicBezTo>
                <a:cubicBezTo>
                  <a:pt x="11484175" y="14723553"/>
                  <a:pt x="11472403" y="14689280"/>
                  <a:pt x="11494656" y="14684015"/>
                </a:cubicBezTo>
                <a:cubicBezTo>
                  <a:pt x="11493986" y="14680041"/>
                  <a:pt x="11494273" y="14675828"/>
                  <a:pt x="11496044" y="14671903"/>
                </a:cubicBezTo>
                <a:lnTo>
                  <a:pt x="11502792" y="14656778"/>
                </a:lnTo>
                <a:cubicBezTo>
                  <a:pt x="11506908" y="14647540"/>
                  <a:pt x="11519590" y="14644572"/>
                  <a:pt x="11528012" y="14649023"/>
                </a:cubicBezTo>
                <a:cubicBezTo>
                  <a:pt x="11537345" y="14654001"/>
                  <a:pt x="11539833" y="14665059"/>
                  <a:pt x="11535718" y="14674249"/>
                </a:cubicBezTo>
                <a:lnTo>
                  <a:pt x="11533325" y="14679562"/>
                </a:lnTo>
                <a:cubicBezTo>
                  <a:pt x="11535191" y="14678557"/>
                  <a:pt x="11537249" y="14677744"/>
                  <a:pt x="11539833" y="14677457"/>
                </a:cubicBezTo>
                <a:cubicBezTo>
                  <a:pt x="11556918" y="14675542"/>
                  <a:pt x="11565341" y="14693875"/>
                  <a:pt x="11559933" y="14705363"/>
                </a:cubicBezTo>
                <a:lnTo>
                  <a:pt x="11561369" y="14704837"/>
                </a:lnTo>
                <a:cubicBezTo>
                  <a:pt x="11570845" y="14701198"/>
                  <a:pt x="11581804" y="14708954"/>
                  <a:pt x="11584293" y="14717906"/>
                </a:cubicBezTo>
                <a:cubicBezTo>
                  <a:pt x="11587116" y="14728340"/>
                  <a:pt x="11580607" y="14737196"/>
                  <a:pt x="11571180" y="14740833"/>
                </a:cubicBezTo>
                <a:lnTo>
                  <a:pt x="11569887" y="14741312"/>
                </a:lnTo>
                <a:cubicBezTo>
                  <a:pt x="11569505" y="14742796"/>
                  <a:pt x="11569265" y="14744327"/>
                  <a:pt x="11568643" y="14745763"/>
                </a:cubicBezTo>
                <a:lnTo>
                  <a:pt x="11565245" y="14753327"/>
                </a:lnTo>
                <a:cubicBezTo>
                  <a:pt x="11561130" y="14762565"/>
                  <a:pt x="11547730" y="14764672"/>
                  <a:pt x="11539738" y="14760028"/>
                </a:cubicBezTo>
                <a:cubicBezTo>
                  <a:pt x="11537058" y="14758449"/>
                  <a:pt x="11535287" y="14756342"/>
                  <a:pt x="11533851" y="14754045"/>
                </a:cubicBezTo>
                <a:cubicBezTo>
                  <a:pt x="11533803" y="14755625"/>
                  <a:pt x="11533468" y="14757061"/>
                  <a:pt x="11533085" y="14758592"/>
                </a:cubicBezTo>
                <a:cubicBezTo>
                  <a:pt x="11542034" y="14764863"/>
                  <a:pt x="11544858" y="14778075"/>
                  <a:pt x="11538110" y="14785589"/>
                </a:cubicBezTo>
                <a:close/>
                <a:moveTo>
                  <a:pt x="11586446" y="14881038"/>
                </a:moveTo>
                <a:cubicBezTo>
                  <a:pt x="11562900" y="14885586"/>
                  <a:pt x="11556105" y="14848920"/>
                  <a:pt x="11579698" y="14844324"/>
                </a:cubicBezTo>
                <a:cubicBezTo>
                  <a:pt x="11603292" y="14839825"/>
                  <a:pt x="11610040" y="14876491"/>
                  <a:pt x="11586446" y="14881038"/>
                </a:cubicBezTo>
                <a:close/>
                <a:moveTo>
                  <a:pt x="11636217" y="14845712"/>
                </a:moveTo>
                <a:lnTo>
                  <a:pt x="11635308" y="14845138"/>
                </a:lnTo>
                <a:cubicBezTo>
                  <a:pt x="11634877" y="14845089"/>
                  <a:pt x="11634542" y="14845377"/>
                  <a:pt x="11634112" y="14845329"/>
                </a:cubicBezTo>
                <a:cubicBezTo>
                  <a:pt x="11633107" y="14845233"/>
                  <a:pt x="11632628" y="14845138"/>
                  <a:pt x="11632437" y="14845089"/>
                </a:cubicBezTo>
                <a:lnTo>
                  <a:pt x="11632102" y="14845089"/>
                </a:lnTo>
                <a:cubicBezTo>
                  <a:pt x="11632054" y="14845089"/>
                  <a:pt x="11632006" y="14845089"/>
                  <a:pt x="11631959" y="14845089"/>
                </a:cubicBezTo>
                <a:cubicBezTo>
                  <a:pt x="11631241" y="14845951"/>
                  <a:pt x="11630475" y="14846765"/>
                  <a:pt x="11629804" y="14847722"/>
                </a:cubicBezTo>
                <a:cubicBezTo>
                  <a:pt x="11623775" y="14856291"/>
                  <a:pt x="11610710" y="14855189"/>
                  <a:pt x="11603484" y="14849446"/>
                </a:cubicBezTo>
                <a:cubicBezTo>
                  <a:pt x="11595013" y="14842697"/>
                  <a:pt x="11596161" y="14831064"/>
                  <a:pt x="11601760" y="14823119"/>
                </a:cubicBezTo>
                <a:cubicBezTo>
                  <a:pt x="11607838" y="14814502"/>
                  <a:pt x="11616979" y="14810433"/>
                  <a:pt x="11626694" y="14809045"/>
                </a:cubicBezTo>
                <a:cubicBezTo>
                  <a:pt x="11626742" y="14809045"/>
                  <a:pt x="11626742" y="14808949"/>
                  <a:pt x="11626837" y="14808901"/>
                </a:cubicBezTo>
                <a:cubicBezTo>
                  <a:pt x="11626407" y="14806413"/>
                  <a:pt x="11625880" y="14803924"/>
                  <a:pt x="11626455" y="14801530"/>
                </a:cubicBezTo>
                <a:cubicBezTo>
                  <a:pt x="11617410" y="14799568"/>
                  <a:pt x="11609466" y="14792483"/>
                  <a:pt x="11603866" y="14784346"/>
                </a:cubicBezTo>
                <a:cubicBezTo>
                  <a:pt x="11603340" y="14786691"/>
                  <a:pt x="11602478" y="14788940"/>
                  <a:pt x="11601234" y="14790950"/>
                </a:cubicBezTo>
                <a:lnTo>
                  <a:pt x="11596592" y="14798132"/>
                </a:lnTo>
                <a:cubicBezTo>
                  <a:pt x="11590753" y="14807227"/>
                  <a:pt x="11578358" y="14808423"/>
                  <a:pt x="11569744" y="14803014"/>
                </a:cubicBezTo>
                <a:cubicBezTo>
                  <a:pt x="11560747" y="14797318"/>
                  <a:pt x="11559407" y="14784632"/>
                  <a:pt x="11564863" y="14776160"/>
                </a:cubicBezTo>
                <a:lnTo>
                  <a:pt x="11569505" y="14768980"/>
                </a:lnTo>
                <a:cubicBezTo>
                  <a:pt x="11572520" y="14764289"/>
                  <a:pt x="11577305" y="14761800"/>
                  <a:pt x="11582426" y="14761129"/>
                </a:cubicBezTo>
                <a:cubicBezTo>
                  <a:pt x="11584675" y="14755098"/>
                  <a:pt x="11589366" y="14749833"/>
                  <a:pt x="11597166" y="14748301"/>
                </a:cubicBezTo>
                <a:cubicBezTo>
                  <a:pt x="11599511" y="14747870"/>
                  <a:pt x="11601521" y="14748014"/>
                  <a:pt x="11603388" y="14748349"/>
                </a:cubicBezTo>
                <a:cubicBezTo>
                  <a:pt x="11604058" y="14747201"/>
                  <a:pt x="11604393" y="14745908"/>
                  <a:pt x="11605206" y="14744758"/>
                </a:cubicBezTo>
                <a:cubicBezTo>
                  <a:pt x="11594055" y="14738057"/>
                  <a:pt x="11591519" y="14716468"/>
                  <a:pt x="11607551" y="14708331"/>
                </a:cubicBezTo>
                <a:cubicBezTo>
                  <a:pt x="11618462" y="14702827"/>
                  <a:pt x="11627077" y="14708954"/>
                  <a:pt x="11630331" y="14717857"/>
                </a:cubicBezTo>
                <a:cubicBezTo>
                  <a:pt x="11631575" y="14716516"/>
                  <a:pt x="11632915" y="14715320"/>
                  <a:pt x="11634447" y="14714458"/>
                </a:cubicBezTo>
                <a:cubicBezTo>
                  <a:pt x="11630427" y="14705077"/>
                  <a:pt x="11635164" y="14694498"/>
                  <a:pt x="11643875" y="14689807"/>
                </a:cubicBezTo>
                <a:cubicBezTo>
                  <a:pt x="11649522" y="14686790"/>
                  <a:pt x="11656030" y="14687461"/>
                  <a:pt x="11661343" y="14690476"/>
                </a:cubicBezTo>
                <a:cubicBezTo>
                  <a:pt x="11660481" y="14689519"/>
                  <a:pt x="11659763" y="14688514"/>
                  <a:pt x="11659141" y="14687366"/>
                </a:cubicBezTo>
                <a:lnTo>
                  <a:pt x="11657610" y="14684398"/>
                </a:lnTo>
                <a:cubicBezTo>
                  <a:pt x="11635930" y="14684301"/>
                  <a:pt x="11630857" y="14650412"/>
                  <a:pt x="11653877" y="14647826"/>
                </a:cubicBezTo>
                <a:cubicBezTo>
                  <a:pt x="11658663" y="14647300"/>
                  <a:pt x="11662539" y="14648640"/>
                  <a:pt x="11665794" y="14650698"/>
                </a:cubicBezTo>
                <a:cubicBezTo>
                  <a:pt x="11673594" y="14648545"/>
                  <a:pt x="11683357" y="14650507"/>
                  <a:pt x="11687090" y="14657926"/>
                </a:cubicBezTo>
                <a:lnTo>
                  <a:pt x="11690966" y="14665585"/>
                </a:lnTo>
                <a:cubicBezTo>
                  <a:pt x="11695704" y="14674920"/>
                  <a:pt x="11695512" y="14685882"/>
                  <a:pt x="11685989" y="14692439"/>
                </a:cubicBezTo>
                <a:cubicBezTo>
                  <a:pt x="11680485" y="14696221"/>
                  <a:pt x="11671679" y="14696747"/>
                  <a:pt x="11665315" y="14693396"/>
                </a:cubicBezTo>
                <a:cubicBezTo>
                  <a:pt x="11667037" y="14694977"/>
                  <a:pt x="11668521" y="14696844"/>
                  <a:pt x="11669622" y="14698949"/>
                </a:cubicBezTo>
                <a:lnTo>
                  <a:pt x="11673498" y="14706608"/>
                </a:lnTo>
                <a:cubicBezTo>
                  <a:pt x="11674886" y="14709337"/>
                  <a:pt x="11675412" y="14712160"/>
                  <a:pt x="11675365" y="14714937"/>
                </a:cubicBezTo>
                <a:cubicBezTo>
                  <a:pt x="11683548" y="14718766"/>
                  <a:pt x="11690201" y="14725372"/>
                  <a:pt x="11693072" y="14734994"/>
                </a:cubicBezTo>
                <a:cubicBezTo>
                  <a:pt x="11694890" y="14741121"/>
                  <a:pt x="11694938" y="14747008"/>
                  <a:pt x="11693646" y="14752562"/>
                </a:cubicBezTo>
                <a:cubicBezTo>
                  <a:pt x="11696135" y="14754189"/>
                  <a:pt x="11698384" y="14756391"/>
                  <a:pt x="11700107" y="14759168"/>
                </a:cubicBezTo>
                <a:cubicBezTo>
                  <a:pt x="11702835" y="14763667"/>
                  <a:pt x="11703027" y="14769268"/>
                  <a:pt x="11701447" y="14774245"/>
                </a:cubicBezTo>
                <a:cubicBezTo>
                  <a:pt x="11700968" y="14777356"/>
                  <a:pt x="11700011" y="14780421"/>
                  <a:pt x="11698192" y="14782862"/>
                </a:cubicBezTo>
                <a:cubicBezTo>
                  <a:pt x="11694412" y="14787887"/>
                  <a:pt x="11688908" y="14789994"/>
                  <a:pt x="11683261" y="14790042"/>
                </a:cubicBezTo>
                <a:lnTo>
                  <a:pt x="11677231" y="14793105"/>
                </a:lnTo>
                <a:cubicBezTo>
                  <a:pt x="11671105" y="14796168"/>
                  <a:pt x="11664549" y="14795786"/>
                  <a:pt x="11659093" y="14792914"/>
                </a:cubicBezTo>
                <a:cubicBezTo>
                  <a:pt x="11662587" y="14795068"/>
                  <a:pt x="11665459" y="14798035"/>
                  <a:pt x="11666272" y="14802152"/>
                </a:cubicBezTo>
                <a:lnTo>
                  <a:pt x="11667852" y="14810290"/>
                </a:lnTo>
                <a:cubicBezTo>
                  <a:pt x="11669048" y="14816465"/>
                  <a:pt x="11667947" y="14822497"/>
                  <a:pt x="11664597" y="14827235"/>
                </a:cubicBezTo>
                <a:cubicBezTo>
                  <a:pt x="11664979" y="14830873"/>
                  <a:pt x="11664453" y="14834655"/>
                  <a:pt x="11662587" y="14838389"/>
                </a:cubicBezTo>
                <a:cubicBezTo>
                  <a:pt x="11657993" y="14847196"/>
                  <a:pt x="11644688" y="14851216"/>
                  <a:pt x="11636217" y="14845712"/>
                </a:cubicBezTo>
                <a:close/>
                <a:moveTo>
                  <a:pt x="11732315" y="14883097"/>
                </a:moveTo>
                <a:cubicBezTo>
                  <a:pt x="11729347" y="14887931"/>
                  <a:pt x="11724083" y="14890037"/>
                  <a:pt x="11718723" y="14890085"/>
                </a:cubicBezTo>
                <a:cubicBezTo>
                  <a:pt x="11718436" y="14890325"/>
                  <a:pt x="11718149" y="14890564"/>
                  <a:pt x="11717814" y="14890804"/>
                </a:cubicBezTo>
                <a:cubicBezTo>
                  <a:pt x="11709583" y="14897217"/>
                  <a:pt x="11698049" y="14894824"/>
                  <a:pt x="11691684" y="14887117"/>
                </a:cubicBezTo>
                <a:cubicBezTo>
                  <a:pt x="11689770" y="14884821"/>
                  <a:pt x="11688861" y="14882092"/>
                  <a:pt x="11688382" y="14879220"/>
                </a:cubicBezTo>
                <a:cubicBezTo>
                  <a:pt x="11684410" y="14883288"/>
                  <a:pt x="11678667" y="14885203"/>
                  <a:pt x="11671536" y="14882044"/>
                </a:cubicBezTo>
                <a:cubicBezTo>
                  <a:pt x="11649905" y="14872423"/>
                  <a:pt x="11660290" y="14836522"/>
                  <a:pt x="11682161" y="14846286"/>
                </a:cubicBezTo>
                <a:cubicBezTo>
                  <a:pt x="11684649" y="14847387"/>
                  <a:pt x="11686611" y="14848920"/>
                  <a:pt x="11688286" y="14850642"/>
                </a:cubicBezTo>
                <a:lnTo>
                  <a:pt x="11688238" y="14850307"/>
                </a:lnTo>
                <a:cubicBezTo>
                  <a:pt x="11687138" y="14844659"/>
                  <a:pt x="11689148" y="14839489"/>
                  <a:pt x="11692594" y="14835515"/>
                </a:cubicBezTo>
                <a:cubicBezTo>
                  <a:pt x="11683309" y="14836377"/>
                  <a:pt x="11673355" y="14831256"/>
                  <a:pt x="11672015" y="14819337"/>
                </a:cubicBezTo>
                <a:lnTo>
                  <a:pt x="11671441" y="14814263"/>
                </a:lnTo>
                <a:cubicBezTo>
                  <a:pt x="11668761" y="14790376"/>
                  <a:pt x="11705898" y="14786978"/>
                  <a:pt x="11708578" y="14810816"/>
                </a:cubicBezTo>
                <a:lnTo>
                  <a:pt x="11709152" y="14815938"/>
                </a:lnTo>
                <a:cubicBezTo>
                  <a:pt x="11709774" y="14821395"/>
                  <a:pt x="11708147" y="14825655"/>
                  <a:pt x="11705467" y="14828911"/>
                </a:cubicBezTo>
                <a:cubicBezTo>
                  <a:pt x="11714751" y="14828049"/>
                  <a:pt x="11723318" y="14835229"/>
                  <a:pt x="11725040" y="14844181"/>
                </a:cubicBezTo>
                <a:lnTo>
                  <a:pt x="11726333" y="14850978"/>
                </a:lnTo>
                <a:cubicBezTo>
                  <a:pt x="11731405" y="14853179"/>
                  <a:pt x="11735521" y="14857296"/>
                  <a:pt x="11737149" y="14863136"/>
                </a:cubicBezTo>
                <a:cubicBezTo>
                  <a:pt x="11739206" y="14870747"/>
                  <a:pt x="11736191" y="14876874"/>
                  <a:pt x="11732315" y="14883097"/>
                </a:cubicBezTo>
                <a:close/>
                <a:moveTo>
                  <a:pt x="11708147" y="14694880"/>
                </a:moveTo>
                <a:cubicBezTo>
                  <a:pt x="11706998" y="14684877"/>
                  <a:pt x="11712932" y="14675111"/>
                  <a:pt x="11723365" y="14673341"/>
                </a:cubicBezTo>
                <a:cubicBezTo>
                  <a:pt x="11732841" y="14671712"/>
                  <a:pt x="11743800" y="14678509"/>
                  <a:pt x="11744902" y="14688562"/>
                </a:cubicBezTo>
                <a:lnTo>
                  <a:pt x="11746767" y="14705029"/>
                </a:lnTo>
                <a:cubicBezTo>
                  <a:pt x="11747869" y="14715080"/>
                  <a:pt x="11741982" y="14724798"/>
                  <a:pt x="11731549" y="14726616"/>
                </a:cubicBezTo>
                <a:cubicBezTo>
                  <a:pt x="11722073" y="14728244"/>
                  <a:pt x="11711114" y="14721400"/>
                  <a:pt x="11710014" y="14711395"/>
                </a:cubicBezTo>
                <a:lnTo>
                  <a:pt x="11708147" y="14694880"/>
                </a:lnTo>
                <a:close/>
                <a:moveTo>
                  <a:pt x="11775099" y="14791381"/>
                </a:moveTo>
                <a:lnTo>
                  <a:pt x="11771749" y="14798945"/>
                </a:lnTo>
                <a:cubicBezTo>
                  <a:pt x="11767633" y="14808184"/>
                  <a:pt x="11755047" y="14811247"/>
                  <a:pt x="11746576" y="14806796"/>
                </a:cubicBezTo>
                <a:cubicBezTo>
                  <a:pt x="11737244" y="14801866"/>
                  <a:pt x="11734660" y="14790807"/>
                  <a:pt x="11738727" y="14781617"/>
                </a:cubicBezTo>
                <a:lnTo>
                  <a:pt x="11742125" y="14774053"/>
                </a:lnTo>
                <a:cubicBezTo>
                  <a:pt x="11746242" y="14764815"/>
                  <a:pt x="11758827" y="14761752"/>
                  <a:pt x="11767298" y="14766251"/>
                </a:cubicBezTo>
                <a:cubicBezTo>
                  <a:pt x="11776582" y="14771086"/>
                  <a:pt x="11779215" y="14782191"/>
                  <a:pt x="11775099" y="14791381"/>
                </a:cubicBezTo>
                <a:close/>
                <a:moveTo>
                  <a:pt x="11766964" y="14617574"/>
                </a:moveTo>
                <a:cubicBezTo>
                  <a:pt x="11762991" y="14618436"/>
                  <a:pt x="11759067" y="14619297"/>
                  <a:pt x="11755143" y="14620159"/>
                </a:cubicBezTo>
                <a:cubicBezTo>
                  <a:pt x="11754951" y="14620207"/>
                  <a:pt x="11754760" y="14620159"/>
                  <a:pt x="11754569" y="14620159"/>
                </a:cubicBezTo>
                <a:cubicBezTo>
                  <a:pt x="11753276" y="14622265"/>
                  <a:pt x="11751505" y="14624084"/>
                  <a:pt x="11749209" y="14625328"/>
                </a:cubicBezTo>
                <a:cubicBezTo>
                  <a:pt x="11748107" y="14625856"/>
                  <a:pt x="11747055" y="14626478"/>
                  <a:pt x="11746050" y="14627195"/>
                </a:cubicBezTo>
                <a:lnTo>
                  <a:pt x="11746050" y="14627195"/>
                </a:lnTo>
                <a:cubicBezTo>
                  <a:pt x="11746002" y="14627338"/>
                  <a:pt x="11745954" y="14627387"/>
                  <a:pt x="11745858" y="14627578"/>
                </a:cubicBezTo>
                <a:cubicBezTo>
                  <a:pt x="11745811" y="14627866"/>
                  <a:pt x="11745811" y="14627914"/>
                  <a:pt x="11745667" y="14628536"/>
                </a:cubicBezTo>
                <a:cubicBezTo>
                  <a:pt x="11743370" y="14639067"/>
                  <a:pt x="11733703" y="14645433"/>
                  <a:pt x="11723126" y="14643901"/>
                </a:cubicBezTo>
                <a:cubicBezTo>
                  <a:pt x="11713029" y="14642465"/>
                  <a:pt x="11705610" y="14631217"/>
                  <a:pt x="11707764" y="14621355"/>
                </a:cubicBezTo>
                <a:cubicBezTo>
                  <a:pt x="11710252" y="14609867"/>
                  <a:pt x="11716522" y="14599479"/>
                  <a:pt x="11727098" y="14593784"/>
                </a:cubicBezTo>
                <a:cubicBezTo>
                  <a:pt x="11728056" y="14593258"/>
                  <a:pt x="11729060" y="14593161"/>
                  <a:pt x="11730018" y="14592779"/>
                </a:cubicBezTo>
                <a:lnTo>
                  <a:pt x="11729778" y="14590529"/>
                </a:lnTo>
                <a:cubicBezTo>
                  <a:pt x="11728630" y="14580141"/>
                  <a:pt x="11737387" y="14571717"/>
                  <a:pt x="11747103" y="14570615"/>
                </a:cubicBezTo>
                <a:cubicBezTo>
                  <a:pt x="11754329" y="14569802"/>
                  <a:pt x="11760502" y="14573966"/>
                  <a:pt x="11764044" y="14579855"/>
                </a:cubicBezTo>
                <a:cubicBezTo>
                  <a:pt x="11772515" y="14580333"/>
                  <a:pt x="11780220" y="14586316"/>
                  <a:pt x="11781991" y="14594837"/>
                </a:cubicBezTo>
                <a:cubicBezTo>
                  <a:pt x="11784096" y="14605080"/>
                  <a:pt x="11777157" y="14615371"/>
                  <a:pt x="11766964" y="14617574"/>
                </a:cubicBezTo>
                <a:close/>
                <a:moveTo>
                  <a:pt x="11842530" y="14726473"/>
                </a:moveTo>
                <a:lnTo>
                  <a:pt x="11835208" y="14735616"/>
                </a:lnTo>
                <a:cubicBezTo>
                  <a:pt x="11828890" y="14743562"/>
                  <a:pt x="11815634" y="14742748"/>
                  <a:pt x="11808839" y="14736286"/>
                </a:cubicBezTo>
                <a:cubicBezTo>
                  <a:pt x="11803048" y="14730733"/>
                  <a:pt x="11802042" y="14723122"/>
                  <a:pt x="11804579" y="14716325"/>
                </a:cubicBezTo>
                <a:cubicBezTo>
                  <a:pt x="11803000" y="14713980"/>
                  <a:pt x="11801755" y="14711347"/>
                  <a:pt x="11801324" y="14708188"/>
                </a:cubicBezTo>
                <a:cubicBezTo>
                  <a:pt x="11800320" y="14701583"/>
                  <a:pt x="11804004" y="14694737"/>
                  <a:pt x="11809508" y="14690907"/>
                </a:cubicBezTo>
                <a:cubicBezTo>
                  <a:pt x="11811997" y="14684446"/>
                  <a:pt x="11818506" y="14679611"/>
                  <a:pt x="11825301" y="14678605"/>
                </a:cubicBezTo>
                <a:cubicBezTo>
                  <a:pt x="11835782" y="14677073"/>
                  <a:pt x="11844061" y="14685690"/>
                  <a:pt x="11845736" y="14695311"/>
                </a:cubicBezTo>
                <a:cubicBezTo>
                  <a:pt x="11846310" y="14698711"/>
                  <a:pt x="11846167" y="14702013"/>
                  <a:pt x="11845497" y="14705077"/>
                </a:cubicBezTo>
                <a:cubicBezTo>
                  <a:pt x="11848990" y="14711874"/>
                  <a:pt x="11847555" y="14720155"/>
                  <a:pt x="11842530" y="14726473"/>
                </a:cubicBezTo>
                <a:close/>
                <a:moveTo>
                  <a:pt x="11913598" y="14796313"/>
                </a:moveTo>
                <a:cubicBezTo>
                  <a:pt x="11909003" y="14805263"/>
                  <a:pt x="11895795" y="14808901"/>
                  <a:pt x="11887276" y="14803445"/>
                </a:cubicBezTo>
                <a:lnTo>
                  <a:pt x="11880098" y="14798801"/>
                </a:lnTo>
                <a:cubicBezTo>
                  <a:pt x="11871005" y="14792962"/>
                  <a:pt x="11867990" y="14782143"/>
                  <a:pt x="11872967" y="14772474"/>
                </a:cubicBezTo>
                <a:cubicBezTo>
                  <a:pt x="11877561" y="14763522"/>
                  <a:pt x="11890770" y="14759885"/>
                  <a:pt x="11899289" y="14765342"/>
                </a:cubicBezTo>
                <a:lnTo>
                  <a:pt x="11906467" y="14769985"/>
                </a:lnTo>
                <a:cubicBezTo>
                  <a:pt x="11915560" y="14775873"/>
                  <a:pt x="11918575" y="14786643"/>
                  <a:pt x="11913598" y="14796313"/>
                </a:cubicBezTo>
                <a:close/>
                <a:moveTo>
                  <a:pt x="11906898" y="14560324"/>
                </a:moveTo>
                <a:cubicBezTo>
                  <a:pt x="11916996" y="14556112"/>
                  <a:pt x="11927429" y="14561377"/>
                  <a:pt x="11932118" y="14570663"/>
                </a:cubicBezTo>
                <a:lnTo>
                  <a:pt x="11935995" y="14578322"/>
                </a:lnTo>
                <a:cubicBezTo>
                  <a:pt x="11940733" y="14587657"/>
                  <a:pt x="11934703" y="14599767"/>
                  <a:pt x="11925610" y="14603549"/>
                </a:cubicBezTo>
                <a:cubicBezTo>
                  <a:pt x="11923073" y="14604602"/>
                  <a:pt x="11920442" y="14605080"/>
                  <a:pt x="11917953" y="14604985"/>
                </a:cubicBezTo>
                <a:cubicBezTo>
                  <a:pt x="11921542" y="14615516"/>
                  <a:pt x="11915799" y="14630738"/>
                  <a:pt x="11901011" y="14632413"/>
                </a:cubicBezTo>
                <a:cubicBezTo>
                  <a:pt x="11894885" y="14633084"/>
                  <a:pt x="11890435" y="14631120"/>
                  <a:pt x="11887516" y="14627769"/>
                </a:cubicBezTo>
                <a:cubicBezTo>
                  <a:pt x="11889430" y="14638014"/>
                  <a:pt x="11883496" y="14651034"/>
                  <a:pt x="11869904" y="14652565"/>
                </a:cubicBezTo>
                <a:cubicBezTo>
                  <a:pt x="11857748" y="14653953"/>
                  <a:pt x="11852197" y="14644906"/>
                  <a:pt x="11852628" y="14635333"/>
                </a:cubicBezTo>
                <a:cubicBezTo>
                  <a:pt x="11851288" y="14635046"/>
                  <a:pt x="11850139" y="14634328"/>
                  <a:pt x="11848847" y="14633801"/>
                </a:cubicBezTo>
                <a:cubicBezTo>
                  <a:pt x="11842386" y="14641077"/>
                  <a:pt x="11830470" y="14641556"/>
                  <a:pt x="11823195" y="14635333"/>
                </a:cubicBezTo>
                <a:cubicBezTo>
                  <a:pt x="11815347" y="14628631"/>
                  <a:pt x="11814868" y="14616904"/>
                  <a:pt x="11821186" y="14609053"/>
                </a:cubicBezTo>
                <a:lnTo>
                  <a:pt x="11828508" y="14599910"/>
                </a:lnTo>
                <a:cubicBezTo>
                  <a:pt x="11831857" y="14595699"/>
                  <a:pt x="11836979" y="14593735"/>
                  <a:pt x="11842099" y="14593640"/>
                </a:cubicBezTo>
                <a:cubicBezTo>
                  <a:pt x="11842577" y="14593258"/>
                  <a:pt x="11842865" y="14592779"/>
                  <a:pt x="11843343" y="14592444"/>
                </a:cubicBezTo>
                <a:cubicBezTo>
                  <a:pt x="11851719" y="14587035"/>
                  <a:pt x="11865214" y="14590289"/>
                  <a:pt x="11869761" y="14599336"/>
                </a:cubicBezTo>
                <a:lnTo>
                  <a:pt x="11873637" y="14606995"/>
                </a:lnTo>
                <a:cubicBezTo>
                  <a:pt x="11875121" y="14609964"/>
                  <a:pt x="11875695" y="14612930"/>
                  <a:pt x="11875838" y="14615899"/>
                </a:cubicBezTo>
                <a:cubicBezTo>
                  <a:pt x="11879092" y="14616569"/>
                  <a:pt x="11881964" y="14617766"/>
                  <a:pt x="11883878" y="14619919"/>
                </a:cubicBezTo>
                <a:cubicBezTo>
                  <a:pt x="11881964" y="14609676"/>
                  <a:pt x="11887898" y="14596704"/>
                  <a:pt x="11901442" y="14595171"/>
                </a:cubicBezTo>
                <a:cubicBezTo>
                  <a:pt x="11901585" y="14595171"/>
                  <a:pt x="11901681" y="14595220"/>
                  <a:pt x="11901825" y="14595220"/>
                </a:cubicBezTo>
                <a:cubicBezTo>
                  <a:pt x="11901394" y="14594502"/>
                  <a:pt x="11900772" y="14594023"/>
                  <a:pt x="11900389" y="14593258"/>
                </a:cubicBezTo>
                <a:lnTo>
                  <a:pt x="11896513" y="14585599"/>
                </a:lnTo>
                <a:cubicBezTo>
                  <a:pt x="11891823" y="14576216"/>
                  <a:pt x="11897805" y="14564106"/>
                  <a:pt x="11906898" y="14560324"/>
                </a:cubicBezTo>
                <a:close/>
                <a:moveTo>
                  <a:pt x="11814103" y="14530358"/>
                </a:moveTo>
                <a:lnTo>
                  <a:pt x="11814964" y="14529929"/>
                </a:lnTo>
                <a:cubicBezTo>
                  <a:pt x="11816017" y="14525859"/>
                  <a:pt x="11817979" y="14522125"/>
                  <a:pt x="11821521" y="14520067"/>
                </a:cubicBezTo>
                <a:cubicBezTo>
                  <a:pt x="11829369" y="14515473"/>
                  <a:pt x="11837935" y="14512216"/>
                  <a:pt x="11846933" y="14515807"/>
                </a:cubicBezTo>
                <a:cubicBezTo>
                  <a:pt x="11847794" y="14516142"/>
                  <a:pt x="11848512" y="14516669"/>
                  <a:pt x="11849326" y="14517100"/>
                </a:cubicBezTo>
                <a:cubicBezTo>
                  <a:pt x="11851383" y="14516955"/>
                  <a:pt x="11853345" y="14517195"/>
                  <a:pt x="11855260" y="14517674"/>
                </a:cubicBezTo>
                <a:cubicBezTo>
                  <a:pt x="11855260" y="14517291"/>
                  <a:pt x="11855021" y="14516860"/>
                  <a:pt x="11855021" y="14516478"/>
                </a:cubicBezTo>
                <a:cubicBezTo>
                  <a:pt x="11855212" y="14505516"/>
                  <a:pt x="11863970" y="14499244"/>
                  <a:pt x="11873972" y="14498144"/>
                </a:cubicBezTo>
                <a:lnTo>
                  <a:pt x="11882203" y="14497234"/>
                </a:lnTo>
                <a:cubicBezTo>
                  <a:pt x="11892254" y="14496086"/>
                  <a:pt x="11900724" y="14507095"/>
                  <a:pt x="11900533" y="14516190"/>
                </a:cubicBezTo>
                <a:cubicBezTo>
                  <a:pt x="11900341" y="14527152"/>
                  <a:pt x="11891583" y="14533423"/>
                  <a:pt x="11881581" y="14534523"/>
                </a:cubicBezTo>
                <a:lnTo>
                  <a:pt x="11873350" y="14535433"/>
                </a:lnTo>
                <a:cubicBezTo>
                  <a:pt x="11872871" y="14535481"/>
                  <a:pt x="11872441" y="14535194"/>
                  <a:pt x="11871914" y="14535194"/>
                </a:cubicBezTo>
                <a:cubicBezTo>
                  <a:pt x="11872871" y="14541320"/>
                  <a:pt x="11870478" y="14547591"/>
                  <a:pt x="11862917" y="14551420"/>
                </a:cubicBezTo>
                <a:cubicBezTo>
                  <a:pt x="11861098" y="14552378"/>
                  <a:pt x="11859280" y="14552856"/>
                  <a:pt x="11857461" y="14553240"/>
                </a:cubicBezTo>
                <a:cubicBezTo>
                  <a:pt x="11855786" y="14554819"/>
                  <a:pt x="11853872" y="14556207"/>
                  <a:pt x="11851719" y="14557166"/>
                </a:cubicBezTo>
                <a:cubicBezTo>
                  <a:pt x="11848559" y="14558602"/>
                  <a:pt x="11845258" y="14558840"/>
                  <a:pt x="11842052" y="14558314"/>
                </a:cubicBezTo>
                <a:cubicBezTo>
                  <a:pt x="11840759" y="14559462"/>
                  <a:pt x="11839467" y="14560707"/>
                  <a:pt x="11837888" y="14561520"/>
                </a:cubicBezTo>
                <a:lnTo>
                  <a:pt x="11830230" y="14565399"/>
                </a:lnTo>
                <a:cubicBezTo>
                  <a:pt x="11820611" y="14570281"/>
                  <a:pt x="11809317" y="14565016"/>
                  <a:pt x="11804627" y="14556016"/>
                </a:cubicBezTo>
                <a:cubicBezTo>
                  <a:pt x="11799793" y="14546490"/>
                  <a:pt x="11805106" y="14534859"/>
                  <a:pt x="11814103" y="14530358"/>
                </a:cubicBezTo>
                <a:close/>
                <a:moveTo>
                  <a:pt x="11799459" y="14471194"/>
                </a:moveTo>
                <a:cubicBezTo>
                  <a:pt x="11806589" y="14477896"/>
                  <a:pt x="11806589" y="14487900"/>
                  <a:pt x="11801660" y="14495559"/>
                </a:cubicBezTo>
                <a:cubicBezTo>
                  <a:pt x="11805010" y="14498479"/>
                  <a:pt x="11807450" y="14502404"/>
                  <a:pt x="11807929" y="14506760"/>
                </a:cubicBezTo>
                <a:lnTo>
                  <a:pt x="11808839" y="14514993"/>
                </a:lnTo>
                <a:cubicBezTo>
                  <a:pt x="11809987" y="14525381"/>
                  <a:pt x="11803383" y="14534188"/>
                  <a:pt x="11793141" y="14536199"/>
                </a:cubicBezTo>
                <a:cubicBezTo>
                  <a:pt x="11783522" y="14538065"/>
                  <a:pt x="11773041" y="14530215"/>
                  <a:pt x="11771940" y="14520498"/>
                </a:cubicBezTo>
                <a:lnTo>
                  <a:pt x="11771031" y="14512265"/>
                </a:lnTo>
                <a:cubicBezTo>
                  <a:pt x="11770984" y="14511642"/>
                  <a:pt x="11771031" y="14511068"/>
                  <a:pt x="11770984" y="14510446"/>
                </a:cubicBezTo>
                <a:cubicBezTo>
                  <a:pt x="11770888" y="14510398"/>
                  <a:pt x="11770840" y="14510350"/>
                  <a:pt x="11770744" y="14510303"/>
                </a:cubicBezTo>
                <a:cubicBezTo>
                  <a:pt x="11770553" y="14511356"/>
                  <a:pt x="11771127" y="14512408"/>
                  <a:pt x="11770792" y="14513461"/>
                </a:cubicBezTo>
                <a:lnTo>
                  <a:pt x="11767011" y="14524950"/>
                </a:lnTo>
                <a:cubicBezTo>
                  <a:pt x="11763757" y="14534906"/>
                  <a:pt x="11750787" y="14539071"/>
                  <a:pt x="11741791" y="14535290"/>
                </a:cubicBezTo>
                <a:cubicBezTo>
                  <a:pt x="11732458" y="14531365"/>
                  <a:pt x="11728869" y="14521694"/>
                  <a:pt x="11730879" y="14512456"/>
                </a:cubicBezTo>
                <a:cubicBezTo>
                  <a:pt x="11726572" y="14510829"/>
                  <a:pt x="11722839" y="14507909"/>
                  <a:pt x="11720781" y="14503840"/>
                </a:cubicBezTo>
                <a:lnTo>
                  <a:pt x="11716905" y="14496181"/>
                </a:lnTo>
                <a:cubicBezTo>
                  <a:pt x="11712023" y="14486512"/>
                  <a:pt x="11715278" y="14475598"/>
                  <a:pt x="11724466" y="14469998"/>
                </a:cubicBezTo>
                <a:cubicBezTo>
                  <a:pt x="11733129" y="14464685"/>
                  <a:pt x="11746098" y="14468562"/>
                  <a:pt x="11750644" y="14477560"/>
                </a:cubicBezTo>
                <a:lnTo>
                  <a:pt x="11754520" y="14485219"/>
                </a:lnTo>
                <a:cubicBezTo>
                  <a:pt x="11754807" y="14485793"/>
                  <a:pt x="11754999" y="14486369"/>
                  <a:pt x="11755238" y="14486991"/>
                </a:cubicBezTo>
                <a:cubicBezTo>
                  <a:pt x="11757057" y="14487183"/>
                  <a:pt x="11758827" y="14487517"/>
                  <a:pt x="11760502" y="14488188"/>
                </a:cubicBezTo>
                <a:cubicBezTo>
                  <a:pt x="11761173" y="14488474"/>
                  <a:pt x="11761269" y="14489241"/>
                  <a:pt x="11761891" y="14489575"/>
                </a:cubicBezTo>
                <a:cubicBezTo>
                  <a:pt x="11762656" y="14486608"/>
                  <a:pt x="11763853" y="14483688"/>
                  <a:pt x="11765862" y="14481199"/>
                </a:cubicBezTo>
                <a:lnTo>
                  <a:pt x="11773185" y="14472056"/>
                </a:lnTo>
                <a:cubicBezTo>
                  <a:pt x="11779406" y="14464157"/>
                  <a:pt x="11792567" y="14464733"/>
                  <a:pt x="11799459" y="14471194"/>
                </a:cubicBezTo>
                <a:close/>
                <a:moveTo>
                  <a:pt x="11781320" y="14231807"/>
                </a:moveTo>
                <a:cubicBezTo>
                  <a:pt x="11789026" y="14239466"/>
                  <a:pt x="11787686" y="14250333"/>
                  <a:pt x="11781416" y="14258183"/>
                </a:cubicBezTo>
                <a:lnTo>
                  <a:pt x="11779262" y="14260864"/>
                </a:lnTo>
                <a:cubicBezTo>
                  <a:pt x="11785293" y="14263688"/>
                  <a:pt x="11789744" y="14269814"/>
                  <a:pt x="11790461" y="14276468"/>
                </a:cubicBezTo>
                <a:lnTo>
                  <a:pt x="11791371" y="14284701"/>
                </a:lnTo>
                <a:cubicBezTo>
                  <a:pt x="11792519" y="14295089"/>
                  <a:pt x="11784000" y="14303562"/>
                  <a:pt x="11774238" y="14304758"/>
                </a:cubicBezTo>
                <a:cubicBezTo>
                  <a:pt x="11764044" y="14306051"/>
                  <a:pt x="11755286" y="14297339"/>
                  <a:pt x="11754185" y="14287670"/>
                </a:cubicBezTo>
                <a:lnTo>
                  <a:pt x="11753276" y="14279437"/>
                </a:lnTo>
                <a:cubicBezTo>
                  <a:pt x="11752942" y="14276565"/>
                  <a:pt x="11753420" y="14273931"/>
                  <a:pt x="11754377" y="14271442"/>
                </a:cubicBezTo>
                <a:cubicBezTo>
                  <a:pt x="11751840" y="14270485"/>
                  <a:pt x="11749496" y="14269192"/>
                  <a:pt x="11747725" y="14267373"/>
                </a:cubicBezTo>
                <a:cubicBezTo>
                  <a:pt x="11740067" y="14259714"/>
                  <a:pt x="11741360" y="14248849"/>
                  <a:pt x="11747677" y="14240998"/>
                </a:cubicBezTo>
                <a:lnTo>
                  <a:pt x="11754999" y="14231855"/>
                </a:lnTo>
                <a:cubicBezTo>
                  <a:pt x="11761269" y="14224005"/>
                  <a:pt x="11774812" y="14225298"/>
                  <a:pt x="11781320" y="14231807"/>
                </a:cubicBezTo>
                <a:close/>
                <a:moveTo>
                  <a:pt x="11768304" y="14152874"/>
                </a:moveTo>
                <a:cubicBezTo>
                  <a:pt x="11769644" y="14162686"/>
                  <a:pt x="11762322" y="14172739"/>
                  <a:pt x="11752319" y="14173839"/>
                </a:cubicBezTo>
                <a:lnTo>
                  <a:pt x="11744087" y="14174749"/>
                </a:lnTo>
                <a:cubicBezTo>
                  <a:pt x="11734038" y="14175897"/>
                  <a:pt x="11724466" y="14168957"/>
                  <a:pt x="11723126" y="14158762"/>
                </a:cubicBezTo>
                <a:cubicBezTo>
                  <a:pt x="11721786" y="14148948"/>
                  <a:pt x="11729109" y="14138897"/>
                  <a:pt x="11739111" y="14137795"/>
                </a:cubicBezTo>
                <a:lnTo>
                  <a:pt x="11747342" y="14136838"/>
                </a:lnTo>
                <a:cubicBezTo>
                  <a:pt x="11757344" y="14135737"/>
                  <a:pt x="11766915" y="14142677"/>
                  <a:pt x="11768304" y="14152874"/>
                </a:cubicBezTo>
                <a:close/>
                <a:moveTo>
                  <a:pt x="11743896" y="11492526"/>
                </a:moveTo>
                <a:lnTo>
                  <a:pt x="11738632" y="11491856"/>
                </a:lnTo>
                <a:cubicBezTo>
                  <a:pt x="11737053" y="11492144"/>
                  <a:pt x="11735425" y="11492383"/>
                  <a:pt x="11733703" y="11492431"/>
                </a:cubicBezTo>
                <a:cubicBezTo>
                  <a:pt x="11720781" y="11492814"/>
                  <a:pt x="11708817" y="11484820"/>
                  <a:pt x="11697523" y="11479506"/>
                </a:cubicBezTo>
                <a:cubicBezTo>
                  <a:pt x="11680485" y="11471513"/>
                  <a:pt x="11688621" y="11449493"/>
                  <a:pt x="11703457" y="11446334"/>
                </a:cubicBezTo>
                <a:cubicBezTo>
                  <a:pt x="11703122" y="11445999"/>
                  <a:pt x="11702787" y="11445664"/>
                  <a:pt x="11702452" y="11445328"/>
                </a:cubicBezTo>
                <a:cubicBezTo>
                  <a:pt x="11697858" y="11442265"/>
                  <a:pt x="11695608" y="11437766"/>
                  <a:pt x="11695274" y="11433027"/>
                </a:cubicBezTo>
                <a:cubicBezTo>
                  <a:pt x="11693598" y="11422448"/>
                  <a:pt x="11699820" y="11410241"/>
                  <a:pt x="11712263" y="11411630"/>
                </a:cubicBezTo>
                <a:cubicBezTo>
                  <a:pt x="11715612" y="11412013"/>
                  <a:pt x="11719058" y="11411965"/>
                  <a:pt x="11722360" y="11412348"/>
                </a:cubicBezTo>
                <a:cubicBezTo>
                  <a:pt x="11723222" y="11412348"/>
                  <a:pt x="11724036" y="11412300"/>
                  <a:pt x="11724897" y="11412252"/>
                </a:cubicBezTo>
                <a:cubicBezTo>
                  <a:pt x="11727338" y="11411821"/>
                  <a:pt x="11729587" y="11411534"/>
                  <a:pt x="11731836" y="11411678"/>
                </a:cubicBezTo>
                <a:cubicBezTo>
                  <a:pt x="11735378" y="11407609"/>
                  <a:pt x="11740738" y="11404833"/>
                  <a:pt x="11745763" y="11404784"/>
                </a:cubicBezTo>
                <a:cubicBezTo>
                  <a:pt x="11756291" y="11404689"/>
                  <a:pt x="11762895" y="11413018"/>
                  <a:pt x="11764092" y="11422735"/>
                </a:cubicBezTo>
                <a:cubicBezTo>
                  <a:pt x="11763278" y="11415842"/>
                  <a:pt x="11762273" y="11418331"/>
                  <a:pt x="11765288" y="11421634"/>
                </a:cubicBezTo>
                <a:cubicBezTo>
                  <a:pt x="11767729" y="11424315"/>
                  <a:pt x="11769021" y="11426373"/>
                  <a:pt x="11770409" y="11429532"/>
                </a:cubicBezTo>
                <a:cubicBezTo>
                  <a:pt x="11773472" y="11436521"/>
                  <a:pt x="11772993" y="11443175"/>
                  <a:pt x="11771988" y="11450546"/>
                </a:cubicBezTo>
                <a:cubicBezTo>
                  <a:pt x="11771701" y="11452700"/>
                  <a:pt x="11770553" y="11454759"/>
                  <a:pt x="11769069" y="11456673"/>
                </a:cubicBezTo>
                <a:cubicBezTo>
                  <a:pt x="11769260" y="11460120"/>
                  <a:pt x="11768686" y="11463662"/>
                  <a:pt x="11767107" y="11466630"/>
                </a:cubicBezTo>
                <a:cubicBezTo>
                  <a:pt x="11765862" y="11468975"/>
                  <a:pt x="11764475" y="11471273"/>
                  <a:pt x="11763039" y="11473475"/>
                </a:cubicBezTo>
                <a:cubicBezTo>
                  <a:pt x="11763087" y="11474193"/>
                  <a:pt x="11763182" y="11474911"/>
                  <a:pt x="11763135" y="11475629"/>
                </a:cubicBezTo>
                <a:cubicBezTo>
                  <a:pt x="11762513" y="11484963"/>
                  <a:pt x="11753564" y="11493771"/>
                  <a:pt x="11743896" y="11492526"/>
                </a:cubicBezTo>
                <a:close/>
                <a:moveTo>
                  <a:pt x="11784671" y="11314363"/>
                </a:moveTo>
                <a:cubicBezTo>
                  <a:pt x="11777396" y="11320729"/>
                  <a:pt x="11765002" y="11318958"/>
                  <a:pt x="11759211" y="11311442"/>
                </a:cubicBezTo>
                <a:lnTo>
                  <a:pt x="11754282" y="11305076"/>
                </a:lnTo>
                <a:cubicBezTo>
                  <a:pt x="11748107" y="11297082"/>
                  <a:pt x="11749687" y="11286168"/>
                  <a:pt x="11757200" y="11279611"/>
                </a:cubicBezTo>
                <a:cubicBezTo>
                  <a:pt x="11764475" y="11273244"/>
                  <a:pt x="11776870" y="11275015"/>
                  <a:pt x="11782660" y="11282530"/>
                </a:cubicBezTo>
                <a:lnTo>
                  <a:pt x="11787590" y="11288897"/>
                </a:lnTo>
                <a:cubicBezTo>
                  <a:pt x="11793764" y="11296939"/>
                  <a:pt x="11792184" y="11307853"/>
                  <a:pt x="11784671" y="11314363"/>
                </a:cubicBezTo>
                <a:close/>
                <a:moveTo>
                  <a:pt x="11812141" y="11373671"/>
                </a:moveTo>
                <a:cubicBezTo>
                  <a:pt x="11826402" y="11392148"/>
                  <a:pt x="11796013" y="11411917"/>
                  <a:pt x="11781847" y="11393536"/>
                </a:cubicBezTo>
                <a:cubicBezTo>
                  <a:pt x="11767633" y="11375058"/>
                  <a:pt x="11798022" y="11355289"/>
                  <a:pt x="11812141" y="11373671"/>
                </a:cubicBezTo>
                <a:close/>
                <a:moveTo>
                  <a:pt x="11813863" y="11514019"/>
                </a:moveTo>
                <a:cubicBezTo>
                  <a:pt x="11808551" y="11521199"/>
                  <a:pt x="11802282" y="11527134"/>
                  <a:pt x="11793189" y="11529001"/>
                </a:cubicBezTo>
                <a:cubicBezTo>
                  <a:pt x="11783282" y="11531060"/>
                  <a:pt x="11774716" y="11526465"/>
                  <a:pt x="11767586" y="11520050"/>
                </a:cubicBezTo>
                <a:cubicBezTo>
                  <a:pt x="11760264" y="11513493"/>
                  <a:pt x="11761891" y="11500616"/>
                  <a:pt x="11768591" y="11494441"/>
                </a:cubicBezTo>
                <a:cubicBezTo>
                  <a:pt x="11773951" y="11489463"/>
                  <a:pt x="11780746" y="11488793"/>
                  <a:pt x="11786872" y="11491090"/>
                </a:cubicBezTo>
                <a:cubicBezTo>
                  <a:pt x="11792854" y="11486064"/>
                  <a:pt x="11800990" y="11484437"/>
                  <a:pt x="11808217" y="11488984"/>
                </a:cubicBezTo>
                <a:cubicBezTo>
                  <a:pt x="11816113" y="11493962"/>
                  <a:pt x="11819702" y="11506169"/>
                  <a:pt x="11813863" y="11514019"/>
                </a:cubicBezTo>
                <a:close/>
                <a:moveTo>
                  <a:pt x="11816495" y="11144958"/>
                </a:moveTo>
                <a:cubicBezTo>
                  <a:pt x="11814725" y="11152091"/>
                  <a:pt x="11811040" y="11158170"/>
                  <a:pt x="11804723" y="11162047"/>
                </a:cubicBezTo>
                <a:cubicBezTo>
                  <a:pt x="11796826" y="11166977"/>
                  <a:pt x="11788308" y="11165159"/>
                  <a:pt x="11780268" y="11162095"/>
                </a:cubicBezTo>
                <a:cubicBezTo>
                  <a:pt x="11771079" y="11158601"/>
                  <a:pt x="11768638" y="11145389"/>
                  <a:pt x="11772754" y="11137587"/>
                </a:cubicBezTo>
                <a:cubicBezTo>
                  <a:pt x="11775673" y="11132130"/>
                  <a:pt x="11780411" y="11129353"/>
                  <a:pt x="11785675" y="11128635"/>
                </a:cubicBezTo>
                <a:cubicBezTo>
                  <a:pt x="11789935" y="11124088"/>
                  <a:pt x="11796348" y="11121934"/>
                  <a:pt x="11802952" y="11123131"/>
                </a:cubicBezTo>
                <a:cubicBezTo>
                  <a:pt x="11812475" y="11124997"/>
                  <a:pt x="11818793" y="11135768"/>
                  <a:pt x="11816495" y="11144958"/>
                </a:cubicBezTo>
                <a:close/>
                <a:moveTo>
                  <a:pt x="11829177" y="11389084"/>
                </a:moveTo>
                <a:cubicBezTo>
                  <a:pt x="11814964" y="11370607"/>
                  <a:pt x="11843822" y="11348732"/>
                  <a:pt x="11858083" y="11367209"/>
                </a:cubicBezTo>
                <a:cubicBezTo>
                  <a:pt x="11872297" y="11385733"/>
                  <a:pt x="11843439" y="11407561"/>
                  <a:pt x="11829177" y="11389084"/>
                </a:cubicBezTo>
                <a:close/>
                <a:moveTo>
                  <a:pt x="11856169" y="11249119"/>
                </a:moveTo>
                <a:lnTo>
                  <a:pt x="11849804" y="11254049"/>
                </a:lnTo>
                <a:cubicBezTo>
                  <a:pt x="11842052" y="11260032"/>
                  <a:pt x="11830470" y="11258740"/>
                  <a:pt x="11824392" y="11250985"/>
                </a:cubicBezTo>
                <a:cubicBezTo>
                  <a:pt x="11818410" y="11243326"/>
                  <a:pt x="11819702" y="11231503"/>
                  <a:pt x="11827455" y="11225568"/>
                </a:cubicBezTo>
                <a:lnTo>
                  <a:pt x="11833820" y="11220637"/>
                </a:lnTo>
                <a:cubicBezTo>
                  <a:pt x="11841573" y="11214654"/>
                  <a:pt x="11853154" y="11215898"/>
                  <a:pt x="11859232" y="11223701"/>
                </a:cubicBezTo>
                <a:cubicBezTo>
                  <a:pt x="11865214" y="11231359"/>
                  <a:pt x="11863922" y="11243135"/>
                  <a:pt x="11856169" y="11249119"/>
                </a:cubicBezTo>
                <a:close/>
                <a:moveTo>
                  <a:pt x="11835686" y="11107191"/>
                </a:moveTo>
                <a:cubicBezTo>
                  <a:pt x="11821473" y="11088714"/>
                  <a:pt x="11852723" y="11070381"/>
                  <a:pt x="11866794" y="11088618"/>
                </a:cubicBezTo>
                <a:cubicBezTo>
                  <a:pt x="11870335" y="11093214"/>
                  <a:pt x="11871052" y="11097809"/>
                  <a:pt x="11869904" y="11101830"/>
                </a:cubicBezTo>
                <a:cubicBezTo>
                  <a:pt x="11873398" y="11097569"/>
                  <a:pt x="11879284" y="11095224"/>
                  <a:pt x="11884979" y="11095511"/>
                </a:cubicBezTo>
                <a:cubicBezTo>
                  <a:pt x="11885267" y="11094554"/>
                  <a:pt x="11885362" y="11093548"/>
                  <a:pt x="11885745" y="11092639"/>
                </a:cubicBezTo>
                <a:cubicBezTo>
                  <a:pt x="11889525" y="11083592"/>
                  <a:pt x="11899384" y="11078327"/>
                  <a:pt x="11908956" y="11081773"/>
                </a:cubicBezTo>
                <a:cubicBezTo>
                  <a:pt x="11917331" y="11084837"/>
                  <a:pt x="11922643" y="11094745"/>
                  <a:pt x="11920058" y="11103457"/>
                </a:cubicBezTo>
                <a:cubicBezTo>
                  <a:pt x="11920154" y="11103936"/>
                  <a:pt x="11920250" y="11104414"/>
                  <a:pt x="11920345" y="11104845"/>
                </a:cubicBezTo>
                <a:cubicBezTo>
                  <a:pt x="11920393" y="11105037"/>
                  <a:pt x="11920442" y="11105132"/>
                  <a:pt x="11920537" y="11105372"/>
                </a:cubicBezTo>
                <a:cubicBezTo>
                  <a:pt x="11921159" y="11106664"/>
                  <a:pt x="11921638" y="11108053"/>
                  <a:pt x="11922307" y="11109345"/>
                </a:cubicBezTo>
                <a:cubicBezTo>
                  <a:pt x="11922786" y="11110350"/>
                  <a:pt x="11925897" y="11115711"/>
                  <a:pt x="11922978" y="11110925"/>
                </a:cubicBezTo>
                <a:cubicBezTo>
                  <a:pt x="11926711" y="11117004"/>
                  <a:pt x="11929486" y="11122700"/>
                  <a:pt x="11926854" y="11129976"/>
                </a:cubicBezTo>
                <a:cubicBezTo>
                  <a:pt x="11924222" y="11137348"/>
                  <a:pt x="11917522" y="11141799"/>
                  <a:pt x="11909960" y="11142038"/>
                </a:cubicBezTo>
                <a:cubicBezTo>
                  <a:pt x="11908429" y="11142087"/>
                  <a:pt x="11906898" y="11141991"/>
                  <a:pt x="11905366" y="11141751"/>
                </a:cubicBezTo>
                <a:cubicBezTo>
                  <a:pt x="11893498" y="11142852"/>
                  <a:pt x="11882012" y="11135433"/>
                  <a:pt x="11873158" y="11128300"/>
                </a:cubicBezTo>
                <a:cubicBezTo>
                  <a:pt x="11866363" y="11122796"/>
                  <a:pt x="11864257" y="11114466"/>
                  <a:pt x="11867320" y="11106760"/>
                </a:cubicBezTo>
                <a:cubicBezTo>
                  <a:pt x="11860668" y="11115568"/>
                  <a:pt x="11844683" y="11118871"/>
                  <a:pt x="11835686" y="11107191"/>
                </a:cubicBezTo>
                <a:close/>
                <a:moveTo>
                  <a:pt x="12015150" y="10969044"/>
                </a:moveTo>
                <a:cubicBezTo>
                  <a:pt x="12013428" y="10976416"/>
                  <a:pt x="12008020" y="10980293"/>
                  <a:pt x="12001799" y="10983836"/>
                </a:cubicBezTo>
                <a:cubicBezTo>
                  <a:pt x="11997013" y="10986564"/>
                  <a:pt x="11991557" y="10985941"/>
                  <a:pt x="11986963" y="10983549"/>
                </a:cubicBezTo>
                <a:cubicBezTo>
                  <a:pt x="11986580" y="10983596"/>
                  <a:pt x="11986245" y="10983644"/>
                  <a:pt x="11985862" y="10983740"/>
                </a:cubicBezTo>
                <a:cubicBezTo>
                  <a:pt x="11975860" y="10985367"/>
                  <a:pt x="11967102" y="10978044"/>
                  <a:pt x="11965235" y="10968518"/>
                </a:cubicBezTo>
                <a:cubicBezTo>
                  <a:pt x="11964661" y="10965646"/>
                  <a:pt x="11965140" y="10962918"/>
                  <a:pt x="11966049" y="10960285"/>
                </a:cubicBezTo>
                <a:cubicBezTo>
                  <a:pt x="11960785" y="10961912"/>
                  <a:pt x="11954994" y="10960955"/>
                  <a:pt x="11950352" y="10954923"/>
                </a:cubicBezTo>
                <a:cubicBezTo>
                  <a:pt x="11936330" y="10936733"/>
                  <a:pt x="11961742" y="10910837"/>
                  <a:pt x="11975955" y="10929266"/>
                </a:cubicBezTo>
                <a:cubicBezTo>
                  <a:pt x="11977583" y="10931372"/>
                  <a:pt x="11978540" y="10933574"/>
                  <a:pt x="11979210" y="10935824"/>
                </a:cubicBezTo>
                <a:lnTo>
                  <a:pt x="11979306" y="10935537"/>
                </a:lnTo>
                <a:cubicBezTo>
                  <a:pt x="11982321" y="10925820"/>
                  <a:pt x="11993041" y="10921559"/>
                  <a:pt x="12002277" y="10924240"/>
                </a:cubicBezTo>
                <a:cubicBezTo>
                  <a:pt x="12011848" y="10927017"/>
                  <a:pt x="12016395" y="10938218"/>
                  <a:pt x="12013572" y="10947217"/>
                </a:cubicBezTo>
                <a:lnTo>
                  <a:pt x="12011561" y="10953679"/>
                </a:lnTo>
                <a:cubicBezTo>
                  <a:pt x="12014863" y="10957844"/>
                  <a:pt x="12016490" y="10963252"/>
                  <a:pt x="12015150" y="10969044"/>
                </a:cubicBezTo>
                <a:close/>
                <a:moveTo>
                  <a:pt x="12080667" y="10925150"/>
                </a:moveTo>
                <a:lnTo>
                  <a:pt x="12074302" y="10930080"/>
                </a:lnTo>
                <a:cubicBezTo>
                  <a:pt x="12066501" y="10936064"/>
                  <a:pt x="12054345" y="10932856"/>
                  <a:pt x="12049177" y="10925150"/>
                </a:cubicBezTo>
                <a:cubicBezTo>
                  <a:pt x="12043482" y="10916629"/>
                  <a:pt x="12046354" y="10905955"/>
                  <a:pt x="12054107" y="10900019"/>
                </a:cubicBezTo>
                <a:lnTo>
                  <a:pt x="12060471" y="10895089"/>
                </a:lnTo>
                <a:cubicBezTo>
                  <a:pt x="12068272" y="10889105"/>
                  <a:pt x="12080427" y="10892264"/>
                  <a:pt x="12085596" y="10900019"/>
                </a:cubicBezTo>
                <a:cubicBezTo>
                  <a:pt x="12091340" y="10908492"/>
                  <a:pt x="12088420" y="10919166"/>
                  <a:pt x="12080667" y="10925150"/>
                </a:cubicBezTo>
                <a:close/>
                <a:moveTo>
                  <a:pt x="12056834" y="10974597"/>
                </a:moveTo>
                <a:cubicBezTo>
                  <a:pt x="12042669" y="10956215"/>
                  <a:pt x="12069277" y="10931612"/>
                  <a:pt x="12083491" y="10950041"/>
                </a:cubicBezTo>
                <a:cubicBezTo>
                  <a:pt x="12097656" y="10968422"/>
                  <a:pt x="12071048" y="10993026"/>
                  <a:pt x="12056834" y="10974597"/>
                </a:cubicBezTo>
                <a:close/>
                <a:moveTo>
                  <a:pt x="12056547" y="11023326"/>
                </a:moveTo>
                <a:cubicBezTo>
                  <a:pt x="12056212" y="11022991"/>
                  <a:pt x="12055877" y="11022656"/>
                  <a:pt x="12055542" y="11022321"/>
                </a:cubicBezTo>
                <a:cubicBezTo>
                  <a:pt x="12050948" y="11019257"/>
                  <a:pt x="12048698" y="11014758"/>
                  <a:pt x="12048363" y="11010019"/>
                </a:cubicBezTo>
                <a:cubicBezTo>
                  <a:pt x="12046689" y="10999440"/>
                  <a:pt x="12052910" y="10987186"/>
                  <a:pt x="12065353" y="10988575"/>
                </a:cubicBezTo>
                <a:cubicBezTo>
                  <a:pt x="12068703" y="10988957"/>
                  <a:pt x="12072149" y="10988910"/>
                  <a:pt x="12075451" y="10989340"/>
                </a:cubicBezTo>
                <a:cubicBezTo>
                  <a:pt x="12076312" y="10989340"/>
                  <a:pt x="12077125" y="10989293"/>
                  <a:pt x="12077987" y="10989244"/>
                </a:cubicBezTo>
                <a:cubicBezTo>
                  <a:pt x="12080476" y="10988813"/>
                  <a:pt x="12082677" y="10988526"/>
                  <a:pt x="12084927" y="10988670"/>
                </a:cubicBezTo>
                <a:cubicBezTo>
                  <a:pt x="12088467" y="10984601"/>
                  <a:pt x="12093827" y="10981825"/>
                  <a:pt x="12098900" y="10981777"/>
                </a:cubicBezTo>
                <a:cubicBezTo>
                  <a:pt x="12109429" y="10981634"/>
                  <a:pt x="12116033" y="10989962"/>
                  <a:pt x="12117182" y="10999680"/>
                </a:cubicBezTo>
                <a:cubicBezTo>
                  <a:pt x="12116369" y="10992787"/>
                  <a:pt x="12115364" y="10995323"/>
                  <a:pt x="12118378" y="10998626"/>
                </a:cubicBezTo>
                <a:cubicBezTo>
                  <a:pt x="12120771" y="11001259"/>
                  <a:pt x="12122064" y="11003365"/>
                  <a:pt x="12123451" y="11006525"/>
                </a:cubicBezTo>
                <a:cubicBezTo>
                  <a:pt x="12126515" y="11013513"/>
                  <a:pt x="12126036" y="11020167"/>
                  <a:pt x="12125078" y="11027539"/>
                </a:cubicBezTo>
                <a:cubicBezTo>
                  <a:pt x="12124791" y="11029693"/>
                  <a:pt x="12123643" y="11031751"/>
                  <a:pt x="12122159" y="11033666"/>
                </a:cubicBezTo>
                <a:cubicBezTo>
                  <a:pt x="12122303" y="11037112"/>
                  <a:pt x="12121777" y="11040655"/>
                  <a:pt x="12120197" y="11043622"/>
                </a:cubicBezTo>
                <a:cubicBezTo>
                  <a:pt x="12118953" y="11045968"/>
                  <a:pt x="12117565" y="11048265"/>
                  <a:pt x="12116129" y="11050468"/>
                </a:cubicBezTo>
                <a:cubicBezTo>
                  <a:pt x="12116177" y="11051186"/>
                  <a:pt x="12116225" y="11051855"/>
                  <a:pt x="12116177" y="11052621"/>
                </a:cubicBezTo>
                <a:cubicBezTo>
                  <a:pt x="12115555" y="11061956"/>
                  <a:pt x="12106606" y="11070763"/>
                  <a:pt x="12096938" y="11069519"/>
                </a:cubicBezTo>
                <a:lnTo>
                  <a:pt x="12091674" y="11068849"/>
                </a:lnTo>
                <a:cubicBezTo>
                  <a:pt x="12090095" y="11069136"/>
                  <a:pt x="12088467" y="11069376"/>
                  <a:pt x="12086745" y="11069423"/>
                </a:cubicBezTo>
                <a:cubicBezTo>
                  <a:pt x="12073823" y="11069806"/>
                  <a:pt x="12061859" y="11061812"/>
                  <a:pt x="12050565" y="11056498"/>
                </a:cubicBezTo>
                <a:cubicBezTo>
                  <a:pt x="12033623" y="11048505"/>
                  <a:pt x="12041759" y="11026485"/>
                  <a:pt x="12056547" y="11023326"/>
                </a:cubicBezTo>
                <a:close/>
                <a:moveTo>
                  <a:pt x="12140010" y="11068083"/>
                </a:moveTo>
                <a:cubicBezTo>
                  <a:pt x="12145992" y="11063057"/>
                  <a:pt x="12154128" y="11061429"/>
                  <a:pt x="12161354" y="11066024"/>
                </a:cubicBezTo>
                <a:cubicBezTo>
                  <a:pt x="12166284" y="11069136"/>
                  <a:pt x="12169155" y="11075071"/>
                  <a:pt x="12169490" y="11081007"/>
                </a:cubicBezTo>
                <a:cubicBezTo>
                  <a:pt x="12169921" y="11081007"/>
                  <a:pt x="12170304" y="11080912"/>
                  <a:pt x="12170734" y="11080959"/>
                </a:cubicBezTo>
                <a:lnTo>
                  <a:pt x="12182028" y="11082443"/>
                </a:lnTo>
                <a:cubicBezTo>
                  <a:pt x="12185139" y="11082826"/>
                  <a:pt x="12187676" y="11084501"/>
                  <a:pt x="12189925" y="11086608"/>
                </a:cubicBezTo>
                <a:cubicBezTo>
                  <a:pt x="12192366" y="11087517"/>
                  <a:pt x="12194567" y="11088858"/>
                  <a:pt x="12196242" y="11091012"/>
                </a:cubicBezTo>
                <a:lnTo>
                  <a:pt x="12201219" y="11097426"/>
                </a:lnTo>
                <a:cubicBezTo>
                  <a:pt x="12207297" y="11105276"/>
                  <a:pt x="12208254" y="11115950"/>
                  <a:pt x="12200501" y="11123274"/>
                </a:cubicBezTo>
                <a:cubicBezTo>
                  <a:pt x="12194806" y="11128635"/>
                  <a:pt x="12184708" y="11129640"/>
                  <a:pt x="12178008" y="11125093"/>
                </a:cubicBezTo>
                <a:cubicBezTo>
                  <a:pt x="12177721" y="11125381"/>
                  <a:pt x="12177770" y="11125859"/>
                  <a:pt x="12177434" y="11126099"/>
                </a:cubicBezTo>
                <a:lnTo>
                  <a:pt x="12164704" y="11135912"/>
                </a:lnTo>
                <a:cubicBezTo>
                  <a:pt x="12156951" y="11141895"/>
                  <a:pt x="12145897" y="11141895"/>
                  <a:pt x="12139148" y="11134140"/>
                </a:cubicBezTo>
                <a:cubicBezTo>
                  <a:pt x="12133022" y="11127104"/>
                  <a:pt x="12133166" y="11114563"/>
                  <a:pt x="12140919" y="11108579"/>
                </a:cubicBezTo>
                <a:lnTo>
                  <a:pt x="12144461" y="11105802"/>
                </a:lnTo>
                <a:cubicBezTo>
                  <a:pt x="12135415" y="11106855"/>
                  <a:pt x="12127424" y="11102978"/>
                  <a:pt x="12120771" y="11097042"/>
                </a:cubicBezTo>
                <a:cubicBezTo>
                  <a:pt x="12113449" y="11090485"/>
                  <a:pt x="12115076" y="11077609"/>
                  <a:pt x="12121777" y="11071434"/>
                </a:cubicBezTo>
                <a:cubicBezTo>
                  <a:pt x="12127089" y="11066503"/>
                  <a:pt x="12133884" y="11065881"/>
                  <a:pt x="12140010" y="11068083"/>
                </a:cubicBezTo>
                <a:close/>
                <a:moveTo>
                  <a:pt x="12165422" y="11029980"/>
                </a:moveTo>
                <a:cubicBezTo>
                  <a:pt x="12179636" y="11048409"/>
                  <a:pt x="12152166" y="11072056"/>
                  <a:pt x="12137952" y="11053579"/>
                </a:cubicBezTo>
                <a:cubicBezTo>
                  <a:pt x="12123738" y="11035102"/>
                  <a:pt x="12151208" y="11011503"/>
                  <a:pt x="12165422" y="11029980"/>
                </a:cubicBezTo>
                <a:close/>
                <a:moveTo>
                  <a:pt x="12211174" y="10944248"/>
                </a:moveTo>
                <a:cubicBezTo>
                  <a:pt x="12225387" y="10962726"/>
                  <a:pt x="12196529" y="10984601"/>
                  <a:pt x="12182268" y="10966124"/>
                </a:cubicBezTo>
                <a:cubicBezTo>
                  <a:pt x="12168054" y="10947600"/>
                  <a:pt x="12196960" y="10925772"/>
                  <a:pt x="12211174" y="10944248"/>
                </a:cubicBezTo>
                <a:close/>
                <a:moveTo>
                  <a:pt x="12263481" y="11258980"/>
                </a:moveTo>
                <a:lnTo>
                  <a:pt x="12270852" y="11255772"/>
                </a:lnTo>
                <a:cubicBezTo>
                  <a:pt x="12273484" y="11254624"/>
                  <a:pt x="12276164" y="11254288"/>
                  <a:pt x="12278796" y="11254480"/>
                </a:cubicBezTo>
                <a:cubicBezTo>
                  <a:pt x="12282816" y="11247013"/>
                  <a:pt x="12289421" y="11241125"/>
                  <a:pt x="12298609" y="11239018"/>
                </a:cubicBezTo>
                <a:cubicBezTo>
                  <a:pt x="12304494" y="11237678"/>
                  <a:pt x="12309999" y="11237965"/>
                  <a:pt x="12315119" y="11239449"/>
                </a:cubicBezTo>
                <a:cubicBezTo>
                  <a:pt x="12315981" y="11238253"/>
                  <a:pt x="12317320" y="11237439"/>
                  <a:pt x="12318565" y="11236482"/>
                </a:cubicBezTo>
                <a:cubicBezTo>
                  <a:pt x="12318373" y="11235811"/>
                  <a:pt x="12318373" y="11235141"/>
                  <a:pt x="12318230" y="11234471"/>
                </a:cubicBezTo>
                <a:cubicBezTo>
                  <a:pt x="12312582" y="11234615"/>
                  <a:pt x="12306792" y="11233035"/>
                  <a:pt x="12302581" y="11227531"/>
                </a:cubicBezTo>
                <a:cubicBezTo>
                  <a:pt x="12299039" y="11222935"/>
                  <a:pt x="12298465" y="11218436"/>
                  <a:pt x="12299613" y="11214415"/>
                </a:cubicBezTo>
                <a:lnTo>
                  <a:pt x="12299088" y="11214367"/>
                </a:lnTo>
                <a:cubicBezTo>
                  <a:pt x="12291430" y="11220733"/>
                  <a:pt x="12278125" y="11222169"/>
                  <a:pt x="12270182" y="11211877"/>
                </a:cubicBezTo>
                <a:cubicBezTo>
                  <a:pt x="12260849" y="11199767"/>
                  <a:pt x="12271187" y="11187848"/>
                  <a:pt x="12283342" y="11186172"/>
                </a:cubicBezTo>
                <a:lnTo>
                  <a:pt x="12275924" y="11185215"/>
                </a:lnTo>
                <a:cubicBezTo>
                  <a:pt x="12266209" y="11183971"/>
                  <a:pt x="12259462" y="11173823"/>
                  <a:pt x="12260992" y="11164393"/>
                </a:cubicBezTo>
                <a:cubicBezTo>
                  <a:pt x="12262619" y="11154484"/>
                  <a:pt x="12272096" y="11148213"/>
                  <a:pt x="12281810" y="11149458"/>
                </a:cubicBezTo>
                <a:lnTo>
                  <a:pt x="12293105" y="11150894"/>
                </a:lnTo>
                <a:cubicBezTo>
                  <a:pt x="12302821" y="11152138"/>
                  <a:pt x="12309568" y="11162287"/>
                  <a:pt x="12308036" y="11171717"/>
                </a:cubicBezTo>
                <a:cubicBezTo>
                  <a:pt x="12307558" y="11174732"/>
                  <a:pt x="12305644" y="11176934"/>
                  <a:pt x="12303872" y="11179184"/>
                </a:cubicBezTo>
                <a:cubicBezTo>
                  <a:pt x="12305116" y="11179136"/>
                  <a:pt x="12306314" y="11178944"/>
                  <a:pt x="12307558" y="11179136"/>
                </a:cubicBezTo>
                <a:lnTo>
                  <a:pt x="12318852" y="11180620"/>
                </a:lnTo>
                <a:cubicBezTo>
                  <a:pt x="12328616" y="11181864"/>
                  <a:pt x="12334262" y="11193831"/>
                  <a:pt x="12332156" y="11202495"/>
                </a:cubicBezTo>
                <a:cubicBezTo>
                  <a:pt x="12331773" y="11203980"/>
                  <a:pt x="12331008" y="11205080"/>
                  <a:pt x="12330338" y="11206325"/>
                </a:cubicBezTo>
                <a:cubicBezTo>
                  <a:pt x="12331487" y="11207282"/>
                  <a:pt x="12332778" y="11207857"/>
                  <a:pt x="12333783" y="11209149"/>
                </a:cubicBezTo>
                <a:cubicBezTo>
                  <a:pt x="12334884" y="11210585"/>
                  <a:pt x="12335267" y="11212021"/>
                  <a:pt x="12335842" y="11213457"/>
                </a:cubicBezTo>
                <a:cubicBezTo>
                  <a:pt x="12337325" y="11213409"/>
                  <a:pt x="12338760" y="11213505"/>
                  <a:pt x="12340196" y="11213697"/>
                </a:cubicBezTo>
                <a:cubicBezTo>
                  <a:pt x="12352208" y="11212548"/>
                  <a:pt x="12363790" y="11219967"/>
                  <a:pt x="12372740" y="11227195"/>
                </a:cubicBezTo>
                <a:cubicBezTo>
                  <a:pt x="12379630" y="11232748"/>
                  <a:pt x="12381736" y="11241125"/>
                  <a:pt x="12378722" y="11248927"/>
                </a:cubicBezTo>
                <a:cubicBezTo>
                  <a:pt x="12385421" y="11240072"/>
                  <a:pt x="12401549" y="11236673"/>
                  <a:pt x="12410642" y="11248449"/>
                </a:cubicBezTo>
                <a:cubicBezTo>
                  <a:pt x="12415715" y="11254959"/>
                  <a:pt x="12414901" y="11261421"/>
                  <a:pt x="12411408" y="11266351"/>
                </a:cubicBezTo>
                <a:cubicBezTo>
                  <a:pt x="12420022" y="11260798"/>
                  <a:pt x="12432944" y="11261325"/>
                  <a:pt x="12438208" y="11273436"/>
                </a:cubicBezTo>
                <a:cubicBezTo>
                  <a:pt x="12447540" y="11294881"/>
                  <a:pt x="12414039" y="11308810"/>
                  <a:pt x="12404803" y="11287413"/>
                </a:cubicBezTo>
                <a:cubicBezTo>
                  <a:pt x="12402075" y="11281094"/>
                  <a:pt x="12403273" y="11275542"/>
                  <a:pt x="12406287" y="11271234"/>
                </a:cubicBezTo>
                <a:cubicBezTo>
                  <a:pt x="12398439" y="11276260"/>
                  <a:pt x="12386666" y="11276691"/>
                  <a:pt x="12379344" y="11267260"/>
                </a:cubicBezTo>
                <a:cubicBezTo>
                  <a:pt x="12375754" y="11262617"/>
                  <a:pt x="12375037" y="11257974"/>
                  <a:pt x="12376137" y="11253906"/>
                </a:cubicBezTo>
                <a:cubicBezTo>
                  <a:pt x="12372595" y="11258214"/>
                  <a:pt x="12366661" y="11260607"/>
                  <a:pt x="12360967" y="11260320"/>
                </a:cubicBezTo>
                <a:cubicBezTo>
                  <a:pt x="12360727" y="11261325"/>
                  <a:pt x="12360584" y="11262283"/>
                  <a:pt x="12360200" y="11263239"/>
                </a:cubicBezTo>
                <a:cubicBezTo>
                  <a:pt x="12358430" y="11267548"/>
                  <a:pt x="12355224" y="11270898"/>
                  <a:pt x="12351395" y="11273005"/>
                </a:cubicBezTo>
                <a:cubicBezTo>
                  <a:pt x="12351109" y="11273579"/>
                  <a:pt x="12351109" y="11274250"/>
                  <a:pt x="12350773" y="11274776"/>
                </a:cubicBezTo>
                <a:cubicBezTo>
                  <a:pt x="12350916" y="11274968"/>
                  <a:pt x="12350964" y="11275255"/>
                  <a:pt x="12351109" y="11275446"/>
                </a:cubicBezTo>
                <a:cubicBezTo>
                  <a:pt x="12359435" y="11268075"/>
                  <a:pt x="12374270" y="11267548"/>
                  <a:pt x="12380013" y="11280760"/>
                </a:cubicBezTo>
                <a:cubicBezTo>
                  <a:pt x="12386953" y="11296795"/>
                  <a:pt x="12370155" y="11308953"/>
                  <a:pt x="12357377" y="11305124"/>
                </a:cubicBezTo>
                <a:cubicBezTo>
                  <a:pt x="12353980" y="11317330"/>
                  <a:pt x="12340627" y="11327143"/>
                  <a:pt x="12328807" y="11330494"/>
                </a:cubicBezTo>
                <a:cubicBezTo>
                  <a:pt x="12320528" y="11332840"/>
                  <a:pt x="12311052" y="11328053"/>
                  <a:pt x="12303012" y="11321926"/>
                </a:cubicBezTo>
                <a:cubicBezTo>
                  <a:pt x="12296120" y="11331978"/>
                  <a:pt x="12275733" y="11333174"/>
                  <a:pt x="12269032" y="11317761"/>
                </a:cubicBezTo>
                <a:cubicBezTo>
                  <a:pt x="12268746" y="11317139"/>
                  <a:pt x="12268889" y="11316660"/>
                  <a:pt x="12268650" y="11316038"/>
                </a:cubicBezTo>
                <a:cubicBezTo>
                  <a:pt x="12261902" y="11318383"/>
                  <a:pt x="12253575" y="11317235"/>
                  <a:pt x="12249124" y="11311491"/>
                </a:cubicBezTo>
                <a:lnTo>
                  <a:pt x="12244147" y="11305076"/>
                </a:lnTo>
                <a:cubicBezTo>
                  <a:pt x="12238069" y="11297226"/>
                  <a:pt x="12237303" y="11286455"/>
                  <a:pt x="12245056" y="11279227"/>
                </a:cubicBezTo>
                <a:cubicBezTo>
                  <a:pt x="12247067" y="11277313"/>
                  <a:pt x="12249747" y="11276164"/>
                  <a:pt x="12252522" y="11275350"/>
                </a:cubicBezTo>
                <a:cubicBezTo>
                  <a:pt x="12252666" y="11272143"/>
                  <a:pt x="12253480" y="11268984"/>
                  <a:pt x="12255250" y="11266303"/>
                </a:cubicBezTo>
                <a:cubicBezTo>
                  <a:pt x="12254341" y="11267069"/>
                  <a:pt x="12253335" y="11267691"/>
                  <a:pt x="12252235" y="11268170"/>
                </a:cubicBezTo>
                <a:lnTo>
                  <a:pt x="12244865" y="11271378"/>
                </a:lnTo>
                <a:cubicBezTo>
                  <a:pt x="12235868" y="11275302"/>
                  <a:pt x="12225578" y="11274488"/>
                  <a:pt x="12219979" y="11265202"/>
                </a:cubicBezTo>
                <a:cubicBezTo>
                  <a:pt x="12215433" y="11257639"/>
                  <a:pt x="12217156" y="11244236"/>
                  <a:pt x="12226153" y="11240311"/>
                </a:cubicBezTo>
                <a:lnTo>
                  <a:pt x="12233523" y="11237104"/>
                </a:lnTo>
                <a:cubicBezTo>
                  <a:pt x="12242520" y="11233179"/>
                  <a:pt x="12252809" y="11233993"/>
                  <a:pt x="12258409" y="11243279"/>
                </a:cubicBezTo>
                <a:cubicBezTo>
                  <a:pt x="12261663" y="11248640"/>
                  <a:pt x="12261614" y="11256969"/>
                  <a:pt x="12258169" y="11262713"/>
                </a:cubicBezTo>
                <a:cubicBezTo>
                  <a:pt x="12259653" y="11261134"/>
                  <a:pt x="12261471" y="11259841"/>
                  <a:pt x="12263481" y="11258980"/>
                </a:cubicBezTo>
                <a:close/>
                <a:moveTo>
                  <a:pt x="12309759" y="11105037"/>
                </a:moveTo>
                <a:cubicBezTo>
                  <a:pt x="12323973" y="11123370"/>
                  <a:pt x="12298321" y="11149506"/>
                  <a:pt x="12283964" y="11130933"/>
                </a:cubicBezTo>
                <a:cubicBezTo>
                  <a:pt x="12269703" y="11112600"/>
                  <a:pt x="12295355" y="11086464"/>
                  <a:pt x="12309759" y="11105037"/>
                </a:cubicBezTo>
                <a:close/>
                <a:moveTo>
                  <a:pt x="12389537" y="11105228"/>
                </a:moveTo>
                <a:lnTo>
                  <a:pt x="12395950" y="11100250"/>
                </a:lnTo>
                <a:cubicBezTo>
                  <a:pt x="12403799" y="11094171"/>
                  <a:pt x="12415428" y="11095415"/>
                  <a:pt x="12421650" y="11103266"/>
                </a:cubicBezTo>
                <a:cubicBezTo>
                  <a:pt x="12427727" y="11110972"/>
                  <a:pt x="12426435" y="11122892"/>
                  <a:pt x="12418634" y="11128971"/>
                </a:cubicBezTo>
                <a:lnTo>
                  <a:pt x="12412221" y="11133949"/>
                </a:lnTo>
                <a:cubicBezTo>
                  <a:pt x="12408776" y="11136630"/>
                  <a:pt x="12404612" y="11137635"/>
                  <a:pt x="12400496" y="11137539"/>
                </a:cubicBezTo>
                <a:lnTo>
                  <a:pt x="12405377" y="11143905"/>
                </a:lnTo>
                <a:cubicBezTo>
                  <a:pt x="12411359" y="11151708"/>
                  <a:pt x="12406479" y="11164249"/>
                  <a:pt x="12398869" y="11168701"/>
                </a:cubicBezTo>
                <a:cubicBezTo>
                  <a:pt x="12389633" y="11174062"/>
                  <a:pt x="12380061" y="11169946"/>
                  <a:pt x="12374079" y="11162191"/>
                </a:cubicBezTo>
                <a:lnTo>
                  <a:pt x="12369150" y="11155825"/>
                </a:lnTo>
                <a:cubicBezTo>
                  <a:pt x="12363168" y="11148022"/>
                  <a:pt x="12368049" y="11135481"/>
                  <a:pt x="12375658" y="11131029"/>
                </a:cubicBezTo>
                <a:cubicBezTo>
                  <a:pt x="12378960" y="11129066"/>
                  <a:pt x="12382262" y="11128731"/>
                  <a:pt x="12385518" y="11128971"/>
                </a:cubicBezTo>
                <a:cubicBezTo>
                  <a:pt x="12380971" y="11121264"/>
                  <a:pt x="12382310" y="11110829"/>
                  <a:pt x="12389537" y="11105228"/>
                </a:cubicBezTo>
                <a:close/>
                <a:moveTo>
                  <a:pt x="12483050" y="10908156"/>
                </a:moveTo>
                <a:cubicBezTo>
                  <a:pt x="12468789" y="10889632"/>
                  <a:pt x="12497695" y="10867852"/>
                  <a:pt x="12511956" y="10886281"/>
                </a:cubicBezTo>
                <a:cubicBezTo>
                  <a:pt x="12522102" y="10899397"/>
                  <a:pt x="12510376" y="10913948"/>
                  <a:pt x="12497695" y="10914810"/>
                </a:cubicBezTo>
                <a:cubicBezTo>
                  <a:pt x="12499322" y="10915768"/>
                  <a:pt x="12501140" y="10916390"/>
                  <a:pt x="12502527" y="10917826"/>
                </a:cubicBezTo>
                <a:cubicBezTo>
                  <a:pt x="12509659" y="10925246"/>
                  <a:pt x="12508463" y="10938505"/>
                  <a:pt x="12500805" y="10945015"/>
                </a:cubicBezTo>
                <a:cubicBezTo>
                  <a:pt x="12494823" y="10950089"/>
                  <a:pt x="12487931" y="10953056"/>
                  <a:pt x="12480036" y="10952530"/>
                </a:cubicBezTo>
                <a:cubicBezTo>
                  <a:pt x="12472617" y="10952051"/>
                  <a:pt x="12467592" y="10947648"/>
                  <a:pt x="12463237" y="10942478"/>
                </a:cubicBezTo>
                <a:cubicBezTo>
                  <a:pt x="12462041" y="10944488"/>
                  <a:pt x="12460509" y="10946307"/>
                  <a:pt x="12458691" y="10947695"/>
                </a:cubicBezTo>
                <a:lnTo>
                  <a:pt x="12453857" y="10951429"/>
                </a:lnTo>
                <a:cubicBezTo>
                  <a:pt x="12453043" y="10952530"/>
                  <a:pt x="12453188" y="10954157"/>
                  <a:pt x="12452087" y="10955019"/>
                </a:cubicBezTo>
                <a:lnTo>
                  <a:pt x="12445722" y="10959949"/>
                </a:lnTo>
                <a:cubicBezTo>
                  <a:pt x="12444238" y="10961098"/>
                  <a:pt x="12442468" y="10960859"/>
                  <a:pt x="12440888" y="10961529"/>
                </a:cubicBezTo>
                <a:lnTo>
                  <a:pt x="12439404" y="10962678"/>
                </a:lnTo>
                <a:cubicBezTo>
                  <a:pt x="12431317" y="10968949"/>
                  <a:pt x="12419927" y="10966364"/>
                  <a:pt x="12413848" y="10958800"/>
                </a:cubicBezTo>
                <a:cubicBezTo>
                  <a:pt x="12407532" y="10950951"/>
                  <a:pt x="12410163" y="10939079"/>
                  <a:pt x="12417726" y="10933239"/>
                </a:cubicBezTo>
                <a:lnTo>
                  <a:pt x="12436963" y="10918305"/>
                </a:lnTo>
                <a:cubicBezTo>
                  <a:pt x="12443998" y="10912848"/>
                  <a:pt x="12453283" y="10914331"/>
                  <a:pt x="12459696" y="10919741"/>
                </a:cubicBezTo>
                <a:cubicBezTo>
                  <a:pt x="12461705" y="10916294"/>
                  <a:pt x="12464290" y="10913230"/>
                  <a:pt x="12467496" y="10911651"/>
                </a:cubicBezTo>
                <a:cubicBezTo>
                  <a:pt x="12473383" y="10908731"/>
                  <a:pt x="12479221" y="10909305"/>
                  <a:pt x="12484198" y="10911890"/>
                </a:cubicBezTo>
                <a:cubicBezTo>
                  <a:pt x="12485348" y="10911651"/>
                  <a:pt x="12486496" y="10912081"/>
                  <a:pt x="12487692" y="10912081"/>
                </a:cubicBezTo>
                <a:cubicBezTo>
                  <a:pt x="12486018" y="10911028"/>
                  <a:pt x="12484438" y="10909928"/>
                  <a:pt x="12483050" y="10908156"/>
                </a:cubicBezTo>
                <a:close/>
                <a:moveTo>
                  <a:pt x="12577712" y="10950615"/>
                </a:moveTo>
                <a:cubicBezTo>
                  <a:pt x="12578286" y="10941185"/>
                  <a:pt x="12587284" y="10932282"/>
                  <a:pt x="12597094" y="10933526"/>
                </a:cubicBezTo>
                <a:lnTo>
                  <a:pt x="12602405" y="10934197"/>
                </a:lnTo>
                <a:cubicBezTo>
                  <a:pt x="12603986" y="10933910"/>
                  <a:pt x="12605661" y="10933622"/>
                  <a:pt x="12607383" y="10933574"/>
                </a:cubicBezTo>
                <a:cubicBezTo>
                  <a:pt x="12620448" y="10933143"/>
                  <a:pt x="12632507" y="10941185"/>
                  <a:pt x="12643946" y="10946499"/>
                </a:cubicBezTo>
                <a:cubicBezTo>
                  <a:pt x="12661127" y="10954492"/>
                  <a:pt x="12652991" y="10976751"/>
                  <a:pt x="12638059" y="10980006"/>
                </a:cubicBezTo>
                <a:cubicBezTo>
                  <a:pt x="12638395" y="10980341"/>
                  <a:pt x="12638729" y="10980676"/>
                  <a:pt x="12639065" y="10981011"/>
                </a:cubicBezTo>
                <a:cubicBezTo>
                  <a:pt x="12643706" y="10984075"/>
                  <a:pt x="12646004" y="10988622"/>
                  <a:pt x="12646338" y="10993409"/>
                </a:cubicBezTo>
                <a:cubicBezTo>
                  <a:pt x="12648062" y="11004083"/>
                  <a:pt x="12641840" y="11016434"/>
                  <a:pt x="12629302" y="11015093"/>
                </a:cubicBezTo>
                <a:cubicBezTo>
                  <a:pt x="12625903" y="11014758"/>
                  <a:pt x="12622458" y="11014758"/>
                  <a:pt x="12619108" y="11014375"/>
                </a:cubicBezTo>
                <a:cubicBezTo>
                  <a:pt x="12618246" y="11014375"/>
                  <a:pt x="12617386" y="11014423"/>
                  <a:pt x="12616524" y="11014471"/>
                </a:cubicBezTo>
                <a:cubicBezTo>
                  <a:pt x="12614035" y="11014902"/>
                  <a:pt x="12611786" y="11015189"/>
                  <a:pt x="12609489" y="11015045"/>
                </a:cubicBezTo>
                <a:cubicBezTo>
                  <a:pt x="12605899" y="11019210"/>
                  <a:pt x="12600539" y="11021986"/>
                  <a:pt x="12595467" y="11022034"/>
                </a:cubicBezTo>
                <a:cubicBezTo>
                  <a:pt x="12584842" y="11022178"/>
                  <a:pt x="12578142" y="11013801"/>
                  <a:pt x="12576946" y="11004036"/>
                </a:cubicBezTo>
                <a:cubicBezTo>
                  <a:pt x="12577808" y="11010977"/>
                  <a:pt x="12578813" y="11008439"/>
                  <a:pt x="12575750" y="11005136"/>
                </a:cubicBezTo>
                <a:cubicBezTo>
                  <a:pt x="12573308" y="11002456"/>
                  <a:pt x="12571969" y="11000350"/>
                  <a:pt x="12570581" y="10997190"/>
                </a:cubicBezTo>
                <a:cubicBezTo>
                  <a:pt x="12567422" y="10990154"/>
                  <a:pt x="12567948" y="10983452"/>
                  <a:pt x="12568906" y="10975985"/>
                </a:cubicBezTo>
                <a:cubicBezTo>
                  <a:pt x="12569193" y="10973783"/>
                  <a:pt x="12570342" y="10971725"/>
                  <a:pt x="12571826" y="10969762"/>
                </a:cubicBezTo>
                <a:cubicBezTo>
                  <a:pt x="12571633" y="10966268"/>
                  <a:pt x="12572208" y="10962726"/>
                  <a:pt x="12573739" y="10959758"/>
                </a:cubicBezTo>
                <a:cubicBezTo>
                  <a:pt x="12574983" y="10957364"/>
                  <a:pt x="12576371" y="10955067"/>
                  <a:pt x="12577855" y="10952817"/>
                </a:cubicBezTo>
                <a:cubicBezTo>
                  <a:pt x="12577760" y="10952051"/>
                  <a:pt x="12577663" y="10951333"/>
                  <a:pt x="12577712" y="10950615"/>
                </a:cubicBezTo>
                <a:close/>
                <a:moveTo>
                  <a:pt x="12772921" y="10949706"/>
                </a:moveTo>
                <a:cubicBezTo>
                  <a:pt x="12777659" y="10956024"/>
                  <a:pt x="12777659" y="10962774"/>
                  <a:pt x="12775410" y="10968662"/>
                </a:cubicBezTo>
                <a:cubicBezTo>
                  <a:pt x="12781201" y="10976416"/>
                  <a:pt x="12780291" y="10987665"/>
                  <a:pt x="12772585" y="10993840"/>
                </a:cubicBezTo>
                <a:cubicBezTo>
                  <a:pt x="12765073" y="10999871"/>
                  <a:pt x="12753108" y="10998818"/>
                  <a:pt x="12747126" y="10991111"/>
                </a:cubicBezTo>
                <a:lnTo>
                  <a:pt x="12742197" y="10984745"/>
                </a:lnTo>
                <a:cubicBezTo>
                  <a:pt x="12738225" y="10979623"/>
                  <a:pt x="12738416" y="10973305"/>
                  <a:pt x="12740522" y="10967513"/>
                </a:cubicBezTo>
                <a:cubicBezTo>
                  <a:pt x="12736646" y="10949706"/>
                  <a:pt x="12759999" y="10932474"/>
                  <a:pt x="12772921" y="10949706"/>
                </a:cubicBezTo>
                <a:close/>
                <a:moveTo>
                  <a:pt x="12758708" y="11012460"/>
                </a:moveTo>
                <a:cubicBezTo>
                  <a:pt x="12769571" y="11026581"/>
                  <a:pt x="12755406" y="11042665"/>
                  <a:pt x="12741718" y="11041324"/>
                </a:cubicBezTo>
                <a:cubicBezTo>
                  <a:pt x="12741336" y="11042330"/>
                  <a:pt x="12740186" y="11042857"/>
                  <a:pt x="12739612" y="11043766"/>
                </a:cubicBezTo>
                <a:cubicBezTo>
                  <a:pt x="12741670" y="11044771"/>
                  <a:pt x="12743633" y="11046398"/>
                  <a:pt x="12745451" y="11048745"/>
                </a:cubicBezTo>
                <a:cubicBezTo>
                  <a:pt x="12745882" y="11049270"/>
                  <a:pt x="12745930" y="11049845"/>
                  <a:pt x="12746265" y="11050372"/>
                </a:cubicBezTo>
                <a:cubicBezTo>
                  <a:pt x="12752390" y="11049797"/>
                  <a:pt x="12758708" y="11052334"/>
                  <a:pt x="12762775" y="11057313"/>
                </a:cubicBezTo>
                <a:cubicBezTo>
                  <a:pt x="12766557" y="11061956"/>
                  <a:pt x="12767082" y="11068131"/>
                  <a:pt x="12765264" y="11073540"/>
                </a:cubicBezTo>
                <a:cubicBezTo>
                  <a:pt x="12765934" y="11072582"/>
                  <a:pt x="12766795" y="11071721"/>
                  <a:pt x="12767753" y="11071003"/>
                </a:cubicBezTo>
                <a:lnTo>
                  <a:pt x="12774118" y="11066073"/>
                </a:lnTo>
                <a:cubicBezTo>
                  <a:pt x="12781918" y="11060089"/>
                  <a:pt x="12792064" y="11058318"/>
                  <a:pt x="12799721" y="11065977"/>
                </a:cubicBezTo>
                <a:cubicBezTo>
                  <a:pt x="12805990" y="11072199"/>
                  <a:pt x="12807617" y="11085602"/>
                  <a:pt x="12799816" y="11091586"/>
                </a:cubicBezTo>
                <a:lnTo>
                  <a:pt x="12793451" y="11096516"/>
                </a:lnTo>
                <a:cubicBezTo>
                  <a:pt x="12786082" y="11102212"/>
                  <a:pt x="12776654" y="11103792"/>
                  <a:pt x="12769140" y="11097473"/>
                </a:cubicBezTo>
                <a:cubicBezTo>
                  <a:pt x="12769619" y="11103457"/>
                  <a:pt x="12767465" y="11109632"/>
                  <a:pt x="12762440" y="11113461"/>
                </a:cubicBezTo>
                <a:lnTo>
                  <a:pt x="12749710" y="11123274"/>
                </a:lnTo>
                <a:cubicBezTo>
                  <a:pt x="12742483" y="11128875"/>
                  <a:pt x="12732003" y="11127535"/>
                  <a:pt x="12725781" y="11121072"/>
                </a:cubicBezTo>
                <a:cubicBezTo>
                  <a:pt x="12725542" y="11121025"/>
                  <a:pt x="12725351" y="11121120"/>
                  <a:pt x="12725111" y="11121072"/>
                </a:cubicBezTo>
                <a:cubicBezTo>
                  <a:pt x="12720518" y="11120020"/>
                  <a:pt x="12716402" y="11117722"/>
                  <a:pt x="12713434" y="11114563"/>
                </a:cubicBezTo>
                <a:cubicBezTo>
                  <a:pt x="12712381" y="11117004"/>
                  <a:pt x="12710898" y="11119349"/>
                  <a:pt x="12708697" y="11121312"/>
                </a:cubicBezTo>
                <a:cubicBezTo>
                  <a:pt x="12701613" y="11127726"/>
                  <a:pt x="12688980" y="11126386"/>
                  <a:pt x="12683189" y="11118918"/>
                </a:cubicBezTo>
                <a:lnTo>
                  <a:pt x="12673378" y="11106186"/>
                </a:lnTo>
                <a:cubicBezTo>
                  <a:pt x="12669310" y="11100872"/>
                  <a:pt x="12668449" y="11094458"/>
                  <a:pt x="12670458" y="11088714"/>
                </a:cubicBezTo>
                <a:cubicBezTo>
                  <a:pt x="12670315" y="11088571"/>
                  <a:pt x="12670124" y="11088331"/>
                  <a:pt x="12669981" y="11088140"/>
                </a:cubicBezTo>
                <a:cubicBezTo>
                  <a:pt x="12665146" y="11095272"/>
                  <a:pt x="12655528" y="11099101"/>
                  <a:pt x="12647343" y="11095319"/>
                </a:cubicBezTo>
                <a:cubicBezTo>
                  <a:pt x="12646052" y="11098814"/>
                  <a:pt x="12643994" y="11102117"/>
                  <a:pt x="12640883" y="11104510"/>
                </a:cubicBezTo>
                <a:lnTo>
                  <a:pt x="12634470" y="11109489"/>
                </a:lnTo>
                <a:cubicBezTo>
                  <a:pt x="12626622" y="11115568"/>
                  <a:pt x="12614370" y="11112361"/>
                  <a:pt x="12609106" y="11104558"/>
                </a:cubicBezTo>
                <a:cubicBezTo>
                  <a:pt x="12603315" y="11095990"/>
                  <a:pt x="12606187" y="11085219"/>
                  <a:pt x="12613987" y="11079188"/>
                </a:cubicBezTo>
                <a:lnTo>
                  <a:pt x="12620400" y="11074210"/>
                </a:lnTo>
                <a:cubicBezTo>
                  <a:pt x="12625665" y="11070141"/>
                  <a:pt x="12632843" y="11070476"/>
                  <a:pt x="12638681" y="11073348"/>
                </a:cubicBezTo>
                <a:cubicBezTo>
                  <a:pt x="12641649" y="11066073"/>
                  <a:pt x="12648875" y="11060519"/>
                  <a:pt x="12656676" y="11060855"/>
                </a:cubicBezTo>
                <a:cubicBezTo>
                  <a:pt x="12656963" y="11048170"/>
                  <a:pt x="12667540" y="11035389"/>
                  <a:pt x="12678164" y="11029262"/>
                </a:cubicBezTo>
                <a:cubicBezTo>
                  <a:pt x="12685630" y="11024954"/>
                  <a:pt x="12696014" y="11027252"/>
                  <a:pt x="12705298" y="11031273"/>
                </a:cubicBezTo>
                <a:cubicBezTo>
                  <a:pt x="12708074" y="11023662"/>
                  <a:pt x="12717598" y="11019019"/>
                  <a:pt x="12726691" y="11020263"/>
                </a:cubicBezTo>
                <a:cubicBezTo>
                  <a:pt x="12729802" y="11007339"/>
                  <a:pt x="12748179" y="10998770"/>
                  <a:pt x="12758708" y="11012460"/>
                </a:cubicBezTo>
                <a:close/>
                <a:moveTo>
                  <a:pt x="12922522" y="11211782"/>
                </a:moveTo>
                <a:lnTo>
                  <a:pt x="12911133" y="11213170"/>
                </a:lnTo>
                <a:cubicBezTo>
                  <a:pt x="12900939" y="11214415"/>
                  <a:pt x="12892085" y="11210394"/>
                  <a:pt x="12888926" y="11199910"/>
                </a:cubicBezTo>
                <a:cubicBezTo>
                  <a:pt x="12886343" y="11191246"/>
                  <a:pt x="12892659" y="11178897"/>
                  <a:pt x="12902183" y="11177700"/>
                </a:cubicBezTo>
                <a:cubicBezTo>
                  <a:pt x="12906011" y="11177221"/>
                  <a:pt x="12909792" y="11176743"/>
                  <a:pt x="12913573" y="11176312"/>
                </a:cubicBezTo>
                <a:cubicBezTo>
                  <a:pt x="12923766" y="11175067"/>
                  <a:pt x="12932620" y="11179088"/>
                  <a:pt x="12935779" y="11189571"/>
                </a:cubicBezTo>
                <a:cubicBezTo>
                  <a:pt x="12938364" y="11198235"/>
                  <a:pt x="12932046" y="11210633"/>
                  <a:pt x="12922522" y="11211782"/>
                </a:cubicBezTo>
                <a:close/>
                <a:moveTo>
                  <a:pt x="12909266" y="11261803"/>
                </a:moveTo>
                <a:cubicBezTo>
                  <a:pt x="12890984" y="11247491"/>
                  <a:pt x="12909458" y="11215898"/>
                  <a:pt x="12927978" y="11230354"/>
                </a:cubicBezTo>
                <a:cubicBezTo>
                  <a:pt x="12946259" y="11244667"/>
                  <a:pt x="12927787" y="11276308"/>
                  <a:pt x="12909266" y="11261803"/>
                </a:cubicBezTo>
                <a:close/>
                <a:moveTo>
                  <a:pt x="12923432" y="11071577"/>
                </a:moveTo>
                <a:lnTo>
                  <a:pt x="12918454" y="11077991"/>
                </a:lnTo>
                <a:cubicBezTo>
                  <a:pt x="12912329" y="11085794"/>
                  <a:pt x="12902757" y="11089911"/>
                  <a:pt x="12893378" y="11084310"/>
                </a:cubicBezTo>
                <a:cubicBezTo>
                  <a:pt x="12885672" y="11079714"/>
                  <a:pt x="12880934" y="11067029"/>
                  <a:pt x="12887013" y="11059275"/>
                </a:cubicBezTo>
                <a:lnTo>
                  <a:pt x="12892037" y="11052861"/>
                </a:lnTo>
                <a:cubicBezTo>
                  <a:pt x="12898116" y="11045058"/>
                  <a:pt x="12907734" y="11040894"/>
                  <a:pt x="12917115" y="11046494"/>
                </a:cubicBezTo>
                <a:cubicBezTo>
                  <a:pt x="12924772" y="11051090"/>
                  <a:pt x="12929510" y="11063822"/>
                  <a:pt x="12923432" y="11071577"/>
                </a:cubicBezTo>
                <a:close/>
                <a:moveTo>
                  <a:pt x="12885002" y="11115520"/>
                </a:moveTo>
                <a:lnTo>
                  <a:pt x="12891367" y="11110589"/>
                </a:lnTo>
                <a:cubicBezTo>
                  <a:pt x="12899407" y="11104414"/>
                  <a:pt x="12909889" y="11105132"/>
                  <a:pt x="12916876" y="11112600"/>
                </a:cubicBezTo>
                <a:cubicBezTo>
                  <a:pt x="12919459" y="11115328"/>
                  <a:pt x="12920560" y="11119109"/>
                  <a:pt x="12920800" y="11122892"/>
                </a:cubicBezTo>
                <a:cubicBezTo>
                  <a:pt x="12930706" y="11136342"/>
                  <a:pt x="12912090" y="11154292"/>
                  <a:pt x="12895866" y="11146969"/>
                </a:cubicBezTo>
                <a:cubicBezTo>
                  <a:pt x="12891175" y="11146777"/>
                  <a:pt x="12886582" y="11144910"/>
                  <a:pt x="12882944" y="11140985"/>
                </a:cubicBezTo>
                <a:cubicBezTo>
                  <a:pt x="12876579" y="11134188"/>
                  <a:pt x="12877489" y="11121312"/>
                  <a:pt x="12885002" y="11115520"/>
                </a:cubicBezTo>
                <a:close/>
                <a:moveTo>
                  <a:pt x="12883327" y="11339062"/>
                </a:moveTo>
                <a:lnTo>
                  <a:pt x="12894622" y="11340546"/>
                </a:lnTo>
                <a:cubicBezTo>
                  <a:pt x="12904384" y="11341791"/>
                  <a:pt x="12910032" y="11353758"/>
                  <a:pt x="12907926" y="11362422"/>
                </a:cubicBezTo>
                <a:cubicBezTo>
                  <a:pt x="12907543" y="11363953"/>
                  <a:pt x="12906156" y="11364432"/>
                  <a:pt x="12905437" y="11365676"/>
                </a:cubicBezTo>
                <a:cubicBezTo>
                  <a:pt x="12908117" y="11363858"/>
                  <a:pt x="12911037" y="11362470"/>
                  <a:pt x="12914435" y="11361751"/>
                </a:cubicBezTo>
                <a:cubicBezTo>
                  <a:pt x="12923623" y="11359933"/>
                  <a:pt x="12931041" y="11364671"/>
                  <a:pt x="12937550" y="11370415"/>
                </a:cubicBezTo>
                <a:cubicBezTo>
                  <a:pt x="12944968" y="11376974"/>
                  <a:pt x="12942622" y="11390328"/>
                  <a:pt x="12935922" y="11396216"/>
                </a:cubicBezTo>
                <a:cubicBezTo>
                  <a:pt x="12931232" y="11400333"/>
                  <a:pt x="12925777" y="11401243"/>
                  <a:pt x="12920560" y="11400094"/>
                </a:cubicBezTo>
                <a:cubicBezTo>
                  <a:pt x="12914913" y="11402870"/>
                  <a:pt x="12908069" y="11402631"/>
                  <a:pt x="12902279" y="11399136"/>
                </a:cubicBezTo>
                <a:cubicBezTo>
                  <a:pt x="12893952" y="11394110"/>
                  <a:pt x="12891798" y="11381664"/>
                  <a:pt x="12897206" y="11373766"/>
                </a:cubicBezTo>
                <a:cubicBezTo>
                  <a:pt x="12893712" y="11375155"/>
                  <a:pt x="12889979" y="11376207"/>
                  <a:pt x="12886007" y="11375681"/>
                </a:cubicBezTo>
                <a:lnTo>
                  <a:pt x="12874713" y="11374245"/>
                </a:lnTo>
                <a:cubicBezTo>
                  <a:pt x="12870166" y="11373671"/>
                  <a:pt x="12866673" y="11370655"/>
                  <a:pt x="12864281" y="11366825"/>
                </a:cubicBezTo>
                <a:cubicBezTo>
                  <a:pt x="12863707" y="11367927"/>
                  <a:pt x="12863658" y="11369028"/>
                  <a:pt x="12862797" y="11370128"/>
                </a:cubicBezTo>
                <a:lnTo>
                  <a:pt x="12859686" y="11374102"/>
                </a:lnTo>
                <a:cubicBezTo>
                  <a:pt x="12848201" y="11388845"/>
                  <a:pt x="12828291" y="11377261"/>
                  <a:pt x="12827669" y="11362661"/>
                </a:cubicBezTo>
                <a:cubicBezTo>
                  <a:pt x="12811972" y="11347774"/>
                  <a:pt x="12830158" y="11318910"/>
                  <a:pt x="12848104" y="11332983"/>
                </a:cubicBezTo>
                <a:cubicBezTo>
                  <a:pt x="12851263" y="11335425"/>
                  <a:pt x="12852987" y="11338488"/>
                  <a:pt x="12854086" y="11341647"/>
                </a:cubicBezTo>
                <a:cubicBezTo>
                  <a:pt x="12857963" y="11343179"/>
                  <a:pt x="12861027" y="11346243"/>
                  <a:pt x="12863371" y="11349737"/>
                </a:cubicBezTo>
                <a:cubicBezTo>
                  <a:pt x="12867055" y="11341935"/>
                  <a:pt x="12874809" y="11337961"/>
                  <a:pt x="12883327" y="11339062"/>
                </a:cubicBezTo>
                <a:close/>
                <a:moveTo>
                  <a:pt x="13094473" y="11156399"/>
                </a:moveTo>
                <a:cubicBezTo>
                  <a:pt x="13088922" y="11164441"/>
                  <a:pt x="13076384" y="11165829"/>
                  <a:pt x="13068870" y="11159941"/>
                </a:cubicBezTo>
                <a:lnTo>
                  <a:pt x="13062457" y="11154963"/>
                </a:lnTo>
                <a:cubicBezTo>
                  <a:pt x="13054417" y="11148644"/>
                  <a:pt x="13053221" y="11137635"/>
                  <a:pt x="13058915" y="11129353"/>
                </a:cubicBezTo>
                <a:cubicBezTo>
                  <a:pt x="13064466" y="11121312"/>
                  <a:pt x="13077006" y="11119924"/>
                  <a:pt x="13084519" y="11125812"/>
                </a:cubicBezTo>
                <a:lnTo>
                  <a:pt x="13090932" y="11130789"/>
                </a:lnTo>
                <a:cubicBezTo>
                  <a:pt x="13098972" y="11137060"/>
                  <a:pt x="13100168" y="11148117"/>
                  <a:pt x="13094473" y="11156399"/>
                </a:cubicBezTo>
                <a:close/>
                <a:moveTo>
                  <a:pt x="13101317" y="11277073"/>
                </a:moveTo>
                <a:cubicBezTo>
                  <a:pt x="13111176" y="11278175"/>
                  <a:pt x="13116870" y="11290476"/>
                  <a:pt x="13114764" y="11299140"/>
                </a:cubicBezTo>
                <a:cubicBezTo>
                  <a:pt x="13113282" y="11305219"/>
                  <a:pt x="13109357" y="11309097"/>
                  <a:pt x="13104380" y="11311107"/>
                </a:cubicBezTo>
                <a:cubicBezTo>
                  <a:pt x="13101364" y="11316612"/>
                  <a:pt x="13095621" y="11320346"/>
                  <a:pt x="13088826" y="11320824"/>
                </a:cubicBezTo>
                <a:cubicBezTo>
                  <a:pt x="13079111" y="11321495"/>
                  <a:pt x="13070209" y="11312496"/>
                  <a:pt x="13070162" y="11302922"/>
                </a:cubicBezTo>
                <a:cubicBezTo>
                  <a:pt x="13070114" y="11295455"/>
                  <a:pt x="13072172" y="11288657"/>
                  <a:pt x="13077389" y="11283201"/>
                </a:cubicBezTo>
                <a:cubicBezTo>
                  <a:pt x="13083897" y="11276451"/>
                  <a:pt x="13092702" y="11276068"/>
                  <a:pt x="13101317" y="11277073"/>
                </a:cubicBezTo>
                <a:close/>
                <a:moveTo>
                  <a:pt x="13060878" y="11344615"/>
                </a:moveTo>
                <a:cubicBezTo>
                  <a:pt x="13079398" y="11359119"/>
                  <a:pt x="13053412" y="11384871"/>
                  <a:pt x="13035131" y="11370559"/>
                </a:cubicBezTo>
                <a:cubicBezTo>
                  <a:pt x="13030488" y="11366921"/>
                  <a:pt x="13028670" y="11362613"/>
                  <a:pt x="13028765" y="11358401"/>
                </a:cubicBezTo>
                <a:cubicBezTo>
                  <a:pt x="13026421" y="11363475"/>
                  <a:pt x="13021252" y="11367209"/>
                  <a:pt x="13015604" y="11368357"/>
                </a:cubicBezTo>
                <a:cubicBezTo>
                  <a:pt x="13015604" y="11369363"/>
                  <a:pt x="13015701" y="11370368"/>
                  <a:pt x="13015604" y="11371373"/>
                </a:cubicBezTo>
                <a:cubicBezTo>
                  <a:pt x="13014169" y="11381186"/>
                  <a:pt x="13005842" y="11388797"/>
                  <a:pt x="12995648" y="11387792"/>
                </a:cubicBezTo>
                <a:cubicBezTo>
                  <a:pt x="12986652" y="11386882"/>
                  <a:pt x="12979041" y="11378553"/>
                  <a:pt x="12979377" y="11369410"/>
                </a:cubicBezTo>
                <a:cubicBezTo>
                  <a:pt x="12979186" y="11368979"/>
                  <a:pt x="12978946" y="11368549"/>
                  <a:pt x="12978755" y="11368118"/>
                </a:cubicBezTo>
                <a:cubicBezTo>
                  <a:pt x="12978658" y="11367974"/>
                  <a:pt x="12978563" y="11367879"/>
                  <a:pt x="12978419" y="11367639"/>
                </a:cubicBezTo>
                <a:cubicBezTo>
                  <a:pt x="12977462" y="11366491"/>
                  <a:pt x="12976649" y="11365294"/>
                  <a:pt x="12975692" y="11364145"/>
                </a:cubicBezTo>
                <a:cubicBezTo>
                  <a:pt x="12974974" y="11363284"/>
                  <a:pt x="12970572" y="11358832"/>
                  <a:pt x="12974639" y="11362757"/>
                </a:cubicBezTo>
                <a:cubicBezTo>
                  <a:pt x="12969471" y="11357730"/>
                  <a:pt x="12965355" y="11352896"/>
                  <a:pt x="12966072" y="11345094"/>
                </a:cubicBezTo>
                <a:cubicBezTo>
                  <a:pt x="12966791" y="11337243"/>
                  <a:pt x="12972245" y="11331212"/>
                  <a:pt x="12979568" y="11329106"/>
                </a:cubicBezTo>
                <a:cubicBezTo>
                  <a:pt x="12981052" y="11328675"/>
                  <a:pt x="12982583" y="11328388"/>
                  <a:pt x="12984115" y="11328244"/>
                </a:cubicBezTo>
                <a:cubicBezTo>
                  <a:pt x="12995457" y="11324176"/>
                  <a:pt x="13008522" y="11328531"/>
                  <a:pt x="13019003" y="11333318"/>
                </a:cubicBezTo>
                <a:cubicBezTo>
                  <a:pt x="13027043" y="11337004"/>
                  <a:pt x="13031158" y="11344567"/>
                  <a:pt x="13030105" y="11352944"/>
                </a:cubicBezTo>
                <a:cubicBezTo>
                  <a:pt x="13034364" y="11342748"/>
                  <a:pt x="13049153" y="11335472"/>
                  <a:pt x="13060878" y="11344615"/>
                </a:cubicBezTo>
                <a:close/>
                <a:moveTo>
                  <a:pt x="13050158" y="11680455"/>
                </a:moveTo>
                <a:cubicBezTo>
                  <a:pt x="13050827" y="11679115"/>
                  <a:pt x="13051449" y="11677727"/>
                  <a:pt x="13052407" y="11676530"/>
                </a:cubicBezTo>
                <a:lnTo>
                  <a:pt x="13057384" y="11670116"/>
                </a:lnTo>
                <a:cubicBezTo>
                  <a:pt x="13063510" y="11662265"/>
                  <a:pt x="13076766" y="11663462"/>
                  <a:pt x="13083226" y="11669781"/>
                </a:cubicBezTo>
                <a:cubicBezTo>
                  <a:pt x="13085380" y="11671887"/>
                  <a:pt x="13086577" y="11674376"/>
                  <a:pt x="13087390" y="11676865"/>
                </a:cubicBezTo>
                <a:cubicBezTo>
                  <a:pt x="13087821" y="11675381"/>
                  <a:pt x="13088443" y="11674041"/>
                  <a:pt x="13089162" y="11672700"/>
                </a:cubicBezTo>
                <a:cubicBezTo>
                  <a:pt x="13082270" y="11664467"/>
                  <a:pt x="13082652" y="11651256"/>
                  <a:pt x="13090884" y="11645703"/>
                </a:cubicBezTo>
                <a:cubicBezTo>
                  <a:pt x="13082749" y="11644507"/>
                  <a:pt x="13075808" y="11639720"/>
                  <a:pt x="13074564" y="11630577"/>
                </a:cubicBezTo>
                <a:cubicBezTo>
                  <a:pt x="13073320" y="11621578"/>
                  <a:pt x="13080308" y="11610185"/>
                  <a:pt x="13090166" y="11609994"/>
                </a:cubicBezTo>
                <a:cubicBezTo>
                  <a:pt x="13091363" y="11609994"/>
                  <a:pt x="13092559" y="11609946"/>
                  <a:pt x="13093755" y="11609802"/>
                </a:cubicBezTo>
                <a:cubicBezTo>
                  <a:pt x="13093899" y="11609802"/>
                  <a:pt x="13093851" y="11609802"/>
                  <a:pt x="13093994" y="11609754"/>
                </a:cubicBezTo>
                <a:cubicBezTo>
                  <a:pt x="13094043" y="11609707"/>
                  <a:pt x="13094091" y="11609707"/>
                  <a:pt x="13094186" y="11609611"/>
                </a:cubicBezTo>
                <a:cubicBezTo>
                  <a:pt x="13094330" y="11609467"/>
                  <a:pt x="13094425" y="11609324"/>
                  <a:pt x="13094665" y="11609084"/>
                </a:cubicBezTo>
                <a:cubicBezTo>
                  <a:pt x="13101221" y="11601187"/>
                  <a:pt x="13111989" y="11599989"/>
                  <a:pt x="13120317" y="11605877"/>
                </a:cubicBezTo>
                <a:cubicBezTo>
                  <a:pt x="13128212" y="11611478"/>
                  <a:pt x="13129648" y="11624163"/>
                  <a:pt x="13123522" y="11631534"/>
                </a:cubicBezTo>
                <a:cubicBezTo>
                  <a:pt x="13118402" y="11637661"/>
                  <a:pt x="13111558" y="11641538"/>
                  <a:pt x="13104092" y="11643836"/>
                </a:cubicBezTo>
                <a:cubicBezTo>
                  <a:pt x="13116105" y="11646661"/>
                  <a:pt x="13121368" y="11659441"/>
                  <a:pt x="13118497" y="11669015"/>
                </a:cubicBezTo>
                <a:cubicBezTo>
                  <a:pt x="13129505" y="11681795"/>
                  <a:pt x="13116584" y="11700990"/>
                  <a:pt x="13101652" y="11698501"/>
                </a:cubicBezTo>
                <a:cubicBezTo>
                  <a:pt x="13103470" y="11704389"/>
                  <a:pt x="13102465" y="11711234"/>
                  <a:pt x="13098589" y="11716165"/>
                </a:cubicBezTo>
                <a:lnTo>
                  <a:pt x="13097536" y="11717505"/>
                </a:lnTo>
                <a:cubicBezTo>
                  <a:pt x="13099546" y="11716739"/>
                  <a:pt x="13101891" y="11716308"/>
                  <a:pt x="13104619" y="11716452"/>
                </a:cubicBezTo>
                <a:cubicBezTo>
                  <a:pt x="13127495" y="11717649"/>
                  <a:pt x="13130558" y="11753070"/>
                  <a:pt x="13108113" y="11752783"/>
                </a:cubicBezTo>
                <a:cubicBezTo>
                  <a:pt x="13107825" y="11756757"/>
                  <a:pt x="13106533" y="11760681"/>
                  <a:pt x="13103949" y="11763984"/>
                </a:cubicBezTo>
                <a:lnTo>
                  <a:pt x="13093946" y="11776813"/>
                </a:lnTo>
                <a:cubicBezTo>
                  <a:pt x="13087821" y="11784615"/>
                  <a:pt x="13075091" y="11784472"/>
                  <a:pt x="13068104" y="11778201"/>
                </a:cubicBezTo>
                <a:cubicBezTo>
                  <a:pt x="13060399" y="11771260"/>
                  <a:pt x="13060638" y="11760155"/>
                  <a:pt x="13066715" y="11752352"/>
                </a:cubicBezTo>
                <a:lnTo>
                  <a:pt x="13076718" y="11739524"/>
                </a:lnTo>
                <a:cubicBezTo>
                  <a:pt x="13079590" y="11735886"/>
                  <a:pt x="13083945" y="11734115"/>
                  <a:pt x="13088443" y="11733732"/>
                </a:cubicBezTo>
                <a:cubicBezTo>
                  <a:pt x="13088204" y="11730621"/>
                  <a:pt x="13088874" y="11727653"/>
                  <a:pt x="13090070" y="11724973"/>
                </a:cubicBezTo>
                <a:cubicBezTo>
                  <a:pt x="13086098" y="11727844"/>
                  <a:pt x="13081456" y="11729280"/>
                  <a:pt x="13076670" y="11728467"/>
                </a:cubicBezTo>
                <a:cubicBezTo>
                  <a:pt x="13071550" y="11731961"/>
                  <a:pt x="13064849" y="11732535"/>
                  <a:pt x="13058293" y="11727462"/>
                </a:cubicBezTo>
                <a:cubicBezTo>
                  <a:pt x="13054465" y="11724493"/>
                  <a:pt x="13052550" y="11720760"/>
                  <a:pt x="13051688" y="11716978"/>
                </a:cubicBezTo>
                <a:lnTo>
                  <a:pt x="13049536" y="11717218"/>
                </a:lnTo>
                <a:cubicBezTo>
                  <a:pt x="13039676" y="11718414"/>
                  <a:pt x="13031062" y="11708458"/>
                  <a:pt x="13030871" y="11699315"/>
                </a:cubicBezTo>
                <a:cubicBezTo>
                  <a:pt x="13030631" y="11688736"/>
                  <a:pt x="13038959" y="11681844"/>
                  <a:pt x="13048769" y="11680599"/>
                </a:cubicBezTo>
                <a:lnTo>
                  <a:pt x="13050158" y="11680455"/>
                </a:lnTo>
                <a:close/>
                <a:moveTo>
                  <a:pt x="13067625" y="11543458"/>
                </a:moveTo>
                <a:cubicBezTo>
                  <a:pt x="13091123" y="11544702"/>
                  <a:pt x="13088826" y="11581225"/>
                  <a:pt x="13065328" y="11579933"/>
                </a:cubicBezTo>
                <a:cubicBezTo>
                  <a:pt x="13041830" y="11578640"/>
                  <a:pt x="13044079" y="11542165"/>
                  <a:pt x="13067625" y="11543458"/>
                </a:cubicBezTo>
                <a:close/>
                <a:moveTo>
                  <a:pt x="13202535" y="11488793"/>
                </a:moveTo>
                <a:lnTo>
                  <a:pt x="13202104" y="11496883"/>
                </a:lnTo>
                <a:cubicBezTo>
                  <a:pt x="13201578" y="11506791"/>
                  <a:pt x="13191144" y="11513971"/>
                  <a:pt x="13181765" y="11512870"/>
                </a:cubicBezTo>
                <a:cubicBezTo>
                  <a:pt x="13171523" y="11511626"/>
                  <a:pt x="13165254" y="11502387"/>
                  <a:pt x="13165780" y="11492526"/>
                </a:cubicBezTo>
                <a:lnTo>
                  <a:pt x="13166211" y="11484437"/>
                </a:lnTo>
                <a:cubicBezTo>
                  <a:pt x="13166211" y="11483910"/>
                  <a:pt x="13166594" y="11483527"/>
                  <a:pt x="13166642" y="11483001"/>
                </a:cubicBezTo>
                <a:cubicBezTo>
                  <a:pt x="13165110" y="11483192"/>
                  <a:pt x="13163579" y="11483383"/>
                  <a:pt x="13162047" y="11483575"/>
                </a:cubicBezTo>
                <a:cubicBezTo>
                  <a:pt x="13152237" y="11484772"/>
                  <a:pt x="13142810" y="11477926"/>
                  <a:pt x="13141421" y="11467970"/>
                </a:cubicBezTo>
                <a:cubicBezTo>
                  <a:pt x="13140081" y="11458301"/>
                  <a:pt x="13147211" y="11448536"/>
                  <a:pt x="13157023" y="11447339"/>
                </a:cubicBezTo>
                <a:lnTo>
                  <a:pt x="13168412" y="11445951"/>
                </a:lnTo>
                <a:cubicBezTo>
                  <a:pt x="13178272" y="11444754"/>
                  <a:pt x="13187651" y="11451600"/>
                  <a:pt x="13189038" y="11461556"/>
                </a:cubicBezTo>
                <a:cubicBezTo>
                  <a:pt x="13189374" y="11464141"/>
                  <a:pt x="13189087" y="11466630"/>
                  <a:pt x="13188369" y="11469071"/>
                </a:cubicBezTo>
                <a:cubicBezTo>
                  <a:pt x="13197414" y="11471225"/>
                  <a:pt x="13203014" y="11479602"/>
                  <a:pt x="13202535" y="11488793"/>
                </a:cubicBezTo>
                <a:close/>
                <a:moveTo>
                  <a:pt x="13166499" y="11520002"/>
                </a:moveTo>
                <a:lnTo>
                  <a:pt x="13172912" y="11525029"/>
                </a:lnTo>
                <a:cubicBezTo>
                  <a:pt x="13178367" y="11529288"/>
                  <a:pt x="13181047" y="11535176"/>
                  <a:pt x="13180760" y="11541352"/>
                </a:cubicBezTo>
                <a:lnTo>
                  <a:pt x="13181190" y="11541352"/>
                </a:lnTo>
                <a:cubicBezTo>
                  <a:pt x="13191384" y="11541878"/>
                  <a:pt x="13198707" y="11550303"/>
                  <a:pt x="13198753" y="11560307"/>
                </a:cubicBezTo>
                <a:cubicBezTo>
                  <a:pt x="13198802" y="11570072"/>
                  <a:pt x="13189326" y="11578401"/>
                  <a:pt x="13179802" y="11577875"/>
                </a:cubicBezTo>
                <a:lnTo>
                  <a:pt x="13171714" y="11577444"/>
                </a:lnTo>
                <a:cubicBezTo>
                  <a:pt x="13161521" y="11576869"/>
                  <a:pt x="13154198" y="11568492"/>
                  <a:pt x="13154152" y="11558488"/>
                </a:cubicBezTo>
                <a:cubicBezTo>
                  <a:pt x="13154152" y="11557722"/>
                  <a:pt x="13154534" y="11557052"/>
                  <a:pt x="13154629" y="11556334"/>
                </a:cubicBezTo>
                <a:cubicBezTo>
                  <a:pt x="13154104" y="11556047"/>
                  <a:pt x="13153481" y="11555999"/>
                  <a:pt x="13153002" y="11555616"/>
                </a:cubicBezTo>
                <a:lnTo>
                  <a:pt x="13146589" y="11550638"/>
                </a:lnTo>
                <a:cubicBezTo>
                  <a:pt x="13138501" y="11544319"/>
                  <a:pt x="13135869" y="11534506"/>
                  <a:pt x="13141229" y="11525364"/>
                </a:cubicBezTo>
                <a:cubicBezTo>
                  <a:pt x="13145919" y="11517370"/>
                  <a:pt x="13158936" y="11514115"/>
                  <a:pt x="13166499" y="11520002"/>
                </a:cubicBezTo>
                <a:close/>
                <a:moveTo>
                  <a:pt x="13158459" y="11596208"/>
                </a:moveTo>
                <a:lnTo>
                  <a:pt x="13164872" y="11601187"/>
                </a:lnTo>
                <a:cubicBezTo>
                  <a:pt x="13166690" y="11602622"/>
                  <a:pt x="13168221" y="11604297"/>
                  <a:pt x="13169465" y="11606117"/>
                </a:cubicBezTo>
                <a:cubicBezTo>
                  <a:pt x="13172336" y="11602192"/>
                  <a:pt x="13176645" y="11599367"/>
                  <a:pt x="13181669" y="11598745"/>
                </a:cubicBezTo>
                <a:lnTo>
                  <a:pt x="13193059" y="11597357"/>
                </a:lnTo>
                <a:cubicBezTo>
                  <a:pt x="13202869" y="11596160"/>
                  <a:pt x="13212250" y="11603340"/>
                  <a:pt x="13213494" y="11613201"/>
                </a:cubicBezTo>
                <a:cubicBezTo>
                  <a:pt x="13214738" y="11622966"/>
                  <a:pt x="13207464" y="11632444"/>
                  <a:pt x="13197654" y="11633641"/>
                </a:cubicBezTo>
                <a:lnTo>
                  <a:pt x="13186886" y="11634933"/>
                </a:lnTo>
                <a:cubicBezTo>
                  <a:pt x="13191289" y="11638523"/>
                  <a:pt x="13194255" y="11643789"/>
                  <a:pt x="13193921" y="11649677"/>
                </a:cubicBezTo>
                <a:lnTo>
                  <a:pt x="13193490" y="11657766"/>
                </a:lnTo>
                <a:cubicBezTo>
                  <a:pt x="13192963" y="11667674"/>
                  <a:pt x="13184349" y="11675669"/>
                  <a:pt x="13174394" y="11675190"/>
                </a:cubicBezTo>
                <a:cubicBezTo>
                  <a:pt x="13164584" y="11674759"/>
                  <a:pt x="13156448" y="11665999"/>
                  <a:pt x="13156927" y="11656138"/>
                </a:cubicBezTo>
                <a:lnTo>
                  <a:pt x="13157357" y="11648049"/>
                </a:lnTo>
                <a:cubicBezTo>
                  <a:pt x="13157837" y="11639433"/>
                  <a:pt x="13164441" y="11632636"/>
                  <a:pt x="13172720" y="11631200"/>
                </a:cubicBezTo>
                <a:cubicBezTo>
                  <a:pt x="13171380" y="11630146"/>
                  <a:pt x="13170327" y="11628758"/>
                  <a:pt x="13169274" y="11627322"/>
                </a:cubicBezTo>
                <a:cubicBezTo>
                  <a:pt x="13163865" y="11634407"/>
                  <a:pt x="13152285" y="11637661"/>
                  <a:pt x="13144819" y="11631822"/>
                </a:cubicBezTo>
                <a:lnTo>
                  <a:pt x="13138406" y="11626843"/>
                </a:lnTo>
                <a:cubicBezTo>
                  <a:pt x="13130606" y="11620764"/>
                  <a:pt x="13127255" y="11610425"/>
                  <a:pt x="13133046" y="11601569"/>
                </a:cubicBezTo>
                <a:cubicBezTo>
                  <a:pt x="13138215" y="11593815"/>
                  <a:pt x="13150657" y="11590129"/>
                  <a:pt x="13158459" y="11596208"/>
                </a:cubicBezTo>
                <a:close/>
                <a:moveTo>
                  <a:pt x="13289204" y="11514641"/>
                </a:moveTo>
                <a:cubicBezTo>
                  <a:pt x="13299445" y="11515168"/>
                  <a:pt x="13306241" y="11524789"/>
                  <a:pt x="13305858" y="11534411"/>
                </a:cubicBezTo>
                <a:cubicBezTo>
                  <a:pt x="13305427" y="11544511"/>
                  <a:pt x="13295617" y="11551548"/>
                  <a:pt x="13286045" y="11551068"/>
                </a:cubicBezTo>
                <a:lnTo>
                  <a:pt x="13277957" y="11550638"/>
                </a:lnTo>
                <a:cubicBezTo>
                  <a:pt x="13267716" y="11550112"/>
                  <a:pt x="13260920" y="11540490"/>
                  <a:pt x="13261351" y="11530868"/>
                </a:cubicBezTo>
                <a:cubicBezTo>
                  <a:pt x="13261686" y="11522875"/>
                  <a:pt x="13267956" y="11516939"/>
                  <a:pt x="13275277" y="11515024"/>
                </a:cubicBezTo>
                <a:cubicBezTo>
                  <a:pt x="13273459" y="11514641"/>
                  <a:pt x="13271640" y="11514211"/>
                  <a:pt x="13270108" y="11513062"/>
                </a:cubicBezTo>
                <a:cubicBezTo>
                  <a:pt x="13269200" y="11512344"/>
                  <a:pt x="13268242" y="11511673"/>
                  <a:pt x="13267237" y="11511099"/>
                </a:cubicBezTo>
                <a:lnTo>
                  <a:pt x="13267237" y="11511099"/>
                </a:lnTo>
                <a:cubicBezTo>
                  <a:pt x="13267094" y="11511099"/>
                  <a:pt x="13267046" y="11511099"/>
                  <a:pt x="13266854" y="11511099"/>
                </a:cubicBezTo>
                <a:cubicBezTo>
                  <a:pt x="13266568" y="11511147"/>
                  <a:pt x="13266520" y="11511195"/>
                  <a:pt x="13265946" y="11511291"/>
                </a:cubicBezTo>
                <a:cubicBezTo>
                  <a:pt x="13255943" y="11513540"/>
                  <a:pt x="13246659" y="11507844"/>
                  <a:pt x="13243691" y="11498127"/>
                </a:cubicBezTo>
                <a:cubicBezTo>
                  <a:pt x="13240868" y="11488888"/>
                  <a:pt x="13247521" y="11477975"/>
                  <a:pt x="13256853" y="11475868"/>
                </a:cubicBezTo>
                <a:cubicBezTo>
                  <a:pt x="13267716" y="11473427"/>
                  <a:pt x="13279155" y="11474624"/>
                  <a:pt x="13288294" y="11481325"/>
                </a:cubicBezTo>
                <a:cubicBezTo>
                  <a:pt x="13296288" y="11487213"/>
                  <a:pt x="13300403" y="11496930"/>
                  <a:pt x="13295043" y="11506265"/>
                </a:cubicBezTo>
                <a:cubicBezTo>
                  <a:pt x="13292937" y="11509950"/>
                  <a:pt x="13289013" y="11512822"/>
                  <a:pt x="13284658" y="11514354"/>
                </a:cubicBezTo>
                <a:lnTo>
                  <a:pt x="13289204" y="11514641"/>
                </a:lnTo>
                <a:close/>
                <a:moveTo>
                  <a:pt x="13314951" y="11459067"/>
                </a:moveTo>
                <a:cubicBezTo>
                  <a:pt x="13338401" y="11460311"/>
                  <a:pt x="13338545" y="11496930"/>
                  <a:pt x="13315047" y="11495638"/>
                </a:cubicBezTo>
                <a:cubicBezTo>
                  <a:pt x="13291596" y="11494393"/>
                  <a:pt x="13291453" y="11457822"/>
                  <a:pt x="13314951" y="11459067"/>
                </a:cubicBezTo>
                <a:close/>
                <a:moveTo>
                  <a:pt x="13304374" y="11369554"/>
                </a:moveTo>
                <a:cubicBezTo>
                  <a:pt x="13312032" y="11361991"/>
                  <a:pt x="13322465" y="11363618"/>
                  <a:pt x="13330218" y="11369697"/>
                </a:cubicBezTo>
                <a:lnTo>
                  <a:pt x="13336631" y="11374676"/>
                </a:lnTo>
                <a:cubicBezTo>
                  <a:pt x="13344431" y="11380803"/>
                  <a:pt x="13342804" y="11394302"/>
                  <a:pt x="13336487" y="11400525"/>
                </a:cubicBezTo>
                <a:cubicBezTo>
                  <a:pt x="13328830" y="11408087"/>
                  <a:pt x="13318396" y="11406460"/>
                  <a:pt x="13310644" y="11400381"/>
                </a:cubicBezTo>
                <a:lnTo>
                  <a:pt x="13304231" y="11395402"/>
                </a:lnTo>
                <a:cubicBezTo>
                  <a:pt x="13296382" y="11389276"/>
                  <a:pt x="13298009" y="11375777"/>
                  <a:pt x="13304374" y="11369554"/>
                </a:cubicBezTo>
                <a:close/>
                <a:moveTo>
                  <a:pt x="13375252" y="12056935"/>
                </a:moveTo>
                <a:lnTo>
                  <a:pt x="13373385" y="12065264"/>
                </a:lnTo>
                <a:cubicBezTo>
                  <a:pt x="13371088" y="12075412"/>
                  <a:pt x="13358836" y="12080917"/>
                  <a:pt x="13349456" y="12078093"/>
                </a:cubicBezTo>
                <a:cubicBezTo>
                  <a:pt x="13345627" y="12076944"/>
                  <a:pt x="13342900" y="12074551"/>
                  <a:pt x="13340698" y="12071822"/>
                </a:cubicBezTo>
                <a:cubicBezTo>
                  <a:pt x="13341703" y="12074024"/>
                  <a:pt x="13343187" y="12075987"/>
                  <a:pt x="13343330" y="12078715"/>
                </a:cubicBezTo>
                <a:cubicBezTo>
                  <a:pt x="13343378" y="12079625"/>
                  <a:pt x="13343235" y="12080438"/>
                  <a:pt x="13343187" y="12081300"/>
                </a:cubicBezTo>
                <a:cubicBezTo>
                  <a:pt x="13352040" y="12096713"/>
                  <a:pt x="13335529" y="12119546"/>
                  <a:pt x="13319258" y="12106813"/>
                </a:cubicBezTo>
                <a:cubicBezTo>
                  <a:pt x="13317727" y="12105617"/>
                  <a:pt x="13316530" y="12104277"/>
                  <a:pt x="13315525" y="12102888"/>
                </a:cubicBezTo>
                <a:cubicBezTo>
                  <a:pt x="13313467" y="12102074"/>
                  <a:pt x="13311554" y="12100974"/>
                  <a:pt x="13309831" y="12099538"/>
                </a:cubicBezTo>
                <a:cubicBezTo>
                  <a:pt x="13304710" y="12095134"/>
                  <a:pt x="13303321" y="12088289"/>
                  <a:pt x="13304805" y="12082066"/>
                </a:cubicBezTo>
                <a:cubicBezTo>
                  <a:pt x="13302508" y="12077375"/>
                  <a:pt x="13302077" y="12072014"/>
                  <a:pt x="13304757" y="12066269"/>
                </a:cubicBezTo>
                <a:cubicBezTo>
                  <a:pt x="13308634" y="12058084"/>
                  <a:pt x="13321555" y="12053153"/>
                  <a:pt x="13329452" y="12058563"/>
                </a:cubicBezTo>
                <a:cubicBezTo>
                  <a:pt x="13332467" y="12060621"/>
                  <a:pt x="13335052" y="12063110"/>
                  <a:pt x="13337396" y="12065695"/>
                </a:cubicBezTo>
                <a:cubicBezTo>
                  <a:pt x="13336200" y="12062057"/>
                  <a:pt x="13335769" y="12058084"/>
                  <a:pt x="13336631" y="12054111"/>
                </a:cubicBezTo>
                <a:lnTo>
                  <a:pt x="13338497" y="12045782"/>
                </a:lnTo>
                <a:cubicBezTo>
                  <a:pt x="13338928" y="12043820"/>
                  <a:pt x="13340028" y="12042240"/>
                  <a:pt x="13341081" y="12040661"/>
                </a:cubicBezTo>
                <a:cubicBezTo>
                  <a:pt x="13332467" y="12037501"/>
                  <a:pt x="13326293" y="12029842"/>
                  <a:pt x="13327729" y="12020030"/>
                </a:cubicBezTo>
                <a:cubicBezTo>
                  <a:pt x="13329165" y="12010360"/>
                  <a:pt x="13339359" y="12001504"/>
                  <a:pt x="13349505" y="12003802"/>
                </a:cubicBezTo>
                <a:lnTo>
                  <a:pt x="13357831" y="12005669"/>
                </a:lnTo>
                <a:cubicBezTo>
                  <a:pt x="13367977" y="12007966"/>
                  <a:pt x="13375682" y="12016535"/>
                  <a:pt x="13374102" y="12027449"/>
                </a:cubicBezTo>
                <a:cubicBezTo>
                  <a:pt x="13373576" y="12030895"/>
                  <a:pt x="13371710" y="12034055"/>
                  <a:pt x="13369364" y="12036831"/>
                </a:cubicBezTo>
                <a:cubicBezTo>
                  <a:pt x="13374773" y="12041713"/>
                  <a:pt x="13376973" y="12049468"/>
                  <a:pt x="13375252" y="12056935"/>
                </a:cubicBezTo>
                <a:close/>
                <a:moveTo>
                  <a:pt x="13412915" y="11762357"/>
                </a:moveTo>
                <a:lnTo>
                  <a:pt x="13416648" y="11756660"/>
                </a:lnTo>
                <a:cubicBezTo>
                  <a:pt x="13414638" y="11751634"/>
                  <a:pt x="13414542" y="11745938"/>
                  <a:pt x="13417461" y="11740721"/>
                </a:cubicBezTo>
                <a:cubicBezTo>
                  <a:pt x="13421194" y="11734019"/>
                  <a:pt x="13427511" y="11731817"/>
                  <a:pt x="13434498" y="11730094"/>
                </a:cubicBezTo>
                <a:cubicBezTo>
                  <a:pt x="13439906" y="11728802"/>
                  <a:pt x="13444979" y="11730908"/>
                  <a:pt x="13448856" y="11734498"/>
                </a:cubicBezTo>
                <a:cubicBezTo>
                  <a:pt x="13449238" y="11734546"/>
                  <a:pt x="13449573" y="11734593"/>
                  <a:pt x="13449957" y="11734642"/>
                </a:cubicBezTo>
                <a:cubicBezTo>
                  <a:pt x="13460101" y="11735791"/>
                  <a:pt x="13466563" y="11745364"/>
                  <a:pt x="13465701" y="11755129"/>
                </a:cubicBezTo>
                <a:cubicBezTo>
                  <a:pt x="13465461" y="11758049"/>
                  <a:pt x="13464217" y="11760586"/>
                  <a:pt x="13462638" y="11762883"/>
                </a:cubicBezTo>
                <a:cubicBezTo>
                  <a:pt x="13468190" y="11762788"/>
                  <a:pt x="13473549" y="11765373"/>
                  <a:pt x="13476373" y="11772505"/>
                </a:cubicBezTo>
                <a:cubicBezTo>
                  <a:pt x="13484892" y="11794094"/>
                  <a:pt x="13453019" y="11812091"/>
                  <a:pt x="13444404" y="11790216"/>
                </a:cubicBezTo>
                <a:cubicBezTo>
                  <a:pt x="13443399" y="11787727"/>
                  <a:pt x="13443065" y="11785286"/>
                  <a:pt x="13443065" y="11782940"/>
                </a:cubicBezTo>
                <a:lnTo>
                  <a:pt x="13442873" y="11783227"/>
                </a:lnTo>
                <a:cubicBezTo>
                  <a:pt x="13439763" y="11787918"/>
                  <a:pt x="13434834" y="11790216"/>
                  <a:pt x="13429665" y="11790599"/>
                </a:cubicBezTo>
                <a:cubicBezTo>
                  <a:pt x="13436748" y="11796391"/>
                  <a:pt x="13440242" y="11806779"/>
                  <a:pt x="13432967" y="11816065"/>
                </a:cubicBezTo>
                <a:lnTo>
                  <a:pt x="13429856" y="11820038"/>
                </a:lnTo>
                <a:cubicBezTo>
                  <a:pt x="13415355" y="11838563"/>
                  <a:pt x="13387025" y="11815490"/>
                  <a:pt x="13401524" y="11796966"/>
                </a:cubicBezTo>
                <a:lnTo>
                  <a:pt x="13404635" y="11792992"/>
                </a:lnTo>
                <a:cubicBezTo>
                  <a:pt x="13407985" y="11788732"/>
                  <a:pt x="13412053" y="11786913"/>
                  <a:pt x="13416122" y="11786435"/>
                </a:cubicBezTo>
                <a:cubicBezTo>
                  <a:pt x="13409038" y="11780691"/>
                  <a:pt x="13407985" y="11769824"/>
                  <a:pt x="13412915" y="11762357"/>
                </a:cubicBezTo>
                <a:close/>
                <a:moveTo>
                  <a:pt x="13454407" y="11852588"/>
                </a:moveTo>
                <a:cubicBezTo>
                  <a:pt x="13448904" y="11858045"/>
                  <a:pt x="13441438" y="11860677"/>
                  <a:pt x="13433541" y="11856752"/>
                </a:cubicBezTo>
                <a:cubicBezTo>
                  <a:pt x="13425501" y="11852779"/>
                  <a:pt x="13419758" y="11840525"/>
                  <a:pt x="13425215" y="11832292"/>
                </a:cubicBezTo>
                <a:lnTo>
                  <a:pt x="13429713" y="11825494"/>
                </a:lnTo>
                <a:cubicBezTo>
                  <a:pt x="13435168" y="11817214"/>
                  <a:pt x="13444404" y="11812379"/>
                  <a:pt x="13454167" y="11817166"/>
                </a:cubicBezTo>
                <a:cubicBezTo>
                  <a:pt x="13454503" y="11817310"/>
                  <a:pt x="13454741" y="11817692"/>
                  <a:pt x="13455125" y="11817932"/>
                </a:cubicBezTo>
                <a:cubicBezTo>
                  <a:pt x="13462926" y="11814629"/>
                  <a:pt x="13472257" y="11816926"/>
                  <a:pt x="13477331" y="11823963"/>
                </a:cubicBezTo>
                <a:cubicBezTo>
                  <a:pt x="13477953" y="11824729"/>
                  <a:pt x="13478239" y="11825159"/>
                  <a:pt x="13478336" y="11825303"/>
                </a:cubicBezTo>
                <a:cubicBezTo>
                  <a:pt x="13478384" y="11825351"/>
                  <a:pt x="13478479" y="11825447"/>
                  <a:pt x="13478575" y="11825543"/>
                </a:cubicBezTo>
                <a:cubicBezTo>
                  <a:pt x="13478623" y="11825590"/>
                  <a:pt x="13478623" y="11825590"/>
                  <a:pt x="13478670" y="11825638"/>
                </a:cubicBezTo>
                <a:cubicBezTo>
                  <a:pt x="13479771" y="11825543"/>
                  <a:pt x="13480824" y="11825494"/>
                  <a:pt x="13481972" y="11825256"/>
                </a:cubicBezTo>
                <a:cubicBezTo>
                  <a:pt x="13492023" y="11823389"/>
                  <a:pt x="13500494" y="11833153"/>
                  <a:pt x="13501546" y="11842153"/>
                </a:cubicBezTo>
                <a:cubicBezTo>
                  <a:pt x="13502790" y="11852684"/>
                  <a:pt x="13494081" y="11860055"/>
                  <a:pt x="13484700" y="11861730"/>
                </a:cubicBezTo>
                <a:cubicBezTo>
                  <a:pt x="13473263" y="11863789"/>
                  <a:pt x="13462686" y="11859864"/>
                  <a:pt x="13454407" y="11852588"/>
                </a:cubicBezTo>
                <a:close/>
                <a:moveTo>
                  <a:pt x="13436652" y="11917257"/>
                </a:moveTo>
                <a:cubicBezTo>
                  <a:pt x="13432248" y="11914337"/>
                  <a:pt x="13430335" y="11910652"/>
                  <a:pt x="13429760" y="11906918"/>
                </a:cubicBezTo>
                <a:cubicBezTo>
                  <a:pt x="13421385" y="11914816"/>
                  <a:pt x="13406407" y="11915677"/>
                  <a:pt x="13400998" y="11902035"/>
                </a:cubicBezTo>
                <a:cubicBezTo>
                  <a:pt x="13392385" y="11880159"/>
                  <a:pt x="13425549" y="11864842"/>
                  <a:pt x="13434211" y="11886718"/>
                </a:cubicBezTo>
                <a:cubicBezTo>
                  <a:pt x="13435025" y="11888776"/>
                  <a:pt x="13435168" y="11890739"/>
                  <a:pt x="13435264" y="11892701"/>
                </a:cubicBezTo>
                <a:cubicBezTo>
                  <a:pt x="13441438" y="11886622"/>
                  <a:pt x="13451439" y="11883606"/>
                  <a:pt x="13460532" y="11889637"/>
                </a:cubicBezTo>
                <a:cubicBezTo>
                  <a:pt x="13480154" y="11902562"/>
                  <a:pt x="13455986" y="11930085"/>
                  <a:pt x="13436652" y="11917257"/>
                </a:cubicBezTo>
                <a:close/>
                <a:moveTo>
                  <a:pt x="13457278" y="11672126"/>
                </a:moveTo>
                <a:lnTo>
                  <a:pt x="13454311" y="11664563"/>
                </a:lnTo>
                <a:cubicBezTo>
                  <a:pt x="13450674" y="11655372"/>
                  <a:pt x="13452923" y="11644794"/>
                  <a:pt x="13462399" y="11640007"/>
                </a:cubicBezTo>
                <a:cubicBezTo>
                  <a:pt x="13470630" y="11635843"/>
                  <a:pt x="13483313" y="11638954"/>
                  <a:pt x="13486949" y="11648097"/>
                </a:cubicBezTo>
                <a:lnTo>
                  <a:pt x="13489917" y="11655660"/>
                </a:lnTo>
                <a:cubicBezTo>
                  <a:pt x="13493554" y="11664850"/>
                  <a:pt x="13491305" y="11675477"/>
                  <a:pt x="13481829" y="11680216"/>
                </a:cubicBezTo>
                <a:cubicBezTo>
                  <a:pt x="13473598" y="11684380"/>
                  <a:pt x="13460915" y="11681317"/>
                  <a:pt x="13457278" y="11672126"/>
                </a:cubicBezTo>
                <a:close/>
                <a:moveTo>
                  <a:pt x="13413680" y="12123472"/>
                </a:moveTo>
                <a:cubicBezTo>
                  <a:pt x="13412580" y="12132423"/>
                  <a:pt x="13403678" y="12140800"/>
                  <a:pt x="13394251" y="12140082"/>
                </a:cubicBezTo>
                <a:cubicBezTo>
                  <a:pt x="13393772" y="12140464"/>
                  <a:pt x="13393150" y="12140560"/>
                  <a:pt x="13392671" y="12140895"/>
                </a:cubicBezTo>
                <a:cubicBezTo>
                  <a:pt x="13391618" y="12148028"/>
                  <a:pt x="13385301" y="12154681"/>
                  <a:pt x="13378793" y="12156309"/>
                </a:cubicBezTo>
                <a:cubicBezTo>
                  <a:pt x="13368360" y="12158941"/>
                  <a:pt x="13360225" y="12152288"/>
                  <a:pt x="13356587" y="12143098"/>
                </a:cubicBezTo>
                <a:lnTo>
                  <a:pt x="13353620" y="12135534"/>
                </a:lnTo>
                <a:cubicBezTo>
                  <a:pt x="13349982" y="12126295"/>
                  <a:pt x="13358214" y="12115526"/>
                  <a:pt x="13366876" y="12113323"/>
                </a:cubicBezTo>
                <a:cubicBezTo>
                  <a:pt x="13367451" y="12113180"/>
                  <a:pt x="13367977" y="12113323"/>
                  <a:pt x="13368599" y="12113228"/>
                </a:cubicBezTo>
                <a:cubicBezTo>
                  <a:pt x="13368647" y="12113180"/>
                  <a:pt x="13368647" y="12113036"/>
                  <a:pt x="13368694" y="12112988"/>
                </a:cubicBezTo>
                <a:cubicBezTo>
                  <a:pt x="13371710" y="12104995"/>
                  <a:pt x="13380084" y="12098245"/>
                  <a:pt x="13388746" y="12100207"/>
                </a:cubicBezTo>
                <a:lnTo>
                  <a:pt x="13397074" y="12102074"/>
                </a:lnTo>
                <a:cubicBezTo>
                  <a:pt x="13407124" y="12104324"/>
                  <a:pt x="13415069" y="12112366"/>
                  <a:pt x="13413680" y="12123472"/>
                </a:cubicBezTo>
                <a:close/>
                <a:moveTo>
                  <a:pt x="13441295" y="12092214"/>
                </a:moveTo>
                <a:cubicBezTo>
                  <a:pt x="13432679" y="12070338"/>
                  <a:pt x="13468141" y="12061387"/>
                  <a:pt x="13476709" y="12083071"/>
                </a:cubicBezTo>
                <a:cubicBezTo>
                  <a:pt x="13478909" y="12088671"/>
                  <a:pt x="13478192" y="12093410"/>
                  <a:pt x="13475799" y="12097048"/>
                </a:cubicBezTo>
                <a:cubicBezTo>
                  <a:pt x="13485036" y="12092645"/>
                  <a:pt x="13498819" y="12094942"/>
                  <a:pt x="13503748" y="12107388"/>
                </a:cubicBezTo>
                <a:cubicBezTo>
                  <a:pt x="13509394" y="12121749"/>
                  <a:pt x="13496042" y="12130413"/>
                  <a:pt x="13483792" y="12128641"/>
                </a:cubicBezTo>
                <a:lnTo>
                  <a:pt x="13490731" y="12131609"/>
                </a:lnTo>
                <a:cubicBezTo>
                  <a:pt x="13499824" y="12135582"/>
                  <a:pt x="13503508" y="12147262"/>
                  <a:pt x="13499393" y="12155974"/>
                </a:cubicBezTo>
                <a:cubicBezTo>
                  <a:pt x="13495038" y="12165116"/>
                  <a:pt x="13484078" y="12168563"/>
                  <a:pt x="13475033" y="12164638"/>
                </a:cubicBezTo>
                <a:lnTo>
                  <a:pt x="13464505" y="12160042"/>
                </a:lnTo>
                <a:cubicBezTo>
                  <a:pt x="13455412" y="12156070"/>
                  <a:pt x="13451727" y="12144390"/>
                  <a:pt x="13455843" y="12135678"/>
                </a:cubicBezTo>
                <a:cubicBezTo>
                  <a:pt x="13457470" y="12132231"/>
                  <a:pt x="13460293" y="12129886"/>
                  <a:pt x="13463357" y="12128162"/>
                </a:cubicBezTo>
                <a:cubicBezTo>
                  <a:pt x="13461825" y="12129838"/>
                  <a:pt x="13459958" y="12131226"/>
                  <a:pt x="13457805" y="12132136"/>
                </a:cubicBezTo>
                <a:lnTo>
                  <a:pt x="13442682" y="12138119"/>
                </a:lnTo>
                <a:cubicBezTo>
                  <a:pt x="13433446" y="12141757"/>
                  <a:pt x="13422773" y="12138693"/>
                  <a:pt x="13418371" y="12129264"/>
                </a:cubicBezTo>
                <a:cubicBezTo>
                  <a:pt x="13414398" y="12120695"/>
                  <a:pt x="13418035" y="12108585"/>
                  <a:pt x="13427224" y="12104995"/>
                </a:cubicBezTo>
                <a:lnTo>
                  <a:pt x="13442346" y="12099011"/>
                </a:lnTo>
                <a:cubicBezTo>
                  <a:pt x="13443353" y="12098628"/>
                  <a:pt x="13444404" y="12098628"/>
                  <a:pt x="13445457" y="12098389"/>
                </a:cubicBezTo>
                <a:cubicBezTo>
                  <a:pt x="13443830" y="12096618"/>
                  <a:pt x="13442300" y="12094799"/>
                  <a:pt x="13441295" y="12092214"/>
                </a:cubicBezTo>
                <a:close/>
                <a:moveTo>
                  <a:pt x="13511118" y="12390573"/>
                </a:moveTo>
                <a:cubicBezTo>
                  <a:pt x="13510208" y="12400339"/>
                  <a:pt x="13499250" y="12409099"/>
                  <a:pt x="13489438" y="12406896"/>
                </a:cubicBezTo>
                <a:lnTo>
                  <a:pt x="13481112" y="12405029"/>
                </a:lnTo>
                <a:cubicBezTo>
                  <a:pt x="13470583" y="12402685"/>
                  <a:pt x="13463739" y="12394403"/>
                  <a:pt x="13464792" y="12383345"/>
                </a:cubicBezTo>
                <a:cubicBezTo>
                  <a:pt x="13465701" y="12373581"/>
                  <a:pt x="13476660" y="12364772"/>
                  <a:pt x="13486472" y="12367023"/>
                </a:cubicBezTo>
                <a:lnTo>
                  <a:pt x="13494798" y="12368889"/>
                </a:lnTo>
                <a:cubicBezTo>
                  <a:pt x="13505279" y="12371283"/>
                  <a:pt x="13512171" y="12379516"/>
                  <a:pt x="13511118" y="12390573"/>
                </a:cubicBezTo>
                <a:close/>
                <a:moveTo>
                  <a:pt x="13509730" y="12372814"/>
                </a:moveTo>
                <a:lnTo>
                  <a:pt x="13511597" y="12364486"/>
                </a:lnTo>
                <a:cubicBezTo>
                  <a:pt x="13513941" y="12353955"/>
                  <a:pt x="13522987" y="12347444"/>
                  <a:pt x="13533754" y="12348785"/>
                </a:cubicBezTo>
                <a:cubicBezTo>
                  <a:pt x="13543708" y="12350030"/>
                  <a:pt x="13551653" y="12361135"/>
                  <a:pt x="13549403" y="12370947"/>
                </a:cubicBezTo>
                <a:lnTo>
                  <a:pt x="13547538" y="12379277"/>
                </a:lnTo>
                <a:cubicBezTo>
                  <a:pt x="13545192" y="12389808"/>
                  <a:pt x="13536147" y="12396319"/>
                  <a:pt x="13525379" y="12394977"/>
                </a:cubicBezTo>
                <a:cubicBezTo>
                  <a:pt x="13515473" y="12393733"/>
                  <a:pt x="13507528" y="12382628"/>
                  <a:pt x="13509730" y="12372814"/>
                </a:cubicBezTo>
                <a:close/>
                <a:moveTo>
                  <a:pt x="13195405" y="12530779"/>
                </a:moveTo>
                <a:cubicBezTo>
                  <a:pt x="13171236" y="12525321"/>
                  <a:pt x="13180233" y="12487984"/>
                  <a:pt x="13204305" y="12493394"/>
                </a:cubicBezTo>
                <a:cubicBezTo>
                  <a:pt x="13228473" y="12498851"/>
                  <a:pt x="13219476" y="12536140"/>
                  <a:pt x="13195405" y="12530779"/>
                </a:cubicBezTo>
                <a:close/>
                <a:moveTo>
                  <a:pt x="13199855" y="12745322"/>
                </a:moveTo>
                <a:lnTo>
                  <a:pt x="13191958" y="12748576"/>
                </a:lnTo>
                <a:cubicBezTo>
                  <a:pt x="13182339" y="12752550"/>
                  <a:pt x="13171140" y="12749917"/>
                  <a:pt x="13166163" y="12740057"/>
                </a:cubicBezTo>
                <a:cubicBezTo>
                  <a:pt x="13161761" y="12731297"/>
                  <a:pt x="13165110" y="12718181"/>
                  <a:pt x="13174682" y="12714256"/>
                </a:cubicBezTo>
                <a:lnTo>
                  <a:pt x="13182579" y="12711000"/>
                </a:lnTo>
                <a:cubicBezTo>
                  <a:pt x="13192197" y="12707028"/>
                  <a:pt x="13203445" y="12709660"/>
                  <a:pt x="13208374" y="12719521"/>
                </a:cubicBezTo>
                <a:cubicBezTo>
                  <a:pt x="13212776" y="12728328"/>
                  <a:pt x="13209427" y="12741397"/>
                  <a:pt x="13199855" y="12745322"/>
                </a:cubicBezTo>
                <a:close/>
                <a:moveTo>
                  <a:pt x="13215073" y="12429634"/>
                </a:moveTo>
                <a:lnTo>
                  <a:pt x="13213637" y="12431740"/>
                </a:lnTo>
                <a:cubicBezTo>
                  <a:pt x="13208325" y="12439734"/>
                  <a:pt x="13199567" y="12444521"/>
                  <a:pt x="13190091" y="12440452"/>
                </a:cubicBezTo>
                <a:cubicBezTo>
                  <a:pt x="13187747" y="12440883"/>
                  <a:pt x="13185210" y="12440978"/>
                  <a:pt x="13182387" y="12440308"/>
                </a:cubicBezTo>
                <a:cubicBezTo>
                  <a:pt x="13178272" y="12439351"/>
                  <a:pt x="13175304" y="12437293"/>
                  <a:pt x="13172863" y="12434804"/>
                </a:cubicBezTo>
                <a:lnTo>
                  <a:pt x="13171714" y="12436574"/>
                </a:lnTo>
                <a:cubicBezTo>
                  <a:pt x="13170135" y="12438968"/>
                  <a:pt x="13168029" y="12440739"/>
                  <a:pt x="13165732" y="12442032"/>
                </a:cubicBezTo>
                <a:cubicBezTo>
                  <a:pt x="13166402" y="12450552"/>
                  <a:pt x="13164105" y="12459168"/>
                  <a:pt x="13157501" y="12466014"/>
                </a:cubicBezTo>
                <a:cubicBezTo>
                  <a:pt x="13154247" y="12469363"/>
                  <a:pt x="13150419" y="12471087"/>
                  <a:pt x="13146589" y="12472763"/>
                </a:cubicBezTo>
                <a:cubicBezTo>
                  <a:pt x="13149078" y="12480756"/>
                  <a:pt x="13146541" y="12490043"/>
                  <a:pt x="13139220" y="12494686"/>
                </a:cubicBezTo>
                <a:cubicBezTo>
                  <a:pt x="13135821" y="12496840"/>
                  <a:pt x="13132424" y="12498994"/>
                  <a:pt x="13129026" y="12501148"/>
                </a:cubicBezTo>
                <a:cubicBezTo>
                  <a:pt x="13120220" y="12506702"/>
                  <a:pt x="13108208" y="12504450"/>
                  <a:pt x="13102417" y="12495643"/>
                </a:cubicBezTo>
                <a:cubicBezTo>
                  <a:pt x="13099115" y="12490617"/>
                  <a:pt x="13098877" y="12484299"/>
                  <a:pt x="13100790" y="12478746"/>
                </a:cubicBezTo>
                <a:cubicBezTo>
                  <a:pt x="13096292" y="12475012"/>
                  <a:pt x="13093612" y="12469986"/>
                  <a:pt x="13093660" y="12464578"/>
                </a:cubicBezTo>
                <a:cubicBezTo>
                  <a:pt x="13093420" y="12464481"/>
                  <a:pt x="13093229" y="12464290"/>
                  <a:pt x="13092990" y="12464195"/>
                </a:cubicBezTo>
                <a:cubicBezTo>
                  <a:pt x="13090022" y="12475012"/>
                  <a:pt x="13077723" y="12483628"/>
                  <a:pt x="13065616" y="12475586"/>
                </a:cubicBezTo>
                <a:cubicBezTo>
                  <a:pt x="13050923" y="12465869"/>
                  <a:pt x="13058437" y="12446340"/>
                  <a:pt x="13071358" y="12442511"/>
                </a:cubicBezTo>
                <a:cubicBezTo>
                  <a:pt x="13068773" y="12434421"/>
                  <a:pt x="13070736" y="12424895"/>
                  <a:pt x="13074612" y="12416565"/>
                </a:cubicBezTo>
                <a:cubicBezTo>
                  <a:pt x="13073273" y="12413598"/>
                  <a:pt x="13072460" y="12410296"/>
                  <a:pt x="13072794" y="12406513"/>
                </a:cubicBezTo>
                <a:cubicBezTo>
                  <a:pt x="13073656" y="12396796"/>
                  <a:pt x="13084567" y="12387846"/>
                  <a:pt x="13094377" y="12390095"/>
                </a:cubicBezTo>
                <a:lnTo>
                  <a:pt x="13102705" y="12391962"/>
                </a:lnTo>
                <a:cubicBezTo>
                  <a:pt x="13105145" y="12392488"/>
                  <a:pt x="13107346" y="12393445"/>
                  <a:pt x="13109357" y="12394595"/>
                </a:cubicBezTo>
                <a:cubicBezTo>
                  <a:pt x="13112515" y="12383776"/>
                  <a:pt x="13126490" y="12374777"/>
                  <a:pt x="13139172" y="12383202"/>
                </a:cubicBezTo>
                <a:cubicBezTo>
                  <a:pt x="13148838" y="12389568"/>
                  <a:pt x="13147834" y="12399525"/>
                  <a:pt x="13142043" y="12406419"/>
                </a:cubicBezTo>
                <a:cubicBezTo>
                  <a:pt x="13143718" y="12406801"/>
                  <a:pt x="13145345" y="12407375"/>
                  <a:pt x="13146781" y="12408237"/>
                </a:cubicBezTo>
                <a:cubicBezTo>
                  <a:pt x="13152620" y="12400530"/>
                  <a:pt x="13163579" y="12399429"/>
                  <a:pt x="13171523" y="12404407"/>
                </a:cubicBezTo>
                <a:cubicBezTo>
                  <a:pt x="13172193" y="12404838"/>
                  <a:pt x="13172481" y="12405557"/>
                  <a:pt x="13173055" y="12406083"/>
                </a:cubicBezTo>
                <a:cubicBezTo>
                  <a:pt x="13176645" y="12402731"/>
                  <a:pt x="13181669" y="12400913"/>
                  <a:pt x="13188178" y="12402397"/>
                </a:cubicBezTo>
                <a:cubicBezTo>
                  <a:pt x="13189038" y="12402588"/>
                  <a:pt x="13189566" y="12403116"/>
                  <a:pt x="13190331" y="12403354"/>
                </a:cubicBezTo>
                <a:cubicBezTo>
                  <a:pt x="13195596" y="12398903"/>
                  <a:pt x="13202392" y="12397084"/>
                  <a:pt x="13209618" y="12400578"/>
                </a:cubicBezTo>
                <a:cubicBezTo>
                  <a:pt x="13214356" y="12402876"/>
                  <a:pt x="13217992" y="12408141"/>
                  <a:pt x="13219380" y="12413693"/>
                </a:cubicBezTo>
                <a:cubicBezTo>
                  <a:pt x="13219859" y="12412593"/>
                  <a:pt x="13220338" y="12411540"/>
                  <a:pt x="13220816" y="12410439"/>
                </a:cubicBezTo>
                <a:cubicBezTo>
                  <a:pt x="13224788" y="12401392"/>
                  <a:pt x="13235939" y="12397179"/>
                  <a:pt x="13244935" y="12401201"/>
                </a:cubicBezTo>
                <a:cubicBezTo>
                  <a:pt x="13253982" y="12405221"/>
                  <a:pt x="13258144" y="12416279"/>
                  <a:pt x="13254220" y="12425326"/>
                </a:cubicBezTo>
                <a:lnTo>
                  <a:pt x="13249627" y="12435857"/>
                </a:lnTo>
                <a:cubicBezTo>
                  <a:pt x="13245702" y="12444952"/>
                  <a:pt x="13234503" y="12449117"/>
                  <a:pt x="13225507" y="12445143"/>
                </a:cubicBezTo>
                <a:cubicBezTo>
                  <a:pt x="13219237" y="12442271"/>
                  <a:pt x="13215552" y="12436143"/>
                  <a:pt x="13215073" y="12429634"/>
                </a:cubicBezTo>
                <a:close/>
                <a:moveTo>
                  <a:pt x="12969279" y="12341366"/>
                </a:moveTo>
                <a:cubicBezTo>
                  <a:pt x="12964350" y="12331361"/>
                  <a:pt x="12969327" y="12321214"/>
                  <a:pt x="12978084" y="12315660"/>
                </a:cubicBezTo>
                <a:lnTo>
                  <a:pt x="12988279" y="12309199"/>
                </a:lnTo>
                <a:cubicBezTo>
                  <a:pt x="12997084" y="12303646"/>
                  <a:pt x="13009765" y="12309485"/>
                  <a:pt x="13013977" y="12318006"/>
                </a:cubicBezTo>
                <a:cubicBezTo>
                  <a:pt x="13018906" y="12328011"/>
                  <a:pt x="13013929" y="12338158"/>
                  <a:pt x="13005172" y="12343710"/>
                </a:cubicBezTo>
                <a:lnTo>
                  <a:pt x="13002156" y="12345626"/>
                </a:lnTo>
                <a:cubicBezTo>
                  <a:pt x="13007085" y="12350364"/>
                  <a:pt x="13009336" y="12357832"/>
                  <a:pt x="13007804" y="12364581"/>
                </a:cubicBezTo>
                <a:lnTo>
                  <a:pt x="13005937" y="12372911"/>
                </a:lnTo>
                <a:cubicBezTo>
                  <a:pt x="13003592" y="12383393"/>
                  <a:pt x="12992441" y="12388803"/>
                  <a:pt x="12982536" y="12386696"/>
                </a:cubicBezTo>
                <a:cubicBezTo>
                  <a:pt x="12972151" y="12384495"/>
                  <a:pt x="12966551" y="12373054"/>
                  <a:pt x="12968752" y="12363290"/>
                </a:cubicBezTo>
                <a:lnTo>
                  <a:pt x="12970618" y="12354960"/>
                </a:lnTo>
                <a:cubicBezTo>
                  <a:pt x="12971289" y="12352088"/>
                  <a:pt x="12972630" y="12349647"/>
                  <a:pt x="12974400" y="12347589"/>
                </a:cubicBezTo>
                <a:cubicBezTo>
                  <a:pt x="12972245" y="12345770"/>
                  <a:pt x="12970427" y="12343710"/>
                  <a:pt x="12969279" y="12341366"/>
                </a:cubicBezTo>
                <a:close/>
                <a:moveTo>
                  <a:pt x="12768327" y="12281435"/>
                </a:moveTo>
                <a:lnTo>
                  <a:pt x="12761914" y="12276456"/>
                </a:lnTo>
                <a:cubicBezTo>
                  <a:pt x="12754113" y="12270330"/>
                  <a:pt x="12750763" y="12259990"/>
                  <a:pt x="12756554" y="12251135"/>
                </a:cubicBezTo>
                <a:cubicBezTo>
                  <a:pt x="12760239" y="12245487"/>
                  <a:pt x="12767896" y="12242088"/>
                  <a:pt x="12774740" y="12242998"/>
                </a:cubicBezTo>
                <a:lnTo>
                  <a:pt x="12777706" y="12239216"/>
                </a:lnTo>
                <a:cubicBezTo>
                  <a:pt x="12784024" y="12231126"/>
                  <a:pt x="12794122" y="12228781"/>
                  <a:pt x="12803072" y="12234237"/>
                </a:cubicBezTo>
                <a:cubicBezTo>
                  <a:pt x="12811063" y="12239168"/>
                  <a:pt x="12813935" y="12252093"/>
                  <a:pt x="12808048" y="12259607"/>
                </a:cubicBezTo>
                <a:lnTo>
                  <a:pt x="12803072" y="12265973"/>
                </a:lnTo>
                <a:cubicBezTo>
                  <a:pt x="12800869" y="12268799"/>
                  <a:pt x="12798141" y="12270617"/>
                  <a:pt x="12795270" y="12271957"/>
                </a:cubicBezTo>
                <a:cubicBezTo>
                  <a:pt x="12794792" y="12273346"/>
                  <a:pt x="12794504" y="12274734"/>
                  <a:pt x="12793643" y="12276027"/>
                </a:cubicBezTo>
                <a:cubicBezTo>
                  <a:pt x="12788522" y="12283781"/>
                  <a:pt x="12776079" y="12287515"/>
                  <a:pt x="12768327" y="12281435"/>
                </a:cubicBezTo>
                <a:close/>
                <a:moveTo>
                  <a:pt x="12785555" y="12352280"/>
                </a:moveTo>
                <a:cubicBezTo>
                  <a:pt x="12780817" y="12360273"/>
                  <a:pt x="12767799" y="12363528"/>
                  <a:pt x="12760239" y="12357592"/>
                </a:cubicBezTo>
                <a:lnTo>
                  <a:pt x="12753826" y="12352614"/>
                </a:lnTo>
                <a:cubicBezTo>
                  <a:pt x="12745737" y="12346296"/>
                  <a:pt x="12743106" y="12336484"/>
                  <a:pt x="12748466" y="12327341"/>
                </a:cubicBezTo>
                <a:cubicBezTo>
                  <a:pt x="12753155" y="12319347"/>
                  <a:pt x="12766221" y="12316091"/>
                  <a:pt x="12773735" y="12322028"/>
                </a:cubicBezTo>
                <a:lnTo>
                  <a:pt x="12780148" y="12327005"/>
                </a:lnTo>
                <a:cubicBezTo>
                  <a:pt x="12788283" y="12333324"/>
                  <a:pt x="12790915" y="12343136"/>
                  <a:pt x="12785555" y="12352280"/>
                </a:cubicBezTo>
                <a:close/>
                <a:moveTo>
                  <a:pt x="12810202" y="12219255"/>
                </a:moveTo>
                <a:cubicBezTo>
                  <a:pt x="12807856" y="12219542"/>
                  <a:pt x="12805559" y="12219111"/>
                  <a:pt x="12803454" y="12218298"/>
                </a:cubicBezTo>
                <a:cubicBezTo>
                  <a:pt x="12799577" y="12225286"/>
                  <a:pt x="12792255" y="12229355"/>
                  <a:pt x="12783641" y="12228254"/>
                </a:cubicBezTo>
                <a:cubicBezTo>
                  <a:pt x="12773687" y="12227009"/>
                  <a:pt x="12765742" y="12215904"/>
                  <a:pt x="12767992" y="12206091"/>
                </a:cubicBezTo>
                <a:lnTo>
                  <a:pt x="12769859" y="12197762"/>
                </a:lnTo>
                <a:cubicBezTo>
                  <a:pt x="12772203" y="12187232"/>
                  <a:pt x="12781248" y="12180721"/>
                  <a:pt x="12792016" y="12182062"/>
                </a:cubicBezTo>
                <a:cubicBezTo>
                  <a:pt x="12795127" y="12182444"/>
                  <a:pt x="12797855" y="12184024"/>
                  <a:pt x="12800343" y="12186034"/>
                </a:cubicBezTo>
                <a:cubicBezTo>
                  <a:pt x="12803072" y="12184360"/>
                  <a:pt x="12806038" y="12183067"/>
                  <a:pt x="12809388" y="12182684"/>
                </a:cubicBezTo>
                <a:lnTo>
                  <a:pt x="12812163" y="12182349"/>
                </a:lnTo>
                <a:cubicBezTo>
                  <a:pt x="12817954" y="12178137"/>
                  <a:pt x="12825851" y="12176988"/>
                  <a:pt x="12833126" y="12182684"/>
                </a:cubicBezTo>
                <a:cubicBezTo>
                  <a:pt x="12840207" y="12188237"/>
                  <a:pt x="12841260" y="12195847"/>
                  <a:pt x="12838868" y="12202357"/>
                </a:cubicBezTo>
                <a:cubicBezTo>
                  <a:pt x="12837481" y="12211022"/>
                  <a:pt x="12830301" y="12216766"/>
                  <a:pt x="12821592" y="12217867"/>
                </a:cubicBezTo>
                <a:lnTo>
                  <a:pt x="12810202" y="12219255"/>
                </a:lnTo>
                <a:close/>
                <a:moveTo>
                  <a:pt x="12616188" y="12260517"/>
                </a:moveTo>
                <a:cubicBezTo>
                  <a:pt x="12624228" y="12265496"/>
                  <a:pt x="12626861" y="12278371"/>
                  <a:pt x="12620926" y="12285935"/>
                </a:cubicBezTo>
                <a:lnTo>
                  <a:pt x="12615950" y="12292348"/>
                </a:lnTo>
                <a:cubicBezTo>
                  <a:pt x="12609632" y="12300390"/>
                  <a:pt x="12599391" y="12302593"/>
                  <a:pt x="12590538" y="12297087"/>
                </a:cubicBezTo>
                <a:cubicBezTo>
                  <a:pt x="12583406" y="12292684"/>
                  <a:pt x="12580917" y="12282153"/>
                  <a:pt x="12584507" y="12274543"/>
                </a:cubicBezTo>
                <a:cubicBezTo>
                  <a:pt x="12580392" y="12273729"/>
                  <a:pt x="12576467" y="12272053"/>
                  <a:pt x="12573739" y="12269085"/>
                </a:cubicBezTo>
                <a:cubicBezTo>
                  <a:pt x="12566321" y="12261091"/>
                  <a:pt x="12567709" y="12249507"/>
                  <a:pt x="12574792" y="12241945"/>
                </a:cubicBezTo>
                <a:lnTo>
                  <a:pt x="12580631" y="12235722"/>
                </a:lnTo>
                <a:cubicBezTo>
                  <a:pt x="12587761" y="12228111"/>
                  <a:pt x="12601114" y="12229594"/>
                  <a:pt x="12607765" y="12236775"/>
                </a:cubicBezTo>
                <a:cubicBezTo>
                  <a:pt x="12613508" y="12242950"/>
                  <a:pt x="12613844" y="12251278"/>
                  <a:pt x="12610494" y="12258220"/>
                </a:cubicBezTo>
                <a:cubicBezTo>
                  <a:pt x="12612360" y="12258699"/>
                  <a:pt x="12614323" y="12259368"/>
                  <a:pt x="12616188" y="12260517"/>
                </a:cubicBezTo>
                <a:close/>
                <a:moveTo>
                  <a:pt x="12688405" y="12394307"/>
                </a:moveTo>
                <a:cubicBezTo>
                  <a:pt x="12689266" y="12395169"/>
                  <a:pt x="12690224" y="12395934"/>
                  <a:pt x="12691229" y="12396605"/>
                </a:cubicBezTo>
                <a:cubicBezTo>
                  <a:pt x="12691229" y="12396605"/>
                  <a:pt x="12691229" y="12396605"/>
                  <a:pt x="12691229" y="12396605"/>
                </a:cubicBezTo>
                <a:cubicBezTo>
                  <a:pt x="12691372" y="12396605"/>
                  <a:pt x="12691421" y="12396605"/>
                  <a:pt x="12691612" y="12396653"/>
                </a:cubicBezTo>
                <a:cubicBezTo>
                  <a:pt x="12691946" y="12396605"/>
                  <a:pt x="12691994" y="12396605"/>
                  <a:pt x="12692568" y="12396510"/>
                </a:cubicBezTo>
                <a:cubicBezTo>
                  <a:pt x="12703240" y="12395074"/>
                  <a:pt x="12712430" y="12401918"/>
                  <a:pt x="12714631" y="12412354"/>
                </a:cubicBezTo>
                <a:cubicBezTo>
                  <a:pt x="12716737" y="12422311"/>
                  <a:pt x="12708745" y="12433080"/>
                  <a:pt x="12698790" y="12434421"/>
                </a:cubicBezTo>
                <a:cubicBezTo>
                  <a:pt x="12694101" y="12435043"/>
                  <a:pt x="12689506" y="12434516"/>
                  <a:pt x="12684959" y="12433798"/>
                </a:cubicBezTo>
                <a:cubicBezTo>
                  <a:pt x="12679887" y="12435234"/>
                  <a:pt x="12674191" y="12434804"/>
                  <a:pt x="12668928" y="12430687"/>
                </a:cubicBezTo>
                <a:cubicBezTo>
                  <a:pt x="12665529" y="12428006"/>
                  <a:pt x="12663950" y="12424895"/>
                  <a:pt x="12663137" y="12421735"/>
                </a:cubicBezTo>
                <a:cubicBezTo>
                  <a:pt x="12662515" y="12420875"/>
                  <a:pt x="12661653" y="12420156"/>
                  <a:pt x="12661127" y="12419246"/>
                </a:cubicBezTo>
                <a:cubicBezTo>
                  <a:pt x="12656198" y="12418146"/>
                  <a:pt x="12651698" y="12415226"/>
                  <a:pt x="12648923" y="12410773"/>
                </a:cubicBezTo>
                <a:lnTo>
                  <a:pt x="12642462" y="12400578"/>
                </a:lnTo>
                <a:cubicBezTo>
                  <a:pt x="12641840" y="12399573"/>
                  <a:pt x="12641745" y="12398520"/>
                  <a:pt x="12641314" y="12397515"/>
                </a:cubicBezTo>
                <a:cubicBezTo>
                  <a:pt x="12640404" y="12396941"/>
                  <a:pt x="12639351" y="12396988"/>
                  <a:pt x="12638490" y="12396365"/>
                </a:cubicBezTo>
                <a:cubicBezTo>
                  <a:pt x="12630498" y="12390478"/>
                  <a:pt x="12626382" y="12380761"/>
                  <a:pt x="12631742" y="12371426"/>
                </a:cubicBezTo>
                <a:cubicBezTo>
                  <a:pt x="12636240" y="12363528"/>
                  <a:pt x="12648732" y="12358837"/>
                  <a:pt x="12656676" y="12364677"/>
                </a:cubicBezTo>
                <a:cubicBezTo>
                  <a:pt x="12657585" y="12365395"/>
                  <a:pt x="12658542" y="12366017"/>
                  <a:pt x="12659547" y="12366639"/>
                </a:cubicBezTo>
                <a:lnTo>
                  <a:pt x="12659930" y="12366639"/>
                </a:lnTo>
                <a:cubicBezTo>
                  <a:pt x="12660217" y="12366593"/>
                  <a:pt x="12660265" y="12366593"/>
                  <a:pt x="12660839" y="12366448"/>
                </a:cubicBezTo>
                <a:cubicBezTo>
                  <a:pt x="12670794" y="12364198"/>
                  <a:pt x="12680127" y="12369895"/>
                  <a:pt x="12683093" y="12379611"/>
                </a:cubicBezTo>
                <a:cubicBezTo>
                  <a:pt x="12684289" y="12383490"/>
                  <a:pt x="12683524" y="12387558"/>
                  <a:pt x="12681897" y="12391244"/>
                </a:cubicBezTo>
                <a:cubicBezTo>
                  <a:pt x="12684242" y="12391626"/>
                  <a:pt x="12686538" y="12392631"/>
                  <a:pt x="12688405" y="12394307"/>
                </a:cubicBezTo>
                <a:close/>
                <a:moveTo>
                  <a:pt x="12402315" y="12174211"/>
                </a:moveTo>
                <a:cubicBezTo>
                  <a:pt x="12392456" y="12175312"/>
                  <a:pt x="12383315" y="12167893"/>
                  <a:pt x="12382119" y="12158128"/>
                </a:cubicBezTo>
                <a:lnTo>
                  <a:pt x="12380732" y="12146735"/>
                </a:lnTo>
                <a:cubicBezTo>
                  <a:pt x="12379535" y="12136875"/>
                  <a:pt x="12387096" y="12127636"/>
                  <a:pt x="12396860" y="12126535"/>
                </a:cubicBezTo>
                <a:cubicBezTo>
                  <a:pt x="12406718" y="12125434"/>
                  <a:pt x="12415859" y="12132854"/>
                  <a:pt x="12417055" y="12142618"/>
                </a:cubicBezTo>
                <a:cubicBezTo>
                  <a:pt x="12417533" y="12146448"/>
                  <a:pt x="12417964" y="12150229"/>
                  <a:pt x="12418443" y="12154011"/>
                </a:cubicBezTo>
                <a:cubicBezTo>
                  <a:pt x="12419639" y="12163824"/>
                  <a:pt x="12412078" y="12173111"/>
                  <a:pt x="12402315" y="12174211"/>
                </a:cubicBezTo>
                <a:close/>
                <a:moveTo>
                  <a:pt x="12389776" y="12263724"/>
                </a:moveTo>
                <a:cubicBezTo>
                  <a:pt x="12371447" y="12249412"/>
                  <a:pt x="12390399" y="12218058"/>
                  <a:pt x="12408919" y="12232562"/>
                </a:cubicBezTo>
                <a:cubicBezTo>
                  <a:pt x="12427248" y="12246923"/>
                  <a:pt x="12408297" y="12278228"/>
                  <a:pt x="12389776" y="12263724"/>
                </a:cubicBezTo>
                <a:close/>
                <a:moveTo>
                  <a:pt x="12312727" y="11862161"/>
                </a:moveTo>
                <a:cubicBezTo>
                  <a:pt x="12306314" y="11853736"/>
                  <a:pt x="12310142" y="11842966"/>
                  <a:pt x="12317320" y="11836743"/>
                </a:cubicBezTo>
                <a:cubicBezTo>
                  <a:pt x="12328998" y="11826692"/>
                  <a:pt x="12344647" y="11826404"/>
                  <a:pt x="12358239" y="11832387"/>
                </a:cubicBezTo>
                <a:cubicBezTo>
                  <a:pt x="12367283" y="11836361"/>
                  <a:pt x="12371208" y="11847849"/>
                  <a:pt x="12367092" y="11856705"/>
                </a:cubicBezTo>
                <a:cubicBezTo>
                  <a:pt x="12364938" y="11861300"/>
                  <a:pt x="12361062" y="11864507"/>
                  <a:pt x="12356515" y="11866038"/>
                </a:cubicBezTo>
                <a:cubicBezTo>
                  <a:pt x="12358573" y="11869102"/>
                  <a:pt x="12360105" y="11872549"/>
                  <a:pt x="12360153" y="11875995"/>
                </a:cubicBezTo>
                <a:cubicBezTo>
                  <a:pt x="12360248" y="11886622"/>
                  <a:pt x="12351874" y="11893275"/>
                  <a:pt x="12342062" y="11894472"/>
                </a:cubicBezTo>
                <a:lnTo>
                  <a:pt x="12330674" y="11895860"/>
                </a:lnTo>
                <a:cubicBezTo>
                  <a:pt x="12320814" y="11897057"/>
                  <a:pt x="12312296" y="11886813"/>
                  <a:pt x="12312200" y="11877767"/>
                </a:cubicBezTo>
                <a:cubicBezTo>
                  <a:pt x="12312152" y="11872884"/>
                  <a:pt x="12314018" y="11869006"/>
                  <a:pt x="12316843" y="11865943"/>
                </a:cubicBezTo>
                <a:cubicBezTo>
                  <a:pt x="12315311" y="11864794"/>
                  <a:pt x="12313827" y="11863645"/>
                  <a:pt x="12312727" y="11862161"/>
                </a:cubicBezTo>
                <a:close/>
                <a:moveTo>
                  <a:pt x="12462615" y="11105755"/>
                </a:moveTo>
                <a:cubicBezTo>
                  <a:pt x="12448354" y="11087230"/>
                  <a:pt x="12478312" y="11066886"/>
                  <a:pt x="12492478" y="11085219"/>
                </a:cubicBezTo>
                <a:cubicBezTo>
                  <a:pt x="12506691" y="11103744"/>
                  <a:pt x="12476780" y="11124136"/>
                  <a:pt x="12462615" y="11105755"/>
                </a:cubicBezTo>
                <a:close/>
                <a:moveTo>
                  <a:pt x="12498603" y="11210490"/>
                </a:moveTo>
                <a:cubicBezTo>
                  <a:pt x="12507841" y="11231743"/>
                  <a:pt x="12475727" y="11248544"/>
                  <a:pt x="12466443" y="11227147"/>
                </a:cubicBezTo>
                <a:cubicBezTo>
                  <a:pt x="12457207" y="11205846"/>
                  <a:pt x="12489319" y="11189045"/>
                  <a:pt x="12498603" y="11210490"/>
                </a:cubicBezTo>
                <a:close/>
                <a:moveTo>
                  <a:pt x="12459361" y="11310964"/>
                </a:moveTo>
                <a:cubicBezTo>
                  <a:pt x="12467496" y="11321399"/>
                  <a:pt x="12461705" y="11332696"/>
                  <a:pt x="12452660" y="11337483"/>
                </a:cubicBezTo>
                <a:cubicBezTo>
                  <a:pt x="12459887" y="11337435"/>
                  <a:pt x="12467305" y="11340786"/>
                  <a:pt x="12470846" y="11349019"/>
                </a:cubicBezTo>
                <a:cubicBezTo>
                  <a:pt x="12473144" y="11354380"/>
                  <a:pt x="12472713" y="11358975"/>
                  <a:pt x="12470607" y="11362613"/>
                </a:cubicBezTo>
                <a:cubicBezTo>
                  <a:pt x="12475058" y="11359310"/>
                  <a:pt x="12481327" y="11358545"/>
                  <a:pt x="12486735" y="11360172"/>
                </a:cubicBezTo>
                <a:cubicBezTo>
                  <a:pt x="12487214" y="11359310"/>
                  <a:pt x="12487597" y="11358401"/>
                  <a:pt x="12488171" y="11357539"/>
                </a:cubicBezTo>
                <a:cubicBezTo>
                  <a:pt x="12494058" y="11349689"/>
                  <a:pt x="12504921" y="11347008"/>
                  <a:pt x="12513344" y="11352704"/>
                </a:cubicBezTo>
                <a:cubicBezTo>
                  <a:pt x="12520761" y="11357683"/>
                  <a:pt x="12523441" y="11368645"/>
                  <a:pt x="12518800" y="11376447"/>
                </a:cubicBezTo>
                <a:cubicBezTo>
                  <a:pt x="12518752" y="11376925"/>
                  <a:pt x="12518752" y="11377405"/>
                  <a:pt x="12518752" y="11377835"/>
                </a:cubicBezTo>
                <a:cubicBezTo>
                  <a:pt x="12518752" y="11378027"/>
                  <a:pt x="12518800" y="11378123"/>
                  <a:pt x="12518800" y="11378410"/>
                </a:cubicBezTo>
                <a:cubicBezTo>
                  <a:pt x="12519086" y="11379846"/>
                  <a:pt x="12519229" y="11381330"/>
                  <a:pt x="12519517" y="11382717"/>
                </a:cubicBezTo>
                <a:cubicBezTo>
                  <a:pt x="12519757" y="11383819"/>
                  <a:pt x="12521432" y="11389754"/>
                  <a:pt x="12519757" y="11384441"/>
                </a:cubicBezTo>
                <a:cubicBezTo>
                  <a:pt x="12521863" y="11391286"/>
                  <a:pt x="12523202" y="11397413"/>
                  <a:pt x="12518847" y="11403875"/>
                </a:cubicBezTo>
                <a:cubicBezTo>
                  <a:pt x="12514492" y="11410338"/>
                  <a:pt x="12506882" y="11413018"/>
                  <a:pt x="12499513" y="11411438"/>
                </a:cubicBezTo>
                <a:cubicBezTo>
                  <a:pt x="12498029" y="11411151"/>
                  <a:pt x="12496545" y="11410625"/>
                  <a:pt x="12495158" y="11410050"/>
                </a:cubicBezTo>
                <a:cubicBezTo>
                  <a:pt x="12493865" y="11409859"/>
                  <a:pt x="12492717" y="11409236"/>
                  <a:pt x="12491521" y="11408854"/>
                </a:cubicBezTo>
                <a:cubicBezTo>
                  <a:pt x="12489749" y="11409189"/>
                  <a:pt x="12487979" y="11409572"/>
                  <a:pt x="12486113" y="11409332"/>
                </a:cubicBezTo>
                <a:cubicBezTo>
                  <a:pt x="12482285" y="11408854"/>
                  <a:pt x="12478504" y="11408375"/>
                  <a:pt x="12474723" y="11407896"/>
                </a:cubicBezTo>
                <a:cubicBezTo>
                  <a:pt x="12464912" y="11406651"/>
                  <a:pt x="12457446" y="11397700"/>
                  <a:pt x="12458548" y="11387744"/>
                </a:cubicBezTo>
                <a:cubicBezTo>
                  <a:pt x="12458979" y="11383962"/>
                  <a:pt x="12460845" y="11380755"/>
                  <a:pt x="12463286" y="11377931"/>
                </a:cubicBezTo>
                <a:cubicBezTo>
                  <a:pt x="12463237" y="11374053"/>
                  <a:pt x="12464433" y="11370176"/>
                  <a:pt x="12466874" y="11366778"/>
                </a:cubicBezTo>
                <a:cubicBezTo>
                  <a:pt x="12458260" y="11373622"/>
                  <a:pt x="12441941" y="11372905"/>
                  <a:pt x="12436102" y="11359406"/>
                </a:cubicBezTo>
                <a:cubicBezTo>
                  <a:pt x="12432130" y="11350311"/>
                  <a:pt x="12436341" y="11343466"/>
                  <a:pt x="12442994" y="11340020"/>
                </a:cubicBezTo>
                <a:cubicBezTo>
                  <a:pt x="12438399" y="11339828"/>
                  <a:pt x="12433806" y="11337722"/>
                  <a:pt x="12430119" y="11333031"/>
                </a:cubicBezTo>
                <a:cubicBezTo>
                  <a:pt x="12415715" y="11314363"/>
                  <a:pt x="12444956" y="11292391"/>
                  <a:pt x="12459361" y="11310964"/>
                </a:cubicBezTo>
                <a:close/>
                <a:moveTo>
                  <a:pt x="12600156" y="11238731"/>
                </a:moveTo>
                <a:cubicBezTo>
                  <a:pt x="12593552" y="11232365"/>
                  <a:pt x="12593169" y="11218770"/>
                  <a:pt x="12600778" y="11212883"/>
                </a:cubicBezTo>
                <a:lnTo>
                  <a:pt x="12607191" y="11207905"/>
                </a:lnTo>
                <a:cubicBezTo>
                  <a:pt x="12615328" y="11201586"/>
                  <a:pt x="12625281" y="11201059"/>
                  <a:pt x="12633035" y="11208527"/>
                </a:cubicBezTo>
                <a:cubicBezTo>
                  <a:pt x="12639639" y="11214893"/>
                  <a:pt x="12640022" y="11228488"/>
                  <a:pt x="12632413" y="11234375"/>
                </a:cubicBezTo>
                <a:lnTo>
                  <a:pt x="12626000" y="11239354"/>
                </a:lnTo>
                <a:cubicBezTo>
                  <a:pt x="12624995" y="11240119"/>
                  <a:pt x="12623942" y="11240503"/>
                  <a:pt x="12622937" y="11241125"/>
                </a:cubicBezTo>
                <a:cubicBezTo>
                  <a:pt x="12627435" y="11241556"/>
                  <a:pt x="12631934" y="11242274"/>
                  <a:pt x="12635906" y="11244380"/>
                </a:cubicBezTo>
                <a:cubicBezTo>
                  <a:pt x="12644999" y="11249214"/>
                  <a:pt x="12648684" y="11260129"/>
                  <a:pt x="12643946" y="11269367"/>
                </a:cubicBezTo>
                <a:cubicBezTo>
                  <a:pt x="12640453" y="11276116"/>
                  <a:pt x="12634231" y="11278509"/>
                  <a:pt x="12627387" y="11280424"/>
                </a:cubicBezTo>
                <a:cubicBezTo>
                  <a:pt x="12622075" y="11281908"/>
                  <a:pt x="12616955" y="11279945"/>
                  <a:pt x="12613030" y="11276499"/>
                </a:cubicBezTo>
                <a:lnTo>
                  <a:pt x="12611929" y="11276403"/>
                </a:lnTo>
                <a:cubicBezTo>
                  <a:pt x="12601831" y="11275542"/>
                  <a:pt x="12595132" y="11266303"/>
                  <a:pt x="12595658" y="11256634"/>
                </a:cubicBezTo>
                <a:cubicBezTo>
                  <a:pt x="12595992" y="11250220"/>
                  <a:pt x="12600396" y="11245242"/>
                  <a:pt x="12605899" y="11242561"/>
                </a:cubicBezTo>
                <a:cubicBezTo>
                  <a:pt x="12603937" y="11241652"/>
                  <a:pt x="12601975" y="11240454"/>
                  <a:pt x="12600156" y="11238731"/>
                </a:cubicBezTo>
                <a:close/>
                <a:moveTo>
                  <a:pt x="12558617" y="11145581"/>
                </a:moveTo>
                <a:lnTo>
                  <a:pt x="12553640" y="11139166"/>
                </a:lnTo>
                <a:cubicBezTo>
                  <a:pt x="12547370" y="11131076"/>
                  <a:pt x="12548949" y="11120115"/>
                  <a:pt x="12556463" y="11113461"/>
                </a:cubicBezTo>
                <a:cubicBezTo>
                  <a:pt x="12563786" y="11106999"/>
                  <a:pt x="12576324" y="11108722"/>
                  <a:pt x="12582162" y="11116286"/>
                </a:cubicBezTo>
                <a:lnTo>
                  <a:pt x="12587139" y="11122700"/>
                </a:lnTo>
                <a:cubicBezTo>
                  <a:pt x="12593409" y="11130789"/>
                  <a:pt x="12591830" y="11141799"/>
                  <a:pt x="12584316" y="11148405"/>
                </a:cubicBezTo>
                <a:cubicBezTo>
                  <a:pt x="12582593" y="11149889"/>
                  <a:pt x="12580583" y="11150894"/>
                  <a:pt x="12578430" y="11151516"/>
                </a:cubicBezTo>
                <a:cubicBezTo>
                  <a:pt x="12591351" y="11150751"/>
                  <a:pt x="12603076" y="11157117"/>
                  <a:pt x="12611021" y="11167408"/>
                </a:cubicBezTo>
                <a:cubicBezTo>
                  <a:pt x="12617003" y="11175163"/>
                  <a:pt x="12614992" y="11187034"/>
                  <a:pt x="12607240" y="11192731"/>
                </a:cubicBezTo>
                <a:cubicBezTo>
                  <a:pt x="12599248" y="11198666"/>
                  <a:pt x="12587906" y="11196703"/>
                  <a:pt x="12581924" y="11188949"/>
                </a:cubicBezTo>
                <a:cubicBezTo>
                  <a:pt x="12581301" y="11188183"/>
                  <a:pt x="12580966" y="11187800"/>
                  <a:pt x="12580917" y="11187656"/>
                </a:cubicBezTo>
                <a:cubicBezTo>
                  <a:pt x="12580822" y="11187609"/>
                  <a:pt x="12580774" y="11187513"/>
                  <a:pt x="12580679" y="11187465"/>
                </a:cubicBezTo>
                <a:cubicBezTo>
                  <a:pt x="12580631" y="11187417"/>
                  <a:pt x="12580631" y="11187417"/>
                  <a:pt x="12580583" y="11187369"/>
                </a:cubicBezTo>
                <a:cubicBezTo>
                  <a:pt x="12579482" y="11187465"/>
                  <a:pt x="12578430" y="11187609"/>
                  <a:pt x="12577329" y="11187848"/>
                </a:cubicBezTo>
                <a:cubicBezTo>
                  <a:pt x="12567422" y="11190002"/>
                  <a:pt x="12558760" y="11180668"/>
                  <a:pt x="12557373" y="11171813"/>
                </a:cubicBezTo>
                <a:cubicBezTo>
                  <a:pt x="12555841" y="11161808"/>
                  <a:pt x="12563689" y="11154484"/>
                  <a:pt x="12572543" y="11152187"/>
                </a:cubicBezTo>
                <a:cubicBezTo>
                  <a:pt x="12567135" y="11151900"/>
                  <a:pt x="12561871" y="11149746"/>
                  <a:pt x="12558617" y="11145581"/>
                </a:cubicBezTo>
                <a:close/>
                <a:moveTo>
                  <a:pt x="12643515" y="11201969"/>
                </a:moveTo>
                <a:cubicBezTo>
                  <a:pt x="12637245" y="11193879"/>
                  <a:pt x="12640070" y="11182439"/>
                  <a:pt x="12647583" y="11176456"/>
                </a:cubicBezTo>
                <a:cubicBezTo>
                  <a:pt x="12653039" y="11172100"/>
                  <a:pt x="12660265" y="11172339"/>
                  <a:pt x="12666199" y="11175259"/>
                </a:cubicBezTo>
                <a:cubicBezTo>
                  <a:pt x="12667013" y="11171860"/>
                  <a:pt x="12668545" y="11168605"/>
                  <a:pt x="12670889" y="11166068"/>
                </a:cubicBezTo>
                <a:cubicBezTo>
                  <a:pt x="12670650" y="11165781"/>
                  <a:pt x="12670411" y="11165494"/>
                  <a:pt x="12670220" y="11165159"/>
                </a:cubicBezTo>
                <a:cubicBezTo>
                  <a:pt x="12664667" y="11156112"/>
                  <a:pt x="12668449" y="11146059"/>
                  <a:pt x="12676202" y="11140028"/>
                </a:cubicBezTo>
                <a:lnTo>
                  <a:pt x="12682614" y="11135050"/>
                </a:lnTo>
                <a:cubicBezTo>
                  <a:pt x="12690462" y="11128971"/>
                  <a:pt x="12703049" y="11133327"/>
                  <a:pt x="12707740" y="11141033"/>
                </a:cubicBezTo>
                <a:cubicBezTo>
                  <a:pt x="12707883" y="11141225"/>
                  <a:pt x="12707787" y="11141464"/>
                  <a:pt x="12707931" y="11141703"/>
                </a:cubicBezTo>
                <a:cubicBezTo>
                  <a:pt x="12708553" y="11140889"/>
                  <a:pt x="12708888" y="11139980"/>
                  <a:pt x="12709653" y="11139215"/>
                </a:cubicBezTo>
                <a:cubicBezTo>
                  <a:pt x="12716211" y="11132704"/>
                  <a:pt x="12729466" y="11132943"/>
                  <a:pt x="12735257" y="11140411"/>
                </a:cubicBezTo>
                <a:lnTo>
                  <a:pt x="12740186" y="11146777"/>
                </a:lnTo>
                <a:cubicBezTo>
                  <a:pt x="12746360" y="11154819"/>
                  <a:pt x="12746408" y="11164967"/>
                  <a:pt x="12738942" y="11172387"/>
                </a:cubicBezTo>
                <a:cubicBezTo>
                  <a:pt x="12738750" y="11172578"/>
                  <a:pt x="12738464" y="11172626"/>
                  <a:pt x="12738273" y="11172818"/>
                </a:cubicBezTo>
                <a:cubicBezTo>
                  <a:pt x="12748274" y="11190864"/>
                  <a:pt x="12723053" y="11211782"/>
                  <a:pt x="12709367" y="11194118"/>
                </a:cubicBezTo>
                <a:cubicBezTo>
                  <a:pt x="12708840" y="11193449"/>
                  <a:pt x="12708745" y="11192731"/>
                  <a:pt x="12708362" y="11192060"/>
                </a:cubicBezTo>
                <a:lnTo>
                  <a:pt x="12704915" y="11194741"/>
                </a:lnTo>
                <a:cubicBezTo>
                  <a:pt x="12699555" y="11198857"/>
                  <a:pt x="12692808" y="11198905"/>
                  <a:pt x="12687065" y="11196369"/>
                </a:cubicBezTo>
                <a:cubicBezTo>
                  <a:pt x="12685151" y="11197038"/>
                  <a:pt x="12683189" y="11196751"/>
                  <a:pt x="12681178" y="11196703"/>
                </a:cubicBezTo>
                <a:cubicBezTo>
                  <a:pt x="12681369" y="11202687"/>
                  <a:pt x="12678834" y="11208718"/>
                  <a:pt x="12674000" y="11212548"/>
                </a:cubicBezTo>
                <a:cubicBezTo>
                  <a:pt x="12666103" y="11218818"/>
                  <a:pt x="12654332" y="11215994"/>
                  <a:pt x="12648492" y="11208479"/>
                </a:cubicBezTo>
                <a:lnTo>
                  <a:pt x="12643515" y="11201969"/>
                </a:lnTo>
                <a:close/>
                <a:moveTo>
                  <a:pt x="12814414" y="11244619"/>
                </a:moveTo>
                <a:lnTo>
                  <a:pt x="12820825" y="11249598"/>
                </a:lnTo>
                <a:cubicBezTo>
                  <a:pt x="12828627" y="11255677"/>
                  <a:pt x="12832167" y="11265824"/>
                  <a:pt x="12826473" y="11274824"/>
                </a:cubicBezTo>
                <a:cubicBezTo>
                  <a:pt x="12825180" y="11276834"/>
                  <a:pt x="12823362" y="11278557"/>
                  <a:pt x="12821304" y="11279945"/>
                </a:cubicBezTo>
                <a:cubicBezTo>
                  <a:pt x="12822836" y="11280998"/>
                  <a:pt x="12824319" y="11282147"/>
                  <a:pt x="12825468" y="11283632"/>
                </a:cubicBezTo>
                <a:lnTo>
                  <a:pt x="12830397" y="11289998"/>
                </a:lnTo>
                <a:cubicBezTo>
                  <a:pt x="12836571" y="11297992"/>
                  <a:pt x="12833748" y="11309384"/>
                  <a:pt x="12826233" y="11315272"/>
                </a:cubicBezTo>
                <a:cubicBezTo>
                  <a:pt x="12818385" y="11321447"/>
                  <a:pt x="12806756" y="11318623"/>
                  <a:pt x="12800966" y="11311107"/>
                </a:cubicBezTo>
                <a:lnTo>
                  <a:pt x="12796037" y="11304741"/>
                </a:lnTo>
                <a:cubicBezTo>
                  <a:pt x="12789863" y="11296747"/>
                  <a:pt x="12792686" y="11285498"/>
                  <a:pt x="12800104" y="11279562"/>
                </a:cubicBezTo>
                <a:lnTo>
                  <a:pt x="12794839" y="11275446"/>
                </a:lnTo>
                <a:cubicBezTo>
                  <a:pt x="12787038" y="11269367"/>
                  <a:pt x="12783497" y="11259219"/>
                  <a:pt x="12789241" y="11250220"/>
                </a:cubicBezTo>
                <a:cubicBezTo>
                  <a:pt x="12794074" y="11242465"/>
                  <a:pt x="12806612" y="11238540"/>
                  <a:pt x="12814414" y="11244619"/>
                </a:cubicBezTo>
                <a:close/>
                <a:moveTo>
                  <a:pt x="12794648" y="11150894"/>
                </a:moveTo>
                <a:cubicBezTo>
                  <a:pt x="12799816" y="11143140"/>
                  <a:pt x="12812211" y="11139693"/>
                  <a:pt x="12820012" y="11145772"/>
                </a:cubicBezTo>
                <a:lnTo>
                  <a:pt x="12826425" y="11150798"/>
                </a:lnTo>
                <a:cubicBezTo>
                  <a:pt x="12834225" y="11156877"/>
                  <a:pt x="12837384" y="11167408"/>
                  <a:pt x="12831545" y="11176120"/>
                </a:cubicBezTo>
                <a:cubicBezTo>
                  <a:pt x="12826378" y="11183875"/>
                  <a:pt x="12813983" y="11187321"/>
                  <a:pt x="12806181" y="11181242"/>
                </a:cubicBezTo>
                <a:lnTo>
                  <a:pt x="12799769" y="11176264"/>
                </a:lnTo>
                <a:cubicBezTo>
                  <a:pt x="12791921" y="11170137"/>
                  <a:pt x="12788810" y="11159653"/>
                  <a:pt x="12794648" y="11150894"/>
                </a:cubicBezTo>
                <a:close/>
                <a:moveTo>
                  <a:pt x="12867152" y="11482665"/>
                </a:moveTo>
                <a:cubicBezTo>
                  <a:pt x="12872415" y="11484532"/>
                  <a:pt x="12875718" y="11488362"/>
                  <a:pt x="12877201" y="11492862"/>
                </a:cubicBezTo>
                <a:cubicBezTo>
                  <a:pt x="12881460" y="11502770"/>
                  <a:pt x="12878446" y="11516316"/>
                  <a:pt x="12865956" y="11518040"/>
                </a:cubicBezTo>
                <a:cubicBezTo>
                  <a:pt x="12862605" y="11518519"/>
                  <a:pt x="12859255" y="11519428"/>
                  <a:pt x="12855905" y="11519859"/>
                </a:cubicBezTo>
                <a:cubicBezTo>
                  <a:pt x="12855091" y="11520050"/>
                  <a:pt x="12854278" y="11520337"/>
                  <a:pt x="12853416" y="11520577"/>
                </a:cubicBezTo>
                <a:cubicBezTo>
                  <a:pt x="12851120" y="11521630"/>
                  <a:pt x="12849014" y="11522444"/>
                  <a:pt x="12846765" y="11522875"/>
                </a:cubicBezTo>
                <a:cubicBezTo>
                  <a:pt x="12844325" y="11527757"/>
                  <a:pt x="12839778" y="11531826"/>
                  <a:pt x="12834847" y="11533118"/>
                </a:cubicBezTo>
                <a:cubicBezTo>
                  <a:pt x="12824607" y="11535894"/>
                  <a:pt x="12816041" y="11529385"/>
                  <a:pt x="12812451" y="11520194"/>
                </a:cubicBezTo>
                <a:cubicBezTo>
                  <a:pt x="12814988" y="11526704"/>
                  <a:pt x="12815322" y="11524024"/>
                  <a:pt x="12811589" y="11521534"/>
                </a:cubicBezTo>
                <a:cubicBezTo>
                  <a:pt x="12808575" y="11519524"/>
                  <a:pt x="12806756" y="11517801"/>
                  <a:pt x="12804650" y="11515120"/>
                </a:cubicBezTo>
                <a:cubicBezTo>
                  <a:pt x="12799864" y="11509041"/>
                  <a:pt x="12798716" y="11502435"/>
                  <a:pt x="12797807" y="11494967"/>
                </a:cubicBezTo>
                <a:cubicBezTo>
                  <a:pt x="12797567" y="11492766"/>
                  <a:pt x="12798141" y="11490468"/>
                  <a:pt x="12799147" y="11488219"/>
                </a:cubicBezTo>
                <a:cubicBezTo>
                  <a:pt x="12798094" y="11484867"/>
                  <a:pt x="12797758" y="11481278"/>
                  <a:pt x="12798572" y="11478022"/>
                </a:cubicBezTo>
                <a:cubicBezTo>
                  <a:pt x="12799194" y="11475437"/>
                  <a:pt x="12800008" y="11472853"/>
                  <a:pt x="12800869" y="11470316"/>
                </a:cubicBezTo>
                <a:cubicBezTo>
                  <a:pt x="12800678" y="11469598"/>
                  <a:pt x="12800390" y="11468975"/>
                  <a:pt x="12800247" y="11468210"/>
                </a:cubicBezTo>
                <a:cubicBezTo>
                  <a:pt x="12798525" y="11458923"/>
                  <a:pt x="12805033" y="11448105"/>
                  <a:pt x="12814843" y="11446908"/>
                </a:cubicBezTo>
                <a:lnTo>
                  <a:pt x="12820156" y="11446239"/>
                </a:lnTo>
                <a:cubicBezTo>
                  <a:pt x="12821639" y="11445520"/>
                  <a:pt x="12823123" y="11444898"/>
                  <a:pt x="12824846" y="11444419"/>
                </a:cubicBezTo>
                <a:cubicBezTo>
                  <a:pt x="12837384" y="11440781"/>
                  <a:pt x="12851072" y="11445616"/>
                  <a:pt x="12863419" y="11448009"/>
                </a:cubicBezTo>
                <a:cubicBezTo>
                  <a:pt x="12882082" y="11451552"/>
                  <a:pt x="12879642" y="11475150"/>
                  <a:pt x="12865956" y="11481900"/>
                </a:cubicBezTo>
                <a:cubicBezTo>
                  <a:pt x="12866338" y="11482187"/>
                  <a:pt x="12866769" y="11482426"/>
                  <a:pt x="12867152" y="11482665"/>
                </a:cubicBezTo>
                <a:close/>
                <a:moveTo>
                  <a:pt x="12986890" y="11522252"/>
                </a:moveTo>
                <a:cubicBezTo>
                  <a:pt x="13005172" y="11536565"/>
                  <a:pt x="12986795" y="11568205"/>
                  <a:pt x="12968274" y="11553749"/>
                </a:cubicBezTo>
                <a:cubicBezTo>
                  <a:pt x="12966168" y="11552074"/>
                  <a:pt x="12964636" y="11550159"/>
                  <a:pt x="12963440" y="11548149"/>
                </a:cubicBezTo>
                <a:lnTo>
                  <a:pt x="12963440" y="11548483"/>
                </a:lnTo>
                <a:cubicBezTo>
                  <a:pt x="12962914" y="11558680"/>
                  <a:pt x="12953486" y="11565573"/>
                  <a:pt x="12943770" y="11565286"/>
                </a:cubicBezTo>
                <a:cubicBezTo>
                  <a:pt x="12933721" y="11564950"/>
                  <a:pt x="12926446" y="11555185"/>
                  <a:pt x="12926973" y="11545612"/>
                </a:cubicBezTo>
                <a:lnTo>
                  <a:pt x="12927356" y="11538814"/>
                </a:lnTo>
                <a:cubicBezTo>
                  <a:pt x="12923097" y="11535511"/>
                  <a:pt x="12920130" y="11530629"/>
                  <a:pt x="12919986" y="11524693"/>
                </a:cubicBezTo>
                <a:cubicBezTo>
                  <a:pt x="12919842" y="11517034"/>
                  <a:pt x="12924150" y="11511865"/>
                  <a:pt x="12929317" y="11506887"/>
                </a:cubicBezTo>
                <a:cubicBezTo>
                  <a:pt x="12933338" y="11503009"/>
                  <a:pt x="12938794" y="11502244"/>
                  <a:pt x="12943915" y="11503440"/>
                </a:cubicBezTo>
                <a:cubicBezTo>
                  <a:pt x="12944249" y="11503296"/>
                  <a:pt x="12944584" y="11503153"/>
                  <a:pt x="12944920" y="11503009"/>
                </a:cubicBezTo>
                <a:cubicBezTo>
                  <a:pt x="12954299" y="11498893"/>
                  <a:pt x="12964636" y="11503871"/>
                  <a:pt x="12968897" y="11512727"/>
                </a:cubicBezTo>
                <a:cubicBezTo>
                  <a:pt x="12970188" y="11515407"/>
                  <a:pt x="12970379" y="11518183"/>
                  <a:pt x="12970141" y="11520960"/>
                </a:cubicBezTo>
                <a:cubicBezTo>
                  <a:pt x="12974925" y="11517992"/>
                  <a:pt x="12980813" y="11517514"/>
                  <a:pt x="12986890" y="11522252"/>
                </a:cubicBezTo>
                <a:close/>
                <a:moveTo>
                  <a:pt x="12984163" y="11423884"/>
                </a:moveTo>
                <a:cubicBezTo>
                  <a:pt x="12989092" y="11414933"/>
                  <a:pt x="12998280" y="11411390"/>
                  <a:pt x="13007852" y="11410146"/>
                </a:cubicBezTo>
                <a:cubicBezTo>
                  <a:pt x="13017710" y="11408854"/>
                  <a:pt x="13026469" y="11418571"/>
                  <a:pt x="13026803" y="11427762"/>
                </a:cubicBezTo>
                <a:cubicBezTo>
                  <a:pt x="13027043" y="11435133"/>
                  <a:pt x="13023070" y="11440781"/>
                  <a:pt x="13017328" y="11443988"/>
                </a:cubicBezTo>
                <a:cubicBezTo>
                  <a:pt x="13017279" y="11451887"/>
                  <a:pt x="13013116" y="11459211"/>
                  <a:pt x="13004884" y="11461747"/>
                </a:cubicBezTo>
                <a:cubicBezTo>
                  <a:pt x="12995936" y="11464476"/>
                  <a:pt x="12984258" y="11459211"/>
                  <a:pt x="12982057" y="11449589"/>
                </a:cubicBezTo>
                <a:cubicBezTo>
                  <a:pt x="12980094" y="11440734"/>
                  <a:pt x="12979663" y="11432021"/>
                  <a:pt x="12984163" y="11423884"/>
                </a:cubicBezTo>
                <a:close/>
                <a:moveTo>
                  <a:pt x="13153099" y="11963067"/>
                </a:moveTo>
                <a:lnTo>
                  <a:pt x="13153002" y="11963162"/>
                </a:lnTo>
                <a:cubicBezTo>
                  <a:pt x="13152620" y="11963641"/>
                  <a:pt x="13152189" y="11964024"/>
                  <a:pt x="13151758" y="11964455"/>
                </a:cubicBezTo>
                <a:cubicBezTo>
                  <a:pt x="13152332" y="11966082"/>
                  <a:pt x="13152763" y="11967757"/>
                  <a:pt x="13152859" y="11969433"/>
                </a:cubicBezTo>
                <a:cubicBezTo>
                  <a:pt x="13153290" y="11979868"/>
                  <a:pt x="13145154" y="11987288"/>
                  <a:pt x="13135390" y="11988484"/>
                </a:cubicBezTo>
                <a:lnTo>
                  <a:pt x="13124001" y="11989873"/>
                </a:lnTo>
                <a:cubicBezTo>
                  <a:pt x="13114143" y="11991069"/>
                  <a:pt x="13105385" y="11981640"/>
                  <a:pt x="13104954" y="11972353"/>
                </a:cubicBezTo>
                <a:cubicBezTo>
                  <a:pt x="13104523" y="11962779"/>
                  <a:pt x="13111415" y="11955791"/>
                  <a:pt x="13120125" y="11953780"/>
                </a:cubicBezTo>
                <a:cubicBezTo>
                  <a:pt x="13119789" y="11949472"/>
                  <a:pt x="13120746" y="11945021"/>
                  <a:pt x="13123426" y="11941670"/>
                </a:cubicBezTo>
                <a:lnTo>
                  <a:pt x="13128452" y="11935255"/>
                </a:lnTo>
                <a:cubicBezTo>
                  <a:pt x="13132328" y="11930277"/>
                  <a:pt x="13137879" y="11928698"/>
                  <a:pt x="13143527" y="11928793"/>
                </a:cubicBezTo>
                <a:cubicBezTo>
                  <a:pt x="13147547" y="11925921"/>
                  <a:pt x="13152716" y="11924581"/>
                  <a:pt x="13158841" y="11925921"/>
                </a:cubicBezTo>
                <a:cubicBezTo>
                  <a:pt x="13181238" y="11931043"/>
                  <a:pt x="13173534" y="11962827"/>
                  <a:pt x="13153099" y="11963067"/>
                </a:cubicBezTo>
                <a:close/>
                <a:moveTo>
                  <a:pt x="13203157" y="11944877"/>
                </a:moveTo>
                <a:cubicBezTo>
                  <a:pt x="13213398" y="11946888"/>
                  <a:pt x="13221677" y="11954259"/>
                  <a:pt x="13220769" y="11965556"/>
                </a:cubicBezTo>
                <a:cubicBezTo>
                  <a:pt x="13220050" y="11975081"/>
                  <a:pt x="13210287" y="11985181"/>
                  <a:pt x="13200142" y="11983171"/>
                </a:cubicBezTo>
                <a:cubicBezTo>
                  <a:pt x="13198945" y="11982884"/>
                  <a:pt x="13197749" y="11982740"/>
                  <a:pt x="13196553" y="11982645"/>
                </a:cubicBezTo>
                <a:lnTo>
                  <a:pt x="13196553" y="11982645"/>
                </a:lnTo>
                <a:cubicBezTo>
                  <a:pt x="13196409" y="11982692"/>
                  <a:pt x="13196361" y="11982692"/>
                  <a:pt x="13196170" y="11982788"/>
                </a:cubicBezTo>
                <a:cubicBezTo>
                  <a:pt x="13195930" y="11982980"/>
                  <a:pt x="13195882" y="11983027"/>
                  <a:pt x="13195405" y="11983363"/>
                </a:cubicBezTo>
                <a:cubicBezTo>
                  <a:pt x="13186934" y="11990016"/>
                  <a:pt x="13175543" y="11988772"/>
                  <a:pt x="13168365" y="11980873"/>
                </a:cubicBezTo>
                <a:cubicBezTo>
                  <a:pt x="13161521" y="11973358"/>
                  <a:pt x="13162957" y="11960003"/>
                  <a:pt x="13170854" y="11953828"/>
                </a:cubicBezTo>
                <a:cubicBezTo>
                  <a:pt x="13180042" y="11946600"/>
                  <a:pt x="13191432" y="11942579"/>
                  <a:pt x="13203157" y="11944877"/>
                </a:cubicBezTo>
                <a:close/>
                <a:moveTo>
                  <a:pt x="13104954" y="12036352"/>
                </a:moveTo>
                <a:lnTo>
                  <a:pt x="13110984" y="12037692"/>
                </a:lnTo>
                <a:cubicBezTo>
                  <a:pt x="13111510" y="12036687"/>
                  <a:pt x="13111846" y="12035586"/>
                  <a:pt x="13112515" y="12034677"/>
                </a:cubicBezTo>
                <a:cubicBezTo>
                  <a:pt x="13118641" y="12026683"/>
                  <a:pt x="13130749" y="12026539"/>
                  <a:pt x="13138263" y="12032427"/>
                </a:cubicBezTo>
                <a:lnTo>
                  <a:pt x="13144675" y="12037405"/>
                </a:lnTo>
                <a:cubicBezTo>
                  <a:pt x="13152716" y="12043724"/>
                  <a:pt x="13152763" y="12055499"/>
                  <a:pt x="13146925" y="12063158"/>
                </a:cubicBezTo>
                <a:cubicBezTo>
                  <a:pt x="13146494" y="12063733"/>
                  <a:pt x="13145824" y="12063972"/>
                  <a:pt x="13145345" y="12064451"/>
                </a:cubicBezTo>
                <a:cubicBezTo>
                  <a:pt x="13151854" y="12065360"/>
                  <a:pt x="13158554" y="12068376"/>
                  <a:pt x="13164393" y="12073210"/>
                </a:cubicBezTo>
                <a:cubicBezTo>
                  <a:pt x="13171667" y="12063254"/>
                  <a:pt x="13192294" y="12062728"/>
                  <a:pt x="13198562" y="12078571"/>
                </a:cubicBezTo>
                <a:cubicBezTo>
                  <a:pt x="13199903" y="12081970"/>
                  <a:pt x="13199903" y="12084890"/>
                  <a:pt x="13199376" y="12087571"/>
                </a:cubicBezTo>
                <a:cubicBezTo>
                  <a:pt x="13203827" y="12081108"/>
                  <a:pt x="13212202" y="12077949"/>
                  <a:pt x="13220002" y="12079576"/>
                </a:cubicBezTo>
                <a:cubicBezTo>
                  <a:pt x="13230388" y="12081779"/>
                  <a:pt x="13235939" y="12093219"/>
                  <a:pt x="13233786" y="12102984"/>
                </a:cubicBezTo>
                <a:lnTo>
                  <a:pt x="13231920" y="12111313"/>
                </a:lnTo>
                <a:cubicBezTo>
                  <a:pt x="13231297" y="12114233"/>
                  <a:pt x="13229909" y="12116626"/>
                  <a:pt x="13228138" y="12118685"/>
                </a:cubicBezTo>
                <a:cubicBezTo>
                  <a:pt x="13230196" y="12120360"/>
                  <a:pt x="13231871" y="12122371"/>
                  <a:pt x="13233019" y="12124572"/>
                </a:cubicBezTo>
                <a:cubicBezTo>
                  <a:pt x="13238331" y="12125147"/>
                  <a:pt x="13243214" y="12127540"/>
                  <a:pt x="13246324" y="12133141"/>
                </a:cubicBezTo>
                <a:cubicBezTo>
                  <a:pt x="13246755" y="12133954"/>
                  <a:pt x="13246850" y="12134959"/>
                  <a:pt x="13247138" y="12135869"/>
                </a:cubicBezTo>
                <a:cubicBezTo>
                  <a:pt x="13247424" y="12135869"/>
                  <a:pt x="13247664" y="12135774"/>
                  <a:pt x="13248000" y="12135821"/>
                </a:cubicBezTo>
                <a:cubicBezTo>
                  <a:pt x="13257810" y="12136826"/>
                  <a:pt x="13266329" y="12147836"/>
                  <a:pt x="13264126" y="12157697"/>
                </a:cubicBezTo>
                <a:lnTo>
                  <a:pt x="13262260" y="12166026"/>
                </a:lnTo>
                <a:cubicBezTo>
                  <a:pt x="13259916" y="12176557"/>
                  <a:pt x="13251348" y="12183306"/>
                  <a:pt x="13240389" y="12182157"/>
                </a:cubicBezTo>
                <a:cubicBezTo>
                  <a:pt x="13231392" y="12181200"/>
                  <a:pt x="13223926" y="12171913"/>
                  <a:pt x="13224357" y="12162818"/>
                </a:cubicBezTo>
                <a:cubicBezTo>
                  <a:pt x="13219189" y="12163298"/>
                  <a:pt x="13214308" y="12161813"/>
                  <a:pt x="13210478" y="12158224"/>
                </a:cubicBezTo>
                <a:cubicBezTo>
                  <a:pt x="13202152" y="12160521"/>
                  <a:pt x="13192246" y="12155639"/>
                  <a:pt x="13188609" y="12148267"/>
                </a:cubicBezTo>
                <a:cubicBezTo>
                  <a:pt x="13187556" y="12146161"/>
                  <a:pt x="13187172" y="12144007"/>
                  <a:pt x="13186980" y="12141949"/>
                </a:cubicBezTo>
                <a:cubicBezTo>
                  <a:pt x="13186837" y="12141949"/>
                  <a:pt x="13186694" y="12141996"/>
                  <a:pt x="13186550" y="12141996"/>
                </a:cubicBezTo>
                <a:cubicBezTo>
                  <a:pt x="13182243" y="12149368"/>
                  <a:pt x="13175400" y="12155112"/>
                  <a:pt x="13166068" y="12156931"/>
                </a:cubicBezTo>
                <a:cubicBezTo>
                  <a:pt x="13160086" y="12158128"/>
                  <a:pt x="13154534" y="12157649"/>
                  <a:pt x="13149414" y="12155974"/>
                </a:cubicBezTo>
                <a:cubicBezTo>
                  <a:pt x="13147642" y="12158175"/>
                  <a:pt x="13145393" y="12160090"/>
                  <a:pt x="13142617" y="12161478"/>
                </a:cubicBezTo>
                <a:cubicBezTo>
                  <a:pt x="13141612" y="12161957"/>
                  <a:pt x="13140512" y="12161909"/>
                  <a:pt x="13139459" y="12162149"/>
                </a:cubicBezTo>
                <a:cubicBezTo>
                  <a:pt x="13135726" y="12169281"/>
                  <a:pt x="13128691" y="12173637"/>
                  <a:pt x="13119886" y="12172680"/>
                </a:cubicBezTo>
                <a:cubicBezTo>
                  <a:pt x="13110074" y="12171675"/>
                  <a:pt x="13101557" y="12160665"/>
                  <a:pt x="13103758" y="12150804"/>
                </a:cubicBezTo>
                <a:lnTo>
                  <a:pt x="13105624" y="12142475"/>
                </a:lnTo>
                <a:cubicBezTo>
                  <a:pt x="13106438" y="12138837"/>
                  <a:pt x="13108208" y="12135869"/>
                  <a:pt x="13110362" y="12133332"/>
                </a:cubicBezTo>
                <a:cubicBezTo>
                  <a:pt x="13110219" y="12131800"/>
                  <a:pt x="13109835" y="12130364"/>
                  <a:pt x="13110074" y="12128737"/>
                </a:cubicBezTo>
                <a:cubicBezTo>
                  <a:pt x="13110553" y="12125386"/>
                  <a:pt x="13112277" y="12122323"/>
                  <a:pt x="13114526" y="12119546"/>
                </a:cubicBezTo>
                <a:cubicBezTo>
                  <a:pt x="13114621" y="12119403"/>
                  <a:pt x="13114573" y="12119259"/>
                  <a:pt x="13114669" y="12119115"/>
                </a:cubicBezTo>
                <a:cubicBezTo>
                  <a:pt x="13114573" y="12118924"/>
                  <a:pt x="13114478" y="12118637"/>
                  <a:pt x="13114381" y="12118397"/>
                </a:cubicBezTo>
                <a:cubicBezTo>
                  <a:pt x="13107777" y="12123854"/>
                  <a:pt x="13097584" y="12125099"/>
                  <a:pt x="13090692" y="12119403"/>
                </a:cubicBezTo>
                <a:cubicBezTo>
                  <a:pt x="13084806" y="12122849"/>
                  <a:pt x="13077675" y="12123041"/>
                  <a:pt x="13071215" y="12119020"/>
                </a:cubicBezTo>
                <a:cubicBezTo>
                  <a:pt x="13063222" y="12114041"/>
                  <a:pt x="13060590" y="12101118"/>
                  <a:pt x="13066477" y="12093602"/>
                </a:cubicBezTo>
                <a:lnTo>
                  <a:pt x="13071453" y="12087188"/>
                </a:lnTo>
                <a:cubicBezTo>
                  <a:pt x="13077771" y="12079146"/>
                  <a:pt x="13088012" y="12076944"/>
                  <a:pt x="13096866" y="12082448"/>
                </a:cubicBezTo>
                <a:cubicBezTo>
                  <a:pt x="13099020" y="12083789"/>
                  <a:pt x="13100695" y="12085751"/>
                  <a:pt x="13102034" y="12087954"/>
                </a:cubicBezTo>
                <a:cubicBezTo>
                  <a:pt x="13104428" y="12087810"/>
                  <a:pt x="13106820" y="12087475"/>
                  <a:pt x="13109021" y="12088241"/>
                </a:cubicBezTo>
                <a:cubicBezTo>
                  <a:pt x="13110936" y="12082161"/>
                  <a:pt x="13115722" y="12077231"/>
                  <a:pt x="13121177" y="12073019"/>
                </a:cubicBezTo>
                <a:cubicBezTo>
                  <a:pt x="13117301" y="12075700"/>
                  <a:pt x="13112659" y="12077184"/>
                  <a:pt x="13108161" y="12076178"/>
                </a:cubicBezTo>
                <a:lnTo>
                  <a:pt x="13099833" y="12074264"/>
                </a:lnTo>
                <a:cubicBezTo>
                  <a:pt x="13089305" y="12071918"/>
                  <a:pt x="13082366" y="12063780"/>
                  <a:pt x="13083371" y="12052675"/>
                </a:cubicBezTo>
                <a:cubicBezTo>
                  <a:pt x="13084232" y="12043102"/>
                  <a:pt x="13095144" y="12034198"/>
                  <a:pt x="13104954" y="12036352"/>
                </a:cubicBezTo>
                <a:close/>
                <a:moveTo>
                  <a:pt x="13332180" y="11976517"/>
                </a:moveTo>
                <a:cubicBezTo>
                  <a:pt x="13329978" y="11986905"/>
                  <a:pt x="13318541" y="11992458"/>
                  <a:pt x="13308729" y="11990255"/>
                </a:cubicBezTo>
                <a:lnTo>
                  <a:pt x="13300403" y="11988388"/>
                </a:lnTo>
                <a:cubicBezTo>
                  <a:pt x="13289921" y="11986043"/>
                  <a:pt x="13284561" y="11974842"/>
                  <a:pt x="13286667" y="11964934"/>
                </a:cubicBezTo>
                <a:cubicBezTo>
                  <a:pt x="13288868" y="11954546"/>
                  <a:pt x="13300307" y="11948993"/>
                  <a:pt x="13310117" y="11951196"/>
                </a:cubicBezTo>
                <a:lnTo>
                  <a:pt x="13318445" y="11953062"/>
                </a:lnTo>
                <a:cubicBezTo>
                  <a:pt x="13328925" y="11955455"/>
                  <a:pt x="13334285" y="11966657"/>
                  <a:pt x="13332180" y="11976517"/>
                </a:cubicBezTo>
                <a:close/>
                <a:moveTo>
                  <a:pt x="13348929" y="11918741"/>
                </a:moveTo>
                <a:cubicBezTo>
                  <a:pt x="13367403" y="11933197"/>
                  <a:pt x="13346489" y="11963210"/>
                  <a:pt x="13327968" y="11948658"/>
                </a:cubicBezTo>
                <a:cubicBezTo>
                  <a:pt x="13309448" y="11934250"/>
                  <a:pt x="13330361" y="11904237"/>
                  <a:pt x="13348929" y="11918741"/>
                </a:cubicBezTo>
                <a:close/>
                <a:moveTo>
                  <a:pt x="13293320" y="12017445"/>
                </a:moveTo>
                <a:cubicBezTo>
                  <a:pt x="13303178" y="12018545"/>
                  <a:pt x="13311458" y="12029603"/>
                  <a:pt x="13309257" y="12039416"/>
                </a:cubicBezTo>
                <a:lnTo>
                  <a:pt x="13307390" y="12047745"/>
                </a:lnTo>
                <a:cubicBezTo>
                  <a:pt x="13305045" y="12058228"/>
                  <a:pt x="13296288" y="12064929"/>
                  <a:pt x="13285423" y="12063684"/>
                </a:cubicBezTo>
                <a:cubicBezTo>
                  <a:pt x="13278102" y="12062823"/>
                  <a:pt x="13271640" y="12056504"/>
                  <a:pt x="13269726" y="12049276"/>
                </a:cubicBezTo>
                <a:cubicBezTo>
                  <a:pt x="13263792" y="12054638"/>
                  <a:pt x="13255081" y="12056744"/>
                  <a:pt x="13246947" y="12050377"/>
                </a:cubicBezTo>
                <a:cubicBezTo>
                  <a:pt x="13228425" y="12035873"/>
                  <a:pt x="13251205" y="12007296"/>
                  <a:pt x="13269774" y="12021800"/>
                </a:cubicBezTo>
                <a:cubicBezTo>
                  <a:pt x="13271689" y="12023332"/>
                  <a:pt x="13272933" y="12025055"/>
                  <a:pt x="13274033" y="12026778"/>
                </a:cubicBezTo>
                <a:cubicBezTo>
                  <a:pt x="13277910" y="12020317"/>
                  <a:pt x="13284944" y="12016487"/>
                  <a:pt x="13293320" y="12017445"/>
                </a:cubicBezTo>
                <a:close/>
                <a:moveTo>
                  <a:pt x="13264557" y="12219638"/>
                </a:moveTo>
                <a:cubicBezTo>
                  <a:pt x="13264126" y="12218585"/>
                  <a:pt x="13263649" y="12217532"/>
                  <a:pt x="13263075" y="12216527"/>
                </a:cubicBezTo>
                <a:lnTo>
                  <a:pt x="13263075" y="12216527"/>
                </a:lnTo>
                <a:cubicBezTo>
                  <a:pt x="13262930" y="12216431"/>
                  <a:pt x="13262930" y="12216431"/>
                  <a:pt x="13262739" y="12216335"/>
                </a:cubicBezTo>
                <a:cubicBezTo>
                  <a:pt x="13262453" y="12216240"/>
                  <a:pt x="13262404" y="12216240"/>
                  <a:pt x="13261877" y="12216047"/>
                </a:cubicBezTo>
                <a:cubicBezTo>
                  <a:pt x="13252115" y="12212984"/>
                  <a:pt x="13246993" y="12203315"/>
                  <a:pt x="13249339" y="12193454"/>
                </a:cubicBezTo>
                <a:cubicBezTo>
                  <a:pt x="13251588" y="12184024"/>
                  <a:pt x="13262835" y="12177993"/>
                  <a:pt x="13271975" y="12180913"/>
                </a:cubicBezTo>
                <a:cubicBezTo>
                  <a:pt x="13282600" y="12184311"/>
                  <a:pt x="13291836" y="12191109"/>
                  <a:pt x="13296334" y="12201592"/>
                </a:cubicBezTo>
                <a:cubicBezTo>
                  <a:pt x="13297435" y="12204129"/>
                  <a:pt x="13298009" y="12206761"/>
                  <a:pt x="13298201" y="12209394"/>
                </a:cubicBezTo>
                <a:cubicBezTo>
                  <a:pt x="13301982" y="12212362"/>
                  <a:pt x="13304662" y="12216670"/>
                  <a:pt x="13305284" y="12221648"/>
                </a:cubicBezTo>
                <a:lnTo>
                  <a:pt x="13306672" y="12233041"/>
                </a:lnTo>
                <a:cubicBezTo>
                  <a:pt x="13307868" y="12242901"/>
                  <a:pt x="13300355" y="12252140"/>
                  <a:pt x="13290543" y="12253241"/>
                </a:cubicBezTo>
                <a:cubicBezTo>
                  <a:pt x="13280685" y="12254343"/>
                  <a:pt x="13271544" y="12246923"/>
                  <a:pt x="13270348" y="12237109"/>
                </a:cubicBezTo>
                <a:cubicBezTo>
                  <a:pt x="13269870" y="12233328"/>
                  <a:pt x="13269391" y="12229499"/>
                  <a:pt x="13268960" y="12225717"/>
                </a:cubicBezTo>
                <a:cubicBezTo>
                  <a:pt x="13268960" y="12225526"/>
                  <a:pt x="13269009" y="12225334"/>
                  <a:pt x="13269009" y="12225142"/>
                </a:cubicBezTo>
                <a:cubicBezTo>
                  <a:pt x="13267094" y="12223706"/>
                  <a:pt x="13265515" y="12221888"/>
                  <a:pt x="13264557" y="12219638"/>
                </a:cubicBezTo>
                <a:close/>
                <a:moveTo>
                  <a:pt x="13275947" y="12101021"/>
                </a:moveTo>
                <a:cubicBezTo>
                  <a:pt x="13300115" y="12106431"/>
                  <a:pt x="13291310" y="12143816"/>
                  <a:pt x="13267190" y="12138406"/>
                </a:cubicBezTo>
                <a:cubicBezTo>
                  <a:pt x="13243069" y="12132949"/>
                  <a:pt x="13251876" y="12095564"/>
                  <a:pt x="13275947" y="12101021"/>
                </a:cubicBezTo>
                <a:close/>
                <a:moveTo>
                  <a:pt x="13301982" y="12169424"/>
                </a:moveTo>
                <a:lnTo>
                  <a:pt x="13305715" y="12152767"/>
                </a:lnTo>
                <a:cubicBezTo>
                  <a:pt x="13308059" y="12142283"/>
                  <a:pt x="13319449" y="12137018"/>
                  <a:pt x="13329261" y="12139220"/>
                </a:cubicBezTo>
                <a:cubicBezTo>
                  <a:pt x="13339645" y="12141518"/>
                  <a:pt x="13345005" y="12152958"/>
                  <a:pt x="13342804" y="12162771"/>
                </a:cubicBezTo>
                <a:lnTo>
                  <a:pt x="13339071" y="12179429"/>
                </a:lnTo>
                <a:cubicBezTo>
                  <a:pt x="13336725" y="12189912"/>
                  <a:pt x="13325337" y="12195178"/>
                  <a:pt x="13315573" y="12193024"/>
                </a:cubicBezTo>
                <a:cubicBezTo>
                  <a:pt x="13305141" y="12190678"/>
                  <a:pt x="13299781" y="12179190"/>
                  <a:pt x="13301982" y="12169424"/>
                </a:cubicBezTo>
                <a:close/>
                <a:moveTo>
                  <a:pt x="13191672" y="12327866"/>
                </a:moveTo>
                <a:cubicBezTo>
                  <a:pt x="13181765" y="12322745"/>
                  <a:pt x="13180568" y="12310826"/>
                  <a:pt x="13184636" y="12301635"/>
                </a:cubicBezTo>
                <a:cubicBezTo>
                  <a:pt x="13191193" y="12286844"/>
                  <a:pt x="13205933" y="12279568"/>
                  <a:pt x="13221534" y="12279090"/>
                </a:cubicBezTo>
                <a:cubicBezTo>
                  <a:pt x="13231920" y="12278802"/>
                  <a:pt x="13240773" y="12287946"/>
                  <a:pt x="13240868" y="12298140"/>
                </a:cubicBezTo>
                <a:cubicBezTo>
                  <a:pt x="13240916" y="12303502"/>
                  <a:pt x="13238619" y="12308289"/>
                  <a:pt x="13235077" y="12311783"/>
                </a:cubicBezTo>
                <a:cubicBezTo>
                  <a:pt x="13238428" y="12313793"/>
                  <a:pt x="13241442" y="12316379"/>
                  <a:pt x="13243022" y="12319585"/>
                </a:cubicBezTo>
                <a:cubicBezTo>
                  <a:pt x="13247903" y="12329638"/>
                  <a:pt x="13242926" y="12339738"/>
                  <a:pt x="13234169" y="12345291"/>
                </a:cubicBezTo>
                <a:lnTo>
                  <a:pt x="13223975" y="12351754"/>
                </a:lnTo>
                <a:cubicBezTo>
                  <a:pt x="13215169" y="12357353"/>
                  <a:pt x="13202438" y="12351418"/>
                  <a:pt x="13198323" y="12342897"/>
                </a:cubicBezTo>
                <a:cubicBezTo>
                  <a:pt x="13196073" y="12338302"/>
                  <a:pt x="13196122" y="12333755"/>
                  <a:pt x="13197414" y="12329542"/>
                </a:cubicBezTo>
                <a:cubicBezTo>
                  <a:pt x="13195356" y="12329208"/>
                  <a:pt x="13193393" y="12328728"/>
                  <a:pt x="13191672" y="12327866"/>
                </a:cubicBezTo>
                <a:close/>
                <a:moveTo>
                  <a:pt x="13174778" y="12229547"/>
                </a:moveTo>
                <a:cubicBezTo>
                  <a:pt x="13176788" y="12219542"/>
                  <a:pt x="13187268" y="12212266"/>
                  <a:pt x="13197414" y="12214516"/>
                </a:cubicBezTo>
                <a:lnTo>
                  <a:pt x="13205740" y="12216383"/>
                </a:lnTo>
                <a:cubicBezTo>
                  <a:pt x="13215886" y="12218681"/>
                  <a:pt x="13222873" y="12228637"/>
                  <a:pt x="13220769" y="12239024"/>
                </a:cubicBezTo>
                <a:cubicBezTo>
                  <a:pt x="13218758" y="12249028"/>
                  <a:pt x="13208277" y="12256304"/>
                  <a:pt x="13198179" y="12254055"/>
                </a:cubicBezTo>
                <a:lnTo>
                  <a:pt x="13189852" y="12252188"/>
                </a:lnTo>
                <a:cubicBezTo>
                  <a:pt x="13179659" y="12249890"/>
                  <a:pt x="13172672" y="12239933"/>
                  <a:pt x="13174778" y="12229547"/>
                </a:cubicBezTo>
                <a:close/>
                <a:moveTo>
                  <a:pt x="13114860" y="12301779"/>
                </a:moveTo>
                <a:lnTo>
                  <a:pt x="13118593" y="12285120"/>
                </a:lnTo>
                <a:cubicBezTo>
                  <a:pt x="13120891" y="12274974"/>
                  <a:pt x="13133046" y="12269373"/>
                  <a:pt x="13142474" y="12272197"/>
                </a:cubicBezTo>
                <a:cubicBezTo>
                  <a:pt x="13152907" y="12275308"/>
                  <a:pt x="13157645" y="12285982"/>
                  <a:pt x="13155396" y="12296082"/>
                </a:cubicBezTo>
                <a:lnTo>
                  <a:pt x="13151663" y="12312741"/>
                </a:lnTo>
                <a:cubicBezTo>
                  <a:pt x="13149366" y="12322888"/>
                  <a:pt x="13137210" y="12328489"/>
                  <a:pt x="13127781" y="12325665"/>
                </a:cubicBezTo>
                <a:cubicBezTo>
                  <a:pt x="13117349" y="12322554"/>
                  <a:pt x="13112563" y="12311879"/>
                  <a:pt x="13114860" y="12301779"/>
                </a:cubicBezTo>
                <a:close/>
                <a:moveTo>
                  <a:pt x="13114429" y="12235242"/>
                </a:moveTo>
                <a:cubicBezTo>
                  <a:pt x="13105193" y="12233184"/>
                  <a:pt x="13100790" y="12226387"/>
                  <a:pt x="13100168" y="12219159"/>
                </a:cubicBezTo>
                <a:cubicBezTo>
                  <a:pt x="13097584" y="12210304"/>
                  <a:pt x="13101843" y="12201592"/>
                  <a:pt x="13109597" y="12196661"/>
                </a:cubicBezTo>
                <a:lnTo>
                  <a:pt x="13119789" y="12190199"/>
                </a:lnTo>
                <a:cubicBezTo>
                  <a:pt x="13128595" y="12184598"/>
                  <a:pt x="13141278" y="12190199"/>
                  <a:pt x="13145536" y="12198768"/>
                </a:cubicBezTo>
                <a:cubicBezTo>
                  <a:pt x="13150514" y="12208724"/>
                  <a:pt x="13145728" y="12219016"/>
                  <a:pt x="13136971" y="12224568"/>
                </a:cubicBezTo>
                <a:lnTo>
                  <a:pt x="13134482" y="12226148"/>
                </a:lnTo>
                <a:cubicBezTo>
                  <a:pt x="13130892" y="12232754"/>
                  <a:pt x="13123953" y="12237397"/>
                  <a:pt x="13114429" y="12235242"/>
                </a:cubicBezTo>
                <a:close/>
                <a:moveTo>
                  <a:pt x="12953391" y="12152431"/>
                </a:moveTo>
                <a:cubicBezTo>
                  <a:pt x="12953246" y="12141805"/>
                  <a:pt x="12961622" y="12135152"/>
                  <a:pt x="12971432" y="12133907"/>
                </a:cubicBezTo>
                <a:lnTo>
                  <a:pt x="12974782" y="12133523"/>
                </a:lnTo>
                <a:cubicBezTo>
                  <a:pt x="12972485" y="12127444"/>
                  <a:pt x="12973586" y="12120073"/>
                  <a:pt x="12977654" y="12114903"/>
                </a:cubicBezTo>
                <a:lnTo>
                  <a:pt x="12982679" y="12108489"/>
                </a:lnTo>
                <a:cubicBezTo>
                  <a:pt x="12988996" y="12100447"/>
                  <a:pt x="13000769" y="12100351"/>
                  <a:pt x="13008426" y="12106191"/>
                </a:cubicBezTo>
                <a:cubicBezTo>
                  <a:pt x="13016418" y="12112318"/>
                  <a:pt x="13016609" y="12124429"/>
                  <a:pt x="13010723" y="12131944"/>
                </a:cubicBezTo>
                <a:lnTo>
                  <a:pt x="13005746" y="12138359"/>
                </a:lnTo>
                <a:cubicBezTo>
                  <a:pt x="13004023" y="12140560"/>
                  <a:pt x="13001822" y="12142140"/>
                  <a:pt x="12999476" y="12143193"/>
                </a:cubicBezTo>
                <a:cubicBezTo>
                  <a:pt x="13000626" y="12145586"/>
                  <a:pt x="13001343" y="12148123"/>
                  <a:pt x="13001391" y="12150613"/>
                </a:cubicBezTo>
                <a:cubicBezTo>
                  <a:pt x="13001487" y="12157984"/>
                  <a:pt x="12997323" y="12163345"/>
                  <a:pt x="12991581" y="12166409"/>
                </a:cubicBezTo>
                <a:cubicBezTo>
                  <a:pt x="13012111" y="12174067"/>
                  <a:pt x="13003736" y="12207958"/>
                  <a:pt x="12980621" y="12202740"/>
                </a:cubicBezTo>
                <a:cubicBezTo>
                  <a:pt x="12963967" y="12199007"/>
                  <a:pt x="12963058" y="12180147"/>
                  <a:pt x="12971959" y="12170526"/>
                </a:cubicBezTo>
                <a:cubicBezTo>
                  <a:pt x="12962053" y="12171675"/>
                  <a:pt x="12953486" y="12161478"/>
                  <a:pt x="12953391" y="12152431"/>
                </a:cubicBezTo>
                <a:close/>
                <a:moveTo>
                  <a:pt x="13037284" y="11963498"/>
                </a:moveTo>
                <a:cubicBezTo>
                  <a:pt x="13031972" y="11970295"/>
                  <a:pt x="13024889" y="11974268"/>
                  <a:pt x="13017185" y="11976183"/>
                </a:cubicBezTo>
                <a:cubicBezTo>
                  <a:pt x="13011010" y="11981065"/>
                  <a:pt x="13002253" y="11982740"/>
                  <a:pt x="12994356" y="11976565"/>
                </a:cubicBezTo>
                <a:cubicBezTo>
                  <a:pt x="12993685" y="11976039"/>
                  <a:pt x="12993494" y="11975416"/>
                  <a:pt x="12992920" y="11974890"/>
                </a:cubicBezTo>
                <a:cubicBezTo>
                  <a:pt x="12984737" y="11971204"/>
                  <a:pt x="12979808" y="11961918"/>
                  <a:pt x="12981961" y="11953110"/>
                </a:cubicBezTo>
                <a:cubicBezTo>
                  <a:pt x="12984449" y="11942914"/>
                  <a:pt x="12995074" y="11936787"/>
                  <a:pt x="13005172" y="11939037"/>
                </a:cubicBezTo>
                <a:cubicBezTo>
                  <a:pt x="13006177" y="11939229"/>
                  <a:pt x="13006703" y="11939324"/>
                  <a:pt x="13006894" y="11939372"/>
                </a:cubicBezTo>
                <a:cubicBezTo>
                  <a:pt x="13007039" y="11939372"/>
                  <a:pt x="13007133" y="11939372"/>
                  <a:pt x="13007278" y="11939372"/>
                </a:cubicBezTo>
                <a:cubicBezTo>
                  <a:pt x="13007325" y="11939372"/>
                  <a:pt x="13007373" y="11939372"/>
                  <a:pt x="13007421" y="11939372"/>
                </a:cubicBezTo>
                <a:cubicBezTo>
                  <a:pt x="13008187" y="11938558"/>
                  <a:pt x="13009000" y="11937744"/>
                  <a:pt x="13009765" y="11936787"/>
                </a:cubicBezTo>
                <a:cubicBezTo>
                  <a:pt x="13016370" y="11928315"/>
                  <a:pt x="13029771" y="11930038"/>
                  <a:pt x="13036901" y="11936357"/>
                </a:cubicBezTo>
                <a:cubicBezTo>
                  <a:pt x="13045229" y="11943728"/>
                  <a:pt x="13043457" y="11955599"/>
                  <a:pt x="13037284" y="11963498"/>
                </a:cubicBezTo>
                <a:close/>
                <a:moveTo>
                  <a:pt x="13048865" y="11983363"/>
                </a:moveTo>
                <a:cubicBezTo>
                  <a:pt x="13056857" y="11989250"/>
                  <a:pt x="13060973" y="11998968"/>
                  <a:pt x="13055613" y="12008301"/>
                </a:cubicBezTo>
                <a:cubicBezTo>
                  <a:pt x="13051115" y="12016200"/>
                  <a:pt x="13038624" y="12020891"/>
                  <a:pt x="13030679" y="12015051"/>
                </a:cubicBezTo>
                <a:cubicBezTo>
                  <a:pt x="13029771" y="12014333"/>
                  <a:pt x="13028813" y="12013711"/>
                  <a:pt x="13027808" y="12013089"/>
                </a:cubicBezTo>
                <a:lnTo>
                  <a:pt x="13027808" y="12013089"/>
                </a:lnTo>
                <a:cubicBezTo>
                  <a:pt x="13027665" y="12013089"/>
                  <a:pt x="13027617" y="12013089"/>
                  <a:pt x="13027425" y="12013089"/>
                </a:cubicBezTo>
                <a:cubicBezTo>
                  <a:pt x="13027138" y="12013136"/>
                  <a:pt x="13027091" y="12013184"/>
                  <a:pt x="13026516" y="12013280"/>
                </a:cubicBezTo>
                <a:cubicBezTo>
                  <a:pt x="13016562" y="12015530"/>
                  <a:pt x="13007230" y="12009833"/>
                  <a:pt x="13004262" y="12000117"/>
                </a:cubicBezTo>
                <a:cubicBezTo>
                  <a:pt x="13001439" y="11990878"/>
                  <a:pt x="13008092" y="11979964"/>
                  <a:pt x="13017423" y="11977857"/>
                </a:cubicBezTo>
                <a:cubicBezTo>
                  <a:pt x="13028239" y="11975416"/>
                  <a:pt x="13039676" y="11976613"/>
                  <a:pt x="13048865" y="11983363"/>
                </a:cubicBezTo>
                <a:close/>
                <a:moveTo>
                  <a:pt x="13004454" y="12212314"/>
                </a:moveTo>
                <a:lnTo>
                  <a:pt x="13012781" y="12214181"/>
                </a:lnTo>
                <a:cubicBezTo>
                  <a:pt x="13022927" y="12216478"/>
                  <a:pt x="13029914" y="12226435"/>
                  <a:pt x="13027808" y="12236823"/>
                </a:cubicBezTo>
                <a:cubicBezTo>
                  <a:pt x="13025798" y="12246827"/>
                  <a:pt x="13015318" y="12254151"/>
                  <a:pt x="13005172" y="12251853"/>
                </a:cubicBezTo>
                <a:lnTo>
                  <a:pt x="12996844" y="12249986"/>
                </a:lnTo>
                <a:cubicBezTo>
                  <a:pt x="12986698" y="12247737"/>
                  <a:pt x="12979711" y="12237732"/>
                  <a:pt x="12981817" y="12227345"/>
                </a:cubicBezTo>
                <a:cubicBezTo>
                  <a:pt x="12983827" y="12217340"/>
                  <a:pt x="12994308" y="12210016"/>
                  <a:pt x="13004454" y="12212314"/>
                </a:cubicBezTo>
                <a:close/>
                <a:moveTo>
                  <a:pt x="13025080" y="12175934"/>
                </a:moveTo>
                <a:cubicBezTo>
                  <a:pt x="13006511" y="12161431"/>
                  <a:pt x="13029340" y="12132854"/>
                  <a:pt x="13047861" y="12147357"/>
                </a:cubicBezTo>
                <a:cubicBezTo>
                  <a:pt x="13049631" y="12148746"/>
                  <a:pt x="13050684" y="12150326"/>
                  <a:pt x="13051737" y="12151905"/>
                </a:cubicBezTo>
                <a:cubicBezTo>
                  <a:pt x="13054991" y="12142905"/>
                  <a:pt x="13065950" y="12138023"/>
                  <a:pt x="13074755" y="12140704"/>
                </a:cubicBezTo>
                <a:cubicBezTo>
                  <a:pt x="13085189" y="12143816"/>
                  <a:pt x="13089975" y="12154490"/>
                  <a:pt x="13087678" y="12164590"/>
                </a:cubicBezTo>
                <a:lnTo>
                  <a:pt x="13083945" y="12181248"/>
                </a:lnTo>
                <a:cubicBezTo>
                  <a:pt x="13081647" y="12191396"/>
                  <a:pt x="13069492" y="12196996"/>
                  <a:pt x="13060064" y="12194173"/>
                </a:cubicBezTo>
                <a:cubicBezTo>
                  <a:pt x="13051497" y="12191635"/>
                  <a:pt x="13047047" y="12183976"/>
                  <a:pt x="13046856" y="12175743"/>
                </a:cubicBezTo>
                <a:cubicBezTo>
                  <a:pt x="13040969" y="12180386"/>
                  <a:pt x="13032737" y="12181918"/>
                  <a:pt x="13025080" y="12175934"/>
                </a:cubicBezTo>
                <a:close/>
                <a:moveTo>
                  <a:pt x="13097057" y="11902610"/>
                </a:moveTo>
                <a:cubicBezTo>
                  <a:pt x="13089400" y="11910172"/>
                  <a:pt x="13078967" y="11908545"/>
                  <a:pt x="13071215" y="11902466"/>
                </a:cubicBezTo>
                <a:lnTo>
                  <a:pt x="13064802" y="11897440"/>
                </a:lnTo>
                <a:cubicBezTo>
                  <a:pt x="13057002" y="11891361"/>
                  <a:pt x="13058629" y="11877814"/>
                  <a:pt x="13064945" y="11871591"/>
                </a:cubicBezTo>
                <a:cubicBezTo>
                  <a:pt x="13072603" y="11864028"/>
                  <a:pt x="13083035" y="11865656"/>
                  <a:pt x="13090789" y="11871735"/>
                </a:cubicBezTo>
                <a:lnTo>
                  <a:pt x="13097202" y="11876713"/>
                </a:lnTo>
                <a:cubicBezTo>
                  <a:pt x="13105050" y="11882840"/>
                  <a:pt x="13103375" y="11896339"/>
                  <a:pt x="13097057" y="11902610"/>
                </a:cubicBezTo>
                <a:close/>
                <a:moveTo>
                  <a:pt x="13065185" y="11851008"/>
                </a:moveTo>
                <a:lnTo>
                  <a:pt x="13060208" y="11857374"/>
                </a:lnTo>
                <a:cubicBezTo>
                  <a:pt x="13054082" y="11865225"/>
                  <a:pt x="13044653" y="11869437"/>
                  <a:pt x="13035178" y="11863933"/>
                </a:cubicBezTo>
                <a:cubicBezTo>
                  <a:pt x="13029675" y="11860725"/>
                  <a:pt x="13025702" y="11853353"/>
                  <a:pt x="13026038" y="11846556"/>
                </a:cubicBezTo>
                <a:cubicBezTo>
                  <a:pt x="13025368" y="11848663"/>
                  <a:pt x="13024363" y="11850721"/>
                  <a:pt x="13023022" y="11852492"/>
                </a:cubicBezTo>
                <a:lnTo>
                  <a:pt x="13018045" y="11858906"/>
                </a:lnTo>
                <a:cubicBezTo>
                  <a:pt x="13016275" y="11861156"/>
                  <a:pt x="13014074" y="11862784"/>
                  <a:pt x="13011632" y="11863884"/>
                </a:cubicBezTo>
                <a:cubicBezTo>
                  <a:pt x="13011632" y="11872453"/>
                  <a:pt x="13008666" y="11880830"/>
                  <a:pt x="13001534" y="11887149"/>
                </a:cubicBezTo>
                <a:cubicBezTo>
                  <a:pt x="12996988" y="11891169"/>
                  <a:pt x="12991963" y="11893610"/>
                  <a:pt x="12986698" y="11894759"/>
                </a:cubicBezTo>
                <a:cubicBezTo>
                  <a:pt x="12986316" y="11897583"/>
                  <a:pt x="12985311" y="11900360"/>
                  <a:pt x="12983636" y="11902944"/>
                </a:cubicBezTo>
                <a:cubicBezTo>
                  <a:pt x="12978324" y="11910939"/>
                  <a:pt x="12965641" y="11912853"/>
                  <a:pt x="12958080" y="11906966"/>
                </a:cubicBezTo>
                <a:lnTo>
                  <a:pt x="12951093" y="11901461"/>
                </a:lnTo>
                <a:cubicBezTo>
                  <a:pt x="12951810" y="11908449"/>
                  <a:pt x="12948796" y="11915773"/>
                  <a:pt x="12943005" y="11919842"/>
                </a:cubicBezTo>
                <a:cubicBezTo>
                  <a:pt x="12937023" y="11924054"/>
                  <a:pt x="12930946" y="11928937"/>
                  <a:pt x="12923623" y="11930469"/>
                </a:cubicBezTo>
                <a:cubicBezTo>
                  <a:pt x="12912951" y="11932718"/>
                  <a:pt x="12902518" y="11926304"/>
                  <a:pt x="12900173" y="11915534"/>
                </a:cubicBezTo>
                <a:cubicBezTo>
                  <a:pt x="12898450" y="11907636"/>
                  <a:pt x="12901849" y="11901508"/>
                  <a:pt x="12906156" y="11895286"/>
                </a:cubicBezTo>
                <a:cubicBezTo>
                  <a:pt x="12907686" y="11893084"/>
                  <a:pt x="12909744" y="11891648"/>
                  <a:pt x="12911946" y="11890595"/>
                </a:cubicBezTo>
                <a:cubicBezTo>
                  <a:pt x="12911037" y="11890068"/>
                  <a:pt x="12910128" y="11890116"/>
                  <a:pt x="12909266" y="11889398"/>
                </a:cubicBezTo>
                <a:cubicBezTo>
                  <a:pt x="12895387" y="11878532"/>
                  <a:pt x="12904432" y="11859672"/>
                  <a:pt x="12917641" y="11856896"/>
                </a:cubicBezTo>
                <a:cubicBezTo>
                  <a:pt x="12914770" y="11844402"/>
                  <a:pt x="12921900" y="11829276"/>
                  <a:pt x="12930706" y="11820612"/>
                </a:cubicBezTo>
                <a:cubicBezTo>
                  <a:pt x="12936928" y="11814533"/>
                  <a:pt x="12947648" y="11814198"/>
                  <a:pt x="12957698" y="11815777"/>
                </a:cubicBezTo>
                <a:cubicBezTo>
                  <a:pt x="12958942" y="11803523"/>
                  <a:pt x="12976457" y="11792609"/>
                  <a:pt x="12989857" y="11803092"/>
                </a:cubicBezTo>
                <a:cubicBezTo>
                  <a:pt x="12998999" y="11810225"/>
                  <a:pt x="12997227" y="11820086"/>
                  <a:pt x="12990862" y="11826499"/>
                </a:cubicBezTo>
                <a:cubicBezTo>
                  <a:pt x="12992537" y="11827026"/>
                  <a:pt x="12994069" y="11827697"/>
                  <a:pt x="12995409" y="11828654"/>
                </a:cubicBezTo>
                <a:cubicBezTo>
                  <a:pt x="13001870" y="11821426"/>
                  <a:pt x="13012829" y="11821235"/>
                  <a:pt x="13020390" y="11826835"/>
                </a:cubicBezTo>
                <a:cubicBezTo>
                  <a:pt x="13025271" y="11830425"/>
                  <a:pt x="13027282" y="11836312"/>
                  <a:pt x="13026898" y="11842105"/>
                </a:cubicBezTo>
                <a:cubicBezTo>
                  <a:pt x="13027329" y="11841004"/>
                  <a:pt x="13027905" y="11839951"/>
                  <a:pt x="13028670" y="11838993"/>
                </a:cubicBezTo>
                <a:lnTo>
                  <a:pt x="13033694" y="11832579"/>
                </a:lnTo>
                <a:cubicBezTo>
                  <a:pt x="13039772" y="11824776"/>
                  <a:pt x="13049248" y="11820516"/>
                  <a:pt x="13058724" y="11826069"/>
                </a:cubicBezTo>
                <a:cubicBezTo>
                  <a:pt x="13066381" y="11830521"/>
                  <a:pt x="13071310" y="11843206"/>
                  <a:pt x="13065185" y="11851008"/>
                </a:cubicBezTo>
                <a:close/>
                <a:moveTo>
                  <a:pt x="12934679" y="12066174"/>
                </a:moveTo>
                <a:cubicBezTo>
                  <a:pt x="12933769" y="12075939"/>
                  <a:pt x="12922809" y="12084699"/>
                  <a:pt x="12912999" y="12082497"/>
                </a:cubicBezTo>
                <a:lnTo>
                  <a:pt x="12904672" y="12080630"/>
                </a:lnTo>
                <a:cubicBezTo>
                  <a:pt x="12894191" y="12078284"/>
                  <a:pt x="12887299" y="12070003"/>
                  <a:pt x="12888352" y="12058945"/>
                </a:cubicBezTo>
                <a:cubicBezTo>
                  <a:pt x="12888974" y="12052340"/>
                  <a:pt x="12894334" y="12046452"/>
                  <a:pt x="12900651" y="12043867"/>
                </a:cubicBezTo>
                <a:cubicBezTo>
                  <a:pt x="12898546" y="12038745"/>
                  <a:pt x="12898546" y="12032953"/>
                  <a:pt x="12901849" y="12027401"/>
                </a:cubicBezTo>
                <a:cubicBezTo>
                  <a:pt x="12906538" y="12019407"/>
                  <a:pt x="12919604" y="12016152"/>
                  <a:pt x="12927116" y="12022040"/>
                </a:cubicBezTo>
                <a:lnTo>
                  <a:pt x="12933529" y="12027066"/>
                </a:lnTo>
                <a:cubicBezTo>
                  <a:pt x="12941618" y="12033384"/>
                  <a:pt x="12944249" y="12043197"/>
                  <a:pt x="12938889" y="12052340"/>
                </a:cubicBezTo>
                <a:cubicBezTo>
                  <a:pt x="12937645" y="12054446"/>
                  <a:pt x="12935779" y="12056169"/>
                  <a:pt x="12933626" y="12057510"/>
                </a:cubicBezTo>
                <a:cubicBezTo>
                  <a:pt x="12934486" y="12060190"/>
                  <a:pt x="12934965" y="12063015"/>
                  <a:pt x="12934679" y="12066174"/>
                </a:cubicBezTo>
                <a:close/>
                <a:moveTo>
                  <a:pt x="12912233" y="11686247"/>
                </a:moveTo>
                <a:lnTo>
                  <a:pt x="12917210" y="11679881"/>
                </a:lnTo>
                <a:cubicBezTo>
                  <a:pt x="12918023" y="11678875"/>
                  <a:pt x="12919028" y="11678205"/>
                  <a:pt x="12919890" y="11677392"/>
                </a:cubicBezTo>
                <a:cubicBezTo>
                  <a:pt x="12920560" y="11674807"/>
                  <a:pt x="12921565" y="11672318"/>
                  <a:pt x="12923240" y="11670116"/>
                </a:cubicBezTo>
                <a:cubicBezTo>
                  <a:pt x="12929366" y="11662122"/>
                  <a:pt x="12941474" y="11661978"/>
                  <a:pt x="12948987" y="11667818"/>
                </a:cubicBezTo>
                <a:lnTo>
                  <a:pt x="12955400" y="11672796"/>
                </a:lnTo>
                <a:cubicBezTo>
                  <a:pt x="12963488" y="11679115"/>
                  <a:pt x="12963537" y="11690890"/>
                  <a:pt x="12957698" y="11698549"/>
                </a:cubicBezTo>
                <a:cubicBezTo>
                  <a:pt x="12954347" y="11702953"/>
                  <a:pt x="12949227" y="11704772"/>
                  <a:pt x="12944010" y="11704772"/>
                </a:cubicBezTo>
                <a:lnTo>
                  <a:pt x="12942526" y="11706687"/>
                </a:lnTo>
                <a:cubicBezTo>
                  <a:pt x="12937836" y="11712670"/>
                  <a:pt x="12931041" y="11715495"/>
                  <a:pt x="12924197" y="11714298"/>
                </a:cubicBezTo>
                <a:cubicBezTo>
                  <a:pt x="12926112" y="11719611"/>
                  <a:pt x="12926112" y="11725642"/>
                  <a:pt x="12922715" y="11729998"/>
                </a:cubicBezTo>
                <a:lnTo>
                  <a:pt x="12917737" y="11736413"/>
                </a:lnTo>
                <a:cubicBezTo>
                  <a:pt x="12911419" y="11744502"/>
                  <a:pt x="12901849" y="11747422"/>
                  <a:pt x="12892516" y="11742157"/>
                </a:cubicBezTo>
                <a:cubicBezTo>
                  <a:pt x="12884524" y="11737609"/>
                  <a:pt x="12880886" y="11724493"/>
                  <a:pt x="12886773" y="11716931"/>
                </a:cubicBezTo>
                <a:lnTo>
                  <a:pt x="12891751" y="11710516"/>
                </a:lnTo>
                <a:cubicBezTo>
                  <a:pt x="12896584" y="11704342"/>
                  <a:pt x="12903331" y="11701230"/>
                  <a:pt x="12910414" y="11702475"/>
                </a:cubicBezTo>
                <a:cubicBezTo>
                  <a:pt x="12908596" y="11696970"/>
                  <a:pt x="12908739" y="11690747"/>
                  <a:pt x="12912233" y="11686247"/>
                </a:cubicBezTo>
                <a:close/>
                <a:moveTo>
                  <a:pt x="12899169" y="11601952"/>
                </a:moveTo>
                <a:lnTo>
                  <a:pt x="12894191" y="11608366"/>
                </a:lnTo>
                <a:cubicBezTo>
                  <a:pt x="12888065" y="11616169"/>
                  <a:pt x="12875383" y="11616121"/>
                  <a:pt x="12868396" y="11609851"/>
                </a:cubicBezTo>
                <a:cubicBezTo>
                  <a:pt x="12860691" y="11602957"/>
                  <a:pt x="12860834" y="11591804"/>
                  <a:pt x="12866912" y="11584002"/>
                </a:cubicBezTo>
                <a:lnTo>
                  <a:pt x="12871938" y="11577635"/>
                </a:lnTo>
                <a:cubicBezTo>
                  <a:pt x="12878015" y="11569785"/>
                  <a:pt x="12890745" y="11569881"/>
                  <a:pt x="12897733" y="11576151"/>
                </a:cubicBezTo>
                <a:cubicBezTo>
                  <a:pt x="12905437" y="11582997"/>
                  <a:pt x="12905246" y="11594197"/>
                  <a:pt x="12899169" y="11601952"/>
                </a:cubicBezTo>
                <a:close/>
                <a:moveTo>
                  <a:pt x="12883997" y="11895429"/>
                </a:moveTo>
                <a:cubicBezTo>
                  <a:pt x="12902614" y="11909981"/>
                  <a:pt x="12879642" y="11938415"/>
                  <a:pt x="12861122" y="11923959"/>
                </a:cubicBezTo>
                <a:cubicBezTo>
                  <a:pt x="12842553" y="11909407"/>
                  <a:pt x="12865525" y="11880926"/>
                  <a:pt x="12883997" y="11895429"/>
                </a:cubicBezTo>
                <a:close/>
                <a:moveTo>
                  <a:pt x="12837863" y="12008828"/>
                </a:moveTo>
                <a:cubicBezTo>
                  <a:pt x="12819438" y="11994420"/>
                  <a:pt x="12839825" y="11964024"/>
                  <a:pt x="12858347" y="11978528"/>
                </a:cubicBezTo>
                <a:cubicBezTo>
                  <a:pt x="12876819" y="11992984"/>
                  <a:pt x="12856432" y="12023332"/>
                  <a:pt x="12837863" y="12008828"/>
                </a:cubicBezTo>
                <a:close/>
                <a:moveTo>
                  <a:pt x="12855091" y="11658388"/>
                </a:moveTo>
                <a:cubicBezTo>
                  <a:pt x="12849540" y="11666430"/>
                  <a:pt x="12837002" y="11667818"/>
                  <a:pt x="12829487" y="11661931"/>
                </a:cubicBezTo>
                <a:lnTo>
                  <a:pt x="12823076" y="11656952"/>
                </a:lnTo>
                <a:cubicBezTo>
                  <a:pt x="12815036" y="11650633"/>
                  <a:pt x="12813838" y="11639624"/>
                  <a:pt x="12819534" y="11631343"/>
                </a:cubicBezTo>
                <a:cubicBezTo>
                  <a:pt x="12825086" y="11623301"/>
                  <a:pt x="12837624" y="11621913"/>
                  <a:pt x="12845138" y="11627801"/>
                </a:cubicBezTo>
                <a:lnTo>
                  <a:pt x="12851550" y="11632779"/>
                </a:lnTo>
                <a:cubicBezTo>
                  <a:pt x="12859591" y="11639097"/>
                  <a:pt x="12860787" y="11650155"/>
                  <a:pt x="12855091" y="11658388"/>
                </a:cubicBezTo>
                <a:close/>
                <a:moveTo>
                  <a:pt x="12832743" y="12100830"/>
                </a:moveTo>
                <a:cubicBezTo>
                  <a:pt x="12838868" y="12093028"/>
                  <a:pt x="12851598" y="12093172"/>
                  <a:pt x="12858585" y="12099442"/>
                </a:cubicBezTo>
                <a:cubicBezTo>
                  <a:pt x="12866290" y="12106382"/>
                  <a:pt x="12866051" y="12117488"/>
                  <a:pt x="12859974" y="12125290"/>
                </a:cubicBezTo>
                <a:lnTo>
                  <a:pt x="12849971" y="12138071"/>
                </a:lnTo>
                <a:cubicBezTo>
                  <a:pt x="12843845" y="12145921"/>
                  <a:pt x="12831116" y="12145730"/>
                  <a:pt x="12824127" y="12139459"/>
                </a:cubicBezTo>
                <a:cubicBezTo>
                  <a:pt x="12816423" y="12132518"/>
                  <a:pt x="12816663" y="12121413"/>
                  <a:pt x="12822740" y="12113659"/>
                </a:cubicBezTo>
                <a:lnTo>
                  <a:pt x="12832743" y="12100830"/>
                </a:lnTo>
                <a:close/>
                <a:moveTo>
                  <a:pt x="12848440" y="12177323"/>
                </a:moveTo>
                <a:cubicBezTo>
                  <a:pt x="12849828" y="12168659"/>
                  <a:pt x="12857006" y="12162867"/>
                  <a:pt x="12865764" y="12161813"/>
                </a:cubicBezTo>
                <a:lnTo>
                  <a:pt x="12877153" y="12160426"/>
                </a:lnTo>
                <a:cubicBezTo>
                  <a:pt x="12887013" y="12159229"/>
                  <a:pt x="12895627" y="12169185"/>
                  <a:pt x="12895818" y="12178328"/>
                </a:cubicBezTo>
                <a:cubicBezTo>
                  <a:pt x="12896058" y="12188907"/>
                  <a:pt x="12887730" y="12195800"/>
                  <a:pt x="12877920" y="12196996"/>
                </a:cubicBezTo>
                <a:lnTo>
                  <a:pt x="12875095" y="12197332"/>
                </a:lnTo>
                <a:cubicBezTo>
                  <a:pt x="12869305" y="12201544"/>
                  <a:pt x="12861456" y="12202693"/>
                  <a:pt x="12854135" y="12196996"/>
                </a:cubicBezTo>
                <a:cubicBezTo>
                  <a:pt x="12847051" y="12191396"/>
                  <a:pt x="12846046" y="12183833"/>
                  <a:pt x="12848440" y="12177323"/>
                </a:cubicBezTo>
                <a:close/>
                <a:moveTo>
                  <a:pt x="12934057" y="11984272"/>
                </a:moveTo>
                <a:cubicBezTo>
                  <a:pt x="12930275" y="11984703"/>
                  <a:pt x="12926446" y="11985181"/>
                  <a:pt x="12922666" y="11985660"/>
                </a:cubicBezTo>
                <a:cubicBezTo>
                  <a:pt x="12912855" y="11986857"/>
                  <a:pt x="12903427" y="11980011"/>
                  <a:pt x="12902040" y="11970055"/>
                </a:cubicBezTo>
                <a:cubicBezTo>
                  <a:pt x="12900699" y="11960386"/>
                  <a:pt x="12907831" y="11950621"/>
                  <a:pt x="12917641" y="11949424"/>
                </a:cubicBezTo>
                <a:cubicBezTo>
                  <a:pt x="12921422" y="11948946"/>
                  <a:pt x="12925250" y="11948467"/>
                  <a:pt x="12929031" y="11948036"/>
                </a:cubicBezTo>
                <a:cubicBezTo>
                  <a:pt x="12938841" y="11946839"/>
                  <a:pt x="12948270" y="11953685"/>
                  <a:pt x="12949658" y="11963641"/>
                </a:cubicBezTo>
                <a:cubicBezTo>
                  <a:pt x="12950997" y="11973263"/>
                  <a:pt x="12943867" y="11983027"/>
                  <a:pt x="12934057" y="11984272"/>
                </a:cubicBezTo>
                <a:close/>
                <a:moveTo>
                  <a:pt x="13025942" y="11667196"/>
                </a:moveTo>
                <a:cubicBezTo>
                  <a:pt x="13020678" y="11666908"/>
                  <a:pt x="13017136" y="11664707"/>
                  <a:pt x="13014791" y="11661739"/>
                </a:cubicBezTo>
                <a:cubicBezTo>
                  <a:pt x="13011585" y="11672796"/>
                  <a:pt x="12999094" y="11681126"/>
                  <a:pt x="12987512" y="11672078"/>
                </a:cubicBezTo>
                <a:cubicBezTo>
                  <a:pt x="12968991" y="11657574"/>
                  <a:pt x="12989857" y="11627561"/>
                  <a:pt x="13008378" y="11642018"/>
                </a:cubicBezTo>
                <a:cubicBezTo>
                  <a:pt x="13010149" y="11643405"/>
                  <a:pt x="13011249" y="11645033"/>
                  <a:pt x="13012350" y="11646661"/>
                </a:cubicBezTo>
                <a:cubicBezTo>
                  <a:pt x="13014599" y="11638284"/>
                  <a:pt x="13021683" y="11630625"/>
                  <a:pt x="13032546" y="11631200"/>
                </a:cubicBezTo>
                <a:cubicBezTo>
                  <a:pt x="13055995" y="11632444"/>
                  <a:pt x="13049105" y="11668392"/>
                  <a:pt x="13025942" y="11667196"/>
                </a:cubicBezTo>
                <a:close/>
                <a:moveTo>
                  <a:pt x="12994500" y="11727270"/>
                </a:moveTo>
                <a:cubicBezTo>
                  <a:pt x="12994692" y="11736604"/>
                  <a:pt x="12986507" y="11746513"/>
                  <a:pt x="12976649" y="11745986"/>
                </a:cubicBezTo>
                <a:lnTo>
                  <a:pt x="12968512" y="11745555"/>
                </a:lnTo>
                <a:cubicBezTo>
                  <a:pt x="12958607" y="11745029"/>
                  <a:pt x="12950040" y="11738232"/>
                  <a:pt x="12949801" y="11727701"/>
                </a:cubicBezTo>
                <a:cubicBezTo>
                  <a:pt x="12949609" y="11718367"/>
                  <a:pt x="12957792" y="11708458"/>
                  <a:pt x="12967652" y="11708985"/>
                </a:cubicBezTo>
                <a:lnTo>
                  <a:pt x="12975739" y="11709415"/>
                </a:lnTo>
                <a:cubicBezTo>
                  <a:pt x="12985694" y="11709942"/>
                  <a:pt x="12994261" y="11716787"/>
                  <a:pt x="12994500" y="11727270"/>
                </a:cubicBezTo>
                <a:close/>
                <a:moveTo>
                  <a:pt x="12944872" y="11439920"/>
                </a:moveTo>
                <a:cubicBezTo>
                  <a:pt x="12939894" y="11447675"/>
                  <a:pt x="12927404" y="11451456"/>
                  <a:pt x="12919604" y="11445328"/>
                </a:cubicBezTo>
                <a:lnTo>
                  <a:pt x="12913191" y="11440351"/>
                </a:lnTo>
                <a:cubicBezTo>
                  <a:pt x="12905389" y="11434272"/>
                  <a:pt x="12901992" y="11423979"/>
                  <a:pt x="12907734" y="11415077"/>
                </a:cubicBezTo>
                <a:cubicBezTo>
                  <a:pt x="12912760" y="11407322"/>
                  <a:pt x="12925202" y="11403540"/>
                  <a:pt x="12933004" y="11409619"/>
                </a:cubicBezTo>
                <a:lnTo>
                  <a:pt x="12939417" y="11414597"/>
                </a:lnTo>
                <a:cubicBezTo>
                  <a:pt x="12947264" y="11420725"/>
                  <a:pt x="12950662" y="11430969"/>
                  <a:pt x="12944872" y="11439920"/>
                </a:cubicBezTo>
                <a:close/>
                <a:moveTo>
                  <a:pt x="12908931" y="11458540"/>
                </a:moveTo>
                <a:cubicBezTo>
                  <a:pt x="12918742" y="11457344"/>
                  <a:pt x="12928313" y="11463088"/>
                  <a:pt x="12930179" y="11473283"/>
                </a:cubicBezTo>
                <a:cubicBezTo>
                  <a:pt x="12931854" y="11482618"/>
                  <a:pt x="12925250" y="11493340"/>
                  <a:pt x="12915440" y="11494537"/>
                </a:cubicBezTo>
                <a:cubicBezTo>
                  <a:pt x="12913717" y="11494728"/>
                  <a:pt x="12911993" y="11494967"/>
                  <a:pt x="12910319" y="11495159"/>
                </a:cubicBezTo>
                <a:cubicBezTo>
                  <a:pt x="12907734" y="11496834"/>
                  <a:pt x="12904672" y="11498031"/>
                  <a:pt x="12900604" y="11497839"/>
                </a:cubicBezTo>
                <a:cubicBezTo>
                  <a:pt x="12890362" y="11497265"/>
                  <a:pt x="12884667" y="11489942"/>
                  <a:pt x="12883135" y="11481947"/>
                </a:cubicBezTo>
                <a:cubicBezTo>
                  <a:pt x="12883089" y="11481708"/>
                  <a:pt x="12882897" y="11481469"/>
                  <a:pt x="12882849" y="11481182"/>
                </a:cubicBezTo>
                <a:cubicBezTo>
                  <a:pt x="12882801" y="11480942"/>
                  <a:pt x="12882897" y="11480703"/>
                  <a:pt x="12882849" y="11480464"/>
                </a:cubicBezTo>
                <a:cubicBezTo>
                  <a:pt x="12882610" y="11478453"/>
                  <a:pt x="12882705" y="11476490"/>
                  <a:pt x="12882992" y="11474480"/>
                </a:cubicBezTo>
                <a:cubicBezTo>
                  <a:pt x="12883040" y="11474289"/>
                  <a:pt x="12883040" y="11474097"/>
                  <a:pt x="12883089" y="11473906"/>
                </a:cubicBezTo>
                <a:cubicBezTo>
                  <a:pt x="12883854" y="11470172"/>
                  <a:pt x="12885720" y="11466965"/>
                  <a:pt x="12888640" y="11464619"/>
                </a:cubicBezTo>
                <a:cubicBezTo>
                  <a:pt x="12891129" y="11462226"/>
                  <a:pt x="12894000" y="11460311"/>
                  <a:pt x="12897542" y="11459880"/>
                </a:cubicBezTo>
                <a:lnTo>
                  <a:pt x="12908931" y="11458540"/>
                </a:lnTo>
                <a:close/>
                <a:moveTo>
                  <a:pt x="12857916" y="11560355"/>
                </a:moveTo>
                <a:cubicBezTo>
                  <a:pt x="12839490" y="11545947"/>
                  <a:pt x="12859351" y="11515216"/>
                  <a:pt x="12877824" y="11529719"/>
                </a:cubicBezTo>
                <a:cubicBezTo>
                  <a:pt x="12896297" y="11544128"/>
                  <a:pt x="12876436" y="11574811"/>
                  <a:pt x="12857916" y="11560355"/>
                </a:cubicBezTo>
                <a:close/>
                <a:moveTo>
                  <a:pt x="12699652" y="11575864"/>
                </a:moveTo>
                <a:cubicBezTo>
                  <a:pt x="12718172" y="11590368"/>
                  <a:pt x="12695393" y="11618945"/>
                  <a:pt x="12676824" y="11604441"/>
                </a:cubicBezTo>
                <a:cubicBezTo>
                  <a:pt x="12670363" y="11599415"/>
                  <a:pt x="12669167" y="11592714"/>
                  <a:pt x="12670794" y="11586682"/>
                </a:cubicBezTo>
                <a:cubicBezTo>
                  <a:pt x="12665674" y="11589315"/>
                  <a:pt x="12659835" y="11589889"/>
                  <a:pt x="12653996" y="11586395"/>
                </a:cubicBezTo>
                <a:cubicBezTo>
                  <a:pt x="12646292" y="11581799"/>
                  <a:pt x="12641554" y="11569114"/>
                  <a:pt x="12647631" y="11561360"/>
                </a:cubicBezTo>
                <a:lnTo>
                  <a:pt x="12652656" y="11554946"/>
                </a:lnTo>
                <a:cubicBezTo>
                  <a:pt x="12658733" y="11547143"/>
                  <a:pt x="12668354" y="11543027"/>
                  <a:pt x="12677685" y="11548579"/>
                </a:cubicBezTo>
                <a:cubicBezTo>
                  <a:pt x="12685102" y="11553031"/>
                  <a:pt x="12689554" y="11564855"/>
                  <a:pt x="12684434" y="11572705"/>
                </a:cubicBezTo>
                <a:cubicBezTo>
                  <a:pt x="12689218" y="11571317"/>
                  <a:pt x="12694531" y="11571843"/>
                  <a:pt x="12699652" y="11575864"/>
                </a:cubicBezTo>
                <a:close/>
                <a:moveTo>
                  <a:pt x="12802449" y="11553222"/>
                </a:moveTo>
                <a:cubicBezTo>
                  <a:pt x="12820970" y="11567727"/>
                  <a:pt x="12796228" y="11594676"/>
                  <a:pt x="12777802" y="11580220"/>
                </a:cubicBezTo>
                <a:cubicBezTo>
                  <a:pt x="12766364" y="11571269"/>
                  <a:pt x="12771438" y="11557674"/>
                  <a:pt x="12781296" y="11551882"/>
                </a:cubicBezTo>
                <a:cubicBezTo>
                  <a:pt x="12779429" y="11551404"/>
                  <a:pt x="12777563" y="11550781"/>
                  <a:pt x="12776032" y="11549585"/>
                </a:cubicBezTo>
                <a:lnTo>
                  <a:pt x="12769619" y="11544606"/>
                </a:lnTo>
                <a:cubicBezTo>
                  <a:pt x="12761531" y="11538288"/>
                  <a:pt x="12758994" y="11528379"/>
                  <a:pt x="12764402" y="11519284"/>
                </a:cubicBezTo>
                <a:cubicBezTo>
                  <a:pt x="12769188" y="11511291"/>
                  <a:pt x="12782206" y="11508179"/>
                  <a:pt x="12789718" y="11514067"/>
                </a:cubicBezTo>
                <a:lnTo>
                  <a:pt x="12796131" y="11519045"/>
                </a:lnTo>
                <a:cubicBezTo>
                  <a:pt x="12804220" y="11525364"/>
                  <a:pt x="12806756" y="11535272"/>
                  <a:pt x="12801348" y="11544367"/>
                </a:cubicBezTo>
                <a:cubicBezTo>
                  <a:pt x="12800008" y="11546617"/>
                  <a:pt x="12797950" y="11548340"/>
                  <a:pt x="12795606" y="11549728"/>
                </a:cubicBezTo>
                <a:cubicBezTo>
                  <a:pt x="12797903" y="11550399"/>
                  <a:pt x="12800247" y="11551499"/>
                  <a:pt x="12802449" y="11553222"/>
                </a:cubicBezTo>
                <a:close/>
                <a:moveTo>
                  <a:pt x="12757798" y="11502722"/>
                </a:moveTo>
                <a:cubicBezTo>
                  <a:pt x="12739326" y="11488266"/>
                  <a:pt x="12760239" y="11458253"/>
                  <a:pt x="12778759" y="11472757"/>
                </a:cubicBezTo>
                <a:cubicBezTo>
                  <a:pt x="12797281" y="11487213"/>
                  <a:pt x="12776367" y="11517226"/>
                  <a:pt x="12757798" y="11502722"/>
                </a:cubicBezTo>
                <a:close/>
                <a:moveTo>
                  <a:pt x="12757319" y="11569402"/>
                </a:moveTo>
                <a:cubicBezTo>
                  <a:pt x="12775841" y="11583906"/>
                  <a:pt x="12753108" y="11612483"/>
                  <a:pt x="12734540" y="11597979"/>
                </a:cubicBezTo>
                <a:cubicBezTo>
                  <a:pt x="12716019" y="11583523"/>
                  <a:pt x="12738750" y="11554898"/>
                  <a:pt x="12757319" y="11569402"/>
                </a:cubicBezTo>
                <a:close/>
                <a:moveTo>
                  <a:pt x="12727457" y="11669972"/>
                </a:moveTo>
                <a:cubicBezTo>
                  <a:pt x="12745786" y="11684285"/>
                  <a:pt x="12726834" y="11715638"/>
                  <a:pt x="12708314" y="11701134"/>
                </a:cubicBezTo>
                <a:cubicBezTo>
                  <a:pt x="12689985" y="11686774"/>
                  <a:pt x="12708936" y="11655421"/>
                  <a:pt x="12727457" y="11669972"/>
                </a:cubicBezTo>
                <a:close/>
                <a:moveTo>
                  <a:pt x="12714870" y="11759437"/>
                </a:moveTo>
                <a:cubicBezTo>
                  <a:pt x="12724728" y="11758336"/>
                  <a:pt x="12733870" y="11765755"/>
                  <a:pt x="12735066" y="11775568"/>
                </a:cubicBezTo>
                <a:lnTo>
                  <a:pt x="12736453" y="11786961"/>
                </a:lnTo>
                <a:cubicBezTo>
                  <a:pt x="12737651" y="11796774"/>
                  <a:pt x="12730137" y="11806061"/>
                  <a:pt x="12720373" y="11807161"/>
                </a:cubicBezTo>
                <a:cubicBezTo>
                  <a:pt x="12710515" y="11808262"/>
                  <a:pt x="12701375" y="11800843"/>
                  <a:pt x="12700178" y="11791030"/>
                </a:cubicBezTo>
                <a:cubicBezTo>
                  <a:pt x="12699700" y="11787200"/>
                  <a:pt x="12699221" y="11783419"/>
                  <a:pt x="12698790" y="11779637"/>
                </a:cubicBezTo>
                <a:cubicBezTo>
                  <a:pt x="12697594" y="11769872"/>
                  <a:pt x="12705107" y="11760586"/>
                  <a:pt x="12714870" y="11759437"/>
                </a:cubicBezTo>
                <a:close/>
                <a:moveTo>
                  <a:pt x="12734683" y="11636082"/>
                </a:moveTo>
                <a:cubicBezTo>
                  <a:pt x="12732386" y="11631343"/>
                  <a:pt x="12731955" y="11626030"/>
                  <a:pt x="12734683" y="11620285"/>
                </a:cubicBezTo>
                <a:cubicBezTo>
                  <a:pt x="12738511" y="11612100"/>
                  <a:pt x="12751481" y="11607170"/>
                  <a:pt x="12759377" y="11612579"/>
                </a:cubicBezTo>
                <a:cubicBezTo>
                  <a:pt x="12766460" y="11617509"/>
                  <a:pt x="12772682" y="11623492"/>
                  <a:pt x="12773256" y="11632683"/>
                </a:cubicBezTo>
                <a:cubicBezTo>
                  <a:pt x="12773304" y="11633592"/>
                  <a:pt x="12773161" y="11634407"/>
                  <a:pt x="12773113" y="11635268"/>
                </a:cubicBezTo>
                <a:cubicBezTo>
                  <a:pt x="12781966" y="11650729"/>
                  <a:pt x="12765455" y="11673562"/>
                  <a:pt x="12749184" y="11660829"/>
                </a:cubicBezTo>
                <a:cubicBezTo>
                  <a:pt x="12747652" y="11659633"/>
                  <a:pt x="12746456" y="11658292"/>
                  <a:pt x="12745403" y="11656856"/>
                </a:cubicBezTo>
                <a:cubicBezTo>
                  <a:pt x="12743345" y="11656043"/>
                  <a:pt x="12741430" y="11654941"/>
                  <a:pt x="12739709" y="11653505"/>
                </a:cubicBezTo>
                <a:cubicBezTo>
                  <a:pt x="12734587" y="11649150"/>
                  <a:pt x="12733199" y="11642305"/>
                  <a:pt x="12734683" y="11636082"/>
                </a:cubicBezTo>
                <a:close/>
                <a:moveTo>
                  <a:pt x="12765934" y="11713053"/>
                </a:moveTo>
                <a:lnTo>
                  <a:pt x="12770959" y="11706639"/>
                </a:lnTo>
                <a:cubicBezTo>
                  <a:pt x="12777037" y="11698836"/>
                  <a:pt x="12788665" y="11697209"/>
                  <a:pt x="12796562" y="11703288"/>
                </a:cubicBezTo>
                <a:cubicBezTo>
                  <a:pt x="12804363" y="11709272"/>
                  <a:pt x="12805990" y="11721143"/>
                  <a:pt x="12799913" y="11728945"/>
                </a:cubicBezTo>
                <a:lnTo>
                  <a:pt x="12794935" y="11735360"/>
                </a:lnTo>
                <a:cubicBezTo>
                  <a:pt x="12788857" y="11743162"/>
                  <a:pt x="12777180" y="11744790"/>
                  <a:pt x="12769283" y="11738710"/>
                </a:cubicBezTo>
                <a:cubicBezTo>
                  <a:pt x="12761531" y="11732679"/>
                  <a:pt x="12759904" y="11720808"/>
                  <a:pt x="12765934" y="11713053"/>
                </a:cubicBezTo>
                <a:close/>
                <a:moveTo>
                  <a:pt x="12785125" y="11680599"/>
                </a:moveTo>
                <a:cubicBezTo>
                  <a:pt x="12766603" y="11666095"/>
                  <a:pt x="12789096" y="11637279"/>
                  <a:pt x="12807665" y="11651782"/>
                </a:cubicBezTo>
                <a:cubicBezTo>
                  <a:pt x="12826185" y="11666287"/>
                  <a:pt x="12803692" y="11695103"/>
                  <a:pt x="12785125" y="11680599"/>
                </a:cubicBezTo>
                <a:close/>
                <a:moveTo>
                  <a:pt x="12790149" y="11451169"/>
                </a:moveTo>
                <a:cubicBezTo>
                  <a:pt x="12786130" y="11457344"/>
                  <a:pt x="12779669" y="11459689"/>
                  <a:pt x="12773113" y="11459067"/>
                </a:cubicBezTo>
                <a:cubicBezTo>
                  <a:pt x="12768518" y="11465481"/>
                  <a:pt x="12760957" y="11469119"/>
                  <a:pt x="12752773" y="11466439"/>
                </a:cubicBezTo>
                <a:cubicBezTo>
                  <a:pt x="12747221" y="11464619"/>
                  <a:pt x="12742866" y="11459546"/>
                  <a:pt x="12741096" y="11453801"/>
                </a:cubicBezTo>
                <a:cubicBezTo>
                  <a:pt x="12740665" y="11453849"/>
                  <a:pt x="12740331" y="11454088"/>
                  <a:pt x="12739900" y="11454136"/>
                </a:cubicBezTo>
                <a:lnTo>
                  <a:pt x="12728510" y="11455524"/>
                </a:lnTo>
                <a:cubicBezTo>
                  <a:pt x="12718651" y="11456721"/>
                  <a:pt x="12709941" y="11447004"/>
                  <a:pt x="12709653" y="11437813"/>
                </a:cubicBezTo>
                <a:cubicBezTo>
                  <a:pt x="12709415" y="11430490"/>
                  <a:pt x="12713483" y="11424937"/>
                  <a:pt x="12719177" y="11421778"/>
                </a:cubicBezTo>
                <a:cubicBezTo>
                  <a:pt x="12719129" y="11418187"/>
                  <a:pt x="12719799" y="11414597"/>
                  <a:pt x="12722097" y="11411678"/>
                </a:cubicBezTo>
                <a:lnTo>
                  <a:pt x="12732099" y="11398849"/>
                </a:lnTo>
                <a:cubicBezTo>
                  <a:pt x="12738176" y="11391047"/>
                  <a:pt x="12748993" y="11388318"/>
                  <a:pt x="12757510" y="11394206"/>
                </a:cubicBezTo>
                <a:cubicBezTo>
                  <a:pt x="12765264" y="11399567"/>
                  <a:pt x="12768230" y="11411869"/>
                  <a:pt x="12762153" y="11419672"/>
                </a:cubicBezTo>
                <a:lnTo>
                  <a:pt x="12759330" y="11423261"/>
                </a:lnTo>
                <a:cubicBezTo>
                  <a:pt x="12767896" y="11419959"/>
                  <a:pt x="12776701" y="11421730"/>
                  <a:pt x="12784694" y="11425895"/>
                </a:cubicBezTo>
                <a:cubicBezTo>
                  <a:pt x="12793500" y="11430490"/>
                  <a:pt x="12795127" y="11443510"/>
                  <a:pt x="12790149" y="11451169"/>
                </a:cubicBezTo>
                <a:close/>
                <a:moveTo>
                  <a:pt x="12771581" y="11259985"/>
                </a:moveTo>
                <a:cubicBezTo>
                  <a:pt x="12771581" y="11261325"/>
                  <a:pt x="12771820" y="11262713"/>
                  <a:pt x="12771532" y="11263957"/>
                </a:cubicBezTo>
                <a:cubicBezTo>
                  <a:pt x="12769283" y="11274106"/>
                  <a:pt x="12759616" y="11278940"/>
                  <a:pt x="12749901" y="11277696"/>
                </a:cubicBezTo>
                <a:lnTo>
                  <a:pt x="12738607" y="11276212"/>
                </a:lnTo>
                <a:cubicBezTo>
                  <a:pt x="12728844" y="11274968"/>
                  <a:pt x="12722910" y="11263479"/>
                  <a:pt x="12724873" y="11254575"/>
                </a:cubicBezTo>
                <a:cubicBezTo>
                  <a:pt x="12726977" y="11245146"/>
                  <a:pt x="12735448" y="11240550"/>
                  <a:pt x="12744398" y="11240885"/>
                </a:cubicBezTo>
                <a:cubicBezTo>
                  <a:pt x="12748035" y="11230067"/>
                  <a:pt x="12761579" y="11222026"/>
                  <a:pt x="12773352" y="11231216"/>
                </a:cubicBezTo>
                <a:cubicBezTo>
                  <a:pt x="12784550" y="11240024"/>
                  <a:pt x="12780531" y="11253619"/>
                  <a:pt x="12771581" y="11259985"/>
                </a:cubicBezTo>
                <a:close/>
                <a:moveTo>
                  <a:pt x="12656102" y="11337817"/>
                </a:moveTo>
                <a:cubicBezTo>
                  <a:pt x="12658016" y="11335041"/>
                  <a:pt x="12660409" y="11332840"/>
                  <a:pt x="12662994" y="11331164"/>
                </a:cubicBezTo>
                <a:cubicBezTo>
                  <a:pt x="12665243" y="11323936"/>
                  <a:pt x="12671990" y="11319149"/>
                  <a:pt x="12679791" y="11318192"/>
                </a:cubicBezTo>
                <a:lnTo>
                  <a:pt x="12691181" y="11316804"/>
                </a:lnTo>
                <a:cubicBezTo>
                  <a:pt x="12701039" y="11315607"/>
                  <a:pt x="12709750" y="11325229"/>
                  <a:pt x="12710084" y="11334467"/>
                </a:cubicBezTo>
                <a:cubicBezTo>
                  <a:pt x="12710372" y="11342365"/>
                  <a:pt x="12705825" y="11348348"/>
                  <a:pt x="12699412" y="11351412"/>
                </a:cubicBezTo>
                <a:cubicBezTo>
                  <a:pt x="12698887" y="11354140"/>
                  <a:pt x="12697928" y="11356821"/>
                  <a:pt x="12696110" y="11359358"/>
                </a:cubicBezTo>
                <a:cubicBezTo>
                  <a:pt x="12692234" y="11364671"/>
                  <a:pt x="12685008" y="11366921"/>
                  <a:pt x="12678498" y="11365820"/>
                </a:cubicBezTo>
                <a:cubicBezTo>
                  <a:pt x="12672325" y="11368645"/>
                  <a:pt x="12664429" y="11367592"/>
                  <a:pt x="12659021" y="11363618"/>
                </a:cubicBezTo>
                <a:cubicBezTo>
                  <a:pt x="12650550" y="11357396"/>
                  <a:pt x="12650645" y="11345668"/>
                  <a:pt x="12656102" y="11337817"/>
                </a:cubicBezTo>
                <a:close/>
                <a:moveTo>
                  <a:pt x="12666630" y="11405695"/>
                </a:moveTo>
                <a:cubicBezTo>
                  <a:pt x="12685056" y="11420150"/>
                  <a:pt x="12665098" y="11450738"/>
                  <a:pt x="12646578" y="11436282"/>
                </a:cubicBezTo>
                <a:cubicBezTo>
                  <a:pt x="12628106" y="11421874"/>
                  <a:pt x="12648110" y="11391238"/>
                  <a:pt x="12666630" y="11405695"/>
                </a:cubicBezTo>
                <a:close/>
                <a:moveTo>
                  <a:pt x="12647200" y="11452270"/>
                </a:moveTo>
                <a:cubicBezTo>
                  <a:pt x="12647774" y="11453610"/>
                  <a:pt x="12647774" y="11454903"/>
                  <a:pt x="12648062" y="11456243"/>
                </a:cubicBezTo>
                <a:cubicBezTo>
                  <a:pt x="12654475" y="11453036"/>
                  <a:pt x="12662658" y="11454136"/>
                  <a:pt x="12668354" y="11458588"/>
                </a:cubicBezTo>
                <a:cubicBezTo>
                  <a:pt x="12670746" y="11460455"/>
                  <a:pt x="12672230" y="11462896"/>
                  <a:pt x="12673235" y="11465529"/>
                </a:cubicBezTo>
                <a:cubicBezTo>
                  <a:pt x="12676202" y="11466103"/>
                  <a:pt x="12679120" y="11467108"/>
                  <a:pt x="12681609" y="11468928"/>
                </a:cubicBezTo>
                <a:cubicBezTo>
                  <a:pt x="12689649" y="11474959"/>
                  <a:pt x="12689985" y="11487117"/>
                  <a:pt x="12684098" y="11494680"/>
                </a:cubicBezTo>
                <a:lnTo>
                  <a:pt x="12669071" y="11513875"/>
                </a:lnTo>
                <a:cubicBezTo>
                  <a:pt x="12662754" y="11521917"/>
                  <a:pt x="12651124" y="11522204"/>
                  <a:pt x="12643372" y="11516365"/>
                </a:cubicBezTo>
                <a:cubicBezTo>
                  <a:pt x="12636049" y="11510860"/>
                  <a:pt x="12635379" y="11500424"/>
                  <a:pt x="12639734" y="11492862"/>
                </a:cubicBezTo>
                <a:cubicBezTo>
                  <a:pt x="12639687" y="11492862"/>
                  <a:pt x="12639687" y="11492862"/>
                  <a:pt x="12639639" y="11492814"/>
                </a:cubicBezTo>
                <a:cubicBezTo>
                  <a:pt x="12635236" y="11489415"/>
                  <a:pt x="12633466" y="11484245"/>
                  <a:pt x="12633561" y="11479075"/>
                </a:cubicBezTo>
                <a:cubicBezTo>
                  <a:pt x="12626765" y="11480895"/>
                  <a:pt x="12619490" y="11478932"/>
                  <a:pt x="12615759" y="11470316"/>
                </a:cubicBezTo>
                <a:cubicBezTo>
                  <a:pt x="12606569" y="11449111"/>
                  <a:pt x="12637916" y="11430921"/>
                  <a:pt x="12647200" y="11452270"/>
                </a:cubicBezTo>
                <a:close/>
                <a:moveTo>
                  <a:pt x="12631790" y="11538145"/>
                </a:moveTo>
                <a:lnTo>
                  <a:pt x="12634996" y="11545516"/>
                </a:lnTo>
                <a:cubicBezTo>
                  <a:pt x="12638920" y="11554515"/>
                  <a:pt x="12637199" y="11564998"/>
                  <a:pt x="12627961" y="11570168"/>
                </a:cubicBezTo>
                <a:cubicBezTo>
                  <a:pt x="12620017" y="11574572"/>
                  <a:pt x="12607240" y="11572083"/>
                  <a:pt x="12603364" y="11563131"/>
                </a:cubicBezTo>
                <a:lnTo>
                  <a:pt x="12600156" y="11555760"/>
                </a:lnTo>
                <a:cubicBezTo>
                  <a:pt x="12596232" y="11546760"/>
                  <a:pt x="12597955" y="11536229"/>
                  <a:pt x="12607191" y="11531108"/>
                </a:cubicBezTo>
                <a:cubicBezTo>
                  <a:pt x="12615136" y="11526704"/>
                  <a:pt x="12627914" y="11529193"/>
                  <a:pt x="12631790" y="11538145"/>
                </a:cubicBezTo>
                <a:close/>
                <a:moveTo>
                  <a:pt x="12608770" y="11834972"/>
                </a:moveTo>
                <a:cubicBezTo>
                  <a:pt x="12627101" y="11849333"/>
                  <a:pt x="12608101" y="11880543"/>
                  <a:pt x="12589579" y="11866087"/>
                </a:cubicBezTo>
                <a:cubicBezTo>
                  <a:pt x="12571204" y="11851726"/>
                  <a:pt x="12590250" y="11820516"/>
                  <a:pt x="12608770" y="11834972"/>
                </a:cubicBezTo>
                <a:close/>
                <a:moveTo>
                  <a:pt x="12561919" y="12046404"/>
                </a:moveTo>
                <a:cubicBezTo>
                  <a:pt x="12557133" y="12054398"/>
                  <a:pt x="12544116" y="12057510"/>
                  <a:pt x="12536602" y="12051622"/>
                </a:cubicBezTo>
                <a:lnTo>
                  <a:pt x="12530189" y="12046644"/>
                </a:lnTo>
                <a:cubicBezTo>
                  <a:pt x="12522102" y="12040325"/>
                  <a:pt x="12519565" y="12030417"/>
                  <a:pt x="12524973" y="12021322"/>
                </a:cubicBezTo>
                <a:cubicBezTo>
                  <a:pt x="12529758" y="12013328"/>
                  <a:pt x="12542775" y="12010217"/>
                  <a:pt x="12550290" y="12016104"/>
                </a:cubicBezTo>
                <a:lnTo>
                  <a:pt x="12556702" y="12021082"/>
                </a:lnTo>
                <a:cubicBezTo>
                  <a:pt x="12564791" y="12027401"/>
                  <a:pt x="12567326" y="12037309"/>
                  <a:pt x="12561919" y="12046404"/>
                </a:cubicBezTo>
                <a:close/>
                <a:moveTo>
                  <a:pt x="12568284" y="12153820"/>
                </a:moveTo>
                <a:cubicBezTo>
                  <a:pt x="12580343" y="12163249"/>
                  <a:pt x="12574935" y="12178519"/>
                  <a:pt x="12564694" y="12184216"/>
                </a:cubicBezTo>
                <a:cubicBezTo>
                  <a:pt x="12558855" y="12189864"/>
                  <a:pt x="12548902" y="12192210"/>
                  <a:pt x="12542250" y="12187040"/>
                </a:cubicBezTo>
                <a:lnTo>
                  <a:pt x="12535837" y="12182062"/>
                </a:lnTo>
                <a:cubicBezTo>
                  <a:pt x="12528036" y="12175934"/>
                  <a:pt x="12524494" y="12165834"/>
                  <a:pt x="12530189" y="12156835"/>
                </a:cubicBezTo>
                <a:cubicBezTo>
                  <a:pt x="12534784" y="12149607"/>
                  <a:pt x="12545886" y="12146017"/>
                  <a:pt x="12553687" y="12150469"/>
                </a:cubicBezTo>
                <a:cubicBezTo>
                  <a:pt x="12558281" y="12149272"/>
                  <a:pt x="12563402" y="12149990"/>
                  <a:pt x="12568284" y="12153820"/>
                </a:cubicBezTo>
                <a:close/>
                <a:moveTo>
                  <a:pt x="12560484" y="11912566"/>
                </a:moveTo>
                <a:cubicBezTo>
                  <a:pt x="12552442" y="11906247"/>
                  <a:pt x="12549859" y="11896339"/>
                  <a:pt x="12555267" y="11887244"/>
                </a:cubicBezTo>
                <a:cubicBezTo>
                  <a:pt x="12560053" y="11879250"/>
                  <a:pt x="12573022" y="11876138"/>
                  <a:pt x="12580583" y="11882026"/>
                </a:cubicBezTo>
                <a:lnTo>
                  <a:pt x="12586996" y="11887005"/>
                </a:lnTo>
                <a:cubicBezTo>
                  <a:pt x="12595084" y="11893323"/>
                  <a:pt x="12597619" y="11903232"/>
                  <a:pt x="12592213" y="11912327"/>
                </a:cubicBezTo>
                <a:cubicBezTo>
                  <a:pt x="12587427" y="11920321"/>
                  <a:pt x="12574409" y="11923432"/>
                  <a:pt x="12566895" y="11917544"/>
                </a:cubicBezTo>
                <a:lnTo>
                  <a:pt x="12560484" y="11912566"/>
                </a:lnTo>
                <a:close/>
                <a:moveTo>
                  <a:pt x="12548949" y="11779876"/>
                </a:moveTo>
                <a:cubicBezTo>
                  <a:pt x="12536890" y="11770447"/>
                  <a:pt x="12542298" y="11755129"/>
                  <a:pt x="12552539" y="11749481"/>
                </a:cubicBezTo>
                <a:cubicBezTo>
                  <a:pt x="12558424" y="11743832"/>
                  <a:pt x="12568331" y="11741439"/>
                  <a:pt x="12574983" y="11746656"/>
                </a:cubicBezTo>
                <a:lnTo>
                  <a:pt x="12581396" y="11751634"/>
                </a:lnTo>
                <a:cubicBezTo>
                  <a:pt x="12589197" y="11757714"/>
                  <a:pt x="12592738" y="11767862"/>
                  <a:pt x="12586996" y="11776861"/>
                </a:cubicBezTo>
                <a:cubicBezTo>
                  <a:pt x="12582401" y="11784089"/>
                  <a:pt x="12571299" y="11787679"/>
                  <a:pt x="12563498" y="11783227"/>
                </a:cubicBezTo>
                <a:cubicBezTo>
                  <a:pt x="12558952" y="11784376"/>
                  <a:pt x="12553831" y="11783658"/>
                  <a:pt x="12548949" y="11779876"/>
                </a:cubicBezTo>
                <a:close/>
                <a:moveTo>
                  <a:pt x="12592068" y="11678157"/>
                </a:moveTo>
                <a:cubicBezTo>
                  <a:pt x="12590202" y="11680934"/>
                  <a:pt x="12587330" y="11682896"/>
                  <a:pt x="12584173" y="11684285"/>
                </a:cubicBezTo>
                <a:cubicBezTo>
                  <a:pt x="12586899" y="11690651"/>
                  <a:pt x="12585608" y="11698214"/>
                  <a:pt x="12581110" y="11703958"/>
                </a:cubicBezTo>
                <a:lnTo>
                  <a:pt x="12576133" y="11710372"/>
                </a:lnTo>
                <a:cubicBezTo>
                  <a:pt x="12570006" y="11718175"/>
                  <a:pt x="12557228" y="11717936"/>
                  <a:pt x="12550290" y="11711665"/>
                </a:cubicBezTo>
                <a:cubicBezTo>
                  <a:pt x="12542584" y="11704676"/>
                  <a:pt x="12542920" y="11693619"/>
                  <a:pt x="12548997" y="11685816"/>
                </a:cubicBezTo>
                <a:lnTo>
                  <a:pt x="12553974" y="11679450"/>
                </a:lnTo>
                <a:cubicBezTo>
                  <a:pt x="12555122" y="11677966"/>
                  <a:pt x="12556702" y="11677009"/>
                  <a:pt x="12558281" y="11676099"/>
                </a:cubicBezTo>
                <a:cubicBezTo>
                  <a:pt x="12552204" y="11669877"/>
                  <a:pt x="12549955" y="11660782"/>
                  <a:pt x="12555170" y="11652931"/>
                </a:cubicBezTo>
                <a:cubicBezTo>
                  <a:pt x="12555410" y="11652596"/>
                  <a:pt x="12555793" y="11652405"/>
                  <a:pt x="12556032" y="11652118"/>
                </a:cubicBezTo>
                <a:cubicBezTo>
                  <a:pt x="12554214" y="11650633"/>
                  <a:pt x="12552682" y="11648767"/>
                  <a:pt x="12551725" y="11646517"/>
                </a:cubicBezTo>
                <a:lnTo>
                  <a:pt x="12548519" y="11639146"/>
                </a:lnTo>
                <a:cubicBezTo>
                  <a:pt x="12545552" y="11632348"/>
                  <a:pt x="12547418" y="11625359"/>
                  <a:pt x="12551822" y="11619902"/>
                </a:cubicBezTo>
                <a:cubicBezTo>
                  <a:pt x="12551582" y="11619759"/>
                  <a:pt x="12551294" y="11619711"/>
                  <a:pt x="12551055" y="11619520"/>
                </a:cubicBezTo>
                <a:lnTo>
                  <a:pt x="12544642" y="11614541"/>
                </a:lnTo>
                <a:cubicBezTo>
                  <a:pt x="12536602" y="11608223"/>
                  <a:pt x="12536555" y="11596447"/>
                  <a:pt x="12542393" y="11588789"/>
                </a:cubicBezTo>
                <a:cubicBezTo>
                  <a:pt x="12548519" y="11580747"/>
                  <a:pt x="12560627" y="11580651"/>
                  <a:pt x="12568140" y="11586539"/>
                </a:cubicBezTo>
                <a:lnTo>
                  <a:pt x="12574553" y="11591517"/>
                </a:lnTo>
                <a:cubicBezTo>
                  <a:pt x="12582593" y="11597835"/>
                  <a:pt x="12582641" y="11609611"/>
                  <a:pt x="12576802" y="11617270"/>
                </a:cubicBezTo>
                <a:cubicBezTo>
                  <a:pt x="12576802" y="11617270"/>
                  <a:pt x="12576755" y="11617270"/>
                  <a:pt x="12576755" y="11617318"/>
                </a:cubicBezTo>
                <a:cubicBezTo>
                  <a:pt x="12578334" y="11618706"/>
                  <a:pt x="12579721" y="11620285"/>
                  <a:pt x="12580583" y="11622248"/>
                </a:cubicBezTo>
                <a:lnTo>
                  <a:pt x="12583790" y="11629620"/>
                </a:lnTo>
                <a:cubicBezTo>
                  <a:pt x="12586613" y="11636130"/>
                  <a:pt x="12584986" y="11642783"/>
                  <a:pt x="12581062" y="11648192"/>
                </a:cubicBezTo>
                <a:lnTo>
                  <a:pt x="12587044" y="11652836"/>
                </a:lnTo>
                <a:cubicBezTo>
                  <a:pt x="12594796" y="11658915"/>
                  <a:pt x="12597907" y="11669398"/>
                  <a:pt x="12592068" y="11678157"/>
                </a:cubicBezTo>
                <a:close/>
                <a:moveTo>
                  <a:pt x="12587858" y="11510764"/>
                </a:moveTo>
                <a:lnTo>
                  <a:pt x="12582880" y="11517130"/>
                </a:lnTo>
                <a:cubicBezTo>
                  <a:pt x="12582498" y="11517609"/>
                  <a:pt x="12582067" y="11518040"/>
                  <a:pt x="12581636" y="11518423"/>
                </a:cubicBezTo>
                <a:cubicBezTo>
                  <a:pt x="12582210" y="11520050"/>
                  <a:pt x="12582641" y="11521726"/>
                  <a:pt x="12582737" y="11523401"/>
                </a:cubicBezTo>
                <a:cubicBezTo>
                  <a:pt x="12583168" y="11533836"/>
                  <a:pt x="12575032" y="11541255"/>
                  <a:pt x="12565268" y="11542404"/>
                </a:cubicBezTo>
                <a:lnTo>
                  <a:pt x="12553879" y="11543793"/>
                </a:lnTo>
                <a:cubicBezTo>
                  <a:pt x="12544020" y="11544989"/>
                  <a:pt x="12535263" y="11535560"/>
                  <a:pt x="12534832" y="11526321"/>
                </a:cubicBezTo>
                <a:cubicBezTo>
                  <a:pt x="12534449" y="11516747"/>
                  <a:pt x="12541293" y="11509759"/>
                  <a:pt x="12550002" y="11507748"/>
                </a:cubicBezTo>
                <a:cubicBezTo>
                  <a:pt x="12549667" y="11503392"/>
                  <a:pt x="12550624" y="11498988"/>
                  <a:pt x="12553304" y="11495590"/>
                </a:cubicBezTo>
                <a:lnTo>
                  <a:pt x="12558281" y="11489175"/>
                </a:lnTo>
                <a:cubicBezTo>
                  <a:pt x="12564599" y="11481134"/>
                  <a:pt x="12575271" y="11479506"/>
                  <a:pt x="12583790" y="11485107"/>
                </a:cubicBezTo>
                <a:cubicBezTo>
                  <a:pt x="12591830" y="11490564"/>
                  <a:pt x="12593743" y="11503249"/>
                  <a:pt x="12587858" y="11510764"/>
                </a:cubicBezTo>
                <a:close/>
                <a:moveTo>
                  <a:pt x="12544738" y="11877623"/>
                </a:moveTo>
                <a:cubicBezTo>
                  <a:pt x="12552778" y="11882744"/>
                  <a:pt x="12555076" y="11895525"/>
                  <a:pt x="12549188" y="11903088"/>
                </a:cubicBezTo>
                <a:lnTo>
                  <a:pt x="12544164" y="11909503"/>
                </a:lnTo>
                <a:cubicBezTo>
                  <a:pt x="12537846" y="11917593"/>
                  <a:pt x="12527414" y="11919507"/>
                  <a:pt x="12518704" y="11913954"/>
                </a:cubicBezTo>
                <a:cubicBezTo>
                  <a:pt x="12510664" y="11908832"/>
                  <a:pt x="12508366" y="11896004"/>
                  <a:pt x="12514254" y="11888489"/>
                </a:cubicBezTo>
                <a:lnTo>
                  <a:pt x="12519278" y="11882074"/>
                </a:lnTo>
                <a:cubicBezTo>
                  <a:pt x="12525596" y="11873984"/>
                  <a:pt x="12536076" y="11872070"/>
                  <a:pt x="12544738" y="11877623"/>
                </a:cubicBezTo>
                <a:close/>
                <a:moveTo>
                  <a:pt x="12413179" y="11723153"/>
                </a:moveTo>
                <a:lnTo>
                  <a:pt x="12401789" y="11724542"/>
                </a:lnTo>
                <a:cubicBezTo>
                  <a:pt x="12391931" y="11725738"/>
                  <a:pt x="12383363" y="11715542"/>
                  <a:pt x="12383268" y="11706495"/>
                </a:cubicBezTo>
                <a:cubicBezTo>
                  <a:pt x="12383124" y="11695869"/>
                  <a:pt x="12391547" y="11689167"/>
                  <a:pt x="12401310" y="11687970"/>
                </a:cubicBezTo>
                <a:lnTo>
                  <a:pt x="12404708" y="11687539"/>
                </a:lnTo>
                <a:cubicBezTo>
                  <a:pt x="12402411" y="11681460"/>
                  <a:pt x="12403511" y="11674089"/>
                  <a:pt x="12407580" y="11668919"/>
                </a:cubicBezTo>
                <a:lnTo>
                  <a:pt x="12412557" y="11662505"/>
                </a:lnTo>
                <a:cubicBezTo>
                  <a:pt x="12418874" y="11654463"/>
                  <a:pt x="12430647" y="11654367"/>
                  <a:pt x="12438304" y="11660207"/>
                </a:cubicBezTo>
                <a:cubicBezTo>
                  <a:pt x="12446344" y="11666334"/>
                  <a:pt x="12446487" y="11678445"/>
                  <a:pt x="12440601" y="11685960"/>
                </a:cubicBezTo>
                <a:lnTo>
                  <a:pt x="12435624" y="11692375"/>
                </a:lnTo>
                <a:cubicBezTo>
                  <a:pt x="12433901" y="11694576"/>
                  <a:pt x="12431748" y="11696156"/>
                  <a:pt x="12429354" y="11697209"/>
                </a:cubicBezTo>
                <a:cubicBezTo>
                  <a:pt x="12430503" y="11699603"/>
                  <a:pt x="12431221" y="11702188"/>
                  <a:pt x="12431269" y="11704629"/>
                </a:cubicBezTo>
                <a:cubicBezTo>
                  <a:pt x="12431317" y="11709942"/>
                  <a:pt x="12429259" y="11714250"/>
                  <a:pt x="12425957" y="11717409"/>
                </a:cubicBezTo>
                <a:cubicBezTo>
                  <a:pt x="12430359" y="11716547"/>
                  <a:pt x="12435050" y="11717314"/>
                  <a:pt x="12439452" y="11719994"/>
                </a:cubicBezTo>
                <a:cubicBezTo>
                  <a:pt x="12447444" y="11724924"/>
                  <a:pt x="12450316" y="11737849"/>
                  <a:pt x="12444429" y="11745364"/>
                </a:cubicBezTo>
                <a:lnTo>
                  <a:pt x="12439452" y="11751778"/>
                </a:lnTo>
                <a:cubicBezTo>
                  <a:pt x="12433135" y="11759868"/>
                  <a:pt x="12423037" y="11762214"/>
                  <a:pt x="12414088" y="11756757"/>
                </a:cubicBezTo>
                <a:cubicBezTo>
                  <a:pt x="12406048" y="11751874"/>
                  <a:pt x="12403225" y="11738902"/>
                  <a:pt x="12409110" y="11731386"/>
                </a:cubicBezTo>
                <a:lnTo>
                  <a:pt x="12414088" y="11724973"/>
                </a:lnTo>
                <a:cubicBezTo>
                  <a:pt x="12415046" y="11723775"/>
                  <a:pt x="12416194" y="11722962"/>
                  <a:pt x="12417295" y="11722004"/>
                </a:cubicBezTo>
                <a:cubicBezTo>
                  <a:pt x="12415906" y="11722388"/>
                  <a:pt x="12414615" y="11722962"/>
                  <a:pt x="12413179" y="11723153"/>
                </a:cubicBezTo>
                <a:close/>
                <a:moveTo>
                  <a:pt x="12448259" y="11503009"/>
                </a:moveTo>
                <a:cubicBezTo>
                  <a:pt x="12466827" y="11517514"/>
                  <a:pt x="12442659" y="11544942"/>
                  <a:pt x="12424185" y="11530533"/>
                </a:cubicBezTo>
                <a:cubicBezTo>
                  <a:pt x="12405617" y="11516029"/>
                  <a:pt x="12429785" y="11488601"/>
                  <a:pt x="12448259" y="11503009"/>
                </a:cubicBezTo>
                <a:close/>
                <a:moveTo>
                  <a:pt x="12434380" y="11557722"/>
                </a:moveTo>
                <a:cubicBezTo>
                  <a:pt x="12427153" y="11541017"/>
                  <a:pt x="12445051" y="11526416"/>
                  <a:pt x="12457495" y="11531443"/>
                </a:cubicBezTo>
                <a:cubicBezTo>
                  <a:pt x="12465007" y="11531443"/>
                  <a:pt x="12472425" y="11532735"/>
                  <a:pt x="12478695" y="11537378"/>
                </a:cubicBezTo>
                <a:cubicBezTo>
                  <a:pt x="12480274" y="11538527"/>
                  <a:pt x="12481566" y="11539963"/>
                  <a:pt x="12482811" y="11541399"/>
                </a:cubicBezTo>
                <a:cubicBezTo>
                  <a:pt x="12486352" y="11539868"/>
                  <a:pt x="12490180" y="11539150"/>
                  <a:pt x="12493722" y="11540537"/>
                </a:cubicBezTo>
                <a:lnTo>
                  <a:pt x="12504299" y="11544702"/>
                </a:lnTo>
                <a:cubicBezTo>
                  <a:pt x="12513774" y="11548436"/>
                  <a:pt x="12519565" y="11556095"/>
                  <a:pt x="12517364" y="11566722"/>
                </a:cubicBezTo>
                <a:cubicBezTo>
                  <a:pt x="12515545" y="11575481"/>
                  <a:pt x="12504156" y="11583284"/>
                  <a:pt x="12495301" y="11579741"/>
                </a:cubicBezTo>
                <a:cubicBezTo>
                  <a:pt x="12491761" y="11578353"/>
                  <a:pt x="12488267" y="11576965"/>
                  <a:pt x="12484725" y="11575577"/>
                </a:cubicBezTo>
                <a:cubicBezTo>
                  <a:pt x="12481279" y="11574237"/>
                  <a:pt x="12478552" y="11572179"/>
                  <a:pt x="12476303" y="11569785"/>
                </a:cubicBezTo>
                <a:cubicBezTo>
                  <a:pt x="12471086" y="11571987"/>
                  <a:pt x="12465104" y="11572417"/>
                  <a:pt x="12460509" y="11569019"/>
                </a:cubicBezTo>
                <a:cubicBezTo>
                  <a:pt x="12459601" y="11568301"/>
                  <a:pt x="12458643" y="11567631"/>
                  <a:pt x="12457638" y="11567056"/>
                </a:cubicBezTo>
                <a:cubicBezTo>
                  <a:pt x="12457638" y="11567056"/>
                  <a:pt x="12457638" y="11567056"/>
                  <a:pt x="12457638" y="11567056"/>
                </a:cubicBezTo>
                <a:lnTo>
                  <a:pt x="12457255" y="11567056"/>
                </a:lnTo>
                <a:cubicBezTo>
                  <a:pt x="12456967" y="11567104"/>
                  <a:pt x="12456921" y="11567104"/>
                  <a:pt x="12456345" y="11567248"/>
                </a:cubicBezTo>
                <a:cubicBezTo>
                  <a:pt x="12453188" y="11567966"/>
                  <a:pt x="12450220" y="11567631"/>
                  <a:pt x="12447349" y="11566865"/>
                </a:cubicBezTo>
                <a:cubicBezTo>
                  <a:pt x="12442180" y="11566817"/>
                  <a:pt x="12437251" y="11564328"/>
                  <a:pt x="12434380" y="11557722"/>
                </a:cubicBezTo>
                <a:close/>
                <a:moveTo>
                  <a:pt x="12528898" y="11503249"/>
                </a:moveTo>
                <a:cubicBezTo>
                  <a:pt x="12538038" y="11524358"/>
                  <a:pt x="12507027" y="11543122"/>
                  <a:pt x="12497743" y="11521773"/>
                </a:cubicBezTo>
                <a:cubicBezTo>
                  <a:pt x="12488602" y="11500664"/>
                  <a:pt x="12519660" y="11481900"/>
                  <a:pt x="12528898" y="11503249"/>
                </a:cubicBezTo>
                <a:close/>
                <a:moveTo>
                  <a:pt x="12454096" y="11623397"/>
                </a:moveTo>
                <a:cubicBezTo>
                  <a:pt x="12444860" y="11602048"/>
                  <a:pt x="12479748" y="11592283"/>
                  <a:pt x="12488889" y="11613392"/>
                </a:cubicBezTo>
                <a:cubicBezTo>
                  <a:pt x="12498174" y="11634741"/>
                  <a:pt x="12463286" y="11644507"/>
                  <a:pt x="12454096" y="11623397"/>
                </a:cubicBezTo>
                <a:close/>
                <a:moveTo>
                  <a:pt x="12477738" y="11701373"/>
                </a:moveTo>
                <a:cubicBezTo>
                  <a:pt x="12496307" y="11715878"/>
                  <a:pt x="12473478" y="11744455"/>
                  <a:pt x="12454958" y="11729998"/>
                </a:cubicBezTo>
                <a:cubicBezTo>
                  <a:pt x="12436389" y="11715447"/>
                  <a:pt x="12459217" y="11686918"/>
                  <a:pt x="12477738" y="11701373"/>
                </a:cubicBezTo>
                <a:close/>
                <a:moveTo>
                  <a:pt x="12472187" y="11770878"/>
                </a:moveTo>
                <a:lnTo>
                  <a:pt x="12482189" y="11758049"/>
                </a:lnTo>
                <a:cubicBezTo>
                  <a:pt x="12488505" y="11750007"/>
                  <a:pt x="12500423" y="11750103"/>
                  <a:pt x="12507935" y="11755991"/>
                </a:cubicBezTo>
                <a:cubicBezTo>
                  <a:pt x="12515929" y="11762214"/>
                  <a:pt x="12515880" y="11774228"/>
                  <a:pt x="12509993" y="11781743"/>
                </a:cubicBezTo>
                <a:lnTo>
                  <a:pt x="12499992" y="11794572"/>
                </a:lnTo>
                <a:cubicBezTo>
                  <a:pt x="12493674" y="11802614"/>
                  <a:pt x="12481758" y="11802518"/>
                  <a:pt x="12474197" y="11796630"/>
                </a:cubicBezTo>
                <a:cubicBezTo>
                  <a:pt x="12466252" y="11790407"/>
                  <a:pt x="12466300" y="11778393"/>
                  <a:pt x="12472187" y="11770878"/>
                </a:cubicBezTo>
                <a:close/>
                <a:moveTo>
                  <a:pt x="12531433" y="11662026"/>
                </a:moveTo>
                <a:lnTo>
                  <a:pt x="12526456" y="11668441"/>
                </a:lnTo>
                <a:cubicBezTo>
                  <a:pt x="12520139" y="11676482"/>
                  <a:pt x="12509898" y="11678684"/>
                  <a:pt x="12501045" y="11673180"/>
                </a:cubicBezTo>
                <a:cubicBezTo>
                  <a:pt x="12493052" y="11668201"/>
                  <a:pt x="12490420" y="11655277"/>
                  <a:pt x="12496307" y="11647761"/>
                </a:cubicBezTo>
                <a:lnTo>
                  <a:pt x="12501283" y="11641395"/>
                </a:lnTo>
                <a:cubicBezTo>
                  <a:pt x="12507601" y="11633305"/>
                  <a:pt x="12517842" y="11631151"/>
                  <a:pt x="12526695" y="11636608"/>
                </a:cubicBezTo>
                <a:cubicBezTo>
                  <a:pt x="12534735" y="11641538"/>
                  <a:pt x="12537369" y="11654463"/>
                  <a:pt x="12531433" y="11662026"/>
                </a:cubicBezTo>
                <a:close/>
                <a:moveTo>
                  <a:pt x="12526935" y="11456626"/>
                </a:moveTo>
                <a:cubicBezTo>
                  <a:pt x="12519278" y="11464189"/>
                  <a:pt x="12508845" y="11462561"/>
                  <a:pt x="12501092" y="11456482"/>
                </a:cubicBezTo>
                <a:lnTo>
                  <a:pt x="12494680" y="11451503"/>
                </a:lnTo>
                <a:cubicBezTo>
                  <a:pt x="12486831" y="11445377"/>
                  <a:pt x="12488505" y="11431878"/>
                  <a:pt x="12494823" y="11425655"/>
                </a:cubicBezTo>
                <a:cubicBezTo>
                  <a:pt x="12502481" y="11418092"/>
                  <a:pt x="12512913" y="11419720"/>
                  <a:pt x="12520666" y="11425799"/>
                </a:cubicBezTo>
                <a:lnTo>
                  <a:pt x="12527078" y="11430777"/>
                </a:lnTo>
                <a:cubicBezTo>
                  <a:pt x="12534927" y="11436856"/>
                  <a:pt x="12533253" y="11450355"/>
                  <a:pt x="12526935" y="11456626"/>
                </a:cubicBezTo>
                <a:close/>
                <a:moveTo>
                  <a:pt x="12430455" y="11478070"/>
                </a:moveTo>
                <a:cubicBezTo>
                  <a:pt x="12434380" y="11486974"/>
                  <a:pt x="12430216" y="11498079"/>
                  <a:pt x="12421266" y="11502004"/>
                </a:cubicBezTo>
                <a:lnTo>
                  <a:pt x="12413896" y="11505211"/>
                </a:lnTo>
                <a:cubicBezTo>
                  <a:pt x="12404900" y="11509137"/>
                  <a:pt x="12393988" y="11505068"/>
                  <a:pt x="12390016" y="11496021"/>
                </a:cubicBezTo>
                <a:cubicBezTo>
                  <a:pt x="12386092" y="11487117"/>
                  <a:pt x="12390255" y="11476012"/>
                  <a:pt x="12399204" y="11472134"/>
                </a:cubicBezTo>
                <a:lnTo>
                  <a:pt x="12406575" y="11468928"/>
                </a:lnTo>
                <a:cubicBezTo>
                  <a:pt x="12415523" y="11465003"/>
                  <a:pt x="12426435" y="11469071"/>
                  <a:pt x="12430455" y="11478070"/>
                </a:cubicBezTo>
                <a:close/>
                <a:moveTo>
                  <a:pt x="12386857" y="11409619"/>
                </a:moveTo>
                <a:cubicBezTo>
                  <a:pt x="12372500" y="11391143"/>
                  <a:pt x="12399683" y="11366682"/>
                  <a:pt x="12414136" y="11385302"/>
                </a:cubicBezTo>
                <a:cubicBezTo>
                  <a:pt x="12428492" y="11403779"/>
                  <a:pt x="12401310" y="11428240"/>
                  <a:pt x="12386857" y="11409619"/>
                </a:cubicBezTo>
                <a:close/>
                <a:moveTo>
                  <a:pt x="12385852" y="11570551"/>
                </a:moveTo>
                <a:cubicBezTo>
                  <a:pt x="12390399" y="11578209"/>
                  <a:pt x="12388484" y="11591517"/>
                  <a:pt x="12379535" y="11595394"/>
                </a:cubicBezTo>
                <a:lnTo>
                  <a:pt x="12372164" y="11598602"/>
                </a:lnTo>
                <a:cubicBezTo>
                  <a:pt x="12371878" y="11598745"/>
                  <a:pt x="12371590" y="11598745"/>
                  <a:pt x="12371256" y="11598840"/>
                </a:cubicBezTo>
                <a:cubicBezTo>
                  <a:pt x="12370920" y="11601330"/>
                  <a:pt x="12370155" y="11603819"/>
                  <a:pt x="12368719" y="11606356"/>
                </a:cubicBezTo>
                <a:cubicBezTo>
                  <a:pt x="12363981" y="11614350"/>
                  <a:pt x="12350964" y="11617605"/>
                  <a:pt x="12343451" y="11611669"/>
                </a:cubicBezTo>
                <a:lnTo>
                  <a:pt x="12337038" y="11606691"/>
                </a:lnTo>
                <a:cubicBezTo>
                  <a:pt x="12328950" y="11600372"/>
                  <a:pt x="12326318" y="11590560"/>
                  <a:pt x="12331678" y="11581417"/>
                </a:cubicBezTo>
                <a:cubicBezTo>
                  <a:pt x="12334741" y="11576199"/>
                  <a:pt x="12341297" y="11573375"/>
                  <a:pt x="12347614" y="11573375"/>
                </a:cubicBezTo>
                <a:cubicBezTo>
                  <a:pt x="12349049" y="11570838"/>
                  <a:pt x="12350916" y="11568636"/>
                  <a:pt x="12353644" y="11567440"/>
                </a:cubicBezTo>
                <a:lnTo>
                  <a:pt x="12361014" y="11564232"/>
                </a:lnTo>
                <a:cubicBezTo>
                  <a:pt x="12370060" y="11560355"/>
                  <a:pt x="12380349" y="11561312"/>
                  <a:pt x="12385852" y="11570551"/>
                </a:cubicBezTo>
                <a:close/>
                <a:moveTo>
                  <a:pt x="12373936" y="11797588"/>
                </a:moveTo>
                <a:cubicBezTo>
                  <a:pt x="12368097" y="11805343"/>
                  <a:pt x="12356133" y="11807353"/>
                  <a:pt x="12348332" y="11801273"/>
                </a:cubicBezTo>
                <a:lnTo>
                  <a:pt x="12341919" y="11796295"/>
                </a:lnTo>
                <a:cubicBezTo>
                  <a:pt x="12334119" y="11790216"/>
                  <a:pt x="12332156" y="11778776"/>
                  <a:pt x="12338186" y="11770686"/>
                </a:cubicBezTo>
                <a:cubicBezTo>
                  <a:pt x="12344025" y="11762883"/>
                  <a:pt x="12355990" y="11760873"/>
                  <a:pt x="12363790" y="11766953"/>
                </a:cubicBezTo>
                <a:lnTo>
                  <a:pt x="12370203" y="11771978"/>
                </a:lnTo>
                <a:cubicBezTo>
                  <a:pt x="12378052" y="11778106"/>
                  <a:pt x="12379966" y="11789498"/>
                  <a:pt x="12373936" y="11797588"/>
                </a:cubicBezTo>
                <a:close/>
                <a:moveTo>
                  <a:pt x="12328471" y="11485729"/>
                </a:moveTo>
                <a:cubicBezTo>
                  <a:pt x="12314689" y="11492670"/>
                  <a:pt x="12299422" y="11489032"/>
                  <a:pt x="12287745" y="11479889"/>
                </a:cubicBezTo>
                <a:cubicBezTo>
                  <a:pt x="12279944" y="11473810"/>
                  <a:pt x="12278987" y="11461747"/>
                  <a:pt x="12285112" y="11454184"/>
                </a:cubicBezTo>
                <a:cubicBezTo>
                  <a:pt x="12291430" y="11446382"/>
                  <a:pt x="12303059" y="11445472"/>
                  <a:pt x="12310861" y="11451552"/>
                </a:cubicBezTo>
                <a:cubicBezTo>
                  <a:pt x="12311674" y="11452126"/>
                  <a:pt x="12312057" y="11452461"/>
                  <a:pt x="12312200" y="11452557"/>
                </a:cubicBezTo>
                <a:cubicBezTo>
                  <a:pt x="12312296" y="11452605"/>
                  <a:pt x="12312391" y="11452652"/>
                  <a:pt x="12312488" y="11452700"/>
                </a:cubicBezTo>
                <a:cubicBezTo>
                  <a:pt x="12312536" y="11452700"/>
                  <a:pt x="12312582" y="11452700"/>
                  <a:pt x="12312631" y="11452748"/>
                </a:cubicBezTo>
                <a:cubicBezTo>
                  <a:pt x="12313635" y="11452365"/>
                  <a:pt x="12314689" y="11451982"/>
                  <a:pt x="12315693" y="11451456"/>
                </a:cubicBezTo>
                <a:cubicBezTo>
                  <a:pt x="12324834" y="11446860"/>
                  <a:pt x="12335649" y="11453849"/>
                  <a:pt x="12339191" y="11462178"/>
                </a:cubicBezTo>
                <a:cubicBezTo>
                  <a:pt x="12343307" y="11471943"/>
                  <a:pt x="12336990" y="11481469"/>
                  <a:pt x="12328471" y="11485729"/>
                </a:cubicBezTo>
                <a:close/>
                <a:moveTo>
                  <a:pt x="12321245" y="11522300"/>
                </a:moveTo>
                <a:cubicBezTo>
                  <a:pt x="12330529" y="11543697"/>
                  <a:pt x="12297173" y="11557818"/>
                  <a:pt x="12287889" y="11536421"/>
                </a:cubicBezTo>
                <a:cubicBezTo>
                  <a:pt x="12278604" y="11515024"/>
                  <a:pt x="12311960" y="11500903"/>
                  <a:pt x="12321245" y="11522300"/>
                </a:cubicBezTo>
                <a:close/>
                <a:moveTo>
                  <a:pt x="12288414" y="11653458"/>
                </a:moveTo>
                <a:cubicBezTo>
                  <a:pt x="12296120" y="11660399"/>
                  <a:pt x="12295880" y="11671504"/>
                  <a:pt x="12289803" y="11679259"/>
                </a:cubicBezTo>
                <a:lnTo>
                  <a:pt x="12279800" y="11692087"/>
                </a:lnTo>
                <a:cubicBezTo>
                  <a:pt x="12273675" y="11699890"/>
                  <a:pt x="12260946" y="11699746"/>
                  <a:pt x="12253957" y="11693475"/>
                </a:cubicBezTo>
                <a:cubicBezTo>
                  <a:pt x="12246253" y="11686534"/>
                  <a:pt x="12246492" y="11675429"/>
                  <a:pt x="12252570" y="11667627"/>
                </a:cubicBezTo>
                <a:lnTo>
                  <a:pt x="12262573" y="11654846"/>
                </a:lnTo>
                <a:cubicBezTo>
                  <a:pt x="12268746" y="11647043"/>
                  <a:pt x="12281476" y="11647235"/>
                  <a:pt x="12288414" y="11653458"/>
                </a:cubicBezTo>
                <a:close/>
                <a:moveTo>
                  <a:pt x="12263050" y="11736700"/>
                </a:moveTo>
                <a:cubicBezTo>
                  <a:pt x="12270133" y="11742252"/>
                  <a:pt x="12271187" y="11749863"/>
                  <a:pt x="12268794" y="11756373"/>
                </a:cubicBezTo>
                <a:cubicBezTo>
                  <a:pt x="12267405" y="11765086"/>
                  <a:pt x="12260227" y="11770829"/>
                  <a:pt x="12251470" y="11771883"/>
                </a:cubicBezTo>
                <a:lnTo>
                  <a:pt x="12240080" y="11773271"/>
                </a:lnTo>
                <a:cubicBezTo>
                  <a:pt x="12230221" y="11774468"/>
                  <a:pt x="12221607" y="11764511"/>
                  <a:pt x="12221415" y="11755368"/>
                </a:cubicBezTo>
                <a:cubicBezTo>
                  <a:pt x="12221176" y="11744790"/>
                  <a:pt x="12229503" y="11737896"/>
                  <a:pt x="12239314" y="11736700"/>
                </a:cubicBezTo>
                <a:lnTo>
                  <a:pt x="12242089" y="11736365"/>
                </a:lnTo>
                <a:cubicBezTo>
                  <a:pt x="12247880" y="11732105"/>
                  <a:pt x="12255729" y="11731003"/>
                  <a:pt x="12263050" y="11736700"/>
                </a:cubicBezTo>
                <a:close/>
                <a:moveTo>
                  <a:pt x="12257259" y="11808406"/>
                </a:moveTo>
                <a:lnTo>
                  <a:pt x="12267262" y="11795577"/>
                </a:lnTo>
                <a:cubicBezTo>
                  <a:pt x="12273341" y="11787775"/>
                  <a:pt x="12286119" y="11787918"/>
                  <a:pt x="12293057" y="11794189"/>
                </a:cubicBezTo>
                <a:cubicBezTo>
                  <a:pt x="12300763" y="11801130"/>
                  <a:pt x="12300523" y="11812235"/>
                  <a:pt x="12294445" y="11820038"/>
                </a:cubicBezTo>
                <a:lnTo>
                  <a:pt x="12284443" y="11832866"/>
                </a:lnTo>
                <a:cubicBezTo>
                  <a:pt x="12278317" y="11840669"/>
                  <a:pt x="12265587" y="11840525"/>
                  <a:pt x="12258600" y="11834207"/>
                </a:cubicBezTo>
                <a:cubicBezTo>
                  <a:pt x="12250943" y="11827266"/>
                  <a:pt x="12251182" y="11816161"/>
                  <a:pt x="12257259" y="11808406"/>
                </a:cubicBezTo>
                <a:close/>
                <a:moveTo>
                  <a:pt x="12284012" y="11751012"/>
                </a:moveTo>
                <a:cubicBezTo>
                  <a:pt x="12276929" y="11745460"/>
                  <a:pt x="12275876" y="11737849"/>
                  <a:pt x="12278270" y="11731339"/>
                </a:cubicBezTo>
                <a:cubicBezTo>
                  <a:pt x="12279275" y="11725307"/>
                  <a:pt x="12283533" y="11721382"/>
                  <a:pt x="12288702" y="11718797"/>
                </a:cubicBezTo>
                <a:cubicBezTo>
                  <a:pt x="12285065" y="11704676"/>
                  <a:pt x="12298560" y="11693284"/>
                  <a:pt x="12309999" y="11695342"/>
                </a:cubicBezTo>
                <a:cubicBezTo>
                  <a:pt x="12305452" y="11689311"/>
                  <a:pt x="12304494" y="11680072"/>
                  <a:pt x="12309185" y="11674089"/>
                </a:cubicBezTo>
                <a:lnTo>
                  <a:pt x="12313875" y="11668057"/>
                </a:lnTo>
                <a:cubicBezTo>
                  <a:pt x="12310669" y="11666047"/>
                  <a:pt x="12307845" y="11663318"/>
                  <a:pt x="12306218" y="11659777"/>
                </a:cubicBezTo>
                <a:cubicBezTo>
                  <a:pt x="12302102" y="11650729"/>
                  <a:pt x="12307558" y="11639959"/>
                  <a:pt x="12316221" y="11636177"/>
                </a:cubicBezTo>
                <a:lnTo>
                  <a:pt x="12338378" y="11626556"/>
                </a:lnTo>
                <a:cubicBezTo>
                  <a:pt x="12347710" y="11622536"/>
                  <a:pt x="12357951" y="11627801"/>
                  <a:pt x="12361972" y="11636561"/>
                </a:cubicBezTo>
                <a:cubicBezTo>
                  <a:pt x="12365465" y="11644172"/>
                  <a:pt x="12361972" y="11652787"/>
                  <a:pt x="12355607" y="11657622"/>
                </a:cubicBezTo>
                <a:cubicBezTo>
                  <a:pt x="12363120" y="11663749"/>
                  <a:pt x="12366327" y="11673849"/>
                  <a:pt x="12360631" y="11682562"/>
                </a:cubicBezTo>
                <a:cubicBezTo>
                  <a:pt x="12356946" y="11688258"/>
                  <a:pt x="12349289" y="11691608"/>
                  <a:pt x="12342446" y="11690699"/>
                </a:cubicBezTo>
                <a:lnTo>
                  <a:pt x="12339479" y="11694480"/>
                </a:lnTo>
                <a:cubicBezTo>
                  <a:pt x="12334262" y="11701182"/>
                  <a:pt x="12326461" y="11703624"/>
                  <a:pt x="12318852" y="11701277"/>
                </a:cubicBezTo>
                <a:cubicBezTo>
                  <a:pt x="12319666" y="11702379"/>
                  <a:pt x="12320622" y="11703240"/>
                  <a:pt x="12321245" y="11704724"/>
                </a:cubicBezTo>
                <a:cubicBezTo>
                  <a:pt x="12323781" y="11710612"/>
                  <a:pt x="12323063" y="11716069"/>
                  <a:pt x="12320671" y="11720616"/>
                </a:cubicBezTo>
                <a:cubicBezTo>
                  <a:pt x="12323590" y="11723967"/>
                  <a:pt x="12325552" y="11728180"/>
                  <a:pt x="12325648" y="11732344"/>
                </a:cubicBezTo>
                <a:cubicBezTo>
                  <a:pt x="12325887" y="11742923"/>
                  <a:pt x="12317560" y="11749816"/>
                  <a:pt x="12307750" y="11751012"/>
                </a:cubicBezTo>
                <a:lnTo>
                  <a:pt x="12304973" y="11751347"/>
                </a:lnTo>
                <a:cubicBezTo>
                  <a:pt x="12299183" y="11755560"/>
                  <a:pt x="12291334" y="11756709"/>
                  <a:pt x="12284012" y="11751012"/>
                </a:cubicBezTo>
                <a:close/>
                <a:moveTo>
                  <a:pt x="12355319" y="11907109"/>
                </a:moveTo>
                <a:lnTo>
                  <a:pt x="12365322" y="11894280"/>
                </a:lnTo>
                <a:cubicBezTo>
                  <a:pt x="12371399" y="11886478"/>
                  <a:pt x="12383268" y="11885233"/>
                  <a:pt x="12391021" y="11891313"/>
                </a:cubicBezTo>
                <a:cubicBezTo>
                  <a:pt x="12392839" y="11892749"/>
                  <a:pt x="12394180" y="11894520"/>
                  <a:pt x="12395280" y="11896435"/>
                </a:cubicBezTo>
                <a:cubicBezTo>
                  <a:pt x="12395998" y="11895956"/>
                  <a:pt x="12396620" y="11895286"/>
                  <a:pt x="12397386" y="11894903"/>
                </a:cubicBezTo>
                <a:cubicBezTo>
                  <a:pt x="12403799" y="11892079"/>
                  <a:pt x="12410355" y="11888632"/>
                  <a:pt x="12417438" y="11888585"/>
                </a:cubicBezTo>
                <a:cubicBezTo>
                  <a:pt x="12427823" y="11888489"/>
                  <a:pt x="12436389" y="11896387"/>
                  <a:pt x="12436629" y="11906869"/>
                </a:cubicBezTo>
                <a:cubicBezTo>
                  <a:pt x="12436772" y="11914529"/>
                  <a:pt x="12432465" y="11919651"/>
                  <a:pt x="12427296" y="11924677"/>
                </a:cubicBezTo>
                <a:cubicBezTo>
                  <a:pt x="12423324" y="11928554"/>
                  <a:pt x="12417821" y="11929272"/>
                  <a:pt x="12412700" y="11928123"/>
                </a:cubicBezTo>
                <a:cubicBezTo>
                  <a:pt x="12412366" y="11928267"/>
                  <a:pt x="12412030" y="11928411"/>
                  <a:pt x="12411695" y="11928602"/>
                </a:cubicBezTo>
                <a:cubicBezTo>
                  <a:pt x="12403607" y="11932144"/>
                  <a:pt x="12394993" y="11928698"/>
                  <a:pt x="12390016" y="11922044"/>
                </a:cubicBezTo>
                <a:lnTo>
                  <a:pt x="12383986" y="11929798"/>
                </a:lnTo>
                <a:cubicBezTo>
                  <a:pt x="12377909" y="11937601"/>
                  <a:pt x="12365991" y="11938893"/>
                  <a:pt x="12358287" y="11932766"/>
                </a:cubicBezTo>
                <a:cubicBezTo>
                  <a:pt x="12350486" y="11926639"/>
                  <a:pt x="12349194" y="11914911"/>
                  <a:pt x="12355319" y="11907109"/>
                </a:cubicBezTo>
                <a:close/>
                <a:moveTo>
                  <a:pt x="12417150" y="12017014"/>
                </a:moveTo>
                <a:cubicBezTo>
                  <a:pt x="12409350" y="12010935"/>
                  <a:pt x="12405953" y="12000642"/>
                  <a:pt x="12411695" y="11991740"/>
                </a:cubicBezTo>
                <a:cubicBezTo>
                  <a:pt x="12416719" y="11983985"/>
                  <a:pt x="12429163" y="11980204"/>
                  <a:pt x="12436963" y="11986283"/>
                </a:cubicBezTo>
                <a:lnTo>
                  <a:pt x="12443376" y="11991260"/>
                </a:lnTo>
                <a:cubicBezTo>
                  <a:pt x="12451177" y="11997340"/>
                  <a:pt x="12454575" y="12007632"/>
                  <a:pt x="12448833" y="12016535"/>
                </a:cubicBezTo>
                <a:cubicBezTo>
                  <a:pt x="12443807" y="12024289"/>
                  <a:pt x="12431317" y="12028071"/>
                  <a:pt x="12423563" y="12021992"/>
                </a:cubicBezTo>
                <a:lnTo>
                  <a:pt x="12417150" y="12017014"/>
                </a:lnTo>
                <a:close/>
                <a:moveTo>
                  <a:pt x="12428637" y="12201257"/>
                </a:moveTo>
                <a:cubicBezTo>
                  <a:pt x="12410355" y="12186944"/>
                  <a:pt x="12428828" y="12155352"/>
                  <a:pt x="12447301" y="12169808"/>
                </a:cubicBezTo>
                <a:cubicBezTo>
                  <a:pt x="12465630" y="12184120"/>
                  <a:pt x="12447157" y="12215760"/>
                  <a:pt x="12428637" y="12201257"/>
                </a:cubicBezTo>
                <a:close/>
                <a:moveTo>
                  <a:pt x="12434092" y="12219829"/>
                </a:moveTo>
                <a:lnTo>
                  <a:pt x="12445482" y="12218441"/>
                </a:lnTo>
                <a:cubicBezTo>
                  <a:pt x="12455676" y="12217196"/>
                  <a:pt x="12464530" y="12221217"/>
                  <a:pt x="12467687" y="12231701"/>
                </a:cubicBezTo>
                <a:cubicBezTo>
                  <a:pt x="12470272" y="12240317"/>
                  <a:pt x="12463954" y="12252715"/>
                  <a:pt x="12454432" y="12253912"/>
                </a:cubicBezTo>
                <a:cubicBezTo>
                  <a:pt x="12450651" y="12254343"/>
                  <a:pt x="12446823" y="12254820"/>
                  <a:pt x="12443042" y="12255299"/>
                </a:cubicBezTo>
                <a:cubicBezTo>
                  <a:pt x="12432848" y="12256544"/>
                  <a:pt x="12423994" y="12252522"/>
                  <a:pt x="12420835" y="12242040"/>
                </a:cubicBezTo>
                <a:cubicBezTo>
                  <a:pt x="12418251" y="12233424"/>
                  <a:pt x="12424568" y="12220978"/>
                  <a:pt x="12434092" y="12219829"/>
                </a:cubicBezTo>
                <a:close/>
                <a:moveTo>
                  <a:pt x="12438926" y="12312453"/>
                </a:moveTo>
                <a:cubicBezTo>
                  <a:pt x="12420406" y="12297997"/>
                  <a:pt x="12446678" y="12272484"/>
                  <a:pt x="12464912" y="12286749"/>
                </a:cubicBezTo>
                <a:cubicBezTo>
                  <a:pt x="12483433" y="12301252"/>
                  <a:pt x="12457207" y="12326718"/>
                  <a:pt x="12438926" y="12312453"/>
                </a:cubicBezTo>
                <a:close/>
                <a:moveTo>
                  <a:pt x="12438878" y="12365012"/>
                </a:moveTo>
                <a:cubicBezTo>
                  <a:pt x="12420835" y="12348115"/>
                  <a:pt x="12447349" y="12320304"/>
                  <a:pt x="12465390" y="12337249"/>
                </a:cubicBezTo>
                <a:cubicBezTo>
                  <a:pt x="12483433" y="12354098"/>
                  <a:pt x="12456921" y="12381909"/>
                  <a:pt x="12438878" y="12365012"/>
                </a:cubicBezTo>
                <a:close/>
                <a:moveTo>
                  <a:pt x="12457255" y="12408237"/>
                </a:moveTo>
                <a:cubicBezTo>
                  <a:pt x="12475202" y="12425038"/>
                  <a:pt x="12451561" y="12455338"/>
                  <a:pt x="12433566" y="12438441"/>
                </a:cubicBezTo>
                <a:cubicBezTo>
                  <a:pt x="12415620" y="12421640"/>
                  <a:pt x="12439261" y="12391340"/>
                  <a:pt x="12457255" y="12408237"/>
                </a:cubicBezTo>
                <a:close/>
                <a:moveTo>
                  <a:pt x="12460988" y="12463428"/>
                </a:moveTo>
                <a:lnTo>
                  <a:pt x="12466827" y="12457205"/>
                </a:lnTo>
                <a:cubicBezTo>
                  <a:pt x="12474197" y="12449355"/>
                  <a:pt x="12486639" y="12450599"/>
                  <a:pt x="12493962" y="12457445"/>
                </a:cubicBezTo>
                <a:cubicBezTo>
                  <a:pt x="12501762" y="12464721"/>
                  <a:pt x="12500566" y="12477310"/>
                  <a:pt x="12493722" y="12484586"/>
                </a:cubicBezTo>
                <a:lnTo>
                  <a:pt x="12487883" y="12490809"/>
                </a:lnTo>
                <a:cubicBezTo>
                  <a:pt x="12480513" y="12498707"/>
                  <a:pt x="12468072" y="12497415"/>
                  <a:pt x="12460749" y="12490570"/>
                </a:cubicBezTo>
                <a:cubicBezTo>
                  <a:pt x="12452900" y="12483342"/>
                  <a:pt x="12454144" y="12470801"/>
                  <a:pt x="12460988" y="12463428"/>
                </a:cubicBezTo>
                <a:close/>
                <a:moveTo>
                  <a:pt x="12489081" y="11957562"/>
                </a:moveTo>
                <a:cubicBezTo>
                  <a:pt x="12479221" y="11958758"/>
                  <a:pt x="12470512" y="11949042"/>
                  <a:pt x="12470224" y="11939851"/>
                </a:cubicBezTo>
                <a:cubicBezTo>
                  <a:pt x="12469890" y="11929367"/>
                  <a:pt x="12478121" y="11922188"/>
                  <a:pt x="12487931" y="11920991"/>
                </a:cubicBezTo>
                <a:lnTo>
                  <a:pt x="12499322" y="11919603"/>
                </a:lnTo>
                <a:cubicBezTo>
                  <a:pt x="12509180" y="11918406"/>
                  <a:pt x="12517890" y="11928123"/>
                  <a:pt x="12518178" y="11937313"/>
                </a:cubicBezTo>
                <a:cubicBezTo>
                  <a:pt x="12518512" y="11947797"/>
                  <a:pt x="12510281" y="11954977"/>
                  <a:pt x="12500469" y="11956174"/>
                </a:cubicBezTo>
                <a:lnTo>
                  <a:pt x="12489081" y="11957562"/>
                </a:lnTo>
                <a:close/>
                <a:moveTo>
                  <a:pt x="12527653" y="12067562"/>
                </a:moveTo>
                <a:cubicBezTo>
                  <a:pt x="12546031" y="12081923"/>
                  <a:pt x="12526983" y="12113180"/>
                  <a:pt x="12508463" y="12098676"/>
                </a:cubicBezTo>
                <a:cubicBezTo>
                  <a:pt x="12490085" y="12084364"/>
                  <a:pt x="12509132" y="12053106"/>
                  <a:pt x="12527653" y="12067562"/>
                </a:cubicBezTo>
                <a:close/>
                <a:moveTo>
                  <a:pt x="12525117" y="12255491"/>
                </a:moveTo>
                <a:cubicBezTo>
                  <a:pt x="12526983" y="12252715"/>
                  <a:pt x="12529854" y="12250800"/>
                  <a:pt x="12533013" y="12249364"/>
                </a:cubicBezTo>
                <a:cubicBezTo>
                  <a:pt x="12530285" y="12242998"/>
                  <a:pt x="12531578" y="12235434"/>
                  <a:pt x="12536076" y="12229642"/>
                </a:cubicBezTo>
                <a:lnTo>
                  <a:pt x="12541053" y="12223276"/>
                </a:lnTo>
                <a:cubicBezTo>
                  <a:pt x="12547130" y="12215425"/>
                  <a:pt x="12559956" y="12215713"/>
                  <a:pt x="12566895" y="12221983"/>
                </a:cubicBezTo>
                <a:cubicBezTo>
                  <a:pt x="12574601" y="12228972"/>
                  <a:pt x="12574266" y="12240030"/>
                  <a:pt x="12568188" y="12247832"/>
                </a:cubicBezTo>
                <a:lnTo>
                  <a:pt x="12563164" y="12254246"/>
                </a:lnTo>
                <a:cubicBezTo>
                  <a:pt x="12562014" y="12255730"/>
                  <a:pt x="12560435" y="12256687"/>
                  <a:pt x="12558855" y="12257597"/>
                </a:cubicBezTo>
                <a:cubicBezTo>
                  <a:pt x="12564982" y="12263820"/>
                  <a:pt x="12567183" y="12272915"/>
                  <a:pt x="12561966" y="12280766"/>
                </a:cubicBezTo>
                <a:cubicBezTo>
                  <a:pt x="12556797" y="12288520"/>
                  <a:pt x="12544402" y="12291919"/>
                  <a:pt x="12536602" y="12285839"/>
                </a:cubicBezTo>
                <a:lnTo>
                  <a:pt x="12530189" y="12280861"/>
                </a:lnTo>
                <a:cubicBezTo>
                  <a:pt x="12522437" y="12274734"/>
                  <a:pt x="12519326" y="12264251"/>
                  <a:pt x="12525117" y="12255491"/>
                </a:cubicBezTo>
                <a:close/>
                <a:moveTo>
                  <a:pt x="12580392" y="12313172"/>
                </a:moveTo>
                <a:cubicBezTo>
                  <a:pt x="12581875" y="12314560"/>
                  <a:pt x="12582975" y="12316091"/>
                  <a:pt x="12583933" y="12317671"/>
                </a:cubicBezTo>
                <a:cubicBezTo>
                  <a:pt x="12585991" y="12318677"/>
                  <a:pt x="12587906" y="12320016"/>
                  <a:pt x="12589579" y="12321692"/>
                </a:cubicBezTo>
                <a:cubicBezTo>
                  <a:pt x="12591973" y="12324133"/>
                  <a:pt x="12593361" y="12327197"/>
                  <a:pt x="12593935" y="12330356"/>
                </a:cubicBezTo>
                <a:cubicBezTo>
                  <a:pt x="12595467" y="12331169"/>
                  <a:pt x="12597094" y="12331936"/>
                  <a:pt x="12598338" y="12333181"/>
                </a:cubicBezTo>
                <a:lnTo>
                  <a:pt x="12604560" y="12339020"/>
                </a:lnTo>
                <a:cubicBezTo>
                  <a:pt x="12612408" y="12346344"/>
                  <a:pt x="12611355" y="12358742"/>
                  <a:pt x="12604511" y="12366162"/>
                </a:cubicBezTo>
                <a:cubicBezTo>
                  <a:pt x="12597333" y="12374012"/>
                  <a:pt x="12584699" y="12373007"/>
                  <a:pt x="12577377" y="12366162"/>
                </a:cubicBezTo>
                <a:lnTo>
                  <a:pt x="12576707" y="12365539"/>
                </a:lnTo>
                <a:cubicBezTo>
                  <a:pt x="12572543" y="12365922"/>
                  <a:pt x="12568379" y="12365395"/>
                  <a:pt x="12565222" y="12362762"/>
                </a:cubicBezTo>
                <a:cubicBezTo>
                  <a:pt x="12561058" y="12359316"/>
                  <a:pt x="12557804" y="12355151"/>
                  <a:pt x="12555458" y="12350556"/>
                </a:cubicBezTo>
                <a:cubicBezTo>
                  <a:pt x="12553113" y="12349887"/>
                  <a:pt x="12550912" y="12348785"/>
                  <a:pt x="12548997" y="12347301"/>
                </a:cubicBezTo>
                <a:lnTo>
                  <a:pt x="12542584" y="12342274"/>
                </a:lnTo>
                <a:cubicBezTo>
                  <a:pt x="12534544" y="12336005"/>
                  <a:pt x="12534496" y="12324181"/>
                  <a:pt x="12540335" y="12316522"/>
                </a:cubicBezTo>
                <a:cubicBezTo>
                  <a:pt x="12545169" y="12310252"/>
                  <a:pt x="12553592" y="12308959"/>
                  <a:pt x="12560627" y="12311497"/>
                </a:cubicBezTo>
                <a:cubicBezTo>
                  <a:pt x="12566369" y="12307523"/>
                  <a:pt x="12573644" y="12306853"/>
                  <a:pt x="12580392" y="12313172"/>
                </a:cubicBezTo>
                <a:close/>
                <a:moveTo>
                  <a:pt x="12556654" y="12477789"/>
                </a:moveTo>
                <a:cubicBezTo>
                  <a:pt x="12574649" y="12494638"/>
                  <a:pt x="12550002" y="12524076"/>
                  <a:pt x="12531960" y="12507179"/>
                </a:cubicBezTo>
                <a:cubicBezTo>
                  <a:pt x="12513918" y="12490330"/>
                  <a:pt x="12538613" y="12460892"/>
                  <a:pt x="12556654" y="12477789"/>
                </a:cubicBezTo>
                <a:close/>
                <a:moveTo>
                  <a:pt x="12551677" y="12470561"/>
                </a:moveTo>
                <a:cubicBezTo>
                  <a:pt x="12543733" y="12464290"/>
                  <a:pt x="12542920" y="12450792"/>
                  <a:pt x="12549762" y="12443468"/>
                </a:cubicBezTo>
                <a:lnTo>
                  <a:pt x="12555601" y="12437245"/>
                </a:lnTo>
                <a:cubicBezTo>
                  <a:pt x="12556032" y="12436765"/>
                  <a:pt x="12556559" y="12436383"/>
                  <a:pt x="12557037" y="12436000"/>
                </a:cubicBezTo>
                <a:cubicBezTo>
                  <a:pt x="12556559" y="12434229"/>
                  <a:pt x="12556272" y="12432457"/>
                  <a:pt x="12556367" y="12430687"/>
                </a:cubicBezTo>
                <a:cubicBezTo>
                  <a:pt x="12556846" y="12419725"/>
                  <a:pt x="12566082" y="12412737"/>
                  <a:pt x="12576419" y="12412402"/>
                </a:cubicBezTo>
                <a:lnTo>
                  <a:pt x="12588480" y="12412018"/>
                </a:lnTo>
                <a:cubicBezTo>
                  <a:pt x="12598912" y="12411683"/>
                  <a:pt x="12607240" y="12422357"/>
                  <a:pt x="12606761" y="12432075"/>
                </a:cubicBezTo>
                <a:cubicBezTo>
                  <a:pt x="12606282" y="12442127"/>
                  <a:pt x="12598481" y="12448829"/>
                  <a:pt x="12589150" y="12450073"/>
                </a:cubicBezTo>
                <a:cubicBezTo>
                  <a:pt x="12589102" y="12454621"/>
                  <a:pt x="12587666" y="12459168"/>
                  <a:pt x="12584604" y="12462471"/>
                </a:cubicBezTo>
                <a:lnTo>
                  <a:pt x="12578765" y="12468694"/>
                </a:lnTo>
                <a:cubicBezTo>
                  <a:pt x="12571395" y="12476545"/>
                  <a:pt x="12560053" y="12477214"/>
                  <a:pt x="12551677" y="12470561"/>
                </a:cubicBezTo>
                <a:close/>
                <a:moveTo>
                  <a:pt x="12608484" y="12505792"/>
                </a:moveTo>
                <a:cubicBezTo>
                  <a:pt x="12617194" y="12498612"/>
                  <a:pt x="12627961" y="12501244"/>
                  <a:pt x="12635523" y="12508329"/>
                </a:cubicBezTo>
                <a:lnTo>
                  <a:pt x="12641745" y="12514168"/>
                </a:lnTo>
                <a:cubicBezTo>
                  <a:pt x="12649354" y="12521301"/>
                  <a:pt x="12646386" y="12535230"/>
                  <a:pt x="12639208" y="12541213"/>
                </a:cubicBezTo>
                <a:cubicBezTo>
                  <a:pt x="12630498" y="12548393"/>
                  <a:pt x="12619730" y="12545712"/>
                  <a:pt x="12612169" y="12538629"/>
                </a:cubicBezTo>
                <a:lnTo>
                  <a:pt x="12605947" y="12532789"/>
                </a:lnTo>
                <a:cubicBezTo>
                  <a:pt x="12598338" y="12525704"/>
                  <a:pt x="12601306" y="12511727"/>
                  <a:pt x="12608484" y="12505792"/>
                </a:cubicBezTo>
                <a:close/>
                <a:moveTo>
                  <a:pt x="12658303" y="12308671"/>
                </a:moveTo>
                <a:lnTo>
                  <a:pt x="12652465" y="12314895"/>
                </a:lnTo>
                <a:cubicBezTo>
                  <a:pt x="12645094" y="12322745"/>
                  <a:pt x="12634183" y="12324086"/>
                  <a:pt x="12625426" y="12317527"/>
                </a:cubicBezTo>
                <a:cubicBezTo>
                  <a:pt x="12617481" y="12311543"/>
                  <a:pt x="12615950" y="12297806"/>
                  <a:pt x="12622792" y="12290481"/>
                </a:cubicBezTo>
                <a:lnTo>
                  <a:pt x="12628631" y="12284260"/>
                </a:lnTo>
                <a:cubicBezTo>
                  <a:pt x="12636001" y="12276361"/>
                  <a:pt x="12646914" y="12275068"/>
                  <a:pt x="12655671" y="12281626"/>
                </a:cubicBezTo>
                <a:cubicBezTo>
                  <a:pt x="12663616" y="12287563"/>
                  <a:pt x="12665146" y="12301348"/>
                  <a:pt x="12658303" y="12308671"/>
                </a:cubicBezTo>
                <a:close/>
                <a:moveTo>
                  <a:pt x="12597907" y="12051622"/>
                </a:moveTo>
                <a:cubicBezTo>
                  <a:pt x="12591591" y="12059712"/>
                  <a:pt x="12581157" y="12061626"/>
                  <a:pt x="12572448" y="12056074"/>
                </a:cubicBezTo>
                <a:cubicBezTo>
                  <a:pt x="12564407" y="12050952"/>
                  <a:pt x="12562111" y="12038123"/>
                  <a:pt x="12567996" y="12030608"/>
                </a:cubicBezTo>
                <a:lnTo>
                  <a:pt x="12572974" y="12024194"/>
                </a:lnTo>
                <a:cubicBezTo>
                  <a:pt x="12579290" y="12016152"/>
                  <a:pt x="12589724" y="12014237"/>
                  <a:pt x="12598434" y="12019742"/>
                </a:cubicBezTo>
                <a:cubicBezTo>
                  <a:pt x="12606474" y="12024864"/>
                  <a:pt x="12608770" y="12037692"/>
                  <a:pt x="12602884" y="12045207"/>
                </a:cubicBezTo>
                <a:lnTo>
                  <a:pt x="12597907" y="12051622"/>
                </a:lnTo>
                <a:close/>
                <a:moveTo>
                  <a:pt x="12599057" y="11996335"/>
                </a:moveTo>
                <a:cubicBezTo>
                  <a:pt x="12598721" y="11985852"/>
                  <a:pt x="12606952" y="11978671"/>
                  <a:pt x="12616763" y="11977475"/>
                </a:cubicBezTo>
                <a:lnTo>
                  <a:pt x="12628152" y="11976086"/>
                </a:lnTo>
                <a:cubicBezTo>
                  <a:pt x="12638012" y="11974890"/>
                  <a:pt x="12646721" y="11984607"/>
                  <a:pt x="12647009" y="11993798"/>
                </a:cubicBezTo>
                <a:cubicBezTo>
                  <a:pt x="12647343" y="12004281"/>
                  <a:pt x="12639112" y="12011461"/>
                  <a:pt x="12629302" y="12012658"/>
                </a:cubicBezTo>
                <a:lnTo>
                  <a:pt x="12617911" y="12014046"/>
                </a:lnTo>
                <a:cubicBezTo>
                  <a:pt x="12608053" y="12015242"/>
                  <a:pt x="12599343" y="12005525"/>
                  <a:pt x="12599057" y="11996335"/>
                </a:cubicBezTo>
                <a:close/>
                <a:moveTo>
                  <a:pt x="12678307" y="11621243"/>
                </a:moveTo>
                <a:cubicBezTo>
                  <a:pt x="12696829" y="11635747"/>
                  <a:pt x="12670555" y="11661213"/>
                  <a:pt x="12652320" y="11646948"/>
                </a:cubicBezTo>
                <a:cubicBezTo>
                  <a:pt x="12633752" y="11632444"/>
                  <a:pt x="12660026" y="11606930"/>
                  <a:pt x="12678307" y="11621243"/>
                </a:cubicBezTo>
                <a:close/>
                <a:moveTo>
                  <a:pt x="12662754" y="11679785"/>
                </a:moveTo>
                <a:cubicBezTo>
                  <a:pt x="12666582" y="11679306"/>
                  <a:pt x="12670363" y="11678828"/>
                  <a:pt x="12674144" y="11678397"/>
                </a:cubicBezTo>
                <a:cubicBezTo>
                  <a:pt x="12684337" y="11677152"/>
                  <a:pt x="12693191" y="11681173"/>
                  <a:pt x="12696350" y="11691657"/>
                </a:cubicBezTo>
                <a:cubicBezTo>
                  <a:pt x="12698933" y="11700321"/>
                  <a:pt x="12692617" y="11712670"/>
                  <a:pt x="12683093" y="11713867"/>
                </a:cubicBezTo>
                <a:lnTo>
                  <a:pt x="12671703" y="11715255"/>
                </a:lnTo>
                <a:cubicBezTo>
                  <a:pt x="12661510" y="11716500"/>
                  <a:pt x="12652656" y="11712479"/>
                  <a:pt x="12649497" y="11701995"/>
                </a:cubicBezTo>
                <a:cubicBezTo>
                  <a:pt x="12646914" y="11693331"/>
                  <a:pt x="12653279" y="11680934"/>
                  <a:pt x="12662754" y="11679785"/>
                </a:cubicBezTo>
                <a:close/>
                <a:moveTo>
                  <a:pt x="12688596" y="11732392"/>
                </a:moveTo>
                <a:cubicBezTo>
                  <a:pt x="12706878" y="11746704"/>
                  <a:pt x="12688405" y="11778297"/>
                  <a:pt x="12669932" y="11763841"/>
                </a:cubicBezTo>
                <a:cubicBezTo>
                  <a:pt x="12651603" y="11749529"/>
                  <a:pt x="12670076" y="11717936"/>
                  <a:pt x="12688596" y="11732392"/>
                </a:cubicBezTo>
                <a:close/>
                <a:moveTo>
                  <a:pt x="12668354" y="11917066"/>
                </a:moveTo>
                <a:cubicBezTo>
                  <a:pt x="12673378" y="11909311"/>
                  <a:pt x="12685869" y="11905529"/>
                  <a:pt x="12693621" y="11911609"/>
                </a:cubicBezTo>
                <a:lnTo>
                  <a:pt x="12700034" y="11916587"/>
                </a:lnTo>
                <a:cubicBezTo>
                  <a:pt x="12707835" y="11922666"/>
                  <a:pt x="12711233" y="11932958"/>
                  <a:pt x="12705491" y="11941861"/>
                </a:cubicBezTo>
                <a:cubicBezTo>
                  <a:pt x="12700465" y="11949616"/>
                  <a:pt x="12688022" y="11953397"/>
                  <a:pt x="12680222" y="11947318"/>
                </a:cubicBezTo>
                <a:lnTo>
                  <a:pt x="12673809" y="11942340"/>
                </a:lnTo>
                <a:cubicBezTo>
                  <a:pt x="12666008" y="11936261"/>
                  <a:pt x="12662610" y="11925969"/>
                  <a:pt x="12668354" y="11917066"/>
                </a:cubicBezTo>
                <a:close/>
                <a:moveTo>
                  <a:pt x="12689937" y="12008924"/>
                </a:moveTo>
                <a:cubicBezTo>
                  <a:pt x="12693909" y="12005047"/>
                  <a:pt x="12699412" y="12004281"/>
                  <a:pt x="12704533" y="12005478"/>
                </a:cubicBezTo>
                <a:cubicBezTo>
                  <a:pt x="12704869" y="12005334"/>
                  <a:pt x="12705203" y="12005142"/>
                  <a:pt x="12705538" y="12004999"/>
                </a:cubicBezTo>
                <a:cubicBezTo>
                  <a:pt x="12713626" y="12001457"/>
                  <a:pt x="12722240" y="12004903"/>
                  <a:pt x="12727217" y="12011509"/>
                </a:cubicBezTo>
                <a:lnTo>
                  <a:pt x="12733247" y="12003754"/>
                </a:lnTo>
                <a:cubicBezTo>
                  <a:pt x="12739326" y="11995952"/>
                  <a:pt x="12751194" y="11994707"/>
                  <a:pt x="12758946" y="12000786"/>
                </a:cubicBezTo>
                <a:cubicBezTo>
                  <a:pt x="12766700" y="12006961"/>
                  <a:pt x="12767944" y="12018737"/>
                  <a:pt x="12761914" y="12026491"/>
                </a:cubicBezTo>
                <a:lnTo>
                  <a:pt x="12751912" y="12039272"/>
                </a:lnTo>
                <a:cubicBezTo>
                  <a:pt x="12745834" y="12047074"/>
                  <a:pt x="12733918" y="12048319"/>
                  <a:pt x="12726212" y="12042240"/>
                </a:cubicBezTo>
                <a:cubicBezTo>
                  <a:pt x="12724394" y="12040804"/>
                  <a:pt x="12723053" y="12039032"/>
                  <a:pt x="12721953" y="12037118"/>
                </a:cubicBezTo>
                <a:cubicBezTo>
                  <a:pt x="12721235" y="12037597"/>
                  <a:pt x="12720613" y="12038267"/>
                  <a:pt x="12719799" y="12038602"/>
                </a:cubicBezTo>
                <a:cubicBezTo>
                  <a:pt x="12713434" y="12041426"/>
                  <a:pt x="12706830" y="12044873"/>
                  <a:pt x="12699747" y="12044968"/>
                </a:cubicBezTo>
                <a:cubicBezTo>
                  <a:pt x="12689363" y="12045064"/>
                  <a:pt x="12680795" y="12037166"/>
                  <a:pt x="12680556" y="12026683"/>
                </a:cubicBezTo>
                <a:cubicBezTo>
                  <a:pt x="12680413" y="12019072"/>
                  <a:pt x="12684768" y="12013902"/>
                  <a:pt x="12689937" y="12008924"/>
                </a:cubicBezTo>
                <a:close/>
                <a:moveTo>
                  <a:pt x="12756219" y="11889781"/>
                </a:moveTo>
                <a:cubicBezTo>
                  <a:pt x="12747221" y="11888872"/>
                  <a:pt x="12739612" y="11880543"/>
                  <a:pt x="12739948" y="11871400"/>
                </a:cubicBezTo>
                <a:cubicBezTo>
                  <a:pt x="12739755" y="11870969"/>
                  <a:pt x="12739517" y="11870538"/>
                  <a:pt x="12739326" y="11870108"/>
                </a:cubicBezTo>
                <a:cubicBezTo>
                  <a:pt x="12739229" y="11869964"/>
                  <a:pt x="12739133" y="11869868"/>
                  <a:pt x="12738990" y="11869628"/>
                </a:cubicBezTo>
                <a:cubicBezTo>
                  <a:pt x="12738033" y="11868480"/>
                  <a:pt x="12737220" y="11867283"/>
                  <a:pt x="12736262" y="11866134"/>
                </a:cubicBezTo>
                <a:cubicBezTo>
                  <a:pt x="12735545" y="11865273"/>
                  <a:pt x="12731141" y="11860821"/>
                  <a:pt x="12735209" y="11864746"/>
                </a:cubicBezTo>
                <a:cubicBezTo>
                  <a:pt x="12730042" y="11859720"/>
                  <a:pt x="12725924" y="11854885"/>
                  <a:pt x="12726643" y="11847083"/>
                </a:cubicBezTo>
                <a:cubicBezTo>
                  <a:pt x="12727362" y="11839233"/>
                  <a:pt x="12732817" y="11833202"/>
                  <a:pt x="12740139" y="11831047"/>
                </a:cubicBezTo>
                <a:cubicBezTo>
                  <a:pt x="12741622" y="11830617"/>
                  <a:pt x="12743154" y="11830329"/>
                  <a:pt x="12744686" y="11830186"/>
                </a:cubicBezTo>
                <a:cubicBezTo>
                  <a:pt x="12756028" y="11826117"/>
                  <a:pt x="12769092" y="11830473"/>
                  <a:pt x="12779572" y="11835260"/>
                </a:cubicBezTo>
                <a:cubicBezTo>
                  <a:pt x="12787612" y="11838946"/>
                  <a:pt x="12791728" y="11846509"/>
                  <a:pt x="12790677" y="11854885"/>
                </a:cubicBezTo>
                <a:cubicBezTo>
                  <a:pt x="12795030" y="11844689"/>
                  <a:pt x="12809819" y="11837461"/>
                  <a:pt x="12821544" y="11846605"/>
                </a:cubicBezTo>
                <a:cubicBezTo>
                  <a:pt x="12840064" y="11861108"/>
                  <a:pt x="12814078" y="11886861"/>
                  <a:pt x="12795749" y="11872549"/>
                </a:cubicBezTo>
                <a:cubicBezTo>
                  <a:pt x="12791154" y="11868910"/>
                  <a:pt x="12789288" y="11864602"/>
                  <a:pt x="12789384" y="11860390"/>
                </a:cubicBezTo>
                <a:cubicBezTo>
                  <a:pt x="12787038" y="11865464"/>
                  <a:pt x="12781870" y="11869198"/>
                  <a:pt x="12776224" y="11870346"/>
                </a:cubicBezTo>
                <a:cubicBezTo>
                  <a:pt x="12776224" y="11871352"/>
                  <a:pt x="12776318" y="11872357"/>
                  <a:pt x="12776175" y="11873362"/>
                </a:cubicBezTo>
                <a:cubicBezTo>
                  <a:pt x="12774740" y="11883175"/>
                  <a:pt x="12766412" y="11890786"/>
                  <a:pt x="12756219" y="11889781"/>
                </a:cubicBezTo>
                <a:close/>
                <a:moveTo>
                  <a:pt x="12827383" y="12254389"/>
                </a:moveTo>
                <a:lnTo>
                  <a:pt x="12837384" y="12241609"/>
                </a:lnTo>
                <a:cubicBezTo>
                  <a:pt x="12843510" y="12233759"/>
                  <a:pt x="12856241" y="12233950"/>
                  <a:pt x="12863179" y="12240221"/>
                </a:cubicBezTo>
                <a:cubicBezTo>
                  <a:pt x="12870885" y="12247161"/>
                  <a:pt x="12870645" y="12258268"/>
                  <a:pt x="12864567" y="12266070"/>
                </a:cubicBezTo>
                <a:lnTo>
                  <a:pt x="12854565" y="12278899"/>
                </a:lnTo>
                <a:cubicBezTo>
                  <a:pt x="12848440" y="12286701"/>
                  <a:pt x="12835709" y="12286556"/>
                  <a:pt x="12828722" y="12280286"/>
                </a:cubicBezTo>
                <a:cubicBezTo>
                  <a:pt x="12821065" y="12273298"/>
                  <a:pt x="12821304" y="12262145"/>
                  <a:pt x="12827383" y="12254389"/>
                </a:cubicBezTo>
                <a:close/>
                <a:moveTo>
                  <a:pt x="12859734" y="12303598"/>
                </a:moveTo>
                <a:lnTo>
                  <a:pt x="12863467" y="12286940"/>
                </a:lnTo>
                <a:cubicBezTo>
                  <a:pt x="12865811" y="12276456"/>
                  <a:pt x="12877153" y="12271191"/>
                  <a:pt x="12886965" y="12273393"/>
                </a:cubicBezTo>
                <a:cubicBezTo>
                  <a:pt x="12897397" y="12275691"/>
                  <a:pt x="12902709" y="12287132"/>
                  <a:pt x="12900508" y="12296896"/>
                </a:cubicBezTo>
                <a:lnTo>
                  <a:pt x="12896775" y="12313555"/>
                </a:lnTo>
                <a:cubicBezTo>
                  <a:pt x="12894431" y="12324038"/>
                  <a:pt x="12883040" y="12329302"/>
                  <a:pt x="12873277" y="12327101"/>
                </a:cubicBezTo>
                <a:cubicBezTo>
                  <a:pt x="12862893" y="12324851"/>
                  <a:pt x="12857580" y="12313410"/>
                  <a:pt x="12859734" y="12303598"/>
                </a:cubicBezTo>
                <a:close/>
                <a:moveTo>
                  <a:pt x="12899120" y="12128928"/>
                </a:moveTo>
                <a:cubicBezTo>
                  <a:pt x="12891320" y="12122849"/>
                  <a:pt x="12887970" y="12112510"/>
                  <a:pt x="12893760" y="12103606"/>
                </a:cubicBezTo>
                <a:cubicBezTo>
                  <a:pt x="12898593" y="12096235"/>
                  <a:pt x="12910032" y="12092788"/>
                  <a:pt x="12917832" y="12097718"/>
                </a:cubicBezTo>
                <a:cubicBezTo>
                  <a:pt x="12922427" y="12092979"/>
                  <a:pt x="12929174" y="12090347"/>
                  <a:pt x="12935875" y="12091927"/>
                </a:cubicBezTo>
                <a:cubicBezTo>
                  <a:pt x="12946021" y="12094320"/>
                  <a:pt x="12952481" y="12104899"/>
                  <a:pt x="12950232" y="12114999"/>
                </a:cubicBezTo>
                <a:lnTo>
                  <a:pt x="12946499" y="12131657"/>
                </a:lnTo>
                <a:cubicBezTo>
                  <a:pt x="12944201" y="12141805"/>
                  <a:pt x="12933529" y="12148363"/>
                  <a:pt x="12923432" y="12146017"/>
                </a:cubicBezTo>
                <a:cubicBezTo>
                  <a:pt x="12917975" y="12144772"/>
                  <a:pt x="12913765" y="12141039"/>
                  <a:pt x="12911228" y="12136396"/>
                </a:cubicBezTo>
                <a:cubicBezTo>
                  <a:pt x="12909218" y="12135917"/>
                  <a:pt x="12907255" y="12135247"/>
                  <a:pt x="12905533" y="12133907"/>
                </a:cubicBezTo>
                <a:lnTo>
                  <a:pt x="12899120" y="12128928"/>
                </a:lnTo>
                <a:close/>
                <a:moveTo>
                  <a:pt x="12908357" y="12216670"/>
                </a:moveTo>
                <a:cubicBezTo>
                  <a:pt x="12914196" y="12208916"/>
                  <a:pt x="12926160" y="12206905"/>
                  <a:pt x="12933960" y="12212984"/>
                </a:cubicBezTo>
                <a:lnTo>
                  <a:pt x="12940373" y="12217963"/>
                </a:lnTo>
                <a:cubicBezTo>
                  <a:pt x="12948174" y="12224042"/>
                  <a:pt x="12950137" y="12235482"/>
                  <a:pt x="12944058" y="12243572"/>
                </a:cubicBezTo>
                <a:cubicBezTo>
                  <a:pt x="12938219" y="12251374"/>
                  <a:pt x="12926255" y="12253384"/>
                  <a:pt x="12918454" y="12247306"/>
                </a:cubicBezTo>
                <a:lnTo>
                  <a:pt x="12912041" y="12242279"/>
                </a:lnTo>
                <a:cubicBezTo>
                  <a:pt x="12904289" y="12236153"/>
                  <a:pt x="12902326" y="12224760"/>
                  <a:pt x="12908357" y="12216670"/>
                </a:cubicBezTo>
                <a:close/>
                <a:moveTo>
                  <a:pt x="12935108" y="12265256"/>
                </a:moveTo>
                <a:cubicBezTo>
                  <a:pt x="12953630" y="12279759"/>
                  <a:pt x="12931137" y="12308577"/>
                  <a:pt x="12912569" y="12294072"/>
                </a:cubicBezTo>
                <a:cubicBezTo>
                  <a:pt x="12894047" y="12279568"/>
                  <a:pt x="12916588" y="12250752"/>
                  <a:pt x="12935108" y="12265256"/>
                </a:cubicBezTo>
                <a:close/>
                <a:moveTo>
                  <a:pt x="12935348" y="12327963"/>
                </a:moveTo>
                <a:cubicBezTo>
                  <a:pt x="12939991" y="12328968"/>
                  <a:pt x="12943053" y="12331457"/>
                  <a:pt x="12945399" y="12334329"/>
                </a:cubicBezTo>
                <a:cubicBezTo>
                  <a:pt x="12950759" y="12333036"/>
                  <a:pt x="12956645" y="12333755"/>
                  <a:pt x="12961143" y="12337344"/>
                </a:cubicBezTo>
                <a:cubicBezTo>
                  <a:pt x="12968897" y="12343519"/>
                  <a:pt x="12970141" y="12355248"/>
                  <a:pt x="12964062" y="12363050"/>
                </a:cubicBezTo>
                <a:lnTo>
                  <a:pt x="12954061" y="12375879"/>
                </a:lnTo>
                <a:cubicBezTo>
                  <a:pt x="12947982" y="12383681"/>
                  <a:pt x="12936066" y="12384926"/>
                  <a:pt x="12928361" y="12378798"/>
                </a:cubicBezTo>
                <a:cubicBezTo>
                  <a:pt x="12923575" y="12375017"/>
                  <a:pt x="12921565" y="12369082"/>
                  <a:pt x="12921948" y="12363290"/>
                </a:cubicBezTo>
                <a:cubicBezTo>
                  <a:pt x="12904241" y="12354146"/>
                  <a:pt x="12913094" y="12322984"/>
                  <a:pt x="12935348" y="12327963"/>
                </a:cubicBezTo>
                <a:close/>
                <a:moveTo>
                  <a:pt x="13002396" y="12483197"/>
                </a:moveTo>
                <a:cubicBezTo>
                  <a:pt x="13003592" y="12483485"/>
                  <a:pt x="13004789" y="12483628"/>
                  <a:pt x="13005986" y="12483725"/>
                </a:cubicBezTo>
                <a:lnTo>
                  <a:pt x="13005986" y="12483725"/>
                </a:lnTo>
                <a:cubicBezTo>
                  <a:pt x="13006129" y="12483676"/>
                  <a:pt x="13006177" y="12483676"/>
                  <a:pt x="13006368" y="12483581"/>
                </a:cubicBezTo>
                <a:cubicBezTo>
                  <a:pt x="13006608" y="12483390"/>
                  <a:pt x="13006656" y="12483342"/>
                  <a:pt x="13007133" y="12482959"/>
                </a:cubicBezTo>
                <a:cubicBezTo>
                  <a:pt x="13015604" y="12476305"/>
                  <a:pt x="13026995" y="12477550"/>
                  <a:pt x="13034173" y="12485448"/>
                </a:cubicBezTo>
                <a:cubicBezTo>
                  <a:pt x="13041017" y="12492963"/>
                  <a:pt x="13039581" y="12506317"/>
                  <a:pt x="13031684" y="12512492"/>
                </a:cubicBezTo>
                <a:cubicBezTo>
                  <a:pt x="13022496" y="12519720"/>
                  <a:pt x="13011106" y="12523742"/>
                  <a:pt x="12999381" y="12521492"/>
                </a:cubicBezTo>
                <a:cubicBezTo>
                  <a:pt x="12989139" y="12519529"/>
                  <a:pt x="12980861" y="12512110"/>
                  <a:pt x="12981769" y="12500813"/>
                </a:cubicBezTo>
                <a:cubicBezTo>
                  <a:pt x="12982536" y="12491335"/>
                  <a:pt x="12992250" y="12481235"/>
                  <a:pt x="13002396" y="12483197"/>
                </a:cubicBezTo>
                <a:close/>
                <a:moveTo>
                  <a:pt x="13042309" y="12216814"/>
                </a:moveTo>
                <a:lnTo>
                  <a:pt x="13052311" y="12204033"/>
                </a:lnTo>
                <a:cubicBezTo>
                  <a:pt x="13058629" y="12195991"/>
                  <a:pt x="13070497" y="12196087"/>
                  <a:pt x="13078058" y="12201975"/>
                </a:cubicBezTo>
                <a:cubicBezTo>
                  <a:pt x="13086098" y="12208198"/>
                  <a:pt x="13086003" y="12220212"/>
                  <a:pt x="13080115" y="12227776"/>
                </a:cubicBezTo>
                <a:lnTo>
                  <a:pt x="13076575" y="12232323"/>
                </a:lnTo>
                <a:cubicBezTo>
                  <a:pt x="13079829" y="12230839"/>
                  <a:pt x="13083610" y="12230121"/>
                  <a:pt x="13088060" y="12231126"/>
                </a:cubicBezTo>
                <a:cubicBezTo>
                  <a:pt x="13097297" y="12233184"/>
                  <a:pt x="13101700" y="12239981"/>
                  <a:pt x="13102322" y="12247209"/>
                </a:cubicBezTo>
                <a:cubicBezTo>
                  <a:pt x="13104906" y="12256065"/>
                  <a:pt x="13100695" y="12264777"/>
                  <a:pt x="13092895" y="12269707"/>
                </a:cubicBezTo>
                <a:lnTo>
                  <a:pt x="13082700" y="12276170"/>
                </a:lnTo>
                <a:cubicBezTo>
                  <a:pt x="13073895" y="12281722"/>
                  <a:pt x="13061212" y="12276170"/>
                  <a:pt x="13056905" y="12267601"/>
                </a:cubicBezTo>
                <a:cubicBezTo>
                  <a:pt x="13052981" y="12259799"/>
                  <a:pt x="13055230" y="12251853"/>
                  <a:pt x="13060542" y="12246109"/>
                </a:cubicBezTo>
                <a:cubicBezTo>
                  <a:pt x="13054991" y="12247306"/>
                  <a:pt x="13048914" y="12246204"/>
                  <a:pt x="13044319" y="12242662"/>
                </a:cubicBezTo>
                <a:cubicBezTo>
                  <a:pt x="13036375" y="12236392"/>
                  <a:pt x="13036422" y="12224377"/>
                  <a:pt x="13042309" y="12216814"/>
                </a:cubicBezTo>
                <a:close/>
                <a:moveTo>
                  <a:pt x="13067722" y="12314081"/>
                </a:moveTo>
                <a:lnTo>
                  <a:pt x="13076048" y="12315948"/>
                </a:lnTo>
                <a:cubicBezTo>
                  <a:pt x="13082557" y="12317432"/>
                  <a:pt x="13087773" y="12321548"/>
                  <a:pt x="13090501" y="12327053"/>
                </a:cubicBezTo>
                <a:cubicBezTo>
                  <a:pt x="13096866" y="12320016"/>
                  <a:pt x="13106581" y="12318341"/>
                  <a:pt x="13114860" y="12323607"/>
                </a:cubicBezTo>
                <a:cubicBezTo>
                  <a:pt x="13122900" y="12328728"/>
                  <a:pt x="13125198" y="12341557"/>
                  <a:pt x="13119310" y="12349073"/>
                </a:cubicBezTo>
                <a:lnTo>
                  <a:pt x="13114286" y="12355439"/>
                </a:lnTo>
                <a:cubicBezTo>
                  <a:pt x="13107968" y="12363528"/>
                  <a:pt x="13097536" y="12365443"/>
                  <a:pt x="13088826" y="12359890"/>
                </a:cubicBezTo>
                <a:cubicBezTo>
                  <a:pt x="13085811" y="12357975"/>
                  <a:pt x="13083945" y="12354864"/>
                  <a:pt x="13082652" y="12351466"/>
                </a:cubicBezTo>
                <a:cubicBezTo>
                  <a:pt x="13079111" y="12353619"/>
                  <a:pt x="13075043" y="12354960"/>
                  <a:pt x="13070879" y="12354003"/>
                </a:cubicBezTo>
                <a:lnTo>
                  <a:pt x="13062553" y="12352136"/>
                </a:lnTo>
                <a:cubicBezTo>
                  <a:pt x="13052407" y="12349839"/>
                  <a:pt x="13044607" y="12341557"/>
                  <a:pt x="13046089" y="12330547"/>
                </a:cubicBezTo>
                <a:cubicBezTo>
                  <a:pt x="13047478" y="12320878"/>
                  <a:pt x="13057622" y="12311783"/>
                  <a:pt x="13067722" y="12314081"/>
                </a:cubicBezTo>
                <a:close/>
                <a:moveTo>
                  <a:pt x="13252307" y="12351369"/>
                </a:moveTo>
                <a:lnTo>
                  <a:pt x="13255417" y="12337584"/>
                </a:lnTo>
                <a:cubicBezTo>
                  <a:pt x="13252067" y="12335861"/>
                  <a:pt x="13248813" y="12333707"/>
                  <a:pt x="13246802" y="12329878"/>
                </a:cubicBezTo>
                <a:cubicBezTo>
                  <a:pt x="13242400" y="12321548"/>
                  <a:pt x="13246659" y="12309054"/>
                  <a:pt x="13255560" y="12305560"/>
                </a:cubicBezTo>
                <a:lnTo>
                  <a:pt x="13263121" y="12302593"/>
                </a:lnTo>
                <a:cubicBezTo>
                  <a:pt x="13272645" y="12298811"/>
                  <a:pt x="13282552" y="12302114"/>
                  <a:pt x="13287433" y="12311400"/>
                </a:cubicBezTo>
                <a:cubicBezTo>
                  <a:pt x="13288534" y="12313459"/>
                  <a:pt x="13289108" y="12315853"/>
                  <a:pt x="13289156" y="12318246"/>
                </a:cubicBezTo>
                <a:cubicBezTo>
                  <a:pt x="13293177" y="12313507"/>
                  <a:pt x="13297339" y="12308625"/>
                  <a:pt x="13302987" y="12305896"/>
                </a:cubicBezTo>
                <a:cubicBezTo>
                  <a:pt x="13306959" y="12303933"/>
                  <a:pt x="13311218" y="12303741"/>
                  <a:pt x="13315286" y="12304460"/>
                </a:cubicBezTo>
                <a:lnTo>
                  <a:pt x="13314089" y="12301443"/>
                </a:lnTo>
                <a:cubicBezTo>
                  <a:pt x="13310356" y="12291919"/>
                  <a:pt x="13316292" y="12281722"/>
                  <a:pt x="13325192" y="12278085"/>
                </a:cubicBezTo>
                <a:cubicBezTo>
                  <a:pt x="13334573" y="12274255"/>
                  <a:pt x="13345053" y="12280286"/>
                  <a:pt x="13348547" y="12289190"/>
                </a:cubicBezTo>
                <a:lnTo>
                  <a:pt x="13348883" y="12290004"/>
                </a:lnTo>
                <a:cubicBezTo>
                  <a:pt x="13352614" y="12291392"/>
                  <a:pt x="13355964" y="12293546"/>
                  <a:pt x="13357640" y="12297040"/>
                </a:cubicBezTo>
                <a:cubicBezTo>
                  <a:pt x="13361276" y="12304891"/>
                  <a:pt x="13363622" y="12313172"/>
                  <a:pt x="13359458" y="12321405"/>
                </a:cubicBezTo>
                <a:cubicBezTo>
                  <a:pt x="13359027" y="12322219"/>
                  <a:pt x="13358501" y="12322841"/>
                  <a:pt x="13358022" y="12323559"/>
                </a:cubicBezTo>
                <a:cubicBezTo>
                  <a:pt x="13357879" y="12339738"/>
                  <a:pt x="13336679" y="12350269"/>
                  <a:pt x="13327107" y="12337680"/>
                </a:cubicBezTo>
                <a:cubicBezTo>
                  <a:pt x="13324666" y="12341700"/>
                  <a:pt x="13320885" y="12344526"/>
                  <a:pt x="13316292" y="12345531"/>
                </a:cubicBezTo>
                <a:cubicBezTo>
                  <a:pt x="13316052" y="12345817"/>
                  <a:pt x="13315765" y="12346153"/>
                  <a:pt x="13315525" y="12346439"/>
                </a:cubicBezTo>
                <a:cubicBezTo>
                  <a:pt x="13309448" y="12353428"/>
                  <a:pt x="13299733" y="12354050"/>
                  <a:pt x="13292027" y="12349982"/>
                </a:cubicBezTo>
                <a:lnTo>
                  <a:pt x="13289778" y="12360033"/>
                </a:lnTo>
                <a:cubicBezTo>
                  <a:pt x="13289587" y="12360895"/>
                  <a:pt x="13289013" y="12361566"/>
                  <a:pt x="13288725" y="12362380"/>
                </a:cubicBezTo>
                <a:lnTo>
                  <a:pt x="13289347" y="12362140"/>
                </a:lnTo>
                <a:cubicBezTo>
                  <a:pt x="13298583" y="12358503"/>
                  <a:pt x="13309495" y="12365203"/>
                  <a:pt x="13312271" y="12374107"/>
                </a:cubicBezTo>
                <a:cubicBezTo>
                  <a:pt x="13315382" y="12384016"/>
                  <a:pt x="13309495" y="12393398"/>
                  <a:pt x="13300307" y="12397036"/>
                </a:cubicBezTo>
                <a:lnTo>
                  <a:pt x="13292746" y="12400004"/>
                </a:lnTo>
                <a:cubicBezTo>
                  <a:pt x="13283508" y="12403642"/>
                  <a:pt x="13272645" y="12396941"/>
                  <a:pt x="13269822" y="12388037"/>
                </a:cubicBezTo>
                <a:cubicBezTo>
                  <a:pt x="13268338" y="12383202"/>
                  <a:pt x="13269009" y="12378511"/>
                  <a:pt x="13271115" y="12374490"/>
                </a:cubicBezTo>
                <a:cubicBezTo>
                  <a:pt x="13269631" y="12374490"/>
                  <a:pt x="13268195" y="12374729"/>
                  <a:pt x="13266759" y="12374395"/>
                </a:cubicBezTo>
                <a:cubicBezTo>
                  <a:pt x="13256517" y="12372049"/>
                  <a:pt x="13250057" y="12361469"/>
                  <a:pt x="13252307" y="12351369"/>
                </a:cubicBezTo>
                <a:close/>
                <a:moveTo>
                  <a:pt x="13501785" y="12285599"/>
                </a:moveTo>
                <a:cubicBezTo>
                  <a:pt x="13510400" y="12307380"/>
                  <a:pt x="13477713" y="12323798"/>
                  <a:pt x="13469051" y="12301923"/>
                </a:cubicBezTo>
                <a:cubicBezTo>
                  <a:pt x="13460485" y="12280143"/>
                  <a:pt x="13493171" y="12263724"/>
                  <a:pt x="13501785" y="12285599"/>
                </a:cubicBezTo>
                <a:close/>
                <a:moveTo>
                  <a:pt x="13433158" y="12359651"/>
                </a:moveTo>
                <a:cubicBezTo>
                  <a:pt x="13424496" y="12337775"/>
                  <a:pt x="13458666" y="12324708"/>
                  <a:pt x="13467328" y="12346584"/>
                </a:cubicBezTo>
                <a:cubicBezTo>
                  <a:pt x="13475943" y="12368506"/>
                  <a:pt x="13441820" y="12381575"/>
                  <a:pt x="13433158" y="12359651"/>
                </a:cubicBezTo>
                <a:close/>
                <a:moveTo>
                  <a:pt x="13488433" y="12252858"/>
                </a:moveTo>
                <a:lnTo>
                  <a:pt x="13480872" y="12255825"/>
                </a:lnTo>
                <a:cubicBezTo>
                  <a:pt x="13479675" y="12256304"/>
                  <a:pt x="13478432" y="12256209"/>
                  <a:pt x="13477234" y="12256353"/>
                </a:cubicBezTo>
                <a:cubicBezTo>
                  <a:pt x="13473358" y="12263007"/>
                  <a:pt x="13465270" y="12267697"/>
                  <a:pt x="13457852" y="12266022"/>
                </a:cubicBezTo>
                <a:lnTo>
                  <a:pt x="13449526" y="12264155"/>
                </a:lnTo>
                <a:cubicBezTo>
                  <a:pt x="13439044" y="12261762"/>
                  <a:pt x="13432154" y="12253529"/>
                  <a:pt x="13433207" y="12242422"/>
                </a:cubicBezTo>
                <a:cubicBezTo>
                  <a:pt x="13434115" y="12232658"/>
                  <a:pt x="13445074" y="12223898"/>
                  <a:pt x="13454886" y="12226100"/>
                </a:cubicBezTo>
                <a:lnTo>
                  <a:pt x="13460963" y="12227488"/>
                </a:lnTo>
                <a:cubicBezTo>
                  <a:pt x="13463117" y="12224855"/>
                  <a:pt x="13465701" y="12222510"/>
                  <a:pt x="13468860" y="12221265"/>
                </a:cubicBezTo>
                <a:lnTo>
                  <a:pt x="13476421" y="12218298"/>
                </a:lnTo>
                <a:cubicBezTo>
                  <a:pt x="13485945" y="12214516"/>
                  <a:pt x="13496139" y="12220691"/>
                  <a:pt x="13499680" y="12229594"/>
                </a:cubicBezTo>
                <a:cubicBezTo>
                  <a:pt x="13503460" y="12239073"/>
                  <a:pt x="13497287" y="12249364"/>
                  <a:pt x="13488433" y="12252858"/>
                </a:cubicBezTo>
                <a:close/>
                <a:moveTo>
                  <a:pt x="13434546" y="12260278"/>
                </a:moveTo>
                <a:lnTo>
                  <a:pt x="13432679" y="12268606"/>
                </a:lnTo>
                <a:cubicBezTo>
                  <a:pt x="13430335" y="12279137"/>
                  <a:pt x="13421290" y="12285599"/>
                  <a:pt x="13410522" y="12284260"/>
                </a:cubicBezTo>
                <a:cubicBezTo>
                  <a:pt x="13400568" y="12283015"/>
                  <a:pt x="13392623" y="12271909"/>
                  <a:pt x="13394825" y="12262096"/>
                </a:cubicBezTo>
                <a:lnTo>
                  <a:pt x="13396691" y="12253767"/>
                </a:lnTo>
                <a:cubicBezTo>
                  <a:pt x="13399036" y="12243236"/>
                  <a:pt x="13408082" y="12236775"/>
                  <a:pt x="13418849" y="12238114"/>
                </a:cubicBezTo>
                <a:cubicBezTo>
                  <a:pt x="13428803" y="12239359"/>
                  <a:pt x="13436748" y="12250464"/>
                  <a:pt x="13434546" y="12260278"/>
                </a:cubicBezTo>
                <a:close/>
                <a:moveTo>
                  <a:pt x="13368790" y="12429730"/>
                </a:moveTo>
                <a:lnTo>
                  <a:pt x="13360463" y="12427863"/>
                </a:lnTo>
                <a:cubicBezTo>
                  <a:pt x="13350318" y="12425565"/>
                  <a:pt x="13342470" y="12417379"/>
                  <a:pt x="13343952" y="12406322"/>
                </a:cubicBezTo>
                <a:cubicBezTo>
                  <a:pt x="13345196" y="12396701"/>
                  <a:pt x="13355390" y="12387510"/>
                  <a:pt x="13365488" y="12389759"/>
                </a:cubicBezTo>
                <a:lnTo>
                  <a:pt x="13373816" y="12391626"/>
                </a:lnTo>
                <a:cubicBezTo>
                  <a:pt x="13383960" y="12393924"/>
                  <a:pt x="13391809" y="12402109"/>
                  <a:pt x="13390327" y="12413167"/>
                </a:cubicBezTo>
                <a:cubicBezTo>
                  <a:pt x="13389034" y="12422788"/>
                  <a:pt x="13378936" y="12431980"/>
                  <a:pt x="13368790" y="12429730"/>
                </a:cubicBezTo>
                <a:close/>
                <a:moveTo>
                  <a:pt x="13374773" y="12627902"/>
                </a:moveTo>
                <a:cubicBezTo>
                  <a:pt x="13384822" y="12630057"/>
                  <a:pt x="13391762" y="12640634"/>
                  <a:pt x="13389465" y="12650734"/>
                </a:cubicBezTo>
                <a:lnTo>
                  <a:pt x="13387599" y="12659064"/>
                </a:lnTo>
                <a:cubicBezTo>
                  <a:pt x="13385301" y="12669212"/>
                  <a:pt x="13375012" y="12676009"/>
                  <a:pt x="13364771" y="12673808"/>
                </a:cubicBezTo>
                <a:cubicBezTo>
                  <a:pt x="13354720" y="12671605"/>
                  <a:pt x="13347781" y="12661074"/>
                  <a:pt x="13350030" y="12650974"/>
                </a:cubicBezTo>
                <a:lnTo>
                  <a:pt x="13351897" y="12642646"/>
                </a:lnTo>
                <a:cubicBezTo>
                  <a:pt x="13354243" y="12632498"/>
                  <a:pt x="13364532" y="12625701"/>
                  <a:pt x="13374773" y="12627902"/>
                </a:cubicBezTo>
                <a:close/>
                <a:moveTo>
                  <a:pt x="13376113" y="12330692"/>
                </a:moveTo>
                <a:cubicBezTo>
                  <a:pt x="13371088" y="12320878"/>
                  <a:pt x="13375682" y="12310395"/>
                  <a:pt x="13384439" y="12304843"/>
                </a:cubicBezTo>
                <a:cubicBezTo>
                  <a:pt x="13387838" y="12302688"/>
                  <a:pt x="13391235" y="12300535"/>
                  <a:pt x="13394634" y="12298380"/>
                </a:cubicBezTo>
                <a:cubicBezTo>
                  <a:pt x="13403439" y="12292828"/>
                  <a:pt x="13416074" y="12298140"/>
                  <a:pt x="13420475" y="12306710"/>
                </a:cubicBezTo>
                <a:cubicBezTo>
                  <a:pt x="13425501" y="12316522"/>
                  <a:pt x="13420906" y="12327005"/>
                  <a:pt x="13412149" y="12332559"/>
                </a:cubicBezTo>
                <a:lnTo>
                  <a:pt x="13401955" y="12339020"/>
                </a:lnTo>
                <a:cubicBezTo>
                  <a:pt x="13393198" y="12344620"/>
                  <a:pt x="13380515" y="12339308"/>
                  <a:pt x="13376113" y="12330692"/>
                </a:cubicBezTo>
                <a:close/>
                <a:moveTo>
                  <a:pt x="13403870" y="12233855"/>
                </a:moveTo>
                <a:lnTo>
                  <a:pt x="13396309" y="12236823"/>
                </a:lnTo>
                <a:cubicBezTo>
                  <a:pt x="13395733" y="12237061"/>
                  <a:pt x="13395159" y="12237158"/>
                  <a:pt x="13394585" y="12237349"/>
                </a:cubicBezTo>
                <a:cubicBezTo>
                  <a:pt x="13394251" y="12239073"/>
                  <a:pt x="13393772" y="12240700"/>
                  <a:pt x="13393007" y="12242184"/>
                </a:cubicBezTo>
                <a:cubicBezTo>
                  <a:pt x="13388124" y="12251374"/>
                  <a:pt x="13377358" y="12253672"/>
                  <a:pt x="13368311" y="12249747"/>
                </a:cubicBezTo>
                <a:lnTo>
                  <a:pt x="13357783" y="12245151"/>
                </a:lnTo>
                <a:cubicBezTo>
                  <a:pt x="13348690" y="12241178"/>
                  <a:pt x="13345867" y="12228637"/>
                  <a:pt x="13350222" y="12220404"/>
                </a:cubicBezTo>
                <a:cubicBezTo>
                  <a:pt x="13354720" y="12211931"/>
                  <a:pt x="13364196" y="12209442"/>
                  <a:pt x="13372715" y="12212123"/>
                </a:cubicBezTo>
                <a:cubicBezTo>
                  <a:pt x="13374629" y="12208198"/>
                  <a:pt x="13377692" y="12204895"/>
                  <a:pt x="13381711" y="12203315"/>
                </a:cubicBezTo>
                <a:lnTo>
                  <a:pt x="13389274" y="12200347"/>
                </a:lnTo>
                <a:cubicBezTo>
                  <a:pt x="13398798" y="12196565"/>
                  <a:pt x="13408847" y="12200634"/>
                  <a:pt x="13413345" y="12209777"/>
                </a:cubicBezTo>
                <a:cubicBezTo>
                  <a:pt x="13417509" y="12218441"/>
                  <a:pt x="13412771" y="12230360"/>
                  <a:pt x="13403870" y="12233855"/>
                </a:cubicBezTo>
                <a:close/>
                <a:moveTo>
                  <a:pt x="13289490" y="12512685"/>
                </a:moveTo>
                <a:cubicBezTo>
                  <a:pt x="13295521" y="12514025"/>
                  <a:pt x="13299206" y="12517328"/>
                  <a:pt x="13300977" y="12521396"/>
                </a:cubicBezTo>
                <a:cubicBezTo>
                  <a:pt x="13300929" y="12515509"/>
                  <a:pt x="13304183" y="12509668"/>
                  <a:pt x="13308969" y="12506031"/>
                </a:cubicBezTo>
                <a:cubicBezTo>
                  <a:pt x="13308538" y="12505073"/>
                  <a:pt x="13307964" y="12504164"/>
                  <a:pt x="13307630" y="12503159"/>
                </a:cubicBezTo>
                <a:cubicBezTo>
                  <a:pt x="13304566" y="12493202"/>
                  <a:pt x="13309065" y="12482240"/>
                  <a:pt x="13319210" y="12478603"/>
                </a:cubicBezTo>
                <a:cubicBezTo>
                  <a:pt x="13328112" y="12475395"/>
                  <a:pt x="13339167" y="12479894"/>
                  <a:pt x="13342947" y="12488751"/>
                </a:cubicBezTo>
                <a:cubicBezTo>
                  <a:pt x="13343330" y="12489086"/>
                  <a:pt x="13343714" y="12489373"/>
                  <a:pt x="13344145" y="12489708"/>
                </a:cubicBezTo>
                <a:cubicBezTo>
                  <a:pt x="13344288" y="12489803"/>
                  <a:pt x="13344431" y="12489851"/>
                  <a:pt x="13344622" y="12489994"/>
                </a:cubicBezTo>
                <a:cubicBezTo>
                  <a:pt x="13346010" y="12490665"/>
                  <a:pt x="13347350" y="12491432"/>
                  <a:pt x="13348786" y="12492054"/>
                </a:cubicBezTo>
                <a:cubicBezTo>
                  <a:pt x="13349839" y="12492532"/>
                  <a:pt x="13356061" y="12494830"/>
                  <a:pt x="13350413" y="12492868"/>
                </a:cubicBezTo>
                <a:cubicBezTo>
                  <a:pt x="13357545" y="12495309"/>
                  <a:pt x="13363670" y="12498038"/>
                  <a:pt x="13366445" y="12505792"/>
                </a:cubicBezTo>
                <a:cubicBezTo>
                  <a:pt x="13369269" y="12513594"/>
                  <a:pt x="13366829" y="12521732"/>
                  <a:pt x="13360847" y="12527093"/>
                </a:cubicBezTo>
                <a:cubicBezTo>
                  <a:pt x="13359649" y="12528193"/>
                  <a:pt x="13358310" y="12529103"/>
                  <a:pt x="13356922" y="12529965"/>
                </a:cubicBezTo>
                <a:cubicBezTo>
                  <a:pt x="13347973" y="12538915"/>
                  <a:pt x="13333616" y="12540639"/>
                  <a:pt x="13321507" y="12540830"/>
                </a:cubicBezTo>
                <a:cubicBezTo>
                  <a:pt x="13312223" y="12540927"/>
                  <a:pt x="13304950" y="12535612"/>
                  <a:pt x="13302173" y="12527188"/>
                </a:cubicBezTo>
                <a:cubicBezTo>
                  <a:pt x="13302652" y="12538820"/>
                  <a:pt x="13291884" y="12552366"/>
                  <a:pt x="13276618" y="12548969"/>
                </a:cubicBezTo>
                <a:cubicBezTo>
                  <a:pt x="13252593" y="12543463"/>
                  <a:pt x="13265658" y="12507324"/>
                  <a:pt x="13289490" y="12512685"/>
                </a:cubicBezTo>
                <a:close/>
                <a:moveTo>
                  <a:pt x="13352185" y="12727802"/>
                </a:moveTo>
                <a:lnTo>
                  <a:pt x="13360511" y="12729669"/>
                </a:lnTo>
                <a:cubicBezTo>
                  <a:pt x="13370991" y="12732015"/>
                  <a:pt x="13377070" y="12741971"/>
                  <a:pt x="13375395" y="12752407"/>
                </a:cubicBezTo>
                <a:cubicBezTo>
                  <a:pt x="13373768" y="12762507"/>
                  <a:pt x="13362474" y="12769495"/>
                  <a:pt x="13352662" y="12767294"/>
                </a:cubicBezTo>
                <a:lnTo>
                  <a:pt x="13344336" y="12765427"/>
                </a:lnTo>
                <a:cubicBezTo>
                  <a:pt x="13333854" y="12763081"/>
                  <a:pt x="13327777" y="12753124"/>
                  <a:pt x="13329452" y="12742689"/>
                </a:cubicBezTo>
                <a:cubicBezTo>
                  <a:pt x="13331127" y="12732541"/>
                  <a:pt x="13342373" y="12725601"/>
                  <a:pt x="13352185" y="12727802"/>
                </a:cubicBezTo>
                <a:close/>
                <a:moveTo>
                  <a:pt x="13370896" y="12837036"/>
                </a:moveTo>
                <a:cubicBezTo>
                  <a:pt x="13394920" y="12842445"/>
                  <a:pt x="13389848" y="12880501"/>
                  <a:pt x="13365776" y="12875091"/>
                </a:cubicBezTo>
                <a:cubicBezTo>
                  <a:pt x="13341751" y="12869730"/>
                  <a:pt x="13346825" y="12831628"/>
                  <a:pt x="13370896" y="12837036"/>
                </a:cubicBezTo>
                <a:close/>
                <a:moveTo>
                  <a:pt x="13377453" y="12727611"/>
                </a:moveTo>
                <a:cubicBezTo>
                  <a:pt x="13353333" y="12722202"/>
                  <a:pt x="13361755" y="12684722"/>
                  <a:pt x="13385875" y="12690131"/>
                </a:cubicBezTo>
                <a:cubicBezTo>
                  <a:pt x="13409995" y="12695587"/>
                  <a:pt x="13401621" y="12733067"/>
                  <a:pt x="13377453" y="12727611"/>
                </a:cubicBezTo>
                <a:close/>
                <a:moveTo>
                  <a:pt x="13390661" y="12577497"/>
                </a:moveTo>
                <a:lnTo>
                  <a:pt x="13384200" y="12567302"/>
                </a:lnTo>
                <a:cubicBezTo>
                  <a:pt x="13378649" y="12558495"/>
                  <a:pt x="13381616" y="12546288"/>
                  <a:pt x="13390422" y="12540830"/>
                </a:cubicBezTo>
                <a:cubicBezTo>
                  <a:pt x="13399275" y="12535326"/>
                  <a:pt x="13411288" y="12538293"/>
                  <a:pt x="13416839" y="12547054"/>
                </a:cubicBezTo>
                <a:cubicBezTo>
                  <a:pt x="13418993" y="12550451"/>
                  <a:pt x="13421146" y="12553851"/>
                  <a:pt x="13423300" y="12557250"/>
                </a:cubicBezTo>
                <a:cubicBezTo>
                  <a:pt x="13428851" y="12566057"/>
                  <a:pt x="13425884" y="12578215"/>
                  <a:pt x="13417127" y="12583672"/>
                </a:cubicBezTo>
                <a:cubicBezTo>
                  <a:pt x="13408225" y="12589177"/>
                  <a:pt x="13396212" y="12586257"/>
                  <a:pt x="13390661" y="12577497"/>
                </a:cubicBezTo>
                <a:close/>
                <a:moveTo>
                  <a:pt x="13428900" y="12692715"/>
                </a:moveTo>
                <a:cubicBezTo>
                  <a:pt x="13430909" y="12693146"/>
                  <a:pt x="13432633" y="12693912"/>
                  <a:pt x="13434260" y="12694773"/>
                </a:cubicBezTo>
                <a:cubicBezTo>
                  <a:pt x="13436557" y="12694630"/>
                  <a:pt x="13438901" y="12694773"/>
                  <a:pt x="13441150" y="12695396"/>
                </a:cubicBezTo>
                <a:cubicBezTo>
                  <a:pt x="13447994" y="12697263"/>
                  <a:pt x="13452397" y="12703150"/>
                  <a:pt x="13453785" y="12709709"/>
                </a:cubicBezTo>
                <a:cubicBezTo>
                  <a:pt x="13458092" y="12713107"/>
                  <a:pt x="13460868" y="12717989"/>
                  <a:pt x="13460915" y="12724691"/>
                </a:cubicBezTo>
                <a:cubicBezTo>
                  <a:pt x="13460963" y="12734217"/>
                  <a:pt x="13450913" y="12744699"/>
                  <a:pt x="13440959" y="12743072"/>
                </a:cubicBezTo>
                <a:cubicBezTo>
                  <a:pt x="13432010" y="12741588"/>
                  <a:pt x="13423395" y="12738716"/>
                  <a:pt x="13418705" y="12730243"/>
                </a:cubicBezTo>
                <a:cubicBezTo>
                  <a:pt x="13418226" y="12729381"/>
                  <a:pt x="13418035" y="12728568"/>
                  <a:pt x="13417652" y="12727706"/>
                </a:cubicBezTo>
                <a:cubicBezTo>
                  <a:pt x="13402338" y="12717032"/>
                  <a:pt x="13407746" y="12687976"/>
                  <a:pt x="13428900" y="12692715"/>
                </a:cubicBezTo>
                <a:close/>
                <a:moveTo>
                  <a:pt x="13445410" y="12674334"/>
                </a:moveTo>
                <a:cubicBezTo>
                  <a:pt x="13421577" y="12668973"/>
                  <a:pt x="13425453" y="12630726"/>
                  <a:pt x="13449573" y="12636135"/>
                </a:cubicBezTo>
                <a:cubicBezTo>
                  <a:pt x="13473455" y="12641496"/>
                  <a:pt x="13469530" y="12679695"/>
                  <a:pt x="13445410" y="12674334"/>
                </a:cubicBezTo>
                <a:close/>
                <a:moveTo>
                  <a:pt x="13454216" y="12597554"/>
                </a:moveTo>
                <a:cubicBezTo>
                  <a:pt x="13430430" y="12592192"/>
                  <a:pt x="13433732" y="12553899"/>
                  <a:pt x="13457805" y="12559308"/>
                </a:cubicBezTo>
                <a:cubicBezTo>
                  <a:pt x="13481638" y="12564621"/>
                  <a:pt x="13478287" y="12602915"/>
                  <a:pt x="13454216" y="12597554"/>
                </a:cubicBezTo>
                <a:close/>
                <a:moveTo>
                  <a:pt x="13488051" y="12426091"/>
                </a:moveTo>
                <a:cubicBezTo>
                  <a:pt x="13511931" y="12431452"/>
                  <a:pt x="13507912" y="12469699"/>
                  <a:pt x="13483839" y="12464290"/>
                </a:cubicBezTo>
                <a:cubicBezTo>
                  <a:pt x="13459958" y="12458929"/>
                  <a:pt x="13463979" y="12420682"/>
                  <a:pt x="13488051" y="12426091"/>
                </a:cubicBezTo>
                <a:close/>
                <a:moveTo>
                  <a:pt x="13490060" y="12035586"/>
                </a:moveTo>
                <a:cubicBezTo>
                  <a:pt x="13513846" y="12040899"/>
                  <a:pt x="13510544" y="12079242"/>
                  <a:pt x="13486472" y="12073833"/>
                </a:cubicBezTo>
                <a:cubicBezTo>
                  <a:pt x="13462686" y="12068471"/>
                  <a:pt x="13465989" y="12030177"/>
                  <a:pt x="13490060" y="12035586"/>
                </a:cubicBezTo>
                <a:close/>
                <a:moveTo>
                  <a:pt x="13441295" y="12180339"/>
                </a:moveTo>
                <a:cubicBezTo>
                  <a:pt x="13443544" y="12172488"/>
                  <a:pt x="13449909" y="12166457"/>
                  <a:pt x="13460389" y="12168802"/>
                </a:cubicBezTo>
                <a:cubicBezTo>
                  <a:pt x="13484269" y="12174163"/>
                  <a:pt x="13480250" y="12212410"/>
                  <a:pt x="13456177" y="12207001"/>
                </a:cubicBezTo>
                <a:cubicBezTo>
                  <a:pt x="13451201" y="12205900"/>
                  <a:pt x="13447706" y="12203124"/>
                  <a:pt x="13445123" y="12199868"/>
                </a:cubicBezTo>
                <a:cubicBezTo>
                  <a:pt x="13439666" y="12213128"/>
                  <a:pt x="13418610" y="12218393"/>
                  <a:pt x="13411958" y="12201544"/>
                </a:cubicBezTo>
                <a:cubicBezTo>
                  <a:pt x="13404301" y="12182157"/>
                  <a:pt x="13429474" y="12168084"/>
                  <a:pt x="13441295" y="12180339"/>
                </a:cubicBezTo>
                <a:close/>
                <a:moveTo>
                  <a:pt x="13360368" y="11796822"/>
                </a:moveTo>
                <a:lnTo>
                  <a:pt x="13352807" y="11799789"/>
                </a:lnTo>
                <a:cubicBezTo>
                  <a:pt x="13343569" y="11803427"/>
                  <a:pt x="13332658" y="11796917"/>
                  <a:pt x="13329835" y="11787966"/>
                </a:cubicBezTo>
                <a:cubicBezTo>
                  <a:pt x="13326676" y="11778106"/>
                  <a:pt x="13332467" y="11768580"/>
                  <a:pt x="13341656" y="11764990"/>
                </a:cubicBezTo>
                <a:lnTo>
                  <a:pt x="13349217" y="11762022"/>
                </a:lnTo>
                <a:cubicBezTo>
                  <a:pt x="13358453" y="11758384"/>
                  <a:pt x="13369364" y="11764894"/>
                  <a:pt x="13372236" y="11773845"/>
                </a:cubicBezTo>
                <a:cubicBezTo>
                  <a:pt x="13375347" y="11783658"/>
                  <a:pt x="13369556" y="11793184"/>
                  <a:pt x="13360368" y="11796822"/>
                </a:cubicBezTo>
                <a:close/>
                <a:moveTo>
                  <a:pt x="13332324" y="11865703"/>
                </a:moveTo>
                <a:lnTo>
                  <a:pt x="13322321" y="11878485"/>
                </a:lnTo>
                <a:cubicBezTo>
                  <a:pt x="13316244" y="11886287"/>
                  <a:pt x="13305427" y="11889063"/>
                  <a:pt x="13296908" y="11883175"/>
                </a:cubicBezTo>
                <a:cubicBezTo>
                  <a:pt x="13289156" y="11877814"/>
                  <a:pt x="13286188" y="11865512"/>
                  <a:pt x="13292267" y="11857758"/>
                </a:cubicBezTo>
                <a:lnTo>
                  <a:pt x="13302270" y="11844929"/>
                </a:lnTo>
                <a:cubicBezTo>
                  <a:pt x="13308347" y="11837126"/>
                  <a:pt x="13319163" y="11834350"/>
                  <a:pt x="13327681" y="11840286"/>
                </a:cubicBezTo>
                <a:cubicBezTo>
                  <a:pt x="13335434" y="11845647"/>
                  <a:pt x="13338401" y="11857901"/>
                  <a:pt x="13332324" y="11865703"/>
                </a:cubicBezTo>
                <a:close/>
                <a:moveTo>
                  <a:pt x="13294756" y="11588309"/>
                </a:moveTo>
                <a:cubicBezTo>
                  <a:pt x="13294182" y="11598553"/>
                  <a:pt x="13288055" y="11606452"/>
                  <a:pt x="13277383" y="11607457"/>
                </a:cubicBezTo>
                <a:cubicBezTo>
                  <a:pt x="13268242" y="11608318"/>
                  <a:pt x="13257761" y="11599654"/>
                  <a:pt x="13258240" y="11590081"/>
                </a:cubicBezTo>
                <a:lnTo>
                  <a:pt x="13258671" y="11581943"/>
                </a:lnTo>
                <a:cubicBezTo>
                  <a:pt x="13259197" y="11571699"/>
                  <a:pt x="13265324" y="11563802"/>
                  <a:pt x="13276044" y="11562844"/>
                </a:cubicBezTo>
                <a:cubicBezTo>
                  <a:pt x="13285183" y="11561983"/>
                  <a:pt x="13295665" y="11570647"/>
                  <a:pt x="13295186" y="11580220"/>
                </a:cubicBezTo>
                <a:lnTo>
                  <a:pt x="13294756" y="11588309"/>
                </a:lnTo>
                <a:close/>
                <a:moveTo>
                  <a:pt x="13233738" y="11474528"/>
                </a:moveTo>
                <a:cubicBezTo>
                  <a:pt x="13215169" y="11459976"/>
                  <a:pt x="13239337" y="11432548"/>
                  <a:pt x="13257810" y="11447004"/>
                </a:cubicBezTo>
                <a:cubicBezTo>
                  <a:pt x="13276378" y="11461508"/>
                  <a:pt x="13252210" y="11488937"/>
                  <a:pt x="13233738" y="11474528"/>
                </a:cubicBezTo>
                <a:close/>
                <a:moveTo>
                  <a:pt x="13233068" y="11777148"/>
                </a:moveTo>
                <a:cubicBezTo>
                  <a:pt x="13235317" y="11769968"/>
                  <a:pt x="13242064" y="11765133"/>
                  <a:pt x="13249866" y="11764176"/>
                </a:cubicBezTo>
                <a:lnTo>
                  <a:pt x="13261255" y="11762788"/>
                </a:lnTo>
                <a:cubicBezTo>
                  <a:pt x="13271115" y="11761591"/>
                  <a:pt x="13279824" y="11771212"/>
                  <a:pt x="13280159" y="11780451"/>
                </a:cubicBezTo>
                <a:cubicBezTo>
                  <a:pt x="13280446" y="11788301"/>
                  <a:pt x="13275899" y="11794332"/>
                  <a:pt x="13269439" y="11797348"/>
                </a:cubicBezTo>
                <a:cubicBezTo>
                  <a:pt x="13268912" y="11800077"/>
                  <a:pt x="13267956" y="11802805"/>
                  <a:pt x="13266137" y="11805294"/>
                </a:cubicBezTo>
                <a:cubicBezTo>
                  <a:pt x="13262260" y="11810560"/>
                  <a:pt x="13255033" y="11812858"/>
                  <a:pt x="13248525" y="11811756"/>
                </a:cubicBezTo>
                <a:cubicBezTo>
                  <a:pt x="13242352" y="11814581"/>
                  <a:pt x="13234503" y="11813480"/>
                  <a:pt x="13229047" y="11809555"/>
                </a:cubicBezTo>
                <a:cubicBezTo>
                  <a:pt x="13220672" y="11803427"/>
                  <a:pt x="13220769" y="11791700"/>
                  <a:pt x="13226176" y="11783850"/>
                </a:cubicBezTo>
                <a:cubicBezTo>
                  <a:pt x="13228138" y="11781025"/>
                  <a:pt x="13230531" y="11778871"/>
                  <a:pt x="13233068" y="11777148"/>
                </a:cubicBezTo>
                <a:close/>
                <a:moveTo>
                  <a:pt x="13238476" y="11904572"/>
                </a:moveTo>
                <a:cubicBezTo>
                  <a:pt x="13246516" y="11910795"/>
                  <a:pt x="13246419" y="11922810"/>
                  <a:pt x="13240534" y="11930373"/>
                </a:cubicBezTo>
                <a:lnTo>
                  <a:pt x="13235556" y="11936787"/>
                </a:lnTo>
                <a:cubicBezTo>
                  <a:pt x="13229240" y="11944829"/>
                  <a:pt x="13217322" y="11944733"/>
                  <a:pt x="13209761" y="11938798"/>
                </a:cubicBezTo>
                <a:cubicBezTo>
                  <a:pt x="13201769" y="11932575"/>
                  <a:pt x="13201816" y="11920560"/>
                  <a:pt x="13207703" y="11913045"/>
                </a:cubicBezTo>
                <a:lnTo>
                  <a:pt x="13212681" y="11906631"/>
                </a:lnTo>
                <a:cubicBezTo>
                  <a:pt x="13219045" y="11898541"/>
                  <a:pt x="13230913" y="11898685"/>
                  <a:pt x="13238476" y="11904572"/>
                </a:cubicBezTo>
                <a:close/>
                <a:moveTo>
                  <a:pt x="13144388" y="11789881"/>
                </a:moveTo>
                <a:cubicBezTo>
                  <a:pt x="13149126" y="11793614"/>
                  <a:pt x="13150944" y="11798066"/>
                  <a:pt x="13150705" y="11802374"/>
                </a:cubicBezTo>
                <a:cubicBezTo>
                  <a:pt x="13156401" y="11793902"/>
                  <a:pt x="13169465" y="11788876"/>
                  <a:pt x="13180042" y="11797109"/>
                </a:cubicBezTo>
                <a:cubicBezTo>
                  <a:pt x="13192197" y="11806635"/>
                  <a:pt x="13185067" y="11820899"/>
                  <a:pt x="13173581" y="11825543"/>
                </a:cubicBezTo>
                <a:lnTo>
                  <a:pt x="13181047" y="11824633"/>
                </a:lnTo>
                <a:cubicBezTo>
                  <a:pt x="13190905" y="11823436"/>
                  <a:pt x="13199998" y="11831622"/>
                  <a:pt x="13200859" y="11841243"/>
                </a:cubicBezTo>
                <a:cubicBezTo>
                  <a:pt x="13201721" y="11851295"/>
                  <a:pt x="13194016" y="11859864"/>
                  <a:pt x="13184254" y="11861060"/>
                </a:cubicBezTo>
                <a:lnTo>
                  <a:pt x="13172863" y="11862448"/>
                </a:lnTo>
                <a:cubicBezTo>
                  <a:pt x="13163052" y="11863645"/>
                  <a:pt x="13153912" y="11855412"/>
                  <a:pt x="13153051" y="11845791"/>
                </a:cubicBezTo>
                <a:cubicBezTo>
                  <a:pt x="13152285" y="11837223"/>
                  <a:pt x="13157788" y="11829851"/>
                  <a:pt x="13165494" y="11827026"/>
                </a:cubicBezTo>
                <a:cubicBezTo>
                  <a:pt x="13161664" y="11826930"/>
                  <a:pt x="13157740" y="11825686"/>
                  <a:pt x="13154152" y="11822862"/>
                </a:cubicBezTo>
                <a:cubicBezTo>
                  <a:pt x="13149414" y="11819176"/>
                  <a:pt x="13147642" y="11814725"/>
                  <a:pt x="13147882" y="11810416"/>
                </a:cubicBezTo>
                <a:cubicBezTo>
                  <a:pt x="13142187" y="11818937"/>
                  <a:pt x="13129122" y="11823915"/>
                  <a:pt x="13118593" y="11815681"/>
                </a:cubicBezTo>
                <a:cubicBezTo>
                  <a:pt x="13100025" y="11801225"/>
                  <a:pt x="13126059" y="11775521"/>
                  <a:pt x="13144388" y="11789881"/>
                </a:cubicBezTo>
                <a:close/>
                <a:moveTo>
                  <a:pt x="13039293" y="11594915"/>
                </a:moveTo>
                <a:cubicBezTo>
                  <a:pt x="13030440" y="11602527"/>
                  <a:pt x="13019337" y="11604489"/>
                  <a:pt x="13008522" y="11602430"/>
                </a:cubicBezTo>
                <a:cubicBezTo>
                  <a:pt x="13006560" y="11609946"/>
                  <a:pt x="13001439" y="11615977"/>
                  <a:pt x="12992634" y="11616600"/>
                </a:cubicBezTo>
                <a:cubicBezTo>
                  <a:pt x="12983684" y="11617222"/>
                  <a:pt x="12972533" y="11609563"/>
                  <a:pt x="12973059" y="11599702"/>
                </a:cubicBezTo>
                <a:lnTo>
                  <a:pt x="12973490" y="11591565"/>
                </a:lnTo>
                <a:cubicBezTo>
                  <a:pt x="12974017" y="11581656"/>
                  <a:pt x="12979520" y="11572801"/>
                  <a:pt x="12990383" y="11571987"/>
                </a:cubicBezTo>
                <a:cubicBezTo>
                  <a:pt x="12990767" y="11571987"/>
                  <a:pt x="12991198" y="11572130"/>
                  <a:pt x="12991581" y="11572130"/>
                </a:cubicBezTo>
                <a:cubicBezTo>
                  <a:pt x="12996653" y="11565333"/>
                  <a:pt x="13005842" y="11562605"/>
                  <a:pt x="13013786" y="11566099"/>
                </a:cubicBezTo>
                <a:cubicBezTo>
                  <a:pt x="13014696" y="11566482"/>
                  <a:pt x="13015173" y="11566673"/>
                  <a:pt x="13015318" y="11566769"/>
                </a:cubicBezTo>
                <a:cubicBezTo>
                  <a:pt x="13015413" y="11566769"/>
                  <a:pt x="13015556" y="11566817"/>
                  <a:pt x="13015653" y="11566817"/>
                </a:cubicBezTo>
                <a:cubicBezTo>
                  <a:pt x="13015701" y="11566817"/>
                  <a:pt x="13015747" y="11566817"/>
                  <a:pt x="13015796" y="11566817"/>
                </a:cubicBezTo>
                <a:cubicBezTo>
                  <a:pt x="13016706" y="11566195"/>
                  <a:pt x="13017567" y="11565573"/>
                  <a:pt x="13018429" y="11564807"/>
                </a:cubicBezTo>
                <a:cubicBezTo>
                  <a:pt x="13026181" y="11558105"/>
                  <a:pt x="13038385" y="11562222"/>
                  <a:pt x="13043840" y="11569450"/>
                </a:cubicBezTo>
                <a:cubicBezTo>
                  <a:pt x="13050301" y="11577922"/>
                  <a:pt x="13046473" y="11588645"/>
                  <a:pt x="13039293" y="11594915"/>
                </a:cubicBezTo>
                <a:close/>
                <a:moveTo>
                  <a:pt x="13017185" y="11078183"/>
                </a:moveTo>
                <a:cubicBezTo>
                  <a:pt x="12998663" y="11063679"/>
                  <a:pt x="13023405" y="11036778"/>
                  <a:pt x="13041830" y="11051186"/>
                </a:cubicBezTo>
                <a:cubicBezTo>
                  <a:pt x="13060399" y="11065689"/>
                  <a:pt x="13035657" y="11092639"/>
                  <a:pt x="13017185" y="11078183"/>
                </a:cubicBezTo>
                <a:close/>
                <a:moveTo>
                  <a:pt x="13035991" y="11201251"/>
                </a:moveTo>
                <a:cubicBezTo>
                  <a:pt x="13043745" y="11207234"/>
                  <a:pt x="13045420" y="11219105"/>
                  <a:pt x="13039342" y="11226908"/>
                </a:cubicBezTo>
                <a:lnTo>
                  <a:pt x="13034364" y="11233322"/>
                </a:lnTo>
                <a:cubicBezTo>
                  <a:pt x="13028287" y="11241125"/>
                  <a:pt x="13016609" y="11242752"/>
                  <a:pt x="13008714" y="11236673"/>
                </a:cubicBezTo>
                <a:cubicBezTo>
                  <a:pt x="13000960" y="11230690"/>
                  <a:pt x="12999285" y="11218818"/>
                  <a:pt x="13005363" y="11211016"/>
                </a:cubicBezTo>
                <a:lnTo>
                  <a:pt x="13010341" y="11204602"/>
                </a:lnTo>
                <a:cubicBezTo>
                  <a:pt x="13016466" y="11196799"/>
                  <a:pt x="13028096" y="11195172"/>
                  <a:pt x="13035991" y="11201251"/>
                </a:cubicBezTo>
                <a:close/>
                <a:moveTo>
                  <a:pt x="12973921" y="11095942"/>
                </a:moveTo>
                <a:cubicBezTo>
                  <a:pt x="12955352" y="11081438"/>
                  <a:pt x="12978133" y="11052861"/>
                  <a:pt x="12996701" y="11067365"/>
                </a:cubicBezTo>
                <a:cubicBezTo>
                  <a:pt x="13015222" y="11081868"/>
                  <a:pt x="12992489" y="11110494"/>
                  <a:pt x="12973921" y="11095942"/>
                </a:cubicBezTo>
                <a:close/>
                <a:moveTo>
                  <a:pt x="12947695" y="11199049"/>
                </a:moveTo>
                <a:cubicBezTo>
                  <a:pt x="12929366" y="11184736"/>
                  <a:pt x="12948317" y="11153383"/>
                  <a:pt x="12966839" y="11167935"/>
                </a:cubicBezTo>
                <a:cubicBezTo>
                  <a:pt x="12985168" y="11182247"/>
                  <a:pt x="12966217" y="11213553"/>
                  <a:pt x="12947695" y="11199049"/>
                </a:cubicBezTo>
                <a:close/>
                <a:moveTo>
                  <a:pt x="12827526" y="11133997"/>
                </a:moveTo>
                <a:lnTo>
                  <a:pt x="12816136" y="11132561"/>
                </a:lnTo>
                <a:cubicBezTo>
                  <a:pt x="12806326" y="11131316"/>
                  <a:pt x="12799003" y="11122078"/>
                  <a:pt x="12800199" y="11112217"/>
                </a:cubicBezTo>
                <a:cubicBezTo>
                  <a:pt x="12801396" y="11102452"/>
                  <a:pt x="12810776" y="11095032"/>
                  <a:pt x="12820539" y="11096277"/>
                </a:cubicBezTo>
                <a:lnTo>
                  <a:pt x="12831929" y="11097713"/>
                </a:lnTo>
                <a:cubicBezTo>
                  <a:pt x="12841739" y="11098958"/>
                  <a:pt x="12849062" y="11108196"/>
                  <a:pt x="12847865" y="11118057"/>
                </a:cubicBezTo>
                <a:cubicBezTo>
                  <a:pt x="12846669" y="11127822"/>
                  <a:pt x="12837336" y="11135241"/>
                  <a:pt x="12827526" y="11133997"/>
                </a:cubicBezTo>
                <a:close/>
                <a:moveTo>
                  <a:pt x="12682998" y="11004323"/>
                </a:moveTo>
                <a:cubicBezTo>
                  <a:pt x="12682088" y="11004227"/>
                  <a:pt x="12681178" y="11004083"/>
                  <a:pt x="12680270" y="11003988"/>
                </a:cubicBezTo>
                <a:lnTo>
                  <a:pt x="12678067" y="11005663"/>
                </a:lnTo>
                <a:cubicBezTo>
                  <a:pt x="12670267" y="11011647"/>
                  <a:pt x="12658111" y="11008392"/>
                  <a:pt x="12652943" y="11000637"/>
                </a:cubicBezTo>
                <a:cubicBezTo>
                  <a:pt x="12647727" y="10992835"/>
                  <a:pt x="12649976" y="10983452"/>
                  <a:pt x="12656341" y="10977277"/>
                </a:cubicBezTo>
                <a:cubicBezTo>
                  <a:pt x="12658733" y="10972060"/>
                  <a:pt x="12663519" y="10968182"/>
                  <a:pt x="12669071" y="10966938"/>
                </a:cubicBezTo>
                <a:lnTo>
                  <a:pt x="12670698" y="10965694"/>
                </a:lnTo>
                <a:cubicBezTo>
                  <a:pt x="12678498" y="10959710"/>
                  <a:pt x="12690654" y="10962965"/>
                  <a:pt x="12695822" y="10970720"/>
                </a:cubicBezTo>
                <a:cubicBezTo>
                  <a:pt x="12696398" y="10971582"/>
                  <a:pt x="12696493" y="10972539"/>
                  <a:pt x="12696924" y="10973400"/>
                </a:cubicBezTo>
                <a:cubicBezTo>
                  <a:pt x="12700560" y="10976895"/>
                  <a:pt x="12702858" y="10981682"/>
                  <a:pt x="12702475" y="10987330"/>
                </a:cubicBezTo>
                <a:cubicBezTo>
                  <a:pt x="12701805" y="10996759"/>
                  <a:pt x="12692808" y="11005520"/>
                  <a:pt x="12682998" y="11004323"/>
                </a:cubicBezTo>
                <a:close/>
                <a:moveTo>
                  <a:pt x="12589915" y="11027203"/>
                </a:moveTo>
                <a:lnTo>
                  <a:pt x="12594845" y="11033570"/>
                </a:lnTo>
                <a:cubicBezTo>
                  <a:pt x="12601066" y="11041612"/>
                  <a:pt x="12601209" y="11051712"/>
                  <a:pt x="12593743" y="11059179"/>
                </a:cubicBezTo>
                <a:cubicBezTo>
                  <a:pt x="12587284" y="11065689"/>
                  <a:pt x="12573979" y="11065593"/>
                  <a:pt x="12568140" y="11058078"/>
                </a:cubicBezTo>
                <a:lnTo>
                  <a:pt x="12563210" y="11051712"/>
                </a:lnTo>
                <a:cubicBezTo>
                  <a:pt x="12562493" y="11050755"/>
                  <a:pt x="12562111" y="11049701"/>
                  <a:pt x="12561583" y="11048745"/>
                </a:cubicBezTo>
                <a:cubicBezTo>
                  <a:pt x="12557133" y="11060328"/>
                  <a:pt x="12538804" y="11066934"/>
                  <a:pt x="12528514" y="11053722"/>
                </a:cubicBezTo>
                <a:cubicBezTo>
                  <a:pt x="12514062" y="11035102"/>
                  <a:pt x="12544690" y="11015045"/>
                  <a:pt x="12559047" y="11033570"/>
                </a:cubicBezTo>
                <a:cubicBezTo>
                  <a:pt x="12559334" y="11033953"/>
                  <a:pt x="12559334" y="11034336"/>
                  <a:pt x="12559574" y="11034671"/>
                </a:cubicBezTo>
                <a:cubicBezTo>
                  <a:pt x="12560387" y="11031655"/>
                  <a:pt x="12561727" y="11028736"/>
                  <a:pt x="12564312" y="11026151"/>
                </a:cubicBezTo>
                <a:cubicBezTo>
                  <a:pt x="12570868" y="11019593"/>
                  <a:pt x="12584125" y="11019688"/>
                  <a:pt x="12589915" y="11027203"/>
                </a:cubicBezTo>
                <a:close/>
                <a:moveTo>
                  <a:pt x="12550290" y="11251703"/>
                </a:moveTo>
                <a:cubicBezTo>
                  <a:pt x="12554502" y="11240119"/>
                  <a:pt x="12574170" y="11233849"/>
                  <a:pt x="12584555" y="11247300"/>
                </a:cubicBezTo>
                <a:cubicBezTo>
                  <a:pt x="12591637" y="11256442"/>
                  <a:pt x="12587522" y="11265537"/>
                  <a:pt x="12579818" y="11270229"/>
                </a:cubicBezTo>
                <a:cubicBezTo>
                  <a:pt x="12581301" y="11271138"/>
                  <a:pt x="12582641" y="11272191"/>
                  <a:pt x="12583742" y="11273436"/>
                </a:cubicBezTo>
                <a:cubicBezTo>
                  <a:pt x="12591734" y="11267978"/>
                  <a:pt x="12602454" y="11270467"/>
                  <a:pt x="12608388" y="11277744"/>
                </a:cubicBezTo>
                <a:cubicBezTo>
                  <a:pt x="12612217" y="11282434"/>
                  <a:pt x="12612743" y="11288657"/>
                  <a:pt x="12610924" y="11294114"/>
                </a:cubicBezTo>
                <a:cubicBezTo>
                  <a:pt x="12611595" y="11293157"/>
                  <a:pt x="12612456" y="11292296"/>
                  <a:pt x="12613413" y="11291529"/>
                </a:cubicBezTo>
                <a:lnTo>
                  <a:pt x="12619826" y="11286551"/>
                </a:lnTo>
                <a:cubicBezTo>
                  <a:pt x="12627675" y="11280472"/>
                  <a:pt x="12637867" y="11278653"/>
                  <a:pt x="12645669" y="11286360"/>
                </a:cubicBezTo>
                <a:cubicBezTo>
                  <a:pt x="12652034" y="11292630"/>
                  <a:pt x="12653661" y="11306177"/>
                  <a:pt x="12645861" y="11312209"/>
                </a:cubicBezTo>
                <a:lnTo>
                  <a:pt x="12639448" y="11317186"/>
                </a:lnTo>
                <a:cubicBezTo>
                  <a:pt x="12631599" y="11323266"/>
                  <a:pt x="12621405" y="11325085"/>
                  <a:pt x="12613604" y="11317378"/>
                </a:cubicBezTo>
                <a:cubicBezTo>
                  <a:pt x="12609106" y="11312927"/>
                  <a:pt x="12607048" y="11304789"/>
                  <a:pt x="12608962" y="11298327"/>
                </a:cubicBezTo>
                <a:cubicBezTo>
                  <a:pt x="12607814" y="11300242"/>
                  <a:pt x="12606330" y="11301965"/>
                  <a:pt x="12604560" y="11303305"/>
                </a:cubicBezTo>
                <a:lnTo>
                  <a:pt x="12598147" y="11308283"/>
                </a:lnTo>
                <a:cubicBezTo>
                  <a:pt x="12595849" y="11310055"/>
                  <a:pt x="12593312" y="11311060"/>
                  <a:pt x="12590729" y="11311538"/>
                </a:cubicBezTo>
                <a:cubicBezTo>
                  <a:pt x="12588671" y="11319819"/>
                  <a:pt x="12583694" y="11327239"/>
                  <a:pt x="12575223" y="11331595"/>
                </a:cubicBezTo>
                <a:cubicBezTo>
                  <a:pt x="12569815" y="11334419"/>
                  <a:pt x="12564360" y="11335520"/>
                  <a:pt x="12559000" y="11335329"/>
                </a:cubicBezTo>
                <a:cubicBezTo>
                  <a:pt x="12558090" y="11337483"/>
                  <a:pt x="12556559" y="11339445"/>
                  <a:pt x="12554836" y="11341312"/>
                </a:cubicBezTo>
                <a:cubicBezTo>
                  <a:pt x="12560579" y="11338966"/>
                  <a:pt x="12567374" y="11339110"/>
                  <a:pt x="12573453" y="11343466"/>
                </a:cubicBezTo>
                <a:cubicBezTo>
                  <a:pt x="12574361" y="11338536"/>
                  <a:pt x="12576993" y="11334084"/>
                  <a:pt x="12582067" y="11331308"/>
                </a:cubicBezTo>
                <a:cubicBezTo>
                  <a:pt x="12590107" y="11326952"/>
                  <a:pt x="12602741" y="11329537"/>
                  <a:pt x="12606617" y="11338536"/>
                </a:cubicBezTo>
                <a:lnTo>
                  <a:pt x="12609823" y="11345907"/>
                </a:lnTo>
                <a:cubicBezTo>
                  <a:pt x="12610876" y="11348348"/>
                  <a:pt x="12611450" y="11350933"/>
                  <a:pt x="12611595" y="11353471"/>
                </a:cubicBezTo>
                <a:cubicBezTo>
                  <a:pt x="12620066" y="11362853"/>
                  <a:pt x="12613892" y="11375155"/>
                  <a:pt x="12603315" y="11379415"/>
                </a:cubicBezTo>
                <a:lnTo>
                  <a:pt x="12610781" y="11378458"/>
                </a:lnTo>
                <a:cubicBezTo>
                  <a:pt x="12620640" y="11377261"/>
                  <a:pt x="12629733" y="11385494"/>
                  <a:pt x="12630594" y="11395068"/>
                </a:cubicBezTo>
                <a:cubicBezTo>
                  <a:pt x="12631454" y="11405120"/>
                  <a:pt x="12623750" y="11413688"/>
                  <a:pt x="12613987" y="11414884"/>
                </a:cubicBezTo>
                <a:lnTo>
                  <a:pt x="12602597" y="11416273"/>
                </a:lnTo>
                <a:cubicBezTo>
                  <a:pt x="12592738" y="11417469"/>
                  <a:pt x="12583646" y="11409284"/>
                  <a:pt x="12582784" y="11399663"/>
                </a:cubicBezTo>
                <a:cubicBezTo>
                  <a:pt x="12582498" y="11396600"/>
                  <a:pt x="12583837" y="11393966"/>
                  <a:pt x="12584986" y="11391334"/>
                </a:cubicBezTo>
                <a:cubicBezTo>
                  <a:pt x="12583790" y="11391669"/>
                  <a:pt x="12582641" y="11392195"/>
                  <a:pt x="12581396" y="11392339"/>
                </a:cubicBezTo>
                <a:lnTo>
                  <a:pt x="12570006" y="11393728"/>
                </a:lnTo>
                <a:cubicBezTo>
                  <a:pt x="12560148" y="11394924"/>
                  <a:pt x="12551629" y="11384680"/>
                  <a:pt x="12551534" y="11375633"/>
                </a:cubicBezTo>
                <a:cubicBezTo>
                  <a:pt x="12551534" y="11374102"/>
                  <a:pt x="12552013" y="11372809"/>
                  <a:pt x="12552347" y="11371469"/>
                </a:cubicBezTo>
                <a:cubicBezTo>
                  <a:pt x="12551007" y="11370846"/>
                  <a:pt x="12549619" y="11370559"/>
                  <a:pt x="12548327" y="11369554"/>
                </a:cubicBezTo>
                <a:cubicBezTo>
                  <a:pt x="12539091" y="11362326"/>
                  <a:pt x="12540957" y="11352322"/>
                  <a:pt x="12547370" y="11345907"/>
                </a:cubicBezTo>
                <a:cubicBezTo>
                  <a:pt x="12540574" y="11347774"/>
                  <a:pt x="12532534" y="11345668"/>
                  <a:pt x="12528227" y="11340068"/>
                </a:cubicBezTo>
                <a:lnTo>
                  <a:pt x="12518273" y="11327191"/>
                </a:lnTo>
                <a:cubicBezTo>
                  <a:pt x="12514157" y="11321878"/>
                  <a:pt x="12513247" y="11315368"/>
                  <a:pt x="12515258" y="11309624"/>
                </a:cubicBezTo>
                <a:cubicBezTo>
                  <a:pt x="12515114" y="11309432"/>
                  <a:pt x="12514922" y="11309240"/>
                  <a:pt x="12514779" y="11309049"/>
                </a:cubicBezTo>
                <a:cubicBezTo>
                  <a:pt x="12508509" y="11318335"/>
                  <a:pt x="12494105" y="11322548"/>
                  <a:pt x="12485203" y="11311060"/>
                </a:cubicBezTo>
                <a:cubicBezTo>
                  <a:pt x="12474388" y="11297130"/>
                  <a:pt x="12487788" y="11281047"/>
                  <a:pt x="12501236" y="11281573"/>
                </a:cubicBezTo>
                <a:cubicBezTo>
                  <a:pt x="12501522" y="11268744"/>
                  <a:pt x="12512147" y="11255820"/>
                  <a:pt x="12522819" y="11249645"/>
                </a:cubicBezTo>
                <a:cubicBezTo>
                  <a:pt x="12530380" y="11245433"/>
                  <a:pt x="12540909" y="11247731"/>
                  <a:pt x="12550290" y="11251703"/>
                </a:cubicBezTo>
                <a:close/>
                <a:moveTo>
                  <a:pt x="12487788" y="11065115"/>
                </a:moveTo>
                <a:cubicBezTo>
                  <a:pt x="12485587" y="11072535"/>
                  <a:pt x="12478407" y="11078518"/>
                  <a:pt x="12470607" y="11078278"/>
                </a:cubicBezTo>
                <a:cubicBezTo>
                  <a:pt x="12459601" y="11077991"/>
                  <a:pt x="12448927" y="11074019"/>
                  <a:pt x="12441749" y="11065306"/>
                </a:cubicBezTo>
                <a:cubicBezTo>
                  <a:pt x="12435528" y="11057696"/>
                  <a:pt x="12433949" y="11047356"/>
                  <a:pt x="12441415" y="11039697"/>
                </a:cubicBezTo>
                <a:cubicBezTo>
                  <a:pt x="12447683" y="11033235"/>
                  <a:pt x="12460845" y="11031751"/>
                  <a:pt x="12467019" y="11039362"/>
                </a:cubicBezTo>
                <a:cubicBezTo>
                  <a:pt x="12467736" y="11040272"/>
                  <a:pt x="12468501" y="11041133"/>
                  <a:pt x="12469314" y="11041947"/>
                </a:cubicBezTo>
                <a:lnTo>
                  <a:pt x="12469314" y="11041947"/>
                </a:lnTo>
                <a:cubicBezTo>
                  <a:pt x="12469459" y="11041995"/>
                  <a:pt x="12469507" y="11041995"/>
                  <a:pt x="12469650" y="11042043"/>
                </a:cubicBezTo>
                <a:cubicBezTo>
                  <a:pt x="12469937" y="11042043"/>
                  <a:pt x="12469985" y="11042043"/>
                  <a:pt x="12470559" y="11042043"/>
                </a:cubicBezTo>
                <a:cubicBezTo>
                  <a:pt x="12473861" y="11042139"/>
                  <a:pt x="12476734" y="11043239"/>
                  <a:pt x="12479317" y="11044771"/>
                </a:cubicBezTo>
                <a:cubicBezTo>
                  <a:pt x="12483290" y="11032565"/>
                  <a:pt x="12500948" y="11024811"/>
                  <a:pt x="12511286" y="11038165"/>
                </a:cubicBezTo>
                <a:cubicBezTo>
                  <a:pt x="12524064" y="11054632"/>
                  <a:pt x="12502863" y="11073731"/>
                  <a:pt x="12487788" y="11065115"/>
                </a:cubicBezTo>
                <a:close/>
                <a:moveTo>
                  <a:pt x="12413371" y="10998483"/>
                </a:moveTo>
                <a:cubicBezTo>
                  <a:pt x="12421219" y="10992404"/>
                  <a:pt x="12431508" y="10990728"/>
                  <a:pt x="12439212" y="10998483"/>
                </a:cubicBezTo>
                <a:cubicBezTo>
                  <a:pt x="12445579" y="11004802"/>
                  <a:pt x="12447061" y="11018301"/>
                  <a:pt x="12439212" y="11024331"/>
                </a:cubicBezTo>
                <a:lnTo>
                  <a:pt x="12432799" y="11029310"/>
                </a:lnTo>
                <a:cubicBezTo>
                  <a:pt x="12424952" y="11035389"/>
                  <a:pt x="12414662" y="11037016"/>
                  <a:pt x="12406958" y="11029310"/>
                </a:cubicBezTo>
                <a:cubicBezTo>
                  <a:pt x="12400593" y="11022944"/>
                  <a:pt x="12399109" y="11009493"/>
                  <a:pt x="12406958" y="11003462"/>
                </a:cubicBezTo>
                <a:lnTo>
                  <a:pt x="12413371" y="10998483"/>
                </a:lnTo>
                <a:close/>
                <a:moveTo>
                  <a:pt x="12424377" y="11213888"/>
                </a:moveTo>
                <a:cubicBezTo>
                  <a:pt x="12420980" y="11222935"/>
                  <a:pt x="12410163" y="11228057"/>
                  <a:pt x="12401070" y="11224467"/>
                </a:cubicBezTo>
                <a:cubicBezTo>
                  <a:pt x="12397529" y="11223079"/>
                  <a:pt x="12394035" y="11221690"/>
                  <a:pt x="12390495" y="11220303"/>
                </a:cubicBezTo>
                <a:cubicBezTo>
                  <a:pt x="12381354" y="11216712"/>
                  <a:pt x="12376425" y="11206325"/>
                  <a:pt x="12379918" y="11196991"/>
                </a:cubicBezTo>
                <a:cubicBezTo>
                  <a:pt x="12383315" y="11187943"/>
                  <a:pt x="12394132" y="11182822"/>
                  <a:pt x="12403225" y="11186412"/>
                </a:cubicBezTo>
                <a:cubicBezTo>
                  <a:pt x="12406766" y="11187800"/>
                  <a:pt x="12410260" y="11189188"/>
                  <a:pt x="12413801" y="11190577"/>
                </a:cubicBezTo>
                <a:cubicBezTo>
                  <a:pt x="12422941" y="11194167"/>
                  <a:pt x="12427870" y="11204554"/>
                  <a:pt x="12424377" y="11213888"/>
                </a:cubicBezTo>
                <a:close/>
                <a:moveTo>
                  <a:pt x="12265108" y="11409667"/>
                </a:moveTo>
                <a:cubicBezTo>
                  <a:pt x="12261184" y="11410338"/>
                  <a:pt x="12257116" y="11410959"/>
                  <a:pt x="12253097" y="11411295"/>
                </a:cubicBezTo>
                <a:cubicBezTo>
                  <a:pt x="12259701" y="11411725"/>
                  <a:pt x="12266209" y="11415651"/>
                  <a:pt x="12268841" y="11421730"/>
                </a:cubicBezTo>
                <a:lnTo>
                  <a:pt x="12272048" y="11429102"/>
                </a:lnTo>
                <a:cubicBezTo>
                  <a:pt x="12276067" y="11438388"/>
                  <a:pt x="12271857" y="11448584"/>
                  <a:pt x="12263003" y="11453083"/>
                </a:cubicBezTo>
                <a:cubicBezTo>
                  <a:pt x="12254388" y="11457439"/>
                  <a:pt x="12242807" y="11452700"/>
                  <a:pt x="12239027" y="11444036"/>
                </a:cubicBezTo>
                <a:lnTo>
                  <a:pt x="12235820" y="11436664"/>
                </a:lnTo>
                <a:cubicBezTo>
                  <a:pt x="12231800" y="11427378"/>
                  <a:pt x="12236011" y="11417182"/>
                  <a:pt x="12244865" y="11412683"/>
                </a:cubicBezTo>
                <a:cubicBezTo>
                  <a:pt x="12246827" y="11411678"/>
                  <a:pt x="12248933" y="11411295"/>
                  <a:pt x="12251038" y="11411199"/>
                </a:cubicBezTo>
                <a:cubicBezTo>
                  <a:pt x="12248694" y="11411247"/>
                  <a:pt x="12246349" y="11411438"/>
                  <a:pt x="12244051" y="11410912"/>
                </a:cubicBezTo>
                <a:cubicBezTo>
                  <a:pt x="12233954" y="11408471"/>
                  <a:pt x="12227589" y="11398705"/>
                  <a:pt x="12229934" y="11388462"/>
                </a:cubicBezTo>
                <a:cubicBezTo>
                  <a:pt x="12231656" y="11380994"/>
                  <a:pt x="12237112" y="11377069"/>
                  <a:pt x="12243334" y="11373479"/>
                </a:cubicBezTo>
                <a:cubicBezTo>
                  <a:pt x="12248167" y="11370703"/>
                  <a:pt x="12253623" y="11371325"/>
                  <a:pt x="12258312" y="11373718"/>
                </a:cubicBezTo>
                <a:cubicBezTo>
                  <a:pt x="12258696" y="11373671"/>
                  <a:pt x="12259031" y="11373575"/>
                  <a:pt x="12259414" y="11373527"/>
                </a:cubicBezTo>
                <a:cubicBezTo>
                  <a:pt x="12269511" y="11371804"/>
                  <a:pt x="12278365" y="11379176"/>
                  <a:pt x="12280279" y="11388797"/>
                </a:cubicBezTo>
                <a:cubicBezTo>
                  <a:pt x="12282337" y="11398562"/>
                  <a:pt x="12274489" y="11408040"/>
                  <a:pt x="12265108" y="11409667"/>
                </a:cubicBezTo>
                <a:close/>
                <a:moveTo>
                  <a:pt x="12240893" y="11529145"/>
                </a:moveTo>
                <a:cubicBezTo>
                  <a:pt x="12231609" y="11507748"/>
                  <a:pt x="12265921" y="11496021"/>
                  <a:pt x="12275111" y="11517322"/>
                </a:cubicBezTo>
                <a:cubicBezTo>
                  <a:pt x="12284395" y="11538671"/>
                  <a:pt x="12250129" y="11550446"/>
                  <a:pt x="12240893" y="11529145"/>
                </a:cubicBezTo>
                <a:close/>
                <a:moveTo>
                  <a:pt x="12166571" y="11375489"/>
                </a:moveTo>
                <a:cubicBezTo>
                  <a:pt x="12169681" y="11385542"/>
                  <a:pt x="12163604" y="11394302"/>
                  <a:pt x="12154606" y="11398179"/>
                </a:cubicBezTo>
                <a:lnTo>
                  <a:pt x="12147237" y="11401386"/>
                </a:lnTo>
                <a:cubicBezTo>
                  <a:pt x="12138239" y="11405311"/>
                  <a:pt x="12127232" y="11398036"/>
                  <a:pt x="12124552" y="11389419"/>
                </a:cubicBezTo>
                <a:cubicBezTo>
                  <a:pt x="12122542" y="11382909"/>
                  <a:pt x="12124409" y="11376974"/>
                  <a:pt x="12128380" y="11372522"/>
                </a:cubicBezTo>
                <a:cubicBezTo>
                  <a:pt x="12125988" y="11370512"/>
                  <a:pt x="12123978" y="11368070"/>
                  <a:pt x="12122733" y="11365198"/>
                </a:cubicBezTo>
                <a:cubicBezTo>
                  <a:pt x="12122495" y="11364671"/>
                  <a:pt x="12122590" y="11364145"/>
                  <a:pt x="12122446" y="11363571"/>
                </a:cubicBezTo>
                <a:cubicBezTo>
                  <a:pt x="12115268" y="11365342"/>
                  <a:pt x="12107515" y="11363188"/>
                  <a:pt x="12103686" y="11354332"/>
                </a:cubicBezTo>
                <a:cubicBezTo>
                  <a:pt x="12094402" y="11332983"/>
                  <a:pt x="12126802" y="11316660"/>
                  <a:pt x="12136038" y="11338057"/>
                </a:cubicBezTo>
                <a:cubicBezTo>
                  <a:pt x="12136373" y="11338823"/>
                  <a:pt x="12136277" y="11339541"/>
                  <a:pt x="12136517" y="11340259"/>
                </a:cubicBezTo>
                <a:lnTo>
                  <a:pt x="12140488" y="11338536"/>
                </a:lnTo>
                <a:cubicBezTo>
                  <a:pt x="12146614" y="11335855"/>
                  <a:pt x="12153123" y="11337483"/>
                  <a:pt x="12158004" y="11341360"/>
                </a:cubicBezTo>
                <a:cubicBezTo>
                  <a:pt x="12159966" y="11341168"/>
                  <a:pt x="12161833" y="11341935"/>
                  <a:pt x="12163699" y="11342461"/>
                </a:cubicBezTo>
                <a:cubicBezTo>
                  <a:pt x="12164992" y="11336669"/>
                  <a:pt x="12168915" y="11331499"/>
                  <a:pt x="12174467" y="11329010"/>
                </a:cubicBezTo>
                <a:cubicBezTo>
                  <a:pt x="12183608" y="11324941"/>
                  <a:pt x="12194184" y="11330542"/>
                  <a:pt x="12197965" y="11339206"/>
                </a:cubicBezTo>
                <a:lnTo>
                  <a:pt x="12201172" y="11346578"/>
                </a:lnTo>
                <a:cubicBezTo>
                  <a:pt x="12205192" y="11355864"/>
                  <a:pt x="12199688" y="11366156"/>
                  <a:pt x="12190978" y="11370081"/>
                </a:cubicBezTo>
                <a:cubicBezTo>
                  <a:pt x="12184661" y="11372905"/>
                  <a:pt x="12177770" y="11370942"/>
                  <a:pt x="12172792" y="11366682"/>
                </a:cubicBezTo>
                <a:cubicBezTo>
                  <a:pt x="12171165" y="11369746"/>
                  <a:pt x="12168915" y="11372474"/>
                  <a:pt x="12166044" y="11374389"/>
                </a:cubicBezTo>
                <a:cubicBezTo>
                  <a:pt x="12166284" y="11374820"/>
                  <a:pt x="12166475" y="11375155"/>
                  <a:pt x="12166571" y="11375489"/>
                </a:cubicBezTo>
                <a:close/>
                <a:moveTo>
                  <a:pt x="12040085" y="11326617"/>
                </a:moveTo>
                <a:lnTo>
                  <a:pt x="12045014" y="11332983"/>
                </a:lnTo>
                <a:cubicBezTo>
                  <a:pt x="12050996" y="11340786"/>
                  <a:pt x="12051427" y="11351604"/>
                  <a:pt x="12043674" y="11358592"/>
                </a:cubicBezTo>
                <a:cubicBezTo>
                  <a:pt x="12036782" y="11364767"/>
                  <a:pt x="12024052" y="11365007"/>
                  <a:pt x="12018070" y="11357252"/>
                </a:cubicBezTo>
                <a:lnTo>
                  <a:pt x="12013141" y="11350886"/>
                </a:lnTo>
                <a:cubicBezTo>
                  <a:pt x="12007159" y="11343131"/>
                  <a:pt x="12006728" y="11332265"/>
                  <a:pt x="12014481" y="11325325"/>
                </a:cubicBezTo>
                <a:cubicBezTo>
                  <a:pt x="12021372" y="11319149"/>
                  <a:pt x="12034102" y="11318910"/>
                  <a:pt x="12040085" y="11326617"/>
                </a:cubicBezTo>
                <a:close/>
                <a:moveTo>
                  <a:pt x="12043578" y="11231790"/>
                </a:moveTo>
                <a:cubicBezTo>
                  <a:pt x="12050182" y="11225568"/>
                  <a:pt x="12063199" y="11224850"/>
                  <a:pt x="12069181" y="11232604"/>
                </a:cubicBezTo>
                <a:lnTo>
                  <a:pt x="12074111" y="11238971"/>
                </a:lnTo>
                <a:cubicBezTo>
                  <a:pt x="12080093" y="11246773"/>
                  <a:pt x="12081002" y="11257352"/>
                  <a:pt x="12073297" y="11264580"/>
                </a:cubicBezTo>
                <a:cubicBezTo>
                  <a:pt x="12066693" y="11270803"/>
                  <a:pt x="12053676" y="11271569"/>
                  <a:pt x="12047694" y="11263766"/>
                </a:cubicBezTo>
                <a:lnTo>
                  <a:pt x="12042765" y="11257400"/>
                </a:lnTo>
                <a:cubicBezTo>
                  <a:pt x="12036782" y="11249645"/>
                  <a:pt x="12035872" y="11239018"/>
                  <a:pt x="12043578" y="11231790"/>
                </a:cubicBezTo>
                <a:close/>
                <a:moveTo>
                  <a:pt x="12032762" y="11599224"/>
                </a:moveTo>
                <a:lnTo>
                  <a:pt x="12027737" y="11605638"/>
                </a:lnTo>
                <a:cubicBezTo>
                  <a:pt x="12021420" y="11613679"/>
                  <a:pt x="12010987" y="11615594"/>
                  <a:pt x="12002277" y="11610089"/>
                </a:cubicBezTo>
                <a:cubicBezTo>
                  <a:pt x="11994237" y="11604968"/>
                  <a:pt x="11991940" y="11592139"/>
                  <a:pt x="11997826" y="11584624"/>
                </a:cubicBezTo>
                <a:lnTo>
                  <a:pt x="12002803" y="11578209"/>
                </a:lnTo>
                <a:cubicBezTo>
                  <a:pt x="12009121" y="11570120"/>
                  <a:pt x="12019554" y="11568205"/>
                  <a:pt x="12028263" y="11573758"/>
                </a:cubicBezTo>
                <a:cubicBezTo>
                  <a:pt x="12036352" y="11578880"/>
                  <a:pt x="12038696" y="11591661"/>
                  <a:pt x="12032762" y="11599224"/>
                </a:cubicBezTo>
                <a:close/>
                <a:moveTo>
                  <a:pt x="12037021" y="11705921"/>
                </a:moveTo>
                <a:lnTo>
                  <a:pt x="12047023" y="11693093"/>
                </a:lnTo>
                <a:cubicBezTo>
                  <a:pt x="12053341" y="11685051"/>
                  <a:pt x="12065257" y="11685146"/>
                  <a:pt x="12072818" y="11691034"/>
                </a:cubicBezTo>
                <a:cubicBezTo>
                  <a:pt x="12080811" y="11697257"/>
                  <a:pt x="12080763" y="11709272"/>
                  <a:pt x="12074876" y="11716787"/>
                </a:cubicBezTo>
                <a:lnTo>
                  <a:pt x="12064874" y="11729616"/>
                </a:lnTo>
                <a:cubicBezTo>
                  <a:pt x="12058557" y="11737657"/>
                  <a:pt x="12046641" y="11737562"/>
                  <a:pt x="12039079" y="11731674"/>
                </a:cubicBezTo>
                <a:cubicBezTo>
                  <a:pt x="12031087" y="11725451"/>
                  <a:pt x="12031135" y="11713436"/>
                  <a:pt x="12037021" y="11705921"/>
                </a:cubicBezTo>
                <a:close/>
                <a:moveTo>
                  <a:pt x="12065640" y="11606499"/>
                </a:moveTo>
                <a:cubicBezTo>
                  <a:pt x="12071861" y="11606787"/>
                  <a:pt x="12077700" y="11610233"/>
                  <a:pt x="12081098" y="11616025"/>
                </a:cubicBezTo>
                <a:cubicBezTo>
                  <a:pt x="12085980" y="11624354"/>
                  <a:pt x="12081960" y="11636225"/>
                  <a:pt x="12073536" y="11640486"/>
                </a:cubicBezTo>
                <a:cubicBezTo>
                  <a:pt x="12066932" y="11643789"/>
                  <a:pt x="12059993" y="11644985"/>
                  <a:pt x="12052910" y="11642783"/>
                </a:cubicBezTo>
                <a:cubicBezTo>
                  <a:pt x="12044056" y="11640007"/>
                  <a:pt x="12039845" y="11632396"/>
                  <a:pt x="12036878" y="11624306"/>
                </a:cubicBezTo>
                <a:cubicBezTo>
                  <a:pt x="12033528" y="11615068"/>
                  <a:pt x="12041903" y="11604537"/>
                  <a:pt x="12050517" y="11602574"/>
                </a:cubicBezTo>
                <a:cubicBezTo>
                  <a:pt x="12056499" y="11601234"/>
                  <a:pt x="12061668" y="11603005"/>
                  <a:pt x="12065640" y="11606499"/>
                </a:cubicBezTo>
                <a:close/>
                <a:moveTo>
                  <a:pt x="12096843" y="11450211"/>
                </a:moveTo>
                <a:cubicBezTo>
                  <a:pt x="12105984" y="11471273"/>
                  <a:pt x="12075020" y="11490133"/>
                  <a:pt x="12065736" y="11468784"/>
                </a:cubicBezTo>
                <a:cubicBezTo>
                  <a:pt x="12056595" y="11447722"/>
                  <a:pt x="12087558" y="11428862"/>
                  <a:pt x="12096843" y="11450211"/>
                </a:cubicBezTo>
                <a:close/>
                <a:moveTo>
                  <a:pt x="12092105" y="11757714"/>
                </a:moveTo>
                <a:cubicBezTo>
                  <a:pt x="12110673" y="11772218"/>
                  <a:pt x="12087845" y="11800795"/>
                  <a:pt x="12069325" y="11786291"/>
                </a:cubicBezTo>
                <a:cubicBezTo>
                  <a:pt x="12050804" y="11771787"/>
                  <a:pt x="12073632" y="11743210"/>
                  <a:pt x="12092105" y="11757714"/>
                </a:cubicBezTo>
                <a:close/>
                <a:moveTo>
                  <a:pt x="12091913" y="11538240"/>
                </a:moveTo>
                <a:cubicBezTo>
                  <a:pt x="12094880" y="11529337"/>
                  <a:pt x="12105696" y="11523114"/>
                  <a:pt x="12114789" y="11526704"/>
                </a:cubicBezTo>
                <a:lnTo>
                  <a:pt x="12125366" y="11530868"/>
                </a:lnTo>
                <a:cubicBezTo>
                  <a:pt x="12134459" y="11534458"/>
                  <a:pt x="12140106" y="11543984"/>
                  <a:pt x="12136899" y="11553749"/>
                </a:cubicBezTo>
                <a:cubicBezTo>
                  <a:pt x="12133980" y="11562653"/>
                  <a:pt x="12123117" y="11568876"/>
                  <a:pt x="12114024" y="11565286"/>
                </a:cubicBezTo>
                <a:lnTo>
                  <a:pt x="12103447" y="11561121"/>
                </a:lnTo>
                <a:cubicBezTo>
                  <a:pt x="12094306" y="11557531"/>
                  <a:pt x="12088707" y="11548005"/>
                  <a:pt x="12091913" y="11538240"/>
                </a:cubicBezTo>
                <a:close/>
                <a:moveTo>
                  <a:pt x="12136804" y="11441930"/>
                </a:moveTo>
                <a:lnTo>
                  <a:pt x="12125413" y="11443318"/>
                </a:lnTo>
                <a:cubicBezTo>
                  <a:pt x="12118618" y="11444132"/>
                  <a:pt x="12112540" y="11439633"/>
                  <a:pt x="12109238" y="11433841"/>
                </a:cubicBezTo>
                <a:cubicBezTo>
                  <a:pt x="12104213" y="11438771"/>
                  <a:pt x="12096508" y="11441451"/>
                  <a:pt x="12090191" y="11438196"/>
                </a:cubicBezTo>
                <a:cubicBezTo>
                  <a:pt x="12089138" y="11437574"/>
                  <a:pt x="12088085" y="11437095"/>
                  <a:pt x="12086936" y="11436664"/>
                </a:cubicBezTo>
                <a:cubicBezTo>
                  <a:pt x="12086793" y="11436617"/>
                  <a:pt x="12086840" y="11436664"/>
                  <a:pt x="12086745" y="11436617"/>
                </a:cubicBezTo>
                <a:cubicBezTo>
                  <a:pt x="12086649" y="11436617"/>
                  <a:pt x="12086602" y="11436617"/>
                  <a:pt x="12086505" y="11436617"/>
                </a:cubicBezTo>
                <a:cubicBezTo>
                  <a:pt x="12086314" y="11436713"/>
                  <a:pt x="12086123" y="11436760"/>
                  <a:pt x="12085884" y="11436856"/>
                </a:cubicBezTo>
                <a:cubicBezTo>
                  <a:pt x="12076456" y="11440638"/>
                  <a:pt x="12066501" y="11436569"/>
                  <a:pt x="12062051" y="11427474"/>
                </a:cubicBezTo>
                <a:cubicBezTo>
                  <a:pt x="12061476" y="11426326"/>
                  <a:pt x="12061476" y="11425033"/>
                  <a:pt x="12061237" y="11423788"/>
                </a:cubicBezTo>
                <a:cubicBezTo>
                  <a:pt x="12056882" y="11423788"/>
                  <a:pt x="12052431" y="11422544"/>
                  <a:pt x="12048985" y="11419815"/>
                </a:cubicBezTo>
                <a:lnTo>
                  <a:pt x="12042572" y="11414837"/>
                </a:lnTo>
                <a:cubicBezTo>
                  <a:pt x="12034532" y="11408566"/>
                  <a:pt x="12034485" y="11396743"/>
                  <a:pt x="12040323" y="11389084"/>
                </a:cubicBezTo>
                <a:cubicBezTo>
                  <a:pt x="12046449" y="11381090"/>
                  <a:pt x="12058557" y="11380946"/>
                  <a:pt x="12066071" y="11386834"/>
                </a:cubicBezTo>
                <a:lnTo>
                  <a:pt x="12072483" y="11391812"/>
                </a:lnTo>
                <a:cubicBezTo>
                  <a:pt x="12075929" y="11394493"/>
                  <a:pt x="12077652" y="11398274"/>
                  <a:pt x="12078322" y="11402248"/>
                </a:cubicBezTo>
                <a:cubicBezTo>
                  <a:pt x="12086649" y="11400333"/>
                  <a:pt x="12095216" y="11400189"/>
                  <a:pt x="12103016" y="11404258"/>
                </a:cubicBezTo>
                <a:cubicBezTo>
                  <a:pt x="12106845" y="11406220"/>
                  <a:pt x="12109860" y="11409141"/>
                  <a:pt x="12111918" y="11412492"/>
                </a:cubicBezTo>
                <a:cubicBezTo>
                  <a:pt x="12115124" y="11409380"/>
                  <a:pt x="12119527" y="11407322"/>
                  <a:pt x="12124313" y="11406747"/>
                </a:cubicBezTo>
                <a:lnTo>
                  <a:pt x="12135702" y="11405359"/>
                </a:lnTo>
                <a:cubicBezTo>
                  <a:pt x="12145561" y="11404162"/>
                  <a:pt x="12154271" y="11413879"/>
                  <a:pt x="12154559" y="11423070"/>
                </a:cubicBezTo>
                <a:cubicBezTo>
                  <a:pt x="12154846" y="11433601"/>
                  <a:pt x="12146614" y="11440781"/>
                  <a:pt x="12136804" y="11441930"/>
                </a:cubicBezTo>
                <a:close/>
                <a:moveTo>
                  <a:pt x="12112971" y="11265202"/>
                </a:moveTo>
                <a:cubicBezTo>
                  <a:pt x="12127232" y="11283679"/>
                  <a:pt x="12098039" y="11305124"/>
                  <a:pt x="12083778" y="11286647"/>
                </a:cubicBezTo>
                <a:cubicBezTo>
                  <a:pt x="12069516" y="11268170"/>
                  <a:pt x="12098757" y="11246725"/>
                  <a:pt x="12112971" y="11265202"/>
                </a:cubicBezTo>
                <a:close/>
                <a:moveTo>
                  <a:pt x="12179779" y="11440925"/>
                </a:moveTo>
                <a:lnTo>
                  <a:pt x="12187149" y="11437718"/>
                </a:lnTo>
                <a:cubicBezTo>
                  <a:pt x="12196146" y="11433792"/>
                  <a:pt x="12207201" y="11439872"/>
                  <a:pt x="12210312" y="11448680"/>
                </a:cubicBezTo>
                <a:cubicBezTo>
                  <a:pt x="12213758" y="11458301"/>
                  <a:pt x="12208350" y="11467922"/>
                  <a:pt x="12199353" y="11471847"/>
                </a:cubicBezTo>
                <a:lnTo>
                  <a:pt x="12191983" y="11475054"/>
                </a:lnTo>
                <a:cubicBezTo>
                  <a:pt x="12182986" y="11478980"/>
                  <a:pt x="12171979" y="11472901"/>
                  <a:pt x="12168820" y="11464093"/>
                </a:cubicBezTo>
                <a:cubicBezTo>
                  <a:pt x="12165422" y="11454472"/>
                  <a:pt x="12170830" y="11444850"/>
                  <a:pt x="12179779" y="11440925"/>
                </a:cubicBezTo>
                <a:close/>
                <a:moveTo>
                  <a:pt x="12219836" y="11318335"/>
                </a:moveTo>
                <a:lnTo>
                  <a:pt x="12227205" y="11315128"/>
                </a:lnTo>
                <a:cubicBezTo>
                  <a:pt x="12236538" y="11311107"/>
                  <a:pt x="12246253" y="11313022"/>
                  <a:pt x="12251853" y="11322069"/>
                </a:cubicBezTo>
                <a:cubicBezTo>
                  <a:pt x="12256637" y="11329824"/>
                  <a:pt x="12253623" y="11342940"/>
                  <a:pt x="12244913" y="11346721"/>
                </a:cubicBezTo>
                <a:lnTo>
                  <a:pt x="12237543" y="11349928"/>
                </a:lnTo>
                <a:cubicBezTo>
                  <a:pt x="12228211" y="11353949"/>
                  <a:pt x="12218496" y="11352035"/>
                  <a:pt x="12212896" y="11342940"/>
                </a:cubicBezTo>
                <a:cubicBezTo>
                  <a:pt x="12208110" y="11335281"/>
                  <a:pt x="12211126" y="11322165"/>
                  <a:pt x="12219836" y="11318335"/>
                </a:cubicBezTo>
                <a:close/>
                <a:moveTo>
                  <a:pt x="12229120" y="11145485"/>
                </a:moveTo>
                <a:cubicBezTo>
                  <a:pt x="12214954" y="11127104"/>
                  <a:pt x="12241658" y="11102596"/>
                  <a:pt x="12255872" y="11121072"/>
                </a:cubicBezTo>
                <a:cubicBezTo>
                  <a:pt x="12270039" y="11139453"/>
                  <a:pt x="12243334" y="11163914"/>
                  <a:pt x="12229120" y="11145485"/>
                </a:cubicBezTo>
                <a:close/>
                <a:moveTo>
                  <a:pt x="12226105" y="11187848"/>
                </a:moveTo>
                <a:cubicBezTo>
                  <a:pt x="12232614" y="11195794"/>
                  <a:pt x="12229647" y="11206995"/>
                  <a:pt x="12222563" y="11213218"/>
                </a:cubicBezTo>
                <a:cubicBezTo>
                  <a:pt x="12220027" y="11215420"/>
                  <a:pt x="12217203" y="11216904"/>
                  <a:pt x="12214332" y="11217957"/>
                </a:cubicBezTo>
                <a:cubicBezTo>
                  <a:pt x="12210408" y="11224323"/>
                  <a:pt x="12202750" y="11227291"/>
                  <a:pt x="12195046" y="11226286"/>
                </a:cubicBezTo>
                <a:lnTo>
                  <a:pt x="12183752" y="11224802"/>
                </a:lnTo>
                <a:cubicBezTo>
                  <a:pt x="12173988" y="11223557"/>
                  <a:pt x="12168006" y="11212117"/>
                  <a:pt x="12169968" y="11203213"/>
                </a:cubicBezTo>
                <a:cubicBezTo>
                  <a:pt x="12171070" y="11198139"/>
                  <a:pt x="12174372" y="11194933"/>
                  <a:pt x="12178248" y="11192587"/>
                </a:cubicBezTo>
                <a:cubicBezTo>
                  <a:pt x="12181406" y="11183061"/>
                  <a:pt x="12191169" y="11176216"/>
                  <a:pt x="12200070" y="11179615"/>
                </a:cubicBezTo>
                <a:cubicBezTo>
                  <a:pt x="12202750" y="11179615"/>
                  <a:pt x="12205527" y="11179806"/>
                  <a:pt x="12208015" y="11180907"/>
                </a:cubicBezTo>
                <a:cubicBezTo>
                  <a:pt x="12214572" y="11179759"/>
                  <a:pt x="12221894" y="11182726"/>
                  <a:pt x="12226105" y="11187848"/>
                </a:cubicBezTo>
                <a:close/>
                <a:moveTo>
                  <a:pt x="12063917" y="11147256"/>
                </a:moveTo>
                <a:cubicBezTo>
                  <a:pt x="12075307" y="11165350"/>
                  <a:pt x="12050804" y="11188614"/>
                  <a:pt x="12037021" y="11170759"/>
                </a:cubicBezTo>
                <a:cubicBezTo>
                  <a:pt x="12034581" y="11167600"/>
                  <a:pt x="12033719" y="11164249"/>
                  <a:pt x="12033385" y="11160946"/>
                </a:cubicBezTo>
                <a:cubicBezTo>
                  <a:pt x="12024530" y="11154484"/>
                  <a:pt x="12020702" y="11140171"/>
                  <a:pt x="12032092" y="11131412"/>
                </a:cubicBezTo>
                <a:lnTo>
                  <a:pt x="12036016" y="11128396"/>
                </a:lnTo>
                <a:cubicBezTo>
                  <a:pt x="12050661" y="11117051"/>
                  <a:pt x="12066884" y="11133039"/>
                  <a:pt x="12063917" y="11147256"/>
                </a:cubicBezTo>
                <a:close/>
                <a:moveTo>
                  <a:pt x="12039988" y="11020550"/>
                </a:moveTo>
                <a:cubicBezTo>
                  <a:pt x="12039701" y="11022560"/>
                  <a:pt x="12039175" y="11024427"/>
                  <a:pt x="12038361" y="11026247"/>
                </a:cubicBezTo>
                <a:cubicBezTo>
                  <a:pt x="12038265" y="11026390"/>
                  <a:pt x="12038265" y="11026581"/>
                  <a:pt x="12038170" y="11026773"/>
                </a:cubicBezTo>
                <a:cubicBezTo>
                  <a:pt x="12036543" y="11030172"/>
                  <a:pt x="12033959" y="11032804"/>
                  <a:pt x="12030561" y="11034288"/>
                </a:cubicBezTo>
                <a:cubicBezTo>
                  <a:pt x="12027594" y="11036011"/>
                  <a:pt x="12024387" y="11037160"/>
                  <a:pt x="12020894" y="11036681"/>
                </a:cubicBezTo>
                <a:lnTo>
                  <a:pt x="12009599" y="11035245"/>
                </a:lnTo>
                <a:cubicBezTo>
                  <a:pt x="11999884" y="11034001"/>
                  <a:pt x="11992084" y="11026151"/>
                  <a:pt x="11992801" y="11015859"/>
                </a:cubicBezTo>
                <a:cubicBezTo>
                  <a:pt x="11993471" y="11006525"/>
                  <a:pt x="12002468" y="10997861"/>
                  <a:pt x="12012183" y="10999106"/>
                </a:cubicBezTo>
                <a:cubicBezTo>
                  <a:pt x="12013859" y="10999297"/>
                  <a:pt x="12015581" y="10999536"/>
                  <a:pt x="12017256" y="10999775"/>
                </a:cubicBezTo>
                <a:cubicBezTo>
                  <a:pt x="12020176" y="10998770"/>
                  <a:pt x="12023382" y="10998435"/>
                  <a:pt x="12027259" y="10999632"/>
                </a:cubicBezTo>
                <a:cubicBezTo>
                  <a:pt x="12036974" y="11002695"/>
                  <a:pt x="12040610" y="11011168"/>
                  <a:pt x="12040132" y="11019162"/>
                </a:cubicBezTo>
                <a:cubicBezTo>
                  <a:pt x="12040132" y="11019449"/>
                  <a:pt x="12040228" y="11019688"/>
                  <a:pt x="12040228" y="11019975"/>
                </a:cubicBezTo>
                <a:cubicBezTo>
                  <a:pt x="12040132" y="11020119"/>
                  <a:pt x="12039988" y="11020311"/>
                  <a:pt x="12039988" y="11020550"/>
                </a:cubicBezTo>
                <a:close/>
                <a:moveTo>
                  <a:pt x="11968299" y="11088378"/>
                </a:moveTo>
                <a:cubicBezTo>
                  <a:pt x="11973802" y="11085555"/>
                  <a:pt x="11979258" y="11086033"/>
                  <a:pt x="11983995" y="11088427"/>
                </a:cubicBezTo>
                <a:cubicBezTo>
                  <a:pt x="11990073" y="11087182"/>
                  <a:pt x="11996582" y="11089049"/>
                  <a:pt x="12001320" y="11093835"/>
                </a:cubicBezTo>
                <a:cubicBezTo>
                  <a:pt x="12008116" y="11100729"/>
                  <a:pt x="12007110" y="11113222"/>
                  <a:pt x="11999932" y="11119397"/>
                </a:cubicBezTo>
                <a:cubicBezTo>
                  <a:pt x="11994381" y="11124279"/>
                  <a:pt x="11987920" y="11127104"/>
                  <a:pt x="11980502" y="11126673"/>
                </a:cubicBezTo>
                <a:cubicBezTo>
                  <a:pt x="11971218" y="11126194"/>
                  <a:pt x="11965284" y="11119828"/>
                  <a:pt x="11960450" y="11112696"/>
                </a:cubicBezTo>
                <a:cubicBezTo>
                  <a:pt x="11954851" y="11104654"/>
                  <a:pt x="11960450" y="11092399"/>
                  <a:pt x="11968299" y="11088378"/>
                </a:cubicBezTo>
                <a:close/>
                <a:moveTo>
                  <a:pt x="11970404" y="11044293"/>
                </a:moveTo>
                <a:cubicBezTo>
                  <a:pt x="11977104" y="11038070"/>
                  <a:pt x="11990026" y="11037543"/>
                  <a:pt x="11996008" y="11045298"/>
                </a:cubicBezTo>
                <a:lnTo>
                  <a:pt x="12000937" y="11051664"/>
                </a:lnTo>
                <a:cubicBezTo>
                  <a:pt x="12006919" y="11059467"/>
                  <a:pt x="12007685" y="11070141"/>
                  <a:pt x="11999932" y="11077273"/>
                </a:cubicBezTo>
                <a:cubicBezTo>
                  <a:pt x="11993232" y="11083496"/>
                  <a:pt x="11980311" y="11084071"/>
                  <a:pt x="11974328" y="11076268"/>
                </a:cubicBezTo>
                <a:lnTo>
                  <a:pt x="11969399" y="11069901"/>
                </a:lnTo>
                <a:cubicBezTo>
                  <a:pt x="11963465" y="11062099"/>
                  <a:pt x="11962699" y="11051425"/>
                  <a:pt x="11970404" y="11044293"/>
                </a:cubicBezTo>
                <a:close/>
                <a:moveTo>
                  <a:pt x="11960880" y="11223940"/>
                </a:moveTo>
                <a:cubicBezTo>
                  <a:pt x="11974903" y="11242178"/>
                  <a:pt x="11949395" y="11267931"/>
                  <a:pt x="11935229" y="11249502"/>
                </a:cubicBezTo>
                <a:cubicBezTo>
                  <a:pt x="11921159" y="11231312"/>
                  <a:pt x="11946667" y="11205511"/>
                  <a:pt x="11960880" y="11223940"/>
                </a:cubicBezTo>
                <a:close/>
                <a:moveTo>
                  <a:pt x="11935851" y="11268696"/>
                </a:moveTo>
                <a:lnTo>
                  <a:pt x="11947146" y="11270180"/>
                </a:lnTo>
                <a:cubicBezTo>
                  <a:pt x="11957244" y="11271473"/>
                  <a:pt x="11964757" y="11277504"/>
                  <a:pt x="11965188" y="11288370"/>
                </a:cubicBezTo>
                <a:cubicBezTo>
                  <a:pt x="11965571" y="11297322"/>
                  <a:pt x="11956430" y="11307613"/>
                  <a:pt x="11947002" y="11306417"/>
                </a:cubicBezTo>
                <a:cubicBezTo>
                  <a:pt x="11943222" y="11305937"/>
                  <a:pt x="11939489" y="11305411"/>
                  <a:pt x="11935708" y="11304981"/>
                </a:cubicBezTo>
                <a:cubicBezTo>
                  <a:pt x="11925610" y="11303688"/>
                  <a:pt x="11918096" y="11297657"/>
                  <a:pt x="11917665" y="11286791"/>
                </a:cubicBezTo>
                <a:cubicBezTo>
                  <a:pt x="11917331" y="11277839"/>
                  <a:pt x="11926424" y="11267452"/>
                  <a:pt x="11935851" y="11268696"/>
                </a:cubicBezTo>
                <a:close/>
                <a:moveTo>
                  <a:pt x="11882538" y="11299954"/>
                </a:moveTo>
                <a:cubicBezTo>
                  <a:pt x="11868468" y="11281669"/>
                  <a:pt x="11894359" y="11256299"/>
                  <a:pt x="11908573" y="11274776"/>
                </a:cubicBezTo>
                <a:cubicBezTo>
                  <a:pt x="11922643" y="11293014"/>
                  <a:pt x="11896752" y="11318383"/>
                  <a:pt x="11882538" y="11299954"/>
                </a:cubicBezTo>
                <a:close/>
                <a:moveTo>
                  <a:pt x="11876030" y="11568492"/>
                </a:moveTo>
                <a:cubicBezTo>
                  <a:pt x="11861864" y="11550112"/>
                  <a:pt x="11888569" y="11525603"/>
                  <a:pt x="11902782" y="11544080"/>
                </a:cubicBezTo>
                <a:cubicBezTo>
                  <a:pt x="11916947" y="11562461"/>
                  <a:pt x="11890243" y="11586969"/>
                  <a:pt x="11876030" y="11568492"/>
                </a:cubicBezTo>
                <a:close/>
                <a:moveTo>
                  <a:pt x="11921590" y="11493340"/>
                </a:moveTo>
                <a:lnTo>
                  <a:pt x="11902495" y="11508083"/>
                </a:lnTo>
                <a:cubicBezTo>
                  <a:pt x="11894455" y="11514258"/>
                  <a:pt x="11883209" y="11511626"/>
                  <a:pt x="11877178" y="11504158"/>
                </a:cubicBezTo>
                <a:cubicBezTo>
                  <a:pt x="11870957" y="11496356"/>
                  <a:pt x="11873589" y="11484628"/>
                  <a:pt x="11881103" y="11478837"/>
                </a:cubicBezTo>
                <a:lnTo>
                  <a:pt x="11900198" y="11464093"/>
                </a:lnTo>
                <a:cubicBezTo>
                  <a:pt x="11908238" y="11457918"/>
                  <a:pt x="11919484" y="11460503"/>
                  <a:pt x="11925514" y="11468018"/>
                </a:cubicBezTo>
                <a:cubicBezTo>
                  <a:pt x="11931784" y="11475821"/>
                  <a:pt x="11929104" y="11487596"/>
                  <a:pt x="11921590" y="11493340"/>
                </a:cubicBezTo>
                <a:close/>
                <a:moveTo>
                  <a:pt x="11932453" y="11423836"/>
                </a:moveTo>
                <a:lnTo>
                  <a:pt x="11926089" y="11428767"/>
                </a:lnTo>
                <a:cubicBezTo>
                  <a:pt x="11918287" y="11434750"/>
                  <a:pt x="11908094" y="11436377"/>
                  <a:pt x="11900485" y="11428718"/>
                </a:cubicBezTo>
                <a:cubicBezTo>
                  <a:pt x="11894216" y="11422400"/>
                  <a:pt x="11892780" y="11409093"/>
                  <a:pt x="11900533" y="11403110"/>
                </a:cubicBezTo>
                <a:lnTo>
                  <a:pt x="11906898" y="11398179"/>
                </a:lnTo>
                <a:cubicBezTo>
                  <a:pt x="11914651" y="11392195"/>
                  <a:pt x="11924892" y="11390568"/>
                  <a:pt x="11932502" y="11398227"/>
                </a:cubicBezTo>
                <a:cubicBezTo>
                  <a:pt x="11938818" y="11404546"/>
                  <a:pt x="11940254" y="11417853"/>
                  <a:pt x="11932453" y="11423836"/>
                </a:cubicBezTo>
                <a:close/>
                <a:moveTo>
                  <a:pt x="11948582" y="11363571"/>
                </a:moveTo>
                <a:cubicBezTo>
                  <a:pt x="11948582" y="11361560"/>
                  <a:pt x="11949108" y="11359837"/>
                  <a:pt x="11949635" y="11358161"/>
                </a:cubicBezTo>
                <a:cubicBezTo>
                  <a:pt x="11943078" y="11367065"/>
                  <a:pt x="11926854" y="11370559"/>
                  <a:pt x="11917762" y="11358736"/>
                </a:cubicBezTo>
                <a:cubicBezTo>
                  <a:pt x="11903547" y="11340307"/>
                  <a:pt x="11935038" y="11322260"/>
                  <a:pt x="11949060" y="11340498"/>
                </a:cubicBezTo>
                <a:cubicBezTo>
                  <a:pt x="11952506" y="11344950"/>
                  <a:pt x="11953175" y="11349402"/>
                  <a:pt x="11952122" y="11353327"/>
                </a:cubicBezTo>
                <a:cubicBezTo>
                  <a:pt x="11955425" y="11348827"/>
                  <a:pt x="11960641" y="11345812"/>
                  <a:pt x="11966671" y="11345094"/>
                </a:cubicBezTo>
                <a:lnTo>
                  <a:pt x="11978061" y="11343705"/>
                </a:lnTo>
                <a:cubicBezTo>
                  <a:pt x="11987920" y="11342509"/>
                  <a:pt x="11996439" y="11352753"/>
                  <a:pt x="11996534" y="11361799"/>
                </a:cubicBezTo>
                <a:cubicBezTo>
                  <a:pt x="11996534" y="11363666"/>
                  <a:pt x="11996008" y="11365198"/>
                  <a:pt x="11995577" y="11366778"/>
                </a:cubicBezTo>
                <a:cubicBezTo>
                  <a:pt x="11999501" y="11365389"/>
                  <a:pt x="12003856" y="11365102"/>
                  <a:pt x="12007924" y="11366730"/>
                </a:cubicBezTo>
                <a:lnTo>
                  <a:pt x="12018501" y="11370894"/>
                </a:lnTo>
                <a:cubicBezTo>
                  <a:pt x="12027641" y="11374484"/>
                  <a:pt x="12032379" y="11385159"/>
                  <a:pt x="12028790" y="11394349"/>
                </a:cubicBezTo>
                <a:cubicBezTo>
                  <a:pt x="12025248" y="11403444"/>
                  <a:pt x="12014433" y="11408279"/>
                  <a:pt x="12005340" y="11404641"/>
                </a:cubicBezTo>
                <a:lnTo>
                  <a:pt x="11994763" y="11400477"/>
                </a:lnTo>
                <a:cubicBezTo>
                  <a:pt x="11986197" y="11397078"/>
                  <a:pt x="11981746" y="11387505"/>
                  <a:pt x="11984187" y="11378697"/>
                </a:cubicBezTo>
                <a:cubicBezTo>
                  <a:pt x="11982368" y="11379415"/>
                  <a:pt x="11980502" y="11379989"/>
                  <a:pt x="11978492" y="11380276"/>
                </a:cubicBezTo>
                <a:lnTo>
                  <a:pt x="11967102" y="11381664"/>
                </a:lnTo>
                <a:cubicBezTo>
                  <a:pt x="11957244" y="11382861"/>
                  <a:pt x="11948677" y="11372617"/>
                  <a:pt x="11948582" y="11363571"/>
                </a:cubicBezTo>
                <a:close/>
                <a:moveTo>
                  <a:pt x="11998066" y="11801848"/>
                </a:moveTo>
                <a:lnTo>
                  <a:pt x="11993088" y="11808262"/>
                </a:lnTo>
                <a:cubicBezTo>
                  <a:pt x="11986963" y="11816065"/>
                  <a:pt x="11974185" y="11815825"/>
                  <a:pt x="11967246" y="11809507"/>
                </a:cubicBezTo>
                <a:cubicBezTo>
                  <a:pt x="11959540" y="11802518"/>
                  <a:pt x="11959875" y="11791460"/>
                  <a:pt x="11965953" y="11783658"/>
                </a:cubicBezTo>
                <a:lnTo>
                  <a:pt x="11970979" y="11777244"/>
                </a:lnTo>
                <a:cubicBezTo>
                  <a:pt x="11977104" y="11769442"/>
                  <a:pt x="11989882" y="11769681"/>
                  <a:pt x="11996773" y="11775999"/>
                </a:cubicBezTo>
                <a:cubicBezTo>
                  <a:pt x="12004479" y="11782988"/>
                  <a:pt x="12004143" y="11794045"/>
                  <a:pt x="11998066" y="11801848"/>
                </a:cubicBezTo>
                <a:close/>
                <a:moveTo>
                  <a:pt x="12050804" y="11839951"/>
                </a:moveTo>
                <a:lnTo>
                  <a:pt x="12045827" y="11846365"/>
                </a:lnTo>
                <a:cubicBezTo>
                  <a:pt x="12039510" y="11854407"/>
                  <a:pt x="12029268" y="11856609"/>
                  <a:pt x="12020415" y="11851104"/>
                </a:cubicBezTo>
                <a:cubicBezTo>
                  <a:pt x="12012375" y="11846125"/>
                  <a:pt x="12009790" y="11833202"/>
                  <a:pt x="12015677" y="11825686"/>
                </a:cubicBezTo>
                <a:lnTo>
                  <a:pt x="12020654" y="11819320"/>
                </a:lnTo>
                <a:cubicBezTo>
                  <a:pt x="12026972" y="11811230"/>
                  <a:pt x="12037212" y="11809076"/>
                  <a:pt x="12046067" y="11814533"/>
                </a:cubicBezTo>
                <a:cubicBezTo>
                  <a:pt x="12054058" y="11819511"/>
                  <a:pt x="12056691" y="11832387"/>
                  <a:pt x="12050804" y="11839951"/>
                </a:cubicBezTo>
                <a:close/>
                <a:moveTo>
                  <a:pt x="12068368" y="11950334"/>
                </a:moveTo>
                <a:cubicBezTo>
                  <a:pt x="12060376" y="11944446"/>
                  <a:pt x="12056260" y="11934729"/>
                  <a:pt x="12061620" y="11925395"/>
                </a:cubicBezTo>
                <a:cubicBezTo>
                  <a:pt x="12066118" y="11917544"/>
                  <a:pt x="12078609" y="11912805"/>
                  <a:pt x="12086553" y="11918645"/>
                </a:cubicBezTo>
                <a:cubicBezTo>
                  <a:pt x="12087463" y="11919363"/>
                  <a:pt x="12088420" y="11919985"/>
                  <a:pt x="12089425" y="11920608"/>
                </a:cubicBezTo>
                <a:lnTo>
                  <a:pt x="12089807" y="11920608"/>
                </a:lnTo>
                <a:cubicBezTo>
                  <a:pt x="12090095" y="11920560"/>
                  <a:pt x="12090143" y="11920560"/>
                  <a:pt x="12090717" y="11920416"/>
                </a:cubicBezTo>
                <a:cubicBezTo>
                  <a:pt x="12100719" y="11918167"/>
                  <a:pt x="12110004" y="11923863"/>
                  <a:pt x="12112971" y="11933580"/>
                </a:cubicBezTo>
                <a:cubicBezTo>
                  <a:pt x="12115795" y="11942819"/>
                  <a:pt x="12109142" y="11953732"/>
                  <a:pt x="12099810" y="11955839"/>
                </a:cubicBezTo>
                <a:cubicBezTo>
                  <a:pt x="12088947" y="11958280"/>
                  <a:pt x="12077509" y="11957083"/>
                  <a:pt x="12068368" y="11950334"/>
                </a:cubicBezTo>
                <a:close/>
                <a:moveTo>
                  <a:pt x="12098805" y="11984655"/>
                </a:moveTo>
                <a:cubicBezTo>
                  <a:pt x="12080236" y="11970103"/>
                  <a:pt x="12104404" y="11942675"/>
                  <a:pt x="12122877" y="11957131"/>
                </a:cubicBezTo>
                <a:cubicBezTo>
                  <a:pt x="12141446" y="11971635"/>
                  <a:pt x="12117278" y="11999111"/>
                  <a:pt x="12098805" y="11984655"/>
                </a:cubicBezTo>
                <a:close/>
                <a:moveTo>
                  <a:pt x="12145753" y="11799742"/>
                </a:moveTo>
                <a:lnTo>
                  <a:pt x="12142403" y="11800173"/>
                </a:lnTo>
                <a:cubicBezTo>
                  <a:pt x="12144700" y="11806252"/>
                  <a:pt x="12143599" y="11813623"/>
                  <a:pt x="12139531" y="11818793"/>
                </a:cubicBezTo>
                <a:lnTo>
                  <a:pt x="12134506" y="11825207"/>
                </a:lnTo>
                <a:cubicBezTo>
                  <a:pt x="12128189" y="11833249"/>
                  <a:pt x="12116416" y="11833345"/>
                  <a:pt x="12108759" y="11827505"/>
                </a:cubicBezTo>
                <a:cubicBezTo>
                  <a:pt x="12100719" y="11821378"/>
                  <a:pt x="12100576" y="11809268"/>
                  <a:pt x="12106462" y="11801752"/>
                </a:cubicBezTo>
                <a:lnTo>
                  <a:pt x="12111439" y="11795338"/>
                </a:lnTo>
                <a:cubicBezTo>
                  <a:pt x="12113162" y="11793136"/>
                  <a:pt x="12115316" y="11791556"/>
                  <a:pt x="12117709" y="11790503"/>
                </a:cubicBezTo>
                <a:cubicBezTo>
                  <a:pt x="12116560" y="11788110"/>
                  <a:pt x="12115842" y="11785573"/>
                  <a:pt x="12115795" y="11783083"/>
                </a:cubicBezTo>
                <a:cubicBezTo>
                  <a:pt x="12115651" y="11772457"/>
                  <a:pt x="12124026" y="11765755"/>
                  <a:pt x="12133837" y="11764559"/>
                </a:cubicBezTo>
                <a:lnTo>
                  <a:pt x="12145226" y="11763170"/>
                </a:lnTo>
                <a:cubicBezTo>
                  <a:pt x="12155085" y="11761974"/>
                  <a:pt x="12163652" y="11772170"/>
                  <a:pt x="12163747" y="11781217"/>
                </a:cubicBezTo>
                <a:cubicBezTo>
                  <a:pt x="12163939" y="11791843"/>
                  <a:pt x="12155564" y="11798545"/>
                  <a:pt x="12145753" y="11799742"/>
                </a:cubicBezTo>
                <a:close/>
                <a:moveTo>
                  <a:pt x="12160397" y="11610329"/>
                </a:moveTo>
                <a:cubicBezTo>
                  <a:pt x="12159966" y="11611430"/>
                  <a:pt x="12159392" y="11612483"/>
                  <a:pt x="12158626" y="11613441"/>
                </a:cubicBezTo>
                <a:lnTo>
                  <a:pt x="12153649" y="11619807"/>
                </a:lnTo>
                <a:cubicBezTo>
                  <a:pt x="12147524" y="11627609"/>
                  <a:pt x="12138048" y="11631869"/>
                  <a:pt x="12128620" y="11626317"/>
                </a:cubicBezTo>
                <a:cubicBezTo>
                  <a:pt x="12120915" y="11621818"/>
                  <a:pt x="12115986" y="11609084"/>
                  <a:pt x="12122111" y="11601330"/>
                </a:cubicBezTo>
                <a:lnTo>
                  <a:pt x="12127137" y="11594915"/>
                </a:lnTo>
                <a:cubicBezTo>
                  <a:pt x="12129577" y="11591852"/>
                  <a:pt x="12132592" y="11589554"/>
                  <a:pt x="12135846" y="11588022"/>
                </a:cubicBezTo>
                <a:cubicBezTo>
                  <a:pt x="12127280" y="11576151"/>
                  <a:pt x="12138335" y="11560594"/>
                  <a:pt x="12152022" y="11561121"/>
                </a:cubicBezTo>
                <a:cubicBezTo>
                  <a:pt x="12151783" y="11560738"/>
                  <a:pt x="12151544" y="11560307"/>
                  <a:pt x="12151304" y="11559925"/>
                </a:cubicBezTo>
                <a:cubicBezTo>
                  <a:pt x="12147571" y="11555855"/>
                  <a:pt x="12146519" y="11550925"/>
                  <a:pt x="12147380" y="11546234"/>
                </a:cubicBezTo>
                <a:cubicBezTo>
                  <a:pt x="12148193" y="11537378"/>
                  <a:pt x="12154750" y="11529241"/>
                  <a:pt x="12163604" y="11529145"/>
                </a:cubicBezTo>
                <a:cubicBezTo>
                  <a:pt x="12158244" y="11522970"/>
                  <a:pt x="12156855" y="11514785"/>
                  <a:pt x="12161450" y="11507078"/>
                </a:cubicBezTo>
                <a:cubicBezTo>
                  <a:pt x="12166235" y="11499084"/>
                  <a:pt x="12179205" y="11495973"/>
                  <a:pt x="12186766" y="11501860"/>
                </a:cubicBezTo>
                <a:lnTo>
                  <a:pt x="12193179" y="11506887"/>
                </a:lnTo>
                <a:cubicBezTo>
                  <a:pt x="12200980" y="11512966"/>
                  <a:pt x="12203468" y="11522444"/>
                  <a:pt x="12198730" y="11531251"/>
                </a:cubicBezTo>
                <a:cubicBezTo>
                  <a:pt x="12200262" y="11531204"/>
                  <a:pt x="12201841" y="11530917"/>
                  <a:pt x="12203277" y="11531251"/>
                </a:cubicBezTo>
                <a:cubicBezTo>
                  <a:pt x="12209547" y="11532783"/>
                  <a:pt x="12213375" y="11537139"/>
                  <a:pt x="12215289" y="11542404"/>
                </a:cubicBezTo>
                <a:cubicBezTo>
                  <a:pt x="12220171" y="11541543"/>
                  <a:pt x="12225435" y="11542453"/>
                  <a:pt x="12229311" y="11545468"/>
                </a:cubicBezTo>
                <a:lnTo>
                  <a:pt x="12242089" y="11555473"/>
                </a:lnTo>
                <a:cubicBezTo>
                  <a:pt x="12247402" y="11559637"/>
                  <a:pt x="12249842" y="11565716"/>
                  <a:pt x="12249316" y="11571795"/>
                </a:cubicBezTo>
                <a:cubicBezTo>
                  <a:pt x="12249507" y="11571939"/>
                  <a:pt x="12249747" y="11572130"/>
                  <a:pt x="12249938" y="11572226"/>
                </a:cubicBezTo>
                <a:cubicBezTo>
                  <a:pt x="12253766" y="11561695"/>
                  <a:pt x="12266688" y="11554084"/>
                  <a:pt x="12278125" y="11563035"/>
                </a:cubicBezTo>
                <a:cubicBezTo>
                  <a:pt x="12292004" y="11573902"/>
                  <a:pt x="12282959" y="11592810"/>
                  <a:pt x="12269751" y="11595538"/>
                </a:cubicBezTo>
                <a:cubicBezTo>
                  <a:pt x="12272622" y="11608031"/>
                  <a:pt x="12265492" y="11623158"/>
                  <a:pt x="12256637" y="11631822"/>
                </a:cubicBezTo>
                <a:cubicBezTo>
                  <a:pt x="12254197" y="11634215"/>
                  <a:pt x="12250656" y="11635172"/>
                  <a:pt x="12247114" y="11635986"/>
                </a:cubicBezTo>
                <a:cubicBezTo>
                  <a:pt x="12248789" y="11642305"/>
                  <a:pt x="12247641" y="11649580"/>
                  <a:pt x="12242472" y="11653841"/>
                </a:cubicBezTo>
                <a:cubicBezTo>
                  <a:pt x="12235533" y="11659489"/>
                  <a:pt x="12228019" y="11663702"/>
                  <a:pt x="12218783" y="11663318"/>
                </a:cubicBezTo>
                <a:cubicBezTo>
                  <a:pt x="12215194" y="11663175"/>
                  <a:pt x="12212418" y="11661500"/>
                  <a:pt x="12209499" y="11660064"/>
                </a:cubicBezTo>
                <a:cubicBezTo>
                  <a:pt x="12205287" y="11670116"/>
                  <a:pt x="12193227" y="11677152"/>
                  <a:pt x="12182076" y="11668441"/>
                </a:cubicBezTo>
                <a:cubicBezTo>
                  <a:pt x="12167911" y="11657383"/>
                  <a:pt x="12177770" y="11638044"/>
                  <a:pt x="12191456" y="11635986"/>
                </a:cubicBezTo>
                <a:cubicBezTo>
                  <a:pt x="12191935" y="11632348"/>
                  <a:pt x="12193610" y="11628806"/>
                  <a:pt x="12196386" y="11625934"/>
                </a:cubicBezTo>
                <a:cubicBezTo>
                  <a:pt x="12194759" y="11625407"/>
                  <a:pt x="12193179" y="11624737"/>
                  <a:pt x="12191839" y="11623780"/>
                </a:cubicBezTo>
                <a:cubicBezTo>
                  <a:pt x="12185426" y="11631007"/>
                  <a:pt x="12174419" y="11631247"/>
                  <a:pt x="12166906" y="11625646"/>
                </a:cubicBezTo>
                <a:cubicBezTo>
                  <a:pt x="12162024" y="11622009"/>
                  <a:pt x="12159966" y="11616073"/>
                  <a:pt x="12160397" y="11610329"/>
                </a:cubicBezTo>
                <a:close/>
                <a:moveTo>
                  <a:pt x="12208828" y="11716978"/>
                </a:moveTo>
                <a:cubicBezTo>
                  <a:pt x="12202990" y="11724780"/>
                  <a:pt x="12191026" y="11726791"/>
                  <a:pt x="12183273" y="11720712"/>
                </a:cubicBezTo>
                <a:lnTo>
                  <a:pt x="12176860" y="11715734"/>
                </a:lnTo>
                <a:cubicBezTo>
                  <a:pt x="12169059" y="11709607"/>
                  <a:pt x="12167097" y="11698214"/>
                  <a:pt x="12173127" y="11690124"/>
                </a:cubicBezTo>
                <a:cubicBezTo>
                  <a:pt x="12178966" y="11682322"/>
                  <a:pt x="12190930" y="11680312"/>
                  <a:pt x="12198730" y="11686391"/>
                </a:cubicBezTo>
                <a:lnTo>
                  <a:pt x="12205143" y="11691369"/>
                </a:lnTo>
                <a:cubicBezTo>
                  <a:pt x="12212945" y="11697496"/>
                  <a:pt x="12214859" y="11708936"/>
                  <a:pt x="12208828" y="11716978"/>
                </a:cubicBezTo>
                <a:close/>
                <a:moveTo>
                  <a:pt x="12199592" y="11984272"/>
                </a:moveTo>
                <a:cubicBezTo>
                  <a:pt x="12195812" y="11984751"/>
                  <a:pt x="12191983" y="11985229"/>
                  <a:pt x="12188202" y="11985660"/>
                </a:cubicBezTo>
                <a:cubicBezTo>
                  <a:pt x="12178392" y="11986857"/>
                  <a:pt x="12168964" y="11980011"/>
                  <a:pt x="12167575" y="11970103"/>
                </a:cubicBezTo>
                <a:cubicBezTo>
                  <a:pt x="12166235" y="11960434"/>
                  <a:pt x="12173366" y="11950669"/>
                  <a:pt x="12183177" y="11949472"/>
                </a:cubicBezTo>
                <a:cubicBezTo>
                  <a:pt x="12186958" y="11948993"/>
                  <a:pt x="12190786" y="11948515"/>
                  <a:pt x="12194567" y="11948084"/>
                </a:cubicBezTo>
                <a:cubicBezTo>
                  <a:pt x="12204378" y="11946888"/>
                  <a:pt x="12213806" y="11953732"/>
                  <a:pt x="12215194" y="11963689"/>
                </a:cubicBezTo>
                <a:cubicBezTo>
                  <a:pt x="12216486" y="11973310"/>
                  <a:pt x="12209403" y="11983027"/>
                  <a:pt x="12199592" y="11984272"/>
                </a:cubicBezTo>
                <a:close/>
                <a:moveTo>
                  <a:pt x="12215433" y="11906295"/>
                </a:moveTo>
                <a:cubicBezTo>
                  <a:pt x="12210695" y="11914290"/>
                  <a:pt x="12197678" y="11917544"/>
                  <a:pt x="12190164" y="11911657"/>
                </a:cubicBezTo>
                <a:lnTo>
                  <a:pt x="12183752" y="11906678"/>
                </a:lnTo>
                <a:cubicBezTo>
                  <a:pt x="12175664" y="11900360"/>
                  <a:pt x="12173032" y="11890547"/>
                  <a:pt x="12178392" y="11881404"/>
                </a:cubicBezTo>
                <a:cubicBezTo>
                  <a:pt x="12183081" y="11873410"/>
                  <a:pt x="12196146" y="11870155"/>
                  <a:pt x="12203660" y="11876043"/>
                </a:cubicBezTo>
                <a:lnTo>
                  <a:pt x="12210073" y="11881021"/>
                </a:lnTo>
                <a:cubicBezTo>
                  <a:pt x="12218161" y="11887340"/>
                  <a:pt x="12220792" y="11897153"/>
                  <a:pt x="12215433" y="11906295"/>
                </a:cubicBezTo>
                <a:close/>
                <a:moveTo>
                  <a:pt x="12223473" y="11830042"/>
                </a:moveTo>
                <a:cubicBezTo>
                  <a:pt x="12218400" y="11837797"/>
                  <a:pt x="12205957" y="11841482"/>
                  <a:pt x="12198156" y="11835403"/>
                </a:cubicBezTo>
                <a:lnTo>
                  <a:pt x="12191743" y="11830425"/>
                </a:lnTo>
                <a:cubicBezTo>
                  <a:pt x="12183943" y="11824345"/>
                  <a:pt x="12180641" y="11814007"/>
                  <a:pt x="12186383" y="11805150"/>
                </a:cubicBezTo>
                <a:cubicBezTo>
                  <a:pt x="12191408" y="11797396"/>
                  <a:pt x="12203899" y="11793710"/>
                  <a:pt x="12211700" y="11799789"/>
                </a:cubicBezTo>
                <a:lnTo>
                  <a:pt x="12218112" y="11804768"/>
                </a:lnTo>
                <a:cubicBezTo>
                  <a:pt x="12225914" y="11810895"/>
                  <a:pt x="12229216" y="11821186"/>
                  <a:pt x="12223473" y="11830042"/>
                </a:cubicBezTo>
                <a:close/>
                <a:moveTo>
                  <a:pt x="12233188" y="12038267"/>
                </a:moveTo>
                <a:cubicBezTo>
                  <a:pt x="12214619" y="12023715"/>
                  <a:pt x="12237591" y="11995281"/>
                  <a:pt x="12256063" y="12009737"/>
                </a:cubicBezTo>
                <a:cubicBezTo>
                  <a:pt x="12274680" y="12024289"/>
                  <a:pt x="12251708" y="12052723"/>
                  <a:pt x="12233188" y="12038267"/>
                </a:cubicBezTo>
                <a:close/>
                <a:moveTo>
                  <a:pt x="12258840" y="11955121"/>
                </a:moveTo>
                <a:cubicBezTo>
                  <a:pt x="12240414" y="11940712"/>
                  <a:pt x="12260801" y="11910316"/>
                  <a:pt x="12279323" y="11924868"/>
                </a:cubicBezTo>
                <a:cubicBezTo>
                  <a:pt x="12297795" y="11939276"/>
                  <a:pt x="12277408" y="11969624"/>
                  <a:pt x="12258840" y="11955121"/>
                </a:cubicBezTo>
                <a:close/>
                <a:moveTo>
                  <a:pt x="12321484" y="12061099"/>
                </a:moveTo>
                <a:cubicBezTo>
                  <a:pt x="12326127" y="12064690"/>
                  <a:pt x="12327945" y="12069046"/>
                  <a:pt x="12327849" y="12073259"/>
                </a:cubicBezTo>
                <a:cubicBezTo>
                  <a:pt x="12330243" y="12068184"/>
                  <a:pt x="12335363" y="12064451"/>
                  <a:pt x="12341009" y="12063302"/>
                </a:cubicBezTo>
                <a:cubicBezTo>
                  <a:pt x="12341009" y="12062297"/>
                  <a:pt x="12340914" y="12061292"/>
                  <a:pt x="12341009" y="12060286"/>
                </a:cubicBezTo>
                <a:cubicBezTo>
                  <a:pt x="12342446" y="12050473"/>
                  <a:pt x="12350773" y="12042862"/>
                  <a:pt x="12360967" y="12043867"/>
                </a:cubicBezTo>
                <a:cubicBezTo>
                  <a:pt x="12369963" y="12044777"/>
                  <a:pt x="12377573" y="12053106"/>
                  <a:pt x="12377238" y="12062297"/>
                </a:cubicBezTo>
                <a:cubicBezTo>
                  <a:pt x="12377429" y="12062728"/>
                  <a:pt x="12377669" y="12063158"/>
                  <a:pt x="12377860" y="12063589"/>
                </a:cubicBezTo>
                <a:cubicBezTo>
                  <a:pt x="12377955" y="12063733"/>
                  <a:pt x="12378052" y="12063828"/>
                  <a:pt x="12378195" y="12064068"/>
                </a:cubicBezTo>
                <a:cubicBezTo>
                  <a:pt x="12379153" y="12065217"/>
                  <a:pt x="12379966" y="12066413"/>
                  <a:pt x="12380923" y="12067562"/>
                </a:cubicBezTo>
                <a:cubicBezTo>
                  <a:pt x="12381640" y="12068423"/>
                  <a:pt x="12386043" y="12072875"/>
                  <a:pt x="12381976" y="12068950"/>
                </a:cubicBezTo>
                <a:cubicBezTo>
                  <a:pt x="12387145" y="12073976"/>
                  <a:pt x="12391260" y="12078811"/>
                  <a:pt x="12390542" y="12086613"/>
                </a:cubicBezTo>
                <a:cubicBezTo>
                  <a:pt x="12389825" y="12094464"/>
                  <a:pt x="12384368" y="12100495"/>
                  <a:pt x="12377047" y="12102649"/>
                </a:cubicBezTo>
                <a:cubicBezTo>
                  <a:pt x="12375563" y="12103080"/>
                  <a:pt x="12374031" y="12103367"/>
                  <a:pt x="12372500" y="12103510"/>
                </a:cubicBezTo>
                <a:cubicBezTo>
                  <a:pt x="12361158" y="12107531"/>
                  <a:pt x="12348093" y="12103176"/>
                  <a:pt x="12337612" y="12098389"/>
                </a:cubicBezTo>
                <a:cubicBezTo>
                  <a:pt x="12329572" y="12094703"/>
                  <a:pt x="12325457" y="12087140"/>
                  <a:pt x="12326510" y="12078763"/>
                </a:cubicBezTo>
                <a:cubicBezTo>
                  <a:pt x="12322155" y="12088959"/>
                  <a:pt x="12307367" y="12096235"/>
                  <a:pt x="12295689" y="12087044"/>
                </a:cubicBezTo>
                <a:cubicBezTo>
                  <a:pt x="12277217" y="12072492"/>
                  <a:pt x="12303203" y="12046740"/>
                  <a:pt x="12321484" y="12061099"/>
                </a:cubicBezTo>
                <a:close/>
                <a:moveTo>
                  <a:pt x="12351252" y="12220643"/>
                </a:moveTo>
                <a:lnTo>
                  <a:pt x="12346274" y="12227058"/>
                </a:lnTo>
                <a:cubicBezTo>
                  <a:pt x="12340196" y="12234860"/>
                  <a:pt x="12328519" y="12236487"/>
                  <a:pt x="12320622" y="12230408"/>
                </a:cubicBezTo>
                <a:cubicBezTo>
                  <a:pt x="12312870" y="12224424"/>
                  <a:pt x="12311195" y="12212553"/>
                  <a:pt x="12317274" y="12204751"/>
                </a:cubicBezTo>
                <a:lnTo>
                  <a:pt x="12322298" y="12198337"/>
                </a:lnTo>
                <a:cubicBezTo>
                  <a:pt x="12328376" y="12190534"/>
                  <a:pt x="12340005" y="12188907"/>
                  <a:pt x="12347950" y="12194986"/>
                </a:cubicBezTo>
                <a:cubicBezTo>
                  <a:pt x="12355654" y="12200970"/>
                  <a:pt x="12357329" y="12212841"/>
                  <a:pt x="12351252" y="12220643"/>
                </a:cubicBezTo>
                <a:close/>
                <a:moveTo>
                  <a:pt x="12290090" y="12682472"/>
                </a:moveTo>
                <a:cubicBezTo>
                  <a:pt x="12290090" y="12672946"/>
                  <a:pt x="12298991" y="12662079"/>
                  <a:pt x="12309280" y="12663277"/>
                </a:cubicBezTo>
                <a:cubicBezTo>
                  <a:pt x="12310476" y="12663468"/>
                  <a:pt x="12311674" y="12663515"/>
                  <a:pt x="12312918" y="12663515"/>
                </a:cubicBezTo>
                <a:lnTo>
                  <a:pt x="12312918" y="12663515"/>
                </a:lnTo>
                <a:cubicBezTo>
                  <a:pt x="12313062" y="12663468"/>
                  <a:pt x="12313062" y="12663420"/>
                  <a:pt x="12313253" y="12663324"/>
                </a:cubicBezTo>
                <a:cubicBezTo>
                  <a:pt x="12313492" y="12663132"/>
                  <a:pt x="12313541" y="12663086"/>
                  <a:pt x="12313971" y="12662655"/>
                </a:cubicBezTo>
                <a:cubicBezTo>
                  <a:pt x="12321867" y="12655378"/>
                  <a:pt x="12333353" y="12655713"/>
                  <a:pt x="12341106" y="12662989"/>
                </a:cubicBezTo>
                <a:cubicBezTo>
                  <a:pt x="12348524" y="12669929"/>
                  <a:pt x="12348141" y="12683332"/>
                  <a:pt x="12340771" y="12690131"/>
                </a:cubicBezTo>
                <a:cubicBezTo>
                  <a:pt x="12332156" y="12698076"/>
                  <a:pt x="12321150" y="12702958"/>
                  <a:pt x="12309280" y="12701619"/>
                </a:cubicBezTo>
                <a:cubicBezTo>
                  <a:pt x="12298943" y="12700517"/>
                  <a:pt x="12290090" y="12693817"/>
                  <a:pt x="12290090" y="12682472"/>
                </a:cubicBezTo>
                <a:close/>
                <a:moveTo>
                  <a:pt x="12307653" y="12800466"/>
                </a:moveTo>
                <a:cubicBezTo>
                  <a:pt x="12310669" y="12789552"/>
                  <a:pt x="12321005" y="12785627"/>
                  <a:pt x="12331296" y="12787063"/>
                </a:cubicBezTo>
                <a:lnTo>
                  <a:pt x="12339765" y="12788259"/>
                </a:lnTo>
                <a:cubicBezTo>
                  <a:pt x="12350102" y="12789743"/>
                  <a:pt x="12355654" y="12802859"/>
                  <a:pt x="12353166" y="12811905"/>
                </a:cubicBezTo>
                <a:cubicBezTo>
                  <a:pt x="12350151" y="12822819"/>
                  <a:pt x="12339813" y="12826744"/>
                  <a:pt x="12329524" y="12825308"/>
                </a:cubicBezTo>
                <a:lnTo>
                  <a:pt x="12321053" y="12824112"/>
                </a:lnTo>
                <a:cubicBezTo>
                  <a:pt x="12310716" y="12822628"/>
                  <a:pt x="12305165" y="12809464"/>
                  <a:pt x="12307653" y="12800466"/>
                </a:cubicBezTo>
                <a:close/>
                <a:moveTo>
                  <a:pt x="12339382" y="12949622"/>
                </a:moveTo>
                <a:cubicBezTo>
                  <a:pt x="12314928" y="12946127"/>
                  <a:pt x="12318230" y="12907832"/>
                  <a:pt x="12342638" y="12911327"/>
                </a:cubicBezTo>
                <a:cubicBezTo>
                  <a:pt x="12367044" y="12914821"/>
                  <a:pt x="12363838" y="12953068"/>
                  <a:pt x="12339382" y="12949622"/>
                </a:cubicBezTo>
                <a:close/>
                <a:moveTo>
                  <a:pt x="12355031" y="12716984"/>
                </a:moveTo>
                <a:cubicBezTo>
                  <a:pt x="12330529" y="12713489"/>
                  <a:pt x="12338186" y="12675866"/>
                  <a:pt x="12362546" y="12679312"/>
                </a:cubicBezTo>
                <a:cubicBezTo>
                  <a:pt x="12387048" y="12682855"/>
                  <a:pt x="12379391" y="12720478"/>
                  <a:pt x="12355031" y="12716984"/>
                </a:cubicBezTo>
                <a:close/>
                <a:moveTo>
                  <a:pt x="12409686" y="12826218"/>
                </a:moveTo>
                <a:cubicBezTo>
                  <a:pt x="12408154" y="12836893"/>
                  <a:pt x="12401024" y="12844600"/>
                  <a:pt x="12389728" y="12844648"/>
                </a:cubicBezTo>
                <a:cubicBezTo>
                  <a:pt x="12380061" y="12844695"/>
                  <a:pt x="12369869" y="12834643"/>
                  <a:pt x="12371304" y="12824686"/>
                </a:cubicBezTo>
                <a:lnTo>
                  <a:pt x="12372500" y="12816213"/>
                </a:lnTo>
                <a:cubicBezTo>
                  <a:pt x="12374031" y="12805539"/>
                  <a:pt x="12381162" y="12797880"/>
                  <a:pt x="12392456" y="12797785"/>
                </a:cubicBezTo>
                <a:cubicBezTo>
                  <a:pt x="12402075" y="12797785"/>
                  <a:pt x="12412269" y="12807789"/>
                  <a:pt x="12410882" y="12817746"/>
                </a:cubicBezTo>
                <a:lnTo>
                  <a:pt x="12409686" y="12826218"/>
                </a:lnTo>
                <a:close/>
                <a:moveTo>
                  <a:pt x="12438352" y="12635657"/>
                </a:moveTo>
                <a:cubicBezTo>
                  <a:pt x="12437442" y="12635801"/>
                  <a:pt x="12436724" y="12636375"/>
                  <a:pt x="12435767" y="12636423"/>
                </a:cubicBezTo>
                <a:lnTo>
                  <a:pt x="12423708" y="12636806"/>
                </a:lnTo>
                <a:cubicBezTo>
                  <a:pt x="12413274" y="12637140"/>
                  <a:pt x="12405043" y="12626226"/>
                  <a:pt x="12405569" y="12616606"/>
                </a:cubicBezTo>
                <a:cubicBezTo>
                  <a:pt x="12405999" y="12608372"/>
                  <a:pt x="12411313" y="12602484"/>
                  <a:pt x="12418348" y="12599900"/>
                </a:cubicBezTo>
                <a:cubicBezTo>
                  <a:pt x="12419161" y="12597076"/>
                  <a:pt x="12420406" y="12594347"/>
                  <a:pt x="12422510" y="12591906"/>
                </a:cubicBezTo>
                <a:cubicBezTo>
                  <a:pt x="12427057" y="12586736"/>
                  <a:pt x="12434859" y="12585013"/>
                  <a:pt x="12441558" y="12586783"/>
                </a:cubicBezTo>
                <a:cubicBezTo>
                  <a:pt x="12448259" y="12584439"/>
                  <a:pt x="12456442" y="12586257"/>
                  <a:pt x="12461753" y="12590900"/>
                </a:cubicBezTo>
                <a:cubicBezTo>
                  <a:pt x="12466443" y="12594969"/>
                  <a:pt x="12467784" y="12600713"/>
                  <a:pt x="12467113" y="12606314"/>
                </a:cubicBezTo>
                <a:cubicBezTo>
                  <a:pt x="12471708" y="12613015"/>
                  <a:pt x="12472713" y="12622062"/>
                  <a:pt x="12465583" y="12629674"/>
                </a:cubicBezTo>
                <a:lnTo>
                  <a:pt x="12461993" y="12633551"/>
                </a:lnTo>
                <a:cubicBezTo>
                  <a:pt x="12454527" y="12641544"/>
                  <a:pt x="12445243" y="12640539"/>
                  <a:pt x="12438352" y="12635657"/>
                </a:cubicBezTo>
                <a:close/>
                <a:moveTo>
                  <a:pt x="12507361" y="12787063"/>
                </a:moveTo>
                <a:cubicBezTo>
                  <a:pt x="12513678" y="12780121"/>
                  <a:pt x="12526121" y="12777823"/>
                  <a:pt x="12533348" y="12784622"/>
                </a:cubicBezTo>
                <a:lnTo>
                  <a:pt x="12539570" y="12790461"/>
                </a:lnTo>
                <a:cubicBezTo>
                  <a:pt x="12547179" y="12797546"/>
                  <a:pt x="12549667" y="12808651"/>
                  <a:pt x="12542824" y="12817411"/>
                </a:cubicBezTo>
                <a:cubicBezTo>
                  <a:pt x="12536841" y="12825069"/>
                  <a:pt x="12523441" y="12827751"/>
                  <a:pt x="12515880" y="12820666"/>
                </a:cubicBezTo>
                <a:lnTo>
                  <a:pt x="12509659" y="12814826"/>
                </a:lnTo>
                <a:cubicBezTo>
                  <a:pt x="12507887" y="12813198"/>
                  <a:pt x="12506452" y="12811283"/>
                  <a:pt x="12505304" y="12809273"/>
                </a:cubicBezTo>
                <a:cubicBezTo>
                  <a:pt x="12501905" y="12813102"/>
                  <a:pt x="12497167" y="12815639"/>
                  <a:pt x="12491856" y="12815831"/>
                </a:cubicBezTo>
                <a:lnTo>
                  <a:pt x="12479796" y="12816262"/>
                </a:lnTo>
                <a:cubicBezTo>
                  <a:pt x="12469411" y="12816598"/>
                  <a:pt x="12460270" y="12808220"/>
                  <a:pt x="12459887" y="12797785"/>
                </a:cubicBezTo>
                <a:cubicBezTo>
                  <a:pt x="12459504" y="12787446"/>
                  <a:pt x="12467975" y="12778207"/>
                  <a:pt x="12478361" y="12777823"/>
                </a:cubicBezTo>
                <a:lnTo>
                  <a:pt x="12489749" y="12777441"/>
                </a:lnTo>
                <a:cubicBezTo>
                  <a:pt x="12485491" y="12773324"/>
                  <a:pt x="12482859" y="12767532"/>
                  <a:pt x="12483767" y="12761405"/>
                </a:cubicBezTo>
                <a:lnTo>
                  <a:pt x="12484965" y="12752981"/>
                </a:lnTo>
                <a:cubicBezTo>
                  <a:pt x="12486447" y="12742689"/>
                  <a:pt x="12496162" y="12735079"/>
                  <a:pt x="12506548" y="12736515"/>
                </a:cubicBezTo>
                <a:cubicBezTo>
                  <a:pt x="12508509" y="12736754"/>
                  <a:pt x="12510281" y="12737615"/>
                  <a:pt x="12512004" y="12738476"/>
                </a:cubicBezTo>
                <a:cubicBezTo>
                  <a:pt x="12517651" y="12728664"/>
                  <a:pt x="12531386" y="12722920"/>
                  <a:pt x="12542106" y="12732972"/>
                </a:cubicBezTo>
                <a:cubicBezTo>
                  <a:pt x="12557995" y="12747859"/>
                  <a:pt x="12539139" y="12770740"/>
                  <a:pt x="12522102" y="12764660"/>
                </a:cubicBezTo>
                <a:lnTo>
                  <a:pt x="12521814" y="12766623"/>
                </a:lnTo>
                <a:cubicBezTo>
                  <a:pt x="12520522" y="12775574"/>
                  <a:pt x="12512961" y="12782084"/>
                  <a:pt x="12504202" y="12782802"/>
                </a:cubicBezTo>
                <a:cubicBezTo>
                  <a:pt x="12505447" y="12783903"/>
                  <a:pt x="12506405" y="12785482"/>
                  <a:pt x="12507361" y="12787063"/>
                </a:cubicBezTo>
                <a:close/>
                <a:moveTo>
                  <a:pt x="12543111" y="12605692"/>
                </a:moveTo>
                <a:cubicBezTo>
                  <a:pt x="12536362" y="12614068"/>
                  <a:pt x="12522197" y="12618090"/>
                  <a:pt x="12511908" y="12608467"/>
                </a:cubicBezTo>
                <a:cubicBezTo>
                  <a:pt x="12500087" y="12597410"/>
                  <a:pt x="12508845" y="12583146"/>
                  <a:pt x="12521289" y="12579364"/>
                </a:cubicBezTo>
                <a:lnTo>
                  <a:pt x="12513392" y="12579603"/>
                </a:lnTo>
                <a:cubicBezTo>
                  <a:pt x="12503006" y="12579939"/>
                  <a:pt x="12494201" y="12570508"/>
                  <a:pt x="12494201" y="12560360"/>
                </a:cubicBezTo>
                <a:cubicBezTo>
                  <a:pt x="12494201" y="12549734"/>
                  <a:pt x="12503055" y="12541549"/>
                  <a:pt x="12513440" y="12541213"/>
                </a:cubicBezTo>
                <a:lnTo>
                  <a:pt x="12525499" y="12540830"/>
                </a:lnTo>
                <a:cubicBezTo>
                  <a:pt x="12535885" y="12540496"/>
                  <a:pt x="12544690" y="12549925"/>
                  <a:pt x="12544690" y="12560025"/>
                </a:cubicBezTo>
                <a:cubicBezTo>
                  <a:pt x="12544690" y="12564047"/>
                  <a:pt x="12543063" y="12567541"/>
                  <a:pt x="12540909" y="12570556"/>
                </a:cubicBezTo>
                <a:cubicBezTo>
                  <a:pt x="12541627" y="12568259"/>
                  <a:pt x="12542729" y="12566105"/>
                  <a:pt x="12544402" y="12564285"/>
                </a:cubicBezTo>
                <a:lnTo>
                  <a:pt x="12556080" y="12551841"/>
                </a:lnTo>
                <a:cubicBezTo>
                  <a:pt x="12563164" y="12544230"/>
                  <a:pt x="12574744" y="12542363"/>
                  <a:pt x="12583120" y="12549351"/>
                </a:cubicBezTo>
                <a:cubicBezTo>
                  <a:pt x="12590729" y="12555669"/>
                  <a:pt x="12592690" y="12568833"/>
                  <a:pt x="12585608" y="12576397"/>
                </a:cubicBezTo>
                <a:lnTo>
                  <a:pt x="12573930" y="12588841"/>
                </a:lnTo>
                <a:cubicBezTo>
                  <a:pt x="12573165" y="12589703"/>
                  <a:pt x="12572160" y="12590182"/>
                  <a:pt x="12571250" y="12590853"/>
                </a:cubicBezTo>
                <a:cubicBezTo>
                  <a:pt x="12573548" y="12591762"/>
                  <a:pt x="12575845" y="12592815"/>
                  <a:pt x="12577951" y="12594778"/>
                </a:cubicBezTo>
                <a:cubicBezTo>
                  <a:pt x="12595946" y="12611627"/>
                  <a:pt x="12566321" y="12636135"/>
                  <a:pt x="12548519" y="12619429"/>
                </a:cubicBezTo>
                <a:cubicBezTo>
                  <a:pt x="12543877" y="12615026"/>
                  <a:pt x="12542441" y="12610191"/>
                  <a:pt x="12543111" y="12605692"/>
                </a:cubicBezTo>
                <a:close/>
                <a:moveTo>
                  <a:pt x="12634231" y="12746423"/>
                </a:moveTo>
                <a:lnTo>
                  <a:pt x="12628392" y="12752646"/>
                </a:lnTo>
                <a:cubicBezTo>
                  <a:pt x="12621262" y="12760257"/>
                  <a:pt x="12607479" y="12757815"/>
                  <a:pt x="12601306" y="12750587"/>
                </a:cubicBezTo>
                <a:cubicBezTo>
                  <a:pt x="12599248" y="12748194"/>
                  <a:pt x="12598242" y="12745513"/>
                  <a:pt x="12597573" y="12742833"/>
                </a:cubicBezTo>
                <a:cubicBezTo>
                  <a:pt x="12596997" y="12744317"/>
                  <a:pt x="12596232" y="12745656"/>
                  <a:pt x="12595324" y="12746997"/>
                </a:cubicBezTo>
                <a:cubicBezTo>
                  <a:pt x="12601783" y="12756235"/>
                  <a:pt x="12600108" y="12770069"/>
                  <a:pt x="12591015" y="12775096"/>
                </a:cubicBezTo>
                <a:cubicBezTo>
                  <a:pt x="12599439" y="12777106"/>
                  <a:pt x="12606235" y="12782802"/>
                  <a:pt x="12606712" y="12792424"/>
                </a:cubicBezTo>
                <a:cubicBezTo>
                  <a:pt x="12607191" y="12801902"/>
                  <a:pt x="12598769" y="12813246"/>
                  <a:pt x="12588432" y="12812528"/>
                </a:cubicBezTo>
                <a:cubicBezTo>
                  <a:pt x="12587187" y="12812385"/>
                  <a:pt x="12585895" y="12812336"/>
                  <a:pt x="12584650" y="12812433"/>
                </a:cubicBezTo>
                <a:cubicBezTo>
                  <a:pt x="12584507" y="12812433"/>
                  <a:pt x="12584555" y="12812433"/>
                  <a:pt x="12584412" y="12812433"/>
                </a:cubicBezTo>
                <a:cubicBezTo>
                  <a:pt x="12584316" y="12812481"/>
                  <a:pt x="12584268" y="12812481"/>
                  <a:pt x="12584219" y="12812528"/>
                </a:cubicBezTo>
                <a:cubicBezTo>
                  <a:pt x="12584028" y="12812672"/>
                  <a:pt x="12583933" y="12812815"/>
                  <a:pt x="12583694" y="12813055"/>
                </a:cubicBezTo>
                <a:cubicBezTo>
                  <a:pt x="12576133" y="12820666"/>
                  <a:pt x="12564694" y="12820952"/>
                  <a:pt x="12556559" y="12814012"/>
                </a:cubicBezTo>
                <a:cubicBezTo>
                  <a:pt x="12548854" y="12807454"/>
                  <a:pt x="12548519" y="12794003"/>
                  <a:pt x="12555601" y="12786872"/>
                </a:cubicBezTo>
                <a:cubicBezTo>
                  <a:pt x="12561535" y="12780888"/>
                  <a:pt x="12569049" y="12777489"/>
                  <a:pt x="12577089" y="12775813"/>
                </a:cubicBezTo>
                <a:cubicBezTo>
                  <a:pt x="12564791" y="12771745"/>
                  <a:pt x="12560484" y="12757863"/>
                  <a:pt x="12564360" y="12748099"/>
                </a:cubicBezTo>
                <a:cubicBezTo>
                  <a:pt x="12554023" y="12733738"/>
                  <a:pt x="12569337" y="12714830"/>
                  <a:pt x="12584699" y="12718850"/>
                </a:cubicBezTo>
                <a:cubicBezTo>
                  <a:pt x="12583359" y="12712484"/>
                  <a:pt x="12585033" y="12705448"/>
                  <a:pt x="12589579" y="12700660"/>
                </a:cubicBezTo>
                <a:lnTo>
                  <a:pt x="12590824" y="12699369"/>
                </a:lnTo>
                <a:cubicBezTo>
                  <a:pt x="12588623" y="12699991"/>
                  <a:pt x="12586182" y="12700231"/>
                  <a:pt x="12583311" y="12699847"/>
                </a:cubicBezTo>
                <a:cubicBezTo>
                  <a:pt x="12559477" y="12696449"/>
                  <a:pt x="12559574" y="12659112"/>
                  <a:pt x="12583023" y="12661505"/>
                </a:cubicBezTo>
                <a:cubicBezTo>
                  <a:pt x="12583694" y="12657388"/>
                  <a:pt x="12585417" y="12653415"/>
                  <a:pt x="12588432" y="12650160"/>
                </a:cubicBezTo>
                <a:lnTo>
                  <a:pt x="12600108" y="12637716"/>
                </a:lnTo>
                <a:cubicBezTo>
                  <a:pt x="12607240" y="12630103"/>
                  <a:pt x="12620543" y="12631493"/>
                  <a:pt x="12627244" y="12638672"/>
                </a:cubicBezTo>
                <a:cubicBezTo>
                  <a:pt x="12634662" y="12646666"/>
                  <a:pt x="12633369" y="12658250"/>
                  <a:pt x="12626287" y="12665813"/>
                </a:cubicBezTo>
                <a:lnTo>
                  <a:pt x="12622170" y="12670217"/>
                </a:lnTo>
                <a:cubicBezTo>
                  <a:pt x="12624324" y="12669883"/>
                  <a:pt x="12626622" y="12669738"/>
                  <a:pt x="12629205" y="12670314"/>
                </a:cubicBezTo>
                <a:cubicBezTo>
                  <a:pt x="12646483" y="12674191"/>
                  <a:pt x="12648541" y="12694870"/>
                  <a:pt x="12639400" y="12704203"/>
                </a:cubicBezTo>
                <a:lnTo>
                  <a:pt x="12640978" y="12704156"/>
                </a:lnTo>
                <a:cubicBezTo>
                  <a:pt x="12651412" y="12703820"/>
                  <a:pt x="12659500" y="12715070"/>
                  <a:pt x="12658878" y="12724594"/>
                </a:cubicBezTo>
                <a:cubicBezTo>
                  <a:pt x="12658111" y="12735653"/>
                  <a:pt x="12648779" y="12742115"/>
                  <a:pt x="12638443" y="12742498"/>
                </a:cubicBezTo>
                <a:lnTo>
                  <a:pt x="12637007" y="12742545"/>
                </a:lnTo>
                <a:cubicBezTo>
                  <a:pt x="12636097" y="12743838"/>
                  <a:pt x="12635332" y="12745274"/>
                  <a:pt x="12634231" y="12746423"/>
                </a:cubicBezTo>
                <a:close/>
                <a:moveTo>
                  <a:pt x="12677159" y="12786632"/>
                </a:moveTo>
                <a:cubicBezTo>
                  <a:pt x="12675436" y="12785005"/>
                  <a:pt x="12674431" y="12783233"/>
                  <a:pt x="12673426" y="12781414"/>
                </a:cubicBezTo>
                <a:cubicBezTo>
                  <a:pt x="12670315" y="12789983"/>
                  <a:pt x="12662180" y="12797354"/>
                  <a:pt x="12650837" y="12795727"/>
                </a:cubicBezTo>
                <a:cubicBezTo>
                  <a:pt x="12626430" y="12792233"/>
                  <a:pt x="12636959" y="12755279"/>
                  <a:pt x="12661079" y="12758725"/>
                </a:cubicBezTo>
                <a:cubicBezTo>
                  <a:pt x="12666582" y="12759490"/>
                  <a:pt x="12670076" y="12762124"/>
                  <a:pt x="12672278" y="12765427"/>
                </a:cubicBezTo>
                <a:cubicBezTo>
                  <a:pt x="12676680" y="12754177"/>
                  <a:pt x="12690511" y="12746566"/>
                  <a:pt x="12701758" y="12757146"/>
                </a:cubicBezTo>
                <a:cubicBezTo>
                  <a:pt x="12719799" y="12773994"/>
                  <a:pt x="12695154" y="12803481"/>
                  <a:pt x="12677159" y="12786632"/>
                </a:cubicBezTo>
                <a:close/>
                <a:moveTo>
                  <a:pt x="12699221" y="12576349"/>
                </a:moveTo>
                <a:cubicBezTo>
                  <a:pt x="12690271" y="12574864"/>
                  <a:pt x="12681657" y="12571992"/>
                  <a:pt x="12676968" y="12563520"/>
                </a:cubicBezTo>
                <a:cubicBezTo>
                  <a:pt x="12676489" y="12562658"/>
                  <a:pt x="12676297" y="12561844"/>
                  <a:pt x="12675915" y="12560982"/>
                </a:cubicBezTo>
                <a:cubicBezTo>
                  <a:pt x="12660552" y="12550308"/>
                  <a:pt x="12665960" y="12521204"/>
                  <a:pt x="12687160" y="12525992"/>
                </a:cubicBezTo>
                <a:cubicBezTo>
                  <a:pt x="12689171" y="12526423"/>
                  <a:pt x="12690893" y="12527188"/>
                  <a:pt x="12692520" y="12528050"/>
                </a:cubicBezTo>
                <a:cubicBezTo>
                  <a:pt x="12694818" y="12527907"/>
                  <a:pt x="12697163" y="12528050"/>
                  <a:pt x="12699412" y="12528672"/>
                </a:cubicBezTo>
                <a:cubicBezTo>
                  <a:pt x="12706256" y="12530539"/>
                  <a:pt x="12710658" y="12536426"/>
                  <a:pt x="12712047" y="12542985"/>
                </a:cubicBezTo>
                <a:cubicBezTo>
                  <a:pt x="12716354" y="12546383"/>
                  <a:pt x="12719129" y="12551266"/>
                  <a:pt x="12719177" y="12557967"/>
                </a:cubicBezTo>
                <a:cubicBezTo>
                  <a:pt x="12719225" y="12567445"/>
                  <a:pt x="12709176" y="12577976"/>
                  <a:pt x="12699221" y="12576349"/>
                </a:cubicBezTo>
                <a:close/>
                <a:moveTo>
                  <a:pt x="12715923" y="12245678"/>
                </a:moveTo>
                <a:lnTo>
                  <a:pt x="12712525" y="12246109"/>
                </a:lnTo>
                <a:cubicBezTo>
                  <a:pt x="12714822" y="12252188"/>
                  <a:pt x="12713722" y="12259559"/>
                  <a:pt x="12709653" y="12264729"/>
                </a:cubicBezTo>
                <a:lnTo>
                  <a:pt x="12704676" y="12271143"/>
                </a:lnTo>
                <a:cubicBezTo>
                  <a:pt x="12698359" y="12279185"/>
                  <a:pt x="12686586" y="12279281"/>
                  <a:pt x="12678929" y="12273441"/>
                </a:cubicBezTo>
                <a:cubicBezTo>
                  <a:pt x="12670937" y="12267315"/>
                  <a:pt x="12670746" y="12255203"/>
                  <a:pt x="12676632" y="12247689"/>
                </a:cubicBezTo>
                <a:lnTo>
                  <a:pt x="12681609" y="12241274"/>
                </a:lnTo>
                <a:cubicBezTo>
                  <a:pt x="12683332" y="12239073"/>
                  <a:pt x="12685487" y="12237492"/>
                  <a:pt x="12687879" y="12236439"/>
                </a:cubicBezTo>
                <a:cubicBezTo>
                  <a:pt x="12686729" y="12234046"/>
                  <a:pt x="12686012" y="12231461"/>
                  <a:pt x="12685964" y="12229020"/>
                </a:cubicBezTo>
                <a:cubicBezTo>
                  <a:pt x="12685916" y="12223706"/>
                  <a:pt x="12687974" y="12219350"/>
                  <a:pt x="12691276" y="12216191"/>
                </a:cubicBezTo>
                <a:cubicBezTo>
                  <a:pt x="12686874" y="12217101"/>
                  <a:pt x="12682184" y="12216287"/>
                  <a:pt x="12677733" y="12213606"/>
                </a:cubicBezTo>
                <a:cubicBezTo>
                  <a:pt x="12671416" y="12209729"/>
                  <a:pt x="12668545" y="12201017"/>
                  <a:pt x="12670363" y="12193742"/>
                </a:cubicBezTo>
                <a:cubicBezTo>
                  <a:pt x="12667396" y="12196134"/>
                  <a:pt x="12663759" y="12197810"/>
                  <a:pt x="12659116" y="12197762"/>
                </a:cubicBezTo>
                <a:cubicBezTo>
                  <a:pt x="12653613" y="12197714"/>
                  <a:pt x="12647727" y="12194364"/>
                  <a:pt x="12643946" y="12189673"/>
                </a:cubicBezTo>
                <a:cubicBezTo>
                  <a:pt x="12643994" y="12190917"/>
                  <a:pt x="12644041" y="12192162"/>
                  <a:pt x="12644041" y="12193406"/>
                </a:cubicBezTo>
                <a:cubicBezTo>
                  <a:pt x="12644186" y="12196949"/>
                  <a:pt x="12642941" y="12200156"/>
                  <a:pt x="12641266" y="12203124"/>
                </a:cubicBezTo>
                <a:cubicBezTo>
                  <a:pt x="12647105" y="12199007"/>
                  <a:pt x="12654954" y="12197954"/>
                  <a:pt x="12662227" y="12203602"/>
                </a:cubicBezTo>
                <a:cubicBezTo>
                  <a:pt x="12680795" y="12218106"/>
                  <a:pt x="12657968" y="12246684"/>
                  <a:pt x="12639448" y="12232179"/>
                </a:cubicBezTo>
                <a:cubicBezTo>
                  <a:pt x="12631025" y="12225573"/>
                  <a:pt x="12631360" y="12216240"/>
                  <a:pt x="12635715" y="12209203"/>
                </a:cubicBezTo>
                <a:cubicBezTo>
                  <a:pt x="12632699" y="12211357"/>
                  <a:pt x="12629205" y="12212984"/>
                  <a:pt x="12625329" y="12213080"/>
                </a:cubicBezTo>
                <a:cubicBezTo>
                  <a:pt x="12614897" y="12213319"/>
                  <a:pt x="12606044" y="12204703"/>
                  <a:pt x="12605661" y="12194364"/>
                </a:cubicBezTo>
                <a:lnTo>
                  <a:pt x="12605277" y="12182301"/>
                </a:lnTo>
                <a:cubicBezTo>
                  <a:pt x="12605182" y="12179572"/>
                  <a:pt x="12605756" y="12176988"/>
                  <a:pt x="12606761" y="12174594"/>
                </a:cubicBezTo>
                <a:cubicBezTo>
                  <a:pt x="12601688" y="12167988"/>
                  <a:pt x="12602023" y="12158319"/>
                  <a:pt x="12607097" y="12151809"/>
                </a:cubicBezTo>
                <a:lnTo>
                  <a:pt x="12617098" y="12139028"/>
                </a:lnTo>
                <a:cubicBezTo>
                  <a:pt x="12623415" y="12130987"/>
                  <a:pt x="12635332" y="12131082"/>
                  <a:pt x="12642893" y="12136970"/>
                </a:cubicBezTo>
                <a:cubicBezTo>
                  <a:pt x="12648684" y="12141469"/>
                  <a:pt x="12650168" y="12149033"/>
                  <a:pt x="12648349" y="12155734"/>
                </a:cubicBezTo>
                <a:cubicBezTo>
                  <a:pt x="12651459" y="12152814"/>
                  <a:pt x="12655479" y="12150900"/>
                  <a:pt x="12660648" y="12150948"/>
                </a:cubicBezTo>
                <a:cubicBezTo>
                  <a:pt x="12667347" y="12150995"/>
                  <a:pt x="12674813" y="12155639"/>
                  <a:pt x="12678067" y="12161957"/>
                </a:cubicBezTo>
                <a:cubicBezTo>
                  <a:pt x="12677542" y="12159659"/>
                  <a:pt x="12677398" y="12157314"/>
                  <a:pt x="12677733" y="12154969"/>
                </a:cubicBezTo>
                <a:lnTo>
                  <a:pt x="12678929" y="12146544"/>
                </a:lnTo>
                <a:cubicBezTo>
                  <a:pt x="12679360" y="12143528"/>
                  <a:pt x="12680556" y="12140895"/>
                  <a:pt x="12682184" y="12138646"/>
                </a:cubicBezTo>
                <a:cubicBezTo>
                  <a:pt x="12677685" y="12130843"/>
                  <a:pt x="12676009" y="12121652"/>
                  <a:pt x="12679217" y="12112174"/>
                </a:cubicBezTo>
                <a:cubicBezTo>
                  <a:pt x="12681226" y="12106143"/>
                  <a:pt x="12684577" y="12101309"/>
                  <a:pt x="12688741" y="12097479"/>
                </a:cubicBezTo>
                <a:cubicBezTo>
                  <a:pt x="12687639" y="12094703"/>
                  <a:pt x="12687065" y="12091639"/>
                  <a:pt x="12687257" y="12088432"/>
                </a:cubicBezTo>
                <a:cubicBezTo>
                  <a:pt x="12687879" y="12078332"/>
                  <a:pt x="12698456" y="12069956"/>
                  <a:pt x="12708409" y="12071392"/>
                </a:cubicBezTo>
                <a:lnTo>
                  <a:pt x="12725304" y="12073784"/>
                </a:lnTo>
                <a:cubicBezTo>
                  <a:pt x="12732291" y="12074790"/>
                  <a:pt x="12737697" y="12079050"/>
                  <a:pt x="12740426" y="12084842"/>
                </a:cubicBezTo>
                <a:cubicBezTo>
                  <a:pt x="12740713" y="12084842"/>
                  <a:pt x="12740953" y="12084890"/>
                  <a:pt x="12741239" y="12084938"/>
                </a:cubicBezTo>
                <a:cubicBezTo>
                  <a:pt x="12739373" y="12074311"/>
                  <a:pt x="12746025" y="12062536"/>
                  <a:pt x="12758660" y="12062153"/>
                </a:cubicBezTo>
                <a:cubicBezTo>
                  <a:pt x="12758133" y="12060621"/>
                  <a:pt x="12756985" y="12059185"/>
                  <a:pt x="12756985" y="12057558"/>
                </a:cubicBezTo>
                <a:cubicBezTo>
                  <a:pt x="12756888" y="12046931"/>
                  <a:pt x="12765264" y="12040277"/>
                  <a:pt x="12775074" y="12039081"/>
                </a:cubicBezTo>
                <a:lnTo>
                  <a:pt x="12786464" y="12037692"/>
                </a:lnTo>
                <a:cubicBezTo>
                  <a:pt x="12796323" y="12036496"/>
                  <a:pt x="12804842" y="12046740"/>
                  <a:pt x="12804937" y="12055738"/>
                </a:cubicBezTo>
                <a:cubicBezTo>
                  <a:pt x="12804985" y="12060621"/>
                  <a:pt x="12803118" y="12064546"/>
                  <a:pt x="12800295" y="12067610"/>
                </a:cubicBezTo>
                <a:cubicBezTo>
                  <a:pt x="12801827" y="12068711"/>
                  <a:pt x="12803358" y="12069907"/>
                  <a:pt x="12804459" y="12071392"/>
                </a:cubicBezTo>
                <a:cubicBezTo>
                  <a:pt x="12810872" y="12079864"/>
                  <a:pt x="12807043" y="12090587"/>
                  <a:pt x="12799864" y="12096857"/>
                </a:cubicBezTo>
                <a:cubicBezTo>
                  <a:pt x="12793212" y="12102601"/>
                  <a:pt x="12785220" y="12104851"/>
                  <a:pt x="12777084" y="12104851"/>
                </a:cubicBezTo>
                <a:cubicBezTo>
                  <a:pt x="12781008" y="12114472"/>
                  <a:pt x="12781153" y="12126392"/>
                  <a:pt x="12778568" y="12135678"/>
                </a:cubicBezTo>
                <a:cubicBezTo>
                  <a:pt x="12778233" y="12136826"/>
                  <a:pt x="12776941" y="12137544"/>
                  <a:pt x="12776415" y="12138646"/>
                </a:cubicBezTo>
                <a:cubicBezTo>
                  <a:pt x="12783066" y="12144964"/>
                  <a:pt x="12784646" y="12155352"/>
                  <a:pt x="12778998" y="12162915"/>
                </a:cubicBezTo>
                <a:cubicBezTo>
                  <a:pt x="12773782" y="12169903"/>
                  <a:pt x="12763828" y="12171866"/>
                  <a:pt x="12756171" y="12167941"/>
                </a:cubicBezTo>
                <a:cubicBezTo>
                  <a:pt x="12753203" y="12176652"/>
                  <a:pt x="12745403" y="12184264"/>
                  <a:pt x="12733870" y="12182636"/>
                </a:cubicBezTo>
                <a:cubicBezTo>
                  <a:pt x="12721809" y="12180913"/>
                  <a:pt x="12718315" y="12171004"/>
                  <a:pt x="12720709" y="12161862"/>
                </a:cubicBezTo>
                <a:cubicBezTo>
                  <a:pt x="12718938" y="12162244"/>
                  <a:pt x="12717167" y="12162436"/>
                  <a:pt x="12715444" y="12162293"/>
                </a:cubicBezTo>
                <a:cubicBezTo>
                  <a:pt x="12713960" y="12169424"/>
                  <a:pt x="12708362" y="12174403"/>
                  <a:pt x="12701710" y="12176270"/>
                </a:cubicBezTo>
                <a:cubicBezTo>
                  <a:pt x="12702235" y="12176509"/>
                  <a:pt x="12702714" y="12176557"/>
                  <a:pt x="12703240" y="12176892"/>
                </a:cubicBezTo>
                <a:cubicBezTo>
                  <a:pt x="12711233" y="12181775"/>
                  <a:pt x="12714105" y="12194698"/>
                  <a:pt x="12708218" y="12202262"/>
                </a:cubicBezTo>
                <a:lnTo>
                  <a:pt x="12703240" y="12208676"/>
                </a:lnTo>
                <a:cubicBezTo>
                  <a:pt x="12702284" y="12209873"/>
                  <a:pt x="12701136" y="12210686"/>
                  <a:pt x="12700034" y="12211644"/>
                </a:cubicBezTo>
                <a:cubicBezTo>
                  <a:pt x="12701375" y="12211213"/>
                  <a:pt x="12702666" y="12210686"/>
                  <a:pt x="12704102" y="12210543"/>
                </a:cubicBezTo>
                <a:lnTo>
                  <a:pt x="12715492" y="12209155"/>
                </a:lnTo>
                <a:cubicBezTo>
                  <a:pt x="12725351" y="12207958"/>
                  <a:pt x="12733918" y="12218154"/>
                  <a:pt x="12734013" y="12227201"/>
                </a:cubicBezTo>
                <a:cubicBezTo>
                  <a:pt x="12734109" y="12237828"/>
                  <a:pt x="12725686" y="12244529"/>
                  <a:pt x="12715923" y="12245678"/>
                </a:cubicBezTo>
                <a:close/>
                <a:moveTo>
                  <a:pt x="12743680" y="12717797"/>
                </a:moveTo>
                <a:cubicBezTo>
                  <a:pt x="12719656" y="12712389"/>
                  <a:pt x="12725973" y="12674525"/>
                  <a:pt x="12750093" y="12679934"/>
                </a:cubicBezTo>
                <a:cubicBezTo>
                  <a:pt x="12774166" y="12685344"/>
                  <a:pt x="12767799" y="12723255"/>
                  <a:pt x="12743680" y="12717797"/>
                </a:cubicBezTo>
                <a:close/>
                <a:moveTo>
                  <a:pt x="12772394" y="12584342"/>
                </a:moveTo>
                <a:cubicBezTo>
                  <a:pt x="12748274" y="12578933"/>
                  <a:pt x="12757080" y="12541501"/>
                  <a:pt x="12781201" y="12546957"/>
                </a:cubicBezTo>
                <a:cubicBezTo>
                  <a:pt x="12805321" y="12552415"/>
                  <a:pt x="12796562" y="12589751"/>
                  <a:pt x="12772394" y="12584342"/>
                </a:cubicBezTo>
                <a:close/>
                <a:moveTo>
                  <a:pt x="12821209" y="12766910"/>
                </a:moveTo>
                <a:cubicBezTo>
                  <a:pt x="12818912" y="12777058"/>
                  <a:pt x="12809914" y="12784525"/>
                  <a:pt x="12799194" y="12782802"/>
                </a:cubicBezTo>
                <a:cubicBezTo>
                  <a:pt x="12789384" y="12781174"/>
                  <a:pt x="12781056" y="12770835"/>
                  <a:pt x="12783305" y="12760735"/>
                </a:cubicBezTo>
                <a:lnTo>
                  <a:pt x="12787038" y="12744077"/>
                </a:lnTo>
                <a:cubicBezTo>
                  <a:pt x="12789336" y="12733929"/>
                  <a:pt x="12798332" y="12726461"/>
                  <a:pt x="12809054" y="12728185"/>
                </a:cubicBezTo>
                <a:cubicBezTo>
                  <a:pt x="12818864" y="12729812"/>
                  <a:pt x="12827192" y="12740152"/>
                  <a:pt x="12824894" y="12750252"/>
                </a:cubicBezTo>
                <a:lnTo>
                  <a:pt x="12821209" y="12766910"/>
                </a:lnTo>
                <a:close/>
                <a:moveTo>
                  <a:pt x="12880264" y="12659734"/>
                </a:moveTo>
                <a:lnTo>
                  <a:pt x="12878398" y="12668063"/>
                </a:lnTo>
                <a:cubicBezTo>
                  <a:pt x="12876054" y="12678547"/>
                  <a:pt x="12864663" y="12683763"/>
                  <a:pt x="12854852" y="12681610"/>
                </a:cubicBezTo>
                <a:cubicBezTo>
                  <a:pt x="12844419" y="12679312"/>
                  <a:pt x="12839108" y="12667871"/>
                  <a:pt x="12841309" y="12658059"/>
                </a:cubicBezTo>
                <a:lnTo>
                  <a:pt x="12843175" y="12649729"/>
                </a:lnTo>
                <a:cubicBezTo>
                  <a:pt x="12845521" y="12639247"/>
                  <a:pt x="12856911" y="12633982"/>
                  <a:pt x="12866721" y="12636183"/>
                </a:cubicBezTo>
                <a:cubicBezTo>
                  <a:pt x="12877153" y="12638529"/>
                  <a:pt x="12882467" y="12649921"/>
                  <a:pt x="12880264" y="12659734"/>
                </a:cubicBezTo>
                <a:close/>
                <a:moveTo>
                  <a:pt x="12887204" y="12545235"/>
                </a:moveTo>
                <a:cubicBezTo>
                  <a:pt x="12885481" y="12552702"/>
                  <a:pt x="12880025" y="12556628"/>
                  <a:pt x="12873804" y="12560217"/>
                </a:cubicBezTo>
                <a:cubicBezTo>
                  <a:pt x="12868970" y="12562994"/>
                  <a:pt x="12863467" y="12562372"/>
                  <a:pt x="12858824" y="12559977"/>
                </a:cubicBezTo>
                <a:cubicBezTo>
                  <a:pt x="12858442" y="12560025"/>
                  <a:pt x="12858059" y="12560074"/>
                  <a:pt x="12857724" y="12560169"/>
                </a:cubicBezTo>
                <a:cubicBezTo>
                  <a:pt x="12847627" y="12561892"/>
                  <a:pt x="12838772" y="12554521"/>
                  <a:pt x="12836859" y="12544899"/>
                </a:cubicBezTo>
                <a:cubicBezTo>
                  <a:pt x="12834896" y="12535135"/>
                  <a:pt x="12842696" y="12525657"/>
                  <a:pt x="12852125" y="12524030"/>
                </a:cubicBezTo>
                <a:cubicBezTo>
                  <a:pt x="12859016" y="12522880"/>
                  <a:pt x="12866194" y="12521110"/>
                  <a:pt x="12873134" y="12522785"/>
                </a:cubicBezTo>
                <a:cubicBezTo>
                  <a:pt x="12883184" y="12525178"/>
                  <a:pt x="12889548" y="12534990"/>
                  <a:pt x="12887204" y="12545235"/>
                </a:cubicBezTo>
                <a:close/>
                <a:moveTo>
                  <a:pt x="12892420" y="12515126"/>
                </a:moveTo>
                <a:lnTo>
                  <a:pt x="12884094" y="12513259"/>
                </a:lnTo>
                <a:cubicBezTo>
                  <a:pt x="12873613" y="12510913"/>
                  <a:pt x="12868253" y="12499712"/>
                  <a:pt x="12870358" y="12489803"/>
                </a:cubicBezTo>
                <a:cubicBezTo>
                  <a:pt x="12870502" y="12489037"/>
                  <a:pt x="12871028" y="12488558"/>
                  <a:pt x="12871268" y="12487841"/>
                </a:cubicBezTo>
                <a:cubicBezTo>
                  <a:pt x="12864663" y="12489899"/>
                  <a:pt x="12857006" y="12490043"/>
                  <a:pt x="12849254" y="12488129"/>
                </a:cubicBezTo>
                <a:cubicBezTo>
                  <a:pt x="12846812" y="12500861"/>
                  <a:pt x="12827478" y="12510627"/>
                  <a:pt x="12814414" y="12498420"/>
                </a:cubicBezTo>
                <a:cubicBezTo>
                  <a:pt x="12809149" y="12493490"/>
                  <a:pt x="12808287" y="12488032"/>
                  <a:pt x="12809675" y="12483054"/>
                </a:cubicBezTo>
                <a:cubicBezTo>
                  <a:pt x="12808623" y="12482528"/>
                  <a:pt x="12807330" y="12482863"/>
                  <a:pt x="12806372" y="12482097"/>
                </a:cubicBezTo>
                <a:cubicBezTo>
                  <a:pt x="12805559" y="12481523"/>
                  <a:pt x="12805176" y="12481187"/>
                  <a:pt x="12805033" y="12481092"/>
                </a:cubicBezTo>
                <a:cubicBezTo>
                  <a:pt x="12804937" y="12481044"/>
                  <a:pt x="12804842" y="12480996"/>
                  <a:pt x="12804745" y="12480948"/>
                </a:cubicBezTo>
                <a:cubicBezTo>
                  <a:pt x="12804699" y="12480948"/>
                  <a:pt x="12804650" y="12480901"/>
                  <a:pt x="12804602" y="12480901"/>
                </a:cubicBezTo>
                <a:cubicBezTo>
                  <a:pt x="12803597" y="12481284"/>
                  <a:pt x="12802593" y="12481666"/>
                  <a:pt x="12801540" y="12482192"/>
                </a:cubicBezTo>
                <a:cubicBezTo>
                  <a:pt x="12792398" y="12486788"/>
                  <a:pt x="12781584" y="12479799"/>
                  <a:pt x="12778042" y="12471470"/>
                </a:cubicBezTo>
                <a:cubicBezTo>
                  <a:pt x="12775745" y="12466109"/>
                  <a:pt x="12776798" y="12460939"/>
                  <a:pt x="12779478" y="12456536"/>
                </a:cubicBezTo>
                <a:cubicBezTo>
                  <a:pt x="12779526" y="12455722"/>
                  <a:pt x="12779190" y="12454955"/>
                  <a:pt x="12779334" y="12454190"/>
                </a:cubicBezTo>
                <a:cubicBezTo>
                  <a:pt x="12778807" y="12455291"/>
                  <a:pt x="12778090" y="12456345"/>
                  <a:pt x="12777180" y="12457301"/>
                </a:cubicBezTo>
                <a:lnTo>
                  <a:pt x="12771341" y="12463524"/>
                </a:lnTo>
                <a:cubicBezTo>
                  <a:pt x="12764211" y="12471135"/>
                  <a:pt x="12753922" y="12474678"/>
                  <a:pt x="12744541" y="12468024"/>
                </a:cubicBezTo>
                <a:cubicBezTo>
                  <a:pt x="12736932" y="12462566"/>
                  <a:pt x="12732960" y="12448829"/>
                  <a:pt x="12740043" y="12441218"/>
                </a:cubicBezTo>
                <a:lnTo>
                  <a:pt x="12745882" y="12434995"/>
                </a:lnTo>
                <a:cubicBezTo>
                  <a:pt x="12753012" y="12427384"/>
                  <a:pt x="12763301" y="12423842"/>
                  <a:pt x="12772682" y="12430496"/>
                </a:cubicBezTo>
                <a:cubicBezTo>
                  <a:pt x="12778137" y="12434373"/>
                  <a:pt x="12781584" y="12442414"/>
                  <a:pt x="12780674" y="12449499"/>
                </a:cubicBezTo>
                <a:cubicBezTo>
                  <a:pt x="12781584" y="12447345"/>
                  <a:pt x="12782780" y="12445286"/>
                  <a:pt x="12784407" y="12443564"/>
                </a:cubicBezTo>
                <a:lnTo>
                  <a:pt x="12790246" y="12437341"/>
                </a:lnTo>
                <a:cubicBezTo>
                  <a:pt x="12792304" y="12435138"/>
                  <a:pt x="12794792" y="12433655"/>
                  <a:pt x="12797424" y="12432745"/>
                </a:cubicBezTo>
                <a:cubicBezTo>
                  <a:pt x="12798189" y="12423793"/>
                  <a:pt x="12802114" y="12415321"/>
                  <a:pt x="12810154" y="12409337"/>
                </a:cubicBezTo>
                <a:cubicBezTo>
                  <a:pt x="12815274" y="12405508"/>
                  <a:pt x="12820779" y="12403498"/>
                  <a:pt x="12826378" y="12402780"/>
                </a:cubicBezTo>
                <a:cubicBezTo>
                  <a:pt x="12827047" y="12399860"/>
                  <a:pt x="12828340" y="12397036"/>
                  <a:pt x="12830349" y="12394498"/>
                </a:cubicBezTo>
                <a:cubicBezTo>
                  <a:pt x="12833603" y="12390430"/>
                  <a:pt x="12838772" y="12388324"/>
                  <a:pt x="12843989" y="12388084"/>
                </a:cubicBezTo>
                <a:cubicBezTo>
                  <a:pt x="12847099" y="12387462"/>
                  <a:pt x="12850210" y="12387318"/>
                  <a:pt x="12853130" y="12388180"/>
                </a:cubicBezTo>
                <a:cubicBezTo>
                  <a:pt x="12859160" y="12389999"/>
                  <a:pt x="12862988" y="12394403"/>
                  <a:pt x="12864951" y="12399668"/>
                </a:cubicBezTo>
                <a:lnTo>
                  <a:pt x="12869880" y="12404264"/>
                </a:lnTo>
                <a:cubicBezTo>
                  <a:pt x="12875049" y="12409146"/>
                  <a:pt x="12877058" y="12415705"/>
                  <a:pt x="12875909" y="12422023"/>
                </a:cubicBezTo>
                <a:cubicBezTo>
                  <a:pt x="12876100" y="12422166"/>
                  <a:pt x="12876293" y="12422357"/>
                  <a:pt x="12876531" y="12422549"/>
                </a:cubicBezTo>
                <a:cubicBezTo>
                  <a:pt x="12880312" y="12414412"/>
                  <a:pt x="12889453" y="12408668"/>
                  <a:pt x="12898498" y="12410918"/>
                </a:cubicBezTo>
                <a:cubicBezTo>
                  <a:pt x="12902518" y="12404983"/>
                  <a:pt x="12909218" y="12401631"/>
                  <a:pt x="12917162" y="12402540"/>
                </a:cubicBezTo>
                <a:cubicBezTo>
                  <a:pt x="12917593" y="12402588"/>
                  <a:pt x="12917929" y="12402876"/>
                  <a:pt x="12918359" y="12402971"/>
                </a:cubicBezTo>
                <a:cubicBezTo>
                  <a:pt x="12918597" y="12402445"/>
                  <a:pt x="12918646" y="12401918"/>
                  <a:pt x="12918933" y="12401344"/>
                </a:cubicBezTo>
                <a:cubicBezTo>
                  <a:pt x="12923719" y="12393350"/>
                  <a:pt x="12936737" y="12390239"/>
                  <a:pt x="12944249" y="12396174"/>
                </a:cubicBezTo>
                <a:lnTo>
                  <a:pt x="12950662" y="12401152"/>
                </a:lnTo>
                <a:cubicBezTo>
                  <a:pt x="12958751" y="12407470"/>
                  <a:pt x="12961287" y="12417379"/>
                  <a:pt x="12955879" y="12426474"/>
                </a:cubicBezTo>
                <a:cubicBezTo>
                  <a:pt x="12951285" y="12434229"/>
                  <a:pt x="12939033" y="12437196"/>
                  <a:pt x="12931423" y="12432075"/>
                </a:cubicBezTo>
                <a:lnTo>
                  <a:pt x="12931232" y="12432842"/>
                </a:lnTo>
                <a:cubicBezTo>
                  <a:pt x="12928888" y="12443371"/>
                  <a:pt x="12920130" y="12450025"/>
                  <a:pt x="12909266" y="12448781"/>
                </a:cubicBezTo>
                <a:cubicBezTo>
                  <a:pt x="12906633" y="12448494"/>
                  <a:pt x="12904146" y="12447393"/>
                  <a:pt x="12901895" y="12445860"/>
                </a:cubicBezTo>
                <a:cubicBezTo>
                  <a:pt x="12899743" y="12447105"/>
                  <a:pt x="12897588" y="12448446"/>
                  <a:pt x="12895100" y="12448781"/>
                </a:cubicBezTo>
                <a:cubicBezTo>
                  <a:pt x="12896392" y="12457876"/>
                  <a:pt x="12892468" y="12467736"/>
                  <a:pt x="12886725" y="12475778"/>
                </a:cubicBezTo>
                <a:cubicBezTo>
                  <a:pt x="12889071" y="12475491"/>
                  <a:pt x="12891511" y="12475491"/>
                  <a:pt x="12893809" y="12475969"/>
                </a:cubicBezTo>
                <a:lnTo>
                  <a:pt x="12902135" y="12477884"/>
                </a:lnTo>
                <a:cubicBezTo>
                  <a:pt x="12912615" y="12480230"/>
                  <a:pt x="12917975" y="12491432"/>
                  <a:pt x="12915871" y="12501292"/>
                </a:cubicBezTo>
                <a:cubicBezTo>
                  <a:pt x="12913668" y="12511775"/>
                  <a:pt x="12902231" y="12517328"/>
                  <a:pt x="12892420" y="12515126"/>
                </a:cubicBezTo>
                <a:close/>
                <a:moveTo>
                  <a:pt x="12907783" y="12595831"/>
                </a:moveTo>
                <a:lnTo>
                  <a:pt x="12909649" y="12587502"/>
                </a:lnTo>
                <a:cubicBezTo>
                  <a:pt x="12909792" y="12586831"/>
                  <a:pt x="12910032" y="12586305"/>
                  <a:pt x="12910223" y="12585683"/>
                </a:cubicBezTo>
                <a:cubicBezTo>
                  <a:pt x="12908931" y="12584390"/>
                  <a:pt x="12907783" y="12583003"/>
                  <a:pt x="12906969" y="12581470"/>
                </a:cubicBezTo>
                <a:cubicBezTo>
                  <a:pt x="12901849" y="12571753"/>
                  <a:pt x="12906251" y="12561079"/>
                  <a:pt x="12915009" y="12555526"/>
                </a:cubicBezTo>
                <a:lnTo>
                  <a:pt x="12925202" y="12549064"/>
                </a:lnTo>
                <a:cubicBezTo>
                  <a:pt x="12934008" y="12543463"/>
                  <a:pt x="12946595" y="12548489"/>
                  <a:pt x="12951141" y="12557105"/>
                </a:cubicBezTo>
                <a:cubicBezTo>
                  <a:pt x="12955831" y="12566009"/>
                  <a:pt x="12952433" y="12575726"/>
                  <a:pt x="12945063" y="12581567"/>
                </a:cubicBezTo>
                <a:cubicBezTo>
                  <a:pt x="12947360" y="12585539"/>
                  <a:pt x="12948413" y="12590134"/>
                  <a:pt x="12947408" y="12594539"/>
                </a:cubicBezTo>
                <a:lnTo>
                  <a:pt x="12945542" y="12602867"/>
                </a:lnTo>
                <a:cubicBezTo>
                  <a:pt x="12943196" y="12613398"/>
                  <a:pt x="12933769" y="12619717"/>
                  <a:pt x="12923144" y="12618233"/>
                </a:cubicBezTo>
                <a:cubicBezTo>
                  <a:pt x="12913094" y="12616797"/>
                  <a:pt x="12905582" y="12605644"/>
                  <a:pt x="12907783" y="12595831"/>
                </a:cubicBezTo>
                <a:close/>
                <a:moveTo>
                  <a:pt x="12995743" y="12748145"/>
                </a:moveTo>
                <a:cubicBezTo>
                  <a:pt x="12989570" y="12746758"/>
                  <a:pt x="12985837" y="12743312"/>
                  <a:pt x="12984163" y="12739099"/>
                </a:cubicBezTo>
                <a:cubicBezTo>
                  <a:pt x="12982583" y="12749726"/>
                  <a:pt x="12972437" y="12760352"/>
                  <a:pt x="12958702" y="12757289"/>
                </a:cubicBezTo>
                <a:cubicBezTo>
                  <a:pt x="12942910" y="12753746"/>
                  <a:pt x="12943245" y="12736992"/>
                  <a:pt x="12952050" y="12727420"/>
                </a:cubicBezTo>
                <a:lnTo>
                  <a:pt x="12945351" y="12731631"/>
                </a:lnTo>
                <a:cubicBezTo>
                  <a:pt x="12936544" y="12737184"/>
                  <a:pt x="12924197" y="12733498"/>
                  <a:pt x="12919076" y="12724787"/>
                </a:cubicBezTo>
                <a:cubicBezTo>
                  <a:pt x="12913717" y="12715596"/>
                  <a:pt x="12917162" y="12704060"/>
                  <a:pt x="12925920" y="12698507"/>
                </a:cubicBezTo>
                <a:lnTo>
                  <a:pt x="12936115" y="12692045"/>
                </a:lnTo>
                <a:cubicBezTo>
                  <a:pt x="12944920" y="12686492"/>
                  <a:pt x="12957267" y="12690178"/>
                  <a:pt x="12962387" y="12698938"/>
                </a:cubicBezTo>
                <a:cubicBezTo>
                  <a:pt x="12966934" y="12706740"/>
                  <a:pt x="12965067" y="12716218"/>
                  <a:pt x="12959037" y="12722345"/>
                </a:cubicBezTo>
                <a:cubicBezTo>
                  <a:pt x="12962723" y="12720717"/>
                  <a:pt x="12966982" y="12720143"/>
                  <a:pt x="12971671" y="12721196"/>
                </a:cubicBezTo>
                <a:cubicBezTo>
                  <a:pt x="12977845" y="12722584"/>
                  <a:pt x="12981530" y="12725984"/>
                  <a:pt x="12983253" y="12730195"/>
                </a:cubicBezTo>
                <a:cubicBezTo>
                  <a:pt x="12984832" y="12719569"/>
                  <a:pt x="12994978" y="12708942"/>
                  <a:pt x="13008666" y="12712005"/>
                </a:cubicBezTo>
                <a:cubicBezTo>
                  <a:pt x="13032737" y="12717366"/>
                  <a:pt x="13019625" y="12753460"/>
                  <a:pt x="12995743" y="12748145"/>
                </a:cubicBezTo>
                <a:close/>
                <a:moveTo>
                  <a:pt x="13034364" y="12634796"/>
                </a:moveTo>
                <a:cubicBezTo>
                  <a:pt x="13030488" y="12645421"/>
                  <a:pt x="13019865" y="12648581"/>
                  <a:pt x="13009765" y="12646283"/>
                </a:cubicBezTo>
                <a:lnTo>
                  <a:pt x="13001439" y="12644368"/>
                </a:lnTo>
                <a:cubicBezTo>
                  <a:pt x="12991245" y="12642119"/>
                  <a:pt x="12986747" y="12628524"/>
                  <a:pt x="12989954" y="12619765"/>
                </a:cubicBezTo>
                <a:cubicBezTo>
                  <a:pt x="12993830" y="12609138"/>
                  <a:pt x="13004454" y="12606026"/>
                  <a:pt x="13014551" y="12608276"/>
                </a:cubicBezTo>
                <a:lnTo>
                  <a:pt x="13022879" y="12610143"/>
                </a:lnTo>
                <a:cubicBezTo>
                  <a:pt x="13033073" y="12612489"/>
                  <a:pt x="13037571" y="12626035"/>
                  <a:pt x="13034364" y="12634796"/>
                </a:cubicBezTo>
                <a:close/>
                <a:moveTo>
                  <a:pt x="13054225" y="12503399"/>
                </a:moveTo>
                <a:cubicBezTo>
                  <a:pt x="13078393" y="12508807"/>
                  <a:pt x="13067768" y="12545761"/>
                  <a:pt x="13043793" y="12540351"/>
                </a:cubicBezTo>
                <a:cubicBezTo>
                  <a:pt x="13019625" y="12534943"/>
                  <a:pt x="13030200" y="12497989"/>
                  <a:pt x="13054225" y="12503399"/>
                </a:cubicBezTo>
                <a:close/>
                <a:moveTo>
                  <a:pt x="13136540" y="12666052"/>
                </a:moveTo>
                <a:cubicBezTo>
                  <a:pt x="13124670" y="12663372"/>
                  <a:pt x="13121944" y="12653224"/>
                  <a:pt x="13125054" y="12644321"/>
                </a:cubicBezTo>
                <a:cubicBezTo>
                  <a:pt x="13123283" y="12644560"/>
                  <a:pt x="13121465" y="12644608"/>
                  <a:pt x="13119741" y="12644321"/>
                </a:cubicBezTo>
                <a:cubicBezTo>
                  <a:pt x="13116870" y="12654085"/>
                  <a:pt x="13106533" y="12659255"/>
                  <a:pt x="13096866" y="12657293"/>
                </a:cubicBezTo>
                <a:cubicBezTo>
                  <a:pt x="13090644" y="12656049"/>
                  <a:pt x="13086051" y="12651357"/>
                  <a:pt x="13083848" y="12645709"/>
                </a:cubicBezTo>
                <a:cubicBezTo>
                  <a:pt x="13083945" y="12646954"/>
                  <a:pt x="13083848" y="12648198"/>
                  <a:pt x="13083562" y="12649490"/>
                </a:cubicBezTo>
                <a:lnTo>
                  <a:pt x="13081696" y="12657819"/>
                </a:lnTo>
                <a:cubicBezTo>
                  <a:pt x="13079398" y="12667968"/>
                  <a:pt x="13072315" y="12676297"/>
                  <a:pt x="13060878" y="12675291"/>
                </a:cubicBezTo>
                <a:cubicBezTo>
                  <a:pt x="13051545" y="12674430"/>
                  <a:pt x="13041160" y="12664616"/>
                  <a:pt x="13043457" y="12654468"/>
                </a:cubicBezTo>
                <a:lnTo>
                  <a:pt x="13045324" y="12646140"/>
                </a:lnTo>
                <a:cubicBezTo>
                  <a:pt x="13047621" y="12635992"/>
                  <a:pt x="13054656" y="12627662"/>
                  <a:pt x="13066141" y="12628667"/>
                </a:cubicBezTo>
                <a:cubicBezTo>
                  <a:pt x="13072794" y="12629290"/>
                  <a:pt x="13079877" y="12634460"/>
                  <a:pt x="13082652" y="12641019"/>
                </a:cubicBezTo>
                <a:cubicBezTo>
                  <a:pt x="13082318" y="12638672"/>
                  <a:pt x="13082366" y="12636326"/>
                  <a:pt x="13082892" y="12634029"/>
                </a:cubicBezTo>
                <a:lnTo>
                  <a:pt x="13084758" y="12625701"/>
                </a:lnTo>
                <a:cubicBezTo>
                  <a:pt x="13085429" y="12622732"/>
                  <a:pt x="13086816" y="12620243"/>
                  <a:pt x="13088634" y="12618136"/>
                </a:cubicBezTo>
                <a:cubicBezTo>
                  <a:pt x="13084758" y="12610000"/>
                  <a:pt x="13083848" y="12600713"/>
                  <a:pt x="13087773" y="12591475"/>
                </a:cubicBezTo>
                <a:cubicBezTo>
                  <a:pt x="13090261" y="12585587"/>
                  <a:pt x="13093946" y="12581087"/>
                  <a:pt x="13098446" y="12577593"/>
                </a:cubicBezTo>
                <a:cubicBezTo>
                  <a:pt x="13097584" y="12574769"/>
                  <a:pt x="13097248" y="12571658"/>
                  <a:pt x="13097679" y="12568450"/>
                </a:cubicBezTo>
                <a:cubicBezTo>
                  <a:pt x="13099115" y="12558446"/>
                  <a:pt x="13110314" y="12550930"/>
                  <a:pt x="13120125" y="12553132"/>
                </a:cubicBezTo>
                <a:lnTo>
                  <a:pt x="13136779" y="12556914"/>
                </a:lnTo>
                <a:cubicBezTo>
                  <a:pt x="13143670" y="12558446"/>
                  <a:pt x="13148744" y="12563137"/>
                  <a:pt x="13150993" y="12569120"/>
                </a:cubicBezTo>
                <a:cubicBezTo>
                  <a:pt x="13151279" y="12569120"/>
                  <a:pt x="13151518" y="12569217"/>
                  <a:pt x="13151806" y="12569264"/>
                </a:cubicBezTo>
                <a:cubicBezTo>
                  <a:pt x="13150705" y="12557536"/>
                  <a:pt x="13159512" y="12544468"/>
                  <a:pt x="13174442" y="12547867"/>
                </a:cubicBezTo>
                <a:cubicBezTo>
                  <a:pt x="13192485" y="12551889"/>
                  <a:pt x="13192389" y="12573908"/>
                  <a:pt x="13181143" y="12582475"/>
                </a:cubicBezTo>
                <a:cubicBezTo>
                  <a:pt x="13189517" y="12593006"/>
                  <a:pt x="13189517" y="12610574"/>
                  <a:pt x="13185019" y="12622780"/>
                </a:cubicBezTo>
                <a:cubicBezTo>
                  <a:pt x="13181860" y="12631348"/>
                  <a:pt x="13171859" y="12636518"/>
                  <a:pt x="13161570" y="12639534"/>
                </a:cubicBezTo>
                <a:cubicBezTo>
                  <a:pt x="13165685" y="12651741"/>
                  <a:pt x="13153959" y="12669978"/>
                  <a:pt x="13136540" y="12666052"/>
                </a:cubicBezTo>
                <a:close/>
                <a:moveTo>
                  <a:pt x="13191384" y="12827175"/>
                </a:moveTo>
                <a:cubicBezTo>
                  <a:pt x="13189087" y="12826649"/>
                  <a:pt x="13187316" y="12825596"/>
                  <a:pt x="13185545" y="12824543"/>
                </a:cubicBezTo>
                <a:cubicBezTo>
                  <a:pt x="13187172" y="12833541"/>
                  <a:pt x="13183870" y="12843977"/>
                  <a:pt x="13173294" y="12848334"/>
                </a:cubicBezTo>
                <a:cubicBezTo>
                  <a:pt x="13150465" y="12857668"/>
                  <a:pt x="13140847" y="12820475"/>
                  <a:pt x="13163388" y="12811236"/>
                </a:cubicBezTo>
                <a:cubicBezTo>
                  <a:pt x="13168508" y="12809130"/>
                  <a:pt x="13172863" y="12809608"/>
                  <a:pt x="13176405" y="12811380"/>
                </a:cubicBezTo>
                <a:cubicBezTo>
                  <a:pt x="13174490" y="12799413"/>
                  <a:pt x="13182579" y="12785913"/>
                  <a:pt x="13197654" y="12789313"/>
                </a:cubicBezTo>
                <a:cubicBezTo>
                  <a:pt x="13221725" y="12794722"/>
                  <a:pt x="13215456" y="12832633"/>
                  <a:pt x="13191384" y="12827175"/>
                </a:cubicBezTo>
                <a:close/>
                <a:moveTo>
                  <a:pt x="13236082" y="12776053"/>
                </a:moveTo>
                <a:lnTo>
                  <a:pt x="13227756" y="12774186"/>
                </a:lnTo>
                <a:cubicBezTo>
                  <a:pt x="13217275" y="12771840"/>
                  <a:pt x="13211915" y="12760688"/>
                  <a:pt x="13214020" y="12750779"/>
                </a:cubicBezTo>
                <a:cubicBezTo>
                  <a:pt x="13215218" y="12745082"/>
                  <a:pt x="13219285" y="12741014"/>
                  <a:pt x="13224214" y="12738716"/>
                </a:cubicBezTo>
                <a:lnTo>
                  <a:pt x="13224740" y="12736275"/>
                </a:lnTo>
                <a:cubicBezTo>
                  <a:pt x="13226511" y="12728425"/>
                  <a:pt x="13231680" y="12722729"/>
                  <a:pt x="13238715" y="12720766"/>
                </a:cubicBezTo>
                <a:cubicBezTo>
                  <a:pt x="13234503" y="12716601"/>
                  <a:pt x="13231823" y="12710857"/>
                  <a:pt x="13233068" y="12705208"/>
                </a:cubicBezTo>
                <a:lnTo>
                  <a:pt x="13234934" y="12696880"/>
                </a:lnTo>
                <a:cubicBezTo>
                  <a:pt x="13237326" y="12686349"/>
                  <a:pt x="13245032" y="12679264"/>
                  <a:pt x="13256278" y="12680078"/>
                </a:cubicBezTo>
                <a:cubicBezTo>
                  <a:pt x="13265898" y="12680796"/>
                  <a:pt x="13275277" y="12691614"/>
                  <a:pt x="13273076" y="12701427"/>
                </a:cubicBezTo>
                <a:lnTo>
                  <a:pt x="13271210" y="12709755"/>
                </a:lnTo>
                <a:cubicBezTo>
                  <a:pt x="13269391" y="12717797"/>
                  <a:pt x="13264366" y="12723781"/>
                  <a:pt x="13257093" y="12725792"/>
                </a:cubicBezTo>
                <a:cubicBezTo>
                  <a:pt x="13261351" y="12730100"/>
                  <a:pt x="13264031" y="12736132"/>
                  <a:pt x="13262739" y="12741922"/>
                </a:cubicBezTo>
                <a:lnTo>
                  <a:pt x="13260872" y="12750252"/>
                </a:lnTo>
                <a:cubicBezTo>
                  <a:pt x="13260586" y="12751593"/>
                  <a:pt x="13259916" y="12752646"/>
                  <a:pt x="13259437" y="12753843"/>
                </a:cubicBezTo>
                <a:cubicBezTo>
                  <a:pt x="13259964" y="12756618"/>
                  <a:pt x="13260107" y="12759443"/>
                  <a:pt x="13259533" y="12762267"/>
                </a:cubicBezTo>
                <a:cubicBezTo>
                  <a:pt x="13257284" y="12772655"/>
                  <a:pt x="13245845" y="12778207"/>
                  <a:pt x="13236082" y="12776053"/>
                </a:cubicBezTo>
                <a:close/>
                <a:moveTo>
                  <a:pt x="13327155" y="12919896"/>
                </a:moveTo>
                <a:cubicBezTo>
                  <a:pt x="13325097" y="12925352"/>
                  <a:pt x="13320216" y="12928560"/>
                  <a:pt x="13314855" y="12929756"/>
                </a:cubicBezTo>
                <a:cubicBezTo>
                  <a:pt x="13314617" y="12930044"/>
                  <a:pt x="13314377" y="12930330"/>
                  <a:pt x="13314089" y="12930666"/>
                </a:cubicBezTo>
                <a:cubicBezTo>
                  <a:pt x="13307054" y="12938803"/>
                  <a:pt x="13294995" y="12938708"/>
                  <a:pt x="13287003" y="12932245"/>
                </a:cubicBezTo>
                <a:cubicBezTo>
                  <a:pt x="13284610" y="12930283"/>
                  <a:pt x="13283126" y="12927746"/>
                  <a:pt x="13282073" y="12924969"/>
                </a:cubicBezTo>
                <a:cubicBezTo>
                  <a:pt x="13278867" y="12929899"/>
                  <a:pt x="13273507" y="12932964"/>
                  <a:pt x="13265610" y="12931240"/>
                </a:cubicBezTo>
                <a:cubicBezTo>
                  <a:pt x="13241826" y="12925879"/>
                  <a:pt x="13245032" y="12887586"/>
                  <a:pt x="13269104" y="12892993"/>
                </a:cubicBezTo>
                <a:cubicBezTo>
                  <a:pt x="13271880" y="12893616"/>
                  <a:pt x="13274129" y="12894765"/>
                  <a:pt x="13276187" y="12896153"/>
                </a:cubicBezTo>
                <a:lnTo>
                  <a:pt x="13276044" y="12895819"/>
                </a:lnTo>
                <a:cubicBezTo>
                  <a:pt x="13271975" y="12885862"/>
                  <a:pt x="13277766" y="12875091"/>
                  <a:pt x="13287146" y="12871023"/>
                </a:cubicBezTo>
                <a:cubicBezTo>
                  <a:pt x="13296813" y="12866858"/>
                  <a:pt x="13308107" y="12872842"/>
                  <a:pt x="13311937" y="12882128"/>
                </a:cubicBezTo>
                <a:lnTo>
                  <a:pt x="13314617" y="12888734"/>
                </a:lnTo>
                <a:cubicBezTo>
                  <a:pt x="13320168" y="12889930"/>
                  <a:pt x="13325192" y="12893281"/>
                  <a:pt x="13327968" y="12898834"/>
                </a:cubicBezTo>
                <a:cubicBezTo>
                  <a:pt x="13331605" y="12906014"/>
                  <a:pt x="13329787" y="12912859"/>
                  <a:pt x="13327155" y="12919896"/>
                </a:cubicBezTo>
                <a:close/>
                <a:moveTo>
                  <a:pt x="13326005" y="12839956"/>
                </a:moveTo>
                <a:cubicBezTo>
                  <a:pt x="13315573" y="12836893"/>
                  <a:pt x="13310739" y="12826218"/>
                  <a:pt x="13312990" y="12816118"/>
                </a:cubicBezTo>
                <a:lnTo>
                  <a:pt x="13314855" y="12807789"/>
                </a:lnTo>
                <a:cubicBezTo>
                  <a:pt x="13317152" y="12797641"/>
                  <a:pt x="13329213" y="12791993"/>
                  <a:pt x="13338688" y="12794769"/>
                </a:cubicBezTo>
                <a:cubicBezTo>
                  <a:pt x="13349121" y="12797833"/>
                  <a:pt x="13353955" y="12808508"/>
                  <a:pt x="13351706" y="12818608"/>
                </a:cubicBezTo>
                <a:lnTo>
                  <a:pt x="13349839" y="12826936"/>
                </a:lnTo>
                <a:cubicBezTo>
                  <a:pt x="13347590" y="12837132"/>
                  <a:pt x="13335483" y="12842781"/>
                  <a:pt x="13326005" y="12839956"/>
                </a:cubicBezTo>
                <a:close/>
                <a:moveTo>
                  <a:pt x="13384727" y="12941675"/>
                </a:moveTo>
                <a:cubicBezTo>
                  <a:pt x="13383483" y="12945026"/>
                  <a:pt x="13381616" y="12948186"/>
                  <a:pt x="13378457" y="12950196"/>
                </a:cubicBezTo>
                <a:lnTo>
                  <a:pt x="13368265" y="12956658"/>
                </a:lnTo>
                <a:cubicBezTo>
                  <a:pt x="13359458" y="12962211"/>
                  <a:pt x="13347830" y="12961109"/>
                  <a:pt x="13341465" y="12952254"/>
                </a:cubicBezTo>
                <a:cubicBezTo>
                  <a:pt x="13335674" y="12944164"/>
                  <a:pt x="13337110" y="12931001"/>
                  <a:pt x="13345867" y="12925448"/>
                </a:cubicBezTo>
                <a:cubicBezTo>
                  <a:pt x="13347399" y="12924491"/>
                  <a:pt x="13348929" y="12923486"/>
                  <a:pt x="13350461" y="12922528"/>
                </a:cubicBezTo>
                <a:cubicBezTo>
                  <a:pt x="13352185" y="12919753"/>
                  <a:pt x="13354529" y="12917263"/>
                  <a:pt x="13358501" y="12915636"/>
                </a:cubicBezTo>
                <a:cubicBezTo>
                  <a:pt x="13368456" y="12911566"/>
                  <a:pt x="13377213" y="12915970"/>
                  <a:pt x="13382239" y="12922816"/>
                </a:cubicBezTo>
                <a:cubicBezTo>
                  <a:pt x="13382430" y="12923007"/>
                  <a:pt x="13382669" y="12923150"/>
                  <a:pt x="13382861" y="12923390"/>
                </a:cubicBezTo>
                <a:cubicBezTo>
                  <a:pt x="13383004" y="12923581"/>
                  <a:pt x="13383004" y="12923869"/>
                  <a:pt x="13383147" y="12924060"/>
                </a:cubicBezTo>
                <a:cubicBezTo>
                  <a:pt x="13384296" y="12925879"/>
                  <a:pt x="13385110" y="12927794"/>
                  <a:pt x="13385684" y="12929804"/>
                </a:cubicBezTo>
                <a:cubicBezTo>
                  <a:pt x="13385732" y="12929996"/>
                  <a:pt x="13385827" y="12930187"/>
                  <a:pt x="13385875" y="12930378"/>
                </a:cubicBezTo>
                <a:cubicBezTo>
                  <a:pt x="13386833" y="12934255"/>
                  <a:pt x="13386497" y="12938086"/>
                  <a:pt x="13384727" y="12941675"/>
                </a:cubicBezTo>
                <a:close/>
                <a:moveTo>
                  <a:pt x="13462781" y="12925305"/>
                </a:moveTo>
                <a:lnTo>
                  <a:pt x="13458044" y="12928320"/>
                </a:lnTo>
                <a:cubicBezTo>
                  <a:pt x="13456944" y="12929661"/>
                  <a:pt x="13455794" y="12930953"/>
                  <a:pt x="13454455" y="12932150"/>
                </a:cubicBezTo>
                <a:cubicBezTo>
                  <a:pt x="13444166" y="12941197"/>
                  <a:pt x="13428994" y="12942825"/>
                  <a:pt x="13416217" y="12946127"/>
                </a:cubicBezTo>
                <a:cubicBezTo>
                  <a:pt x="13396931" y="12951106"/>
                  <a:pt x="13388652" y="12927650"/>
                  <a:pt x="13398558" y="12915060"/>
                </a:cubicBezTo>
                <a:lnTo>
                  <a:pt x="13397074" y="12914917"/>
                </a:lnTo>
                <a:cubicBezTo>
                  <a:pt x="13391235" y="12915540"/>
                  <a:pt x="13386354" y="12913385"/>
                  <a:pt x="13382909" y="12909747"/>
                </a:cubicBezTo>
                <a:cubicBezTo>
                  <a:pt x="13374390" y="12902280"/>
                  <a:pt x="13371183" y="12888063"/>
                  <a:pt x="13382239" y="12880787"/>
                </a:cubicBezTo>
                <a:cubicBezTo>
                  <a:pt x="13385205" y="12878777"/>
                  <a:pt x="13387981" y="12876479"/>
                  <a:pt x="13390996" y="12874517"/>
                </a:cubicBezTo>
                <a:cubicBezTo>
                  <a:pt x="13391666" y="12873943"/>
                  <a:pt x="13392336" y="12873321"/>
                  <a:pt x="13393007" y="12872698"/>
                </a:cubicBezTo>
                <a:cubicBezTo>
                  <a:pt x="13394729" y="12870687"/>
                  <a:pt x="13396356" y="12868916"/>
                  <a:pt x="13398270" y="12867529"/>
                </a:cubicBezTo>
                <a:cubicBezTo>
                  <a:pt x="13398413" y="12861785"/>
                  <a:pt x="13400902" y="12855896"/>
                  <a:pt x="13404971" y="12852450"/>
                </a:cubicBezTo>
                <a:cubicBezTo>
                  <a:pt x="13413442" y="12845222"/>
                  <a:pt x="13424496" y="12847520"/>
                  <a:pt x="13432010" y="12854652"/>
                </a:cubicBezTo>
                <a:cubicBezTo>
                  <a:pt x="13426697" y="12849625"/>
                  <a:pt x="13427559" y="12852306"/>
                  <a:pt x="13432248" y="12852976"/>
                </a:cubicBezTo>
                <a:cubicBezTo>
                  <a:pt x="13436030" y="12853503"/>
                  <a:pt x="13438470" y="12854317"/>
                  <a:pt x="13441724" y="12855944"/>
                </a:cubicBezTo>
                <a:cubicBezTo>
                  <a:pt x="13448999" y="12859582"/>
                  <a:pt x="13453066" y="12865326"/>
                  <a:pt x="13457278" y="12871980"/>
                </a:cubicBezTo>
                <a:cubicBezTo>
                  <a:pt x="13458523" y="12873943"/>
                  <a:pt x="13458953" y="12876432"/>
                  <a:pt x="13459048" y="12878968"/>
                </a:cubicBezTo>
                <a:cubicBezTo>
                  <a:pt x="13461537" y="12881649"/>
                  <a:pt x="13463452" y="12884903"/>
                  <a:pt x="13464170" y="12888351"/>
                </a:cubicBezTo>
                <a:cubicBezTo>
                  <a:pt x="13464744" y="12891127"/>
                  <a:pt x="13465175" y="12893904"/>
                  <a:pt x="13465461" y="12896727"/>
                </a:cubicBezTo>
                <a:cubicBezTo>
                  <a:pt x="13465989" y="12897301"/>
                  <a:pt x="13466514" y="12897780"/>
                  <a:pt x="13466993" y="12898451"/>
                </a:cubicBezTo>
                <a:cubicBezTo>
                  <a:pt x="13472879" y="12906493"/>
                  <a:pt x="13471540" y="12919753"/>
                  <a:pt x="13462781" y="12925305"/>
                </a:cubicBezTo>
                <a:close/>
                <a:moveTo>
                  <a:pt x="13456417" y="12850295"/>
                </a:moveTo>
                <a:lnTo>
                  <a:pt x="13448090" y="12848382"/>
                </a:lnTo>
                <a:cubicBezTo>
                  <a:pt x="13437608" y="12846036"/>
                  <a:pt x="13430670" y="12837754"/>
                  <a:pt x="13431723" y="12826698"/>
                </a:cubicBezTo>
                <a:cubicBezTo>
                  <a:pt x="13432010" y="12823969"/>
                  <a:pt x="13433158" y="12821383"/>
                  <a:pt x="13434737" y="12819039"/>
                </a:cubicBezTo>
                <a:cubicBezTo>
                  <a:pt x="13432248" y="12819469"/>
                  <a:pt x="13429568" y="12819516"/>
                  <a:pt x="13426650" y="12818847"/>
                </a:cubicBezTo>
                <a:cubicBezTo>
                  <a:pt x="13402529" y="12813438"/>
                  <a:pt x="13413919" y="12776723"/>
                  <a:pt x="13437896" y="12782133"/>
                </a:cubicBezTo>
                <a:cubicBezTo>
                  <a:pt x="13452780" y="12785482"/>
                  <a:pt x="13454072" y="12800657"/>
                  <a:pt x="13447324" y="12810566"/>
                </a:cubicBezTo>
                <a:cubicBezTo>
                  <a:pt x="13449335" y="12810183"/>
                  <a:pt x="13451392" y="12809895"/>
                  <a:pt x="13453354" y="12810374"/>
                </a:cubicBezTo>
                <a:lnTo>
                  <a:pt x="13461682" y="12812241"/>
                </a:lnTo>
                <a:cubicBezTo>
                  <a:pt x="13472162" y="12814586"/>
                  <a:pt x="13479054" y="12822867"/>
                  <a:pt x="13478001" y="12833972"/>
                </a:cubicBezTo>
                <a:cubicBezTo>
                  <a:pt x="13477188" y="12843690"/>
                  <a:pt x="13466275" y="12852498"/>
                  <a:pt x="13456417" y="12850295"/>
                </a:cubicBezTo>
                <a:close/>
                <a:moveTo>
                  <a:pt x="13462304" y="12783184"/>
                </a:moveTo>
                <a:cubicBezTo>
                  <a:pt x="13438184" y="12777777"/>
                  <a:pt x="13446941" y="12740343"/>
                  <a:pt x="13471061" y="12745801"/>
                </a:cubicBezTo>
                <a:cubicBezTo>
                  <a:pt x="13495181" y="12751209"/>
                  <a:pt x="13486424" y="12788594"/>
                  <a:pt x="13462304" y="12783184"/>
                </a:cubicBezTo>
                <a:close/>
                <a:moveTo>
                  <a:pt x="13492214" y="12642358"/>
                </a:moveTo>
                <a:cubicBezTo>
                  <a:pt x="13483073" y="12648150"/>
                  <a:pt x="13472879" y="12648293"/>
                  <a:pt x="13465175" y="12639774"/>
                </a:cubicBezTo>
                <a:cubicBezTo>
                  <a:pt x="13458810" y="12632737"/>
                  <a:pt x="13459241" y="12618136"/>
                  <a:pt x="13467759" y="12612729"/>
                </a:cubicBezTo>
                <a:lnTo>
                  <a:pt x="13477953" y="12606266"/>
                </a:lnTo>
                <a:cubicBezTo>
                  <a:pt x="13487046" y="12600474"/>
                  <a:pt x="13497287" y="12600331"/>
                  <a:pt x="13504992" y="12608850"/>
                </a:cubicBezTo>
                <a:cubicBezTo>
                  <a:pt x="13511357" y="12615887"/>
                  <a:pt x="13510926" y="12630488"/>
                  <a:pt x="13502407" y="12635895"/>
                </a:cubicBezTo>
                <a:cubicBezTo>
                  <a:pt x="13498962" y="12638050"/>
                  <a:pt x="13495612" y="12640203"/>
                  <a:pt x="13492214" y="12642358"/>
                </a:cubicBezTo>
                <a:close/>
                <a:moveTo>
                  <a:pt x="13513989" y="12698411"/>
                </a:moveTo>
                <a:cubicBezTo>
                  <a:pt x="13489917" y="12693003"/>
                  <a:pt x="13503365" y="12657006"/>
                  <a:pt x="13527149" y="12662367"/>
                </a:cubicBezTo>
                <a:cubicBezTo>
                  <a:pt x="13551222" y="12667728"/>
                  <a:pt x="13537774" y="12703772"/>
                  <a:pt x="13513989" y="12698411"/>
                </a:cubicBezTo>
                <a:close/>
                <a:moveTo>
                  <a:pt x="13575677" y="12520151"/>
                </a:moveTo>
                <a:cubicBezTo>
                  <a:pt x="13572662" y="12528146"/>
                  <a:pt x="13564335" y="12534895"/>
                  <a:pt x="13555624" y="12532932"/>
                </a:cubicBezTo>
                <a:lnTo>
                  <a:pt x="13547298" y="12531065"/>
                </a:lnTo>
                <a:cubicBezTo>
                  <a:pt x="13537152" y="12528815"/>
                  <a:pt x="13529255" y="12520774"/>
                  <a:pt x="13530596" y="12509668"/>
                </a:cubicBezTo>
                <a:cubicBezTo>
                  <a:pt x="13531696" y="12500718"/>
                  <a:pt x="13540597" y="12492340"/>
                  <a:pt x="13550025" y="12493059"/>
                </a:cubicBezTo>
                <a:cubicBezTo>
                  <a:pt x="13553902" y="12489948"/>
                  <a:pt x="13559023" y="12488272"/>
                  <a:pt x="13565388" y="12489708"/>
                </a:cubicBezTo>
                <a:cubicBezTo>
                  <a:pt x="13581085" y="12493202"/>
                  <a:pt x="13582855" y="12510099"/>
                  <a:pt x="13575677" y="12520151"/>
                </a:cubicBezTo>
                <a:close/>
                <a:moveTo>
                  <a:pt x="13575485" y="12203362"/>
                </a:moveTo>
                <a:lnTo>
                  <a:pt x="13583813" y="12205278"/>
                </a:lnTo>
                <a:cubicBezTo>
                  <a:pt x="13593958" y="12207527"/>
                  <a:pt x="13601806" y="12215760"/>
                  <a:pt x="13600324" y="12226818"/>
                </a:cubicBezTo>
                <a:cubicBezTo>
                  <a:pt x="13599031" y="12236439"/>
                  <a:pt x="13588885" y="12245630"/>
                  <a:pt x="13578788" y="12243381"/>
                </a:cubicBezTo>
                <a:lnTo>
                  <a:pt x="13570460" y="12241514"/>
                </a:lnTo>
                <a:cubicBezTo>
                  <a:pt x="13560315" y="12239216"/>
                  <a:pt x="13552467" y="12231030"/>
                  <a:pt x="13553949" y="12219973"/>
                </a:cubicBezTo>
                <a:cubicBezTo>
                  <a:pt x="13555242" y="12210304"/>
                  <a:pt x="13565388" y="12201113"/>
                  <a:pt x="13575485" y="12203362"/>
                </a:cubicBezTo>
                <a:close/>
                <a:moveTo>
                  <a:pt x="13542321" y="12294024"/>
                </a:moveTo>
                <a:cubicBezTo>
                  <a:pt x="13551126" y="12288471"/>
                  <a:pt x="13563761" y="12293784"/>
                  <a:pt x="13568164" y="12302353"/>
                </a:cubicBezTo>
                <a:cubicBezTo>
                  <a:pt x="13573188" y="12312166"/>
                  <a:pt x="13568593" y="12322650"/>
                  <a:pt x="13559836" y="12328202"/>
                </a:cubicBezTo>
                <a:lnTo>
                  <a:pt x="13549642" y="12334664"/>
                </a:lnTo>
                <a:cubicBezTo>
                  <a:pt x="13540837" y="12340216"/>
                  <a:pt x="13528202" y="12334903"/>
                  <a:pt x="13523800" y="12326336"/>
                </a:cubicBezTo>
                <a:cubicBezTo>
                  <a:pt x="13518775" y="12316522"/>
                  <a:pt x="13523370" y="12306039"/>
                  <a:pt x="13532127" y="12300487"/>
                </a:cubicBezTo>
                <a:lnTo>
                  <a:pt x="13542321" y="12294024"/>
                </a:lnTo>
                <a:close/>
                <a:moveTo>
                  <a:pt x="13553902" y="12092214"/>
                </a:moveTo>
                <a:cubicBezTo>
                  <a:pt x="13545049" y="12097718"/>
                  <a:pt x="13532988" y="12094799"/>
                  <a:pt x="13527485" y="12086039"/>
                </a:cubicBezTo>
                <a:cubicBezTo>
                  <a:pt x="13525331" y="12082641"/>
                  <a:pt x="13523178" y="12079242"/>
                  <a:pt x="13521024" y="12075843"/>
                </a:cubicBezTo>
                <a:cubicBezTo>
                  <a:pt x="13515473" y="12067035"/>
                  <a:pt x="13518440" y="12054877"/>
                  <a:pt x="13527246" y="12049420"/>
                </a:cubicBezTo>
                <a:cubicBezTo>
                  <a:pt x="13536099" y="12043915"/>
                  <a:pt x="13548112" y="12046883"/>
                  <a:pt x="13553663" y="12055595"/>
                </a:cubicBezTo>
                <a:lnTo>
                  <a:pt x="13560123" y="12065791"/>
                </a:lnTo>
                <a:cubicBezTo>
                  <a:pt x="13565627" y="12074599"/>
                  <a:pt x="13562660" y="12086805"/>
                  <a:pt x="13553902" y="12092214"/>
                </a:cubicBezTo>
                <a:close/>
                <a:moveTo>
                  <a:pt x="13607837" y="11853353"/>
                </a:moveTo>
                <a:cubicBezTo>
                  <a:pt x="13615973" y="11848854"/>
                  <a:pt x="13628846" y="11852636"/>
                  <a:pt x="13632339" y="11861539"/>
                </a:cubicBezTo>
                <a:lnTo>
                  <a:pt x="13635307" y="11869102"/>
                </a:lnTo>
                <a:cubicBezTo>
                  <a:pt x="13637844" y="11875564"/>
                  <a:pt x="13637222" y="11882026"/>
                  <a:pt x="13633823" y="11887196"/>
                </a:cubicBezTo>
                <a:lnTo>
                  <a:pt x="13634159" y="11887436"/>
                </a:lnTo>
                <a:cubicBezTo>
                  <a:pt x="13642677" y="11893084"/>
                  <a:pt x="13644734" y="11903998"/>
                  <a:pt x="13639710" y="11912662"/>
                </a:cubicBezTo>
                <a:cubicBezTo>
                  <a:pt x="13634828" y="11921134"/>
                  <a:pt x="13622433" y="11923480"/>
                  <a:pt x="13614441" y="11918214"/>
                </a:cubicBezTo>
                <a:lnTo>
                  <a:pt x="13607694" y="11913715"/>
                </a:lnTo>
                <a:cubicBezTo>
                  <a:pt x="13599175" y="11908067"/>
                  <a:pt x="13597117" y="11897153"/>
                  <a:pt x="13602142" y="11888441"/>
                </a:cubicBezTo>
                <a:cubicBezTo>
                  <a:pt x="13602525" y="11887771"/>
                  <a:pt x="13603195" y="11887436"/>
                  <a:pt x="13603673" y="11886813"/>
                </a:cubicBezTo>
                <a:cubicBezTo>
                  <a:pt x="13603387" y="11886287"/>
                  <a:pt x="13602813" y="11885904"/>
                  <a:pt x="13602620" y="11885377"/>
                </a:cubicBezTo>
                <a:lnTo>
                  <a:pt x="13599654" y="11877814"/>
                </a:lnTo>
                <a:cubicBezTo>
                  <a:pt x="13595872" y="11868336"/>
                  <a:pt x="13598552" y="11858523"/>
                  <a:pt x="13607837" y="11853353"/>
                </a:cubicBezTo>
                <a:close/>
                <a:moveTo>
                  <a:pt x="13562277" y="11915008"/>
                </a:moveTo>
                <a:cubicBezTo>
                  <a:pt x="13570556" y="11910890"/>
                  <a:pt x="13583191" y="11914002"/>
                  <a:pt x="13586779" y="11923193"/>
                </a:cubicBezTo>
                <a:lnTo>
                  <a:pt x="13589747" y="11930756"/>
                </a:lnTo>
                <a:cubicBezTo>
                  <a:pt x="13590609" y="11932910"/>
                  <a:pt x="13591040" y="11935112"/>
                  <a:pt x="13591231" y="11937313"/>
                </a:cubicBezTo>
                <a:cubicBezTo>
                  <a:pt x="13595681" y="11935399"/>
                  <a:pt x="13600850" y="11935160"/>
                  <a:pt x="13605493" y="11937170"/>
                </a:cubicBezTo>
                <a:lnTo>
                  <a:pt x="13616021" y="11941765"/>
                </a:lnTo>
                <a:cubicBezTo>
                  <a:pt x="13625113" y="11945690"/>
                  <a:pt x="13629564" y="11956652"/>
                  <a:pt x="13625640" y="11965747"/>
                </a:cubicBezTo>
                <a:cubicBezTo>
                  <a:pt x="13621764" y="11974746"/>
                  <a:pt x="13610708" y="11979293"/>
                  <a:pt x="13601663" y="11975368"/>
                </a:cubicBezTo>
                <a:lnTo>
                  <a:pt x="13593049" y="11971635"/>
                </a:lnTo>
                <a:cubicBezTo>
                  <a:pt x="13594294" y="11974938"/>
                  <a:pt x="13595011" y="11978480"/>
                  <a:pt x="13594197" y="11982118"/>
                </a:cubicBezTo>
                <a:lnTo>
                  <a:pt x="13592331" y="11990447"/>
                </a:lnTo>
                <a:cubicBezTo>
                  <a:pt x="13590033" y="12000595"/>
                  <a:pt x="13579744" y="12007392"/>
                  <a:pt x="13569503" y="12005190"/>
                </a:cubicBezTo>
                <a:cubicBezTo>
                  <a:pt x="13564286" y="12004089"/>
                  <a:pt x="13559980" y="12000642"/>
                  <a:pt x="13557300" y="11996239"/>
                </a:cubicBezTo>
                <a:cubicBezTo>
                  <a:pt x="13557108" y="11995999"/>
                  <a:pt x="13556869" y="11995856"/>
                  <a:pt x="13556677" y="11995617"/>
                </a:cubicBezTo>
                <a:cubicBezTo>
                  <a:pt x="13547824" y="12001696"/>
                  <a:pt x="13533707" y="12001122"/>
                  <a:pt x="13528538" y="11988053"/>
                </a:cubicBezTo>
                <a:cubicBezTo>
                  <a:pt x="13520929" y="11968811"/>
                  <a:pt x="13546485" y="11956748"/>
                  <a:pt x="13558640" y="11968955"/>
                </a:cubicBezTo>
                <a:lnTo>
                  <a:pt x="13559502" y="11967662"/>
                </a:lnTo>
                <a:cubicBezTo>
                  <a:pt x="13561846" y="11964119"/>
                  <a:pt x="13565388" y="11961678"/>
                  <a:pt x="13569312" y="11960291"/>
                </a:cubicBezTo>
                <a:cubicBezTo>
                  <a:pt x="13569360" y="11960291"/>
                  <a:pt x="13569407" y="11960242"/>
                  <a:pt x="13569455" y="11960242"/>
                </a:cubicBezTo>
                <a:cubicBezTo>
                  <a:pt x="13572614" y="11959142"/>
                  <a:pt x="13575965" y="11958567"/>
                  <a:pt x="13579458" y="11959285"/>
                </a:cubicBezTo>
                <a:cubicBezTo>
                  <a:pt x="13580128" y="11959429"/>
                  <a:pt x="13580654" y="11959907"/>
                  <a:pt x="13581325" y="11960147"/>
                </a:cubicBezTo>
                <a:cubicBezTo>
                  <a:pt x="13580845" y="11958711"/>
                  <a:pt x="13580606" y="11957179"/>
                  <a:pt x="13580415" y="11955599"/>
                </a:cubicBezTo>
                <a:cubicBezTo>
                  <a:pt x="13572135" y="11958950"/>
                  <a:pt x="13560507" y="11955886"/>
                  <a:pt x="13557060" y="11947079"/>
                </a:cubicBezTo>
                <a:lnTo>
                  <a:pt x="13554094" y="11939516"/>
                </a:lnTo>
                <a:cubicBezTo>
                  <a:pt x="13550456" y="11930325"/>
                  <a:pt x="13552801" y="11919747"/>
                  <a:pt x="13562277" y="11915008"/>
                </a:cubicBezTo>
                <a:close/>
                <a:moveTo>
                  <a:pt x="13538876" y="11936021"/>
                </a:moveTo>
                <a:cubicBezTo>
                  <a:pt x="13531361" y="11938749"/>
                  <a:pt x="13523464" y="11938606"/>
                  <a:pt x="13515904" y="11936787"/>
                </a:cubicBezTo>
                <a:cubicBezTo>
                  <a:pt x="13524852" y="11945308"/>
                  <a:pt x="13522891" y="11958950"/>
                  <a:pt x="13515568" y="11965795"/>
                </a:cubicBezTo>
                <a:cubicBezTo>
                  <a:pt x="13516143" y="11969002"/>
                  <a:pt x="13515233" y="11971731"/>
                  <a:pt x="13514228" y="11974363"/>
                </a:cubicBezTo>
                <a:cubicBezTo>
                  <a:pt x="13517005" y="11986474"/>
                  <a:pt x="13509873" y="12000404"/>
                  <a:pt x="13494655" y="11997005"/>
                </a:cubicBezTo>
                <a:cubicBezTo>
                  <a:pt x="13489295" y="11995808"/>
                  <a:pt x="13485514" y="11992793"/>
                  <a:pt x="13482882" y="11989106"/>
                </a:cubicBezTo>
                <a:cubicBezTo>
                  <a:pt x="13481781" y="11990735"/>
                  <a:pt x="13480393" y="11991931"/>
                  <a:pt x="13478861" y="11993176"/>
                </a:cubicBezTo>
                <a:cubicBezTo>
                  <a:pt x="13478958" y="11993223"/>
                  <a:pt x="13479054" y="11993271"/>
                  <a:pt x="13479101" y="11993367"/>
                </a:cubicBezTo>
                <a:cubicBezTo>
                  <a:pt x="13481350" y="11995856"/>
                  <a:pt x="13482403" y="11999302"/>
                  <a:pt x="13482882" y="12002940"/>
                </a:cubicBezTo>
                <a:cubicBezTo>
                  <a:pt x="13495994" y="12016966"/>
                  <a:pt x="13481925" y="12043484"/>
                  <a:pt x="13464170" y="12032762"/>
                </a:cubicBezTo>
                <a:cubicBezTo>
                  <a:pt x="13461921" y="12036017"/>
                  <a:pt x="13458810" y="12038745"/>
                  <a:pt x="13454886" y="12040325"/>
                </a:cubicBezTo>
                <a:lnTo>
                  <a:pt x="13439763" y="12046309"/>
                </a:lnTo>
                <a:cubicBezTo>
                  <a:pt x="13430527" y="12049947"/>
                  <a:pt x="13419615" y="12043341"/>
                  <a:pt x="13416791" y="12034389"/>
                </a:cubicBezTo>
                <a:cubicBezTo>
                  <a:pt x="13413680" y="12024529"/>
                  <a:pt x="13419519" y="12015051"/>
                  <a:pt x="13428708" y="12011461"/>
                </a:cubicBezTo>
                <a:lnTo>
                  <a:pt x="13434020" y="12009355"/>
                </a:lnTo>
                <a:cubicBezTo>
                  <a:pt x="13432010" y="12008781"/>
                  <a:pt x="13430047" y="12007966"/>
                  <a:pt x="13428038" y="12006387"/>
                </a:cubicBezTo>
                <a:cubicBezTo>
                  <a:pt x="13414733" y="11995999"/>
                  <a:pt x="13421434" y="11977379"/>
                  <a:pt x="13433062" y="11973071"/>
                </a:cubicBezTo>
                <a:lnTo>
                  <a:pt x="13431674" y="11972449"/>
                </a:lnTo>
                <a:cubicBezTo>
                  <a:pt x="13430335" y="11971874"/>
                  <a:pt x="13429425" y="11970773"/>
                  <a:pt x="13428421" y="11969864"/>
                </a:cubicBezTo>
                <a:cubicBezTo>
                  <a:pt x="13425022" y="11971060"/>
                  <a:pt x="13421337" y="11971778"/>
                  <a:pt x="13417127" y="11970821"/>
                </a:cubicBezTo>
                <a:cubicBezTo>
                  <a:pt x="13393053" y="11965412"/>
                  <a:pt x="13406502" y="11929367"/>
                  <a:pt x="13430239" y="11934729"/>
                </a:cubicBezTo>
                <a:cubicBezTo>
                  <a:pt x="13433732" y="11935543"/>
                  <a:pt x="13436269" y="11937075"/>
                  <a:pt x="13438231" y="11938942"/>
                </a:cubicBezTo>
                <a:cubicBezTo>
                  <a:pt x="13441964" y="11938558"/>
                  <a:pt x="13445793" y="11938942"/>
                  <a:pt x="13449478" y="11940521"/>
                </a:cubicBezTo>
                <a:lnTo>
                  <a:pt x="13450722" y="11941047"/>
                </a:lnTo>
                <a:cubicBezTo>
                  <a:pt x="13452015" y="11940234"/>
                  <a:pt x="13453211" y="11939372"/>
                  <a:pt x="13454646" y="11938798"/>
                </a:cubicBezTo>
                <a:lnTo>
                  <a:pt x="13462207" y="11935830"/>
                </a:lnTo>
                <a:cubicBezTo>
                  <a:pt x="13471443" y="11932192"/>
                  <a:pt x="13482260" y="11939898"/>
                  <a:pt x="13484652" y="11948658"/>
                </a:cubicBezTo>
                <a:cubicBezTo>
                  <a:pt x="13485466" y="11951578"/>
                  <a:pt x="13485228" y="11954307"/>
                  <a:pt x="13484652" y="11956844"/>
                </a:cubicBezTo>
                <a:cubicBezTo>
                  <a:pt x="13485753" y="11955791"/>
                  <a:pt x="13486998" y="11954977"/>
                  <a:pt x="13488290" y="11954163"/>
                </a:cubicBezTo>
                <a:cubicBezTo>
                  <a:pt x="13486519" y="11943537"/>
                  <a:pt x="13493554" y="11932336"/>
                  <a:pt x="13503460" y="11931713"/>
                </a:cubicBezTo>
                <a:cubicBezTo>
                  <a:pt x="13497047" y="11926591"/>
                  <a:pt x="13493506" y="11918885"/>
                  <a:pt x="13497047" y="11910412"/>
                </a:cubicBezTo>
                <a:cubicBezTo>
                  <a:pt x="13500541" y="11902035"/>
                  <a:pt x="13512362" y="11895717"/>
                  <a:pt x="13520929" y="11900551"/>
                </a:cubicBezTo>
                <a:cubicBezTo>
                  <a:pt x="13521981" y="11901174"/>
                  <a:pt x="13523034" y="11901748"/>
                  <a:pt x="13524135" y="11902226"/>
                </a:cubicBezTo>
                <a:cubicBezTo>
                  <a:pt x="13524278" y="11902275"/>
                  <a:pt x="13524230" y="11902226"/>
                  <a:pt x="13524326" y="11902275"/>
                </a:cubicBezTo>
                <a:cubicBezTo>
                  <a:pt x="13524423" y="11902275"/>
                  <a:pt x="13524469" y="11902275"/>
                  <a:pt x="13524566" y="11902275"/>
                </a:cubicBezTo>
                <a:cubicBezTo>
                  <a:pt x="13524757" y="11902226"/>
                  <a:pt x="13524948" y="11902179"/>
                  <a:pt x="13525236" y="11902083"/>
                </a:cubicBezTo>
                <a:cubicBezTo>
                  <a:pt x="13534855" y="11898589"/>
                  <a:pt x="13544809" y="11903041"/>
                  <a:pt x="13548973" y="11912327"/>
                </a:cubicBezTo>
                <a:cubicBezTo>
                  <a:pt x="13553089" y="11921039"/>
                  <a:pt x="13547872" y="11932766"/>
                  <a:pt x="13538876" y="11936021"/>
                </a:cubicBezTo>
                <a:close/>
                <a:moveTo>
                  <a:pt x="13535237" y="11831669"/>
                </a:moveTo>
                <a:cubicBezTo>
                  <a:pt x="13554859" y="11844642"/>
                  <a:pt x="13534424" y="11874990"/>
                  <a:pt x="13514802" y="11861970"/>
                </a:cubicBezTo>
                <a:cubicBezTo>
                  <a:pt x="13495134" y="11848997"/>
                  <a:pt x="13515616" y="11818697"/>
                  <a:pt x="13535237" y="11831669"/>
                </a:cubicBezTo>
                <a:close/>
                <a:moveTo>
                  <a:pt x="13546915" y="11752017"/>
                </a:moveTo>
                <a:cubicBezTo>
                  <a:pt x="13545766" y="11751970"/>
                  <a:pt x="13544618" y="11751970"/>
                  <a:pt x="13543469" y="11752065"/>
                </a:cubicBezTo>
                <a:cubicBezTo>
                  <a:pt x="13543469" y="11752065"/>
                  <a:pt x="13543469" y="11752065"/>
                  <a:pt x="13543469" y="11752065"/>
                </a:cubicBezTo>
                <a:cubicBezTo>
                  <a:pt x="13543374" y="11752114"/>
                  <a:pt x="13543326" y="11752161"/>
                  <a:pt x="13543182" y="11752257"/>
                </a:cubicBezTo>
                <a:cubicBezTo>
                  <a:pt x="13542991" y="11752496"/>
                  <a:pt x="13542943" y="11752544"/>
                  <a:pt x="13542560" y="11752927"/>
                </a:cubicBezTo>
                <a:cubicBezTo>
                  <a:pt x="13535668" y="11760490"/>
                  <a:pt x="13524757" y="11761160"/>
                  <a:pt x="13516765" y="11754937"/>
                </a:cubicBezTo>
                <a:cubicBezTo>
                  <a:pt x="13509156" y="11748954"/>
                  <a:pt x="13508343" y="11736221"/>
                  <a:pt x="13514802" y="11729137"/>
                </a:cubicBezTo>
                <a:cubicBezTo>
                  <a:pt x="13515616" y="11728275"/>
                  <a:pt x="13516717" y="11727844"/>
                  <a:pt x="13517531" y="11727031"/>
                </a:cubicBezTo>
                <a:cubicBezTo>
                  <a:pt x="13516429" y="11726313"/>
                  <a:pt x="13515473" y="11725547"/>
                  <a:pt x="13514516" y="11724637"/>
                </a:cubicBezTo>
                <a:cubicBezTo>
                  <a:pt x="13513272" y="11733493"/>
                  <a:pt x="13506523" y="11741870"/>
                  <a:pt x="13495086" y="11741295"/>
                </a:cubicBezTo>
                <a:cubicBezTo>
                  <a:pt x="13471540" y="11740050"/>
                  <a:pt x="13475656" y="11703671"/>
                  <a:pt x="13499058" y="11704964"/>
                </a:cubicBezTo>
                <a:cubicBezTo>
                  <a:pt x="13503365" y="11705155"/>
                  <a:pt x="13506428" y="11706830"/>
                  <a:pt x="13508965" y="11708936"/>
                </a:cubicBezTo>
                <a:cubicBezTo>
                  <a:pt x="13509060" y="11708410"/>
                  <a:pt x="13508917" y="11707931"/>
                  <a:pt x="13509060" y="11707405"/>
                </a:cubicBezTo>
                <a:cubicBezTo>
                  <a:pt x="13511788" y="11698788"/>
                  <a:pt x="13515855" y="11691082"/>
                  <a:pt x="13523895" y="11686343"/>
                </a:cubicBezTo>
                <a:cubicBezTo>
                  <a:pt x="13532701" y="11681126"/>
                  <a:pt x="13542369" y="11682705"/>
                  <a:pt x="13551269" y="11686487"/>
                </a:cubicBezTo>
                <a:cubicBezTo>
                  <a:pt x="13560410" y="11690364"/>
                  <a:pt x="13563042" y="11703193"/>
                  <a:pt x="13558687" y="11711282"/>
                </a:cubicBezTo>
                <a:cubicBezTo>
                  <a:pt x="13557156" y="11714202"/>
                  <a:pt x="13554859" y="11716116"/>
                  <a:pt x="13552419" y="11717601"/>
                </a:cubicBezTo>
                <a:cubicBezTo>
                  <a:pt x="13558353" y="11720042"/>
                  <a:pt x="13562899" y="11724829"/>
                  <a:pt x="13563569" y="11732201"/>
                </a:cubicBezTo>
                <a:cubicBezTo>
                  <a:pt x="13564335" y="11741199"/>
                  <a:pt x="13556822" y="11752209"/>
                  <a:pt x="13546915" y="11752017"/>
                </a:cubicBezTo>
                <a:close/>
                <a:moveTo>
                  <a:pt x="13599318" y="11648384"/>
                </a:moveTo>
                <a:cubicBezTo>
                  <a:pt x="13608219" y="11641778"/>
                  <a:pt x="13624635" y="11643023"/>
                  <a:pt x="13630090" y="11656856"/>
                </a:cubicBezTo>
                <a:cubicBezTo>
                  <a:pt x="13638705" y="11678732"/>
                  <a:pt x="13603290" y="11687779"/>
                  <a:pt x="13594724" y="11666190"/>
                </a:cubicBezTo>
                <a:cubicBezTo>
                  <a:pt x="13592570" y="11660733"/>
                  <a:pt x="13593144" y="11656090"/>
                  <a:pt x="13595395" y="11652453"/>
                </a:cubicBezTo>
                <a:cubicBezTo>
                  <a:pt x="13590800" y="11655612"/>
                  <a:pt x="13584435" y="11656234"/>
                  <a:pt x="13579027" y="11654367"/>
                </a:cubicBezTo>
                <a:cubicBezTo>
                  <a:pt x="13578500" y="11655229"/>
                  <a:pt x="13578117" y="11656138"/>
                  <a:pt x="13577495" y="11656952"/>
                </a:cubicBezTo>
                <a:cubicBezTo>
                  <a:pt x="13571322" y="11664707"/>
                  <a:pt x="13560267" y="11667052"/>
                  <a:pt x="13551988" y="11660973"/>
                </a:cubicBezTo>
                <a:cubicBezTo>
                  <a:pt x="13544713" y="11655660"/>
                  <a:pt x="13542321" y="11644602"/>
                  <a:pt x="13547250" y="11636895"/>
                </a:cubicBezTo>
                <a:cubicBezTo>
                  <a:pt x="13547298" y="11636417"/>
                  <a:pt x="13547345" y="11635938"/>
                  <a:pt x="13547345" y="11635459"/>
                </a:cubicBezTo>
                <a:cubicBezTo>
                  <a:pt x="13547345" y="11635268"/>
                  <a:pt x="13547345" y="11635172"/>
                  <a:pt x="13547298" y="11634885"/>
                </a:cubicBezTo>
                <a:cubicBezTo>
                  <a:pt x="13547059" y="11633449"/>
                  <a:pt x="13546962" y="11631965"/>
                  <a:pt x="13546723" y="11630529"/>
                </a:cubicBezTo>
                <a:cubicBezTo>
                  <a:pt x="13546531" y="11629428"/>
                  <a:pt x="13545001" y="11623349"/>
                  <a:pt x="13546485" y="11628806"/>
                </a:cubicBezTo>
                <a:cubicBezTo>
                  <a:pt x="13544570" y="11621818"/>
                  <a:pt x="13543469" y="11615594"/>
                  <a:pt x="13548015" y="11609228"/>
                </a:cubicBezTo>
                <a:cubicBezTo>
                  <a:pt x="13552610" y="11602814"/>
                  <a:pt x="13560362" y="11600372"/>
                  <a:pt x="13567780" y="11602239"/>
                </a:cubicBezTo>
                <a:cubicBezTo>
                  <a:pt x="13569312" y="11602622"/>
                  <a:pt x="13570748" y="11603149"/>
                  <a:pt x="13572183" y="11603819"/>
                </a:cubicBezTo>
                <a:cubicBezTo>
                  <a:pt x="13584004" y="11606069"/>
                  <a:pt x="13593097" y="11616456"/>
                  <a:pt x="13599654" y="11625886"/>
                </a:cubicBezTo>
                <a:cubicBezTo>
                  <a:pt x="13604726" y="11633114"/>
                  <a:pt x="13604391" y="11641731"/>
                  <a:pt x="13599318" y="11648384"/>
                </a:cubicBezTo>
                <a:close/>
                <a:moveTo>
                  <a:pt x="13594580" y="11563179"/>
                </a:moveTo>
                <a:cubicBezTo>
                  <a:pt x="13597022" y="11572322"/>
                  <a:pt x="13591278" y="11583571"/>
                  <a:pt x="13581564" y="11585533"/>
                </a:cubicBezTo>
                <a:cubicBezTo>
                  <a:pt x="13577831" y="11586299"/>
                  <a:pt x="13574050" y="11587065"/>
                  <a:pt x="13570317" y="11587831"/>
                </a:cubicBezTo>
                <a:cubicBezTo>
                  <a:pt x="13560602" y="11589794"/>
                  <a:pt x="13550647" y="11584863"/>
                  <a:pt x="13547967" y="11574859"/>
                </a:cubicBezTo>
                <a:cubicBezTo>
                  <a:pt x="13545527" y="11565716"/>
                  <a:pt x="13551269" y="11554467"/>
                  <a:pt x="13560984" y="11552504"/>
                </a:cubicBezTo>
                <a:lnTo>
                  <a:pt x="13572232" y="11550207"/>
                </a:lnTo>
                <a:cubicBezTo>
                  <a:pt x="13581947" y="11548196"/>
                  <a:pt x="13591948" y="11553175"/>
                  <a:pt x="13594580" y="11563179"/>
                </a:cubicBezTo>
                <a:close/>
                <a:moveTo>
                  <a:pt x="13532988" y="11448393"/>
                </a:moveTo>
                <a:cubicBezTo>
                  <a:pt x="13552514" y="11461365"/>
                  <a:pt x="13534998" y="11493436"/>
                  <a:pt x="13515425" y="11480464"/>
                </a:cubicBezTo>
                <a:cubicBezTo>
                  <a:pt x="13495899" y="11467539"/>
                  <a:pt x="13513415" y="11435420"/>
                  <a:pt x="13532988" y="11448393"/>
                </a:cubicBezTo>
                <a:close/>
                <a:moveTo>
                  <a:pt x="13511118" y="11502244"/>
                </a:moveTo>
                <a:cubicBezTo>
                  <a:pt x="13517148" y="11502578"/>
                  <a:pt x="13521167" y="11505211"/>
                  <a:pt x="13523464" y="11508897"/>
                </a:cubicBezTo>
                <a:cubicBezTo>
                  <a:pt x="13523273" y="11498653"/>
                  <a:pt x="13531122" y="11487021"/>
                  <a:pt x="13544474" y="11487788"/>
                </a:cubicBezTo>
                <a:cubicBezTo>
                  <a:pt x="13559885" y="11488601"/>
                  <a:pt x="13562229" y="11504398"/>
                  <a:pt x="13555481" y="11514737"/>
                </a:cubicBezTo>
                <a:lnTo>
                  <a:pt x="13561081" y="11509711"/>
                </a:lnTo>
                <a:cubicBezTo>
                  <a:pt x="13568450" y="11503057"/>
                  <a:pt x="13580654" y="11504589"/>
                  <a:pt x="13586828" y="11511960"/>
                </a:cubicBezTo>
                <a:cubicBezTo>
                  <a:pt x="13593289" y="11519715"/>
                  <a:pt x="13591900" y="11531108"/>
                  <a:pt x="13584530" y="11537714"/>
                </a:cubicBezTo>
                <a:lnTo>
                  <a:pt x="13576011" y="11545373"/>
                </a:lnTo>
                <a:cubicBezTo>
                  <a:pt x="13568642" y="11552026"/>
                  <a:pt x="13556438" y="11550494"/>
                  <a:pt x="13550264" y="11543122"/>
                </a:cubicBezTo>
                <a:cubicBezTo>
                  <a:pt x="13544761" y="11536517"/>
                  <a:pt x="13545001" y="11527278"/>
                  <a:pt x="13549690" y="11520624"/>
                </a:cubicBezTo>
                <a:cubicBezTo>
                  <a:pt x="13546485" y="11522731"/>
                  <a:pt x="13542607" y="11523975"/>
                  <a:pt x="13538014" y="11523736"/>
                </a:cubicBezTo>
                <a:cubicBezTo>
                  <a:pt x="13532032" y="11523401"/>
                  <a:pt x="13528011" y="11520768"/>
                  <a:pt x="13525714" y="11517130"/>
                </a:cubicBezTo>
                <a:cubicBezTo>
                  <a:pt x="13525905" y="11527326"/>
                  <a:pt x="13518105" y="11538958"/>
                  <a:pt x="13504705" y="11538240"/>
                </a:cubicBezTo>
                <a:cubicBezTo>
                  <a:pt x="13481303" y="11536996"/>
                  <a:pt x="13487908" y="11500999"/>
                  <a:pt x="13511118" y="11502244"/>
                </a:cubicBezTo>
                <a:close/>
                <a:moveTo>
                  <a:pt x="13481112" y="11597117"/>
                </a:moveTo>
                <a:cubicBezTo>
                  <a:pt x="13485705" y="11596112"/>
                  <a:pt x="13490396" y="11595777"/>
                  <a:pt x="13495134" y="11597453"/>
                </a:cubicBezTo>
                <a:cubicBezTo>
                  <a:pt x="13498197" y="11598506"/>
                  <a:pt x="13500541" y="11600325"/>
                  <a:pt x="13502599" y="11602383"/>
                </a:cubicBezTo>
                <a:cubicBezTo>
                  <a:pt x="13506092" y="11600756"/>
                  <a:pt x="13510016" y="11599846"/>
                  <a:pt x="13514085" y="11600085"/>
                </a:cubicBezTo>
                <a:lnTo>
                  <a:pt x="13522172" y="11600516"/>
                </a:lnTo>
                <a:cubicBezTo>
                  <a:pt x="13532078" y="11601043"/>
                  <a:pt x="13538491" y="11613057"/>
                  <a:pt x="13536864" y="11621818"/>
                </a:cubicBezTo>
                <a:cubicBezTo>
                  <a:pt x="13534903" y="11632396"/>
                  <a:pt x="13525427" y="11637039"/>
                  <a:pt x="13515568" y="11636513"/>
                </a:cubicBezTo>
                <a:lnTo>
                  <a:pt x="13507481" y="11636082"/>
                </a:lnTo>
                <a:cubicBezTo>
                  <a:pt x="13505949" y="11635986"/>
                  <a:pt x="13504656" y="11635220"/>
                  <a:pt x="13503317" y="11634646"/>
                </a:cubicBezTo>
                <a:cubicBezTo>
                  <a:pt x="13501068" y="11636321"/>
                  <a:pt x="13498674" y="11637613"/>
                  <a:pt x="13496186" y="11638092"/>
                </a:cubicBezTo>
                <a:cubicBezTo>
                  <a:pt x="13490060" y="11639289"/>
                  <a:pt x="13484892" y="11637279"/>
                  <a:pt x="13480967" y="11633641"/>
                </a:cubicBezTo>
                <a:cubicBezTo>
                  <a:pt x="13475225" y="11633210"/>
                  <a:pt x="13470152" y="11629859"/>
                  <a:pt x="13466802" y="11624737"/>
                </a:cubicBezTo>
                <a:cubicBezTo>
                  <a:pt x="13465845" y="11624977"/>
                  <a:pt x="13465079" y="11625455"/>
                  <a:pt x="13463979" y="11625551"/>
                </a:cubicBezTo>
                <a:cubicBezTo>
                  <a:pt x="13457661" y="11626077"/>
                  <a:pt x="13450148" y="11622343"/>
                  <a:pt x="13446510" y="11616600"/>
                </a:cubicBezTo>
                <a:cubicBezTo>
                  <a:pt x="13447180" y="11618706"/>
                  <a:pt x="13447515" y="11620956"/>
                  <a:pt x="13447420" y="11623158"/>
                </a:cubicBezTo>
                <a:lnTo>
                  <a:pt x="13446989" y="11631247"/>
                </a:lnTo>
                <a:cubicBezTo>
                  <a:pt x="13446846" y="11634119"/>
                  <a:pt x="13445936" y="11636704"/>
                  <a:pt x="13444549" y="11639002"/>
                </a:cubicBezTo>
                <a:cubicBezTo>
                  <a:pt x="13449478" y="11645990"/>
                  <a:pt x="13451823" y="11654607"/>
                  <a:pt x="13449573" y="11663893"/>
                </a:cubicBezTo>
                <a:cubicBezTo>
                  <a:pt x="13448185" y="11669781"/>
                  <a:pt x="13445457" y="11674567"/>
                  <a:pt x="13441820" y="11678541"/>
                </a:cubicBezTo>
                <a:cubicBezTo>
                  <a:pt x="13450483" y="11682657"/>
                  <a:pt x="13455603" y="11692135"/>
                  <a:pt x="13452110" y="11701613"/>
                </a:cubicBezTo>
                <a:cubicBezTo>
                  <a:pt x="13448856" y="11710516"/>
                  <a:pt x="13437705" y="11716404"/>
                  <a:pt x="13428660" y="11712479"/>
                </a:cubicBezTo>
                <a:cubicBezTo>
                  <a:pt x="13425167" y="11710947"/>
                  <a:pt x="13421625" y="11709415"/>
                  <a:pt x="13418131" y="11707883"/>
                </a:cubicBezTo>
                <a:cubicBezTo>
                  <a:pt x="13416074" y="11706974"/>
                  <a:pt x="13414302" y="11705729"/>
                  <a:pt x="13412675" y="11704342"/>
                </a:cubicBezTo>
                <a:lnTo>
                  <a:pt x="13409087" y="11704149"/>
                </a:lnTo>
                <a:cubicBezTo>
                  <a:pt x="13403056" y="11703815"/>
                  <a:pt x="13398270" y="11700655"/>
                  <a:pt x="13395111" y="11696252"/>
                </a:cubicBezTo>
                <a:cubicBezTo>
                  <a:pt x="13394585" y="11697688"/>
                  <a:pt x="13394155" y="11699028"/>
                  <a:pt x="13393389" y="11700321"/>
                </a:cubicBezTo>
                <a:cubicBezTo>
                  <a:pt x="13393389" y="11709798"/>
                  <a:pt x="13387407" y="11719276"/>
                  <a:pt x="13375252" y="11718606"/>
                </a:cubicBezTo>
                <a:cubicBezTo>
                  <a:pt x="13375155" y="11718606"/>
                  <a:pt x="13375107" y="11718558"/>
                  <a:pt x="13375012" y="11718558"/>
                </a:cubicBezTo>
                <a:cubicBezTo>
                  <a:pt x="13376305" y="11719994"/>
                  <a:pt x="13377549" y="11721526"/>
                  <a:pt x="13378409" y="11723728"/>
                </a:cubicBezTo>
                <a:cubicBezTo>
                  <a:pt x="13387025" y="11745508"/>
                  <a:pt x="13354337" y="11761926"/>
                  <a:pt x="13345723" y="11740050"/>
                </a:cubicBezTo>
                <a:cubicBezTo>
                  <a:pt x="13340028" y="11725595"/>
                  <a:pt x="13352471" y="11713771"/>
                  <a:pt x="13364053" y="11713675"/>
                </a:cubicBezTo>
                <a:cubicBezTo>
                  <a:pt x="13361085" y="11710803"/>
                  <a:pt x="13359697" y="11707070"/>
                  <a:pt x="13359172" y="11703001"/>
                </a:cubicBezTo>
                <a:cubicBezTo>
                  <a:pt x="13357783" y="11702762"/>
                  <a:pt x="13356347" y="11702618"/>
                  <a:pt x="13355056" y="11702188"/>
                </a:cubicBezTo>
                <a:cubicBezTo>
                  <a:pt x="13351323" y="11704580"/>
                  <a:pt x="13346825" y="11705394"/>
                  <a:pt x="13342613" y="11705060"/>
                </a:cubicBezTo>
                <a:cubicBezTo>
                  <a:pt x="13336631" y="11709990"/>
                  <a:pt x="13328063" y="11711761"/>
                  <a:pt x="13320216" y="11705586"/>
                </a:cubicBezTo>
                <a:cubicBezTo>
                  <a:pt x="13308538" y="11696443"/>
                  <a:pt x="13313419" y="11681891"/>
                  <a:pt x="13323231" y="11675956"/>
                </a:cubicBezTo>
                <a:cubicBezTo>
                  <a:pt x="13323134" y="11675334"/>
                  <a:pt x="13322752" y="11674807"/>
                  <a:pt x="13322657" y="11674089"/>
                </a:cubicBezTo>
                <a:cubicBezTo>
                  <a:pt x="13321604" y="11666430"/>
                  <a:pt x="13323948" y="11660159"/>
                  <a:pt x="13326964" y="11653218"/>
                </a:cubicBezTo>
                <a:cubicBezTo>
                  <a:pt x="13327872" y="11651208"/>
                  <a:pt x="13329547" y="11649533"/>
                  <a:pt x="13331510" y="11648049"/>
                </a:cubicBezTo>
                <a:cubicBezTo>
                  <a:pt x="13332324" y="11644650"/>
                  <a:pt x="13333807" y="11641395"/>
                  <a:pt x="13336151" y="11639002"/>
                </a:cubicBezTo>
                <a:cubicBezTo>
                  <a:pt x="13338018" y="11637039"/>
                  <a:pt x="13339981" y="11635220"/>
                  <a:pt x="13342039" y="11633497"/>
                </a:cubicBezTo>
                <a:cubicBezTo>
                  <a:pt x="13342182" y="11632779"/>
                  <a:pt x="13342325" y="11632061"/>
                  <a:pt x="13342564" y="11631391"/>
                </a:cubicBezTo>
                <a:cubicBezTo>
                  <a:pt x="13345772" y="11622487"/>
                  <a:pt x="13356922" y="11616456"/>
                  <a:pt x="13365967" y="11620381"/>
                </a:cubicBezTo>
                <a:lnTo>
                  <a:pt x="13370896" y="11622487"/>
                </a:lnTo>
                <a:cubicBezTo>
                  <a:pt x="13370945" y="11622487"/>
                  <a:pt x="13371040" y="11622536"/>
                  <a:pt x="13371088" y="11622536"/>
                </a:cubicBezTo>
                <a:cubicBezTo>
                  <a:pt x="13370945" y="11612339"/>
                  <a:pt x="13378506" y="11600851"/>
                  <a:pt x="13391857" y="11601569"/>
                </a:cubicBezTo>
                <a:cubicBezTo>
                  <a:pt x="13403439" y="11602192"/>
                  <a:pt x="13407603" y="11611287"/>
                  <a:pt x="13406119" y="11620189"/>
                </a:cubicBezTo>
                <a:cubicBezTo>
                  <a:pt x="13407794" y="11619663"/>
                  <a:pt x="13409421" y="11619328"/>
                  <a:pt x="13411096" y="11619328"/>
                </a:cubicBezTo>
                <a:cubicBezTo>
                  <a:pt x="13412244" y="11609707"/>
                  <a:pt x="13421098" y="11603245"/>
                  <a:pt x="13430527" y="11603484"/>
                </a:cubicBezTo>
                <a:cubicBezTo>
                  <a:pt x="13436557" y="11603675"/>
                  <a:pt x="13441629" y="11607313"/>
                  <a:pt x="13444597" y="11612292"/>
                </a:cubicBezTo>
                <a:cubicBezTo>
                  <a:pt x="13444309" y="11611143"/>
                  <a:pt x="13444213" y="11609946"/>
                  <a:pt x="13444261" y="11608702"/>
                </a:cubicBezTo>
                <a:lnTo>
                  <a:pt x="13444692" y="11600612"/>
                </a:lnTo>
                <a:cubicBezTo>
                  <a:pt x="13445219" y="11590703"/>
                  <a:pt x="13450531" y="11581799"/>
                  <a:pt x="13461442" y="11580938"/>
                </a:cubicBezTo>
                <a:cubicBezTo>
                  <a:pt x="13470296" y="11580268"/>
                  <a:pt x="13481159" y="11587544"/>
                  <a:pt x="13481112" y="11597117"/>
                </a:cubicBezTo>
                <a:close/>
                <a:moveTo>
                  <a:pt x="13430957" y="11476156"/>
                </a:moveTo>
                <a:cubicBezTo>
                  <a:pt x="13430575" y="11482905"/>
                  <a:pt x="13426171" y="11488075"/>
                  <a:pt x="13420475" y="11490707"/>
                </a:cubicBezTo>
                <a:cubicBezTo>
                  <a:pt x="13418275" y="11496499"/>
                  <a:pt x="13413106" y="11500808"/>
                  <a:pt x="13404826" y="11500377"/>
                </a:cubicBezTo>
                <a:cubicBezTo>
                  <a:pt x="13393963" y="11499802"/>
                  <a:pt x="13388029" y="11491569"/>
                  <a:pt x="13387025" y="11483096"/>
                </a:cubicBezTo>
                <a:cubicBezTo>
                  <a:pt x="13386640" y="11483096"/>
                  <a:pt x="13386258" y="11483096"/>
                  <a:pt x="13385923" y="11483049"/>
                </a:cubicBezTo>
                <a:cubicBezTo>
                  <a:pt x="13375443" y="11481325"/>
                  <a:pt x="13370322" y="11471895"/>
                  <a:pt x="13370848" y="11462082"/>
                </a:cubicBezTo>
                <a:lnTo>
                  <a:pt x="13371279" y="11453945"/>
                </a:lnTo>
                <a:cubicBezTo>
                  <a:pt x="13371805" y="11444036"/>
                  <a:pt x="13383340" y="11437382"/>
                  <a:pt x="13392240" y="11438867"/>
                </a:cubicBezTo>
                <a:cubicBezTo>
                  <a:pt x="13399036" y="11439967"/>
                  <a:pt x="13403535" y="11444323"/>
                  <a:pt x="13405736" y="11449924"/>
                </a:cubicBezTo>
                <a:cubicBezTo>
                  <a:pt x="13408608" y="11448680"/>
                  <a:pt x="13411718" y="11447962"/>
                  <a:pt x="13414877" y="11448105"/>
                </a:cubicBezTo>
                <a:cubicBezTo>
                  <a:pt x="13425022" y="11448584"/>
                  <a:pt x="13431866" y="11458493"/>
                  <a:pt x="13431340" y="11468018"/>
                </a:cubicBezTo>
                <a:lnTo>
                  <a:pt x="13430957" y="11476156"/>
                </a:lnTo>
                <a:close/>
                <a:moveTo>
                  <a:pt x="13433684" y="11544224"/>
                </a:moveTo>
                <a:cubicBezTo>
                  <a:pt x="13455603" y="11535560"/>
                  <a:pt x="13468333" y="11569881"/>
                  <a:pt x="13446415" y="11578497"/>
                </a:cubicBezTo>
                <a:lnTo>
                  <a:pt x="13441724" y="11580363"/>
                </a:lnTo>
                <a:cubicBezTo>
                  <a:pt x="13419807" y="11589027"/>
                  <a:pt x="13407076" y="11554707"/>
                  <a:pt x="13428946" y="11546091"/>
                </a:cubicBezTo>
                <a:lnTo>
                  <a:pt x="13433684" y="11544224"/>
                </a:lnTo>
                <a:close/>
                <a:moveTo>
                  <a:pt x="13388555" y="11412683"/>
                </a:moveTo>
                <a:cubicBezTo>
                  <a:pt x="13380563" y="11418523"/>
                  <a:pt x="13370083" y="11419623"/>
                  <a:pt x="13362712" y="11411678"/>
                </a:cubicBezTo>
                <a:cubicBezTo>
                  <a:pt x="13356538" y="11405024"/>
                  <a:pt x="13355725" y="11391669"/>
                  <a:pt x="13363718" y="11385829"/>
                </a:cubicBezTo>
                <a:cubicBezTo>
                  <a:pt x="13364723" y="11385159"/>
                  <a:pt x="13365680" y="11384393"/>
                  <a:pt x="13366541" y="11383579"/>
                </a:cubicBezTo>
                <a:cubicBezTo>
                  <a:pt x="13366636" y="11383484"/>
                  <a:pt x="13366589" y="11383531"/>
                  <a:pt x="13366684" y="11383435"/>
                </a:cubicBezTo>
                <a:cubicBezTo>
                  <a:pt x="13366684" y="11383388"/>
                  <a:pt x="13366733" y="11383292"/>
                  <a:pt x="13366733" y="11383197"/>
                </a:cubicBezTo>
                <a:cubicBezTo>
                  <a:pt x="13366733" y="11383005"/>
                  <a:pt x="13366781" y="11382813"/>
                  <a:pt x="13366781" y="11382526"/>
                </a:cubicBezTo>
                <a:cubicBezTo>
                  <a:pt x="13367642" y="11372330"/>
                  <a:pt x="13375777" y="11365151"/>
                  <a:pt x="13385972" y="11365198"/>
                </a:cubicBezTo>
                <a:cubicBezTo>
                  <a:pt x="13395590" y="11365246"/>
                  <a:pt x="13404061" y="11374867"/>
                  <a:pt x="13403296" y="11384393"/>
                </a:cubicBezTo>
                <a:cubicBezTo>
                  <a:pt x="13402434" y="11395546"/>
                  <a:pt x="13397696" y="11406029"/>
                  <a:pt x="13388555" y="11412683"/>
                </a:cubicBezTo>
                <a:close/>
                <a:moveTo>
                  <a:pt x="13383817" y="11287844"/>
                </a:moveTo>
                <a:cubicBezTo>
                  <a:pt x="13388555" y="11291578"/>
                  <a:pt x="13390327" y="11296029"/>
                  <a:pt x="13390087" y="11300337"/>
                </a:cubicBezTo>
                <a:cubicBezTo>
                  <a:pt x="13395782" y="11291865"/>
                  <a:pt x="13408895" y="11286839"/>
                  <a:pt x="13419424" y="11295072"/>
                </a:cubicBezTo>
                <a:cubicBezTo>
                  <a:pt x="13431580" y="11304550"/>
                  <a:pt x="13424448" y="11318814"/>
                  <a:pt x="13412963" y="11323505"/>
                </a:cubicBezTo>
                <a:lnTo>
                  <a:pt x="13420429" y="11322596"/>
                </a:lnTo>
                <a:cubicBezTo>
                  <a:pt x="13424400" y="11322117"/>
                  <a:pt x="13428086" y="11323458"/>
                  <a:pt x="13431340" y="11325516"/>
                </a:cubicBezTo>
                <a:cubicBezTo>
                  <a:pt x="13431674" y="11325132"/>
                  <a:pt x="13431818" y="11324654"/>
                  <a:pt x="13432202" y="11324319"/>
                </a:cubicBezTo>
                <a:lnTo>
                  <a:pt x="13440767" y="11316660"/>
                </a:lnTo>
                <a:cubicBezTo>
                  <a:pt x="13448137" y="11310055"/>
                  <a:pt x="13459910" y="11310533"/>
                  <a:pt x="13466563" y="11317904"/>
                </a:cubicBezTo>
                <a:cubicBezTo>
                  <a:pt x="13473167" y="11325181"/>
                  <a:pt x="13472641" y="11337099"/>
                  <a:pt x="13465318" y="11343753"/>
                </a:cubicBezTo>
                <a:lnTo>
                  <a:pt x="13456799" y="11351412"/>
                </a:lnTo>
                <a:cubicBezTo>
                  <a:pt x="13450722" y="11356869"/>
                  <a:pt x="13441820" y="11357204"/>
                  <a:pt x="13435120" y="11353184"/>
                </a:cubicBezTo>
                <a:cubicBezTo>
                  <a:pt x="13432154" y="11356247"/>
                  <a:pt x="13428181" y="11358497"/>
                  <a:pt x="13423683" y="11359071"/>
                </a:cubicBezTo>
                <a:lnTo>
                  <a:pt x="13412292" y="11360459"/>
                </a:lnTo>
                <a:cubicBezTo>
                  <a:pt x="13402434" y="11361656"/>
                  <a:pt x="13393341" y="11353471"/>
                  <a:pt x="13392479" y="11343849"/>
                </a:cubicBezTo>
                <a:cubicBezTo>
                  <a:pt x="13391714" y="11335281"/>
                  <a:pt x="13397217" y="11327909"/>
                  <a:pt x="13404875" y="11325085"/>
                </a:cubicBezTo>
                <a:cubicBezTo>
                  <a:pt x="13401047" y="11324989"/>
                  <a:pt x="13397122" y="11323745"/>
                  <a:pt x="13393532" y="11320920"/>
                </a:cubicBezTo>
                <a:cubicBezTo>
                  <a:pt x="13388795" y="11317235"/>
                  <a:pt x="13387025" y="11312783"/>
                  <a:pt x="13387263" y="11308475"/>
                </a:cubicBezTo>
                <a:cubicBezTo>
                  <a:pt x="13381568" y="11316995"/>
                  <a:pt x="13368503" y="11321973"/>
                  <a:pt x="13357974" y="11313740"/>
                </a:cubicBezTo>
                <a:cubicBezTo>
                  <a:pt x="13339405" y="11299188"/>
                  <a:pt x="13365440" y="11273483"/>
                  <a:pt x="13383817" y="11287844"/>
                </a:cubicBezTo>
                <a:close/>
                <a:moveTo>
                  <a:pt x="13342708" y="11611574"/>
                </a:moveTo>
                <a:cubicBezTo>
                  <a:pt x="13336103" y="11614876"/>
                  <a:pt x="13329308" y="11613584"/>
                  <a:pt x="13324044" y="11609707"/>
                </a:cubicBezTo>
                <a:cubicBezTo>
                  <a:pt x="13316866" y="11612914"/>
                  <a:pt x="13308490" y="11612196"/>
                  <a:pt x="13302747" y="11605733"/>
                </a:cubicBezTo>
                <a:cubicBezTo>
                  <a:pt x="13296526" y="11598745"/>
                  <a:pt x="13296431" y="11585917"/>
                  <a:pt x="13304279" y="11579933"/>
                </a:cubicBezTo>
                <a:cubicBezTo>
                  <a:pt x="13311458" y="11574428"/>
                  <a:pt x="13319210" y="11570455"/>
                  <a:pt x="13328494" y="11571125"/>
                </a:cubicBezTo>
                <a:cubicBezTo>
                  <a:pt x="13338688" y="11571891"/>
                  <a:pt x="13345723" y="11578784"/>
                  <a:pt x="13350844" y="11586969"/>
                </a:cubicBezTo>
                <a:cubicBezTo>
                  <a:pt x="13356109" y="11595442"/>
                  <a:pt x="13350892" y="11607457"/>
                  <a:pt x="13342708" y="11611574"/>
                </a:cubicBezTo>
                <a:close/>
                <a:moveTo>
                  <a:pt x="13291836" y="11174541"/>
                </a:moveTo>
                <a:lnTo>
                  <a:pt x="13296862" y="11168126"/>
                </a:lnTo>
                <a:cubicBezTo>
                  <a:pt x="13302987" y="11160276"/>
                  <a:pt x="13316244" y="11161473"/>
                  <a:pt x="13322703" y="11167792"/>
                </a:cubicBezTo>
                <a:cubicBezTo>
                  <a:pt x="13327634" y="11172626"/>
                  <a:pt x="13328830" y="11178753"/>
                  <a:pt x="13327441" y="11184641"/>
                </a:cubicBezTo>
                <a:cubicBezTo>
                  <a:pt x="13330505" y="11185215"/>
                  <a:pt x="13333471" y="11186460"/>
                  <a:pt x="13335960" y="11188423"/>
                </a:cubicBezTo>
                <a:cubicBezTo>
                  <a:pt x="13343952" y="11194645"/>
                  <a:pt x="13343952" y="11206660"/>
                  <a:pt x="13338066" y="11214175"/>
                </a:cubicBezTo>
                <a:lnTo>
                  <a:pt x="13333041" y="11220590"/>
                </a:lnTo>
                <a:cubicBezTo>
                  <a:pt x="13328878" y="11225903"/>
                  <a:pt x="13322321" y="11227626"/>
                  <a:pt x="13316147" y="11226525"/>
                </a:cubicBezTo>
                <a:cubicBezTo>
                  <a:pt x="13311027" y="11230019"/>
                  <a:pt x="13304328" y="11230594"/>
                  <a:pt x="13297770" y="11225520"/>
                </a:cubicBezTo>
                <a:cubicBezTo>
                  <a:pt x="13289204" y="11218818"/>
                  <a:pt x="13289061" y="11208670"/>
                  <a:pt x="13293032" y="11201155"/>
                </a:cubicBezTo>
                <a:cubicBezTo>
                  <a:pt x="13292746" y="11200916"/>
                  <a:pt x="13292410" y="11200724"/>
                  <a:pt x="13292170" y="11200485"/>
                </a:cubicBezTo>
                <a:cubicBezTo>
                  <a:pt x="13284515" y="11192922"/>
                  <a:pt x="13285759" y="11182295"/>
                  <a:pt x="13291836" y="11174541"/>
                </a:cubicBezTo>
                <a:close/>
                <a:moveTo>
                  <a:pt x="13268051" y="11336861"/>
                </a:moveTo>
                <a:lnTo>
                  <a:pt x="13273028" y="11330446"/>
                </a:lnTo>
                <a:cubicBezTo>
                  <a:pt x="13279106" y="11322644"/>
                  <a:pt x="13288582" y="11318383"/>
                  <a:pt x="13298058" y="11323936"/>
                </a:cubicBezTo>
                <a:cubicBezTo>
                  <a:pt x="13305763" y="11328484"/>
                  <a:pt x="13310644" y="11341168"/>
                  <a:pt x="13304566" y="11348971"/>
                </a:cubicBezTo>
                <a:lnTo>
                  <a:pt x="13299542" y="11355385"/>
                </a:lnTo>
                <a:cubicBezTo>
                  <a:pt x="13293415" y="11363188"/>
                  <a:pt x="13283987" y="11367448"/>
                  <a:pt x="13274512" y="11361895"/>
                </a:cubicBezTo>
                <a:cubicBezTo>
                  <a:pt x="13269009" y="11358688"/>
                  <a:pt x="13265036" y="11351317"/>
                  <a:pt x="13265371" y="11344520"/>
                </a:cubicBezTo>
                <a:cubicBezTo>
                  <a:pt x="13264702" y="11346625"/>
                  <a:pt x="13263697" y="11348684"/>
                  <a:pt x="13262356" y="11350455"/>
                </a:cubicBezTo>
                <a:lnTo>
                  <a:pt x="13257379" y="11356869"/>
                </a:lnTo>
                <a:cubicBezTo>
                  <a:pt x="13255609" y="11359119"/>
                  <a:pt x="13253406" y="11360746"/>
                  <a:pt x="13250966" y="11361848"/>
                </a:cubicBezTo>
                <a:cubicBezTo>
                  <a:pt x="13250966" y="11370415"/>
                  <a:pt x="13248000" y="11378792"/>
                  <a:pt x="13240868" y="11385111"/>
                </a:cubicBezTo>
                <a:cubicBezTo>
                  <a:pt x="13236322" y="11389132"/>
                  <a:pt x="13231297" y="11391573"/>
                  <a:pt x="13226032" y="11392722"/>
                </a:cubicBezTo>
                <a:cubicBezTo>
                  <a:pt x="13225650" y="11395546"/>
                  <a:pt x="13224693" y="11398323"/>
                  <a:pt x="13222970" y="11400907"/>
                </a:cubicBezTo>
                <a:cubicBezTo>
                  <a:pt x="13217658" y="11408901"/>
                  <a:pt x="13204975" y="11410816"/>
                  <a:pt x="13197414" y="11404928"/>
                </a:cubicBezTo>
                <a:lnTo>
                  <a:pt x="13184588" y="11394924"/>
                </a:lnTo>
                <a:cubicBezTo>
                  <a:pt x="13179276" y="11390759"/>
                  <a:pt x="13176836" y="11384680"/>
                  <a:pt x="13177362" y="11378601"/>
                </a:cubicBezTo>
                <a:cubicBezTo>
                  <a:pt x="13177170" y="11378505"/>
                  <a:pt x="13176931" y="11378314"/>
                  <a:pt x="13176740" y="11378170"/>
                </a:cubicBezTo>
                <a:cubicBezTo>
                  <a:pt x="13173629" y="11386738"/>
                  <a:pt x="13164536" y="11392866"/>
                  <a:pt x="13155108" y="11390281"/>
                </a:cubicBezTo>
                <a:cubicBezTo>
                  <a:pt x="13154774" y="11390664"/>
                  <a:pt x="13154629" y="11391190"/>
                  <a:pt x="13154247" y="11391477"/>
                </a:cubicBezTo>
                <a:cubicBezTo>
                  <a:pt x="13151375" y="11394062"/>
                  <a:pt x="13148552" y="11396600"/>
                  <a:pt x="13145681" y="11399184"/>
                </a:cubicBezTo>
                <a:cubicBezTo>
                  <a:pt x="13141134" y="11403253"/>
                  <a:pt x="13135247" y="11404784"/>
                  <a:pt x="13129601" y="11403923"/>
                </a:cubicBezTo>
                <a:cubicBezTo>
                  <a:pt x="13130414" y="11408327"/>
                  <a:pt x="13129361" y="11412779"/>
                  <a:pt x="13126921" y="11416560"/>
                </a:cubicBezTo>
                <a:cubicBezTo>
                  <a:pt x="13132519" y="11423023"/>
                  <a:pt x="13134482" y="11432356"/>
                  <a:pt x="13127159" y="11439154"/>
                </a:cubicBezTo>
                <a:cubicBezTo>
                  <a:pt x="13124670" y="11441499"/>
                  <a:pt x="13122421" y="11444132"/>
                  <a:pt x="13119933" y="11446430"/>
                </a:cubicBezTo>
                <a:cubicBezTo>
                  <a:pt x="13119359" y="11447100"/>
                  <a:pt x="13118833" y="11447770"/>
                  <a:pt x="13118306" y="11448440"/>
                </a:cubicBezTo>
                <a:cubicBezTo>
                  <a:pt x="13117015" y="11450594"/>
                  <a:pt x="13115770" y="11452509"/>
                  <a:pt x="13114190" y="11454136"/>
                </a:cubicBezTo>
                <a:cubicBezTo>
                  <a:pt x="13115003" y="11459546"/>
                  <a:pt x="13113568" y="11465433"/>
                  <a:pt x="13110314" y="11469358"/>
                </a:cubicBezTo>
                <a:cubicBezTo>
                  <a:pt x="13106102" y="11474385"/>
                  <a:pt x="13100407" y="11475868"/>
                  <a:pt x="13094760" y="11475198"/>
                </a:cubicBezTo>
                <a:cubicBezTo>
                  <a:pt x="13095718" y="11475725"/>
                  <a:pt x="13096674" y="11475868"/>
                  <a:pt x="13097679" y="11476634"/>
                </a:cubicBezTo>
                <a:cubicBezTo>
                  <a:pt x="13108161" y="11484820"/>
                  <a:pt x="13105910" y="11497983"/>
                  <a:pt x="13098780" y="11505307"/>
                </a:cubicBezTo>
                <a:cubicBezTo>
                  <a:pt x="13117780" y="11510142"/>
                  <a:pt x="13112515" y="11541830"/>
                  <a:pt x="13090501" y="11540634"/>
                </a:cubicBezTo>
                <a:cubicBezTo>
                  <a:pt x="13072698" y="11539676"/>
                  <a:pt x="13071215" y="11518710"/>
                  <a:pt x="13081647" y="11509137"/>
                </a:cubicBezTo>
                <a:cubicBezTo>
                  <a:pt x="13080164" y="11508514"/>
                  <a:pt x="13078680" y="11508083"/>
                  <a:pt x="13077149" y="11506934"/>
                </a:cubicBezTo>
                <a:cubicBezTo>
                  <a:pt x="13063175" y="11495973"/>
                  <a:pt x="13071501" y="11476012"/>
                  <a:pt x="13084424" y="11473236"/>
                </a:cubicBezTo>
                <a:cubicBezTo>
                  <a:pt x="13080930" y="11473283"/>
                  <a:pt x="13078442" y="11472949"/>
                  <a:pt x="13075234" y="11471991"/>
                </a:cubicBezTo>
                <a:cubicBezTo>
                  <a:pt x="13067817" y="11469742"/>
                  <a:pt x="13063127" y="11465003"/>
                  <a:pt x="13058101" y="11459402"/>
                </a:cubicBezTo>
                <a:cubicBezTo>
                  <a:pt x="13056618" y="11457726"/>
                  <a:pt x="13055804" y="11455524"/>
                  <a:pt x="13055327" y="11453131"/>
                </a:cubicBezTo>
                <a:cubicBezTo>
                  <a:pt x="13052550" y="11450977"/>
                  <a:pt x="13050253" y="11448249"/>
                  <a:pt x="13049009" y="11445137"/>
                </a:cubicBezTo>
                <a:cubicBezTo>
                  <a:pt x="13048004" y="11442648"/>
                  <a:pt x="13047190" y="11440063"/>
                  <a:pt x="13046473" y="11437478"/>
                </a:cubicBezTo>
                <a:cubicBezTo>
                  <a:pt x="13045898" y="11437048"/>
                  <a:pt x="13045324" y="11436617"/>
                  <a:pt x="13044750" y="11436138"/>
                </a:cubicBezTo>
                <a:cubicBezTo>
                  <a:pt x="13038002" y="11429532"/>
                  <a:pt x="13037141" y="11416895"/>
                  <a:pt x="13044510" y="11410290"/>
                </a:cubicBezTo>
                <a:lnTo>
                  <a:pt x="13048483" y="11406700"/>
                </a:lnTo>
                <a:cubicBezTo>
                  <a:pt x="13049296" y="11405264"/>
                  <a:pt x="13050158" y="11403875"/>
                  <a:pt x="13051258" y="11402535"/>
                </a:cubicBezTo>
                <a:cubicBezTo>
                  <a:pt x="13059489" y="11392387"/>
                  <a:pt x="13073464" y="11388462"/>
                  <a:pt x="13084950" y="11383340"/>
                </a:cubicBezTo>
                <a:cubicBezTo>
                  <a:pt x="13094760" y="11378936"/>
                  <a:pt x="13102513" y="11383771"/>
                  <a:pt x="13106246" y="11391143"/>
                </a:cubicBezTo>
                <a:cubicBezTo>
                  <a:pt x="13109069" y="11389994"/>
                  <a:pt x="13112084" y="11389467"/>
                  <a:pt x="13115243" y="11390041"/>
                </a:cubicBezTo>
                <a:cubicBezTo>
                  <a:pt x="13113999" y="11384106"/>
                  <a:pt x="13115148" y="11377692"/>
                  <a:pt x="13119741" y="11373575"/>
                </a:cubicBezTo>
                <a:lnTo>
                  <a:pt x="13128308" y="11365916"/>
                </a:lnTo>
                <a:cubicBezTo>
                  <a:pt x="13133525" y="11361225"/>
                  <a:pt x="13140559" y="11359693"/>
                  <a:pt x="13146877" y="11361608"/>
                </a:cubicBezTo>
                <a:cubicBezTo>
                  <a:pt x="13149605" y="11358448"/>
                  <a:pt x="13152859" y="11355864"/>
                  <a:pt x="13156878" y="11355050"/>
                </a:cubicBezTo>
                <a:cubicBezTo>
                  <a:pt x="13154007" y="11342557"/>
                  <a:pt x="13161139" y="11327430"/>
                  <a:pt x="13169944" y="11318766"/>
                </a:cubicBezTo>
                <a:cubicBezTo>
                  <a:pt x="13176166" y="11312687"/>
                  <a:pt x="13186886" y="11312352"/>
                  <a:pt x="13196983" y="11313932"/>
                </a:cubicBezTo>
                <a:cubicBezTo>
                  <a:pt x="13198228" y="11301678"/>
                  <a:pt x="13215743" y="11290764"/>
                  <a:pt x="13229143" y="11301247"/>
                </a:cubicBezTo>
                <a:cubicBezTo>
                  <a:pt x="13238284" y="11308379"/>
                  <a:pt x="13236513" y="11318192"/>
                  <a:pt x="13230148" y="11324654"/>
                </a:cubicBezTo>
                <a:cubicBezTo>
                  <a:pt x="13231775" y="11325181"/>
                  <a:pt x="13233355" y="11325850"/>
                  <a:pt x="13234695" y="11326808"/>
                </a:cubicBezTo>
                <a:cubicBezTo>
                  <a:pt x="13241156" y="11319580"/>
                  <a:pt x="13252115" y="11319389"/>
                  <a:pt x="13259676" y="11324941"/>
                </a:cubicBezTo>
                <a:cubicBezTo>
                  <a:pt x="13264510" y="11328579"/>
                  <a:pt x="13266568" y="11334467"/>
                  <a:pt x="13266184" y="11340211"/>
                </a:cubicBezTo>
                <a:cubicBezTo>
                  <a:pt x="13266711" y="11338919"/>
                  <a:pt x="13267285" y="11337866"/>
                  <a:pt x="13268051" y="11336861"/>
                </a:cubicBezTo>
                <a:close/>
                <a:moveTo>
                  <a:pt x="13247760" y="11139980"/>
                </a:moveTo>
                <a:cubicBezTo>
                  <a:pt x="13266280" y="11154484"/>
                  <a:pt x="13245414" y="11184497"/>
                  <a:pt x="13226894" y="11169993"/>
                </a:cubicBezTo>
                <a:cubicBezTo>
                  <a:pt x="13208374" y="11155585"/>
                  <a:pt x="13229240" y="11125524"/>
                  <a:pt x="13247760" y="11139980"/>
                </a:cubicBezTo>
                <a:close/>
                <a:moveTo>
                  <a:pt x="13207655" y="11051712"/>
                </a:moveTo>
                <a:cubicBezTo>
                  <a:pt x="13189374" y="11037400"/>
                  <a:pt x="13207752" y="11005759"/>
                  <a:pt x="13226272" y="11020215"/>
                </a:cubicBezTo>
                <a:cubicBezTo>
                  <a:pt x="13234407" y="11026581"/>
                  <a:pt x="13235029" y="11036251"/>
                  <a:pt x="13231871" y="11043909"/>
                </a:cubicBezTo>
                <a:lnTo>
                  <a:pt x="13235269" y="11042473"/>
                </a:lnTo>
                <a:cubicBezTo>
                  <a:pt x="13245223" y="11038309"/>
                  <a:pt x="13256086" y="11044053"/>
                  <a:pt x="13260202" y="11053388"/>
                </a:cubicBezTo>
                <a:cubicBezTo>
                  <a:pt x="13264510" y="11063057"/>
                  <a:pt x="13258575" y="11074449"/>
                  <a:pt x="13249291" y="11078327"/>
                </a:cubicBezTo>
                <a:lnTo>
                  <a:pt x="13225602" y="11088283"/>
                </a:lnTo>
                <a:cubicBezTo>
                  <a:pt x="13215647" y="11092448"/>
                  <a:pt x="13204784" y="11086704"/>
                  <a:pt x="13200668" y="11077369"/>
                </a:cubicBezTo>
                <a:cubicBezTo>
                  <a:pt x="13196553" y="11068131"/>
                  <a:pt x="13201912" y="11057456"/>
                  <a:pt x="13210526" y="11053148"/>
                </a:cubicBezTo>
                <a:cubicBezTo>
                  <a:pt x="13209570" y="11052621"/>
                  <a:pt x="13208660" y="11052478"/>
                  <a:pt x="13207655" y="11051712"/>
                </a:cubicBezTo>
                <a:close/>
                <a:moveTo>
                  <a:pt x="13216174" y="11125381"/>
                </a:moveTo>
                <a:cubicBezTo>
                  <a:pt x="13225745" y="11148166"/>
                  <a:pt x="13191623" y="11166068"/>
                  <a:pt x="13182005" y="11143235"/>
                </a:cubicBezTo>
                <a:cubicBezTo>
                  <a:pt x="13172481" y="11120498"/>
                  <a:pt x="13206602" y="11102548"/>
                  <a:pt x="13216174" y="11125381"/>
                </a:cubicBezTo>
                <a:close/>
                <a:moveTo>
                  <a:pt x="13162669" y="11168079"/>
                </a:moveTo>
                <a:cubicBezTo>
                  <a:pt x="13168796" y="11160037"/>
                  <a:pt x="13180903" y="11159893"/>
                  <a:pt x="13188416" y="11165781"/>
                </a:cubicBezTo>
                <a:lnTo>
                  <a:pt x="13194829" y="11170759"/>
                </a:lnTo>
                <a:cubicBezTo>
                  <a:pt x="13202869" y="11177078"/>
                  <a:pt x="13202966" y="11188853"/>
                  <a:pt x="13197126" y="11196512"/>
                </a:cubicBezTo>
                <a:cubicBezTo>
                  <a:pt x="13191001" y="11204554"/>
                  <a:pt x="13178894" y="11204698"/>
                  <a:pt x="13171380" y="11198810"/>
                </a:cubicBezTo>
                <a:lnTo>
                  <a:pt x="13164967" y="11193831"/>
                </a:lnTo>
                <a:cubicBezTo>
                  <a:pt x="13156878" y="11187513"/>
                  <a:pt x="13156832" y="11175738"/>
                  <a:pt x="13162669" y="11168079"/>
                </a:cubicBezTo>
                <a:close/>
                <a:moveTo>
                  <a:pt x="13156401" y="11202735"/>
                </a:moveTo>
                <a:cubicBezTo>
                  <a:pt x="13164393" y="11207282"/>
                  <a:pt x="13168029" y="11220398"/>
                  <a:pt x="13162143" y="11227961"/>
                </a:cubicBezTo>
                <a:lnTo>
                  <a:pt x="13157166" y="11234375"/>
                </a:lnTo>
                <a:cubicBezTo>
                  <a:pt x="13150850" y="11242465"/>
                  <a:pt x="13141278" y="11245385"/>
                  <a:pt x="13131945" y="11240119"/>
                </a:cubicBezTo>
                <a:cubicBezTo>
                  <a:pt x="13123953" y="11235572"/>
                  <a:pt x="13120317" y="11222457"/>
                  <a:pt x="13126202" y="11214893"/>
                </a:cubicBezTo>
                <a:lnTo>
                  <a:pt x="13131228" y="11208479"/>
                </a:lnTo>
                <a:cubicBezTo>
                  <a:pt x="13137545" y="11200390"/>
                  <a:pt x="13147068" y="11197421"/>
                  <a:pt x="13156401" y="11202735"/>
                </a:cubicBezTo>
                <a:close/>
                <a:moveTo>
                  <a:pt x="13133955" y="11043096"/>
                </a:moveTo>
                <a:cubicBezTo>
                  <a:pt x="13140655" y="11050276"/>
                  <a:pt x="13141086" y="11063822"/>
                  <a:pt x="13132950" y="11070285"/>
                </a:cubicBezTo>
                <a:cubicBezTo>
                  <a:pt x="13132567" y="11070572"/>
                  <a:pt x="13132136" y="11070716"/>
                  <a:pt x="13131802" y="11071003"/>
                </a:cubicBezTo>
                <a:cubicBezTo>
                  <a:pt x="13133717" y="11071768"/>
                  <a:pt x="13135583" y="11072726"/>
                  <a:pt x="13137114" y="11074066"/>
                </a:cubicBezTo>
                <a:cubicBezTo>
                  <a:pt x="13144819" y="11080959"/>
                  <a:pt x="13144675" y="11092112"/>
                  <a:pt x="13138598" y="11099867"/>
                </a:cubicBezTo>
                <a:lnTo>
                  <a:pt x="13133620" y="11106281"/>
                </a:lnTo>
                <a:cubicBezTo>
                  <a:pt x="13127495" y="11114084"/>
                  <a:pt x="13114812" y="11114036"/>
                  <a:pt x="13107825" y="11107765"/>
                </a:cubicBezTo>
                <a:cubicBezTo>
                  <a:pt x="13100120" y="11100872"/>
                  <a:pt x="13100264" y="11089719"/>
                  <a:pt x="13106341" y="11081917"/>
                </a:cubicBezTo>
                <a:lnTo>
                  <a:pt x="13107777" y="11080050"/>
                </a:lnTo>
                <a:cubicBezTo>
                  <a:pt x="13107730" y="11080050"/>
                  <a:pt x="13107730" y="11080050"/>
                  <a:pt x="13107682" y="11080050"/>
                </a:cubicBezTo>
                <a:cubicBezTo>
                  <a:pt x="13096914" y="11079476"/>
                  <a:pt x="13089353" y="11072439"/>
                  <a:pt x="13083753" y="11063918"/>
                </a:cubicBezTo>
                <a:cubicBezTo>
                  <a:pt x="13078011" y="11055158"/>
                  <a:pt x="13083179" y="11042378"/>
                  <a:pt x="13091745" y="11037878"/>
                </a:cubicBezTo>
                <a:cubicBezTo>
                  <a:pt x="13098637" y="11034240"/>
                  <a:pt x="13105767" y="11035389"/>
                  <a:pt x="13111462" y="11039362"/>
                </a:cubicBezTo>
                <a:cubicBezTo>
                  <a:pt x="13118928" y="11035916"/>
                  <a:pt x="13127781" y="11036442"/>
                  <a:pt x="13133955" y="11043096"/>
                </a:cubicBezTo>
                <a:close/>
                <a:moveTo>
                  <a:pt x="13056235" y="10937404"/>
                </a:moveTo>
                <a:cubicBezTo>
                  <a:pt x="13059585" y="10938696"/>
                  <a:pt x="13063127" y="10939605"/>
                  <a:pt x="13066429" y="10940898"/>
                </a:cubicBezTo>
                <a:cubicBezTo>
                  <a:pt x="13067291" y="10941138"/>
                  <a:pt x="13068199" y="10941329"/>
                  <a:pt x="13069061" y="10941520"/>
                </a:cubicBezTo>
                <a:cubicBezTo>
                  <a:pt x="13069349" y="10941520"/>
                  <a:pt x="13069540" y="10941616"/>
                  <a:pt x="13069826" y="10941616"/>
                </a:cubicBezTo>
                <a:cubicBezTo>
                  <a:pt x="13072937" y="10941281"/>
                  <a:pt x="13076096" y="10941233"/>
                  <a:pt x="13079255" y="10941568"/>
                </a:cubicBezTo>
                <a:cubicBezTo>
                  <a:pt x="13083514" y="10939510"/>
                  <a:pt x="13088300" y="10938409"/>
                  <a:pt x="13092559" y="10939462"/>
                </a:cubicBezTo>
                <a:cubicBezTo>
                  <a:pt x="13096723" y="10940515"/>
                  <a:pt x="13099690" y="10942908"/>
                  <a:pt x="13101986" y="10945781"/>
                </a:cubicBezTo>
                <a:cubicBezTo>
                  <a:pt x="13102226" y="10945828"/>
                  <a:pt x="13102465" y="10945877"/>
                  <a:pt x="13102753" y="10945924"/>
                </a:cubicBezTo>
                <a:cubicBezTo>
                  <a:pt x="13118066" y="10948844"/>
                  <a:pt x="13118688" y="10964784"/>
                  <a:pt x="13111032" y="10974310"/>
                </a:cubicBezTo>
                <a:cubicBezTo>
                  <a:pt x="13111224" y="10977326"/>
                  <a:pt x="13111270" y="10980341"/>
                  <a:pt x="13110602" y="10983165"/>
                </a:cubicBezTo>
                <a:cubicBezTo>
                  <a:pt x="13113376" y="10985176"/>
                  <a:pt x="13115579" y="10987665"/>
                  <a:pt x="13116584" y="10990776"/>
                </a:cubicBezTo>
                <a:cubicBezTo>
                  <a:pt x="13120842" y="11000685"/>
                  <a:pt x="13117828" y="11014231"/>
                  <a:pt x="13105336" y="11015954"/>
                </a:cubicBezTo>
                <a:cubicBezTo>
                  <a:pt x="13101939" y="11016434"/>
                  <a:pt x="13098637" y="11017295"/>
                  <a:pt x="13095287" y="11017774"/>
                </a:cubicBezTo>
                <a:cubicBezTo>
                  <a:pt x="13094425" y="11017965"/>
                  <a:pt x="13093612" y="11018252"/>
                  <a:pt x="13092798" y="11018492"/>
                </a:cubicBezTo>
                <a:cubicBezTo>
                  <a:pt x="13091697" y="11019019"/>
                  <a:pt x="13090644" y="11019257"/>
                  <a:pt x="13089592" y="11019593"/>
                </a:cubicBezTo>
                <a:cubicBezTo>
                  <a:pt x="13087104" y="11024188"/>
                  <a:pt x="13082795" y="11027587"/>
                  <a:pt x="13077771" y="11029070"/>
                </a:cubicBezTo>
                <a:cubicBezTo>
                  <a:pt x="13076575" y="11029741"/>
                  <a:pt x="13075522" y="11030698"/>
                  <a:pt x="13074278" y="11031033"/>
                </a:cubicBezTo>
                <a:cubicBezTo>
                  <a:pt x="13067674" y="11032804"/>
                  <a:pt x="13061978" y="11030506"/>
                  <a:pt x="13057671" y="11026390"/>
                </a:cubicBezTo>
                <a:cubicBezTo>
                  <a:pt x="13057240" y="11026342"/>
                  <a:pt x="13056809" y="11026342"/>
                  <a:pt x="13056331" y="11026198"/>
                </a:cubicBezTo>
                <a:cubicBezTo>
                  <a:pt x="13042931" y="11023087"/>
                  <a:pt x="13032785" y="11011599"/>
                  <a:pt x="13022639" y="11003126"/>
                </a:cubicBezTo>
                <a:cubicBezTo>
                  <a:pt x="13007278" y="10990250"/>
                  <a:pt x="13021635" y="10969810"/>
                  <a:pt x="13037715" y="10970624"/>
                </a:cubicBezTo>
                <a:cubicBezTo>
                  <a:pt x="13037475" y="10970193"/>
                  <a:pt x="13037236" y="10969762"/>
                  <a:pt x="13036949" y="10969331"/>
                </a:cubicBezTo>
                <a:cubicBezTo>
                  <a:pt x="13033025" y="10964928"/>
                  <a:pt x="13031972" y="10959710"/>
                  <a:pt x="13032929" y="10954779"/>
                </a:cubicBezTo>
                <a:cubicBezTo>
                  <a:pt x="13034125" y="10943531"/>
                  <a:pt x="13043840" y="10932617"/>
                  <a:pt x="13056235" y="10937404"/>
                </a:cubicBezTo>
                <a:close/>
                <a:moveTo>
                  <a:pt x="12968130" y="10929601"/>
                </a:moveTo>
                <a:lnTo>
                  <a:pt x="12974495" y="10924671"/>
                </a:lnTo>
                <a:cubicBezTo>
                  <a:pt x="12979999" y="10920458"/>
                  <a:pt x="12987560" y="10921033"/>
                  <a:pt x="12993447" y="10924384"/>
                </a:cubicBezTo>
                <a:cubicBezTo>
                  <a:pt x="12994692" y="10923522"/>
                  <a:pt x="12995457" y="10922277"/>
                  <a:pt x="12996893" y="10921559"/>
                </a:cubicBezTo>
                <a:cubicBezTo>
                  <a:pt x="13006080" y="10917060"/>
                  <a:pt x="13015604" y="10919453"/>
                  <a:pt x="13024172" y="10923857"/>
                </a:cubicBezTo>
                <a:cubicBezTo>
                  <a:pt x="13032977" y="10928453"/>
                  <a:pt x="13034604" y="10941425"/>
                  <a:pt x="13029626" y="10949131"/>
                </a:cubicBezTo>
                <a:cubicBezTo>
                  <a:pt x="13027856" y="10951908"/>
                  <a:pt x="13025416" y="10953631"/>
                  <a:pt x="13022879" y="10954972"/>
                </a:cubicBezTo>
                <a:cubicBezTo>
                  <a:pt x="13023118" y="10957460"/>
                  <a:pt x="13022831" y="10960093"/>
                  <a:pt x="13021922" y="10962726"/>
                </a:cubicBezTo>
                <a:cubicBezTo>
                  <a:pt x="13018715" y="10972156"/>
                  <a:pt x="13007085" y="10978666"/>
                  <a:pt x="12997467" y="10974741"/>
                </a:cubicBezTo>
                <a:lnTo>
                  <a:pt x="12986268" y="10970145"/>
                </a:lnTo>
                <a:cubicBezTo>
                  <a:pt x="12982296" y="10968518"/>
                  <a:pt x="12979281" y="10965741"/>
                  <a:pt x="12976983" y="10962438"/>
                </a:cubicBezTo>
                <a:cubicBezTo>
                  <a:pt x="12971480" y="10961864"/>
                  <a:pt x="12966072" y="10959184"/>
                  <a:pt x="12963106" y="10954636"/>
                </a:cubicBezTo>
                <a:cubicBezTo>
                  <a:pt x="12957315" y="10946115"/>
                  <a:pt x="12960378" y="10935537"/>
                  <a:pt x="12968130" y="10929601"/>
                </a:cubicBezTo>
                <a:close/>
                <a:moveTo>
                  <a:pt x="12945446" y="11018013"/>
                </a:moveTo>
                <a:cubicBezTo>
                  <a:pt x="12952050" y="11018348"/>
                  <a:pt x="12958223" y="11022082"/>
                  <a:pt x="12961765" y="11028305"/>
                </a:cubicBezTo>
                <a:cubicBezTo>
                  <a:pt x="12966885" y="11037256"/>
                  <a:pt x="12962435" y="11049797"/>
                  <a:pt x="12953439" y="11054249"/>
                </a:cubicBezTo>
                <a:cubicBezTo>
                  <a:pt x="12946404" y="11057743"/>
                  <a:pt x="12938986" y="11058892"/>
                  <a:pt x="12931472" y="11056451"/>
                </a:cubicBezTo>
                <a:cubicBezTo>
                  <a:pt x="12922092" y="11053435"/>
                  <a:pt x="12917689" y="11045250"/>
                  <a:pt x="12914626" y="11036585"/>
                </a:cubicBezTo>
                <a:cubicBezTo>
                  <a:pt x="12911133" y="11026725"/>
                  <a:pt x="12920178" y="11015667"/>
                  <a:pt x="12929366" y="11013657"/>
                </a:cubicBezTo>
                <a:cubicBezTo>
                  <a:pt x="12935779" y="11012269"/>
                  <a:pt x="12941282" y="11014231"/>
                  <a:pt x="12945446" y="11018013"/>
                </a:cubicBezTo>
                <a:close/>
                <a:moveTo>
                  <a:pt x="12920991" y="10966890"/>
                </a:moveTo>
                <a:cubicBezTo>
                  <a:pt x="12929031" y="10972922"/>
                  <a:pt x="12929366" y="10985080"/>
                  <a:pt x="12923480" y="10992643"/>
                </a:cubicBezTo>
                <a:lnTo>
                  <a:pt x="12908453" y="11011838"/>
                </a:lnTo>
                <a:cubicBezTo>
                  <a:pt x="12906395" y="11014471"/>
                  <a:pt x="12903619" y="11016003"/>
                  <a:pt x="12900747" y="11017008"/>
                </a:cubicBezTo>
                <a:lnTo>
                  <a:pt x="12894383" y="11021890"/>
                </a:lnTo>
                <a:cubicBezTo>
                  <a:pt x="12886343" y="11028065"/>
                  <a:pt x="12874952" y="11025049"/>
                  <a:pt x="12869113" y="11017534"/>
                </a:cubicBezTo>
                <a:cubicBezTo>
                  <a:pt x="12862940" y="11009588"/>
                  <a:pt x="12865956" y="10998052"/>
                  <a:pt x="12873468" y="10992308"/>
                </a:cubicBezTo>
                <a:lnTo>
                  <a:pt x="12883089" y="10984889"/>
                </a:lnTo>
                <a:lnTo>
                  <a:pt x="12895196" y="10969380"/>
                </a:lnTo>
                <a:cubicBezTo>
                  <a:pt x="12901561" y="10961290"/>
                  <a:pt x="12913191" y="10961051"/>
                  <a:pt x="12920991" y="10966890"/>
                </a:cubicBezTo>
                <a:close/>
                <a:moveTo>
                  <a:pt x="12906011" y="10903657"/>
                </a:moveTo>
                <a:cubicBezTo>
                  <a:pt x="12919890" y="10914523"/>
                  <a:pt x="12911993" y="10934579"/>
                  <a:pt x="12899360" y="10937595"/>
                </a:cubicBezTo>
                <a:cubicBezTo>
                  <a:pt x="12899215" y="10952291"/>
                  <a:pt x="12878494" y="10963731"/>
                  <a:pt x="12867009" y="10948796"/>
                </a:cubicBezTo>
                <a:cubicBezTo>
                  <a:pt x="12857532" y="10936542"/>
                  <a:pt x="12867152" y="10923043"/>
                  <a:pt x="12878780" y="10920602"/>
                </a:cubicBezTo>
                <a:cubicBezTo>
                  <a:pt x="12878063" y="10906816"/>
                  <a:pt x="12892373" y="10893030"/>
                  <a:pt x="12906011" y="10903657"/>
                </a:cubicBezTo>
                <a:close/>
                <a:moveTo>
                  <a:pt x="12803932" y="10908635"/>
                </a:moveTo>
                <a:cubicBezTo>
                  <a:pt x="12806421" y="10898440"/>
                  <a:pt x="12816087" y="10894035"/>
                  <a:pt x="12825803" y="10895280"/>
                </a:cubicBezTo>
                <a:lnTo>
                  <a:pt x="12829153" y="10895711"/>
                </a:lnTo>
                <a:cubicBezTo>
                  <a:pt x="12828436" y="10889297"/>
                  <a:pt x="12831307" y="10882499"/>
                  <a:pt x="12836476" y="10878527"/>
                </a:cubicBezTo>
                <a:lnTo>
                  <a:pt x="12842841" y="10873596"/>
                </a:lnTo>
                <a:cubicBezTo>
                  <a:pt x="12850881" y="10867421"/>
                  <a:pt x="12862223" y="10870197"/>
                  <a:pt x="12868108" y="10877712"/>
                </a:cubicBezTo>
                <a:cubicBezTo>
                  <a:pt x="12874282" y="10885563"/>
                  <a:pt x="12871459" y="10897243"/>
                  <a:pt x="12863993" y="10902986"/>
                </a:cubicBezTo>
                <a:lnTo>
                  <a:pt x="12857628" y="10907917"/>
                </a:lnTo>
                <a:cubicBezTo>
                  <a:pt x="12855427" y="10909640"/>
                  <a:pt x="12852938" y="10910598"/>
                  <a:pt x="12850450" y="10910981"/>
                </a:cubicBezTo>
                <a:cubicBezTo>
                  <a:pt x="12850976" y="10913566"/>
                  <a:pt x="12851024" y="10916198"/>
                  <a:pt x="12850450" y="10918592"/>
                </a:cubicBezTo>
                <a:cubicBezTo>
                  <a:pt x="12847961" y="10928787"/>
                  <a:pt x="12838294" y="10933192"/>
                  <a:pt x="12828579" y="10931947"/>
                </a:cubicBezTo>
                <a:lnTo>
                  <a:pt x="12817285" y="10930463"/>
                </a:lnTo>
                <a:cubicBezTo>
                  <a:pt x="12807522" y="10929266"/>
                  <a:pt x="12801827" y="10917347"/>
                  <a:pt x="12803932" y="10908635"/>
                </a:cubicBezTo>
                <a:close/>
                <a:moveTo>
                  <a:pt x="12750668" y="10880106"/>
                </a:moveTo>
                <a:lnTo>
                  <a:pt x="12758660" y="10874075"/>
                </a:lnTo>
                <a:lnTo>
                  <a:pt x="12757655" y="10872735"/>
                </a:lnTo>
                <a:cubicBezTo>
                  <a:pt x="12751673" y="10864932"/>
                  <a:pt x="12751002" y="10854209"/>
                  <a:pt x="12758708" y="10847125"/>
                </a:cubicBezTo>
                <a:cubicBezTo>
                  <a:pt x="12765455" y="10840950"/>
                  <a:pt x="12778328" y="10840424"/>
                  <a:pt x="12784310" y="10848178"/>
                </a:cubicBezTo>
                <a:lnTo>
                  <a:pt x="12789241" y="10854545"/>
                </a:lnTo>
                <a:cubicBezTo>
                  <a:pt x="12791633" y="10857656"/>
                  <a:pt x="12792926" y="10861294"/>
                  <a:pt x="12793403" y="10864932"/>
                </a:cubicBezTo>
                <a:cubicBezTo>
                  <a:pt x="12795127" y="10866081"/>
                  <a:pt x="12796754" y="10867373"/>
                  <a:pt x="12798094" y="10869048"/>
                </a:cubicBezTo>
                <a:cubicBezTo>
                  <a:pt x="12804602" y="10877378"/>
                  <a:pt x="12801635" y="10889871"/>
                  <a:pt x="12793595" y="10895902"/>
                </a:cubicBezTo>
                <a:lnTo>
                  <a:pt x="12773113" y="10911363"/>
                </a:lnTo>
                <a:cubicBezTo>
                  <a:pt x="12764497" y="10917874"/>
                  <a:pt x="12752533" y="10914953"/>
                  <a:pt x="12746216" y="10906864"/>
                </a:cubicBezTo>
                <a:cubicBezTo>
                  <a:pt x="12739660" y="10898631"/>
                  <a:pt x="12742628" y="10886138"/>
                  <a:pt x="12750668" y="10880106"/>
                </a:cubicBezTo>
                <a:close/>
                <a:moveTo>
                  <a:pt x="12736215" y="10901312"/>
                </a:moveTo>
                <a:cubicBezTo>
                  <a:pt x="12741144" y="10905715"/>
                  <a:pt x="12743776" y="10913183"/>
                  <a:pt x="12742292" y="10919310"/>
                </a:cubicBezTo>
                <a:cubicBezTo>
                  <a:pt x="12739900" y="10929505"/>
                  <a:pt x="12730233" y="10934101"/>
                  <a:pt x="12720518" y="10932856"/>
                </a:cubicBezTo>
                <a:lnTo>
                  <a:pt x="12717741" y="10932474"/>
                </a:lnTo>
                <a:cubicBezTo>
                  <a:pt x="12711137" y="10935106"/>
                  <a:pt x="12703288" y="10934292"/>
                  <a:pt x="12697689" y="10927017"/>
                </a:cubicBezTo>
                <a:cubicBezTo>
                  <a:pt x="12693191" y="10921129"/>
                  <a:pt x="12693670" y="10915193"/>
                  <a:pt x="12695919" y="10910071"/>
                </a:cubicBezTo>
                <a:cubicBezTo>
                  <a:pt x="12695154" y="10909497"/>
                  <a:pt x="12694195" y="10909305"/>
                  <a:pt x="12693478" y="10908635"/>
                </a:cubicBezTo>
                <a:cubicBezTo>
                  <a:pt x="12686586" y="10901694"/>
                  <a:pt x="12687591" y="10889105"/>
                  <a:pt x="12694771" y="10882786"/>
                </a:cubicBezTo>
                <a:cubicBezTo>
                  <a:pt x="12700369" y="10877856"/>
                  <a:pt x="12706878" y="10874984"/>
                  <a:pt x="12714391" y="10875367"/>
                </a:cubicBezTo>
                <a:cubicBezTo>
                  <a:pt x="12723724" y="10875846"/>
                  <a:pt x="12729802" y="10882260"/>
                  <a:pt x="12734683" y="10889392"/>
                </a:cubicBezTo>
                <a:cubicBezTo>
                  <a:pt x="12737220" y="10892935"/>
                  <a:pt x="12737268" y="10897195"/>
                  <a:pt x="12736215" y="10901312"/>
                </a:cubicBezTo>
                <a:close/>
                <a:moveTo>
                  <a:pt x="12688118" y="10839275"/>
                </a:moveTo>
                <a:lnTo>
                  <a:pt x="12700896" y="10829462"/>
                </a:lnTo>
                <a:cubicBezTo>
                  <a:pt x="12708697" y="10823478"/>
                  <a:pt x="12720852" y="10826734"/>
                  <a:pt x="12726021" y="10834488"/>
                </a:cubicBezTo>
                <a:cubicBezTo>
                  <a:pt x="12731715" y="10843009"/>
                  <a:pt x="12728749" y="10853635"/>
                  <a:pt x="12720995" y="10859619"/>
                </a:cubicBezTo>
                <a:lnTo>
                  <a:pt x="12708218" y="10869432"/>
                </a:lnTo>
                <a:cubicBezTo>
                  <a:pt x="12700417" y="10875415"/>
                  <a:pt x="12688261" y="10872160"/>
                  <a:pt x="12683093" y="10864405"/>
                </a:cubicBezTo>
                <a:cubicBezTo>
                  <a:pt x="12677398" y="10855885"/>
                  <a:pt x="12680365" y="10845258"/>
                  <a:pt x="12688118" y="10839275"/>
                </a:cubicBezTo>
                <a:close/>
                <a:moveTo>
                  <a:pt x="12673091" y="10890063"/>
                </a:moveTo>
                <a:cubicBezTo>
                  <a:pt x="12679217" y="10894035"/>
                  <a:pt x="12682807" y="10902173"/>
                  <a:pt x="12681705" y="10909545"/>
                </a:cubicBezTo>
                <a:cubicBezTo>
                  <a:pt x="12686012" y="10916198"/>
                  <a:pt x="12685487" y="10923139"/>
                  <a:pt x="12681849" y="10928405"/>
                </a:cubicBezTo>
                <a:cubicBezTo>
                  <a:pt x="12678355" y="10936399"/>
                  <a:pt x="12670076" y="10940132"/>
                  <a:pt x="12661413" y="10939031"/>
                </a:cubicBezTo>
                <a:lnTo>
                  <a:pt x="12650119" y="10937595"/>
                </a:lnTo>
                <a:cubicBezTo>
                  <a:pt x="12644951" y="10936925"/>
                  <a:pt x="12641027" y="10933287"/>
                  <a:pt x="12638634" y="10928740"/>
                </a:cubicBezTo>
                <a:cubicBezTo>
                  <a:pt x="12635427" y="10926969"/>
                  <a:pt x="12632221" y="10925197"/>
                  <a:pt x="12629493" y="10922661"/>
                </a:cubicBezTo>
                <a:cubicBezTo>
                  <a:pt x="12621788" y="10915624"/>
                  <a:pt x="12623702" y="10901934"/>
                  <a:pt x="12630832" y="10895424"/>
                </a:cubicBezTo>
                <a:cubicBezTo>
                  <a:pt x="12636576" y="10890254"/>
                  <a:pt x="12643850" y="10889584"/>
                  <a:pt x="12650311" y="10892073"/>
                </a:cubicBezTo>
                <a:cubicBezTo>
                  <a:pt x="12656724" y="10886760"/>
                  <a:pt x="12665434" y="10885132"/>
                  <a:pt x="12673091" y="10890063"/>
                </a:cubicBezTo>
                <a:close/>
                <a:moveTo>
                  <a:pt x="12561009" y="10842386"/>
                </a:moveTo>
                <a:cubicBezTo>
                  <a:pt x="12556129" y="10839083"/>
                  <a:pt x="12553831" y="10834296"/>
                  <a:pt x="12553543" y="10829270"/>
                </a:cubicBezTo>
                <a:cubicBezTo>
                  <a:pt x="12551916" y="10818021"/>
                  <a:pt x="12558664" y="10805097"/>
                  <a:pt x="12571826" y="10806677"/>
                </a:cubicBezTo>
                <a:cubicBezTo>
                  <a:pt x="12575414" y="10807108"/>
                  <a:pt x="12579051" y="10807155"/>
                  <a:pt x="12582593" y="10807586"/>
                </a:cubicBezTo>
                <a:cubicBezTo>
                  <a:pt x="12583502" y="10807586"/>
                  <a:pt x="12584412" y="10807586"/>
                  <a:pt x="12585321" y="10807539"/>
                </a:cubicBezTo>
                <a:cubicBezTo>
                  <a:pt x="12587952" y="10807108"/>
                  <a:pt x="12590298" y="10806821"/>
                  <a:pt x="12592738" y="10807012"/>
                </a:cubicBezTo>
                <a:cubicBezTo>
                  <a:pt x="12596568" y="10802704"/>
                  <a:pt x="12602262" y="10799831"/>
                  <a:pt x="12607670" y="10799831"/>
                </a:cubicBezTo>
                <a:cubicBezTo>
                  <a:pt x="12618868" y="10799831"/>
                  <a:pt x="12625808" y="10808783"/>
                  <a:pt x="12626956" y="10819075"/>
                </a:cubicBezTo>
                <a:cubicBezTo>
                  <a:pt x="12626191" y="10811751"/>
                  <a:pt x="12625090" y="10814383"/>
                  <a:pt x="12628249" y="10817926"/>
                </a:cubicBezTo>
                <a:cubicBezTo>
                  <a:pt x="12630786" y="10820798"/>
                  <a:pt x="12632125" y="10823000"/>
                  <a:pt x="12633561" y="10826350"/>
                </a:cubicBezTo>
                <a:cubicBezTo>
                  <a:pt x="12636671" y="10833674"/>
                  <a:pt x="12636146" y="10840568"/>
                  <a:pt x="12635044" y="10848274"/>
                </a:cubicBezTo>
                <a:lnTo>
                  <a:pt x="12636720" y="10850476"/>
                </a:lnTo>
                <a:cubicBezTo>
                  <a:pt x="12642702" y="10858278"/>
                  <a:pt x="12641745" y="10869671"/>
                  <a:pt x="12633991" y="10875942"/>
                </a:cubicBezTo>
                <a:cubicBezTo>
                  <a:pt x="12631263" y="10878143"/>
                  <a:pt x="12627675" y="10878383"/>
                  <a:pt x="12624276" y="10878718"/>
                </a:cubicBezTo>
                <a:cubicBezTo>
                  <a:pt x="12621884" y="10887191"/>
                  <a:pt x="12613701" y="10894371"/>
                  <a:pt x="12604608" y="10893078"/>
                </a:cubicBezTo>
                <a:lnTo>
                  <a:pt x="12599008" y="10892312"/>
                </a:lnTo>
                <a:cubicBezTo>
                  <a:pt x="12597333" y="10892599"/>
                  <a:pt x="12595562" y="10892839"/>
                  <a:pt x="12593743" y="10892886"/>
                </a:cubicBezTo>
                <a:cubicBezTo>
                  <a:pt x="12582498" y="10893078"/>
                  <a:pt x="12572064" y="10887430"/>
                  <a:pt x="12562157" y="10882212"/>
                </a:cubicBezTo>
                <a:cubicBezTo>
                  <a:pt x="12562349" y="10887621"/>
                  <a:pt x="12560579" y="10893078"/>
                  <a:pt x="12556367" y="10896333"/>
                </a:cubicBezTo>
                <a:lnTo>
                  <a:pt x="12554740" y="10897578"/>
                </a:lnTo>
                <a:cubicBezTo>
                  <a:pt x="12561489" y="10898440"/>
                  <a:pt x="12567805" y="10901120"/>
                  <a:pt x="12573069" y="10905811"/>
                </a:cubicBezTo>
                <a:cubicBezTo>
                  <a:pt x="12580488" y="10912417"/>
                  <a:pt x="12578860" y="10925389"/>
                  <a:pt x="12572160" y="10931660"/>
                </a:cubicBezTo>
                <a:cubicBezTo>
                  <a:pt x="12571681" y="10932090"/>
                  <a:pt x="12571107" y="10932090"/>
                  <a:pt x="12570628" y="10932474"/>
                </a:cubicBezTo>
                <a:cubicBezTo>
                  <a:pt x="12566369" y="10937643"/>
                  <a:pt x="12560244" y="10940802"/>
                  <a:pt x="12553161" y="10939893"/>
                </a:cubicBezTo>
                <a:lnTo>
                  <a:pt x="12549810" y="10939462"/>
                </a:lnTo>
                <a:cubicBezTo>
                  <a:pt x="12550529" y="10945877"/>
                  <a:pt x="12547658" y="10952674"/>
                  <a:pt x="12542489" y="10956646"/>
                </a:cubicBezTo>
                <a:lnTo>
                  <a:pt x="12536124" y="10961577"/>
                </a:lnTo>
                <a:cubicBezTo>
                  <a:pt x="12528084" y="10967752"/>
                  <a:pt x="12516742" y="10964976"/>
                  <a:pt x="12510855" y="10957460"/>
                </a:cubicBezTo>
                <a:cubicBezTo>
                  <a:pt x="12504633" y="10949610"/>
                  <a:pt x="12507505" y="10937930"/>
                  <a:pt x="12514971" y="10932186"/>
                </a:cubicBezTo>
                <a:lnTo>
                  <a:pt x="12521335" y="10927256"/>
                </a:lnTo>
                <a:cubicBezTo>
                  <a:pt x="12522197" y="10926586"/>
                  <a:pt x="12523250" y="10926490"/>
                  <a:pt x="12524207" y="10926059"/>
                </a:cubicBezTo>
                <a:cubicBezTo>
                  <a:pt x="12522962" y="10921320"/>
                  <a:pt x="12523441" y="10916198"/>
                  <a:pt x="12526409" y="10912130"/>
                </a:cubicBezTo>
                <a:cubicBezTo>
                  <a:pt x="12528610" y="10909162"/>
                  <a:pt x="12531147" y="10906577"/>
                  <a:pt x="12533827" y="10904184"/>
                </a:cubicBezTo>
                <a:cubicBezTo>
                  <a:pt x="12530525" y="10903370"/>
                  <a:pt x="12527174" y="10902556"/>
                  <a:pt x="12524446" y="10899732"/>
                </a:cubicBezTo>
                <a:cubicBezTo>
                  <a:pt x="12517987" y="10893078"/>
                  <a:pt x="12518416" y="10879963"/>
                  <a:pt x="12525930" y="10874171"/>
                </a:cubicBezTo>
                <a:lnTo>
                  <a:pt x="12532295" y="10869240"/>
                </a:lnTo>
                <a:cubicBezTo>
                  <a:pt x="12536650" y="10865889"/>
                  <a:pt x="12541579" y="10864789"/>
                  <a:pt x="12546413" y="10865363"/>
                </a:cubicBezTo>
                <a:cubicBezTo>
                  <a:pt x="12545504" y="10855885"/>
                  <a:pt x="12551965" y="10845545"/>
                  <a:pt x="12562111" y="10843535"/>
                </a:cubicBezTo>
                <a:cubicBezTo>
                  <a:pt x="12561727" y="10843104"/>
                  <a:pt x="12561392" y="10842722"/>
                  <a:pt x="12561009" y="10842386"/>
                </a:cubicBezTo>
                <a:close/>
                <a:moveTo>
                  <a:pt x="12471803" y="10823047"/>
                </a:moveTo>
                <a:lnTo>
                  <a:pt x="12484534" y="10813234"/>
                </a:lnTo>
                <a:cubicBezTo>
                  <a:pt x="12492574" y="10807060"/>
                  <a:pt x="12503964" y="10810075"/>
                  <a:pt x="12509802" y="10817591"/>
                </a:cubicBezTo>
                <a:cubicBezTo>
                  <a:pt x="12509802" y="10817591"/>
                  <a:pt x="12509802" y="10817639"/>
                  <a:pt x="12509850" y="10817686"/>
                </a:cubicBezTo>
                <a:cubicBezTo>
                  <a:pt x="12511574" y="10817352"/>
                  <a:pt x="12513295" y="10816921"/>
                  <a:pt x="12515114" y="10817160"/>
                </a:cubicBezTo>
                <a:lnTo>
                  <a:pt x="12527078" y="10818835"/>
                </a:lnTo>
                <a:cubicBezTo>
                  <a:pt x="12537415" y="10820271"/>
                  <a:pt x="12545600" y="10828744"/>
                  <a:pt x="12544690" y="10839610"/>
                </a:cubicBezTo>
                <a:cubicBezTo>
                  <a:pt x="12543877" y="10849566"/>
                  <a:pt x="12534210" y="10858661"/>
                  <a:pt x="12523920" y="10857225"/>
                </a:cubicBezTo>
                <a:lnTo>
                  <a:pt x="12511956" y="10855502"/>
                </a:lnTo>
                <a:cubicBezTo>
                  <a:pt x="12506548" y="10854736"/>
                  <a:pt x="12501810" y="10852008"/>
                  <a:pt x="12498603" y="10848083"/>
                </a:cubicBezTo>
                <a:lnTo>
                  <a:pt x="12492717" y="10852630"/>
                </a:lnTo>
                <a:cubicBezTo>
                  <a:pt x="12484677" y="10858805"/>
                  <a:pt x="12473287" y="10855789"/>
                  <a:pt x="12467496" y="10848274"/>
                </a:cubicBezTo>
                <a:cubicBezTo>
                  <a:pt x="12461274" y="10840376"/>
                  <a:pt x="12464290" y="10828792"/>
                  <a:pt x="12471803" y="10823047"/>
                </a:cubicBezTo>
                <a:close/>
                <a:moveTo>
                  <a:pt x="12463477" y="10857225"/>
                </a:moveTo>
                <a:cubicBezTo>
                  <a:pt x="12477833" y="10875750"/>
                  <a:pt x="12450939" y="10900545"/>
                  <a:pt x="12436581" y="10881973"/>
                </a:cubicBezTo>
                <a:cubicBezTo>
                  <a:pt x="12422176" y="10863496"/>
                  <a:pt x="12449072" y="10838652"/>
                  <a:pt x="12463477" y="10857225"/>
                </a:cubicBezTo>
                <a:close/>
                <a:moveTo>
                  <a:pt x="12396668" y="10808783"/>
                </a:moveTo>
                <a:cubicBezTo>
                  <a:pt x="12402842" y="10802943"/>
                  <a:pt x="12414375" y="10802225"/>
                  <a:pt x="12420788" y="10808448"/>
                </a:cubicBezTo>
                <a:cubicBezTo>
                  <a:pt x="12425478" y="10808496"/>
                  <a:pt x="12430216" y="10810458"/>
                  <a:pt x="12433949" y="10815293"/>
                </a:cubicBezTo>
                <a:cubicBezTo>
                  <a:pt x="12443185" y="10827308"/>
                  <a:pt x="12434283" y="10840663"/>
                  <a:pt x="12422989" y="10843583"/>
                </a:cubicBezTo>
                <a:cubicBezTo>
                  <a:pt x="12416002" y="10847556"/>
                  <a:pt x="12405905" y="10847412"/>
                  <a:pt x="12400736" y="10840759"/>
                </a:cubicBezTo>
                <a:lnTo>
                  <a:pt x="12395807" y="10834392"/>
                </a:lnTo>
                <a:cubicBezTo>
                  <a:pt x="12389920" y="10826638"/>
                  <a:pt x="12389011" y="10816011"/>
                  <a:pt x="12396668" y="10808783"/>
                </a:cubicBezTo>
                <a:close/>
                <a:moveTo>
                  <a:pt x="12367571" y="10902317"/>
                </a:moveTo>
                <a:cubicBezTo>
                  <a:pt x="12370012" y="10900115"/>
                  <a:pt x="12373266" y="10898966"/>
                  <a:pt x="12376664" y="10898343"/>
                </a:cubicBezTo>
                <a:cubicBezTo>
                  <a:pt x="12375611" y="10891546"/>
                  <a:pt x="12378722" y="10884606"/>
                  <a:pt x="12384465" y="10880202"/>
                </a:cubicBezTo>
                <a:lnTo>
                  <a:pt x="12390829" y="10875271"/>
                </a:lnTo>
                <a:cubicBezTo>
                  <a:pt x="12398630" y="10869288"/>
                  <a:pt x="12410834" y="10872686"/>
                  <a:pt x="12415906" y="10880393"/>
                </a:cubicBezTo>
                <a:cubicBezTo>
                  <a:pt x="12421602" y="10888961"/>
                  <a:pt x="12418539" y="10899540"/>
                  <a:pt x="12410785" y="10905476"/>
                </a:cubicBezTo>
                <a:lnTo>
                  <a:pt x="12404421" y="10910407"/>
                </a:lnTo>
                <a:cubicBezTo>
                  <a:pt x="12402937" y="10911555"/>
                  <a:pt x="12401167" y="10912081"/>
                  <a:pt x="12399443" y="10912561"/>
                </a:cubicBezTo>
                <a:cubicBezTo>
                  <a:pt x="12403750" y="10920028"/>
                  <a:pt x="12403655" y="10929314"/>
                  <a:pt x="12396715" y="10935537"/>
                </a:cubicBezTo>
                <a:cubicBezTo>
                  <a:pt x="12389825" y="10941712"/>
                  <a:pt x="12377095" y="10941951"/>
                  <a:pt x="12371113" y="10934197"/>
                </a:cubicBezTo>
                <a:lnTo>
                  <a:pt x="12366182" y="10927830"/>
                </a:lnTo>
                <a:cubicBezTo>
                  <a:pt x="12360248" y="10920123"/>
                  <a:pt x="12359866" y="10909258"/>
                  <a:pt x="12367571" y="10902317"/>
                </a:cubicBezTo>
                <a:close/>
                <a:moveTo>
                  <a:pt x="12367283" y="10964545"/>
                </a:moveTo>
                <a:cubicBezTo>
                  <a:pt x="12375132" y="10958370"/>
                  <a:pt x="12386762" y="10961242"/>
                  <a:pt x="12392553" y="10968709"/>
                </a:cubicBezTo>
                <a:lnTo>
                  <a:pt x="12397482" y="10975076"/>
                </a:lnTo>
                <a:cubicBezTo>
                  <a:pt x="12403655" y="10983069"/>
                  <a:pt x="12400831" y="10994462"/>
                  <a:pt x="12393318" y="11000350"/>
                </a:cubicBezTo>
                <a:cubicBezTo>
                  <a:pt x="12385469" y="11006525"/>
                  <a:pt x="12373840" y="11003653"/>
                  <a:pt x="12368049" y="10996185"/>
                </a:cubicBezTo>
                <a:lnTo>
                  <a:pt x="12363120" y="10989819"/>
                </a:lnTo>
                <a:cubicBezTo>
                  <a:pt x="12356946" y="10981777"/>
                  <a:pt x="12359771" y="10970433"/>
                  <a:pt x="12367283" y="10964545"/>
                </a:cubicBezTo>
                <a:close/>
                <a:moveTo>
                  <a:pt x="12333783" y="11061477"/>
                </a:moveTo>
                <a:cubicBezTo>
                  <a:pt x="12334836" y="11058414"/>
                  <a:pt x="12336368" y="11055542"/>
                  <a:pt x="12338569" y="11053291"/>
                </a:cubicBezTo>
                <a:cubicBezTo>
                  <a:pt x="12338569" y="11053244"/>
                  <a:pt x="12338569" y="11053148"/>
                  <a:pt x="12338569" y="11053052"/>
                </a:cubicBezTo>
                <a:cubicBezTo>
                  <a:pt x="12340723" y="11042952"/>
                  <a:pt x="12350342" y="11037830"/>
                  <a:pt x="12360009" y="11039075"/>
                </a:cubicBezTo>
                <a:lnTo>
                  <a:pt x="12371304" y="11040559"/>
                </a:lnTo>
                <a:cubicBezTo>
                  <a:pt x="12381066" y="11041803"/>
                  <a:pt x="12387193" y="11053004"/>
                  <a:pt x="12385278" y="11062004"/>
                </a:cubicBezTo>
                <a:cubicBezTo>
                  <a:pt x="12383315" y="11071290"/>
                  <a:pt x="12374989" y="11076316"/>
                  <a:pt x="12366136" y="11076077"/>
                </a:cubicBezTo>
                <a:cubicBezTo>
                  <a:pt x="12365417" y="11080289"/>
                  <a:pt x="12363359" y="11084310"/>
                  <a:pt x="12360009" y="11086942"/>
                </a:cubicBezTo>
                <a:lnTo>
                  <a:pt x="12353644" y="11091873"/>
                </a:lnTo>
                <a:cubicBezTo>
                  <a:pt x="12345604" y="11098048"/>
                  <a:pt x="12334932" y="11096995"/>
                  <a:pt x="12328137" y="11089527"/>
                </a:cubicBezTo>
                <a:cubicBezTo>
                  <a:pt x="12325074" y="11086177"/>
                  <a:pt x="12323878" y="11081534"/>
                  <a:pt x="12324164" y="11076938"/>
                </a:cubicBezTo>
                <a:cubicBezTo>
                  <a:pt x="12320767" y="11082299"/>
                  <a:pt x="12315119" y="11086464"/>
                  <a:pt x="12308994" y="11085698"/>
                </a:cubicBezTo>
                <a:lnTo>
                  <a:pt x="12297604" y="11084262"/>
                </a:lnTo>
                <a:cubicBezTo>
                  <a:pt x="12287410" y="11082970"/>
                  <a:pt x="12279800" y="11076891"/>
                  <a:pt x="12279323" y="11065977"/>
                </a:cubicBezTo>
                <a:cubicBezTo>
                  <a:pt x="12279275" y="11065163"/>
                  <a:pt x="12279706" y="11064349"/>
                  <a:pt x="12279800" y="11063535"/>
                </a:cubicBezTo>
                <a:cubicBezTo>
                  <a:pt x="12278892" y="11065355"/>
                  <a:pt x="12277743" y="11067029"/>
                  <a:pt x="12276307" y="11068514"/>
                </a:cubicBezTo>
                <a:cubicBezTo>
                  <a:pt x="12276307" y="11068514"/>
                  <a:pt x="12276355" y="11068561"/>
                  <a:pt x="12276355" y="11068561"/>
                </a:cubicBezTo>
                <a:cubicBezTo>
                  <a:pt x="12282529" y="11076507"/>
                  <a:pt x="12279514" y="11087996"/>
                  <a:pt x="12272000" y="11093788"/>
                </a:cubicBezTo>
                <a:lnTo>
                  <a:pt x="12265635" y="11098718"/>
                </a:lnTo>
                <a:cubicBezTo>
                  <a:pt x="12257595" y="11104893"/>
                  <a:pt x="12246205" y="11101830"/>
                  <a:pt x="12240414" y="11094362"/>
                </a:cubicBezTo>
                <a:cubicBezTo>
                  <a:pt x="12238548" y="11091969"/>
                  <a:pt x="12237782" y="11089289"/>
                  <a:pt x="12237447" y="11086512"/>
                </a:cubicBezTo>
                <a:cubicBezTo>
                  <a:pt x="12234719" y="11085219"/>
                  <a:pt x="12232183" y="11083544"/>
                  <a:pt x="12230269" y="11081150"/>
                </a:cubicBezTo>
                <a:cubicBezTo>
                  <a:pt x="12224047" y="11073396"/>
                  <a:pt x="12226679" y="11061621"/>
                  <a:pt x="12234193" y="11055829"/>
                </a:cubicBezTo>
                <a:lnTo>
                  <a:pt x="12253335" y="11041085"/>
                </a:lnTo>
                <a:cubicBezTo>
                  <a:pt x="12261376" y="11034911"/>
                  <a:pt x="12272622" y="11037496"/>
                  <a:pt x="12278653" y="11045011"/>
                </a:cubicBezTo>
                <a:cubicBezTo>
                  <a:pt x="12281619" y="11048696"/>
                  <a:pt x="12282432" y="11053196"/>
                  <a:pt x="12281763" y="11057552"/>
                </a:cubicBezTo>
                <a:cubicBezTo>
                  <a:pt x="12284969" y="11051616"/>
                  <a:pt x="12291143" y="11046829"/>
                  <a:pt x="12297652" y="11047643"/>
                </a:cubicBezTo>
                <a:cubicBezTo>
                  <a:pt x="12301432" y="11048122"/>
                  <a:pt x="12305261" y="11048601"/>
                  <a:pt x="12309041" y="11049079"/>
                </a:cubicBezTo>
                <a:cubicBezTo>
                  <a:pt x="12319235" y="11050372"/>
                  <a:pt x="12326844" y="11056403"/>
                  <a:pt x="12327323" y="11067365"/>
                </a:cubicBezTo>
                <a:cubicBezTo>
                  <a:pt x="12327323" y="11067604"/>
                  <a:pt x="12327180" y="11067796"/>
                  <a:pt x="12327180" y="11068035"/>
                </a:cubicBezTo>
                <a:cubicBezTo>
                  <a:pt x="12328137" y="11066551"/>
                  <a:pt x="12329093" y="11065019"/>
                  <a:pt x="12330529" y="11063966"/>
                </a:cubicBezTo>
                <a:lnTo>
                  <a:pt x="12333783" y="11061477"/>
                </a:lnTo>
                <a:close/>
                <a:moveTo>
                  <a:pt x="12268124" y="10952243"/>
                </a:moveTo>
                <a:cubicBezTo>
                  <a:pt x="12273053" y="10958657"/>
                  <a:pt x="12272622" y="10965406"/>
                  <a:pt x="12269560" y="10970815"/>
                </a:cubicBezTo>
                <a:cubicBezTo>
                  <a:pt x="12275111" y="10969571"/>
                  <a:pt x="12280853" y="10970433"/>
                  <a:pt x="12285639" y="10975219"/>
                </a:cubicBezTo>
                <a:cubicBezTo>
                  <a:pt x="12291908" y="10981538"/>
                  <a:pt x="12293345" y="10994893"/>
                  <a:pt x="12285591" y="11000877"/>
                </a:cubicBezTo>
                <a:lnTo>
                  <a:pt x="12279226" y="11005807"/>
                </a:lnTo>
                <a:cubicBezTo>
                  <a:pt x="12271426" y="11011790"/>
                  <a:pt x="12261232" y="11013418"/>
                  <a:pt x="12253623" y="11005759"/>
                </a:cubicBezTo>
                <a:cubicBezTo>
                  <a:pt x="12247593" y="10999680"/>
                  <a:pt x="12246253" y="10987234"/>
                  <a:pt x="12253097" y="10980964"/>
                </a:cubicBezTo>
                <a:cubicBezTo>
                  <a:pt x="12248167" y="10981059"/>
                  <a:pt x="12243190" y="10979240"/>
                  <a:pt x="12239265" y="10974166"/>
                </a:cubicBezTo>
                <a:cubicBezTo>
                  <a:pt x="12225005" y="10955594"/>
                  <a:pt x="12253910" y="10933766"/>
                  <a:pt x="12268124" y="10952243"/>
                </a:cubicBezTo>
                <a:close/>
                <a:moveTo>
                  <a:pt x="12302150" y="10917491"/>
                </a:moveTo>
                <a:cubicBezTo>
                  <a:pt x="12316364" y="10935920"/>
                  <a:pt x="12284921" y="10953966"/>
                  <a:pt x="12270899" y="10935728"/>
                </a:cubicBezTo>
                <a:cubicBezTo>
                  <a:pt x="12256637" y="10917347"/>
                  <a:pt x="12288128" y="10899301"/>
                  <a:pt x="12302150" y="10917491"/>
                </a:cubicBezTo>
                <a:close/>
                <a:moveTo>
                  <a:pt x="12295498" y="11013274"/>
                </a:moveTo>
                <a:cubicBezTo>
                  <a:pt x="12281093" y="10994701"/>
                  <a:pt x="12312774" y="10976416"/>
                  <a:pt x="12326987" y="10994749"/>
                </a:cubicBezTo>
                <a:cubicBezTo>
                  <a:pt x="12341393" y="11013322"/>
                  <a:pt x="12309711" y="11031608"/>
                  <a:pt x="12295498" y="11013274"/>
                </a:cubicBezTo>
                <a:close/>
                <a:moveTo>
                  <a:pt x="12300141" y="10883409"/>
                </a:moveTo>
                <a:lnTo>
                  <a:pt x="12288845" y="10881925"/>
                </a:lnTo>
                <a:cubicBezTo>
                  <a:pt x="12278747" y="10880632"/>
                  <a:pt x="12271235" y="10874602"/>
                  <a:pt x="12270804" y="10863783"/>
                </a:cubicBezTo>
                <a:cubicBezTo>
                  <a:pt x="12270421" y="10854832"/>
                  <a:pt x="12279561" y="10844492"/>
                  <a:pt x="12288990" y="10845737"/>
                </a:cubicBezTo>
                <a:lnTo>
                  <a:pt x="12300284" y="10847221"/>
                </a:lnTo>
                <a:cubicBezTo>
                  <a:pt x="12310382" y="10848513"/>
                  <a:pt x="12317896" y="10854545"/>
                  <a:pt x="12318325" y="10865411"/>
                </a:cubicBezTo>
                <a:cubicBezTo>
                  <a:pt x="12318661" y="10874266"/>
                  <a:pt x="12309568" y="10884606"/>
                  <a:pt x="12300141" y="10883409"/>
                </a:cubicBezTo>
                <a:close/>
                <a:moveTo>
                  <a:pt x="12313971" y="10800933"/>
                </a:moveTo>
                <a:cubicBezTo>
                  <a:pt x="12327994" y="10819170"/>
                  <a:pt x="12302533" y="10844923"/>
                  <a:pt x="12288319" y="10826494"/>
                </a:cubicBezTo>
                <a:cubicBezTo>
                  <a:pt x="12274249" y="10808304"/>
                  <a:pt x="12299757" y="10782503"/>
                  <a:pt x="12313971" y="10800933"/>
                </a:cubicBezTo>
                <a:close/>
                <a:moveTo>
                  <a:pt x="12255729" y="10762399"/>
                </a:moveTo>
                <a:cubicBezTo>
                  <a:pt x="12256973" y="10752634"/>
                  <a:pt x="12266497" y="10745598"/>
                  <a:pt x="12276164" y="10746938"/>
                </a:cubicBezTo>
                <a:cubicBezTo>
                  <a:pt x="12285926" y="10748278"/>
                  <a:pt x="12292866" y="10757660"/>
                  <a:pt x="12291622" y="10767377"/>
                </a:cubicBezTo>
                <a:lnTo>
                  <a:pt x="12290138" y="10778674"/>
                </a:lnTo>
                <a:cubicBezTo>
                  <a:pt x="12288893" y="10788391"/>
                  <a:pt x="12279370" y="10795476"/>
                  <a:pt x="12269703" y="10794136"/>
                </a:cubicBezTo>
                <a:cubicBezTo>
                  <a:pt x="12259939" y="10792796"/>
                  <a:pt x="12253001" y="10783413"/>
                  <a:pt x="12254245" y="10773696"/>
                </a:cubicBezTo>
                <a:lnTo>
                  <a:pt x="12255729" y="10762399"/>
                </a:lnTo>
                <a:close/>
                <a:moveTo>
                  <a:pt x="12261663" y="10851720"/>
                </a:moveTo>
                <a:cubicBezTo>
                  <a:pt x="12275733" y="10869958"/>
                  <a:pt x="12249842" y="10895376"/>
                  <a:pt x="12235629" y="10876899"/>
                </a:cubicBezTo>
                <a:cubicBezTo>
                  <a:pt x="12221559" y="10858661"/>
                  <a:pt x="12247449" y="10833291"/>
                  <a:pt x="12261663" y="10851720"/>
                </a:cubicBezTo>
                <a:close/>
                <a:moveTo>
                  <a:pt x="12230747" y="11003031"/>
                </a:moveTo>
                <a:cubicBezTo>
                  <a:pt x="12236825" y="11010833"/>
                  <a:pt x="12237256" y="11021795"/>
                  <a:pt x="12229503" y="11028879"/>
                </a:cubicBezTo>
                <a:cubicBezTo>
                  <a:pt x="12222563" y="11035149"/>
                  <a:pt x="12209738" y="11035437"/>
                  <a:pt x="12203660" y="11027634"/>
                </a:cubicBezTo>
                <a:lnTo>
                  <a:pt x="12198683" y="11021220"/>
                </a:lnTo>
                <a:cubicBezTo>
                  <a:pt x="12192605" y="11013370"/>
                  <a:pt x="12192174" y="11002456"/>
                  <a:pt x="12199927" y="10995372"/>
                </a:cubicBezTo>
                <a:cubicBezTo>
                  <a:pt x="12206867" y="10989101"/>
                  <a:pt x="12219692" y="10988813"/>
                  <a:pt x="12225770" y="10996616"/>
                </a:cubicBezTo>
                <a:lnTo>
                  <a:pt x="12230747" y="11003031"/>
                </a:lnTo>
                <a:close/>
                <a:moveTo>
                  <a:pt x="12220410" y="10907630"/>
                </a:moveTo>
                <a:cubicBezTo>
                  <a:pt x="12221463" y="10912704"/>
                  <a:pt x="12220554" y="10917969"/>
                  <a:pt x="12216534" y="10922804"/>
                </a:cubicBezTo>
                <a:cubicBezTo>
                  <a:pt x="12210839" y="10929745"/>
                  <a:pt x="12197199" y="10931277"/>
                  <a:pt x="12190978" y="10924097"/>
                </a:cubicBezTo>
                <a:cubicBezTo>
                  <a:pt x="12185379" y="10917634"/>
                  <a:pt x="12180880" y="10910358"/>
                  <a:pt x="12182555" y="10901359"/>
                </a:cubicBezTo>
                <a:cubicBezTo>
                  <a:pt x="12182746" y="10900498"/>
                  <a:pt x="12183081" y="10899732"/>
                  <a:pt x="12183321" y="10898918"/>
                </a:cubicBezTo>
                <a:cubicBezTo>
                  <a:pt x="12178630" y="10881925"/>
                  <a:pt x="12200070" y="10864071"/>
                  <a:pt x="12212561" y="10880297"/>
                </a:cubicBezTo>
                <a:cubicBezTo>
                  <a:pt x="12213710" y="10881830"/>
                  <a:pt x="12214523" y="10883409"/>
                  <a:pt x="12215194" y="10885036"/>
                </a:cubicBezTo>
                <a:cubicBezTo>
                  <a:pt x="12216965" y="10886281"/>
                  <a:pt x="12218543" y="10887861"/>
                  <a:pt x="12219836" y="10889632"/>
                </a:cubicBezTo>
                <a:cubicBezTo>
                  <a:pt x="12223665" y="10895137"/>
                  <a:pt x="12223329" y="10902030"/>
                  <a:pt x="12220410" y="10907630"/>
                </a:cubicBezTo>
                <a:close/>
                <a:moveTo>
                  <a:pt x="12180545" y="10802512"/>
                </a:moveTo>
                <a:lnTo>
                  <a:pt x="12186910" y="10797582"/>
                </a:lnTo>
                <a:cubicBezTo>
                  <a:pt x="12194663" y="10791598"/>
                  <a:pt x="12206245" y="10792843"/>
                  <a:pt x="12212322" y="10800645"/>
                </a:cubicBezTo>
                <a:cubicBezTo>
                  <a:pt x="12218305" y="10808304"/>
                  <a:pt x="12217012" y="10820128"/>
                  <a:pt x="12209259" y="10826063"/>
                </a:cubicBezTo>
                <a:lnTo>
                  <a:pt x="12202894" y="10830993"/>
                </a:lnTo>
                <a:cubicBezTo>
                  <a:pt x="12195141" y="10836977"/>
                  <a:pt x="12183560" y="10835732"/>
                  <a:pt x="12177482" y="10827930"/>
                </a:cubicBezTo>
                <a:cubicBezTo>
                  <a:pt x="12171452" y="10820271"/>
                  <a:pt x="12172792" y="10808496"/>
                  <a:pt x="12180545" y="10802512"/>
                </a:cubicBezTo>
                <a:close/>
                <a:moveTo>
                  <a:pt x="12182890" y="10852535"/>
                </a:moveTo>
                <a:cubicBezTo>
                  <a:pt x="12197103" y="10871011"/>
                  <a:pt x="12168437" y="10893126"/>
                  <a:pt x="12154175" y="10874649"/>
                </a:cubicBezTo>
                <a:cubicBezTo>
                  <a:pt x="12139962" y="10856172"/>
                  <a:pt x="12168628" y="10834058"/>
                  <a:pt x="12182890" y="10852535"/>
                </a:cubicBezTo>
                <a:close/>
                <a:moveTo>
                  <a:pt x="12165279" y="10950663"/>
                </a:moveTo>
                <a:cubicBezTo>
                  <a:pt x="12174037" y="10962056"/>
                  <a:pt x="12165853" y="10973879"/>
                  <a:pt x="12154989" y="10976990"/>
                </a:cubicBezTo>
                <a:cubicBezTo>
                  <a:pt x="12156664" y="10977948"/>
                  <a:pt x="12158339" y="10978953"/>
                  <a:pt x="12159488" y="10980485"/>
                </a:cubicBezTo>
                <a:lnTo>
                  <a:pt x="12164417" y="10986852"/>
                </a:lnTo>
                <a:cubicBezTo>
                  <a:pt x="12170591" y="10994893"/>
                  <a:pt x="12170639" y="11005041"/>
                  <a:pt x="12163173" y="11012413"/>
                </a:cubicBezTo>
                <a:cubicBezTo>
                  <a:pt x="12156617" y="11018923"/>
                  <a:pt x="12143360" y="11018731"/>
                  <a:pt x="12137569" y="11011216"/>
                </a:cubicBezTo>
                <a:lnTo>
                  <a:pt x="12132640" y="11004849"/>
                </a:lnTo>
                <a:cubicBezTo>
                  <a:pt x="12126419" y="10996808"/>
                  <a:pt x="12126419" y="10986659"/>
                  <a:pt x="12133837" y="10979240"/>
                </a:cubicBezTo>
                <a:cubicBezTo>
                  <a:pt x="12135655" y="10977421"/>
                  <a:pt x="12138095" y="10976272"/>
                  <a:pt x="12140680" y="10975506"/>
                </a:cubicBezTo>
                <a:cubicBezTo>
                  <a:pt x="12138622" y="10974358"/>
                  <a:pt x="12136660" y="10972730"/>
                  <a:pt x="12134937" y="10970528"/>
                </a:cubicBezTo>
                <a:cubicBezTo>
                  <a:pt x="12120724" y="10952051"/>
                  <a:pt x="12151113" y="10932282"/>
                  <a:pt x="12165279" y="10950663"/>
                </a:cubicBezTo>
                <a:close/>
                <a:moveTo>
                  <a:pt x="12110338" y="10856603"/>
                </a:moveTo>
                <a:cubicBezTo>
                  <a:pt x="12117613" y="10850237"/>
                  <a:pt x="12130008" y="10852008"/>
                  <a:pt x="12135799" y="10859523"/>
                </a:cubicBezTo>
                <a:lnTo>
                  <a:pt x="12140728" y="10865889"/>
                </a:lnTo>
                <a:cubicBezTo>
                  <a:pt x="12146901" y="10873931"/>
                  <a:pt x="12145322" y="10884797"/>
                  <a:pt x="12137808" y="10891355"/>
                </a:cubicBezTo>
                <a:cubicBezTo>
                  <a:pt x="12130535" y="10897721"/>
                  <a:pt x="12118139" y="10895951"/>
                  <a:pt x="12112349" y="10888435"/>
                </a:cubicBezTo>
                <a:lnTo>
                  <a:pt x="12107419" y="10882068"/>
                </a:lnTo>
                <a:cubicBezTo>
                  <a:pt x="12101246" y="10874027"/>
                  <a:pt x="12102825" y="10863160"/>
                  <a:pt x="12110338" y="10856603"/>
                </a:cubicBezTo>
                <a:close/>
                <a:moveTo>
                  <a:pt x="12057696" y="10785998"/>
                </a:moveTo>
                <a:cubicBezTo>
                  <a:pt x="12057169" y="10780445"/>
                  <a:pt x="12058653" y="10774653"/>
                  <a:pt x="12062960" y="10771303"/>
                </a:cubicBezTo>
                <a:lnTo>
                  <a:pt x="12069325" y="10766372"/>
                </a:lnTo>
                <a:cubicBezTo>
                  <a:pt x="12077413" y="10760149"/>
                  <a:pt x="12087271" y="10759671"/>
                  <a:pt x="12094929" y="10767042"/>
                </a:cubicBezTo>
                <a:cubicBezTo>
                  <a:pt x="12101485" y="10773361"/>
                  <a:pt x="12101772" y="10786860"/>
                  <a:pt x="12094211" y="10792652"/>
                </a:cubicBezTo>
                <a:lnTo>
                  <a:pt x="12087845" y="10797582"/>
                </a:lnTo>
                <a:cubicBezTo>
                  <a:pt x="12081672" y="10802369"/>
                  <a:pt x="12074445" y="10803661"/>
                  <a:pt x="12067937" y="10800693"/>
                </a:cubicBezTo>
                <a:cubicBezTo>
                  <a:pt x="12068416" y="10806390"/>
                  <a:pt x="12066741" y="10812373"/>
                  <a:pt x="12062290" y="10815772"/>
                </a:cubicBezTo>
                <a:lnTo>
                  <a:pt x="12055925" y="10820702"/>
                </a:lnTo>
                <a:cubicBezTo>
                  <a:pt x="12054920" y="10821468"/>
                  <a:pt x="12053771" y="10821851"/>
                  <a:pt x="12052718" y="10822425"/>
                </a:cubicBezTo>
                <a:cubicBezTo>
                  <a:pt x="12051427" y="10824771"/>
                  <a:pt x="12049847" y="10826925"/>
                  <a:pt x="12047741" y="10828601"/>
                </a:cubicBezTo>
                <a:cubicBezTo>
                  <a:pt x="12039892" y="10834775"/>
                  <a:pt x="12028263" y="10831951"/>
                  <a:pt x="12022473" y="10824483"/>
                </a:cubicBezTo>
                <a:lnTo>
                  <a:pt x="12017543" y="10818117"/>
                </a:lnTo>
                <a:cubicBezTo>
                  <a:pt x="12011370" y="10810075"/>
                  <a:pt x="12014194" y="10798779"/>
                  <a:pt x="12021659" y="10792843"/>
                </a:cubicBezTo>
                <a:cubicBezTo>
                  <a:pt x="12025966" y="10789444"/>
                  <a:pt x="12031326" y="10788918"/>
                  <a:pt x="12036303" y="10790258"/>
                </a:cubicBezTo>
                <a:lnTo>
                  <a:pt x="12038218" y="10788775"/>
                </a:lnTo>
                <a:cubicBezTo>
                  <a:pt x="12044200" y="10784179"/>
                  <a:pt x="12051378" y="10783174"/>
                  <a:pt x="12057696" y="10785998"/>
                </a:cubicBezTo>
                <a:close/>
                <a:moveTo>
                  <a:pt x="11993424" y="10756272"/>
                </a:moveTo>
                <a:cubicBezTo>
                  <a:pt x="11995530" y="10747273"/>
                  <a:pt x="12005819" y="10739758"/>
                  <a:pt x="12015150" y="10742677"/>
                </a:cubicBezTo>
                <a:lnTo>
                  <a:pt x="12022856" y="10745119"/>
                </a:lnTo>
                <a:cubicBezTo>
                  <a:pt x="12032236" y="10748039"/>
                  <a:pt x="12038792" y="10756703"/>
                  <a:pt x="12036399" y="10766851"/>
                </a:cubicBezTo>
                <a:cubicBezTo>
                  <a:pt x="12034294" y="10775850"/>
                  <a:pt x="12024004" y="10783365"/>
                  <a:pt x="12014672" y="10780445"/>
                </a:cubicBezTo>
                <a:lnTo>
                  <a:pt x="12006967" y="10778052"/>
                </a:lnTo>
                <a:cubicBezTo>
                  <a:pt x="11997635" y="10775036"/>
                  <a:pt x="11991079" y="10766420"/>
                  <a:pt x="11993424" y="10756272"/>
                </a:cubicBezTo>
                <a:close/>
                <a:moveTo>
                  <a:pt x="11948486" y="10806246"/>
                </a:moveTo>
                <a:cubicBezTo>
                  <a:pt x="11953462" y="10807826"/>
                  <a:pt x="11956334" y="10810793"/>
                  <a:pt x="11957866" y="10814240"/>
                </a:cubicBezTo>
                <a:cubicBezTo>
                  <a:pt x="11963657" y="10804379"/>
                  <a:pt x="11977726" y="10799449"/>
                  <a:pt x="11986580" y="10811033"/>
                </a:cubicBezTo>
                <a:cubicBezTo>
                  <a:pt x="12000794" y="10829462"/>
                  <a:pt x="11973419" y="10853156"/>
                  <a:pt x="11959206" y="10834727"/>
                </a:cubicBezTo>
                <a:cubicBezTo>
                  <a:pt x="11957818" y="10832956"/>
                  <a:pt x="11957195" y="10831137"/>
                  <a:pt x="11956526" y="10829319"/>
                </a:cubicBezTo>
                <a:cubicBezTo>
                  <a:pt x="11952315" y="10836786"/>
                  <a:pt x="11943604" y="10842386"/>
                  <a:pt x="11933315" y="10839179"/>
                </a:cubicBezTo>
                <a:cubicBezTo>
                  <a:pt x="11911109" y="10832142"/>
                  <a:pt x="11926519" y="10799353"/>
                  <a:pt x="11948486" y="10806246"/>
                </a:cubicBezTo>
                <a:close/>
                <a:moveTo>
                  <a:pt x="11917905" y="10872304"/>
                </a:moveTo>
                <a:cubicBezTo>
                  <a:pt x="11928290" y="10867182"/>
                  <a:pt x="11939440" y="10868043"/>
                  <a:pt x="11949299" y="10872686"/>
                </a:cubicBezTo>
                <a:cubicBezTo>
                  <a:pt x="11953032" y="10865937"/>
                  <a:pt x="11959397" y="10861437"/>
                  <a:pt x="11968011" y="10862969"/>
                </a:cubicBezTo>
                <a:cubicBezTo>
                  <a:pt x="11976769" y="10864549"/>
                  <a:pt x="11985575" y="10874649"/>
                  <a:pt x="11982655" y="10883984"/>
                </a:cubicBezTo>
                <a:lnTo>
                  <a:pt x="11980263" y="10891642"/>
                </a:lnTo>
                <a:cubicBezTo>
                  <a:pt x="11977295" y="10901024"/>
                  <a:pt x="11969830" y="10908204"/>
                  <a:pt x="11959253" y="10906289"/>
                </a:cubicBezTo>
                <a:cubicBezTo>
                  <a:pt x="11958871" y="10906242"/>
                  <a:pt x="11958535" y="10905955"/>
                  <a:pt x="11958153" y="10905859"/>
                </a:cubicBezTo>
                <a:cubicBezTo>
                  <a:pt x="11951644" y="10911172"/>
                  <a:pt x="11942120" y="10911507"/>
                  <a:pt x="11935325" y="10906194"/>
                </a:cubicBezTo>
                <a:cubicBezTo>
                  <a:pt x="11934511" y="10905620"/>
                  <a:pt x="11934129" y="10905333"/>
                  <a:pt x="11934033" y="10905189"/>
                </a:cubicBezTo>
                <a:cubicBezTo>
                  <a:pt x="11933937" y="10905141"/>
                  <a:pt x="11933842" y="10905093"/>
                  <a:pt x="11933746" y="10905045"/>
                </a:cubicBezTo>
                <a:cubicBezTo>
                  <a:pt x="11933698" y="10904997"/>
                  <a:pt x="11933650" y="10904997"/>
                  <a:pt x="11933602" y="10904997"/>
                </a:cubicBezTo>
                <a:cubicBezTo>
                  <a:pt x="11932597" y="10905380"/>
                  <a:pt x="11931592" y="10905763"/>
                  <a:pt x="11930587" y="10906242"/>
                </a:cubicBezTo>
                <a:cubicBezTo>
                  <a:pt x="11921494" y="10910741"/>
                  <a:pt x="11910822" y="10903801"/>
                  <a:pt x="11907329" y="10895567"/>
                </a:cubicBezTo>
                <a:cubicBezTo>
                  <a:pt x="11903165" y="10885898"/>
                  <a:pt x="11909434" y="10876516"/>
                  <a:pt x="11917905" y="10872304"/>
                </a:cubicBezTo>
                <a:close/>
                <a:moveTo>
                  <a:pt x="11918192" y="11008631"/>
                </a:moveTo>
                <a:cubicBezTo>
                  <a:pt x="11927429" y="11008200"/>
                  <a:pt x="11937383" y="11016098"/>
                  <a:pt x="11937096" y="11025863"/>
                </a:cubicBezTo>
                <a:cubicBezTo>
                  <a:pt x="11936856" y="11034815"/>
                  <a:pt x="11935086" y="11043239"/>
                  <a:pt x="11928769" y="11049989"/>
                </a:cubicBezTo>
                <a:cubicBezTo>
                  <a:pt x="11921829" y="11057360"/>
                  <a:pt x="11912162" y="11058509"/>
                  <a:pt x="11902687" y="11057360"/>
                </a:cubicBezTo>
                <a:cubicBezTo>
                  <a:pt x="11892923" y="11056211"/>
                  <a:pt x="11886894" y="11044675"/>
                  <a:pt x="11888808" y="11035820"/>
                </a:cubicBezTo>
                <a:cubicBezTo>
                  <a:pt x="11890387" y="11028688"/>
                  <a:pt x="11895603" y="11024236"/>
                  <a:pt x="11901873" y="11022608"/>
                </a:cubicBezTo>
                <a:cubicBezTo>
                  <a:pt x="11903883" y="11015045"/>
                  <a:pt x="11909673" y="11009062"/>
                  <a:pt x="11918192" y="11008631"/>
                </a:cubicBezTo>
                <a:close/>
                <a:moveTo>
                  <a:pt x="11889238" y="10880297"/>
                </a:moveTo>
                <a:cubicBezTo>
                  <a:pt x="11911492" y="10887286"/>
                  <a:pt x="11900341" y="10921751"/>
                  <a:pt x="11878088" y="10914762"/>
                </a:cubicBezTo>
                <a:cubicBezTo>
                  <a:pt x="11855834" y="10907774"/>
                  <a:pt x="11866985" y="10873309"/>
                  <a:pt x="11889238" y="10880297"/>
                </a:cubicBezTo>
                <a:close/>
                <a:moveTo>
                  <a:pt x="11855308" y="10911843"/>
                </a:moveTo>
                <a:cubicBezTo>
                  <a:pt x="11872154" y="10917108"/>
                  <a:pt x="11868421" y="10937595"/>
                  <a:pt x="11856074" y="10944248"/>
                </a:cubicBezTo>
                <a:cubicBezTo>
                  <a:pt x="11857365" y="10945254"/>
                  <a:pt x="11858705" y="10946020"/>
                  <a:pt x="11859854" y="10947504"/>
                </a:cubicBezTo>
                <a:cubicBezTo>
                  <a:pt x="11870574" y="10961433"/>
                  <a:pt x="11857652" y="10978570"/>
                  <a:pt x="11844588" y="10978044"/>
                </a:cubicBezTo>
                <a:cubicBezTo>
                  <a:pt x="11847986" y="10978857"/>
                  <a:pt x="11850235" y="10979767"/>
                  <a:pt x="11853106" y="10981538"/>
                </a:cubicBezTo>
                <a:cubicBezTo>
                  <a:pt x="11859663" y="10985511"/>
                  <a:pt x="11863012" y="10991255"/>
                  <a:pt x="11866458" y="10997861"/>
                </a:cubicBezTo>
                <a:cubicBezTo>
                  <a:pt x="11867463" y="10999823"/>
                  <a:pt x="11867703" y="11002121"/>
                  <a:pt x="11867559" y="11004562"/>
                </a:cubicBezTo>
                <a:cubicBezTo>
                  <a:pt x="11869665" y="11007290"/>
                  <a:pt x="11871244" y="11010498"/>
                  <a:pt x="11871675" y="11013801"/>
                </a:cubicBezTo>
                <a:cubicBezTo>
                  <a:pt x="11872010" y="11016434"/>
                  <a:pt x="11872154" y="11019114"/>
                  <a:pt x="11872249" y="11021747"/>
                </a:cubicBezTo>
                <a:cubicBezTo>
                  <a:pt x="11872680" y="11022321"/>
                  <a:pt x="11873158" y="11022848"/>
                  <a:pt x="11873541" y="11023470"/>
                </a:cubicBezTo>
                <a:cubicBezTo>
                  <a:pt x="11878375" y="11031464"/>
                  <a:pt x="11876078" y="11043814"/>
                  <a:pt x="11867416" y="11048361"/>
                </a:cubicBezTo>
                <a:lnTo>
                  <a:pt x="11862725" y="11050803"/>
                </a:lnTo>
                <a:cubicBezTo>
                  <a:pt x="11861577" y="11051951"/>
                  <a:pt x="11860381" y="11053100"/>
                  <a:pt x="11859041" y="11054106"/>
                </a:cubicBezTo>
                <a:cubicBezTo>
                  <a:pt x="11848656" y="11061860"/>
                  <a:pt x="11834299" y="11062147"/>
                  <a:pt x="11821999" y="11064253"/>
                </a:cubicBezTo>
                <a:cubicBezTo>
                  <a:pt x="11811519" y="11066073"/>
                  <a:pt x="11805249" y="11059514"/>
                  <a:pt x="11803479" y="11051521"/>
                </a:cubicBezTo>
                <a:cubicBezTo>
                  <a:pt x="11800511" y="11051951"/>
                  <a:pt x="11797448" y="11051664"/>
                  <a:pt x="11794529" y="11050372"/>
                </a:cubicBezTo>
                <a:cubicBezTo>
                  <a:pt x="11794290" y="11056355"/>
                  <a:pt x="11791610" y="11062243"/>
                  <a:pt x="11786202" y="11065115"/>
                </a:cubicBezTo>
                <a:lnTo>
                  <a:pt x="11776104" y="11070381"/>
                </a:lnTo>
                <a:cubicBezTo>
                  <a:pt x="11769978" y="11073588"/>
                  <a:pt x="11762800" y="11073348"/>
                  <a:pt x="11757200" y="11069950"/>
                </a:cubicBezTo>
                <a:cubicBezTo>
                  <a:pt x="11753803" y="11072295"/>
                  <a:pt x="11750022" y="11073970"/>
                  <a:pt x="11745954" y="11073779"/>
                </a:cubicBezTo>
                <a:cubicBezTo>
                  <a:pt x="11745667" y="11086464"/>
                  <a:pt x="11735091" y="11099245"/>
                  <a:pt x="11724466" y="11105372"/>
                </a:cubicBezTo>
                <a:cubicBezTo>
                  <a:pt x="11717000" y="11109680"/>
                  <a:pt x="11706616" y="11107382"/>
                  <a:pt x="11697331" y="11103361"/>
                </a:cubicBezTo>
                <a:cubicBezTo>
                  <a:pt x="11693120" y="11114802"/>
                  <a:pt x="11673642" y="11120976"/>
                  <a:pt x="11663353" y="11107622"/>
                </a:cubicBezTo>
                <a:cubicBezTo>
                  <a:pt x="11656366" y="11098527"/>
                  <a:pt x="11660481" y="11089527"/>
                  <a:pt x="11668139" y="11084884"/>
                </a:cubicBezTo>
                <a:cubicBezTo>
                  <a:pt x="11666703" y="11083975"/>
                  <a:pt x="11665363" y="11082922"/>
                  <a:pt x="11664310" y="11081725"/>
                </a:cubicBezTo>
                <a:cubicBezTo>
                  <a:pt x="11656366" y="11087086"/>
                  <a:pt x="11645741" y="11084597"/>
                  <a:pt x="11639903" y="11077369"/>
                </a:cubicBezTo>
                <a:cubicBezTo>
                  <a:pt x="11636122" y="11072726"/>
                  <a:pt x="11635595" y="11066551"/>
                  <a:pt x="11637414" y="11061142"/>
                </a:cubicBezTo>
                <a:cubicBezTo>
                  <a:pt x="11636744" y="11062099"/>
                  <a:pt x="11635883" y="11062961"/>
                  <a:pt x="11634926" y="11063679"/>
                </a:cubicBezTo>
                <a:lnTo>
                  <a:pt x="11628560" y="11068609"/>
                </a:lnTo>
                <a:cubicBezTo>
                  <a:pt x="11620760" y="11074593"/>
                  <a:pt x="11610614" y="11076364"/>
                  <a:pt x="11602957" y="11068753"/>
                </a:cubicBezTo>
                <a:cubicBezTo>
                  <a:pt x="11596688" y="11062530"/>
                  <a:pt x="11595060" y="11049079"/>
                  <a:pt x="11602861" y="11043096"/>
                </a:cubicBezTo>
                <a:lnTo>
                  <a:pt x="11609226" y="11038165"/>
                </a:lnTo>
                <a:cubicBezTo>
                  <a:pt x="11617027" y="11032182"/>
                  <a:pt x="11627124" y="11030411"/>
                  <a:pt x="11634830" y="11038070"/>
                </a:cubicBezTo>
                <a:cubicBezTo>
                  <a:pt x="11639281" y="11042521"/>
                  <a:pt x="11641290" y="11050563"/>
                  <a:pt x="11639328" y="11056978"/>
                </a:cubicBezTo>
                <a:cubicBezTo>
                  <a:pt x="11640477" y="11055063"/>
                  <a:pt x="11641913" y="11053388"/>
                  <a:pt x="11643683" y="11052047"/>
                </a:cubicBezTo>
                <a:lnTo>
                  <a:pt x="11650048" y="11047116"/>
                </a:lnTo>
                <a:cubicBezTo>
                  <a:pt x="11652297" y="11045346"/>
                  <a:pt x="11654834" y="11044388"/>
                  <a:pt x="11657419" y="11043957"/>
                </a:cubicBezTo>
                <a:cubicBezTo>
                  <a:pt x="11659524" y="11035724"/>
                  <a:pt x="11664453" y="11028448"/>
                  <a:pt x="11672828" y="11024093"/>
                </a:cubicBezTo>
                <a:cubicBezTo>
                  <a:pt x="11678188" y="11021316"/>
                  <a:pt x="11683596" y="11020263"/>
                  <a:pt x="11688956" y="11020454"/>
                </a:cubicBezTo>
                <a:cubicBezTo>
                  <a:pt x="11690009" y="11017870"/>
                  <a:pt x="11691636" y="11015429"/>
                  <a:pt x="11693934" y="11013370"/>
                </a:cubicBezTo>
                <a:cubicBezTo>
                  <a:pt x="11700968" y="11006956"/>
                  <a:pt x="11713651" y="11008296"/>
                  <a:pt x="11719441" y="11015763"/>
                </a:cubicBezTo>
                <a:lnTo>
                  <a:pt x="11729252" y="11028544"/>
                </a:lnTo>
                <a:cubicBezTo>
                  <a:pt x="11733320" y="11033809"/>
                  <a:pt x="11734181" y="11040272"/>
                  <a:pt x="11732171" y="11045968"/>
                </a:cubicBezTo>
                <a:cubicBezTo>
                  <a:pt x="11732315" y="11046111"/>
                  <a:pt x="11732506" y="11046351"/>
                  <a:pt x="11732650" y="11046542"/>
                </a:cubicBezTo>
                <a:cubicBezTo>
                  <a:pt x="11737723" y="11039075"/>
                  <a:pt x="11747964" y="11035437"/>
                  <a:pt x="11756387" y="11040224"/>
                </a:cubicBezTo>
                <a:cubicBezTo>
                  <a:pt x="11756818" y="11039984"/>
                  <a:pt x="11757057" y="11039506"/>
                  <a:pt x="11757487" y="11039266"/>
                </a:cubicBezTo>
                <a:cubicBezTo>
                  <a:pt x="11760838" y="11037496"/>
                  <a:pt x="11764235" y="11035724"/>
                  <a:pt x="11767586" y="11034001"/>
                </a:cubicBezTo>
                <a:cubicBezTo>
                  <a:pt x="11772946" y="11031224"/>
                  <a:pt x="11779024" y="11031177"/>
                  <a:pt x="11784192" y="11033426"/>
                </a:cubicBezTo>
                <a:cubicBezTo>
                  <a:pt x="11784527" y="11028975"/>
                  <a:pt x="11786585" y="11025002"/>
                  <a:pt x="11789839" y="11021938"/>
                </a:cubicBezTo>
                <a:cubicBezTo>
                  <a:pt x="11786011" y="11014375"/>
                  <a:pt x="11786489" y="11004945"/>
                  <a:pt x="11795151" y="11000206"/>
                </a:cubicBezTo>
                <a:cubicBezTo>
                  <a:pt x="11798119" y="10998579"/>
                  <a:pt x="11800894" y="10996616"/>
                  <a:pt x="11803861" y="10995036"/>
                </a:cubicBezTo>
                <a:cubicBezTo>
                  <a:pt x="11804579" y="10994558"/>
                  <a:pt x="11805249" y="10994031"/>
                  <a:pt x="11805871" y="10993505"/>
                </a:cubicBezTo>
                <a:cubicBezTo>
                  <a:pt x="11807642" y="10991734"/>
                  <a:pt x="11809317" y="10990250"/>
                  <a:pt x="11811231" y="10989053"/>
                </a:cubicBezTo>
                <a:cubicBezTo>
                  <a:pt x="11811806" y="10983692"/>
                  <a:pt x="11814581" y="10978331"/>
                  <a:pt x="11818697" y="10975410"/>
                </a:cubicBezTo>
                <a:cubicBezTo>
                  <a:pt x="11823961" y="10971629"/>
                  <a:pt x="11829800" y="10971629"/>
                  <a:pt x="11835064" y="10973640"/>
                </a:cubicBezTo>
                <a:cubicBezTo>
                  <a:pt x="11834250" y="10972922"/>
                  <a:pt x="11833389" y="10972539"/>
                  <a:pt x="11832623" y="10971582"/>
                </a:cubicBezTo>
                <a:cubicBezTo>
                  <a:pt x="11824583" y="10961146"/>
                  <a:pt x="11829943" y="10949036"/>
                  <a:pt x="11838606" y="10943770"/>
                </a:cubicBezTo>
                <a:cubicBezTo>
                  <a:pt x="11821616" y="10934436"/>
                  <a:pt x="11834490" y="10905333"/>
                  <a:pt x="11855308" y="10911843"/>
                </a:cubicBezTo>
                <a:close/>
                <a:moveTo>
                  <a:pt x="11807929" y="10761968"/>
                </a:moveTo>
                <a:cubicBezTo>
                  <a:pt x="11817213" y="10764793"/>
                  <a:pt x="11822908" y="10775228"/>
                  <a:pt x="11819989" y="10784562"/>
                </a:cubicBezTo>
                <a:lnTo>
                  <a:pt x="11817596" y="10792221"/>
                </a:lnTo>
                <a:cubicBezTo>
                  <a:pt x="11815060" y="10800358"/>
                  <a:pt x="11806972" y="10805241"/>
                  <a:pt x="11798693" y="10804619"/>
                </a:cubicBezTo>
                <a:cubicBezTo>
                  <a:pt x="11799746" y="10805959"/>
                  <a:pt x="11800415" y="10807586"/>
                  <a:pt x="11801038" y="10809166"/>
                </a:cubicBezTo>
                <a:cubicBezTo>
                  <a:pt x="11807977" y="10803709"/>
                  <a:pt x="11819893" y="10803422"/>
                  <a:pt x="11825588" y="10810842"/>
                </a:cubicBezTo>
                <a:lnTo>
                  <a:pt x="11830517" y="10817208"/>
                </a:lnTo>
                <a:cubicBezTo>
                  <a:pt x="11836500" y="10824963"/>
                  <a:pt x="11837170" y="10835732"/>
                  <a:pt x="11829417" y="10842817"/>
                </a:cubicBezTo>
                <a:cubicBezTo>
                  <a:pt x="11822669" y="10848992"/>
                  <a:pt x="11809795" y="10849519"/>
                  <a:pt x="11803813" y="10841764"/>
                </a:cubicBezTo>
                <a:lnTo>
                  <a:pt x="11798884" y="10835398"/>
                </a:lnTo>
                <a:cubicBezTo>
                  <a:pt x="11797497" y="10833578"/>
                  <a:pt x="11796444" y="10831568"/>
                  <a:pt x="11795678" y="10829557"/>
                </a:cubicBezTo>
                <a:cubicBezTo>
                  <a:pt x="11791945" y="10832573"/>
                  <a:pt x="11787111" y="10834249"/>
                  <a:pt x="11782134" y="10833578"/>
                </a:cubicBezTo>
                <a:lnTo>
                  <a:pt x="11770840" y="10832095"/>
                </a:lnTo>
                <a:cubicBezTo>
                  <a:pt x="11761125" y="10830850"/>
                  <a:pt x="11753898" y="10821660"/>
                  <a:pt x="11755095" y="10811894"/>
                </a:cubicBezTo>
                <a:cubicBezTo>
                  <a:pt x="11756291" y="10802225"/>
                  <a:pt x="11765624" y="10794901"/>
                  <a:pt x="11775338" y="10796146"/>
                </a:cubicBezTo>
                <a:lnTo>
                  <a:pt x="11786011" y="10797534"/>
                </a:lnTo>
                <a:cubicBezTo>
                  <a:pt x="11782660" y="10793034"/>
                  <a:pt x="11781129" y="10787290"/>
                  <a:pt x="11782852" y="10781690"/>
                </a:cubicBezTo>
                <a:lnTo>
                  <a:pt x="11785245" y="10773983"/>
                </a:lnTo>
                <a:cubicBezTo>
                  <a:pt x="11788308" y="10764649"/>
                  <a:pt x="11798501" y="10759049"/>
                  <a:pt x="11807929" y="10761968"/>
                </a:cubicBezTo>
                <a:close/>
                <a:moveTo>
                  <a:pt x="11834394" y="10525598"/>
                </a:moveTo>
                <a:lnTo>
                  <a:pt x="11828029" y="10530528"/>
                </a:lnTo>
                <a:cubicBezTo>
                  <a:pt x="11819989" y="10536703"/>
                  <a:pt x="11808599" y="10533639"/>
                  <a:pt x="11802808" y="10526172"/>
                </a:cubicBezTo>
                <a:cubicBezTo>
                  <a:pt x="11796635" y="10518178"/>
                  <a:pt x="11799698" y="10506690"/>
                  <a:pt x="11807164" y="10500946"/>
                </a:cubicBezTo>
                <a:lnTo>
                  <a:pt x="11813528" y="10496015"/>
                </a:lnTo>
                <a:cubicBezTo>
                  <a:pt x="11821568" y="10489840"/>
                  <a:pt x="11832959" y="10492904"/>
                  <a:pt x="11838749" y="10500371"/>
                </a:cubicBezTo>
                <a:cubicBezTo>
                  <a:pt x="11844923" y="10508317"/>
                  <a:pt x="11841908" y="10519805"/>
                  <a:pt x="11834394" y="10525598"/>
                </a:cubicBezTo>
                <a:close/>
                <a:moveTo>
                  <a:pt x="11838557" y="10252751"/>
                </a:moveTo>
                <a:cubicBezTo>
                  <a:pt x="11829177" y="10246863"/>
                  <a:pt x="11821999" y="10238103"/>
                  <a:pt x="11820228" y="10226951"/>
                </a:cubicBezTo>
                <a:cubicBezTo>
                  <a:pt x="11819797" y="10224222"/>
                  <a:pt x="11819941" y="10221589"/>
                  <a:pt x="11820372" y="10219005"/>
                </a:cubicBezTo>
                <a:cubicBezTo>
                  <a:pt x="11817501" y="10215271"/>
                  <a:pt x="11815969" y="10210436"/>
                  <a:pt x="11816591" y="10205505"/>
                </a:cubicBezTo>
                <a:lnTo>
                  <a:pt x="11818075" y="10194209"/>
                </a:lnTo>
                <a:cubicBezTo>
                  <a:pt x="11819319" y="10184491"/>
                  <a:pt x="11828843" y="10177407"/>
                  <a:pt x="11838510" y="10178748"/>
                </a:cubicBezTo>
                <a:cubicBezTo>
                  <a:pt x="11848273" y="10180088"/>
                  <a:pt x="11855212" y="10189517"/>
                  <a:pt x="11853968" y="10199187"/>
                </a:cubicBezTo>
                <a:cubicBezTo>
                  <a:pt x="11853489" y="10202968"/>
                  <a:pt x="11852963" y="10206702"/>
                  <a:pt x="11852484" y="10210484"/>
                </a:cubicBezTo>
                <a:cubicBezTo>
                  <a:pt x="11852484" y="10210628"/>
                  <a:pt x="11852341" y="10210819"/>
                  <a:pt x="11852292" y="10210962"/>
                </a:cubicBezTo>
                <a:cubicBezTo>
                  <a:pt x="11853776" y="10212781"/>
                  <a:pt x="11854781" y="10214935"/>
                  <a:pt x="11855164" y="10217329"/>
                </a:cubicBezTo>
                <a:cubicBezTo>
                  <a:pt x="11855308" y="10218430"/>
                  <a:pt x="11855547" y="10219579"/>
                  <a:pt x="11855834" y="10220679"/>
                </a:cubicBezTo>
                <a:cubicBezTo>
                  <a:pt x="11855834" y="10220679"/>
                  <a:pt x="11855834" y="10220679"/>
                  <a:pt x="11855834" y="10220679"/>
                </a:cubicBezTo>
                <a:cubicBezTo>
                  <a:pt x="11855930" y="10220775"/>
                  <a:pt x="11855930" y="10220823"/>
                  <a:pt x="11856074" y="10220967"/>
                </a:cubicBezTo>
                <a:cubicBezTo>
                  <a:pt x="11856312" y="10221110"/>
                  <a:pt x="11856361" y="10221158"/>
                  <a:pt x="11856839" y="10221446"/>
                </a:cubicBezTo>
                <a:cubicBezTo>
                  <a:pt x="11865454" y="10226807"/>
                  <a:pt x="11867990" y="10237338"/>
                  <a:pt x="11863300" y="10246241"/>
                </a:cubicBezTo>
                <a:cubicBezTo>
                  <a:pt x="11858849" y="10254761"/>
                  <a:pt x="11846598" y="10257729"/>
                  <a:pt x="11838557" y="10252751"/>
                </a:cubicBezTo>
                <a:close/>
                <a:moveTo>
                  <a:pt x="11928529" y="10507934"/>
                </a:moveTo>
                <a:cubicBezTo>
                  <a:pt x="11927811" y="10512195"/>
                  <a:pt x="11925753" y="10516167"/>
                  <a:pt x="11922404" y="10518800"/>
                </a:cubicBezTo>
                <a:lnTo>
                  <a:pt x="11916038" y="10523731"/>
                </a:lnTo>
                <a:cubicBezTo>
                  <a:pt x="11907998" y="10529953"/>
                  <a:pt x="11897327" y="10528852"/>
                  <a:pt x="11890531" y="10521385"/>
                </a:cubicBezTo>
                <a:cubicBezTo>
                  <a:pt x="11884118" y="10514349"/>
                  <a:pt x="11885410" y="10501664"/>
                  <a:pt x="11892876" y="10495872"/>
                </a:cubicBezTo>
                <a:lnTo>
                  <a:pt x="11899240" y="10490941"/>
                </a:lnTo>
                <a:cubicBezTo>
                  <a:pt x="11899719" y="10490558"/>
                  <a:pt x="11900245" y="10490319"/>
                  <a:pt x="11900724" y="10489984"/>
                </a:cubicBezTo>
                <a:cubicBezTo>
                  <a:pt x="11900580" y="10488261"/>
                  <a:pt x="11900580" y="10486585"/>
                  <a:pt x="11900916" y="10484958"/>
                </a:cubicBezTo>
                <a:cubicBezTo>
                  <a:pt x="11903069" y="10474857"/>
                  <a:pt x="11912689" y="10469736"/>
                  <a:pt x="11922404" y="10470980"/>
                </a:cubicBezTo>
                <a:lnTo>
                  <a:pt x="11933698" y="10472416"/>
                </a:lnTo>
                <a:cubicBezTo>
                  <a:pt x="11943413" y="10473709"/>
                  <a:pt x="11949586" y="10484910"/>
                  <a:pt x="11947672" y="10493909"/>
                </a:cubicBezTo>
                <a:cubicBezTo>
                  <a:pt x="11945710" y="10503147"/>
                  <a:pt x="11937383" y="10508174"/>
                  <a:pt x="11928529" y="10507934"/>
                </a:cubicBezTo>
                <a:close/>
                <a:moveTo>
                  <a:pt x="11982464" y="10390083"/>
                </a:moveTo>
                <a:cubicBezTo>
                  <a:pt x="11980741" y="10388265"/>
                  <a:pt x="11979593" y="10385967"/>
                  <a:pt x="11978875" y="10383526"/>
                </a:cubicBezTo>
                <a:cubicBezTo>
                  <a:pt x="11976578" y="10383095"/>
                  <a:pt x="11974185" y="10382808"/>
                  <a:pt x="11972223" y="10381515"/>
                </a:cubicBezTo>
                <a:cubicBezTo>
                  <a:pt x="11967628" y="10388887"/>
                  <a:pt x="11958871" y="10393673"/>
                  <a:pt x="11949873" y="10396067"/>
                </a:cubicBezTo>
                <a:cubicBezTo>
                  <a:pt x="11951788" y="10397264"/>
                  <a:pt x="11953511" y="10398748"/>
                  <a:pt x="11954898" y="10400519"/>
                </a:cubicBezTo>
                <a:lnTo>
                  <a:pt x="11959828" y="10406885"/>
                </a:lnTo>
                <a:cubicBezTo>
                  <a:pt x="11966001" y="10414879"/>
                  <a:pt x="11963178" y="10426224"/>
                  <a:pt x="11955664" y="10432159"/>
                </a:cubicBezTo>
                <a:cubicBezTo>
                  <a:pt x="11947815" y="10438334"/>
                  <a:pt x="11936138" y="10435510"/>
                  <a:pt x="11930396" y="10427995"/>
                </a:cubicBezTo>
                <a:lnTo>
                  <a:pt x="11925466" y="10421628"/>
                </a:lnTo>
                <a:cubicBezTo>
                  <a:pt x="11919293" y="10413635"/>
                  <a:pt x="11922116" y="10402242"/>
                  <a:pt x="11929630" y="10396354"/>
                </a:cubicBezTo>
                <a:cubicBezTo>
                  <a:pt x="11930204" y="10395924"/>
                  <a:pt x="11930874" y="10395828"/>
                  <a:pt x="11931496" y="10395493"/>
                </a:cubicBezTo>
                <a:cubicBezTo>
                  <a:pt x="11925466" y="10393004"/>
                  <a:pt x="11919819" y="10388504"/>
                  <a:pt x="11915369" y="10382424"/>
                </a:cubicBezTo>
                <a:cubicBezTo>
                  <a:pt x="11905940" y="10390179"/>
                  <a:pt x="11886032" y="10385632"/>
                  <a:pt x="11883927" y="10368878"/>
                </a:cubicBezTo>
                <a:cubicBezTo>
                  <a:pt x="11882491" y="10357486"/>
                  <a:pt x="11890627" y="10351837"/>
                  <a:pt x="11899527" y="10351742"/>
                </a:cubicBezTo>
                <a:cubicBezTo>
                  <a:pt x="11898714" y="10350210"/>
                  <a:pt x="11898140" y="10348678"/>
                  <a:pt x="11897805" y="10347003"/>
                </a:cubicBezTo>
                <a:cubicBezTo>
                  <a:pt x="11888234" y="10347625"/>
                  <a:pt x="11880337" y="10340062"/>
                  <a:pt x="11878949" y="10330871"/>
                </a:cubicBezTo>
                <a:cubicBezTo>
                  <a:pt x="11878040" y="10324936"/>
                  <a:pt x="11880720" y="10319383"/>
                  <a:pt x="11885027" y="10315601"/>
                </a:cubicBezTo>
                <a:cubicBezTo>
                  <a:pt x="11883974" y="10316080"/>
                  <a:pt x="11882825" y="10316415"/>
                  <a:pt x="11881581" y="10316559"/>
                </a:cubicBezTo>
                <a:lnTo>
                  <a:pt x="11873589" y="10317564"/>
                </a:lnTo>
                <a:cubicBezTo>
                  <a:pt x="11863874" y="10318808"/>
                  <a:pt x="11854207" y="10315170"/>
                  <a:pt x="11851432" y="10304688"/>
                </a:cubicBezTo>
                <a:cubicBezTo>
                  <a:pt x="11849182" y="10296119"/>
                  <a:pt x="11854590" y="10283721"/>
                  <a:pt x="11864305" y="10282525"/>
                </a:cubicBezTo>
                <a:lnTo>
                  <a:pt x="11872297" y="10281520"/>
                </a:lnTo>
                <a:cubicBezTo>
                  <a:pt x="11882060" y="10280275"/>
                  <a:pt x="11891679" y="10283913"/>
                  <a:pt x="11894455" y="10294396"/>
                </a:cubicBezTo>
                <a:cubicBezTo>
                  <a:pt x="11896082" y="10300475"/>
                  <a:pt x="11893737" y="10308421"/>
                  <a:pt x="11888808" y="10312969"/>
                </a:cubicBezTo>
                <a:cubicBezTo>
                  <a:pt x="11890770" y="10311963"/>
                  <a:pt x="11892876" y="10311198"/>
                  <a:pt x="11895077" y="10310958"/>
                </a:cubicBezTo>
                <a:lnTo>
                  <a:pt x="11903069" y="10309953"/>
                </a:lnTo>
                <a:cubicBezTo>
                  <a:pt x="11905893" y="10309618"/>
                  <a:pt x="11908573" y="10310000"/>
                  <a:pt x="11911062" y="10310958"/>
                </a:cubicBezTo>
                <a:cubicBezTo>
                  <a:pt x="11917044" y="10304927"/>
                  <a:pt x="11924987" y="10301098"/>
                  <a:pt x="11934416" y="10301624"/>
                </a:cubicBezTo>
                <a:cubicBezTo>
                  <a:pt x="11940446" y="10301959"/>
                  <a:pt x="11945662" y="10303778"/>
                  <a:pt x="11950160" y="10306650"/>
                </a:cubicBezTo>
                <a:cubicBezTo>
                  <a:pt x="11952410" y="10304927"/>
                  <a:pt x="11955042" y="10303682"/>
                  <a:pt x="11958009" y="10303012"/>
                </a:cubicBezTo>
                <a:cubicBezTo>
                  <a:pt x="11962842" y="10302007"/>
                  <a:pt x="11967868" y="10303587"/>
                  <a:pt x="11971792" y="10306602"/>
                </a:cubicBezTo>
                <a:cubicBezTo>
                  <a:pt x="11974424" y="10307990"/>
                  <a:pt x="11976769" y="10309762"/>
                  <a:pt x="11978348" y="10312203"/>
                </a:cubicBezTo>
                <a:cubicBezTo>
                  <a:pt x="11981603" y="10317181"/>
                  <a:pt x="11981746" y="10322686"/>
                  <a:pt x="11979975" y="10327664"/>
                </a:cubicBezTo>
                <a:lnTo>
                  <a:pt x="11980789" y="10333983"/>
                </a:lnTo>
                <a:cubicBezTo>
                  <a:pt x="11981603" y="10340637"/>
                  <a:pt x="11979114" y="10346572"/>
                  <a:pt x="11974472" y="10350497"/>
                </a:cubicBezTo>
                <a:cubicBezTo>
                  <a:pt x="11974520" y="10350737"/>
                  <a:pt x="11974568" y="10351024"/>
                  <a:pt x="11974615" y="10351263"/>
                </a:cubicBezTo>
                <a:cubicBezTo>
                  <a:pt x="11982273" y="10347625"/>
                  <a:pt x="11992370" y="10349013"/>
                  <a:pt x="11997539" y="10356098"/>
                </a:cubicBezTo>
                <a:cubicBezTo>
                  <a:pt x="12004000" y="10354231"/>
                  <a:pt x="12010939" y="10355810"/>
                  <a:pt x="12016156" y="10361268"/>
                </a:cubicBezTo>
                <a:cubicBezTo>
                  <a:pt x="12022616" y="10368016"/>
                  <a:pt x="12021994" y="10381037"/>
                  <a:pt x="12014481" y="10386829"/>
                </a:cubicBezTo>
                <a:lnTo>
                  <a:pt x="12008116" y="10391759"/>
                </a:lnTo>
                <a:cubicBezTo>
                  <a:pt x="11999980" y="10397982"/>
                  <a:pt x="11989643" y="10397551"/>
                  <a:pt x="11982464" y="10390083"/>
                </a:cubicBezTo>
                <a:close/>
                <a:moveTo>
                  <a:pt x="12003808" y="10471507"/>
                </a:moveTo>
                <a:cubicBezTo>
                  <a:pt x="12010077" y="10465045"/>
                  <a:pt x="12023239" y="10463609"/>
                  <a:pt x="12029412" y="10471171"/>
                </a:cubicBezTo>
                <a:cubicBezTo>
                  <a:pt x="12030082" y="10472081"/>
                  <a:pt x="12030848" y="10472943"/>
                  <a:pt x="12031709" y="10473756"/>
                </a:cubicBezTo>
                <a:cubicBezTo>
                  <a:pt x="12031709" y="10473756"/>
                  <a:pt x="12031709" y="10473756"/>
                  <a:pt x="12031709" y="10473756"/>
                </a:cubicBezTo>
                <a:cubicBezTo>
                  <a:pt x="12031853" y="10473756"/>
                  <a:pt x="12031901" y="10473805"/>
                  <a:pt x="12032092" y="10473852"/>
                </a:cubicBezTo>
                <a:cubicBezTo>
                  <a:pt x="12032379" y="10473852"/>
                  <a:pt x="12032427" y="10473852"/>
                  <a:pt x="12033001" y="10473852"/>
                </a:cubicBezTo>
                <a:cubicBezTo>
                  <a:pt x="12043147" y="10474139"/>
                  <a:pt x="12050661" y="10481894"/>
                  <a:pt x="12051139" y="10491946"/>
                </a:cubicBezTo>
                <a:cubicBezTo>
                  <a:pt x="12051570" y="10501520"/>
                  <a:pt x="12042525" y="10510328"/>
                  <a:pt x="12033049" y="10510088"/>
                </a:cubicBezTo>
                <a:cubicBezTo>
                  <a:pt x="12022042" y="10509801"/>
                  <a:pt x="12011370" y="10505828"/>
                  <a:pt x="12004192" y="10497116"/>
                </a:cubicBezTo>
                <a:cubicBezTo>
                  <a:pt x="11997922" y="10489553"/>
                  <a:pt x="11996343" y="10479166"/>
                  <a:pt x="12003808" y="10471507"/>
                </a:cubicBezTo>
                <a:close/>
                <a:moveTo>
                  <a:pt x="12024961" y="10537564"/>
                </a:moveTo>
                <a:cubicBezTo>
                  <a:pt x="12010700" y="10519087"/>
                  <a:pt x="12040658" y="10498695"/>
                  <a:pt x="12054824" y="10517077"/>
                </a:cubicBezTo>
                <a:cubicBezTo>
                  <a:pt x="12069038" y="10535554"/>
                  <a:pt x="12039127" y="10555993"/>
                  <a:pt x="12024961" y="10537564"/>
                </a:cubicBezTo>
                <a:close/>
                <a:moveTo>
                  <a:pt x="12112109" y="10371175"/>
                </a:moveTo>
                <a:cubicBezTo>
                  <a:pt x="12112827" y="10377590"/>
                  <a:pt x="12109956" y="10384340"/>
                  <a:pt x="12104787" y="10388360"/>
                </a:cubicBezTo>
                <a:lnTo>
                  <a:pt x="12098422" y="10393291"/>
                </a:lnTo>
                <a:cubicBezTo>
                  <a:pt x="12090382" y="10399465"/>
                  <a:pt x="12079040" y="10396642"/>
                  <a:pt x="12073154" y="10389174"/>
                </a:cubicBezTo>
                <a:cubicBezTo>
                  <a:pt x="12066980" y="10381324"/>
                  <a:pt x="12069803" y="10369644"/>
                  <a:pt x="12077269" y="10363900"/>
                </a:cubicBezTo>
                <a:lnTo>
                  <a:pt x="12083634" y="10358970"/>
                </a:lnTo>
                <a:cubicBezTo>
                  <a:pt x="12085836" y="10357247"/>
                  <a:pt x="12088324" y="10356289"/>
                  <a:pt x="12090813" y="10355858"/>
                </a:cubicBezTo>
                <a:cubicBezTo>
                  <a:pt x="12090286" y="10353273"/>
                  <a:pt x="12090238" y="10350688"/>
                  <a:pt x="12090813" y="10348295"/>
                </a:cubicBezTo>
                <a:cubicBezTo>
                  <a:pt x="12093302" y="10338052"/>
                  <a:pt x="12102969" y="10333696"/>
                  <a:pt x="12112684" y="10334940"/>
                </a:cubicBezTo>
                <a:lnTo>
                  <a:pt x="12123978" y="10336424"/>
                </a:lnTo>
                <a:cubicBezTo>
                  <a:pt x="12133741" y="10337668"/>
                  <a:pt x="12139435" y="10349588"/>
                  <a:pt x="12137330" y="10358299"/>
                </a:cubicBezTo>
                <a:cubicBezTo>
                  <a:pt x="12134842" y="10368495"/>
                  <a:pt x="12125175" y="10372899"/>
                  <a:pt x="12115459" y="10371606"/>
                </a:cubicBezTo>
                <a:lnTo>
                  <a:pt x="12112109" y="10371175"/>
                </a:lnTo>
                <a:close/>
                <a:moveTo>
                  <a:pt x="12156138" y="10490989"/>
                </a:moveTo>
                <a:cubicBezTo>
                  <a:pt x="12149629" y="10497499"/>
                  <a:pt x="12136325" y="10497451"/>
                  <a:pt x="12130535" y="10489936"/>
                </a:cubicBezTo>
                <a:lnTo>
                  <a:pt x="12125605" y="10483569"/>
                </a:lnTo>
                <a:cubicBezTo>
                  <a:pt x="12119384" y="10475528"/>
                  <a:pt x="12119288" y="10465428"/>
                  <a:pt x="12126706" y="10457960"/>
                </a:cubicBezTo>
                <a:cubicBezTo>
                  <a:pt x="12133166" y="10451450"/>
                  <a:pt x="12146471" y="10451546"/>
                  <a:pt x="12152261" y="10459061"/>
                </a:cubicBezTo>
                <a:lnTo>
                  <a:pt x="12157191" y="10465428"/>
                </a:lnTo>
                <a:cubicBezTo>
                  <a:pt x="12163412" y="10473469"/>
                  <a:pt x="12163555" y="10483569"/>
                  <a:pt x="12156138" y="10490989"/>
                </a:cubicBezTo>
                <a:close/>
                <a:moveTo>
                  <a:pt x="12182555" y="10419809"/>
                </a:moveTo>
                <a:cubicBezTo>
                  <a:pt x="12175807" y="10425984"/>
                  <a:pt x="12162933" y="10426463"/>
                  <a:pt x="12156951" y="10418756"/>
                </a:cubicBezTo>
                <a:lnTo>
                  <a:pt x="12152022" y="10412390"/>
                </a:lnTo>
                <a:cubicBezTo>
                  <a:pt x="12146040" y="10404588"/>
                  <a:pt x="12145370" y="10393865"/>
                  <a:pt x="12153075" y="10386781"/>
                </a:cubicBezTo>
                <a:cubicBezTo>
                  <a:pt x="12159823" y="10380558"/>
                  <a:pt x="12172697" y="10380079"/>
                  <a:pt x="12178679" y="10387834"/>
                </a:cubicBezTo>
                <a:lnTo>
                  <a:pt x="12183608" y="10394200"/>
                </a:lnTo>
                <a:cubicBezTo>
                  <a:pt x="12189638" y="10402003"/>
                  <a:pt x="12190308" y="10412725"/>
                  <a:pt x="12182555" y="10419809"/>
                </a:cubicBezTo>
                <a:close/>
                <a:moveTo>
                  <a:pt x="12170830" y="10304975"/>
                </a:moveTo>
                <a:lnTo>
                  <a:pt x="12165901" y="10298608"/>
                </a:lnTo>
                <a:cubicBezTo>
                  <a:pt x="12159919" y="10290806"/>
                  <a:pt x="12160875" y="10279413"/>
                  <a:pt x="12168628" y="10273143"/>
                </a:cubicBezTo>
                <a:cubicBezTo>
                  <a:pt x="12176142" y="10267111"/>
                  <a:pt x="12188106" y="10268116"/>
                  <a:pt x="12194088" y="10275871"/>
                </a:cubicBezTo>
                <a:lnTo>
                  <a:pt x="12199018" y="10282238"/>
                </a:lnTo>
                <a:cubicBezTo>
                  <a:pt x="12205000" y="10289992"/>
                  <a:pt x="12204090" y="10301433"/>
                  <a:pt x="12196290" y="10307703"/>
                </a:cubicBezTo>
                <a:cubicBezTo>
                  <a:pt x="12188824" y="10313734"/>
                  <a:pt x="12176812" y="10312729"/>
                  <a:pt x="12170830" y="10304975"/>
                </a:cubicBezTo>
                <a:close/>
                <a:moveTo>
                  <a:pt x="12198922" y="10347625"/>
                </a:moveTo>
                <a:cubicBezTo>
                  <a:pt x="12201315" y="10337429"/>
                  <a:pt x="12210982" y="10332834"/>
                  <a:pt x="12220697" y="10334078"/>
                </a:cubicBezTo>
                <a:lnTo>
                  <a:pt x="12223473" y="10334413"/>
                </a:lnTo>
                <a:cubicBezTo>
                  <a:pt x="12230077" y="10331780"/>
                  <a:pt x="12237925" y="10332594"/>
                  <a:pt x="12243525" y="10339918"/>
                </a:cubicBezTo>
                <a:cubicBezTo>
                  <a:pt x="12248981" y="10347003"/>
                  <a:pt x="12248071" y="10354565"/>
                  <a:pt x="12244195" y="10360166"/>
                </a:cubicBezTo>
                <a:cubicBezTo>
                  <a:pt x="12240701" y="10368160"/>
                  <a:pt x="12232422" y="10371942"/>
                  <a:pt x="12223760" y="10370793"/>
                </a:cubicBezTo>
                <a:lnTo>
                  <a:pt x="12212466" y="10369357"/>
                </a:lnTo>
                <a:cubicBezTo>
                  <a:pt x="12202703" y="10368112"/>
                  <a:pt x="12196864" y="10356432"/>
                  <a:pt x="12198922" y="10347625"/>
                </a:cubicBezTo>
                <a:close/>
                <a:moveTo>
                  <a:pt x="12253192" y="10427660"/>
                </a:moveTo>
                <a:lnTo>
                  <a:pt x="12240414" y="10437520"/>
                </a:lnTo>
                <a:cubicBezTo>
                  <a:pt x="12232614" y="10443504"/>
                  <a:pt x="12220458" y="10440249"/>
                  <a:pt x="12215289" y="10432494"/>
                </a:cubicBezTo>
                <a:cubicBezTo>
                  <a:pt x="12209594" y="10423974"/>
                  <a:pt x="12212561" y="10413348"/>
                  <a:pt x="12220314" y="10407364"/>
                </a:cubicBezTo>
                <a:lnTo>
                  <a:pt x="12233092" y="10397551"/>
                </a:lnTo>
                <a:cubicBezTo>
                  <a:pt x="12240893" y="10391568"/>
                  <a:pt x="12253049" y="10394822"/>
                  <a:pt x="12258217" y="10402530"/>
                </a:cubicBezTo>
                <a:cubicBezTo>
                  <a:pt x="12263864" y="10411050"/>
                  <a:pt x="12260897" y="10421676"/>
                  <a:pt x="12253192" y="10427660"/>
                </a:cubicBezTo>
                <a:close/>
                <a:moveTo>
                  <a:pt x="12304687" y="10351119"/>
                </a:moveTo>
                <a:cubicBezTo>
                  <a:pt x="12302293" y="10361315"/>
                  <a:pt x="12292626" y="10365911"/>
                  <a:pt x="12282959" y="10364666"/>
                </a:cubicBezTo>
                <a:lnTo>
                  <a:pt x="12280183" y="10364331"/>
                </a:lnTo>
                <a:cubicBezTo>
                  <a:pt x="12273579" y="10366963"/>
                  <a:pt x="12265730" y="10366150"/>
                  <a:pt x="12260132" y="10358826"/>
                </a:cubicBezTo>
                <a:cubicBezTo>
                  <a:pt x="12254676" y="10351742"/>
                  <a:pt x="12255586" y="10344178"/>
                  <a:pt x="12259462" y="10338578"/>
                </a:cubicBezTo>
                <a:cubicBezTo>
                  <a:pt x="12262955" y="10330584"/>
                  <a:pt x="12271235" y="10326803"/>
                  <a:pt x="12279897" y="10327951"/>
                </a:cubicBezTo>
                <a:lnTo>
                  <a:pt x="12291191" y="10329435"/>
                </a:lnTo>
                <a:cubicBezTo>
                  <a:pt x="12300906" y="10330631"/>
                  <a:pt x="12306745" y="10342311"/>
                  <a:pt x="12304687" y="10351119"/>
                </a:cubicBezTo>
                <a:close/>
                <a:moveTo>
                  <a:pt x="12350486" y="10311963"/>
                </a:moveTo>
                <a:cubicBezTo>
                  <a:pt x="12345556" y="10316511"/>
                  <a:pt x="12337421" y="10317899"/>
                  <a:pt x="12331008" y="10315314"/>
                </a:cubicBezTo>
                <a:lnTo>
                  <a:pt x="12327275" y="10318234"/>
                </a:lnTo>
                <a:cubicBezTo>
                  <a:pt x="12319235" y="10324409"/>
                  <a:pt x="12308946" y="10324218"/>
                  <a:pt x="12301719" y="10316750"/>
                </a:cubicBezTo>
                <a:cubicBezTo>
                  <a:pt x="12295258" y="10310097"/>
                  <a:pt x="12295689" y="10296981"/>
                  <a:pt x="12303203" y="10291189"/>
                </a:cubicBezTo>
                <a:lnTo>
                  <a:pt x="12309568" y="10286259"/>
                </a:lnTo>
                <a:cubicBezTo>
                  <a:pt x="12312343" y="10284105"/>
                  <a:pt x="12315407" y="10283051"/>
                  <a:pt x="12318518" y="10282477"/>
                </a:cubicBezTo>
                <a:cubicBezTo>
                  <a:pt x="12319331" y="10281280"/>
                  <a:pt x="12319905" y="10279987"/>
                  <a:pt x="12321053" y="10278935"/>
                </a:cubicBezTo>
                <a:cubicBezTo>
                  <a:pt x="12327801" y="10272759"/>
                  <a:pt x="12340675" y="10272281"/>
                  <a:pt x="12346657" y="10279987"/>
                </a:cubicBezTo>
                <a:lnTo>
                  <a:pt x="12351586" y="10286354"/>
                </a:lnTo>
                <a:cubicBezTo>
                  <a:pt x="12357568" y="10294157"/>
                  <a:pt x="12358190" y="10304879"/>
                  <a:pt x="12350486" y="10311963"/>
                </a:cubicBezTo>
                <a:close/>
                <a:moveTo>
                  <a:pt x="12423132" y="10280275"/>
                </a:moveTo>
                <a:lnTo>
                  <a:pt x="12420501" y="10288413"/>
                </a:lnTo>
                <a:cubicBezTo>
                  <a:pt x="12417247" y="10298369"/>
                  <a:pt x="12403704" y="10302007"/>
                  <a:pt x="12395041" y="10298082"/>
                </a:cubicBezTo>
                <a:cubicBezTo>
                  <a:pt x="12388437" y="10295114"/>
                  <a:pt x="12385039" y="10289418"/>
                  <a:pt x="12384321" y="10283147"/>
                </a:cubicBezTo>
                <a:cubicBezTo>
                  <a:pt x="12381066" y="10283674"/>
                  <a:pt x="12377669" y="10283482"/>
                  <a:pt x="12374510" y="10282477"/>
                </a:cubicBezTo>
                <a:cubicBezTo>
                  <a:pt x="12364316" y="10279222"/>
                  <a:pt x="12360057" y="10267302"/>
                  <a:pt x="12363168" y="10257729"/>
                </a:cubicBezTo>
                <a:lnTo>
                  <a:pt x="12365800" y="10249592"/>
                </a:lnTo>
                <a:cubicBezTo>
                  <a:pt x="12366470" y="10247582"/>
                  <a:pt x="12367954" y="10246289"/>
                  <a:pt x="12369198" y="10244757"/>
                </a:cubicBezTo>
                <a:cubicBezTo>
                  <a:pt x="12362785" y="10246337"/>
                  <a:pt x="12355367" y="10244901"/>
                  <a:pt x="12351395" y="10239779"/>
                </a:cubicBezTo>
                <a:lnTo>
                  <a:pt x="12346466" y="10233412"/>
                </a:lnTo>
                <a:cubicBezTo>
                  <a:pt x="12340244" y="10225371"/>
                  <a:pt x="12340101" y="10215271"/>
                  <a:pt x="12347567" y="10207803"/>
                </a:cubicBezTo>
                <a:cubicBezTo>
                  <a:pt x="12354075" y="10201293"/>
                  <a:pt x="12367380" y="10201389"/>
                  <a:pt x="12373171" y="10208856"/>
                </a:cubicBezTo>
                <a:lnTo>
                  <a:pt x="12378100" y="10215222"/>
                </a:lnTo>
                <a:cubicBezTo>
                  <a:pt x="12383651" y="10222451"/>
                  <a:pt x="12384034" y="10231210"/>
                  <a:pt x="12378722" y="10238343"/>
                </a:cubicBezTo>
                <a:cubicBezTo>
                  <a:pt x="12379344" y="10238199"/>
                  <a:pt x="12379822" y="10237720"/>
                  <a:pt x="12380444" y="10237577"/>
                </a:cubicBezTo>
                <a:cubicBezTo>
                  <a:pt x="12384273" y="10232312"/>
                  <a:pt x="12390686" y="10229296"/>
                  <a:pt x="12399013" y="10231976"/>
                </a:cubicBezTo>
                <a:cubicBezTo>
                  <a:pt x="12409924" y="10235518"/>
                  <a:pt x="12413705" y="10245475"/>
                  <a:pt x="12412461" y="10254426"/>
                </a:cubicBezTo>
                <a:cubicBezTo>
                  <a:pt x="12412843" y="10254570"/>
                  <a:pt x="12413226" y="10254618"/>
                  <a:pt x="12413562" y="10254761"/>
                </a:cubicBezTo>
                <a:cubicBezTo>
                  <a:pt x="12423708" y="10259405"/>
                  <a:pt x="12426340" y="10270367"/>
                  <a:pt x="12423132" y="10280275"/>
                </a:cubicBezTo>
                <a:close/>
                <a:moveTo>
                  <a:pt x="12377909" y="10141171"/>
                </a:moveTo>
                <a:lnTo>
                  <a:pt x="12383172" y="10140549"/>
                </a:lnTo>
                <a:cubicBezTo>
                  <a:pt x="12407819" y="10137724"/>
                  <a:pt x="12411456" y="10176067"/>
                  <a:pt x="12386809" y="10178939"/>
                </a:cubicBezTo>
                <a:lnTo>
                  <a:pt x="12381545" y="10179561"/>
                </a:lnTo>
                <a:cubicBezTo>
                  <a:pt x="12356898" y="10182386"/>
                  <a:pt x="12353261" y="10143996"/>
                  <a:pt x="12377909" y="10141171"/>
                </a:cubicBezTo>
                <a:close/>
                <a:moveTo>
                  <a:pt x="12439596" y="10132459"/>
                </a:moveTo>
                <a:cubicBezTo>
                  <a:pt x="12427967" y="10128678"/>
                  <a:pt x="12426197" y="10118291"/>
                  <a:pt x="12430168" y="10109626"/>
                </a:cubicBezTo>
                <a:cubicBezTo>
                  <a:pt x="12428349" y="10109722"/>
                  <a:pt x="12426579" y="10109578"/>
                  <a:pt x="12424856" y="10109147"/>
                </a:cubicBezTo>
                <a:cubicBezTo>
                  <a:pt x="12421075" y="10118626"/>
                  <a:pt x="12410308" y="10122790"/>
                  <a:pt x="12400784" y="10119966"/>
                </a:cubicBezTo>
                <a:cubicBezTo>
                  <a:pt x="12394657" y="10118147"/>
                  <a:pt x="12390542" y="10113025"/>
                  <a:pt x="12388867" y="10107185"/>
                </a:cubicBezTo>
                <a:cubicBezTo>
                  <a:pt x="12388820" y="10108429"/>
                  <a:pt x="12388628" y="10109674"/>
                  <a:pt x="12388244" y="10110919"/>
                </a:cubicBezTo>
                <a:lnTo>
                  <a:pt x="12385613" y="10119056"/>
                </a:lnTo>
                <a:cubicBezTo>
                  <a:pt x="12382359" y="10129013"/>
                  <a:pt x="12374510" y="10136624"/>
                  <a:pt x="12363168" y="10134518"/>
                </a:cubicBezTo>
                <a:cubicBezTo>
                  <a:pt x="12354218" y="10132890"/>
                  <a:pt x="12345413" y="10122742"/>
                  <a:pt x="12347662" y="10113168"/>
                </a:cubicBezTo>
                <a:cubicBezTo>
                  <a:pt x="12347184" y="10112977"/>
                  <a:pt x="12346705" y="10112785"/>
                  <a:pt x="12346274" y="10112546"/>
                </a:cubicBezTo>
                <a:cubicBezTo>
                  <a:pt x="12341776" y="10112211"/>
                  <a:pt x="12337421" y="10111302"/>
                  <a:pt x="12333497" y="10108621"/>
                </a:cubicBezTo>
                <a:cubicBezTo>
                  <a:pt x="12330625" y="10106659"/>
                  <a:pt x="12328759" y="10104217"/>
                  <a:pt x="12327227" y="10101585"/>
                </a:cubicBezTo>
                <a:cubicBezTo>
                  <a:pt x="12323256" y="10102303"/>
                  <a:pt x="12318995" y="10102159"/>
                  <a:pt x="12314880" y="10100819"/>
                </a:cubicBezTo>
                <a:lnTo>
                  <a:pt x="12306745" y="10098138"/>
                </a:lnTo>
                <a:cubicBezTo>
                  <a:pt x="12296790" y="10094931"/>
                  <a:pt x="12293583" y="10080954"/>
                  <a:pt x="12297604" y="10072481"/>
                </a:cubicBezTo>
                <a:cubicBezTo>
                  <a:pt x="12302485" y="10062237"/>
                  <a:pt x="12313396" y="10060131"/>
                  <a:pt x="12323256" y="10063338"/>
                </a:cubicBezTo>
                <a:lnTo>
                  <a:pt x="12331391" y="10065971"/>
                </a:lnTo>
                <a:cubicBezTo>
                  <a:pt x="12332923" y="10066498"/>
                  <a:pt x="12334022" y="10067598"/>
                  <a:pt x="12335220" y="10068556"/>
                </a:cubicBezTo>
                <a:cubicBezTo>
                  <a:pt x="12337947" y="10067455"/>
                  <a:pt x="12340771" y="10066785"/>
                  <a:pt x="12343451" y="10066976"/>
                </a:cubicBezTo>
                <a:cubicBezTo>
                  <a:pt x="12350007" y="10067455"/>
                  <a:pt x="12354745" y="10070854"/>
                  <a:pt x="12357711" y="10075640"/>
                </a:cubicBezTo>
                <a:cubicBezTo>
                  <a:pt x="12359817" y="10076406"/>
                  <a:pt x="12361493" y="10077842"/>
                  <a:pt x="12363168" y="10079278"/>
                </a:cubicBezTo>
                <a:cubicBezTo>
                  <a:pt x="12363502" y="10079230"/>
                  <a:pt x="12363790" y="10079230"/>
                  <a:pt x="12364078" y="10079134"/>
                </a:cubicBezTo>
                <a:cubicBezTo>
                  <a:pt x="12373984" y="10076980"/>
                  <a:pt x="12382646" y="10086315"/>
                  <a:pt x="12384034" y="10095170"/>
                </a:cubicBezTo>
                <a:cubicBezTo>
                  <a:pt x="12384082" y="10095506"/>
                  <a:pt x="12383937" y="10095793"/>
                  <a:pt x="12383986" y="10096128"/>
                </a:cubicBezTo>
                <a:cubicBezTo>
                  <a:pt x="12385613" y="10098090"/>
                  <a:pt x="12387384" y="10100005"/>
                  <a:pt x="12388149" y="10102350"/>
                </a:cubicBezTo>
                <a:cubicBezTo>
                  <a:pt x="12388053" y="10100005"/>
                  <a:pt x="12388293" y="10097660"/>
                  <a:pt x="12389011" y="10095410"/>
                </a:cubicBezTo>
                <a:lnTo>
                  <a:pt x="12391643" y="10087272"/>
                </a:lnTo>
                <a:cubicBezTo>
                  <a:pt x="12392600" y="10084400"/>
                  <a:pt x="12394180" y="10082007"/>
                  <a:pt x="12396189" y="10080044"/>
                </a:cubicBezTo>
                <a:cubicBezTo>
                  <a:pt x="12393079" y="10071572"/>
                  <a:pt x="12393030" y="10062190"/>
                  <a:pt x="12397816" y="10053382"/>
                </a:cubicBezTo>
                <a:cubicBezTo>
                  <a:pt x="12400831" y="10047781"/>
                  <a:pt x="12404948" y="10043617"/>
                  <a:pt x="12409686" y="10040601"/>
                </a:cubicBezTo>
                <a:cubicBezTo>
                  <a:pt x="12401980" y="10034043"/>
                  <a:pt x="12399348" y="10022986"/>
                  <a:pt x="12405474" y="10014274"/>
                </a:cubicBezTo>
                <a:cubicBezTo>
                  <a:pt x="12411216" y="10006136"/>
                  <a:pt x="12424185" y="10003169"/>
                  <a:pt x="12432322" y="10009583"/>
                </a:cubicBezTo>
                <a:cubicBezTo>
                  <a:pt x="12435479" y="10012120"/>
                  <a:pt x="12438638" y="10014609"/>
                  <a:pt x="12441797" y="10017098"/>
                </a:cubicBezTo>
                <a:cubicBezTo>
                  <a:pt x="12443616" y="10018582"/>
                  <a:pt x="12445100" y="10020353"/>
                  <a:pt x="12446344" y="10022220"/>
                </a:cubicBezTo>
                <a:lnTo>
                  <a:pt x="12449932" y="10023369"/>
                </a:lnTo>
                <a:cubicBezTo>
                  <a:pt x="12456011" y="10025379"/>
                  <a:pt x="12459983" y="10029879"/>
                  <a:pt x="12462041" y="10035287"/>
                </a:cubicBezTo>
                <a:cubicBezTo>
                  <a:pt x="12462950" y="10033947"/>
                  <a:pt x="12463763" y="10032702"/>
                  <a:pt x="12464912" y="10031602"/>
                </a:cubicBezTo>
                <a:cubicBezTo>
                  <a:pt x="12467496" y="10021980"/>
                  <a:pt x="12476158" y="10013938"/>
                  <a:pt x="12488362" y="10017912"/>
                </a:cubicBezTo>
                <a:cubicBezTo>
                  <a:pt x="12488458" y="10017959"/>
                  <a:pt x="12488458" y="10018007"/>
                  <a:pt x="12488553" y="10018055"/>
                </a:cubicBezTo>
                <a:cubicBezTo>
                  <a:pt x="12487645" y="10016236"/>
                  <a:pt x="12486783" y="10014322"/>
                  <a:pt x="12486496" y="10011833"/>
                </a:cubicBezTo>
                <a:cubicBezTo>
                  <a:pt x="12483672" y="9987324"/>
                  <a:pt x="12521384" y="9979522"/>
                  <a:pt x="12524255" y="10004125"/>
                </a:cubicBezTo>
                <a:cubicBezTo>
                  <a:pt x="12526121" y="10020401"/>
                  <a:pt x="12510233" y="10029065"/>
                  <a:pt x="12498412" y="10026001"/>
                </a:cubicBezTo>
                <a:cubicBezTo>
                  <a:pt x="12500614" y="10029735"/>
                  <a:pt x="12501045" y="10033947"/>
                  <a:pt x="12500423" y="10038208"/>
                </a:cubicBezTo>
                <a:cubicBezTo>
                  <a:pt x="12501762" y="10038830"/>
                  <a:pt x="12503198" y="10039356"/>
                  <a:pt x="12504394" y="10040170"/>
                </a:cubicBezTo>
                <a:cubicBezTo>
                  <a:pt x="12508845" y="10038734"/>
                  <a:pt x="12513631" y="10039165"/>
                  <a:pt x="12517842" y="10040649"/>
                </a:cubicBezTo>
                <a:cubicBezTo>
                  <a:pt x="12525308" y="10037250"/>
                  <a:pt x="12534449" y="10037777"/>
                  <a:pt x="12540766" y="10046202"/>
                </a:cubicBezTo>
                <a:cubicBezTo>
                  <a:pt x="12550146" y="10058647"/>
                  <a:pt x="12541245" y="10072146"/>
                  <a:pt x="12529615" y="10075497"/>
                </a:cubicBezTo>
                <a:cubicBezTo>
                  <a:pt x="12529567" y="10076167"/>
                  <a:pt x="12529758" y="10076789"/>
                  <a:pt x="12529663" y="10077507"/>
                </a:cubicBezTo>
                <a:cubicBezTo>
                  <a:pt x="12528658" y="10085597"/>
                  <a:pt x="12524543" y="10091341"/>
                  <a:pt x="12519613" y="10097564"/>
                </a:cubicBezTo>
                <a:cubicBezTo>
                  <a:pt x="12518178" y="10099383"/>
                  <a:pt x="12515975" y="10100627"/>
                  <a:pt x="12513583" y="10101537"/>
                </a:cubicBezTo>
                <a:cubicBezTo>
                  <a:pt x="12511860" y="10104792"/>
                  <a:pt x="12509419" y="10107664"/>
                  <a:pt x="12506357" y="10109531"/>
                </a:cubicBezTo>
                <a:cubicBezTo>
                  <a:pt x="12503916" y="10110967"/>
                  <a:pt x="12501428" y="10112307"/>
                  <a:pt x="12498891" y="10113503"/>
                </a:cubicBezTo>
                <a:cubicBezTo>
                  <a:pt x="12498556" y="10114174"/>
                  <a:pt x="12498220" y="10114844"/>
                  <a:pt x="12497789" y="10115514"/>
                </a:cubicBezTo>
                <a:cubicBezTo>
                  <a:pt x="12492095" y="10123652"/>
                  <a:pt x="12479126" y="10126811"/>
                  <a:pt x="12470990" y="10120349"/>
                </a:cubicBezTo>
                <a:lnTo>
                  <a:pt x="12466588" y="10116855"/>
                </a:lnTo>
                <a:cubicBezTo>
                  <a:pt x="12466539" y="10116855"/>
                  <a:pt x="12466443" y="10116806"/>
                  <a:pt x="12466396" y="10116759"/>
                </a:cubicBezTo>
                <a:cubicBezTo>
                  <a:pt x="12463811" y="10127193"/>
                  <a:pt x="12452948" y="10136815"/>
                  <a:pt x="12439596" y="10132459"/>
                </a:cubicBezTo>
                <a:close/>
                <a:moveTo>
                  <a:pt x="12448833" y="10181667"/>
                </a:moveTo>
                <a:cubicBezTo>
                  <a:pt x="12434571" y="10163142"/>
                  <a:pt x="12464530" y="10142799"/>
                  <a:pt x="12478695" y="10161180"/>
                </a:cubicBezTo>
                <a:cubicBezTo>
                  <a:pt x="12492909" y="10179704"/>
                  <a:pt x="12462998" y="10200097"/>
                  <a:pt x="12448833" y="10181667"/>
                </a:cubicBezTo>
                <a:close/>
                <a:moveTo>
                  <a:pt x="12479221" y="10298560"/>
                </a:moveTo>
                <a:cubicBezTo>
                  <a:pt x="12455676" y="10290854"/>
                  <a:pt x="12465486" y="10253613"/>
                  <a:pt x="12489081" y="10261319"/>
                </a:cubicBezTo>
                <a:cubicBezTo>
                  <a:pt x="12512578" y="10268978"/>
                  <a:pt x="12502767" y="10306219"/>
                  <a:pt x="12479221" y="10298560"/>
                </a:cubicBezTo>
                <a:close/>
                <a:moveTo>
                  <a:pt x="12499801" y="10227238"/>
                </a:moveTo>
                <a:cubicBezTo>
                  <a:pt x="12493531" y="10233700"/>
                  <a:pt x="12480370" y="10235184"/>
                  <a:pt x="12474197" y="10227572"/>
                </a:cubicBezTo>
                <a:cubicBezTo>
                  <a:pt x="12473478" y="10226663"/>
                  <a:pt x="12472713" y="10225802"/>
                  <a:pt x="12471899" y="10224988"/>
                </a:cubicBezTo>
                <a:lnTo>
                  <a:pt x="12471899" y="10224988"/>
                </a:lnTo>
                <a:cubicBezTo>
                  <a:pt x="12471756" y="10224940"/>
                  <a:pt x="12471708" y="10224940"/>
                  <a:pt x="12471565" y="10224892"/>
                </a:cubicBezTo>
                <a:cubicBezTo>
                  <a:pt x="12471277" y="10224892"/>
                  <a:pt x="12471229" y="10224892"/>
                  <a:pt x="12470655" y="10224892"/>
                </a:cubicBezTo>
                <a:cubicBezTo>
                  <a:pt x="12460509" y="10224605"/>
                  <a:pt x="12452996" y="10216850"/>
                  <a:pt x="12452517" y="10206798"/>
                </a:cubicBezTo>
                <a:cubicBezTo>
                  <a:pt x="12452087" y="10197225"/>
                  <a:pt x="12461131" y="10188417"/>
                  <a:pt x="12470607" y="10188656"/>
                </a:cubicBezTo>
                <a:cubicBezTo>
                  <a:pt x="12481615" y="10188943"/>
                  <a:pt x="12492286" y="10192916"/>
                  <a:pt x="12499465" y="10201628"/>
                </a:cubicBezTo>
                <a:cubicBezTo>
                  <a:pt x="12505686" y="10209239"/>
                  <a:pt x="12507265" y="10219579"/>
                  <a:pt x="12499801" y="10227238"/>
                </a:cubicBezTo>
                <a:close/>
                <a:moveTo>
                  <a:pt x="12523011" y="10178412"/>
                </a:moveTo>
                <a:cubicBezTo>
                  <a:pt x="12514205" y="10182050"/>
                  <a:pt x="12505255" y="10184013"/>
                  <a:pt x="12495971" y="10180758"/>
                </a:cubicBezTo>
                <a:cubicBezTo>
                  <a:pt x="12485778" y="10177216"/>
                  <a:pt x="12480513" y="10168312"/>
                  <a:pt x="12477547" y="10158595"/>
                </a:cubicBezTo>
                <a:cubicBezTo>
                  <a:pt x="12474483" y="10148591"/>
                  <a:pt x="12483050" y="10137724"/>
                  <a:pt x="12492478" y="10135810"/>
                </a:cubicBezTo>
                <a:cubicBezTo>
                  <a:pt x="12500087" y="10134230"/>
                  <a:pt x="12506644" y="10137390"/>
                  <a:pt x="12510998" y="10142799"/>
                </a:cubicBezTo>
                <a:cubicBezTo>
                  <a:pt x="12519183" y="10141506"/>
                  <a:pt x="12527509" y="10144474"/>
                  <a:pt x="12531578" y="10152611"/>
                </a:cubicBezTo>
                <a:cubicBezTo>
                  <a:pt x="12536028" y="10161371"/>
                  <a:pt x="12532631" y="10174440"/>
                  <a:pt x="12523011" y="10178412"/>
                </a:cubicBezTo>
                <a:close/>
                <a:moveTo>
                  <a:pt x="12572639" y="10180662"/>
                </a:moveTo>
                <a:lnTo>
                  <a:pt x="12570006" y="10188799"/>
                </a:lnTo>
                <a:cubicBezTo>
                  <a:pt x="12566657" y="10199091"/>
                  <a:pt x="12558281" y="10205458"/>
                  <a:pt x="12547082" y="10203591"/>
                </a:cubicBezTo>
                <a:cubicBezTo>
                  <a:pt x="12537560" y="10201963"/>
                  <a:pt x="12529184" y="10190284"/>
                  <a:pt x="12532343" y="10180662"/>
                </a:cubicBezTo>
                <a:lnTo>
                  <a:pt x="12534975" y="10172525"/>
                </a:lnTo>
                <a:cubicBezTo>
                  <a:pt x="12538325" y="10162233"/>
                  <a:pt x="12546700" y="10155867"/>
                  <a:pt x="12557899" y="10157781"/>
                </a:cubicBezTo>
                <a:cubicBezTo>
                  <a:pt x="12567422" y="10159409"/>
                  <a:pt x="12575750" y="10171040"/>
                  <a:pt x="12572639" y="10180662"/>
                </a:cubicBezTo>
                <a:close/>
                <a:moveTo>
                  <a:pt x="12703097" y="10203064"/>
                </a:moveTo>
                <a:cubicBezTo>
                  <a:pt x="12695822" y="10209574"/>
                  <a:pt x="12682136" y="10209957"/>
                  <a:pt x="12675866" y="10201628"/>
                </a:cubicBezTo>
                <a:lnTo>
                  <a:pt x="12670698" y="10194783"/>
                </a:lnTo>
                <a:cubicBezTo>
                  <a:pt x="12669214" y="10192820"/>
                  <a:pt x="12668162" y="10190714"/>
                  <a:pt x="12667347" y="10188512"/>
                </a:cubicBezTo>
                <a:cubicBezTo>
                  <a:pt x="12663328" y="10191671"/>
                  <a:pt x="12658208" y="10193395"/>
                  <a:pt x="12652896" y="10192629"/>
                </a:cubicBezTo>
                <a:lnTo>
                  <a:pt x="12640932" y="10190953"/>
                </a:lnTo>
                <a:cubicBezTo>
                  <a:pt x="12630594" y="10189517"/>
                  <a:pt x="12623032" y="10179657"/>
                  <a:pt x="12624421" y="10169270"/>
                </a:cubicBezTo>
                <a:cubicBezTo>
                  <a:pt x="12625808" y="10159026"/>
                  <a:pt x="12635810" y="10151319"/>
                  <a:pt x="12646099" y="10152803"/>
                </a:cubicBezTo>
                <a:lnTo>
                  <a:pt x="12657441" y="10154383"/>
                </a:lnTo>
                <a:cubicBezTo>
                  <a:pt x="12653947" y="10149548"/>
                  <a:pt x="12652369" y="10143421"/>
                  <a:pt x="12654283" y="10137486"/>
                </a:cubicBezTo>
                <a:lnTo>
                  <a:pt x="12656963" y="10129348"/>
                </a:lnTo>
                <a:cubicBezTo>
                  <a:pt x="12660169" y="10119391"/>
                  <a:pt x="12671129" y="10113599"/>
                  <a:pt x="12681131" y="10116759"/>
                </a:cubicBezTo>
                <a:cubicBezTo>
                  <a:pt x="12690990" y="10119870"/>
                  <a:pt x="12696924" y="10131071"/>
                  <a:pt x="12693670" y="10140932"/>
                </a:cubicBezTo>
                <a:lnTo>
                  <a:pt x="12690990" y="10149069"/>
                </a:lnTo>
                <a:cubicBezTo>
                  <a:pt x="12688167" y="10157686"/>
                  <a:pt x="12679551" y="10162807"/>
                  <a:pt x="12670794" y="10162042"/>
                </a:cubicBezTo>
                <a:cubicBezTo>
                  <a:pt x="12671894" y="10163478"/>
                  <a:pt x="12672564" y="10165201"/>
                  <a:pt x="12673235" y="10166924"/>
                </a:cubicBezTo>
                <a:cubicBezTo>
                  <a:pt x="12680701" y="10161180"/>
                  <a:pt x="12693334" y="10160988"/>
                  <a:pt x="12699364" y="10168982"/>
                </a:cubicBezTo>
                <a:lnTo>
                  <a:pt x="12704533" y="10175827"/>
                </a:lnTo>
                <a:cubicBezTo>
                  <a:pt x="12710803" y="10184156"/>
                  <a:pt x="12711377" y="10195597"/>
                  <a:pt x="12703097" y="10203064"/>
                </a:cubicBezTo>
                <a:close/>
                <a:moveTo>
                  <a:pt x="6219792" y="15952989"/>
                </a:moveTo>
                <a:cubicBezTo>
                  <a:pt x="6232187" y="15953181"/>
                  <a:pt x="6244534" y="15953276"/>
                  <a:pt x="6256882" y="15953468"/>
                </a:cubicBezTo>
                <a:cubicBezTo>
                  <a:pt x="6244582" y="15953276"/>
                  <a:pt x="6232283" y="15953373"/>
                  <a:pt x="6219983" y="15953133"/>
                </a:cubicBezTo>
                <a:cubicBezTo>
                  <a:pt x="6219983" y="15953085"/>
                  <a:pt x="6219888" y="15953085"/>
                  <a:pt x="6219792" y="15952989"/>
                </a:cubicBezTo>
                <a:close/>
                <a:moveTo>
                  <a:pt x="8592359" y="3053246"/>
                </a:moveTo>
                <a:cubicBezTo>
                  <a:pt x="8593268" y="3052959"/>
                  <a:pt x="8593747" y="3052145"/>
                  <a:pt x="8594608" y="3051714"/>
                </a:cubicBezTo>
                <a:cubicBezTo>
                  <a:pt x="8595182" y="3052528"/>
                  <a:pt x="8595805" y="3053294"/>
                  <a:pt x="8596427" y="3054108"/>
                </a:cubicBezTo>
                <a:cubicBezTo>
                  <a:pt x="8595039" y="3053821"/>
                  <a:pt x="8593699" y="3053198"/>
                  <a:pt x="8592359" y="3053246"/>
                </a:cubicBezTo>
                <a:close/>
                <a:moveTo>
                  <a:pt x="8882325" y="3523308"/>
                </a:moveTo>
                <a:cubicBezTo>
                  <a:pt x="8888786" y="3518665"/>
                  <a:pt x="8891801" y="3510862"/>
                  <a:pt x="8890317" y="3503921"/>
                </a:cubicBezTo>
                <a:cubicBezTo>
                  <a:pt x="8893476" y="3509522"/>
                  <a:pt x="8896970" y="3514883"/>
                  <a:pt x="8900128" y="3520532"/>
                </a:cubicBezTo>
                <a:cubicBezTo>
                  <a:pt x="8896682" y="3519574"/>
                  <a:pt x="8893141" y="3519239"/>
                  <a:pt x="8889647" y="3520532"/>
                </a:cubicBezTo>
                <a:lnTo>
                  <a:pt x="8882325" y="3523308"/>
                </a:lnTo>
                <a:close/>
                <a:moveTo>
                  <a:pt x="7627415" y="15934033"/>
                </a:moveTo>
                <a:cubicBezTo>
                  <a:pt x="7627415" y="15934081"/>
                  <a:pt x="7627367" y="15934081"/>
                  <a:pt x="7627367" y="15934130"/>
                </a:cubicBezTo>
                <a:cubicBezTo>
                  <a:pt x="7623538" y="15934273"/>
                  <a:pt x="7619758" y="15934369"/>
                  <a:pt x="7615929" y="15934464"/>
                </a:cubicBezTo>
                <a:cubicBezTo>
                  <a:pt x="7619805" y="15934321"/>
                  <a:pt x="7623634" y="15934178"/>
                  <a:pt x="7627415" y="15934033"/>
                </a:cubicBezTo>
                <a:close/>
                <a:moveTo>
                  <a:pt x="13034509" y="13716177"/>
                </a:moveTo>
                <a:cubicBezTo>
                  <a:pt x="13034461" y="13716942"/>
                  <a:pt x="13033982" y="13717564"/>
                  <a:pt x="13033982" y="13718330"/>
                </a:cubicBezTo>
                <a:cubicBezTo>
                  <a:pt x="13018858" y="13739488"/>
                  <a:pt x="13003928" y="13760788"/>
                  <a:pt x="12988470" y="13781611"/>
                </a:cubicBezTo>
                <a:cubicBezTo>
                  <a:pt x="13004310" y="13760262"/>
                  <a:pt x="13019050" y="13737859"/>
                  <a:pt x="13034509" y="13716177"/>
                </a:cubicBezTo>
                <a:close/>
                <a:moveTo>
                  <a:pt x="13241395" y="13397089"/>
                </a:moveTo>
                <a:cubicBezTo>
                  <a:pt x="13251157" y="13380192"/>
                  <a:pt x="13260969" y="13363486"/>
                  <a:pt x="13270636" y="13346110"/>
                </a:cubicBezTo>
                <a:cubicBezTo>
                  <a:pt x="13260969" y="13363390"/>
                  <a:pt x="13251302" y="13380383"/>
                  <a:pt x="13241587" y="13397186"/>
                </a:cubicBezTo>
                <a:cubicBezTo>
                  <a:pt x="13241490" y="13397186"/>
                  <a:pt x="13241442" y="13397137"/>
                  <a:pt x="13241395" y="13397089"/>
                </a:cubicBezTo>
                <a:close/>
                <a:moveTo>
                  <a:pt x="12772442" y="10147203"/>
                </a:moveTo>
                <a:cubicBezTo>
                  <a:pt x="12775793" y="10152899"/>
                  <a:pt x="12783114" y="10156585"/>
                  <a:pt x="12790101" y="10156441"/>
                </a:cubicBezTo>
                <a:cubicBezTo>
                  <a:pt x="12780961" y="10162042"/>
                  <a:pt x="12771868" y="10167690"/>
                  <a:pt x="12762679" y="10173242"/>
                </a:cubicBezTo>
                <a:cubicBezTo>
                  <a:pt x="12761100" y="10172046"/>
                  <a:pt x="12759952" y="10170466"/>
                  <a:pt x="12758086" y="10169653"/>
                </a:cubicBezTo>
                <a:cubicBezTo>
                  <a:pt x="12767944" y="10166254"/>
                  <a:pt x="12771963" y="10152899"/>
                  <a:pt x="12767179" y="10142607"/>
                </a:cubicBezTo>
                <a:cubicBezTo>
                  <a:pt x="12768279" y="10141458"/>
                  <a:pt x="12769332" y="10140262"/>
                  <a:pt x="12770145" y="10138873"/>
                </a:cubicBezTo>
                <a:cubicBezTo>
                  <a:pt x="12770241" y="10141602"/>
                  <a:pt x="12770815" y="10144426"/>
                  <a:pt x="12772442" y="10147203"/>
                </a:cubicBezTo>
                <a:close/>
                <a:moveTo>
                  <a:pt x="13223544" y="13428203"/>
                </a:moveTo>
                <a:cubicBezTo>
                  <a:pt x="13223592" y="13428203"/>
                  <a:pt x="13223592" y="13428203"/>
                  <a:pt x="13223544" y="13428203"/>
                </a:cubicBezTo>
                <a:cubicBezTo>
                  <a:pt x="13223209" y="13428874"/>
                  <a:pt x="13222873" y="13429496"/>
                  <a:pt x="13222491" y="13430118"/>
                </a:cubicBezTo>
                <a:cubicBezTo>
                  <a:pt x="13189805" y="13485262"/>
                  <a:pt x="13155539" y="13539017"/>
                  <a:pt x="13120508" y="13592151"/>
                </a:cubicBezTo>
                <a:cubicBezTo>
                  <a:pt x="13155539" y="13539017"/>
                  <a:pt x="13189805" y="13485166"/>
                  <a:pt x="13222443" y="13430070"/>
                </a:cubicBezTo>
                <a:cubicBezTo>
                  <a:pt x="13222873" y="13429448"/>
                  <a:pt x="13223209" y="13428779"/>
                  <a:pt x="13223544" y="13428203"/>
                </a:cubicBezTo>
                <a:close/>
                <a:moveTo>
                  <a:pt x="12552013" y="14280011"/>
                </a:moveTo>
                <a:cubicBezTo>
                  <a:pt x="12552013" y="14280537"/>
                  <a:pt x="12551725" y="14280968"/>
                  <a:pt x="12551773" y="14281447"/>
                </a:cubicBezTo>
                <a:cubicBezTo>
                  <a:pt x="12540383" y="14292600"/>
                  <a:pt x="12528753" y="14303514"/>
                  <a:pt x="12517268" y="14314571"/>
                </a:cubicBezTo>
                <a:cubicBezTo>
                  <a:pt x="12516742" y="14314427"/>
                  <a:pt x="12516263" y="14314667"/>
                  <a:pt x="12515689" y="14314571"/>
                </a:cubicBezTo>
                <a:cubicBezTo>
                  <a:pt x="12527748" y="14302986"/>
                  <a:pt x="12540049" y="14291690"/>
                  <a:pt x="12552013" y="14280011"/>
                </a:cubicBezTo>
                <a:close/>
                <a:moveTo>
                  <a:pt x="14750857" y="8251974"/>
                </a:moveTo>
                <a:cubicBezTo>
                  <a:pt x="14771818" y="8218945"/>
                  <a:pt x="14793020" y="8186060"/>
                  <a:pt x="14813311" y="8152600"/>
                </a:cubicBezTo>
                <a:cubicBezTo>
                  <a:pt x="14792972" y="8186156"/>
                  <a:pt x="14771723" y="8219137"/>
                  <a:pt x="14750666" y="8252261"/>
                </a:cubicBezTo>
                <a:cubicBezTo>
                  <a:pt x="14750714" y="8252166"/>
                  <a:pt x="14750762" y="8252070"/>
                  <a:pt x="14750857" y="8251974"/>
                </a:cubicBezTo>
                <a:close/>
                <a:moveTo>
                  <a:pt x="12572017" y="14260959"/>
                </a:moveTo>
                <a:cubicBezTo>
                  <a:pt x="12572400" y="14260576"/>
                  <a:pt x="12572782" y="14260242"/>
                  <a:pt x="12573117" y="14259906"/>
                </a:cubicBezTo>
                <a:cubicBezTo>
                  <a:pt x="12572734" y="14260242"/>
                  <a:pt x="12572400" y="14260624"/>
                  <a:pt x="12572064" y="14260959"/>
                </a:cubicBezTo>
                <a:cubicBezTo>
                  <a:pt x="12572064" y="14260911"/>
                  <a:pt x="12572064" y="14260959"/>
                  <a:pt x="12572017" y="14260959"/>
                </a:cubicBezTo>
                <a:close/>
                <a:moveTo>
                  <a:pt x="12695105" y="14132817"/>
                </a:moveTo>
                <a:cubicBezTo>
                  <a:pt x="12703767" y="14123482"/>
                  <a:pt x="12712909" y="14114675"/>
                  <a:pt x="12721474" y="14105294"/>
                </a:cubicBezTo>
                <a:cubicBezTo>
                  <a:pt x="12705251" y="14123099"/>
                  <a:pt x="12688692" y="14140572"/>
                  <a:pt x="12672182" y="14158140"/>
                </a:cubicBezTo>
                <a:cubicBezTo>
                  <a:pt x="12679982" y="14149810"/>
                  <a:pt x="12687400" y="14141146"/>
                  <a:pt x="12695105" y="14132817"/>
                </a:cubicBezTo>
                <a:close/>
                <a:moveTo>
                  <a:pt x="12671608" y="14157421"/>
                </a:moveTo>
                <a:cubicBezTo>
                  <a:pt x="12671799" y="14157612"/>
                  <a:pt x="12671942" y="14157900"/>
                  <a:pt x="12672182" y="14158140"/>
                </a:cubicBezTo>
                <a:cubicBezTo>
                  <a:pt x="12665195" y="14165559"/>
                  <a:pt x="12658303" y="14173170"/>
                  <a:pt x="12651267" y="14180541"/>
                </a:cubicBezTo>
                <a:lnTo>
                  <a:pt x="12650933" y="14179009"/>
                </a:lnTo>
                <a:cubicBezTo>
                  <a:pt x="12657825" y="14171781"/>
                  <a:pt x="12664764" y="14164649"/>
                  <a:pt x="12671608" y="14157421"/>
                </a:cubicBezTo>
                <a:close/>
                <a:moveTo>
                  <a:pt x="12967747" y="13808034"/>
                </a:moveTo>
                <a:cubicBezTo>
                  <a:pt x="12967938" y="13807891"/>
                  <a:pt x="12968226" y="13807891"/>
                  <a:pt x="12968418" y="13807747"/>
                </a:cubicBezTo>
                <a:cubicBezTo>
                  <a:pt x="12957889" y="13821676"/>
                  <a:pt x="12947264" y="13835558"/>
                  <a:pt x="12936544" y="13849344"/>
                </a:cubicBezTo>
                <a:cubicBezTo>
                  <a:pt x="12936161" y="13849249"/>
                  <a:pt x="12935779" y="13849392"/>
                  <a:pt x="12935396" y="13849344"/>
                </a:cubicBezTo>
                <a:cubicBezTo>
                  <a:pt x="12946116" y="13835510"/>
                  <a:pt x="12957219" y="13822012"/>
                  <a:pt x="12967747" y="13808034"/>
                </a:cubicBezTo>
                <a:close/>
                <a:moveTo>
                  <a:pt x="12496307" y="14332952"/>
                </a:moveTo>
                <a:cubicBezTo>
                  <a:pt x="12496307" y="14333574"/>
                  <a:pt x="12495923" y="14334053"/>
                  <a:pt x="12495971" y="14334676"/>
                </a:cubicBezTo>
                <a:cubicBezTo>
                  <a:pt x="12491521" y="14338887"/>
                  <a:pt x="12487070" y="14343148"/>
                  <a:pt x="12482619" y="14347313"/>
                </a:cubicBezTo>
                <a:cubicBezTo>
                  <a:pt x="12482571" y="14346977"/>
                  <a:pt x="12482332" y="14346691"/>
                  <a:pt x="12482237" y="14346308"/>
                </a:cubicBezTo>
                <a:cubicBezTo>
                  <a:pt x="12486975" y="14341904"/>
                  <a:pt x="12491616" y="14337404"/>
                  <a:pt x="12496307" y="14332952"/>
                </a:cubicBezTo>
                <a:close/>
                <a:moveTo>
                  <a:pt x="12752150" y="14069967"/>
                </a:moveTo>
                <a:cubicBezTo>
                  <a:pt x="12761340" y="14059676"/>
                  <a:pt x="12770864" y="14049719"/>
                  <a:pt x="12779957" y="14039284"/>
                </a:cubicBezTo>
                <a:cubicBezTo>
                  <a:pt x="12760718" y="14061303"/>
                  <a:pt x="12741479" y="14083322"/>
                  <a:pt x="12721762" y="14104958"/>
                </a:cubicBezTo>
                <a:cubicBezTo>
                  <a:pt x="12732146" y="14093565"/>
                  <a:pt x="12741861" y="14081455"/>
                  <a:pt x="12752150" y="14069967"/>
                </a:cubicBezTo>
                <a:close/>
                <a:moveTo>
                  <a:pt x="12911133" y="13880220"/>
                </a:moveTo>
                <a:cubicBezTo>
                  <a:pt x="12911467" y="13880602"/>
                  <a:pt x="12911516" y="13881128"/>
                  <a:pt x="12911850" y="13881511"/>
                </a:cubicBezTo>
                <a:cubicBezTo>
                  <a:pt x="12897876" y="13899175"/>
                  <a:pt x="12883423" y="13916358"/>
                  <a:pt x="12869162" y="13933783"/>
                </a:cubicBezTo>
                <a:cubicBezTo>
                  <a:pt x="12883520" y="13916264"/>
                  <a:pt x="12897063" y="13898025"/>
                  <a:pt x="12911133" y="13880220"/>
                </a:cubicBezTo>
                <a:close/>
                <a:moveTo>
                  <a:pt x="13260969" y="9839604"/>
                </a:moveTo>
                <a:cubicBezTo>
                  <a:pt x="13268817" y="9833812"/>
                  <a:pt x="13276475" y="9827733"/>
                  <a:pt x="13284227" y="9821845"/>
                </a:cubicBezTo>
                <a:cubicBezTo>
                  <a:pt x="13276475" y="9827637"/>
                  <a:pt x="13269104" y="9833812"/>
                  <a:pt x="13261303" y="9839604"/>
                </a:cubicBezTo>
                <a:lnTo>
                  <a:pt x="13260969" y="9839604"/>
                </a:lnTo>
                <a:cubicBezTo>
                  <a:pt x="13260969" y="9839604"/>
                  <a:pt x="13260969" y="9839604"/>
                  <a:pt x="13260969" y="9839604"/>
                </a:cubicBezTo>
                <a:close/>
                <a:moveTo>
                  <a:pt x="13464408" y="9681880"/>
                </a:moveTo>
                <a:cubicBezTo>
                  <a:pt x="13464408" y="9682024"/>
                  <a:pt x="13464408" y="9682167"/>
                  <a:pt x="13464408" y="9682311"/>
                </a:cubicBezTo>
                <a:cubicBezTo>
                  <a:pt x="13455986" y="9689108"/>
                  <a:pt x="13447229" y="9695427"/>
                  <a:pt x="13438806" y="9702128"/>
                </a:cubicBezTo>
                <a:cubicBezTo>
                  <a:pt x="13447324" y="9695378"/>
                  <a:pt x="13455939" y="9688725"/>
                  <a:pt x="13464408" y="9681880"/>
                </a:cubicBezTo>
                <a:close/>
                <a:moveTo>
                  <a:pt x="12849971" y="13957238"/>
                </a:moveTo>
                <a:cubicBezTo>
                  <a:pt x="12849971" y="13957238"/>
                  <a:pt x="12849971" y="13957190"/>
                  <a:pt x="12849971" y="13957238"/>
                </a:cubicBezTo>
                <a:cubicBezTo>
                  <a:pt x="12849971" y="13957286"/>
                  <a:pt x="12849923" y="13957286"/>
                  <a:pt x="12849876" y="13957334"/>
                </a:cubicBezTo>
                <a:cubicBezTo>
                  <a:pt x="12849923" y="13957286"/>
                  <a:pt x="12849923" y="13957286"/>
                  <a:pt x="12849971" y="13957238"/>
                </a:cubicBezTo>
                <a:close/>
                <a:moveTo>
                  <a:pt x="12829966" y="13980263"/>
                </a:moveTo>
                <a:cubicBezTo>
                  <a:pt x="12830063" y="13980263"/>
                  <a:pt x="12830158" y="13980310"/>
                  <a:pt x="12830254" y="13980310"/>
                </a:cubicBezTo>
                <a:cubicBezTo>
                  <a:pt x="12813647" y="13999984"/>
                  <a:pt x="12797090" y="14019658"/>
                  <a:pt x="12780195" y="14038996"/>
                </a:cubicBezTo>
                <a:cubicBezTo>
                  <a:pt x="12780148" y="14038662"/>
                  <a:pt x="12779860" y="14038422"/>
                  <a:pt x="12779764" y="14038086"/>
                </a:cubicBezTo>
                <a:cubicBezTo>
                  <a:pt x="12796562" y="14018891"/>
                  <a:pt x="12813504" y="13999841"/>
                  <a:pt x="12829966" y="13980263"/>
                </a:cubicBezTo>
                <a:close/>
                <a:moveTo>
                  <a:pt x="13076766" y="13656197"/>
                </a:moveTo>
                <a:cubicBezTo>
                  <a:pt x="13077053" y="13656389"/>
                  <a:pt x="13077292" y="13656676"/>
                  <a:pt x="13077580" y="13656820"/>
                </a:cubicBezTo>
                <a:cubicBezTo>
                  <a:pt x="13076670" y="13658161"/>
                  <a:pt x="13075808" y="13659548"/>
                  <a:pt x="13074900" y="13660889"/>
                </a:cubicBezTo>
                <a:cubicBezTo>
                  <a:pt x="13074421" y="13660793"/>
                  <a:pt x="13073942" y="13660984"/>
                  <a:pt x="13073464" y="13660889"/>
                </a:cubicBezTo>
                <a:cubicBezTo>
                  <a:pt x="13074517" y="13659357"/>
                  <a:pt x="13075665" y="13657778"/>
                  <a:pt x="13076766" y="13656197"/>
                </a:cubicBezTo>
                <a:close/>
                <a:moveTo>
                  <a:pt x="15044461" y="7729784"/>
                </a:moveTo>
                <a:cubicBezTo>
                  <a:pt x="15054463" y="7709345"/>
                  <a:pt x="15064897" y="7689049"/>
                  <a:pt x="15074658" y="7668513"/>
                </a:cubicBezTo>
                <a:cubicBezTo>
                  <a:pt x="15064897" y="7689049"/>
                  <a:pt x="15054607" y="7709393"/>
                  <a:pt x="15044461" y="7729784"/>
                </a:cubicBezTo>
                <a:cubicBezTo>
                  <a:pt x="15044461" y="7729784"/>
                  <a:pt x="15044461" y="7729784"/>
                  <a:pt x="15044461" y="7729784"/>
                </a:cubicBezTo>
                <a:cubicBezTo>
                  <a:pt x="15044461" y="7729784"/>
                  <a:pt x="15044461" y="7729784"/>
                  <a:pt x="15044461" y="7729784"/>
                </a:cubicBezTo>
                <a:close/>
                <a:moveTo>
                  <a:pt x="15028716" y="7761760"/>
                </a:moveTo>
                <a:cubicBezTo>
                  <a:pt x="15028716" y="7761760"/>
                  <a:pt x="15028764" y="7761712"/>
                  <a:pt x="15028812" y="7761664"/>
                </a:cubicBezTo>
                <a:cubicBezTo>
                  <a:pt x="15025988" y="7767313"/>
                  <a:pt x="15023308" y="7773009"/>
                  <a:pt x="15020436" y="7778658"/>
                </a:cubicBezTo>
                <a:cubicBezTo>
                  <a:pt x="15020436" y="7778658"/>
                  <a:pt x="15020388" y="7778658"/>
                  <a:pt x="15020388" y="7778658"/>
                </a:cubicBezTo>
                <a:cubicBezTo>
                  <a:pt x="15023165" y="7773057"/>
                  <a:pt x="15025893" y="7767360"/>
                  <a:pt x="15028716" y="7761760"/>
                </a:cubicBezTo>
                <a:close/>
                <a:moveTo>
                  <a:pt x="13972891" y="9224168"/>
                </a:moveTo>
                <a:cubicBezTo>
                  <a:pt x="13972413" y="9225078"/>
                  <a:pt x="13971455" y="9225700"/>
                  <a:pt x="13971072" y="9226658"/>
                </a:cubicBezTo>
                <a:cubicBezTo>
                  <a:pt x="13957338" y="9240491"/>
                  <a:pt x="13943268" y="9254086"/>
                  <a:pt x="13929389" y="9267776"/>
                </a:cubicBezTo>
                <a:cubicBezTo>
                  <a:pt x="13929246" y="9267680"/>
                  <a:pt x="13929054" y="9267632"/>
                  <a:pt x="13928911" y="9267536"/>
                </a:cubicBezTo>
                <a:cubicBezTo>
                  <a:pt x="13943555" y="9253081"/>
                  <a:pt x="13958391" y="9238816"/>
                  <a:pt x="13972891" y="9224168"/>
                </a:cubicBezTo>
                <a:close/>
                <a:moveTo>
                  <a:pt x="13895171" y="9300756"/>
                </a:moveTo>
                <a:cubicBezTo>
                  <a:pt x="13895410" y="9300805"/>
                  <a:pt x="13895650" y="9300756"/>
                  <a:pt x="13895890" y="9300805"/>
                </a:cubicBezTo>
                <a:cubicBezTo>
                  <a:pt x="13894931" y="9301714"/>
                  <a:pt x="13894023" y="9302671"/>
                  <a:pt x="13893065" y="9303581"/>
                </a:cubicBezTo>
                <a:cubicBezTo>
                  <a:pt x="13893687" y="9302623"/>
                  <a:pt x="13894502" y="9301953"/>
                  <a:pt x="13894980" y="9300900"/>
                </a:cubicBezTo>
                <a:lnTo>
                  <a:pt x="13895171" y="9300756"/>
                </a:lnTo>
                <a:close/>
                <a:moveTo>
                  <a:pt x="15000241" y="7818579"/>
                </a:moveTo>
                <a:cubicBezTo>
                  <a:pt x="15000289" y="7818579"/>
                  <a:pt x="15000289" y="7818627"/>
                  <a:pt x="15000289" y="7818675"/>
                </a:cubicBezTo>
                <a:cubicBezTo>
                  <a:pt x="14998757" y="7821595"/>
                  <a:pt x="14997178" y="7824467"/>
                  <a:pt x="14995694" y="7827435"/>
                </a:cubicBezTo>
                <a:cubicBezTo>
                  <a:pt x="14995646" y="7827435"/>
                  <a:pt x="14995599" y="7827386"/>
                  <a:pt x="14995551" y="7827386"/>
                </a:cubicBezTo>
                <a:cubicBezTo>
                  <a:pt x="14997082" y="7824419"/>
                  <a:pt x="14998710" y="7821547"/>
                  <a:pt x="15000241" y="7818579"/>
                </a:cubicBezTo>
                <a:close/>
                <a:moveTo>
                  <a:pt x="15396929" y="6802203"/>
                </a:moveTo>
                <a:cubicBezTo>
                  <a:pt x="15396929" y="6802203"/>
                  <a:pt x="15396977" y="6802203"/>
                  <a:pt x="15396977" y="6802203"/>
                </a:cubicBezTo>
                <a:cubicBezTo>
                  <a:pt x="15394058" y="6812734"/>
                  <a:pt x="15390804" y="6823169"/>
                  <a:pt x="15387836" y="6833700"/>
                </a:cubicBezTo>
                <a:cubicBezTo>
                  <a:pt x="15387836" y="6833700"/>
                  <a:pt x="15387788" y="6833747"/>
                  <a:pt x="15387788" y="6833747"/>
                </a:cubicBezTo>
                <a:cubicBezTo>
                  <a:pt x="15390755" y="6823216"/>
                  <a:pt x="15394009" y="6812734"/>
                  <a:pt x="15396929" y="6802203"/>
                </a:cubicBezTo>
                <a:close/>
                <a:moveTo>
                  <a:pt x="15381614" y="6855001"/>
                </a:moveTo>
                <a:cubicBezTo>
                  <a:pt x="15381614" y="6855001"/>
                  <a:pt x="15381614" y="6855049"/>
                  <a:pt x="15381614" y="6855049"/>
                </a:cubicBezTo>
                <a:cubicBezTo>
                  <a:pt x="15375250" y="6876972"/>
                  <a:pt x="15369076" y="6898943"/>
                  <a:pt x="15362520" y="6920819"/>
                </a:cubicBezTo>
                <a:cubicBezTo>
                  <a:pt x="15369124" y="6898943"/>
                  <a:pt x="15375298" y="6876925"/>
                  <a:pt x="15381614" y="6855001"/>
                </a:cubicBezTo>
                <a:close/>
                <a:moveTo>
                  <a:pt x="13885121" y="9310665"/>
                </a:moveTo>
                <a:cubicBezTo>
                  <a:pt x="13885456" y="9310474"/>
                  <a:pt x="13885935" y="9310522"/>
                  <a:pt x="13886269" y="9310330"/>
                </a:cubicBezTo>
                <a:cubicBezTo>
                  <a:pt x="13868562" y="9327467"/>
                  <a:pt x="13850712" y="9344508"/>
                  <a:pt x="13832814" y="9361405"/>
                </a:cubicBezTo>
                <a:lnTo>
                  <a:pt x="13832526" y="9361166"/>
                </a:lnTo>
                <a:cubicBezTo>
                  <a:pt x="13850185" y="9344460"/>
                  <a:pt x="13867654" y="9327563"/>
                  <a:pt x="13885121" y="9310665"/>
                </a:cubicBezTo>
                <a:close/>
                <a:moveTo>
                  <a:pt x="14086696" y="9105935"/>
                </a:moveTo>
                <a:lnTo>
                  <a:pt x="14086696" y="9105935"/>
                </a:lnTo>
                <a:cubicBezTo>
                  <a:pt x="14058604" y="9135900"/>
                  <a:pt x="14030559" y="9165865"/>
                  <a:pt x="14001845" y="9195209"/>
                </a:cubicBezTo>
                <a:cubicBezTo>
                  <a:pt x="14001845" y="9195160"/>
                  <a:pt x="14001797" y="9195160"/>
                  <a:pt x="14001797" y="9195113"/>
                </a:cubicBezTo>
                <a:cubicBezTo>
                  <a:pt x="14030463" y="9165721"/>
                  <a:pt x="14058604" y="9135852"/>
                  <a:pt x="14086696" y="9105935"/>
                </a:cubicBezTo>
                <a:close/>
                <a:moveTo>
                  <a:pt x="14116702" y="9074390"/>
                </a:moveTo>
                <a:cubicBezTo>
                  <a:pt x="14117468" y="9073576"/>
                  <a:pt x="14118282" y="9072762"/>
                  <a:pt x="14119047" y="9071901"/>
                </a:cubicBezTo>
                <a:cubicBezTo>
                  <a:pt x="14118234" y="9072762"/>
                  <a:pt x="14117372" y="9073624"/>
                  <a:pt x="14116559" y="9074486"/>
                </a:cubicBezTo>
                <a:cubicBezTo>
                  <a:pt x="14116607" y="9074486"/>
                  <a:pt x="14116655" y="9074438"/>
                  <a:pt x="14116702" y="9074390"/>
                </a:cubicBezTo>
                <a:close/>
                <a:moveTo>
                  <a:pt x="14889930" y="8021204"/>
                </a:moveTo>
                <a:lnTo>
                  <a:pt x="14890313" y="8021299"/>
                </a:lnTo>
                <a:cubicBezTo>
                  <a:pt x="14883852" y="8032691"/>
                  <a:pt x="14877535" y="8044132"/>
                  <a:pt x="14870979" y="8055429"/>
                </a:cubicBezTo>
                <a:cubicBezTo>
                  <a:pt x="14870643" y="8055429"/>
                  <a:pt x="14870309" y="8055476"/>
                  <a:pt x="14869974" y="8055525"/>
                </a:cubicBezTo>
                <a:cubicBezTo>
                  <a:pt x="14876625" y="8044084"/>
                  <a:pt x="14883374" y="8032740"/>
                  <a:pt x="14889930" y="8021204"/>
                </a:cubicBezTo>
                <a:close/>
                <a:moveTo>
                  <a:pt x="15130078" y="7547217"/>
                </a:moveTo>
                <a:cubicBezTo>
                  <a:pt x="15130126" y="7547169"/>
                  <a:pt x="15130221" y="7547169"/>
                  <a:pt x="15130317" y="7547121"/>
                </a:cubicBezTo>
                <a:cubicBezTo>
                  <a:pt x="15114093" y="7583597"/>
                  <a:pt x="15097391" y="7619928"/>
                  <a:pt x="15080306" y="7656116"/>
                </a:cubicBezTo>
                <a:cubicBezTo>
                  <a:pt x="15097391" y="7620023"/>
                  <a:pt x="15113902" y="7583644"/>
                  <a:pt x="15130078" y="7547217"/>
                </a:cubicBezTo>
                <a:close/>
                <a:moveTo>
                  <a:pt x="14963583" y="7887174"/>
                </a:moveTo>
                <a:cubicBezTo>
                  <a:pt x="14963726" y="7887269"/>
                  <a:pt x="14963774" y="7887461"/>
                  <a:pt x="14963965" y="7887605"/>
                </a:cubicBezTo>
                <a:cubicBezTo>
                  <a:pt x="14950469" y="7912926"/>
                  <a:pt x="14936831" y="7938153"/>
                  <a:pt x="14922952" y="7963236"/>
                </a:cubicBezTo>
                <a:cubicBezTo>
                  <a:pt x="14936831" y="7938057"/>
                  <a:pt x="14950040" y="7912544"/>
                  <a:pt x="14963583" y="7887174"/>
                </a:cubicBezTo>
                <a:close/>
                <a:moveTo>
                  <a:pt x="15519731" y="6242150"/>
                </a:moveTo>
                <a:cubicBezTo>
                  <a:pt x="15522506" y="6225396"/>
                  <a:pt x="15525617" y="6208690"/>
                  <a:pt x="15528248" y="6191889"/>
                </a:cubicBezTo>
                <a:cubicBezTo>
                  <a:pt x="15525617" y="6208834"/>
                  <a:pt x="15523319" y="6225779"/>
                  <a:pt x="15520544" y="6242724"/>
                </a:cubicBezTo>
                <a:cubicBezTo>
                  <a:pt x="15520305" y="6242437"/>
                  <a:pt x="15519922" y="6242437"/>
                  <a:pt x="15519731" y="6242150"/>
                </a:cubicBezTo>
                <a:close/>
                <a:moveTo>
                  <a:pt x="15288725" y="7146564"/>
                </a:moveTo>
                <a:cubicBezTo>
                  <a:pt x="15288771" y="7146803"/>
                  <a:pt x="15288771" y="7146994"/>
                  <a:pt x="15288819" y="7147233"/>
                </a:cubicBezTo>
                <a:cubicBezTo>
                  <a:pt x="15287863" y="7150010"/>
                  <a:pt x="15286810" y="7152738"/>
                  <a:pt x="15285853" y="7155467"/>
                </a:cubicBezTo>
                <a:cubicBezTo>
                  <a:pt x="15285805" y="7155419"/>
                  <a:pt x="15285709" y="7155419"/>
                  <a:pt x="15285614" y="7155371"/>
                </a:cubicBezTo>
                <a:cubicBezTo>
                  <a:pt x="15286619" y="7152451"/>
                  <a:pt x="15287672" y="7149531"/>
                  <a:pt x="15288725" y="7146564"/>
                </a:cubicBezTo>
                <a:close/>
                <a:moveTo>
                  <a:pt x="13764905" y="9423681"/>
                </a:moveTo>
                <a:cubicBezTo>
                  <a:pt x="13765048" y="9423777"/>
                  <a:pt x="13765144" y="9423968"/>
                  <a:pt x="13765239" y="9424112"/>
                </a:cubicBezTo>
                <a:cubicBezTo>
                  <a:pt x="13748537" y="9439382"/>
                  <a:pt x="13731835" y="9454699"/>
                  <a:pt x="13714990" y="9469826"/>
                </a:cubicBezTo>
                <a:cubicBezTo>
                  <a:pt x="13731835" y="9454652"/>
                  <a:pt x="13748154" y="9438951"/>
                  <a:pt x="13764905" y="9423681"/>
                </a:cubicBezTo>
                <a:close/>
                <a:moveTo>
                  <a:pt x="13639088" y="9535740"/>
                </a:moveTo>
                <a:cubicBezTo>
                  <a:pt x="13639710" y="9535500"/>
                  <a:pt x="13640379" y="9535356"/>
                  <a:pt x="13641001" y="9535117"/>
                </a:cubicBezTo>
                <a:cubicBezTo>
                  <a:pt x="13639423" y="9536505"/>
                  <a:pt x="13637796" y="9537894"/>
                  <a:pt x="13636169" y="9539282"/>
                </a:cubicBezTo>
                <a:cubicBezTo>
                  <a:pt x="13636264" y="9538899"/>
                  <a:pt x="13636264" y="9538468"/>
                  <a:pt x="13636312" y="9538133"/>
                </a:cubicBezTo>
                <a:cubicBezTo>
                  <a:pt x="13637270" y="9537319"/>
                  <a:pt x="13638178" y="9536553"/>
                  <a:pt x="13639088" y="9535740"/>
                </a:cubicBezTo>
                <a:close/>
                <a:moveTo>
                  <a:pt x="15252975" y="7246511"/>
                </a:moveTo>
                <a:lnTo>
                  <a:pt x="15252832" y="7247229"/>
                </a:lnTo>
                <a:cubicBezTo>
                  <a:pt x="15251730" y="7250197"/>
                  <a:pt x="15250774" y="7253165"/>
                  <a:pt x="15249624" y="7256133"/>
                </a:cubicBezTo>
                <a:cubicBezTo>
                  <a:pt x="15249242" y="7256468"/>
                  <a:pt x="15249147" y="7256947"/>
                  <a:pt x="15248763" y="7257282"/>
                </a:cubicBezTo>
                <a:cubicBezTo>
                  <a:pt x="15250198" y="7253691"/>
                  <a:pt x="15251634" y="7250101"/>
                  <a:pt x="15252975" y="7246511"/>
                </a:cubicBezTo>
                <a:close/>
                <a:moveTo>
                  <a:pt x="13663448" y="9514630"/>
                </a:moveTo>
                <a:cubicBezTo>
                  <a:pt x="13679097" y="9500940"/>
                  <a:pt x="13695080" y="9487584"/>
                  <a:pt x="13710586" y="9473751"/>
                </a:cubicBezTo>
                <a:cubicBezTo>
                  <a:pt x="13695799" y="9486962"/>
                  <a:pt x="13681203" y="9500317"/>
                  <a:pt x="13666319" y="9513433"/>
                </a:cubicBezTo>
                <a:cubicBezTo>
                  <a:pt x="13665218" y="9513625"/>
                  <a:pt x="13664404" y="9514295"/>
                  <a:pt x="13663448" y="9514630"/>
                </a:cubicBezTo>
                <a:close/>
                <a:moveTo>
                  <a:pt x="15136300" y="7533622"/>
                </a:moveTo>
                <a:cubicBezTo>
                  <a:pt x="15137113" y="7531708"/>
                  <a:pt x="15138022" y="7529888"/>
                  <a:pt x="15138883" y="7527974"/>
                </a:cubicBezTo>
                <a:cubicBezTo>
                  <a:pt x="15136108" y="7534340"/>
                  <a:pt x="15133189" y="7540706"/>
                  <a:pt x="15130364" y="7547025"/>
                </a:cubicBezTo>
                <a:cubicBezTo>
                  <a:pt x="15132375" y="7542573"/>
                  <a:pt x="15134337" y="7538122"/>
                  <a:pt x="15136300" y="7533622"/>
                </a:cubicBezTo>
                <a:close/>
                <a:moveTo>
                  <a:pt x="15349599" y="6963134"/>
                </a:moveTo>
                <a:cubicBezTo>
                  <a:pt x="15351130" y="6958204"/>
                  <a:pt x="15352853" y="6953321"/>
                  <a:pt x="15354337" y="6948343"/>
                </a:cubicBezTo>
                <a:cubicBezTo>
                  <a:pt x="15352805" y="6953321"/>
                  <a:pt x="15351178" y="6958204"/>
                  <a:pt x="15349599" y="6963134"/>
                </a:cubicBezTo>
                <a:cubicBezTo>
                  <a:pt x="15349646" y="6963134"/>
                  <a:pt x="15349599" y="6963134"/>
                  <a:pt x="15349599" y="6963134"/>
                </a:cubicBezTo>
                <a:close/>
                <a:moveTo>
                  <a:pt x="15303703" y="7104344"/>
                </a:moveTo>
                <a:cubicBezTo>
                  <a:pt x="15303800" y="7104344"/>
                  <a:pt x="15303846" y="7104392"/>
                  <a:pt x="15303895" y="7104392"/>
                </a:cubicBezTo>
                <a:cubicBezTo>
                  <a:pt x="15300927" y="7113008"/>
                  <a:pt x="15297912" y="7121625"/>
                  <a:pt x="15294850" y="7130240"/>
                </a:cubicBezTo>
                <a:cubicBezTo>
                  <a:pt x="15294658" y="7130480"/>
                  <a:pt x="15294467" y="7130767"/>
                  <a:pt x="15294228" y="7131007"/>
                </a:cubicBezTo>
                <a:cubicBezTo>
                  <a:pt x="15297338" y="7122055"/>
                  <a:pt x="15300641" y="7113248"/>
                  <a:pt x="15303703" y="7104344"/>
                </a:cubicBezTo>
                <a:close/>
                <a:moveTo>
                  <a:pt x="15329259" y="7026224"/>
                </a:moveTo>
                <a:cubicBezTo>
                  <a:pt x="15329307" y="7026272"/>
                  <a:pt x="15329402" y="7026319"/>
                  <a:pt x="15329450" y="7026319"/>
                </a:cubicBezTo>
                <a:cubicBezTo>
                  <a:pt x="15325240" y="7039292"/>
                  <a:pt x="15320979" y="7052264"/>
                  <a:pt x="15316672" y="7065188"/>
                </a:cubicBezTo>
                <a:cubicBezTo>
                  <a:pt x="15321028" y="7052311"/>
                  <a:pt x="15325048" y="7039244"/>
                  <a:pt x="15329259" y="7026224"/>
                </a:cubicBezTo>
                <a:close/>
                <a:moveTo>
                  <a:pt x="15471203" y="6499822"/>
                </a:moveTo>
                <a:cubicBezTo>
                  <a:pt x="15471346" y="6499151"/>
                  <a:pt x="15471538" y="6498529"/>
                  <a:pt x="15471682" y="6497859"/>
                </a:cubicBezTo>
                <a:cubicBezTo>
                  <a:pt x="15471538" y="6498529"/>
                  <a:pt x="15471346" y="6499151"/>
                  <a:pt x="15471203" y="6499822"/>
                </a:cubicBezTo>
                <a:lnTo>
                  <a:pt x="15471203" y="6499822"/>
                </a:lnTo>
                <a:close/>
                <a:moveTo>
                  <a:pt x="15463212" y="6534718"/>
                </a:moveTo>
                <a:cubicBezTo>
                  <a:pt x="15463260" y="6534718"/>
                  <a:pt x="15463260" y="6534718"/>
                  <a:pt x="15463212" y="6534718"/>
                </a:cubicBezTo>
                <a:cubicBezTo>
                  <a:pt x="15457612" y="6559944"/>
                  <a:pt x="15452061" y="6585170"/>
                  <a:pt x="15446079" y="6610349"/>
                </a:cubicBezTo>
                <a:cubicBezTo>
                  <a:pt x="15446030" y="6610396"/>
                  <a:pt x="15445935" y="6610492"/>
                  <a:pt x="15445887" y="6610540"/>
                </a:cubicBezTo>
                <a:cubicBezTo>
                  <a:pt x="15451869" y="6585314"/>
                  <a:pt x="15457612" y="6560039"/>
                  <a:pt x="15463212" y="6534718"/>
                </a:cubicBezTo>
                <a:close/>
                <a:moveTo>
                  <a:pt x="15242686" y="7273078"/>
                </a:moveTo>
                <a:cubicBezTo>
                  <a:pt x="15242734" y="7273508"/>
                  <a:pt x="15242494" y="7273844"/>
                  <a:pt x="15242589" y="7274226"/>
                </a:cubicBezTo>
                <a:cubicBezTo>
                  <a:pt x="15236607" y="7289927"/>
                  <a:pt x="15230385" y="7305532"/>
                  <a:pt x="15224212" y="7321137"/>
                </a:cubicBezTo>
                <a:cubicBezTo>
                  <a:pt x="15224212" y="7321089"/>
                  <a:pt x="15224117" y="7321089"/>
                  <a:pt x="15224117" y="7321089"/>
                </a:cubicBezTo>
                <a:cubicBezTo>
                  <a:pt x="15230339" y="7305101"/>
                  <a:pt x="15236607" y="7289114"/>
                  <a:pt x="15242686" y="7273078"/>
                </a:cubicBezTo>
                <a:close/>
                <a:moveTo>
                  <a:pt x="3724568" y="15079689"/>
                </a:moveTo>
                <a:lnTo>
                  <a:pt x="3724568" y="15079689"/>
                </a:lnTo>
                <a:cubicBezTo>
                  <a:pt x="3705616" y="15061787"/>
                  <a:pt x="3686665" y="15043932"/>
                  <a:pt x="3668144" y="15025599"/>
                </a:cubicBezTo>
                <a:cubicBezTo>
                  <a:pt x="3668144" y="15025599"/>
                  <a:pt x="3668144" y="15025599"/>
                  <a:pt x="3668144" y="15025550"/>
                </a:cubicBezTo>
                <a:cubicBezTo>
                  <a:pt x="3686713" y="15043885"/>
                  <a:pt x="3705664" y="15061787"/>
                  <a:pt x="3724568" y="15079689"/>
                </a:cubicBezTo>
                <a:close/>
                <a:moveTo>
                  <a:pt x="3821048" y="15167288"/>
                </a:moveTo>
                <a:cubicBezTo>
                  <a:pt x="3821718" y="15168054"/>
                  <a:pt x="3822531" y="15168676"/>
                  <a:pt x="3823297" y="15169298"/>
                </a:cubicBezTo>
                <a:cubicBezTo>
                  <a:pt x="3812864" y="15160107"/>
                  <a:pt x="3802336" y="15150965"/>
                  <a:pt x="3791998" y="15141631"/>
                </a:cubicBezTo>
                <a:cubicBezTo>
                  <a:pt x="3801618" y="15150247"/>
                  <a:pt x="3811380" y="15158719"/>
                  <a:pt x="3821048" y="15167288"/>
                </a:cubicBezTo>
                <a:close/>
                <a:moveTo>
                  <a:pt x="14301717" y="8863820"/>
                </a:moveTo>
                <a:cubicBezTo>
                  <a:pt x="14322966" y="8838546"/>
                  <a:pt x="14344454" y="8813414"/>
                  <a:pt x="14365272" y="8787758"/>
                </a:cubicBezTo>
                <a:cubicBezTo>
                  <a:pt x="14344311" y="8813558"/>
                  <a:pt x="14323254" y="8839168"/>
                  <a:pt x="14301862" y="8864585"/>
                </a:cubicBezTo>
                <a:cubicBezTo>
                  <a:pt x="14301862" y="8864346"/>
                  <a:pt x="14301717" y="8864107"/>
                  <a:pt x="14301717" y="8863820"/>
                </a:cubicBezTo>
                <a:close/>
                <a:moveTo>
                  <a:pt x="15566152" y="5892428"/>
                </a:moveTo>
                <a:cubicBezTo>
                  <a:pt x="15566439" y="5889316"/>
                  <a:pt x="15566869" y="5886157"/>
                  <a:pt x="15567205" y="5883046"/>
                </a:cubicBezTo>
                <a:cubicBezTo>
                  <a:pt x="15566247" y="5892571"/>
                  <a:pt x="15565434" y="5902145"/>
                  <a:pt x="15564477" y="5911670"/>
                </a:cubicBezTo>
                <a:cubicBezTo>
                  <a:pt x="15565051" y="5905256"/>
                  <a:pt x="15565673" y="5898794"/>
                  <a:pt x="15566344" y="5892380"/>
                </a:cubicBezTo>
                <a:cubicBezTo>
                  <a:pt x="15566247" y="5892380"/>
                  <a:pt x="15566201" y="5892428"/>
                  <a:pt x="15566152" y="5892428"/>
                </a:cubicBezTo>
                <a:close/>
                <a:moveTo>
                  <a:pt x="4268273" y="15497862"/>
                </a:moveTo>
                <a:cubicBezTo>
                  <a:pt x="4269230" y="15498438"/>
                  <a:pt x="4270139" y="15498963"/>
                  <a:pt x="4271096" y="15499538"/>
                </a:cubicBezTo>
                <a:cubicBezTo>
                  <a:pt x="4270187" y="15499012"/>
                  <a:pt x="4269230" y="15498484"/>
                  <a:pt x="4268321" y="15497910"/>
                </a:cubicBezTo>
                <a:cubicBezTo>
                  <a:pt x="4268273" y="15497910"/>
                  <a:pt x="4268273" y="15497910"/>
                  <a:pt x="4268273" y="15497862"/>
                </a:cubicBezTo>
                <a:close/>
                <a:moveTo>
                  <a:pt x="3320414" y="14635908"/>
                </a:moveTo>
                <a:lnTo>
                  <a:pt x="3320414" y="14635908"/>
                </a:lnTo>
                <a:cubicBezTo>
                  <a:pt x="3307349" y="14619441"/>
                  <a:pt x="3294667" y="14602735"/>
                  <a:pt x="3281841" y="14586076"/>
                </a:cubicBezTo>
                <a:cubicBezTo>
                  <a:pt x="3281841" y="14586076"/>
                  <a:pt x="3281841" y="14586076"/>
                  <a:pt x="3281841" y="14586076"/>
                </a:cubicBezTo>
                <a:cubicBezTo>
                  <a:pt x="3294667" y="14602687"/>
                  <a:pt x="3307349" y="14619393"/>
                  <a:pt x="3320414" y="14635908"/>
                </a:cubicBezTo>
                <a:close/>
                <a:moveTo>
                  <a:pt x="15491973" y="6396332"/>
                </a:moveTo>
                <a:cubicBezTo>
                  <a:pt x="15492212" y="6396427"/>
                  <a:pt x="15492452" y="6396619"/>
                  <a:pt x="15492691" y="6396714"/>
                </a:cubicBezTo>
                <a:cubicBezTo>
                  <a:pt x="15487188" y="6425004"/>
                  <a:pt x="15481013" y="6453151"/>
                  <a:pt x="15475031" y="6481345"/>
                </a:cubicBezTo>
                <a:cubicBezTo>
                  <a:pt x="15481062" y="6453103"/>
                  <a:pt x="15486470" y="6424717"/>
                  <a:pt x="15491973" y="6396332"/>
                </a:cubicBezTo>
                <a:close/>
                <a:moveTo>
                  <a:pt x="3908913" y="15242871"/>
                </a:moveTo>
                <a:cubicBezTo>
                  <a:pt x="3911832" y="15245265"/>
                  <a:pt x="3914848" y="15247609"/>
                  <a:pt x="3917767" y="15250004"/>
                </a:cubicBezTo>
                <a:cubicBezTo>
                  <a:pt x="3914800" y="15247609"/>
                  <a:pt x="3911785" y="15245312"/>
                  <a:pt x="3908913" y="15242871"/>
                </a:cubicBezTo>
                <a:cubicBezTo>
                  <a:pt x="3908865" y="15242919"/>
                  <a:pt x="3908865" y="15242871"/>
                  <a:pt x="3908913" y="15242871"/>
                </a:cubicBezTo>
                <a:close/>
                <a:moveTo>
                  <a:pt x="4242765" y="15482497"/>
                </a:moveTo>
                <a:cubicBezTo>
                  <a:pt x="4242765" y="15482497"/>
                  <a:pt x="4242717" y="15482497"/>
                  <a:pt x="4242717" y="15482497"/>
                </a:cubicBezTo>
                <a:cubicBezTo>
                  <a:pt x="4234773" y="15477807"/>
                  <a:pt x="4226781" y="15473163"/>
                  <a:pt x="4218980" y="15468232"/>
                </a:cubicBezTo>
                <a:cubicBezTo>
                  <a:pt x="4218980" y="15468232"/>
                  <a:pt x="4218980" y="15468184"/>
                  <a:pt x="4218980" y="15468184"/>
                </a:cubicBezTo>
                <a:cubicBezTo>
                  <a:pt x="4226781" y="15473114"/>
                  <a:pt x="4234868" y="15477662"/>
                  <a:pt x="4242765" y="15482497"/>
                </a:cubicBezTo>
                <a:close/>
                <a:moveTo>
                  <a:pt x="15562514" y="5925073"/>
                </a:moveTo>
                <a:cubicBezTo>
                  <a:pt x="15562754" y="5925217"/>
                  <a:pt x="15562898" y="5925456"/>
                  <a:pt x="15563136" y="5925600"/>
                </a:cubicBezTo>
                <a:cubicBezTo>
                  <a:pt x="15559357" y="5961309"/>
                  <a:pt x="15555002" y="5996971"/>
                  <a:pt x="15550550" y="6032632"/>
                </a:cubicBezTo>
                <a:cubicBezTo>
                  <a:pt x="15555050" y="5996827"/>
                  <a:pt x="15558781" y="5960974"/>
                  <a:pt x="15562514" y="5925073"/>
                </a:cubicBezTo>
                <a:close/>
                <a:moveTo>
                  <a:pt x="15515233" y="6268620"/>
                </a:moveTo>
                <a:cubicBezTo>
                  <a:pt x="15515471" y="6268381"/>
                  <a:pt x="15515710" y="6268094"/>
                  <a:pt x="15515998" y="6267902"/>
                </a:cubicBezTo>
                <a:cubicBezTo>
                  <a:pt x="15512168" y="6289587"/>
                  <a:pt x="15508292" y="6311223"/>
                  <a:pt x="15504368" y="6332859"/>
                </a:cubicBezTo>
                <a:cubicBezTo>
                  <a:pt x="15508244" y="6311462"/>
                  <a:pt x="15511595" y="6290018"/>
                  <a:pt x="15515233" y="6268620"/>
                </a:cubicBezTo>
                <a:close/>
                <a:moveTo>
                  <a:pt x="4358675" y="8799485"/>
                </a:moveTo>
                <a:cubicBezTo>
                  <a:pt x="4353746" y="8799677"/>
                  <a:pt x="4349487" y="8802692"/>
                  <a:pt x="4346041" y="8806522"/>
                </a:cubicBezTo>
                <a:cubicBezTo>
                  <a:pt x="4325462" y="8812792"/>
                  <a:pt x="4304932" y="8819446"/>
                  <a:pt x="4284449" y="8826530"/>
                </a:cubicBezTo>
                <a:cubicBezTo>
                  <a:pt x="4287703" y="8825430"/>
                  <a:pt x="4290957" y="8824329"/>
                  <a:pt x="4294259" y="8823180"/>
                </a:cubicBezTo>
                <a:cubicBezTo>
                  <a:pt x="4298758" y="8816430"/>
                  <a:pt x="4299572" y="8807240"/>
                  <a:pt x="4293254" y="8800634"/>
                </a:cubicBezTo>
                <a:cubicBezTo>
                  <a:pt x="4299284" y="8799342"/>
                  <a:pt x="4304596" y="8795464"/>
                  <a:pt x="4307133" y="8789098"/>
                </a:cubicBezTo>
                <a:cubicBezTo>
                  <a:pt x="4307372" y="8788571"/>
                  <a:pt x="4307372" y="8788524"/>
                  <a:pt x="4307468" y="8788237"/>
                </a:cubicBezTo>
                <a:cubicBezTo>
                  <a:pt x="4307612" y="8788093"/>
                  <a:pt x="4307612" y="8788045"/>
                  <a:pt x="4307707" y="8787901"/>
                </a:cubicBezTo>
                <a:lnTo>
                  <a:pt x="4307707" y="8787901"/>
                </a:lnTo>
                <a:cubicBezTo>
                  <a:pt x="4308808" y="8787375"/>
                  <a:pt x="4309908" y="8786896"/>
                  <a:pt x="4311057" y="8786561"/>
                </a:cubicBezTo>
                <a:cubicBezTo>
                  <a:pt x="4311631" y="8786370"/>
                  <a:pt x="4311966" y="8785843"/>
                  <a:pt x="4312493" y="8785555"/>
                </a:cubicBezTo>
                <a:cubicBezTo>
                  <a:pt x="4313258" y="8786226"/>
                  <a:pt x="4313450" y="8787135"/>
                  <a:pt x="4314407" y="8787662"/>
                </a:cubicBezTo>
                <a:cubicBezTo>
                  <a:pt x="4323165" y="8792927"/>
                  <a:pt x="4331397" y="8790007"/>
                  <a:pt x="4336757" y="8784168"/>
                </a:cubicBezTo>
                <a:cubicBezTo>
                  <a:pt x="4340107" y="8789146"/>
                  <a:pt x="4343696" y="8793598"/>
                  <a:pt x="4349439" y="8796470"/>
                </a:cubicBezTo>
                <a:cubicBezTo>
                  <a:pt x="4352645" y="8798145"/>
                  <a:pt x="4355038" y="8798959"/>
                  <a:pt x="4358675" y="8799485"/>
                </a:cubicBezTo>
                <a:close/>
                <a:moveTo>
                  <a:pt x="3260353" y="14558122"/>
                </a:moveTo>
                <a:cubicBezTo>
                  <a:pt x="3260353" y="14558122"/>
                  <a:pt x="3260353" y="14558122"/>
                  <a:pt x="3260353" y="14558122"/>
                </a:cubicBezTo>
                <a:cubicBezTo>
                  <a:pt x="3199814" y="14478567"/>
                  <a:pt x="3141667" y="14397622"/>
                  <a:pt x="3086105" y="14315576"/>
                </a:cubicBezTo>
                <a:cubicBezTo>
                  <a:pt x="3086105" y="14315576"/>
                  <a:pt x="3086105" y="14315576"/>
                  <a:pt x="3086105" y="14315576"/>
                </a:cubicBezTo>
                <a:cubicBezTo>
                  <a:pt x="3141667" y="14397574"/>
                  <a:pt x="3199862" y="14478567"/>
                  <a:pt x="3260353" y="14558122"/>
                </a:cubicBezTo>
                <a:close/>
                <a:moveTo>
                  <a:pt x="14852841" y="8085107"/>
                </a:moveTo>
                <a:cubicBezTo>
                  <a:pt x="14852888" y="8085394"/>
                  <a:pt x="14852841" y="8085682"/>
                  <a:pt x="14852888" y="8085969"/>
                </a:cubicBezTo>
                <a:cubicBezTo>
                  <a:pt x="14845279" y="8098941"/>
                  <a:pt x="14837575" y="8111865"/>
                  <a:pt x="14829869" y="8124741"/>
                </a:cubicBezTo>
                <a:cubicBezTo>
                  <a:pt x="14832310" y="8120625"/>
                  <a:pt x="14834750" y="8116556"/>
                  <a:pt x="14837192" y="8112439"/>
                </a:cubicBezTo>
                <a:cubicBezTo>
                  <a:pt x="14837144" y="8112392"/>
                  <a:pt x="14837096" y="8112392"/>
                  <a:pt x="14837048" y="8112343"/>
                </a:cubicBezTo>
                <a:cubicBezTo>
                  <a:pt x="14842408" y="8103297"/>
                  <a:pt x="14847528" y="8094154"/>
                  <a:pt x="14852841" y="8085107"/>
                </a:cubicBezTo>
                <a:close/>
                <a:moveTo>
                  <a:pt x="15499008" y="6361006"/>
                </a:moveTo>
                <a:cubicBezTo>
                  <a:pt x="15500013" y="6355788"/>
                  <a:pt x="15501162" y="6350570"/>
                  <a:pt x="15502119" y="6345305"/>
                </a:cubicBezTo>
                <a:cubicBezTo>
                  <a:pt x="15501162" y="6350522"/>
                  <a:pt x="15500301" y="6355788"/>
                  <a:pt x="15499296" y="6361006"/>
                </a:cubicBezTo>
                <a:cubicBezTo>
                  <a:pt x="15499199" y="6361053"/>
                  <a:pt x="15499104" y="6361053"/>
                  <a:pt x="15499008" y="6361006"/>
                </a:cubicBezTo>
                <a:close/>
                <a:moveTo>
                  <a:pt x="5040688" y="8987510"/>
                </a:moveTo>
                <a:lnTo>
                  <a:pt x="5040688" y="8987510"/>
                </a:lnTo>
                <a:cubicBezTo>
                  <a:pt x="5037672" y="8983537"/>
                  <a:pt x="5034227" y="8979660"/>
                  <a:pt x="5031068" y="8975734"/>
                </a:cubicBezTo>
                <a:cubicBezTo>
                  <a:pt x="5034179" y="8974681"/>
                  <a:pt x="5036763" y="8972623"/>
                  <a:pt x="5038630" y="8969895"/>
                </a:cubicBezTo>
                <a:cubicBezTo>
                  <a:pt x="5043511" y="8968937"/>
                  <a:pt x="5047483" y="8965826"/>
                  <a:pt x="5050211" y="8961565"/>
                </a:cubicBezTo>
                <a:cubicBezTo>
                  <a:pt x="5050115" y="8964581"/>
                  <a:pt x="5050498" y="8967693"/>
                  <a:pt x="5051934" y="8970613"/>
                </a:cubicBezTo>
                <a:cubicBezTo>
                  <a:pt x="5047722" y="8972623"/>
                  <a:pt x="5044181" y="8975926"/>
                  <a:pt x="5042793" y="8980522"/>
                </a:cubicBezTo>
                <a:lnTo>
                  <a:pt x="5040688" y="8987510"/>
                </a:lnTo>
                <a:close/>
                <a:moveTo>
                  <a:pt x="2999244" y="14183987"/>
                </a:moveTo>
                <a:cubicBezTo>
                  <a:pt x="3008337" y="14198252"/>
                  <a:pt x="3018004" y="14212326"/>
                  <a:pt x="3027289" y="14226494"/>
                </a:cubicBezTo>
                <a:cubicBezTo>
                  <a:pt x="3018052" y="14212326"/>
                  <a:pt x="3008385" y="14198252"/>
                  <a:pt x="2999244" y="14183987"/>
                </a:cubicBezTo>
                <a:cubicBezTo>
                  <a:pt x="2999292" y="14183987"/>
                  <a:pt x="2999244" y="14183987"/>
                  <a:pt x="2999244" y="14183987"/>
                </a:cubicBezTo>
                <a:close/>
                <a:moveTo>
                  <a:pt x="14127422" y="9062902"/>
                </a:moveTo>
                <a:cubicBezTo>
                  <a:pt x="14127470" y="9062854"/>
                  <a:pt x="14127518" y="9062806"/>
                  <a:pt x="14127566" y="9062710"/>
                </a:cubicBezTo>
                <a:cubicBezTo>
                  <a:pt x="14126991" y="9063333"/>
                  <a:pt x="14126465" y="9063955"/>
                  <a:pt x="14125891" y="9064577"/>
                </a:cubicBezTo>
                <a:cubicBezTo>
                  <a:pt x="14126417" y="9064051"/>
                  <a:pt x="14126896" y="9063476"/>
                  <a:pt x="14127422" y="9062902"/>
                </a:cubicBezTo>
                <a:close/>
                <a:moveTo>
                  <a:pt x="14219212" y="8960082"/>
                </a:moveTo>
                <a:cubicBezTo>
                  <a:pt x="14219308" y="8960273"/>
                  <a:pt x="14219212" y="8960513"/>
                  <a:pt x="14219356" y="8960704"/>
                </a:cubicBezTo>
                <a:cubicBezTo>
                  <a:pt x="14196576" y="8986648"/>
                  <a:pt x="14173366" y="9012114"/>
                  <a:pt x="14150154" y="9037627"/>
                </a:cubicBezTo>
                <a:cubicBezTo>
                  <a:pt x="14150154" y="9037580"/>
                  <a:pt x="14150106" y="9037580"/>
                  <a:pt x="14150106" y="9037532"/>
                </a:cubicBezTo>
                <a:cubicBezTo>
                  <a:pt x="14173366" y="9011922"/>
                  <a:pt x="14196384" y="8986074"/>
                  <a:pt x="14219212" y="8960082"/>
                </a:cubicBezTo>
                <a:close/>
                <a:moveTo>
                  <a:pt x="14282240" y="8887131"/>
                </a:moveTo>
                <a:cubicBezTo>
                  <a:pt x="14282432" y="8887083"/>
                  <a:pt x="14282623" y="8887131"/>
                  <a:pt x="14282814" y="8887083"/>
                </a:cubicBezTo>
                <a:cubicBezTo>
                  <a:pt x="14277167" y="8893737"/>
                  <a:pt x="14271424" y="8900247"/>
                  <a:pt x="14265730" y="8906900"/>
                </a:cubicBezTo>
                <a:cubicBezTo>
                  <a:pt x="14271233" y="8900295"/>
                  <a:pt x="14276689" y="8893689"/>
                  <a:pt x="14282240" y="8887131"/>
                </a:cubicBezTo>
                <a:close/>
              </a:path>
            </a:pathLst>
          </a:custGeom>
          <a:solidFill>
            <a:srgbClr val="B21E46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14" name="Google Shape;1114;p33"/>
          <p:cNvSpPr/>
          <p:nvPr/>
        </p:nvSpPr>
        <p:spPr>
          <a:xfrm rot="-3801261">
            <a:off x="10078847" y="-1461478"/>
            <a:ext cx="15391313" cy="15974801"/>
          </a:xfrm>
          <a:custGeom>
            <a:rect b="b" l="l" r="r" t="t"/>
            <a:pathLst>
              <a:path extrusionOk="0" h="15974801" w="15391313">
                <a:moveTo>
                  <a:pt x="13438263" y="9555829"/>
                </a:moveTo>
                <a:cubicBezTo>
                  <a:pt x="13437353" y="9556594"/>
                  <a:pt x="13436445" y="9557408"/>
                  <a:pt x="13435535" y="9558222"/>
                </a:cubicBezTo>
                <a:cubicBezTo>
                  <a:pt x="13435583" y="9557696"/>
                  <a:pt x="13435678" y="9557169"/>
                  <a:pt x="13435726" y="9556643"/>
                </a:cubicBezTo>
                <a:cubicBezTo>
                  <a:pt x="13436636" y="9556594"/>
                  <a:pt x="13437449" y="9556163"/>
                  <a:pt x="13438263" y="9555829"/>
                </a:cubicBezTo>
                <a:close/>
                <a:moveTo>
                  <a:pt x="15374612" y="5804001"/>
                </a:moveTo>
                <a:cubicBezTo>
                  <a:pt x="15372075" y="5836407"/>
                  <a:pt x="15369682" y="5868862"/>
                  <a:pt x="15366572" y="5901268"/>
                </a:cubicBezTo>
                <a:cubicBezTo>
                  <a:pt x="15366523" y="5901890"/>
                  <a:pt x="15366427" y="5902512"/>
                  <a:pt x="15366380" y="5903135"/>
                </a:cubicBezTo>
                <a:cubicBezTo>
                  <a:pt x="15366044" y="5906294"/>
                  <a:pt x="15365613" y="5909406"/>
                  <a:pt x="15365327" y="5912517"/>
                </a:cubicBezTo>
                <a:cubicBezTo>
                  <a:pt x="15357048" y="5915389"/>
                  <a:pt x="15350538" y="5922952"/>
                  <a:pt x="15353363" y="5933962"/>
                </a:cubicBezTo>
                <a:cubicBezTo>
                  <a:pt x="15354750" y="5939419"/>
                  <a:pt x="15357909" y="5943009"/>
                  <a:pt x="15361689" y="5945163"/>
                </a:cubicBezTo>
                <a:cubicBezTo>
                  <a:pt x="15357909" y="5981063"/>
                  <a:pt x="15354225" y="6016916"/>
                  <a:pt x="15349725" y="6052721"/>
                </a:cubicBezTo>
                <a:cubicBezTo>
                  <a:pt x="15349487" y="6054445"/>
                  <a:pt x="15349294" y="6056168"/>
                  <a:pt x="15349103" y="6057891"/>
                </a:cubicBezTo>
                <a:cubicBezTo>
                  <a:pt x="15342977" y="6106477"/>
                  <a:pt x="15336134" y="6154967"/>
                  <a:pt x="15328716" y="6203361"/>
                </a:cubicBezTo>
                <a:cubicBezTo>
                  <a:pt x="15328285" y="6206234"/>
                  <a:pt x="15327854" y="6209153"/>
                  <a:pt x="15327423" y="6212025"/>
                </a:cubicBezTo>
                <a:cubicBezTo>
                  <a:pt x="15324791" y="6228827"/>
                  <a:pt x="15321681" y="6245533"/>
                  <a:pt x="15318906" y="6262287"/>
                </a:cubicBezTo>
                <a:cubicBezTo>
                  <a:pt x="15312636" y="6254340"/>
                  <a:pt x="15302729" y="6252139"/>
                  <a:pt x="15293781" y="6257021"/>
                </a:cubicBezTo>
                <a:lnTo>
                  <a:pt x="15286363" y="6261042"/>
                </a:lnTo>
                <a:cubicBezTo>
                  <a:pt x="15277653" y="6265829"/>
                  <a:pt x="15274828" y="6279184"/>
                  <a:pt x="15280381" y="6287225"/>
                </a:cubicBezTo>
                <a:cubicBezTo>
                  <a:pt x="15286554" y="6296129"/>
                  <a:pt x="15297226" y="6298283"/>
                  <a:pt x="15306559" y="6293209"/>
                </a:cubicBezTo>
                <a:lnTo>
                  <a:pt x="15313977" y="6289188"/>
                </a:lnTo>
                <a:cubicBezTo>
                  <a:pt x="15314168" y="6289092"/>
                  <a:pt x="15314311" y="6288901"/>
                  <a:pt x="15314454" y="6288758"/>
                </a:cubicBezTo>
                <a:cubicBezTo>
                  <a:pt x="15310818" y="6310154"/>
                  <a:pt x="15307467" y="6331647"/>
                  <a:pt x="15303591" y="6352996"/>
                </a:cubicBezTo>
                <a:cubicBezTo>
                  <a:pt x="15302826" y="6357161"/>
                  <a:pt x="15302107" y="6361325"/>
                  <a:pt x="15301342" y="6365442"/>
                </a:cubicBezTo>
                <a:cubicBezTo>
                  <a:pt x="15300385" y="6370707"/>
                  <a:pt x="15299188" y="6375925"/>
                  <a:pt x="15298231" y="6381142"/>
                </a:cubicBezTo>
                <a:cubicBezTo>
                  <a:pt x="15298135" y="6381142"/>
                  <a:pt x="15298088" y="6381142"/>
                  <a:pt x="15297992" y="6381142"/>
                </a:cubicBezTo>
                <a:cubicBezTo>
                  <a:pt x="15285836" y="6382291"/>
                  <a:pt x="15274399" y="6394641"/>
                  <a:pt x="15282008" y="6408619"/>
                </a:cubicBezTo>
                <a:cubicBezTo>
                  <a:pt x="15284352" y="6412927"/>
                  <a:pt x="15287702" y="6415129"/>
                  <a:pt x="15291244" y="6416469"/>
                </a:cubicBezTo>
                <a:cubicBezTo>
                  <a:pt x="15285741" y="6444855"/>
                  <a:pt x="15280333" y="6473240"/>
                  <a:pt x="15274351" y="6501530"/>
                </a:cubicBezTo>
                <a:cubicBezTo>
                  <a:pt x="15273201" y="6507035"/>
                  <a:pt x="15272102" y="6512492"/>
                  <a:pt x="15270904" y="6517997"/>
                </a:cubicBezTo>
                <a:cubicBezTo>
                  <a:pt x="15270761" y="6518666"/>
                  <a:pt x="15270569" y="6519289"/>
                  <a:pt x="15270426" y="6519959"/>
                </a:cubicBezTo>
                <a:lnTo>
                  <a:pt x="15269947" y="6519049"/>
                </a:lnTo>
                <a:cubicBezTo>
                  <a:pt x="15265210" y="6510338"/>
                  <a:pt x="15251522" y="6507896"/>
                  <a:pt x="15243673" y="6513545"/>
                </a:cubicBezTo>
                <a:cubicBezTo>
                  <a:pt x="15234773" y="6519959"/>
                  <a:pt x="15233098" y="6530490"/>
                  <a:pt x="15238170" y="6539824"/>
                </a:cubicBezTo>
                <a:lnTo>
                  <a:pt x="15242191" y="6547244"/>
                </a:lnTo>
                <a:cubicBezTo>
                  <a:pt x="15245876" y="6554041"/>
                  <a:pt x="15254872" y="6556578"/>
                  <a:pt x="15262435" y="6554854"/>
                </a:cubicBezTo>
                <a:cubicBezTo>
                  <a:pt x="15256787" y="6580177"/>
                  <a:pt x="15251092" y="6605451"/>
                  <a:pt x="15245062" y="6630677"/>
                </a:cubicBezTo>
                <a:cubicBezTo>
                  <a:pt x="15243387" y="6632209"/>
                  <a:pt x="15241233" y="6633119"/>
                  <a:pt x="15240276" y="6635511"/>
                </a:cubicBezTo>
                <a:cubicBezTo>
                  <a:pt x="15238506" y="6639963"/>
                  <a:pt x="15238744" y="6645420"/>
                  <a:pt x="15240611" y="6650111"/>
                </a:cubicBezTo>
                <a:cubicBezTo>
                  <a:pt x="15239080" y="6656573"/>
                  <a:pt x="15237596" y="6663036"/>
                  <a:pt x="15236017" y="6669450"/>
                </a:cubicBezTo>
                <a:cubicBezTo>
                  <a:pt x="15227498" y="6704345"/>
                  <a:pt x="15218214" y="6739050"/>
                  <a:pt x="15208978" y="6773754"/>
                </a:cubicBezTo>
                <a:cubicBezTo>
                  <a:pt x="15208833" y="6773754"/>
                  <a:pt x="15208690" y="6773754"/>
                  <a:pt x="15208547" y="6773849"/>
                </a:cubicBezTo>
                <a:lnTo>
                  <a:pt x="15203187" y="6777679"/>
                </a:lnTo>
                <a:cubicBezTo>
                  <a:pt x="15202948" y="6777727"/>
                  <a:pt x="15202756" y="6777774"/>
                  <a:pt x="15202517" y="6777870"/>
                </a:cubicBezTo>
                <a:cubicBezTo>
                  <a:pt x="15210174" y="6768058"/>
                  <a:pt x="15209504" y="6752357"/>
                  <a:pt x="15194237" y="6749820"/>
                </a:cubicBezTo>
                <a:cubicBezTo>
                  <a:pt x="15180789" y="6747570"/>
                  <a:pt x="15171553" y="6758436"/>
                  <a:pt x="15170596" y="6768776"/>
                </a:cubicBezTo>
                <a:cubicBezTo>
                  <a:pt x="15168682" y="6764802"/>
                  <a:pt x="15164949" y="6761691"/>
                  <a:pt x="15158918" y="6760686"/>
                </a:cubicBezTo>
                <a:cubicBezTo>
                  <a:pt x="15151309" y="6759441"/>
                  <a:pt x="15145232" y="6762553"/>
                  <a:pt x="15141068" y="6767196"/>
                </a:cubicBezTo>
                <a:cubicBezTo>
                  <a:pt x="15138723" y="6765329"/>
                  <a:pt x="15136139" y="6764037"/>
                  <a:pt x="15133411" y="6763558"/>
                </a:cubicBezTo>
                <a:cubicBezTo>
                  <a:pt x="15127811" y="6756091"/>
                  <a:pt x="15115752" y="6754942"/>
                  <a:pt x="15108429" y="6759920"/>
                </a:cubicBezTo>
                <a:cubicBezTo>
                  <a:pt x="15099288" y="6766143"/>
                  <a:pt x="15098475" y="6777248"/>
                  <a:pt x="15103357" y="6786295"/>
                </a:cubicBezTo>
                <a:lnTo>
                  <a:pt x="15107376" y="6793715"/>
                </a:lnTo>
                <a:cubicBezTo>
                  <a:pt x="15111588" y="6801470"/>
                  <a:pt x="15122021" y="6803288"/>
                  <a:pt x="15129918" y="6800321"/>
                </a:cubicBezTo>
                <a:cubicBezTo>
                  <a:pt x="15134655" y="6799841"/>
                  <a:pt x="15138914" y="6797353"/>
                  <a:pt x="15142361" y="6794050"/>
                </a:cubicBezTo>
                <a:cubicBezTo>
                  <a:pt x="15144083" y="6795055"/>
                  <a:pt x="15145901" y="6796013"/>
                  <a:pt x="15148343" y="6796395"/>
                </a:cubicBezTo>
                <a:cubicBezTo>
                  <a:pt x="15161790" y="6798645"/>
                  <a:pt x="15170979" y="6787827"/>
                  <a:pt x="15171984" y="6777440"/>
                </a:cubicBezTo>
                <a:cubicBezTo>
                  <a:pt x="15173850" y="6781413"/>
                  <a:pt x="15177632" y="6784476"/>
                  <a:pt x="15183660" y="6785482"/>
                </a:cubicBezTo>
                <a:cubicBezTo>
                  <a:pt x="15185241" y="6785721"/>
                  <a:pt x="15186389" y="6784955"/>
                  <a:pt x="15187824" y="6784859"/>
                </a:cubicBezTo>
                <a:lnTo>
                  <a:pt x="15183805" y="6787061"/>
                </a:lnTo>
                <a:cubicBezTo>
                  <a:pt x="15175095" y="6791800"/>
                  <a:pt x="15170069" y="6803193"/>
                  <a:pt x="15175143" y="6812479"/>
                </a:cubicBezTo>
                <a:cubicBezTo>
                  <a:pt x="15179210" y="6819851"/>
                  <a:pt x="15187921" y="6824159"/>
                  <a:pt x="15196152" y="6822339"/>
                </a:cubicBezTo>
                <a:cubicBezTo>
                  <a:pt x="15193232" y="6832870"/>
                  <a:pt x="15189978" y="6843354"/>
                  <a:pt x="15187011" y="6853885"/>
                </a:cubicBezTo>
                <a:cubicBezTo>
                  <a:pt x="15180646" y="6858480"/>
                  <a:pt x="15177056" y="6866282"/>
                  <a:pt x="15180837" y="6875090"/>
                </a:cubicBezTo>
                <a:cubicBezTo>
                  <a:pt x="15174521" y="6897014"/>
                  <a:pt x="15168347" y="6919032"/>
                  <a:pt x="15161743" y="6940908"/>
                </a:cubicBezTo>
                <a:cubicBezTo>
                  <a:pt x="15158967" y="6950099"/>
                  <a:pt x="15156383" y="6959289"/>
                  <a:pt x="15153558" y="6968480"/>
                </a:cubicBezTo>
                <a:cubicBezTo>
                  <a:pt x="15152076" y="6973410"/>
                  <a:pt x="15150353" y="6978341"/>
                  <a:pt x="15148821" y="6983271"/>
                </a:cubicBezTo>
                <a:cubicBezTo>
                  <a:pt x="15144562" y="6985138"/>
                  <a:pt x="15140446" y="6987340"/>
                  <a:pt x="15136856" y="6990451"/>
                </a:cubicBezTo>
                <a:cubicBezTo>
                  <a:pt x="15133363" y="6993515"/>
                  <a:pt x="15131496" y="6998158"/>
                  <a:pt x="15131162" y="7002849"/>
                </a:cubicBezTo>
                <a:cubicBezTo>
                  <a:pt x="15125993" y="7002131"/>
                  <a:pt x="15120490" y="7003328"/>
                  <a:pt x="15116566" y="7006200"/>
                </a:cubicBezTo>
                <a:cubicBezTo>
                  <a:pt x="15107616" y="7012901"/>
                  <a:pt x="15107521" y="7023863"/>
                  <a:pt x="15112688" y="7032767"/>
                </a:cubicBezTo>
                <a:cubicBezTo>
                  <a:pt x="15116421" y="7039133"/>
                  <a:pt x="15122165" y="7043249"/>
                  <a:pt x="15128482" y="7046361"/>
                </a:cubicBezTo>
                <a:cubicBezTo>
                  <a:pt x="15124270" y="7059333"/>
                  <a:pt x="15120251" y="7072401"/>
                  <a:pt x="15115944" y="7085373"/>
                </a:cubicBezTo>
                <a:cubicBezTo>
                  <a:pt x="15111349" y="7083554"/>
                  <a:pt x="15106084" y="7083411"/>
                  <a:pt x="15101108" y="7085804"/>
                </a:cubicBezTo>
                <a:lnTo>
                  <a:pt x="15100724" y="7085947"/>
                </a:lnTo>
                <a:cubicBezTo>
                  <a:pt x="15097997" y="7080299"/>
                  <a:pt x="15092732" y="7076326"/>
                  <a:pt x="15085745" y="7075178"/>
                </a:cubicBezTo>
                <a:lnTo>
                  <a:pt x="15077610" y="7073837"/>
                </a:lnTo>
                <a:cubicBezTo>
                  <a:pt x="15067990" y="7072209"/>
                  <a:pt x="15057940" y="7081448"/>
                  <a:pt x="15057606" y="7090878"/>
                </a:cubicBezTo>
                <a:cubicBezTo>
                  <a:pt x="15057222" y="7101696"/>
                  <a:pt x="15064353" y="7109163"/>
                  <a:pt x="15074691" y="7110886"/>
                </a:cubicBezTo>
                <a:lnTo>
                  <a:pt x="15082826" y="7112275"/>
                </a:lnTo>
                <a:cubicBezTo>
                  <a:pt x="15083448" y="7112370"/>
                  <a:pt x="15084022" y="7112083"/>
                  <a:pt x="15084644" y="7112083"/>
                </a:cubicBezTo>
                <a:cubicBezTo>
                  <a:pt x="15084932" y="7112801"/>
                  <a:pt x="15084883" y="7113615"/>
                  <a:pt x="15085266" y="7114285"/>
                </a:cubicBezTo>
                <a:cubicBezTo>
                  <a:pt x="15088952" y="7120939"/>
                  <a:pt x="15095795" y="7124768"/>
                  <a:pt x="15102926" y="7124433"/>
                </a:cubicBezTo>
                <a:cubicBezTo>
                  <a:pt x="15099910" y="7133337"/>
                  <a:pt x="15096562" y="7142192"/>
                  <a:pt x="15093499" y="7151096"/>
                </a:cubicBezTo>
                <a:cubicBezTo>
                  <a:pt x="15090243" y="7154350"/>
                  <a:pt x="15087851" y="7158563"/>
                  <a:pt x="15087517" y="7162967"/>
                </a:cubicBezTo>
                <a:cubicBezTo>
                  <a:pt x="15087420" y="7164307"/>
                  <a:pt x="15087755" y="7165504"/>
                  <a:pt x="15087994" y="7166700"/>
                </a:cubicBezTo>
                <a:cubicBezTo>
                  <a:pt x="15086941" y="7169669"/>
                  <a:pt x="15085888" y="7172588"/>
                  <a:pt x="15084883" y="7175508"/>
                </a:cubicBezTo>
                <a:cubicBezTo>
                  <a:pt x="15082874" y="7174216"/>
                  <a:pt x="15080625" y="7173258"/>
                  <a:pt x="15078232" y="7172971"/>
                </a:cubicBezTo>
                <a:cubicBezTo>
                  <a:pt x="15067942" y="7171774"/>
                  <a:pt x="15058897" y="7178093"/>
                  <a:pt x="15056839" y="7188289"/>
                </a:cubicBezTo>
                <a:cubicBezTo>
                  <a:pt x="15056791" y="7188576"/>
                  <a:pt x="15056744" y="7188767"/>
                  <a:pt x="15056696" y="7188959"/>
                </a:cubicBezTo>
                <a:cubicBezTo>
                  <a:pt x="15056648" y="7189055"/>
                  <a:pt x="15056648" y="7189102"/>
                  <a:pt x="15056600" y="7189198"/>
                </a:cubicBezTo>
                <a:cubicBezTo>
                  <a:pt x="15056505" y="7189246"/>
                  <a:pt x="15056553" y="7189246"/>
                  <a:pt x="15056408" y="7189342"/>
                </a:cubicBezTo>
                <a:cubicBezTo>
                  <a:pt x="15055404" y="7190060"/>
                  <a:pt x="15054399" y="7190730"/>
                  <a:pt x="15053298" y="7191305"/>
                </a:cubicBezTo>
                <a:cubicBezTo>
                  <a:pt x="15044589" y="7196283"/>
                  <a:pt x="15043870" y="7209877"/>
                  <a:pt x="15049327" y="7217297"/>
                </a:cubicBezTo>
                <a:cubicBezTo>
                  <a:pt x="15054111" y="7223759"/>
                  <a:pt x="15061099" y="7224716"/>
                  <a:pt x="15067942" y="7223185"/>
                </a:cubicBezTo>
                <a:cubicBezTo>
                  <a:pt x="15067177" y="7225290"/>
                  <a:pt x="15066459" y="7227397"/>
                  <a:pt x="15065693" y="7229503"/>
                </a:cubicBezTo>
                <a:cubicBezTo>
                  <a:pt x="15061768" y="7240226"/>
                  <a:pt x="15058132" y="7250995"/>
                  <a:pt x="15054159" y="7261670"/>
                </a:cubicBezTo>
                <a:cubicBezTo>
                  <a:pt x="15055069" y="7259085"/>
                  <a:pt x="15055978" y="7256452"/>
                  <a:pt x="15056936" y="7253867"/>
                </a:cubicBezTo>
                <a:cubicBezTo>
                  <a:pt x="15055069" y="7255878"/>
                  <a:pt x="15053633" y="7258223"/>
                  <a:pt x="15053154" y="7261000"/>
                </a:cubicBezTo>
                <a:lnTo>
                  <a:pt x="15052245" y="7266600"/>
                </a:lnTo>
                <a:cubicBezTo>
                  <a:pt x="15050905" y="7270190"/>
                  <a:pt x="15049421" y="7273733"/>
                  <a:pt x="15048082" y="7277371"/>
                </a:cubicBezTo>
                <a:cubicBezTo>
                  <a:pt x="15043679" y="7281679"/>
                  <a:pt x="15041238" y="7287231"/>
                  <a:pt x="15041955" y="7293167"/>
                </a:cubicBezTo>
                <a:cubicBezTo>
                  <a:pt x="15035878" y="7309203"/>
                  <a:pt x="15029609" y="7325191"/>
                  <a:pt x="15023340" y="7341178"/>
                </a:cubicBezTo>
                <a:cubicBezTo>
                  <a:pt x="15017692" y="7333472"/>
                  <a:pt x="15007786" y="7331749"/>
                  <a:pt x="14999315" y="7335817"/>
                </a:cubicBezTo>
                <a:lnTo>
                  <a:pt x="14991849" y="7339360"/>
                </a:lnTo>
                <a:cubicBezTo>
                  <a:pt x="14982804" y="7343668"/>
                  <a:pt x="14980267" y="7356496"/>
                  <a:pt x="14985005" y="7364777"/>
                </a:cubicBezTo>
                <a:cubicBezTo>
                  <a:pt x="14990319" y="7374016"/>
                  <a:pt x="15001325" y="7375930"/>
                  <a:pt x="15010418" y="7371622"/>
                </a:cubicBezTo>
                <a:lnTo>
                  <a:pt x="15011853" y="7370952"/>
                </a:lnTo>
                <a:cubicBezTo>
                  <a:pt x="15011471" y="7371909"/>
                  <a:pt x="15011136" y="7372867"/>
                  <a:pt x="15010754" y="7373776"/>
                </a:cubicBezTo>
                <a:cubicBezTo>
                  <a:pt x="15006542" y="7384403"/>
                  <a:pt x="15002569" y="7395125"/>
                  <a:pt x="14998262" y="7405752"/>
                </a:cubicBezTo>
                <a:cubicBezTo>
                  <a:pt x="14982661" y="7444238"/>
                  <a:pt x="14966342" y="7482484"/>
                  <a:pt x="14949831" y="7520635"/>
                </a:cubicBezTo>
                <a:cubicBezTo>
                  <a:pt x="14945858" y="7529778"/>
                  <a:pt x="14942174" y="7538968"/>
                  <a:pt x="14938154" y="7548063"/>
                </a:cubicBezTo>
                <a:cubicBezTo>
                  <a:pt x="14937341" y="7549978"/>
                  <a:pt x="14936431" y="7551797"/>
                  <a:pt x="14935569" y="7553711"/>
                </a:cubicBezTo>
                <a:cubicBezTo>
                  <a:pt x="14937101" y="7550169"/>
                  <a:pt x="14938680" y="7546675"/>
                  <a:pt x="14940212" y="7543132"/>
                </a:cubicBezTo>
                <a:cubicBezTo>
                  <a:pt x="14938584" y="7538442"/>
                  <a:pt x="14934899" y="7534612"/>
                  <a:pt x="14928152" y="7533511"/>
                </a:cubicBezTo>
                <a:cubicBezTo>
                  <a:pt x="14913220" y="7531022"/>
                  <a:pt x="14903553" y="7544712"/>
                  <a:pt x="14904654" y="7555914"/>
                </a:cubicBezTo>
                <a:cubicBezTo>
                  <a:pt x="14901543" y="7547919"/>
                  <a:pt x="14894173" y="7543132"/>
                  <a:pt x="14885224" y="7543803"/>
                </a:cubicBezTo>
                <a:cubicBezTo>
                  <a:pt x="14873547" y="7544616"/>
                  <a:pt x="14859764" y="7547057"/>
                  <a:pt x="14851580" y="7556201"/>
                </a:cubicBezTo>
                <a:cubicBezTo>
                  <a:pt x="14850289" y="7557110"/>
                  <a:pt x="14849044" y="7558068"/>
                  <a:pt x="14847943" y="7559168"/>
                </a:cubicBezTo>
                <a:cubicBezTo>
                  <a:pt x="14842440" y="7564625"/>
                  <a:pt x="14840525" y="7572667"/>
                  <a:pt x="14843684" y="7580039"/>
                </a:cubicBezTo>
                <a:cubicBezTo>
                  <a:pt x="14846842" y="7587363"/>
                  <a:pt x="14852872" y="7589660"/>
                  <a:pt x="14859907" y="7591671"/>
                </a:cubicBezTo>
                <a:cubicBezTo>
                  <a:pt x="14854356" y="7590091"/>
                  <a:pt x="14860481" y="7591958"/>
                  <a:pt x="14861534" y="7592389"/>
                </a:cubicBezTo>
                <a:cubicBezTo>
                  <a:pt x="14862922" y="7592915"/>
                  <a:pt x="14864263" y="7593585"/>
                  <a:pt x="14865650" y="7594160"/>
                </a:cubicBezTo>
                <a:cubicBezTo>
                  <a:pt x="14865890" y="7594255"/>
                  <a:pt x="14865985" y="7594303"/>
                  <a:pt x="14866129" y="7594399"/>
                </a:cubicBezTo>
                <a:cubicBezTo>
                  <a:pt x="14866560" y="7594686"/>
                  <a:pt x="14866943" y="7594925"/>
                  <a:pt x="14867325" y="7595260"/>
                </a:cubicBezTo>
                <a:cubicBezTo>
                  <a:pt x="14871489" y="7603589"/>
                  <a:pt x="14882352" y="7607371"/>
                  <a:pt x="14890823" y="7603781"/>
                </a:cubicBezTo>
                <a:cubicBezTo>
                  <a:pt x="14900442" y="7599712"/>
                  <a:pt x="14904175" y="7588846"/>
                  <a:pt x="14900681" y="7579417"/>
                </a:cubicBezTo>
                <a:cubicBezTo>
                  <a:pt x="14900299" y="7578412"/>
                  <a:pt x="14899725" y="7577597"/>
                  <a:pt x="14899246" y="7576688"/>
                </a:cubicBezTo>
                <a:cubicBezTo>
                  <a:pt x="14903744" y="7572954"/>
                  <a:pt x="14906520" y="7567114"/>
                  <a:pt x="14906186" y="7561418"/>
                </a:cubicBezTo>
                <a:cubicBezTo>
                  <a:pt x="14908147" y="7565247"/>
                  <a:pt x="14911880" y="7568215"/>
                  <a:pt x="14917766" y="7569173"/>
                </a:cubicBezTo>
                <a:cubicBezTo>
                  <a:pt x="14922218" y="7569939"/>
                  <a:pt x="14925999" y="7568886"/>
                  <a:pt x="14929396" y="7567258"/>
                </a:cubicBezTo>
                <a:cubicBezTo>
                  <a:pt x="14913173" y="7603686"/>
                  <a:pt x="14896662" y="7640065"/>
                  <a:pt x="14879624" y="7676205"/>
                </a:cubicBezTo>
                <a:cubicBezTo>
                  <a:pt x="14877711" y="7680322"/>
                  <a:pt x="14875891" y="7684486"/>
                  <a:pt x="14873978" y="7688602"/>
                </a:cubicBezTo>
                <a:cubicBezTo>
                  <a:pt x="14864214" y="7709138"/>
                  <a:pt x="14853782" y="7729434"/>
                  <a:pt x="14843779" y="7749873"/>
                </a:cubicBezTo>
                <a:cubicBezTo>
                  <a:pt x="14839042" y="7741831"/>
                  <a:pt x="14826551" y="7737380"/>
                  <a:pt x="14818367" y="7743220"/>
                </a:cubicBezTo>
                <a:lnTo>
                  <a:pt x="14808843" y="7750017"/>
                </a:lnTo>
                <a:cubicBezTo>
                  <a:pt x="14800660" y="7755857"/>
                  <a:pt x="14796784" y="7766244"/>
                  <a:pt x="14802192" y="7775483"/>
                </a:cubicBezTo>
                <a:cubicBezTo>
                  <a:pt x="14806930" y="7783524"/>
                  <a:pt x="14819420" y="7788024"/>
                  <a:pt x="14827651" y="7782137"/>
                </a:cubicBezTo>
                <a:cubicBezTo>
                  <a:pt x="14827796" y="7782041"/>
                  <a:pt x="14827891" y="7781945"/>
                  <a:pt x="14828034" y="7781850"/>
                </a:cubicBezTo>
                <a:cubicBezTo>
                  <a:pt x="14825211" y="7787450"/>
                  <a:pt x="14822531" y="7793146"/>
                  <a:pt x="14819708" y="7798747"/>
                </a:cubicBezTo>
                <a:cubicBezTo>
                  <a:pt x="14817650" y="7797598"/>
                  <a:pt x="14815447" y="7796832"/>
                  <a:pt x="14813103" y="7796688"/>
                </a:cubicBezTo>
                <a:cubicBezTo>
                  <a:pt x="14802623" y="7795970"/>
                  <a:pt x="14794199" y="7802719"/>
                  <a:pt x="14792525" y="7813059"/>
                </a:cubicBezTo>
                <a:lnTo>
                  <a:pt x="14791184" y="7821196"/>
                </a:lnTo>
                <a:cubicBezTo>
                  <a:pt x="14790036" y="7827946"/>
                  <a:pt x="14793961" y="7834886"/>
                  <a:pt x="14799655" y="7838716"/>
                </a:cubicBezTo>
                <a:cubicBezTo>
                  <a:pt x="14798123" y="7841684"/>
                  <a:pt x="14796496" y="7844556"/>
                  <a:pt x="14794966" y="7847524"/>
                </a:cubicBezTo>
                <a:cubicBezTo>
                  <a:pt x="14794392" y="7847332"/>
                  <a:pt x="14793864" y="7846997"/>
                  <a:pt x="14793242" y="7846949"/>
                </a:cubicBezTo>
                <a:cubicBezTo>
                  <a:pt x="14792046" y="7846853"/>
                  <a:pt x="14791041" y="7847141"/>
                  <a:pt x="14789940" y="7847189"/>
                </a:cubicBezTo>
                <a:cubicBezTo>
                  <a:pt x="14791903" y="7844461"/>
                  <a:pt x="14793385" y="7841492"/>
                  <a:pt x="14793482" y="7838285"/>
                </a:cubicBezTo>
                <a:cubicBezTo>
                  <a:pt x="14793913" y="7827515"/>
                  <a:pt x="14786781" y="7819904"/>
                  <a:pt x="14776492" y="7818181"/>
                </a:cubicBezTo>
                <a:lnTo>
                  <a:pt x="14768357" y="7816840"/>
                </a:lnTo>
                <a:cubicBezTo>
                  <a:pt x="14758737" y="7815261"/>
                  <a:pt x="14748639" y="7824355"/>
                  <a:pt x="14748256" y="7833786"/>
                </a:cubicBezTo>
                <a:cubicBezTo>
                  <a:pt x="14747826" y="7844556"/>
                  <a:pt x="14754909" y="7852167"/>
                  <a:pt x="14765198" y="7853890"/>
                </a:cubicBezTo>
                <a:lnTo>
                  <a:pt x="14773334" y="7855279"/>
                </a:lnTo>
                <a:cubicBezTo>
                  <a:pt x="14774051" y="7855374"/>
                  <a:pt x="14774770" y="7855087"/>
                  <a:pt x="14775487" y="7855087"/>
                </a:cubicBezTo>
                <a:cubicBezTo>
                  <a:pt x="14773957" y="7857384"/>
                  <a:pt x="14772664" y="7859922"/>
                  <a:pt x="14771994" y="7862889"/>
                </a:cubicBezTo>
                <a:lnTo>
                  <a:pt x="14770175" y="7871027"/>
                </a:lnTo>
                <a:cubicBezTo>
                  <a:pt x="14769936" y="7872032"/>
                  <a:pt x="14770270" y="7873038"/>
                  <a:pt x="14770270" y="7874043"/>
                </a:cubicBezTo>
                <a:cubicBezTo>
                  <a:pt x="14765007" y="7873947"/>
                  <a:pt x="14761034" y="7875861"/>
                  <a:pt x="14758402" y="7879117"/>
                </a:cubicBezTo>
                <a:cubicBezTo>
                  <a:pt x="14755865" y="7875096"/>
                  <a:pt x="14751846" y="7871984"/>
                  <a:pt x="14746964" y="7870883"/>
                </a:cubicBezTo>
                <a:lnTo>
                  <a:pt x="14730549" y="7867150"/>
                </a:lnTo>
                <a:cubicBezTo>
                  <a:pt x="14720691" y="7864948"/>
                  <a:pt x="14710354" y="7871218"/>
                  <a:pt x="14708057" y="7881127"/>
                </a:cubicBezTo>
                <a:cubicBezTo>
                  <a:pt x="14705759" y="7890988"/>
                  <a:pt x="14712172" y="7901375"/>
                  <a:pt x="14722079" y="7903625"/>
                </a:cubicBezTo>
                <a:lnTo>
                  <a:pt x="14738350" y="7907263"/>
                </a:lnTo>
                <a:cubicBezTo>
                  <a:pt x="14745385" y="7908843"/>
                  <a:pt x="14752563" y="7905970"/>
                  <a:pt x="14756967" y="7900609"/>
                </a:cubicBezTo>
                <a:cubicBezTo>
                  <a:pt x="14758306" y="7903194"/>
                  <a:pt x="14760364" y="7905348"/>
                  <a:pt x="14762806" y="7907167"/>
                </a:cubicBezTo>
                <a:cubicBezTo>
                  <a:pt x="14749309" y="7932537"/>
                  <a:pt x="14736053" y="7958098"/>
                  <a:pt x="14722127" y="7983229"/>
                </a:cubicBezTo>
                <a:cubicBezTo>
                  <a:pt x="14719256" y="7988398"/>
                  <a:pt x="14716336" y="7993521"/>
                  <a:pt x="14713465" y="7998691"/>
                </a:cubicBezTo>
                <a:lnTo>
                  <a:pt x="14710545" y="7994621"/>
                </a:lnTo>
                <a:cubicBezTo>
                  <a:pt x="14704706" y="7986436"/>
                  <a:pt x="14692933" y="7984282"/>
                  <a:pt x="14684654" y="7990074"/>
                </a:cubicBezTo>
                <a:cubicBezTo>
                  <a:pt x="14680731" y="7992803"/>
                  <a:pt x="14678289" y="7997015"/>
                  <a:pt x="14677332" y="8001514"/>
                </a:cubicBezTo>
                <a:cubicBezTo>
                  <a:pt x="14670009" y="8002280"/>
                  <a:pt x="14663453" y="8006780"/>
                  <a:pt x="14661109" y="8014486"/>
                </a:cubicBezTo>
                <a:cubicBezTo>
                  <a:pt x="14658381" y="8023677"/>
                  <a:pt x="14663836" y="8035548"/>
                  <a:pt x="14673742" y="8037799"/>
                </a:cubicBezTo>
                <a:lnTo>
                  <a:pt x="14689153" y="8041245"/>
                </a:lnTo>
                <a:cubicBezTo>
                  <a:pt x="14682596" y="8052733"/>
                  <a:pt x="14675848" y="8064125"/>
                  <a:pt x="14669196" y="8075566"/>
                </a:cubicBezTo>
                <a:cubicBezTo>
                  <a:pt x="14668096" y="8075566"/>
                  <a:pt x="14666995" y="8075518"/>
                  <a:pt x="14665942" y="8075853"/>
                </a:cubicBezTo>
                <a:cubicBezTo>
                  <a:pt x="14665608" y="8074848"/>
                  <a:pt x="14665559" y="8073699"/>
                  <a:pt x="14664985" y="8072789"/>
                </a:cubicBezTo>
                <a:lnTo>
                  <a:pt x="14658667" y="8062833"/>
                </a:lnTo>
                <a:cubicBezTo>
                  <a:pt x="14653835" y="8055222"/>
                  <a:pt x="14645364" y="8051106"/>
                  <a:pt x="14636750" y="8053642"/>
                </a:cubicBezTo>
                <a:cubicBezTo>
                  <a:pt x="14629666" y="8054265"/>
                  <a:pt x="14623062" y="8058573"/>
                  <a:pt x="14621053" y="8067572"/>
                </a:cubicBezTo>
                <a:cubicBezTo>
                  <a:pt x="14618995" y="8076858"/>
                  <a:pt x="14623493" y="8083607"/>
                  <a:pt x="14629954" y="8087150"/>
                </a:cubicBezTo>
                <a:lnTo>
                  <a:pt x="14631485" y="8089591"/>
                </a:lnTo>
                <a:cubicBezTo>
                  <a:pt x="14635983" y="8096676"/>
                  <a:pt x="14643640" y="8100697"/>
                  <a:pt x="14651634" y="8099308"/>
                </a:cubicBezTo>
                <a:cubicBezTo>
                  <a:pt x="14651394" y="8101319"/>
                  <a:pt x="14651634" y="8103281"/>
                  <a:pt x="14652063" y="8105148"/>
                </a:cubicBezTo>
                <a:cubicBezTo>
                  <a:pt x="14646751" y="8114195"/>
                  <a:pt x="14641631" y="8123338"/>
                  <a:pt x="14636271" y="8132337"/>
                </a:cubicBezTo>
                <a:cubicBezTo>
                  <a:pt x="14633639" y="8129513"/>
                  <a:pt x="14630480" y="8127215"/>
                  <a:pt x="14626652" y="8126449"/>
                </a:cubicBezTo>
                <a:cubicBezTo>
                  <a:pt x="14616506" y="8124391"/>
                  <a:pt x="14606791" y="8131236"/>
                  <a:pt x="14604590" y="8141145"/>
                </a:cubicBezTo>
                <a:lnTo>
                  <a:pt x="14602770" y="8149234"/>
                </a:lnTo>
                <a:cubicBezTo>
                  <a:pt x="14600809" y="8157946"/>
                  <a:pt x="14606265" y="8166515"/>
                  <a:pt x="14614209" y="8169913"/>
                </a:cubicBezTo>
                <a:cubicBezTo>
                  <a:pt x="14613683" y="8170823"/>
                  <a:pt x="14613156" y="8171732"/>
                  <a:pt x="14612582" y="8172641"/>
                </a:cubicBezTo>
                <a:cubicBezTo>
                  <a:pt x="14592290" y="8206101"/>
                  <a:pt x="14571089" y="8238986"/>
                  <a:pt x="14550128" y="8272015"/>
                </a:cubicBezTo>
                <a:cubicBezTo>
                  <a:pt x="14554579" y="8266367"/>
                  <a:pt x="14555632" y="8258517"/>
                  <a:pt x="14552233" y="8251575"/>
                </a:cubicBezTo>
                <a:cubicBezTo>
                  <a:pt x="14549027" y="8245018"/>
                  <a:pt x="14542949" y="8240470"/>
                  <a:pt x="14537542" y="8235779"/>
                </a:cubicBezTo>
                <a:cubicBezTo>
                  <a:pt x="14536872" y="8235205"/>
                  <a:pt x="14535962" y="8234965"/>
                  <a:pt x="14535196" y="8234487"/>
                </a:cubicBezTo>
                <a:cubicBezTo>
                  <a:pt x="14536489" y="8232620"/>
                  <a:pt x="14537542" y="8230562"/>
                  <a:pt x="14538068" y="8228312"/>
                </a:cubicBezTo>
                <a:cubicBezTo>
                  <a:pt x="14540365" y="8218499"/>
                  <a:pt x="14533952" y="8208064"/>
                  <a:pt x="14524046" y="8205814"/>
                </a:cubicBezTo>
                <a:lnTo>
                  <a:pt x="14507823" y="8202176"/>
                </a:lnTo>
                <a:cubicBezTo>
                  <a:pt x="14497964" y="8199974"/>
                  <a:pt x="14487627" y="8206245"/>
                  <a:pt x="14485330" y="8216154"/>
                </a:cubicBezTo>
                <a:cubicBezTo>
                  <a:pt x="14483032" y="8225967"/>
                  <a:pt x="14489397" y="8236401"/>
                  <a:pt x="14499304" y="8238652"/>
                </a:cubicBezTo>
                <a:lnTo>
                  <a:pt x="14509114" y="8240853"/>
                </a:lnTo>
                <a:cubicBezTo>
                  <a:pt x="14505143" y="8248368"/>
                  <a:pt x="14505717" y="8257847"/>
                  <a:pt x="14512609" y="8263782"/>
                </a:cubicBezTo>
                <a:cubicBezTo>
                  <a:pt x="14512895" y="8264022"/>
                  <a:pt x="14513183" y="8264309"/>
                  <a:pt x="14513469" y="8264548"/>
                </a:cubicBezTo>
                <a:cubicBezTo>
                  <a:pt x="14514618" y="8269814"/>
                  <a:pt x="14517729" y="8274553"/>
                  <a:pt x="14523089" y="8276563"/>
                </a:cubicBezTo>
                <a:cubicBezTo>
                  <a:pt x="14529980" y="8279148"/>
                  <a:pt x="14536632" y="8280919"/>
                  <a:pt x="14543667" y="8277424"/>
                </a:cubicBezTo>
                <a:cubicBezTo>
                  <a:pt x="14546060" y="8276227"/>
                  <a:pt x="14548022" y="8274600"/>
                  <a:pt x="14549649" y="8272781"/>
                </a:cubicBezTo>
                <a:cubicBezTo>
                  <a:pt x="14539217" y="8289152"/>
                  <a:pt x="14529214" y="8305810"/>
                  <a:pt x="14518638" y="8322085"/>
                </a:cubicBezTo>
                <a:cubicBezTo>
                  <a:pt x="14513422" y="8330127"/>
                  <a:pt x="14508062" y="8338025"/>
                  <a:pt x="14502797" y="8346019"/>
                </a:cubicBezTo>
                <a:cubicBezTo>
                  <a:pt x="14474849" y="8388477"/>
                  <a:pt x="14446374" y="8430553"/>
                  <a:pt x="14417324" y="8472198"/>
                </a:cubicBezTo>
                <a:cubicBezTo>
                  <a:pt x="14410816" y="8481532"/>
                  <a:pt x="14404403" y="8490867"/>
                  <a:pt x="14397847" y="8500105"/>
                </a:cubicBezTo>
                <a:cubicBezTo>
                  <a:pt x="14328980" y="8597563"/>
                  <a:pt x="14257146" y="8692820"/>
                  <a:pt x="14182441" y="8785732"/>
                </a:cubicBezTo>
                <a:cubicBezTo>
                  <a:pt x="14176507" y="8793104"/>
                  <a:pt x="14170525" y="8800476"/>
                  <a:pt x="14164543" y="8807799"/>
                </a:cubicBezTo>
                <a:cubicBezTo>
                  <a:pt x="14143725" y="8833456"/>
                  <a:pt x="14122237" y="8858586"/>
                  <a:pt x="14100989" y="8883861"/>
                </a:cubicBezTo>
                <a:cubicBezTo>
                  <a:pt x="14100654" y="8879648"/>
                  <a:pt x="14099265" y="8875484"/>
                  <a:pt x="14096154" y="8872660"/>
                </a:cubicBezTo>
                <a:cubicBezTo>
                  <a:pt x="14088690" y="8865910"/>
                  <a:pt x="14077970" y="8865863"/>
                  <a:pt x="14070647" y="8872803"/>
                </a:cubicBezTo>
                <a:cubicBezTo>
                  <a:pt x="14070456" y="8872995"/>
                  <a:pt x="14070313" y="8873138"/>
                  <a:pt x="14070168" y="8873282"/>
                </a:cubicBezTo>
                <a:cubicBezTo>
                  <a:pt x="14070073" y="8873330"/>
                  <a:pt x="14070025" y="8873330"/>
                  <a:pt x="14069977" y="8873378"/>
                </a:cubicBezTo>
                <a:cubicBezTo>
                  <a:pt x="14069833" y="8873378"/>
                  <a:pt x="14069882" y="8873378"/>
                  <a:pt x="14069737" y="8873378"/>
                </a:cubicBezTo>
                <a:cubicBezTo>
                  <a:pt x="14068541" y="8873378"/>
                  <a:pt x="14067393" y="8873330"/>
                  <a:pt x="14066197" y="8873187"/>
                </a:cubicBezTo>
                <a:cubicBezTo>
                  <a:pt x="14056482" y="8872229"/>
                  <a:pt x="14048345" y="8882616"/>
                  <a:pt x="14048537" y="8891568"/>
                </a:cubicBezTo>
                <a:cubicBezTo>
                  <a:pt x="14048728" y="8902242"/>
                  <a:pt x="14057199" y="8908321"/>
                  <a:pt x="14066914" y="8909279"/>
                </a:cubicBezTo>
                <a:cubicBezTo>
                  <a:pt x="14072034" y="8909757"/>
                  <a:pt x="14076917" y="8908800"/>
                  <a:pt x="14081558" y="8907172"/>
                </a:cubicBezTo>
                <a:cubicBezTo>
                  <a:pt x="14076007" y="8913731"/>
                  <a:pt x="14070552" y="8920336"/>
                  <a:pt x="14065047" y="8926894"/>
                </a:cubicBezTo>
                <a:cubicBezTo>
                  <a:pt x="14061937" y="8930676"/>
                  <a:pt x="14058826" y="8934457"/>
                  <a:pt x="14055620" y="8938191"/>
                </a:cubicBezTo>
                <a:cubicBezTo>
                  <a:pt x="14055093" y="8935749"/>
                  <a:pt x="14054279" y="8933260"/>
                  <a:pt x="14052461" y="8931059"/>
                </a:cubicBezTo>
                <a:cubicBezTo>
                  <a:pt x="14046862" y="8924118"/>
                  <a:pt x="14033989" y="8921437"/>
                  <a:pt x="14027097" y="8928378"/>
                </a:cubicBezTo>
                <a:lnTo>
                  <a:pt x="14021451" y="8934074"/>
                </a:lnTo>
                <a:cubicBezTo>
                  <a:pt x="14014607" y="8941015"/>
                  <a:pt x="14012166" y="8951307"/>
                  <a:pt x="14018771" y="8959444"/>
                </a:cubicBezTo>
                <a:cubicBezTo>
                  <a:pt x="14019009" y="8959731"/>
                  <a:pt x="14019296" y="8959923"/>
                  <a:pt x="14019584" y="8960210"/>
                </a:cubicBezTo>
                <a:cubicBezTo>
                  <a:pt x="14015660" y="8965858"/>
                  <a:pt x="14014798" y="8973374"/>
                  <a:pt x="14018531" y="8980075"/>
                </a:cubicBezTo>
                <a:cubicBezTo>
                  <a:pt x="13995702" y="9006068"/>
                  <a:pt x="13972684" y="9031916"/>
                  <a:pt x="13949425" y="9057477"/>
                </a:cubicBezTo>
                <a:cubicBezTo>
                  <a:pt x="13948755" y="9055227"/>
                  <a:pt x="13947750" y="9052930"/>
                  <a:pt x="13945548" y="9050776"/>
                </a:cubicBezTo>
                <a:cubicBezTo>
                  <a:pt x="13933632" y="9038953"/>
                  <a:pt x="13915208" y="9047617"/>
                  <a:pt x="13912574" y="9059488"/>
                </a:cubicBezTo>
                <a:cubicBezTo>
                  <a:pt x="13902907" y="9056759"/>
                  <a:pt x="13892331" y="9055850"/>
                  <a:pt x="13885535" y="9061115"/>
                </a:cubicBezTo>
                <a:cubicBezTo>
                  <a:pt x="13875868" y="9068583"/>
                  <a:pt x="13867159" y="9082608"/>
                  <a:pt x="13868547" y="9095149"/>
                </a:cubicBezTo>
                <a:cubicBezTo>
                  <a:pt x="13864526" y="9095533"/>
                  <a:pt x="13860984" y="9097687"/>
                  <a:pt x="13857970" y="9100463"/>
                </a:cubicBezTo>
                <a:cubicBezTo>
                  <a:pt x="13851988" y="9097830"/>
                  <a:pt x="13844904" y="9098548"/>
                  <a:pt x="13839258" y="9102521"/>
                </a:cubicBezTo>
                <a:lnTo>
                  <a:pt x="13829974" y="9109079"/>
                </a:lnTo>
                <a:cubicBezTo>
                  <a:pt x="13824996" y="9112621"/>
                  <a:pt x="13823178" y="9118796"/>
                  <a:pt x="13823704" y="9124731"/>
                </a:cubicBezTo>
                <a:cubicBezTo>
                  <a:pt x="13820689" y="9123822"/>
                  <a:pt x="13817674" y="9123966"/>
                  <a:pt x="13814755" y="9124779"/>
                </a:cubicBezTo>
                <a:cubicBezTo>
                  <a:pt x="13811979" y="9117120"/>
                  <a:pt x="13804896" y="9111520"/>
                  <a:pt x="13794751" y="9114679"/>
                </a:cubicBezTo>
                <a:cubicBezTo>
                  <a:pt x="13782930" y="9118413"/>
                  <a:pt x="13768765" y="9120615"/>
                  <a:pt x="13759527" y="9129614"/>
                </a:cubicBezTo>
                <a:cubicBezTo>
                  <a:pt x="13758283" y="9130811"/>
                  <a:pt x="13757278" y="9132055"/>
                  <a:pt x="13756321" y="9133395"/>
                </a:cubicBezTo>
                <a:lnTo>
                  <a:pt x="13752014" y="9136411"/>
                </a:lnTo>
                <a:cubicBezTo>
                  <a:pt x="13744069" y="9142012"/>
                  <a:pt x="13743447" y="9154505"/>
                  <a:pt x="13749286" y="9161781"/>
                </a:cubicBezTo>
                <a:cubicBezTo>
                  <a:pt x="13749765" y="9162356"/>
                  <a:pt x="13750291" y="9162787"/>
                  <a:pt x="13750818" y="9163313"/>
                </a:cubicBezTo>
                <a:cubicBezTo>
                  <a:pt x="13751248" y="9165946"/>
                  <a:pt x="13751775" y="9168531"/>
                  <a:pt x="13752445" y="9171116"/>
                </a:cubicBezTo>
                <a:cubicBezTo>
                  <a:pt x="13753306" y="9174323"/>
                  <a:pt x="13755268" y="9177290"/>
                  <a:pt x="13757709" y="9179684"/>
                </a:cubicBezTo>
                <a:cubicBezTo>
                  <a:pt x="13757900" y="9182077"/>
                  <a:pt x="13758474" y="9184375"/>
                  <a:pt x="13759719" y="9186146"/>
                </a:cubicBezTo>
                <a:cubicBezTo>
                  <a:pt x="13764026" y="9192225"/>
                  <a:pt x="13768094" y="9197443"/>
                  <a:pt x="13775081" y="9200458"/>
                </a:cubicBezTo>
                <a:cubicBezTo>
                  <a:pt x="13778144" y="9201798"/>
                  <a:pt x="13780536" y="9202469"/>
                  <a:pt x="13783935" y="9202756"/>
                </a:cubicBezTo>
                <a:cubicBezTo>
                  <a:pt x="13770966" y="9203953"/>
                  <a:pt x="13760485" y="9222621"/>
                  <a:pt x="13772927" y="9234923"/>
                </a:cubicBezTo>
                <a:cubicBezTo>
                  <a:pt x="13774268" y="9236216"/>
                  <a:pt x="13775655" y="9236838"/>
                  <a:pt x="13777043" y="9237603"/>
                </a:cubicBezTo>
                <a:cubicBezTo>
                  <a:pt x="13774794" y="9239232"/>
                  <a:pt x="13773598" y="9241720"/>
                  <a:pt x="13772258" y="9244114"/>
                </a:cubicBezTo>
                <a:cubicBezTo>
                  <a:pt x="13757757" y="9258714"/>
                  <a:pt x="13742873" y="9272978"/>
                  <a:pt x="13728229" y="9287482"/>
                </a:cubicBezTo>
                <a:cubicBezTo>
                  <a:pt x="13722726" y="9282982"/>
                  <a:pt x="13714829" y="9280732"/>
                  <a:pt x="13708559" y="9284993"/>
                </a:cubicBezTo>
                <a:cubicBezTo>
                  <a:pt x="13707603" y="9285615"/>
                  <a:pt x="13706646" y="9286094"/>
                  <a:pt x="13705736" y="9286668"/>
                </a:cubicBezTo>
                <a:cubicBezTo>
                  <a:pt x="13705688" y="9286668"/>
                  <a:pt x="13705641" y="9286668"/>
                  <a:pt x="13705593" y="9286620"/>
                </a:cubicBezTo>
                <a:cubicBezTo>
                  <a:pt x="13705497" y="9286573"/>
                  <a:pt x="13705402" y="9286573"/>
                  <a:pt x="13705257" y="9286525"/>
                </a:cubicBezTo>
                <a:cubicBezTo>
                  <a:pt x="13705114" y="9286429"/>
                  <a:pt x="13704683" y="9286189"/>
                  <a:pt x="13703821" y="9285711"/>
                </a:cubicBezTo>
                <a:cubicBezTo>
                  <a:pt x="13696452" y="9281403"/>
                  <a:pt x="13687119" y="9282982"/>
                  <a:pt x="13681377" y="9289109"/>
                </a:cubicBezTo>
                <a:cubicBezTo>
                  <a:pt x="13680994" y="9289062"/>
                  <a:pt x="13680611" y="9288822"/>
                  <a:pt x="13680229" y="9288822"/>
                </a:cubicBezTo>
                <a:cubicBezTo>
                  <a:pt x="13669509" y="9288344"/>
                  <a:pt x="13663048" y="9296433"/>
                  <a:pt x="13661421" y="9306055"/>
                </a:cubicBezTo>
                <a:lnTo>
                  <a:pt x="13660080" y="9313953"/>
                </a:lnTo>
                <a:cubicBezTo>
                  <a:pt x="13658405" y="9323574"/>
                  <a:pt x="13668456" y="9332382"/>
                  <a:pt x="13677309" y="9332765"/>
                </a:cubicBezTo>
                <a:cubicBezTo>
                  <a:pt x="13680181" y="9332909"/>
                  <a:pt x="13682333" y="9331760"/>
                  <a:pt x="13684488" y="9330658"/>
                </a:cubicBezTo>
                <a:cubicBezTo>
                  <a:pt x="13667020" y="9347556"/>
                  <a:pt x="13649551" y="9364454"/>
                  <a:pt x="13631893" y="9381159"/>
                </a:cubicBezTo>
                <a:lnTo>
                  <a:pt x="13628687" y="9378000"/>
                </a:lnTo>
                <a:cubicBezTo>
                  <a:pt x="13621986" y="9371346"/>
                  <a:pt x="13610118" y="9370102"/>
                  <a:pt x="13603178" y="9377282"/>
                </a:cubicBezTo>
                <a:cubicBezTo>
                  <a:pt x="13601311" y="9379244"/>
                  <a:pt x="13600020" y="9381542"/>
                  <a:pt x="13599062" y="9384031"/>
                </a:cubicBezTo>
                <a:cubicBezTo>
                  <a:pt x="13598058" y="9384749"/>
                  <a:pt x="13597053" y="9385276"/>
                  <a:pt x="13596143" y="9386138"/>
                </a:cubicBezTo>
                <a:lnTo>
                  <a:pt x="13590497" y="9391833"/>
                </a:lnTo>
                <a:cubicBezTo>
                  <a:pt x="13586524" y="9395807"/>
                  <a:pt x="13585662" y="9401933"/>
                  <a:pt x="13586907" y="9407487"/>
                </a:cubicBezTo>
                <a:cubicBezTo>
                  <a:pt x="13580111" y="9405476"/>
                  <a:pt x="13573124" y="9407678"/>
                  <a:pt x="13567668" y="9413231"/>
                </a:cubicBezTo>
                <a:lnTo>
                  <a:pt x="13562022" y="9418927"/>
                </a:lnTo>
                <a:cubicBezTo>
                  <a:pt x="13555560" y="9425485"/>
                  <a:pt x="13557427" y="9438026"/>
                  <a:pt x="13564222" y="9443675"/>
                </a:cubicBezTo>
                <a:cubicBezTo>
                  <a:pt x="13547520" y="9458992"/>
                  <a:pt x="13531201" y="9474693"/>
                  <a:pt x="13514307" y="9489819"/>
                </a:cubicBezTo>
                <a:cubicBezTo>
                  <a:pt x="13512824" y="9491111"/>
                  <a:pt x="13511388" y="9492452"/>
                  <a:pt x="13509904" y="9493744"/>
                </a:cubicBezTo>
                <a:cubicBezTo>
                  <a:pt x="13494400" y="9507626"/>
                  <a:pt x="13478415" y="9520933"/>
                  <a:pt x="13462766" y="9534623"/>
                </a:cubicBezTo>
                <a:cubicBezTo>
                  <a:pt x="13458171" y="9536347"/>
                  <a:pt x="13454055" y="9539171"/>
                  <a:pt x="13451854" y="9543096"/>
                </a:cubicBezTo>
                <a:cubicBezTo>
                  <a:pt x="13453816" y="9535054"/>
                  <a:pt x="13450705" y="9527156"/>
                  <a:pt x="13443240" y="9522609"/>
                </a:cubicBezTo>
                <a:cubicBezTo>
                  <a:pt x="13433525" y="9516673"/>
                  <a:pt x="13421225" y="9510881"/>
                  <a:pt x="13409643" y="9513609"/>
                </a:cubicBezTo>
                <a:cubicBezTo>
                  <a:pt x="13408113" y="9513609"/>
                  <a:pt x="13406581" y="9513657"/>
                  <a:pt x="13405097" y="9513896"/>
                </a:cubicBezTo>
                <a:cubicBezTo>
                  <a:pt x="13397679" y="9515189"/>
                  <a:pt x="13391650" y="9520455"/>
                  <a:pt x="13390023" y="9528066"/>
                </a:cubicBezTo>
                <a:cubicBezTo>
                  <a:pt x="13388395" y="9535628"/>
                  <a:pt x="13391890" y="9540846"/>
                  <a:pt x="13396388" y="9546351"/>
                </a:cubicBezTo>
                <a:cubicBezTo>
                  <a:pt x="13392846" y="9542043"/>
                  <a:pt x="13396674" y="9546925"/>
                  <a:pt x="13397250" y="9547835"/>
                </a:cubicBezTo>
                <a:cubicBezTo>
                  <a:pt x="13398063" y="9549032"/>
                  <a:pt x="13398732" y="9550324"/>
                  <a:pt x="13399546" y="9551569"/>
                </a:cubicBezTo>
                <a:cubicBezTo>
                  <a:pt x="13399642" y="9551760"/>
                  <a:pt x="13399737" y="9551904"/>
                  <a:pt x="13399785" y="9552047"/>
                </a:cubicBezTo>
                <a:cubicBezTo>
                  <a:pt x="13399930" y="9552478"/>
                  <a:pt x="13400121" y="9552957"/>
                  <a:pt x="13400264" y="9553387"/>
                </a:cubicBezTo>
                <a:cubicBezTo>
                  <a:pt x="13398877" y="9562339"/>
                  <a:pt x="13405385" y="9571386"/>
                  <a:pt x="13414095" y="9573300"/>
                </a:cubicBezTo>
                <a:cubicBezTo>
                  <a:pt x="13415531" y="9573635"/>
                  <a:pt x="13416823" y="9573444"/>
                  <a:pt x="13418211" y="9573348"/>
                </a:cubicBezTo>
                <a:cubicBezTo>
                  <a:pt x="13374757" y="9610733"/>
                  <a:pt x="13330727" y="9647448"/>
                  <a:pt x="13286221" y="9683636"/>
                </a:cubicBezTo>
                <a:cubicBezTo>
                  <a:pt x="13280142" y="9682296"/>
                  <a:pt x="13273395" y="9683349"/>
                  <a:pt x="13268896" y="9687321"/>
                </a:cubicBezTo>
                <a:cubicBezTo>
                  <a:pt x="13264302" y="9691342"/>
                  <a:pt x="13263392" y="9696560"/>
                  <a:pt x="13263823" y="9701873"/>
                </a:cubicBezTo>
                <a:cubicBezTo>
                  <a:pt x="13255352" y="9708719"/>
                  <a:pt x="13246738" y="9715372"/>
                  <a:pt x="13238219" y="9722169"/>
                </a:cubicBezTo>
                <a:cubicBezTo>
                  <a:pt x="13217498" y="9738683"/>
                  <a:pt x="13196775" y="9755246"/>
                  <a:pt x="13175862" y="9771521"/>
                </a:cubicBezTo>
                <a:cubicBezTo>
                  <a:pt x="13172415" y="9771521"/>
                  <a:pt x="13168970" y="9772191"/>
                  <a:pt x="13165956" y="9774441"/>
                </a:cubicBezTo>
                <a:lnTo>
                  <a:pt x="13152268" y="9784733"/>
                </a:lnTo>
                <a:cubicBezTo>
                  <a:pt x="13149253" y="9787030"/>
                  <a:pt x="13147673" y="9790620"/>
                  <a:pt x="13146286" y="9794115"/>
                </a:cubicBezTo>
                <a:cubicBezTo>
                  <a:pt x="13125468" y="9810054"/>
                  <a:pt x="13104602" y="9825995"/>
                  <a:pt x="13083689" y="9841838"/>
                </a:cubicBezTo>
                <a:cubicBezTo>
                  <a:pt x="13075936" y="9847726"/>
                  <a:pt x="13068278" y="9853805"/>
                  <a:pt x="13060430" y="9859598"/>
                </a:cubicBezTo>
                <a:cubicBezTo>
                  <a:pt x="13055023" y="9859646"/>
                  <a:pt x="13050668" y="9863714"/>
                  <a:pt x="13047891" y="9868597"/>
                </a:cubicBezTo>
                <a:cubicBezTo>
                  <a:pt x="13044589" y="9871038"/>
                  <a:pt x="13041192" y="9873336"/>
                  <a:pt x="13037890" y="9875777"/>
                </a:cubicBezTo>
                <a:cubicBezTo>
                  <a:pt x="13037077" y="9873480"/>
                  <a:pt x="13036358" y="9871182"/>
                  <a:pt x="13034348" y="9869171"/>
                </a:cubicBezTo>
                <a:cubicBezTo>
                  <a:pt x="13021953" y="9856869"/>
                  <a:pt x="13006399" y="9869937"/>
                  <a:pt x="13006304" y="9884010"/>
                </a:cubicBezTo>
                <a:lnTo>
                  <a:pt x="12996206" y="9891621"/>
                </a:lnTo>
                <a:cubicBezTo>
                  <a:pt x="12990224" y="9896121"/>
                  <a:pt x="12987830" y="9903731"/>
                  <a:pt x="12989123" y="9910768"/>
                </a:cubicBezTo>
                <a:cubicBezTo>
                  <a:pt x="12949354" y="9939298"/>
                  <a:pt x="12909346" y="9967540"/>
                  <a:pt x="12869049" y="9995350"/>
                </a:cubicBezTo>
                <a:cubicBezTo>
                  <a:pt x="12848806" y="10009328"/>
                  <a:pt x="12828179" y="10022779"/>
                  <a:pt x="12807792" y="10036469"/>
                </a:cubicBezTo>
                <a:cubicBezTo>
                  <a:pt x="12788122" y="10049681"/>
                  <a:pt x="12768597" y="10063179"/>
                  <a:pt x="12748736" y="10076103"/>
                </a:cubicBezTo>
                <a:cubicBezTo>
                  <a:pt x="12748210" y="10076008"/>
                  <a:pt x="12747683" y="10075864"/>
                  <a:pt x="12747109" y="10075769"/>
                </a:cubicBezTo>
                <a:cubicBezTo>
                  <a:pt x="12684130" y="10064520"/>
                  <a:pt x="12621629" y="10051021"/>
                  <a:pt x="12559557" y="10036230"/>
                </a:cubicBezTo>
                <a:cubicBezTo>
                  <a:pt x="12573292" y="10035703"/>
                  <a:pt x="12586022" y="10022731"/>
                  <a:pt x="12575781" y="10009089"/>
                </a:cubicBezTo>
                <a:cubicBezTo>
                  <a:pt x="12567310" y="9997840"/>
                  <a:pt x="12552666" y="9999371"/>
                  <a:pt x="12544530" y="10006456"/>
                </a:cubicBezTo>
                <a:cubicBezTo>
                  <a:pt x="12545965" y="10002148"/>
                  <a:pt x="12545343" y="9997122"/>
                  <a:pt x="12541515" y="9992096"/>
                </a:cubicBezTo>
                <a:cubicBezTo>
                  <a:pt x="12538596" y="9988218"/>
                  <a:pt x="12534959" y="9985921"/>
                  <a:pt x="12531081" y="9984772"/>
                </a:cubicBezTo>
                <a:cubicBezTo>
                  <a:pt x="12539649" y="9984054"/>
                  <a:pt x="12547258" y="9978022"/>
                  <a:pt x="12548837" y="9969071"/>
                </a:cubicBezTo>
                <a:cubicBezTo>
                  <a:pt x="12550608" y="9959067"/>
                  <a:pt x="12543525" y="9948201"/>
                  <a:pt x="12533187" y="9946765"/>
                </a:cubicBezTo>
                <a:lnTo>
                  <a:pt x="12521223" y="9945089"/>
                </a:lnTo>
                <a:cubicBezTo>
                  <a:pt x="12510934" y="9943653"/>
                  <a:pt x="12500788" y="9950211"/>
                  <a:pt x="12498922" y="9960694"/>
                </a:cubicBezTo>
                <a:cubicBezTo>
                  <a:pt x="12497151" y="9970699"/>
                  <a:pt x="12504235" y="9981565"/>
                  <a:pt x="12514524" y="9983001"/>
                </a:cubicBezTo>
                <a:lnTo>
                  <a:pt x="12522419" y="9984102"/>
                </a:lnTo>
                <a:cubicBezTo>
                  <a:pt x="12509450" y="9985729"/>
                  <a:pt x="12498348" y="9998271"/>
                  <a:pt x="12508111" y="10011291"/>
                </a:cubicBezTo>
                <a:cubicBezTo>
                  <a:pt x="12516582" y="10022540"/>
                  <a:pt x="12531274" y="10021008"/>
                  <a:pt x="12539409" y="10013923"/>
                </a:cubicBezTo>
                <a:cubicBezTo>
                  <a:pt x="12537973" y="10018231"/>
                  <a:pt x="12538596" y="10023258"/>
                  <a:pt x="12542377" y="10028379"/>
                </a:cubicBezTo>
                <a:cubicBezTo>
                  <a:pt x="12544004" y="10030533"/>
                  <a:pt x="12545919" y="10032017"/>
                  <a:pt x="12547880" y="10033310"/>
                </a:cubicBezTo>
                <a:cubicBezTo>
                  <a:pt x="12518112" y="10026081"/>
                  <a:pt x="12488298" y="10018902"/>
                  <a:pt x="12458818" y="10010620"/>
                </a:cubicBezTo>
                <a:cubicBezTo>
                  <a:pt x="12465326" y="10003919"/>
                  <a:pt x="12467911" y="9993196"/>
                  <a:pt x="12461546" y="9985299"/>
                </a:cubicBezTo>
                <a:cubicBezTo>
                  <a:pt x="12457095" y="9979794"/>
                  <a:pt x="12449391" y="9976539"/>
                  <a:pt x="12442307" y="9977735"/>
                </a:cubicBezTo>
                <a:cubicBezTo>
                  <a:pt x="12435989" y="9974863"/>
                  <a:pt x="12427998" y="9975199"/>
                  <a:pt x="12422638" y="9979554"/>
                </a:cubicBezTo>
                <a:cubicBezTo>
                  <a:pt x="12420101" y="9981565"/>
                  <a:pt x="12418379" y="9984102"/>
                  <a:pt x="12417134" y="9986735"/>
                </a:cubicBezTo>
                <a:cubicBezTo>
                  <a:pt x="12412157" y="9987644"/>
                  <a:pt x="12408281" y="9990707"/>
                  <a:pt x="12405313" y="9994728"/>
                </a:cubicBezTo>
                <a:cubicBezTo>
                  <a:pt x="12387749" y="9989367"/>
                  <a:pt x="12370186" y="9984006"/>
                  <a:pt x="12352766" y="9978309"/>
                </a:cubicBezTo>
                <a:cubicBezTo>
                  <a:pt x="12351474" y="9968976"/>
                  <a:pt x="12342812" y="9960359"/>
                  <a:pt x="12332954" y="9961460"/>
                </a:cubicBezTo>
                <a:lnTo>
                  <a:pt x="12324435" y="9962465"/>
                </a:lnTo>
                <a:cubicBezTo>
                  <a:pt x="12321037" y="9962848"/>
                  <a:pt x="12318022" y="9964188"/>
                  <a:pt x="12315295" y="9965960"/>
                </a:cubicBezTo>
                <a:cubicBezTo>
                  <a:pt x="12303425" y="9961891"/>
                  <a:pt x="12291796" y="9957296"/>
                  <a:pt x="12280024" y="9953035"/>
                </a:cubicBezTo>
                <a:lnTo>
                  <a:pt x="12282608" y="9951121"/>
                </a:lnTo>
                <a:cubicBezTo>
                  <a:pt x="12302421" y="9936186"/>
                  <a:pt x="12279880" y="9904976"/>
                  <a:pt x="12260067" y="9919911"/>
                </a:cubicBezTo>
                <a:lnTo>
                  <a:pt x="12255808" y="9923070"/>
                </a:lnTo>
                <a:cubicBezTo>
                  <a:pt x="12249012" y="9928192"/>
                  <a:pt x="12247480" y="9935180"/>
                  <a:pt x="12248821" y="9941595"/>
                </a:cubicBezTo>
                <a:cubicBezTo>
                  <a:pt x="12242839" y="9939345"/>
                  <a:pt x="12236808" y="9937287"/>
                  <a:pt x="12230874" y="9935037"/>
                </a:cubicBezTo>
                <a:cubicBezTo>
                  <a:pt x="12228529" y="9933362"/>
                  <a:pt x="12225849" y="9932261"/>
                  <a:pt x="12222834" y="9932070"/>
                </a:cubicBezTo>
                <a:cubicBezTo>
                  <a:pt x="12190818" y="9919576"/>
                  <a:pt x="12159280" y="9906125"/>
                  <a:pt x="12127934" y="9892339"/>
                </a:cubicBezTo>
                <a:cubicBezTo>
                  <a:pt x="12139084" y="9888127"/>
                  <a:pt x="12146837" y="9875585"/>
                  <a:pt x="12136787" y="9864241"/>
                </a:cubicBezTo>
                <a:cubicBezTo>
                  <a:pt x="12122046" y="9847583"/>
                  <a:pt x="12096396" y="9864767"/>
                  <a:pt x="12103383" y="9881904"/>
                </a:cubicBezTo>
                <a:cubicBezTo>
                  <a:pt x="12081273" y="9871852"/>
                  <a:pt x="12059690" y="9860890"/>
                  <a:pt x="12037962" y="9850168"/>
                </a:cubicBezTo>
                <a:cubicBezTo>
                  <a:pt x="12037771" y="9850024"/>
                  <a:pt x="12037579" y="9849833"/>
                  <a:pt x="12037388" y="9849689"/>
                </a:cubicBezTo>
                <a:cubicBezTo>
                  <a:pt x="12037818" y="9849402"/>
                  <a:pt x="12038393" y="9849306"/>
                  <a:pt x="12038775" y="9848971"/>
                </a:cubicBezTo>
                <a:lnTo>
                  <a:pt x="12045188" y="9843274"/>
                </a:lnTo>
                <a:cubicBezTo>
                  <a:pt x="12052989" y="9836382"/>
                  <a:pt x="12055286" y="9824846"/>
                  <a:pt x="12048586" y="9816277"/>
                </a:cubicBezTo>
                <a:cubicBezTo>
                  <a:pt x="12042508" y="9808427"/>
                  <a:pt x="12029395" y="9805938"/>
                  <a:pt x="12021547" y="9812830"/>
                </a:cubicBezTo>
                <a:lnTo>
                  <a:pt x="12015134" y="9818527"/>
                </a:lnTo>
                <a:cubicBezTo>
                  <a:pt x="12010062" y="9822979"/>
                  <a:pt x="12007716" y="9829393"/>
                  <a:pt x="12008291" y="9835664"/>
                </a:cubicBezTo>
                <a:cubicBezTo>
                  <a:pt x="11997858" y="9830351"/>
                  <a:pt x="11987425" y="9824990"/>
                  <a:pt x="11977136" y="9819484"/>
                </a:cubicBezTo>
                <a:cubicBezTo>
                  <a:pt x="11980198" y="9816230"/>
                  <a:pt x="11982017" y="9811634"/>
                  <a:pt x="11981299" y="9805651"/>
                </a:cubicBezTo>
                <a:cubicBezTo>
                  <a:pt x="11978811" y="9783823"/>
                  <a:pt x="11948278" y="9783201"/>
                  <a:pt x="11943492" y="9800672"/>
                </a:cubicBezTo>
                <a:cubicBezTo>
                  <a:pt x="11535749" y="9574402"/>
                  <a:pt x="11213479" y="9223435"/>
                  <a:pt x="11102067" y="8741454"/>
                </a:cubicBezTo>
                <a:cubicBezTo>
                  <a:pt x="10931600" y="8004052"/>
                  <a:pt x="11245017" y="7314755"/>
                  <a:pt x="11677454" y="6735076"/>
                </a:cubicBezTo>
                <a:cubicBezTo>
                  <a:pt x="11882474" y="6460268"/>
                  <a:pt x="12098980" y="6158844"/>
                  <a:pt x="12380380" y="5957129"/>
                </a:cubicBezTo>
                <a:cubicBezTo>
                  <a:pt x="12692599" y="5733300"/>
                  <a:pt x="13052390" y="5728609"/>
                  <a:pt x="13408016" y="5838274"/>
                </a:cubicBezTo>
                <a:cubicBezTo>
                  <a:pt x="13706310" y="5930228"/>
                  <a:pt x="13975986" y="5986042"/>
                  <a:pt x="14290694" y="5940424"/>
                </a:cubicBezTo>
                <a:cubicBezTo>
                  <a:pt x="14581330" y="5898300"/>
                  <a:pt x="14861534" y="5783226"/>
                  <a:pt x="15111349" y="5632108"/>
                </a:cubicBezTo>
                <a:cubicBezTo>
                  <a:pt x="15162843" y="5600946"/>
                  <a:pt x="15213094" y="5568012"/>
                  <a:pt x="15262530" y="5533883"/>
                </a:cubicBezTo>
                <a:cubicBezTo>
                  <a:pt x="15262338" y="5536372"/>
                  <a:pt x="15261285" y="5538765"/>
                  <a:pt x="15261956" y="5541302"/>
                </a:cubicBezTo>
                <a:lnTo>
                  <a:pt x="15264062" y="5549488"/>
                </a:lnTo>
                <a:cubicBezTo>
                  <a:pt x="15265737" y="5555950"/>
                  <a:pt x="15271574" y="5560019"/>
                  <a:pt x="15277939" y="5561454"/>
                </a:cubicBezTo>
                <a:cubicBezTo>
                  <a:pt x="15280093" y="5569688"/>
                  <a:pt x="15287990" y="5576820"/>
                  <a:pt x="15296844" y="5575575"/>
                </a:cubicBezTo>
                <a:lnTo>
                  <a:pt x="15304979" y="5574475"/>
                </a:lnTo>
                <a:cubicBezTo>
                  <a:pt x="15314885" y="5573087"/>
                  <a:pt x="15322830" y="5565140"/>
                  <a:pt x="15322063" y="5554705"/>
                </a:cubicBezTo>
                <a:cubicBezTo>
                  <a:pt x="15321394" y="5545227"/>
                  <a:pt x="15312253" y="5536228"/>
                  <a:pt x="15302299" y="5537616"/>
                </a:cubicBezTo>
                <a:lnTo>
                  <a:pt x="15299906" y="5537952"/>
                </a:lnTo>
                <a:cubicBezTo>
                  <a:pt x="15299858" y="5537712"/>
                  <a:pt x="15300001" y="5537521"/>
                  <a:pt x="15299954" y="5537281"/>
                </a:cubicBezTo>
                <a:lnTo>
                  <a:pt x="15297848" y="5529144"/>
                </a:lnTo>
                <a:cubicBezTo>
                  <a:pt x="15296316" y="5523113"/>
                  <a:pt x="15291053" y="5519187"/>
                  <a:pt x="15285166" y="5517512"/>
                </a:cubicBezTo>
                <a:cubicBezTo>
                  <a:pt x="15310866" y="5499418"/>
                  <a:pt x="15336325" y="5481037"/>
                  <a:pt x="15361498" y="5462225"/>
                </a:cubicBezTo>
                <a:cubicBezTo>
                  <a:pt x="15365519" y="5464810"/>
                  <a:pt x="15370399" y="5465959"/>
                  <a:pt x="15375856" y="5465192"/>
                </a:cubicBezTo>
                <a:lnTo>
                  <a:pt x="15383991" y="5464092"/>
                </a:lnTo>
                <a:cubicBezTo>
                  <a:pt x="15386815" y="5463708"/>
                  <a:pt x="15389208" y="5462129"/>
                  <a:pt x="15391314" y="5460214"/>
                </a:cubicBezTo>
                <a:cubicBezTo>
                  <a:pt x="15390786" y="5493482"/>
                  <a:pt x="15389830" y="5526703"/>
                  <a:pt x="15388729" y="5559923"/>
                </a:cubicBezTo>
                <a:cubicBezTo>
                  <a:pt x="15388442" y="5559396"/>
                  <a:pt x="15388155" y="5558774"/>
                  <a:pt x="15387724" y="5558439"/>
                </a:cubicBezTo>
                <a:cubicBezTo>
                  <a:pt x="15388106" y="5556524"/>
                  <a:pt x="15388346" y="5554514"/>
                  <a:pt x="15388060" y="5552456"/>
                </a:cubicBezTo>
                <a:lnTo>
                  <a:pt x="15386958" y="5544318"/>
                </a:lnTo>
                <a:cubicBezTo>
                  <a:pt x="15385618" y="5534744"/>
                  <a:pt x="15375568" y="5526894"/>
                  <a:pt x="15365901" y="5528857"/>
                </a:cubicBezTo>
                <a:cubicBezTo>
                  <a:pt x="15355947" y="5530867"/>
                  <a:pt x="15349008" y="5539675"/>
                  <a:pt x="15350443" y="5549918"/>
                </a:cubicBezTo>
                <a:lnTo>
                  <a:pt x="15351545" y="5558056"/>
                </a:lnTo>
                <a:cubicBezTo>
                  <a:pt x="15352070" y="5561981"/>
                  <a:pt x="15354320" y="5565380"/>
                  <a:pt x="15357143" y="5568156"/>
                </a:cubicBezTo>
                <a:cubicBezTo>
                  <a:pt x="15357048" y="5569975"/>
                  <a:pt x="15356856" y="5571746"/>
                  <a:pt x="15357382" y="5573852"/>
                </a:cubicBezTo>
                <a:cubicBezTo>
                  <a:pt x="15361212" y="5588787"/>
                  <a:pt x="15378009" y="5592234"/>
                  <a:pt x="15388011" y="5586633"/>
                </a:cubicBezTo>
                <a:cubicBezTo>
                  <a:pt x="15387484" y="5600706"/>
                  <a:pt x="15386576" y="5614779"/>
                  <a:pt x="15385954" y="5628853"/>
                </a:cubicBezTo>
                <a:cubicBezTo>
                  <a:pt x="15375616" y="5630863"/>
                  <a:pt x="15365710" y="5640676"/>
                  <a:pt x="15369107" y="5653935"/>
                </a:cubicBezTo>
                <a:cubicBezTo>
                  <a:pt x="15370065" y="5657717"/>
                  <a:pt x="15371980" y="5660206"/>
                  <a:pt x="15374132" y="5662216"/>
                </a:cubicBezTo>
                <a:cubicBezTo>
                  <a:pt x="15374132" y="5662216"/>
                  <a:pt x="15374132" y="5662216"/>
                  <a:pt x="15374132" y="5662216"/>
                </a:cubicBezTo>
                <a:cubicBezTo>
                  <a:pt x="15375042" y="5668870"/>
                  <a:pt x="15378870" y="5672795"/>
                  <a:pt x="15383465" y="5675140"/>
                </a:cubicBezTo>
                <a:cubicBezTo>
                  <a:pt x="15381790" y="5705968"/>
                  <a:pt x="15380115" y="5736794"/>
                  <a:pt x="15377914" y="5767573"/>
                </a:cubicBezTo>
                <a:lnTo>
                  <a:pt x="15374706" y="5768052"/>
                </a:lnTo>
                <a:cubicBezTo>
                  <a:pt x="15365136" y="5769344"/>
                  <a:pt x="15356808" y="5778439"/>
                  <a:pt x="15358387" y="5788492"/>
                </a:cubicBezTo>
                <a:cubicBezTo>
                  <a:pt x="15359440" y="5796677"/>
                  <a:pt x="15366236" y="5803139"/>
                  <a:pt x="15374612" y="5804001"/>
                </a:cubicBezTo>
                <a:close/>
                <a:moveTo>
                  <a:pt x="11936744" y="9728919"/>
                </a:moveTo>
                <a:cubicBezTo>
                  <a:pt x="11920329" y="9710346"/>
                  <a:pt x="11892955" y="9737487"/>
                  <a:pt x="11909370" y="9756060"/>
                </a:cubicBezTo>
                <a:cubicBezTo>
                  <a:pt x="11925785" y="9774633"/>
                  <a:pt x="11953159" y="9747491"/>
                  <a:pt x="11936744" y="9728919"/>
                </a:cubicBezTo>
                <a:close/>
                <a:moveTo>
                  <a:pt x="12407419" y="9504754"/>
                </a:moveTo>
                <a:lnTo>
                  <a:pt x="12398948" y="9505759"/>
                </a:lnTo>
                <a:cubicBezTo>
                  <a:pt x="12388947" y="9506908"/>
                  <a:pt x="12380811" y="9517726"/>
                  <a:pt x="12382820" y="9527683"/>
                </a:cubicBezTo>
                <a:cubicBezTo>
                  <a:pt x="12384926" y="9538213"/>
                  <a:pt x="12394019" y="9545058"/>
                  <a:pt x="12404739" y="9543814"/>
                </a:cubicBezTo>
                <a:lnTo>
                  <a:pt x="12413258" y="9542809"/>
                </a:lnTo>
                <a:cubicBezTo>
                  <a:pt x="12417757" y="9542282"/>
                  <a:pt x="12421824" y="9539793"/>
                  <a:pt x="12424792" y="9536299"/>
                </a:cubicBezTo>
                <a:cubicBezTo>
                  <a:pt x="12432735" y="9541373"/>
                  <a:pt x="12443073" y="9541373"/>
                  <a:pt x="12449965" y="9533953"/>
                </a:cubicBezTo>
                <a:cubicBezTo>
                  <a:pt x="12456616" y="9526821"/>
                  <a:pt x="12457191" y="9513227"/>
                  <a:pt x="12449007" y="9506764"/>
                </a:cubicBezTo>
                <a:lnTo>
                  <a:pt x="12439531" y="9499249"/>
                </a:lnTo>
                <a:cubicBezTo>
                  <a:pt x="12431396" y="9492787"/>
                  <a:pt x="12419814" y="9492165"/>
                  <a:pt x="12412300" y="9500206"/>
                </a:cubicBezTo>
                <a:cubicBezTo>
                  <a:pt x="12411104" y="9501499"/>
                  <a:pt x="12410147" y="9503078"/>
                  <a:pt x="12409381" y="9504706"/>
                </a:cubicBezTo>
                <a:cubicBezTo>
                  <a:pt x="12408664" y="9504706"/>
                  <a:pt x="12408041" y="9504658"/>
                  <a:pt x="12407419" y="9504754"/>
                </a:cubicBezTo>
                <a:close/>
                <a:moveTo>
                  <a:pt x="12365018" y="9373692"/>
                </a:moveTo>
                <a:cubicBezTo>
                  <a:pt x="12367842" y="9398344"/>
                  <a:pt x="12406175" y="9394371"/>
                  <a:pt x="12403352" y="9369719"/>
                </a:cubicBezTo>
                <a:cubicBezTo>
                  <a:pt x="12400527" y="9345067"/>
                  <a:pt x="12362194" y="9349040"/>
                  <a:pt x="12365018" y="9373692"/>
                </a:cubicBezTo>
                <a:close/>
                <a:moveTo>
                  <a:pt x="12313284" y="9426394"/>
                </a:moveTo>
                <a:cubicBezTo>
                  <a:pt x="12316108" y="9450998"/>
                  <a:pt x="12353868" y="9443195"/>
                  <a:pt x="12351043" y="9418688"/>
                </a:cubicBezTo>
                <a:cubicBezTo>
                  <a:pt x="12348220" y="9394084"/>
                  <a:pt x="12310461" y="9401886"/>
                  <a:pt x="12313284" y="9426394"/>
                </a:cubicBezTo>
                <a:close/>
                <a:moveTo>
                  <a:pt x="12300172" y="9483932"/>
                </a:moveTo>
                <a:cubicBezTo>
                  <a:pt x="12301368" y="9493936"/>
                  <a:pt x="12310078" y="9502983"/>
                  <a:pt x="12320750" y="9501738"/>
                </a:cubicBezTo>
                <a:lnTo>
                  <a:pt x="12329269" y="9500733"/>
                </a:lnTo>
                <a:cubicBezTo>
                  <a:pt x="12339270" y="9499584"/>
                  <a:pt x="12348315" y="9490776"/>
                  <a:pt x="12347072" y="9480150"/>
                </a:cubicBezTo>
                <a:cubicBezTo>
                  <a:pt x="12345874" y="9470145"/>
                  <a:pt x="12337166" y="9461098"/>
                  <a:pt x="12326492" y="9462295"/>
                </a:cubicBezTo>
                <a:lnTo>
                  <a:pt x="12317975" y="9463301"/>
                </a:lnTo>
                <a:cubicBezTo>
                  <a:pt x="12308020" y="9464497"/>
                  <a:pt x="12298927" y="9473305"/>
                  <a:pt x="12300172" y="9483932"/>
                </a:cubicBezTo>
                <a:close/>
                <a:moveTo>
                  <a:pt x="12176939" y="9571721"/>
                </a:moveTo>
                <a:lnTo>
                  <a:pt x="12186414" y="9579236"/>
                </a:lnTo>
                <a:cubicBezTo>
                  <a:pt x="12187181" y="9579810"/>
                  <a:pt x="12188090" y="9579859"/>
                  <a:pt x="12188903" y="9580337"/>
                </a:cubicBezTo>
                <a:cubicBezTo>
                  <a:pt x="12191009" y="9588474"/>
                  <a:pt x="12197470" y="9595320"/>
                  <a:pt x="12208333" y="9594075"/>
                </a:cubicBezTo>
                <a:lnTo>
                  <a:pt x="12213598" y="9593453"/>
                </a:lnTo>
                <a:cubicBezTo>
                  <a:pt x="12224031" y="9592256"/>
                  <a:pt x="12229103" y="9584693"/>
                  <a:pt x="12229965" y="9576603"/>
                </a:cubicBezTo>
                <a:cubicBezTo>
                  <a:pt x="12234128" y="9572726"/>
                  <a:pt x="12236760" y="9567461"/>
                  <a:pt x="12235852" y="9561333"/>
                </a:cubicBezTo>
                <a:cubicBezTo>
                  <a:pt x="12234799" y="9554345"/>
                  <a:pt x="12229773" y="9547595"/>
                  <a:pt x="12223121" y="9545058"/>
                </a:cubicBezTo>
                <a:cubicBezTo>
                  <a:pt x="12219150" y="9539362"/>
                  <a:pt x="12212066" y="9535628"/>
                  <a:pt x="12205222" y="9536634"/>
                </a:cubicBezTo>
                <a:cubicBezTo>
                  <a:pt x="12202017" y="9537112"/>
                  <a:pt x="12199289" y="9538405"/>
                  <a:pt x="12196848" y="9540032"/>
                </a:cubicBezTo>
                <a:cubicBezTo>
                  <a:pt x="12189813" y="9537448"/>
                  <a:pt x="12181916" y="9538501"/>
                  <a:pt x="12176222" y="9544532"/>
                </a:cubicBezTo>
                <a:cubicBezTo>
                  <a:pt x="12169521" y="9551520"/>
                  <a:pt x="12168756" y="9565211"/>
                  <a:pt x="12176939" y="9571721"/>
                </a:cubicBezTo>
                <a:close/>
                <a:moveTo>
                  <a:pt x="12102521" y="9564445"/>
                </a:moveTo>
                <a:cubicBezTo>
                  <a:pt x="12086154" y="9545968"/>
                  <a:pt x="12055860" y="9569758"/>
                  <a:pt x="12072323" y="9588379"/>
                </a:cubicBezTo>
                <a:cubicBezTo>
                  <a:pt x="12088690" y="9606856"/>
                  <a:pt x="12118984" y="9583066"/>
                  <a:pt x="12102521" y="9564445"/>
                </a:cubicBezTo>
                <a:close/>
                <a:moveTo>
                  <a:pt x="12047342" y="9546974"/>
                </a:moveTo>
                <a:cubicBezTo>
                  <a:pt x="12055574" y="9555733"/>
                  <a:pt x="12067154" y="9559132"/>
                  <a:pt x="12078880" y="9558653"/>
                </a:cubicBezTo>
                <a:cubicBezTo>
                  <a:pt x="12088930" y="9558222"/>
                  <a:pt x="12097927" y="9548217"/>
                  <a:pt x="12096779" y="9538117"/>
                </a:cubicBezTo>
                <a:cubicBezTo>
                  <a:pt x="12095582" y="9527491"/>
                  <a:pt x="12087015" y="9519784"/>
                  <a:pt x="12076247" y="9520215"/>
                </a:cubicBezTo>
                <a:cubicBezTo>
                  <a:pt x="12075673" y="9520215"/>
                  <a:pt x="12075625" y="9520215"/>
                  <a:pt x="12075290" y="9520263"/>
                </a:cubicBezTo>
                <a:cubicBezTo>
                  <a:pt x="12075099" y="9520215"/>
                  <a:pt x="12075051" y="9520215"/>
                  <a:pt x="12074908" y="9520167"/>
                </a:cubicBezTo>
                <a:lnTo>
                  <a:pt x="12074908" y="9520167"/>
                </a:lnTo>
                <a:cubicBezTo>
                  <a:pt x="12073998" y="9519353"/>
                  <a:pt x="12073090" y="9518540"/>
                  <a:pt x="12072323" y="9517582"/>
                </a:cubicBezTo>
                <a:cubicBezTo>
                  <a:pt x="12065193" y="9510019"/>
                  <a:pt x="12051362" y="9512509"/>
                  <a:pt x="12045188" y="9519832"/>
                </a:cubicBezTo>
                <a:cubicBezTo>
                  <a:pt x="12037771" y="9528448"/>
                  <a:pt x="12040164" y="9539362"/>
                  <a:pt x="12047342" y="9546974"/>
                </a:cubicBezTo>
                <a:close/>
                <a:moveTo>
                  <a:pt x="11976849" y="9648213"/>
                </a:moveTo>
                <a:lnTo>
                  <a:pt x="11982496" y="9654628"/>
                </a:lnTo>
                <a:cubicBezTo>
                  <a:pt x="11989387" y="9662430"/>
                  <a:pt x="11999867" y="9666116"/>
                  <a:pt x="12009247" y="9659702"/>
                </a:cubicBezTo>
                <a:cubicBezTo>
                  <a:pt x="12017000" y="9654436"/>
                  <a:pt x="12021260" y="9640794"/>
                  <a:pt x="12014320" y="9632944"/>
                </a:cubicBezTo>
                <a:lnTo>
                  <a:pt x="12008673" y="9626529"/>
                </a:lnTo>
                <a:cubicBezTo>
                  <a:pt x="12001782" y="9618727"/>
                  <a:pt x="11991301" y="9615041"/>
                  <a:pt x="11981921" y="9621456"/>
                </a:cubicBezTo>
                <a:cubicBezTo>
                  <a:pt x="11974169" y="9626721"/>
                  <a:pt x="11969909" y="9640363"/>
                  <a:pt x="11976849" y="9648213"/>
                </a:cubicBezTo>
                <a:close/>
                <a:moveTo>
                  <a:pt x="12005419" y="9716138"/>
                </a:moveTo>
                <a:lnTo>
                  <a:pt x="11999772" y="9709724"/>
                </a:lnTo>
                <a:cubicBezTo>
                  <a:pt x="11993120" y="9702209"/>
                  <a:pt x="11980533" y="9700006"/>
                  <a:pt x="11972637" y="9707187"/>
                </a:cubicBezTo>
                <a:cubicBezTo>
                  <a:pt x="11965123" y="9714032"/>
                  <a:pt x="11962922" y="9726190"/>
                  <a:pt x="11970101" y="9734280"/>
                </a:cubicBezTo>
                <a:lnTo>
                  <a:pt x="11973307" y="9737918"/>
                </a:lnTo>
                <a:cubicBezTo>
                  <a:pt x="11968952" y="9735812"/>
                  <a:pt x="11963879" y="9734998"/>
                  <a:pt x="11959524" y="9736147"/>
                </a:cubicBezTo>
                <a:cubicBezTo>
                  <a:pt x="11948565" y="9739019"/>
                  <a:pt x="11944305" y="9749310"/>
                  <a:pt x="11945789" y="9759650"/>
                </a:cubicBezTo>
                <a:cubicBezTo>
                  <a:pt x="11947512" y="9771521"/>
                  <a:pt x="11955074" y="9780999"/>
                  <a:pt x="11964980" y="9787317"/>
                </a:cubicBezTo>
                <a:cubicBezTo>
                  <a:pt x="11973451" y="9792774"/>
                  <a:pt x="11986563" y="9789711"/>
                  <a:pt x="11991397" y="9780712"/>
                </a:cubicBezTo>
                <a:cubicBezTo>
                  <a:pt x="11996470" y="9771330"/>
                  <a:pt x="11993885" y="9760081"/>
                  <a:pt x="11984793" y="9754289"/>
                </a:cubicBezTo>
                <a:cubicBezTo>
                  <a:pt x="11984314" y="9753953"/>
                  <a:pt x="11984266" y="9753953"/>
                  <a:pt x="11983979" y="9753762"/>
                </a:cubicBezTo>
                <a:cubicBezTo>
                  <a:pt x="11983836" y="9753618"/>
                  <a:pt x="11983836" y="9753571"/>
                  <a:pt x="11983692" y="9753475"/>
                </a:cubicBezTo>
                <a:cubicBezTo>
                  <a:pt x="11983692" y="9753475"/>
                  <a:pt x="11983692" y="9753475"/>
                  <a:pt x="11983692" y="9753475"/>
                </a:cubicBezTo>
                <a:cubicBezTo>
                  <a:pt x="11983357" y="9752278"/>
                  <a:pt x="11983165" y="9751081"/>
                  <a:pt x="11983022" y="9749885"/>
                </a:cubicBezTo>
                <a:cubicBezTo>
                  <a:pt x="11982734" y="9747874"/>
                  <a:pt x="11981730" y="9746199"/>
                  <a:pt x="11980677" y="9744524"/>
                </a:cubicBezTo>
                <a:cubicBezTo>
                  <a:pt x="11987569" y="9748592"/>
                  <a:pt x="11996613" y="9748927"/>
                  <a:pt x="12002835" y="9743279"/>
                </a:cubicBezTo>
                <a:cubicBezTo>
                  <a:pt x="12010396" y="9736434"/>
                  <a:pt x="12012598" y="9724180"/>
                  <a:pt x="12005419" y="9716138"/>
                </a:cubicBezTo>
                <a:close/>
                <a:moveTo>
                  <a:pt x="12048491" y="9674541"/>
                </a:moveTo>
                <a:cubicBezTo>
                  <a:pt x="12039828" y="9667265"/>
                  <a:pt x="12029395" y="9668462"/>
                  <a:pt x="12021260" y="9675642"/>
                </a:cubicBezTo>
                <a:lnTo>
                  <a:pt x="12014847" y="9681338"/>
                </a:lnTo>
                <a:cubicBezTo>
                  <a:pt x="12007285" y="9688039"/>
                  <a:pt x="12008530" y="9702304"/>
                  <a:pt x="12015947" y="9708575"/>
                </a:cubicBezTo>
                <a:cubicBezTo>
                  <a:pt x="12024609" y="9715851"/>
                  <a:pt x="12035042" y="9714606"/>
                  <a:pt x="12043178" y="9707474"/>
                </a:cubicBezTo>
                <a:lnTo>
                  <a:pt x="12049591" y="9701778"/>
                </a:lnTo>
                <a:cubicBezTo>
                  <a:pt x="12057201" y="9695028"/>
                  <a:pt x="12055908" y="9680764"/>
                  <a:pt x="12048491" y="9674541"/>
                </a:cubicBezTo>
                <a:close/>
                <a:moveTo>
                  <a:pt x="12104245" y="9776068"/>
                </a:moveTo>
                <a:lnTo>
                  <a:pt x="12098549" y="9769654"/>
                </a:lnTo>
                <a:cubicBezTo>
                  <a:pt x="12091849" y="9762139"/>
                  <a:pt x="12078593" y="9761134"/>
                  <a:pt x="12071318" y="9768458"/>
                </a:cubicBezTo>
                <a:cubicBezTo>
                  <a:pt x="12063853" y="9775925"/>
                  <a:pt x="12062944" y="9787604"/>
                  <a:pt x="12070074" y="9795646"/>
                </a:cubicBezTo>
                <a:lnTo>
                  <a:pt x="12070361" y="9795981"/>
                </a:lnTo>
                <a:cubicBezTo>
                  <a:pt x="12065527" y="9800338"/>
                  <a:pt x="12063087" y="9806704"/>
                  <a:pt x="12063900" y="9813979"/>
                </a:cubicBezTo>
                <a:lnTo>
                  <a:pt x="12064858" y="9822500"/>
                </a:lnTo>
                <a:cubicBezTo>
                  <a:pt x="12066006" y="9832505"/>
                  <a:pt x="12078067" y="9839924"/>
                  <a:pt x="12087589" y="9837531"/>
                </a:cubicBezTo>
                <a:cubicBezTo>
                  <a:pt x="12098454" y="9834802"/>
                  <a:pt x="12103862" y="9825564"/>
                  <a:pt x="12102618" y="9814793"/>
                </a:cubicBezTo>
                <a:lnTo>
                  <a:pt x="12101611" y="9806273"/>
                </a:lnTo>
                <a:cubicBezTo>
                  <a:pt x="12101565" y="9805651"/>
                  <a:pt x="12101086" y="9805124"/>
                  <a:pt x="12100942" y="9804502"/>
                </a:cubicBezTo>
                <a:cubicBezTo>
                  <a:pt x="12101565" y="9804023"/>
                  <a:pt x="12102378" y="9803832"/>
                  <a:pt x="12102952" y="9803257"/>
                </a:cubicBezTo>
                <a:cubicBezTo>
                  <a:pt x="12110466" y="9795790"/>
                  <a:pt x="12111375" y="9784110"/>
                  <a:pt x="12104245" y="9776068"/>
                </a:cubicBezTo>
                <a:close/>
                <a:moveTo>
                  <a:pt x="12150761" y="9787126"/>
                </a:moveTo>
                <a:cubicBezTo>
                  <a:pt x="12161720" y="9784876"/>
                  <a:pt x="12166986" y="9774776"/>
                  <a:pt x="12165788" y="9764389"/>
                </a:cubicBezTo>
                <a:lnTo>
                  <a:pt x="12164783" y="9755868"/>
                </a:lnTo>
                <a:cubicBezTo>
                  <a:pt x="12163635" y="9745960"/>
                  <a:pt x="12152628" y="9739689"/>
                  <a:pt x="12143295" y="9740886"/>
                </a:cubicBezTo>
                <a:cubicBezTo>
                  <a:pt x="12143583" y="9739066"/>
                  <a:pt x="12143870" y="9737247"/>
                  <a:pt x="12143679" y="9735476"/>
                </a:cubicBezTo>
                <a:cubicBezTo>
                  <a:pt x="12150857" y="9740599"/>
                  <a:pt x="12160859" y="9740550"/>
                  <a:pt x="12167654" y="9734519"/>
                </a:cubicBezTo>
                <a:lnTo>
                  <a:pt x="12169138" y="9733227"/>
                </a:lnTo>
                <a:cubicBezTo>
                  <a:pt x="12178231" y="9748975"/>
                  <a:pt x="12207520" y="9743662"/>
                  <a:pt x="12204983" y="9722026"/>
                </a:cubicBezTo>
                <a:cubicBezTo>
                  <a:pt x="12203308" y="9707330"/>
                  <a:pt x="12189094" y="9702878"/>
                  <a:pt x="12178423" y="9706660"/>
                </a:cubicBezTo>
                <a:cubicBezTo>
                  <a:pt x="12177657" y="9704889"/>
                  <a:pt x="12176844" y="9703118"/>
                  <a:pt x="12175503" y="9701682"/>
                </a:cubicBezTo>
                <a:cubicBezTo>
                  <a:pt x="12168468" y="9693832"/>
                  <a:pt x="12156121" y="9693353"/>
                  <a:pt x="12148272" y="9700246"/>
                </a:cubicBezTo>
                <a:lnTo>
                  <a:pt x="12141859" y="9705942"/>
                </a:lnTo>
                <a:cubicBezTo>
                  <a:pt x="12137218" y="9710059"/>
                  <a:pt x="12135495" y="9716186"/>
                  <a:pt x="12136022" y="9722122"/>
                </a:cubicBezTo>
                <a:lnTo>
                  <a:pt x="12127024" y="9714989"/>
                </a:lnTo>
                <a:cubicBezTo>
                  <a:pt x="12118889" y="9708527"/>
                  <a:pt x="12106397" y="9710059"/>
                  <a:pt x="12099984" y="9718244"/>
                </a:cubicBezTo>
                <a:cubicBezTo>
                  <a:pt x="12093525" y="9726478"/>
                  <a:pt x="12095055" y="9738827"/>
                  <a:pt x="12103240" y="9745289"/>
                </a:cubicBezTo>
                <a:lnTo>
                  <a:pt x="12112715" y="9752804"/>
                </a:lnTo>
                <a:cubicBezTo>
                  <a:pt x="12116878" y="9756107"/>
                  <a:pt x="12122191" y="9757256"/>
                  <a:pt x="12127263" y="9756538"/>
                </a:cubicBezTo>
                <a:cubicBezTo>
                  <a:pt x="12126832" y="9758836"/>
                  <a:pt x="12126689" y="9761230"/>
                  <a:pt x="12126976" y="9763622"/>
                </a:cubicBezTo>
                <a:lnTo>
                  <a:pt x="12127982" y="9772143"/>
                </a:lnTo>
                <a:cubicBezTo>
                  <a:pt x="12129226" y="9782435"/>
                  <a:pt x="12141237" y="9789089"/>
                  <a:pt x="12150761" y="9787126"/>
                </a:cubicBezTo>
                <a:close/>
                <a:moveTo>
                  <a:pt x="12184692" y="9854045"/>
                </a:moveTo>
                <a:cubicBezTo>
                  <a:pt x="12168230" y="9835472"/>
                  <a:pt x="12139179" y="9860746"/>
                  <a:pt x="12155643" y="9879319"/>
                </a:cubicBezTo>
                <a:cubicBezTo>
                  <a:pt x="12172058" y="9897939"/>
                  <a:pt x="12201155" y="9872618"/>
                  <a:pt x="12184692" y="9854045"/>
                </a:cubicBezTo>
                <a:close/>
                <a:moveTo>
                  <a:pt x="12265954" y="9881521"/>
                </a:moveTo>
                <a:cubicBezTo>
                  <a:pt x="12258967" y="9875394"/>
                  <a:pt x="12250639" y="9876016"/>
                  <a:pt x="12243556" y="9880085"/>
                </a:cubicBezTo>
                <a:cubicBezTo>
                  <a:pt x="12237143" y="9870464"/>
                  <a:pt x="12227429" y="9863523"/>
                  <a:pt x="12215177" y="9862565"/>
                </a:cubicBezTo>
                <a:cubicBezTo>
                  <a:pt x="12205174" y="9861751"/>
                  <a:pt x="12194263" y="9866826"/>
                  <a:pt x="12192684" y="9877883"/>
                </a:cubicBezTo>
                <a:cubicBezTo>
                  <a:pt x="12191344" y="9887313"/>
                  <a:pt x="12197279" y="9899519"/>
                  <a:pt x="12208046" y="9900381"/>
                </a:cubicBezTo>
                <a:cubicBezTo>
                  <a:pt x="12209243" y="9900477"/>
                  <a:pt x="12210391" y="9900716"/>
                  <a:pt x="12211541" y="9900908"/>
                </a:cubicBezTo>
                <a:cubicBezTo>
                  <a:pt x="12211587" y="9900955"/>
                  <a:pt x="12211587" y="9901003"/>
                  <a:pt x="12211635" y="9901051"/>
                </a:cubicBezTo>
                <a:cubicBezTo>
                  <a:pt x="12211684" y="9901147"/>
                  <a:pt x="12211779" y="9901242"/>
                  <a:pt x="12211827" y="9901339"/>
                </a:cubicBezTo>
                <a:cubicBezTo>
                  <a:pt x="12211875" y="9901530"/>
                  <a:pt x="12212066" y="9902008"/>
                  <a:pt x="12212449" y="9902966"/>
                </a:cubicBezTo>
                <a:cubicBezTo>
                  <a:pt x="12215703" y="9911534"/>
                  <a:pt x="12224556" y="9916416"/>
                  <a:pt x="12233411" y="9915124"/>
                </a:cubicBezTo>
                <a:cubicBezTo>
                  <a:pt x="12233698" y="9915411"/>
                  <a:pt x="12233841" y="9915890"/>
                  <a:pt x="12234177" y="9916129"/>
                </a:cubicBezTo>
                <a:cubicBezTo>
                  <a:pt x="12242791" y="9923693"/>
                  <a:pt x="12253559" y="9921252"/>
                  <a:pt x="12261359" y="9914311"/>
                </a:cubicBezTo>
                <a:lnTo>
                  <a:pt x="12267772" y="9908614"/>
                </a:lnTo>
                <a:cubicBezTo>
                  <a:pt x="12275573" y="9901817"/>
                  <a:pt x="12273084" y="9887744"/>
                  <a:pt x="12265954" y="9881521"/>
                </a:cubicBezTo>
                <a:close/>
                <a:moveTo>
                  <a:pt x="12311417" y="9844328"/>
                </a:moveTo>
                <a:cubicBezTo>
                  <a:pt x="12309647" y="9828962"/>
                  <a:pt x="12294141" y="9825755"/>
                  <a:pt x="12283469" y="9831500"/>
                </a:cubicBezTo>
                <a:cubicBezTo>
                  <a:pt x="12283948" y="9827526"/>
                  <a:pt x="12282990" y="9823266"/>
                  <a:pt x="12279306" y="9819102"/>
                </a:cubicBezTo>
                <a:cubicBezTo>
                  <a:pt x="12263083" y="9800816"/>
                  <a:pt x="12231018" y="9822213"/>
                  <a:pt x="12247433" y="9840738"/>
                </a:cubicBezTo>
                <a:cubicBezTo>
                  <a:pt x="12255043" y="9849354"/>
                  <a:pt x="12266049" y="9848971"/>
                  <a:pt x="12273994" y="9844472"/>
                </a:cubicBezTo>
                <a:cubicBezTo>
                  <a:pt x="12273563" y="9846482"/>
                  <a:pt x="12273180" y="9848492"/>
                  <a:pt x="12273467" y="9850886"/>
                </a:cubicBezTo>
                <a:cubicBezTo>
                  <a:pt x="12276291" y="9875490"/>
                  <a:pt x="12314242" y="9868932"/>
                  <a:pt x="12311417" y="9844328"/>
                </a:cubicBezTo>
                <a:close/>
                <a:moveTo>
                  <a:pt x="12331327" y="9705272"/>
                </a:moveTo>
                <a:cubicBezTo>
                  <a:pt x="12330896" y="9695411"/>
                  <a:pt x="12321563" y="9685694"/>
                  <a:pt x="12311179" y="9686891"/>
                </a:cubicBezTo>
                <a:lnTo>
                  <a:pt x="12294189" y="9688853"/>
                </a:lnTo>
                <a:cubicBezTo>
                  <a:pt x="12289786" y="9689332"/>
                  <a:pt x="12285862" y="9691295"/>
                  <a:pt x="12282704" y="9694023"/>
                </a:cubicBezTo>
                <a:cubicBezTo>
                  <a:pt x="12266288" y="9676982"/>
                  <a:pt x="12242025" y="9705463"/>
                  <a:pt x="12258009" y="9723558"/>
                </a:cubicBezTo>
                <a:cubicBezTo>
                  <a:pt x="12259923" y="9725711"/>
                  <a:pt x="12261981" y="9727099"/>
                  <a:pt x="12264039" y="9728057"/>
                </a:cubicBezTo>
                <a:lnTo>
                  <a:pt x="12262269" y="9728248"/>
                </a:lnTo>
                <a:cubicBezTo>
                  <a:pt x="12255711" y="9729014"/>
                  <a:pt x="12249826" y="9733227"/>
                  <a:pt x="12246715" y="9739019"/>
                </a:cubicBezTo>
                <a:cubicBezTo>
                  <a:pt x="12237574" y="9725999"/>
                  <a:pt x="12213550" y="9730499"/>
                  <a:pt x="12212163" y="9748209"/>
                </a:cubicBezTo>
                <a:cubicBezTo>
                  <a:pt x="12202830" y="9753140"/>
                  <a:pt x="12197134" y="9766495"/>
                  <a:pt x="12203930" y="9777648"/>
                </a:cubicBezTo>
                <a:cubicBezTo>
                  <a:pt x="12196703" y="9773723"/>
                  <a:pt x="12188712" y="9771425"/>
                  <a:pt x="12180337" y="9772143"/>
                </a:cubicBezTo>
                <a:cubicBezTo>
                  <a:pt x="12170288" y="9773005"/>
                  <a:pt x="12161817" y="9783488"/>
                  <a:pt x="12163444" y="9793492"/>
                </a:cubicBezTo>
                <a:cubicBezTo>
                  <a:pt x="12165166" y="9804071"/>
                  <a:pt x="12174067" y="9811299"/>
                  <a:pt x="12184836" y="9810389"/>
                </a:cubicBezTo>
                <a:cubicBezTo>
                  <a:pt x="12185170" y="9810389"/>
                  <a:pt x="12185315" y="9810389"/>
                  <a:pt x="12185554" y="9810342"/>
                </a:cubicBezTo>
                <a:cubicBezTo>
                  <a:pt x="12185649" y="9810342"/>
                  <a:pt x="12185697" y="9810342"/>
                  <a:pt x="12185792" y="9810389"/>
                </a:cubicBezTo>
                <a:cubicBezTo>
                  <a:pt x="12185889" y="9810438"/>
                  <a:pt x="12185889" y="9810438"/>
                  <a:pt x="12185984" y="9810533"/>
                </a:cubicBezTo>
                <a:cubicBezTo>
                  <a:pt x="12186990" y="9811299"/>
                  <a:pt x="12187946" y="9812161"/>
                  <a:pt x="12188808" y="9813070"/>
                </a:cubicBezTo>
                <a:cubicBezTo>
                  <a:pt x="12196274" y="9820346"/>
                  <a:pt x="12210008" y="9817091"/>
                  <a:pt x="12215799" y="9809576"/>
                </a:cubicBezTo>
                <a:cubicBezTo>
                  <a:pt x="12221733" y="9801869"/>
                  <a:pt x="12220203" y="9793110"/>
                  <a:pt x="12215081" y="9786120"/>
                </a:cubicBezTo>
                <a:cubicBezTo>
                  <a:pt x="12225323" y="9788179"/>
                  <a:pt x="12235564" y="9778701"/>
                  <a:pt x="12236617" y="9767404"/>
                </a:cubicBezTo>
                <a:cubicBezTo>
                  <a:pt x="12238149" y="9766973"/>
                  <a:pt x="12239632" y="9766447"/>
                  <a:pt x="12241067" y="9765681"/>
                </a:cubicBezTo>
                <a:cubicBezTo>
                  <a:pt x="12239776" y="9768170"/>
                  <a:pt x="12238818" y="9770850"/>
                  <a:pt x="12238866" y="9774058"/>
                </a:cubicBezTo>
                <a:cubicBezTo>
                  <a:pt x="12238914" y="9783584"/>
                  <a:pt x="12247863" y="9794402"/>
                  <a:pt x="12258248" y="9793205"/>
                </a:cubicBezTo>
                <a:lnTo>
                  <a:pt x="12266767" y="9792199"/>
                </a:lnTo>
                <a:cubicBezTo>
                  <a:pt x="12268394" y="9792056"/>
                  <a:pt x="12269878" y="9791434"/>
                  <a:pt x="12271409" y="9791003"/>
                </a:cubicBezTo>
                <a:lnTo>
                  <a:pt x="12272558" y="9791912"/>
                </a:lnTo>
                <a:cubicBezTo>
                  <a:pt x="12280693" y="9798375"/>
                  <a:pt x="12292035" y="9799476"/>
                  <a:pt x="12299789" y="9791481"/>
                </a:cubicBezTo>
                <a:cubicBezTo>
                  <a:pt x="12306488" y="9784589"/>
                  <a:pt x="12307589" y="9770755"/>
                  <a:pt x="12299406" y="9764245"/>
                </a:cubicBezTo>
                <a:lnTo>
                  <a:pt x="12298162" y="9763240"/>
                </a:lnTo>
                <a:cubicBezTo>
                  <a:pt x="12311179" y="9762043"/>
                  <a:pt x="12323095" y="9744907"/>
                  <a:pt x="12312375" y="9730690"/>
                </a:cubicBezTo>
                <a:cubicBezTo>
                  <a:pt x="12310748" y="9728536"/>
                  <a:pt x="12308929" y="9727147"/>
                  <a:pt x="12307062" y="9726047"/>
                </a:cubicBezTo>
                <a:lnTo>
                  <a:pt x="12313044" y="9725329"/>
                </a:lnTo>
                <a:cubicBezTo>
                  <a:pt x="12323335" y="9724227"/>
                  <a:pt x="12331852" y="9716186"/>
                  <a:pt x="12331327" y="9705272"/>
                </a:cubicBezTo>
                <a:close/>
                <a:moveTo>
                  <a:pt x="12355638" y="9608292"/>
                </a:moveTo>
                <a:cubicBezTo>
                  <a:pt x="12353771" y="9597522"/>
                  <a:pt x="12343722" y="9591442"/>
                  <a:pt x="12333336" y="9592639"/>
                </a:cubicBezTo>
                <a:lnTo>
                  <a:pt x="12316346" y="9594602"/>
                </a:lnTo>
                <a:cubicBezTo>
                  <a:pt x="12313859" y="9594889"/>
                  <a:pt x="12311609" y="9595798"/>
                  <a:pt x="12309599" y="9597091"/>
                </a:cubicBezTo>
                <a:cubicBezTo>
                  <a:pt x="12313189" y="9596182"/>
                  <a:pt x="12316682" y="9594602"/>
                  <a:pt x="12319314" y="9591538"/>
                </a:cubicBezTo>
                <a:cubicBezTo>
                  <a:pt x="12325870" y="9583784"/>
                  <a:pt x="12325296" y="9570859"/>
                  <a:pt x="12317161" y="9564397"/>
                </a:cubicBezTo>
                <a:lnTo>
                  <a:pt x="12307684" y="9556881"/>
                </a:lnTo>
                <a:cubicBezTo>
                  <a:pt x="12299549" y="9550420"/>
                  <a:pt x="12287442" y="9550946"/>
                  <a:pt x="12280550" y="9559036"/>
                </a:cubicBezTo>
                <a:cubicBezTo>
                  <a:pt x="12273994" y="9566790"/>
                  <a:pt x="12274568" y="9579715"/>
                  <a:pt x="12282704" y="9586177"/>
                </a:cubicBezTo>
                <a:lnTo>
                  <a:pt x="12288924" y="9591107"/>
                </a:lnTo>
                <a:cubicBezTo>
                  <a:pt x="12276960" y="9585938"/>
                  <a:pt x="12260976" y="9591155"/>
                  <a:pt x="12262843" y="9607287"/>
                </a:cubicBezTo>
                <a:cubicBezTo>
                  <a:pt x="12264470" y="9621312"/>
                  <a:pt x="12277918" y="9627439"/>
                  <a:pt x="12288493" y="9625428"/>
                </a:cubicBezTo>
                <a:cubicBezTo>
                  <a:pt x="12285048" y="9628444"/>
                  <a:pt x="12283039" y="9633087"/>
                  <a:pt x="12283756" y="9639406"/>
                </a:cubicBezTo>
                <a:cubicBezTo>
                  <a:pt x="12286580" y="9663770"/>
                  <a:pt x="12325105" y="9664297"/>
                  <a:pt x="12322282" y="9639693"/>
                </a:cubicBezTo>
                <a:cubicBezTo>
                  <a:pt x="12321946" y="9636821"/>
                  <a:pt x="12320846" y="9634571"/>
                  <a:pt x="12319697" y="9632369"/>
                </a:cubicBezTo>
                <a:cubicBezTo>
                  <a:pt x="12320846" y="9632417"/>
                  <a:pt x="12321899" y="9632704"/>
                  <a:pt x="12323047" y="9632561"/>
                </a:cubicBezTo>
                <a:lnTo>
                  <a:pt x="12340037" y="9630598"/>
                </a:lnTo>
                <a:cubicBezTo>
                  <a:pt x="12350326" y="9629402"/>
                  <a:pt x="12357361" y="9618105"/>
                  <a:pt x="12355638" y="9608292"/>
                </a:cubicBezTo>
                <a:close/>
                <a:moveTo>
                  <a:pt x="12381864" y="9536443"/>
                </a:moveTo>
                <a:cubicBezTo>
                  <a:pt x="12379041" y="9511791"/>
                  <a:pt x="12341042" y="9518300"/>
                  <a:pt x="12343865" y="9542856"/>
                </a:cubicBezTo>
                <a:cubicBezTo>
                  <a:pt x="12346688" y="9567508"/>
                  <a:pt x="12384687" y="9561046"/>
                  <a:pt x="12381864" y="9536443"/>
                </a:cubicBezTo>
                <a:close/>
                <a:moveTo>
                  <a:pt x="12368990" y="9841504"/>
                </a:moveTo>
                <a:cubicBezTo>
                  <a:pt x="12383922" y="9861321"/>
                  <a:pt x="12413353" y="9836477"/>
                  <a:pt x="12398469" y="9816708"/>
                </a:cubicBezTo>
                <a:cubicBezTo>
                  <a:pt x="12383587" y="9796891"/>
                  <a:pt x="12354154" y="9821687"/>
                  <a:pt x="12368990" y="9841504"/>
                </a:cubicBezTo>
                <a:close/>
                <a:moveTo>
                  <a:pt x="12412300" y="9891908"/>
                </a:moveTo>
                <a:cubicBezTo>
                  <a:pt x="12405218" y="9883580"/>
                  <a:pt x="12393492" y="9883436"/>
                  <a:pt x="12385166" y="9889706"/>
                </a:cubicBezTo>
                <a:lnTo>
                  <a:pt x="12371478" y="9899998"/>
                </a:lnTo>
                <a:cubicBezTo>
                  <a:pt x="12363152" y="9906269"/>
                  <a:pt x="12362816" y="9919576"/>
                  <a:pt x="12369277" y="9927139"/>
                </a:cubicBezTo>
                <a:cubicBezTo>
                  <a:pt x="12376361" y="9935468"/>
                  <a:pt x="12388085" y="9935611"/>
                  <a:pt x="12396412" y="9929341"/>
                </a:cubicBezTo>
                <a:lnTo>
                  <a:pt x="12410099" y="9919050"/>
                </a:lnTo>
                <a:cubicBezTo>
                  <a:pt x="12418427" y="9912826"/>
                  <a:pt x="12418713" y="9899519"/>
                  <a:pt x="12412300" y="9891908"/>
                </a:cubicBezTo>
                <a:close/>
                <a:moveTo>
                  <a:pt x="12423308" y="9619589"/>
                </a:moveTo>
                <a:lnTo>
                  <a:pt x="12422303" y="9611068"/>
                </a:lnTo>
                <a:cubicBezTo>
                  <a:pt x="12421107" y="9600728"/>
                  <a:pt x="12414646" y="9591682"/>
                  <a:pt x="12403304" y="9591538"/>
                </a:cubicBezTo>
                <a:cubicBezTo>
                  <a:pt x="12393923" y="9591442"/>
                  <a:pt x="12382581" y="9600154"/>
                  <a:pt x="12383778" y="9610541"/>
                </a:cubicBezTo>
                <a:lnTo>
                  <a:pt x="12384735" y="9619062"/>
                </a:lnTo>
                <a:cubicBezTo>
                  <a:pt x="12385931" y="9629402"/>
                  <a:pt x="12392392" y="9638400"/>
                  <a:pt x="12403734" y="9638592"/>
                </a:cubicBezTo>
                <a:cubicBezTo>
                  <a:pt x="12413162" y="9638736"/>
                  <a:pt x="12424504" y="9629976"/>
                  <a:pt x="12423308" y="9619589"/>
                </a:cubicBezTo>
                <a:close/>
                <a:moveTo>
                  <a:pt x="12458005" y="9668079"/>
                </a:moveTo>
                <a:cubicBezTo>
                  <a:pt x="12456664" y="9666116"/>
                  <a:pt x="12454989" y="9664488"/>
                  <a:pt x="12453122" y="9663101"/>
                </a:cubicBezTo>
                <a:cubicBezTo>
                  <a:pt x="12452453" y="9661377"/>
                  <a:pt x="12451640" y="9659702"/>
                  <a:pt x="12450396" y="9658075"/>
                </a:cubicBezTo>
                <a:cubicBezTo>
                  <a:pt x="12437330" y="9640698"/>
                  <a:pt x="12414263" y="9659415"/>
                  <a:pt x="12419096" y="9677557"/>
                </a:cubicBezTo>
                <a:cubicBezTo>
                  <a:pt x="12418810" y="9678418"/>
                  <a:pt x="12418427" y="9679231"/>
                  <a:pt x="12418236" y="9680142"/>
                </a:cubicBezTo>
                <a:cubicBezTo>
                  <a:pt x="12416321" y="9689667"/>
                  <a:pt x="12421011" y="9697470"/>
                  <a:pt x="12426898" y="9704410"/>
                </a:cubicBezTo>
                <a:cubicBezTo>
                  <a:pt x="12433454" y="9712117"/>
                  <a:pt x="12447954" y="9710633"/>
                  <a:pt x="12454129" y="9703357"/>
                </a:cubicBezTo>
                <a:cubicBezTo>
                  <a:pt x="12458435" y="9698235"/>
                  <a:pt x="12459440" y="9692683"/>
                  <a:pt x="12458387" y="9687274"/>
                </a:cubicBezTo>
                <a:cubicBezTo>
                  <a:pt x="12461593" y="9681338"/>
                  <a:pt x="12462024" y="9673967"/>
                  <a:pt x="12458005" y="9668079"/>
                </a:cubicBezTo>
                <a:close/>
                <a:moveTo>
                  <a:pt x="15329769" y="5642208"/>
                </a:moveTo>
                <a:cubicBezTo>
                  <a:pt x="15333119" y="5665471"/>
                  <a:pt x="15369825" y="5663365"/>
                  <a:pt x="15366618" y="5639814"/>
                </a:cubicBezTo>
                <a:cubicBezTo>
                  <a:pt x="15366427" y="5638522"/>
                  <a:pt x="15365805" y="5637612"/>
                  <a:pt x="15365422" y="5636463"/>
                </a:cubicBezTo>
                <a:cubicBezTo>
                  <a:pt x="15368150" y="5626746"/>
                  <a:pt x="15363747" y="5618561"/>
                  <a:pt x="15355181" y="5613487"/>
                </a:cubicBezTo>
                <a:cubicBezTo>
                  <a:pt x="15351736" y="5611476"/>
                  <a:pt x="15348337" y="5609466"/>
                  <a:pt x="15344940" y="5607408"/>
                </a:cubicBezTo>
                <a:cubicBezTo>
                  <a:pt x="15336373" y="5602334"/>
                  <a:pt x="15323308" y="5608509"/>
                  <a:pt x="15319959" y="5617268"/>
                </a:cubicBezTo>
                <a:cubicBezTo>
                  <a:pt x="15315938" y="5627895"/>
                  <a:pt x="15320628" y="5636799"/>
                  <a:pt x="15329769" y="5642208"/>
                </a:cubicBezTo>
                <a:close/>
                <a:moveTo>
                  <a:pt x="15233050" y="5633208"/>
                </a:moveTo>
                <a:cubicBezTo>
                  <a:pt x="15230944" y="5637517"/>
                  <a:pt x="15230609" y="5642638"/>
                  <a:pt x="15233146" y="5647712"/>
                </a:cubicBezTo>
                <a:cubicBezTo>
                  <a:pt x="15233289" y="5648191"/>
                  <a:pt x="15233384" y="5648670"/>
                  <a:pt x="15233529" y="5649100"/>
                </a:cubicBezTo>
                <a:cubicBezTo>
                  <a:pt x="15218836" y="5644362"/>
                  <a:pt x="15200459" y="5659775"/>
                  <a:pt x="15211513" y="5675476"/>
                </a:cubicBezTo>
                <a:cubicBezTo>
                  <a:pt x="15218788" y="5685863"/>
                  <a:pt x="15225344" y="5699026"/>
                  <a:pt x="15236974" y="5705250"/>
                </a:cubicBezTo>
                <a:cubicBezTo>
                  <a:pt x="15238506" y="5706111"/>
                  <a:pt x="15240085" y="5706686"/>
                  <a:pt x="15241615" y="5707212"/>
                </a:cubicBezTo>
                <a:lnTo>
                  <a:pt x="15245924" y="5710467"/>
                </a:lnTo>
                <a:cubicBezTo>
                  <a:pt x="15253867" y="5716498"/>
                  <a:pt x="15266263" y="5713243"/>
                  <a:pt x="15271526" y="5705297"/>
                </a:cubicBezTo>
                <a:cubicBezTo>
                  <a:pt x="15271957" y="5704675"/>
                  <a:pt x="15272245" y="5704005"/>
                  <a:pt x="15272532" y="5703335"/>
                </a:cubicBezTo>
                <a:cubicBezTo>
                  <a:pt x="15274973" y="5702138"/>
                  <a:pt x="15277317" y="5700798"/>
                  <a:pt x="15279614" y="5699362"/>
                </a:cubicBezTo>
                <a:cubicBezTo>
                  <a:pt x="15282486" y="5697543"/>
                  <a:pt x="15284783" y="5694719"/>
                  <a:pt x="15286363" y="5691559"/>
                </a:cubicBezTo>
                <a:cubicBezTo>
                  <a:pt x="15288659" y="5690602"/>
                  <a:pt x="15290717" y="5689357"/>
                  <a:pt x="15292058" y="5687586"/>
                </a:cubicBezTo>
                <a:cubicBezTo>
                  <a:pt x="15294067" y="5684906"/>
                  <a:pt x="15295839" y="5682321"/>
                  <a:pt x="15297321" y="5679592"/>
                </a:cubicBezTo>
                <a:cubicBezTo>
                  <a:pt x="15297418" y="5680119"/>
                  <a:pt x="15297274" y="5680549"/>
                  <a:pt x="15297418" y="5681076"/>
                </a:cubicBezTo>
                <a:cubicBezTo>
                  <a:pt x="15303448" y="5704723"/>
                  <a:pt x="15338670" y="5690410"/>
                  <a:pt x="15332688" y="5667099"/>
                </a:cubicBezTo>
                <a:cubicBezTo>
                  <a:pt x="15328381" y="5650297"/>
                  <a:pt x="15309525" y="5652834"/>
                  <a:pt x="15301054" y="5664035"/>
                </a:cubicBezTo>
                <a:cubicBezTo>
                  <a:pt x="15301007" y="5662312"/>
                  <a:pt x="15301199" y="5660636"/>
                  <a:pt x="15300768" y="5658626"/>
                </a:cubicBezTo>
                <a:cubicBezTo>
                  <a:pt x="15299763" y="5654175"/>
                  <a:pt x="15301916" y="5652499"/>
                  <a:pt x="15299188" y="5659009"/>
                </a:cubicBezTo>
                <a:cubicBezTo>
                  <a:pt x="15303065" y="5649818"/>
                  <a:pt x="15301437" y="5639048"/>
                  <a:pt x="15292058" y="5633878"/>
                </a:cubicBezTo>
                <a:cubicBezTo>
                  <a:pt x="15287559" y="5631389"/>
                  <a:pt x="15281433" y="5631102"/>
                  <a:pt x="15276217" y="5632921"/>
                </a:cubicBezTo>
                <a:cubicBezTo>
                  <a:pt x="15274302" y="5631677"/>
                  <a:pt x="15272148" y="5630815"/>
                  <a:pt x="15269756" y="5629905"/>
                </a:cubicBezTo>
                <a:cubicBezTo>
                  <a:pt x="15268991" y="5629523"/>
                  <a:pt x="15268177" y="5629140"/>
                  <a:pt x="15267459" y="5628709"/>
                </a:cubicBezTo>
                <a:cubicBezTo>
                  <a:pt x="15264684" y="5626698"/>
                  <a:pt x="15261668" y="5624975"/>
                  <a:pt x="15258893" y="5622917"/>
                </a:cubicBezTo>
                <a:cubicBezTo>
                  <a:pt x="15248651" y="5615354"/>
                  <a:pt x="15236926" y="5623013"/>
                  <a:pt x="15233050" y="5633208"/>
                </a:cubicBezTo>
                <a:close/>
                <a:moveTo>
                  <a:pt x="15190552" y="6298283"/>
                </a:moveTo>
                <a:cubicBezTo>
                  <a:pt x="15195003" y="6296656"/>
                  <a:pt x="15198784" y="6293353"/>
                  <a:pt x="15200890" y="6288279"/>
                </a:cubicBezTo>
                <a:cubicBezTo>
                  <a:pt x="15201895" y="6285933"/>
                  <a:pt x="15202277" y="6283205"/>
                  <a:pt x="15202134" y="6280428"/>
                </a:cubicBezTo>
                <a:cubicBezTo>
                  <a:pt x="15204814" y="6280381"/>
                  <a:pt x="15207542" y="6279806"/>
                  <a:pt x="15210078" y="6278418"/>
                </a:cubicBezTo>
                <a:lnTo>
                  <a:pt x="15217495" y="6274397"/>
                </a:lnTo>
                <a:cubicBezTo>
                  <a:pt x="15226206" y="6269659"/>
                  <a:pt x="15231040" y="6258074"/>
                  <a:pt x="15225966" y="6248932"/>
                </a:cubicBezTo>
                <a:cubicBezTo>
                  <a:pt x="15221085" y="6240172"/>
                  <a:pt x="15209791" y="6235433"/>
                  <a:pt x="15200507" y="6240507"/>
                </a:cubicBezTo>
                <a:lnTo>
                  <a:pt x="15193089" y="6244527"/>
                </a:lnTo>
                <a:cubicBezTo>
                  <a:pt x="15187059" y="6247783"/>
                  <a:pt x="15182992" y="6254340"/>
                  <a:pt x="15182656" y="6261090"/>
                </a:cubicBezTo>
                <a:lnTo>
                  <a:pt x="15179259" y="6260085"/>
                </a:lnTo>
                <a:cubicBezTo>
                  <a:pt x="15169447" y="6257165"/>
                  <a:pt x="15158680" y="6260085"/>
                  <a:pt x="15154420" y="6270281"/>
                </a:cubicBezTo>
                <a:cubicBezTo>
                  <a:pt x="15150783" y="6278945"/>
                  <a:pt x="15154708" y="6292204"/>
                  <a:pt x="15164614" y="6295124"/>
                </a:cubicBezTo>
                <a:lnTo>
                  <a:pt x="15176051" y="6298523"/>
                </a:lnTo>
                <a:cubicBezTo>
                  <a:pt x="15177487" y="6298954"/>
                  <a:pt x="15178971" y="6298954"/>
                  <a:pt x="15180406" y="6299145"/>
                </a:cubicBezTo>
                <a:cubicBezTo>
                  <a:pt x="15178971" y="6299576"/>
                  <a:pt x="15177535" y="6299863"/>
                  <a:pt x="15176148" y="6300629"/>
                </a:cubicBezTo>
                <a:lnTo>
                  <a:pt x="15168730" y="6304650"/>
                </a:lnTo>
                <a:cubicBezTo>
                  <a:pt x="15159971" y="6309389"/>
                  <a:pt x="15157340" y="6322887"/>
                  <a:pt x="15162987" y="6330881"/>
                </a:cubicBezTo>
                <a:cubicBezTo>
                  <a:pt x="15169256" y="6339785"/>
                  <a:pt x="15179833" y="6341747"/>
                  <a:pt x="15189213" y="6336626"/>
                </a:cubicBezTo>
                <a:lnTo>
                  <a:pt x="15196631" y="6332605"/>
                </a:lnTo>
                <a:cubicBezTo>
                  <a:pt x="15205388" y="6327818"/>
                  <a:pt x="15208020" y="6314367"/>
                  <a:pt x="15202374" y="6306373"/>
                </a:cubicBezTo>
                <a:cubicBezTo>
                  <a:pt x="15199215" y="6301969"/>
                  <a:pt x="15195051" y="6299289"/>
                  <a:pt x="15190552" y="6298283"/>
                </a:cubicBezTo>
                <a:close/>
                <a:moveTo>
                  <a:pt x="14907334" y="7078384"/>
                </a:moveTo>
                <a:cubicBezTo>
                  <a:pt x="14910924" y="7072736"/>
                  <a:pt x="14911737" y="7065747"/>
                  <a:pt x="14907908" y="7059285"/>
                </a:cubicBezTo>
                <a:cubicBezTo>
                  <a:pt x="14903170" y="7051291"/>
                  <a:pt x="14890584" y="7046839"/>
                  <a:pt x="14882449" y="7052775"/>
                </a:cubicBezTo>
                <a:cubicBezTo>
                  <a:pt x="14874504" y="7058567"/>
                  <a:pt x="14868042" y="7066178"/>
                  <a:pt x="14867996" y="7076565"/>
                </a:cubicBezTo>
                <a:cubicBezTo>
                  <a:pt x="14867947" y="7086043"/>
                  <a:pt x="14872494" y="7093654"/>
                  <a:pt x="14878571" y="7100547"/>
                </a:cubicBezTo>
                <a:cubicBezTo>
                  <a:pt x="14885175" y="7108063"/>
                  <a:pt x="14898193" y="7107105"/>
                  <a:pt x="14904845" y="7100308"/>
                </a:cubicBezTo>
                <a:cubicBezTo>
                  <a:pt x="14910970" y="7094037"/>
                  <a:pt x="14911067" y="7085469"/>
                  <a:pt x="14907334" y="7078384"/>
                </a:cubicBezTo>
                <a:close/>
                <a:moveTo>
                  <a:pt x="14897953" y="6968480"/>
                </a:moveTo>
                <a:cubicBezTo>
                  <a:pt x="14883023" y="6965991"/>
                  <a:pt x="14873356" y="6979633"/>
                  <a:pt x="14874455" y="6990882"/>
                </a:cubicBezTo>
                <a:cubicBezTo>
                  <a:pt x="14871345" y="6982936"/>
                  <a:pt x="14863975" y="6978149"/>
                  <a:pt x="14855027" y="6978772"/>
                </a:cubicBezTo>
                <a:cubicBezTo>
                  <a:pt x="14843349" y="6979585"/>
                  <a:pt x="14829566" y="6982026"/>
                  <a:pt x="14821383" y="6991169"/>
                </a:cubicBezTo>
                <a:cubicBezTo>
                  <a:pt x="14820090" y="6992079"/>
                  <a:pt x="14818846" y="6993036"/>
                  <a:pt x="14817745" y="6994137"/>
                </a:cubicBezTo>
                <a:cubicBezTo>
                  <a:pt x="14812242" y="6999642"/>
                  <a:pt x="14810327" y="7007636"/>
                  <a:pt x="14813486" y="7015008"/>
                </a:cubicBezTo>
                <a:cubicBezTo>
                  <a:pt x="14816645" y="7022331"/>
                  <a:pt x="14822674" y="7024629"/>
                  <a:pt x="14829709" y="7026639"/>
                </a:cubicBezTo>
                <a:cubicBezTo>
                  <a:pt x="14824158" y="7025059"/>
                  <a:pt x="14830284" y="7026926"/>
                  <a:pt x="14831336" y="7027357"/>
                </a:cubicBezTo>
                <a:cubicBezTo>
                  <a:pt x="14832725" y="7027884"/>
                  <a:pt x="14834064" y="7028554"/>
                  <a:pt x="14835452" y="7029128"/>
                </a:cubicBezTo>
                <a:cubicBezTo>
                  <a:pt x="14835691" y="7029224"/>
                  <a:pt x="14835788" y="7029272"/>
                  <a:pt x="14835979" y="7029368"/>
                </a:cubicBezTo>
                <a:cubicBezTo>
                  <a:pt x="14836410" y="7029655"/>
                  <a:pt x="14836792" y="7029942"/>
                  <a:pt x="14837175" y="7030229"/>
                </a:cubicBezTo>
                <a:cubicBezTo>
                  <a:pt x="14841339" y="7038559"/>
                  <a:pt x="14852202" y="7042340"/>
                  <a:pt x="14860673" y="7038750"/>
                </a:cubicBezTo>
                <a:cubicBezTo>
                  <a:pt x="14870293" y="7034681"/>
                  <a:pt x="14874073" y="7023815"/>
                  <a:pt x="14870531" y="7014385"/>
                </a:cubicBezTo>
                <a:cubicBezTo>
                  <a:pt x="14870148" y="7013380"/>
                  <a:pt x="14869574" y="7012566"/>
                  <a:pt x="14869095" y="7011656"/>
                </a:cubicBezTo>
                <a:cubicBezTo>
                  <a:pt x="14873547" y="7007923"/>
                  <a:pt x="14876370" y="7002083"/>
                  <a:pt x="14876036" y="6996387"/>
                </a:cubicBezTo>
                <a:cubicBezTo>
                  <a:pt x="14877997" y="7000216"/>
                  <a:pt x="14881730" y="7003184"/>
                  <a:pt x="14887617" y="7004141"/>
                </a:cubicBezTo>
                <a:cubicBezTo>
                  <a:pt x="14910827" y="7008067"/>
                  <a:pt x="14921547" y="6972405"/>
                  <a:pt x="14897953" y="6968480"/>
                </a:cubicBezTo>
                <a:close/>
                <a:moveTo>
                  <a:pt x="14617032" y="7543324"/>
                </a:moveTo>
                <a:cubicBezTo>
                  <a:pt x="14618037" y="7543803"/>
                  <a:pt x="14618898" y="7544473"/>
                  <a:pt x="14620048" y="7544760"/>
                </a:cubicBezTo>
                <a:cubicBezTo>
                  <a:pt x="14629284" y="7547010"/>
                  <a:pt x="14640817" y="7541027"/>
                  <a:pt x="14642492" y="7531070"/>
                </a:cubicBezTo>
                <a:lnTo>
                  <a:pt x="14643832" y="7522932"/>
                </a:lnTo>
                <a:cubicBezTo>
                  <a:pt x="14645076" y="7515608"/>
                  <a:pt x="14642541" y="7508189"/>
                  <a:pt x="14636989" y="7503833"/>
                </a:cubicBezTo>
                <a:cubicBezTo>
                  <a:pt x="14639094" y="7501009"/>
                  <a:pt x="14640769" y="7497898"/>
                  <a:pt x="14641057" y="7494499"/>
                </a:cubicBezTo>
                <a:cubicBezTo>
                  <a:pt x="14642013" y="7483872"/>
                  <a:pt x="14634117" y="7475974"/>
                  <a:pt x="14624163" y="7474346"/>
                </a:cubicBezTo>
                <a:lnTo>
                  <a:pt x="14616027" y="7473006"/>
                </a:lnTo>
                <a:cubicBezTo>
                  <a:pt x="14606121" y="7471331"/>
                  <a:pt x="14596693" y="7480426"/>
                  <a:pt x="14595880" y="7489903"/>
                </a:cubicBezTo>
                <a:cubicBezTo>
                  <a:pt x="14595018" y="7499429"/>
                  <a:pt x="14601431" y="7506513"/>
                  <a:pt x="14609902" y="7509098"/>
                </a:cubicBezTo>
                <a:cubicBezTo>
                  <a:pt x="14608945" y="7510678"/>
                  <a:pt x="14607987" y="7512306"/>
                  <a:pt x="14607653" y="7514172"/>
                </a:cubicBezTo>
                <a:lnTo>
                  <a:pt x="14606312" y="7522310"/>
                </a:lnTo>
                <a:cubicBezTo>
                  <a:pt x="14605307" y="7528150"/>
                  <a:pt x="14606934" y="7533847"/>
                  <a:pt x="14610333" y="7538202"/>
                </a:cubicBezTo>
                <a:cubicBezTo>
                  <a:pt x="14603249" y="7533990"/>
                  <a:pt x="14594396" y="7533750"/>
                  <a:pt x="14587840" y="7539830"/>
                </a:cubicBezTo>
                <a:cubicBezTo>
                  <a:pt x="14580804" y="7546339"/>
                  <a:pt x="14579369" y="7559360"/>
                  <a:pt x="14586787" y="7566301"/>
                </a:cubicBezTo>
                <a:lnTo>
                  <a:pt x="14592864" y="7571997"/>
                </a:lnTo>
                <a:cubicBezTo>
                  <a:pt x="14600235" y="7578890"/>
                  <a:pt x="14611529" y="7580230"/>
                  <a:pt x="14619329" y="7573002"/>
                </a:cubicBezTo>
                <a:cubicBezTo>
                  <a:pt x="14626364" y="7566492"/>
                  <a:pt x="14627800" y="7553472"/>
                  <a:pt x="14620334" y="7546532"/>
                </a:cubicBezTo>
                <a:lnTo>
                  <a:pt x="14617032" y="7543324"/>
                </a:lnTo>
                <a:close/>
                <a:moveTo>
                  <a:pt x="14575732" y="7825170"/>
                </a:moveTo>
                <a:cubicBezTo>
                  <a:pt x="14576449" y="7823734"/>
                  <a:pt x="14577215" y="7822297"/>
                  <a:pt x="14577502" y="7820670"/>
                </a:cubicBezTo>
                <a:lnTo>
                  <a:pt x="14579129" y="7810809"/>
                </a:lnTo>
                <a:cubicBezTo>
                  <a:pt x="14586835" y="7814351"/>
                  <a:pt x="14596166" y="7813203"/>
                  <a:pt x="14601670" y="7806118"/>
                </a:cubicBezTo>
                <a:cubicBezTo>
                  <a:pt x="14601910" y="7805831"/>
                  <a:pt x="14602148" y="7805496"/>
                  <a:pt x="14602341" y="7805209"/>
                </a:cubicBezTo>
                <a:cubicBezTo>
                  <a:pt x="14607508" y="7803773"/>
                  <a:pt x="14612008" y="7800422"/>
                  <a:pt x="14613730" y="7795060"/>
                </a:cubicBezTo>
                <a:cubicBezTo>
                  <a:pt x="14615932" y="7788072"/>
                  <a:pt x="14617320" y="7781370"/>
                  <a:pt x="14613443" y="7774621"/>
                </a:cubicBezTo>
                <a:cubicBezTo>
                  <a:pt x="14608130" y="7765335"/>
                  <a:pt x="14596645" y="7762415"/>
                  <a:pt x="14587409" y="7767585"/>
                </a:cubicBezTo>
                <a:cubicBezTo>
                  <a:pt x="14581092" y="7771126"/>
                  <a:pt x="14576928" y="7777398"/>
                  <a:pt x="14572573" y="7782998"/>
                </a:cubicBezTo>
                <a:cubicBezTo>
                  <a:pt x="14572046" y="7783716"/>
                  <a:pt x="14571808" y="7784578"/>
                  <a:pt x="14571377" y="7785391"/>
                </a:cubicBezTo>
                <a:cubicBezTo>
                  <a:pt x="14569462" y="7784195"/>
                  <a:pt x="14567405" y="7783286"/>
                  <a:pt x="14565107" y="7782855"/>
                </a:cubicBezTo>
                <a:cubicBezTo>
                  <a:pt x="14555249" y="7781131"/>
                  <a:pt x="14545246" y="7788024"/>
                  <a:pt x="14543571" y="7797981"/>
                </a:cubicBezTo>
                <a:lnTo>
                  <a:pt x="14540844" y="7814304"/>
                </a:lnTo>
                <a:cubicBezTo>
                  <a:pt x="14540462" y="7816458"/>
                  <a:pt x="14540700" y="7818660"/>
                  <a:pt x="14541082" y="7820718"/>
                </a:cubicBezTo>
                <a:cubicBezTo>
                  <a:pt x="14536344" y="7822968"/>
                  <a:pt x="14532516" y="7826845"/>
                  <a:pt x="14531320" y="7832302"/>
                </a:cubicBezTo>
                <a:cubicBezTo>
                  <a:pt x="14529214" y="7841876"/>
                  <a:pt x="14534335" y="7852981"/>
                  <a:pt x="14544577" y="7855230"/>
                </a:cubicBezTo>
                <a:lnTo>
                  <a:pt x="14560800" y="7858869"/>
                </a:lnTo>
                <a:cubicBezTo>
                  <a:pt x="14570324" y="7861022"/>
                  <a:pt x="14581522" y="7855805"/>
                  <a:pt x="14583772" y="7845609"/>
                </a:cubicBezTo>
                <a:cubicBezTo>
                  <a:pt x="14585446" y="7837950"/>
                  <a:pt x="14582288" y="7829478"/>
                  <a:pt x="14575732" y="7825170"/>
                </a:cubicBezTo>
                <a:close/>
                <a:moveTo>
                  <a:pt x="14486526" y="7796162"/>
                </a:moveTo>
                <a:cubicBezTo>
                  <a:pt x="14485473" y="7800278"/>
                  <a:pt x="14485712" y="7804682"/>
                  <a:pt x="14488105" y="7809038"/>
                </a:cubicBezTo>
                <a:cubicBezTo>
                  <a:pt x="14492604" y="7817032"/>
                  <a:pt x="14505189" y="7822058"/>
                  <a:pt x="14513422" y="7816218"/>
                </a:cubicBezTo>
                <a:lnTo>
                  <a:pt x="14522944" y="7809421"/>
                </a:lnTo>
                <a:cubicBezTo>
                  <a:pt x="14531129" y="7803581"/>
                  <a:pt x="14535388" y="7793529"/>
                  <a:pt x="14530124" y="7784099"/>
                </a:cubicBezTo>
                <a:cubicBezTo>
                  <a:pt x="14528449" y="7781083"/>
                  <a:pt x="14525386" y="7778738"/>
                  <a:pt x="14522036" y="7777014"/>
                </a:cubicBezTo>
                <a:cubicBezTo>
                  <a:pt x="14525290" y="7773424"/>
                  <a:pt x="14527253" y="7768685"/>
                  <a:pt x="14526917" y="7763516"/>
                </a:cubicBezTo>
                <a:cubicBezTo>
                  <a:pt x="14526295" y="7753655"/>
                  <a:pt x="14517250" y="7745278"/>
                  <a:pt x="14507200" y="7746140"/>
                </a:cubicBezTo>
                <a:cubicBezTo>
                  <a:pt x="14492174" y="7747385"/>
                  <a:pt x="14478295" y="7755235"/>
                  <a:pt x="14472743" y="7769930"/>
                </a:cubicBezTo>
                <a:cubicBezTo>
                  <a:pt x="14469345" y="7778977"/>
                  <a:pt x="14471163" y="7790514"/>
                  <a:pt x="14480975" y="7794917"/>
                </a:cubicBezTo>
                <a:cubicBezTo>
                  <a:pt x="14482650" y="7795587"/>
                  <a:pt x="14484563" y="7795922"/>
                  <a:pt x="14486526" y="7796162"/>
                </a:cubicBezTo>
                <a:close/>
                <a:moveTo>
                  <a:pt x="14458003" y="8139613"/>
                </a:moveTo>
                <a:cubicBezTo>
                  <a:pt x="14463314" y="8116062"/>
                  <a:pt x="14426225" y="8110510"/>
                  <a:pt x="14420962" y="8133917"/>
                </a:cubicBezTo>
                <a:cubicBezTo>
                  <a:pt x="14415650" y="8157468"/>
                  <a:pt x="14452739" y="8163021"/>
                  <a:pt x="14458003" y="8139613"/>
                </a:cubicBezTo>
                <a:close/>
                <a:moveTo>
                  <a:pt x="14429672" y="7965709"/>
                </a:moveTo>
                <a:cubicBezTo>
                  <a:pt x="14432830" y="7963459"/>
                  <a:pt x="14435989" y="7961162"/>
                  <a:pt x="14439194" y="7958912"/>
                </a:cubicBezTo>
                <a:cubicBezTo>
                  <a:pt x="14447379" y="7953072"/>
                  <a:pt x="14449006" y="7940914"/>
                  <a:pt x="14443072" y="7932920"/>
                </a:cubicBezTo>
                <a:cubicBezTo>
                  <a:pt x="14436993" y="7924734"/>
                  <a:pt x="14425269" y="7923155"/>
                  <a:pt x="14417086" y="7929043"/>
                </a:cubicBezTo>
                <a:cubicBezTo>
                  <a:pt x="14413927" y="7931292"/>
                  <a:pt x="14410719" y="7933542"/>
                  <a:pt x="14407562" y="7935840"/>
                </a:cubicBezTo>
                <a:cubicBezTo>
                  <a:pt x="14399377" y="7941680"/>
                  <a:pt x="14397750" y="7953838"/>
                  <a:pt x="14403686" y="7961832"/>
                </a:cubicBezTo>
                <a:cubicBezTo>
                  <a:pt x="14409763" y="7970018"/>
                  <a:pt x="14421488" y="7971597"/>
                  <a:pt x="14429672" y="7965709"/>
                </a:cubicBezTo>
                <a:close/>
                <a:moveTo>
                  <a:pt x="14468149" y="8056227"/>
                </a:moveTo>
                <a:lnTo>
                  <a:pt x="14469967" y="8048090"/>
                </a:lnTo>
                <a:cubicBezTo>
                  <a:pt x="14472121" y="8038517"/>
                  <a:pt x="14463411" y="8027890"/>
                  <a:pt x="14453935" y="8027028"/>
                </a:cubicBezTo>
                <a:cubicBezTo>
                  <a:pt x="14443072" y="8026070"/>
                  <a:pt x="14435175" y="8032820"/>
                  <a:pt x="14432878" y="8043063"/>
                </a:cubicBezTo>
                <a:lnTo>
                  <a:pt x="14431060" y="8051201"/>
                </a:lnTo>
                <a:cubicBezTo>
                  <a:pt x="14428905" y="8060775"/>
                  <a:pt x="14437616" y="8071402"/>
                  <a:pt x="14447091" y="8072263"/>
                </a:cubicBezTo>
                <a:cubicBezTo>
                  <a:pt x="14457908" y="8073220"/>
                  <a:pt x="14465851" y="8066471"/>
                  <a:pt x="14468149" y="8056227"/>
                </a:cubicBezTo>
                <a:close/>
                <a:moveTo>
                  <a:pt x="14438143" y="7835366"/>
                </a:moveTo>
                <a:cubicBezTo>
                  <a:pt x="14438286" y="7835174"/>
                  <a:pt x="14438526" y="7834982"/>
                  <a:pt x="14438669" y="7834791"/>
                </a:cubicBezTo>
                <a:cubicBezTo>
                  <a:pt x="14444842" y="7835844"/>
                  <a:pt x="14451255" y="7833930"/>
                  <a:pt x="14455993" y="7828855"/>
                </a:cubicBezTo>
                <a:lnTo>
                  <a:pt x="14460491" y="7824021"/>
                </a:lnTo>
                <a:cubicBezTo>
                  <a:pt x="14465612" y="7822106"/>
                  <a:pt x="14469967" y="7818372"/>
                  <a:pt x="14471738" y="7812485"/>
                </a:cubicBezTo>
                <a:cubicBezTo>
                  <a:pt x="14472599" y="7809612"/>
                  <a:pt x="14472456" y="7806549"/>
                  <a:pt x="14471833" y="7803533"/>
                </a:cubicBezTo>
                <a:cubicBezTo>
                  <a:pt x="14471642" y="7798411"/>
                  <a:pt x="14469584" y="7793386"/>
                  <a:pt x="14465565" y="7790178"/>
                </a:cubicBezTo>
                <a:cubicBezTo>
                  <a:pt x="14463076" y="7788168"/>
                  <a:pt x="14460300" y="7786971"/>
                  <a:pt x="14457477" y="7786301"/>
                </a:cubicBezTo>
                <a:cubicBezTo>
                  <a:pt x="14456758" y="7780844"/>
                  <a:pt x="14454749" y="7775483"/>
                  <a:pt x="14451064" y="7770457"/>
                </a:cubicBezTo>
                <a:cubicBezTo>
                  <a:pt x="14449101" y="7767824"/>
                  <a:pt x="14446566" y="7766292"/>
                  <a:pt x="14444172" y="7764521"/>
                </a:cubicBezTo>
                <a:cubicBezTo>
                  <a:pt x="14445130" y="7755091"/>
                  <a:pt x="14440153" y="7745852"/>
                  <a:pt x="14430389" y="7743555"/>
                </a:cubicBezTo>
                <a:cubicBezTo>
                  <a:pt x="14426225" y="7742549"/>
                  <a:pt x="14421679" y="7743460"/>
                  <a:pt x="14417708" y="7745374"/>
                </a:cubicBezTo>
                <a:lnTo>
                  <a:pt x="14417708" y="7745374"/>
                </a:lnTo>
                <a:cubicBezTo>
                  <a:pt x="14416033" y="7743794"/>
                  <a:pt x="14414070" y="7742598"/>
                  <a:pt x="14411964" y="7741736"/>
                </a:cubicBezTo>
                <a:cubicBezTo>
                  <a:pt x="14418856" y="7742646"/>
                  <a:pt x="14426704" y="7739247"/>
                  <a:pt x="14430486" y="7733934"/>
                </a:cubicBezTo>
                <a:cubicBezTo>
                  <a:pt x="14436993" y="7724791"/>
                  <a:pt x="14433500" y="7714739"/>
                  <a:pt x="14426082" y="7707798"/>
                </a:cubicBezTo>
                <a:lnTo>
                  <a:pt x="14420004" y="7702102"/>
                </a:lnTo>
                <a:cubicBezTo>
                  <a:pt x="14419574" y="7701718"/>
                  <a:pt x="14418952" y="7701671"/>
                  <a:pt x="14418473" y="7701336"/>
                </a:cubicBezTo>
                <a:cubicBezTo>
                  <a:pt x="14418952" y="7700618"/>
                  <a:pt x="14419812" y="7700235"/>
                  <a:pt x="14420196" y="7699373"/>
                </a:cubicBezTo>
                <a:lnTo>
                  <a:pt x="14422541" y="7697697"/>
                </a:lnTo>
                <a:cubicBezTo>
                  <a:pt x="14430724" y="7691858"/>
                  <a:pt x="14434793" y="7681662"/>
                  <a:pt x="14429433" y="7672328"/>
                </a:cubicBezTo>
                <a:cubicBezTo>
                  <a:pt x="14424838" y="7664286"/>
                  <a:pt x="14412251" y="7659547"/>
                  <a:pt x="14404068" y="7665435"/>
                </a:cubicBezTo>
                <a:lnTo>
                  <a:pt x="14394545" y="7672232"/>
                </a:lnTo>
                <a:cubicBezTo>
                  <a:pt x="14387270" y="7677450"/>
                  <a:pt x="14383633" y="7686114"/>
                  <a:pt x="14386599" y="7694490"/>
                </a:cubicBezTo>
                <a:cubicBezTo>
                  <a:pt x="14387270" y="7699229"/>
                  <a:pt x="14390332" y="7703011"/>
                  <a:pt x="14394593" y="7705835"/>
                </a:cubicBezTo>
                <a:cubicBezTo>
                  <a:pt x="14394401" y="7706074"/>
                  <a:pt x="14394065" y="7706218"/>
                  <a:pt x="14393874" y="7706505"/>
                </a:cubicBezTo>
                <a:cubicBezTo>
                  <a:pt x="14387366" y="7715648"/>
                  <a:pt x="14390860" y="7725700"/>
                  <a:pt x="14398278" y="7732641"/>
                </a:cubicBezTo>
                <a:lnTo>
                  <a:pt x="14404355" y="7738337"/>
                </a:lnTo>
                <a:cubicBezTo>
                  <a:pt x="14405313" y="7739199"/>
                  <a:pt x="14406317" y="7739917"/>
                  <a:pt x="14407370" y="7740444"/>
                </a:cubicBezTo>
                <a:cubicBezTo>
                  <a:pt x="14401531" y="7739486"/>
                  <a:pt x="14395310" y="7741066"/>
                  <a:pt x="14391194" y="7745709"/>
                </a:cubicBezTo>
                <a:cubicBezTo>
                  <a:pt x="14384781" y="7752889"/>
                  <a:pt x="14384016" y="7764138"/>
                  <a:pt x="14390812" y="7771366"/>
                </a:cubicBezTo>
                <a:cubicBezTo>
                  <a:pt x="14389710" y="7772659"/>
                  <a:pt x="14388897" y="7774191"/>
                  <a:pt x="14388226" y="7775818"/>
                </a:cubicBezTo>
                <a:cubicBezTo>
                  <a:pt x="14382244" y="7768781"/>
                  <a:pt x="14372339" y="7766053"/>
                  <a:pt x="14364251" y="7774765"/>
                </a:cubicBezTo>
                <a:cubicBezTo>
                  <a:pt x="14360422" y="7778881"/>
                  <a:pt x="14359369" y="7783524"/>
                  <a:pt x="14359369" y="7788168"/>
                </a:cubicBezTo>
                <a:cubicBezTo>
                  <a:pt x="14349846" y="7787306"/>
                  <a:pt x="14341136" y="7796114"/>
                  <a:pt x="14340417" y="7805161"/>
                </a:cubicBezTo>
                <a:cubicBezTo>
                  <a:pt x="14339556" y="7815931"/>
                  <a:pt x="14347549" y="7823494"/>
                  <a:pt x="14357502" y="7825170"/>
                </a:cubicBezTo>
                <a:lnTo>
                  <a:pt x="14365639" y="7826510"/>
                </a:lnTo>
                <a:cubicBezTo>
                  <a:pt x="14368510" y="7826989"/>
                  <a:pt x="14371238" y="7826366"/>
                  <a:pt x="14373822" y="7825266"/>
                </a:cubicBezTo>
                <a:cubicBezTo>
                  <a:pt x="14374109" y="7826940"/>
                  <a:pt x="14374109" y="7828664"/>
                  <a:pt x="14374588" y="7830243"/>
                </a:cubicBezTo>
                <a:cubicBezTo>
                  <a:pt x="14373918" y="7830004"/>
                  <a:pt x="14373391" y="7829478"/>
                  <a:pt x="14372674" y="7829334"/>
                </a:cubicBezTo>
                <a:cubicBezTo>
                  <a:pt x="14363055" y="7827276"/>
                  <a:pt x="14352142" y="7832494"/>
                  <a:pt x="14349798" y="7842737"/>
                </a:cubicBezTo>
                <a:lnTo>
                  <a:pt x="14347980" y="7850874"/>
                </a:lnTo>
                <a:cubicBezTo>
                  <a:pt x="14345826" y="7860400"/>
                  <a:pt x="14351234" y="7871602"/>
                  <a:pt x="14361380" y="7873756"/>
                </a:cubicBezTo>
                <a:cubicBezTo>
                  <a:pt x="14364729" y="7874474"/>
                  <a:pt x="14368175" y="7873994"/>
                  <a:pt x="14371429" y="7873038"/>
                </a:cubicBezTo>
                <a:cubicBezTo>
                  <a:pt x="14370950" y="7874425"/>
                  <a:pt x="14370328" y="7875766"/>
                  <a:pt x="14370280" y="7877202"/>
                </a:cubicBezTo>
                <a:cubicBezTo>
                  <a:pt x="14369897" y="7888020"/>
                  <a:pt x="14377077" y="7895487"/>
                  <a:pt x="14387366" y="7897163"/>
                </a:cubicBezTo>
                <a:lnTo>
                  <a:pt x="14395501" y="7898551"/>
                </a:lnTo>
                <a:cubicBezTo>
                  <a:pt x="14405121" y="7900130"/>
                  <a:pt x="14415171" y="7890892"/>
                  <a:pt x="14415505" y="7881462"/>
                </a:cubicBezTo>
                <a:cubicBezTo>
                  <a:pt x="14415554" y="7880600"/>
                  <a:pt x="14415219" y="7879978"/>
                  <a:pt x="14415171" y="7879164"/>
                </a:cubicBezTo>
                <a:cubicBezTo>
                  <a:pt x="14417851" y="7883807"/>
                  <a:pt x="14422254" y="7887350"/>
                  <a:pt x="14428140" y="7888690"/>
                </a:cubicBezTo>
                <a:lnTo>
                  <a:pt x="14436276" y="7890509"/>
                </a:lnTo>
                <a:cubicBezTo>
                  <a:pt x="14445847" y="7892663"/>
                  <a:pt x="14456615" y="7884525"/>
                  <a:pt x="14457716" y="7874952"/>
                </a:cubicBezTo>
                <a:cubicBezTo>
                  <a:pt x="14458577" y="7867197"/>
                  <a:pt x="14455274" y="7860640"/>
                  <a:pt x="14449532" y="7856762"/>
                </a:cubicBezTo>
                <a:cubicBezTo>
                  <a:pt x="14451686" y="7848002"/>
                  <a:pt x="14446086" y="7839051"/>
                  <a:pt x="14438143" y="7835366"/>
                </a:cubicBezTo>
                <a:close/>
                <a:moveTo>
                  <a:pt x="14359369" y="8008838"/>
                </a:moveTo>
                <a:cubicBezTo>
                  <a:pt x="14359513" y="8008168"/>
                  <a:pt x="14359322" y="8007689"/>
                  <a:pt x="14359417" y="8007019"/>
                </a:cubicBezTo>
                <a:cubicBezTo>
                  <a:pt x="14365687" y="8004482"/>
                  <a:pt x="14369897" y="7998786"/>
                  <a:pt x="14371142" y="7992467"/>
                </a:cubicBezTo>
                <a:cubicBezTo>
                  <a:pt x="14373248" y="7991749"/>
                  <a:pt x="14375257" y="7990792"/>
                  <a:pt x="14376884" y="7989308"/>
                </a:cubicBezTo>
                <a:cubicBezTo>
                  <a:pt x="14384590" y="7982319"/>
                  <a:pt x="14385786" y="7971166"/>
                  <a:pt x="14379278" y="7962933"/>
                </a:cubicBezTo>
                <a:cubicBezTo>
                  <a:pt x="14378944" y="7962454"/>
                  <a:pt x="14378895" y="7962454"/>
                  <a:pt x="14378704" y="7962167"/>
                </a:cubicBezTo>
                <a:cubicBezTo>
                  <a:pt x="14378656" y="7962023"/>
                  <a:pt x="14378608" y="7961975"/>
                  <a:pt x="14378559" y="7961832"/>
                </a:cubicBezTo>
                <a:cubicBezTo>
                  <a:pt x="14378559" y="7961832"/>
                  <a:pt x="14378559" y="7961832"/>
                  <a:pt x="14378559" y="7961832"/>
                </a:cubicBezTo>
                <a:cubicBezTo>
                  <a:pt x="14378656" y="7960635"/>
                  <a:pt x="14378799" y="7959487"/>
                  <a:pt x="14379087" y="7958290"/>
                </a:cubicBezTo>
                <a:cubicBezTo>
                  <a:pt x="14381001" y="7948334"/>
                  <a:pt x="14371142" y="7938903"/>
                  <a:pt x="14361857" y="7938138"/>
                </a:cubicBezTo>
                <a:cubicBezTo>
                  <a:pt x="14350851" y="7937276"/>
                  <a:pt x="14343625" y="7945365"/>
                  <a:pt x="14341710" y="7955370"/>
                </a:cubicBezTo>
                <a:cubicBezTo>
                  <a:pt x="14340417" y="7962215"/>
                  <a:pt x="14341710" y="7968677"/>
                  <a:pt x="14344102" y="7974900"/>
                </a:cubicBezTo>
                <a:cubicBezTo>
                  <a:pt x="14340226" y="7977533"/>
                  <a:pt x="14337546" y="7981506"/>
                  <a:pt x="14336207" y="7985909"/>
                </a:cubicBezTo>
                <a:cubicBezTo>
                  <a:pt x="14330271" y="7987011"/>
                  <a:pt x="14325056" y="7990792"/>
                  <a:pt x="14323285" y="7998642"/>
                </a:cubicBezTo>
                <a:cubicBezTo>
                  <a:pt x="14318069" y="8022098"/>
                  <a:pt x="14354057" y="8032437"/>
                  <a:pt x="14359369" y="8008838"/>
                </a:cubicBezTo>
                <a:close/>
                <a:moveTo>
                  <a:pt x="14332713" y="8146697"/>
                </a:moveTo>
                <a:cubicBezTo>
                  <a:pt x="14327448" y="8170200"/>
                  <a:pt x="14363868" y="8178960"/>
                  <a:pt x="14369180" y="8155362"/>
                </a:cubicBezTo>
                <a:cubicBezTo>
                  <a:pt x="14374444" y="8131859"/>
                  <a:pt x="14338025" y="8123099"/>
                  <a:pt x="14332713" y="8146697"/>
                </a:cubicBezTo>
                <a:close/>
                <a:moveTo>
                  <a:pt x="14282271" y="8132528"/>
                </a:moveTo>
                <a:cubicBezTo>
                  <a:pt x="14290647" y="8143538"/>
                  <a:pt x="14312087" y="8143634"/>
                  <a:pt x="14316058" y="8126018"/>
                </a:cubicBezTo>
                <a:cubicBezTo>
                  <a:pt x="14319313" y="8111466"/>
                  <a:pt x="14306582" y="8102851"/>
                  <a:pt x="14295145" y="8103951"/>
                </a:cubicBezTo>
                <a:cubicBezTo>
                  <a:pt x="14295194" y="8103712"/>
                  <a:pt x="14295240" y="8103425"/>
                  <a:pt x="14295289" y="8103186"/>
                </a:cubicBezTo>
                <a:cubicBezTo>
                  <a:pt x="14301176" y="8100984"/>
                  <a:pt x="14305721" y="8096101"/>
                  <a:pt x="14307253" y="8089304"/>
                </a:cubicBezTo>
                <a:lnTo>
                  <a:pt x="14310889" y="8073077"/>
                </a:lnTo>
                <a:cubicBezTo>
                  <a:pt x="14313044" y="8063503"/>
                  <a:pt x="14305721" y="8052589"/>
                  <a:pt x="14295959" y="8051201"/>
                </a:cubicBezTo>
                <a:cubicBezTo>
                  <a:pt x="14292800" y="8050771"/>
                  <a:pt x="14289832" y="8051106"/>
                  <a:pt x="14287009" y="8051967"/>
                </a:cubicBezTo>
                <a:cubicBezTo>
                  <a:pt x="14283612" y="8047611"/>
                  <a:pt x="14279209" y="8043973"/>
                  <a:pt x="14273466" y="8041580"/>
                </a:cubicBezTo>
                <a:cubicBezTo>
                  <a:pt x="14264468" y="8037750"/>
                  <a:pt x="14255423" y="8038660"/>
                  <a:pt x="14247480" y="8042442"/>
                </a:cubicBezTo>
                <a:cubicBezTo>
                  <a:pt x="14245422" y="8040671"/>
                  <a:pt x="14242981" y="8039330"/>
                  <a:pt x="14240062" y="8038660"/>
                </a:cubicBezTo>
                <a:lnTo>
                  <a:pt x="14231925" y="8036841"/>
                </a:lnTo>
                <a:cubicBezTo>
                  <a:pt x="14229676" y="8036362"/>
                  <a:pt x="14227379" y="8036314"/>
                  <a:pt x="14225130" y="8036650"/>
                </a:cubicBezTo>
                <a:cubicBezTo>
                  <a:pt x="14231543" y="8033969"/>
                  <a:pt x="14236615" y="8027028"/>
                  <a:pt x="14237142" y="8020566"/>
                </a:cubicBezTo>
                <a:cubicBezTo>
                  <a:pt x="14238147" y="8009413"/>
                  <a:pt x="14230011" y="8002519"/>
                  <a:pt x="14220106" y="8000270"/>
                </a:cubicBezTo>
                <a:lnTo>
                  <a:pt x="14211969" y="7998451"/>
                </a:lnTo>
                <a:cubicBezTo>
                  <a:pt x="14202063" y="7996249"/>
                  <a:pt x="14192491" y="8006349"/>
                  <a:pt x="14191677" y="8015444"/>
                </a:cubicBezTo>
                <a:cubicBezTo>
                  <a:pt x="14190673" y="8026597"/>
                  <a:pt x="14198809" y="8033538"/>
                  <a:pt x="14208715" y="8035740"/>
                </a:cubicBezTo>
                <a:lnTo>
                  <a:pt x="14216850" y="8037559"/>
                </a:lnTo>
                <a:cubicBezTo>
                  <a:pt x="14218095" y="8037846"/>
                  <a:pt x="14219339" y="8037942"/>
                  <a:pt x="14220535" y="8037846"/>
                </a:cubicBezTo>
                <a:cubicBezTo>
                  <a:pt x="14215032" y="8040000"/>
                  <a:pt x="14210437" y="8044500"/>
                  <a:pt x="14209241" y="8050579"/>
                </a:cubicBezTo>
                <a:cubicBezTo>
                  <a:pt x="14207375" y="8060009"/>
                  <a:pt x="14212400" y="8070109"/>
                  <a:pt x="14221924" y="8072885"/>
                </a:cubicBezTo>
                <a:cubicBezTo>
                  <a:pt x="14221636" y="8074561"/>
                  <a:pt x="14221684" y="8076332"/>
                  <a:pt x="14221924" y="8078055"/>
                </a:cubicBezTo>
                <a:cubicBezTo>
                  <a:pt x="14213214" y="8074991"/>
                  <a:pt x="14203307" y="8077672"/>
                  <a:pt x="14200675" y="8089256"/>
                </a:cubicBezTo>
                <a:cubicBezTo>
                  <a:pt x="14196846" y="8106249"/>
                  <a:pt x="14214649" y="8117738"/>
                  <a:pt x="14226565" y="8113477"/>
                </a:cubicBezTo>
                <a:cubicBezTo>
                  <a:pt x="14229533" y="8123482"/>
                  <a:pt x="14234557" y="8133295"/>
                  <a:pt x="14242933" y="8136406"/>
                </a:cubicBezTo>
                <a:cubicBezTo>
                  <a:pt x="14254801" y="8140761"/>
                  <a:pt x="14271982" y="8140714"/>
                  <a:pt x="14282271" y="8132528"/>
                </a:cubicBezTo>
                <a:close/>
                <a:moveTo>
                  <a:pt x="14267627" y="8399295"/>
                </a:moveTo>
                <a:cubicBezTo>
                  <a:pt x="14262363" y="8422799"/>
                  <a:pt x="14299739" y="8426053"/>
                  <a:pt x="14304955" y="8402790"/>
                </a:cubicBezTo>
                <a:cubicBezTo>
                  <a:pt x="14310220" y="8379335"/>
                  <a:pt x="14272844" y="8376079"/>
                  <a:pt x="14267627" y="8399295"/>
                </a:cubicBezTo>
                <a:close/>
                <a:moveTo>
                  <a:pt x="14140471" y="8479809"/>
                </a:moveTo>
                <a:cubicBezTo>
                  <a:pt x="14146788" y="8478660"/>
                  <a:pt x="14152436" y="8474592"/>
                  <a:pt x="14154302" y="8466406"/>
                </a:cubicBezTo>
                <a:cubicBezTo>
                  <a:pt x="14159566" y="8442855"/>
                  <a:pt x="14123099" y="8434287"/>
                  <a:pt x="14117834" y="8457790"/>
                </a:cubicBezTo>
                <a:cubicBezTo>
                  <a:pt x="14116350" y="8464252"/>
                  <a:pt x="14118216" y="8469469"/>
                  <a:pt x="14121567" y="8473299"/>
                </a:cubicBezTo>
                <a:cubicBezTo>
                  <a:pt x="14112091" y="8472007"/>
                  <a:pt x="14103046" y="8481293"/>
                  <a:pt x="14102185" y="8490149"/>
                </a:cubicBezTo>
                <a:cubicBezTo>
                  <a:pt x="14101132" y="8501254"/>
                  <a:pt x="14109172" y="8508338"/>
                  <a:pt x="14119078" y="8510540"/>
                </a:cubicBezTo>
                <a:lnTo>
                  <a:pt x="14127214" y="8512407"/>
                </a:lnTo>
                <a:cubicBezTo>
                  <a:pt x="14137121" y="8514609"/>
                  <a:pt x="14146740" y="8504652"/>
                  <a:pt x="14147650" y="8495510"/>
                </a:cubicBezTo>
                <a:cubicBezTo>
                  <a:pt x="14148272" y="8488569"/>
                  <a:pt x="14145161" y="8483399"/>
                  <a:pt x="14140471" y="8479809"/>
                </a:cubicBezTo>
                <a:close/>
                <a:moveTo>
                  <a:pt x="14086487" y="8407241"/>
                </a:moveTo>
                <a:cubicBezTo>
                  <a:pt x="14081224" y="8430792"/>
                  <a:pt x="14117691" y="8439313"/>
                  <a:pt x="14122954" y="8415762"/>
                </a:cubicBezTo>
                <a:cubicBezTo>
                  <a:pt x="14128267" y="8392211"/>
                  <a:pt x="14091801" y="8383643"/>
                  <a:pt x="14086487" y="8407241"/>
                </a:cubicBezTo>
                <a:close/>
                <a:moveTo>
                  <a:pt x="13790539" y="8784439"/>
                </a:moveTo>
                <a:cubicBezTo>
                  <a:pt x="13787380" y="8781328"/>
                  <a:pt x="13783792" y="8780036"/>
                  <a:pt x="13780250" y="8779509"/>
                </a:cubicBezTo>
                <a:lnTo>
                  <a:pt x="13781303" y="8777403"/>
                </a:lnTo>
                <a:cubicBezTo>
                  <a:pt x="13785705" y="8768643"/>
                  <a:pt x="13781829" y="8756341"/>
                  <a:pt x="13772641" y="8752368"/>
                </a:cubicBezTo>
                <a:cubicBezTo>
                  <a:pt x="13763212" y="8748299"/>
                  <a:pt x="13752301" y="8751650"/>
                  <a:pt x="13747611" y="8761032"/>
                </a:cubicBezTo>
                <a:lnTo>
                  <a:pt x="13743830" y="8768452"/>
                </a:lnTo>
                <a:cubicBezTo>
                  <a:pt x="13739428" y="8777211"/>
                  <a:pt x="13743304" y="8789514"/>
                  <a:pt x="13752492" y="8793486"/>
                </a:cubicBezTo>
                <a:cubicBezTo>
                  <a:pt x="13754407" y="8794348"/>
                  <a:pt x="13756416" y="8794635"/>
                  <a:pt x="13758379" y="8794875"/>
                </a:cubicBezTo>
                <a:cubicBezTo>
                  <a:pt x="13757757" y="8799231"/>
                  <a:pt x="13759001" y="8803874"/>
                  <a:pt x="13763260" y="8808086"/>
                </a:cubicBezTo>
                <a:cubicBezTo>
                  <a:pt x="13779676" y="8824314"/>
                  <a:pt x="13807050" y="8800810"/>
                  <a:pt x="13790539" y="8784439"/>
                </a:cubicBezTo>
                <a:close/>
                <a:moveTo>
                  <a:pt x="13798770" y="8888456"/>
                </a:moveTo>
                <a:lnTo>
                  <a:pt x="13804465" y="8894105"/>
                </a:lnTo>
                <a:cubicBezTo>
                  <a:pt x="13811166" y="8900759"/>
                  <a:pt x="13823609" y="8900854"/>
                  <a:pt x="13829974" y="8893578"/>
                </a:cubicBezTo>
                <a:cubicBezTo>
                  <a:pt x="13836482" y="8886111"/>
                  <a:pt x="13836626" y="8875197"/>
                  <a:pt x="13829446" y="8868064"/>
                </a:cubicBezTo>
                <a:lnTo>
                  <a:pt x="13823752" y="8862416"/>
                </a:lnTo>
                <a:cubicBezTo>
                  <a:pt x="13817051" y="8855763"/>
                  <a:pt x="13804609" y="8855667"/>
                  <a:pt x="13798245" y="8862943"/>
                </a:cubicBezTo>
                <a:cubicBezTo>
                  <a:pt x="13791735" y="8870410"/>
                  <a:pt x="13791592" y="8881371"/>
                  <a:pt x="13798770" y="8888456"/>
                </a:cubicBezTo>
                <a:close/>
                <a:moveTo>
                  <a:pt x="13619594" y="9151011"/>
                </a:moveTo>
                <a:lnTo>
                  <a:pt x="13625288" y="9156659"/>
                </a:lnTo>
                <a:cubicBezTo>
                  <a:pt x="13632227" y="9163552"/>
                  <a:pt x="13644862" y="9161254"/>
                  <a:pt x="13650701" y="9154266"/>
                </a:cubicBezTo>
                <a:cubicBezTo>
                  <a:pt x="13657353" y="9146177"/>
                  <a:pt x="13655199" y="9135741"/>
                  <a:pt x="13648260" y="9128848"/>
                </a:cubicBezTo>
                <a:lnTo>
                  <a:pt x="13642564" y="9123200"/>
                </a:lnTo>
                <a:cubicBezTo>
                  <a:pt x="13635626" y="9116355"/>
                  <a:pt x="13622991" y="9118605"/>
                  <a:pt x="13617152" y="9125641"/>
                </a:cubicBezTo>
                <a:cubicBezTo>
                  <a:pt x="13610501" y="9133635"/>
                  <a:pt x="13612654" y="9144118"/>
                  <a:pt x="13619594" y="9151011"/>
                </a:cubicBezTo>
                <a:close/>
                <a:moveTo>
                  <a:pt x="13613658" y="9109366"/>
                </a:moveTo>
                <a:cubicBezTo>
                  <a:pt x="13618923" y="9113483"/>
                  <a:pt x="13625623" y="9114488"/>
                  <a:pt x="13631462" y="9112430"/>
                </a:cubicBezTo>
                <a:cubicBezTo>
                  <a:pt x="13636439" y="9114201"/>
                  <a:pt x="13641895" y="9113913"/>
                  <a:pt x="13646968" y="9110419"/>
                </a:cubicBezTo>
                <a:cubicBezTo>
                  <a:pt x="13654194" y="9105440"/>
                  <a:pt x="13658070" y="9092612"/>
                  <a:pt x="13651514" y="9085336"/>
                </a:cubicBezTo>
                <a:cubicBezTo>
                  <a:pt x="13645772" y="9078922"/>
                  <a:pt x="13639071" y="9073465"/>
                  <a:pt x="13629835" y="9074183"/>
                </a:cubicBezTo>
                <a:cubicBezTo>
                  <a:pt x="13622465" y="9074758"/>
                  <a:pt x="13616483" y="9078443"/>
                  <a:pt x="13611601" y="9083948"/>
                </a:cubicBezTo>
                <a:cubicBezTo>
                  <a:pt x="13605380" y="9090985"/>
                  <a:pt x="13606049" y="9103478"/>
                  <a:pt x="13613658" y="9109366"/>
                </a:cubicBezTo>
                <a:close/>
                <a:moveTo>
                  <a:pt x="13671997" y="8993526"/>
                </a:moveTo>
                <a:cubicBezTo>
                  <a:pt x="13676304" y="8984575"/>
                  <a:pt x="13673719" y="8972895"/>
                  <a:pt x="13664340" y="8968156"/>
                </a:cubicBezTo>
                <a:lnTo>
                  <a:pt x="13662808" y="8967342"/>
                </a:lnTo>
                <a:cubicBezTo>
                  <a:pt x="13665105" y="8960785"/>
                  <a:pt x="13664340" y="8952934"/>
                  <a:pt x="13658262" y="8946903"/>
                </a:cubicBezTo>
                <a:cubicBezTo>
                  <a:pt x="13647972" y="8936707"/>
                  <a:pt x="13635577" y="8944175"/>
                  <a:pt x="13631749" y="8955184"/>
                </a:cubicBezTo>
                <a:cubicBezTo>
                  <a:pt x="13625528" y="8955615"/>
                  <a:pt x="13619546" y="8958582"/>
                  <a:pt x="13616722" y="8964470"/>
                </a:cubicBezTo>
                <a:cubicBezTo>
                  <a:pt x="13612414" y="8973470"/>
                  <a:pt x="13614999" y="8985101"/>
                  <a:pt x="13624332" y="8989840"/>
                </a:cubicBezTo>
                <a:lnTo>
                  <a:pt x="13646633" y="9001089"/>
                </a:lnTo>
                <a:cubicBezTo>
                  <a:pt x="13655342" y="9005588"/>
                  <a:pt x="13667498" y="9002812"/>
                  <a:pt x="13671997" y="8993526"/>
                </a:cubicBezTo>
                <a:close/>
                <a:moveTo>
                  <a:pt x="13623518" y="8912629"/>
                </a:moveTo>
                <a:cubicBezTo>
                  <a:pt x="13625385" y="8923256"/>
                  <a:pt x="13633616" y="8928234"/>
                  <a:pt x="13643760" y="8928187"/>
                </a:cubicBezTo>
                <a:lnTo>
                  <a:pt x="13655104" y="8928138"/>
                </a:lnTo>
                <a:cubicBezTo>
                  <a:pt x="13664580" y="8928091"/>
                  <a:pt x="13672189" y="8916650"/>
                  <a:pt x="13670657" y="8907890"/>
                </a:cubicBezTo>
                <a:cubicBezTo>
                  <a:pt x="13668790" y="8897264"/>
                  <a:pt x="13660559" y="8892286"/>
                  <a:pt x="13650413" y="8892333"/>
                </a:cubicBezTo>
                <a:cubicBezTo>
                  <a:pt x="13646633" y="8892333"/>
                  <a:pt x="13642852" y="8892333"/>
                  <a:pt x="13639071" y="8892382"/>
                </a:cubicBezTo>
                <a:cubicBezTo>
                  <a:pt x="13629595" y="8892429"/>
                  <a:pt x="13621938" y="8903869"/>
                  <a:pt x="13623518" y="8912629"/>
                </a:cubicBezTo>
                <a:close/>
                <a:moveTo>
                  <a:pt x="13632563" y="8858970"/>
                </a:moveTo>
                <a:cubicBezTo>
                  <a:pt x="13648834" y="8875053"/>
                  <a:pt x="13677501" y="8853082"/>
                  <a:pt x="13660990" y="8836807"/>
                </a:cubicBezTo>
                <a:cubicBezTo>
                  <a:pt x="13644767" y="8820676"/>
                  <a:pt x="13616052" y="8842647"/>
                  <a:pt x="13632563" y="8858970"/>
                </a:cubicBezTo>
                <a:close/>
                <a:moveTo>
                  <a:pt x="13668790" y="8765484"/>
                </a:moveTo>
                <a:cubicBezTo>
                  <a:pt x="13660271" y="8758926"/>
                  <a:pt x="13650365" y="8761846"/>
                  <a:pt x="13643474" y="8768834"/>
                </a:cubicBezTo>
                <a:lnTo>
                  <a:pt x="13637827" y="8774531"/>
                </a:lnTo>
                <a:cubicBezTo>
                  <a:pt x="13635960" y="8776446"/>
                  <a:pt x="13634955" y="8778791"/>
                  <a:pt x="13634429" y="8781376"/>
                </a:cubicBezTo>
                <a:cubicBezTo>
                  <a:pt x="13633999" y="8780610"/>
                  <a:pt x="13633568" y="8779845"/>
                  <a:pt x="13633233" y="8779078"/>
                </a:cubicBezTo>
                <a:cubicBezTo>
                  <a:pt x="13632084" y="8775775"/>
                  <a:pt x="13630553" y="8772616"/>
                  <a:pt x="13629404" y="8769314"/>
                </a:cubicBezTo>
                <a:cubicBezTo>
                  <a:pt x="13625145" y="8757107"/>
                  <a:pt x="13610978" y="8756772"/>
                  <a:pt x="13601839" y="8763042"/>
                </a:cubicBezTo>
                <a:cubicBezTo>
                  <a:pt x="13597578" y="8765436"/>
                  <a:pt x="13594373" y="8769552"/>
                  <a:pt x="13593559" y="8775201"/>
                </a:cubicBezTo>
                <a:cubicBezTo>
                  <a:pt x="13593416" y="8775632"/>
                  <a:pt x="13593223" y="8776111"/>
                  <a:pt x="13593080" y="8776589"/>
                </a:cubicBezTo>
                <a:cubicBezTo>
                  <a:pt x="13583556" y="8764191"/>
                  <a:pt x="13559342" y="8766442"/>
                  <a:pt x="13559485" y="8785875"/>
                </a:cubicBezTo>
                <a:cubicBezTo>
                  <a:pt x="13559533" y="8791619"/>
                  <a:pt x="13559197" y="8797699"/>
                  <a:pt x="13559293" y="8803730"/>
                </a:cubicBezTo>
                <a:cubicBezTo>
                  <a:pt x="13553311" y="8805549"/>
                  <a:pt x="13548191" y="8810145"/>
                  <a:pt x="13546659" y="8816463"/>
                </a:cubicBezTo>
                <a:cubicBezTo>
                  <a:pt x="13544315" y="8825989"/>
                  <a:pt x="13550440" y="8835897"/>
                  <a:pt x="13559915" y="8838243"/>
                </a:cubicBezTo>
                <a:lnTo>
                  <a:pt x="13570923" y="8840971"/>
                </a:lnTo>
                <a:cubicBezTo>
                  <a:pt x="13571209" y="8841020"/>
                  <a:pt x="13571497" y="8840971"/>
                  <a:pt x="13571832" y="8840971"/>
                </a:cubicBezTo>
                <a:cubicBezTo>
                  <a:pt x="13577000" y="8846189"/>
                  <a:pt x="13585614" y="8848104"/>
                  <a:pt x="13592410" y="8845375"/>
                </a:cubicBezTo>
                <a:cubicBezTo>
                  <a:pt x="13593128" y="8845088"/>
                  <a:pt x="13593751" y="8844705"/>
                  <a:pt x="13594421" y="8844370"/>
                </a:cubicBezTo>
                <a:cubicBezTo>
                  <a:pt x="13597148" y="8844753"/>
                  <a:pt x="13599876" y="8845040"/>
                  <a:pt x="13602652" y="8845136"/>
                </a:cubicBezTo>
                <a:cubicBezTo>
                  <a:pt x="13606097" y="8845279"/>
                  <a:pt x="13609639" y="8844227"/>
                  <a:pt x="13612798" y="8842503"/>
                </a:cubicBezTo>
                <a:cubicBezTo>
                  <a:pt x="13615239" y="8843030"/>
                  <a:pt x="13617679" y="8843221"/>
                  <a:pt x="13619832" y="8842503"/>
                </a:cubicBezTo>
                <a:cubicBezTo>
                  <a:pt x="13627155" y="8840109"/>
                  <a:pt x="13633568" y="8837621"/>
                  <a:pt x="13638736" y="8831637"/>
                </a:cubicBezTo>
                <a:cubicBezTo>
                  <a:pt x="13641034" y="8828909"/>
                  <a:pt x="13642421" y="8826802"/>
                  <a:pt x="13643809" y="8823356"/>
                </a:cubicBezTo>
                <a:cubicBezTo>
                  <a:pt x="13645532" y="8819096"/>
                  <a:pt x="13648307" y="8818904"/>
                  <a:pt x="13642278" y="8822734"/>
                </a:cubicBezTo>
                <a:cubicBezTo>
                  <a:pt x="13649169" y="8818378"/>
                  <a:pt x="13653332" y="8811054"/>
                  <a:pt x="13652279" y="8803252"/>
                </a:cubicBezTo>
                <a:cubicBezTo>
                  <a:pt x="13657448" y="8803012"/>
                  <a:pt x="13662474" y="8800619"/>
                  <a:pt x="13666493" y="8796598"/>
                </a:cubicBezTo>
                <a:lnTo>
                  <a:pt x="13672141" y="8790901"/>
                </a:lnTo>
                <a:cubicBezTo>
                  <a:pt x="13678984" y="8783865"/>
                  <a:pt x="13675777" y="8770893"/>
                  <a:pt x="13668790" y="8765484"/>
                </a:cubicBezTo>
                <a:close/>
                <a:moveTo>
                  <a:pt x="13481717" y="8371197"/>
                </a:moveTo>
                <a:cubicBezTo>
                  <a:pt x="13476453" y="8394604"/>
                  <a:pt x="13512250" y="8405710"/>
                  <a:pt x="13517561" y="8382159"/>
                </a:cubicBezTo>
                <a:cubicBezTo>
                  <a:pt x="13522826" y="8358751"/>
                  <a:pt x="13487029" y="8347646"/>
                  <a:pt x="13481717" y="8371197"/>
                </a:cubicBezTo>
                <a:close/>
                <a:moveTo>
                  <a:pt x="13510526" y="8147607"/>
                </a:moveTo>
                <a:cubicBezTo>
                  <a:pt x="13515791" y="8124104"/>
                  <a:pt x="13478845" y="8117976"/>
                  <a:pt x="13473580" y="8141479"/>
                </a:cubicBezTo>
                <a:cubicBezTo>
                  <a:pt x="13468269" y="8165031"/>
                  <a:pt x="13505263" y="8171110"/>
                  <a:pt x="13510526" y="8147607"/>
                </a:cubicBezTo>
                <a:close/>
                <a:moveTo>
                  <a:pt x="13553023" y="8414469"/>
                </a:moveTo>
                <a:cubicBezTo>
                  <a:pt x="13558337" y="8390919"/>
                  <a:pt x="13521822" y="8382398"/>
                  <a:pt x="13516557" y="8405901"/>
                </a:cubicBezTo>
                <a:cubicBezTo>
                  <a:pt x="13511245" y="8429452"/>
                  <a:pt x="13547712" y="8438020"/>
                  <a:pt x="13553023" y="8414469"/>
                </a:cubicBezTo>
                <a:close/>
                <a:moveTo>
                  <a:pt x="13744405" y="8795114"/>
                </a:moveTo>
                <a:cubicBezTo>
                  <a:pt x="13727895" y="8778743"/>
                  <a:pt x="13702291" y="8804161"/>
                  <a:pt x="13718802" y="8820532"/>
                </a:cubicBezTo>
                <a:cubicBezTo>
                  <a:pt x="13735312" y="8836902"/>
                  <a:pt x="13760916" y="8811437"/>
                  <a:pt x="13744405" y="8795114"/>
                </a:cubicBezTo>
                <a:close/>
                <a:moveTo>
                  <a:pt x="13702625" y="8868352"/>
                </a:moveTo>
                <a:cubicBezTo>
                  <a:pt x="13691714" y="8889892"/>
                  <a:pt x="13725023" y="8907125"/>
                  <a:pt x="13735935" y="8885536"/>
                </a:cubicBezTo>
                <a:cubicBezTo>
                  <a:pt x="13746798" y="8864043"/>
                  <a:pt x="13713537" y="8846811"/>
                  <a:pt x="13702625" y="8868352"/>
                </a:cubicBezTo>
                <a:close/>
                <a:moveTo>
                  <a:pt x="13714541" y="8722977"/>
                </a:moveTo>
                <a:lnTo>
                  <a:pt x="13707124" y="8719195"/>
                </a:lnTo>
                <a:cubicBezTo>
                  <a:pt x="13698079" y="8714649"/>
                  <a:pt x="13686833" y="8716707"/>
                  <a:pt x="13681473" y="8725801"/>
                </a:cubicBezTo>
                <a:cubicBezTo>
                  <a:pt x="13676591" y="8734082"/>
                  <a:pt x="13679033" y="8746863"/>
                  <a:pt x="13688077" y="8751459"/>
                </a:cubicBezTo>
                <a:lnTo>
                  <a:pt x="13695495" y="8755240"/>
                </a:lnTo>
                <a:cubicBezTo>
                  <a:pt x="13704492" y="8759788"/>
                  <a:pt x="13715786" y="8757729"/>
                  <a:pt x="13721146" y="8748634"/>
                </a:cubicBezTo>
                <a:cubicBezTo>
                  <a:pt x="13726075" y="8740353"/>
                  <a:pt x="13723634" y="8727572"/>
                  <a:pt x="13714541" y="8722977"/>
                </a:cubicBezTo>
                <a:close/>
                <a:moveTo>
                  <a:pt x="13703821" y="8540553"/>
                </a:moveTo>
                <a:lnTo>
                  <a:pt x="13705641" y="8532464"/>
                </a:lnTo>
                <a:cubicBezTo>
                  <a:pt x="13707842" y="8522555"/>
                  <a:pt x="13699228" y="8512598"/>
                  <a:pt x="13689753" y="8511211"/>
                </a:cubicBezTo>
                <a:cubicBezTo>
                  <a:pt x="13679079" y="8509678"/>
                  <a:pt x="13670753" y="8517194"/>
                  <a:pt x="13668551" y="8527103"/>
                </a:cubicBezTo>
                <a:lnTo>
                  <a:pt x="13666732" y="8535192"/>
                </a:lnTo>
                <a:cubicBezTo>
                  <a:pt x="13664531" y="8545101"/>
                  <a:pt x="13673145" y="8555057"/>
                  <a:pt x="13682573" y="8556445"/>
                </a:cubicBezTo>
                <a:cubicBezTo>
                  <a:pt x="13693246" y="8557977"/>
                  <a:pt x="13701620" y="8550462"/>
                  <a:pt x="13703821" y="8540553"/>
                </a:cubicBezTo>
                <a:close/>
                <a:moveTo>
                  <a:pt x="13665105" y="8608334"/>
                </a:moveTo>
                <a:cubicBezTo>
                  <a:pt x="13656491" y="8603643"/>
                  <a:pt x="13644000" y="8607616"/>
                  <a:pt x="13639933" y="8616615"/>
                </a:cubicBezTo>
                <a:cubicBezTo>
                  <a:pt x="13636105" y="8625184"/>
                  <a:pt x="13638688" y="8634374"/>
                  <a:pt x="13645866" y="8639831"/>
                </a:cubicBezTo>
                <a:cubicBezTo>
                  <a:pt x="13646106" y="8643995"/>
                  <a:pt x="13647542" y="8648208"/>
                  <a:pt x="13651226" y="8651846"/>
                </a:cubicBezTo>
                <a:cubicBezTo>
                  <a:pt x="13653620" y="8654192"/>
                  <a:pt x="13656109" y="8655436"/>
                  <a:pt x="13658644" y="8656106"/>
                </a:cubicBezTo>
                <a:cubicBezTo>
                  <a:pt x="13663430" y="8658547"/>
                  <a:pt x="13669173" y="8659313"/>
                  <a:pt x="13673911" y="8657686"/>
                </a:cubicBezTo>
                <a:cubicBezTo>
                  <a:pt x="13684393" y="8654096"/>
                  <a:pt x="13687695" y="8643804"/>
                  <a:pt x="13685492" y="8633848"/>
                </a:cubicBezTo>
                <a:cubicBezTo>
                  <a:pt x="13683004" y="8622550"/>
                  <a:pt x="13675155" y="8613791"/>
                  <a:pt x="13665105" y="8608334"/>
                </a:cubicBezTo>
                <a:close/>
                <a:moveTo>
                  <a:pt x="13689130" y="8421171"/>
                </a:moveTo>
                <a:lnTo>
                  <a:pt x="13682812" y="8411215"/>
                </a:lnTo>
                <a:cubicBezTo>
                  <a:pt x="13677549" y="8402886"/>
                  <a:pt x="13663287" y="8402455"/>
                  <a:pt x="13656443" y="8408677"/>
                </a:cubicBezTo>
                <a:cubicBezTo>
                  <a:pt x="13648116" y="8416193"/>
                  <a:pt x="13648307" y="8426149"/>
                  <a:pt x="13653906" y="8435053"/>
                </a:cubicBezTo>
                <a:lnTo>
                  <a:pt x="13660224" y="8445009"/>
                </a:lnTo>
                <a:cubicBezTo>
                  <a:pt x="13665488" y="8453290"/>
                  <a:pt x="13679750" y="8453721"/>
                  <a:pt x="13686594" y="8447546"/>
                </a:cubicBezTo>
                <a:cubicBezTo>
                  <a:pt x="13694920" y="8440031"/>
                  <a:pt x="13694777" y="8430074"/>
                  <a:pt x="13689130" y="8421171"/>
                </a:cubicBezTo>
                <a:close/>
                <a:moveTo>
                  <a:pt x="13628830" y="8521502"/>
                </a:moveTo>
                <a:cubicBezTo>
                  <a:pt x="13619163" y="8524709"/>
                  <a:pt x="13613803" y="8535575"/>
                  <a:pt x="13616961" y="8545196"/>
                </a:cubicBezTo>
                <a:lnTo>
                  <a:pt x="13620647" y="8556398"/>
                </a:lnTo>
                <a:cubicBezTo>
                  <a:pt x="13623804" y="8566019"/>
                  <a:pt x="13634764" y="8571428"/>
                  <a:pt x="13644336" y="8568268"/>
                </a:cubicBezTo>
                <a:cubicBezTo>
                  <a:pt x="13654003" y="8565062"/>
                  <a:pt x="13659363" y="8554243"/>
                  <a:pt x="13656204" y="8544574"/>
                </a:cubicBezTo>
                <a:lnTo>
                  <a:pt x="13652519" y="8533373"/>
                </a:lnTo>
                <a:cubicBezTo>
                  <a:pt x="13649360" y="8523752"/>
                  <a:pt x="13638354" y="8518342"/>
                  <a:pt x="13628830" y="8521502"/>
                </a:cubicBezTo>
                <a:close/>
                <a:moveTo>
                  <a:pt x="13609543" y="8646868"/>
                </a:moveTo>
                <a:cubicBezTo>
                  <a:pt x="13598680" y="8668360"/>
                  <a:pt x="13634142" y="8680567"/>
                  <a:pt x="13644910" y="8659313"/>
                </a:cubicBezTo>
                <a:cubicBezTo>
                  <a:pt x="13655773" y="8637820"/>
                  <a:pt x="13620311" y="8625662"/>
                  <a:pt x="13609543" y="8646868"/>
                </a:cubicBezTo>
                <a:close/>
                <a:moveTo>
                  <a:pt x="13638831" y="8729966"/>
                </a:moveTo>
                <a:cubicBezTo>
                  <a:pt x="13645772" y="8736572"/>
                  <a:pt x="13657209" y="8737672"/>
                  <a:pt x="13664340" y="8730493"/>
                </a:cubicBezTo>
                <a:lnTo>
                  <a:pt x="13681282" y="8713404"/>
                </a:lnTo>
                <a:cubicBezTo>
                  <a:pt x="13687933" y="8706703"/>
                  <a:pt x="13688986" y="8694736"/>
                  <a:pt x="13681808" y="8687890"/>
                </a:cubicBezTo>
                <a:cubicBezTo>
                  <a:pt x="13674869" y="8681284"/>
                  <a:pt x="13663430" y="8680184"/>
                  <a:pt x="13656300" y="8687364"/>
                </a:cubicBezTo>
                <a:lnTo>
                  <a:pt x="13639359" y="8704452"/>
                </a:lnTo>
                <a:cubicBezTo>
                  <a:pt x="13632706" y="8711154"/>
                  <a:pt x="13631653" y="8723121"/>
                  <a:pt x="13638831" y="8729966"/>
                </a:cubicBezTo>
                <a:close/>
                <a:moveTo>
                  <a:pt x="13734976" y="8401497"/>
                </a:moveTo>
                <a:cubicBezTo>
                  <a:pt x="13740242" y="8377995"/>
                  <a:pt x="13702865" y="8374739"/>
                  <a:pt x="13697648" y="8398003"/>
                </a:cubicBezTo>
                <a:cubicBezTo>
                  <a:pt x="13692384" y="8421506"/>
                  <a:pt x="13729761" y="8424713"/>
                  <a:pt x="13734976" y="8401497"/>
                </a:cubicBezTo>
                <a:close/>
                <a:moveTo>
                  <a:pt x="13710665" y="8209260"/>
                </a:moveTo>
                <a:cubicBezTo>
                  <a:pt x="13707268" y="8203229"/>
                  <a:pt x="13701286" y="8199495"/>
                  <a:pt x="13694873" y="8199113"/>
                </a:cubicBezTo>
                <a:cubicBezTo>
                  <a:pt x="13690852" y="8195427"/>
                  <a:pt x="13685492" y="8193465"/>
                  <a:pt x="13679271" y="8194757"/>
                </a:cubicBezTo>
                <a:cubicBezTo>
                  <a:pt x="13670322" y="8196624"/>
                  <a:pt x="13661421" y="8207298"/>
                  <a:pt x="13664723" y="8216919"/>
                </a:cubicBezTo>
                <a:cubicBezTo>
                  <a:pt x="13667642" y="8225344"/>
                  <a:pt x="13671806" y="8233338"/>
                  <a:pt x="13680946" y="8236354"/>
                </a:cubicBezTo>
                <a:cubicBezTo>
                  <a:pt x="13688221" y="8238795"/>
                  <a:pt x="13695447" y="8237694"/>
                  <a:pt x="13702339" y="8234391"/>
                </a:cubicBezTo>
                <a:cubicBezTo>
                  <a:pt x="13711144" y="8230179"/>
                  <a:pt x="13715594" y="8217972"/>
                  <a:pt x="13710665" y="8209260"/>
                </a:cubicBezTo>
                <a:close/>
                <a:moveTo>
                  <a:pt x="13653620" y="8298199"/>
                </a:moveTo>
                <a:lnTo>
                  <a:pt x="13645484" y="8296380"/>
                </a:lnTo>
                <a:cubicBezTo>
                  <a:pt x="13635626" y="8294178"/>
                  <a:pt x="13625336" y="8300927"/>
                  <a:pt x="13623230" y="8310740"/>
                </a:cubicBezTo>
                <a:cubicBezTo>
                  <a:pt x="13621076" y="8320745"/>
                  <a:pt x="13627681" y="8330797"/>
                  <a:pt x="13637587" y="8332999"/>
                </a:cubicBezTo>
                <a:lnTo>
                  <a:pt x="13645723" y="8334817"/>
                </a:lnTo>
                <a:cubicBezTo>
                  <a:pt x="13655582" y="8337020"/>
                  <a:pt x="13665871" y="8330270"/>
                  <a:pt x="13667977" y="8320458"/>
                </a:cubicBezTo>
                <a:cubicBezTo>
                  <a:pt x="13670131" y="8310501"/>
                  <a:pt x="13663527" y="8300449"/>
                  <a:pt x="13653620" y="8298199"/>
                </a:cubicBezTo>
                <a:close/>
                <a:moveTo>
                  <a:pt x="13622751" y="8389435"/>
                </a:moveTo>
                <a:cubicBezTo>
                  <a:pt x="13617440" y="8412986"/>
                  <a:pt x="13654768" y="8416767"/>
                  <a:pt x="13659985" y="8393504"/>
                </a:cubicBezTo>
                <a:cubicBezTo>
                  <a:pt x="13665297" y="8369953"/>
                  <a:pt x="13627968" y="8366171"/>
                  <a:pt x="13622751" y="8389435"/>
                </a:cubicBezTo>
                <a:close/>
                <a:moveTo>
                  <a:pt x="13599205" y="8456354"/>
                </a:moveTo>
                <a:cubicBezTo>
                  <a:pt x="13593990" y="8479569"/>
                  <a:pt x="13629116" y="8492685"/>
                  <a:pt x="13634429" y="8469182"/>
                </a:cubicBezTo>
                <a:cubicBezTo>
                  <a:pt x="13639645" y="8445966"/>
                  <a:pt x="13604519" y="8432851"/>
                  <a:pt x="13599205" y="8456354"/>
                </a:cubicBezTo>
                <a:close/>
                <a:moveTo>
                  <a:pt x="13595903" y="8724222"/>
                </a:moveTo>
                <a:cubicBezTo>
                  <a:pt x="13592746" y="8714600"/>
                  <a:pt x="13580637" y="8710101"/>
                  <a:pt x="13571592" y="8713643"/>
                </a:cubicBezTo>
                <a:cubicBezTo>
                  <a:pt x="13561686" y="8717521"/>
                  <a:pt x="13557858" y="8728290"/>
                  <a:pt x="13561017" y="8737912"/>
                </a:cubicBezTo>
                <a:lnTo>
                  <a:pt x="13564701" y="8749113"/>
                </a:lnTo>
                <a:cubicBezTo>
                  <a:pt x="13567859" y="8758734"/>
                  <a:pt x="13579968" y="8763234"/>
                  <a:pt x="13589013" y="8759692"/>
                </a:cubicBezTo>
                <a:cubicBezTo>
                  <a:pt x="13598919" y="8755767"/>
                  <a:pt x="13602747" y="8745044"/>
                  <a:pt x="13599590" y="8735375"/>
                </a:cubicBezTo>
                <a:cubicBezTo>
                  <a:pt x="13598345" y="8731689"/>
                  <a:pt x="13597148" y="8727956"/>
                  <a:pt x="13595903" y="8724222"/>
                </a:cubicBezTo>
                <a:close/>
                <a:moveTo>
                  <a:pt x="13617057" y="8204809"/>
                </a:moveTo>
                <a:cubicBezTo>
                  <a:pt x="13617870" y="8193847"/>
                  <a:pt x="13610978" y="8186284"/>
                  <a:pt x="13600689" y="8183986"/>
                </a:cubicBezTo>
                <a:lnTo>
                  <a:pt x="13592554" y="8182167"/>
                </a:lnTo>
                <a:cubicBezTo>
                  <a:pt x="13582982" y="8180013"/>
                  <a:pt x="13572406" y="8189156"/>
                  <a:pt x="13571737" y="8198538"/>
                </a:cubicBezTo>
                <a:cubicBezTo>
                  <a:pt x="13570923" y="8209500"/>
                  <a:pt x="13577814" y="8217063"/>
                  <a:pt x="13588103" y="8219361"/>
                </a:cubicBezTo>
                <a:lnTo>
                  <a:pt x="13596239" y="8221180"/>
                </a:lnTo>
                <a:cubicBezTo>
                  <a:pt x="13605810" y="8223334"/>
                  <a:pt x="13616338" y="8214191"/>
                  <a:pt x="13617057" y="8204809"/>
                </a:cubicBezTo>
                <a:close/>
                <a:moveTo>
                  <a:pt x="13560729" y="8473777"/>
                </a:moveTo>
                <a:lnTo>
                  <a:pt x="13552593" y="8471959"/>
                </a:lnTo>
                <a:cubicBezTo>
                  <a:pt x="13542686" y="8469756"/>
                  <a:pt x="13533067" y="8479665"/>
                  <a:pt x="13532159" y="8488856"/>
                </a:cubicBezTo>
                <a:cubicBezTo>
                  <a:pt x="13531106" y="8499962"/>
                  <a:pt x="13539146" y="8507046"/>
                  <a:pt x="13549052" y="8509295"/>
                </a:cubicBezTo>
                <a:lnTo>
                  <a:pt x="13557187" y="8511114"/>
                </a:lnTo>
                <a:cubicBezTo>
                  <a:pt x="13567046" y="8513316"/>
                  <a:pt x="13576714" y="8503408"/>
                  <a:pt x="13577622" y="8494217"/>
                </a:cubicBezTo>
                <a:cubicBezTo>
                  <a:pt x="13578675" y="8483112"/>
                  <a:pt x="13570635" y="8476028"/>
                  <a:pt x="13560729" y="8473777"/>
                </a:cubicBezTo>
                <a:close/>
                <a:moveTo>
                  <a:pt x="13556039" y="8276276"/>
                </a:moveTo>
                <a:cubicBezTo>
                  <a:pt x="13545893" y="8274648"/>
                  <a:pt x="13536178" y="8280583"/>
                  <a:pt x="13533881" y="8290827"/>
                </a:cubicBezTo>
                <a:lnTo>
                  <a:pt x="13532063" y="8298917"/>
                </a:lnTo>
                <a:cubicBezTo>
                  <a:pt x="13529908" y="8308491"/>
                  <a:pt x="13536704" y="8319500"/>
                  <a:pt x="13546564" y="8321080"/>
                </a:cubicBezTo>
                <a:cubicBezTo>
                  <a:pt x="13556708" y="8322707"/>
                  <a:pt x="13566423" y="8316771"/>
                  <a:pt x="13568721" y="8306576"/>
                </a:cubicBezTo>
                <a:lnTo>
                  <a:pt x="13570539" y="8298438"/>
                </a:lnTo>
                <a:cubicBezTo>
                  <a:pt x="13572693" y="8288865"/>
                  <a:pt x="13565898" y="8277855"/>
                  <a:pt x="13556039" y="8276276"/>
                </a:cubicBezTo>
                <a:close/>
                <a:moveTo>
                  <a:pt x="13548143" y="8163547"/>
                </a:moveTo>
                <a:cubicBezTo>
                  <a:pt x="13538476" y="8161489"/>
                  <a:pt x="13527612" y="8166706"/>
                  <a:pt x="13525315" y="8176998"/>
                </a:cubicBezTo>
                <a:lnTo>
                  <a:pt x="13523497" y="8185088"/>
                </a:lnTo>
                <a:cubicBezTo>
                  <a:pt x="13521343" y="8194661"/>
                  <a:pt x="13526798" y="8205766"/>
                  <a:pt x="13536944" y="8207968"/>
                </a:cubicBezTo>
                <a:cubicBezTo>
                  <a:pt x="13546610" y="8209979"/>
                  <a:pt x="13557475" y="8204761"/>
                  <a:pt x="13559772" y="8194517"/>
                </a:cubicBezTo>
                <a:lnTo>
                  <a:pt x="13561591" y="8186380"/>
                </a:lnTo>
                <a:cubicBezTo>
                  <a:pt x="13563697" y="8176854"/>
                  <a:pt x="13558240" y="8165701"/>
                  <a:pt x="13548143" y="8163547"/>
                </a:cubicBezTo>
                <a:close/>
                <a:moveTo>
                  <a:pt x="13522539" y="8975767"/>
                </a:moveTo>
                <a:lnTo>
                  <a:pt x="13528235" y="8981416"/>
                </a:lnTo>
                <a:cubicBezTo>
                  <a:pt x="13535173" y="8988260"/>
                  <a:pt x="13547903" y="8985819"/>
                  <a:pt x="13553599" y="8978783"/>
                </a:cubicBezTo>
                <a:cubicBezTo>
                  <a:pt x="13560250" y="8970645"/>
                  <a:pt x="13557953" y="8960306"/>
                  <a:pt x="13551014" y="8953413"/>
                </a:cubicBezTo>
                <a:lnTo>
                  <a:pt x="13545319" y="8947764"/>
                </a:lnTo>
                <a:cubicBezTo>
                  <a:pt x="13538379" y="8940872"/>
                  <a:pt x="13525650" y="8943313"/>
                  <a:pt x="13519955" y="8950349"/>
                </a:cubicBezTo>
                <a:cubicBezTo>
                  <a:pt x="13513303" y="8958534"/>
                  <a:pt x="13515600" y="8968874"/>
                  <a:pt x="13522539" y="8975767"/>
                </a:cubicBezTo>
                <a:close/>
                <a:moveTo>
                  <a:pt x="13544792" y="9064945"/>
                </a:moveTo>
                <a:cubicBezTo>
                  <a:pt x="13543739" y="9079353"/>
                  <a:pt x="13561877" y="9092948"/>
                  <a:pt x="13574847" y="9079879"/>
                </a:cubicBezTo>
                <a:lnTo>
                  <a:pt x="13578341" y="9076338"/>
                </a:lnTo>
                <a:cubicBezTo>
                  <a:pt x="13588391" y="9066237"/>
                  <a:pt x="13582743" y="9052595"/>
                  <a:pt x="13573124" y="9047377"/>
                </a:cubicBezTo>
                <a:cubicBezTo>
                  <a:pt x="13572359" y="9044170"/>
                  <a:pt x="13571018" y="9041011"/>
                  <a:pt x="13568243" y="9038186"/>
                </a:cubicBezTo>
                <a:cubicBezTo>
                  <a:pt x="13552258" y="9022390"/>
                  <a:pt x="13531153" y="9048622"/>
                  <a:pt x="13544792" y="9064945"/>
                </a:cubicBezTo>
                <a:close/>
                <a:moveTo>
                  <a:pt x="13590879" y="9006211"/>
                </a:moveTo>
                <a:cubicBezTo>
                  <a:pt x="13601742" y="8984719"/>
                  <a:pt x="13566999" y="8970693"/>
                  <a:pt x="13556134" y="8992138"/>
                </a:cubicBezTo>
                <a:cubicBezTo>
                  <a:pt x="13545271" y="9013678"/>
                  <a:pt x="13580063" y="9027655"/>
                  <a:pt x="13590879" y="9006211"/>
                </a:cubicBezTo>
                <a:close/>
                <a:moveTo>
                  <a:pt x="13600067" y="8893435"/>
                </a:moveTo>
                <a:cubicBezTo>
                  <a:pt x="13601120" y="8884674"/>
                  <a:pt x="13595951" y="8877782"/>
                  <a:pt x="13588582" y="8874479"/>
                </a:cubicBezTo>
                <a:cubicBezTo>
                  <a:pt x="13587960" y="8867730"/>
                  <a:pt x="13584323" y="8861698"/>
                  <a:pt x="13577288" y="8858874"/>
                </a:cubicBezTo>
                <a:cubicBezTo>
                  <a:pt x="13574608" y="8857821"/>
                  <a:pt x="13571545" y="8857725"/>
                  <a:pt x="13568481" y="8858012"/>
                </a:cubicBezTo>
                <a:cubicBezTo>
                  <a:pt x="13568243" y="8857773"/>
                  <a:pt x="13568147" y="8857438"/>
                  <a:pt x="13567907" y="8857199"/>
                </a:cubicBezTo>
                <a:lnTo>
                  <a:pt x="13562213" y="8851550"/>
                </a:lnTo>
                <a:cubicBezTo>
                  <a:pt x="13555273" y="8844705"/>
                  <a:pt x="13542783" y="8846620"/>
                  <a:pt x="13536800" y="8853609"/>
                </a:cubicBezTo>
                <a:cubicBezTo>
                  <a:pt x="13530100" y="8861507"/>
                  <a:pt x="13531919" y="8872181"/>
                  <a:pt x="13538858" y="8879026"/>
                </a:cubicBezTo>
                <a:lnTo>
                  <a:pt x="13544553" y="8884674"/>
                </a:lnTo>
                <a:cubicBezTo>
                  <a:pt x="13546850" y="8886925"/>
                  <a:pt x="13549769" y="8887930"/>
                  <a:pt x="13552832" y="8888408"/>
                </a:cubicBezTo>
                <a:cubicBezTo>
                  <a:pt x="13553599" y="8891376"/>
                  <a:pt x="13553982" y="8894487"/>
                  <a:pt x="13556088" y="8897168"/>
                </a:cubicBezTo>
                <a:cubicBezTo>
                  <a:pt x="13561877" y="8904779"/>
                  <a:pt x="13570205" y="8907986"/>
                  <a:pt x="13579298" y="8909757"/>
                </a:cubicBezTo>
                <a:cubicBezTo>
                  <a:pt x="13589156" y="8911768"/>
                  <a:pt x="13598919" y="8902960"/>
                  <a:pt x="13600067" y="8893435"/>
                </a:cubicBezTo>
                <a:close/>
                <a:moveTo>
                  <a:pt x="13709421" y="8845567"/>
                </a:moveTo>
                <a:cubicBezTo>
                  <a:pt x="13720237" y="8824170"/>
                  <a:pt x="13688269" y="8804640"/>
                  <a:pt x="13677357" y="8826180"/>
                </a:cubicBezTo>
                <a:cubicBezTo>
                  <a:pt x="13666541" y="8847577"/>
                  <a:pt x="13698558" y="8867155"/>
                  <a:pt x="13709421" y="8845567"/>
                </a:cubicBezTo>
                <a:close/>
                <a:moveTo>
                  <a:pt x="13681185" y="8918517"/>
                </a:moveTo>
                <a:cubicBezTo>
                  <a:pt x="13697648" y="8934840"/>
                  <a:pt x="13719855" y="8906359"/>
                  <a:pt x="13703535" y="8890179"/>
                </a:cubicBezTo>
                <a:cubicBezTo>
                  <a:pt x="13687073" y="8873856"/>
                  <a:pt x="13664866" y="8902338"/>
                  <a:pt x="13681185" y="8918517"/>
                </a:cubicBezTo>
                <a:close/>
                <a:moveTo>
                  <a:pt x="13708895" y="8976533"/>
                </a:moveTo>
                <a:lnTo>
                  <a:pt x="13716313" y="8980314"/>
                </a:lnTo>
                <a:cubicBezTo>
                  <a:pt x="13725358" y="8984862"/>
                  <a:pt x="13737179" y="8977586"/>
                  <a:pt x="13740242" y="8968922"/>
                </a:cubicBezTo>
                <a:cubicBezTo>
                  <a:pt x="13740864" y="8967198"/>
                  <a:pt x="13740815" y="8965667"/>
                  <a:pt x="13740959" y="8964039"/>
                </a:cubicBezTo>
                <a:cubicBezTo>
                  <a:pt x="13747899" y="8967773"/>
                  <a:pt x="13756465" y="8967821"/>
                  <a:pt x="13762160" y="8962029"/>
                </a:cubicBezTo>
                <a:lnTo>
                  <a:pt x="13767807" y="8956333"/>
                </a:lnTo>
                <a:cubicBezTo>
                  <a:pt x="13774651" y="8949392"/>
                  <a:pt x="13774411" y="8937569"/>
                  <a:pt x="13767472" y="8930819"/>
                </a:cubicBezTo>
                <a:cubicBezTo>
                  <a:pt x="13760437" y="8923926"/>
                  <a:pt x="13748855" y="8924213"/>
                  <a:pt x="13741963" y="8931154"/>
                </a:cubicBezTo>
                <a:lnTo>
                  <a:pt x="13736317" y="8936851"/>
                </a:lnTo>
                <a:cubicBezTo>
                  <a:pt x="13733541" y="8939675"/>
                  <a:pt x="13732727" y="8943504"/>
                  <a:pt x="13732250" y="8947286"/>
                </a:cubicBezTo>
                <a:cubicBezTo>
                  <a:pt x="13731149" y="8946472"/>
                  <a:pt x="13730096" y="8945610"/>
                  <a:pt x="13728851" y="8944988"/>
                </a:cubicBezTo>
                <a:lnTo>
                  <a:pt x="13721433" y="8941206"/>
                </a:lnTo>
                <a:cubicBezTo>
                  <a:pt x="13712389" y="8936611"/>
                  <a:pt x="13700567" y="8943935"/>
                  <a:pt x="13697505" y="8952599"/>
                </a:cubicBezTo>
                <a:cubicBezTo>
                  <a:pt x="13693772" y="8963130"/>
                  <a:pt x="13699850" y="8971938"/>
                  <a:pt x="13708895" y="8976533"/>
                </a:cubicBezTo>
                <a:close/>
                <a:moveTo>
                  <a:pt x="13793507" y="8676163"/>
                </a:moveTo>
                <a:cubicBezTo>
                  <a:pt x="13794272" y="8675205"/>
                  <a:pt x="13795660" y="8675157"/>
                  <a:pt x="13796282" y="8674008"/>
                </a:cubicBezTo>
                <a:lnTo>
                  <a:pt x="13800063" y="8666589"/>
                </a:lnTo>
                <a:cubicBezTo>
                  <a:pt x="13804465" y="8657829"/>
                  <a:pt x="13801929" y="8645719"/>
                  <a:pt x="13792645" y="8641171"/>
                </a:cubicBezTo>
                <a:cubicBezTo>
                  <a:pt x="13786997" y="8638395"/>
                  <a:pt x="13780250" y="8638682"/>
                  <a:pt x="13774794" y="8641458"/>
                </a:cubicBezTo>
                <a:cubicBezTo>
                  <a:pt x="13773980" y="8639592"/>
                  <a:pt x="13773358" y="8637581"/>
                  <a:pt x="13771922" y="8636193"/>
                </a:cubicBezTo>
                <a:cubicBezTo>
                  <a:pt x="13771779" y="8629779"/>
                  <a:pt x="13768765" y="8623508"/>
                  <a:pt x="13762590" y="8620349"/>
                </a:cubicBezTo>
                <a:lnTo>
                  <a:pt x="13758619" y="8618338"/>
                </a:lnTo>
                <a:cubicBezTo>
                  <a:pt x="13759096" y="8617668"/>
                  <a:pt x="13759672" y="8617285"/>
                  <a:pt x="13760101" y="8616471"/>
                </a:cubicBezTo>
                <a:cubicBezTo>
                  <a:pt x="13770966" y="8594979"/>
                  <a:pt x="13736603" y="8579996"/>
                  <a:pt x="13725740" y="8601489"/>
                </a:cubicBezTo>
                <a:cubicBezTo>
                  <a:pt x="13721242" y="8610392"/>
                  <a:pt x="13724639" y="8618003"/>
                  <a:pt x="13730766" y="8622503"/>
                </a:cubicBezTo>
                <a:cubicBezTo>
                  <a:pt x="13730430" y="8622981"/>
                  <a:pt x="13729952" y="8623268"/>
                  <a:pt x="13729665" y="8623795"/>
                </a:cubicBezTo>
                <a:cubicBezTo>
                  <a:pt x="13728229" y="8626667"/>
                  <a:pt x="13727559" y="8629922"/>
                  <a:pt x="13727607" y="8633130"/>
                </a:cubicBezTo>
                <a:cubicBezTo>
                  <a:pt x="13721433" y="8632890"/>
                  <a:pt x="13715499" y="8635331"/>
                  <a:pt x="13711670" y="8641219"/>
                </a:cubicBezTo>
                <a:cubicBezTo>
                  <a:pt x="13706598" y="8648974"/>
                  <a:pt x="13708082" y="8662568"/>
                  <a:pt x="13717126" y="8667164"/>
                </a:cubicBezTo>
                <a:lnTo>
                  <a:pt x="13724592" y="8670945"/>
                </a:lnTo>
                <a:cubicBezTo>
                  <a:pt x="13730430" y="8673913"/>
                  <a:pt x="13736939" y="8674248"/>
                  <a:pt x="13742491" y="8671902"/>
                </a:cubicBezTo>
                <a:cubicBezTo>
                  <a:pt x="13739523" y="8680136"/>
                  <a:pt x="13744166" y="8690188"/>
                  <a:pt x="13751918" y="8693730"/>
                </a:cubicBezTo>
                <a:cubicBezTo>
                  <a:pt x="13759672" y="8697272"/>
                  <a:pt x="13767472" y="8694592"/>
                  <a:pt x="13772736" y="8688800"/>
                </a:cubicBezTo>
                <a:cubicBezTo>
                  <a:pt x="13779054" y="8690236"/>
                  <a:pt x="13785705" y="8688656"/>
                  <a:pt x="13790348" y="8683056"/>
                </a:cubicBezTo>
                <a:cubicBezTo>
                  <a:pt x="13791832" y="8681093"/>
                  <a:pt x="13792837" y="8678700"/>
                  <a:pt x="13793507" y="8676163"/>
                </a:cubicBezTo>
                <a:close/>
                <a:moveTo>
                  <a:pt x="13776996" y="8517864"/>
                </a:moveTo>
                <a:cubicBezTo>
                  <a:pt x="13787859" y="8519204"/>
                  <a:pt x="13795660" y="8511449"/>
                  <a:pt x="13797909" y="8501541"/>
                </a:cubicBezTo>
                <a:lnTo>
                  <a:pt x="13799727" y="8493452"/>
                </a:lnTo>
                <a:cubicBezTo>
                  <a:pt x="13801929" y="8483543"/>
                  <a:pt x="13792788" y="8473682"/>
                  <a:pt x="13783456" y="8472533"/>
                </a:cubicBezTo>
                <a:cubicBezTo>
                  <a:pt x="13772593" y="8471192"/>
                  <a:pt x="13764792" y="8478900"/>
                  <a:pt x="13762543" y="8488808"/>
                </a:cubicBezTo>
                <a:lnTo>
                  <a:pt x="13760723" y="8496898"/>
                </a:lnTo>
                <a:cubicBezTo>
                  <a:pt x="13758474" y="8506854"/>
                  <a:pt x="13767664" y="8516715"/>
                  <a:pt x="13776996" y="8517864"/>
                </a:cubicBezTo>
                <a:close/>
                <a:moveTo>
                  <a:pt x="13802743" y="8549839"/>
                </a:moveTo>
                <a:cubicBezTo>
                  <a:pt x="13808007" y="8526288"/>
                  <a:pt x="13771683" y="8517242"/>
                  <a:pt x="13766371" y="8540793"/>
                </a:cubicBezTo>
                <a:cubicBezTo>
                  <a:pt x="13761107" y="8564296"/>
                  <a:pt x="13797478" y="8573391"/>
                  <a:pt x="13802743" y="8549839"/>
                </a:cubicBezTo>
                <a:close/>
                <a:moveTo>
                  <a:pt x="13803796" y="8289391"/>
                </a:moveTo>
                <a:cubicBezTo>
                  <a:pt x="13812410" y="8285705"/>
                  <a:pt x="13816813" y="8274935"/>
                  <a:pt x="13813702" y="8266271"/>
                </a:cubicBezTo>
                <a:cubicBezTo>
                  <a:pt x="13810161" y="8256363"/>
                  <a:pt x="13799441" y="8251959"/>
                  <a:pt x="13789726" y="8254974"/>
                </a:cubicBezTo>
                <a:cubicBezTo>
                  <a:pt x="13788721" y="8255309"/>
                  <a:pt x="13787859" y="8255884"/>
                  <a:pt x="13786903" y="8256267"/>
                </a:cubicBezTo>
                <a:cubicBezTo>
                  <a:pt x="13783409" y="8251575"/>
                  <a:pt x="13777665" y="8248416"/>
                  <a:pt x="13771922" y="8248416"/>
                </a:cubicBezTo>
                <a:cubicBezTo>
                  <a:pt x="13775895" y="8246645"/>
                  <a:pt x="13779054" y="8243055"/>
                  <a:pt x="13780393" y="8237215"/>
                </a:cubicBezTo>
                <a:cubicBezTo>
                  <a:pt x="13785610" y="8214000"/>
                  <a:pt x="13750339" y="8201218"/>
                  <a:pt x="13745074" y="8224722"/>
                </a:cubicBezTo>
                <a:cubicBezTo>
                  <a:pt x="13741725" y="8239609"/>
                  <a:pt x="13754934" y="8250092"/>
                  <a:pt x="13766276" y="8249661"/>
                </a:cubicBezTo>
                <a:cubicBezTo>
                  <a:pt x="13758092" y="8252389"/>
                  <a:pt x="13752876" y="8259522"/>
                  <a:pt x="13752971" y="8268569"/>
                </a:cubicBezTo>
                <a:cubicBezTo>
                  <a:pt x="13753114" y="8280344"/>
                  <a:pt x="13754838" y="8294369"/>
                  <a:pt x="13763548" y="8303081"/>
                </a:cubicBezTo>
                <a:cubicBezTo>
                  <a:pt x="13764361" y="8304470"/>
                  <a:pt x="13765270" y="8305762"/>
                  <a:pt x="13766371" y="8306958"/>
                </a:cubicBezTo>
                <a:cubicBezTo>
                  <a:pt x="13771588" y="8312799"/>
                  <a:pt x="13779531" y="8315192"/>
                  <a:pt x="13787141" y="8312416"/>
                </a:cubicBezTo>
                <a:cubicBezTo>
                  <a:pt x="13794703" y="8309687"/>
                  <a:pt x="13797335" y="8303752"/>
                  <a:pt x="13799727" y="8296763"/>
                </a:cubicBezTo>
                <a:cubicBezTo>
                  <a:pt x="13797861" y="8302268"/>
                  <a:pt x="13800063" y="8296189"/>
                  <a:pt x="13800541" y="8295184"/>
                </a:cubicBezTo>
                <a:cubicBezTo>
                  <a:pt x="13801163" y="8293795"/>
                  <a:pt x="13801929" y="8292455"/>
                  <a:pt x="13802552" y="8291114"/>
                </a:cubicBezTo>
                <a:cubicBezTo>
                  <a:pt x="13802695" y="8290875"/>
                  <a:pt x="13802743" y="8290779"/>
                  <a:pt x="13802838" y="8290636"/>
                </a:cubicBezTo>
                <a:cubicBezTo>
                  <a:pt x="13803174" y="8290157"/>
                  <a:pt x="13803460" y="8289774"/>
                  <a:pt x="13803796" y="8289391"/>
                </a:cubicBezTo>
                <a:close/>
                <a:moveTo>
                  <a:pt x="13836673" y="8199495"/>
                </a:moveTo>
                <a:cubicBezTo>
                  <a:pt x="13836912" y="8198777"/>
                  <a:pt x="13837009" y="8198059"/>
                  <a:pt x="13837200" y="8197341"/>
                </a:cubicBezTo>
                <a:cubicBezTo>
                  <a:pt x="13839258" y="8195523"/>
                  <a:pt x="13841268" y="8193608"/>
                  <a:pt x="13843134" y="8191598"/>
                </a:cubicBezTo>
                <a:cubicBezTo>
                  <a:pt x="13845526" y="8189060"/>
                  <a:pt x="13847010" y="8185710"/>
                  <a:pt x="13847776" y="8182216"/>
                </a:cubicBezTo>
                <a:cubicBezTo>
                  <a:pt x="13849787" y="8180683"/>
                  <a:pt x="13851509" y="8178960"/>
                  <a:pt x="13852370" y="8176902"/>
                </a:cubicBezTo>
                <a:cubicBezTo>
                  <a:pt x="13855338" y="8169769"/>
                  <a:pt x="13857682" y="8163308"/>
                  <a:pt x="13856486" y="8155457"/>
                </a:cubicBezTo>
                <a:cubicBezTo>
                  <a:pt x="13855960" y="8152010"/>
                  <a:pt x="13855242" y="8149569"/>
                  <a:pt x="13853615" y="8146362"/>
                </a:cubicBezTo>
                <a:cubicBezTo>
                  <a:pt x="13861846" y="8157133"/>
                  <a:pt x="13884053" y="8156080"/>
                  <a:pt x="13888024" y="8138320"/>
                </a:cubicBezTo>
                <a:cubicBezTo>
                  <a:pt x="13888454" y="8136406"/>
                  <a:pt x="13888215" y="8134826"/>
                  <a:pt x="13888120" y="8133199"/>
                </a:cubicBezTo>
                <a:cubicBezTo>
                  <a:pt x="13901615" y="8138656"/>
                  <a:pt x="13920328" y="8128077"/>
                  <a:pt x="13913388" y="8111179"/>
                </a:cubicBezTo>
                <a:cubicBezTo>
                  <a:pt x="13904822" y="8090261"/>
                  <a:pt x="13873141" y="8099308"/>
                  <a:pt x="13877017" y="8119030"/>
                </a:cubicBezTo>
                <a:cubicBezTo>
                  <a:pt x="13867111" y="8115631"/>
                  <a:pt x="13853950" y="8119317"/>
                  <a:pt x="13850935" y="8132624"/>
                </a:cubicBezTo>
                <a:cubicBezTo>
                  <a:pt x="13850648" y="8133869"/>
                  <a:pt x="13850935" y="8134826"/>
                  <a:pt x="13850886" y="8135927"/>
                </a:cubicBezTo>
                <a:cubicBezTo>
                  <a:pt x="13849020" y="8130374"/>
                  <a:pt x="13845144" y="8125779"/>
                  <a:pt x="13838684" y="8124056"/>
                </a:cubicBezTo>
                <a:cubicBezTo>
                  <a:pt x="13833659" y="8122715"/>
                  <a:pt x="13827533" y="8124008"/>
                  <a:pt x="13822890" y="8127120"/>
                </a:cubicBezTo>
                <a:cubicBezTo>
                  <a:pt x="13820689" y="8126354"/>
                  <a:pt x="13818392" y="8126066"/>
                  <a:pt x="13815807" y="8125827"/>
                </a:cubicBezTo>
                <a:cubicBezTo>
                  <a:pt x="13814947" y="8125636"/>
                  <a:pt x="13814085" y="8125444"/>
                  <a:pt x="13813223" y="8125205"/>
                </a:cubicBezTo>
                <a:cubicBezTo>
                  <a:pt x="13810018" y="8123912"/>
                  <a:pt x="13806571" y="8123003"/>
                  <a:pt x="13803317" y="8121710"/>
                </a:cubicBezTo>
                <a:cubicBezTo>
                  <a:pt x="13793793" y="8117929"/>
                  <a:pt x="13786041" y="8123817"/>
                  <a:pt x="13782499" y="8131859"/>
                </a:cubicBezTo>
                <a:cubicBezTo>
                  <a:pt x="13777905" y="8131284"/>
                  <a:pt x="13773358" y="8132241"/>
                  <a:pt x="13769578" y="8134922"/>
                </a:cubicBezTo>
                <a:cubicBezTo>
                  <a:pt x="13767903" y="8129321"/>
                  <a:pt x="13763882" y="8124535"/>
                  <a:pt x="13758140" y="8122093"/>
                </a:cubicBezTo>
                <a:cubicBezTo>
                  <a:pt x="13754503" y="8120610"/>
                  <a:pt x="13750913" y="8119078"/>
                  <a:pt x="13747277" y="8117546"/>
                </a:cubicBezTo>
                <a:cubicBezTo>
                  <a:pt x="13746798" y="8117354"/>
                  <a:pt x="13746272" y="8117450"/>
                  <a:pt x="13745793" y="8117307"/>
                </a:cubicBezTo>
                <a:cubicBezTo>
                  <a:pt x="13744069" y="8107398"/>
                  <a:pt x="13734403" y="8101702"/>
                  <a:pt x="13725118" y="8102564"/>
                </a:cubicBezTo>
                <a:cubicBezTo>
                  <a:pt x="13725166" y="8102324"/>
                  <a:pt x="13725215" y="8102037"/>
                  <a:pt x="13725261" y="8101797"/>
                </a:cubicBezTo>
                <a:cubicBezTo>
                  <a:pt x="13731149" y="8099595"/>
                  <a:pt x="13735695" y="8094665"/>
                  <a:pt x="13737179" y="8087916"/>
                </a:cubicBezTo>
                <a:lnTo>
                  <a:pt x="13740815" y="8071640"/>
                </a:lnTo>
                <a:cubicBezTo>
                  <a:pt x="13742970" y="8062067"/>
                  <a:pt x="13735647" y="8051153"/>
                  <a:pt x="13725884" y="8049766"/>
                </a:cubicBezTo>
                <a:cubicBezTo>
                  <a:pt x="13722726" y="8049335"/>
                  <a:pt x="13719710" y="8049669"/>
                  <a:pt x="13716935" y="8050531"/>
                </a:cubicBezTo>
                <a:cubicBezTo>
                  <a:pt x="13713537" y="8046175"/>
                  <a:pt x="13709135" y="8042585"/>
                  <a:pt x="13703391" y="8040144"/>
                </a:cubicBezTo>
                <a:cubicBezTo>
                  <a:pt x="13694394" y="8036314"/>
                  <a:pt x="13685349" y="8037224"/>
                  <a:pt x="13677404" y="8041005"/>
                </a:cubicBezTo>
                <a:cubicBezTo>
                  <a:pt x="13675346" y="8039235"/>
                  <a:pt x="13672906" y="8037894"/>
                  <a:pt x="13669986" y="8037224"/>
                </a:cubicBezTo>
                <a:lnTo>
                  <a:pt x="13661851" y="8035405"/>
                </a:lnTo>
                <a:cubicBezTo>
                  <a:pt x="13659649" y="8034926"/>
                  <a:pt x="13657305" y="8034878"/>
                  <a:pt x="13655056" y="8035214"/>
                </a:cubicBezTo>
                <a:cubicBezTo>
                  <a:pt x="13661469" y="8032485"/>
                  <a:pt x="13666541" y="8025592"/>
                  <a:pt x="13667115" y="8019129"/>
                </a:cubicBezTo>
                <a:cubicBezTo>
                  <a:pt x="13668120" y="8007977"/>
                  <a:pt x="13659985" y="8001036"/>
                  <a:pt x="13650079" y="7998834"/>
                </a:cubicBezTo>
                <a:lnTo>
                  <a:pt x="13641942" y="7997015"/>
                </a:lnTo>
                <a:cubicBezTo>
                  <a:pt x="13632036" y="7994813"/>
                  <a:pt x="13622465" y="8004961"/>
                  <a:pt x="13621652" y="8014056"/>
                </a:cubicBezTo>
                <a:cubicBezTo>
                  <a:pt x="13620647" y="8025209"/>
                  <a:pt x="13628782" y="8032102"/>
                  <a:pt x="13638688" y="8034352"/>
                </a:cubicBezTo>
                <a:lnTo>
                  <a:pt x="13646825" y="8036170"/>
                </a:lnTo>
                <a:cubicBezTo>
                  <a:pt x="13648069" y="8036458"/>
                  <a:pt x="13649313" y="8036506"/>
                  <a:pt x="13650509" y="8036458"/>
                </a:cubicBezTo>
                <a:cubicBezTo>
                  <a:pt x="13645005" y="8038612"/>
                  <a:pt x="13640412" y="8043112"/>
                  <a:pt x="13639215" y="8049191"/>
                </a:cubicBezTo>
                <a:cubicBezTo>
                  <a:pt x="13637349" y="8058621"/>
                  <a:pt x="13642373" y="8068721"/>
                  <a:pt x="13651897" y="8071497"/>
                </a:cubicBezTo>
                <a:cubicBezTo>
                  <a:pt x="13651609" y="8073173"/>
                  <a:pt x="13651657" y="8074896"/>
                  <a:pt x="13651897" y="8076667"/>
                </a:cubicBezTo>
                <a:cubicBezTo>
                  <a:pt x="13643186" y="8073651"/>
                  <a:pt x="13633280" y="8076284"/>
                  <a:pt x="13630648" y="8087868"/>
                </a:cubicBezTo>
                <a:cubicBezTo>
                  <a:pt x="13626820" y="8104861"/>
                  <a:pt x="13644622" y="8116349"/>
                  <a:pt x="13656540" y="8112089"/>
                </a:cubicBezTo>
                <a:cubicBezTo>
                  <a:pt x="13659506" y="8122093"/>
                  <a:pt x="13664531" y="8131906"/>
                  <a:pt x="13672906" y="8135018"/>
                </a:cubicBezTo>
                <a:cubicBezTo>
                  <a:pt x="13684822" y="8139374"/>
                  <a:pt x="13701955" y="8139374"/>
                  <a:pt x="13712244" y="8131188"/>
                </a:cubicBezTo>
                <a:cubicBezTo>
                  <a:pt x="13714781" y="8134539"/>
                  <a:pt x="13718610" y="8136454"/>
                  <a:pt x="13722726" y="8137602"/>
                </a:cubicBezTo>
                <a:cubicBezTo>
                  <a:pt x="13723683" y="8144304"/>
                  <a:pt x="13728229" y="8150144"/>
                  <a:pt x="13734882" y="8152921"/>
                </a:cubicBezTo>
                <a:lnTo>
                  <a:pt x="13745745" y="8157468"/>
                </a:lnTo>
                <a:cubicBezTo>
                  <a:pt x="13751632" y="8159909"/>
                  <a:pt x="13758043" y="8158138"/>
                  <a:pt x="13762974" y="8154404"/>
                </a:cubicBezTo>
                <a:cubicBezTo>
                  <a:pt x="13763834" y="8157564"/>
                  <a:pt x="13765654" y="8160149"/>
                  <a:pt x="13767950" y="8162303"/>
                </a:cubicBezTo>
                <a:cubicBezTo>
                  <a:pt x="13762783" y="8168956"/>
                  <a:pt x="13761730" y="8178290"/>
                  <a:pt x="13770104" y="8185423"/>
                </a:cubicBezTo>
                <a:cubicBezTo>
                  <a:pt x="13779914" y="8193799"/>
                  <a:pt x="13789629" y="8205048"/>
                  <a:pt x="13802647" y="8208208"/>
                </a:cubicBezTo>
                <a:cubicBezTo>
                  <a:pt x="13804370" y="8208638"/>
                  <a:pt x="13806045" y="8208830"/>
                  <a:pt x="13807720" y="8208973"/>
                </a:cubicBezTo>
                <a:lnTo>
                  <a:pt x="13812744" y="8211080"/>
                </a:lnTo>
                <a:cubicBezTo>
                  <a:pt x="13822173" y="8214957"/>
                  <a:pt x="13833515" y="8208638"/>
                  <a:pt x="13836673" y="8199495"/>
                </a:cubicBezTo>
                <a:close/>
                <a:moveTo>
                  <a:pt x="13828107" y="7708611"/>
                </a:moveTo>
                <a:cubicBezTo>
                  <a:pt x="13829782" y="7703394"/>
                  <a:pt x="13829352" y="7697746"/>
                  <a:pt x="13825570" y="7692576"/>
                </a:cubicBezTo>
                <a:cubicBezTo>
                  <a:pt x="13824040" y="7690469"/>
                  <a:pt x="13821742" y="7688795"/>
                  <a:pt x="13819206" y="7687502"/>
                </a:cubicBezTo>
                <a:cubicBezTo>
                  <a:pt x="13819157" y="7686018"/>
                  <a:pt x="13819302" y="7684486"/>
                  <a:pt x="13818727" y="7683050"/>
                </a:cubicBezTo>
                <a:lnTo>
                  <a:pt x="13815569" y="7675343"/>
                </a:lnTo>
                <a:cubicBezTo>
                  <a:pt x="13811740" y="7666009"/>
                  <a:pt x="13803269" y="7659260"/>
                  <a:pt x="13792645" y="7662084"/>
                </a:cubicBezTo>
                <a:cubicBezTo>
                  <a:pt x="13783838" y="7664430"/>
                  <a:pt x="13775512" y="7675631"/>
                  <a:pt x="13779388" y="7685013"/>
                </a:cubicBezTo>
                <a:lnTo>
                  <a:pt x="13782547" y="7692719"/>
                </a:lnTo>
                <a:cubicBezTo>
                  <a:pt x="13784126" y="7696644"/>
                  <a:pt x="13786711" y="7699851"/>
                  <a:pt x="13789726" y="7702341"/>
                </a:cubicBezTo>
                <a:cubicBezTo>
                  <a:pt x="13788721" y="7705165"/>
                  <a:pt x="13788099" y="7708085"/>
                  <a:pt x="13788481" y="7711436"/>
                </a:cubicBezTo>
                <a:cubicBezTo>
                  <a:pt x="13789007" y="7716510"/>
                  <a:pt x="13791353" y="7720722"/>
                  <a:pt x="13794367" y="7724552"/>
                </a:cubicBezTo>
                <a:cubicBezTo>
                  <a:pt x="13785514" y="7728716"/>
                  <a:pt x="13783504" y="7742024"/>
                  <a:pt x="13788002" y="7749778"/>
                </a:cubicBezTo>
                <a:cubicBezTo>
                  <a:pt x="13793602" y="7759495"/>
                  <a:pt x="13804179" y="7760500"/>
                  <a:pt x="13813606" y="7756671"/>
                </a:cubicBezTo>
                <a:lnTo>
                  <a:pt x="13821312" y="7753511"/>
                </a:lnTo>
                <a:cubicBezTo>
                  <a:pt x="13822460" y="7753033"/>
                  <a:pt x="13823561" y="7752411"/>
                  <a:pt x="13824469" y="7751644"/>
                </a:cubicBezTo>
                <a:cubicBezTo>
                  <a:pt x="13821215" y="7756575"/>
                  <a:pt x="13820019" y="7762846"/>
                  <a:pt x="13822508" y="7768542"/>
                </a:cubicBezTo>
                <a:cubicBezTo>
                  <a:pt x="13826384" y="7777350"/>
                  <a:pt x="13836290" y="7782711"/>
                  <a:pt x="13845671" y="7779552"/>
                </a:cubicBezTo>
                <a:cubicBezTo>
                  <a:pt x="13846436" y="7781083"/>
                  <a:pt x="13847441" y="7782519"/>
                  <a:pt x="13848637" y="7783764"/>
                </a:cubicBezTo>
                <a:cubicBezTo>
                  <a:pt x="13839736" y="7786301"/>
                  <a:pt x="13833179" y="7794151"/>
                  <a:pt x="13837678" y="7805113"/>
                </a:cubicBezTo>
                <a:cubicBezTo>
                  <a:pt x="13842846" y="7817798"/>
                  <a:pt x="13856822" y="7819760"/>
                  <a:pt x="13866201" y="7815165"/>
                </a:cubicBezTo>
                <a:cubicBezTo>
                  <a:pt x="13866201" y="7815213"/>
                  <a:pt x="13866201" y="7815309"/>
                  <a:pt x="13866249" y="7815357"/>
                </a:cubicBezTo>
                <a:lnTo>
                  <a:pt x="13866441" y="7820861"/>
                </a:lnTo>
                <a:cubicBezTo>
                  <a:pt x="13866775" y="7830961"/>
                  <a:pt x="13877257" y="7838620"/>
                  <a:pt x="13886876" y="7837711"/>
                </a:cubicBezTo>
                <a:cubicBezTo>
                  <a:pt x="13887641" y="7837615"/>
                  <a:pt x="13888360" y="7837424"/>
                  <a:pt x="13889077" y="7837280"/>
                </a:cubicBezTo>
                <a:cubicBezTo>
                  <a:pt x="13891565" y="7838381"/>
                  <a:pt x="13894150" y="7839434"/>
                  <a:pt x="13896734" y="7840296"/>
                </a:cubicBezTo>
                <a:cubicBezTo>
                  <a:pt x="13899988" y="7841396"/>
                  <a:pt x="13903673" y="7841349"/>
                  <a:pt x="13907168" y="7840631"/>
                </a:cubicBezTo>
                <a:cubicBezTo>
                  <a:pt x="13909369" y="7841827"/>
                  <a:pt x="13911666" y="7842641"/>
                  <a:pt x="13913963" y="7842594"/>
                </a:cubicBezTo>
                <a:cubicBezTo>
                  <a:pt x="13921667" y="7842354"/>
                  <a:pt x="13928511" y="7841732"/>
                  <a:pt x="13935164" y="7837424"/>
                </a:cubicBezTo>
                <a:cubicBezTo>
                  <a:pt x="13935786" y="7837041"/>
                  <a:pt x="13936120" y="7836466"/>
                  <a:pt x="13936648" y="7836084"/>
                </a:cubicBezTo>
                <a:cubicBezTo>
                  <a:pt x="13946458" y="7842545"/>
                  <a:pt x="13962058" y="7840679"/>
                  <a:pt x="13965409" y="7825888"/>
                </a:cubicBezTo>
                <a:cubicBezTo>
                  <a:pt x="13967658" y="7815931"/>
                  <a:pt x="13962298" y="7808799"/>
                  <a:pt x="13955072" y="7805400"/>
                </a:cubicBezTo>
                <a:cubicBezTo>
                  <a:pt x="13953541" y="7801332"/>
                  <a:pt x="13950813" y="7797502"/>
                  <a:pt x="13946937" y="7795109"/>
                </a:cubicBezTo>
                <a:cubicBezTo>
                  <a:pt x="13946792" y="7793720"/>
                  <a:pt x="13946314" y="7792332"/>
                  <a:pt x="13945884" y="7790944"/>
                </a:cubicBezTo>
                <a:cubicBezTo>
                  <a:pt x="13949425" y="7788694"/>
                  <a:pt x="13952248" y="7785727"/>
                  <a:pt x="13953636" y="7781753"/>
                </a:cubicBezTo>
                <a:cubicBezTo>
                  <a:pt x="13958805" y="7792428"/>
                  <a:pt x="13975220" y="7798794"/>
                  <a:pt x="13986083" y="7787163"/>
                </a:cubicBezTo>
                <a:cubicBezTo>
                  <a:pt x="14002546" y="7769595"/>
                  <a:pt x="13972971" y="7746523"/>
                  <a:pt x="13956604" y="7764042"/>
                </a:cubicBezTo>
                <a:cubicBezTo>
                  <a:pt x="13954928" y="7765814"/>
                  <a:pt x="13954067" y="7767680"/>
                  <a:pt x="13953301" y="7769499"/>
                </a:cubicBezTo>
                <a:cubicBezTo>
                  <a:pt x="13953253" y="7769403"/>
                  <a:pt x="13953301" y="7769356"/>
                  <a:pt x="13953301" y="7769260"/>
                </a:cubicBezTo>
                <a:cubicBezTo>
                  <a:pt x="13948564" y="7757676"/>
                  <a:pt x="13937173" y="7756336"/>
                  <a:pt x="13928368" y="7760500"/>
                </a:cubicBezTo>
                <a:cubicBezTo>
                  <a:pt x="13926836" y="7760357"/>
                  <a:pt x="13925400" y="7760500"/>
                  <a:pt x="13923870" y="7760692"/>
                </a:cubicBezTo>
                <a:cubicBezTo>
                  <a:pt x="13926550" y="7755761"/>
                  <a:pt x="13927410" y="7749970"/>
                  <a:pt x="13925066" y="7744225"/>
                </a:cubicBezTo>
                <a:lnTo>
                  <a:pt x="13923678" y="7740826"/>
                </a:lnTo>
                <a:cubicBezTo>
                  <a:pt x="13924252" y="7738721"/>
                  <a:pt x="13924683" y="7736518"/>
                  <a:pt x="13924587" y="7734221"/>
                </a:cubicBezTo>
                <a:cubicBezTo>
                  <a:pt x="13924444" y="7730295"/>
                  <a:pt x="13924347" y="7726370"/>
                  <a:pt x="13924204" y="7722445"/>
                </a:cubicBezTo>
                <a:cubicBezTo>
                  <a:pt x="13923870" y="7712345"/>
                  <a:pt x="13913484" y="7704590"/>
                  <a:pt x="13903865" y="7705500"/>
                </a:cubicBezTo>
                <a:cubicBezTo>
                  <a:pt x="13893528" y="7706457"/>
                  <a:pt x="13886971" y="7715313"/>
                  <a:pt x="13887019" y="7725174"/>
                </a:cubicBezTo>
                <a:cubicBezTo>
                  <a:pt x="13881755" y="7723594"/>
                  <a:pt x="13876107" y="7723163"/>
                  <a:pt x="13870077" y="7724456"/>
                </a:cubicBezTo>
                <a:cubicBezTo>
                  <a:pt x="13860555" y="7726466"/>
                  <a:pt x="13853615" y="7732402"/>
                  <a:pt x="13849259" y="7740061"/>
                </a:cubicBezTo>
                <a:cubicBezTo>
                  <a:pt x="13846579" y="7739821"/>
                  <a:pt x="13843756" y="7740061"/>
                  <a:pt x="13841028" y="7741209"/>
                </a:cubicBezTo>
                <a:lnTo>
                  <a:pt x="13833324" y="7744369"/>
                </a:lnTo>
                <a:cubicBezTo>
                  <a:pt x="13831218" y="7745278"/>
                  <a:pt x="13829303" y="7746523"/>
                  <a:pt x="13827628" y="7748103"/>
                </a:cubicBezTo>
                <a:cubicBezTo>
                  <a:pt x="13831361" y="7742215"/>
                  <a:pt x="13831504" y="7733647"/>
                  <a:pt x="13828299" y="7727998"/>
                </a:cubicBezTo>
                <a:cubicBezTo>
                  <a:pt x="13827725" y="7727041"/>
                  <a:pt x="13826958" y="7726514"/>
                  <a:pt x="13826289" y="7725748"/>
                </a:cubicBezTo>
                <a:cubicBezTo>
                  <a:pt x="13829352" y="7720339"/>
                  <a:pt x="13830260" y="7714116"/>
                  <a:pt x="13828107" y="7708611"/>
                </a:cubicBezTo>
                <a:close/>
                <a:moveTo>
                  <a:pt x="13897691" y="7637624"/>
                </a:moveTo>
                <a:cubicBezTo>
                  <a:pt x="13898121" y="7636331"/>
                  <a:pt x="13898457" y="7635135"/>
                  <a:pt x="13898600" y="7633794"/>
                </a:cubicBezTo>
                <a:cubicBezTo>
                  <a:pt x="13899702" y="7634225"/>
                  <a:pt x="13900610" y="7635039"/>
                  <a:pt x="13901759" y="7635422"/>
                </a:cubicBezTo>
                <a:cubicBezTo>
                  <a:pt x="13911139" y="7638294"/>
                  <a:pt x="13922577" y="7631928"/>
                  <a:pt x="13924778" y="7622258"/>
                </a:cubicBezTo>
                <a:cubicBezTo>
                  <a:pt x="13927075" y="7612110"/>
                  <a:pt x="13921667" y="7602297"/>
                  <a:pt x="13911618" y="7599281"/>
                </a:cubicBezTo>
                <a:cubicBezTo>
                  <a:pt x="13911092" y="7599090"/>
                  <a:pt x="13911044" y="7599090"/>
                  <a:pt x="13910708" y="7598994"/>
                </a:cubicBezTo>
                <a:cubicBezTo>
                  <a:pt x="13910565" y="7598899"/>
                  <a:pt x="13910517" y="7598899"/>
                  <a:pt x="13910373" y="7598803"/>
                </a:cubicBezTo>
                <a:cubicBezTo>
                  <a:pt x="13910373" y="7598803"/>
                  <a:pt x="13910373" y="7598803"/>
                  <a:pt x="13910373" y="7598803"/>
                </a:cubicBezTo>
                <a:cubicBezTo>
                  <a:pt x="13909751" y="7597798"/>
                  <a:pt x="13909225" y="7596745"/>
                  <a:pt x="13908795" y="7595643"/>
                </a:cubicBezTo>
                <a:cubicBezTo>
                  <a:pt x="13904679" y="7586405"/>
                  <a:pt x="13891183" y="7584251"/>
                  <a:pt x="13883143" y="7588990"/>
                </a:cubicBezTo>
                <a:cubicBezTo>
                  <a:pt x="13876587" y="7592867"/>
                  <a:pt x="13874193" y="7599186"/>
                  <a:pt x="13874529" y="7605744"/>
                </a:cubicBezTo>
                <a:cubicBezTo>
                  <a:pt x="13872088" y="7604116"/>
                  <a:pt x="13869312" y="7602871"/>
                  <a:pt x="13865962" y="7602728"/>
                </a:cubicBezTo>
                <a:cubicBezTo>
                  <a:pt x="13856582" y="7602249"/>
                  <a:pt x="13845862" y="7610339"/>
                  <a:pt x="13846293" y="7620487"/>
                </a:cubicBezTo>
                <a:cubicBezTo>
                  <a:pt x="13846724" y="7630396"/>
                  <a:pt x="13849499" y="7640065"/>
                  <a:pt x="13858161" y="7645905"/>
                </a:cubicBezTo>
                <a:cubicBezTo>
                  <a:pt x="13866106" y="7651218"/>
                  <a:pt x="13875006" y="7651649"/>
                  <a:pt x="13884196" y="7650405"/>
                </a:cubicBezTo>
                <a:cubicBezTo>
                  <a:pt x="13884721" y="7650356"/>
                  <a:pt x="13885106" y="7649925"/>
                  <a:pt x="13885631" y="7649830"/>
                </a:cubicBezTo>
                <a:cubicBezTo>
                  <a:pt x="13884770" y="7653085"/>
                  <a:pt x="13884578" y="7656675"/>
                  <a:pt x="13886253" y="7660743"/>
                </a:cubicBezTo>
                <a:cubicBezTo>
                  <a:pt x="13895346" y="7682954"/>
                  <a:pt x="13930808" y="7670796"/>
                  <a:pt x="13921667" y="7648442"/>
                </a:cubicBezTo>
                <a:cubicBezTo>
                  <a:pt x="13917121" y="7637480"/>
                  <a:pt x="13906449" y="7634895"/>
                  <a:pt x="13897691" y="7637624"/>
                </a:cubicBezTo>
                <a:close/>
                <a:moveTo>
                  <a:pt x="13844666" y="7690661"/>
                </a:moveTo>
                <a:lnTo>
                  <a:pt x="13838970" y="7696741"/>
                </a:lnTo>
                <a:cubicBezTo>
                  <a:pt x="13832080" y="7704112"/>
                  <a:pt x="13834806" y="7717228"/>
                  <a:pt x="13842224" y="7723020"/>
                </a:cubicBezTo>
                <a:cubicBezTo>
                  <a:pt x="13850791" y="7729721"/>
                  <a:pt x="13861606" y="7727136"/>
                  <a:pt x="13868547" y="7719764"/>
                </a:cubicBezTo>
                <a:lnTo>
                  <a:pt x="13874241" y="7713685"/>
                </a:lnTo>
                <a:cubicBezTo>
                  <a:pt x="13881181" y="7706266"/>
                  <a:pt x="13878405" y="7693198"/>
                  <a:pt x="13870987" y="7687358"/>
                </a:cubicBezTo>
                <a:cubicBezTo>
                  <a:pt x="13862373" y="7680705"/>
                  <a:pt x="13851605" y="7683241"/>
                  <a:pt x="13844666" y="7690661"/>
                </a:cubicBezTo>
                <a:close/>
                <a:moveTo>
                  <a:pt x="13955933" y="7668882"/>
                </a:moveTo>
                <a:cubicBezTo>
                  <a:pt x="13953110" y="7668402"/>
                  <a:pt x="13950191" y="7668355"/>
                  <a:pt x="13947414" y="7669407"/>
                </a:cubicBezTo>
                <a:cubicBezTo>
                  <a:pt x="13937987" y="7672950"/>
                  <a:pt x="13932005" y="7683098"/>
                  <a:pt x="13935355" y="7693007"/>
                </a:cubicBezTo>
                <a:cubicBezTo>
                  <a:pt x="13935498" y="7693341"/>
                  <a:pt x="13935594" y="7693725"/>
                  <a:pt x="13935738" y="7694059"/>
                </a:cubicBezTo>
                <a:cubicBezTo>
                  <a:pt x="13934062" y="7699182"/>
                  <a:pt x="13934350" y="7704830"/>
                  <a:pt x="13937939" y="7709282"/>
                </a:cubicBezTo>
                <a:cubicBezTo>
                  <a:pt x="13942581" y="7715026"/>
                  <a:pt x="13947414" y="7719908"/>
                  <a:pt x="13955263" y="7720435"/>
                </a:cubicBezTo>
                <a:cubicBezTo>
                  <a:pt x="13961341" y="7720818"/>
                  <a:pt x="13966605" y="7718281"/>
                  <a:pt x="13970338" y="7714164"/>
                </a:cubicBezTo>
                <a:lnTo>
                  <a:pt x="13977230" y="7715169"/>
                </a:lnTo>
                <a:cubicBezTo>
                  <a:pt x="13986275" y="7716462"/>
                  <a:pt x="13995894" y="7710669"/>
                  <a:pt x="13998191" y="7701575"/>
                </a:cubicBezTo>
                <a:cubicBezTo>
                  <a:pt x="14000393" y="7705165"/>
                  <a:pt x="14003887" y="7708133"/>
                  <a:pt x="14009293" y="7709377"/>
                </a:cubicBezTo>
                <a:lnTo>
                  <a:pt x="14014319" y="7710478"/>
                </a:lnTo>
                <a:cubicBezTo>
                  <a:pt x="14037865" y="7715744"/>
                  <a:pt x="14046815" y="7679364"/>
                  <a:pt x="14023269" y="7674099"/>
                </a:cubicBezTo>
                <a:lnTo>
                  <a:pt x="14018243" y="7672950"/>
                </a:lnTo>
                <a:cubicBezTo>
                  <a:pt x="14006470" y="7670318"/>
                  <a:pt x="13998335" y="7678120"/>
                  <a:pt x="13996133" y="7687215"/>
                </a:cubicBezTo>
                <a:cubicBezTo>
                  <a:pt x="13993501" y="7682619"/>
                  <a:pt x="13989242" y="7679077"/>
                  <a:pt x="13983500" y="7678215"/>
                </a:cubicBezTo>
                <a:lnTo>
                  <a:pt x="13983164" y="7678168"/>
                </a:lnTo>
                <a:cubicBezTo>
                  <a:pt x="13985318" y="7677115"/>
                  <a:pt x="13987423" y="7675774"/>
                  <a:pt x="13989289" y="7673764"/>
                </a:cubicBezTo>
                <a:cubicBezTo>
                  <a:pt x="14005753" y="7656197"/>
                  <a:pt x="13975076" y="7634560"/>
                  <a:pt x="13958853" y="7651888"/>
                </a:cubicBezTo>
                <a:cubicBezTo>
                  <a:pt x="13953445" y="7657728"/>
                  <a:pt x="13953396" y="7663807"/>
                  <a:pt x="13955933" y="7668882"/>
                </a:cubicBezTo>
                <a:close/>
                <a:moveTo>
                  <a:pt x="13972732" y="7365112"/>
                </a:moveTo>
                <a:cubicBezTo>
                  <a:pt x="13972732" y="7364921"/>
                  <a:pt x="13972732" y="7364873"/>
                  <a:pt x="13972778" y="7364730"/>
                </a:cubicBezTo>
                <a:cubicBezTo>
                  <a:pt x="13972778" y="7364730"/>
                  <a:pt x="13972778" y="7364730"/>
                  <a:pt x="13972778" y="7364730"/>
                </a:cubicBezTo>
                <a:cubicBezTo>
                  <a:pt x="13973449" y="7363725"/>
                  <a:pt x="13974216" y="7362814"/>
                  <a:pt x="13975029" y="7361953"/>
                </a:cubicBezTo>
                <a:cubicBezTo>
                  <a:pt x="13976320" y="7360469"/>
                  <a:pt x="13976942" y="7358650"/>
                  <a:pt x="13977518" y="7356831"/>
                </a:cubicBezTo>
                <a:cubicBezTo>
                  <a:pt x="13978809" y="7364490"/>
                  <a:pt x="13984313" y="7371431"/>
                  <a:pt x="13992448" y="7372484"/>
                </a:cubicBezTo>
                <a:cubicBezTo>
                  <a:pt x="14002260" y="7373776"/>
                  <a:pt x="14012644" y="7367697"/>
                  <a:pt x="14014128" y="7357310"/>
                </a:cubicBezTo>
                <a:lnTo>
                  <a:pt x="14015324" y="7349077"/>
                </a:lnTo>
                <a:cubicBezTo>
                  <a:pt x="14016713" y="7339360"/>
                  <a:pt x="14010395" y="7328685"/>
                  <a:pt x="14000154" y="7327345"/>
                </a:cubicBezTo>
                <a:cubicBezTo>
                  <a:pt x="13990342" y="7326052"/>
                  <a:pt x="13979910" y="7332132"/>
                  <a:pt x="13978426" y="7342519"/>
                </a:cubicBezTo>
                <a:lnTo>
                  <a:pt x="13977756" y="7347210"/>
                </a:lnTo>
                <a:cubicBezTo>
                  <a:pt x="13976560" y="7342663"/>
                  <a:pt x="13974023" y="7338354"/>
                  <a:pt x="13970434" y="7335865"/>
                </a:cubicBezTo>
                <a:cubicBezTo>
                  <a:pt x="13961390" y="7329547"/>
                  <a:pt x="13951052" y="7332897"/>
                  <a:pt x="13944352" y="7340509"/>
                </a:cubicBezTo>
                <a:cubicBezTo>
                  <a:pt x="13936648" y="7349268"/>
                  <a:pt x="13934398" y="7360804"/>
                  <a:pt x="13935929" y="7372149"/>
                </a:cubicBezTo>
                <a:cubicBezTo>
                  <a:pt x="13937221" y="7381866"/>
                  <a:pt x="13947750" y="7389668"/>
                  <a:pt x="13957465" y="7387610"/>
                </a:cubicBezTo>
                <a:cubicBezTo>
                  <a:pt x="13967658" y="7385456"/>
                  <a:pt x="13974310" y="7376457"/>
                  <a:pt x="13972923" y="7366070"/>
                </a:cubicBezTo>
                <a:cubicBezTo>
                  <a:pt x="13972778" y="7365448"/>
                  <a:pt x="13972732" y="7365399"/>
                  <a:pt x="13972732" y="7365112"/>
                </a:cubicBezTo>
                <a:close/>
                <a:moveTo>
                  <a:pt x="13975937" y="7494643"/>
                </a:moveTo>
                <a:cubicBezTo>
                  <a:pt x="13984791" y="7500961"/>
                  <a:pt x="13995033" y="7499190"/>
                  <a:pt x="14002260" y="7491483"/>
                </a:cubicBezTo>
                <a:lnTo>
                  <a:pt x="14007954" y="7485404"/>
                </a:lnTo>
                <a:cubicBezTo>
                  <a:pt x="14008385" y="7484926"/>
                  <a:pt x="14008433" y="7484303"/>
                  <a:pt x="14008816" y="7483777"/>
                </a:cubicBezTo>
                <a:cubicBezTo>
                  <a:pt x="14009581" y="7483920"/>
                  <a:pt x="14010203" y="7484399"/>
                  <a:pt x="14010969" y="7484495"/>
                </a:cubicBezTo>
                <a:cubicBezTo>
                  <a:pt x="14021211" y="7485357"/>
                  <a:pt x="14030399" y="7478654"/>
                  <a:pt x="14031931" y="7468267"/>
                </a:cubicBezTo>
                <a:lnTo>
                  <a:pt x="14033127" y="7460034"/>
                </a:lnTo>
                <a:cubicBezTo>
                  <a:pt x="14034515" y="7450317"/>
                  <a:pt x="14026857" y="7439882"/>
                  <a:pt x="14016904" y="7439068"/>
                </a:cubicBezTo>
                <a:cubicBezTo>
                  <a:pt x="14006662" y="7438254"/>
                  <a:pt x="13997426" y="7444908"/>
                  <a:pt x="13995942" y="7455295"/>
                </a:cubicBezTo>
                <a:lnTo>
                  <a:pt x="13995894" y="7455678"/>
                </a:lnTo>
                <a:cubicBezTo>
                  <a:pt x="13989625" y="7454817"/>
                  <a:pt x="13983355" y="7457018"/>
                  <a:pt x="13978474" y="7462236"/>
                </a:cubicBezTo>
                <a:lnTo>
                  <a:pt x="13972778" y="7468315"/>
                </a:lnTo>
                <a:cubicBezTo>
                  <a:pt x="13966031" y="7475544"/>
                  <a:pt x="13968185" y="7489090"/>
                  <a:pt x="13975937" y="7494643"/>
                </a:cubicBezTo>
                <a:close/>
                <a:moveTo>
                  <a:pt x="14060932" y="7473102"/>
                </a:moveTo>
                <a:cubicBezTo>
                  <a:pt x="14058970" y="7474203"/>
                  <a:pt x="14057104" y="7475639"/>
                  <a:pt x="14055477" y="7477362"/>
                </a:cubicBezTo>
                <a:lnTo>
                  <a:pt x="14049781" y="7483441"/>
                </a:lnTo>
                <a:cubicBezTo>
                  <a:pt x="14046623" y="7486793"/>
                  <a:pt x="14045665" y="7491387"/>
                  <a:pt x="14046048" y="7495887"/>
                </a:cubicBezTo>
                <a:cubicBezTo>
                  <a:pt x="14043704" y="7493733"/>
                  <a:pt x="14041024" y="7491914"/>
                  <a:pt x="14037577" y="7491387"/>
                </a:cubicBezTo>
                <a:lnTo>
                  <a:pt x="14029442" y="7490000"/>
                </a:lnTo>
                <a:cubicBezTo>
                  <a:pt x="14019870" y="7488420"/>
                  <a:pt x="14009102" y="7494403"/>
                  <a:pt x="14007523" y="7504551"/>
                </a:cubicBezTo>
                <a:cubicBezTo>
                  <a:pt x="14006040" y="7514221"/>
                  <a:pt x="14011782" y="7524752"/>
                  <a:pt x="14022073" y="7526475"/>
                </a:cubicBezTo>
                <a:lnTo>
                  <a:pt x="14030208" y="7527815"/>
                </a:lnTo>
                <a:cubicBezTo>
                  <a:pt x="14039780" y="7529395"/>
                  <a:pt x="14050546" y="7523411"/>
                  <a:pt x="14052127" y="7513263"/>
                </a:cubicBezTo>
                <a:cubicBezTo>
                  <a:pt x="14052366" y="7511731"/>
                  <a:pt x="14052127" y="7510152"/>
                  <a:pt x="14051983" y="7508572"/>
                </a:cubicBezTo>
                <a:cubicBezTo>
                  <a:pt x="14052366" y="7508907"/>
                  <a:pt x="14052557" y="7509434"/>
                  <a:pt x="14052940" y="7509721"/>
                </a:cubicBezTo>
                <a:cubicBezTo>
                  <a:pt x="14061459" y="7516422"/>
                  <a:pt x="14072322" y="7513934"/>
                  <a:pt x="14079261" y="7506562"/>
                </a:cubicBezTo>
                <a:lnTo>
                  <a:pt x="14083521" y="7502014"/>
                </a:lnTo>
                <a:cubicBezTo>
                  <a:pt x="14083904" y="7503019"/>
                  <a:pt x="14083952" y="7504025"/>
                  <a:pt x="14084526" y="7504982"/>
                </a:cubicBezTo>
                <a:cubicBezTo>
                  <a:pt x="14089216" y="7513024"/>
                  <a:pt x="14101754" y="7517475"/>
                  <a:pt x="14109938" y="7511636"/>
                </a:cubicBezTo>
                <a:lnTo>
                  <a:pt x="14111469" y="7510534"/>
                </a:lnTo>
                <a:cubicBezTo>
                  <a:pt x="14118170" y="7515848"/>
                  <a:pt x="14127837" y="7517093"/>
                  <a:pt x="14135398" y="7509003"/>
                </a:cubicBezTo>
                <a:cubicBezTo>
                  <a:pt x="14145209" y="7498520"/>
                  <a:pt x="14139561" y="7485164"/>
                  <a:pt x="14130038" y="7479612"/>
                </a:cubicBezTo>
                <a:cubicBezTo>
                  <a:pt x="14130851" y="7477936"/>
                  <a:pt x="14131665" y="7476213"/>
                  <a:pt x="14131952" y="7474299"/>
                </a:cubicBezTo>
                <a:cubicBezTo>
                  <a:pt x="14133292" y="7464151"/>
                  <a:pt x="14125922" y="7454673"/>
                  <a:pt x="14115872" y="7453237"/>
                </a:cubicBezTo>
                <a:lnTo>
                  <a:pt x="14107641" y="7452088"/>
                </a:lnTo>
                <a:cubicBezTo>
                  <a:pt x="14101659" y="7451226"/>
                  <a:pt x="14096011" y="7453811"/>
                  <a:pt x="14091992" y="7457976"/>
                </a:cubicBezTo>
                <a:lnTo>
                  <a:pt x="14091608" y="7446871"/>
                </a:lnTo>
                <a:cubicBezTo>
                  <a:pt x="14091273" y="7436770"/>
                  <a:pt x="14082229" y="7428489"/>
                  <a:pt x="14072179" y="7428872"/>
                </a:cubicBezTo>
                <a:cubicBezTo>
                  <a:pt x="14061985" y="7429255"/>
                  <a:pt x="14053802" y="7438159"/>
                  <a:pt x="14054184" y="7448307"/>
                </a:cubicBezTo>
                <a:lnTo>
                  <a:pt x="14054567" y="7460082"/>
                </a:lnTo>
                <a:cubicBezTo>
                  <a:pt x="14054710" y="7465156"/>
                  <a:pt x="14057247" y="7469799"/>
                  <a:pt x="14060932" y="7473102"/>
                </a:cubicBezTo>
                <a:close/>
                <a:moveTo>
                  <a:pt x="14081367" y="7311548"/>
                </a:moveTo>
                <a:lnTo>
                  <a:pt x="14082563" y="7303315"/>
                </a:lnTo>
                <a:cubicBezTo>
                  <a:pt x="14083999" y="7293311"/>
                  <a:pt x="14080123" y="7283211"/>
                  <a:pt x="14069499" y="7280290"/>
                </a:cubicBezTo>
                <a:cubicBezTo>
                  <a:pt x="14060692" y="7277849"/>
                  <a:pt x="14047915" y="7283259"/>
                  <a:pt x="14046431" y="7293359"/>
                </a:cubicBezTo>
                <a:lnTo>
                  <a:pt x="14045283" y="7301592"/>
                </a:lnTo>
                <a:cubicBezTo>
                  <a:pt x="14043847" y="7311596"/>
                  <a:pt x="14047723" y="7321696"/>
                  <a:pt x="14058348" y="7324664"/>
                </a:cubicBezTo>
                <a:cubicBezTo>
                  <a:pt x="14067105" y="7327057"/>
                  <a:pt x="14079931" y="7321601"/>
                  <a:pt x="14081367" y="7311548"/>
                </a:cubicBezTo>
                <a:close/>
                <a:moveTo>
                  <a:pt x="14168036" y="7298289"/>
                </a:moveTo>
                <a:lnTo>
                  <a:pt x="14160522" y="7294986"/>
                </a:lnTo>
                <a:cubicBezTo>
                  <a:pt x="14151334" y="7290965"/>
                  <a:pt x="14139992" y="7297858"/>
                  <a:pt x="14136976" y="7306762"/>
                </a:cubicBezTo>
                <a:cubicBezTo>
                  <a:pt x="14133531" y="7317005"/>
                  <a:pt x="14139465" y="7326244"/>
                  <a:pt x="14148703" y="7330312"/>
                </a:cubicBezTo>
                <a:lnTo>
                  <a:pt x="14151143" y="7331365"/>
                </a:lnTo>
                <a:cubicBezTo>
                  <a:pt x="14153201" y="7350991"/>
                  <a:pt x="14184451" y="7355874"/>
                  <a:pt x="14187610" y="7333759"/>
                </a:cubicBezTo>
                <a:cubicBezTo>
                  <a:pt x="14188711" y="7326004"/>
                  <a:pt x="14185361" y="7320212"/>
                  <a:pt x="14180480" y="7316479"/>
                </a:cubicBezTo>
                <a:cubicBezTo>
                  <a:pt x="14180480" y="7316000"/>
                  <a:pt x="14180671" y="7315521"/>
                  <a:pt x="14180623" y="7315091"/>
                </a:cubicBezTo>
                <a:cubicBezTo>
                  <a:pt x="14187658" y="7319447"/>
                  <a:pt x="14197756" y="7319063"/>
                  <a:pt x="14203499" y="7312937"/>
                </a:cubicBezTo>
                <a:cubicBezTo>
                  <a:pt x="14210582" y="7305326"/>
                  <a:pt x="14210916" y="7294124"/>
                  <a:pt x="14203833" y="7286418"/>
                </a:cubicBezTo>
                <a:cubicBezTo>
                  <a:pt x="14203450" y="7285987"/>
                  <a:pt x="14203402" y="7285939"/>
                  <a:pt x="14203211" y="7285700"/>
                </a:cubicBezTo>
                <a:cubicBezTo>
                  <a:pt x="14203116" y="7285556"/>
                  <a:pt x="14203116" y="7285508"/>
                  <a:pt x="14203019" y="7285365"/>
                </a:cubicBezTo>
                <a:cubicBezTo>
                  <a:pt x="14203019" y="7285365"/>
                  <a:pt x="14203019" y="7285365"/>
                  <a:pt x="14203019" y="7285365"/>
                </a:cubicBezTo>
                <a:cubicBezTo>
                  <a:pt x="14203019" y="7284168"/>
                  <a:pt x="14203116" y="7283019"/>
                  <a:pt x="14203259" y="7281822"/>
                </a:cubicBezTo>
                <a:cubicBezTo>
                  <a:pt x="14204408" y="7271770"/>
                  <a:pt x="14193832" y="7263058"/>
                  <a:pt x="14184499" y="7263058"/>
                </a:cubicBezTo>
                <a:cubicBezTo>
                  <a:pt x="14173445" y="7263058"/>
                  <a:pt x="14166887" y="7271722"/>
                  <a:pt x="14165787" y="7281822"/>
                </a:cubicBezTo>
                <a:cubicBezTo>
                  <a:pt x="14165213" y="7287567"/>
                  <a:pt x="14166074" y="7293119"/>
                  <a:pt x="14168036" y="7298289"/>
                </a:cubicBezTo>
                <a:close/>
                <a:moveTo>
                  <a:pt x="14230250" y="7407810"/>
                </a:moveTo>
                <a:cubicBezTo>
                  <a:pt x="14225512" y="7414512"/>
                  <a:pt x="14224556" y="7423607"/>
                  <a:pt x="14232308" y="7430835"/>
                </a:cubicBezTo>
                <a:lnTo>
                  <a:pt x="14236089" y="7434377"/>
                </a:lnTo>
                <a:cubicBezTo>
                  <a:pt x="14243555" y="7441366"/>
                  <a:pt x="14252360" y="7440361"/>
                  <a:pt x="14258917" y="7435861"/>
                </a:cubicBezTo>
                <a:cubicBezTo>
                  <a:pt x="14259970" y="7435956"/>
                  <a:pt x="14260974" y="7435622"/>
                  <a:pt x="14262027" y="7435622"/>
                </a:cubicBezTo>
                <a:cubicBezTo>
                  <a:pt x="14260114" y="7437919"/>
                  <a:pt x="14258534" y="7440552"/>
                  <a:pt x="14257912" y="7443664"/>
                </a:cubicBezTo>
                <a:cubicBezTo>
                  <a:pt x="14256093" y="7453428"/>
                  <a:pt x="14262841" y="7463720"/>
                  <a:pt x="14272796" y="7465395"/>
                </a:cubicBezTo>
                <a:cubicBezTo>
                  <a:pt x="14287728" y="7467836"/>
                  <a:pt x="14303089" y="7463672"/>
                  <a:pt x="14312039" y="7450796"/>
                </a:cubicBezTo>
                <a:cubicBezTo>
                  <a:pt x="14317590" y="7442802"/>
                  <a:pt x="14318595" y="7431218"/>
                  <a:pt x="14310172" y="7424564"/>
                </a:cubicBezTo>
                <a:cubicBezTo>
                  <a:pt x="14302946" y="7418868"/>
                  <a:pt x="14289880" y="7417863"/>
                  <a:pt x="14283946" y="7426431"/>
                </a:cubicBezTo>
                <a:cubicBezTo>
                  <a:pt x="14283276" y="7427388"/>
                  <a:pt x="14282559" y="7428250"/>
                  <a:pt x="14281840" y="7429064"/>
                </a:cubicBezTo>
                <a:cubicBezTo>
                  <a:pt x="14281792" y="7429064"/>
                  <a:pt x="14281745" y="7429064"/>
                  <a:pt x="14281697" y="7429064"/>
                </a:cubicBezTo>
                <a:lnTo>
                  <a:pt x="14281363" y="7429064"/>
                </a:lnTo>
                <a:cubicBezTo>
                  <a:pt x="14281218" y="7429016"/>
                  <a:pt x="14280692" y="7428968"/>
                  <a:pt x="14279688" y="7428825"/>
                </a:cubicBezTo>
                <a:cubicBezTo>
                  <a:pt x="14278012" y="7428585"/>
                  <a:pt x="14276432" y="7428825"/>
                  <a:pt x="14274758" y="7428968"/>
                </a:cubicBezTo>
                <a:cubicBezTo>
                  <a:pt x="14278443" y="7423846"/>
                  <a:pt x="14280118" y="7416905"/>
                  <a:pt x="14278012" y="7410922"/>
                </a:cubicBezTo>
                <a:cubicBezTo>
                  <a:pt x="14279688" y="7404412"/>
                  <a:pt x="14278061" y="7396801"/>
                  <a:pt x="14272987" y="7392349"/>
                </a:cubicBezTo>
                <a:cubicBezTo>
                  <a:pt x="14270595" y="7390291"/>
                  <a:pt x="14267915" y="7389046"/>
                  <a:pt x="14265186" y="7388281"/>
                </a:cubicBezTo>
                <a:cubicBezTo>
                  <a:pt x="14262698" y="7381435"/>
                  <a:pt x="14256955" y="7376266"/>
                  <a:pt x="14248915" y="7375835"/>
                </a:cubicBezTo>
                <a:cubicBezTo>
                  <a:pt x="14239488" y="7375308"/>
                  <a:pt x="14228863" y="7383350"/>
                  <a:pt x="14229197" y="7393545"/>
                </a:cubicBezTo>
                <a:lnTo>
                  <a:pt x="14229581" y="7405321"/>
                </a:lnTo>
                <a:cubicBezTo>
                  <a:pt x="14229533" y="7406183"/>
                  <a:pt x="14230107" y="7406901"/>
                  <a:pt x="14230250" y="7407810"/>
                </a:cubicBezTo>
                <a:close/>
                <a:moveTo>
                  <a:pt x="14520744" y="7362814"/>
                </a:moveTo>
                <a:cubicBezTo>
                  <a:pt x="14513900" y="7368846"/>
                  <a:pt x="14511172" y="7378420"/>
                  <a:pt x="14516197" y="7386797"/>
                </a:cubicBezTo>
                <a:cubicBezTo>
                  <a:pt x="14521078" y="7394886"/>
                  <a:pt x="14533521" y="7399003"/>
                  <a:pt x="14541704" y="7393163"/>
                </a:cubicBezTo>
                <a:lnTo>
                  <a:pt x="14551228" y="7386366"/>
                </a:lnTo>
                <a:cubicBezTo>
                  <a:pt x="14559413" y="7380526"/>
                  <a:pt x="14563049" y="7369947"/>
                  <a:pt x="14557593" y="7360852"/>
                </a:cubicBezTo>
                <a:cubicBezTo>
                  <a:pt x="14556685" y="7359368"/>
                  <a:pt x="14555488" y="7358076"/>
                  <a:pt x="14554196" y="7356927"/>
                </a:cubicBezTo>
                <a:cubicBezTo>
                  <a:pt x="14554339" y="7356353"/>
                  <a:pt x="14554579" y="7355778"/>
                  <a:pt x="14554675" y="7355156"/>
                </a:cubicBezTo>
                <a:lnTo>
                  <a:pt x="14556062" y="7347018"/>
                </a:lnTo>
                <a:cubicBezTo>
                  <a:pt x="14557641" y="7337397"/>
                  <a:pt x="14549793" y="7327009"/>
                  <a:pt x="14540031" y="7326196"/>
                </a:cubicBezTo>
                <a:cubicBezTo>
                  <a:pt x="14529693" y="7325286"/>
                  <a:pt x="14520935" y="7331940"/>
                  <a:pt x="14519213" y="7342232"/>
                </a:cubicBezTo>
                <a:lnTo>
                  <a:pt x="14517824" y="7350369"/>
                </a:lnTo>
                <a:cubicBezTo>
                  <a:pt x="14517059" y="7354677"/>
                  <a:pt x="14518303" y="7359129"/>
                  <a:pt x="14520744" y="7362814"/>
                </a:cubicBezTo>
                <a:close/>
                <a:moveTo>
                  <a:pt x="14666755" y="7185369"/>
                </a:moveTo>
                <a:lnTo>
                  <a:pt x="14667522" y="7180822"/>
                </a:lnTo>
                <a:cubicBezTo>
                  <a:pt x="14669149" y="7170913"/>
                  <a:pt x="14660534" y="7161387"/>
                  <a:pt x="14651011" y="7160334"/>
                </a:cubicBezTo>
                <a:cubicBezTo>
                  <a:pt x="14640530" y="7159233"/>
                  <a:pt x="14632203" y="7166940"/>
                  <a:pt x="14630576" y="7176848"/>
                </a:cubicBezTo>
                <a:lnTo>
                  <a:pt x="14627848" y="7193171"/>
                </a:lnTo>
                <a:cubicBezTo>
                  <a:pt x="14627226" y="7196905"/>
                  <a:pt x="14628374" y="7200400"/>
                  <a:pt x="14630146" y="7203607"/>
                </a:cubicBezTo>
                <a:cubicBezTo>
                  <a:pt x="14626604" y="7209255"/>
                  <a:pt x="14625647" y="7216148"/>
                  <a:pt x="14629427" y="7222562"/>
                </a:cubicBezTo>
                <a:cubicBezTo>
                  <a:pt x="14634165" y="7230604"/>
                  <a:pt x="14646656" y="7235056"/>
                  <a:pt x="14654839" y="7229215"/>
                </a:cubicBezTo>
                <a:lnTo>
                  <a:pt x="14664363" y="7222418"/>
                </a:lnTo>
                <a:cubicBezTo>
                  <a:pt x="14664698" y="7222179"/>
                  <a:pt x="14664937" y="7221796"/>
                  <a:pt x="14665272" y="7221509"/>
                </a:cubicBezTo>
                <a:cubicBezTo>
                  <a:pt x="14669675" y="7225769"/>
                  <a:pt x="14675992" y="7228210"/>
                  <a:pt x="14681879" y="7227110"/>
                </a:cubicBezTo>
                <a:cubicBezTo>
                  <a:pt x="14690493" y="7225482"/>
                  <a:pt x="14695518" y="7218589"/>
                  <a:pt x="14696475" y="7210595"/>
                </a:cubicBezTo>
                <a:cubicBezTo>
                  <a:pt x="14702648" y="7208010"/>
                  <a:pt x="14707339" y="7202745"/>
                  <a:pt x="14707865" y="7195277"/>
                </a:cubicBezTo>
                <a:cubicBezTo>
                  <a:pt x="14708582" y="7185991"/>
                  <a:pt x="14700830" y="7175173"/>
                  <a:pt x="14690732" y="7175317"/>
                </a:cubicBezTo>
                <a:cubicBezTo>
                  <a:pt x="14681544" y="7175556"/>
                  <a:pt x="14672786" y="7178237"/>
                  <a:pt x="14666755" y="7185369"/>
                </a:cubicBezTo>
                <a:close/>
                <a:moveTo>
                  <a:pt x="14726051" y="6893423"/>
                </a:moveTo>
                <a:cubicBezTo>
                  <a:pt x="14749644" y="6897396"/>
                  <a:pt x="14751367" y="6860155"/>
                  <a:pt x="14728013" y="6856278"/>
                </a:cubicBezTo>
                <a:cubicBezTo>
                  <a:pt x="14704372" y="6852352"/>
                  <a:pt x="14702697" y="6889546"/>
                  <a:pt x="14726051" y="6893423"/>
                </a:cubicBezTo>
                <a:close/>
                <a:moveTo>
                  <a:pt x="14729402" y="6751591"/>
                </a:moveTo>
                <a:cubicBezTo>
                  <a:pt x="14752899" y="6755516"/>
                  <a:pt x="14761896" y="6719424"/>
                  <a:pt x="14738302" y="6715451"/>
                </a:cubicBezTo>
                <a:cubicBezTo>
                  <a:pt x="14714804" y="6711526"/>
                  <a:pt x="14705759" y="6747666"/>
                  <a:pt x="14729402" y="6751591"/>
                </a:cubicBezTo>
                <a:close/>
                <a:moveTo>
                  <a:pt x="14723611" y="6930999"/>
                </a:moveTo>
                <a:cubicBezTo>
                  <a:pt x="14700017" y="6927027"/>
                  <a:pt x="14698869" y="6964268"/>
                  <a:pt x="14722175" y="6968145"/>
                </a:cubicBezTo>
                <a:cubicBezTo>
                  <a:pt x="14745768" y="6972118"/>
                  <a:pt x="14746917" y="6934877"/>
                  <a:pt x="14723611" y="6930999"/>
                </a:cubicBezTo>
                <a:close/>
                <a:moveTo>
                  <a:pt x="14702171" y="7061439"/>
                </a:moveTo>
                <a:cubicBezTo>
                  <a:pt x="14679294" y="7057610"/>
                  <a:pt x="14677141" y="7092266"/>
                  <a:pt x="14698341" y="7097914"/>
                </a:cubicBezTo>
                <a:cubicBezTo>
                  <a:pt x="14705999" y="7110695"/>
                  <a:pt x="14729402" y="7111365"/>
                  <a:pt x="14732511" y="7092601"/>
                </a:cubicBezTo>
                <a:lnTo>
                  <a:pt x="14733373" y="7087575"/>
                </a:lnTo>
                <a:cubicBezTo>
                  <a:pt x="14735813" y="7073071"/>
                  <a:pt x="14722940" y="7064981"/>
                  <a:pt x="14711741" y="7066321"/>
                </a:cubicBezTo>
                <a:cubicBezTo>
                  <a:pt x="14709204" y="7064024"/>
                  <a:pt x="14706190" y="7062157"/>
                  <a:pt x="14702171" y="7061439"/>
                </a:cubicBezTo>
                <a:close/>
                <a:moveTo>
                  <a:pt x="14760603" y="7280770"/>
                </a:moveTo>
                <a:cubicBezTo>
                  <a:pt x="14762039" y="7278424"/>
                  <a:pt x="14763044" y="7275839"/>
                  <a:pt x="14763092" y="7273206"/>
                </a:cubicBezTo>
                <a:cubicBezTo>
                  <a:pt x="14763523" y="7262436"/>
                  <a:pt x="14756439" y="7254825"/>
                  <a:pt x="14746150" y="7253102"/>
                </a:cubicBezTo>
                <a:lnTo>
                  <a:pt x="14738015" y="7251713"/>
                </a:lnTo>
                <a:cubicBezTo>
                  <a:pt x="14728395" y="7250134"/>
                  <a:pt x="14718297" y="7259228"/>
                  <a:pt x="14717915" y="7268707"/>
                </a:cubicBezTo>
                <a:cubicBezTo>
                  <a:pt x="14717484" y="7279477"/>
                  <a:pt x="14724567" y="7287088"/>
                  <a:pt x="14734856" y="7288811"/>
                </a:cubicBezTo>
                <a:lnTo>
                  <a:pt x="14742993" y="7290152"/>
                </a:lnTo>
                <a:cubicBezTo>
                  <a:pt x="14744954" y="7290486"/>
                  <a:pt x="14746917" y="7290103"/>
                  <a:pt x="14748830" y="7289625"/>
                </a:cubicBezTo>
                <a:cubicBezTo>
                  <a:pt x="14742848" y="7299581"/>
                  <a:pt x="14744954" y="7314229"/>
                  <a:pt x="14759504" y="7316622"/>
                </a:cubicBezTo>
                <a:cubicBezTo>
                  <a:pt x="14783001" y="7320547"/>
                  <a:pt x="14791998" y="7284455"/>
                  <a:pt x="14768404" y="7280482"/>
                </a:cubicBezTo>
                <a:cubicBezTo>
                  <a:pt x="14765581" y="7280052"/>
                  <a:pt x="14762997" y="7280243"/>
                  <a:pt x="14760603" y="7280770"/>
                </a:cubicBezTo>
                <a:close/>
                <a:moveTo>
                  <a:pt x="14735958" y="7316957"/>
                </a:moveTo>
                <a:cubicBezTo>
                  <a:pt x="14712315" y="7313032"/>
                  <a:pt x="14705902" y="7349651"/>
                  <a:pt x="14729496" y="7353624"/>
                </a:cubicBezTo>
                <a:cubicBezTo>
                  <a:pt x="14753091" y="7357549"/>
                  <a:pt x="14759550" y="7320883"/>
                  <a:pt x="14735958" y="7316957"/>
                </a:cubicBezTo>
                <a:close/>
                <a:moveTo>
                  <a:pt x="14708153" y="7220169"/>
                </a:moveTo>
                <a:cubicBezTo>
                  <a:pt x="14684511" y="7216243"/>
                  <a:pt x="14680443" y="7253198"/>
                  <a:pt x="14703989" y="7257123"/>
                </a:cubicBezTo>
                <a:cubicBezTo>
                  <a:pt x="14727582" y="7261048"/>
                  <a:pt x="14731697" y="7224094"/>
                  <a:pt x="14708153" y="7220169"/>
                </a:cubicBezTo>
                <a:close/>
                <a:moveTo>
                  <a:pt x="14520218" y="7651361"/>
                </a:moveTo>
                <a:cubicBezTo>
                  <a:pt x="14530890" y="7651888"/>
                  <a:pt x="14538738" y="7644899"/>
                  <a:pt x="14540462" y="7634608"/>
                </a:cubicBezTo>
                <a:lnTo>
                  <a:pt x="14541801" y="7626471"/>
                </a:lnTo>
                <a:cubicBezTo>
                  <a:pt x="14543380" y="7616849"/>
                  <a:pt x="14534574" y="7606653"/>
                  <a:pt x="14525050" y="7606222"/>
                </a:cubicBezTo>
                <a:cubicBezTo>
                  <a:pt x="14519787" y="7605983"/>
                  <a:pt x="14515192" y="7607563"/>
                  <a:pt x="14511699" y="7610435"/>
                </a:cubicBezTo>
                <a:cubicBezTo>
                  <a:pt x="14513134" y="7606031"/>
                  <a:pt x="14512847" y="7601148"/>
                  <a:pt x="14510215" y="7596458"/>
                </a:cubicBezTo>
                <a:cubicBezTo>
                  <a:pt x="14508971" y="7594255"/>
                  <a:pt x="14507104" y="7592340"/>
                  <a:pt x="14504903" y="7590713"/>
                </a:cubicBezTo>
                <a:cubicBezTo>
                  <a:pt x="14506482" y="7588655"/>
                  <a:pt x="14507678" y="7586214"/>
                  <a:pt x="14508157" y="7583389"/>
                </a:cubicBezTo>
                <a:lnTo>
                  <a:pt x="14509498" y="7575252"/>
                </a:lnTo>
                <a:cubicBezTo>
                  <a:pt x="14509498" y="7575156"/>
                  <a:pt x="14509498" y="7575060"/>
                  <a:pt x="14509498" y="7574917"/>
                </a:cubicBezTo>
                <a:cubicBezTo>
                  <a:pt x="14513278" y="7574438"/>
                  <a:pt x="14516916" y="7573098"/>
                  <a:pt x="14519691" y="7570082"/>
                </a:cubicBezTo>
                <a:lnTo>
                  <a:pt x="14525386" y="7564003"/>
                </a:lnTo>
                <a:cubicBezTo>
                  <a:pt x="14526534" y="7562758"/>
                  <a:pt x="14527300" y="7561179"/>
                  <a:pt x="14528113" y="7559695"/>
                </a:cubicBezTo>
                <a:cubicBezTo>
                  <a:pt x="14531224" y="7559121"/>
                  <a:pt x="14534143" y="7557781"/>
                  <a:pt x="14536537" y="7555434"/>
                </a:cubicBezTo>
                <a:cubicBezTo>
                  <a:pt x="14538164" y="7553855"/>
                  <a:pt x="14539503" y="7551940"/>
                  <a:pt x="14540508" y="7549930"/>
                </a:cubicBezTo>
                <a:cubicBezTo>
                  <a:pt x="14542040" y="7548973"/>
                  <a:pt x="14543524" y="7547919"/>
                  <a:pt x="14544863" y="7546435"/>
                </a:cubicBezTo>
                <a:cubicBezTo>
                  <a:pt x="14549793" y="7541170"/>
                  <a:pt x="14550320" y="7535521"/>
                  <a:pt x="14548405" y="7530639"/>
                </a:cubicBezTo>
                <a:cubicBezTo>
                  <a:pt x="14551085" y="7532649"/>
                  <a:pt x="14554005" y="7534229"/>
                  <a:pt x="14557307" y="7534421"/>
                </a:cubicBezTo>
                <a:cubicBezTo>
                  <a:pt x="14567884" y="7535043"/>
                  <a:pt x="14575970" y="7528102"/>
                  <a:pt x="14577694" y="7517811"/>
                </a:cubicBezTo>
                <a:lnTo>
                  <a:pt x="14579034" y="7509673"/>
                </a:lnTo>
                <a:cubicBezTo>
                  <a:pt x="14580613" y="7500052"/>
                  <a:pt x="14572046" y="7489808"/>
                  <a:pt x="14562427" y="7489281"/>
                </a:cubicBezTo>
                <a:cubicBezTo>
                  <a:pt x="14551850" y="7488659"/>
                  <a:pt x="14543762" y="7495600"/>
                  <a:pt x="14542040" y="7505891"/>
                </a:cubicBezTo>
                <a:lnTo>
                  <a:pt x="14540700" y="7514029"/>
                </a:lnTo>
                <a:cubicBezTo>
                  <a:pt x="14540222" y="7516949"/>
                  <a:pt x="14540891" y="7519821"/>
                  <a:pt x="14542040" y="7522549"/>
                </a:cubicBezTo>
                <a:cubicBezTo>
                  <a:pt x="14536249" y="7518289"/>
                  <a:pt x="14528210" y="7516422"/>
                  <a:pt x="14520983" y="7519725"/>
                </a:cubicBezTo>
                <a:cubicBezTo>
                  <a:pt x="14520121" y="7519629"/>
                  <a:pt x="14519260" y="7519390"/>
                  <a:pt x="14518351" y="7519342"/>
                </a:cubicBezTo>
                <a:cubicBezTo>
                  <a:pt x="14508876" y="7519103"/>
                  <a:pt x="14502223" y="7524895"/>
                  <a:pt x="14496575" y="7531692"/>
                </a:cubicBezTo>
                <a:cubicBezTo>
                  <a:pt x="14494040" y="7534756"/>
                  <a:pt x="14493513" y="7538824"/>
                  <a:pt x="14493895" y="7542893"/>
                </a:cubicBezTo>
                <a:lnTo>
                  <a:pt x="14493273" y="7543563"/>
                </a:lnTo>
                <a:cubicBezTo>
                  <a:pt x="14490738" y="7546292"/>
                  <a:pt x="14489302" y="7549834"/>
                  <a:pt x="14488584" y="7553520"/>
                </a:cubicBezTo>
                <a:cubicBezTo>
                  <a:pt x="14481118" y="7554716"/>
                  <a:pt x="14474418" y="7559886"/>
                  <a:pt x="14473078" y="7567928"/>
                </a:cubicBezTo>
                <a:lnTo>
                  <a:pt x="14471738" y="7576065"/>
                </a:lnTo>
                <a:cubicBezTo>
                  <a:pt x="14470637" y="7582671"/>
                  <a:pt x="14473221" y="7589804"/>
                  <a:pt x="14478246" y="7594112"/>
                </a:cubicBezTo>
                <a:lnTo>
                  <a:pt x="14475423" y="7596122"/>
                </a:lnTo>
                <a:cubicBezTo>
                  <a:pt x="14472264" y="7598372"/>
                  <a:pt x="14470015" y="7601340"/>
                  <a:pt x="14468340" y="7604595"/>
                </a:cubicBezTo>
                <a:cubicBezTo>
                  <a:pt x="14465325" y="7604738"/>
                  <a:pt x="14462358" y="7605361"/>
                  <a:pt x="14459678" y="7607084"/>
                </a:cubicBezTo>
                <a:lnTo>
                  <a:pt x="14449723" y="7613355"/>
                </a:lnTo>
                <a:cubicBezTo>
                  <a:pt x="14445368" y="7616131"/>
                  <a:pt x="14442545" y="7620487"/>
                  <a:pt x="14441492" y="7625322"/>
                </a:cubicBezTo>
                <a:cubicBezTo>
                  <a:pt x="14439148" y="7626662"/>
                  <a:pt x="14436945" y="7628338"/>
                  <a:pt x="14435079" y="7630443"/>
                </a:cubicBezTo>
                <a:cubicBezTo>
                  <a:pt x="14427375" y="7639203"/>
                  <a:pt x="14425126" y="7650739"/>
                  <a:pt x="14426656" y="7662084"/>
                </a:cubicBezTo>
                <a:cubicBezTo>
                  <a:pt x="14427997" y="7671801"/>
                  <a:pt x="14438477" y="7679604"/>
                  <a:pt x="14448192" y="7677546"/>
                </a:cubicBezTo>
                <a:cubicBezTo>
                  <a:pt x="14458385" y="7675391"/>
                  <a:pt x="14465038" y="7666440"/>
                  <a:pt x="14463650" y="7656005"/>
                </a:cubicBezTo>
                <a:cubicBezTo>
                  <a:pt x="14463602" y="7655430"/>
                  <a:pt x="14463554" y="7655382"/>
                  <a:pt x="14463554" y="7655048"/>
                </a:cubicBezTo>
                <a:cubicBezTo>
                  <a:pt x="14463554" y="7654856"/>
                  <a:pt x="14463554" y="7654808"/>
                  <a:pt x="14463602" y="7654664"/>
                </a:cubicBezTo>
                <a:cubicBezTo>
                  <a:pt x="14463602" y="7654664"/>
                  <a:pt x="14463602" y="7654664"/>
                  <a:pt x="14463602" y="7654664"/>
                </a:cubicBezTo>
                <a:cubicBezTo>
                  <a:pt x="14464272" y="7653659"/>
                  <a:pt x="14465038" y="7652750"/>
                  <a:pt x="14465851" y="7651888"/>
                </a:cubicBezTo>
                <a:cubicBezTo>
                  <a:pt x="14467526" y="7649974"/>
                  <a:pt x="14468531" y="7647771"/>
                  <a:pt x="14469010" y="7645378"/>
                </a:cubicBezTo>
                <a:cubicBezTo>
                  <a:pt x="14469153" y="7645282"/>
                  <a:pt x="14469345" y="7645282"/>
                  <a:pt x="14469536" y="7645187"/>
                </a:cubicBezTo>
                <a:lnTo>
                  <a:pt x="14479491" y="7638868"/>
                </a:lnTo>
                <a:cubicBezTo>
                  <a:pt x="14482553" y="7636906"/>
                  <a:pt x="14484563" y="7634033"/>
                  <a:pt x="14486047" y="7630922"/>
                </a:cubicBezTo>
                <a:cubicBezTo>
                  <a:pt x="14488727" y="7630826"/>
                  <a:pt x="14491407" y="7630156"/>
                  <a:pt x="14493656" y="7628529"/>
                </a:cubicBezTo>
                <a:lnTo>
                  <a:pt x="14503180" y="7621732"/>
                </a:lnTo>
                <a:cubicBezTo>
                  <a:pt x="14504376" y="7620870"/>
                  <a:pt x="14505286" y="7619769"/>
                  <a:pt x="14506291" y="7618763"/>
                </a:cubicBezTo>
                <a:cubicBezTo>
                  <a:pt x="14505765" y="7620152"/>
                  <a:pt x="14505094" y="7621444"/>
                  <a:pt x="14504855" y="7622976"/>
                </a:cubicBezTo>
                <a:lnTo>
                  <a:pt x="14503516" y="7631114"/>
                </a:lnTo>
                <a:cubicBezTo>
                  <a:pt x="14501840" y="7640687"/>
                  <a:pt x="14510646" y="7650883"/>
                  <a:pt x="14520218" y="7651361"/>
                </a:cubicBezTo>
                <a:close/>
                <a:moveTo>
                  <a:pt x="14488487" y="7686257"/>
                </a:moveTo>
                <a:lnTo>
                  <a:pt x="14480352" y="7684917"/>
                </a:lnTo>
                <a:cubicBezTo>
                  <a:pt x="14470446" y="7683241"/>
                  <a:pt x="14460731" y="7690900"/>
                  <a:pt x="14459295" y="7700665"/>
                </a:cubicBezTo>
                <a:cubicBezTo>
                  <a:pt x="14457811" y="7710813"/>
                  <a:pt x="14465086" y="7720052"/>
                  <a:pt x="14475041" y="7721727"/>
                </a:cubicBezTo>
                <a:lnTo>
                  <a:pt x="14483175" y="7723116"/>
                </a:lnTo>
                <a:cubicBezTo>
                  <a:pt x="14493082" y="7724743"/>
                  <a:pt x="14502797" y="7717132"/>
                  <a:pt x="14504233" y="7707319"/>
                </a:cubicBezTo>
                <a:cubicBezTo>
                  <a:pt x="14505717" y="7697171"/>
                  <a:pt x="14498442" y="7687933"/>
                  <a:pt x="14488487" y="7686257"/>
                </a:cubicBezTo>
                <a:close/>
                <a:moveTo>
                  <a:pt x="14391816" y="7611153"/>
                </a:moveTo>
                <a:cubicBezTo>
                  <a:pt x="14389902" y="7613738"/>
                  <a:pt x="14388323" y="7616705"/>
                  <a:pt x="14387749" y="7620248"/>
                </a:cubicBezTo>
                <a:lnTo>
                  <a:pt x="14386408" y="7628385"/>
                </a:lnTo>
                <a:cubicBezTo>
                  <a:pt x="14384829" y="7638007"/>
                  <a:pt x="14393635" y="7648202"/>
                  <a:pt x="14403158" y="7648633"/>
                </a:cubicBezTo>
                <a:cubicBezTo>
                  <a:pt x="14413830" y="7649160"/>
                  <a:pt x="14421727" y="7642171"/>
                  <a:pt x="14423402" y="7631832"/>
                </a:cubicBezTo>
                <a:lnTo>
                  <a:pt x="14424216" y="7627045"/>
                </a:lnTo>
                <a:cubicBezTo>
                  <a:pt x="14430820" y="7624508"/>
                  <a:pt x="14435989" y="7617758"/>
                  <a:pt x="14436514" y="7610913"/>
                </a:cubicBezTo>
                <a:cubicBezTo>
                  <a:pt x="14437376" y="7600191"/>
                  <a:pt x="14429384" y="7592580"/>
                  <a:pt x="14419430" y="7590904"/>
                </a:cubicBezTo>
                <a:lnTo>
                  <a:pt x="14411295" y="7589564"/>
                </a:lnTo>
                <a:cubicBezTo>
                  <a:pt x="14401388" y="7587889"/>
                  <a:pt x="14392056" y="7597271"/>
                  <a:pt x="14391291" y="7606653"/>
                </a:cubicBezTo>
                <a:cubicBezTo>
                  <a:pt x="14391146" y="7608329"/>
                  <a:pt x="14391577" y="7609717"/>
                  <a:pt x="14391816" y="7611153"/>
                </a:cubicBezTo>
                <a:close/>
                <a:moveTo>
                  <a:pt x="14543236" y="7616705"/>
                </a:moveTo>
                <a:lnTo>
                  <a:pt x="14549315" y="7622402"/>
                </a:lnTo>
                <a:cubicBezTo>
                  <a:pt x="14556493" y="7629103"/>
                  <a:pt x="14569893" y="7627571"/>
                  <a:pt x="14575684" y="7619817"/>
                </a:cubicBezTo>
                <a:cubicBezTo>
                  <a:pt x="14582097" y="7611248"/>
                  <a:pt x="14580804" y="7600622"/>
                  <a:pt x="14573147" y="7593442"/>
                </a:cubicBezTo>
                <a:lnTo>
                  <a:pt x="14567070" y="7587745"/>
                </a:lnTo>
                <a:cubicBezTo>
                  <a:pt x="14566448" y="7587171"/>
                  <a:pt x="14565538" y="7586979"/>
                  <a:pt x="14564819" y="7586501"/>
                </a:cubicBezTo>
                <a:cubicBezTo>
                  <a:pt x="14564151" y="7579225"/>
                  <a:pt x="14559699" y="7572476"/>
                  <a:pt x="14550272" y="7570848"/>
                </a:cubicBezTo>
                <a:cubicBezTo>
                  <a:pt x="14529357" y="7567354"/>
                  <a:pt x="14521988" y="7595596"/>
                  <a:pt x="14536967" y="7604834"/>
                </a:cubicBezTo>
                <a:cubicBezTo>
                  <a:pt x="14537589" y="7609190"/>
                  <a:pt x="14539647" y="7613355"/>
                  <a:pt x="14543236" y="7616705"/>
                </a:cubicBezTo>
                <a:close/>
                <a:moveTo>
                  <a:pt x="14597889" y="7447493"/>
                </a:moveTo>
                <a:cubicBezTo>
                  <a:pt x="14599373" y="7437823"/>
                  <a:pt x="14593630" y="7427292"/>
                  <a:pt x="14583341" y="7425569"/>
                </a:cubicBezTo>
                <a:lnTo>
                  <a:pt x="14575205" y="7424229"/>
                </a:lnTo>
                <a:cubicBezTo>
                  <a:pt x="14565633" y="7422649"/>
                  <a:pt x="14554866" y="7428633"/>
                  <a:pt x="14553286" y="7438781"/>
                </a:cubicBezTo>
                <a:cubicBezTo>
                  <a:pt x="14551755" y="7448498"/>
                  <a:pt x="14557546" y="7458981"/>
                  <a:pt x="14567835" y="7460704"/>
                </a:cubicBezTo>
                <a:lnTo>
                  <a:pt x="14575970" y="7462092"/>
                </a:lnTo>
                <a:cubicBezTo>
                  <a:pt x="14585542" y="7463624"/>
                  <a:pt x="14596310" y="7457641"/>
                  <a:pt x="14597889" y="7447493"/>
                </a:cubicBezTo>
                <a:close/>
                <a:moveTo>
                  <a:pt x="14575301" y="7214760"/>
                </a:moveTo>
                <a:cubicBezTo>
                  <a:pt x="14551707" y="7210835"/>
                  <a:pt x="14548740" y="7247884"/>
                  <a:pt x="14572237" y="7251809"/>
                </a:cubicBezTo>
                <a:cubicBezTo>
                  <a:pt x="14595831" y="7255782"/>
                  <a:pt x="14598799" y="7218733"/>
                  <a:pt x="14575301" y="7214760"/>
                </a:cubicBezTo>
                <a:close/>
                <a:moveTo>
                  <a:pt x="14608275" y="7324951"/>
                </a:moveTo>
                <a:cubicBezTo>
                  <a:pt x="14618037" y="7326387"/>
                  <a:pt x="14628327" y="7320500"/>
                  <a:pt x="14630049" y="7310208"/>
                </a:cubicBezTo>
                <a:lnTo>
                  <a:pt x="14634117" y="7285747"/>
                </a:lnTo>
                <a:cubicBezTo>
                  <a:pt x="14635697" y="7276174"/>
                  <a:pt x="14629475" y="7265452"/>
                  <a:pt x="14619377" y="7263968"/>
                </a:cubicBezTo>
                <a:cubicBezTo>
                  <a:pt x="14616267" y="7263537"/>
                  <a:pt x="14613156" y="7264016"/>
                  <a:pt x="14610236" y="7264973"/>
                </a:cubicBezTo>
                <a:cubicBezTo>
                  <a:pt x="14608035" y="7263106"/>
                  <a:pt x="14605595" y="7261670"/>
                  <a:pt x="14602532" y="7261144"/>
                </a:cubicBezTo>
                <a:cubicBezTo>
                  <a:pt x="14592912" y="7259564"/>
                  <a:pt x="14582240" y="7265212"/>
                  <a:pt x="14580517" y="7275504"/>
                </a:cubicBezTo>
                <a:lnTo>
                  <a:pt x="14579178" y="7283642"/>
                </a:lnTo>
                <a:cubicBezTo>
                  <a:pt x="14577597" y="7293215"/>
                  <a:pt x="14583341" y="7303985"/>
                  <a:pt x="14593534" y="7305660"/>
                </a:cubicBezTo>
                <a:cubicBezTo>
                  <a:pt x="14593582" y="7305660"/>
                  <a:pt x="14593582" y="7305660"/>
                  <a:pt x="14593630" y="7305660"/>
                </a:cubicBezTo>
                <a:cubicBezTo>
                  <a:pt x="14593391" y="7314564"/>
                  <a:pt x="14599039" y="7323611"/>
                  <a:pt x="14608275" y="7324951"/>
                </a:cubicBezTo>
                <a:close/>
                <a:moveTo>
                  <a:pt x="14660391" y="6836652"/>
                </a:moveTo>
                <a:cubicBezTo>
                  <a:pt x="14637084" y="6832775"/>
                  <a:pt x="14626030" y="6868340"/>
                  <a:pt x="14649623" y="6872265"/>
                </a:cubicBezTo>
                <a:cubicBezTo>
                  <a:pt x="14672929" y="6876143"/>
                  <a:pt x="14683985" y="6840578"/>
                  <a:pt x="14660391" y="6836652"/>
                </a:cubicBezTo>
                <a:close/>
                <a:moveTo>
                  <a:pt x="14629044" y="6998972"/>
                </a:moveTo>
                <a:cubicBezTo>
                  <a:pt x="14619138" y="6997296"/>
                  <a:pt x="14609854" y="7006966"/>
                  <a:pt x="14609231" y="7016252"/>
                </a:cubicBezTo>
                <a:cubicBezTo>
                  <a:pt x="14608514" y="7027070"/>
                  <a:pt x="14616601" y="7034394"/>
                  <a:pt x="14626507" y="7036070"/>
                </a:cubicBezTo>
                <a:lnTo>
                  <a:pt x="14634644" y="7037410"/>
                </a:lnTo>
                <a:cubicBezTo>
                  <a:pt x="14644550" y="7039085"/>
                  <a:pt x="14653835" y="7029416"/>
                  <a:pt x="14654457" y="7020129"/>
                </a:cubicBezTo>
                <a:cubicBezTo>
                  <a:pt x="14655174" y="7009311"/>
                  <a:pt x="14647087" y="7001987"/>
                  <a:pt x="14637181" y="7000312"/>
                </a:cubicBezTo>
                <a:lnTo>
                  <a:pt x="14629044" y="6998972"/>
                </a:lnTo>
                <a:close/>
                <a:moveTo>
                  <a:pt x="14611003" y="6929468"/>
                </a:moveTo>
                <a:cubicBezTo>
                  <a:pt x="14611960" y="6918793"/>
                  <a:pt x="14604063" y="6910943"/>
                  <a:pt x="14594108" y="6909268"/>
                </a:cubicBezTo>
                <a:lnTo>
                  <a:pt x="14585973" y="6907927"/>
                </a:lnTo>
                <a:cubicBezTo>
                  <a:pt x="14576067" y="6906252"/>
                  <a:pt x="14566639" y="6915347"/>
                  <a:pt x="14565826" y="6924825"/>
                </a:cubicBezTo>
                <a:cubicBezTo>
                  <a:pt x="14564868" y="6935451"/>
                  <a:pt x="14572765" y="6943349"/>
                  <a:pt x="14582719" y="6944977"/>
                </a:cubicBezTo>
                <a:lnTo>
                  <a:pt x="14590854" y="6946317"/>
                </a:lnTo>
                <a:cubicBezTo>
                  <a:pt x="14600761" y="6947992"/>
                  <a:pt x="14610188" y="6938898"/>
                  <a:pt x="14611003" y="6929468"/>
                </a:cubicBezTo>
                <a:close/>
                <a:moveTo>
                  <a:pt x="14578986" y="7043536"/>
                </a:moveTo>
                <a:cubicBezTo>
                  <a:pt x="14602579" y="7047462"/>
                  <a:pt x="14609566" y="7010939"/>
                  <a:pt x="14585925" y="7006966"/>
                </a:cubicBezTo>
                <a:cubicBezTo>
                  <a:pt x="14562331" y="7003088"/>
                  <a:pt x="14555344" y="7039611"/>
                  <a:pt x="14578986" y="7043536"/>
                </a:cubicBezTo>
                <a:close/>
                <a:moveTo>
                  <a:pt x="14554005" y="7123380"/>
                </a:moveTo>
                <a:lnTo>
                  <a:pt x="14544481" y="7130177"/>
                </a:lnTo>
                <a:cubicBezTo>
                  <a:pt x="14537973" y="7134820"/>
                  <a:pt x="14534335" y="7142432"/>
                  <a:pt x="14535819" y="7149947"/>
                </a:cubicBezTo>
                <a:cubicBezTo>
                  <a:pt x="14534335" y="7152723"/>
                  <a:pt x="14533282" y="7155835"/>
                  <a:pt x="14532899" y="7159233"/>
                </a:cubicBezTo>
                <a:cubicBezTo>
                  <a:pt x="14531846" y="7168902"/>
                  <a:pt x="14537494" y="7179433"/>
                  <a:pt x="14547926" y="7180822"/>
                </a:cubicBezTo>
                <a:cubicBezTo>
                  <a:pt x="14554722" y="7181731"/>
                  <a:pt x="14562284" y="7178859"/>
                  <a:pt x="14566400" y="7173354"/>
                </a:cubicBezTo>
                <a:cubicBezTo>
                  <a:pt x="14572765" y="7171152"/>
                  <a:pt x="14578125" y="7165599"/>
                  <a:pt x="14578986" y="7158994"/>
                </a:cubicBezTo>
                <a:cubicBezTo>
                  <a:pt x="14579417" y="7155882"/>
                  <a:pt x="14578938" y="7153010"/>
                  <a:pt x="14578076" y="7150282"/>
                </a:cubicBezTo>
                <a:cubicBezTo>
                  <a:pt x="14582337" y="7144442"/>
                  <a:pt x="14583484" y="7136831"/>
                  <a:pt x="14579417" y="7129938"/>
                </a:cubicBezTo>
                <a:cubicBezTo>
                  <a:pt x="14574679" y="7121896"/>
                  <a:pt x="14562188" y="7117540"/>
                  <a:pt x="14554005" y="7123380"/>
                </a:cubicBezTo>
                <a:close/>
                <a:moveTo>
                  <a:pt x="14494326" y="7408241"/>
                </a:moveTo>
                <a:cubicBezTo>
                  <a:pt x="14477864" y="7425856"/>
                  <a:pt x="14504951" y="7451753"/>
                  <a:pt x="14521414" y="7434138"/>
                </a:cubicBezTo>
                <a:cubicBezTo>
                  <a:pt x="14537925" y="7416474"/>
                  <a:pt x="14510789" y="7390626"/>
                  <a:pt x="14494326" y="7408241"/>
                </a:cubicBezTo>
                <a:close/>
                <a:moveTo>
                  <a:pt x="14471403" y="7423846"/>
                </a:moveTo>
                <a:cubicBezTo>
                  <a:pt x="14459917" y="7422266"/>
                  <a:pt x="14449149" y="7426766"/>
                  <a:pt x="14440630" y="7434233"/>
                </a:cubicBezTo>
                <a:cubicBezTo>
                  <a:pt x="14433357" y="7440648"/>
                  <a:pt x="14432687" y="7453620"/>
                  <a:pt x="14439722" y="7460513"/>
                </a:cubicBezTo>
                <a:cubicBezTo>
                  <a:pt x="14447091" y="7467741"/>
                  <a:pt x="14458194" y="7468315"/>
                  <a:pt x="14465994" y="7461470"/>
                </a:cubicBezTo>
                <a:cubicBezTo>
                  <a:pt x="14466425" y="7461087"/>
                  <a:pt x="14466473" y="7461087"/>
                  <a:pt x="14466713" y="7460848"/>
                </a:cubicBezTo>
                <a:cubicBezTo>
                  <a:pt x="14466904" y="7460752"/>
                  <a:pt x="14466904" y="7460752"/>
                  <a:pt x="14467047" y="7460656"/>
                </a:cubicBezTo>
                <a:lnTo>
                  <a:pt x="14467047" y="7460656"/>
                </a:lnTo>
                <a:cubicBezTo>
                  <a:pt x="14468245" y="7460656"/>
                  <a:pt x="14469393" y="7460800"/>
                  <a:pt x="14470541" y="7460992"/>
                </a:cubicBezTo>
                <a:cubicBezTo>
                  <a:pt x="14480495" y="7462332"/>
                  <a:pt x="14489349" y="7452040"/>
                  <a:pt x="14489540" y="7442802"/>
                </a:cubicBezTo>
                <a:cubicBezTo>
                  <a:pt x="14489828" y="7431888"/>
                  <a:pt x="14481405" y="7425187"/>
                  <a:pt x="14471403" y="7423846"/>
                </a:cubicBezTo>
                <a:close/>
                <a:moveTo>
                  <a:pt x="14462789" y="7305038"/>
                </a:moveTo>
                <a:lnTo>
                  <a:pt x="14454652" y="7303698"/>
                </a:lnTo>
                <a:cubicBezTo>
                  <a:pt x="14444747" y="7302023"/>
                  <a:pt x="14434648" y="7305660"/>
                  <a:pt x="14431490" y="7316144"/>
                </a:cubicBezTo>
                <a:cubicBezTo>
                  <a:pt x="14428859" y="7324808"/>
                  <a:pt x="14433931" y="7337636"/>
                  <a:pt x="14443932" y="7339311"/>
                </a:cubicBezTo>
                <a:lnTo>
                  <a:pt x="14452069" y="7340652"/>
                </a:lnTo>
                <a:cubicBezTo>
                  <a:pt x="14461975" y="7342327"/>
                  <a:pt x="14472073" y="7338689"/>
                  <a:pt x="14475232" y="7328206"/>
                </a:cubicBezTo>
                <a:cubicBezTo>
                  <a:pt x="14477864" y="7319542"/>
                  <a:pt x="14472743" y="7306666"/>
                  <a:pt x="14462789" y="7305038"/>
                </a:cubicBezTo>
                <a:close/>
                <a:moveTo>
                  <a:pt x="14422684" y="7403071"/>
                </a:moveTo>
                <a:cubicBezTo>
                  <a:pt x="14421153" y="7404747"/>
                  <a:pt x="14420340" y="7406470"/>
                  <a:pt x="14419574" y="7408194"/>
                </a:cubicBezTo>
                <a:cubicBezTo>
                  <a:pt x="14402441" y="7412453"/>
                  <a:pt x="14398612" y="7440743"/>
                  <a:pt x="14419382" y="7444238"/>
                </a:cubicBezTo>
                <a:cubicBezTo>
                  <a:pt x="14429719" y="7445961"/>
                  <a:pt x="14436850" y="7439786"/>
                  <a:pt x="14439865" y="7432128"/>
                </a:cubicBezTo>
                <a:cubicBezTo>
                  <a:pt x="14444172" y="7431744"/>
                  <a:pt x="14448527" y="7430117"/>
                  <a:pt x="14452165" y="7426192"/>
                </a:cubicBezTo>
                <a:cubicBezTo>
                  <a:pt x="14468628" y="7408624"/>
                  <a:pt x="14439051" y="7385552"/>
                  <a:pt x="14422684" y="7403071"/>
                </a:cubicBezTo>
                <a:close/>
                <a:moveTo>
                  <a:pt x="14425939" y="7281535"/>
                </a:moveTo>
                <a:cubicBezTo>
                  <a:pt x="14422061" y="7272106"/>
                  <a:pt x="14411055" y="7267701"/>
                  <a:pt x="14401675" y="7271388"/>
                </a:cubicBezTo>
                <a:cubicBezTo>
                  <a:pt x="14398038" y="7272824"/>
                  <a:pt x="14394401" y="7274211"/>
                  <a:pt x="14390763" y="7275647"/>
                </a:cubicBezTo>
                <a:cubicBezTo>
                  <a:pt x="14381431" y="7279285"/>
                  <a:pt x="14376838" y="7290726"/>
                  <a:pt x="14380617" y="7299916"/>
                </a:cubicBezTo>
                <a:cubicBezTo>
                  <a:pt x="14384495" y="7309347"/>
                  <a:pt x="14395501" y="7313750"/>
                  <a:pt x="14404882" y="7310065"/>
                </a:cubicBezTo>
                <a:cubicBezTo>
                  <a:pt x="14408518" y="7308629"/>
                  <a:pt x="14412108" y="7307240"/>
                  <a:pt x="14415745" y="7305804"/>
                </a:cubicBezTo>
                <a:cubicBezTo>
                  <a:pt x="14425172" y="7302166"/>
                  <a:pt x="14429719" y="7290726"/>
                  <a:pt x="14425939" y="7281535"/>
                </a:cubicBezTo>
                <a:close/>
                <a:moveTo>
                  <a:pt x="14371764" y="7429590"/>
                </a:moveTo>
                <a:cubicBezTo>
                  <a:pt x="14365065" y="7436770"/>
                  <a:pt x="14363868" y="7448929"/>
                  <a:pt x="14371524" y="7456061"/>
                </a:cubicBezTo>
                <a:lnTo>
                  <a:pt x="14377603" y="7461757"/>
                </a:lnTo>
                <a:cubicBezTo>
                  <a:pt x="14384733" y="7468459"/>
                  <a:pt x="14396985" y="7469608"/>
                  <a:pt x="14404115" y="7461997"/>
                </a:cubicBezTo>
                <a:cubicBezTo>
                  <a:pt x="14410816" y="7454817"/>
                  <a:pt x="14412012" y="7442658"/>
                  <a:pt x="14404355" y="7435478"/>
                </a:cubicBezTo>
                <a:lnTo>
                  <a:pt x="14398278" y="7429782"/>
                </a:lnTo>
                <a:cubicBezTo>
                  <a:pt x="14391146" y="7423176"/>
                  <a:pt x="14378895" y="7421979"/>
                  <a:pt x="14371764" y="7429590"/>
                </a:cubicBezTo>
                <a:close/>
                <a:moveTo>
                  <a:pt x="14355636" y="7499094"/>
                </a:moveTo>
                <a:cubicBezTo>
                  <a:pt x="14345443" y="7510008"/>
                  <a:pt x="14352573" y="7523267"/>
                  <a:pt x="14363341" y="7527767"/>
                </a:cubicBezTo>
                <a:cubicBezTo>
                  <a:pt x="14362193" y="7529921"/>
                  <a:pt x="14361475" y="7532314"/>
                  <a:pt x="14361380" y="7534708"/>
                </a:cubicBezTo>
                <a:cubicBezTo>
                  <a:pt x="14360997" y="7545526"/>
                  <a:pt x="14368175" y="7552993"/>
                  <a:pt x="14378465" y="7554716"/>
                </a:cubicBezTo>
                <a:lnTo>
                  <a:pt x="14386599" y="7556057"/>
                </a:lnTo>
                <a:cubicBezTo>
                  <a:pt x="14391673" y="7556919"/>
                  <a:pt x="14396794" y="7554621"/>
                  <a:pt x="14400622" y="7550983"/>
                </a:cubicBezTo>
                <a:cubicBezTo>
                  <a:pt x="14403686" y="7553329"/>
                  <a:pt x="14407417" y="7554908"/>
                  <a:pt x="14411390" y="7554956"/>
                </a:cubicBezTo>
                <a:cubicBezTo>
                  <a:pt x="14412634" y="7564051"/>
                  <a:pt x="14419143" y="7571709"/>
                  <a:pt x="14428954" y="7572140"/>
                </a:cubicBezTo>
                <a:cubicBezTo>
                  <a:pt x="14438429" y="7572571"/>
                  <a:pt x="14448863" y="7564434"/>
                  <a:pt x="14448527" y="7554286"/>
                </a:cubicBezTo>
                <a:lnTo>
                  <a:pt x="14448144" y="7542511"/>
                </a:lnTo>
                <a:cubicBezTo>
                  <a:pt x="14447810" y="7532410"/>
                  <a:pt x="14440966" y="7523411"/>
                  <a:pt x="14430294" y="7522932"/>
                </a:cubicBezTo>
                <a:cubicBezTo>
                  <a:pt x="14428571" y="7522885"/>
                  <a:pt x="14426801" y="7523124"/>
                  <a:pt x="14425126" y="7523603"/>
                </a:cubicBezTo>
                <a:cubicBezTo>
                  <a:pt x="14424695" y="7523124"/>
                  <a:pt x="14424359" y="7522645"/>
                  <a:pt x="14423881" y="7522214"/>
                </a:cubicBezTo>
                <a:lnTo>
                  <a:pt x="14417803" y="7516518"/>
                </a:lnTo>
                <a:cubicBezTo>
                  <a:pt x="14410624" y="7509816"/>
                  <a:pt x="14397511" y="7510631"/>
                  <a:pt x="14391385" y="7518385"/>
                </a:cubicBezTo>
                <a:cubicBezTo>
                  <a:pt x="14391146" y="7518720"/>
                  <a:pt x="14391291" y="7519151"/>
                  <a:pt x="14391051" y="7519486"/>
                </a:cubicBezTo>
                <a:cubicBezTo>
                  <a:pt x="14390524" y="7519390"/>
                  <a:pt x="14390093" y="7519103"/>
                  <a:pt x="14389567" y="7519007"/>
                </a:cubicBezTo>
                <a:lnTo>
                  <a:pt x="14387175" y="7518624"/>
                </a:lnTo>
                <a:cubicBezTo>
                  <a:pt x="14395549" y="7501775"/>
                  <a:pt x="14370664" y="7483010"/>
                  <a:pt x="14355636" y="7499094"/>
                </a:cubicBezTo>
                <a:close/>
                <a:moveTo>
                  <a:pt x="14375593" y="7706841"/>
                </a:moveTo>
                <a:cubicBezTo>
                  <a:pt x="14366261" y="7705261"/>
                  <a:pt x="14359800" y="7710095"/>
                  <a:pt x="14356689" y="7716749"/>
                </a:cubicBezTo>
                <a:lnTo>
                  <a:pt x="14354345" y="7718424"/>
                </a:lnTo>
                <a:cubicBezTo>
                  <a:pt x="14346160" y="7724264"/>
                  <a:pt x="14342093" y="7734460"/>
                  <a:pt x="14347453" y="7743794"/>
                </a:cubicBezTo>
                <a:cubicBezTo>
                  <a:pt x="14352047" y="7751836"/>
                  <a:pt x="14364634" y="7756575"/>
                  <a:pt x="14372817" y="7750688"/>
                </a:cubicBezTo>
                <a:lnTo>
                  <a:pt x="14382341" y="7743890"/>
                </a:lnTo>
                <a:cubicBezTo>
                  <a:pt x="14389615" y="7738721"/>
                  <a:pt x="14393252" y="7730057"/>
                  <a:pt x="14390286" y="7721631"/>
                </a:cubicBezTo>
                <a:cubicBezTo>
                  <a:pt x="14389233" y="7714643"/>
                  <a:pt x="14384638" y="7708372"/>
                  <a:pt x="14375593" y="7706841"/>
                </a:cubicBezTo>
                <a:close/>
                <a:moveTo>
                  <a:pt x="14328693" y="7264829"/>
                </a:moveTo>
                <a:cubicBezTo>
                  <a:pt x="14350563" y="7274403"/>
                  <a:pt x="14366021" y="7240560"/>
                  <a:pt x="14344007" y="7230939"/>
                </a:cubicBezTo>
                <a:cubicBezTo>
                  <a:pt x="14322137" y="7221318"/>
                  <a:pt x="14306679" y="7255160"/>
                  <a:pt x="14328693" y="7264829"/>
                </a:cubicBezTo>
                <a:close/>
                <a:moveTo>
                  <a:pt x="14344773" y="7031522"/>
                </a:moveTo>
                <a:lnTo>
                  <a:pt x="14352334" y="7034825"/>
                </a:lnTo>
                <a:cubicBezTo>
                  <a:pt x="14361235" y="7038750"/>
                  <a:pt x="14373248" y="7034203"/>
                  <a:pt x="14376693" y="7024868"/>
                </a:cubicBezTo>
                <a:cubicBezTo>
                  <a:pt x="14380235" y="7015295"/>
                  <a:pt x="14376262" y="7004716"/>
                  <a:pt x="14366740" y="7000503"/>
                </a:cubicBezTo>
                <a:lnTo>
                  <a:pt x="14359177" y="6997200"/>
                </a:lnTo>
                <a:cubicBezTo>
                  <a:pt x="14350276" y="6993275"/>
                  <a:pt x="14338265" y="6997823"/>
                  <a:pt x="14334818" y="7007157"/>
                </a:cubicBezTo>
                <a:cubicBezTo>
                  <a:pt x="14331325" y="7016731"/>
                  <a:pt x="14335249" y="7027310"/>
                  <a:pt x="14344773" y="7031522"/>
                </a:cubicBezTo>
                <a:close/>
                <a:moveTo>
                  <a:pt x="14327209" y="7354342"/>
                </a:moveTo>
                <a:cubicBezTo>
                  <a:pt x="14349176" y="7363963"/>
                  <a:pt x="14361571" y="7328876"/>
                  <a:pt x="14339749" y="7319303"/>
                </a:cubicBezTo>
                <a:cubicBezTo>
                  <a:pt x="14317830" y="7309729"/>
                  <a:pt x="14305386" y="7344817"/>
                  <a:pt x="14327209" y="7354342"/>
                </a:cubicBezTo>
                <a:close/>
                <a:moveTo>
                  <a:pt x="14218143" y="7556105"/>
                </a:moveTo>
                <a:cubicBezTo>
                  <a:pt x="14218143" y="7555961"/>
                  <a:pt x="14218286" y="7555770"/>
                  <a:pt x="14218286" y="7555626"/>
                </a:cubicBezTo>
                <a:cubicBezTo>
                  <a:pt x="14218717" y="7544856"/>
                  <a:pt x="14211635" y="7537245"/>
                  <a:pt x="14201344" y="7535521"/>
                </a:cubicBezTo>
                <a:lnTo>
                  <a:pt x="14199048" y="7535139"/>
                </a:lnTo>
                <a:cubicBezTo>
                  <a:pt x="14189094" y="7528198"/>
                  <a:pt x="14170046" y="7532698"/>
                  <a:pt x="14167702" y="7549260"/>
                </a:cubicBezTo>
                <a:cubicBezTo>
                  <a:pt x="14167318" y="7552036"/>
                  <a:pt x="14167557" y="7554429"/>
                  <a:pt x="14168180" y="7556583"/>
                </a:cubicBezTo>
                <a:lnTo>
                  <a:pt x="14166887" y="7555387"/>
                </a:lnTo>
                <a:cubicBezTo>
                  <a:pt x="14162197" y="7550983"/>
                  <a:pt x="14155354" y="7549308"/>
                  <a:pt x="14149133" y="7550648"/>
                </a:cubicBezTo>
                <a:cubicBezTo>
                  <a:pt x="14153010" y="7535665"/>
                  <a:pt x="14134584" y="7520731"/>
                  <a:pt x="14120562" y="7530783"/>
                </a:cubicBezTo>
                <a:cubicBezTo>
                  <a:pt x="14111038" y="7526953"/>
                  <a:pt x="14097543" y="7531165"/>
                  <a:pt x="14093571" y="7543229"/>
                </a:cubicBezTo>
                <a:cubicBezTo>
                  <a:pt x="14091896" y="7535378"/>
                  <a:pt x="14088593" y="7528055"/>
                  <a:pt x="14082754" y="7522262"/>
                </a:cubicBezTo>
                <a:cubicBezTo>
                  <a:pt x="14075816" y="7515321"/>
                  <a:pt x="14062703" y="7515657"/>
                  <a:pt x="14056290" y="7523220"/>
                </a:cubicBezTo>
                <a:cubicBezTo>
                  <a:pt x="14049542" y="7531165"/>
                  <a:pt x="14049781" y="7542319"/>
                  <a:pt x="14057247" y="7549691"/>
                </a:cubicBezTo>
                <a:cubicBezTo>
                  <a:pt x="14057438" y="7549882"/>
                  <a:pt x="14057581" y="7550026"/>
                  <a:pt x="14057726" y="7550169"/>
                </a:cubicBezTo>
                <a:lnTo>
                  <a:pt x="14057821" y="7550409"/>
                </a:lnTo>
                <a:cubicBezTo>
                  <a:pt x="14057821" y="7550504"/>
                  <a:pt x="14057821" y="7550456"/>
                  <a:pt x="14057821" y="7550648"/>
                </a:cubicBezTo>
                <a:cubicBezTo>
                  <a:pt x="14057869" y="7551893"/>
                  <a:pt x="14057821" y="7553089"/>
                  <a:pt x="14057726" y="7554334"/>
                </a:cubicBezTo>
                <a:cubicBezTo>
                  <a:pt x="14057056" y="7564434"/>
                  <a:pt x="14068063" y="7572571"/>
                  <a:pt x="14077348" y="7572140"/>
                </a:cubicBezTo>
                <a:cubicBezTo>
                  <a:pt x="14086775" y="7571709"/>
                  <a:pt x="14092326" y="7565056"/>
                  <a:pt x="14094241" y="7556870"/>
                </a:cubicBezTo>
                <a:cubicBezTo>
                  <a:pt x="14099170" y="7565774"/>
                  <a:pt x="14112618" y="7567354"/>
                  <a:pt x="14121663" y="7561035"/>
                </a:cubicBezTo>
                <a:cubicBezTo>
                  <a:pt x="14122954" y="7561945"/>
                  <a:pt x="14124247" y="7562711"/>
                  <a:pt x="14125731" y="7563237"/>
                </a:cubicBezTo>
                <a:cubicBezTo>
                  <a:pt x="14123099" y="7563860"/>
                  <a:pt x="14120514" y="7564816"/>
                  <a:pt x="14118170" y="7566875"/>
                </a:cubicBezTo>
                <a:cubicBezTo>
                  <a:pt x="14111135" y="7572906"/>
                  <a:pt x="14108741" y="7586357"/>
                  <a:pt x="14116159" y="7593298"/>
                </a:cubicBezTo>
                <a:lnTo>
                  <a:pt x="14122237" y="7598994"/>
                </a:lnTo>
                <a:cubicBezTo>
                  <a:pt x="14123385" y="7600048"/>
                  <a:pt x="14124774" y="7600813"/>
                  <a:pt x="14126065" y="7601627"/>
                </a:cubicBezTo>
                <a:lnTo>
                  <a:pt x="14126113" y="7603015"/>
                </a:lnTo>
                <a:cubicBezTo>
                  <a:pt x="14126449" y="7613115"/>
                  <a:pt x="14132718" y="7622210"/>
                  <a:pt x="14143581" y="7622976"/>
                </a:cubicBezTo>
                <a:cubicBezTo>
                  <a:pt x="14152913" y="7623599"/>
                  <a:pt x="14163873" y="7615700"/>
                  <a:pt x="14163538" y="7605504"/>
                </a:cubicBezTo>
                <a:lnTo>
                  <a:pt x="14163490" y="7603973"/>
                </a:lnTo>
                <a:cubicBezTo>
                  <a:pt x="14172583" y="7612876"/>
                  <a:pt x="14192779" y="7610913"/>
                  <a:pt x="14196560" y="7594016"/>
                </a:cubicBezTo>
                <a:cubicBezTo>
                  <a:pt x="14197134" y="7591479"/>
                  <a:pt x="14196991" y="7589230"/>
                  <a:pt x="14196655" y="7587123"/>
                </a:cubicBezTo>
                <a:lnTo>
                  <a:pt x="14200915" y="7591096"/>
                </a:lnTo>
                <a:cubicBezTo>
                  <a:pt x="14200962" y="7591144"/>
                  <a:pt x="14201010" y="7591144"/>
                  <a:pt x="14201058" y="7591192"/>
                </a:cubicBezTo>
                <a:cubicBezTo>
                  <a:pt x="14200388" y="7592580"/>
                  <a:pt x="14199622" y="7593968"/>
                  <a:pt x="14199335" y="7595500"/>
                </a:cubicBezTo>
                <a:lnTo>
                  <a:pt x="14196606" y="7611823"/>
                </a:lnTo>
                <a:cubicBezTo>
                  <a:pt x="14195555" y="7618189"/>
                  <a:pt x="14198235" y="7624317"/>
                  <a:pt x="14202780" y="7628529"/>
                </a:cubicBezTo>
                <a:cubicBezTo>
                  <a:pt x="14192730" y="7629056"/>
                  <a:pt x="14186748" y="7636858"/>
                  <a:pt x="14185169" y="7646288"/>
                </a:cubicBezTo>
                <a:lnTo>
                  <a:pt x="14183829" y="7654425"/>
                </a:lnTo>
                <a:cubicBezTo>
                  <a:pt x="14182154" y="7664334"/>
                  <a:pt x="14192730" y="7673333"/>
                  <a:pt x="14201823" y="7673620"/>
                </a:cubicBezTo>
                <a:cubicBezTo>
                  <a:pt x="14212926" y="7673955"/>
                  <a:pt x="14219339" y="7665579"/>
                  <a:pt x="14221014" y="7655622"/>
                </a:cubicBezTo>
                <a:lnTo>
                  <a:pt x="14222355" y="7647484"/>
                </a:lnTo>
                <a:cubicBezTo>
                  <a:pt x="14222546" y="7646240"/>
                  <a:pt x="14222593" y="7644995"/>
                  <a:pt x="14222402" y="7643799"/>
                </a:cubicBezTo>
                <a:cubicBezTo>
                  <a:pt x="14224843" y="7649160"/>
                  <a:pt x="14229533" y="7653420"/>
                  <a:pt x="14235658" y="7654282"/>
                </a:cubicBezTo>
                <a:cubicBezTo>
                  <a:pt x="14245134" y="7655622"/>
                  <a:pt x="14254849" y="7650069"/>
                  <a:pt x="14257098" y="7640496"/>
                </a:cubicBezTo>
                <a:cubicBezTo>
                  <a:pt x="14258773" y="7640687"/>
                  <a:pt x="14260497" y="7640543"/>
                  <a:pt x="14262219" y="7640208"/>
                </a:cubicBezTo>
                <a:cubicBezTo>
                  <a:pt x="14261119" y="7644133"/>
                  <a:pt x="14261310" y="7648107"/>
                  <a:pt x="14262698" y="7651601"/>
                </a:cubicBezTo>
                <a:cubicBezTo>
                  <a:pt x="14251452" y="7660121"/>
                  <a:pt x="14252026" y="7682141"/>
                  <a:pt x="14270067" y="7685156"/>
                </a:cubicBezTo>
                <a:cubicBezTo>
                  <a:pt x="14281363" y="7687023"/>
                  <a:pt x="14288014" y="7679508"/>
                  <a:pt x="14289977" y="7670892"/>
                </a:cubicBezTo>
                <a:cubicBezTo>
                  <a:pt x="14293039" y="7677019"/>
                  <a:pt x="14299739" y="7681854"/>
                  <a:pt x="14306200" y="7681854"/>
                </a:cubicBezTo>
                <a:cubicBezTo>
                  <a:pt x="14312709" y="7681854"/>
                  <a:pt x="14317494" y="7679077"/>
                  <a:pt x="14320796" y="7674865"/>
                </a:cubicBezTo>
                <a:cubicBezTo>
                  <a:pt x="14327114" y="7673525"/>
                  <a:pt x="14332760" y="7669264"/>
                  <a:pt x="14334627" y="7662706"/>
                </a:cubicBezTo>
                <a:cubicBezTo>
                  <a:pt x="14336876" y="7667445"/>
                  <a:pt x="14340848" y="7671227"/>
                  <a:pt x="14346496" y="7672567"/>
                </a:cubicBezTo>
                <a:cubicBezTo>
                  <a:pt x="14355780" y="7674769"/>
                  <a:pt x="14367217" y="7668738"/>
                  <a:pt x="14368893" y="7658781"/>
                </a:cubicBezTo>
                <a:lnTo>
                  <a:pt x="14371621" y="7642506"/>
                </a:lnTo>
                <a:cubicBezTo>
                  <a:pt x="14373248" y="7632597"/>
                  <a:pt x="14368079" y="7622545"/>
                  <a:pt x="14357838" y="7620104"/>
                </a:cubicBezTo>
                <a:cubicBezTo>
                  <a:pt x="14348554" y="7617902"/>
                  <a:pt x="14337069" y="7623933"/>
                  <a:pt x="14335440" y="7633890"/>
                </a:cubicBezTo>
                <a:lnTo>
                  <a:pt x="14334866" y="7637528"/>
                </a:lnTo>
                <a:cubicBezTo>
                  <a:pt x="14327976" y="7628720"/>
                  <a:pt x="14310843" y="7628720"/>
                  <a:pt x="14303234" y="7639682"/>
                </a:cubicBezTo>
                <a:cubicBezTo>
                  <a:pt x="14302419" y="7640017"/>
                  <a:pt x="14301605" y="7640256"/>
                  <a:pt x="14300745" y="7640687"/>
                </a:cubicBezTo>
                <a:cubicBezTo>
                  <a:pt x="14298973" y="7641645"/>
                  <a:pt x="14298303" y="7643368"/>
                  <a:pt x="14297012" y="7644660"/>
                </a:cubicBezTo>
                <a:cubicBezTo>
                  <a:pt x="14298065" y="7640927"/>
                  <a:pt x="14298494" y="7637049"/>
                  <a:pt x="14297059" y="7633699"/>
                </a:cubicBezTo>
                <a:cubicBezTo>
                  <a:pt x="14306822" y="7630204"/>
                  <a:pt x="14316249" y="7624699"/>
                  <a:pt x="14318883" y="7616227"/>
                </a:cubicBezTo>
                <a:cubicBezTo>
                  <a:pt x="14320365" y="7611440"/>
                  <a:pt x="14320796" y="7605840"/>
                  <a:pt x="14320605" y="7600286"/>
                </a:cubicBezTo>
                <a:cubicBezTo>
                  <a:pt x="14321227" y="7601484"/>
                  <a:pt x="14321563" y="7602680"/>
                  <a:pt x="14322471" y="7603829"/>
                </a:cubicBezTo>
                <a:cubicBezTo>
                  <a:pt x="14328262" y="7610866"/>
                  <a:pt x="14341901" y="7613786"/>
                  <a:pt x="14348840" y="7606318"/>
                </a:cubicBezTo>
                <a:lnTo>
                  <a:pt x="14354536" y="7600239"/>
                </a:lnTo>
                <a:cubicBezTo>
                  <a:pt x="14361475" y="7592867"/>
                  <a:pt x="14364060" y="7582336"/>
                  <a:pt x="14357025" y="7573864"/>
                </a:cubicBezTo>
                <a:cubicBezTo>
                  <a:pt x="14351234" y="7566827"/>
                  <a:pt x="14337594" y="7563907"/>
                  <a:pt x="14330656" y="7571375"/>
                </a:cubicBezTo>
                <a:lnTo>
                  <a:pt x="14324960" y="7577454"/>
                </a:lnTo>
                <a:cubicBezTo>
                  <a:pt x="14321754" y="7580853"/>
                  <a:pt x="14319648" y="7584969"/>
                  <a:pt x="14318834" y="7589181"/>
                </a:cubicBezTo>
                <a:cubicBezTo>
                  <a:pt x="14317542" y="7584825"/>
                  <a:pt x="14315820" y="7580709"/>
                  <a:pt x="14312947" y="7577454"/>
                </a:cubicBezTo>
                <a:cubicBezTo>
                  <a:pt x="14320892" y="7570657"/>
                  <a:pt x="14322040" y="7556823"/>
                  <a:pt x="14314336" y="7549260"/>
                </a:cubicBezTo>
                <a:cubicBezTo>
                  <a:pt x="14314431" y="7549164"/>
                  <a:pt x="14314527" y="7549116"/>
                  <a:pt x="14314622" y="7549020"/>
                </a:cubicBezTo>
                <a:cubicBezTo>
                  <a:pt x="14321418" y="7540883"/>
                  <a:pt x="14319600" y="7529586"/>
                  <a:pt x="14312182" y="7522645"/>
                </a:cubicBezTo>
                <a:lnTo>
                  <a:pt x="14300026" y="7511301"/>
                </a:lnTo>
                <a:cubicBezTo>
                  <a:pt x="14298256" y="7509625"/>
                  <a:pt x="14296150" y="7508524"/>
                  <a:pt x="14293949" y="7507854"/>
                </a:cubicBezTo>
                <a:cubicBezTo>
                  <a:pt x="14296915" y="7509913"/>
                  <a:pt x="14300266" y="7511540"/>
                  <a:pt x="14304190" y="7511540"/>
                </a:cubicBezTo>
                <a:cubicBezTo>
                  <a:pt x="14314048" y="7511540"/>
                  <a:pt x="14323285" y="7502972"/>
                  <a:pt x="14322950" y="7492823"/>
                </a:cubicBezTo>
                <a:lnTo>
                  <a:pt x="14322567" y="7481048"/>
                </a:lnTo>
                <a:cubicBezTo>
                  <a:pt x="14322232" y="7470948"/>
                  <a:pt x="14314192" y="7462284"/>
                  <a:pt x="14303856" y="7462284"/>
                </a:cubicBezTo>
                <a:cubicBezTo>
                  <a:pt x="14293996" y="7462284"/>
                  <a:pt x="14284760" y="7470852"/>
                  <a:pt x="14285094" y="7481000"/>
                </a:cubicBezTo>
                <a:lnTo>
                  <a:pt x="14285334" y="7488755"/>
                </a:lnTo>
                <a:cubicBezTo>
                  <a:pt x="14281649" y="7476596"/>
                  <a:pt x="14267723" y="7468028"/>
                  <a:pt x="14256907" y="7479612"/>
                </a:cubicBezTo>
                <a:cubicBezTo>
                  <a:pt x="14247528" y="7489616"/>
                  <a:pt x="14251452" y="7503450"/>
                  <a:pt x="14259635" y="7510056"/>
                </a:cubicBezTo>
                <a:cubicBezTo>
                  <a:pt x="14255232" y="7509434"/>
                  <a:pt x="14250542" y="7510822"/>
                  <a:pt x="14246283" y="7515321"/>
                </a:cubicBezTo>
                <a:cubicBezTo>
                  <a:pt x="14229964" y="7532745"/>
                  <a:pt x="14253893" y="7561657"/>
                  <a:pt x="14270307" y="7544090"/>
                </a:cubicBezTo>
                <a:cubicBezTo>
                  <a:pt x="14272222" y="7542032"/>
                  <a:pt x="14273226" y="7539782"/>
                  <a:pt x="14274088" y="7537532"/>
                </a:cubicBezTo>
                <a:cubicBezTo>
                  <a:pt x="14274758" y="7538393"/>
                  <a:pt x="14275236" y="7539399"/>
                  <a:pt x="14276050" y="7540165"/>
                </a:cubicBezTo>
                <a:lnTo>
                  <a:pt x="14287679" y="7551078"/>
                </a:lnTo>
                <a:cubicBezTo>
                  <a:pt x="14284520" y="7555387"/>
                  <a:pt x="14283036" y="7561035"/>
                  <a:pt x="14283850" y="7566348"/>
                </a:cubicBezTo>
                <a:cubicBezTo>
                  <a:pt x="14283612" y="7566348"/>
                  <a:pt x="14283324" y="7566301"/>
                  <a:pt x="14283085" y="7566252"/>
                </a:cubicBezTo>
                <a:cubicBezTo>
                  <a:pt x="14280596" y="7560557"/>
                  <a:pt x="14275476" y="7556296"/>
                  <a:pt x="14268680" y="7555196"/>
                </a:cubicBezTo>
                <a:lnTo>
                  <a:pt x="14252360" y="7552467"/>
                </a:lnTo>
                <a:cubicBezTo>
                  <a:pt x="14242790" y="7550887"/>
                  <a:pt x="14232356" y="7558737"/>
                  <a:pt x="14231495" y="7568503"/>
                </a:cubicBezTo>
                <a:cubicBezTo>
                  <a:pt x="14231400" y="7569460"/>
                  <a:pt x="14231830" y="7570322"/>
                  <a:pt x="14231877" y="7571231"/>
                </a:cubicBezTo>
                <a:cubicBezTo>
                  <a:pt x="14231064" y="7569221"/>
                  <a:pt x="14229964" y="7567258"/>
                  <a:pt x="14228289" y="7565678"/>
                </a:cubicBezTo>
                <a:lnTo>
                  <a:pt x="14218143" y="7556105"/>
                </a:lnTo>
                <a:close/>
                <a:moveTo>
                  <a:pt x="14059736" y="8392689"/>
                </a:moveTo>
                <a:cubicBezTo>
                  <a:pt x="14069403" y="8399295"/>
                  <a:pt x="14084238" y="8398003"/>
                  <a:pt x="14087492" y="8383500"/>
                </a:cubicBezTo>
                <a:cubicBezTo>
                  <a:pt x="14092757" y="8360092"/>
                  <a:pt x="14056959" y="8348987"/>
                  <a:pt x="14051648" y="8372538"/>
                </a:cubicBezTo>
                <a:cubicBezTo>
                  <a:pt x="14051025" y="8375361"/>
                  <a:pt x="14051025" y="8377995"/>
                  <a:pt x="14051456" y="8380436"/>
                </a:cubicBezTo>
                <a:cubicBezTo>
                  <a:pt x="14049159" y="8378856"/>
                  <a:pt x="14046623" y="8377708"/>
                  <a:pt x="14043990" y="8377468"/>
                </a:cubicBezTo>
                <a:cubicBezTo>
                  <a:pt x="14033175" y="8376463"/>
                  <a:pt x="14025135" y="8383164"/>
                  <a:pt x="14022838" y="8393407"/>
                </a:cubicBezTo>
                <a:lnTo>
                  <a:pt x="14021020" y="8401497"/>
                </a:lnTo>
                <a:cubicBezTo>
                  <a:pt x="14018865" y="8411071"/>
                  <a:pt x="14027479" y="8421746"/>
                  <a:pt x="14036955" y="8422655"/>
                </a:cubicBezTo>
                <a:cubicBezTo>
                  <a:pt x="14047771" y="8423660"/>
                  <a:pt x="14055811" y="8416958"/>
                  <a:pt x="14058109" y="8406715"/>
                </a:cubicBezTo>
                <a:lnTo>
                  <a:pt x="14059927" y="8398577"/>
                </a:lnTo>
                <a:cubicBezTo>
                  <a:pt x="14060406" y="8396615"/>
                  <a:pt x="14060118" y="8394652"/>
                  <a:pt x="14059736" y="8392689"/>
                </a:cubicBezTo>
                <a:close/>
                <a:moveTo>
                  <a:pt x="14016759" y="8377659"/>
                </a:moveTo>
                <a:cubicBezTo>
                  <a:pt x="14023700" y="8370336"/>
                  <a:pt x="14025949" y="8359518"/>
                  <a:pt x="14018914" y="8351236"/>
                </a:cubicBezTo>
                <a:cubicBezTo>
                  <a:pt x="14015515" y="8347264"/>
                  <a:pt x="14009821" y="8344822"/>
                  <a:pt x="14004221" y="8344726"/>
                </a:cubicBezTo>
                <a:cubicBezTo>
                  <a:pt x="14002834" y="8342812"/>
                  <a:pt x="14001159" y="8341232"/>
                  <a:pt x="13999149" y="8339556"/>
                </a:cubicBezTo>
                <a:cubicBezTo>
                  <a:pt x="13998527" y="8338934"/>
                  <a:pt x="13997951" y="8338264"/>
                  <a:pt x="13997377" y="8337594"/>
                </a:cubicBezTo>
                <a:cubicBezTo>
                  <a:pt x="13995464" y="8334674"/>
                  <a:pt x="13993214" y="8331994"/>
                  <a:pt x="13991252" y="8329074"/>
                </a:cubicBezTo>
                <a:cubicBezTo>
                  <a:pt x="13984122" y="8318303"/>
                  <a:pt x="13970291" y="8321415"/>
                  <a:pt x="13962968" y="8329744"/>
                </a:cubicBezTo>
                <a:cubicBezTo>
                  <a:pt x="13959427" y="8333143"/>
                  <a:pt x="13957321" y="8337882"/>
                  <a:pt x="13957943" y="8343577"/>
                </a:cubicBezTo>
                <a:cubicBezTo>
                  <a:pt x="13957896" y="8344056"/>
                  <a:pt x="13957848" y="8344535"/>
                  <a:pt x="13957800" y="8345014"/>
                </a:cubicBezTo>
                <a:cubicBezTo>
                  <a:pt x="13945548" y="8335344"/>
                  <a:pt x="13922625" y="8343386"/>
                  <a:pt x="13927506" y="8362246"/>
                </a:cubicBezTo>
                <a:cubicBezTo>
                  <a:pt x="13930760" y="8374739"/>
                  <a:pt x="13932292" y="8389530"/>
                  <a:pt x="13941146" y="8399583"/>
                </a:cubicBezTo>
                <a:cubicBezTo>
                  <a:pt x="13942342" y="8400923"/>
                  <a:pt x="13943586" y="8402024"/>
                  <a:pt x="13944879" y="8403125"/>
                </a:cubicBezTo>
                <a:lnTo>
                  <a:pt x="13947798" y="8407768"/>
                </a:lnTo>
                <a:cubicBezTo>
                  <a:pt x="13953205" y="8416336"/>
                  <a:pt x="13966127" y="8417629"/>
                  <a:pt x="13973976" y="8411933"/>
                </a:cubicBezTo>
                <a:cubicBezTo>
                  <a:pt x="13974598" y="8411502"/>
                  <a:pt x="13975076" y="8410928"/>
                  <a:pt x="13975651" y="8410448"/>
                </a:cubicBezTo>
                <a:cubicBezTo>
                  <a:pt x="13978378" y="8410161"/>
                  <a:pt x="13981106" y="8409730"/>
                  <a:pt x="13983786" y="8409204"/>
                </a:cubicBezTo>
                <a:cubicBezTo>
                  <a:pt x="13987185" y="8408486"/>
                  <a:pt x="13990342" y="8406619"/>
                  <a:pt x="13992975" y="8404178"/>
                </a:cubicBezTo>
                <a:cubicBezTo>
                  <a:pt x="13995464" y="8404082"/>
                  <a:pt x="13997905" y="8403651"/>
                  <a:pt x="13999818" y="8402407"/>
                </a:cubicBezTo>
                <a:cubicBezTo>
                  <a:pt x="14006327" y="8398290"/>
                  <a:pt x="14011973" y="8394317"/>
                  <a:pt x="14015468" y="8387233"/>
                </a:cubicBezTo>
                <a:cubicBezTo>
                  <a:pt x="14017047" y="8384074"/>
                  <a:pt x="14017861" y="8381633"/>
                  <a:pt x="14018386" y="8377946"/>
                </a:cubicBezTo>
                <a:cubicBezTo>
                  <a:pt x="14019009" y="8373351"/>
                  <a:pt x="14021689" y="8372490"/>
                  <a:pt x="14016759" y="8377659"/>
                </a:cubicBezTo>
                <a:close/>
                <a:moveTo>
                  <a:pt x="14010155" y="7651649"/>
                </a:moveTo>
                <a:cubicBezTo>
                  <a:pt x="14010108" y="7652032"/>
                  <a:pt x="14009869" y="7652463"/>
                  <a:pt x="14009869" y="7652846"/>
                </a:cubicBezTo>
                <a:cubicBezTo>
                  <a:pt x="14009678" y="7663999"/>
                  <a:pt x="14018243" y="7670461"/>
                  <a:pt x="14028293" y="7671849"/>
                </a:cubicBezTo>
                <a:lnTo>
                  <a:pt x="14036524" y="7673046"/>
                </a:lnTo>
                <a:cubicBezTo>
                  <a:pt x="14046527" y="7674482"/>
                  <a:pt x="14055429" y="7663807"/>
                  <a:pt x="14055524" y="7654569"/>
                </a:cubicBezTo>
                <a:cubicBezTo>
                  <a:pt x="14055668" y="7645522"/>
                  <a:pt x="14049972" y="7639778"/>
                  <a:pt x="14042506" y="7637049"/>
                </a:cubicBezTo>
                <a:cubicBezTo>
                  <a:pt x="14045617" y="7626231"/>
                  <a:pt x="14044612" y="7614695"/>
                  <a:pt x="14037625" y="7604978"/>
                </a:cubicBezTo>
                <a:cubicBezTo>
                  <a:pt x="14031931" y="7597032"/>
                  <a:pt x="14021258" y="7592149"/>
                  <a:pt x="14012070" y="7597989"/>
                </a:cubicBezTo>
                <a:cubicBezTo>
                  <a:pt x="14004221" y="7602967"/>
                  <a:pt x="13998958" y="7615030"/>
                  <a:pt x="14005083" y="7623550"/>
                </a:cubicBezTo>
                <a:cubicBezTo>
                  <a:pt x="14005753" y="7624508"/>
                  <a:pt x="14006327" y="7625513"/>
                  <a:pt x="14006901" y="7626471"/>
                </a:cubicBezTo>
                <a:cubicBezTo>
                  <a:pt x="14006901" y="7626518"/>
                  <a:pt x="14006901" y="7626566"/>
                  <a:pt x="14006853" y="7626614"/>
                </a:cubicBezTo>
                <a:cubicBezTo>
                  <a:pt x="14006806" y="7626709"/>
                  <a:pt x="14006758" y="7626805"/>
                  <a:pt x="14006758" y="7626949"/>
                </a:cubicBezTo>
                <a:cubicBezTo>
                  <a:pt x="14006662" y="7627093"/>
                  <a:pt x="14006422" y="7627571"/>
                  <a:pt x="14005945" y="7628481"/>
                </a:cubicBezTo>
                <a:cubicBezTo>
                  <a:pt x="14001733" y="7636235"/>
                  <a:pt x="14003695" y="7645905"/>
                  <a:pt x="14010155" y="7651649"/>
                </a:cubicBezTo>
                <a:close/>
                <a:moveTo>
                  <a:pt x="14103669" y="7636092"/>
                </a:moveTo>
                <a:cubicBezTo>
                  <a:pt x="14106922" y="7633986"/>
                  <a:pt x="14109459" y="7630539"/>
                  <a:pt x="14110225" y="7625178"/>
                </a:cubicBezTo>
                <a:cubicBezTo>
                  <a:pt x="14113575" y="7601627"/>
                  <a:pt x="14077539" y="7591335"/>
                  <a:pt x="14074140" y="7615173"/>
                </a:cubicBezTo>
                <a:cubicBezTo>
                  <a:pt x="14072562" y="7626231"/>
                  <a:pt x="14079740" y="7634177"/>
                  <a:pt x="14088114" y="7637193"/>
                </a:cubicBezTo>
                <a:cubicBezTo>
                  <a:pt x="14086344" y="7638198"/>
                  <a:pt x="14084621" y="7639156"/>
                  <a:pt x="14083042" y="7640830"/>
                </a:cubicBezTo>
                <a:cubicBezTo>
                  <a:pt x="14066580" y="7658446"/>
                  <a:pt x="14095341" y="7682428"/>
                  <a:pt x="14111805" y="7664812"/>
                </a:cubicBezTo>
                <a:cubicBezTo>
                  <a:pt x="14122094" y="7653851"/>
                  <a:pt x="14114676" y="7640400"/>
                  <a:pt x="14103669" y="7636092"/>
                </a:cubicBezTo>
                <a:close/>
                <a:moveTo>
                  <a:pt x="14150185" y="7705787"/>
                </a:moveTo>
                <a:cubicBezTo>
                  <a:pt x="14144921" y="7729339"/>
                  <a:pt x="14181867" y="7735513"/>
                  <a:pt x="14187131" y="7712058"/>
                </a:cubicBezTo>
                <a:cubicBezTo>
                  <a:pt x="14192396" y="7688507"/>
                  <a:pt x="14155450" y="7682332"/>
                  <a:pt x="14150185" y="7705787"/>
                </a:cubicBezTo>
                <a:close/>
                <a:moveTo>
                  <a:pt x="14183398" y="7758585"/>
                </a:moveTo>
                <a:cubicBezTo>
                  <a:pt x="14173779" y="7757006"/>
                  <a:pt x="14163107" y="7762702"/>
                  <a:pt x="14161384" y="7772946"/>
                </a:cubicBezTo>
                <a:lnTo>
                  <a:pt x="14158656" y="7789269"/>
                </a:lnTo>
                <a:cubicBezTo>
                  <a:pt x="14157077" y="7798842"/>
                  <a:pt x="14162868" y="7809612"/>
                  <a:pt x="14173062" y="7811288"/>
                </a:cubicBezTo>
                <a:cubicBezTo>
                  <a:pt x="14182681" y="7812868"/>
                  <a:pt x="14193353" y="7807171"/>
                  <a:pt x="14195076" y="7796927"/>
                </a:cubicBezTo>
                <a:lnTo>
                  <a:pt x="14197804" y="7780605"/>
                </a:lnTo>
                <a:cubicBezTo>
                  <a:pt x="14199383" y="7771031"/>
                  <a:pt x="14193592" y="7760213"/>
                  <a:pt x="14183398" y="7758585"/>
                </a:cubicBezTo>
                <a:close/>
                <a:moveTo>
                  <a:pt x="14134296" y="7885148"/>
                </a:moveTo>
                <a:lnTo>
                  <a:pt x="14132909" y="7893285"/>
                </a:lnTo>
                <a:cubicBezTo>
                  <a:pt x="14132192" y="7897546"/>
                  <a:pt x="14132957" y="7901710"/>
                  <a:pt x="14134632" y="7905396"/>
                </a:cubicBezTo>
                <a:cubicBezTo>
                  <a:pt x="14125491" y="7901279"/>
                  <a:pt x="14114485" y="7903146"/>
                  <a:pt x="14111660" y="7915592"/>
                </a:cubicBezTo>
                <a:cubicBezTo>
                  <a:pt x="14108646" y="7928995"/>
                  <a:pt x="14119030" y="7938903"/>
                  <a:pt x="14129415" y="7940483"/>
                </a:cubicBezTo>
                <a:cubicBezTo>
                  <a:pt x="14125300" y="7942159"/>
                  <a:pt x="14121949" y="7945749"/>
                  <a:pt x="14120610" y="7951780"/>
                </a:cubicBezTo>
                <a:cubicBezTo>
                  <a:pt x="14115393" y="7975091"/>
                  <a:pt x="14150616" y="7987872"/>
                  <a:pt x="14155881" y="7964417"/>
                </a:cubicBezTo>
                <a:cubicBezTo>
                  <a:pt x="14158895" y="7951062"/>
                  <a:pt x="14148511" y="7941153"/>
                  <a:pt x="14138126" y="7939574"/>
                </a:cubicBezTo>
                <a:cubicBezTo>
                  <a:pt x="14142241" y="7937898"/>
                  <a:pt x="14145544" y="7934308"/>
                  <a:pt x="14146883" y="7928277"/>
                </a:cubicBezTo>
                <a:cubicBezTo>
                  <a:pt x="14147936" y="7923682"/>
                  <a:pt x="14147314" y="7919517"/>
                  <a:pt x="14145735" y="7915927"/>
                </a:cubicBezTo>
                <a:cubicBezTo>
                  <a:pt x="14151669" y="7921815"/>
                  <a:pt x="14160953" y="7923682"/>
                  <a:pt x="14168562" y="7919182"/>
                </a:cubicBezTo>
                <a:cubicBezTo>
                  <a:pt x="14177081" y="7914204"/>
                  <a:pt x="14180671" y="7902141"/>
                  <a:pt x="14175263" y="7893525"/>
                </a:cubicBezTo>
                <a:lnTo>
                  <a:pt x="14169807" y="7884909"/>
                </a:lnTo>
                <a:cubicBezTo>
                  <a:pt x="14168180" y="7878494"/>
                  <a:pt x="14163778" y="7873085"/>
                  <a:pt x="14156694" y="7871362"/>
                </a:cubicBezTo>
                <a:cubicBezTo>
                  <a:pt x="14147505" y="7869208"/>
                  <a:pt x="14135972" y="7875239"/>
                  <a:pt x="14134296" y="7885148"/>
                </a:cubicBezTo>
                <a:close/>
                <a:moveTo>
                  <a:pt x="14156837" y="8134204"/>
                </a:moveTo>
                <a:lnTo>
                  <a:pt x="14153680" y="8126497"/>
                </a:lnTo>
                <a:cubicBezTo>
                  <a:pt x="14149851" y="8117115"/>
                  <a:pt x="14137073" y="8113860"/>
                  <a:pt x="14128507" y="8118168"/>
                </a:cubicBezTo>
                <a:cubicBezTo>
                  <a:pt x="14118887" y="8123003"/>
                  <a:pt x="14116350" y="8133964"/>
                  <a:pt x="14120179" y="8143346"/>
                </a:cubicBezTo>
                <a:lnTo>
                  <a:pt x="14123338" y="8151054"/>
                </a:lnTo>
                <a:cubicBezTo>
                  <a:pt x="14127166" y="8160436"/>
                  <a:pt x="14139944" y="8163690"/>
                  <a:pt x="14148511" y="8159382"/>
                </a:cubicBezTo>
                <a:cubicBezTo>
                  <a:pt x="14158130" y="8154500"/>
                  <a:pt x="14160667" y="8143586"/>
                  <a:pt x="14156837" y="8134204"/>
                </a:cubicBezTo>
                <a:close/>
                <a:moveTo>
                  <a:pt x="14140040" y="7769643"/>
                </a:moveTo>
                <a:cubicBezTo>
                  <a:pt x="14141762" y="7759160"/>
                  <a:pt x="14134441" y="7750352"/>
                  <a:pt x="14124583" y="7748150"/>
                </a:cubicBezTo>
                <a:lnTo>
                  <a:pt x="14108310" y="7744512"/>
                </a:lnTo>
                <a:cubicBezTo>
                  <a:pt x="14098452" y="7742311"/>
                  <a:pt x="14088354" y="7750448"/>
                  <a:pt x="14086823" y="7759974"/>
                </a:cubicBezTo>
                <a:cubicBezTo>
                  <a:pt x="14085100" y="7770457"/>
                  <a:pt x="14092375" y="7779265"/>
                  <a:pt x="14102281" y="7781466"/>
                </a:cubicBezTo>
                <a:lnTo>
                  <a:pt x="14118552" y="7785152"/>
                </a:lnTo>
                <a:cubicBezTo>
                  <a:pt x="14128411" y="7787354"/>
                  <a:pt x="14138460" y="7779169"/>
                  <a:pt x="14140040" y="7769643"/>
                </a:cubicBezTo>
                <a:close/>
                <a:moveTo>
                  <a:pt x="14066006" y="7691714"/>
                </a:moveTo>
                <a:lnTo>
                  <a:pt x="14064665" y="7699851"/>
                </a:lnTo>
                <a:cubicBezTo>
                  <a:pt x="14063038" y="7709473"/>
                  <a:pt x="14071317" y="7719813"/>
                  <a:pt x="14081032" y="7720482"/>
                </a:cubicBezTo>
                <a:cubicBezTo>
                  <a:pt x="14091513" y="7721200"/>
                  <a:pt x="14099936" y="7714403"/>
                  <a:pt x="14101611" y="7704112"/>
                </a:cubicBezTo>
                <a:lnTo>
                  <a:pt x="14102950" y="7695974"/>
                </a:lnTo>
                <a:cubicBezTo>
                  <a:pt x="14104578" y="7686353"/>
                  <a:pt x="14096299" y="7676061"/>
                  <a:pt x="14086584" y="7675391"/>
                </a:cubicBezTo>
                <a:cubicBezTo>
                  <a:pt x="14076150" y="7674625"/>
                  <a:pt x="14067727" y="7681471"/>
                  <a:pt x="14066006" y="7691714"/>
                </a:cubicBezTo>
                <a:close/>
                <a:moveTo>
                  <a:pt x="14052270" y="7830196"/>
                </a:moveTo>
                <a:cubicBezTo>
                  <a:pt x="14043895" y="7834552"/>
                  <a:pt x="14038775" y="7846853"/>
                  <a:pt x="14044230" y="7855470"/>
                </a:cubicBezTo>
                <a:lnTo>
                  <a:pt x="14050546" y="7865426"/>
                </a:lnTo>
                <a:cubicBezTo>
                  <a:pt x="14054855" y="7872271"/>
                  <a:pt x="14062273" y="7876388"/>
                  <a:pt x="14069930" y="7875287"/>
                </a:cubicBezTo>
                <a:cubicBezTo>
                  <a:pt x="14072657" y="7876915"/>
                  <a:pt x="14075673" y="7878159"/>
                  <a:pt x="14079118" y="7878733"/>
                </a:cubicBezTo>
                <a:cubicBezTo>
                  <a:pt x="14088785" y="7880313"/>
                  <a:pt x="14099696" y="7875239"/>
                  <a:pt x="14101659" y="7864804"/>
                </a:cubicBezTo>
                <a:cubicBezTo>
                  <a:pt x="14102950" y="7858007"/>
                  <a:pt x="14100463" y="7850252"/>
                  <a:pt x="14095150" y="7845801"/>
                </a:cubicBezTo>
                <a:cubicBezTo>
                  <a:pt x="14093283" y="7839291"/>
                  <a:pt x="14088019" y="7833594"/>
                  <a:pt x="14081415" y="7832350"/>
                </a:cubicBezTo>
                <a:cubicBezTo>
                  <a:pt x="14078304" y="7831727"/>
                  <a:pt x="14075385" y="7832063"/>
                  <a:pt x="14072610" y="7832781"/>
                </a:cubicBezTo>
                <a:cubicBezTo>
                  <a:pt x="14067010" y="7828089"/>
                  <a:pt x="14059401" y="7826510"/>
                  <a:pt x="14052270" y="7830196"/>
                </a:cubicBezTo>
                <a:close/>
                <a:moveTo>
                  <a:pt x="14038296" y="7754421"/>
                </a:moveTo>
                <a:lnTo>
                  <a:pt x="14032217" y="7748725"/>
                </a:lnTo>
                <a:cubicBezTo>
                  <a:pt x="14024848" y="7741831"/>
                  <a:pt x="14013457" y="7740683"/>
                  <a:pt x="14005753" y="7747911"/>
                </a:cubicBezTo>
                <a:cubicBezTo>
                  <a:pt x="13998718" y="7754469"/>
                  <a:pt x="13997474" y="7767441"/>
                  <a:pt x="14004940" y="7774382"/>
                </a:cubicBezTo>
                <a:lnTo>
                  <a:pt x="14011017" y="7780078"/>
                </a:lnTo>
                <a:cubicBezTo>
                  <a:pt x="14018386" y="7787019"/>
                  <a:pt x="14029777" y="7788168"/>
                  <a:pt x="14037482" y="7780939"/>
                </a:cubicBezTo>
                <a:cubicBezTo>
                  <a:pt x="14044517" y="7774334"/>
                  <a:pt x="14045714" y="7761362"/>
                  <a:pt x="14038296" y="7754421"/>
                </a:cubicBezTo>
                <a:close/>
                <a:moveTo>
                  <a:pt x="13976847" y="7964321"/>
                </a:moveTo>
                <a:lnTo>
                  <a:pt x="13969142" y="7967480"/>
                </a:lnTo>
                <a:cubicBezTo>
                  <a:pt x="13963542" y="7969778"/>
                  <a:pt x="13960001" y="7974852"/>
                  <a:pt x="13958613" y="7980452"/>
                </a:cubicBezTo>
                <a:lnTo>
                  <a:pt x="13952631" y="7971070"/>
                </a:lnTo>
                <a:cubicBezTo>
                  <a:pt x="13947223" y="7962502"/>
                  <a:pt x="13935259" y="7959965"/>
                  <a:pt x="13926741" y="7965375"/>
                </a:cubicBezTo>
                <a:cubicBezTo>
                  <a:pt x="13918174" y="7970879"/>
                  <a:pt x="13915637" y="7982703"/>
                  <a:pt x="13921045" y="7991271"/>
                </a:cubicBezTo>
                <a:lnTo>
                  <a:pt x="13927363" y="8001227"/>
                </a:lnTo>
                <a:cubicBezTo>
                  <a:pt x="13930138" y="8005631"/>
                  <a:pt x="13934636" y="8008360"/>
                  <a:pt x="13939519" y="8009317"/>
                </a:cubicBezTo>
                <a:cubicBezTo>
                  <a:pt x="13938418" y="8011280"/>
                  <a:pt x="13937508" y="8013434"/>
                  <a:pt x="13936982" y="8015731"/>
                </a:cubicBezTo>
                <a:lnTo>
                  <a:pt x="13935164" y="8023821"/>
                </a:lnTo>
                <a:cubicBezTo>
                  <a:pt x="13932963" y="8033729"/>
                  <a:pt x="13941816" y="8043638"/>
                  <a:pt x="13951244" y="8044883"/>
                </a:cubicBezTo>
                <a:cubicBezTo>
                  <a:pt x="13962012" y="8046319"/>
                  <a:pt x="13970098" y="8038708"/>
                  <a:pt x="13972301" y="8028847"/>
                </a:cubicBezTo>
                <a:lnTo>
                  <a:pt x="13974119" y="8020709"/>
                </a:lnTo>
                <a:cubicBezTo>
                  <a:pt x="13976225" y="8011232"/>
                  <a:pt x="13968137" y="8001945"/>
                  <a:pt x="13959187" y="8000031"/>
                </a:cubicBezTo>
                <a:cubicBezTo>
                  <a:pt x="13960049" y="7998451"/>
                  <a:pt x="13960862" y="7996919"/>
                  <a:pt x="13961245" y="7995148"/>
                </a:cubicBezTo>
                <a:cubicBezTo>
                  <a:pt x="13966176" y="8002137"/>
                  <a:pt x="13975412" y="8005296"/>
                  <a:pt x="13983595" y="8001993"/>
                </a:cubicBezTo>
                <a:lnTo>
                  <a:pt x="13991300" y="7998834"/>
                </a:lnTo>
                <a:cubicBezTo>
                  <a:pt x="14000680" y="7994957"/>
                  <a:pt x="14005226" y="7983564"/>
                  <a:pt x="14001302" y="7974277"/>
                </a:cubicBezTo>
                <a:cubicBezTo>
                  <a:pt x="13997377" y="7964895"/>
                  <a:pt x="13986227" y="7960492"/>
                  <a:pt x="13976847" y="7964321"/>
                </a:cubicBezTo>
                <a:close/>
                <a:moveTo>
                  <a:pt x="14058922" y="8128172"/>
                </a:moveTo>
                <a:cubicBezTo>
                  <a:pt x="14060646" y="8124678"/>
                  <a:pt x="14061123" y="8120466"/>
                  <a:pt x="14059065" y="8115440"/>
                </a:cubicBezTo>
                <a:cubicBezTo>
                  <a:pt x="14050021" y="8093420"/>
                  <a:pt x="14013697" y="8102802"/>
                  <a:pt x="14022886" y="8125109"/>
                </a:cubicBezTo>
                <a:cubicBezTo>
                  <a:pt x="14027097" y="8135449"/>
                  <a:pt x="14037339" y="8138656"/>
                  <a:pt x="14046096" y="8137076"/>
                </a:cubicBezTo>
                <a:cubicBezTo>
                  <a:pt x="14045091" y="8138799"/>
                  <a:pt x="14044087" y="8140523"/>
                  <a:pt x="14043559" y="8142772"/>
                </a:cubicBezTo>
                <a:cubicBezTo>
                  <a:pt x="14038296" y="8166275"/>
                  <a:pt x="14075242" y="8172403"/>
                  <a:pt x="14080505" y="8148900"/>
                </a:cubicBezTo>
                <a:cubicBezTo>
                  <a:pt x="14083759" y="8134204"/>
                  <a:pt x="14070599" y="8126306"/>
                  <a:pt x="14058922" y="8128172"/>
                </a:cubicBezTo>
                <a:close/>
                <a:moveTo>
                  <a:pt x="13948133" y="8231328"/>
                </a:moveTo>
                <a:cubicBezTo>
                  <a:pt x="13945453" y="8232333"/>
                  <a:pt x="13942964" y="8233769"/>
                  <a:pt x="13941049" y="8236114"/>
                </a:cubicBezTo>
                <a:cubicBezTo>
                  <a:pt x="13934733" y="8243917"/>
                  <a:pt x="13934685" y="8255692"/>
                  <a:pt x="13942581" y="8262586"/>
                </a:cubicBezTo>
                <a:cubicBezTo>
                  <a:pt x="13942868" y="8262824"/>
                  <a:pt x="13943155" y="8263064"/>
                  <a:pt x="13943443" y="8263351"/>
                </a:cubicBezTo>
                <a:cubicBezTo>
                  <a:pt x="13944591" y="8268617"/>
                  <a:pt x="13947702" y="8273355"/>
                  <a:pt x="13953014" y="8275366"/>
                </a:cubicBezTo>
                <a:cubicBezTo>
                  <a:pt x="13959954" y="8277951"/>
                  <a:pt x="13966558" y="8279722"/>
                  <a:pt x="13973593" y="8276180"/>
                </a:cubicBezTo>
                <a:cubicBezTo>
                  <a:pt x="13979048" y="8273451"/>
                  <a:pt x="13982256" y="8268569"/>
                  <a:pt x="13983452" y="8263160"/>
                </a:cubicBezTo>
                <a:lnTo>
                  <a:pt x="13989911" y="8260527"/>
                </a:lnTo>
                <a:cubicBezTo>
                  <a:pt x="13998958" y="8256793"/>
                  <a:pt x="14004843" y="8245783"/>
                  <a:pt x="14000728" y="8236354"/>
                </a:cubicBezTo>
                <a:cubicBezTo>
                  <a:pt x="13996755" y="8227259"/>
                  <a:pt x="13986275" y="8221562"/>
                  <a:pt x="13976560" y="8225536"/>
                </a:cubicBezTo>
                <a:lnTo>
                  <a:pt x="13976225" y="8225679"/>
                </a:lnTo>
                <a:cubicBezTo>
                  <a:pt x="13977564" y="8223669"/>
                  <a:pt x="13978714" y="8221467"/>
                  <a:pt x="13979288" y="8218739"/>
                </a:cubicBezTo>
                <a:cubicBezTo>
                  <a:pt x="13984551" y="8195235"/>
                  <a:pt x="13947176" y="8192124"/>
                  <a:pt x="13941959" y="8215340"/>
                </a:cubicBezTo>
                <a:cubicBezTo>
                  <a:pt x="13940332" y="8222951"/>
                  <a:pt x="13943347" y="8228216"/>
                  <a:pt x="13948133" y="8231328"/>
                </a:cubicBezTo>
                <a:close/>
                <a:moveTo>
                  <a:pt x="14033941" y="8318016"/>
                </a:moveTo>
                <a:cubicBezTo>
                  <a:pt x="14039204" y="8294513"/>
                  <a:pt x="14002068" y="8289583"/>
                  <a:pt x="13996803" y="8313038"/>
                </a:cubicBezTo>
                <a:cubicBezTo>
                  <a:pt x="13991492" y="8336493"/>
                  <a:pt x="14028677" y="8341423"/>
                  <a:pt x="14033941" y="8318016"/>
                </a:cubicBezTo>
                <a:close/>
                <a:moveTo>
                  <a:pt x="14043751" y="8297481"/>
                </a:moveTo>
                <a:lnTo>
                  <a:pt x="14051887" y="8299300"/>
                </a:lnTo>
                <a:cubicBezTo>
                  <a:pt x="14061745" y="8301502"/>
                  <a:pt x="14072179" y="8296763"/>
                  <a:pt x="14075145" y="8286615"/>
                </a:cubicBezTo>
                <a:cubicBezTo>
                  <a:pt x="14077873" y="8277376"/>
                  <a:pt x="14072370" y="8265601"/>
                  <a:pt x="14062464" y="8263351"/>
                </a:cubicBezTo>
                <a:lnTo>
                  <a:pt x="14054328" y="8261532"/>
                </a:lnTo>
                <a:cubicBezTo>
                  <a:pt x="14044469" y="8259330"/>
                  <a:pt x="14034037" y="8264069"/>
                  <a:pt x="14031069" y="8274217"/>
                </a:cubicBezTo>
                <a:cubicBezTo>
                  <a:pt x="14028341" y="8283455"/>
                  <a:pt x="14033844" y="8295231"/>
                  <a:pt x="14043751" y="8297481"/>
                </a:cubicBezTo>
                <a:close/>
                <a:moveTo>
                  <a:pt x="14006758" y="8160052"/>
                </a:moveTo>
                <a:cubicBezTo>
                  <a:pt x="14003933" y="8149138"/>
                  <a:pt x="13997282" y="8139709"/>
                  <a:pt x="13986323" y="8134874"/>
                </a:cubicBezTo>
                <a:cubicBezTo>
                  <a:pt x="13977373" y="8130901"/>
                  <a:pt x="13965745" y="8132097"/>
                  <a:pt x="13960719" y="8141767"/>
                </a:cubicBezTo>
                <a:cubicBezTo>
                  <a:pt x="13956460" y="8150000"/>
                  <a:pt x="13958039" y="8163116"/>
                  <a:pt x="13967611" y="8167328"/>
                </a:cubicBezTo>
                <a:cubicBezTo>
                  <a:pt x="13968663" y="8167807"/>
                  <a:pt x="13969621" y="8168382"/>
                  <a:pt x="13970626" y="8168908"/>
                </a:cubicBezTo>
                <a:cubicBezTo>
                  <a:pt x="13970626" y="8168956"/>
                  <a:pt x="13970626" y="8169004"/>
                  <a:pt x="13970674" y="8169051"/>
                </a:cubicBezTo>
                <a:cubicBezTo>
                  <a:pt x="13970674" y="8169147"/>
                  <a:pt x="13970721" y="8169243"/>
                  <a:pt x="13970769" y="8169387"/>
                </a:cubicBezTo>
                <a:cubicBezTo>
                  <a:pt x="13970769" y="8169578"/>
                  <a:pt x="13970769" y="8170105"/>
                  <a:pt x="13970817" y="8171110"/>
                </a:cubicBezTo>
                <a:cubicBezTo>
                  <a:pt x="13971057" y="8180013"/>
                  <a:pt x="13977661" y="8187337"/>
                  <a:pt x="13986180" y="8189013"/>
                </a:cubicBezTo>
                <a:cubicBezTo>
                  <a:pt x="13986323" y="8189395"/>
                  <a:pt x="13986323" y="8189874"/>
                  <a:pt x="13986562" y="8190209"/>
                </a:cubicBezTo>
                <a:cubicBezTo>
                  <a:pt x="13992066" y="8199926"/>
                  <a:pt x="14002689" y="8201123"/>
                  <a:pt x="14012118" y="8197246"/>
                </a:cubicBezTo>
                <a:lnTo>
                  <a:pt x="14019822" y="8194087"/>
                </a:lnTo>
                <a:cubicBezTo>
                  <a:pt x="14029203" y="8190209"/>
                  <a:pt x="14031404" y="8176519"/>
                  <a:pt x="14026857" y="8168525"/>
                </a:cubicBezTo>
                <a:cubicBezTo>
                  <a:pt x="14022359" y="8160674"/>
                  <a:pt x="14014559" y="8158569"/>
                  <a:pt x="14006758" y="8160052"/>
                </a:cubicBezTo>
                <a:close/>
                <a:moveTo>
                  <a:pt x="13960959" y="8117259"/>
                </a:moveTo>
                <a:cubicBezTo>
                  <a:pt x="13951818" y="8094904"/>
                  <a:pt x="13917026" y="8108834"/>
                  <a:pt x="13926166" y="8131188"/>
                </a:cubicBezTo>
                <a:cubicBezTo>
                  <a:pt x="13935355" y="8153543"/>
                  <a:pt x="13970147" y="8139613"/>
                  <a:pt x="13960959" y="8117259"/>
                </a:cubicBezTo>
                <a:close/>
                <a:moveTo>
                  <a:pt x="13917265" y="8315431"/>
                </a:moveTo>
                <a:lnTo>
                  <a:pt x="13923582" y="8325388"/>
                </a:lnTo>
                <a:cubicBezTo>
                  <a:pt x="13925543" y="8328451"/>
                  <a:pt x="13928559" y="8330318"/>
                  <a:pt x="13931910" y="8331515"/>
                </a:cubicBezTo>
                <a:cubicBezTo>
                  <a:pt x="13935355" y="8333238"/>
                  <a:pt x="13939136" y="8333525"/>
                  <a:pt x="13942916" y="8332616"/>
                </a:cubicBezTo>
                <a:cubicBezTo>
                  <a:pt x="13943107" y="8332568"/>
                  <a:pt x="13943299" y="8332472"/>
                  <a:pt x="13943490" y="8332425"/>
                </a:cubicBezTo>
                <a:cubicBezTo>
                  <a:pt x="13945453" y="8331898"/>
                  <a:pt x="13947319" y="8331084"/>
                  <a:pt x="13949089" y="8329983"/>
                </a:cubicBezTo>
                <a:cubicBezTo>
                  <a:pt x="13949281" y="8329887"/>
                  <a:pt x="13949568" y="8329840"/>
                  <a:pt x="13949760" y="8329696"/>
                </a:cubicBezTo>
                <a:cubicBezTo>
                  <a:pt x="13949999" y="8329552"/>
                  <a:pt x="13950094" y="8329265"/>
                  <a:pt x="13950334" y="8329074"/>
                </a:cubicBezTo>
                <a:cubicBezTo>
                  <a:pt x="13957034" y="8324143"/>
                  <a:pt x="13961341" y="8315671"/>
                  <a:pt x="13957321" y="8305906"/>
                </a:cubicBezTo>
                <a:cubicBezTo>
                  <a:pt x="13955742" y="8302028"/>
                  <a:pt x="13953301" y="8299731"/>
                  <a:pt x="13950621" y="8298055"/>
                </a:cubicBezTo>
                <a:cubicBezTo>
                  <a:pt x="13949665" y="8296571"/>
                  <a:pt x="13948707" y="8295088"/>
                  <a:pt x="13947798" y="8293555"/>
                </a:cubicBezTo>
                <a:cubicBezTo>
                  <a:pt x="13942390" y="8284987"/>
                  <a:pt x="13929516" y="8283599"/>
                  <a:pt x="13921667" y="8289248"/>
                </a:cubicBezTo>
                <a:cubicBezTo>
                  <a:pt x="13912957" y="8295471"/>
                  <a:pt x="13911857" y="8306863"/>
                  <a:pt x="13917265" y="8315431"/>
                </a:cubicBezTo>
                <a:close/>
                <a:moveTo>
                  <a:pt x="14095006" y="8071545"/>
                </a:moveTo>
                <a:lnTo>
                  <a:pt x="14093810" y="8069678"/>
                </a:lnTo>
                <a:cubicBezTo>
                  <a:pt x="14096968" y="8067237"/>
                  <a:pt x="14099553" y="8063791"/>
                  <a:pt x="14100654" y="8058955"/>
                </a:cubicBezTo>
                <a:cubicBezTo>
                  <a:pt x="14102521" y="8050627"/>
                  <a:pt x="14099026" y="8044691"/>
                  <a:pt x="14093523" y="8041484"/>
                </a:cubicBezTo>
                <a:cubicBezTo>
                  <a:pt x="14092230" y="8036697"/>
                  <a:pt x="14088785" y="8033011"/>
                  <a:pt x="14084430" y="8030618"/>
                </a:cubicBezTo>
                <a:cubicBezTo>
                  <a:pt x="14087445" y="8030522"/>
                  <a:pt x="14090460" y="8029852"/>
                  <a:pt x="14093236" y="8028273"/>
                </a:cubicBezTo>
                <a:cubicBezTo>
                  <a:pt x="14095532" y="8032294"/>
                  <a:pt x="14099074" y="8035548"/>
                  <a:pt x="14103717" y="8036601"/>
                </a:cubicBezTo>
                <a:lnTo>
                  <a:pt x="14119988" y="8040240"/>
                </a:lnTo>
                <a:cubicBezTo>
                  <a:pt x="14129846" y="8042442"/>
                  <a:pt x="14140279" y="8037799"/>
                  <a:pt x="14143294" y="8027650"/>
                </a:cubicBezTo>
                <a:cubicBezTo>
                  <a:pt x="14146023" y="8018460"/>
                  <a:pt x="14140566" y="8006588"/>
                  <a:pt x="14130660" y="8004339"/>
                </a:cubicBezTo>
                <a:lnTo>
                  <a:pt x="14114437" y="8000701"/>
                </a:lnTo>
                <a:cubicBezTo>
                  <a:pt x="14110225" y="7999743"/>
                  <a:pt x="14106014" y="8000318"/>
                  <a:pt x="14102185" y="8001754"/>
                </a:cubicBezTo>
                <a:cubicBezTo>
                  <a:pt x="14092566" y="7980836"/>
                  <a:pt x="14061171" y="7999216"/>
                  <a:pt x="14070073" y="8020949"/>
                </a:cubicBezTo>
                <a:cubicBezTo>
                  <a:pt x="14071126" y="8023581"/>
                  <a:pt x="14072562" y="8025496"/>
                  <a:pt x="14074189" y="8027028"/>
                </a:cubicBezTo>
                <a:lnTo>
                  <a:pt x="14072465" y="8026645"/>
                </a:lnTo>
                <a:cubicBezTo>
                  <a:pt x="14066197" y="8025257"/>
                  <a:pt x="14059448" y="8027268"/>
                  <a:pt x="14054758" y="8031576"/>
                </a:cubicBezTo>
                <a:cubicBezTo>
                  <a:pt x="14050500" y="8016641"/>
                  <a:pt x="14027049" y="8013146"/>
                  <a:pt x="14020110" y="8028942"/>
                </a:cubicBezTo>
                <a:cubicBezTo>
                  <a:pt x="14009964" y="8030475"/>
                  <a:pt x="14000440" y="8040958"/>
                  <a:pt x="14003120" y="8053355"/>
                </a:cubicBezTo>
                <a:cubicBezTo>
                  <a:pt x="13997713" y="8047419"/>
                  <a:pt x="13991156" y="8042776"/>
                  <a:pt x="13983212" y="8040718"/>
                </a:cubicBezTo>
                <a:cubicBezTo>
                  <a:pt x="13973737" y="8038277"/>
                  <a:pt x="13962586" y="8045218"/>
                  <a:pt x="13960862" y="8054935"/>
                </a:cubicBezTo>
                <a:cubicBezTo>
                  <a:pt x="13959044" y="8065227"/>
                  <a:pt x="13964931" y="8074704"/>
                  <a:pt x="13975076" y="8077289"/>
                </a:cubicBezTo>
                <a:cubicBezTo>
                  <a:pt x="13975363" y="8077337"/>
                  <a:pt x="13975555" y="8077385"/>
                  <a:pt x="13975746" y="8077432"/>
                </a:cubicBezTo>
                <a:cubicBezTo>
                  <a:pt x="13975843" y="8077481"/>
                  <a:pt x="13975889" y="8077528"/>
                  <a:pt x="13975937" y="8077576"/>
                </a:cubicBezTo>
                <a:cubicBezTo>
                  <a:pt x="13976034" y="8077672"/>
                  <a:pt x="13975986" y="8077624"/>
                  <a:pt x="13976081" y="8077768"/>
                </a:cubicBezTo>
                <a:cubicBezTo>
                  <a:pt x="13976751" y="8078773"/>
                  <a:pt x="13977325" y="8079874"/>
                  <a:pt x="13977852" y="8081023"/>
                </a:cubicBezTo>
                <a:cubicBezTo>
                  <a:pt x="13982350" y="8090070"/>
                  <a:pt x="13996038" y="8091506"/>
                  <a:pt x="14003790" y="8086432"/>
                </a:cubicBezTo>
                <a:cubicBezTo>
                  <a:pt x="14011687" y="8081262"/>
                  <a:pt x="14013075" y="8072694"/>
                  <a:pt x="14010634" y="8064652"/>
                </a:cubicBezTo>
                <a:cubicBezTo>
                  <a:pt x="14019393" y="8069822"/>
                  <a:pt x="14031835" y="8064413"/>
                  <a:pt x="14036429" y="8054360"/>
                </a:cubicBezTo>
                <a:cubicBezTo>
                  <a:pt x="14038008" y="8054456"/>
                  <a:pt x="14039540" y="8054456"/>
                  <a:pt x="14041071" y="8054217"/>
                </a:cubicBezTo>
                <a:cubicBezTo>
                  <a:pt x="14039109" y="8056084"/>
                  <a:pt x="14037386" y="8058237"/>
                  <a:pt x="14036381" y="8061206"/>
                </a:cubicBezTo>
                <a:cubicBezTo>
                  <a:pt x="14033367" y="8069966"/>
                  <a:pt x="14038104" y="8082746"/>
                  <a:pt x="14048059" y="8084996"/>
                </a:cubicBezTo>
                <a:lnTo>
                  <a:pt x="14056194" y="8086815"/>
                </a:lnTo>
                <a:cubicBezTo>
                  <a:pt x="14057726" y="8087150"/>
                  <a:pt x="14059305" y="8087102"/>
                  <a:pt x="14060837" y="8087150"/>
                </a:cubicBezTo>
                <a:lnTo>
                  <a:pt x="14061602" y="8088347"/>
                </a:lnTo>
                <a:cubicBezTo>
                  <a:pt x="14067010" y="8096867"/>
                  <a:pt x="14077060" y="8101558"/>
                  <a:pt x="14086775" y="8096676"/>
                </a:cubicBezTo>
                <a:cubicBezTo>
                  <a:pt x="14095006" y="8092511"/>
                  <a:pt x="14100463" y="8080161"/>
                  <a:pt x="14095006" y="8071545"/>
                </a:cubicBezTo>
                <a:close/>
                <a:moveTo>
                  <a:pt x="14106874" y="8209260"/>
                </a:moveTo>
                <a:cubicBezTo>
                  <a:pt x="14109602" y="8209835"/>
                  <a:pt x="14112379" y="8209691"/>
                  <a:pt x="14115059" y="8209165"/>
                </a:cubicBezTo>
                <a:cubicBezTo>
                  <a:pt x="14116207" y="8209644"/>
                  <a:pt x="14117260" y="8210266"/>
                  <a:pt x="14118552" y="8210553"/>
                </a:cubicBezTo>
                <a:lnTo>
                  <a:pt x="14126687" y="8212372"/>
                </a:lnTo>
                <a:cubicBezTo>
                  <a:pt x="14132383" y="8213665"/>
                  <a:pt x="14138221" y="8211031"/>
                  <a:pt x="14142433" y="8206867"/>
                </a:cubicBezTo>
                <a:cubicBezTo>
                  <a:pt x="14144396" y="8213952"/>
                  <a:pt x="14150233" y="8218882"/>
                  <a:pt x="14158082" y="8220653"/>
                </a:cubicBezTo>
                <a:lnTo>
                  <a:pt x="14166218" y="8222472"/>
                </a:lnTo>
                <a:cubicBezTo>
                  <a:pt x="14175789" y="8224626"/>
                  <a:pt x="14186366" y="8215483"/>
                  <a:pt x="14187036" y="8206101"/>
                </a:cubicBezTo>
                <a:cubicBezTo>
                  <a:pt x="14187849" y="8195139"/>
                  <a:pt x="14180957" y="8187577"/>
                  <a:pt x="14170668" y="8185231"/>
                </a:cubicBezTo>
                <a:lnTo>
                  <a:pt x="14162533" y="8183412"/>
                </a:lnTo>
                <a:cubicBezTo>
                  <a:pt x="14157029" y="8182216"/>
                  <a:pt x="14151429" y="8184848"/>
                  <a:pt x="14147362" y="8188917"/>
                </a:cubicBezTo>
                <a:cubicBezTo>
                  <a:pt x="14145447" y="8182023"/>
                  <a:pt x="14139896" y="8176998"/>
                  <a:pt x="14132239" y="8175275"/>
                </a:cubicBezTo>
                <a:lnTo>
                  <a:pt x="14129846" y="8174748"/>
                </a:lnTo>
                <a:cubicBezTo>
                  <a:pt x="14127597" y="8169913"/>
                  <a:pt x="14123625" y="8165988"/>
                  <a:pt x="14118073" y="8164792"/>
                </a:cubicBezTo>
                <a:cubicBezTo>
                  <a:pt x="14108406" y="8162781"/>
                  <a:pt x="14097543" y="8167998"/>
                  <a:pt x="14095246" y="8178242"/>
                </a:cubicBezTo>
                <a:lnTo>
                  <a:pt x="14093428" y="8186380"/>
                </a:lnTo>
                <a:cubicBezTo>
                  <a:pt x="14091273" y="8195953"/>
                  <a:pt x="14096730" y="8207106"/>
                  <a:pt x="14106874" y="8209260"/>
                </a:cubicBezTo>
                <a:close/>
                <a:moveTo>
                  <a:pt x="14198712" y="7837280"/>
                </a:moveTo>
                <a:lnTo>
                  <a:pt x="14206849" y="7839099"/>
                </a:lnTo>
                <a:cubicBezTo>
                  <a:pt x="14209768" y="7839769"/>
                  <a:pt x="14212783" y="7839530"/>
                  <a:pt x="14215654" y="7838860"/>
                </a:cubicBezTo>
                <a:cubicBezTo>
                  <a:pt x="14218095" y="7841971"/>
                  <a:pt x="14221493" y="7844508"/>
                  <a:pt x="14226565" y="7845370"/>
                </a:cubicBezTo>
                <a:cubicBezTo>
                  <a:pt x="14250160" y="7849295"/>
                  <a:pt x="14256667" y="7812676"/>
                  <a:pt x="14233027" y="7808751"/>
                </a:cubicBezTo>
                <a:cubicBezTo>
                  <a:pt x="14230298" y="7808272"/>
                  <a:pt x="14227858" y="7808512"/>
                  <a:pt x="14225609" y="7808990"/>
                </a:cubicBezTo>
                <a:cubicBezTo>
                  <a:pt x="14223311" y="7806118"/>
                  <a:pt x="14220440" y="7803773"/>
                  <a:pt x="14216564" y="7802911"/>
                </a:cubicBezTo>
                <a:lnTo>
                  <a:pt x="14208428" y="7801092"/>
                </a:lnTo>
                <a:cubicBezTo>
                  <a:pt x="14198904" y="7798938"/>
                  <a:pt x="14187706" y="7804108"/>
                  <a:pt x="14185456" y="7814304"/>
                </a:cubicBezTo>
                <a:cubicBezTo>
                  <a:pt x="14183398" y="7823925"/>
                  <a:pt x="14188472" y="7834982"/>
                  <a:pt x="14198712" y="7837280"/>
                </a:cubicBezTo>
                <a:close/>
                <a:moveTo>
                  <a:pt x="14197708" y="7906688"/>
                </a:moveTo>
                <a:cubicBezTo>
                  <a:pt x="14196129" y="7916310"/>
                  <a:pt x="14204695" y="7926554"/>
                  <a:pt x="14214315" y="7927080"/>
                </a:cubicBezTo>
                <a:cubicBezTo>
                  <a:pt x="14224890" y="7927703"/>
                  <a:pt x="14232978" y="7920761"/>
                  <a:pt x="14234702" y="7910470"/>
                </a:cubicBezTo>
                <a:lnTo>
                  <a:pt x="14236041" y="7902333"/>
                </a:lnTo>
                <a:cubicBezTo>
                  <a:pt x="14237621" y="7892711"/>
                  <a:pt x="14229054" y="7882467"/>
                  <a:pt x="14219435" y="7881941"/>
                </a:cubicBezTo>
                <a:cubicBezTo>
                  <a:pt x="14208858" y="7881318"/>
                  <a:pt x="14200770" y="7888259"/>
                  <a:pt x="14199048" y="7898551"/>
                </a:cubicBezTo>
                <a:lnTo>
                  <a:pt x="14197708" y="7906688"/>
                </a:lnTo>
                <a:close/>
                <a:moveTo>
                  <a:pt x="14231160" y="7989547"/>
                </a:moveTo>
                <a:cubicBezTo>
                  <a:pt x="14239726" y="7992659"/>
                  <a:pt x="14252934" y="7988303"/>
                  <a:pt x="14255184" y="7978347"/>
                </a:cubicBezTo>
                <a:lnTo>
                  <a:pt x="14257003" y="7970209"/>
                </a:lnTo>
                <a:cubicBezTo>
                  <a:pt x="14259204" y="7960348"/>
                  <a:pt x="14256190" y="7949961"/>
                  <a:pt x="14245804" y="7946180"/>
                </a:cubicBezTo>
                <a:cubicBezTo>
                  <a:pt x="14237237" y="7943068"/>
                  <a:pt x="14224029" y="7947472"/>
                  <a:pt x="14221779" y="7957380"/>
                </a:cubicBezTo>
                <a:lnTo>
                  <a:pt x="14219961" y="7965518"/>
                </a:lnTo>
                <a:cubicBezTo>
                  <a:pt x="14217760" y="7975379"/>
                  <a:pt x="14220775" y="7985766"/>
                  <a:pt x="14231160" y="7989547"/>
                </a:cubicBezTo>
                <a:close/>
                <a:moveTo>
                  <a:pt x="14262315" y="7902811"/>
                </a:moveTo>
                <a:lnTo>
                  <a:pt x="14270450" y="7904630"/>
                </a:lnTo>
                <a:cubicBezTo>
                  <a:pt x="14274758" y="7905587"/>
                  <a:pt x="14279305" y="7904582"/>
                  <a:pt x="14283133" y="7902333"/>
                </a:cubicBezTo>
                <a:cubicBezTo>
                  <a:pt x="14288827" y="7909513"/>
                  <a:pt x="14298303" y="7912864"/>
                  <a:pt x="14307013" y="7908268"/>
                </a:cubicBezTo>
                <a:cubicBezTo>
                  <a:pt x="14315436" y="7903864"/>
                  <a:pt x="14320270" y="7891562"/>
                  <a:pt x="14314862" y="7882994"/>
                </a:cubicBezTo>
                <a:lnTo>
                  <a:pt x="14308545" y="7873038"/>
                </a:lnTo>
                <a:cubicBezTo>
                  <a:pt x="14303137" y="7864469"/>
                  <a:pt x="14292705" y="7860209"/>
                  <a:pt x="14283229" y="7865187"/>
                </a:cubicBezTo>
                <a:cubicBezTo>
                  <a:pt x="14281697" y="7866001"/>
                  <a:pt x="14280357" y="7867150"/>
                  <a:pt x="14279112" y="7868394"/>
                </a:cubicBezTo>
                <a:cubicBezTo>
                  <a:pt x="14278538" y="7868202"/>
                  <a:pt x="14277964" y="7867963"/>
                  <a:pt x="14277342" y="7867820"/>
                </a:cubicBezTo>
                <a:lnTo>
                  <a:pt x="14269206" y="7866001"/>
                </a:lnTo>
                <a:cubicBezTo>
                  <a:pt x="14259635" y="7863847"/>
                  <a:pt x="14248724" y="7871218"/>
                  <a:pt x="14247336" y="7880984"/>
                </a:cubicBezTo>
                <a:cubicBezTo>
                  <a:pt x="14245899" y="7891275"/>
                  <a:pt x="14252074" y="7900466"/>
                  <a:pt x="14262315" y="7902811"/>
                </a:cubicBezTo>
                <a:close/>
                <a:moveTo>
                  <a:pt x="14298591" y="7822201"/>
                </a:moveTo>
                <a:lnTo>
                  <a:pt x="14301414" y="7820191"/>
                </a:lnTo>
                <a:cubicBezTo>
                  <a:pt x="14309550" y="7814351"/>
                  <a:pt x="14313809" y="7804299"/>
                  <a:pt x="14308545" y="7794869"/>
                </a:cubicBezTo>
                <a:cubicBezTo>
                  <a:pt x="14304047" y="7786875"/>
                  <a:pt x="14291461" y="7781897"/>
                  <a:pt x="14283229" y="7787785"/>
                </a:cubicBezTo>
                <a:lnTo>
                  <a:pt x="14273705" y="7794582"/>
                </a:lnTo>
                <a:cubicBezTo>
                  <a:pt x="14265521" y="7800422"/>
                  <a:pt x="14261310" y="7810474"/>
                  <a:pt x="14266574" y="7819904"/>
                </a:cubicBezTo>
                <a:cubicBezTo>
                  <a:pt x="14267818" y="7822106"/>
                  <a:pt x="14269685" y="7824021"/>
                  <a:pt x="14271886" y="7825648"/>
                </a:cubicBezTo>
                <a:cubicBezTo>
                  <a:pt x="14270307" y="7827707"/>
                  <a:pt x="14269111" y="7830196"/>
                  <a:pt x="14268632" y="7832972"/>
                </a:cubicBezTo>
                <a:lnTo>
                  <a:pt x="14267244" y="7841109"/>
                </a:lnTo>
                <a:cubicBezTo>
                  <a:pt x="14265665" y="7850683"/>
                  <a:pt x="14271694" y="7861453"/>
                  <a:pt x="14281840" y="7863033"/>
                </a:cubicBezTo>
                <a:cubicBezTo>
                  <a:pt x="14291507" y="7864517"/>
                  <a:pt x="14302036" y="7858725"/>
                  <a:pt x="14303711" y="7848433"/>
                </a:cubicBezTo>
                <a:lnTo>
                  <a:pt x="14305099" y="7840296"/>
                </a:lnTo>
                <a:cubicBezTo>
                  <a:pt x="14306200" y="7833642"/>
                  <a:pt x="14303616" y="7826510"/>
                  <a:pt x="14298591" y="7822201"/>
                </a:cubicBezTo>
                <a:close/>
                <a:moveTo>
                  <a:pt x="14311942" y="7725844"/>
                </a:moveTo>
                <a:cubicBezTo>
                  <a:pt x="14314767" y="7723067"/>
                  <a:pt x="14316968" y="7719621"/>
                  <a:pt x="14317542" y="7715600"/>
                </a:cubicBezTo>
                <a:cubicBezTo>
                  <a:pt x="14319026" y="7705452"/>
                  <a:pt x="14311703" y="7696214"/>
                  <a:pt x="14301796" y="7694538"/>
                </a:cubicBezTo>
                <a:lnTo>
                  <a:pt x="14293662" y="7693198"/>
                </a:lnTo>
                <a:cubicBezTo>
                  <a:pt x="14283755" y="7691523"/>
                  <a:pt x="14273992" y="7699182"/>
                  <a:pt x="14272604" y="7708946"/>
                </a:cubicBezTo>
                <a:cubicBezTo>
                  <a:pt x="14271408" y="7717084"/>
                  <a:pt x="14276050" y="7724503"/>
                  <a:pt x="14283036" y="7727998"/>
                </a:cubicBezTo>
                <a:cubicBezTo>
                  <a:pt x="14281985" y="7729721"/>
                  <a:pt x="14280932" y="7731493"/>
                  <a:pt x="14280405" y="7733838"/>
                </a:cubicBezTo>
                <a:cubicBezTo>
                  <a:pt x="14275093" y="7757389"/>
                  <a:pt x="14311608" y="7765957"/>
                  <a:pt x="14316872" y="7742454"/>
                </a:cubicBezTo>
                <a:cubicBezTo>
                  <a:pt x="14318452" y="7735274"/>
                  <a:pt x="14316011" y="7729721"/>
                  <a:pt x="14311942" y="7725844"/>
                </a:cubicBezTo>
                <a:close/>
                <a:moveTo>
                  <a:pt x="14221924" y="7387515"/>
                </a:moveTo>
                <a:cubicBezTo>
                  <a:pt x="14215511" y="7379855"/>
                  <a:pt x="14204024" y="7377606"/>
                  <a:pt x="14195841" y="7384020"/>
                </a:cubicBezTo>
                <a:lnTo>
                  <a:pt x="14194933" y="7384738"/>
                </a:lnTo>
                <a:cubicBezTo>
                  <a:pt x="14189573" y="7384881"/>
                  <a:pt x="14184404" y="7386988"/>
                  <a:pt x="14181436" y="7391822"/>
                </a:cubicBezTo>
                <a:cubicBezTo>
                  <a:pt x="14177608" y="7398045"/>
                  <a:pt x="14174641" y="7404220"/>
                  <a:pt x="14176747" y="7411735"/>
                </a:cubicBezTo>
                <a:cubicBezTo>
                  <a:pt x="14179618" y="7422027"/>
                  <a:pt x="14190050" y="7427676"/>
                  <a:pt x="14200245" y="7424900"/>
                </a:cubicBezTo>
                <a:cubicBezTo>
                  <a:pt x="14207232" y="7423033"/>
                  <a:pt x="14212831" y="7417958"/>
                  <a:pt x="14218430" y="7413602"/>
                </a:cubicBezTo>
                <a:cubicBezTo>
                  <a:pt x="14226088" y="7407571"/>
                  <a:pt x="14228432" y="7395269"/>
                  <a:pt x="14221924" y="7387515"/>
                </a:cubicBezTo>
                <a:close/>
                <a:moveTo>
                  <a:pt x="14132766" y="7048275"/>
                </a:moveTo>
                <a:cubicBezTo>
                  <a:pt x="14110847" y="7038654"/>
                  <a:pt x="14100079" y="7074316"/>
                  <a:pt x="14121758" y="7083793"/>
                </a:cubicBezTo>
                <a:cubicBezTo>
                  <a:pt x="14143677" y="7093415"/>
                  <a:pt x="14154445" y="7057801"/>
                  <a:pt x="14132766" y="7048275"/>
                </a:cubicBezTo>
                <a:close/>
                <a:moveTo>
                  <a:pt x="14099792" y="7155356"/>
                </a:moveTo>
                <a:cubicBezTo>
                  <a:pt x="14121711" y="7164930"/>
                  <a:pt x="14131904" y="7129124"/>
                  <a:pt x="14110273" y="7119646"/>
                </a:cubicBezTo>
                <a:cubicBezTo>
                  <a:pt x="14088354" y="7110073"/>
                  <a:pt x="14078113" y="7145878"/>
                  <a:pt x="14099792" y="7155356"/>
                </a:cubicBezTo>
                <a:close/>
                <a:moveTo>
                  <a:pt x="13987710" y="7571422"/>
                </a:moveTo>
                <a:cubicBezTo>
                  <a:pt x="13984313" y="7595356"/>
                  <a:pt x="14021354" y="7600957"/>
                  <a:pt x="14024753" y="7577071"/>
                </a:cubicBezTo>
                <a:cubicBezTo>
                  <a:pt x="14028198" y="7553185"/>
                  <a:pt x="13991156" y="7547537"/>
                  <a:pt x="13987710" y="7571422"/>
                </a:cubicBezTo>
                <a:close/>
                <a:moveTo>
                  <a:pt x="13899988" y="8044978"/>
                </a:moveTo>
                <a:cubicBezTo>
                  <a:pt x="13900706" y="8044739"/>
                  <a:pt x="13901520" y="8044835"/>
                  <a:pt x="13902190" y="8044500"/>
                </a:cubicBezTo>
                <a:cubicBezTo>
                  <a:pt x="13911475" y="8040000"/>
                  <a:pt x="13916021" y="8029565"/>
                  <a:pt x="13912049" y="8019896"/>
                </a:cubicBezTo>
                <a:lnTo>
                  <a:pt x="13908890" y="8012189"/>
                </a:lnTo>
                <a:cubicBezTo>
                  <a:pt x="13905157" y="8003142"/>
                  <a:pt x="13893289" y="7998020"/>
                  <a:pt x="13884291" y="8002328"/>
                </a:cubicBezTo>
                <a:cubicBezTo>
                  <a:pt x="13875054" y="8006780"/>
                  <a:pt x="13870461" y="8017215"/>
                  <a:pt x="13874432" y="8026932"/>
                </a:cubicBezTo>
                <a:lnTo>
                  <a:pt x="13874577" y="8027315"/>
                </a:lnTo>
                <a:cubicBezTo>
                  <a:pt x="13868738" y="8029756"/>
                  <a:pt x="13864479" y="8034830"/>
                  <a:pt x="13862899" y="8041771"/>
                </a:cubicBezTo>
                <a:lnTo>
                  <a:pt x="13861081" y="8049861"/>
                </a:lnTo>
                <a:cubicBezTo>
                  <a:pt x="13858926" y="8059482"/>
                  <a:pt x="13867637" y="8070109"/>
                  <a:pt x="13877112" y="8070922"/>
                </a:cubicBezTo>
                <a:cubicBezTo>
                  <a:pt x="13887977" y="8071928"/>
                  <a:pt x="13895872" y="8065131"/>
                  <a:pt x="13898170" y="8054887"/>
                </a:cubicBezTo>
                <a:lnTo>
                  <a:pt x="13899988" y="8046797"/>
                </a:lnTo>
                <a:cubicBezTo>
                  <a:pt x="13900179" y="8046175"/>
                  <a:pt x="13899893" y="8045553"/>
                  <a:pt x="13899988" y="8044978"/>
                </a:cubicBezTo>
                <a:close/>
                <a:moveTo>
                  <a:pt x="13826766" y="8065945"/>
                </a:moveTo>
                <a:cubicBezTo>
                  <a:pt x="13827246" y="8065801"/>
                  <a:pt x="13827771" y="8065945"/>
                  <a:pt x="13828299" y="8065753"/>
                </a:cubicBezTo>
                <a:lnTo>
                  <a:pt x="13836004" y="8062594"/>
                </a:lnTo>
                <a:cubicBezTo>
                  <a:pt x="13845383" y="8058717"/>
                  <a:pt x="13851174" y="8048904"/>
                  <a:pt x="13847776" y="8038851"/>
                </a:cubicBezTo>
                <a:cubicBezTo>
                  <a:pt x="13844713" y="8029756"/>
                  <a:pt x="13833467" y="8023199"/>
                  <a:pt x="13824040" y="8027075"/>
                </a:cubicBezTo>
                <a:lnTo>
                  <a:pt x="13816334" y="8030235"/>
                </a:lnTo>
                <a:cubicBezTo>
                  <a:pt x="13807624" y="8033825"/>
                  <a:pt x="13802312" y="8042681"/>
                  <a:pt x="13804322" y="8051967"/>
                </a:cubicBezTo>
                <a:cubicBezTo>
                  <a:pt x="13801785" y="8052350"/>
                  <a:pt x="13799296" y="8053164"/>
                  <a:pt x="13797095" y="8054648"/>
                </a:cubicBezTo>
                <a:cubicBezTo>
                  <a:pt x="13788481" y="8060296"/>
                  <a:pt x="13786280" y="8072024"/>
                  <a:pt x="13791735" y="8080592"/>
                </a:cubicBezTo>
                <a:lnTo>
                  <a:pt x="13798053" y="8090548"/>
                </a:lnTo>
                <a:cubicBezTo>
                  <a:pt x="13803460" y="8099069"/>
                  <a:pt x="13815616" y="8101415"/>
                  <a:pt x="13823992" y="8095910"/>
                </a:cubicBezTo>
                <a:cubicBezTo>
                  <a:pt x="13832606" y="8090261"/>
                  <a:pt x="13834806" y="8078534"/>
                  <a:pt x="13829352" y="8069966"/>
                </a:cubicBezTo>
                <a:cubicBezTo>
                  <a:pt x="13828490" y="8068625"/>
                  <a:pt x="13827628" y="8067285"/>
                  <a:pt x="13826766" y="8065945"/>
                </a:cubicBezTo>
                <a:close/>
                <a:moveTo>
                  <a:pt x="13803987" y="7942924"/>
                </a:moveTo>
                <a:cubicBezTo>
                  <a:pt x="13800637" y="7939574"/>
                  <a:pt x="13796282" y="7937228"/>
                  <a:pt x="13791927" y="7936893"/>
                </a:cubicBezTo>
                <a:cubicBezTo>
                  <a:pt x="13780920" y="7936031"/>
                  <a:pt x="13773694" y="7944121"/>
                  <a:pt x="13771779" y="7954077"/>
                </a:cubicBezTo>
                <a:cubicBezTo>
                  <a:pt x="13769578" y="7965566"/>
                  <a:pt x="13773454" y="7976624"/>
                  <a:pt x="13780536" y="7985622"/>
                </a:cubicBezTo>
                <a:cubicBezTo>
                  <a:pt x="13786567" y="7993329"/>
                  <a:pt x="13799584" y="7994717"/>
                  <a:pt x="13806954" y="7988016"/>
                </a:cubicBezTo>
                <a:cubicBezTo>
                  <a:pt x="13814611" y="7981027"/>
                  <a:pt x="13815855" y="7969874"/>
                  <a:pt x="13809347" y="7961641"/>
                </a:cubicBezTo>
                <a:cubicBezTo>
                  <a:pt x="13809011" y="7961162"/>
                  <a:pt x="13808965" y="7961162"/>
                  <a:pt x="13808773" y="7960875"/>
                </a:cubicBezTo>
                <a:cubicBezTo>
                  <a:pt x="13808677" y="7960683"/>
                  <a:pt x="13808677" y="7960683"/>
                  <a:pt x="13808629" y="7960539"/>
                </a:cubicBezTo>
                <a:cubicBezTo>
                  <a:pt x="13808629" y="7960539"/>
                  <a:pt x="13808629" y="7960539"/>
                  <a:pt x="13808629" y="7960539"/>
                </a:cubicBezTo>
                <a:cubicBezTo>
                  <a:pt x="13808725" y="7959391"/>
                  <a:pt x="13808916" y="7958194"/>
                  <a:pt x="13809156" y="7957045"/>
                </a:cubicBezTo>
                <a:cubicBezTo>
                  <a:pt x="13809539" y="7955082"/>
                  <a:pt x="13809156" y="7953216"/>
                  <a:pt x="13808725" y="7951397"/>
                </a:cubicBezTo>
                <a:cubicBezTo>
                  <a:pt x="13813702" y="7957332"/>
                  <a:pt x="13821934" y="7960539"/>
                  <a:pt x="13829495" y="7957332"/>
                </a:cubicBezTo>
                <a:cubicBezTo>
                  <a:pt x="13838588" y="7953455"/>
                  <a:pt x="13844522" y="7942972"/>
                  <a:pt x="13840502" y="7933255"/>
                </a:cubicBezTo>
                <a:lnTo>
                  <a:pt x="13837343" y="7925549"/>
                </a:lnTo>
                <a:cubicBezTo>
                  <a:pt x="13833610" y="7916501"/>
                  <a:pt x="13822795" y="7910470"/>
                  <a:pt x="13813272" y="7914538"/>
                </a:cubicBezTo>
                <a:cubicBezTo>
                  <a:pt x="13804179" y="7918416"/>
                  <a:pt x="13798291" y="7928947"/>
                  <a:pt x="13802264" y="7938616"/>
                </a:cubicBezTo>
                <a:lnTo>
                  <a:pt x="13803987" y="7942924"/>
                </a:lnTo>
                <a:close/>
                <a:moveTo>
                  <a:pt x="13753354" y="7997398"/>
                </a:moveTo>
                <a:cubicBezTo>
                  <a:pt x="13748090" y="8020853"/>
                  <a:pt x="13784126" y="8031193"/>
                  <a:pt x="13789391" y="8007593"/>
                </a:cubicBezTo>
                <a:cubicBezTo>
                  <a:pt x="13794655" y="7984139"/>
                  <a:pt x="13758666" y="7973799"/>
                  <a:pt x="13753354" y="7997398"/>
                </a:cubicBezTo>
                <a:close/>
                <a:moveTo>
                  <a:pt x="13856103" y="7895918"/>
                </a:moveTo>
                <a:cubicBezTo>
                  <a:pt x="13865100" y="7900561"/>
                  <a:pt x="13876921" y="7894817"/>
                  <a:pt x="13880702" y="7886010"/>
                </a:cubicBezTo>
                <a:cubicBezTo>
                  <a:pt x="13884147" y="7877872"/>
                  <a:pt x="13881133" y="7869830"/>
                  <a:pt x="13875006" y="7864565"/>
                </a:cubicBezTo>
                <a:cubicBezTo>
                  <a:pt x="13876299" y="7857959"/>
                  <a:pt x="13874481" y="7851114"/>
                  <a:pt x="13868547" y="7846471"/>
                </a:cubicBezTo>
                <a:cubicBezTo>
                  <a:pt x="13861129" y="7840679"/>
                  <a:pt x="13847729" y="7841158"/>
                  <a:pt x="13842224" y="7849726"/>
                </a:cubicBezTo>
                <a:cubicBezTo>
                  <a:pt x="13836912" y="7858102"/>
                  <a:pt x="13833610" y="7867628"/>
                  <a:pt x="13837392" y="7877393"/>
                </a:cubicBezTo>
                <a:cubicBezTo>
                  <a:pt x="13840789" y="7886249"/>
                  <a:pt x="13847872" y="7891706"/>
                  <a:pt x="13856103" y="7895918"/>
                </a:cubicBezTo>
                <a:close/>
                <a:moveTo>
                  <a:pt x="13852610" y="7929617"/>
                </a:moveTo>
                <a:cubicBezTo>
                  <a:pt x="13858209" y="7939095"/>
                  <a:pt x="13868211" y="7941297"/>
                  <a:pt x="13877974" y="7937323"/>
                </a:cubicBezTo>
                <a:lnTo>
                  <a:pt x="13885680" y="7934164"/>
                </a:lnTo>
                <a:cubicBezTo>
                  <a:pt x="13894772" y="7930431"/>
                  <a:pt x="13898170" y="7916885"/>
                  <a:pt x="13893384" y="7908795"/>
                </a:cubicBezTo>
                <a:cubicBezTo>
                  <a:pt x="13887786" y="7899317"/>
                  <a:pt x="13877783" y="7897115"/>
                  <a:pt x="13868019" y="7901088"/>
                </a:cubicBezTo>
                <a:lnTo>
                  <a:pt x="13860315" y="7904247"/>
                </a:lnTo>
                <a:cubicBezTo>
                  <a:pt x="13851222" y="7907981"/>
                  <a:pt x="13847824" y="7921528"/>
                  <a:pt x="13852610" y="7929617"/>
                </a:cubicBezTo>
                <a:close/>
                <a:moveTo>
                  <a:pt x="13766180" y="7791757"/>
                </a:moveTo>
                <a:lnTo>
                  <a:pt x="13769961" y="7795252"/>
                </a:lnTo>
                <a:cubicBezTo>
                  <a:pt x="13787571" y="7811719"/>
                  <a:pt x="13813702" y="7784865"/>
                  <a:pt x="13796090" y="7768398"/>
                </a:cubicBezTo>
                <a:lnTo>
                  <a:pt x="13792309" y="7764856"/>
                </a:lnTo>
                <a:cubicBezTo>
                  <a:pt x="13774699" y="7748390"/>
                  <a:pt x="13748568" y="7775244"/>
                  <a:pt x="13766180" y="7791757"/>
                </a:cubicBezTo>
                <a:close/>
                <a:moveTo>
                  <a:pt x="13739475" y="7939095"/>
                </a:moveTo>
                <a:cubicBezTo>
                  <a:pt x="13748616" y="7961401"/>
                  <a:pt x="13782403" y="7945222"/>
                  <a:pt x="13773263" y="7922915"/>
                </a:cubicBezTo>
                <a:cubicBezTo>
                  <a:pt x="13764122" y="7900657"/>
                  <a:pt x="13730335" y="7916789"/>
                  <a:pt x="13739475" y="7939095"/>
                </a:cubicBezTo>
                <a:close/>
                <a:moveTo>
                  <a:pt x="13738232" y="7837663"/>
                </a:moveTo>
                <a:cubicBezTo>
                  <a:pt x="13734976" y="7829765"/>
                  <a:pt x="13728708" y="7826893"/>
                  <a:pt x="13722390" y="7827419"/>
                </a:cubicBezTo>
                <a:cubicBezTo>
                  <a:pt x="13717461" y="7823350"/>
                  <a:pt x="13710713" y="7821483"/>
                  <a:pt x="13704349" y="7824164"/>
                </a:cubicBezTo>
                <a:lnTo>
                  <a:pt x="13696643" y="7827324"/>
                </a:lnTo>
                <a:cubicBezTo>
                  <a:pt x="13687598" y="7831058"/>
                  <a:pt x="13681473" y="7841732"/>
                  <a:pt x="13685444" y="7851305"/>
                </a:cubicBezTo>
                <a:cubicBezTo>
                  <a:pt x="13686688" y="7854273"/>
                  <a:pt x="13688700" y="7856906"/>
                  <a:pt x="13691140" y="7859012"/>
                </a:cubicBezTo>
                <a:cubicBezTo>
                  <a:pt x="13686928" y="7863512"/>
                  <a:pt x="13684870" y="7869591"/>
                  <a:pt x="13686833" y="7876388"/>
                </a:cubicBezTo>
                <a:cubicBezTo>
                  <a:pt x="13689368" y="7885339"/>
                  <a:pt x="13700616" y="7893094"/>
                  <a:pt x="13710043" y="7889217"/>
                </a:cubicBezTo>
                <a:lnTo>
                  <a:pt x="13717749" y="7886057"/>
                </a:lnTo>
                <a:cubicBezTo>
                  <a:pt x="13727128" y="7882228"/>
                  <a:pt x="13733589" y="7873325"/>
                  <a:pt x="13730575" y="7862889"/>
                </a:cubicBezTo>
                <a:cubicBezTo>
                  <a:pt x="13730478" y="7862554"/>
                  <a:pt x="13730287" y="7862171"/>
                  <a:pt x="13730144" y="7861836"/>
                </a:cubicBezTo>
                <a:cubicBezTo>
                  <a:pt x="13737513" y="7857050"/>
                  <a:pt x="13742491" y="7848002"/>
                  <a:pt x="13738232" y="7837663"/>
                </a:cubicBezTo>
                <a:close/>
                <a:moveTo>
                  <a:pt x="13675825" y="7944887"/>
                </a:moveTo>
                <a:cubicBezTo>
                  <a:pt x="13667260" y="7941775"/>
                  <a:pt x="13654051" y="7946180"/>
                  <a:pt x="13651802" y="7956088"/>
                </a:cubicBezTo>
                <a:lnTo>
                  <a:pt x="13649982" y="7964177"/>
                </a:lnTo>
                <a:cubicBezTo>
                  <a:pt x="13647781" y="7974039"/>
                  <a:pt x="13650844" y="7984426"/>
                  <a:pt x="13661181" y="7988207"/>
                </a:cubicBezTo>
                <a:cubicBezTo>
                  <a:pt x="13669748" y="7991319"/>
                  <a:pt x="13682955" y="7986915"/>
                  <a:pt x="13685158" y="7977006"/>
                </a:cubicBezTo>
                <a:lnTo>
                  <a:pt x="13686976" y="7968916"/>
                </a:lnTo>
                <a:cubicBezTo>
                  <a:pt x="13689274" y="7959056"/>
                  <a:pt x="13686211" y="7948668"/>
                  <a:pt x="13675825" y="7944887"/>
                </a:cubicBezTo>
                <a:close/>
                <a:moveTo>
                  <a:pt x="13878022" y="8225201"/>
                </a:moveTo>
                <a:cubicBezTo>
                  <a:pt x="13872040" y="8218643"/>
                  <a:pt x="13863473" y="8218068"/>
                  <a:pt x="13856151" y="8221467"/>
                </a:cubicBezTo>
                <a:cubicBezTo>
                  <a:pt x="13850648" y="8217542"/>
                  <a:pt x="13843708" y="8216345"/>
                  <a:pt x="13836961" y="8219791"/>
                </a:cubicBezTo>
                <a:cubicBezTo>
                  <a:pt x="13828633" y="8224100"/>
                  <a:pt x="13823464" y="8236545"/>
                  <a:pt x="13828969" y="8245065"/>
                </a:cubicBezTo>
                <a:cubicBezTo>
                  <a:pt x="13834329" y="8253395"/>
                  <a:pt x="13841602" y="8260335"/>
                  <a:pt x="13852084" y="8260958"/>
                </a:cubicBezTo>
                <a:cubicBezTo>
                  <a:pt x="13861606" y="8261532"/>
                  <a:pt x="13869503" y="8257368"/>
                  <a:pt x="13876778" y="8251624"/>
                </a:cubicBezTo>
                <a:cubicBezTo>
                  <a:pt x="13884770" y="8245401"/>
                  <a:pt x="13884483" y="8232285"/>
                  <a:pt x="13878022" y="8225201"/>
                </a:cubicBezTo>
                <a:close/>
                <a:moveTo>
                  <a:pt x="13825236" y="8352864"/>
                </a:moveTo>
                <a:cubicBezTo>
                  <a:pt x="13829829" y="8359039"/>
                  <a:pt x="13836338" y="8362294"/>
                  <a:pt x="13843899" y="8363538"/>
                </a:cubicBezTo>
                <a:cubicBezTo>
                  <a:pt x="13853566" y="8365118"/>
                  <a:pt x="13864143" y="8357651"/>
                  <a:pt x="13865148" y="8347694"/>
                </a:cubicBezTo>
                <a:cubicBezTo>
                  <a:pt x="13865818" y="8340753"/>
                  <a:pt x="13863042" y="8334339"/>
                  <a:pt x="13858018" y="8330366"/>
                </a:cubicBezTo>
                <a:cubicBezTo>
                  <a:pt x="13856822" y="8325005"/>
                  <a:pt x="13853566" y="8320362"/>
                  <a:pt x="13847681" y="8317825"/>
                </a:cubicBezTo>
                <a:cubicBezTo>
                  <a:pt x="13839306" y="8314235"/>
                  <a:pt x="13825905" y="8317873"/>
                  <a:pt x="13823082" y="8327638"/>
                </a:cubicBezTo>
                <a:cubicBezTo>
                  <a:pt x="13820641" y="8336206"/>
                  <a:pt x="13819540" y="8345157"/>
                  <a:pt x="13825236" y="8352864"/>
                </a:cubicBezTo>
                <a:close/>
                <a:moveTo>
                  <a:pt x="13864095" y="8432803"/>
                </a:moveTo>
                <a:cubicBezTo>
                  <a:pt x="13877352" y="8425814"/>
                  <a:pt x="13879315" y="8402311"/>
                  <a:pt x="13860650" y="8398099"/>
                </a:cubicBezTo>
                <a:lnTo>
                  <a:pt x="13855624" y="8396998"/>
                </a:lnTo>
                <a:cubicBezTo>
                  <a:pt x="13841171" y="8393743"/>
                  <a:pt x="13832318" y="8406236"/>
                  <a:pt x="13832988" y="8417581"/>
                </a:cubicBezTo>
                <a:cubicBezTo>
                  <a:pt x="13830596" y="8420022"/>
                  <a:pt x="13828538" y="8422942"/>
                  <a:pt x="13827628" y="8426915"/>
                </a:cubicBezTo>
                <a:cubicBezTo>
                  <a:pt x="13822556" y="8449700"/>
                  <a:pt x="13857253" y="8453817"/>
                  <a:pt x="13864095" y="8432803"/>
                </a:cubicBezTo>
                <a:close/>
                <a:moveTo>
                  <a:pt x="13877495" y="8335632"/>
                </a:moveTo>
                <a:cubicBezTo>
                  <a:pt x="13888263" y="8337068"/>
                  <a:pt x="13896303" y="8329409"/>
                  <a:pt x="13898505" y="8319500"/>
                </a:cubicBezTo>
                <a:lnTo>
                  <a:pt x="13900324" y="8311363"/>
                </a:lnTo>
                <a:cubicBezTo>
                  <a:pt x="13902525" y="8301502"/>
                  <a:pt x="13893575" y="8291593"/>
                  <a:pt x="13884196" y="8290348"/>
                </a:cubicBezTo>
                <a:cubicBezTo>
                  <a:pt x="13873428" y="8288912"/>
                  <a:pt x="13865388" y="8296571"/>
                  <a:pt x="13863187" y="8306480"/>
                </a:cubicBezTo>
                <a:lnTo>
                  <a:pt x="13861368" y="8314570"/>
                </a:lnTo>
                <a:cubicBezTo>
                  <a:pt x="13859166" y="8324479"/>
                  <a:pt x="13868116" y="8334387"/>
                  <a:pt x="13877495" y="8335632"/>
                </a:cubicBezTo>
                <a:close/>
                <a:moveTo>
                  <a:pt x="13881659" y="8579470"/>
                </a:moveTo>
                <a:lnTo>
                  <a:pt x="13887977" y="8589426"/>
                </a:lnTo>
                <a:cubicBezTo>
                  <a:pt x="13892284" y="8596271"/>
                  <a:pt x="13899702" y="8600388"/>
                  <a:pt x="13907406" y="8599287"/>
                </a:cubicBezTo>
                <a:cubicBezTo>
                  <a:pt x="13910134" y="8600914"/>
                  <a:pt x="13913150" y="8602159"/>
                  <a:pt x="13916595" y="8602733"/>
                </a:cubicBezTo>
                <a:cubicBezTo>
                  <a:pt x="13926262" y="8604313"/>
                  <a:pt x="13937173" y="8599239"/>
                  <a:pt x="13939136" y="8588804"/>
                </a:cubicBezTo>
                <a:cubicBezTo>
                  <a:pt x="13940427" y="8582006"/>
                  <a:pt x="13937987" y="8574252"/>
                  <a:pt x="13932675" y="8569801"/>
                </a:cubicBezTo>
                <a:cubicBezTo>
                  <a:pt x="13930808" y="8563291"/>
                  <a:pt x="13925543" y="8557594"/>
                  <a:pt x="13918939" y="8556350"/>
                </a:cubicBezTo>
                <a:cubicBezTo>
                  <a:pt x="13915830" y="8555775"/>
                  <a:pt x="13912910" y="8556063"/>
                  <a:pt x="13910134" y="8556781"/>
                </a:cubicBezTo>
                <a:cubicBezTo>
                  <a:pt x="13904534" y="8552137"/>
                  <a:pt x="13896925" y="8550606"/>
                  <a:pt x="13889795" y="8554291"/>
                </a:cubicBezTo>
                <a:cubicBezTo>
                  <a:pt x="13881324" y="8558552"/>
                  <a:pt x="13876204" y="8570853"/>
                  <a:pt x="13881659" y="8579470"/>
                </a:cubicBezTo>
                <a:close/>
                <a:moveTo>
                  <a:pt x="13939710" y="8505466"/>
                </a:moveTo>
                <a:lnTo>
                  <a:pt x="13955933" y="8509104"/>
                </a:lnTo>
                <a:cubicBezTo>
                  <a:pt x="13959666" y="8509918"/>
                  <a:pt x="13963256" y="8508960"/>
                  <a:pt x="13966558" y="8507333"/>
                </a:cubicBezTo>
                <a:cubicBezTo>
                  <a:pt x="13972013" y="8511258"/>
                  <a:pt x="13978905" y="8512551"/>
                  <a:pt x="13985604" y="8509152"/>
                </a:cubicBezTo>
                <a:cubicBezTo>
                  <a:pt x="13993980" y="8504892"/>
                  <a:pt x="13999149" y="8492542"/>
                  <a:pt x="13993741" y="8483926"/>
                </a:cubicBezTo>
                <a:lnTo>
                  <a:pt x="13987423" y="8473969"/>
                </a:lnTo>
                <a:cubicBezTo>
                  <a:pt x="13987185" y="8473634"/>
                  <a:pt x="13986849" y="8473395"/>
                  <a:pt x="13986562" y="8473012"/>
                </a:cubicBezTo>
                <a:cubicBezTo>
                  <a:pt x="13991061" y="8468847"/>
                  <a:pt x="13993932" y="8462625"/>
                  <a:pt x="13993119" y="8456641"/>
                </a:cubicBezTo>
                <a:cubicBezTo>
                  <a:pt x="13991969" y="8447833"/>
                  <a:pt x="13985270" y="8442424"/>
                  <a:pt x="13977325" y="8441036"/>
                </a:cubicBezTo>
                <a:cubicBezTo>
                  <a:pt x="13975076" y="8434669"/>
                  <a:pt x="13970052" y="8429692"/>
                  <a:pt x="13962538" y="8428686"/>
                </a:cubicBezTo>
                <a:cubicBezTo>
                  <a:pt x="13953205" y="8427442"/>
                  <a:pt x="13941911" y="8434669"/>
                  <a:pt x="13941528" y="8444818"/>
                </a:cubicBezTo>
                <a:cubicBezTo>
                  <a:pt x="13941194" y="8454056"/>
                  <a:pt x="13943395" y="8462959"/>
                  <a:pt x="13950239" y="8469469"/>
                </a:cubicBezTo>
                <a:lnTo>
                  <a:pt x="13945692" y="8468464"/>
                </a:lnTo>
                <a:cubicBezTo>
                  <a:pt x="13935834" y="8466262"/>
                  <a:pt x="13925736" y="8474400"/>
                  <a:pt x="13924204" y="8483926"/>
                </a:cubicBezTo>
                <a:cubicBezTo>
                  <a:pt x="13922529" y="8494408"/>
                  <a:pt x="13929804" y="8503216"/>
                  <a:pt x="13939710" y="8505466"/>
                </a:cubicBezTo>
                <a:close/>
                <a:moveTo>
                  <a:pt x="14011879" y="8568268"/>
                </a:moveTo>
                <a:cubicBezTo>
                  <a:pt x="14017142" y="8544765"/>
                  <a:pt x="13980005" y="8539691"/>
                  <a:pt x="13974741" y="8563147"/>
                </a:cubicBezTo>
                <a:cubicBezTo>
                  <a:pt x="13969476" y="8586602"/>
                  <a:pt x="14006613" y="8591676"/>
                  <a:pt x="14011879" y="8568268"/>
                </a:cubicBezTo>
                <a:close/>
                <a:moveTo>
                  <a:pt x="14024513" y="8436058"/>
                </a:moveTo>
                <a:cubicBezTo>
                  <a:pt x="14029825" y="8412507"/>
                  <a:pt x="13992831" y="8406284"/>
                  <a:pt x="13987567" y="8429787"/>
                </a:cubicBezTo>
                <a:cubicBezTo>
                  <a:pt x="13982302" y="8453338"/>
                  <a:pt x="14019248" y="8459513"/>
                  <a:pt x="14024513" y="8436058"/>
                </a:cubicBezTo>
                <a:close/>
                <a:moveTo>
                  <a:pt x="14036142" y="8561280"/>
                </a:moveTo>
                <a:lnTo>
                  <a:pt x="14044278" y="8563099"/>
                </a:lnTo>
                <a:cubicBezTo>
                  <a:pt x="14053802" y="8565253"/>
                  <a:pt x="14064999" y="8560083"/>
                  <a:pt x="14067250" y="8549888"/>
                </a:cubicBezTo>
                <a:cubicBezTo>
                  <a:pt x="14067250" y="8549888"/>
                  <a:pt x="14067250" y="8549839"/>
                  <a:pt x="14067250" y="8549792"/>
                </a:cubicBezTo>
                <a:cubicBezTo>
                  <a:pt x="14076150" y="8550510"/>
                  <a:pt x="14085531" y="8545340"/>
                  <a:pt x="14087397" y="8536101"/>
                </a:cubicBezTo>
                <a:cubicBezTo>
                  <a:pt x="14089407" y="8526337"/>
                  <a:pt x="14084047" y="8515662"/>
                  <a:pt x="14073806" y="8513365"/>
                </a:cubicBezTo>
                <a:lnTo>
                  <a:pt x="14049447" y="8507908"/>
                </a:lnTo>
                <a:cubicBezTo>
                  <a:pt x="14039923" y="8505753"/>
                  <a:pt x="14028772" y="8511402"/>
                  <a:pt x="14026714" y="8521502"/>
                </a:cubicBezTo>
                <a:cubicBezTo>
                  <a:pt x="14026092" y="8524613"/>
                  <a:pt x="14026426" y="8527772"/>
                  <a:pt x="14027240" y="8530740"/>
                </a:cubicBezTo>
                <a:cubicBezTo>
                  <a:pt x="14025278" y="8532847"/>
                  <a:pt x="14023651" y="8535240"/>
                  <a:pt x="14022981" y="8538303"/>
                </a:cubicBezTo>
                <a:cubicBezTo>
                  <a:pt x="14020828" y="8547877"/>
                  <a:pt x="14025901" y="8558982"/>
                  <a:pt x="14036142" y="8561280"/>
                </a:cubicBezTo>
                <a:close/>
                <a:moveTo>
                  <a:pt x="14138652" y="8307868"/>
                </a:moveTo>
                <a:lnTo>
                  <a:pt x="14140471" y="8299731"/>
                </a:lnTo>
                <a:cubicBezTo>
                  <a:pt x="14142624" y="8290157"/>
                  <a:pt x="14135828" y="8279148"/>
                  <a:pt x="14125970" y="8277568"/>
                </a:cubicBezTo>
                <a:cubicBezTo>
                  <a:pt x="14115824" y="8275893"/>
                  <a:pt x="14106109" y="8281828"/>
                  <a:pt x="14103812" y="8292072"/>
                </a:cubicBezTo>
                <a:lnTo>
                  <a:pt x="14101993" y="8300209"/>
                </a:lnTo>
                <a:cubicBezTo>
                  <a:pt x="14099841" y="8309783"/>
                  <a:pt x="14106636" y="8320792"/>
                  <a:pt x="14116495" y="8322372"/>
                </a:cubicBezTo>
                <a:cubicBezTo>
                  <a:pt x="14126640" y="8324048"/>
                  <a:pt x="14136402" y="8318112"/>
                  <a:pt x="14138652" y="8307868"/>
                </a:cubicBezTo>
                <a:close/>
                <a:moveTo>
                  <a:pt x="14177224" y="8332616"/>
                </a:moveTo>
                <a:cubicBezTo>
                  <a:pt x="14182538" y="8309065"/>
                  <a:pt x="14145974" y="8300832"/>
                  <a:pt x="14140663" y="8324383"/>
                </a:cubicBezTo>
                <a:cubicBezTo>
                  <a:pt x="14135398" y="8347982"/>
                  <a:pt x="14171961" y="8356166"/>
                  <a:pt x="14177224" y="8332616"/>
                </a:cubicBezTo>
                <a:close/>
                <a:moveTo>
                  <a:pt x="14169184" y="8457646"/>
                </a:moveTo>
                <a:cubicBezTo>
                  <a:pt x="14163969" y="8480862"/>
                  <a:pt x="14199095" y="8493978"/>
                  <a:pt x="14204408" y="8470474"/>
                </a:cubicBezTo>
                <a:cubicBezTo>
                  <a:pt x="14209624" y="8447259"/>
                  <a:pt x="14174449" y="8434143"/>
                  <a:pt x="14169184" y="8457646"/>
                </a:cubicBezTo>
                <a:close/>
                <a:moveTo>
                  <a:pt x="14229964" y="8394796"/>
                </a:moveTo>
                <a:cubicBezTo>
                  <a:pt x="14235228" y="8371245"/>
                  <a:pt x="14197947" y="8367464"/>
                  <a:pt x="14192682" y="8390727"/>
                </a:cubicBezTo>
                <a:cubicBezTo>
                  <a:pt x="14187419" y="8414278"/>
                  <a:pt x="14224747" y="8418059"/>
                  <a:pt x="14229964" y="8394796"/>
                </a:cubicBezTo>
                <a:close/>
                <a:moveTo>
                  <a:pt x="14237956" y="8321750"/>
                </a:moveTo>
                <a:cubicBezTo>
                  <a:pt x="14240110" y="8311745"/>
                  <a:pt x="14233506" y="8301693"/>
                  <a:pt x="14223599" y="8299491"/>
                </a:cubicBezTo>
                <a:lnTo>
                  <a:pt x="14215463" y="8297672"/>
                </a:lnTo>
                <a:cubicBezTo>
                  <a:pt x="14205605" y="8295471"/>
                  <a:pt x="14195315" y="8302220"/>
                  <a:pt x="14193209" y="8312033"/>
                </a:cubicBezTo>
                <a:cubicBezTo>
                  <a:pt x="14191055" y="8321989"/>
                  <a:pt x="14197659" y="8332041"/>
                  <a:pt x="14207566" y="8334291"/>
                </a:cubicBezTo>
                <a:lnTo>
                  <a:pt x="14215702" y="8336110"/>
                </a:lnTo>
                <a:cubicBezTo>
                  <a:pt x="14225561" y="8338360"/>
                  <a:pt x="14235802" y="8331610"/>
                  <a:pt x="14237956" y="8321750"/>
                </a:cubicBezTo>
                <a:close/>
                <a:moveTo>
                  <a:pt x="14336207" y="7982032"/>
                </a:moveTo>
                <a:cubicBezTo>
                  <a:pt x="14343528" y="7975618"/>
                  <a:pt x="14344150" y="7962646"/>
                  <a:pt x="14337115" y="7955753"/>
                </a:cubicBezTo>
                <a:cubicBezTo>
                  <a:pt x="14329746" y="7948525"/>
                  <a:pt x="14318643" y="7947950"/>
                  <a:pt x="14310843" y="7954795"/>
                </a:cubicBezTo>
                <a:cubicBezTo>
                  <a:pt x="14310412" y="7955178"/>
                  <a:pt x="14310364" y="7955226"/>
                  <a:pt x="14310124" y="7955418"/>
                </a:cubicBezTo>
                <a:cubicBezTo>
                  <a:pt x="14309933" y="7955513"/>
                  <a:pt x="14309933" y="7955513"/>
                  <a:pt x="14309790" y="7955609"/>
                </a:cubicBezTo>
                <a:lnTo>
                  <a:pt x="14309790" y="7955609"/>
                </a:lnTo>
                <a:cubicBezTo>
                  <a:pt x="14308594" y="7955609"/>
                  <a:pt x="14307444" y="7955466"/>
                  <a:pt x="14306296" y="7955274"/>
                </a:cubicBezTo>
                <a:cubicBezTo>
                  <a:pt x="14296342" y="7953934"/>
                  <a:pt x="14287488" y="7964226"/>
                  <a:pt x="14287297" y="7973464"/>
                </a:cubicBezTo>
                <a:cubicBezTo>
                  <a:pt x="14287057" y="7984426"/>
                  <a:pt x="14295480" y="7991127"/>
                  <a:pt x="14305483" y="7992467"/>
                </a:cubicBezTo>
                <a:cubicBezTo>
                  <a:pt x="14316920" y="7993999"/>
                  <a:pt x="14327688" y="7989500"/>
                  <a:pt x="14336207" y="7982032"/>
                </a:cubicBezTo>
                <a:close/>
                <a:moveTo>
                  <a:pt x="14618181" y="7626997"/>
                </a:moveTo>
                <a:cubicBezTo>
                  <a:pt x="14619760" y="7617423"/>
                  <a:pt x="14613969" y="7606653"/>
                  <a:pt x="14603776" y="7604978"/>
                </a:cubicBezTo>
                <a:cubicBezTo>
                  <a:pt x="14594156" y="7603398"/>
                  <a:pt x="14583484" y="7609094"/>
                  <a:pt x="14581761" y="7619338"/>
                </a:cubicBezTo>
                <a:lnTo>
                  <a:pt x="14579034" y="7635661"/>
                </a:lnTo>
                <a:cubicBezTo>
                  <a:pt x="14577454" y="7645235"/>
                  <a:pt x="14583245" y="7656005"/>
                  <a:pt x="14593439" y="7657680"/>
                </a:cubicBezTo>
                <a:cubicBezTo>
                  <a:pt x="14603058" y="7659260"/>
                  <a:pt x="14613730" y="7653564"/>
                  <a:pt x="14615453" y="7643320"/>
                </a:cubicBezTo>
                <a:lnTo>
                  <a:pt x="14618181" y="7626997"/>
                </a:lnTo>
                <a:close/>
                <a:moveTo>
                  <a:pt x="14651825" y="7382393"/>
                </a:moveTo>
                <a:cubicBezTo>
                  <a:pt x="14658764" y="7382632"/>
                  <a:pt x="14663693" y="7379329"/>
                  <a:pt x="14666995" y="7374447"/>
                </a:cubicBezTo>
                <a:cubicBezTo>
                  <a:pt x="14668479" y="7380622"/>
                  <a:pt x="14672834" y="7386030"/>
                  <a:pt x="14681017" y="7387419"/>
                </a:cubicBezTo>
                <a:cubicBezTo>
                  <a:pt x="14704659" y="7391344"/>
                  <a:pt x="14711119" y="7354725"/>
                  <a:pt x="14687526" y="7350752"/>
                </a:cubicBezTo>
                <a:cubicBezTo>
                  <a:pt x="14681065" y="7349699"/>
                  <a:pt x="14675992" y="7351758"/>
                  <a:pt x="14672355" y="7355299"/>
                </a:cubicBezTo>
                <a:cubicBezTo>
                  <a:pt x="14673120" y="7345822"/>
                  <a:pt x="14663405" y="7337349"/>
                  <a:pt x="14654600" y="7337014"/>
                </a:cubicBezTo>
                <a:cubicBezTo>
                  <a:pt x="14643545" y="7336583"/>
                  <a:pt x="14636941" y="7344960"/>
                  <a:pt x="14635314" y="7354917"/>
                </a:cubicBezTo>
                <a:lnTo>
                  <a:pt x="14633973" y="7363054"/>
                </a:lnTo>
                <a:cubicBezTo>
                  <a:pt x="14632298" y="7373011"/>
                  <a:pt x="14642684" y="7382009"/>
                  <a:pt x="14651825" y="7382393"/>
                </a:cubicBezTo>
                <a:close/>
                <a:moveTo>
                  <a:pt x="14679773" y="7437297"/>
                </a:moveTo>
                <a:cubicBezTo>
                  <a:pt x="14703031" y="7441174"/>
                  <a:pt x="14714135" y="7405609"/>
                  <a:pt x="14690541" y="7401684"/>
                </a:cubicBezTo>
                <a:cubicBezTo>
                  <a:pt x="14667235" y="7397806"/>
                  <a:pt x="14656180" y="7433371"/>
                  <a:pt x="14679773" y="7437297"/>
                </a:cubicBezTo>
                <a:close/>
                <a:moveTo>
                  <a:pt x="14704084" y="7487845"/>
                </a:moveTo>
                <a:cubicBezTo>
                  <a:pt x="14712029" y="7495695"/>
                  <a:pt x="14721887" y="7494977"/>
                  <a:pt x="14730358" y="7488898"/>
                </a:cubicBezTo>
                <a:lnTo>
                  <a:pt x="14739882" y="7482101"/>
                </a:lnTo>
                <a:cubicBezTo>
                  <a:pt x="14747826" y="7476453"/>
                  <a:pt x="14747443" y="7462284"/>
                  <a:pt x="14740935" y="7455822"/>
                </a:cubicBezTo>
                <a:cubicBezTo>
                  <a:pt x="14733038" y="7447972"/>
                  <a:pt x="14723180" y="7448690"/>
                  <a:pt x="14714661" y="7454769"/>
                </a:cubicBezTo>
                <a:cubicBezTo>
                  <a:pt x="14711502" y="7457018"/>
                  <a:pt x="14708296" y="7459316"/>
                  <a:pt x="14705137" y="7461566"/>
                </a:cubicBezTo>
                <a:cubicBezTo>
                  <a:pt x="14697193" y="7467214"/>
                  <a:pt x="14697528" y="7481383"/>
                  <a:pt x="14704084" y="7487845"/>
                </a:cubicBezTo>
                <a:close/>
                <a:moveTo>
                  <a:pt x="14752324" y="7533224"/>
                </a:moveTo>
                <a:cubicBezTo>
                  <a:pt x="14775918" y="7537149"/>
                  <a:pt x="14777066" y="7499956"/>
                  <a:pt x="14753759" y="7496031"/>
                </a:cubicBezTo>
                <a:cubicBezTo>
                  <a:pt x="14730167" y="7492105"/>
                  <a:pt x="14729017" y="7529347"/>
                  <a:pt x="14752324" y="7533224"/>
                </a:cubicBezTo>
                <a:close/>
                <a:moveTo>
                  <a:pt x="14758115" y="7421309"/>
                </a:moveTo>
                <a:cubicBezTo>
                  <a:pt x="14734522" y="7417384"/>
                  <a:pt x="14732799" y="7454577"/>
                  <a:pt x="14756153" y="7458454"/>
                </a:cubicBezTo>
                <a:cubicBezTo>
                  <a:pt x="14779747" y="7462428"/>
                  <a:pt x="14781469" y="7425234"/>
                  <a:pt x="14758115" y="7421309"/>
                </a:cubicBezTo>
                <a:close/>
                <a:moveTo>
                  <a:pt x="14782043" y="7368176"/>
                </a:moveTo>
                <a:cubicBezTo>
                  <a:pt x="14781661" y="7367362"/>
                  <a:pt x="14781374" y="7366596"/>
                  <a:pt x="14780895" y="7365783"/>
                </a:cubicBezTo>
                <a:cubicBezTo>
                  <a:pt x="14775918" y="7357837"/>
                  <a:pt x="14767447" y="7355491"/>
                  <a:pt x="14758690" y="7354581"/>
                </a:cubicBezTo>
                <a:cubicBezTo>
                  <a:pt x="14748975" y="7353528"/>
                  <a:pt x="14739834" y="7364250"/>
                  <a:pt x="14740360" y="7373441"/>
                </a:cubicBezTo>
                <a:cubicBezTo>
                  <a:pt x="14740744" y="7379904"/>
                  <a:pt x="14743710" y="7384451"/>
                  <a:pt x="14748065" y="7387515"/>
                </a:cubicBezTo>
                <a:cubicBezTo>
                  <a:pt x="14749788" y="7393785"/>
                  <a:pt x="14754382" y="7399242"/>
                  <a:pt x="14761082" y="7400630"/>
                </a:cubicBezTo>
                <a:cubicBezTo>
                  <a:pt x="14763283" y="7401109"/>
                  <a:pt x="14765581" y="7401157"/>
                  <a:pt x="14767783" y="7400869"/>
                </a:cubicBezTo>
                <a:cubicBezTo>
                  <a:pt x="14769410" y="7401635"/>
                  <a:pt x="14771084" y="7402258"/>
                  <a:pt x="14773047" y="7402593"/>
                </a:cubicBezTo>
                <a:cubicBezTo>
                  <a:pt x="14793816" y="7406135"/>
                  <a:pt x="14797454" y="7377654"/>
                  <a:pt x="14782043" y="7368176"/>
                </a:cubicBezTo>
                <a:close/>
                <a:moveTo>
                  <a:pt x="14793339" y="7231896"/>
                </a:moveTo>
                <a:cubicBezTo>
                  <a:pt x="14795157" y="7230413"/>
                  <a:pt x="14796641" y="7228641"/>
                  <a:pt x="14798171" y="7226583"/>
                </a:cubicBezTo>
                <a:cubicBezTo>
                  <a:pt x="14798745" y="7225961"/>
                  <a:pt x="14799367" y="7225338"/>
                  <a:pt x="14800038" y="7224716"/>
                </a:cubicBezTo>
                <a:cubicBezTo>
                  <a:pt x="14802814" y="7222706"/>
                  <a:pt x="14805350" y="7220264"/>
                  <a:pt x="14808174" y="7218206"/>
                </a:cubicBezTo>
                <a:cubicBezTo>
                  <a:pt x="14818463" y="7210547"/>
                  <a:pt x="14814587" y="7197001"/>
                  <a:pt x="14805972" y="7190251"/>
                </a:cubicBezTo>
                <a:cubicBezTo>
                  <a:pt x="14802432" y="7186901"/>
                  <a:pt x="14797597" y="7185082"/>
                  <a:pt x="14791998" y="7186039"/>
                </a:cubicBezTo>
                <a:cubicBezTo>
                  <a:pt x="14791519" y="7186039"/>
                  <a:pt x="14791041" y="7185991"/>
                  <a:pt x="14790514" y="7185991"/>
                </a:cubicBezTo>
                <a:cubicBezTo>
                  <a:pt x="14799464" y="7173306"/>
                  <a:pt x="14790180" y="7151048"/>
                  <a:pt x="14771754" y="7156935"/>
                </a:cubicBezTo>
                <a:cubicBezTo>
                  <a:pt x="14759598" y="7160861"/>
                  <a:pt x="14745002" y="7163158"/>
                  <a:pt x="14735527" y="7172540"/>
                </a:cubicBezTo>
                <a:cubicBezTo>
                  <a:pt x="14734282" y="7173785"/>
                  <a:pt x="14733229" y="7175077"/>
                  <a:pt x="14732225" y="7176466"/>
                </a:cubicBezTo>
                <a:lnTo>
                  <a:pt x="14727773" y="7179625"/>
                </a:lnTo>
                <a:cubicBezTo>
                  <a:pt x="14719590" y="7185464"/>
                  <a:pt x="14719016" y="7198341"/>
                  <a:pt x="14725093" y="7205761"/>
                </a:cubicBezTo>
                <a:cubicBezTo>
                  <a:pt x="14725572" y="7206383"/>
                  <a:pt x="14726146" y="7206814"/>
                  <a:pt x="14726673" y="7207340"/>
                </a:cubicBezTo>
                <a:cubicBezTo>
                  <a:pt x="14727104" y="7210020"/>
                  <a:pt x="14727678" y="7212701"/>
                  <a:pt x="14728395" y="7215334"/>
                </a:cubicBezTo>
                <a:cubicBezTo>
                  <a:pt x="14729305" y="7218637"/>
                  <a:pt x="14731315" y="7221700"/>
                  <a:pt x="14733900" y="7224190"/>
                </a:cubicBezTo>
                <a:cubicBezTo>
                  <a:pt x="14734139" y="7226679"/>
                  <a:pt x="14734713" y="7229024"/>
                  <a:pt x="14736006" y="7230844"/>
                </a:cubicBezTo>
                <a:cubicBezTo>
                  <a:pt x="14740456" y="7237066"/>
                  <a:pt x="14744668" y="7242427"/>
                  <a:pt x="14751941" y="7245539"/>
                </a:cubicBezTo>
                <a:cubicBezTo>
                  <a:pt x="14755197" y="7246927"/>
                  <a:pt x="14757589" y="7247597"/>
                  <a:pt x="14761274" y="7247884"/>
                </a:cubicBezTo>
                <a:cubicBezTo>
                  <a:pt x="14765820" y="7248267"/>
                  <a:pt x="14766825" y="7250852"/>
                  <a:pt x="14761417" y="7246257"/>
                </a:cubicBezTo>
                <a:cubicBezTo>
                  <a:pt x="14769074" y="7252719"/>
                  <a:pt x="14779890" y="7254346"/>
                  <a:pt x="14787691" y="7246927"/>
                </a:cubicBezTo>
                <a:cubicBezTo>
                  <a:pt x="14791424" y="7243289"/>
                  <a:pt x="14793482" y="7237497"/>
                  <a:pt x="14793339" y="7231896"/>
                </a:cubicBezTo>
                <a:close/>
                <a:moveTo>
                  <a:pt x="15078519" y="6246347"/>
                </a:moveTo>
                <a:lnTo>
                  <a:pt x="15067082" y="6242948"/>
                </a:lnTo>
                <a:cubicBezTo>
                  <a:pt x="15058323" y="6240363"/>
                  <a:pt x="15049135" y="6242900"/>
                  <a:pt x="15044205" y="6250607"/>
                </a:cubicBezTo>
                <a:cubicBezTo>
                  <a:pt x="15039229" y="6255776"/>
                  <a:pt x="15037075" y="6263484"/>
                  <a:pt x="15041525" y="6271669"/>
                </a:cubicBezTo>
                <a:cubicBezTo>
                  <a:pt x="15046119" y="6280141"/>
                  <a:pt x="15054111" y="6282295"/>
                  <a:pt x="15061386" y="6280668"/>
                </a:cubicBezTo>
                <a:lnTo>
                  <a:pt x="15064209" y="6281482"/>
                </a:lnTo>
                <a:cubicBezTo>
                  <a:pt x="15074020" y="6284402"/>
                  <a:pt x="15084789" y="6281242"/>
                  <a:pt x="15088952" y="6271094"/>
                </a:cubicBezTo>
                <a:cubicBezTo>
                  <a:pt x="15092493" y="6262335"/>
                  <a:pt x="15088377" y="6249266"/>
                  <a:pt x="15078519" y="6246347"/>
                </a:cubicBezTo>
                <a:close/>
                <a:moveTo>
                  <a:pt x="15085028" y="6312835"/>
                </a:moveTo>
                <a:cubicBezTo>
                  <a:pt x="15075935" y="6318005"/>
                  <a:pt x="15073064" y="6329732"/>
                  <a:pt x="15077993" y="6338780"/>
                </a:cubicBezTo>
                <a:lnTo>
                  <a:pt x="15082012" y="6346199"/>
                </a:lnTo>
                <a:cubicBezTo>
                  <a:pt x="15086895" y="6355198"/>
                  <a:pt x="15099145" y="6358213"/>
                  <a:pt x="15107904" y="6353236"/>
                </a:cubicBezTo>
                <a:cubicBezTo>
                  <a:pt x="15116997" y="6348066"/>
                  <a:pt x="15119868" y="6336338"/>
                  <a:pt x="15114939" y="6327291"/>
                </a:cubicBezTo>
                <a:lnTo>
                  <a:pt x="15110918" y="6319872"/>
                </a:lnTo>
                <a:cubicBezTo>
                  <a:pt x="15106037" y="6310872"/>
                  <a:pt x="15093785" y="6307809"/>
                  <a:pt x="15085028" y="6312835"/>
                </a:cubicBezTo>
                <a:close/>
                <a:moveTo>
                  <a:pt x="15086033" y="6180576"/>
                </a:moveTo>
                <a:cubicBezTo>
                  <a:pt x="15082012" y="6171721"/>
                  <a:pt x="15069905" y="6166312"/>
                  <a:pt x="15060860" y="6171242"/>
                </a:cubicBezTo>
                <a:lnTo>
                  <a:pt x="15046024" y="6179284"/>
                </a:lnTo>
                <a:cubicBezTo>
                  <a:pt x="15037026" y="6184166"/>
                  <a:pt x="15032194" y="6194650"/>
                  <a:pt x="15036692" y="6204414"/>
                </a:cubicBezTo>
                <a:cubicBezTo>
                  <a:pt x="15040711" y="6213270"/>
                  <a:pt x="15052820" y="6218679"/>
                  <a:pt x="15061865" y="6213749"/>
                </a:cubicBezTo>
                <a:lnTo>
                  <a:pt x="15076700" y="6205707"/>
                </a:lnTo>
                <a:cubicBezTo>
                  <a:pt x="15085650" y="6200873"/>
                  <a:pt x="15090483" y="6190389"/>
                  <a:pt x="15086033" y="6180576"/>
                </a:cubicBezTo>
                <a:close/>
                <a:moveTo>
                  <a:pt x="15022956" y="6389424"/>
                </a:moveTo>
                <a:cubicBezTo>
                  <a:pt x="15023435" y="6391242"/>
                  <a:pt x="15024393" y="6393014"/>
                  <a:pt x="15025398" y="6394737"/>
                </a:cubicBezTo>
                <a:cubicBezTo>
                  <a:pt x="15021425" y="6396460"/>
                  <a:pt x="15018027" y="6399428"/>
                  <a:pt x="15016065" y="6404071"/>
                </a:cubicBezTo>
                <a:cubicBezTo>
                  <a:pt x="15012429" y="6412687"/>
                  <a:pt x="15016305" y="6425994"/>
                  <a:pt x="15026211" y="6428914"/>
                </a:cubicBezTo>
                <a:lnTo>
                  <a:pt x="15037648" y="6432313"/>
                </a:lnTo>
                <a:cubicBezTo>
                  <a:pt x="15047460" y="6435233"/>
                  <a:pt x="15058227" y="6432361"/>
                  <a:pt x="15062487" y="6422165"/>
                </a:cubicBezTo>
                <a:cubicBezTo>
                  <a:pt x="15063874" y="6418910"/>
                  <a:pt x="15063826" y="6414985"/>
                  <a:pt x="15063109" y="6411204"/>
                </a:cubicBezTo>
                <a:cubicBezTo>
                  <a:pt x="15068038" y="6411586"/>
                  <a:pt x="15073064" y="6410150"/>
                  <a:pt x="15077035" y="6406656"/>
                </a:cubicBezTo>
                <a:cubicBezTo>
                  <a:pt x="15084597" y="6399955"/>
                  <a:pt x="15085650" y="6387413"/>
                  <a:pt x="15078615" y="6379850"/>
                </a:cubicBezTo>
                <a:cubicBezTo>
                  <a:pt x="15068133" y="6368553"/>
                  <a:pt x="15053106" y="6362283"/>
                  <a:pt x="15037840" y="6367070"/>
                </a:cubicBezTo>
                <a:cubicBezTo>
                  <a:pt x="15028412" y="6370037"/>
                  <a:pt x="15020324" y="6378701"/>
                  <a:pt x="15022956" y="6389424"/>
                </a:cubicBezTo>
                <a:close/>
                <a:moveTo>
                  <a:pt x="15032288" y="6316569"/>
                </a:moveTo>
                <a:cubicBezTo>
                  <a:pt x="15028269" y="6307713"/>
                  <a:pt x="15016160" y="6302304"/>
                  <a:pt x="15007116" y="6307235"/>
                </a:cubicBezTo>
                <a:lnTo>
                  <a:pt x="14992280" y="6315277"/>
                </a:lnTo>
                <a:cubicBezTo>
                  <a:pt x="14983283" y="6320159"/>
                  <a:pt x="14978449" y="6330642"/>
                  <a:pt x="14982901" y="6340407"/>
                </a:cubicBezTo>
                <a:cubicBezTo>
                  <a:pt x="14986920" y="6349262"/>
                  <a:pt x="14999027" y="6354672"/>
                  <a:pt x="15008074" y="6349741"/>
                </a:cubicBezTo>
                <a:lnTo>
                  <a:pt x="15022909" y="6341699"/>
                </a:lnTo>
                <a:cubicBezTo>
                  <a:pt x="15031954" y="6336817"/>
                  <a:pt x="15036787" y="6326333"/>
                  <a:pt x="15032288" y="6316569"/>
                </a:cubicBezTo>
                <a:close/>
                <a:moveTo>
                  <a:pt x="15027456" y="6249410"/>
                </a:moveTo>
                <a:cubicBezTo>
                  <a:pt x="15022861" y="6240938"/>
                  <a:pt x="15014916" y="6238784"/>
                  <a:pt x="15007595" y="6240411"/>
                </a:cubicBezTo>
                <a:lnTo>
                  <a:pt x="15004772" y="6239550"/>
                </a:lnTo>
                <a:cubicBezTo>
                  <a:pt x="14994960" y="6236630"/>
                  <a:pt x="14984192" y="6239789"/>
                  <a:pt x="14980029" y="6249937"/>
                </a:cubicBezTo>
                <a:cubicBezTo>
                  <a:pt x="14976440" y="6258697"/>
                  <a:pt x="14980555" y="6271764"/>
                  <a:pt x="14990413" y="6274684"/>
                </a:cubicBezTo>
                <a:lnTo>
                  <a:pt x="15001852" y="6278083"/>
                </a:lnTo>
                <a:cubicBezTo>
                  <a:pt x="15010609" y="6280668"/>
                  <a:pt x="15019798" y="6278131"/>
                  <a:pt x="15024728" y="6270472"/>
                </a:cubicBezTo>
                <a:cubicBezTo>
                  <a:pt x="15029753" y="6265302"/>
                  <a:pt x="15031954" y="6257596"/>
                  <a:pt x="15027456" y="6249410"/>
                </a:cubicBezTo>
                <a:close/>
                <a:moveTo>
                  <a:pt x="14990987" y="6182300"/>
                </a:moveTo>
                <a:lnTo>
                  <a:pt x="14986968" y="6174880"/>
                </a:lnTo>
                <a:cubicBezTo>
                  <a:pt x="14982087" y="6165881"/>
                  <a:pt x="14969835" y="6162817"/>
                  <a:pt x="14961077" y="6167844"/>
                </a:cubicBezTo>
                <a:cubicBezTo>
                  <a:pt x="14951985" y="6173014"/>
                  <a:pt x="14949112" y="6184693"/>
                  <a:pt x="14954043" y="6193740"/>
                </a:cubicBezTo>
                <a:lnTo>
                  <a:pt x="14958062" y="6201160"/>
                </a:lnTo>
                <a:cubicBezTo>
                  <a:pt x="14962943" y="6210158"/>
                  <a:pt x="14975195" y="6213174"/>
                  <a:pt x="14983954" y="6208196"/>
                </a:cubicBezTo>
                <a:cubicBezTo>
                  <a:pt x="14993045" y="6203027"/>
                  <a:pt x="14995918" y="6191347"/>
                  <a:pt x="14990987" y="6182300"/>
                </a:cubicBezTo>
                <a:close/>
                <a:moveTo>
                  <a:pt x="14933224" y="6455673"/>
                </a:moveTo>
                <a:cubicBezTo>
                  <a:pt x="14944902" y="6477165"/>
                  <a:pt x="14976870" y="6456678"/>
                  <a:pt x="14965241" y="6435329"/>
                </a:cubicBezTo>
                <a:cubicBezTo>
                  <a:pt x="14953612" y="6413788"/>
                  <a:pt x="14921644" y="6434324"/>
                  <a:pt x="14933224" y="6455673"/>
                </a:cubicBezTo>
                <a:close/>
                <a:moveTo>
                  <a:pt x="14913938" y="6596500"/>
                </a:moveTo>
                <a:cubicBezTo>
                  <a:pt x="14921308" y="6610094"/>
                  <a:pt x="14938392" y="6609280"/>
                  <a:pt x="14946720" y="6601334"/>
                </a:cubicBezTo>
                <a:cubicBezTo>
                  <a:pt x="14942270" y="6608849"/>
                  <a:pt x="14943035" y="6617801"/>
                  <a:pt x="14949209" y="6624598"/>
                </a:cubicBezTo>
                <a:cubicBezTo>
                  <a:pt x="14957201" y="6633501"/>
                  <a:pt x="14967826" y="6643027"/>
                  <a:pt x="14980316" y="6643841"/>
                </a:cubicBezTo>
                <a:cubicBezTo>
                  <a:pt x="14981848" y="6644319"/>
                  <a:pt x="14983427" y="6644702"/>
                  <a:pt x="14985005" y="6644893"/>
                </a:cubicBezTo>
                <a:cubicBezTo>
                  <a:pt x="14992854" y="6645899"/>
                  <a:pt x="15000511" y="6642405"/>
                  <a:pt x="15004484" y="6635224"/>
                </a:cubicBezTo>
                <a:cubicBezTo>
                  <a:pt x="15008408" y="6628092"/>
                  <a:pt x="15006493" y="6621774"/>
                  <a:pt x="15003622" y="6614880"/>
                </a:cubicBezTo>
                <a:cubicBezTo>
                  <a:pt x="15005871" y="6620337"/>
                  <a:pt x="15003527" y="6614258"/>
                  <a:pt x="15003191" y="6613110"/>
                </a:cubicBezTo>
                <a:cubicBezTo>
                  <a:pt x="15002760" y="6611626"/>
                  <a:pt x="15002426" y="6610142"/>
                  <a:pt x="15002043" y="6608658"/>
                </a:cubicBezTo>
                <a:cubicBezTo>
                  <a:pt x="15001995" y="6608419"/>
                  <a:pt x="15001995" y="6608275"/>
                  <a:pt x="15001947" y="6608083"/>
                </a:cubicBezTo>
                <a:cubicBezTo>
                  <a:pt x="15001900" y="6607557"/>
                  <a:pt x="15001900" y="6607078"/>
                  <a:pt x="15001900" y="6606600"/>
                </a:cubicBezTo>
                <a:cubicBezTo>
                  <a:pt x="15006016" y="6598031"/>
                  <a:pt x="15002186" y="6586878"/>
                  <a:pt x="14994003" y="6582331"/>
                </a:cubicBezTo>
                <a:cubicBezTo>
                  <a:pt x="14984671" y="6577161"/>
                  <a:pt x="14973616" y="6580990"/>
                  <a:pt x="14968208" y="6589702"/>
                </a:cubicBezTo>
                <a:cubicBezTo>
                  <a:pt x="14967634" y="6590612"/>
                  <a:pt x="14967347" y="6591617"/>
                  <a:pt x="14966916" y="6592575"/>
                </a:cubicBezTo>
                <a:cubicBezTo>
                  <a:pt x="14961077" y="6591330"/>
                  <a:pt x="14954617" y="6592718"/>
                  <a:pt x="14950310" y="6596595"/>
                </a:cubicBezTo>
                <a:cubicBezTo>
                  <a:pt x="14952177" y="6592622"/>
                  <a:pt x="14952177" y="6587739"/>
                  <a:pt x="14949257" y="6582378"/>
                </a:cubicBezTo>
                <a:cubicBezTo>
                  <a:pt x="14937675" y="6561269"/>
                  <a:pt x="14902262" y="6575103"/>
                  <a:pt x="14913938" y="6596500"/>
                </a:cubicBezTo>
                <a:close/>
                <a:moveTo>
                  <a:pt x="14993907" y="6675912"/>
                </a:moveTo>
                <a:cubicBezTo>
                  <a:pt x="14984145" y="6672945"/>
                  <a:pt x="14973137" y="6678640"/>
                  <a:pt x="14970218" y="6688502"/>
                </a:cubicBezTo>
                <a:lnTo>
                  <a:pt x="14968065" y="6695730"/>
                </a:lnTo>
                <a:cubicBezTo>
                  <a:pt x="14967155" y="6695442"/>
                  <a:pt x="14966485" y="6694868"/>
                  <a:pt x="14965432" y="6694724"/>
                </a:cubicBezTo>
                <a:cubicBezTo>
                  <a:pt x="14941839" y="6690799"/>
                  <a:pt x="14937819" y="6727753"/>
                  <a:pt x="14961413" y="6731726"/>
                </a:cubicBezTo>
                <a:cubicBezTo>
                  <a:pt x="14969932" y="6733162"/>
                  <a:pt x="14975817" y="6729141"/>
                  <a:pt x="14978880" y="6723349"/>
                </a:cubicBezTo>
                <a:cubicBezTo>
                  <a:pt x="14979071" y="6723397"/>
                  <a:pt x="14979216" y="6723589"/>
                  <a:pt x="14979454" y="6723636"/>
                </a:cubicBezTo>
                <a:cubicBezTo>
                  <a:pt x="14989217" y="6726604"/>
                  <a:pt x="15000225" y="6720908"/>
                  <a:pt x="15003145" y="6711047"/>
                </a:cubicBezTo>
                <a:cubicBezTo>
                  <a:pt x="15004292" y="6707217"/>
                  <a:pt x="15005394" y="6703436"/>
                  <a:pt x="15006542" y="6699607"/>
                </a:cubicBezTo>
                <a:cubicBezTo>
                  <a:pt x="15009413" y="6689746"/>
                  <a:pt x="15003767" y="6678928"/>
                  <a:pt x="14993907" y="6675912"/>
                </a:cubicBezTo>
                <a:close/>
                <a:moveTo>
                  <a:pt x="14874934" y="6422357"/>
                </a:moveTo>
                <a:cubicBezTo>
                  <a:pt x="14871106" y="6421208"/>
                  <a:pt x="14867325" y="6420106"/>
                  <a:pt x="14863497" y="6418958"/>
                </a:cubicBezTo>
                <a:cubicBezTo>
                  <a:pt x="14853686" y="6416038"/>
                  <a:pt x="14842869" y="6422404"/>
                  <a:pt x="14840143" y="6432169"/>
                </a:cubicBezTo>
                <a:cubicBezTo>
                  <a:pt x="14837366" y="6442222"/>
                  <a:pt x="14843492" y="6452609"/>
                  <a:pt x="14853351" y="6455529"/>
                </a:cubicBezTo>
                <a:lnTo>
                  <a:pt x="14864788" y="6458880"/>
                </a:lnTo>
                <a:cubicBezTo>
                  <a:pt x="14874647" y="6461799"/>
                  <a:pt x="14885463" y="6455433"/>
                  <a:pt x="14888143" y="6445668"/>
                </a:cubicBezTo>
                <a:cubicBezTo>
                  <a:pt x="14890919" y="6435712"/>
                  <a:pt x="14884793" y="6425276"/>
                  <a:pt x="14874934" y="6422357"/>
                </a:cubicBezTo>
                <a:close/>
                <a:moveTo>
                  <a:pt x="14874504" y="6524267"/>
                </a:moveTo>
                <a:cubicBezTo>
                  <a:pt x="14886133" y="6545712"/>
                  <a:pt x="14919777" y="6528097"/>
                  <a:pt x="14908052" y="6506556"/>
                </a:cubicBezTo>
                <a:cubicBezTo>
                  <a:pt x="14896423" y="6485111"/>
                  <a:pt x="14862779" y="6502727"/>
                  <a:pt x="14874504" y="6524267"/>
                </a:cubicBezTo>
                <a:close/>
                <a:moveTo>
                  <a:pt x="14886707" y="6635320"/>
                </a:moveTo>
                <a:cubicBezTo>
                  <a:pt x="14910302" y="6639293"/>
                  <a:pt x="14911306" y="6602052"/>
                  <a:pt x="14888047" y="6598127"/>
                </a:cubicBezTo>
                <a:cubicBezTo>
                  <a:pt x="14864454" y="6594202"/>
                  <a:pt x="14863449" y="6631395"/>
                  <a:pt x="14886707" y="6635320"/>
                </a:cubicBezTo>
                <a:close/>
                <a:moveTo>
                  <a:pt x="14878380" y="6743358"/>
                </a:moveTo>
                <a:cubicBezTo>
                  <a:pt x="14883405" y="6752405"/>
                  <a:pt x="14895178" y="6755660"/>
                  <a:pt x="14904175" y="6750777"/>
                </a:cubicBezTo>
                <a:lnTo>
                  <a:pt x="14911593" y="6746756"/>
                </a:lnTo>
                <a:cubicBezTo>
                  <a:pt x="14920591" y="6741874"/>
                  <a:pt x="14923940" y="6729859"/>
                  <a:pt x="14918964" y="6720956"/>
                </a:cubicBezTo>
                <a:cubicBezTo>
                  <a:pt x="14913938" y="6711909"/>
                  <a:pt x="14902213" y="6708653"/>
                  <a:pt x="14893169" y="6713584"/>
                </a:cubicBezTo>
                <a:lnTo>
                  <a:pt x="14885751" y="6717605"/>
                </a:lnTo>
                <a:cubicBezTo>
                  <a:pt x="14876801" y="6722487"/>
                  <a:pt x="14873451" y="6734454"/>
                  <a:pt x="14878380" y="6743358"/>
                </a:cubicBezTo>
                <a:close/>
                <a:moveTo>
                  <a:pt x="14917432" y="6364915"/>
                </a:moveTo>
                <a:lnTo>
                  <a:pt x="14913412" y="6357495"/>
                </a:lnTo>
                <a:cubicBezTo>
                  <a:pt x="14908673" y="6348736"/>
                  <a:pt x="14894939" y="6346486"/>
                  <a:pt x="14887138" y="6352134"/>
                </a:cubicBezTo>
                <a:cubicBezTo>
                  <a:pt x="14878237" y="6358644"/>
                  <a:pt x="14876705" y="6369080"/>
                  <a:pt x="14881778" y="6378414"/>
                </a:cubicBezTo>
                <a:lnTo>
                  <a:pt x="14885798" y="6385834"/>
                </a:lnTo>
                <a:cubicBezTo>
                  <a:pt x="14890535" y="6394593"/>
                  <a:pt x="14904271" y="6396843"/>
                  <a:pt x="14912072" y="6391195"/>
                </a:cubicBezTo>
                <a:cubicBezTo>
                  <a:pt x="14920973" y="6384732"/>
                  <a:pt x="14922504" y="6374297"/>
                  <a:pt x="14917432" y="6364915"/>
                </a:cubicBezTo>
                <a:close/>
                <a:moveTo>
                  <a:pt x="14904414" y="6225955"/>
                </a:moveTo>
                <a:lnTo>
                  <a:pt x="14892977" y="6222556"/>
                </a:lnTo>
                <a:cubicBezTo>
                  <a:pt x="14883166" y="6219637"/>
                  <a:pt x="14872398" y="6222556"/>
                  <a:pt x="14868139" y="6232752"/>
                </a:cubicBezTo>
                <a:cubicBezTo>
                  <a:pt x="14867134" y="6235098"/>
                  <a:pt x="14866751" y="6237826"/>
                  <a:pt x="14866894" y="6240602"/>
                </a:cubicBezTo>
                <a:cubicBezTo>
                  <a:pt x="14864214" y="6240602"/>
                  <a:pt x="14861486" y="6241225"/>
                  <a:pt x="14858951" y="6242613"/>
                </a:cubicBezTo>
                <a:lnTo>
                  <a:pt x="14851533" y="6246634"/>
                </a:lnTo>
                <a:cubicBezTo>
                  <a:pt x="14842823" y="6251373"/>
                  <a:pt x="14837989" y="6262957"/>
                  <a:pt x="14843109" y="6272100"/>
                </a:cubicBezTo>
                <a:cubicBezTo>
                  <a:pt x="14847991" y="6280859"/>
                  <a:pt x="14859237" y="6285646"/>
                  <a:pt x="14868570" y="6280572"/>
                </a:cubicBezTo>
                <a:lnTo>
                  <a:pt x="14875987" y="6276551"/>
                </a:lnTo>
                <a:cubicBezTo>
                  <a:pt x="14881970" y="6273296"/>
                  <a:pt x="14886085" y="6266738"/>
                  <a:pt x="14886420" y="6259989"/>
                </a:cubicBezTo>
                <a:lnTo>
                  <a:pt x="14889770" y="6260994"/>
                </a:lnTo>
                <a:cubicBezTo>
                  <a:pt x="14899582" y="6263914"/>
                  <a:pt x="14910348" y="6260994"/>
                  <a:pt x="14914608" y="6250846"/>
                </a:cubicBezTo>
                <a:cubicBezTo>
                  <a:pt x="14918197" y="6242135"/>
                  <a:pt x="14914273" y="6228875"/>
                  <a:pt x="14904414" y="6225955"/>
                </a:cubicBezTo>
                <a:close/>
                <a:moveTo>
                  <a:pt x="14855983" y="6198766"/>
                </a:moveTo>
                <a:cubicBezTo>
                  <a:pt x="14844307" y="6177322"/>
                  <a:pt x="14810806" y="6195081"/>
                  <a:pt x="14822483" y="6216573"/>
                </a:cubicBezTo>
                <a:cubicBezTo>
                  <a:pt x="14834161" y="6238066"/>
                  <a:pt x="14867660" y="6220307"/>
                  <a:pt x="14855983" y="6198766"/>
                </a:cubicBezTo>
                <a:close/>
                <a:moveTo>
                  <a:pt x="14812193" y="6703484"/>
                </a:moveTo>
                <a:lnTo>
                  <a:pt x="14810854" y="6711622"/>
                </a:lnTo>
                <a:cubicBezTo>
                  <a:pt x="14809179" y="6721530"/>
                  <a:pt x="14814491" y="6731582"/>
                  <a:pt x="14824732" y="6733976"/>
                </a:cubicBezTo>
                <a:cubicBezTo>
                  <a:pt x="14834016" y="6736178"/>
                  <a:pt x="14845406" y="6730051"/>
                  <a:pt x="14847082" y="6720094"/>
                </a:cubicBezTo>
                <a:lnTo>
                  <a:pt x="14848422" y="6711956"/>
                </a:lnTo>
                <a:cubicBezTo>
                  <a:pt x="14850096" y="6702048"/>
                  <a:pt x="14844784" y="6691996"/>
                  <a:pt x="14834543" y="6689602"/>
                </a:cubicBezTo>
                <a:cubicBezTo>
                  <a:pt x="14825259" y="6687448"/>
                  <a:pt x="14813869" y="6693527"/>
                  <a:pt x="14812193" y="6703484"/>
                </a:cubicBezTo>
                <a:close/>
                <a:moveTo>
                  <a:pt x="14791519" y="6776961"/>
                </a:moveTo>
                <a:cubicBezTo>
                  <a:pt x="14790467" y="6787109"/>
                  <a:pt x="14796879" y="6796395"/>
                  <a:pt x="14807121" y="6798118"/>
                </a:cubicBezTo>
                <a:lnTo>
                  <a:pt x="14815256" y="6799459"/>
                </a:lnTo>
                <a:cubicBezTo>
                  <a:pt x="14824828" y="6801039"/>
                  <a:pt x="14835405" y="6793715"/>
                  <a:pt x="14836410" y="6783854"/>
                </a:cubicBezTo>
                <a:cubicBezTo>
                  <a:pt x="14837463" y="6773706"/>
                  <a:pt x="14831050" y="6764372"/>
                  <a:pt x="14820807" y="6762697"/>
                </a:cubicBezTo>
                <a:lnTo>
                  <a:pt x="14812672" y="6761356"/>
                </a:lnTo>
                <a:cubicBezTo>
                  <a:pt x="14803100" y="6759777"/>
                  <a:pt x="14792572" y="6767100"/>
                  <a:pt x="14791519" y="6776961"/>
                </a:cubicBezTo>
                <a:close/>
                <a:moveTo>
                  <a:pt x="14784723" y="6867862"/>
                </a:moveTo>
                <a:lnTo>
                  <a:pt x="14783384" y="6875999"/>
                </a:lnTo>
                <a:cubicBezTo>
                  <a:pt x="14781709" y="6885908"/>
                  <a:pt x="14788983" y="6895721"/>
                  <a:pt x="14798842" y="6897301"/>
                </a:cubicBezTo>
                <a:cubicBezTo>
                  <a:pt x="14808843" y="6898880"/>
                  <a:pt x="14818463" y="6891748"/>
                  <a:pt x="14820090" y="6881840"/>
                </a:cubicBezTo>
                <a:lnTo>
                  <a:pt x="14821478" y="6873702"/>
                </a:lnTo>
                <a:cubicBezTo>
                  <a:pt x="14823105" y="6863793"/>
                  <a:pt x="14815878" y="6853980"/>
                  <a:pt x="14806020" y="6852449"/>
                </a:cubicBezTo>
                <a:cubicBezTo>
                  <a:pt x="14795970" y="6850821"/>
                  <a:pt x="14786398" y="6857953"/>
                  <a:pt x="14784723" y="6867862"/>
                </a:cubicBezTo>
                <a:close/>
                <a:moveTo>
                  <a:pt x="14775392" y="7055025"/>
                </a:moveTo>
                <a:cubicBezTo>
                  <a:pt x="14769505" y="7059908"/>
                  <a:pt x="14766682" y="7066561"/>
                  <a:pt x="14765868" y="7074076"/>
                </a:cubicBezTo>
                <a:cubicBezTo>
                  <a:pt x="14764864" y="7083745"/>
                  <a:pt x="14772807" y="7093846"/>
                  <a:pt x="14782714" y="7094276"/>
                </a:cubicBezTo>
                <a:cubicBezTo>
                  <a:pt x="14789606" y="7094564"/>
                  <a:pt x="14795827" y="7091452"/>
                  <a:pt x="14799512" y="7086283"/>
                </a:cubicBezTo>
                <a:cubicBezTo>
                  <a:pt x="14804727" y="7084798"/>
                  <a:pt x="14809179" y="7081304"/>
                  <a:pt x="14811380" y="7075369"/>
                </a:cubicBezTo>
                <a:cubicBezTo>
                  <a:pt x="14814491" y="7066848"/>
                  <a:pt x="14810136" y="7053732"/>
                  <a:pt x="14800277" y="7051483"/>
                </a:cubicBezTo>
                <a:cubicBezTo>
                  <a:pt x="14791663" y="7049520"/>
                  <a:pt x="14782714" y="7048898"/>
                  <a:pt x="14775392" y="7055025"/>
                </a:cubicBezTo>
                <a:close/>
                <a:moveTo>
                  <a:pt x="14795348" y="7105860"/>
                </a:moveTo>
                <a:cubicBezTo>
                  <a:pt x="14794535" y="7116631"/>
                  <a:pt x="14802575" y="7124146"/>
                  <a:pt x="14812529" y="7125822"/>
                </a:cubicBezTo>
                <a:lnTo>
                  <a:pt x="14820664" y="7127209"/>
                </a:lnTo>
                <a:cubicBezTo>
                  <a:pt x="14830571" y="7128837"/>
                  <a:pt x="14839903" y="7119407"/>
                  <a:pt x="14840620" y="7110073"/>
                </a:cubicBezTo>
                <a:cubicBezTo>
                  <a:pt x="14841434" y="7099303"/>
                  <a:pt x="14833394" y="7091788"/>
                  <a:pt x="14823487" y="7090112"/>
                </a:cubicBezTo>
                <a:lnTo>
                  <a:pt x="14815352" y="7088772"/>
                </a:lnTo>
                <a:cubicBezTo>
                  <a:pt x="14805398" y="7087048"/>
                  <a:pt x="14796065" y="7096478"/>
                  <a:pt x="14795348" y="7105860"/>
                </a:cubicBezTo>
                <a:close/>
                <a:moveTo>
                  <a:pt x="14821430" y="7259947"/>
                </a:moveTo>
                <a:cubicBezTo>
                  <a:pt x="14844975" y="7263872"/>
                  <a:pt x="14847847" y="7226774"/>
                  <a:pt x="14824349" y="7222849"/>
                </a:cubicBezTo>
                <a:cubicBezTo>
                  <a:pt x="14800756" y="7218924"/>
                  <a:pt x="14797932" y="7256022"/>
                  <a:pt x="14821430" y="7259947"/>
                </a:cubicBezTo>
                <a:close/>
                <a:moveTo>
                  <a:pt x="14821000" y="7366117"/>
                </a:moveTo>
                <a:cubicBezTo>
                  <a:pt x="14797358" y="7362145"/>
                  <a:pt x="14791233" y="7398859"/>
                  <a:pt x="14814873" y="7402832"/>
                </a:cubicBezTo>
                <a:cubicBezTo>
                  <a:pt x="14838468" y="7406757"/>
                  <a:pt x="14844593" y="7370043"/>
                  <a:pt x="14821000" y="7366117"/>
                </a:cubicBezTo>
                <a:close/>
                <a:moveTo>
                  <a:pt x="14840860" y="7173115"/>
                </a:moveTo>
                <a:cubicBezTo>
                  <a:pt x="14849044" y="7167275"/>
                  <a:pt x="14849713" y="7154446"/>
                  <a:pt x="14843684" y="7146979"/>
                </a:cubicBezTo>
                <a:cubicBezTo>
                  <a:pt x="14837080" y="7138794"/>
                  <a:pt x="14825738" y="7138315"/>
                  <a:pt x="14817553" y="7144155"/>
                </a:cubicBezTo>
                <a:lnTo>
                  <a:pt x="14808030" y="7150952"/>
                </a:lnTo>
                <a:cubicBezTo>
                  <a:pt x="14805063" y="7153058"/>
                  <a:pt x="14803436" y="7156169"/>
                  <a:pt x="14802383" y="7159520"/>
                </a:cubicBezTo>
                <a:cubicBezTo>
                  <a:pt x="14800900" y="7163063"/>
                  <a:pt x="14800756" y="7166796"/>
                  <a:pt x="14801904" y="7170530"/>
                </a:cubicBezTo>
                <a:cubicBezTo>
                  <a:pt x="14801953" y="7170721"/>
                  <a:pt x="14802047" y="7170865"/>
                  <a:pt x="14802096" y="7171056"/>
                </a:cubicBezTo>
                <a:cubicBezTo>
                  <a:pt x="14802766" y="7172971"/>
                  <a:pt x="14803628" y="7174790"/>
                  <a:pt x="14804824" y="7176466"/>
                </a:cubicBezTo>
                <a:cubicBezTo>
                  <a:pt x="14804967" y="7176657"/>
                  <a:pt x="14805015" y="7176897"/>
                  <a:pt x="14805158" y="7177088"/>
                </a:cubicBezTo>
                <a:cubicBezTo>
                  <a:pt x="14805350" y="7177327"/>
                  <a:pt x="14805589" y="7177375"/>
                  <a:pt x="14805780" y="7177615"/>
                </a:cubicBezTo>
                <a:cubicBezTo>
                  <a:pt x="14810997" y="7183981"/>
                  <a:pt x="14819708" y="7187810"/>
                  <a:pt x="14829087" y="7183310"/>
                </a:cubicBezTo>
                <a:cubicBezTo>
                  <a:pt x="14832820" y="7181540"/>
                  <a:pt x="14835022" y="7179002"/>
                  <a:pt x="14836505" y="7176226"/>
                </a:cubicBezTo>
                <a:cubicBezTo>
                  <a:pt x="14837989" y="7175173"/>
                  <a:pt x="14839424" y="7174168"/>
                  <a:pt x="14840860" y="7173115"/>
                </a:cubicBezTo>
                <a:close/>
                <a:moveTo>
                  <a:pt x="14911355" y="6933537"/>
                </a:moveTo>
                <a:cubicBezTo>
                  <a:pt x="14917192" y="6929803"/>
                  <a:pt x="14920494" y="6923676"/>
                  <a:pt x="14920542" y="6917309"/>
                </a:cubicBezTo>
                <a:cubicBezTo>
                  <a:pt x="14923988" y="6913097"/>
                  <a:pt x="14925615" y="6907688"/>
                  <a:pt x="14923988" y="6901560"/>
                </a:cubicBezTo>
                <a:cubicBezTo>
                  <a:pt x="14921644" y="6892801"/>
                  <a:pt x="14910588" y="6884568"/>
                  <a:pt x="14901209" y="6888397"/>
                </a:cubicBezTo>
                <a:cubicBezTo>
                  <a:pt x="14893024" y="6891700"/>
                  <a:pt x="14885320" y="6896343"/>
                  <a:pt x="14882831" y="6905534"/>
                </a:cubicBezTo>
                <a:cubicBezTo>
                  <a:pt x="14880822" y="6912906"/>
                  <a:pt x="14882304" y="6919990"/>
                  <a:pt x="14885942" y="6926643"/>
                </a:cubicBezTo>
                <a:cubicBezTo>
                  <a:pt x="14890680" y="6935164"/>
                  <a:pt x="14902979" y="6938850"/>
                  <a:pt x="14911355" y="6933537"/>
                </a:cubicBezTo>
                <a:close/>
                <a:moveTo>
                  <a:pt x="14930353" y="6823106"/>
                </a:moveTo>
                <a:lnTo>
                  <a:pt x="14931693" y="6814968"/>
                </a:lnTo>
                <a:cubicBezTo>
                  <a:pt x="14933320" y="6805347"/>
                  <a:pt x="14923653" y="6795390"/>
                  <a:pt x="14914321" y="6795198"/>
                </a:cubicBezTo>
                <a:cubicBezTo>
                  <a:pt x="14903361" y="6795007"/>
                  <a:pt x="14896326" y="6802235"/>
                  <a:pt x="14894556" y="6812575"/>
                </a:cubicBezTo>
                <a:lnTo>
                  <a:pt x="14893215" y="6820712"/>
                </a:lnTo>
                <a:cubicBezTo>
                  <a:pt x="14891588" y="6830334"/>
                  <a:pt x="14901255" y="6840290"/>
                  <a:pt x="14910588" y="6840482"/>
                </a:cubicBezTo>
                <a:cubicBezTo>
                  <a:pt x="14921547" y="6840673"/>
                  <a:pt x="14928631" y="6833397"/>
                  <a:pt x="14930353" y="6823106"/>
                </a:cubicBezTo>
                <a:close/>
                <a:moveTo>
                  <a:pt x="14961604" y="6781939"/>
                </a:moveTo>
                <a:cubicBezTo>
                  <a:pt x="14957823" y="6774951"/>
                  <a:pt x="14951937" y="6772892"/>
                  <a:pt x="14946194" y="6773610"/>
                </a:cubicBezTo>
                <a:cubicBezTo>
                  <a:pt x="14946720" y="6772413"/>
                  <a:pt x="14947485" y="6771264"/>
                  <a:pt x="14947677" y="6769877"/>
                </a:cubicBezTo>
                <a:cubicBezTo>
                  <a:pt x="14949161" y="6760159"/>
                  <a:pt x="14943370" y="6749724"/>
                  <a:pt x="14933129" y="6747953"/>
                </a:cubicBezTo>
                <a:lnTo>
                  <a:pt x="14924993" y="6746613"/>
                </a:lnTo>
                <a:cubicBezTo>
                  <a:pt x="14915422" y="6745033"/>
                  <a:pt x="14904654" y="6751017"/>
                  <a:pt x="14903075" y="6761164"/>
                </a:cubicBezTo>
                <a:cubicBezTo>
                  <a:pt x="14901591" y="6770882"/>
                  <a:pt x="14907382" y="6781365"/>
                  <a:pt x="14917671" y="6783088"/>
                </a:cubicBezTo>
                <a:lnTo>
                  <a:pt x="14925806" y="6784428"/>
                </a:lnTo>
                <a:cubicBezTo>
                  <a:pt x="14927481" y="6784716"/>
                  <a:pt x="14929253" y="6784476"/>
                  <a:pt x="14930928" y="6784333"/>
                </a:cubicBezTo>
                <a:cubicBezTo>
                  <a:pt x="14927769" y="6789885"/>
                  <a:pt x="14926716" y="6796778"/>
                  <a:pt x="14930497" y="6803719"/>
                </a:cubicBezTo>
                <a:cubicBezTo>
                  <a:pt x="14942174" y="6825164"/>
                  <a:pt x="14973137" y="6803144"/>
                  <a:pt x="14961604" y="6781939"/>
                </a:cubicBezTo>
                <a:close/>
                <a:moveTo>
                  <a:pt x="14957201" y="6870399"/>
                </a:moveTo>
                <a:cubicBezTo>
                  <a:pt x="14968687" y="6891556"/>
                  <a:pt x="15004244" y="6878106"/>
                  <a:pt x="14992616" y="6856661"/>
                </a:cubicBezTo>
                <a:cubicBezTo>
                  <a:pt x="14981081" y="6835503"/>
                  <a:pt x="14945572" y="6848954"/>
                  <a:pt x="14957201" y="6870399"/>
                </a:cubicBezTo>
                <a:close/>
                <a:moveTo>
                  <a:pt x="14996156" y="6821047"/>
                </a:moveTo>
                <a:cubicBezTo>
                  <a:pt x="15005728" y="6823872"/>
                  <a:pt x="15016879" y="6814681"/>
                  <a:pt x="15017980" y="6805395"/>
                </a:cubicBezTo>
                <a:cubicBezTo>
                  <a:pt x="15019319" y="6794098"/>
                  <a:pt x="15012524" y="6786631"/>
                  <a:pt x="15002283" y="6783567"/>
                </a:cubicBezTo>
                <a:lnTo>
                  <a:pt x="14990844" y="6780216"/>
                </a:lnTo>
                <a:cubicBezTo>
                  <a:pt x="14981274" y="6777392"/>
                  <a:pt x="14970123" y="6786582"/>
                  <a:pt x="14969022" y="6795869"/>
                </a:cubicBezTo>
                <a:cubicBezTo>
                  <a:pt x="14967681" y="6807165"/>
                  <a:pt x="14974477" y="6814633"/>
                  <a:pt x="14984719" y="6817696"/>
                </a:cubicBezTo>
                <a:lnTo>
                  <a:pt x="14996156" y="6821047"/>
                </a:lnTo>
                <a:close/>
                <a:moveTo>
                  <a:pt x="15024105" y="6738045"/>
                </a:moveTo>
                <a:cubicBezTo>
                  <a:pt x="15012476" y="6716599"/>
                  <a:pt x="14981800" y="6739050"/>
                  <a:pt x="14993333" y="6760255"/>
                </a:cubicBezTo>
                <a:cubicBezTo>
                  <a:pt x="15004963" y="6781700"/>
                  <a:pt x="15035639" y="6759202"/>
                  <a:pt x="15024105" y="6738045"/>
                </a:cubicBezTo>
                <a:close/>
                <a:moveTo>
                  <a:pt x="15034491" y="6727083"/>
                </a:moveTo>
                <a:cubicBezTo>
                  <a:pt x="15034874" y="6727179"/>
                  <a:pt x="15035256" y="6727179"/>
                  <a:pt x="15035591" y="6727274"/>
                </a:cubicBezTo>
                <a:cubicBezTo>
                  <a:pt x="15035687" y="6735986"/>
                  <a:pt x="15040711" y="6744938"/>
                  <a:pt x="15051671" y="6746756"/>
                </a:cubicBezTo>
                <a:cubicBezTo>
                  <a:pt x="15060046" y="6748145"/>
                  <a:pt x="15065693" y="6744363"/>
                  <a:pt x="15068612" y="6738763"/>
                </a:cubicBezTo>
                <a:cubicBezTo>
                  <a:pt x="15074643" y="6736752"/>
                  <a:pt x="15079715" y="6732013"/>
                  <a:pt x="15080816" y="6725264"/>
                </a:cubicBezTo>
                <a:lnTo>
                  <a:pt x="15082203" y="6717126"/>
                </a:lnTo>
                <a:cubicBezTo>
                  <a:pt x="15083784" y="6707553"/>
                  <a:pt x="15077993" y="6696782"/>
                  <a:pt x="15067799" y="6695155"/>
                </a:cubicBezTo>
                <a:cubicBezTo>
                  <a:pt x="15064640" y="6694628"/>
                  <a:pt x="15061386" y="6694963"/>
                  <a:pt x="15058323" y="6695921"/>
                </a:cubicBezTo>
                <a:cubicBezTo>
                  <a:pt x="15056744" y="6689985"/>
                  <a:pt x="15052675" y="6685103"/>
                  <a:pt x="15045928" y="6683188"/>
                </a:cubicBezTo>
                <a:cubicBezTo>
                  <a:pt x="15037075" y="6680699"/>
                  <a:pt x="15024631" y="6686108"/>
                  <a:pt x="15023004" y="6696064"/>
                </a:cubicBezTo>
                <a:lnTo>
                  <a:pt x="15021665" y="6704202"/>
                </a:lnTo>
                <a:cubicBezTo>
                  <a:pt x="15019942" y="6714015"/>
                  <a:pt x="15024057" y="6724115"/>
                  <a:pt x="15034491" y="6727083"/>
                </a:cubicBezTo>
                <a:close/>
                <a:moveTo>
                  <a:pt x="15063349" y="6629289"/>
                </a:moveTo>
                <a:cubicBezTo>
                  <a:pt x="15065262" y="6619716"/>
                  <a:pt x="15057749" y="6609089"/>
                  <a:pt x="15048034" y="6607892"/>
                </a:cubicBezTo>
                <a:cubicBezTo>
                  <a:pt x="15037745" y="6606696"/>
                  <a:pt x="15028700" y="6613014"/>
                  <a:pt x="15026642" y="6623210"/>
                </a:cubicBezTo>
                <a:cubicBezTo>
                  <a:pt x="15026594" y="6623497"/>
                  <a:pt x="15026546" y="6623688"/>
                  <a:pt x="15026498" y="6623880"/>
                </a:cubicBezTo>
                <a:cubicBezTo>
                  <a:pt x="15026451" y="6623975"/>
                  <a:pt x="15026451" y="6624024"/>
                  <a:pt x="15026403" y="6624119"/>
                </a:cubicBezTo>
                <a:cubicBezTo>
                  <a:pt x="15026306" y="6624167"/>
                  <a:pt x="15026355" y="6624167"/>
                  <a:pt x="15026211" y="6624262"/>
                </a:cubicBezTo>
                <a:cubicBezTo>
                  <a:pt x="15025207" y="6624980"/>
                  <a:pt x="15024200" y="6625651"/>
                  <a:pt x="15023101" y="6626225"/>
                </a:cubicBezTo>
                <a:cubicBezTo>
                  <a:pt x="15014390" y="6631204"/>
                  <a:pt x="15013672" y="6644798"/>
                  <a:pt x="15019128" y="6652217"/>
                </a:cubicBezTo>
                <a:cubicBezTo>
                  <a:pt x="15025636" y="6661073"/>
                  <a:pt x="15036357" y="6661169"/>
                  <a:pt x="15045114" y="6656191"/>
                </a:cubicBezTo>
                <a:cubicBezTo>
                  <a:pt x="15055164" y="6650447"/>
                  <a:pt x="15061146" y="6640394"/>
                  <a:pt x="15063349" y="6629289"/>
                </a:cubicBezTo>
                <a:close/>
                <a:moveTo>
                  <a:pt x="15062821" y="6483292"/>
                </a:moveTo>
                <a:lnTo>
                  <a:pt x="15071771" y="6478410"/>
                </a:lnTo>
                <a:cubicBezTo>
                  <a:pt x="15073781" y="6486787"/>
                  <a:pt x="15080528" y="6493632"/>
                  <a:pt x="15089718" y="6493584"/>
                </a:cubicBezTo>
                <a:cubicBezTo>
                  <a:pt x="15090100" y="6493584"/>
                  <a:pt x="15090483" y="6493584"/>
                  <a:pt x="15090866" y="6493584"/>
                </a:cubicBezTo>
                <a:cubicBezTo>
                  <a:pt x="15095269" y="6496839"/>
                  <a:pt x="15100772" y="6498371"/>
                  <a:pt x="15106180" y="6496360"/>
                </a:cubicBezTo>
                <a:cubicBezTo>
                  <a:pt x="15113167" y="6493728"/>
                  <a:pt x="15119437" y="6490616"/>
                  <a:pt x="15122403" y="6483244"/>
                </a:cubicBezTo>
                <a:cubicBezTo>
                  <a:pt x="15126519" y="6473192"/>
                  <a:pt x="15121638" y="6462086"/>
                  <a:pt x="15111732" y="6457922"/>
                </a:cubicBezTo>
                <a:cubicBezTo>
                  <a:pt x="15104936" y="6455050"/>
                  <a:pt x="15097230" y="6455625"/>
                  <a:pt x="15090004" y="6455673"/>
                </a:cubicBezTo>
                <a:cubicBezTo>
                  <a:pt x="15089096" y="6455673"/>
                  <a:pt x="15088234" y="6456055"/>
                  <a:pt x="15087372" y="6456199"/>
                </a:cubicBezTo>
                <a:cubicBezTo>
                  <a:pt x="15087133" y="6453949"/>
                  <a:pt x="15086559" y="6451699"/>
                  <a:pt x="15085411" y="6449594"/>
                </a:cubicBezTo>
                <a:cubicBezTo>
                  <a:pt x="15080625" y="6440594"/>
                  <a:pt x="15068755" y="6436860"/>
                  <a:pt x="15059759" y="6441791"/>
                </a:cubicBezTo>
                <a:lnTo>
                  <a:pt x="15044923" y="6449832"/>
                </a:lnTo>
                <a:cubicBezTo>
                  <a:pt x="15035927" y="6454763"/>
                  <a:pt x="15032288" y="6466443"/>
                  <a:pt x="15037123" y="6475538"/>
                </a:cubicBezTo>
                <a:cubicBezTo>
                  <a:pt x="15041955" y="6484537"/>
                  <a:pt x="15053777" y="6488222"/>
                  <a:pt x="15062821" y="6483292"/>
                </a:cubicBezTo>
                <a:close/>
                <a:moveTo>
                  <a:pt x="15142792" y="6238161"/>
                </a:moveTo>
                <a:cubicBezTo>
                  <a:pt x="15151980" y="6232130"/>
                  <a:pt x="15153033" y="6220881"/>
                  <a:pt x="15148152" y="6211882"/>
                </a:cubicBezTo>
                <a:lnTo>
                  <a:pt x="15144131" y="6204463"/>
                </a:lnTo>
                <a:cubicBezTo>
                  <a:pt x="15139250" y="6195463"/>
                  <a:pt x="15125850" y="6193788"/>
                  <a:pt x="15117810" y="6199101"/>
                </a:cubicBezTo>
                <a:cubicBezTo>
                  <a:pt x="15116421" y="6200011"/>
                  <a:pt x="15115608" y="6201207"/>
                  <a:pt x="15114603" y="6202309"/>
                </a:cubicBezTo>
                <a:cubicBezTo>
                  <a:pt x="15111301" y="6202356"/>
                  <a:pt x="15107950" y="6202978"/>
                  <a:pt x="15104696" y="6204750"/>
                </a:cubicBezTo>
                <a:lnTo>
                  <a:pt x="15097279" y="6208771"/>
                </a:lnTo>
                <a:cubicBezTo>
                  <a:pt x="15088522" y="6213509"/>
                  <a:pt x="15085888" y="6227008"/>
                  <a:pt x="15091488" y="6235002"/>
                </a:cubicBezTo>
                <a:cubicBezTo>
                  <a:pt x="15097758" y="6243905"/>
                  <a:pt x="15108334" y="6245868"/>
                  <a:pt x="15117714" y="6240746"/>
                </a:cubicBezTo>
                <a:lnTo>
                  <a:pt x="15122069" y="6238401"/>
                </a:lnTo>
                <a:cubicBezTo>
                  <a:pt x="15128291" y="6242086"/>
                  <a:pt x="15136904" y="6242038"/>
                  <a:pt x="15142792" y="6238161"/>
                </a:cubicBezTo>
                <a:close/>
                <a:moveTo>
                  <a:pt x="15165092" y="5989393"/>
                </a:moveTo>
                <a:cubicBezTo>
                  <a:pt x="15156143" y="5994036"/>
                  <a:pt x="15152076" y="6005955"/>
                  <a:pt x="15157005" y="6015002"/>
                </a:cubicBezTo>
                <a:cubicBezTo>
                  <a:pt x="15164375" y="6028548"/>
                  <a:pt x="15177440" y="6038265"/>
                  <a:pt x="15193424" y="6037356"/>
                </a:cubicBezTo>
                <a:cubicBezTo>
                  <a:pt x="15203282" y="6036829"/>
                  <a:pt x="15213285" y="6030367"/>
                  <a:pt x="15213333" y="6019358"/>
                </a:cubicBezTo>
                <a:cubicBezTo>
                  <a:pt x="15213380" y="6009976"/>
                  <a:pt x="15205962" y="5998870"/>
                  <a:pt x="15195338" y="5999445"/>
                </a:cubicBezTo>
                <a:cubicBezTo>
                  <a:pt x="15194142" y="5999493"/>
                  <a:pt x="15193041" y="5999445"/>
                  <a:pt x="15191893" y="5999397"/>
                </a:cubicBezTo>
                <a:cubicBezTo>
                  <a:pt x="15191845" y="5999349"/>
                  <a:pt x="15191845" y="5999349"/>
                  <a:pt x="15191797" y="5999301"/>
                </a:cubicBezTo>
                <a:cubicBezTo>
                  <a:pt x="15191700" y="5999205"/>
                  <a:pt x="15191654" y="5999110"/>
                  <a:pt x="15191557" y="5999014"/>
                </a:cubicBezTo>
                <a:cubicBezTo>
                  <a:pt x="15191509" y="5998870"/>
                  <a:pt x="15191223" y="5998391"/>
                  <a:pt x="15190696" y="5997482"/>
                </a:cubicBezTo>
                <a:cubicBezTo>
                  <a:pt x="15185766" y="5988531"/>
                  <a:pt x="15174329" y="5984606"/>
                  <a:pt x="15165092" y="5989393"/>
                </a:cubicBezTo>
                <a:close/>
                <a:moveTo>
                  <a:pt x="15214002" y="5850097"/>
                </a:moveTo>
                <a:cubicBezTo>
                  <a:pt x="15224388" y="5846411"/>
                  <a:pt x="15228072" y="5835833"/>
                  <a:pt x="15225535" y="5825876"/>
                </a:cubicBezTo>
                <a:lnTo>
                  <a:pt x="15223431" y="5817691"/>
                </a:lnTo>
                <a:cubicBezTo>
                  <a:pt x="15220894" y="5807734"/>
                  <a:pt x="15208259" y="5802947"/>
                  <a:pt x="15199215" y="5806155"/>
                </a:cubicBezTo>
                <a:cubicBezTo>
                  <a:pt x="15188829" y="5809841"/>
                  <a:pt x="15185144" y="5820419"/>
                  <a:pt x="15187681" y="5830376"/>
                </a:cubicBezTo>
                <a:lnTo>
                  <a:pt x="15189787" y="5838561"/>
                </a:lnTo>
                <a:cubicBezTo>
                  <a:pt x="15192276" y="5848470"/>
                  <a:pt x="15204957" y="5853304"/>
                  <a:pt x="15214002" y="5850097"/>
                </a:cubicBezTo>
                <a:close/>
                <a:moveTo>
                  <a:pt x="15151597" y="6156116"/>
                </a:moveTo>
                <a:lnTo>
                  <a:pt x="15155616" y="6163535"/>
                </a:lnTo>
                <a:cubicBezTo>
                  <a:pt x="15160354" y="6172296"/>
                  <a:pt x="15174090" y="6174545"/>
                  <a:pt x="15181890" y="6168896"/>
                </a:cubicBezTo>
                <a:cubicBezTo>
                  <a:pt x="15190792" y="6162434"/>
                  <a:pt x="15192323" y="6151952"/>
                  <a:pt x="15187250" y="6142617"/>
                </a:cubicBezTo>
                <a:lnTo>
                  <a:pt x="15183231" y="6135198"/>
                </a:lnTo>
                <a:cubicBezTo>
                  <a:pt x="15178492" y="6126438"/>
                  <a:pt x="15164757" y="6124188"/>
                  <a:pt x="15156909" y="6129836"/>
                </a:cubicBezTo>
                <a:cubicBezTo>
                  <a:pt x="15148055" y="6136298"/>
                  <a:pt x="15146476" y="6146734"/>
                  <a:pt x="15151597" y="6156116"/>
                </a:cubicBezTo>
                <a:close/>
                <a:moveTo>
                  <a:pt x="15151501" y="6553131"/>
                </a:moveTo>
                <a:lnTo>
                  <a:pt x="15162939" y="6556482"/>
                </a:lnTo>
                <a:cubicBezTo>
                  <a:pt x="15172749" y="6559402"/>
                  <a:pt x="15183566" y="6556003"/>
                  <a:pt x="15187585" y="6545855"/>
                </a:cubicBezTo>
                <a:cubicBezTo>
                  <a:pt x="15191078" y="6537000"/>
                  <a:pt x="15186819" y="6524123"/>
                  <a:pt x="15176961" y="6521203"/>
                </a:cubicBezTo>
                <a:lnTo>
                  <a:pt x="15165523" y="6517805"/>
                </a:lnTo>
                <a:cubicBezTo>
                  <a:pt x="15155713" y="6514885"/>
                  <a:pt x="15144896" y="6518331"/>
                  <a:pt x="15140877" y="6528431"/>
                </a:cubicBezTo>
                <a:cubicBezTo>
                  <a:pt x="15137384" y="6537335"/>
                  <a:pt x="15141642" y="6550211"/>
                  <a:pt x="15151501" y="6553131"/>
                </a:cubicBezTo>
                <a:close/>
                <a:moveTo>
                  <a:pt x="15212997" y="6322265"/>
                </a:moveTo>
                <a:cubicBezTo>
                  <a:pt x="15224675" y="6343710"/>
                  <a:pt x="15258174" y="6325951"/>
                  <a:pt x="15246498" y="6304410"/>
                </a:cubicBezTo>
                <a:cubicBezTo>
                  <a:pt x="15234868" y="6282966"/>
                  <a:pt x="15201321" y="6300772"/>
                  <a:pt x="15212997" y="6322265"/>
                </a:cubicBezTo>
                <a:close/>
                <a:moveTo>
                  <a:pt x="15185911" y="5635793"/>
                </a:moveTo>
                <a:lnTo>
                  <a:pt x="15195147" y="5642782"/>
                </a:lnTo>
                <a:cubicBezTo>
                  <a:pt x="15202374" y="5648287"/>
                  <a:pt x="15212997" y="5645941"/>
                  <a:pt x="15218931" y="5639575"/>
                </a:cubicBezTo>
                <a:cubicBezTo>
                  <a:pt x="15219650" y="5639431"/>
                  <a:pt x="15220415" y="5639527"/>
                  <a:pt x="15221134" y="5639287"/>
                </a:cubicBezTo>
                <a:cubicBezTo>
                  <a:pt x="15231566" y="5635506"/>
                  <a:pt x="15235059" y="5624927"/>
                  <a:pt x="15232476" y="5614971"/>
                </a:cubicBezTo>
                <a:lnTo>
                  <a:pt x="15230370" y="5606785"/>
                </a:lnTo>
                <a:cubicBezTo>
                  <a:pt x="15227833" y="5596829"/>
                  <a:pt x="15215007" y="5592138"/>
                  <a:pt x="15206058" y="5595441"/>
                </a:cubicBezTo>
                <a:cubicBezTo>
                  <a:pt x="15202420" y="5596733"/>
                  <a:pt x="15200698" y="5599605"/>
                  <a:pt x="15198736" y="5602286"/>
                </a:cubicBezTo>
                <a:cubicBezTo>
                  <a:pt x="15191940" y="5601520"/>
                  <a:pt x="15184619" y="5604536"/>
                  <a:pt x="15180837" y="5610184"/>
                </a:cubicBezTo>
                <a:cubicBezTo>
                  <a:pt x="15174998" y="5618896"/>
                  <a:pt x="15177918" y="5629762"/>
                  <a:pt x="15185911" y="5635793"/>
                </a:cubicBezTo>
                <a:close/>
                <a:moveTo>
                  <a:pt x="15166720" y="5714248"/>
                </a:moveTo>
                <a:cubicBezTo>
                  <a:pt x="15172749" y="5737895"/>
                  <a:pt x="15208211" y="5724253"/>
                  <a:pt x="15202182" y="5700798"/>
                </a:cubicBezTo>
                <a:cubicBezTo>
                  <a:pt x="15196152" y="5677199"/>
                  <a:pt x="15160690" y="5690841"/>
                  <a:pt x="15166720" y="5714248"/>
                </a:cubicBezTo>
                <a:close/>
                <a:moveTo>
                  <a:pt x="15158775" y="5895332"/>
                </a:moveTo>
                <a:cubicBezTo>
                  <a:pt x="15151357" y="5896194"/>
                  <a:pt x="15144514" y="5897630"/>
                  <a:pt x="15139824" y="5904044"/>
                </a:cubicBezTo>
                <a:cubicBezTo>
                  <a:pt x="15133363" y="5912852"/>
                  <a:pt x="15135374" y="5924771"/>
                  <a:pt x="15143988" y="5931233"/>
                </a:cubicBezTo>
                <a:cubicBezTo>
                  <a:pt x="15149874" y="5935685"/>
                  <a:pt x="15157436" y="5937025"/>
                  <a:pt x="15164470" y="5938748"/>
                </a:cubicBezTo>
                <a:cubicBezTo>
                  <a:pt x="15174090" y="5941142"/>
                  <a:pt x="15185480" y="5935302"/>
                  <a:pt x="15187633" y="5925154"/>
                </a:cubicBezTo>
                <a:cubicBezTo>
                  <a:pt x="15189739" y="5915197"/>
                  <a:pt x="15184379" y="5904523"/>
                  <a:pt x="15174090" y="5901986"/>
                </a:cubicBezTo>
                <a:lnTo>
                  <a:pt x="15172989" y="5901699"/>
                </a:lnTo>
                <a:cubicBezTo>
                  <a:pt x="15169447" y="5897486"/>
                  <a:pt x="15164470" y="5894662"/>
                  <a:pt x="15158775" y="5895332"/>
                </a:cubicBezTo>
                <a:close/>
                <a:moveTo>
                  <a:pt x="15103166" y="5679592"/>
                </a:moveTo>
                <a:cubicBezTo>
                  <a:pt x="15103835" y="5688352"/>
                  <a:pt x="15105893" y="5697016"/>
                  <a:pt x="15113838" y="5702138"/>
                </a:cubicBezTo>
                <a:cubicBezTo>
                  <a:pt x="15120202" y="5706255"/>
                  <a:pt x="15127381" y="5707020"/>
                  <a:pt x="15134752" y="5705537"/>
                </a:cubicBezTo>
                <a:cubicBezTo>
                  <a:pt x="15144227" y="5703622"/>
                  <a:pt x="15151454" y="5693091"/>
                  <a:pt x="15148917" y="5683565"/>
                </a:cubicBezTo>
                <a:cubicBezTo>
                  <a:pt x="15147194" y="5676960"/>
                  <a:pt x="15142361" y="5671981"/>
                  <a:pt x="15136331" y="5670019"/>
                </a:cubicBezTo>
                <a:cubicBezTo>
                  <a:pt x="15133363" y="5665471"/>
                  <a:pt x="15128770" y="5662312"/>
                  <a:pt x="15122452" y="5662025"/>
                </a:cubicBezTo>
                <a:cubicBezTo>
                  <a:pt x="15113503" y="5661594"/>
                  <a:pt x="15102352" y="5669588"/>
                  <a:pt x="15103166" y="5679592"/>
                </a:cubicBezTo>
                <a:close/>
                <a:moveTo>
                  <a:pt x="15055740" y="6001599"/>
                </a:moveTo>
                <a:lnTo>
                  <a:pt x="15051719" y="5994179"/>
                </a:lnTo>
                <a:cubicBezTo>
                  <a:pt x="15046981" y="5985467"/>
                  <a:pt x="15033293" y="5983026"/>
                  <a:pt x="15025445" y="5988675"/>
                </a:cubicBezTo>
                <a:cubicBezTo>
                  <a:pt x="15016544" y="5995089"/>
                  <a:pt x="15014869" y="6005620"/>
                  <a:pt x="15019942" y="6014954"/>
                </a:cubicBezTo>
                <a:lnTo>
                  <a:pt x="15023962" y="6022374"/>
                </a:lnTo>
                <a:cubicBezTo>
                  <a:pt x="15028700" y="6031133"/>
                  <a:pt x="15042386" y="6033526"/>
                  <a:pt x="15050235" y="6027878"/>
                </a:cubicBezTo>
                <a:cubicBezTo>
                  <a:pt x="15059137" y="6021416"/>
                  <a:pt x="15060812" y="6010933"/>
                  <a:pt x="15055740" y="6001599"/>
                </a:cubicBezTo>
                <a:close/>
                <a:moveTo>
                  <a:pt x="15017549" y="5913139"/>
                </a:moveTo>
                <a:lnTo>
                  <a:pt x="15028986" y="5916538"/>
                </a:lnTo>
                <a:cubicBezTo>
                  <a:pt x="15038798" y="5919458"/>
                  <a:pt x="15049613" y="5916011"/>
                  <a:pt x="15053633" y="5905911"/>
                </a:cubicBezTo>
                <a:cubicBezTo>
                  <a:pt x="15057127" y="5897056"/>
                  <a:pt x="15052867" y="5884179"/>
                  <a:pt x="15043008" y="5881259"/>
                </a:cubicBezTo>
                <a:cubicBezTo>
                  <a:pt x="15039181" y="5880111"/>
                  <a:pt x="15035399" y="5879009"/>
                  <a:pt x="15031571" y="5877861"/>
                </a:cubicBezTo>
                <a:cubicBezTo>
                  <a:pt x="15021760" y="5874941"/>
                  <a:pt x="15010945" y="5878387"/>
                  <a:pt x="15006924" y="5888487"/>
                </a:cubicBezTo>
                <a:cubicBezTo>
                  <a:pt x="15003383" y="5897343"/>
                  <a:pt x="15007643" y="5910219"/>
                  <a:pt x="15017549" y="5913139"/>
                </a:cubicBezTo>
                <a:close/>
                <a:moveTo>
                  <a:pt x="14950357" y="5851773"/>
                </a:moveTo>
                <a:lnTo>
                  <a:pt x="14954377" y="5859192"/>
                </a:lnTo>
                <a:cubicBezTo>
                  <a:pt x="14959115" y="5867904"/>
                  <a:pt x="14970697" y="5872787"/>
                  <a:pt x="14979838" y="5867665"/>
                </a:cubicBezTo>
                <a:cubicBezTo>
                  <a:pt x="14988547" y="5862782"/>
                  <a:pt x="14993381" y="5851533"/>
                  <a:pt x="14988307" y="5842199"/>
                </a:cubicBezTo>
                <a:lnTo>
                  <a:pt x="14984288" y="5834779"/>
                </a:lnTo>
                <a:cubicBezTo>
                  <a:pt x="14979550" y="5826068"/>
                  <a:pt x="14967969" y="5821185"/>
                  <a:pt x="14958828" y="5826307"/>
                </a:cubicBezTo>
                <a:cubicBezTo>
                  <a:pt x="14950119" y="5831190"/>
                  <a:pt x="14945285" y="5842486"/>
                  <a:pt x="14950357" y="5851773"/>
                </a:cubicBezTo>
                <a:close/>
                <a:moveTo>
                  <a:pt x="14944950" y="6088766"/>
                </a:moveTo>
                <a:cubicBezTo>
                  <a:pt x="14951649" y="6097957"/>
                  <a:pt x="14962417" y="6097813"/>
                  <a:pt x="14971462" y="6092883"/>
                </a:cubicBezTo>
                <a:lnTo>
                  <a:pt x="14978880" y="6088862"/>
                </a:lnTo>
                <a:cubicBezTo>
                  <a:pt x="14979981" y="6088240"/>
                  <a:pt x="14980986" y="6087522"/>
                  <a:pt x="14981848" y="6086612"/>
                </a:cubicBezTo>
                <a:cubicBezTo>
                  <a:pt x="14979071" y="6091925"/>
                  <a:pt x="14978594" y="6098435"/>
                  <a:pt x="14981751" y="6103844"/>
                </a:cubicBezTo>
                <a:cubicBezTo>
                  <a:pt x="14986634" y="6112269"/>
                  <a:pt x="14997162" y="6116625"/>
                  <a:pt x="15006302" y="6112413"/>
                </a:cubicBezTo>
                <a:cubicBezTo>
                  <a:pt x="15007212" y="6113849"/>
                  <a:pt x="15008408" y="6115189"/>
                  <a:pt x="15009749" y="6116338"/>
                </a:cubicBezTo>
                <a:cubicBezTo>
                  <a:pt x="15005919" y="6117917"/>
                  <a:pt x="15002857" y="6120550"/>
                  <a:pt x="15000894" y="6123853"/>
                </a:cubicBezTo>
                <a:cubicBezTo>
                  <a:pt x="14986968" y="6120167"/>
                  <a:pt x="14969644" y="6134480"/>
                  <a:pt x="14978546" y="6150850"/>
                </a:cubicBezTo>
                <a:cubicBezTo>
                  <a:pt x="14987208" y="6166791"/>
                  <a:pt x="15007595" y="6160903"/>
                  <a:pt x="15012955" y="6148122"/>
                </a:cubicBezTo>
                <a:cubicBezTo>
                  <a:pt x="15022143" y="6150898"/>
                  <a:pt x="15032768" y="6147643"/>
                  <a:pt x="15036931" y="6140224"/>
                </a:cubicBezTo>
                <a:cubicBezTo>
                  <a:pt x="15045880" y="6145873"/>
                  <a:pt x="15056217" y="6149989"/>
                  <a:pt x="15064640" y="6146782"/>
                </a:cubicBezTo>
                <a:cubicBezTo>
                  <a:pt x="15076604" y="6142186"/>
                  <a:pt x="15089669" y="6130746"/>
                  <a:pt x="15092062" y="6117630"/>
                </a:cubicBezTo>
                <a:cubicBezTo>
                  <a:pt x="15105798" y="6120454"/>
                  <a:pt x="15122165" y="6106190"/>
                  <a:pt x="15113455" y="6090106"/>
                </a:cubicBezTo>
                <a:cubicBezTo>
                  <a:pt x="15106277" y="6076847"/>
                  <a:pt x="15090819" y="6078761"/>
                  <a:pt x="15082826" y="6087234"/>
                </a:cubicBezTo>
                <a:cubicBezTo>
                  <a:pt x="15082683" y="6087043"/>
                  <a:pt x="15082586" y="6086755"/>
                  <a:pt x="15082395" y="6086564"/>
                </a:cubicBezTo>
                <a:cubicBezTo>
                  <a:pt x="15085411" y="6080964"/>
                  <a:pt x="15085602" y="6074166"/>
                  <a:pt x="15082252" y="6068039"/>
                </a:cubicBezTo>
                <a:lnTo>
                  <a:pt x="15074212" y="6053200"/>
                </a:lnTo>
                <a:cubicBezTo>
                  <a:pt x="15069474" y="6044488"/>
                  <a:pt x="15056600" y="6041042"/>
                  <a:pt x="15048225" y="6046499"/>
                </a:cubicBezTo>
                <a:cubicBezTo>
                  <a:pt x="15045545" y="6048270"/>
                  <a:pt x="15043439" y="6050520"/>
                  <a:pt x="15041909" y="6053009"/>
                </a:cubicBezTo>
                <a:cubicBezTo>
                  <a:pt x="15039324" y="6052530"/>
                  <a:pt x="15036501" y="6053439"/>
                  <a:pt x="15033821" y="6053535"/>
                </a:cubicBezTo>
                <a:cubicBezTo>
                  <a:pt x="15033724" y="6050807"/>
                  <a:pt x="15033198" y="6048030"/>
                  <a:pt x="15031811" y="6045493"/>
                </a:cubicBezTo>
                <a:cubicBezTo>
                  <a:pt x="15027025" y="6036494"/>
                  <a:pt x="15015156" y="6032761"/>
                  <a:pt x="15006111" y="6037691"/>
                </a:cubicBezTo>
                <a:lnTo>
                  <a:pt x="14991275" y="6045733"/>
                </a:lnTo>
                <a:cubicBezTo>
                  <a:pt x="14985484" y="6048892"/>
                  <a:pt x="14982230" y="6054875"/>
                  <a:pt x="14981703" y="6061194"/>
                </a:cubicBezTo>
                <a:cubicBezTo>
                  <a:pt x="14974956" y="6053392"/>
                  <a:pt x="14964954" y="6053487"/>
                  <a:pt x="14956387" y="6058178"/>
                </a:cubicBezTo>
                <a:lnTo>
                  <a:pt x="14948969" y="6062199"/>
                </a:lnTo>
                <a:cubicBezTo>
                  <a:pt x="14940068" y="6067130"/>
                  <a:pt x="14939494" y="6081251"/>
                  <a:pt x="14944950" y="6088766"/>
                </a:cubicBezTo>
                <a:close/>
                <a:moveTo>
                  <a:pt x="14926190" y="6282870"/>
                </a:moveTo>
                <a:cubicBezTo>
                  <a:pt x="14917049" y="6288901"/>
                  <a:pt x="14915948" y="6300150"/>
                  <a:pt x="14920830" y="6309197"/>
                </a:cubicBezTo>
                <a:lnTo>
                  <a:pt x="14924849" y="6316617"/>
                </a:lnTo>
                <a:cubicBezTo>
                  <a:pt x="14929730" y="6325616"/>
                  <a:pt x="14943130" y="6327244"/>
                  <a:pt x="14951124" y="6321978"/>
                </a:cubicBezTo>
                <a:cubicBezTo>
                  <a:pt x="14960311" y="6315899"/>
                  <a:pt x="14961364" y="6304697"/>
                  <a:pt x="14956484" y="6295651"/>
                </a:cubicBezTo>
                <a:lnTo>
                  <a:pt x="14952463" y="6288231"/>
                </a:lnTo>
                <a:cubicBezTo>
                  <a:pt x="14947630" y="6279232"/>
                  <a:pt x="14934230" y="6277556"/>
                  <a:pt x="14926190" y="6282870"/>
                </a:cubicBezTo>
                <a:close/>
                <a:moveTo>
                  <a:pt x="14892164" y="5788922"/>
                </a:moveTo>
                <a:lnTo>
                  <a:pt x="14903601" y="5792321"/>
                </a:lnTo>
                <a:cubicBezTo>
                  <a:pt x="14913412" y="5795241"/>
                  <a:pt x="14924179" y="5792321"/>
                  <a:pt x="14928439" y="5782173"/>
                </a:cubicBezTo>
                <a:cubicBezTo>
                  <a:pt x="14932076" y="5773557"/>
                  <a:pt x="14928200" y="5760249"/>
                  <a:pt x="14918293" y="5757330"/>
                </a:cubicBezTo>
                <a:lnTo>
                  <a:pt x="14906855" y="5753931"/>
                </a:lnTo>
                <a:cubicBezTo>
                  <a:pt x="14897045" y="5751011"/>
                  <a:pt x="14886277" y="5753883"/>
                  <a:pt x="14882018" y="5764079"/>
                </a:cubicBezTo>
                <a:cubicBezTo>
                  <a:pt x="14878428" y="5772743"/>
                  <a:pt x="14882304" y="5786002"/>
                  <a:pt x="14892164" y="5788922"/>
                </a:cubicBezTo>
                <a:close/>
                <a:moveTo>
                  <a:pt x="14831432" y="6021033"/>
                </a:moveTo>
                <a:cubicBezTo>
                  <a:pt x="14837415" y="6029937"/>
                  <a:pt x="14848183" y="6032378"/>
                  <a:pt x="14857515" y="6027304"/>
                </a:cubicBezTo>
                <a:lnTo>
                  <a:pt x="14864933" y="6023283"/>
                </a:lnTo>
                <a:cubicBezTo>
                  <a:pt x="14873642" y="6018544"/>
                  <a:pt x="14876753" y="6005380"/>
                  <a:pt x="14871201" y="5997195"/>
                </a:cubicBezTo>
                <a:cubicBezTo>
                  <a:pt x="14865219" y="5988291"/>
                  <a:pt x="14854451" y="5985803"/>
                  <a:pt x="14845120" y="5990924"/>
                </a:cubicBezTo>
                <a:lnTo>
                  <a:pt x="14837702" y="5994945"/>
                </a:lnTo>
                <a:cubicBezTo>
                  <a:pt x="14828944" y="5999684"/>
                  <a:pt x="14825881" y="6012848"/>
                  <a:pt x="14831432" y="6021033"/>
                </a:cubicBezTo>
                <a:close/>
                <a:moveTo>
                  <a:pt x="14816261" y="6152095"/>
                </a:moveTo>
                <a:cubicBezTo>
                  <a:pt x="14821047" y="6160807"/>
                  <a:pt x="14832342" y="6165833"/>
                  <a:pt x="14841673" y="6160759"/>
                </a:cubicBezTo>
                <a:lnTo>
                  <a:pt x="14856509" y="6152717"/>
                </a:lnTo>
                <a:cubicBezTo>
                  <a:pt x="14865219" y="6147978"/>
                  <a:pt x="14870245" y="6136538"/>
                  <a:pt x="14865171" y="6127300"/>
                </a:cubicBezTo>
                <a:cubicBezTo>
                  <a:pt x="14860387" y="6118588"/>
                  <a:pt x="14849091" y="6113562"/>
                  <a:pt x="14839760" y="6118635"/>
                </a:cubicBezTo>
                <a:lnTo>
                  <a:pt x="14824923" y="6126677"/>
                </a:lnTo>
                <a:cubicBezTo>
                  <a:pt x="14816214" y="6131416"/>
                  <a:pt x="14811189" y="6142857"/>
                  <a:pt x="14816261" y="6152095"/>
                </a:cubicBezTo>
                <a:close/>
                <a:moveTo>
                  <a:pt x="14813581" y="6581948"/>
                </a:moveTo>
                <a:cubicBezTo>
                  <a:pt x="14806977" y="6573714"/>
                  <a:pt x="14795634" y="6573236"/>
                  <a:pt x="14787451" y="6579123"/>
                </a:cubicBezTo>
                <a:lnTo>
                  <a:pt x="14777928" y="6585921"/>
                </a:lnTo>
                <a:cubicBezTo>
                  <a:pt x="14769744" y="6591760"/>
                  <a:pt x="14769074" y="6604589"/>
                  <a:pt x="14775104" y="6612057"/>
                </a:cubicBezTo>
                <a:cubicBezTo>
                  <a:pt x="14781709" y="6620290"/>
                  <a:pt x="14793051" y="6620721"/>
                  <a:pt x="14801234" y="6614880"/>
                </a:cubicBezTo>
                <a:cubicBezTo>
                  <a:pt x="14804393" y="6612631"/>
                  <a:pt x="14807552" y="6610333"/>
                  <a:pt x="14810758" y="6608083"/>
                </a:cubicBezTo>
                <a:cubicBezTo>
                  <a:pt x="14818894" y="6602244"/>
                  <a:pt x="14819611" y="6589463"/>
                  <a:pt x="14813581" y="6581948"/>
                </a:cubicBezTo>
                <a:close/>
                <a:moveTo>
                  <a:pt x="14781278" y="6510289"/>
                </a:moveTo>
                <a:cubicBezTo>
                  <a:pt x="14784389" y="6501769"/>
                  <a:pt x="14780034" y="6488701"/>
                  <a:pt x="14770175" y="6486404"/>
                </a:cubicBezTo>
                <a:cubicBezTo>
                  <a:pt x="14761561" y="6484441"/>
                  <a:pt x="14752612" y="6483819"/>
                  <a:pt x="14745290" y="6489946"/>
                </a:cubicBezTo>
                <a:cubicBezTo>
                  <a:pt x="14739403" y="6494828"/>
                  <a:pt x="14736580" y="6501482"/>
                  <a:pt x="14735766" y="6508997"/>
                </a:cubicBezTo>
                <a:cubicBezTo>
                  <a:pt x="14734761" y="6518666"/>
                  <a:pt x="14742705" y="6528767"/>
                  <a:pt x="14752612" y="6529197"/>
                </a:cubicBezTo>
                <a:cubicBezTo>
                  <a:pt x="14759504" y="6529533"/>
                  <a:pt x="14765724" y="6526373"/>
                  <a:pt x="14769410" y="6521203"/>
                </a:cubicBezTo>
                <a:cubicBezTo>
                  <a:pt x="14774625" y="6519720"/>
                  <a:pt x="14779077" y="6516225"/>
                  <a:pt x="14781278" y="6510289"/>
                </a:cubicBezTo>
                <a:close/>
                <a:moveTo>
                  <a:pt x="14802909" y="6401438"/>
                </a:moveTo>
                <a:cubicBezTo>
                  <a:pt x="14791281" y="6380042"/>
                  <a:pt x="14756918" y="6396221"/>
                  <a:pt x="14768643" y="6417714"/>
                </a:cubicBezTo>
                <a:cubicBezTo>
                  <a:pt x="14780273" y="6439063"/>
                  <a:pt x="14814587" y="6422931"/>
                  <a:pt x="14802909" y="6401438"/>
                </a:cubicBezTo>
                <a:close/>
                <a:moveTo>
                  <a:pt x="14787451" y="6353140"/>
                </a:moveTo>
                <a:cubicBezTo>
                  <a:pt x="14786877" y="6353044"/>
                  <a:pt x="14786829" y="6353044"/>
                  <a:pt x="14786543" y="6352948"/>
                </a:cubicBezTo>
                <a:cubicBezTo>
                  <a:pt x="14786350" y="6352900"/>
                  <a:pt x="14786303" y="6352852"/>
                  <a:pt x="14786207" y="6352805"/>
                </a:cubicBezTo>
                <a:lnTo>
                  <a:pt x="14786207" y="6352805"/>
                </a:lnTo>
                <a:cubicBezTo>
                  <a:pt x="14785490" y="6351847"/>
                  <a:pt x="14784820" y="6350794"/>
                  <a:pt x="14784292" y="6349789"/>
                </a:cubicBezTo>
                <a:cubicBezTo>
                  <a:pt x="14779125" y="6340934"/>
                  <a:pt x="14765294" y="6340263"/>
                  <a:pt x="14757732" y="6345912"/>
                </a:cubicBezTo>
                <a:cubicBezTo>
                  <a:pt x="14748735" y="6352613"/>
                  <a:pt x="14748687" y="6363575"/>
                  <a:pt x="14753856" y="6372478"/>
                </a:cubicBezTo>
                <a:cubicBezTo>
                  <a:pt x="14759838" y="6382674"/>
                  <a:pt x="14770175" y="6388562"/>
                  <a:pt x="14781566" y="6390668"/>
                </a:cubicBezTo>
                <a:cubicBezTo>
                  <a:pt x="14791328" y="6392535"/>
                  <a:pt x="14802144" y="6384876"/>
                  <a:pt x="14803292" y="6374872"/>
                </a:cubicBezTo>
                <a:cubicBezTo>
                  <a:pt x="14804393" y="6364388"/>
                  <a:pt x="14797932" y="6355103"/>
                  <a:pt x="14787451" y="6353140"/>
                </a:cubicBezTo>
                <a:close/>
                <a:moveTo>
                  <a:pt x="14762470" y="6227870"/>
                </a:moveTo>
                <a:lnTo>
                  <a:pt x="14755052" y="6231891"/>
                </a:lnTo>
                <a:cubicBezTo>
                  <a:pt x="14746342" y="6236630"/>
                  <a:pt x="14743519" y="6249984"/>
                  <a:pt x="14749070" y="6258074"/>
                </a:cubicBezTo>
                <a:cubicBezTo>
                  <a:pt x="14755243" y="6266978"/>
                  <a:pt x="14765917" y="6269132"/>
                  <a:pt x="14775248" y="6264058"/>
                </a:cubicBezTo>
                <a:lnTo>
                  <a:pt x="14782665" y="6260037"/>
                </a:lnTo>
                <a:cubicBezTo>
                  <a:pt x="14791376" y="6255298"/>
                  <a:pt x="14794199" y="6241943"/>
                  <a:pt x="14788648" y="6233853"/>
                </a:cubicBezTo>
                <a:cubicBezTo>
                  <a:pt x="14782474" y="6224950"/>
                  <a:pt x="14771802" y="6222796"/>
                  <a:pt x="14762470" y="6227870"/>
                </a:cubicBezTo>
                <a:close/>
                <a:moveTo>
                  <a:pt x="14715666" y="6196517"/>
                </a:moveTo>
                <a:cubicBezTo>
                  <a:pt x="14719638" y="6205372"/>
                  <a:pt x="14731746" y="6210877"/>
                  <a:pt x="14740790" y="6205994"/>
                </a:cubicBezTo>
                <a:lnTo>
                  <a:pt x="14748208" y="6201973"/>
                </a:lnTo>
                <a:cubicBezTo>
                  <a:pt x="14757206" y="6197091"/>
                  <a:pt x="14762135" y="6186704"/>
                  <a:pt x="14757684" y="6176842"/>
                </a:cubicBezTo>
                <a:cubicBezTo>
                  <a:pt x="14753713" y="6168035"/>
                  <a:pt x="14741604" y="6162483"/>
                  <a:pt x="14732559" y="6167413"/>
                </a:cubicBezTo>
                <a:lnTo>
                  <a:pt x="14725141" y="6171434"/>
                </a:lnTo>
                <a:cubicBezTo>
                  <a:pt x="14716096" y="6176316"/>
                  <a:pt x="14711216" y="6186704"/>
                  <a:pt x="14715666" y="6196517"/>
                </a:cubicBezTo>
                <a:close/>
                <a:moveTo>
                  <a:pt x="14694991" y="6640634"/>
                </a:moveTo>
                <a:cubicBezTo>
                  <a:pt x="14695470" y="6641256"/>
                  <a:pt x="14696044" y="6641687"/>
                  <a:pt x="14696571" y="6642213"/>
                </a:cubicBezTo>
                <a:cubicBezTo>
                  <a:pt x="14697049" y="6644893"/>
                  <a:pt x="14697576" y="6647574"/>
                  <a:pt x="14698293" y="6650207"/>
                </a:cubicBezTo>
                <a:cubicBezTo>
                  <a:pt x="14699203" y="6653510"/>
                  <a:pt x="14701213" y="6656526"/>
                  <a:pt x="14703750" y="6659015"/>
                </a:cubicBezTo>
                <a:cubicBezTo>
                  <a:pt x="14703989" y="6661504"/>
                  <a:pt x="14704563" y="6663850"/>
                  <a:pt x="14705856" y="6665668"/>
                </a:cubicBezTo>
                <a:cubicBezTo>
                  <a:pt x="14710306" y="6671891"/>
                  <a:pt x="14714518" y="6677253"/>
                  <a:pt x="14721791" y="6680364"/>
                </a:cubicBezTo>
                <a:cubicBezTo>
                  <a:pt x="14725046" y="6681752"/>
                  <a:pt x="14727439" y="6682422"/>
                  <a:pt x="14731123" y="6682709"/>
                </a:cubicBezTo>
                <a:cubicBezTo>
                  <a:pt x="14735670" y="6683092"/>
                  <a:pt x="14736675" y="6685677"/>
                  <a:pt x="14731268" y="6681082"/>
                </a:cubicBezTo>
                <a:cubicBezTo>
                  <a:pt x="14738924" y="6687544"/>
                  <a:pt x="14749740" y="6689171"/>
                  <a:pt x="14757589" y="6681752"/>
                </a:cubicBezTo>
                <a:cubicBezTo>
                  <a:pt x="14761322" y="6678210"/>
                  <a:pt x="14763428" y="6672370"/>
                  <a:pt x="14763237" y="6666817"/>
                </a:cubicBezTo>
                <a:cubicBezTo>
                  <a:pt x="14765055" y="6665333"/>
                  <a:pt x="14766491" y="6663562"/>
                  <a:pt x="14768069" y="6661552"/>
                </a:cubicBezTo>
                <a:cubicBezTo>
                  <a:pt x="14768643" y="6660881"/>
                  <a:pt x="14769265" y="6660307"/>
                  <a:pt x="14769936" y="6659685"/>
                </a:cubicBezTo>
                <a:cubicBezTo>
                  <a:pt x="14772712" y="6657675"/>
                  <a:pt x="14775248" y="6655233"/>
                  <a:pt x="14778072" y="6653175"/>
                </a:cubicBezTo>
                <a:cubicBezTo>
                  <a:pt x="14788361" y="6645516"/>
                  <a:pt x="14784485" y="6631970"/>
                  <a:pt x="14775870" y="6625220"/>
                </a:cubicBezTo>
                <a:cubicBezTo>
                  <a:pt x="14772328" y="6621870"/>
                  <a:pt x="14767495" y="6620098"/>
                  <a:pt x="14761896" y="6621008"/>
                </a:cubicBezTo>
                <a:cubicBezTo>
                  <a:pt x="14761417" y="6621008"/>
                  <a:pt x="14760939" y="6620960"/>
                  <a:pt x="14760412" y="6620960"/>
                </a:cubicBezTo>
                <a:cubicBezTo>
                  <a:pt x="14769362" y="6608227"/>
                  <a:pt x="14760078" y="6585969"/>
                  <a:pt x="14741652" y="6591857"/>
                </a:cubicBezTo>
                <a:cubicBezTo>
                  <a:pt x="14729448" y="6595782"/>
                  <a:pt x="14714900" y="6598127"/>
                  <a:pt x="14705425" y="6607461"/>
                </a:cubicBezTo>
                <a:cubicBezTo>
                  <a:pt x="14704180" y="6608706"/>
                  <a:pt x="14703127" y="6610046"/>
                  <a:pt x="14702123" y="6611386"/>
                </a:cubicBezTo>
                <a:lnTo>
                  <a:pt x="14697671" y="6614546"/>
                </a:lnTo>
                <a:cubicBezTo>
                  <a:pt x="14689488" y="6620337"/>
                  <a:pt x="14688914" y="6633214"/>
                  <a:pt x="14694991" y="6640634"/>
                </a:cubicBezTo>
                <a:close/>
                <a:moveTo>
                  <a:pt x="14699346" y="6788545"/>
                </a:moveTo>
                <a:cubicBezTo>
                  <a:pt x="14722989" y="6792518"/>
                  <a:pt x="14729402" y="6755851"/>
                  <a:pt x="14705807" y="6751926"/>
                </a:cubicBezTo>
                <a:cubicBezTo>
                  <a:pt x="14682167" y="6747953"/>
                  <a:pt x="14675754" y="6784572"/>
                  <a:pt x="14699346" y="6788545"/>
                </a:cubicBezTo>
                <a:close/>
                <a:moveTo>
                  <a:pt x="14684511" y="6889690"/>
                </a:moveTo>
                <a:cubicBezTo>
                  <a:pt x="14681352" y="6891940"/>
                  <a:pt x="14678194" y="6894237"/>
                  <a:pt x="14675035" y="6896487"/>
                </a:cubicBezTo>
                <a:cubicBezTo>
                  <a:pt x="14667091" y="6902135"/>
                  <a:pt x="14667474" y="6916304"/>
                  <a:pt x="14673982" y="6922766"/>
                </a:cubicBezTo>
                <a:cubicBezTo>
                  <a:pt x="14681879" y="6930617"/>
                  <a:pt x="14691737" y="6929899"/>
                  <a:pt x="14700256" y="6923820"/>
                </a:cubicBezTo>
                <a:lnTo>
                  <a:pt x="14709780" y="6917022"/>
                </a:lnTo>
                <a:cubicBezTo>
                  <a:pt x="14717723" y="6911326"/>
                  <a:pt x="14717341" y="6897157"/>
                  <a:pt x="14710833" y="6890742"/>
                </a:cubicBezTo>
                <a:cubicBezTo>
                  <a:pt x="14702840" y="6882940"/>
                  <a:pt x="14692981" y="6883658"/>
                  <a:pt x="14684511" y="6889690"/>
                </a:cubicBezTo>
                <a:close/>
                <a:moveTo>
                  <a:pt x="14630001" y="6647240"/>
                </a:moveTo>
                <a:cubicBezTo>
                  <a:pt x="14631102" y="6657196"/>
                  <a:pt x="14642349" y="6663850"/>
                  <a:pt x="14651680" y="6662126"/>
                </a:cubicBezTo>
                <a:cubicBezTo>
                  <a:pt x="14660296" y="6660499"/>
                  <a:pt x="14665320" y="6653606"/>
                  <a:pt x="14666278" y="6645611"/>
                </a:cubicBezTo>
                <a:cubicBezTo>
                  <a:pt x="14672451" y="6643027"/>
                  <a:pt x="14677093" y="6637762"/>
                  <a:pt x="14677667" y="6630294"/>
                </a:cubicBezTo>
                <a:cubicBezTo>
                  <a:pt x="14678385" y="6621008"/>
                  <a:pt x="14670632" y="6610190"/>
                  <a:pt x="14660534" y="6610333"/>
                </a:cubicBezTo>
                <a:cubicBezTo>
                  <a:pt x="14650724" y="6610525"/>
                  <a:pt x="14641057" y="6613062"/>
                  <a:pt x="14635026" y="6621534"/>
                </a:cubicBezTo>
                <a:cubicBezTo>
                  <a:pt x="14629572" y="6629289"/>
                  <a:pt x="14628949" y="6638145"/>
                  <a:pt x="14630001" y="6647240"/>
                </a:cubicBezTo>
                <a:close/>
                <a:moveTo>
                  <a:pt x="14605212" y="6789885"/>
                </a:moveTo>
                <a:lnTo>
                  <a:pt x="14603823" y="6798023"/>
                </a:lnTo>
                <a:cubicBezTo>
                  <a:pt x="14602148" y="6807931"/>
                  <a:pt x="14612582" y="6816978"/>
                  <a:pt x="14621675" y="6817313"/>
                </a:cubicBezTo>
                <a:cubicBezTo>
                  <a:pt x="14632729" y="6817744"/>
                  <a:pt x="14639333" y="6809367"/>
                  <a:pt x="14640960" y="6799411"/>
                </a:cubicBezTo>
                <a:lnTo>
                  <a:pt x="14642301" y="6791274"/>
                </a:lnTo>
                <a:cubicBezTo>
                  <a:pt x="14643976" y="6781317"/>
                  <a:pt x="14633591" y="6772318"/>
                  <a:pt x="14624450" y="6771935"/>
                </a:cubicBezTo>
                <a:cubicBezTo>
                  <a:pt x="14613443" y="6771552"/>
                  <a:pt x="14606886" y="6779929"/>
                  <a:pt x="14605212" y="6789885"/>
                </a:cubicBezTo>
                <a:close/>
                <a:moveTo>
                  <a:pt x="14563432" y="6738141"/>
                </a:moveTo>
                <a:cubicBezTo>
                  <a:pt x="14561853" y="6747714"/>
                  <a:pt x="14568075" y="6758436"/>
                  <a:pt x="14578173" y="6759920"/>
                </a:cubicBezTo>
                <a:cubicBezTo>
                  <a:pt x="14587935" y="6761356"/>
                  <a:pt x="14598224" y="6755469"/>
                  <a:pt x="14599947" y="6745177"/>
                </a:cubicBezTo>
                <a:lnTo>
                  <a:pt x="14604015" y="6720716"/>
                </a:lnTo>
                <a:cubicBezTo>
                  <a:pt x="14605643" y="6711143"/>
                  <a:pt x="14599421" y="6700420"/>
                  <a:pt x="14589275" y="6698937"/>
                </a:cubicBezTo>
                <a:cubicBezTo>
                  <a:pt x="14579512" y="6697501"/>
                  <a:pt x="14569223" y="6703436"/>
                  <a:pt x="14567499" y="6713680"/>
                </a:cubicBezTo>
                <a:lnTo>
                  <a:pt x="14563432" y="6738141"/>
                </a:lnTo>
                <a:close/>
                <a:moveTo>
                  <a:pt x="14562427" y="6863363"/>
                </a:moveTo>
                <a:cubicBezTo>
                  <a:pt x="14553095" y="6867048"/>
                  <a:pt x="14548309" y="6878201"/>
                  <a:pt x="14551995" y="6887488"/>
                </a:cubicBezTo>
                <a:cubicBezTo>
                  <a:pt x="14555727" y="6896917"/>
                  <a:pt x="14566734" y="6901609"/>
                  <a:pt x="14576115" y="6897923"/>
                </a:cubicBezTo>
                <a:lnTo>
                  <a:pt x="14586978" y="6893663"/>
                </a:lnTo>
                <a:cubicBezTo>
                  <a:pt x="14596359" y="6890024"/>
                  <a:pt x="14601096" y="6878824"/>
                  <a:pt x="14597410" y="6869537"/>
                </a:cubicBezTo>
                <a:cubicBezTo>
                  <a:pt x="14593679" y="6860107"/>
                  <a:pt x="14582671" y="6855416"/>
                  <a:pt x="14573244" y="6859102"/>
                </a:cubicBezTo>
                <a:lnTo>
                  <a:pt x="14562427" y="6863363"/>
                </a:lnTo>
                <a:close/>
                <a:moveTo>
                  <a:pt x="14542135" y="6686826"/>
                </a:moveTo>
                <a:cubicBezTo>
                  <a:pt x="14565729" y="6690751"/>
                  <a:pt x="14568697" y="6653654"/>
                  <a:pt x="14545199" y="6649729"/>
                </a:cubicBezTo>
                <a:cubicBezTo>
                  <a:pt x="14521605" y="6645804"/>
                  <a:pt x="14518638" y="6682901"/>
                  <a:pt x="14542135" y="6686826"/>
                </a:cubicBezTo>
                <a:close/>
                <a:moveTo>
                  <a:pt x="14479348" y="6895481"/>
                </a:moveTo>
                <a:cubicBezTo>
                  <a:pt x="14479203" y="6895769"/>
                  <a:pt x="14479156" y="6895912"/>
                  <a:pt x="14479060" y="6896104"/>
                </a:cubicBezTo>
                <a:cubicBezTo>
                  <a:pt x="14479012" y="6896152"/>
                  <a:pt x="14478965" y="6896199"/>
                  <a:pt x="14478917" y="6896296"/>
                </a:cubicBezTo>
                <a:cubicBezTo>
                  <a:pt x="14478820" y="6896343"/>
                  <a:pt x="14478820" y="6896343"/>
                  <a:pt x="14478725" y="6896391"/>
                </a:cubicBezTo>
                <a:cubicBezTo>
                  <a:pt x="14477576" y="6896870"/>
                  <a:pt x="14476428" y="6897253"/>
                  <a:pt x="14475232" y="6897492"/>
                </a:cubicBezTo>
                <a:cubicBezTo>
                  <a:pt x="14465565" y="6900173"/>
                  <a:pt x="14461544" y="6913240"/>
                  <a:pt x="14465038" y="6921761"/>
                </a:cubicBezTo>
                <a:cubicBezTo>
                  <a:pt x="14469202" y="6931909"/>
                  <a:pt x="14479539" y="6934638"/>
                  <a:pt x="14489302" y="6931957"/>
                </a:cubicBezTo>
                <a:cubicBezTo>
                  <a:pt x="14500452" y="6928845"/>
                  <a:pt x="14508684" y="6920564"/>
                  <a:pt x="14513517" y="6910321"/>
                </a:cubicBezTo>
                <a:cubicBezTo>
                  <a:pt x="14517681" y="6901513"/>
                  <a:pt x="14513038" y="6889355"/>
                  <a:pt x="14503898" y="6885812"/>
                </a:cubicBezTo>
                <a:cubicBezTo>
                  <a:pt x="14494183" y="6882127"/>
                  <a:pt x="14483798" y="6886052"/>
                  <a:pt x="14479348" y="6895481"/>
                </a:cubicBezTo>
                <a:close/>
                <a:moveTo>
                  <a:pt x="14461832" y="6893136"/>
                </a:moveTo>
                <a:cubicBezTo>
                  <a:pt x="14483703" y="6902709"/>
                  <a:pt x="14493847" y="6866857"/>
                  <a:pt x="14472216" y="6857379"/>
                </a:cubicBezTo>
                <a:cubicBezTo>
                  <a:pt x="14450299" y="6847806"/>
                  <a:pt x="14440201" y="6883658"/>
                  <a:pt x="14461832" y="6893136"/>
                </a:cubicBezTo>
                <a:close/>
                <a:moveTo>
                  <a:pt x="14455610" y="7043967"/>
                </a:moveTo>
                <a:lnTo>
                  <a:pt x="14463171" y="7047270"/>
                </a:lnTo>
                <a:cubicBezTo>
                  <a:pt x="14472073" y="7051195"/>
                  <a:pt x="14483941" y="7047988"/>
                  <a:pt x="14487961" y="7038511"/>
                </a:cubicBezTo>
                <a:cubicBezTo>
                  <a:pt x="14490402" y="7032718"/>
                  <a:pt x="14489732" y="7026113"/>
                  <a:pt x="14486669" y="7020847"/>
                </a:cubicBezTo>
                <a:cubicBezTo>
                  <a:pt x="14488441" y="7019938"/>
                  <a:pt x="14490402" y="7019220"/>
                  <a:pt x="14491743" y="7017688"/>
                </a:cubicBezTo>
                <a:cubicBezTo>
                  <a:pt x="14498107" y="7017209"/>
                  <a:pt x="14504138" y="7013859"/>
                  <a:pt x="14506913" y="7007588"/>
                </a:cubicBezTo>
                <a:lnTo>
                  <a:pt x="14508684" y="7003567"/>
                </a:lnTo>
                <a:cubicBezTo>
                  <a:pt x="14509401" y="7003950"/>
                  <a:pt x="14509784" y="7004572"/>
                  <a:pt x="14510598" y="7004908"/>
                </a:cubicBezTo>
                <a:cubicBezTo>
                  <a:pt x="14532516" y="7014528"/>
                  <a:pt x="14545486" y="6979633"/>
                  <a:pt x="14523567" y="6970012"/>
                </a:cubicBezTo>
                <a:cubicBezTo>
                  <a:pt x="14514522" y="6966038"/>
                  <a:pt x="14507152" y="6969868"/>
                  <a:pt x="14502988" y="6976139"/>
                </a:cubicBezTo>
                <a:cubicBezTo>
                  <a:pt x="14502509" y="6975851"/>
                  <a:pt x="14502175" y="6975373"/>
                  <a:pt x="14501649" y="6975133"/>
                </a:cubicBezTo>
                <a:cubicBezTo>
                  <a:pt x="14498730" y="6973889"/>
                  <a:pt x="14495476" y="6973410"/>
                  <a:pt x="14492268" y="6973602"/>
                </a:cubicBezTo>
                <a:cubicBezTo>
                  <a:pt x="14492174" y="6967475"/>
                  <a:pt x="14489445" y="6961730"/>
                  <a:pt x="14483367" y="6958236"/>
                </a:cubicBezTo>
                <a:cubicBezTo>
                  <a:pt x="14475375" y="6953641"/>
                  <a:pt x="14462023" y="6955843"/>
                  <a:pt x="14457954" y="6965129"/>
                </a:cubicBezTo>
                <a:lnTo>
                  <a:pt x="14454652" y="6972692"/>
                </a:lnTo>
                <a:cubicBezTo>
                  <a:pt x="14450633" y="6981883"/>
                  <a:pt x="14452117" y="6992653"/>
                  <a:pt x="14461496" y="6998062"/>
                </a:cubicBezTo>
                <a:cubicBezTo>
                  <a:pt x="14461832" y="6998254"/>
                  <a:pt x="14462215" y="6998349"/>
                  <a:pt x="14462549" y="6998541"/>
                </a:cubicBezTo>
                <a:cubicBezTo>
                  <a:pt x="14461736" y="7001987"/>
                  <a:pt x="14461927" y="7005577"/>
                  <a:pt x="14462837" y="7009072"/>
                </a:cubicBezTo>
                <a:cubicBezTo>
                  <a:pt x="14456136" y="7009359"/>
                  <a:pt x="14449580" y="7012662"/>
                  <a:pt x="14446805" y="7019172"/>
                </a:cubicBezTo>
                <a:cubicBezTo>
                  <a:pt x="14443024" y="7028219"/>
                  <a:pt x="14446086" y="7039803"/>
                  <a:pt x="14455610" y="7043967"/>
                </a:cubicBezTo>
                <a:close/>
                <a:moveTo>
                  <a:pt x="14434744" y="7097914"/>
                </a:moveTo>
                <a:cubicBezTo>
                  <a:pt x="14445273" y="7100786"/>
                  <a:pt x="14453935" y="7095473"/>
                  <a:pt x="14458147" y="7085900"/>
                </a:cubicBezTo>
                <a:lnTo>
                  <a:pt x="14461449" y="7078337"/>
                </a:lnTo>
                <a:cubicBezTo>
                  <a:pt x="14465374" y="7069385"/>
                  <a:pt x="14458482" y="7057370"/>
                  <a:pt x="14449437" y="7054929"/>
                </a:cubicBezTo>
                <a:cubicBezTo>
                  <a:pt x="14438908" y="7052009"/>
                  <a:pt x="14430246" y="7057370"/>
                  <a:pt x="14426034" y="7066944"/>
                </a:cubicBezTo>
                <a:lnTo>
                  <a:pt x="14422732" y="7074507"/>
                </a:lnTo>
                <a:cubicBezTo>
                  <a:pt x="14418808" y="7083411"/>
                  <a:pt x="14425748" y="7095425"/>
                  <a:pt x="14434744" y="7097914"/>
                </a:cubicBezTo>
                <a:close/>
                <a:moveTo>
                  <a:pt x="14396506" y="7133768"/>
                </a:moveTo>
                <a:cubicBezTo>
                  <a:pt x="14386169" y="7134773"/>
                  <a:pt x="14375688" y="7137789"/>
                  <a:pt x="14371095" y="7145351"/>
                </a:cubicBezTo>
                <a:cubicBezTo>
                  <a:pt x="14364586" y="7156122"/>
                  <a:pt x="14361380" y="7172828"/>
                  <a:pt x="14367362" y="7184412"/>
                </a:cubicBezTo>
                <a:cubicBezTo>
                  <a:pt x="14355062" y="7190443"/>
                  <a:pt x="14350898" y="7211361"/>
                  <a:pt x="14367362" y="7218541"/>
                </a:cubicBezTo>
                <a:cubicBezTo>
                  <a:pt x="14380905" y="7224477"/>
                  <a:pt x="14391721" y="7213707"/>
                  <a:pt x="14392821" y="7202362"/>
                </a:cubicBezTo>
                <a:cubicBezTo>
                  <a:pt x="14393061" y="7202410"/>
                  <a:pt x="14393300" y="7202554"/>
                  <a:pt x="14393540" y="7202649"/>
                </a:cubicBezTo>
                <a:cubicBezTo>
                  <a:pt x="14394545" y="7208777"/>
                  <a:pt x="14398517" y="7214138"/>
                  <a:pt x="14404785" y="7216914"/>
                </a:cubicBezTo>
                <a:lnTo>
                  <a:pt x="14419909" y="7223567"/>
                </a:lnTo>
                <a:cubicBezTo>
                  <a:pt x="14426465" y="7226439"/>
                  <a:pt x="14434696" y="7224381"/>
                  <a:pt x="14439865" y="7219451"/>
                </a:cubicBezTo>
                <a:cubicBezTo>
                  <a:pt x="14437233" y="7228354"/>
                  <a:pt x="14440439" y="7238215"/>
                  <a:pt x="14452212" y="7240177"/>
                </a:cubicBezTo>
                <a:cubicBezTo>
                  <a:pt x="14453839" y="7240464"/>
                  <a:pt x="14455228" y="7239986"/>
                  <a:pt x="14456711" y="7239890"/>
                </a:cubicBezTo>
                <a:cubicBezTo>
                  <a:pt x="14457094" y="7241278"/>
                  <a:pt x="14457237" y="7242667"/>
                  <a:pt x="14458003" y="7244007"/>
                </a:cubicBezTo>
                <a:cubicBezTo>
                  <a:pt x="14462501" y="7252001"/>
                  <a:pt x="14475087" y="7257027"/>
                  <a:pt x="14483320" y="7251187"/>
                </a:cubicBezTo>
                <a:lnTo>
                  <a:pt x="14492842" y="7244390"/>
                </a:lnTo>
                <a:cubicBezTo>
                  <a:pt x="14493895" y="7243624"/>
                  <a:pt x="14494662" y="7242667"/>
                  <a:pt x="14495571" y="7241757"/>
                </a:cubicBezTo>
                <a:cubicBezTo>
                  <a:pt x="14495810" y="7244677"/>
                  <a:pt x="14495905" y="7247645"/>
                  <a:pt x="14497677" y="7250277"/>
                </a:cubicBezTo>
                <a:cubicBezTo>
                  <a:pt x="14503085" y="7258415"/>
                  <a:pt x="14515240" y="7261335"/>
                  <a:pt x="14523424" y="7255495"/>
                </a:cubicBezTo>
                <a:lnTo>
                  <a:pt x="14532947" y="7248698"/>
                </a:lnTo>
                <a:cubicBezTo>
                  <a:pt x="14541130" y="7242858"/>
                  <a:pt x="14543859" y="7231513"/>
                  <a:pt x="14538164" y="7222897"/>
                </a:cubicBezTo>
                <a:cubicBezTo>
                  <a:pt x="14532756" y="7214712"/>
                  <a:pt x="14520600" y="7211840"/>
                  <a:pt x="14512369" y="7217679"/>
                </a:cubicBezTo>
                <a:lnTo>
                  <a:pt x="14506147" y="7222131"/>
                </a:lnTo>
                <a:cubicBezTo>
                  <a:pt x="14514139" y="7212366"/>
                  <a:pt x="14513565" y="7196187"/>
                  <a:pt x="14498107" y="7193602"/>
                </a:cubicBezTo>
                <a:cubicBezTo>
                  <a:pt x="14484947" y="7191400"/>
                  <a:pt x="14475901" y="7201740"/>
                  <a:pt x="14474610" y="7211936"/>
                </a:cubicBezTo>
                <a:lnTo>
                  <a:pt x="14474131" y="7212271"/>
                </a:lnTo>
                <a:cubicBezTo>
                  <a:pt x="14472169" y="7208441"/>
                  <a:pt x="14468579" y="7205425"/>
                  <a:pt x="14462694" y="7204468"/>
                </a:cubicBezTo>
                <a:cubicBezTo>
                  <a:pt x="14454700" y="7203128"/>
                  <a:pt x="14448336" y="7206574"/>
                  <a:pt x="14444172" y="7211648"/>
                </a:cubicBezTo>
                <a:cubicBezTo>
                  <a:pt x="14444794" y="7209159"/>
                  <a:pt x="14445225" y="7206670"/>
                  <a:pt x="14444985" y="7204277"/>
                </a:cubicBezTo>
                <a:cubicBezTo>
                  <a:pt x="14449868" y="7201787"/>
                  <a:pt x="14454223" y="7198197"/>
                  <a:pt x="14457668" y="7193028"/>
                </a:cubicBezTo>
                <a:cubicBezTo>
                  <a:pt x="14463076" y="7185034"/>
                  <a:pt x="14463937" y="7175987"/>
                  <a:pt x="14461736" y="7167562"/>
                </a:cubicBezTo>
                <a:cubicBezTo>
                  <a:pt x="14463842" y="7165886"/>
                  <a:pt x="14465612" y="7163733"/>
                  <a:pt x="14466809" y="7161052"/>
                </a:cubicBezTo>
                <a:lnTo>
                  <a:pt x="14470111" y="7153489"/>
                </a:lnTo>
                <a:cubicBezTo>
                  <a:pt x="14471020" y="7151430"/>
                  <a:pt x="14471499" y="7149181"/>
                  <a:pt x="14471594" y="7146883"/>
                </a:cubicBezTo>
                <a:cubicBezTo>
                  <a:pt x="14473029" y="7153681"/>
                  <a:pt x="14478774" y="7159856"/>
                  <a:pt x="14484994" y="7161674"/>
                </a:cubicBezTo>
                <a:cubicBezTo>
                  <a:pt x="14495714" y="7164738"/>
                  <a:pt x="14503946" y="7158132"/>
                  <a:pt x="14508014" y="7148894"/>
                </a:cubicBezTo>
                <a:lnTo>
                  <a:pt x="14511316" y="7141330"/>
                </a:lnTo>
                <a:cubicBezTo>
                  <a:pt x="14515335" y="7132140"/>
                  <a:pt x="14507295" y="7120843"/>
                  <a:pt x="14498587" y="7118354"/>
                </a:cubicBezTo>
                <a:cubicBezTo>
                  <a:pt x="14487865" y="7115291"/>
                  <a:pt x="14479634" y="7121848"/>
                  <a:pt x="14475566" y="7131087"/>
                </a:cubicBezTo>
                <a:lnTo>
                  <a:pt x="14472264" y="7138650"/>
                </a:lnTo>
                <a:cubicBezTo>
                  <a:pt x="14471785" y="7139799"/>
                  <a:pt x="14471451" y="7140996"/>
                  <a:pt x="14471308" y="7142192"/>
                </a:cubicBezTo>
                <a:cubicBezTo>
                  <a:pt x="14470255" y="7136400"/>
                  <a:pt x="14466761" y="7131135"/>
                  <a:pt x="14461065" y="7128789"/>
                </a:cubicBezTo>
                <a:cubicBezTo>
                  <a:pt x="14452212" y="7125151"/>
                  <a:pt x="14441445" y="7128167"/>
                  <a:pt x="14436945" y="7136878"/>
                </a:cubicBezTo>
                <a:cubicBezTo>
                  <a:pt x="14435367" y="7136304"/>
                  <a:pt x="14433643" y="7136017"/>
                  <a:pt x="14431921" y="7135922"/>
                </a:cubicBezTo>
                <a:cubicBezTo>
                  <a:pt x="14436514" y="7127976"/>
                  <a:pt x="14435797" y="7117876"/>
                  <a:pt x="14424981" y="7113088"/>
                </a:cubicBezTo>
                <a:cubicBezTo>
                  <a:pt x="14409141" y="7106196"/>
                  <a:pt x="14394593" y="7121370"/>
                  <a:pt x="14396506" y="7133768"/>
                </a:cubicBezTo>
                <a:close/>
                <a:moveTo>
                  <a:pt x="14397942" y="6933010"/>
                </a:moveTo>
                <a:cubicBezTo>
                  <a:pt x="14389471" y="6928606"/>
                  <a:pt x="14376933" y="6931717"/>
                  <a:pt x="14372865" y="6941004"/>
                </a:cubicBezTo>
                <a:lnTo>
                  <a:pt x="14369563" y="6948567"/>
                </a:lnTo>
                <a:cubicBezTo>
                  <a:pt x="14365542" y="6957758"/>
                  <a:pt x="14368222" y="6968767"/>
                  <a:pt x="14377555" y="6973602"/>
                </a:cubicBezTo>
                <a:cubicBezTo>
                  <a:pt x="14386025" y="6978005"/>
                  <a:pt x="14398564" y="6974895"/>
                  <a:pt x="14402633" y="6965608"/>
                </a:cubicBezTo>
                <a:lnTo>
                  <a:pt x="14405935" y="6958045"/>
                </a:lnTo>
                <a:cubicBezTo>
                  <a:pt x="14409906" y="6948902"/>
                  <a:pt x="14407274" y="6937845"/>
                  <a:pt x="14397942" y="6933010"/>
                </a:cubicBezTo>
                <a:close/>
                <a:moveTo>
                  <a:pt x="14379278" y="6814298"/>
                </a:moveTo>
                <a:lnTo>
                  <a:pt x="14368367" y="6818558"/>
                </a:lnTo>
                <a:cubicBezTo>
                  <a:pt x="14359034" y="6822244"/>
                  <a:pt x="14355206" y="6834498"/>
                  <a:pt x="14359226" y="6843210"/>
                </a:cubicBezTo>
                <a:cubicBezTo>
                  <a:pt x="14363629" y="6852832"/>
                  <a:pt x="14374492" y="6856039"/>
                  <a:pt x="14383873" y="6852352"/>
                </a:cubicBezTo>
                <a:lnTo>
                  <a:pt x="14394736" y="6848093"/>
                </a:lnTo>
                <a:cubicBezTo>
                  <a:pt x="14404115" y="6844455"/>
                  <a:pt x="14407896" y="6832201"/>
                  <a:pt x="14403877" y="6823441"/>
                </a:cubicBezTo>
                <a:cubicBezTo>
                  <a:pt x="14399570" y="6813867"/>
                  <a:pt x="14388657" y="6810660"/>
                  <a:pt x="14379278" y="6814298"/>
                </a:cubicBezTo>
                <a:close/>
                <a:moveTo>
                  <a:pt x="14357742" y="6757431"/>
                </a:moveTo>
                <a:cubicBezTo>
                  <a:pt x="14364346" y="6759441"/>
                  <a:pt x="14371142" y="6757910"/>
                  <a:pt x="14376024" y="6753745"/>
                </a:cubicBezTo>
                <a:cubicBezTo>
                  <a:pt x="14381479" y="6753602"/>
                  <a:pt x="14386599" y="6751304"/>
                  <a:pt x="14390189" y="6746038"/>
                </a:cubicBezTo>
                <a:cubicBezTo>
                  <a:pt x="14395262" y="6738523"/>
                  <a:pt x="14394257" y="6724785"/>
                  <a:pt x="14385260" y="6720190"/>
                </a:cubicBezTo>
                <a:cubicBezTo>
                  <a:pt x="14377363" y="6716169"/>
                  <a:pt x="14368844" y="6713345"/>
                  <a:pt x="14360279" y="6717510"/>
                </a:cubicBezTo>
                <a:cubicBezTo>
                  <a:pt x="14353387" y="6720812"/>
                  <a:pt x="14348985" y="6726556"/>
                  <a:pt x="14346351" y="6733641"/>
                </a:cubicBezTo>
                <a:cubicBezTo>
                  <a:pt x="14342954" y="6742831"/>
                  <a:pt x="14348218" y="6754559"/>
                  <a:pt x="14357742" y="6757431"/>
                </a:cubicBezTo>
                <a:close/>
                <a:moveTo>
                  <a:pt x="14274614" y="6851347"/>
                </a:moveTo>
                <a:cubicBezTo>
                  <a:pt x="14274950" y="6852065"/>
                  <a:pt x="14275381" y="6852640"/>
                  <a:pt x="14275763" y="6853262"/>
                </a:cubicBezTo>
                <a:cubicBezTo>
                  <a:pt x="14275524" y="6855991"/>
                  <a:pt x="14275427" y="6858719"/>
                  <a:pt x="14275476" y="6861447"/>
                </a:cubicBezTo>
                <a:cubicBezTo>
                  <a:pt x="14275524" y="6864894"/>
                  <a:pt x="14276768" y="6868340"/>
                  <a:pt x="14278635" y="6871356"/>
                </a:cubicBezTo>
                <a:cubicBezTo>
                  <a:pt x="14278252" y="6873798"/>
                  <a:pt x="14278252" y="6876239"/>
                  <a:pt x="14279065" y="6878345"/>
                </a:cubicBezTo>
                <a:cubicBezTo>
                  <a:pt x="14281840" y="6885477"/>
                  <a:pt x="14284665" y="6891700"/>
                  <a:pt x="14290885" y="6896487"/>
                </a:cubicBezTo>
                <a:cubicBezTo>
                  <a:pt x="14293662" y="6898593"/>
                  <a:pt x="14295862" y="6899837"/>
                  <a:pt x="14299356" y="6901082"/>
                </a:cubicBezTo>
                <a:cubicBezTo>
                  <a:pt x="14303663" y="6902566"/>
                  <a:pt x="14303999" y="6905294"/>
                  <a:pt x="14299883" y="6899502"/>
                </a:cubicBezTo>
                <a:cubicBezTo>
                  <a:pt x="14305721" y="6907640"/>
                  <a:pt x="14315820" y="6911900"/>
                  <a:pt x="14325199" y="6906587"/>
                </a:cubicBezTo>
                <a:cubicBezTo>
                  <a:pt x="14329698" y="6904050"/>
                  <a:pt x="14333191" y="6898928"/>
                  <a:pt x="14334340" y="6893471"/>
                </a:cubicBezTo>
                <a:cubicBezTo>
                  <a:pt x="14336446" y="6892466"/>
                  <a:pt x="14338311" y="6891126"/>
                  <a:pt x="14340323" y="6889498"/>
                </a:cubicBezTo>
                <a:cubicBezTo>
                  <a:pt x="14341040" y="6889019"/>
                  <a:pt x="14341806" y="6888588"/>
                  <a:pt x="14342572" y="6888158"/>
                </a:cubicBezTo>
                <a:cubicBezTo>
                  <a:pt x="14345777" y="6886865"/>
                  <a:pt x="14348840" y="6885142"/>
                  <a:pt x="14352047" y="6883802"/>
                </a:cubicBezTo>
                <a:cubicBezTo>
                  <a:pt x="14363915" y="6878919"/>
                  <a:pt x="14363484" y="6864846"/>
                  <a:pt x="14356737" y="6856134"/>
                </a:cubicBezTo>
                <a:cubicBezTo>
                  <a:pt x="14354153" y="6852065"/>
                  <a:pt x="14349893" y="6849098"/>
                  <a:pt x="14344247" y="6848619"/>
                </a:cubicBezTo>
                <a:cubicBezTo>
                  <a:pt x="14343768" y="6848475"/>
                  <a:pt x="14343289" y="6848380"/>
                  <a:pt x="14342858" y="6848236"/>
                </a:cubicBezTo>
                <a:cubicBezTo>
                  <a:pt x="14354631" y="6838136"/>
                  <a:pt x="14351091" y="6814250"/>
                  <a:pt x="14331804" y="6815447"/>
                </a:cubicBezTo>
                <a:cubicBezTo>
                  <a:pt x="14319026" y="6816260"/>
                  <a:pt x="14304333" y="6814968"/>
                  <a:pt x="14292896" y="6821670"/>
                </a:cubicBezTo>
                <a:cubicBezTo>
                  <a:pt x="14291364" y="6822579"/>
                  <a:pt x="14290025" y="6823584"/>
                  <a:pt x="14288732" y="6824637"/>
                </a:cubicBezTo>
                <a:lnTo>
                  <a:pt x="14283659" y="6826648"/>
                </a:lnTo>
                <a:cubicBezTo>
                  <a:pt x="14274231" y="6830285"/>
                  <a:pt x="14270546" y="6842636"/>
                  <a:pt x="14274614" y="6851347"/>
                </a:cubicBezTo>
                <a:close/>
                <a:moveTo>
                  <a:pt x="14280787" y="6967331"/>
                </a:moveTo>
                <a:cubicBezTo>
                  <a:pt x="14302611" y="6976905"/>
                  <a:pt x="14320222" y="6944115"/>
                  <a:pt x="14298256" y="6934494"/>
                </a:cubicBezTo>
                <a:cubicBezTo>
                  <a:pt x="14276432" y="6924920"/>
                  <a:pt x="14258870" y="6957710"/>
                  <a:pt x="14280787" y="6967331"/>
                </a:cubicBezTo>
                <a:close/>
                <a:moveTo>
                  <a:pt x="14270067" y="7198676"/>
                </a:moveTo>
                <a:cubicBezTo>
                  <a:pt x="14256237" y="7192597"/>
                  <a:pt x="14243459" y="7203511"/>
                  <a:pt x="14241784" y="7214616"/>
                </a:cubicBezTo>
                <a:cubicBezTo>
                  <a:pt x="14240684" y="7206143"/>
                  <a:pt x="14234750" y="7199682"/>
                  <a:pt x="14225895" y="7198102"/>
                </a:cubicBezTo>
                <a:cubicBezTo>
                  <a:pt x="14214362" y="7196043"/>
                  <a:pt x="14200388" y="7195038"/>
                  <a:pt x="14190242" y="7201883"/>
                </a:cubicBezTo>
                <a:cubicBezTo>
                  <a:pt x="14188758" y="7202410"/>
                  <a:pt x="14187322" y="7203080"/>
                  <a:pt x="14185983" y="7203894"/>
                </a:cubicBezTo>
                <a:cubicBezTo>
                  <a:pt x="14179330" y="7207866"/>
                  <a:pt x="14175502" y="7215190"/>
                  <a:pt x="14176747" y="7223089"/>
                </a:cubicBezTo>
                <a:cubicBezTo>
                  <a:pt x="14177991" y="7230987"/>
                  <a:pt x="14183255" y="7234673"/>
                  <a:pt x="14189668" y="7238310"/>
                </a:cubicBezTo>
                <a:cubicBezTo>
                  <a:pt x="14184690" y="7235438"/>
                  <a:pt x="14190147" y="7238741"/>
                  <a:pt x="14191055" y="7239412"/>
                </a:cubicBezTo>
                <a:cubicBezTo>
                  <a:pt x="14192300" y="7240273"/>
                  <a:pt x="14193401" y="7241278"/>
                  <a:pt x="14194645" y="7242140"/>
                </a:cubicBezTo>
                <a:cubicBezTo>
                  <a:pt x="14194836" y="7242284"/>
                  <a:pt x="14194933" y="7242380"/>
                  <a:pt x="14195076" y="7242523"/>
                </a:cubicBezTo>
                <a:cubicBezTo>
                  <a:pt x="14195410" y="7242906"/>
                  <a:pt x="14195746" y="7243241"/>
                  <a:pt x="14196033" y="7243624"/>
                </a:cubicBezTo>
                <a:cubicBezTo>
                  <a:pt x="14197995" y="7252719"/>
                  <a:pt x="14207662" y="7259037"/>
                  <a:pt x="14216707" y="7257649"/>
                </a:cubicBezTo>
                <a:cubicBezTo>
                  <a:pt x="14227044" y="7256069"/>
                  <a:pt x="14233313" y="7246448"/>
                  <a:pt x="14232261" y="7236444"/>
                </a:cubicBezTo>
                <a:cubicBezTo>
                  <a:pt x="14232165" y="7235391"/>
                  <a:pt x="14231782" y="7234433"/>
                  <a:pt x="14231543" y="7233476"/>
                </a:cubicBezTo>
                <a:cubicBezTo>
                  <a:pt x="14236808" y="7230939"/>
                  <a:pt x="14240923" y="7225961"/>
                  <a:pt x="14241975" y="7220360"/>
                </a:cubicBezTo>
                <a:cubicBezTo>
                  <a:pt x="14242933" y="7224525"/>
                  <a:pt x="14245853" y="7228354"/>
                  <a:pt x="14251307" y="7230748"/>
                </a:cubicBezTo>
                <a:cubicBezTo>
                  <a:pt x="14272892" y="7240226"/>
                  <a:pt x="14291986" y="7208297"/>
                  <a:pt x="14270067" y="7198676"/>
                </a:cubicBezTo>
                <a:close/>
                <a:moveTo>
                  <a:pt x="14257864" y="6961874"/>
                </a:moveTo>
                <a:cubicBezTo>
                  <a:pt x="14235946" y="6952253"/>
                  <a:pt x="14220680" y="6986191"/>
                  <a:pt x="14242645" y="6995813"/>
                </a:cubicBezTo>
                <a:cubicBezTo>
                  <a:pt x="14264564" y="7005386"/>
                  <a:pt x="14279783" y="6971448"/>
                  <a:pt x="14257864" y="6961874"/>
                </a:cubicBezTo>
                <a:close/>
                <a:moveTo>
                  <a:pt x="14209960" y="6841822"/>
                </a:moveTo>
                <a:cubicBezTo>
                  <a:pt x="14208571" y="6851778"/>
                  <a:pt x="14217855" y="6860969"/>
                  <a:pt x="14227379" y="6861543"/>
                </a:cubicBezTo>
                <a:cubicBezTo>
                  <a:pt x="14236137" y="6862118"/>
                  <a:pt x="14242694" y="6856613"/>
                  <a:pt x="14245565" y="6849146"/>
                </a:cubicBezTo>
                <a:cubicBezTo>
                  <a:pt x="14252169" y="6848140"/>
                  <a:pt x="14258008" y="6844167"/>
                  <a:pt x="14260400" y="6837083"/>
                </a:cubicBezTo>
                <a:cubicBezTo>
                  <a:pt x="14263368" y="6828227"/>
                  <a:pt x="14258486" y="6815830"/>
                  <a:pt x="14248676" y="6813532"/>
                </a:cubicBezTo>
                <a:cubicBezTo>
                  <a:pt x="14239104" y="6811330"/>
                  <a:pt x="14229102" y="6811378"/>
                  <a:pt x="14221205" y="6818127"/>
                </a:cubicBezTo>
                <a:cubicBezTo>
                  <a:pt x="14213931" y="6824302"/>
                  <a:pt x="14211204" y="6832727"/>
                  <a:pt x="14209960" y="6841822"/>
                </a:cubicBezTo>
                <a:close/>
                <a:moveTo>
                  <a:pt x="14184930" y="7073454"/>
                </a:moveTo>
                <a:lnTo>
                  <a:pt x="14181628" y="7081017"/>
                </a:lnTo>
                <a:cubicBezTo>
                  <a:pt x="14177608" y="7090208"/>
                  <a:pt x="14182250" y="7101504"/>
                  <a:pt x="14191438" y="7105429"/>
                </a:cubicBezTo>
                <a:cubicBezTo>
                  <a:pt x="14200770" y="7109403"/>
                  <a:pt x="14211826" y="7104903"/>
                  <a:pt x="14215845" y="7095665"/>
                </a:cubicBezTo>
                <a:lnTo>
                  <a:pt x="14219148" y="7088101"/>
                </a:lnTo>
                <a:cubicBezTo>
                  <a:pt x="14223168" y="7078911"/>
                  <a:pt x="14218525" y="7067614"/>
                  <a:pt x="14209384" y="7063689"/>
                </a:cubicBezTo>
                <a:cubicBezTo>
                  <a:pt x="14200005" y="7059668"/>
                  <a:pt x="14188997" y="7064216"/>
                  <a:pt x="14184930" y="7073454"/>
                </a:cubicBezTo>
                <a:close/>
                <a:moveTo>
                  <a:pt x="14174114" y="6961443"/>
                </a:moveTo>
                <a:cubicBezTo>
                  <a:pt x="14163490" y="6958284"/>
                  <a:pt x="14155067" y="6964794"/>
                  <a:pt x="14151000" y="6974033"/>
                </a:cubicBezTo>
                <a:lnTo>
                  <a:pt x="14147698" y="6981596"/>
                </a:lnTo>
                <a:cubicBezTo>
                  <a:pt x="14143677" y="6990787"/>
                  <a:pt x="14151526" y="7002131"/>
                  <a:pt x="14160284" y="7004716"/>
                </a:cubicBezTo>
                <a:cubicBezTo>
                  <a:pt x="14170908" y="7007827"/>
                  <a:pt x="14179330" y="7001365"/>
                  <a:pt x="14183398" y="6992127"/>
                </a:cubicBezTo>
                <a:lnTo>
                  <a:pt x="14186700" y="6984564"/>
                </a:lnTo>
                <a:cubicBezTo>
                  <a:pt x="14190721" y="6975325"/>
                  <a:pt x="14182872" y="6964028"/>
                  <a:pt x="14174114" y="6961443"/>
                </a:cubicBezTo>
                <a:close/>
                <a:moveTo>
                  <a:pt x="14133100" y="6890934"/>
                </a:moveTo>
                <a:lnTo>
                  <a:pt x="14123147" y="6913671"/>
                </a:lnTo>
                <a:cubicBezTo>
                  <a:pt x="14119223" y="6922575"/>
                  <a:pt x="14122668" y="6934494"/>
                  <a:pt x="14132095" y="6938419"/>
                </a:cubicBezTo>
                <a:cubicBezTo>
                  <a:pt x="14141237" y="6942201"/>
                  <a:pt x="14152627" y="6938994"/>
                  <a:pt x="14156837" y="6929468"/>
                </a:cubicBezTo>
                <a:lnTo>
                  <a:pt x="14166792" y="6906730"/>
                </a:lnTo>
                <a:cubicBezTo>
                  <a:pt x="14170716" y="6897827"/>
                  <a:pt x="14167271" y="6885908"/>
                  <a:pt x="14157842" y="6881983"/>
                </a:cubicBezTo>
                <a:cubicBezTo>
                  <a:pt x="14148703" y="6878201"/>
                  <a:pt x="14137312" y="6881409"/>
                  <a:pt x="14133100" y="6890934"/>
                </a:cubicBezTo>
                <a:close/>
                <a:moveTo>
                  <a:pt x="14115107" y="6858671"/>
                </a:moveTo>
                <a:cubicBezTo>
                  <a:pt x="14137025" y="6868245"/>
                  <a:pt x="14148989" y="6833014"/>
                  <a:pt x="14127118" y="6823488"/>
                </a:cubicBezTo>
                <a:cubicBezTo>
                  <a:pt x="14105247" y="6813867"/>
                  <a:pt x="14093283" y="6849098"/>
                  <a:pt x="14115107" y="6858671"/>
                </a:cubicBezTo>
                <a:close/>
                <a:moveTo>
                  <a:pt x="14082420" y="7070055"/>
                </a:moveTo>
                <a:cubicBezTo>
                  <a:pt x="14078783" y="7071491"/>
                  <a:pt x="14075145" y="7072880"/>
                  <a:pt x="14071509" y="7074316"/>
                </a:cubicBezTo>
                <a:cubicBezTo>
                  <a:pt x="14062416" y="7077858"/>
                  <a:pt x="14059305" y="7091691"/>
                  <a:pt x="14064043" y="7099542"/>
                </a:cubicBezTo>
                <a:cubicBezTo>
                  <a:pt x="14069785" y="7109068"/>
                  <a:pt x="14079549" y="7110791"/>
                  <a:pt x="14089264" y="7106961"/>
                </a:cubicBezTo>
                <a:lnTo>
                  <a:pt x="14100175" y="7102701"/>
                </a:lnTo>
                <a:cubicBezTo>
                  <a:pt x="14109268" y="7099159"/>
                  <a:pt x="14112379" y="7085325"/>
                  <a:pt x="14107641" y="7077475"/>
                </a:cubicBezTo>
                <a:cubicBezTo>
                  <a:pt x="14101898" y="7067997"/>
                  <a:pt x="14092135" y="7066226"/>
                  <a:pt x="14082420" y="7070055"/>
                </a:cubicBezTo>
                <a:close/>
                <a:moveTo>
                  <a:pt x="14052892" y="7044590"/>
                </a:moveTo>
                <a:cubicBezTo>
                  <a:pt x="14074523" y="7054067"/>
                  <a:pt x="14093953" y="7022331"/>
                  <a:pt x="14072034" y="7012710"/>
                </a:cubicBezTo>
                <a:cubicBezTo>
                  <a:pt x="14050403" y="7003232"/>
                  <a:pt x="14030973" y="7035016"/>
                  <a:pt x="14052892" y="7044590"/>
                </a:cubicBezTo>
                <a:close/>
                <a:moveTo>
                  <a:pt x="14046479" y="7276413"/>
                </a:moveTo>
                <a:cubicBezTo>
                  <a:pt x="14068350" y="7285987"/>
                  <a:pt x="14079214" y="7250421"/>
                  <a:pt x="14057487" y="7240895"/>
                </a:cubicBezTo>
                <a:cubicBezTo>
                  <a:pt x="14035616" y="7231322"/>
                  <a:pt x="14024753" y="7266888"/>
                  <a:pt x="14046479" y="7276413"/>
                </a:cubicBezTo>
                <a:close/>
                <a:moveTo>
                  <a:pt x="14026380" y="7360326"/>
                </a:moveTo>
                <a:cubicBezTo>
                  <a:pt x="14026426" y="7371335"/>
                  <a:pt x="14033892" y="7378276"/>
                  <a:pt x="14044326" y="7379808"/>
                </a:cubicBezTo>
                <a:lnTo>
                  <a:pt x="14052557" y="7380957"/>
                </a:lnTo>
                <a:cubicBezTo>
                  <a:pt x="14062273" y="7382345"/>
                  <a:pt x="14072083" y="7372389"/>
                  <a:pt x="14072034" y="7363007"/>
                </a:cubicBezTo>
                <a:cubicBezTo>
                  <a:pt x="14071988" y="7351996"/>
                  <a:pt x="14064522" y="7345008"/>
                  <a:pt x="14054088" y="7343524"/>
                </a:cubicBezTo>
                <a:lnTo>
                  <a:pt x="14045857" y="7342376"/>
                </a:lnTo>
                <a:cubicBezTo>
                  <a:pt x="14036095" y="7340987"/>
                  <a:pt x="14026331" y="7350943"/>
                  <a:pt x="14026380" y="7360326"/>
                </a:cubicBezTo>
                <a:close/>
                <a:moveTo>
                  <a:pt x="14009486" y="7165695"/>
                </a:moveTo>
                <a:lnTo>
                  <a:pt x="14001924" y="7162392"/>
                </a:lnTo>
                <a:cubicBezTo>
                  <a:pt x="13992736" y="7158371"/>
                  <a:pt x="13981394" y="7165408"/>
                  <a:pt x="13978474" y="7174312"/>
                </a:cubicBezTo>
                <a:cubicBezTo>
                  <a:pt x="13975124" y="7184651"/>
                  <a:pt x="13981154" y="7193746"/>
                  <a:pt x="13990390" y="7197766"/>
                </a:cubicBezTo>
                <a:lnTo>
                  <a:pt x="13997951" y="7201069"/>
                </a:lnTo>
                <a:cubicBezTo>
                  <a:pt x="14007141" y="7205090"/>
                  <a:pt x="14018483" y="7198053"/>
                  <a:pt x="14021402" y="7189151"/>
                </a:cubicBezTo>
                <a:cubicBezTo>
                  <a:pt x="14024753" y="7178859"/>
                  <a:pt x="14018722" y="7169764"/>
                  <a:pt x="14009486" y="7165695"/>
                </a:cubicBezTo>
                <a:close/>
                <a:moveTo>
                  <a:pt x="13970195" y="7098728"/>
                </a:moveTo>
                <a:lnTo>
                  <a:pt x="13977756" y="7102031"/>
                </a:lnTo>
                <a:cubicBezTo>
                  <a:pt x="13986945" y="7106052"/>
                  <a:pt x="13998335" y="7099542"/>
                  <a:pt x="14001446" y="7090591"/>
                </a:cubicBezTo>
                <a:cubicBezTo>
                  <a:pt x="14004987" y="7080491"/>
                  <a:pt x="13999244" y="7070917"/>
                  <a:pt x="13990008" y="7066896"/>
                </a:cubicBezTo>
                <a:lnTo>
                  <a:pt x="13982447" y="7063593"/>
                </a:lnTo>
                <a:cubicBezTo>
                  <a:pt x="13973257" y="7059572"/>
                  <a:pt x="13961867" y="7066083"/>
                  <a:pt x="13958756" y="7075034"/>
                </a:cubicBezTo>
                <a:cubicBezTo>
                  <a:pt x="13955216" y="7085086"/>
                  <a:pt x="13960959" y="7094660"/>
                  <a:pt x="13970195" y="7098728"/>
                </a:cubicBezTo>
                <a:close/>
                <a:moveTo>
                  <a:pt x="13924013" y="7311214"/>
                </a:moveTo>
                <a:cubicBezTo>
                  <a:pt x="13920614" y="7335099"/>
                  <a:pt x="13957943" y="7338258"/>
                  <a:pt x="13961341" y="7314420"/>
                </a:cubicBezTo>
                <a:cubicBezTo>
                  <a:pt x="13964738" y="7290534"/>
                  <a:pt x="13927410" y="7287375"/>
                  <a:pt x="13924013" y="7311214"/>
                </a:cubicBezTo>
                <a:close/>
                <a:moveTo>
                  <a:pt x="13932387" y="7395556"/>
                </a:moveTo>
                <a:cubicBezTo>
                  <a:pt x="13948803" y="7377989"/>
                  <a:pt x="13922960" y="7350847"/>
                  <a:pt x="13906449" y="7368511"/>
                </a:cubicBezTo>
                <a:cubicBezTo>
                  <a:pt x="13890081" y="7386079"/>
                  <a:pt x="13915876" y="7413220"/>
                  <a:pt x="13932387" y="7395556"/>
                </a:cubicBezTo>
                <a:close/>
                <a:moveTo>
                  <a:pt x="13897404" y="7459699"/>
                </a:moveTo>
                <a:cubicBezTo>
                  <a:pt x="13897547" y="7463624"/>
                  <a:pt x="13897644" y="7467549"/>
                  <a:pt x="13897787" y="7471474"/>
                </a:cubicBezTo>
                <a:cubicBezTo>
                  <a:pt x="13898121" y="7481575"/>
                  <a:pt x="13907454" y="7489760"/>
                  <a:pt x="13917457" y="7489281"/>
                </a:cubicBezTo>
                <a:cubicBezTo>
                  <a:pt x="13927746" y="7488755"/>
                  <a:pt x="13935546" y="7479756"/>
                  <a:pt x="13935212" y="7469608"/>
                </a:cubicBezTo>
                <a:cubicBezTo>
                  <a:pt x="13935164" y="7468028"/>
                  <a:pt x="13935115" y="7466449"/>
                  <a:pt x="13935067" y="7464869"/>
                </a:cubicBezTo>
                <a:cubicBezTo>
                  <a:pt x="13935546" y="7464964"/>
                  <a:pt x="13935977" y="7465347"/>
                  <a:pt x="13936503" y="7465444"/>
                </a:cubicBezTo>
                <a:lnTo>
                  <a:pt x="13944734" y="7466640"/>
                </a:lnTo>
                <a:cubicBezTo>
                  <a:pt x="13954737" y="7468076"/>
                  <a:pt x="13964738" y="7462523"/>
                  <a:pt x="13966941" y="7452136"/>
                </a:cubicBezTo>
                <a:cubicBezTo>
                  <a:pt x="13968951" y="7442706"/>
                  <a:pt x="13962489" y="7431361"/>
                  <a:pt x="13952440" y="7429925"/>
                </a:cubicBezTo>
                <a:lnTo>
                  <a:pt x="13944208" y="7428777"/>
                </a:lnTo>
                <a:cubicBezTo>
                  <a:pt x="13934876" y="7427436"/>
                  <a:pt x="13925783" y="7432366"/>
                  <a:pt x="13922817" y="7441413"/>
                </a:cubicBezTo>
                <a:cubicBezTo>
                  <a:pt x="13920423" y="7440456"/>
                  <a:pt x="13917839" y="7439930"/>
                  <a:pt x="13915208" y="7440073"/>
                </a:cubicBezTo>
                <a:cubicBezTo>
                  <a:pt x="13904870" y="7440552"/>
                  <a:pt x="13897070" y="7449551"/>
                  <a:pt x="13897404" y="7459699"/>
                </a:cubicBezTo>
                <a:close/>
                <a:moveTo>
                  <a:pt x="13831649" y="7313942"/>
                </a:moveTo>
                <a:cubicBezTo>
                  <a:pt x="13837440" y="7320978"/>
                  <a:pt x="13851078" y="7323898"/>
                  <a:pt x="13858018" y="7316431"/>
                </a:cubicBezTo>
                <a:lnTo>
                  <a:pt x="13863712" y="7310352"/>
                </a:lnTo>
                <a:cubicBezTo>
                  <a:pt x="13870653" y="7302980"/>
                  <a:pt x="13873236" y="7292497"/>
                  <a:pt x="13866201" y="7283977"/>
                </a:cubicBezTo>
                <a:cubicBezTo>
                  <a:pt x="13860410" y="7276940"/>
                  <a:pt x="13846771" y="7274020"/>
                  <a:pt x="13839832" y="7281488"/>
                </a:cubicBezTo>
                <a:lnTo>
                  <a:pt x="13834138" y="7287567"/>
                </a:lnTo>
                <a:cubicBezTo>
                  <a:pt x="13827246" y="7294938"/>
                  <a:pt x="13824614" y="7305421"/>
                  <a:pt x="13831649" y="7313942"/>
                </a:cubicBezTo>
                <a:close/>
                <a:moveTo>
                  <a:pt x="13828538" y="7391487"/>
                </a:moveTo>
                <a:cubicBezTo>
                  <a:pt x="13825140" y="7415325"/>
                  <a:pt x="13862659" y="7415469"/>
                  <a:pt x="13866010" y="7391918"/>
                </a:cubicBezTo>
                <a:cubicBezTo>
                  <a:pt x="13869408" y="7368128"/>
                  <a:pt x="13831935" y="7367984"/>
                  <a:pt x="13828538" y="7391487"/>
                </a:cubicBezTo>
                <a:close/>
                <a:moveTo>
                  <a:pt x="13825713" y="7539160"/>
                </a:moveTo>
                <a:cubicBezTo>
                  <a:pt x="13829926" y="7551318"/>
                  <a:pt x="13832654" y="7565965"/>
                  <a:pt x="13842272" y="7575252"/>
                </a:cubicBezTo>
                <a:cubicBezTo>
                  <a:pt x="13843565" y="7576496"/>
                  <a:pt x="13844904" y="7577501"/>
                  <a:pt x="13846245" y="7578459"/>
                </a:cubicBezTo>
                <a:lnTo>
                  <a:pt x="13849547" y="7582863"/>
                </a:lnTo>
                <a:cubicBezTo>
                  <a:pt x="13855624" y="7590953"/>
                  <a:pt x="13868595" y="7591192"/>
                  <a:pt x="13875964" y="7584921"/>
                </a:cubicBezTo>
                <a:cubicBezTo>
                  <a:pt x="13876538" y="7584395"/>
                  <a:pt x="13877017" y="7583868"/>
                  <a:pt x="13877495" y="7583294"/>
                </a:cubicBezTo>
                <a:cubicBezTo>
                  <a:pt x="13880175" y="7582767"/>
                  <a:pt x="13882903" y="7582193"/>
                  <a:pt x="13885535" y="7581379"/>
                </a:cubicBezTo>
                <a:cubicBezTo>
                  <a:pt x="13888837" y="7580422"/>
                  <a:pt x="13891853" y="7578315"/>
                  <a:pt x="13894293" y="7575635"/>
                </a:cubicBezTo>
                <a:cubicBezTo>
                  <a:pt x="13896782" y="7575347"/>
                  <a:pt x="13899128" y="7574725"/>
                  <a:pt x="13900946" y="7573385"/>
                </a:cubicBezTo>
                <a:cubicBezTo>
                  <a:pt x="13907119" y="7568742"/>
                  <a:pt x="13912431" y="7564386"/>
                  <a:pt x="13915399" y="7557014"/>
                </a:cubicBezTo>
                <a:cubicBezTo>
                  <a:pt x="13916690" y="7553807"/>
                  <a:pt x="13917265" y="7551318"/>
                  <a:pt x="13917503" y="7547728"/>
                </a:cubicBezTo>
                <a:cubicBezTo>
                  <a:pt x="13919179" y="7561179"/>
                  <a:pt x="13938848" y="7571518"/>
                  <a:pt x="13951244" y="7558211"/>
                </a:cubicBezTo>
                <a:cubicBezTo>
                  <a:pt x="13952583" y="7556775"/>
                  <a:pt x="13953158" y="7555291"/>
                  <a:pt x="13953924" y="7553807"/>
                </a:cubicBezTo>
                <a:cubicBezTo>
                  <a:pt x="13962777" y="7565343"/>
                  <a:pt x="13984313" y="7565726"/>
                  <a:pt x="13986897" y="7547632"/>
                </a:cubicBezTo>
                <a:cubicBezTo>
                  <a:pt x="13990104" y="7525278"/>
                  <a:pt x="13958182" y="7516997"/>
                  <a:pt x="13951578" y="7536001"/>
                </a:cubicBezTo>
                <a:cubicBezTo>
                  <a:pt x="13949329" y="7533367"/>
                  <a:pt x="13946266" y="7531549"/>
                  <a:pt x="13943012" y="7530208"/>
                </a:cubicBezTo>
                <a:lnTo>
                  <a:pt x="13947990" y="7526619"/>
                </a:lnTo>
                <a:cubicBezTo>
                  <a:pt x="13956173" y="7520778"/>
                  <a:pt x="13960431" y="7510774"/>
                  <a:pt x="13955168" y="7501296"/>
                </a:cubicBezTo>
                <a:cubicBezTo>
                  <a:pt x="13950670" y="7493303"/>
                  <a:pt x="13938083" y="7488276"/>
                  <a:pt x="13929852" y="7494164"/>
                </a:cubicBezTo>
                <a:lnTo>
                  <a:pt x="13920328" y="7500961"/>
                </a:lnTo>
                <a:cubicBezTo>
                  <a:pt x="13914537" y="7505077"/>
                  <a:pt x="13910947" y="7511349"/>
                  <a:pt x="13911044" y="7517954"/>
                </a:cubicBezTo>
                <a:cubicBezTo>
                  <a:pt x="13907837" y="7516375"/>
                  <a:pt x="13904343" y="7515370"/>
                  <a:pt x="13900706" y="7515561"/>
                </a:cubicBezTo>
                <a:cubicBezTo>
                  <a:pt x="13899174" y="7513790"/>
                  <a:pt x="13897356" y="7512354"/>
                  <a:pt x="13895250" y="7510822"/>
                </a:cubicBezTo>
                <a:cubicBezTo>
                  <a:pt x="13894581" y="7510200"/>
                  <a:pt x="13893959" y="7509625"/>
                  <a:pt x="13893337" y="7509003"/>
                </a:cubicBezTo>
                <a:cubicBezTo>
                  <a:pt x="13891231" y="7506226"/>
                  <a:pt x="13888742" y="7503737"/>
                  <a:pt x="13886588" y="7500961"/>
                </a:cubicBezTo>
                <a:cubicBezTo>
                  <a:pt x="13880320" y="7492919"/>
                  <a:pt x="13870604" y="7494021"/>
                  <a:pt x="13863521" y="7499190"/>
                </a:cubicBezTo>
                <a:cubicBezTo>
                  <a:pt x="13856725" y="7494021"/>
                  <a:pt x="13847153" y="7492728"/>
                  <a:pt x="13839592" y="7500818"/>
                </a:cubicBezTo>
                <a:cubicBezTo>
                  <a:pt x="13834472" y="7506275"/>
                  <a:pt x="13833898" y="7512497"/>
                  <a:pt x="13835573" y="7518050"/>
                </a:cubicBezTo>
                <a:cubicBezTo>
                  <a:pt x="13827725" y="7521257"/>
                  <a:pt x="13822077" y="7528773"/>
                  <a:pt x="13825713" y="7539160"/>
                </a:cubicBezTo>
                <a:close/>
                <a:moveTo>
                  <a:pt x="13789869" y="7592580"/>
                </a:moveTo>
                <a:cubicBezTo>
                  <a:pt x="13781446" y="7590761"/>
                  <a:pt x="13773358" y="7594255"/>
                  <a:pt x="13768860" y="7602153"/>
                </a:cubicBezTo>
                <a:cubicBezTo>
                  <a:pt x="13763021" y="7612397"/>
                  <a:pt x="13757374" y="7625369"/>
                  <a:pt x="13760485" y="7637289"/>
                </a:cubicBezTo>
                <a:cubicBezTo>
                  <a:pt x="13760485" y="7638868"/>
                  <a:pt x="13760628" y="7640448"/>
                  <a:pt x="13760963" y="7642028"/>
                </a:cubicBezTo>
                <a:cubicBezTo>
                  <a:pt x="13762495" y="7649734"/>
                  <a:pt x="13768143" y="7655813"/>
                  <a:pt x="13776086" y="7657249"/>
                </a:cubicBezTo>
                <a:cubicBezTo>
                  <a:pt x="13783983" y="7658685"/>
                  <a:pt x="13789295" y="7654904"/>
                  <a:pt x="13794894" y="7650117"/>
                </a:cubicBezTo>
                <a:cubicBezTo>
                  <a:pt x="13790491" y="7653899"/>
                  <a:pt x="13795468" y="7649830"/>
                  <a:pt x="13796378" y="7649160"/>
                </a:cubicBezTo>
                <a:cubicBezTo>
                  <a:pt x="13797623" y="7648298"/>
                  <a:pt x="13798914" y="7647533"/>
                  <a:pt x="13800158" y="7646671"/>
                </a:cubicBezTo>
                <a:cubicBezTo>
                  <a:pt x="13800397" y="7646575"/>
                  <a:pt x="13800494" y="7646479"/>
                  <a:pt x="13800637" y="7646384"/>
                </a:cubicBezTo>
                <a:cubicBezTo>
                  <a:pt x="13801116" y="7646192"/>
                  <a:pt x="13801547" y="7646000"/>
                  <a:pt x="13802024" y="7645857"/>
                </a:cubicBezTo>
                <a:cubicBezTo>
                  <a:pt x="13811357" y="7647006"/>
                  <a:pt x="13820545" y="7639969"/>
                  <a:pt x="13822268" y="7630922"/>
                </a:cubicBezTo>
                <a:cubicBezTo>
                  <a:pt x="13824231" y="7620583"/>
                  <a:pt x="13817196" y="7611344"/>
                  <a:pt x="13807338" y="7609047"/>
                </a:cubicBezTo>
                <a:cubicBezTo>
                  <a:pt x="13806331" y="7608807"/>
                  <a:pt x="13805278" y="7608855"/>
                  <a:pt x="13804274" y="7608712"/>
                </a:cubicBezTo>
                <a:cubicBezTo>
                  <a:pt x="13803605" y="7602871"/>
                  <a:pt x="13800303" y="7597271"/>
                  <a:pt x="13795325" y="7594399"/>
                </a:cubicBezTo>
                <a:cubicBezTo>
                  <a:pt x="13799632" y="7594878"/>
                  <a:pt x="13804179" y="7593394"/>
                  <a:pt x="13808294" y="7588990"/>
                </a:cubicBezTo>
                <a:cubicBezTo>
                  <a:pt x="13824566" y="7571614"/>
                  <a:pt x="13800637" y="7542750"/>
                  <a:pt x="13784174" y="7560317"/>
                </a:cubicBezTo>
                <a:cubicBezTo>
                  <a:pt x="13773789" y="7571470"/>
                  <a:pt x="13779867" y="7587219"/>
                  <a:pt x="13789869" y="7592580"/>
                </a:cubicBezTo>
                <a:close/>
                <a:moveTo>
                  <a:pt x="13723012" y="7537868"/>
                </a:moveTo>
                <a:cubicBezTo>
                  <a:pt x="13728086" y="7543659"/>
                  <a:pt x="13734833" y="7546388"/>
                  <a:pt x="13742442" y="7547010"/>
                </a:cubicBezTo>
                <a:cubicBezTo>
                  <a:pt x="13752206" y="7547824"/>
                  <a:pt x="13762160" y="7539542"/>
                  <a:pt x="13762399" y="7529538"/>
                </a:cubicBezTo>
                <a:cubicBezTo>
                  <a:pt x="13762543" y="7522549"/>
                  <a:pt x="13759241" y="7516375"/>
                  <a:pt x="13753928" y="7512785"/>
                </a:cubicBezTo>
                <a:cubicBezTo>
                  <a:pt x="13752349" y="7507567"/>
                  <a:pt x="13748712" y="7503163"/>
                  <a:pt x="13742682" y="7501105"/>
                </a:cubicBezTo>
                <a:cubicBezTo>
                  <a:pt x="13734020" y="7498185"/>
                  <a:pt x="13720954" y="7502876"/>
                  <a:pt x="13718945" y="7512880"/>
                </a:cubicBezTo>
                <a:cubicBezTo>
                  <a:pt x="13717078" y="7521688"/>
                  <a:pt x="13716696" y="7530687"/>
                  <a:pt x="13723012" y="7537868"/>
                </a:cubicBezTo>
                <a:close/>
                <a:moveTo>
                  <a:pt x="13710808" y="7660743"/>
                </a:moveTo>
                <a:lnTo>
                  <a:pt x="13717844" y="7670174"/>
                </a:lnTo>
                <a:cubicBezTo>
                  <a:pt x="13723922" y="7678264"/>
                  <a:pt x="13736843" y="7678646"/>
                  <a:pt x="13744261" y="7672423"/>
                </a:cubicBezTo>
                <a:cubicBezTo>
                  <a:pt x="13752397" y="7665530"/>
                  <a:pt x="13752588" y="7654138"/>
                  <a:pt x="13746510" y="7646000"/>
                </a:cubicBezTo>
                <a:cubicBezTo>
                  <a:pt x="13744166" y="7642841"/>
                  <a:pt x="13741820" y="7639730"/>
                  <a:pt x="13739428" y="7636571"/>
                </a:cubicBezTo>
                <a:cubicBezTo>
                  <a:pt x="13733350" y="7628481"/>
                  <a:pt x="13720429" y="7628098"/>
                  <a:pt x="13713011" y="7634321"/>
                </a:cubicBezTo>
                <a:cubicBezTo>
                  <a:pt x="13704923" y="7641214"/>
                  <a:pt x="13704731" y="7652654"/>
                  <a:pt x="13710808" y="7660743"/>
                </a:cubicBezTo>
                <a:close/>
                <a:moveTo>
                  <a:pt x="13685397" y="7691858"/>
                </a:moveTo>
                <a:cubicBezTo>
                  <a:pt x="13672811" y="7690182"/>
                  <a:pt x="13659220" y="7699277"/>
                  <a:pt x="13665249" y="7713877"/>
                </a:cubicBezTo>
                <a:cubicBezTo>
                  <a:pt x="13670465" y="7726610"/>
                  <a:pt x="13684679" y="7728764"/>
                  <a:pt x="13694060" y="7724073"/>
                </a:cubicBezTo>
                <a:cubicBezTo>
                  <a:pt x="13691618" y="7727806"/>
                  <a:pt x="13690997" y="7732689"/>
                  <a:pt x="13693341" y="7738385"/>
                </a:cubicBezTo>
                <a:cubicBezTo>
                  <a:pt x="13702386" y="7760452"/>
                  <a:pt x="13738615" y="7750783"/>
                  <a:pt x="13729473" y="7728477"/>
                </a:cubicBezTo>
                <a:cubicBezTo>
                  <a:pt x="13724257" y="7715792"/>
                  <a:pt x="13710091" y="7713638"/>
                  <a:pt x="13700711" y="7718281"/>
                </a:cubicBezTo>
                <a:cubicBezTo>
                  <a:pt x="13703104" y="7714547"/>
                  <a:pt x="13703775" y="7709713"/>
                  <a:pt x="13701429" y="7704016"/>
                </a:cubicBezTo>
                <a:cubicBezTo>
                  <a:pt x="13699659" y="7699660"/>
                  <a:pt x="13696786" y="7696597"/>
                  <a:pt x="13693437" y="7694538"/>
                </a:cubicBezTo>
                <a:cubicBezTo>
                  <a:pt x="13701669" y="7695974"/>
                  <a:pt x="13710331" y="7692145"/>
                  <a:pt x="13714016" y="7684151"/>
                </a:cubicBezTo>
                <a:cubicBezTo>
                  <a:pt x="13718131" y="7675200"/>
                  <a:pt x="13714159" y="7663233"/>
                  <a:pt x="13704826" y="7659307"/>
                </a:cubicBezTo>
                <a:lnTo>
                  <a:pt x="13693963" y="7654760"/>
                </a:lnTo>
                <a:cubicBezTo>
                  <a:pt x="13684631" y="7650835"/>
                  <a:pt x="13673433" y="7654569"/>
                  <a:pt x="13669126" y="7663951"/>
                </a:cubicBezTo>
                <a:cubicBezTo>
                  <a:pt x="13665009" y="7672950"/>
                  <a:pt x="13668982" y="7684869"/>
                  <a:pt x="13678314" y="7688795"/>
                </a:cubicBezTo>
                <a:lnTo>
                  <a:pt x="13685397" y="7691858"/>
                </a:lnTo>
                <a:close/>
                <a:moveTo>
                  <a:pt x="13633855" y="7741831"/>
                </a:moveTo>
                <a:cubicBezTo>
                  <a:pt x="13630457" y="7765670"/>
                  <a:pt x="13667882" y="7767776"/>
                  <a:pt x="13671279" y="7743986"/>
                </a:cubicBezTo>
                <a:cubicBezTo>
                  <a:pt x="13674629" y="7720148"/>
                  <a:pt x="13637253" y="7718041"/>
                  <a:pt x="13633855" y="7741831"/>
                </a:cubicBezTo>
                <a:close/>
                <a:moveTo>
                  <a:pt x="13621364" y="7914491"/>
                </a:moveTo>
                <a:cubicBezTo>
                  <a:pt x="13625767" y="7923920"/>
                  <a:pt x="13636008" y="7928372"/>
                  <a:pt x="13645820" y="7924638"/>
                </a:cubicBezTo>
                <a:cubicBezTo>
                  <a:pt x="13646106" y="7924543"/>
                  <a:pt x="13646249" y="7924495"/>
                  <a:pt x="13646489" y="7924400"/>
                </a:cubicBezTo>
                <a:cubicBezTo>
                  <a:pt x="13646585" y="7924400"/>
                  <a:pt x="13646633" y="7924400"/>
                  <a:pt x="13646728" y="7924400"/>
                </a:cubicBezTo>
                <a:cubicBezTo>
                  <a:pt x="13646825" y="7924400"/>
                  <a:pt x="13646825" y="7924400"/>
                  <a:pt x="13646968" y="7924447"/>
                </a:cubicBezTo>
                <a:cubicBezTo>
                  <a:pt x="13648116" y="7924926"/>
                  <a:pt x="13649217" y="7925453"/>
                  <a:pt x="13650270" y="7926074"/>
                </a:cubicBezTo>
                <a:cubicBezTo>
                  <a:pt x="13659171" y="7930910"/>
                  <a:pt x="13671184" y="7924256"/>
                  <a:pt x="13674629" y="7915640"/>
                </a:cubicBezTo>
                <a:cubicBezTo>
                  <a:pt x="13678745" y="7905348"/>
                  <a:pt x="13673145" y="7896110"/>
                  <a:pt x="13664196" y="7891275"/>
                </a:cubicBezTo>
                <a:cubicBezTo>
                  <a:pt x="13653955" y="7885723"/>
                  <a:pt x="13642230" y="7885961"/>
                  <a:pt x="13631510" y="7889982"/>
                </a:cubicBezTo>
                <a:cubicBezTo>
                  <a:pt x="13622321" y="7893429"/>
                  <a:pt x="13617152" y="7905492"/>
                  <a:pt x="13621364" y="7914491"/>
                </a:cubicBezTo>
                <a:close/>
                <a:moveTo>
                  <a:pt x="13584609" y="7714356"/>
                </a:moveTo>
                <a:cubicBezTo>
                  <a:pt x="13593751" y="7736662"/>
                  <a:pt x="13626150" y="7717754"/>
                  <a:pt x="13617152" y="7695783"/>
                </a:cubicBezTo>
                <a:cubicBezTo>
                  <a:pt x="13608012" y="7673477"/>
                  <a:pt x="13575565" y="7692385"/>
                  <a:pt x="13584609" y="7714356"/>
                </a:cubicBezTo>
                <a:close/>
                <a:moveTo>
                  <a:pt x="13552306" y="7885100"/>
                </a:moveTo>
                <a:lnTo>
                  <a:pt x="13563169" y="7889648"/>
                </a:lnTo>
                <a:cubicBezTo>
                  <a:pt x="13563648" y="7889839"/>
                  <a:pt x="13564174" y="7889743"/>
                  <a:pt x="13564653" y="7889935"/>
                </a:cubicBezTo>
                <a:cubicBezTo>
                  <a:pt x="13564174" y="7893860"/>
                  <a:pt x="13564557" y="7897833"/>
                  <a:pt x="13566759" y="7901279"/>
                </a:cubicBezTo>
                <a:lnTo>
                  <a:pt x="13570875" y="7907837"/>
                </a:lnTo>
                <a:cubicBezTo>
                  <a:pt x="13561542" y="7899221"/>
                  <a:pt x="13545175" y="7898886"/>
                  <a:pt x="13541730" y="7914347"/>
                </a:cubicBezTo>
                <a:cubicBezTo>
                  <a:pt x="13538715" y="7927750"/>
                  <a:pt x="13549099" y="7937659"/>
                  <a:pt x="13559485" y="7939239"/>
                </a:cubicBezTo>
                <a:cubicBezTo>
                  <a:pt x="13555369" y="7940914"/>
                  <a:pt x="13552019" y="7944504"/>
                  <a:pt x="13550679" y="7950535"/>
                </a:cubicBezTo>
                <a:cubicBezTo>
                  <a:pt x="13545463" y="7973799"/>
                  <a:pt x="13580685" y="7986628"/>
                  <a:pt x="13585950" y="7963172"/>
                </a:cubicBezTo>
                <a:cubicBezTo>
                  <a:pt x="13588965" y="7949770"/>
                  <a:pt x="13578579" y="7939908"/>
                  <a:pt x="13568243" y="7938329"/>
                </a:cubicBezTo>
                <a:cubicBezTo>
                  <a:pt x="13572311" y="7936654"/>
                  <a:pt x="13575661" y="7933064"/>
                  <a:pt x="13577000" y="7927032"/>
                </a:cubicBezTo>
                <a:cubicBezTo>
                  <a:pt x="13578053" y="7922437"/>
                  <a:pt x="13577479" y="7918272"/>
                  <a:pt x="13575852" y="7914682"/>
                </a:cubicBezTo>
                <a:cubicBezTo>
                  <a:pt x="13581786" y="7920570"/>
                  <a:pt x="13591071" y="7922389"/>
                  <a:pt x="13598680" y="7917937"/>
                </a:cubicBezTo>
                <a:cubicBezTo>
                  <a:pt x="13607199" y="7912959"/>
                  <a:pt x="13610787" y="7900897"/>
                  <a:pt x="13605380" y="7892328"/>
                </a:cubicBezTo>
                <a:lnTo>
                  <a:pt x="13599062" y="7882371"/>
                </a:lnTo>
                <a:cubicBezTo>
                  <a:pt x="13596574" y="7878446"/>
                  <a:pt x="13592794" y="7875766"/>
                  <a:pt x="13588582" y="7874378"/>
                </a:cubicBezTo>
                <a:cubicBezTo>
                  <a:pt x="13589395" y="7866384"/>
                  <a:pt x="13585137" y="7858246"/>
                  <a:pt x="13577431" y="7855039"/>
                </a:cubicBezTo>
                <a:lnTo>
                  <a:pt x="13566568" y="7850491"/>
                </a:lnTo>
                <a:cubicBezTo>
                  <a:pt x="13557235" y="7846566"/>
                  <a:pt x="13545942" y="7851353"/>
                  <a:pt x="13542112" y="7860640"/>
                </a:cubicBezTo>
                <a:cubicBezTo>
                  <a:pt x="13538236" y="7870069"/>
                  <a:pt x="13542974" y="7881223"/>
                  <a:pt x="13552306" y="7885100"/>
                </a:cubicBezTo>
                <a:close/>
                <a:moveTo>
                  <a:pt x="13478032" y="8083656"/>
                </a:moveTo>
                <a:lnTo>
                  <a:pt x="13486167" y="8085474"/>
                </a:lnTo>
                <a:cubicBezTo>
                  <a:pt x="13496027" y="8087676"/>
                  <a:pt x="13506411" y="8084134"/>
                  <a:pt x="13509952" y="8073795"/>
                </a:cubicBezTo>
                <a:cubicBezTo>
                  <a:pt x="13510049" y="8073460"/>
                  <a:pt x="13510095" y="8073029"/>
                  <a:pt x="13510192" y="8072694"/>
                </a:cubicBezTo>
                <a:cubicBezTo>
                  <a:pt x="13518950" y="8073077"/>
                  <a:pt x="13528235" y="8068530"/>
                  <a:pt x="13530675" y="8057615"/>
                </a:cubicBezTo>
                <a:cubicBezTo>
                  <a:pt x="13532542" y="8049286"/>
                  <a:pt x="13529048" y="8043351"/>
                  <a:pt x="13523544" y="8040144"/>
                </a:cubicBezTo>
                <a:cubicBezTo>
                  <a:pt x="13521868" y="8033969"/>
                  <a:pt x="13517370" y="8028608"/>
                  <a:pt x="13510623" y="8027124"/>
                </a:cubicBezTo>
                <a:lnTo>
                  <a:pt x="13502486" y="8025305"/>
                </a:lnTo>
                <a:cubicBezTo>
                  <a:pt x="13492916" y="8023150"/>
                  <a:pt x="13481765" y="8028368"/>
                  <a:pt x="13479563" y="8038564"/>
                </a:cubicBezTo>
                <a:cubicBezTo>
                  <a:pt x="13478894" y="8041723"/>
                  <a:pt x="13479037" y="8045026"/>
                  <a:pt x="13479850" y="8048137"/>
                </a:cubicBezTo>
                <a:cubicBezTo>
                  <a:pt x="13473820" y="8049430"/>
                  <a:pt x="13468651" y="8053212"/>
                  <a:pt x="13466355" y="8059913"/>
                </a:cubicBezTo>
                <a:cubicBezTo>
                  <a:pt x="13463339" y="8068673"/>
                  <a:pt x="13468077" y="8081453"/>
                  <a:pt x="13478032" y="8083656"/>
                </a:cubicBezTo>
                <a:close/>
                <a:moveTo>
                  <a:pt x="13473820" y="8296189"/>
                </a:moveTo>
                <a:lnTo>
                  <a:pt x="13481956" y="8298007"/>
                </a:lnTo>
                <a:cubicBezTo>
                  <a:pt x="13491815" y="8300209"/>
                  <a:pt x="13502200" y="8295471"/>
                  <a:pt x="13505214" y="8285322"/>
                </a:cubicBezTo>
                <a:cubicBezTo>
                  <a:pt x="13507943" y="8276084"/>
                  <a:pt x="13502440" y="8264309"/>
                  <a:pt x="13492533" y="8262059"/>
                </a:cubicBezTo>
                <a:lnTo>
                  <a:pt x="13484397" y="8260240"/>
                </a:lnTo>
                <a:cubicBezTo>
                  <a:pt x="13474538" y="8258038"/>
                  <a:pt x="13464153" y="8262777"/>
                  <a:pt x="13461139" y="8272924"/>
                </a:cubicBezTo>
                <a:cubicBezTo>
                  <a:pt x="13458410" y="8282163"/>
                  <a:pt x="13463913" y="8293939"/>
                  <a:pt x="13473820" y="8296189"/>
                </a:cubicBezTo>
                <a:close/>
                <a:moveTo>
                  <a:pt x="13470375" y="8542947"/>
                </a:moveTo>
                <a:lnTo>
                  <a:pt x="13494734" y="8548403"/>
                </a:lnTo>
                <a:cubicBezTo>
                  <a:pt x="13504306" y="8550557"/>
                  <a:pt x="13515409" y="8544861"/>
                  <a:pt x="13517466" y="8534761"/>
                </a:cubicBezTo>
                <a:cubicBezTo>
                  <a:pt x="13519476" y="8524996"/>
                  <a:pt x="13514068" y="8514321"/>
                  <a:pt x="13503875" y="8512024"/>
                </a:cubicBezTo>
                <a:lnTo>
                  <a:pt x="13479516" y="8506519"/>
                </a:lnTo>
                <a:cubicBezTo>
                  <a:pt x="13469944" y="8504413"/>
                  <a:pt x="13458841" y="8510062"/>
                  <a:pt x="13456783" y="8520162"/>
                </a:cubicBezTo>
                <a:cubicBezTo>
                  <a:pt x="13454774" y="8529975"/>
                  <a:pt x="13460134" y="8540649"/>
                  <a:pt x="13470375" y="8542947"/>
                </a:cubicBezTo>
                <a:close/>
                <a:moveTo>
                  <a:pt x="13301918" y="8814357"/>
                </a:moveTo>
                <a:lnTo>
                  <a:pt x="13306034" y="8821250"/>
                </a:lnTo>
                <a:cubicBezTo>
                  <a:pt x="13310915" y="8829291"/>
                  <a:pt x="13322975" y="8832451"/>
                  <a:pt x="13330871" y="8826994"/>
                </a:cubicBezTo>
                <a:cubicBezTo>
                  <a:pt x="13339007" y="8821345"/>
                  <a:pt x="13341830" y="8810767"/>
                  <a:pt x="13336613" y="8802103"/>
                </a:cubicBezTo>
                <a:lnTo>
                  <a:pt x="13332498" y="8795210"/>
                </a:lnTo>
                <a:cubicBezTo>
                  <a:pt x="13327617" y="8787168"/>
                  <a:pt x="13315557" y="8784009"/>
                  <a:pt x="13307661" y="8789465"/>
                </a:cubicBezTo>
                <a:cubicBezTo>
                  <a:pt x="13299524" y="8795114"/>
                  <a:pt x="13296701" y="8805693"/>
                  <a:pt x="13301918" y="8814357"/>
                </a:cubicBezTo>
                <a:close/>
                <a:moveTo>
                  <a:pt x="13319434" y="8711489"/>
                </a:moveTo>
                <a:cubicBezTo>
                  <a:pt x="13307469" y="8691672"/>
                  <a:pt x="13275213" y="8707803"/>
                  <a:pt x="13287225" y="8727716"/>
                </a:cubicBezTo>
                <a:cubicBezTo>
                  <a:pt x="13299142" y="8747485"/>
                  <a:pt x="13331398" y="8731354"/>
                  <a:pt x="13319434" y="8711489"/>
                </a:cubicBezTo>
                <a:close/>
                <a:moveTo>
                  <a:pt x="13508277" y="8590479"/>
                </a:moveTo>
                <a:cubicBezTo>
                  <a:pt x="13504306" y="8582868"/>
                  <a:pt x="13499089" y="8575927"/>
                  <a:pt x="13489996" y="8574348"/>
                </a:cubicBezTo>
                <a:cubicBezTo>
                  <a:pt x="13482722" y="8573104"/>
                  <a:pt x="13475974" y="8575209"/>
                  <a:pt x="13469944" y="8579374"/>
                </a:cubicBezTo>
                <a:cubicBezTo>
                  <a:pt x="13462192" y="8584687"/>
                  <a:pt x="13459751" y="8596942"/>
                  <a:pt x="13465685" y="8604504"/>
                </a:cubicBezTo>
                <a:cubicBezTo>
                  <a:pt x="13469801" y="8609770"/>
                  <a:pt x="13476022" y="8612403"/>
                  <a:pt x="13482196" y="8611828"/>
                </a:cubicBezTo>
                <a:cubicBezTo>
                  <a:pt x="13486598" y="8614748"/>
                  <a:pt x="13491911" y="8615802"/>
                  <a:pt x="13497702" y="8613695"/>
                </a:cubicBezTo>
                <a:cubicBezTo>
                  <a:pt x="13505933" y="8610632"/>
                  <a:pt x="13512824" y="8599143"/>
                  <a:pt x="13508277" y="8590479"/>
                </a:cubicBezTo>
                <a:close/>
                <a:moveTo>
                  <a:pt x="13499951" y="8737865"/>
                </a:moveTo>
                <a:cubicBezTo>
                  <a:pt x="13500094" y="8732407"/>
                  <a:pt x="13498084" y="8727094"/>
                  <a:pt x="13493011" y="8723169"/>
                </a:cubicBezTo>
                <a:cubicBezTo>
                  <a:pt x="13485737" y="8717616"/>
                  <a:pt x="13471858" y="8717903"/>
                  <a:pt x="13466738" y="8726663"/>
                </a:cubicBezTo>
                <a:cubicBezTo>
                  <a:pt x="13462238" y="8734370"/>
                  <a:pt x="13458984" y="8742795"/>
                  <a:pt x="13462622" y="8751650"/>
                </a:cubicBezTo>
                <a:cubicBezTo>
                  <a:pt x="13464201" y="8755480"/>
                  <a:pt x="13466593" y="8758496"/>
                  <a:pt x="13469513" y="8761080"/>
                </a:cubicBezTo>
                <a:cubicBezTo>
                  <a:pt x="13469609" y="8764096"/>
                  <a:pt x="13470232" y="8767207"/>
                  <a:pt x="13472098" y="8770270"/>
                </a:cubicBezTo>
                <a:cubicBezTo>
                  <a:pt x="13482673" y="8787838"/>
                  <a:pt x="13505742" y="8772090"/>
                  <a:pt x="13502774" y="8754618"/>
                </a:cubicBezTo>
                <a:cubicBezTo>
                  <a:pt x="13504401" y="8748683"/>
                  <a:pt x="13503491" y="8742508"/>
                  <a:pt x="13499951" y="8737865"/>
                </a:cubicBezTo>
                <a:close/>
                <a:moveTo>
                  <a:pt x="13450896" y="8661659"/>
                </a:moveTo>
                <a:lnTo>
                  <a:pt x="13439890" y="8658930"/>
                </a:lnTo>
                <a:cubicBezTo>
                  <a:pt x="13430414" y="8656584"/>
                  <a:pt x="13420556" y="8664148"/>
                  <a:pt x="13418833" y="8673338"/>
                </a:cubicBezTo>
                <a:cubicBezTo>
                  <a:pt x="13416966" y="8683391"/>
                  <a:pt x="13423762" y="8692055"/>
                  <a:pt x="13433237" y="8694400"/>
                </a:cubicBezTo>
                <a:cubicBezTo>
                  <a:pt x="13436922" y="8695310"/>
                  <a:pt x="13440560" y="8696219"/>
                  <a:pt x="13444245" y="8697128"/>
                </a:cubicBezTo>
                <a:cubicBezTo>
                  <a:pt x="13453721" y="8699474"/>
                  <a:pt x="13463579" y="8691911"/>
                  <a:pt x="13465302" y="8682720"/>
                </a:cubicBezTo>
                <a:cubicBezTo>
                  <a:pt x="13467169" y="8672668"/>
                  <a:pt x="13460373" y="8664004"/>
                  <a:pt x="13450896" y="8661659"/>
                </a:cubicBezTo>
                <a:close/>
                <a:moveTo>
                  <a:pt x="13404811" y="8561806"/>
                </a:moveTo>
                <a:cubicBezTo>
                  <a:pt x="13399546" y="8585309"/>
                  <a:pt x="13436683" y="8590383"/>
                  <a:pt x="13441948" y="8566928"/>
                </a:cubicBezTo>
                <a:cubicBezTo>
                  <a:pt x="13447211" y="8543473"/>
                  <a:pt x="13410074" y="8538399"/>
                  <a:pt x="13404811" y="8561806"/>
                </a:cubicBezTo>
                <a:close/>
                <a:moveTo>
                  <a:pt x="13423236" y="8455349"/>
                </a:moveTo>
                <a:cubicBezTo>
                  <a:pt x="13422087" y="8446589"/>
                  <a:pt x="13415387" y="8441179"/>
                  <a:pt x="13407442" y="8439743"/>
                </a:cubicBezTo>
                <a:cubicBezTo>
                  <a:pt x="13405193" y="8433425"/>
                  <a:pt x="13400168" y="8428399"/>
                  <a:pt x="13392655" y="8427442"/>
                </a:cubicBezTo>
                <a:cubicBezTo>
                  <a:pt x="13383322" y="8426197"/>
                  <a:pt x="13372029" y="8433425"/>
                  <a:pt x="13371646" y="8443573"/>
                </a:cubicBezTo>
                <a:cubicBezTo>
                  <a:pt x="13371262" y="8453482"/>
                  <a:pt x="13373273" y="8463343"/>
                  <a:pt x="13381456" y="8469852"/>
                </a:cubicBezTo>
                <a:cubicBezTo>
                  <a:pt x="13388922" y="8475836"/>
                  <a:pt x="13397824" y="8476889"/>
                  <a:pt x="13407060" y="8476410"/>
                </a:cubicBezTo>
                <a:cubicBezTo>
                  <a:pt x="13417157" y="8475788"/>
                  <a:pt x="13424480" y="8464874"/>
                  <a:pt x="13423236" y="8455349"/>
                </a:cubicBezTo>
                <a:close/>
                <a:moveTo>
                  <a:pt x="13368199" y="8617812"/>
                </a:moveTo>
                <a:cubicBezTo>
                  <a:pt x="13358724" y="8615466"/>
                  <a:pt x="13348913" y="8623173"/>
                  <a:pt x="13347238" y="8632363"/>
                </a:cubicBezTo>
                <a:cubicBezTo>
                  <a:pt x="13347095" y="8633081"/>
                  <a:pt x="13347142" y="8633799"/>
                  <a:pt x="13347095" y="8634517"/>
                </a:cubicBezTo>
                <a:cubicBezTo>
                  <a:pt x="13345420" y="8636528"/>
                  <a:pt x="13343793" y="8638634"/>
                  <a:pt x="13342261" y="8640836"/>
                </a:cubicBezTo>
                <a:cubicBezTo>
                  <a:pt x="13340394" y="8643612"/>
                  <a:pt x="13339438" y="8647011"/>
                  <a:pt x="13339246" y="8650458"/>
                </a:cubicBezTo>
                <a:cubicBezTo>
                  <a:pt x="13337571" y="8652181"/>
                  <a:pt x="13336184" y="8654096"/>
                  <a:pt x="13335657" y="8656202"/>
                </a:cubicBezTo>
                <a:cubicBezTo>
                  <a:pt x="13333886" y="8663430"/>
                  <a:pt x="13332594" y="8669940"/>
                  <a:pt x="13334843" y="8677215"/>
                </a:cubicBezTo>
                <a:cubicBezTo>
                  <a:pt x="13335848" y="8680471"/>
                  <a:pt x="13336901" y="8682673"/>
                  <a:pt x="13339007" y="8685592"/>
                </a:cubicBezTo>
                <a:cubicBezTo>
                  <a:pt x="13341591" y="8689182"/>
                  <a:pt x="13340346" y="8691528"/>
                  <a:pt x="13340299" y="8684635"/>
                </a:cubicBezTo>
                <a:cubicBezTo>
                  <a:pt x="13340346" y="8694352"/>
                  <a:pt x="13345946" y="8703351"/>
                  <a:pt x="13356379" y="8704452"/>
                </a:cubicBezTo>
                <a:cubicBezTo>
                  <a:pt x="13361357" y="8704979"/>
                  <a:pt x="13366955" y="8702825"/>
                  <a:pt x="13370976" y="8699187"/>
                </a:cubicBezTo>
                <a:cubicBezTo>
                  <a:pt x="13373176" y="8699570"/>
                  <a:pt x="13375426" y="8699570"/>
                  <a:pt x="13377914" y="8699379"/>
                </a:cubicBezTo>
                <a:cubicBezTo>
                  <a:pt x="13378776" y="8699426"/>
                  <a:pt x="13379589" y="8699474"/>
                  <a:pt x="13380451" y="8699570"/>
                </a:cubicBezTo>
                <a:cubicBezTo>
                  <a:pt x="13383705" y="8700336"/>
                  <a:pt x="13387104" y="8700671"/>
                  <a:pt x="13390406" y="8701437"/>
                </a:cubicBezTo>
                <a:cubicBezTo>
                  <a:pt x="13402513" y="8704213"/>
                  <a:pt x="13410074" y="8692773"/>
                  <a:pt x="13409643" y="8682146"/>
                </a:cubicBezTo>
                <a:cubicBezTo>
                  <a:pt x="13409883" y="8677408"/>
                  <a:pt x="13408161" y="8672716"/>
                  <a:pt x="13403949" y="8669174"/>
                </a:cubicBezTo>
                <a:cubicBezTo>
                  <a:pt x="13403661" y="8668791"/>
                  <a:pt x="13403375" y="8668456"/>
                  <a:pt x="13403087" y="8668073"/>
                </a:cubicBezTo>
                <a:cubicBezTo>
                  <a:pt x="13418067" y="8666637"/>
                  <a:pt x="13428643" y="8645766"/>
                  <a:pt x="13412659" y="8635906"/>
                </a:cubicBezTo>
                <a:cubicBezTo>
                  <a:pt x="13402131" y="8629396"/>
                  <a:pt x="13391171" y="8620109"/>
                  <a:pt x="13378345" y="8619009"/>
                </a:cubicBezTo>
                <a:cubicBezTo>
                  <a:pt x="13376623" y="8618865"/>
                  <a:pt x="13374995" y="8618961"/>
                  <a:pt x="13373416" y="8619056"/>
                </a:cubicBezTo>
                <a:lnTo>
                  <a:pt x="13368199" y="8617812"/>
                </a:lnTo>
                <a:close/>
                <a:moveTo>
                  <a:pt x="13336039" y="8917320"/>
                </a:moveTo>
                <a:cubicBezTo>
                  <a:pt x="13342788" y="8925506"/>
                  <a:pt x="13352598" y="8926128"/>
                  <a:pt x="13361309" y="8920910"/>
                </a:cubicBezTo>
                <a:lnTo>
                  <a:pt x="13368152" y="8916794"/>
                </a:lnTo>
                <a:cubicBezTo>
                  <a:pt x="13376239" y="8911911"/>
                  <a:pt x="13377483" y="8898556"/>
                  <a:pt x="13371741" y="8891520"/>
                </a:cubicBezTo>
                <a:cubicBezTo>
                  <a:pt x="13364993" y="8883334"/>
                  <a:pt x="13355182" y="8882712"/>
                  <a:pt x="13346473" y="8887930"/>
                </a:cubicBezTo>
                <a:lnTo>
                  <a:pt x="13339629" y="8892046"/>
                </a:lnTo>
                <a:cubicBezTo>
                  <a:pt x="13331493" y="8896929"/>
                  <a:pt x="13330297" y="8910284"/>
                  <a:pt x="13336039" y="8917320"/>
                </a:cubicBezTo>
                <a:close/>
                <a:moveTo>
                  <a:pt x="13384567" y="8794540"/>
                </a:moveTo>
                <a:lnTo>
                  <a:pt x="13391459" y="8790423"/>
                </a:lnTo>
                <a:cubicBezTo>
                  <a:pt x="13399785" y="8785397"/>
                  <a:pt x="13403854" y="8775153"/>
                  <a:pt x="13399163" y="8766106"/>
                </a:cubicBezTo>
                <a:cubicBezTo>
                  <a:pt x="13394904" y="8757873"/>
                  <a:pt x="13383226" y="8753326"/>
                  <a:pt x="13374852" y="8758352"/>
                </a:cubicBezTo>
                <a:lnTo>
                  <a:pt x="13368008" y="8762468"/>
                </a:lnTo>
                <a:cubicBezTo>
                  <a:pt x="13359682" y="8767494"/>
                  <a:pt x="13355613" y="8777738"/>
                  <a:pt x="13360256" y="8786785"/>
                </a:cubicBezTo>
                <a:cubicBezTo>
                  <a:pt x="13364514" y="8795066"/>
                  <a:pt x="13376192" y="8799614"/>
                  <a:pt x="13384567" y="8794540"/>
                </a:cubicBezTo>
                <a:close/>
                <a:moveTo>
                  <a:pt x="13382748" y="8886302"/>
                </a:moveTo>
                <a:lnTo>
                  <a:pt x="13386912" y="8893147"/>
                </a:lnTo>
                <a:cubicBezTo>
                  <a:pt x="13391793" y="8901237"/>
                  <a:pt x="13402944" y="8905354"/>
                  <a:pt x="13411463" y="8900136"/>
                </a:cubicBezTo>
                <a:cubicBezTo>
                  <a:pt x="13416632" y="8896929"/>
                  <a:pt x="13419837" y="8891280"/>
                  <a:pt x="13420317" y="8885392"/>
                </a:cubicBezTo>
                <a:cubicBezTo>
                  <a:pt x="13422230" y="8885680"/>
                  <a:pt x="13424193" y="8886207"/>
                  <a:pt x="13426107" y="8885728"/>
                </a:cubicBezTo>
                <a:cubicBezTo>
                  <a:pt x="13431419" y="8888935"/>
                  <a:pt x="13438072" y="8889653"/>
                  <a:pt x="13443766" y="8886207"/>
                </a:cubicBezTo>
                <a:lnTo>
                  <a:pt x="13447451" y="8884005"/>
                </a:lnTo>
                <a:cubicBezTo>
                  <a:pt x="13447787" y="8884723"/>
                  <a:pt x="13447787" y="8885441"/>
                  <a:pt x="13448216" y="8886159"/>
                </a:cubicBezTo>
                <a:cubicBezTo>
                  <a:pt x="13460180" y="8906023"/>
                  <a:pt x="13489996" y="8885680"/>
                  <a:pt x="13478032" y="8865815"/>
                </a:cubicBezTo>
                <a:cubicBezTo>
                  <a:pt x="13473055" y="8857581"/>
                  <a:pt x="13465111" y="8856481"/>
                  <a:pt x="13458314" y="8859161"/>
                </a:cubicBezTo>
                <a:cubicBezTo>
                  <a:pt x="13458076" y="8858635"/>
                  <a:pt x="13458123" y="8858108"/>
                  <a:pt x="13457788" y="8857630"/>
                </a:cubicBezTo>
                <a:cubicBezTo>
                  <a:pt x="13456161" y="8854949"/>
                  <a:pt x="13453864" y="8852794"/>
                  <a:pt x="13451232" y="8851167"/>
                </a:cubicBezTo>
                <a:cubicBezTo>
                  <a:pt x="13454582" y="8846237"/>
                  <a:pt x="13455634" y="8840158"/>
                  <a:pt x="13452763" y="8833983"/>
                </a:cubicBezTo>
                <a:cubicBezTo>
                  <a:pt x="13449030" y="8825893"/>
                  <a:pt x="13437210" y="8820149"/>
                  <a:pt x="13428834" y="8825175"/>
                </a:cubicBezTo>
                <a:lnTo>
                  <a:pt x="13421944" y="8829340"/>
                </a:lnTo>
                <a:cubicBezTo>
                  <a:pt x="13413616" y="8834366"/>
                  <a:pt x="13408735" y="8843748"/>
                  <a:pt x="13413185" y="8853274"/>
                </a:cubicBezTo>
                <a:cubicBezTo>
                  <a:pt x="13413330" y="8853609"/>
                  <a:pt x="13413568" y="8853896"/>
                  <a:pt x="13413759" y="8854231"/>
                </a:cubicBezTo>
                <a:cubicBezTo>
                  <a:pt x="13411175" y="8856481"/>
                  <a:pt x="13409309" y="8859448"/>
                  <a:pt x="13408113" y="8862703"/>
                </a:cubicBezTo>
                <a:cubicBezTo>
                  <a:pt x="13402656" y="8859161"/>
                  <a:pt x="13395621" y="8858108"/>
                  <a:pt x="13389735" y="8861746"/>
                </a:cubicBezTo>
                <a:cubicBezTo>
                  <a:pt x="13381599" y="8866772"/>
                  <a:pt x="13377532" y="8877638"/>
                  <a:pt x="13382748" y="8886302"/>
                </a:cubicBezTo>
                <a:close/>
                <a:moveTo>
                  <a:pt x="13480712" y="8955040"/>
                </a:moveTo>
                <a:cubicBezTo>
                  <a:pt x="13497175" y="8971363"/>
                  <a:pt x="13523209" y="8946376"/>
                  <a:pt x="13506698" y="8930005"/>
                </a:cubicBezTo>
                <a:cubicBezTo>
                  <a:pt x="13490188" y="8913682"/>
                  <a:pt x="13464201" y="8938718"/>
                  <a:pt x="13480712" y="8955040"/>
                </a:cubicBezTo>
                <a:close/>
                <a:moveTo>
                  <a:pt x="13509473" y="8788078"/>
                </a:moveTo>
                <a:cubicBezTo>
                  <a:pt x="13503875" y="8779749"/>
                  <a:pt x="13493490" y="8777068"/>
                  <a:pt x="13484684" y="8781998"/>
                </a:cubicBezTo>
                <a:cubicBezTo>
                  <a:pt x="13484445" y="8782142"/>
                  <a:pt x="13484302" y="8782190"/>
                  <a:pt x="13484109" y="8782333"/>
                </a:cubicBezTo>
                <a:cubicBezTo>
                  <a:pt x="13484014" y="8782333"/>
                  <a:pt x="13483966" y="8782333"/>
                  <a:pt x="13483871" y="8782381"/>
                </a:cubicBezTo>
                <a:cubicBezTo>
                  <a:pt x="13483775" y="8782381"/>
                  <a:pt x="13483775" y="8782381"/>
                  <a:pt x="13483631" y="8782333"/>
                </a:cubicBezTo>
                <a:cubicBezTo>
                  <a:pt x="13482482" y="8782094"/>
                  <a:pt x="13481334" y="8781711"/>
                  <a:pt x="13480233" y="8781280"/>
                </a:cubicBezTo>
                <a:cubicBezTo>
                  <a:pt x="13471045" y="8778025"/>
                  <a:pt x="13460611" y="8786067"/>
                  <a:pt x="13458602" y="8794779"/>
                </a:cubicBezTo>
                <a:cubicBezTo>
                  <a:pt x="13456209" y="8805166"/>
                  <a:pt x="13462860" y="8813112"/>
                  <a:pt x="13472098" y="8816415"/>
                </a:cubicBezTo>
                <a:cubicBezTo>
                  <a:pt x="13482673" y="8820196"/>
                  <a:pt x="13493824" y="8818282"/>
                  <a:pt x="13503396" y="8812873"/>
                </a:cubicBezTo>
                <a:cubicBezTo>
                  <a:pt x="13511627" y="8808229"/>
                  <a:pt x="13514738" y="8795975"/>
                  <a:pt x="13509473" y="8788078"/>
                </a:cubicBezTo>
                <a:close/>
                <a:moveTo>
                  <a:pt x="13448935" y="8349944"/>
                </a:moveTo>
                <a:cubicBezTo>
                  <a:pt x="13445536" y="8345971"/>
                  <a:pt x="13439842" y="8343530"/>
                  <a:pt x="13434242" y="8343386"/>
                </a:cubicBezTo>
                <a:cubicBezTo>
                  <a:pt x="13432855" y="8341471"/>
                  <a:pt x="13431180" y="8339940"/>
                  <a:pt x="13429218" y="8338264"/>
                </a:cubicBezTo>
                <a:cubicBezTo>
                  <a:pt x="13428596" y="8337642"/>
                  <a:pt x="13428021" y="8336972"/>
                  <a:pt x="13427447" y="8336302"/>
                </a:cubicBezTo>
                <a:cubicBezTo>
                  <a:pt x="13425532" y="8333381"/>
                  <a:pt x="13423283" y="8330701"/>
                  <a:pt x="13421370" y="8327781"/>
                </a:cubicBezTo>
                <a:cubicBezTo>
                  <a:pt x="13414238" y="8316963"/>
                  <a:pt x="13400407" y="8320122"/>
                  <a:pt x="13393086" y="8328451"/>
                </a:cubicBezTo>
                <a:cubicBezTo>
                  <a:pt x="13389544" y="8331802"/>
                  <a:pt x="13387438" y="8336541"/>
                  <a:pt x="13388060" y="8342285"/>
                </a:cubicBezTo>
                <a:cubicBezTo>
                  <a:pt x="13388012" y="8342764"/>
                  <a:pt x="13387965" y="8343290"/>
                  <a:pt x="13387917" y="8343769"/>
                </a:cubicBezTo>
                <a:cubicBezTo>
                  <a:pt x="13375617" y="8334052"/>
                  <a:pt x="13352741" y="8342141"/>
                  <a:pt x="13357624" y="8361002"/>
                </a:cubicBezTo>
                <a:cubicBezTo>
                  <a:pt x="13360878" y="8373495"/>
                  <a:pt x="13362408" y="8388286"/>
                  <a:pt x="13371262" y="8398338"/>
                </a:cubicBezTo>
                <a:cubicBezTo>
                  <a:pt x="13372459" y="8399679"/>
                  <a:pt x="13373704" y="8400779"/>
                  <a:pt x="13374995" y="8401880"/>
                </a:cubicBezTo>
                <a:lnTo>
                  <a:pt x="13377914" y="8406523"/>
                </a:lnTo>
                <a:cubicBezTo>
                  <a:pt x="13383322" y="8415092"/>
                  <a:pt x="13396243" y="8416384"/>
                  <a:pt x="13404092" y="8410688"/>
                </a:cubicBezTo>
                <a:cubicBezTo>
                  <a:pt x="13404714" y="8410210"/>
                  <a:pt x="13405241" y="8409683"/>
                  <a:pt x="13405767" y="8409204"/>
                </a:cubicBezTo>
                <a:cubicBezTo>
                  <a:pt x="13408495" y="8408917"/>
                  <a:pt x="13411224" y="8408486"/>
                  <a:pt x="13413904" y="8407912"/>
                </a:cubicBezTo>
                <a:cubicBezTo>
                  <a:pt x="13417301" y="8407194"/>
                  <a:pt x="13420460" y="8405327"/>
                  <a:pt x="13423091" y="8402933"/>
                </a:cubicBezTo>
                <a:cubicBezTo>
                  <a:pt x="13425580" y="8402838"/>
                  <a:pt x="13428021" y="8402407"/>
                  <a:pt x="13429887" y="8401162"/>
                </a:cubicBezTo>
                <a:cubicBezTo>
                  <a:pt x="13436396" y="8397045"/>
                  <a:pt x="13442043" y="8393073"/>
                  <a:pt x="13445584" y="8385988"/>
                </a:cubicBezTo>
                <a:cubicBezTo>
                  <a:pt x="13447165" y="8382829"/>
                  <a:pt x="13447978" y="8380388"/>
                  <a:pt x="13448504" y="8376750"/>
                </a:cubicBezTo>
                <a:cubicBezTo>
                  <a:pt x="13449126" y="8372202"/>
                  <a:pt x="13451758" y="8371341"/>
                  <a:pt x="13446877" y="8376510"/>
                </a:cubicBezTo>
                <a:cubicBezTo>
                  <a:pt x="13453721" y="8369043"/>
                  <a:pt x="13455970" y="8358273"/>
                  <a:pt x="13448935" y="8349944"/>
                </a:cubicBezTo>
                <a:close/>
                <a:moveTo>
                  <a:pt x="13409405" y="8217398"/>
                </a:moveTo>
                <a:cubicBezTo>
                  <a:pt x="13414669" y="8193895"/>
                  <a:pt x="13377292" y="8190784"/>
                  <a:pt x="13372077" y="8214000"/>
                </a:cubicBezTo>
                <a:cubicBezTo>
                  <a:pt x="13366812" y="8237455"/>
                  <a:pt x="13404188" y="8240566"/>
                  <a:pt x="13409405" y="8217398"/>
                </a:cubicBezTo>
                <a:close/>
                <a:moveTo>
                  <a:pt x="13390883" y="8053594"/>
                </a:moveTo>
                <a:cubicBezTo>
                  <a:pt x="13389065" y="8063838"/>
                  <a:pt x="13394952" y="8073364"/>
                  <a:pt x="13405097" y="8075949"/>
                </a:cubicBezTo>
                <a:cubicBezTo>
                  <a:pt x="13405385" y="8076045"/>
                  <a:pt x="13405576" y="8076092"/>
                  <a:pt x="13405767" y="8076140"/>
                </a:cubicBezTo>
                <a:cubicBezTo>
                  <a:pt x="13405864" y="8076188"/>
                  <a:pt x="13405912" y="8076188"/>
                  <a:pt x="13406007" y="8076236"/>
                </a:cubicBezTo>
                <a:cubicBezTo>
                  <a:pt x="13406055" y="8076332"/>
                  <a:pt x="13406055" y="8076284"/>
                  <a:pt x="13406150" y="8076427"/>
                </a:cubicBezTo>
                <a:cubicBezTo>
                  <a:pt x="13406820" y="8077481"/>
                  <a:pt x="13407442" y="8078534"/>
                  <a:pt x="13407921" y="8079683"/>
                </a:cubicBezTo>
                <a:cubicBezTo>
                  <a:pt x="13412420" y="8088730"/>
                  <a:pt x="13426107" y="8090213"/>
                  <a:pt x="13433860" y="8085092"/>
                </a:cubicBezTo>
                <a:cubicBezTo>
                  <a:pt x="13443144" y="8079061"/>
                  <a:pt x="13443814" y="8068242"/>
                  <a:pt x="13439268" y="8059148"/>
                </a:cubicBezTo>
                <a:cubicBezTo>
                  <a:pt x="13434099" y="8048712"/>
                  <a:pt x="13424336" y="8042202"/>
                  <a:pt x="13413233" y="8039330"/>
                </a:cubicBezTo>
                <a:cubicBezTo>
                  <a:pt x="13403709" y="8036937"/>
                  <a:pt x="13392559" y="8043830"/>
                  <a:pt x="13390883" y="8053594"/>
                </a:cubicBezTo>
                <a:close/>
                <a:moveTo>
                  <a:pt x="13351114" y="7989978"/>
                </a:moveTo>
                <a:lnTo>
                  <a:pt x="13357432" y="7999935"/>
                </a:lnTo>
                <a:cubicBezTo>
                  <a:pt x="13362839" y="8008503"/>
                  <a:pt x="13374803" y="8011040"/>
                  <a:pt x="13383322" y="8005631"/>
                </a:cubicBezTo>
                <a:cubicBezTo>
                  <a:pt x="13391890" y="8000126"/>
                  <a:pt x="13394425" y="7988351"/>
                  <a:pt x="13389017" y="7979734"/>
                </a:cubicBezTo>
                <a:lnTo>
                  <a:pt x="13382748" y="7969778"/>
                </a:lnTo>
                <a:cubicBezTo>
                  <a:pt x="13377340" y="7961210"/>
                  <a:pt x="13365376" y="7958673"/>
                  <a:pt x="13356857" y="7964082"/>
                </a:cubicBezTo>
                <a:cubicBezTo>
                  <a:pt x="13348195" y="7969587"/>
                  <a:pt x="13345706" y="7981410"/>
                  <a:pt x="13351114" y="7989978"/>
                </a:cubicBezTo>
                <a:close/>
                <a:moveTo>
                  <a:pt x="13347333" y="8314139"/>
                </a:moveTo>
                <a:lnTo>
                  <a:pt x="13353651" y="8324095"/>
                </a:lnTo>
                <a:cubicBezTo>
                  <a:pt x="13359059" y="8332664"/>
                  <a:pt x="13371932" y="8334052"/>
                  <a:pt x="13379781" y="8328404"/>
                </a:cubicBezTo>
                <a:cubicBezTo>
                  <a:pt x="13388443" y="8322228"/>
                  <a:pt x="13389544" y="8310836"/>
                  <a:pt x="13384088" y="8302268"/>
                </a:cubicBezTo>
                <a:cubicBezTo>
                  <a:pt x="13381983" y="8298965"/>
                  <a:pt x="13379877" y="8295614"/>
                  <a:pt x="13377771" y="8292311"/>
                </a:cubicBezTo>
                <a:cubicBezTo>
                  <a:pt x="13372363" y="8283742"/>
                  <a:pt x="13359490" y="8282355"/>
                  <a:pt x="13351642" y="8288003"/>
                </a:cubicBezTo>
                <a:cubicBezTo>
                  <a:pt x="13342979" y="8294178"/>
                  <a:pt x="13341878" y="8305571"/>
                  <a:pt x="13347333" y="8314139"/>
                </a:cubicBezTo>
                <a:close/>
                <a:moveTo>
                  <a:pt x="13304071" y="8613982"/>
                </a:moveTo>
                <a:cubicBezTo>
                  <a:pt x="13310723" y="8619296"/>
                  <a:pt x="13318955" y="8618625"/>
                  <a:pt x="13325464" y="8614317"/>
                </a:cubicBezTo>
                <a:cubicBezTo>
                  <a:pt x="13331253" y="8617238"/>
                  <a:pt x="13338050" y="8617333"/>
                  <a:pt x="13343936" y="8613073"/>
                </a:cubicBezTo>
                <a:cubicBezTo>
                  <a:pt x="13351258" y="8607712"/>
                  <a:pt x="13354322" y="8595171"/>
                  <a:pt x="13347812" y="8587847"/>
                </a:cubicBezTo>
                <a:cubicBezTo>
                  <a:pt x="13341496" y="8580714"/>
                  <a:pt x="13333504" y="8575162"/>
                  <a:pt x="13323501" y="8576119"/>
                </a:cubicBezTo>
                <a:cubicBezTo>
                  <a:pt x="13314313" y="8576981"/>
                  <a:pt x="13307469" y="8582102"/>
                  <a:pt x="13301343" y="8588612"/>
                </a:cubicBezTo>
                <a:cubicBezTo>
                  <a:pt x="13294691" y="8595745"/>
                  <a:pt x="13296892" y="8608190"/>
                  <a:pt x="13304071" y="8613982"/>
                </a:cubicBezTo>
                <a:close/>
                <a:moveTo>
                  <a:pt x="13255305" y="8351571"/>
                </a:moveTo>
                <a:cubicBezTo>
                  <a:pt x="13259898" y="8357746"/>
                  <a:pt x="13266408" y="8361002"/>
                  <a:pt x="13273969" y="8362246"/>
                </a:cubicBezTo>
                <a:cubicBezTo>
                  <a:pt x="13283636" y="8363825"/>
                  <a:pt x="13294212" y="8356359"/>
                  <a:pt x="13295217" y="8346402"/>
                </a:cubicBezTo>
                <a:cubicBezTo>
                  <a:pt x="13295936" y="8339461"/>
                  <a:pt x="13293111" y="8333047"/>
                  <a:pt x="13288087" y="8329026"/>
                </a:cubicBezTo>
                <a:cubicBezTo>
                  <a:pt x="13286891" y="8323712"/>
                  <a:pt x="13283636" y="8319022"/>
                  <a:pt x="13277750" y="8316484"/>
                </a:cubicBezTo>
                <a:cubicBezTo>
                  <a:pt x="13269374" y="8312894"/>
                  <a:pt x="13255927" y="8316533"/>
                  <a:pt x="13253151" y="8326346"/>
                </a:cubicBezTo>
                <a:cubicBezTo>
                  <a:pt x="13250662" y="8334913"/>
                  <a:pt x="13249561" y="8343865"/>
                  <a:pt x="13255305" y="8351571"/>
                </a:cubicBezTo>
                <a:close/>
                <a:moveTo>
                  <a:pt x="13272102" y="8710531"/>
                </a:moveTo>
                <a:cubicBezTo>
                  <a:pt x="13260090" y="8690618"/>
                  <a:pt x="13229031" y="8709000"/>
                  <a:pt x="13241043" y="8728865"/>
                </a:cubicBezTo>
                <a:cubicBezTo>
                  <a:pt x="13253008" y="8748778"/>
                  <a:pt x="13284066" y="8730397"/>
                  <a:pt x="13272102" y="8710531"/>
                </a:cubicBezTo>
                <a:close/>
                <a:moveTo>
                  <a:pt x="13216779" y="8548834"/>
                </a:moveTo>
                <a:cubicBezTo>
                  <a:pt x="13228743" y="8568699"/>
                  <a:pt x="13257937" y="8547494"/>
                  <a:pt x="13246021" y="8527677"/>
                </a:cubicBezTo>
                <a:cubicBezTo>
                  <a:pt x="13234057" y="8507811"/>
                  <a:pt x="13204863" y="8529017"/>
                  <a:pt x="13216779" y="8548834"/>
                </a:cubicBezTo>
                <a:close/>
                <a:moveTo>
                  <a:pt x="13185672" y="8621497"/>
                </a:moveTo>
                <a:cubicBezTo>
                  <a:pt x="13190793" y="8629587"/>
                  <a:pt x="13201609" y="8633464"/>
                  <a:pt x="13210271" y="8628247"/>
                </a:cubicBezTo>
                <a:lnTo>
                  <a:pt x="13230849" y="8615802"/>
                </a:lnTo>
                <a:cubicBezTo>
                  <a:pt x="13238937" y="8610919"/>
                  <a:pt x="13242862" y="8599622"/>
                  <a:pt x="13237597" y="8591197"/>
                </a:cubicBezTo>
                <a:cubicBezTo>
                  <a:pt x="13232476" y="8583108"/>
                  <a:pt x="13221661" y="8579230"/>
                  <a:pt x="13212999" y="8584448"/>
                </a:cubicBezTo>
                <a:lnTo>
                  <a:pt x="13192420" y="8596894"/>
                </a:lnTo>
                <a:cubicBezTo>
                  <a:pt x="13184333" y="8601776"/>
                  <a:pt x="13180360" y="8613073"/>
                  <a:pt x="13185672" y="8621497"/>
                </a:cubicBezTo>
                <a:close/>
                <a:moveTo>
                  <a:pt x="13285598" y="9189353"/>
                </a:moveTo>
                <a:cubicBezTo>
                  <a:pt x="13286076" y="9188970"/>
                  <a:pt x="13286555" y="9188635"/>
                  <a:pt x="13286986" y="9188204"/>
                </a:cubicBezTo>
                <a:lnTo>
                  <a:pt x="13292634" y="9182508"/>
                </a:lnTo>
                <a:cubicBezTo>
                  <a:pt x="13299285" y="9175806"/>
                  <a:pt x="13298855" y="9163169"/>
                  <a:pt x="13291581" y="9157042"/>
                </a:cubicBezTo>
                <a:cubicBezTo>
                  <a:pt x="13283875" y="9150532"/>
                  <a:pt x="13273203" y="9150915"/>
                  <a:pt x="13266120" y="9158095"/>
                </a:cubicBezTo>
                <a:lnTo>
                  <a:pt x="13260474" y="9163792"/>
                </a:lnTo>
                <a:cubicBezTo>
                  <a:pt x="13257506" y="9166808"/>
                  <a:pt x="13256022" y="9171020"/>
                  <a:pt x="13255879" y="9175328"/>
                </a:cubicBezTo>
                <a:cubicBezTo>
                  <a:pt x="13247121" y="9176285"/>
                  <a:pt x="13239560" y="9182316"/>
                  <a:pt x="13238841" y="9191747"/>
                </a:cubicBezTo>
                <a:cubicBezTo>
                  <a:pt x="13238172" y="9200889"/>
                  <a:pt x="13245685" y="9211133"/>
                  <a:pt x="13255496" y="9211085"/>
                </a:cubicBezTo>
                <a:lnTo>
                  <a:pt x="13266839" y="9211037"/>
                </a:lnTo>
                <a:cubicBezTo>
                  <a:pt x="13276554" y="9211037"/>
                  <a:pt x="13285407" y="9204671"/>
                  <a:pt x="13286172" y="9194379"/>
                </a:cubicBezTo>
                <a:cubicBezTo>
                  <a:pt x="13286221" y="9192704"/>
                  <a:pt x="13285981" y="9191029"/>
                  <a:pt x="13285598" y="9189353"/>
                </a:cubicBezTo>
                <a:close/>
                <a:moveTo>
                  <a:pt x="12767401" y="9595176"/>
                </a:moveTo>
                <a:cubicBezTo>
                  <a:pt x="12782811" y="9598814"/>
                  <a:pt x="12799273" y="9580050"/>
                  <a:pt x="12785442" y="9566312"/>
                </a:cubicBezTo>
                <a:cubicBezTo>
                  <a:pt x="12769938" y="9550946"/>
                  <a:pt x="12745530" y="9571529"/>
                  <a:pt x="12756824" y="9587709"/>
                </a:cubicBezTo>
                <a:cubicBezTo>
                  <a:pt x="12751369" y="9585889"/>
                  <a:pt x="12745339" y="9586129"/>
                  <a:pt x="12740410" y="9589863"/>
                </a:cubicBezTo>
                <a:lnTo>
                  <a:pt x="12726722" y="9600154"/>
                </a:lnTo>
                <a:cubicBezTo>
                  <a:pt x="12718682" y="9606186"/>
                  <a:pt x="12715332" y="9618440"/>
                  <a:pt x="12721793" y="9626960"/>
                </a:cubicBezTo>
                <a:cubicBezTo>
                  <a:pt x="12727872" y="9635002"/>
                  <a:pt x="12739979" y="9638353"/>
                  <a:pt x="12748593" y="9631890"/>
                </a:cubicBezTo>
                <a:lnTo>
                  <a:pt x="12762281" y="9621599"/>
                </a:lnTo>
                <a:cubicBezTo>
                  <a:pt x="12770224" y="9615615"/>
                  <a:pt x="12773478" y="9603697"/>
                  <a:pt x="12767401" y="9595176"/>
                </a:cubicBezTo>
                <a:close/>
                <a:moveTo>
                  <a:pt x="12778455" y="9542043"/>
                </a:moveTo>
                <a:cubicBezTo>
                  <a:pt x="12776685" y="9532182"/>
                  <a:pt x="12768214" y="9525528"/>
                  <a:pt x="12758165" y="9526581"/>
                </a:cubicBezTo>
                <a:cubicBezTo>
                  <a:pt x="12757638" y="9526630"/>
                  <a:pt x="12757589" y="9526630"/>
                  <a:pt x="12757255" y="9526677"/>
                </a:cubicBezTo>
                <a:cubicBezTo>
                  <a:pt x="12757064" y="9526630"/>
                  <a:pt x="12757016" y="9526630"/>
                  <a:pt x="12756872" y="9526630"/>
                </a:cubicBezTo>
                <a:cubicBezTo>
                  <a:pt x="12756872" y="9526630"/>
                  <a:pt x="12756872" y="9526630"/>
                  <a:pt x="12756872" y="9526630"/>
                </a:cubicBezTo>
                <a:cubicBezTo>
                  <a:pt x="12755962" y="9525959"/>
                  <a:pt x="12755101" y="9525194"/>
                  <a:pt x="12754287" y="9524427"/>
                </a:cubicBezTo>
                <a:cubicBezTo>
                  <a:pt x="12747157" y="9517774"/>
                  <a:pt x="12734379" y="9520981"/>
                  <a:pt x="12729068" y="9528161"/>
                </a:cubicBezTo>
                <a:cubicBezTo>
                  <a:pt x="12722750" y="9536681"/>
                  <a:pt x="12725669" y="9546734"/>
                  <a:pt x="12732801" y="9553387"/>
                </a:cubicBezTo>
                <a:cubicBezTo>
                  <a:pt x="12741032" y="9561046"/>
                  <a:pt x="12752086" y="9563535"/>
                  <a:pt x="12762998" y="9562387"/>
                </a:cubicBezTo>
                <a:cubicBezTo>
                  <a:pt x="12772378" y="9561333"/>
                  <a:pt x="12780179" y="9551425"/>
                  <a:pt x="12778455" y="9542043"/>
                </a:cubicBezTo>
                <a:close/>
                <a:moveTo>
                  <a:pt x="12753858" y="9463252"/>
                </a:moveTo>
                <a:cubicBezTo>
                  <a:pt x="12746487" y="9455211"/>
                  <a:pt x="12735384" y="9454301"/>
                  <a:pt x="12726722" y="9460811"/>
                </a:cubicBezTo>
                <a:lnTo>
                  <a:pt x="12719878" y="9465981"/>
                </a:lnTo>
                <a:cubicBezTo>
                  <a:pt x="12711838" y="9472060"/>
                  <a:pt x="12710690" y="9485702"/>
                  <a:pt x="12717438" y="9493122"/>
                </a:cubicBezTo>
                <a:cubicBezTo>
                  <a:pt x="12724807" y="9501116"/>
                  <a:pt x="12735911" y="9502073"/>
                  <a:pt x="12744574" y="9495515"/>
                </a:cubicBezTo>
                <a:lnTo>
                  <a:pt x="12751416" y="9490393"/>
                </a:lnTo>
                <a:cubicBezTo>
                  <a:pt x="12759504" y="9484314"/>
                  <a:pt x="12760654" y="9470672"/>
                  <a:pt x="12753858" y="9463252"/>
                </a:cubicBezTo>
                <a:close/>
                <a:moveTo>
                  <a:pt x="12691979" y="9830255"/>
                </a:moveTo>
                <a:cubicBezTo>
                  <a:pt x="12683985" y="9838297"/>
                  <a:pt x="12685517" y="9849354"/>
                  <a:pt x="12692025" y="9857492"/>
                </a:cubicBezTo>
                <a:cubicBezTo>
                  <a:pt x="12699540" y="9866826"/>
                  <a:pt x="12710834" y="9871182"/>
                  <a:pt x="12722558" y="9871613"/>
                </a:cubicBezTo>
                <a:cubicBezTo>
                  <a:pt x="12732609" y="9871995"/>
                  <a:pt x="12742371" y="9862709"/>
                  <a:pt x="12741989" y="9852513"/>
                </a:cubicBezTo>
                <a:cubicBezTo>
                  <a:pt x="12741606" y="9841838"/>
                  <a:pt x="12733709" y="9833510"/>
                  <a:pt x="12722941" y="9833079"/>
                </a:cubicBezTo>
                <a:cubicBezTo>
                  <a:pt x="12722367" y="9833079"/>
                  <a:pt x="12722319" y="9833079"/>
                  <a:pt x="12721984" y="9833031"/>
                </a:cubicBezTo>
                <a:cubicBezTo>
                  <a:pt x="12721793" y="9832983"/>
                  <a:pt x="12721745" y="9832983"/>
                  <a:pt x="12721602" y="9832936"/>
                </a:cubicBezTo>
                <a:lnTo>
                  <a:pt x="12721602" y="9832936"/>
                </a:lnTo>
                <a:cubicBezTo>
                  <a:pt x="12720740" y="9832074"/>
                  <a:pt x="12719926" y="9831164"/>
                  <a:pt x="12719208" y="9830159"/>
                </a:cubicBezTo>
                <a:cubicBezTo>
                  <a:pt x="12712700" y="9822069"/>
                  <a:pt x="12698726" y="9823457"/>
                  <a:pt x="12691979" y="9830255"/>
                </a:cubicBezTo>
                <a:close/>
                <a:moveTo>
                  <a:pt x="12713705" y="9900764"/>
                </a:moveTo>
                <a:cubicBezTo>
                  <a:pt x="12728540" y="9920485"/>
                  <a:pt x="12760654" y="9899136"/>
                  <a:pt x="12745673" y="9879271"/>
                </a:cubicBezTo>
                <a:cubicBezTo>
                  <a:pt x="12730838" y="9859550"/>
                  <a:pt x="12698726" y="9880899"/>
                  <a:pt x="12713705" y="9900764"/>
                </a:cubicBezTo>
                <a:close/>
                <a:moveTo>
                  <a:pt x="12768694" y="9667887"/>
                </a:moveTo>
                <a:cubicBezTo>
                  <a:pt x="12753762" y="9648118"/>
                  <a:pt x="12722798" y="9670951"/>
                  <a:pt x="12737730" y="9690816"/>
                </a:cubicBezTo>
                <a:cubicBezTo>
                  <a:pt x="12752614" y="9710586"/>
                  <a:pt x="12783672" y="9687752"/>
                  <a:pt x="12768694" y="9667887"/>
                </a:cubicBezTo>
                <a:close/>
                <a:moveTo>
                  <a:pt x="12766682" y="9743471"/>
                </a:moveTo>
                <a:cubicBezTo>
                  <a:pt x="12772904" y="9751512"/>
                  <a:pt x="12784917" y="9754624"/>
                  <a:pt x="12793531" y="9748161"/>
                </a:cubicBezTo>
                <a:lnTo>
                  <a:pt x="12800374" y="9743040"/>
                </a:lnTo>
                <a:cubicBezTo>
                  <a:pt x="12805926" y="9738875"/>
                  <a:pt x="12809037" y="9731647"/>
                  <a:pt x="12808366" y="9724850"/>
                </a:cubicBezTo>
                <a:lnTo>
                  <a:pt x="12811908" y="9725329"/>
                </a:lnTo>
                <a:cubicBezTo>
                  <a:pt x="12822197" y="9726765"/>
                  <a:pt x="12832534" y="9722265"/>
                  <a:pt x="12835311" y="9711399"/>
                </a:cubicBezTo>
                <a:cubicBezTo>
                  <a:pt x="12837655" y="9702160"/>
                  <a:pt x="12831721" y="9689428"/>
                  <a:pt x="12821383" y="9687992"/>
                </a:cubicBezTo>
                <a:lnTo>
                  <a:pt x="12809419" y="9686316"/>
                </a:lnTo>
                <a:cubicBezTo>
                  <a:pt x="12799130" y="9684880"/>
                  <a:pt x="12788793" y="9689380"/>
                  <a:pt x="12786018" y="9700246"/>
                </a:cubicBezTo>
                <a:cubicBezTo>
                  <a:pt x="12785396" y="9702783"/>
                  <a:pt x="12785396" y="9705559"/>
                  <a:pt x="12785921" y="9708288"/>
                </a:cubicBezTo>
                <a:cubicBezTo>
                  <a:pt x="12783241" y="9708719"/>
                  <a:pt x="12780610" y="9709724"/>
                  <a:pt x="12778264" y="9711495"/>
                </a:cubicBezTo>
                <a:lnTo>
                  <a:pt x="12771420" y="9716616"/>
                </a:lnTo>
                <a:cubicBezTo>
                  <a:pt x="12763334" y="9722648"/>
                  <a:pt x="12760175" y="9735045"/>
                  <a:pt x="12766682" y="9743471"/>
                </a:cubicBezTo>
                <a:close/>
                <a:moveTo>
                  <a:pt x="12967252" y="9044983"/>
                </a:moveTo>
                <a:cubicBezTo>
                  <a:pt x="12973808" y="9047425"/>
                  <a:pt x="12981083" y="9046516"/>
                  <a:pt x="12987975" y="9046181"/>
                </a:cubicBezTo>
                <a:cubicBezTo>
                  <a:pt x="12997403" y="9045702"/>
                  <a:pt x="13006160" y="9037277"/>
                  <a:pt x="13005346" y="9027464"/>
                </a:cubicBezTo>
                <a:cubicBezTo>
                  <a:pt x="13004581" y="9017795"/>
                  <a:pt x="12996732" y="9009562"/>
                  <a:pt x="12986683" y="9010088"/>
                </a:cubicBezTo>
                <a:cubicBezTo>
                  <a:pt x="12986300" y="9010088"/>
                  <a:pt x="12985964" y="9010088"/>
                  <a:pt x="12985581" y="9010136"/>
                </a:cubicBezTo>
                <a:cubicBezTo>
                  <a:pt x="12981274" y="9007264"/>
                  <a:pt x="12975963" y="9006019"/>
                  <a:pt x="12970889" y="9008173"/>
                </a:cubicBezTo>
                <a:cubicBezTo>
                  <a:pt x="12964381" y="9010998"/>
                  <a:pt x="12958542" y="9014157"/>
                  <a:pt x="12956007" y="9021289"/>
                </a:cubicBezTo>
                <a:cubicBezTo>
                  <a:pt x="12952512" y="9031102"/>
                  <a:pt x="12957634" y="9041442"/>
                  <a:pt x="12967252" y="9044983"/>
                </a:cubicBezTo>
                <a:close/>
                <a:moveTo>
                  <a:pt x="12957203" y="8819287"/>
                </a:moveTo>
                <a:cubicBezTo>
                  <a:pt x="12945238" y="8799422"/>
                  <a:pt x="12916715" y="8821537"/>
                  <a:pt x="12928583" y="8841211"/>
                </a:cubicBezTo>
                <a:cubicBezTo>
                  <a:pt x="12940501" y="8861076"/>
                  <a:pt x="12969071" y="8838961"/>
                  <a:pt x="12957203" y="8819287"/>
                </a:cubicBezTo>
                <a:close/>
                <a:moveTo>
                  <a:pt x="13093882" y="9563775"/>
                </a:moveTo>
                <a:cubicBezTo>
                  <a:pt x="13096371" y="9560902"/>
                  <a:pt x="13098334" y="9557696"/>
                  <a:pt x="13098716" y="9553340"/>
                </a:cubicBezTo>
                <a:cubicBezTo>
                  <a:pt x="13099721" y="9543048"/>
                  <a:pt x="13092207" y="9534288"/>
                  <a:pt x="13082061" y="9533187"/>
                </a:cubicBezTo>
                <a:cubicBezTo>
                  <a:pt x="13075074" y="9532422"/>
                  <a:pt x="13068232" y="9535102"/>
                  <a:pt x="13061674" y="9537112"/>
                </a:cubicBezTo>
                <a:cubicBezTo>
                  <a:pt x="13060861" y="9537352"/>
                  <a:pt x="13060190" y="9537974"/>
                  <a:pt x="13059425" y="9538357"/>
                </a:cubicBezTo>
                <a:cubicBezTo>
                  <a:pt x="13058563" y="9536347"/>
                  <a:pt x="13057463" y="9534432"/>
                  <a:pt x="13055837" y="9532852"/>
                </a:cubicBezTo>
                <a:cubicBezTo>
                  <a:pt x="13048993" y="9525959"/>
                  <a:pt x="13037220" y="9525863"/>
                  <a:pt x="13030328" y="9532804"/>
                </a:cubicBezTo>
                <a:lnTo>
                  <a:pt x="13019034" y="9544197"/>
                </a:lnTo>
                <a:cubicBezTo>
                  <a:pt x="13012190" y="9551138"/>
                  <a:pt x="13012047" y="9562769"/>
                  <a:pt x="13018937" y="9569710"/>
                </a:cubicBezTo>
                <a:cubicBezTo>
                  <a:pt x="13025781" y="9576603"/>
                  <a:pt x="13037554" y="9576699"/>
                  <a:pt x="13044446" y="9569758"/>
                </a:cubicBezTo>
                <a:lnTo>
                  <a:pt x="13051290" y="9562865"/>
                </a:lnTo>
                <a:cubicBezTo>
                  <a:pt x="13052104" y="9564253"/>
                  <a:pt x="13053587" y="9564876"/>
                  <a:pt x="13054687" y="9566025"/>
                </a:cubicBezTo>
                <a:cubicBezTo>
                  <a:pt x="13054208" y="9571099"/>
                  <a:pt x="13055692" y="9576269"/>
                  <a:pt x="13059185" y="9580959"/>
                </a:cubicBezTo>
                <a:lnTo>
                  <a:pt x="13064307" y="9587805"/>
                </a:lnTo>
                <a:cubicBezTo>
                  <a:pt x="13070384" y="9595894"/>
                  <a:pt x="13084550" y="9596133"/>
                  <a:pt x="13091490" y="9589241"/>
                </a:cubicBezTo>
                <a:cubicBezTo>
                  <a:pt x="13098908" y="9581869"/>
                  <a:pt x="13099147" y="9572056"/>
                  <a:pt x="13093882" y="9563775"/>
                </a:cubicBezTo>
                <a:close/>
                <a:moveTo>
                  <a:pt x="13007549" y="9530220"/>
                </a:moveTo>
                <a:cubicBezTo>
                  <a:pt x="13017264" y="9530171"/>
                  <a:pt x="13026260" y="9524619"/>
                  <a:pt x="13027408" y="9514183"/>
                </a:cubicBezTo>
                <a:cubicBezTo>
                  <a:pt x="13027792" y="9510833"/>
                  <a:pt x="13026691" y="9507291"/>
                  <a:pt x="13025016" y="9504036"/>
                </a:cubicBezTo>
                <a:cubicBezTo>
                  <a:pt x="13029611" y="9503030"/>
                  <a:pt x="13033821" y="9500350"/>
                  <a:pt x="13036454" y="9496090"/>
                </a:cubicBezTo>
                <a:cubicBezTo>
                  <a:pt x="13041478" y="9487904"/>
                  <a:pt x="13038990" y="9476224"/>
                  <a:pt x="13030567" y="9471247"/>
                </a:cubicBezTo>
                <a:cubicBezTo>
                  <a:pt x="13017933" y="9463826"/>
                  <a:pt x="13002571" y="9462247"/>
                  <a:pt x="12989937" y="9470768"/>
                </a:cubicBezTo>
                <a:cubicBezTo>
                  <a:pt x="12982136" y="9476033"/>
                  <a:pt x="12977159" y="9486181"/>
                  <a:pt x="12982471" y="9495181"/>
                </a:cubicBezTo>
                <a:cubicBezTo>
                  <a:pt x="12983380" y="9496712"/>
                  <a:pt x="12984720" y="9498100"/>
                  <a:pt x="12986155" y="9499345"/>
                </a:cubicBezTo>
                <a:cubicBezTo>
                  <a:pt x="12983044" y="9502025"/>
                  <a:pt x="12980749" y="9505615"/>
                  <a:pt x="12980221" y="9510402"/>
                </a:cubicBezTo>
                <a:cubicBezTo>
                  <a:pt x="12979265" y="9519258"/>
                  <a:pt x="12986443" y="9530315"/>
                  <a:pt x="12996253" y="9530267"/>
                </a:cubicBezTo>
                <a:lnTo>
                  <a:pt x="13007549" y="9530220"/>
                </a:lnTo>
                <a:close/>
                <a:moveTo>
                  <a:pt x="12996923" y="9615280"/>
                </a:moveTo>
                <a:cubicBezTo>
                  <a:pt x="12991515" y="9607000"/>
                  <a:pt x="12978594" y="9603361"/>
                  <a:pt x="12970267" y="9609632"/>
                </a:cubicBezTo>
                <a:lnTo>
                  <a:pt x="12956581" y="9619923"/>
                </a:lnTo>
                <a:cubicBezTo>
                  <a:pt x="12948253" y="9626195"/>
                  <a:pt x="12944999" y="9637444"/>
                  <a:pt x="12950933" y="9646586"/>
                </a:cubicBezTo>
                <a:cubicBezTo>
                  <a:pt x="12956293" y="9654867"/>
                  <a:pt x="12969262" y="9658505"/>
                  <a:pt x="12977590" y="9652234"/>
                </a:cubicBezTo>
                <a:lnTo>
                  <a:pt x="12991277" y="9641943"/>
                </a:lnTo>
                <a:cubicBezTo>
                  <a:pt x="12999603" y="9635672"/>
                  <a:pt x="13002906" y="9624423"/>
                  <a:pt x="12996923" y="9615280"/>
                </a:cubicBezTo>
                <a:close/>
                <a:moveTo>
                  <a:pt x="13100678" y="9434388"/>
                </a:moveTo>
                <a:cubicBezTo>
                  <a:pt x="13099339" y="9424958"/>
                  <a:pt x="13090197" y="9414906"/>
                  <a:pt x="13079669" y="9417108"/>
                </a:cubicBezTo>
                <a:cubicBezTo>
                  <a:pt x="13078473" y="9417347"/>
                  <a:pt x="13077323" y="9417443"/>
                  <a:pt x="13076175" y="9417587"/>
                </a:cubicBezTo>
                <a:cubicBezTo>
                  <a:pt x="13076127" y="9417539"/>
                  <a:pt x="13076127" y="9417539"/>
                  <a:pt x="13076032" y="9417491"/>
                </a:cubicBezTo>
                <a:lnTo>
                  <a:pt x="13075744" y="9417252"/>
                </a:lnTo>
                <a:cubicBezTo>
                  <a:pt x="13075649" y="9417108"/>
                  <a:pt x="13075314" y="9416677"/>
                  <a:pt x="13074691" y="9415863"/>
                </a:cubicBezTo>
                <a:cubicBezTo>
                  <a:pt x="13068423" y="9407582"/>
                  <a:pt x="13056362" y="9405332"/>
                  <a:pt x="13047797" y="9411555"/>
                </a:cubicBezTo>
                <a:cubicBezTo>
                  <a:pt x="13047700" y="9411603"/>
                  <a:pt x="13047652" y="9411746"/>
                  <a:pt x="13047557" y="9411795"/>
                </a:cubicBezTo>
                <a:lnTo>
                  <a:pt x="13043536" y="9407821"/>
                </a:lnTo>
                <a:cubicBezTo>
                  <a:pt x="13036598" y="9400977"/>
                  <a:pt x="13024633" y="9401551"/>
                  <a:pt x="13018029" y="9408492"/>
                </a:cubicBezTo>
                <a:cubicBezTo>
                  <a:pt x="13011185" y="9415720"/>
                  <a:pt x="13011759" y="9427112"/>
                  <a:pt x="13018699" y="9434006"/>
                </a:cubicBezTo>
                <a:lnTo>
                  <a:pt x="13024394" y="9439654"/>
                </a:lnTo>
                <a:cubicBezTo>
                  <a:pt x="13030233" y="9445446"/>
                  <a:pt x="13039517" y="9445637"/>
                  <a:pt x="13046313" y="9441472"/>
                </a:cubicBezTo>
                <a:cubicBezTo>
                  <a:pt x="13055740" y="9452052"/>
                  <a:pt x="13068854" y="9458465"/>
                  <a:pt x="13083353" y="9455498"/>
                </a:cubicBezTo>
                <a:cubicBezTo>
                  <a:pt x="13093212" y="9453439"/>
                  <a:pt x="13102258" y="9445493"/>
                  <a:pt x="13100678" y="9434388"/>
                </a:cubicBezTo>
                <a:close/>
                <a:moveTo>
                  <a:pt x="13066795" y="9250911"/>
                </a:moveTo>
                <a:cubicBezTo>
                  <a:pt x="13073113" y="9242582"/>
                  <a:pt x="13071677" y="9232673"/>
                  <a:pt x="13064450" y="9225493"/>
                </a:cubicBezTo>
                <a:lnTo>
                  <a:pt x="13058755" y="9219844"/>
                </a:lnTo>
                <a:cubicBezTo>
                  <a:pt x="13052055" y="9213191"/>
                  <a:pt x="13038895" y="9214867"/>
                  <a:pt x="13033344" y="9222142"/>
                </a:cubicBezTo>
                <a:cubicBezTo>
                  <a:pt x="13026979" y="9230471"/>
                  <a:pt x="13028461" y="9240428"/>
                  <a:pt x="13035641" y="9247560"/>
                </a:cubicBezTo>
                <a:lnTo>
                  <a:pt x="13041335" y="9253209"/>
                </a:lnTo>
                <a:cubicBezTo>
                  <a:pt x="13048131" y="9259863"/>
                  <a:pt x="13061243" y="9258187"/>
                  <a:pt x="13066795" y="9250911"/>
                </a:cubicBezTo>
                <a:close/>
                <a:moveTo>
                  <a:pt x="13016736" y="9295955"/>
                </a:moveTo>
                <a:cubicBezTo>
                  <a:pt x="13015732" y="9297151"/>
                  <a:pt x="13015301" y="9298491"/>
                  <a:pt x="13014679" y="9299784"/>
                </a:cubicBezTo>
                <a:cubicBezTo>
                  <a:pt x="13011712" y="9300789"/>
                  <a:pt x="13008793" y="9302225"/>
                  <a:pt x="13006351" y="9304762"/>
                </a:cubicBezTo>
                <a:lnTo>
                  <a:pt x="13000705" y="9310458"/>
                </a:lnTo>
                <a:cubicBezTo>
                  <a:pt x="12994052" y="9317208"/>
                  <a:pt x="12995345" y="9330180"/>
                  <a:pt x="13002619" y="9335924"/>
                </a:cubicBezTo>
                <a:cubicBezTo>
                  <a:pt x="13004198" y="9337121"/>
                  <a:pt x="13005873" y="9337839"/>
                  <a:pt x="13007549" y="9338509"/>
                </a:cubicBezTo>
                <a:cubicBezTo>
                  <a:pt x="13007452" y="9345689"/>
                  <a:pt x="13011090" y="9352630"/>
                  <a:pt x="13017886" y="9356316"/>
                </a:cubicBezTo>
                <a:cubicBezTo>
                  <a:pt x="13024442" y="9359906"/>
                  <a:pt x="13032291" y="9360097"/>
                  <a:pt x="13039612" y="9360767"/>
                </a:cubicBezTo>
                <a:cubicBezTo>
                  <a:pt x="13049615" y="9361725"/>
                  <a:pt x="13060190" y="9354162"/>
                  <a:pt x="13060812" y="9343679"/>
                </a:cubicBezTo>
                <a:cubicBezTo>
                  <a:pt x="13061340" y="9335685"/>
                  <a:pt x="13057128" y="9328074"/>
                  <a:pt x="13050285" y="9324532"/>
                </a:cubicBezTo>
                <a:cubicBezTo>
                  <a:pt x="13056745" y="9316538"/>
                  <a:pt x="13054735" y="9306150"/>
                  <a:pt x="13047843" y="9299305"/>
                </a:cubicBezTo>
                <a:lnTo>
                  <a:pt x="13042149" y="9293657"/>
                </a:lnTo>
                <a:cubicBezTo>
                  <a:pt x="13035210" y="9286764"/>
                  <a:pt x="13022575" y="9288918"/>
                  <a:pt x="13016736" y="9295955"/>
                </a:cubicBezTo>
                <a:close/>
                <a:moveTo>
                  <a:pt x="12993861" y="9349710"/>
                </a:moveTo>
                <a:lnTo>
                  <a:pt x="12982519" y="9349758"/>
                </a:lnTo>
                <a:cubicBezTo>
                  <a:pt x="12973857" y="9349806"/>
                  <a:pt x="12966151" y="9354641"/>
                  <a:pt x="12963759" y="9362969"/>
                </a:cubicBezTo>
                <a:cubicBezTo>
                  <a:pt x="12960648" y="9369049"/>
                  <a:pt x="12960791" y="9376612"/>
                  <a:pt x="12967109" y="9382882"/>
                </a:cubicBezTo>
                <a:cubicBezTo>
                  <a:pt x="12973617" y="9389344"/>
                  <a:pt x="12981466" y="9389105"/>
                  <a:pt x="12987591" y="9385659"/>
                </a:cubicBezTo>
                <a:lnTo>
                  <a:pt x="12990367" y="9385659"/>
                </a:lnTo>
                <a:cubicBezTo>
                  <a:pt x="13000131" y="9385611"/>
                  <a:pt x="13009032" y="9379771"/>
                  <a:pt x="13010037" y="9369431"/>
                </a:cubicBezTo>
                <a:cubicBezTo>
                  <a:pt x="13010994" y="9360433"/>
                  <a:pt x="13003671" y="9349662"/>
                  <a:pt x="12993861" y="9349710"/>
                </a:cubicBezTo>
                <a:close/>
                <a:moveTo>
                  <a:pt x="12982710" y="9287817"/>
                </a:moveTo>
                <a:cubicBezTo>
                  <a:pt x="12976633" y="9280876"/>
                  <a:pt x="12964141" y="9279249"/>
                  <a:pt x="12957251" y="9286189"/>
                </a:cubicBezTo>
                <a:lnTo>
                  <a:pt x="12945955" y="9297582"/>
                </a:lnTo>
                <a:cubicBezTo>
                  <a:pt x="12939112" y="9304523"/>
                  <a:pt x="12937581" y="9315389"/>
                  <a:pt x="12944329" y="9323048"/>
                </a:cubicBezTo>
                <a:cubicBezTo>
                  <a:pt x="12950454" y="9330036"/>
                  <a:pt x="12962897" y="9331664"/>
                  <a:pt x="12969789" y="9324675"/>
                </a:cubicBezTo>
                <a:lnTo>
                  <a:pt x="12981083" y="9313283"/>
                </a:lnTo>
                <a:cubicBezTo>
                  <a:pt x="12987975" y="9306390"/>
                  <a:pt x="12989457" y="9295524"/>
                  <a:pt x="12982710" y="9287817"/>
                </a:cubicBezTo>
                <a:close/>
                <a:moveTo>
                  <a:pt x="12927723" y="9363736"/>
                </a:moveTo>
                <a:lnTo>
                  <a:pt x="12924946" y="9363736"/>
                </a:lnTo>
                <a:cubicBezTo>
                  <a:pt x="12915231" y="9363783"/>
                  <a:pt x="12906283" y="9369623"/>
                  <a:pt x="12905277" y="9379962"/>
                </a:cubicBezTo>
                <a:cubicBezTo>
                  <a:pt x="12904416" y="9388914"/>
                  <a:pt x="12911738" y="9399684"/>
                  <a:pt x="12921501" y="9399636"/>
                </a:cubicBezTo>
                <a:lnTo>
                  <a:pt x="12932843" y="9399588"/>
                </a:lnTo>
                <a:cubicBezTo>
                  <a:pt x="12941505" y="9399541"/>
                  <a:pt x="12949211" y="9394706"/>
                  <a:pt x="12951603" y="9386377"/>
                </a:cubicBezTo>
                <a:cubicBezTo>
                  <a:pt x="12954714" y="9380297"/>
                  <a:pt x="12954571" y="9372734"/>
                  <a:pt x="12948253" y="9366464"/>
                </a:cubicBezTo>
                <a:cubicBezTo>
                  <a:pt x="12941745" y="9360002"/>
                  <a:pt x="12933896" y="9360241"/>
                  <a:pt x="12927723" y="9363736"/>
                </a:cubicBezTo>
                <a:close/>
                <a:moveTo>
                  <a:pt x="12902453" y="9439749"/>
                </a:moveTo>
                <a:cubicBezTo>
                  <a:pt x="12901783" y="9435442"/>
                  <a:pt x="12899679" y="9431277"/>
                  <a:pt x="12896328" y="9427974"/>
                </a:cubicBezTo>
                <a:lnTo>
                  <a:pt x="12890632" y="9422326"/>
                </a:lnTo>
                <a:cubicBezTo>
                  <a:pt x="12883694" y="9415433"/>
                  <a:pt x="12871059" y="9417634"/>
                  <a:pt x="12865221" y="9424624"/>
                </a:cubicBezTo>
                <a:cubicBezTo>
                  <a:pt x="12858521" y="9432665"/>
                  <a:pt x="12860627" y="9443148"/>
                  <a:pt x="12867565" y="9450041"/>
                </a:cubicBezTo>
                <a:lnTo>
                  <a:pt x="12873261" y="9455689"/>
                </a:lnTo>
                <a:cubicBezTo>
                  <a:pt x="12880200" y="9462583"/>
                  <a:pt x="12892835" y="9460380"/>
                  <a:pt x="12898672" y="9453344"/>
                </a:cubicBezTo>
                <a:cubicBezTo>
                  <a:pt x="12900109" y="9451621"/>
                  <a:pt x="12900970" y="9449754"/>
                  <a:pt x="12901640" y="9447839"/>
                </a:cubicBezTo>
                <a:cubicBezTo>
                  <a:pt x="12902071" y="9451621"/>
                  <a:pt x="12903267" y="9455355"/>
                  <a:pt x="12905852" y="9458801"/>
                </a:cubicBezTo>
                <a:lnTo>
                  <a:pt x="12910972" y="9465646"/>
                </a:lnTo>
                <a:cubicBezTo>
                  <a:pt x="12917050" y="9473688"/>
                  <a:pt x="12931120" y="9474119"/>
                  <a:pt x="12938155" y="9467226"/>
                </a:cubicBezTo>
                <a:cubicBezTo>
                  <a:pt x="12938586" y="9466842"/>
                  <a:pt x="12938729" y="9466316"/>
                  <a:pt x="12939112" y="9465886"/>
                </a:cubicBezTo>
                <a:cubicBezTo>
                  <a:pt x="12945382" y="9468518"/>
                  <a:pt x="12953134" y="9468087"/>
                  <a:pt x="12958111" y="9463109"/>
                </a:cubicBezTo>
                <a:lnTo>
                  <a:pt x="12969406" y="9451716"/>
                </a:lnTo>
                <a:cubicBezTo>
                  <a:pt x="12976249" y="9444775"/>
                  <a:pt x="12977781" y="9433909"/>
                  <a:pt x="12971033" y="9426251"/>
                </a:cubicBezTo>
                <a:cubicBezTo>
                  <a:pt x="12964955" y="9419310"/>
                  <a:pt x="12952465" y="9417682"/>
                  <a:pt x="12945573" y="9424624"/>
                </a:cubicBezTo>
                <a:lnTo>
                  <a:pt x="12935715" y="9434580"/>
                </a:lnTo>
                <a:lnTo>
                  <a:pt x="12934662" y="9433191"/>
                </a:lnTo>
                <a:cubicBezTo>
                  <a:pt x="12928583" y="9425149"/>
                  <a:pt x="12914514" y="9424767"/>
                  <a:pt x="12907479" y="9431612"/>
                </a:cubicBezTo>
                <a:cubicBezTo>
                  <a:pt x="12904942" y="9434101"/>
                  <a:pt x="12903458" y="9436877"/>
                  <a:pt x="12902453" y="9439749"/>
                </a:cubicBezTo>
                <a:close/>
                <a:moveTo>
                  <a:pt x="12942510" y="9552717"/>
                </a:moveTo>
                <a:cubicBezTo>
                  <a:pt x="12925999" y="9536347"/>
                  <a:pt x="12902502" y="9563775"/>
                  <a:pt x="12918916" y="9580050"/>
                </a:cubicBezTo>
                <a:cubicBezTo>
                  <a:pt x="12935475" y="9596420"/>
                  <a:pt x="12958925" y="9568992"/>
                  <a:pt x="12942510" y="9552717"/>
                </a:cubicBezTo>
                <a:close/>
                <a:moveTo>
                  <a:pt x="12915376" y="9578327"/>
                </a:moveTo>
                <a:cubicBezTo>
                  <a:pt x="12900444" y="9558461"/>
                  <a:pt x="12869671" y="9581677"/>
                  <a:pt x="12884603" y="9601495"/>
                </a:cubicBezTo>
                <a:cubicBezTo>
                  <a:pt x="12899534" y="9621312"/>
                  <a:pt x="12930306" y="9598144"/>
                  <a:pt x="12915376" y="9578327"/>
                </a:cubicBezTo>
                <a:close/>
                <a:moveTo>
                  <a:pt x="12896711" y="9315389"/>
                </a:moveTo>
                <a:lnTo>
                  <a:pt x="12891016" y="9309740"/>
                </a:lnTo>
                <a:cubicBezTo>
                  <a:pt x="12884076" y="9302848"/>
                  <a:pt x="12872112" y="9303470"/>
                  <a:pt x="12865508" y="9310411"/>
                </a:cubicBezTo>
                <a:cubicBezTo>
                  <a:pt x="12858664" y="9317639"/>
                  <a:pt x="12859239" y="9329031"/>
                  <a:pt x="12866178" y="9335924"/>
                </a:cubicBezTo>
                <a:lnTo>
                  <a:pt x="12871872" y="9341573"/>
                </a:lnTo>
                <a:cubicBezTo>
                  <a:pt x="12878813" y="9348418"/>
                  <a:pt x="12890777" y="9347843"/>
                  <a:pt x="12897381" y="9340902"/>
                </a:cubicBezTo>
                <a:cubicBezTo>
                  <a:pt x="12904225" y="9333674"/>
                  <a:pt x="12903650" y="9322282"/>
                  <a:pt x="12896711" y="9315389"/>
                </a:cubicBezTo>
                <a:close/>
                <a:moveTo>
                  <a:pt x="12848614" y="9498435"/>
                </a:moveTo>
                <a:cubicBezTo>
                  <a:pt x="12842249" y="9506764"/>
                  <a:pt x="12843733" y="9516673"/>
                  <a:pt x="12850912" y="9523853"/>
                </a:cubicBezTo>
                <a:lnTo>
                  <a:pt x="12856606" y="9529502"/>
                </a:lnTo>
                <a:cubicBezTo>
                  <a:pt x="12863307" y="9536155"/>
                  <a:pt x="12876467" y="9534480"/>
                  <a:pt x="12882018" y="9527204"/>
                </a:cubicBezTo>
                <a:cubicBezTo>
                  <a:pt x="12882449" y="9526677"/>
                  <a:pt x="12882497" y="9526103"/>
                  <a:pt x="12882880" y="9525576"/>
                </a:cubicBezTo>
                <a:cubicBezTo>
                  <a:pt x="12889436" y="9529741"/>
                  <a:pt x="12898290" y="9529932"/>
                  <a:pt x="12904751" y="9525050"/>
                </a:cubicBezTo>
                <a:lnTo>
                  <a:pt x="12918438" y="9514758"/>
                </a:lnTo>
                <a:cubicBezTo>
                  <a:pt x="12926765" y="9508488"/>
                  <a:pt x="12928679" y="9496186"/>
                  <a:pt x="12922458" y="9487809"/>
                </a:cubicBezTo>
                <a:cubicBezTo>
                  <a:pt x="12916284" y="9479480"/>
                  <a:pt x="12903841" y="9477517"/>
                  <a:pt x="12895515" y="9483836"/>
                </a:cubicBezTo>
                <a:lnTo>
                  <a:pt x="12881827" y="9494127"/>
                </a:lnTo>
                <a:cubicBezTo>
                  <a:pt x="12879912" y="9495563"/>
                  <a:pt x="12878430" y="9497382"/>
                  <a:pt x="12877232" y="9499345"/>
                </a:cubicBezTo>
                <a:lnTo>
                  <a:pt x="12874075" y="9496186"/>
                </a:lnTo>
                <a:cubicBezTo>
                  <a:pt x="12867279" y="9489484"/>
                  <a:pt x="12854165" y="9491160"/>
                  <a:pt x="12848614" y="9498435"/>
                </a:cubicBezTo>
                <a:close/>
                <a:moveTo>
                  <a:pt x="12827748" y="9584166"/>
                </a:moveTo>
                <a:cubicBezTo>
                  <a:pt x="12827940" y="9594075"/>
                  <a:pt x="12836410" y="9601877"/>
                  <a:pt x="12846174" y="9601830"/>
                </a:cubicBezTo>
                <a:cubicBezTo>
                  <a:pt x="12849955" y="9601830"/>
                  <a:pt x="12853735" y="9601782"/>
                  <a:pt x="12857516" y="9601782"/>
                </a:cubicBezTo>
                <a:cubicBezTo>
                  <a:pt x="12867279" y="9601734"/>
                  <a:pt x="12875366" y="9592974"/>
                  <a:pt x="12875175" y="9583353"/>
                </a:cubicBezTo>
                <a:cubicBezTo>
                  <a:pt x="12874936" y="9573444"/>
                  <a:pt x="12866512" y="9565642"/>
                  <a:pt x="12856751" y="9565689"/>
                </a:cubicBezTo>
                <a:cubicBezTo>
                  <a:pt x="12852969" y="9565689"/>
                  <a:pt x="12849188" y="9565738"/>
                  <a:pt x="12845408" y="9565738"/>
                </a:cubicBezTo>
                <a:cubicBezTo>
                  <a:pt x="12835645" y="9565785"/>
                  <a:pt x="12827557" y="9574545"/>
                  <a:pt x="12827748" y="9584166"/>
                </a:cubicBezTo>
                <a:close/>
                <a:moveTo>
                  <a:pt x="12821383" y="9844472"/>
                </a:moveTo>
                <a:lnTo>
                  <a:pt x="12826552" y="9851316"/>
                </a:lnTo>
                <a:cubicBezTo>
                  <a:pt x="12832631" y="9859358"/>
                  <a:pt x="12846796" y="9859598"/>
                  <a:pt x="12853735" y="9852752"/>
                </a:cubicBezTo>
                <a:cubicBezTo>
                  <a:pt x="12861728" y="9844903"/>
                  <a:pt x="12861680" y="9834180"/>
                  <a:pt x="12855170" y="9825564"/>
                </a:cubicBezTo>
                <a:lnTo>
                  <a:pt x="12850002" y="9818718"/>
                </a:lnTo>
                <a:cubicBezTo>
                  <a:pt x="12843925" y="9810677"/>
                  <a:pt x="12829806" y="9810389"/>
                  <a:pt x="12822819" y="9817282"/>
                </a:cubicBezTo>
                <a:cubicBezTo>
                  <a:pt x="12814876" y="9825085"/>
                  <a:pt x="12814876" y="9835808"/>
                  <a:pt x="12821383" y="9844472"/>
                </a:cubicBezTo>
                <a:close/>
                <a:moveTo>
                  <a:pt x="12882689" y="9777361"/>
                </a:moveTo>
                <a:cubicBezTo>
                  <a:pt x="12891016" y="9769894"/>
                  <a:pt x="12890394" y="9758453"/>
                  <a:pt x="12884124" y="9750124"/>
                </a:cubicBezTo>
                <a:lnTo>
                  <a:pt x="12879004" y="9743279"/>
                </a:lnTo>
                <a:cubicBezTo>
                  <a:pt x="12872734" y="9734950"/>
                  <a:pt x="12859048" y="9735285"/>
                  <a:pt x="12851773" y="9741843"/>
                </a:cubicBezTo>
                <a:cubicBezTo>
                  <a:pt x="12843494" y="9749310"/>
                  <a:pt x="12844068" y="9760750"/>
                  <a:pt x="12850338" y="9769032"/>
                </a:cubicBezTo>
                <a:lnTo>
                  <a:pt x="12855506" y="9775877"/>
                </a:lnTo>
                <a:cubicBezTo>
                  <a:pt x="12861728" y="9784206"/>
                  <a:pt x="12875414" y="9783823"/>
                  <a:pt x="12882689" y="9777361"/>
                </a:cubicBezTo>
                <a:close/>
                <a:moveTo>
                  <a:pt x="12889150" y="9661808"/>
                </a:moveTo>
                <a:cubicBezTo>
                  <a:pt x="12905230" y="9669849"/>
                  <a:pt x="12924898" y="9648118"/>
                  <a:pt x="12909919" y="9633231"/>
                </a:cubicBezTo>
                <a:cubicBezTo>
                  <a:pt x="12906760" y="9630120"/>
                  <a:pt x="12903219" y="9628875"/>
                  <a:pt x="12899725" y="9628444"/>
                </a:cubicBezTo>
                <a:lnTo>
                  <a:pt x="12896663" y="9624375"/>
                </a:lnTo>
                <a:cubicBezTo>
                  <a:pt x="12890394" y="9616046"/>
                  <a:pt x="12877663" y="9614850"/>
                  <a:pt x="12869623" y="9621168"/>
                </a:cubicBezTo>
                <a:cubicBezTo>
                  <a:pt x="12861297" y="9627726"/>
                  <a:pt x="12860148" y="9639885"/>
                  <a:pt x="12866417" y="9648213"/>
                </a:cubicBezTo>
                <a:lnTo>
                  <a:pt x="12871586" y="9655059"/>
                </a:lnTo>
                <a:cubicBezTo>
                  <a:pt x="12875654" y="9660516"/>
                  <a:pt x="12882592" y="9662621"/>
                  <a:pt x="12889150" y="9661808"/>
                </a:cubicBezTo>
                <a:close/>
                <a:moveTo>
                  <a:pt x="12915088" y="9724036"/>
                </a:moveTo>
                <a:lnTo>
                  <a:pt x="12927052" y="9725711"/>
                </a:lnTo>
                <a:cubicBezTo>
                  <a:pt x="12934901" y="9726812"/>
                  <a:pt x="12941888" y="9723414"/>
                  <a:pt x="12946291" y="9717287"/>
                </a:cubicBezTo>
                <a:cubicBezTo>
                  <a:pt x="12953518" y="9720255"/>
                  <a:pt x="12961175" y="9718388"/>
                  <a:pt x="12966582" y="9713840"/>
                </a:cubicBezTo>
                <a:cubicBezTo>
                  <a:pt x="12968066" y="9715659"/>
                  <a:pt x="12969884" y="9716234"/>
                  <a:pt x="12971607" y="9717287"/>
                </a:cubicBezTo>
                <a:cubicBezTo>
                  <a:pt x="12972612" y="9722122"/>
                  <a:pt x="12974861" y="9726573"/>
                  <a:pt x="12979647" y="9729493"/>
                </a:cubicBezTo>
                <a:cubicBezTo>
                  <a:pt x="12989363" y="9735381"/>
                  <a:pt x="13001661" y="9741173"/>
                  <a:pt x="13013243" y="9738492"/>
                </a:cubicBezTo>
                <a:cubicBezTo>
                  <a:pt x="13014775" y="9738492"/>
                  <a:pt x="13016306" y="9738445"/>
                  <a:pt x="13017789" y="9738157"/>
                </a:cubicBezTo>
                <a:cubicBezTo>
                  <a:pt x="13025207" y="9736912"/>
                  <a:pt x="13031238" y="9731599"/>
                  <a:pt x="13032865" y="9724036"/>
                </a:cubicBezTo>
                <a:cubicBezTo>
                  <a:pt x="13034492" y="9716473"/>
                  <a:pt x="13030998" y="9711255"/>
                  <a:pt x="13026500" y="9705750"/>
                </a:cubicBezTo>
                <a:cubicBezTo>
                  <a:pt x="13030041" y="9710106"/>
                  <a:pt x="13026212" y="9705224"/>
                  <a:pt x="13025638" y="9704267"/>
                </a:cubicBezTo>
                <a:cubicBezTo>
                  <a:pt x="13024825" y="9703070"/>
                  <a:pt x="13024154" y="9701778"/>
                  <a:pt x="13023341" y="9700533"/>
                </a:cubicBezTo>
                <a:cubicBezTo>
                  <a:pt x="13023246" y="9700293"/>
                  <a:pt x="13023149" y="9700198"/>
                  <a:pt x="13023101" y="9700055"/>
                </a:cubicBezTo>
                <a:cubicBezTo>
                  <a:pt x="13022910" y="9699624"/>
                  <a:pt x="13022767" y="9699144"/>
                  <a:pt x="13022624" y="9698714"/>
                </a:cubicBezTo>
                <a:cubicBezTo>
                  <a:pt x="13024011" y="9689762"/>
                  <a:pt x="13017502" y="9680716"/>
                  <a:pt x="13008793" y="9678801"/>
                </a:cubicBezTo>
                <a:cubicBezTo>
                  <a:pt x="13003624" y="9677652"/>
                  <a:pt x="12998742" y="9678993"/>
                  <a:pt x="12994817" y="9681769"/>
                </a:cubicBezTo>
                <a:lnTo>
                  <a:pt x="12987162" y="9680716"/>
                </a:lnTo>
                <a:cubicBezTo>
                  <a:pt x="12978738" y="9679567"/>
                  <a:pt x="12971033" y="9683205"/>
                  <a:pt x="12966773" y="9690289"/>
                </a:cubicBezTo>
                <a:cubicBezTo>
                  <a:pt x="12959212" y="9683875"/>
                  <a:pt x="12949688" y="9684832"/>
                  <a:pt x="12942941" y="9689428"/>
                </a:cubicBezTo>
                <a:cubicBezTo>
                  <a:pt x="12937867" y="9686173"/>
                  <a:pt x="12932269" y="9685024"/>
                  <a:pt x="12927052" y="9687034"/>
                </a:cubicBezTo>
                <a:lnTo>
                  <a:pt x="12924085" y="9686603"/>
                </a:lnTo>
                <a:cubicBezTo>
                  <a:pt x="12913796" y="9685167"/>
                  <a:pt x="12903458" y="9689906"/>
                  <a:pt x="12900827" y="9700773"/>
                </a:cubicBezTo>
                <a:cubicBezTo>
                  <a:pt x="12898672" y="9710059"/>
                  <a:pt x="12904703" y="9722600"/>
                  <a:pt x="12915088" y="9724036"/>
                </a:cubicBezTo>
                <a:close/>
                <a:moveTo>
                  <a:pt x="13037745" y="9670951"/>
                </a:moveTo>
                <a:lnTo>
                  <a:pt x="13041766" y="9667935"/>
                </a:lnTo>
                <a:cubicBezTo>
                  <a:pt x="13048514" y="9670711"/>
                  <a:pt x="13057224" y="9669371"/>
                  <a:pt x="13062536" y="9664584"/>
                </a:cubicBezTo>
                <a:cubicBezTo>
                  <a:pt x="13064450" y="9662861"/>
                  <a:pt x="13065790" y="9660851"/>
                  <a:pt x="13066843" y="9658793"/>
                </a:cubicBezTo>
                <a:cubicBezTo>
                  <a:pt x="13066891" y="9658840"/>
                  <a:pt x="13066939" y="9658936"/>
                  <a:pt x="13066987" y="9658984"/>
                </a:cubicBezTo>
                <a:lnTo>
                  <a:pt x="13072682" y="9664632"/>
                </a:lnTo>
                <a:cubicBezTo>
                  <a:pt x="13079620" y="9671525"/>
                  <a:pt x="13092255" y="9669227"/>
                  <a:pt x="13098094" y="9662239"/>
                </a:cubicBezTo>
                <a:cubicBezTo>
                  <a:pt x="13104793" y="9654149"/>
                  <a:pt x="13102592" y="9643714"/>
                  <a:pt x="13095654" y="9636821"/>
                </a:cubicBezTo>
                <a:lnTo>
                  <a:pt x="13089958" y="9631172"/>
                </a:lnTo>
                <a:cubicBezTo>
                  <a:pt x="13083019" y="9624328"/>
                  <a:pt x="13070384" y="9626577"/>
                  <a:pt x="13064545" y="9633614"/>
                </a:cubicBezTo>
                <a:cubicBezTo>
                  <a:pt x="13063828" y="9634475"/>
                  <a:pt x="13063637" y="9635385"/>
                  <a:pt x="13063110" y="9636295"/>
                </a:cubicBezTo>
                <a:lnTo>
                  <a:pt x="13058803" y="9630598"/>
                </a:lnTo>
                <a:cubicBezTo>
                  <a:pt x="13052534" y="9622269"/>
                  <a:pt x="13038847" y="9622604"/>
                  <a:pt x="13031620" y="9629162"/>
                </a:cubicBezTo>
                <a:cubicBezTo>
                  <a:pt x="13030376" y="9630263"/>
                  <a:pt x="13029706" y="9631603"/>
                  <a:pt x="13028844" y="9632896"/>
                </a:cubicBezTo>
                <a:cubicBezTo>
                  <a:pt x="13025542" y="9633470"/>
                  <a:pt x="13022288" y="9634571"/>
                  <a:pt x="13019273" y="9636869"/>
                </a:cubicBezTo>
                <a:lnTo>
                  <a:pt x="13012429" y="9641990"/>
                </a:lnTo>
                <a:cubicBezTo>
                  <a:pt x="13004389" y="9648070"/>
                  <a:pt x="13003719" y="9662000"/>
                  <a:pt x="13010563" y="9669180"/>
                </a:cubicBezTo>
                <a:cubicBezTo>
                  <a:pt x="13018220" y="9677078"/>
                  <a:pt x="13029132" y="9677461"/>
                  <a:pt x="13037745" y="9670951"/>
                </a:cubicBezTo>
                <a:close/>
                <a:moveTo>
                  <a:pt x="13119295" y="9401599"/>
                </a:moveTo>
                <a:lnTo>
                  <a:pt x="13124942" y="9395903"/>
                </a:lnTo>
                <a:cubicBezTo>
                  <a:pt x="13131593" y="9389201"/>
                  <a:pt x="13130302" y="9376181"/>
                  <a:pt x="13122979" y="9370484"/>
                </a:cubicBezTo>
                <a:cubicBezTo>
                  <a:pt x="13118960" y="9367325"/>
                  <a:pt x="13114460" y="9366033"/>
                  <a:pt x="13110010" y="9366368"/>
                </a:cubicBezTo>
                <a:cubicBezTo>
                  <a:pt x="13113600" y="9363640"/>
                  <a:pt x="13116136" y="9359666"/>
                  <a:pt x="13116711" y="9354449"/>
                </a:cubicBezTo>
                <a:cubicBezTo>
                  <a:pt x="13116949" y="9352007"/>
                  <a:pt x="13116566" y="9349471"/>
                  <a:pt x="13115705" y="9346934"/>
                </a:cubicBezTo>
                <a:cubicBezTo>
                  <a:pt x="13118147" y="9346168"/>
                  <a:pt x="13120443" y="9344923"/>
                  <a:pt x="13122405" y="9342961"/>
                </a:cubicBezTo>
                <a:lnTo>
                  <a:pt x="13128053" y="9337264"/>
                </a:lnTo>
                <a:cubicBezTo>
                  <a:pt x="13134657" y="9330563"/>
                  <a:pt x="13135948" y="9318692"/>
                  <a:pt x="13128770" y="9311751"/>
                </a:cubicBezTo>
                <a:cubicBezTo>
                  <a:pt x="13121926" y="9305145"/>
                  <a:pt x="13110345" y="9303853"/>
                  <a:pt x="13103263" y="9311033"/>
                </a:cubicBezTo>
                <a:lnTo>
                  <a:pt x="13097615" y="9316729"/>
                </a:lnTo>
                <a:cubicBezTo>
                  <a:pt x="13093069" y="9321372"/>
                  <a:pt x="13091107" y="9328457"/>
                  <a:pt x="13092686" y="9334679"/>
                </a:cubicBezTo>
                <a:lnTo>
                  <a:pt x="13089336" y="9334679"/>
                </a:lnTo>
                <a:cubicBezTo>
                  <a:pt x="13079620" y="9334728"/>
                  <a:pt x="13070624" y="9340328"/>
                  <a:pt x="13069523" y="9350715"/>
                </a:cubicBezTo>
                <a:cubicBezTo>
                  <a:pt x="13068566" y="9359619"/>
                  <a:pt x="13075793" y="9370580"/>
                  <a:pt x="13085603" y="9370533"/>
                </a:cubicBezTo>
                <a:lnTo>
                  <a:pt x="13096945" y="9370484"/>
                </a:lnTo>
                <a:cubicBezTo>
                  <a:pt x="13098380" y="9370484"/>
                  <a:pt x="13099721" y="9370102"/>
                  <a:pt x="13101060" y="9369862"/>
                </a:cubicBezTo>
                <a:cubicBezTo>
                  <a:pt x="13099864" y="9370676"/>
                  <a:pt x="13098620" y="9371346"/>
                  <a:pt x="13097567" y="9372400"/>
                </a:cubicBezTo>
                <a:lnTo>
                  <a:pt x="13091921" y="9378096"/>
                </a:lnTo>
                <a:cubicBezTo>
                  <a:pt x="13085268" y="9384845"/>
                  <a:pt x="13086561" y="9397817"/>
                  <a:pt x="13093834" y="9403562"/>
                </a:cubicBezTo>
                <a:cubicBezTo>
                  <a:pt x="13102018" y="9409880"/>
                  <a:pt x="13112164" y="9408779"/>
                  <a:pt x="13119295" y="9401599"/>
                </a:cubicBezTo>
                <a:close/>
                <a:moveTo>
                  <a:pt x="13218168" y="9298778"/>
                </a:moveTo>
                <a:cubicBezTo>
                  <a:pt x="13210128" y="9292365"/>
                  <a:pt x="13199839" y="9293322"/>
                  <a:pt x="13192707" y="9300502"/>
                </a:cubicBezTo>
                <a:lnTo>
                  <a:pt x="13187060" y="9306198"/>
                </a:lnTo>
                <a:cubicBezTo>
                  <a:pt x="13180409" y="9312948"/>
                  <a:pt x="13181508" y="9325872"/>
                  <a:pt x="13188783" y="9331664"/>
                </a:cubicBezTo>
                <a:cubicBezTo>
                  <a:pt x="13196823" y="9338078"/>
                  <a:pt x="13207112" y="9337121"/>
                  <a:pt x="13214244" y="9329940"/>
                </a:cubicBezTo>
                <a:lnTo>
                  <a:pt x="13219890" y="9324245"/>
                </a:lnTo>
                <a:cubicBezTo>
                  <a:pt x="13226542" y="9317495"/>
                  <a:pt x="13225489" y="9304571"/>
                  <a:pt x="13218168" y="9298778"/>
                </a:cubicBezTo>
                <a:close/>
                <a:moveTo>
                  <a:pt x="13223480" y="9441712"/>
                </a:moveTo>
                <a:cubicBezTo>
                  <a:pt x="13227835" y="9446020"/>
                  <a:pt x="13232716" y="9447313"/>
                  <a:pt x="13237405" y="9446690"/>
                </a:cubicBezTo>
                <a:cubicBezTo>
                  <a:pt x="13244537" y="9451956"/>
                  <a:pt x="13255831" y="9449706"/>
                  <a:pt x="13261191" y="9443148"/>
                </a:cubicBezTo>
                <a:cubicBezTo>
                  <a:pt x="13267843" y="9435011"/>
                  <a:pt x="13265546" y="9424671"/>
                  <a:pt x="13258559" y="9417778"/>
                </a:cubicBezTo>
                <a:lnTo>
                  <a:pt x="13252863" y="9412130"/>
                </a:lnTo>
                <a:cubicBezTo>
                  <a:pt x="13246929" y="9406242"/>
                  <a:pt x="13236928" y="9407439"/>
                  <a:pt x="13230515" y="9412273"/>
                </a:cubicBezTo>
                <a:cubicBezTo>
                  <a:pt x="13219795" y="9416725"/>
                  <a:pt x="13212760" y="9431085"/>
                  <a:pt x="13223480" y="9441712"/>
                </a:cubicBezTo>
                <a:close/>
                <a:moveTo>
                  <a:pt x="13148344" y="9449562"/>
                </a:moveTo>
                <a:cubicBezTo>
                  <a:pt x="13155091" y="9456168"/>
                  <a:pt x="13166721" y="9457652"/>
                  <a:pt x="13173851" y="9450519"/>
                </a:cubicBezTo>
                <a:lnTo>
                  <a:pt x="13185146" y="9439127"/>
                </a:lnTo>
                <a:cubicBezTo>
                  <a:pt x="13191751" y="9432426"/>
                  <a:pt x="13193235" y="9420650"/>
                  <a:pt x="13186103" y="9413613"/>
                </a:cubicBezTo>
                <a:cubicBezTo>
                  <a:pt x="13179356" y="9406960"/>
                  <a:pt x="13167726" y="9405524"/>
                  <a:pt x="13160596" y="9412657"/>
                </a:cubicBezTo>
                <a:lnTo>
                  <a:pt x="13149302" y="9424049"/>
                </a:lnTo>
                <a:cubicBezTo>
                  <a:pt x="13142649" y="9430750"/>
                  <a:pt x="13141214" y="9442526"/>
                  <a:pt x="13148344" y="9449562"/>
                </a:cubicBezTo>
                <a:close/>
                <a:moveTo>
                  <a:pt x="13162702" y="9356603"/>
                </a:moveTo>
                <a:cubicBezTo>
                  <a:pt x="13146238" y="9340280"/>
                  <a:pt x="13120539" y="9365602"/>
                  <a:pt x="13137098" y="9381973"/>
                </a:cubicBezTo>
                <a:cubicBezTo>
                  <a:pt x="13153560" y="9398344"/>
                  <a:pt x="13179212" y="9372974"/>
                  <a:pt x="13162702" y="9356603"/>
                </a:cubicBezTo>
                <a:close/>
                <a:moveTo>
                  <a:pt x="13168636" y="9527156"/>
                </a:moveTo>
                <a:cubicBezTo>
                  <a:pt x="13183471" y="9546877"/>
                  <a:pt x="13215535" y="9525528"/>
                  <a:pt x="13200604" y="9505711"/>
                </a:cubicBezTo>
                <a:cubicBezTo>
                  <a:pt x="13185769" y="9485942"/>
                  <a:pt x="13153655" y="9507291"/>
                  <a:pt x="13168636" y="9527156"/>
                </a:cubicBezTo>
                <a:close/>
                <a:moveTo>
                  <a:pt x="13182609" y="9195959"/>
                </a:moveTo>
                <a:cubicBezTo>
                  <a:pt x="13174378" y="9188300"/>
                  <a:pt x="13163324" y="9185811"/>
                  <a:pt x="13152411" y="9186959"/>
                </a:cubicBezTo>
                <a:cubicBezTo>
                  <a:pt x="13143032" y="9187965"/>
                  <a:pt x="13135231" y="9197873"/>
                  <a:pt x="13136953" y="9207256"/>
                </a:cubicBezTo>
                <a:cubicBezTo>
                  <a:pt x="13138725" y="9217116"/>
                  <a:pt x="13147196" y="9223770"/>
                  <a:pt x="13157245" y="9222717"/>
                </a:cubicBezTo>
                <a:cubicBezTo>
                  <a:pt x="13157771" y="9222669"/>
                  <a:pt x="13157819" y="9222669"/>
                  <a:pt x="13158155" y="9222621"/>
                </a:cubicBezTo>
                <a:cubicBezTo>
                  <a:pt x="13158346" y="9222669"/>
                  <a:pt x="13158393" y="9222669"/>
                  <a:pt x="13158538" y="9222669"/>
                </a:cubicBezTo>
                <a:lnTo>
                  <a:pt x="13158538" y="9222669"/>
                </a:lnTo>
                <a:cubicBezTo>
                  <a:pt x="13159446" y="9223339"/>
                  <a:pt x="13160308" y="9224105"/>
                  <a:pt x="13161121" y="9224871"/>
                </a:cubicBezTo>
                <a:cubicBezTo>
                  <a:pt x="13168253" y="9231524"/>
                  <a:pt x="13181031" y="9228317"/>
                  <a:pt x="13186342" y="9221137"/>
                </a:cubicBezTo>
                <a:cubicBezTo>
                  <a:pt x="13192659" y="9212665"/>
                  <a:pt x="13189740" y="9202660"/>
                  <a:pt x="13182609" y="9195959"/>
                </a:cubicBezTo>
                <a:close/>
                <a:moveTo>
                  <a:pt x="13189693" y="8971890"/>
                </a:moveTo>
                <a:cubicBezTo>
                  <a:pt x="13177729" y="8952025"/>
                  <a:pt x="13146525" y="8970167"/>
                  <a:pt x="13158586" y="8990127"/>
                </a:cubicBezTo>
                <a:cubicBezTo>
                  <a:pt x="13170550" y="9009945"/>
                  <a:pt x="13201752" y="8991803"/>
                  <a:pt x="13189693" y="8971890"/>
                </a:cubicBezTo>
                <a:close/>
                <a:moveTo>
                  <a:pt x="13129966" y="9183034"/>
                </a:moveTo>
                <a:cubicBezTo>
                  <a:pt x="13146382" y="9199310"/>
                  <a:pt x="13173230" y="9175184"/>
                  <a:pt x="13156719" y="9158813"/>
                </a:cubicBezTo>
                <a:cubicBezTo>
                  <a:pt x="13140255" y="9142538"/>
                  <a:pt x="13113409" y="9166615"/>
                  <a:pt x="13129966" y="9183034"/>
                </a:cubicBezTo>
                <a:close/>
                <a:moveTo>
                  <a:pt x="13136858" y="9039527"/>
                </a:moveTo>
                <a:cubicBezTo>
                  <a:pt x="13124846" y="9019566"/>
                  <a:pt x="13095366" y="9040437"/>
                  <a:pt x="13107330" y="9060206"/>
                </a:cubicBezTo>
                <a:cubicBezTo>
                  <a:pt x="13119295" y="9080119"/>
                  <a:pt x="13148774" y="9059296"/>
                  <a:pt x="13136858" y="9039527"/>
                </a:cubicBezTo>
                <a:close/>
                <a:moveTo>
                  <a:pt x="13127860" y="9589479"/>
                </a:moveTo>
                <a:cubicBezTo>
                  <a:pt x="13127095" y="9598479"/>
                  <a:pt x="13134513" y="9609058"/>
                  <a:pt x="13144276" y="9609010"/>
                </a:cubicBezTo>
                <a:lnTo>
                  <a:pt x="13155618" y="9608962"/>
                </a:lnTo>
                <a:cubicBezTo>
                  <a:pt x="13165333" y="9608914"/>
                  <a:pt x="13174235" y="9602883"/>
                  <a:pt x="13175143" y="9592543"/>
                </a:cubicBezTo>
                <a:cubicBezTo>
                  <a:pt x="13175910" y="9583544"/>
                  <a:pt x="13168491" y="9572966"/>
                  <a:pt x="13158729" y="9573013"/>
                </a:cubicBezTo>
                <a:cubicBezTo>
                  <a:pt x="13154948" y="9573013"/>
                  <a:pt x="13151167" y="9573061"/>
                  <a:pt x="13147387" y="9573061"/>
                </a:cubicBezTo>
                <a:cubicBezTo>
                  <a:pt x="13137672" y="9573109"/>
                  <a:pt x="13128770" y="9579188"/>
                  <a:pt x="13127860" y="9589479"/>
                </a:cubicBezTo>
                <a:close/>
                <a:moveTo>
                  <a:pt x="13178397" y="9569663"/>
                </a:moveTo>
                <a:cubicBezTo>
                  <a:pt x="13179930" y="9570907"/>
                  <a:pt x="13181796" y="9570668"/>
                  <a:pt x="13183519" y="9571386"/>
                </a:cubicBezTo>
                <a:cubicBezTo>
                  <a:pt x="13183997" y="9571577"/>
                  <a:pt x="13184524" y="9571721"/>
                  <a:pt x="13185050" y="9571912"/>
                </a:cubicBezTo>
                <a:cubicBezTo>
                  <a:pt x="13187635" y="9572774"/>
                  <a:pt x="13190027" y="9573875"/>
                  <a:pt x="13192659" y="9573492"/>
                </a:cubicBezTo>
                <a:lnTo>
                  <a:pt x="13192707" y="9573492"/>
                </a:lnTo>
                <a:cubicBezTo>
                  <a:pt x="13192707" y="9573492"/>
                  <a:pt x="13192707" y="9573492"/>
                  <a:pt x="13192707" y="9573492"/>
                </a:cubicBezTo>
                <a:cubicBezTo>
                  <a:pt x="13193569" y="9574353"/>
                  <a:pt x="13194382" y="9575263"/>
                  <a:pt x="13195100" y="9576220"/>
                </a:cubicBezTo>
                <a:cubicBezTo>
                  <a:pt x="13201609" y="9584358"/>
                  <a:pt x="13215583" y="9582970"/>
                  <a:pt x="13222330" y="9576172"/>
                </a:cubicBezTo>
                <a:cubicBezTo>
                  <a:pt x="13222378" y="9576172"/>
                  <a:pt x="13222378" y="9576076"/>
                  <a:pt x="13222427" y="9576076"/>
                </a:cubicBezTo>
                <a:lnTo>
                  <a:pt x="13225203" y="9578805"/>
                </a:lnTo>
                <a:cubicBezTo>
                  <a:pt x="13231902" y="9585459"/>
                  <a:pt x="13245016" y="9583927"/>
                  <a:pt x="13250614" y="9576651"/>
                </a:cubicBezTo>
                <a:cubicBezTo>
                  <a:pt x="13256980" y="9568370"/>
                  <a:pt x="13255591" y="9558366"/>
                  <a:pt x="13248413" y="9551233"/>
                </a:cubicBezTo>
                <a:lnTo>
                  <a:pt x="13242719" y="9545585"/>
                </a:lnTo>
                <a:cubicBezTo>
                  <a:pt x="13236497" y="9539410"/>
                  <a:pt x="13225058" y="9540511"/>
                  <a:pt x="13218933" y="9546447"/>
                </a:cubicBezTo>
                <a:cubicBezTo>
                  <a:pt x="13216205" y="9543814"/>
                  <a:pt x="13213382" y="9541373"/>
                  <a:pt x="13210080" y="9539697"/>
                </a:cubicBezTo>
                <a:cubicBezTo>
                  <a:pt x="13209409" y="9538835"/>
                  <a:pt x="13208930" y="9537783"/>
                  <a:pt x="13208070" y="9537112"/>
                </a:cubicBezTo>
                <a:cubicBezTo>
                  <a:pt x="13202422" y="9532469"/>
                  <a:pt x="13195722" y="9532756"/>
                  <a:pt x="13189596" y="9535245"/>
                </a:cubicBezTo>
                <a:cubicBezTo>
                  <a:pt x="13180360" y="9536107"/>
                  <a:pt x="13171890" y="9544436"/>
                  <a:pt x="13172224" y="9553914"/>
                </a:cubicBezTo>
                <a:cubicBezTo>
                  <a:pt x="13172224" y="9554584"/>
                  <a:pt x="13172560" y="9555063"/>
                  <a:pt x="13172608" y="9555733"/>
                </a:cubicBezTo>
                <a:cubicBezTo>
                  <a:pt x="13172560" y="9560999"/>
                  <a:pt x="13174378" y="9566360"/>
                  <a:pt x="13178397" y="9569663"/>
                </a:cubicBezTo>
                <a:close/>
                <a:moveTo>
                  <a:pt x="13275740" y="9502647"/>
                </a:moveTo>
                <a:cubicBezTo>
                  <a:pt x="13259276" y="9486324"/>
                  <a:pt x="13237023" y="9514758"/>
                  <a:pt x="13253342" y="9530938"/>
                </a:cubicBezTo>
                <a:cubicBezTo>
                  <a:pt x="13269805" y="9547261"/>
                  <a:pt x="13292058" y="9518827"/>
                  <a:pt x="13275740" y="9502647"/>
                </a:cubicBezTo>
                <a:close/>
                <a:moveTo>
                  <a:pt x="13275404" y="9321612"/>
                </a:moveTo>
                <a:lnTo>
                  <a:pt x="13269710" y="9315963"/>
                </a:lnTo>
                <a:cubicBezTo>
                  <a:pt x="13262770" y="9309118"/>
                  <a:pt x="13250231" y="9311033"/>
                  <a:pt x="13244297" y="9318022"/>
                </a:cubicBezTo>
                <a:cubicBezTo>
                  <a:pt x="13238267" y="9325106"/>
                  <a:pt x="13239417" y="9334297"/>
                  <a:pt x="13244680" y="9341094"/>
                </a:cubicBezTo>
                <a:cubicBezTo>
                  <a:pt x="13243053" y="9341812"/>
                  <a:pt x="13241378" y="9342578"/>
                  <a:pt x="13240085" y="9343870"/>
                </a:cubicBezTo>
                <a:lnTo>
                  <a:pt x="13234439" y="9349566"/>
                </a:lnTo>
                <a:cubicBezTo>
                  <a:pt x="13227595" y="9356507"/>
                  <a:pt x="13225968" y="9367325"/>
                  <a:pt x="13232716" y="9375032"/>
                </a:cubicBezTo>
                <a:cubicBezTo>
                  <a:pt x="13238746" y="9382020"/>
                  <a:pt x="13251284" y="9383744"/>
                  <a:pt x="13258176" y="9376756"/>
                </a:cubicBezTo>
                <a:lnTo>
                  <a:pt x="13263823" y="9371059"/>
                </a:lnTo>
                <a:cubicBezTo>
                  <a:pt x="13268896" y="9365937"/>
                  <a:pt x="13271049" y="9358661"/>
                  <a:pt x="13269088" y="9352103"/>
                </a:cubicBezTo>
                <a:cubicBezTo>
                  <a:pt x="13272342" y="9351098"/>
                  <a:pt x="13275404" y="9349519"/>
                  <a:pt x="13277510" y="9347030"/>
                </a:cubicBezTo>
                <a:cubicBezTo>
                  <a:pt x="13284163" y="9339131"/>
                  <a:pt x="13282345" y="9328504"/>
                  <a:pt x="13275404" y="9321612"/>
                </a:cubicBezTo>
                <a:close/>
                <a:moveTo>
                  <a:pt x="13238315" y="9279153"/>
                </a:moveTo>
                <a:lnTo>
                  <a:pt x="13244010" y="9284801"/>
                </a:lnTo>
                <a:cubicBezTo>
                  <a:pt x="13250710" y="9291455"/>
                  <a:pt x="13262578" y="9292748"/>
                  <a:pt x="13269519" y="9285567"/>
                </a:cubicBezTo>
                <a:cubicBezTo>
                  <a:pt x="13276123" y="9278770"/>
                  <a:pt x="13277462" y="9267186"/>
                  <a:pt x="13270284" y="9260054"/>
                </a:cubicBezTo>
                <a:lnTo>
                  <a:pt x="13264589" y="9254405"/>
                </a:lnTo>
                <a:cubicBezTo>
                  <a:pt x="13257889" y="9247752"/>
                  <a:pt x="13246021" y="9246460"/>
                  <a:pt x="13239081" y="9253640"/>
                </a:cubicBezTo>
                <a:cubicBezTo>
                  <a:pt x="13232476" y="9260485"/>
                  <a:pt x="13231137" y="9272068"/>
                  <a:pt x="13238315" y="9279153"/>
                </a:cubicBezTo>
                <a:close/>
                <a:moveTo>
                  <a:pt x="13242288" y="9097064"/>
                </a:moveTo>
                <a:lnTo>
                  <a:pt x="13236592" y="9091415"/>
                </a:lnTo>
                <a:cubicBezTo>
                  <a:pt x="13229701" y="9084571"/>
                  <a:pt x="13219650" y="9081746"/>
                  <a:pt x="13211276" y="9088304"/>
                </a:cubicBezTo>
                <a:cubicBezTo>
                  <a:pt x="13204337" y="9093713"/>
                  <a:pt x="13201178" y="9106733"/>
                  <a:pt x="13208117" y="9113626"/>
                </a:cubicBezTo>
                <a:lnTo>
                  <a:pt x="13213813" y="9119274"/>
                </a:lnTo>
                <a:cubicBezTo>
                  <a:pt x="13220752" y="9126120"/>
                  <a:pt x="13230754" y="9128944"/>
                  <a:pt x="13239129" y="9122386"/>
                </a:cubicBezTo>
                <a:cubicBezTo>
                  <a:pt x="13246068" y="9116977"/>
                  <a:pt x="13249227" y="9103957"/>
                  <a:pt x="13242288" y="9097064"/>
                </a:cubicBezTo>
                <a:close/>
                <a:moveTo>
                  <a:pt x="13212712" y="9036224"/>
                </a:moveTo>
                <a:lnTo>
                  <a:pt x="13201704" y="9033496"/>
                </a:lnTo>
                <a:cubicBezTo>
                  <a:pt x="13192228" y="9031150"/>
                  <a:pt x="13182227" y="9037660"/>
                  <a:pt x="13180073" y="9047042"/>
                </a:cubicBezTo>
                <a:cubicBezTo>
                  <a:pt x="13177872" y="9056712"/>
                  <a:pt x="13184093" y="9066333"/>
                  <a:pt x="13193617" y="9068679"/>
                </a:cubicBezTo>
                <a:lnTo>
                  <a:pt x="13204623" y="9071407"/>
                </a:lnTo>
                <a:cubicBezTo>
                  <a:pt x="13214099" y="9073753"/>
                  <a:pt x="13224054" y="9067243"/>
                  <a:pt x="13226255" y="9057860"/>
                </a:cubicBezTo>
                <a:cubicBezTo>
                  <a:pt x="13228457" y="9048191"/>
                  <a:pt x="13222187" y="9038570"/>
                  <a:pt x="13212712" y="9036224"/>
                </a:cubicBezTo>
                <a:close/>
                <a:moveTo>
                  <a:pt x="13170837" y="8689757"/>
                </a:moveTo>
                <a:cubicBezTo>
                  <a:pt x="13177489" y="8698182"/>
                  <a:pt x="13187778" y="8697751"/>
                  <a:pt x="13196153" y="8692725"/>
                </a:cubicBezTo>
                <a:lnTo>
                  <a:pt x="13203045" y="8688608"/>
                </a:lnTo>
                <a:cubicBezTo>
                  <a:pt x="13211372" y="8683582"/>
                  <a:pt x="13211515" y="8670227"/>
                  <a:pt x="13206012" y="8663238"/>
                </a:cubicBezTo>
                <a:cubicBezTo>
                  <a:pt x="13199360" y="8654814"/>
                  <a:pt x="13189071" y="8655244"/>
                  <a:pt x="13180648" y="8660271"/>
                </a:cubicBezTo>
                <a:lnTo>
                  <a:pt x="13173804" y="8664387"/>
                </a:lnTo>
                <a:cubicBezTo>
                  <a:pt x="13165428" y="8669461"/>
                  <a:pt x="13165333" y="8682816"/>
                  <a:pt x="13170837" y="8689757"/>
                </a:cubicBezTo>
                <a:close/>
                <a:moveTo>
                  <a:pt x="13139059" y="8786976"/>
                </a:moveTo>
                <a:cubicBezTo>
                  <a:pt x="13144228" y="8795353"/>
                  <a:pt x="13155522" y="8797938"/>
                  <a:pt x="13163898" y="8792912"/>
                </a:cubicBezTo>
                <a:lnTo>
                  <a:pt x="13170788" y="8788796"/>
                </a:lnTo>
                <a:cubicBezTo>
                  <a:pt x="13179116" y="8783770"/>
                  <a:pt x="13181748" y="8772233"/>
                  <a:pt x="13176724" y="8763952"/>
                </a:cubicBezTo>
                <a:cubicBezTo>
                  <a:pt x="13171602" y="8755575"/>
                  <a:pt x="13160260" y="8752990"/>
                  <a:pt x="13151933" y="8758016"/>
                </a:cubicBezTo>
                <a:lnTo>
                  <a:pt x="13145041" y="8762133"/>
                </a:lnTo>
                <a:cubicBezTo>
                  <a:pt x="13136667" y="8767207"/>
                  <a:pt x="13134035" y="8778743"/>
                  <a:pt x="13139059" y="8786976"/>
                </a:cubicBezTo>
                <a:close/>
                <a:moveTo>
                  <a:pt x="13117859" y="8901715"/>
                </a:moveTo>
                <a:cubicBezTo>
                  <a:pt x="13121735" y="8894392"/>
                  <a:pt x="13120634" y="8885967"/>
                  <a:pt x="13114509" y="8879744"/>
                </a:cubicBezTo>
                <a:cubicBezTo>
                  <a:pt x="13106565" y="8871655"/>
                  <a:pt x="13096036" y="8862991"/>
                  <a:pt x="13084167" y="8862751"/>
                </a:cubicBezTo>
                <a:cubicBezTo>
                  <a:pt x="13082683" y="8862369"/>
                  <a:pt x="13081201" y="8862081"/>
                  <a:pt x="13079669" y="8861938"/>
                </a:cubicBezTo>
                <a:cubicBezTo>
                  <a:pt x="13072155" y="8861363"/>
                  <a:pt x="13065024" y="8865001"/>
                  <a:pt x="13061627" y="8871942"/>
                </a:cubicBezTo>
                <a:cubicBezTo>
                  <a:pt x="13058181" y="8878883"/>
                  <a:pt x="13060287" y="8884770"/>
                  <a:pt x="13063301" y="8891233"/>
                </a:cubicBezTo>
                <a:cubicBezTo>
                  <a:pt x="13060957" y="8886159"/>
                  <a:pt x="13063397" y="8891855"/>
                  <a:pt x="13063780" y="8892908"/>
                </a:cubicBezTo>
                <a:cubicBezTo>
                  <a:pt x="13064259" y="8894296"/>
                  <a:pt x="13064594" y="8895684"/>
                  <a:pt x="13065073" y="8897072"/>
                </a:cubicBezTo>
                <a:cubicBezTo>
                  <a:pt x="13065121" y="8897312"/>
                  <a:pt x="13065168" y="8897407"/>
                  <a:pt x="13065216" y="8897599"/>
                </a:cubicBezTo>
                <a:cubicBezTo>
                  <a:pt x="13065264" y="8898078"/>
                  <a:pt x="13065312" y="8898556"/>
                  <a:pt x="13065359" y="8898987"/>
                </a:cubicBezTo>
                <a:cubicBezTo>
                  <a:pt x="13061819" y="8907316"/>
                  <a:pt x="13065934" y="8917751"/>
                  <a:pt x="13073878" y="8921724"/>
                </a:cubicBezTo>
                <a:cubicBezTo>
                  <a:pt x="13082923" y="8926224"/>
                  <a:pt x="13093308" y="8922155"/>
                  <a:pt x="13098046" y="8913635"/>
                </a:cubicBezTo>
                <a:cubicBezTo>
                  <a:pt x="13098525" y="8912726"/>
                  <a:pt x="13098765" y="8911768"/>
                  <a:pt x="13099147" y="8910859"/>
                </a:cubicBezTo>
                <a:cubicBezTo>
                  <a:pt x="13104747" y="8911815"/>
                  <a:pt x="13110824" y="8910188"/>
                  <a:pt x="13114748" y="8906311"/>
                </a:cubicBezTo>
                <a:cubicBezTo>
                  <a:pt x="13113169" y="8910188"/>
                  <a:pt x="13113361" y="8914784"/>
                  <a:pt x="13116327" y="8919761"/>
                </a:cubicBezTo>
                <a:cubicBezTo>
                  <a:pt x="13128148" y="8939436"/>
                  <a:pt x="13161170" y="8924788"/>
                  <a:pt x="13149205" y="8904923"/>
                </a:cubicBezTo>
                <a:cubicBezTo>
                  <a:pt x="13141596" y="8892333"/>
                  <a:pt x="13125420" y="8893818"/>
                  <a:pt x="13117859" y="8901715"/>
                </a:cubicBezTo>
                <a:close/>
                <a:moveTo>
                  <a:pt x="13096036" y="8730875"/>
                </a:moveTo>
                <a:cubicBezTo>
                  <a:pt x="13108001" y="8750741"/>
                  <a:pt x="13136522" y="8728530"/>
                  <a:pt x="13124655" y="8708904"/>
                </a:cubicBezTo>
                <a:cubicBezTo>
                  <a:pt x="13112642" y="8688991"/>
                  <a:pt x="13084167" y="8711202"/>
                  <a:pt x="13096036" y="8730875"/>
                </a:cubicBezTo>
                <a:close/>
                <a:moveTo>
                  <a:pt x="13063446" y="8661228"/>
                </a:moveTo>
                <a:cubicBezTo>
                  <a:pt x="13075265" y="8680854"/>
                  <a:pt x="13108431" y="8666541"/>
                  <a:pt x="13096467" y="8646724"/>
                </a:cubicBezTo>
                <a:cubicBezTo>
                  <a:pt x="13084646" y="8627098"/>
                  <a:pt x="13051481" y="8641363"/>
                  <a:pt x="13063446" y="8661228"/>
                </a:cubicBezTo>
                <a:close/>
                <a:moveTo>
                  <a:pt x="13041527" y="8711010"/>
                </a:moveTo>
                <a:cubicBezTo>
                  <a:pt x="13040761" y="8721780"/>
                  <a:pt x="13047509" y="8728578"/>
                  <a:pt x="13057319" y="8731019"/>
                </a:cubicBezTo>
                <a:lnTo>
                  <a:pt x="13068327" y="8733747"/>
                </a:lnTo>
                <a:cubicBezTo>
                  <a:pt x="13077516" y="8736045"/>
                  <a:pt x="13087709" y="8726807"/>
                  <a:pt x="13088331" y="8717952"/>
                </a:cubicBezTo>
                <a:cubicBezTo>
                  <a:pt x="13089096" y="8707181"/>
                  <a:pt x="13082349" y="8700336"/>
                  <a:pt x="13072490" y="8697942"/>
                </a:cubicBezTo>
                <a:cubicBezTo>
                  <a:pt x="13068806" y="8697033"/>
                  <a:pt x="13065168" y="8696123"/>
                  <a:pt x="13061483" y="8695214"/>
                </a:cubicBezTo>
                <a:cubicBezTo>
                  <a:pt x="13052390" y="8692916"/>
                  <a:pt x="13042197" y="8702155"/>
                  <a:pt x="13041527" y="8711010"/>
                </a:cubicBezTo>
                <a:close/>
                <a:moveTo>
                  <a:pt x="13038559" y="8775201"/>
                </a:moveTo>
                <a:cubicBezTo>
                  <a:pt x="13050523" y="8795066"/>
                  <a:pt x="13078664" y="8772425"/>
                  <a:pt x="13066843" y="8752799"/>
                </a:cubicBezTo>
                <a:cubicBezTo>
                  <a:pt x="13054878" y="8732934"/>
                  <a:pt x="13026739" y="8755575"/>
                  <a:pt x="13038559" y="8775201"/>
                </a:cubicBezTo>
                <a:close/>
                <a:moveTo>
                  <a:pt x="13027887" y="9092517"/>
                </a:moveTo>
                <a:cubicBezTo>
                  <a:pt x="13020948" y="9085671"/>
                  <a:pt x="13009462" y="9085240"/>
                  <a:pt x="13002380" y="9092133"/>
                </a:cubicBezTo>
                <a:cubicBezTo>
                  <a:pt x="12995488" y="9098835"/>
                  <a:pt x="12995009" y="9110754"/>
                  <a:pt x="13001997" y="9117647"/>
                </a:cubicBezTo>
                <a:cubicBezTo>
                  <a:pt x="13012429" y="9127938"/>
                  <a:pt x="13026931" y="9133252"/>
                  <a:pt x="13041239" y="9128034"/>
                </a:cubicBezTo>
                <a:cubicBezTo>
                  <a:pt x="13050092" y="9124828"/>
                  <a:pt x="13057415" y="9116259"/>
                  <a:pt x="13054448" y="9106207"/>
                </a:cubicBezTo>
                <a:cubicBezTo>
                  <a:pt x="13051959" y="9097638"/>
                  <a:pt x="13042149" y="9089549"/>
                  <a:pt x="13032625" y="9092995"/>
                </a:cubicBezTo>
                <a:cubicBezTo>
                  <a:pt x="13031572" y="9093378"/>
                  <a:pt x="13030519" y="9093617"/>
                  <a:pt x="13029466" y="9093904"/>
                </a:cubicBezTo>
                <a:cubicBezTo>
                  <a:pt x="13029419" y="9093904"/>
                  <a:pt x="13029371" y="9093857"/>
                  <a:pt x="13029323" y="9093857"/>
                </a:cubicBezTo>
                <a:cubicBezTo>
                  <a:pt x="13029228" y="9093809"/>
                  <a:pt x="13029132" y="9093761"/>
                  <a:pt x="13029037" y="9093666"/>
                </a:cubicBezTo>
                <a:cubicBezTo>
                  <a:pt x="13028988" y="9093522"/>
                  <a:pt x="13028653" y="9093186"/>
                  <a:pt x="13027887" y="9092517"/>
                </a:cubicBezTo>
                <a:close/>
                <a:moveTo>
                  <a:pt x="13008505" y="8919857"/>
                </a:moveTo>
                <a:cubicBezTo>
                  <a:pt x="13003480" y="8911528"/>
                  <a:pt x="12990655" y="8910619"/>
                  <a:pt x="12983284" y="8915980"/>
                </a:cubicBezTo>
                <a:cubicBezTo>
                  <a:pt x="12974861" y="8922155"/>
                  <a:pt x="12974382" y="8932830"/>
                  <a:pt x="12979408" y="8941206"/>
                </a:cubicBezTo>
                <a:lnTo>
                  <a:pt x="12983572" y="8948052"/>
                </a:lnTo>
                <a:cubicBezTo>
                  <a:pt x="12988597" y="8956380"/>
                  <a:pt x="13001422" y="8957290"/>
                  <a:pt x="13008793" y="8951929"/>
                </a:cubicBezTo>
                <a:cubicBezTo>
                  <a:pt x="13017264" y="8945754"/>
                  <a:pt x="13017694" y="8935080"/>
                  <a:pt x="13012669" y="8926703"/>
                </a:cubicBezTo>
                <a:lnTo>
                  <a:pt x="13008505" y="8919857"/>
                </a:lnTo>
                <a:close/>
                <a:moveTo>
                  <a:pt x="12967635" y="8657782"/>
                </a:moveTo>
                <a:lnTo>
                  <a:pt x="12971751" y="8664674"/>
                </a:lnTo>
                <a:cubicBezTo>
                  <a:pt x="12976776" y="8673003"/>
                  <a:pt x="12989411" y="8674200"/>
                  <a:pt x="12996923" y="8668887"/>
                </a:cubicBezTo>
                <a:cubicBezTo>
                  <a:pt x="13005394" y="8662856"/>
                  <a:pt x="13006160" y="8652085"/>
                  <a:pt x="13001136" y="8643708"/>
                </a:cubicBezTo>
                <a:lnTo>
                  <a:pt x="12997020" y="8636815"/>
                </a:lnTo>
                <a:cubicBezTo>
                  <a:pt x="12991994" y="8628486"/>
                  <a:pt x="12979360" y="8627289"/>
                  <a:pt x="12971847" y="8632603"/>
                </a:cubicBezTo>
                <a:cubicBezTo>
                  <a:pt x="12963424" y="8638634"/>
                  <a:pt x="12962611" y="8649405"/>
                  <a:pt x="12967635" y="8657782"/>
                </a:cubicBezTo>
                <a:close/>
                <a:moveTo>
                  <a:pt x="12928200" y="8747534"/>
                </a:moveTo>
                <a:lnTo>
                  <a:pt x="12932316" y="8754426"/>
                </a:lnTo>
                <a:cubicBezTo>
                  <a:pt x="12937342" y="8762755"/>
                  <a:pt x="12950311" y="8763521"/>
                  <a:pt x="12957585" y="8758112"/>
                </a:cubicBezTo>
                <a:cubicBezTo>
                  <a:pt x="12966008" y="8751842"/>
                  <a:pt x="12966296" y="8741215"/>
                  <a:pt x="12961270" y="8732886"/>
                </a:cubicBezTo>
                <a:lnTo>
                  <a:pt x="12957154" y="8725993"/>
                </a:lnTo>
                <a:cubicBezTo>
                  <a:pt x="12952129" y="8717664"/>
                  <a:pt x="12939208" y="8716898"/>
                  <a:pt x="12931933" y="8722307"/>
                </a:cubicBezTo>
                <a:cubicBezTo>
                  <a:pt x="12923463" y="8728578"/>
                  <a:pt x="12923128" y="8739157"/>
                  <a:pt x="12928200" y="8747534"/>
                </a:cubicBezTo>
                <a:close/>
                <a:moveTo>
                  <a:pt x="12875080" y="9129710"/>
                </a:moveTo>
                <a:cubicBezTo>
                  <a:pt x="12868715" y="9137991"/>
                  <a:pt x="12870102" y="9147995"/>
                  <a:pt x="12877281" y="9155128"/>
                </a:cubicBezTo>
                <a:lnTo>
                  <a:pt x="12882976" y="9160776"/>
                </a:lnTo>
                <a:cubicBezTo>
                  <a:pt x="12889676" y="9167430"/>
                  <a:pt x="12902789" y="9165898"/>
                  <a:pt x="12908387" y="9158622"/>
                </a:cubicBezTo>
                <a:cubicBezTo>
                  <a:pt x="12914754" y="9150341"/>
                  <a:pt x="12913365" y="9140336"/>
                  <a:pt x="12906186" y="9133204"/>
                </a:cubicBezTo>
                <a:lnTo>
                  <a:pt x="12900492" y="9127556"/>
                </a:lnTo>
                <a:cubicBezTo>
                  <a:pt x="12893743" y="9120854"/>
                  <a:pt x="12880631" y="9122434"/>
                  <a:pt x="12875080" y="9129710"/>
                </a:cubicBezTo>
                <a:close/>
                <a:moveTo>
                  <a:pt x="12830764" y="9043596"/>
                </a:moveTo>
                <a:cubicBezTo>
                  <a:pt x="12829997" y="9052595"/>
                  <a:pt x="12837415" y="9063173"/>
                  <a:pt x="12847179" y="9063126"/>
                </a:cubicBezTo>
                <a:lnTo>
                  <a:pt x="12858521" y="9063078"/>
                </a:lnTo>
                <a:cubicBezTo>
                  <a:pt x="12868236" y="9063030"/>
                  <a:pt x="12877137" y="9056999"/>
                  <a:pt x="12878046" y="9046659"/>
                </a:cubicBezTo>
                <a:cubicBezTo>
                  <a:pt x="12878813" y="9037612"/>
                  <a:pt x="12871395" y="9027081"/>
                  <a:pt x="12861631" y="9027129"/>
                </a:cubicBezTo>
                <a:cubicBezTo>
                  <a:pt x="12857850" y="9027129"/>
                  <a:pt x="12854071" y="9027177"/>
                  <a:pt x="12850289" y="9027177"/>
                </a:cubicBezTo>
                <a:cubicBezTo>
                  <a:pt x="12840574" y="9027177"/>
                  <a:pt x="12831673" y="9033256"/>
                  <a:pt x="12830764" y="9043596"/>
                </a:cubicBezTo>
                <a:close/>
                <a:moveTo>
                  <a:pt x="12829184" y="9242821"/>
                </a:moveTo>
                <a:cubicBezTo>
                  <a:pt x="12837799" y="9249379"/>
                  <a:pt x="12847561" y="9246268"/>
                  <a:pt x="12854453" y="9239327"/>
                </a:cubicBezTo>
                <a:lnTo>
                  <a:pt x="12860099" y="9233631"/>
                </a:lnTo>
                <a:cubicBezTo>
                  <a:pt x="12860961" y="9232769"/>
                  <a:pt x="12861631" y="9231764"/>
                  <a:pt x="12862205" y="9230759"/>
                </a:cubicBezTo>
                <a:cubicBezTo>
                  <a:pt x="12861152" y="9236359"/>
                  <a:pt x="12862493" y="9242391"/>
                  <a:pt x="12866800" y="9246507"/>
                </a:cubicBezTo>
                <a:cubicBezTo>
                  <a:pt x="12873548" y="9252873"/>
                  <a:pt x="12884364" y="9253927"/>
                  <a:pt x="12891494" y="9247560"/>
                </a:cubicBezTo>
                <a:cubicBezTo>
                  <a:pt x="12892738" y="9248614"/>
                  <a:pt x="12894174" y="9249523"/>
                  <a:pt x="12895706" y="9250193"/>
                </a:cubicBezTo>
                <a:cubicBezTo>
                  <a:pt x="12892643" y="9252682"/>
                  <a:pt x="12890586" y="9255937"/>
                  <a:pt x="12889724" y="9259479"/>
                </a:cubicBezTo>
                <a:cubicBezTo>
                  <a:pt x="12876036" y="9259910"/>
                  <a:pt x="12864168" y="9277717"/>
                  <a:pt x="12876803" y="9290210"/>
                </a:cubicBezTo>
                <a:cubicBezTo>
                  <a:pt x="12889005" y="9302321"/>
                  <a:pt x="12905995" y="9291407"/>
                  <a:pt x="12907383" y="9278291"/>
                </a:cubicBezTo>
                <a:cubicBezTo>
                  <a:pt x="12916524" y="9278291"/>
                  <a:pt x="12925282" y="9272404"/>
                  <a:pt x="12927052" y="9264553"/>
                </a:cubicBezTo>
                <a:cubicBezTo>
                  <a:pt x="12936768" y="9267282"/>
                  <a:pt x="12947296" y="9268191"/>
                  <a:pt x="12954092" y="9262926"/>
                </a:cubicBezTo>
                <a:cubicBezTo>
                  <a:pt x="12963759" y="9255458"/>
                  <a:pt x="12972469" y="9241433"/>
                  <a:pt x="12971080" y="9228892"/>
                </a:cubicBezTo>
                <a:cubicBezTo>
                  <a:pt x="12984337" y="9227695"/>
                  <a:pt x="12995393" y="9210224"/>
                  <a:pt x="12983044" y="9197970"/>
                </a:cubicBezTo>
                <a:cubicBezTo>
                  <a:pt x="12972852" y="9187869"/>
                  <a:pt x="12959309" y="9193852"/>
                  <a:pt x="12954378" y="9203761"/>
                </a:cubicBezTo>
                <a:cubicBezTo>
                  <a:pt x="12954187" y="9203618"/>
                  <a:pt x="12953995" y="9203426"/>
                  <a:pt x="12953804" y="9203235"/>
                </a:cubicBezTo>
                <a:cubicBezTo>
                  <a:pt x="12955000" y="9197299"/>
                  <a:pt x="12953327" y="9191124"/>
                  <a:pt x="12948589" y="9186385"/>
                </a:cubicBezTo>
                <a:lnTo>
                  <a:pt x="12937198" y="9175088"/>
                </a:lnTo>
                <a:cubicBezTo>
                  <a:pt x="12930498" y="9168435"/>
                  <a:pt x="12917816" y="9168818"/>
                  <a:pt x="12911690" y="9176094"/>
                </a:cubicBezTo>
                <a:cubicBezTo>
                  <a:pt x="12909728" y="9178439"/>
                  <a:pt x="12908436" y="9181072"/>
                  <a:pt x="12907719" y="9183752"/>
                </a:cubicBezTo>
                <a:cubicBezTo>
                  <a:pt x="12905230" y="9183992"/>
                  <a:pt x="12902933" y="9185619"/>
                  <a:pt x="12900492" y="9186433"/>
                </a:cubicBezTo>
                <a:cubicBezTo>
                  <a:pt x="12899679" y="9183944"/>
                  <a:pt x="12898434" y="9181598"/>
                  <a:pt x="12896471" y="9179636"/>
                </a:cubicBezTo>
                <a:cubicBezTo>
                  <a:pt x="12889628" y="9172743"/>
                  <a:pt x="12877855" y="9172647"/>
                  <a:pt x="12870964" y="9179588"/>
                </a:cubicBezTo>
                <a:lnTo>
                  <a:pt x="12859670" y="9190980"/>
                </a:lnTo>
                <a:cubicBezTo>
                  <a:pt x="12855267" y="9195432"/>
                  <a:pt x="12853926" y="9201798"/>
                  <a:pt x="12855170" y="9207686"/>
                </a:cubicBezTo>
                <a:cubicBezTo>
                  <a:pt x="12846892" y="9202421"/>
                  <a:pt x="12837799" y="9205293"/>
                  <a:pt x="12831290" y="9211851"/>
                </a:cubicBezTo>
                <a:lnTo>
                  <a:pt x="12825644" y="9217547"/>
                </a:lnTo>
                <a:cubicBezTo>
                  <a:pt x="12818800" y="9224488"/>
                  <a:pt x="12822149" y="9237508"/>
                  <a:pt x="12829184" y="9242821"/>
                </a:cubicBezTo>
                <a:close/>
                <a:moveTo>
                  <a:pt x="12818464" y="9378861"/>
                </a:moveTo>
                <a:cubicBezTo>
                  <a:pt x="12808749" y="9378910"/>
                  <a:pt x="12799752" y="9384510"/>
                  <a:pt x="12798651" y="9394898"/>
                </a:cubicBezTo>
                <a:cubicBezTo>
                  <a:pt x="12798413" y="9397339"/>
                  <a:pt x="12798796" y="9399875"/>
                  <a:pt x="12799657" y="9402413"/>
                </a:cubicBezTo>
                <a:cubicBezTo>
                  <a:pt x="12797215" y="9403178"/>
                  <a:pt x="12794918" y="9404423"/>
                  <a:pt x="12792957" y="9406385"/>
                </a:cubicBezTo>
                <a:lnTo>
                  <a:pt x="12787309" y="9412082"/>
                </a:lnTo>
                <a:cubicBezTo>
                  <a:pt x="12780658" y="9418783"/>
                  <a:pt x="12779413" y="9430654"/>
                  <a:pt x="12786592" y="9437595"/>
                </a:cubicBezTo>
                <a:cubicBezTo>
                  <a:pt x="12793436" y="9444201"/>
                  <a:pt x="12805017" y="9445493"/>
                  <a:pt x="12812099" y="9438313"/>
                </a:cubicBezTo>
                <a:lnTo>
                  <a:pt x="12817747" y="9432617"/>
                </a:lnTo>
                <a:cubicBezTo>
                  <a:pt x="12822342" y="9427974"/>
                  <a:pt x="12824255" y="9420890"/>
                  <a:pt x="12822724" y="9414667"/>
                </a:cubicBezTo>
                <a:lnTo>
                  <a:pt x="12826073" y="9414667"/>
                </a:lnTo>
                <a:cubicBezTo>
                  <a:pt x="12835788" y="9414618"/>
                  <a:pt x="12844786" y="9409018"/>
                  <a:pt x="12845886" y="9398631"/>
                </a:cubicBezTo>
                <a:cubicBezTo>
                  <a:pt x="12846844" y="9389728"/>
                  <a:pt x="12839618" y="9378766"/>
                  <a:pt x="12829854" y="9378814"/>
                </a:cubicBezTo>
                <a:lnTo>
                  <a:pt x="12818464" y="9378861"/>
                </a:lnTo>
                <a:close/>
                <a:moveTo>
                  <a:pt x="12769268" y="9025693"/>
                </a:moveTo>
                <a:lnTo>
                  <a:pt x="12774962" y="9031342"/>
                </a:lnTo>
                <a:cubicBezTo>
                  <a:pt x="12781663" y="9037995"/>
                  <a:pt x="12793531" y="9039240"/>
                  <a:pt x="12800471" y="9032107"/>
                </a:cubicBezTo>
                <a:cubicBezTo>
                  <a:pt x="12807075" y="9025263"/>
                  <a:pt x="12808414" y="9013726"/>
                  <a:pt x="12801236" y="9006594"/>
                </a:cubicBezTo>
                <a:lnTo>
                  <a:pt x="12795540" y="9000945"/>
                </a:lnTo>
                <a:cubicBezTo>
                  <a:pt x="12788841" y="8994292"/>
                  <a:pt x="12776972" y="8992999"/>
                  <a:pt x="12770033" y="9000180"/>
                </a:cubicBezTo>
                <a:cubicBezTo>
                  <a:pt x="12763428" y="9006977"/>
                  <a:pt x="12762089" y="9018561"/>
                  <a:pt x="12769268" y="9025693"/>
                </a:cubicBezTo>
                <a:close/>
                <a:moveTo>
                  <a:pt x="12737011" y="9179684"/>
                </a:moveTo>
                <a:cubicBezTo>
                  <a:pt x="12729114" y="9173221"/>
                  <a:pt x="12718682" y="9173892"/>
                  <a:pt x="12711552" y="9181120"/>
                </a:cubicBezTo>
                <a:lnTo>
                  <a:pt x="12705904" y="9186816"/>
                </a:lnTo>
                <a:cubicBezTo>
                  <a:pt x="12699252" y="9193518"/>
                  <a:pt x="12700019" y="9206346"/>
                  <a:pt x="12707340" y="9212282"/>
                </a:cubicBezTo>
                <a:cubicBezTo>
                  <a:pt x="12715237" y="9218744"/>
                  <a:pt x="12725669" y="9218074"/>
                  <a:pt x="12732801" y="9210893"/>
                </a:cubicBezTo>
                <a:lnTo>
                  <a:pt x="12738447" y="9205197"/>
                </a:lnTo>
                <a:cubicBezTo>
                  <a:pt x="12745051" y="9198448"/>
                  <a:pt x="12744286" y="9185667"/>
                  <a:pt x="12737011" y="9179684"/>
                </a:cubicBezTo>
                <a:close/>
                <a:moveTo>
                  <a:pt x="12683077" y="8964518"/>
                </a:moveTo>
                <a:cubicBezTo>
                  <a:pt x="12682119" y="8973374"/>
                  <a:pt x="12689297" y="8984431"/>
                  <a:pt x="12699109" y="8984383"/>
                </a:cubicBezTo>
                <a:lnTo>
                  <a:pt x="12710451" y="8984335"/>
                </a:lnTo>
                <a:cubicBezTo>
                  <a:pt x="12720166" y="8984288"/>
                  <a:pt x="12729163" y="8978735"/>
                  <a:pt x="12730312" y="8968300"/>
                </a:cubicBezTo>
                <a:cubicBezTo>
                  <a:pt x="12731269" y="8959444"/>
                  <a:pt x="12724090" y="8948387"/>
                  <a:pt x="12714279" y="8948434"/>
                </a:cubicBezTo>
                <a:lnTo>
                  <a:pt x="12702937" y="8948482"/>
                </a:lnTo>
                <a:cubicBezTo>
                  <a:pt x="12693175" y="8948530"/>
                  <a:pt x="12684177" y="8954083"/>
                  <a:pt x="12683077" y="8964518"/>
                </a:cubicBezTo>
                <a:close/>
                <a:moveTo>
                  <a:pt x="12606266" y="9378766"/>
                </a:moveTo>
                <a:cubicBezTo>
                  <a:pt x="12614306" y="9385276"/>
                  <a:pt x="12626844" y="9384079"/>
                  <a:pt x="12633353" y="9375894"/>
                </a:cubicBezTo>
                <a:cubicBezTo>
                  <a:pt x="12634119" y="9374889"/>
                  <a:pt x="12634884" y="9373931"/>
                  <a:pt x="12635697" y="9372926"/>
                </a:cubicBezTo>
                <a:cubicBezTo>
                  <a:pt x="12635554" y="9378957"/>
                  <a:pt x="12637852" y="9385323"/>
                  <a:pt x="12642062" y="9388962"/>
                </a:cubicBezTo>
                <a:cubicBezTo>
                  <a:pt x="12643260" y="9390015"/>
                  <a:pt x="12644551" y="9390397"/>
                  <a:pt x="12645795" y="9391068"/>
                </a:cubicBezTo>
                <a:cubicBezTo>
                  <a:pt x="12645509" y="9395472"/>
                  <a:pt x="12646705" y="9399923"/>
                  <a:pt x="12650007" y="9403705"/>
                </a:cubicBezTo>
                <a:cubicBezTo>
                  <a:pt x="12656038" y="9410646"/>
                  <a:pt x="12668576" y="9412369"/>
                  <a:pt x="12675468" y="9405428"/>
                </a:cubicBezTo>
                <a:lnTo>
                  <a:pt x="12681114" y="9399732"/>
                </a:lnTo>
                <a:cubicBezTo>
                  <a:pt x="12682072" y="9398774"/>
                  <a:pt x="12682598" y="9397626"/>
                  <a:pt x="12683363" y="9396572"/>
                </a:cubicBezTo>
                <a:cubicBezTo>
                  <a:pt x="12690207" y="9402748"/>
                  <a:pt x="12700593" y="9404231"/>
                  <a:pt x="12708154" y="9398392"/>
                </a:cubicBezTo>
                <a:cubicBezTo>
                  <a:pt x="12709398" y="9399588"/>
                  <a:pt x="12710882" y="9400641"/>
                  <a:pt x="12712460" y="9401455"/>
                </a:cubicBezTo>
                <a:cubicBezTo>
                  <a:pt x="12707292" y="9405093"/>
                  <a:pt x="12704277" y="9410694"/>
                  <a:pt x="12704994" y="9416725"/>
                </a:cubicBezTo>
                <a:cubicBezTo>
                  <a:pt x="12703703" y="9417587"/>
                  <a:pt x="12702363" y="9418257"/>
                  <a:pt x="12701215" y="9419454"/>
                </a:cubicBezTo>
                <a:lnTo>
                  <a:pt x="12695567" y="9425149"/>
                </a:lnTo>
                <a:cubicBezTo>
                  <a:pt x="12688915" y="9431851"/>
                  <a:pt x="12690016" y="9444824"/>
                  <a:pt x="12697290" y="9450616"/>
                </a:cubicBezTo>
                <a:cubicBezTo>
                  <a:pt x="12705330" y="9457029"/>
                  <a:pt x="12715620" y="9456073"/>
                  <a:pt x="12722750" y="9448892"/>
                </a:cubicBezTo>
                <a:lnTo>
                  <a:pt x="12728397" y="9443195"/>
                </a:lnTo>
                <a:cubicBezTo>
                  <a:pt x="12731556" y="9439989"/>
                  <a:pt x="12732896" y="9435346"/>
                  <a:pt x="12732704" y="9430750"/>
                </a:cubicBezTo>
                <a:cubicBezTo>
                  <a:pt x="12738399" y="9428405"/>
                  <a:pt x="12743281" y="9424288"/>
                  <a:pt x="12744812" y="9418927"/>
                </a:cubicBezTo>
                <a:cubicBezTo>
                  <a:pt x="12754958" y="9422517"/>
                  <a:pt x="12766157" y="9424193"/>
                  <a:pt x="12773718" y="9419070"/>
                </a:cubicBezTo>
                <a:cubicBezTo>
                  <a:pt x="12784534" y="9411795"/>
                  <a:pt x="12794823" y="9397434"/>
                  <a:pt x="12794201" y="9383983"/>
                </a:cubicBezTo>
                <a:cubicBezTo>
                  <a:pt x="12808414" y="9383649"/>
                  <a:pt x="12821383" y="9365794"/>
                  <a:pt x="12809085" y="9351912"/>
                </a:cubicBezTo>
                <a:cubicBezTo>
                  <a:pt x="12798939" y="9340424"/>
                  <a:pt x="12784103" y="9345881"/>
                  <a:pt x="12778121" y="9356077"/>
                </a:cubicBezTo>
                <a:cubicBezTo>
                  <a:pt x="12777930" y="9355885"/>
                  <a:pt x="12777738" y="9355694"/>
                  <a:pt x="12777547" y="9355502"/>
                </a:cubicBezTo>
                <a:cubicBezTo>
                  <a:pt x="12779269" y="9349279"/>
                  <a:pt x="12777881" y="9342530"/>
                  <a:pt x="12773192" y="9337217"/>
                </a:cubicBezTo>
                <a:lnTo>
                  <a:pt x="12764338" y="9327260"/>
                </a:lnTo>
                <a:lnTo>
                  <a:pt x="12766205" y="9325345"/>
                </a:lnTo>
                <a:cubicBezTo>
                  <a:pt x="12772809" y="9318644"/>
                  <a:pt x="12774292" y="9306868"/>
                  <a:pt x="12767161" y="9299832"/>
                </a:cubicBezTo>
                <a:cubicBezTo>
                  <a:pt x="12760414" y="9293226"/>
                  <a:pt x="12748784" y="9291743"/>
                  <a:pt x="12741654" y="9298874"/>
                </a:cubicBezTo>
                <a:lnTo>
                  <a:pt x="12730359" y="9310267"/>
                </a:lnTo>
                <a:cubicBezTo>
                  <a:pt x="12724664" y="9316011"/>
                  <a:pt x="12723180" y="9325345"/>
                  <a:pt x="12727249" y="9332334"/>
                </a:cubicBezTo>
                <a:cubicBezTo>
                  <a:pt x="12722463" y="9332861"/>
                  <a:pt x="12717677" y="9333770"/>
                  <a:pt x="12713034" y="9336594"/>
                </a:cubicBezTo>
                <a:cubicBezTo>
                  <a:pt x="12704421" y="9341764"/>
                  <a:pt x="12699731" y="9349902"/>
                  <a:pt x="12698104" y="9358757"/>
                </a:cubicBezTo>
                <a:cubicBezTo>
                  <a:pt x="12695376" y="9359427"/>
                  <a:pt x="12692792" y="9360671"/>
                  <a:pt x="12690495" y="9362682"/>
                </a:cubicBezTo>
                <a:lnTo>
                  <a:pt x="12684082" y="9368379"/>
                </a:lnTo>
                <a:cubicBezTo>
                  <a:pt x="12682694" y="9369575"/>
                  <a:pt x="12681688" y="9371202"/>
                  <a:pt x="12680683" y="9372782"/>
                </a:cubicBezTo>
                <a:cubicBezTo>
                  <a:pt x="12680349" y="9372495"/>
                  <a:pt x="12680014" y="9372256"/>
                  <a:pt x="12679678" y="9372016"/>
                </a:cubicBezTo>
                <a:cubicBezTo>
                  <a:pt x="12680444" y="9365459"/>
                  <a:pt x="12678195" y="9358183"/>
                  <a:pt x="12673601" y="9354210"/>
                </a:cubicBezTo>
                <a:cubicBezTo>
                  <a:pt x="12664891" y="9346646"/>
                  <a:pt x="12654266" y="9349231"/>
                  <a:pt x="12646417" y="9356220"/>
                </a:cubicBezTo>
                <a:lnTo>
                  <a:pt x="12644408" y="9357991"/>
                </a:lnTo>
                <a:cubicBezTo>
                  <a:pt x="12645652" y="9351194"/>
                  <a:pt x="12643594" y="9343966"/>
                  <a:pt x="12637995" y="9339371"/>
                </a:cubicBezTo>
                <a:cubicBezTo>
                  <a:pt x="12629955" y="9332861"/>
                  <a:pt x="12617417" y="9334057"/>
                  <a:pt x="12610909" y="9342243"/>
                </a:cubicBezTo>
                <a:lnTo>
                  <a:pt x="12603394" y="9351720"/>
                </a:lnTo>
                <a:cubicBezTo>
                  <a:pt x="12596933" y="9359810"/>
                  <a:pt x="12598083" y="9372160"/>
                  <a:pt x="12606266" y="9378766"/>
                </a:cubicBezTo>
                <a:close/>
                <a:moveTo>
                  <a:pt x="12530413" y="9387908"/>
                </a:moveTo>
                <a:cubicBezTo>
                  <a:pt x="12530843" y="9397769"/>
                  <a:pt x="12540079" y="9407534"/>
                  <a:pt x="12550465" y="9406338"/>
                </a:cubicBezTo>
                <a:lnTo>
                  <a:pt x="12558934" y="9405332"/>
                </a:lnTo>
                <a:cubicBezTo>
                  <a:pt x="12569272" y="9404136"/>
                  <a:pt x="12577839" y="9396238"/>
                  <a:pt x="12577360" y="9385276"/>
                </a:cubicBezTo>
                <a:cubicBezTo>
                  <a:pt x="12576977" y="9375415"/>
                  <a:pt x="12567693" y="9365650"/>
                  <a:pt x="12557307" y="9366847"/>
                </a:cubicBezTo>
                <a:lnTo>
                  <a:pt x="12548837" y="9367852"/>
                </a:lnTo>
                <a:cubicBezTo>
                  <a:pt x="12538547" y="9369049"/>
                  <a:pt x="12529982" y="9376995"/>
                  <a:pt x="12530413" y="9387908"/>
                </a:cubicBezTo>
                <a:close/>
                <a:moveTo>
                  <a:pt x="12562572" y="9435202"/>
                </a:moveTo>
                <a:lnTo>
                  <a:pt x="12554053" y="9436207"/>
                </a:lnTo>
                <a:cubicBezTo>
                  <a:pt x="12544052" y="9437356"/>
                  <a:pt x="12536298" y="9448892"/>
                  <a:pt x="12538501" y="9458562"/>
                </a:cubicBezTo>
                <a:cubicBezTo>
                  <a:pt x="12540941" y="9469284"/>
                  <a:pt x="12550129" y="9475363"/>
                  <a:pt x="12560849" y="9474119"/>
                </a:cubicBezTo>
                <a:lnTo>
                  <a:pt x="12569368" y="9473113"/>
                </a:lnTo>
                <a:cubicBezTo>
                  <a:pt x="12579369" y="9471965"/>
                  <a:pt x="12587123" y="9460428"/>
                  <a:pt x="12584921" y="9450759"/>
                </a:cubicBezTo>
                <a:cubicBezTo>
                  <a:pt x="12582528" y="9440036"/>
                  <a:pt x="12573341" y="9433957"/>
                  <a:pt x="12562572" y="9435202"/>
                </a:cubicBezTo>
                <a:close/>
                <a:moveTo>
                  <a:pt x="12470255" y="9464545"/>
                </a:moveTo>
                <a:cubicBezTo>
                  <a:pt x="12471405" y="9474550"/>
                  <a:pt x="12480449" y="9483548"/>
                  <a:pt x="12490978" y="9482208"/>
                </a:cubicBezTo>
                <a:cubicBezTo>
                  <a:pt x="12501028" y="9480963"/>
                  <a:pt x="12509881" y="9472156"/>
                  <a:pt x="12508637" y="9461434"/>
                </a:cubicBezTo>
                <a:lnTo>
                  <a:pt x="12507632" y="9452913"/>
                </a:lnTo>
                <a:cubicBezTo>
                  <a:pt x="12507441" y="9451142"/>
                  <a:pt x="12506723" y="9449562"/>
                  <a:pt x="12506053" y="9447935"/>
                </a:cubicBezTo>
                <a:cubicBezTo>
                  <a:pt x="12507632" y="9445111"/>
                  <a:pt x="12508542" y="9441952"/>
                  <a:pt x="12508302" y="9438505"/>
                </a:cubicBezTo>
                <a:cubicBezTo>
                  <a:pt x="12508159" y="9436160"/>
                  <a:pt x="12507537" y="9433862"/>
                  <a:pt x="12506627" y="9431755"/>
                </a:cubicBezTo>
                <a:cubicBezTo>
                  <a:pt x="12506915" y="9429936"/>
                  <a:pt x="12507058" y="9428022"/>
                  <a:pt x="12506818" y="9426011"/>
                </a:cubicBezTo>
                <a:cubicBezTo>
                  <a:pt x="12504330" y="9404375"/>
                  <a:pt x="12474993" y="9408875"/>
                  <a:pt x="12469969" y="9426969"/>
                </a:cubicBezTo>
                <a:cubicBezTo>
                  <a:pt x="12469299" y="9427591"/>
                  <a:pt x="12468533" y="9428070"/>
                  <a:pt x="12467911" y="9428788"/>
                </a:cubicBezTo>
                <a:cubicBezTo>
                  <a:pt x="12461450" y="9436016"/>
                  <a:pt x="12461498" y="9445158"/>
                  <a:pt x="12463077" y="9454110"/>
                </a:cubicBezTo>
                <a:cubicBezTo>
                  <a:pt x="12463795" y="9458131"/>
                  <a:pt x="12466619" y="9461242"/>
                  <a:pt x="12470064" y="9463683"/>
                </a:cubicBezTo>
                <a:lnTo>
                  <a:pt x="12470255" y="9464545"/>
                </a:lnTo>
                <a:close/>
                <a:moveTo>
                  <a:pt x="12477626" y="9758118"/>
                </a:moveTo>
                <a:cubicBezTo>
                  <a:pt x="12492557" y="9777935"/>
                  <a:pt x="12523569" y="9755055"/>
                  <a:pt x="12508637" y="9735237"/>
                </a:cubicBezTo>
                <a:cubicBezTo>
                  <a:pt x="12493753" y="9715420"/>
                  <a:pt x="12462742" y="9738301"/>
                  <a:pt x="12477626" y="9758118"/>
                </a:cubicBezTo>
                <a:close/>
                <a:moveTo>
                  <a:pt x="12516103" y="9859023"/>
                </a:moveTo>
                <a:cubicBezTo>
                  <a:pt x="12510026" y="9850982"/>
                  <a:pt x="12497917" y="9847583"/>
                  <a:pt x="12489303" y="9854092"/>
                </a:cubicBezTo>
                <a:lnTo>
                  <a:pt x="12482459" y="9859215"/>
                </a:lnTo>
                <a:cubicBezTo>
                  <a:pt x="12474419" y="9865246"/>
                  <a:pt x="12471069" y="9877452"/>
                  <a:pt x="12477530" y="9886021"/>
                </a:cubicBezTo>
                <a:cubicBezTo>
                  <a:pt x="12483608" y="9894062"/>
                  <a:pt x="12495716" y="9897413"/>
                  <a:pt x="12504330" y="9890951"/>
                </a:cubicBezTo>
                <a:lnTo>
                  <a:pt x="12511174" y="9885781"/>
                </a:lnTo>
                <a:cubicBezTo>
                  <a:pt x="12519214" y="9879750"/>
                  <a:pt x="12522564" y="9867544"/>
                  <a:pt x="12516103" y="9859023"/>
                </a:cubicBezTo>
                <a:close/>
                <a:moveTo>
                  <a:pt x="12545152" y="9589049"/>
                </a:moveTo>
                <a:cubicBezTo>
                  <a:pt x="12550225" y="9579619"/>
                  <a:pt x="12547640" y="9568418"/>
                  <a:pt x="12538547" y="9562626"/>
                </a:cubicBezTo>
                <a:cubicBezTo>
                  <a:pt x="12538070" y="9562291"/>
                  <a:pt x="12538022" y="9562291"/>
                  <a:pt x="12537734" y="9562099"/>
                </a:cubicBezTo>
                <a:cubicBezTo>
                  <a:pt x="12537591" y="9561956"/>
                  <a:pt x="12537591" y="9561956"/>
                  <a:pt x="12537448" y="9561812"/>
                </a:cubicBezTo>
                <a:cubicBezTo>
                  <a:pt x="12537448" y="9561812"/>
                  <a:pt x="12537448" y="9561812"/>
                  <a:pt x="12537448" y="9561812"/>
                </a:cubicBezTo>
                <a:cubicBezTo>
                  <a:pt x="12537112" y="9560663"/>
                  <a:pt x="12536920" y="9559466"/>
                  <a:pt x="12536777" y="9558222"/>
                </a:cubicBezTo>
                <a:cubicBezTo>
                  <a:pt x="12536395" y="9555638"/>
                  <a:pt x="12535342" y="9553340"/>
                  <a:pt x="12533810" y="9551425"/>
                </a:cubicBezTo>
                <a:cubicBezTo>
                  <a:pt x="12533858" y="9551233"/>
                  <a:pt x="12534001" y="9551090"/>
                  <a:pt x="12534001" y="9550898"/>
                </a:cubicBezTo>
                <a:lnTo>
                  <a:pt x="12535676" y="9538931"/>
                </a:lnTo>
                <a:cubicBezTo>
                  <a:pt x="12537160" y="9528640"/>
                  <a:pt x="12529839" y="9518588"/>
                  <a:pt x="12519501" y="9517008"/>
                </a:cubicBezTo>
                <a:cubicBezTo>
                  <a:pt x="12509259" y="9515476"/>
                  <a:pt x="12499066" y="9522896"/>
                  <a:pt x="12497582" y="9533187"/>
                </a:cubicBezTo>
                <a:lnTo>
                  <a:pt x="12495907" y="9545154"/>
                </a:lnTo>
                <a:cubicBezTo>
                  <a:pt x="12495189" y="9550372"/>
                  <a:pt x="12496721" y="9555541"/>
                  <a:pt x="12499783" y="9559562"/>
                </a:cubicBezTo>
                <a:cubicBezTo>
                  <a:pt x="12499306" y="9562291"/>
                  <a:pt x="12499113" y="9565115"/>
                  <a:pt x="12499544" y="9567987"/>
                </a:cubicBezTo>
                <a:cubicBezTo>
                  <a:pt x="12501267" y="9579859"/>
                  <a:pt x="12508828" y="9589288"/>
                  <a:pt x="12518688" y="9595655"/>
                </a:cubicBezTo>
                <a:cubicBezTo>
                  <a:pt x="12527205" y="9601064"/>
                  <a:pt x="12540319" y="9598048"/>
                  <a:pt x="12545152" y="9589049"/>
                </a:cubicBezTo>
                <a:close/>
                <a:moveTo>
                  <a:pt x="12582385" y="9701634"/>
                </a:moveTo>
                <a:cubicBezTo>
                  <a:pt x="12572910" y="9701634"/>
                  <a:pt x="12564199" y="9707570"/>
                  <a:pt x="12565587" y="9719728"/>
                </a:cubicBezTo>
                <a:cubicBezTo>
                  <a:pt x="12567645" y="9737535"/>
                  <a:pt x="12588798" y="9742657"/>
                  <a:pt x="12598896" y="9734471"/>
                </a:cubicBezTo>
                <a:cubicBezTo>
                  <a:pt x="12603538" y="9740981"/>
                  <a:pt x="12609520" y="9745864"/>
                  <a:pt x="12615884" y="9748545"/>
                </a:cubicBezTo>
                <a:cubicBezTo>
                  <a:pt x="12615262" y="9748927"/>
                  <a:pt x="12614497" y="9748975"/>
                  <a:pt x="12613923" y="9749454"/>
                </a:cubicBezTo>
                <a:cubicBezTo>
                  <a:pt x="12605883" y="9755629"/>
                  <a:pt x="12602724" y="9767691"/>
                  <a:pt x="12609233" y="9776307"/>
                </a:cubicBezTo>
                <a:lnTo>
                  <a:pt x="12614402" y="9783153"/>
                </a:lnTo>
                <a:cubicBezTo>
                  <a:pt x="12620431" y="9791194"/>
                  <a:pt x="12632778" y="9794354"/>
                  <a:pt x="12641249" y="9787892"/>
                </a:cubicBezTo>
                <a:cubicBezTo>
                  <a:pt x="12649289" y="9781717"/>
                  <a:pt x="12652448" y="9769654"/>
                  <a:pt x="12645987" y="9761038"/>
                </a:cubicBezTo>
                <a:lnTo>
                  <a:pt x="12640819" y="9754193"/>
                </a:lnTo>
                <a:cubicBezTo>
                  <a:pt x="12639382" y="9752278"/>
                  <a:pt x="12637564" y="9750699"/>
                  <a:pt x="12635554" y="9749406"/>
                </a:cubicBezTo>
                <a:cubicBezTo>
                  <a:pt x="12645126" y="9746965"/>
                  <a:pt x="12654506" y="9741986"/>
                  <a:pt x="12659483" y="9734184"/>
                </a:cubicBezTo>
                <a:cubicBezTo>
                  <a:pt x="12661541" y="9735572"/>
                  <a:pt x="12664078" y="9735907"/>
                  <a:pt x="12666518" y="9736386"/>
                </a:cubicBezTo>
                <a:cubicBezTo>
                  <a:pt x="12667235" y="9739019"/>
                  <a:pt x="12668433" y="9741460"/>
                  <a:pt x="12670251" y="9743422"/>
                </a:cubicBezTo>
                <a:cubicBezTo>
                  <a:pt x="12677764" y="9751417"/>
                  <a:pt x="12688771" y="9751991"/>
                  <a:pt x="12697434" y="9745481"/>
                </a:cubicBezTo>
                <a:lnTo>
                  <a:pt x="12704277" y="9740359"/>
                </a:lnTo>
                <a:cubicBezTo>
                  <a:pt x="12712317" y="9734280"/>
                  <a:pt x="12713179" y="9720446"/>
                  <a:pt x="12706383" y="9713170"/>
                </a:cubicBezTo>
                <a:cubicBezTo>
                  <a:pt x="12700879" y="9707330"/>
                  <a:pt x="12693557" y="9705559"/>
                  <a:pt x="12686665" y="9707474"/>
                </a:cubicBezTo>
                <a:cubicBezTo>
                  <a:pt x="12681211" y="9699863"/>
                  <a:pt x="12670491" y="9698331"/>
                  <a:pt x="12662306" y="9702065"/>
                </a:cubicBezTo>
                <a:cubicBezTo>
                  <a:pt x="12662259" y="9701778"/>
                  <a:pt x="12662259" y="9701491"/>
                  <a:pt x="12662211" y="9701251"/>
                </a:cubicBezTo>
                <a:cubicBezTo>
                  <a:pt x="12667188" y="9697134"/>
                  <a:pt x="12669915" y="9690816"/>
                  <a:pt x="12669102" y="9683732"/>
                </a:cubicBezTo>
                <a:lnTo>
                  <a:pt x="12668336" y="9676982"/>
                </a:lnTo>
                <a:cubicBezTo>
                  <a:pt x="12670251" y="9671669"/>
                  <a:pt x="12670203" y="9665829"/>
                  <a:pt x="12666806" y="9660516"/>
                </a:cubicBezTo>
                <a:cubicBezTo>
                  <a:pt x="12665131" y="9657931"/>
                  <a:pt x="12662642" y="9656016"/>
                  <a:pt x="12659866" y="9654532"/>
                </a:cubicBezTo>
                <a:cubicBezTo>
                  <a:pt x="12655702" y="9651277"/>
                  <a:pt x="12650390" y="9649554"/>
                  <a:pt x="12645269" y="9650559"/>
                </a:cubicBezTo>
                <a:cubicBezTo>
                  <a:pt x="12642062" y="9651181"/>
                  <a:pt x="12639239" y="9652570"/>
                  <a:pt x="12636847" y="9654341"/>
                </a:cubicBezTo>
                <a:cubicBezTo>
                  <a:pt x="12632061" y="9651277"/>
                  <a:pt x="12626558" y="9649267"/>
                  <a:pt x="12620193" y="9648836"/>
                </a:cubicBezTo>
                <a:cubicBezTo>
                  <a:pt x="12610190" y="9648166"/>
                  <a:pt x="12601671" y="9652139"/>
                  <a:pt x="12595258" y="9658457"/>
                </a:cubicBezTo>
                <a:cubicBezTo>
                  <a:pt x="12592674" y="9657452"/>
                  <a:pt x="12589803" y="9656973"/>
                  <a:pt x="12586787" y="9657308"/>
                </a:cubicBezTo>
                <a:lnTo>
                  <a:pt x="12578270" y="9658313"/>
                </a:lnTo>
                <a:cubicBezTo>
                  <a:pt x="12575924" y="9658553"/>
                  <a:pt x="12573675" y="9659319"/>
                  <a:pt x="12571617" y="9660372"/>
                </a:cubicBezTo>
                <a:cubicBezTo>
                  <a:pt x="12576929" y="9655585"/>
                  <a:pt x="12579514" y="9647160"/>
                  <a:pt x="12577839" y="9640650"/>
                </a:cubicBezTo>
                <a:cubicBezTo>
                  <a:pt x="12575016" y="9629449"/>
                  <a:pt x="12564822" y="9625524"/>
                  <a:pt x="12554436" y="9626673"/>
                </a:cubicBezTo>
                <a:lnTo>
                  <a:pt x="12545919" y="9627678"/>
                </a:lnTo>
                <a:cubicBezTo>
                  <a:pt x="12535581" y="9628875"/>
                  <a:pt x="12529646" y="9641943"/>
                  <a:pt x="12531943" y="9651085"/>
                </a:cubicBezTo>
                <a:cubicBezTo>
                  <a:pt x="12534768" y="9662239"/>
                  <a:pt x="12544960" y="9666212"/>
                  <a:pt x="12555346" y="9665015"/>
                </a:cubicBezTo>
                <a:lnTo>
                  <a:pt x="12563817" y="9664058"/>
                </a:lnTo>
                <a:cubicBezTo>
                  <a:pt x="12565109" y="9663914"/>
                  <a:pt x="12566354" y="9663579"/>
                  <a:pt x="12567502" y="9663052"/>
                </a:cubicBezTo>
                <a:cubicBezTo>
                  <a:pt x="12562859" y="9667026"/>
                  <a:pt x="12559987" y="9672913"/>
                  <a:pt x="12560849" y="9679231"/>
                </a:cubicBezTo>
                <a:cubicBezTo>
                  <a:pt x="12562237" y="9689044"/>
                  <a:pt x="12570516" y="9697134"/>
                  <a:pt x="12580710" y="9696608"/>
                </a:cubicBezTo>
                <a:cubicBezTo>
                  <a:pt x="12580950" y="9698331"/>
                  <a:pt x="12581572" y="9700006"/>
                  <a:pt x="12582385" y="9701634"/>
                </a:cubicBezTo>
                <a:close/>
                <a:moveTo>
                  <a:pt x="12604830" y="9879559"/>
                </a:moveTo>
                <a:cubicBezTo>
                  <a:pt x="12608420" y="9876830"/>
                  <a:pt x="12610669" y="9872618"/>
                  <a:pt x="12611483" y="9868118"/>
                </a:cubicBezTo>
                <a:cubicBezTo>
                  <a:pt x="12620910" y="9868453"/>
                  <a:pt x="12629812" y="9863236"/>
                  <a:pt x="12632013" y="9853374"/>
                </a:cubicBezTo>
                <a:cubicBezTo>
                  <a:pt x="12634119" y="9843801"/>
                  <a:pt x="12627754" y="9831834"/>
                  <a:pt x="12617417" y="9830398"/>
                </a:cubicBezTo>
                <a:lnTo>
                  <a:pt x="12605452" y="9828723"/>
                </a:lnTo>
                <a:cubicBezTo>
                  <a:pt x="12595163" y="9827287"/>
                  <a:pt x="12584874" y="9832600"/>
                  <a:pt x="12582480" y="9843323"/>
                </a:cubicBezTo>
                <a:cubicBezTo>
                  <a:pt x="12582098" y="9845046"/>
                  <a:pt x="12582098" y="9846865"/>
                  <a:pt x="12582241" y="9848684"/>
                </a:cubicBezTo>
                <a:cubicBezTo>
                  <a:pt x="12581715" y="9849019"/>
                  <a:pt x="12581141" y="9849306"/>
                  <a:pt x="12580614" y="9849689"/>
                </a:cubicBezTo>
                <a:lnTo>
                  <a:pt x="12573771" y="9854811"/>
                </a:lnTo>
                <a:cubicBezTo>
                  <a:pt x="12565731" y="9860890"/>
                  <a:pt x="12564248" y="9874341"/>
                  <a:pt x="12570947" y="9881904"/>
                </a:cubicBezTo>
                <a:cubicBezTo>
                  <a:pt x="12578078" y="9889946"/>
                  <a:pt x="12589421" y="9891190"/>
                  <a:pt x="12598034" y="9884729"/>
                </a:cubicBezTo>
                <a:lnTo>
                  <a:pt x="12604830" y="9879559"/>
                </a:lnTo>
                <a:close/>
                <a:moveTo>
                  <a:pt x="12645221" y="9966869"/>
                </a:moveTo>
                <a:cubicBezTo>
                  <a:pt x="12653358" y="9962226"/>
                  <a:pt x="12658718" y="9948967"/>
                  <a:pt x="12652400" y="9940590"/>
                </a:cubicBezTo>
                <a:lnTo>
                  <a:pt x="12647231" y="9933745"/>
                </a:lnTo>
                <a:cubicBezTo>
                  <a:pt x="12640962" y="9925464"/>
                  <a:pt x="12630816" y="9920916"/>
                  <a:pt x="12620958" y="9926565"/>
                </a:cubicBezTo>
                <a:cubicBezTo>
                  <a:pt x="12612822" y="9931208"/>
                  <a:pt x="12607462" y="9944467"/>
                  <a:pt x="12613732" y="9952844"/>
                </a:cubicBezTo>
                <a:lnTo>
                  <a:pt x="12618900" y="9959689"/>
                </a:lnTo>
                <a:cubicBezTo>
                  <a:pt x="12625169" y="9967971"/>
                  <a:pt x="12635315" y="9972470"/>
                  <a:pt x="12645221" y="9966869"/>
                </a:cubicBezTo>
                <a:close/>
                <a:moveTo>
                  <a:pt x="12808606" y="9991234"/>
                </a:moveTo>
                <a:cubicBezTo>
                  <a:pt x="12799370" y="9978980"/>
                  <a:pt x="12784151" y="9983240"/>
                  <a:pt x="12777402" y="9992909"/>
                </a:cubicBezTo>
                <a:cubicBezTo>
                  <a:pt x="12777211" y="9992718"/>
                  <a:pt x="12777068" y="9992479"/>
                  <a:pt x="12776925" y="9992287"/>
                </a:cubicBezTo>
                <a:cubicBezTo>
                  <a:pt x="12779126" y="9986208"/>
                  <a:pt x="12778264" y="9979363"/>
                  <a:pt x="12774005" y="9973714"/>
                </a:cubicBezTo>
                <a:lnTo>
                  <a:pt x="12763716" y="9960024"/>
                </a:lnTo>
                <a:cubicBezTo>
                  <a:pt x="12757686" y="9951983"/>
                  <a:pt x="12744238" y="9950450"/>
                  <a:pt x="12736629" y="9957153"/>
                </a:cubicBezTo>
                <a:cubicBezTo>
                  <a:pt x="12734188" y="9959306"/>
                  <a:pt x="12732465" y="9961891"/>
                  <a:pt x="12731269" y="9964668"/>
                </a:cubicBezTo>
                <a:cubicBezTo>
                  <a:pt x="12725621" y="9964428"/>
                  <a:pt x="12719830" y="9965481"/>
                  <a:pt x="12714087" y="9968353"/>
                </a:cubicBezTo>
                <a:cubicBezTo>
                  <a:pt x="12705091" y="9972853"/>
                  <a:pt x="12699779" y="9980560"/>
                  <a:pt x="12697482" y="9989320"/>
                </a:cubicBezTo>
                <a:cubicBezTo>
                  <a:pt x="12694705" y="9989750"/>
                  <a:pt x="12692025" y="9990755"/>
                  <a:pt x="12689585" y="9992574"/>
                </a:cubicBezTo>
                <a:lnTo>
                  <a:pt x="12682741" y="9997744"/>
                </a:lnTo>
                <a:cubicBezTo>
                  <a:pt x="12680875" y="9999132"/>
                  <a:pt x="12679296" y="10000951"/>
                  <a:pt x="12678051" y="10002914"/>
                </a:cubicBezTo>
                <a:cubicBezTo>
                  <a:pt x="12680206" y="9996068"/>
                  <a:pt x="12678148" y="9987500"/>
                  <a:pt x="12673457" y="9982761"/>
                </a:cubicBezTo>
                <a:cubicBezTo>
                  <a:pt x="12665369" y="9974528"/>
                  <a:pt x="12654554" y="9976299"/>
                  <a:pt x="12646226" y="9982570"/>
                </a:cubicBezTo>
                <a:lnTo>
                  <a:pt x="12639382" y="9987691"/>
                </a:lnTo>
                <a:cubicBezTo>
                  <a:pt x="12631056" y="9993963"/>
                  <a:pt x="12632587" y="10008227"/>
                  <a:pt x="12639191" y="10014928"/>
                </a:cubicBezTo>
                <a:cubicBezTo>
                  <a:pt x="12647279" y="10023162"/>
                  <a:pt x="12658095" y="10021391"/>
                  <a:pt x="12666422" y="10015120"/>
                </a:cubicBezTo>
                <a:lnTo>
                  <a:pt x="12673265" y="10009951"/>
                </a:lnTo>
                <a:cubicBezTo>
                  <a:pt x="12674318" y="10009184"/>
                  <a:pt x="12675228" y="10008275"/>
                  <a:pt x="12675945" y="10007270"/>
                </a:cubicBezTo>
                <a:cubicBezTo>
                  <a:pt x="12673936" y="10013014"/>
                  <a:pt x="12674462" y="10019571"/>
                  <a:pt x="12678386" y="10024598"/>
                </a:cubicBezTo>
                <a:cubicBezTo>
                  <a:pt x="12684513" y="10032353"/>
                  <a:pt x="12695807" y="10035129"/>
                  <a:pt x="12704277" y="10029528"/>
                </a:cubicBezTo>
                <a:cubicBezTo>
                  <a:pt x="12705425" y="10030869"/>
                  <a:pt x="12706814" y="10032017"/>
                  <a:pt x="12708345" y="10032975"/>
                </a:cubicBezTo>
                <a:cubicBezTo>
                  <a:pt x="12700162" y="10037810"/>
                  <a:pt x="12695663" y="10047335"/>
                  <a:pt x="12703033" y="10057100"/>
                </a:cubicBezTo>
                <a:cubicBezTo>
                  <a:pt x="12713801" y="10071413"/>
                  <a:pt x="12734619" y="10065094"/>
                  <a:pt x="12739214" y="10052936"/>
                </a:cubicBezTo>
                <a:cubicBezTo>
                  <a:pt x="12749024" y="10057292"/>
                  <a:pt x="12760078" y="10059877"/>
                  <a:pt x="12768023" y="10055377"/>
                </a:cubicBezTo>
                <a:cubicBezTo>
                  <a:pt x="12779365" y="10048963"/>
                  <a:pt x="12790756" y="10035512"/>
                  <a:pt x="12791233" y="10022013"/>
                </a:cubicBezTo>
                <a:cubicBezTo>
                  <a:pt x="12805400" y="10022827"/>
                  <a:pt x="12819756" y="10006025"/>
                  <a:pt x="12808606" y="9991234"/>
                </a:cubicBezTo>
                <a:close/>
                <a:moveTo>
                  <a:pt x="12837846" y="9911008"/>
                </a:moveTo>
                <a:cubicBezTo>
                  <a:pt x="12839139" y="9900524"/>
                  <a:pt x="12831433" y="9890999"/>
                  <a:pt x="12821097" y="9889515"/>
                </a:cubicBezTo>
                <a:lnTo>
                  <a:pt x="12809133" y="9887839"/>
                </a:lnTo>
                <a:cubicBezTo>
                  <a:pt x="12798842" y="9886403"/>
                  <a:pt x="12788936" y="9894398"/>
                  <a:pt x="12787645" y="9904593"/>
                </a:cubicBezTo>
                <a:cubicBezTo>
                  <a:pt x="12786352" y="9915076"/>
                  <a:pt x="12794058" y="9924602"/>
                  <a:pt x="12804395" y="9926086"/>
                </a:cubicBezTo>
                <a:lnTo>
                  <a:pt x="12816359" y="9927761"/>
                </a:lnTo>
                <a:cubicBezTo>
                  <a:pt x="12826695" y="9929245"/>
                  <a:pt x="12836602" y="9921252"/>
                  <a:pt x="12837846" y="9911008"/>
                </a:cubicBezTo>
                <a:close/>
                <a:moveTo>
                  <a:pt x="12866943" y="9969119"/>
                </a:moveTo>
                <a:cubicBezTo>
                  <a:pt x="12852059" y="9949350"/>
                  <a:pt x="12820953" y="9972087"/>
                  <a:pt x="12835885" y="9991952"/>
                </a:cubicBezTo>
                <a:cubicBezTo>
                  <a:pt x="12850768" y="10011674"/>
                  <a:pt x="12881923" y="9988984"/>
                  <a:pt x="12866943" y="9969119"/>
                </a:cubicBezTo>
                <a:close/>
                <a:moveTo>
                  <a:pt x="12913747" y="9889036"/>
                </a:moveTo>
                <a:cubicBezTo>
                  <a:pt x="12898817" y="9869171"/>
                  <a:pt x="12869815" y="9894589"/>
                  <a:pt x="12884650" y="9914262"/>
                </a:cubicBezTo>
                <a:cubicBezTo>
                  <a:pt x="12899582" y="9934128"/>
                  <a:pt x="12928583" y="9908710"/>
                  <a:pt x="12913747" y="9889036"/>
                </a:cubicBezTo>
                <a:close/>
                <a:moveTo>
                  <a:pt x="12943994" y="9796747"/>
                </a:moveTo>
                <a:lnTo>
                  <a:pt x="12957680" y="9786456"/>
                </a:lnTo>
                <a:cubicBezTo>
                  <a:pt x="12966008" y="9780233"/>
                  <a:pt x="12969262" y="9768936"/>
                  <a:pt x="12963280" y="9759794"/>
                </a:cubicBezTo>
                <a:cubicBezTo>
                  <a:pt x="12957920" y="9751512"/>
                  <a:pt x="12944999" y="9747874"/>
                  <a:pt x="12936624" y="9754145"/>
                </a:cubicBezTo>
                <a:lnTo>
                  <a:pt x="12922937" y="9764437"/>
                </a:lnTo>
                <a:cubicBezTo>
                  <a:pt x="12914609" y="9770659"/>
                  <a:pt x="12911355" y="9781956"/>
                  <a:pt x="12917289" y="9791099"/>
                </a:cubicBezTo>
                <a:cubicBezTo>
                  <a:pt x="12922745" y="9799428"/>
                  <a:pt x="12935666" y="9803066"/>
                  <a:pt x="12943994" y="9796747"/>
                </a:cubicBezTo>
                <a:close/>
                <a:moveTo>
                  <a:pt x="13019273" y="9816469"/>
                </a:moveTo>
                <a:cubicBezTo>
                  <a:pt x="13007069" y="9806656"/>
                  <a:pt x="12991038" y="9802635"/>
                  <a:pt x="12976440" y="9809720"/>
                </a:cubicBezTo>
                <a:cubicBezTo>
                  <a:pt x="12971656" y="9812017"/>
                  <a:pt x="12967683" y="9815895"/>
                  <a:pt x="12965434" y="9820538"/>
                </a:cubicBezTo>
                <a:cubicBezTo>
                  <a:pt x="12960936" y="9820681"/>
                  <a:pt x="12956436" y="9822356"/>
                  <a:pt x="12953087" y="9825755"/>
                </a:cubicBezTo>
                <a:lnTo>
                  <a:pt x="12947439" y="9831451"/>
                </a:lnTo>
                <a:cubicBezTo>
                  <a:pt x="12940596" y="9838392"/>
                  <a:pt x="12940835" y="9850215"/>
                  <a:pt x="12947774" y="9856965"/>
                </a:cubicBezTo>
                <a:cubicBezTo>
                  <a:pt x="12951460" y="9860555"/>
                  <a:pt x="12956341" y="9861943"/>
                  <a:pt x="12961222" y="9861704"/>
                </a:cubicBezTo>
                <a:cubicBezTo>
                  <a:pt x="12963376" y="9867592"/>
                  <a:pt x="12967683" y="9872665"/>
                  <a:pt x="12973953" y="9873575"/>
                </a:cubicBezTo>
                <a:lnTo>
                  <a:pt x="12985917" y="9875298"/>
                </a:lnTo>
                <a:cubicBezTo>
                  <a:pt x="12996206" y="9876734"/>
                  <a:pt x="13006590" y="9872282"/>
                  <a:pt x="13009367" y="9861369"/>
                </a:cubicBezTo>
                <a:cubicBezTo>
                  <a:pt x="13010275" y="9857874"/>
                  <a:pt x="13009653" y="9853949"/>
                  <a:pt x="13008362" y="9850264"/>
                </a:cubicBezTo>
                <a:cubicBezTo>
                  <a:pt x="13013339" y="9849928"/>
                  <a:pt x="13018220" y="9847726"/>
                  <a:pt x="13021666" y="9843610"/>
                </a:cubicBezTo>
                <a:cubicBezTo>
                  <a:pt x="13028270" y="9835712"/>
                  <a:pt x="13027408" y="9822979"/>
                  <a:pt x="13019273" y="9816469"/>
                </a:cubicBezTo>
                <a:close/>
                <a:moveTo>
                  <a:pt x="13052438" y="9793348"/>
                </a:moveTo>
                <a:cubicBezTo>
                  <a:pt x="13052438" y="9789567"/>
                  <a:pt x="13052390" y="9785786"/>
                  <a:pt x="13052390" y="9782004"/>
                </a:cubicBezTo>
                <a:cubicBezTo>
                  <a:pt x="13052390" y="9779563"/>
                  <a:pt x="13051864" y="9777265"/>
                  <a:pt x="13050954" y="9775111"/>
                </a:cubicBezTo>
                <a:cubicBezTo>
                  <a:pt x="13052438" y="9769415"/>
                  <a:pt x="13051673" y="9763192"/>
                  <a:pt x="13047940" y="9758214"/>
                </a:cubicBezTo>
                <a:lnTo>
                  <a:pt x="13042771" y="9751368"/>
                </a:lnTo>
                <a:cubicBezTo>
                  <a:pt x="13036501" y="9743040"/>
                  <a:pt x="13023772" y="9741843"/>
                  <a:pt x="13015732" y="9748161"/>
                </a:cubicBezTo>
                <a:cubicBezTo>
                  <a:pt x="13007404" y="9754719"/>
                  <a:pt x="13006256" y="9766878"/>
                  <a:pt x="13012526" y="9775207"/>
                </a:cubicBezTo>
                <a:lnTo>
                  <a:pt x="13016593" y="9780616"/>
                </a:lnTo>
                <a:cubicBezTo>
                  <a:pt x="13016545" y="9781047"/>
                  <a:pt x="13016354" y="9781381"/>
                  <a:pt x="13016354" y="9781812"/>
                </a:cubicBezTo>
                <a:lnTo>
                  <a:pt x="13016402" y="9793157"/>
                </a:lnTo>
                <a:cubicBezTo>
                  <a:pt x="13016450" y="9802923"/>
                  <a:pt x="13024537" y="9811203"/>
                  <a:pt x="13034348" y="9811251"/>
                </a:cubicBezTo>
                <a:cubicBezTo>
                  <a:pt x="13044015" y="9811347"/>
                  <a:pt x="13052486" y="9803114"/>
                  <a:pt x="13052438" y="9793348"/>
                </a:cubicBezTo>
                <a:close/>
                <a:moveTo>
                  <a:pt x="13078903" y="9812208"/>
                </a:moveTo>
                <a:cubicBezTo>
                  <a:pt x="13062441" y="9795886"/>
                  <a:pt x="13040713" y="9824750"/>
                  <a:pt x="13056984" y="9840882"/>
                </a:cubicBezTo>
                <a:cubicBezTo>
                  <a:pt x="13073447" y="9857157"/>
                  <a:pt x="13095175" y="9828340"/>
                  <a:pt x="13078903" y="9812208"/>
                </a:cubicBezTo>
                <a:close/>
                <a:moveTo>
                  <a:pt x="13132503" y="9724132"/>
                </a:moveTo>
                <a:cubicBezTo>
                  <a:pt x="13128722" y="9720159"/>
                  <a:pt x="13124176" y="9718148"/>
                  <a:pt x="13119438" y="9717814"/>
                </a:cubicBezTo>
                <a:cubicBezTo>
                  <a:pt x="13123650" y="9715516"/>
                  <a:pt x="13126952" y="9711686"/>
                  <a:pt x="13128339" y="9706229"/>
                </a:cubicBezTo>
                <a:cubicBezTo>
                  <a:pt x="13128962" y="9703692"/>
                  <a:pt x="13128962" y="9700916"/>
                  <a:pt x="13128436" y="9698188"/>
                </a:cubicBezTo>
                <a:cubicBezTo>
                  <a:pt x="13131116" y="9697757"/>
                  <a:pt x="13133748" y="9696752"/>
                  <a:pt x="13136093" y="9694980"/>
                </a:cubicBezTo>
                <a:lnTo>
                  <a:pt x="13142935" y="9689811"/>
                </a:lnTo>
                <a:cubicBezTo>
                  <a:pt x="13150975" y="9683779"/>
                  <a:pt x="13154134" y="9671382"/>
                  <a:pt x="13147627" y="9662957"/>
                </a:cubicBezTo>
                <a:cubicBezTo>
                  <a:pt x="13141405" y="9654915"/>
                  <a:pt x="13129392" y="9651803"/>
                  <a:pt x="13120778" y="9658266"/>
                </a:cubicBezTo>
                <a:lnTo>
                  <a:pt x="13113935" y="9663436"/>
                </a:lnTo>
                <a:cubicBezTo>
                  <a:pt x="13108383" y="9667600"/>
                  <a:pt x="13105272" y="9674780"/>
                  <a:pt x="13105943" y="9681625"/>
                </a:cubicBezTo>
                <a:lnTo>
                  <a:pt x="13102401" y="9681147"/>
                </a:lnTo>
                <a:cubicBezTo>
                  <a:pt x="13092112" y="9679711"/>
                  <a:pt x="13081727" y="9684210"/>
                  <a:pt x="13078998" y="9695076"/>
                </a:cubicBezTo>
                <a:cubicBezTo>
                  <a:pt x="13076654" y="9704314"/>
                  <a:pt x="13082588" y="9716999"/>
                  <a:pt x="13092926" y="9718483"/>
                </a:cubicBezTo>
                <a:lnTo>
                  <a:pt x="13104890" y="9720159"/>
                </a:lnTo>
                <a:cubicBezTo>
                  <a:pt x="13106420" y="9720350"/>
                  <a:pt x="13107856" y="9720159"/>
                  <a:pt x="13109388" y="9720159"/>
                </a:cubicBezTo>
                <a:cubicBezTo>
                  <a:pt x="13108001" y="9720829"/>
                  <a:pt x="13106612" y="9721308"/>
                  <a:pt x="13105321" y="9722265"/>
                </a:cubicBezTo>
                <a:lnTo>
                  <a:pt x="13098477" y="9727435"/>
                </a:lnTo>
                <a:cubicBezTo>
                  <a:pt x="13090389" y="9733514"/>
                  <a:pt x="13089766" y="9747443"/>
                  <a:pt x="13096610" y="9754624"/>
                </a:cubicBezTo>
                <a:cubicBezTo>
                  <a:pt x="13104219" y="9762617"/>
                  <a:pt x="13115131" y="9763000"/>
                  <a:pt x="13123793" y="9756491"/>
                </a:cubicBezTo>
                <a:lnTo>
                  <a:pt x="13130637" y="9751368"/>
                </a:lnTo>
                <a:cubicBezTo>
                  <a:pt x="13138677" y="9745242"/>
                  <a:pt x="13139347" y="9731312"/>
                  <a:pt x="13132503" y="9724132"/>
                </a:cubicBezTo>
                <a:close/>
                <a:moveTo>
                  <a:pt x="13176579" y="9715611"/>
                </a:moveTo>
                <a:cubicBezTo>
                  <a:pt x="13163467" y="9698188"/>
                  <a:pt x="13137911" y="9713840"/>
                  <a:pt x="13142170" y="9731360"/>
                </a:cubicBezTo>
                <a:cubicBezTo>
                  <a:pt x="13140640" y="9737391"/>
                  <a:pt x="13141548" y="9744140"/>
                  <a:pt x="13147004" y="9749550"/>
                </a:cubicBezTo>
                <a:cubicBezTo>
                  <a:pt x="13157771" y="9760224"/>
                  <a:pt x="13170837" y="9751655"/>
                  <a:pt x="13174090" y="9740024"/>
                </a:cubicBezTo>
                <a:cubicBezTo>
                  <a:pt x="13180455" y="9734040"/>
                  <a:pt x="13183328" y="9724611"/>
                  <a:pt x="13176579" y="9715611"/>
                </a:cubicBezTo>
                <a:close/>
                <a:moveTo>
                  <a:pt x="13246212" y="9684976"/>
                </a:moveTo>
                <a:cubicBezTo>
                  <a:pt x="13249897" y="9678131"/>
                  <a:pt x="13249370" y="9668653"/>
                  <a:pt x="13244106" y="9663052"/>
                </a:cubicBezTo>
                <a:cubicBezTo>
                  <a:pt x="13236592" y="9655059"/>
                  <a:pt x="13225586" y="9654436"/>
                  <a:pt x="13216924" y="9660947"/>
                </a:cubicBezTo>
                <a:lnTo>
                  <a:pt x="13210080" y="9666116"/>
                </a:lnTo>
                <a:cubicBezTo>
                  <a:pt x="13206012" y="9669131"/>
                  <a:pt x="13203810" y="9674158"/>
                  <a:pt x="13203475" y="9679328"/>
                </a:cubicBezTo>
                <a:cubicBezTo>
                  <a:pt x="13203427" y="9679280"/>
                  <a:pt x="13203379" y="9679136"/>
                  <a:pt x="13203284" y="9679088"/>
                </a:cubicBezTo>
                <a:lnTo>
                  <a:pt x="13197588" y="9673440"/>
                </a:lnTo>
                <a:cubicBezTo>
                  <a:pt x="13190889" y="9666786"/>
                  <a:pt x="13177775" y="9668366"/>
                  <a:pt x="13172177" y="9675642"/>
                </a:cubicBezTo>
                <a:cubicBezTo>
                  <a:pt x="13165811" y="9683923"/>
                  <a:pt x="13167152" y="9693927"/>
                  <a:pt x="13174378" y="9701060"/>
                </a:cubicBezTo>
                <a:lnTo>
                  <a:pt x="13180073" y="9706708"/>
                </a:lnTo>
                <a:cubicBezTo>
                  <a:pt x="13186773" y="9713362"/>
                  <a:pt x="13199886" y="9711830"/>
                  <a:pt x="13205485" y="9704506"/>
                </a:cubicBezTo>
                <a:cubicBezTo>
                  <a:pt x="13207974" y="9701251"/>
                  <a:pt x="13208979" y="9697709"/>
                  <a:pt x="13209218" y="9694167"/>
                </a:cubicBezTo>
                <a:cubicBezTo>
                  <a:pt x="13209506" y="9694454"/>
                  <a:pt x="13209840" y="9694598"/>
                  <a:pt x="13210175" y="9694885"/>
                </a:cubicBezTo>
                <a:cubicBezTo>
                  <a:pt x="13207448" y="9701729"/>
                  <a:pt x="13209027" y="9710537"/>
                  <a:pt x="13214721" y="9715181"/>
                </a:cubicBezTo>
                <a:cubicBezTo>
                  <a:pt x="13222618" y="9721642"/>
                  <a:pt x="13233052" y="9720973"/>
                  <a:pt x="13240182" y="9713745"/>
                </a:cubicBezTo>
                <a:lnTo>
                  <a:pt x="13245829" y="9708048"/>
                </a:lnTo>
                <a:cubicBezTo>
                  <a:pt x="13251667" y="9702017"/>
                  <a:pt x="13251428" y="9691486"/>
                  <a:pt x="13246212" y="9684976"/>
                </a:cubicBezTo>
                <a:close/>
                <a:moveTo>
                  <a:pt x="13305076" y="9630120"/>
                </a:moveTo>
                <a:lnTo>
                  <a:pt x="13299907" y="9623274"/>
                </a:lnTo>
                <a:cubicBezTo>
                  <a:pt x="13293878" y="9615233"/>
                  <a:pt x="13281483" y="9612073"/>
                  <a:pt x="13273060" y="9618536"/>
                </a:cubicBezTo>
                <a:cubicBezTo>
                  <a:pt x="13265642" y="9624232"/>
                  <a:pt x="13262770" y="9634810"/>
                  <a:pt x="13267364" y="9643187"/>
                </a:cubicBezTo>
                <a:lnTo>
                  <a:pt x="13267078" y="9643187"/>
                </a:lnTo>
                <a:cubicBezTo>
                  <a:pt x="13257363" y="9643235"/>
                  <a:pt x="13248461" y="9649314"/>
                  <a:pt x="13247551" y="9659606"/>
                </a:cubicBezTo>
                <a:cubicBezTo>
                  <a:pt x="13246786" y="9668605"/>
                  <a:pt x="13254204" y="9679184"/>
                  <a:pt x="13263967" y="9679136"/>
                </a:cubicBezTo>
                <a:cubicBezTo>
                  <a:pt x="13267747" y="9679136"/>
                  <a:pt x="13271528" y="9679088"/>
                  <a:pt x="13275309" y="9679088"/>
                </a:cubicBezTo>
                <a:cubicBezTo>
                  <a:pt x="13285025" y="9679040"/>
                  <a:pt x="13293925" y="9673009"/>
                  <a:pt x="13294835" y="9662670"/>
                </a:cubicBezTo>
                <a:cubicBezTo>
                  <a:pt x="13294931" y="9661665"/>
                  <a:pt x="13294547" y="9660611"/>
                  <a:pt x="13294452" y="9659606"/>
                </a:cubicBezTo>
                <a:cubicBezTo>
                  <a:pt x="13296510" y="9659031"/>
                  <a:pt x="13298519" y="9658313"/>
                  <a:pt x="13300338" y="9656926"/>
                </a:cubicBezTo>
                <a:cubicBezTo>
                  <a:pt x="13308378" y="9650798"/>
                  <a:pt x="13311537" y="9638736"/>
                  <a:pt x="13305076" y="9630120"/>
                </a:cubicBezTo>
                <a:close/>
                <a:moveTo>
                  <a:pt x="13318045" y="9091751"/>
                </a:moveTo>
                <a:lnTo>
                  <a:pt x="13329387" y="9091703"/>
                </a:lnTo>
                <a:cubicBezTo>
                  <a:pt x="13339150" y="9091655"/>
                  <a:pt x="13347669" y="9084187"/>
                  <a:pt x="13347955" y="9074183"/>
                </a:cubicBezTo>
                <a:cubicBezTo>
                  <a:pt x="13348243" y="9064705"/>
                  <a:pt x="13340251" y="9055563"/>
                  <a:pt x="13330488" y="9055610"/>
                </a:cubicBezTo>
                <a:lnTo>
                  <a:pt x="13323022" y="9055610"/>
                </a:lnTo>
                <a:cubicBezTo>
                  <a:pt x="13334795" y="9052404"/>
                  <a:pt x="13343410" y="9039240"/>
                  <a:pt x="13332642" y="9028517"/>
                </a:cubicBezTo>
                <a:cubicBezTo>
                  <a:pt x="13323453" y="9019422"/>
                  <a:pt x="13310484" y="9022534"/>
                  <a:pt x="13303784" y="9029906"/>
                </a:cubicBezTo>
                <a:lnTo>
                  <a:pt x="13303257" y="9029906"/>
                </a:lnTo>
                <a:cubicBezTo>
                  <a:pt x="13303831" y="9025789"/>
                  <a:pt x="13302683" y="9021385"/>
                  <a:pt x="13298568" y="9017316"/>
                </a:cubicBezTo>
                <a:cubicBezTo>
                  <a:pt x="13292968" y="9011764"/>
                  <a:pt x="13286029" y="9010950"/>
                  <a:pt x="13279856" y="9012625"/>
                </a:cubicBezTo>
                <a:cubicBezTo>
                  <a:pt x="13281769" y="9010998"/>
                  <a:pt x="13283492" y="9009275"/>
                  <a:pt x="13284594" y="9007216"/>
                </a:cubicBezTo>
                <a:cubicBezTo>
                  <a:pt x="13289857" y="9007982"/>
                  <a:pt x="13295314" y="9007551"/>
                  <a:pt x="13300960" y="9005445"/>
                </a:cubicBezTo>
                <a:cubicBezTo>
                  <a:pt x="13309767" y="9002094"/>
                  <a:pt x="13315461" y="8995441"/>
                  <a:pt x="13318475" y="8987542"/>
                </a:cubicBezTo>
                <a:cubicBezTo>
                  <a:pt x="13321061" y="8987399"/>
                  <a:pt x="13323692" y="8986681"/>
                  <a:pt x="13326133" y="8985245"/>
                </a:cubicBezTo>
                <a:lnTo>
                  <a:pt x="13333025" y="8981128"/>
                </a:lnTo>
                <a:cubicBezTo>
                  <a:pt x="13334891" y="8979980"/>
                  <a:pt x="13336518" y="8978447"/>
                  <a:pt x="13337906" y="8976724"/>
                </a:cubicBezTo>
                <a:cubicBezTo>
                  <a:pt x="13335226" y="8982899"/>
                  <a:pt x="13336327" y="8991037"/>
                  <a:pt x="13340251" y="8995967"/>
                </a:cubicBezTo>
                <a:cubicBezTo>
                  <a:pt x="13346999" y="9004392"/>
                  <a:pt x="13357240" y="9003818"/>
                  <a:pt x="13365616" y="8998744"/>
                </a:cubicBezTo>
                <a:lnTo>
                  <a:pt x="13372459" y="8994627"/>
                </a:lnTo>
                <a:cubicBezTo>
                  <a:pt x="13380834" y="8989601"/>
                  <a:pt x="13380739" y="8976150"/>
                  <a:pt x="13375234" y="8969257"/>
                </a:cubicBezTo>
                <a:cubicBezTo>
                  <a:pt x="13368487" y="8960832"/>
                  <a:pt x="13358246" y="8961407"/>
                  <a:pt x="13349870" y="8966480"/>
                </a:cubicBezTo>
                <a:lnTo>
                  <a:pt x="13343026" y="8970598"/>
                </a:lnTo>
                <a:cubicBezTo>
                  <a:pt x="13341973" y="8971220"/>
                  <a:pt x="13341065" y="8971985"/>
                  <a:pt x="13340299" y="8972847"/>
                </a:cubicBezTo>
                <a:cubicBezTo>
                  <a:pt x="13342692" y="8967677"/>
                  <a:pt x="13342883" y="8961503"/>
                  <a:pt x="13339677" y="8956476"/>
                </a:cubicBezTo>
                <a:cubicBezTo>
                  <a:pt x="13334700" y="8948626"/>
                  <a:pt x="13324506" y="8944988"/>
                  <a:pt x="13315987" y="8949392"/>
                </a:cubicBezTo>
                <a:cubicBezTo>
                  <a:pt x="13315078" y="8948052"/>
                  <a:pt x="13313882" y="8946855"/>
                  <a:pt x="13312542" y="8945802"/>
                </a:cubicBezTo>
                <a:cubicBezTo>
                  <a:pt x="13320630" y="8942116"/>
                  <a:pt x="13325750" y="8933691"/>
                  <a:pt x="13319816" y="8923878"/>
                </a:cubicBezTo>
                <a:cubicBezTo>
                  <a:pt x="13311154" y="8909518"/>
                  <a:pt x="13291150" y="8913395"/>
                  <a:pt x="13285693" y="8924262"/>
                </a:cubicBezTo>
                <a:cubicBezTo>
                  <a:pt x="13276985" y="8919283"/>
                  <a:pt x="13266933" y="8915789"/>
                  <a:pt x="13259085" y="8919235"/>
                </a:cubicBezTo>
                <a:cubicBezTo>
                  <a:pt x="13247887" y="8924118"/>
                  <a:pt x="13235970" y="8935558"/>
                  <a:pt x="13234248" y="8948100"/>
                </a:cubicBezTo>
                <a:cubicBezTo>
                  <a:pt x="13221134" y="8945993"/>
                  <a:pt x="13206155" y="8960210"/>
                  <a:pt x="13215105" y="8975097"/>
                </a:cubicBezTo>
                <a:cubicBezTo>
                  <a:pt x="13222523" y="8987399"/>
                  <a:pt x="13237071" y="8984910"/>
                  <a:pt x="13244346" y="8976533"/>
                </a:cubicBezTo>
                <a:cubicBezTo>
                  <a:pt x="13244489" y="8976724"/>
                  <a:pt x="13244632" y="8976964"/>
                  <a:pt x="13244776" y="8977155"/>
                </a:cubicBezTo>
                <a:cubicBezTo>
                  <a:pt x="13242143" y="8982612"/>
                  <a:pt x="13242288" y="8989074"/>
                  <a:pt x="13245733" y="8994770"/>
                </a:cubicBezTo>
                <a:lnTo>
                  <a:pt x="13254013" y="9008509"/>
                </a:lnTo>
                <a:cubicBezTo>
                  <a:pt x="13257601" y="9014492"/>
                  <a:pt x="13265258" y="9017460"/>
                  <a:pt x="13272102" y="9016455"/>
                </a:cubicBezTo>
                <a:cubicBezTo>
                  <a:pt x="13265067" y="9022007"/>
                  <a:pt x="13262101" y="9031629"/>
                  <a:pt x="13270284" y="9039766"/>
                </a:cubicBezTo>
                <a:cubicBezTo>
                  <a:pt x="13271432" y="9040867"/>
                  <a:pt x="13272773" y="9041298"/>
                  <a:pt x="13274017" y="9042064"/>
                </a:cubicBezTo>
                <a:cubicBezTo>
                  <a:pt x="13273538" y="9043356"/>
                  <a:pt x="13272916" y="9044553"/>
                  <a:pt x="13272724" y="9046037"/>
                </a:cubicBezTo>
                <a:cubicBezTo>
                  <a:pt x="13271768" y="9054892"/>
                  <a:pt x="13278946" y="9065950"/>
                  <a:pt x="13288756" y="9065902"/>
                </a:cubicBezTo>
                <a:lnTo>
                  <a:pt x="13300098" y="9065854"/>
                </a:lnTo>
                <a:cubicBezTo>
                  <a:pt x="13301343" y="9065854"/>
                  <a:pt x="13302540" y="9065471"/>
                  <a:pt x="13303736" y="9065280"/>
                </a:cubicBezTo>
                <a:cubicBezTo>
                  <a:pt x="13302301" y="9067721"/>
                  <a:pt x="13300720" y="9070162"/>
                  <a:pt x="13300625" y="9073226"/>
                </a:cubicBezTo>
                <a:cubicBezTo>
                  <a:pt x="13300291" y="9082704"/>
                  <a:pt x="13308283" y="9091799"/>
                  <a:pt x="13318045" y="9091751"/>
                </a:cubicBezTo>
                <a:close/>
                <a:moveTo>
                  <a:pt x="13331015" y="9376995"/>
                </a:moveTo>
                <a:cubicBezTo>
                  <a:pt x="13332928" y="9387621"/>
                  <a:pt x="13341113" y="9392600"/>
                  <a:pt x="13351258" y="9392551"/>
                </a:cubicBezTo>
                <a:lnTo>
                  <a:pt x="13362600" y="9392504"/>
                </a:lnTo>
                <a:cubicBezTo>
                  <a:pt x="13372077" y="9392456"/>
                  <a:pt x="13379686" y="9381015"/>
                  <a:pt x="13378154" y="9372256"/>
                </a:cubicBezTo>
                <a:cubicBezTo>
                  <a:pt x="13376287" y="9361629"/>
                  <a:pt x="13368056" y="9356651"/>
                  <a:pt x="13357910" y="9356699"/>
                </a:cubicBezTo>
                <a:cubicBezTo>
                  <a:pt x="13354130" y="9356699"/>
                  <a:pt x="13350349" y="9356699"/>
                  <a:pt x="13346568" y="9356746"/>
                </a:cubicBezTo>
                <a:cubicBezTo>
                  <a:pt x="13337092" y="9356843"/>
                  <a:pt x="13329483" y="9368235"/>
                  <a:pt x="13331015" y="9376995"/>
                </a:cubicBezTo>
                <a:close/>
                <a:moveTo>
                  <a:pt x="13340060" y="9323383"/>
                </a:moveTo>
                <a:cubicBezTo>
                  <a:pt x="13356331" y="9339466"/>
                  <a:pt x="13384998" y="9317543"/>
                  <a:pt x="13368535" y="9301220"/>
                </a:cubicBezTo>
                <a:cubicBezTo>
                  <a:pt x="13352264" y="9285089"/>
                  <a:pt x="13323597" y="9307012"/>
                  <a:pt x="13340060" y="9323383"/>
                </a:cubicBezTo>
                <a:close/>
                <a:moveTo>
                  <a:pt x="13394665" y="9259192"/>
                </a:moveTo>
                <a:cubicBezTo>
                  <a:pt x="13390118" y="9254693"/>
                  <a:pt x="13384949" y="9253544"/>
                  <a:pt x="13380117" y="9254262"/>
                </a:cubicBezTo>
                <a:cubicBezTo>
                  <a:pt x="13386051" y="9247178"/>
                  <a:pt x="13383083" y="9235067"/>
                  <a:pt x="13376287" y="9229850"/>
                </a:cubicBezTo>
                <a:cubicBezTo>
                  <a:pt x="13367768" y="9223291"/>
                  <a:pt x="13357862" y="9226259"/>
                  <a:pt x="13350971" y="9233200"/>
                </a:cubicBezTo>
                <a:lnTo>
                  <a:pt x="13345324" y="9238896"/>
                </a:lnTo>
                <a:cubicBezTo>
                  <a:pt x="13338433" y="9245837"/>
                  <a:pt x="13341639" y="9258809"/>
                  <a:pt x="13348674" y="9264170"/>
                </a:cubicBezTo>
                <a:cubicBezTo>
                  <a:pt x="13353986" y="9268239"/>
                  <a:pt x="13359777" y="9268335"/>
                  <a:pt x="13365136" y="9266372"/>
                </a:cubicBezTo>
                <a:cubicBezTo>
                  <a:pt x="13362839" y="9272117"/>
                  <a:pt x="13363270" y="9278818"/>
                  <a:pt x="13369013" y="9284466"/>
                </a:cubicBezTo>
                <a:cubicBezTo>
                  <a:pt x="13385523" y="9300932"/>
                  <a:pt x="13411175" y="9275515"/>
                  <a:pt x="13394665" y="9259192"/>
                </a:cubicBezTo>
                <a:close/>
                <a:moveTo>
                  <a:pt x="13389305" y="9152303"/>
                </a:moveTo>
                <a:cubicBezTo>
                  <a:pt x="13387104" y="9150197"/>
                  <a:pt x="13384327" y="9148905"/>
                  <a:pt x="13381504" y="9147995"/>
                </a:cubicBezTo>
                <a:cubicBezTo>
                  <a:pt x="13380834" y="9145315"/>
                  <a:pt x="13379686" y="9142730"/>
                  <a:pt x="13377532" y="9140623"/>
                </a:cubicBezTo>
                <a:cubicBezTo>
                  <a:pt x="13370784" y="9134018"/>
                  <a:pt x="13359154" y="9132486"/>
                  <a:pt x="13352024" y="9139666"/>
                </a:cubicBezTo>
                <a:lnTo>
                  <a:pt x="13346377" y="9145362"/>
                </a:lnTo>
                <a:cubicBezTo>
                  <a:pt x="13339724" y="9152064"/>
                  <a:pt x="13338288" y="9163792"/>
                  <a:pt x="13345420" y="9170876"/>
                </a:cubicBezTo>
                <a:cubicBezTo>
                  <a:pt x="13345420" y="9170876"/>
                  <a:pt x="13345468" y="9170876"/>
                  <a:pt x="13345468" y="9170924"/>
                </a:cubicBezTo>
                <a:cubicBezTo>
                  <a:pt x="13340346" y="9177817"/>
                  <a:pt x="13339772" y="9188108"/>
                  <a:pt x="13346328" y="9194379"/>
                </a:cubicBezTo>
                <a:cubicBezTo>
                  <a:pt x="13353269" y="9200985"/>
                  <a:pt x="13364706" y="9202086"/>
                  <a:pt x="13371837" y="9194906"/>
                </a:cubicBezTo>
                <a:lnTo>
                  <a:pt x="13388779" y="9177817"/>
                </a:lnTo>
                <a:cubicBezTo>
                  <a:pt x="13395430" y="9171116"/>
                  <a:pt x="13396483" y="9159149"/>
                  <a:pt x="13389305" y="9152303"/>
                </a:cubicBezTo>
                <a:close/>
                <a:moveTo>
                  <a:pt x="13381935" y="9088592"/>
                </a:moveTo>
                <a:cubicBezTo>
                  <a:pt x="13365472" y="9072268"/>
                  <a:pt x="13342357" y="9099984"/>
                  <a:pt x="13358772" y="9116259"/>
                </a:cubicBezTo>
                <a:cubicBezTo>
                  <a:pt x="13375186" y="9132582"/>
                  <a:pt x="13398349" y="9104915"/>
                  <a:pt x="13381935" y="9088592"/>
                </a:cubicBezTo>
                <a:close/>
                <a:moveTo>
                  <a:pt x="13355804" y="9593213"/>
                </a:moveTo>
                <a:lnTo>
                  <a:pt x="13350110" y="9587565"/>
                </a:lnTo>
                <a:cubicBezTo>
                  <a:pt x="13343171" y="9580720"/>
                  <a:pt x="13330536" y="9582970"/>
                  <a:pt x="13324697" y="9590006"/>
                </a:cubicBezTo>
                <a:cubicBezTo>
                  <a:pt x="13317998" y="9598048"/>
                  <a:pt x="13320151" y="9608531"/>
                  <a:pt x="13327138" y="9615424"/>
                </a:cubicBezTo>
                <a:lnTo>
                  <a:pt x="13332833" y="9621072"/>
                </a:lnTo>
                <a:cubicBezTo>
                  <a:pt x="13339772" y="9627965"/>
                  <a:pt x="13352407" y="9625668"/>
                  <a:pt x="13358246" y="9618679"/>
                </a:cubicBezTo>
                <a:cubicBezTo>
                  <a:pt x="13364897" y="9610541"/>
                  <a:pt x="13362744" y="9600106"/>
                  <a:pt x="13355804" y="9593213"/>
                </a:cubicBezTo>
                <a:close/>
                <a:moveTo>
                  <a:pt x="13365759" y="9411364"/>
                </a:moveTo>
                <a:cubicBezTo>
                  <a:pt x="13349296" y="9395041"/>
                  <a:pt x="13327522" y="9423857"/>
                  <a:pt x="13343840" y="9439989"/>
                </a:cubicBezTo>
                <a:cubicBezTo>
                  <a:pt x="13360304" y="9456311"/>
                  <a:pt x="13382030" y="9427447"/>
                  <a:pt x="13365759" y="9411364"/>
                </a:cubicBezTo>
                <a:close/>
                <a:moveTo>
                  <a:pt x="13406438" y="9470337"/>
                </a:moveTo>
                <a:lnTo>
                  <a:pt x="13406389" y="9458992"/>
                </a:lnTo>
                <a:cubicBezTo>
                  <a:pt x="13406341" y="9449227"/>
                  <a:pt x="13398254" y="9440898"/>
                  <a:pt x="13388443" y="9440850"/>
                </a:cubicBezTo>
                <a:cubicBezTo>
                  <a:pt x="13378728" y="9440850"/>
                  <a:pt x="13370257" y="9449036"/>
                  <a:pt x="13370305" y="9458801"/>
                </a:cubicBezTo>
                <a:cubicBezTo>
                  <a:pt x="13370305" y="9462583"/>
                  <a:pt x="13370353" y="9466364"/>
                  <a:pt x="13370353" y="9470145"/>
                </a:cubicBezTo>
                <a:cubicBezTo>
                  <a:pt x="13370402" y="9479911"/>
                  <a:pt x="13378488" y="9488191"/>
                  <a:pt x="13388300" y="9488240"/>
                </a:cubicBezTo>
                <a:cubicBezTo>
                  <a:pt x="13398015" y="9488335"/>
                  <a:pt x="13406486" y="9480102"/>
                  <a:pt x="13406438" y="9470337"/>
                </a:cubicBezTo>
                <a:close/>
                <a:moveTo>
                  <a:pt x="13411079" y="9354592"/>
                </a:moveTo>
                <a:cubicBezTo>
                  <a:pt x="13394616" y="9338270"/>
                  <a:pt x="13372411" y="9366751"/>
                  <a:pt x="13388731" y="9382931"/>
                </a:cubicBezTo>
                <a:cubicBezTo>
                  <a:pt x="13405193" y="9399253"/>
                  <a:pt x="13427398" y="9370772"/>
                  <a:pt x="13411079" y="9354592"/>
                </a:cubicBezTo>
                <a:close/>
                <a:moveTo>
                  <a:pt x="13420220" y="9039096"/>
                </a:moveTo>
                <a:cubicBezTo>
                  <a:pt x="13426873" y="9036846"/>
                  <a:pt x="13432041" y="9031485"/>
                  <a:pt x="13432663" y="9023778"/>
                </a:cubicBezTo>
                <a:cubicBezTo>
                  <a:pt x="13433429" y="9014732"/>
                  <a:pt x="13425963" y="9004248"/>
                  <a:pt x="13416201" y="9004296"/>
                </a:cubicBezTo>
                <a:lnTo>
                  <a:pt x="13404859" y="9004344"/>
                </a:lnTo>
                <a:cubicBezTo>
                  <a:pt x="13397105" y="9004344"/>
                  <a:pt x="13389927" y="9008317"/>
                  <a:pt x="13386912" y="9015114"/>
                </a:cubicBezTo>
                <a:cubicBezTo>
                  <a:pt x="13384184" y="9016503"/>
                  <a:pt x="13381647" y="9018369"/>
                  <a:pt x="13379398" y="9020858"/>
                </a:cubicBezTo>
                <a:cubicBezTo>
                  <a:pt x="13373176" y="9027895"/>
                  <a:pt x="13371741" y="9039431"/>
                  <a:pt x="13379255" y="9046372"/>
                </a:cubicBezTo>
                <a:cubicBezTo>
                  <a:pt x="13384136" y="9050871"/>
                  <a:pt x="13391697" y="9052834"/>
                  <a:pt x="13398110" y="9050824"/>
                </a:cubicBezTo>
                <a:cubicBezTo>
                  <a:pt x="13404380" y="9052642"/>
                  <a:pt x="13411701" y="9051255"/>
                  <a:pt x="13416104" y="9046516"/>
                </a:cubicBezTo>
                <a:cubicBezTo>
                  <a:pt x="13418162" y="9044265"/>
                  <a:pt x="13419407" y="9041729"/>
                  <a:pt x="13420220" y="9039096"/>
                </a:cubicBezTo>
                <a:close/>
                <a:moveTo>
                  <a:pt x="13420363" y="9125066"/>
                </a:moveTo>
                <a:cubicBezTo>
                  <a:pt x="13419598" y="9134066"/>
                  <a:pt x="13427016" y="9144644"/>
                  <a:pt x="13436779" y="9144597"/>
                </a:cubicBezTo>
                <a:lnTo>
                  <a:pt x="13448121" y="9144549"/>
                </a:lnTo>
                <a:cubicBezTo>
                  <a:pt x="13448552" y="9144549"/>
                  <a:pt x="13448887" y="9144405"/>
                  <a:pt x="13449317" y="9144357"/>
                </a:cubicBezTo>
                <a:cubicBezTo>
                  <a:pt x="13450419" y="9150197"/>
                  <a:pt x="13454055" y="9155654"/>
                  <a:pt x="13459320" y="9158095"/>
                </a:cubicBezTo>
                <a:cubicBezTo>
                  <a:pt x="13467072" y="9161638"/>
                  <a:pt x="13474873" y="9158957"/>
                  <a:pt x="13480138" y="9153213"/>
                </a:cubicBezTo>
                <a:cubicBezTo>
                  <a:pt x="13486455" y="9154601"/>
                  <a:pt x="13493107" y="9153069"/>
                  <a:pt x="13497748" y="9147469"/>
                </a:cubicBezTo>
                <a:cubicBezTo>
                  <a:pt x="13503539" y="9140480"/>
                  <a:pt x="13503444" y="9127556"/>
                  <a:pt x="13495356" y="9122051"/>
                </a:cubicBezTo>
                <a:cubicBezTo>
                  <a:pt x="13488033" y="9117073"/>
                  <a:pt x="13479611" y="9114297"/>
                  <a:pt x="13470805" y="9116546"/>
                </a:cubicBezTo>
                <a:lnTo>
                  <a:pt x="13473965" y="9113339"/>
                </a:lnTo>
                <a:cubicBezTo>
                  <a:pt x="13480807" y="9106398"/>
                  <a:pt x="13479324" y="9094048"/>
                  <a:pt x="13472338" y="9087874"/>
                </a:cubicBezTo>
                <a:cubicBezTo>
                  <a:pt x="13464680" y="9081076"/>
                  <a:pt x="13453769" y="9082560"/>
                  <a:pt x="13446877" y="9089501"/>
                </a:cubicBezTo>
                <a:lnTo>
                  <a:pt x="13435583" y="9100894"/>
                </a:lnTo>
                <a:cubicBezTo>
                  <a:pt x="13432998" y="9103478"/>
                  <a:pt x="13431945" y="9106925"/>
                  <a:pt x="13431562" y="9110467"/>
                </a:cubicBezTo>
                <a:cubicBezTo>
                  <a:pt x="13425580" y="9112908"/>
                  <a:pt x="13420985" y="9117887"/>
                  <a:pt x="13420363" y="9125066"/>
                </a:cubicBezTo>
                <a:close/>
                <a:moveTo>
                  <a:pt x="13491720" y="9244688"/>
                </a:moveTo>
                <a:cubicBezTo>
                  <a:pt x="13494160" y="9243587"/>
                  <a:pt x="13496361" y="9242151"/>
                  <a:pt x="13497940" y="9240093"/>
                </a:cubicBezTo>
                <a:cubicBezTo>
                  <a:pt x="13504306" y="9231811"/>
                  <a:pt x="13502917" y="9221807"/>
                  <a:pt x="13495739" y="9214675"/>
                </a:cubicBezTo>
                <a:lnTo>
                  <a:pt x="13490044" y="9209026"/>
                </a:lnTo>
                <a:cubicBezTo>
                  <a:pt x="13483344" y="9202373"/>
                  <a:pt x="13470232" y="9203905"/>
                  <a:pt x="13464632" y="9211229"/>
                </a:cubicBezTo>
                <a:cubicBezTo>
                  <a:pt x="13458267" y="9219510"/>
                  <a:pt x="13459655" y="9229514"/>
                  <a:pt x="13466833" y="9236647"/>
                </a:cubicBezTo>
                <a:lnTo>
                  <a:pt x="13472529" y="9242295"/>
                </a:lnTo>
                <a:cubicBezTo>
                  <a:pt x="13473916" y="9243635"/>
                  <a:pt x="13475640" y="9244449"/>
                  <a:pt x="13477458" y="9245167"/>
                </a:cubicBezTo>
                <a:cubicBezTo>
                  <a:pt x="13467121" y="9249714"/>
                  <a:pt x="13460611" y="9262447"/>
                  <a:pt x="13470757" y="9272499"/>
                </a:cubicBezTo>
                <a:cubicBezTo>
                  <a:pt x="13487173" y="9288774"/>
                  <a:pt x="13514547" y="9265224"/>
                  <a:pt x="13498036" y="9248901"/>
                </a:cubicBezTo>
                <a:cubicBezTo>
                  <a:pt x="13496073" y="9246890"/>
                  <a:pt x="13493921" y="9245550"/>
                  <a:pt x="13491720" y="9244688"/>
                </a:cubicBezTo>
                <a:close/>
                <a:moveTo>
                  <a:pt x="13460086" y="9194236"/>
                </a:moveTo>
                <a:cubicBezTo>
                  <a:pt x="13476596" y="9210606"/>
                  <a:pt x="13500525" y="9183609"/>
                  <a:pt x="13484062" y="9167334"/>
                </a:cubicBezTo>
                <a:cubicBezTo>
                  <a:pt x="13467598" y="9150915"/>
                  <a:pt x="13443670" y="9177913"/>
                  <a:pt x="13460086" y="9194236"/>
                </a:cubicBezTo>
                <a:close/>
                <a:moveTo>
                  <a:pt x="13451949" y="9259527"/>
                </a:moveTo>
                <a:cubicBezTo>
                  <a:pt x="13435438" y="9243157"/>
                  <a:pt x="13409836" y="9268574"/>
                  <a:pt x="13426299" y="9284897"/>
                </a:cubicBezTo>
                <a:cubicBezTo>
                  <a:pt x="13442809" y="9301268"/>
                  <a:pt x="13468413" y="9275850"/>
                  <a:pt x="13451949" y="9259527"/>
                </a:cubicBezTo>
                <a:close/>
                <a:moveTo>
                  <a:pt x="13433381" y="9348179"/>
                </a:moveTo>
                <a:cubicBezTo>
                  <a:pt x="13447834" y="9362538"/>
                  <a:pt x="13466690" y="9342099"/>
                  <a:pt x="13459798" y="9325920"/>
                </a:cubicBezTo>
                <a:cubicBezTo>
                  <a:pt x="13459942" y="9325058"/>
                  <a:pt x="13460180" y="9324292"/>
                  <a:pt x="13460229" y="9323383"/>
                </a:cubicBezTo>
                <a:cubicBezTo>
                  <a:pt x="13460708" y="9314288"/>
                  <a:pt x="13455300" y="9307682"/>
                  <a:pt x="13448935" y="9302081"/>
                </a:cubicBezTo>
                <a:cubicBezTo>
                  <a:pt x="13441805" y="9295811"/>
                  <a:pt x="13428548" y="9299162"/>
                  <a:pt x="13423858" y="9306773"/>
                </a:cubicBezTo>
                <a:cubicBezTo>
                  <a:pt x="13420556" y="9312086"/>
                  <a:pt x="13420363" y="9317399"/>
                  <a:pt x="13422038" y="9322282"/>
                </a:cubicBezTo>
                <a:cubicBezTo>
                  <a:pt x="13419886" y="9328217"/>
                  <a:pt x="13420460" y="9335110"/>
                  <a:pt x="13424958" y="9339993"/>
                </a:cubicBezTo>
                <a:cubicBezTo>
                  <a:pt x="13426442" y="9341620"/>
                  <a:pt x="13428212" y="9342913"/>
                  <a:pt x="13430127" y="9343966"/>
                </a:cubicBezTo>
                <a:cubicBezTo>
                  <a:pt x="13431036" y="9345354"/>
                  <a:pt x="13432041" y="9346838"/>
                  <a:pt x="13433381" y="9348179"/>
                </a:cubicBezTo>
                <a:close/>
                <a:moveTo>
                  <a:pt x="13475018" y="9395232"/>
                </a:moveTo>
                <a:cubicBezTo>
                  <a:pt x="13467982" y="9388339"/>
                  <a:pt x="13456401" y="9388626"/>
                  <a:pt x="13449509" y="9395567"/>
                </a:cubicBezTo>
                <a:lnTo>
                  <a:pt x="13443862" y="9401264"/>
                </a:lnTo>
                <a:cubicBezTo>
                  <a:pt x="13437019" y="9408205"/>
                  <a:pt x="13437258" y="9420028"/>
                  <a:pt x="13444197" y="9426777"/>
                </a:cubicBezTo>
                <a:cubicBezTo>
                  <a:pt x="13451232" y="9433670"/>
                  <a:pt x="13462814" y="9433383"/>
                  <a:pt x="13469704" y="9426442"/>
                </a:cubicBezTo>
                <a:lnTo>
                  <a:pt x="13475352" y="9420746"/>
                </a:lnTo>
                <a:cubicBezTo>
                  <a:pt x="13482196" y="9413805"/>
                  <a:pt x="13481908" y="9401982"/>
                  <a:pt x="13475018" y="9395232"/>
                </a:cubicBezTo>
                <a:close/>
                <a:moveTo>
                  <a:pt x="13491766" y="9346072"/>
                </a:moveTo>
                <a:cubicBezTo>
                  <a:pt x="13475256" y="9329702"/>
                  <a:pt x="13449891" y="9355359"/>
                  <a:pt x="13466355" y="9371682"/>
                </a:cubicBezTo>
                <a:cubicBezTo>
                  <a:pt x="13482865" y="9388052"/>
                  <a:pt x="13508277" y="9362395"/>
                  <a:pt x="13491766" y="9346072"/>
                </a:cubicBezTo>
                <a:close/>
                <a:moveTo>
                  <a:pt x="13536992" y="9332525"/>
                </a:moveTo>
                <a:lnTo>
                  <a:pt x="13531297" y="9326877"/>
                </a:lnTo>
                <a:cubicBezTo>
                  <a:pt x="13524597" y="9320223"/>
                  <a:pt x="13512153" y="9320127"/>
                  <a:pt x="13505788" y="9327404"/>
                </a:cubicBezTo>
                <a:cubicBezTo>
                  <a:pt x="13499232" y="9334871"/>
                  <a:pt x="13499137" y="9345785"/>
                  <a:pt x="13506316" y="9352918"/>
                </a:cubicBezTo>
                <a:lnTo>
                  <a:pt x="13512010" y="9358566"/>
                </a:lnTo>
                <a:cubicBezTo>
                  <a:pt x="13518711" y="9365219"/>
                  <a:pt x="13531153" y="9365315"/>
                  <a:pt x="13537519" y="9358039"/>
                </a:cubicBezTo>
                <a:cubicBezTo>
                  <a:pt x="13544027" y="9350571"/>
                  <a:pt x="13544170" y="9339610"/>
                  <a:pt x="13536992" y="9332525"/>
                </a:cubicBezTo>
                <a:close/>
                <a:moveTo>
                  <a:pt x="13544983" y="9224296"/>
                </a:moveTo>
                <a:cubicBezTo>
                  <a:pt x="13547233" y="9224153"/>
                  <a:pt x="13549387" y="9223531"/>
                  <a:pt x="13551779" y="9222813"/>
                </a:cubicBezTo>
                <a:cubicBezTo>
                  <a:pt x="13552593" y="9222669"/>
                  <a:pt x="13553454" y="9222478"/>
                  <a:pt x="13554268" y="9222382"/>
                </a:cubicBezTo>
                <a:cubicBezTo>
                  <a:pt x="13557618" y="9222334"/>
                  <a:pt x="13560968" y="9221855"/>
                  <a:pt x="13564319" y="9221760"/>
                </a:cubicBezTo>
                <a:cubicBezTo>
                  <a:pt x="13576761" y="9221473"/>
                  <a:pt x="13581259" y="9208596"/>
                  <a:pt x="13578245" y="9198352"/>
                </a:cubicBezTo>
                <a:cubicBezTo>
                  <a:pt x="13577288" y="9193709"/>
                  <a:pt x="13574512" y="9189593"/>
                  <a:pt x="13569534" y="9187199"/>
                </a:cubicBezTo>
                <a:cubicBezTo>
                  <a:pt x="13569152" y="9186912"/>
                  <a:pt x="13568769" y="9186625"/>
                  <a:pt x="13568386" y="9186337"/>
                </a:cubicBezTo>
                <a:cubicBezTo>
                  <a:pt x="13582552" y="9181311"/>
                  <a:pt x="13587672" y="9158431"/>
                  <a:pt x="13569822" y="9152830"/>
                </a:cubicBezTo>
                <a:cubicBezTo>
                  <a:pt x="13558001" y="9149096"/>
                  <a:pt x="13545128" y="9142778"/>
                  <a:pt x="13532397" y="9144884"/>
                </a:cubicBezTo>
                <a:cubicBezTo>
                  <a:pt x="13530722" y="9145171"/>
                  <a:pt x="13529143" y="9145602"/>
                  <a:pt x="13527612" y="9146128"/>
                </a:cubicBezTo>
                <a:lnTo>
                  <a:pt x="13522347" y="9146128"/>
                </a:lnTo>
                <a:cubicBezTo>
                  <a:pt x="13512584" y="9146177"/>
                  <a:pt x="13504928" y="9156085"/>
                  <a:pt x="13505550" y="9165323"/>
                </a:cubicBezTo>
                <a:cubicBezTo>
                  <a:pt x="13505597" y="9166090"/>
                  <a:pt x="13505788" y="9166759"/>
                  <a:pt x="13505933" y="9167430"/>
                </a:cubicBezTo>
                <a:cubicBezTo>
                  <a:pt x="13504784" y="9169823"/>
                  <a:pt x="13503731" y="9172264"/>
                  <a:pt x="13502822" y="9174754"/>
                </a:cubicBezTo>
                <a:cubicBezTo>
                  <a:pt x="13501673" y="9177864"/>
                  <a:pt x="13501578" y="9181407"/>
                  <a:pt x="13502200" y="9184805"/>
                </a:cubicBezTo>
                <a:cubicBezTo>
                  <a:pt x="13501004" y="9186912"/>
                  <a:pt x="13500142" y="9189066"/>
                  <a:pt x="13500142" y="9191268"/>
                </a:cubicBezTo>
                <a:cubicBezTo>
                  <a:pt x="13500189" y="9198735"/>
                  <a:pt x="13500525" y="9205293"/>
                  <a:pt x="13504544" y="9211851"/>
                </a:cubicBezTo>
                <a:cubicBezTo>
                  <a:pt x="13506316" y="9214771"/>
                  <a:pt x="13507894" y="9216638"/>
                  <a:pt x="13510623" y="9218935"/>
                </a:cubicBezTo>
                <a:cubicBezTo>
                  <a:pt x="13514020" y="9221807"/>
                  <a:pt x="13513351" y="9224344"/>
                  <a:pt x="13511627" y="9217690"/>
                </a:cubicBezTo>
                <a:cubicBezTo>
                  <a:pt x="13514068" y="9227121"/>
                  <a:pt x="13521725" y="9234493"/>
                  <a:pt x="13532063" y="9232960"/>
                </a:cubicBezTo>
                <a:cubicBezTo>
                  <a:pt x="13537135" y="9232242"/>
                  <a:pt x="13542017" y="9228796"/>
                  <a:pt x="13544983" y="9224296"/>
                </a:cubicBezTo>
                <a:close/>
                <a:moveTo>
                  <a:pt x="13551588" y="9262208"/>
                </a:moveTo>
                <a:cubicBezTo>
                  <a:pt x="13568052" y="9278531"/>
                  <a:pt x="13591071" y="9250719"/>
                  <a:pt x="13574655" y="9234444"/>
                </a:cubicBezTo>
                <a:cubicBezTo>
                  <a:pt x="13558145" y="9218170"/>
                  <a:pt x="13535173" y="9245980"/>
                  <a:pt x="13551588" y="9262208"/>
                </a:cubicBezTo>
                <a:close/>
                <a:moveTo>
                  <a:pt x="13588773" y="9282312"/>
                </a:moveTo>
                <a:cubicBezTo>
                  <a:pt x="13582648" y="9275324"/>
                  <a:pt x="13570205" y="9273792"/>
                  <a:pt x="13563313" y="9280781"/>
                </a:cubicBezTo>
                <a:lnTo>
                  <a:pt x="13557666" y="9286477"/>
                </a:lnTo>
                <a:cubicBezTo>
                  <a:pt x="13550823" y="9293417"/>
                  <a:pt x="13549387" y="9304332"/>
                  <a:pt x="13556134" y="9311943"/>
                </a:cubicBezTo>
                <a:cubicBezTo>
                  <a:pt x="13562261" y="9318883"/>
                  <a:pt x="13574703" y="9320415"/>
                  <a:pt x="13581595" y="9313474"/>
                </a:cubicBezTo>
                <a:lnTo>
                  <a:pt x="13587241" y="9307778"/>
                </a:lnTo>
                <a:cubicBezTo>
                  <a:pt x="13594085" y="9300837"/>
                  <a:pt x="13595521" y="9289923"/>
                  <a:pt x="13588773" y="9282312"/>
                </a:cubicBezTo>
                <a:close/>
                <a:moveTo>
                  <a:pt x="13632418" y="9185236"/>
                </a:moveTo>
                <a:cubicBezTo>
                  <a:pt x="13631796" y="9175041"/>
                  <a:pt x="13623087" y="9168291"/>
                  <a:pt x="13613324" y="9168339"/>
                </a:cubicBezTo>
                <a:lnTo>
                  <a:pt x="13601982" y="9168387"/>
                </a:lnTo>
                <a:cubicBezTo>
                  <a:pt x="13598488" y="9168387"/>
                  <a:pt x="13595426" y="9169967"/>
                  <a:pt x="13592746" y="9172025"/>
                </a:cubicBezTo>
                <a:cubicBezTo>
                  <a:pt x="13589587" y="9173987"/>
                  <a:pt x="13587386" y="9176859"/>
                  <a:pt x="13586236" y="9180449"/>
                </a:cubicBezTo>
                <a:cubicBezTo>
                  <a:pt x="13586190" y="9180641"/>
                  <a:pt x="13586141" y="9180785"/>
                  <a:pt x="13586093" y="9180976"/>
                </a:cubicBezTo>
                <a:cubicBezTo>
                  <a:pt x="13585519" y="9182891"/>
                  <a:pt x="13585232" y="9184805"/>
                  <a:pt x="13585232" y="9186816"/>
                </a:cubicBezTo>
                <a:cubicBezTo>
                  <a:pt x="13585232" y="9187055"/>
                  <a:pt x="13585137" y="9187295"/>
                  <a:pt x="13585137" y="9187534"/>
                </a:cubicBezTo>
                <a:cubicBezTo>
                  <a:pt x="13585137" y="9187821"/>
                  <a:pt x="13585328" y="9188013"/>
                  <a:pt x="13585328" y="9188300"/>
                </a:cubicBezTo>
                <a:cubicBezTo>
                  <a:pt x="13585902" y="9196294"/>
                  <a:pt x="13590640" y="9204144"/>
                  <a:pt x="13600643" y="9205867"/>
                </a:cubicBezTo>
                <a:cubicBezTo>
                  <a:pt x="13604614" y="9206537"/>
                  <a:pt x="13607724" y="9205724"/>
                  <a:pt x="13610501" y="9204383"/>
                </a:cubicBezTo>
                <a:cubicBezTo>
                  <a:pt x="13612223" y="9204383"/>
                  <a:pt x="13613898" y="9204383"/>
                  <a:pt x="13615621" y="9204383"/>
                </a:cubicBezTo>
                <a:cubicBezTo>
                  <a:pt x="13625288" y="9204336"/>
                  <a:pt x="13632994" y="9194570"/>
                  <a:pt x="13632418" y="9185236"/>
                </a:cubicBezTo>
                <a:close/>
                <a:moveTo>
                  <a:pt x="13682333" y="9239806"/>
                </a:moveTo>
                <a:cubicBezTo>
                  <a:pt x="13676927" y="9234444"/>
                  <a:pt x="13671088" y="9234253"/>
                  <a:pt x="13666110" y="9236551"/>
                </a:cubicBezTo>
                <a:cubicBezTo>
                  <a:pt x="13666637" y="9233870"/>
                  <a:pt x="13666781" y="9231093"/>
                  <a:pt x="13665824" y="9228317"/>
                </a:cubicBezTo>
                <a:cubicBezTo>
                  <a:pt x="13662713" y="9219175"/>
                  <a:pt x="13653093" y="9213096"/>
                  <a:pt x="13643474" y="9216063"/>
                </a:cubicBezTo>
                <a:cubicBezTo>
                  <a:pt x="13643140" y="9216159"/>
                  <a:pt x="13642756" y="9216303"/>
                  <a:pt x="13642421" y="9216398"/>
                </a:cubicBezTo>
                <a:cubicBezTo>
                  <a:pt x="13637540" y="9214675"/>
                  <a:pt x="13632084" y="9214771"/>
                  <a:pt x="13627729" y="9218121"/>
                </a:cubicBezTo>
                <a:cubicBezTo>
                  <a:pt x="13622082" y="9222429"/>
                  <a:pt x="13617248" y="9226977"/>
                  <a:pt x="13616530" y="9234493"/>
                </a:cubicBezTo>
                <a:cubicBezTo>
                  <a:pt x="13616004" y="9240332"/>
                  <a:pt x="13618301" y="9245454"/>
                  <a:pt x="13622129" y="9249236"/>
                </a:cubicBezTo>
                <a:lnTo>
                  <a:pt x="13620981" y="9255842"/>
                </a:lnTo>
                <a:cubicBezTo>
                  <a:pt x="13619402" y="9265128"/>
                  <a:pt x="13625385" y="9275563"/>
                  <a:pt x="13635147" y="9277047"/>
                </a:cubicBezTo>
                <a:cubicBezTo>
                  <a:pt x="13644622" y="9278483"/>
                  <a:pt x="13654625" y="9272835"/>
                  <a:pt x="13656347" y="9262830"/>
                </a:cubicBezTo>
                <a:lnTo>
                  <a:pt x="13656395" y="9262543"/>
                </a:lnTo>
                <a:cubicBezTo>
                  <a:pt x="13657353" y="9264649"/>
                  <a:pt x="13658598" y="9266707"/>
                  <a:pt x="13660464" y="9268574"/>
                </a:cubicBezTo>
                <a:cubicBezTo>
                  <a:pt x="13676973" y="9284801"/>
                  <a:pt x="13698606" y="9255889"/>
                  <a:pt x="13682333" y="9239806"/>
                </a:cubicBezTo>
                <a:close/>
                <a:moveTo>
                  <a:pt x="13732345" y="9151729"/>
                </a:moveTo>
                <a:cubicBezTo>
                  <a:pt x="13733063" y="9142730"/>
                  <a:pt x="13725597" y="9132151"/>
                  <a:pt x="13715834" y="9132295"/>
                </a:cubicBezTo>
                <a:cubicBezTo>
                  <a:pt x="13706310" y="9132438"/>
                  <a:pt x="13696931" y="9134832"/>
                  <a:pt x="13691044" y="9143017"/>
                </a:cubicBezTo>
                <a:cubicBezTo>
                  <a:pt x="13685684" y="9150485"/>
                  <a:pt x="13685061" y="9159053"/>
                  <a:pt x="13686020" y="9167956"/>
                </a:cubicBezTo>
                <a:cubicBezTo>
                  <a:pt x="13687024" y="9177673"/>
                  <a:pt x="13697936" y="9184136"/>
                  <a:pt x="13706980" y="9182508"/>
                </a:cubicBezTo>
                <a:cubicBezTo>
                  <a:pt x="13715355" y="9180976"/>
                  <a:pt x="13720237" y="9174323"/>
                  <a:pt x="13721242" y="9166568"/>
                </a:cubicBezTo>
                <a:cubicBezTo>
                  <a:pt x="13727224" y="9164079"/>
                  <a:pt x="13731771" y="9159005"/>
                  <a:pt x="13732345" y="9151729"/>
                </a:cubicBezTo>
                <a:close/>
                <a:moveTo>
                  <a:pt x="13775655" y="9074662"/>
                </a:moveTo>
                <a:cubicBezTo>
                  <a:pt x="13780345" y="9055180"/>
                  <a:pt x="13753498" y="9038186"/>
                  <a:pt x="13743399" y="9058148"/>
                </a:cubicBezTo>
                <a:cubicBezTo>
                  <a:pt x="13742251" y="9060445"/>
                  <a:pt x="13741725" y="9062743"/>
                  <a:pt x="13741486" y="9065040"/>
                </a:cubicBezTo>
                <a:cubicBezTo>
                  <a:pt x="13739954" y="9062551"/>
                  <a:pt x="13738375" y="9060014"/>
                  <a:pt x="13735552" y="9058291"/>
                </a:cubicBezTo>
                <a:cubicBezTo>
                  <a:pt x="13725884" y="9052404"/>
                  <a:pt x="13713537" y="9046612"/>
                  <a:pt x="13701955" y="9049292"/>
                </a:cubicBezTo>
                <a:cubicBezTo>
                  <a:pt x="13700424" y="9049292"/>
                  <a:pt x="13698892" y="9049340"/>
                  <a:pt x="13697408" y="9049627"/>
                </a:cubicBezTo>
                <a:cubicBezTo>
                  <a:pt x="13689991" y="9050919"/>
                  <a:pt x="13683962" y="9056185"/>
                  <a:pt x="13682333" y="9063748"/>
                </a:cubicBezTo>
                <a:cubicBezTo>
                  <a:pt x="13680706" y="9071311"/>
                  <a:pt x="13684200" y="9076529"/>
                  <a:pt x="13688700" y="9082033"/>
                </a:cubicBezTo>
                <a:cubicBezTo>
                  <a:pt x="13685158" y="9077678"/>
                  <a:pt x="13688986" y="9082608"/>
                  <a:pt x="13689608" y="9083517"/>
                </a:cubicBezTo>
                <a:cubicBezTo>
                  <a:pt x="13690421" y="9084714"/>
                  <a:pt x="13691092" y="9086007"/>
                  <a:pt x="13691857" y="9087251"/>
                </a:cubicBezTo>
                <a:cubicBezTo>
                  <a:pt x="13691954" y="9087490"/>
                  <a:pt x="13692048" y="9087586"/>
                  <a:pt x="13692097" y="9087778"/>
                </a:cubicBezTo>
                <a:cubicBezTo>
                  <a:pt x="13692288" y="9088208"/>
                  <a:pt x="13692433" y="9088639"/>
                  <a:pt x="13692576" y="9089118"/>
                </a:cubicBezTo>
                <a:cubicBezTo>
                  <a:pt x="13691188" y="9098069"/>
                  <a:pt x="13697696" y="9107116"/>
                  <a:pt x="13706406" y="9109031"/>
                </a:cubicBezTo>
                <a:cubicBezTo>
                  <a:pt x="13716313" y="9111185"/>
                  <a:pt x="13725358" y="9104675"/>
                  <a:pt x="13727895" y="9095245"/>
                </a:cubicBezTo>
                <a:cubicBezTo>
                  <a:pt x="13728133" y="9094240"/>
                  <a:pt x="13728133" y="9093282"/>
                  <a:pt x="13728277" y="9092277"/>
                </a:cubicBezTo>
                <a:cubicBezTo>
                  <a:pt x="13733923" y="9091799"/>
                  <a:pt x="13739380" y="9088735"/>
                  <a:pt x="13742299" y="9084044"/>
                </a:cubicBezTo>
                <a:cubicBezTo>
                  <a:pt x="13741725" y="9088161"/>
                  <a:pt x="13743016" y="9092612"/>
                  <a:pt x="13747132" y="9096681"/>
                </a:cubicBezTo>
                <a:cubicBezTo>
                  <a:pt x="13763260" y="9112669"/>
                  <a:pt x="13791210" y="9090985"/>
                  <a:pt x="13775655" y="9074662"/>
                </a:cubicBezTo>
                <a:close/>
                <a:moveTo>
                  <a:pt x="13839162" y="9046085"/>
                </a:moveTo>
                <a:lnTo>
                  <a:pt x="13835477" y="9034883"/>
                </a:lnTo>
                <a:cubicBezTo>
                  <a:pt x="13835189" y="9033927"/>
                  <a:pt x="13834376" y="9033352"/>
                  <a:pt x="13833898" y="9032538"/>
                </a:cubicBezTo>
                <a:cubicBezTo>
                  <a:pt x="13835046" y="9024545"/>
                  <a:pt x="13831170" y="9014636"/>
                  <a:pt x="13822795" y="9012673"/>
                </a:cubicBezTo>
                <a:cubicBezTo>
                  <a:pt x="13821072" y="9012290"/>
                  <a:pt x="13819397" y="9012386"/>
                  <a:pt x="13817674" y="9012147"/>
                </a:cubicBezTo>
                <a:cubicBezTo>
                  <a:pt x="13817674" y="9012147"/>
                  <a:pt x="13817674" y="9012147"/>
                  <a:pt x="13817674" y="9012147"/>
                </a:cubicBezTo>
                <a:cubicBezTo>
                  <a:pt x="13828538" y="8990606"/>
                  <a:pt x="13793314" y="8977778"/>
                  <a:pt x="13782547" y="8999078"/>
                </a:cubicBezTo>
                <a:cubicBezTo>
                  <a:pt x="13776757" y="9010567"/>
                  <a:pt x="13784126" y="9019327"/>
                  <a:pt x="13793841" y="9022007"/>
                </a:cubicBezTo>
                <a:cubicBezTo>
                  <a:pt x="13791496" y="9025741"/>
                  <a:pt x="13789774" y="9029810"/>
                  <a:pt x="13789295" y="9034405"/>
                </a:cubicBezTo>
                <a:cubicBezTo>
                  <a:pt x="13788338" y="9042686"/>
                  <a:pt x="13794367" y="9050919"/>
                  <a:pt x="13802360" y="9053169"/>
                </a:cubicBezTo>
                <a:cubicBezTo>
                  <a:pt x="13803317" y="9056137"/>
                  <a:pt x="13804322" y="9059153"/>
                  <a:pt x="13805278" y="9062168"/>
                </a:cubicBezTo>
                <a:cubicBezTo>
                  <a:pt x="13808342" y="9071502"/>
                  <a:pt x="13822077" y="9075380"/>
                  <a:pt x="13830213" y="9071072"/>
                </a:cubicBezTo>
                <a:cubicBezTo>
                  <a:pt x="13840166" y="9065758"/>
                  <a:pt x="13842464" y="9056089"/>
                  <a:pt x="13839162" y="9046085"/>
                </a:cubicBezTo>
                <a:close/>
                <a:moveTo>
                  <a:pt x="13834806" y="8918134"/>
                </a:moveTo>
                <a:lnTo>
                  <a:pt x="13827389" y="8914353"/>
                </a:lnTo>
                <a:cubicBezTo>
                  <a:pt x="13818344" y="8909757"/>
                  <a:pt x="13806762" y="8913826"/>
                  <a:pt x="13802264" y="8922826"/>
                </a:cubicBezTo>
                <a:cubicBezTo>
                  <a:pt x="13797717" y="8931968"/>
                  <a:pt x="13801690" y="8943361"/>
                  <a:pt x="13810735" y="8947908"/>
                </a:cubicBezTo>
                <a:lnTo>
                  <a:pt x="13818153" y="8951690"/>
                </a:lnTo>
                <a:cubicBezTo>
                  <a:pt x="13827149" y="8956237"/>
                  <a:pt x="13838779" y="8952216"/>
                  <a:pt x="13843231" y="8943217"/>
                </a:cubicBezTo>
                <a:cubicBezTo>
                  <a:pt x="13847824" y="8934074"/>
                  <a:pt x="13843899" y="8922730"/>
                  <a:pt x="13834806" y="8918134"/>
                </a:cubicBezTo>
                <a:close/>
                <a:moveTo>
                  <a:pt x="13848591" y="8847529"/>
                </a:moveTo>
                <a:cubicBezTo>
                  <a:pt x="13854716" y="8854470"/>
                  <a:pt x="13867159" y="8856002"/>
                  <a:pt x="13874050" y="8849061"/>
                </a:cubicBezTo>
                <a:lnTo>
                  <a:pt x="13879697" y="8843365"/>
                </a:lnTo>
                <a:cubicBezTo>
                  <a:pt x="13886541" y="8836424"/>
                  <a:pt x="13887977" y="8825510"/>
                  <a:pt x="13881228" y="8817899"/>
                </a:cubicBezTo>
                <a:cubicBezTo>
                  <a:pt x="13875103" y="8810958"/>
                  <a:pt x="13862659" y="8809427"/>
                  <a:pt x="13855769" y="8816368"/>
                </a:cubicBezTo>
                <a:lnTo>
                  <a:pt x="13850121" y="8822063"/>
                </a:lnTo>
                <a:cubicBezTo>
                  <a:pt x="13843277" y="8828957"/>
                  <a:pt x="13841842" y="8839871"/>
                  <a:pt x="13848591" y="8847529"/>
                </a:cubicBezTo>
                <a:close/>
                <a:moveTo>
                  <a:pt x="13853089" y="9025741"/>
                </a:moveTo>
                <a:cubicBezTo>
                  <a:pt x="13842224" y="9047234"/>
                  <a:pt x="13877640" y="9059535"/>
                  <a:pt x="13888408" y="9038282"/>
                </a:cubicBezTo>
                <a:cubicBezTo>
                  <a:pt x="13899271" y="9016742"/>
                  <a:pt x="13863809" y="9004488"/>
                  <a:pt x="13853089" y="9025741"/>
                </a:cubicBezTo>
                <a:close/>
                <a:moveTo>
                  <a:pt x="13885344" y="8946185"/>
                </a:moveTo>
                <a:cubicBezTo>
                  <a:pt x="13876826" y="8939914"/>
                  <a:pt x="13867111" y="8941685"/>
                  <a:pt x="13859979" y="8948913"/>
                </a:cubicBezTo>
                <a:lnTo>
                  <a:pt x="13854333" y="8954610"/>
                </a:lnTo>
                <a:cubicBezTo>
                  <a:pt x="13847681" y="8961311"/>
                  <a:pt x="13849738" y="8974570"/>
                  <a:pt x="13857013" y="8979980"/>
                </a:cubicBezTo>
                <a:cubicBezTo>
                  <a:pt x="13865531" y="8986250"/>
                  <a:pt x="13875246" y="8984479"/>
                  <a:pt x="13882377" y="8977251"/>
                </a:cubicBezTo>
                <a:lnTo>
                  <a:pt x="13888024" y="8971554"/>
                </a:lnTo>
                <a:cubicBezTo>
                  <a:pt x="13894676" y="8964853"/>
                  <a:pt x="13892618" y="8951546"/>
                  <a:pt x="13885344" y="8946185"/>
                </a:cubicBezTo>
                <a:close/>
                <a:moveTo>
                  <a:pt x="13926645" y="8919283"/>
                </a:moveTo>
                <a:lnTo>
                  <a:pt x="13920950" y="8913635"/>
                </a:lnTo>
                <a:cubicBezTo>
                  <a:pt x="13914250" y="8906981"/>
                  <a:pt x="13902382" y="8905736"/>
                  <a:pt x="13895441" y="8912917"/>
                </a:cubicBezTo>
                <a:cubicBezTo>
                  <a:pt x="13888837" y="8919761"/>
                  <a:pt x="13887546" y="8931297"/>
                  <a:pt x="13894724" y="8938430"/>
                </a:cubicBezTo>
                <a:lnTo>
                  <a:pt x="13900419" y="8944079"/>
                </a:lnTo>
                <a:cubicBezTo>
                  <a:pt x="13907119" y="8950732"/>
                  <a:pt x="13918987" y="8951977"/>
                  <a:pt x="13925928" y="8944797"/>
                </a:cubicBezTo>
                <a:cubicBezTo>
                  <a:pt x="13932532" y="8938000"/>
                  <a:pt x="13933823" y="8926415"/>
                  <a:pt x="13926645" y="8919283"/>
                </a:cubicBezTo>
                <a:close/>
                <a:moveTo>
                  <a:pt x="13997856" y="8926367"/>
                </a:moveTo>
                <a:cubicBezTo>
                  <a:pt x="13997186" y="8919427"/>
                  <a:pt x="13992736" y="8914305"/>
                  <a:pt x="13986945" y="8911624"/>
                </a:cubicBezTo>
                <a:cubicBezTo>
                  <a:pt x="13988093" y="8906167"/>
                  <a:pt x="13987136" y="8900232"/>
                  <a:pt x="13982111" y="8895205"/>
                </a:cubicBezTo>
                <a:cubicBezTo>
                  <a:pt x="13979000" y="8892095"/>
                  <a:pt x="13975603" y="8890946"/>
                  <a:pt x="13972253" y="8890610"/>
                </a:cubicBezTo>
                <a:cubicBezTo>
                  <a:pt x="13972396" y="8890371"/>
                  <a:pt x="13972587" y="8890275"/>
                  <a:pt x="13972732" y="8890035"/>
                </a:cubicBezTo>
                <a:cubicBezTo>
                  <a:pt x="13983500" y="8868782"/>
                  <a:pt x="13952392" y="8847768"/>
                  <a:pt x="13941528" y="8869261"/>
                </a:cubicBezTo>
                <a:cubicBezTo>
                  <a:pt x="13934636" y="8882856"/>
                  <a:pt x="13944879" y="8896307"/>
                  <a:pt x="13955981" y="8898604"/>
                </a:cubicBezTo>
                <a:cubicBezTo>
                  <a:pt x="13947367" y="8899226"/>
                  <a:pt x="13940572" y="8904827"/>
                  <a:pt x="13938466" y="8913682"/>
                </a:cubicBezTo>
                <a:cubicBezTo>
                  <a:pt x="13935738" y="8925123"/>
                  <a:pt x="13933919" y="8939148"/>
                  <a:pt x="13940284" y="8949775"/>
                </a:cubicBezTo>
                <a:cubicBezTo>
                  <a:pt x="13940763" y="8951307"/>
                  <a:pt x="13941337" y="8952743"/>
                  <a:pt x="13942054" y="8954179"/>
                </a:cubicBezTo>
                <a:cubicBezTo>
                  <a:pt x="13945692" y="8961119"/>
                  <a:pt x="13952822" y="8965380"/>
                  <a:pt x="13960862" y="8964566"/>
                </a:cubicBezTo>
                <a:cubicBezTo>
                  <a:pt x="13968856" y="8963752"/>
                  <a:pt x="13972875" y="8958631"/>
                  <a:pt x="13976896" y="8952455"/>
                </a:cubicBezTo>
                <a:cubicBezTo>
                  <a:pt x="13973737" y="8957338"/>
                  <a:pt x="13977373" y="8952025"/>
                  <a:pt x="13978092" y="8951115"/>
                </a:cubicBezTo>
                <a:cubicBezTo>
                  <a:pt x="13979048" y="8949967"/>
                  <a:pt x="13980101" y="8948865"/>
                  <a:pt x="13981058" y="8947669"/>
                </a:cubicBezTo>
                <a:cubicBezTo>
                  <a:pt x="13981249" y="8947477"/>
                  <a:pt x="13981346" y="8947429"/>
                  <a:pt x="13981489" y="8947286"/>
                </a:cubicBezTo>
                <a:cubicBezTo>
                  <a:pt x="13981871" y="8946998"/>
                  <a:pt x="13982256" y="8946664"/>
                  <a:pt x="13982638" y="8946376"/>
                </a:cubicBezTo>
                <a:cubicBezTo>
                  <a:pt x="13991826" y="8944940"/>
                  <a:pt x="13998766" y="8935558"/>
                  <a:pt x="13997856" y="8926367"/>
                </a:cubicBezTo>
                <a:close/>
                <a:moveTo>
                  <a:pt x="14012740" y="8617620"/>
                </a:moveTo>
                <a:lnTo>
                  <a:pt x="14006422" y="8607664"/>
                </a:lnTo>
                <a:cubicBezTo>
                  <a:pt x="14001015" y="8599143"/>
                  <a:pt x="13989720" y="8595745"/>
                  <a:pt x="13980772" y="8600963"/>
                </a:cubicBezTo>
                <a:cubicBezTo>
                  <a:pt x="13972253" y="8605940"/>
                  <a:pt x="13968663" y="8618003"/>
                  <a:pt x="13974071" y="8626620"/>
                </a:cubicBezTo>
                <a:lnTo>
                  <a:pt x="13978187" y="8633130"/>
                </a:lnTo>
                <a:cubicBezTo>
                  <a:pt x="13968807" y="8624561"/>
                  <a:pt x="13952488" y="8624179"/>
                  <a:pt x="13949043" y="8639640"/>
                </a:cubicBezTo>
                <a:cubicBezTo>
                  <a:pt x="13946075" y="8652756"/>
                  <a:pt x="13956030" y="8662425"/>
                  <a:pt x="13966127" y="8664292"/>
                </a:cubicBezTo>
                <a:lnTo>
                  <a:pt x="13966414" y="8664770"/>
                </a:lnTo>
                <a:cubicBezTo>
                  <a:pt x="13962489" y="8666541"/>
                  <a:pt x="13959235" y="8669987"/>
                  <a:pt x="13957943" y="8675828"/>
                </a:cubicBezTo>
                <a:cubicBezTo>
                  <a:pt x="13956125" y="8683821"/>
                  <a:pt x="13959284" y="8690379"/>
                  <a:pt x="13964164" y="8694831"/>
                </a:cubicBezTo>
                <a:cubicBezTo>
                  <a:pt x="13961676" y="8694018"/>
                  <a:pt x="13959187" y="8693491"/>
                  <a:pt x="13956795" y="8693634"/>
                </a:cubicBezTo>
                <a:cubicBezTo>
                  <a:pt x="13954594" y="8688608"/>
                  <a:pt x="13951147" y="8684013"/>
                  <a:pt x="13946218" y="8680231"/>
                </a:cubicBezTo>
                <a:cubicBezTo>
                  <a:pt x="13938418" y="8674296"/>
                  <a:pt x="13929421" y="8673003"/>
                  <a:pt x="13920806" y="8674679"/>
                </a:cubicBezTo>
                <a:cubicBezTo>
                  <a:pt x="13919227" y="8672477"/>
                  <a:pt x="13917169" y="8670562"/>
                  <a:pt x="13914537" y="8669222"/>
                </a:cubicBezTo>
                <a:lnTo>
                  <a:pt x="13907119" y="8665441"/>
                </a:lnTo>
                <a:cubicBezTo>
                  <a:pt x="13905062" y="8664435"/>
                  <a:pt x="13902859" y="8663812"/>
                  <a:pt x="13900563" y="8663574"/>
                </a:cubicBezTo>
                <a:cubicBezTo>
                  <a:pt x="13907454" y="8662520"/>
                  <a:pt x="13914010" y="8657064"/>
                  <a:pt x="13916164" y="8650889"/>
                </a:cubicBezTo>
                <a:cubicBezTo>
                  <a:pt x="13916452" y="8650074"/>
                  <a:pt x="13916307" y="8649356"/>
                  <a:pt x="13916499" y="8648591"/>
                </a:cubicBezTo>
                <a:cubicBezTo>
                  <a:pt x="13918987" y="8648734"/>
                  <a:pt x="13921476" y="8648782"/>
                  <a:pt x="13923822" y="8647969"/>
                </a:cubicBezTo>
                <a:cubicBezTo>
                  <a:pt x="13928799" y="8649740"/>
                  <a:pt x="13934254" y="8649453"/>
                  <a:pt x="13939279" y="8645958"/>
                </a:cubicBezTo>
                <a:cubicBezTo>
                  <a:pt x="13946506" y="8640980"/>
                  <a:pt x="13950382" y="8628151"/>
                  <a:pt x="13943826" y="8620876"/>
                </a:cubicBezTo>
                <a:cubicBezTo>
                  <a:pt x="13938083" y="8614461"/>
                  <a:pt x="13931382" y="8608956"/>
                  <a:pt x="13922146" y="8609722"/>
                </a:cubicBezTo>
                <a:cubicBezTo>
                  <a:pt x="13914777" y="8610296"/>
                  <a:pt x="13908795" y="8613982"/>
                  <a:pt x="13903912" y="8619535"/>
                </a:cubicBezTo>
                <a:cubicBezTo>
                  <a:pt x="13902430" y="8621210"/>
                  <a:pt x="13902621" y="8623652"/>
                  <a:pt x="13901903" y="8625758"/>
                </a:cubicBezTo>
                <a:lnTo>
                  <a:pt x="13897117" y="8623317"/>
                </a:lnTo>
                <a:cubicBezTo>
                  <a:pt x="13888072" y="8618769"/>
                  <a:pt x="13876251" y="8626237"/>
                  <a:pt x="13873236" y="8634853"/>
                </a:cubicBezTo>
                <a:cubicBezTo>
                  <a:pt x="13869551" y="8645479"/>
                  <a:pt x="13875725" y="8654143"/>
                  <a:pt x="13884770" y="8658739"/>
                </a:cubicBezTo>
                <a:lnTo>
                  <a:pt x="13892187" y="8662520"/>
                </a:lnTo>
                <a:cubicBezTo>
                  <a:pt x="13893337" y="8663095"/>
                  <a:pt x="13894485" y="8663478"/>
                  <a:pt x="13895681" y="8663669"/>
                </a:cubicBezTo>
                <a:cubicBezTo>
                  <a:pt x="13889795" y="8664435"/>
                  <a:pt x="13884291" y="8667642"/>
                  <a:pt x="13881611" y="8673243"/>
                </a:cubicBezTo>
                <a:cubicBezTo>
                  <a:pt x="13877495" y="8681954"/>
                  <a:pt x="13879889" y="8692964"/>
                  <a:pt x="13888454" y="8697990"/>
                </a:cubicBezTo>
                <a:cubicBezTo>
                  <a:pt x="13887786" y="8699570"/>
                  <a:pt x="13887401" y="8701245"/>
                  <a:pt x="13887210" y="8703016"/>
                </a:cubicBezTo>
                <a:cubicBezTo>
                  <a:pt x="13882664" y="8700049"/>
                  <a:pt x="13877352" y="8699187"/>
                  <a:pt x="13872566" y="8700910"/>
                </a:cubicBezTo>
                <a:cubicBezTo>
                  <a:pt x="13871752" y="8695549"/>
                  <a:pt x="13869072" y="8690571"/>
                  <a:pt x="13862134" y="8688369"/>
                </a:cubicBezTo>
                <a:cubicBezTo>
                  <a:pt x="13857730" y="8686981"/>
                  <a:pt x="13853136" y="8685305"/>
                  <a:pt x="13848542" y="8683774"/>
                </a:cubicBezTo>
                <a:cubicBezTo>
                  <a:pt x="13846579" y="8679609"/>
                  <a:pt x="13843038" y="8676163"/>
                  <a:pt x="13838300" y="8673769"/>
                </a:cubicBezTo>
                <a:lnTo>
                  <a:pt x="13830882" y="8669987"/>
                </a:lnTo>
                <a:cubicBezTo>
                  <a:pt x="13822125" y="8665536"/>
                  <a:pt x="13809634" y="8671854"/>
                  <a:pt x="13806667" y="8680758"/>
                </a:cubicBezTo>
                <a:cubicBezTo>
                  <a:pt x="13806188" y="8682146"/>
                  <a:pt x="13806236" y="8683487"/>
                  <a:pt x="13806093" y="8684779"/>
                </a:cubicBezTo>
                <a:cubicBezTo>
                  <a:pt x="13800925" y="8688417"/>
                  <a:pt x="13797478" y="8694640"/>
                  <a:pt x="13797909" y="8700862"/>
                </a:cubicBezTo>
                <a:cubicBezTo>
                  <a:pt x="13797957" y="8701628"/>
                  <a:pt x="13798148" y="8702298"/>
                  <a:pt x="13798291" y="8702969"/>
                </a:cubicBezTo>
                <a:cubicBezTo>
                  <a:pt x="13797143" y="8705362"/>
                  <a:pt x="13796090" y="8707803"/>
                  <a:pt x="13795181" y="8710292"/>
                </a:cubicBezTo>
                <a:cubicBezTo>
                  <a:pt x="13794033" y="8713404"/>
                  <a:pt x="13793936" y="8716946"/>
                  <a:pt x="13794558" y="8720344"/>
                </a:cubicBezTo>
                <a:cubicBezTo>
                  <a:pt x="13793362" y="8722403"/>
                  <a:pt x="13792501" y="8724605"/>
                  <a:pt x="13792501" y="8726807"/>
                </a:cubicBezTo>
                <a:cubicBezTo>
                  <a:pt x="13792501" y="8734226"/>
                  <a:pt x="13792885" y="8740832"/>
                  <a:pt x="13796856" y="8747342"/>
                </a:cubicBezTo>
                <a:cubicBezTo>
                  <a:pt x="13798627" y="8750262"/>
                  <a:pt x="13800206" y="8752177"/>
                  <a:pt x="13802934" y="8754426"/>
                </a:cubicBezTo>
                <a:cubicBezTo>
                  <a:pt x="13806331" y="8757298"/>
                  <a:pt x="13805662" y="8759883"/>
                  <a:pt x="13803939" y="8753230"/>
                </a:cubicBezTo>
                <a:cubicBezTo>
                  <a:pt x="13806380" y="8762660"/>
                  <a:pt x="13814037" y="8769983"/>
                  <a:pt x="13824374" y="8768452"/>
                </a:cubicBezTo>
                <a:cubicBezTo>
                  <a:pt x="13829352" y="8767734"/>
                  <a:pt x="13834281" y="8764335"/>
                  <a:pt x="13837248" y="8759788"/>
                </a:cubicBezTo>
                <a:cubicBezTo>
                  <a:pt x="13839498" y="8759644"/>
                  <a:pt x="13841650" y="8759021"/>
                  <a:pt x="13844044" y="8758303"/>
                </a:cubicBezTo>
                <a:cubicBezTo>
                  <a:pt x="13844904" y="8758160"/>
                  <a:pt x="13845718" y="8757969"/>
                  <a:pt x="13846533" y="8757873"/>
                </a:cubicBezTo>
                <a:cubicBezTo>
                  <a:pt x="13849882" y="8757825"/>
                  <a:pt x="13853232" y="8757347"/>
                  <a:pt x="13856630" y="8757251"/>
                </a:cubicBezTo>
                <a:cubicBezTo>
                  <a:pt x="13869072" y="8756963"/>
                  <a:pt x="13873571" y="8744087"/>
                  <a:pt x="13870556" y="8733843"/>
                </a:cubicBezTo>
                <a:cubicBezTo>
                  <a:pt x="13870556" y="8733843"/>
                  <a:pt x="13870508" y="8733795"/>
                  <a:pt x="13870508" y="8733795"/>
                </a:cubicBezTo>
                <a:cubicBezTo>
                  <a:pt x="13874337" y="8736763"/>
                  <a:pt x="13878644" y="8738821"/>
                  <a:pt x="13883046" y="8738439"/>
                </a:cubicBezTo>
                <a:cubicBezTo>
                  <a:pt x="13883477" y="8748874"/>
                  <a:pt x="13885966" y="8759596"/>
                  <a:pt x="13893289" y="8764622"/>
                </a:cubicBezTo>
                <a:cubicBezTo>
                  <a:pt x="13903721" y="8771755"/>
                  <a:pt x="13920376" y="8775967"/>
                  <a:pt x="13932341" y="8770558"/>
                </a:cubicBezTo>
                <a:cubicBezTo>
                  <a:pt x="13935067" y="8777020"/>
                  <a:pt x="13941816" y="8781519"/>
                  <a:pt x="13948803" y="8782286"/>
                </a:cubicBezTo>
                <a:cubicBezTo>
                  <a:pt x="13945932" y="8789131"/>
                  <a:pt x="13946218" y="8797507"/>
                  <a:pt x="13952727" y="8804017"/>
                </a:cubicBezTo>
                <a:cubicBezTo>
                  <a:pt x="13961533" y="8812730"/>
                  <a:pt x="13971679" y="8808373"/>
                  <a:pt x="13976847" y="8800092"/>
                </a:cubicBezTo>
                <a:cubicBezTo>
                  <a:pt x="13971008" y="8819862"/>
                  <a:pt x="14000728" y="8834318"/>
                  <a:pt x="14011017" y="8813974"/>
                </a:cubicBezTo>
                <a:cubicBezTo>
                  <a:pt x="14021451" y="8793295"/>
                  <a:pt x="13991395" y="8776780"/>
                  <a:pt x="13979336" y="8794683"/>
                </a:cubicBezTo>
                <a:cubicBezTo>
                  <a:pt x="13981203" y="8788365"/>
                  <a:pt x="13980341" y="8781041"/>
                  <a:pt x="13974550" y="8775344"/>
                </a:cubicBezTo>
                <a:cubicBezTo>
                  <a:pt x="13972061" y="8772903"/>
                  <a:pt x="13969524" y="8771706"/>
                  <a:pt x="13966941" y="8771132"/>
                </a:cubicBezTo>
                <a:cubicBezTo>
                  <a:pt x="13972204" y="8758447"/>
                  <a:pt x="13962681" y="8747725"/>
                  <a:pt x="13951769" y="8746049"/>
                </a:cubicBezTo>
                <a:cubicBezTo>
                  <a:pt x="13951866" y="8745810"/>
                  <a:pt x="13952009" y="8745571"/>
                  <a:pt x="13952105" y="8745331"/>
                </a:cubicBezTo>
                <a:cubicBezTo>
                  <a:pt x="13958327" y="8744613"/>
                  <a:pt x="13963973" y="8740975"/>
                  <a:pt x="13967084" y="8734800"/>
                </a:cubicBezTo>
                <a:lnTo>
                  <a:pt x="13974598" y="8719914"/>
                </a:lnTo>
                <a:cubicBezTo>
                  <a:pt x="13977852" y="8713451"/>
                  <a:pt x="13976273" y="8705074"/>
                  <a:pt x="13971582" y="8699618"/>
                </a:cubicBezTo>
                <a:cubicBezTo>
                  <a:pt x="13980389" y="8702729"/>
                  <a:pt x="13990439" y="8700049"/>
                  <a:pt x="13993070" y="8688369"/>
                </a:cubicBezTo>
                <a:cubicBezTo>
                  <a:pt x="13993453" y="8686741"/>
                  <a:pt x="13993070" y="8685354"/>
                  <a:pt x="13993070" y="8683821"/>
                </a:cubicBezTo>
                <a:cubicBezTo>
                  <a:pt x="13994458" y="8683487"/>
                  <a:pt x="13995847" y="8683438"/>
                  <a:pt x="13997282" y="8682720"/>
                </a:cubicBezTo>
                <a:cubicBezTo>
                  <a:pt x="14005609" y="8678700"/>
                  <a:pt x="14011351" y="8666254"/>
                  <a:pt x="14005896" y="8657686"/>
                </a:cubicBezTo>
                <a:lnTo>
                  <a:pt x="13999580" y="8647729"/>
                </a:lnTo>
                <a:cubicBezTo>
                  <a:pt x="13998861" y="8646628"/>
                  <a:pt x="13997905" y="8645766"/>
                  <a:pt x="13997091" y="8644810"/>
                </a:cubicBezTo>
                <a:cubicBezTo>
                  <a:pt x="14000057" y="8644761"/>
                  <a:pt x="14003025" y="8644810"/>
                  <a:pt x="14005753" y="8643181"/>
                </a:cubicBezTo>
                <a:cubicBezTo>
                  <a:pt x="14014607" y="8638251"/>
                  <a:pt x="14018195" y="8626189"/>
                  <a:pt x="14012740" y="8617620"/>
                </a:cubicBezTo>
                <a:close/>
                <a:moveTo>
                  <a:pt x="14061028" y="8739875"/>
                </a:moveTo>
                <a:cubicBezTo>
                  <a:pt x="14059784" y="8736141"/>
                  <a:pt x="14058588" y="8732407"/>
                  <a:pt x="14057343" y="8728674"/>
                </a:cubicBezTo>
                <a:cubicBezTo>
                  <a:pt x="14054184" y="8719052"/>
                  <a:pt x="14042937" y="8713834"/>
                  <a:pt x="14033510" y="8717090"/>
                </a:cubicBezTo>
                <a:cubicBezTo>
                  <a:pt x="14023795" y="8720440"/>
                  <a:pt x="14018771" y="8731306"/>
                  <a:pt x="14021976" y="8740928"/>
                </a:cubicBezTo>
                <a:cubicBezTo>
                  <a:pt x="14023221" y="8744662"/>
                  <a:pt x="14024417" y="8748395"/>
                  <a:pt x="14025661" y="8752129"/>
                </a:cubicBezTo>
                <a:cubicBezTo>
                  <a:pt x="14028820" y="8761750"/>
                  <a:pt x="14040066" y="8766967"/>
                  <a:pt x="14049495" y="8763713"/>
                </a:cubicBezTo>
                <a:cubicBezTo>
                  <a:pt x="14059208" y="8760362"/>
                  <a:pt x="14064186" y="8749496"/>
                  <a:pt x="14061028" y="8739875"/>
                </a:cubicBezTo>
                <a:close/>
                <a:moveTo>
                  <a:pt x="14068589" y="8713500"/>
                </a:moveTo>
                <a:cubicBezTo>
                  <a:pt x="14077155" y="8716611"/>
                  <a:pt x="14090364" y="8712255"/>
                  <a:pt x="14092614" y="8702298"/>
                </a:cubicBezTo>
                <a:lnTo>
                  <a:pt x="14094432" y="8694161"/>
                </a:lnTo>
                <a:cubicBezTo>
                  <a:pt x="14096633" y="8684300"/>
                  <a:pt x="14093619" y="8673913"/>
                  <a:pt x="14083233" y="8670179"/>
                </a:cubicBezTo>
                <a:cubicBezTo>
                  <a:pt x="14074668" y="8667068"/>
                  <a:pt x="14061459" y="8671424"/>
                  <a:pt x="14059208" y="8681380"/>
                </a:cubicBezTo>
                <a:lnTo>
                  <a:pt x="14057390" y="8689518"/>
                </a:lnTo>
                <a:cubicBezTo>
                  <a:pt x="14055189" y="8699379"/>
                  <a:pt x="14058204" y="8709718"/>
                  <a:pt x="14068589" y="8713500"/>
                </a:cubicBezTo>
                <a:close/>
                <a:moveTo>
                  <a:pt x="14066723" y="8805932"/>
                </a:moveTo>
                <a:cubicBezTo>
                  <a:pt x="14055811" y="8827520"/>
                  <a:pt x="14090412" y="8841929"/>
                  <a:pt x="14101228" y="8820532"/>
                </a:cubicBezTo>
                <a:cubicBezTo>
                  <a:pt x="14112139" y="8798991"/>
                  <a:pt x="14077539" y="8784535"/>
                  <a:pt x="14066723" y="8805932"/>
                </a:cubicBezTo>
                <a:close/>
                <a:moveTo>
                  <a:pt x="14152243" y="8606898"/>
                </a:moveTo>
                <a:lnTo>
                  <a:pt x="14145926" y="8596942"/>
                </a:lnTo>
                <a:cubicBezTo>
                  <a:pt x="14140518" y="8588373"/>
                  <a:pt x="14130038" y="8584113"/>
                  <a:pt x="14120610" y="8589091"/>
                </a:cubicBezTo>
                <a:cubicBezTo>
                  <a:pt x="14119078" y="8589905"/>
                  <a:pt x="14117739" y="8591054"/>
                  <a:pt x="14116446" y="8592299"/>
                </a:cubicBezTo>
                <a:cubicBezTo>
                  <a:pt x="14115872" y="8592107"/>
                  <a:pt x="14115298" y="8591868"/>
                  <a:pt x="14114676" y="8591724"/>
                </a:cubicBezTo>
                <a:lnTo>
                  <a:pt x="14106540" y="8589905"/>
                </a:lnTo>
                <a:cubicBezTo>
                  <a:pt x="14096968" y="8587751"/>
                  <a:pt x="14086057" y="8595122"/>
                  <a:pt x="14084669" y="8604888"/>
                </a:cubicBezTo>
                <a:cubicBezTo>
                  <a:pt x="14083185" y="8615227"/>
                  <a:pt x="14089407" y="8624417"/>
                  <a:pt x="14099648" y="8626763"/>
                </a:cubicBezTo>
                <a:lnTo>
                  <a:pt x="14107784" y="8628582"/>
                </a:lnTo>
                <a:cubicBezTo>
                  <a:pt x="14112091" y="8629540"/>
                  <a:pt x="14116589" y="8628534"/>
                  <a:pt x="14120467" y="8626284"/>
                </a:cubicBezTo>
                <a:cubicBezTo>
                  <a:pt x="14126161" y="8633464"/>
                  <a:pt x="14135637" y="8636815"/>
                  <a:pt x="14144347" y="8632220"/>
                </a:cubicBezTo>
                <a:cubicBezTo>
                  <a:pt x="14152818" y="8627816"/>
                  <a:pt x="14157699" y="8615514"/>
                  <a:pt x="14152243" y="8606898"/>
                </a:cubicBezTo>
                <a:close/>
                <a:moveTo>
                  <a:pt x="14158178" y="8398912"/>
                </a:moveTo>
                <a:cubicBezTo>
                  <a:pt x="14164591" y="8397572"/>
                  <a:pt x="14170286" y="8393216"/>
                  <a:pt x="14172104" y="8386563"/>
                </a:cubicBezTo>
                <a:cubicBezTo>
                  <a:pt x="14172678" y="8384361"/>
                  <a:pt x="14172869" y="8382063"/>
                  <a:pt x="14172726" y="8379813"/>
                </a:cubicBezTo>
                <a:cubicBezTo>
                  <a:pt x="14173588" y="8378234"/>
                  <a:pt x="14174306" y="8376559"/>
                  <a:pt x="14174736" y="8374596"/>
                </a:cubicBezTo>
                <a:cubicBezTo>
                  <a:pt x="14179379" y="8353917"/>
                  <a:pt x="14151000" y="8348651"/>
                  <a:pt x="14140566" y="8363634"/>
                </a:cubicBezTo>
                <a:cubicBezTo>
                  <a:pt x="14139753" y="8363969"/>
                  <a:pt x="14138891" y="8364208"/>
                  <a:pt x="14138078" y="8364639"/>
                </a:cubicBezTo>
                <a:cubicBezTo>
                  <a:pt x="14129798" y="8369187"/>
                  <a:pt x="14126975" y="8377612"/>
                  <a:pt x="14125539" y="8386323"/>
                </a:cubicBezTo>
                <a:cubicBezTo>
                  <a:pt x="14123961" y="8396040"/>
                  <a:pt x="14134201" y="8405853"/>
                  <a:pt x="14143486" y="8405805"/>
                </a:cubicBezTo>
                <a:cubicBezTo>
                  <a:pt x="14150090" y="8405853"/>
                  <a:pt x="14154828" y="8403077"/>
                  <a:pt x="14158178" y="8398912"/>
                </a:cubicBezTo>
                <a:close/>
                <a:moveTo>
                  <a:pt x="14160762" y="8722642"/>
                </a:moveTo>
                <a:cubicBezTo>
                  <a:pt x="14155498" y="8746098"/>
                  <a:pt x="14191534" y="8756437"/>
                  <a:pt x="14196798" y="8732838"/>
                </a:cubicBezTo>
                <a:cubicBezTo>
                  <a:pt x="14202063" y="8709431"/>
                  <a:pt x="14166027" y="8699044"/>
                  <a:pt x="14160762" y="8722642"/>
                </a:cubicBezTo>
                <a:close/>
                <a:moveTo>
                  <a:pt x="14216707" y="8686885"/>
                </a:moveTo>
                <a:cubicBezTo>
                  <a:pt x="14216373" y="8686454"/>
                  <a:pt x="14216324" y="8686406"/>
                  <a:pt x="14216133" y="8686167"/>
                </a:cubicBezTo>
                <a:cubicBezTo>
                  <a:pt x="14216037" y="8685975"/>
                  <a:pt x="14216037" y="8685928"/>
                  <a:pt x="14215989" y="8685832"/>
                </a:cubicBezTo>
                <a:cubicBezTo>
                  <a:pt x="14215989" y="8685832"/>
                  <a:pt x="14215989" y="8685832"/>
                  <a:pt x="14215989" y="8685832"/>
                </a:cubicBezTo>
                <a:cubicBezTo>
                  <a:pt x="14216085" y="8684635"/>
                  <a:pt x="14216228" y="8683487"/>
                  <a:pt x="14216516" y="8682338"/>
                </a:cubicBezTo>
                <a:cubicBezTo>
                  <a:pt x="14218430" y="8672381"/>
                  <a:pt x="14208571" y="8662903"/>
                  <a:pt x="14199286" y="8662185"/>
                </a:cubicBezTo>
                <a:cubicBezTo>
                  <a:pt x="14188280" y="8661323"/>
                  <a:pt x="14181054" y="8669413"/>
                  <a:pt x="14179139" y="8679370"/>
                </a:cubicBezTo>
                <a:cubicBezTo>
                  <a:pt x="14176938" y="8690810"/>
                  <a:pt x="14180862" y="8701915"/>
                  <a:pt x="14187898" y="8710915"/>
                </a:cubicBezTo>
                <a:cubicBezTo>
                  <a:pt x="14193975" y="8718621"/>
                  <a:pt x="14206944" y="8720010"/>
                  <a:pt x="14214315" y="8713308"/>
                </a:cubicBezTo>
                <a:cubicBezTo>
                  <a:pt x="14222019" y="8706272"/>
                  <a:pt x="14223215" y="8695166"/>
                  <a:pt x="14216707" y="8686885"/>
                </a:cubicBezTo>
                <a:close/>
                <a:moveTo>
                  <a:pt x="14210055" y="8553429"/>
                </a:moveTo>
                <a:cubicBezTo>
                  <a:pt x="14200388" y="8551371"/>
                  <a:pt x="14189476" y="8556589"/>
                  <a:pt x="14187179" y="8566832"/>
                </a:cubicBezTo>
                <a:lnTo>
                  <a:pt x="14185361" y="8574970"/>
                </a:lnTo>
                <a:cubicBezTo>
                  <a:pt x="14183207" y="8584496"/>
                  <a:pt x="14188663" y="8595697"/>
                  <a:pt x="14198761" y="8597851"/>
                </a:cubicBezTo>
                <a:cubicBezTo>
                  <a:pt x="14208428" y="8599909"/>
                  <a:pt x="14219339" y="8594691"/>
                  <a:pt x="14221636" y="8584448"/>
                </a:cubicBezTo>
                <a:lnTo>
                  <a:pt x="14223455" y="8576358"/>
                </a:lnTo>
                <a:cubicBezTo>
                  <a:pt x="14225609" y="8566737"/>
                  <a:pt x="14220152" y="8555583"/>
                  <a:pt x="14210055" y="8553429"/>
                </a:cubicBezTo>
                <a:close/>
                <a:moveTo>
                  <a:pt x="14230203" y="8446302"/>
                </a:moveTo>
                <a:cubicBezTo>
                  <a:pt x="14235467" y="8454631"/>
                  <a:pt x="14249729" y="8455061"/>
                  <a:pt x="14256573" y="8448838"/>
                </a:cubicBezTo>
                <a:cubicBezTo>
                  <a:pt x="14264899" y="8441323"/>
                  <a:pt x="14264707" y="8431367"/>
                  <a:pt x="14259108" y="8422464"/>
                </a:cubicBezTo>
                <a:lnTo>
                  <a:pt x="14252791" y="8412507"/>
                </a:lnTo>
                <a:cubicBezTo>
                  <a:pt x="14247528" y="8404226"/>
                  <a:pt x="14233266" y="8403795"/>
                  <a:pt x="14226422" y="8409970"/>
                </a:cubicBezTo>
                <a:cubicBezTo>
                  <a:pt x="14218095" y="8417485"/>
                  <a:pt x="14218286" y="8427442"/>
                  <a:pt x="14223885" y="8436345"/>
                </a:cubicBezTo>
                <a:cubicBezTo>
                  <a:pt x="14225991" y="8439696"/>
                  <a:pt x="14228097" y="8442999"/>
                  <a:pt x="14230203" y="8446302"/>
                </a:cubicBezTo>
                <a:close/>
                <a:moveTo>
                  <a:pt x="14295097" y="8599048"/>
                </a:moveTo>
                <a:cubicBezTo>
                  <a:pt x="14296293" y="8588421"/>
                  <a:pt x="14289785" y="8579901"/>
                  <a:pt x="14279543" y="8577603"/>
                </a:cubicBezTo>
                <a:lnTo>
                  <a:pt x="14271408" y="8575784"/>
                </a:lnTo>
                <a:cubicBezTo>
                  <a:pt x="14261836" y="8573629"/>
                  <a:pt x="14251068" y="8581719"/>
                  <a:pt x="14249968" y="8591341"/>
                </a:cubicBezTo>
                <a:cubicBezTo>
                  <a:pt x="14248772" y="8601968"/>
                  <a:pt x="14255280" y="8610488"/>
                  <a:pt x="14265521" y="8612786"/>
                </a:cubicBezTo>
                <a:lnTo>
                  <a:pt x="14273657" y="8614604"/>
                </a:lnTo>
                <a:cubicBezTo>
                  <a:pt x="14283229" y="8616758"/>
                  <a:pt x="14293996" y="8608669"/>
                  <a:pt x="14295097" y="8599048"/>
                </a:cubicBezTo>
                <a:close/>
                <a:moveTo>
                  <a:pt x="14296629" y="8513173"/>
                </a:moveTo>
                <a:lnTo>
                  <a:pt x="14288493" y="8511354"/>
                </a:lnTo>
                <a:cubicBezTo>
                  <a:pt x="14281170" y="8509726"/>
                  <a:pt x="14273609" y="8511833"/>
                  <a:pt x="14268919" y="8517146"/>
                </a:cubicBezTo>
                <a:cubicBezTo>
                  <a:pt x="14266239" y="8514848"/>
                  <a:pt x="14263129" y="8513029"/>
                  <a:pt x="14259778" y="8512551"/>
                </a:cubicBezTo>
                <a:cubicBezTo>
                  <a:pt x="14249107" y="8510971"/>
                  <a:pt x="14240779" y="8518486"/>
                  <a:pt x="14238530" y="8528395"/>
                </a:cubicBezTo>
                <a:lnTo>
                  <a:pt x="14236711" y="8536532"/>
                </a:lnTo>
                <a:cubicBezTo>
                  <a:pt x="14234510" y="8546393"/>
                  <a:pt x="14243124" y="8556398"/>
                  <a:pt x="14252552" y="8557738"/>
                </a:cubicBezTo>
                <a:cubicBezTo>
                  <a:pt x="14262124" y="8559126"/>
                  <a:pt x="14269542" y="8553095"/>
                  <a:pt x="14272652" y="8544718"/>
                </a:cubicBezTo>
                <a:cubicBezTo>
                  <a:pt x="14274183" y="8545771"/>
                  <a:pt x="14275763" y="8546824"/>
                  <a:pt x="14277630" y="8547255"/>
                </a:cubicBezTo>
                <a:lnTo>
                  <a:pt x="14285765" y="8549121"/>
                </a:lnTo>
                <a:cubicBezTo>
                  <a:pt x="14295623" y="8551324"/>
                  <a:pt x="14306057" y="8546776"/>
                  <a:pt x="14309119" y="8536580"/>
                </a:cubicBezTo>
                <a:cubicBezTo>
                  <a:pt x="14311896" y="8527342"/>
                  <a:pt x="14306536" y="8515375"/>
                  <a:pt x="14296629" y="8513173"/>
                </a:cubicBezTo>
                <a:close/>
                <a:moveTo>
                  <a:pt x="14322854" y="8336972"/>
                </a:moveTo>
                <a:cubicBezTo>
                  <a:pt x="14317542" y="8328404"/>
                  <a:pt x="14305626" y="8325531"/>
                  <a:pt x="14297059" y="8330940"/>
                </a:cubicBezTo>
                <a:lnTo>
                  <a:pt x="14287105" y="8337211"/>
                </a:lnTo>
                <a:cubicBezTo>
                  <a:pt x="14278538" y="8342620"/>
                  <a:pt x="14275667" y="8354348"/>
                  <a:pt x="14281075" y="8363012"/>
                </a:cubicBezTo>
                <a:cubicBezTo>
                  <a:pt x="14286387" y="8371580"/>
                  <a:pt x="14298303" y="8374500"/>
                  <a:pt x="14306870" y="8369043"/>
                </a:cubicBezTo>
                <a:cubicBezTo>
                  <a:pt x="14310172" y="8366937"/>
                  <a:pt x="14313523" y="8364831"/>
                  <a:pt x="14316825" y="8362725"/>
                </a:cubicBezTo>
                <a:cubicBezTo>
                  <a:pt x="14325391" y="8357411"/>
                  <a:pt x="14328262" y="8345636"/>
                  <a:pt x="14322854" y="8336972"/>
                </a:cubicBezTo>
                <a:close/>
                <a:moveTo>
                  <a:pt x="14369611" y="8492781"/>
                </a:moveTo>
                <a:cubicBezTo>
                  <a:pt x="14370328" y="8483639"/>
                  <a:pt x="14362145" y="8474879"/>
                  <a:pt x="14353387" y="8473826"/>
                </a:cubicBezTo>
                <a:cubicBezTo>
                  <a:pt x="14342523" y="8472485"/>
                  <a:pt x="14334723" y="8480192"/>
                  <a:pt x="14332474" y="8490100"/>
                </a:cubicBezTo>
                <a:lnTo>
                  <a:pt x="14330656" y="8498238"/>
                </a:lnTo>
                <a:cubicBezTo>
                  <a:pt x="14328741" y="8506711"/>
                  <a:pt x="14335297" y="8514848"/>
                  <a:pt x="14343097" y="8517816"/>
                </a:cubicBezTo>
                <a:cubicBezTo>
                  <a:pt x="14352909" y="8524805"/>
                  <a:pt x="14369420" y="8523081"/>
                  <a:pt x="14372817" y="8507811"/>
                </a:cubicBezTo>
                <a:cubicBezTo>
                  <a:pt x="14374253" y="8501636"/>
                  <a:pt x="14372674" y="8496563"/>
                  <a:pt x="14369611" y="8492781"/>
                </a:cubicBezTo>
                <a:close/>
                <a:moveTo>
                  <a:pt x="14383633" y="8267563"/>
                </a:moveTo>
                <a:cubicBezTo>
                  <a:pt x="14380092" y="8257655"/>
                  <a:pt x="14369372" y="8253299"/>
                  <a:pt x="14359656" y="8256267"/>
                </a:cubicBezTo>
                <a:cubicBezTo>
                  <a:pt x="14358652" y="8256554"/>
                  <a:pt x="14357790" y="8257128"/>
                  <a:pt x="14356833" y="8257559"/>
                </a:cubicBezTo>
                <a:cubicBezTo>
                  <a:pt x="14353292" y="8252868"/>
                  <a:pt x="14347596" y="8249709"/>
                  <a:pt x="14341853" y="8249757"/>
                </a:cubicBezTo>
                <a:cubicBezTo>
                  <a:pt x="14345826" y="8247986"/>
                  <a:pt x="14348985" y="8244396"/>
                  <a:pt x="14350324" y="8238508"/>
                </a:cubicBezTo>
                <a:cubicBezTo>
                  <a:pt x="14355541" y="8215292"/>
                  <a:pt x="14320270" y="8202511"/>
                  <a:pt x="14315005" y="8226014"/>
                </a:cubicBezTo>
                <a:cubicBezTo>
                  <a:pt x="14311656" y="8240901"/>
                  <a:pt x="14324865" y="8251432"/>
                  <a:pt x="14336254" y="8250953"/>
                </a:cubicBezTo>
                <a:cubicBezTo>
                  <a:pt x="14328071" y="8253634"/>
                  <a:pt x="14322854" y="8260766"/>
                  <a:pt x="14322950" y="8269861"/>
                </a:cubicBezTo>
                <a:cubicBezTo>
                  <a:pt x="14323093" y="8281637"/>
                  <a:pt x="14324817" y="8295709"/>
                  <a:pt x="14333527" y="8304422"/>
                </a:cubicBezTo>
                <a:cubicBezTo>
                  <a:pt x="14334340" y="8305762"/>
                  <a:pt x="14335297" y="8307055"/>
                  <a:pt x="14336350" y="8308251"/>
                </a:cubicBezTo>
                <a:cubicBezTo>
                  <a:pt x="14341567" y="8314091"/>
                  <a:pt x="14349510" y="8316484"/>
                  <a:pt x="14357120" y="8313708"/>
                </a:cubicBezTo>
                <a:cubicBezTo>
                  <a:pt x="14364634" y="8310932"/>
                  <a:pt x="14367314" y="8304996"/>
                  <a:pt x="14369706" y="8298007"/>
                </a:cubicBezTo>
                <a:cubicBezTo>
                  <a:pt x="14367840" y="8303512"/>
                  <a:pt x="14370042" y="8297481"/>
                  <a:pt x="14370520" y="8296428"/>
                </a:cubicBezTo>
                <a:cubicBezTo>
                  <a:pt x="14371142" y="8295040"/>
                  <a:pt x="14371908" y="8293748"/>
                  <a:pt x="14372531" y="8292359"/>
                </a:cubicBezTo>
                <a:cubicBezTo>
                  <a:pt x="14372674" y="8292168"/>
                  <a:pt x="14372722" y="8292024"/>
                  <a:pt x="14372817" y="8291881"/>
                </a:cubicBezTo>
                <a:cubicBezTo>
                  <a:pt x="14373105" y="8291497"/>
                  <a:pt x="14373439" y="8291114"/>
                  <a:pt x="14373727" y="8290732"/>
                </a:cubicBezTo>
                <a:cubicBezTo>
                  <a:pt x="14382389" y="8286998"/>
                  <a:pt x="14386791" y="8276227"/>
                  <a:pt x="14383633" y="8267563"/>
                </a:cubicBezTo>
                <a:close/>
                <a:moveTo>
                  <a:pt x="14393922" y="8097202"/>
                </a:moveTo>
                <a:cubicBezTo>
                  <a:pt x="14402488" y="8091553"/>
                  <a:pt x="14404737" y="8079826"/>
                  <a:pt x="14399282" y="8071258"/>
                </a:cubicBezTo>
                <a:lnTo>
                  <a:pt x="14392966" y="8061302"/>
                </a:lnTo>
                <a:cubicBezTo>
                  <a:pt x="14387558" y="8052733"/>
                  <a:pt x="14375402" y="8050435"/>
                  <a:pt x="14367026" y="8055940"/>
                </a:cubicBezTo>
                <a:cubicBezTo>
                  <a:pt x="14358412" y="8061589"/>
                  <a:pt x="14356211" y="8073316"/>
                  <a:pt x="14361666" y="8081884"/>
                </a:cubicBezTo>
                <a:lnTo>
                  <a:pt x="14367984" y="8091841"/>
                </a:lnTo>
                <a:cubicBezTo>
                  <a:pt x="14373391" y="8100361"/>
                  <a:pt x="14385546" y="8102707"/>
                  <a:pt x="14393922" y="8097202"/>
                </a:cubicBezTo>
                <a:close/>
                <a:moveTo>
                  <a:pt x="14397607" y="8428207"/>
                </a:moveTo>
                <a:cubicBezTo>
                  <a:pt x="14392344" y="8451710"/>
                  <a:pt x="14429624" y="8455588"/>
                  <a:pt x="14434841" y="8432277"/>
                </a:cubicBezTo>
                <a:cubicBezTo>
                  <a:pt x="14440153" y="8408821"/>
                  <a:pt x="14402872" y="8404896"/>
                  <a:pt x="14397607" y="8428207"/>
                </a:cubicBezTo>
                <a:close/>
                <a:moveTo>
                  <a:pt x="14470303" y="8312655"/>
                </a:moveTo>
                <a:cubicBezTo>
                  <a:pt x="14472504" y="8302746"/>
                  <a:pt x="14463554" y="8292837"/>
                  <a:pt x="14454175" y="8291641"/>
                </a:cubicBezTo>
                <a:cubicBezTo>
                  <a:pt x="14443406" y="8290205"/>
                  <a:pt x="14435367" y="8297864"/>
                  <a:pt x="14433166" y="8307773"/>
                </a:cubicBezTo>
                <a:lnTo>
                  <a:pt x="14431346" y="8315910"/>
                </a:lnTo>
                <a:cubicBezTo>
                  <a:pt x="14429145" y="8325771"/>
                  <a:pt x="14438095" y="8335679"/>
                  <a:pt x="14447474" y="8336924"/>
                </a:cubicBezTo>
                <a:cubicBezTo>
                  <a:pt x="14458242" y="8338360"/>
                  <a:pt x="14466282" y="8330701"/>
                  <a:pt x="14468483" y="8320792"/>
                </a:cubicBezTo>
                <a:lnTo>
                  <a:pt x="14470303" y="8312655"/>
                </a:lnTo>
                <a:close/>
                <a:moveTo>
                  <a:pt x="14477959" y="7904056"/>
                </a:moveTo>
                <a:cubicBezTo>
                  <a:pt x="14486526" y="7905492"/>
                  <a:pt x="14492412" y="7901471"/>
                  <a:pt x="14495331" y="7895631"/>
                </a:cubicBezTo>
                <a:cubicBezTo>
                  <a:pt x="14501696" y="7909656"/>
                  <a:pt x="14526200" y="7911954"/>
                  <a:pt x="14530507" y="7892807"/>
                </a:cubicBezTo>
                <a:cubicBezTo>
                  <a:pt x="14535388" y="7871171"/>
                  <a:pt x="14505189" y="7862507"/>
                  <a:pt x="14496145" y="7879547"/>
                </a:cubicBezTo>
                <a:cubicBezTo>
                  <a:pt x="14494087" y="7873564"/>
                  <a:pt x="14489494" y="7868394"/>
                  <a:pt x="14481597" y="7867054"/>
                </a:cubicBezTo>
                <a:cubicBezTo>
                  <a:pt x="14457908" y="7863081"/>
                  <a:pt x="14454461" y="7900130"/>
                  <a:pt x="14477959" y="7904056"/>
                </a:cubicBezTo>
                <a:close/>
                <a:moveTo>
                  <a:pt x="14511459" y="7959152"/>
                </a:moveTo>
                <a:cubicBezTo>
                  <a:pt x="14512033" y="7958673"/>
                  <a:pt x="14512800" y="7958529"/>
                  <a:pt x="14513326" y="7958051"/>
                </a:cubicBezTo>
                <a:lnTo>
                  <a:pt x="14515192" y="7961018"/>
                </a:lnTo>
                <a:cubicBezTo>
                  <a:pt x="14520600" y="7969539"/>
                  <a:pt x="14530507" y="7974373"/>
                  <a:pt x="14540269" y="7969587"/>
                </a:cubicBezTo>
                <a:cubicBezTo>
                  <a:pt x="14548596" y="7965518"/>
                  <a:pt x="14554291" y="7953120"/>
                  <a:pt x="14548836" y="7944504"/>
                </a:cubicBezTo>
                <a:lnTo>
                  <a:pt x="14542519" y="7934547"/>
                </a:lnTo>
                <a:cubicBezTo>
                  <a:pt x="14537111" y="7925979"/>
                  <a:pt x="14527205" y="7921192"/>
                  <a:pt x="14517441" y="7925931"/>
                </a:cubicBezTo>
                <a:cubicBezTo>
                  <a:pt x="14515144" y="7927032"/>
                  <a:pt x="14513134" y="7928851"/>
                  <a:pt x="14511411" y="7930957"/>
                </a:cubicBezTo>
                <a:cubicBezTo>
                  <a:pt x="14509401" y="7929234"/>
                  <a:pt x="14507009" y="7927941"/>
                  <a:pt x="14504185" y="7927272"/>
                </a:cubicBezTo>
                <a:lnTo>
                  <a:pt x="14496050" y="7925453"/>
                </a:lnTo>
                <a:cubicBezTo>
                  <a:pt x="14486526" y="7923298"/>
                  <a:pt x="14475375" y="7928756"/>
                  <a:pt x="14473221" y="7938903"/>
                </a:cubicBezTo>
                <a:cubicBezTo>
                  <a:pt x="14471308" y="7947998"/>
                  <a:pt x="14475997" y="7957859"/>
                  <a:pt x="14485042" y="7960970"/>
                </a:cubicBezTo>
                <a:cubicBezTo>
                  <a:pt x="14477576" y="7970879"/>
                  <a:pt x="14479491" y="7988160"/>
                  <a:pt x="14495476" y="7990840"/>
                </a:cubicBezTo>
                <a:cubicBezTo>
                  <a:pt x="14514905" y="7994095"/>
                  <a:pt x="14522562" y="7969970"/>
                  <a:pt x="14511459" y="7959152"/>
                </a:cubicBezTo>
                <a:close/>
                <a:moveTo>
                  <a:pt x="14505143" y="8025161"/>
                </a:moveTo>
                <a:cubicBezTo>
                  <a:pt x="14502940" y="8035022"/>
                  <a:pt x="14511794" y="8044978"/>
                  <a:pt x="14521223" y="8046223"/>
                </a:cubicBezTo>
                <a:cubicBezTo>
                  <a:pt x="14531991" y="8047706"/>
                  <a:pt x="14540077" y="8040096"/>
                  <a:pt x="14542280" y="8030187"/>
                </a:cubicBezTo>
                <a:lnTo>
                  <a:pt x="14544098" y="8022050"/>
                </a:lnTo>
                <a:cubicBezTo>
                  <a:pt x="14546299" y="8012189"/>
                  <a:pt x="14537446" y="8002232"/>
                  <a:pt x="14528018" y="8000988"/>
                </a:cubicBezTo>
                <a:cubicBezTo>
                  <a:pt x="14517250" y="7999504"/>
                  <a:pt x="14509162" y="8007115"/>
                  <a:pt x="14506961" y="8017024"/>
                </a:cubicBezTo>
                <a:lnTo>
                  <a:pt x="14505143" y="8025161"/>
                </a:lnTo>
                <a:close/>
                <a:moveTo>
                  <a:pt x="14578219" y="8172116"/>
                </a:moveTo>
                <a:cubicBezTo>
                  <a:pt x="14577790" y="8156893"/>
                  <a:pt x="14570659" y="8142485"/>
                  <a:pt x="14556254" y="8136118"/>
                </a:cubicBezTo>
                <a:cubicBezTo>
                  <a:pt x="14547304" y="8132146"/>
                  <a:pt x="14535676" y="8133342"/>
                  <a:pt x="14530650" y="8143012"/>
                </a:cubicBezTo>
                <a:cubicBezTo>
                  <a:pt x="14529788" y="8144687"/>
                  <a:pt x="14529357" y="8146602"/>
                  <a:pt x="14528975" y="8148564"/>
                </a:cubicBezTo>
                <a:cubicBezTo>
                  <a:pt x="14524907" y="8147272"/>
                  <a:pt x="14520456" y="8147272"/>
                  <a:pt x="14515958" y="8149474"/>
                </a:cubicBezTo>
                <a:cubicBezTo>
                  <a:pt x="14507631" y="8153495"/>
                  <a:pt x="14501887" y="8165940"/>
                  <a:pt x="14507344" y="8174508"/>
                </a:cubicBezTo>
                <a:lnTo>
                  <a:pt x="14513660" y="8184465"/>
                </a:lnTo>
                <a:cubicBezTo>
                  <a:pt x="14519068" y="8192985"/>
                  <a:pt x="14528927" y="8197868"/>
                  <a:pt x="14538690" y="8193081"/>
                </a:cubicBezTo>
                <a:cubicBezTo>
                  <a:pt x="14541849" y="8191549"/>
                  <a:pt x="14544338" y="8188629"/>
                  <a:pt x="14546299" y="8185326"/>
                </a:cubicBezTo>
                <a:cubicBezTo>
                  <a:pt x="14549698" y="8188821"/>
                  <a:pt x="14554387" y="8191023"/>
                  <a:pt x="14559604" y="8190975"/>
                </a:cubicBezTo>
                <a:cubicBezTo>
                  <a:pt x="14569605" y="8190927"/>
                  <a:pt x="14578507" y="8182263"/>
                  <a:pt x="14578219" y="8172116"/>
                </a:cubicBezTo>
                <a:close/>
                <a:moveTo>
                  <a:pt x="14572334" y="8071689"/>
                </a:moveTo>
                <a:lnTo>
                  <a:pt x="14556111" y="8068050"/>
                </a:lnTo>
                <a:cubicBezTo>
                  <a:pt x="14546251" y="8065849"/>
                  <a:pt x="14535819" y="8070492"/>
                  <a:pt x="14532804" y="8080640"/>
                </a:cubicBezTo>
                <a:cubicBezTo>
                  <a:pt x="14530028" y="8089830"/>
                  <a:pt x="14535484" y="8101702"/>
                  <a:pt x="14545391" y="8103951"/>
                </a:cubicBezTo>
                <a:lnTo>
                  <a:pt x="14561662" y="8107589"/>
                </a:lnTo>
                <a:cubicBezTo>
                  <a:pt x="14571520" y="8109792"/>
                  <a:pt x="14581906" y="8105148"/>
                  <a:pt x="14584968" y="8094952"/>
                </a:cubicBezTo>
                <a:cubicBezTo>
                  <a:pt x="14587697" y="8085762"/>
                  <a:pt x="14582288" y="8073891"/>
                  <a:pt x="14572334" y="8071689"/>
                </a:cubicBezTo>
                <a:close/>
                <a:moveTo>
                  <a:pt x="14625025" y="8041915"/>
                </a:moveTo>
                <a:cubicBezTo>
                  <a:pt x="14627130" y="8032629"/>
                  <a:pt x="14622583" y="8025879"/>
                  <a:pt x="14616123" y="8022337"/>
                </a:cubicBezTo>
                <a:lnTo>
                  <a:pt x="14614591" y="8019896"/>
                </a:lnTo>
                <a:cubicBezTo>
                  <a:pt x="14609183" y="8011375"/>
                  <a:pt x="14599134" y="8006684"/>
                  <a:pt x="14589467" y="8011567"/>
                </a:cubicBezTo>
                <a:cubicBezTo>
                  <a:pt x="14581092" y="8015731"/>
                  <a:pt x="14575684" y="8028129"/>
                  <a:pt x="14581092" y="8036697"/>
                </a:cubicBezTo>
                <a:lnTo>
                  <a:pt x="14587409" y="8046654"/>
                </a:lnTo>
                <a:cubicBezTo>
                  <a:pt x="14592242" y="8054265"/>
                  <a:pt x="14600712" y="8058381"/>
                  <a:pt x="14609374" y="8055892"/>
                </a:cubicBezTo>
                <a:cubicBezTo>
                  <a:pt x="14616410" y="8055222"/>
                  <a:pt x="14623014" y="8050914"/>
                  <a:pt x="14625025" y="8041915"/>
                </a:cubicBezTo>
                <a:close/>
                <a:moveTo>
                  <a:pt x="14659625" y="7957429"/>
                </a:moveTo>
                <a:cubicBezTo>
                  <a:pt x="14656466" y="7950105"/>
                  <a:pt x="14650436" y="7947807"/>
                  <a:pt x="14643401" y="7945844"/>
                </a:cubicBezTo>
                <a:cubicBezTo>
                  <a:pt x="14648954" y="7947376"/>
                  <a:pt x="14642827" y="7945509"/>
                  <a:pt x="14641774" y="7945126"/>
                </a:cubicBezTo>
                <a:cubicBezTo>
                  <a:pt x="14640386" y="7944600"/>
                  <a:pt x="14639047" y="7943929"/>
                  <a:pt x="14637706" y="7943355"/>
                </a:cubicBezTo>
                <a:cubicBezTo>
                  <a:pt x="14636750" y="7942446"/>
                  <a:pt x="14635936" y="7941488"/>
                  <a:pt x="14634835" y="7940818"/>
                </a:cubicBezTo>
                <a:cubicBezTo>
                  <a:pt x="14630146" y="7933638"/>
                  <a:pt x="14620382" y="7930383"/>
                  <a:pt x="14612485" y="7933733"/>
                </a:cubicBezTo>
                <a:cubicBezTo>
                  <a:pt x="14602867" y="7937803"/>
                  <a:pt x="14599085" y="7948668"/>
                  <a:pt x="14602627" y="7958098"/>
                </a:cubicBezTo>
                <a:cubicBezTo>
                  <a:pt x="14603010" y="7959103"/>
                  <a:pt x="14603584" y="7959917"/>
                  <a:pt x="14604063" y="7960827"/>
                </a:cubicBezTo>
                <a:cubicBezTo>
                  <a:pt x="14599613" y="7964608"/>
                  <a:pt x="14596788" y="7970448"/>
                  <a:pt x="14597124" y="7976097"/>
                </a:cubicBezTo>
                <a:cubicBezTo>
                  <a:pt x="14595161" y="7972267"/>
                  <a:pt x="14591428" y="7969299"/>
                  <a:pt x="14585542" y="7968294"/>
                </a:cubicBezTo>
                <a:cubicBezTo>
                  <a:pt x="14562236" y="7964417"/>
                  <a:pt x="14551516" y="8000078"/>
                  <a:pt x="14575110" y="8004003"/>
                </a:cubicBezTo>
                <a:cubicBezTo>
                  <a:pt x="14590041" y="8006493"/>
                  <a:pt x="14599708" y="7992803"/>
                  <a:pt x="14598608" y="7981601"/>
                </a:cubicBezTo>
                <a:cubicBezTo>
                  <a:pt x="14601719" y="7989596"/>
                  <a:pt x="14609088" y="7994382"/>
                  <a:pt x="14618037" y="7993712"/>
                </a:cubicBezTo>
                <a:cubicBezTo>
                  <a:pt x="14629715" y="7992898"/>
                  <a:pt x="14643497" y="7990457"/>
                  <a:pt x="14651680" y="7981314"/>
                </a:cubicBezTo>
                <a:cubicBezTo>
                  <a:pt x="14652973" y="7980405"/>
                  <a:pt x="14654217" y="7979447"/>
                  <a:pt x="14655318" y="7978347"/>
                </a:cubicBezTo>
                <a:cubicBezTo>
                  <a:pt x="14660822" y="7972842"/>
                  <a:pt x="14662784" y="7964800"/>
                  <a:pt x="14659625" y="7957429"/>
                </a:cubicBezTo>
                <a:close/>
                <a:moveTo>
                  <a:pt x="14649576" y="7882420"/>
                </a:moveTo>
                <a:lnTo>
                  <a:pt x="14657711" y="7883760"/>
                </a:lnTo>
                <a:cubicBezTo>
                  <a:pt x="14667617" y="7885435"/>
                  <a:pt x="14676950" y="7875957"/>
                  <a:pt x="14677667" y="7866623"/>
                </a:cubicBezTo>
                <a:cubicBezTo>
                  <a:pt x="14678480" y="7855853"/>
                  <a:pt x="14670440" y="7848338"/>
                  <a:pt x="14660487" y="7846662"/>
                </a:cubicBezTo>
                <a:lnTo>
                  <a:pt x="14652351" y="7845322"/>
                </a:lnTo>
                <a:cubicBezTo>
                  <a:pt x="14642444" y="7843646"/>
                  <a:pt x="14633112" y="7853125"/>
                  <a:pt x="14632395" y="7862458"/>
                </a:cubicBezTo>
                <a:cubicBezTo>
                  <a:pt x="14631581" y="7873229"/>
                  <a:pt x="14639621" y="7880744"/>
                  <a:pt x="14649576" y="7882420"/>
                </a:cubicBezTo>
                <a:close/>
                <a:moveTo>
                  <a:pt x="14652733" y="7936893"/>
                </a:moveTo>
                <a:cubicBezTo>
                  <a:pt x="14647422" y="7960444"/>
                  <a:pt x="14684033" y="7968677"/>
                  <a:pt x="14689297" y="7945126"/>
                </a:cubicBezTo>
                <a:cubicBezTo>
                  <a:pt x="14694560" y="7921575"/>
                  <a:pt x="14657998" y="7913390"/>
                  <a:pt x="14652733" y="7936893"/>
                </a:cubicBezTo>
                <a:close/>
                <a:moveTo>
                  <a:pt x="14701118" y="7762080"/>
                </a:moveTo>
                <a:cubicBezTo>
                  <a:pt x="14696380" y="7754038"/>
                  <a:pt x="14683888" y="7749539"/>
                  <a:pt x="14675657" y="7755426"/>
                </a:cubicBezTo>
                <a:cubicBezTo>
                  <a:pt x="14673934" y="7756623"/>
                  <a:pt x="14672260" y="7757867"/>
                  <a:pt x="14670537" y="7759112"/>
                </a:cubicBezTo>
                <a:cubicBezTo>
                  <a:pt x="14671685" y="7757197"/>
                  <a:pt x="14672546" y="7755139"/>
                  <a:pt x="14672834" y="7752985"/>
                </a:cubicBezTo>
                <a:cubicBezTo>
                  <a:pt x="14674173" y="7742454"/>
                  <a:pt x="14667808" y="7733647"/>
                  <a:pt x="14657519" y="7731349"/>
                </a:cubicBezTo>
                <a:lnTo>
                  <a:pt x="14649383" y="7729530"/>
                </a:lnTo>
                <a:cubicBezTo>
                  <a:pt x="14639812" y="7727376"/>
                  <a:pt x="14628949" y="7735130"/>
                  <a:pt x="14627752" y="7744847"/>
                </a:cubicBezTo>
                <a:cubicBezTo>
                  <a:pt x="14626461" y="7755331"/>
                  <a:pt x="14632777" y="7764186"/>
                  <a:pt x="14643066" y="7766483"/>
                </a:cubicBezTo>
                <a:lnTo>
                  <a:pt x="14651203" y="7768303"/>
                </a:lnTo>
                <a:cubicBezTo>
                  <a:pt x="14654696" y="7769116"/>
                  <a:pt x="14658238" y="7768255"/>
                  <a:pt x="14661587" y="7766771"/>
                </a:cubicBezTo>
                <a:cubicBezTo>
                  <a:pt x="14656849" y="7772659"/>
                  <a:pt x="14655318" y="7780509"/>
                  <a:pt x="14659529" y="7787737"/>
                </a:cubicBezTo>
                <a:cubicBezTo>
                  <a:pt x="14664267" y="7795827"/>
                  <a:pt x="14676758" y="7800278"/>
                  <a:pt x="14684990" y="7794391"/>
                </a:cubicBezTo>
                <a:lnTo>
                  <a:pt x="14694513" y="7787593"/>
                </a:lnTo>
                <a:cubicBezTo>
                  <a:pt x="14702600" y="7781657"/>
                  <a:pt x="14706478" y="7771270"/>
                  <a:pt x="14701118" y="7762080"/>
                </a:cubicBezTo>
                <a:close/>
                <a:moveTo>
                  <a:pt x="14790083" y="7723690"/>
                </a:moveTo>
                <a:cubicBezTo>
                  <a:pt x="14792189" y="7708899"/>
                  <a:pt x="14778837" y="7701336"/>
                  <a:pt x="14767495" y="7703346"/>
                </a:cubicBezTo>
                <a:cubicBezTo>
                  <a:pt x="14767495" y="7703107"/>
                  <a:pt x="14767544" y="7702820"/>
                  <a:pt x="14767590" y="7702580"/>
                </a:cubicBezTo>
                <a:cubicBezTo>
                  <a:pt x="14773286" y="7699900"/>
                  <a:pt x="14777402" y="7694634"/>
                  <a:pt x="14778407" y="7687789"/>
                </a:cubicBezTo>
                <a:lnTo>
                  <a:pt x="14780752" y="7671274"/>
                </a:lnTo>
                <a:cubicBezTo>
                  <a:pt x="14782140" y="7661558"/>
                  <a:pt x="14773957" y="7651266"/>
                  <a:pt x="14764097" y="7650643"/>
                </a:cubicBezTo>
                <a:cubicBezTo>
                  <a:pt x="14760939" y="7650452"/>
                  <a:pt x="14757972" y="7651027"/>
                  <a:pt x="14755243" y="7652079"/>
                </a:cubicBezTo>
                <a:cubicBezTo>
                  <a:pt x="14753568" y="7650261"/>
                  <a:pt x="14750936" y="7649351"/>
                  <a:pt x="14748830" y="7647915"/>
                </a:cubicBezTo>
                <a:cubicBezTo>
                  <a:pt x="14749309" y="7638629"/>
                  <a:pt x="14743901" y="7628433"/>
                  <a:pt x="14732225" y="7626471"/>
                </a:cubicBezTo>
                <a:cubicBezTo>
                  <a:pt x="14719111" y="7624317"/>
                  <a:pt x="14713034" y="7634799"/>
                  <a:pt x="14713944" y="7645235"/>
                </a:cubicBezTo>
                <a:cubicBezTo>
                  <a:pt x="14711981" y="7643990"/>
                  <a:pt x="14709875" y="7642889"/>
                  <a:pt x="14707386" y="7642506"/>
                </a:cubicBezTo>
                <a:lnTo>
                  <a:pt x="14699155" y="7641357"/>
                </a:lnTo>
                <a:cubicBezTo>
                  <a:pt x="14696906" y="7641022"/>
                  <a:pt x="14694608" y="7641166"/>
                  <a:pt x="14692359" y="7641692"/>
                </a:cubicBezTo>
                <a:cubicBezTo>
                  <a:pt x="14698533" y="7638485"/>
                  <a:pt x="14703031" y="7631210"/>
                  <a:pt x="14703079" y="7624699"/>
                </a:cubicBezTo>
                <a:cubicBezTo>
                  <a:pt x="14703176" y="7613498"/>
                  <a:pt x="14694560" y="7607227"/>
                  <a:pt x="14684511" y="7605791"/>
                </a:cubicBezTo>
                <a:lnTo>
                  <a:pt x="14681927" y="7605409"/>
                </a:lnTo>
                <a:cubicBezTo>
                  <a:pt x="14687718" y="7602058"/>
                  <a:pt x="14691833" y="7595931"/>
                  <a:pt x="14691642" y="7588894"/>
                </a:cubicBezTo>
                <a:cubicBezTo>
                  <a:pt x="14691451" y="7581571"/>
                  <a:pt x="14686665" y="7575109"/>
                  <a:pt x="14680204" y="7572236"/>
                </a:cubicBezTo>
                <a:cubicBezTo>
                  <a:pt x="14676998" y="7568599"/>
                  <a:pt x="14672403" y="7566157"/>
                  <a:pt x="14667235" y="7565296"/>
                </a:cubicBezTo>
                <a:lnTo>
                  <a:pt x="14659098" y="7563955"/>
                </a:lnTo>
                <a:cubicBezTo>
                  <a:pt x="14650581" y="7562519"/>
                  <a:pt x="14642875" y="7569508"/>
                  <a:pt x="14640386" y="7577358"/>
                </a:cubicBezTo>
                <a:cubicBezTo>
                  <a:pt x="14633973" y="7587410"/>
                  <a:pt x="14636605" y="7603733"/>
                  <a:pt x="14651920" y="7606270"/>
                </a:cubicBezTo>
                <a:cubicBezTo>
                  <a:pt x="14652303" y="7606318"/>
                  <a:pt x="14652542" y="7606174"/>
                  <a:pt x="14652878" y="7606222"/>
                </a:cubicBezTo>
                <a:cubicBezTo>
                  <a:pt x="14655558" y="7607563"/>
                  <a:pt x="14658429" y="7608520"/>
                  <a:pt x="14661540" y="7608425"/>
                </a:cubicBezTo>
                <a:cubicBezTo>
                  <a:pt x="14662736" y="7608376"/>
                  <a:pt x="14663981" y="7608329"/>
                  <a:pt x="14665177" y="7608329"/>
                </a:cubicBezTo>
                <a:cubicBezTo>
                  <a:pt x="14660582" y="7612062"/>
                  <a:pt x="14657328" y="7617711"/>
                  <a:pt x="14657280" y="7623120"/>
                </a:cubicBezTo>
                <a:cubicBezTo>
                  <a:pt x="14657185" y="7634321"/>
                  <a:pt x="14665799" y="7640592"/>
                  <a:pt x="14675848" y="7642028"/>
                </a:cubicBezTo>
                <a:lnTo>
                  <a:pt x="14684080" y="7643176"/>
                </a:lnTo>
                <a:cubicBezTo>
                  <a:pt x="14685324" y="7643368"/>
                  <a:pt x="14686568" y="7643320"/>
                  <a:pt x="14687765" y="7643176"/>
                </a:cubicBezTo>
                <a:cubicBezTo>
                  <a:pt x="14682453" y="7645761"/>
                  <a:pt x="14678242" y="7650596"/>
                  <a:pt x="14677524" y="7656771"/>
                </a:cubicBezTo>
                <a:cubicBezTo>
                  <a:pt x="14676422" y="7666297"/>
                  <a:pt x="14682213" y="7675966"/>
                  <a:pt x="14691928" y="7677976"/>
                </a:cubicBezTo>
                <a:cubicBezTo>
                  <a:pt x="14691785" y="7679700"/>
                  <a:pt x="14691977" y="7681423"/>
                  <a:pt x="14692359" y="7683146"/>
                </a:cubicBezTo>
                <a:cubicBezTo>
                  <a:pt x="14683411" y="7680800"/>
                  <a:pt x="14673791" y="7684247"/>
                  <a:pt x="14672069" y="7696022"/>
                </a:cubicBezTo>
                <a:cubicBezTo>
                  <a:pt x="14671254" y="7701623"/>
                  <a:pt x="14673120" y="7706074"/>
                  <a:pt x="14675848" y="7709904"/>
                </a:cubicBezTo>
                <a:cubicBezTo>
                  <a:pt x="14675657" y="7710622"/>
                  <a:pt x="14675226" y="7711244"/>
                  <a:pt x="14675083" y="7712010"/>
                </a:cubicBezTo>
                <a:lnTo>
                  <a:pt x="14673696" y="7720148"/>
                </a:lnTo>
                <a:cubicBezTo>
                  <a:pt x="14672115" y="7729769"/>
                  <a:pt x="14680395" y="7740108"/>
                  <a:pt x="14690062" y="7740731"/>
                </a:cubicBezTo>
                <a:cubicBezTo>
                  <a:pt x="14697576" y="7741257"/>
                  <a:pt x="14703941" y="7737811"/>
                  <a:pt x="14707626" y="7732067"/>
                </a:cubicBezTo>
                <a:cubicBezTo>
                  <a:pt x="14710497" y="7735609"/>
                  <a:pt x="14713847" y="7738481"/>
                  <a:pt x="14717867" y="7739630"/>
                </a:cubicBezTo>
                <a:cubicBezTo>
                  <a:pt x="14730070" y="7743029"/>
                  <a:pt x="14747155" y="7741640"/>
                  <a:pt x="14756775" y="7732689"/>
                </a:cubicBezTo>
                <a:cubicBezTo>
                  <a:pt x="14766155" y="7743172"/>
                  <a:pt x="14787548" y="7741593"/>
                  <a:pt x="14790083" y="7723690"/>
                </a:cubicBezTo>
                <a:close/>
                <a:moveTo>
                  <a:pt x="14823105" y="7521496"/>
                </a:moveTo>
                <a:lnTo>
                  <a:pt x="14816309" y="7511971"/>
                </a:lnTo>
                <a:cubicBezTo>
                  <a:pt x="14810472" y="7503833"/>
                  <a:pt x="14798699" y="7501631"/>
                  <a:pt x="14790419" y="7507424"/>
                </a:cubicBezTo>
                <a:cubicBezTo>
                  <a:pt x="14782235" y="7513167"/>
                  <a:pt x="14779985" y="7525134"/>
                  <a:pt x="14785873" y="7533320"/>
                </a:cubicBezTo>
                <a:cubicBezTo>
                  <a:pt x="14788122" y="7536479"/>
                  <a:pt x="14790371" y="7539638"/>
                  <a:pt x="14792668" y="7542845"/>
                </a:cubicBezTo>
                <a:cubicBezTo>
                  <a:pt x="14798507" y="7551031"/>
                  <a:pt x="14810279" y="7553233"/>
                  <a:pt x="14818558" y="7547441"/>
                </a:cubicBezTo>
                <a:cubicBezTo>
                  <a:pt x="14826743" y="7541696"/>
                  <a:pt x="14828944" y="7529729"/>
                  <a:pt x="14823105" y="7521496"/>
                </a:cubicBezTo>
                <a:close/>
                <a:moveTo>
                  <a:pt x="14825498" y="7670892"/>
                </a:moveTo>
                <a:cubicBezTo>
                  <a:pt x="14824685" y="7681662"/>
                  <a:pt x="14832725" y="7689177"/>
                  <a:pt x="14842631" y="7690853"/>
                </a:cubicBezTo>
                <a:lnTo>
                  <a:pt x="14850766" y="7692193"/>
                </a:lnTo>
                <a:cubicBezTo>
                  <a:pt x="14860673" y="7693868"/>
                  <a:pt x="14870005" y="7684390"/>
                  <a:pt x="14870722" y="7675056"/>
                </a:cubicBezTo>
                <a:cubicBezTo>
                  <a:pt x="14871537" y="7664286"/>
                  <a:pt x="14863497" y="7656771"/>
                  <a:pt x="14853591" y="7655095"/>
                </a:cubicBezTo>
                <a:lnTo>
                  <a:pt x="14845455" y="7653755"/>
                </a:lnTo>
                <a:cubicBezTo>
                  <a:pt x="14835500" y="7652079"/>
                  <a:pt x="14826216" y="7661510"/>
                  <a:pt x="14825498" y="7670892"/>
                </a:cubicBezTo>
                <a:close/>
                <a:moveTo>
                  <a:pt x="14851580" y="7438781"/>
                </a:moveTo>
                <a:cubicBezTo>
                  <a:pt x="14853255" y="7428872"/>
                  <a:pt x="14845980" y="7419059"/>
                  <a:pt x="14836122" y="7417479"/>
                </a:cubicBezTo>
                <a:cubicBezTo>
                  <a:pt x="14826121" y="7415900"/>
                  <a:pt x="14816500" y="7423033"/>
                  <a:pt x="14814825" y="7432941"/>
                </a:cubicBezTo>
                <a:lnTo>
                  <a:pt x="14813438" y="7441079"/>
                </a:lnTo>
                <a:cubicBezTo>
                  <a:pt x="14811811" y="7450987"/>
                  <a:pt x="14819037" y="7460800"/>
                  <a:pt x="14828896" y="7462332"/>
                </a:cubicBezTo>
                <a:cubicBezTo>
                  <a:pt x="14838898" y="7463959"/>
                  <a:pt x="14848517" y="7456827"/>
                  <a:pt x="14850192" y="7446871"/>
                </a:cubicBezTo>
                <a:lnTo>
                  <a:pt x="14851580" y="7438781"/>
                </a:lnTo>
                <a:close/>
                <a:moveTo>
                  <a:pt x="14866560" y="7348933"/>
                </a:moveTo>
                <a:cubicBezTo>
                  <a:pt x="14867613" y="7338785"/>
                  <a:pt x="14861200" y="7329498"/>
                  <a:pt x="14850958" y="7327775"/>
                </a:cubicBezTo>
                <a:lnTo>
                  <a:pt x="14842823" y="7326387"/>
                </a:lnTo>
                <a:cubicBezTo>
                  <a:pt x="14833251" y="7324808"/>
                  <a:pt x="14822722" y="7332132"/>
                  <a:pt x="14821669" y="7342040"/>
                </a:cubicBezTo>
                <a:cubicBezTo>
                  <a:pt x="14820616" y="7352188"/>
                  <a:pt x="14827029" y="7361474"/>
                  <a:pt x="14837271" y="7363198"/>
                </a:cubicBezTo>
                <a:lnTo>
                  <a:pt x="14845406" y="7364538"/>
                </a:lnTo>
                <a:cubicBezTo>
                  <a:pt x="14854978" y="7366166"/>
                  <a:pt x="14865555" y="7358842"/>
                  <a:pt x="14866560" y="7348933"/>
                </a:cubicBezTo>
                <a:close/>
                <a:moveTo>
                  <a:pt x="14878524" y="7277036"/>
                </a:moveTo>
                <a:cubicBezTo>
                  <a:pt x="14880151" y="7267127"/>
                  <a:pt x="14874886" y="7257075"/>
                  <a:pt x="14864645" y="7254682"/>
                </a:cubicBezTo>
                <a:cubicBezTo>
                  <a:pt x="14855361" y="7252527"/>
                  <a:pt x="14843971" y="7258607"/>
                  <a:pt x="14842296" y="7268563"/>
                </a:cubicBezTo>
                <a:lnTo>
                  <a:pt x="14840956" y="7276700"/>
                </a:lnTo>
                <a:cubicBezTo>
                  <a:pt x="14839281" y="7286609"/>
                  <a:pt x="14844593" y="7296662"/>
                  <a:pt x="14854834" y="7299055"/>
                </a:cubicBezTo>
                <a:cubicBezTo>
                  <a:pt x="14864118" y="7301257"/>
                  <a:pt x="14875508" y="7295129"/>
                  <a:pt x="14877184" y="7285173"/>
                </a:cubicBezTo>
                <a:lnTo>
                  <a:pt x="14878524" y="7277036"/>
                </a:lnTo>
                <a:close/>
                <a:moveTo>
                  <a:pt x="14909822" y="7197719"/>
                </a:moveTo>
                <a:cubicBezTo>
                  <a:pt x="14911880" y="7198964"/>
                  <a:pt x="14914178" y="7199920"/>
                  <a:pt x="14916858" y="7200400"/>
                </a:cubicBezTo>
                <a:cubicBezTo>
                  <a:pt x="14940404" y="7204325"/>
                  <a:pt x="14941457" y="7167131"/>
                  <a:pt x="14918197" y="7163206"/>
                </a:cubicBezTo>
                <a:cubicBezTo>
                  <a:pt x="14910493" y="7161914"/>
                  <a:pt x="14905419" y="7165217"/>
                  <a:pt x="14902644" y="7170147"/>
                </a:cubicBezTo>
                <a:cubicBezTo>
                  <a:pt x="14901495" y="7167514"/>
                  <a:pt x="14899916" y="7165168"/>
                  <a:pt x="14897524" y="7163397"/>
                </a:cubicBezTo>
                <a:cubicBezTo>
                  <a:pt x="14889436" y="7157509"/>
                  <a:pt x="14877758" y="7158132"/>
                  <a:pt x="14871393" y="7166366"/>
                </a:cubicBezTo>
                <a:cubicBezTo>
                  <a:pt x="14871153" y="7166653"/>
                  <a:pt x="14870915" y="7166940"/>
                  <a:pt x="14870676" y="7167275"/>
                </a:cubicBezTo>
                <a:cubicBezTo>
                  <a:pt x="14865555" y="7168711"/>
                  <a:pt x="14861009" y="7172061"/>
                  <a:pt x="14859285" y="7177471"/>
                </a:cubicBezTo>
                <a:cubicBezTo>
                  <a:pt x="14857131" y="7184459"/>
                  <a:pt x="14855744" y="7191161"/>
                  <a:pt x="14859620" y="7197910"/>
                </a:cubicBezTo>
                <a:cubicBezTo>
                  <a:pt x="14862636" y="7203128"/>
                  <a:pt x="14867660" y="7206096"/>
                  <a:pt x="14873068" y="7206957"/>
                </a:cubicBezTo>
                <a:lnTo>
                  <a:pt x="14876036" y="7213180"/>
                </a:lnTo>
                <a:cubicBezTo>
                  <a:pt x="14880199" y="7221987"/>
                  <a:pt x="14891445" y="7227157"/>
                  <a:pt x="14900586" y="7222562"/>
                </a:cubicBezTo>
                <a:cubicBezTo>
                  <a:pt x="14909440" y="7218159"/>
                  <a:pt x="14914464" y="7207436"/>
                  <a:pt x="14910014" y="7198006"/>
                </a:cubicBezTo>
                <a:lnTo>
                  <a:pt x="14909822" y="7197719"/>
                </a:lnTo>
                <a:close/>
                <a:moveTo>
                  <a:pt x="14977827" y="7334908"/>
                </a:moveTo>
                <a:cubicBezTo>
                  <a:pt x="14979311" y="7325191"/>
                  <a:pt x="14973520" y="7314755"/>
                  <a:pt x="14963279" y="7312984"/>
                </a:cubicBezTo>
                <a:lnTo>
                  <a:pt x="14955143" y="7311644"/>
                </a:lnTo>
                <a:cubicBezTo>
                  <a:pt x="14945572" y="7310016"/>
                  <a:pt x="14934804" y="7316048"/>
                  <a:pt x="14933224" y="7326196"/>
                </a:cubicBezTo>
                <a:cubicBezTo>
                  <a:pt x="14932794" y="7328924"/>
                  <a:pt x="14933081" y="7331701"/>
                  <a:pt x="14933751" y="7334333"/>
                </a:cubicBezTo>
                <a:cubicBezTo>
                  <a:pt x="14933368" y="7335482"/>
                  <a:pt x="14932746" y="7336583"/>
                  <a:pt x="14932555" y="7337876"/>
                </a:cubicBezTo>
                <a:lnTo>
                  <a:pt x="14931214" y="7346013"/>
                </a:lnTo>
                <a:cubicBezTo>
                  <a:pt x="14930258" y="7351709"/>
                  <a:pt x="14933177" y="7357358"/>
                  <a:pt x="14937532" y="7361331"/>
                </a:cubicBezTo>
                <a:cubicBezTo>
                  <a:pt x="14930592" y="7363676"/>
                  <a:pt x="14926046" y="7369708"/>
                  <a:pt x="14924754" y="7377606"/>
                </a:cubicBezTo>
                <a:lnTo>
                  <a:pt x="14923414" y="7385743"/>
                </a:lnTo>
                <a:cubicBezTo>
                  <a:pt x="14921787" y="7395365"/>
                  <a:pt x="14931454" y="7405321"/>
                  <a:pt x="14940786" y="7405512"/>
                </a:cubicBezTo>
                <a:cubicBezTo>
                  <a:pt x="14951697" y="7405704"/>
                  <a:pt x="14958781" y="7398476"/>
                  <a:pt x="14960503" y="7388137"/>
                </a:cubicBezTo>
                <a:lnTo>
                  <a:pt x="14961892" y="7379999"/>
                </a:lnTo>
                <a:cubicBezTo>
                  <a:pt x="14962800" y="7374494"/>
                  <a:pt x="14959881" y="7369086"/>
                  <a:pt x="14955574" y="7365256"/>
                </a:cubicBezTo>
                <a:cubicBezTo>
                  <a:pt x="14962274" y="7363007"/>
                  <a:pt x="14966964" y="7357214"/>
                  <a:pt x="14968256" y="7349507"/>
                </a:cubicBezTo>
                <a:lnTo>
                  <a:pt x="14968639" y="7347114"/>
                </a:lnTo>
                <a:cubicBezTo>
                  <a:pt x="14973281" y="7344625"/>
                  <a:pt x="14976965" y="7340460"/>
                  <a:pt x="14977827" y="7334908"/>
                </a:cubicBezTo>
                <a:close/>
                <a:moveTo>
                  <a:pt x="14967107" y="7185848"/>
                </a:moveTo>
                <a:cubicBezTo>
                  <a:pt x="14966676" y="7186948"/>
                  <a:pt x="14966199" y="7187906"/>
                  <a:pt x="14965720" y="7188911"/>
                </a:cubicBezTo>
                <a:cubicBezTo>
                  <a:pt x="14965671" y="7188911"/>
                  <a:pt x="14965623" y="7188911"/>
                  <a:pt x="14965576" y="7188959"/>
                </a:cubicBezTo>
                <a:cubicBezTo>
                  <a:pt x="14965480" y="7189007"/>
                  <a:pt x="14965337" y="7189007"/>
                  <a:pt x="14965241" y="7189055"/>
                </a:cubicBezTo>
                <a:cubicBezTo>
                  <a:pt x="14965049" y="7189055"/>
                  <a:pt x="14964572" y="7189102"/>
                  <a:pt x="14963565" y="7189198"/>
                </a:cubicBezTo>
                <a:cubicBezTo>
                  <a:pt x="14954760" y="7189964"/>
                  <a:pt x="14947868" y="7196857"/>
                  <a:pt x="14946672" y="7205425"/>
                </a:cubicBezTo>
                <a:cubicBezTo>
                  <a:pt x="14946338" y="7205617"/>
                  <a:pt x="14945858" y="7205617"/>
                  <a:pt x="14945524" y="7205856"/>
                </a:cubicBezTo>
                <a:cubicBezTo>
                  <a:pt x="14936192" y="7211840"/>
                  <a:pt x="14935618" y="7222467"/>
                  <a:pt x="14939925" y="7231562"/>
                </a:cubicBezTo>
                <a:lnTo>
                  <a:pt x="14943466" y="7239028"/>
                </a:lnTo>
                <a:cubicBezTo>
                  <a:pt x="14947773" y="7248123"/>
                  <a:pt x="14961461" y="7249559"/>
                  <a:pt x="14969165" y="7244629"/>
                </a:cubicBezTo>
                <a:cubicBezTo>
                  <a:pt x="14976727" y="7239746"/>
                  <a:pt x="14978354" y="7231896"/>
                  <a:pt x="14976488" y="7224238"/>
                </a:cubicBezTo>
                <a:cubicBezTo>
                  <a:pt x="14987160" y="7220887"/>
                  <a:pt x="14996156" y="7213707"/>
                  <a:pt x="15000368" y="7202554"/>
                </a:cubicBezTo>
                <a:cubicBezTo>
                  <a:pt x="15003813" y="7193507"/>
                  <a:pt x="15001947" y="7182018"/>
                  <a:pt x="14992137" y="7177615"/>
                </a:cubicBezTo>
                <a:cubicBezTo>
                  <a:pt x="14983666" y="7173881"/>
                  <a:pt x="14970792" y="7176130"/>
                  <a:pt x="14967107" y="7185848"/>
                </a:cubicBezTo>
                <a:close/>
                <a:moveTo>
                  <a:pt x="15016305" y="7176561"/>
                </a:moveTo>
                <a:cubicBezTo>
                  <a:pt x="15037936" y="7166270"/>
                  <a:pt x="15022239" y="7132523"/>
                  <a:pt x="15000608" y="7142814"/>
                </a:cubicBezTo>
                <a:cubicBezTo>
                  <a:pt x="14978976" y="7153154"/>
                  <a:pt x="14994674" y="7186853"/>
                  <a:pt x="15016305" y="7176561"/>
                </a:cubicBezTo>
                <a:close/>
                <a:moveTo>
                  <a:pt x="15011950" y="7238310"/>
                </a:moveTo>
                <a:cubicBezTo>
                  <a:pt x="15001947" y="7243098"/>
                  <a:pt x="14999315" y="7253389"/>
                  <a:pt x="15001421" y="7261957"/>
                </a:cubicBezTo>
                <a:cubicBezTo>
                  <a:pt x="14999650" y="7261048"/>
                  <a:pt x="14997879" y="7260139"/>
                  <a:pt x="14995630" y="7259755"/>
                </a:cubicBezTo>
                <a:cubicBezTo>
                  <a:pt x="14972036" y="7255830"/>
                  <a:pt x="14968017" y="7292784"/>
                  <a:pt x="14991610" y="7296709"/>
                </a:cubicBezTo>
                <a:cubicBezTo>
                  <a:pt x="15006350" y="7299198"/>
                  <a:pt x="15013480" y="7285652"/>
                  <a:pt x="15010945" y="7274211"/>
                </a:cubicBezTo>
                <a:cubicBezTo>
                  <a:pt x="15014487" y="7275695"/>
                  <a:pt x="15018697" y="7275983"/>
                  <a:pt x="15023578" y="7273637"/>
                </a:cubicBezTo>
                <a:cubicBezTo>
                  <a:pt x="15044827" y="7263537"/>
                  <a:pt x="15033533" y="7228019"/>
                  <a:pt x="15011950" y="7238310"/>
                </a:cubicBezTo>
                <a:close/>
                <a:moveTo>
                  <a:pt x="15098140" y="7035877"/>
                </a:moveTo>
                <a:lnTo>
                  <a:pt x="15094599" y="7028411"/>
                </a:lnTo>
                <a:cubicBezTo>
                  <a:pt x="15090579" y="7019938"/>
                  <a:pt x="15081535" y="7015151"/>
                  <a:pt x="15072393" y="7017688"/>
                </a:cubicBezTo>
                <a:cubicBezTo>
                  <a:pt x="15071866" y="7015151"/>
                  <a:pt x="15070910" y="7012758"/>
                  <a:pt x="15069331" y="7010651"/>
                </a:cubicBezTo>
                <a:cubicBezTo>
                  <a:pt x="15063252" y="7002418"/>
                  <a:pt x="15051527" y="7000887"/>
                  <a:pt x="15043344" y="7006726"/>
                </a:cubicBezTo>
                <a:cubicBezTo>
                  <a:pt x="15040185" y="7008976"/>
                  <a:pt x="15037026" y="7011274"/>
                  <a:pt x="15033821" y="7013523"/>
                </a:cubicBezTo>
                <a:cubicBezTo>
                  <a:pt x="15025636" y="7019364"/>
                  <a:pt x="15024009" y="7031570"/>
                  <a:pt x="15029944" y="7039516"/>
                </a:cubicBezTo>
                <a:cubicBezTo>
                  <a:pt x="15036021" y="7047749"/>
                  <a:pt x="15047746" y="7049281"/>
                  <a:pt x="15055931" y="7043441"/>
                </a:cubicBezTo>
                <a:lnTo>
                  <a:pt x="15059759" y="7040713"/>
                </a:lnTo>
                <a:cubicBezTo>
                  <a:pt x="15059902" y="7041191"/>
                  <a:pt x="15059807" y="7041718"/>
                  <a:pt x="15060046" y="7042196"/>
                </a:cubicBezTo>
                <a:lnTo>
                  <a:pt x="15063588" y="7049664"/>
                </a:lnTo>
                <a:cubicBezTo>
                  <a:pt x="15067895" y="7058711"/>
                  <a:pt x="15077993" y="7063929"/>
                  <a:pt x="15087755" y="7060051"/>
                </a:cubicBezTo>
                <a:cubicBezTo>
                  <a:pt x="15096656" y="7056509"/>
                  <a:pt x="15102495" y="7044972"/>
                  <a:pt x="15098140" y="7035877"/>
                </a:cubicBezTo>
                <a:close/>
                <a:moveTo>
                  <a:pt x="15123648" y="6964172"/>
                </a:moveTo>
                <a:cubicBezTo>
                  <a:pt x="15100150" y="6960247"/>
                  <a:pt x="15091870" y="6996531"/>
                  <a:pt x="15115561" y="7000456"/>
                </a:cubicBezTo>
                <a:cubicBezTo>
                  <a:pt x="15139059" y="7004381"/>
                  <a:pt x="15147338" y="6968097"/>
                  <a:pt x="15123648" y="6964172"/>
                </a:cubicBezTo>
                <a:close/>
                <a:moveTo>
                  <a:pt x="15129438" y="6886913"/>
                </a:moveTo>
                <a:cubicBezTo>
                  <a:pt x="15126712" y="6887201"/>
                  <a:pt x="15123984" y="6886770"/>
                  <a:pt x="15121304" y="6888206"/>
                </a:cubicBezTo>
                <a:lnTo>
                  <a:pt x="15113886" y="6892227"/>
                </a:lnTo>
                <a:cubicBezTo>
                  <a:pt x="15105175" y="6896965"/>
                  <a:pt x="15102352" y="6910321"/>
                  <a:pt x="15107904" y="6918363"/>
                </a:cubicBezTo>
                <a:cubicBezTo>
                  <a:pt x="15114077" y="6927266"/>
                  <a:pt x="15124701" y="6929420"/>
                  <a:pt x="15134081" y="6924346"/>
                </a:cubicBezTo>
                <a:lnTo>
                  <a:pt x="15141499" y="6920325"/>
                </a:lnTo>
                <a:cubicBezTo>
                  <a:pt x="15149396" y="6916017"/>
                  <a:pt x="15152076" y="6904863"/>
                  <a:pt x="15148486" y="6896774"/>
                </a:cubicBezTo>
                <a:cubicBezTo>
                  <a:pt x="15158296" y="6898306"/>
                  <a:pt x="15168251" y="6894763"/>
                  <a:pt x="15171410" y="6884376"/>
                </a:cubicBezTo>
                <a:cubicBezTo>
                  <a:pt x="15174042" y="6875712"/>
                  <a:pt x="15168921" y="6862836"/>
                  <a:pt x="15158967" y="6861209"/>
                </a:cubicBezTo>
                <a:lnTo>
                  <a:pt x="15150832" y="6859868"/>
                </a:lnTo>
                <a:cubicBezTo>
                  <a:pt x="15140925" y="6858193"/>
                  <a:pt x="15130827" y="6861831"/>
                  <a:pt x="15127668" y="6872314"/>
                </a:cubicBezTo>
                <a:cubicBezTo>
                  <a:pt x="15126281" y="6876765"/>
                  <a:pt x="15127046" y="6882318"/>
                  <a:pt x="15129438" y="6886913"/>
                </a:cubicBezTo>
                <a:close/>
                <a:moveTo>
                  <a:pt x="15091345" y="6827701"/>
                </a:moveTo>
                <a:lnTo>
                  <a:pt x="15083927" y="6831721"/>
                </a:lnTo>
                <a:cubicBezTo>
                  <a:pt x="15077274" y="6835360"/>
                  <a:pt x="15072919" y="6842014"/>
                  <a:pt x="15072872" y="6849193"/>
                </a:cubicBezTo>
                <a:cubicBezTo>
                  <a:pt x="15069283" y="6849242"/>
                  <a:pt x="15065741" y="6849911"/>
                  <a:pt x="15062821" y="6851778"/>
                </a:cubicBezTo>
                <a:cubicBezTo>
                  <a:pt x="15061817" y="6852401"/>
                  <a:pt x="15061291" y="6853358"/>
                  <a:pt x="15060429" y="6854124"/>
                </a:cubicBezTo>
                <a:cubicBezTo>
                  <a:pt x="15053011" y="6855129"/>
                  <a:pt x="15046359" y="6860011"/>
                  <a:pt x="15044541" y="6867719"/>
                </a:cubicBezTo>
                <a:cubicBezTo>
                  <a:pt x="15042865" y="6867575"/>
                  <a:pt x="15041142" y="6867670"/>
                  <a:pt x="15039420" y="6868006"/>
                </a:cubicBezTo>
                <a:cubicBezTo>
                  <a:pt x="15041955" y="6859198"/>
                  <a:pt x="15038750" y="6849529"/>
                  <a:pt x="15027120" y="6847566"/>
                </a:cubicBezTo>
                <a:cubicBezTo>
                  <a:pt x="15010035" y="6844694"/>
                  <a:pt x="14999698" y="6862979"/>
                  <a:pt x="15004532" y="6874516"/>
                </a:cubicBezTo>
                <a:cubicBezTo>
                  <a:pt x="14994769" y="6878010"/>
                  <a:pt x="14985341" y="6883514"/>
                  <a:pt x="14982756" y="6891987"/>
                </a:cubicBezTo>
                <a:cubicBezTo>
                  <a:pt x="14979071" y="6904002"/>
                  <a:pt x="14980076" y="6921043"/>
                  <a:pt x="14988692" y="6930808"/>
                </a:cubicBezTo>
                <a:cubicBezTo>
                  <a:pt x="14985533" y="6933537"/>
                  <a:pt x="14983809" y="6937414"/>
                  <a:pt x="14982947" y="6941579"/>
                </a:cubicBezTo>
                <a:cubicBezTo>
                  <a:pt x="14976343" y="6942919"/>
                  <a:pt x="14970840" y="6947753"/>
                  <a:pt x="14968448" y="6954455"/>
                </a:cubicBezTo>
                <a:lnTo>
                  <a:pt x="14964523" y="6965464"/>
                </a:lnTo>
                <a:cubicBezTo>
                  <a:pt x="14962417" y="6971400"/>
                  <a:pt x="14964523" y="6977671"/>
                  <a:pt x="14968543" y="6982361"/>
                </a:cubicBezTo>
                <a:cubicBezTo>
                  <a:pt x="14965432" y="6983415"/>
                  <a:pt x="14962991" y="6985329"/>
                  <a:pt x="14961030" y="6987723"/>
                </a:cubicBezTo>
                <a:cubicBezTo>
                  <a:pt x="14954138" y="6982936"/>
                  <a:pt x="14944805" y="6982410"/>
                  <a:pt x="14938201" y="6991121"/>
                </a:cubicBezTo>
                <a:cubicBezTo>
                  <a:pt x="14930449" y="7001269"/>
                  <a:pt x="14919824" y="7011561"/>
                  <a:pt x="14917432" y="7024629"/>
                </a:cubicBezTo>
                <a:cubicBezTo>
                  <a:pt x="14917097" y="7026400"/>
                  <a:pt x="14917001" y="7028075"/>
                  <a:pt x="14916953" y="7029703"/>
                </a:cubicBezTo>
                <a:lnTo>
                  <a:pt x="14915134" y="7034825"/>
                </a:lnTo>
                <a:cubicBezTo>
                  <a:pt x="14911784" y="7044303"/>
                  <a:pt x="14918676" y="7055169"/>
                  <a:pt x="14927912" y="7057801"/>
                </a:cubicBezTo>
                <a:cubicBezTo>
                  <a:pt x="14928679" y="7057993"/>
                  <a:pt x="14929396" y="7058088"/>
                  <a:pt x="14930114" y="7058184"/>
                </a:cubicBezTo>
                <a:cubicBezTo>
                  <a:pt x="14932028" y="7060147"/>
                  <a:pt x="14934039" y="7062013"/>
                  <a:pt x="14936097" y="7063785"/>
                </a:cubicBezTo>
                <a:cubicBezTo>
                  <a:pt x="14938728" y="7065987"/>
                  <a:pt x="14942125" y="7067279"/>
                  <a:pt x="14945619" y="7067854"/>
                </a:cubicBezTo>
                <a:cubicBezTo>
                  <a:pt x="14947247" y="7069768"/>
                  <a:pt x="14949066" y="7071348"/>
                  <a:pt x="14951170" y="7072114"/>
                </a:cubicBezTo>
                <a:cubicBezTo>
                  <a:pt x="14958397" y="7074698"/>
                  <a:pt x="14964954" y="7076614"/>
                  <a:pt x="14972612" y="7075034"/>
                </a:cubicBezTo>
                <a:cubicBezTo>
                  <a:pt x="14976009" y="7074316"/>
                  <a:pt x="14978354" y="7073454"/>
                  <a:pt x="14981465" y="7071683"/>
                </a:cubicBezTo>
                <a:cubicBezTo>
                  <a:pt x="14971271" y="7080443"/>
                  <a:pt x="14973520" y="7102366"/>
                  <a:pt x="14991323" y="7105334"/>
                </a:cubicBezTo>
                <a:cubicBezTo>
                  <a:pt x="14993238" y="7105621"/>
                  <a:pt x="14994769" y="7105334"/>
                  <a:pt x="14996396" y="7105142"/>
                </a:cubicBezTo>
                <a:cubicBezTo>
                  <a:pt x="14991754" y="7118785"/>
                  <a:pt x="15003288" y="7136783"/>
                  <a:pt x="15019607" y="7128981"/>
                </a:cubicBezTo>
                <a:cubicBezTo>
                  <a:pt x="15039851" y="7119312"/>
                  <a:pt x="15029131" y="7088437"/>
                  <a:pt x="15009796" y="7093367"/>
                </a:cubicBezTo>
                <a:cubicBezTo>
                  <a:pt x="15012620" y="7083362"/>
                  <a:pt x="15008217" y="7070486"/>
                  <a:pt x="14994865" y="7068284"/>
                </a:cubicBezTo>
                <a:cubicBezTo>
                  <a:pt x="14993621" y="7068093"/>
                  <a:pt x="14992711" y="7068380"/>
                  <a:pt x="14991563" y="7068380"/>
                </a:cubicBezTo>
                <a:cubicBezTo>
                  <a:pt x="14996970" y="7066226"/>
                  <a:pt x="15001325" y="7062157"/>
                  <a:pt x="15002617" y="7055599"/>
                </a:cubicBezTo>
                <a:cubicBezTo>
                  <a:pt x="15003622" y="7050526"/>
                  <a:pt x="15002043" y="7044542"/>
                  <a:pt x="14998693" y="7040090"/>
                </a:cubicBezTo>
                <a:cubicBezTo>
                  <a:pt x="14999315" y="7037840"/>
                  <a:pt x="14999506" y="7035543"/>
                  <a:pt x="14999603" y="7033005"/>
                </a:cubicBezTo>
                <a:cubicBezTo>
                  <a:pt x="14999746" y="7032144"/>
                  <a:pt x="14999889" y="7031282"/>
                  <a:pt x="15000080" y="7030421"/>
                </a:cubicBezTo>
                <a:cubicBezTo>
                  <a:pt x="15001182" y="7027166"/>
                  <a:pt x="15001900" y="7023719"/>
                  <a:pt x="15003000" y="7020464"/>
                </a:cubicBezTo>
                <a:cubicBezTo>
                  <a:pt x="15006207" y="7010795"/>
                  <a:pt x="14999937" y="7003423"/>
                  <a:pt x="14991802" y="7000408"/>
                </a:cubicBezTo>
                <a:cubicBezTo>
                  <a:pt x="14992137" y="6995813"/>
                  <a:pt x="14990893" y="6991409"/>
                  <a:pt x="14988021" y="6987818"/>
                </a:cubicBezTo>
                <a:cubicBezTo>
                  <a:pt x="14993476" y="6985856"/>
                  <a:pt x="14998023" y="6981596"/>
                  <a:pt x="15000080" y="6975756"/>
                </a:cubicBezTo>
                <a:cubicBezTo>
                  <a:pt x="15001373" y="6972070"/>
                  <a:pt x="15002665" y="6968432"/>
                  <a:pt x="15004005" y="6964746"/>
                </a:cubicBezTo>
                <a:cubicBezTo>
                  <a:pt x="15004196" y="6964268"/>
                  <a:pt x="15004053" y="6963741"/>
                  <a:pt x="15004149" y="6963262"/>
                </a:cubicBezTo>
                <a:cubicBezTo>
                  <a:pt x="15013864" y="6960965"/>
                  <a:pt x="15018985" y="6951104"/>
                  <a:pt x="15017596" y="6941913"/>
                </a:cubicBezTo>
                <a:cubicBezTo>
                  <a:pt x="15017836" y="6941913"/>
                  <a:pt x="15018123" y="6942009"/>
                  <a:pt x="15018363" y="6942009"/>
                </a:cubicBezTo>
                <a:cubicBezTo>
                  <a:pt x="15020851" y="6947705"/>
                  <a:pt x="15025972" y="6951966"/>
                  <a:pt x="15032768" y="6953066"/>
                </a:cubicBezTo>
                <a:lnTo>
                  <a:pt x="15049087" y="6955795"/>
                </a:lnTo>
                <a:cubicBezTo>
                  <a:pt x="15050618" y="6956034"/>
                  <a:pt x="15052198" y="6955699"/>
                  <a:pt x="15053728" y="6955508"/>
                </a:cubicBezTo>
                <a:cubicBezTo>
                  <a:pt x="15059328" y="6959481"/>
                  <a:pt x="15066698" y="6960965"/>
                  <a:pt x="15073016" y="6957423"/>
                </a:cubicBezTo>
                <a:cubicBezTo>
                  <a:pt x="15081726" y="6952540"/>
                  <a:pt x="15086559" y="6941291"/>
                  <a:pt x="15081486" y="6931957"/>
                </a:cubicBezTo>
                <a:lnTo>
                  <a:pt x="15077466" y="6924538"/>
                </a:lnTo>
                <a:cubicBezTo>
                  <a:pt x="15076892" y="6923436"/>
                  <a:pt x="15075887" y="6922575"/>
                  <a:pt x="15075073" y="6921617"/>
                </a:cubicBezTo>
                <a:cubicBezTo>
                  <a:pt x="15076030" y="6919942"/>
                  <a:pt x="15077562" y="6918889"/>
                  <a:pt x="15078232" y="6916974"/>
                </a:cubicBezTo>
                <a:cubicBezTo>
                  <a:pt x="15081199" y="6908693"/>
                  <a:pt x="15080003" y="6900699"/>
                  <a:pt x="15076700" y="6893567"/>
                </a:cubicBezTo>
                <a:cubicBezTo>
                  <a:pt x="15080482" y="6893567"/>
                  <a:pt x="15084215" y="6892945"/>
                  <a:pt x="15087277" y="6890982"/>
                </a:cubicBezTo>
                <a:cubicBezTo>
                  <a:pt x="15091824" y="6888014"/>
                  <a:pt x="15093976" y="6883754"/>
                  <a:pt x="15094790" y="6879063"/>
                </a:cubicBezTo>
                <a:cubicBezTo>
                  <a:pt x="15095603" y="6879206"/>
                  <a:pt x="15096322" y="6879829"/>
                  <a:pt x="15097087" y="6879829"/>
                </a:cubicBezTo>
                <a:cubicBezTo>
                  <a:pt x="15108190" y="6880211"/>
                  <a:pt x="15114603" y="6871787"/>
                  <a:pt x="15116278" y="6861831"/>
                </a:cubicBezTo>
                <a:lnTo>
                  <a:pt x="15117619" y="6853693"/>
                </a:lnTo>
                <a:cubicBezTo>
                  <a:pt x="15117905" y="6852018"/>
                  <a:pt x="15117427" y="6850486"/>
                  <a:pt x="15117043" y="6848858"/>
                </a:cubicBezTo>
                <a:cubicBezTo>
                  <a:pt x="15118001" y="6845077"/>
                  <a:pt x="15118048" y="6841056"/>
                  <a:pt x="15116230" y="6837035"/>
                </a:cubicBezTo>
                <a:cubicBezTo>
                  <a:pt x="15112450" y="6828323"/>
                  <a:pt x="15100389" y="6822819"/>
                  <a:pt x="15091345" y="6827701"/>
                </a:cubicBezTo>
                <a:close/>
                <a:moveTo>
                  <a:pt x="15121064" y="6601957"/>
                </a:moveTo>
                <a:lnTo>
                  <a:pt x="15130588" y="6595160"/>
                </a:lnTo>
                <a:cubicBezTo>
                  <a:pt x="15138771" y="6589319"/>
                  <a:pt x="15140637" y="6577305"/>
                  <a:pt x="15134798" y="6569215"/>
                </a:cubicBezTo>
                <a:cubicBezTo>
                  <a:pt x="15128865" y="6561029"/>
                  <a:pt x="15117043" y="6559162"/>
                  <a:pt x="15108860" y="6565003"/>
                </a:cubicBezTo>
                <a:lnTo>
                  <a:pt x="15099336" y="6571800"/>
                </a:lnTo>
                <a:cubicBezTo>
                  <a:pt x="15098237" y="6572613"/>
                  <a:pt x="15097518" y="6573714"/>
                  <a:pt x="15096656" y="6574720"/>
                </a:cubicBezTo>
                <a:cubicBezTo>
                  <a:pt x="15096274" y="6571848"/>
                  <a:pt x="15095557" y="6569023"/>
                  <a:pt x="15094120" y="6566390"/>
                </a:cubicBezTo>
                <a:lnTo>
                  <a:pt x="15090100" y="6558971"/>
                </a:lnTo>
                <a:cubicBezTo>
                  <a:pt x="15085219" y="6549972"/>
                  <a:pt x="15071771" y="6548392"/>
                  <a:pt x="15063779" y="6553705"/>
                </a:cubicBezTo>
                <a:cubicBezTo>
                  <a:pt x="15054590" y="6559785"/>
                  <a:pt x="15053633" y="6570986"/>
                  <a:pt x="15058514" y="6580033"/>
                </a:cubicBezTo>
                <a:lnTo>
                  <a:pt x="15062535" y="6587452"/>
                </a:lnTo>
                <a:cubicBezTo>
                  <a:pt x="15067416" y="6596452"/>
                  <a:pt x="15080864" y="6598031"/>
                  <a:pt x="15088856" y="6592718"/>
                </a:cubicBezTo>
                <a:cubicBezTo>
                  <a:pt x="15090243" y="6591760"/>
                  <a:pt x="15091105" y="6590564"/>
                  <a:pt x="15092158" y="6589415"/>
                </a:cubicBezTo>
                <a:cubicBezTo>
                  <a:pt x="15092541" y="6592383"/>
                  <a:pt x="15093354" y="6595255"/>
                  <a:pt x="15095173" y="6597744"/>
                </a:cubicBezTo>
                <a:cubicBezTo>
                  <a:pt x="15101012" y="6605978"/>
                  <a:pt x="15112881" y="6607796"/>
                  <a:pt x="15121064" y="6601957"/>
                </a:cubicBezTo>
                <a:close/>
                <a:moveTo>
                  <a:pt x="15142838" y="6673854"/>
                </a:moveTo>
                <a:cubicBezTo>
                  <a:pt x="15131210" y="6652409"/>
                  <a:pt x="15100150" y="6674332"/>
                  <a:pt x="15111732" y="6695586"/>
                </a:cubicBezTo>
                <a:cubicBezTo>
                  <a:pt x="15123361" y="6716983"/>
                  <a:pt x="15154372" y="6695107"/>
                  <a:pt x="15142838" y="6673854"/>
                </a:cubicBezTo>
                <a:close/>
                <a:moveTo>
                  <a:pt x="15184236" y="6667871"/>
                </a:moveTo>
                <a:cubicBezTo>
                  <a:pt x="15193136" y="6661456"/>
                  <a:pt x="15194811" y="6650925"/>
                  <a:pt x="15189739" y="6641591"/>
                </a:cubicBezTo>
                <a:lnTo>
                  <a:pt x="15185718" y="6634171"/>
                </a:lnTo>
                <a:cubicBezTo>
                  <a:pt x="15180980" y="6625411"/>
                  <a:pt x="15167294" y="6623018"/>
                  <a:pt x="15159446" y="6628667"/>
                </a:cubicBezTo>
                <a:cubicBezTo>
                  <a:pt x="15150544" y="6635081"/>
                  <a:pt x="15148869" y="6645611"/>
                  <a:pt x="15153941" y="6654946"/>
                </a:cubicBezTo>
                <a:lnTo>
                  <a:pt x="15157962" y="6662365"/>
                </a:lnTo>
                <a:cubicBezTo>
                  <a:pt x="15162700" y="6671125"/>
                  <a:pt x="15176387" y="6673519"/>
                  <a:pt x="15184236" y="6667871"/>
                </a:cubicBezTo>
                <a:close/>
                <a:moveTo>
                  <a:pt x="15230035" y="6657531"/>
                </a:moveTo>
                <a:cubicBezTo>
                  <a:pt x="15224053" y="6648627"/>
                  <a:pt x="15213285" y="6646138"/>
                  <a:pt x="15203952" y="6651260"/>
                </a:cubicBezTo>
                <a:lnTo>
                  <a:pt x="15196535" y="6655281"/>
                </a:lnTo>
                <a:cubicBezTo>
                  <a:pt x="15187776" y="6660020"/>
                  <a:pt x="15184713" y="6673183"/>
                  <a:pt x="15190265" y="6681369"/>
                </a:cubicBezTo>
                <a:cubicBezTo>
                  <a:pt x="15196247" y="6690273"/>
                  <a:pt x="15207015" y="6692761"/>
                  <a:pt x="15216348" y="6687688"/>
                </a:cubicBezTo>
                <a:lnTo>
                  <a:pt x="15223765" y="6683667"/>
                </a:lnTo>
                <a:cubicBezTo>
                  <a:pt x="15232476" y="6678880"/>
                  <a:pt x="15235587" y="6665764"/>
                  <a:pt x="15230035" y="6657531"/>
                </a:cubicBezTo>
                <a:close/>
                <a:moveTo>
                  <a:pt x="15237596" y="6499998"/>
                </a:moveTo>
                <a:cubicBezTo>
                  <a:pt x="15231614" y="6491094"/>
                  <a:pt x="15220846" y="6488605"/>
                  <a:pt x="15211513" y="6493728"/>
                </a:cubicBezTo>
                <a:lnTo>
                  <a:pt x="15204096" y="6497748"/>
                </a:lnTo>
                <a:cubicBezTo>
                  <a:pt x="15195387" y="6502487"/>
                  <a:pt x="15192276" y="6515651"/>
                  <a:pt x="15197827" y="6523836"/>
                </a:cubicBezTo>
                <a:cubicBezTo>
                  <a:pt x="15203809" y="6532740"/>
                  <a:pt x="15214529" y="6535228"/>
                  <a:pt x="15223908" y="6530107"/>
                </a:cubicBezTo>
                <a:lnTo>
                  <a:pt x="15231326" y="6526086"/>
                </a:lnTo>
                <a:cubicBezTo>
                  <a:pt x="15240037" y="6521347"/>
                  <a:pt x="15243099" y="6508184"/>
                  <a:pt x="15237596" y="6499998"/>
                </a:cubicBezTo>
                <a:close/>
                <a:moveTo>
                  <a:pt x="15252766" y="6368936"/>
                </a:moveTo>
                <a:cubicBezTo>
                  <a:pt x="15247982" y="6360224"/>
                  <a:pt x="15236686" y="6355198"/>
                  <a:pt x="15227355" y="6360272"/>
                </a:cubicBezTo>
                <a:lnTo>
                  <a:pt x="15212520" y="6368313"/>
                </a:lnTo>
                <a:cubicBezTo>
                  <a:pt x="15203809" y="6373053"/>
                  <a:pt x="15198784" y="6384493"/>
                  <a:pt x="15203857" y="6393732"/>
                </a:cubicBezTo>
                <a:cubicBezTo>
                  <a:pt x="15208642" y="6402444"/>
                  <a:pt x="15219937" y="6407470"/>
                  <a:pt x="15229268" y="6402396"/>
                </a:cubicBezTo>
                <a:lnTo>
                  <a:pt x="15244104" y="6394354"/>
                </a:lnTo>
                <a:cubicBezTo>
                  <a:pt x="15252814" y="6389615"/>
                  <a:pt x="15257840" y="6378175"/>
                  <a:pt x="15252766" y="6368936"/>
                </a:cubicBezTo>
                <a:close/>
                <a:moveTo>
                  <a:pt x="15271192" y="5767765"/>
                </a:moveTo>
                <a:cubicBezTo>
                  <a:pt x="15280188" y="5770685"/>
                  <a:pt x="15288707" y="5768626"/>
                  <a:pt x="15297083" y="5764940"/>
                </a:cubicBezTo>
                <a:cubicBezTo>
                  <a:pt x="15306223" y="5760967"/>
                  <a:pt x="15309191" y="5748330"/>
                  <a:pt x="15304739" y="5740001"/>
                </a:cubicBezTo>
                <a:cubicBezTo>
                  <a:pt x="15300672" y="5732295"/>
                  <a:pt x="15292632" y="5729614"/>
                  <a:pt x="15284783" y="5731002"/>
                </a:cubicBezTo>
                <a:cubicBezTo>
                  <a:pt x="15280524" y="5725928"/>
                  <a:pt x="15274159" y="5723056"/>
                  <a:pt x="15266885" y="5724732"/>
                </a:cubicBezTo>
                <a:cubicBezTo>
                  <a:pt x="15257888" y="5726790"/>
                  <a:pt x="15249895" y="5737369"/>
                  <a:pt x="15253054" y="5746894"/>
                </a:cubicBezTo>
                <a:cubicBezTo>
                  <a:pt x="15256117" y="5756181"/>
                  <a:pt x="15261382" y="5764605"/>
                  <a:pt x="15271192" y="5767765"/>
                </a:cubicBezTo>
                <a:close/>
                <a:moveTo>
                  <a:pt x="15266071" y="6119641"/>
                </a:moveTo>
                <a:cubicBezTo>
                  <a:pt x="15277701" y="6140990"/>
                  <a:pt x="15312014" y="6124858"/>
                  <a:pt x="15300337" y="6103366"/>
                </a:cubicBezTo>
                <a:cubicBezTo>
                  <a:pt x="15288755" y="6081969"/>
                  <a:pt x="15254395" y="6098100"/>
                  <a:pt x="15266071" y="6119641"/>
                </a:cubicBezTo>
                <a:close/>
                <a:moveTo>
                  <a:pt x="15280428" y="5989009"/>
                </a:moveTo>
                <a:cubicBezTo>
                  <a:pt x="15286506" y="6012752"/>
                  <a:pt x="15322494" y="6000641"/>
                  <a:pt x="15316465" y="5977090"/>
                </a:cubicBezTo>
                <a:cubicBezTo>
                  <a:pt x="15310435" y="5953396"/>
                  <a:pt x="15274446" y="5965459"/>
                  <a:pt x="15280428" y="5989009"/>
                </a:cubicBezTo>
                <a:close/>
                <a:moveTo>
                  <a:pt x="15315173" y="6148649"/>
                </a:moveTo>
                <a:cubicBezTo>
                  <a:pt x="15309191" y="6138453"/>
                  <a:pt x="15298853" y="6132613"/>
                  <a:pt x="15287463" y="6130459"/>
                </a:cubicBezTo>
                <a:cubicBezTo>
                  <a:pt x="15277701" y="6128640"/>
                  <a:pt x="15266885" y="6136251"/>
                  <a:pt x="15265737" y="6146255"/>
                </a:cubicBezTo>
                <a:cubicBezTo>
                  <a:pt x="15264539" y="6156738"/>
                  <a:pt x="15271049" y="6166024"/>
                  <a:pt x="15281529" y="6167987"/>
                </a:cubicBezTo>
                <a:cubicBezTo>
                  <a:pt x="15282103" y="6168083"/>
                  <a:pt x="15282151" y="6168083"/>
                  <a:pt x="15282439" y="6168131"/>
                </a:cubicBezTo>
                <a:cubicBezTo>
                  <a:pt x="15282630" y="6168227"/>
                  <a:pt x="15282630" y="6168227"/>
                  <a:pt x="15282773" y="6168274"/>
                </a:cubicBezTo>
                <a:cubicBezTo>
                  <a:pt x="15282773" y="6168274"/>
                  <a:pt x="15282773" y="6168274"/>
                  <a:pt x="15282773" y="6168274"/>
                </a:cubicBezTo>
                <a:cubicBezTo>
                  <a:pt x="15283490" y="6169232"/>
                  <a:pt x="15284161" y="6170237"/>
                  <a:pt x="15284735" y="6171290"/>
                </a:cubicBezTo>
                <a:cubicBezTo>
                  <a:pt x="15289903" y="6180145"/>
                  <a:pt x="15303734" y="6180816"/>
                  <a:pt x="15311297" y="6175168"/>
                </a:cubicBezTo>
                <a:cubicBezTo>
                  <a:pt x="15320293" y="6168514"/>
                  <a:pt x="15320390" y="6157504"/>
                  <a:pt x="15315173" y="6148649"/>
                </a:cubicBezTo>
                <a:close/>
                <a:moveTo>
                  <a:pt x="15369682" y="5845263"/>
                </a:moveTo>
                <a:cubicBezTo>
                  <a:pt x="15368055" y="5838944"/>
                  <a:pt x="15363892" y="5835067"/>
                  <a:pt x="15359154" y="5832673"/>
                </a:cubicBezTo>
                <a:cubicBezTo>
                  <a:pt x="15356520" y="5825685"/>
                  <a:pt x="15350587" y="5822621"/>
                  <a:pt x="15344079" y="5822765"/>
                </a:cubicBezTo>
                <a:cubicBezTo>
                  <a:pt x="15345035" y="5818409"/>
                  <a:pt x="15344749" y="5813814"/>
                  <a:pt x="15342403" y="5809314"/>
                </a:cubicBezTo>
                <a:cubicBezTo>
                  <a:pt x="15336852" y="5798735"/>
                  <a:pt x="15328860" y="5786864"/>
                  <a:pt x="15316943" y="5783035"/>
                </a:cubicBezTo>
                <a:cubicBezTo>
                  <a:pt x="15315555" y="5782173"/>
                  <a:pt x="15314168" y="5781455"/>
                  <a:pt x="15312636" y="5780880"/>
                </a:cubicBezTo>
                <a:cubicBezTo>
                  <a:pt x="15305218" y="5778008"/>
                  <a:pt x="15296939" y="5779540"/>
                  <a:pt x="15291387" y="5785524"/>
                </a:cubicBezTo>
                <a:cubicBezTo>
                  <a:pt x="15285836" y="5791459"/>
                  <a:pt x="15286170" y="5798065"/>
                  <a:pt x="15287223" y="5805484"/>
                </a:cubicBezTo>
                <a:cubicBezTo>
                  <a:pt x="15286410" y="5799645"/>
                  <a:pt x="15287177" y="5806155"/>
                  <a:pt x="15287223" y="5807303"/>
                </a:cubicBezTo>
                <a:cubicBezTo>
                  <a:pt x="15287320" y="5808835"/>
                  <a:pt x="15287223" y="5810367"/>
                  <a:pt x="15287272" y="5811899"/>
                </a:cubicBezTo>
                <a:cubicBezTo>
                  <a:pt x="15287272" y="5812138"/>
                  <a:pt x="15287272" y="5812282"/>
                  <a:pt x="15287223" y="5812473"/>
                </a:cubicBezTo>
                <a:cubicBezTo>
                  <a:pt x="15287128" y="5812952"/>
                  <a:pt x="15287032" y="5813478"/>
                  <a:pt x="15286937" y="5813909"/>
                </a:cubicBezTo>
                <a:cubicBezTo>
                  <a:pt x="15280859" y="5821233"/>
                  <a:pt x="15281817" y="5832961"/>
                  <a:pt x="15288659" y="5839375"/>
                </a:cubicBezTo>
                <a:cubicBezTo>
                  <a:pt x="15296413" y="5846699"/>
                  <a:pt x="15308089" y="5845694"/>
                  <a:pt x="15315507" y="5838513"/>
                </a:cubicBezTo>
                <a:cubicBezTo>
                  <a:pt x="15316274" y="5837747"/>
                  <a:pt x="15316800" y="5836886"/>
                  <a:pt x="15317470" y="5836072"/>
                </a:cubicBezTo>
                <a:cubicBezTo>
                  <a:pt x="15319767" y="5837221"/>
                  <a:pt x="15322351" y="5837652"/>
                  <a:pt x="15324936" y="5837891"/>
                </a:cubicBezTo>
                <a:cubicBezTo>
                  <a:pt x="15324457" y="5839997"/>
                  <a:pt x="15324169" y="5842247"/>
                  <a:pt x="15324505" y="5844736"/>
                </a:cubicBezTo>
                <a:cubicBezTo>
                  <a:pt x="15325558" y="5852491"/>
                  <a:pt x="15330343" y="5856512"/>
                  <a:pt x="15335942" y="5857947"/>
                </a:cubicBezTo>
                <a:cubicBezTo>
                  <a:pt x="15347189" y="5872021"/>
                  <a:pt x="15374946" y="5865798"/>
                  <a:pt x="15369682" y="5845263"/>
                </a:cubicBezTo>
                <a:close/>
                <a:moveTo>
                  <a:pt x="13694298" y="9320845"/>
                </a:moveTo>
                <a:cubicBezTo>
                  <a:pt x="13694298" y="9320894"/>
                  <a:pt x="13694203" y="9320942"/>
                  <a:pt x="13694154" y="9321038"/>
                </a:cubicBezTo>
                <a:lnTo>
                  <a:pt x="13694298" y="9320845"/>
                </a:lnTo>
                <a:lnTo>
                  <a:pt x="13694298" y="9320845"/>
                </a:lnTo>
                <a:close/>
                <a:moveTo>
                  <a:pt x="13915876" y="9094479"/>
                </a:moveTo>
                <a:cubicBezTo>
                  <a:pt x="13916643" y="9093666"/>
                  <a:pt x="13917457" y="9092851"/>
                  <a:pt x="13918222" y="9091990"/>
                </a:cubicBezTo>
                <a:cubicBezTo>
                  <a:pt x="13920519" y="9089549"/>
                  <a:pt x="13922769" y="9087107"/>
                  <a:pt x="13925066" y="9084666"/>
                </a:cubicBezTo>
                <a:cubicBezTo>
                  <a:pt x="13925592" y="9084091"/>
                  <a:pt x="13926071" y="9083517"/>
                  <a:pt x="13926596" y="9082991"/>
                </a:cubicBezTo>
                <a:cubicBezTo>
                  <a:pt x="13923008" y="9086820"/>
                  <a:pt x="13919466" y="9090650"/>
                  <a:pt x="13915876" y="9094479"/>
                </a:cubicBezTo>
                <a:close/>
                <a:moveTo>
                  <a:pt x="13885631" y="9120902"/>
                </a:moveTo>
                <a:cubicBezTo>
                  <a:pt x="13885440" y="9120759"/>
                  <a:pt x="13885249" y="9120567"/>
                  <a:pt x="13885106" y="9120376"/>
                </a:cubicBezTo>
                <a:cubicBezTo>
                  <a:pt x="13881085" y="9128418"/>
                  <a:pt x="13871466" y="9133348"/>
                  <a:pt x="13862516" y="9129758"/>
                </a:cubicBezTo>
                <a:cubicBezTo>
                  <a:pt x="13862134" y="9130092"/>
                  <a:pt x="13861990" y="9130572"/>
                  <a:pt x="13861560" y="9130859"/>
                </a:cubicBezTo>
                <a:cubicBezTo>
                  <a:pt x="13858497" y="9133013"/>
                  <a:pt x="13855386" y="9135215"/>
                  <a:pt x="13852322" y="9137417"/>
                </a:cubicBezTo>
                <a:cubicBezTo>
                  <a:pt x="13847393" y="9140863"/>
                  <a:pt x="13841411" y="9141677"/>
                  <a:pt x="13836004" y="9140193"/>
                </a:cubicBezTo>
                <a:cubicBezTo>
                  <a:pt x="13836290" y="9144644"/>
                  <a:pt x="13834760" y="9148809"/>
                  <a:pt x="13831935" y="9152303"/>
                </a:cubicBezTo>
                <a:cubicBezTo>
                  <a:pt x="13836721" y="9159292"/>
                  <a:pt x="13837535" y="9168626"/>
                  <a:pt x="13829591" y="9174466"/>
                </a:cubicBezTo>
                <a:cubicBezTo>
                  <a:pt x="13826863" y="9176477"/>
                  <a:pt x="13824374" y="9178775"/>
                  <a:pt x="13821694" y="9180737"/>
                </a:cubicBezTo>
                <a:cubicBezTo>
                  <a:pt x="13821072" y="9181311"/>
                  <a:pt x="13820498" y="9181885"/>
                  <a:pt x="13819876" y="9182508"/>
                </a:cubicBezTo>
                <a:cubicBezTo>
                  <a:pt x="13818344" y="9184518"/>
                  <a:pt x="13816908" y="9186194"/>
                  <a:pt x="13815185" y="9187630"/>
                </a:cubicBezTo>
                <a:cubicBezTo>
                  <a:pt x="13815329" y="9193039"/>
                  <a:pt x="13813272" y="9198639"/>
                  <a:pt x="13809634" y="9202086"/>
                </a:cubicBezTo>
                <a:cubicBezTo>
                  <a:pt x="13804944" y="9206490"/>
                  <a:pt x="13799201" y="9207303"/>
                  <a:pt x="13793698" y="9206011"/>
                </a:cubicBezTo>
                <a:cubicBezTo>
                  <a:pt x="13794607" y="9206634"/>
                  <a:pt x="13795516" y="9206921"/>
                  <a:pt x="13796378" y="9207782"/>
                </a:cubicBezTo>
                <a:cubicBezTo>
                  <a:pt x="13798722" y="9210080"/>
                  <a:pt x="13800158" y="9212617"/>
                  <a:pt x="13801020" y="9215202"/>
                </a:cubicBezTo>
                <a:cubicBezTo>
                  <a:pt x="13829734" y="9185859"/>
                  <a:pt x="13857875" y="9155989"/>
                  <a:pt x="13885919" y="9126024"/>
                </a:cubicBezTo>
                <a:cubicBezTo>
                  <a:pt x="13885631" y="9124348"/>
                  <a:pt x="13885297" y="9122625"/>
                  <a:pt x="13885631" y="9120902"/>
                </a:cubicBezTo>
                <a:close/>
                <a:moveTo>
                  <a:pt x="13474538" y="3053374"/>
                </a:moveTo>
                <a:cubicBezTo>
                  <a:pt x="13489040" y="3055576"/>
                  <a:pt x="13502583" y="3057395"/>
                  <a:pt x="13515695" y="3059214"/>
                </a:cubicBezTo>
                <a:cubicBezTo>
                  <a:pt x="13551636" y="3063522"/>
                  <a:pt x="13538715" y="3061704"/>
                  <a:pt x="13474538" y="3053374"/>
                </a:cubicBezTo>
                <a:close/>
                <a:moveTo>
                  <a:pt x="1573946" y="10662914"/>
                </a:moveTo>
                <a:cubicBezTo>
                  <a:pt x="1548964" y="10827149"/>
                  <a:pt x="1563991" y="11003972"/>
                  <a:pt x="1631709" y="11188742"/>
                </a:cubicBezTo>
                <a:cubicBezTo>
                  <a:pt x="1810791" y="11677185"/>
                  <a:pt x="2258830" y="11821458"/>
                  <a:pt x="2734434" y="11858795"/>
                </a:cubicBezTo>
                <a:cubicBezTo>
                  <a:pt x="3168020" y="11892877"/>
                  <a:pt x="3632139" y="11967647"/>
                  <a:pt x="4062758" y="11877464"/>
                </a:cubicBezTo>
                <a:cubicBezTo>
                  <a:pt x="4574781" y="11770145"/>
                  <a:pt x="4941894" y="11334117"/>
                  <a:pt x="4943521" y="10807954"/>
                </a:cubicBezTo>
                <a:cubicBezTo>
                  <a:pt x="4944621" y="10451148"/>
                  <a:pt x="4801385" y="10100516"/>
                  <a:pt x="4576074" y="9822500"/>
                </a:cubicBezTo>
                <a:cubicBezTo>
                  <a:pt x="4576074" y="9822500"/>
                  <a:pt x="4576026" y="9822452"/>
                  <a:pt x="4576026" y="9822452"/>
                </a:cubicBezTo>
                <a:cubicBezTo>
                  <a:pt x="4518406" y="9845428"/>
                  <a:pt x="4455473" y="9859693"/>
                  <a:pt x="4388234" y="9862518"/>
                </a:cubicBezTo>
                <a:cubicBezTo>
                  <a:pt x="3710577" y="9891717"/>
                  <a:pt x="2845319" y="9684928"/>
                  <a:pt x="2490219" y="10455121"/>
                </a:cubicBezTo>
                <a:cubicBezTo>
                  <a:pt x="2442841" y="10558036"/>
                  <a:pt x="2414126" y="10663345"/>
                  <a:pt x="2386848" y="10772484"/>
                </a:cubicBezTo>
                <a:cubicBezTo>
                  <a:pt x="2376798" y="10811257"/>
                  <a:pt x="2365312" y="10850987"/>
                  <a:pt x="2356219" y="10890239"/>
                </a:cubicBezTo>
                <a:cubicBezTo>
                  <a:pt x="2299269" y="10892153"/>
                  <a:pt x="2193983" y="10865826"/>
                  <a:pt x="2121719" y="10832798"/>
                </a:cubicBezTo>
                <a:cubicBezTo>
                  <a:pt x="2094775" y="10820447"/>
                  <a:pt x="2067880" y="10807667"/>
                  <a:pt x="2041032" y="10794646"/>
                </a:cubicBezTo>
                <a:cubicBezTo>
                  <a:pt x="2038112" y="10793211"/>
                  <a:pt x="2035193" y="10791775"/>
                  <a:pt x="2032274" y="10790339"/>
                </a:cubicBezTo>
                <a:cubicBezTo>
                  <a:pt x="2007867" y="10778420"/>
                  <a:pt x="1983507" y="10766357"/>
                  <a:pt x="1959148" y="10754151"/>
                </a:cubicBezTo>
                <a:cubicBezTo>
                  <a:pt x="1957473" y="10753337"/>
                  <a:pt x="1955846" y="10752475"/>
                  <a:pt x="1954171" y="10751661"/>
                </a:cubicBezTo>
                <a:cubicBezTo>
                  <a:pt x="1922585" y="10735769"/>
                  <a:pt x="1890952" y="10719877"/>
                  <a:pt x="1859366" y="10703985"/>
                </a:cubicBezTo>
                <a:cubicBezTo>
                  <a:pt x="1845535" y="10697044"/>
                  <a:pt x="1831657" y="10690104"/>
                  <a:pt x="1817826" y="10683258"/>
                </a:cubicBezTo>
                <a:cubicBezTo>
                  <a:pt x="1805718" y="10677227"/>
                  <a:pt x="1793562" y="10671291"/>
                  <a:pt x="1781407" y="10665356"/>
                </a:cubicBezTo>
                <a:cubicBezTo>
                  <a:pt x="1766523" y="10658080"/>
                  <a:pt x="1751639" y="10650996"/>
                  <a:pt x="1736756" y="10643911"/>
                </a:cubicBezTo>
                <a:cubicBezTo>
                  <a:pt x="1725509" y="10638598"/>
                  <a:pt x="1714263" y="10633285"/>
                  <a:pt x="1702969" y="10628067"/>
                </a:cubicBezTo>
                <a:cubicBezTo>
                  <a:pt x="1687367" y="10620887"/>
                  <a:pt x="1671718" y="10613946"/>
                  <a:pt x="1656069" y="10607053"/>
                </a:cubicBezTo>
                <a:cubicBezTo>
                  <a:pt x="1645492" y="10602410"/>
                  <a:pt x="1634916" y="10597671"/>
                  <a:pt x="1624339" y="10593171"/>
                </a:cubicBezTo>
                <a:cubicBezTo>
                  <a:pt x="1607206" y="10585895"/>
                  <a:pt x="1589978" y="10579098"/>
                  <a:pt x="1572749" y="10572349"/>
                </a:cubicBezTo>
                <a:cubicBezTo>
                  <a:pt x="1563561" y="10568759"/>
                  <a:pt x="1554420" y="10564929"/>
                  <a:pt x="1545231" y="10561483"/>
                </a:cubicBezTo>
                <a:cubicBezTo>
                  <a:pt x="1521829" y="10552723"/>
                  <a:pt x="1498284" y="10544585"/>
                  <a:pt x="1474594" y="10536974"/>
                </a:cubicBezTo>
                <a:cubicBezTo>
                  <a:pt x="1471723" y="10536065"/>
                  <a:pt x="1468947" y="10534916"/>
                  <a:pt x="1466076" y="10534007"/>
                </a:cubicBezTo>
                <a:cubicBezTo>
                  <a:pt x="1466076" y="10534007"/>
                  <a:pt x="1466076" y="10534007"/>
                  <a:pt x="1466124" y="10534054"/>
                </a:cubicBezTo>
                <a:cubicBezTo>
                  <a:pt x="1492780" y="10581875"/>
                  <a:pt x="1528290" y="10625817"/>
                  <a:pt x="1573946" y="10662914"/>
                </a:cubicBezTo>
                <a:close/>
                <a:moveTo>
                  <a:pt x="716968" y="7040473"/>
                </a:moveTo>
                <a:cubicBezTo>
                  <a:pt x="1227843" y="6985713"/>
                  <a:pt x="1727711" y="6791417"/>
                  <a:pt x="2035193" y="6360990"/>
                </a:cubicBezTo>
                <a:cubicBezTo>
                  <a:pt x="2189724" y="6144675"/>
                  <a:pt x="2282806" y="5890306"/>
                  <a:pt x="2295058" y="5623443"/>
                </a:cubicBezTo>
                <a:cubicBezTo>
                  <a:pt x="2300896" y="5496881"/>
                  <a:pt x="2284481" y="5365340"/>
                  <a:pt x="2249833" y="5243182"/>
                </a:cubicBezTo>
                <a:cubicBezTo>
                  <a:pt x="2259595" y="5239879"/>
                  <a:pt x="2269550" y="5237055"/>
                  <a:pt x="2279265" y="5233608"/>
                </a:cubicBezTo>
                <a:cubicBezTo>
                  <a:pt x="2451885" y="5172672"/>
                  <a:pt x="2625081" y="5096611"/>
                  <a:pt x="2780138" y="4998434"/>
                </a:cubicBezTo>
                <a:cubicBezTo>
                  <a:pt x="3083600" y="4806340"/>
                  <a:pt x="3340354" y="4537132"/>
                  <a:pt x="3481867" y="4204642"/>
                </a:cubicBezTo>
                <a:cubicBezTo>
                  <a:pt x="3771164" y="3524968"/>
                  <a:pt x="3544417" y="2686947"/>
                  <a:pt x="2974964" y="2219901"/>
                </a:cubicBezTo>
                <a:cubicBezTo>
                  <a:pt x="2752285" y="2037285"/>
                  <a:pt x="2494526" y="1909191"/>
                  <a:pt x="2221740" y="1833656"/>
                </a:cubicBezTo>
                <a:cubicBezTo>
                  <a:pt x="2221740" y="1833656"/>
                  <a:pt x="2221692" y="1833656"/>
                  <a:pt x="2221692" y="1833656"/>
                </a:cubicBezTo>
                <a:cubicBezTo>
                  <a:pt x="2220640" y="1834326"/>
                  <a:pt x="2219635" y="1835044"/>
                  <a:pt x="2218582" y="1835714"/>
                </a:cubicBezTo>
                <a:cubicBezTo>
                  <a:pt x="2184508" y="1857350"/>
                  <a:pt x="2150720" y="1879417"/>
                  <a:pt x="2117173" y="1901915"/>
                </a:cubicBezTo>
                <a:cubicBezTo>
                  <a:pt x="2114540" y="1903686"/>
                  <a:pt x="2111908" y="1905457"/>
                  <a:pt x="2109276" y="1907228"/>
                </a:cubicBezTo>
                <a:cubicBezTo>
                  <a:pt x="2075632" y="1929870"/>
                  <a:pt x="2042276" y="1952990"/>
                  <a:pt x="2009207" y="1976493"/>
                </a:cubicBezTo>
                <a:cubicBezTo>
                  <a:pt x="2007197" y="1977929"/>
                  <a:pt x="2005235" y="1979317"/>
                  <a:pt x="2003272" y="1980753"/>
                </a:cubicBezTo>
                <a:cubicBezTo>
                  <a:pt x="1969389" y="2004926"/>
                  <a:pt x="1935842" y="2029530"/>
                  <a:pt x="1902581" y="2054565"/>
                </a:cubicBezTo>
                <a:cubicBezTo>
                  <a:pt x="1902294" y="2054805"/>
                  <a:pt x="1902007" y="2055044"/>
                  <a:pt x="1901672" y="2055236"/>
                </a:cubicBezTo>
                <a:cubicBezTo>
                  <a:pt x="1662099" y="2235984"/>
                  <a:pt x="1438797" y="2439662"/>
                  <a:pt x="1235596" y="2661960"/>
                </a:cubicBezTo>
                <a:cubicBezTo>
                  <a:pt x="1233634" y="2664066"/>
                  <a:pt x="1231671" y="2666172"/>
                  <a:pt x="1229757" y="2668278"/>
                </a:cubicBezTo>
                <a:cubicBezTo>
                  <a:pt x="1204680" y="2695802"/>
                  <a:pt x="1180033" y="2723709"/>
                  <a:pt x="1155578" y="2751807"/>
                </a:cubicBezTo>
                <a:cubicBezTo>
                  <a:pt x="1150362" y="2757839"/>
                  <a:pt x="1145050" y="2763774"/>
                  <a:pt x="1139833" y="2769854"/>
                </a:cubicBezTo>
                <a:cubicBezTo>
                  <a:pt x="1117388" y="2795846"/>
                  <a:pt x="1095374" y="2822173"/>
                  <a:pt x="1073503" y="2848644"/>
                </a:cubicBezTo>
                <a:cubicBezTo>
                  <a:pt x="1066564" y="2857069"/>
                  <a:pt x="1059577" y="2865446"/>
                  <a:pt x="1052686" y="2873918"/>
                </a:cubicBezTo>
                <a:cubicBezTo>
                  <a:pt x="1032155" y="2899097"/>
                  <a:pt x="1011911" y="2924514"/>
                  <a:pt x="991859" y="2950124"/>
                </a:cubicBezTo>
                <a:cubicBezTo>
                  <a:pt x="984011" y="2960080"/>
                  <a:pt x="976210" y="2970132"/>
                  <a:pt x="968457" y="2980185"/>
                </a:cubicBezTo>
                <a:cubicBezTo>
                  <a:pt x="949362" y="3004980"/>
                  <a:pt x="930506" y="3029919"/>
                  <a:pt x="911842" y="3055050"/>
                </a:cubicBezTo>
                <a:cubicBezTo>
                  <a:pt x="903563" y="3066203"/>
                  <a:pt x="895379" y="3077452"/>
                  <a:pt x="887195" y="3088701"/>
                </a:cubicBezTo>
                <a:cubicBezTo>
                  <a:pt x="869297" y="3113257"/>
                  <a:pt x="851590" y="3137957"/>
                  <a:pt x="834170" y="3162848"/>
                </a:cubicBezTo>
                <a:cubicBezTo>
                  <a:pt x="825699" y="3174959"/>
                  <a:pt x="817372" y="3187165"/>
                  <a:pt x="808997" y="3199323"/>
                </a:cubicBezTo>
                <a:cubicBezTo>
                  <a:pt x="792151" y="3223784"/>
                  <a:pt x="775449" y="3248340"/>
                  <a:pt x="759082" y="3273135"/>
                </a:cubicBezTo>
                <a:cubicBezTo>
                  <a:pt x="750611" y="3286012"/>
                  <a:pt x="742332" y="3298984"/>
                  <a:pt x="733957" y="3311908"/>
                </a:cubicBezTo>
                <a:cubicBezTo>
                  <a:pt x="718020" y="3336513"/>
                  <a:pt x="702132" y="3361117"/>
                  <a:pt x="686674" y="3386008"/>
                </a:cubicBezTo>
                <a:cubicBezTo>
                  <a:pt x="678538" y="3399028"/>
                  <a:pt x="670738" y="3412287"/>
                  <a:pt x="662745" y="3425403"/>
                </a:cubicBezTo>
                <a:cubicBezTo>
                  <a:pt x="647479" y="3450486"/>
                  <a:pt x="632117" y="3475616"/>
                  <a:pt x="617329" y="3500986"/>
                </a:cubicBezTo>
                <a:cubicBezTo>
                  <a:pt x="610150" y="3513288"/>
                  <a:pt x="603307" y="3525734"/>
                  <a:pt x="596272" y="3538084"/>
                </a:cubicBezTo>
                <a:cubicBezTo>
                  <a:pt x="548175" y="3622139"/>
                  <a:pt x="502711" y="3707631"/>
                  <a:pt x="459879" y="3794368"/>
                </a:cubicBezTo>
                <a:cubicBezTo>
                  <a:pt x="450116" y="3814089"/>
                  <a:pt x="440210" y="3833763"/>
                  <a:pt x="430734" y="3853628"/>
                </a:cubicBezTo>
                <a:cubicBezTo>
                  <a:pt x="421306" y="3873349"/>
                  <a:pt x="412357" y="3893310"/>
                  <a:pt x="403264" y="3913175"/>
                </a:cubicBezTo>
                <a:cubicBezTo>
                  <a:pt x="393453" y="3934572"/>
                  <a:pt x="383499" y="3955873"/>
                  <a:pt x="374023" y="3977366"/>
                </a:cubicBezTo>
                <a:cubicBezTo>
                  <a:pt x="365457" y="3996753"/>
                  <a:pt x="357321" y="4016283"/>
                  <a:pt x="349042" y="4035765"/>
                </a:cubicBezTo>
                <a:cubicBezTo>
                  <a:pt x="339518" y="4058119"/>
                  <a:pt x="329995" y="4080521"/>
                  <a:pt x="320854" y="4103019"/>
                </a:cubicBezTo>
                <a:cubicBezTo>
                  <a:pt x="313101" y="4122070"/>
                  <a:pt x="305635" y="4141313"/>
                  <a:pt x="298170" y="4160460"/>
                </a:cubicBezTo>
                <a:cubicBezTo>
                  <a:pt x="289125" y="4183628"/>
                  <a:pt x="280127" y="4206797"/>
                  <a:pt x="271417" y="4230108"/>
                </a:cubicBezTo>
                <a:cubicBezTo>
                  <a:pt x="264382" y="4249016"/>
                  <a:pt x="257587" y="4268020"/>
                  <a:pt x="250791" y="4287023"/>
                </a:cubicBezTo>
                <a:cubicBezTo>
                  <a:pt x="242272" y="4310909"/>
                  <a:pt x="233897" y="4334795"/>
                  <a:pt x="225762" y="4358777"/>
                </a:cubicBezTo>
                <a:cubicBezTo>
                  <a:pt x="219444" y="4377493"/>
                  <a:pt x="213271" y="4396257"/>
                  <a:pt x="207193" y="4415021"/>
                </a:cubicBezTo>
                <a:cubicBezTo>
                  <a:pt x="199249" y="4439625"/>
                  <a:pt x="191496" y="4464325"/>
                  <a:pt x="183982" y="4489073"/>
                </a:cubicBezTo>
                <a:cubicBezTo>
                  <a:pt x="178383" y="4507502"/>
                  <a:pt x="172832" y="4525931"/>
                  <a:pt x="167472" y="4544408"/>
                </a:cubicBezTo>
                <a:cubicBezTo>
                  <a:pt x="160102" y="4569874"/>
                  <a:pt x="153019" y="4595435"/>
                  <a:pt x="146079" y="4621044"/>
                </a:cubicBezTo>
                <a:cubicBezTo>
                  <a:pt x="141198" y="4638995"/>
                  <a:pt x="136317" y="4656897"/>
                  <a:pt x="131722" y="4674896"/>
                </a:cubicBezTo>
                <a:cubicBezTo>
                  <a:pt x="124831" y="4701654"/>
                  <a:pt x="118418" y="4728459"/>
                  <a:pt x="112053" y="4755361"/>
                </a:cubicBezTo>
                <a:cubicBezTo>
                  <a:pt x="108033" y="4772402"/>
                  <a:pt x="103869" y="4789395"/>
                  <a:pt x="100041" y="4806484"/>
                </a:cubicBezTo>
                <a:cubicBezTo>
                  <a:pt x="93628" y="4835109"/>
                  <a:pt x="87742" y="4863877"/>
                  <a:pt x="81951" y="4892598"/>
                </a:cubicBezTo>
                <a:cubicBezTo>
                  <a:pt x="78792" y="4908155"/>
                  <a:pt x="75442" y="4923617"/>
                  <a:pt x="72475" y="4939221"/>
                </a:cubicBezTo>
                <a:cubicBezTo>
                  <a:pt x="66206" y="4972154"/>
                  <a:pt x="60559" y="5005183"/>
                  <a:pt x="55055" y="5038260"/>
                </a:cubicBezTo>
                <a:cubicBezTo>
                  <a:pt x="53141" y="5049748"/>
                  <a:pt x="50987" y="5061141"/>
                  <a:pt x="49169" y="5072629"/>
                </a:cubicBezTo>
                <a:cubicBezTo>
                  <a:pt x="42086" y="5117625"/>
                  <a:pt x="35625" y="5162716"/>
                  <a:pt x="30026" y="5207999"/>
                </a:cubicBezTo>
                <a:cubicBezTo>
                  <a:pt x="24235" y="5254766"/>
                  <a:pt x="19545" y="5301772"/>
                  <a:pt x="15429" y="5348874"/>
                </a:cubicBezTo>
                <a:cubicBezTo>
                  <a:pt x="14329" y="5361750"/>
                  <a:pt x="13372" y="5374627"/>
                  <a:pt x="12367" y="5387455"/>
                </a:cubicBezTo>
                <a:cubicBezTo>
                  <a:pt x="9543" y="5423500"/>
                  <a:pt x="7246" y="5459688"/>
                  <a:pt x="5427" y="5495876"/>
                </a:cubicBezTo>
                <a:cubicBezTo>
                  <a:pt x="4757" y="5508752"/>
                  <a:pt x="3992" y="5521581"/>
                  <a:pt x="3465" y="5534457"/>
                </a:cubicBezTo>
                <a:cubicBezTo>
                  <a:pt x="1599" y="5580219"/>
                  <a:pt x="354" y="5626028"/>
                  <a:pt x="19" y="5671885"/>
                </a:cubicBezTo>
                <a:cubicBezTo>
                  <a:pt x="-76" y="5684714"/>
                  <a:pt x="211" y="5697543"/>
                  <a:pt x="259" y="5710323"/>
                </a:cubicBezTo>
                <a:cubicBezTo>
                  <a:pt x="354" y="5743783"/>
                  <a:pt x="737" y="5777290"/>
                  <a:pt x="1647" y="5810750"/>
                </a:cubicBezTo>
                <a:cubicBezTo>
                  <a:pt x="2173" y="5830184"/>
                  <a:pt x="2843" y="5849619"/>
                  <a:pt x="3609" y="5869053"/>
                </a:cubicBezTo>
                <a:cubicBezTo>
                  <a:pt x="4757" y="5896816"/>
                  <a:pt x="6241" y="5924532"/>
                  <a:pt x="7964" y="5952247"/>
                </a:cubicBezTo>
                <a:cubicBezTo>
                  <a:pt x="9208" y="5972351"/>
                  <a:pt x="10165" y="5992504"/>
                  <a:pt x="11697" y="6012608"/>
                </a:cubicBezTo>
                <a:cubicBezTo>
                  <a:pt x="14759" y="6052865"/>
                  <a:pt x="18397" y="6093122"/>
                  <a:pt x="22608" y="6133331"/>
                </a:cubicBezTo>
                <a:cubicBezTo>
                  <a:pt x="25336" y="6159514"/>
                  <a:pt x="28638" y="6185603"/>
                  <a:pt x="31844" y="6211691"/>
                </a:cubicBezTo>
                <a:cubicBezTo>
                  <a:pt x="34094" y="6229928"/>
                  <a:pt x="36391" y="6248118"/>
                  <a:pt x="38879" y="6266307"/>
                </a:cubicBezTo>
                <a:cubicBezTo>
                  <a:pt x="42804" y="6294693"/>
                  <a:pt x="46872" y="6323079"/>
                  <a:pt x="51322" y="6351416"/>
                </a:cubicBezTo>
                <a:cubicBezTo>
                  <a:pt x="53237" y="6363479"/>
                  <a:pt x="55390" y="6375446"/>
                  <a:pt x="57400" y="6387509"/>
                </a:cubicBezTo>
                <a:cubicBezTo>
                  <a:pt x="68599" y="6454332"/>
                  <a:pt x="81185" y="6520916"/>
                  <a:pt x="95638" y="6587070"/>
                </a:cubicBezTo>
                <a:cubicBezTo>
                  <a:pt x="95734" y="6587548"/>
                  <a:pt x="95829" y="6587979"/>
                  <a:pt x="95925" y="6588458"/>
                </a:cubicBezTo>
                <a:cubicBezTo>
                  <a:pt x="103439" y="6622683"/>
                  <a:pt x="111479" y="6656765"/>
                  <a:pt x="119854" y="6690751"/>
                </a:cubicBezTo>
                <a:cubicBezTo>
                  <a:pt x="121624" y="6697884"/>
                  <a:pt x="123395" y="6705016"/>
                  <a:pt x="125214" y="6712148"/>
                </a:cubicBezTo>
                <a:cubicBezTo>
                  <a:pt x="152540" y="6820521"/>
                  <a:pt x="184174" y="6927601"/>
                  <a:pt x="220306" y="7032814"/>
                </a:cubicBezTo>
                <a:cubicBezTo>
                  <a:pt x="220449" y="7033245"/>
                  <a:pt x="220593" y="7033723"/>
                  <a:pt x="220737" y="7034154"/>
                </a:cubicBezTo>
                <a:cubicBezTo>
                  <a:pt x="379144" y="7057131"/>
                  <a:pt x="544538" y="7058998"/>
                  <a:pt x="716968" y="7040473"/>
                </a:cubicBezTo>
                <a:close/>
                <a:moveTo>
                  <a:pt x="12494280" y="14152906"/>
                </a:moveTo>
                <a:cubicBezTo>
                  <a:pt x="12502942" y="14143571"/>
                  <a:pt x="12512083" y="14134764"/>
                  <a:pt x="12520649" y="14125383"/>
                </a:cubicBezTo>
                <a:cubicBezTo>
                  <a:pt x="12520746" y="14125286"/>
                  <a:pt x="12520841" y="14125143"/>
                  <a:pt x="12520937" y="14125047"/>
                </a:cubicBezTo>
                <a:cubicBezTo>
                  <a:pt x="12531321" y="14113654"/>
                  <a:pt x="12541036" y="14101592"/>
                  <a:pt x="12551325" y="14090056"/>
                </a:cubicBezTo>
                <a:cubicBezTo>
                  <a:pt x="12532470" y="14111166"/>
                  <a:pt x="12513519" y="14132180"/>
                  <a:pt x="12494280" y="14152906"/>
                </a:cubicBezTo>
                <a:close/>
                <a:moveTo>
                  <a:pt x="12649146" y="13977279"/>
                </a:moveTo>
                <a:cubicBezTo>
                  <a:pt x="12649911" y="13976322"/>
                  <a:pt x="12650678" y="13975413"/>
                  <a:pt x="12651443" y="13974455"/>
                </a:cubicBezTo>
                <a:cubicBezTo>
                  <a:pt x="12650678" y="13975413"/>
                  <a:pt x="12649911" y="13976370"/>
                  <a:pt x="12649146" y="13977279"/>
                </a:cubicBezTo>
                <a:cubicBezTo>
                  <a:pt x="12649146" y="13977327"/>
                  <a:pt x="12649146" y="13977279"/>
                  <a:pt x="12649146" y="13977279"/>
                </a:cubicBezTo>
                <a:close/>
                <a:moveTo>
                  <a:pt x="13212425" y="13063388"/>
                </a:moveTo>
                <a:cubicBezTo>
                  <a:pt x="13214530" y="13065159"/>
                  <a:pt x="13216827" y="13066739"/>
                  <a:pt x="13218933" y="13068558"/>
                </a:cubicBezTo>
                <a:cubicBezTo>
                  <a:pt x="13218933" y="13068558"/>
                  <a:pt x="13218933" y="13068558"/>
                  <a:pt x="13218981" y="13068558"/>
                </a:cubicBezTo>
                <a:cubicBezTo>
                  <a:pt x="13218837" y="13068844"/>
                  <a:pt x="13218694" y="13069084"/>
                  <a:pt x="13218599" y="13069372"/>
                </a:cubicBezTo>
                <a:cubicBezTo>
                  <a:pt x="13192804" y="13127003"/>
                  <a:pt x="13165764" y="13182914"/>
                  <a:pt x="13138054" y="13237435"/>
                </a:cubicBezTo>
                <a:lnTo>
                  <a:pt x="13134849" y="13233989"/>
                </a:lnTo>
                <a:cubicBezTo>
                  <a:pt x="13128100" y="13226664"/>
                  <a:pt x="13115370" y="13227574"/>
                  <a:pt x="13108718" y="13234468"/>
                </a:cubicBezTo>
                <a:cubicBezTo>
                  <a:pt x="13101445" y="13242030"/>
                  <a:pt x="13102401" y="13253232"/>
                  <a:pt x="13109197" y="13260603"/>
                </a:cubicBezTo>
                <a:cubicBezTo>
                  <a:pt x="13111829" y="13263427"/>
                  <a:pt x="13114460" y="13266299"/>
                  <a:pt x="13117094" y="13269124"/>
                </a:cubicBezTo>
                <a:cubicBezTo>
                  <a:pt x="13118147" y="13270224"/>
                  <a:pt x="13119534" y="13270846"/>
                  <a:pt x="13120778" y="13271565"/>
                </a:cubicBezTo>
                <a:cubicBezTo>
                  <a:pt x="13106229" y="13299567"/>
                  <a:pt x="13091442" y="13326995"/>
                  <a:pt x="13076558" y="13353993"/>
                </a:cubicBezTo>
                <a:cubicBezTo>
                  <a:pt x="13074309" y="13358062"/>
                  <a:pt x="13072060" y="13362083"/>
                  <a:pt x="13069810" y="13366151"/>
                </a:cubicBezTo>
                <a:cubicBezTo>
                  <a:pt x="13060143" y="13383527"/>
                  <a:pt x="13050332" y="13400233"/>
                  <a:pt x="13040570" y="13417130"/>
                </a:cubicBezTo>
                <a:cubicBezTo>
                  <a:pt x="13039612" y="13416653"/>
                  <a:pt x="13038895" y="13415791"/>
                  <a:pt x="13037794" y="13415599"/>
                </a:cubicBezTo>
                <a:cubicBezTo>
                  <a:pt x="13037890" y="13415025"/>
                  <a:pt x="13038225" y="13414594"/>
                  <a:pt x="13038225" y="13413972"/>
                </a:cubicBezTo>
                <a:cubicBezTo>
                  <a:pt x="13038321" y="13410812"/>
                  <a:pt x="13037602" y="13407652"/>
                  <a:pt x="13036262" y="13404781"/>
                </a:cubicBezTo>
                <a:cubicBezTo>
                  <a:pt x="13041861" y="13402483"/>
                  <a:pt x="13046216" y="13397840"/>
                  <a:pt x="13047269" y="13390947"/>
                </a:cubicBezTo>
                <a:cubicBezTo>
                  <a:pt x="13047843" y="13387166"/>
                  <a:pt x="13046695" y="13383001"/>
                  <a:pt x="13044781" y="13379362"/>
                </a:cubicBezTo>
                <a:cubicBezTo>
                  <a:pt x="13050763" y="13377352"/>
                  <a:pt x="13055883" y="13373093"/>
                  <a:pt x="13057272" y="13366535"/>
                </a:cubicBezTo>
                <a:cubicBezTo>
                  <a:pt x="13059377" y="13356626"/>
                  <a:pt x="13054017" y="13345473"/>
                  <a:pt x="13043488" y="13343127"/>
                </a:cubicBezTo>
                <a:lnTo>
                  <a:pt x="13035162" y="13341260"/>
                </a:lnTo>
                <a:cubicBezTo>
                  <a:pt x="13025350" y="13339059"/>
                  <a:pt x="13013961" y="13344611"/>
                  <a:pt x="13011759" y="13355046"/>
                </a:cubicBezTo>
                <a:cubicBezTo>
                  <a:pt x="13010611" y="13360598"/>
                  <a:pt x="13011950" y="13366390"/>
                  <a:pt x="13015061" y="13370986"/>
                </a:cubicBezTo>
                <a:cubicBezTo>
                  <a:pt x="13008745" y="13373044"/>
                  <a:pt x="13003671" y="13377735"/>
                  <a:pt x="13002523" y="13385203"/>
                </a:cubicBezTo>
                <a:cubicBezTo>
                  <a:pt x="13002475" y="13385586"/>
                  <a:pt x="13002523" y="13385968"/>
                  <a:pt x="13002475" y="13386352"/>
                </a:cubicBezTo>
                <a:cubicBezTo>
                  <a:pt x="12998981" y="13386830"/>
                  <a:pt x="12995727" y="13388314"/>
                  <a:pt x="12992856" y="13390421"/>
                </a:cubicBezTo>
                <a:cubicBezTo>
                  <a:pt x="12990176" y="13384341"/>
                  <a:pt x="12984720" y="13379459"/>
                  <a:pt x="12977685" y="13379268"/>
                </a:cubicBezTo>
                <a:cubicBezTo>
                  <a:pt x="12967971" y="13378980"/>
                  <a:pt x="12958351" y="13386016"/>
                  <a:pt x="12957920" y="13396356"/>
                </a:cubicBezTo>
                <a:lnTo>
                  <a:pt x="12957585" y="13404541"/>
                </a:lnTo>
                <a:cubicBezTo>
                  <a:pt x="12957203" y="13414163"/>
                  <a:pt x="12964476" y="13424024"/>
                  <a:pt x="12974670" y="13424312"/>
                </a:cubicBezTo>
                <a:cubicBezTo>
                  <a:pt x="12975675" y="13424358"/>
                  <a:pt x="12976537" y="13423832"/>
                  <a:pt x="12977541" y="13423689"/>
                </a:cubicBezTo>
                <a:cubicBezTo>
                  <a:pt x="12980030" y="13427327"/>
                  <a:pt x="12983715" y="13430342"/>
                  <a:pt x="12989123" y="13431538"/>
                </a:cubicBezTo>
                <a:cubicBezTo>
                  <a:pt x="12995248" y="13432927"/>
                  <a:pt x="13000226" y="13431443"/>
                  <a:pt x="13003864" y="13428475"/>
                </a:cubicBezTo>
                <a:cubicBezTo>
                  <a:pt x="13005825" y="13429480"/>
                  <a:pt x="13007788" y="13430581"/>
                  <a:pt x="13010180" y="13430678"/>
                </a:cubicBezTo>
                <a:lnTo>
                  <a:pt x="13014584" y="13430821"/>
                </a:lnTo>
                <a:cubicBezTo>
                  <a:pt x="13014439" y="13431635"/>
                  <a:pt x="13014056" y="13432209"/>
                  <a:pt x="13014056" y="13433071"/>
                </a:cubicBezTo>
                <a:cubicBezTo>
                  <a:pt x="13013770" y="13440778"/>
                  <a:pt x="13017598" y="13445660"/>
                  <a:pt x="13022815" y="13448292"/>
                </a:cubicBezTo>
                <a:cubicBezTo>
                  <a:pt x="13022479" y="13448914"/>
                  <a:pt x="13022096" y="13449537"/>
                  <a:pt x="13021762" y="13450159"/>
                </a:cubicBezTo>
                <a:cubicBezTo>
                  <a:pt x="12989075" y="13505303"/>
                  <a:pt x="12954809" y="13559106"/>
                  <a:pt x="12919826" y="13612240"/>
                </a:cubicBezTo>
                <a:cubicBezTo>
                  <a:pt x="12912503" y="13623345"/>
                  <a:pt x="12905182" y="13634450"/>
                  <a:pt x="12897716" y="13645507"/>
                </a:cubicBezTo>
                <a:cubicBezTo>
                  <a:pt x="12904654" y="13635024"/>
                  <a:pt x="12911643" y="13624590"/>
                  <a:pt x="12918582" y="13614107"/>
                </a:cubicBezTo>
                <a:cubicBezTo>
                  <a:pt x="12914323" y="13607596"/>
                  <a:pt x="12906378" y="13604533"/>
                  <a:pt x="12898434" y="13606160"/>
                </a:cubicBezTo>
                <a:lnTo>
                  <a:pt x="12882401" y="13609560"/>
                </a:lnTo>
                <a:cubicBezTo>
                  <a:pt x="12878716" y="13610325"/>
                  <a:pt x="12875893" y="13612623"/>
                  <a:pt x="12873596" y="13615495"/>
                </a:cubicBezTo>
                <a:cubicBezTo>
                  <a:pt x="12867088" y="13614250"/>
                  <a:pt x="12860387" y="13615878"/>
                  <a:pt x="12855792" y="13621670"/>
                </a:cubicBezTo>
                <a:cubicBezTo>
                  <a:pt x="12850050" y="13628946"/>
                  <a:pt x="12850432" y="13642158"/>
                  <a:pt x="12858857" y="13647614"/>
                </a:cubicBezTo>
                <a:lnTo>
                  <a:pt x="12868570" y="13653933"/>
                </a:lnTo>
                <a:cubicBezTo>
                  <a:pt x="12868954" y="13654171"/>
                  <a:pt x="12869337" y="13654219"/>
                  <a:pt x="12869720" y="13654459"/>
                </a:cubicBezTo>
                <a:cubicBezTo>
                  <a:pt x="12867374" y="13660060"/>
                  <a:pt x="12867422" y="13666809"/>
                  <a:pt x="12870533" y="13671835"/>
                </a:cubicBezTo>
                <a:cubicBezTo>
                  <a:pt x="12871921" y="13674085"/>
                  <a:pt x="12874027" y="13675138"/>
                  <a:pt x="12876084" y="13676286"/>
                </a:cubicBezTo>
                <a:cubicBezTo>
                  <a:pt x="12874983" y="13677867"/>
                  <a:pt x="12873835" y="13679398"/>
                  <a:pt x="12872782" y="13681025"/>
                </a:cubicBezTo>
                <a:cubicBezTo>
                  <a:pt x="12861344" y="13679446"/>
                  <a:pt x="12847706" y="13688207"/>
                  <a:pt x="12850863" y="13703189"/>
                </a:cubicBezTo>
                <a:cubicBezTo>
                  <a:pt x="12851342" y="13705390"/>
                  <a:pt x="12852299" y="13707114"/>
                  <a:pt x="12853257" y="13708693"/>
                </a:cubicBezTo>
                <a:cubicBezTo>
                  <a:pt x="12850529" y="13712570"/>
                  <a:pt x="12847801" y="13716448"/>
                  <a:pt x="12845073" y="13720325"/>
                </a:cubicBezTo>
                <a:cubicBezTo>
                  <a:pt x="12837655" y="13722958"/>
                  <a:pt x="12834544" y="13729229"/>
                  <a:pt x="12833875" y="13736218"/>
                </a:cubicBezTo>
                <a:cubicBezTo>
                  <a:pt x="12818417" y="13757949"/>
                  <a:pt x="12803677" y="13780303"/>
                  <a:pt x="12787788" y="13801653"/>
                </a:cubicBezTo>
                <a:cubicBezTo>
                  <a:pt x="12787166" y="13802467"/>
                  <a:pt x="12786544" y="13803232"/>
                  <a:pt x="12785921" y="13804094"/>
                </a:cubicBezTo>
                <a:cubicBezTo>
                  <a:pt x="12782476" y="13808736"/>
                  <a:pt x="12778743" y="13813093"/>
                  <a:pt x="12775250" y="13817737"/>
                </a:cubicBezTo>
                <a:cubicBezTo>
                  <a:pt x="12775729" y="13817066"/>
                  <a:pt x="12776303" y="13816444"/>
                  <a:pt x="12776446" y="13815630"/>
                </a:cubicBezTo>
                <a:cubicBezTo>
                  <a:pt x="12777020" y="13815008"/>
                  <a:pt x="12777690" y="13814434"/>
                  <a:pt x="12778216" y="13813715"/>
                </a:cubicBezTo>
                <a:cubicBezTo>
                  <a:pt x="12783769" y="13806247"/>
                  <a:pt x="12782859" y="13797536"/>
                  <a:pt x="12780561" y="13789111"/>
                </a:cubicBezTo>
                <a:cubicBezTo>
                  <a:pt x="12778025" y="13779777"/>
                  <a:pt x="12764769" y="13775133"/>
                  <a:pt x="12756490" y="13779010"/>
                </a:cubicBezTo>
                <a:cubicBezTo>
                  <a:pt x="12750651" y="13781691"/>
                  <a:pt x="12747492" y="13786095"/>
                  <a:pt x="12746247" y="13791265"/>
                </a:cubicBezTo>
                <a:cubicBezTo>
                  <a:pt x="12741079" y="13795094"/>
                  <a:pt x="12737682" y="13801317"/>
                  <a:pt x="12738783" y="13808019"/>
                </a:cubicBezTo>
                <a:cubicBezTo>
                  <a:pt x="12739165" y="13810221"/>
                  <a:pt x="12739931" y="13812375"/>
                  <a:pt x="12740984" y="13814337"/>
                </a:cubicBezTo>
                <a:cubicBezTo>
                  <a:pt x="12740887" y="13816109"/>
                  <a:pt x="12740936" y="13817880"/>
                  <a:pt x="12741318" y="13819843"/>
                </a:cubicBezTo>
                <a:cubicBezTo>
                  <a:pt x="12744238" y="13833724"/>
                  <a:pt x="12757638" y="13834346"/>
                  <a:pt x="12767113" y="13828171"/>
                </a:cubicBezTo>
                <a:cubicBezTo>
                  <a:pt x="12756538" y="13842148"/>
                  <a:pt x="12745482" y="13855647"/>
                  <a:pt x="12734714" y="13869481"/>
                </a:cubicBezTo>
                <a:cubicBezTo>
                  <a:pt x="12732656" y="13869193"/>
                  <a:pt x="12730552" y="13869002"/>
                  <a:pt x="12728397" y="13869481"/>
                </a:cubicBezTo>
                <a:lnTo>
                  <a:pt x="12720357" y="13871157"/>
                </a:lnTo>
                <a:cubicBezTo>
                  <a:pt x="12710594" y="13873215"/>
                  <a:pt x="12704134" y="13883458"/>
                  <a:pt x="12706287" y="13893176"/>
                </a:cubicBezTo>
                <a:cubicBezTo>
                  <a:pt x="12706909" y="13896096"/>
                  <a:pt x="12708633" y="13898297"/>
                  <a:pt x="12710499" y="13900404"/>
                </a:cubicBezTo>
                <a:cubicBezTo>
                  <a:pt x="12696429" y="13918163"/>
                  <a:pt x="12682886" y="13936401"/>
                  <a:pt x="12668528" y="13953920"/>
                </a:cubicBezTo>
                <a:cubicBezTo>
                  <a:pt x="12663647" y="13959904"/>
                  <a:pt x="12658766" y="13965839"/>
                  <a:pt x="12653835" y="13971823"/>
                </a:cubicBezTo>
                <a:cubicBezTo>
                  <a:pt x="12652879" y="13972540"/>
                  <a:pt x="12651586" y="13972779"/>
                  <a:pt x="12650773" y="13973593"/>
                </a:cubicBezTo>
                <a:cubicBezTo>
                  <a:pt x="12645795" y="13963350"/>
                  <a:pt x="12638713" y="13952053"/>
                  <a:pt x="12627657" y="13947937"/>
                </a:cubicBezTo>
                <a:cubicBezTo>
                  <a:pt x="12626366" y="13947075"/>
                  <a:pt x="12625026" y="13946261"/>
                  <a:pt x="12623590" y="13945639"/>
                </a:cubicBezTo>
                <a:cubicBezTo>
                  <a:pt x="12616507" y="13942576"/>
                  <a:pt x="12608420" y="13943676"/>
                  <a:pt x="12602724" y="13949228"/>
                </a:cubicBezTo>
                <a:cubicBezTo>
                  <a:pt x="12597078" y="13954782"/>
                  <a:pt x="12597125" y="13961195"/>
                  <a:pt x="12597843" y="13968472"/>
                </a:cubicBezTo>
                <a:cubicBezTo>
                  <a:pt x="12597269" y="13962776"/>
                  <a:pt x="12597747" y="13969094"/>
                  <a:pt x="12597747" y="13970243"/>
                </a:cubicBezTo>
                <a:cubicBezTo>
                  <a:pt x="12597747" y="13971726"/>
                  <a:pt x="12597604" y="13973210"/>
                  <a:pt x="12597604" y="13974695"/>
                </a:cubicBezTo>
                <a:cubicBezTo>
                  <a:pt x="12597604" y="13974934"/>
                  <a:pt x="12597555" y="13975077"/>
                  <a:pt x="12597555" y="13975269"/>
                </a:cubicBezTo>
                <a:cubicBezTo>
                  <a:pt x="12597460" y="13975748"/>
                  <a:pt x="12597364" y="13976227"/>
                  <a:pt x="12597221" y="13976705"/>
                </a:cubicBezTo>
                <a:cubicBezTo>
                  <a:pt x="12590999" y="13983550"/>
                  <a:pt x="12591478" y="13994991"/>
                  <a:pt x="12597843" y="14001549"/>
                </a:cubicBezTo>
                <a:cubicBezTo>
                  <a:pt x="12605070" y="14008968"/>
                  <a:pt x="12616507" y="14008489"/>
                  <a:pt x="12623973" y="14001835"/>
                </a:cubicBezTo>
                <a:cubicBezTo>
                  <a:pt x="12624738" y="14001118"/>
                  <a:pt x="12625313" y="14000256"/>
                  <a:pt x="12625982" y="13999539"/>
                </a:cubicBezTo>
                <a:cubicBezTo>
                  <a:pt x="12626989" y="14000064"/>
                  <a:pt x="12628185" y="14000256"/>
                  <a:pt x="12629333" y="14000495"/>
                </a:cubicBezTo>
                <a:cubicBezTo>
                  <a:pt x="12612870" y="14020025"/>
                  <a:pt x="12595928" y="14039125"/>
                  <a:pt x="12579083" y="14058367"/>
                </a:cubicBezTo>
                <a:cubicBezTo>
                  <a:pt x="12576881" y="14049368"/>
                  <a:pt x="12565444" y="14044150"/>
                  <a:pt x="12557116" y="14046257"/>
                </a:cubicBezTo>
                <a:cubicBezTo>
                  <a:pt x="12546301" y="14048985"/>
                  <a:pt x="12542425" y="14058846"/>
                  <a:pt x="12543573" y="14068898"/>
                </a:cubicBezTo>
                <a:lnTo>
                  <a:pt x="12544483" y="14077132"/>
                </a:lnTo>
                <a:cubicBezTo>
                  <a:pt x="12544626" y="14078375"/>
                  <a:pt x="12544960" y="14079573"/>
                  <a:pt x="12545439" y="14080673"/>
                </a:cubicBezTo>
                <a:cubicBezTo>
                  <a:pt x="12541610" y="14076174"/>
                  <a:pt x="12535916" y="14073350"/>
                  <a:pt x="12529790" y="14074212"/>
                </a:cubicBezTo>
                <a:cubicBezTo>
                  <a:pt x="12526297" y="14074690"/>
                  <a:pt x="12523281" y="14076270"/>
                  <a:pt x="12520554" y="14078280"/>
                </a:cubicBezTo>
                <a:cubicBezTo>
                  <a:pt x="12516964" y="14075600"/>
                  <a:pt x="12512561" y="14074355"/>
                  <a:pt x="12507968" y="14074786"/>
                </a:cubicBezTo>
                <a:cubicBezTo>
                  <a:pt x="12509068" y="14064064"/>
                  <a:pt x="12501986" y="14052337"/>
                  <a:pt x="12488155" y="14053867"/>
                </a:cubicBezTo>
                <a:cubicBezTo>
                  <a:pt x="12485475" y="14054155"/>
                  <a:pt x="12483846" y="14055543"/>
                  <a:pt x="12481837" y="14056596"/>
                </a:cubicBezTo>
                <a:cubicBezTo>
                  <a:pt x="12478679" y="14052862"/>
                  <a:pt x="12474419" y="14050230"/>
                  <a:pt x="12469250" y="14050565"/>
                </a:cubicBezTo>
                <a:cubicBezTo>
                  <a:pt x="12475903" y="14046975"/>
                  <a:pt x="12480162" y="14039316"/>
                  <a:pt x="12479157" y="14031657"/>
                </a:cubicBezTo>
                <a:cubicBezTo>
                  <a:pt x="12477818" y="14021461"/>
                  <a:pt x="12468246" y="14014521"/>
                  <a:pt x="12458196" y="14015669"/>
                </a:cubicBezTo>
                <a:lnTo>
                  <a:pt x="12449965" y="14016579"/>
                </a:lnTo>
                <a:cubicBezTo>
                  <a:pt x="12439962" y="14017680"/>
                  <a:pt x="12432640" y="14027732"/>
                  <a:pt x="12433980" y="14037544"/>
                </a:cubicBezTo>
                <a:cubicBezTo>
                  <a:pt x="12435367" y="14047741"/>
                  <a:pt x="12444939" y="14054681"/>
                  <a:pt x="12454942" y="14053533"/>
                </a:cubicBezTo>
                <a:lnTo>
                  <a:pt x="12457431" y="14053245"/>
                </a:lnTo>
                <a:cubicBezTo>
                  <a:pt x="12454894" y="14054347"/>
                  <a:pt x="12452405" y="14055639"/>
                  <a:pt x="12450347" y="14058175"/>
                </a:cubicBezTo>
                <a:cubicBezTo>
                  <a:pt x="12443695" y="14066457"/>
                  <a:pt x="12445179" y="14078137"/>
                  <a:pt x="12453267" y="14084790"/>
                </a:cubicBezTo>
                <a:cubicBezTo>
                  <a:pt x="12458818" y="14089386"/>
                  <a:pt x="12466140" y="14090965"/>
                  <a:pt x="12472888" y="14092928"/>
                </a:cubicBezTo>
                <a:cubicBezTo>
                  <a:pt x="12473606" y="14093119"/>
                  <a:pt x="12474371" y="14093071"/>
                  <a:pt x="12475138" y="14093119"/>
                </a:cubicBezTo>
                <a:cubicBezTo>
                  <a:pt x="12472888" y="14099437"/>
                  <a:pt x="12472409" y="14106140"/>
                  <a:pt x="12476191" y="14110878"/>
                </a:cubicBezTo>
                <a:cubicBezTo>
                  <a:pt x="12467720" y="14116910"/>
                  <a:pt x="12460157" y="14124855"/>
                  <a:pt x="12459966" y="14133711"/>
                </a:cubicBezTo>
                <a:cubicBezTo>
                  <a:pt x="12459871" y="14139120"/>
                  <a:pt x="12461019" y="14145104"/>
                  <a:pt x="12463029" y="14150799"/>
                </a:cubicBezTo>
                <a:cubicBezTo>
                  <a:pt x="12460493" y="14155731"/>
                  <a:pt x="12459871" y="14161618"/>
                  <a:pt x="12462407" y="14166740"/>
                </a:cubicBezTo>
                <a:cubicBezTo>
                  <a:pt x="12464464" y="14171001"/>
                  <a:pt x="12467672" y="14174304"/>
                  <a:pt x="12470926" y="14177558"/>
                </a:cubicBezTo>
                <a:cubicBezTo>
                  <a:pt x="12464082" y="14184787"/>
                  <a:pt x="12457143" y="14191966"/>
                  <a:pt x="12450251" y="14199146"/>
                </a:cubicBezTo>
                <a:lnTo>
                  <a:pt x="12449820" y="14197231"/>
                </a:lnTo>
                <a:cubicBezTo>
                  <a:pt x="12447762" y="14187467"/>
                  <a:pt x="12437187" y="14181244"/>
                  <a:pt x="12427615" y="14183446"/>
                </a:cubicBezTo>
                <a:cubicBezTo>
                  <a:pt x="12417708" y="14185743"/>
                  <a:pt x="12411774" y="14195843"/>
                  <a:pt x="12413832" y="14205657"/>
                </a:cubicBezTo>
                <a:lnTo>
                  <a:pt x="12414741" y="14209869"/>
                </a:lnTo>
                <a:lnTo>
                  <a:pt x="12411056" y="14210251"/>
                </a:lnTo>
                <a:cubicBezTo>
                  <a:pt x="12401341" y="14211353"/>
                  <a:pt x="12394162" y="14223032"/>
                  <a:pt x="12396460" y="14232175"/>
                </a:cubicBezTo>
                <a:cubicBezTo>
                  <a:pt x="12397992" y="14238350"/>
                  <a:pt x="12402108" y="14241941"/>
                  <a:pt x="12407085" y="14244190"/>
                </a:cubicBezTo>
                <a:cubicBezTo>
                  <a:pt x="12399045" y="14252327"/>
                  <a:pt x="12391434" y="14260944"/>
                  <a:pt x="12383299" y="14269033"/>
                </a:cubicBezTo>
                <a:cubicBezTo>
                  <a:pt x="12379663" y="14272672"/>
                  <a:pt x="12376073" y="14276357"/>
                  <a:pt x="12372436" y="14279995"/>
                </a:cubicBezTo>
                <a:cubicBezTo>
                  <a:pt x="12372052" y="14280378"/>
                  <a:pt x="12371670" y="14280713"/>
                  <a:pt x="12371335" y="14281048"/>
                </a:cubicBezTo>
                <a:cubicBezTo>
                  <a:pt x="12368559" y="14280570"/>
                  <a:pt x="12365687" y="14280186"/>
                  <a:pt x="12363104" y="14281000"/>
                </a:cubicBezTo>
                <a:cubicBezTo>
                  <a:pt x="12354297" y="14283634"/>
                  <a:pt x="12350996" y="14291722"/>
                  <a:pt x="12351331" y="14300100"/>
                </a:cubicBezTo>
                <a:cubicBezTo>
                  <a:pt x="12339415" y="14311827"/>
                  <a:pt x="12327068" y="14323075"/>
                  <a:pt x="12315007" y="14334660"/>
                </a:cubicBezTo>
                <a:cubicBezTo>
                  <a:pt x="12312375" y="14334182"/>
                  <a:pt x="12309742" y="14333846"/>
                  <a:pt x="12307350" y="14334660"/>
                </a:cubicBezTo>
                <a:cubicBezTo>
                  <a:pt x="12298927" y="14337628"/>
                  <a:pt x="12295625" y="14344904"/>
                  <a:pt x="12295673" y="14353041"/>
                </a:cubicBezTo>
                <a:cubicBezTo>
                  <a:pt x="12290982" y="14357494"/>
                  <a:pt x="12286341" y="14361993"/>
                  <a:pt x="12281603" y="14366444"/>
                </a:cubicBezTo>
                <a:cubicBezTo>
                  <a:pt x="12279306" y="14357925"/>
                  <a:pt x="12271840" y="14350935"/>
                  <a:pt x="12262460" y="14351988"/>
                </a:cubicBezTo>
                <a:lnTo>
                  <a:pt x="12254229" y="14352946"/>
                </a:lnTo>
                <a:cubicBezTo>
                  <a:pt x="12244561" y="14353999"/>
                  <a:pt x="12235804" y="14362758"/>
                  <a:pt x="12237096" y="14372955"/>
                </a:cubicBezTo>
                <a:cubicBezTo>
                  <a:pt x="12238292" y="14382576"/>
                  <a:pt x="12246572" y="14391000"/>
                  <a:pt x="12256764" y="14390043"/>
                </a:cubicBezTo>
                <a:cubicBezTo>
                  <a:pt x="12232645" y="14412350"/>
                  <a:pt x="12208190" y="14434320"/>
                  <a:pt x="12183591" y="14456101"/>
                </a:cubicBezTo>
                <a:cubicBezTo>
                  <a:pt x="12180768" y="14454426"/>
                  <a:pt x="12177561" y="14453229"/>
                  <a:pt x="12173350" y="14453707"/>
                </a:cubicBezTo>
                <a:cubicBezTo>
                  <a:pt x="12159806" y="14455239"/>
                  <a:pt x="12155547" y="14467780"/>
                  <a:pt x="12158467" y="14477928"/>
                </a:cubicBezTo>
                <a:cubicBezTo>
                  <a:pt x="12149374" y="14485874"/>
                  <a:pt x="12140281" y="14493821"/>
                  <a:pt x="12131093" y="14501671"/>
                </a:cubicBezTo>
                <a:cubicBezTo>
                  <a:pt x="12127311" y="14503250"/>
                  <a:pt x="12124488" y="14505644"/>
                  <a:pt x="12122765" y="14508899"/>
                </a:cubicBezTo>
                <a:cubicBezTo>
                  <a:pt x="12092089" y="14535131"/>
                  <a:pt x="12061220" y="14561171"/>
                  <a:pt x="12029826" y="14586636"/>
                </a:cubicBezTo>
                <a:cubicBezTo>
                  <a:pt x="12022839" y="14587019"/>
                  <a:pt x="12016905" y="14592332"/>
                  <a:pt x="12014320" y="14598937"/>
                </a:cubicBezTo>
                <a:cubicBezTo>
                  <a:pt x="11997044" y="14612868"/>
                  <a:pt x="11979480" y="14626462"/>
                  <a:pt x="11962156" y="14640344"/>
                </a:cubicBezTo>
                <a:cubicBezTo>
                  <a:pt x="11943348" y="14655374"/>
                  <a:pt x="11924779" y="14670644"/>
                  <a:pt x="11905589" y="14685195"/>
                </a:cubicBezTo>
                <a:cubicBezTo>
                  <a:pt x="11905254" y="14684957"/>
                  <a:pt x="11904919" y="14684718"/>
                  <a:pt x="11904584" y="14684478"/>
                </a:cubicBezTo>
                <a:cubicBezTo>
                  <a:pt x="11903101" y="14683425"/>
                  <a:pt x="11901569" y="14682323"/>
                  <a:pt x="11900037" y="14681270"/>
                </a:cubicBezTo>
                <a:cubicBezTo>
                  <a:pt x="11902717" y="14675049"/>
                  <a:pt x="11901856" y="14668059"/>
                  <a:pt x="11898746" y="14662602"/>
                </a:cubicBezTo>
                <a:cubicBezTo>
                  <a:pt x="11900708" y="14662985"/>
                  <a:pt x="11902670" y="14663416"/>
                  <a:pt x="11904919" y="14663128"/>
                </a:cubicBezTo>
                <a:cubicBezTo>
                  <a:pt x="11928752" y="14660448"/>
                  <a:pt x="11922483" y="14623687"/>
                  <a:pt x="11898650" y="14626367"/>
                </a:cubicBezTo>
                <a:cubicBezTo>
                  <a:pt x="11883766" y="14628041"/>
                  <a:pt x="11880608" y="14643025"/>
                  <a:pt x="11886159" y="14653364"/>
                </a:cubicBezTo>
                <a:cubicBezTo>
                  <a:pt x="11882331" y="14652885"/>
                  <a:pt x="11878167" y="14653795"/>
                  <a:pt x="11874147" y="14657336"/>
                </a:cubicBezTo>
                <a:cubicBezTo>
                  <a:pt x="11872902" y="14658438"/>
                  <a:pt x="11872280" y="14659731"/>
                  <a:pt x="11871371" y="14660975"/>
                </a:cubicBezTo>
                <a:cubicBezTo>
                  <a:pt x="11864815" y="14656045"/>
                  <a:pt x="11858498" y="14650827"/>
                  <a:pt x="11852085" y="14645705"/>
                </a:cubicBezTo>
                <a:cubicBezTo>
                  <a:pt x="11851319" y="14642785"/>
                  <a:pt x="11850027" y="14639913"/>
                  <a:pt x="11847538" y="14637519"/>
                </a:cubicBezTo>
                <a:cubicBezTo>
                  <a:pt x="11844571" y="14634600"/>
                  <a:pt x="11840216" y="14632973"/>
                  <a:pt x="11835765" y="14632542"/>
                </a:cubicBezTo>
                <a:cubicBezTo>
                  <a:pt x="11804898" y="14606453"/>
                  <a:pt x="11776136" y="14577877"/>
                  <a:pt x="11749766" y="14546810"/>
                </a:cubicBezTo>
                <a:cubicBezTo>
                  <a:pt x="11749862" y="14545279"/>
                  <a:pt x="11750675" y="14543986"/>
                  <a:pt x="11750484" y="14542406"/>
                </a:cubicBezTo>
                <a:lnTo>
                  <a:pt x="11749575" y="14534173"/>
                </a:lnTo>
                <a:cubicBezTo>
                  <a:pt x="11749431" y="14532928"/>
                  <a:pt x="11749096" y="14531732"/>
                  <a:pt x="11748617" y="14530632"/>
                </a:cubicBezTo>
                <a:cubicBezTo>
                  <a:pt x="11752446" y="14535131"/>
                  <a:pt x="11758141" y="14537955"/>
                  <a:pt x="11764267" y="14537093"/>
                </a:cubicBezTo>
                <a:cubicBezTo>
                  <a:pt x="11773743" y="14535800"/>
                  <a:pt x="11781591" y="14527806"/>
                  <a:pt x="11781161" y="14517946"/>
                </a:cubicBezTo>
                <a:cubicBezTo>
                  <a:pt x="11782836" y="14517658"/>
                  <a:pt x="11784463" y="14517036"/>
                  <a:pt x="11786042" y="14516270"/>
                </a:cubicBezTo>
                <a:cubicBezTo>
                  <a:pt x="11786042" y="14525462"/>
                  <a:pt x="11791737" y="14533886"/>
                  <a:pt x="11803510" y="14532593"/>
                </a:cubicBezTo>
                <a:cubicBezTo>
                  <a:pt x="11820738" y="14530632"/>
                  <a:pt x="11825763" y="14510192"/>
                  <a:pt x="11817915" y="14500378"/>
                </a:cubicBezTo>
                <a:cubicBezTo>
                  <a:pt x="11826385" y="14494347"/>
                  <a:pt x="11833947" y="14486401"/>
                  <a:pt x="11834138" y="14477546"/>
                </a:cubicBezTo>
                <a:cubicBezTo>
                  <a:pt x="11834425" y="14464908"/>
                  <a:pt x="11828778" y="14448777"/>
                  <a:pt x="11817771" y="14441740"/>
                </a:cubicBezTo>
                <a:cubicBezTo>
                  <a:pt x="11825380" y="14430300"/>
                  <a:pt x="11818537" y="14410052"/>
                  <a:pt x="11800638" y="14412062"/>
                </a:cubicBezTo>
                <a:cubicBezTo>
                  <a:pt x="11785898" y="14413738"/>
                  <a:pt x="11781926" y="14428482"/>
                  <a:pt x="11786664" y="14438916"/>
                </a:cubicBezTo>
                <a:cubicBezTo>
                  <a:pt x="11786425" y="14438964"/>
                  <a:pt x="11786138" y="14438964"/>
                  <a:pt x="11785898" y="14439013"/>
                </a:cubicBezTo>
                <a:cubicBezTo>
                  <a:pt x="11781926" y="14434177"/>
                  <a:pt x="11775801" y="14431497"/>
                  <a:pt x="11768957" y="14432262"/>
                </a:cubicBezTo>
                <a:lnTo>
                  <a:pt x="11752494" y="14434129"/>
                </a:lnTo>
                <a:cubicBezTo>
                  <a:pt x="11742779" y="14435182"/>
                  <a:pt x="11734883" y="14445665"/>
                  <a:pt x="11736749" y="14455287"/>
                </a:cubicBezTo>
                <a:cubicBezTo>
                  <a:pt x="11737371" y="14458399"/>
                  <a:pt x="11738663" y="14461126"/>
                  <a:pt x="11740339" y="14463424"/>
                </a:cubicBezTo>
                <a:cubicBezTo>
                  <a:pt x="11737323" y="14468020"/>
                  <a:pt x="11735409" y="14473381"/>
                  <a:pt x="11734930" y="14479556"/>
                </a:cubicBezTo>
                <a:cubicBezTo>
                  <a:pt x="11734261" y="14489225"/>
                  <a:pt x="11738041" y="14497506"/>
                  <a:pt x="11744167" y="14503729"/>
                </a:cubicBezTo>
                <a:cubicBezTo>
                  <a:pt x="11743162" y="14506219"/>
                  <a:pt x="11742683" y="14508994"/>
                  <a:pt x="11743019" y="14511914"/>
                </a:cubicBezTo>
                <a:lnTo>
                  <a:pt x="11743928" y="14520147"/>
                </a:lnTo>
                <a:cubicBezTo>
                  <a:pt x="11744167" y="14522397"/>
                  <a:pt x="11744932" y="14524600"/>
                  <a:pt x="11745937" y="14526610"/>
                </a:cubicBezTo>
                <a:cubicBezTo>
                  <a:pt x="11741726" y="14521919"/>
                  <a:pt x="11734739" y="14519861"/>
                  <a:pt x="11728804" y="14520626"/>
                </a:cubicBezTo>
                <a:cubicBezTo>
                  <a:pt x="11712055" y="14498942"/>
                  <a:pt x="11696501" y="14476110"/>
                  <a:pt x="11682096" y="14452224"/>
                </a:cubicBezTo>
                <a:cubicBezTo>
                  <a:pt x="11685925" y="14449208"/>
                  <a:pt x="11688366" y="14445522"/>
                  <a:pt x="11689035" y="14441405"/>
                </a:cubicBezTo>
                <a:cubicBezTo>
                  <a:pt x="11700234" y="14430683"/>
                  <a:pt x="11695496" y="14407132"/>
                  <a:pt x="11676258" y="14409333"/>
                </a:cubicBezTo>
                <a:cubicBezTo>
                  <a:pt x="11669653" y="14410100"/>
                  <a:pt x="11665633" y="14413834"/>
                  <a:pt x="11662953" y="14418333"/>
                </a:cubicBezTo>
                <a:cubicBezTo>
                  <a:pt x="11661948" y="14416370"/>
                  <a:pt x="11660895" y="14414456"/>
                  <a:pt x="11659842" y="14412493"/>
                </a:cubicBezTo>
                <a:cubicBezTo>
                  <a:pt x="11659316" y="14408089"/>
                  <a:pt x="11657402" y="14404499"/>
                  <a:pt x="11654100" y="14401676"/>
                </a:cubicBezTo>
                <a:cubicBezTo>
                  <a:pt x="11613517" y="14320012"/>
                  <a:pt x="11586334" y="14226910"/>
                  <a:pt x="11576092" y="14122319"/>
                </a:cubicBezTo>
                <a:cubicBezTo>
                  <a:pt x="11578390" y="14123228"/>
                  <a:pt x="11580878" y="14123707"/>
                  <a:pt x="11583558" y="14123611"/>
                </a:cubicBezTo>
                <a:cubicBezTo>
                  <a:pt x="11593082" y="14123180"/>
                  <a:pt x="11602510" y="14114230"/>
                  <a:pt x="11601409" y="14104176"/>
                </a:cubicBezTo>
                <a:lnTo>
                  <a:pt x="11599543" y="14087710"/>
                </a:lnTo>
                <a:cubicBezTo>
                  <a:pt x="11598441" y="14077706"/>
                  <a:pt x="11590641" y="14069425"/>
                  <a:pt x="11580112" y="14069904"/>
                </a:cubicBezTo>
                <a:cubicBezTo>
                  <a:pt x="11577481" y="14069999"/>
                  <a:pt x="11574896" y="14070909"/>
                  <a:pt x="11572503" y="14072154"/>
                </a:cubicBezTo>
                <a:cubicBezTo>
                  <a:pt x="11571403" y="14047406"/>
                  <a:pt x="11571546" y="14023088"/>
                  <a:pt x="11572455" y="13999108"/>
                </a:cubicBezTo>
                <a:cubicBezTo>
                  <a:pt x="11575518" y="14000208"/>
                  <a:pt x="11578485" y="14001549"/>
                  <a:pt x="11582123" y="14001118"/>
                </a:cubicBezTo>
                <a:lnTo>
                  <a:pt x="11590354" y="14000208"/>
                </a:lnTo>
                <a:cubicBezTo>
                  <a:pt x="11600069" y="13999108"/>
                  <a:pt x="11607247" y="13987427"/>
                  <a:pt x="11604950" y="13978237"/>
                </a:cubicBezTo>
                <a:cubicBezTo>
                  <a:pt x="11602366" y="13967706"/>
                  <a:pt x="11593417" y="13962440"/>
                  <a:pt x="11582984" y="13963638"/>
                </a:cubicBezTo>
                <a:lnTo>
                  <a:pt x="11574752" y="13964595"/>
                </a:lnTo>
                <a:cubicBezTo>
                  <a:pt x="11574609" y="13964595"/>
                  <a:pt x="11574513" y="13964689"/>
                  <a:pt x="11574370" y="13964738"/>
                </a:cubicBezTo>
                <a:cubicBezTo>
                  <a:pt x="11576475" y="13936879"/>
                  <a:pt x="11579825" y="13909547"/>
                  <a:pt x="11584515" y="13882788"/>
                </a:cubicBezTo>
                <a:cubicBezTo>
                  <a:pt x="11586525" y="13883315"/>
                  <a:pt x="11588727" y="13883698"/>
                  <a:pt x="11591263" y="13883410"/>
                </a:cubicBezTo>
                <a:cubicBezTo>
                  <a:pt x="11613996" y="13880874"/>
                  <a:pt x="11612943" y="13846935"/>
                  <a:pt x="11591790" y="13846409"/>
                </a:cubicBezTo>
                <a:cubicBezTo>
                  <a:pt x="11643380" y="13613628"/>
                  <a:pt x="11790301" y="13425748"/>
                  <a:pt x="11984027" y="13301865"/>
                </a:cubicBezTo>
                <a:cubicBezTo>
                  <a:pt x="12016187" y="13146629"/>
                  <a:pt x="12065480" y="13039454"/>
                  <a:pt x="12194933" y="12957313"/>
                </a:cubicBezTo>
                <a:cubicBezTo>
                  <a:pt x="12196943" y="12957265"/>
                  <a:pt x="12198906" y="12957839"/>
                  <a:pt x="12200964" y="12957601"/>
                </a:cubicBezTo>
                <a:cubicBezTo>
                  <a:pt x="12207759" y="12956691"/>
                  <a:pt x="12213407" y="12951233"/>
                  <a:pt x="12215751" y="12944772"/>
                </a:cubicBezTo>
                <a:cubicBezTo>
                  <a:pt x="12231879" y="12935486"/>
                  <a:pt x="12248821" y="12926391"/>
                  <a:pt x="12267341" y="12917727"/>
                </a:cubicBezTo>
                <a:cubicBezTo>
                  <a:pt x="12274616" y="12914279"/>
                  <a:pt x="12281986" y="12911312"/>
                  <a:pt x="12289355" y="12908104"/>
                </a:cubicBezTo>
                <a:cubicBezTo>
                  <a:pt x="12290456" y="12910116"/>
                  <a:pt x="12291461" y="12912221"/>
                  <a:pt x="12293328" y="12913944"/>
                </a:cubicBezTo>
                <a:lnTo>
                  <a:pt x="12299549" y="12919785"/>
                </a:lnTo>
                <a:cubicBezTo>
                  <a:pt x="12306919" y="12926677"/>
                  <a:pt x="12320846" y="12924475"/>
                  <a:pt x="12326492" y="12916530"/>
                </a:cubicBezTo>
                <a:cubicBezTo>
                  <a:pt x="12332044" y="12908726"/>
                  <a:pt x="12331183" y="12900016"/>
                  <a:pt x="12325967" y="12892979"/>
                </a:cubicBezTo>
                <a:cubicBezTo>
                  <a:pt x="12350660" y="12883501"/>
                  <a:pt x="12375499" y="12875075"/>
                  <a:pt x="12400624" y="12868040"/>
                </a:cubicBezTo>
                <a:cubicBezTo>
                  <a:pt x="12385597" y="12874837"/>
                  <a:pt x="12384735" y="12901498"/>
                  <a:pt x="12405170" y="12904419"/>
                </a:cubicBezTo>
                <a:cubicBezTo>
                  <a:pt x="12429673" y="12907913"/>
                  <a:pt x="12435415" y="12869954"/>
                  <a:pt x="12410961" y="12866459"/>
                </a:cubicBezTo>
                <a:cubicBezTo>
                  <a:pt x="12408615" y="12866125"/>
                  <a:pt x="12406654" y="12866459"/>
                  <a:pt x="12404643" y="12866842"/>
                </a:cubicBezTo>
                <a:cubicBezTo>
                  <a:pt x="12414167" y="12864258"/>
                  <a:pt x="12423834" y="12862152"/>
                  <a:pt x="12433454" y="12859854"/>
                </a:cubicBezTo>
                <a:cubicBezTo>
                  <a:pt x="12429624" y="12865646"/>
                  <a:pt x="12428285" y="12872826"/>
                  <a:pt x="12432401" y="12879385"/>
                </a:cubicBezTo>
                <a:cubicBezTo>
                  <a:pt x="12437473" y="12887426"/>
                  <a:pt x="12449868" y="12892883"/>
                  <a:pt x="12458579" y="12886565"/>
                </a:cubicBezTo>
                <a:cubicBezTo>
                  <a:pt x="12459583" y="12885846"/>
                  <a:pt x="12460540" y="12885320"/>
                  <a:pt x="12461546" y="12884746"/>
                </a:cubicBezTo>
                <a:cubicBezTo>
                  <a:pt x="12461593" y="12884746"/>
                  <a:pt x="12461641" y="12884746"/>
                  <a:pt x="12461689" y="12884746"/>
                </a:cubicBezTo>
                <a:cubicBezTo>
                  <a:pt x="12461784" y="12884793"/>
                  <a:pt x="12461929" y="12884793"/>
                  <a:pt x="12462024" y="12884841"/>
                </a:cubicBezTo>
                <a:cubicBezTo>
                  <a:pt x="12462168" y="12884937"/>
                  <a:pt x="12462646" y="12885177"/>
                  <a:pt x="12463556" y="12885654"/>
                </a:cubicBezTo>
                <a:cubicBezTo>
                  <a:pt x="12471548" y="12890059"/>
                  <a:pt x="12481454" y="12888049"/>
                  <a:pt x="12487341" y="12881395"/>
                </a:cubicBezTo>
                <a:cubicBezTo>
                  <a:pt x="12487724" y="12881443"/>
                  <a:pt x="12488155" y="12881681"/>
                  <a:pt x="12488538" y="12881681"/>
                </a:cubicBezTo>
                <a:cubicBezTo>
                  <a:pt x="12499975" y="12881874"/>
                  <a:pt x="12506579" y="12873065"/>
                  <a:pt x="12508015" y="12862774"/>
                </a:cubicBezTo>
                <a:lnTo>
                  <a:pt x="12509212" y="12854349"/>
                </a:lnTo>
                <a:cubicBezTo>
                  <a:pt x="12509642" y="12851334"/>
                  <a:pt x="12508828" y="12848557"/>
                  <a:pt x="12507489" y="12845973"/>
                </a:cubicBezTo>
                <a:cubicBezTo>
                  <a:pt x="12552523" y="12839797"/>
                  <a:pt x="12598465" y="12837213"/>
                  <a:pt x="12645509" y="12838697"/>
                </a:cubicBezTo>
                <a:cubicBezTo>
                  <a:pt x="12654457" y="12838983"/>
                  <a:pt x="12663311" y="12840228"/>
                  <a:pt x="12672261" y="12840803"/>
                </a:cubicBezTo>
                <a:cubicBezTo>
                  <a:pt x="12677669" y="12847744"/>
                  <a:pt x="12688246" y="12851526"/>
                  <a:pt x="12696094" y="12846595"/>
                </a:cubicBezTo>
                <a:lnTo>
                  <a:pt x="12701597" y="12843100"/>
                </a:lnTo>
                <a:cubicBezTo>
                  <a:pt x="12760797" y="12848988"/>
                  <a:pt x="12819374" y="12860381"/>
                  <a:pt x="12876276" y="12878092"/>
                </a:cubicBezTo>
                <a:cubicBezTo>
                  <a:pt x="12880391" y="12885463"/>
                  <a:pt x="12888910" y="12890824"/>
                  <a:pt x="12898720" y="12888718"/>
                </a:cubicBezTo>
                <a:cubicBezTo>
                  <a:pt x="12892643" y="12894270"/>
                  <a:pt x="12887906" y="12901021"/>
                  <a:pt x="12885800" y="12909157"/>
                </a:cubicBezTo>
                <a:cubicBezTo>
                  <a:pt x="12883311" y="12918875"/>
                  <a:pt x="12890394" y="12930316"/>
                  <a:pt x="12900347" y="12932086"/>
                </a:cubicBezTo>
                <a:cubicBezTo>
                  <a:pt x="12910876" y="12933953"/>
                  <a:pt x="12920591" y="12927921"/>
                  <a:pt x="12923271" y="12917487"/>
                </a:cubicBezTo>
                <a:cubicBezTo>
                  <a:pt x="12923368" y="12917199"/>
                  <a:pt x="12923416" y="12917008"/>
                  <a:pt x="12923463" y="12916768"/>
                </a:cubicBezTo>
                <a:cubicBezTo>
                  <a:pt x="12923511" y="12916673"/>
                  <a:pt x="12923559" y="12916625"/>
                  <a:pt x="12923559" y="12916577"/>
                </a:cubicBezTo>
                <a:cubicBezTo>
                  <a:pt x="12923654" y="12916482"/>
                  <a:pt x="12923654" y="12916530"/>
                  <a:pt x="12923750" y="12916434"/>
                </a:cubicBezTo>
                <a:cubicBezTo>
                  <a:pt x="12924803" y="12915716"/>
                  <a:pt x="12925903" y="12915141"/>
                  <a:pt x="12927052" y="12914615"/>
                </a:cubicBezTo>
                <a:cubicBezTo>
                  <a:pt x="12932700" y="12911791"/>
                  <a:pt x="12935141" y="12905520"/>
                  <a:pt x="12935236" y="12899202"/>
                </a:cubicBezTo>
                <a:cubicBezTo>
                  <a:pt x="12950502" y="12905089"/>
                  <a:pt x="12965482" y="12911598"/>
                  <a:pt x="12980413" y="12918252"/>
                </a:cubicBezTo>
                <a:cubicBezTo>
                  <a:pt x="12980987" y="12923901"/>
                  <a:pt x="12983524" y="12929214"/>
                  <a:pt x="12989266" y="12932183"/>
                </a:cubicBezTo>
                <a:cubicBezTo>
                  <a:pt x="12995202" y="12935246"/>
                  <a:pt x="13003528" y="12935150"/>
                  <a:pt x="13009510" y="12931512"/>
                </a:cubicBezTo>
                <a:cubicBezTo>
                  <a:pt x="13055645" y="12954010"/>
                  <a:pt x="13099864" y="12980194"/>
                  <a:pt x="13141882" y="13009585"/>
                </a:cubicBezTo>
                <a:cubicBezTo>
                  <a:pt x="13141836" y="13009920"/>
                  <a:pt x="13141548" y="13010254"/>
                  <a:pt x="13141500" y="13010590"/>
                </a:cubicBezTo>
                <a:cubicBezTo>
                  <a:pt x="13140017" y="13021647"/>
                  <a:pt x="13147913" y="13029832"/>
                  <a:pt x="13158011" y="13032130"/>
                </a:cubicBezTo>
                <a:lnTo>
                  <a:pt x="13166338" y="13033997"/>
                </a:lnTo>
                <a:cubicBezTo>
                  <a:pt x="13169066" y="13034619"/>
                  <a:pt x="13171793" y="13034284"/>
                  <a:pt x="13174330" y="13033423"/>
                </a:cubicBezTo>
                <a:cubicBezTo>
                  <a:pt x="13176388" y="13035002"/>
                  <a:pt x="13178397" y="13036677"/>
                  <a:pt x="13180503" y="13038305"/>
                </a:cubicBezTo>
                <a:cubicBezTo>
                  <a:pt x="13175910" y="13039837"/>
                  <a:pt x="13171890" y="13042757"/>
                  <a:pt x="13169592" y="13047975"/>
                </a:cubicBezTo>
                <a:cubicBezTo>
                  <a:pt x="13165907" y="13056543"/>
                  <a:pt x="13169640" y="13070280"/>
                  <a:pt x="13179642" y="13073200"/>
                </a:cubicBezTo>
                <a:cubicBezTo>
                  <a:pt x="13188449" y="13075738"/>
                  <a:pt x="13197588" y="13076886"/>
                  <a:pt x="13205485" y="13070999"/>
                </a:cubicBezTo>
                <a:cubicBezTo>
                  <a:pt x="13208596" y="13068892"/>
                  <a:pt x="13210702" y="13066260"/>
                  <a:pt x="13212425" y="13063388"/>
                </a:cubicBezTo>
                <a:close/>
                <a:moveTo>
                  <a:pt x="13071103" y="13039358"/>
                </a:moveTo>
                <a:cubicBezTo>
                  <a:pt x="13067082" y="13044959"/>
                  <a:pt x="13065838" y="13052138"/>
                  <a:pt x="13069428" y="13059032"/>
                </a:cubicBezTo>
                <a:cubicBezTo>
                  <a:pt x="13073878" y="13067553"/>
                  <a:pt x="13086561" y="13072866"/>
                  <a:pt x="13095318" y="13067217"/>
                </a:cubicBezTo>
                <a:cubicBezTo>
                  <a:pt x="13103837" y="13061713"/>
                  <a:pt x="13110967" y="13054245"/>
                  <a:pt x="13111637" y="13043523"/>
                </a:cubicBezTo>
                <a:cubicBezTo>
                  <a:pt x="13112259" y="13033710"/>
                  <a:pt x="13107952" y="13025620"/>
                  <a:pt x="13102113" y="13018201"/>
                </a:cubicBezTo>
                <a:cubicBezTo>
                  <a:pt x="13095700" y="13010063"/>
                  <a:pt x="13082254" y="13010302"/>
                  <a:pt x="13074979" y="13016956"/>
                </a:cubicBezTo>
                <a:cubicBezTo>
                  <a:pt x="13068278" y="13023035"/>
                  <a:pt x="13067609" y="13031795"/>
                  <a:pt x="13071103" y="13039358"/>
                </a:cubicBezTo>
                <a:close/>
                <a:moveTo>
                  <a:pt x="13006065" y="13014228"/>
                </a:moveTo>
                <a:cubicBezTo>
                  <a:pt x="13005108" y="13037970"/>
                  <a:pt x="13042006" y="13036246"/>
                  <a:pt x="13042962" y="13012600"/>
                </a:cubicBezTo>
                <a:cubicBezTo>
                  <a:pt x="13043919" y="12988906"/>
                  <a:pt x="13007021" y="12990581"/>
                  <a:pt x="13006065" y="13014228"/>
                </a:cubicBezTo>
                <a:close/>
                <a:moveTo>
                  <a:pt x="12978643" y="12967556"/>
                </a:moveTo>
                <a:cubicBezTo>
                  <a:pt x="13001518" y="12958175"/>
                  <a:pt x="12987257" y="12922514"/>
                  <a:pt x="12964381" y="12931895"/>
                </a:cubicBezTo>
                <a:cubicBezTo>
                  <a:pt x="12941505" y="12941278"/>
                  <a:pt x="12955767" y="12976891"/>
                  <a:pt x="12978643" y="12967556"/>
                </a:cubicBezTo>
                <a:close/>
                <a:moveTo>
                  <a:pt x="12915902" y="13066834"/>
                </a:moveTo>
                <a:cubicBezTo>
                  <a:pt x="12914561" y="13067696"/>
                  <a:pt x="12913173" y="13068558"/>
                  <a:pt x="12911834" y="13069420"/>
                </a:cubicBezTo>
                <a:cubicBezTo>
                  <a:pt x="12911690" y="13068892"/>
                  <a:pt x="12911834" y="13068367"/>
                  <a:pt x="12911595" y="13067839"/>
                </a:cubicBezTo>
                <a:lnTo>
                  <a:pt x="12908341" y="13059942"/>
                </a:lnTo>
                <a:cubicBezTo>
                  <a:pt x="12904416" y="13050320"/>
                  <a:pt x="12894319" y="13044384"/>
                  <a:pt x="12884028" y="13047879"/>
                </a:cubicBezTo>
                <a:cubicBezTo>
                  <a:pt x="12874697" y="13050990"/>
                  <a:pt x="12867996" y="13062574"/>
                  <a:pt x="12871969" y="13072195"/>
                </a:cubicBezTo>
                <a:lnTo>
                  <a:pt x="12875223" y="13080094"/>
                </a:lnTo>
                <a:cubicBezTo>
                  <a:pt x="12878573" y="13088279"/>
                  <a:pt x="12886470" y="13093209"/>
                  <a:pt x="12895084" y="13092492"/>
                </a:cubicBezTo>
                <a:cubicBezTo>
                  <a:pt x="12890155" y="13096464"/>
                  <a:pt x="12886948" y="13103023"/>
                  <a:pt x="12887427" y="13108862"/>
                </a:cubicBezTo>
                <a:cubicBezTo>
                  <a:pt x="12888383" y="13119824"/>
                  <a:pt x="12897429" y="13125281"/>
                  <a:pt x="12907431" y="13125664"/>
                </a:cubicBezTo>
                <a:lnTo>
                  <a:pt x="12915614" y="13125998"/>
                </a:lnTo>
                <a:cubicBezTo>
                  <a:pt x="12925569" y="13126381"/>
                  <a:pt x="12933178" y="13115036"/>
                  <a:pt x="12932412" y="13105990"/>
                </a:cubicBezTo>
                <a:cubicBezTo>
                  <a:pt x="12932316" y="13104650"/>
                  <a:pt x="12931742" y="13103645"/>
                  <a:pt x="12931359" y="13102447"/>
                </a:cubicBezTo>
                <a:cubicBezTo>
                  <a:pt x="12933226" y="13101251"/>
                  <a:pt x="12935092" y="13100054"/>
                  <a:pt x="12936959" y="13098858"/>
                </a:cubicBezTo>
                <a:cubicBezTo>
                  <a:pt x="12945716" y="13093305"/>
                  <a:pt x="12948110" y="13080859"/>
                  <a:pt x="12942462" y="13072292"/>
                </a:cubicBezTo>
                <a:cubicBezTo>
                  <a:pt x="12936719" y="13063531"/>
                  <a:pt x="12924707" y="13061282"/>
                  <a:pt x="12915902" y="13066834"/>
                </a:cubicBezTo>
                <a:close/>
                <a:moveTo>
                  <a:pt x="12890298" y="12994410"/>
                </a:moveTo>
                <a:cubicBezTo>
                  <a:pt x="12890058" y="12993645"/>
                  <a:pt x="12890155" y="12992831"/>
                  <a:pt x="12889819" y="12992112"/>
                </a:cubicBezTo>
                <a:cubicBezTo>
                  <a:pt x="12885226" y="12982635"/>
                  <a:pt x="12874552" y="12977944"/>
                  <a:pt x="12864599" y="12982012"/>
                </a:cubicBezTo>
                <a:lnTo>
                  <a:pt x="12856702" y="12985267"/>
                </a:lnTo>
                <a:cubicBezTo>
                  <a:pt x="12847418" y="12989097"/>
                  <a:pt x="12842153" y="13001207"/>
                  <a:pt x="12846605" y="13010445"/>
                </a:cubicBezTo>
                <a:cubicBezTo>
                  <a:pt x="12851199" y="13019971"/>
                  <a:pt x="12861871" y="13024615"/>
                  <a:pt x="12871826" y="13020546"/>
                </a:cubicBezTo>
                <a:lnTo>
                  <a:pt x="12872208" y="13020402"/>
                </a:lnTo>
                <a:cubicBezTo>
                  <a:pt x="12874697" y="13026386"/>
                  <a:pt x="12879912" y="13030790"/>
                  <a:pt x="12887044" y="13032369"/>
                </a:cubicBezTo>
                <a:lnTo>
                  <a:pt x="12895372" y="13034236"/>
                </a:lnTo>
                <a:cubicBezTo>
                  <a:pt x="12905182" y="13036438"/>
                  <a:pt x="12916093" y="13027487"/>
                  <a:pt x="12916955" y="13017770"/>
                </a:cubicBezTo>
                <a:cubicBezTo>
                  <a:pt x="12917959" y="13006665"/>
                  <a:pt x="12911021" y="12998527"/>
                  <a:pt x="12900492" y="12996182"/>
                </a:cubicBezTo>
                <a:lnTo>
                  <a:pt x="12892164" y="12994315"/>
                </a:lnTo>
                <a:cubicBezTo>
                  <a:pt x="12891542" y="12994219"/>
                  <a:pt x="12890920" y="12994458"/>
                  <a:pt x="12890298" y="12994410"/>
                </a:cubicBezTo>
                <a:close/>
                <a:moveTo>
                  <a:pt x="12749789" y="13331686"/>
                </a:moveTo>
                <a:cubicBezTo>
                  <a:pt x="12740984" y="13341260"/>
                  <a:pt x="12740649" y="13358014"/>
                  <a:pt x="12756442" y="13361557"/>
                </a:cubicBezTo>
                <a:cubicBezTo>
                  <a:pt x="12770176" y="13364620"/>
                  <a:pt x="12780322" y="13353993"/>
                  <a:pt x="12781902" y="13343367"/>
                </a:cubicBezTo>
                <a:cubicBezTo>
                  <a:pt x="12783624" y="13347578"/>
                  <a:pt x="12787309" y="13351026"/>
                  <a:pt x="12793482" y="13352413"/>
                </a:cubicBezTo>
                <a:cubicBezTo>
                  <a:pt x="12817316" y="13357775"/>
                  <a:pt x="12830476" y="13321634"/>
                  <a:pt x="12806405" y="13316273"/>
                </a:cubicBezTo>
                <a:cubicBezTo>
                  <a:pt x="12792669" y="13313210"/>
                  <a:pt x="12782571" y="13323789"/>
                  <a:pt x="12780992" y="13334415"/>
                </a:cubicBezTo>
                <a:cubicBezTo>
                  <a:pt x="12779269" y="13330203"/>
                  <a:pt x="12775584" y="13326804"/>
                  <a:pt x="12769411" y="13325416"/>
                </a:cubicBezTo>
                <a:cubicBezTo>
                  <a:pt x="12764721" y="13324363"/>
                  <a:pt x="12760414" y="13324937"/>
                  <a:pt x="12756776" y="13326564"/>
                </a:cubicBezTo>
                <a:cubicBezTo>
                  <a:pt x="12762806" y="13320486"/>
                  <a:pt x="12764721" y="13310960"/>
                  <a:pt x="12760126" y="13303158"/>
                </a:cubicBezTo>
                <a:cubicBezTo>
                  <a:pt x="12755006" y="13294446"/>
                  <a:pt x="12742659" y="13290760"/>
                  <a:pt x="12733854" y="13296313"/>
                </a:cubicBezTo>
                <a:lnTo>
                  <a:pt x="12723659" y="13302775"/>
                </a:lnTo>
                <a:cubicBezTo>
                  <a:pt x="12719639" y="13305311"/>
                  <a:pt x="12716864" y="13309188"/>
                  <a:pt x="12715428" y="13313498"/>
                </a:cubicBezTo>
                <a:cubicBezTo>
                  <a:pt x="12707197" y="13312684"/>
                  <a:pt x="12698917" y="13317039"/>
                  <a:pt x="12695615" y="13324937"/>
                </a:cubicBezTo>
                <a:lnTo>
                  <a:pt x="12690972" y="13336042"/>
                </a:lnTo>
                <a:cubicBezTo>
                  <a:pt x="12687001" y="13345616"/>
                  <a:pt x="12691834" y="13357152"/>
                  <a:pt x="12701406" y="13361126"/>
                </a:cubicBezTo>
                <a:cubicBezTo>
                  <a:pt x="12703655" y="13362083"/>
                  <a:pt x="12706048" y="13362419"/>
                  <a:pt x="12708393" y="13362419"/>
                </a:cubicBezTo>
                <a:cubicBezTo>
                  <a:pt x="12711407" y="13382379"/>
                  <a:pt x="12743807" y="13383145"/>
                  <a:pt x="12744669" y="13360695"/>
                </a:cubicBezTo>
                <a:cubicBezTo>
                  <a:pt x="12745099" y="13350164"/>
                  <a:pt x="12737969" y="13344132"/>
                  <a:pt x="12729881" y="13342553"/>
                </a:cubicBezTo>
                <a:lnTo>
                  <a:pt x="12731125" y="13339585"/>
                </a:lnTo>
                <a:cubicBezTo>
                  <a:pt x="12731317" y="13339106"/>
                  <a:pt x="12731220" y="13338580"/>
                  <a:pt x="12731412" y="13338100"/>
                </a:cubicBezTo>
                <a:cubicBezTo>
                  <a:pt x="12735384" y="13338580"/>
                  <a:pt x="12739500" y="13338197"/>
                  <a:pt x="12743042" y="13335947"/>
                </a:cubicBezTo>
                <a:lnTo>
                  <a:pt x="12749789" y="13331686"/>
                </a:lnTo>
                <a:close/>
                <a:moveTo>
                  <a:pt x="12714087" y="13598837"/>
                </a:moveTo>
                <a:cubicBezTo>
                  <a:pt x="12723563" y="13596826"/>
                  <a:pt x="12730312" y="13585817"/>
                  <a:pt x="12727536" y="13576483"/>
                </a:cubicBezTo>
                <a:cubicBezTo>
                  <a:pt x="12724616" y="13566574"/>
                  <a:pt x="12715285" y="13560878"/>
                  <a:pt x="12705139" y="13563031"/>
                </a:cubicBezTo>
                <a:lnTo>
                  <a:pt x="12697099" y="13564707"/>
                </a:lnTo>
                <a:cubicBezTo>
                  <a:pt x="12692839" y="13565617"/>
                  <a:pt x="12689202" y="13568393"/>
                  <a:pt x="12686665" y="13571935"/>
                </a:cubicBezTo>
                <a:cubicBezTo>
                  <a:pt x="12678625" y="13567818"/>
                  <a:pt x="12668767" y="13568729"/>
                  <a:pt x="12662833" y="13576386"/>
                </a:cubicBezTo>
                <a:cubicBezTo>
                  <a:pt x="12657091" y="13583807"/>
                  <a:pt x="12657760" y="13596826"/>
                  <a:pt x="12666184" y="13602332"/>
                </a:cubicBezTo>
                <a:lnTo>
                  <a:pt x="12675897" y="13608650"/>
                </a:lnTo>
                <a:cubicBezTo>
                  <a:pt x="12684273" y="13614107"/>
                  <a:pt x="12695376" y="13613628"/>
                  <a:pt x="12701837" y="13605298"/>
                </a:cubicBezTo>
                <a:cubicBezTo>
                  <a:pt x="12702842" y="13603959"/>
                  <a:pt x="12703607" y="13602378"/>
                  <a:pt x="12704229" y="13600751"/>
                </a:cubicBezTo>
                <a:cubicBezTo>
                  <a:pt x="12704851" y="13600704"/>
                  <a:pt x="12705425" y="13600656"/>
                  <a:pt x="12706048" y="13600560"/>
                </a:cubicBezTo>
                <a:lnTo>
                  <a:pt x="12714087" y="13598837"/>
                </a:lnTo>
                <a:close/>
                <a:moveTo>
                  <a:pt x="12712126" y="13743063"/>
                </a:moveTo>
                <a:cubicBezTo>
                  <a:pt x="12707292" y="13720134"/>
                  <a:pt x="12670394" y="13722766"/>
                  <a:pt x="12675323" y="13745982"/>
                </a:cubicBezTo>
                <a:cubicBezTo>
                  <a:pt x="12680157" y="13768959"/>
                  <a:pt x="12717055" y="13766326"/>
                  <a:pt x="12712126" y="13743063"/>
                </a:cubicBezTo>
                <a:close/>
                <a:moveTo>
                  <a:pt x="12547306" y="13798062"/>
                </a:moveTo>
                <a:cubicBezTo>
                  <a:pt x="12551422" y="13793372"/>
                  <a:pt x="12553767" y="13787436"/>
                  <a:pt x="12552426" y="13780877"/>
                </a:cubicBezTo>
                <a:lnTo>
                  <a:pt x="12550751" y="13772836"/>
                </a:lnTo>
                <a:cubicBezTo>
                  <a:pt x="12548981" y="13764459"/>
                  <a:pt x="12539744" y="13759864"/>
                  <a:pt x="12531560" y="13760391"/>
                </a:cubicBezTo>
                <a:cubicBezTo>
                  <a:pt x="12519932" y="13758093"/>
                  <a:pt x="12505814" y="13766421"/>
                  <a:pt x="12509019" y="13781548"/>
                </a:cubicBezTo>
                <a:cubicBezTo>
                  <a:pt x="12510312" y="13787675"/>
                  <a:pt x="12513805" y="13791553"/>
                  <a:pt x="12518066" y="13793658"/>
                </a:cubicBezTo>
                <a:cubicBezTo>
                  <a:pt x="12520027" y="13798972"/>
                  <a:pt x="12525099" y="13802467"/>
                  <a:pt x="12530604" y="13803854"/>
                </a:cubicBezTo>
                <a:cubicBezTo>
                  <a:pt x="12527350" y="13807349"/>
                  <a:pt x="12525339" y="13811944"/>
                  <a:pt x="12525866" y="13816826"/>
                </a:cubicBezTo>
                <a:lnTo>
                  <a:pt x="12526774" y="13825060"/>
                </a:lnTo>
                <a:cubicBezTo>
                  <a:pt x="12527876" y="13835065"/>
                  <a:pt x="12535581" y="13843393"/>
                  <a:pt x="12546157" y="13842962"/>
                </a:cubicBezTo>
                <a:cubicBezTo>
                  <a:pt x="12555680" y="13842627"/>
                  <a:pt x="12565156" y="13833675"/>
                  <a:pt x="12564056" y="13823575"/>
                </a:cubicBezTo>
                <a:lnTo>
                  <a:pt x="12563146" y="13815342"/>
                </a:lnTo>
                <a:cubicBezTo>
                  <a:pt x="12562142" y="13806583"/>
                  <a:pt x="12555968" y="13799498"/>
                  <a:pt x="12547306" y="13798062"/>
                </a:cubicBezTo>
                <a:close/>
                <a:moveTo>
                  <a:pt x="12347407" y="14114230"/>
                </a:moveTo>
                <a:cubicBezTo>
                  <a:pt x="12353484" y="14115426"/>
                  <a:pt x="12360184" y="14114324"/>
                  <a:pt x="12364109" y="14109394"/>
                </a:cubicBezTo>
                <a:lnTo>
                  <a:pt x="12371430" y="14100251"/>
                </a:lnTo>
                <a:cubicBezTo>
                  <a:pt x="12377030" y="14093263"/>
                  <a:pt x="12378131" y="14083881"/>
                  <a:pt x="12372962" y="14076557"/>
                </a:cubicBezTo>
                <a:cubicBezTo>
                  <a:pt x="12370091" y="14070142"/>
                  <a:pt x="12363917" y="14065309"/>
                  <a:pt x="12354776" y="14066362"/>
                </a:cubicBezTo>
                <a:cubicBezTo>
                  <a:pt x="12345349" y="14067415"/>
                  <a:pt x="12340468" y="14073876"/>
                  <a:pt x="12339270" y="14081104"/>
                </a:cubicBezTo>
                <a:lnTo>
                  <a:pt x="12337452" y="14083354"/>
                </a:lnTo>
                <a:cubicBezTo>
                  <a:pt x="12332666" y="14089337"/>
                  <a:pt x="12330944" y="14097141"/>
                  <a:pt x="12333767" y="14103842"/>
                </a:cubicBezTo>
                <a:cubicBezTo>
                  <a:pt x="12331901" y="14103554"/>
                  <a:pt x="12330034" y="14103316"/>
                  <a:pt x="12328073" y="14103747"/>
                </a:cubicBezTo>
                <a:lnTo>
                  <a:pt x="12311993" y="14107145"/>
                </a:lnTo>
                <a:cubicBezTo>
                  <a:pt x="12302564" y="14109155"/>
                  <a:pt x="12294668" y="14118394"/>
                  <a:pt x="12296821" y="14128398"/>
                </a:cubicBezTo>
                <a:cubicBezTo>
                  <a:pt x="12298831" y="14137876"/>
                  <a:pt x="12307972" y="14145678"/>
                  <a:pt x="12318070" y="14143571"/>
                </a:cubicBezTo>
                <a:lnTo>
                  <a:pt x="12334150" y="14140222"/>
                </a:lnTo>
                <a:cubicBezTo>
                  <a:pt x="12343577" y="14138210"/>
                  <a:pt x="12351474" y="14128972"/>
                  <a:pt x="12349321" y="14118920"/>
                </a:cubicBezTo>
                <a:cubicBezTo>
                  <a:pt x="12348985" y="14117196"/>
                  <a:pt x="12348172" y="14115714"/>
                  <a:pt x="12347407" y="14114230"/>
                </a:cubicBezTo>
                <a:close/>
                <a:moveTo>
                  <a:pt x="12219772" y="14034338"/>
                </a:moveTo>
                <a:cubicBezTo>
                  <a:pt x="12217618" y="14038694"/>
                  <a:pt x="12217044" y="14043767"/>
                  <a:pt x="12218767" y="14048698"/>
                </a:cubicBezTo>
                <a:cubicBezTo>
                  <a:pt x="12222069" y="14058032"/>
                  <a:pt x="12233075" y="14063633"/>
                  <a:pt x="12242551" y="14060042"/>
                </a:cubicBezTo>
                <a:cubicBezTo>
                  <a:pt x="12256718" y="14054729"/>
                  <a:pt x="12267963" y="14043336"/>
                  <a:pt x="12269256" y="14027684"/>
                </a:cubicBezTo>
                <a:cubicBezTo>
                  <a:pt x="12270069" y="14017967"/>
                  <a:pt x="12265187" y="14007436"/>
                  <a:pt x="12254467" y="14005857"/>
                </a:cubicBezTo>
                <a:cubicBezTo>
                  <a:pt x="12252649" y="14005569"/>
                  <a:pt x="12250687" y="14005808"/>
                  <a:pt x="12248724" y="14006096"/>
                </a:cubicBezTo>
                <a:cubicBezTo>
                  <a:pt x="12248581" y="14001835"/>
                  <a:pt x="12247194" y="13997623"/>
                  <a:pt x="12243652" y="13994129"/>
                </a:cubicBezTo>
                <a:cubicBezTo>
                  <a:pt x="12237143" y="13987618"/>
                  <a:pt x="12223600" y="13986231"/>
                  <a:pt x="12217283" y="13994129"/>
                </a:cubicBezTo>
                <a:lnTo>
                  <a:pt x="12209960" y="14003271"/>
                </a:lnTo>
                <a:cubicBezTo>
                  <a:pt x="12203692" y="14011169"/>
                  <a:pt x="12202303" y="14021988"/>
                  <a:pt x="12209960" y="14029647"/>
                </a:cubicBezTo>
                <a:cubicBezTo>
                  <a:pt x="12212497" y="14032136"/>
                  <a:pt x="12216087" y="14033572"/>
                  <a:pt x="12219772" y="14034338"/>
                </a:cubicBezTo>
                <a:close/>
                <a:moveTo>
                  <a:pt x="12153155" y="14065500"/>
                </a:moveTo>
                <a:cubicBezTo>
                  <a:pt x="12155356" y="14064495"/>
                  <a:pt x="12157462" y="14063154"/>
                  <a:pt x="12159280" y="14061335"/>
                </a:cubicBezTo>
                <a:cubicBezTo>
                  <a:pt x="12164400" y="14056214"/>
                  <a:pt x="12166746" y="14048985"/>
                  <a:pt x="12169378" y="14042380"/>
                </a:cubicBezTo>
                <a:cubicBezTo>
                  <a:pt x="12169712" y="14041518"/>
                  <a:pt x="12169666" y="14040609"/>
                  <a:pt x="12169857" y="14039747"/>
                </a:cubicBezTo>
                <a:cubicBezTo>
                  <a:pt x="12172010" y="14040370"/>
                  <a:pt x="12174307" y="14040704"/>
                  <a:pt x="12176604" y="14040416"/>
                </a:cubicBezTo>
                <a:cubicBezTo>
                  <a:pt x="12186606" y="14039411"/>
                  <a:pt x="12194359" y="14029982"/>
                  <a:pt x="12193210" y="14019930"/>
                </a:cubicBezTo>
                <a:lnTo>
                  <a:pt x="12191344" y="14003464"/>
                </a:lnTo>
                <a:cubicBezTo>
                  <a:pt x="12190244" y="13993459"/>
                  <a:pt x="12180911" y="13985800"/>
                  <a:pt x="12170862" y="13986853"/>
                </a:cubicBezTo>
                <a:cubicBezTo>
                  <a:pt x="12161241" y="13987858"/>
                  <a:pt x="12153872" y="13996667"/>
                  <a:pt x="12154351" y="14006287"/>
                </a:cubicBezTo>
                <a:cubicBezTo>
                  <a:pt x="12148512" y="14008777"/>
                  <a:pt x="12143486" y="14013755"/>
                  <a:pt x="12141956" y="14020456"/>
                </a:cubicBezTo>
                <a:cubicBezTo>
                  <a:pt x="12139036" y="14022275"/>
                  <a:pt x="12136356" y="14024477"/>
                  <a:pt x="12134921" y="14028020"/>
                </a:cubicBezTo>
                <a:lnTo>
                  <a:pt x="12134490" y="14029072"/>
                </a:lnTo>
                <a:cubicBezTo>
                  <a:pt x="12129943" y="14031897"/>
                  <a:pt x="12126450" y="14036300"/>
                  <a:pt x="12126307" y="14041997"/>
                </a:cubicBezTo>
                <a:cubicBezTo>
                  <a:pt x="12126307" y="14043002"/>
                  <a:pt x="12126498" y="14043959"/>
                  <a:pt x="12126498" y="14044964"/>
                </a:cubicBezTo>
                <a:cubicBezTo>
                  <a:pt x="12119463" y="14044964"/>
                  <a:pt x="12111854" y="14049368"/>
                  <a:pt x="12109222" y="14055448"/>
                </a:cubicBezTo>
                <a:cubicBezTo>
                  <a:pt x="12104867" y="14065595"/>
                  <a:pt x="12109077" y="14074452"/>
                  <a:pt x="12117788" y="14080147"/>
                </a:cubicBezTo>
                <a:cubicBezTo>
                  <a:pt x="12121042" y="14082254"/>
                  <a:pt x="12124249" y="14084359"/>
                  <a:pt x="12127503" y="14086465"/>
                </a:cubicBezTo>
                <a:cubicBezTo>
                  <a:pt x="12135591" y="14091732"/>
                  <a:pt x="12148560" y="14086274"/>
                  <a:pt x="12152197" y="14077898"/>
                </a:cubicBezTo>
                <a:cubicBezTo>
                  <a:pt x="12154206" y="14073493"/>
                  <a:pt x="12154206" y="14069329"/>
                  <a:pt x="12153155" y="14065500"/>
                </a:cubicBezTo>
                <a:close/>
                <a:moveTo>
                  <a:pt x="12089409" y="14135626"/>
                </a:moveTo>
                <a:cubicBezTo>
                  <a:pt x="12101516" y="14140604"/>
                  <a:pt x="12117645" y="14134669"/>
                  <a:pt x="12114294" y="14118729"/>
                </a:cubicBezTo>
                <a:cubicBezTo>
                  <a:pt x="12109844" y="14097619"/>
                  <a:pt x="12078593" y="14098386"/>
                  <a:pt x="12077445" y="14116765"/>
                </a:cubicBezTo>
                <a:cubicBezTo>
                  <a:pt x="12074237" y="14115378"/>
                  <a:pt x="12070792" y="14114516"/>
                  <a:pt x="12067394" y="14115235"/>
                </a:cubicBezTo>
                <a:cubicBezTo>
                  <a:pt x="12057105" y="14117388"/>
                  <a:pt x="12050836" y="14126243"/>
                  <a:pt x="12052032" y="14136631"/>
                </a:cubicBezTo>
                <a:lnTo>
                  <a:pt x="12052941" y="14144864"/>
                </a:lnTo>
                <a:cubicBezTo>
                  <a:pt x="12054042" y="14154581"/>
                  <a:pt x="12064858" y="14162240"/>
                  <a:pt x="12074381" y="14160230"/>
                </a:cubicBezTo>
                <a:cubicBezTo>
                  <a:pt x="12084671" y="14158076"/>
                  <a:pt x="12090940" y="14149220"/>
                  <a:pt x="12089743" y="14138832"/>
                </a:cubicBezTo>
                <a:lnTo>
                  <a:pt x="12089409" y="14135626"/>
                </a:lnTo>
                <a:close/>
                <a:moveTo>
                  <a:pt x="12064474" y="14332555"/>
                </a:moveTo>
                <a:cubicBezTo>
                  <a:pt x="12040642" y="14335235"/>
                  <a:pt x="12049735" y="14371422"/>
                  <a:pt x="12073281" y="14368790"/>
                </a:cubicBezTo>
                <a:cubicBezTo>
                  <a:pt x="12097113" y="14366109"/>
                  <a:pt x="12088020" y="14329921"/>
                  <a:pt x="12064474" y="14332555"/>
                </a:cubicBezTo>
                <a:close/>
                <a:moveTo>
                  <a:pt x="12081273" y="14405696"/>
                </a:moveTo>
                <a:cubicBezTo>
                  <a:pt x="12057440" y="14408376"/>
                  <a:pt x="12065958" y="14444708"/>
                  <a:pt x="12089552" y="14442076"/>
                </a:cubicBezTo>
                <a:cubicBezTo>
                  <a:pt x="12113432" y="14439395"/>
                  <a:pt x="12104867" y="14403064"/>
                  <a:pt x="12081273" y="14405696"/>
                </a:cubicBezTo>
                <a:close/>
                <a:moveTo>
                  <a:pt x="12058254" y="14237105"/>
                </a:moveTo>
                <a:cubicBezTo>
                  <a:pt x="12082086" y="14234425"/>
                  <a:pt x="12073615" y="14198093"/>
                  <a:pt x="12050022" y="14200725"/>
                </a:cubicBezTo>
                <a:cubicBezTo>
                  <a:pt x="12026189" y="14203406"/>
                  <a:pt x="12034612" y="14239738"/>
                  <a:pt x="12058254" y="14237105"/>
                </a:cubicBezTo>
                <a:close/>
                <a:moveTo>
                  <a:pt x="12045093" y="13990490"/>
                </a:moveTo>
                <a:cubicBezTo>
                  <a:pt x="12045093" y="13990490"/>
                  <a:pt x="12045093" y="13990538"/>
                  <a:pt x="12045093" y="13990538"/>
                </a:cubicBezTo>
                <a:cubicBezTo>
                  <a:pt x="12047246" y="14001166"/>
                  <a:pt x="12057056" y="14006191"/>
                  <a:pt x="12067107" y="14005043"/>
                </a:cubicBezTo>
                <a:lnTo>
                  <a:pt x="12075339" y="14004133"/>
                </a:lnTo>
                <a:cubicBezTo>
                  <a:pt x="12085340" y="14003033"/>
                  <a:pt x="12091753" y="13991352"/>
                  <a:pt x="12089840" y="13982114"/>
                </a:cubicBezTo>
                <a:cubicBezTo>
                  <a:pt x="12088930" y="13977710"/>
                  <a:pt x="12086538" y="13974455"/>
                  <a:pt x="12083474" y="13972062"/>
                </a:cubicBezTo>
                <a:cubicBezTo>
                  <a:pt x="12083474" y="13971918"/>
                  <a:pt x="12083474" y="13971774"/>
                  <a:pt x="12083474" y="13971679"/>
                </a:cubicBezTo>
                <a:cubicBezTo>
                  <a:pt x="12081321" y="13961818"/>
                  <a:pt x="12071271" y="13955548"/>
                  <a:pt x="12061460" y="13957606"/>
                </a:cubicBezTo>
                <a:lnTo>
                  <a:pt x="12053420" y="13959282"/>
                </a:lnTo>
                <a:cubicBezTo>
                  <a:pt x="12043657" y="13961340"/>
                  <a:pt x="12037244" y="13971631"/>
                  <a:pt x="12039350" y="13981300"/>
                </a:cubicBezTo>
                <a:cubicBezTo>
                  <a:pt x="12040211" y="13985034"/>
                  <a:pt x="12042413" y="13988049"/>
                  <a:pt x="12045093" y="13990490"/>
                </a:cubicBezTo>
                <a:close/>
                <a:moveTo>
                  <a:pt x="12051122" y="14097810"/>
                </a:moveTo>
                <a:cubicBezTo>
                  <a:pt x="12057871" y="14104321"/>
                  <a:pt x="12071175" y="14105183"/>
                  <a:pt x="12077491" y="14097236"/>
                </a:cubicBezTo>
                <a:cubicBezTo>
                  <a:pt x="12079933" y="14094221"/>
                  <a:pt x="12082374" y="14091158"/>
                  <a:pt x="12084814" y="14088093"/>
                </a:cubicBezTo>
                <a:cubicBezTo>
                  <a:pt x="12090366" y="14081152"/>
                  <a:pt x="12091322" y="14071818"/>
                  <a:pt x="12086202" y="14064590"/>
                </a:cubicBezTo>
                <a:cubicBezTo>
                  <a:pt x="12097113" y="14064447"/>
                  <a:pt x="12109222" y="14054586"/>
                  <a:pt x="12106254" y="14040416"/>
                </a:cubicBezTo>
                <a:cubicBezTo>
                  <a:pt x="12101325" y="14017153"/>
                  <a:pt x="12066341" y="14029025"/>
                  <a:pt x="12071175" y="14052049"/>
                </a:cubicBezTo>
                <a:cubicBezTo>
                  <a:pt x="12071606" y="14054107"/>
                  <a:pt x="12072516" y="14055543"/>
                  <a:pt x="12073376" y="14057075"/>
                </a:cubicBezTo>
                <a:cubicBezTo>
                  <a:pt x="12067633" y="14056308"/>
                  <a:pt x="12061603" y="14057649"/>
                  <a:pt x="12057918" y="14062292"/>
                </a:cubicBezTo>
                <a:lnTo>
                  <a:pt x="12050597" y="14071435"/>
                </a:lnTo>
                <a:cubicBezTo>
                  <a:pt x="12044327" y="14079286"/>
                  <a:pt x="12043418" y="14090391"/>
                  <a:pt x="12051122" y="14097810"/>
                </a:cubicBezTo>
                <a:close/>
                <a:moveTo>
                  <a:pt x="12139133" y="13991018"/>
                </a:moveTo>
                <a:cubicBezTo>
                  <a:pt x="12147411" y="13996522"/>
                  <a:pt x="12159280" y="13994272"/>
                  <a:pt x="12164735" y="13985896"/>
                </a:cubicBezTo>
                <a:cubicBezTo>
                  <a:pt x="12166841" y="13982688"/>
                  <a:pt x="12168947" y="13979433"/>
                  <a:pt x="12171053" y="13976179"/>
                </a:cubicBezTo>
                <a:cubicBezTo>
                  <a:pt x="12176508" y="13967849"/>
                  <a:pt x="12174259" y="13956122"/>
                  <a:pt x="12165933" y="13950569"/>
                </a:cubicBezTo>
                <a:cubicBezTo>
                  <a:pt x="12157653" y="13945065"/>
                  <a:pt x="12145784" y="13947361"/>
                  <a:pt x="12140329" y="13955739"/>
                </a:cubicBezTo>
                <a:lnTo>
                  <a:pt x="12134011" y="13965456"/>
                </a:lnTo>
                <a:cubicBezTo>
                  <a:pt x="12128508" y="13973738"/>
                  <a:pt x="12130757" y="13985417"/>
                  <a:pt x="12139133" y="13991018"/>
                </a:cubicBezTo>
                <a:close/>
                <a:moveTo>
                  <a:pt x="12191966" y="13863355"/>
                </a:moveTo>
                <a:cubicBezTo>
                  <a:pt x="12184739" y="13855935"/>
                  <a:pt x="12173302" y="13856365"/>
                  <a:pt x="12165836" y="13863067"/>
                </a:cubicBezTo>
                <a:cubicBezTo>
                  <a:pt x="12165071" y="13863737"/>
                  <a:pt x="12164497" y="13864599"/>
                  <a:pt x="12163827" y="13865365"/>
                </a:cubicBezTo>
                <a:cubicBezTo>
                  <a:pt x="12158753" y="13862588"/>
                  <a:pt x="12152341" y="13862110"/>
                  <a:pt x="12147219" y="13864503"/>
                </a:cubicBezTo>
                <a:cubicBezTo>
                  <a:pt x="12150044" y="13861296"/>
                  <a:pt x="12151431" y="13856749"/>
                  <a:pt x="12150187" y="13850957"/>
                </a:cubicBezTo>
                <a:cubicBezTo>
                  <a:pt x="12147124" y="13836452"/>
                  <a:pt x="12131331" y="13832336"/>
                  <a:pt x="12121329" y="13837123"/>
                </a:cubicBezTo>
                <a:cubicBezTo>
                  <a:pt x="12118601" y="13832384"/>
                  <a:pt x="12113815" y="13829081"/>
                  <a:pt x="12106302" y="13829943"/>
                </a:cubicBezTo>
                <a:cubicBezTo>
                  <a:pt x="12091227" y="13831617"/>
                  <a:pt x="12085628" y="13847509"/>
                  <a:pt x="12089792" y="13857993"/>
                </a:cubicBezTo>
                <a:cubicBezTo>
                  <a:pt x="12084575" y="13851148"/>
                  <a:pt x="12076200" y="13848562"/>
                  <a:pt x="12067681" y="13851626"/>
                </a:cubicBezTo>
                <a:cubicBezTo>
                  <a:pt x="12056674" y="13855599"/>
                  <a:pt x="12043992" y="13861727"/>
                  <a:pt x="12038632" y="13872784"/>
                </a:cubicBezTo>
                <a:cubicBezTo>
                  <a:pt x="12037627" y="13873981"/>
                  <a:pt x="12036718" y="13875273"/>
                  <a:pt x="12035952" y="13876661"/>
                </a:cubicBezTo>
                <a:cubicBezTo>
                  <a:pt x="12032171" y="13883458"/>
                  <a:pt x="12032506" y="13891740"/>
                  <a:pt x="12037579" y="13897963"/>
                </a:cubicBezTo>
                <a:cubicBezTo>
                  <a:pt x="12042604" y="13904186"/>
                  <a:pt x="12049065" y="13904760"/>
                  <a:pt x="12056434" y="13904712"/>
                </a:cubicBezTo>
                <a:cubicBezTo>
                  <a:pt x="12050645" y="13904712"/>
                  <a:pt x="12057056" y="13904855"/>
                  <a:pt x="12058206" y="13904951"/>
                </a:cubicBezTo>
                <a:cubicBezTo>
                  <a:pt x="12059690" y="13905094"/>
                  <a:pt x="12061172" y="13905382"/>
                  <a:pt x="12062656" y="13905573"/>
                </a:cubicBezTo>
                <a:cubicBezTo>
                  <a:pt x="12062895" y="13905622"/>
                  <a:pt x="12063038" y="13905622"/>
                  <a:pt x="12063231" y="13905670"/>
                </a:cubicBezTo>
                <a:cubicBezTo>
                  <a:pt x="12063709" y="13905813"/>
                  <a:pt x="12064140" y="13906004"/>
                  <a:pt x="12064619" y="13906148"/>
                </a:cubicBezTo>
                <a:cubicBezTo>
                  <a:pt x="12070887" y="13913089"/>
                  <a:pt x="12082421" y="13913712"/>
                  <a:pt x="12089600" y="13907966"/>
                </a:cubicBezTo>
                <a:cubicBezTo>
                  <a:pt x="12097783" y="13901409"/>
                  <a:pt x="12098406" y="13889873"/>
                  <a:pt x="12092423" y="13881736"/>
                </a:cubicBezTo>
                <a:cubicBezTo>
                  <a:pt x="12091801" y="13880874"/>
                  <a:pt x="12090988" y="13880252"/>
                  <a:pt x="12090269" y="13879485"/>
                </a:cubicBezTo>
                <a:cubicBezTo>
                  <a:pt x="12093571" y="13874651"/>
                  <a:pt x="12094673" y="13868285"/>
                  <a:pt x="12092758" y="13862875"/>
                </a:cubicBezTo>
                <a:cubicBezTo>
                  <a:pt x="12095677" y="13866035"/>
                  <a:pt x="12100129" y="13867854"/>
                  <a:pt x="12106063" y="13867183"/>
                </a:cubicBezTo>
                <a:cubicBezTo>
                  <a:pt x="12110801" y="13866658"/>
                  <a:pt x="12114294" y="13864503"/>
                  <a:pt x="12117165" y="13861822"/>
                </a:cubicBezTo>
                <a:cubicBezTo>
                  <a:pt x="12123291" y="13869912"/>
                  <a:pt x="12134777" y="13871874"/>
                  <a:pt x="12142626" y="13867854"/>
                </a:cubicBezTo>
                <a:cubicBezTo>
                  <a:pt x="12136404" y="13873646"/>
                  <a:pt x="12134633" y="13882165"/>
                  <a:pt x="12138462" y="13890255"/>
                </a:cubicBezTo>
                <a:cubicBezTo>
                  <a:pt x="12143440" y="13900786"/>
                  <a:pt x="12150713" y="13912658"/>
                  <a:pt x="12162103" y="13916918"/>
                </a:cubicBezTo>
                <a:cubicBezTo>
                  <a:pt x="12163396" y="13917828"/>
                  <a:pt x="12164735" y="13918594"/>
                  <a:pt x="12166171" y="13919216"/>
                </a:cubicBezTo>
                <a:cubicBezTo>
                  <a:pt x="12173206" y="13922279"/>
                  <a:pt x="12181342" y="13921226"/>
                  <a:pt x="12187037" y="13915625"/>
                </a:cubicBezTo>
                <a:cubicBezTo>
                  <a:pt x="12192684" y="13910073"/>
                  <a:pt x="12192636" y="13903658"/>
                  <a:pt x="12191919" y="13896430"/>
                </a:cubicBezTo>
                <a:cubicBezTo>
                  <a:pt x="12192493" y="13902127"/>
                  <a:pt x="12192014" y="13895808"/>
                  <a:pt x="12192014" y="13894660"/>
                </a:cubicBezTo>
                <a:cubicBezTo>
                  <a:pt x="12192014" y="13893176"/>
                  <a:pt x="12192158" y="13891691"/>
                  <a:pt x="12192158" y="13890207"/>
                </a:cubicBezTo>
                <a:cubicBezTo>
                  <a:pt x="12192205" y="13889969"/>
                  <a:pt x="12192205" y="13889824"/>
                  <a:pt x="12192205" y="13889633"/>
                </a:cubicBezTo>
                <a:cubicBezTo>
                  <a:pt x="12192302" y="13889155"/>
                  <a:pt x="12192445" y="13888676"/>
                  <a:pt x="12192541" y="13888245"/>
                </a:cubicBezTo>
                <a:cubicBezTo>
                  <a:pt x="12198809" y="13881305"/>
                  <a:pt x="12198332" y="13869864"/>
                  <a:pt x="12191966" y="13863355"/>
                </a:cubicBezTo>
                <a:close/>
                <a:moveTo>
                  <a:pt x="12064283" y="13641344"/>
                </a:moveTo>
                <a:cubicBezTo>
                  <a:pt x="12059402" y="13618175"/>
                  <a:pt x="12022887" y="13623632"/>
                  <a:pt x="12027768" y="13646991"/>
                </a:cubicBezTo>
                <a:cubicBezTo>
                  <a:pt x="12032650" y="13670112"/>
                  <a:pt x="12069165" y="13664655"/>
                  <a:pt x="12064283" y="13641344"/>
                </a:cubicBezTo>
                <a:close/>
                <a:moveTo>
                  <a:pt x="12125588" y="13680930"/>
                </a:moveTo>
                <a:cubicBezTo>
                  <a:pt x="12122334" y="13678824"/>
                  <a:pt x="12119128" y="13676717"/>
                  <a:pt x="12115873" y="13674611"/>
                </a:cubicBezTo>
                <a:cubicBezTo>
                  <a:pt x="12107499" y="13669155"/>
                  <a:pt x="12095677" y="13672075"/>
                  <a:pt x="12090414" y="13680403"/>
                </a:cubicBezTo>
                <a:cubicBezTo>
                  <a:pt x="12085006" y="13689020"/>
                  <a:pt x="12087829" y="13700412"/>
                  <a:pt x="12096205" y="13705869"/>
                </a:cubicBezTo>
                <a:cubicBezTo>
                  <a:pt x="12099459" y="13707976"/>
                  <a:pt x="12102664" y="13710081"/>
                  <a:pt x="12105920" y="13712187"/>
                </a:cubicBezTo>
                <a:cubicBezTo>
                  <a:pt x="12114294" y="13717645"/>
                  <a:pt x="12126115" y="13714725"/>
                  <a:pt x="12131379" y="13706395"/>
                </a:cubicBezTo>
                <a:cubicBezTo>
                  <a:pt x="12136787" y="13697828"/>
                  <a:pt x="12133964" y="13686386"/>
                  <a:pt x="12125588" y="13680930"/>
                </a:cubicBezTo>
                <a:close/>
                <a:moveTo>
                  <a:pt x="12133054" y="13768672"/>
                </a:moveTo>
                <a:cubicBezTo>
                  <a:pt x="12128173" y="13745456"/>
                  <a:pt x="12091898" y="13752492"/>
                  <a:pt x="12096827" y="13775852"/>
                </a:cubicBezTo>
                <a:cubicBezTo>
                  <a:pt x="12101660" y="13799067"/>
                  <a:pt x="12137935" y="13792031"/>
                  <a:pt x="12133054" y="13768672"/>
                </a:cubicBezTo>
                <a:close/>
                <a:moveTo>
                  <a:pt x="12170670" y="13728224"/>
                </a:moveTo>
                <a:cubicBezTo>
                  <a:pt x="12175599" y="13751536"/>
                  <a:pt x="12211110" y="13741291"/>
                  <a:pt x="12206227" y="13718171"/>
                </a:cubicBezTo>
                <a:cubicBezTo>
                  <a:pt x="12201346" y="13694859"/>
                  <a:pt x="12165836" y="13705104"/>
                  <a:pt x="12170670" y="13728224"/>
                </a:cubicBezTo>
                <a:close/>
                <a:moveTo>
                  <a:pt x="12181199" y="13639189"/>
                </a:moveTo>
                <a:lnTo>
                  <a:pt x="12179524" y="13631196"/>
                </a:lnTo>
                <a:cubicBezTo>
                  <a:pt x="12177514" y="13621718"/>
                  <a:pt x="12165357" y="13615734"/>
                  <a:pt x="12156504" y="13618846"/>
                </a:cubicBezTo>
                <a:cubicBezTo>
                  <a:pt x="12146406" y="13622435"/>
                  <a:pt x="12142051" y="13631722"/>
                  <a:pt x="12144205" y="13641870"/>
                </a:cubicBezTo>
                <a:lnTo>
                  <a:pt x="12145880" y="13649863"/>
                </a:lnTo>
                <a:cubicBezTo>
                  <a:pt x="12147890" y="13659341"/>
                  <a:pt x="12160045" y="13665325"/>
                  <a:pt x="12168899" y="13662166"/>
                </a:cubicBezTo>
                <a:cubicBezTo>
                  <a:pt x="12178997" y="13658672"/>
                  <a:pt x="12183304" y="13649386"/>
                  <a:pt x="12181199" y="13639189"/>
                </a:cubicBezTo>
                <a:close/>
                <a:moveTo>
                  <a:pt x="12224653" y="13608555"/>
                </a:moveTo>
                <a:cubicBezTo>
                  <a:pt x="12234894" y="13605490"/>
                  <a:pt x="12239058" y="13595295"/>
                  <a:pt x="12236952" y="13585529"/>
                </a:cubicBezTo>
                <a:lnTo>
                  <a:pt x="12235276" y="13577536"/>
                </a:lnTo>
                <a:cubicBezTo>
                  <a:pt x="12233219" y="13567770"/>
                  <a:pt x="12221207" y="13562505"/>
                  <a:pt x="12212258" y="13565234"/>
                </a:cubicBezTo>
                <a:cubicBezTo>
                  <a:pt x="12202017" y="13568298"/>
                  <a:pt x="12197853" y="13578493"/>
                  <a:pt x="12199959" y="13588258"/>
                </a:cubicBezTo>
                <a:lnTo>
                  <a:pt x="12201634" y="13596300"/>
                </a:lnTo>
                <a:cubicBezTo>
                  <a:pt x="12203692" y="13606017"/>
                  <a:pt x="12215703" y="13611235"/>
                  <a:pt x="12224653" y="13608555"/>
                </a:cubicBezTo>
                <a:close/>
                <a:moveTo>
                  <a:pt x="12207759" y="13505974"/>
                </a:moveTo>
                <a:lnTo>
                  <a:pt x="12198044" y="13499654"/>
                </a:lnTo>
                <a:cubicBezTo>
                  <a:pt x="12189717" y="13494198"/>
                  <a:pt x="12178853" y="13493910"/>
                  <a:pt x="12172058" y="13502240"/>
                </a:cubicBezTo>
                <a:cubicBezTo>
                  <a:pt x="12170479" y="13504155"/>
                  <a:pt x="12169378" y="13506596"/>
                  <a:pt x="12168707" y="13509228"/>
                </a:cubicBezTo>
                <a:cubicBezTo>
                  <a:pt x="12166219" y="13508510"/>
                  <a:pt x="12163539" y="13508272"/>
                  <a:pt x="12160716" y="13508894"/>
                </a:cubicBezTo>
                <a:lnTo>
                  <a:pt x="12152676" y="13510616"/>
                </a:lnTo>
                <a:cubicBezTo>
                  <a:pt x="12143248" y="13512579"/>
                  <a:pt x="12135495" y="13522057"/>
                  <a:pt x="12137697" y="13532014"/>
                </a:cubicBezTo>
                <a:cubicBezTo>
                  <a:pt x="12139802" y="13541539"/>
                  <a:pt x="12148991" y="13549103"/>
                  <a:pt x="12159089" y="13546996"/>
                </a:cubicBezTo>
                <a:lnTo>
                  <a:pt x="12167129" y="13545321"/>
                </a:lnTo>
                <a:cubicBezTo>
                  <a:pt x="12173637" y="13543933"/>
                  <a:pt x="12179284" y="13538954"/>
                  <a:pt x="12181437" y="13532780"/>
                </a:cubicBezTo>
                <a:lnTo>
                  <a:pt x="12184310" y="13534646"/>
                </a:lnTo>
                <a:cubicBezTo>
                  <a:pt x="12192636" y="13540103"/>
                  <a:pt x="12203501" y="13540390"/>
                  <a:pt x="12210296" y="13532061"/>
                </a:cubicBezTo>
                <a:cubicBezTo>
                  <a:pt x="12216134" y="13524929"/>
                  <a:pt x="12216182" y="13511430"/>
                  <a:pt x="12207759" y="13505974"/>
                </a:cubicBezTo>
                <a:close/>
                <a:moveTo>
                  <a:pt x="12170191" y="13467153"/>
                </a:moveTo>
                <a:cubicBezTo>
                  <a:pt x="12165310" y="13443889"/>
                  <a:pt x="12129082" y="13451117"/>
                  <a:pt x="12133964" y="13474429"/>
                </a:cubicBezTo>
                <a:cubicBezTo>
                  <a:pt x="12138893" y="13497692"/>
                  <a:pt x="12175120" y="13490464"/>
                  <a:pt x="12170191" y="13467153"/>
                </a:cubicBezTo>
                <a:close/>
                <a:moveTo>
                  <a:pt x="12186702" y="13820752"/>
                </a:moveTo>
                <a:cubicBezTo>
                  <a:pt x="12162917" y="13823432"/>
                  <a:pt x="12166458" y="13860578"/>
                  <a:pt x="12190387" y="13857849"/>
                </a:cubicBezTo>
                <a:cubicBezTo>
                  <a:pt x="12214221" y="13855216"/>
                  <a:pt x="12210631" y="13818071"/>
                  <a:pt x="12186702" y="13820752"/>
                </a:cubicBezTo>
                <a:close/>
                <a:moveTo>
                  <a:pt x="12237239" y="14083881"/>
                </a:moveTo>
                <a:lnTo>
                  <a:pt x="12238914" y="14091923"/>
                </a:lnTo>
                <a:cubicBezTo>
                  <a:pt x="12240685" y="14100299"/>
                  <a:pt x="12249874" y="14104895"/>
                  <a:pt x="12258105" y="14104369"/>
                </a:cubicBezTo>
                <a:cubicBezTo>
                  <a:pt x="12258440" y="14104416"/>
                  <a:pt x="12258822" y="14104321"/>
                  <a:pt x="12259158" y="14104369"/>
                </a:cubicBezTo>
                <a:cubicBezTo>
                  <a:pt x="12263034" y="14110017"/>
                  <a:pt x="12269830" y="14113416"/>
                  <a:pt x="12276960" y="14112602"/>
                </a:cubicBezTo>
                <a:lnTo>
                  <a:pt x="12285193" y="14111644"/>
                </a:lnTo>
                <a:cubicBezTo>
                  <a:pt x="12295194" y="14110544"/>
                  <a:pt x="12302517" y="14100491"/>
                  <a:pt x="12301176" y="14090678"/>
                </a:cubicBezTo>
                <a:cubicBezTo>
                  <a:pt x="12299837" y="14080482"/>
                  <a:pt x="12290265" y="14073590"/>
                  <a:pt x="12280215" y="14074690"/>
                </a:cubicBezTo>
                <a:lnTo>
                  <a:pt x="12276577" y="14075073"/>
                </a:lnTo>
                <a:cubicBezTo>
                  <a:pt x="12275094" y="14073398"/>
                  <a:pt x="12273467" y="14072009"/>
                  <a:pt x="12271600" y="14071052"/>
                </a:cubicBezTo>
                <a:cubicBezTo>
                  <a:pt x="12268489" y="14062532"/>
                  <a:pt x="12257578" y="14058080"/>
                  <a:pt x="12249300" y="14060713"/>
                </a:cubicBezTo>
                <a:cubicBezTo>
                  <a:pt x="12239009" y="14063967"/>
                  <a:pt x="12235133" y="14074116"/>
                  <a:pt x="12237239" y="14083881"/>
                </a:cubicBezTo>
                <a:close/>
                <a:moveTo>
                  <a:pt x="12270261" y="14001692"/>
                </a:moveTo>
                <a:cubicBezTo>
                  <a:pt x="12273180" y="14015622"/>
                  <a:pt x="12286915" y="14016770"/>
                  <a:pt x="12296390" y="14010692"/>
                </a:cubicBezTo>
                <a:lnTo>
                  <a:pt x="12297826" y="14023519"/>
                </a:lnTo>
                <a:cubicBezTo>
                  <a:pt x="12298927" y="14033524"/>
                  <a:pt x="12306728" y="14041806"/>
                  <a:pt x="12317256" y="14041375"/>
                </a:cubicBezTo>
                <a:cubicBezTo>
                  <a:pt x="12326780" y="14040992"/>
                  <a:pt x="12336208" y="14031992"/>
                  <a:pt x="12335060" y="14021940"/>
                </a:cubicBezTo>
                <a:lnTo>
                  <a:pt x="12333193" y="14005474"/>
                </a:lnTo>
                <a:cubicBezTo>
                  <a:pt x="12332092" y="13995469"/>
                  <a:pt x="12324291" y="13987187"/>
                  <a:pt x="12313763" y="13987618"/>
                </a:cubicBezTo>
                <a:cubicBezTo>
                  <a:pt x="12310748" y="13987763"/>
                  <a:pt x="12307924" y="13988911"/>
                  <a:pt x="12305292" y="13990538"/>
                </a:cubicBezTo>
                <a:cubicBezTo>
                  <a:pt x="12305292" y="13990444"/>
                  <a:pt x="12305292" y="13990299"/>
                  <a:pt x="12305292" y="13990156"/>
                </a:cubicBezTo>
                <a:cubicBezTo>
                  <a:pt x="12300458" y="13966892"/>
                  <a:pt x="12265427" y="13978668"/>
                  <a:pt x="12270261" y="14001692"/>
                </a:cubicBezTo>
                <a:close/>
                <a:moveTo>
                  <a:pt x="12293902" y="13904232"/>
                </a:moveTo>
                <a:cubicBezTo>
                  <a:pt x="12296535" y="13914763"/>
                  <a:pt x="12305435" y="13920030"/>
                  <a:pt x="12315869" y="13918833"/>
                </a:cubicBezTo>
                <a:lnTo>
                  <a:pt x="12324100" y="13917875"/>
                </a:lnTo>
                <a:cubicBezTo>
                  <a:pt x="12333815" y="13916822"/>
                  <a:pt x="12340994" y="13905094"/>
                  <a:pt x="12338696" y="13895953"/>
                </a:cubicBezTo>
                <a:cubicBezTo>
                  <a:pt x="12336113" y="13885422"/>
                  <a:pt x="12327163" y="13880155"/>
                  <a:pt x="12316730" y="13881352"/>
                </a:cubicBezTo>
                <a:lnTo>
                  <a:pt x="12308499" y="13882262"/>
                </a:lnTo>
                <a:cubicBezTo>
                  <a:pt x="12298784" y="13883315"/>
                  <a:pt x="12291604" y="13894994"/>
                  <a:pt x="12293902" y="13904232"/>
                </a:cubicBezTo>
                <a:close/>
                <a:moveTo>
                  <a:pt x="12345635" y="13996044"/>
                </a:moveTo>
                <a:cubicBezTo>
                  <a:pt x="12353292" y="13993364"/>
                  <a:pt x="12356548" y="13986949"/>
                  <a:pt x="12357313" y="13979768"/>
                </a:cubicBezTo>
                <a:cubicBezTo>
                  <a:pt x="12359610" y="13980199"/>
                  <a:pt x="12362003" y="13980343"/>
                  <a:pt x="12364396" y="13980056"/>
                </a:cubicBezTo>
                <a:lnTo>
                  <a:pt x="12372628" y="13979146"/>
                </a:lnTo>
                <a:cubicBezTo>
                  <a:pt x="12382629" y="13978046"/>
                  <a:pt x="12389090" y="13966413"/>
                  <a:pt x="12387224" y="13957175"/>
                </a:cubicBezTo>
                <a:cubicBezTo>
                  <a:pt x="12385118" y="13946596"/>
                  <a:pt x="12375308" y="13941426"/>
                  <a:pt x="12365257" y="13942576"/>
                </a:cubicBezTo>
                <a:lnTo>
                  <a:pt x="12357025" y="13943533"/>
                </a:lnTo>
                <a:cubicBezTo>
                  <a:pt x="12351379" y="13944155"/>
                  <a:pt x="12347072" y="13948223"/>
                  <a:pt x="12344583" y="13953250"/>
                </a:cubicBezTo>
                <a:cubicBezTo>
                  <a:pt x="12340897" y="13951957"/>
                  <a:pt x="12336926" y="13951431"/>
                  <a:pt x="12333433" y="13952628"/>
                </a:cubicBezTo>
                <a:cubicBezTo>
                  <a:pt x="12323335" y="13956122"/>
                  <a:pt x="12318835" y="13965456"/>
                  <a:pt x="12320989" y="13975605"/>
                </a:cubicBezTo>
                <a:lnTo>
                  <a:pt x="12322664" y="13983598"/>
                </a:lnTo>
                <a:cubicBezTo>
                  <a:pt x="12324674" y="13993076"/>
                  <a:pt x="12336735" y="13999154"/>
                  <a:pt x="12345635" y="13996044"/>
                </a:cubicBezTo>
                <a:close/>
                <a:moveTo>
                  <a:pt x="12347072" y="13879964"/>
                </a:moveTo>
                <a:lnTo>
                  <a:pt x="12356786" y="13886282"/>
                </a:lnTo>
                <a:cubicBezTo>
                  <a:pt x="12365162" y="13891740"/>
                  <a:pt x="12376168" y="13891548"/>
                  <a:pt x="12382725" y="13883267"/>
                </a:cubicBezTo>
                <a:cubicBezTo>
                  <a:pt x="12388468" y="13875991"/>
                  <a:pt x="12388085" y="13862779"/>
                  <a:pt x="12379710" y="13857323"/>
                </a:cubicBezTo>
                <a:cubicBezTo>
                  <a:pt x="12376456" y="13855216"/>
                  <a:pt x="12373250" y="13853110"/>
                  <a:pt x="12369994" y="13850957"/>
                </a:cubicBezTo>
                <a:cubicBezTo>
                  <a:pt x="12361620" y="13845499"/>
                  <a:pt x="12350612" y="13845691"/>
                  <a:pt x="12344056" y="13854020"/>
                </a:cubicBezTo>
                <a:cubicBezTo>
                  <a:pt x="12338265" y="13861296"/>
                  <a:pt x="12338696" y="13874508"/>
                  <a:pt x="12347072" y="13879964"/>
                </a:cubicBezTo>
                <a:close/>
                <a:moveTo>
                  <a:pt x="12392344" y="13780446"/>
                </a:moveTo>
                <a:cubicBezTo>
                  <a:pt x="12389569" y="13769821"/>
                  <a:pt x="12379615" y="13765656"/>
                  <a:pt x="12369612" y="13767092"/>
                </a:cubicBezTo>
                <a:cubicBezTo>
                  <a:pt x="12358126" y="13768719"/>
                  <a:pt x="12348937" y="13776044"/>
                  <a:pt x="12342764" y="13785570"/>
                </a:cubicBezTo>
                <a:cubicBezTo>
                  <a:pt x="12342333" y="13786239"/>
                  <a:pt x="12342286" y="13787052"/>
                  <a:pt x="12341950" y="13787819"/>
                </a:cubicBezTo>
                <a:cubicBezTo>
                  <a:pt x="12341664" y="13787149"/>
                  <a:pt x="12341616" y="13786383"/>
                  <a:pt x="12341233" y="13785761"/>
                </a:cubicBezTo>
                <a:cubicBezTo>
                  <a:pt x="12343339" y="13774799"/>
                  <a:pt x="12337117" y="13762258"/>
                  <a:pt x="12322856" y="13763837"/>
                </a:cubicBezTo>
                <a:cubicBezTo>
                  <a:pt x="12319410" y="13764220"/>
                  <a:pt x="12316682" y="13765513"/>
                  <a:pt x="12314289" y="13767092"/>
                </a:cubicBezTo>
                <a:cubicBezTo>
                  <a:pt x="12314242" y="13766374"/>
                  <a:pt x="12314433" y="13765704"/>
                  <a:pt x="12314289" y="13764985"/>
                </a:cubicBezTo>
                <a:cubicBezTo>
                  <a:pt x="12312327" y="13755221"/>
                  <a:pt x="12302324" y="13748471"/>
                  <a:pt x="12292514" y="13750529"/>
                </a:cubicBezTo>
                <a:lnTo>
                  <a:pt x="12276434" y="13753928"/>
                </a:lnTo>
                <a:cubicBezTo>
                  <a:pt x="12266671" y="13755987"/>
                  <a:pt x="12260020" y="13765895"/>
                  <a:pt x="12261981" y="13775708"/>
                </a:cubicBezTo>
                <a:cubicBezTo>
                  <a:pt x="12263944" y="13785473"/>
                  <a:pt x="12273946" y="13792175"/>
                  <a:pt x="12283756" y="13790117"/>
                </a:cubicBezTo>
                <a:lnTo>
                  <a:pt x="12293471" y="13788105"/>
                </a:lnTo>
                <a:cubicBezTo>
                  <a:pt x="12292993" y="13796483"/>
                  <a:pt x="12297443" y="13804716"/>
                  <a:pt x="12305962" y="13807254"/>
                </a:cubicBezTo>
                <a:cubicBezTo>
                  <a:pt x="12306345" y="13807349"/>
                  <a:pt x="12306679" y="13807445"/>
                  <a:pt x="12307062" y="13807588"/>
                </a:cubicBezTo>
                <a:cubicBezTo>
                  <a:pt x="12310269" y="13811800"/>
                  <a:pt x="12314959" y="13814816"/>
                  <a:pt x="12320558" y="13814434"/>
                </a:cubicBezTo>
                <a:cubicBezTo>
                  <a:pt x="12327833" y="13813906"/>
                  <a:pt x="12334532" y="13812758"/>
                  <a:pt x="12339367" y="13806726"/>
                </a:cubicBezTo>
                <a:cubicBezTo>
                  <a:pt x="12340468" y="13805339"/>
                  <a:pt x="12341042" y="13803758"/>
                  <a:pt x="12341712" y="13802179"/>
                </a:cubicBezTo>
                <a:cubicBezTo>
                  <a:pt x="12343194" y="13805913"/>
                  <a:pt x="12345444" y="13809264"/>
                  <a:pt x="12348985" y="13811179"/>
                </a:cubicBezTo>
                <a:cubicBezTo>
                  <a:pt x="12358078" y="13816156"/>
                  <a:pt x="12368943" y="13813667"/>
                  <a:pt x="12374589" y="13804859"/>
                </a:cubicBezTo>
                <a:cubicBezTo>
                  <a:pt x="12374925" y="13804380"/>
                  <a:pt x="12374925" y="13804334"/>
                  <a:pt x="12375068" y="13804094"/>
                </a:cubicBezTo>
                <a:cubicBezTo>
                  <a:pt x="12375211" y="13803951"/>
                  <a:pt x="12375259" y="13803951"/>
                  <a:pt x="12375354" y="13803854"/>
                </a:cubicBezTo>
                <a:lnTo>
                  <a:pt x="12375354" y="13803854"/>
                </a:lnTo>
                <a:cubicBezTo>
                  <a:pt x="12376504" y="13803567"/>
                  <a:pt x="12377652" y="13803329"/>
                  <a:pt x="12378848" y="13803184"/>
                </a:cubicBezTo>
                <a:cubicBezTo>
                  <a:pt x="12388947" y="13801748"/>
                  <a:pt x="12394642" y="13789446"/>
                  <a:pt x="12392344" y="13780446"/>
                </a:cubicBezTo>
                <a:close/>
                <a:moveTo>
                  <a:pt x="12273563" y="13697109"/>
                </a:moveTo>
                <a:cubicBezTo>
                  <a:pt x="12269399" y="13697636"/>
                  <a:pt x="12265380" y="13699407"/>
                  <a:pt x="12262269" y="13703237"/>
                </a:cubicBezTo>
                <a:cubicBezTo>
                  <a:pt x="12256478" y="13710274"/>
                  <a:pt x="12256382" y="13723771"/>
                  <a:pt x="12264804" y="13729229"/>
                </a:cubicBezTo>
                <a:lnTo>
                  <a:pt x="12274520" y="13735595"/>
                </a:lnTo>
                <a:cubicBezTo>
                  <a:pt x="12282895" y="13741005"/>
                  <a:pt x="12293710" y="13741339"/>
                  <a:pt x="12300506" y="13733058"/>
                </a:cubicBezTo>
                <a:cubicBezTo>
                  <a:pt x="12302708" y="13730377"/>
                  <a:pt x="12303760" y="13726740"/>
                  <a:pt x="12304144" y="13723006"/>
                </a:cubicBezTo>
                <a:cubicBezTo>
                  <a:pt x="12308642" y="13724728"/>
                  <a:pt x="12313715" y="13724825"/>
                  <a:pt x="12318404" y="13722670"/>
                </a:cubicBezTo>
                <a:cubicBezTo>
                  <a:pt x="12327306" y="13718507"/>
                  <a:pt x="12331757" y="13707114"/>
                  <a:pt x="12327354" y="13698114"/>
                </a:cubicBezTo>
                <a:cubicBezTo>
                  <a:pt x="12320750" y="13684616"/>
                  <a:pt x="12308451" y="13674611"/>
                  <a:pt x="12292897" y="13674850"/>
                </a:cubicBezTo>
                <a:cubicBezTo>
                  <a:pt x="12283278" y="13674947"/>
                  <a:pt x="12273323" y="13680786"/>
                  <a:pt x="12272798" y="13691510"/>
                </a:cubicBezTo>
                <a:cubicBezTo>
                  <a:pt x="12272701" y="13693280"/>
                  <a:pt x="12273084" y="13695195"/>
                  <a:pt x="12273563" y="13697109"/>
                </a:cubicBezTo>
                <a:close/>
                <a:moveTo>
                  <a:pt x="12485761" y="13102018"/>
                </a:moveTo>
                <a:cubicBezTo>
                  <a:pt x="12489637" y="13106517"/>
                  <a:pt x="12485475" y="13101442"/>
                  <a:pt x="12484756" y="13100485"/>
                </a:cubicBezTo>
                <a:cubicBezTo>
                  <a:pt x="12483846" y="13099241"/>
                  <a:pt x="12483081" y="13097853"/>
                  <a:pt x="12482219" y="13096608"/>
                </a:cubicBezTo>
                <a:cubicBezTo>
                  <a:pt x="12482125" y="13096369"/>
                  <a:pt x="12482028" y="13096272"/>
                  <a:pt x="12481933" y="13096081"/>
                </a:cubicBezTo>
                <a:cubicBezTo>
                  <a:pt x="12481742" y="13095603"/>
                  <a:pt x="12481551" y="13095124"/>
                  <a:pt x="12481406" y="13094693"/>
                </a:cubicBezTo>
                <a:cubicBezTo>
                  <a:pt x="12482604" y="13085119"/>
                  <a:pt x="12475424" y="13075690"/>
                  <a:pt x="12466093" y="13073919"/>
                </a:cubicBezTo>
                <a:cubicBezTo>
                  <a:pt x="12455516" y="13071909"/>
                  <a:pt x="12446089" y="13079089"/>
                  <a:pt x="12443647" y="13089237"/>
                </a:cubicBezTo>
                <a:cubicBezTo>
                  <a:pt x="12443409" y="13090289"/>
                  <a:pt x="12443455" y="13091342"/>
                  <a:pt x="12443312" y="13092395"/>
                </a:cubicBezTo>
                <a:cubicBezTo>
                  <a:pt x="12437330" y="13093066"/>
                  <a:pt x="12431587" y="13096464"/>
                  <a:pt x="12428620" y="13101539"/>
                </a:cubicBezTo>
                <a:cubicBezTo>
                  <a:pt x="12429147" y="13097134"/>
                  <a:pt x="12427615" y="13092444"/>
                  <a:pt x="12423117" y="13088231"/>
                </a:cubicBezTo>
                <a:cubicBezTo>
                  <a:pt x="12405313" y="13071573"/>
                  <a:pt x="12375738" y="13096129"/>
                  <a:pt x="12393732" y="13112978"/>
                </a:cubicBezTo>
                <a:cubicBezTo>
                  <a:pt x="12405122" y="13123654"/>
                  <a:pt x="12421298" y="13117431"/>
                  <a:pt x="12426753" y="13107139"/>
                </a:cubicBezTo>
                <a:cubicBezTo>
                  <a:pt x="12424887" y="13115803"/>
                  <a:pt x="12428477" y="13124085"/>
                  <a:pt x="12436565" y="13128679"/>
                </a:cubicBezTo>
                <a:cubicBezTo>
                  <a:pt x="12447045" y="13134662"/>
                  <a:pt x="12460302" y="13140455"/>
                  <a:pt x="12472553" y="13137248"/>
                </a:cubicBezTo>
                <a:cubicBezTo>
                  <a:pt x="12474180" y="13137248"/>
                  <a:pt x="12475806" y="13137105"/>
                  <a:pt x="12477387" y="13136769"/>
                </a:cubicBezTo>
                <a:cubicBezTo>
                  <a:pt x="12485235" y="13135190"/>
                  <a:pt x="12491504" y="13129398"/>
                  <a:pt x="12492988" y="13121260"/>
                </a:cubicBezTo>
                <a:cubicBezTo>
                  <a:pt x="12494568" y="13113218"/>
                  <a:pt x="12490690" y="13107762"/>
                  <a:pt x="12485761" y="13102018"/>
                </a:cubicBezTo>
                <a:close/>
                <a:moveTo>
                  <a:pt x="12555632" y="13198614"/>
                </a:moveTo>
                <a:cubicBezTo>
                  <a:pt x="12551804" y="13196173"/>
                  <a:pt x="12546827" y="13195502"/>
                  <a:pt x="12540988" y="13197896"/>
                </a:cubicBezTo>
                <a:cubicBezTo>
                  <a:pt x="12536538" y="13199715"/>
                  <a:pt x="12533379" y="13202684"/>
                  <a:pt x="12531274" y="13206081"/>
                </a:cubicBezTo>
                <a:cubicBezTo>
                  <a:pt x="12532757" y="13197609"/>
                  <a:pt x="12528832" y="13188753"/>
                  <a:pt x="12520601" y="13184973"/>
                </a:cubicBezTo>
                <a:cubicBezTo>
                  <a:pt x="12511413" y="13180760"/>
                  <a:pt x="12499161" y="13184828"/>
                  <a:pt x="12495142" y="13194402"/>
                </a:cubicBezTo>
                <a:lnTo>
                  <a:pt x="12490499" y="13205507"/>
                </a:lnTo>
                <a:cubicBezTo>
                  <a:pt x="12486480" y="13215081"/>
                  <a:pt x="12490259" y="13226521"/>
                  <a:pt x="12499928" y="13230974"/>
                </a:cubicBezTo>
                <a:cubicBezTo>
                  <a:pt x="12509116" y="13235185"/>
                  <a:pt x="12521368" y="13231117"/>
                  <a:pt x="12525387" y="13221543"/>
                </a:cubicBezTo>
                <a:lnTo>
                  <a:pt x="12528450" y="13214268"/>
                </a:lnTo>
                <a:cubicBezTo>
                  <a:pt x="12526728" y="13227191"/>
                  <a:pt x="12536012" y="13241074"/>
                  <a:pt x="12551039" y="13234945"/>
                </a:cubicBezTo>
                <a:cubicBezTo>
                  <a:pt x="12564056" y="13229584"/>
                  <a:pt x="12566257" y="13215033"/>
                  <a:pt x="12561519" y="13205411"/>
                </a:cubicBezTo>
                <a:cubicBezTo>
                  <a:pt x="12565347" y="13207900"/>
                  <a:pt x="12570325" y="13208571"/>
                  <a:pt x="12576212" y="13206178"/>
                </a:cubicBezTo>
                <a:cubicBezTo>
                  <a:pt x="12598800" y="13196891"/>
                  <a:pt x="12588893" y="13159746"/>
                  <a:pt x="12566066" y="13169127"/>
                </a:cubicBezTo>
                <a:cubicBezTo>
                  <a:pt x="12553097" y="13174488"/>
                  <a:pt x="12550894" y="13189041"/>
                  <a:pt x="12555632" y="13198614"/>
                </a:cubicBezTo>
                <a:close/>
                <a:moveTo>
                  <a:pt x="12557499" y="13292005"/>
                </a:moveTo>
                <a:cubicBezTo>
                  <a:pt x="12556782" y="13286787"/>
                  <a:pt x="12554484" y="13281951"/>
                  <a:pt x="12549507" y="13279033"/>
                </a:cubicBezTo>
                <a:lnTo>
                  <a:pt x="12548502" y="13278457"/>
                </a:lnTo>
                <a:cubicBezTo>
                  <a:pt x="12546444" y="13273575"/>
                  <a:pt x="12542616" y="13269507"/>
                  <a:pt x="12537064" y="13268502"/>
                </a:cubicBezTo>
                <a:cubicBezTo>
                  <a:pt x="12529934" y="13267209"/>
                  <a:pt x="12523138" y="13266683"/>
                  <a:pt x="12516964" y="13271374"/>
                </a:cubicBezTo>
                <a:cubicBezTo>
                  <a:pt x="12508494" y="13277740"/>
                  <a:pt x="12507058" y="13289467"/>
                  <a:pt x="12513280" y="13297892"/>
                </a:cubicBezTo>
                <a:cubicBezTo>
                  <a:pt x="12516246" y="13301913"/>
                  <a:pt x="12520458" y="13304689"/>
                  <a:pt x="12524765" y="13307274"/>
                </a:cubicBezTo>
                <a:cubicBezTo>
                  <a:pt x="12529408" y="13315890"/>
                  <a:pt x="12539983" y="13322305"/>
                  <a:pt x="12551517" y="13317566"/>
                </a:cubicBezTo>
                <a:cubicBezTo>
                  <a:pt x="12563912" y="13312539"/>
                  <a:pt x="12563672" y="13300572"/>
                  <a:pt x="12557499" y="13292005"/>
                </a:cubicBezTo>
                <a:close/>
                <a:moveTo>
                  <a:pt x="12542137" y="13375868"/>
                </a:moveTo>
                <a:cubicBezTo>
                  <a:pt x="12541036" y="13375582"/>
                  <a:pt x="12539983" y="13375199"/>
                  <a:pt x="12538930" y="13374863"/>
                </a:cubicBezTo>
                <a:cubicBezTo>
                  <a:pt x="12538930" y="13374815"/>
                  <a:pt x="12538883" y="13374815"/>
                  <a:pt x="12538883" y="13374720"/>
                </a:cubicBezTo>
                <a:cubicBezTo>
                  <a:pt x="12538835" y="13374624"/>
                  <a:pt x="12538787" y="13374529"/>
                  <a:pt x="12538739" y="13374385"/>
                </a:cubicBezTo>
                <a:cubicBezTo>
                  <a:pt x="12538739" y="13374241"/>
                  <a:pt x="12538596" y="13373715"/>
                  <a:pt x="12538356" y="13372757"/>
                </a:cubicBezTo>
                <a:cubicBezTo>
                  <a:pt x="12536298" y="13362993"/>
                  <a:pt x="12526728" y="13356147"/>
                  <a:pt x="12516773" y="13358062"/>
                </a:cubicBezTo>
                <a:cubicBezTo>
                  <a:pt x="12507106" y="13359929"/>
                  <a:pt x="12499975" y="13369885"/>
                  <a:pt x="12502081" y="13379650"/>
                </a:cubicBezTo>
                <a:cubicBezTo>
                  <a:pt x="12505191" y="13394346"/>
                  <a:pt x="12514619" y="13407030"/>
                  <a:pt x="12529790" y="13410669"/>
                </a:cubicBezTo>
                <a:cubicBezTo>
                  <a:pt x="12539170" y="13412919"/>
                  <a:pt x="12550225" y="13409664"/>
                  <a:pt x="12553383" y="13399468"/>
                </a:cubicBezTo>
                <a:cubicBezTo>
                  <a:pt x="12556063" y="13390707"/>
                  <a:pt x="12552235" y="13378262"/>
                  <a:pt x="12542137" y="13375868"/>
                </a:cubicBezTo>
                <a:close/>
                <a:moveTo>
                  <a:pt x="12454463" y="13653166"/>
                </a:moveTo>
                <a:cubicBezTo>
                  <a:pt x="12459058" y="13652880"/>
                  <a:pt x="12463460" y="13650868"/>
                  <a:pt x="12466906" y="13646752"/>
                </a:cubicBezTo>
                <a:cubicBezTo>
                  <a:pt x="12468485" y="13644790"/>
                  <a:pt x="12469586" y="13642397"/>
                  <a:pt x="12470255" y="13639763"/>
                </a:cubicBezTo>
                <a:cubicBezTo>
                  <a:pt x="12472744" y="13640482"/>
                  <a:pt x="12475424" y="13640722"/>
                  <a:pt x="12478248" y="13640099"/>
                </a:cubicBezTo>
                <a:lnTo>
                  <a:pt x="12486288" y="13638424"/>
                </a:lnTo>
                <a:cubicBezTo>
                  <a:pt x="12495716" y="13636414"/>
                  <a:pt x="12503468" y="13626983"/>
                  <a:pt x="12501267" y="13617026"/>
                </a:cubicBezTo>
                <a:cubicBezTo>
                  <a:pt x="12499161" y="13607501"/>
                  <a:pt x="12489973" y="13599937"/>
                  <a:pt x="12479875" y="13602044"/>
                </a:cubicBezTo>
                <a:lnTo>
                  <a:pt x="12471835" y="13603719"/>
                </a:lnTo>
                <a:cubicBezTo>
                  <a:pt x="12465326" y="13605107"/>
                  <a:pt x="12459680" y="13610085"/>
                  <a:pt x="12457477" y="13616260"/>
                </a:cubicBezTo>
                <a:lnTo>
                  <a:pt x="12454606" y="13614393"/>
                </a:lnTo>
                <a:cubicBezTo>
                  <a:pt x="12446232" y="13608937"/>
                  <a:pt x="12435415" y="13608650"/>
                  <a:pt x="12428620" y="13616979"/>
                </a:cubicBezTo>
                <a:cubicBezTo>
                  <a:pt x="12422829" y="13624016"/>
                  <a:pt x="12422782" y="13637514"/>
                  <a:pt x="12431205" y="13642971"/>
                </a:cubicBezTo>
                <a:lnTo>
                  <a:pt x="12440920" y="13649337"/>
                </a:lnTo>
                <a:cubicBezTo>
                  <a:pt x="12442164" y="13650151"/>
                  <a:pt x="12443503" y="13650534"/>
                  <a:pt x="12444796" y="13651108"/>
                </a:cubicBezTo>
                <a:cubicBezTo>
                  <a:pt x="12443360" y="13651108"/>
                  <a:pt x="12441925" y="13651013"/>
                  <a:pt x="12440393" y="13651299"/>
                </a:cubicBezTo>
                <a:lnTo>
                  <a:pt x="12432353" y="13653023"/>
                </a:lnTo>
                <a:cubicBezTo>
                  <a:pt x="12422877" y="13655033"/>
                  <a:pt x="12416655" y="13666857"/>
                  <a:pt x="12419671" y="13675855"/>
                </a:cubicBezTo>
                <a:cubicBezTo>
                  <a:pt x="12423068" y="13685909"/>
                  <a:pt x="12432353" y="13690648"/>
                  <a:pt x="12442499" y="13688541"/>
                </a:cubicBezTo>
                <a:lnTo>
                  <a:pt x="12450539" y="13686866"/>
                </a:lnTo>
                <a:cubicBezTo>
                  <a:pt x="12460014" y="13684856"/>
                  <a:pt x="12466236" y="13673032"/>
                  <a:pt x="12463220" y="13664033"/>
                </a:cubicBezTo>
                <a:cubicBezTo>
                  <a:pt x="12461546" y="13659007"/>
                  <a:pt x="12458387" y="13655369"/>
                  <a:pt x="12454463" y="13653166"/>
                </a:cubicBezTo>
                <a:close/>
                <a:moveTo>
                  <a:pt x="12459440" y="13517796"/>
                </a:moveTo>
                <a:cubicBezTo>
                  <a:pt x="12461450" y="13527274"/>
                  <a:pt x="12473606" y="13533210"/>
                  <a:pt x="12482459" y="13530099"/>
                </a:cubicBezTo>
                <a:cubicBezTo>
                  <a:pt x="12492605" y="13526508"/>
                  <a:pt x="12496912" y="13517222"/>
                  <a:pt x="12494806" y="13507074"/>
                </a:cubicBezTo>
                <a:lnTo>
                  <a:pt x="12493131" y="13499032"/>
                </a:lnTo>
                <a:cubicBezTo>
                  <a:pt x="12491121" y="13489554"/>
                  <a:pt x="12478966" y="13483571"/>
                  <a:pt x="12470112" y="13486682"/>
                </a:cubicBezTo>
                <a:cubicBezTo>
                  <a:pt x="12460014" y="13490273"/>
                  <a:pt x="12455659" y="13499559"/>
                  <a:pt x="12457813" y="13509707"/>
                </a:cubicBezTo>
                <a:lnTo>
                  <a:pt x="12459440" y="13517796"/>
                </a:lnTo>
                <a:close/>
                <a:moveTo>
                  <a:pt x="12508590" y="13153906"/>
                </a:moveTo>
                <a:cubicBezTo>
                  <a:pt x="12501555" y="13145576"/>
                  <a:pt x="12489829" y="13145385"/>
                  <a:pt x="12481551" y="13151608"/>
                </a:cubicBezTo>
                <a:cubicBezTo>
                  <a:pt x="12478343" y="13154002"/>
                  <a:pt x="12475089" y="13156443"/>
                  <a:pt x="12471882" y="13158836"/>
                </a:cubicBezTo>
                <a:cubicBezTo>
                  <a:pt x="12463604" y="13165059"/>
                  <a:pt x="12463173" y="13178270"/>
                  <a:pt x="12469586" y="13185881"/>
                </a:cubicBezTo>
                <a:cubicBezTo>
                  <a:pt x="12476621" y="13194211"/>
                  <a:pt x="12488298" y="13194402"/>
                  <a:pt x="12496626" y="13188131"/>
                </a:cubicBezTo>
                <a:lnTo>
                  <a:pt x="12506293" y="13180903"/>
                </a:lnTo>
                <a:cubicBezTo>
                  <a:pt x="12514619" y="13174728"/>
                  <a:pt x="12515002" y="13161516"/>
                  <a:pt x="12508590" y="13153906"/>
                </a:cubicBezTo>
                <a:close/>
                <a:moveTo>
                  <a:pt x="12436086" y="13249067"/>
                </a:moveTo>
                <a:cubicBezTo>
                  <a:pt x="12441828" y="13241791"/>
                  <a:pt x="12441446" y="13228579"/>
                  <a:pt x="12433023" y="13223123"/>
                </a:cubicBezTo>
                <a:cubicBezTo>
                  <a:pt x="12429769" y="13221017"/>
                  <a:pt x="12426562" y="13218910"/>
                  <a:pt x="12423308" y="13216755"/>
                </a:cubicBezTo>
                <a:cubicBezTo>
                  <a:pt x="12414980" y="13211299"/>
                  <a:pt x="12403926" y="13211491"/>
                  <a:pt x="12397370" y="13219820"/>
                </a:cubicBezTo>
                <a:cubicBezTo>
                  <a:pt x="12391627" y="13227095"/>
                  <a:pt x="12392010" y="13240260"/>
                  <a:pt x="12400432" y="13245764"/>
                </a:cubicBezTo>
                <a:lnTo>
                  <a:pt x="12410147" y="13252082"/>
                </a:lnTo>
                <a:cubicBezTo>
                  <a:pt x="12418522" y="13257588"/>
                  <a:pt x="12429530" y="13257397"/>
                  <a:pt x="12436086" y="13249067"/>
                </a:cubicBezTo>
                <a:close/>
                <a:moveTo>
                  <a:pt x="12409717" y="13330872"/>
                </a:moveTo>
                <a:cubicBezTo>
                  <a:pt x="12407707" y="13321395"/>
                  <a:pt x="12395646" y="13315316"/>
                  <a:pt x="12386745" y="13318428"/>
                </a:cubicBezTo>
                <a:cubicBezTo>
                  <a:pt x="12376647" y="13321922"/>
                  <a:pt x="12372149" y="13331257"/>
                  <a:pt x="12374303" y="13341403"/>
                </a:cubicBezTo>
                <a:lnTo>
                  <a:pt x="12375977" y="13349445"/>
                </a:lnTo>
                <a:cubicBezTo>
                  <a:pt x="12377988" y="13358923"/>
                  <a:pt x="12390047" y="13364955"/>
                  <a:pt x="12398948" y="13361891"/>
                </a:cubicBezTo>
                <a:cubicBezTo>
                  <a:pt x="12409046" y="13358397"/>
                  <a:pt x="12413545" y="13349062"/>
                  <a:pt x="12411392" y="13338914"/>
                </a:cubicBezTo>
                <a:lnTo>
                  <a:pt x="12409717" y="13330872"/>
                </a:lnTo>
                <a:close/>
                <a:moveTo>
                  <a:pt x="12379327" y="13149598"/>
                </a:moveTo>
                <a:cubicBezTo>
                  <a:pt x="12377174" y="13141987"/>
                  <a:pt x="12370378" y="13135524"/>
                  <a:pt x="12362290" y="13135381"/>
                </a:cubicBezTo>
                <a:cubicBezTo>
                  <a:pt x="12355159" y="13135238"/>
                  <a:pt x="12348842" y="13138588"/>
                  <a:pt x="12345157" y="13144093"/>
                </a:cubicBezTo>
                <a:cubicBezTo>
                  <a:pt x="12339797" y="13145721"/>
                  <a:pt x="12335299" y="13149406"/>
                  <a:pt x="12333193" y="13155629"/>
                </a:cubicBezTo>
                <a:cubicBezTo>
                  <a:pt x="12330177" y="13164485"/>
                  <a:pt x="12335011" y="13177888"/>
                  <a:pt x="12345206" y="13179994"/>
                </a:cubicBezTo>
                <a:cubicBezTo>
                  <a:pt x="12349464" y="13180855"/>
                  <a:pt x="12353723" y="13181286"/>
                  <a:pt x="12357839" y="13180951"/>
                </a:cubicBezTo>
                <a:cubicBezTo>
                  <a:pt x="12360998" y="13188898"/>
                  <a:pt x="12369134" y="13194928"/>
                  <a:pt x="12377988" y="13192966"/>
                </a:cubicBezTo>
                <a:cubicBezTo>
                  <a:pt x="12387463" y="13190860"/>
                  <a:pt x="12395121" y="13181670"/>
                  <a:pt x="12392966" y="13171568"/>
                </a:cubicBezTo>
                <a:lnTo>
                  <a:pt x="12391291" y="13163527"/>
                </a:lnTo>
                <a:cubicBezTo>
                  <a:pt x="12389952" y="13157209"/>
                  <a:pt x="12385214" y="13151944"/>
                  <a:pt x="12379327" y="13149598"/>
                </a:cubicBezTo>
                <a:close/>
                <a:moveTo>
                  <a:pt x="12325823" y="13373955"/>
                </a:moveTo>
                <a:cubicBezTo>
                  <a:pt x="12321706" y="13364811"/>
                  <a:pt x="12312327" y="13362083"/>
                  <a:pt x="12303043" y="13364046"/>
                </a:cubicBezTo>
                <a:lnTo>
                  <a:pt x="12295003" y="13365720"/>
                </a:lnTo>
                <a:cubicBezTo>
                  <a:pt x="12285240" y="13367780"/>
                  <a:pt x="12280741" y="13380798"/>
                  <a:pt x="12283756" y="13389319"/>
                </a:cubicBezTo>
                <a:cubicBezTo>
                  <a:pt x="12287442" y="13399755"/>
                  <a:pt x="12297540" y="13402627"/>
                  <a:pt x="12307350" y="13400521"/>
                </a:cubicBezTo>
                <a:lnTo>
                  <a:pt x="12315390" y="13398845"/>
                </a:lnTo>
                <a:cubicBezTo>
                  <a:pt x="12316634" y="13398606"/>
                  <a:pt x="12317735" y="13398175"/>
                  <a:pt x="12318788" y="13397601"/>
                </a:cubicBezTo>
                <a:cubicBezTo>
                  <a:pt x="12314719" y="13401765"/>
                  <a:pt x="12312470" y="13407701"/>
                  <a:pt x="12313859" y="13413636"/>
                </a:cubicBezTo>
                <a:cubicBezTo>
                  <a:pt x="12316060" y="13422874"/>
                  <a:pt x="12324674" y="13429864"/>
                  <a:pt x="12334341" y="13428475"/>
                </a:cubicBezTo>
                <a:cubicBezTo>
                  <a:pt x="12334820" y="13430102"/>
                  <a:pt x="12335537" y="13431635"/>
                  <a:pt x="12336495" y="13433119"/>
                </a:cubicBezTo>
                <a:cubicBezTo>
                  <a:pt x="12332475" y="13433501"/>
                  <a:pt x="12328886" y="13435129"/>
                  <a:pt x="12326158" y="13437666"/>
                </a:cubicBezTo>
                <a:cubicBezTo>
                  <a:pt x="12314242" y="13430342"/>
                  <a:pt x="12294046" y="13438863"/>
                  <a:pt x="12297778" y="13456622"/>
                </a:cubicBezTo>
                <a:cubicBezTo>
                  <a:pt x="12301416" y="13473853"/>
                  <a:pt x="12322042" y="13474093"/>
                  <a:pt x="12330608" y="13463658"/>
                </a:cubicBezTo>
                <a:cubicBezTo>
                  <a:pt x="12338410" y="13468780"/>
                  <a:pt x="12349225" y="13468684"/>
                  <a:pt x="12355159" y="13462940"/>
                </a:cubicBezTo>
                <a:cubicBezTo>
                  <a:pt x="12361908" y="13470742"/>
                  <a:pt x="12370425" y="13477444"/>
                  <a:pt x="12379184" y="13476774"/>
                </a:cubicBezTo>
                <a:cubicBezTo>
                  <a:pt x="12391627" y="13475817"/>
                  <a:pt x="12407037" y="13468780"/>
                  <a:pt x="12412922" y="13457244"/>
                </a:cubicBezTo>
                <a:cubicBezTo>
                  <a:pt x="12424935" y="13463658"/>
                  <a:pt x="12444222" y="13454994"/>
                  <a:pt x="12440536" y="13437522"/>
                </a:cubicBezTo>
                <a:cubicBezTo>
                  <a:pt x="12437521" y="13423162"/>
                  <a:pt x="12422589" y="13420624"/>
                  <a:pt x="12412731" y="13426322"/>
                </a:cubicBezTo>
                <a:cubicBezTo>
                  <a:pt x="12412683" y="13426082"/>
                  <a:pt x="12412636" y="13425794"/>
                  <a:pt x="12412540" y="13425555"/>
                </a:cubicBezTo>
                <a:cubicBezTo>
                  <a:pt x="12416895" y="13421200"/>
                  <a:pt x="12418953" y="13414881"/>
                  <a:pt x="12417565" y="13408227"/>
                </a:cubicBezTo>
                <a:lnTo>
                  <a:pt x="12414167" y="13392143"/>
                </a:lnTo>
                <a:cubicBezTo>
                  <a:pt x="12412157" y="13382665"/>
                  <a:pt x="12401149" y="13375916"/>
                  <a:pt x="12391818" y="13378645"/>
                </a:cubicBezTo>
                <a:cubicBezTo>
                  <a:pt x="12388802" y="13379554"/>
                  <a:pt x="12386267" y="13381038"/>
                  <a:pt x="12384113" y="13382953"/>
                </a:cubicBezTo>
                <a:cubicBezTo>
                  <a:pt x="12381864" y="13381757"/>
                  <a:pt x="12378992" y="13381852"/>
                  <a:pt x="12376456" y="13381183"/>
                </a:cubicBezTo>
                <a:cubicBezTo>
                  <a:pt x="12377126" y="13378597"/>
                  <a:pt x="12377412" y="13375868"/>
                  <a:pt x="12376838" y="13373141"/>
                </a:cubicBezTo>
                <a:cubicBezTo>
                  <a:pt x="12374877" y="13363375"/>
                  <a:pt x="12364874" y="13356673"/>
                  <a:pt x="12355064" y="13358731"/>
                </a:cubicBezTo>
                <a:lnTo>
                  <a:pt x="12339032" y="13362131"/>
                </a:lnTo>
                <a:cubicBezTo>
                  <a:pt x="12332762" y="13363519"/>
                  <a:pt x="12328073" y="13368209"/>
                  <a:pt x="12325823" y="13373955"/>
                </a:cubicBezTo>
                <a:close/>
                <a:moveTo>
                  <a:pt x="12338265" y="13659532"/>
                </a:moveTo>
                <a:lnTo>
                  <a:pt x="12339941" y="13667527"/>
                </a:lnTo>
                <a:cubicBezTo>
                  <a:pt x="12341998" y="13677291"/>
                  <a:pt x="12352575" y="13683563"/>
                  <a:pt x="12362146" y="13681313"/>
                </a:cubicBezTo>
                <a:cubicBezTo>
                  <a:pt x="12372052" y="13679015"/>
                  <a:pt x="12377988" y="13668915"/>
                  <a:pt x="12375930" y="13659103"/>
                </a:cubicBezTo>
                <a:lnTo>
                  <a:pt x="12374255" y="13651108"/>
                </a:lnTo>
                <a:cubicBezTo>
                  <a:pt x="12372197" y="13641344"/>
                  <a:pt x="12361620" y="13635121"/>
                  <a:pt x="12352048" y="13637322"/>
                </a:cubicBezTo>
                <a:cubicBezTo>
                  <a:pt x="12342095" y="13639668"/>
                  <a:pt x="12336208" y="13649768"/>
                  <a:pt x="12338265" y="13659532"/>
                </a:cubicBezTo>
                <a:close/>
                <a:moveTo>
                  <a:pt x="12338936" y="13600751"/>
                </a:moveTo>
                <a:lnTo>
                  <a:pt x="12341328" y="13602332"/>
                </a:lnTo>
                <a:cubicBezTo>
                  <a:pt x="12349704" y="13607788"/>
                  <a:pt x="12360615" y="13607836"/>
                  <a:pt x="12367314" y="13599506"/>
                </a:cubicBezTo>
                <a:cubicBezTo>
                  <a:pt x="12373105" y="13592326"/>
                  <a:pt x="12372914" y="13579020"/>
                  <a:pt x="12364491" y="13573514"/>
                </a:cubicBezTo>
                <a:lnTo>
                  <a:pt x="12354776" y="13567196"/>
                </a:lnTo>
                <a:cubicBezTo>
                  <a:pt x="12347358" y="13562361"/>
                  <a:pt x="12338026" y="13562123"/>
                  <a:pt x="12331327" y="13567915"/>
                </a:cubicBezTo>
                <a:cubicBezTo>
                  <a:pt x="12325248" y="13571361"/>
                  <a:pt x="12321086" y="13577918"/>
                  <a:pt x="12322951" y="13586870"/>
                </a:cubicBezTo>
                <a:cubicBezTo>
                  <a:pt x="12324865" y="13596012"/>
                  <a:pt x="12331709" y="13600225"/>
                  <a:pt x="12338936" y="13600751"/>
                </a:cubicBezTo>
                <a:close/>
                <a:moveTo>
                  <a:pt x="12389761" y="13514302"/>
                </a:moveTo>
                <a:cubicBezTo>
                  <a:pt x="12388468" y="13504920"/>
                  <a:pt x="12378705" y="13496496"/>
                  <a:pt x="12368895" y="13498554"/>
                </a:cubicBezTo>
                <a:lnTo>
                  <a:pt x="12352815" y="13501952"/>
                </a:lnTo>
                <a:cubicBezTo>
                  <a:pt x="12343051" y="13504010"/>
                  <a:pt x="12335634" y="13512435"/>
                  <a:pt x="12337069" y="13522823"/>
                </a:cubicBezTo>
                <a:cubicBezTo>
                  <a:pt x="12338362" y="13532205"/>
                  <a:pt x="12348124" y="13540630"/>
                  <a:pt x="12357935" y="13538572"/>
                </a:cubicBezTo>
                <a:lnTo>
                  <a:pt x="12374015" y="13535172"/>
                </a:lnTo>
                <a:cubicBezTo>
                  <a:pt x="12383778" y="13533114"/>
                  <a:pt x="12391196" y="13524690"/>
                  <a:pt x="12389761" y="13514302"/>
                </a:cubicBezTo>
                <a:close/>
                <a:moveTo>
                  <a:pt x="12276817" y="13467584"/>
                </a:moveTo>
                <a:cubicBezTo>
                  <a:pt x="12266910" y="13469881"/>
                  <a:pt x="12260976" y="13479982"/>
                  <a:pt x="12263034" y="13489794"/>
                </a:cubicBezTo>
                <a:lnTo>
                  <a:pt x="12264709" y="13497787"/>
                </a:lnTo>
                <a:cubicBezTo>
                  <a:pt x="12266767" y="13507553"/>
                  <a:pt x="12277344" y="13513776"/>
                  <a:pt x="12286915" y="13511574"/>
                </a:cubicBezTo>
                <a:cubicBezTo>
                  <a:pt x="12296821" y="13509277"/>
                  <a:pt x="12302755" y="13499177"/>
                  <a:pt x="12300697" y="13489363"/>
                </a:cubicBezTo>
                <a:lnTo>
                  <a:pt x="12299022" y="13481369"/>
                </a:lnTo>
                <a:cubicBezTo>
                  <a:pt x="12296964" y="13471604"/>
                  <a:pt x="12286389" y="13465381"/>
                  <a:pt x="12276817" y="13467584"/>
                </a:cubicBezTo>
                <a:close/>
                <a:moveTo>
                  <a:pt x="12274471" y="13575429"/>
                </a:moveTo>
                <a:lnTo>
                  <a:pt x="12284187" y="13581747"/>
                </a:lnTo>
                <a:cubicBezTo>
                  <a:pt x="12291604" y="13586631"/>
                  <a:pt x="12300937" y="13586822"/>
                  <a:pt x="12307638" y="13581030"/>
                </a:cubicBezTo>
                <a:cubicBezTo>
                  <a:pt x="12313715" y="13577584"/>
                  <a:pt x="12317878" y="13571025"/>
                  <a:pt x="12316012" y="13562075"/>
                </a:cubicBezTo>
                <a:cubicBezTo>
                  <a:pt x="12314097" y="13552931"/>
                  <a:pt x="12307255" y="13548672"/>
                  <a:pt x="12300028" y="13548144"/>
                </a:cubicBezTo>
                <a:lnTo>
                  <a:pt x="12297635" y="13546565"/>
                </a:lnTo>
                <a:cubicBezTo>
                  <a:pt x="12289308" y="13541108"/>
                  <a:pt x="12278396" y="13541061"/>
                  <a:pt x="12271696" y="13549389"/>
                </a:cubicBezTo>
                <a:cubicBezTo>
                  <a:pt x="12265906" y="13556617"/>
                  <a:pt x="12266097" y="13569973"/>
                  <a:pt x="12274471" y="13575429"/>
                </a:cubicBezTo>
                <a:close/>
                <a:moveTo>
                  <a:pt x="12402585" y="13579260"/>
                </a:moveTo>
                <a:lnTo>
                  <a:pt x="12407323" y="13578253"/>
                </a:lnTo>
                <a:cubicBezTo>
                  <a:pt x="12412061" y="13583423"/>
                  <a:pt x="12420149" y="13585769"/>
                  <a:pt x="12426705" y="13583807"/>
                </a:cubicBezTo>
                <a:cubicBezTo>
                  <a:pt x="12436947" y="13580742"/>
                  <a:pt x="12441063" y="13570595"/>
                  <a:pt x="12439005" y="13560782"/>
                </a:cubicBezTo>
                <a:lnTo>
                  <a:pt x="12437330" y="13552788"/>
                </a:lnTo>
                <a:cubicBezTo>
                  <a:pt x="12435272" y="13543023"/>
                  <a:pt x="12423260" y="13537758"/>
                  <a:pt x="12414311" y="13540485"/>
                </a:cubicBezTo>
                <a:cubicBezTo>
                  <a:pt x="12412779" y="13540964"/>
                  <a:pt x="12411678" y="13541826"/>
                  <a:pt x="12410387" y="13542592"/>
                </a:cubicBezTo>
                <a:cubicBezTo>
                  <a:pt x="12407276" y="13541730"/>
                  <a:pt x="12403974" y="13541395"/>
                  <a:pt x="12400481" y="13542114"/>
                </a:cubicBezTo>
                <a:lnTo>
                  <a:pt x="12392441" y="13543788"/>
                </a:lnTo>
                <a:cubicBezTo>
                  <a:pt x="12382965" y="13545800"/>
                  <a:pt x="12376743" y="13557622"/>
                  <a:pt x="12379758" y="13566670"/>
                </a:cubicBezTo>
                <a:cubicBezTo>
                  <a:pt x="12383108" y="13576626"/>
                  <a:pt x="12392441" y="13581365"/>
                  <a:pt x="12402585" y="13579260"/>
                </a:cubicBezTo>
                <a:close/>
                <a:moveTo>
                  <a:pt x="12398423" y="13865508"/>
                </a:moveTo>
                <a:cubicBezTo>
                  <a:pt x="12401534" y="13875465"/>
                  <a:pt x="12410865" y="13880778"/>
                  <a:pt x="12421011" y="13878624"/>
                </a:cubicBezTo>
                <a:lnTo>
                  <a:pt x="12429051" y="13876949"/>
                </a:lnTo>
                <a:cubicBezTo>
                  <a:pt x="12438526" y="13874937"/>
                  <a:pt x="12445036" y="13863546"/>
                  <a:pt x="12442164" y="13854355"/>
                </a:cubicBezTo>
                <a:cubicBezTo>
                  <a:pt x="12439053" y="13844398"/>
                  <a:pt x="12429721" y="13839085"/>
                  <a:pt x="12419575" y="13841239"/>
                </a:cubicBezTo>
                <a:lnTo>
                  <a:pt x="12411535" y="13842915"/>
                </a:lnTo>
                <a:cubicBezTo>
                  <a:pt x="12402059" y="13844925"/>
                  <a:pt x="12395551" y="13856365"/>
                  <a:pt x="12398423" y="13865508"/>
                </a:cubicBezTo>
                <a:close/>
                <a:moveTo>
                  <a:pt x="12461593" y="13761060"/>
                </a:moveTo>
                <a:lnTo>
                  <a:pt x="12477626" y="13757662"/>
                </a:lnTo>
                <a:cubicBezTo>
                  <a:pt x="12487054" y="13755652"/>
                  <a:pt x="12494951" y="13746413"/>
                  <a:pt x="12492796" y="13736409"/>
                </a:cubicBezTo>
                <a:cubicBezTo>
                  <a:pt x="12490787" y="13726931"/>
                  <a:pt x="12481645" y="13719129"/>
                  <a:pt x="12471548" y="13721234"/>
                </a:cubicBezTo>
                <a:lnTo>
                  <a:pt x="12455468" y="13724633"/>
                </a:lnTo>
                <a:cubicBezTo>
                  <a:pt x="12446040" y="13726643"/>
                  <a:pt x="12438144" y="13735882"/>
                  <a:pt x="12440298" y="13745887"/>
                </a:cubicBezTo>
                <a:cubicBezTo>
                  <a:pt x="12442356" y="13755364"/>
                  <a:pt x="12451449" y="13763215"/>
                  <a:pt x="12461593" y="13761060"/>
                </a:cubicBezTo>
                <a:close/>
                <a:moveTo>
                  <a:pt x="12504952" y="13674516"/>
                </a:moveTo>
                <a:cubicBezTo>
                  <a:pt x="12500071" y="13651253"/>
                  <a:pt x="12463842" y="13658481"/>
                  <a:pt x="12468725" y="13681792"/>
                </a:cubicBezTo>
                <a:cubicBezTo>
                  <a:pt x="12473654" y="13705056"/>
                  <a:pt x="12509833" y="13697828"/>
                  <a:pt x="12504952" y="13674516"/>
                </a:cubicBezTo>
                <a:close/>
                <a:moveTo>
                  <a:pt x="12484277" y="13874651"/>
                </a:moveTo>
                <a:cubicBezTo>
                  <a:pt x="12489160" y="13897866"/>
                  <a:pt x="12524191" y="13886091"/>
                  <a:pt x="12519357" y="13863067"/>
                </a:cubicBezTo>
                <a:cubicBezTo>
                  <a:pt x="12514476" y="13839803"/>
                  <a:pt x="12479445" y="13851579"/>
                  <a:pt x="12484277" y="13874651"/>
                </a:cubicBezTo>
                <a:close/>
                <a:moveTo>
                  <a:pt x="12564056" y="13680739"/>
                </a:moveTo>
                <a:lnTo>
                  <a:pt x="12572096" y="13679015"/>
                </a:lnTo>
                <a:cubicBezTo>
                  <a:pt x="12581572" y="13677005"/>
                  <a:pt x="12587937" y="13665325"/>
                  <a:pt x="12584969" y="13656278"/>
                </a:cubicBezTo>
                <a:cubicBezTo>
                  <a:pt x="12581715" y="13646274"/>
                  <a:pt x="12572382" y="13641296"/>
                  <a:pt x="12562237" y="13643402"/>
                </a:cubicBezTo>
                <a:lnTo>
                  <a:pt x="12554197" y="13645078"/>
                </a:lnTo>
                <a:cubicBezTo>
                  <a:pt x="12544721" y="13647088"/>
                  <a:pt x="12538356" y="13658767"/>
                  <a:pt x="12541324" y="13667814"/>
                </a:cubicBezTo>
                <a:cubicBezTo>
                  <a:pt x="12544626" y="13677867"/>
                  <a:pt x="12553958" y="13682892"/>
                  <a:pt x="12564056" y="13680739"/>
                </a:cubicBezTo>
                <a:close/>
                <a:moveTo>
                  <a:pt x="12601385" y="13572078"/>
                </a:moveTo>
                <a:cubicBezTo>
                  <a:pt x="12611626" y="13568344"/>
                  <a:pt x="12614785" y="13558101"/>
                  <a:pt x="12612391" y="13548384"/>
                </a:cubicBezTo>
                <a:cubicBezTo>
                  <a:pt x="12609664" y="13537231"/>
                  <a:pt x="12601624" y="13528854"/>
                  <a:pt x="12591621" y="13523685"/>
                </a:cubicBezTo>
                <a:cubicBezTo>
                  <a:pt x="12583056" y="13519232"/>
                  <a:pt x="12570804" y="13523350"/>
                  <a:pt x="12566974" y="13532349"/>
                </a:cubicBezTo>
                <a:cubicBezTo>
                  <a:pt x="12562955" y="13541778"/>
                  <a:pt x="12566449" y="13552261"/>
                  <a:pt x="12575636" y="13557000"/>
                </a:cubicBezTo>
                <a:cubicBezTo>
                  <a:pt x="12576115" y="13557239"/>
                  <a:pt x="12576164" y="13557287"/>
                  <a:pt x="12576451" y="13557431"/>
                </a:cubicBezTo>
                <a:cubicBezTo>
                  <a:pt x="12576595" y="13557527"/>
                  <a:pt x="12576643" y="13557575"/>
                  <a:pt x="12576738" y="13557670"/>
                </a:cubicBezTo>
                <a:cubicBezTo>
                  <a:pt x="12577168" y="13558772"/>
                  <a:pt x="12577456" y="13559873"/>
                  <a:pt x="12577696" y="13561021"/>
                </a:cubicBezTo>
                <a:cubicBezTo>
                  <a:pt x="12580040" y="13570739"/>
                  <a:pt x="12592769" y="13575190"/>
                  <a:pt x="12601385" y="13572078"/>
                </a:cubicBezTo>
                <a:close/>
                <a:moveTo>
                  <a:pt x="12574680" y="13507601"/>
                </a:moveTo>
                <a:cubicBezTo>
                  <a:pt x="12579561" y="13530769"/>
                  <a:pt x="12616076" y="13525312"/>
                  <a:pt x="12611195" y="13501952"/>
                </a:cubicBezTo>
                <a:cubicBezTo>
                  <a:pt x="12606314" y="13478832"/>
                  <a:pt x="12569799" y="13484338"/>
                  <a:pt x="12574680" y="13507601"/>
                </a:cubicBezTo>
                <a:close/>
                <a:moveTo>
                  <a:pt x="12618709" y="13222356"/>
                </a:moveTo>
                <a:lnTo>
                  <a:pt x="12619044" y="13214171"/>
                </a:lnTo>
                <a:cubicBezTo>
                  <a:pt x="12619426" y="13204214"/>
                  <a:pt x="12608994" y="13196221"/>
                  <a:pt x="12599661" y="13196652"/>
                </a:cubicBezTo>
                <a:cubicBezTo>
                  <a:pt x="12588941" y="13197178"/>
                  <a:pt x="12582528" y="13206033"/>
                  <a:pt x="12582146" y="13216038"/>
                </a:cubicBezTo>
                <a:lnTo>
                  <a:pt x="12581811" y="13224223"/>
                </a:lnTo>
                <a:cubicBezTo>
                  <a:pt x="12581763" y="13225995"/>
                  <a:pt x="12582337" y="13227526"/>
                  <a:pt x="12582911" y="13229153"/>
                </a:cubicBezTo>
                <a:cubicBezTo>
                  <a:pt x="12582528" y="13229107"/>
                  <a:pt x="12582337" y="13228867"/>
                  <a:pt x="12581955" y="13228819"/>
                </a:cubicBezTo>
                <a:cubicBezTo>
                  <a:pt x="12557547" y="13225325"/>
                  <a:pt x="12555346" y="13263666"/>
                  <a:pt x="12579705" y="13267161"/>
                </a:cubicBezTo>
                <a:cubicBezTo>
                  <a:pt x="12596025" y="13269507"/>
                  <a:pt x="12602150" y="13253279"/>
                  <a:pt x="12597316" y="13241169"/>
                </a:cubicBezTo>
                <a:cubicBezTo>
                  <a:pt x="12598608" y="13241408"/>
                  <a:pt x="12599901" y="13241839"/>
                  <a:pt x="12601193" y="13241791"/>
                </a:cubicBezTo>
                <a:cubicBezTo>
                  <a:pt x="12611913" y="13241217"/>
                  <a:pt x="12618326" y="13232361"/>
                  <a:pt x="12618709" y="13222356"/>
                </a:cubicBezTo>
                <a:close/>
                <a:moveTo>
                  <a:pt x="12613204" y="13650917"/>
                </a:moveTo>
                <a:lnTo>
                  <a:pt x="12614880" y="13658958"/>
                </a:lnTo>
                <a:cubicBezTo>
                  <a:pt x="12616891" y="13668389"/>
                  <a:pt x="12626318" y="13676191"/>
                  <a:pt x="12636273" y="13673942"/>
                </a:cubicBezTo>
                <a:cubicBezTo>
                  <a:pt x="12645748" y="13671835"/>
                  <a:pt x="12653404" y="13662692"/>
                  <a:pt x="12651300" y="13652544"/>
                </a:cubicBezTo>
                <a:lnTo>
                  <a:pt x="12649625" y="13644502"/>
                </a:lnTo>
                <a:cubicBezTo>
                  <a:pt x="12647615" y="13635073"/>
                  <a:pt x="12638186" y="13627319"/>
                  <a:pt x="12628233" y="13629520"/>
                </a:cubicBezTo>
                <a:cubicBezTo>
                  <a:pt x="12618709" y="13631627"/>
                  <a:pt x="12611100" y="13640768"/>
                  <a:pt x="12613204" y="13650917"/>
                </a:cubicBezTo>
                <a:close/>
                <a:moveTo>
                  <a:pt x="12661398" y="13388793"/>
                </a:moveTo>
                <a:cubicBezTo>
                  <a:pt x="12662354" y="13364955"/>
                  <a:pt x="12625408" y="13366199"/>
                  <a:pt x="12624452" y="13389847"/>
                </a:cubicBezTo>
                <a:cubicBezTo>
                  <a:pt x="12623494" y="13413636"/>
                  <a:pt x="12660439" y="13412440"/>
                  <a:pt x="12661398" y="13388793"/>
                </a:cubicBezTo>
                <a:close/>
                <a:moveTo>
                  <a:pt x="12762949" y="13104219"/>
                </a:moveTo>
                <a:cubicBezTo>
                  <a:pt x="12763908" y="13080477"/>
                  <a:pt x="12727105" y="13084019"/>
                  <a:pt x="12726148" y="13107426"/>
                </a:cubicBezTo>
                <a:cubicBezTo>
                  <a:pt x="12725238" y="13131168"/>
                  <a:pt x="12762041" y="13127626"/>
                  <a:pt x="12762949" y="13104219"/>
                </a:cubicBezTo>
                <a:close/>
                <a:moveTo>
                  <a:pt x="12781854" y="13158932"/>
                </a:moveTo>
                <a:cubicBezTo>
                  <a:pt x="12804681" y="13149550"/>
                  <a:pt x="12788122" y="13114893"/>
                  <a:pt x="12765295" y="13124276"/>
                </a:cubicBezTo>
                <a:cubicBezTo>
                  <a:pt x="12742419" y="13133609"/>
                  <a:pt x="12758978" y="13168265"/>
                  <a:pt x="12781854" y="13158932"/>
                </a:cubicBezTo>
                <a:close/>
                <a:moveTo>
                  <a:pt x="12703655" y="13168074"/>
                </a:moveTo>
                <a:cubicBezTo>
                  <a:pt x="12703273" y="13168170"/>
                  <a:pt x="12702937" y="13168362"/>
                  <a:pt x="12702554" y="13168505"/>
                </a:cubicBezTo>
                <a:cubicBezTo>
                  <a:pt x="12697768" y="13160942"/>
                  <a:pt x="12688484" y="13155773"/>
                  <a:pt x="12677860" y="13160129"/>
                </a:cubicBezTo>
                <a:cubicBezTo>
                  <a:pt x="12669772" y="13163432"/>
                  <a:pt x="12666852" y="13169894"/>
                  <a:pt x="12667380" y="13176355"/>
                </a:cubicBezTo>
                <a:cubicBezTo>
                  <a:pt x="12663168" y="13181382"/>
                  <a:pt x="12661301" y="13188322"/>
                  <a:pt x="12663981" y="13194881"/>
                </a:cubicBezTo>
                <a:lnTo>
                  <a:pt x="12667235" y="13202778"/>
                </a:lnTo>
                <a:cubicBezTo>
                  <a:pt x="12669963" y="13209384"/>
                  <a:pt x="12676328" y="13214314"/>
                  <a:pt x="12683315" y="13215225"/>
                </a:cubicBezTo>
                <a:cubicBezTo>
                  <a:pt x="12682886" y="13216995"/>
                  <a:pt x="12682215" y="13218622"/>
                  <a:pt x="12681928" y="13220586"/>
                </a:cubicBezTo>
                <a:cubicBezTo>
                  <a:pt x="12682789" y="13214890"/>
                  <a:pt x="12681688" y="13221160"/>
                  <a:pt x="12681450" y="13222261"/>
                </a:cubicBezTo>
                <a:cubicBezTo>
                  <a:pt x="12681066" y="13223697"/>
                  <a:pt x="12680588" y="13225133"/>
                  <a:pt x="12680206" y="13226521"/>
                </a:cubicBezTo>
                <a:cubicBezTo>
                  <a:pt x="12680109" y="13226761"/>
                  <a:pt x="12680061" y="13226904"/>
                  <a:pt x="12680014" y="13227048"/>
                </a:cubicBezTo>
                <a:cubicBezTo>
                  <a:pt x="12679822" y="13227479"/>
                  <a:pt x="12679584" y="13227909"/>
                  <a:pt x="12679344" y="13228340"/>
                </a:cubicBezTo>
                <a:cubicBezTo>
                  <a:pt x="12671638" y="13233463"/>
                  <a:pt x="12669293" y="13244663"/>
                  <a:pt x="12673839" y="13252561"/>
                </a:cubicBezTo>
                <a:cubicBezTo>
                  <a:pt x="12679056" y="13261560"/>
                  <a:pt x="12690207" y="13263858"/>
                  <a:pt x="12699109" y="13259262"/>
                </a:cubicBezTo>
                <a:cubicBezTo>
                  <a:pt x="12700019" y="13258784"/>
                  <a:pt x="12700784" y="13258066"/>
                  <a:pt x="12701597" y="13257492"/>
                </a:cubicBezTo>
                <a:cubicBezTo>
                  <a:pt x="12705856" y="13261465"/>
                  <a:pt x="12711935" y="13263475"/>
                  <a:pt x="12717486" y="13262422"/>
                </a:cubicBezTo>
                <a:cubicBezTo>
                  <a:pt x="12713944" y="13264816"/>
                  <a:pt x="12711504" y="13268884"/>
                  <a:pt x="12711264" y="13274820"/>
                </a:cubicBezTo>
                <a:cubicBezTo>
                  <a:pt x="12710354" y="13298083"/>
                  <a:pt x="12746152" y="13304211"/>
                  <a:pt x="12747636" y="13281091"/>
                </a:cubicBezTo>
                <a:cubicBezTo>
                  <a:pt x="12750699" y="13281425"/>
                  <a:pt x="12753762" y="13281282"/>
                  <a:pt x="12756585" y="13279990"/>
                </a:cubicBezTo>
                <a:cubicBezTo>
                  <a:pt x="12766300" y="13275442"/>
                  <a:pt x="12770798" y="13264959"/>
                  <a:pt x="12767018" y="13254907"/>
                </a:cubicBezTo>
                <a:cubicBezTo>
                  <a:pt x="12766922" y="13254620"/>
                  <a:pt x="12766874" y="13254428"/>
                  <a:pt x="12766779" y="13254237"/>
                </a:cubicBezTo>
                <a:cubicBezTo>
                  <a:pt x="12766779" y="13254140"/>
                  <a:pt x="12766779" y="13254094"/>
                  <a:pt x="12766779" y="13253997"/>
                </a:cubicBezTo>
                <a:cubicBezTo>
                  <a:pt x="12766827" y="13253854"/>
                  <a:pt x="12766779" y="13253901"/>
                  <a:pt x="12766827" y="13253758"/>
                </a:cubicBezTo>
                <a:cubicBezTo>
                  <a:pt x="12767305" y="13252610"/>
                  <a:pt x="12767880" y="13251460"/>
                  <a:pt x="12768502" y="13250360"/>
                </a:cubicBezTo>
                <a:cubicBezTo>
                  <a:pt x="12773478" y="13241265"/>
                  <a:pt x="12766682" y="13228915"/>
                  <a:pt x="12757829" y="13225373"/>
                </a:cubicBezTo>
                <a:cubicBezTo>
                  <a:pt x="12747300" y="13221160"/>
                  <a:pt x="12737825" y="13226904"/>
                  <a:pt x="12732847" y="13236047"/>
                </a:cubicBezTo>
                <a:cubicBezTo>
                  <a:pt x="12732370" y="13236957"/>
                  <a:pt x="12732513" y="13238009"/>
                  <a:pt x="12732082" y="13238967"/>
                </a:cubicBezTo>
                <a:cubicBezTo>
                  <a:pt x="12730121" y="13229345"/>
                  <a:pt x="12726100" y="13219245"/>
                  <a:pt x="12719065" y="13212065"/>
                </a:cubicBezTo>
                <a:cubicBezTo>
                  <a:pt x="12727487" y="13208667"/>
                  <a:pt x="12734379" y="13198183"/>
                  <a:pt x="12730646" y="13189136"/>
                </a:cubicBezTo>
                <a:lnTo>
                  <a:pt x="12727392" y="13181239"/>
                </a:lnTo>
                <a:cubicBezTo>
                  <a:pt x="12723516" y="13171616"/>
                  <a:pt x="12714423" y="13164964"/>
                  <a:pt x="12703655" y="13168074"/>
                </a:cubicBezTo>
                <a:close/>
                <a:moveTo>
                  <a:pt x="12680635" y="13492331"/>
                </a:moveTo>
                <a:lnTo>
                  <a:pt x="12682310" y="13500373"/>
                </a:lnTo>
                <a:cubicBezTo>
                  <a:pt x="12684368" y="13510138"/>
                  <a:pt x="12691308" y="13518180"/>
                  <a:pt x="12702171" y="13517318"/>
                </a:cubicBezTo>
                <a:cubicBezTo>
                  <a:pt x="12711168" y="13516600"/>
                  <a:pt x="12721171" y="13507265"/>
                  <a:pt x="12719113" y="13497405"/>
                </a:cubicBezTo>
                <a:lnTo>
                  <a:pt x="12717438" y="13489411"/>
                </a:lnTo>
                <a:cubicBezTo>
                  <a:pt x="12715380" y="13479646"/>
                  <a:pt x="12708441" y="13471604"/>
                  <a:pt x="12697577" y="13472466"/>
                </a:cubicBezTo>
                <a:cubicBezTo>
                  <a:pt x="12688628" y="13473136"/>
                  <a:pt x="12678577" y="13482471"/>
                  <a:pt x="12680635" y="13492331"/>
                </a:cubicBezTo>
                <a:close/>
                <a:moveTo>
                  <a:pt x="12728110" y="13428714"/>
                </a:moveTo>
                <a:cubicBezTo>
                  <a:pt x="12725478" y="13425842"/>
                  <a:pt x="12722846" y="13423019"/>
                  <a:pt x="12720214" y="13420194"/>
                </a:cubicBezTo>
                <a:cubicBezTo>
                  <a:pt x="12713465" y="13412870"/>
                  <a:pt x="12701215" y="13412774"/>
                  <a:pt x="12694083" y="13419571"/>
                </a:cubicBezTo>
                <a:cubicBezTo>
                  <a:pt x="12686762" y="13426561"/>
                  <a:pt x="12686714" y="13438337"/>
                  <a:pt x="12693509" y="13445660"/>
                </a:cubicBezTo>
                <a:cubicBezTo>
                  <a:pt x="12696141" y="13448532"/>
                  <a:pt x="12698774" y="13451355"/>
                  <a:pt x="12701406" y="13454181"/>
                </a:cubicBezTo>
                <a:cubicBezTo>
                  <a:pt x="12708154" y="13461504"/>
                  <a:pt x="12720357" y="13461600"/>
                  <a:pt x="12727536" y="13454803"/>
                </a:cubicBezTo>
                <a:cubicBezTo>
                  <a:pt x="12734858" y="13447814"/>
                  <a:pt x="12734905" y="13436039"/>
                  <a:pt x="12728110" y="13428714"/>
                </a:cubicBezTo>
                <a:close/>
                <a:moveTo>
                  <a:pt x="12832152" y="13239110"/>
                </a:moveTo>
                <a:cubicBezTo>
                  <a:pt x="12835357" y="13230351"/>
                  <a:pt x="12830859" y="13216804"/>
                  <a:pt x="12820666" y="13214506"/>
                </a:cubicBezTo>
                <a:lnTo>
                  <a:pt x="12812339" y="13212639"/>
                </a:lnTo>
                <a:cubicBezTo>
                  <a:pt x="12802241" y="13210389"/>
                  <a:pt x="12791616" y="13213501"/>
                  <a:pt x="12787740" y="13224128"/>
                </a:cubicBezTo>
                <a:cubicBezTo>
                  <a:pt x="12784534" y="13232887"/>
                  <a:pt x="12789032" y="13246435"/>
                  <a:pt x="12799226" y="13248733"/>
                </a:cubicBezTo>
                <a:lnTo>
                  <a:pt x="12807553" y="13250598"/>
                </a:lnTo>
                <a:cubicBezTo>
                  <a:pt x="12817650" y="13252896"/>
                  <a:pt x="12828275" y="13249738"/>
                  <a:pt x="12832152" y="13239110"/>
                </a:cubicBezTo>
                <a:close/>
                <a:moveTo>
                  <a:pt x="12850624" y="13175590"/>
                </a:moveTo>
                <a:cubicBezTo>
                  <a:pt x="12850960" y="13165538"/>
                  <a:pt x="12842728" y="13156921"/>
                  <a:pt x="12832726" y="13156538"/>
                </a:cubicBezTo>
                <a:lnTo>
                  <a:pt x="12824542" y="13156204"/>
                </a:lnTo>
                <a:cubicBezTo>
                  <a:pt x="12814588" y="13155821"/>
                  <a:pt x="12805831" y="13164197"/>
                  <a:pt x="12805495" y="13174106"/>
                </a:cubicBezTo>
                <a:cubicBezTo>
                  <a:pt x="12805160" y="13184158"/>
                  <a:pt x="12813392" y="13192775"/>
                  <a:pt x="12823393" y="13193158"/>
                </a:cubicBezTo>
                <a:lnTo>
                  <a:pt x="12831578" y="13193492"/>
                </a:lnTo>
                <a:cubicBezTo>
                  <a:pt x="12841579" y="13193875"/>
                  <a:pt x="12850289" y="13185499"/>
                  <a:pt x="12850624" y="13175590"/>
                </a:cubicBezTo>
                <a:close/>
                <a:moveTo>
                  <a:pt x="12851965" y="13107713"/>
                </a:moveTo>
                <a:cubicBezTo>
                  <a:pt x="12827940" y="13102304"/>
                  <a:pt x="12817364" y="13139258"/>
                  <a:pt x="12841484" y="13144668"/>
                </a:cubicBezTo>
                <a:cubicBezTo>
                  <a:pt x="12865556" y="13150077"/>
                  <a:pt x="12876133" y="13113171"/>
                  <a:pt x="12851965" y="13107713"/>
                </a:cubicBezTo>
                <a:close/>
                <a:moveTo>
                  <a:pt x="12848040" y="13030120"/>
                </a:moveTo>
                <a:cubicBezTo>
                  <a:pt x="12848997" y="13006712"/>
                  <a:pt x="12812578" y="13000202"/>
                  <a:pt x="12811622" y="13023945"/>
                </a:cubicBezTo>
                <a:cubicBezTo>
                  <a:pt x="12810712" y="13047400"/>
                  <a:pt x="12847130" y="13053862"/>
                  <a:pt x="12848040" y="13030120"/>
                </a:cubicBezTo>
                <a:close/>
                <a:moveTo>
                  <a:pt x="12824255" y="12934289"/>
                </a:moveTo>
                <a:lnTo>
                  <a:pt x="12814588" y="12940368"/>
                </a:lnTo>
                <a:cubicBezTo>
                  <a:pt x="12805831" y="12945920"/>
                  <a:pt x="12803197" y="12958223"/>
                  <a:pt x="12808749" y="12966887"/>
                </a:cubicBezTo>
                <a:cubicBezTo>
                  <a:pt x="12814396" y="12975694"/>
                  <a:pt x="12826504" y="12978278"/>
                  <a:pt x="12835262" y="12972726"/>
                </a:cubicBezTo>
                <a:lnTo>
                  <a:pt x="12845455" y="12966265"/>
                </a:lnTo>
                <a:cubicBezTo>
                  <a:pt x="12849955" y="12963391"/>
                  <a:pt x="12852778" y="12958797"/>
                  <a:pt x="12853735" y="12953770"/>
                </a:cubicBezTo>
                <a:cubicBezTo>
                  <a:pt x="12855746" y="12954920"/>
                  <a:pt x="12857947" y="12955829"/>
                  <a:pt x="12860292" y="12956356"/>
                </a:cubicBezTo>
                <a:lnTo>
                  <a:pt x="12868618" y="12958223"/>
                </a:lnTo>
                <a:cubicBezTo>
                  <a:pt x="12878716" y="12960473"/>
                  <a:pt x="12888910" y="12951378"/>
                  <a:pt x="12890203" y="12941755"/>
                </a:cubicBezTo>
                <a:cubicBezTo>
                  <a:pt x="12891685" y="12930747"/>
                  <a:pt x="12883885" y="12922465"/>
                  <a:pt x="12873739" y="12920168"/>
                </a:cubicBezTo>
                <a:lnTo>
                  <a:pt x="12865413" y="12918301"/>
                </a:lnTo>
                <a:cubicBezTo>
                  <a:pt x="12855698" y="12916146"/>
                  <a:pt x="12846174" y="12924427"/>
                  <a:pt x="12844259" y="12933570"/>
                </a:cubicBezTo>
                <a:cubicBezTo>
                  <a:pt x="12842680" y="12932709"/>
                  <a:pt x="12841053" y="12931847"/>
                  <a:pt x="12839282" y="12931464"/>
                </a:cubicBezTo>
                <a:cubicBezTo>
                  <a:pt x="12846461" y="12926391"/>
                  <a:pt x="12849715" y="12916960"/>
                  <a:pt x="12846270" y="12908583"/>
                </a:cubicBezTo>
                <a:lnTo>
                  <a:pt x="12843015" y="12900685"/>
                </a:lnTo>
                <a:cubicBezTo>
                  <a:pt x="12839090" y="12891112"/>
                  <a:pt x="12827366" y="12886421"/>
                  <a:pt x="12817890" y="12890442"/>
                </a:cubicBezTo>
                <a:cubicBezTo>
                  <a:pt x="12808223" y="12894463"/>
                  <a:pt x="12803677" y="12905951"/>
                  <a:pt x="12807649" y="12915572"/>
                </a:cubicBezTo>
                <a:lnTo>
                  <a:pt x="12810903" y="12923470"/>
                </a:lnTo>
                <a:cubicBezTo>
                  <a:pt x="12813295" y="12929263"/>
                  <a:pt x="12818464" y="12932900"/>
                  <a:pt x="12824255" y="12934289"/>
                </a:cubicBezTo>
                <a:close/>
                <a:moveTo>
                  <a:pt x="12790899" y="13051947"/>
                </a:moveTo>
                <a:cubicBezTo>
                  <a:pt x="12784343" y="13044864"/>
                  <a:pt x="12770415" y="13046969"/>
                  <a:pt x="12764864" y="13054197"/>
                </a:cubicBezTo>
                <a:cubicBezTo>
                  <a:pt x="12762567" y="13057165"/>
                  <a:pt x="12761610" y="13060180"/>
                  <a:pt x="12761179" y="13063245"/>
                </a:cubicBezTo>
                <a:cubicBezTo>
                  <a:pt x="12756059" y="13068413"/>
                  <a:pt x="12753570" y="13076169"/>
                  <a:pt x="12756585" y="13083254"/>
                </a:cubicBezTo>
                <a:cubicBezTo>
                  <a:pt x="12760557" y="13092587"/>
                  <a:pt x="12771325" y="13098618"/>
                  <a:pt x="12781280" y="13094550"/>
                </a:cubicBezTo>
                <a:lnTo>
                  <a:pt x="12785634" y="13092731"/>
                </a:lnTo>
                <a:cubicBezTo>
                  <a:pt x="12785634" y="13092731"/>
                  <a:pt x="12785682" y="13092731"/>
                  <a:pt x="12785730" y="13092731"/>
                </a:cubicBezTo>
                <a:cubicBezTo>
                  <a:pt x="12782332" y="13096129"/>
                  <a:pt x="12779891" y="13100582"/>
                  <a:pt x="12779557" y="13105033"/>
                </a:cubicBezTo>
                <a:cubicBezTo>
                  <a:pt x="12778647" y="13116329"/>
                  <a:pt x="12786974" y="13123701"/>
                  <a:pt x="12797169" y="13125664"/>
                </a:cubicBezTo>
                <a:cubicBezTo>
                  <a:pt x="12808893" y="13127913"/>
                  <a:pt x="12820284" y="13123940"/>
                  <a:pt x="12829472" y="13116665"/>
                </a:cubicBezTo>
                <a:cubicBezTo>
                  <a:pt x="12833587" y="13113457"/>
                  <a:pt x="12835836" y="13108239"/>
                  <a:pt x="12836171" y="13102975"/>
                </a:cubicBezTo>
                <a:cubicBezTo>
                  <a:pt x="12836507" y="13101682"/>
                  <a:pt x="12837033" y="13100534"/>
                  <a:pt x="12837129" y="13099049"/>
                </a:cubicBezTo>
                <a:cubicBezTo>
                  <a:pt x="12837608" y="13086508"/>
                  <a:pt x="12827653" y="13081625"/>
                  <a:pt x="12817938" y="13083061"/>
                </a:cubicBezTo>
                <a:cubicBezTo>
                  <a:pt x="12813440" y="13082869"/>
                  <a:pt x="12808893" y="13084067"/>
                  <a:pt x="12804921" y="13087179"/>
                </a:cubicBezTo>
                <a:cubicBezTo>
                  <a:pt x="12804442" y="13087513"/>
                  <a:pt x="12804442" y="13087562"/>
                  <a:pt x="12804156" y="13087753"/>
                </a:cubicBezTo>
                <a:cubicBezTo>
                  <a:pt x="12803964" y="13087848"/>
                  <a:pt x="12803916" y="13087848"/>
                  <a:pt x="12803820" y="13087896"/>
                </a:cubicBezTo>
                <a:cubicBezTo>
                  <a:pt x="12803820" y="13087896"/>
                  <a:pt x="12803820" y="13087896"/>
                  <a:pt x="12803820" y="13087896"/>
                </a:cubicBezTo>
                <a:cubicBezTo>
                  <a:pt x="12802624" y="13087800"/>
                  <a:pt x="12801427" y="13087608"/>
                  <a:pt x="12800231" y="13087322"/>
                </a:cubicBezTo>
                <a:cubicBezTo>
                  <a:pt x="12800087" y="13087322"/>
                  <a:pt x="12799944" y="13087370"/>
                  <a:pt x="12799800" y="13087322"/>
                </a:cubicBezTo>
                <a:cubicBezTo>
                  <a:pt x="12800183" y="13086939"/>
                  <a:pt x="12800757" y="13086748"/>
                  <a:pt x="12801045" y="13086317"/>
                </a:cubicBezTo>
                <a:cubicBezTo>
                  <a:pt x="12807792" y="13077508"/>
                  <a:pt x="12805831" y="13067887"/>
                  <a:pt x="12798796" y="13060277"/>
                </a:cubicBezTo>
                <a:cubicBezTo>
                  <a:pt x="12796162" y="13057644"/>
                  <a:pt x="12793531" y="13054819"/>
                  <a:pt x="12790899" y="13051947"/>
                </a:cubicBezTo>
                <a:close/>
                <a:moveTo>
                  <a:pt x="12750747" y="13001159"/>
                </a:moveTo>
                <a:cubicBezTo>
                  <a:pt x="12741032" y="13006951"/>
                  <a:pt x="12738783" y="13017148"/>
                  <a:pt x="12742850" y="13027151"/>
                </a:cubicBezTo>
                <a:lnTo>
                  <a:pt x="12746104" y="13035050"/>
                </a:lnTo>
                <a:cubicBezTo>
                  <a:pt x="12749934" y="13044336"/>
                  <a:pt x="12763764" y="13047879"/>
                  <a:pt x="12772091" y="13042948"/>
                </a:cubicBezTo>
                <a:cubicBezTo>
                  <a:pt x="12781806" y="13037156"/>
                  <a:pt x="12784055" y="13026960"/>
                  <a:pt x="12779987" y="13016956"/>
                </a:cubicBezTo>
                <a:lnTo>
                  <a:pt x="12776780" y="13009058"/>
                </a:lnTo>
                <a:cubicBezTo>
                  <a:pt x="12772904" y="12999723"/>
                  <a:pt x="12759073" y="12996229"/>
                  <a:pt x="12750747" y="13001159"/>
                </a:cubicBezTo>
                <a:close/>
                <a:moveTo>
                  <a:pt x="12731317" y="12975263"/>
                </a:moveTo>
                <a:cubicBezTo>
                  <a:pt x="12730934" y="12985220"/>
                  <a:pt x="12741032" y="12993357"/>
                  <a:pt x="12750459" y="12993022"/>
                </a:cubicBezTo>
                <a:cubicBezTo>
                  <a:pt x="12761083" y="12992640"/>
                  <a:pt x="12767832" y="12983879"/>
                  <a:pt x="12768214" y="12973876"/>
                </a:cubicBezTo>
                <a:lnTo>
                  <a:pt x="12768549" y="12965689"/>
                </a:lnTo>
                <a:cubicBezTo>
                  <a:pt x="12768932" y="12955734"/>
                  <a:pt x="12758834" y="12947596"/>
                  <a:pt x="12749406" y="12947930"/>
                </a:cubicBezTo>
                <a:cubicBezTo>
                  <a:pt x="12738783" y="12948314"/>
                  <a:pt x="12732034" y="12957073"/>
                  <a:pt x="12731651" y="12967078"/>
                </a:cubicBezTo>
                <a:lnTo>
                  <a:pt x="12731317" y="12975263"/>
                </a:lnTo>
                <a:close/>
                <a:moveTo>
                  <a:pt x="12686905" y="13026674"/>
                </a:moveTo>
                <a:cubicBezTo>
                  <a:pt x="12680971" y="13034236"/>
                  <a:pt x="12681450" y="13048022"/>
                  <a:pt x="12690255" y="13053623"/>
                </a:cubicBezTo>
                <a:cubicBezTo>
                  <a:pt x="12698821" y="13059080"/>
                  <a:pt x="12708536" y="13062430"/>
                  <a:pt x="12718587" y="13058601"/>
                </a:cubicBezTo>
                <a:cubicBezTo>
                  <a:pt x="12727727" y="13055059"/>
                  <a:pt x="12733278" y="13047782"/>
                  <a:pt x="12737633" y="13039406"/>
                </a:cubicBezTo>
                <a:cubicBezTo>
                  <a:pt x="12742371" y="13030168"/>
                  <a:pt x="12736534" y="13018058"/>
                  <a:pt x="12727487" y="13014228"/>
                </a:cubicBezTo>
                <a:cubicBezTo>
                  <a:pt x="12719161" y="13010685"/>
                  <a:pt x="12710882" y="13013797"/>
                  <a:pt x="12705522" y="13020068"/>
                </a:cubicBezTo>
                <a:cubicBezTo>
                  <a:pt x="12698678" y="13018679"/>
                  <a:pt x="12691691" y="13020546"/>
                  <a:pt x="12686905" y="13026674"/>
                </a:cubicBezTo>
                <a:close/>
                <a:moveTo>
                  <a:pt x="12585974" y="12885942"/>
                </a:moveTo>
                <a:cubicBezTo>
                  <a:pt x="12592723" y="12893122"/>
                  <a:pt x="12605978" y="12894415"/>
                  <a:pt x="12613110" y="12886804"/>
                </a:cubicBezTo>
                <a:lnTo>
                  <a:pt x="12618949" y="12880581"/>
                </a:lnTo>
                <a:cubicBezTo>
                  <a:pt x="12626030" y="12873017"/>
                  <a:pt x="12627227" y="12861338"/>
                  <a:pt x="12619809" y="12853439"/>
                </a:cubicBezTo>
                <a:cubicBezTo>
                  <a:pt x="12613061" y="12846259"/>
                  <a:pt x="12599805" y="12844967"/>
                  <a:pt x="12592674" y="12852579"/>
                </a:cubicBezTo>
                <a:lnTo>
                  <a:pt x="12586835" y="12858800"/>
                </a:lnTo>
                <a:cubicBezTo>
                  <a:pt x="12579754" y="12866364"/>
                  <a:pt x="12578556" y="12878044"/>
                  <a:pt x="12585974" y="12885942"/>
                </a:cubicBezTo>
                <a:close/>
                <a:moveTo>
                  <a:pt x="12559796" y="12969663"/>
                </a:moveTo>
                <a:cubicBezTo>
                  <a:pt x="12549412" y="12969997"/>
                  <a:pt x="12541515" y="12980625"/>
                  <a:pt x="12542425" y="12990533"/>
                </a:cubicBezTo>
                <a:cubicBezTo>
                  <a:pt x="12543382" y="13001159"/>
                  <a:pt x="12552475" y="13007813"/>
                  <a:pt x="12562572" y="13007813"/>
                </a:cubicBezTo>
                <a:cubicBezTo>
                  <a:pt x="12560945" y="13013174"/>
                  <a:pt x="12560515" y="13018966"/>
                  <a:pt x="12561807" y="13025189"/>
                </a:cubicBezTo>
                <a:cubicBezTo>
                  <a:pt x="12563865" y="13035002"/>
                  <a:pt x="12569990" y="13042087"/>
                  <a:pt x="12577791" y="13046491"/>
                </a:cubicBezTo>
                <a:cubicBezTo>
                  <a:pt x="12577503" y="13049266"/>
                  <a:pt x="12577839" y="13052138"/>
                  <a:pt x="12578987" y="13054915"/>
                </a:cubicBezTo>
                <a:lnTo>
                  <a:pt x="12582241" y="13062814"/>
                </a:lnTo>
                <a:cubicBezTo>
                  <a:pt x="12583151" y="13064967"/>
                  <a:pt x="12584443" y="13066931"/>
                  <a:pt x="12586070" y="13068653"/>
                </a:cubicBezTo>
                <a:cubicBezTo>
                  <a:pt x="12580040" y="13064824"/>
                  <a:pt x="12571235" y="13064681"/>
                  <a:pt x="12565492" y="13067984"/>
                </a:cubicBezTo>
                <a:cubicBezTo>
                  <a:pt x="12564487" y="13068558"/>
                  <a:pt x="12564008" y="13069372"/>
                  <a:pt x="12563195" y="13069994"/>
                </a:cubicBezTo>
                <a:cubicBezTo>
                  <a:pt x="12557738" y="13066691"/>
                  <a:pt x="12551373" y="13065781"/>
                  <a:pt x="12545774" y="13067936"/>
                </a:cubicBezTo>
                <a:cubicBezTo>
                  <a:pt x="12540414" y="13066212"/>
                  <a:pt x="12534623" y="13066643"/>
                  <a:pt x="12529360" y="13070568"/>
                </a:cubicBezTo>
                <a:cubicBezTo>
                  <a:pt x="12527205" y="13072147"/>
                  <a:pt x="12525483" y="13074493"/>
                  <a:pt x="12524143" y="13077077"/>
                </a:cubicBezTo>
                <a:cubicBezTo>
                  <a:pt x="12522612" y="13077126"/>
                  <a:pt x="12521080" y="13076982"/>
                  <a:pt x="12519548" y="13077605"/>
                </a:cubicBezTo>
                <a:lnTo>
                  <a:pt x="12511653" y="13080859"/>
                </a:lnTo>
                <a:cubicBezTo>
                  <a:pt x="12502081" y="13084785"/>
                  <a:pt x="12495142" y="13093449"/>
                  <a:pt x="12498061" y="13104362"/>
                </a:cubicBezTo>
                <a:cubicBezTo>
                  <a:pt x="12500454" y="13113362"/>
                  <a:pt x="12511939" y="13121930"/>
                  <a:pt x="12521559" y="13117957"/>
                </a:cubicBezTo>
                <a:lnTo>
                  <a:pt x="12529454" y="13114750"/>
                </a:lnTo>
                <a:cubicBezTo>
                  <a:pt x="12533475" y="13113075"/>
                  <a:pt x="12536777" y="13110490"/>
                  <a:pt x="12539314" y="13107379"/>
                </a:cubicBezTo>
                <a:cubicBezTo>
                  <a:pt x="12542186" y="13108384"/>
                  <a:pt x="12545248" y="13109053"/>
                  <a:pt x="12548645" y="13108670"/>
                </a:cubicBezTo>
                <a:cubicBezTo>
                  <a:pt x="12553862" y="13108096"/>
                  <a:pt x="12558169" y="13105703"/>
                  <a:pt x="12562093" y="13102640"/>
                </a:cubicBezTo>
                <a:cubicBezTo>
                  <a:pt x="12566354" y="13111734"/>
                  <a:pt x="12579945" y="13113745"/>
                  <a:pt x="12587937" y="13109198"/>
                </a:cubicBezTo>
                <a:cubicBezTo>
                  <a:pt x="12591765" y="13106995"/>
                  <a:pt x="12593967" y="13103885"/>
                  <a:pt x="12595354" y="13100485"/>
                </a:cubicBezTo>
                <a:cubicBezTo>
                  <a:pt x="12595306" y="13101011"/>
                  <a:pt x="12595020" y="13101395"/>
                  <a:pt x="12595020" y="13101873"/>
                </a:cubicBezTo>
                <a:cubicBezTo>
                  <a:pt x="12594827" y="13106803"/>
                  <a:pt x="12596502" y="13110346"/>
                  <a:pt x="12598896" y="13112978"/>
                </a:cubicBezTo>
                <a:cubicBezTo>
                  <a:pt x="12594541" y="13129589"/>
                  <a:pt x="12616507" y="13146869"/>
                  <a:pt x="12630913" y="13131456"/>
                </a:cubicBezTo>
                <a:lnTo>
                  <a:pt x="12634501" y="13127579"/>
                </a:lnTo>
                <a:cubicBezTo>
                  <a:pt x="12643546" y="13117910"/>
                  <a:pt x="12639718" y="13105943"/>
                  <a:pt x="12631773" y="13099480"/>
                </a:cubicBezTo>
                <a:cubicBezTo>
                  <a:pt x="12631773" y="13099384"/>
                  <a:pt x="12631821" y="13099289"/>
                  <a:pt x="12631821" y="13099193"/>
                </a:cubicBezTo>
                <a:cubicBezTo>
                  <a:pt x="12632635" y="13078227"/>
                  <a:pt x="12604065" y="13078084"/>
                  <a:pt x="12596742" y="13094502"/>
                </a:cubicBezTo>
                <a:cubicBezTo>
                  <a:pt x="12596981" y="13090673"/>
                  <a:pt x="12596502" y="13086700"/>
                  <a:pt x="12594924" y="13082869"/>
                </a:cubicBezTo>
                <a:lnTo>
                  <a:pt x="12591670" y="13074972"/>
                </a:lnTo>
                <a:cubicBezTo>
                  <a:pt x="12591191" y="13073774"/>
                  <a:pt x="12590520" y="13072674"/>
                  <a:pt x="12589755" y="13071716"/>
                </a:cubicBezTo>
                <a:cubicBezTo>
                  <a:pt x="12594780" y="13075067"/>
                  <a:pt x="12601240" y="13076312"/>
                  <a:pt x="12607079" y="13073728"/>
                </a:cubicBezTo>
                <a:cubicBezTo>
                  <a:pt x="12616076" y="13069754"/>
                  <a:pt x="12621629" y="13059654"/>
                  <a:pt x="12618373" y="13049985"/>
                </a:cubicBezTo>
                <a:cubicBezTo>
                  <a:pt x="12619953" y="13049218"/>
                  <a:pt x="12621389" y="13048166"/>
                  <a:pt x="12622728" y="13046922"/>
                </a:cubicBezTo>
                <a:cubicBezTo>
                  <a:pt x="12625313" y="13056017"/>
                  <a:pt x="12633353" y="13062814"/>
                  <a:pt x="12644599" y="13058170"/>
                </a:cubicBezTo>
                <a:cubicBezTo>
                  <a:pt x="12651491" y="13055346"/>
                  <a:pt x="12655080" y="13049985"/>
                  <a:pt x="12656468" y="13044193"/>
                </a:cubicBezTo>
                <a:cubicBezTo>
                  <a:pt x="12659674" y="13046012"/>
                  <a:pt x="12663168" y="13047256"/>
                  <a:pt x="12666613" y="13047065"/>
                </a:cubicBezTo>
                <a:cubicBezTo>
                  <a:pt x="12677381" y="13046443"/>
                  <a:pt x="12683555" y="13037587"/>
                  <a:pt x="12683985" y="13027582"/>
                </a:cubicBezTo>
                <a:lnTo>
                  <a:pt x="12684321" y="13019397"/>
                </a:lnTo>
                <a:cubicBezTo>
                  <a:pt x="12684513" y="13014228"/>
                  <a:pt x="12681736" y="13009680"/>
                  <a:pt x="12677764" y="13006474"/>
                </a:cubicBezTo>
                <a:cubicBezTo>
                  <a:pt x="12677669" y="13006186"/>
                  <a:pt x="12677621" y="13005851"/>
                  <a:pt x="12677572" y="13005515"/>
                </a:cubicBezTo>
                <a:cubicBezTo>
                  <a:pt x="12678722" y="13002931"/>
                  <a:pt x="12679775" y="13000345"/>
                  <a:pt x="12680683" y="12997665"/>
                </a:cubicBezTo>
                <a:cubicBezTo>
                  <a:pt x="12681784" y="12994315"/>
                  <a:pt x="12681784" y="12990533"/>
                  <a:pt x="12681019" y="12986943"/>
                </a:cubicBezTo>
                <a:cubicBezTo>
                  <a:pt x="12682264" y="12984693"/>
                  <a:pt x="12683077" y="12982348"/>
                  <a:pt x="12683029" y="12980002"/>
                </a:cubicBezTo>
                <a:cubicBezTo>
                  <a:pt x="12682789" y="12972104"/>
                  <a:pt x="12682167" y="12965067"/>
                  <a:pt x="12677764" y="12958270"/>
                </a:cubicBezTo>
                <a:cubicBezTo>
                  <a:pt x="12677333" y="12957647"/>
                  <a:pt x="12676807" y="12957313"/>
                  <a:pt x="12676376" y="12956739"/>
                </a:cubicBezTo>
                <a:cubicBezTo>
                  <a:pt x="12683029" y="12946686"/>
                  <a:pt x="12681114" y="12930698"/>
                  <a:pt x="12665896" y="12927299"/>
                </a:cubicBezTo>
                <a:cubicBezTo>
                  <a:pt x="12655655" y="12925003"/>
                  <a:pt x="12648332" y="12930507"/>
                  <a:pt x="12644887" y="12937878"/>
                </a:cubicBezTo>
                <a:cubicBezTo>
                  <a:pt x="12640723" y="12939457"/>
                  <a:pt x="12636799" y="12942283"/>
                  <a:pt x="12634358" y="12946208"/>
                </a:cubicBezTo>
                <a:cubicBezTo>
                  <a:pt x="12632923" y="12946351"/>
                  <a:pt x="12631487" y="12946877"/>
                  <a:pt x="12630098" y="12947261"/>
                </a:cubicBezTo>
                <a:cubicBezTo>
                  <a:pt x="12627802" y="12943622"/>
                  <a:pt x="12624738" y="12940702"/>
                  <a:pt x="12620670" y="12939314"/>
                </a:cubicBezTo>
                <a:cubicBezTo>
                  <a:pt x="12631630" y="12934001"/>
                  <a:pt x="12638139" y="12917199"/>
                  <a:pt x="12626222" y="12905999"/>
                </a:cubicBezTo>
                <a:cubicBezTo>
                  <a:pt x="12608229" y="12889149"/>
                  <a:pt x="12584586" y="12919402"/>
                  <a:pt x="12602533" y="12936251"/>
                </a:cubicBezTo>
                <a:cubicBezTo>
                  <a:pt x="12604351" y="12937927"/>
                  <a:pt x="12606218" y="12938835"/>
                  <a:pt x="12608084" y="12939650"/>
                </a:cubicBezTo>
                <a:cubicBezTo>
                  <a:pt x="12607989" y="12939697"/>
                  <a:pt x="12607941" y="12939650"/>
                  <a:pt x="12607845" y="12939650"/>
                </a:cubicBezTo>
                <a:cubicBezTo>
                  <a:pt x="12595977" y="12944532"/>
                  <a:pt x="12594636" y="12956212"/>
                  <a:pt x="12598848" y="12965212"/>
                </a:cubicBezTo>
                <a:cubicBezTo>
                  <a:pt x="12598705" y="12966791"/>
                  <a:pt x="12598848" y="12968275"/>
                  <a:pt x="12599039" y="12969854"/>
                </a:cubicBezTo>
                <a:cubicBezTo>
                  <a:pt x="12594062" y="12967078"/>
                  <a:pt x="12588080" y="12966217"/>
                  <a:pt x="12582194" y="12968658"/>
                </a:cubicBezTo>
                <a:lnTo>
                  <a:pt x="12578701" y="12970094"/>
                </a:lnTo>
                <a:cubicBezTo>
                  <a:pt x="12576546" y="12969471"/>
                  <a:pt x="12574249" y="12969089"/>
                  <a:pt x="12571952" y="12969137"/>
                </a:cubicBezTo>
                <a:cubicBezTo>
                  <a:pt x="12567836" y="12969375"/>
                  <a:pt x="12563817" y="12969519"/>
                  <a:pt x="12559796" y="12969663"/>
                </a:cubicBezTo>
                <a:close/>
                <a:moveTo>
                  <a:pt x="12527302" y="13051038"/>
                </a:moveTo>
                <a:lnTo>
                  <a:pt x="12533523" y="13056877"/>
                </a:lnTo>
                <a:cubicBezTo>
                  <a:pt x="12541084" y="13063962"/>
                  <a:pt x="12554484" y="13061138"/>
                  <a:pt x="12560466" y="13053528"/>
                </a:cubicBezTo>
                <a:cubicBezTo>
                  <a:pt x="12567310" y="13044719"/>
                  <a:pt x="12564725" y="13033662"/>
                  <a:pt x="12557116" y="13026577"/>
                </a:cubicBezTo>
                <a:lnTo>
                  <a:pt x="12550894" y="13020738"/>
                </a:lnTo>
                <a:cubicBezTo>
                  <a:pt x="12543333" y="13013653"/>
                  <a:pt x="12529934" y="13016429"/>
                  <a:pt x="12523951" y="13024088"/>
                </a:cubicBezTo>
                <a:cubicBezTo>
                  <a:pt x="12517108" y="13032897"/>
                  <a:pt x="12519693" y="13043954"/>
                  <a:pt x="12527302" y="13051038"/>
                </a:cubicBezTo>
                <a:close/>
                <a:moveTo>
                  <a:pt x="12487676" y="12934001"/>
                </a:moveTo>
                <a:cubicBezTo>
                  <a:pt x="12493562" y="12939506"/>
                  <a:pt x="12499783" y="12939554"/>
                  <a:pt x="12505048" y="12936970"/>
                </a:cubicBezTo>
                <a:cubicBezTo>
                  <a:pt x="12504569" y="12939888"/>
                  <a:pt x="12504521" y="12942809"/>
                  <a:pt x="12505574" y="12945729"/>
                </a:cubicBezTo>
                <a:cubicBezTo>
                  <a:pt x="12509164" y="12955398"/>
                  <a:pt x="12519548" y="12961573"/>
                  <a:pt x="12529742" y="12958127"/>
                </a:cubicBezTo>
                <a:cubicBezTo>
                  <a:pt x="12530125" y="12957983"/>
                  <a:pt x="12530461" y="12957887"/>
                  <a:pt x="12530843" y="12957744"/>
                </a:cubicBezTo>
                <a:cubicBezTo>
                  <a:pt x="12536107" y="12959466"/>
                  <a:pt x="12541898" y="12959180"/>
                  <a:pt x="12546444" y="12955494"/>
                </a:cubicBezTo>
                <a:cubicBezTo>
                  <a:pt x="12552330" y="12950707"/>
                  <a:pt x="12557356" y="12945777"/>
                  <a:pt x="12557883" y="12937735"/>
                </a:cubicBezTo>
                <a:cubicBezTo>
                  <a:pt x="12558312" y="12931512"/>
                  <a:pt x="12555680" y="12926103"/>
                  <a:pt x="12551470" y="12922274"/>
                </a:cubicBezTo>
                <a:lnTo>
                  <a:pt x="12552475" y="12915189"/>
                </a:lnTo>
                <a:cubicBezTo>
                  <a:pt x="12553814" y="12905903"/>
                  <a:pt x="12547880" y="12896042"/>
                  <a:pt x="12538547" y="12893744"/>
                </a:cubicBezTo>
                <a:cubicBezTo>
                  <a:pt x="12542232" y="12891495"/>
                  <a:pt x="12545248" y="12887904"/>
                  <a:pt x="12546541" y="12882352"/>
                </a:cubicBezTo>
                <a:lnTo>
                  <a:pt x="12547689" y="12877230"/>
                </a:lnTo>
                <a:cubicBezTo>
                  <a:pt x="12553097" y="12853105"/>
                  <a:pt x="12515815" y="12843915"/>
                  <a:pt x="12510408" y="12868087"/>
                </a:cubicBezTo>
                <a:lnTo>
                  <a:pt x="12509259" y="12873257"/>
                </a:lnTo>
                <a:cubicBezTo>
                  <a:pt x="12506532" y="12885320"/>
                  <a:pt x="12514524" y="12893648"/>
                  <a:pt x="12523856" y="12895946"/>
                </a:cubicBezTo>
                <a:cubicBezTo>
                  <a:pt x="12519117" y="12898626"/>
                  <a:pt x="12515481" y="12902983"/>
                  <a:pt x="12514619" y="12908871"/>
                </a:cubicBezTo>
                <a:lnTo>
                  <a:pt x="12514572" y="12909206"/>
                </a:lnTo>
                <a:cubicBezTo>
                  <a:pt x="12513519" y="12907004"/>
                  <a:pt x="12512130" y="12904849"/>
                  <a:pt x="12510072" y="12902934"/>
                </a:cubicBezTo>
                <a:cubicBezTo>
                  <a:pt x="12492031" y="12885942"/>
                  <a:pt x="12469873" y="12917344"/>
                  <a:pt x="12487676" y="12934001"/>
                </a:cubicBezTo>
                <a:close/>
                <a:moveTo>
                  <a:pt x="12423068" y="13011595"/>
                </a:moveTo>
                <a:cubicBezTo>
                  <a:pt x="12426993" y="13018296"/>
                  <a:pt x="12433502" y="13020785"/>
                  <a:pt x="12440201" y="13020451"/>
                </a:cubicBezTo>
                <a:cubicBezTo>
                  <a:pt x="12438574" y="13022988"/>
                  <a:pt x="12437282" y="13025812"/>
                  <a:pt x="12437090" y="13029258"/>
                </a:cubicBezTo>
                <a:cubicBezTo>
                  <a:pt x="12436611" y="13038880"/>
                  <a:pt x="12444844" y="13049889"/>
                  <a:pt x="12455276" y="13049411"/>
                </a:cubicBezTo>
                <a:cubicBezTo>
                  <a:pt x="12465422" y="13048980"/>
                  <a:pt x="12475329" y="13046155"/>
                  <a:pt x="12481311" y="13037251"/>
                </a:cubicBezTo>
                <a:cubicBezTo>
                  <a:pt x="12486814" y="13029115"/>
                  <a:pt x="12487197" y="13019971"/>
                  <a:pt x="12485904" y="13010590"/>
                </a:cubicBezTo>
                <a:cubicBezTo>
                  <a:pt x="12485858" y="13010015"/>
                  <a:pt x="12485427" y="13009632"/>
                  <a:pt x="12485330" y="13009106"/>
                </a:cubicBezTo>
                <a:cubicBezTo>
                  <a:pt x="12488681" y="13010015"/>
                  <a:pt x="12492317" y="13010159"/>
                  <a:pt x="12496481" y="13008484"/>
                </a:cubicBezTo>
                <a:cubicBezTo>
                  <a:pt x="12519262" y="12999149"/>
                  <a:pt x="12506818" y="12962817"/>
                  <a:pt x="12483895" y="12972200"/>
                </a:cubicBezTo>
                <a:cubicBezTo>
                  <a:pt x="12472792" y="12976748"/>
                  <a:pt x="12470160" y="12987756"/>
                  <a:pt x="12472935" y="12996708"/>
                </a:cubicBezTo>
                <a:cubicBezTo>
                  <a:pt x="12471596" y="12996277"/>
                  <a:pt x="12470352" y="12995943"/>
                  <a:pt x="12469011" y="12995751"/>
                </a:cubicBezTo>
                <a:cubicBezTo>
                  <a:pt x="12469442" y="12994602"/>
                  <a:pt x="12470303" y="12993693"/>
                  <a:pt x="12470686" y="12992543"/>
                </a:cubicBezTo>
                <a:cubicBezTo>
                  <a:pt x="12473606" y="12982922"/>
                  <a:pt x="12467144" y="12971195"/>
                  <a:pt x="12457238" y="12968945"/>
                </a:cubicBezTo>
                <a:cubicBezTo>
                  <a:pt x="12446854" y="12966599"/>
                  <a:pt x="12436804" y="12972104"/>
                  <a:pt x="12433645" y="12982395"/>
                </a:cubicBezTo>
                <a:cubicBezTo>
                  <a:pt x="12433454" y="12982971"/>
                  <a:pt x="12433454" y="12983017"/>
                  <a:pt x="12433357" y="12983305"/>
                </a:cubicBezTo>
                <a:cubicBezTo>
                  <a:pt x="12433263" y="12983448"/>
                  <a:pt x="12433214" y="12983496"/>
                  <a:pt x="12433166" y="12983640"/>
                </a:cubicBezTo>
                <a:lnTo>
                  <a:pt x="12433166" y="12983640"/>
                </a:lnTo>
                <a:cubicBezTo>
                  <a:pt x="12432113" y="12984262"/>
                  <a:pt x="12431060" y="12984789"/>
                  <a:pt x="12429912" y="12985267"/>
                </a:cubicBezTo>
                <a:cubicBezTo>
                  <a:pt x="12420437" y="12989528"/>
                  <a:pt x="12418236" y="13003362"/>
                  <a:pt x="12423068" y="13011595"/>
                </a:cubicBezTo>
                <a:close/>
                <a:moveTo>
                  <a:pt x="12331230" y="13031652"/>
                </a:moveTo>
                <a:cubicBezTo>
                  <a:pt x="12325918" y="13038592"/>
                  <a:pt x="12324626" y="13048405"/>
                  <a:pt x="12332857" y="13056160"/>
                </a:cubicBezTo>
                <a:cubicBezTo>
                  <a:pt x="12338457" y="13061425"/>
                  <a:pt x="12344821" y="13062047"/>
                  <a:pt x="12350517" y="13060325"/>
                </a:cubicBezTo>
                <a:cubicBezTo>
                  <a:pt x="12353723" y="13068367"/>
                  <a:pt x="12361429" y="13074159"/>
                  <a:pt x="12372100" y="13070425"/>
                </a:cubicBezTo>
                <a:cubicBezTo>
                  <a:pt x="12384592" y="13066117"/>
                  <a:pt x="12399571" y="13063340"/>
                  <a:pt x="12409094" y="13053479"/>
                </a:cubicBezTo>
                <a:cubicBezTo>
                  <a:pt x="12410339" y="13052138"/>
                  <a:pt x="12411392" y="13050751"/>
                  <a:pt x="12412397" y="13049363"/>
                </a:cubicBezTo>
                <a:lnTo>
                  <a:pt x="12416895" y="13046012"/>
                </a:lnTo>
                <a:cubicBezTo>
                  <a:pt x="12425223" y="13039789"/>
                  <a:pt x="12425462" y="13026482"/>
                  <a:pt x="12419049" y="13018966"/>
                </a:cubicBezTo>
                <a:cubicBezTo>
                  <a:pt x="12418522" y="13018344"/>
                  <a:pt x="12417948" y="13017913"/>
                  <a:pt x="12417374" y="13017387"/>
                </a:cubicBezTo>
                <a:cubicBezTo>
                  <a:pt x="12416847" y="13014610"/>
                  <a:pt x="12416225" y="13011881"/>
                  <a:pt x="12415411" y="13009154"/>
                </a:cubicBezTo>
                <a:cubicBezTo>
                  <a:pt x="12414406" y="13005755"/>
                  <a:pt x="12412253" y="13002692"/>
                  <a:pt x="12409525" y="13000154"/>
                </a:cubicBezTo>
                <a:cubicBezTo>
                  <a:pt x="12409238" y="12997570"/>
                  <a:pt x="12408567" y="12995176"/>
                  <a:pt x="12407180" y="12993309"/>
                </a:cubicBezTo>
                <a:cubicBezTo>
                  <a:pt x="12402442" y="12986943"/>
                  <a:pt x="12397944" y="12981535"/>
                  <a:pt x="12390383" y="12978518"/>
                </a:cubicBezTo>
                <a:cubicBezTo>
                  <a:pt x="12387081" y="12977178"/>
                  <a:pt x="12384544" y="12976556"/>
                  <a:pt x="12380859" y="12976365"/>
                </a:cubicBezTo>
                <a:cubicBezTo>
                  <a:pt x="12394642" y="12974641"/>
                  <a:pt x="12405218" y="12954489"/>
                  <a:pt x="12391579" y="12941755"/>
                </a:cubicBezTo>
                <a:cubicBezTo>
                  <a:pt x="12390143" y="12940416"/>
                  <a:pt x="12388611" y="12939793"/>
                  <a:pt x="12387081" y="12939028"/>
                </a:cubicBezTo>
                <a:cubicBezTo>
                  <a:pt x="12398900" y="12929933"/>
                  <a:pt x="12399283" y="12907913"/>
                  <a:pt x="12380714" y="12905232"/>
                </a:cubicBezTo>
                <a:cubicBezTo>
                  <a:pt x="12357792" y="12901978"/>
                  <a:pt x="12349368" y="12934624"/>
                  <a:pt x="12368798" y="12941421"/>
                </a:cubicBezTo>
                <a:cubicBezTo>
                  <a:pt x="12360663" y="12948409"/>
                  <a:pt x="12357073" y="12962004"/>
                  <a:pt x="12367268" y="12971530"/>
                </a:cubicBezTo>
                <a:cubicBezTo>
                  <a:pt x="12368224" y="12972440"/>
                  <a:pt x="12369181" y="12972678"/>
                  <a:pt x="12370139" y="12973300"/>
                </a:cubicBezTo>
                <a:cubicBezTo>
                  <a:pt x="12364252" y="12972104"/>
                  <a:pt x="12358175" y="12973109"/>
                  <a:pt x="12353340" y="12977944"/>
                </a:cubicBezTo>
                <a:cubicBezTo>
                  <a:pt x="12349559" y="12981726"/>
                  <a:pt x="12347550" y="12987756"/>
                  <a:pt x="12347837" y="12993502"/>
                </a:cubicBezTo>
                <a:cubicBezTo>
                  <a:pt x="12346019" y="12995081"/>
                  <a:pt x="12344535" y="12996948"/>
                  <a:pt x="12343003" y="12999101"/>
                </a:cubicBezTo>
                <a:cubicBezTo>
                  <a:pt x="12342381" y="12999771"/>
                  <a:pt x="12341807" y="13000442"/>
                  <a:pt x="12341137" y="13001064"/>
                </a:cubicBezTo>
                <a:cubicBezTo>
                  <a:pt x="12338314" y="13003217"/>
                  <a:pt x="12335730" y="13005803"/>
                  <a:pt x="12332905" y="13008004"/>
                </a:cubicBezTo>
                <a:cubicBezTo>
                  <a:pt x="12324770" y="13014467"/>
                  <a:pt x="12325918" y="13024376"/>
                  <a:pt x="12331230" y="13031652"/>
                </a:cubicBezTo>
                <a:close/>
                <a:moveTo>
                  <a:pt x="12315581" y="13069036"/>
                </a:moveTo>
                <a:cubicBezTo>
                  <a:pt x="12309790" y="13076072"/>
                  <a:pt x="12309695" y="13089572"/>
                  <a:pt x="12318118" y="13095028"/>
                </a:cubicBezTo>
                <a:lnTo>
                  <a:pt x="12327833" y="13101395"/>
                </a:lnTo>
                <a:cubicBezTo>
                  <a:pt x="12336208" y="13106852"/>
                  <a:pt x="12347024" y="13107139"/>
                  <a:pt x="12353819" y="13098858"/>
                </a:cubicBezTo>
                <a:cubicBezTo>
                  <a:pt x="12359610" y="13091821"/>
                  <a:pt x="12359705" y="13078322"/>
                  <a:pt x="12351283" y="13072866"/>
                </a:cubicBezTo>
                <a:lnTo>
                  <a:pt x="12341567" y="13066500"/>
                </a:lnTo>
                <a:cubicBezTo>
                  <a:pt x="12333241" y="13061090"/>
                  <a:pt x="12322425" y="13060756"/>
                  <a:pt x="12315581" y="13069036"/>
                </a:cubicBezTo>
                <a:close/>
                <a:moveTo>
                  <a:pt x="12258967" y="12949032"/>
                </a:moveTo>
                <a:cubicBezTo>
                  <a:pt x="12257578" y="12958606"/>
                  <a:pt x="12262652" y="12967892"/>
                  <a:pt x="12271936" y="12970955"/>
                </a:cubicBezTo>
                <a:cubicBezTo>
                  <a:pt x="12270931" y="12973396"/>
                  <a:pt x="12270404" y="12976029"/>
                  <a:pt x="12270547" y="12978758"/>
                </a:cubicBezTo>
                <a:cubicBezTo>
                  <a:pt x="12271074" y="12989289"/>
                  <a:pt x="12280262" y="12997330"/>
                  <a:pt x="12290696" y="12996948"/>
                </a:cubicBezTo>
                <a:cubicBezTo>
                  <a:pt x="12294715" y="12996851"/>
                  <a:pt x="12298736" y="12996708"/>
                  <a:pt x="12302755" y="12996565"/>
                </a:cubicBezTo>
                <a:cubicBezTo>
                  <a:pt x="12313141" y="12996229"/>
                  <a:pt x="12321468" y="12986656"/>
                  <a:pt x="12320989" y="12976412"/>
                </a:cubicBezTo>
                <a:cubicBezTo>
                  <a:pt x="12320463" y="12965881"/>
                  <a:pt x="12311226" y="12957839"/>
                  <a:pt x="12300842" y="12958223"/>
                </a:cubicBezTo>
                <a:cubicBezTo>
                  <a:pt x="12299215" y="12958270"/>
                  <a:pt x="12297586" y="12958318"/>
                  <a:pt x="12296008" y="12958366"/>
                </a:cubicBezTo>
                <a:cubicBezTo>
                  <a:pt x="12296151" y="12957839"/>
                  <a:pt x="12296535" y="12957408"/>
                  <a:pt x="12296582" y="12956882"/>
                </a:cubicBezTo>
                <a:lnTo>
                  <a:pt x="12297778" y="12948458"/>
                </a:lnTo>
                <a:cubicBezTo>
                  <a:pt x="12299262" y="12938213"/>
                  <a:pt x="12293567" y="12927970"/>
                  <a:pt x="12282942" y="12925720"/>
                </a:cubicBezTo>
                <a:cubicBezTo>
                  <a:pt x="12273275" y="12923710"/>
                  <a:pt x="12261694" y="12930268"/>
                  <a:pt x="12260211" y="12940559"/>
                </a:cubicBezTo>
                <a:lnTo>
                  <a:pt x="12258967" y="12949032"/>
                </a:lnTo>
                <a:close/>
                <a:moveTo>
                  <a:pt x="12249155" y="13634642"/>
                </a:moveTo>
                <a:cubicBezTo>
                  <a:pt x="12250448" y="13644024"/>
                  <a:pt x="12260211" y="13652449"/>
                  <a:pt x="12270021" y="13650391"/>
                </a:cubicBezTo>
                <a:lnTo>
                  <a:pt x="12286101" y="13646991"/>
                </a:lnTo>
                <a:cubicBezTo>
                  <a:pt x="12295865" y="13644933"/>
                  <a:pt x="12303282" y="13636509"/>
                  <a:pt x="12301847" y="13626121"/>
                </a:cubicBezTo>
                <a:cubicBezTo>
                  <a:pt x="12300554" y="13616739"/>
                  <a:pt x="12290791" y="13608315"/>
                  <a:pt x="12280981" y="13610373"/>
                </a:cubicBezTo>
                <a:lnTo>
                  <a:pt x="12264901" y="13613771"/>
                </a:lnTo>
                <a:cubicBezTo>
                  <a:pt x="12255137" y="13615829"/>
                  <a:pt x="12247720" y="13624254"/>
                  <a:pt x="12249155" y="13634642"/>
                </a:cubicBezTo>
                <a:close/>
                <a:moveTo>
                  <a:pt x="12253128" y="13862253"/>
                </a:moveTo>
                <a:cubicBezTo>
                  <a:pt x="12254038" y="13862924"/>
                  <a:pt x="12255043" y="13863163"/>
                  <a:pt x="12255999" y="13863641"/>
                </a:cubicBezTo>
                <a:cubicBezTo>
                  <a:pt x="12253080" y="13868140"/>
                  <a:pt x="12251596" y="13873455"/>
                  <a:pt x="12252793" y="13879102"/>
                </a:cubicBezTo>
                <a:lnTo>
                  <a:pt x="12254467" y="13887144"/>
                </a:lnTo>
                <a:cubicBezTo>
                  <a:pt x="12256525" y="13896909"/>
                  <a:pt x="12268634" y="13902127"/>
                  <a:pt x="12277535" y="13899399"/>
                </a:cubicBezTo>
                <a:cubicBezTo>
                  <a:pt x="12287776" y="13896239"/>
                  <a:pt x="12291844" y="13886091"/>
                  <a:pt x="12289786" y="13876327"/>
                </a:cubicBezTo>
                <a:lnTo>
                  <a:pt x="12288111" y="13868285"/>
                </a:lnTo>
                <a:cubicBezTo>
                  <a:pt x="12287154" y="13863737"/>
                  <a:pt x="12283900" y="13860290"/>
                  <a:pt x="12279928" y="13858088"/>
                </a:cubicBezTo>
                <a:cubicBezTo>
                  <a:pt x="12282129" y="13855313"/>
                  <a:pt x="12284378" y="13852536"/>
                  <a:pt x="12286580" y="13849760"/>
                </a:cubicBezTo>
                <a:cubicBezTo>
                  <a:pt x="12292849" y="13841862"/>
                  <a:pt x="12291079" y="13829703"/>
                  <a:pt x="12283182" y="13823624"/>
                </a:cubicBezTo>
                <a:cubicBezTo>
                  <a:pt x="12275094" y="13817354"/>
                  <a:pt x="12263322" y="13819076"/>
                  <a:pt x="12257052" y="13826975"/>
                </a:cubicBezTo>
                <a:cubicBezTo>
                  <a:pt x="12254612" y="13830038"/>
                  <a:pt x="12252171" y="13833053"/>
                  <a:pt x="12249729" y="13836118"/>
                </a:cubicBezTo>
                <a:cubicBezTo>
                  <a:pt x="12243509" y="13843968"/>
                  <a:pt x="12245279" y="13856173"/>
                  <a:pt x="12253128" y="13862253"/>
                </a:cubicBezTo>
                <a:close/>
                <a:moveTo>
                  <a:pt x="12227381" y="13899638"/>
                </a:moveTo>
                <a:cubicBezTo>
                  <a:pt x="12203501" y="13902319"/>
                  <a:pt x="12210343" y="13938985"/>
                  <a:pt x="12234080" y="13936353"/>
                </a:cubicBezTo>
                <a:cubicBezTo>
                  <a:pt x="12257962" y="13933672"/>
                  <a:pt x="12251118" y="13897006"/>
                  <a:pt x="12227381" y="13899638"/>
                </a:cubicBezTo>
                <a:close/>
                <a:moveTo>
                  <a:pt x="12240541" y="13283436"/>
                </a:moveTo>
                <a:cubicBezTo>
                  <a:pt x="12237431" y="13273480"/>
                  <a:pt x="12228098" y="13268166"/>
                  <a:pt x="12217952" y="13270320"/>
                </a:cubicBezTo>
                <a:lnTo>
                  <a:pt x="12209912" y="13271996"/>
                </a:lnTo>
                <a:cubicBezTo>
                  <a:pt x="12200436" y="13274006"/>
                  <a:pt x="12193929" y="13285399"/>
                  <a:pt x="12196800" y="13294589"/>
                </a:cubicBezTo>
                <a:cubicBezTo>
                  <a:pt x="12199911" y="13304546"/>
                  <a:pt x="12209243" y="13309859"/>
                  <a:pt x="12219389" y="13307705"/>
                </a:cubicBezTo>
                <a:lnTo>
                  <a:pt x="12227429" y="13306030"/>
                </a:lnTo>
                <a:cubicBezTo>
                  <a:pt x="12236857" y="13304020"/>
                  <a:pt x="12243413" y="13292627"/>
                  <a:pt x="12240541" y="13283436"/>
                </a:cubicBezTo>
                <a:close/>
                <a:moveTo>
                  <a:pt x="12221254" y="13029115"/>
                </a:moveTo>
                <a:cubicBezTo>
                  <a:pt x="12196848" y="13025620"/>
                  <a:pt x="12196657" y="13064059"/>
                  <a:pt x="12220777" y="13067505"/>
                </a:cubicBezTo>
                <a:cubicBezTo>
                  <a:pt x="12245231" y="13070999"/>
                  <a:pt x="12245376" y="13032561"/>
                  <a:pt x="12221254" y="13029115"/>
                </a:cubicBezTo>
                <a:close/>
                <a:moveTo>
                  <a:pt x="12197231" y="12987661"/>
                </a:moveTo>
                <a:cubicBezTo>
                  <a:pt x="12215177" y="13004510"/>
                  <a:pt x="12243030" y="12977992"/>
                  <a:pt x="12224940" y="12961095"/>
                </a:cubicBezTo>
                <a:cubicBezTo>
                  <a:pt x="12206994" y="12944245"/>
                  <a:pt x="12179188" y="12970716"/>
                  <a:pt x="12197231" y="12987661"/>
                </a:cubicBezTo>
                <a:close/>
                <a:moveTo>
                  <a:pt x="12146166" y="13412583"/>
                </a:moveTo>
                <a:cubicBezTo>
                  <a:pt x="12148177" y="13422014"/>
                  <a:pt x="12157317" y="13429864"/>
                  <a:pt x="12167415" y="13427709"/>
                </a:cubicBezTo>
                <a:lnTo>
                  <a:pt x="12183496" y="13424358"/>
                </a:lnTo>
                <a:cubicBezTo>
                  <a:pt x="12192924" y="13422348"/>
                  <a:pt x="12200821" y="13413110"/>
                  <a:pt x="12198666" y="13403058"/>
                </a:cubicBezTo>
                <a:cubicBezTo>
                  <a:pt x="12196657" y="13393627"/>
                  <a:pt x="12187516" y="13385777"/>
                  <a:pt x="12177418" y="13387883"/>
                </a:cubicBezTo>
                <a:lnTo>
                  <a:pt x="12161338" y="13391283"/>
                </a:lnTo>
                <a:cubicBezTo>
                  <a:pt x="12151862" y="13393245"/>
                  <a:pt x="12143965" y="13402531"/>
                  <a:pt x="12146166" y="13412583"/>
                </a:cubicBezTo>
                <a:close/>
                <a:moveTo>
                  <a:pt x="12108073" y="13055920"/>
                </a:moveTo>
                <a:lnTo>
                  <a:pt x="12114294" y="13061761"/>
                </a:lnTo>
                <a:cubicBezTo>
                  <a:pt x="12121855" y="13068797"/>
                  <a:pt x="12132623" y="13071525"/>
                  <a:pt x="12141334" y="13064297"/>
                </a:cubicBezTo>
                <a:cubicBezTo>
                  <a:pt x="12148560" y="13058361"/>
                  <a:pt x="12151526" y="13044384"/>
                  <a:pt x="12143917" y="13037251"/>
                </a:cubicBezTo>
                <a:lnTo>
                  <a:pt x="12137697" y="13031412"/>
                </a:lnTo>
                <a:cubicBezTo>
                  <a:pt x="12130135" y="13024328"/>
                  <a:pt x="12119415" y="13021647"/>
                  <a:pt x="12110658" y="13028827"/>
                </a:cubicBezTo>
                <a:cubicBezTo>
                  <a:pt x="12103431" y="13034859"/>
                  <a:pt x="12100463" y="13048789"/>
                  <a:pt x="12108073" y="13055920"/>
                </a:cubicBezTo>
                <a:close/>
                <a:moveTo>
                  <a:pt x="12074860" y="13468206"/>
                </a:moveTo>
                <a:lnTo>
                  <a:pt x="12066820" y="13469928"/>
                </a:lnTo>
                <a:cubicBezTo>
                  <a:pt x="12057344" y="13471940"/>
                  <a:pt x="12050979" y="13483619"/>
                  <a:pt x="12053947" y="13492666"/>
                </a:cubicBezTo>
                <a:cubicBezTo>
                  <a:pt x="12057201" y="13502671"/>
                  <a:pt x="12066533" y="13507649"/>
                  <a:pt x="12076678" y="13505543"/>
                </a:cubicBezTo>
                <a:lnTo>
                  <a:pt x="12084718" y="13503867"/>
                </a:lnTo>
                <a:cubicBezTo>
                  <a:pt x="12094194" y="13501857"/>
                  <a:pt x="12100560" y="13490176"/>
                  <a:pt x="12097592" y="13481130"/>
                </a:cubicBezTo>
                <a:cubicBezTo>
                  <a:pt x="12094338" y="13471078"/>
                  <a:pt x="12085006" y="13466099"/>
                  <a:pt x="12074860" y="13468206"/>
                </a:cubicBezTo>
                <a:close/>
                <a:moveTo>
                  <a:pt x="12039972" y="13425939"/>
                </a:moveTo>
                <a:cubicBezTo>
                  <a:pt x="12041216" y="13435272"/>
                  <a:pt x="12050979" y="13443841"/>
                  <a:pt x="12060743" y="13441783"/>
                </a:cubicBezTo>
                <a:lnTo>
                  <a:pt x="12068783" y="13440107"/>
                </a:lnTo>
                <a:cubicBezTo>
                  <a:pt x="12078544" y="13438049"/>
                  <a:pt x="12086010" y="13429719"/>
                  <a:pt x="12084623" y="13419285"/>
                </a:cubicBezTo>
                <a:cubicBezTo>
                  <a:pt x="12083379" y="13409950"/>
                  <a:pt x="12073615" y="13401383"/>
                  <a:pt x="12063805" y="13403441"/>
                </a:cubicBezTo>
                <a:lnTo>
                  <a:pt x="12055765" y="13405163"/>
                </a:lnTo>
                <a:cubicBezTo>
                  <a:pt x="12046002" y="13407175"/>
                  <a:pt x="12038536" y="13415551"/>
                  <a:pt x="12039972" y="13425939"/>
                </a:cubicBezTo>
                <a:close/>
                <a:moveTo>
                  <a:pt x="12026524" y="13600608"/>
                </a:moveTo>
                <a:cubicBezTo>
                  <a:pt x="12029252" y="13611761"/>
                  <a:pt x="12037292" y="13620137"/>
                  <a:pt x="12047294" y="13625307"/>
                </a:cubicBezTo>
                <a:cubicBezTo>
                  <a:pt x="12055860" y="13629760"/>
                  <a:pt x="12068112" y="13625643"/>
                  <a:pt x="12071940" y="13616643"/>
                </a:cubicBezTo>
                <a:cubicBezTo>
                  <a:pt x="12075961" y="13607214"/>
                  <a:pt x="12072467" y="13596731"/>
                  <a:pt x="12063278" y="13591992"/>
                </a:cubicBezTo>
                <a:cubicBezTo>
                  <a:pt x="12062800" y="13591752"/>
                  <a:pt x="12062752" y="13591704"/>
                  <a:pt x="12062464" y="13591561"/>
                </a:cubicBezTo>
                <a:cubicBezTo>
                  <a:pt x="12062321" y="13591465"/>
                  <a:pt x="12062273" y="13591418"/>
                  <a:pt x="12062178" y="13591321"/>
                </a:cubicBezTo>
                <a:cubicBezTo>
                  <a:pt x="12062178" y="13591321"/>
                  <a:pt x="12062178" y="13591321"/>
                  <a:pt x="12062178" y="13591321"/>
                </a:cubicBezTo>
                <a:cubicBezTo>
                  <a:pt x="12061747" y="13590220"/>
                  <a:pt x="12061460" y="13589120"/>
                  <a:pt x="12061220" y="13587970"/>
                </a:cubicBezTo>
                <a:cubicBezTo>
                  <a:pt x="12058876" y="13578253"/>
                  <a:pt x="12046146" y="13573802"/>
                  <a:pt x="12037531" y="13576962"/>
                </a:cubicBezTo>
                <a:cubicBezTo>
                  <a:pt x="12027338" y="13580647"/>
                  <a:pt x="12024179" y="13590842"/>
                  <a:pt x="12026524" y="13600608"/>
                </a:cubicBezTo>
                <a:close/>
                <a:moveTo>
                  <a:pt x="12015038" y="14168846"/>
                </a:moveTo>
                <a:cubicBezTo>
                  <a:pt x="12017575" y="14179329"/>
                  <a:pt x="12026524" y="14184787"/>
                  <a:pt x="12036909" y="14183590"/>
                </a:cubicBezTo>
                <a:lnTo>
                  <a:pt x="12045140" y="14182632"/>
                </a:lnTo>
                <a:cubicBezTo>
                  <a:pt x="12054855" y="14181579"/>
                  <a:pt x="12062130" y="14169994"/>
                  <a:pt x="12059881" y="14160756"/>
                </a:cubicBezTo>
                <a:cubicBezTo>
                  <a:pt x="12057344" y="14150274"/>
                  <a:pt x="12048395" y="14144864"/>
                  <a:pt x="12038010" y="14146014"/>
                </a:cubicBezTo>
                <a:lnTo>
                  <a:pt x="12029778" y="14146922"/>
                </a:lnTo>
                <a:cubicBezTo>
                  <a:pt x="12020064" y="14148072"/>
                  <a:pt x="12012789" y="14159608"/>
                  <a:pt x="12015038" y="14168846"/>
                </a:cubicBezTo>
                <a:close/>
                <a:moveTo>
                  <a:pt x="11969574" y="13763980"/>
                </a:moveTo>
                <a:lnTo>
                  <a:pt x="11970483" y="13772213"/>
                </a:lnTo>
                <a:cubicBezTo>
                  <a:pt x="11971584" y="13782218"/>
                  <a:pt x="11981299" y="13789686"/>
                  <a:pt x="11991253" y="13788488"/>
                </a:cubicBezTo>
                <a:cubicBezTo>
                  <a:pt x="12001351" y="13787292"/>
                  <a:pt x="12008673" y="13777766"/>
                  <a:pt x="12007525" y="13767714"/>
                </a:cubicBezTo>
                <a:lnTo>
                  <a:pt x="12006616" y="13759481"/>
                </a:lnTo>
                <a:cubicBezTo>
                  <a:pt x="12005515" y="13749477"/>
                  <a:pt x="11995800" y="13742010"/>
                  <a:pt x="11985845" y="13743206"/>
                </a:cubicBezTo>
                <a:cubicBezTo>
                  <a:pt x="11975796" y="13744451"/>
                  <a:pt x="11968474" y="13753928"/>
                  <a:pt x="11969574" y="13763980"/>
                </a:cubicBezTo>
                <a:close/>
                <a:moveTo>
                  <a:pt x="11950144" y="14112602"/>
                </a:moveTo>
                <a:cubicBezTo>
                  <a:pt x="11943396" y="14106091"/>
                  <a:pt x="11930092" y="14105229"/>
                  <a:pt x="11923775" y="14113176"/>
                </a:cubicBezTo>
                <a:cubicBezTo>
                  <a:pt x="11921334" y="14116191"/>
                  <a:pt x="11918893" y="14119255"/>
                  <a:pt x="11916453" y="14122319"/>
                </a:cubicBezTo>
                <a:cubicBezTo>
                  <a:pt x="11910183" y="14130168"/>
                  <a:pt x="11909274" y="14141275"/>
                  <a:pt x="11917027" y="14148694"/>
                </a:cubicBezTo>
                <a:cubicBezTo>
                  <a:pt x="11923775" y="14155156"/>
                  <a:pt x="11937079" y="14156017"/>
                  <a:pt x="11943396" y="14148119"/>
                </a:cubicBezTo>
                <a:lnTo>
                  <a:pt x="11950718" y="14138977"/>
                </a:lnTo>
                <a:cubicBezTo>
                  <a:pt x="11956940" y="14131078"/>
                  <a:pt x="11957849" y="14119973"/>
                  <a:pt x="11950144" y="14112602"/>
                </a:cubicBezTo>
                <a:close/>
                <a:moveTo>
                  <a:pt x="11934159" y="14205321"/>
                </a:moveTo>
                <a:lnTo>
                  <a:pt x="11925928" y="14206231"/>
                </a:lnTo>
                <a:cubicBezTo>
                  <a:pt x="11915926" y="14207331"/>
                  <a:pt x="11909513" y="14219012"/>
                  <a:pt x="11911428" y="14228250"/>
                </a:cubicBezTo>
                <a:cubicBezTo>
                  <a:pt x="11913581" y="14238877"/>
                  <a:pt x="11923392" y="14243903"/>
                  <a:pt x="11933442" y="14242803"/>
                </a:cubicBezTo>
                <a:lnTo>
                  <a:pt x="11941674" y="14241844"/>
                </a:lnTo>
                <a:cubicBezTo>
                  <a:pt x="11951676" y="14240744"/>
                  <a:pt x="11958088" y="14229064"/>
                  <a:pt x="11956174" y="14219826"/>
                </a:cubicBezTo>
                <a:cubicBezTo>
                  <a:pt x="11954021" y="14209246"/>
                  <a:pt x="11944210" y="14204173"/>
                  <a:pt x="11934159" y="14205321"/>
                </a:cubicBezTo>
                <a:close/>
                <a:moveTo>
                  <a:pt x="11949187" y="14073685"/>
                </a:moveTo>
                <a:lnTo>
                  <a:pt x="11948230" y="14065452"/>
                </a:lnTo>
                <a:cubicBezTo>
                  <a:pt x="11947177" y="14055734"/>
                  <a:pt x="11936314" y="14048075"/>
                  <a:pt x="11926837" y="14050087"/>
                </a:cubicBezTo>
                <a:cubicBezTo>
                  <a:pt x="11916501" y="14052240"/>
                  <a:pt x="11910279" y="14061096"/>
                  <a:pt x="11911428" y="14071483"/>
                </a:cubicBezTo>
                <a:lnTo>
                  <a:pt x="11912337" y="14079716"/>
                </a:lnTo>
                <a:cubicBezTo>
                  <a:pt x="11913437" y="14089434"/>
                  <a:pt x="11924253" y="14097093"/>
                  <a:pt x="11933777" y="14095083"/>
                </a:cubicBezTo>
                <a:cubicBezTo>
                  <a:pt x="11944114" y="14092928"/>
                  <a:pt x="11950383" y="14084121"/>
                  <a:pt x="11949187" y="14073685"/>
                </a:cubicBezTo>
                <a:close/>
                <a:moveTo>
                  <a:pt x="11951292" y="14009685"/>
                </a:moveTo>
                <a:cubicBezTo>
                  <a:pt x="11975125" y="14007005"/>
                  <a:pt x="11966655" y="13970673"/>
                  <a:pt x="11943061" y="13973307"/>
                </a:cubicBezTo>
                <a:cubicBezTo>
                  <a:pt x="11919228" y="13975987"/>
                  <a:pt x="11927652" y="14012319"/>
                  <a:pt x="11951292" y="14009685"/>
                </a:cubicBezTo>
                <a:close/>
                <a:moveTo>
                  <a:pt x="11927986" y="13841574"/>
                </a:moveTo>
                <a:cubicBezTo>
                  <a:pt x="11904153" y="13844255"/>
                  <a:pt x="11913294" y="13880443"/>
                  <a:pt x="11936792" y="13877811"/>
                </a:cubicBezTo>
                <a:cubicBezTo>
                  <a:pt x="11960625" y="13875177"/>
                  <a:pt x="11951484" y="13838942"/>
                  <a:pt x="11927986" y="13841574"/>
                </a:cubicBezTo>
                <a:close/>
                <a:moveTo>
                  <a:pt x="11919994" y="13804668"/>
                </a:moveTo>
                <a:cubicBezTo>
                  <a:pt x="11943827" y="13801988"/>
                  <a:pt x="11935308" y="13765656"/>
                  <a:pt x="11911715" y="13768288"/>
                </a:cubicBezTo>
                <a:cubicBezTo>
                  <a:pt x="11887834" y="13771017"/>
                  <a:pt x="11896401" y="13807349"/>
                  <a:pt x="11919994" y="13804668"/>
                </a:cubicBezTo>
                <a:close/>
                <a:moveTo>
                  <a:pt x="11877784" y="13847318"/>
                </a:moveTo>
                <a:cubicBezTo>
                  <a:pt x="11887547" y="13852679"/>
                  <a:pt x="11896879" y="13849329"/>
                  <a:pt x="11903435" y="13841143"/>
                </a:cubicBezTo>
                <a:lnTo>
                  <a:pt x="11910757" y="13832001"/>
                </a:lnTo>
                <a:cubicBezTo>
                  <a:pt x="11916835" y="13824342"/>
                  <a:pt x="11912624" y="13810795"/>
                  <a:pt x="11904536" y="13806344"/>
                </a:cubicBezTo>
                <a:cubicBezTo>
                  <a:pt x="11894773" y="13800982"/>
                  <a:pt x="11885441" y="13804334"/>
                  <a:pt x="11878884" y="13812519"/>
                </a:cubicBezTo>
                <a:cubicBezTo>
                  <a:pt x="11876444" y="13815582"/>
                  <a:pt x="11874004" y="13818598"/>
                  <a:pt x="11871562" y="13821662"/>
                </a:cubicBezTo>
                <a:cubicBezTo>
                  <a:pt x="11865485" y="13829321"/>
                  <a:pt x="11869744" y="13842867"/>
                  <a:pt x="11877784" y="13847318"/>
                </a:cubicBezTo>
                <a:close/>
                <a:moveTo>
                  <a:pt x="11863618" y="13932140"/>
                </a:moveTo>
                <a:lnTo>
                  <a:pt x="11855387" y="13933050"/>
                </a:lnTo>
                <a:cubicBezTo>
                  <a:pt x="11846820" y="13934055"/>
                  <a:pt x="11841269" y="13942862"/>
                  <a:pt x="11841029" y="13951143"/>
                </a:cubicBezTo>
                <a:cubicBezTo>
                  <a:pt x="11837584" y="13962631"/>
                  <a:pt x="11844619" y="13977615"/>
                  <a:pt x="11860125" y="13975891"/>
                </a:cubicBezTo>
                <a:cubicBezTo>
                  <a:pt x="11866394" y="13975174"/>
                  <a:pt x="11870606" y="13972062"/>
                  <a:pt x="11873190" y="13967946"/>
                </a:cubicBezTo>
                <a:cubicBezTo>
                  <a:pt x="11882044" y="13965600"/>
                  <a:pt x="11887595" y="13955069"/>
                  <a:pt x="11885777" y="13946548"/>
                </a:cubicBezTo>
                <a:cubicBezTo>
                  <a:pt x="11883479" y="13935874"/>
                  <a:pt x="11873668" y="13931040"/>
                  <a:pt x="11863618" y="13932140"/>
                </a:cubicBezTo>
                <a:close/>
                <a:moveTo>
                  <a:pt x="11840503" y="13805242"/>
                </a:moveTo>
                <a:cubicBezTo>
                  <a:pt x="11864001" y="13802610"/>
                  <a:pt x="11864958" y="13765273"/>
                  <a:pt x="11841125" y="13767954"/>
                </a:cubicBezTo>
                <a:cubicBezTo>
                  <a:pt x="11817627" y="13770586"/>
                  <a:pt x="11816671" y="13807876"/>
                  <a:pt x="11840503" y="13805242"/>
                </a:cubicBezTo>
                <a:close/>
                <a:moveTo>
                  <a:pt x="11833133" y="14005043"/>
                </a:moveTo>
                <a:cubicBezTo>
                  <a:pt x="11832033" y="13995374"/>
                  <a:pt x="11823514" y="13986565"/>
                  <a:pt x="11813225" y="13987763"/>
                </a:cubicBezTo>
                <a:cubicBezTo>
                  <a:pt x="11803510" y="13988863"/>
                  <a:pt x="11794800" y="13997336"/>
                  <a:pt x="11795948" y="14007675"/>
                </a:cubicBezTo>
                <a:lnTo>
                  <a:pt x="11797814" y="14024141"/>
                </a:lnTo>
                <a:cubicBezTo>
                  <a:pt x="11798916" y="14033811"/>
                  <a:pt x="11807434" y="14042619"/>
                  <a:pt x="11817723" y="14041423"/>
                </a:cubicBezTo>
                <a:cubicBezTo>
                  <a:pt x="11827438" y="14040321"/>
                  <a:pt x="11836196" y="14031897"/>
                  <a:pt x="11835000" y="14021509"/>
                </a:cubicBezTo>
                <a:lnTo>
                  <a:pt x="11833133" y="14005043"/>
                </a:lnTo>
                <a:close/>
                <a:moveTo>
                  <a:pt x="11774078" y="13878911"/>
                </a:moveTo>
                <a:cubicBezTo>
                  <a:pt x="11775896" y="13888389"/>
                  <a:pt x="11783984" y="13893415"/>
                  <a:pt x="11792885" y="13893607"/>
                </a:cubicBezTo>
                <a:cubicBezTo>
                  <a:pt x="11792407" y="13895425"/>
                  <a:pt x="11791928" y="13897197"/>
                  <a:pt x="11792120" y="13899111"/>
                </a:cubicBezTo>
                <a:lnTo>
                  <a:pt x="11793029" y="13907344"/>
                </a:lnTo>
                <a:cubicBezTo>
                  <a:pt x="11794130" y="13917349"/>
                  <a:pt x="11801834" y="13925630"/>
                  <a:pt x="11812411" y="13925248"/>
                </a:cubicBezTo>
                <a:cubicBezTo>
                  <a:pt x="11821935" y="13924865"/>
                  <a:pt x="11831458" y="13915913"/>
                  <a:pt x="11830310" y="13905861"/>
                </a:cubicBezTo>
                <a:lnTo>
                  <a:pt x="11829400" y="13897628"/>
                </a:lnTo>
                <a:cubicBezTo>
                  <a:pt x="11828539" y="13890207"/>
                  <a:pt x="11824136" y="13883746"/>
                  <a:pt x="11817580" y="13881065"/>
                </a:cubicBezTo>
                <a:cubicBezTo>
                  <a:pt x="11818872" y="13877763"/>
                  <a:pt x="11819590" y="13874268"/>
                  <a:pt x="11818967" y="13870965"/>
                </a:cubicBezTo>
                <a:cubicBezTo>
                  <a:pt x="11816958" y="13860434"/>
                  <a:pt x="11807194" y="13855025"/>
                  <a:pt x="11797145" y="13856127"/>
                </a:cubicBezTo>
                <a:lnTo>
                  <a:pt x="11788914" y="13857083"/>
                </a:lnTo>
                <a:cubicBezTo>
                  <a:pt x="11778911" y="13858232"/>
                  <a:pt x="11772307" y="13869529"/>
                  <a:pt x="11774078" y="13878911"/>
                </a:cubicBezTo>
                <a:close/>
                <a:moveTo>
                  <a:pt x="11752207" y="13969573"/>
                </a:moveTo>
                <a:cubicBezTo>
                  <a:pt x="11728374" y="13972254"/>
                  <a:pt x="11732155" y="14009351"/>
                  <a:pt x="11756035" y="14006670"/>
                </a:cubicBezTo>
                <a:cubicBezTo>
                  <a:pt x="11779868" y="14003990"/>
                  <a:pt x="11776088" y="13966892"/>
                  <a:pt x="11752207" y="13969573"/>
                </a:cubicBezTo>
                <a:close/>
                <a:moveTo>
                  <a:pt x="11749048" y="13932331"/>
                </a:moveTo>
                <a:cubicBezTo>
                  <a:pt x="11759434" y="13930033"/>
                  <a:pt x="11765319" y="13921131"/>
                  <a:pt x="11764171" y="13910743"/>
                </a:cubicBezTo>
                <a:lnTo>
                  <a:pt x="11763214" y="13902510"/>
                </a:lnTo>
                <a:cubicBezTo>
                  <a:pt x="11762161" y="13892793"/>
                  <a:pt x="11751010" y="13885277"/>
                  <a:pt x="11741630" y="13887383"/>
                </a:cubicBezTo>
                <a:cubicBezTo>
                  <a:pt x="11731246" y="13889681"/>
                  <a:pt x="11725359" y="13898585"/>
                  <a:pt x="11726508" y="13909020"/>
                </a:cubicBezTo>
                <a:lnTo>
                  <a:pt x="11727417" y="13917253"/>
                </a:lnTo>
                <a:cubicBezTo>
                  <a:pt x="11728517" y="13926923"/>
                  <a:pt x="11739668" y="13934438"/>
                  <a:pt x="11749048" y="13932331"/>
                </a:cubicBezTo>
                <a:close/>
                <a:moveTo>
                  <a:pt x="11718899" y="13841334"/>
                </a:moveTo>
                <a:cubicBezTo>
                  <a:pt x="11720095" y="13851100"/>
                  <a:pt x="11728566" y="13859621"/>
                  <a:pt x="11738903" y="13858471"/>
                </a:cubicBezTo>
                <a:lnTo>
                  <a:pt x="11747134" y="13857514"/>
                </a:lnTo>
                <a:cubicBezTo>
                  <a:pt x="11756801" y="13856461"/>
                  <a:pt x="11765559" y="13847701"/>
                  <a:pt x="11764267" y="13837506"/>
                </a:cubicBezTo>
                <a:cubicBezTo>
                  <a:pt x="11763070" y="13827740"/>
                  <a:pt x="11754599" y="13819172"/>
                  <a:pt x="11744215" y="13820369"/>
                </a:cubicBezTo>
                <a:lnTo>
                  <a:pt x="11735983" y="13821279"/>
                </a:lnTo>
                <a:cubicBezTo>
                  <a:pt x="11726412" y="13822379"/>
                  <a:pt x="11717654" y="13831091"/>
                  <a:pt x="11718899" y="13841334"/>
                </a:cubicBezTo>
                <a:close/>
                <a:moveTo>
                  <a:pt x="11676975" y="13987810"/>
                </a:moveTo>
                <a:lnTo>
                  <a:pt x="11677885" y="13996044"/>
                </a:lnTo>
                <a:cubicBezTo>
                  <a:pt x="11678651" y="14002745"/>
                  <a:pt x="11683101" y="14008872"/>
                  <a:pt x="11689084" y="14011649"/>
                </a:cubicBezTo>
                <a:lnTo>
                  <a:pt x="11686929" y="14014377"/>
                </a:lnTo>
                <a:cubicBezTo>
                  <a:pt x="11680660" y="14022228"/>
                  <a:pt x="11679320" y="14033142"/>
                  <a:pt x="11686978" y="14040752"/>
                </a:cubicBezTo>
                <a:cubicBezTo>
                  <a:pt x="11693486" y="14047262"/>
                  <a:pt x="11707030" y="14048603"/>
                  <a:pt x="11713347" y="14040704"/>
                </a:cubicBezTo>
                <a:lnTo>
                  <a:pt x="11720669" y="14031561"/>
                </a:lnTo>
                <a:cubicBezTo>
                  <a:pt x="11721579" y="14030413"/>
                  <a:pt x="11722153" y="14029072"/>
                  <a:pt x="11722870" y="14027780"/>
                </a:cubicBezTo>
                <a:cubicBezTo>
                  <a:pt x="11722727" y="14029265"/>
                  <a:pt x="11722488" y="14030700"/>
                  <a:pt x="11722631" y="14032231"/>
                </a:cubicBezTo>
                <a:lnTo>
                  <a:pt x="11723588" y="14040465"/>
                </a:lnTo>
                <a:cubicBezTo>
                  <a:pt x="11724689" y="14050182"/>
                  <a:pt x="11735983" y="14057553"/>
                  <a:pt x="11745315" y="14055400"/>
                </a:cubicBezTo>
                <a:cubicBezTo>
                  <a:pt x="11755748" y="14052959"/>
                  <a:pt x="11761443" y="14044103"/>
                  <a:pt x="11760247" y="14033667"/>
                </a:cubicBezTo>
                <a:lnTo>
                  <a:pt x="11759290" y="14025434"/>
                </a:lnTo>
                <a:cubicBezTo>
                  <a:pt x="11758237" y="14015717"/>
                  <a:pt x="11746895" y="14008346"/>
                  <a:pt x="11737563" y="14010499"/>
                </a:cubicBezTo>
                <a:cubicBezTo>
                  <a:pt x="11732394" y="14011697"/>
                  <a:pt x="11728422" y="14014472"/>
                  <a:pt x="11725837" y="14018254"/>
                </a:cubicBezTo>
                <a:cubicBezTo>
                  <a:pt x="11725981" y="14013610"/>
                  <a:pt x="11724402" y="14008968"/>
                  <a:pt x="11720573" y="14005138"/>
                </a:cubicBezTo>
                <a:cubicBezTo>
                  <a:pt x="11718802" y="14003367"/>
                  <a:pt x="11716457" y="14002028"/>
                  <a:pt x="11713921" y="14001118"/>
                </a:cubicBezTo>
                <a:cubicBezTo>
                  <a:pt x="11714878" y="13998677"/>
                  <a:pt x="11715357" y="13995996"/>
                  <a:pt x="11715022" y="13993124"/>
                </a:cubicBezTo>
                <a:lnTo>
                  <a:pt x="11714113" y="13984891"/>
                </a:lnTo>
                <a:cubicBezTo>
                  <a:pt x="11713012" y="13975220"/>
                  <a:pt x="11704254" y="13966510"/>
                  <a:pt x="11694060" y="13967754"/>
                </a:cubicBezTo>
                <a:cubicBezTo>
                  <a:pt x="11684346" y="13968951"/>
                  <a:pt x="11675779" y="13977423"/>
                  <a:pt x="11676975" y="13987810"/>
                </a:cubicBezTo>
                <a:close/>
                <a:moveTo>
                  <a:pt x="11724306" y="14097763"/>
                </a:moveTo>
                <a:lnTo>
                  <a:pt x="11716075" y="14098720"/>
                </a:lnTo>
                <a:cubicBezTo>
                  <a:pt x="11706073" y="14099822"/>
                  <a:pt x="11698751" y="14109873"/>
                  <a:pt x="11700090" y="14119686"/>
                </a:cubicBezTo>
                <a:cubicBezTo>
                  <a:pt x="11701430" y="14129882"/>
                  <a:pt x="11711002" y="14136774"/>
                  <a:pt x="11721052" y="14135674"/>
                </a:cubicBezTo>
                <a:lnTo>
                  <a:pt x="11729283" y="14134764"/>
                </a:lnTo>
                <a:cubicBezTo>
                  <a:pt x="11739286" y="14133664"/>
                  <a:pt x="11746608" y="14123611"/>
                  <a:pt x="11745268" y="14113799"/>
                </a:cubicBezTo>
                <a:cubicBezTo>
                  <a:pt x="11743928" y="14103602"/>
                  <a:pt x="11734356" y="14096662"/>
                  <a:pt x="11724306" y="14097763"/>
                </a:cubicBezTo>
                <a:close/>
                <a:moveTo>
                  <a:pt x="11666160" y="14188472"/>
                </a:moveTo>
                <a:lnTo>
                  <a:pt x="11668026" y="14204938"/>
                </a:lnTo>
                <a:cubicBezTo>
                  <a:pt x="11669127" y="14214944"/>
                  <a:pt x="11676927" y="14223223"/>
                  <a:pt x="11687456" y="14222794"/>
                </a:cubicBezTo>
                <a:cubicBezTo>
                  <a:pt x="11696980" y="14222410"/>
                  <a:pt x="11706408" y="14213411"/>
                  <a:pt x="11705307" y="14203359"/>
                </a:cubicBezTo>
                <a:lnTo>
                  <a:pt x="11703440" y="14186893"/>
                </a:lnTo>
                <a:cubicBezTo>
                  <a:pt x="11702340" y="14176936"/>
                  <a:pt x="11694539" y="14168655"/>
                  <a:pt x="11684011" y="14169086"/>
                </a:cubicBezTo>
                <a:cubicBezTo>
                  <a:pt x="11674391" y="14169469"/>
                  <a:pt x="11665011" y="14178467"/>
                  <a:pt x="11666160" y="14188472"/>
                </a:cubicBezTo>
                <a:close/>
                <a:moveTo>
                  <a:pt x="11615336" y="13893463"/>
                </a:moveTo>
                <a:cubicBezTo>
                  <a:pt x="11624428" y="13898442"/>
                  <a:pt x="11635292" y="13895953"/>
                  <a:pt x="11640939" y="13887144"/>
                </a:cubicBezTo>
                <a:cubicBezTo>
                  <a:pt x="11641274" y="13886666"/>
                  <a:pt x="11641274" y="13886618"/>
                  <a:pt x="11641418" y="13886378"/>
                </a:cubicBezTo>
                <a:cubicBezTo>
                  <a:pt x="11641561" y="13886235"/>
                  <a:pt x="11641609" y="13886235"/>
                  <a:pt x="11641705" y="13886091"/>
                </a:cubicBezTo>
                <a:lnTo>
                  <a:pt x="11641705" y="13886091"/>
                </a:lnTo>
                <a:cubicBezTo>
                  <a:pt x="11642853" y="13885804"/>
                  <a:pt x="11644002" y="13885565"/>
                  <a:pt x="11645198" y="13885468"/>
                </a:cubicBezTo>
                <a:cubicBezTo>
                  <a:pt x="11655153" y="13884032"/>
                  <a:pt x="11660895" y="13871683"/>
                  <a:pt x="11658551" y="13862732"/>
                </a:cubicBezTo>
                <a:cubicBezTo>
                  <a:pt x="11655775" y="13852105"/>
                  <a:pt x="11645820" y="13847940"/>
                  <a:pt x="11635818" y="13849376"/>
                </a:cubicBezTo>
                <a:cubicBezTo>
                  <a:pt x="11624332" y="13851052"/>
                  <a:pt x="11615144" y="13858328"/>
                  <a:pt x="11609018" y="13867854"/>
                </a:cubicBezTo>
                <a:cubicBezTo>
                  <a:pt x="11603754" y="13876039"/>
                  <a:pt x="11606674" y="13888725"/>
                  <a:pt x="11615336" y="13893463"/>
                </a:cubicBezTo>
                <a:close/>
                <a:moveTo>
                  <a:pt x="11646060" y="14058415"/>
                </a:moveTo>
                <a:cubicBezTo>
                  <a:pt x="11651707" y="14054155"/>
                  <a:pt x="11654865" y="14046257"/>
                  <a:pt x="11653525" y="14039459"/>
                </a:cubicBezTo>
                <a:cubicBezTo>
                  <a:pt x="11651420" y="14028880"/>
                  <a:pt x="11641609" y="14023711"/>
                  <a:pt x="11631559" y="14024860"/>
                </a:cubicBezTo>
                <a:lnTo>
                  <a:pt x="11623327" y="14025769"/>
                </a:lnTo>
                <a:cubicBezTo>
                  <a:pt x="11613325" y="14026870"/>
                  <a:pt x="11606865" y="14038503"/>
                  <a:pt x="11608731" y="14047741"/>
                </a:cubicBezTo>
                <a:cubicBezTo>
                  <a:pt x="11609066" y="14049320"/>
                  <a:pt x="11609832" y="14050565"/>
                  <a:pt x="11610454" y="14051857"/>
                </a:cubicBezTo>
                <a:cubicBezTo>
                  <a:pt x="11609305" y="14054872"/>
                  <a:pt x="11608636" y="14058175"/>
                  <a:pt x="11609018" y="14061766"/>
                </a:cubicBezTo>
                <a:lnTo>
                  <a:pt x="11609927" y="14069999"/>
                </a:lnTo>
                <a:cubicBezTo>
                  <a:pt x="11611028" y="14079716"/>
                  <a:pt x="11622323" y="14087088"/>
                  <a:pt x="11631654" y="14084934"/>
                </a:cubicBezTo>
                <a:cubicBezTo>
                  <a:pt x="11642087" y="14082493"/>
                  <a:pt x="11647783" y="14073590"/>
                  <a:pt x="11646586" y="14063202"/>
                </a:cubicBezTo>
                <a:lnTo>
                  <a:pt x="11646060" y="14058415"/>
                </a:lnTo>
                <a:close/>
                <a:moveTo>
                  <a:pt x="11603994" y="14191966"/>
                </a:moveTo>
                <a:cubicBezTo>
                  <a:pt x="11610645" y="14198476"/>
                  <a:pt x="11624045" y="14199577"/>
                  <a:pt x="11630363" y="14191679"/>
                </a:cubicBezTo>
                <a:lnTo>
                  <a:pt x="11637685" y="14182537"/>
                </a:lnTo>
                <a:cubicBezTo>
                  <a:pt x="11643284" y="14175548"/>
                  <a:pt x="11644385" y="14166214"/>
                  <a:pt x="11639216" y="14158889"/>
                </a:cubicBezTo>
                <a:cubicBezTo>
                  <a:pt x="11636345" y="14152428"/>
                  <a:pt x="11630171" y="14147641"/>
                  <a:pt x="11621030" y="14148694"/>
                </a:cubicBezTo>
                <a:cubicBezTo>
                  <a:pt x="11611603" y="14149748"/>
                  <a:pt x="11606721" y="14156161"/>
                  <a:pt x="11605525" y="14163437"/>
                </a:cubicBezTo>
                <a:lnTo>
                  <a:pt x="11603706" y="14165687"/>
                </a:lnTo>
                <a:cubicBezTo>
                  <a:pt x="11597437" y="14173442"/>
                  <a:pt x="11596288" y="14184404"/>
                  <a:pt x="11603994" y="14191966"/>
                </a:cubicBezTo>
                <a:close/>
                <a:moveTo>
                  <a:pt x="11658838" y="14244908"/>
                </a:moveTo>
                <a:cubicBezTo>
                  <a:pt x="11656732" y="14234282"/>
                  <a:pt x="11646921" y="14229160"/>
                  <a:pt x="11636871" y="14230308"/>
                </a:cubicBezTo>
                <a:lnTo>
                  <a:pt x="11628640" y="14231218"/>
                </a:lnTo>
                <a:cubicBezTo>
                  <a:pt x="11618638" y="14232318"/>
                  <a:pt x="11612177" y="14243951"/>
                  <a:pt x="11614043" y="14253189"/>
                </a:cubicBezTo>
                <a:cubicBezTo>
                  <a:pt x="11616149" y="14263768"/>
                  <a:pt x="11625960" y="14268938"/>
                  <a:pt x="11636010" y="14267788"/>
                </a:cubicBezTo>
                <a:lnTo>
                  <a:pt x="11644241" y="14266831"/>
                </a:lnTo>
                <a:cubicBezTo>
                  <a:pt x="11654243" y="14265730"/>
                  <a:pt x="11660704" y="14254194"/>
                  <a:pt x="11658838" y="14244908"/>
                </a:cubicBezTo>
                <a:close/>
                <a:moveTo>
                  <a:pt x="11662044" y="14129308"/>
                </a:moveTo>
                <a:lnTo>
                  <a:pt x="11663815" y="14127058"/>
                </a:lnTo>
                <a:cubicBezTo>
                  <a:pt x="11670084" y="14119160"/>
                  <a:pt x="11671233" y="14108198"/>
                  <a:pt x="11663480" y="14100682"/>
                </a:cubicBezTo>
                <a:cubicBezTo>
                  <a:pt x="11656827" y="14094173"/>
                  <a:pt x="11643427" y="14093071"/>
                  <a:pt x="11637110" y="14100970"/>
                </a:cubicBezTo>
                <a:lnTo>
                  <a:pt x="11629788" y="14110113"/>
                </a:lnTo>
                <a:cubicBezTo>
                  <a:pt x="11624189" y="14117101"/>
                  <a:pt x="11623088" y="14126436"/>
                  <a:pt x="11628257" y="14133759"/>
                </a:cubicBezTo>
                <a:cubicBezTo>
                  <a:pt x="11631176" y="14140222"/>
                  <a:pt x="11637302" y="14145009"/>
                  <a:pt x="11646443" y="14144002"/>
                </a:cubicBezTo>
                <a:cubicBezTo>
                  <a:pt x="11655918" y="14142997"/>
                  <a:pt x="11660800" y="14136536"/>
                  <a:pt x="11662044" y="14129308"/>
                </a:cubicBezTo>
                <a:close/>
                <a:moveTo>
                  <a:pt x="11707364" y="14306178"/>
                </a:moveTo>
                <a:cubicBezTo>
                  <a:pt x="11704780" y="14295647"/>
                  <a:pt x="11695831" y="14290383"/>
                  <a:pt x="11685446" y="14291579"/>
                </a:cubicBezTo>
                <a:lnTo>
                  <a:pt x="11677215" y="14292537"/>
                </a:lnTo>
                <a:cubicBezTo>
                  <a:pt x="11667500" y="14293589"/>
                  <a:pt x="11660321" y="14305270"/>
                  <a:pt x="11662618" y="14314460"/>
                </a:cubicBezTo>
                <a:cubicBezTo>
                  <a:pt x="11665202" y="14324991"/>
                  <a:pt x="11674152" y="14330257"/>
                  <a:pt x="11684537" y="14329059"/>
                </a:cubicBezTo>
                <a:lnTo>
                  <a:pt x="11692768" y="14328150"/>
                </a:lnTo>
                <a:cubicBezTo>
                  <a:pt x="11702484" y="14327049"/>
                  <a:pt x="11709662" y="14315370"/>
                  <a:pt x="11707364" y="14306178"/>
                </a:cubicBezTo>
                <a:close/>
                <a:moveTo>
                  <a:pt x="11748139" y="14348111"/>
                </a:moveTo>
                <a:cubicBezTo>
                  <a:pt x="11740051" y="14341841"/>
                  <a:pt x="11728279" y="14343612"/>
                  <a:pt x="11722009" y="14351462"/>
                </a:cubicBezTo>
                <a:cubicBezTo>
                  <a:pt x="11719568" y="14354525"/>
                  <a:pt x="11717128" y="14357589"/>
                  <a:pt x="11714687" y="14360605"/>
                </a:cubicBezTo>
                <a:cubicBezTo>
                  <a:pt x="11708417" y="14368502"/>
                  <a:pt x="11710188" y="14380661"/>
                  <a:pt x="11718084" y="14386740"/>
                </a:cubicBezTo>
                <a:cubicBezTo>
                  <a:pt x="11726173" y="14393012"/>
                  <a:pt x="11737946" y="14391288"/>
                  <a:pt x="11744215" y="14383389"/>
                </a:cubicBezTo>
                <a:cubicBezTo>
                  <a:pt x="11746655" y="14380326"/>
                  <a:pt x="11749096" y="14377311"/>
                  <a:pt x="11751537" y="14374246"/>
                </a:cubicBezTo>
                <a:cubicBezTo>
                  <a:pt x="11757806" y="14366397"/>
                  <a:pt x="11755988" y="14354191"/>
                  <a:pt x="11748139" y="14348111"/>
                </a:cubicBezTo>
                <a:close/>
                <a:moveTo>
                  <a:pt x="11767186" y="14274060"/>
                </a:moveTo>
                <a:cubicBezTo>
                  <a:pt x="11743306" y="14276740"/>
                  <a:pt x="11750149" y="14313406"/>
                  <a:pt x="11773838" y="14310774"/>
                </a:cubicBezTo>
                <a:cubicBezTo>
                  <a:pt x="11797767" y="14308093"/>
                  <a:pt x="11790923" y="14271379"/>
                  <a:pt x="11767186" y="14274060"/>
                </a:cubicBezTo>
                <a:close/>
                <a:moveTo>
                  <a:pt x="11791258" y="14180717"/>
                </a:moveTo>
                <a:cubicBezTo>
                  <a:pt x="11788770" y="14178276"/>
                  <a:pt x="11785228" y="14176840"/>
                  <a:pt x="11781496" y="14176074"/>
                </a:cubicBezTo>
                <a:cubicBezTo>
                  <a:pt x="11783649" y="14171718"/>
                  <a:pt x="11784223" y="14166645"/>
                  <a:pt x="11782501" y="14161715"/>
                </a:cubicBezTo>
                <a:cubicBezTo>
                  <a:pt x="11779198" y="14152380"/>
                  <a:pt x="11768143" y="14146779"/>
                  <a:pt x="11758715" y="14150322"/>
                </a:cubicBezTo>
                <a:cubicBezTo>
                  <a:pt x="11744550" y="14155683"/>
                  <a:pt x="11733303" y="14167028"/>
                  <a:pt x="11731963" y="14182728"/>
                </a:cubicBezTo>
                <a:cubicBezTo>
                  <a:pt x="11731150" y="14192446"/>
                  <a:pt x="11736079" y="14202977"/>
                  <a:pt x="11746751" y="14204556"/>
                </a:cubicBezTo>
                <a:cubicBezTo>
                  <a:pt x="11748570" y="14204843"/>
                  <a:pt x="11750532" y="14204604"/>
                  <a:pt x="11752494" y="14204316"/>
                </a:cubicBezTo>
                <a:cubicBezTo>
                  <a:pt x="11752590" y="14208576"/>
                  <a:pt x="11754025" y="14212789"/>
                  <a:pt x="11757567" y="14216283"/>
                </a:cubicBezTo>
                <a:cubicBezTo>
                  <a:pt x="11764076" y="14222794"/>
                  <a:pt x="11777619" y="14224182"/>
                  <a:pt x="11783936" y="14216283"/>
                </a:cubicBezTo>
                <a:lnTo>
                  <a:pt x="11791258" y="14207140"/>
                </a:lnTo>
                <a:cubicBezTo>
                  <a:pt x="11797527" y="14199243"/>
                  <a:pt x="11798916" y="14188376"/>
                  <a:pt x="11791258" y="14180717"/>
                </a:cubicBezTo>
                <a:close/>
                <a:moveTo>
                  <a:pt x="11810832" y="14352515"/>
                </a:moveTo>
                <a:cubicBezTo>
                  <a:pt x="11787047" y="14355196"/>
                  <a:pt x="11790588" y="14392341"/>
                  <a:pt x="11814517" y="14389612"/>
                </a:cubicBezTo>
                <a:cubicBezTo>
                  <a:pt x="11838349" y="14386932"/>
                  <a:pt x="11834760" y="14349835"/>
                  <a:pt x="11810832" y="14352515"/>
                </a:cubicBezTo>
                <a:close/>
                <a:moveTo>
                  <a:pt x="11845864" y="14193068"/>
                </a:moveTo>
                <a:cubicBezTo>
                  <a:pt x="11854238" y="14194359"/>
                  <a:pt x="11862948" y="14190722"/>
                  <a:pt x="11866298" y="14182346"/>
                </a:cubicBezTo>
                <a:lnTo>
                  <a:pt x="11866729" y="14181292"/>
                </a:lnTo>
                <a:cubicBezTo>
                  <a:pt x="11871324" y="14178467"/>
                  <a:pt x="11874769" y="14174064"/>
                  <a:pt x="11874913" y="14168367"/>
                </a:cubicBezTo>
                <a:cubicBezTo>
                  <a:pt x="11875104" y="14161044"/>
                  <a:pt x="11874626" y="14154199"/>
                  <a:pt x="11868978" y="14148694"/>
                </a:cubicBezTo>
                <a:cubicBezTo>
                  <a:pt x="11861321" y="14141227"/>
                  <a:pt x="11849405" y="14141561"/>
                  <a:pt x="11841939" y="14149029"/>
                </a:cubicBezTo>
                <a:cubicBezTo>
                  <a:pt x="11836818" y="14154151"/>
                  <a:pt x="11834473" y="14161379"/>
                  <a:pt x="11831841" y="14167984"/>
                </a:cubicBezTo>
                <a:cubicBezTo>
                  <a:pt x="11831506" y="14168798"/>
                  <a:pt x="11831554" y="14169756"/>
                  <a:pt x="11831363" y="14170617"/>
                </a:cubicBezTo>
                <a:cubicBezTo>
                  <a:pt x="11829209" y="14169994"/>
                  <a:pt x="11826960" y="14169660"/>
                  <a:pt x="11824615" y="14169948"/>
                </a:cubicBezTo>
                <a:cubicBezTo>
                  <a:pt x="11814660" y="14170953"/>
                  <a:pt x="11806860" y="14180382"/>
                  <a:pt x="11808009" y="14190434"/>
                </a:cubicBezTo>
                <a:lnTo>
                  <a:pt x="11809874" y="14206902"/>
                </a:lnTo>
                <a:cubicBezTo>
                  <a:pt x="11810976" y="14216905"/>
                  <a:pt x="11820307" y="14224564"/>
                  <a:pt x="11830358" y="14223511"/>
                </a:cubicBezTo>
                <a:cubicBezTo>
                  <a:pt x="11840360" y="14222506"/>
                  <a:pt x="11848113" y="14213077"/>
                  <a:pt x="11846964" y="14203023"/>
                </a:cubicBezTo>
                <a:lnTo>
                  <a:pt x="11845864" y="14193068"/>
                </a:lnTo>
                <a:close/>
                <a:moveTo>
                  <a:pt x="11886302" y="14558825"/>
                </a:moveTo>
                <a:cubicBezTo>
                  <a:pt x="11878646" y="14551358"/>
                  <a:pt x="11867542" y="14552507"/>
                  <a:pt x="11859933" y="14559160"/>
                </a:cubicBezTo>
                <a:lnTo>
                  <a:pt x="11853712" y="14564665"/>
                </a:lnTo>
                <a:cubicBezTo>
                  <a:pt x="11846151" y="14571318"/>
                  <a:pt x="11847251" y="14584386"/>
                  <a:pt x="11854047" y="14591040"/>
                </a:cubicBezTo>
                <a:cubicBezTo>
                  <a:pt x="11861704" y="14598508"/>
                  <a:pt x="11872855" y="14597358"/>
                  <a:pt x="11880417" y="14590704"/>
                </a:cubicBezTo>
                <a:lnTo>
                  <a:pt x="11886637" y="14585248"/>
                </a:lnTo>
                <a:cubicBezTo>
                  <a:pt x="11894247" y="14578546"/>
                  <a:pt x="11893099" y="14565431"/>
                  <a:pt x="11886302" y="14558825"/>
                </a:cubicBezTo>
                <a:close/>
                <a:moveTo>
                  <a:pt x="11946794" y="14581802"/>
                </a:moveTo>
                <a:cubicBezTo>
                  <a:pt x="11946459" y="14579025"/>
                  <a:pt x="11945406" y="14576488"/>
                  <a:pt x="11944066" y="14574095"/>
                </a:cubicBezTo>
                <a:cubicBezTo>
                  <a:pt x="11944114" y="14572850"/>
                  <a:pt x="11944401" y="14571654"/>
                  <a:pt x="11944258" y="14570361"/>
                </a:cubicBezTo>
                <a:lnTo>
                  <a:pt x="11943348" y="14562128"/>
                </a:lnTo>
                <a:cubicBezTo>
                  <a:pt x="11942726" y="14556336"/>
                  <a:pt x="11938371" y="14551692"/>
                  <a:pt x="11933059" y="14549108"/>
                </a:cubicBezTo>
                <a:cubicBezTo>
                  <a:pt x="11939137" y="14544991"/>
                  <a:pt x="11941817" y="14537906"/>
                  <a:pt x="11940956" y="14529913"/>
                </a:cubicBezTo>
                <a:lnTo>
                  <a:pt x="11940046" y="14521680"/>
                </a:lnTo>
                <a:cubicBezTo>
                  <a:pt x="11938945" y="14511962"/>
                  <a:pt x="11926934" y="14505022"/>
                  <a:pt x="11917888" y="14507415"/>
                </a:cubicBezTo>
                <a:cubicBezTo>
                  <a:pt x="11907312" y="14510239"/>
                  <a:pt x="11902430" y="14519190"/>
                  <a:pt x="11903627" y="14529578"/>
                </a:cubicBezTo>
                <a:lnTo>
                  <a:pt x="11904536" y="14537811"/>
                </a:lnTo>
                <a:cubicBezTo>
                  <a:pt x="11905159" y="14543412"/>
                  <a:pt x="11909466" y="14547767"/>
                  <a:pt x="11914634" y="14550304"/>
                </a:cubicBezTo>
                <a:cubicBezTo>
                  <a:pt x="11908795" y="14554326"/>
                  <a:pt x="11905828" y="14561218"/>
                  <a:pt x="11906690" y="14568973"/>
                </a:cubicBezTo>
                <a:lnTo>
                  <a:pt x="11906977" y="14571414"/>
                </a:lnTo>
                <a:cubicBezTo>
                  <a:pt x="11903148" y="14575148"/>
                  <a:pt x="11900755" y="14580127"/>
                  <a:pt x="11901426" y="14585727"/>
                </a:cubicBezTo>
                <a:cubicBezTo>
                  <a:pt x="11902622" y="14595491"/>
                  <a:pt x="11911093" y="14604012"/>
                  <a:pt x="11921477" y="14602863"/>
                </a:cubicBezTo>
                <a:lnTo>
                  <a:pt x="11929709" y="14601906"/>
                </a:lnTo>
                <a:cubicBezTo>
                  <a:pt x="11939328" y="14600804"/>
                  <a:pt x="11948038" y="14592045"/>
                  <a:pt x="11946794" y="14581802"/>
                </a:cubicBezTo>
                <a:close/>
                <a:moveTo>
                  <a:pt x="11963688" y="14312401"/>
                </a:moveTo>
                <a:cubicBezTo>
                  <a:pt x="11958663" y="14306178"/>
                  <a:pt x="11952202" y="14305604"/>
                  <a:pt x="11944832" y="14305652"/>
                </a:cubicBezTo>
                <a:cubicBezTo>
                  <a:pt x="11950623" y="14305652"/>
                  <a:pt x="11944210" y="14305509"/>
                  <a:pt x="11943061" y="14305413"/>
                </a:cubicBezTo>
                <a:cubicBezTo>
                  <a:pt x="11941578" y="14305270"/>
                  <a:pt x="11940094" y="14304982"/>
                  <a:pt x="11938563" y="14304791"/>
                </a:cubicBezTo>
                <a:cubicBezTo>
                  <a:pt x="11938323" y="14304742"/>
                  <a:pt x="11938179" y="14304742"/>
                  <a:pt x="11937988" y="14304696"/>
                </a:cubicBezTo>
                <a:cubicBezTo>
                  <a:pt x="11937510" y="14304551"/>
                  <a:pt x="11937079" y="14304360"/>
                  <a:pt x="11936601" y="14304216"/>
                </a:cubicBezTo>
                <a:cubicBezTo>
                  <a:pt x="11930283" y="14297276"/>
                  <a:pt x="11918750" y="14296654"/>
                  <a:pt x="11911619" y="14302398"/>
                </a:cubicBezTo>
                <a:cubicBezTo>
                  <a:pt x="11903483" y="14308955"/>
                  <a:pt x="11902813" y="14320491"/>
                  <a:pt x="11908795" y="14328629"/>
                </a:cubicBezTo>
                <a:cubicBezTo>
                  <a:pt x="11909417" y="14329490"/>
                  <a:pt x="11910231" y="14330112"/>
                  <a:pt x="11910901" y="14330879"/>
                </a:cubicBezTo>
                <a:cubicBezTo>
                  <a:pt x="11907599" y="14335713"/>
                  <a:pt x="11906499" y="14342079"/>
                  <a:pt x="11908413" y="14347489"/>
                </a:cubicBezTo>
                <a:cubicBezTo>
                  <a:pt x="11905493" y="14344329"/>
                  <a:pt x="11901043" y="14342510"/>
                  <a:pt x="11895108" y="14343181"/>
                </a:cubicBezTo>
                <a:cubicBezTo>
                  <a:pt x="11871562" y="14345813"/>
                  <a:pt x="11871036" y="14383150"/>
                  <a:pt x="11894869" y="14380469"/>
                </a:cubicBezTo>
                <a:cubicBezTo>
                  <a:pt x="11909944" y="14378794"/>
                  <a:pt x="11915543" y="14362902"/>
                  <a:pt x="11911428" y="14352419"/>
                </a:cubicBezTo>
                <a:cubicBezTo>
                  <a:pt x="11916644" y="14359264"/>
                  <a:pt x="11925019" y="14361850"/>
                  <a:pt x="11933490" y="14358785"/>
                </a:cubicBezTo>
                <a:cubicBezTo>
                  <a:pt x="11944545" y="14354813"/>
                  <a:pt x="11957179" y="14348685"/>
                  <a:pt x="11962539" y="14337628"/>
                </a:cubicBezTo>
                <a:cubicBezTo>
                  <a:pt x="11963544" y="14336432"/>
                  <a:pt x="11964454" y="14335139"/>
                  <a:pt x="11965219" y="14333751"/>
                </a:cubicBezTo>
                <a:cubicBezTo>
                  <a:pt x="11969096" y="14326906"/>
                  <a:pt x="11968761" y="14318624"/>
                  <a:pt x="11963688" y="14312401"/>
                </a:cubicBezTo>
                <a:close/>
                <a:moveTo>
                  <a:pt x="11986229" y="14041518"/>
                </a:moveTo>
                <a:cubicBezTo>
                  <a:pt x="11983692" y="14031035"/>
                  <a:pt x="11974743" y="14025626"/>
                  <a:pt x="11964358" y="14026775"/>
                </a:cubicBezTo>
                <a:lnTo>
                  <a:pt x="11956126" y="14027732"/>
                </a:lnTo>
                <a:cubicBezTo>
                  <a:pt x="11946411" y="14028785"/>
                  <a:pt x="11939185" y="14040370"/>
                  <a:pt x="11941386" y="14049608"/>
                </a:cubicBezTo>
                <a:cubicBezTo>
                  <a:pt x="11943923" y="14060090"/>
                  <a:pt x="11952872" y="14065500"/>
                  <a:pt x="11963257" y="14064350"/>
                </a:cubicBezTo>
                <a:lnTo>
                  <a:pt x="11971489" y="14063442"/>
                </a:lnTo>
                <a:cubicBezTo>
                  <a:pt x="11981203" y="14062292"/>
                  <a:pt x="11988478" y="14050756"/>
                  <a:pt x="11986229" y="14041518"/>
                </a:cubicBezTo>
                <a:close/>
                <a:moveTo>
                  <a:pt x="12004558" y="13873358"/>
                </a:moveTo>
                <a:cubicBezTo>
                  <a:pt x="12010875" y="13865556"/>
                  <a:pt x="12009726" y="13853398"/>
                  <a:pt x="12001878" y="13847127"/>
                </a:cubicBezTo>
                <a:lnTo>
                  <a:pt x="11992737" y="13839803"/>
                </a:lnTo>
                <a:cubicBezTo>
                  <a:pt x="11984889" y="13833532"/>
                  <a:pt x="11972924" y="13834634"/>
                  <a:pt x="11966511" y="13842532"/>
                </a:cubicBezTo>
                <a:cubicBezTo>
                  <a:pt x="11960194" y="13850334"/>
                  <a:pt x="11961295" y="13862493"/>
                  <a:pt x="11969191" y="13868763"/>
                </a:cubicBezTo>
                <a:cubicBezTo>
                  <a:pt x="11972254" y="13871205"/>
                  <a:pt x="11975317" y="13873646"/>
                  <a:pt x="11978332" y="13876087"/>
                </a:cubicBezTo>
                <a:cubicBezTo>
                  <a:pt x="11986180" y="13882310"/>
                  <a:pt x="11998145" y="13881209"/>
                  <a:pt x="12004558" y="13873358"/>
                </a:cubicBezTo>
                <a:close/>
                <a:moveTo>
                  <a:pt x="11999437" y="14363286"/>
                </a:moveTo>
                <a:lnTo>
                  <a:pt x="12008578" y="14370561"/>
                </a:lnTo>
                <a:cubicBezTo>
                  <a:pt x="12016474" y="14376832"/>
                  <a:pt x="12028438" y="14375730"/>
                  <a:pt x="12034804" y="14367880"/>
                </a:cubicBezTo>
                <a:cubicBezTo>
                  <a:pt x="12041120" y="14360078"/>
                  <a:pt x="12040020" y="14347919"/>
                  <a:pt x="12032124" y="14341648"/>
                </a:cubicBezTo>
                <a:cubicBezTo>
                  <a:pt x="12029060" y="14339207"/>
                  <a:pt x="12026046" y="14336766"/>
                  <a:pt x="12022982" y="14334325"/>
                </a:cubicBezTo>
                <a:cubicBezTo>
                  <a:pt x="12015086" y="14328054"/>
                  <a:pt x="12003122" y="14329155"/>
                  <a:pt x="11996757" y="14337006"/>
                </a:cubicBezTo>
                <a:cubicBezTo>
                  <a:pt x="11990392" y="14344808"/>
                  <a:pt x="11991540" y="14356966"/>
                  <a:pt x="11999437" y="14363286"/>
                </a:cubicBezTo>
                <a:close/>
                <a:moveTo>
                  <a:pt x="12015373" y="14467158"/>
                </a:moveTo>
                <a:cubicBezTo>
                  <a:pt x="12025471" y="14465962"/>
                  <a:pt x="12032793" y="14456436"/>
                  <a:pt x="12031645" y="14446384"/>
                </a:cubicBezTo>
                <a:lnTo>
                  <a:pt x="12030735" y="14438151"/>
                </a:lnTo>
                <a:cubicBezTo>
                  <a:pt x="12029635" y="14428146"/>
                  <a:pt x="12019920" y="14420678"/>
                  <a:pt x="12010013" y="14421876"/>
                </a:cubicBezTo>
                <a:cubicBezTo>
                  <a:pt x="11999916" y="14423072"/>
                  <a:pt x="11992593" y="14432598"/>
                  <a:pt x="11993742" y="14442650"/>
                </a:cubicBezTo>
                <a:lnTo>
                  <a:pt x="11994699" y="14450883"/>
                </a:lnTo>
                <a:cubicBezTo>
                  <a:pt x="11995752" y="14460888"/>
                  <a:pt x="12005467" y="14468354"/>
                  <a:pt x="12015373" y="14467158"/>
                </a:cubicBezTo>
                <a:close/>
                <a:moveTo>
                  <a:pt x="12050070" y="14535945"/>
                </a:moveTo>
                <a:cubicBezTo>
                  <a:pt x="12048299" y="14525893"/>
                  <a:pt x="12039589" y="14518665"/>
                  <a:pt x="12029204" y="14519813"/>
                </a:cubicBezTo>
                <a:lnTo>
                  <a:pt x="12020973" y="14520770"/>
                </a:lnTo>
                <a:cubicBezTo>
                  <a:pt x="12011305" y="14521823"/>
                  <a:pt x="12003122" y="14531780"/>
                  <a:pt x="12004845" y="14541640"/>
                </a:cubicBezTo>
                <a:cubicBezTo>
                  <a:pt x="12006616" y="14551740"/>
                  <a:pt x="12015326" y="14558920"/>
                  <a:pt x="12025711" y="14557772"/>
                </a:cubicBezTo>
                <a:lnTo>
                  <a:pt x="12033942" y="14556815"/>
                </a:lnTo>
                <a:cubicBezTo>
                  <a:pt x="12043609" y="14555762"/>
                  <a:pt x="12051745" y="14545757"/>
                  <a:pt x="12050070" y="14535945"/>
                </a:cubicBezTo>
                <a:close/>
                <a:moveTo>
                  <a:pt x="12039924" y="14475536"/>
                </a:moveTo>
                <a:cubicBezTo>
                  <a:pt x="12016044" y="14478216"/>
                  <a:pt x="12020207" y="14515265"/>
                  <a:pt x="12044088" y="14512585"/>
                </a:cubicBezTo>
                <a:cubicBezTo>
                  <a:pt x="12067969" y="14509904"/>
                  <a:pt x="12063805" y="14472807"/>
                  <a:pt x="12039924" y="14475536"/>
                </a:cubicBezTo>
                <a:close/>
                <a:moveTo>
                  <a:pt x="12119797" y="14483386"/>
                </a:moveTo>
                <a:cubicBezTo>
                  <a:pt x="12117645" y="14477258"/>
                  <a:pt x="12113529" y="14473669"/>
                  <a:pt x="12108503" y="14471897"/>
                </a:cubicBezTo>
                <a:cubicBezTo>
                  <a:pt x="12105153" y="14466296"/>
                  <a:pt x="12099219" y="14462324"/>
                  <a:pt x="12092375" y="14462802"/>
                </a:cubicBezTo>
                <a:cubicBezTo>
                  <a:pt x="12090126" y="14462946"/>
                  <a:pt x="12087877" y="14463569"/>
                  <a:pt x="12085819" y="14464429"/>
                </a:cubicBezTo>
                <a:cubicBezTo>
                  <a:pt x="12084049" y="14464143"/>
                  <a:pt x="12082229" y="14463998"/>
                  <a:pt x="12080268" y="14464238"/>
                </a:cubicBezTo>
                <a:cubicBezTo>
                  <a:pt x="12059307" y="14466584"/>
                  <a:pt x="12063614" y="14495017"/>
                  <a:pt x="12081081" y="14499947"/>
                </a:cubicBezTo>
                <a:cubicBezTo>
                  <a:pt x="12081655" y="14500618"/>
                  <a:pt x="12082134" y="14501336"/>
                  <a:pt x="12082851" y="14501959"/>
                </a:cubicBezTo>
                <a:cubicBezTo>
                  <a:pt x="12089840" y="14508229"/>
                  <a:pt x="12098645" y="14508180"/>
                  <a:pt x="12107307" y="14506698"/>
                </a:cubicBezTo>
                <a:cubicBezTo>
                  <a:pt x="12116926" y="14504926"/>
                  <a:pt x="12122813" y="14492097"/>
                  <a:pt x="12119797" y="14483386"/>
                </a:cubicBezTo>
                <a:close/>
                <a:moveTo>
                  <a:pt x="12123482" y="14363094"/>
                </a:moveTo>
                <a:cubicBezTo>
                  <a:pt x="12113720" y="14357733"/>
                  <a:pt x="12104388" y="14361083"/>
                  <a:pt x="12097832" y="14369269"/>
                </a:cubicBezTo>
                <a:lnTo>
                  <a:pt x="12090509" y="14378411"/>
                </a:lnTo>
                <a:cubicBezTo>
                  <a:pt x="12084383" y="14386070"/>
                  <a:pt x="12088642" y="14399617"/>
                  <a:pt x="12096682" y="14404069"/>
                </a:cubicBezTo>
                <a:cubicBezTo>
                  <a:pt x="12106446" y="14409430"/>
                  <a:pt x="12115778" y="14406079"/>
                  <a:pt x="12122334" y="14397894"/>
                </a:cubicBezTo>
                <a:cubicBezTo>
                  <a:pt x="12124775" y="14394830"/>
                  <a:pt x="12127215" y="14391767"/>
                  <a:pt x="12129657" y="14388751"/>
                </a:cubicBezTo>
                <a:cubicBezTo>
                  <a:pt x="12135782" y="14381091"/>
                  <a:pt x="12131522" y="14367545"/>
                  <a:pt x="12123482" y="14363094"/>
                </a:cubicBezTo>
                <a:close/>
                <a:moveTo>
                  <a:pt x="12137649" y="14278224"/>
                </a:moveTo>
                <a:lnTo>
                  <a:pt x="12145880" y="14277314"/>
                </a:lnTo>
                <a:cubicBezTo>
                  <a:pt x="12154494" y="14276309"/>
                  <a:pt x="12159997" y="14267502"/>
                  <a:pt x="12160237" y="14259221"/>
                </a:cubicBezTo>
                <a:cubicBezTo>
                  <a:pt x="12163683" y="14247733"/>
                  <a:pt x="12156695" y="14232749"/>
                  <a:pt x="12141142" y="14234473"/>
                </a:cubicBezTo>
                <a:cubicBezTo>
                  <a:pt x="12134872" y="14235190"/>
                  <a:pt x="12130662" y="14238302"/>
                  <a:pt x="12128077" y="14242418"/>
                </a:cubicBezTo>
                <a:cubicBezTo>
                  <a:pt x="12119223" y="14244764"/>
                  <a:pt x="12113672" y="14255295"/>
                  <a:pt x="12115490" y="14263816"/>
                </a:cubicBezTo>
                <a:cubicBezTo>
                  <a:pt x="12117788" y="14274539"/>
                  <a:pt x="12127598" y="14279372"/>
                  <a:pt x="12137649" y="14278224"/>
                </a:cubicBezTo>
                <a:close/>
                <a:moveTo>
                  <a:pt x="12160764" y="14405170"/>
                </a:moveTo>
                <a:cubicBezTo>
                  <a:pt x="12137266" y="14407802"/>
                  <a:pt x="12136356" y="14445139"/>
                  <a:pt x="12160142" y="14442459"/>
                </a:cubicBezTo>
                <a:cubicBezTo>
                  <a:pt x="12183688" y="14439826"/>
                  <a:pt x="12184596" y="14402489"/>
                  <a:pt x="12160764" y="14405170"/>
                </a:cubicBezTo>
                <a:close/>
                <a:moveTo>
                  <a:pt x="12227190" y="14331501"/>
                </a:moveTo>
                <a:cubicBezTo>
                  <a:pt x="12226759" y="14329299"/>
                  <a:pt x="12225084" y="14328150"/>
                  <a:pt x="12224031" y="14326427"/>
                </a:cubicBezTo>
                <a:cubicBezTo>
                  <a:pt x="12224796" y="14318864"/>
                  <a:pt x="12221254" y="14311539"/>
                  <a:pt x="12214028" y="14307807"/>
                </a:cubicBezTo>
                <a:cubicBezTo>
                  <a:pt x="12213550" y="14307519"/>
                  <a:pt x="12213502" y="14307519"/>
                  <a:pt x="12213214" y="14307376"/>
                </a:cubicBezTo>
                <a:cubicBezTo>
                  <a:pt x="12213071" y="14307280"/>
                  <a:pt x="12213023" y="14307232"/>
                  <a:pt x="12212928" y="14307137"/>
                </a:cubicBezTo>
                <a:cubicBezTo>
                  <a:pt x="12212928" y="14307137"/>
                  <a:pt x="12212928" y="14307137"/>
                  <a:pt x="12212928" y="14307137"/>
                </a:cubicBezTo>
                <a:cubicBezTo>
                  <a:pt x="12212545" y="14306035"/>
                  <a:pt x="12212209" y="14304934"/>
                  <a:pt x="12211970" y="14303786"/>
                </a:cubicBezTo>
                <a:cubicBezTo>
                  <a:pt x="12211156" y="14300434"/>
                  <a:pt x="12208907" y="14297993"/>
                  <a:pt x="12206181" y="14295983"/>
                </a:cubicBezTo>
                <a:cubicBezTo>
                  <a:pt x="12203070" y="14289473"/>
                  <a:pt x="12196800" y="14284925"/>
                  <a:pt x="12188856" y="14285213"/>
                </a:cubicBezTo>
                <a:cubicBezTo>
                  <a:pt x="12179332" y="14285596"/>
                  <a:pt x="12169809" y="14294547"/>
                  <a:pt x="12170957" y="14304599"/>
                </a:cubicBezTo>
                <a:lnTo>
                  <a:pt x="12171866" y="14312832"/>
                </a:lnTo>
                <a:cubicBezTo>
                  <a:pt x="12172680" y="14320252"/>
                  <a:pt x="12177130" y="14326714"/>
                  <a:pt x="12183688" y="14329395"/>
                </a:cubicBezTo>
                <a:cubicBezTo>
                  <a:pt x="12182395" y="14332698"/>
                  <a:pt x="12181677" y="14336192"/>
                  <a:pt x="12182299" y="14339495"/>
                </a:cubicBezTo>
                <a:cubicBezTo>
                  <a:pt x="12182778" y="14341984"/>
                  <a:pt x="12183734" y="14344091"/>
                  <a:pt x="12184979" y="14346004"/>
                </a:cubicBezTo>
                <a:cubicBezTo>
                  <a:pt x="12180001" y="14349404"/>
                  <a:pt x="12176796" y="14355004"/>
                  <a:pt x="12178423" y="14362902"/>
                </a:cubicBezTo>
                <a:cubicBezTo>
                  <a:pt x="12183304" y="14386070"/>
                  <a:pt x="12219819" y="14380614"/>
                  <a:pt x="12214938" y="14357254"/>
                </a:cubicBezTo>
                <a:cubicBezTo>
                  <a:pt x="12214603" y="14355627"/>
                  <a:pt x="12213790" y="14354477"/>
                  <a:pt x="12213168" y="14353137"/>
                </a:cubicBezTo>
                <a:cubicBezTo>
                  <a:pt x="12222690" y="14351319"/>
                  <a:pt x="12228912" y="14340548"/>
                  <a:pt x="12227190" y="14331501"/>
                </a:cubicBezTo>
                <a:close/>
                <a:moveTo>
                  <a:pt x="12249060" y="14240839"/>
                </a:moveTo>
                <a:cubicBezTo>
                  <a:pt x="12271553" y="14238302"/>
                  <a:pt x="12269208" y="14205561"/>
                  <a:pt x="12248869" y="14204077"/>
                </a:cubicBezTo>
                <a:cubicBezTo>
                  <a:pt x="12249204" y="14201636"/>
                  <a:pt x="12249060" y="14199195"/>
                  <a:pt x="12248342" y="14196897"/>
                </a:cubicBezTo>
                <a:cubicBezTo>
                  <a:pt x="12245088" y="14186893"/>
                  <a:pt x="12235755" y="14181915"/>
                  <a:pt x="12225609" y="14184020"/>
                </a:cubicBezTo>
                <a:lnTo>
                  <a:pt x="12217569" y="14185743"/>
                </a:lnTo>
                <a:cubicBezTo>
                  <a:pt x="12211301" y="14187036"/>
                  <a:pt x="12206658" y="14192732"/>
                  <a:pt x="12204936" y="14198955"/>
                </a:cubicBezTo>
                <a:lnTo>
                  <a:pt x="12203501" y="14186271"/>
                </a:lnTo>
                <a:cubicBezTo>
                  <a:pt x="12202973" y="14181675"/>
                  <a:pt x="12200676" y="14177319"/>
                  <a:pt x="12197422" y="14174111"/>
                </a:cubicBezTo>
                <a:cubicBezTo>
                  <a:pt x="12203022" y="14170282"/>
                  <a:pt x="12206467" y="14164347"/>
                  <a:pt x="12205941" y="14157358"/>
                </a:cubicBezTo>
                <a:cubicBezTo>
                  <a:pt x="12207759" y="14157645"/>
                  <a:pt x="12209578" y="14157981"/>
                  <a:pt x="12211444" y="14157550"/>
                </a:cubicBezTo>
                <a:lnTo>
                  <a:pt x="12219484" y="14155874"/>
                </a:lnTo>
                <a:cubicBezTo>
                  <a:pt x="12229247" y="14153816"/>
                  <a:pt x="12236713" y="14145486"/>
                  <a:pt x="12235276" y="14135052"/>
                </a:cubicBezTo>
                <a:cubicBezTo>
                  <a:pt x="12234033" y="14125717"/>
                  <a:pt x="12224270" y="14117150"/>
                  <a:pt x="12214507" y="14119208"/>
                </a:cubicBezTo>
                <a:lnTo>
                  <a:pt x="12206467" y="14120930"/>
                </a:lnTo>
                <a:cubicBezTo>
                  <a:pt x="12199240" y="14122463"/>
                  <a:pt x="12193306" y="14127441"/>
                  <a:pt x="12191297" y="14134142"/>
                </a:cubicBezTo>
                <a:cubicBezTo>
                  <a:pt x="12187946" y="14133185"/>
                  <a:pt x="12184453" y="14132802"/>
                  <a:pt x="12181199" y="14133759"/>
                </a:cubicBezTo>
                <a:cubicBezTo>
                  <a:pt x="12171005" y="14136727"/>
                  <a:pt x="12166601" y="14146874"/>
                  <a:pt x="12168659" y="14156688"/>
                </a:cubicBezTo>
                <a:lnTo>
                  <a:pt x="12170334" y="14164730"/>
                </a:lnTo>
                <a:cubicBezTo>
                  <a:pt x="12170957" y="14167793"/>
                  <a:pt x="12172775" y="14170234"/>
                  <a:pt x="12174977" y="14172340"/>
                </a:cubicBezTo>
                <a:cubicBezTo>
                  <a:pt x="12169473" y="14175931"/>
                  <a:pt x="12165502" y="14181866"/>
                  <a:pt x="12166315" y="14188903"/>
                </a:cubicBezTo>
                <a:lnTo>
                  <a:pt x="12166889" y="14193882"/>
                </a:lnTo>
                <a:cubicBezTo>
                  <a:pt x="12163061" y="14191105"/>
                  <a:pt x="12158323" y="14189717"/>
                  <a:pt x="12153393" y="14190818"/>
                </a:cubicBezTo>
                <a:cubicBezTo>
                  <a:pt x="12143917" y="14192923"/>
                  <a:pt x="12136260" y="14202066"/>
                  <a:pt x="12138366" y="14212215"/>
                </a:cubicBezTo>
                <a:lnTo>
                  <a:pt x="12140041" y="14220256"/>
                </a:lnTo>
                <a:cubicBezTo>
                  <a:pt x="12142051" y="14229686"/>
                  <a:pt x="12151480" y="14237488"/>
                  <a:pt x="12161433" y="14235239"/>
                </a:cubicBezTo>
                <a:cubicBezTo>
                  <a:pt x="12169235" y="14233516"/>
                  <a:pt x="12175455" y="14226957"/>
                  <a:pt x="12176365" y="14219107"/>
                </a:cubicBezTo>
                <a:cubicBezTo>
                  <a:pt x="12179715" y="14221596"/>
                  <a:pt x="12183639" y="14223177"/>
                  <a:pt x="12188090" y="14222649"/>
                </a:cubicBezTo>
                <a:cubicBezTo>
                  <a:pt x="12195890" y="14221741"/>
                  <a:pt x="12202830" y="14215995"/>
                  <a:pt x="12204743" y="14208481"/>
                </a:cubicBezTo>
                <a:cubicBezTo>
                  <a:pt x="12207999" y="14218485"/>
                  <a:pt x="12217330" y="14223463"/>
                  <a:pt x="12227476" y="14221356"/>
                </a:cubicBezTo>
                <a:lnTo>
                  <a:pt x="12229534" y="14220927"/>
                </a:lnTo>
                <a:cubicBezTo>
                  <a:pt x="12228865" y="14231313"/>
                  <a:pt x="12235660" y="14242323"/>
                  <a:pt x="12249060" y="14240839"/>
                </a:cubicBezTo>
                <a:close/>
                <a:moveTo>
                  <a:pt x="12274759" y="14301393"/>
                </a:moveTo>
                <a:lnTo>
                  <a:pt x="12273849" y="14293158"/>
                </a:lnTo>
                <a:cubicBezTo>
                  <a:pt x="12272749" y="14283442"/>
                  <a:pt x="12261647" y="14275926"/>
                  <a:pt x="12252218" y="14278033"/>
                </a:cubicBezTo>
                <a:cubicBezTo>
                  <a:pt x="12241834" y="14280331"/>
                  <a:pt x="12235947" y="14289234"/>
                  <a:pt x="12237096" y="14299621"/>
                </a:cubicBezTo>
                <a:lnTo>
                  <a:pt x="12238005" y="14307854"/>
                </a:lnTo>
                <a:cubicBezTo>
                  <a:pt x="12239106" y="14317571"/>
                  <a:pt x="12250208" y="14325087"/>
                  <a:pt x="12259589" y="14322981"/>
                </a:cubicBezTo>
                <a:cubicBezTo>
                  <a:pt x="12270021" y="14320683"/>
                  <a:pt x="12275908" y="14311779"/>
                  <a:pt x="12274759" y="14301393"/>
                </a:cubicBezTo>
                <a:close/>
                <a:moveTo>
                  <a:pt x="12392584" y="14162623"/>
                </a:moveTo>
                <a:cubicBezTo>
                  <a:pt x="12392296" y="14161044"/>
                  <a:pt x="12391482" y="14159799"/>
                  <a:pt x="12390860" y="14158507"/>
                </a:cubicBezTo>
                <a:cubicBezTo>
                  <a:pt x="12392010" y="14155492"/>
                  <a:pt x="12392679" y="14152189"/>
                  <a:pt x="12392296" y="14148598"/>
                </a:cubicBezTo>
                <a:lnTo>
                  <a:pt x="12391388" y="14140365"/>
                </a:lnTo>
                <a:cubicBezTo>
                  <a:pt x="12390286" y="14130648"/>
                  <a:pt x="12378992" y="14123276"/>
                  <a:pt x="12369660" y="14125430"/>
                </a:cubicBezTo>
                <a:cubicBezTo>
                  <a:pt x="12359228" y="14127872"/>
                  <a:pt x="12353532" y="14136774"/>
                  <a:pt x="12354728" y="14147162"/>
                </a:cubicBezTo>
                <a:lnTo>
                  <a:pt x="12355255" y="14151997"/>
                </a:lnTo>
                <a:cubicBezTo>
                  <a:pt x="12349607" y="14156257"/>
                  <a:pt x="12346450" y="14164156"/>
                  <a:pt x="12347789" y="14170953"/>
                </a:cubicBezTo>
                <a:cubicBezTo>
                  <a:pt x="12348220" y="14173154"/>
                  <a:pt x="12349177" y="14174926"/>
                  <a:pt x="12350181" y="14176648"/>
                </a:cubicBezTo>
                <a:cubicBezTo>
                  <a:pt x="12349130" y="14176697"/>
                  <a:pt x="12348220" y="14176026"/>
                  <a:pt x="12347119" y="14176266"/>
                </a:cubicBezTo>
                <a:lnTo>
                  <a:pt x="12339079" y="14177941"/>
                </a:lnTo>
                <a:cubicBezTo>
                  <a:pt x="12329603" y="14179951"/>
                  <a:pt x="12323382" y="14191823"/>
                  <a:pt x="12326397" y="14200822"/>
                </a:cubicBezTo>
                <a:cubicBezTo>
                  <a:pt x="12328073" y="14205800"/>
                  <a:pt x="12331183" y="14209438"/>
                  <a:pt x="12335155" y="14211641"/>
                </a:cubicBezTo>
                <a:cubicBezTo>
                  <a:pt x="12330944" y="14211879"/>
                  <a:pt x="12326971" y="14213794"/>
                  <a:pt x="12323669" y="14217288"/>
                </a:cubicBezTo>
                <a:lnTo>
                  <a:pt x="12323335" y="14214416"/>
                </a:lnTo>
                <a:cubicBezTo>
                  <a:pt x="12322713" y="14208624"/>
                  <a:pt x="12318980" y="14203694"/>
                  <a:pt x="12314194" y="14200534"/>
                </a:cubicBezTo>
                <a:cubicBezTo>
                  <a:pt x="12319219" y="14196897"/>
                  <a:pt x="12322521" y="14191010"/>
                  <a:pt x="12320846" y="14183015"/>
                </a:cubicBezTo>
                <a:cubicBezTo>
                  <a:pt x="12320415" y="14181005"/>
                  <a:pt x="12319505" y="14179520"/>
                  <a:pt x="12318692" y="14177989"/>
                </a:cubicBezTo>
                <a:cubicBezTo>
                  <a:pt x="12317975" y="14175021"/>
                  <a:pt x="12316682" y="14172197"/>
                  <a:pt x="12314194" y="14169756"/>
                </a:cubicBezTo>
                <a:cubicBezTo>
                  <a:pt x="12307684" y="14163245"/>
                  <a:pt x="12294141" y="14161906"/>
                  <a:pt x="12287825" y="14169803"/>
                </a:cubicBezTo>
                <a:lnTo>
                  <a:pt x="12280502" y="14178946"/>
                </a:lnTo>
                <a:cubicBezTo>
                  <a:pt x="12279593" y="14180094"/>
                  <a:pt x="12279018" y="14181435"/>
                  <a:pt x="12278301" y="14182680"/>
                </a:cubicBezTo>
                <a:cubicBezTo>
                  <a:pt x="12278396" y="14181244"/>
                  <a:pt x="12278683" y="14179808"/>
                  <a:pt x="12278540" y="14178229"/>
                </a:cubicBezTo>
                <a:lnTo>
                  <a:pt x="12277630" y="14169994"/>
                </a:lnTo>
                <a:cubicBezTo>
                  <a:pt x="12276529" y="14160279"/>
                  <a:pt x="12265235" y="14152906"/>
                  <a:pt x="12255903" y="14155061"/>
                </a:cubicBezTo>
                <a:cubicBezTo>
                  <a:pt x="12245471" y="14157502"/>
                  <a:pt x="12239776" y="14166357"/>
                  <a:pt x="12240972" y="14176792"/>
                </a:cubicBezTo>
                <a:lnTo>
                  <a:pt x="12241881" y="14185026"/>
                </a:lnTo>
                <a:cubicBezTo>
                  <a:pt x="12242982" y="14194742"/>
                  <a:pt x="12254276" y="14202115"/>
                  <a:pt x="12263608" y="14199960"/>
                </a:cubicBezTo>
                <a:cubicBezTo>
                  <a:pt x="12268777" y="14198764"/>
                  <a:pt x="12272749" y="14195987"/>
                  <a:pt x="12275333" y="14192206"/>
                </a:cubicBezTo>
                <a:cubicBezTo>
                  <a:pt x="12275190" y="14196848"/>
                  <a:pt x="12276769" y="14201492"/>
                  <a:pt x="12280598" y="14205321"/>
                </a:cubicBezTo>
                <a:cubicBezTo>
                  <a:pt x="12282368" y="14207093"/>
                  <a:pt x="12284714" y="14208433"/>
                  <a:pt x="12287251" y="14209343"/>
                </a:cubicBezTo>
                <a:cubicBezTo>
                  <a:pt x="12286293" y="14211784"/>
                  <a:pt x="12285813" y="14214464"/>
                  <a:pt x="12286149" y="14217336"/>
                </a:cubicBezTo>
                <a:lnTo>
                  <a:pt x="12287058" y="14225569"/>
                </a:lnTo>
                <a:cubicBezTo>
                  <a:pt x="12287442" y="14229015"/>
                  <a:pt x="12289069" y="14232127"/>
                  <a:pt x="12291079" y="14234904"/>
                </a:cubicBezTo>
                <a:cubicBezTo>
                  <a:pt x="12288590" y="14238638"/>
                  <a:pt x="12287297" y="14243137"/>
                  <a:pt x="12288350" y="14247780"/>
                </a:cubicBezTo>
                <a:cubicBezTo>
                  <a:pt x="12290456" y="14257306"/>
                  <a:pt x="12299644" y="14264870"/>
                  <a:pt x="12309742" y="14262763"/>
                </a:cubicBezTo>
                <a:lnTo>
                  <a:pt x="12317784" y="14261088"/>
                </a:lnTo>
                <a:cubicBezTo>
                  <a:pt x="12324291" y="14259700"/>
                  <a:pt x="12329939" y="14254770"/>
                  <a:pt x="12332140" y="14248546"/>
                </a:cubicBezTo>
                <a:lnTo>
                  <a:pt x="12335011" y="14250413"/>
                </a:lnTo>
                <a:cubicBezTo>
                  <a:pt x="12343339" y="14255870"/>
                  <a:pt x="12354202" y="14256157"/>
                  <a:pt x="12360998" y="14247828"/>
                </a:cubicBezTo>
                <a:cubicBezTo>
                  <a:pt x="12366789" y="14240791"/>
                  <a:pt x="12366837" y="14227293"/>
                  <a:pt x="12358414" y="14221836"/>
                </a:cubicBezTo>
                <a:lnTo>
                  <a:pt x="12348699" y="14215469"/>
                </a:lnTo>
                <a:cubicBezTo>
                  <a:pt x="12347455" y="14214656"/>
                  <a:pt x="12346114" y="14214273"/>
                  <a:pt x="12344775" y="14213699"/>
                </a:cubicBezTo>
                <a:cubicBezTo>
                  <a:pt x="12346257" y="14213699"/>
                  <a:pt x="12347694" y="14213794"/>
                  <a:pt x="12349177" y="14213508"/>
                </a:cubicBezTo>
                <a:lnTo>
                  <a:pt x="12357217" y="14211784"/>
                </a:lnTo>
                <a:cubicBezTo>
                  <a:pt x="12366692" y="14209774"/>
                  <a:pt x="12372914" y="14197950"/>
                  <a:pt x="12369899" y="14188951"/>
                </a:cubicBezTo>
                <a:cubicBezTo>
                  <a:pt x="12369372" y="14187371"/>
                  <a:pt x="12367890" y="14186797"/>
                  <a:pt x="12367076" y="14185456"/>
                </a:cubicBezTo>
                <a:cubicBezTo>
                  <a:pt x="12367937" y="14185456"/>
                  <a:pt x="12368798" y="14185695"/>
                  <a:pt x="12369660" y="14185552"/>
                </a:cubicBezTo>
                <a:lnTo>
                  <a:pt x="12377891" y="14184642"/>
                </a:lnTo>
                <a:cubicBezTo>
                  <a:pt x="12387989" y="14183494"/>
                  <a:pt x="12394450" y="14171910"/>
                  <a:pt x="12392584" y="14162623"/>
                </a:cubicBezTo>
                <a:close/>
                <a:moveTo>
                  <a:pt x="12397561" y="14044821"/>
                </a:moveTo>
                <a:cubicBezTo>
                  <a:pt x="12403829" y="14036970"/>
                  <a:pt x="12404979" y="14026008"/>
                  <a:pt x="12397273" y="14018446"/>
                </a:cubicBezTo>
                <a:cubicBezTo>
                  <a:pt x="12394976" y="14016244"/>
                  <a:pt x="12391865" y="14014903"/>
                  <a:pt x="12388563" y="14014090"/>
                </a:cubicBezTo>
                <a:cubicBezTo>
                  <a:pt x="12391482" y="14009685"/>
                  <a:pt x="12392823" y="14004181"/>
                  <a:pt x="12391243" y="13999203"/>
                </a:cubicBezTo>
                <a:cubicBezTo>
                  <a:pt x="12388132" y="13989246"/>
                  <a:pt x="12378801" y="13983933"/>
                  <a:pt x="12368655" y="13986087"/>
                </a:cubicBezTo>
                <a:lnTo>
                  <a:pt x="12360615" y="13987763"/>
                </a:lnTo>
                <a:cubicBezTo>
                  <a:pt x="12351140" y="13989773"/>
                  <a:pt x="12344630" y="14001166"/>
                  <a:pt x="12347501" y="14010356"/>
                </a:cubicBezTo>
                <a:cubicBezTo>
                  <a:pt x="12350278" y="14019259"/>
                  <a:pt x="12358126" y="14024141"/>
                  <a:pt x="12367028" y="14023567"/>
                </a:cubicBezTo>
                <a:lnTo>
                  <a:pt x="12363581" y="14027875"/>
                </a:lnTo>
                <a:cubicBezTo>
                  <a:pt x="12357983" y="14034864"/>
                  <a:pt x="12356882" y="14044198"/>
                  <a:pt x="12362051" y="14051523"/>
                </a:cubicBezTo>
                <a:cubicBezTo>
                  <a:pt x="12364922" y="14057984"/>
                  <a:pt x="12371096" y="14062771"/>
                  <a:pt x="12380237" y="14061718"/>
                </a:cubicBezTo>
                <a:cubicBezTo>
                  <a:pt x="12389664" y="14060665"/>
                  <a:pt x="12394545" y="14054250"/>
                  <a:pt x="12395743" y="14046975"/>
                </a:cubicBezTo>
                <a:lnTo>
                  <a:pt x="12397561" y="14044821"/>
                </a:lnTo>
                <a:close/>
                <a:moveTo>
                  <a:pt x="12417708" y="14086801"/>
                </a:moveTo>
                <a:cubicBezTo>
                  <a:pt x="12408185" y="14087184"/>
                  <a:pt x="12398757" y="14096183"/>
                  <a:pt x="12399905" y="14106235"/>
                </a:cubicBezTo>
                <a:lnTo>
                  <a:pt x="12401772" y="14122702"/>
                </a:lnTo>
                <a:cubicBezTo>
                  <a:pt x="12402873" y="14132706"/>
                  <a:pt x="12410673" y="14140987"/>
                  <a:pt x="12421202" y="14140508"/>
                </a:cubicBezTo>
                <a:cubicBezTo>
                  <a:pt x="12430726" y="14140125"/>
                  <a:pt x="12440153" y="14131127"/>
                  <a:pt x="12439005" y="14121075"/>
                </a:cubicBezTo>
                <a:lnTo>
                  <a:pt x="12437139" y="14104607"/>
                </a:lnTo>
                <a:cubicBezTo>
                  <a:pt x="12435989" y="14094652"/>
                  <a:pt x="12428237" y="14086370"/>
                  <a:pt x="12417708" y="14086801"/>
                </a:cubicBezTo>
                <a:close/>
                <a:moveTo>
                  <a:pt x="12442547" y="13984795"/>
                </a:moveTo>
                <a:lnTo>
                  <a:pt x="12432832" y="13978477"/>
                </a:lnTo>
                <a:cubicBezTo>
                  <a:pt x="12424504" y="13973019"/>
                  <a:pt x="12413450" y="13973210"/>
                  <a:pt x="12406894" y="13981492"/>
                </a:cubicBezTo>
                <a:cubicBezTo>
                  <a:pt x="12401149" y="13988768"/>
                  <a:pt x="12401534" y="14001980"/>
                  <a:pt x="12409956" y="14007436"/>
                </a:cubicBezTo>
                <a:cubicBezTo>
                  <a:pt x="12413210" y="14009542"/>
                  <a:pt x="12416416" y="14011649"/>
                  <a:pt x="12419671" y="14013755"/>
                </a:cubicBezTo>
                <a:cubicBezTo>
                  <a:pt x="12428046" y="14019211"/>
                  <a:pt x="12439053" y="14019020"/>
                  <a:pt x="12445610" y="14010692"/>
                </a:cubicBezTo>
                <a:cubicBezTo>
                  <a:pt x="12451352" y="14003464"/>
                  <a:pt x="12450921" y="13990252"/>
                  <a:pt x="12442547" y="13984795"/>
                </a:cubicBezTo>
                <a:close/>
                <a:moveTo>
                  <a:pt x="12468676" y="13889155"/>
                </a:moveTo>
                <a:lnTo>
                  <a:pt x="12467001" y="13881160"/>
                </a:lnTo>
                <a:cubicBezTo>
                  <a:pt x="12464992" y="13871683"/>
                  <a:pt x="12452931" y="13865604"/>
                  <a:pt x="12444029" y="13868716"/>
                </a:cubicBezTo>
                <a:cubicBezTo>
                  <a:pt x="12435989" y="13871491"/>
                  <a:pt x="12432687" y="13878337"/>
                  <a:pt x="12432258" y="13885996"/>
                </a:cubicBezTo>
                <a:cubicBezTo>
                  <a:pt x="12430774" y="13885756"/>
                  <a:pt x="12429385" y="13885325"/>
                  <a:pt x="12427854" y="13885517"/>
                </a:cubicBezTo>
                <a:cubicBezTo>
                  <a:pt x="12418091" y="13886713"/>
                  <a:pt x="12409574" y="13895186"/>
                  <a:pt x="12410721" y="13905573"/>
                </a:cubicBezTo>
                <a:lnTo>
                  <a:pt x="12411678" y="13913807"/>
                </a:lnTo>
                <a:cubicBezTo>
                  <a:pt x="12412445" y="13920461"/>
                  <a:pt x="12416847" y="13926635"/>
                  <a:pt x="12422877" y="13929411"/>
                </a:cubicBezTo>
                <a:lnTo>
                  <a:pt x="12420723" y="13932140"/>
                </a:lnTo>
                <a:cubicBezTo>
                  <a:pt x="12414454" y="13939990"/>
                  <a:pt x="12413114" y="13950857"/>
                  <a:pt x="12420771" y="13958515"/>
                </a:cubicBezTo>
                <a:cubicBezTo>
                  <a:pt x="12427280" y="13965025"/>
                  <a:pt x="12440823" y="13966365"/>
                  <a:pt x="12447140" y="13958468"/>
                </a:cubicBezTo>
                <a:lnTo>
                  <a:pt x="12454463" y="13949325"/>
                </a:lnTo>
                <a:cubicBezTo>
                  <a:pt x="12460733" y="13941474"/>
                  <a:pt x="12462072" y="13930609"/>
                  <a:pt x="12454415" y="13922950"/>
                </a:cubicBezTo>
                <a:cubicBezTo>
                  <a:pt x="12452596" y="13921131"/>
                  <a:pt x="12450299" y="13919838"/>
                  <a:pt x="12447716" y="13918881"/>
                </a:cubicBezTo>
                <a:cubicBezTo>
                  <a:pt x="12448481" y="13916966"/>
                  <a:pt x="12448576" y="13914860"/>
                  <a:pt x="12448576" y="13912705"/>
                </a:cubicBezTo>
                <a:cubicBezTo>
                  <a:pt x="12451209" y="13913089"/>
                  <a:pt x="12453841" y="13913041"/>
                  <a:pt x="12456233" y="13912227"/>
                </a:cubicBezTo>
                <a:cubicBezTo>
                  <a:pt x="12466331" y="13908637"/>
                  <a:pt x="12470831" y="13899302"/>
                  <a:pt x="12468676" y="13889155"/>
                </a:cubicBezTo>
                <a:close/>
                <a:moveTo>
                  <a:pt x="12482795" y="13850095"/>
                </a:moveTo>
                <a:cubicBezTo>
                  <a:pt x="12493179" y="13847749"/>
                  <a:pt x="12499066" y="13838893"/>
                  <a:pt x="12497917" y="13828459"/>
                </a:cubicBezTo>
                <a:lnTo>
                  <a:pt x="12497008" y="13820226"/>
                </a:lnTo>
                <a:cubicBezTo>
                  <a:pt x="12495907" y="13810508"/>
                  <a:pt x="12484805" y="13802993"/>
                  <a:pt x="12475377" y="13805099"/>
                </a:cubicBezTo>
                <a:cubicBezTo>
                  <a:pt x="12464992" y="13807397"/>
                  <a:pt x="12459104" y="13816301"/>
                  <a:pt x="12460254" y="13826687"/>
                </a:cubicBezTo>
                <a:lnTo>
                  <a:pt x="12461162" y="13834920"/>
                </a:lnTo>
                <a:cubicBezTo>
                  <a:pt x="12462263" y="13844686"/>
                  <a:pt x="12473366" y="13852201"/>
                  <a:pt x="12482795" y="13850095"/>
                </a:cubicBezTo>
                <a:close/>
                <a:moveTo>
                  <a:pt x="12489782" y="13924386"/>
                </a:moveTo>
                <a:cubicBezTo>
                  <a:pt x="12513614" y="13921705"/>
                  <a:pt x="12509833" y="13884608"/>
                  <a:pt x="12485952" y="13887289"/>
                </a:cubicBezTo>
                <a:cubicBezTo>
                  <a:pt x="12462120" y="13889969"/>
                  <a:pt x="12465853" y="13927066"/>
                  <a:pt x="12489782" y="13924386"/>
                </a:cubicBezTo>
                <a:close/>
                <a:moveTo>
                  <a:pt x="12536826" y="13985608"/>
                </a:moveTo>
                <a:lnTo>
                  <a:pt x="12535150" y="13977567"/>
                </a:lnTo>
                <a:cubicBezTo>
                  <a:pt x="12533093" y="13967801"/>
                  <a:pt x="12520984" y="13962631"/>
                  <a:pt x="12512083" y="13965312"/>
                </a:cubicBezTo>
                <a:cubicBezTo>
                  <a:pt x="12501841" y="13968472"/>
                  <a:pt x="12497774" y="13978620"/>
                  <a:pt x="12499831" y="13988385"/>
                </a:cubicBezTo>
                <a:lnTo>
                  <a:pt x="12501507" y="13996427"/>
                </a:lnTo>
                <a:cubicBezTo>
                  <a:pt x="12503564" y="14006191"/>
                  <a:pt x="12515672" y="14011361"/>
                  <a:pt x="12524574" y="14008634"/>
                </a:cubicBezTo>
                <a:cubicBezTo>
                  <a:pt x="12534863" y="14005569"/>
                  <a:pt x="12538883" y="13995422"/>
                  <a:pt x="12536826" y="13985608"/>
                </a:cubicBezTo>
                <a:close/>
                <a:moveTo>
                  <a:pt x="12568698" y="13939225"/>
                </a:moveTo>
                <a:lnTo>
                  <a:pt x="12566831" y="13922758"/>
                </a:lnTo>
                <a:cubicBezTo>
                  <a:pt x="12565778" y="13913089"/>
                  <a:pt x="12557212" y="13904281"/>
                  <a:pt x="12546923" y="13905477"/>
                </a:cubicBezTo>
                <a:cubicBezTo>
                  <a:pt x="12537208" y="13906579"/>
                  <a:pt x="12528450" y="13915003"/>
                  <a:pt x="12529646" y="13925391"/>
                </a:cubicBezTo>
                <a:lnTo>
                  <a:pt x="12531512" y="13941857"/>
                </a:lnTo>
                <a:cubicBezTo>
                  <a:pt x="12532613" y="13951526"/>
                  <a:pt x="12541132" y="13960335"/>
                  <a:pt x="12551422" y="13959137"/>
                </a:cubicBezTo>
                <a:cubicBezTo>
                  <a:pt x="12561089" y="13958084"/>
                  <a:pt x="12569894" y="13949612"/>
                  <a:pt x="12568698" y="13939225"/>
                </a:cubicBezTo>
                <a:close/>
                <a:moveTo>
                  <a:pt x="12621006" y="13708071"/>
                </a:moveTo>
                <a:lnTo>
                  <a:pt x="12619331" y="13700077"/>
                </a:lnTo>
                <a:cubicBezTo>
                  <a:pt x="12617273" y="13690312"/>
                  <a:pt x="12605452" y="13684904"/>
                  <a:pt x="12596407" y="13687536"/>
                </a:cubicBezTo>
                <a:cubicBezTo>
                  <a:pt x="12587266" y="13690217"/>
                  <a:pt x="12583056" y="13698641"/>
                  <a:pt x="12583725" y="13707448"/>
                </a:cubicBezTo>
                <a:cubicBezTo>
                  <a:pt x="12581906" y="13707162"/>
                  <a:pt x="12580088" y="13706826"/>
                  <a:pt x="12578222" y="13707257"/>
                </a:cubicBezTo>
                <a:lnTo>
                  <a:pt x="12570182" y="13708933"/>
                </a:lnTo>
                <a:cubicBezTo>
                  <a:pt x="12560418" y="13710991"/>
                  <a:pt x="12552952" y="13719320"/>
                  <a:pt x="12554389" y="13729755"/>
                </a:cubicBezTo>
                <a:cubicBezTo>
                  <a:pt x="12555632" y="13739090"/>
                  <a:pt x="12565347" y="13747657"/>
                  <a:pt x="12575207" y="13745599"/>
                </a:cubicBezTo>
                <a:lnTo>
                  <a:pt x="12583247" y="13743877"/>
                </a:lnTo>
                <a:cubicBezTo>
                  <a:pt x="12590474" y="13742344"/>
                  <a:pt x="12596407" y="13737366"/>
                  <a:pt x="12598417" y="13730665"/>
                </a:cubicBezTo>
                <a:cubicBezTo>
                  <a:pt x="12601767" y="13731622"/>
                  <a:pt x="12605309" y="13732005"/>
                  <a:pt x="12608515" y="13731048"/>
                </a:cubicBezTo>
                <a:cubicBezTo>
                  <a:pt x="12618661" y="13728031"/>
                  <a:pt x="12623064" y="13717836"/>
                  <a:pt x="12621006" y="13708071"/>
                </a:cubicBezTo>
                <a:close/>
                <a:moveTo>
                  <a:pt x="12612870" y="13847845"/>
                </a:moveTo>
                <a:cubicBezTo>
                  <a:pt x="12617751" y="13871060"/>
                  <a:pt x="12652591" y="13858663"/>
                  <a:pt x="12647758" y="13835687"/>
                </a:cubicBezTo>
                <a:cubicBezTo>
                  <a:pt x="12642877" y="13812470"/>
                  <a:pt x="12608036" y="13824916"/>
                  <a:pt x="12612870" y="13847845"/>
                </a:cubicBezTo>
                <a:close/>
                <a:moveTo>
                  <a:pt x="12650533" y="13873741"/>
                </a:moveTo>
                <a:cubicBezTo>
                  <a:pt x="12642255" y="13868237"/>
                  <a:pt x="12630386" y="13870486"/>
                  <a:pt x="12624931" y="13878863"/>
                </a:cubicBezTo>
                <a:cubicBezTo>
                  <a:pt x="12622825" y="13882119"/>
                  <a:pt x="12620719" y="13885325"/>
                  <a:pt x="12618613" y="13888580"/>
                </a:cubicBezTo>
                <a:cubicBezTo>
                  <a:pt x="12613158" y="13896958"/>
                  <a:pt x="12615407" y="13908637"/>
                  <a:pt x="12623733" y="13914189"/>
                </a:cubicBezTo>
                <a:cubicBezTo>
                  <a:pt x="12632013" y="13919695"/>
                  <a:pt x="12643882" y="13917397"/>
                  <a:pt x="12649337" y="13909020"/>
                </a:cubicBezTo>
                <a:lnTo>
                  <a:pt x="12655702" y="13899302"/>
                </a:lnTo>
                <a:cubicBezTo>
                  <a:pt x="12661110" y="13891022"/>
                  <a:pt x="12658861" y="13879342"/>
                  <a:pt x="12650533" y="13873741"/>
                </a:cubicBezTo>
                <a:close/>
                <a:moveTo>
                  <a:pt x="12671782" y="13784563"/>
                </a:moveTo>
                <a:cubicBezTo>
                  <a:pt x="12668528" y="13782458"/>
                  <a:pt x="12665322" y="13780351"/>
                  <a:pt x="12662068" y="13778245"/>
                </a:cubicBezTo>
                <a:cubicBezTo>
                  <a:pt x="12653932" y="13772980"/>
                  <a:pt x="12641011" y="13778436"/>
                  <a:pt x="12637373" y="13786814"/>
                </a:cubicBezTo>
                <a:cubicBezTo>
                  <a:pt x="12632971" y="13796961"/>
                  <a:pt x="12637229" y="13805816"/>
                  <a:pt x="12645892" y="13811513"/>
                </a:cubicBezTo>
                <a:lnTo>
                  <a:pt x="12655607" y="13817831"/>
                </a:lnTo>
                <a:cubicBezTo>
                  <a:pt x="12663742" y="13823146"/>
                  <a:pt x="12676664" y="13817688"/>
                  <a:pt x="12680301" y="13809312"/>
                </a:cubicBezTo>
                <a:cubicBezTo>
                  <a:pt x="12684704" y="13799116"/>
                  <a:pt x="12680492" y="13790260"/>
                  <a:pt x="12671782" y="13784563"/>
                </a:cubicBezTo>
                <a:close/>
                <a:moveTo>
                  <a:pt x="12718443" y="13812710"/>
                </a:moveTo>
                <a:cubicBezTo>
                  <a:pt x="12713562" y="13789446"/>
                  <a:pt x="12678531" y="13801317"/>
                  <a:pt x="12683363" y="13824342"/>
                </a:cubicBezTo>
                <a:cubicBezTo>
                  <a:pt x="12688292" y="13847606"/>
                  <a:pt x="12723277" y="13835734"/>
                  <a:pt x="12718443" y="13812710"/>
                </a:cubicBezTo>
                <a:close/>
                <a:moveTo>
                  <a:pt x="12748498" y="13709507"/>
                </a:moveTo>
                <a:cubicBezTo>
                  <a:pt x="12757543" y="13706778"/>
                  <a:pt x="12761850" y="13694764"/>
                  <a:pt x="12758978" y="13686483"/>
                </a:cubicBezTo>
                <a:cubicBezTo>
                  <a:pt x="12755389" y="13676095"/>
                  <a:pt x="12745291" y="13673032"/>
                  <a:pt x="12735481" y="13675090"/>
                </a:cubicBezTo>
                <a:lnTo>
                  <a:pt x="12727441" y="13676766"/>
                </a:lnTo>
                <a:cubicBezTo>
                  <a:pt x="12717677" y="13678824"/>
                  <a:pt x="12713083" y="13691701"/>
                  <a:pt x="12716050" y="13700269"/>
                </a:cubicBezTo>
                <a:cubicBezTo>
                  <a:pt x="12718300" y="13706778"/>
                  <a:pt x="12723180" y="13710129"/>
                  <a:pt x="12728876" y="13711422"/>
                </a:cubicBezTo>
                <a:cubicBezTo>
                  <a:pt x="12723708" y="13715012"/>
                  <a:pt x="12720309" y="13720996"/>
                  <a:pt x="12721984" y="13729084"/>
                </a:cubicBezTo>
                <a:cubicBezTo>
                  <a:pt x="12726913" y="13752349"/>
                  <a:pt x="12763094" y="13745121"/>
                  <a:pt x="12758212" y="13721856"/>
                </a:cubicBezTo>
                <a:cubicBezTo>
                  <a:pt x="12756824" y="13715490"/>
                  <a:pt x="12753043" y="13711613"/>
                  <a:pt x="12748498" y="13709507"/>
                </a:cubicBezTo>
                <a:close/>
                <a:moveTo>
                  <a:pt x="12806930" y="13754408"/>
                </a:moveTo>
                <a:cubicBezTo>
                  <a:pt x="12802001" y="13731143"/>
                  <a:pt x="12765822" y="13738419"/>
                  <a:pt x="12770703" y="13761682"/>
                </a:cubicBezTo>
                <a:cubicBezTo>
                  <a:pt x="12775584" y="13784947"/>
                  <a:pt x="12811860" y="13777671"/>
                  <a:pt x="12806930" y="13754408"/>
                </a:cubicBezTo>
                <a:close/>
                <a:moveTo>
                  <a:pt x="12813774" y="13627462"/>
                </a:moveTo>
                <a:cubicBezTo>
                  <a:pt x="12813057" y="13624398"/>
                  <a:pt x="12811477" y="13621718"/>
                  <a:pt x="12809516" y="13619372"/>
                </a:cubicBezTo>
                <a:cubicBezTo>
                  <a:pt x="12810424" y="13616691"/>
                  <a:pt x="12810903" y="13613868"/>
                  <a:pt x="12810233" y="13610851"/>
                </a:cubicBezTo>
                <a:cubicBezTo>
                  <a:pt x="12808223" y="13601421"/>
                  <a:pt x="12799130" y="13593571"/>
                  <a:pt x="12788984" y="13595678"/>
                </a:cubicBezTo>
                <a:lnTo>
                  <a:pt x="12780944" y="13597353"/>
                </a:lnTo>
                <a:cubicBezTo>
                  <a:pt x="12771517" y="13599363"/>
                  <a:pt x="12763620" y="13608555"/>
                  <a:pt x="12765774" y="13618606"/>
                </a:cubicBezTo>
                <a:cubicBezTo>
                  <a:pt x="12765774" y="13618606"/>
                  <a:pt x="12765822" y="13618655"/>
                  <a:pt x="12765822" y="13618701"/>
                </a:cubicBezTo>
                <a:cubicBezTo>
                  <a:pt x="12757543" y="13621670"/>
                  <a:pt x="12751273" y="13630191"/>
                  <a:pt x="12753331" y="13639237"/>
                </a:cubicBezTo>
                <a:cubicBezTo>
                  <a:pt x="12755532" y="13648810"/>
                  <a:pt x="12764721" y="13656183"/>
                  <a:pt x="12774819" y="13654076"/>
                </a:cubicBezTo>
                <a:lnTo>
                  <a:pt x="12798891" y="13649003"/>
                </a:lnTo>
                <a:cubicBezTo>
                  <a:pt x="12808414" y="13646991"/>
                  <a:pt x="12816072" y="13637322"/>
                  <a:pt x="12813774" y="13627462"/>
                </a:cubicBezTo>
                <a:close/>
                <a:moveTo>
                  <a:pt x="12945621" y="13394586"/>
                </a:moveTo>
                <a:cubicBezTo>
                  <a:pt x="12944472" y="13383767"/>
                  <a:pt x="12936432" y="13377687"/>
                  <a:pt x="12926048" y="13377304"/>
                </a:cubicBezTo>
                <a:lnTo>
                  <a:pt x="12917863" y="13376970"/>
                </a:lnTo>
                <a:cubicBezTo>
                  <a:pt x="12915614" y="13376873"/>
                  <a:pt x="12913509" y="13377496"/>
                  <a:pt x="12911452" y="13378454"/>
                </a:cubicBezTo>
                <a:cubicBezTo>
                  <a:pt x="12909106" y="13376299"/>
                  <a:pt x="12907048" y="13373810"/>
                  <a:pt x="12903267" y="13372948"/>
                </a:cubicBezTo>
                <a:cubicBezTo>
                  <a:pt x="12894749" y="13371034"/>
                  <a:pt x="12888671" y="13374624"/>
                  <a:pt x="12885321" y="13380224"/>
                </a:cubicBezTo>
                <a:cubicBezTo>
                  <a:pt x="12883454" y="13380752"/>
                  <a:pt x="12881970" y="13381996"/>
                  <a:pt x="12880343" y="13383001"/>
                </a:cubicBezTo>
                <a:cubicBezTo>
                  <a:pt x="12874983" y="13373141"/>
                  <a:pt x="12861823" y="13369311"/>
                  <a:pt x="12853497" y="13374098"/>
                </a:cubicBezTo>
                <a:cubicBezTo>
                  <a:pt x="12848854" y="13364906"/>
                  <a:pt x="12842249" y="13356290"/>
                  <a:pt x="12833587" y="13354806"/>
                </a:cubicBezTo>
                <a:cubicBezTo>
                  <a:pt x="12821289" y="13352701"/>
                  <a:pt x="12804633" y="13355765"/>
                  <a:pt x="12796116" y="13365482"/>
                </a:cubicBezTo>
                <a:cubicBezTo>
                  <a:pt x="12786065" y="13356290"/>
                  <a:pt x="12765247" y="13360024"/>
                  <a:pt x="12764530" y="13377832"/>
                </a:cubicBezTo>
                <a:cubicBezTo>
                  <a:pt x="12763956" y="13392527"/>
                  <a:pt x="12777833" y="13398606"/>
                  <a:pt x="12788745" y="13395542"/>
                </a:cubicBezTo>
                <a:cubicBezTo>
                  <a:pt x="12788745" y="13395782"/>
                  <a:pt x="12788745" y="13396068"/>
                  <a:pt x="12788745" y="13396308"/>
                </a:cubicBezTo>
                <a:cubicBezTo>
                  <a:pt x="12783433" y="13399468"/>
                  <a:pt x="12779891" y="13405068"/>
                  <a:pt x="12779652" y="13411865"/>
                </a:cubicBezTo>
                <a:lnTo>
                  <a:pt x="12778983" y="13428283"/>
                </a:lnTo>
                <a:cubicBezTo>
                  <a:pt x="12778695" y="13435368"/>
                  <a:pt x="12783576" y="13442262"/>
                  <a:pt x="12789989" y="13445229"/>
                </a:cubicBezTo>
                <a:cubicBezTo>
                  <a:pt x="12780801" y="13446043"/>
                  <a:pt x="12772856" y="13452553"/>
                  <a:pt x="12775298" y="13464138"/>
                </a:cubicBezTo>
                <a:cubicBezTo>
                  <a:pt x="12775632" y="13465765"/>
                  <a:pt x="12776542" y="13466865"/>
                  <a:pt x="12777211" y="13468206"/>
                </a:cubicBezTo>
                <a:cubicBezTo>
                  <a:pt x="12776063" y="13469068"/>
                  <a:pt x="12774867" y="13469690"/>
                  <a:pt x="12773862" y="13470887"/>
                </a:cubicBezTo>
                <a:cubicBezTo>
                  <a:pt x="12768071" y="13477923"/>
                  <a:pt x="12767975" y="13491421"/>
                  <a:pt x="12776398" y="13496879"/>
                </a:cubicBezTo>
                <a:lnTo>
                  <a:pt x="12786113" y="13503197"/>
                </a:lnTo>
                <a:cubicBezTo>
                  <a:pt x="12787166" y="13503915"/>
                  <a:pt x="12788410" y="13504250"/>
                  <a:pt x="12789558" y="13504777"/>
                </a:cubicBezTo>
                <a:cubicBezTo>
                  <a:pt x="12786974" y="13506022"/>
                  <a:pt x="12784246" y="13507218"/>
                  <a:pt x="12782428" y="13509754"/>
                </a:cubicBezTo>
                <a:cubicBezTo>
                  <a:pt x="12776828" y="13517749"/>
                  <a:pt x="12778552" y="13530003"/>
                  <a:pt x="12786926" y="13535508"/>
                </a:cubicBezTo>
                <a:lnTo>
                  <a:pt x="12796641" y="13541874"/>
                </a:lnTo>
                <a:cubicBezTo>
                  <a:pt x="12799082" y="13543454"/>
                  <a:pt x="12801953" y="13543166"/>
                  <a:pt x="12804730" y="13543597"/>
                </a:cubicBezTo>
                <a:cubicBezTo>
                  <a:pt x="12805064" y="13546231"/>
                  <a:pt x="12805877" y="13548815"/>
                  <a:pt x="12807361" y="13551113"/>
                </a:cubicBezTo>
                <a:cubicBezTo>
                  <a:pt x="12809850" y="13554990"/>
                  <a:pt x="12813631" y="13557431"/>
                  <a:pt x="12817795" y="13558723"/>
                </a:cubicBezTo>
                <a:cubicBezTo>
                  <a:pt x="12810951" y="13562457"/>
                  <a:pt x="12805877" y="13569734"/>
                  <a:pt x="12807889" y="13579403"/>
                </a:cubicBezTo>
                <a:cubicBezTo>
                  <a:pt x="12812770" y="13602618"/>
                  <a:pt x="12848183" y="13591992"/>
                  <a:pt x="12843302" y="13568823"/>
                </a:cubicBezTo>
                <a:cubicBezTo>
                  <a:pt x="12841962" y="13562361"/>
                  <a:pt x="12838134" y="13558772"/>
                  <a:pt x="12833587" y="13557048"/>
                </a:cubicBezTo>
                <a:cubicBezTo>
                  <a:pt x="12833684" y="13557000"/>
                  <a:pt x="12833779" y="13557000"/>
                  <a:pt x="12833875" y="13556953"/>
                </a:cubicBezTo>
                <a:lnTo>
                  <a:pt x="12844068" y="13550490"/>
                </a:lnTo>
                <a:cubicBezTo>
                  <a:pt x="12852826" y="13544938"/>
                  <a:pt x="12855458" y="13532636"/>
                  <a:pt x="12849907" y="13523972"/>
                </a:cubicBezTo>
                <a:cubicBezTo>
                  <a:pt x="12844307" y="13515164"/>
                  <a:pt x="12832152" y="13512579"/>
                  <a:pt x="12823393" y="13518132"/>
                </a:cubicBezTo>
                <a:lnTo>
                  <a:pt x="12823393" y="13518132"/>
                </a:lnTo>
                <a:cubicBezTo>
                  <a:pt x="12822102" y="13515595"/>
                  <a:pt x="12820379" y="13513248"/>
                  <a:pt x="12817890" y="13511621"/>
                </a:cubicBezTo>
                <a:lnTo>
                  <a:pt x="12811477" y="13507458"/>
                </a:lnTo>
                <a:cubicBezTo>
                  <a:pt x="12823393" y="13511335"/>
                  <a:pt x="12838182" y="13504920"/>
                  <a:pt x="12834975" y="13489699"/>
                </a:cubicBezTo>
                <a:cubicBezTo>
                  <a:pt x="12832248" y="13476725"/>
                  <a:pt x="12819422" y="13472131"/>
                  <a:pt x="12809562" y="13474620"/>
                </a:cubicBezTo>
                <a:lnTo>
                  <a:pt x="12809085" y="13474333"/>
                </a:lnTo>
                <a:cubicBezTo>
                  <a:pt x="12811908" y="13471173"/>
                  <a:pt x="12813392" y="13466722"/>
                  <a:pt x="12812147" y="13460930"/>
                </a:cubicBezTo>
                <a:cubicBezTo>
                  <a:pt x="12810472" y="13453031"/>
                  <a:pt x="12805017" y="13448437"/>
                  <a:pt x="12798796" y="13446379"/>
                </a:cubicBezTo>
                <a:cubicBezTo>
                  <a:pt x="12801331" y="13446091"/>
                  <a:pt x="12803773" y="13445565"/>
                  <a:pt x="12805877" y="13444463"/>
                </a:cubicBezTo>
                <a:cubicBezTo>
                  <a:pt x="12809946" y="13448101"/>
                  <a:pt x="12814876" y="13450781"/>
                  <a:pt x="12820858" y="13452122"/>
                </a:cubicBezTo>
                <a:cubicBezTo>
                  <a:pt x="12830237" y="13454229"/>
                  <a:pt x="12838899" y="13451740"/>
                  <a:pt x="12845886" y="13446713"/>
                </a:cubicBezTo>
                <a:cubicBezTo>
                  <a:pt x="12848183" y="13448053"/>
                  <a:pt x="12850815" y="13448914"/>
                  <a:pt x="12853735" y="13449011"/>
                </a:cubicBezTo>
                <a:lnTo>
                  <a:pt x="12861919" y="13449345"/>
                </a:lnTo>
                <a:cubicBezTo>
                  <a:pt x="12864168" y="13449442"/>
                  <a:pt x="12866417" y="13449059"/>
                  <a:pt x="12868570" y="13448340"/>
                </a:cubicBezTo>
                <a:cubicBezTo>
                  <a:pt x="12862828" y="13452122"/>
                  <a:pt x="12859143" y="13459685"/>
                  <a:pt x="12859765" y="13466099"/>
                </a:cubicBezTo>
                <a:cubicBezTo>
                  <a:pt x="12860770" y="13477110"/>
                  <a:pt x="12869863" y="13482374"/>
                  <a:pt x="12879866" y="13482757"/>
                </a:cubicBezTo>
                <a:lnTo>
                  <a:pt x="12888049" y="13483093"/>
                </a:lnTo>
                <a:cubicBezTo>
                  <a:pt x="12888528" y="13483093"/>
                  <a:pt x="12888910" y="13482805"/>
                  <a:pt x="12889341" y="13482757"/>
                </a:cubicBezTo>
                <a:cubicBezTo>
                  <a:pt x="12887475" y="13486156"/>
                  <a:pt x="12885417" y="13489459"/>
                  <a:pt x="12884459" y="13493288"/>
                </a:cubicBezTo>
                <a:cubicBezTo>
                  <a:pt x="12883071" y="13498649"/>
                  <a:pt x="12884795" y="13504346"/>
                  <a:pt x="12888097" y="13508846"/>
                </a:cubicBezTo>
                <a:cubicBezTo>
                  <a:pt x="12885226" y="13508606"/>
                  <a:pt x="12882258" y="13508654"/>
                  <a:pt x="12879243" y="13509468"/>
                </a:cubicBezTo>
                <a:cubicBezTo>
                  <a:pt x="12869959" y="13512005"/>
                  <a:pt x="12862254" y="13521004"/>
                  <a:pt x="12864742" y="13531199"/>
                </a:cubicBezTo>
                <a:cubicBezTo>
                  <a:pt x="12866369" y="13537805"/>
                  <a:pt x="12871729" y="13543741"/>
                  <a:pt x="12878382" y="13545608"/>
                </a:cubicBezTo>
                <a:cubicBezTo>
                  <a:pt x="12882689" y="13550634"/>
                  <a:pt x="12889772" y="13553602"/>
                  <a:pt x="12896232" y="13552023"/>
                </a:cubicBezTo>
                <a:cubicBezTo>
                  <a:pt x="12899248" y="13551256"/>
                  <a:pt x="12901736" y="13549820"/>
                  <a:pt x="12903937" y="13548049"/>
                </a:cubicBezTo>
                <a:cubicBezTo>
                  <a:pt x="12910876" y="13549916"/>
                  <a:pt x="12918294" y="13548192"/>
                  <a:pt x="12923223" y="13541969"/>
                </a:cubicBezTo>
                <a:cubicBezTo>
                  <a:pt x="12928967" y="13534646"/>
                  <a:pt x="12928488" y="13521483"/>
                  <a:pt x="12920114" y="13516025"/>
                </a:cubicBezTo>
                <a:lnTo>
                  <a:pt x="12914609" y="13512435"/>
                </a:lnTo>
                <a:cubicBezTo>
                  <a:pt x="12918056" y="13509851"/>
                  <a:pt x="12920783" y="13506260"/>
                  <a:pt x="12921980" y="13501618"/>
                </a:cubicBezTo>
                <a:cubicBezTo>
                  <a:pt x="12922027" y="13501330"/>
                  <a:pt x="12922075" y="13501138"/>
                  <a:pt x="12922171" y="13500899"/>
                </a:cubicBezTo>
                <a:cubicBezTo>
                  <a:pt x="12922218" y="13500804"/>
                  <a:pt x="12922218" y="13500756"/>
                  <a:pt x="12922266" y="13500707"/>
                </a:cubicBezTo>
                <a:cubicBezTo>
                  <a:pt x="12922363" y="13500613"/>
                  <a:pt x="12922315" y="13500659"/>
                  <a:pt x="12922458" y="13500564"/>
                </a:cubicBezTo>
                <a:cubicBezTo>
                  <a:pt x="12923511" y="13499846"/>
                  <a:pt x="12924612" y="13499271"/>
                  <a:pt x="12925808" y="13498746"/>
                </a:cubicBezTo>
                <a:cubicBezTo>
                  <a:pt x="12935092" y="13494102"/>
                  <a:pt x="12936576" y="13480125"/>
                  <a:pt x="12931359" y="13472179"/>
                </a:cubicBezTo>
                <a:cubicBezTo>
                  <a:pt x="12925138" y="13462653"/>
                  <a:pt x="12914083" y="13461983"/>
                  <a:pt x="12904799" y="13466625"/>
                </a:cubicBezTo>
                <a:cubicBezTo>
                  <a:pt x="12904560" y="13466722"/>
                  <a:pt x="12904463" y="13466961"/>
                  <a:pt x="12904225" y="13467104"/>
                </a:cubicBezTo>
                <a:cubicBezTo>
                  <a:pt x="12904463" y="13465717"/>
                  <a:pt x="12904847" y="13464329"/>
                  <a:pt x="12904703" y="13462988"/>
                </a:cubicBezTo>
                <a:cubicBezTo>
                  <a:pt x="12903698" y="13451978"/>
                  <a:pt x="12894605" y="13446713"/>
                  <a:pt x="12884603" y="13446330"/>
                </a:cubicBezTo>
                <a:lnTo>
                  <a:pt x="12876419" y="13445994"/>
                </a:lnTo>
                <a:cubicBezTo>
                  <a:pt x="12875175" y="13445948"/>
                  <a:pt x="12873978" y="13446091"/>
                  <a:pt x="12872830" y="13446379"/>
                </a:cubicBezTo>
                <a:cubicBezTo>
                  <a:pt x="12877808" y="13443314"/>
                  <a:pt x="12881396" y="13438144"/>
                  <a:pt x="12881493" y="13432017"/>
                </a:cubicBezTo>
                <a:cubicBezTo>
                  <a:pt x="12881541" y="13428858"/>
                  <a:pt x="12880583" y="13425891"/>
                  <a:pt x="12879290" y="13423162"/>
                </a:cubicBezTo>
                <a:cubicBezTo>
                  <a:pt x="12880679" y="13423976"/>
                  <a:pt x="12882018" y="13424886"/>
                  <a:pt x="12883694" y="13425268"/>
                </a:cubicBezTo>
                <a:cubicBezTo>
                  <a:pt x="12886948" y="13425986"/>
                  <a:pt x="12890298" y="13425794"/>
                  <a:pt x="12893505" y="13424981"/>
                </a:cubicBezTo>
                <a:cubicBezTo>
                  <a:pt x="12894844" y="13431155"/>
                  <a:pt x="12898720" y="13436470"/>
                  <a:pt x="12905564" y="13438814"/>
                </a:cubicBezTo>
                <a:cubicBezTo>
                  <a:pt x="12914561" y="13441878"/>
                  <a:pt x="12927675" y="13437044"/>
                  <a:pt x="12929972" y="13426848"/>
                </a:cubicBezTo>
                <a:lnTo>
                  <a:pt x="12931838" y="13418519"/>
                </a:lnTo>
                <a:cubicBezTo>
                  <a:pt x="12932221" y="13416747"/>
                  <a:pt x="12931408" y="13415168"/>
                  <a:pt x="12931408" y="13413396"/>
                </a:cubicBezTo>
                <a:cubicBezTo>
                  <a:pt x="12939687" y="13411722"/>
                  <a:pt x="12946483" y="13402770"/>
                  <a:pt x="12945621" y="13394586"/>
                </a:cubicBezTo>
                <a:close/>
                <a:moveTo>
                  <a:pt x="12966296" y="13290138"/>
                </a:moveTo>
                <a:cubicBezTo>
                  <a:pt x="12966678" y="13280469"/>
                  <a:pt x="12958159" y="13271038"/>
                  <a:pt x="12948301" y="13271229"/>
                </a:cubicBezTo>
                <a:cubicBezTo>
                  <a:pt x="12938155" y="13271422"/>
                  <a:pt x="12929781" y="13278888"/>
                  <a:pt x="12929398" y="13289228"/>
                </a:cubicBezTo>
                <a:lnTo>
                  <a:pt x="12929062" y="13297414"/>
                </a:lnTo>
                <a:cubicBezTo>
                  <a:pt x="12928679" y="13307083"/>
                  <a:pt x="12937198" y="13316513"/>
                  <a:pt x="12947057" y="13316321"/>
                </a:cubicBezTo>
                <a:cubicBezTo>
                  <a:pt x="12957203" y="13316130"/>
                  <a:pt x="12965577" y="13308614"/>
                  <a:pt x="12965960" y="13298323"/>
                </a:cubicBezTo>
                <a:lnTo>
                  <a:pt x="12966296" y="13290138"/>
                </a:lnTo>
                <a:close/>
                <a:moveTo>
                  <a:pt x="13070815" y="13305742"/>
                </a:moveTo>
                <a:cubicBezTo>
                  <a:pt x="13073016" y="13295930"/>
                  <a:pt x="13063685" y="13285111"/>
                  <a:pt x="13054065" y="13284394"/>
                </a:cubicBezTo>
                <a:cubicBezTo>
                  <a:pt x="13046599" y="13283818"/>
                  <a:pt x="13040905" y="13286978"/>
                  <a:pt x="13037077" y="13292100"/>
                </a:cubicBezTo>
                <a:cubicBezTo>
                  <a:pt x="13034204" y="13286883"/>
                  <a:pt x="13029371" y="13282718"/>
                  <a:pt x="13023246" y="13282479"/>
                </a:cubicBezTo>
                <a:lnTo>
                  <a:pt x="13015061" y="13282144"/>
                </a:lnTo>
                <a:cubicBezTo>
                  <a:pt x="13005108" y="13281760"/>
                  <a:pt x="12995870" y="13288174"/>
                  <a:pt x="12994771" y="13298562"/>
                </a:cubicBezTo>
                <a:cubicBezTo>
                  <a:pt x="12993766" y="13307992"/>
                  <a:pt x="13001184" y="13318475"/>
                  <a:pt x="13011233" y="13318859"/>
                </a:cubicBezTo>
                <a:lnTo>
                  <a:pt x="13019416" y="13319193"/>
                </a:lnTo>
                <a:cubicBezTo>
                  <a:pt x="13023723" y="13319336"/>
                  <a:pt x="13027744" y="13318045"/>
                  <a:pt x="13031189" y="13315890"/>
                </a:cubicBezTo>
                <a:cubicBezTo>
                  <a:pt x="13032961" y="13323501"/>
                  <a:pt x="13040139" y="13330250"/>
                  <a:pt x="13047652" y="13330826"/>
                </a:cubicBezTo>
                <a:cubicBezTo>
                  <a:pt x="13058899" y="13331686"/>
                  <a:pt x="13066651" y="13324603"/>
                  <a:pt x="13068997" y="13314072"/>
                </a:cubicBezTo>
                <a:lnTo>
                  <a:pt x="13070815" y="13305742"/>
                </a:lnTo>
                <a:close/>
                <a:moveTo>
                  <a:pt x="13124463" y="13199045"/>
                </a:moveTo>
                <a:cubicBezTo>
                  <a:pt x="13119103" y="13187509"/>
                  <a:pt x="13114988" y="13173435"/>
                  <a:pt x="13104602" y="13165298"/>
                </a:cubicBezTo>
                <a:cubicBezTo>
                  <a:pt x="13103215" y="13164197"/>
                  <a:pt x="13101779" y="13163335"/>
                  <a:pt x="13100343" y="13162522"/>
                </a:cubicBezTo>
                <a:lnTo>
                  <a:pt x="13096659" y="13158550"/>
                </a:lnTo>
                <a:cubicBezTo>
                  <a:pt x="13089910" y="13151225"/>
                  <a:pt x="13077132" y="13152278"/>
                  <a:pt x="13070576" y="13159172"/>
                </a:cubicBezTo>
                <a:cubicBezTo>
                  <a:pt x="13070050" y="13159698"/>
                  <a:pt x="13069667" y="13160320"/>
                  <a:pt x="13069188" y="13160894"/>
                </a:cubicBezTo>
                <a:cubicBezTo>
                  <a:pt x="13066603" y="13161708"/>
                  <a:pt x="13064020" y="13162570"/>
                  <a:pt x="13061531" y="13163575"/>
                </a:cubicBezTo>
                <a:cubicBezTo>
                  <a:pt x="13058372" y="13164868"/>
                  <a:pt x="13055645" y="13167260"/>
                  <a:pt x="13053539" y="13170086"/>
                </a:cubicBezTo>
                <a:cubicBezTo>
                  <a:pt x="13051099" y="13170611"/>
                  <a:pt x="13048848" y="13171473"/>
                  <a:pt x="13047221" y="13173006"/>
                </a:cubicBezTo>
                <a:cubicBezTo>
                  <a:pt x="13041623" y="13178127"/>
                  <a:pt x="13036884" y="13183009"/>
                  <a:pt x="13034731" y="13190525"/>
                </a:cubicBezTo>
                <a:cubicBezTo>
                  <a:pt x="13033726" y="13193875"/>
                  <a:pt x="13033390" y="13196364"/>
                  <a:pt x="13033582" y="13200003"/>
                </a:cubicBezTo>
                <a:cubicBezTo>
                  <a:pt x="13033774" y="13204550"/>
                  <a:pt x="13031381" y="13205842"/>
                  <a:pt x="13035210" y="13199955"/>
                </a:cubicBezTo>
                <a:cubicBezTo>
                  <a:pt x="13029754" y="13208284"/>
                  <a:pt x="13029514" y="13219150"/>
                  <a:pt x="13037794" y="13225947"/>
                </a:cubicBezTo>
                <a:cubicBezTo>
                  <a:pt x="13040713" y="13228340"/>
                  <a:pt x="13044732" y="13229298"/>
                  <a:pt x="13048848" y="13229489"/>
                </a:cubicBezTo>
                <a:cubicBezTo>
                  <a:pt x="13052247" y="13233223"/>
                  <a:pt x="13056745" y="13235616"/>
                  <a:pt x="13061579" y="13235807"/>
                </a:cubicBezTo>
                <a:cubicBezTo>
                  <a:pt x="13063828" y="13238105"/>
                  <a:pt x="13066317" y="13240212"/>
                  <a:pt x="13068518" y="13242556"/>
                </a:cubicBezTo>
                <a:cubicBezTo>
                  <a:pt x="13077323" y="13251748"/>
                  <a:pt x="13090197" y="13246243"/>
                  <a:pt x="13095797" y="13236861"/>
                </a:cubicBezTo>
                <a:cubicBezTo>
                  <a:pt x="13098620" y="13232984"/>
                  <a:pt x="13099816" y="13228005"/>
                  <a:pt x="13098237" y="13222596"/>
                </a:cubicBezTo>
                <a:cubicBezTo>
                  <a:pt x="13098189" y="13222117"/>
                  <a:pt x="13098142" y="13221639"/>
                  <a:pt x="13098094" y="13221160"/>
                </a:cubicBezTo>
                <a:cubicBezTo>
                  <a:pt x="13111734" y="13228340"/>
                  <a:pt x="13132551" y="13216421"/>
                  <a:pt x="13124463" y="13199045"/>
                </a:cubicBezTo>
                <a:close/>
                <a:moveTo>
                  <a:pt x="13164280" y="13110059"/>
                </a:moveTo>
                <a:cubicBezTo>
                  <a:pt x="13161457" y="13102304"/>
                  <a:pt x="13155379" y="13099575"/>
                  <a:pt x="13148200" y="13097134"/>
                </a:cubicBezTo>
                <a:cubicBezTo>
                  <a:pt x="13153847" y="13099049"/>
                  <a:pt x="13147673" y="13096800"/>
                  <a:pt x="13146573" y="13096272"/>
                </a:cubicBezTo>
                <a:cubicBezTo>
                  <a:pt x="13145138" y="13095650"/>
                  <a:pt x="13143797" y="13094836"/>
                  <a:pt x="13142410" y="13094214"/>
                </a:cubicBezTo>
                <a:cubicBezTo>
                  <a:pt x="13142170" y="13094071"/>
                  <a:pt x="13142075" y="13094023"/>
                  <a:pt x="13141882" y="13093928"/>
                </a:cubicBezTo>
                <a:cubicBezTo>
                  <a:pt x="13141500" y="13093640"/>
                  <a:pt x="13141069" y="13093305"/>
                  <a:pt x="13140686" y="13092969"/>
                </a:cubicBezTo>
                <a:cubicBezTo>
                  <a:pt x="13136907" y="13084114"/>
                  <a:pt x="13125899" y="13079615"/>
                  <a:pt x="13116949" y="13082823"/>
                </a:cubicBezTo>
                <a:cubicBezTo>
                  <a:pt x="13106805" y="13086460"/>
                  <a:pt x="13102305" y="13097470"/>
                  <a:pt x="13105367" y="13107379"/>
                </a:cubicBezTo>
                <a:cubicBezTo>
                  <a:pt x="13105703" y="13108431"/>
                  <a:pt x="13106277" y="13109293"/>
                  <a:pt x="13106708" y="13110251"/>
                </a:cubicBezTo>
                <a:cubicBezTo>
                  <a:pt x="13101874" y="13113888"/>
                  <a:pt x="13098668" y="13119729"/>
                  <a:pt x="13098716" y="13125616"/>
                </a:cubicBezTo>
                <a:cubicBezTo>
                  <a:pt x="13098142" y="13124276"/>
                  <a:pt x="13096993" y="13123271"/>
                  <a:pt x="13095988" y="13122121"/>
                </a:cubicBezTo>
                <a:cubicBezTo>
                  <a:pt x="13095988" y="13121882"/>
                  <a:pt x="13096131" y="13121642"/>
                  <a:pt x="13096083" y="13121356"/>
                </a:cubicBezTo>
                <a:cubicBezTo>
                  <a:pt x="13094696" y="13111687"/>
                  <a:pt x="13091011" y="13102447"/>
                  <a:pt x="13081870" y="13097613"/>
                </a:cubicBezTo>
                <a:cubicBezTo>
                  <a:pt x="13073830" y="13093354"/>
                  <a:pt x="13065359" y="13093783"/>
                  <a:pt x="13056793" y="13095746"/>
                </a:cubicBezTo>
                <a:cubicBezTo>
                  <a:pt x="13056984" y="13095172"/>
                  <a:pt x="13057319" y="13094645"/>
                  <a:pt x="13057463" y="13094071"/>
                </a:cubicBezTo>
                <a:cubicBezTo>
                  <a:pt x="13057894" y="13092300"/>
                  <a:pt x="13058086" y="13090577"/>
                  <a:pt x="13058229" y="13088853"/>
                </a:cubicBezTo>
                <a:lnTo>
                  <a:pt x="13060383" y="13083683"/>
                </a:lnTo>
                <a:cubicBezTo>
                  <a:pt x="13064402" y="13074110"/>
                  <a:pt x="13057894" y="13062526"/>
                  <a:pt x="13048514" y="13059272"/>
                </a:cubicBezTo>
                <a:cubicBezTo>
                  <a:pt x="13047748" y="13059032"/>
                  <a:pt x="13047030" y="13058936"/>
                  <a:pt x="13046264" y="13058744"/>
                </a:cubicBezTo>
                <a:cubicBezTo>
                  <a:pt x="13044398" y="13056639"/>
                  <a:pt x="13042483" y="13054579"/>
                  <a:pt x="13040425" y="13052666"/>
                </a:cubicBezTo>
                <a:cubicBezTo>
                  <a:pt x="13037842" y="13050225"/>
                  <a:pt x="13034397" y="13048692"/>
                  <a:pt x="13030807" y="13047879"/>
                </a:cubicBezTo>
                <a:cubicBezTo>
                  <a:pt x="13029275" y="13045820"/>
                  <a:pt x="13027456" y="13044050"/>
                  <a:pt x="13025350" y="13043188"/>
                </a:cubicBezTo>
                <a:cubicBezTo>
                  <a:pt x="13018029" y="13040125"/>
                  <a:pt x="13011425" y="13037730"/>
                  <a:pt x="13003385" y="13038927"/>
                </a:cubicBezTo>
                <a:cubicBezTo>
                  <a:pt x="12999843" y="13039454"/>
                  <a:pt x="12997403" y="13040220"/>
                  <a:pt x="12994100" y="13041895"/>
                </a:cubicBezTo>
                <a:cubicBezTo>
                  <a:pt x="13005108" y="13033423"/>
                  <a:pt x="13004055" y="13010733"/>
                  <a:pt x="12985869" y="13006617"/>
                </a:cubicBezTo>
                <a:cubicBezTo>
                  <a:pt x="12983906" y="13006186"/>
                  <a:pt x="12982327" y="13006425"/>
                  <a:pt x="12980604" y="13006520"/>
                </a:cubicBezTo>
                <a:cubicBezTo>
                  <a:pt x="12986204" y="12992686"/>
                  <a:pt x="12975340" y="12973493"/>
                  <a:pt x="12958016" y="12980576"/>
                </a:cubicBezTo>
                <a:cubicBezTo>
                  <a:pt x="12936576" y="12989384"/>
                  <a:pt x="12945861" y="13021790"/>
                  <a:pt x="12966056" y="13017818"/>
                </a:cubicBezTo>
                <a:cubicBezTo>
                  <a:pt x="12963088" y="13026529"/>
                  <a:pt x="12965865" y="13037251"/>
                  <a:pt x="12975149" y="13042230"/>
                </a:cubicBezTo>
                <a:lnTo>
                  <a:pt x="12958064" y="13041561"/>
                </a:lnTo>
                <a:cubicBezTo>
                  <a:pt x="12948444" y="13041177"/>
                  <a:pt x="12938634" y="13048644"/>
                  <a:pt x="12938443" y="13058792"/>
                </a:cubicBezTo>
                <a:cubicBezTo>
                  <a:pt x="12938251" y="13068606"/>
                  <a:pt x="12945333" y="13077987"/>
                  <a:pt x="12955671" y="13078418"/>
                </a:cubicBezTo>
                <a:lnTo>
                  <a:pt x="12973331" y="13079136"/>
                </a:lnTo>
                <a:cubicBezTo>
                  <a:pt x="12973283" y="13079663"/>
                  <a:pt x="12973091" y="13080094"/>
                  <a:pt x="12973043" y="13080620"/>
                </a:cubicBezTo>
                <a:cubicBezTo>
                  <a:pt x="12972852" y="13081530"/>
                  <a:pt x="12972660" y="13082392"/>
                  <a:pt x="12972421" y="13083254"/>
                </a:cubicBezTo>
                <a:cubicBezTo>
                  <a:pt x="12971080" y="13086557"/>
                  <a:pt x="12970172" y="13090098"/>
                  <a:pt x="12968831" y="13093400"/>
                </a:cubicBezTo>
                <a:cubicBezTo>
                  <a:pt x="12964955" y="13103166"/>
                  <a:pt x="12970985" y="13111113"/>
                  <a:pt x="12979217" y="13114702"/>
                </a:cubicBezTo>
                <a:cubicBezTo>
                  <a:pt x="12978643" y="13119441"/>
                  <a:pt x="12979599" y="13124085"/>
                  <a:pt x="12982376" y="13127913"/>
                </a:cubicBezTo>
                <a:cubicBezTo>
                  <a:pt x="12976633" y="13129637"/>
                  <a:pt x="12971702" y="13133754"/>
                  <a:pt x="12969262" y="13139641"/>
                </a:cubicBezTo>
                <a:cubicBezTo>
                  <a:pt x="12967731" y="13143326"/>
                  <a:pt x="12966151" y="13147060"/>
                  <a:pt x="12964620" y="13150746"/>
                </a:cubicBezTo>
                <a:cubicBezTo>
                  <a:pt x="12964429" y="13151225"/>
                  <a:pt x="12964524" y="13151752"/>
                  <a:pt x="12964381" y="13152278"/>
                </a:cubicBezTo>
                <a:cubicBezTo>
                  <a:pt x="12956963" y="13153571"/>
                  <a:pt x="12951891" y="13159315"/>
                  <a:pt x="12950024" y="13166016"/>
                </a:cubicBezTo>
                <a:cubicBezTo>
                  <a:pt x="12947488" y="13165155"/>
                  <a:pt x="12944902" y="13164916"/>
                  <a:pt x="12942222" y="13165059"/>
                </a:cubicBezTo>
                <a:cubicBezTo>
                  <a:pt x="12939973" y="13163288"/>
                  <a:pt x="12937390" y="13161804"/>
                  <a:pt x="12934279" y="13161086"/>
                </a:cubicBezTo>
                <a:lnTo>
                  <a:pt x="12917625" y="13157352"/>
                </a:lnTo>
                <a:cubicBezTo>
                  <a:pt x="12907813" y="13155150"/>
                  <a:pt x="12896614" y="13162618"/>
                  <a:pt x="12895179" y="13172670"/>
                </a:cubicBezTo>
                <a:cubicBezTo>
                  <a:pt x="12894701" y="13175878"/>
                  <a:pt x="12895084" y="13178989"/>
                  <a:pt x="12895946" y="13181813"/>
                </a:cubicBezTo>
                <a:cubicBezTo>
                  <a:pt x="12891494" y="13185307"/>
                  <a:pt x="12887809" y="13189806"/>
                  <a:pt x="12885272" y="13195695"/>
                </a:cubicBezTo>
                <a:cubicBezTo>
                  <a:pt x="12881348" y="13204885"/>
                  <a:pt x="12882306" y="13214220"/>
                  <a:pt x="12886134" y="13222356"/>
                </a:cubicBezTo>
                <a:cubicBezTo>
                  <a:pt x="12884316" y="13224463"/>
                  <a:pt x="12882928" y="13227000"/>
                  <a:pt x="12882258" y="13229920"/>
                </a:cubicBezTo>
                <a:lnTo>
                  <a:pt x="12880391" y="13238248"/>
                </a:lnTo>
                <a:cubicBezTo>
                  <a:pt x="12879866" y="13240546"/>
                  <a:pt x="12879866" y="13242940"/>
                  <a:pt x="12880200" y="13245237"/>
                </a:cubicBezTo>
                <a:cubicBezTo>
                  <a:pt x="12877425" y="13238679"/>
                  <a:pt x="12870342" y="13233463"/>
                  <a:pt x="12863689" y="13232887"/>
                </a:cubicBezTo>
                <a:cubicBezTo>
                  <a:pt x="12852252" y="13231882"/>
                  <a:pt x="12845169" y="13240163"/>
                  <a:pt x="12842872" y="13250360"/>
                </a:cubicBezTo>
                <a:lnTo>
                  <a:pt x="12841005" y="13258688"/>
                </a:lnTo>
                <a:cubicBezTo>
                  <a:pt x="12838708" y="13268836"/>
                  <a:pt x="12849093" y="13278650"/>
                  <a:pt x="12858472" y="13279510"/>
                </a:cubicBezTo>
                <a:cubicBezTo>
                  <a:pt x="12869911" y="13280515"/>
                  <a:pt x="12876994" y="13272236"/>
                  <a:pt x="12879290" y="13262039"/>
                </a:cubicBezTo>
                <a:lnTo>
                  <a:pt x="12881157" y="13253710"/>
                </a:lnTo>
                <a:cubicBezTo>
                  <a:pt x="12881444" y="13252465"/>
                  <a:pt x="12881541" y="13251174"/>
                  <a:pt x="12881444" y="13249929"/>
                </a:cubicBezTo>
                <a:cubicBezTo>
                  <a:pt x="12883645" y="13255576"/>
                  <a:pt x="12888240" y="13260269"/>
                  <a:pt x="12894462" y="13261513"/>
                </a:cubicBezTo>
                <a:cubicBezTo>
                  <a:pt x="12904129" y="13263427"/>
                  <a:pt x="12914466" y="13258305"/>
                  <a:pt x="12917337" y="13248540"/>
                </a:cubicBezTo>
                <a:cubicBezTo>
                  <a:pt x="12919061" y="13248779"/>
                  <a:pt x="12920831" y="13248779"/>
                  <a:pt x="12922649" y="13248540"/>
                </a:cubicBezTo>
                <a:cubicBezTo>
                  <a:pt x="12919538" y="13257492"/>
                  <a:pt x="12922266" y="13267592"/>
                  <a:pt x="12934136" y="13270320"/>
                </a:cubicBezTo>
                <a:cubicBezTo>
                  <a:pt x="12951555" y="13274246"/>
                  <a:pt x="12963280" y="13256007"/>
                  <a:pt x="12958973" y="13243801"/>
                </a:cubicBezTo>
                <a:cubicBezTo>
                  <a:pt x="12969262" y="13240786"/>
                  <a:pt x="12979313" y="13235616"/>
                  <a:pt x="12982422" y="13227048"/>
                </a:cubicBezTo>
                <a:cubicBezTo>
                  <a:pt x="12982471" y="13226904"/>
                  <a:pt x="12982471" y="13226712"/>
                  <a:pt x="12982519" y="13226569"/>
                </a:cubicBezTo>
                <a:cubicBezTo>
                  <a:pt x="12991851" y="13227909"/>
                  <a:pt x="13001566" y="13223170"/>
                  <a:pt x="13002044" y="13211060"/>
                </a:cubicBezTo>
                <a:cubicBezTo>
                  <a:pt x="13002571" y="13197705"/>
                  <a:pt x="12991181" y="13190812"/>
                  <a:pt x="12980940" y="13191291"/>
                </a:cubicBezTo>
                <a:cubicBezTo>
                  <a:pt x="12980126" y="13189758"/>
                  <a:pt x="12979551" y="13188036"/>
                  <a:pt x="12978499" y="13186695"/>
                </a:cubicBezTo>
                <a:cubicBezTo>
                  <a:pt x="12981945" y="13184063"/>
                  <a:pt x="12983906" y="13180137"/>
                  <a:pt x="12985056" y="13175924"/>
                </a:cubicBezTo>
                <a:cubicBezTo>
                  <a:pt x="12991899" y="13174919"/>
                  <a:pt x="12997928" y="13170277"/>
                  <a:pt x="13000753" y="13163480"/>
                </a:cubicBezTo>
                <a:lnTo>
                  <a:pt x="13005394" y="13152327"/>
                </a:lnTo>
                <a:cubicBezTo>
                  <a:pt x="13007883" y="13146343"/>
                  <a:pt x="13006065" y="13139737"/>
                  <a:pt x="13002235" y="13134662"/>
                </a:cubicBezTo>
                <a:cubicBezTo>
                  <a:pt x="13005491" y="13133754"/>
                  <a:pt x="13008122" y="13131887"/>
                  <a:pt x="13010275" y="13129541"/>
                </a:cubicBezTo>
                <a:cubicBezTo>
                  <a:pt x="13017119" y="13134854"/>
                  <a:pt x="13026691" y="13135955"/>
                  <a:pt x="13034012" y="13127388"/>
                </a:cubicBezTo>
                <a:cubicBezTo>
                  <a:pt x="13037028" y="13123845"/>
                  <a:pt x="13040331" y="13120303"/>
                  <a:pt x="13043585" y="13116617"/>
                </a:cubicBezTo>
                <a:cubicBezTo>
                  <a:pt x="13043728" y="13117431"/>
                  <a:pt x="13043585" y="13118244"/>
                  <a:pt x="13043824" y="13119010"/>
                </a:cubicBezTo>
                <a:cubicBezTo>
                  <a:pt x="13046504" y="13127291"/>
                  <a:pt x="13053922" y="13131408"/>
                  <a:pt x="13061914" y="13131360"/>
                </a:cubicBezTo>
                <a:cubicBezTo>
                  <a:pt x="13062057" y="13131599"/>
                  <a:pt x="13062344" y="13131744"/>
                  <a:pt x="13062488" y="13131982"/>
                </a:cubicBezTo>
                <a:cubicBezTo>
                  <a:pt x="13059808" y="13140791"/>
                  <a:pt x="13062679" y="13150460"/>
                  <a:pt x="13074261" y="13153092"/>
                </a:cubicBezTo>
                <a:cubicBezTo>
                  <a:pt x="13089480" y="13156491"/>
                  <a:pt x="13100247" y="13142992"/>
                  <a:pt x="13099769" y="13131313"/>
                </a:cubicBezTo>
                <a:cubicBezTo>
                  <a:pt x="13102544" y="13139689"/>
                  <a:pt x="13109819" y="13145050"/>
                  <a:pt x="13119151" y="13144954"/>
                </a:cubicBezTo>
                <a:cubicBezTo>
                  <a:pt x="13131211" y="13144811"/>
                  <a:pt x="13145615" y="13143040"/>
                  <a:pt x="13154565" y="13134088"/>
                </a:cubicBezTo>
                <a:cubicBezTo>
                  <a:pt x="13155953" y="13133226"/>
                  <a:pt x="13157293" y="13132318"/>
                  <a:pt x="13158490" y="13131216"/>
                </a:cubicBezTo>
                <a:cubicBezTo>
                  <a:pt x="13164663" y="13125998"/>
                  <a:pt x="13167104" y="13117813"/>
                  <a:pt x="13164280" y="13110059"/>
                </a:cubicBezTo>
                <a:close/>
                <a:moveTo>
                  <a:pt x="5389023" y="4883982"/>
                </a:moveTo>
                <a:cubicBezTo>
                  <a:pt x="5712250" y="5012603"/>
                  <a:pt x="6098936" y="4891689"/>
                  <a:pt x="6277443" y="4585622"/>
                </a:cubicBezTo>
                <a:cubicBezTo>
                  <a:pt x="6451452" y="4287262"/>
                  <a:pt x="6360955" y="3916670"/>
                  <a:pt x="6071514" y="3732475"/>
                </a:cubicBezTo>
                <a:cubicBezTo>
                  <a:pt x="5887216" y="3615199"/>
                  <a:pt x="5621944" y="3595860"/>
                  <a:pt x="5426926" y="3703132"/>
                </a:cubicBezTo>
                <a:cubicBezTo>
                  <a:pt x="5349206" y="3704376"/>
                  <a:pt x="5270050" y="3714381"/>
                  <a:pt x="5183955" y="3728262"/>
                </a:cubicBezTo>
                <a:cubicBezTo>
                  <a:pt x="5012722" y="3755882"/>
                  <a:pt x="4865466" y="3970761"/>
                  <a:pt x="4877670" y="4139064"/>
                </a:cubicBezTo>
                <a:cubicBezTo>
                  <a:pt x="4901024" y="4460448"/>
                  <a:pt x="5082163" y="4761919"/>
                  <a:pt x="5389023" y="4883982"/>
                </a:cubicBezTo>
                <a:close/>
                <a:moveTo>
                  <a:pt x="14098883" y="4151174"/>
                </a:moveTo>
                <a:cubicBezTo>
                  <a:pt x="14242359" y="3961474"/>
                  <a:pt x="14254897" y="3740229"/>
                  <a:pt x="14085339" y="3557231"/>
                </a:cubicBezTo>
                <a:lnTo>
                  <a:pt x="13843086" y="3295825"/>
                </a:lnTo>
                <a:cubicBezTo>
                  <a:pt x="13815329" y="3215886"/>
                  <a:pt x="13748759" y="3138244"/>
                  <a:pt x="13676544" y="3102152"/>
                </a:cubicBezTo>
                <a:cubicBezTo>
                  <a:pt x="13619689" y="3073718"/>
                  <a:pt x="13572836" y="3067065"/>
                  <a:pt x="13515743" y="3059262"/>
                </a:cubicBezTo>
                <a:cubicBezTo>
                  <a:pt x="13498802" y="3057204"/>
                  <a:pt x="13471953" y="3053949"/>
                  <a:pt x="13432712" y="3049066"/>
                </a:cubicBezTo>
                <a:cubicBezTo>
                  <a:pt x="13391985" y="3047391"/>
                  <a:pt x="13353412" y="3053853"/>
                  <a:pt x="13316848" y="3068453"/>
                </a:cubicBezTo>
                <a:cubicBezTo>
                  <a:pt x="13269710" y="3082670"/>
                  <a:pt x="13197206" y="3111534"/>
                  <a:pt x="13163706" y="3132021"/>
                </a:cubicBezTo>
                <a:cubicBezTo>
                  <a:pt x="12793627" y="3357909"/>
                  <a:pt x="12766827" y="3913798"/>
                  <a:pt x="13066172" y="4202680"/>
                </a:cubicBezTo>
                <a:cubicBezTo>
                  <a:pt x="13337140" y="4464134"/>
                  <a:pt x="13863187" y="4462794"/>
                  <a:pt x="14098883" y="4151174"/>
                </a:cubicBezTo>
                <a:close/>
                <a:moveTo>
                  <a:pt x="5069577" y="15887299"/>
                </a:moveTo>
                <a:cubicBezTo>
                  <a:pt x="5081636" y="15889549"/>
                  <a:pt x="5093649" y="15892086"/>
                  <a:pt x="5105709" y="15894241"/>
                </a:cubicBezTo>
                <a:cubicBezTo>
                  <a:pt x="5110159" y="15895055"/>
                  <a:pt x="5114610" y="15895915"/>
                  <a:pt x="5119109" y="15896729"/>
                </a:cubicBezTo>
                <a:cubicBezTo>
                  <a:pt x="5102598" y="15893619"/>
                  <a:pt x="5086087" y="15890459"/>
                  <a:pt x="5069577" y="15887299"/>
                </a:cubicBezTo>
                <a:close/>
                <a:moveTo>
                  <a:pt x="6177757" y="15974562"/>
                </a:moveTo>
                <a:cubicBezTo>
                  <a:pt x="6177662" y="15974658"/>
                  <a:pt x="6177566" y="15974707"/>
                  <a:pt x="6177470" y="15974802"/>
                </a:cubicBezTo>
                <a:cubicBezTo>
                  <a:pt x="6176896" y="15974802"/>
                  <a:pt x="6176322" y="15974802"/>
                  <a:pt x="6175747" y="15974802"/>
                </a:cubicBezTo>
                <a:cubicBezTo>
                  <a:pt x="6175125" y="15967909"/>
                  <a:pt x="6171249" y="15962069"/>
                  <a:pt x="6165553" y="15958958"/>
                </a:cubicBezTo>
                <a:cubicBezTo>
                  <a:pt x="6163400" y="15953788"/>
                  <a:pt x="6159284" y="15949719"/>
                  <a:pt x="6152920" y="15948235"/>
                </a:cubicBezTo>
                <a:cubicBezTo>
                  <a:pt x="6143827" y="15946129"/>
                  <a:pt x="6131001" y="15952209"/>
                  <a:pt x="6129996" y="15962595"/>
                </a:cubicBezTo>
                <a:cubicBezTo>
                  <a:pt x="6129565" y="15966617"/>
                  <a:pt x="6129661" y="15970590"/>
                  <a:pt x="6130283" y="15974467"/>
                </a:cubicBezTo>
                <a:cubicBezTo>
                  <a:pt x="6105588" y="15974276"/>
                  <a:pt x="6080846" y="15973893"/>
                  <a:pt x="6056152" y="15973557"/>
                </a:cubicBezTo>
                <a:cubicBezTo>
                  <a:pt x="6043805" y="15973366"/>
                  <a:pt x="6031410" y="15973317"/>
                  <a:pt x="6019062" y="15973078"/>
                </a:cubicBezTo>
                <a:cubicBezTo>
                  <a:pt x="6012124" y="15966281"/>
                  <a:pt x="5999393" y="15964845"/>
                  <a:pt x="5991402" y="15972552"/>
                </a:cubicBezTo>
                <a:cubicBezTo>
                  <a:pt x="5944884" y="15971595"/>
                  <a:pt x="5898367" y="15970397"/>
                  <a:pt x="5851898" y="15968675"/>
                </a:cubicBezTo>
                <a:cubicBezTo>
                  <a:pt x="5841561" y="15968292"/>
                  <a:pt x="5831223" y="15967956"/>
                  <a:pt x="5820934" y="15967525"/>
                </a:cubicBezTo>
                <a:cubicBezTo>
                  <a:pt x="5805093" y="15966903"/>
                  <a:pt x="5789253" y="15966043"/>
                  <a:pt x="5773412" y="15965324"/>
                </a:cubicBezTo>
                <a:cubicBezTo>
                  <a:pt x="5776618" y="15959914"/>
                  <a:pt x="5776905" y="15953405"/>
                  <a:pt x="5774273" y="15946799"/>
                </a:cubicBezTo>
                <a:cubicBezTo>
                  <a:pt x="5772837" y="15943160"/>
                  <a:pt x="5771402" y="15939523"/>
                  <a:pt x="5769966" y="15935837"/>
                </a:cubicBezTo>
                <a:cubicBezTo>
                  <a:pt x="5766377" y="15926742"/>
                  <a:pt x="5752451" y="15923631"/>
                  <a:pt x="5744554" y="15928466"/>
                </a:cubicBezTo>
                <a:cubicBezTo>
                  <a:pt x="5734982" y="15934305"/>
                  <a:pt x="5733308" y="15944070"/>
                  <a:pt x="5737136" y="15953836"/>
                </a:cubicBezTo>
                <a:lnTo>
                  <a:pt x="5741061" y="15963791"/>
                </a:lnTo>
                <a:cubicBezTo>
                  <a:pt x="5737375" y="15963600"/>
                  <a:pt x="5733642" y="15963457"/>
                  <a:pt x="5729958" y="15963266"/>
                </a:cubicBezTo>
                <a:cubicBezTo>
                  <a:pt x="5728235" y="15963169"/>
                  <a:pt x="5726512" y="15963074"/>
                  <a:pt x="5724789" y="15962978"/>
                </a:cubicBezTo>
                <a:cubicBezTo>
                  <a:pt x="5720099" y="15951299"/>
                  <a:pt x="5700190" y="15948283"/>
                  <a:pt x="5691050" y="15960968"/>
                </a:cubicBezTo>
                <a:cubicBezTo>
                  <a:pt x="5687508" y="15960728"/>
                  <a:pt x="5683967" y="15960537"/>
                  <a:pt x="5680425" y="15960345"/>
                </a:cubicBezTo>
                <a:cubicBezTo>
                  <a:pt x="5638790" y="15957808"/>
                  <a:pt x="5597202" y="15954841"/>
                  <a:pt x="5555662" y="15951442"/>
                </a:cubicBezTo>
                <a:cubicBezTo>
                  <a:pt x="5529675" y="15949337"/>
                  <a:pt x="5503737" y="15947230"/>
                  <a:pt x="5477798" y="15944789"/>
                </a:cubicBezTo>
                <a:cubicBezTo>
                  <a:pt x="5455401" y="15942635"/>
                  <a:pt x="5433100" y="15940194"/>
                  <a:pt x="5410798" y="15937752"/>
                </a:cubicBezTo>
                <a:cubicBezTo>
                  <a:pt x="5385434" y="15935024"/>
                  <a:pt x="5360117" y="15932055"/>
                  <a:pt x="5334849" y="15928897"/>
                </a:cubicBezTo>
                <a:cubicBezTo>
                  <a:pt x="5314127" y="15926311"/>
                  <a:pt x="5293452" y="15923727"/>
                  <a:pt x="5272778" y="15920902"/>
                </a:cubicBezTo>
                <a:cubicBezTo>
                  <a:pt x="5232482" y="15915350"/>
                  <a:pt x="5192330" y="15909271"/>
                  <a:pt x="5152226" y="15902569"/>
                </a:cubicBezTo>
                <a:cubicBezTo>
                  <a:pt x="5148541" y="15901947"/>
                  <a:pt x="5144904" y="15901373"/>
                  <a:pt x="5141219" y="15900750"/>
                </a:cubicBezTo>
                <a:cubicBezTo>
                  <a:pt x="5140644" y="15898213"/>
                  <a:pt x="5139735" y="15895677"/>
                  <a:pt x="5137534" y="15893188"/>
                </a:cubicBezTo>
                <a:cubicBezTo>
                  <a:pt x="5128106" y="15882560"/>
                  <a:pt x="5113509" y="15885289"/>
                  <a:pt x="5105948" y="15893091"/>
                </a:cubicBezTo>
                <a:cubicBezTo>
                  <a:pt x="5107001" y="15888592"/>
                  <a:pt x="5105996" y="15883613"/>
                  <a:pt x="5101785" y="15878875"/>
                </a:cubicBezTo>
                <a:cubicBezTo>
                  <a:pt x="5089629" y="15865184"/>
                  <a:pt x="5068907" y="15873705"/>
                  <a:pt x="5065748" y="15886629"/>
                </a:cubicBezTo>
                <a:cubicBezTo>
                  <a:pt x="5045792" y="15882848"/>
                  <a:pt x="5025835" y="15879257"/>
                  <a:pt x="5005975" y="15875141"/>
                </a:cubicBezTo>
                <a:cubicBezTo>
                  <a:pt x="4988937" y="15871647"/>
                  <a:pt x="4971900" y="15867913"/>
                  <a:pt x="4954911" y="15864131"/>
                </a:cubicBezTo>
                <a:cubicBezTo>
                  <a:pt x="4922081" y="15856856"/>
                  <a:pt x="4889347" y="15849100"/>
                  <a:pt x="4856756" y="15840867"/>
                </a:cubicBezTo>
                <a:cubicBezTo>
                  <a:pt x="4844696" y="15837852"/>
                  <a:pt x="4832636" y="15835028"/>
                  <a:pt x="4820576" y="15831869"/>
                </a:cubicBezTo>
                <a:cubicBezTo>
                  <a:pt x="4820624" y="15824258"/>
                  <a:pt x="4816795" y="15815977"/>
                  <a:pt x="4809282" y="15813727"/>
                </a:cubicBezTo>
                <a:cubicBezTo>
                  <a:pt x="4800428" y="15811046"/>
                  <a:pt x="4791240" y="15809754"/>
                  <a:pt x="4783151" y="15815594"/>
                </a:cubicBezTo>
                <a:cubicBezTo>
                  <a:pt x="4781429" y="15816838"/>
                  <a:pt x="4780424" y="15818609"/>
                  <a:pt x="4779084" y="15820141"/>
                </a:cubicBezTo>
                <a:cubicBezTo>
                  <a:pt x="4747881" y="15811477"/>
                  <a:pt x="4716726" y="15802908"/>
                  <a:pt x="4685714" y="15793335"/>
                </a:cubicBezTo>
                <a:cubicBezTo>
                  <a:pt x="4672841" y="15789362"/>
                  <a:pt x="4660063" y="15784958"/>
                  <a:pt x="4647189" y="15780793"/>
                </a:cubicBezTo>
                <a:cubicBezTo>
                  <a:pt x="4613833" y="15769976"/>
                  <a:pt x="4580620" y="15758631"/>
                  <a:pt x="4547551" y="15746616"/>
                </a:cubicBezTo>
                <a:cubicBezTo>
                  <a:pt x="4540420" y="15744032"/>
                  <a:pt x="4533241" y="15741398"/>
                  <a:pt x="4526111" y="15738717"/>
                </a:cubicBezTo>
                <a:cubicBezTo>
                  <a:pt x="4525106" y="15736181"/>
                  <a:pt x="4523861" y="15733739"/>
                  <a:pt x="4521947" y="15731586"/>
                </a:cubicBezTo>
                <a:lnTo>
                  <a:pt x="4516252" y="15725123"/>
                </a:lnTo>
                <a:cubicBezTo>
                  <a:pt x="4509744" y="15717800"/>
                  <a:pt x="4497492" y="15719091"/>
                  <a:pt x="4490457" y="15725075"/>
                </a:cubicBezTo>
                <a:cubicBezTo>
                  <a:pt x="4486868" y="15723687"/>
                  <a:pt x="4483278" y="15722108"/>
                  <a:pt x="4479689" y="15720720"/>
                </a:cubicBezTo>
                <a:cubicBezTo>
                  <a:pt x="4481508" y="15715263"/>
                  <a:pt x="4481077" y="15709136"/>
                  <a:pt x="4476052" y="15703439"/>
                </a:cubicBezTo>
                <a:cubicBezTo>
                  <a:pt x="4466002" y="15692142"/>
                  <a:pt x="4451310" y="15696978"/>
                  <a:pt x="4444897" y="15706647"/>
                </a:cubicBezTo>
                <a:cubicBezTo>
                  <a:pt x="4423074" y="15697886"/>
                  <a:pt x="4401108" y="15689605"/>
                  <a:pt x="4379429" y="15680175"/>
                </a:cubicBezTo>
                <a:cubicBezTo>
                  <a:pt x="4377275" y="15679219"/>
                  <a:pt x="4375121" y="15678452"/>
                  <a:pt x="4372968" y="15677495"/>
                </a:cubicBezTo>
                <a:cubicBezTo>
                  <a:pt x="4360716" y="15672134"/>
                  <a:pt x="4348943" y="15666055"/>
                  <a:pt x="4336788" y="15660501"/>
                </a:cubicBezTo>
                <a:cubicBezTo>
                  <a:pt x="4336405" y="15657726"/>
                  <a:pt x="4335591" y="15655045"/>
                  <a:pt x="4334012" y="15652890"/>
                </a:cubicBezTo>
                <a:cubicBezTo>
                  <a:pt x="4331332" y="15649157"/>
                  <a:pt x="4327934" y="15647052"/>
                  <a:pt x="4324345" y="15645807"/>
                </a:cubicBezTo>
                <a:lnTo>
                  <a:pt x="4324536" y="15645136"/>
                </a:lnTo>
                <a:cubicBezTo>
                  <a:pt x="4327025" y="15635516"/>
                  <a:pt x="4321904" y="15623978"/>
                  <a:pt x="4311711" y="15621442"/>
                </a:cubicBezTo>
                <a:cubicBezTo>
                  <a:pt x="4301995" y="15619001"/>
                  <a:pt x="4290701" y="15623931"/>
                  <a:pt x="4288021" y="15634271"/>
                </a:cubicBezTo>
                <a:lnTo>
                  <a:pt x="4287255" y="15637238"/>
                </a:lnTo>
                <a:cubicBezTo>
                  <a:pt x="4278019" y="15632787"/>
                  <a:pt x="4268543" y="15628717"/>
                  <a:pt x="4259355" y="15624171"/>
                </a:cubicBezTo>
                <a:cubicBezTo>
                  <a:pt x="4259833" y="15614405"/>
                  <a:pt x="4253995" y="15606459"/>
                  <a:pt x="4244376" y="15603923"/>
                </a:cubicBezTo>
                <a:lnTo>
                  <a:pt x="4236192" y="15601768"/>
                </a:lnTo>
                <a:cubicBezTo>
                  <a:pt x="4231358" y="15600523"/>
                  <a:pt x="4226142" y="15601911"/>
                  <a:pt x="4221931" y="15604783"/>
                </a:cubicBezTo>
                <a:cubicBezTo>
                  <a:pt x="4210493" y="15598848"/>
                  <a:pt x="4199246" y="15592578"/>
                  <a:pt x="4187856" y="15586546"/>
                </a:cubicBezTo>
                <a:cubicBezTo>
                  <a:pt x="4177615" y="15581089"/>
                  <a:pt x="4167325" y="15575728"/>
                  <a:pt x="4157180" y="15570127"/>
                </a:cubicBezTo>
                <a:cubicBezTo>
                  <a:pt x="4153734" y="15568213"/>
                  <a:pt x="4150240" y="15566489"/>
                  <a:pt x="4146843" y="15564574"/>
                </a:cubicBezTo>
                <a:cubicBezTo>
                  <a:pt x="4149475" y="15564671"/>
                  <a:pt x="4152155" y="15564288"/>
                  <a:pt x="4154883" y="15563043"/>
                </a:cubicBezTo>
                <a:cubicBezTo>
                  <a:pt x="4157228" y="15561990"/>
                  <a:pt x="4159381" y="15560266"/>
                  <a:pt x="4161200" y="15558160"/>
                </a:cubicBezTo>
                <a:cubicBezTo>
                  <a:pt x="4163210" y="15559980"/>
                  <a:pt x="4165555" y="15561368"/>
                  <a:pt x="4168426" y="15562133"/>
                </a:cubicBezTo>
                <a:lnTo>
                  <a:pt x="4176610" y="15564240"/>
                </a:lnTo>
                <a:cubicBezTo>
                  <a:pt x="4186229" y="15566777"/>
                  <a:pt x="4197763" y="15561607"/>
                  <a:pt x="4200299" y="15551363"/>
                </a:cubicBezTo>
                <a:cubicBezTo>
                  <a:pt x="4202740" y="15541599"/>
                  <a:pt x="4197763" y="15530397"/>
                  <a:pt x="4187425" y="15527668"/>
                </a:cubicBezTo>
                <a:lnTo>
                  <a:pt x="4179242" y="15525515"/>
                </a:lnTo>
                <a:cubicBezTo>
                  <a:pt x="4172590" y="15523791"/>
                  <a:pt x="4165124" y="15525802"/>
                  <a:pt x="4160242" y="15530494"/>
                </a:cubicBezTo>
                <a:lnTo>
                  <a:pt x="4158472" y="15527477"/>
                </a:lnTo>
                <a:cubicBezTo>
                  <a:pt x="4153543" y="15519149"/>
                  <a:pt x="4144498" y="15514314"/>
                  <a:pt x="4135022" y="15517520"/>
                </a:cubicBezTo>
                <a:cubicBezTo>
                  <a:pt x="4136506" y="15512686"/>
                  <a:pt x="4136218" y="15507373"/>
                  <a:pt x="4133777" y="15502730"/>
                </a:cubicBezTo>
                <a:cubicBezTo>
                  <a:pt x="4128848" y="15493395"/>
                  <a:pt x="4116884" y="15489806"/>
                  <a:pt x="4107600" y="15494688"/>
                </a:cubicBezTo>
                <a:lnTo>
                  <a:pt x="4099942" y="15498661"/>
                </a:lnTo>
                <a:cubicBezTo>
                  <a:pt x="4090658" y="15503495"/>
                  <a:pt x="4087021" y="15515653"/>
                  <a:pt x="4091902" y="15524845"/>
                </a:cubicBezTo>
                <a:cubicBezTo>
                  <a:pt x="4096832" y="15534179"/>
                  <a:pt x="4108796" y="15537768"/>
                  <a:pt x="4118080" y="15532886"/>
                </a:cubicBezTo>
                <a:lnTo>
                  <a:pt x="4122962" y="15530349"/>
                </a:lnTo>
                <a:cubicBezTo>
                  <a:pt x="4121622" y="15534610"/>
                  <a:pt x="4121430" y="15539158"/>
                  <a:pt x="4123727" y="15543083"/>
                </a:cubicBezTo>
                <a:lnTo>
                  <a:pt x="4129757" y="15553421"/>
                </a:lnTo>
                <a:cubicBezTo>
                  <a:pt x="4130523" y="15554714"/>
                  <a:pt x="4131528" y="15555671"/>
                  <a:pt x="4132485" y="15556772"/>
                </a:cubicBezTo>
                <a:cubicBezTo>
                  <a:pt x="4111524" y="15544902"/>
                  <a:pt x="4091041" y="15532168"/>
                  <a:pt x="4070415" y="15519675"/>
                </a:cubicBezTo>
                <a:cubicBezTo>
                  <a:pt x="4069458" y="15519101"/>
                  <a:pt x="4068548" y="15518573"/>
                  <a:pt x="4067591" y="15517999"/>
                </a:cubicBezTo>
                <a:cubicBezTo>
                  <a:pt x="4066682" y="15510292"/>
                  <a:pt x="4060987" y="15503304"/>
                  <a:pt x="4053234" y="15501437"/>
                </a:cubicBezTo>
                <a:cubicBezTo>
                  <a:pt x="4049310" y="15500480"/>
                  <a:pt x="4045529" y="15501245"/>
                  <a:pt x="4042035" y="15502635"/>
                </a:cubicBezTo>
                <a:cubicBezTo>
                  <a:pt x="4034139" y="15497751"/>
                  <a:pt x="4026051" y="15493252"/>
                  <a:pt x="4018203" y="15488322"/>
                </a:cubicBezTo>
                <a:cubicBezTo>
                  <a:pt x="4017820" y="15486646"/>
                  <a:pt x="4017628" y="15484970"/>
                  <a:pt x="4016719" y="15483248"/>
                </a:cubicBezTo>
                <a:cubicBezTo>
                  <a:pt x="4014326" y="15478604"/>
                  <a:pt x="4010928" y="15476306"/>
                  <a:pt x="4007339" y="15475158"/>
                </a:cubicBezTo>
                <a:cubicBezTo>
                  <a:pt x="4009349" y="15473195"/>
                  <a:pt x="4011024" y="15470897"/>
                  <a:pt x="4011981" y="15467978"/>
                </a:cubicBezTo>
                <a:cubicBezTo>
                  <a:pt x="4012747" y="15465681"/>
                  <a:pt x="4012986" y="15463238"/>
                  <a:pt x="4012795" y="15460797"/>
                </a:cubicBezTo>
                <a:lnTo>
                  <a:pt x="4019638" y="15462952"/>
                </a:lnTo>
                <a:cubicBezTo>
                  <a:pt x="4029353" y="15466015"/>
                  <a:pt x="4040887" y="15456825"/>
                  <a:pt x="4042179" y="15447347"/>
                </a:cubicBezTo>
                <a:cubicBezTo>
                  <a:pt x="4043327" y="15439066"/>
                  <a:pt x="4040025" y="15432747"/>
                  <a:pt x="4034235" y="15428630"/>
                </a:cubicBezTo>
                <a:cubicBezTo>
                  <a:pt x="4035575" y="15428582"/>
                  <a:pt x="4036723" y="15429349"/>
                  <a:pt x="4038111" y="15429013"/>
                </a:cubicBezTo>
                <a:cubicBezTo>
                  <a:pt x="4045290" y="15428630"/>
                  <a:pt x="4052133" y="15424513"/>
                  <a:pt x="4054526" y="15415418"/>
                </a:cubicBezTo>
                <a:cubicBezTo>
                  <a:pt x="4056967" y="15406037"/>
                  <a:pt x="4052612" y="15399000"/>
                  <a:pt x="4046151" y="15395218"/>
                </a:cubicBezTo>
                <a:lnTo>
                  <a:pt x="4045864" y="15394693"/>
                </a:lnTo>
                <a:cubicBezTo>
                  <a:pt x="4055100" y="15391436"/>
                  <a:pt x="4061513" y="15382677"/>
                  <a:pt x="4055723" y="15371524"/>
                </a:cubicBezTo>
                <a:cubicBezTo>
                  <a:pt x="4044620" y="15350128"/>
                  <a:pt x="4009492" y="15362286"/>
                  <a:pt x="4019016" y="15383634"/>
                </a:cubicBezTo>
                <a:cubicBezTo>
                  <a:pt x="4010641" y="15387799"/>
                  <a:pt x="4004946" y="15399814"/>
                  <a:pt x="4010067" y="15408573"/>
                </a:cubicBezTo>
                <a:lnTo>
                  <a:pt x="4016097" y="15418913"/>
                </a:lnTo>
                <a:cubicBezTo>
                  <a:pt x="4017102" y="15420636"/>
                  <a:pt x="4018873" y="15421402"/>
                  <a:pt x="4020164" y="15422791"/>
                </a:cubicBezTo>
                <a:cubicBezTo>
                  <a:pt x="4018442" y="15422264"/>
                  <a:pt x="4016671" y="15421690"/>
                  <a:pt x="4014948" y="15421162"/>
                </a:cubicBezTo>
                <a:cubicBezTo>
                  <a:pt x="4005281" y="15418099"/>
                  <a:pt x="3993700" y="15427242"/>
                  <a:pt x="3992408" y="15436720"/>
                </a:cubicBezTo>
                <a:cubicBezTo>
                  <a:pt x="3992168" y="15438635"/>
                  <a:pt x="3992408" y="15440262"/>
                  <a:pt x="3992599" y="15441938"/>
                </a:cubicBezTo>
                <a:lnTo>
                  <a:pt x="3983506" y="15439592"/>
                </a:lnTo>
                <a:cubicBezTo>
                  <a:pt x="3974126" y="15437151"/>
                  <a:pt x="3964267" y="15441076"/>
                  <a:pt x="3960295" y="15450075"/>
                </a:cubicBezTo>
                <a:cubicBezTo>
                  <a:pt x="3945555" y="15440262"/>
                  <a:pt x="3930863" y="15430354"/>
                  <a:pt x="3916171" y="15420445"/>
                </a:cubicBezTo>
                <a:cubicBezTo>
                  <a:pt x="3909280" y="15415801"/>
                  <a:pt x="3902292" y="15411350"/>
                  <a:pt x="3895497" y="15406563"/>
                </a:cubicBezTo>
                <a:cubicBezTo>
                  <a:pt x="3893008" y="15400388"/>
                  <a:pt x="3887457" y="15395170"/>
                  <a:pt x="3881092" y="15394357"/>
                </a:cubicBezTo>
                <a:cubicBezTo>
                  <a:pt x="3880374" y="15394262"/>
                  <a:pt x="3879752" y="15394453"/>
                  <a:pt x="3879082" y="15394453"/>
                </a:cubicBezTo>
                <a:cubicBezTo>
                  <a:pt x="3877503" y="15393351"/>
                  <a:pt x="3876019" y="15392155"/>
                  <a:pt x="3874440" y="15391007"/>
                </a:cubicBezTo>
                <a:cubicBezTo>
                  <a:pt x="3859413" y="15380188"/>
                  <a:pt x="3844529" y="15369131"/>
                  <a:pt x="3829693" y="15358073"/>
                </a:cubicBezTo>
                <a:cubicBezTo>
                  <a:pt x="3823232" y="15353239"/>
                  <a:pt x="3816628" y="15348595"/>
                  <a:pt x="3810168" y="15343713"/>
                </a:cubicBezTo>
                <a:cubicBezTo>
                  <a:pt x="3811890" y="15338112"/>
                  <a:pt x="3811316" y="15331938"/>
                  <a:pt x="3807488" y="15326671"/>
                </a:cubicBezTo>
                <a:cubicBezTo>
                  <a:pt x="3807152" y="15326194"/>
                  <a:pt x="3807105" y="15326146"/>
                  <a:pt x="3806913" y="15325906"/>
                </a:cubicBezTo>
                <a:cubicBezTo>
                  <a:pt x="3806865" y="15325715"/>
                  <a:pt x="3806817" y="15325715"/>
                  <a:pt x="3806769" y="15325571"/>
                </a:cubicBezTo>
                <a:lnTo>
                  <a:pt x="3806769" y="15325571"/>
                </a:lnTo>
                <a:cubicBezTo>
                  <a:pt x="3806913" y="15324375"/>
                  <a:pt x="3807105" y="15323177"/>
                  <a:pt x="3807439" y="15322029"/>
                </a:cubicBezTo>
                <a:cubicBezTo>
                  <a:pt x="3809737" y="15312024"/>
                  <a:pt x="3800022" y="15302020"/>
                  <a:pt x="3790642" y="15300967"/>
                </a:cubicBezTo>
                <a:cubicBezTo>
                  <a:pt x="3781070" y="15299914"/>
                  <a:pt x="3774323" y="15305802"/>
                  <a:pt x="3771116" y="15313796"/>
                </a:cubicBezTo>
                <a:cubicBezTo>
                  <a:pt x="3752882" y="15299531"/>
                  <a:pt x="3734936" y="15284884"/>
                  <a:pt x="3716989" y="15270236"/>
                </a:cubicBezTo>
                <a:cubicBezTo>
                  <a:pt x="3714070" y="15267843"/>
                  <a:pt x="3711055" y="15265497"/>
                  <a:pt x="3708136" y="15263103"/>
                </a:cubicBezTo>
                <a:cubicBezTo>
                  <a:pt x="3709380" y="15262720"/>
                  <a:pt x="3710720" y="15262481"/>
                  <a:pt x="3711869" y="15261812"/>
                </a:cubicBezTo>
                <a:cubicBezTo>
                  <a:pt x="3717372" y="15269326"/>
                  <a:pt x="3726896" y="15273012"/>
                  <a:pt x="3735893" y="15268657"/>
                </a:cubicBezTo>
                <a:cubicBezTo>
                  <a:pt x="3744603" y="15264444"/>
                  <a:pt x="3749963" y="15252094"/>
                  <a:pt x="3744747" y="15243191"/>
                </a:cubicBezTo>
                <a:lnTo>
                  <a:pt x="3738669" y="15232851"/>
                </a:lnTo>
                <a:cubicBezTo>
                  <a:pt x="3733452" y="15223947"/>
                  <a:pt x="3723019" y="15219257"/>
                  <a:pt x="3713209" y="15223996"/>
                </a:cubicBezTo>
                <a:cubicBezTo>
                  <a:pt x="3711629" y="15224761"/>
                  <a:pt x="3710242" y="15225862"/>
                  <a:pt x="3708902" y="15227107"/>
                </a:cubicBezTo>
                <a:cubicBezTo>
                  <a:pt x="3708327" y="15226916"/>
                  <a:pt x="3707753" y="15226628"/>
                  <a:pt x="3707131" y="15226437"/>
                </a:cubicBezTo>
                <a:lnTo>
                  <a:pt x="3698947" y="15224330"/>
                </a:lnTo>
                <a:cubicBezTo>
                  <a:pt x="3689759" y="15221937"/>
                  <a:pt x="3679278" y="15228352"/>
                  <a:pt x="3676790" y="15237495"/>
                </a:cubicBezTo>
                <a:cubicBezTo>
                  <a:pt x="3665543" y="15228017"/>
                  <a:pt x="3654823" y="15217869"/>
                  <a:pt x="3643672" y="15208200"/>
                </a:cubicBezTo>
                <a:cubicBezTo>
                  <a:pt x="3636781" y="15202216"/>
                  <a:pt x="3630033" y="15196136"/>
                  <a:pt x="3623237" y="15190105"/>
                </a:cubicBezTo>
                <a:cubicBezTo>
                  <a:pt x="3624769" y="15191158"/>
                  <a:pt x="3626348" y="15192260"/>
                  <a:pt x="3628310" y="15192739"/>
                </a:cubicBezTo>
                <a:lnTo>
                  <a:pt x="3636494" y="15194892"/>
                </a:lnTo>
                <a:cubicBezTo>
                  <a:pt x="3646113" y="15197381"/>
                  <a:pt x="3657647" y="15192499"/>
                  <a:pt x="3660279" y="15182254"/>
                </a:cubicBezTo>
                <a:cubicBezTo>
                  <a:pt x="3662767" y="15172585"/>
                  <a:pt x="3657982" y="15161146"/>
                  <a:pt x="3647645" y="15158465"/>
                </a:cubicBezTo>
                <a:lnTo>
                  <a:pt x="3639461" y="15156310"/>
                </a:lnTo>
                <a:cubicBezTo>
                  <a:pt x="3629842" y="15153821"/>
                  <a:pt x="3618308" y="15158703"/>
                  <a:pt x="3615676" y="15168948"/>
                </a:cubicBezTo>
                <a:cubicBezTo>
                  <a:pt x="3614001" y="15175411"/>
                  <a:pt x="3615867" y="15182542"/>
                  <a:pt x="3620222" y="15187424"/>
                </a:cubicBezTo>
                <a:cubicBezTo>
                  <a:pt x="3610555" y="15178857"/>
                  <a:pt x="3600793" y="15170432"/>
                  <a:pt x="3591221" y="15161768"/>
                </a:cubicBezTo>
                <a:cubicBezTo>
                  <a:pt x="3581219" y="15152673"/>
                  <a:pt x="3570786" y="15144056"/>
                  <a:pt x="3560879" y="15134866"/>
                </a:cubicBezTo>
                <a:cubicBezTo>
                  <a:pt x="3565904" y="15132137"/>
                  <a:pt x="3569924" y="15127446"/>
                  <a:pt x="3571025" y="15121942"/>
                </a:cubicBezTo>
                <a:cubicBezTo>
                  <a:pt x="3573131" y="15111315"/>
                  <a:pt x="3566048" y="15102125"/>
                  <a:pt x="3556046" y="15099539"/>
                </a:cubicBezTo>
                <a:lnTo>
                  <a:pt x="3539679" y="15095279"/>
                </a:lnTo>
                <a:cubicBezTo>
                  <a:pt x="3533888" y="15093747"/>
                  <a:pt x="3528193" y="15095997"/>
                  <a:pt x="3523790" y="15099827"/>
                </a:cubicBezTo>
                <a:cubicBezTo>
                  <a:pt x="3504887" y="15081876"/>
                  <a:pt x="3485887" y="15064021"/>
                  <a:pt x="3467367" y="15045688"/>
                </a:cubicBezTo>
                <a:cubicBezTo>
                  <a:pt x="3471099" y="15036162"/>
                  <a:pt x="3468371" y="15024148"/>
                  <a:pt x="3455642" y="15020797"/>
                </a:cubicBezTo>
                <a:lnTo>
                  <a:pt x="3450569" y="15019504"/>
                </a:lnTo>
                <a:cubicBezTo>
                  <a:pt x="3447219" y="15018596"/>
                  <a:pt x="3444204" y="15018787"/>
                  <a:pt x="3441428" y="15019409"/>
                </a:cubicBezTo>
                <a:cubicBezTo>
                  <a:pt x="3406397" y="14984083"/>
                  <a:pt x="3371987" y="14948134"/>
                  <a:pt x="3338248" y="14911515"/>
                </a:cubicBezTo>
                <a:cubicBezTo>
                  <a:pt x="3343129" y="14907877"/>
                  <a:pt x="3347389" y="14904048"/>
                  <a:pt x="3350021" y="14898111"/>
                </a:cubicBezTo>
                <a:cubicBezTo>
                  <a:pt x="3351456" y="14894905"/>
                  <a:pt x="3352126" y="14892415"/>
                  <a:pt x="3352509" y="14888778"/>
                </a:cubicBezTo>
                <a:cubicBezTo>
                  <a:pt x="3353754" y="14902515"/>
                  <a:pt x="3373375" y="14913669"/>
                  <a:pt x="3386440" y="14900600"/>
                </a:cubicBezTo>
                <a:cubicBezTo>
                  <a:pt x="3387828" y="14899213"/>
                  <a:pt x="3388498" y="14897682"/>
                  <a:pt x="3389311" y="14896246"/>
                </a:cubicBezTo>
                <a:cubicBezTo>
                  <a:pt x="3397926" y="14908259"/>
                  <a:pt x="3419796" y="14909361"/>
                  <a:pt x="3423051" y="14891123"/>
                </a:cubicBezTo>
                <a:cubicBezTo>
                  <a:pt x="3427071" y="14868482"/>
                  <a:pt x="3394959" y="14859004"/>
                  <a:pt x="3387541" y="14878102"/>
                </a:cubicBezTo>
                <a:cubicBezTo>
                  <a:pt x="3380889" y="14869774"/>
                  <a:pt x="3367585" y="14865801"/>
                  <a:pt x="3357726" y="14875566"/>
                </a:cubicBezTo>
                <a:cubicBezTo>
                  <a:pt x="3356816" y="14876475"/>
                  <a:pt x="3356529" y="14877433"/>
                  <a:pt x="3355859" y="14878390"/>
                </a:cubicBezTo>
                <a:cubicBezTo>
                  <a:pt x="3357295" y="14872598"/>
                  <a:pt x="3356482" y="14866520"/>
                  <a:pt x="3351839" y="14861541"/>
                </a:cubicBezTo>
                <a:cubicBezTo>
                  <a:pt x="3348250" y="14857664"/>
                  <a:pt x="3342316" y="14855461"/>
                  <a:pt x="3336621" y="14855558"/>
                </a:cubicBezTo>
                <a:cubicBezTo>
                  <a:pt x="3335137" y="14853691"/>
                  <a:pt x="3333319" y="14852158"/>
                  <a:pt x="3331261" y="14850579"/>
                </a:cubicBezTo>
                <a:cubicBezTo>
                  <a:pt x="3330639" y="14849957"/>
                  <a:pt x="3329969" y="14849335"/>
                  <a:pt x="3329394" y="14848664"/>
                </a:cubicBezTo>
                <a:cubicBezTo>
                  <a:pt x="3327336" y="14845792"/>
                  <a:pt x="3324896" y="14843160"/>
                  <a:pt x="3322790" y="14840288"/>
                </a:cubicBezTo>
                <a:cubicBezTo>
                  <a:pt x="3316664" y="14831863"/>
                  <a:pt x="3306806" y="14832677"/>
                  <a:pt x="3299388" y="14837654"/>
                </a:cubicBezTo>
                <a:cubicBezTo>
                  <a:pt x="3292688" y="14832150"/>
                  <a:pt x="3282973" y="14830522"/>
                  <a:pt x="3275029" y="14838469"/>
                </a:cubicBezTo>
                <a:cubicBezTo>
                  <a:pt x="3274406" y="14839092"/>
                  <a:pt x="3274359" y="14839809"/>
                  <a:pt x="3273880" y="14840479"/>
                </a:cubicBezTo>
                <a:cubicBezTo>
                  <a:pt x="3229373" y="14789979"/>
                  <a:pt x="3186206" y="14738424"/>
                  <a:pt x="3144043" y="14686057"/>
                </a:cubicBezTo>
                <a:cubicBezTo>
                  <a:pt x="3153232" y="14688546"/>
                  <a:pt x="3163761" y="14679596"/>
                  <a:pt x="3164670" y="14670644"/>
                </a:cubicBezTo>
                <a:cubicBezTo>
                  <a:pt x="3165771" y="14659731"/>
                  <a:pt x="3159119" y="14652694"/>
                  <a:pt x="3149212" y="14649917"/>
                </a:cubicBezTo>
                <a:cubicBezTo>
                  <a:pt x="3145527" y="14648912"/>
                  <a:pt x="3141842" y="14647907"/>
                  <a:pt x="3138157" y="14646853"/>
                </a:cubicBezTo>
                <a:cubicBezTo>
                  <a:pt x="3131122" y="14644892"/>
                  <a:pt x="3123369" y="14649725"/>
                  <a:pt x="3119637" y="14656092"/>
                </a:cubicBezTo>
                <a:cubicBezTo>
                  <a:pt x="3106571" y="14639625"/>
                  <a:pt x="3093889" y="14622871"/>
                  <a:pt x="3081064" y="14606262"/>
                </a:cubicBezTo>
                <a:cubicBezTo>
                  <a:pt x="3081686" y="14601858"/>
                  <a:pt x="3080824" y="14597167"/>
                  <a:pt x="3078479" y="14593002"/>
                </a:cubicBezTo>
                <a:lnTo>
                  <a:pt x="3074507" y="14585966"/>
                </a:lnTo>
                <a:cubicBezTo>
                  <a:pt x="3071540" y="14580701"/>
                  <a:pt x="3065606" y="14578403"/>
                  <a:pt x="3059671" y="14578355"/>
                </a:cubicBezTo>
                <a:cubicBezTo>
                  <a:pt x="2999180" y="14498799"/>
                  <a:pt x="2940986" y="14417854"/>
                  <a:pt x="2885423" y="14335809"/>
                </a:cubicBezTo>
                <a:cubicBezTo>
                  <a:pt x="2890879" y="14338681"/>
                  <a:pt x="2896957" y="14340452"/>
                  <a:pt x="2903657" y="14339926"/>
                </a:cubicBezTo>
                <a:cubicBezTo>
                  <a:pt x="2913133" y="14339255"/>
                  <a:pt x="2922656" y="14332889"/>
                  <a:pt x="2922513" y="14322310"/>
                </a:cubicBezTo>
                <a:cubicBezTo>
                  <a:pt x="2922417" y="14313263"/>
                  <a:pt x="2915095" y="14302684"/>
                  <a:pt x="2904902" y="14303403"/>
                </a:cubicBezTo>
                <a:cubicBezTo>
                  <a:pt x="2903753" y="14303498"/>
                  <a:pt x="2902700" y="14303451"/>
                  <a:pt x="2901599" y="14303403"/>
                </a:cubicBezTo>
                <a:cubicBezTo>
                  <a:pt x="2901552" y="14303355"/>
                  <a:pt x="2901552" y="14303355"/>
                  <a:pt x="2901503" y="14303306"/>
                </a:cubicBezTo>
                <a:cubicBezTo>
                  <a:pt x="2901456" y="14303211"/>
                  <a:pt x="2901360" y="14303163"/>
                  <a:pt x="2901264" y="14303067"/>
                </a:cubicBezTo>
                <a:cubicBezTo>
                  <a:pt x="2901216" y="14302924"/>
                  <a:pt x="2900929" y="14302444"/>
                  <a:pt x="2900451" y="14301631"/>
                </a:cubicBezTo>
                <a:cubicBezTo>
                  <a:pt x="2895569" y="14293063"/>
                  <a:pt x="2884514" y="14289473"/>
                  <a:pt x="2875709" y="14294260"/>
                </a:cubicBezTo>
                <a:cubicBezTo>
                  <a:pt x="2870683" y="14296988"/>
                  <a:pt x="2867716" y="14302158"/>
                  <a:pt x="2866807" y="14307614"/>
                </a:cubicBezTo>
                <a:cubicBezTo>
                  <a:pt x="2853264" y="14287367"/>
                  <a:pt x="2839911" y="14267071"/>
                  <a:pt x="2826655" y="14246775"/>
                </a:cubicBezTo>
                <a:cubicBezTo>
                  <a:pt x="2817371" y="14232606"/>
                  <a:pt x="2807704" y="14218485"/>
                  <a:pt x="2798611" y="14204268"/>
                </a:cubicBezTo>
                <a:lnTo>
                  <a:pt x="2798611" y="14204268"/>
                </a:lnTo>
                <a:cubicBezTo>
                  <a:pt x="2773773" y="14165352"/>
                  <a:pt x="2749701" y="14125957"/>
                  <a:pt x="2726155" y="14086274"/>
                </a:cubicBezTo>
                <a:cubicBezTo>
                  <a:pt x="2722183" y="14079573"/>
                  <a:pt x="2718402" y="14072728"/>
                  <a:pt x="2714430" y="14066026"/>
                </a:cubicBezTo>
                <a:cubicBezTo>
                  <a:pt x="2561478" y="13805339"/>
                  <a:pt x="2431068" y="13531583"/>
                  <a:pt x="2269837" y="13275921"/>
                </a:cubicBezTo>
                <a:lnTo>
                  <a:pt x="2269645" y="13275633"/>
                </a:lnTo>
                <a:cubicBezTo>
                  <a:pt x="2381631" y="13045055"/>
                  <a:pt x="2492755" y="12816964"/>
                  <a:pt x="2693229" y="12642056"/>
                </a:cubicBezTo>
                <a:cubicBezTo>
                  <a:pt x="3072497" y="12311098"/>
                  <a:pt x="3615245" y="12306168"/>
                  <a:pt x="4093865" y="12311720"/>
                </a:cubicBezTo>
                <a:cubicBezTo>
                  <a:pt x="4576361" y="12317321"/>
                  <a:pt x="5072257" y="12373086"/>
                  <a:pt x="5540108" y="12493331"/>
                </a:cubicBezTo>
                <a:cubicBezTo>
                  <a:pt x="5916840" y="12590166"/>
                  <a:pt x="6308360" y="12752199"/>
                  <a:pt x="6583873" y="13036246"/>
                </a:cubicBezTo>
                <a:cubicBezTo>
                  <a:pt x="6917198" y="13379938"/>
                  <a:pt x="7062206" y="13860817"/>
                  <a:pt x="7020282" y="14334517"/>
                </a:cubicBezTo>
                <a:cubicBezTo>
                  <a:pt x="6975727" y="14838085"/>
                  <a:pt x="6769654" y="15311115"/>
                  <a:pt x="6451165" y="15693147"/>
                </a:cubicBezTo>
                <a:cubicBezTo>
                  <a:pt x="6446092" y="15695588"/>
                  <a:pt x="6442120" y="15699753"/>
                  <a:pt x="6441259" y="15705211"/>
                </a:cubicBezTo>
                <a:cubicBezTo>
                  <a:pt x="6429150" y="15719571"/>
                  <a:pt x="6416804" y="15733692"/>
                  <a:pt x="6404408" y="15747764"/>
                </a:cubicBezTo>
                <a:cubicBezTo>
                  <a:pt x="6402255" y="15746616"/>
                  <a:pt x="6399814" y="15745899"/>
                  <a:pt x="6397134" y="15745850"/>
                </a:cubicBezTo>
                <a:cubicBezTo>
                  <a:pt x="6387037" y="15745514"/>
                  <a:pt x="6377082" y="15752791"/>
                  <a:pt x="6376604" y="15763465"/>
                </a:cubicBezTo>
                <a:lnTo>
                  <a:pt x="6376412" y="15768300"/>
                </a:lnTo>
                <a:cubicBezTo>
                  <a:pt x="6374737" y="15763801"/>
                  <a:pt x="6371675" y="15759684"/>
                  <a:pt x="6367798" y="15757530"/>
                </a:cubicBezTo>
                <a:cubicBezTo>
                  <a:pt x="6357939" y="15752025"/>
                  <a:pt x="6347793" y="15756428"/>
                  <a:pt x="6341764" y="15764854"/>
                </a:cubicBezTo>
                <a:cubicBezTo>
                  <a:pt x="6334824" y="15774523"/>
                  <a:pt x="6333724" y="15786490"/>
                  <a:pt x="6336404" y="15797835"/>
                </a:cubicBezTo>
                <a:cubicBezTo>
                  <a:pt x="6337791" y="15803627"/>
                  <a:pt x="6342482" y="15808030"/>
                  <a:pt x="6348033" y="15810328"/>
                </a:cubicBezTo>
                <a:cubicBezTo>
                  <a:pt x="6293811" y="15867434"/>
                  <a:pt x="6237052" y="15922338"/>
                  <a:pt x="6177757" y="15974562"/>
                </a:cubicBezTo>
                <a:close/>
                <a:moveTo>
                  <a:pt x="2882743" y="14209774"/>
                </a:moveTo>
                <a:cubicBezTo>
                  <a:pt x="2882361" y="14209726"/>
                  <a:pt x="2882026" y="14209629"/>
                  <a:pt x="2881643" y="14209534"/>
                </a:cubicBezTo>
                <a:cubicBezTo>
                  <a:pt x="2878197" y="14205561"/>
                  <a:pt x="2873411" y="14202880"/>
                  <a:pt x="2867860" y="14203551"/>
                </a:cubicBezTo>
                <a:cubicBezTo>
                  <a:pt x="2860729" y="14204507"/>
                  <a:pt x="2854173" y="14205992"/>
                  <a:pt x="2849770" y="14212263"/>
                </a:cubicBezTo>
                <a:cubicBezTo>
                  <a:pt x="2843692" y="14220831"/>
                  <a:pt x="2845846" y="14232272"/>
                  <a:pt x="2854221" y="14238350"/>
                </a:cubicBezTo>
                <a:cubicBezTo>
                  <a:pt x="2859964" y="14242515"/>
                  <a:pt x="2867286" y="14243663"/>
                  <a:pt x="2874081" y="14245244"/>
                </a:cubicBezTo>
                <a:cubicBezTo>
                  <a:pt x="2883366" y="14247350"/>
                  <a:pt x="2894229" y="14241558"/>
                  <a:pt x="2896143" y="14231792"/>
                </a:cubicBezTo>
                <a:cubicBezTo>
                  <a:pt x="2898058" y="14222267"/>
                  <a:pt x="2892746" y="14212072"/>
                  <a:pt x="2882743" y="14209774"/>
                </a:cubicBezTo>
                <a:close/>
                <a:moveTo>
                  <a:pt x="2974821" y="14417759"/>
                </a:moveTo>
                <a:cubicBezTo>
                  <a:pt x="2986354" y="14438151"/>
                  <a:pt x="3019136" y="14422019"/>
                  <a:pt x="3007555" y="14401531"/>
                </a:cubicBezTo>
                <a:cubicBezTo>
                  <a:pt x="2996022" y="14381140"/>
                  <a:pt x="2963239" y="14397223"/>
                  <a:pt x="2974821" y="14417759"/>
                </a:cubicBezTo>
                <a:close/>
                <a:moveTo>
                  <a:pt x="3022534" y="14444900"/>
                </a:moveTo>
                <a:cubicBezTo>
                  <a:pt x="3016648" y="14435134"/>
                  <a:pt x="3006550" y="14429726"/>
                  <a:pt x="2995591" y="14427811"/>
                </a:cubicBezTo>
                <a:cubicBezTo>
                  <a:pt x="2986163" y="14426184"/>
                  <a:pt x="2975873" y="14433746"/>
                  <a:pt x="2974964" y="14443367"/>
                </a:cubicBezTo>
                <a:cubicBezTo>
                  <a:pt x="2973959" y="14453421"/>
                  <a:pt x="2980420" y="14462324"/>
                  <a:pt x="2990470" y="14463998"/>
                </a:cubicBezTo>
                <a:cubicBezTo>
                  <a:pt x="2990996" y="14464095"/>
                  <a:pt x="2991044" y="14464095"/>
                  <a:pt x="2991379" y="14464143"/>
                </a:cubicBezTo>
                <a:cubicBezTo>
                  <a:pt x="2991571" y="14464238"/>
                  <a:pt x="2991571" y="14464238"/>
                  <a:pt x="2991714" y="14464286"/>
                </a:cubicBezTo>
                <a:cubicBezTo>
                  <a:pt x="2991714" y="14464286"/>
                  <a:pt x="2991714" y="14464286"/>
                  <a:pt x="2991714" y="14464286"/>
                </a:cubicBezTo>
                <a:cubicBezTo>
                  <a:pt x="2992432" y="14465196"/>
                  <a:pt x="2993054" y="14466153"/>
                  <a:pt x="2993629" y="14467158"/>
                </a:cubicBezTo>
                <a:cubicBezTo>
                  <a:pt x="2998749" y="14475631"/>
                  <a:pt x="3012054" y="14476013"/>
                  <a:pt x="3019232" y="14470461"/>
                </a:cubicBezTo>
                <a:cubicBezTo>
                  <a:pt x="3027798" y="14463903"/>
                  <a:pt x="3027703" y="14453372"/>
                  <a:pt x="3022534" y="14444900"/>
                </a:cubicBezTo>
                <a:close/>
                <a:moveTo>
                  <a:pt x="3090348" y="14531492"/>
                </a:moveTo>
                <a:lnTo>
                  <a:pt x="3086376" y="14524409"/>
                </a:lnTo>
                <a:cubicBezTo>
                  <a:pt x="3081686" y="14516127"/>
                  <a:pt x="3070439" y="14511580"/>
                  <a:pt x="3061729" y="14516653"/>
                </a:cubicBezTo>
                <a:cubicBezTo>
                  <a:pt x="3053402" y="14521488"/>
                  <a:pt x="3048951" y="14532402"/>
                  <a:pt x="3053976" y="14541306"/>
                </a:cubicBezTo>
                <a:lnTo>
                  <a:pt x="3057949" y="14548342"/>
                </a:lnTo>
                <a:cubicBezTo>
                  <a:pt x="3062639" y="14556624"/>
                  <a:pt x="3073885" y="14561171"/>
                  <a:pt x="3082595" y="14556096"/>
                </a:cubicBezTo>
                <a:cubicBezTo>
                  <a:pt x="3090922" y="14551309"/>
                  <a:pt x="3095373" y="14540396"/>
                  <a:pt x="3090348" y="14531492"/>
                </a:cubicBezTo>
                <a:close/>
                <a:moveTo>
                  <a:pt x="3174768" y="14598603"/>
                </a:moveTo>
                <a:cubicBezTo>
                  <a:pt x="3163378" y="14578451"/>
                  <a:pt x="3129399" y="14591949"/>
                  <a:pt x="3140933" y="14612389"/>
                </a:cubicBezTo>
                <a:cubicBezTo>
                  <a:pt x="3152371" y="14632589"/>
                  <a:pt x="3186349" y="14619091"/>
                  <a:pt x="3174768" y="14598603"/>
                </a:cubicBezTo>
                <a:close/>
                <a:moveTo>
                  <a:pt x="3201520" y="14662363"/>
                </a:moveTo>
                <a:cubicBezTo>
                  <a:pt x="3189938" y="14641923"/>
                  <a:pt x="3160506" y="14663559"/>
                  <a:pt x="3171944" y="14683808"/>
                </a:cubicBezTo>
                <a:cubicBezTo>
                  <a:pt x="3183526" y="14704295"/>
                  <a:pt x="3213006" y="14682659"/>
                  <a:pt x="3201520" y="14662363"/>
                </a:cubicBezTo>
                <a:close/>
                <a:moveTo>
                  <a:pt x="3252679" y="14719613"/>
                </a:moveTo>
                <a:cubicBezTo>
                  <a:pt x="3247702" y="14710949"/>
                  <a:pt x="3236360" y="14708029"/>
                  <a:pt x="3227746" y="14712911"/>
                </a:cubicBezTo>
                <a:lnTo>
                  <a:pt x="3220663" y="14716885"/>
                </a:lnTo>
                <a:cubicBezTo>
                  <a:pt x="3212097" y="14721767"/>
                  <a:pt x="3209081" y="14733351"/>
                  <a:pt x="3213963" y="14741824"/>
                </a:cubicBezTo>
                <a:cubicBezTo>
                  <a:pt x="3218940" y="14750488"/>
                  <a:pt x="3230330" y="14753408"/>
                  <a:pt x="3238896" y="14748524"/>
                </a:cubicBezTo>
                <a:lnTo>
                  <a:pt x="3245979" y="14744552"/>
                </a:lnTo>
                <a:cubicBezTo>
                  <a:pt x="3254546" y="14739717"/>
                  <a:pt x="3257561" y="14728086"/>
                  <a:pt x="3252679" y="14719613"/>
                </a:cubicBezTo>
                <a:close/>
                <a:moveTo>
                  <a:pt x="3305561" y="14728564"/>
                </a:moveTo>
                <a:cubicBezTo>
                  <a:pt x="3309869" y="14704439"/>
                  <a:pt x="3271726" y="14703003"/>
                  <a:pt x="3267515" y="14726793"/>
                </a:cubicBezTo>
                <a:cubicBezTo>
                  <a:pt x="3263208" y="14750919"/>
                  <a:pt x="3301350" y="14752355"/>
                  <a:pt x="3305561" y="14728564"/>
                </a:cubicBezTo>
                <a:close/>
                <a:moveTo>
                  <a:pt x="3309486" y="14618803"/>
                </a:moveTo>
                <a:cubicBezTo>
                  <a:pt x="3303839" y="14611432"/>
                  <a:pt x="3290104" y="14608032"/>
                  <a:pt x="3282734" y="14615357"/>
                </a:cubicBezTo>
                <a:lnTo>
                  <a:pt x="3276752" y="14621340"/>
                </a:lnTo>
                <a:cubicBezTo>
                  <a:pt x="3269477" y="14628617"/>
                  <a:pt x="3266462" y="14639194"/>
                  <a:pt x="3273306" y="14648098"/>
                </a:cubicBezTo>
                <a:cubicBezTo>
                  <a:pt x="3278953" y="14655423"/>
                  <a:pt x="3292736" y="14658869"/>
                  <a:pt x="3300058" y="14651546"/>
                </a:cubicBezTo>
                <a:lnTo>
                  <a:pt x="3306040" y="14645562"/>
                </a:lnTo>
                <a:cubicBezTo>
                  <a:pt x="3313314" y="14638286"/>
                  <a:pt x="3316330" y="14627707"/>
                  <a:pt x="3309486" y="14618803"/>
                </a:cubicBezTo>
                <a:close/>
                <a:moveTo>
                  <a:pt x="4399433" y="15422169"/>
                </a:moveTo>
                <a:cubicBezTo>
                  <a:pt x="4396705" y="15432843"/>
                  <a:pt x="4403453" y="15442560"/>
                  <a:pt x="4413455" y="15445719"/>
                </a:cubicBezTo>
                <a:cubicBezTo>
                  <a:pt x="4417331" y="15446916"/>
                  <a:pt x="4421208" y="15448161"/>
                  <a:pt x="4425084" y="15449406"/>
                </a:cubicBezTo>
                <a:cubicBezTo>
                  <a:pt x="4435039" y="15452564"/>
                  <a:pt x="4446141" y="15445144"/>
                  <a:pt x="4448630" y="15435427"/>
                </a:cubicBezTo>
                <a:cubicBezTo>
                  <a:pt x="4451358" y="15424753"/>
                  <a:pt x="4444610" y="15415036"/>
                  <a:pt x="4434608" y="15411876"/>
                </a:cubicBezTo>
                <a:lnTo>
                  <a:pt x="4422978" y="15408190"/>
                </a:lnTo>
                <a:cubicBezTo>
                  <a:pt x="4413024" y="15405032"/>
                  <a:pt x="4401921" y="15412452"/>
                  <a:pt x="4399433" y="15422169"/>
                </a:cubicBezTo>
                <a:close/>
                <a:moveTo>
                  <a:pt x="4449922" y="15529775"/>
                </a:moveTo>
                <a:cubicBezTo>
                  <a:pt x="4461408" y="15551890"/>
                  <a:pt x="4493041" y="15529440"/>
                  <a:pt x="4481699" y="15507612"/>
                </a:cubicBezTo>
                <a:cubicBezTo>
                  <a:pt x="4470214" y="15485498"/>
                  <a:pt x="4438580" y="15507948"/>
                  <a:pt x="4449922" y="15529775"/>
                </a:cubicBezTo>
                <a:close/>
                <a:moveTo>
                  <a:pt x="4358180" y="15262289"/>
                </a:moveTo>
                <a:cubicBezTo>
                  <a:pt x="4359472" y="15269614"/>
                  <a:pt x="4364114" y="15275789"/>
                  <a:pt x="4368086" y="15281868"/>
                </a:cubicBezTo>
                <a:cubicBezTo>
                  <a:pt x="4373494" y="15290196"/>
                  <a:pt x="4385841" y="15293787"/>
                  <a:pt x="4394360" y="15287852"/>
                </a:cubicBezTo>
                <a:cubicBezTo>
                  <a:pt x="4402735" y="15282012"/>
                  <a:pt x="4406133" y="15270524"/>
                  <a:pt x="4400342" y="15261572"/>
                </a:cubicBezTo>
                <a:cubicBezTo>
                  <a:pt x="4400103" y="15261284"/>
                  <a:pt x="4399911" y="15260950"/>
                  <a:pt x="4399720" y="15260615"/>
                </a:cubicBezTo>
                <a:cubicBezTo>
                  <a:pt x="4400055" y="15255158"/>
                  <a:pt x="4398380" y="15249653"/>
                  <a:pt x="4393738" y="15246159"/>
                </a:cubicBezTo>
                <a:cubicBezTo>
                  <a:pt x="4387708" y="15241706"/>
                  <a:pt x="4381725" y="15238069"/>
                  <a:pt x="4373829" y="15239553"/>
                </a:cubicBezTo>
                <a:cubicBezTo>
                  <a:pt x="4363013" y="15241515"/>
                  <a:pt x="4356313" y="15251663"/>
                  <a:pt x="4358180" y="15262289"/>
                </a:cubicBezTo>
                <a:close/>
                <a:moveTo>
                  <a:pt x="4280508" y="15350654"/>
                </a:moveTo>
                <a:cubicBezTo>
                  <a:pt x="4287255" y="15356828"/>
                  <a:pt x="4296157" y="15356685"/>
                  <a:pt x="4303384" y="15352520"/>
                </a:cubicBezTo>
                <a:cubicBezTo>
                  <a:pt x="4305346" y="15353670"/>
                  <a:pt x="4307547" y="15353908"/>
                  <a:pt x="4309701" y="15354387"/>
                </a:cubicBezTo>
                <a:cubicBezTo>
                  <a:pt x="4311376" y="15361855"/>
                  <a:pt x="4315156" y="15368700"/>
                  <a:pt x="4321521" y="15374062"/>
                </a:cubicBezTo>
                <a:cubicBezTo>
                  <a:pt x="4322526" y="15374875"/>
                  <a:pt x="4323723" y="15375401"/>
                  <a:pt x="4324824" y="15376072"/>
                </a:cubicBezTo>
                <a:cubicBezTo>
                  <a:pt x="4323005" y="15378033"/>
                  <a:pt x="4321234" y="15379997"/>
                  <a:pt x="4319559" y="15382103"/>
                </a:cubicBezTo>
                <a:cubicBezTo>
                  <a:pt x="4317358" y="15384927"/>
                  <a:pt x="4316114" y="15388518"/>
                  <a:pt x="4315635" y="15392203"/>
                </a:cubicBezTo>
                <a:cubicBezTo>
                  <a:pt x="4313721" y="15393926"/>
                  <a:pt x="4312094" y="15395889"/>
                  <a:pt x="4311376" y="15398139"/>
                </a:cubicBezTo>
                <a:cubicBezTo>
                  <a:pt x="4308935" y="15405749"/>
                  <a:pt x="4307164" y="15412643"/>
                  <a:pt x="4309078" y="15420588"/>
                </a:cubicBezTo>
                <a:cubicBezTo>
                  <a:pt x="4309940" y="15424131"/>
                  <a:pt x="4310897" y="15426572"/>
                  <a:pt x="4312955" y="15429826"/>
                </a:cubicBezTo>
                <a:cubicBezTo>
                  <a:pt x="4315491" y="15433848"/>
                  <a:pt x="4313960" y="15436289"/>
                  <a:pt x="4314391" y="15428918"/>
                </a:cubicBezTo>
                <a:cubicBezTo>
                  <a:pt x="4313768" y="15439352"/>
                  <a:pt x="4319176" y="15449406"/>
                  <a:pt x="4330279" y="15451224"/>
                </a:cubicBezTo>
                <a:cubicBezTo>
                  <a:pt x="4335591" y="15452133"/>
                  <a:pt x="4341765" y="15450219"/>
                  <a:pt x="4346263" y="15446580"/>
                </a:cubicBezTo>
                <a:cubicBezTo>
                  <a:pt x="4348609" y="15447155"/>
                  <a:pt x="4351001" y="15447299"/>
                  <a:pt x="4353681" y="15447299"/>
                </a:cubicBezTo>
                <a:cubicBezTo>
                  <a:pt x="4354591" y="15447394"/>
                  <a:pt x="4355500" y="15447539"/>
                  <a:pt x="4356361" y="15447682"/>
                </a:cubicBezTo>
                <a:cubicBezTo>
                  <a:pt x="4359807" y="15448687"/>
                  <a:pt x="4363396" y="15449357"/>
                  <a:pt x="4366890" y="15450362"/>
                </a:cubicBezTo>
                <a:cubicBezTo>
                  <a:pt x="4379715" y="15454145"/>
                  <a:pt x="4388569" y="15442416"/>
                  <a:pt x="4388808" y="15431024"/>
                </a:cubicBezTo>
                <a:cubicBezTo>
                  <a:pt x="4389383" y="15425998"/>
                  <a:pt x="4387851" y="15420828"/>
                  <a:pt x="4383592" y="15416711"/>
                </a:cubicBezTo>
                <a:cubicBezTo>
                  <a:pt x="4383305" y="15416280"/>
                  <a:pt x="4383018" y="15415898"/>
                  <a:pt x="4382731" y="15415467"/>
                </a:cubicBezTo>
                <a:cubicBezTo>
                  <a:pt x="4398906" y="15414941"/>
                  <a:pt x="4411636" y="15393303"/>
                  <a:pt x="4395221" y="15381624"/>
                </a:cubicBezTo>
                <a:cubicBezTo>
                  <a:pt x="4384358" y="15373917"/>
                  <a:pt x="4373303" y="15363243"/>
                  <a:pt x="4359568" y="15361184"/>
                </a:cubicBezTo>
                <a:cubicBezTo>
                  <a:pt x="4357749" y="15360898"/>
                  <a:pt x="4355979" y="15360850"/>
                  <a:pt x="4354256" y="15360898"/>
                </a:cubicBezTo>
                <a:lnTo>
                  <a:pt x="4354064" y="15360850"/>
                </a:lnTo>
                <a:cubicBezTo>
                  <a:pt x="4354351" y="15355872"/>
                  <a:pt x="4352868" y="15350941"/>
                  <a:pt x="4348848" y="15347590"/>
                </a:cubicBezTo>
                <a:cubicBezTo>
                  <a:pt x="4347939" y="15346825"/>
                  <a:pt x="4347173" y="15346011"/>
                  <a:pt x="4346359" y="15345197"/>
                </a:cubicBezTo>
                <a:cubicBezTo>
                  <a:pt x="4346359" y="15345101"/>
                  <a:pt x="4346359" y="15345101"/>
                  <a:pt x="4346359" y="15345006"/>
                </a:cubicBezTo>
                <a:cubicBezTo>
                  <a:pt x="4346359" y="15344910"/>
                  <a:pt x="4346359" y="15344766"/>
                  <a:pt x="4346359" y="15344670"/>
                </a:cubicBezTo>
                <a:cubicBezTo>
                  <a:pt x="4346407" y="15344527"/>
                  <a:pt x="4346551" y="15344000"/>
                  <a:pt x="4346790" y="15342995"/>
                </a:cubicBezTo>
                <a:cubicBezTo>
                  <a:pt x="4349374" y="15333039"/>
                  <a:pt x="4343679" y="15322315"/>
                  <a:pt x="4333629" y="15319492"/>
                </a:cubicBezTo>
                <a:cubicBezTo>
                  <a:pt x="4330088" y="15318487"/>
                  <a:pt x="4326498" y="15318966"/>
                  <a:pt x="4323053" y="15320019"/>
                </a:cubicBezTo>
                <a:cubicBezTo>
                  <a:pt x="4317693" y="15315089"/>
                  <a:pt x="4311663" y="15311210"/>
                  <a:pt x="4303814" y="15311450"/>
                </a:cubicBezTo>
                <a:cubicBezTo>
                  <a:pt x="4293908" y="15311738"/>
                  <a:pt x="4286203" y="15316763"/>
                  <a:pt x="4279216" y="15323369"/>
                </a:cubicBezTo>
                <a:cubicBezTo>
                  <a:pt x="4271702" y="15330453"/>
                  <a:pt x="4273233" y="15344000"/>
                  <a:pt x="4280508" y="15350654"/>
                </a:cubicBezTo>
                <a:close/>
                <a:moveTo>
                  <a:pt x="4318363" y="15484157"/>
                </a:moveTo>
                <a:cubicBezTo>
                  <a:pt x="4312189" y="15507803"/>
                  <a:pt x="4348465" y="15519532"/>
                  <a:pt x="4354639" y="15495789"/>
                </a:cubicBezTo>
                <a:cubicBezTo>
                  <a:pt x="4360812" y="15472142"/>
                  <a:pt x="4324536" y="15460366"/>
                  <a:pt x="4318363" y="15484157"/>
                </a:cubicBezTo>
                <a:close/>
                <a:moveTo>
                  <a:pt x="4087835" y="14956989"/>
                </a:moveTo>
                <a:cubicBezTo>
                  <a:pt x="4087739" y="14967232"/>
                  <a:pt x="4096353" y="14976184"/>
                  <a:pt x="4106691" y="14976232"/>
                </a:cubicBezTo>
                <a:lnTo>
                  <a:pt x="4110375" y="14976232"/>
                </a:lnTo>
                <a:cubicBezTo>
                  <a:pt x="4105590" y="14979870"/>
                  <a:pt x="4102096" y="14985519"/>
                  <a:pt x="4101857" y="14991023"/>
                </a:cubicBezTo>
                <a:cubicBezTo>
                  <a:pt x="4101378" y="15002416"/>
                  <a:pt x="4109897" y="15009070"/>
                  <a:pt x="4120090" y="15010888"/>
                </a:cubicBezTo>
                <a:lnTo>
                  <a:pt x="4128417" y="15012373"/>
                </a:lnTo>
                <a:cubicBezTo>
                  <a:pt x="4129710" y="15012612"/>
                  <a:pt x="4130954" y="15012612"/>
                  <a:pt x="4132150" y="15012468"/>
                </a:cubicBezTo>
                <a:cubicBezTo>
                  <a:pt x="4126647" y="15014909"/>
                  <a:pt x="4122196" y="15019647"/>
                  <a:pt x="4121287" y="15025919"/>
                </a:cubicBezTo>
                <a:cubicBezTo>
                  <a:pt x="4119803" y="15035588"/>
                  <a:pt x="4125355" y="15045593"/>
                  <a:pt x="4135165" y="15047986"/>
                </a:cubicBezTo>
                <a:cubicBezTo>
                  <a:pt x="4134974" y="15049709"/>
                  <a:pt x="4135117" y="15051480"/>
                  <a:pt x="4135405" y="15053252"/>
                </a:cubicBezTo>
                <a:cubicBezTo>
                  <a:pt x="4126407" y="15050571"/>
                  <a:pt x="4116453" y="15053730"/>
                  <a:pt x="4114347" y="15065602"/>
                </a:cubicBezTo>
                <a:cubicBezTo>
                  <a:pt x="4111237" y="15083073"/>
                  <a:pt x="4129853" y="15093892"/>
                  <a:pt x="4141722" y="15089056"/>
                </a:cubicBezTo>
                <a:cubicBezTo>
                  <a:pt x="4145216" y="15099108"/>
                  <a:pt x="4150767" y="15108825"/>
                  <a:pt x="4159381" y="15111554"/>
                </a:cubicBezTo>
                <a:cubicBezTo>
                  <a:pt x="4171680" y="15115479"/>
                  <a:pt x="4189101" y="15114618"/>
                  <a:pt x="4199198" y="15105859"/>
                </a:cubicBezTo>
                <a:cubicBezTo>
                  <a:pt x="4208195" y="15116676"/>
                  <a:pt x="4229971" y="15115767"/>
                  <a:pt x="4233177" y="15097672"/>
                </a:cubicBezTo>
                <a:cubicBezTo>
                  <a:pt x="4235809" y="15082738"/>
                  <a:pt x="4222505" y="15074600"/>
                  <a:pt x="4210923" y="15076227"/>
                </a:cubicBezTo>
                <a:cubicBezTo>
                  <a:pt x="4210923" y="15075988"/>
                  <a:pt x="4211019" y="15075702"/>
                  <a:pt x="4211019" y="15075414"/>
                </a:cubicBezTo>
                <a:cubicBezTo>
                  <a:pt x="4216905" y="15072925"/>
                  <a:pt x="4221261" y="15067708"/>
                  <a:pt x="4222505" y="15060766"/>
                </a:cubicBezTo>
                <a:lnTo>
                  <a:pt x="4225472" y="15044060"/>
                </a:lnTo>
                <a:cubicBezTo>
                  <a:pt x="4227195" y="15034248"/>
                  <a:pt x="4219251" y="15023478"/>
                  <a:pt x="4209296" y="15022521"/>
                </a:cubicBezTo>
                <a:cubicBezTo>
                  <a:pt x="4206090" y="15022185"/>
                  <a:pt x="4203027" y="15022664"/>
                  <a:pt x="4200251" y="15023669"/>
                </a:cubicBezTo>
                <a:cubicBezTo>
                  <a:pt x="4196614" y="15019409"/>
                  <a:pt x="4191924" y="15015915"/>
                  <a:pt x="4185990" y="15013712"/>
                </a:cubicBezTo>
                <a:cubicBezTo>
                  <a:pt x="4176705" y="15010266"/>
                  <a:pt x="4167517" y="15011606"/>
                  <a:pt x="4159620" y="15015770"/>
                </a:cubicBezTo>
                <a:cubicBezTo>
                  <a:pt x="4157467" y="15014048"/>
                  <a:pt x="4154883" y="15012804"/>
                  <a:pt x="4151916" y="15012276"/>
                </a:cubicBezTo>
                <a:lnTo>
                  <a:pt x="4143588" y="15010792"/>
                </a:lnTo>
                <a:cubicBezTo>
                  <a:pt x="4141291" y="15010409"/>
                  <a:pt x="4138946" y="15010457"/>
                  <a:pt x="4136649" y="15010888"/>
                </a:cubicBezTo>
                <a:cubicBezTo>
                  <a:pt x="4143062" y="15007873"/>
                  <a:pt x="4147848" y="15000597"/>
                  <a:pt x="4148135" y="14993991"/>
                </a:cubicBezTo>
                <a:cubicBezTo>
                  <a:pt x="4148613" y="14982598"/>
                  <a:pt x="4140095" y="14975944"/>
                  <a:pt x="4129901" y="14974126"/>
                </a:cubicBezTo>
                <a:lnTo>
                  <a:pt x="4127269" y="14973647"/>
                </a:lnTo>
                <a:cubicBezTo>
                  <a:pt x="4133251" y="14970488"/>
                  <a:pt x="4137654" y="14964408"/>
                  <a:pt x="4137750" y="14957229"/>
                </a:cubicBezTo>
                <a:cubicBezTo>
                  <a:pt x="4137846" y="14946985"/>
                  <a:pt x="4129231" y="14937985"/>
                  <a:pt x="4118894" y="14937985"/>
                </a:cubicBezTo>
                <a:lnTo>
                  <a:pt x="4106930" y="14937985"/>
                </a:lnTo>
                <a:cubicBezTo>
                  <a:pt x="4096784" y="14938130"/>
                  <a:pt x="4087930" y="14946601"/>
                  <a:pt x="4087835" y="14956989"/>
                </a:cubicBezTo>
                <a:close/>
                <a:moveTo>
                  <a:pt x="4086255" y="15309631"/>
                </a:moveTo>
                <a:cubicBezTo>
                  <a:pt x="4080082" y="15333422"/>
                  <a:pt x="4116932" y="15342995"/>
                  <a:pt x="4123153" y="15319252"/>
                </a:cubicBezTo>
                <a:cubicBezTo>
                  <a:pt x="4129279" y="15295509"/>
                  <a:pt x="4092429" y="15285937"/>
                  <a:pt x="4086255" y="15309631"/>
                </a:cubicBezTo>
                <a:close/>
                <a:moveTo>
                  <a:pt x="4067543" y="15113516"/>
                </a:moveTo>
                <a:cubicBezTo>
                  <a:pt x="4065820" y="15124143"/>
                  <a:pt x="4071994" y="15133333"/>
                  <a:pt x="4082331" y="15136062"/>
                </a:cubicBezTo>
                <a:lnTo>
                  <a:pt x="4090515" y="15138169"/>
                </a:lnTo>
                <a:cubicBezTo>
                  <a:pt x="4100182" y="15140706"/>
                  <a:pt x="4111476" y="15133190"/>
                  <a:pt x="4113008" y="15123378"/>
                </a:cubicBezTo>
                <a:cubicBezTo>
                  <a:pt x="4114731" y="15112751"/>
                  <a:pt x="4108557" y="15103561"/>
                  <a:pt x="4098220" y="15100832"/>
                </a:cubicBezTo>
                <a:lnTo>
                  <a:pt x="4090036" y="15098725"/>
                </a:lnTo>
                <a:cubicBezTo>
                  <a:pt x="4080417" y="15096188"/>
                  <a:pt x="4069122" y="15103704"/>
                  <a:pt x="4067543" y="15113516"/>
                </a:cubicBezTo>
                <a:close/>
                <a:moveTo>
                  <a:pt x="3970202" y="14794096"/>
                </a:moveTo>
                <a:cubicBezTo>
                  <a:pt x="3987574" y="14776768"/>
                  <a:pt x="3960917" y="14749483"/>
                  <a:pt x="3943545" y="14766859"/>
                </a:cubicBezTo>
                <a:cubicBezTo>
                  <a:pt x="3926221" y="14784187"/>
                  <a:pt x="3952830" y="14811471"/>
                  <a:pt x="3970202" y="14794096"/>
                </a:cubicBezTo>
                <a:close/>
                <a:moveTo>
                  <a:pt x="3936845" y="14931188"/>
                </a:moveTo>
                <a:cubicBezTo>
                  <a:pt x="3944024" y="14938225"/>
                  <a:pt x="3956227" y="14939661"/>
                  <a:pt x="3963789" y="14932146"/>
                </a:cubicBezTo>
                <a:lnTo>
                  <a:pt x="3969771" y="14926163"/>
                </a:lnTo>
                <a:cubicBezTo>
                  <a:pt x="3971016" y="14924965"/>
                  <a:pt x="3971829" y="14923386"/>
                  <a:pt x="3972690" y="14921854"/>
                </a:cubicBezTo>
                <a:cubicBezTo>
                  <a:pt x="3975849" y="14921376"/>
                  <a:pt x="3978864" y="14920131"/>
                  <a:pt x="3981400" y="14917833"/>
                </a:cubicBezTo>
                <a:cubicBezTo>
                  <a:pt x="3983123" y="14916254"/>
                  <a:pt x="3984511" y="14914387"/>
                  <a:pt x="3985612" y="14912376"/>
                </a:cubicBezTo>
                <a:cubicBezTo>
                  <a:pt x="3987191" y="14911467"/>
                  <a:pt x="3988722" y="14910414"/>
                  <a:pt x="3990158" y="14909026"/>
                </a:cubicBezTo>
                <a:cubicBezTo>
                  <a:pt x="4005377" y="14893803"/>
                  <a:pt x="3983889" y="14873843"/>
                  <a:pt x="3966804" y="14881023"/>
                </a:cubicBezTo>
                <a:cubicBezTo>
                  <a:pt x="3965895" y="14880879"/>
                  <a:pt x="3965081" y="14880640"/>
                  <a:pt x="3964124" y="14880545"/>
                </a:cubicBezTo>
                <a:cubicBezTo>
                  <a:pt x="3954553" y="14879969"/>
                  <a:pt x="3947517" y="14885666"/>
                  <a:pt x="3941583" y="14892367"/>
                </a:cubicBezTo>
                <a:cubicBezTo>
                  <a:pt x="3938903" y="14895384"/>
                  <a:pt x="3938185" y="14899500"/>
                  <a:pt x="3938473" y="14903665"/>
                </a:cubicBezTo>
                <a:lnTo>
                  <a:pt x="3937803" y="14904334"/>
                </a:lnTo>
                <a:cubicBezTo>
                  <a:pt x="3930767" y="14911276"/>
                  <a:pt x="3929332" y="14923817"/>
                  <a:pt x="3936845" y="14931188"/>
                </a:cubicBezTo>
                <a:close/>
                <a:moveTo>
                  <a:pt x="3926795" y="15250658"/>
                </a:moveTo>
                <a:cubicBezTo>
                  <a:pt x="3920622" y="15274353"/>
                  <a:pt x="3957376" y="15284356"/>
                  <a:pt x="3963550" y="15260615"/>
                </a:cubicBezTo>
                <a:cubicBezTo>
                  <a:pt x="3969723" y="15236873"/>
                  <a:pt x="3932969" y="15226868"/>
                  <a:pt x="3926795" y="15250658"/>
                </a:cubicBezTo>
                <a:close/>
                <a:moveTo>
                  <a:pt x="3901431" y="14967616"/>
                </a:moveTo>
                <a:lnTo>
                  <a:pt x="3891094" y="14973647"/>
                </a:lnTo>
                <a:cubicBezTo>
                  <a:pt x="3886596" y="14976327"/>
                  <a:pt x="3883533" y="14980683"/>
                  <a:pt x="3882288" y="14985519"/>
                </a:cubicBezTo>
                <a:cubicBezTo>
                  <a:pt x="3879847" y="14986811"/>
                  <a:pt x="3877598" y="14988439"/>
                  <a:pt x="3875588" y="14990544"/>
                </a:cubicBezTo>
                <a:cubicBezTo>
                  <a:pt x="3867453" y="14999161"/>
                  <a:pt x="3864773" y="15010840"/>
                  <a:pt x="3865921" y="15022376"/>
                </a:cubicBezTo>
                <a:cubicBezTo>
                  <a:pt x="3866926" y="15032333"/>
                  <a:pt x="3877359" y="15040566"/>
                  <a:pt x="3887266" y="15038842"/>
                </a:cubicBezTo>
                <a:cubicBezTo>
                  <a:pt x="3897698" y="15036976"/>
                  <a:pt x="3904781" y="15028073"/>
                  <a:pt x="3903728" y="15017494"/>
                </a:cubicBezTo>
                <a:cubicBezTo>
                  <a:pt x="3903680" y="15016920"/>
                  <a:pt x="3903680" y="15016872"/>
                  <a:pt x="3903632" y="15016537"/>
                </a:cubicBezTo>
                <a:cubicBezTo>
                  <a:pt x="3903680" y="15016345"/>
                  <a:pt x="3903680" y="15016298"/>
                  <a:pt x="3903680" y="15016153"/>
                </a:cubicBezTo>
                <a:cubicBezTo>
                  <a:pt x="3903680" y="15016153"/>
                  <a:pt x="3903680" y="15016153"/>
                  <a:pt x="3903680" y="15016153"/>
                </a:cubicBezTo>
                <a:cubicBezTo>
                  <a:pt x="3904398" y="15015148"/>
                  <a:pt x="3905164" y="15014240"/>
                  <a:pt x="3906073" y="15013426"/>
                </a:cubicBezTo>
                <a:cubicBezTo>
                  <a:pt x="3907844" y="15011559"/>
                  <a:pt x="3908945" y="15009309"/>
                  <a:pt x="3909519" y="15006915"/>
                </a:cubicBezTo>
                <a:cubicBezTo>
                  <a:pt x="3909710" y="15006820"/>
                  <a:pt x="3909902" y="15006867"/>
                  <a:pt x="3910045" y="15006724"/>
                </a:cubicBezTo>
                <a:cubicBezTo>
                  <a:pt x="3913491" y="15004714"/>
                  <a:pt x="3916937" y="15002704"/>
                  <a:pt x="3920382" y="15000692"/>
                </a:cubicBezTo>
                <a:cubicBezTo>
                  <a:pt x="3929284" y="14995475"/>
                  <a:pt x="3932586" y="14983700"/>
                  <a:pt x="3927418" y="14974700"/>
                </a:cubicBezTo>
                <a:cubicBezTo>
                  <a:pt x="3922345" y="14965796"/>
                  <a:pt x="3910380" y="14962398"/>
                  <a:pt x="3901431" y="14967616"/>
                </a:cubicBezTo>
                <a:close/>
                <a:moveTo>
                  <a:pt x="3900091" y="14783660"/>
                </a:moveTo>
                <a:cubicBezTo>
                  <a:pt x="3917415" y="14766332"/>
                  <a:pt x="3888175" y="14741872"/>
                  <a:pt x="3870898" y="14759152"/>
                </a:cubicBezTo>
                <a:cubicBezTo>
                  <a:pt x="3853574" y="14776432"/>
                  <a:pt x="3882815" y="14800893"/>
                  <a:pt x="3900091" y="14783660"/>
                </a:cubicBezTo>
                <a:close/>
                <a:moveTo>
                  <a:pt x="3862045" y="14874274"/>
                </a:moveTo>
                <a:cubicBezTo>
                  <a:pt x="3855010" y="14867189"/>
                  <a:pt x="3841610" y="14867571"/>
                  <a:pt x="3835101" y="14875230"/>
                </a:cubicBezTo>
                <a:cubicBezTo>
                  <a:pt x="3828210" y="14883320"/>
                  <a:pt x="3828497" y="14894570"/>
                  <a:pt x="3836058" y="14902133"/>
                </a:cubicBezTo>
                <a:lnTo>
                  <a:pt x="3842040" y="14908116"/>
                </a:lnTo>
                <a:cubicBezTo>
                  <a:pt x="3845199" y="14911276"/>
                  <a:pt x="3849650" y="14912903"/>
                  <a:pt x="3854148" y="14913095"/>
                </a:cubicBezTo>
                <a:cubicBezTo>
                  <a:pt x="3855105" y="14922381"/>
                  <a:pt x="3861470" y="14930375"/>
                  <a:pt x="3871425" y="14931140"/>
                </a:cubicBezTo>
                <a:cubicBezTo>
                  <a:pt x="3881044" y="14931907"/>
                  <a:pt x="3891908" y="14924008"/>
                  <a:pt x="3891955" y="14913669"/>
                </a:cubicBezTo>
                <a:lnTo>
                  <a:pt x="3891955" y="14901702"/>
                </a:lnTo>
                <a:cubicBezTo>
                  <a:pt x="3891955" y="14891410"/>
                  <a:pt x="3885303" y="14882076"/>
                  <a:pt x="3874487" y="14881167"/>
                </a:cubicBezTo>
                <a:cubicBezTo>
                  <a:pt x="3872717" y="14881023"/>
                  <a:pt x="3870946" y="14881262"/>
                  <a:pt x="3869175" y="14881693"/>
                </a:cubicBezTo>
                <a:cubicBezTo>
                  <a:pt x="3868793" y="14881214"/>
                  <a:pt x="3868410" y="14880688"/>
                  <a:pt x="3867979" y="14880257"/>
                </a:cubicBezTo>
                <a:lnTo>
                  <a:pt x="3862045" y="14874274"/>
                </a:lnTo>
                <a:close/>
                <a:moveTo>
                  <a:pt x="3817155" y="14811232"/>
                </a:moveTo>
                <a:lnTo>
                  <a:pt x="3823137" y="14817216"/>
                </a:lnTo>
                <a:cubicBezTo>
                  <a:pt x="3830172" y="14824251"/>
                  <a:pt x="3842567" y="14825880"/>
                  <a:pt x="3850033" y="14818364"/>
                </a:cubicBezTo>
                <a:cubicBezTo>
                  <a:pt x="3857067" y="14811279"/>
                  <a:pt x="3858743" y="14798978"/>
                  <a:pt x="3851181" y="14791462"/>
                </a:cubicBezTo>
                <a:lnTo>
                  <a:pt x="3845199" y="14785478"/>
                </a:lnTo>
                <a:cubicBezTo>
                  <a:pt x="3838164" y="14778442"/>
                  <a:pt x="3825769" y="14776814"/>
                  <a:pt x="3818303" y="14784330"/>
                </a:cubicBezTo>
                <a:cubicBezTo>
                  <a:pt x="3811220" y="14791367"/>
                  <a:pt x="3809593" y="14803717"/>
                  <a:pt x="3817155" y="14811232"/>
                </a:cubicBezTo>
                <a:close/>
                <a:moveTo>
                  <a:pt x="3827731" y="14879923"/>
                </a:moveTo>
                <a:cubicBezTo>
                  <a:pt x="3845103" y="14862594"/>
                  <a:pt x="3816724" y="14837128"/>
                  <a:pt x="3799399" y="14854408"/>
                </a:cubicBezTo>
                <a:cubicBezTo>
                  <a:pt x="3782075" y="14871736"/>
                  <a:pt x="3810455" y="14897202"/>
                  <a:pt x="3827731" y="14879923"/>
                </a:cubicBezTo>
                <a:close/>
                <a:moveTo>
                  <a:pt x="3614097" y="14627036"/>
                </a:moveTo>
                <a:cubicBezTo>
                  <a:pt x="3612374" y="14638764"/>
                  <a:pt x="3616872" y="14649870"/>
                  <a:pt x="3624434" y="14658677"/>
                </a:cubicBezTo>
                <a:cubicBezTo>
                  <a:pt x="3630942" y="14666240"/>
                  <a:pt x="3644199" y="14667054"/>
                  <a:pt x="3651330" y="14659922"/>
                </a:cubicBezTo>
                <a:cubicBezTo>
                  <a:pt x="3658795" y="14652454"/>
                  <a:pt x="3659513" y="14641061"/>
                  <a:pt x="3652574" y="14633020"/>
                </a:cubicBezTo>
                <a:cubicBezTo>
                  <a:pt x="3652191" y="14632589"/>
                  <a:pt x="3652143" y="14632542"/>
                  <a:pt x="3651952" y="14632302"/>
                </a:cubicBezTo>
                <a:lnTo>
                  <a:pt x="3651760" y="14631966"/>
                </a:lnTo>
                <a:cubicBezTo>
                  <a:pt x="3651760" y="14631966"/>
                  <a:pt x="3651760" y="14631966"/>
                  <a:pt x="3651760" y="14631966"/>
                </a:cubicBezTo>
                <a:cubicBezTo>
                  <a:pt x="3651808" y="14630770"/>
                  <a:pt x="3651904" y="14629574"/>
                  <a:pt x="3652143" y="14628377"/>
                </a:cubicBezTo>
                <a:cubicBezTo>
                  <a:pt x="3653627" y="14618181"/>
                  <a:pt x="3643194" y="14609039"/>
                  <a:pt x="3633718" y="14608703"/>
                </a:cubicBezTo>
                <a:cubicBezTo>
                  <a:pt x="3622519" y="14608224"/>
                  <a:pt x="3615580" y="14616793"/>
                  <a:pt x="3614097" y="14627036"/>
                </a:cubicBezTo>
                <a:close/>
                <a:moveTo>
                  <a:pt x="3597347" y="14671841"/>
                </a:moveTo>
                <a:cubicBezTo>
                  <a:pt x="3593087" y="14695871"/>
                  <a:pt x="3630129" y="14704775"/>
                  <a:pt x="3634436" y="14680553"/>
                </a:cubicBezTo>
                <a:cubicBezTo>
                  <a:pt x="3638695" y="14656476"/>
                  <a:pt x="3601654" y="14647620"/>
                  <a:pt x="3597347" y="14671841"/>
                </a:cubicBezTo>
                <a:close/>
                <a:moveTo>
                  <a:pt x="3532931" y="14803382"/>
                </a:moveTo>
                <a:lnTo>
                  <a:pt x="3532931" y="14792084"/>
                </a:lnTo>
                <a:cubicBezTo>
                  <a:pt x="3532931" y="14781793"/>
                  <a:pt x="3524029" y="14773080"/>
                  <a:pt x="3513788" y="14773129"/>
                </a:cubicBezTo>
                <a:cubicBezTo>
                  <a:pt x="3503403" y="14773129"/>
                  <a:pt x="3494837" y="14781937"/>
                  <a:pt x="3494837" y="14792229"/>
                </a:cubicBezTo>
                <a:lnTo>
                  <a:pt x="3494837" y="14804196"/>
                </a:lnTo>
                <a:cubicBezTo>
                  <a:pt x="3494837" y="14809460"/>
                  <a:pt x="3497230" y="14814296"/>
                  <a:pt x="3500867" y="14817790"/>
                </a:cubicBezTo>
                <a:cubicBezTo>
                  <a:pt x="3498857" y="14818843"/>
                  <a:pt x="3496894" y="14820231"/>
                  <a:pt x="3495220" y="14821907"/>
                </a:cubicBezTo>
                <a:lnTo>
                  <a:pt x="3489237" y="14827890"/>
                </a:lnTo>
                <a:cubicBezTo>
                  <a:pt x="3481963" y="14835166"/>
                  <a:pt x="3484164" y="14848521"/>
                  <a:pt x="3491582" y="14854744"/>
                </a:cubicBezTo>
                <a:cubicBezTo>
                  <a:pt x="3500005" y="14861828"/>
                  <a:pt x="3511108" y="14859723"/>
                  <a:pt x="3518430" y="14852398"/>
                </a:cubicBezTo>
                <a:lnTo>
                  <a:pt x="3524412" y="14846415"/>
                </a:lnTo>
                <a:cubicBezTo>
                  <a:pt x="3531399" y="14839426"/>
                  <a:pt x="3529485" y="14827076"/>
                  <a:pt x="3522833" y="14820566"/>
                </a:cubicBezTo>
                <a:cubicBezTo>
                  <a:pt x="3524412" y="14819657"/>
                  <a:pt x="3525992" y="14818795"/>
                  <a:pt x="3527284" y="14817502"/>
                </a:cubicBezTo>
                <a:cubicBezTo>
                  <a:pt x="3527715" y="14826214"/>
                  <a:pt x="3533936" y="14833968"/>
                  <a:pt x="3542742" y="14835549"/>
                </a:cubicBezTo>
                <a:lnTo>
                  <a:pt x="3544656" y="14835884"/>
                </a:lnTo>
                <a:cubicBezTo>
                  <a:pt x="3538052" y="14852589"/>
                  <a:pt x="3560114" y="14872024"/>
                  <a:pt x="3575380" y="14856802"/>
                </a:cubicBezTo>
                <a:cubicBezTo>
                  <a:pt x="3585717" y="14846463"/>
                  <a:pt x="3580453" y="14832724"/>
                  <a:pt x="3570930" y="14826740"/>
                </a:cubicBezTo>
                <a:cubicBezTo>
                  <a:pt x="3571839" y="14825066"/>
                  <a:pt x="3572700" y="14823343"/>
                  <a:pt x="3573035" y="14821427"/>
                </a:cubicBezTo>
                <a:cubicBezTo>
                  <a:pt x="3574758" y="14811184"/>
                  <a:pt x="3567580" y="14801276"/>
                  <a:pt x="3557434" y="14799457"/>
                </a:cubicBezTo>
                <a:lnTo>
                  <a:pt x="3549107" y="14797973"/>
                </a:lnTo>
                <a:cubicBezTo>
                  <a:pt x="3542981" y="14796919"/>
                  <a:pt x="3537190" y="14799312"/>
                  <a:pt x="3532931" y="14803382"/>
                </a:cubicBezTo>
                <a:close/>
                <a:moveTo>
                  <a:pt x="3490864" y="14642882"/>
                </a:moveTo>
                <a:cubicBezTo>
                  <a:pt x="3489046" y="14652982"/>
                  <a:pt x="3492635" y="14663416"/>
                  <a:pt x="3503355" y="14666767"/>
                </a:cubicBezTo>
                <a:cubicBezTo>
                  <a:pt x="3512209" y="14669543"/>
                  <a:pt x="3525417" y="14664469"/>
                  <a:pt x="3527236" y="14654273"/>
                </a:cubicBezTo>
                <a:lnTo>
                  <a:pt x="3528719" y="14645945"/>
                </a:lnTo>
                <a:cubicBezTo>
                  <a:pt x="3530538" y="14635845"/>
                  <a:pt x="3526949" y="14625409"/>
                  <a:pt x="3516229" y="14622058"/>
                </a:cubicBezTo>
                <a:cubicBezTo>
                  <a:pt x="3507375" y="14619282"/>
                  <a:pt x="3494167" y="14624356"/>
                  <a:pt x="3492348" y="14634552"/>
                </a:cubicBezTo>
                <a:lnTo>
                  <a:pt x="3490864" y="14642882"/>
                </a:lnTo>
                <a:close/>
                <a:moveTo>
                  <a:pt x="3469616" y="14701998"/>
                </a:moveTo>
                <a:cubicBezTo>
                  <a:pt x="3469281" y="14713199"/>
                  <a:pt x="3476651" y="14720522"/>
                  <a:pt x="3487180" y="14722389"/>
                </a:cubicBezTo>
                <a:lnTo>
                  <a:pt x="3495507" y="14723873"/>
                </a:lnTo>
                <a:cubicBezTo>
                  <a:pt x="3505365" y="14725644"/>
                  <a:pt x="3515654" y="14715880"/>
                  <a:pt x="3515942" y="14706257"/>
                </a:cubicBezTo>
                <a:cubicBezTo>
                  <a:pt x="3516276" y="14695057"/>
                  <a:pt x="3508907" y="14687733"/>
                  <a:pt x="3498378" y="14685866"/>
                </a:cubicBezTo>
                <a:lnTo>
                  <a:pt x="3490051" y="14684382"/>
                </a:lnTo>
                <a:cubicBezTo>
                  <a:pt x="3480192" y="14682659"/>
                  <a:pt x="3469903" y="14692423"/>
                  <a:pt x="3469616" y="14701998"/>
                </a:cubicBezTo>
                <a:close/>
                <a:moveTo>
                  <a:pt x="3413527" y="14675143"/>
                </a:moveTo>
                <a:cubicBezTo>
                  <a:pt x="3404530" y="14668395"/>
                  <a:pt x="3393954" y="14671410"/>
                  <a:pt x="3386871" y="14678974"/>
                </a:cubicBezTo>
                <a:cubicBezTo>
                  <a:pt x="3378735" y="14687590"/>
                  <a:pt x="3376055" y="14699269"/>
                  <a:pt x="3377204" y="14710805"/>
                </a:cubicBezTo>
                <a:cubicBezTo>
                  <a:pt x="3378209" y="14720762"/>
                  <a:pt x="3388641" y="14728995"/>
                  <a:pt x="3398548" y="14727271"/>
                </a:cubicBezTo>
                <a:cubicBezTo>
                  <a:pt x="3408981" y="14725406"/>
                  <a:pt x="3416064" y="14716549"/>
                  <a:pt x="3415011" y="14705923"/>
                </a:cubicBezTo>
                <a:cubicBezTo>
                  <a:pt x="3414963" y="14705349"/>
                  <a:pt x="3414963" y="14705300"/>
                  <a:pt x="3414915" y="14704966"/>
                </a:cubicBezTo>
                <a:cubicBezTo>
                  <a:pt x="3414915" y="14704775"/>
                  <a:pt x="3414915" y="14704726"/>
                  <a:pt x="3414963" y="14704582"/>
                </a:cubicBezTo>
                <a:cubicBezTo>
                  <a:pt x="3414963" y="14704582"/>
                  <a:pt x="3414963" y="14704582"/>
                  <a:pt x="3414963" y="14704582"/>
                </a:cubicBezTo>
                <a:cubicBezTo>
                  <a:pt x="3415681" y="14703577"/>
                  <a:pt x="3416447" y="14702668"/>
                  <a:pt x="3417356" y="14701854"/>
                </a:cubicBezTo>
                <a:cubicBezTo>
                  <a:pt x="3418744" y="14700370"/>
                  <a:pt x="3419414" y="14698551"/>
                  <a:pt x="3420036" y="14696733"/>
                </a:cubicBezTo>
                <a:cubicBezTo>
                  <a:pt x="3421089" y="14704582"/>
                  <a:pt x="3426401" y="14711763"/>
                  <a:pt x="3434632" y="14713151"/>
                </a:cubicBezTo>
                <a:cubicBezTo>
                  <a:pt x="3444539" y="14714778"/>
                  <a:pt x="3455355" y="14708986"/>
                  <a:pt x="3457221" y="14698455"/>
                </a:cubicBezTo>
                <a:lnTo>
                  <a:pt x="3458705" y="14690127"/>
                </a:lnTo>
                <a:cubicBezTo>
                  <a:pt x="3460427" y="14680313"/>
                  <a:pt x="3454397" y="14669256"/>
                  <a:pt x="3444012" y="14667533"/>
                </a:cubicBezTo>
                <a:cubicBezTo>
                  <a:pt x="3434106" y="14665905"/>
                  <a:pt x="3423290" y="14671697"/>
                  <a:pt x="3421424" y="14682228"/>
                </a:cubicBezTo>
                <a:lnTo>
                  <a:pt x="3420562" y="14686967"/>
                </a:lnTo>
                <a:cubicBezTo>
                  <a:pt x="3419557" y="14682277"/>
                  <a:pt x="3417116" y="14677824"/>
                  <a:pt x="3413527" y="14675143"/>
                </a:cubicBezTo>
                <a:close/>
                <a:moveTo>
                  <a:pt x="3367249" y="14648481"/>
                </a:moveTo>
                <a:cubicBezTo>
                  <a:pt x="3362942" y="14672606"/>
                  <a:pt x="3400797" y="14677154"/>
                  <a:pt x="3405104" y="14653028"/>
                </a:cubicBezTo>
                <a:cubicBezTo>
                  <a:pt x="3409364" y="14628903"/>
                  <a:pt x="3371557" y="14624356"/>
                  <a:pt x="3367249" y="14648481"/>
                </a:cubicBezTo>
                <a:close/>
                <a:moveTo>
                  <a:pt x="3372897" y="14734499"/>
                </a:moveTo>
                <a:cubicBezTo>
                  <a:pt x="3390173" y="14717219"/>
                  <a:pt x="3364857" y="14688738"/>
                  <a:pt x="3347484" y="14706114"/>
                </a:cubicBezTo>
                <a:cubicBezTo>
                  <a:pt x="3330208" y="14723394"/>
                  <a:pt x="3355525" y="14751875"/>
                  <a:pt x="3372897" y="14734499"/>
                </a:cubicBezTo>
                <a:close/>
                <a:moveTo>
                  <a:pt x="3392039" y="14770114"/>
                </a:moveTo>
                <a:lnTo>
                  <a:pt x="3383712" y="14768629"/>
                </a:lnTo>
                <a:cubicBezTo>
                  <a:pt x="3374285" y="14766954"/>
                  <a:pt x="3364905" y="14771645"/>
                  <a:pt x="3361555" y="14780740"/>
                </a:cubicBezTo>
                <a:cubicBezTo>
                  <a:pt x="3359162" y="14779686"/>
                  <a:pt x="3356577" y="14779017"/>
                  <a:pt x="3353849" y="14779064"/>
                </a:cubicBezTo>
                <a:cubicBezTo>
                  <a:pt x="3343369" y="14779209"/>
                  <a:pt x="3335137" y="14788112"/>
                  <a:pt x="3335089" y="14798404"/>
                </a:cubicBezTo>
                <a:cubicBezTo>
                  <a:pt x="3335089" y="14802376"/>
                  <a:pt x="3335089" y="14806397"/>
                  <a:pt x="3335089" y="14810371"/>
                </a:cubicBezTo>
                <a:cubicBezTo>
                  <a:pt x="3335089" y="14820662"/>
                  <a:pt x="3344278" y="14829278"/>
                  <a:pt x="3354472" y="14829135"/>
                </a:cubicBezTo>
                <a:cubicBezTo>
                  <a:pt x="3364952" y="14828990"/>
                  <a:pt x="3373184" y="14820135"/>
                  <a:pt x="3373231" y="14809796"/>
                </a:cubicBezTo>
                <a:lnTo>
                  <a:pt x="3373231" y="14805009"/>
                </a:lnTo>
                <a:cubicBezTo>
                  <a:pt x="3373758" y="14805153"/>
                  <a:pt x="3374141" y="14805535"/>
                  <a:pt x="3374667" y="14805632"/>
                </a:cubicBezTo>
                <a:lnTo>
                  <a:pt x="3382994" y="14807116"/>
                </a:lnTo>
                <a:cubicBezTo>
                  <a:pt x="3393140" y="14808935"/>
                  <a:pt x="3403477" y="14803620"/>
                  <a:pt x="3406062" y="14793137"/>
                </a:cubicBezTo>
                <a:cubicBezTo>
                  <a:pt x="3408359" y="14783660"/>
                  <a:pt x="3402233" y="14771932"/>
                  <a:pt x="3392039" y="14770114"/>
                </a:cubicBezTo>
                <a:close/>
                <a:moveTo>
                  <a:pt x="3440566" y="14834448"/>
                </a:moveTo>
                <a:lnTo>
                  <a:pt x="3446549" y="14828464"/>
                </a:lnTo>
                <a:cubicBezTo>
                  <a:pt x="3446979" y="14828033"/>
                  <a:pt x="3447075" y="14827363"/>
                  <a:pt x="3447506" y="14826837"/>
                </a:cubicBezTo>
                <a:cubicBezTo>
                  <a:pt x="3448272" y="14827028"/>
                  <a:pt x="3448894" y="14827554"/>
                  <a:pt x="3449659" y="14827650"/>
                </a:cubicBezTo>
                <a:cubicBezTo>
                  <a:pt x="3460045" y="14828847"/>
                  <a:pt x="3469616" y="14822386"/>
                  <a:pt x="3471530" y="14811855"/>
                </a:cubicBezTo>
                <a:lnTo>
                  <a:pt x="3473014" y="14803525"/>
                </a:lnTo>
                <a:cubicBezTo>
                  <a:pt x="3474737" y="14793711"/>
                  <a:pt x="3467367" y="14782798"/>
                  <a:pt x="3457269" y="14781650"/>
                </a:cubicBezTo>
                <a:cubicBezTo>
                  <a:pt x="3446884" y="14780453"/>
                  <a:pt x="3437265" y="14786914"/>
                  <a:pt x="3435398" y="14797445"/>
                </a:cubicBezTo>
                <a:lnTo>
                  <a:pt x="3435302" y="14797876"/>
                </a:lnTo>
                <a:cubicBezTo>
                  <a:pt x="3428937" y="14796776"/>
                  <a:pt x="3422524" y="14798835"/>
                  <a:pt x="3417404" y="14803908"/>
                </a:cubicBezTo>
                <a:lnTo>
                  <a:pt x="3411422" y="14809891"/>
                </a:lnTo>
                <a:cubicBezTo>
                  <a:pt x="3404339" y="14816928"/>
                  <a:pt x="3406062" y="14830857"/>
                  <a:pt x="3413719" y="14836745"/>
                </a:cubicBezTo>
                <a:cubicBezTo>
                  <a:pt x="3422476" y="14843494"/>
                  <a:pt x="3432957" y="14841963"/>
                  <a:pt x="3440566" y="14834448"/>
                </a:cubicBezTo>
                <a:close/>
                <a:moveTo>
                  <a:pt x="3460523" y="14922190"/>
                </a:moveTo>
                <a:cubicBezTo>
                  <a:pt x="3464830" y="14898016"/>
                  <a:pt x="3427358" y="14891028"/>
                  <a:pt x="3423051" y="14915201"/>
                </a:cubicBezTo>
                <a:cubicBezTo>
                  <a:pt x="3418744" y="14939373"/>
                  <a:pt x="3456216" y="14946363"/>
                  <a:pt x="3460523" y="14922190"/>
                </a:cubicBezTo>
                <a:close/>
                <a:moveTo>
                  <a:pt x="3489142" y="15002081"/>
                </a:moveTo>
                <a:cubicBezTo>
                  <a:pt x="3489620" y="14992890"/>
                  <a:pt x="3484021" y="14986858"/>
                  <a:pt x="3476507" y="14983843"/>
                </a:cubicBezTo>
                <a:cubicBezTo>
                  <a:pt x="3480049" y="14972929"/>
                  <a:pt x="3479427" y="14961154"/>
                  <a:pt x="3472679" y="14951054"/>
                </a:cubicBezTo>
                <a:cubicBezTo>
                  <a:pt x="3467175" y="14942821"/>
                  <a:pt x="3456503" y="14937459"/>
                  <a:pt x="3446979" y="14943060"/>
                </a:cubicBezTo>
                <a:cubicBezTo>
                  <a:pt x="3438844" y="14947846"/>
                  <a:pt x="3433053" y="14959909"/>
                  <a:pt x="3438987" y="14968813"/>
                </a:cubicBezTo>
                <a:cubicBezTo>
                  <a:pt x="3439657" y="14969818"/>
                  <a:pt x="3440136" y="14970823"/>
                  <a:pt x="3440710" y="14971780"/>
                </a:cubicBezTo>
                <a:lnTo>
                  <a:pt x="3440662" y="14971924"/>
                </a:lnTo>
                <a:cubicBezTo>
                  <a:pt x="3440615" y="14972019"/>
                  <a:pt x="3440566" y="14972164"/>
                  <a:pt x="3440519" y="14972259"/>
                </a:cubicBezTo>
                <a:cubicBezTo>
                  <a:pt x="3440423" y="14972402"/>
                  <a:pt x="3440136" y="14972881"/>
                  <a:pt x="3439657" y="14973791"/>
                </a:cubicBezTo>
                <a:cubicBezTo>
                  <a:pt x="3435063" y="14981545"/>
                  <a:pt x="3436690" y="14991454"/>
                  <a:pt x="3443103" y="14997534"/>
                </a:cubicBezTo>
                <a:cubicBezTo>
                  <a:pt x="3443055" y="14997916"/>
                  <a:pt x="3442816" y="14998347"/>
                  <a:pt x="3442768" y="14998730"/>
                </a:cubicBezTo>
                <a:cubicBezTo>
                  <a:pt x="3442194" y="15010075"/>
                  <a:pt x="3450712" y="15016920"/>
                  <a:pt x="3460858" y="15018691"/>
                </a:cubicBezTo>
                <a:lnTo>
                  <a:pt x="3469185" y="15020175"/>
                </a:lnTo>
                <a:cubicBezTo>
                  <a:pt x="3479331" y="15021994"/>
                  <a:pt x="3488663" y="15011414"/>
                  <a:pt x="3489142" y="15002081"/>
                </a:cubicBezTo>
                <a:close/>
                <a:moveTo>
                  <a:pt x="3538674" y="14984896"/>
                </a:moveTo>
                <a:cubicBezTo>
                  <a:pt x="3542072" y="14982838"/>
                  <a:pt x="3544752" y="14979439"/>
                  <a:pt x="3545709" y="14974031"/>
                </a:cubicBezTo>
                <a:cubicBezTo>
                  <a:pt x="3549920" y="14950192"/>
                  <a:pt x="3513644" y="14938513"/>
                  <a:pt x="3509337" y="14962638"/>
                </a:cubicBezTo>
                <a:cubicBezTo>
                  <a:pt x="3507327" y="14973791"/>
                  <a:pt x="3514363" y="14982119"/>
                  <a:pt x="3522785" y="14985519"/>
                </a:cubicBezTo>
                <a:cubicBezTo>
                  <a:pt x="3520966" y="14986475"/>
                  <a:pt x="3519148" y="14987385"/>
                  <a:pt x="3517473" y="14989061"/>
                </a:cubicBezTo>
                <a:cubicBezTo>
                  <a:pt x="3500149" y="15006389"/>
                  <a:pt x="3528528" y="15031759"/>
                  <a:pt x="3545900" y="15014478"/>
                </a:cubicBezTo>
                <a:cubicBezTo>
                  <a:pt x="3556716" y="15003612"/>
                  <a:pt x="3549681" y="14989635"/>
                  <a:pt x="3538674" y="14984896"/>
                </a:cubicBezTo>
                <a:close/>
                <a:moveTo>
                  <a:pt x="3583468" y="15057320"/>
                </a:moveTo>
                <a:cubicBezTo>
                  <a:pt x="3577294" y="15081063"/>
                  <a:pt x="3614623" y="15088674"/>
                  <a:pt x="3620797" y="15064979"/>
                </a:cubicBezTo>
                <a:cubicBezTo>
                  <a:pt x="3627018" y="15041237"/>
                  <a:pt x="3589642" y="15033673"/>
                  <a:pt x="3583468" y="15057320"/>
                </a:cubicBezTo>
                <a:close/>
                <a:moveTo>
                  <a:pt x="3667744" y="14917594"/>
                </a:moveTo>
                <a:lnTo>
                  <a:pt x="3655780" y="14905627"/>
                </a:lnTo>
                <a:cubicBezTo>
                  <a:pt x="3652670" y="14902515"/>
                  <a:pt x="3648745" y="14900697"/>
                  <a:pt x="3644725" y="14899883"/>
                </a:cubicBezTo>
                <a:cubicBezTo>
                  <a:pt x="3647836" y="14876715"/>
                  <a:pt x="3610842" y="14875375"/>
                  <a:pt x="3606679" y="14898878"/>
                </a:cubicBezTo>
                <a:cubicBezTo>
                  <a:pt x="3606153" y="14901702"/>
                  <a:pt x="3606344" y="14904143"/>
                  <a:pt x="3606870" y="14906346"/>
                </a:cubicBezTo>
                <a:lnTo>
                  <a:pt x="3605626" y="14905101"/>
                </a:lnTo>
                <a:cubicBezTo>
                  <a:pt x="3600984" y="14900457"/>
                  <a:pt x="3594092" y="14898542"/>
                  <a:pt x="3587727" y="14899692"/>
                </a:cubicBezTo>
                <a:cubicBezTo>
                  <a:pt x="3592226" y="14884565"/>
                  <a:pt x="3573992" y="14868769"/>
                  <a:pt x="3559396" y="14878533"/>
                </a:cubicBezTo>
                <a:cubicBezTo>
                  <a:pt x="3549825" y="14874322"/>
                  <a:pt x="3535946" y="14878151"/>
                  <a:pt x="3531495" y="14890214"/>
                </a:cubicBezTo>
                <a:cubicBezTo>
                  <a:pt x="3530059" y="14882220"/>
                  <a:pt x="3526949" y="14874608"/>
                  <a:pt x="3521254" y="14868530"/>
                </a:cubicBezTo>
                <a:cubicBezTo>
                  <a:pt x="3514410" y="14861302"/>
                  <a:pt x="3501058" y="14861158"/>
                  <a:pt x="3494310" y="14868578"/>
                </a:cubicBezTo>
                <a:cubicBezTo>
                  <a:pt x="3487180" y="14876428"/>
                  <a:pt x="3487036" y="14887725"/>
                  <a:pt x="3494358" y="14895527"/>
                </a:cubicBezTo>
                <a:cubicBezTo>
                  <a:pt x="3494550" y="14895766"/>
                  <a:pt x="3494693" y="14895861"/>
                  <a:pt x="3494837" y="14896053"/>
                </a:cubicBezTo>
                <a:cubicBezTo>
                  <a:pt x="3494884" y="14896149"/>
                  <a:pt x="3494884" y="14896197"/>
                  <a:pt x="3494932" y="14896246"/>
                </a:cubicBezTo>
                <a:cubicBezTo>
                  <a:pt x="3494932" y="14896389"/>
                  <a:pt x="3494932" y="14896341"/>
                  <a:pt x="3494932" y="14896484"/>
                </a:cubicBezTo>
                <a:cubicBezTo>
                  <a:pt x="3494932" y="14897728"/>
                  <a:pt x="3494884" y="14899021"/>
                  <a:pt x="3494693" y="14900266"/>
                </a:cubicBezTo>
                <a:cubicBezTo>
                  <a:pt x="3493640" y="14910509"/>
                  <a:pt x="3504600" y="14919221"/>
                  <a:pt x="3514027" y="14919078"/>
                </a:cubicBezTo>
                <a:cubicBezTo>
                  <a:pt x="3523599" y="14918935"/>
                  <a:pt x="3529485" y="14912376"/>
                  <a:pt x="3531735" y="14904143"/>
                </a:cubicBezTo>
                <a:cubicBezTo>
                  <a:pt x="3536425" y="14913334"/>
                  <a:pt x="3550064" y="14915439"/>
                  <a:pt x="3559491" y="14909361"/>
                </a:cubicBezTo>
                <a:cubicBezTo>
                  <a:pt x="3560784" y="14910318"/>
                  <a:pt x="3562076" y="14911131"/>
                  <a:pt x="3563560" y="14911754"/>
                </a:cubicBezTo>
                <a:cubicBezTo>
                  <a:pt x="3560879" y="14912281"/>
                  <a:pt x="3558199" y="14913190"/>
                  <a:pt x="3555711" y="14915153"/>
                </a:cubicBezTo>
                <a:cubicBezTo>
                  <a:pt x="3548341" y="14921040"/>
                  <a:pt x="3545469" y="14934634"/>
                  <a:pt x="3552744" y="14941959"/>
                </a:cubicBezTo>
                <a:lnTo>
                  <a:pt x="3558726" y="14947942"/>
                </a:lnTo>
                <a:cubicBezTo>
                  <a:pt x="3559874" y="14949044"/>
                  <a:pt x="3561214" y="14949857"/>
                  <a:pt x="3562507" y="14950766"/>
                </a:cubicBezTo>
                <a:lnTo>
                  <a:pt x="3562507" y="14952202"/>
                </a:lnTo>
                <a:cubicBezTo>
                  <a:pt x="3562507" y="14962493"/>
                  <a:pt x="3568584" y="14971972"/>
                  <a:pt x="3579544" y="14973072"/>
                </a:cubicBezTo>
                <a:cubicBezTo>
                  <a:pt x="3589020" y="14974031"/>
                  <a:pt x="3600410" y="14966372"/>
                  <a:pt x="3600410" y="14956032"/>
                </a:cubicBezTo>
                <a:lnTo>
                  <a:pt x="3600410" y="14954452"/>
                </a:lnTo>
                <a:cubicBezTo>
                  <a:pt x="3609359" y="14963834"/>
                  <a:pt x="3629937" y="14962493"/>
                  <a:pt x="3634340" y="14945453"/>
                </a:cubicBezTo>
                <a:cubicBezTo>
                  <a:pt x="3635010" y="14942869"/>
                  <a:pt x="3634962" y="14940618"/>
                  <a:pt x="3634723" y="14938464"/>
                </a:cubicBezTo>
                <a:lnTo>
                  <a:pt x="3638935" y="14942676"/>
                </a:lnTo>
                <a:cubicBezTo>
                  <a:pt x="3646209" y="14949952"/>
                  <a:pt x="3657694" y="14951628"/>
                  <a:pt x="3665830" y="14944543"/>
                </a:cubicBezTo>
                <a:cubicBezTo>
                  <a:pt x="3673248" y="14938082"/>
                  <a:pt x="3675067" y="14924870"/>
                  <a:pt x="3667744" y="14917594"/>
                </a:cubicBezTo>
                <a:close/>
                <a:moveTo>
                  <a:pt x="3680187" y="14784473"/>
                </a:moveTo>
                <a:cubicBezTo>
                  <a:pt x="3687510" y="14791798"/>
                  <a:pt x="3696507" y="14791127"/>
                  <a:pt x="3703302" y="14786771"/>
                </a:cubicBezTo>
                <a:cubicBezTo>
                  <a:pt x="3708854" y="14787633"/>
                  <a:pt x="3714549" y="14786485"/>
                  <a:pt x="3718760" y="14781937"/>
                </a:cubicBezTo>
                <a:cubicBezTo>
                  <a:pt x="3723546" y="14776814"/>
                  <a:pt x="3725652" y="14768821"/>
                  <a:pt x="3723546" y="14762072"/>
                </a:cubicBezTo>
                <a:cubicBezTo>
                  <a:pt x="3725508" y="14755466"/>
                  <a:pt x="3724072" y="14747711"/>
                  <a:pt x="3719095" y="14743020"/>
                </a:cubicBezTo>
                <a:cubicBezTo>
                  <a:pt x="3716750" y="14740819"/>
                  <a:pt x="3714070" y="14739478"/>
                  <a:pt x="3711295" y="14738617"/>
                </a:cubicBezTo>
                <a:cubicBezTo>
                  <a:pt x="3708997" y="14731580"/>
                  <a:pt x="3703302" y="14726123"/>
                  <a:pt x="3695167" y="14725406"/>
                </a:cubicBezTo>
                <a:cubicBezTo>
                  <a:pt x="3685595" y="14724544"/>
                  <a:pt x="3674540" y="14732346"/>
                  <a:pt x="3674492" y="14742685"/>
                </a:cubicBezTo>
                <a:lnTo>
                  <a:pt x="3674492" y="14754652"/>
                </a:lnTo>
                <a:cubicBezTo>
                  <a:pt x="3674492" y="14755561"/>
                  <a:pt x="3675067" y="14756328"/>
                  <a:pt x="3675162" y="14757237"/>
                </a:cubicBezTo>
                <a:cubicBezTo>
                  <a:pt x="3670137" y="14763891"/>
                  <a:pt x="3668845" y="14773080"/>
                  <a:pt x="3676454" y="14780740"/>
                </a:cubicBezTo>
                <a:lnTo>
                  <a:pt x="3680187" y="14784473"/>
                </a:lnTo>
                <a:close/>
                <a:moveTo>
                  <a:pt x="3715219" y="14890597"/>
                </a:moveTo>
                <a:cubicBezTo>
                  <a:pt x="3715889" y="14891505"/>
                  <a:pt x="3716319" y="14892512"/>
                  <a:pt x="3717133" y="14893325"/>
                </a:cubicBezTo>
                <a:lnTo>
                  <a:pt x="3729098" y="14905292"/>
                </a:lnTo>
                <a:cubicBezTo>
                  <a:pt x="3736372" y="14912567"/>
                  <a:pt x="3749437" y="14911085"/>
                  <a:pt x="3755993" y="14903712"/>
                </a:cubicBezTo>
                <a:cubicBezTo>
                  <a:pt x="3763172" y="14895670"/>
                  <a:pt x="3761688" y="14884134"/>
                  <a:pt x="3754414" y="14876811"/>
                </a:cubicBezTo>
                <a:lnTo>
                  <a:pt x="3742450" y="14864844"/>
                </a:lnTo>
                <a:cubicBezTo>
                  <a:pt x="3740727" y="14863120"/>
                  <a:pt x="3738621" y="14861924"/>
                  <a:pt x="3736372" y="14861158"/>
                </a:cubicBezTo>
                <a:cubicBezTo>
                  <a:pt x="3739291" y="14863408"/>
                  <a:pt x="3742689" y="14865130"/>
                  <a:pt x="3746661" y="14865275"/>
                </a:cubicBezTo>
                <a:cubicBezTo>
                  <a:pt x="3756711" y="14865658"/>
                  <a:pt x="3766378" y="14857233"/>
                  <a:pt x="3766378" y="14846894"/>
                </a:cubicBezTo>
                <a:lnTo>
                  <a:pt x="3766378" y="14834927"/>
                </a:lnTo>
                <a:cubicBezTo>
                  <a:pt x="3766378" y="14824635"/>
                  <a:pt x="3758530" y="14815587"/>
                  <a:pt x="3748001" y="14815204"/>
                </a:cubicBezTo>
                <a:cubicBezTo>
                  <a:pt x="3737951" y="14814870"/>
                  <a:pt x="3728284" y="14823246"/>
                  <a:pt x="3728284" y="14833586"/>
                </a:cubicBezTo>
                <a:lnTo>
                  <a:pt x="3728284" y="14841436"/>
                </a:lnTo>
                <a:cubicBezTo>
                  <a:pt x="3724934" y="14828943"/>
                  <a:pt x="3711103" y="14819800"/>
                  <a:pt x="3699713" y="14831145"/>
                </a:cubicBezTo>
                <a:cubicBezTo>
                  <a:pt x="3689855" y="14841005"/>
                  <a:pt x="3693348" y="14855175"/>
                  <a:pt x="3701436" y="14862164"/>
                </a:cubicBezTo>
                <a:cubicBezTo>
                  <a:pt x="3696985" y="14861350"/>
                  <a:pt x="3692152" y="14862641"/>
                  <a:pt x="3687701" y="14867094"/>
                </a:cubicBezTo>
                <a:cubicBezTo>
                  <a:pt x="3670520" y="14884230"/>
                  <a:pt x="3693827" y="14914434"/>
                  <a:pt x="3711151" y="14897154"/>
                </a:cubicBezTo>
                <a:cubicBezTo>
                  <a:pt x="3713113" y="14895144"/>
                  <a:pt x="3714214" y="14892846"/>
                  <a:pt x="3715219" y="14890597"/>
                </a:cubicBezTo>
                <a:close/>
                <a:moveTo>
                  <a:pt x="3714836" y="15090349"/>
                </a:moveTo>
                <a:cubicBezTo>
                  <a:pt x="3708662" y="15114138"/>
                  <a:pt x="3745417" y="15124095"/>
                  <a:pt x="3751590" y="15100353"/>
                </a:cubicBezTo>
                <a:cubicBezTo>
                  <a:pt x="3757812" y="15076610"/>
                  <a:pt x="3721009" y="15066607"/>
                  <a:pt x="3714836" y="15090349"/>
                </a:cubicBezTo>
                <a:close/>
                <a:moveTo>
                  <a:pt x="3741253" y="14995475"/>
                </a:moveTo>
                <a:cubicBezTo>
                  <a:pt x="3740392" y="14995810"/>
                  <a:pt x="3739578" y="14996001"/>
                  <a:pt x="3738717" y="14996432"/>
                </a:cubicBezTo>
                <a:cubicBezTo>
                  <a:pt x="3730150" y="15000788"/>
                  <a:pt x="3726992" y="15009261"/>
                  <a:pt x="3725269" y="15018068"/>
                </a:cubicBezTo>
                <a:cubicBezTo>
                  <a:pt x="3723307" y="15027882"/>
                  <a:pt x="3733405" y="15038220"/>
                  <a:pt x="3742832" y="15038508"/>
                </a:cubicBezTo>
                <a:cubicBezTo>
                  <a:pt x="3749437" y="15038699"/>
                  <a:pt x="3754366" y="15036067"/>
                  <a:pt x="3757907" y="15031902"/>
                </a:cubicBezTo>
                <a:cubicBezTo>
                  <a:pt x="3764464" y="15030754"/>
                  <a:pt x="3770446" y="15026541"/>
                  <a:pt x="3772504" y="15019840"/>
                </a:cubicBezTo>
                <a:cubicBezTo>
                  <a:pt x="3773174" y="15017637"/>
                  <a:pt x="3773461" y="15015293"/>
                  <a:pt x="3773365" y="15012995"/>
                </a:cubicBezTo>
                <a:cubicBezTo>
                  <a:pt x="3774275" y="15011414"/>
                  <a:pt x="3775088" y="15009739"/>
                  <a:pt x="3775567" y="15007777"/>
                </a:cubicBezTo>
                <a:cubicBezTo>
                  <a:pt x="3781023" y="14986955"/>
                  <a:pt x="3752356" y="14980588"/>
                  <a:pt x="3741253" y="14995475"/>
                </a:cubicBezTo>
                <a:close/>
                <a:moveTo>
                  <a:pt x="3788823" y="14963116"/>
                </a:moveTo>
                <a:lnTo>
                  <a:pt x="3794805" y="14957132"/>
                </a:lnTo>
                <a:cubicBezTo>
                  <a:pt x="3802079" y="14949857"/>
                  <a:pt x="3805095" y="14939278"/>
                  <a:pt x="3798251" y="14930375"/>
                </a:cubicBezTo>
                <a:cubicBezTo>
                  <a:pt x="3792604" y="14923003"/>
                  <a:pt x="3778821" y="14919604"/>
                  <a:pt x="3771499" y="14926928"/>
                </a:cubicBezTo>
                <a:lnTo>
                  <a:pt x="3765517" y="14932912"/>
                </a:lnTo>
                <a:cubicBezTo>
                  <a:pt x="3758242" y="14940188"/>
                  <a:pt x="3755227" y="14950766"/>
                  <a:pt x="3762071" y="14959670"/>
                </a:cubicBezTo>
                <a:cubicBezTo>
                  <a:pt x="3767766" y="14966994"/>
                  <a:pt x="3781501" y="14970392"/>
                  <a:pt x="3788823" y="14963116"/>
                </a:cubicBezTo>
                <a:close/>
                <a:moveTo>
                  <a:pt x="3906552" y="15176990"/>
                </a:moveTo>
                <a:cubicBezTo>
                  <a:pt x="3907557" y="15174118"/>
                  <a:pt x="3907461" y="15171006"/>
                  <a:pt x="3906982" y="15167943"/>
                </a:cubicBezTo>
                <a:cubicBezTo>
                  <a:pt x="3906935" y="15162725"/>
                  <a:pt x="3905020" y="15157507"/>
                  <a:pt x="3901096" y="15154157"/>
                </a:cubicBezTo>
                <a:cubicBezTo>
                  <a:pt x="3898608" y="15152097"/>
                  <a:pt x="3895879" y="15150710"/>
                  <a:pt x="3893008" y="15149944"/>
                </a:cubicBezTo>
                <a:cubicBezTo>
                  <a:pt x="3892482" y="15144344"/>
                  <a:pt x="3890615" y="15138839"/>
                  <a:pt x="3887026" y="15133621"/>
                </a:cubicBezTo>
                <a:cubicBezTo>
                  <a:pt x="3881379" y="15125436"/>
                  <a:pt x="3873100" y="15121272"/>
                  <a:pt x="3864246" y="15120218"/>
                </a:cubicBezTo>
                <a:cubicBezTo>
                  <a:pt x="3863433" y="15117586"/>
                  <a:pt x="3862045" y="15115097"/>
                  <a:pt x="3859939" y="15112942"/>
                </a:cubicBezTo>
                <a:lnTo>
                  <a:pt x="3853957" y="15106959"/>
                </a:lnTo>
                <a:cubicBezTo>
                  <a:pt x="3852330" y="15105331"/>
                  <a:pt x="3850320" y="15104038"/>
                  <a:pt x="3848214" y="15103082"/>
                </a:cubicBezTo>
                <a:cubicBezTo>
                  <a:pt x="3855201" y="15104230"/>
                  <a:pt x="3863289" y="15101071"/>
                  <a:pt x="3867309" y="15095805"/>
                </a:cubicBezTo>
                <a:cubicBezTo>
                  <a:pt x="3874248" y="15086758"/>
                  <a:pt x="3871042" y="15076419"/>
                  <a:pt x="3863767" y="15069096"/>
                </a:cubicBezTo>
                <a:lnTo>
                  <a:pt x="3857785" y="15063112"/>
                </a:lnTo>
                <a:cubicBezTo>
                  <a:pt x="3850511" y="15055836"/>
                  <a:pt x="3836728" y="15059282"/>
                  <a:pt x="3831081" y="15066702"/>
                </a:cubicBezTo>
                <a:cubicBezTo>
                  <a:pt x="3824142" y="15075750"/>
                  <a:pt x="3827348" y="15086088"/>
                  <a:pt x="3834622" y="15093412"/>
                </a:cubicBezTo>
                <a:lnTo>
                  <a:pt x="3840604" y="15099396"/>
                </a:lnTo>
                <a:cubicBezTo>
                  <a:pt x="3841514" y="15100306"/>
                  <a:pt x="3842519" y="15101071"/>
                  <a:pt x="3843620" y="15101646"/>
                </a:cubicBezTo>
                <a:cubicBezTo>
                  <a:pt x="3837685" y="15100497"/>
                  <a:pt x="3831368" y="15101837"/>
                  <a:pt x="3827013" y="15106433"/>
                </a:cubicBezTo>
                <a:cubicBezTo>
                  <a:pt x="3820265" y="15113516"/>
                  <a:pt x="3819069" y="15124909"/>
                  <a:pt x="3825721" y="15132473"/>
                </a:cubicBezTo>
                <a:cubicBezTo>
                  <a:pt x="3824572" y="15133764"/>
                  <a:pt x="3823663" y="15135297"/>
                  <a:pt x="3822898" y="15136924"/>
                </a:cubicBezTo>
                <a:cubicBezTo>
                  <a:pt x="3817059" y="15129553"/>
                  <a:pt x="3807105" y="15126490"/>
                  <a:pt x="3798538" y="15135009"/>
                </a:cubicBezTo>
                <a:cubicBezTo>
                  <a:pt x="3786000" y="15147551"/>
                  <a:pt x="3795045" y="15167081"/>
                  <a:pt x="3807535" y="15169905"/>
                </a:cubicBezTo>
                <a:cubicBezTo>
                  <a:pt x="3805382" y="15177516"/>
                  <a:pt x="3805238" y="15185126"/>
                  <a:pt x="3807057" y="15191732"/>
                </a:cubicBezTo>
                <a:cubicBezTo>
                  <a:pt x="3806387" y="15191494"/>
                  <a:pt x="3805908" y="15190918"/>
                  <a:pt x="3805142" y="15190727"/>
                </a:cubicBezTo>
                <a:cubicBezTo>
                  <a:pt x="3795427" y="15188334"/>
                  <a:pt x="3784133" y="15193265"/>
                  <a:pt x="3781453" y="15203556"/>
                </a:cubicBezTo>
                <a:lnTo>
                  <a:pt x="3779300" y="15211741"/>
                </a:lnTo>
                <a:cubicBezTo>
                  <a:pt x="3776811" y="15221363"/>
                  <a:pt x="3781932" y="15232899"/>
                  <a:pt x="3792125" y="15235437"/>
                </a:cubicBezTo>
                <a:cubicBezTo>
                  <a:pt x="3801888" y="15237878"/>
                  <a:pt x="3813135" y="15232899"/>
                  <a:pt x="3815815" y="15222608"/>
                </a:cubicBezTo>
                <a:lnTo>
                  <a:pt x="3817920" y="15214421"/>
                </a:lnTo>
                <a:cubicBezTo>
                  <a:pt x="3818495" y="15212172"/>
                  <a:pt x="3818638" y="15209731"/>
                  <a:pt x="3818399" y="15207433"/>
                </a:cubicBezTo>
                <a:cubicBezTo>
                  <a:pt x="3826152" y="15213370"/>
                  <a:pt x="3835819" y="15217581"/>
                  <a:pt x="3844864" y="15216624"/>
                </a:cubicBezTo>
                <a:cubicBezTo>
                  <a:pt x="3845055" y="15219065"/>
                  <a:pt x="3846347" y="15221267"/>
                  <a:pt x="3847496" y="15223470"/>
                </a:cubicBezTo>
                <a:cubicBezTo>
                  <a:pt x="3845917" y="15225623"/>
                  <a:pt x="3844720" y="15228064"/>
                  <a:pt x="3844337" y="15230698"/>
                </a:cubicBezTo>
                <a:cubicBezTo>
                  <a:pt x="3842758" y="15241467"/>
                  <a:pt x="3849075" y="15250370"/>
                  <a:pt x="3859413" y="15253051"/>
                </a:cubicBezTo>
                <a:lnTo>
                  <a:pt x="3867596" y="15255158"/>
                </a:lnTo>
                <a:cubicBezTo>
                  <a:pt x="3877263" y="15257695"/>
                  <a:pt x="3888509" y="15249845"/>
                  <a:pt x="3889945" y="15240127"/>
                </a:cubicBezTo>
                <a:cubicBezTo>
                  <a:pt x="3891094" y="15232277"/>
                  <a:pt x="3887983" y="15225480"/>
                  <a:pt x="3882240" y="15221315"/>
                </a:cubicBezTo>
                <a:cubicBezTo>
                  <a:pt x="3884777" y="15212411"/>
                  <a:pt x="3879417" y="15203173"/>
                  <a:pt x="3871473" y="15199105"/>
                </a:cubicBezTo>
                <a:cubicBezTo>
                  <a:pt x="3871664" y="15198913"/>
                  <a:pt x="3871855" y="15198722"/>
                  <a:pt x="3871999" y="15198529"/>
                </a:cubicBezTo>
                <a:cubicBezTo>
                  <a:pt x="3878220" y="15199822"/>
                  <a:pt x="3884825" y="15198100"/>
                  <a:pt x="3889802" y="15193121"/>
                </a:cubicBezTo>
                <a:lnTo>
                  <a:pt x="3894539" y="15188383"/>
                </a:lnTo>
                <a:cubicBezTo>
                  <a:pt x="3900043" y="15186562"/>
                  <a:pt x="3904542" y="15182877"/>
                  <a:pt x="3906552" y="15176990"/>
                </a:cubicBezTo>
                <a:close/>
                <a:moveTo>
                  <a:pt x="3972882" y="15392395"/>
                </a:moveTo>
                <a:cubicBezTo>
                  <a:pt x="3975466" y="15382438"/>
                  <a:pt x="3966804" y="15372050"/>
                  <a:pt x="3957280" y="15370423"/>
                </a:cubicBezTo>
                <a:cubicBezTo>
                  <a:pt x="3956850" y="15370376"/>
                  <a:pt x="3956467" y="15370519"/>
                  <a:pt x="3956084" y="15370471"/>
                </a:cubicBezTo>
                <a:cubicBezTo>
                  <a:pt x="3955845" y="15367502"/>
                  <a:pt x="3955175" y="15364536"/>
                  <a:pt x="3953739" y="15361712"/>
                </a:cubicBezTo>
                <a:lnTo>
                  <a:pt x="3949767" y="15354053"/>
                </a:lnTo>
                <a:cubicBezTo>
                  <a:pt x="3944933" y="15344766"/>
                  <a:pt x="3931485" y="15342612"/>
                  <a:pt x="3923062" y="15347830"/>
                </a:cubicBezTo>
                <a:cubicBezTo>
                  <a:pt x="3913587" y="15353717"/>
                  <a:pt x="3912008" y="15365206"/>
                  <a:pt x="3916841" y="15374539"/>
                </a:cubicBezTo>
                <a:lnTo>
                  <a:pt x="3920813" y="15382198"/>
                </a:lnTo>
                <a:cubicBezTo>
                  <a:pt x="3923445" y="15387225"/>
                  <a:pt x="3928614" y="15390000"/>
                  <a:pt x="3934117" y="15390816"/>
                </a:cubicBezTo>
                <a:lnTo>
                  <a:pt x="3933208" y="15394262"/>
                </a:lnTo>
                <a:cubicBezTo>
                  <a:pt x="3930624" y="15404218"/>
                  <a:pt x="3939286" y="15414605"/>
                  <a:pt x="3948810" y="15416232"/>
                </a:cubicBezTo>
                <a:cubicBezTo>
                  <a:pt x="3959673" y="15418099"/>
                  <a:pt x="3968192" y="15410631"/>
                  <a:pt x="3970776" y="15400628"/>
                </a:cubicBezTo>
                <a:lnTo>
                  <a:pt x="3972882" y="15392395"/>
                </a:lnTo>
                <a:close/>
                <a:moveTo>
                  <a:pt x="3980395" y="15313699"/>
                </a:moveTo>
                <a:lnTo>
                  <a:pt x="3974317" y="15303408"/>
                </a:lnTo>
                <a:cubicBezTo>
                  <a:pt x="3969101" y="15294504"/>
                  <a:pt x="3959243" y="15289288"/>
                  <a:pt x="3949145" y="15293787"/>
                </a:cubicBezTo>
                <a:cubicBezTo>
                  <a:pt x="3946800" y="15294840"/>
                  <a:pt x="3944646" y="15296611"/>
                  <a:pt x="3942827" y="15298669"/>
                </a:cubicBezTo>
                <a:cubicBezTo>
                  <a:pt x="3940865" y="15296850"/>
                  <a:pt x="3938473" y="15295415"/>
                  <a:pt x="3935649" y="15294696"/>
                </a:cubicBezTo>
                <a:lnTo>
                  <a:pt x="3927465" y="15292543"/>
                </a:lnTo>
                <a:cubicBezTo>
                  <a:pt x="3917846" y="15290053"/>
                  <a:pt x="3906312" y="15295223"/>
                  <a:pt x="3903776" y="15305418"/>
                </a:cubicBezTo>
                <a:cubicBezTo>
                  <a:pt x="3901335" y="15315184"/>
                  <a:pt x="3906312" y="15326385"/>
                  <a:pt x="3916650" y="15329114"/>
                </a:cubicBezTo>
                <a:lnTo>
                  <a:pt x="3924833" y="15331219"/>
                </a:lnTo>
                <a:cubicBezTo>
                  <a:pt x="3931485" y="15332991"/>
                  <a:pt x="3938951" y="15330981"/>
                  <a:pt x="3943833" y="15326240"/>
                </a:cubicBezTo>
                <a:lnTo>
                  <a:pt x="3945603" y="15329305"/>
                </a:lnTo>
                <a:cubicBezTo>
                  <a:pt x="3950820" y="15338161"/>
                  <a:pt x="3960678" y="15343425"/>
                  <a:pt x="3970776" y="15338878"/>
                </a:cubicBezTo>
                <a:cubicBezTo>
                  <a:pt x="3979390" y="15335049"/>
                  <a:pt x="3985612" y="15322651"/>
                  <a:pt x="3980395" y="15313699"/>
                </a:cubicBezTo>
                <a:close/>
                <a:moveTo>
                  <a:pt x="4006669" y="15190727"/>
                </a:moveTo>
                <a:lnTo>
                  <a:pt x="3990302" y="15186467"/>
                </a:lnTo>
                <a:cubicBezTo>
                  <a:pt x="3980682" y="15183930"/>
                  <a:pt x="3969149" y="15188860"/>
                  <a:pt x="3966517" y="15199105"/>
                </a:cubicBezTo>
                <a:cubicBezTo>
                  <a:pt x="3964028" y="15208774"/>
                  <a:pt x="3968862" y="15220214"/>
                  <a:pt x="3979151" y="15222894"/>
                </a:cubicBezTo>
                <a:lnTo>
                  <a:pt x="3995518" y="15227155"/>
                </a:lnTo>
                <a:cubicBezTo>
                  <a:pt x="4005138" y="15229691"/>
                  <a:pt x="4016671" y="15224761"/>
                  <a:pt x="4019303" y="15214470"/>
                </a:cubicBezTo>
                <a:cubicBezTo>
                  <a:pt x="4021792" y="15204849"/>
                  <a:pt x="4016958" y="15193408"/>
                  <a:pt x="4006669" y="15190727"/>
                </a:cubicBezTo>
                <a:close/>
                <a:moveTo>
                  <a:pt x="4017245" y="14957851"/>
                </a:moveTo>
                <a:lnTo>
                  <a:pt x="4011263" y="14951867"/>
                </a:lnTo>
                <a:cubicBezTo>
                  <a:pt x="4004228" y="14944831"/>
                  <a:pt x="3990541" y="14945884"/>
                  <a:pt x="3984368" y="14953543"/>
                </a:cubicBezTo>
                <a:cubicBezTo>
                  <a:pt x="3977572" y="14962016"/>
                  <a:pt x="3978481" y="14972881"/>
                  <a:pt x="3986042" y="14980444"/>
                </a:cubicBezTo>
                <a:lnTo>
                  <a:pt x="3992025" y="14986427"/>
                </a:lnTo>
                <a:cubicBezTo>
                  <a:pt x="3999060" y="14993464"/>
                  <a:pt x="4012747" y="14992411"/>
                  <a:pt x="4018921" y="14984753"/>
                </a:cubicBezTo>
                <a:cubicBezTo>
                  <a:pt x="4025764" y="14976280"/>
                  <a:pt x="4024807" y="14965367"/>
                  <a:pt x="4017245" y="14957851"/>
                </a:cubicBezTo>
                <a:close/>
                <a:moveTo>
                  <a:pt x="4032177" y="14930709"/>
                </a:moveTo>
                <a:lnTo>
                  <a:pt x="4038159" y="14936693"/>
                </a:lnTo>
                <a:cubicBezTo>
                  <a:pt x="4045433" y="14943969"/>
                  <a:pt x="4056823" y="14945741"/>
                  <a:pt x="4065055" y="14938656"/>
                </a:cubicBezTo>
                <a:cubicBezTo>
                  <a:pt x="4072425" y="14932290"/>
                  <a:pt x="4074339" y="14919078"/>
                  <a:pt x="4067017" y="14911754"/>
                </a:cubicBezTo>
                <a:lnTo>
                  <a:pt x="4061035" y="14905770"/>
                </a:lnTo>
                <a:cubicBezTo>
                  <a:pt x="4053760" y="14898495"/>
                  <a:pt x="4042370" y="14896723"/>
                  <a:pt x="4034139" y="14903808"/>
                </a:cubicBezTo>
                <a:cubicBezTo>
                  <a:pt x="4026769" y="14910223"/>
                  <a:pt x="4024855" y="14923434"/>
                  <a:pt x="4032177" y="14930709"/>
                </a:cubicBezTo>
                <a:close/>
                <a:moveTo>
                  <a:pt x="4073812" y="15341224"/>
                </a:moveTo>
                <a:lnTo>
                  <a:pt x="4075966" y="15333039"/>
                </a:lnTo>
                <a:cubicBezTo>
                  <a:pt x="4078550" y="15323082"/>
                  <a:pt x="4071659" y="15312455"/>
                  <a:pt x="4061848" y="15310110"/>
                </a:cubicBezTo>
                <a:cubicBezTo>
                  <a:pt x="4051607" y="15307668"/>
                  <a:pt x="4041509" y="15314274"/>
                  <a:pt x="4038925" y="15324230"/>
                </a:cubicBezTo>
                <a:lnTo>
                  <a:pt x="4036819" y="15332417"/>
                </a:lnTo>
                <a:cubicBezTo>
                  <a:pt x="4034235" y="15342372"/>
                  <a:pt x="4041126" y="15353000"/>
                  <a:pt x="4050937" y="15355344"/>
                </a:cubicBezTo>
                <a:cubicBezTo>
                  <a:pt x="4061083" y="15357787"/>
                  <a:pt x="4071180" y="15351228"/>
                  <a:pt x="4073812" y="15341224"/>
                </a:cubicBezTo>
                <a:close/>
                <a:moveTo>
                  <a:pt x="4093960" y="15448208"/>
                </a:moveTo>
                <a:lnTo>
                  <a:pt x="4087882" y="15437868"/>
                </a:lnTo>
                <a:cubicBezTo>
                  <a:pt x="4083240" y="15429971"/>
                  <a:pt x="4074770" y="15425519"/>
                  <a:pt x="4065916" y="15427768"/>
                </a:cubicBezTo>
                <a:cubicBezTo>
                  <a:pt x="4058690" y="15428152"/>
                  <a:pt x="4051846" y="15432316"/>
                  <a:pt x="4049501" y="15441411"/>
                </a:cubicBezTo>
                <a:cubicBezTo>
                  <a:pt x="4049310" y="15442081"/>
                  <a:pt x="4049740" y="15442512"/>
                  <a:pt x="4049645" y="15443134"/>
                </a:cubicBezTo>
                <a:cubicBezTo>
                  <a:pt x="4046821" y="15448544"/>
                  <a:pt x="4046007" y="15455101"/>
                  <a:pt x="4049453" y="15461755"/>
                </a:cubicBezTo>
                <a:cubicBezTo>
                  <a:pt x="4053186" y="15468935"/>
                  <a:pt x="4059073" y="15471137"/>
                  <a:pt x="4064959" y="15470563"/>
                </a:cubicBezTo>
                <a:cubicBezTo>
                  <a:pt x="4070367" y="15475014"/>
                  <a:pt x="4077450" y="15476786"/>
                  <a:pt x="4084628" y="15473531"/>
                </a:cubicBezTo>
                <a:cubicBezTo>
                  <a:pt x="4093242" y="15469509"/>
                  <a:pt x="4099177" y="15457111"/>
                  <a:pt x="4093960" y="15448208"/>
                </a:cubicBezTo>
                <a:close/>
                <a:moveTo>
                  <a:pt x="4170771" y="15462569"/>
                </a:moveTo>
                <a:cubicBezTo>
                  <a:pt x="4173355" y="15452612"/>
                  <a:pt x="4164693" y="15442224"/>
                  <a:pt x="4155170" y="15440597"/>
                </a:cubicBezTo>
                <a:cubicBezTo>
                  <a:pt x="4153543" y="15440311"/>
                  <a:pt x="4152107" y="15440597"/>
                  <a:pt x="4150576" y="15440742"/>
                </a:cubicBezTo>
                <a:cubicBezTo>
                  <a:pt x="4148087" y="15438539"/>
                  <a:pt x="4145216" y="15436720"/>
                  <a:pt x="4141626" y="15435763"/>
                </a:cubicBezTo>
                <a:lnTo>
                  <a:pt x="4133443" y="15433608"/>
                </a:lnTo>
                <a:cubicBezTo>
                  <a:pt x="4123775" y="15431119"/>
                  <a:pt x="4112577" y="15439161"/>
                  <a:pt x="4111237" y="15448878"/>
                </a:cubicBezTo>
                <a:cubicBezTo>
                  <a:pt x="4109705" y="15459697"/>
                  <a:pt x="4116118" y="15468408"/>
                  <a:pt x="4126503" y="15471088"/>
                </a:cubicBezTo>
                <a:lnTo>
                  <a:pt x="4131337" y="15472333"/>
                </a:lnTo>
                <a:cubicBezTo>
                  <a:pt x="4133347" y="15479323"/>
                  <a:pt x="4139712" y="15485210"/>
                  <a:pt x="4146651" y="15486358"/>
                </a:cubicBezTo>
                <a:cubicBezTo>
                  <a:pt x="4157515" y="15488225"/>
                  <a:pt x="4166033" y="15480759"/>
                  <a:pt x="4168618" y="15470754"/>
                </a:cubicBezTo>
                <a:lnTo>
                  <a:pt x="4170771" y="15462569"/>
                </a:lnTo>
                <a:close/>
                <a:moveTo>
                  <a:pt x="4171968" y="15396799"/>
                </a:moveTo>
                <a:cubicBezTo>
                  <a:pt x="4165411" y="15387273"/>
                  <a:pt x="4154308" y="15387033"/>
                  <a:pt x="4145024" y="15391867"/>
                </a:cubicBezTo>
                <a:lnTo>
                  <a:pt x="4143971" y="15392443"/>
                </a:lnTo>
                <a:cubicBezTo>
                  <a:pt x="4142009" y="15387128"/>
                  <a:pt x="4138180" y="15382581"/>
                  <a:pt x="4132581" y="15381145"/>
                </a:cubicBezTo>
                <a:lnTo>
                  <a:pt x="4116214" y="15376885"/>
                </a:lnTo>
                <a:cubicBezTo>
                  <a:pt x="4106260" y="15374301"/>
                  <a:pt x="4095540" y="15378656"/>
                  <a:pt x="4092094" y="15388900"/>
                </a:cubicBezTo>
                <a:cubicBezTo>
                  <a:pt x="4088983" y="15398139"/>
                  <a:pt x="4094104" y="15410393"/>
                  <a:pt x="4104106" y="15413026"/>
                </a:cubicBezTo>
                <a:lnTo>
                  <a:pt x="4120473" y="15417285"/>
                </a:lnTo>
                <a:cubicBezTo>
                  <a:pt x="4123775" y="15418147"/>
                  <a:pt x="4127030" y="15417956"/>
                  <a:pt x="4130236" y="15417334"/>
                </a:cubicBezTo>
                <a:cubicBezTo>
                  <a:pt x="4130810" y="15419344"/>
                  <a:pt x="4131433" y="15421307"/>
                  <a:pt x="4132533" y="15422838"/>
                </a:cubicBezTo>
                <a:cubicBezTo>
                  <a:pt x="4139090" y="15432364"/>
                  <a:pt x="4150145" y="15432603"/>
                  <a:pt x="4159477" y="15427768"/>
                </a:cubicBezTo>
                <a:lnTo>
                  <a:pt x="4167134" y="15423796"/>
                </a:lnTo>
                <a:cubicBezTo>
                  <a:pt x="4176370" y="15418913"/>
                  <a:pt x="4177375" y="15404601"/>
                  <a:pt x="4171968" y="15396799"/>
                </a:cubicBezTo>
                <a:close/>
                <a:moveTo>
                  <a:pt x="4201878" y="15347590"/>
                </a:moveTo>
                <a:cubicBezTo>
                  <a:pt x="4210875" y="15342948"/>
                  <a:pt x="4215901" y="15331028"/>
                  <a:pt x="4210780" y="15321694"/>
                </a:cubicBezTo>
                <a:cubicBezTo>
                  <a:pt x="4205851" y="15312646"/>
                  <a:pt x="4194509" y="15307764"/>
                  <a:pt x="4184889" y="15312743"/>
                </a:cubicBezTo>
                <a:lnTo>
                  <a:pt x="4161966" y="15324661"/>
                </a:lnTo>
                <a:cubicBezTo>
                  <a:pt x="4152968" y="15329352"/>
                  <a:pt x="4147943" y="15341224"/>
                  <a:pt x="4153016" y="15350605"/>
                </a:cubicBezTo>
                <a:cubicBezTo>
                  <a:pt x="4157946" y="15359654"/>
                  <a:pt x="4169288" y="15364536"/>
                  <a:pt x="4178955" y="15359557"/>
                </a:cubicBezTo>
                <a:lnTo>
                  <a:pt x="4201878" y="15347590"/>
                </a:lnTo>
                <a:close/>
                <a:moveTo>
                  <a:pt x="4246960" y="15438683"/>
                </a:moveTo>
                <a:cubicBezTo>
                  <a:pt x="4249496" y="15429013"/>
                  <a:pt x="4240978" y="15417908"/>
                  <a:pt x="4231358" y="15416711"/>
                </a:cubicBezTo>
                <a:cubicBezTo>
                  <a:pt x="4220399" y="15415370"/>
                  <a:pt x="4212072" y="15421929"/>
                  <a:pt x="4209392" y="15432316"/>
                </a:cubicBezTo>
                <a:lnTo>
                  <a:pt x="4207238" y="15440502"/>
                </a:lnTo>
                <a:cubicBezTo>
                  <a:pt x="4206521" y="15443229"/>
                  <a:pt x="4206855" y="15445958"/>
                  <a:pt x="4207669" y="15448639"/>
                </a:cubicBezTo>
                <a:cubicBezTo>
                  <a:pt x="4202835" y="15453809"/>
                  <a:pt x="4200730" y="15461324"/>
                  <a:pt x="4204989" y="15469509"/>
                </a:cubicBezTo>
                <a:cubicBezTo>
                  <a:pt x="4215901" y="15490523"/>
                  <a:pt x="4247056" y="15475732"/>
                  <a:pt x="4240499" y="15455293"/>
                </a:cubicBezTo>
                <a:cubicBezTo>
                  <a:pt x="4242366" y="15452900"/>
                  <a:pt x="4243945" y="15450171"/>
                  <a:pt x="4244806" y="15446916"/>
                </a:cubicBezTo>
                <a:lnTo>
                  <a:pt x="4246960" y="15438683"/>
                </a:lnTo>
                <a:close/>
                <a:moveTo>
                  <a:pt x="4231933" y="15222991"/>
                </a:moveTo>
                <a:cubicBezTo>
                  <a:pt x="4220974" y="15221555"/>
                  <a:pt x="4212551" y="15228112"/>
                  <a:pt x="4209871" y="15238452"/>
                </a:cubicBezTo>
                <a:lnTo>
                  <a:pt x="4208148" y="15245058"/>
                </a:lnTo>
                <a:cubicBezTo>
                  <a:pt x="4202835" y="15245583"/>
                  <a:pt x="4197571" y="15248217"/>
                  <a:pt x="4193886" y="15252620"/>
                </a:cubicBezTo>
                <a:cubicBezTo>
                  <a:pt x="4191398" y="15249414"/>
                  <a:pt x="4188239" y="15246781"/>
                  <a:pt x="4184123" y="15245680"/>
                </a:cubicBezTo>
                <a:lnTo>
                  <a:pt x="4167756" y="15241420"/>
                </a:lnTo>
                <a:cubicBezTo>
                  <a:pt x="4157802" y="15238834"/>
                  <a:pt x="4147082" y="15244914"/>
                  <a:pt x="4144402" y="15254870"/>
                </a:cubicBezTo>
                <a:cubicBezTo>
                  <a:pt x="4141722" y="15264778"/>
                  <a:pt x="4147896" y="15275645"/>
                  <a:pt x="4157850" y="15278230"/>
                </a:cubicBezTo>
                <a:lnTo>
                  <a:pt x="4174265" y="15282491"/>
                </a:lnTo>
                <a:cubicBezTo>
                  <a:pt x="4181204" y="15284309"/>
                  <a:pt x="4188335" y="15281724"/>
                  <a:pt x="4193025" y="15276745"/>
                </a:cubicBezTo>
                <a:cubicBezTo>
                  <a:pt x="4202548" y="15290532"/>
                  <a:pt x="4221739" y="15282634"/>
                  <a:pt x="4225711" y="15268560"/>
                </a:cubicBezTo>
                <a:cubicBezTo>
                  <a:pt x="4235378" y="15268704"/>
                  <a:pt x="4242796" y="15262720"/>
                  <a:pt x="4245285" y="15253196"/>
                </a:cubicBezTo>
                <a:lnTo>
                  <a:pt x="4247390" y="15245009"/>
                </a:lnTo>
                <a:cubicBezTo>
                  <a:pt x="4249879" y="15235437"/>
                  <a:pt x="4241552" y="15224235"/>
                  <a:pt x="4231933" y="15222991"/>
                </a:cubicBezTo>
                <a:close/>
                <a:moveTo>
                  <a:pt x="4290271" y="15456250"/>
                </a:moveTo>
                <a:cubicBezTo>
                  <a:pt x="4278833" y="15434231"/>
                  <a:pt x="4243131" y="15449261"/>
                  <a:pt x="4254617" y="15471424"/>
                </a:cubicBezTo>
                <a:cubicBezTo>
                  <a:pt x="4266007" y="15493443"/>
                  <a:pt x="4301756" y="15478365"/>
                  <a:pt x="4290271" y="15456250"/>
                </a:cubicBezTo>
                <a:close/>
                <a:moveTo>
                  <a:pt x="4302570" y="15554619"/>
                </a:moveTo>
                <a:lnTo>
                  <a:pt x="4298598" y="15546960"/>
                </a:lnTo>
                <a:cubicBezTo>
                  <a:pt x="4293955" y="15537960"/>
                  <a:pt x="4281226" y="15533797"/>
                  <a:pt x="4272372" y="15539061"/>
                </a:cubicBezTo>
                <a:cubicBezTo>
                  <a:pt x="4263231" y="15544519"/>
                  <a:pt x="4259499" y="15555671"/>
                  <a:pt x="4264476" y="15565293"/>
                </a:cubicBezTo>
                <a:lnTo>
                  <a:pt x="4268448" y="15572952"/>
                </a:lnTo>
                <a:cubicBezTo>
                  <a:pt x="4273090" y="15581951"/>
                  <a:pt x="4285820" y="15586164"/>
                  <a:pt x="4294673" y="15580849"/>
                </a:cubicBezTo>
                <a:cubicBezTo>
                  <a:pt x="4303814" y="15575393"/>
                  <a:pt x="4307547" y="15564240"/>
                  <a:pt x="4302570" y="15554619"/>
                </a:cubicBezTo>
                <a:close/>
                <a:moveTo>
                  <a:pt x="4354447" y="15549784"/>
                </a:moveTo>
                <a:lnTo>
                  <a:pt x="4362104" y="15545810"/>
                </a:lnTo>
                <a:cubicBezTo>
                  <a:pt x="4371389" y="15540976"/>
                  <a:pt x="4376462" y="15530301"/>
                  <a:pt x="4372059" y="15520249"/>
                </a:cubicBezTo>
                <a:cubicBezTo>
                  <a:pt x="4368086" y="15511154"/>
                  <a:pt x="4355835" y="15505458"/>
                  <a:pt x="4346551" y="15510292"/>
                </a:cubicBezTo>
                <a:lnTo>
                  <a:pt x="4338893" y="15514266"/>
                </a:lnTo>
                <a:cubicBezTo>
                  <a:pt x="4336500" y="15515510"/>
                  <a:pt x="4334395" y="15517186"/>
                  <a:pt x="4332672" y="15519101"/>
                </a:cubicBezTo>
                <a:cubicBezTo>
                  <a:pt x="4331188" y="15514793"/>
                  <a:pt x="4329418" y="15510532"/>
                  <a:pt x="4326690" y="15506798"/>
                </a:cubicBezTo>
                <a:cubicBezTo>
                  <a:pt x="4320804" y="15498756"/>
                  <a:pt x="4307643" y="15496889"/>
                  <a:pt x="4299938" y="15503448"/>
                </a:cubicBezTo>
                <a:cubicBezTo>
                  <a:pt x="4291898" y="15510292"/>
                  <a:pt x="4290271" y="15521542"/>
                  <a:pt x="4296588" y="15530206"/>
                </a:cubicBezTo>
                <a:cubicBezTo>
                  <a:pt x="4296923" y="15530685"/>
                  <a:pt x="4296971" y="15530732"/>
                  <a:pt x="4297114" y="15530971"/>
                </a:cubicBezTo>
                <a:cubicBezTo>
                  <a:pt x="4297162" y="15531163"/>
                  <a:pt x="4297210" y="15531163"/>
                  <a:pt x="4297258" y="15531307"/>
                </a:cubicBezTo>
                <a:cubicBezTo>
                  <a:pt x="4297258" y="15531307"/>
                  <a:pt x="4297258" y="15531307"/>
                  <a:pt x="4297258" y="15531307"/>
                </a:cubicBezTo>
                <a:cubicBezTo>
                  <a:pt x="4297114" y="15532504"/>
                  <a:pt x="4296923" y="15533700"/>
                  <a:pt x="4296588" y="15534848"/>
                </a:cubicBezTo>
                <a:cubicBezTo>
                  <a:pt x="4294291" y="15544853"/>
                  <a:pt x="4303958" y="15554857"/>
                  <a:pt x="4313386" y="15555910"/>
                </a:cubicBezTo>
                <a:cubicBezTo>
                  <a:pt x="4322383" y="15556915"/>
                  <a:pt x="4328891" y="15551842"/>
                  <a:pt x="4332337" y="15544614"/>
                </a:cubicBezTo>
                <a:cubicBezTo>
                  <a:pt x="4337793" y="15550646"/>
                  <a:pt x="4346933" y="15553709"/>
                  <a:pt x="4354447" y="15549784"/>
                </a:cubicBezTo>
                <a:close/>
                <a:moveTo>
                  <a:pt x="4449683" y="15632547"/>
                </a:moveTo>
                <a:cubicBezTo>
                  <a:pt x="4444897" y="15623404"/>
                  <a:pt x="4436474" y="15621634"/>
                  <a:pt x="4428960" y="15624075"/>
                </a:cubicBezTo>
                <a:cubicBezTo>
                  <a:pt x="4428721" y="15623500"/>
                  <a:pt x="4428817" y="15622926"/>
                  <a:pt x="4428530" y="15622351"/>
                </a:cubicBezTo>
                <a:cubicBezTo>
                  <a:pt x="4426999" y="15619384"/>
                  <a:pt x="4424654" y="15616895"/>
                  <a:pt x="4421974" y="15614980"/>
                </a:cubicBezTo>
                <a:cubicBezTo>
                  <a:pt x="4425898" y="15609953"/>
                  <a:pt x="4427477" y="15603492"/>
                  <a:pt x="4424797" y="15596695"/>
                </a:cubicBezTo>
                <a:cubicBezTo>
                  <a:pt x="4421351" y="15587743"/>
                  <a:pt x="4409052" y="15580754"/>
                  <a:pt x="4399720" y="15585636"/>
                </a:cubicBezTo>
                <a:lnTo>
                  <a:pt x="4392063" y="15589610"/>
                </a:lnTo>
                <a:cubicBezTo>
                  <a:pt x="4382778" y="15594445"/>
                  <a:pt x="4376940" y="15604161"/>
                  <a:pt x="4381008" y="15614692"/>
                </a:cubicBezTo>
                <a:cubicBezTo>
                  <a:pt x="4381152" y="15615028"/>
                  <a:pt x="4381391" y="15615362"/>
                  <a:pt x="4381534" y="15615745"/>
                </a:cubicBezTo>
                <a:cubicBezTo>
                  <a:pt x="4378615" y="15617948"/>
                  <a:pt x="4376413" y="15621059"/>
                  <a:pt x="4374882" y="15624457"/>
                </a:cubicBezTo>
                <a:cubicBezTo>
                  <a:pt x="4369283" y="15620292"/>
                  <a:pt x="4361769" y="15618713"/>
                  <a:pt x="4355261" y="15622208"/>
                </a:cubicBezTo>
                <a:cubicBezTo>
                  <a:pt x="4346263" y="15627043"/>
                  <a:pt x="4341143" y="15638388"/>
                  <a:pt x="4346120" y="15648057"/>
                </a:cubicBezTo>
                <a:lnTo>
                  <a:pt x="4350092" y="15655716"/>
                </a:lnTo>
                <a:cubicBezTo>
                  <a:pt x="4354734" y="15664714"/>
                  <a:pt x="4366507" y="15669884"/>
                  <a:pt x="4375935" y="15664811"/>
                </a:cubicBezTo>
                <a:cubicBezTo>
                  <a:pt x="4381678" y="15661746"/>
                  <a:pt x="4385506" y="15655907"/>
                  <a:pt x="4386464" y="15649684"/>
                </a:cubicBezTo>
                <a:cubicBezTo>
                  <a:pt x="4388521" y="15650115"/>
                  <a:pt x="4390531" y="15650785"/>
                  <a:pt x="4392637" y="15650449"/>
                </a:cubicBezTo>
                <a:cubicBezTo>
                  <a:pt x="4398141" y="15654231"/>
                  <a:pt x="4405176" y="15655476"/>
                  <a:pt x="4411541" y="15652173"/>
                </a:cubicBezTo>
                <a:lnTo>
                  <a:pt x="4415608" y="15650067"/>
                </a:lnTo>
                <a:cubicBezTo>
                  <a:pt x="4415896" y="15650880"/>
                  <a:pt x="4415848" y="15651646"/>
                  <a:pt x="4416278" y="15652413"/>
                </a:cubicBezTo>
                <a:cubicBezTo>
                  <a:pt x="4427860" y="15674480"/>
                  <a:pt x="4461169" y="15654662"/>
                  <a:pt x="4449683" y="15632547"/>
                </a:cubicBezTo>
                <a:close/>
                <a:moveTo>
                  <a:pt x="4488734" y="15551411"/>
                </a:moveTo>
                <a:cubicBezTo>
                  <a:pt x="4483326" y="15542076"/>
                  <a:pt x="4472367" y="15538487"/>
                  <a:pt x="4462604" y="15543178"/>
                </a:cubicBezTo>
                <a:cubicBezTo>
                  <a:pt x="4462317" y="15543321"/>
                  <a:pt x="4462173" y="15543369"/>
                  <a:pt x="4461934" y="15543466"/>
                </a:cubicBezTo>
                <a:cubicBezTo>
                  <a:pt x="4461839" y="15543466"/>
                  <a:pt x="4461791" y="15543512"/>
                  <a:pt x="4461695" y="15543512"/>
                </a:cubicBezTo>
                <a:cubicBezTo>
                  <a:pt x="4461552" y="15543512"/>
                  <a:pt x="4461599" y="15543512"/>
                  <a:pt x="4461456" y="15543466"/>
                </a:cubicBezTo>
                <a:cubicBezTo>
                  <a:pt x="4460259" y="15543083"/>
                  <a:pt x="4459063" y="15542604"/>
                  <a:pt x="4457914" y="15542076"/>
                </a:cubicBezTo>
                <a:cubicBezTo>
                  <a:pt x="4448295" y="15537960"/>
                  <a:pt x="4436522" y="15545907"/>
                  <a:pt x="4433794" y="15555050"/>
                </a:cubicBezTo>
                <a:cubicBezTo>
                  <a:pt x="4430492" y="15566010"/>
                  <a:pt x="4437144" y="15575010"/>
                  <a:pt x="4446763" y="15579175"/>
                </a:cubicBezTo>
                <a:cubicBezTo>
                  <a:pt x="4457819" y="15583961"/>
                  <a:pt x="4469926" y="15582621"/>
                  <a:pt x="4480551" y="15577500"/>
                </a:cubicBezTo>
                <a:cubicBezTo>
                  <a:pt x="4489644" y="15573143"/>
                  <a:pt x="4493903" y="15560218"/>
                  <a:pt x="4488734" y="15551411"/>
                </a:cubicBezTo>
                <a:close/>
                <a:moveTo>
                  <a:pt x="4500986" y="15339452"/>
                </a:moveTo>
                <a:cubicBezTo>
                  <a:pt x="4497205" y="15331028"/>
                  <a:pt x="4492132" y="15323225"/>
                  <a:pt x="4482513" y="15320928"/>
                </a:cubicBezTo>
                <a:cubicBezTo>
                  <a:pt x="4474760" y="15319109"/>
                  <a:pt x="4467438" y="15320879"/>
                  <a:pt x="4460642" y="15324901"/>
                </a:cubicBezTo>
                <a:cubicBezTo>
                  <a:pt x="4451932" y="15330071"/>
                  <a:pt x="4448534" y="15343043"/>
                  <a:pt x="4454373" y="15351612"/>
                </a:cubicBezTo>
                <a:cubicBezTo>
                  <a:pt x="4458441" y="15357547"/>
                  <a:pt x="4464902" y="15360754"/>
                  <a:pt x="4471554" y="15360610"/>
                </a:cubicBezTo>
                <a:cubicBezTo>
                  <a:pt x="4476052" y="15364056"/>
                  <a:pt x="4481747" y="15365589"/>
                  <a:pt x="4488064" y="15363626"/>
                </a:cubicBezTo>
                <a:cubicBezTo>
                  <a:pt x="4497109" y="15360898"/>
                  <a:pt x="4505293" y="15349074"/>
                  <a:pt x="4500986" y="15339452"/>
                </a:cubicBezTo>
                <a:close/>
                <a:moveTo>
                  <a:pt x="4804209" y="15477791"/>
                </a:moveTo>
                <a:cubicBezTo>
                  <a:pt x="4804209" y="15478604"/>
                  <a:pt x="4804352" y="15479323"/>
                  <a:pt x="4804448" y="15480088"/>
                </a:cubicBezTo>
                <a:cubicBezTo>
                  <a:pt x="4803060" y="15482529"/>
                  <a:pt x="4801720" y="15485067"/>
                  <a:pt x="4800572" y="15487699"/>
                </a:cubicBezTo>
                <a:cubicBezTo>
                  <a:pt x="4799136" y="15490954"/>
                  <a:pt x="4798801" y="15494736"/>
                  <a:pt x="4799232" y="15498470"/>
                </a:cubicBezTo>
                <a:cubicBezTo>
                  <a:pt x="4797796" y="15500623"/>
                  <a:pt x="4796695" y="15502921"/>
                  <a:pt x="4796552" y="15505267"/>
                </a:cubicBezTo>
                <a:cubicBezTo>
                  <a:pt x="4796073" y="15513261"/>
                  <a:pt x="4796025" y="15520345"/>
                  <a:pt x="4799853" y="15527620"/>
                </a:cubicBezTo>
                <a:cubicBezTo>
                  <a:pt x="4801576" y="15530828"/>
                  <a:pt x="4803108" y="15532981"/>
                  <a:pt x="4805884" y="15535615"/>
                </a:cubicBezTo>
                <a:cubicBezTo>
                  <a:pt x="4809329" y="15538918"/>
                  <a:pt x="4808420" y="15541645"/>
                  <a:pt x="4807080" y="15534371"/>
                </a:cubicBezTo>
                <a:cubicBezTo>
                  <a:pt x="4809042" y="15544614"/>
                  <a:pt x="4816747" y="15553038"/>
                  <a:pt x="4827946" y="15552130"/>
                </a:cubicBezTo>
                <a:cubicBezTo>
                  <a:pt x="4833306" y="15551699"/>
                  <a:pt x="4838809" y="15548348"/>
                  <a:pt x="4842303" y="15543704"/>
                </a:cubicBezTo>
                <a:cubicBezTo>
                  <a:pt x="4844744" y="15543704"/>
                  <a:pt x="4847089" y="15543226"/>
                  <a:pt x="4849673" y="15542604"/>
                </a:cubicBezTo>
                <a:cubicBezTo>
                  <a:pt x="4850582" y="15542461"/>
                  <a:pt x="4851491" y="15542364"/>
                  <a:pt x="4852401" y="15542316"/>
                </a:cubicBezTo>
                <a:cubicBezTo>
                  <a:pt x="4855990" y="15542461"/>
                  <a:pt x="4859627" y="15542221"/>
                  <a:pt x="4863264" y="15542316"/>
                </a:cubicBezTo>
                <a:cubicBezTo>
                  <a:pt x="4876617" y="15542890"/>
                  <a:pt x="4882360" y="15529344"/>
                  <a:pt x="4879775" y="15518191"/>
                </a:cubicBezTo>
                <a:cubicBezTo>
                  <a:pt x="4879105" y="15513166"/>
                  <a:pt x="4876377" y="15508522"/>
                  <a:pt x="4871209" y="15505601"/>
                </a:cubicBezTo>
                <a:cubicBezTo>
                  <a:pt x="4870826" y="15505267"/>
                  <a:pt x="4870443" y="15504931"/>
                  <a:pt x="4870060" y="15504596"/>
                </a:cubicBezTo>
                <a:cubicBezTo>
                  <a:pt x="4885614" y="15500145"/>
                  <a:pt x="4892649" y="15476020"/>
                  <a:pt x="4873889" y="15468744"/>
                </a:cubicBezTo>
                <a:cubicBezTo>
                  <a:pt x="4861446" y="15463909"/>
                  <a:pt x="4848094" y="15456298"/>
                  <a:pt x="4834311" y="15457686"/>
                </a:cubicBezTo>
                <a:cubicBezTo>
                  <a:pt x="4832492" y="15457877"/>
                  <a:pt x="4830769" y="15458261"/>
                  <a:pt x="4829094" y="15458692"/>
                </a:cubicBezTo>
                <a:lnTo>
                  <a:pt x="4823447" y="15458356"/>
                </a:lnTo>
                <a:cubicBezTo>
                  <a:pt x="4813062" y="15457734"/>
                  <a:pt x="4804161" y="15467786"/>
                  <a:pt x="4804209" y="15477791"/>
                </a:cubicBezTo>
                <a:close/>
                <a:moveTo>
                  <a:pt x="4858048" y="15605502"/>
                </a:moveTo>
                <a:lnTo>
                  <a:pt x="4851587" y="15611246"/>
                </a:lnTo>
                <a:cubicBezTo>
                  <a:pt x="4843787" y="15618187"/>
                  <a:pt x="4841489" y="15629818"/>
                  <a:pt x="4848189" y="15638434"/>
                </a:cubicBezTo>
                <a:cubicBezTo>
                  <a:pt x="4854267" y="15646285"/>
                  <a:pt x="4867524" y="15648822"/>
                  <a:pt x="4875372" y="15641834"/>
                </a:cubicBezTo>
                <a:lnTo>
                  <a:pt x="4881833" y="15636090"/>
                </a:lnTo>
                <a:cubicBezTo>
                  <a:pt x="4889682" y="15629148"/>
                  <a:pt x="4891931" y="15617565"/>
                  <a:pt x="4885231" y="15608901"/>
                </a:cubicBezTo>
                <a:cubicBezTo>
                  <a:pt x="4879153" y="15601003"/>
                  <a:pt x="4865944" y="15598513"/>
                  <a:pt x="4858048" y="15605502"/>
                </a:cubicBezTo>
                <a:close/>
                <a:moveTo>
                  <a:pt x="4755059" y="15466877"/>
                </a:moveTo>
                <a:cubicBezTo>
                  <a:pt x="4763099" y="15471185"/>
                  <a:pt x="4771714" y="15468887"/>
                  <a:pt x="4777696" y="15463047"/>
                </a:cubicBezTo>
                <a:cubicBezTo>
                  <a:pt x="4784396" y="15465010"/>
                  <a:pt x="4791622" y="15463814"/>
                  <a:pt x="4796982" y="15458070"/>
                </a:cubicBezTo>
                <a:cubicBezTo>
                  <a:pt x="4803634" y="15450985"/>
                  <a:pt x="4804448" y="15437103"/>
                  <a:pt x="4796121" y="15430688"/>
                </a:cubicBezTo>
                <a:cubicBezTo>
                  <a:pt x="4788033" y="15424419"/>
                  <a:pt x="4778557" y="15420111"/>
                  <a:pt x="4768124" y="15423077"/>
                </a:cubicBezTo>
                <a:cubicBezTo>
                  <a:pt x="4758601" y="15425758"/>
                  <a:pt x="4752332" y="15432555"/>
                  <a:pt x="4747211" y="15440597"/>
                </a:cubicBezTo>
                <a:cubicBezTo>
                  <a:pt x="4741564" y="15449406"/>
                  <a:pt x="4746302" y="15462138"/>
                  <a:pt x="4755059" y="15466877"/>
                </a:cubicBezTo>
                <a:close/>
                <a:moveTo>
                  <a:pt x="4650061" y="15415132"/>
                </a:moveTo>
                <a:cubicBezTo>
                  <a:pt x="4666571" y="15433752"/>
                  <a:pt x="4693276" y="15405654"/>
                  <a:pt x="4676813" y="15387082"/>
                </a:cubicBezTo>
                <a:cubicBezTo>
                  <a:pt x="4660254" y="15368413"/>
                  <a:pt x="4633598" y="15396559"/>
                  <a:pt x="4650061" y="15415132"/>
                </a:cubicBezTo>
                <a:close/>
                <a:moveTo>
                  <a:pt x="4631444" y="15497991"/>
                </a:moveTo>
                <a:cubicBezTo>
                  <a:pt x="4638432" y="15505553"/>
                  <a:pt x="4650635" y="15507517"/>
                  <a:pt x="4658723" y="15500289"/>
                </a:cubicBezTo>
                <a:lnTo>
                  <a:pt x="4678057" y="15483152"/>
                </a:lnTo>
                <a:cubicBezTo>
                  <a:pt x="4685619" y="15476450"/>
                  <a:pt x="4687581" y="15463669"/>
                  <a:pt x="4680354" y="15455867"/>
                </a:cubicBezTo>
                <a:cubicBezTo>
                  <a:pt x="4673367" y="15448304"/>
                  <a:pt x="4661164" y="15446341"/>
                  <a:pt x="4653028" y="15453569"/>
                </a:cubicBezTo>
                <a:lnTo>
                  <a:pt x="4633694" y="15470706"/>
                </a:lnTo>
                <a:cubicBezTo>
                  <a:pt x="4626180" y="15477408"/>
                  <a:pt x="4624218" y="15490140"/>
                  <a:pt x="4631444" y="15497991"/>
                </a:cubicBezTo>
                <a:close/>
                <a:moveTo>
                  <a:pt x="4615843" y="15635850"/>
                </a:moveTo>
                <a:cubicBezTo>
                  <a:pt x="4632162" y="15654231"/>
                  <a:pt x="4664418" y="15632690"/>
                  <a:pt x="4647859" y="15614023"/>
                </a:cubicBezTo>
                <a:cubicBezTo>
                  <a:pt x="4631540" y="15595641"/>
                  <a:pt x="4599284" y="15617229"/>
                  <a:pt x="4615843" y="15635850"/>
                </a:cubicBezTo>
                <a:close/>
                <a:moveTo>
                  <a:pt x="4546593" y="15629532"/>
                </a:moveTo>
                <a:lnTo>
                  <a:pt x="4540899" y="15623118"/>
                </a:lnTo>
                <a:cubicBezTo>
                  <a:pt x="4533911" y="15615267"/>
                  <a:pt x="4520368" y="15616464"/>
                  <a:pt x="4513477" y="15623595"/>
                </a:cubicBezTo>
                <a:cubicBezTo>
                  <a:pt x="4505724" y="15631590"/>
                  <a:pt x="4507016" y="15643173"/>
                  <a:pt x="4513955" y="15651024"/>
                </a:cubicBezTo>
                <a:lnTo>
                  <a:pt x="4519650" y="15657486"/>
                </a:lnTo>
                <a:cubicBezTo>
                  <a:pt x="4526589" y="15665288"/>
                  <a:pt x="4540181" y="15664092"/>
                  <a:pt x="4547072" y="15657007"/>
                </a:cubicBezTo>
                <a:cubicBezTo>
                  <a:pt x="4554825" y="15648918"/>
                  <a:pt x="4553581" y="15637381"/>
                  <a:pt x="4546593" y="15629532"/>
                </a:cubicBezTo>
                <a:close/>
                <a:moveTo>
                  <a:pt x="4562578" y="15575250"/>
                </a:moveTo>
                <a:lnTo>
                  <a:pt x="4550949" y="15571563"/>
                </a:lnTo>
                <a:cubicBezTo>
                  <a:pt x="4540994" y="15568405"/>
                  <a:pt x="4529796" y="15574340"/>
                  <a:pt x="4526685" y="15584297"/>
                </a:cubicBezTo>
                <a:cubicBezTo>
                  <a:pt x="4523527" y="15594349"/>
                  <a:pt x="4529413" y="15605359"/>
                  <a:pt x="4539415" y="15608565"/>
                </a:cubicBezTo>
                <a:lnTo>
                  <a:pt x="4551044" y="15612251"/>
                </a:lnTo>
                <a:cubicBezTo>
                  <a:pt x="4560999" y="15615410"/>
                  <a:pt x="4572197" y="15609475"/>
                  <a:pt x="4575308" y="15599518"/>
                </a:cubicBezTo>
                <a:cubicBezTo>
                  <a:pt x="4578418" y="15589467"/>
                  <a:pt x="4572580" y="15578408"/>
                  <a:pt x="4562578" y="15575250"/>
                </a:cubicBezTo>
                <a:close/>
                <a:moveTo>
                  <a:pt x="4637379" y="15731920"/>
                </a:moveTo>
                <a:cubicBezTo>
                  <a:pt x="4620868" y="15713301"/>
                  <a:pt x="4595551" y="15742739"/>
                  <a:pt x="4611919" y="15761120"/>
                </a:cubicBezTo>
                <a:cubicBezTo>
                  <a:pt x="4628429" y="15779788"/>
                  <a:pt x="4653698" y="15750302"/>
                  <a:pt x="4637379" y="15731920"/>
                </a:cubicBezTo>
                <a:close/>
                <a:moveTo>
                  <a:pt x="4653267" y="15690898"/>
                </a:moveTo>
                <a:cubicBezTo>
                  <a:pt x="4651975" y="15679362"/>
                  <a:pt x="4643504" y="15673475"/>
                  <a:pt x="4632641" y="15672852"/>
                </a:cubicBezTo>
                <a:cubicBezTo>
                  <a:pt x="4628573" y="15672613"/>
                  <a:pt x="4624553" y="15672373"/>
                  <a:pt x="4620485" y="15672134"/>
                </a:cubicBezTo>
                <a:cubicBezTo>
                  <a:pt x="4610339" y="15671511"/>
                  <a:pt x="4601390" y="15683239"/>
                  <a:pt x="4602443" y="15692765"/>
                </a:cubicBezTo>
                <a:cubicBezTo>
                  <a:pt x="4603735" y="15704301"/>
                  <a:pt x="4612206" y="15710189"/>
                  <a:pt x="4623069" y="15710811"/>
                </a:cubicBezTo>
                <a:lnTo>
                  <a:pt x="4635225" y="15711529"/>
                </a:lnTo>
                <a:cubicBezTo>
                  <a:pt x="4645371" y="15712151"/>
                  <a:pt x="4654368" y="15700375"/>
                  <a:pt x="4653267" y="15690898"/>
                </a:cubicBezTo>
                <a:close/>
                <a:moveTo>
                  <a:pt x="4656474" y="15571180"/>
                </a:moveTo>
                <a:lnTo>
                  <a:pt x="4662935" y="15565436"/>
                </a:lnTo>
                <a:cubicBezTo>
                  <a:pt x="4670783" y="15558496"/>
                  <a:pt x="4668246" y="15544374"/>
                  <a:pt x="4661068" y="15538104"/>
                </a:cubicBezTo>
                <a:cubicBezTo>
                  <a:pt x="4652406" y="15530494"/>
                  <a:pt x="4641590" y="15532981"/>
                  <a:pt x="4633742" y="15539971"/>
                </a:cubicBezTo>
                <a:lnTo>
                  <a:pt x="4627281" y="15545667"/>
                </a:lnTo>
                <a:cubicBezTo>
                  <a:pt x="4619432" y="15552656"/>
                  <a:pt x="4621969" y="15566729"/>
                  <a:pt x="4629099" y="15573000"/>
                </a:cubicBezTo>
                <a:cubicBezTo>
                  <a:pt x="4637809" y="15580611"/>
                  <a:pt x="4648625" y="15578169"/>
                  <a:pt x="4656474" y="15571180"/>
                </a:cubicBezTo>
                <a:close/>
                <a:moveTo>
                  <a:pt x="4689830" y="15674240"/>
                </a:moveTo>
                <a:cubicBezTo>
                  <a:pt x="4673271" y="15655571"/>
                  <a:pt x="4647524" y="15684627"/>
                  <a:pt x="4663939" y="15703056"/>
                </a:cubicBezTo>
                <a:cubicBezTo>
                  <a:pt x="4680450" y="15721677"/>
                  <a:pt x="4706197" y="15692670"/>
                  <a:pt x="4689830" y="15674240"/>
                </a:cubicBezTo>
                <a:close/>
                <a:moveTo>
                  <a:pt x="4710935" y="15600572"/>
                </a:moveTo>
                <a:cubicBezTo>
                  <a:pt x="4727494" y="15619239"/>
                  <a:pt x="4756735" y="15593726"/>
                  <a:pt x="4740128" y="15575105"/>
                </a:cubicBezTo>
                <a:cubicBezTo>
                  <a:pt x="4723569" y="15556389"/>
                  <a:pt x="4694377" y="15581856"/>
                  <a:pt x="4710935" y="15600572"/>
                </a:cubicBezTo>
                <a:close/>
                <a:moveTo>
                  <a:pt x="4755586" y="15722156"/>
                </a:moveTo>
                <a:cubicBezTo>
                  <a:pt x="4748503" y="15714306"/>
                  <a:pt x="4736060" y="15713778"/>
                  <a:pt x="4728212" y="15720767"/>
                </a:cubicBezTo>
                <a:lnTo>
                  <a:pt x="4721751" y="15726464"/>
                </a:lnTo>
                <a:cubicBezTo>
                  <a:pt x="4713950" y="15733453"/>
                  <a:pt x="4713376" y="15746137"/>
                  <a:pt x="4720363" y="15753844"/>
                </a:cubicBezTo>
                <a:cubicBezTo>
                  <a:pt x="4727446" y="15761694"/>
                  <a:pt x="4739889" y="15762174"/>
                  <a:pt x="4747737" y="15755232"/>
                </a:cubicBezTo>
                <a:lnTo>
                  <a:pt x="4754198" y="15749488"/>
                </a:lnTo>
                <a:cubicBezTo>
                  <a:pt x="4761999" y="15742596"/>
                  <a:pt x="4762525" y="15729862"/>
                  <a:pt x="4755586" y="15722156"/>
                </a:cubicBezTo>
                <a:close/>
                <a:moveTo>
                  <a:pt x="4790330" y="15566777"/>
                </a:moveTo>
                <a:cubicBezTo>
                  <a:pt x="4773867" y="15548205"/>
                  <a:pt x="4742904" y="15571563"/>
                  <a:pt x="4759462" y="15590232"/>
                </a:cubicBezTo>
                <a:cubicBezTo>
                  <a:pt x="4775925" y="15608805"/>
                  <a:pt x="4806889" y="15585493"/>
                  <a:pt x="4790330" y="15566777"/>
                </a:cubicBezTo>
                <a:close/>
                <a:moveTo>
                  <a:pt x="4826319" y="15659162"/>
                </a:moveTo>
                <a:lnTo>
                  <a:pt x="4820624" y="15652699"/>
                </a:lnTo>
                <a:cubicBezTo>
                  <a:pt x="4813876" y="15645136"/>
                  <a:pt x="4800572" y="15644180"/>
                  <a:pt x="4793250" y="15651503"/>
                </a:cubicBezTo>
                <a:cubicBezTo>
                  <a:pt x="4785736" y="15659019"/>
                  <a:pt x="4784827" y="15670746"/>
                  <a:pt x="4792053" y="15678883"/>
                </a:cubicBezTo>
                <a:lnTo>
                  <a:pt x="4797748" y="15685345"/>
                </a:lnTo>
                <a:cubicBezTo>
                  <a:pt x="4804496" y="15692908"/>
                  <a:pt x="4817800" y="15693866"/>
                  <a:pt x="4825122" y="15686542"/>
                </a:cubicBezTo>
                <a:cubicBezTo>
                  <a:pt x="4832636" y="15679027"/>
                  <a:pt x="4833497" y="15667298"/>
                  <a:pt x="4826319" y="15659162"/>
                </a:cubicBezTo>
                <a:close/>
                <a:moveTo>
                  <a:pt x="4880876" y="15746712"/>
                </a:moveTo>
                <a:cubicBezTo>
                  <a:pt x="4872166" y="15739388"/>
                  <a:pt x="4861637" y="15740632"/>
                  <a:pt x="4853501" y="15747861"/>
                </a:cubicBezTo>
                <a:lnTo>
                  <a:pt x="4847041" y="15753604"/>
                </a:lnTo>
                <a:cubicBezTo>
                  <a:pt x="4839432" y="15760353"/>
                  <a:pt x="4840724" y="15774715"/>
                  <a:pt x="4848189" y="15780984"/>
                </a:cubicBezTo>
                <a:cubicBezTo>
                  <a:pt x="4856899" y="15788309"/>
                  <a:pt x="4867428" y="15787064"/>
                  <a:pt x="4875564" y="15779836"/>
                </a:cubicBezTo>
                <a:lnTo>
                  <a:pt x="4882024" y="15774140"/>
                </a:lnTo>
                <a:cubicBezTo>
                  <a:pt x="4889634" y="15767343"/>
                  <a:pt x="4888294" y="15752982"/>
                  <a:pt x="4880876" y="15746712"/>
                </a:cubicBezTo>
                <a:close/>
                <a:moveTo>
                  <a:pt x="4927010" y="15720720"/>
                </a:moveTo>
                <a:lnTo>
                  <a:pt x="4921315" y="15714258"/>
                </a:lnTo>
                <a:cubicBezTo>
                  <a:pt x="4914567" y="15706695"/>
                  <a:pt x="4901933" y="15704540"/>
                  <a:pt x="4894036" y="15711720"/>
                </a:cubicBezTo>
                <a:cubicBezTo>
                  <a:pt x="4886475" y="15718614"/>
                  <a:pt x="4884322" y="15730867"/>
                  <a:pt x="4891500" y="15739005"/>
                </a:cubicBezTo>
                <a:lnTo>
                  <a:pt x="4897195" y="15745420"/>
                </a:lnTo>
                <a:cubicBezTo>
                  <a:pt x="4903895" y="15752982"/>
                  <a:pt x="4916529" y="15755185"/>
                  <a:pt x="4924474" y="15747957"/>
                </a:cubicBezTo>
                <a:cubicBezTo>
                  <a:pt x="4932035" y="15741158"/>
                  <a:pt x="4934189" y="15728857"/>
                  <a:pt x="4927010" y="15720720"/>
                </a:cubicBezTo>
                <a:close/>
                <a:moveTo>
                  <a:pt x="4938735" y="15507851"/>
                </a:moveTo>
                <a:cubicBezTo>
                  <a:pt x="4938735" y="15496842"/>
                  <a:pt x="4929882" y="15489039"/>
                  <a:pt x="4919401" y="15488417"/>
                </a:cubicBezTo>
                <a:lnTo>
                  <a:pt x="4907245" y="15487699"/>
                </a:lnTo>
                <a:cubicBezTo>
                  <a:pt x="4896812" y="15487077"/>
                  <a:pt x="4887863" y="15497034"/>
                  <a:pt x="4887815" y="15507037"/>
                </a:cubicBezTo>
                <a:cubicBezTo>
                  <a:pt x="4887815" y="15517999"/>
                  <a:pt x="4896669" y="15525850"/>
                  <a:pt x="4907149" y="15526472"/>
                </a:cubicBezTo>
                <a:cubicBezTo>
                  <a:pt x="4911169" y="15526712"/>
                  <a:pt x="4915237" y="15526951"/>
                  <a:pt x="4919305" y="15527191"/>
                </a:cubicBezTo>
                <a:cubicBezTo>
                  <a:pt x="4929786" y="15527813"/>
                  <a:pt x="4938735" y="15517856"/>
                  <a:pt x="4938735" y="15507851"/>
                </a:cubicBezTo>
                <a:close/>
                <a:moveTo>
                  <a:pt x="4959457" y="15428582"/>
                </a:moveTo>
                <a:cubicBezTo>
                  <a:pt x="4967545" y="15423700"/>
                  <a:pt x="4972570" y="15410249"/>
                  <a:pt x="4966062" y="15401967"/>
                </a:cubicBezTo>
                <a:cubicBezTo>
                  <a:pt x="4960367" y="15394739"/>
                  <a:pt x="4953523" y="15388373"/>
                  <a:pt x="4943617" y="15388518"/>
                </a:cubicBezTo>
                <a:cubicBezTo>
                  <a:pt x="4935672" y="15388613"/>
                  <a:pt x="4928972" y="15392155"/>
                  <a:pt x="4923421" y="15397756"/>
                </a:cubicBezTo>
                <a:cubicBezTo>
                  <a:pt x="4916242" y="15404888"/>
                  <a:pt x="4916099" y="15418290"/>
                  <a:pt x="4923852" y="15425136"/>
                </a:cubicBezTo>
                <a:cubicBezTo>
                  <a:pt x="4929259" y="15429923"/>
                  <a:pt x="4936295" y="15431455"/>
                  <a:pt x="4942755" y="15429635"/>
                </a:cubicBezTo>
                <a:cubicBezTo>
                  <a:pt x="4947924" y="15431933"/>
                  <a:pt x="4953762" y="15432029"/>
                  <a:pt x="4959457" y="15428582"/>
                </a:cubicBezTo>
                <a:close/>
                <a:moveTo>
                  <a:pt x="4988076" y="15698748"/>
                </a:moveTo>
                <a:cubicBezTo>
                  <a:pt x="4971517" y="15680080"/>
                  <a:pt x="4944047" y="15707460"/>
                  <a:pt x="4960606" y="15726081"/>
                </a:cubicBezTo>
                <a:cubicBezTo>
                  <a:pt x="4977117" y="15744701"/>
                  <a:pt x="5004587" y="15717369"/>
                  <a:pt x="4988076" y="15698748"/>
                </a:cubicBezTo>
                <a:close/>
                <a:moveTo>
                  <a:pt x="4988506" y="15569744"/>
                </a:moveTo>
                <a:cubicBezTo>
                  <a:pt x="4971996" y="15551125"/>
                  <a:pt x="4946775" y="15580611"/>
                  <a:pt x="4963094" y="15598992"/>
                </a:cubicBezTo>
                <a:cubicBezTo>
                  <a:pt x="4979653" y="15617612"/>
                  <a:pt x="5004874" y="15588125"/>
                  <a:pt x="4988506" y="15569744"/>
                </a:cubicBezTo>
                <a:close/>
                <a:moveTo>
                  <a:pt x="5070773" y="15766002"/>
                </a:moveTo>
                <a:cubicBezTo>
                  <a:pt x="5068572" y="15763513"/>
                  <a:pt x="5065700" y="15761646"/>
                  <a:pt x="5062590" y="15760450"/>
                </a:cubicBezTo>
                <a:cubicBezTo>
                  <a:pt x="5065174" y="15754609"/>
                  <a:pt x="5065078" y="15747957"/>
                  <a:pt x="5060867" y="15742020"/>
                </a:cubicBezTo>
                <a:cubicBezTo>
                  <a:pt x="5055315" y="15734170"/>
                  <a:pt x="5041724" y="15730436"/>
                  <a:pt x="5033828" y="15737426"/>
                </a:cubicBezTo>
                <a:lnTo>
                  <a:pt x="5027367" y="15743170"/>
                </a:lnTo>
                <a:cubicBezTo>
                  <a:pt x="5019566" y="15750110"/>
                  <a:pt x="5016264" y="15760976"/>
                  <a:pt x="5022772" y="15770167"/>
                </a:cubicBezTo>
                <a:cubicBezTo>
                  <a:pt x="5023012" y="15770502"/>
                  <a:pt x="5023299" y="15770741"/>
                  <a:pt x="5023586" y="15771076"/>
                </a:cubicBezTo>
                <a:cubicBezTo>
                  <a:pt x="5017987" y="15778161"/>
                  <a:pt x="5016168" y="15788740"/>
                  <a:pt x="5023873" y="15797404"/>
                </a:cubicBezTo>
                <a:cubicBezTo>
                  <a:pt x="5029712" y="15804010"/>
                  <a:pt x="5036842" y="15804632"/>
                  <a:pt x="5042824" y="15802000"/>
                </a:cubicBezTo>
                <a:cubicBezTo>
                  <a:pt x="5049046" y="15804296"/>
                  <a:pt x="5056224" y="15803818"/>
                  <a:pt x="5061584" y="15799031"/>
                </a:cubicBezTo>
                <a:lnTo>
                  <a:pt x="5068045" y="15793335"/>
                </a:lnTo>
                <a:cubicBezTo>
                  <a:pt x="5075607" y="15786538"/>
                  <a:pt x="5077952" y="15773996"/>
                  <a:pt x="5070773" y="15766002"/>
                </a:cubicBezTo>
                <a:close/>
                <a:moveTo>
                  <a:pt x="5111787" y="15682377"/>
                </a:moveTo>
                <a:cubicBezTo>
                  <a:pt x="5104273" y="15674671"/>
                  <a:pt x="5092739" y="15673857"/>
                  <a:pt x="5084412" y="15680798"/>
                </a:cubicBezTo>
                <a:cubicBezTo>
                  <a:pt x="5084173" y="15680989"/>
                  <a:pt x="5084029" y="15681086"/>
                  <a:pt x="5083838" y="15681277"/>
                </a:cubicBezTo>
                <a:cubicBezTo>
                  <a:pt x="5083742" y="15681324"/>
                  <a:pt x="5083695" y="15681324"/>
                  <a:pt x="5083599" y="15681372"/>
                </a:cubicBezTo>
                <a:cubicBezTo>
                  <a:pt x="5083455" y="15681372"/>
                  <a:pt x="5083503" y="15681372"/>
                  <a:pt x="5083359" y="15681372"/>
                </a:cubicBezTo>
                <a:cubicBezTo>
                  <a:pt x="5082067" y="15681324"/>
                  <a:pt x="5080823" y="15681132"/>
                  <a:pt x="5079579" y="15680894"/>
                </a:cubicBezTo>
                <a:cubicBezTo>
                  <a:pt x="5069242" y="15679219"/>
                  <a:pt x="5059766" y="15689796"/>
                  <a:pt x="5059335" y="15699419"/>
                </a:cubicBezTo>
                <a:cubicBezTo>
                  <a:pt x="5058857" y="15710858"/>
                  <a:pt x="5067471" y="15717943"/>
                  <a:pt x="5077808" y="15719619"/>
                </a:cubicBezTo>
                <a:cubicBezTo>
                  <a:pt x="5089677" y="15721581"/>
                  <a:pt x="5101115" y="15717321"/>
                  <a:pt x="5110159" y="15709710"/>
                </a:cubicBezTo>
                <a:cubicBezTo>
                  <a:pt x="5118008" y="15703296"/>
                  <a:pt x="5118918" y="15689701"/>
                  <a:pt x="5111787" y="15682377"/>
                </a:cubicBezTo>
                <a:close/>
                <a:moveTo>
                  <a:pt x="5207501" y="15707843"/>
                </a:moveTo>
                <a:cubicBezTo>
                  <a:pt x="5208075" y="15697312"/>
                  <a:pt x="5199700" y="15688074"/>
                  <a:pt x="5189219" y="15687452"/>
                </a:cubicBezTo>
                <a:lnTo>
                  <a:pt x="5177064" y="15686733"/>
                </a:lnTo>
                <a:cubicBezTo>
                  <a:pt x="5166631" y="15686111"/>
                  <a:pt x="5157251" y="15694632"/>
                  <a:pt x="5156629" y="15705019"/>
                </a:cubicBezTo>
                <a:cubicBezTo>
                  <a:pt x="5156054" y="15715550"/>
                  <a:pt x="5164430" y="15724789"/>
                  <a:pt x="5174910" y="15725411"/>
                </a:cubicBezTo>
                <a:lnTo>
                  <a:pt x="5187066" y="15726128"/>
                </a:lnTo>
                <a:cubicBezTo>
                  <a:pt x="5197499" y="15726750"/>
                  <a:pt x="5206927" y="15718278"/>
                  <a:pt x="5207501" y="15707843"/>
                </a:cubicBezTo>
                <a:close/>
                <a:moveTo>
                  <a:pt x="5307666" y="15803866"/>
                </a:moveTo>
                <a:lnTo>
                  <a:pt x="5314510" y="15813391"/>
                </a:lnTo>
                <a:cubicBezTo>
                  <a:pt x="5320396" y="15821577"/>
                  <a:pt x="5330494" y="15825837"/>
                  <a:pt x="5339970" y="15820524"/>
                </a:cubicBezTo>
                <a:cubicBezTo>
                  <a:pt x="5348010" y="15815977"/>
                  <a:pt x="5352987" y="15803291"/>
                  <a:pt x="5347100" y="15795010"/>
                </a:cubicBezTo>
                <a:lnTo>
                  <a:pt x="5340209" y="15785485"/>
                </a:lnTo>
                <a:cubicBezTo>
                  <a:pt x="5334323" y="15777299"/>
                  <a:pt x="5324224" y="15773039"/>
                  <a:pt x="5314749" y="15778400"/>
                </a:cubicBezTo>
                <a:cubicBezTo>
                  <a:pt x="5306709" y="15782899"/>
                  <a:pt x="5301732" y="15795632"/>
                  <a:pt x="5307666" y="15803866"/>
                </a:cubicBezTo>
                <a:close/>
                <a:moveTo>
                  <a:pt x="5351743" y="15895198"/>
                </a:moveTo>
                <a:cubicBezTo>
                  <a:pt x="5353322" y="15885577"/>
                  <a:pt x="5347244" y="15874758"/>
                  <a:pt x="5337050" y="15873226"/>
                </a:cubicBezTo>
                <a:cubicBezTo>
                  <a:pt x="5327287" y="15871743"/>
                  <a:pt x="5316759" y="15877582"/>
                  <a:pt x="5315084" y="15887921"/>
                </a:cubicBezTo>
                <a:lnTo>
                  <a:pt x="5313744" y="15896108"/>
                </a:lnTo>
                <a:cubicBezTo>
                  <a:pt x="5312164" y="15905729"/>
                  <a:pt x="5318242" y="15916546"/>
                  <a:pt x="5328436" y="15918078"/>
                </a:cubicBezTo>
                <a:cubicBezTo>
                  <a:pt x="5338151" y="15919563"/>
                  <a:pt x="5348727" y="15913674"/>
                  <a:pt x="5350403" y="15903334"/>
                </a:cubicBezTo>
                <a:lnTo>
                  <a:pt x="5351743" y="15895198"/>
                </a:lnTo>
                <a:close/>
                <a:moveTo>
                  <a:pt x="5566573" y="15911473"/>
                </a:moveTo>
                <a:cubicBezTo>
                  <a:pt x="5557002" y="15933491"/>
                  <a:pt x="5592847" y="15944310"/>
                  <a:pt x="5602323" y="15922434"/>
                </a:cubicBezTo>
                <a:cubicBezTo>
                  <a:pt x="5611846" y="15900367"/>
                  <a:pt x="5576049" y="15889597"/>
                  <a:pt x="5566573" y="15911473"/>
                </a:cubicBezTo>
                <a:close/>
                <a:moveTo>
                  <a:pt x="5668940" y="15842686"/>
                </a:moveTo>
                <a:cubicBezTo>
                  <a:pt x="5658555" y="15839336"/>
                  <a:pt x="5649462" y="15845463"/>
                  <a:pt x="5645394" y="15854749"/>
                </a:cubicBezTo>
                <a:lnTo>
                  <a:pt x="5642092" y="15862408"/>
                </a:lnTo>
                <a:cubicBezTo>
                  <a:pt x="5638072" y="15871647"/>
                  <a:pt x="5645202" y="15883088"/>
                  <a:pt x="5654152" y="15885960"/>
                </a:cubicBezTo>
                <a:cubicBezTo>
                  <a:pt x="5664537" y="15889262"/>
                  <a:pt x="5673630" y="15883183"/>
                  <a:pt x="5677698" y="15873896"/>
                </a:cubicBezTo>
                <a:lnTo>
                  <a:pt x="5681000" y="15866237"/>
                </a:lnTo>
                <a:cubicBezTo>
                  <a:pt x="5685020" y="15856951"/>
                  <a:pt x="5677889" y="15845559"/>
                  <a:pt x="5668940" y="15842686"/>
                </a:cubicBezTo>
                <a:close/>
                <a:moveTo>
                  <a:pt x="5768674" y="15822439"/>
                </a:moveTo>
                <a:cubicBezTo>
                  <a:pt x="5758528" y="15818943"/>
                  <a:pt x="5748909" y="15824736"/>
                  <a:pt x="5744889" y="15834022"/>
                </a:cubicBezTo>
                <a:lnTo>
                  <a:pt x="5741587" y="15841681"/>
                </a:lnTo>
                <a:cubicBezTo>
                  <a:pt x="5737567" y="15850921"/>
                  <a:pt x="5744171" y="15862360"/>
                  <a:pt x="5753168" y="15865472"/>
                </a:cubicBezTo>
                <a:cubicBezTo>
                  <a:pt x="5763314" y="15868966"/>
                  <a:pt x="5772933" y="15863174"/>
                  <a:pt x="5776954" y="15853887"/>
                </a:cubicBezTo>
                <a:lnTo>
                  <a:pt x="5780255" y="15846277"/>
                </a:lnTo>
                <a:cubicBezTo>
                  <a:pt x="5784276" y="15836942"/>
                  <a:pt x="5777719" y="15825597"/>
                  <a:pt x="5768674" y="15822439"/>
                </a:cubicBezTo>
                <a:close/>
                <a:moveTo>
                  <a:pt x="5799638" y="15917025"/>
                </a:moveTo>
                <a:cubicBezTo>
                  <a:pt x="5790210" y="15938806"/>
                  <a:pt x="5822226" y="15958192"/>
                  <a:pt x="5831750" y="15936125"/>
                </a:cubicBezTo>
                <a:cubicBezTo>
                  <a:pt x="5841225" y="15914344"/>
                  <a:pt x="5809209" y="15894958"/>
                  <a:pt x="5799638" y="15917025"/>
                </a:cubicBezTo>
                <a:close/>
                <a:moveTo>
                  <a:pt x="6318027" y="15736899"/>
                </a:moveTo>
                <a:cubicBezTo>
                  <a:pt x="6316974" y="15761503"/>
                  <a:pt x="6355259" y="15760929"/>
                  <a:pt x="6356312" y="15736373"/>
                </a:cubicBezTo>
                <a:cubicBezTo>
                  <a:pt x="6357365" y="15711817"/>
                  <a:pt x="6319080" y="15712294"/>
                  <a:pt x="6318027" y="15736899"/>
                </a:cubicBezTo>
                <a:close/>
                <a:moveTo>
                  <a:pt x="6335111" y="15821769"/>
                </a:moveTo>
                <a:cubicBezTo>
                  <a:pt x="6350043" y="15802286"/>
                  <a:pt x="6321042" y="15777299"/>
                  <a:pt x="6306062" y="15796876"/>
                </a:cubicBezTo>
                <a:cubicBezTo>
                  <a:pt x="6291131" y="15816359"/>
                  <a:pt x="6320132" y="15841346"/>
                  <a:pt x="6335111" y="15821769"/>
                </a:cubicBezTo>
                <a:close/>
                <a:moveTo>
                  <a:pt x="6224466" y="15749009"/>
                </a:moveTo>
                <a:cubicBezTo>
                  <a:pt x="6231070" y="15755568"/>
                  <a:pt x="6245188" y="15757147"/>
                  <a:pt x="6251505" y="15748914"/>
                </a:cubicBezTo>
                <a:lnTo>
                  <a:pt x="6256674" y="15742117"/>
                </a:lnTo>
                <a:cubicBezTo>
                  <a:pt x="6262943" y="15733932"/>
                  <a:pt x="6264570" y="15723017"/>
                  <a:pt x="6256530" y="15715071"/>
                </a:cubicBezTo>
                <a:cubicBezTo>
                  <a:pt x="6249926" y="15708514"/>
                  <a:pt x="6235808" y="15706933"/>
                  <a:pt x="6229491" y="15715214"/>
                </a:cubicBezTo>
                <a:lnTo>
                  <a:pt x="6224322" y="15721965"/>
                </a:lnTo>
                <a:cubicBezTo>
                  <a:pt x="6218053" y="15730150"/>
                  <a:pt x="6216473" y="15741063"/>
                  <a:pt x="6224466" y="15749009"/>
                </a:cubicBezTo>
                <a:close/>
                <a:moveTo>
                  <a:pt x="6267298" y="15824784"/>
                </a:moveTo>
                <a:cubicBezTo>
                  <a:pt x="6268350" y="15800228"/>
                  <a:pt x="6230208" y="15803818"/>
                  <a:pt x="6229155" y="15828135"/>
                </a:cubicBezTo>
                <a:cubicBezTo>
                  <a:pt x="6228103" y="15852691"/>
                  <a:pt x="6266245" y="15849054"/>
                  <a:pt x="6267298" y="15824784"/>
                </a:cubicBezTo>
                <a:close/>
                <a:moveTo>
                  <a:pt x="4492898" y="15726033"/>
                </a:moveTo>
                <a:cubicBezTo>
                  <a:pt x="4496966" y="15727564"/>
                  <a:pt x="4500986" y="15729431"/>
                  <a:pt x="4505054" y="15730963"/>
                </a:cubicBezTo>
                <a:cubicBezTo>
                  <a:pt x="4506202" y="15731394"/>
                  <a:pt x="4507399" y="15731825"/>
                  <a:pt x="4508547" y="15732256"/>
                </a:cubicBezTo>
                <a:cubicBezTo>
                  <a:pt x="4503378" y="15730150"/>
                  <a:pt x="4498162" y="15728043"/>
                  <a:pt x="4492898" y="15726033"/>
                </a:cubicBezTo>
                <a:close/>
                <a:moveTo>
                  <a:pt x="6365979" y="6512348"/>
                </a:moveTo>
                <a:cubicBezTo>
                  <a:pt x="6447623" y="6873414"/>
                  <a:pt x="6343630" y="7242140"/>
                  <a:pt x="6130235" y="7537437"/>
                </a:cubicBezTo>
                <a:cubicBezTo>
                  <a:pt x="5921291" y="7826558"/>
                  <a:pt x="5610745" y="8039904"/>
                  <a:pt x="5295845" y="8201649"/>
                </a:cubicBezTo>
                <a:cubicBezTo>
                  <a:pt x="5163233" y="8269765"/>
                  <a:pt x="5023251" y="8300257"/>
                  <a:pt x="4890256" y="8294561"/>
                </a:cubicBezTo>
                <a:cubicBezTo>
                  <a:pt x="4888102" y="8289391"/>
                  <a:pt x="4884034" y="8284987"/>
                  <a:pt x="4878579" y="8283599"/>
                </a:cubicBezTo>
                <a:cubicBezTo>
                  <a:pt x="4869677" y="8281350"/>
                  <a:pt x="4861207" y="8285275"/>
                  <a:pt x="4856899" y="8292933"/>
                </a:cubicBezTo>
                <a:cubicBezTo>
                  <a:pt x="4814546" y="8289104"/>
                  <a:pt x="4773341" y="8280919"/>
                  <a:pt x="4733236" y="8269383"/>
                </a:cubicBezTo>
                <a:cubicBezTo>
                  <a:pt x="4732136" y="8262155"/>
                  <a:pt x="4727637" y="8255309"/>
                  <a:pt x="4719023" y="8252677"/>
                </a:cubicBezTo>
                <a:cubicBezTo>
                  <a:pt x="4710265" y="8249996"/>
                  <a:pt x="4703996" y="8253682"/>
                  <a:pt x="4700789" y="8259665"/>
                </a:cubicBezTo>
                <a:cubicBezTo>
                  <a:pt x="4683034" y="8253538"/>
                  <a:pt x="4665614" y="8246645"/>
                  <a:pt x="4648482" y="8238939"/>
                </a:cubicBezTo>
                <a:cubicBezTo>
                  <a:pt x="4649008" y="8234678"/>
                  <a:pt x="4648482" y="8230226"/>
                  <a:pt x="4646280" y="8226588"/>
                </a:cubicBezTo>
                <a:cubicBezTo>
                  <a:pt x="4640729" y="8217446"/>
                  <a:pt x="4629386" y="8215483"/>
                  <a:pt x="4620341" y="8220318"/>
                </a:cubicBezTo>
                <a:lnTo>
                  <a:pt x="4616226" y="8222472"/>
                </a:lnTo>
                <a:cubicBezTo>
                  <a:pt x="4477296" y="8149522"/>
                  <a:pt x="4364353" y="8022529"/>
                  <a:pt x="4304532" y="7838955"/>
                </a:cubicBezTo>
                <a:cubicBezTo>
                  <a:pt x="4196040" y="7506131"/>
                  <a:pt x="4249018" y="7096191"/>
                  <a:pt x="4441739" y="6805777"/>
                </a:cubicBezTo>
                <a:cubicBezTo>
                  <a:pt x="4445471" y="6800177"/>
                  <a:pt x="4449683" y="6794959"/>
                  <a:pt x="4453511" y="6789454"/>
                </a:cubicBezTo>
                <a:cubicBezTo>
                  <a:pt x="4659728" y="6376164"/>
                  <a:pt x="5045217" y="6041425"/>
                  <a:pt x="5493400" y="5943392"/>
                </a:cubicBezTo>
                <a:cubicBezTo>
                  <a:pt x="5919328" y="5850193"/>
                  <a:pt x="6270696" y="6091016"/>
                  <a:pt x="6365979" y="6512348"/>
                </a:cubicBezTo>
                <a:close/>
                <a:moveTo>
                  <a:pt x="4615269" y="8124774"/>
                </a:moveTo>
                <a:cubicBezTo>
                  <a:pt x="4606846" y="8121663"/>
                  <a:pt x="4597944" y="8119843"/>
                  <a:pt x="4589808" y="8125013"/>
                </a:cubicBezTo>
                <a:cubicBezTo>
                  <a:pt x="4583252" y="8129130"/>
                  <a:pt x="4579519" y="8135449"/>
                  <a:pt x="4577701" y="8142964"/>
                </a:cubicBezTo>
                <a:cubicBezTo>
                  <a:pt x="4575404" y="8152537"/>
                  <a:pt x="4582104" y="8163739"/>
                  <a:pt x="4592010" y="8165510"/>
                </a:cubicBezTo>
                <a:cubicBezTo>
                  <a:pt x="4598901" y="8166706"/>
                  <a:pt x="4605554" y="8164408"/>
                  <a:pt x="4609957" y="8159622"/>
                </a:cubicBezTo>
                <a:cubicBezTo>
                  <a:pt x="4615412" y="8158856"/>
                  <a:pt x="4620341" y="8155936"/>
                  <a:pt x="4623309" y="8150240"/>
                </a:cubicBezTo>
                <a:cubicBezTo>
                  <a:pt x="4627520" y="8142102"/>
                  <a:pt x="4624888" y="8128316"/>
                  <a:pt x="4615269" y="8124774"/>
                </a:cubicBezTo>
                <a:close/>
                <a:moveTo>
                  <a:pt x="4970991" y="8256123"/>
                </a:moveTo>
                <a:cubicBezTo>
                  <a:pt x="4966110" y="8247076"/>
                  <a:pt x="4954480" y="8243678"/>
                  <a:pt x="4945435" y="8248464"/>
                </a:cubicBezTo>
                <a:lnTo>
                  <a:pt x="4934955" y="8254065"/>
                </a:lnTo>
                <a:cubicBezTo>
                  <a:pt x="4925957" y="8258852"/>
                  <a:pt x="4922512" y="8270675"/>
                  <a:pt x="4927297" y="8279626"/>
                </a:cubicBezTo>
                <a:cubicBezTo>
                  <a:pt x="4932179" y="8288673"/>
                  <a:pt x="4943808" y="8292072"/>
                  <a:pt x="4952853" y="8287285"/>
                </a:cubicBezTo>
                <a:lnTo>
                  <a:pt x="4963334" y="8281684"/>
                </a:lnTo>
                <a:cubicBezTo>
                  <a:pt x="4972331" y="8276898"/>
                  <a:pt x="4975824" y="8265074"/>
                  <a:pt x="4970991" y="8256123"/>
                </a:cubicBezTo>
                <a:close/>
                <a:moveTo>
                  <a:pt x="11139731" y="5686964"/>
                </a:moveTo>
                <a:cubicBezTo>
                  <a:pt x="11286174" y="5509614"/>
                  <a:pt x="11273348" y="5303208"/>
                  <a:pt x="11127049" y="5130118"/>
                </a:cubicBezTo>
                <a:lnTo>
                  <a:pt x="11026262" y="5010879"/>
                </a:lnTo>
                <a:cubicBezTo>
                  <a:pt x="11027362" y="4967368"/>
                  <a:pt x="11022816" y="4923377"/>
                  <a:pt x="11013436" y="4875318"/>
                </a:cubicBezTo>
                <a:cubicBezTo>
                  <a:pt x="10987689" y="4743634"/>
                  <a:pt x="10833302" y="4636219"/>
                  <a:pt x="10702173" y="4643111"/>
                </a:cubicBezTo>
                <a:cubicBezTo>
                  <a:pt x="10278637" y="4665322"/>
                  <a:pt x="10037724" y="5211158"/>
                  <a:pt x="10250928" y="5561598"/>
                </a:cubicBezTo>
                <a:cubicBezTo>
                  <a:pt x="10430488" y="5856895"/>
                  <a:pt x="10895372" y="5982930"/>
                  <a:pt x="11139731" y="5686964"/>
                </a:cubicBezTo>
                <a:close/>
                <a:moveTo>
                  <a:pt x="7463775" y="15716076"/>
                </a:moveTo>
                <a:cubicBezTo>
                  <a:pt x="7463392" y="15715788"/>
                  <a:pt x="7463248" y="15715311"/>
                  <a:pt x="7462865" y="15714975"/>
                </a:cubicBezTo>
                <a:cubicBezTo>
                  <a:pt x="7462483" y="15716411"/>
                  <a:pt x="7462148" y="15717847"/>
                  <a:pt x="7461812" y="15719284"/>
                </a:cubicBezTo>
                <a:cubicBezTo>
                  <a:pt x="7464541" y="15719379"/>
                  <a:pt x="7467316" y="15719810"/>
                  <a:pt x="7469948" y="15720912"/>
                </a:cubicBezTo>
                <a:lnTo>
                  <a:pt x="7463775" y="15716076"/>
                </a:lnTo>
                <a:close/>
                <a:moveTo>
                  <a:pt x="7444584" y="15855706"/>
                </a:moveTo>
                <a:lnTo>
                  <a:pt x="7446355" y="15855515"/>
                </a:lnTo>
                <a:cubicBezTo>
                  <a:pt x="7444297" y="15854558"/>
                  <a:pt x="7442286" y="15853217"/>
                  <a:pt x="7440373" y="15851112"/>
                </a:cubicBezTo>
                <a:cubicBezTo>
                  <a:pt x="7436496" y="15846756"/>
                  <a:pt x="7435013" y="15841826"/>
                  <a:pt x="7435204" y="15837039"/>
                </a:cubicBezTo>
                <a:cubicBezTo>
                  <a:pt x="7433242" y="15846708"/>
                  <a:pt x="7430753" y="15856377"/>
                  <a:pt x="7428935" y="15866046"/>
                </a:cubicBezTo>
                <a:cubicBezTo>
                  <a:pt x="7429030" y="15866190"/>
                  <a:pt x="7429270" y="15866190"/>
                  <a:pt x="7429366" y="15866382"/>
                </a:cubicBezTo>
                <a:cubicBezTo>
                  <a:pt x="7432428" y="15860685"/>
                  <a:pt x="7438171" y="15856473"/>
                  <a:pt x="7444584" y="15855706"/>
                </a:cubicBezTo>
                <a:close/>
                <a:moveTo>
                  <a:pt x="8153970" y="15915446"/>
                </a:moveTo>
                <a:cubicBezTo>
                  <a:pt x="8131095" y="15917168"/>
                  <a:pt x="8108219" y="15918604"/>
                  <a:pt x="8085391" y="15920280"/>
                </a:cubicBezTo>
                <a:cubicBezTo>
                  <a:pt x="8050838" y="15922769"/>
                  <a:pt x="8016238" y="15925355"/>
                  <a:pt x="7981637" y="15927556"/>
                </a:cubicBezTo>
                <a:cubicBezTo>
                  <a:pt x="7983934" y="15920711"/>
                  <a:pt x="7982307" y="15912909"/>
                  <a:pt x="7976756" y="15907452"/>
                </a:cubicBezTo>
                <a:cubicBezTo>
                  <a:pt x="7971492" y="15902329"/>
                  <a:pt x="7964170" y="15900031"/>
                  <a:pt x="7957470" y="15897399"/>
                </a:cubicBezTo>
                <a:cubicBezTo>
                  <a:pt x="7956608" y="15897065"/>
                  <a:pt x="7955699" y="15897160"/>
                  <a:pt x="7954790" y="15896968"/>
                </a:cubicBezTo>
                <a:cubicBezTo>
                  <a:pt x="7955364" y="15894767"/>
                  <a:pt x="7955699" y="15892469"/>
                  <a:pt x="7955411" y="15890076"/>
                </a:cubicBezTo>
                <a:cubicBezTo>
                  <a:pt x="7954263" y="15879976"/>
                  <a:pt x="7944644" y="15872174"/>
                  <a:pt x="7934498" y="15873417"/>
                </a:cubicBezTo>
                <a:lnTo>
                  <a:pt x="7917795" y="15875429"/>
                </a:lnTo>
                <a:cubicBezTo>
                  <a:pt x="7907650" y="15876673"/>
                  <a:pt x="7899993" y="15886151"/>
                  <a:pt x="7901142" y="15896394"/>
                </a:cubicBezTo>
                <a:cubicBezTo>
                  <a:pt x="7902290" y="15906494"/>
                  <a:pt x="7911909" y="15914296"/>
                  <a:pt x="7922055" y="15913052"/>
                </a:cubicBezTo>
                <a:lnTo>
                  <a:pt x="7932153" y="15911855"/>
                </a:lnTo>
                <a:cubicBezTo>
                  <a:pt x="7931100" y="15919132"/>
                  <a:pt x="7934450" y="15925977"/>
                  <a:pt x="7940575" y="15930045"/>
                </a:cubicBezTo>
                <a:cubicBezTo>
                  <a:pt x="7927941" y="15930811"/>
                  <a:pt x="7915259" y="15931193"/>
                  <a:pt x="7902625" y="15931960"/>
                </a:cubicBezTo>
                <a:cubicBezTo>
                  <a:pt x="7810930" y="15937370"/>
                  <a:pt x="7719189" y="15941869"/>
                  <a:pt x="7627446" y="15945841"/>
                </a:cubicBezTo>
                <a:cubicBezTo>
                  <a:pt x="7606915" y="15946751"/>
                  <a:pt x="7586433" y="15948139"/>
                  <a:pt x="7565902" y="15948953"/>
                </a:cubicBezTo>
                <a:cubicBezTo>
                  <a:pt x="7567912" y="15942347"/>
                  <a:pt x="7566093" y="15934975"/>
                  <a:pt x="7561164" y="15929519"/>
                </a:cubicBezTo>
                <a:lnTo>
                  <a:pt x="7555565" y="15923248"/>
                </a:lnTo>
                <a:cubicBezTo>
                  <a:pt x="7548721" y="15915637"/>
                  <a:pt x="7535513" y="15916882"/>
                  <a:pt x="7528813" y="15923870"/>
                </a:cubicBezTo>
                <a:cubicBezTo>
                  <a:pt x="7521394" y="15931624"/>
                  <a:pt x="7522591" y="15942731"/>
                  <a:pt x="7529243" y="15950342"/>
                </a:cubicBezTo>
                <a:cubicBezTo>
                  <a:pt x="7519002" y="15950724"/>
                  <a:pt x="7508760" y="15951107"/>
                  <a:pt x="7498519" y="15951490"/>
                </a:cubicBezTo>
                <a:cubicBezTo>
                  <a:pt x="7487512" y="15951921"/>
                  <a:pt x="7476552" y="15952352"/>
                  <a:pt x="7465545" y="15952735"/>
                </a:cubicBezTo>
                <a:cubicBezTo>
                  <a:pt x="7465115" y="15950102"/>
                  <a:pt x="7464205" y="15947422"/>
                  <a:pt x="7461861" y="15944789"/>
                </a:cubicBezTo>
                <a:cubicBezTo>
                  <a:pt x="7449417" y="15930907"/>
                  <a:pt x="7428026" y="15940673"/>
                  <a:pt x="7426590" y="15954219"/>
                </a:cubicBezTo>
                <a:cubicBezTo>
                  <a:pt x="7422761" y="15954362"/>
                  <a:pt x="7418933" y="15954505"/>
                  <a:pt x="7415104" y="15954650"/>
                </a:cubicBezTo>
                <a:lnTo>
                  <a:pt x="7414626" y="15954650"/>
                </a:lnTo>
                <a:cubicBezTo>
                  <a:pt x="7416875" y="15937992"/>
                  <a:pt x="7419986" y="15921285"/>
                  <a:pt x="7422713" y="15904627"/>
                </a:cubicBezTo>
                <a:cubicBezTo>
                  <a:pt x="7424723" y="15912814"/>
                  <a:pt x="7432141" y="15920616"/>
                  <a:pt x="7440995" y="15919563"/>
                </a:cubicBezTo>
                <a:lnTo>
                  <a:pt x="7449322" y="15918557"/>
                </a:lnTo>
                <a:cubicBezTo>
                  <a:pt x="7450901" y="15918366"/>
                  <a:pt x="7452337" y="15917791"/>
                  <a:pt x="7453868" y="15917313"/>
                </a:cubicBezTo>
                <a:lnTo>
                  <a:pt x="7454969" y="15918221"/>
                </a:lnTo>
                <a:cubicBezTo>
                  <a:pt x="7463009" y="15924493"/>
                  <a:pt x="7474112" y="15925546"/>
                  <a:pt x="7481721" y="15917647"/>
                </a:cubicBezTo>
                <a:cubicBezTo>
                  <a:pt x="7488230" y="15910850"/>
                  <a:pt x="7489234" y="15897256"/>
                  <a:pt x="7481147" y="15890890"/>
                </a:cubicBezTo>
                <a:lnTo>
                  <a:pt x="7479376" y="15889502"/>
                </a:lnTo>
                <a:cubicBezTo>
                  <a:pt x="7481530" y="15886103"/>
                  <a:pt x="7482870" y="15881986"/>
                  <a:pt x="7482248" y="15877008"/>
                </a:cubicBezTo>
                <a:cubicBezTo>
                  <a:pt x="7481195" y="15868440"/>
                  <a:pt x="7475883" y="15863987"/>
                  <a:pt x="7469565" y="15862791"/>
                </a:cubicBezTo>
                <a:cubicBezTo>
                  <a:pt x="7466694" y="15858723"/>
                  <a:pt x="7462195" y="15856328"/>
                  <a:pt x="7457218" y="15855563"/>
                </a:cubicBezTo>
                <a:cubicBezTo>
                  <a:pt x="7460042" y="15854462"/>
                  <a:pt x="7462722" y="15852786"/>
                  <a:pt x="7464828" y="15850345"/>
                </a:cubicBezTo>
                <a:cubicBezTo>
                  <a:pt x="7468369" y="15853362"/>
                  <a:pt x="7472868" y="15855323"/>
                  <a:pt x="7477654" y="15854701"/>
                </a:cubicBezTo>
                <a:lnTo>
                  <a:pt x="7494356" y="15852691"/>
                </a:lnTo>
                <a:cubicBezTo>
                  <a:pt x="7504501" y="15851495"/>
                  <a:pt x="7512780" y="15843500"/>
                  <a:pt x="7512254" y="15832826"/>
                </a:cubicBezTo>
                <a:cubicBezTo>
                  <a:pt x="7511727" y="15823156"/>
                  <a:pt x="7502539" y="15813679"/>
                  <a:pt x="7492345" y="15814923"/>
                </a:cubicBezTo>
                <a:lnTo>
                  <a:pt x="7475691" y="15816933"/>
                </a:lnTo>
                <a:cubicBezTo>
                  <a:pt x="7471336" y="15817461"/>
                  <a:pt x="7467555" y="15819423"/>
                  <a:pt x="7464445" y="15822055"/>
                </a:cubicBezTo>
                <a:cubicBezTo>
                  <a:pt x="7454347" y="15811669"/>
                  <a:pt x="7441330" y="15818705"/>
                  <a:pt x="7436831" y="15829762"/>
                </a:cubicBezTo>
                <a:cubicBezTo>
                  <a:pt x="7442191" y="15803722"/>
                  <a:pt x="7447408" y="15777681"/>
                  <a:pt x="7453677" y="15751689"/>
                </a:cubicBezTo>
                <a:cubicBezTo>
                  <a:pt x="7458510" y="15754658"/>
                  <a:pt x="7464445" y="15755711"/>
                  <a:pt x="7469661" y="15754658"/>
                </a:cubicBezTo>
                <a:cubicBezTo>
                  <a:pt x="7466311" y="15757626"/>
                  <a:pt x="7464349" y="15762220"/>
                  <a:pt x="7465115" y="15768395"/>
                </a:cubicBezTo>
                <a:cubicBezTo>
                  <a:pt x="7468034" y="15792329"/>
                  <a:pt x="7505841" y="15792569"/>
                  <a:pt x="7502922" y="15768443"/>
                </a:cubicBezTo>
                <a:cubicBezTo>
                  <a:pt x="7501247" y="15754706"/>
                  <a:pt x="7488038" y="15748817"/>
                  <a:pt x="7477654" y="15750829"/>
                </a:cubicBezTo>
                <a:cubicBezTo>
                  <a:pt x="7481003" y="15747861"/>
                  <a:pt x="7482918" y="15743313"/>
                  <a:pt x="7482200" y="15737138"/>
                </a:cubicBezTo>
                <a:cubicBezTo>
                  <a:pt x="7481625" y="15732399"/>
                  <a:pt x="7479663" y="15728665"/>
                  <a:pt x="7476936" y="15725794"/>
                </a:cubicBezTo>
                <a:cubicBezTo>
                  <a:pt x="7484592" y="15729384"/>
                  <a:pt x="7494021" y="15727995"/>
                  <a:pt x="7499716" y="15721198"/>
                </a:cubicBezTo>
                <a:cubicBezTo>
                  <a:pt x="7506129" y="15713587"/>
                  <a:pt x="7505458" y="15700903"/>
                  <a:pt x="7497418" y="15694535"/>
                </a:cubicBezTo>
                <a:lnTo>
                  <a:pt x="7488086" y="15687212"/>
                </a:lnTo>
                <a:cubicBezTo>
                  <a:pt x="7483014" y="15683239"/>
                  <a:pt x="7476505" y="15682330"/>
                  <a:pt x="7470666" y="15683957"/>
                </a:cubicBezTo>
                <a:cubicBezTo>
                  <a:pt x="7475691" y="15665240"/>
                  <a:pt x="7481243" y="15646667"/>
                  <a:pt x="7486650" y="15628095"/>
                </a:cubicBezTo>
                <a:cubicBezTo>
                  <a:pt x="7490336" y="15631590"/>
                  <a:pt x="7495169" y="15633744"/>
                  <a:pt x="7500625" y="15633073"/>
                </a:cubicBezTo>
                <a:lnTo>
                  <a:pt x="7508952" y="15632068"/>
                </a:lnTo>
                <a:cubicBezTo>
                  <a:pt x="7518763" y="15630920"/>
                  <a:pt x="7527616" y="15622159"/>
                  <a:pt x="7526324" y="15611725"/>
                </a:cubicBezTo>
                <a:cubicBezTo>
                  <a:pt x="7525127" y="15601911"/>
                  <a:pt x="7516513" y="15593104"/>
                  <a:pt x="7505985" y="15594397"/>
                </a:cubicBezTo>
                <a:lnTo>
                  <a:pt x="7497658" y="15595402"/>
                </a:lnTo>
                <a:cubicBezTo>
                  <a:pt x="7497036" y="15595450"/>
                  <a:pt x="7496509" y="15595833"/>
                  <a:pt x="7495887" y="15595928"/>
                </a:cubicBezTo>
                <a:cubicBezTo>
                  <a:pt x="7510866" y="15546433"/>
                  <a:pt x="7527090" y="15497703"/>
                  <a:pt x="7543887" y="15449692"/>
                </a:cubicBezTo>
                <a:cubicBezTo>
                  <a:pt x="7546089" y="15449788"/>
                  <a:pt x="7548242" y="15449692"/>
                  <a:pt x="7550205" y="15449021"/>
                </a:cubicBezTo>
                <a:cubicBezTo>
                  <a:pt x="7556378" y="15446820"/>
                  <a:pt x="7559968" y="15442560"/>
                  <a:pt x="7561738" y="15437439"/>
                </a:cubicBezTo>
                <a:cubicBezTo>
                  <a:pt x="7567338" y="15433991"/>
                  <a:pt x="7571358" y="15427960"/>
                  <a:pt x="7570831" y="15421019"/>
                </a:cubicBezTo>
                <a:cubicBezTo>
                  <a:pt x="7570640" y="15418721"/>
                  <a:pt x="7570066" y="15416472"/>
                  <a:pt x="7569156" y="15414365"/>
                </a:cubicBezTo>
                <a:cubicBezTo>
                  <a:pt x="7569444" y="15412595"/>
                  <a:pt x="7569539" y="15410728"/>
                  <a:pt x="7569300" y="15408766"/>
                </a:cubicBezTo>
                <a:cubicBezTo>
                  <a:pt x="7568630" y="15403069"/>
                  <a:pt x="7565902" y="15399526"/>
                  <a:pt x="7562456" y="15397277"/>
                </a:cubicBezTo>
                <a:cubicBezTo>
                  <a:pt x="7575234" y="15362141"/>
                  <a:pt x="7588204" y="15327678"/>
                  <a:pt x="7601316" y="15293739"/>
                </a:cubicBezTo>
                <a:cubicBezTo>
                  <a:pt x="7603374" y="15293691"/>
                  <a:pt x="7605432" y="15293356"/>
                  <a:pt x="7607394" y="15292686"/>
                </a:cubicBezTo>
                <a:cubicBezTo>
                  <a:pt x="7611653" y="15300871"/>
                  <a:pt x="7620411" y="15305945"/>
                  <a:pt x="7629935" y="15303074"/>
                </a:cubicBezTo>
                <a:cubicBezTo>
                  <a:pt x="7639123" y="15300248"/>
                  <a:pt x="7646254" y="15289048"/>
                  <a:pt x="7642521" y="15279474"/>
                </a:cubicBezTo>
                <a:lnTo>
                  <a:pt x="7638166" y="15268417"/>
                </a:lnTo>
                <a:cubicBezTo>
                  <a:pt x="7634625" y="15259417"/>
                  <a:pt x="7625772" y="15253578"/>
                  <a:pt x="7616056" y="15255683"/>
                </a:cubicBezTo>
                <a:cubicBezTo>
                  <a:pt x="7617253" y="15252620"/>
                  <a:pt x="7618449" y="15249414"/>
                  <a:pt x="7619646" y="15246350"/>
                </a:cubicBezTo>
                <a:cubicBezTo>
                  <a:pt x="7631992" y="15215092"/>
                  <a:pt x="7644866" y="15183116"/>
                  <a:pt x="7658075" y="15150901"/>
                </a:cubicBezTo>
                <a:cubicBezTo>
                  <a:pt x="7663387" y="15150039"/>
                  <a:pt x="7668364" y="15147024"/>
                  <a:pt x="7671188" y="15140561"/>
                </a:cubicBezTo>
                <a:cubicBezTo>
                  <a:pt x="7674107" y="15133813"/>
                  <a:pt x="7672767" y="15127877"/>
                  <a:pt x="7669512" y="15123233"/>
                </a:cubicBezTo>
                <a:cubicBezTo>
                  <a:pt x="7782360" y="14852494"/>
                  <a:pt x="7928994" y="14559782"/>
                  <a:pt x="8133201" y="14359743"/>
                </a:cubicBezTo>
                <a:cubicBezTo>
                  <a:pt x="8442071" y="14057219"/>
                  <a:pt x="8959885" y="14104176"/>
                  <a:pt x="9119202" y="14539582"/>
                </a:cubicBezTo>
                <a:cubicBezTo>
                  <a:pt x="9148586" y="14619904"/>
                  <a:pt x="9169068" y="14709177"/>
                  <a:pt x="9181559" y="14803382"/>
                </a:cubicBezTo>
                <a:cubicBezTo>
                  <a:pt x="9176583" y="14806540"/>
                  <a:pt x="9173232" y="14811950"/>
                  <a:pt x="9172227" y="14818268"/>
                </a:cubicBezTo>
                <a:cubicBezTo>
                  <a:pt x="9170457" y="14829661"/>
                  <a:pt x="9174764" y="14840479"/>
                  <a:pt x="9182086" y="14849143"/>
                </a:cubicBezTo>
                <a:cubicBezTo>
                  <a:pt x="9183570" y="14850866"/>
                  <a:pt x="9185436" y="14852110"/>
                  <a:pt x="9187446" y="14853117"/>
                </a:cubicBezTo>
                <a:cubicBezTo>
                  <a:pt x="9187494" y="14853786"/>
                  <a:pt x="9187541" y="14854456"/>
                  <a:pt x="9187637" y="14855127"/>
                </a:cubicBezTo>
                <a:cubicBezTo>
                  <a:pt x="9178688" y="14844787"/>
                  <a:pt x="9158827" y="14844596"/>
                  <a:pt x="9155668" y="14861733"/>
                </a:cubicBezTo>
                <a:cubicBezTo>
                  <a:pt x="9151744" y="14882889"/>
                  <a:pt x="9180603" y="14891890"/>
                  <a:pt x="9189456" y="14876044"/>
                </a:cubicBezTo>
                <a:cubicBezTo>
                  <a:pt x="9192806" y="14915201"/>
                  <a:pt x="9195199" y="14954836"/>
                  <a:pt x="9195773" y="14995188"/>
                </a:cubicBezTo>
                <a:cubicBezTo>
                  <a:pt x="9185914" y="14991166"/>
                  <a:pt x="9173041" y="14994278"/>
                  <a:pt x="9170552" y="15007777"/>
                </a:cubicBezTo>
                <a:cubicBezTo>
                  <a:pt x="9167585" y="15023860"/>
                  <a:pt x="9183665" y="15032045"/>
                  <a:pt x="9195534" y="15028168"/>
                </a:cubicBezTo>
                <a:cubicBezTo>
                  <a:pt x="9195438" y="15056076"/>
                  <a:pt x="9194672" y="15084078"/>
                  <a:pt x="9193236" y="15112273"/>
                </a:cubicBezTo>
                <a:cubicBezTo>
                  <a:pt x="9190221" y="15110453"/>
                  <a:pt x="9186919" y="15109161"/>
                  <a:pt x="9183474" y="15109305"/>
                </a:cubicBezTo>
                <a:cubicBezTo>
                  <a:pt x="9187303" y="15107438"/>
                  <a:pt x="9190317" y="15103752"/>
                  <a:pt x="9191418" y="15097912"/>
                </a:cubicBezTo>
                <a:cubicBezTo>
                  <a:pt x="9195725" y="15074743"/>
                  <a:pt x="9160359" y="15063447"/>
                  <a:pt x="9156004" y="15086902"/>
                </a:cubicBezTo>
                <a:cubicBezTo>
                  <a:pt x="9153276" y="15101742"/>
                  <a:pt x="9166724" y="15111651"/>
                  <a:pt x="9177923" y="15110789"/>
                </a:cubicBezTo>
                <a:cubicBezTo>
                  <a:pt x="9169930" y="15113756"/>
                  <a:pt x="9165048" y="15120984"/>
                  <a:pt x="9165479" y="15129936"/>
                </a:cubicBezTo>
                <a:cubicBezTo>
                  <a:pt x="9166054" y="15141615"/>
                  <a:pt x="9168255" y="15155400"/>
                  <a:pt x="9177252" y="15163730"/>
                </a:cubicBezTo>
                <a:cubicBezTo>
                  <a:pt x="9178114" y="15165023"/>
                  <a:pt x="9179071" y="15166267"/>
                  <a:pt x="9180172" y="15167416"/>
                </a:cubicBezTo>
                <a:cubicBezTo>
                  <a:pt x="9182756" y="15170096"/>
                  <a:pt x="9186010" y="15171915"/>
                  <a:pt x="9189503" y="15172777"/>
                </a:cubicBezTo>
                <a:cubicBezTo>
                  <a:pt x="9188547" y="15184170"/>
                  <a:pt x="9187207" y="15195657"/>
                  <a:pt x="9186058" y="15207050"/>
                </a:cubicBezTo>
                <a:cubicBezTo>
                  <a:pt x="9185675" y="15207050"/>
                  <a:pt x="9185340" y="15206955"/>
                  <a:pt x="9184957" y="15206955"/>
                </a:cubicBezTo>
                <a:lnTo>
                  <a:pt x="9179980" y="15205135"/>
                </a:lnTo>
                <a:cubicBezTo>
                  <a:pt x="9176917" y="15203987"/>
                  <a:pt x="9173711" y="15204275"/>
                  <a:pt x="9170648" y="15205135"/>
                </a:cubicBezTo>
                <a:cubicBezTo>
                  <a:pt x="9170408" y="15202120"/>
                  <a:pt x="9169691" y="15199057"/>
                  <a:pt x="9167920" y="15196376"/>
                </a:cubicBezTo>
                <a:cubicBezTo>
                  <a:pt x="9166484" y="15194270"/>
                  <a:pt x="9164618" y="15192546"/>
                  <a:pt x="9162512" y="15191254"/>
                </a:cubicBezTo>
                <a:cubicBezTo>
                  <a:pt x="9165863" y="15185702"/>
                  <a:pt x="9166867" y="15178521"/>
                  <a:pt x="9163039" y="15173113"/>
                </a:cubicBezTo>
                <a:cubicBezTo>
                  <a:pt x="9157535" y="15165357"/>
                  <a:pt x="9150213" y="15158991"/>
                  <a:pt x="9140163" y="15158800"/>
                </a:cubicBezTo>
                <a:cubicBezTo>
                  <a:pt x="9130975" y="15158608"/>
                  <a:pt x="9123557" y="15162964"/>
                  <a:pt x="9116809" y="15168757"/>
                </a:cubicBezTo>
                <a:cubicBezTo>
                  <a:pt x="9109439" y="15175075"/>
                  <a:pt x="9110252" y="15187712"/>
                  <a:pt x="9116761" y="15194270"/>
                </a:cubicBezTo>
                <a:cubicBezTo>
                  <a:pt x="9121259" y="15198817"/>
                  <a:pt x="9126955" y="15199248"/>
                  <a:pt x="9132506" y="15198100"/>
                </a:cubicBezTo>
                <a:cubicBezTo>
                  <a:pt x="9124370" y="15203796"/>
                  <a:pt x="9121977" y="15215428"/>
                  <a:pt x="9127577" y="15223708"/>
                </a:cubicBezTo>
                <a:cubicBezTo>
                  <a:pt x="9132315" y="15230745"/>
                  <a:pt x="9141599" y="15233234"/>
                  <a:pt x="9149352" y="15230362"/>
                </a:cubicBezTo>
                <a:cubicBezTo>
                  <a:pt x="9148825" y="15231703"/>
                  <a:pt x="9147868" y="15232851"/>
                  <a:pt x="9147581" y="15234335"/>
                </a:cubicBezTo>
                <a:cubicBezTo>
                  <a:pt x="9145714" y="15235866"/>
                  <a:pt x="9144135" y="15237638"/>
                  <a:pt x="9143370" y="15239648"/>
                </a:cubicBezTo>
                <a:cubicBezTo>
                  <a:pt x="9142748" y="15241372"/>
                  <a:pt x="9142412" y="15242999"/>
                  <a:pt x="9141886" y="15244627"/>
                </a:cubicBezTo>
                <a:cubicBezTo>
                  <a:pt x="9131788" y="15241658"/>
                  <a:pt x="9118053" y="15246445"/>
                  <a:pt x="9115564" y="15260040"/>
                </a:cubicBezTo>
                <a:cubicBezTo>
                  <a:pt x="9112215" y="15278038"/>
                  <a:pt x="9133224" y="15283113"/>
                  <a:pt x="9145140" y="15274065"/>
                </a:cubicBezTo>
                <a:cubicBezTo>
                  <a:pt x="9146145" y="15281532"/>
                  <a:pt x="9150548" y="15288043"/>
                  <a:pt x="9158732" y="15289766"/>
                </a:cubicBezTo>
                <a:cubicBezTo>
                  <a:pt x="9163661" y="15290819"/>
                  <a:pt x="9169452" y="15289335"/>
                  <a:pt x="9173807" y="15286176"/>
                </a:cubicBezTo>
                <a:cubicBezTo>
                  <a:pt x="9174620" y="15286414"/>
                  <a:pt x="9175530" y="15286414"/>
                  <a:pt x="9176391" y="15286559"/>
                </a:cubicBezTo>
                <a:cubicBezTo>
                  <a:pt x="9173472" y="15306854"/>
                  <a:pt x="9170505" y="15327151"/>
                  <a:pt x="9166915" y="15347399"/>
                </a:cubicBezTo>
                <a:lnTo>
                  <a:pt x="9163900" y="15348787"/>
                </a:lnTo>
                <a:cubicBezTo>
                  <a:pt x="9155046" y="15352855"/>
                  <a:pt x="9149926" y="15362572"/>
                  <a:pt x="9153563" y="15372098"/>
                </a:cubicBezTo>
                <a:cubicBezTo>
                  <a:pt x="9153946" y="15373103"/>
                  <a:pt x="9154759" y="15373870"/>
                  <a:pt x="9155334" y="15374779"/>
                </a:cubicBezTo>
                <a:cubicBezTo>
                  <a:pt x="9153372" y="15373200"/>
                  <a:pt x="9151122" y="15372003"/>
                  <a:pt x="9148538" y="15371524"/>
                </a:cubicBezTo>
                <a:lnTo>
                  <a:pt x="9140450" y="15370040"/>
                </a:lnTo>
                <a:cubicBezTo>
                  <a:pt x="9134037" y="15368844"/>
                  <a:pt x="9127864" y="15370998"/>
                  <a:pt x="9123365" y="15375115"/>
                </a:cubicBezTo>
                <a:cubicBezTo>
                  <a:pt x="9118484" y="15368269"/>
                  <a:pt x="9108673" y="15364918"/>
                  <a:pt x="9101064" y="15368987"/>
                </a:cubicBezTo>
                <a:cubicBezTo>
                  <a:pt x="9093598" y="15373008"/>
                  <a:pt x="9090009" y="15381002"/>
                  <a:pt x="9091636" y="15388995"/>
                </a:cubicBezTo>
                <a:lnTo>
                  <a:pt x="9090153" y="15396894"/>
                </a:lnTo>
                <a:cubicBezTo>
                  <a:pt x="9088334" y="15406754"/>
                  <a:pt x="9097235" y="15416280"/>
                  <a:pt x="9106615" y="15417285"/>
                </a:cubicBezTo>
                <a:cubicBezTo>
                  <a:pt x="9116091" y="15418290"/>
                  <a:pt x="9123173" y="15412116"/>
                  <a:pt x="9125950" y="15403788"/>
                </a:cubicBezTo>
                <a:cubicBezTo>
                  <a:pt x="9125997" y="15403739"/>
                  <a:pt x="9125997" y="15403691"/>
                  <a:pt x="9126045" y="15403643"/>
                </a:cubicBezTo>
                <a:cubicBezTo>
                  <a:pt x="9127577" y="15404648"/>
                  <a:pt x="9129156" y="15405606"/>
                  <a:pt x="9131070" y="15405941"/>
                </a:cubicBezTo>
                <a:lnTo>
                  <a:pt x="9139158" y="15407473"/>
                </a:lnTo>
                <a:cubicBezTo>
                  <a:pt x="9145571" y="15408670"/>
                  <a:pt x="9151840" y="15406754"/>
                  <a:pt x="9156339" y="15402638"/>
                </a:cubicBezTo>
                <a:cubicBezTo>
                  <a:pt x="9153467" y="15416663"/>
                  <a:pt x="9150308" y="15430593"/>
                  <a:pt x="9147102" y="15444570"/>
                </a:cubicBezTo>
                <a:cubicBezTo>
                  <a:pt x="9144279" y="15440214"/>
                  <a:pt x="9139828" y="15437008"/>
                  <a:pt x="9134085" y="15435955"/>
                </a:cubicBezTo>
                <a:lnTo>
                  <a:pt x="9125997" y="15434422"/>
                </a:lnTo>
                <a:cubicBezTo>
                  <a:pt x="9116426" y="15432652"/>
                  <a:pt x="9106089" y="15441076"/>
                  <a:pt x="9105371" y="15450602"/>
                </a:cubicBezTo>
                <a:cubicBezTo>
                  <a:pt x="9104557" y="15461180"/>
                  <a:pt x="9111353" y="15469366"/>
                  <a:pt x="9121546" y="15471233"/>
                </a:cubicBezTo>
                <a:lnTo>
                  <a:pt x="9126428" y="15472142"/>
                </a:lnTo>
                <a:lnTo>
                  <a:pt x="9121546" y="15474391"/>
                </a:lnTo>
                <a:cubicBezTo>
                  <a:pt x="9112980" y="15478365"/>
                  <a:pt x="9110252" y="15491528"/>
                  <a:pt x="9115229" y="15499092"/>
                </a:cubicBezTo>
                <a:cubicBezTo>
                  <a:pt x="9119393" y="15505458"/>
                  <a:pt x="9125662" y="15506989"/>
                  <a:pt x="9132171" y="15506415"/>
                </a:cubicBezTo>
                <a:cubicBezTo>
                  <a:pt x="9124944" y="15533509"/>
                  <a:pt x="9117191" y="15560458"/>
                  <a:pt x="9108769" y="15587072"/>
                </a:cubicBezTo>
                <a:cubicBezTo>
                  <a:pt x="9098480" y="15591620"/>
                  <a:pt x="9088238" y="15600332"/>
                  <a:pt x="9085510" y="15611006"/>
                </a:cubicBezTo>
                <a:cubicBezTo>
                  <a:pt x="9081586" y="15609953"/>
                  <a:pt x="9077566" y="15610720"/>
                  <a:pt x="9073737" y="15612251"/>
                </a:cubicBezTo>
                <a:cubicBezTo>
                  <a:pt x="9069095" y="15607703"/>
                  <a:pt x="9062204" y="15605885"/>
                  <a:pt x="9055504" y="15607656"/>
                </a:cubicBezTo>
                <a:lnTo>
                  <a:pt x="9044545" y="15610575"/>
                </a:lnTo>
                <a:cubicBezTo>
                  <a:pt x="9038658" y="15612108"/>
                  <a:pt x="9034781" y="15617277"/>
                  <a:pt x="9033202" y="15623021"/>
                </a:cubicBezTo>
                <a:cubicBezTo>
                  <a:pt x="9030666" y="15621106"/>
                  <a:pt x="9027794" y="15620198"/>
                  <a:pt x="9024779" y="15619958"/>
                </a:cubicBezTo>
                <a:cubicBezTo>
                  <a:pt x="9024827" y="15611820"/>
                  <a:pt x="9020185" y="15604066"/>
                  <a:pt x="9009608" y="15603492"/>
                </a:cubicBezTo>
                <a:cubicBezTo>
                  <a:pt x="8997214" y="15602821"/>
                  <a:pt x="8983192" y="15599949"/>
                  <a:pt x="8971419" y="15605167"/>
                </a:cubicBezTo>
                <a:cubicBezTo>
                  <a:pt x="8969839" y="15605836"/>
                  <a:pt x="8968452" y="15606698"/>
                  <a:pt x="8967112" y="15607560"/>
                </a:cubicBezTo>
                <a:lnTo>
                  <a:pt x="8962039" y="15608901"/>
                </a:lnTo>
                <a:cubicBezTo>
                  <a:pt x="8952611" y="15611389"/>
                  <a:pt x="8947682" y="15622878"/>
                  <a:pt x="8950601" y="15631685"/>
                </a:cubicBezTo>
                <a:cubicBezTo>
                  <a:pt x="8950840" y="15632404"/>
                  <a:pt x="8951175" y="15633026"/>
                  <a:pt x="8951462" y="15633695"/>
                </a:cubicBezTo>
                <a:cubicBezTo>
                  <a:pt x="8950984" y="15636281"/>
                  <a:pt x="8950505" y="15638865"/>
                  <a:pt x="8950266" y="15641546"/>
                </a:cubicBezTo>
                <a:cubicBezTo>
                  <a:pt x="8949931" y="15644849"/>
                  <a:pt x="8950744" y="15648296"/>
                  <a:pt x="8952180" y="15651454"/>
                </a:cubicBezTo>
                <a:cubicBezTo>
                  <a:pt x="8951558" y="15653801"/>
                  <a:pt x="8951271" y="15656098"/>
                  <a:pt x="8951797" y="15658252"/>
                </a:cubicBezTo>
                <a:cubicBezTo>
                  <a:pt x="8953711" y="15665433"/>
                  <a:pt x="8955722" y="15671703"/>
                  <a:pt x="8961177" y="15677016"/>
                </a:cubicBezTo>
                <a:cubicBezTo>
                  <a:pt x="8963570" y="15679362"/>
                  <a:pt x="8965580" y="15680798"/>
                  <a:pt x="8968691" y="15682282"/>
                </a:cubicBezTo>
                <a:cubicBezTo>
                  <a:pt x="8956104" y="15678883"/>
                  <a:pt x="8939785" y="15692670"/>
                  <a:pt x="8947107" y="15708560"/>
                </a:cubicBezTo>
                <a:cubicBezTo>
                  <a:pt x="8947873" y="15710284"/>
                  <a:pt x="8949022" y="15711337"/>
                  <a:pt x="8950026" y="15712534"/>
                </a:cubicBezTo>
                <a:cubicBezTo>
                  <a:pt x="8936531" y="15716268"/>
                  <a:pt x="8928395" y="15735319"/>
                  <a:pt x="8943613" y="15744175"/>
                </a:cubicBezTo>
                <a:cubicBezTo>
                  <a:pt x="8962373" y="15755137"/>
                  <a:pt x="8981277" y="15729719"/>
                  <a:pt x="8966777" y="15716890"/>
                </a:cubicBezTo>
                <a:cubicBezTo>
                  <a:pt x="8976348" y="15713683"/>
                  <a:pt x="8984244" y="15703152"/>
                  <a:pt x="8978741" y="15691232"/>
                </a:cubicBezTo>
                <a:cubicBezTo>
                  <a:pt x="8978214" y="15690132"/>
                  <a:pt x="8977448" y="15689558"/>
                  <a:pt x="8976826" y="15688648"/>
                </a:cubicBezTo>
                <a:cubicBezTo>
                  <a:pt x="8981517" y="15691760"/>
                  <a:pt x="8987164" y="15693052"/>
                  <a:pt x="8993098" y="15690563"/>
                </a:cubicBezTo>
                <a:cubicBezTo>
                  <a:pt x="8997740" y="15688600"/>
                  <a:pt x="9001617" y="15684052"/>
                  <a:pt x="9003387" y="15678931"/>
                </a:cubicBezTo>
                <a:cubicBezTo>
                  <a:pt x="9005541" y="15678214"/>
                  <a:pt x="9007455" y="15677112"/>
                  <a:pt x="9009608" y="15675819"/>
                </a:cubicBezTo>
                <a:cubicBezTo>
                  <a:pt x="9010374" y="15675437"/>
                  <a:pt x="9011140" y="15675102"/>
                  <a:pt x="9011906" y="15674766"/>
                </a:cubicBezTo>
                <a:cubicBezTo>
                  <a:pt x="9015112" y="15673857"/>
                  <a:pt x="9018271" y="15672565"/>
                  <a:pt x="9021477" y="15671655"/>
                </a:cubicBezTo>
                <a:cubicBezTo>
                  <a:pt x="9030953" y="15668974"/>
                  <a:pt x="9033441" y="15659927"/>
                  <a:pt x="9031432" y="15651694"/>
                </a:cubicBezTo>
                <a:cubicBezTo>
                  <a:pt x="9035260" y="15649444"/>
                  <a:pt x="9038179" y="15646045"/>
                  <a:pt x="9039472" y="15641785"/>
                </a:cubicBezTo>
                <a:cubicBezTo>
                  <a:pt x="9044018" y="15645088"/>
                  <a:pt x="9049905" y="15646429"/>
                  <a:pt x="9055695" y="15644897"/>
                </a:cubicBezTo>
                <a:cubicBezTo>
                  <a:pt x="9059332" y="15643940"/>
                  <a:pt x="9063017" y="15642935"/>
                  <a:pt x="9066654" y="15641977"/>
                </a:cubicBezTo>
                <a:cubicBezTo>
                  <a:pt x="9067133" y="15641882"/>
                  <a:pt x="9067468" y="15641451"/>
                  <a:pt x="9067947" y="15641259"/>
                </a:cubicBezTo>
                <a:cubicBezTo>
                  <a:pt x="9074264" y="15647052"/>
                  <a:pt x="9083356" y="15646429"/>
                  <a:pt x="9089913" y="15641977"/>
                </a:cubicBezTo>
                <a:cubicBezTo>
                  <a:pt x="9082543" y="15662799"/>
                  <a:pt x="9074742" y="15683287"/>
                  <a:pt x="9066654" y="15703678"/>
                </a:cubicBezTo>
                <a:cubicBezTo>
                  <a:pt x="9065314" y="15702339"/>
                  <a:pt x="9064262" y="15700806"/>
                  <a:pt x="9062682" y="15699658"/>
                </a:cubicBezTo>
                <a:cubicBezTo>
                  <a:pt x="9060002" y="15697695"/>
                  <a:pt x="9056844" y="15696593"/>
                  <a:pt x="9053685" y="15695876"/>
                </a:cubicBezTo>
                <a:cubicBezTo>
                  <a:pt x="9050431" y="15694680"/>
                  <a:pt x="9047129" y="15693483"/>
                  <a:pt x="9043874" y="15692286"/>
                </a:cubicBezTo>
                <a:cubicBezTo>
                  <a:pt x="9034734" y="15688936"/>
                  <a:pt x="9024109" y="15694297"/>
                  <a:pt x="9020903" y="15703344"/>
                </a:cubicBezTo>
                <a:cubicBezTo>
                  <a:pt x="9017649" y="15712678"/>
                  <a:pt x="9022817" y="15722922"/>
                  <a:pt x="9031958" y="15726273"/>
                </a:cubicBezTo>
                <a:cubicBezTo>
                  <a:pt x="9033394" y="15726799"/>
                  <a:pt x="9034829" y="15727326"/>
                  <a:pt x="9036218" y="15727852"/>
                </a:cubicBezTo>
                <a:cubicBezTo>
                  <a:pt x="9035930" y="15728235"/>
                  <a:pt x="9035452" y="15728474"/>
                  <a:pt x="9035212" y="15728905"/>
                </a:cubicBezTo>
                <a:lnTo>
                  <a:pt x="9031192" y="15735845"/>
                </a:lnTo>
                <a:cubicBezTo>
                  <a:pt x="9026263" y="15744270"/>
                  <a:pt x="9027603" y="15755185"/>
                  <a:pt x="9036074" y="15760881"/>
                </a:cubicBezTo>
                <a:cubicBezTo>
                  <a:pt x="9037749" y="15762029"/>
                  <a:pt x="9039711" y="15762699"/>
                  <a:pt x="9041769" y="15763179"/>
                </a:cubicBezTo>
                <a:cubicBezTo>
                  <a:pt x="9037461" y="15772848"/>
                  <a:pt x="9032963" y="15782374"/>
                  <a:pt x="9028465" y="15791946"/>
                </a:cubicBezTo>
                <a:cubicBezTo>
                  <a:pt x="9027220" y="15789457"/>
                  <a:pt x="9025497" y="15787207"/>
                  <a:pt x="9022721" y="15785628"/>
                </a:cubicBezTo>
                <a:lnTo>
                  <a:pt x="9022387" y="15785437"/>
                </a:lnTo>
                <a:cubicBezTo>
                  <a:pt x="9025449" y="15780171"/>
                  <a:pt x="9025736" y="15773758"/>
                  <a:pt x="9022865" y="15767535"/>
                </a:cubicBezTo>
                <a:lnTo>
                  <a:pt x="9019515" y="15760258"/>
                </a:lnTo>
                <a:cubicBezTo>
                  <a:pt x="9015543" y="15751689"/>
                  <a:pt x="9002670" y="15748674"/>
                  <a:pt x="8994917" y="15753556"/>
                </a:cubicBezTo>
                <a:cubicBezTo>
                  <a:pt x="8986063" y="15759157"/>
                  <a:pt x="8983957" y="15768971"/>
                  <a:pt x="8988217" y="15778161"/>
                </a:cubicBezTo>
                <a:lnTo>
                  <a:pt x="8991566" y="15785437"/>
                </a:lnTo>
                <a:cubicBezTo>
                  <a:pt x="8991806" y="15785963"/>
                  <a:pt x="8992380" y="15786299"/>
                  <a:pt x="8992667" y="15786776"/>
                </a:cubicBezTo>
                <a:cubicBezTo>
                  <a:pt x="8992237" y="15787352"/>
                  <a:pt x="8991614" y="15787783"/>
                  <a:pt x="8991232" y="15788452"/>
                </a:cubicBezTo>
                <a:cubicBezTo>
                  <a:pt x="8988695" y="15793527"/>
                  <a:pt x="8989030" y="15798840"/>
                  <a:pt x="8990944" y="15803722"/>
                </a:cubicBezTo>
                <a:cubicBezTo>
                  <a:pt x="8990944" y="15807407"/>
                  <a:pt x="8991710" y="15811141"/>
                  <a:pt x="8994151" y="15814349"/>
                </a:cubicBezTo>
                <a:cubicBezTo>
                  <a:pt x="8994390" y="15814636"/>
                  <a:pt x="8994630" y="15814972"/>
                  <a:pt x="8994821" y="15815258"/>
                </a:cubicBezTo>
                <a:cubicBezTo>
                  <a:pt x="8994868" y="15818274"/>
                  <a:pt x="8995826" y="15821098"/>
                  <a:pt x="8997310" y="15823684"/>
                </a:cubicBezTo>
                <a:cubicBezTo>
                  <a:pt x="8991327" y="15824544"/>
                  <a:pt x="8985297" y="15825311"/>
                  <a:pt x="8979315" y="15826172"/>
                </a:cubicBezTo>
                <a:lnTo>
                  <a:pt x="8978119" y="15823539"/>
                </a:lnTo>
                <a:cubicBezTo>
                  <a:pt x="8974051" y="15814684"/>
                  <a:pt x="8961417" y="15812339"/>
                  <a:pt x="8953520" y="15816838"/>
                </a:cubicBezTo>
                <a:cubicBezTo>
                  <a:pt x="8947921" y="15820045"/>
                  <a:pt x="8945528" y="15825311"/>
                  <a:pt x="8945193" y="15830959"/>
                </a:cubicBezTo>
                <a:cubicBezTo>
                  <a:pt x="8943087" y="15831246"/>
                  <a:pt x="8940982" y="15831533"/>
                  <a:pt x="8938876" y="15831820"/>
                </a:cubicBezTo>
                <a:cubicBezTo>
                  <a:pt x="8942035" y="15826699"/>
                  <a:pt x="8943183" y="15820236"/>
                  <a:pt x="8940407" y="15814875"/>
                </a:cubicBezTo>
                <a:cubicBezTo>
                  <a:pt x="8935765" y="15805971"/>
                  <a:pt x="8925763" y="15802191"/>
                  <a:pt x="8916478" y="15806116"/>
                </a:cubicBezTo>
                <a:cubicBezTo>
                  <a:pt x="8916191" y="15806211"/>
                  <a:pt x="8916048" y="15806259"/>
                  <a:pt x="8915856" y="15806356"/>
                </a:cubicBezTo>
                <a:cubicBezTo>
                  <a:pt x="8915760" y="15806356"/>
                  <a:pt x="8915713" y="15806356"/>
                  <a:pt x="8915617" y="15806356"/>
                </a:cubicBezTo>
                <a:cubicBezTo>
                  <a:pt x="8915522" y="15806356"/>
                  <a:pt x="8915522" y="15806356"/>
                  <a:pt x="8915378" y="15806307"/>
                </a:cubicBezTo>
                <a:cubicBezTo>
                  <a:pt x="8914277" y="15805925"/>
                  <a:pt x="8913176" y="15805397"/>
                  <a:pt x="8912124" y="15804871"/>
                </a:cubicBezTo>
                <a:cubicBezTo>
                  <a:pt x="8903366" y="15800610"/>
                  <a:pt x="8892120" y="15807504"/>
                  <a:pt x="8889152" y="15815880"/>
                </a:cubicBezTo>
                <a:cubicBezTo>
                  <a:pt x="8886137" y="15824449"/>
                  <a:pt x="8890062" y="15831820"/>
                  <a:pt x="8896666" y="15836511"/>
                </a:cubicBezTo>
                <a:cubicBezTo>
                  <a:pt x="8895038" y="15836703"/>
                  <a:pt x="8893651" y="15837516"/>
                  <a:pt x="8892263" y="15838283"/>
                </a:cubicBezTo>
                <a:cubicBezTo>
                  <a:pt x="8881878" y="15839719"/>
                  <a:pt x="8871493" y="15841203"/>
                  <a:pt x="8861108" y="15842591"/>
                </a:cubicBezTo>
                <a:cubicBezTo>
                  <a:pt x="8859481" y="15842591"/>
                  <a:pt x="8857806" y="15842112"/>
                  <a:pt x="8856227" y="15842831"/>
                </a:cubicBezTo>
                <a:lnTo>
                  <a:pt x="8854887" y="15843453"/>
                </a:lnTo>
                <a:cubicBezTo>
                  <a:pt x="8828708" y="15846947"/>
                  <a:pt x="8802531" y="15850345"/>
                  <a:pt x="8776353" y="15853601"/>
                </a:cubicBezTo>
                <a:cubicBezTo>
                  <a:pt x="8775252" y="15848287"/>
                  <a:pt x="8771998" y="15843453"/>
                  <a:pt x="8766925" y="15840485"/>
                </a:cubicBezTo>
                <a:lnTo>
                  <a:pt x="8759986" y="15836464"/>
                </a:lnTo>
                <a:cubicBezTo>
                  <a:pt x="8751563" y="15831581"/>
                  <a:pt x="8739933" y="15836559"/>
                  <a:pt x="8735913" y="15844841"/>
                </a:cubicBezTo>
                <a:cubicBezTo>
                  <a:pt x="8733664" y="15849531"/>
                  <a:pt x="8733808" y="15854270"/>
                  <a:pt x="8735435" y="15858531"/>
                </a:cubicBezTo>
                <a:cubicBezTo>
                  <a:pt x="8670397" y="15866477"/>
                  <a:pt x="8605264" y="15873848"/>
                  <a:pt x="8540082" y="15880693"/>
                </a:cubicBezTo>
                <a:cubicBezTo>
                  <a:pt x="8542523" y="15874710"/>
                  <a:pt x="8542475" y="15868104"/>
                  <a:pt x="8538024" y="15862503"/>
                </a:cubicBezTo>
                <a:cubicBezTo>
                  <a:pt x="8530989" y="15853601"/>
                  <a:pt x="8521514" y="15843884"/>
                  <a:pt x="8509741" y="15842351"/>
                </a:cubicBezTo>
                <a:cubicBezTo>
                  <a:pt x="8508305" y="15841777"/>
                  <a:pt x="8506869" y="15841346"/>
                  <a:pt x="8505338" y="15841059"/>
                </a:cubicBezTo>
                <a:cubicBezTo>
                  <a:pt x="8497920" y="15839671"/>
                  <a:pt x="8490454" y="15842495"/>
                  <a:pt x="8486290" y="15849054"/>
                </a:cubicBezTo>
                <a:cubicBezTo>
                  <a:pt x="8482127" y="15855563"/>
                  <a:pt x="8483563" y="15861690"/>
                  <a:pt x="8485860" y="15868392"/>
                </a:cubicBezTo>
                <a:cubicBezTo>
                  <a:pt x="8484089" y="15863126"/>
                  <a:pt x="8485908" y="15869014"/>
                  <a:pt x="8486147" y="15870114"/>
                </a:cubicBezTo>
                <a:cubicBezTo>
                  <a:pt x="8486482" y="15871503"/>
                  <a:pt x="8486674" y="15872988"/>
                  <a:pt x="8486961" y="15874375"/>
                </a:cubicBezTo>
                <a:cubicBezTo>
                  <a:pt x="8487008" y="15874615"/>
                  <a:pt x="8487008" y="15874710"/>
                  <a:pt x="8487008" y="15874901"/>
                </a:cubicBezTo>
                <a:cubicBezTo>
                  <a:pt x="8487008" y="15875380"/>
                  <a:pt x="8487008" y="15875859"/>
                  <a:pt x="8487008" y="15876337"/>
                </a:cubicBezTo>
                <a:cubicBezTo>
                  <a:pt x="8485286" y="15879400"/>
                  <a:pt x="8485094" y="15882896"/>
                  <a:pt x="8485477" y="15886342"/>
                </a:cubicBezTo>
                <a:cubicBezTo>
                  <a:pt x="8466621" y="15888257"/>
                  <a:pt x="8447813" y="15890362"/>
                  <a:pt x="8428958" y="15892183"/>
                </a:cubicBezTo>
                <a:lnTo>
                  <a:pt x="8428335" y="15890793"/>
                </a:lnTo>
                <a:cubicBezTo>
                  <a:pt x="8424268" y="15881938"/>
                  <a:pt x="8411586" y="15879640"/>
                  <a:pt x="8403689" y="15884188"/>
                </a:cubicBezTo>
                <a:cubicBezTo>
                  <a:pt x="8399095" y="15886821"/>
                  <a:pt x="8396511" y="15890842"/>
                  <a:pt x="8395506" y="15895293"/>
                </a:cubicBezTo>
                <a:cubicBezTo>
                  <a:pt x="8384211" y="15896346"/>
                  <a:pt x="8372869" y="15897256"/>
                  <a:pt x="8361575" y="15898261"/>
                </a:cubicBezTo>
                <a:cubicBezTo>
                  <a:pt x="8354540" y="15880023"/>
                  <a:pt x="8324438" y="15880598"/>
                  <a:pt x="8325586" y="15901421"/>
                </a:cubicBezTo>
                <a:cubicBezTo>
                  <a:pt x="8281510" y="15905298"/>
                  <a:pt x="8237386" y="15909175"/>
                  <a:pt x="8193261" y="15912621"/>
                </a:cubicBezTo>
                <a:cubicBezTo>
                  <a:pt x="8189768" y="15907787"/>
                  <a:pt x="8183594" y="15904772"/>
                  <a:pt x="8177565" y="15904675"/>
                </a:cubicBezTo>
                <a:cubicBezTo>
                  <a:pt x="8168280" y="15901995"/>
                  <a:pt x="8157512" y="15906160"/>
                  <a:pt x="8153970" y="15915446"/>
                </a:cubicBezTo>
                <a:close/>
                <a:moveTo>
                  <a:pt x="8204747" y="15770838"/>
                </a:moveTo>
                <a:cubicBezTo>
                  <a:pt x="8209245" y="15761503"/>
                  <a:pt x="8205321" y="15750684"/>
                  <a:pt x="8196181" y="15746137"/>
                </a:cubicBezTo>
                <a:cubicBezTo>
                  <a:pt x="8189912" y="15743025"/>
                  <a:pt x="8182589" y="15743073"/>
                  <a:pt x="8175746" y="15742643"/>
                </a:cubicBezTo>
                <a:cubicBezTo>
                  <a:pt x="8174885" y="15742596"/>
                  <a:pt x="8174070" y="15742930"/>
                  <a:pt x="8173209" y="15743025"/>
                </a:cubicBezTo>
                <a:cubicBezTo>
                  <a:pt x="8173114" y="15740872"/>
                  <a:pt x="8172730" y="15738671"/>
                  <a:pt x="8171774" y="15736612"/>
                </a:cubicBezTo>
                <a:cubicBezTo>
                  <a:pt x="8167801" y="15727755"/>
                  <a:pt x="8156794" y="15723544"/>
                  <a:pt x="8147893" y="15727612"/>
                </a:cubicBezTo>
                <a:lnTo>
                  <a:pt x="8133344" y="15734314"/>
                </a:lnTo>
                <a:cubicBezTo>
                  <a:pt x="8130090" y="15735845"/>
                  <a:pt x="8127745" y="15738431"/>
                  <a:pt x="8125926" y="15741351"/>
                </a:cubicBezTo>
                <a:cubicBezTo>
                  <a:pt x="8121093" y="15743265"/>
                  <a:pt x="8116738" y="15746376"/>
                  <a:pt x="8114632" y="15751115"/>
                </a:cubicBezTo>
                <a:lnTo>
                  <a:pt x="8111857" y="15748962"/>
                </a:lnTo>
                <a:cubicBezTo>
                  <a:pt x="8103817" y="15742691"/>
                  <a:pt x="8092809" y="15741398"/>
                  <a:pt x="8085104" y="15749296"/>
                </a:cubicBezTo>
                <a:cubicBezTo>
                  <a:pt x="8078596" y="15755999"/>
                  <a:pt x="8077351" y="15769688"/>
                  <a:pt x="8085439" y="15776054"/>
                </a:cubicBezTo>
                <a:lnTo>
                  <a:pt x="8094771" y="15783379"/>
                </a:lnTo>
                <a:cubicBezTo>
                  <a:pt x="8095968" y="15784335"/>
                  <a:pt x="8097308" y="15784863"/>
                  <a:pt x="8098600" y="15785580"/>
                </a:cubicBezTo>
                <a:cubicBezTo>
                  <a:pt x="8097117" y="15785485"/>
                  <a:pt x="8095680" y="15785197"/>
                  <a:pt x="8094102" y="15785389"/>
                </a:cubicBezTo>
                <a:lnTo>
                  <a:pt x="8085775" y="15786394"/>
                </a:lnTo>
                <a:cubicBezTo>
                  <a:pt x="8075916" y="15787590"/>
                  <a:pt x="8068546" y="15799128"/>
                  <a:pt x="8070843" y="15808557"/>
                </a:cubicBezTo>
                <a:cubicBezTo>
                  <a:pt x="8073379" y="15819088"/>
                  <a:pt x="8082472" y="15824784"/>
                  <a:pt x="8093000" y="15823491"/>
                </a:cubicBezTo>
                <a:lnTo>
                  <a:pt x="8101328" y="15822486"/>
                </a:lnTo>
                <a:cubicBezTo>
                  <a:pt x="8111186" y="15821290"/>
                  <a:pt x="8118557" y="15809754"/>
                  <a:pt x="8116259" y="15800324"/>
                </a:cubicBezTo>
                <a:cubicBezTo>
                  <a:pt x="8115015" y="15795106"/>
                  <a:pt x="8112144" y="15791086"/>
                  <a:pt x="8108267" y="15788500"/>
                </a:cubicBezTo>
                <a:cubicBezTo>
                  <a:pt x="8113005" y="15788643"/>
                  <a:pt x="8117695" y="15786968"/>
                  <a:pt x="8121524" y="15783043"/>
                </a:cubicBezTo>
                <a:cubicBezTo>
                  <a:pt x="8123342" y="15781177"/>
                  <a:pt x="8124634" y="15778831"/>
                  <a:pt x="8125544" y="15776245"/>
                </a:cubicBezTo>
                <a:cubicBezTo>
                  <a:pt x="8128032" y="15777204"/>
                  <a:pt x="8130760" y="15777635"/>
                  <a:pt x="8133632" y="15777299"/>
                </a:cubicBezTo>
                <a:lnTo>
                  <a:pt x="8141959" y="15776294"/>
                </a:lnTo>
                <a:cubicBezTo>
                  <a:pt x="8148802" y="15775480"/>
                  <a:pt x="8154880" y="15770741"/>
                  <a:pt x="8157608" y="15764518"/>
                </a:cubicBezTo>
                <a:cubicBezTo>
                  <a:pt x="8159426" y="15771938"/>
                  <a:pt x="8164882" y="15778161"/>
                  <a:pt x="8173018" y="15778640"/>
                </a:cubicBezTo>
                <a:cubicBezTo>
                  <a:pt x="8173401" y="15778640"/>
                  <a:pt x="8173736" y="15778688"/>
                  <a:pt x="8174119" y="15778688"/>
                </a:cubicBezTo>
                <a:cubicBezTo>
                  <a:pt x="8178090" y="15782038"/>
                  <a:pt x="8183212" y="15783810"/>
                  <a:pt x="8188476" y="15782229"/>
                </a:cubicBezTo>
                <a:cubicBezTo>
                  <a:pt x="8195319" y="15780171"/>
                  <a:pt x="8201445" y="15777635"/>
                  <a:pt x="8204747" y="15770838"/>
                </a:cubicBezTo>
                <a:close/>
                <a:moveTo>
                  <a:pt x="7942538" y="15701189"/>
                </a:moveTo>
                <a:cubicBezTo>
                  <a:pt x="7941724" y="15702386"/>
                  <a:pt x="7940767" y="15703535"/>
                  <a:pt x="7940288" y="15704971"/>
                </a:cubicBezTo>
                <a:cubicBezTo>
                  <a:pt x="7937034" y="15714306"/>
                  <a:pt x="7942203" y="15724597"/>
                  <a:pt x="7951344" y="15727948"/>
                </a:cubicBezTo>
                <a:cubicBezTo>
                  <a:pt x="7954885" y="15729240"/>
                  <a:pt x="7958426" y="15730581"/>
                  <a:pt x="7961968" y="15731873"/>
                </a:cubicBezTo>
                <a:cubicBezTo>
                  <a:pt x="7971108" y="15735223"/>
                  <a:pt x="7981781" y="15729862"/>
                  <a:pt x="7984939" y="15720815"/>
                </a:cubicBezTo>
                <a:cubicBezTo>
                  <a:pt x="7985035" y="15720481"/>
                  <a:pt x="7984987" y="15720145"/>
                  <a:pt x="7985083" y="15719810"/>
                </a:cubicBezTo>
                <a:cubicBezTo>
                  <a:pt x="7987810" y="15722539"/>
                  <a:pt x="7991304" y="15724214"/>
                  <a:pt x="7995085" y="15724789"/>
                </a:cubicBezTo>
                <a:lnTo>
                  <a:pt x="7997382" y="15726607"/>
                </a:lnTo>
                <a:cubicBezTo>
                  <a:pt x="8005422" y="15732878"/>
                  <a:pt x="8016525" y="15733932"/>
                  <a:pt x="8024134" y="15726033"/>
                </a:cubicBezTo>
                <a:cubicBezTo>
                  <a:pt x="8024756" y="15725363"/>
                  <a:pt x="8025091" y="15724406"/>
                  <a:pt x="8025618" y="15723639"/>
                </a:cubicBezTo>
                <a:cubicBezTo>
                  <a:pt x="8025331" y="15726607"/>
                  <a:pt x="8025570" y="15729719"/>
                  <a:pt x="8027101" y="15733022"/>
                </a:cubicBezTo>
                <a:cubicBezTo>
                  <a:pt x="8036864" y="15754132"/>
                  <a:pt x="8068402" y="15736659"/>
                  <a:pt x="8058735" y="15715694"/>
                </a:cubicBezTo>
                <a:cubicBezTo>
                  <a:pt x="8052178" y="15701525"/>
                  <a:pt x="8036003" y="15704923"/>
                  <a:pt x="8028872" y="15714975"/>
                </a:cubicBezTo>
                <a:cubicBezTo>
                  <a:pt x="8029638" y="15709088"/>
                  <a:pt x="8028298" y="15703008"/>
                  <a:pt x="8023560" y="15699322"/>
                </a:cubicBezTo>
                <a:lnTo>
                  <a:pt x="8014228" y="15691999"/>
                </a:lnTo>
                <a:cubicBezTo>
                  <a:pt x="8007097" y="15686398"/>
                  <a:pt x="7997621" y="15685345"/>
                  <a:pt x="7990252" y="15690658"/>
                </a:cubicBezTo>
                <a:cubicBezTo>
                  <a:pt x="7985418" y="15692861"/>
                  <a:pt x="7982403" y="15697504"/>
                  <a:pt x="7981206" y="15703247"/>
                </a:cubicBezTo>
                <a:cubicBezTo>
                  <a:pt x="7979196" y="15700998"/>
                  <a:pt x="7976899" y="15698988"/>
                  <a:pt x="7973884" y="15697886"/>
                </a:cubicBezTo>
                <a:lnTo>
                  <a:pt x="7970917" y="15696786"/>
                </a:lnTo>
                <a:cubicBezTo>
                  <a:pt x="7973836" y="15693387"/>
                  <a:pt x="7975894" y="15689222"/>
                  <a:pt x="7975176" y="15683430"/>
                </a:cubicBezTo>
                <a:cubicBezTo>
                  <a:pt x="7974028" y="15673904"/>
                  <a:pt x="7967423" y="15668974"/>
                  <a:pt x="7960101" y="15667826"/>
                </a:cubicBezTo>
                <a:lnTo>
                  <a:pt x="7957804" y="15666007"/>
                </a:lnTo>
                <a:cubicBezTo>
                  <a:pt x="7949764" y="15659736"/>
                  <a:pt x="7938661" y="15658683"/>
                  <a:pt x="7931052" y="15666581"/>
                </a:cubicBezTo>
                <a:cubicBezTo>
                  <a:pt x="7924544" y="15673378"/>
                  <a:pt x="7923539" y="15686973"/>
                  <a:pt x="7931626" y="15693339"/>
                </a:cubicBezTo>
                <a:lnTo>
                  <a:pt x="7940959" y="15700663"/>
                </a:lnTo>
                <a:cubicBezTo>
                  <a:pt x="7941437" y="15700950"/>
                  <a:pt x="7942059" y="15700855"/>
                  <a:pt x="7942538" y="15701189"/>
                </a:cubicBezTo>
                <a:close/>
                <a:moveTo>
                  <a:pt x="8001976" y="15509240"/>
                </a:moveTo>
                <a:cubicBezTo>
                  <a:pt x="7993170" y="15506512"/>
                  <a:pt x="7983599" y="15508713"/>
                  <a:pt x="7979148" y="15517617"/>
                </a:cubicBezTo>
                <a:cubicBezTo>
                  <a:pt x="7978048" y="15519818"/>
                  <a:pt x="7977521" y="15522356"/>
                  <a:pt x="7977474" y="15524988"/>
                </a:cubicBezTo>
                <a:cubicBezTo>
                  <a:pt x="7974937" y="15524845"/>
                  <a:pt x="7972305" y="15525227"/>
                  <a:pt x="7969816" y="15526424"/>
                </a:cubicBezTo>
                <a:lnTo>
                  <a:pt x="7962542" y="15529775"/>
                </a:lnTo>
                <a:cubicBezTo>
                  <a:pt x="7954024" y="15533748"/>
                  <a:pt x="7948664" y="15544422"/>
                  <a:pt x="7952971" y="15553421"/>
                </a:cubicBezTo>
                <a:cubicBezTo>
                  <a:pt x="7955746" y="15559310"/>
                  <a:pt x="7961537" y="15563330"/>
                  <a:pt x="7967806" y="15564097"/>
                </a:cubicBezTo>
                <a:cubicBezTo>
                  <a:pt x="7966419" y="15566969"/>
                  <a:pt x="7965557" y="15570175"/>
                  <a:pt x="7966035" y="15574148"/>
                </a:cubicBezTo>
                <a:cubicBezTo>
                  <a:pt x="7968955" y="15598370"/>
                  <a:pt x="8006523" y="15593774"/>
                  <a:pt x="8003603" y="15569601"/>
                </a:cubicBezTo>
                <a:cubicBezTo>
                  <a:pt x="8002550" y="15560841"/>
                  <a:pt x="7996856" y="15555958"/>
                  <a:pt x="7990299" y="15554283"/>
                </a:cubicBezTo>
                <a:cubicBezTo>
                  <a:pt x="7992644" y="15551459"/>
                  <a:pt x="7994415" y="15548205"/>
                  <a:pt x="7994798" y="15544519"/>
                </a:cubicBezTo>
                <a:lnTo>
                  <a:pt x="7997956" y="15545667"/>
                </a:lnTo>
                <a:cubicBezTo>
                  <a:pt x="8007097" y="15549018"/>
                  <a:pt x="8017434" y="15546912"/>
                  <a:pt x="8022124" y="15537577"/>
                </a:cubicBezTo>
                <a:cubicBezTo>
                  <a:pt x="8024852" y="15532073"/>
                  <a:pt x="8024134" y="15524462"/>
                  <a:pt x="8020545" y="15519053"/>
                </a:cubicBezTo>
                <a:cubicBezTo>
                  <a:pt x="8020593" y="15519053"/>
                  <a:pt x="8020689" y="15519053"/>
                  <a:pt x="8020736" y="15519053"/>
                </a:cubicBezTo>
                <a:lnTo>
                  <a:pt x="8037438" y="15517043"/>
                </a:lnTo>
                <a:cubicBezTo>
                  <a:pt x="8047584" y="15515798"/>
                  <a:pt x="8055242" y="15506320"/>
                  <a:pt x="8054093" y="15496076"/>
                </a:cubicBezTo>
                <a:cubicBezTo>
                  <a:pt x="8052944" y="15485976"/>
                  <a:pt x="8043325" y="15478173"/>
                  <a:pt x="8033179" y="15479418"/>
                </a:cubicBezTo>
                <a:lnTo>
                  <a:pt x="8016525" y="15481428"/>
                </a:lnTo>
                <a:cubicBezTo>
                  <a:pt x="8006379" y="15482673"/>
                  <a:pt x="7998722" y="15492150"/>
                  <a:pt x="7999870" y="15502395"/>
                </a:cubicBezTo>
                <a:cubicBezTo>
                  <a:pt x="8000014" y="15504836"/>
                  <a:pt x="8000828" y="15507134"/>
                  <a:pt x="8001976" y="15509240"/>
                </a:cubicBezTo>
                <a:close/>
                <a:moveTo>
                  <a:pt x="8091948" y="15465584"/>
                </a:moveTo>
                <a:cubicBezTo>
                  <a:pt x="8091948" y="15465058"/>
                  <a:pt x="8092331" y="15464675"/>
                  <a:pt x="8092235" y="15464148"/>
                </a:cubicBezTo>
                <a:lnTo>
                  <a:pt x="8091230" y="15455819"/>
                </a:lnTo>
                <a:cubicBezTo>
                  <a:pt x="8090033" y="15445958"/>
                  <a:pt x="8078260" y="15438730"/>
                  <a:pt x="8068929" y="15441076"/>
                </a:cubicBezTo>
                <a:cubicBezTo>
                  <a:pt x="8058304" y="15443757"/>
                  <a:pt x="8052944" y="15452852"/>
                  <a:pt x="8054189" y="15463383"/>
                </a:cubicBezTo>
                <a:lnTo>
                  <a:pt x="8055193" y="15471711"/>
                </a:lnTo>
                <a:cubicBezTo>
                  <a:pt x="8055720" y="15476115"/>
                  <a:pt x="8058591" y="15479849"/>
                  <a:pt x="8062180" y="15482626"/>
                </a:cubicBezTo>
                <a:cubicBezTo>
                  <a:pt x="8062468" y="15483726"/>
                  <a:pt x="8062516" y="15484876"/>
                  <a:pt x="8062994" y="15485929"/>
                </a:cubicBezTo>
                <a:lnTo>
                  <a:pt x="8066344" y="15493204"/>
                </a:lnTo>
                <a:cubicBezTo>
                  <a:pt x="8070412" y="15502059"/>
                  <a:pt x="8081850" y="15505698"/>
                  <a:pt x="8090464" y="15501485"/>
                </a:cubicBezTo>
                <a:cubicBezTo>
                  <a:pt x="8099413" y="15497129"/>
                  <a:pt x="8102811" y="15486215"/>
                  <a:pt x="8098744" y="15477360"/>
                </a:cubicBezTo>
                <a:lnTo>
                  <a:pt x="8095393" y="15470083"/>
                </a:lnTo>
                <a:cubicBezTo>
                  <a:pt x="8094580" y="15468361"/>
                  <a:pt x="8093288" y="15466925"/>
                  <a:pt x="8091948" y="15465584"/>
                </a:cubicBezTo>
                <a:close/>
                <a:moveTo>
                  <a:pt x="8177756" y="15543512"/>
                </a:moveTo>
                <a:lnTo>
                  <a:pt x="8167132" y="15539587"/>
                </a:lnTo>
                <a:cubicBezTo>
                  <a:pt x="8158996" y="15536620"/>
                  <a:pt x="8150094" y="15538439"/>
                  <a:pt x="8144974" y="15545379"/>
                </a:cubicBezTo>
                <a:cubicBezTo>
                  <a:pt x="8139948" y="15550023"/>
                  <a:pt x="8137412" y="15557155"/>
                  <a:pt x="8141145" y="15565197"/>
                </a:cubicBezTo>
                <a:cubicBezTo>
                  <a:pt x="8144974" y="15573526"/>
                  <a:pt x="8152392" y="15576064"/>
                  <a:pt x="8159379" y="15574962"/>
                </a:cubicBezTo>
                <a:lnTo>
                  <a:pt x="8162010" y="15575919"/>
                </a:lnTo>
                <a:cubicBezTo>
                  <a:pt x="8171152" y="15579270"/>
                  <a:pt x="8181536" y="15576972"/>
                  <a:pt x="8186083" y="15567591"/>
                </a:cubicBezTo>
                <a:cubicBezTo>
                  <a:pt x="8190007" y="15559549"/>
                  <a:pt x="8186945" y="15546912"/>
                  <a:pt x="8177756" y="15543512"/>
                </a:cubicBezTo>
                <a:close/>
                <a:moveTo>
                  <a:pt x="8179814" y="15606938"/>
                </a:moveTo>
                <a:cubicBezTo>
                  <a:pt x="8170865" y="15611294"/>
                  <a:pt x="8167419" y="15622208"/>
                  <a:pt x="8171534" y="15631063"/>
                </a:cubicBezTo>
                <a:lnTo>
                  <a:pt x="8174885" y="15638339"/>
                </a:lnTo>
                <a:cubicBezTo>
                  <a:pt x="8178952" y="15647195"/>
                  <a:pt x="8190390" y="15650832"/>
                  <a:pt x="8199004" y="15646621"/>
                </a:cubicBezTo>
                <a:cubicBezTo>
                  <a:pt x="8207954" y="15642265"/>
                  <a:pt x="8211351" y="15631351"/>
                  <a:pt x="8207283" y="15622495"/>
                </a:cubicBezTo>
                <a:lnTo>
                  <a:pt x="8203934" y="15615219"/>
                </a:lnTo>
                <a:cubicBezTo>
                  <a:pt x="8199865" y="15606412"/>
                  <a:pt x="8188428" y="15602725"/>
                  <a:pt x="8179814" y="15606938"/>
                </a:cubicBezTo>
                <a:close/>
                <a:moveTo>
                  <a:pt x="8178521" y="15504931"/>
                </a:moveTo>
                <a:cubicBezTo>
                  <a:pt x="8187375" y="15500863"/>
                  <a:pt x="8192543" y="15491194"/>
                  <a:pt x="8188954" y="15481668"/>
                </a:cubicBezTo>
                <a:cubicBezTo>
                  <a:pt x="8185652" y="15473052"/>
                  <a:pt x="8174549" y="15467163"/>
                  <a:pt x="8165696" y="15471233"/>
                </a:cubicBezTo>
                <a:lnTo>
                  <a:pt x="8151147" y="15477982"/>
                </a:lnTo>
                <a:cubicBezTo>
                  <a:pt x="8142294" y="15482050"/>
                  <a:pt x="8137077" y="15491719"/>
                  <a:pt x="8140714" y="15501245"/>
                </a:cubicBezTo>
                <a:cubicBezTo>
                  <a:pt x="8144017" y="15509863"/>
                  <a:pt x="8155119" y="15515750"/>
                  <a:pt x="8163973" y="15511681"/>
                </a:cubicBezTo>
                <a:lnTo>
                  <a:pt x="8178521" y="15504931"/>
                </a:lnTo>
                <a:close/>
                <a:moveTo>
                  <a:pt x="8138944" y="15620101"/>
                </a:moveTo>
                <a:cubicBezTo>
                  <a:pt x="8128319" y="15622830"/>
                  <a:pt x="8123055" y="15631973"/>
                  <a:pt x="8124347" y="15642504"/>
                </a:cubicBezTo>
                <a:lnTo>
                  <a:pt x="8125352" y="15650832"/>
                </a:lnTo>
                <a:cubicBezTo>
                  <a:pt x="8125639" y="15653082"/>
                  <a:pt x="8126597" y="15655188"/>
                  <a:pt x="8127841" y="15657055"/>
                </a:cubicBezTo>
                <a:cubicBezTo>
                  <a:pt x="8120471" y="15660263"/>
                  <a:pt x="8114680" y="15666964"/>
                  <a:pt x="8116211" y="15675724"/>
                </a:cubicBezTo>
                <a:cubicBezTo>
                  <a:pt x="8116546" y="15677495"/>
                  <a:pt x="8117312" y="15679219"/>
                  <a:pt x="8118173" y="15680941"/>
                </a:cubicBezTo>
                <a:cubicBezTo>
                  <a:pt x="8114297" y="15682330"/>
                  <a:pt x="8110899" y="15684914"/>
                  <a:pt x="8108746" y="15689222"/>
                </a:cubicBezTo>
                <a:cubicBezTo>
                  <a:pt x="8104773" y="15697216"/>
                  <a:pt x="8107645" y="15710045"/>
                  <a:pt x="8116833" y="15713396"/>
                </a:cubicBezTo>
                <a:lnTo>
                  <a:pt x="8127458" y="15717321"/>
                </a:lnTo>
                <a:cubicBezTo>
                  <a:pt x="8136551" y="15720672"/>
                  <a:pt x="8146936" y="15718614"/>
                  <a:pt x="8151626" y="15709231"/>
                </a:cubicBezTo>
                <a:cubicBezTo>
                  <a:pt x="8153109" y="15706216"/>
                  <a:pt x="8153348" y="15702530"/>
                  <a:pt x="8152918" y="15698891"/>
                </a:cubicBezTo>
                <a:cubicBezTo>
                  <a:pt x="8157560" y="15699562"/>
                  <a:pt x="8162441" y="15698509"/>
                  <a:pt x="8166366" y="15695445"/>
                </a:cubicBezTo>
                <a:cubicBezTo>
                  <a:pt x="8173927" y="15689558"/>
                  <a:pt x="8175698" y="15677734"/>
                  <a:pt x="8169572" y="15670172"/>
                </a:cubicBezTo>
                <a:cubicBezTo>
                  <a:pt x="8165887" y="15665624"/>
                  <a:pt x="8161293" y="15662130"/>
                  <a:pt x="8156412" y="15659401"/>
                </a:cubicBezTo>
                <a:cubicBezTo>
                  <a:pt x="8160527" y="15655140"/>
                  <a:pt x="8163159" y="15649732"/>
                  <a:pt x="8162346" y="15643078"/>
                </a:cubicBezTo>
                <a:lnTo>
                  <a:pt x="8161341" y="15634749"/>
                </a:lnTo>
                <a:cubicBezTo>
                  <a:pt x="8160144" y="15624840"/>
                  <a:pt x="8148276" y="15617708"/>
                  <a:pt x="8138944" y="15620101"/>
                </a:cubicBezTo>
                <a:close/>
                <a:moveTo>
                  <a:pt x="8129612" y="15607226"/>
                </a:moveTo>
                <a:cubicBezTo>
                  <a:pt x="8126310" y="15598608"/>
                  <a:pt x="8115206" y="15592721"/>
                  <a:pt x="8106353" y="15596790"/>
                </a:cubicBezTo>
                <a:lnTo>
                  <a:pt x="8091804" y="15603538"/>
                </a:lnTo>
                <a:cubicBezTo>
                  <a:pt x="8082951" y="15607608"/>
                  <a:pt x="8077734" y="15617277"/>
                  <a:pt x="8081371" y="15626803"/>
                </a:cubicBezTo>
                <a:cubicBezTo>
                  <a:pt x="8084673" y="15635419"/>
                  <a:pt x="8095777" y="15641306"/>
                  <a:pt x="8104630" y="15637238"/>
                </a:cubicBezTo>
                <a:lnTo>
                  <a:pt x="8119179" y="15630489"/>
                </a:lnTo>
                <a:cubicBezTo>
                  <a:pt x="8128032" y="15626467"/>
                  <a:pt x="8133248" y="15616798"/>
                  <a:pt x="8129612" y="15607226"/>
                </a:cubicBezTo>
                <a:close/>
                <a:moveTo>
                  <a:pt x="8129181" y="15543274"/>
                </a:moveTo>
                <a:cubicBezTo>
                  <a:pt x="8125352" y="15534945"/>
                  <a:pt x="8117934" y="15532407"/>
                  <a:pt x="8110947" y="15533509"/>
                </a:cubicBezTo>
                <a:lnTo>
                  <a:pt x="8108363" y="15532552"/>
                </a:lnTo>
                <a:cubicBezTo>
                  <a:pt x="8099222" y="15529201"/>
                  <a:pt x="8088837" y="15531499"/>
                  <a:pt x="8084291" y="15540880"/>
                </a:cubicBezTo>
                <a:cubicBezTo>
                  <a:pt x="8080318" y="15548970"/>
                  <a:pt x="8083429" y="15561607"/>
                  <a:pt x="8092618" y="15564957"/>
                </a:cubicBezTo>
                <a:lnTo>
                  <a:pt x="8103242" y="15568882"/>
                </a:lnTo>
                <a:cubicBezTo>
                  <a:pt x="8111378" y="15571851"/>
                  <a:pt x="8120279" y="15570032"/>
                  <a:pt x="8125400" y="15563043"/>
                </a:cubicBezTo>
                <a:cubicBezTo>
                  <a:pt x="8130377" y="15558448"/>
                  <a:pt x="8132914" y="15551316"/>
                  <a:pt x="8129181" y="15543274"/>
                </a:cubicBezTo>
                <a:close/>
                <a:moveTo>
                  <a:pt x="8031121" y="15568739"/>
                </a:moveTo>
                <a:cubicBezTo>
                  <a:pt x="8022076" y="15573909"/>
                  <a:pt x="8020354" y="15584488"/>
                  <a:pt x="8024421" y="15593343"/>
                </a:cubicBezTo>
                <a:lnTo>
                  <a:pt x="8027771" y="15600620"/>
                </a:lnTo>
                <a:cubicBezTo>
                  <a:pt x="8031839" y="15609475"/>
                  <a:pt x="8044425" y="15611820"/>
                  <a:pt x="8052370" y="15607321"/>
                </a:cubicBezTo>
                <a:cubicBezTo>
                  <a:pt x="8061415" y="15602151"/>
                  <a:pt x="8063186" y="15591572"/>
                  <a:pt x="8059070" y="15582716"/>
                </a:cubicBezTo>
                <a:lnTo>
                  <a:pt x="8055720" y="15575441"/>
                </a:lnTo>
                <a:cubicBezTo>
                  <a:pt x="8051604" y="15566633"/>
                  <a:pt x="8039065" y="15564240"/>
                  <a:pt x="8031121" y="15568739"/>
                </a:cubicBezTo>
                <a:close/>
                <a:moveTo>
                  <a:pt x="8034758" y="15623213"/>
                </a:moveTo>
                <a:lnTo>
                  <a:pt x="8018056" y="15625223"/>
                </a:lnTo>
                <a:cubicBezTo>
                  <a:pt x="8013175" y="15625798"/>
                  <a:pt x="8008820" y="15628048"/>
                  <a:pt x="8005565" y="15631254"/>
                </a:cubicBezTo>
                <a:cubicBezTo>
                  <a:pt x="8000349" y="15629196"/>
                  <a:pt x="7994223" y="15629101"/>
                  <a:pt x="7989725" y="15631973"/>
                </a:cubicBezTo>
                <a:cubicBezTo>
                  <a:pt x="7980872" y="15637574"/>
                  <a:pt x="7978766" y="15647386"/>
                  <a:pt x="7983025" y="15656576"/>
                </a:cubicBezTo>
                <a:lnTo>
                  <a:pt x="7986375" y="15663852"/>
                </a:lnTo>
                <a:cubicBezTo>
                  <a:pt x="7990347" y="15672468"/>
                  <a:pt x="8003221" y="15675485"/>
                  <a:pt x="8010974" y="15670555"/>
                </a:cubicBezTo>
                <a:cubicBezTo>
                  <a:pt x="8014180" y="15668543"/>
                  <a:pt x="8015520" y="15665528"/>
                  <a:pt x="8016956" y="15662608"/>
                </a:cubicBezTo>
                <a:cubicBezTo>
                  <a:pt x="8018009" y="15662704"/>
                  <a:pt x="8018965" y="15663135"/>
                  <a:pt x="8020018" y="15662990"/>
                </a:cubicBezTo>
                <a:lnTo>
                  <a:pt x="8036673" y="15660980"/>
                </a:lnTo>
                <a:cubicBezTo>
                  <a:pt x="8046818" y="15659736"/>
                  <a:pt x="8055098" y="15651790"/>
                  <a:pt x="8054571" y="15641115"/>
                </a:cubicBezTo>
                <a:cubicBezTo>
                  <a:pt x="8054140" y="15631446"/>
                  <a:pt x="8044952" y="15621968"/>
                  <a:pt x="8034758" y="15623213"/>
                </a:cubicBezTo>
                <a:close/>
                <a:moveTo>
                  <a:pt x="7969768" y="15484684"/>
                </a:moveTo>
                <a:cubicBezTo>
                  <a:pt x="7960053" y="15463669"/>
                  <a:pt x="7927175" y="15478413"/>
                  <a:pt x="7936891" y="15499523"/>
                </a:cubicBezTo>
                <a:cubicBezTo>
                  <a:pt x="7946606" y="15520537"/>
                  <a:pt x="7979483" y="15505793"/>
                  <a:pt x="7969768" y="15484684"/>
                </a:cubicBezTo>
                <a:close/>
                <a:moveTo>
                  <a:pt x="7982834" y="15417477"/>
                </a:moveTo>
                <a:cubicBezTo>
                  <a:pt x="7978861" y="15408909"/>
                  <a:pt x="7968428" y="15403452"/>
                  <a:pt x="7959288" y="15407664"/>
                </a:cubicBezTo>
                <a:lnTo>
                  <a:pt x="7944739" y="15414365"/>
                </a:lnTo>
                <a:cubicBezTo>
                  <a:pt x="7936173" y="15418339"/>
                  <a:pt x="7930717" y="15428870"/>
                  <a:pt x="7934928" y="15437916"/>
                </a:cubicBezTo>
                <a:cubicBezTo>
                  <a:pt x="7938901" y="15446485"/>
                  <a:pt x="7949333" y="15451942"/>
                  <a:pt x="7958474" y="15447730"/>
                </a:cubicBezTo>
                <a:lnTo>
                  <a:pt x="7973023" y="15440980"/>
                </a:lnTo>
                <a:cubicBezTo>
                  <a:pt x="7981589" y="15437055"/>
                  <a:pt x="7987045" y="15426572"/>
                  <a:pt x="7982834" y="15417477"/>
                </a:cubicBezTo>
                <a:close/>
                <a:moveTo>
                  <a:pt x="7927559" y="15604880"/>
                </a:moveTo>
                <a:lnTo>
                  <a:pt x="7928564" y="15613209"/>
                </a:lnTo>
                <a:cubicBezTo>
                  <a:pt x="7929808" y="15623356"/>
                  <a:pt x="7940049" y="15630632"/>
                  <a:pt x="7950004" y="15629244"/>
                </a:cubicBezTo>
                <a:cubicBezTo>
                  <a:pt x="7960293" y="15627760"/>
                  <a:pt x="7967232" y="15617995"/>
                  <a:pt x="7965988" y="15607800"/>
                </a:cubicBezTo>
                <a:lnTo>
                  <a:pt x="7964983" y="15599470"/>
                </a:lnTo>
                <a:cubicBezTo>
                  <a:pt x="7963739" y="15589370"/>
                  <a:pt x="7953497" y="15582047"/>
                  <a:pt x="7943543" y="15583483"/>
                </a:cubicBezTo>
                <a:cubicBezTo>
                  <a:pt x="7933253" y="15584919"/>
                  <a:pt x="7926314" y="15594683"/>
                  <a:pt x="7927559" y="15604880"/>
                </a:cubicBezTo>
                <a:close/>
                <a:moveTo>
                  <a:pt x="8061942" y="15708465"/>
                </a:moveTo>
                <a:lnTo>
                  <a:pt x="8066871" y="15707843"/>
                </a:lnTo>
                <a:cubicBezTo>
                  <a:pt x="8071226" y="15713539"/>
                  <a:pt x="8079313" y="15716650"/>
                  <a:pt x="8086157" y="15715214"/>
                </a:cubicBezTo>
                <a:cubicBezTo>
                  <a:pt x="8096877" y="15712965"/>
                  <a:pt x="8101998" y="15702961"/>
                  <a:pt x="8100753" y="15692813"/>
                </a:cubicBezTo>
                <a:lnTo>
                  <a:pt x="8099748" y="15684483"/>
                </a:lnTo>
                <a:cubicBezTo>
                  <a:pt x="8098504" y="15674335"/>
                  <a:pt x="8086731" y="15667921"/>
                  <a:pt x="8077351" y="15669884"/>
                </a:cubicBezTo>
                <a:cubicBezTo>
                  <a:pt x="8075772" y="15670219"/>
                  <a:pt x="8074528" y="15671032"/>
                  <a:pt x="8073188" y="15671703"/>
                </a:cubicBezTo>
                <a:cubicBezTo>
                  <a:pt x="8070125" y="15670601"/>
                  <a:pt x="8066775" y="15669932"/>
                  <a:pt x="8063138" y="15670363"/>
                </a:cubicBezTo>
                <a:lnTo>
                  <a:pt x="8054811" y="15671368"/>
                </a:lnTo>
                <a:cubicBezTo>
                  <a:pt x="8044952" y="15672565"/>
                  <a:pt x="8037582" y="15684101"/>
                  <a:pt x="8039880" y="15693530"/>
                </a:cubicBezTo>
                <a:cubicBezTo>
                  <a:pt x="8042320" y="15704109"/>
                  <a:pt x="8051413" y="15709758"/>
                  <a:pt x="8061942" y="15708465"/>
                </a:cubicBezTo>
                <a:close/>
                <a:moveTo>
                  <a:pt x="8273231" y="15859200"/>
                </a:moveTo>
                <a:lnTo>
                  <a:pt x="8272226" y="15850872"/>
                </a:lnTo>
                <a:cubicBezTo>
                  <a:pt x="8271412" y="15844075"/>
                  <a:pt x="8265813" y="15839145"/>
                  <a:pt x="8259448" y="15837039"/>
                </a:cubicBezTo>
                <a:cubicBezTo>
                  <a:pt x="8260405" y="15835937"/>
                  <a:pt x="8261937" y="15835697"/>
                  <a:pt x="8262606" y="15834262"/>
                </a:cubicBezTo>
                <a:cubicBezTo>
                  <a:pt x="8266483" y="15826077"/>
                  <a:pt x="8263229" y="15813582"/>
                  <a:pt x="8254040" y="15810233"/>
                </a:cubicBezTo>
                <a:cubicBezTo>
                  <a:pt x="8250498" y="15808940"/>
                  <a:pt x="8246957" y="15807599"/>
                  <a:pt x="8243416" y="15806307"/>
                </a:cubicBezTo>
                <a:cubicBezTo>
                  <a:pt x="8242602" y="15806020"/>
                  <a:pt x="8241836" y="15806402"/>
                  <a:pt x="8241023" y="15806211"/>
                </a:cubicBezTo>
                <a:cubicBezTo>
                  <a:pt x="8240975" y="15805206"/>
                  <a:pt x="8241262" y="15804201"/>
                  <a:pt x="8241023" y="15803244"/>
                </a:cubicBezTo>
                <a:cubicBezTo>
                  <a:pt x="8238582" y="15792713"/>
                  <a:pt x="8229489" y="15786825"/>
                  <a:pt x="8218961" y="15788117"/>
                </a:cubicBezTo>
                <a:lnTo>
                  <a:pt x="8210634" y="15789123"/>
                </a:lnTo>
                <a:cubicBezTo>
                  <a:pt x="8200823" y="15790319"/>
                  <a:pt x="8193261" y="15801664"/>
                  <a:pt x="8195511" y="15811141"/>
                </a:cubicBezTo>
                <a:cubicBezTo>
                  <a:pt x="8197951" y="15821672"/>
                  <a:pt x="8207044" y="15827561"/>
                  <a:pt x="8217573" y="15826268"/>
                </a:cubicBezTo>
                <a:lnTo>
                  <a:pt x="8218434" y="15826172"/>
                </a:lnTo>
                <a:cubicBezTo>
                  <a:pt x="8219487" y="15831726"/>
                  <a:pt x="8222550" y="15836894"/>
                  <a:pt x="8227958" y="15838857"/>
                </a:cubicBezTo>
                <a:lnTo>
                  <a:pt x="8238582" y="15842782"/>
                </a:lnTo>
                <a:cubicBezTo>
                  <a:pt x="8238822" y="15842831"/>
                  <a:pt x="8239060" y="15842734"/>
                  <a:pt x="8239300" y="15842782"/>
                </a:cubicBezTo>
                <a:cubicBezTo>
                  <a:pt x="8236716" y="15846228"/>
                  <a:pt x="8235280" y="15850585"/>
                  <a:pt x="8235232" y="15855180"/>
                </a:cubicBezTo>
                <a:cubicBezTo>
                  <a:pt x="8233414" y="15854701"/>
                  <a:pt x="8231595" y="15854223"/>
                  <a:pt x="8229633" y="15854462"/>
                </a:cubicBezTo>
                <a:lnTo>
                  <a:pt x="8221305" y="15855467"/>
                </a:lnTo>
                <a:cubicBezTo>
                  <a:pt x="8211160" y="15856711"/>
                  <a:pt x="8202833" y="15864562"/>
                  <a:pt x="8203359" y="15875284"/>
                </a:cubicBezTo>
                <a:cubicBezTo>
                  <a:pt x="8203838" y="15884906"/>
                  <a:pt x="8212978" y="15894479"/>
                  <a:pt x="8223172" y="15893234"/>
                </a:cubicBezTo>
                <a:lnTo>
                  <a:pt x="8231500" y="15892229"/>
                </a:lnTo>
                <a:cubicBezTo>
                  <a:pt x="8239013" y="15891321"/>
                  <a:pt x="8245473" y="15886773"/>
                  <a:pt x="8248153" y="15880119"/>
                </a:cubicBezTo>
                <a:cubicBezTo>
                  <a:pt x="8251504" y="15881364"/>
                  <a:pt x="8255045" y="15882081"/>
                  <a:pt x="8258395" y="15881412"/>
                </a:cubicBezTo>
                <a:cubicBezTo>
                  <a:pt x="8269067" y="15879354"/>
                  <a:pt x="8274475" y="15869397"/>
                  <a:pt x="8273231" y="15859200"/>
                </a:cubicBezTo>
                <a:close/>
                <a:moveTo>
                  <a:pt x="8240400" y="15701094"/>
                </a:moveTo>
                <a:cubicBezTo>
                  <a:pt x="8240880" y="15701429"/>
                  <a:pt x="8240927" y="15701429"/>
                  <a:pt x="8241214" y="15701620"/>
                </a:cubicBezTo>
                <a:cubicBezTo>
                  <a:pt x="8241358" y="15701763"/>
                  <a:pt x="8241358" y="15701811"/>
                  <a:pt x="8241453" y="15701908"/>
                </a:cubicBezTo>
                <a:cubicBezTo>
                  <a:pt x="8241453" y="15701908"/>
                  <a:pt x="8241453" y="15701908"/>
                  <a:pt x="8241453" y="15701908"/>
                </a:cubicBezTo>
                <a:cubicBezTo>
                  <a:pt x="8241789" y="15703056"/>
                  <a:pt x="8241980" y="15704206"/>
                  <a:pt x="8242124" y="15705402"/>
                </a:cubicBezTo>
                <a:cubicBezTo>
                  <a:pt x="8243655" y="15715502"/>
                  <a:pt x="8256242" y="15721198"/>
                  <a:pt x="8265286" y="15718757"/>
                </a:cubicBezTo>
                <a:cubicBezTo>
                  <a:pt x="8276055" y="15715837"/>
                  <a:pt x="8280170" y="15705737"/>
                  <a:pt x="8278639" y="15695588"/>
                </a:cubicBezTo>
                <a:cubicBezTo>
                  <a:pt x="8276868" y="15683957"/>
                  <a:pt x="8269402" y="15674719"/>
                  <a:pt x="8259639" y="15668591"/>
                </a:cubicBezTo>
                <a:cubicBezTo>
                  <a:pt x="8251264" y="15663326"/>
                  <a:pt x="8238438" y="15666390"/>
                  <a:pt x="8233749" y="15675245"/>
                </a:cubicBezTo>
                <a:cubicBezTo>
                  <a:pt x="8228820" y="15684435"/>
                  <a:pt x="8231451" y="15695445"/>
                  <a:pt x="8240400" y="15701094"/>
                </a:cubicBezTo>
                <a:close/>
                <a:moveTo>
                  <a:pt x="8305295" y="15818178"/>
                </a:moveTo>
                <a:cubicBezTo>
                  <a:pt x="8313861" y="15814205"/>
                  <a:pt x="8317594" y="15801951"/>
                  <a:pt x="8312857" y="15793861"/>
                </a:cubicBezTo>
                <a:cubicBezTo>
                  <a:pt x="8310272" y="15789410"/>
                  <a:pt x="8306396" y="15786442"/>
                  <a:pt x="8302041" y="15785149"/>
                </a:cubicBezTo>
                <a:cubicBezTo>
                  <a:pt x="8298260" y="15781369"/>
                  <a:pt x="8293235" y="15779022"/>
                  <a:pt x="8287588" y="15779788"/>
                </a:cubicBezTo>
                <a:cubicBezTo>
                  <a:pt x="8277729" y="15781081"/>
                  <a:pt x="8269115" y="15789745"/>
                  <a:pt x="8270407" y="15800276"/>
                </a:cubicBezTo>
                <a:lnTo>
                  <a:pt x="8271412" y="15808605"/>
                </a:lnTo>
                <a:cubicBezTo>
                  <a:pt x="8272609" y="15818418"/>
                  <a:pt x="8281510" y="15827178"/>
                  <a:pt x="8291895" y="15825789"/>
                </a:cubicBezTo>
                <a:cubicBezTo>
                  <a:pt x="8297112" y="15825120"/>
                  <a:pt x="8301850" y="15822295"/>
                  <a:pt x="8305104" y="15818323"/>
                </a:cubicBezTo>
                <a:lnTo>
                  <a:pt x="8305295" y="15818178"/>
                </a:lnTo>
                <a:close/>
                <a:moveTo>
                  <a:pt x="8303764" y="15316716"/>
                </a:moveTo>
                <a:cubicBezTo>
                  <a:pt x="8302615" y="15316716"/>
                  <a:pt x="8301562" y="15316571"/>
                  <a:pt x="8300510" y="15316476"/>
                </a:cubicBezTo>
                <a:cubicBezTo>
                  <a:pt x="8300461" y="15316428"/>
                  <a:pt x="8300461" y="15316428"/>
                  <a:pt x="8300414" y="15316380"/>
                </a:cubicBezTo>
                <a:cubicBezTo>
                  <a:pt x="8300366" y="15316285"/>
                  <a:pt x="8300270" y="15316189"/>
                  <a:pt x="8300222" y="15316094"/>
                </a:cubicBezTo>
                <a:cubicBezTo>
                  <a:pt x="8300174" y="15315949"/>
                  <a:pt x="8299983" y="15315471"/>
                  <a:pt x="8299504" y="15314610"/>
                </a:cubicBezTo>
                <a:cubicBezTo>
                  <a:pt x="8295388" y="15305754"/>
                  <a:pt x="8284812" y="15301350"/>
                  <a:pt x="8275767" y="15305323"/>
                </a:cubicBezTo>
                <a:cubicBezTo>
                  <a:pt x="8266962" y="15309200"/>
                  <a:pt x="8262367" y="15320210"/>
                  <a:pt x="8266483" y="15329066"/>
                </a:cubicBezTo>
                <a:cubicBezTo>
                  <a:pt x="8272657" y="15342372"/>
                  <a:pt x="8284429" y="15352377"/>
                  <a:pt x="8299600" y="15352520"/>
                </a:cubicBezTo>
                <a:cubicBezTo>
                  <a:pt x="8309028" y="15352617"/>
                  <a:pt x="8318839" y="15347159"/>
                  <a:pt x="8319604" y="15336677"/>
                </a:cubicBezTo>
                <a:cubicBezTo>
                  <a:pt x="8320226" y="15327821"/>
                  <a:pt x="8313861" y="15316811"/>
                  <a:pt x="8303764" y="15316716"/>
                </a:cubicBezTo>
                <a:close/>
                <a:moveTo>
                  <a:pt x="8308454" y="15163826"/>
                </a:moveTo>
                <a:cubicBezTo>
                  <a:pt x="8310224" y="15173399"/>
                  <a:pt x="8321950" y="15178760"/>
                  <a:pt x="8330707" y="15176271"/>
                </a:cubicBezTo>
                <a:cubicBezTo>
                  <a:pt x="8340805" y="15173447"/>
                  <a:pt x="8344969" y="15163635"/>
                  <a:pt x="8343150" y="15154013"/>
                </a:cubicBezTo>
                <a:lnTo>
                  <a:pt x="8341667" y="15146114"/>
                </a:lnTo>
                <a:cubicBezTo>
                  <a:pt x="8339848" y="15136541"/>
                  <a:pt x="8328170" y="15131180"/>
                  <a:pt x="8319413" y="15133669"/>
                </a:cubicBezTo>
                <a:cubicBezTo>
                  <a:pt x="8309363" y="15136541"/>
                  <a:pt x="8305152" y="15146354"/>
                  <a:pt x="8306970" y="15155928"/>
                </a:cubicBezTo>
                <a:lnTo>
                  <a:pt x="8308454" y="15163826"/>
                </a:lnTo>
                <a:close/>
                <a:moveTo>
                  <a:pt x="8300557" y="15623835"/>
                </a:moveTo>
                <a:cubicBezTo>
                  <a:pt x="8310272" y="15644849"/>
                  <a:pt x="8343150" y="15630106"/>
                  <a:pt x="8333435" y="15608996"/>
                </a:cubicBezTo>
                <a:cubicBezTo>
                  <a:pt x="8323720" y="15587934"/>
                  <a:pt x="8290794" y="15602725"/>
                  <a:pt x="8300557" y="15623835"/>
                </a:cubicBezTo>
                <a:close/>
                <a:moveTo>
                  <a:pt x="8297255" y="15667443"/>
                </a:moveTo>
                <a:cubicBezTo>
                  <a:pt x="8288688" y="15671416"/>
                  <a:pt x="8283233" y="15681899"/>
                  <a:pt x="8287444" y="15690994"/>
                </a:cubicBezTo>
                <a:cubicBezTo>
                  <a:pt x="8291417" y="15699562"/>
                  <a:pt x="8301850" y="15705019"/>
                  <a:pt x="8310990" y="15700806"/>
                </a:cubicBezTo>
                <a:lnTo>
                  <a:pt x="8325539" y="15694106"/>
                </a:lnTo>
                <a:cubicBezTo>
                  <a:pt x="8334057" y="15690132"/>
                  <a:pt x="8339561" y="15679601"/>
                  <a:pt x="8335301" y="15670555"/>
                </a:cubicBezTo>
                <a:cubicBezTo>
                  <a:pt x="8331330" y="15661985"/>
                  <a:pt x="8320897" y="15656529"/>
                  <a:pt x="8311756" y="15660741"/>
                </a:cubicBezTo>
                <a:lnTo>
                  <a:pt x="8297255" y="15667443"/>
                </a:lnTo>
                <a:close/>
                <a:moveTo>
                  <a:pt x="8345687" y="15821146"/>
                </a:moveTo>
                <a:lnTo>
                  <a:pt x="8342336" y="15813870"/>
                </a:lnTo>
                <a:cubicBezTo>
                  <a:pt x="8338365" y="15805302"/>
                  <a:pt x="8325539" y="15802143"/>
                  <a:pt x="8317786" y="15807025"/>
                </a:cubicBezTo>
                <a:cubicBezTo>
                  <a:pt x="8308932" y="15812577"/>
                  <a:pt x="8306731" y="15822391"/>
                  <a:pt x="8310942" y="15831581"/>
                </a:cubicBezTo>
                <a:lnTo>
                  <a:pt x="8314292" y="15838857"/>
                </a:lnTo>
                <a:cubicBezTo>
                  <a:pt x="8318264" y="15847425"/>
                  <a:pt x="8331090" y="15850585"/>
                  <a:pt x="8338843" y="15845703"/>
                </a:cubicBezTo>
                <a:cubicBezTo>
                  <a:pt x="8347696" y="15840150"/>
                  <a:pt x="8349898" y="15830290"/>
                  <a:pt x="8345687" y="15821146"/>
                </a:cubicBezTo>
                <a:close/>
                <a:moveTo>
                  <a:pt x="8388231" y="15785246"/>
                </a:moveTo>
                <a:cubicBezTo>
                  <a:pt x="8378516" y="15764232"/>
                  <a:pt x="8347745" y="15783043"/>
                  <a:pt x="8357363" y="15803913"/>
                </a:cubicBezTo>
                <a:cubicBezTo>
                  <a:pt x="8367079" y="15824927"/>
                  <a:pt x="8397851" y="15806116"/>
                  <a:pt x="8388231" y="15785246"/>
                </a:cubicBezTo>
                <a:close/>
                <a:moveTo>
                  <a:pt x="8401727" y="15699850"/>
                </a:moveTo>
                <a:lnTo>
                  <a:pt x="8398377" y="15692573"/>
                </a:lnTo>
                <a:cubicBezTo>
                  <a:pt x="8394884" y="15684962"/>
                  <a:pt x="8385121" y="15682616"/>
                  <a:pt x="8377416" y="15684914"/>
                </a:cubicBezTo>
                <a:cubicBezTo>
                  <a:pt x="8365834" y="15685249"/>
                  <a:pt x="8354253" y="15696259"/>
                  <a:pt x="8360570" y="15709950"/>
                </a:cubicBezTo>
                <a:cubicBezTo>
                  <a:pt x="8363107" y="15715502"/>
                  <a:pt x="8367318" y="15718422"/>
                  <a:pt x="8371865" y="15719522"/>
                </a:cubicBezTo>
                <a:cubicBezTo>
                  <a:pt x="8376698" y="15726942"/>
                  <a:pt x="8388040" y="15728809"/>
                  <a:pt x="8395362" y="15724501"/>
                </a:cubicBezTo>
                <a:cubicBezTo>
                  <a:pt x="8404407" y="15719188"/>
                  <a:pt x="8405842" y="15708705"/>
                  <a:pt x="8401727" y="15699850"/>
                </a:cubicBezTo>
                <a:close/>
                <a:moveTo>
                  <a:pt x="8408188" y="15465536"/>
                </a:moveTo>
                <a:cubicBezTo>
                  <a:pt x="8403162" y="15455484"/>
                  <a:pt x="8393687" y="15449309"/>
                  <a:pt x="8383063" y="15446580"/>
                </a:cubicBezTo>
                <a:cubicBezTo>
                  <a:pt x="8373922" y="15444236"/>
                  <a:pt x="8363202" y="15450793"/>
                  <a:pt x="8361479" y="15460175"/>
                </a:cubicBezTo>
                <a:cubicBezTo>
                  <a:pt x="8359709" y="15470037"/>
                  <a:pt x="8365308" y="15479227"/>
                  <a:pt x="8375071" y="15481764"/>
                </a:cubicBezTo>
                <a:cubicBezTo>
                  <a:pt x="8375598" y="15481907"/>
                  <a:pt x="8375645" y="15481907"/>
                  <a:pt x="8375932" y="15481955"/>
                </a:cubicBezTo>
                <a:cubicBezTo>
                  <a:pt x="8376076" y="15482050"/>
                  <a:pt x="8376123" y="15482050"/>
                  <a:pt x="8376267" y="15482147"/>
                </a:cubicBezTo>
                <a:lnTo>
                  <a:pt x="8376267" y="15482147"/>
                </a:lnTo>
                <a:cubicBezTo>
                  <a:pt x="8376889" y="15483104"/>
                  <a:pt x="8377416" y="15484109"/>
                  <a:pt x="8377894" y="15485114"/>
                </a:cubicBezTo>
                <a:cubicBezTo>
                  <a:pt x="8382249" y="15493826"/>
                  <a:pt x="8395314" y="15495310"/>
                  <a:pt x="8402828" y="15490428"/>
                </a:cubicBezTo>
                <a:cubicBezTo>
                  <a:pt x="8411777" y="15484684"/>
                  <a:pt x="8412542" y="15474296"/>
                  <a:pt x="8408188" y="15465536"/>
                </a:cubicBezTo>
                <a:close/>
                <a:moveTo>
                  <a:pt x="8405555" y="15574243"/>
                </a:moveTo>
                <a:cubicBezTo>
                  <a:pt x="8400244" y="15565388"/>
                  <a:pt x="8390289" y="15562707"/>
                  <a:pt x="8381101" y="15566969"/>
                </a:cubicBezTo>
                <a:lnTo>
                  <a:pt x="8373827" y="15570320"/>
                </a:lnTo>
                <a:cubicBezTo>
                  <a:pt x="8365260" y="15574292"/>
                  <a:pt x="8361767" y="15586786"/>
                  <a:pt x="8366552" y="15594779"/>
                </a:cubicBezTo>
                <a:cubicBezTo>
                  <a:pt x="8371865" y="15603587"/>
                  <a:pt x="8381818" y="15606315"/>
                  <a:pt x="8391007" y="15602056"/>
                </a:cubicBezTo>
                <a:lnTo>
                  <a:pt x="8398282" y="15598705"/>
                </a:lnTo>
                <a:cubicBezTo>
                  <a:pt x="8406848" y="15594683"/>
                  <a:pt x="8410389" y="15582238"/>
                  <a:pt x="8405555" y="15574243"/>
                </a:cubicBezTo>
                <a:close/>
                <a:moveTo>
                  <a:pt x="8451163" y="15615602"/>
                </a:moveTo>
                <a:lnTo>
                  <a:pt x="8447813" y="15608326"/>
                </a:lnTo>
                <a:cubicBezTo>
                  <a:pt x="8443746" y="15599470"/>
                  <a:pt x="8431302" y="15596886"/>
                  <a:pt x="8423262" y="15601385"/>
                </a:cubicBezTo>
                <a:cubicBezTo>
                  <a:pt x="8415175" y="15605933"/>
                  <a:pt x="8412973" y="15614885"/>
                  <a:pt x="8415558" y="15623118"/>
                </a:cubicBezTo>
                <a:cubicBezTo>
                  <a:pt x="8413739" y="15623213"/>
                  <a:pt x="8411968" y="15623309"/>
                  <a:pt x="8410246" y="15624123"/>
                </a:cubicBezTo>
                <a:lnTo>
                  <a:pt x="8402971" y="15627472"/>
                </a:lnTo>
                <a:cubicBezTo>
                  <a:pt x="8394118" y="15631542"/>
                  <a:pt x="8388853" y="15641115"/>
                  <a:pt x="8392443" y="15650689"/>
                </a:cubicBezTo>
                <a:cubicBezTo>
                  <a:pt x="8395697" y="15659305"/>
                  <a:pt x="8406800" y="15665288"/>
                  <a:pt x="8415653" y="15661172"/>
                </a:cubicBezTo>
                <a:lnTo>
                  <a:pt x="8422928" y="15657821"/>
                </a:lnTo>
                <a:cubicBezTo>
                  <a:pt x="8429484" y="15654806"/>
                  <a:pt x="8434031" y="15648774"/>
                  <a:pt x="8434509" y="15641929"/>
                </a:cubicBezTo>
                <a:cubicBezTo>
                  <a:pt x="8437907" y="15642073"/>
                  <a:pt x="8441304" y="15641737"/>
                  <a:pt x="8444177" y="15640110"/>
                </a:cubicBezTo>
                <a:cubicBezTo>
                  <a:pt x="8453269" y="15635131"/>
                  <a:pt x="8455231" y="15624505"/>
                  <a:pt x="8451163" y="15615602"/>
                </a:cubicBezTo>
                <a:close/>
                <a:moveTo>
                  <a:pt x="8402780" y="15140227"/>
                </a:moveTo>
                <a:cubicBezTo>
                  <a:pt x="8402780" y="15141711"/>
                  <a:pt x="8402588" y="15143147"/>
                  <a:pt x="8402540" y="15144583"/>
                </a:cubicBezTo>
                <a:cubicBezTo>
                  <a:pt x="8402493" y="15144823"/>
                  <a:pt x="8402493" y="15144918"/>
                  <a:pt x="8402493" y="15145109"/>
                </a:cubicBezTo>
                <a:cubicBezTo>
                  <a:pt x="8402397" y="15145588"/>
                  <a:pt x="8402253" y="15146019"/>
                  <a:pt x="8402110" y="15146498"/>
                </a:cubicBezTo>
                <a:cubicBezTo>
                  <a:pt x="8395889" y="15153056"/>
                  <a:pt x="8396080" y="15164209"/>
                  <a:pt x="8402158" y="15170718"/>
                </a:cubicBezTo>
                <a:cubicBezTo>
                  <a:pt x="8409097" y="15178138"/>
                  <a:pt x="8420200" y="15177898"/>
                  <a:pt x="8427666" y="15171580"/>
                </a:cubicBezTo>
                <a:cubicBezTo>
                  <a:pt x="8428431" y="15170910"/>
                  <a:pt x="8428958" y="15170096"/>
                  <a:pt x="8429675" y="15169379"/>
                </a:cubicBezTo>
                <a:cubicBezTo>
                  <a:pt x="8434557" y="15172203"/>
                  <a:pt x="8440826" y="15172777"/>
                  <a:pt x="8445899" y="15170575"/>
                </a:cubicBezTo>
                <a:cubicBezTo>
                  <a:pt x="8443075" y="15173639"/>
                  <a:pt x="8441592" y="15178043"/>
                  <a:pt x="8442693" y="15183739"/>
                </a:cubicBezTo>
                <a:cubicBezTo>
                  <a:pt x="8446904" y="15206285"/>
                  <a:pt x="8482941" y="15204130"/>
                  <a:pt x="8478634" y="15181346"/>
                </a:cubicBezTo>
                <a:cubicBezTo>
                  <a:pt x="8475954" y="15166938"/>
                  <a:pt x="8460256" y="15162677"/>
                  <a:pt x="8450397" y="15167367"/>
                </a:cubicBezTo>
                <a:cubicBezTo>
                  <a:pt x="8456619" y="15161863"/>
                  <a:pt x="8458533" y="15153582"/>
                  <a:pt x="8454944" y="15145588"/>
                </a:cubicBezTo>
                <a:cubicBezTo>
                  <a:pt x="8450350" y="15135249"/>
                  <a:pt x="8443506" y="15123473"/>
                  <a:pt x="8432451" y="15119070"/>
                </a:cubicBezTo>
                <a:cubicBezTo>
                  <a:pt x="8431207" y="15118160"/>
                  <a:pt x="8429915" y="15117395"/>
                  <a:pt x="8428479" y="15116724"/>
                </a:cubicBezTo>
                <a:cubicBezTo>
                  <a:pt x="8421635" y="15113564"/>
                  <a:pt x="8413691" y="15114474"/>
                  <a:pt x="8408044" y="15119787"/>
                </a:cubicBezTo>
                <a:cubicBezTo>
                  <a:pt x="8402397" y="15125100"/>
                  <a:pt x="8402349" y="15131372"/>
                  <a:pt x="8402875" y="15138456"/>
                </a:cubicBezTo>
                <a:cubicBezTo>
                  <a:pt x="8402493" y="15132951"/>
                  <a:pt x="8402828" y="15139126"/>
                  <a:pt x="8402780" y="15140227"/>
                </a:cubicBezTo>
                <a:close/>
                <a:moveTo>
                  <a:pt x="8492177" y="15326480"/>
                </a:moveTo>
                <a:cubicBezTo>
                  <a:pt x="8489066" y="15324375"/>
                  <a:pt x="8485956" y="15322220"/>
                  <a:pt x="8482845" y="15320066"/>
                </a:cubicBezTo>
                <a:cubicBezTo>
                  <a:pt x="8474805" y="15314561"/>
                  <a:pt x="8463175" y="15317147"/>
                  <a:pt x="8457863" y="15325189"/>
                </a:cubicBezTo>
                <a:cubicBezTo>
                  <a:pt x="8452408" y="15333469"/>
                  <a:pt x="8454896" y="15344670"/>
                  <a:pt x="8462984" y="15350174"/>
                </a:cubicBezTo>
                <a:cubicBezTo>
                  <a:pt x="8466095" y="15352281"/>
                  <a:pt x="8469206" y="15354436"/>
                  <a:pt x="8472316" y="15356589"/>
                </a:cubicBezTo>
                <a:cubicBezTo>
                  <a:pt x="8480356" y="15362095"/>
                  <a:pt x="8491985" y="15359509"/>
                  <a:pt x="8497298" y="15351467"/>
                </a:cubicBezTo>
                <a:cubicBezTo>
                  <a:pt x="8502754" y="15343186"/>
                  <a:pt x="8500265" y="15331986"/>
                  <a:pt x="8492177" y="15326480"/>
                </a:cubicBezTo>
                <a:close/>
                <a:moveTo>
                  <a:pt x="8498638" y="15393782"/>
                </a:moveTo>
                <a:lnTo>
                  <a:pt x="8495288" y="15386506"/>
                </a:lnTo>
                <a:cubicBezTo>
                  <a:pt x="8491220" y="15377651"/>
                  <a:pt x="8482797" y="15371572"/>
                  <a:pt x="8472652" y="15374731"/>
                </a:cubicBezTo>
                <a:cubicBezTo>
                  <a:pt x="8464276" y="15377364"/>
                  <a:pt x="8456763" y="15388469"/>
                  <a:pt x="8460879" y="15397373"/>
                </a:cubicBezTo>
                <a:lnTo>
                  <a:pt x="8464228" y="15404648"/>
                </a:lnTo>
                <a:cubicBezTo>
                  <a:pt x="8468296" y="15413505"/>
                  <a:pt x="8476672" y="15419583"/>
                  <a:pt x="8486817" y="15416424"/>
                </a:cubicBezTo>
                <a:cubicBezTo>
                  <a:pt x="8495192" y="15413791"/>
                  <a:pt x="8502705" y="15402686"/>
                  <a:pt x="8498638" y="15393782"/>
                </a:cubicBezTo>
                <a:close/>
                <a:moveTo>
                  <a:pt x="8493134" y="15258173"/>
                </a:moveTo>
                <a:cubicBezTo>
                  <a:pt x="8488875" y="15235388"/>
                  <a:pt x="8453317" y="15241515"/>
                  <a:pt x="8457624" y="15264396"/>
                </a:cubicBezTo>
                <a:cubicBezTo>
                  <a:pt x="8461883" y="15287181"/>
                  <a:pt x="8497441" y="15281053"/>
                  <a:pt x="8493134" y="15258173"/>
                </a:cubicBezTo>
                <a:close/>
                <a:moveTo>
                  <a:pt x="8467866" y="15556198"/>
                </a:moveTo>
                <a:lnTo>
                  <a:pt x="8464515" y="15548922"/>
                </a:lnTo>
                <a:cubicBezTo>
                  <a:pt x="8460543" y="15540354"/>
                  <a:pt x="8449919" y="15534993"/>
                  <a:pt x="8440922" y="15539301"/>
                </a:cubicBezTo>
                <a:cubicBezTo>
                  <a:pt x="8432355" y="15543369"/>
                  <a:pt x="8427044" y="15553757"/>
                  <a:pt x="8431302" y="15562899"/>
                </a:cubicBezTo>
                <a:lnTo>
                  <a:pt x="8434653" y="15570175"/>
                </a:lnTo>
                <a:cubicBezTo>
                  <a:pt x="8438577" y="15578696"/>
                  <a:pt x="8449249" y="15584057"/>
                  <a:pt x="8458246" y="15579797"/>
                </a:cubicBezTo>
                <a:cubicBezTo>
                  <a:pt x="8466813" y="15575728"/>
                  <a:pt x="8472125" y="15565388"/>
                  <a:pt x="8467866" y="15556198"/>
                </a:cubicBezTo>
                <a:close/>
                <a:moveTo>
                  <a:pt x="8471120" y="15505122"/>
                </a:moveTo>
                <a:lnTo>
                  <a:pt x="8481744" y="15509048"/>
                </a:lnTo>
                <a:cubicBezTo>
                  <a:pt x="8490885" y="15512399"/>
                  <a:pt x="8501365" y="15509575"/>
                  <a:pt x="8505672" y="15500240"/>
                </a:cubicBezTo>
                <a:cubicBezTo>
                  <a:pt x="8506390" y="15498709"/>
                  <a:pt x="8506725" y="15497081"/>
                  <a:pt x="8506965" y="15495358"/>
                </a:cubicBezTo>
                <a:cubicBezTo>
                  <a:pt x="8507539" y="15495167"/>
                  <a:pt x="8508065" y="15495022"/>
                  <a:pt x="8508640" y="15494784"/>
                </a:cubicBezTo>
                <a:lnTo>
                  <a:pt x="8515914" y="15491433"/>
                </a:lnTo>
                <a:cubicBezTo>
                  <a:pt x="8524481" y="15487460"/>
                  <a:pt x="8528501" y="15475493"/>
                  <a:pt x="8523858" y="15467211"/>
                </a:cubicBezTo>
                <a:cubicBezTo>
                  <a:pt x="8518881" y="15458404"/>
                  <a:pt x="8508831" y="15455053"/>
                  <a:pt x="8499643" y="15459266"/>
                </a:cubicBezTo>
                <a:lnTo>
                  <a:pt x="8492368" y="15462617"/>
                </a:lnTo>
                <a:cubicBezTo>
                  <a:pt x="8488540" y="15464388"/>
                  <a:pt x="8485668" y="15467834"/>
                  <a:pt x="8484041" y="15471759"/>
                </a:cubicBezTo>
                <a:cubicBezTo>
                  <a:pt x="8475475" y="15469606"/>
                  <a:pt x="8466286" y="15472621"/>
                  <a:pt x="8462362" y="15481188"/>
                </a:cubicBezTo>
                <a:cubicBezTo>
                  <a:pt x="8458437" y="15489518"/>
                  <a:pt x="8461932" y="15501773"/>
                  <a:pt x="8471120" y="15505122"/>
                </a:cubicBezTo>
                <a:close/>
                <a:moveTo>
                  <a:pt x="8705763" y="15491912"/>
                </a:moveTo>
                <a:lnTo>
                  <a:pt x="8709831" y="15490045"/>
                </a:lnTo>
                <a:cubicBezTo>
                  <a:pt x="8718685" y="15485976"/>
                  <a:pt x="8721604" y="15473865"/>
                  <a:pt x="8717202" y="15465632"/>
                </a:cubicBezTo>
                <a:cubicBezTo>
                  <a:pt x="8712368" y="15456634"/>
                  <a:pt x="8701648" y="15454191"/>
                  <a:pt x="8692794" y="15458261"/>
                </a:cubicBezTo>
                <a:lnTo>
                  <a:pt x="8678245" y="15464962"/>
                </a:lnTo>
                <a:cubicBezTo>
                  <a:pt x="8674896" y="15466494"/>
                  <a:pt x="8672742" y="15469366"/>
                  <a:pt x="8671163" y="15472524"/>
                </a:cubicBezTo>
                <a:cubicBezTo>
                  <a:pt x="8664702" y="15472764"/>
                  <a:pt x="8658672" y="15475781"/>
                  <a:pt x="8655561" y="15482290"/>
                </a:cubicBezTo>
                <a:cubicBezTo>
                  <a:pt x="8651685" y="15490475"/>
                  <a:pt x="8654939" y="15502921"/>
                  <a:pt x="8664128" y="15506320"/>
                </a:cubicBezTo>
                <a:lnTo>
                  <a:pt x="8674752" y="15510245"/>
                </a:lnTo>
                <a:cubicBezTo>
                  <a:pt x="8675135" y="15510389"/>
                  <a:pt x="8675565" y="15510340"/>
                  <a:pt x="8675948" y="15510485"/>
                </a:cubicBezTo>
                <a:cubicBezTo>
                  <a:pt x="8674943" y="15516324"/>
                  <a:pt x="8676427" y="15522738"/>
                  <a:pt x="8680495" y="15526807"/>
                </a:cubicBezTo>
                <a:cubicBezTo>
                  <a:pt x="8686477" y="15532838"/>
                  <a:pt x="8694756" y="15533078"/>
                  <a:pt x="8701696" y="15529487"/>
                </a:cubicBezTo>
                <a:cubicBezTo>
                  <a:pt x="8707151" y="15533030"/>
                  <a:pt x="8713900" y="15533892"/>
                  <a:pt x="8720216" y="15530254"/>
                </a:cubicBezTo>
                <a:cubicBezTo>
                  <a:pt x="8728065" y="15525753"/>
                  <a:pt x="8732468" y="15513595"/>
                  <a:pt x="8726820" y="15505650"/>
                </a:cubicBezTo>
                <a:cubicBezTo>
                  <a:pt x="8721700" y="15498422"/>
                  <a:pt x="8714809" y="15492869"/>
                  <a:pt x="8705763" y="15491912"/>
                </a:cubicBezTo>
                <a:close/>
                <a:moveTo>
                  <a:pt x="8700499" y="15544088"/>
                </a:moveTo>
                <a:cubicBezTo>
                  <a:pt x="8690784" y="15523026"/>
                  <a:pt x="8658912" y="15539923"/>
                  <a:pt x="8668626" y="15560937"/>
                </a:cubicBezTo>
                <a:cubicBezTo>
                  <a:pt x="8678389" y="15581999"/>
                  <a:pt x="8710214" y="15565102"/>
                  <a:pt x="8700499" y="15544088"/>
                </a:cubicBezTo>
                <a:close/>
                <a:moveTo>
                  <a:pt x="8693895" y="15367742"/>
                </a:moveTo>
                <a:lnTo>
                  <a:pt x="8683271" y="15363817"/>
                </a:lnTo>
                <a:cubicBezTo>
                  <a:pt x="8675996" y="15361136"/>
                  <a:pt x="8667908" y="15362334"/>
                  <a:pt x="8662692" y="15367647"/>
                </a:cubicBezTo>
                <a:cubicBezTo>
                  <a:pt x="8659677" y="15367982"/>
                  <a:pt x="8656614" y="15368795"/>
                  <a:pt x="8653695" y="15370376"/>
                </a:cubicBezTo>
                <a:cubicBezTo>
                  <a:pt x="8645416" y="15374827"/>
                  <a:pt x="8640008" y="15385070"/>
                  <a:pt x="8644650" y="15394213"/>
                </a:cubicBezTo>
                <a:cubicBezTo>
                  <a:pt x="8647617" y="15400149"/>
                  <a:pt x="8654078" y="15404601"/>
                  <a:pt x="8660730" y="15404936"/>
                </a:cubicBezTo>
                <a:cubicBezTo>
                  <a:pt x="8665946" y="15408813"/>
                  <a:pt x="8673316" y="15410106"/>
                  <a:pt x="8679107" y="15407185"/>
                </a:cubicBezTo>
                <a:cubicBezTo>
                  <a:pt x="8681835" y="15405846"/>
                  <a:pt x="8683892" y="15403882"/>
                  <a:pt x="8685568" y="15401729"/>
                </a:cubicBezTo>
                <a:cubicBezTo>
                  <a:pt x="8692555" y="15401967"/>
                  <a:pt x="8699255" y="15398761"/>
                  <a:pt x="8702557" y="15391724"/>
                </a:cubicBezTo>
                <a:cubicBezTo>
                  <a:pt x="8706385" y="15383491"/>
                  <a:pt x="8703083" y="15371141"/>
                  <a:pt x="8693895" y="15367742"/>
                </a:cubicBezTo>
                <a:close/>
                <a:moveTo>
                  <a:pt x="8691645" y="15246542"/>
                </a:moveTo>
                <a:cubicBezTo>
                  <a:pt x="8688200" y="15236537"/>
                  <a:pt x="8679203" y="15232516"/>
                  <a:pt x="8669248" y="15234383"/>
                </a:cubicBezTo>
                <a:lnTo>
                  <a:pt x="8661352" y="15235866"/>
                </a:lnTo>
                <a:cubicBezTo>
                  <a:pt x="8652068" y="15237638"/>
                  <a:pt x="8646229" y="15249700"/>
                  <a:pt x="8649148" y="15258269"/>
                </a:cubicBezTo>
                <a:cubicBezTo>
                  <a:pt x="8652594" y="15268273"/>
                  <a:pt x="8661592" y="15272342"/>
                  <a:pt x="8671546" y="15270476"/>
                </a:cubicBezTo>
                <a:lnTo>
                  <a:pt x="8679442" y="15268991"/>
                </a:lnTo>
                <a:cubicBezTo>
                  <a:pt x="8688774" y="15267221"/>
                  <a:pt x="8694613" y="15255158"/>
                  <a:pt x="8691645" y="15246542"/>
                </a:cubicBezTo>
                <a:close/>
                <a:moveTo>
                  <a:pt x="8690067" y="15150615"/>
                </a:moveTo>
                <a:lnTo>
                  <a:pt x="8688583" y="15142716"/>
                </a:lnTo>
                <a:cubicBezTo>
                  <a:pt x="8686860" y="15133478"/>
                  <a:pt x="8676667" y="15126298"/>
                  <a:pt x="8667334" y="15128643"/>
                </a:cubicBezTo>
                <a:cubicBezTo>
                  <a:pt x="8657715" y="15131037"/>
                  <a:pt x="8651398" y="15139987"/>
                  <a:pt x="8653264" y="15149896"/>
                </a:cubicBezTo>
                <a:lnTo>
                  <a:pt x="8654748" y="15157795"/>
                </a:lnTo>
                <a:cubicBezTo>
                  <a:pt x="8656470" y="15167033"/>
                  <a:pt x="8666665" y="15174213"/>
                  <a:pt x="8675996" y="15171868"/>
                </a:cubicBezTo>
                <a:cubicBezTo>
                  <a:pt x="8685616" y="15169474"/>
                  <a:pt x="8691933" y="15160523"/>
                  <a:pt x="8690067" y="15150615"/>
                </a:cubicBezTo>
                <a:close/>
                <a:moveTo>
                  <a:pt x="8661639" y="15042242"/>
                </a:moveTo>
                <a:cubicBezTo>
                  <a:pt x="8657380" y="15019409"/>
                  <a:pt x="8621870" y="15025727"/>
                  <a:pt x="8626130" y="15048560"/>
                </a:cubicBezTo>
                <a:cubicBezTo>
                  <a:pt x="8630388" y="15071394"/>
                  <a:pt x="8665899" y="15065074"/>
                  <a:pt x="8661639" y="15042242"/>
                </a:cubicBezTo>
                <a:close/>
                <a:moveTo>
                  <a:pt x="8599617" y="15247164"/>
                </a:moveTo>
                <a:cubicBezTo>
                  <a:pt x="8593204" y="15239409"/>
                  <a:pt x="8585020" y="15232708"/>
                  <a:pt x="8576453" y="15233139"/>
                </a:cubicBezTo>
                <a:cubicBezTo>
                  <a:pt x="8564298" y="15233808"/>
                  <a:pt x="8549127" y="15240367"/>
                  <a:pt x="8543145" y="15251472"/>
                </a:cubicBezTo>
                <a:cubicBezTo>
                  <a:pt x="8531563" y="15244914"/>
                  <a:pt x="8512564" y="15253003"/>
                  <a:pt x="8515771" y="15270093"/>
                </a:cubicBezTo>
                <a:cubicBezTo>
                  <a:pt x="8518403" y="15284165"/>
                  <a:pt x="8532951" y="15286990"/>
                  <a:pt x="8542667" y="15281676"/>
                </a:cubicBezTo>
                <a:cubicBezTo>
                  <a:pt x="8542714" y="15281915"/>
                  <a:pt x="8542762" y="15282155"/>
                  <a:pt x="8542810" y="15282394"/>
                </a:cubicBezTo>
                <a:cubicBezTo>
                  <a:pt x="8538455" y="15286559"/>
                  <a:pt x="8536301" y="15292638"/>
                  <a:pt x="8537545" y="15299197"/>
                </a:cubicBezTo>
                <a:lnTo>
                  <a:pt x="8540513" y="15314944"/>
                </a:lnTo>
                <a:cubicBezTo>
                  <a:pt x="8541805" y="15321789"/>
                  <a:pt x="8547931" y="15327199"/>
                  <a:pt x="8554726" y="15328683"/>
                </a:cubicBezTo>
                <a:cubicBezTo>
                  <a:pt x="8546160" y="15331458"/>
                  <a:pt x="8540034" y="15339405"/>
                  <a:pt x="8544867" y="15349840"/>
                </a:cubicBezTo>
                <a:cubicBezTo>
                  <a:pt x="8545538" y="15351324"/>
                  <a:pt x="8546638" y="15352138"/>
                  <a:pt x="8547547" y="15353334"/>
                </a:cubicBezTo>
                <a:cubicBezTo>
                  <a:pt x="8546638" y="15354387"/>
                  <a:pt x="8545633" y="15355297"/>
                  <a:pt x="8544963" y="15356637"/>
                </a:cubicBezTo>
                <a:cubicBezTo>
                  <a:pt x="8540991" y="15364631"/>
                  <a:pt x="8543863" y="15377459"/>
                  <a:pt x="8553004" y="15380810"/>
                </a:cubicBezTo>
                <a:lnTo>
                  <a:pt x="8563628" y="15384736"/>
                </a:lnTo>
                <a:cubicBezTo>
                  <a:pt x="8564824" y="15385167"/>
                  <a:pt x="8566020" y="15385262"/>
                  <a:pt x="8567217" y="15385501"/>
                </a:cubicBezTo>
                <a:cubicBezTo>
                  <a:pt x="8565016" y="15387273"/>
                  <a:pt x="8562671" y="15388995"/>
                  <a:pt x="8561522" y="15391821"/>
                </a:cubicBezTo>
                <a:cubicBezTo>
                  <a:pt x="8557933" y="15400628"/>
                  <a:pt x="8562240" y="15411924"/>
                  <a:pt x="8571429" y="15415324"/>
                </a:cubicBezTo>
                <a:lnTo>
                  <a:pt x="8582053" y="15419249"/>
                </a:lnTo>
                <a:cubicBezTo>
                  <a:pt x="8591193" y="15422598"/>
                  <a:pt x="8601770" y="15418578"/>
                  <a:pt x="8605551" y="15409340"/>
                </a:cubicBezTo>
                <a:cubicBezTo>
                  <a:pt x="8609140" y="15400531"/>
                  <a:pt x="8604833" y="15389235"/>
                  <a:pt x="8595644" y="15385837"/>
                </a:cubicBezTo>
                <a:lnTo>
                  <a:pt x="8588657" y="15383251"/>
                </a:lnTo>
                <a:cubicBezTo>
                  <a:pt x="8600813" y="15384353"/>
                  <a:pt x="8613495" y="15375067"/>
                  <a:pt x="8607130" y="15361233"/>
                </a:cubicBezTo>
                <a:cubicBezTo>
                  <a:pt x="8601722" y="15349505"/>
                  <a:pt x="8588513" y="15347925"/>
                  <a:pt x="8579660" y="15352425"/>
                </a:cubicBezTo>
                <a:lnTo>
                  <a:pt x="8579133" y="15352233"/>
                </a:lnTo>
                <a:cubicBezTo>
                  <a:pt x="8581144" y="15348595"/>
                  <a:pt x="8581575" y="15344048"/>
                  <a:pt x="8579133" y="15338830"/>
                </a:cubicBezTo>
                <a:cubicBezTo>
                  <a:pt x="8575831" y="15331698"/>
                  <a:pt x="8569610" y="15328492"/>
                  <a:pt x="8563245" y="15327916"/>
                </a:cubicBezTo>
                <a:cubicBezTo>
                  <a:pt x="8565590" y="15327056"/>
                  <a:pt x="8567791" y="15326049"/>
                  <a:pt x="8569610" y="15324518"/>
                </a:cubicBezTo>
                <a:cubicBezTo>
                  <a:pt x="8574252" y="15327102"/>
                  <a:pt x="8579564" y="15328587"/>
                  <a:pt x="8585546" y="15328538"/>
                </a:cubicBezTo>
                <a:cubicBezTo>
                  <a:pt x="8594926" y="15328492"/>
                  <a:pt x="8602631" y="15324230"/>
                  <a:pt x="8608183" y="15317912"/>
                </a:cubicBezTo>
                <a:cubicBezTo>
                  <a:pt x="8610671" y="15318678"/>
                  <a:pt x="8613351" y="15318917"/>
                  <a:pt x="8616175" y="15318438"/>
                </a:cubicBezTo>
                <a:lnTo>
                  <a:pt x="8624071" y="15316954"/>
                </a:lnTo>
                <a:cubicBezTo>
                  <a:pt x="8626225" y="15316525"/>
                  <a:pt x="8628283" y="15315711"/>
                  <a:pt x="8630150" y="15314561"/>
                </a:cubicBezTo>
                <a:cubicBezTo>
                  <a:pt x="8625507" y="15319397"/>
                  <a:pt x="8623688" y="15327438"/>
                  <a:pt x="8625651" y="15333374"/>
                </a:cubicBezTo>
                <a:cubicBezTo>
                  <a:pt x="8629048" y="15343617"/>
                  <a:pt x="8638812" y="15346633"/>
                  <a:pt x="8648430" y="15344861"/>
                </a:cubicBezTo>
                <a:lnTo>
                  <a:pt x="8656327" y="15343377"/>
                </a:lnTo>
                <a:cubicBezTo>
                  <a:pt x="8665899" y="15341559"/>
                  <a:pt x="8670541" y="15328969"/>
                  <a:pt x="8667813" y="15320593"/>
                </a:cubicBezTo>
                <a:cubicBezTo>
                  <a:pt x="8664415" y="15310348"/>
                  <a:pt x="8654652" y="15307333"/>
                  <a:pt x="8645033" y="15309105"/>
                </a:cubicBezTo>
                <a:lnTo>
                  <a:pt x="8637136" y="15310588"/>
                </a:lnTo>
                <a:cubicBezTo>
                  <a:pt x="8635940" y="15310827"/>
                  <a:pt x="8634839" y="15311210"/>
                  <a:pt x="8633786" y="15311738"/>
                </a:cubicBezTo>
                <a:cubicBezTo>
                  <a:pt x="8637854" y="15307716"/>
                  <a:pt x="8640152" y="15302020"/>
                  <a:pt x="8638907" y="15296180"/>
                </a:cubicBezTo>
                <a:cubicBezTo>
                  <a:pt x="8636993" y="15287133"/>
                  <a:pt x="8628713" y="15280096"/>
                  <a:pt x="8619238" y="15281246"/>
                </a:cubicBezTo>
                <a:cubicBezTo>
                  <a:pt x="8618855" y="15279666"/>
                  <a:pt x="8618137" y="15278135"/>
                  <a:pt x="8617275" y="15276650"/>
                </a:cubicBezTo>
                <a:cubicBezTo>
                  <a:pt x="8626130" y="15276028"/>
                  <a:pt x="8633882" y="15269901"/>
                  <a:pt x="8631777" y="15258700"/>
                </a:cubicBezTo>
                <a:cubicBezTo>
                  <a:pt x="8628570" y="15242281"/>
                  <a:pt x="8608518" y="15238931"/>
                  <a:pt x="8599617" y="15247164"/>
                </a:cubicBezTo>
                <a:close/>
                <a:moveTo>
                  <a:pt x="8569466" y="15498996"/>
                </a:moveTo>
                <a:cubicBezTo>
                  <a:pt x="8562240" y="15503640"/>
                  <a:pt x="8558124" y="15513117"/>
                  <a:pt x="8562049" y="15521254"/>
                </a:cubicBezTo>
                <a:cubicBezTo>
                  <a:pt x="8566212" y="15529871"/>
                  <a:pt x="8576549" y="15534897"/>
                  <a:pt x="8585738" y="15530637"/>
                </a:cubicBezTo>
                <a:lnTo>
                  <a:pt x="8607561" y="15520585"/>
                </a:lnTo>
                <a:cubicBezTo>
                  <a:pt x="8616127" y="15516612"/>
                  <a:pt x="8621295" y="15505793"/>
                  <a:pt x="8616941" y="15496889"/>
                </a:cubicBezTo>
                <a:cubicBezTo>
                  <a:pt x="8615601" y="15494114"/>
                  <a:pt x="8613495" y="15491912"/>
                  <a:pt x="8611150" y="15490092"/>
                </a:cubicBezTo>
                <a:cubicBezTo>
                  <a:pt x="8611437" y="15487317"/>
                  <a:pt x="8611246" y="15484540"/>
                  <a:pt x="8610001" y="15481811"/>
                </a:cubicBezTo>
                <a:cubicBezTo>
                  <a:pt x="8606029" y="15473243"/>
                  <a:pt x="8595644" y="15467786"/>
                  <a:pt x="8586455" y="15471999"/>
                </a:cubicBezTo>
                <a:lnTo>
                  <a:pt x="8579182" y="15475350"/>
                </a:lnTo>
                <a:cubicBezTo>
                  <a:pt x="8570615" y="15479323"/>
                  <a:pt x="8565159" y="15489806"/>
                  <a:pt x="8569371" y="15498901"/>
                </a:cubicBezTo>
                <a:cubicBezTo>
                  <a:pt x="8569418" y="15498948"/>
                  <a:pt x="8569466" y="15498996"/>
                  <a:pt x="8569466" y="15498996"/>
                </a:cubicBezTo>
                <a:close/>
                <a:moveTo>
                  <a:pt x="8600957" y="15452516"/>
                </a:moveTo>
                <a:cubicBezTo>
                  <a:pt x="8610671" y="15473531"/>
                  <a:pt x="8642017" y="15455675"/>
                  <a:pt x="8632303" y="15434710"/>
                </a:cubicBezTo>
                <a:cubicBezTo>
                  <a:pt x="8622588" y="15413648"/>
                  <a:pt x="8591289" y="15431502"/>
                  <a:pt x="8600957" y="15452516"/>
                </a:cubicBezTo>
                <a:close/>
                <a:moveTo>
                  <a:pt x="8588275" y="15667491"/>
                </a:moveTo>
                <a:cubicBezTo>
                  <a:pt x="8584206" y="15672277"/>
                  <a:pt x="8582340" y="15678931"/>
                  <a:pt x="8584829" y="15685106"/>
                </a:cubicBezTo>
                <a:cubicBezTo>
                  <a:pt x="8585642" y="15687116"/>
                  <a:pt x="8586838" y="15688983"/>
                  <a:pt x="8588322" y="15690610"/>
                </a:cubicBezTo>
                <a:cubicBezTo>
                  <a:pt x="8588609" y="15692334"/>
                  <a:pt x="8589040" y="15694009"/>
                  <a:pt x="8589806" y="15695780"/>
                </a:cubicBezTo>
                <a:cubicBezTo>
                  <a:pt x="8598372" y="15714258"/>
                  <a:pt x="8623114" y="15701717"/>
                  <a:pt x="8622301" y="15684149"/>
                </a:cubicBezTo>
                <a:cubicBezTo>
                  <a:pt x="8622731" y="15683383"/>
                  <a:pt x="8623210" y="15682761"/>
                  <a:pt x="8623593" y="15681946"/>
                </a:cubicBezTo>
                <a:cubicBezTo>
                  <a:pt x="8627230" y="15673618"/>
                  <a:pt x="8624502" y="15665528"/>
                  <a:pt x="8620482" y="15658012"/>
                </a:cubicBezTo>
                <a:cubicBezTo>
                  <a:pt x="8615984" y="15649684"/>
                  <a:pt x="8602440" y="15648152"/>
                  <a:pt x="8595357" y="15653657"/>
                </a:cubicBezTo>
                <a:cubicBezTo>
                  <a:pt x="8590380" y="15657438"/>
                  <a:pt x="8588370" y="15662368"/>
                  <a:pt x="8588275" y="15667491"/>
                </a:cubicBezTo>
                <a:close/>
                <a:moveTo>
                  <a:pt x="8638190" y="15619193"/>
                </a:moveTo>
                <a:cubicBezTo>
                  <a:pt x="8628426" y="15598131"/>
                  <a:pt x="8595597" y="15612921"/>
                  <a:pt x="8605311" y="15634031"/>
                </a:cubicBezTo>
                <a:cubicBezTo>
                  <a:pt x="8615026" y="15655140"/>
                  <a:pt x="8647904" y="15640301"/>
                  <a:pt x="8638190" y="15619193"/>
                </a:cubicBezTo>
                <a:close/>
                <a:moveTo>
                  <a:pt x="8504428" y="15731251"/>
                </a:moveTo>
                <a:cubicBezTo>
                  <a:pt x="8494714" y="15710189"/>
                  <a:pt x="8464276" y="15729622"/>
                  <a:pt x="8473896" y="15750398"/>
                </a:cubicBezTo>
                <a:cubicBezTo>
                  <a:pt x="8483610" y="15771412"/>
                  <a:pt x="8514048" y="15752025"/>
                  <a:pt x="8504428" y="15731251"/>
                </a:cubicBezTo>
                <a:close/>
                <a:moveTo>
                  <a:pt x="8515340" y="15766816"/>
                </a:moveTo>
                <a:cubicBezTo>
                  <a:pt x="8506295" y="15763370"/>
                  <a:pt x="8495479" y="15768109"/>
                  <a:pt x="8492081" y="15777299"/>
                </a:cubicBezTo>
                <a:cubicBezTo>
                  <a:pt x="8490789" y="15780841"/>
                  <a:pt x="8489497" y="15784384"/>
                  <a:pt x="8488157" y="15787926"/>
                </a:cubicBezTo>
                <a:cubicBezTo>
                  <a:pt x="8484807" y="15797069"/>
                  <a:pt x="8489449" y="15807743"/>
                  <a:pt x="8498638" y="15811189"/>
                </a:cubicBezTo>
                <a:cubicBezTo>
                  <a:pt x="8507683" y="15814636"/>
                  <a:pt x="8518498" y="15809897"/>
                  <a:pt x="8521896" y="15800707"/>
                </a:cubicBezTo>
                <a:lnTo>
                  <a:pt x="8525821" y="15790033"/>
                </a:lnTo>
                <a:cubicBezTo>
                  <a:pt x="8529171" y="15780938"/>
                  <a:pt x="8524481" y="15770262"/>
                  <a:pt x="8515340" y="15766816"/>
                </a:cubicBezTo>
                <a:close/>
                <a:moveTo>
                  <a:pt x="8516154" y="15677352"/>
                </a:moveTo>
                <a:cubicBezTo>
                  <a:pt x="8512612" y="15676059"/>
                  <a:pt x="8509070" y="15674719"/>
                  <a:pt x="8505529" y="15673426"/>
                </a:cubicBezTo>
                <a:cubicBezTo>
                  <a:pt x="8496676" y="15670172"/>
                  <a:pt x="8485525" y="15678214"/>
                  <a:pt x="8483898" y="15686924"/>
                </a:cubicBezTo>
                <a:cubicBezTo>
                  <a:pt x="8481936" y="15697552"/>
                  <a:pt x="8487870" y="15705066"/>
                  <a:pt x="8497394" y="15708560"/>
                </a:cubicBezTo>
                <a:lnTo>
                  <a:pt x="8508018" y="15712486"/>
                </a:lnTo>
                <a:cubicBezTo>
                  <a:pt x="8516919" y="15715742"/>
                  <a:pt x="8528022" y="15707747"/>
                  <a:pt x="8529649" y="15698988"/>
                </a:cubicBezTo>
                <a:cubicBezTo>
                  <a:pt x="8531611" y="15688360"/>
                  <a:pt x="8525629" y="15680846"/>
                  <a:pt x="8516154" y="15677352"/>
                </a:cubicBezTo>
                <a:close/>
                <a:moveTo>
                  <a:pt x="8545490" y="15629053"/>
                </a:moveTo>
                <a:cubicBezTo>
                  <a:pt x="8535918" y="15608279"/>
                  <a:pt x="8501414" y="15618808"/>
                  <a:pt x="8511081" y="15639870"/>
                </a:cubicBezTo>
                <a:cubicBezTo>
                  <a:pt x="8520700" y="15660646"/>
                  <a:pt x="8555205" y="15650115"/>
                  <a:pt x="8545490" y="15629053"/>
                </a:cubicBezTo>
                <a:close/>
                <a:moveTo>
                  <a:pt x="8566643" y="15693961"/>
                </a:moveTo>
                <a:cubicBezTo>
                  <a:pt x="8556927" y="15672899"/>
                  <a:pt x="8526203" y="15691855"/>
                  <a:pt x="8535823" y="15712678"/>
                </a:cubicBezTo>
                <a:cubicBezTo>
                  <a:pt x="8545538" y="15733739"/>
                  <a:pt x="8576310" y="15714783"/>
                  <a:pt x="8566643" y="15693961"/>
                </a:cubicBezTo>
                <a:close/>
                <a:moveTo>
                  <a:pt x="8584637" y="15598848"/>
                </a:moveTo>
                <a:cubicBezTo>
                  <a:pt x="8581957" y="15593056"/>
                  <a:pt x="8577506" y="15590184"/>
                  <a:pt x="8572720" y="15589179"/>
                </a:cubicBezTo>
                <a:cubicBezTo>
                  <a:pt x="8580713" y="15584631"/>
                  <a:pt x="8582196" y="15572233"/>
                  <a:pt x="8577698" y="15565005"/>
                </a:cubicBezTo>
                <a:cubicBezTo>
                  <a:pt x="8572003" y="15555910"/>
                  <a:pt x="8561713" y="15555193"/>
                  <a:pt x="8552860" y="15559261"/>
                </a:cubicBezTo>
                <a:lnTo>
                  <a:pt x="8545585" y="15562612"/>
                </a:lnTo>
                <a:cubicBezTo>
                  <a:pt x="8536732" y="15566681"/>
                  <a:pt x="8535153" y="15579941"/>
                  <a:pt x="8539891" y="15587455"/>
                </a:cubicBezTo>
                <a:cubicBezTo>
                  <a:pt x="8543432" y="15593152"/>
                  <a:pt x="8548840" y="15595259"/>
                  <a:pt x="8554487" y="15595305"/>
                </a:cubicBezTo>
                <a:cubicBezTo>
                  <a:pt x="8550323" y="15599853"/>
                  <a:pt x="8548409" y="15606315"/>
                  <a:pt x="8551807" y="15613640"/>
                </a:cubicBezTo>
                <a:cubicBezTo>
                  <a:pt x="8561474" y="15634749"/>
                  <a:pt x="8594400" y="15619958"/>
                  <a:pt x="8584637" y="15598848"/>
                </a:cubicBezTo>
                <a:close/>
                <a:moveTo>
                  <a:pt x="8612346" y="15754323"/>
                </a:moveTo>
                <a:cubicBezTo>
                  <a:pt x="8608135" y="15745420"/>
                  <a:pt x="8597224" y="15741637"/>
                  <a:pt x="8588370" y="15745706"/>
                </a:cubicBezTo>
                <a:lnTo>
                  <a:pt x="8581096" y="15749057"/>
                </a:lnTo>
                <a:cubicBezTo>
                  <a:pt x="8572242" y="15753125"/>
                  <a:pt x="8568366" y="15764327"/>
                  <a:pt x="8572482" y="15773039"/>
                </a:cubicBezTo>
                <a:cubicBezTo>
                  <a:pt x="8576693" y="15781943"/>
                  <a:pt x="8587604" y="15785725"/>
                  <a:pt x="8596458" y="15781655"/>
                </a:cubicBezTo>
                <a:lnTo>
                  <a:pt x="8603732" y="15778304"/>
                </a:lnTo>
                <a:cubicBezTo>
                  <a:pt x="8612586" y="15774284"/>
                  <a:pt x="8616462" y="15763130"/>
                  <a:pt x="8612346" y="15754323"/>
                </a:cubicBezTo>
                <a:close/>
                <a:moveTo>
                  <a:pt x="8645224" y="15714161"/>
                </a:moveTo>
                <a:cubicBezTo>
                  <a:pt x="8635461" y="15693052"/>
                  <a:pt x="8602775" y="15708178"/>
                  <a:pt x="8612490" y="15729288"/>
                </a:cubicBezTo>
                <a:cubicBezTo>
                  <a:pt x="8622205" y="15750398"/>
                  <a:pt x="8654939" y="15735223"/>
                  <a:pt x="8645224" y="15714161"/>
                </a:cubicBezTo>
                <a:close/>
                <a:moveTo>
                  <a:pt x="8651254" y="15637908"/>
                </a:moveTo>
                <a:cubicBezTo>
                  <a:pt x="8660921" y="15658874"/>
                  <a:pt x="8694756" y="15646381"/>
                  <a:pt x="8685041" y="15625319"/>
                </a:cubicBezTo>
                <a:cubicBezTo>
                  <a:pt x="8683892" y="15622782"/>
                  <a:pt x="8682314" y="15620772"/>
                  <a:pt x="8680543" y="15619193"/>
                </a:cubicBezTo>
                <a:cubicBezTo>
                  <a:pt x="8683223" y="15619048"/>
                  <a:pt x="8685807" y="15618426"/>
                  <a:pt x="8688009" y="15617086"/>
                </a:cubicBezTo>
                <a:cubicBezTo>
                  <a:pt x="8696862" y="15611533"/>
                  <a:pt x="8699063" y="15601673"/>
                  <a:pt x="8694852" y="15592482"/>
                </a:cubicBezTo>
                <a:lnTo>
                  <a:pt x="8691502" y="15585205"/>
                </a:lnTo>
                <a:cubicBezTo>
                  <a:pt x="8687530" y="15576638"/>
                  <a:pt x="8674705" y="15573478"/>
                  <a:pt x="8666952" y="15578361"/>
                </a:cubicBezTo>
                <a:cubicBezTo>
                  <a:pt x="8658098" y="15583914"/>
                  <a:pt x="8655896" y="15593774"/>
                  <a:pt x="8660108" y="15602964"/>
                </a:cubicBezTo>
                <a:lnTo>
                  <a:pt x="8663458" y="15610241"/>
                </a:lnTo>
                <a:cubicBezTo>
                  <a:pt x="8664272" y="15612011"/>
                  <a:pt x="8665612" y="15613352"/>
                  <a:pt x="8667047" y="15614645"/>
                </a:cubicBezTo>
                <a:cubicBezTo>
                  <a:pt x="8655848" y="15615267"/>
                  <a:pt x="8645272" y="15624936"/>
                  <a:pt x="8651254" y="15637908"/>
                </a:cubicBezTo>
                <a:close/>
                <a:moveTo>
                  <a:pt x="8683845" y="15741351"/>
                </a:moveTo>
                <a:cubicBezTo>
                  <a:pt x="8692555" y="15736659"/>
                  <a:pt x="8696527" y="15726416"/>
                  <a:pt x="8692268" y="15717273"/>
                </a:cubicBezTo>
                <a:lnTo>
                  <a:pt x="8688918" y="15709998"/>
                </a:lnTo>
                <a:cubicBezTo>
                  <a:pt x="8684945" y="15701429"/>
                  <a:pt x="8673316" y="15697024"/>
                  <a:pt x="8664846" y="15701572"/>
                </a:cubicBezTo>
                <a:cubicBezTo>
                  <a:pt x="8656136" y="15706264"/>
                  <a:pt x="8652163" y="15716459"/>
                  <a:pt x="8656423" y="15725650"/>
                </a:cubicBezTo>
                <a:lnTo>
                  <a:pt x="8659773" y="15732925"/>
                </a:lnTo>
                <a:cubicBezTo>
                  <a:pt x="8663745" y="15741446"/>
                  <a:pt x="8675374" y="15745899"/>
                  <a:pt x="8683845" y="15741351"/>
                </a:cubicBezTo>
                <a:close/>
                <a:moveTo>
                  <a:pt x="8765393" y="15799174"/>
                </a:moveTo>
                <a:lnTo>
                  <a:pt x="8762044" y="15791900"/>
                </a:lnTo>
                <a:cubicBezTo>
                  <a:pt x="8758071" y="15783330"/>
                  <a:pt x="8747447" y="15778017"/>
                  <a:pt x="8738450" y="15782325"/>
                </a:cubicBezTo>
                <a:cubicBezTo>
                  <a:pt x="8736009" y="15783474"/>
                  <a:pt x="8733999" y="15785197"/>
                  <a:pt x="8732229" y="15787207"/>
                </a:cubicBezTo>
                <a:cubicBezTo>
                  <a:pt x="8731080" y="15787543"/>
                  <a:pt x="8729884" y="15787638"/>
                  <a:pt x="8728735" y="15788166"/>
                </a:cubicBezTo>
                <a:lnTo>
                  <a:pt x="8721460" y="15791515"/>
                </a:lnTo>
                <a:cubicBezTo>
                  <a:pt x="8716388" y="15793861"/>
                  <a:pt x="8713421" y="15799271"/>
                  <a:pt x="8712655" y="15804918"/>
                </a:cubicBezTo>
                <a:cubicBezTo>
                  <a:pt x="8707008" y="15800659"/>
                  <a:pt x="8699685" y="15800276"/>
                  <a:pt x="8692651" y="15803579"/>
                </a:cubicBezTo>
                <a:lnTo>
                  <a:pt x="8685376" y="15806930"/>
                </a:lnTo>
                <a:cubicBezTo>
                  <a:pt x="8676810" y="15810902"/>
                  <a:pt x="8674082" y="15824018"/>
                  <a:pt x="8679059" y="15831629"/>
                </a:cubicBezTo>
                <a:cubicBezTo>
                  <a:pt x="8684850" y="15840533"/>
                  <a:pt x="8694565" y="15842208"/>
                  <a:pt x="8703754" y="15837947"/>
                </a:cubicBezTo>
                <a:lnTo>
                  <a:pt x="8711028" y="15834597"/>
                </a:lnTo>
                <a:cubicBezTo>
                  <a:pt x="8715957" y="15832348"/>
                  <a:pt x="8718637" y="15827033"/>
                  <a:pt x="8719403" y="15821529"/>
                </a:cubicBezTo>
                <a:cubicBezTo>
                  <a:pt x="8724907" y="15825646"/>
                  <a:pt x="8732085" y="15826268"/>
                  <a:pt x="8738929" y="15823108"/>
                </a:cubicBezTo>
                <a:lnTo>
                  <a:pt x="8741082" y="15822103"/>
                </a:lnTo>
                <a:cubicBezTo>
                  <a:pt x="8745629" y="15824449"/>
                  <a:pt x="8750940" y="15825167"/>
                  <a:pt x="8755870" y="15822822"/>
                </a:cubicBezTo>
                <a:cubicBezTo>
                  <a:pt x="8764389" y="15818752"/>
                  <a:pt x="8769653" y="15808366"/>
                  <a:pt x="8765393" y="15799174"/>
                </a:cubicBezTo>
                <a:close/>
                <a:moveTo>
                  <a:pt x="8727730" y="15681372"/>
                </a:moveTo>
                <a:cubicBezTo>
                  <a:pt x="8718876" y="15685442"/>
                  <a:pt x="8713756" y="15695206"/>
                  <a:pt x="8717393" y="15704683"/>
                </a:cubicBezTo>
                <a:cubicBezTo>
                  <a:pt x="8720695" y="15713347"/>
                  <a:pt x="8731798" y="15719140"/>
                  <a:pt x="8740699" y="15715023"/>
                </a:cubicBezTo>
                <a:lnTo>
                  <a:pt x="8747973" y="15711672"/>
                </a:lnTo>
                <a:cubicBezTo>
                  <a:pt x="8756827" y="15707604"/>
                  <a:pt x="8761948" y="15697838"/>
                  <a:pt x="8758311" y="15688360"/>
                </a:cubicBezTo>
                <a:cubicBezTo>
                  <a:pt x="8754960" y="15679696"/>
                  <a:pt x="8743858" y="15673904"/>
                  <a:pt x="8735004" y="15678022"/>
                </a:cubicBezTo>
                <a:lnTo>
                  <a:pt x="8727730" y="15681372"/>
                </a:lnTo>
                <a:close/>
                <a:moveTo>
                  <a:pt x="8730506" y="15656576"/>
                </a:moveTo>
                <a:cubicBezTo>
                  <a:pt x="8740220" y="15677591"/>
                  <a:pt x="8771471" y="15659641"/>
                  <a:pt x="8761804" y="15638674"/>
                </a:cubicBezTo>
                <a:cubicBezTo>
                  <a:pt x="8752089" y="15617612"/>
                  <a:pt x="8720838" y="15635611"/>
                  <a:pt x="8730506" y="15656576"/>
                </a:cubicBezTo>
                <a:close/>
                <a:moveTo>
                  <a:pt x="8772859" y="15591428"/>
                </a:moveTo>
                <a:cubicBezTo>
                  <a:pt x="8787886" y="15591620"/>
                  <a:pt x="8800664" y="15572042"/>
                  <a:pt x="8785924" y="15560506"/>
                </a:cubicBezTo>
                <a:cubicBezTo>
                  <a:pt x="8776161" y="15552847"/>
                  <a:pt x="8766302" y="15542507"/>
                  <a:pt x="8753669" y="15539971"/>
                </a:cubicBezTo>
                <a:cubicBezTo>
                  <a:pt x="8751993" y="15539635"/>
                  <a:pt x="8750366" y="15539540"/>
                  <a:pt x="8748739" y="15539444"/>
                </a:cubicBezTo>
                <a:lnTo>
                  <a:pt x="8743762" y="15537625"/>
                </a:lnTo>
                <a:cubicBezTo>
                  <a:pt x="8734622" y="15534274"/>
                  <a:pt x="8723997" y="15540832"/>
                  <a:pt x="8721317" y="15549735"/>
                </a:cubicBezTo>
                <a:cubicBezTo>
                  <a:pt x="8721125" y="15550454"/>
                  <a:pt x="8721030" y="15551171"/>
                  <a:pt x="8720934" y="15551842"/>
                </a:cubicBezTo>
                <a:cubicBezTo>
                  <a:pt x="8719020" y="15553661"/>
                  <a:pt x="8717154" y="15555576"/>
                  <a:pt x="8715431" y="15557586"/>
                </a:cubicBezTo>
                <a:cubicBezTo>
                  <a:pt x="8713277" y="15560123"/>
                  <a:pt x="8711937" y="15563426"/>
                  <a:pt x="8711363" y="15566777"/>
                </a:cubicBezTo>
                <a:cubicBezTo>
                  <a:pt x="8709496" y="15568308"/>
                  <a:pt x="8707917" y="15570032"/>
                  <a:pt x="8707151" y="15572090"/>
                </a:cubicBezTo>
                <a:cubicBezTo>
                  <a:pt x="8704567" y="15579079"/>
                  <a:pt x="8702605" y="15585350"/>
                  <a:pt x="8704089" y="15592864"/>
                </a:cubicBezTo>
                <a:cubicBezTo>
                  <a:pt x="8704758" y="15596215"/>
                  <a:pt x="8705524" y="15598562"/>
                  <a:pt x="8707295" y="15601673"/>
                </a:cubicBezTo>
                <a:cubicBezTo>
                  <a:pt x="8709449" y="15605550"/>
                  <a:pt x="8707965" y="15607703"/>
                  <a:pt x="8708683" y="15600858"/>
                </a:cubicBezTo>
                <a:cubicBezTo>
                  <a:pt x="8707678" y="15610528"/>
                  <a:pt x="8712272" y="15620101"/>
                  <a:pt x="8722514" y="15622304"/>
                </a:cubicBezTo>
                <a:cubicBezTo>
                  <a:pt x="8727443" y="15623356"/>
                  <a:pt x="8733233" y="15621873"/>
                  <a:pt x="8737589" y="15618665"/>
                </a:cubicBezTo>
                <a:cubicBezTo>
                  <a:pt x="8739742" y="15619287"/>
                  <a:pt x="8741991" y="15619527"/>
                  <a:pt x="8744480" y="15619670"/>
                </a:cubicBezTo>
                <a:cubicBezTo>
                  <a:pt x="8745342" y="15619815"/>
                  <a:pt x="8746155" y="15619958"/>
                  <a:pt x="8746969" y="15620149"/>
                </a:cubicBezTo>
                <a:cubicBezTo>
                  <a:pt x="8750127" y="15621251"/>
                  <a:pt x="8753429" y="15622016"/>
                  <a:pt x="8756636" y="15623118"/>
                </a:cubicBezTo>
                <a:cubicBezTo>
                  <a:pt x="8768361" y="15627186"/>
                  <a:pt x="8777119" y="15616703"/>
                  <a:pt x="8777837" y="15606076"/>
                </a:cubicBezTo>
                <a:cubicBezTo>
                  <a:pt x="8778602" y="15601385"/>
                  <a:pt x="8777406" y="15596550"/>
                  <a:pt x="8773577" y="15592578"/>
                </a:cubicBezTo>
                <a:cubicBezTo>
                  <a:pt x="8773338" y="15592194"/>
                  <a:pt x="8773099" y="15591811"/>
                  <a:pt x="8772859" y="15591428"/>
                </a:cubicBezTo>
                <a:close/>
                <a:moveTo>
                  <a:pt x="8801143" y="15669022"/>
                </a:moveTo>
                <a:lnTo>
                  <a:pt x="8797745" y="15674814"/>
                </a:lnTo>
                <a:cubicBezTo>
                  <a:pt x="8793007" y="15682952"/>
                  <a:pt x="8794970" y="15694823"/>
                  <a:pt x="8803632" y="15699658"/>
                </a:cubicBezTo>
                <a:cubicBezTo>
                  <a:pt x="8812006" y="15704301"/>
                  <a:pt x="8823348" y="15702530"/>
                  <a:pt x="8828421" y="15693770"/>
                </a:cubicBezTo>
                <a:lnTo>
                  <a:pt x="8828565" y="15693483"/>
                </a:lnTo>
                <a:cubicBezTo>
                  <a:pt x="8828708" y="15695780"/>
                  <a:pt x="8829139" y="15698174"/>
                  <a:pt x="8830288" y="15700567"/>
                </a:cubicBezTo>
                <a:cubicBezTo>
                  <a:pt x="8840003" y="15721581"/>
                  <a:pt x="8870392" y="15702099"/>
                  <a:pt x="8860773" y="15681324"/>
                </a:cubicBezTo>
                <a:cubicBezTo>
                  <a:pt x="8857614" y="15674432"/>
                  <a:pt x="8852207" y="15672230"/>
                  <a:pt x="8846703" y="15672613"/>
                </a:cubicBezTo>
                <a:cubicBezTo>
                  <a:pt x="8848187" y="15670267"/>
                  <a:pt x="8849239" y="15667683"/>
                  <a:pt x="8849335" y="15664811"/>
                </a:cubicBezTo>
                <a:cubicBezTo>
                  <a:pt x="8849622" y="15655140"/>
                  <a:pt x="8842730" y="15646093"/>
                  <a:pt x="8832681" y="15645519"/>
                </a:cubicBezTo>
                <a:cubicBezTo>
                  <a:pt x="8832298" y="15645519"/>
                  <a:pt x="8831963" y="15645471"/>
                  <a:pt x="8831580" y="15645471"/>
                </a:cubicBezTo>
                <a:cubicBezTo>
                  <a:pt x="8827608" y="15642168"/>
                  <a:pt x="8822487" y="15640349"/>
                  <a:pt x="8817223" y="15641929"/>
                </a:cubicBezTo>
                <a:cubicBezTo>
                  <a:pt x="8810427" y="15643987"/>
                  <a:pt x="8804301" y="15646524"/>
                  <a:pt x="8800999" y="15653370"/>
                </a:cubicBezTo>
                <a:cubicBezTo>
                  <a:pt x="8798463" y="15658539"/>
                  <a:pt x="8798846" y="15664188"/>
                  <a:pt x="8801143" y="15669022"/>
                </a:cubicBezTo>
                <a:close/>
                <a:moveTo>
                  <a:pt x="8867665" y="15565484"/>
                </a:moveTo>
                <a:lnTo>
                  <a:pt x="8864314" y="15558208"/>
                </a:lnTo>
                <a:cubicBezTo>
                  <a:pt x="8860247" y="15549353"/>
                  <a:pt x="8847565" y="15547055"/>
                  <a:pt x="8839716" y="15551554"/>
                </a:cubicBezTo>
                <a:cubicBezTo>
                  <a:pt x="8830623" y="15556772"/>
                  <a:pt x="8828996" y="15567351"/>
                  <a:pt x="8833112" y="15576207"/>
                </a:cubicBezTo>
                <a:lnTo>
                  <a:pt x="8836461" y="15583483"/>
                </a:lnTo>
                <a:cubicBezTo>
                  <a:pt x="8840529" y="15592338"/>
                  <a:pt x="8853212" y="15594636"/>
                  <a:pt x="8861060" y="15590089"/>
                </a:cubicBezTo>
                <a:cubicBezTo>
                  <a:pt x="8870153" y="15584871"/>
                  <a:pt x="8871780" y="15574340"/>
                  <a:pt x="8867665" y="15565484"/>
                </a:cubicBezTo>
                <a:close/>
                <a:moveTo>
                  <a:pt x="8793103" y="15469509"/>
                </a:moveTo>
                <a:cubicBezTo>
                  <a:pt x="8787073" y="15482626"/>
                  <a:pt x="8799277" y="15501725"/>
                  <a:pt x="8816026" y="15494017"/>
                </a:cubicBezTo>
                <a:lnTo>
                  <a:pt x="8820525" y="15491959"/>
                </a:lnTo>
                <a:cubicBezTo>
                  <a:pt x="8833446" y="15485976"/>
                  <a:pt x="8832920" y="15471233"/>
                  <a:pt x="8825741" y="15463000"/>
                </a:cubicBezTo>
                <a:cubicBezTo>
                  <a:pt x="8826172" y="15459744"/>
                  <a:pt x="8826028" y="15456298"/>
                  <a:pt x="8824354" y="15452709"/>
                </a:cubicBezTo>
                <a:cubicBezTo>
                  <a:pt x="8814926" y="15432269"/>
                  <a:pt x="8786020" y="15449406"/>
                  <a:pt x="8793103" y="15469509"/>
                </a:cubicBezTo>
                <a:close/>
                <a:moveTo>
                  <a:pt x="8831484" y="15391916"/>
                </a:moveTo>
                <a:cubicBezTo>
                  <a:pt x="8840529" y="15386603"/>
                  <a:pt x="8842013" y="15376120"/>
                  <a:pt x="8837945" y="15367216"/>
                </a:cubicBezTo>
                <a:lnTo>
                  <a:pt x="8834595" y="15359940"/>
                </a:lnTo>
                <a:cubicBezTo>
                  <a:pt x="8830527" y="15351084"/>
                  <a:pt x="8817750" y="15348931"/>
                  <a:pt x="8809901" y="15353525"/>
                </a:cubicBezTo>
                <a:cubicBezTo>
                  <a:pt x="8800855" y="15358838"/>
                  <a:pt x="8799372" y="15369323"/>
                  <a:pt x="8803488" y="15378178"/>
                </a:cubicBezTo>
                <a:lnTo>
                  <a:pt x="8806838" y="15385453"/>
                </a:lnTo>
                <a:cubicBezTo>
                  <a:pt x="8810857" y="15394310"/>
                  <a:pt x="8823636" y="15396511"/>
                  <a:pt x="8831484" y="15391916"/>
                </a:cubicBezTo>
                <a:close/>
                <a:moveTo>
                  <a:pt x="8872881" y="15547725"/>
                </a:moveTo>
                <a:cubicBezTo>
                  <a:pt x="8881400" y="15545571"/>
                  <a:pt x="8889487" y="15534945"/>
                  <a:pt x="8885898" y="15525802"/>
                </a:cubicBezTo>
                <a:cubicBezTo>
                  <a:pt x="8882787" y="15517808"/>
                  <a:pt x="8878384" y="15510340"/>
                  <a:pt x="8869483" y="15507803"/>
                </a:cubicBezTo>
                <a:cubicBezTo>
                  <a:pt x="8862352" y="15505793"/>
                  <a:pt x="8855461" y="15507086"/>
                  <a:pt x="8849000" y="15510580"/>
                </a:cubicBezTo>
                <a:cubicBezTo>
                  <a:pt x="8840673" y="15515031"/>
                  <a:pt x="8836988" y="15526903"/>
                  <a:pt x="8842013" y="15535088"/>
                </a:cubicBezTo>
                <a:cubicBezTo>
                  <a:pt x="8845507" y="15540785"/>
                  <a:pt x="8851441" y="15544088"/>
                  <a:pt x="8857614" y="15544183"/>
                </a:cubicBezTo>
                <a:cubicBezTo>
                  <a:pt x="8861682" y="15547629"/>
                  <a:pt x="8866898" y="15549258"/>
                  <a:pt x="8872881" y="15547725"/>
                </a:cubicBezTo>
                <a:close/>
                <a:moveTo>
                  <a:pt x="8856753" y="15197860"/>
                </a:moveTo>
                <a:cubicBezTo>
                  <a:pt x="8854456" y="15188095"/>
                  <a:pt x="8845650" y="15181920"/>
                  <a:pt x="8835696" y="15183499"/>
                </a:cubicBezTo>
                <a:cubicBezTo>
                  <a:pt x="8835408" y="15183499"/>
                  <a:pt x="8835217" y="15183547"/>
                  <a:pt x="8835026" y="15183595"/>
                </a:cubicBezTo>
                <a:cubicBezTo>
                  <a:pt x="8834930" y="15183595"/>
                  <a:pt x="8834882" y="15183595"/>
                  <a:pt x="8834786" y="15183595"/>
                </a:cubicBezTo>
                <a:cubicBezTo>
                  <a:pt x="8834690" y="15183547"/>
                  <a:pt x="8834739" y="15183547"/>
                  <a:pt x="8834595" y="15183499"/>
                </a:cubicBezTo>
                <a:cubicBezTo>
                  <a:pt x="8833590" y="15182830"/>
                  <a:pt x="8832681" y="15182111"/>
                  <a:pt x="8831819" y="15181298"/>
                </a:cubicBezTo>
                <a:cubicBezTo>
                  <a:pt x="8824354" y="15175026"/>
                  <a:pt x="8811767" y="15178905"/>
                  <a:pt x="8806838" y="15186371"/>
                </a:cubicBezTo>
                <a:cubicBezTo>
                  <a:pt x="8800952" y="15195275"/>
                  <a:pt x="8804445" y="15205040"/>
                  <a:pt x="8811911" y="15211358"/>
                </a:cubicBezTo>
                <a:cubicBezTo>
                  <a:pt x="8820477" y="15218586"/>
                  <a:pt x="8831580" y="15220644"/>
                  <a:pt x="8842443" y="15218969"/>
                </a:cubicBezTo>
                <a:cubicBezTo>
                  <a:pt x="8851728" y="15217486"/>
                  <a:pt x="8858954" y="15207147"/>
                  <a:pt x="8856753" y="15197860"/>
                </a:cubicBezTo>
                <a:close/>
                <a:moveTo>
                  <a:pt x="8771471" y="15344191"/>
                </a:moveTo>
                <a:cubicBezTo>
                  <a:pt x="8781186" y="15365253"/>
                  <a:pt x="8814304" y="15350893"/>
                  <a:pt x="8804541" y="15329831"/>
                </a:cubicBezTo>
                <a:cubicBezTo>
                  <a:pt x="8794826" y="15308769"/>
                  <a:pt x="8761757" y="15323130"/>
                  <a:pt x="8771471" y="15344191"/>
                </a:cubicBezTo>
                <a:close/>
                <a:moveTo>
                  <a:pt x="8796118" y="15620963"/>
                </a:moveTo>
                <a:cubicBezTo>
                  <a:pt x="8799612" y="15622973"/>
                  <a:pt x="8802818" y="15623309"/>
                  <a:pt x="8805881" y="15623021"/>
                </a:cubicBezTo>
                <a:cubicBezTo>
                  <a:pt x="8807460" y="15623595"/>
                  <a:pt x="8809087" y="15624171"/>
                  <a:pt x="8810666" y="15624792"/>
                </a:cubicBezTo>
                <a:cubicBezTo>
                  <a:pt x="8819807" y="15628143"/>
                  <a:pt x="8830432" y="15621728"/>
                  <a:pt x="8833159" y="15612825"/>
                </a:cubicBezTo>
                <a:cubicBezTo>
                  <a:pt x="8836126" y="15603013"/>
                  <a:pt x="8830288" y="15593678"/>
                  <a:pt x="8821147" y="15590328"/>
                </a:cubicBezTo>
                <a:lnTo>
                  <a:pt x="8810523" y="15586403"/>
                </a:lnTo>
                <a:cubicBezTo>
                  <a:pt x="8807221" y="15585205"/>
                  <a:pt x="8803823" y="15585588"/>
                  <a:pt x="8800568" y="15586546"/>
                </a:cubicBezTo>
                <a:cubicBezTo>
                  <a:pt x="8796932" y="15587264"/>
                  <a:pt x="8793868" y="15589227"/>
                  <a:pt x="8791524" y="15592147"/>
                </a:cubicBezTo>
                <a:cubicBezTo>
                  <a:pt x="8791380" y="15592290"/>
                  <a:pt x="8791332" y="15592482"/>
                  <a:pt x="8791188" y="15592625"/>
                </a:cubicBezTo>
                <a:cubicBezTo>
                  <a:pt x="8789992" y="15594205"/>
                  <a:pt x="8789035" y="15595881"/>
                  <a:pt x="8788365" y="15597795"/>
                </a:cubicBezTo>
                <a:cubicBezTo>
                  <a:pt x="8788269" y="15597986"/>
                  <a:pt x="8788078" y="15598177"/>
                  <a:pt x="8788030" y="15598417"/>
                </a:cubicBezTo>
                <a:cubicBezTo>
                  <a:pt x="8787934" y="15598656"/>
                  <a:pt x="8788030" y="15598944"/>
                  <a:pt x="8787982" y="15599184"/>
                </a:cubicBezTo>
                <a:cubicBezTo>
                  <a:pt x="8785685" y="15606795"/>
                  <a:pt x="8787360" y="15615841"/>
                  <a:pt x="8796118" y="15620963"/>
                </a:cubicBezTo>
                <a:close/>
                <a:moveTo>
                  <a:pt x="8851776" y="15797452"/>
                </a:moveTo>
                <a:cubicBezTo>
                  <a:pt x="8842492" y="15792043"/>
                  <a:pt x="8832825" y="15795537"/>
                  <a:pt x="8827081" y="15801903"/>
                </a:cubicBezTo>
                <a:cubicBezTo>
                  <a:pt x="8826842" y="15799988"/>
                  <a:pt x="8826603" y="15798074"/>
                  <a:pt x="8825694" y="15796063"/>
                </a:cubicBezTo>
                <a:cubicBezTo>
                  <a:pt x="8815979" y="15775001"/>
                  <a:pt x="8784153" y="15791994"/>
                  <a:pt x="8793868" y="15813008"/>
                </a:cubicBezTo>
                <a:cubicBezTo>
                  <a:pt x="8799946" y="15826172"/>
                  <a:pt x="8814639" y="15824497"/>
                  <a:pt x="8822439" y="15816216"/>
                </a:cubicBezTo>
                <a:cubicBezTo>
                  <a:pt x="8823157" y="15819902"/>
                  <a:pt x="8825310" y="15823396"/>
                  <a:pt x="8829809" y="15826028"/>
                </a:cubicBezTo>
                <a:cubicBezTo>
                  <a:pt x="8849574" y="15837564"/>
                  <a:pt x="8871828" y="15809083"/>
                  <a:pt x="8851776" y="15797452"/>
                </a:cubicBezTo>
                <a:close/>
                <a:moveTo>
                  <a:pt x="8889535" y="15748386"/>
                </a:moveTo>
                <a:cubicBezTo>
                  <a:pt x="8888004" y="15739579"/>
                  <a:pt x="8879102" y="15730484"/>
                  <a:pt x="8869291" y="15732878"/>
                </a:cubicBezTo>
                <a:cubicBezTo>
                  <a:pt x="8868191" y="15733117"/>
                  <a:pt x="8867138" y="15733261"/>
                  <a:pt x="8866085" y="15733404"/>
                </a:cubicBezTo>
                <a:cubicBezTo>
                  <a:pt x="8866037" y="15733404"/>
                  <a:pt x="8866037" y="15733356"/>
                  <a:pt x="8865941" y="15733356"/>
                </a:cubicBezTo>
                <a:cubicBezTo>
                  <a:pt x="8865845" y="15733261"/>
                  <a:pt x="8865750" y="15733213"/>
                  <a:pt x="8865654" y="15733117"/>
                </a:cubicBezTo>
                <a:cubicBezTo>
                  <a:pt x="8865607" y="15732973"/>
                  <a:pt x="8865272" y="15732591"/>
                  <a:pt x="8864601" y="15731873"/>
                </a:cubicBezTo>
                <a:cubicBezTo>
                  <a:pt x="8859241" y="15725219"/>
                  <a:pt x="8849909" y="15723496"/>
                  <a:pt x="8842396" y="15727181"/>
                </a:cubicBezTo>
                <a:cubicBezTo>
                  <a:pt x="8842061" y="15726990"/>
                  <a:pt x="8841774" y="15726655"/>
                  <a:pt x="8841439" y="15726464"/>
                </a:cubicBezTo>
                <a:cubicBezTo>
                  <a:pt x="8831532" y="15722251"/>
                  <a:pt x="8822726" y="15727564"/>
                  <a:pt x="8817797" y="15736037"/>
                </a:cubicBezTo>
                <a:lnTo>
                  <a:pt x="8813777" y="15742978"/>
                </a:lnTo>
                <a:cubicBezTo>
                  <a:pt x="8808848" y="15751403"/>
                  <a:pt x="8815213" y="15763130"/>
                  <a:pt x="8823348" y="15766625"/>
                </a:cubicBezTo>
                <a:cubicBezTo>
                  <a:pt x="8831341" y="15770024"/>
                  <a:pt x="8838567" y="15767056"/>
                  <a:pt x="8843688" y="15761360"/>
                </a:cubicBezTo>
                <a:cubicBezTo>
                  <a:pt x="8852207" y="15768061"/>
                  <a:pt x="8862878" y="15771363"/>
                  <a:pt x="8874077" y="15768635"/>
                </a:cubicBezTo>
                <a:cubicBezTo>
                  <a:pt x="8883170" y="15766385"/>
                  <a:pt x="8891402" y="15758679"/>
                  <a:pt x="8889535" y="15748386"/>
                </a:cubicBezTo>
                <a:close/>
                <a:moveTo>
                  <a:pt x="8922078" y="15736228"/>
                </a:moveTo>
                <a:cubicBezTo>
                  <a:pt x="8902026" y="15724501"/>
                  <a:pt x="8883601" y="15755520"/>
                  <a:pt x="8903653" y="15767199"/>
                </a:cubicBezTo>
                <a:cubicBezTo>
                  <a:pt x="8923705" y="15778926"/>
                  <a:pt x="8942130" y="15747957"/>
                  <a:pt x="8922078" y="15736228"/>
                </a:cubicBezTo>
                <a:close/>
                <a:moveTo>
                  <a:pt x="8929735" y="15592338"/>
                </a:moveTo>
                <a:cubicBezTo>
                  <a:pt x="8920738" y="15589131"/>
                  <a:pt x="8911118" y="15588125"/>
                  <a:pt x="8902791" y="15593726"/>
                </a:cubicBezTo>
                <a:cubicBezTo>
                  <a:pt x="8895134" y="15598848"/>
                  <a:pt x="8891593" y="15606698"/>
                  <a:pt x="8889344" y="15615314"/>
                </a:cubicBezTo>
                <a:cubicBezTo>
                  <a:pt x="8886903" y="15624745"/>
                  <a:pt x="8894847" y="15634605"/>
                  <a:pt x="8903892" y="15636281"/>
                </a:cubicBezTo>
                <a:cubicBezTo>
                  <a:pt x="8912267" y="15637765"/>
                  <a:pt x="8919158" y="15633218"/>
                  <a:pt x="8922796" y="15626324"/>
                </a:cubicBezTo>
                <a:cubicBezTo>
                  <a:pt x="8929257" y="15626085"/>
                  <a:pt x="8935286" y="15622926"/>
                  <a:pt x="8938397" y="15616367"/>
                </a:cubicBezTo>
                <a:cubicBezTo>
                  <a:pt x="8942226" y="15608134"/>
                  <a:pt x="8938924" y="15595641"/>
                  <a:pt x="8929735" y="15592338"/>
                </a:cubicBezTo>
                <a:close/>
                <a:moveTo>
                  <a:pt x="8910018" y="15417813"/>
                </a:moveTo>
                <a:cubicBezTo>
                  <a:pt x="8919733" y="15438826"/>
                  <a:pt x="8950170" y="15419440"/>
                  <a:pt x="8940551" y="15398664"/>
                </a:cubicBezTo>
                <a:cubicBezTo>
                  <a:pt x="8930884" y="15377604"/>
                  <a:pt x="8900447" y="15397037"/>
                  <a:pt x="8910018" y="15417813"/>
                </a:cubicBezTo>
                <a:close/>
                <a:moveTo>
                  <a:pt x="9005732" y="15558782"/>
                </a:moveTo>
                <a:cubicBezTo>
                  <a:pt x="8999606" y="15545476"/>
                  <a:pt x="8983335" y="15545188"/>
                  <a:pt x="8974960" y="15552176"/>
                </a:cubicBezTo>
                <a:cubicBezTo>
                  <a:pt x="8979650" y="15545333"/>
                  <a:pt x="8979459" y="15536812"/>
                  <a:pt x="8974051" y="15529966"/>
                </a:cubicBezTo>
                <a:cubicBezTo>
                  <a:pt x="8967064" y="15521014"/>
                  <a:pt x="8957540" y="15511299"/>
                  <a:pt x="8945767" y="15509766"/>
                </a:cubicBezTo>
                <a:cubicBezTo>
                  <a:pt x="8944331" y="15509192"/>
                  <a:pt x="8942896" y="15508761"/>
                  <a:pt x="8941364" y="15508473"/>
                </a:cubicBezTo>
                <a:cubicBezTo>
                  <a:pt x="8933946" y="15507037"/>
                  <a:pt x="8926480" y="15509909"/>
                  <a:pt x="8922317" y="15516468"/>
                </a:cubicBezTo>
                <a:cubicBezTo>
                  <a:pt x="8918153" y="15522978"/>
                  <a:pt x="8919589" y="15529104"/>
                  <a:pt x="8921886" y="15535807"/>
                </a:cubicBezTo>
                <a:cubicBezTo>
                  <a:pt x="8920116" y="15530494"/>
                  <a:pt x="8921935" y="15536429"/>
                  <a:pt x="8922222" y="15537482"/>
                </a:cubicBezTo>
                <a:cubicBezTo>
                  <a:pt x="8922557" y="15538918"/>
                  <a:pt x="8922748" y="15540354"/>
                  <a:pt x="8923035" y="15541742"/>
                </a:cubicBezTo>
                <a:cubicBezTo>
                  <a:pt x="8923035" y="15541981"/>
                  <a:pt x="8923083" y="15542125"/>
                  <a:pt x="8923083" y="15542316"/>
                </a:cubicBezTo>
                <a:cubicBezTo>
                  <a:pt x="8923083" y="15542795"/>
                  <a:pt x="8923083" y="15543274"/>
                  <a:pt x="8923083" y="15543704"/>
                </a:cubicBezTo>
                <a:cubicBezTo>
                  <a:pt x="8918632" y="15551602"/>
                  <a:pt x="8921599" y="15562373"/>
                  <a:pt x="8929065" y="15567208"/>
                </a:cubicBezTo>
                <a:cubicBezTo>
                  <a:pt x="8937584" y="15572712"/>
                  <a:pt x="8948304" y="15569792"/>
                  <a:pt x="8953999" y="15561799"/>
                </a:cubicBezTo>
                <a:cubicBezTo>
                  <a:pt x="8954573" y="15560985"/>
                  <a:pt x="8954908" y="15560027"/>
                  <a:pt x="8955386" y="15559166"/>
                </a:cubicBezTo>
                <a:cubicBezTo>
                  <a:pt x="8960842" y="15560697"/>
                  <a:pt x="8967015" y="15559789"/>
                  <a:pt x="8971371" y="15556389"/>
                </a:cubicBezTo>
                <a:cubicBezTo>
                  <a:pt x="8969361" y="15560027"/>
                  <a:pt x="8969026" y="15564671"/>
                  <a:pt x="8971466" y="15569935"/>
                </a:cubicBezTo>
                <a:cubicBezTo>
                  <a:pt x="8981038" y="15590711"/>
                  <a:pt x="9015447" y="15579844"/>
                  <a:pt x="9005732" y="15558782"/>
                </a:cubicBezTo>
                <a:close/>
                <a:moveTo>
                  <a:pt x="8971993" y="15380092"/>
                </a:moveTo>
                <a:cubicBezTo>
                  <a:pt x="8981708" y="15401154"/>
                  <a:pt x="9012432" y="15382198"/>
                  <a:pt x="9002813" y="15361376"/>
                </a:cubicBezTo>
                <a:cubicBezTo>
                  <a:pt x="8993098" y="15340314"/>
                  <a:pt x="8962373" y="15359223"/>
                  <a:pt x="8971993" y="15380092"/>
                </a:cubicBezTo>
                <a:close/>
                <a:moveTo>
                  <a:pt x="9032580" y="15449118"/>
                </a:moveTo>
                <a:lnTo>
                  <a:pt x="9039854" y="15445767"/>
                </a:lnTo>
                <a:cubicBezTo>
                  <a:pt x="9040333" y="15445527"/>
                  <a:pt x="9040668" y="15445096"/>
                  <a:pt x="9041099" y="15444810"/>
                </a:cubicBezTo>
                <a:cubicBezTo>
                  <a:pt x="9042678" y="15451607"/>
                  <a:pt x="9047607" y="15457639"/>
                  <a:pt x="9054882" y="15458883"/>
                </a:cubicBezTo>
                <a:cubicBezTo>
                  <a:pt x="9064501" y="15460557"/>
                  <a:pt x="9075077" y="15454958"/>
                  <a:pt x="9076991" y="15444762"/>
                </a:cubicBezTo>
                <a:lnTo>
                  <a:pt x="9078475" y="15436672"/>
                </a:lnTo>
                <a:cubicBezTo>
                  <a:pt x="9080246" y="15427146"/>
                  <a:pt x="9074455" y="15416329"/>
                  <a:pt x="9064357" y="15414557"/>
                </a:cubicBezTo>
                <a:cubicBezTo>
                  <a:pt x="9058088" y="15413505"/>
                  <a:pt x="9051627" y="15415706"/>
                  <a:pt x="9047176" y="15420111"/>
                </a:cubicBezTo>
                <a:cubicBezTo>
                  <a:pt x="9042391" y="15412547"/>
                  <a:pt x="9032628" y="15409340"/>
                  <a:pt x="9024445" y="15413169"/>
                </a:cubicBezTo>
                <a:lnTo>
                  <a:pt x="9017170" y="15416520"/>
                </a:lnTo>
                <a:cubicBezTo>
                  <a:pt x="9008316" y="15420588"/>
                  <a:pt x="9004440" y="15431790"/>
                  <a:pt x="9008556" y="15440549"/>
                </a:cubicBezTo>
                <a:cubicBezTo>
                  <a:pt x="9012815" y="15449406"/>
                  <a:pt x="9023727" y="15453234"/>
                  <a:pt x="9032580" y="15449118"/>
                </a:cubicBezTo>
                <a:close/>
                <a:moveTo>
                  <a:pt x="9055695" y="15332751"/>
                </a:moveTo>
                <a:cubicBezTo>
                  <a:pt x="9060002" y="15309631"/>
                  <a:pt x="9024732" y="15297952"/>
                  <a:pt x="9020425" y="15321407"/>
                </a:cubicBezTo>
                <a:cubicBezTo>
                  <a:pt x="9016117" y="15344527"/>
                  <a:pt x="9051340" y="15356206"/>
                  <a:pt x="9055695" y="15332751"/>
                </a:cubicBezTo>
                <a:close/>
                <a:moveTo>
                  <a:pt x="9058040" y="15592530"/>
                </a:moveTo>
                <a:cubicBezTo>
                  <a:pt x="9062347" y="15569170"/>
                  <a:pt x="9026359" y="15560266"/>
                  <a:pt x="9022003" y="15583818"/>
                </a:cubicBezTo>
                <a:cubicBezTo>
                  <a:pt x="9017649" y="15607177"/>
                  <a:pt x="9053685" y="15616033"/>
                  <a:pt x="9058040" y="15592530"/>
                </a:cubicBezTo>
                <a:close/>
                <a:moveTo>
                  <a:pt x="9075987" y="15546338"/>
                </a:moveTo>
                <a:cubicBezTo>
                  <a:pt x="9075604" y="15545907"/>
                  <a:pt x="9075604" y="15545858"/>
                  <a:pt x="9075412" y="15545619"/>
                </a:cubicBezTo>
                <a:lnTo>
                  <a:pt x="9075269" y="15545284"/>
                </a:lnTo>
                <a:cubicBezTo>
                  <a:pt x="9075269" y="15545284"/>
                  <a:pt x="9075269" y="15545284"/>
                  <a:pt x="9075269" y="15545284"/>
                </a:cubicBezTo>
                <a:cubicBezTo>
                  <a:pt x="9075316" y="15544135"/>
                  <a:pt x="9075460" y="15542938"/>
                  <a:pt x="9075700" y="15541790"/>
                </a:cubicBezTo>
                <a:cubicBezTo>
                  <a:pt x="9075795" y="15541071"/>
                  <a:pt x="9075460" y="15540449"/>
                  <a:pt x="9075460" y="15539732"/>
                </a:cubicBezTo>
                <a:cubicBezTo>
                  <a:pt x="9079049" y="15532647"/>
                  <a:pt x="9078714" y="15522356"/>
                  <a:pt x="9071727" y="15517712"/>
                </a:cubicBezTo>
                <a:cubicBezTo>
                  <a:pt x="9064596" y="15512973"/>
                  <a:pt x="9056700" y="15509335"/>
                  <a:pt x="9047990" y="15512350"/>
                </a:cubicBezTo>
                <a:cubicBezTo>
                  <a:pt x="9041003" y="15514793"/>
                  <a:pt x="9036121" y="15519818"/>
                  <a:pt x="9032772" y="15526376"/>
                </a:cubicBezTo>
                <a:cubicBezTo>
                  <a:pt x="9028799" y="15534179"/>
                  <a:pt x="9031958" y="15544710"/>
                  <a:pt x="9039472" y="15549304"/>
                </a:cubicBezTo>
                <a:cubicBezTo>
                  <a:pt x="9040429" y="15557300"/>
                  <a:pt x="9043156" y="15564910"/>
                  <a:pt x="9048469" y="15571180"/>
                </a:cubicBezTo>
                <a:cubicBezTo>
                  <a:pt x="9054738" y="15578600"/>
                  <a:pt x="9067660" y="15579461"/>
                  <a:pt x="9074647" y="15572569"/>
                </a:cubicBezTo>
                <a:cubicBezTo>
                  <a:pt x="9081921" y="15565293"/>
                  <a:pt x="9082734" y="15554235"/>
                  <a:pt x="9075987" y="15546338"/>
                </a:cubicBezTo>
                <a:close/>
                <a:moveTo>
                  <a:pt x="9075221" y="15272103"/>
                </a:moveTo>
                <a:cubicBezTo>
                  <a:pt x="9072445" y="15274832"/>
                  <a:pt x="9071009" y="15277847"/>
                  <a:pt x="9070196" y="15280958"/>
                </a:cubicBezTo>
                <a:cubicBezTo>
                  <a:pt x="9057657" y="15269040"/>
                  <a:pt x="9032819" y="15282729"/>
                  <a:pt x="9041434" y="15301446"/>
                </a:cubicBezTo>
                <a:cubicBezTo>
                  <a:pt x="9048900" y="15317576"/>
                  <a:pt x="9069765" y="15312599"/>
                  <a:pt x="9074838" y="15299962"/>
                </a:cubicBezTo>
                <a:cubicBezTo>
                  <a:pt x="9076656" y="15302594"/>
                  <a:pt x="9078475" y="15305275"/>
                  <a:pt x="9080342" y="15307956"/>
                </a:cubicBezTo>
                <a:cubicBezTo>
                  <a:pt x="9083596" y="15312646"/>
                  <a:pt x="9089722" y="15314274"/>
                  <a:pt x="9095608" y="15313748"/>
                </a:cubicBezTo>
                <a:cubicBezTo>
                  <a:pt x="9108912" y="15320784"/>
                  <a:pt x="9129060" y="15309728"/>
                  <a:pt x="9121259" y="15292782"/>
                </a:cubicBezTo>
                <a:cubicBezTo>
                  <a:pt x="9118292" y="15286368"/>
                  <a:pt x="9113076" y="15283399"/>
                  <a:pt x="9107524" y="15282537"/>
                </a:cubicBezTo>
                <a:lnTo>
                  <a:pt x="9101446" y="15273682"/>
                </a:lnTo>
                <a:cubicBezTo>
                  <a:pt x="9095895" y="15265592"/>
                  <a:pt x="9081777" y="15265737"/>
                  <a:pt x="9075221" y="15272103"/>
                </a:cubicBezTo>
                <a:close/>
                <a:moveTo>
                  <a:pt x="9078140" y="15256976"/>
                </a:moveTo>
                <a:cubicBezTo>
                  <a:pt x="9082495" y="15233522"/>
                  <a:pt x="9045454" y="15231127"/>
                  <a:pt x="9041147" y="15254344"/>
                </a:cubicBezTo>
                <a:cubicBezTo>
                  <a:pt x="9036792" y="15277799"/>
                  <a:pt x="9073833" y="15280193"/>
                  <a:pt x="9078140" y="15256976"/>
                </a:cubicBezTo>
                <a:close/>
                <a:moveTo>
                  <a:pt x="9037079" y="15119930"/>
                </a:moveTo>
                <a:cubicBezTo>
                  <a:pt x="9046794" y="15140946"/>
                  <a:pt x="9078140" y="15123090"/>
                  <a:pt x="9068473" y="15102125"/>
                </a:cubicBezTo>
                <a:cubicBezTo>
                  <a:pt x="9058758" y="15081063"/>
                  <a:pt x="9027412" y="15098965"/>
                  <a:pt x="9037079" y="15119930"/>
                </a:cubicBezTo>
                <a:close/>
                <a:moveTo>
                  <a:pt x="8998219" y="15188717"/>
                </a:moveTo>
                <a:cubicBezTo>
                  <a:pt x="9002430" y="15197333"/>
                  <a:pt x="9012767" y="15202360"/>
                  <a:pt x="9021908" y="15198100"/>
                </a:cubicBezTo>
                <a:lnTo>
                  <a:pt x="9041290" y="15189148"/>
                </a:lnTo>
                <a:cubicBezTo>
                  <a:pt x="9043970" y="15193599"/>
                  <a:pt x="9048325" y="15197047"/>
                  <a:pt x="9053733" y="15198003"/>
                </a:cubicBezTo>
                <a:lnTo>
                  <a:pt x="9061821" y="15199488"/>
                </a:lnTo>
                <a:cubicBezTo>
                  <a:pt x="9071680" y="15201306"/>
                  <a:pt x="9081586" y="15194270"/>
                  <a:pt x="9083309" y="15184457"/>
                </a:cubicBezTo>
                <a:cubicBezTo>
                  <a:pt x="9085080" y="15174500"/>
                  <a:pt x="9078140" y="15164783"/>
                  <a:pt x="9068282" y="15162964"/>
                </a:cubicBezTo>
                <a:lnTo>
                  <a:pt x="9060194" y="15161480"/>
                </a:lnTo>
                <a:cubicBezTo>
                  <a:pt x="9057227" y="15160954"/>
                  <a:pt x="9054403" y="15161384"/>
                  <a:pt x="9051675" y="15162294"/>
                </a:cubicBezTo>
                <a:cubicBezTo>
                  <a:pt x="9046938" y="15155114"/>
                  <a:pt x="9037845" y="15151092"/>
                  <a:pt x="9029469" y="15154971"/>
                </a:cubicBezTo>
                <a:lnTo>
                  <a:pt x="9007647" y="15165023"/>
                </a:lnTo>
                <a:cubicBezTo>
                  <a:pt x="8999080" y="15168948"/>
                  <a:pt x="8993864" y="15179765"/>
                  <a:pt x="8998219" y="15188717"/>
                </a:cubicBezTo>
                <a:close/>
                <a:moveTo>
                  <a:pt x="8976013" y="15254918"/>
                </a:moveTo>
                <a:cubicBezTo>
                  <a:pt x="8981708" y="15264013"/>
                  <a:pt x="8991997" y="15264778"/>
                  <a:pt x="9000850" y="15260662"/>
                </a:cubicBezTo>
                <a:lnTo>
                  <a:pt x="9008125" y="15257312"/>
                </a:lnTo>
                <a:cubicBezTo>
                  <a:pt x="9016979" y="15253242"/>
                  <a:pt x="9018558" y="15239984"/>
                  <a:pt x="9013868" y="15232420"/>
                </a:cubicBezTo>
                <a:cubicBezTo>
                  <a:pt x="9008173" y="15223325"/>
                  <a:pt x="8997884" y="15222608"/>
                  <a:pt x="8989030" y="15226676"/>
                </a:cubicBezTo>
                <a:lnTo>
                  <a:pt x="8981756" y="15230027"/>
                </a:lnTo>
                <a:cubicBezTo>
                  <a:pt x="8972854" y="15234144"/>
                  <a:pt x="8971323" y="15247404"/>
                  <a:pt x="8976013" y="15254918"/>
                </a:cubicBezTo>
                <a:close/>
                <a:moveTo>
                  <a:pt x="8947251" y="15307285"/>
                </a:moveTo>
                <a:cubicBezTo>
                  <a:pt x="8956822" y="15328061"/>
                  <a:pt x="8991375" y="15317530"/>
                  <a:pt x="8981660" y="15296468"/>
                </a:cubicBezTo>
                <a:cubicBezTo>
                  <a:pt x="8972041" y="15275692"/>
                  <a:pt x="8937536" y="15286271"/>
                  <a:pt x="8947251" y="15307285"/>
                </a:cubicBezTo>
                <a:close/>
                <a:moveTo>
                  <a:pt x="8920020" y="15354339"/>
                </a:moveTo>
                <a:cubicBezTo>
                  <a:pt x="8918058" y="15364967"/>
                  <a:pt x="8923992" y="15372481"/>
                  <a:pt x="8933516" y="15375975"/>
                </a:cubicBezTo>
                <a:lnTo>
                  <a:pt x="8944140" y="15379900"/>
                </a:lnTo>
                <a:cubicBezTo>
                  <a:pt x="8952993" y="15383157"/>
                  <a:pt x="8964144" y="15375115"/>
                  <a:pt x="8965772" y="15366402"/>
                </a:cubicBezTo>
                <a:cubicBezTo>
                  <a:pt x="8967733" y="15355775"/>
                  <a:pt x="8961799" y="15348261"/>
                  <a:pt x="8952275" y="15344766"/>
                </a:cubicBezTo>
                <a:cubicBezTo>
                  <a:pt x="8948735" y="15343474"/>
                  <a:pt x="8945193" y="15342181"/>
                  <a:pt x="8941651" y="15340841"/>
                </a:cubicBezTo>
                <a:cubicBezTo>
                  <a:pt x="8932798" y="15337585"/>
                  <a:pt x="8921647" y="15345628"/>
                  <a:pt x="8920020" y="15354339"/>
                </a:cubicBezTo>
                <a:close/>
                <a:moveTo>
                  <a:pt x="8879916" y="15010697"/>
                </a:moveTo>
                <a:cubicBezTo>
                  <a:pt x="8881925" y="15017063"/>
                  <a:pt x="8886855" y="15021659"/>
                  <a:pt x="8892837" y="15023335"/>
                </a:cubicBezTo>
                <a:cubicBezTo>
                  <a:pt x="8895900" y="15027594"/>
                  <a:pt x="8900542" y="15030466"/>
                  <a:pt x="8906716" y="15030466"/>
                </a:cubicBezTo>
                <a:cubicBezTo>
                  <a:pt x="8915522" y="15030466"/>
                  <a:pt x="8925955" y="15022137"/>
                  <a:pt x="8924710" y="15012419"/>
                </a:cubicBezTo>
                <a:cubicBezTo>
                  <a:pt x="8923609" y="15003900"/>
                  <a:pt x="8921216" y="14995570"/>
                  <a:pt x="8913224" y="14990928"/>
                </a:cubicBezTo>
                <a:cubicBezTo>
                  <a:pt x="8906811" y="14987194"/>
                  <a:pt x="8899824" y="14986811"/>
                  <a:pt x="8892694" y="14988582"/>
                </a:cubicBezTo>
                <a:cubicBezTo>
                  <a:pt x="8883505" y="14990928"/>
                  <a:pt x="8876996" y="15001506"/>
                  <a:pt x="8879916" y="15010697"/>
                </a:cubicBezTo>
                <a:close/>
                <a:moveTo>
                  <a:pt x="8886520" y="15262434"/>
                </a:moveTo>
                <a:lnTo>
                  <a:pt x="8895852" y="15268848"/>
                </a:lnTo>
                <a:cubicBezTo>
                  <a:pt x="8903892" y="15274353"/>
                  <a:pt x="8915426" y="15272055"/>
                  <a:pt x="8920882" y="15264013"/>
                </a:cubicBezTo>
                <a:cubicBezTo>
                  <a:pt x="8926385" y="15255876"/>
                  <a:pt x="8924136" y="15244483"/>
                  <a:pt x="8916048" y="15238978"/>
                </a:cubicBezTo>
                <a:lnTo>
                  <a:pt x="8906668" y="15232563"/>
                </a:lnTo>
                <a:cubicBezTo>
                  <a:pt x="8898628" y="15227059"/>
                  <a:pt x="8887094" y="15229357"/>
                  <a:pt x="8881638" y="15237398"/>
                </a:cubicBezTo>
                <a:cubicBezTo>
                  <a:pt x="8876231" y="15245537"/>
                  <a:pt x="8878480" y="15256928"/>
                  <a:pt x="8886520" y="15262434"/>
                </a:cubicBezTo>
                <a:close/>
                <a:moveTo>
                  <a:pt x="8859385" y="15268800"/>
                </a:moveTo>
                <a:cubicBezTo>
                  <a:pt x="8850340" y="15273827"/>
                  <a:pt x="8848330" y="15284501"/>
                  <a:pt x="8852446" y="15293356"/>
                </a:cubicBezTo>
                <a:lnTo>
                  <a:pt x="8855796" y="15300633"/>
                </a:lnTo>
                <a:cubicBezTo>
                  <a:pt x="8859863" y="15309488"/>
                  <a:pt x="8872307" y="15312072"/>
                  <a:pt x="8880347" y="15307621"/>
                </a:cubicBezTo>
                <a:cubicBezTo>
                  <a:pt x="8889391" y="15302594"/>
                  <a:pt x="8891402" y="15291920"/>
                  <a:pt x="8887285" y="15283065"/>
                </a:cubicBezTo>
                <a:lnTo>
                  <a:pt x="8883936" y="15275789"/>
                </a:lnTo>
                <a:cubicBezTo>
                  <a:pt x="8879868" y="15266933"/>
                  <a:pt x="8867425" y="15264347"/>
                  <a:pt x="8859385" y="15268800"/>
                </a:cubicBezTo>
                <a:close/>
                <a:moveTo>
                  <a:pt x="8827990" y="15168182"/>
                </a:moveTo>
                <a:cubicBezTo>
                  <a:pt x="8832250" y="15190967"/>
                  <a:pt x="8866468" y="15179479"/>
                  <a:pt x="8862256" y="15157029"/>
                </a:cubicBezTo>
                <a:cubicBezTo>
                  <a:pt x="8858045" y="15134195"/>
                  <a:pt x="8823779" y="15145685"/>
                  <a:pt x="8827990" y="15168182"/>
                </a:cubicBezTo>
                <a:close/>
                <a:moveTo>
                  <a:pt x="8812006" y="15058756"/>
                </a:moveTo>
                <a:cubicBezTo>
                  <a:pt x="8806742" y="15067515"/>
                  <a:pt x="8810092" y="15077999"/>
                  <a:pt x="8818132" y="15083504"/>
                </a:cubicBezTo>
                <a:cubicBezTo>
                  <a:pt x="8821243" y="15085610"/>
                  <a:pt x="8824354" y="15087763"/>
                  <a:pt x="8827512" y="15089918"/>
                </a:cubicBezTo>
                <a:cubicBezTo>
                  <a:pt x="8835552" y="15095423"/>
                  <a:pt x="8847421" y="15091785"/>
                  <a:pt x="8852254" y="15083792"/>
                </a:cubicBezTo>
                <a:cubicBezTo>
                  <a:pt x="8857519" y="15075031"/>
                  <a:pt x="8854169" y="15064548"/>
                  <a:pt x="8846129" y="15059043"/>
                </a:cubicBezTo>
                <a:lnTo>
                  <a:pt x="8836796" y="15052676"/>
                </a:lnTo>
                <a:cubicBezTo>
                  <a:pt x="8828708" y="15047124"/>
                  <a:pt x="8816792" y="15050763"/>
                  <a:pt x="8812006" y="15058756"/>
                </a:cubicBezTo>
                <a:close/>
                <a:moveTo>
                  <a:pt x="8759268" y="14995331"/>
                </a:moveTo>
                <a:cubicBezTo>
                  <a:pt x="8758885" y="14996001"/>
                  <a:pt x="8758646" y="14996624"/>
                  <a:pt x="8758358" y="14997294"/>
                </a:cubicBezTo>
                <a:cubicBezTo>
                  <a:pt x="8756062" y="14998587"/>
                  <a:pt x="8753812" y="14999975"/>
                  <a:pt x="8751658" y="15001506"/>
                </a:cubicBezTo>
                <a:cubicBezTo>
                  <a:pt x="8748931" y="15003421"/>
                  <a:pt x="8746873" y="15006293"/>
                  <a:pt x="8745437" y="15009452"/>
                </a:cubicBezTo>
                <a:cubicBezTo>
                  <a:pt x="8743236" y="15010457"/>
                  <a:pt x="8741322" y="15011797"/>
                  <a:pt x="8740077" y="15013569"/>
                </a:cubicBezTo>
                <a:cubicBezTo>
                  <a:pt x="8735866" y="15019696"/>
                  <a:pt x="8732420" y="15025345"/>
                  <a:pt x="8731989" y="15032955"/>
                </a:cubicBezTo>
                <a:cubicBezTo>
                  <a:pt x="8731798" y="15036353"/>
                  <a:pt x="8731989" y="15038842"/>
                  <a:pt x="8732946" y="15042242"/>
                </a:cubicBezTo>
                <a:cubicBezTo>
                  <a:pt x="8734095" y="15046501"/>
                  <a:pt x="8732133" y="15048273"/>
                  <a:pt x="8734478" y="15041811"/>
                </a:cubicBezTo>
                <a:cubicBezTo>
                  <a:pt x="8731128" y="15050906"/>
                  <a:pt x="8733233" y="15061340"/>
                  <a:pt x="8742613" y="15065936"/>
                </a:cubicBezTo>
                <a:cubicBezTo>
                  <a:pt x="8747112" y="15068186"/>
                  <a:pt x="8753095" y="15068138"/>
                  <a:pt x="8758071" y="15066127"/>
                </a:cubicBezTo>
                <a:cubicBezTo>
                  <a:pt x="8760033" y="15067277"/>
                  <a:pt x="8762139" y="15068043"/>
                  <a:pt x="8764484" y="15068760"/>
                </a:cubicBezTo>
                <a:cubicBezTo>
                  <a:pt x="8765250" y="15069096"/>
                  <a:pt x="8766016" y="15069430"/>
                  <a:pt x="8766782" y="15069813"/>
                </a:cubicBezTo>
                <a:cubicBezTo>
                  <a:pt x="8769557" y="15071680"/>
                  <a:pt x="8772620" y="15073212"/>
                  <a:pt x="8775444" y="15075031"/>
                </a:cubicBezTo>
                <a:cubicBezTo>
                  <a:pt x="8785828" y="15081876"/>
                  <a:pt x="8796884" y="15073835"/>
                  <a:pt x="8800186" y="15063686"/>
                </a:cubicBezTo>
                <a:cubicBezTo>
                  <a:pt x="8802052" y="15059330"/>
                  <a:pt x="8802100" y="15054352"/>
                  <a:pt x="8799372" y="15049565"/>
                </a:cubicBezTo>
                <a:cubicBezTo>
                  <a:pt x="8799228" y="15049135"/>
                  <a:pt x="8799085" y="15048656"/>
                  <a:pt x="8798941" y="15048225"/>
                </a:cubicBezTo>
                <a:cubicBezTo>
                  <a:pt x="8813490" y="15052150"/>
                  <a:pt x="8830670" y="15036258"/>
                  <a:pt x="8819185" y="15021468"/>
                </a:cubicBezTo>
                <a:cubicBezTo>
                  <a:pt x="8811576" y="15011654"/>
                  <a:pt x="8804588" y="14999161"/>
                  <a:pt x="8792959" y="14993655"/>
                </a:cubicBezTo>
                <a:cubicBezTo>
                  <a:pt x="8791428" y="14992938"/>
                  <a:pt x="8789848" y="14992411"/>
                  <a:pt x="8788317" y="14991933"/>
                </a:cubicBezTo>
                <a:lnTo>
                  <a:pt x="8783962" y="14988965"/>
                </a:lnTo>
                <a:cubicBezTo>
                  <a:pt x="8775970" y="14983603"/>
                  <a:pt x="8764053" y="14987337"/>
                  <a:pt x="8759268" y="14995331"/>
                </a:cubicBezTo>
                <a:close/>
                <a:moveTo>
                  <a:pt x="8725337" y="14963069"/>
                </a:moveTo>
                <a:cubicBezTo>
                  <a:pt x="8729692" y="14970392"/>
                  <a:pt x="8737636" y="14972642"/>
                  <a:pt x="8745246" y="14970871"/>
                </a:cubicBezTo>
                <a:cubicBezTo>
                  <a:pt x="8749649" y="14975610"/>
                  <a:pt x="8755966" y="14978099"/>
                  <a:pt x="8763000" y="14976136"/>
                </a:cubicBezTo>
                <a:cubicBezTo>
                  <a:pt x="8771711" y="14973695"/>
                  <a:pt x="8778985" y="14963021"/>
                  <a:pt x="8775444" y="14953877"/>
                </a:cubicBezTo>
                <a:cubicBezTo>
                  <a:pt x="8771998" y="14944974"/>
                  <a:pt x="8766495" y="14937028"/>
                  <a:pt x="8756779" y="14934396"/>
                </a:cubicBezTo>
                <a:cubicBezTo>
                  <a:pt x="8747878" y="14932002"/>
                  <a:pt x="8739646" y="14934396"/>
                  <a:pt x="8731702" y="14938368"/>
                </a:cubicBezTo>
                <a:cubicBezTo>
                  <a:pt x="8722896" y="14942676"/>
                  <a:pt x="8720600" y="14955170"/>
                  <a:pt x="8725337" y="14963069"/>
                </a:cubicBezTo>
                <a:close/>
                <a:moveTo>
                  <a:pt x="8717536" y="15144583"/>
                </a:moveTo>
                <a:cubicBezTo>
                  <a:pt x="8718637" y="15153773"/>
                  <a:pt x="8727969" y="15162151"/>
                  <a:pt x="8737589" y="15160332"/>
                </a:cubicBezTo>
                <a:lnTo>
                  <a:pt x="8745485" y="15158848"/>
                </a:lnTo>
                <a:cubicBezTo>
                  <a:pt x="8755057" y="15157029"/>
                  <a:pt x="8762426" y="15148891"/>
                  <a:pt x="8761230" y="15138791"/>
                </a:cubicBezTo>
                <a:cubicBezTo>
                  <a:pt x="8760129" y="15129601"/>
                  <a:pt x="8750797" y="15121272"/>
                  <a:pt x="8741178" y="15123042"/>
                </a:cubicBezTo>
                <a:lnTo>
                  <a:pt x="8733282" y="15124526"/>
                </a:lnTo>
                <a:cubicBezTo>
                  <a:pt x="8723662" y="15126298"/>
                  <a:pt x="8716292" y="15134435"/>
                  <a:pt x="8717536" y="15144583"/>
                </a:cubicBezTo>
                <a:close/>
                <a:moveTo>
                  <a:pt x="8703801" y="15245537"/>
                </a:moveTo>
                <a:lnTo>
                  <a:pt x="8705285" y="15253434"/>
                </a:lnTo>
                <a:cubicBezTo>
                  <a:pt x="8707008" y="15262673"/>
                  <a:pt x="8716053" y="15270476"/>
                  <a:pt x="8725816" y="15268512"/>
                </a:cubicBezTo>
                <a:cubicBezTo>
                  <a:pt x="8731750" y="15267316"/>
                  <a:pt x="8736727" y="15263151"/>
                  <a:pt x="8739264" y="15257838"/>
                </a:cubicBezTo>
                <a:cubicBezTo>
                  <a:pt x="8740986" y="15258795"/>
                  <a:pt x="8742566" y="15259945"/>
                  <a:pt x="8744528" y="15260184"/>
                </a:cubicBezTo>
                <a:cubicBezTo>
                  <a:pt x="8748404" y="15265018"/>
                  <a:pt x="8754386" y="15268035"/>
                  <a:pt x="8760895" y="15266837"/>
                </a:cubicBezTo>
                <a:lnTo>
                  <a:pt x="8765106" y="15266023"/>
                </a:lnTo>
                <a:cubicBezTo>
                  <a:pt x="8765155" y="15266790"/>
                  <a:pt x="8764915" y="15267459"/>
                  <a:pt x="8765106" y="15268273"/>
                </a:cubicBezTo>
                <a:cubicBezTo>
                  <a:pt x="8769366" y="15291058"/>
                  <a:pt x="8804397" y="15282394"/>
                  <a:pt x="8800138" y="15259609"/>
                </a:cubicBezTo>
                <a:cubicBezTo>
                  <a:pt x="8798367" y="15250179"/>
                  <a:pt x="8791332" y="15246350"/>
                  <a:pt x="8783962" y="15246493"/>
                </a:cubicBezTo>
                <a:cubicBezTo>
                  <a:pt x="8783914" y="15245919"/>
                  <a:pt x="8784153" y="15245440"/>
                  <a:pt x="8784010" y="15244866"/>
                </a:cubicBezTo>
                <a:cubicBezTo>
                  <a:pt x="8783435" y="15241803"/>
                  <a:pt x="8782000" y="15238931"/>
                  <a:pt x="8780133" y="15236537"/>
                </a:cubicBezTo>
                <a:cubicBezTo>
                  <a:pt x="8784967" y="15233091"/>
                  <a:pt x="8788126" y="15227778"/>
                  <a:pt x="8787599" y="15220980"/>
                </a:cubicBezTo>
                <a:cubicBezTo>
                  <a:pt x="8786929" y="15212077"/>
                  <a:pt x="8777884" y="15202551"/>
                  <a:pt x="8768217" y="15204370"/>
                </a:cubicBezTo>
                <a:lnTo>
                  <a:pt x="8760320" y="15205854"/>
                </a:lnTo>
                <a:cubicBezTo>
                  <a:pt x="8750749" y="15207673"/>
                  <a:pt x="8742949" y="15214757"/>
                  <a:pt x="8743714" y="15225192"/>
                </a:cubicBezTo>
                <a:cubicBezTo>
                  <a:pt x="8743714" y="15225575"/>
                  <a:pt x="8743858" y="15225911"/>
                  <a:pt x="8743906" y="15226293"/>
                </a:cubicBezTo>
                <a:cubicBezTo>
                  <a:pt x="8740699" y="15227490"/>
                  <a:pt x="8737924" y="15229645"/>
                  <a:pt x="8735626" y="15232277"/>
                </a:cubicBezTo>
                <a:cubicBezTo>
                  <a:pt x="8731750" y="15227059"/>
                  <a:pt x="8725529" y="15223613"/>
                  <a:pt x="8718733" y="15224952"/>
                </a:cubicBezTo>
                <a:cubicBezTo>
                  <a:pt x="8709544" y="15226868"/>
                  <a:pt x="8701935" y="15235628"/>
                  <a:pt x="8703801" y="15245537"/>
                </a:cubicBezTo>
                <a:close/>
                <a:moveTo>
                  <a:pt x="8669727" y="15063638"/>
                </a:moveTo>
                <a:cubicBezTo>
                  <a:pt x="8673987" y="15086328"/>
                  <a:pt x="8709831" y="15082547"/>
                  <a:pt x="8705572" y="15059713"/>
                </a:cubicBezTo>
                <a:cubicBezTo>
                  <a:pt x="8701361" y="15037024"/>
                  <a:pt x="8665468" y="15040806"/>
                  <a:pt x="8669727" y="15063638"/>
                </a:cubicBezTo>
                <a:close/>
                <a:moveTo>
                  <a:pt x="8666329" y="14871545"/>
                </a:moveTo>
                <a:cubicBezTo>
                  <a:pt x="8670588" y="14894331"/>
                  <a:pt x="8705333" y="14884661"/>
                  <a:pt x="8701074" y="14861972"/>
                </a:cubicBezTo>
                <a:cubicBezTo>
                  <a:pt x="8696814" y="14839186"/>
                  <a:pt x="8662070" y="14848807"/>
                  <a:pt x="8666329" y="14871545"/>
                </a:cubicBezTo>
                <a:close/>
                <a:moveTo>
                  <a:pt x="8611820" y="14928699"/>
                </a:moveTo>
                <a:cubicBezTo>
                  <a:pt x="8613782" y="14938082"/>
                  <a:pt x="8622588" y="14945453"/>
                  <a:pt x="8632494" y="14943634"/>
                </a:cubicBezTo>
                <a:lnTo>
                  <a:pt x="8656136" y="14939182"/>
                </a:lnTo>
                <a:cubicBezTo>
                  <a:pt x="8665372" y="14937459"/>
                  <a:pt x="8673077" y="14928221"/>
                  <a:pt x="8671067" y="14918504"/>
                </a:cubicBezTo>
                <a:cubicBezTo>
                  <a:pt x="8669105" y="14909121"/>
                  <a:pt x="8660299" y="14901702"/>
                  <a:pt x="8650393" y="14903569"/>
                </a:cubicBezTo>
                <a:lnTo>
                  <a:pt x="8626751" y="14908020"/>
                </a:lnTo>
                <a:cubicBezTo>
                  <a:pt x="8617467" y="14909744"/>
                  <a:pt x="8609810" y="14918982"/>
                  <a:pt x="8611820" y="14928699"/>
                </a:cubicBezTo>
                <a:close/>
                <a:moveTo>
                  <a:pt x="8574060" y="14987480"/>
                </a:moveTo>
                <a:cubicBezTo>
                  <a:pt x="8577363" y="14997725"/>
                  <a:pt x="8587126" y="15000883"/>
                  <a:pt x="8596745" y="14999113"/>
                </a:cubicBezTo>
                <a:lnTo>
                  <a:pt x="8604641" y="14997629"/>
                </a:lnTo>
                <a:cubicBezTo>
                  <a:pt x="8614213" y="14995810"/>
                  <a:pt x="8618999" y="14983364"/>
                  <a:pt x="8616271" y="14974939"/>
                </a:cubicBezTo>
                <a:cubicBezTo>
                  <a:pt x="8612968" y="14964696"/>
                  <a:pt x="8603206" y="14961488"/>
                  <a:pt x="8593586" y="14963307"/>
                </a:cubicBezTo>
                <a:lnTo>
                  <a:pt x="8585690" y="14964791"/>
                </a:lnTo>
                <a:cubicBezTo>
                  <a:pt x="8576118" y="14966563"/>
                  <a:pt x="8571333" y="14979056"/>
                  <a:pt x="8574060" y="14987480"/>
                </a:cubicBezTo>
                <a:close/>
                <a:moveTo>
                  <a:pt x="8524576" y="15046215"/>
                </a:moveTo>
                <a:cubicBezTo>
                  <a:pt x="8515005" y="15048034"/>
                  <a:pt x="8508496" y="15057894"/>
                  <a:pt x="8510363" y="15067372"/>
                </a:cubicBezTo>
                <a:cubicBezTo>
                  <a:pt x="8512277" y="15077041"/>
                  <a:pt x="8521944" y="15083361"/>
                  <a:pt x="8531516" y="15081589"/>
                </a:cubicBezTo>
                <a:lnTo>
                  <a:pt x="8539412" y="15080104"/>
                </a:lnTo>
                <a:cubicBezTo>
                  <a:pt x="8548983" y="15078286"/>
                  <a:pt x="8555492" y="15068425"/>
                  <a:pt x="8553625" y="15058948"/>
                </a:cubicBezTo>
                <a:cubicBezTo>
                  <a:pt x="8551711" y="15049278"/>
                  <a:pt x="8542044" y="15042959"/>
                  <a:pt x="8532473" y="15044731"/>
                </a:cubicBezTo>
                <a:lnTo>
                  <a:pt x="8524576" y="15046215"/>
                </a:lnTo>
                <a:close/>
                <a:moveTo>
                  <a:pt x="8489641" y="14999783"/>
                </a:moveTo>
                <a:cubicBezTo>
                  <a:pt x="8493900" y="15022616"/>
                  <a:pt x="8528357" y="15011750"/>
                  <a:pt x="8524098" y="14989204"/>
                </a:cubicBezTo>
                <a:cubicBezTo>
                  <a:pt x="8519838" y="14966372"/>
                  <a:pt x="8485429" y="14977237"/>
                  <a:pt x="8489641" y="14999783"/>
                </a:cubicBezTo>
                <a:close/>
                <a:moveTo>
                  <a:pt x="8483467" y="14923195"/>
                </a:moveTo>
                <a:cubicBezTo>
                  <a:pt x="8487679" y="14945693"/>
                  <a:pt x="8523715" y="14943921"/>
                  <a:pt x="8519456" y="14921136"/>
                </a:cubicBezTo>
                <a:cubicBezTo>
                  <a:pt x="8515244" y="14898590"/>
                  <a:pt x="8479208" y="14900409"/>
                  <a:pt x="8483467" y="14923195"/>
                </a:cubicBezTo>
                <a:close/>
                <a:moveTo>
                  <a:pt x="8453365" y="14986427"/>
                </a:moveTo>
                <a:lnTo>
                  <a:pt x="8462697" y="14992842"/>
                </a:lnTo>
                <a:cubicBezTo>
                  <a:pt x="8470497" y="14998156"/>
                  <a:pt x="8483276" y="14993129"/>
                  <a:pt x="8486961" y="14985039"/>
                </a:cubicBezTo>
                <a:cubicBezTo>
                  <a:pt x="8491459" y="14975227"/>
                  <a:pt x="8487535" y="14966467"/>
                  <a:pt x="8479160" y="14960771"/>
                </a:cubicBezTo>
                <a:cubicBezTo>
                  <a:pt x="8476049" y="14958665"/>
                  <a:pt x="8472939" y="14956510"/>
                  <a:pt x="8469828" y="14954357"/>
                </a:cubicBezTo>
                <a:cubicBezTo>
                  <a:pt x="8462027" y="14949044"/>
                  <a:pt x="8449249" y="14954069"/>
                  <a:pt x="8445564" y="14962159"/>
                </a:cubicBezTo>
                <a:cubicBezTo>
                  <a:pt x="8441066" y="14971972"/>
                  <a:pt x="8444990" y="14980683"/>
                  <a:pt x="8453365" y="14986427"/>
                </a:cubicBezTo>
                <a:close/>
                <a:moveTo>
                  <a:pt x="8420344" y="15021228"/>
                </a:moveTo>
                <a:cubicBezTo>
                  <a:pt x="8424602" y="15044012"/>
                  <a:pt x="8458868" y="15032621"/>
                  <a:pt x="8454657" y="15010123"/>
                </a:cubicBezTo>
                <a:cubicBezTo>
                  <a:pt x="8450350" y="14987337"/>
                  <a:pt x="8416132" y="14998682"/>
                  <a:pt x="8420344" y="15021228"/>
                </a:cubicBezTo>
                <a:close/>
                <a:moveTo>
                  <a:pt x="8394979" y="14886480"/>
                </a:moveTo>
                <a:lnTo>
                  <a:pt x="8396462" y="14894379"/>
                </a:lnTo>
                <a:cubicBezTo>
                  <a:pt x="8398282" y="14903951"/>
                  <a:pt x="8409671" y="14909504"/>
                  <a:pt x="8418573" y="14907111"/>
                </a:cubicBezTo>
                <a:cubicBezTo>
                  <a:pt x="8428575" y="14904431"/>
                  <a:pt x="8433121" y="14894617"/>
                  <a:pt x="8431302" y="14885044"/>
                </a:cubicBezTo>
                <a:lnTo>
                  <a:pt x="8429819" y="14877146"/>
                </a:lnTo>
                <a:cubicBezTo>
                  <a:pt x="8428048" y="14867571"/>
                  <a:pt x="8416611" y="14862019"/>
                  <a:pt x="8407757" y="14864413"/>
                </a:cubicBezTo>
                <a:cubicBezTo>
                  <a:pt x="8397707" y="14867046"/>
                  <a:pt x="8393160" y="14876858"/>
                  <a:pt x="8394979" y="14886480"/>
                </a:cubicBezTo>
                <a:close/>
                <a:moveTo>
                  <a:pt x="8385121" y="15312072"/>
                </a:moveTo>
                <a:cubicBezTo>
                  <a:pt x="8389380" y="15334953"/>
                  <a:pt x="8424268" y="15325715"/>
                  <a:pt x="8420008" y="15303025"/>
                </a:cubicBezTo>
                <a:cubicBezTo>
                  <a:pt x="8415701" y="15280193"/>
                  <a:pt x="8380862" y="15289383"/>
                  <a:pt x="8385121" y="15312072"/>
                </a:cubicBezTo>
                <a:close/>
                <a:moveTo>
                  <a:pt x="8363394" y="15434996"/>
                </a:moveTo>
                <a:cubicBezTo>
                  <a:pt x="8373109" y="15455963"/>
                  <a:pt x="8406656" y="15442800"/>
                  <a:pt x="8396893" y="15421690"/>
                </a:cubicBezTo>
                <a:cubicBezTo>
                  <a:pt x="8387227" y="15400723"/>
                  <a:pt x="8353631" y="15413888"/>
                  <a:pt x="8363394" y="15434996"/>
                </a:cubicBezTo>
                <a:close/>
                <a:moveTo>
                  <a:pt x="8326687" y="14956703"/>
                </a:moveTo>
                <a:lnTo>
                  <a:pt x="8328170" y="14964600"/>
                </a:lnTo>
                <a:cubicBezTo>
                  <a:pt x="8329990" y="14974174"/>
                  <a:pt x="8341810" y="14979439"/>
                  <a:pt x="8350520" y="14976855"/>
                </a:cubicBezTo>
                <a:cubicBezTo>
                  <a:pt x="8360618" y="14973886"/>
                  <a:pt x="8364590" y="14964122"/>
                  <a:pt x="8362772" y="14954500"/>
                </a:cubicBezTo>
                <a:lnTo>
                  <a:pt x="8361288" y="14946601"/>
                </a:lnTo>
                <a:cubicBezTo>
                  <a:pt x="8359469" y="14937028"/>
                  <a:pt x="8347649" y="14931762"/>
                  <a:pt x="8338939" y="14934348"/>
                </a:cubicBezTo>
                <a:cubicBezTo>
                  <a:pt x="8328841" y="14937315"/>
                  <a:pt x="8324868" y="14947129"/>
                  <a:pt x="8326687" y="14956703"/>
                </a:cubicBezTo>
                <a:close/>
                <a:moveTo>
                  <a:pt x="8294288" y="15044588"/>
                </a:moveTo>
                <a:cubicBezTo>
                  <a:pt x="8298547" y="15067372"/>
                  <a:pt x="8333005" y="15056602"/>
                  <a:pt x="8328745" y="15034057"/>
                </a:cubicBezTo>
                <a:cubicBezTo>
                  <a:pt x="8324486" y="15011223"/>
                  <a:pt x="8290028" y="15021994"/>
                  <a:pt x="8294288" y="15044588"/>
                </a:cubicBezTo>
                <a:close/>
                <a:moveTo>
                  <a:pt x="8259304" y="15248840"/>
                </a:moveTo>
                <a:cubicBezTo>
                  <a:pt x="8264617" y="15253434"/>
                  <a:pt x="8271747" y="15255158"/>
                  <a:pt x="8278255" y="15257216"/>
                </a:cubicBezTo>
                <a:cubicBezTo>
                  <a:pt x="8287253" y="15260088"/>
                  <a:pt x="8298355" y="15255206"/>
                  <a:pt x="8301035" y="15245775"/>
                </a:cubicBezTo>
                <a:cubicBezTo>
                  <a:pt x="8303668" y="15236488"/>
                  <a:pt x="8299217" y="15226006"/>
                  <a:pt x="8289598" y="15222942"/>
                </a:cubicBezTo>
                <a:cubicBezTo>
                  <a:pt x="8289263" y="15222847"/>
                  <a:pt x="8288880" y="15222751"/>
                  <a:pt x="8288545" y="15222608"/>
                </a:cubicBezTo>
                <a:cubicBezTo>
                  <a:pt x="8285530" y="15218395"/>
                  <a:pt x="8280984" y="15215380"/>
                  <a:pt x="8275528" y="15215666"/>
                </a:cubicBezTo>
                <a:cubicBezTo>
                  <a:pt x="8268445" y="15216002"/>
                  <a:pt x="8261889" y="15216959"/>
                  <a:pt x="8257007" y="15222751"/>
                </a:cubicBezTo>
                <a:cubicBezTo>
                  <a:pt x="8250355" y="15230745"/>
                  <a:pt x="8251551" y="15242186"/>
                  <a:pt x="8259304" y="15248840"/>
                </a:cubicBezTo>
                <a:close/>
                <a:moveTo>
                  <a:pt x="8252604" y="15462521"/>
                </a:moveTo>
                <a:lnTo>
                  <a:pt x="8255955" y="15469797"/>
                </a:lnTo>
                <a:cubicBezTo>
                  <a:pt x="8259926" y="15478365"/>
                  <a:pt x="8272800" y="15481381"/>
                  <a:pt x="8280553" y="15476498"/>
                </a:cubicBezTo>
                <a:cubicBezTo>
                  <a:pt x="8289406" y="15470897"/>
                  <a:pt x="8291512" y="15461133"/>
                  <a:pt x="8287253" y="15451893"/>
                </a:cubicBezTo>
                <a:lnTo>
                  <a:pt x="8283903" y="15444619"/>
                </a:lnTo>
                <a:cubicBezTo>
                  <a:pt x="8279931" y="15436001"/>
                  <a:pt x="8267057" y="15432986"/>
                  <a:pt x="8259304" y="15437916"/>
                </a:cubicBezTo>
                <a:cubicBezTo>
                  <a:pt x="8250451" y="15443517"/>
                  <a:pt x="8248345" y="15453331"/>
                  <a:pt x="8252604" y="15462521"/>
                </a:cubicBezTo>
                <a:close/>
                <a:moveTo>
                  <a:pt x="8248249" y="15570894"/>
                </a:moveTo>
                <a:cubicBezTo>
                  <a:pt x="8244277" y="15578887"/>
                  <a:pt x="8247196" y="15591668"/>
                  <a:pt x="8256337" y="15595067"/>
                </a:cubicBezTo>
                <a:lnTo>
                  <a:pt x="8266962" y="15598992"/>
                </a:lnTo>
                <a:cubicBezTo>
                  <a:pt x="8268302" y="15599470"/>
                  <a:pt x="8269689" y="15599615"/>
                  <a:pt x="8271077" y="15599853"/>
                </a:cubicBezTo>
                <a:cubicBezTo>
                  <a:pt x="8269689" y="15600189"/>
                  <a:pt x="8268302" y="15600380"/>
                  <a:pt x="8266913" y="15601003"/>
                </a:cubicBezTo>
                <a:lnTo>
                  <a:pt x="8259639" y="15604354"/>
                </a:lnTo>
                <a:cubicBezTo>
                  <a:pt x="8251073" y="15608326"/>
                  <a:pt x="8247723" y="15620963"/>
                  <a:pt x="8252557" y="15628862"/>
                </a:cubicBezTo>
                <a:cubicBezTo>
                  <a:pt x="8253609" y="15630632"/>
                  <a:pt x="8255428" y="15630920"/>
                  <a:pt x="8256816" y="15632164"/>
                </a:cubicBezTo>
                <a:cubicBezTo>
                  <a:pt x="8248919" y="15634078"/>
                  <a:pt x="8242506" y="15640158"/>
                  <a:pt x="8243751" y="15650689"/>
                </a:cubicBezTo>
                <a:cubicBezTo>
                  <a:pt x="8246670" y="15674719"/>
                  <a:pt x="8284429" y="15672373"/>
                  <a:pt x="8281462" y="15648152"/>
                </a:cubicBezTo>
                <a:cubicBezTo>
                  <a:pt x="8280792" y="15642790"/>
                  <a:pt x="8278255" y="15638913"/>
                  <a:pt x="8274953" y="15636138"/>
                </a:cubicBezTo>
                <a:cubicBezTo>
                  <a:pt x="8275671" y="15635898"/>
                  <a:pt x="8276342" y="15636233"/>
                  <a:pt x="8277011" y="15635945"/>
                </a:cubicBezTo>
                <a:lnTo>
                  <a:pt x="8284286" y="15632595"/>
                </a:lnTo>
                <a:cubicBezTo>
                  <a:pt x="8292852" y="15628622"/>
                  <a:pt x="8296202" y="15616033"/>
                  <a:pt x="8291368" y="15608086"/>
                </a:cubicBezTo>
                <a:cubicBezTo>
                  <a:pt x="8288688" y="15603731"/>
                  <a:pt x="8284908" y="15600954"/>
                  <a:pt x="8280697" y="15599710"/>
                </a:cubicBezTo>
                <a:cubicBezTo>
                  <a:pt x="8285004" y="15598465"/>
                  <a:pt x="8288784" y="15595593"/>
                  <a:pt x="8291130" y="15590854"/>
                </a:cubicBezTo>
                <a:cubicBezTo>
                  <a:pt x="8292230" y="15588653"/>
                  <a:pt x="8292757" y="15586115"/>
                  <a:pt x="8292804" y="15583483"/>
                </a:cubicBezTo>
                <a:cubicBezTo>
                  <a:pt x="8295341" y="15583626"/>
                  <a:pt x="8297973" y="15583243"/>
                  <a:pt x="8300461" y="15582094"/>
                </a:cubicBezTo>
                <a:lnTo>
                  <a:pt x="8307736" y="15578744"/>
                </a:lnTo>
                <a:cubicBezTo>
                  <a:pt x="8316302" y="15574771"/>
                  <a:pt x="8321614" y="15564097"/>
                  <a:pt x="8317307" y="15555097"/>
                </a:cubicBezTo>
                <a:cubicBezTo>
                  <a:pt x="8313239" y="15546529"/>
                  <a:pt x="8302854" y="15541263"/>
                  <a:pt x="8293666" y="15545524"/>
                </a:cubicBezTo>
                <a:lnTo>
                  <a:pt x="8286391" y="15548874"/>
                </a:lnTo>
                <a:cubicBezTo>
                  <a:pt x="8280505" y="15551602"/>
                  <a:pt x="8276198" y="15557586"/>
                  <a:pt x="8275480" y="15563952"/>
                </a:cubicBezTo>
                <a:lnTo>
                  <a:pt x="8272322" y="15562804"/>
                </a:lnTo>
                <a:cubicBezTo>
                  <a:pt x="8263277" y="15559405"/>
                  <a:pt x="8252891" y="15561511"/>
                  <a:pt x="8248249" y="15570894"/>
                </a:cubicBezTo>
                <a:close/>
                <a:moveTo>
                  <a:pt x="8245904" y="15515127"/>
                </a:moveTo>
                <a:lnTo>
                  <a:pt x="8242554" y="15507851"/>
                </a:lnTo>
                <a:cubicBezTo>
                  <a:pt x="8238486" y="15498996"/>
                  <a:pt x="8225900" y="15496651"/>
                  <a:pt x="8217956" y="15501150"/>
                </a:cubicBezTo>
                <a:cubicBezTo>
                  <a:pt x="8217238" y="15501533"/>
                  <a:pt x="8216807" y="15502155"/>
                  <a:pt x="8216281" y="15502635"/>
                </a:cubicBezTo>
                <a:cubicBezTo>
                  <a:pt x="8212643" y="15496363"/>
                  <a:pt x="8205704" y="15492247"/>
                  <a:pt x="8198047" y="15493012"/>
                </a:cubicBezTo>
                <a:cubicBezTo>
                  <a:pt x="8188045" y="15494017"/>
                  <a:pt x="8179909" y="15503543"/>
                  <a:pt x="8181154" y="15513740"/>
                </a:cubicBezTo>
                <a:cubicBezTo>
                  <a:pt x="8183020" y="15528961"/>
                  <a:pt x="8191538" y="15542747"/>
                  <a:pt x="8206661" y="15547822"/>
                </a:cubicBezTo>
                <a:cubicBezTo>
                  <a:pt x="8214702" y="15550502"/>
                  <a:pt x="8224129" y="15548827"/>
                  <a:pt x="8229298" y="15541885"/>
                </a:cubicBezTo>
                <a:cubicBezTo>
                  <a:pt x="8232791" y="15542076"/>
                  <a:pt x="8236285" y="15541407"/>
                  <a:pt x="8239204" y="15539732"/>
                </a:cubicBezTo>
                <a:cubicBezTo>
                  <a:pt x="8248249" y="15534562"/>
                  <a:pt x="8249972" y="15523983"/>
                  <a:pt x="8245904" y="15515127"/>
                </a:cubicBezTo>
                <a:close/>
                <a:moveTo>
                  <a:pt x="8140570" y="15223852"/>
                </a:moveTo>
                <a:lnTo>
                  <a:pt x="8151195" y="15227778"/>
                </a:lnTo>
                <a:cubicBezTo>
                  <a:pt x="8160336" y="15231127"/>
                  <a:pt x="8170768" y="15228591"/>
                  <a:pt x="8175219" y="15219209"/>
                </a:cubicBezTo>
                <a:cubicBezTo>
                  <a:pt x="8179096" y="15211024"/>
                  <a:pt x="8175841" y="15198529"/>
                  <a:pt x="8166653" y="15195180"/>
                </a:cubicBezTo>
                <a:lnTo>
                  <a:pt x="8156028" y="15191254"/>
                </a:lnTo>
                <a:cubicBezTo>
                  <a:pt x="8146888" y="15187903"/>
                  <a:pt x="8136455" y="15190441"/>
                  <a:pt x="8132004" y="15199822"/>
                </a:cubicBezTo>
                <a:cubicBezTo>
                  <a:pt x="8128128" y="15208008"/>
                  <a:pt x="8131382" y="15220501"/>
                  <a:pt x="8140570" y="15223852"/>
                </a:cubicBezTo>
                <a:close/>
                <a:moveTo>
                  <a:pt x="8171295" y="15310110"/>
                </a:moveTo>
                <a:lnTo>
                  <a:pt x="8167945" y="15302834"/>
                </a:lnTo>
                <a:cubicBezTo>
                  <a:pt x="8163973" y="15294218"/>
                  <a:pt x="8151195" y="15291107"/>
                  <a:pt x="8143394" y="15295989"/>
                </a:cubicBezTo>
                <a:cubicBezTo>
                  <a:pt x="8134541" y="15301541"/>
                  <a:pt x="8132339" y="15311355"/>
                  <a:pt x="8136551" y="15320545"/>
                </a:cubicBezTo>
                <a:lnTo>
                  <a:pt x="8139901" y="15327821"/>
                </a:lnTo>
                <a:cubicBezTo>
                  <a:pt x="8143873" y="15336389"/>
                  <a:pt x="8156699" y="15339548"/>
                  <a:pt x="8164452" y="15334666"/>
                </a:cubicBezTo>
                <a:cubicBezTo>
                  <a:pt x="8173305" y="15329114"/>
                  <a:pt x="8175554" y="15319300"/>
                  <a:pt x="8171295" y="15310110"/>
                </a:cubicBezTo>
                <a:close/>
                <a:moveTo>
                  <a:pt x="8080653" y="15161577"/>
                </a:moveTo>
                <a:lnTo>
                  <a:pt x="8084004" y="15168852"/>
                </a:lnTo>
                <a:cubicBezTo>
                  <a:pt x="8087976" y="15177421"/>
                  <a:pt x="8098600" y="15182782"/>
                  <a:pt x="8107597" y="15178474"/>
                </a:cubicBezTo>
                <a:cubicBezTo>
                  <a:pt x="8116164" y="15174404"/>
                  <a:pt x="8121428" y="15164018"/>
                  <a:pt x="8117217" y="15154826"/>
                </a:cubicBezTo>
                <a:lnTo>
                  <a:pt x="8113866" y="15147551"/>
                </a:lnTo>
                <a:cubicBezTo>
                  <a:pt x="8109894" y="15138982"/>
                  <a:pt x="8099270" y="15133621"/>
                  <a:pt x="8090273" y="15137929"/>
                </a:cubicBezTo>
                <a:cubicBezTo>
                  <a:pt x="8081706" y="15142046"/>
                  <a:pt x="8076442" y="15152433"/>
                  <a:pt x="8080653" y="15161577"/>
                </a:cubicBezTo>
                <a:close/>
                <a:moveTo>
                  <a:pt x="8066440" y="15360993"/>
                </a:moveTo>
                <a:cubicBezTo>
                  <a:pt x="8057586" y="15365061"/>
                  <a:pt x="8056198" y="15378464"/>
                  <a:pt x="8060889" y="15385884"/>
                </a:cubicBezTo>
                <a:cubicBezTo>
                  <a:pt x="8066679" y="15394979"/>
                  <a:pt x="8076920" y="15395554"/>
                  <a:pt x="8085775" y="15391436"/>
                </a:cubicBezTo>
                <a:lnTo>
                  <a:pt x="8093049" y="15388087"/>
                </a:lnTo>
                <a:cubicBezTo>
                  <a:pt x="8094149" y="15387559"/>
                  <a:pt x="8095155" y="15386937"/>
                  <a:pt x="8096015" y="15386123"/>
                </a:cubicBezTo>
                <a:cubicBezTo>
                  <a:pt x="8093049" y="15391007"/>
                  <a:pt x="8092187" y="15397085"/>
                  <a:pt x="8094819" y="15402446"/>
                </a:cubicBezTo>
                <a:cubicBezTo>
                  <a:pt x="8098887" y="15410776"/>
                  <a:pt x="8108650" y="15415515"/>
                  <a:pt x="8117551" y="15412116"/>
                </a:cubicBezTo>
                <a:cubicBezTo>
                  <a:pt x="8118317" y="15413552"/>
                  <a:pt x="8119370" y="15414844"/>
                  <a:pt x="8120566" y="15416041"/>
                </a:cubicBezTo>
                <a:cubicBezTo>
                  <a:pt x="8116833" y="15417285"/>
                  <a:pt x="8113771" y="15419631"/>
                  <a:pt x="8111713" y="15422647"/>
                </a:cubicBezTo>
                <a:cubicBezTo>
                  <a:pt x="8098744" y="15418290"/>
                  <a:pt x="8081419" y="15430785"/>
                  <a:pt x="8088837" y="15446868"/>
                </a:cubicBezTo>
                <a:cubicBezTo>
                  <a:pt x="8096064" y="15462473"/>
                  <a:pt x="8115733" y="15458213"/>
                  <a:pt x="8121619" y="15446389"/>
                </a:cubicBezTo>
                <a:cubicBezTo>
                  <a:pt x="8130186" y="15449597"/>
                  <a:pt x="8140427" y="15447155"/>
                  <a:pt x="8144830" y="15440406"/>
                </a:cubicBezTo>
                <a:cubicBezTo>
                  <a:pt x="8152966" y="15446341"/>
                  <a:pt x="8162537" y="15450888"/>
                  <a:pt x="8170721" y="15448352"/>
                </a:cubicBezTo>
                <a:cubicBezTo>
                  <a:pt x="8181489" y="15445001"/>
                  <a:pt x="8193165" y="15436049"/>
                  <a:pt x="8197329" y="15425041"/>
                </a:cubicBezTo>
                <a:cubicBezTo>
                  <a:pt x="8197808" y="15427194"/>
                  <a:pt x="8198478" y="15429397"/>
                  <a:pt x="8199722" y="15431407"/>
                </a:cubicBezTo>
                <a:cubicBezTo>
                  <a:pt x="8203551" y="15437677"/>
                  <a:pt x="8210107" y="15441698"/>
                  <a:pt x="8215994" y="15445910"/>
                </a:cubicBezTo>
                <a:cubicBezTo>
                  <a:pt x="8224034" y="15451655"/>
                  <a:pt x="8236716" y="15450411"/>
                  <a:pt x="8242411" y="15441842"/>
                </a:cubicBezTo>
                <a:cubicBezTo>
                  <a:pt x="8248010" y="15433417"/>
                  <a:pt x="8246957" y="15421547"/>
                  <a:pt x="8238343" y="15415418"/>
                </a:cubicBezTo>
                <a:lnTo>
                  <a:pt x="8237386" y="15414749"/>
                </a:lnTo>
                <a:cubicBezTo>
                  <a:pt x="8235711" y="15409580"/>
                  <a:pt x="8232169" y="15405079"/>
                  <a:pt x="8226618" y="15403596"/>
                </a:cubicBezTo>
                <a:cubicBezTo>
                  <a:pt x="8224751" y="15403117"/>
                  <a:pt x="8223029" y="15403021"/>
                  <a:pt x="8221210" y="15402686"/>
                </a:cubicBezTo>
                <a:cubicBezTo>
                  <a:pt x="8220971" y="15401011"/>
                  <a:pt x="8221354" y="15399480"/>
                  <a:pt x="8220540" y="15397708"/>
                </a:cubicBezTo>
                <a:cubicBezTo>
                  <a:pt x="8214510" y="15384687"/>
                  <a:pt x="8199770" y="15385549"/>
                  <a:pt x="8191634" y="15393112"/>
                </a:cubicBezTo>
                <a:cubicBezTo>
                  <a:pt x="8191491" y="15392874"/>
                  <a:pt x="8191395" y="15392634"/>
                  <a:pt x="8191299" y="15392443"/>
                </a:cubicBezTo>
                <a:cubicBezTo>
                  <a:pt x="8194505" y="15387320"/>
                  <a:pt x="8195080" y="15380907"/>
                  <a:pt x="8192305" y="15374875"/>
                </a:cubicBezTo>
                <a:lnTo>
                  <a:pt x="8185605" y="15360323"/>
                </a:lnTo>
                <a:cubicBezTo>
                  <a:pt x="8181632" y="15351755"/>
                  <a:pt x="8169668" y="15347687"/>
                  <a:pt x="8161388" y="15352329"/>
                </a:cubicBezTo>
                <a:cubicBezTo>
                  <a:pt x="8158708" y="15353813"/>
                  <a:pt x="8156603" y="15355872"/>
                  <a:pt x="8155023" y="15358121"/>
                </a:cubicBezTo>
                <a:cubicBezTo>
                  <a:pt x="8152630" y="15357499"/>
                  <a:pt x="8149903" y="15358169"/>
                  <a:pt x="8147319" y="15358121"/>
                </a:cubicBezTo>
                <a:cubicBezTo>
                  <a:pt x="8147414" y="15355489"/>
                  <a:pt x="8147079" y="15352903"/>
                  <a:pt x="8145930" y="15350367"/>
                </a:cubicBezTo>
                <a:cubicBezTo>
                  <a:pt x="8141959" y="15341510"/>
                  <a:pt x="8130952" y="15337299"/>
                  <a:pt x="8122050" y="15341367"/>
                </a:cubicBezTo>
                <a:lnTo>
                  <a:pt x="8107501" y="15348069"/>
                </a:lnTo>
                <a:cubicBezTo>
                  <a:pt x="8101806" y="15350702"/>
                  <a:pt x="8098361" y="15356206"/>
                  <a:pt x="8097499" y="15362095"/>
                </a:cubicBezTo>
                <a:cubicBezTo>
                  <a:pt x="8091613" y="15354292"/>
                  <a:pt x="8082089" y="15353765"/>
                  <a:pt x="8073666" y="15357642"/>
                </a:cubicBezTo>
                <a:lnTo>
                  <a:pt x="8066440" y="15360993"/>
                </a:lnTo>
                <a:close/>
                <a:moveTo>
                  <a:pt x="8029398" y="15098391"/>
                </a:moveTo>
                <a:lnTo>
                  <a:pt x="8040023" y="15102316"/>
                </a:lnTo>
                <a:cubicBezTo>
                  <a:pt x="8049164" y="15105667"/>
                  <a:pt x="8059500" y="15103609"/>
                  <a:pt x="8064191" y="15094274"/>
                </a:cubicBezTo>
                <a:cubicBezTo>
                  <a:pt x="8068163" y="15086279"/>
                  <a:pt x="8065291" y="15073452"/>
                  <a:pt x="8056103" y="15070053"/>
                </a:cubicBezTo>
                <a:lnTo>
                  <a:pt x="8045478" y="15066127"/>
                </a:lnTo>
                <a:cubicBezTo>
                  <a:pt x="8036338" y="15062776"/>
                  <a:pt x="8026001" y="15064835"/>
                  <a:pt x="8021311" y="15074169"/>
                </a:cubicBezTo>
                <a:cubicBezTo>
                  <a:pt x="8017338" y="15082163"/>
                  <a:pt x="8020210" y="15094992"/>
                  <a:pt x="8029398" y="15098391"/>
                </a:cubicBezTo>
                <a:close/>
                <a:moveTo>
                  <a:pt x="7839023" y="15248026"/>
                </a:moveTo>
                <a:cubicBezTo>
                  <a:pt x="7842660" y="15257504"/>
                  <a:pt x="7853907" y="15262673"/>
                  <a:pt x="7863430" y="15258940"/>
                </a:cubicBezTo>
                <a:cubicBezTo>
                  <a:pt x="7864578" y="15258509"/>
                  <a:pt x="7865727" y="15258029"/>
                  <a:pt x="7866876" y="15257599"/>
                </a:cubicBezTo>
                <a:cubicBezTo>
                  <a:pt x="7863813" y="15262673"/>
                  <a:pt x="7862616" y="15269183"/>
                  <a:pt x="7864387" y="15274353"/>
                </a:cubicBezTo>
                <a:cubicBezTo>
                  <a:pt x="7868072" y="15285075"/>
                  <a:pt x="7878409" y="15288090"/>
                  <a:pt x="7888459" y="15286032"/>
                </a:cubicBezTo>
                <a:lnTo>
                  <a:pt x="7896691" y="15284356"/>
                </a:lnTo>
                <a:cubicBezTo>
                  <a:pt x="7897935" y="15284118"/>
                  <a:pt x="7899131" y="15283687"/>
                  <a:pt x="7900184" y="15283113"/>
                </a:cubicBezTo>
                <a:cubicBezTo>
                  <a:pt x="7895973" y="15287373"/>
                  <a:pt x="7893628" y="15293404"/>
                  <a:pt x="7895016" y="15299483"/>
                </a:cubicBezTo>
                <a:cubicBezTo>
                  <a:pt x="7897169" y="15308961"/>
                  <a:pt x="7905975" y="15316189"/>
                  <a:pt x="7915882" y="15314801"/>
                </a:cubicBezTo>
                <a:cubicBezTo>
                  <a:pt x="7916312" y="15316476"/>
                  <a:pt x="7917078" y="15318056"/>
                  <a:pt x="7918035" y="15319540"/>
                </a:cubicBezTo>
                <a:cubicBezTo>
                  <a:pt x="7908751" y="15320353"/>
                  <a:pt x="7900758" y="15326863"/>
                  <a:pt x="7903104" y="15338638"/>
                </a:cubicBezTo>
                <a:cubicBezTo>
                  <a:pt x="7906597" y="15355872"/>
                  <a:pt x="7927702" y="15359126"/>
                  <a:pt x="7936891" y="15350319"/>
                </a:cubicBezTo>
                <a:cubicBezTo>
                  <a:pt x="7943734" y="15358313"/>
                  <a:pt x="7952397" y="15365253"/>
                  <a:pt x="7961393" y="15364679"/>
                </a:cubicBezTo>
                <a:cubicBezTo>
                  <a:pt x="7974172" y="15363817"/>
                  <a:pt x="7989964" y="15356685"/>
                  <a:pt x="7996042" y="15344958"/>
                </a:cubicBezTo>
                <a:cubicBezTo>
                  <a:pt x="8008294" y="15351659"/>
                  <a:pt x="8028058" y="15342900"/>
                  <a:pt x="8024469" y="15324997"/>
                </a:cubicBezTo>
                <a:cubicBezTo>
                  <a:pt x="8021502" y="15310253"/>
                  <a:pt x="8006236" y="15307573"/>
                  <a:pt x="7996090" y="15313317"/>
                </a:cubicBezTo>
                <a:cubicBezTo>
                  <a:pt x="7996042" y="15313077"/>
                  <a:pt x="7995994" y="15312791"/>
                  <a:pt x="7995899" y="15312551"/>
                </a:cubicBezTo>
                <a:cubicBezTo>
                  <a:pt x="8000397" y="15308099"/>
                  <a:pt x="8002550" y="15301684"/>
                  <a:pt x="8001163" y="15294840"/>
                </a:cubicBezTo>
                <a:lnTo>
                  <a:pt x="7997813" y="15278373"/>
                </a:lnTo>
                <a:cubicBezTo>
                  <a:pt x="7995850" y="15268657"/>
                  <a:pt x="7984604" y="15261620"/>
                  <a:pt x="7975033" y="15264396"/>
                </a:cubicBezTo>
                <a:cubicBezTo>
                  <a:pt x="7971970" y="15265306"/>
                  <a:pt x="7969337" y="15266837"/>
                  <a:pt x="7967136" y="15268752"/>
                </a:cubicBezTo>
                <a:cubicBezTo>
                  <a:pt x="7962207" y="15266119"/>
                  <a:pt x="7956655" y="15264635"/>
                  <a:pt x="7950386" y="15264778"/>
                </a:cubicBezTo>
                <a:cubicBezTo>
                  <a:pt x="7940528" y="15264970"/>
                  <a:pt x="7932535" y="15269565"/>
                  <a:pt x="7926793" y="15276268"/>
                </a:cubicBezTo>
                <a:cubicBezTo>
                  <a:pt x="7924160" y="15275501"/>
                  <a:pt x="7921337" y="15275263"/>
                  <a:pt x="7918418" y="15275885"/>
                </a:cubicBezTo>
                <a:lnTo>
                  <a:pt x="7910186" y="15277559"/>
                </a:lnTo>
                <a:cubicBezTo>
                  <a:pt x="7907937" y="15278038"/>
                  <a:pt x="7905784" y="15278948"/>
                  <a:pt x="7903822" y="15280193"/>
                </a:cubicBezTo>
                <a:cubicBezTo>
                  <a:pt x="7908607" y="15275070"/>
                  <a:pt x="7910426" y="15266599"/>
                  <a:pt x="7908272" y="15260376"/>
                </a:cubicBezTo>
                <a:cubicBezTo>
                  <a:pt x="7904587" y="15249653"/>
                  <a:pt x="7894250" y="15246637"/>
                  <a:pt x="7884200" y="15248695"/>
                </a:cubicBezTo>
                <a:lnTo>
                  <a:pt x="7881616" y="15249222"/>
                </a:lnTo>
                <a:cubicBezTo>
                  <a:pt x="7886018" y="15244101"/>
                  <a:pt x="7887837" y="15236919"/>
                  <a:pt x="7885300" y="15230267"/>
                </a:cubicBezTo>
                <a:cubicBezTo>
                  <a:pt x="7881664" y="15220741"/>
                  <a:pt x="7870417" y="15215619"/>
                  <a:pt x="7860894" y="15219353"/>
                </a:cubicBezTo>
                <a:lnTo>
                  <a:pt x="7849838" y="15223708"/>
                </a:lnTo>
                <a:cubicBezTo>
                  <a:pt x="7840410" y="15227347"/>
                  <a:pt x="7835338" y="15238404"/>
                  <a:pt x="7839023" y="15248026"/>
                </a:cubicBezTo>
                <a:close/>
                <a:moveTo>
                  <a:pt x="7901046" y="15377028"/>
                </a:moveTo>
                <a:lnTo>
                  <a:pt x="7892718" y="15378033"/>
                </a:lnTo>
                <a:cubicBezTo>
                  <a:pt x="7882860" y="15379231"/>
                  <a:pt x="7875203" y="15390240"/>
                  <a:pt x="7877309" y="15399909"/>
                </a:cubicBezTo>
                <a:cubicBezTo>
                  <a:pt x="7879605" y="15410345"/>
                  <a:pt x="7888651" y="15416568"/>
                  <a:pt x="7899179" y="15415324"/>
                </a:cubicBezTo>
                <a:lnTo>
                  <a:pt x="7907506" y="15414318"/>
                </a:lnTo>
                <a:cubicBezTo>
                  <a:pt x="7917317" y="15413121"/>
                  <a:pt x="7925022" y="15402112"/>
                  <a:pt x="7922917" y="15392443"/>
                </a:cubicBezTo>
                <a:cubicBezTo>
                  <a:pt x="7920619" y="15381959"/>
                  <a:pt x="7911575" y="15375737"/>
                  <a:pt x="7901046" y="15377028"/>
                </a:cubicBezTo>
                <a:close/>
                <a:moveTo>
                  <a:pt x="7836821" y="15473865"/>
                </a:moveTo>
                <a:cubicBezTo>
                  <a:pt x="7840076" y="15482481"/>
                  <a:pt x="7851178" y="15488513"/>
                  <a:pt x="7860032" y="15484396"/>
                </a:cubicBezTo>
                <a:lnTo>
                  <a:pt x="7867307" y="15481045"/>
                </a:lnTo>
                <a:cubicBezTo>
                  <a:pt x="7876160" y="15476977"/>
                  <a:pt x="7881424" y="15467403"/>
                  <a:pt x="7877787" y="15457782"/>
                </a:cubicBezTo>
                <a:cubicBezTo>
                  <a:pt x="7874533" y="15449166"/>
                  <a:pt x="7863430" y="15443183"/>
                  <a:pt x="7854576" y="15447299"/>
                </a:cubicBezTo>
                <a:lnTo>
                  <a:pt x="7847302" y="15450650"/>
                </a:lnTo>
                <a:cubicBezTo>
                  <a:pt x="7838496" y="15454719"/>
                  <a:pt x="7833232" y="15464245"/>
                  <a:pt x="7836821" y="15473865"/>
                </a:cubicBezTo>
                <a:close/>
                <a:moveTo>
                  <a:pt x="7815190" y="15515750"/>
                </a:moveTo>
                <a:cubicBezTo>
                  <a:pt x="7816434" y="15525562"/>
                  <a:pt x="7825048" y="15534371"/>
                  <a:pt x="7835529" y="15533078"/>
                </a:cubicBezTo>
                <a:lnTo>
                  <a:pt x="7852231" y="15531068"/>
                </a:lnTo>
                <a:cubicBezTo>
                  <a:pt x="7856203" y="15530589"/>
                  <a:pt x="7859793" y="15528627"/>
                  <a:pt x="7862807" y="15526089"/>
                </a:cubicBezTo>
                <a:cubicBezTo>
                  <a:pt x="7862807" y="15529009"/>
                  <a:pt x="7863287" y="15531833"/>
                  <a:pt x="7864770" y="15534274"/>
                </a:cubicBezTo>
                <a:cubicBezTo>
                  <a:pt x="7870082" y="15543130"/>
                  <a:pt x="7880036" y="15545810"/>
                  <a:pt x="7889177" y="15541551"/>
                </a:cubicBezTo>
                <a:lnTo>
                  <a:pt x="7896451" y="15538199"/>
                </a:lnTo>
                <a:cubicBezTo>
                  <a:pt x="7905018" y="15534226"/>
                  <a:pt x="7908511" y="15521733"/>
                  <a:pt x="7903726" y="15513740"/>
                </a:cubicBezTo>
                <a:cubicBezTo>
                  <a:pt x="7898413" y="15504931"/>
                  <a:pt x="7888459" y="15502204"/>
                  <a:pt x="7879318" y="15506463"/>
                </a:cubicBezTo>
                <a:lnTo>
                  <a:pt x="7872044" y="15509814"/>
                </a:lnTo>
                <a:cubicBezTo>
                  <a:pt x="7871040" y="15510292"/>
                  <a:pt x="7870321" y="15511202"/>
                  <a:pt x="7869460" y="15511873"/>
                </a:cubicBezTo>
                <a:cubicBezTo>
                  <a:pt x="7869460" y="15511442"/>
                  <a:pt x="7869651" y="15511106"/>
                  <a:pt x="7869603" y="15510676"/>
                </a:cubicBezTo>
                <a:cubicBezTo>
                  <a:pt x="7868359" y="15500814"/>
                  <a:pt x="7859745" y="15492055"/>
                  <a:pt x="7849264" y="15493300"/>
                </a:cubicBezTo>
                <a:lnTo>
                  <a:pt x="7832610" y="15495310"/>
                </a:lnTo>
                <a:cubicBezTo>
                  <a:pt x="7822703" y="15496555"/>
                  <a:pt x="7813850" y="15505315"/>
                  <a:pt x="7815190" y="15515750"/>
                </a:cubicBezTo>
                <a:close/>
                <a:moveTo>
                  <a:pt x="7797292" y="15577739"/>
                </a:moveTo>
                <a:cubicBezTo>
                  <a:pt x="7800210" y="15601864"/>
                  <a:pt x="7837778" y="15597700"/>
                  <a:pt x="7834859" y="15573526"/>
                </a:cubicBezTo>
                <a:cubicBezTo>
                  <a:pt x="7831940" y="15549401"/>
                  <a:pt x="7794372" y="15553566"/>
                  <a:pt x="7797292" y="15577739"/>
                </a:cubicBezTo>
                <a:close/>
                <a:moveTo>
                  <a:pt x="7778101" y="15244052"/>
                </a:moveTo>
                <a:lnTo>
                  <a:pt x="7785806" y="15247404"/>
                </a:lnTo>
                <a:cubicBezTo>
                  <a:pt x="7795186" y="15251472"/>
                  <a:pt x="7806336" y="15248934"/>
                  <a:pt x="7811314" y="15239409"/>
                </a:cubicBezTo>
                <a:cubicBezTo>
                  <a:pt x="7815812" y="15230841"/>
                  <a:pt x="7812749" y="15217964"/>
                  <a:pt x="7803321" y="15213896"/>
                </a:cubicBezTo>
                <a:lnTo>
                  <a:pt x="7795616" y="15210544"/>
                </a:lnTo>
                <a:cubicBezTo>
                  <a:pt x="7786236" y="15206476"/>
                  <a:pt x="7775086" y="15209014"/>
                  <a:pt x="7770108" y="15218538"/>
                </a:cubicBezTo>
                <a:cubicBezTo>
                  <a:pt x="7765610" y="15227059"/>
                  <a:pt x="7768673" y="15239936"/>
                  <a:pt x="7778101" y="15244052"/>
                </a:cubicBezTo>
                <a:close/>
                <a:moveTo>
                  <a:pt x="7681716" y="15253147"/>
                </a:moveTo>
                <a:lnTo>
                  <a:pt x="7681334" y="15254009"/>
                </a:lnTo>
                <a:cubicBezTo>
                  <a:pt x="7677409" y="15263056"/>
                  <a:pt x="7680663" y="15275118"/>
                  <a:pt x="7690283" y="15279188"/>
                </a:cubicBezTo>
                <a:cubicBezTo>
                  <a:pt x="7699471" y="15283065"/>
                  <a:pt x="7711244" y="15279953"/>
                  <a:pt x="7715504" y="15270236"/>
                </a:cubicBezTo>
                <a:lnTo>
                  <a:pt x="7718853" y="15262529"/>
                </a:lnTo>
                <a:cubicBezTo>
                  <a:pt x="7719524" y="15260950"/>
                  <a:pt x="7719715" y="15259226"/>
                  <a:pt x="7720002" y="15257504"/>
                </a:cubicBezTo>
                <a:cubicBezTo>
                  <a:pt x="7722729" y="15255876"/>
                  <a:pt x="7725075" y="15253625"/>
                  <a:pt x="7726558" y="15250562"/>
                </a:cubicBezTo>
                <a:cubicBezTo>
                  <a:pt x="7727564" y="15248504"/>
                  <a:pt x="7728186" y="15246254"/>
                  <a:pt x="7728473" y="15244004"/>
                </a:cubicBezTo>
                <a:cubicBezTo>
                  <a:pt x="7729622" y="15242617"/>
                  <a:pt x="7730626" y="15241084"/>
                  <a:pt x="7731440" y="15239217"/>
                </a:cubicBezTo>
                <a:cubicBezTo>
                  <a:pt x="7739958" y="15219639"/>
                  <a:pt x="7712823" y="15209014"/>
                  <a:pt x="7699663" y="15221889"/>
                </a:cubicBezTo>
                <a:cubicBezTo>
                  <a:pt x="7698801" y="15222080"/>
                  <a:pt x="7697892" y="15222129"/>
                  <a:pt x="7697031" y="15222416"/>
                </a:cubicBezTo>
                <a:cubicBezTo>
                  <a:pt x="7687985" y="15225383"/>
                  <a:pt x="7683583" y="15233186"/>
                  <a:pt x="7680520" y="15241515"/>
                </a:cubicBezTo>
                <a:cubicBezTo>
                  <a:pt x="7679132" y="15245392"/>
                  <a:pt x="7679994" y="15249414"/>
                  <a:pt x="7681716" y="15253147"/>
                </a:cubicBezTo>
                <a:close/>
                <a:moveTo>
                  <a:pt x="7658075" y="15389187"/>
                </a:moveTo>
                <a:cubicBezTo>
                  <a:pt x="7662621" y="15397995"/>
                  <a:pt x="7675256" y="15401824"/>
                  <a:pt x="7683774" y="15396606"/>
                </a:cubicBezTo>
                <a:cubicBezTo>
                  <a:pt x="7692723" y="15391102"/>
                  <a:pt x="7696025" y="15380331"/>
                  <a:pt x="7691192" y="15370902"/>
                </a:cubicBezTo>
                <a:cubicBezTo>
                  <a:pt x="7690953" y="15370376"/>
                  <a:pt x="7690905" y="15370328"/>
                  <a:pt x="7690761" y="15370040"/>
                </a:cubicBezTo>
                <a:cubicBezTo>
                  <a:pt x="7690713" y="15369849"/>
                  <a:pt x="7690713" y="15369800"/>
                  <a:pt x="7690665" y="15369657"/>
                </a:cubicBezTo>
                <a:cubicBezTo>
                  <a:pt x="7690665" y="15369657"/>
                  <a:pt x="7690665" y="15369657"/>
                  <a:pt x="7690665" y="15369657"/>
                </a:cubicBezTo>
                <a:cubicBezTo>
                  <a:pt x="7691000" y="15368509"/>
                  <a:pt x="7691383" y="15367408"/>
                  <a:pt x="7691862" y="15366306"/>
                </a:cubicBezTo>
                <a:cubicBezTo>
                  <a:pt x="7692819" y="15363961"/>
                  <a:pt x="7693011" y="15361472"/>
                  <a:pt x="7692676" y="15359078"/>
                </a:cubicBezTo>
                <a:cubicBezTo>
                  <a:pt x="7692771" y="15358935"/>
                  <a:pt x="7693011" y="15358887"/>
                  <a:pt x="7693106" y="15358695"/>
                </a:cubicBezTo>
                <a:cubicBezTo>
                  <a:pt x="7695547" y="15355584"/>
                  <a:pt x="7697987" y="15352472"/>
                  <a:pt x="7700429" y="15349361"/>
                </a:cubicBezTo>
                <a:cubicBezTo>
                  <a:pt x="7706745" y="15341319"/>
                  <a:pt x="7705453" y="15329209"/>
                  <a:pt x="7697461" y="15322794"/>
                </a:cubicBezTo>
                <a:cubicBezTo>
                  <a:pt x="7689517" y="15316476"/>
                  <a:pt x="7677218" y="15317721"/>
                  <a:pt x="7670901" y="15325763"/>
                </a:cubicBezTo>
                <a:lnTo>
                  <a:pt x="7663578" y="15335144"/>
                </a:lnTo>
                <a:cubicBezTo>
                  <a:pt x="7660372" y="15339214"/>
                  <a:pt x="7659176" y="15344384"/>
                  <a:pt x="7659750" y="15349266"/>
                </a:cubicBezTo>
                <a:cubicBezTo>
                  <a:pt x="7657979" y="15351324"/>
                  <a:pt x="7656448" y="15353670"/>
                  <a:pt x="7655395" y="15356302"/>
                </a:cubicBezTo>
                <a:cubicBezTo>
                  <a:pt x="7650992" y="15367216"/>
                  <a:pt x="7652763" y="15378992"/>
                  <a:pt x="7658075" y="15389187"/>
                </a:cubicBezTo>
                <a:close/>
                <a:moveTo>
                  <a:pt x="7657883" y="15546577"/>
                </a:moveTo>
                <a:cubicBezTo>
                  <a:pt x="7658649" y="15554428"/>
                  <a:pt x="7661329" y="15561463"/>
                  <a:pt x="7665397" y="15566920"/>
                </a:cubicBezTo>
                <a:cubicBezTo>
                  <a:pt x="7664679" y="15566920"/>
                  <a:pt x="7664009" y="15566633"/>
                  <a:pt x="7663291" y="15566729"/>
                </a:cubicBezTo>
                <a:cubicBezTo>
                  <a:pt x="7653432" y="15568022"/>
                  <a:pt x="7644818" y="15576686"/>
                  <a:pt x="7646110" y="15587217"/>
                </a:cubicBezTo>
                <a:lnTo>
                  <a:pt x="7647116" y="15595545"/>
                </a:lnTo>
                <a:cubicBezTo>
                  <a:pt x="7648312" y="15605359"/>
                  <a:pt x="7657214" y="15614118"/>
                  <a:pt x="7667598" y="15612730"/>
                </a:cubicBezTo>
                <a:cubicBezTo>
                  <a:pt x="7677457" y="15611437"/>
                  <a:pt x="7686071" y="15602773"/>
                  <a:pt x="7684779" y="15592242"/>
                </a:cubicBezTo>
                <a:lnTo>
                  <a:pt x="7683774" y="15583914"/>
                </a:lnTo>
                <a:cubicBezTo>
                  <a:pt x="7683487" y="15581568"/>
                  <a:pt x="7682721" y="15579318"/>
                  <a:pt x="7681620" y="15577260"/>
                </a:cubicBezTo>
                <a:cubicBezTo>
                  <a:pt x="7690953" y="15579892"/>
                  <a:pt x="7701385" y="15580275"/>
                  <a:pt x="7709425" y="15576110"/>
                </a:cubicBezTo>
                <a:cubicBezTo>
                  <a:pt x="7710526" y="15578265"/>
                  <a:pt x="7712489" y="15579844"/>
                  <a:pt x="7714355" y="15581425"/>
                </a:cubicBezTo>
                <a:cubicBezTo>
                  <a:pt x="7713685" y="15584009"/>
                  <a:pt x="7713493" y="15586690"/>
                  <a:pt x="7714067" y="15589227"/>
                </a:cubicBezTo>
                <a:cubicBezTo>
                  <a:pt x="7716509" y="15599758"/>
                  <a:pt x="7725602" y="15605645"/>
                  <a:pt x="7736082" y="15604354"/>
                </a:cubicBezTo>
                <a:lnTo>
                  <a:pt x="7744409" y="15603347"/>
                </a:lnTo>
                <a:cubicBezTo>
                  <a:pt x="7754268" y="15602151"/>
                  <a:pt x="7761781" y="15590806"/>
                  <a:pt x="7759532" y="15581328"/>
                </a:cubicBezTo>
                <a:cubicBezTo>
                  <a:pt x="7757761" y="15573669"/>
                  <a:pt x="7752401" y="15568548"/>
                  <a:pt x="7745558" y="15566777"/>
                </a:cubicBezTo>
                <a:cubicBezTo>
                  <a:pt x="7744648" y="15557634"/>
                  <a:pt x="7736321" y="15551028"/>
                  <a:pt x="7727515" y="15550215"/>
                </a:cubicBezTo>
                <a:cubicBezTo>
                  <a:pt x="7727611" y="15549975"/>
                  <a:pt x="7727755" y="15549735"/>
                  <a:pt x="7727802" y="15549496"/>
                </a:cubicBezTo>
                <a:cubicBezTo>
                  <a:pt x="7734024" y="15548444"/>
                  <a:pt x="7739480" y="15544422"/>
                  <a:pt x="7742255" y="15538008"/>
                </a:cubicBezTo>
                <a:lnTo>
                  <a:pt x="7744888" y="15531930"/>
                </a:lnTo>
                <a:cubicBezTo>
                  <a:pt x="7749147" y="15528387"/>
                  <a:pt x="7751971" y="15523361"/>
                  <a:pt x="7751684" y="15517137"/>
                </a:cubicBezTo>
                <a:cubicBezTo>
                  <a:pt x="7751540" y="15514171"/>
                  <a:pt x="7750344" y="15511299"/>
                  <a:pt x="7748764" y="15508618"/>
                </a:cubicBezTo>
                <a:cubicBezTo>
                  <a:pt x="7746850" y="15503831"/>
                  <a:pt x="7743165" y="15499714"/>
                  <a:pt x="7738284" y="15498039"/>
                </a:cubicBezTo>
                <a:cubicBezTo>
                  <a:pt x="7735268" y="15496986"/>
                  <a:pt x="7732206" y="15496746"/>
                  <a:pt x="7729286" y="15497081"/>
                </a:cubicBezTo>
                <a:cubicBezTo>
                  <a:pt x="7726749" y="15492104"/>
                  <a:pt x="7723065" y="15487699"/>
                  <a:pt x="7717849" y="15484205"/>
                </a:cubicBezTo>
                <a:cubicBezTo>
                  <a:pt x="7709665" y="15478701"/>
                  <a:pt x="7700476" y="15477886"/>
                  <a:pt x="7691910" y="15480137"/>
                </a:cubicBezTo>
                <a:cubicBezTo>
                  <a:pt x="7690187" y="15478030"/>
                  <a:pt x="7688033" y="15476163"/>
                  <a:pt x="7685305" y="15475014"/>
                </a:cubicBezTo>
                <a:lnTo>
                  <a:pt x="7677601" y="15471664"/>
                </a:lnTo>
                <a:cubicBezTo>
                  <a:pt x="7675494" y="15470754"/>
                  <a:pt x="7673198" y="15470275"/>
                  <a:pt x="7670901" y="15470180"/>
                </a:cubicBezTo>
                <a:cubicBezTo>
                  <a:pt x="7677792" y="15468696"/>
                  <a:pt x="7684109" y="15462809"/>
                  <a:pt x="7685880" y="15456489"/>
                </a:cubicBezTo>
                <a:cubicBezTo>
                  <a:pt x="7688991" y="15445575"/>
                  <a:pt x="7682291" y="15437199"/>
                  <a:pt x="7672863" y="15433129"/>
                </a:cubicBezTo>
                <a:lnTo>
                  <a:pt x="7665158" y="15429780"/>
                </a:lnTo>
                <a:cubicBezTo>
                  <a:pt x="7655778" y="15425710"/>
                  <a:pt x="7644339" y="15433896"/>
                  <a:pt x="7641803" y="15442800"/>
                </a:cubicBezTo>
                <a:cubicBezTo>
                  <a:pt x="7638692" y="15453714"/>
                  <a:pt x="7645441" y="15462090"/>
                  <a:pt x="7654821" y="15466158"/>
                </a:cubicBezTo>
                <a:lnTo>
                  <a:pt x="7662525" y="15469509"/>
                </a:lnTo>
                <a:cubicBezTo>
                  <a:pt x="7663674" y="15470037"/>
                  <a:pt x="7664918" y="15470323"/>
                  <a:pt x="7666115" y="15470514"/>
                </a:cubicBezTo>
                <a:cubicBezTo>
                  <a:pt x="7660228" y="15471568"/>
                  <a:pt x="7654868" y="15475158"/>
                  <a:pt x="7652523" y="15480997"/>
                </a:cubicBezTo>
                <a:cubicBezTo>
                  <a:pt x="7648886" y="15489997"/>
                  <a:pt x="7651949" y="15500959"/>
                  <a:pt x="7660850" y="15505507"/>
                </a:cubicBezTo>
                <a:cubicBezTo>
                  <a:pt x="7660276" y="15507134"/>
                  <a:pt x="7659989" y="15508856"/>
                  <a:pt x="7659894" y="15510628"/>
                </a:cubicBezTo>
                <a:cubicBezTo>
                  <a:pt x="7651854" y="15505937"/>
                  <a:pt x="7641516" y="15506703"/>
                  <a:pt x="7636730" y="15517712"/>
                </a:cubicBezTo>
                <a:cubicBezTo>
                  <a:pt x="7629839" y="15533797"/>
                  <a:pt x="7645297" y="15548539"/>
                  <a:pt x="7657883" y="15546577"/>
                </a:cubicBezTo>
                <a:close/>
                <a:moveTo>
                  <a:pt x="7585667" y="15635419"/>
                </a:moveTo>
                <a:lnTo>
                  <a:pt x="7577340" y="15636424"/>
                </a:lnTo>
                <a:cubicBezTo>
                  <a:pt x="7567529" y="15637621"/>
                  <a:pt x="7559633" y="15648296"/>
                  <a:pt x="7561642" y="15658060"/>
                </a:cubicBezTo>
                <a:cubicBezTo>
                  <a:pt x="7563748" y="15668400"/>
                  <a:pt x="7572746" y="15675006"/>
                  <a:pt x="7583274" y="15673761"/>
                </a:cubicBezTo>
                <a:lnTo>
                  <a:pt x="7591601" y="15672756"/>
                </a:lnTo>
                <a:cubicBezTo>
                  <a:pt x="7596004" y="15672230"/>
                  <a:pt x="7599976" y="15669741"/>
                  <a:pt x="7602895" y="15666293"/>
                </a:cubicBezTo>
                <a:cubicBezTo>
                  <a:pt x="7610744" y="15671224"/>
                  <a:pt x="7620890" y="15671177"/>
                  <a:pt x="7627590" y="15663852"/>
                </a:cubicBezTo>
                <a:cubicBezTo>
                  <a:pt x="7634099" y="15656769"/>
                  <a:pt x="7634577" y="15643461"/>
                  <a:pt x="7626489" y="15637095"/>
                </a:cubicBezTo>
                <a:lnTo>
                  <a:pt x="7617109" y="15629770"/>
                </a:lnTo>
                <a:cubicBezTo>
                  <a:pt x="7609069" y="15623500"/>
                  <a:pt x="7597679" y="15622926"/>
                  <a:pt x="7590404" y="15630872"/>
                </a:cubicBezTo>
                <a:cubicBezTo>
                  <a:pt x="7589208" y="15632164"/>
                  <a:pt x="7588299" y="15633695"/>
                  <a:pt x="7587533" y="15635323"/>
                </a:cubicBezTo>
                <a:cubicBezTo>
                  <a:pt x="7586911" y="15635371"/>
                  <a:pt x="7586289" y="15635323"/>
                  <a:pt x="7585667" y="15635419"/>
                </a:cubicBezTo>
                <a:close/>
                <a:moveTo>
                  <a:pt x="7600981" y="15739627"/>
                </a:moveTo>
                <a:cubicBezTo>
                  <a:pt x="7599737" y="15729527"/>
                  <a:pt x="7593372" y="15720672"/>
                  <a:pt x="7582221" y="15720576"/>
                </a:cubicBezTo>
                <a:cubicBezTo>
                  <a:pt x="7573033" y="15720527"/>
                  <a:pt x="7561929" y="15729145"/>
                  <a:pt x="7563174" y="15739388"/>
                </a:cubicBezTo>
                <a:lnTo>
                  <a:pt x="7564179" y="15747717"/>
                </a:lnTo>
                <a:cubicBezTo>
                  <a:pt x="7565424" y="15757817"/>
                  <a:pt x="7571788" y="15766673"/>
                  <a:pt x="7582939" y="15766768"/>
                </a:cubicBezTo>
                <a:cubicBezTo>
                  <a:pt x="7592128" y="15766816"/>
                  <a:pt x="7603230" y="15758152"/>
                  <a:pt x="7601986" y="15747957"/>
                </a:cubicBezTo>
                <a:lnTo>
                  <a:pt x="7600981" y="15739627"/>
                </a:lnTo>
                <a:close/>
                <a:moveTo>
                  <a:pt x="7580881" y="15502826"/>
                </a:moveTo>
                <a:cubicBezTo>
                  <a:pt x="7577962" y="15478652"/>
                  <a:pt x="7540346" y="15482817"/>
                  <a:pt x="7543313" y="15506989"/>
                </a:cubicBezTo>
                <a:cubicBezTo>
                  <a:pt x="7546233" y="15531163"/>
                  <a:pt x="7583800" y="15526998"/>
                  <a:pt x="7580881" y="15502826"/>
                </a:cubicBezTo>
                <a:close/>
                <a:moveTo>
                  <a:pt x="7709809" y="15867818"/>
                </a:moveTo>
                <a:cubicBezTo>
                  <a:pt x="7707990" y="15852882"/>
                  <a:pt x="7692963" y="15848957"/>
                  <a:pt x="7682434" y="15853887"/>
                </a:cubicBezTo>
                <a:cubicBezTo>
                  <a:pt x="7682387" y="15853648"/>
                  <a:pt x="7682387" y="15853362"/>
                  <a:pt x="7682338" y="15853122"/>
                </a:cubicBezTo>
                <a:cubicBezTo>
                  <a:pt x="7687172" y="15849054"/>
                  <a:pt x="7689852" y="15842831"/>
                  <a:pt x="7688991" y="15835889"/>
                </a:cubicBezTo>
                <a:lnTo>
                  <a:pt x="7686980" y="15819183"/>
                </a:lnTo>
                <a:cubicBezTo>
                  <a:pt x="7685784" y="15809371"/>
                  <a:pt x="7675112" y="15801424"/>
                  <a:pt x="7665349" y="15803436"/>
                </a:cubicBezTo>
                <a:cubicBezTo>
                  <a:pt x="7662190" y="15804105"/>
                  <a:pt x="7659463" y="15805446"/>
                  <a:pt x="7657118" y="15807169"/>
                </a:cubicBezTo>
                <a:cubicBezTo>
                  <a:pt x="7652428" y="15804201"/>
                  <a:pt x="7647019" y="15802238"/>
                  <a:pt x="7640703" y="15801855"/>
                </a:cubicBezTo>
                <a:cubicBezTo>
                  <a:pt x="7630892" y="15801281"/>
                  <a:pt x="7622565" y="15805206"/>
                  <a:pt x="7616295" y="15811477"/>
                </a:cubicBezTo>
                <a:cubicBezTo>
                  <a:pt x="7613759" y="15810472"/>
                  <a:pt x="7610935" y="15810041"/>
                  <a:pt x="7607968" y="15810424"/>
                </a:cubicBezTo>
                <a:lnTo>
                  <a:pt x="7599641" y="15811429"/>
                </a:lnTo>
                <a:cubicBezTo>
                  <a:pt x="7597344" y="15811717"/>
                  <a:pt x="7595142" y="15812434"/>
                  <a:pt x="7593084" y="15813536"/>
                </a:cubicBezTo>
                <a:cubicBezTo>
                  <a:pt x="7598253" y="15808797"/>
                  <a:pt x="7600742" y="15800515"/>
                  <a:pt x="7599115" y="15794149"/>
                </a:cubicBezTo>
                <a:cubicBezTo>
                  <a:pt x="7596243" y="15783187"/>
                  <a:pt x="7586241" y="15779357"/>
                  <a:pt x="7576048" y="15780602"/>
                </a:cubicBezTo>
                <a:lnTo>
                  <a:pt x="7567720" y="15781607"/>
                </a:lnTo>
                <a:cubicBezTo>
                  <a:pt x="7557575" y="15782851"/>
                  <a:pt x="7551880" y="15795728"/>
                  <a:pt x="7554177" y="15804680"/>
                </a:cubicBezTo>
                <a:cubicBezTo>
                  <a:pt x="7557000" y="15815642"/>
                  <a:pt x="7567051" y="15819471"/>
                  <a:pt x="7577244" y="15818226"/>
                </a:cubicBezTo>
                <a:lnTo>
                  <a:pt x="7585571" y="15817221"/>
                </a:lnTo>
                <a:cubicBezTo>
                  <a:pt x="7586815" y="15817078"/>
                  <a:pt x="7588060" y="15816742"/>
                  <a:pt x="7589160" y="15816216"/>
                </a:cubicBezTo>
                <a:cubicBezTo>
                  <a:pt x="7584662" y="15820141"/>
                  <a:pt x="7581791" y="15825933"/>
                  <a:pt x="7582700" y="15832155"/>
                </a:cubicBezTo>
                <a:cubicBezTo>
                  <a:pt x="7584135" y="15841777"/>
                  <a:pt x="7592319" y="15849628"/>
                  <a:pt x="7602273" y="15849100"/>
                </a:cubicBezTo>
                <a:cubicBezTo>
                  <a:pt x="7602561" y="15850776"/>
                  <a:pt x="7603230" y="15852403"/>
                  <a:pt x="7604044" y="15854031"/>
                </a:cubicBezTo>
                <a:cubicBezTo>
                  <a:pt x="7594712" y="15854079"/>
                  <a:pt x="7586241" y="15860014"/>
                  <a:pt x="7587677" y="15871886"/>
                </a:cubicBezTo>
                <a:cubicBezTo>
                  <a:pt x="7589782" y="15889357"/>
                  <a:pt x="7610601" y="15894241"/>
                  <a:pt x="7620459" y="15886151"/>
                </a:cubicBezTo>
                <a:cubicBezTo>
                  <a:pt x="7626681" y="15894670"/>
                  <a:pt x="7634768" y="15902283"/>
                  <a:pt x="7643718" y="15902378"/>
                </a:cubicBezTo>
                <a:cubicBezTo>
                  <a:pt x="7656543" y="15902521"/>
                  <a:pt x="7672814" y="15896682"/>
                  <a:pt x="7679850" y="15885432"/>
                </a:cubicBezTo>
                <a:cubicBezTo>
                  <a:pt x="7691575" y="15893091"/>
                  <a:pt x="7712010" y="15885911"/>
                  <a:pt x="7709809" y="15867818"/>
                </a:cubicBezTo>
                <a:close/>
                <a:moveTo>
                  <a:pt x="7711387" y="15741781"/>
                </a:moveTo>
                <a:cubicBezTo>
                  <a:pt x="7708469" y="15717752"/>
                  <a:pt x="7670709" y="15720098"/>
                  <a:pt x="7673676" y="15744318"/>
                </a:cubicBezTo>
                <a:cubicBezTo>
                  <a:pt x="7676596" y="15768348"/>
                  <a:pt x="7714355" y="15766002"/>
                  <a:pt x="7711387" y="15741781"/>
                </a:cubicBezTo>
                <a:close/>
                <a:moveTo>
                  <a:pt x="7714785" y="15691377"/>
                </a:moveTo>
                <a:cubicBezTo>
                  <a:pt x="7714307" y="15691041"/>
                  <a:pt x="7714259" y="15691041"/>
                  <a:pt x="7713972" y="15690850"/>
                </a:cubicBezTo>
                <a:cubicBezTo>
                  <a:pt x="7713829" y="15690706"/>
                  <a:pt x="7713829" y="15690706"/>
                  <a:pt x="7713733" y="15690563"/>
                </a:cubicBezTo>
                <a:cubicBezTo>
                  <a:pt x="7713733" y="15690563"/>
                  <a:pt x="7713733" y="15690563"/>
                  <a:pt x="7713733" y="15690563"/>
                </a:cubicBezTo>
                <a:cubicBezTo>
                  <a:pt x="7713398" y="15689414"/>
                  <a:pt x="7713206" y="15688265"/>
                  <a:pt x="7713063" y="15687069"/>
                </a:cubicBezTo>
                <a:cubicBezTo>
                  <a:pt x="7711531" y="15676969"/>
                  <a:pt x="7698945" y="15671272"/>
                  <a:pt x="7689900" y="15673713"/>
                </a:cubicBezTo>
                <a:cubicBezTo>
                  <a:pt x="7679132" y="15676633"/>
                  <a:pt x="7675016" y="15686733"/>
                  <a:pt x="7676547" y="15696881"/>
                </a:cubicBezTo>
                <a:cubicBezTo>
                  <a:pt x="7678318" y="15708514"/>
                  <a:pt x="7685784" y="15717752"/>
                  <a:pt x="7695547" y="15723878"/>
                </a:cubicBezTo>
                <a:cubicBezTo>
                  <a:pt x="7703922" y="15729145"/>
                  <a:pt x="7716747" y="15726081"/>
                  <a:pt x="7721438" y="15717224"/>
                </a:cubicBezTo>
                <a:cubicBezTo>
                  <a:pt x="7726367" y="15708034"/>
                  <a:pt x="7723735" y="15697024"/>
                  <a:pt x="7714785" y="15691377"/>
                </a:cubicBezTo>
                <a:close/>
                <a:moveTo>
                  <a:pt x="7770252" y="15877773"/>
                </a:moveTo>
                <a:cubicBezTo>
                  <a:pt x="7767333" y="15853648"/>
                  <a:pt x="7729717" y="15857621"/>
                  <a:pt x="7732684" y="15881843"/>
                </a:cubicBezTo>
                <a:cubicBezTo>
                  <a:pt x="7735555" y="15905920"/>
                  <a:pt x="7773171" y="15901995"/>
                  <a:pt x="7770252" y="15877773"/>
                </a:cubicBezTo>
                <a:close/>
                <a:moveTo>
                  <a:pt x="7770395" y="15787590"/>
                </a:moveTo>
                <a:cubicBezTo>
                  <a:pt x="7767284" y="15785149"/>
                  <a:pt x="7764174" y="15782708"/>
                  <a:pt x="7761064" y="15780267"/>
                </a:cubicBezTo>
                <a:cubicBezTo>
                  <a:pt x="7753024" y="15773949"/>
                  <a:pt x="7740676" y="15775863"/>
                  <a:pt x="7734598" y="15783905"/>
                </a:cubicBezTo>
                <a:cubicBezTo>
                  <a:pt x="7728329" y="15792186"/>
                  <a:pt x="7730195" y="15804058"/>
                  <a:pt x="7738284" y="15810424"/>
                </a:cubicBezTo>
                <a:cubicBezTo>
                  <a:pt x="7741394" y="15812865"/>
                  <a:pt x="7744505" y="15815306"/>
                  <a:pt x="7747615" y="15817747"/>
                </a:cubicBezTo>
                <a:cubicBezTo>
                  <a:pt x="7755655" y="15824067"/>
                  <a:pt x="7768003" y="15822151"/>
                  <a:pt x="7774081" y="15814061"/>
                </a:cubicBezTo>
                <a:cubicBezTo>
                  <a:pt x="7780350" y="15805828"/>
                  <a:pt x="7778483" y="15793910"/>
                  <a:pt x="7770395" y="15787590"/>
                </a:cubicBezTo>
                <a:close/>
                <a:moveTo>
                  <a:pt x="7774177" y="15274496"/>
                </a:moveTo>
                <a:lnTo>
                  <a:pt x="7766471" y="15271146"/>
                </a:lnTo>
                <a:cubicBezTo>
                  <a:pt x="7757379" y="15267173"/>
                  <a:pt x="7745175" y="15273156"/>
                  <a:pt x="7742255" y="15282491"/>
                </a:cubicBezTo>
                <a:cubicBezTo>
                  <a:pt x="7739049" y="15292782"/>
                  <a:pt x="7743882" y="15302451"/>
                  <a:pt x="7753598" y="15306711"/>
                </a:cubicBezTo>
                <a:lnTo>
                  <a:pt x="7761302" y="15310062"/>
                </a:lnTo>
                <a:cubicBezTo>
                  <a:pt x="7770395" y="15314035"/>
                  <a:pt x="7782599" y="15308052"/>
                  <a:pt x="7785519" y="15298717"/>
                </a:cubicBezTo>
                <a:cubicBezTo>
                  <a:pt x="7788773" y="15288426"/>
                  <a:pt x="7783891" y="15278709"/>
                  <a:pt x="7774177" y="15274496"/>
                </a:cubicBezTo>
                <a:close/>
                <a:moveTo>
                  <a:pt x="7816195" y="15772369"/>
                </a:moveTo>
                <a:cubicBezTo>
                  <a:pt x="7826819" y="15769640"/>
                  <a:pt x="7832083" y="15760498"/>
                  <a:pt x="7830791" y="15749967"/>
                </a:cubicBezTo>
                <a:lnTo>
                  <a:pt x="7829786" y="15741637"/>
                </a:lnTo>
                <a:cubicBezTo>
                  <a:pt x="7828590" y="15731777"/>
                  <a:pt x="7816721" y="15724645"/>
                  <a:pt x="7807389" y="15727038"/>
                </a:cubicBezTo>
                <a:cubicBezTo>
                  <a:pt x="7796765" y="15729767"/>
                  <a:pt x="7791501" y="15738909"/>
                  <a:pt x="7792793" y="15749440"/>
                </a:cubicBezTo>
                <a:lnTo>
                  <a:pt x="7793797" y="15757769"/>
                </a:lnTo>
                <a:cubicBezTo>
                  <a:pt x="7795042" y="15767630"/>
                  <a:pt x="7806910" y="15774763"/>
                  <a:pt x="7816195" y="15772369"/>
                </a:cubicBezTo>
                <a:close/>
                <a:moveTo>
                  <a:pt x="7849360" y="15832731"/>
                </a:moveTo>
                <a:cubicBezTo>
                  <a:pt x="7846441" y="15808509"/>
                  <a:pt x="7809303" y="15815785"/>
                  <a:pt x="7812223" y="15839814"/>
                </a:cubicBezTo>
                <a:cubicBezTo>
                  <a:pt x="7815190" y="15864036"/>
                  <a:pt x="7852279" y="15856808"/>
                  <a:pt x="7849360" y="15832731"/>
                </a:cubicBezTo>
                <a:close/>
                <a:moveTo>
                  <a:pt x="7865200" y="15646524"/>
                </a:moveTo>
                <a:cubicBezTo>
                  <a:pt x="7870560" y="15654135"/>
                  <a:pt x="7878170" y="15659593"/>
                  <a:pt x="7887263" y="15661937"/>
                </a:cubicBezTo>
                <a:cubicBezTo>
                  <a:pt x="7896404" y="15664283"/>
                  <a:pt x="7907124" y="15657726"/>
                  <a:pt x="7908846" y="15648343"/>
                </a:cubicBezTo>
                <a:cubicBezTo>
                  <a:pt x="7910617" y="15638482"/>
                  <a:pt x="7905018" y="15629293"/>
                  <a:pt x="7895255" y="15626755"/>
                </a:cubicBezTo>
                <a:cubicBezTo>
                  <a:pt x="7894729" y="15626612"/>
                  <a:pt x="7894680" y="15626612"/>
                  <a:pt x="7894393" y="15626516"/>
                </a:cubicBezTo>
                <a:cubicBezTo>
                  <a:pt x="7894202" y="15626421"/>
                  <a:pt x="7894202" y="15626421"/>
                  <a:pt x="7894058" y="15626324"/>
                </a:cubicBezTo>
                <a:lnTo>
                  <a:pt x="7894058" y="15626324"/>
                </a:lnTo>
                <a:cubicBezTo>
                  <a:pt x="7893436" y="15625367"/>
                  <a:pt x="7892862" y="15624362"/>
                  <a:pt x="7892431" y="15623356"/>
                </a:cubicBezTo>
                <a:cubicBezTo>
                  <a:pt x="7888555" y="15615554"/>
                  <a:pt x="7877835" y="15613831"/>
                  <a:pt x="7870178" y="15616990"/>
                </a:cubicBezTo>
                <a:cubicBezTo>
                  <a:pt x="7869987" y="15616846"/>
                  <a:pt x="7869987" y="15616607"/>
                  <a:pt x="7869795" y="15616464"/>
                </a:cubicBezTo>
                <a:lnTo>
                  <a:pt x="7860415" y="15609139"/>
                </a:lnTo>
                <a:cubicBezTo>
                  <a:pt x="7852375" y="15602821"/>
                  <a:pt x="7841368" y="15601577"/>
                  <a:pt x="7833663" y="15609427"/>
                </a:cubicBezTo>
                <a:cubicBezTo>
                  <a:pt x="7831892" y="15611294"/>
                  <a:pt x="7830504" y="15613640"/>
                  <a:pt x="7829595" y="15616224"/>
                </a:cubicBezTo>
                <a:cubicBezTo>
                  <a:pt x="7827106" y="15615267"/>
                  <a:pt x="7824378" y="15614836"/>
                  <a:pt x="7821507" y="15615171"/>
                </a:cubicBezTo>
                <a:lnTo>
                  <a:pt x="7813179" y="15616176"/>
                </a:lnTo>
                <a:cubicBezTo>
                  <a:pt x="7803369" y="15617372"/>
                  <a:pt x="7794612" y="15626324"/>
                  <a:pt x="7795999" y="15636664"/>
                </a:cubicBezTo>
                <a:cubicBezTo>
                  <a:pt x="7797339" y="15646572"/>
                  <a:pt x="7806001" y="15655093"/>
                  <a:pt x="7816482" y="15653849"/>
                </a:cubicBezTo>
                <a:lnTo>
                  <a:pt x="7824809" y="15652844"/>
                </a:lnTo>
                <a:cubicBezTo>
                  <a:pt x="7831557" y="15651982"/>
                  <a:pt x="7837778" y="15647434"/>
                  <a:pt x="7840554" y="15641306"/>
                </a:cubicBezTo>
                <a:lnTo>
                  <a:pt x="7843330" y="15643461"/>
                </a:lnTo>
                <a:cubicBezTo>
                  <a:pt x="7849791" y="15648583"/>
                  <a:pt x="7858118" y="15650115"/>
                  <a:pt x="7865200" y="15646524"/>
                </a:cubicBezTo>
                <a:close/>
                <a:moveTo>
                  <a:pt x="7892479" y="15700184"/>
                </a:moveTo>
                <a:lnTo>
                  <a:pt x="7892096" y="15697121"/>
                </a:lnTo>
                <a:cubicBezTo>
                  <a:pt x="7902960" y="15695828"/>
                  <a:pt x="7912722" y="15686159"/>
                  <a:pt x="7906884" y="15673521"/>
                </a:cubicBezTo>
                <a:cubicBezTo>
                  <a:pt x="7898796" y="15656002"/>
                  <a:pt x="7874389" y="15662416"/>
                  <a:pt x="7872092" y="15677255"/>
                </a:cubicBezTo>
                <a:cubicBezTo>
                  <a:pt x="7871087" y="15677255"/>
                  <a:pt x="7870034" y="15677064"/>
                  <a:pt x="7869077" y="15677255"/>
                </a:cubicBezTo>
                <a:cubicBezTo>
                  <a:pt x="7858357" y="15679505"/>
                  <a:pt x="7853236" y="15689510"/>
                  <a:pt x="7854481" y="15699658"/>
                </a:cubicBezTo>
                <a:lnTo>
                  <a:pt x="7855485" y="15707986"/>
                </a:lnTo>
                <a:cubicBezTo>
                  <a:pt x="7856730" y="15718135"/>
                  <a:pt x="7868503" y="15724549"/>
                  <a:pt x="7877883" y="15722587"/>
                </a:cubicBezTo>
                <a:cubicBezTo>
                  <a:pt x="7888603" y="15720336"/>
                  <a:pt x="7893724" y="15710332"/>
                  <a:pt x="7892479" y="15700184"/>
                </a:cubicBezTo>
                <a:close/>
                <a:moveTo>
                  <a:pt x="7920428" y="15769257"/>
                </a:moveTo>
                <a:lnTo>
                  <a:pt x="7937082" y="15767247"/>
                </a:lnTo>
                <a:cubicBezTo>
                  <a:pt x="7947228" y="15766051"/>
                  <a:pt x="7955507" y="15758104"/>
                  <a:pt x="7954981" y="15747381"/>
                </a:cubicBezTo>
                <a:cubicBezTo>
                  <a:pt x="7954502" y="15737712"/>
                  <a:pt x="7945313" y="15728235"/>
                  <a:pt x="7935120" y="15729479"/>
                </a:cubicBezTo>
                <a:lnTo>
                  <a:pt x="7918418" y="15731489"/>
                </a:lnTo>
                <a:cubicBezTo>
                  <a:pt x="7908272" y="15732734"/>
                  <a:pt x="7899993" y="15740681"/>
                  <a:pt x="7900519" y="15751355"/>
                </a:cubicBezTo>
                <a:cubicBezTo>
                  <a:pt x="7901046" y="15761024"/>
                  <a:pt x="7910234" y="15770502"/>
                  <a:pt x="7920428" y="15769257"/>
                </a:cubicBezTo>
                <a:close/>
                <a:moveTo>
                  <a:pt x="7974697" y="15822965"/>
                </a:moveTo>
                <a:cubicBezTo>
                  <a:pt x="7969146" y="15808652"/>
                  <a:pt x="7957517" y="15797356"/>
                  <a:pt x="7941628" y="15796159"/>
                </a:cubicBezTo>
                <a:cubicBezTo>
                  <a:pt x="7931818" y="15795441"/>
                  <a:pt x="7921146" y="15800515"/>
                  <a:pt x="7919662" y="15811381"/>
                </a:cubicBezTo>
                <a:cubicBezTo>
                  <a:pt x="7919422" y="15813248"/>
                  <a:pt x="7919662" y="15815258"/>
                  <a:pt x="7919949" y="15817221"/>
                </a:cubicBezTo>
                <a:cubicBezTo>
                  <a:pt x="7915642" y="15817364"/>
                  <a:pt x="7911382" y="15818849"/>
                  <a:pt x="7907889" y="15822439"/>
                </a:cubicBezTo>
                <a:cubicBezTo>
                  <a:pt x="7901380" y="15829140"/>
                  <a:pt x="7900089" y="15842877"/>
                  <a:pt x="7908176" y="15849197"/>
                </a:cubicBezTo>
                <a:lnTo>
                  <a:pt x="7917508" y="15856520"/>
                </a:lnTo>
                <a:cubicBezTo>
                  <a:pt x="7925548" y="15862791"/>
                  <a:pt x="7936555" y="15864084"/>
                  <a:pt x="7944261" y="15856234"/>
                </a:cubicBezTo>
                <a:cubicBezTo>
                  <a:pt x="7946749" y="15853696"/>
                  <a:pt x="7948137" y="15850105"/>
                  <a:pt x="7948903" y="15846325"/>
                </a:cubicBezTo>
                <a:cubicBezTo>
                  <a:pt x="7953306" y="15848478"/>
                  <a:pt x="7958522" y="15849005"/>
                  <a:pt x="7963452" y="15847233"/>
                </a:cubicBezTo>
                <a:cubicBezTo>
                  <a:pt x="7972832" y="15843787"/>
                  <a:pt x="7978383" y="15832539"/>
                  <a:pt x="7974697" y="15822965"/>
                </a:cubicBezTo>
                <a:close/>
                <a:moveTo>
                  <a:pt x="7993649" y="15801041"/>
                </a:moveTo>
                <a:cubicBezTo>
                  <a:pt x="7997717" y="15806594"/>
                  <a:pt x="8004656" y="15810041"/>
                  <a:pt x="8011596" y="15809036"/>
                </a:cubicBezTo>
                <a:cubicBezTo>
                  <a:pt x="8021933" y="15807552"/>
                  <a:pt x="8028824" y="15797787"/>
                  <a:pt x="8027628" y="15787638"/>
                </a:cubicBezTo>
                <a:lnTo>
                  <a:pt x="8026623" y="15779310"/>
                </a:lnTo>
                <a:cubicBezTo>
                  <a:pt x="8025378" y="15769162"/>
                  <a:pt x="8015137" y="15761886"/>
                  <a:pt x="8005230" y="15763274"/>
                </a:cubicBezTo>
                <a:cubicBezTo>
                  <a:pt x="7999679" y="15764087"/>
                  <a:pt x="7995276" y="15767343"/>
                  <a:pt x="7992405" y="15771746"/>
                </a:cubicBezTo>
                <a:cubicBezTo>
                  <a:pt x="7979292" y="15764806"/>
                  <a:pt x="7959240" y="15777299"/>
                  <a:pt x="7967184" y="15794435"/>
                </a:cubicBezTo>
                <a:cubicBezTo>
                  <a:pt x="7972592" y="15806163"/>
                  <a:pt x="7985226" y="15806499"/>
                  <a:pt x="7993649" y="15801041"/>
                </a:cubicBezTo>
                <a:close/>
                <a:moveTo>
                  <a:pt x="8083956" y="15888304"/>
                </a:moveTo>
                <a:cubicBezTo>
                  <a:pt x="8085726" y="15893570"/>
                  <a:pt x="8083908" y="15887682"/>
                  <a:pt x="8083620" y="15886582"/>
                </a:cubicBezTo>
                <a:cubicBezTo>
                  <a:pt x="8083286" y="15885193"/>
                  <a:pt x="8083095" y="15883710"/>
                  <a:pt x="8082807" y="15882321"/>
                </a:cubicBezTo>
                <a:cubicBezTo>
                  <a:pt x="8082807" y="15882081"/>
                  <a:pt x="8082759" y="15881938"/>
                  <a:pt x="8082759" y="15881747"/>
                </a:cubicBezTo>
                <a:cubicBezTo>
                  <a:pt x="8082759" y="15881267"/>
                  <a:pt x="8082759" y="15880790"/>
                  <a:pt x="8082759" y="15880359"/>
                </a:cubicBezTo>
                <a:cubicBezTo>
                  <a:pt x="8087210" y="15872460"/>
                  <a:pt x="8084243" y="15861690"/>
                  <a:pt x="8076777" y="15856856"/>
                </a:cubicBezTo>
                <a:cubicBezTo>
                  <a:pt x="8068258" y="15851398"/>
                  <a:pt x="8057538" y="15854318"/>
                  <a:pt x="8051844" y="15862265"/>
                </a:cubicBezTo>
                <a:cubicBezTo>
                  <a:pt x="8051269" y="15863126"/>
                  <a:pt x="8050934" y="15864036"/>
                  <a:pt x="8050456" y="15864898"/>
                </a:cubicBezTo>
                <a:cubicBezTo>
                  <a:pt x="8045000" y="15863365"/>
                  <a:pt x="8038827" y="15864323"/>
                  <a:pt x="8034471" y="15867673"/>
                </a:cubicBezTo>
                <a:cubicBezTo>
                  <a:pt x="8036481" y="15864036"/>
                  <a:pt x="8036816" y="15859392"/>
                  <a:pt x="8034376" y="15854175"/>
                </a:cubicBezTo>
                <a:cubicBezTo>
                  <a:pt x="8024756" y="15833353"/>
                  <a:pt x="7990347" y="15844218"/>
                  <a:pt x="8000062" y="15865280"/>
                </a:cubicBezTo>
                <a:cubicBezTo>
                  <a:pt x="8006188" y="15878587"/>
                  <a:pt x="8022459" y="15878923"/>
                  <a:pt x="8030834" y="15871886"/>
                </a:cubicBezTo>
                <a:cubicBezTo>
                  <a:pt x="8026144" y="15878778"/>
                  <a:pt x="8026336" y="15887251"/>
                  <a:pt x="8031743" y="15894096"/>
                </a:cubicBezTo>
                <a:cubicBezTo>
                  <a:pt x="8038731" y="15903000"/>
                  <a:pt x="8048254" y="15912717"/>
                  <a:pt x="8060027" y="15914250"/>
                </a:cubicBezTo>
                <a:cubicBezTo>
                  <a:pt x="8061463" y="15914824"/>
                  <a:pt x="8062898" y="15915255"/>
                  <a:pt x="8064430" y="15915541"/>
                </a:cubicBezTo>
                <a:cubicBezTo>
                  <a:pt x="8071848" y="15916930"/>
                  <a:pt x="8079313" y="15914105"/>
                  <a:pt x="8083477" y="15907547"/>
                </a:cubicBezTo>
                <a:cubicBezTo>
                  <a:pt x="8087640" y="15901133"/>
                  <a:pt x="8086205" y="15895055"/>
                  <a:pt x="8083956" y="15888304"/>
                </a:cubicBezTo>
                <a:close/>
                <a:moveTo>
                  <a:pt x="8139997" y="15876768"/>
                </a:moveTo>
                <a:cubicBezTo>
                  <a:pt x="8138752" y="15866956"/>
                  <a:pt x="8130138" y="15858147"/>
                  <a:pt x="8119657" y="15859440"/>
                </a:cubicBezTo>
                <a:lnTo>
                  <a:pt x="8103003" y="15861450"/>
                </a:lnTo>
                <a:cubicBezTo>
                  <a:pt x="8093192" y="15862600"/>
                  <a:pt x="8084338" y="15871407"/>
                  <a:pt x="8085631" y="15881795"/>
                </a:cubicBezTo>
                <a:cubicBezTo>
                  <a:pt x="8086875" y="15891655"/>
                  <a:pt x="8095489" y="15900416"/>
                  <a:pt x="8105970" y="15899171"/>
                </a:cubicBezTo>
                <a:lnTo>
                  <a:pt x="8122672" y="15897160"/>
                </a:lnTo>
                <a:cubicBezTo>
                  <a:pt x="8132435" y="15895915"/>
                  <a:pt x="8141288" y="15887156"/>
                  <a:pt x="8139997" y="15876768"/>
                </a:cubicBezTo>
                <a:close/>
                <a:moveTo>
                  <a:pt x="8166079" y="15872557"/>
                </a:moveTo>
                <a:cubicBezTo>
                  <a:pt x="8175172" y="15867339"/>
                  <a:pt x="8176799" y="15856808"/>
                  <a:pt x="8172683" y="15847904"/>
                </a:cubicBezTo>
                <a:lnTo>
                  <a:pt x="8169333" y="15840628"/>
                </a:lnTo>
                <a:cubicBezTo>
                  <a:pt x="8165792" y="15832970"/>
                  <a:pt x="8156028" y="15830528"/>
                  <a:pt x="8148276" y="15832874"/>
                </a:cubicBezTo>
                <a:cubicBezTo>
                  <a:pt x="8154449" y="15829810"/>
                  <a:pt x="8158948" y="15823636"/>
                  <a:pt x="8157847" y="15814732"/>
                </a:cubicBezTo>
                <a:cubicBezTo>
                  <a:pt x="8154928" y="15790607"/>
                  <a:pt x="8117360" y="15794771"/>
                  <a:pt x="8120279" y="15818943"/>
                </a:cubicBezTo>
                <a:cubicBezTo>
                  <a:pt x="8121954" y="15832922"/>
                  <a:pt x="8135163" y="15837133"/>
                  <a:pt x="8145500" y="15833784"/>
                </a:cubicBezTo>
                <a:cubicBezTo>
                  <a:pt x="8145261" y="15833879"/>
                  <a:pt x="8144926" y="15833879"/>
                  <a:pt x="8144686" y="15834022"/>
                </a:cubicBezTo>
                <a:cubicBezTo>
                  <a:pt x="8135641" y="15839240"/>
                  <a:pt x="8133966" y="15849771"/>
                  <a:pt x="8138082" y="15858675"/>
                </a:cubicBezTo>
                <a:lnTo>
                  <a:pt x="8141432" y="15865951"/>
                </a:lnTo>
                <a:cubicBezTo>
                  <a:pt x="8145548" y="15874758"/>
                  <a:pt x="8158182" y="15877056"/>
                  <a:pt x="8166079" y="15872557"/>
                </a:cubicBezTo>
                <a:close/>
                <a:moveTo>
                  <a:pt x="9160215" y="15382295"/>
                </a:moveTo>
                <a:cubicBezTo>
                  <a:pt x="9160359" y="15381481"/>
                  <a:pt x="9160502" y="15380714"/>
                  <a:pt x="9160694" y="15379900"/>
                </a:cubicBezTo>
                <a:cubicBezTo>
                  <a:pt x="9160119" y="15379518"/>
                  <a:pt x="9159401" y="15379423"/>
                  <a:pt x="9158875" y="15378992"/>
                </a:cubicBezTo>
                <a:cubicBezTo>
                  <a:pt x="9159497" y="15380045"/>
                  <a:pt x="9159688" y="15381193"/>
                  <a:pt x="9160215" y="15382295"/>
                </a:cubicBezTo>
                <a:close/>
                <a:moveTo>
                  <a:pt x="10671209" y="11486432"/>
                </a:moveTo>
                <a:cubicBezTo>
                  <a:pt x="10811335" y="10864247"/>
                  <a:pt x="10535917" y="10235982"/>
                  <a:pt x="10038203" y="9854859"/>
                </a:cubicBezTo>
                <a:cubicBezTo>
                  <a:pt x="9911142" y="9757543"/>
                  <a:pt x="9778434" y="9669802"/>
                  <a:pt x="9632900" y="9602404"/>
                </a:cubicBezTo>
                <a:cubicBezTo>
                  <a:pt x="9489759" y="9536107"/>
                  <a:pt x="9299336" y="9510498"/>
                  <a:pt x="9167633" y="9429266"/>
                </a:cubicBezTo>
                <a:cubicBezTo>
                  <a:pt x="8962517" y="9302752"/>
                  <a:pt x="9113459" y="9066572"/>
                  <a:pt x="9148203" y="8888839"/>
                </a:cubicBezTo>
                <a:cubicBezTo>
                  <a:pt x="9165575" y="8799949"/>
                  <a:pt x="9197927" y="8724078"/>
                  <a:pt x="9232862" y="8640597"/>
                </a:cubicBezTo>
                <a:cubicBezTo>
                  <a:pt x="9321111" y="8429883"/>
                  <a:pt x="9372892" y="8201123"/>
                  <a:pt x="9360019" y="7971836"/>
                </a:cubicBezTo>
                <a:cubicBezTo>
                  <a:pt x="9342694" y="7663089"/>
                  <a:pt x="9197448" y="7353528"/>
                  <a:pt x="8940838" y="7181013"/>
                </a:cubicBezTo>
                <a:cubicBezTo>
                  <a:pt x="8814304" y="7095952"/>
                  <a:pt x="8661400" y="7050860"/>
                  <a:pt x="8509167" y="7050095"/>
                </a:cubicBezTo>
                <a:cubicBezTo>
                  <a:pt x="8374736" y="7049424"/>
                  <a:pt x="8242076" y="7078288"/>
                  <a:pt x="8106784" y="7077188"/>
                </a:cubicBezTo>
                <a:cubicBezTo>
                  <a:pt x="7852614" y="7075178"/>
                  <a:pt x="7615290" y="7172540"/>
                  <a:pt x="7418933" y="7332706"/>
                </a:cubicBezTo>
                <a:cubicBezTo>
                  <a:pt x="7140499" y="7559839"/>
                  <a:pt x="6947731" y="7889025"/>
                  <a:pt x="6834788" y="8226732"/>
                </a:cubicBezTo>
                <a:cubicBezTo>
                  <a:pt x="6611821" y="8893530"/>
                  <a:pt x="6673222" y="9619972"/>
                  <a:pt x="6800570" y="10298641"/>
                </a:cubicBezTo>
                <a:cubicBezTo>
                  <a:pt x="6920309" y="10936575"/>
                  <a:pt x="7130976" y="11578290"/>
                  <a:pt x="7648312" y="12006706"/>
                </a:cubicBezTo>
                <a:cubicBezTo>
                  <a:pt x="8093622" y="12375432"/>
                  <a:pt x="8676667" y="12600075"/>
                  <a:pt x="9260189" y="12560154"/>
                </a:cubicBezTo>
                <a:cubicBezTo>
                  <a:pt x="9922484" y="12514727"/>
                  <a:pt x="10517492" y="12168931"/>
                  <a:pt x="10671209" y="11486432"/>
                </a:cubicBezTo>
                <a:close/>
                <a:moveTo>
                  <a:pt x="9714305" y="951453"/>
                </a:moveTo>
                <a:cubicBezTo>
                  <a:pt x="9683677" y="778650"/>
                  <a:pt x="9682241" y="614463"/>
                  <a:pt x="9710477" y="435438"/>
                </a:cubicBezTo>
                <a:cubicBezTo>
                  <a:pt x="9751634" y="175995"/>
                  <a:pt x="10007191" y="8457"/>
                  <a:pt x="10257484" y="320"/>
                </a:cubicBezTo>
                <a:cubicBezTo>
                  <a:pt x="10318741" y="-1595"/>
                  <a:pt x="10379520" y="5107"/>
                  <a:pt x="10438384" y="19946"/>
                </a:cubicBezTo>
                <a:cubicBezTo>
                  <a:pt x="10471884" y="137222"/>
                  <a:pt x="10473798" y="263593"/>
                  <a:pt x="10439820" y="382305"/>
                </a:cubicBezTo>
                <a:cubicBezTo>
                  <a:pt x="10399237" y="524999"/>
                  <a:pt x="10300699" y="658502"/>
                  <a:pt x="10173543" y="747153"/>
                </a:cubicBezTo>
                <a:cubicBezTo>
                  <a:pt x="10173543" y="745286"/>
                  <a:pt x="10173543" y="743419"/>
                  <a:pt x="10172777" y="741648"/>
                </a:cubicBezTo>
                <a:lnTo>
                  <a:pt x="10167991" y="730638"/>
                </a:lnTo>
                <a:cubicBezTo>
                  <a:pt x="10163875" y="721161"/>
                  <a:pt x="10154639" y="714746"/>
                  <a:pt x="10144062" y="718049"/>
                </a:cubicBezTo>
                <a:cubicBezTo>
                  <a:pt x="10141574" y="718815"/>
                  <a:pt x="10139229" y="720299"/>
                  <a:pt x="10137171" y="722166"/>
                </a:cubicBezTo>
                <a:cubicBezTo>
                  <a:pt x="10135400" y="720108"/>
                  <a:pt x="10133199" y="718384"/>
                  <a:pt x="10130471" y="717331"/>
                </a:cubicBezTo>
                <a:lnTo>
                  <a:pt x="10122575" y="714220"/>
                </a:lnTo>
                <a:cubicBezTo>
                  <a:pt x="10113291" y="710534"/>
                  <a:pt x="10101183" y="714316"/>
                  <a:pt x="10097450" y="724176"/>
                </a:cubicBezTo>
                <a:cubicBezTo>
                  <a:pt x="10093860" y="733606"/>
                  <a:pt x="10097450" y="745382"/>
                  <a:pt x="10107404" y="749307"/>
                </a:cubicBezTo>
                <a:lnTo>
                  <a:pt x="10115300" y="752418"/>
                </a:lnTo>
                <a:cubicBezTo>
                  <a:pt x="10121713" y="754955"/>
                  <a:pt x="10129418" y="753854"/>
                  <a:pt x="10134826" y="749738"/>
                </a:cubicBezTo>
                <a:lnTo>
                  <a:pt x="10136262" y="752993"/>
                </a:lnTo>
                <a:cubicBezTo>
                  <a:pt x="10138702" y="758593"/>
                  <a:pt x="10143058" y="762806"/>
                  <a:pt x="10148322" y="764912"/>
                </a:cubicBezTo>
                <a:cubicBezTo>
                  <a:pt x="10128940" y="777118"/>
                  <a:pt x="10109079" y="788319"/>
                  <a:pt x="10088596" y="798276"/>
                </a:cubicBezTo>
                <a:cubicBezTo>
                  <a:pt x="10082471" y="803445"/>
                  <a:pt x="10076010" y="808041"/>
                  <a:pt x="10069741" y="812923"/>
                </a:cubicBezTo>
                <a:cubicBezTo>
                  <a:pt x="10068018" y="811631"/>
                  <a:pt x="10066151" y="810482"/>
                  <a:pt x="10064141" y="810003"/>
                </a:cubicBezTo>
                <a:cubicBezTo>
                  <a:pt x="10053325" y="807323"/>
                  <a:pt x="10044281" y="812923"/>
                  <a:pt x="10040356" y="822880"/>
                </a:cubicBezTo>
                <a:lnTo>
                  <a:pt x="10037245" y="830826"/>
                </a:lnTo>
                <a:cubicBezTo>
                  <a:pt x="10036384" y="832932"/>
                  <a:pt x="10036241" y="835277"/>
                  <a:pt x="10036432" y="837527"/>
                </a:cubicBezTo>
                <a:cubicBezTo>
                  <a:pt x="10025329" y="845138"/>
                  <a:pt x="10014130" y="852701"/>
                  <a:pt x="10002597" y="859594"/>
                </a:cubicBezTo>
                <a:cubicBezTo>
                  <a:pt x="10003937" y="855238"/>
                  <a:pt x="10003937" y="850499"/>
                  <a:pt x="10002023" y="846096"/>
                </a:cubicBezTo>
                <a:cubicBezTo>
                  <a:pt x="10000443" y="842410"/>
                  <a:pt x="9998816" y="838724"/>
                  <a:pt x="9997237" y="835086"/>
                </a:cubicBezTo>
                <a:cubicBezTo>
                  <a:pt x="9993121" y="825608"/>
                  <a:pt x="9981204" y="821348"/>
                  <a:pt x="9971920" y="825608"/>
                </a:cubicBezTo>
                <a:cubicBezTo>
                  <a:pt x="9962349" y="829964"/>
                  <a:pt x="9958329" y="841452"/>
                  <a:pt x="9962445" y="850930"/>
                </a:cubicBezTo>
                <a:lnTo>
                  <a:pt x="9967231" y="861940"/>
                </a:lnTo>
                <a:cubicBezTo>
                  <a:pt x="9969528" y="867253"/>
                  <a:pt x="9974361" y="870652"/>
                  <a:pt x="9979721" y="872136"/>
                </a:cubicBezTo>
                <a:cubicBezTo>
                  <a:pt x="9896976" y="917083"/>
                  <a:pt x="9806287" y="943889"/>
                  <a:pt x="9714305" y="951453"/>
                </a:cubicBezTo>
                <a:close/>
                <a:moveTo>
                  <a:pt x="10295722" y="576791"/>
                </a:moveTo>
                <a:lnTo>
                  <a:pt x="10303618" y="579903"/>
                </a:lnTo>
                <a:cubicBezTo>
                  <a:pt x="10312951" y="583589"/>
                  <a:pt x="10325059" y="577462"/>
                  <a:pt x="10327834" y="567840"/>
                </a:cubicBezTo>
                <a:cubicBezTo>
                  <a:pt x="10330801" y="557453"/>
                  <a:pt x="10325777" y="547544"/>
                  <a:pt x="10315822" y="543619"/>
                </a:cubicBezTo>
                <a:lnTo>
                  <a:pt x="10307926" y="540508"/>
                </a:lnTo>
                <a:cubicBezTo>
                  <a:pt x="10298593" y="536822"/>
                  <a:pt x="10286438" y="542949"/>
                  <a:pt x="10283710" y="552522"/>
                </a:cubicBezTo>
                <a:cubicBezTo>
                  <a:pt x="10280695" y="562958"/>
                  <a:pt x="10285720" y="572866"/>
                  <a:pt x="10295722" y="576791"/>
                </a:cubicBezTo>
                <a:close/>
                <a:moveTo>
                  <a:pt x="10182444" y="650939"/>
                </a:moveTo>
                <a:lnTo>
                  <a:pt x="10198237" y="657161"/>
                </a:lnTo>
                <a:cubicBezTo>
                  <a:pt x="10207521" y="660799"/>
                  <a:pt x="10219629" y="657305"/>
                  <a:pt x="10223458" y="647396"/>
                </a:cubicBezTo>
                <a:cubicBezTo>
                  <a:pt x="10227095" y="638062"/>
                  <a:pt x="10223649" y="626095"/>
                  <a:pt x="10213695" y="622170"/>
                </a:cubicBezTo>
                <a:lnTo>
                  <a:pt x="10197854" y="615947"/>
                </a:lnTo>
                <a:cubicBezTo>
                  <a:pt x="10188570" y="612261"/>
                  <a:pt x="10176462" y="615804"/>
                  <a:pt x="10172633" y="625712"/>
                </a:cubicBezTo>
                <a:cubicBezTo>
                  <a:pt x="10169044" y="635047"/>
                  <a:pt x="10172442" y="647013"/>
                  <a:pt x="10182444" y="650939"/>
                </a:cubicBezTo>
                <a:close/>
                <a:moveTo>
                  <a:pt x="10162344" y="686648"/>
                </a:moveTo>
                <a:cubicBezTo>
                  <a:pt x="10171341" y="663767"/>
                  <a:pt x="10135927" y="649359"/>
                  <a:pt x="10126882" y="672335"/>
                </a:cubicBezTo>
                <a:cubicBezTo>
                  <a:pt x="10117885" y="695168"/>
                  <a:pt x="10153347" y="709577"/>
                  <a:pt x="10162344" y="686648"/>
                </a:cubicBezTo>
                <a:close/>
                <a:moveTo>
                  <a:pt x="10082183" y="602305"/>
                </a:moveTo>
                <a:lnTo>
                  <a:pt x="10090080" y="605416"/>
                </a:lnTo>
                <a:cubicBezTo>
                  <a:pt x="10099699" y="609198"/>
                  <a:pt x="10110898" y="606230"/>
                  <a:pt x="10115587" y="596417"/>
                </a:cubicBezTo>
                <a:cubicBezTo>
                  <a:pt x="10119847" y="587610"/>
                  <a:pt x="10116258" y="574685"/>
                  <a:pt x="10106638" y="570904"/>
                </a:cubicBezTo>
                <a:lnTo>
                  <a:pt x="10098742" y="567792"/>
                </a:lnTo>
                <a:cubicBezTo>
                  <a:pt x="10089123" y="564011"/>
                  <a:pt x="10077924" y="566979"/>
                  <a:pt x="10073234" y="576791"/>
                </a:cubicBezTo>
                <a:cubicBezTo>
                  <a:pt x="10068974" y="585551"/>
                  <a:pt x="10072516" y="598476"/>
                  <a:pt x="10082183" y="602305"/>
                </a:cubicBezTo>
                <a:close/>
                <a:moveTo>
                  <a:pt x="10059690" y="666544"/>
                </a:moveTo>
                <a:lnTo>
                  <a:pt x="10067587" y="669655"/>
                </a:lnTo>
                <a:cubicBezTo>
                  <a:pt x="10076919" y="673341"/>
                  <a:pt x="10089075" y="666831"/>
                  <a:pt x="10091659" y="657353"/>
                </a:cubicBezTo>
                <a:cubicBezTo>
                  <a:pt x="10094531" y="646822"/>
                  <a:pt x="10089314" y="637201"/>
                  <a:pt x="10079312" y="633275"/>
                </a:cubicBezTo>
                <a:lnTo>
                  <a:pt x="10071416" y="630164"/>
                </a:lnTo>
                <a:cubicBezTo>
                  <a:pt x="10062083" y="626478"/>
                  <a:pt x="10049976" y="632988"/>
                  <a:pt x="10047343" y="642514"/>
                </a:cubicBezTo>
                <a:cubicBezTo>
                  <a:pt x="10044472" y="652949"/>
                  <a:pt x="10049688" y="662618"/>
                  <a:pt x="10059690" y="666544"/>
                </a:cubicBezTo>
                <a:close/>
                <a:moveTo>
                  <a:pt x="9966034" y="753328"/>
                </a:moveTo>
                <a:cubicBezTo>
                  <a:pt x="9970915" y="762088"/>
                  <a:pt x="9983837" y="765486"/>
                  <a:pt x="9992260" y="759934"/>
                </a:cubicBezTo>
                <a:cubicBezTo>
                  <a:pt x="10001113" y="754046"/>
                  <a:pt x="10004081" y="742988"/>
                  <a:pt x="9998816" y="733702"/>
                </a:cubicBezTo>
                <a:cubicBezTo>
                  <a:pt x="9998529" y="733175"/>
                  <a:pt x="9998481" y="733128"/>
                  <a:pt x="9998337" y="732840"/>
                </a:cubicBezTo>
                <a:cubicBezTo>
                  <a:pt x="9998290" y="732649"/>
                  <a:pt x="9998290" y="732601"/>
                  <a:pt x="9998242" y="732457"/>
                </a:cubicBezTo>
                <a:lnTo>
                  <a:pt x="9998242" y="732457"/>
                </a:lnTo>
                <a:cubicBezTo>
                  <a:pt x="9998529" y="731309"/>
                  <a:pt x="9998864" y="730112"/>
                  <a:pt x="9999343" y="729011"/>
                </a:cubicBezTo>
                <a:cubicBezTo>
                  <a:pt x="10002836" y="719294"/>
                  <a:pt x="9994366" y="708188"/>
                  <a:pt x="9985129" y="705987"/>
                </a:cubicBezTo>
                <a:cubicBezTo>
                  <a:pt x="9974170" y="703402"/>
                  <a:pt x="9965604" y="710438"/>
                  <a:pt x="9962109" y="720203"/>
                </a:cubicBezTo>
                <a:cubicBezTo>
                  <a:pt x="9958089" y="731356"/>
                  <a:pt x="9960291" y="743180"/>
                  <a:pt x="9966034" y="753328"/>
                </a:cubicBezTo>
                <a:close/>
                <a:moveTo>
                  <a:pt x="9971538" y="776879"/>
                </a:moveTo>
                <a:cubicBezTo>
                  <a:pt x="9980535" y="754046"/>
                  <a:pt x="9945791" y="737962"/>
                  <a:pt x="9936745" y="760939"/>
                </a:cubicBezTo>
                <a:cubicBezTo>
                  <a:pt x="9927796" y="783724"/>
                  <a:pt x="9962493" y="799807"/>
                  <a:pt x="9971538" y="776879"/>
                </a:cubicBezTo>
                <a:close/>
              </a:path>
            </a:pathLst>
          </a:custGeom>
          <a:solidFill>
            <a:srgbClr val="FF609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15" name="Google Shape;1115;p33"/>
          <p:cNvSpPr/>
          <p:nvPr/>
        </p:nvSpPr>
        <p:spPr>
          <a:xfrm rot="-3801261">
            <a:off x="11112097" y="-1675114"/>
            <a:ext cx="14227180" cy="15550673"/>
          </a:xfrm>
          <a:custGeom>
            <a:rect b="b" l="l" r="r" t="t"/>
            <a:pathLst>
              <a:path extrusionOk="0" h="15550673" w="14227180">
                <a:moveTo>
                  <a:pt x="2087781" y="14295197"/>
                </a:moveTo>
                <a:cubicBezTo>
                  <a:pt x="2092662" y="14303670"/>
                  <a:pt x="2089695" y="14315301"/>
                  <a:pt x="2081081" y="14320136"/>
                </a:cubicBezTo>
                <a:lnTo>
                  <a:pt x="2073998" y="14324108"/>
                </a:lnTo>
                <a:cubicBezTo>
                  <a:pt x="2065384" y="14328992"/>
                  <a:pt x="2054042" y="14326071"/>
                  <a:pt x="2049065" y="14317407"/>
                </a:cubicBezTo>
                <a:cubicBezTo>
                  <a:pt x="2044183" y="14308935"/>
                  <a:pt x="2047150" y="14297302"/>
                  <a:pt x="2055765" y="14292469"/>
                </a:cubicBezTo>
                <a:lnTo>
                  <a:pt x="2062847" y="14288495"/>
                </a:lnTo>
                <a:cubicBezTo>
                  <a:pt x="2071414" y="14283613"/>
                  <a:pt x="2082804" y="14286533"/>
                  <a:pt x="2087781" y="14295197"/>
                </a:cubicBezTo>
                <a:close/>
                <a:moveTo>
                  <a:pt x="1913485" y="14168443"/>
                </a:moveTo>
                <a:lnTo>
                  <a:pt x="1909513" y="14161406"/>
                </a:lnTo>
                <a:cubicBezTo>
                  <a:pt x="1906546" y="14156141"/>
                  <a:pt x="1900612" y="14153844"/>
                  <a:pt x="1894677" y="14153795"/>
                </a:cubicBezTo>
                <a:cubicBezTo>
                  <a:pt x="1894677" y="14153795"/>
                  <a:pt x="1894677" y="14153795"/>
                  <a:pt x="1894677" y="14153795"/>
                </a:cubicBezTo>
                <a:lnTo>
                  <a:pt x="1894677" y="14153795"/>
                </a:lnTo>
                <a:cubicBezTo>
                  <a:pt x="1901808" y="14163130"/>
                  <a:pt x="1908987" y="14172463"/>
                  <a:pt x="1916165" y="14181749"/>
                </a:cubicBezTo>
                <a:lnTo>
                  <a:pt x="1916165" y="14181749"/>
                </a:lnTo>
                <a:cubicBezTo>
                  <a:pt x="1916165" y="14181749"/>
                  <a:pt x="1916165" y="14181749"/>
                  <a:pt x="1916165" y="14181749"/>
                </a:cubicBezTo>
                <a:cubicBezTo>
                  <a:pt x="1916739" y="14177298"/>
                  <a:pt x="1915878" y="14172608"/>
                  <a:pt x="1913485" y="14168443"/>
                </a:cubicBezTo>
                <a:close/>
                <a:moveTo>
                  <a:pt x="2007046" y="14259440"/>
                </a:moveTo>
                <a:cubicBezTo>
                  <a:pt x="2018628" y="14279879"/>
                  <a:pt x="2048060" y="14258243"/>
                  <a:pt x="2036622" y="14237995"/>
                </a:cubicBezTo>
                <a:cubicBezTo>
                  <a:pt x="2025088" y="14217507"/>
                  <a:pt x="1995608" y="14239191"/>
                  <a:pt x="2007046" y="14259440"/>
                </a:cubicBezTo>
                <a:close/>
                <a:moveTo>
                  <a:pt x="1999676" y="14246132"/>
                </a:moveTo>
                <a:cubicBezTo>
                  <a:pt x="2000777" y="14235218"/>
                  <a:pt x="1994125" y="14228181"/>
                  <a:pt x="1984218" y="14225406"/>
                </a:cubicBezTo>
                <a:cubicBezTo>
                  <a:pt x="1980533" y="14224401"/>
                  <a:pt x="1976848" y="14223396"/>
                  <a:pt x="1973163" y="14222342"/>
                </a:cubicBezTo>
                <a:cubicBezTo>
                  <a:pt x="1966128" y="14220379"/>
                  <a:pt x="1958375" y="14225214"/>
                  <a:pt x="1954643" y="14231581"/>
                </a:cubicBezTo>
                <a:lnTo>
                  <a:pt x="1954643" y="14231581"/>
                </a:lnTo>
                <a:cubicBezTo>
                  <a:pt x="1954643" y="14231581"/>
                  <a:pt x="1954643" y="14231581"/>
                  <a:pt x="1954643" y="14231581"/>
                </a:cubicBezTo>
                <a:cubicBezTo>
                  <a:pt x="1959859" y="14238138"/>
                  <a:pt x="1965171" y="14244553"/>
                  <a:pt x="1970483" y="14251015"/>
                </a:cubicBezTo>
                <a:cubicBezTo>
                  <a:pt x="1973355" y="14254509"/>
                  <a:pt x="1976178" y="14258004"/>
                  <a:pt x="1979002" y="14261498"/>
                </a:cubicBezTo>
                <a:lnTo>
                  <a:pt x="1979002" y="14261498"/>
                </a:lnTo>
                <a:cubicBezTo>
                  <a:pt x="1988238" y="14264035"/>
                  <a:pt x="1998767" y="14255083"/>
                  <a:pt x="1999676" y="14246132"/>
                </a:cubicBezTo>
                <a:close/>
                <a:moveTo>
                  <a:pt x="2009870" y="14174187"/>
                </a:moveTo>
                <a:cubicBezTo>
                  <a:pt x="1998479" y="14154035"/>
                  <a:pt x="1964501" y="14167533"/>
                  <a:pt x="1976035" y="14187972"/>
                </a:cubicBezTo>
                <a:cubicBezTo>
                  <a:pt x="1987472" y="14208173"/>
                  <a:pt x="2021451" y="14194675"/>
                  <a:pt x="2009870" y="14174187"/>
                </a:cubicBezTo>
                <a:close/>
                <a:moveTo>
                  <a:pt x="1842657" y="13977115"/>
                </a:moveTo>
                <a:cubicBezTo>
                  <a:pt x="1831123" y="13956724"/>
                  <a:pt x="1798341" y="13972807"/>
                  <a:pt x="1809922" y="13993343"/>
                </a:cubicBezTo>
                <a:cubicBezTo>
                  <a:pt x="1821456" y="14013735"/>
                  <a:pt x="1854238" y="13997603"/>
                  <a:pt x="1842657" y="13977115"/>
                </a:cubicBezTo>
                <a:close/>
                <a:moveTo>
                  <a:pt x="1921478" y="14099992"/>
                </a:moveTo>
                <a:cubicBezTo>
                  <a:pt x="1916788" y="14091711"/>
                  <a:pt x="1905541" y="14087164"/>
                  <a:pt x="1896831" y="14092237"/>
                </a:cubicBezTo>
                <a:cubicBezTo>
                  <a:pt x="1888504" y="14097072"/>
                  <a:pt x="1884053" y="14107986"/>
                  <a:pt x="1889078" y="14116890"/>
                </a:cubicBezTo>
                <a:lnTo>
                  <a:pt x="1893050" y="14123926"/>
                </a:lnTo>
                <a:cubicBezTo>
                  <a:pt x="1897740" y="14132208"/>
                  <a:pt x="1908987" y="14136755"/>
                  <a:pt x="1917697" y="14131680"/>
                </a:cubicBezTo>
                <a:cubicBezTo>
                  <a:pt x="1926024" y="14126846"/>
                  <a:pt x="1930475" y="14115931"/>
                  <a:pt x="1925450" y="14107029"/>
                </a:cubicBezTo>
                <a:lnTo>
                  <a:pt x="1921478" y="14099992"/>
                </a:lnTo>
                <a:close/>
                <a:moveTo>
                  <a:pt x="1738663" y="13915367"/>
                </a:moveTo>
                <a:cubicBezTo>
                  <a:pt x="1748139" y="13914696"/>
                  <a:pt x="1757662" y="13908330"/>
                  <a:pt x="1757519" y="13897751"/>
                </a:cubicBezTo>
                <a:cubicBezTo>
                  <a:pt x="1757423" y="13888704"/>
                  <a:pt x="1750101" y="13878125"/>
                  <a:pt x="1739907" y="13878843"/>
                </a:cubicBezTo>
                <a:cubicBezTo>
                  <a:pt x="1738759" y="13878938"/>
                  <a:pt x="1737706" y="13878890"/>
                  <a:pt x="1736605" y="13878843"/>
                </a:cubicBezTo>
                <a:cubicBezTo>
                  <a:pt x="1736557" y="13878795"/>
                  <a:pt x="1736557" y="13878795"/>
                  <a:pt x="1736509" y="13878747"/>
                </a:cubicBezTo>
                <a:cubicBezTo>
                  <a:pt x="1736462" y="13878651"/>
                  <a:pt x="1736366" y="13878604"/>
                  <a:pt x="1736270" y="13878507"/>
                </a:cubicBezTo>
                <a:cubicBezTo>
                  <a:pt x="1736222" y="13878364"/>
                  <a:pt x="1735935" y="13877885"/>
                  <a:pt x="1735457" y="13877072"/>
                </a:cubicBezTo>
                <a:cubicBezTo>
                  <a:pt x="1730575" y="13868504"/>
                  <a:pt x="1719520" y="13864913"/>
                  <a:pt x="1710715" y="13869700"/>
                </a:cubicBezTo>
                <a:cubicBezTo>
                  <a:pt x="1705689" y="13872429"/>
                  <a:pt x="1702722" y="13877599"/>
                  <a:pt x="1701813" y="13883055"/>
                </a:cubicBezTo>
                <a:cubicBezTo>
                  <a:pt x="1701813" y="13883198"/>
                  <a:pt x="1701669" y="13883343"/>
                  <a:pt x="1701669" y="13883534"/>
                </a:cubicBezTo>
                <a:cubicBezTo>
                  <a:pt x="1707652" y="13892533"/>
                  <a:pt x="1713777" y="13901436"/>
                  <a:pt x="1719855" y="13910388"/>
                </a:cubicBezTo>
                <a:cubicBezTo>
                  <a:pt x="1719999" y="13910580"/>
                  <a:pt x="1720142" y="13910771"/>
                  <a:pt x="1720286" y="13910962"/>
                </a:cubicBezTo>
                <a:cubicBezTo>
                  <a:pt x="1720334" y="13911057"/>
                  <a:pt x="1720429" y="13911154"/>
                  <a:pt x="1720477" y="13911249"/>
                </a:cubicBezTo>
                <a:cubicBezTo>
                  <a:pt x="1720477" y="13911249"/>
                  <a:pt x="1720477" y="13911249"/>
                  <a:pt x="1720477" y="13911249"/>
                </a:cubicBezTo>
                <a:cubicBezTo>
                  <a:pt x="1720477" y="13911249"/>
                  <a:pt x="1720477" y="13911249"/>
                  <a:pt x="1720477" y="13911249"/>
                </a:cubicBezTo>
                <a:cubicBezTo>
                  <a:pt x="1725885" y="13914074"/>
                  <a:pt x="1731915" y="13915844"/>
                  <a:pt x="1738663" y="13915367"/>
                </a:cubicBezTo>
                <a:close/>
                <a:moveTo>
                  <a:pt x="1717845" y="13785358"/>
                </a:moveTo>
                <a:cubicBezTo>
                  <a:pt x="1717462" y="13785309"/>
                  <a:pt x="1717127" y="13785213"/>
                  <a:pt x="1716745" y="13785118"/>
                </a:cubicBezTo>
                <a:cubicBezTo>
                  <a:pt x="1713299" y="13781145"/>
                  <a:pt x="1708513" y="13778464"/>
                  <a:pt x="1702962" y="13779135"/>
                </a:cubicBezTo>
                <a:cubicBezTo>
                  <a:pt x="1695831" y="13780091"/>
                  <a:pt x="1689275" y="13781576"/>
                  <a:pt x="1684872" y="13787847"/>
                </a:cubicBezTo>
                <a:cubicBezTo>
                  <a:pt x="1678794" y="13796414"/>
                  <a:pt x="1680947" y="13807855"/>
                  <a:pt x="1689322" y="13813934"/>
                </a:cubicBezTo>
                <a:cubicBezTo>
                  <a:pt x="1695065" y="13818099"/>
                  <a:pt x="1702387" y="13819247"/>
                  <a:pt x="1709183" y="13820827"/>
                </a:cubicBezTo>
                <a:cubicBezTo>
                  <a:pt x="1718467" y="13822934"/>
                  <a:pt x="1729331" y="13817142"/>
                  <a:pt x="1731245" y="13807376"/>
                </a:cubicBezTo>
                <a:cubicBezTo>
                  <a:pt x="1733159" y="13797850"/>
                  <a:pt x="1727847" y="13787655"/>
                  <a:pt x="1717845" y="13785358"/>
                </a:cubicBezTo>
                <a:close/>
                <a:moveTo>
                  <a:pt x="1830692" y="14003395"/>
                </a:moveTo>
                <a:cubicBezTo>
                  <a:pt x="1821265" y="14001768"/>
                  <a:pt x="1810975" y="14009330"/>
                  <a:pt x="1810066" y="14018951"/>
                </a:cubicBezTo>
                <a:cubicBezTo>
                  <a:pt x="1809061" y="14029004"/>
                  <a:pt x="1815522" y="14037908"/>
                  <a:pt x="1825572" y="14039582"/>
                </a:cubicBezTo>
                <a:cubicBezTo>
                  <a:pt x="1826098" y="14039679"/>
                  <a:pt x="1826146" y="14039679"/>
                  <a:pt x="1826481" y="14039727"/>
                </a:cubicBezTo>
                <a:cubicBezTo>
                  <a:pt x="1826672" y="14039822"/>
                  <a:pt x="1826672" y="14039822"/>
                  <a:pt x="1826816" y="14039870"/>
                </a:cubicBezTo>
                <a:cubicBezTo>
                  <a:pt x="1826816" y="14039870"/>
                  <a:pt x="1826816" y="14039870"/>
                  <a:pt x="1826816" y="14039870"/>
                </a:cubicBezTo>
                <a:cubicBezTo>
                  <a:pt x="1827534" y="14040780"/>
                  <a:pt x="1828156" y="14041737"/>
                  <a:pt x="1828730" y="14042742"/>
                </a:cubicBezTo>
                <a:cubicBezTo>
                  <a:pt x="1833851" y="14051215"/>
                  <a:pt x="1847155" y="14051597"/>
                  <a:pt x="1854334" y="14046045"/>
                </a:cubicBezTo>
                <a:cubicBezTo>
                  <a:pt x="1862852" y="14039439"/>
                  <a:pt x="1862804" y="14028908"/>
                  <a:pt x="1857636" y="14020435"/>
                </a:cubicBezTo>
                <a:cubicBezTo>
                  <a:pt x="1851750" y="14010718"/>
                  <a:pt x="1841700" y="14005310"/>
                  <a:pt x="1830692" y="14003395"/>
                </a:cubicBezTo>
                <a:close/>
                <a:moveTo>
                  <a:pt x="2471595" y="14770381"/>
                </a:moveTo>
                <a:cubicBezTo>
                  <a:pt x="2481215" y="14772869"/>
                  <a:pt x="2492748" y="14767987"/>
                  <a:pt x="2495381" y="14757743"/>
                </a:cubicBezTo>
                <a:cubicBezTo>
                  <a:pt x="2497869" y="14748074"/>
                  <a:pt x="2493084" y="14736633"/>
                  <a:pt x="2482746" y="14733953"/>
                </a:cubicBezTo>
                <a:lnTo>
                  <a:pt x="2474563" y="14731799"/>
                </a:lnTo>
                <a:cubicBezTo>
                  <a:pt x="2464943" y="14729310"/>
                  <a:pt x="2453410" y="14734192"/>
                  <a:pt x="2450778" y="14744435"/>
                </a:cubicBezTo>
                <a:cubicBezTo>
                  <a:pt x="2449103" y="14750898"/>
                  <a:pt x="2450969" y="14758030"/>
                  <a:pt x="2455324" y="14762913"/>
                </a:cubicBezTo>
                <a:cubicBezTo>
                  <a:pt x="2455994" y="14763679"/>
                  <a:pt x="2456808" y="14764301"/>
                  <a:pt x="2457573" y="14764923"/>
                </a:cubicBezTo>
                <a:cubicBezTo>
                  <a:pt x="2457813" y="14765115"/>
                  <a:pt x="2458052" y="14765402"/>
                  <a:pt x="2458291" y="14765546"/>
                </a:cubicBezTo>
                <a:cubicBezTo>
                  <a:pt x="2459823" y="14766599"/>
                  <a:pt x="2461402" y="14767700"/>
                  <a:pt x="2463364" y="14768178"/>
                </a:cubicBezTo>
                <a:lnTo>
                  <a:pt x="2471595" y="14770381"/>
                </a:lnTo>
                <a:close/>
                <a:moveTo>
                  <a:pt x="2809419" y="14878992"/>
                </a:moveTo>
                <a:cubicBezTo>
                  <a:pt x="2804203" y="14870088"/>
                  <a:pt x="2794344" y="14864872"/>
                  <a:pt x="2784247" y="14869371"/>
                </a:cubicBezTo>
                <a:cubicBezTo>
                  <a:pt x="2781901" y="14870424"/>
                  <a:pt x="2779748" y="14872195"/>
                  <a:pt x="2777929" y="14874253"/>
                </a:cubicBezTo>
                <a:cubicBezTo>
                  <a:pt x="2775967" y="14872434"/>
                  <a:pt x="2773574" y="14870998"/>
                  <a:pt x="2770751" y="14870280"/>
                </a:cubicBezTo>
                <a:lnTo>
                  <a:pt x="2762567" y="14868126"/>
                </a:lnTo>
                <a:cubicBezTo>
                  <a:pt x="2752948" y="14865637"/>
                  <a:pt x="2741414" y="14870807"/>
                  <a:pt x="2738878" y="14881002"/>
                </a:cubicBezTo>
                <a:cubicBezTo>
                  <a:pt x="2736437" y="14890767"/>
                  <a:pt x="2741414" y="14901969"/>
                  <a:pt x="2751751" y="14904698"/>
                </a:cubicBezTo>
                <a:lnTo>
                  <a:pt x="2759935" y="14906803"/>
                </a:lnTo>
                <a:cubicBezTo>
                  <a:pt x="2766587" y="14908575"/>
                  <a:pt x="2774053" y="14906565"/>
                  <a:pt x="2778934" y="14901824"/>
                </a:cubicBezTo>
                <a:lnTo>
                  <a:pt x="2780705" y="14904889"/>
                </a:lnTo>
                <a:cubicBezTo>
                  <a:pt x="2785921" y="14913745"/>
                  <a:pt x="2795780" y="14919009"/>
                  <a:pt x="2805878" y="14914462"/>
                </a:cubicBezTo>
                <a:cubicBezTo>
                  <a:pt x="2814492" y="14910585"/>
                  <a:pt x="2820713" y="14898187"/>
                  <a:pt x="2815449" y="14889283"/>
                </a:cubicBezTo>
                <a:lnTo>
                  <a:pt x="2809419" y="14878992"/>
                </a:lnTo>
                <a:close/>
                <a:moveTo>
                  <a:pt x="2546923" y="14837251"/>
                </a:moveTo>
                <a:cubicBezTo>
                  <a:pt x="2552426" y="14844767"/>
                  <a:pt x="2561950" y="14848452"/>
                  <a:pt x="2570947" y="14844096"/>
                </a:cubicBezTo>
                <a:cubicBezTo>
                  <a:pt x="2579657" y="14839885"/>
                  <a:pt x="2585017" y="14827535"/>
                  <a:pt x="2579801" y="14818631"/>
                </a:cubicBezTo>
                <a:lnTo>
                  <a:pt x="2573723" y="14808292"/>
                </a:lnTo>
                <a:cubicBezTo>
                  <a:pt x="2568506" y="14799388"/>
                  <a:pt x="2558073" y="14794697"/>
                  <a:pt x="2548263" y="14799436"/>
                </a:cubicBezTo>
                <a:cubicBezTo>
                  <a:pt x="2546683" y="14800202"/>
                  <a:pt x="2545296" y="14801303"/>
                  <a:pt x="2543956" y="14802548"/>
                </a:cubicBezTo>
                <a:cubicBezTo>
                  <a:pt x="2543381" y="14802356"/>
                  <a:pt x="2542807" y="14802069"/>
                  <a:pt x="2542185" y="14801877"/>
                </a:cubicBezTo>
                <a:lnTo>
                  <a:pt x="2534001" y="14799771"/>
                </a:lnTo>
                <a:cubicBezTo>
                  <a:pt x="2524813" y="14797378"/>
                  <a:pt x="2514332" y="14803792"/>
                  <a:pt x="2511843" y="14812934"/>
                </a:cubicBezTo>
                <a:cubicBezTo>
                  <a:pt x="2511843" y="14812934"/>
                  <a:pt x="2511843" y="14812934"/>
                  <a:pt x="2511843" y="14812934"/>
                </a:cubicBezTo>
                <a:cubicBezTo>
                  <a:pt x="2512035" y="14813079"/>
                  <a:pt x="2512226" y="14813222"/>
                  <a:pt x="2512418" y="14813365"/>
                </a:cubicBezTo>
                <a:cubicBezTo>
                  <a:pt x="2521128" y="14820736"/>
                  <a:pt x="2530077" y="14827726"/>
                  <a:pt x="2538883" y="14835001"/>
                </a:cubicBezTo>
                <a:cubicBezTo>
                  <a:pt x="2540127" y="14836006"/>
                  <a:pt x="2541371" y="14837013"/>
                  <a:pt x="2542616" y="14838018"/>
                </a:cubicBezTo>
                <a:cubicBezTo>
                  <a:pt x="2542807" y="14838161"/>
                  <a:pt x="2542999" y="14838304"/>
                  <a:pt x="2543190" y="14838495"/>
                </a:cubicBezTo>
                <a:lnTo>
                  <a:pt x="2543190" y="14838495"/>
                </a:lnTo>
                <a:cubicBezTo>
                  <a:pt x="2543190" y="14838495"/>
                  <a:pt x="2543190" y="14838495"/>
                  <a:pt x="2543238" y="14838495"/>
                </a:cubicBezTo>
                <a:cubicBezTo>
                  <a:pt x="2544434" y="14838161"/>
                  <a:pt x="2545726" y="14837921"/>
                  <a:pt x="2546923" y="14837251"/>
                </a:cubicBezTo>
                <a:close/>
                <a:moveTo>
                  <a:pt x="3067034" y="14798574"/>
                </a:moveTo>
                <a:cubicBezTo>
                  <a:pt x="3056075" y="14797138"/>
                  <a:pt x="3047652" y="14803696"/>
                  <a:pt x="3044972" y="14814036"/>
                </a:cubicBezTo>
                <a:lnTo>
                  <a:pt x="3043249" y="14820641"/>
                </a:lnTo>
                <a:cubicBezTo>
                  <a:pt x="3037937" y="14821167"/>
                  <a:pt x="3032673" y="14823801"/>
                  <a:pt x="3028988" y="14828204"/>
                </a:cubicBezTo>
                <a:cubicBezTo>
                  <a:pt x="3026499" y="14824998"/>
                  <a:pt x="3023341" y="14822365"/>
                  <a:pt x="3019225" y="14821264"/>
                </a:cubicBezTo>
                <a:lnTo>
                  <a:pt x="3002858" y="14817004"/>
                </a:lnTo>
                <a:cubicBezTo>
                  <a:pt x="2992904" y="14814418"/>
                  <a:pt x="2982183" y="14820498"/>
                  <a:pt x="2979503" y="14830454"/>
                </a:cubicBezTo>
                <a:cubicBezTo>
                  <a:pt x="2976823" y="14840362"/>
                  <a:pt x="2982997" y="14851229"/>
                  <a:pt x="2992952" y="14853813"/>
                </a:cubicBezTo>
                <a:lnTo>
                  <a:pt x="3009366" y="14858075"/>
                </a:lnTo>
                <a:cubicBezTo>
                  <a:pt x="3016306" y="14859893"/>
                  <a:pt x="3023436" y="14857308"/>
                  <a:pt x="3028127" y="14852329"/>
                </a:cubicBezTo>
                <a:cubicBezTo>
                  <a:pt x="3037650" y="14866116"/>
                  <a:pt x="3056841" y="14858218"/>
                  <a:pt x="3060813" y="14844144"/>
                </a:cubicBezTo>
                <a:cubicBezTo>
                  <a:pt x="3070480" y="14844287"/>
                  <a:pt x="3077898" y="14838304"/>
                  <a:pt x="3080386" y="14828780"/>
                </a:cubicBezTo>
                <a:lnTo>
                  <a:pt x="3082492" y="14820593"/>
                </a:lnTo>
                <a:cubicBezTo>
                  <a:pt x="3084981" y="14811020"/>
                  <a:pt x="3076654" y="14799819"/>
                  <a:pt x="3067034" y="14798574"/>
                </a:cubicBezTo>
                <a:close/>
                <a:moveTo>
                  <a:pt x="2418570" y="14632904"/>
                </a:moveTo>
                <a:cubicBezTo>
                  <a:pt x="2412396" y="14656647"/>
                  <a:pt x="2449725" y="14664257"/>
                  <a:pt x="2455899" y="14640563"/>
                </a:cubicBezTo>
                <a:cubicBezTo>
                  <a:pt x="2462120" y="14616821"/>
                  <a:pt x="2424743" y="14609257"/>
                  <a:pt x="2418570" y="14632904"/>
                </a:cubicBezTo>
                <a:close/>
                <a:moveTo>
                  <a:pt x="2549938" y="14665933"/>
                </a:moveTo>
                <a:cubicBezTo>
                  <a:pt x="2543764" y="14689722"/>
                  <a:pt x="2580518" y="14699679"/>
                  <a:pt x="2586692" y="14675937"/>
                </a:cubicBezTo>
                <a:cubicBezTo>
                  <a:pt x="2592914" y="14652194"/>
                  <a:pt x="2556111" y="14642190"/>
                  <a:pt x="2549938" y="14665933"/>
                </a:cubicBezTo>
                <a:close/>
                <a:moveTo>
                  <a:pt x="2922984" y="15013452"/>
                </a:moveTo>
                <a:cubicBezTo>
                  <a:pt x="2918342" y="15005555"/>
                  <a:pt x="2909872" y="15001102"/>
                  <a:pt x="2901018" y="15003352"/>
                </a:cubicBezTo>
                <a:cubicBezTo>
                  <a:pt x="2893791" y="15003736"/>
                  <a:pt x="2886948" y="15007900"/>
                  <a:pt x="2884603" y="15016995"/>
                </a:cubicBezTo>
                <a:cubicBezTo>
                  <a:pt x="2884411" y="15017665"/>
                  <a:pt x="2884842" y="15018096"/>
                  <a:pt x="2884746" y="15018718"/>
                </a:cubicBezTo>
                <a:cubicBezTo>
                  <a:pt x="2881923" y="15024128"/>
                  <a:pt x="2881109" y="15030685"/>
                  <a:pt x="2884555" y="15037339"/>
                </a:cubicBezTo>
                <a:cubicBezTo>
                  <a:pt x="2888288" y="15044519"/>
                  <a:pt x="2894174" y="15046720"/>
                  <a:pt x="2900061" y="15046146"/>
                </a:cubicBezTo>
                <a:cubicBezTo>
                  <a:pt x="2905469" y="15050597"/>
                  <a:pt x="2912552" y="15052369"/>
                  <a:pt x="2919730" y="15049115"/>
                </a:cubicBezTo>
                <a:cubicBezTo>
                  <a:pt x="2928392" y="15045141"/>
                  <a:pt x="2934326" y="15032743"/>
                  <a:pt x="2929110" y="15023840"/>
                </a:cubicBezTo>
                <a:lnTo>
                  <a:pt x="2922984" y="15013452"/>
                </a:lnTo>
                <a:close/>
                <a:moveTo>
                  <a:pt x="2576355" y="14571059"/>
                </a:moveTo>
                <a:cubicBezTo>
                  <a:pt x="2575494" y="14571394"/>
                  <a:pt x="2574680" y="14571585"/>
                  <a:pt x="2573818" y="14572016"/>
                </a:cubicBezTo>
                <a:cubicBezTo>
                  <a:pt x="2565252" y="14576372"/>
                  <a:pt x="2562093" y="14584845"/>
                  <a:pt x="2560371" y="14593652"/>
                </a:cubicBezTo>
                <a:cubicBezTo>
                  <a:pt x="2558408" y="14603466"/>
                  <a:pt x="2568506" y="14613804"/>
                  <a:pt x="2577934" y="14614092"/>
                </a:cubicBezTo>
                <a:cubicBezTo>
                  <a:pt x="2584538" y="14614283"/>
                  <a:pt x="2589468" y="14611651"/>
                  <a:pt x="2593009" y="14607486"/>
                </a:cubicBezTo>
                <a:cubicBezTo>
                  <a:pt x="2599566" y="14606338"/>
                  <a:pt x="2605548" y="14602125"/>
                  <a:pt x="2607606" y="14595424"/>
                </a:cubicBezTo>
                <a:cubicBezTo>
                  <a:pt x="2608276" y="14593221"/>
                  <a:pt x="2608563" y="14590877"/>
                  <a:pt x="2608467" y="14588579"/>
                </a:cubicBezTo>
                <a:cubicBezTo>
                  <a:pt x="2609376" y="14586998"/>
                  <a:pt x="2610190" y="14585323"/>
                  <a:pt x="2610668" y="14583361"/>
                </a:cubicBezTo>
                <a:cubicBezTo>
                  <a:pt x="2616124" y="14562538"/>
                  <a:pt x="2587458" y="14556172"/>
                  <a:pt x="2576355" y="14571059"/>
                </a:cubicBezTo>
                <a:close/>
                <a:moveTo>
                  <a:pt x="2406079" y="14697478"/>
                </a:moveTo>
                <a:cubicBezTo>
                  <a:pt x="2408185" y="14686850"/>
                  <a:pt x="2401102" y="14677660"/>
                  <a:pt x="2391100" y="14675075"/>
                </a:cubicBezTo>
                <a:lnTo>
                  <a:pt x="2374733" y="14670815"/>
                </a:lnTo>
                <a:cubicBezTo>
                  <a:pt x="2368942" y="14669284"/>
                  <a:pt x="2363247" y="14671534"/>
                  <a:pt x="2358844" y="14675363"/>
                </a:cubicBezTo>
                <a:lnTo>
                  <a:pt x="2358844" y="14675363"/>
                </a:lnTo>
                <a:cubicBezTo>
                  <a:pt x="2362481" y="14678809"/>
                  <a:pt x="2366166" y="14682208"/>
                  <a:pt x="2369803" y="14685702"/>
                </a:cubicBezTo>
                <a:cubicBezTo>
                  <a:pt x="2378513" y="14693983"/>
                  <a:pt x="2387175" y="14702265"/>
                  <a:pt x="2395981" y="14710401"/>
                </a:cubicBezTo>
                <a:cubicBezTo>
                  <a:pt x="2395981" y="14710401"/>
                  <a:pt x="2395981" y="14710401"/>
                  <a:pt x="2395981" y="14710401"/>
                </a:cubicBezTo>
                <a:cubicBezTo>
                  <a:pt x="2400958" y="14707673"/>
                  <a:pt x="2404978" y="14702982"/>
                  <a:pt x="2406079" y="14697478"/>
                </a:cubicBezTo>
                <a:close/>
                <a:moveTo>
                  <a:pt x="2798651" y="14836151"/>
                </a:moveTo>
                <a:cubicBezTo>
                  <a:pt x="2804825" y="14812456"/>
                  <a:pt x="2768071" y="14802451"/>
                  <a:pt x="2761897" y="14826194"/>
                </a:cubicBezTo>
                <a:cubicBezTo>
                  <a:pt x="2755724" y="14849936"/>
                  <a:pt x="2792478" y="14859940"/>
                  <a:pt x="2798651" y="14836151"/>
                </a:cubicBezTo>
                <a:close/>
                <a:moveTo>
                  <a:pt x="2902645" y="14689100"/>
                </a:moveTo>
                <a:cubicBezTo>
                  <a:pt x="2900922" y="14699727"/>
                  <a:pt x="2907096" y="14708917"/>
                  <a:pt x="2917433" y="14711646"/>
                </a:cubicBezTo>
                <a:lnTo>
                  <a:pt x="2925616" y="14713753"/>
                </a:lnTo>
                <a:cubicBezTo>
                  <a:pt x="2935284" y="14716290"/>
                  <a:pt x="2946578" y="14708774"/>
                  <a:pt x="2948109" y="14698962"/>
                </a:cubicBezTo>
                <a:cubicBezTo>
                  <a:pt x="2949832" y="14688334"/>
                  <a:pt x="2943658" y="14679145"/>
                  <a:pt x="2933321" y="14676416"/>
                </a:cubicBezTo>
                <a:lnTo>
                  <a:pt x="2925138" y="14674309"/>
                </a:lnTo>
                <a:cubicBezTo>
                  <a:pt x="2915519" y="14671772"/>
                  <a:pt x="2904224" y="14679288"/>
                  <a:pt x="2902645" y="14689100"/>
                </a:cubicBezTo>
                <a:close/>
                <a:moveTo>
                  <a:pt x="2841771" y="14766311"/>
                </a:moveTo>
                <a:lnTo>
                  <a:pt x="2825404" y="14762051"/>
                </a:lnTo>
                <a:cubicBezTo>
                  <a:pt x="2815784" y="14759514"/>
                  <a:pt x="2804251" y="14764444"/>
                  <a:pt x="2801619" y="14774689"/>
                </a:cubicBezTo>
                <a:cubicBezTo>
                  <a:pt x="2799130" y="14784358"/>
                  <a:pt x="2803963" y="14795797"/>
                  <a:pt x="2814253" y="14798478"/>
                </a:cubicBezTo>
                <a:lnTo>
                  <a:pt x="2830620" y="14802739"/>
                </a:lnTo>
                <a:cubicBezTo>
                  <a:pt x="2840239" y="14805275"/>
                  <a:pt x="2851773" y="14800345"/>
                  <a:pt x="2854405" y="14790054"/>
                </a:cubicBezTo>
                <a:cubicBezTo>
                  <a:pt x="2856894" y="14780433"/>
                  <a:pt x="2852060" y="14768992"/>
                  <a:pt x="2841771" y="14766311"/>
                </a:cubicBezTo>
                <a:close/>
                <a:moveTo>
                  <a:pt x="2642541" y="14902209"/>
                </a:moveTo>
                <a:cubicBezTo>
                  <a:pt x="2642206" y="14901729"/>
                  <a:pt x="2642159" y="14901681"/>
                  <a:pt x="2641967" y="14901442"/>
                </a:cubicBezTo>
                <a:cubicBezTo>
                  <a:pt x="2641919" y="14901250"/>
                  <a:pt x="2641871" y="14901250"/>
                  <a:pt x="2641823" y="14901107"/>
                </a:cubicBezTo>
                <a:lnTo>
                  <a:pt x="2641823" y="14901107"/>
                </a:lnTo>
                <a:cubicBezTo>
                  <a:pt x="2641967" y="14899911"/>
                  <a:pt x="2642159" y="14898714"/>
                  <a:pt x="2642493" y="14897565"/>
                </a:cubicBezTo>
                <a:cubicBezTo>
                  <a:pt x="2644791" y="14887561"/>
                  <a:pt x="2635076" y="14877556"/>
                  <a:pt x="2625696" y="14876503"/>
                </a:cubicBezTo>
                <a:cubicBezTo>
                  <a:pt x="2616124" y="14875449"/>
                  <a:pt x="2609376" y="14881338"/>
                  <a:pt x="2606170" y="14889332"/>
                </a:cubicBezTo>
                <a:cubicBezTo>
                  <a:pt x="2606170" y="14889332"/>
                  <a:pt x="2606170" y="14889332"/>
                  <a:pt x="2606170" y="14889380"/>
                </a:cubicBezTo>
                <a:cubicBezTo>
                  <a:pt x="2606553" y="14889666"/>
                  <a:pt x="2606888" y="14889954"/>
                  <a:pt x="2607270" y="14890242"/>
                </a:cubicBezTo>
                <a:cubicBezTo>
                  <a:pt x="2610429" y="14892683"/>
                  <a:pt x="2613588" y="14895075"/>
                  <a:pt x="2616746" y="14897516"/>
                </a:cubicBezTo>
                <a:cubicBezTo>
                  <a:pt x="2618182" y="14898618"/>
                  <a:pt x="2619618" y="14899719"/>
                  <a:pt x="2621006" y="14900773"/>
                </a:cubicBezTo>
                <a:cubicBezTo>
                  <a:pt x="2628615" y="14906660"/>
                  <a:pt x="2636224" y="14912548"/>
                  <a:pt x="2643881" y="14918339"/>
                </a:cubicBezTo>
                <a:cubicBezTo>
                  <a:pt x="2644360" y="14918675"/>
                  <a:pt x="2644791" y="14919009"/>
                  <a:pt x="2645221" y="14919345"/>
                </a:cubicBezTo>
                <a:lnTo>
                  <a:pt x="2645221" y="14919297"/>
                </a:lnTo>
                <a:cubicBezTo>
                  <a:pt x="2646944" y="14913600"/>
                  <a:pt x="2646370" y="14907473"/>
                  <a:pt x="2642541" y="14902209"/>
                </a:cubicBezTo>
                <a:close/>
                <a:moveTo>
                  <a:pt x="2792382" y="14946007"/>
                </a:moveTo>
                <a:cubicBezTo>
                  <a:pt x="2791951" y="14945960"/>
                  <a:pt x="2791569" y="14946103"/>
                  <a:pt x="2791186" y="14946055"/>
                </a:cubicBezTo>
                <a:cubicBezTo>
                  <a:pt x="2790946" y="14943086"/>
                  <a:pt x="2790276" y="14940119"/>
                  <a:pt x="2788841" y="14937296"/>
                </a:cubicBezTo>
                <a:lnTo>
                  <a:pt x="2784869" y="14929637"/>
                </a:lnTo>
                <a:cubicBezTo>
                  <a:pt x="2780035" y="14920350"/>
                  <a:pt x="2766587" y="14918196"/>
                  <a:pt x="2758164" y="14923414"/>
                </a:cubicBezTo>
                <a:cubicBezTo>
                  <a:pt x="2748688" y="14929301"/>
                  <a:pt x="2747109" y="14940790"/>
                  <a:pt x="2751943" y="14950123"/>
                </a:cubicBezTo>
                <a:lnTo>
                  <a:pt x="2755915" y="14957782"/>
                </a:lnTo>
                <a:cubicBezTo>
                  <a:pt x="2758547" y="14962809"/>
                  <a:pt x="2763716" y="14965584"/>
                  <a:pt x="2769219" y="14966399"/>
                </a:cubicBezTo>
                <a:lnTo>
                  <a:pt x="2768310" y="14969845"/>
                </a:lnTo>
                <a:cubicBezTo>
                  <a:pt x="2765726" y="14979802"/>
                  <a:pt x="2774388" y="14990189"/>
                  <a:pt x="2783911" y="14991816"/>
                </a:cubicBezTo>
                <a:cubicBezTo>
                  <a:pt x="2794775" y="14993683"/>
                  <a:pt x="2803293" y="14986215"/>
                  <a:pt x="2805878" y="14976212"/>
                </a:cubicBezTo>
                <a:lnTo>
                  <a:pt x="2808031" y="14968027"/>
                </a:lnTo>
                <a:cubicBezTo>
                  <a:pt x="2810616" y="14958022"/>
                  <a:pt x="2801906" y="14947634"/>
                  <a:pt x="2792382" y="14946007"/>
                </a:cubicBezTo>
                <a:close/>
                <a:moveTo>
                  <a:pt x="2908914" y="14916808"/>
                </a:moveTo>
                <a:lnTo>
                  <a:pt x="2911068" y="14908623"/>
                </a:lnTo>
                <a:cubicBezTo>
                  <a:pt x="2913652" y="14898666"/>
                  <a:pt x="2906761" y="14888039"/>
                  <a:pt x="2896950" y="14885694"/>
                </a:cubicBezTo>
                <a:cubicBezTo>
                  <a:pt x="2886709" y="14883252"/>
                  <a:pt x="2876611" y="14889857"/>
                  <a:pt x="2874027" y="14899814"/>
                </a:cubicBezTo>
                <a:lnTo>
                  <a:pt x="2871921" y="14908001"/>
                </a:lnTo>
                <a:cubicBezTo>
                  <a:pt x="2869337" y="14917956"/>
                  <a:pt x="2876228" y="14928583"/>
                  <a:pt x="2886039" y="14930928"/>
                </a:cubicBezTo>
                <a:cubicBezTo>
                  <a:pt x="2896184" y="14933371"/>
                  <a:pt x="2906282" y="14926811"/>
                  <a:pt x="2908914" y="14916808"/>
                </a:cubicBezTo>
                <a:close/>
                <a:moveTo>
                  <a:pt x="2658238" y="14392800"/>
                </a:moveTo>
                <a:cubicBezTo>
                  <a:pt x="2665274" y="14399835"/>
                  <a:pt x="2677668" y="14401464"/>
                  <a:pt x="2685134" y="14393948"/>
                </a:cubicBezTo>
                <a:cubicBezTo>
                  <a:pt x="2692169" y="14386863"/>
                  <a:pt x="2693844" y="14374562"/>
                  <a:pt x="2686283" y="14367046"/>
                </a:cubicBezTo>
                <a:lnTo>
                  <a:pt x="2680301" y="14361062"/>
                </a:lnTo>
                <a:cubicBezTo>
                  <a:pt x="2673266" y="14354026"/>
                  <a:pt x="2660871" y="14352398"/>
                  <a:pt x="2653405" y="14359914"/>
                </a:cubicBezTo>
                <a:cubicBezTo>
                  <a:pt x="2646370" y="14366951"/>
                  <a:pt x="2644695" y="14379300"/>
                  <a:pt x="2652256" y="14386816"/>
                </a:cubicBezTo>
                <a:lnTo>
                  <a:pt x="2658238" y="14392800"/>
                </a:lnTo>
                <a:close/>
                <a:moveTo>
                  <a:pt x="2629907" y="14532716"/>
                </a:moveTo>
                <a:cubicBezTo>
                  <a:pt x="2637181" y="14525441"/>
                  <a:pt x="2640196" y="14514862"/>
                  <a:pt x="2633353" y="14505958"/>
                </a:cubicBezTo>
                <a:cubicBezTo>
                  <a:pt x="2627706" y="14498587"/>
                  <a:pt x="2613923" y="14495188"/>
                  <a:pt x="2606600" y="14502512"/>
                </a:cubicBezTo>
                <a:lnTo>
                  <a:pt x="2600618" y="14508496"/>
                </a:lnTo>
                <a:cubicBezTo>
                  <a:pt x="2593344" y="14515772"/>
                  <a:pt x="2590329" y="14526350"/>
                  <a:pt x="2597173" y="14535253"/>
                </a:cubicBezTo>
                <a:cubicBezTo>
                  <a:pt x="2602820" y="14542578"/>
                  <a:pt x="2616603" y="14546024"/>
                  <a:pt x="2623877" y="14538699"/>
                </a:cubicBezTo>
                <a:lnTo>
                  <a:pt x="2629907" y="14532716"/>
                </a:lnTo>
                <a:close/>
                <a:moveTo>
                  <a:pt x="2538404" y="14362355"/>
                </a:moveTo>
                <a:cubicBezTo>
                  <a:pt x="2543956" y="14363217"/>
                  <a:pt x="2549651" y="14362069"/>
                  <a:pt x="2553862" y="14357521"/>
                </a:cubicBezTo>
                <a:cubicBezTo>
                  <a:pt x="2558648" y="14352398"/>
                  <a:pt x="2560753" y="14344405"/>
                  <a:pt x="2558648" y="14337656"/>
                </a:cubicBezTo>
                <a:cubicBezTo>
                  <a:pt x="2560610" y="14331050"/>
                  <a:pt x="2559174" y="14323294"/>
                  <a:pt x="2554197" y="14318604"/>
                </a:cubicBezTo>
                <a:cubicBezTo>
                  <a:pt x="2551852" y="14316402"/>
                  <a:pt x="2549172" y="14315061"/>
                  <a:pt x="2546396" y="14314201"/>
                </a:cubicBezTo>
                <a:cubicBezTo>
                  <a:pt x="2544099" y="14307164"/>
                  <a:pt x="2538404" y="14301707"/>
                  <a:pt x="2530269" y="14300989"/>
                </a:cubicBezTo>
                <a:cubicBezTo>
                  <a:pt x="2520697" y="14300128"/>
                  <a:pt x="2509642" y="14307930"/>
                  <a:pt x="2509594" y="14318269"/>
                </a:cubicBezTo>
                <a:lnTo>
                  <a:pt x="2509594" y="14330236"/>
                </a:lnTo>
                <a:cubicBezTo>
                  <a:pt x="2509594" y="14331145"/>
                  <a:pt x="2510168" y="14331912"/>
                  <a:pt x="2510264" y="14332820"/>
                </a:cubicBezTo>
                <a:cubicBezTo>
                  <a:pt x="2505239" y="14339474"/>
                  <a:pt x="2503947" y="14348664"/>
                  <a:pt x="2511556" y="14356323"/>
                </a:cubicBezTo>
                <a:lnTo>
                  <a:pt x="2515289" y="14360057"/>
                </a:lnTo>
                <a:cubicBezTo>
                  <a:pt x="2522611" y="14367382"/>
                  <a:pt x="2531609" y="14366663"/>
                  <a:pt x="2538404" y="14362355"/>
                </a:cubicBezTo>
                <a:close/>
                <a:moveTo>
                  <a:pt x="2552235" y="14468909"/>
                </a:moveTo>
                <a:lnTo>
                  <a:pt x="2564199" y="14480876"/>
                </a:lnTo>
                <a:cubicBezTo>
                  <a:pt x="2571474" y="14488151"/>
                  <a:pt x="2584538" y="14486668"/>
                  <a:pt x="2591095" y="14479296"/>
                </a:cubicBezTo>
                <a:cubicBezTo>
                  <a:pt x="2598274" y="14471254"/>
                  <a:pt x="2596790" y="14459718"/>
                  <a:pt x="2589516" y="14452395"/>
                </a:cubicBezTo>
                <a:lnTo>
                  <a:pt x="2577551" y="14440428"/>
                </a:lnTo>
                <a:cubicBezTo>
                  <a:pt x="2575828" y="14438704"/>
                  <a:pt x="2573723" y="14437508"/>
                  <a:pt x="2571474" y="14436742"/>
                </a:cubicBezTo>
                <a:cubicBezTo>
                  <a:pt x="2574393" y="14438992"/>
                  <a:pt x="2577791" y="14440714"/>
                  <a:pt x="2581763" y="14440859"/>
                </a:cubicBezTo>
                <a:cubicBezTo>
                  <a:pt x="2591813" y="14441242"/>
                  <a:pt x="2601480" y="14432817"/>
                  <a:pt x="2601480" y="14422478"/>
                </a:cubicBezTo>
                <a:lnTo>
                  <a:pt x="2601480" y="14410511"/>
                </a:lnTo>
                <a:cubicBezTo>
                  <a:pt x="2601480" y="14400219"/>
                  <a:pt x="2593631" y="14391171"/>
                  <a:pt x="2583103" y="14390788"/>
                </a:cubicBezTo>
                <a:cubicBezTo>
                  <a:pt x="2573053" y="14390454"/>
                  <a:pt x="2563385" y="14398830"/>
                  <a:pt x="2563385" y="14409170"/>
                </a:cubicBezTo>
                <a:lnTo>
                  <a:pt x="2563385" y="14417020"/>
                </a:lnTo>
                <a:cubicBezTo>
                  <a:pt x="2560035" y="14404527"/>
                  <a:pt x="2546205" y="14395384"/>
                  <a:pt x="2534815" y="14406729"/>
                </a:cubicBezTo>
                <a:cubicBezTo>
                  <a:pt x="2524956" y="14416589"/>
                  <a:pt x="2528450" y="14430759"/>
                  <a:pt x="2536538" y="14437747"/>
                </a:cubicBezTo>
                <a:cubicBezTo>
                  <a:pt x="2532087" y="14436934"/>
                  <a:pt x="2527253" y="14438225"/>
                  <a:pt x="2522803" y="14442678"/>
                </a:cubicBezTo>
                <a:cubicBezTo>
                  <a:pt x="2505622" y="14459814"/>
                  <a:pt x="2528929" y="14490018"/>
                  <a:pt x="2546253" y="14472738"/>
                </a:cubicBezTo>
                <a:cubicBezTo>
                  <a:pt x="2548263" y="14470728"/>
                  <a:pt x="2549363" y="14468478"/>
                  <a:pt x="2550321" y="14466229"/>
                </a:cubicBezTo>
                <a:cubicBezTo>
                  <a:pt x="2550991" y="14467089"/>
                  <a:pt x="2551421" y="14468096"/>
                  <a:pt x="2552235" y="14468909"/>
                </a:cubicBezTo>
                <a:close/>
                <a:moveTo>
                  <a:pt x="2670203" y="14450814"/>
                </a:moveTo>
                <a:cubicBezTo>
                  <a:pt x="2663311" y="14458904"/>
                  <a:pt x="2663598" y="14470154"/>
                  <a:pt x="2671160" y="14477717"/>
                </a:cubicBezTo>
                <a:lnTo>
                  <a:pt x="2677142" y="14483700"/>
                </a:lnTo>
                <a:cubicBezTo>
                  <a:pt x="2680301" y="14486860"/>
                  <a:pt x="2684751" y="14488487"/>
                  <a:pt x="2689250" y="14488678"/>
                </a:cubicBezTo>
                <a:cubicBezTo>
                  <a:pt x="2690207" y="14497965"/>
                  <a:pt x="2696572" y="14505958"/>
                  <a:pt x="2706526" y="14506724"/>
                </a:cubicBezTo>
                <a:cubicBezTo>
                  <a:pt x="2716146" y="14507491"/>
                  <a:pt x="2727009" y="14499592"/>
                  <a:pt x="2727057" y="14489253"/>
                </a:cubicBezTo>
                <a:lnTo>
                  <a:pt x="2727057" y="14477286"/>
                </a:lnTo>
                <a:cubicBezTo>
                  <a:pt x="2727057" y="14466994"/>
                  <a:pt x="2720405" y="14457660"/>
                  <a:pt x="2709589" y="14456751"/>
                </a:cubicBezTo>
                <a:cubicBezTo>
                  <a:pt x="2707819" y="14456606"/>
                  <a:pt x="2706048" y="14456846"/>
                  <a:pt x="2704277" y="14457277"/>
                </a:cubicBezTo>
                <a:cubicBezTo>
                  <a:pt x="2703894" y="14456798"/>
                  <a:pt x="2703511" y="14456272"/>
                  <a:pt x="2703081" y="14455841"/>
                </a:cubicBezTo>
                <a:lnTo>
                  <a:pt x="2697099" y="14449857"/>
                </a:lnTo>
                <a:cubicBezTo>
                  <a:pt x="2690111" y="14442773"/>
                  <a:pt x="2676711" y="14443155"/>
                  <a:pt x="2670203" y="14450814"/>
                </a:cubicBezTo>
                <a:close/>
                <a:moveTo>
                  <a:pt x="2846365" y="14527451"/>
                </a:moveTo>
                <a:cubicBezTo>
                  <a:pt x="2839330" y="14520415"/>
                  <a:pt x="2825643" y="14521468"/>
                  <a:pt x="2819469" y="14529127"/>
                </a:cubicBezTo>
                <a:cubicBezTo>
                  <a:pt x="2812673" y="14537599"/>
                  <a:pt x="2813583" y="14548465"/>
                  <a:pt x="2821144" y="14556028"/>
                </a:cubicBezTo>
                <a:lnTo>
                  <a:pt x="2827126" y="14562011"/>
                </a:lnTo>
                <a:cubicBezTo>
                  <a:pt x="2834162" y="14569048"/>
                  <a:pt x="2847848" y="14567995"/>
                  <a:pt x="2854022" y="14560337"/>
                </a:cubicBezTo>
                <a:cubicBezTo>
                  <a:pt x="2860866" y="14551864"/>
                  <a:pt x="2859908" y="14540997"/>
                  <a:pt x="2852347" y="14533435"/>
                </a:cubicBezTo>
                <a:lnTo>
                  <a:pt x="2846365" y="14527451"/>
                </a:lnTo>
                <a:close/>
                <a:moveTo>
                  <a:pt x="2490882" y="14481163"/>
                </a:moveTo>
                <a:cubicBezTo>
                  <a:pt x="2487771" y="14478051"/>
                  <a:pt x="2483847" y="14476232"/>
                  <a:pt x="2479827" y="14475419"/>
                </a:cubicBezTo>
                <a:cubicBezTo>
                  <a:pt x="2482938" y="14452250"/>
                  <a:pt x="2445944" y="14450911"/>
                  <a:pt x="2441780" y="14474414"/>
                </a:cubicBezTo>
                <a:cubicBezTo>
                  <a:pt x="2441254" y="14477237"/>
                  <a:pt x="2441446" y="14479678"/>
                  <a:pt x="2441972" y="14481881"/>
                </a:cubicBezTo>
                <a:lnTo>
                  <a:pt x="2440728" y="14480637"/>
                </a:lnTo>
                <a:cubicBezTo>
                  <a:pt x="2436086" y="14475993"/>
                  <a:pt x="2429194" y="14474079"/>
                  <a:pt x="2422829" y="14475227"/>
                </a:cubicBezTo>
                <a:cubicBezTo>
                  <a:pt x="2427328" y="14460101"/>
                  <a:pt x="2409094" y="14444305"/>
                  <a:pt x="2394498" y="14454070"/>
                </a:cubicBezTo>
                <a:cubicBezTo>
                  <a:pt x="2384926" y="14449857"/>
                  <a:pt x="2371048" y="14453686"/>
                  <a:pt x="2366597" y="14465750"/>
                </a:cubicBezTo>
                <a:cubicBezTo>
                  <a:pt x="2365161" y="14457756"/>
                  <a:pt x="2362050" y="14450145"/>
                  <a:pt x="2356356" y="14444065"/>
                </a:cubicBezTo>
                <a:cubicBezTo>
                  <a:pt x="2349512" y="14436837"/>
                  <a:pt x="2336160" y="14436694"/>
                  <a:pt x="2329412" y="14444114"/>
                </a:cubicBezTo>
                <a:cubicBezTo>
                  <a:pt x="2322281" y="14451964"/>
                  <a:pt x="2322137" y="14463260"/>
                  <a:pt x="2329460" y="14471063"/>
                </a:cubicBezTo>
                <a:cubicBezTo>
                  <a:pt x="2329651" y="14471302"/>
                  <a:pt x="2329795" y="14471399"/>
                  <a:pt x="2329938" y="14471590"/>
                </a:cubicBezTo>
                <a:cubicBezTo>
                  <a:pt x="2329986" y="14471685"/>
                  <a:pt x="2329986" y="14471733"/>
                  <a:pt x="2330034" y="14471781"/>
                </a:cubicBezTo>
                <a:cubicBezTo>
                  <a:pt x="2330034" y="14471924"/>
                  <a:pt x="2330034" y="14471876"/>
                  <a:pt x="2330034" y="14472021"/>
                </a:cubicBezTo>
                <a:cubicBezTo>
                  <a:pt x="2330034" y="14473265"/>
                  <a:pt x="2329986" y="14474557"/>
                  <a:pt x="2329795" y="14475801"/>
                </a:cubicBezTo>
                <a:cubicBezTo>
                  <a:pt x="2328742" y="14486046"/>
                  <a:pt x="2339701" y="14494757"/>
                  <a:pt x="2349129" y="14494614"/>
                </a:cubicBezTo>
                <a:cubicBezTo>
                  <a:pt x="2358700" y="14494471"/>
                  <a:pt x="2364587" y="14487913"/>
                  <a:pt x="2366836" y="14479678"/>
                </a:cubicBezTo>
                <a:cubicBezTo>
                  <a:pt x="2371526" y="14488870"/>
                  <a:pt x="2385165" y="14490976"/>
                  <a:pt x="2394593" y="14484896"/>
                </a:cubicBezTo>
                <a:cubicBezTo>
                  <a:pt x="2395885" y="14485855"/>
                  <a:pt x="2397178" y="14486668"/>
                  <a:pt x="2398661" y="14487291"/>
                </a:cubicBezTo>
                <a:cubicBezTo>
                  <a:pt x="2395981" y="14487817"/>
                  <a:pt x="2393301" y="14488727"/>
                  <a:pt x="2390813" y="14490689"/>
                </a:cubicBezTo>
                <a:cubicBezTo>
                  <a:pt x="2383443" y="14496577"/>
                  <a:pt x="2380571" y="14510171"/>
                  <a:pt x="2387845" y="14517494"/>
                </a:cubicBezTo>
                <a:lnTo>
                  <a:pt x="2393828" y="14523478"/>
                </a:lnTo>
                <a:cubicBezTo>
                  <a:pt x="2394976" y="14524579"/>
                  <a:pt x="2396316" y="14525393"/>
                  <a:pt x="2397608" y="14526303"/>
                </a:cubicBezTo>
                <a:lnTo>
                  <a:pt x="2397608" y="14527739"/>
                </a:lnTo>
                <a:cubicBezTo>
                  <a:pt x="2397608" y="14538030"/>
                  <a:pt x="2403686" y="14547508"/>
                  <a:pt x="2414646" y="14548608"/>
                </a:cubicBezTo>
                <a:cubicBezTo>
                  <a:pt x="2424121" y="14549566"/>
                  <a:pt x="2435511" y="14541907"/>
                  <a:pt x="2435511" y="14531568"/>
                </a:cubicBezTo>
                <a:lnTo>
                  <a:pt x="2435511" y="14529989"/>
                </a:lnTo>
                <a:cubicBezTo>
                  <a:pt x="2444460" y="14539370"/>
                  <a:pt x="2465039" y="14538030"/>
                  <a:pt x="2469442" y="14520989"/>
                </a:cubicBezTo>
                <a:cubicBezTo>
                  <a:pt x="2470112" y="14518404"/>
                  <a:pt x="2470064" y="14516155"/>
                  <a:pt x="2469825" y="14514000"/>
                </a:cubicBezTo>
                <a:lnTo>
                  <a:pt x="2474036" y="14518213"/>
                </a:lnTo>
                <a:cubicBezTo>
                  <a:pt x="2481311" y="14525488"/>
                  <a:pt x="2492796" y="14527163"/>
                  <a:pt x="2500932" y="14520080"/>
                </a:cubicBezTo>
                <a:cubicBezTo>
                  <a:pt x="2508302" y="14513666"/>
                  <a:pt x="2510073" y="14500502"/>
                  <a:pt x="2502798" y="14493178"/>
                </a:cubicBezTo>
                <a:lnTo>
                  <a:pt x="2490882" y="14481163"/>
                </a:lnTo>
                <a:close/>
                <a:moveTo>
                  <a:pt x="2941792" y="14551816"/>
                </a:moveTo>
                <a:lnTo>
                  <a:pt x="2945477" y="14551816"/>
                </a:lnTo>
                <a:cubicBezTo>
                  <a:pt x="2940691" y="14555453"/>
                  <a:pt x="2937198" y="14561102"/>
                  <a:pt x="2936958" y="14566607"/>
                </a:cubicBezTo>
                <a:cubicBezTo>
                  <a:pt x="2936480" y="14578000"/>
                  <a:pt x="2944998" y="14584654"/>
                  <a:pt x="2955192" y="14586472"/>
                </a:cubicBezTo>
                <a:lnTo>
                  <a:pt x="2963519" y="14587956"/>
                </a:lnTo>
                <a:cubicBezTo>
                  <a:pt x="2964811" y="14588196"/>
                  <a:pt x="2966056" y="14588196"/>
                  <a:pt x="2967252" y="14588051"/>
                </a:cubicBezTo>
                <a:cubicBezTo>
                  <a:pt x="2961749" y="14590492"/>
                  <a:pt x="2957298" y="14595231"/>
                  <a:pt x="2956389" y="14601503"/>
                </a:cubicBezTo>
                <a:cubicBezTo>
                  <a:pt x="2954905" y="14611172"/>
                  <a:pt x="2960457" y="14621177"/>
                  <a:pt x="2970267" y="14623570"/>
                </a:cubicBezTo>
                <a:cubicBezTo>
                  <a:pt x="2970076" y="14625293"/>
                  <a:pt x="2970219" y="14627064"/>
                  <a:pt x="2970507" y="14628836"/>
                </a:cubicBezTo>
                <a:cubicBezTo>
                  <a:pt x="2961509" y="14626155"/>
                  <a:pt x="2951555" y="14629313"/>
                  <a:pt x="2949449" y="14641185"/>
                </a:cubicBezTo>
                <a:cubicBezTo>
                  <a:pt x="2946338" y="14658657"/>
                  <a:pt x="2964955" y="14669475"/>
                  <a:pt x="2976823" y="14664640"/>
                </a:cubicBezTo>
                <a:cubicBezTo>
                  <a:pt x="2980317" y="14674692"/>
                  <a:pt x="2985869" y="14684409"/>
                  <a:pt x="2994483" y="14687138"/>
                </a:cubicBezTo>
                <a:cubicBezTo>
                  <a:pt x="3006782" y="14691063"/>
                  <a:pt x="3024202" y="14690201"/>
                  <a:pt x="3034300" y="14681442"/>
                </a:cubicBezTo>
                <a:cubicBezTo>
                  <a:pt x="3043297" y="14692260"/>
                  <a:pt x="3065072" y="14691351"/>
                  <a:pt x="3068279" y="14673256"/>
                </a:cubicBezTo>
                <a:cubicBezTo>
                  <a:pt x="3070911" y="14658322"/>
                  <a:pt x="3057607" y="14650184"/>
                  <a:pt x="3046025" y="14651811"/>
                </a:cubicBezTo>
                <a:cubicBezTo>
                  <a:pt x="3046025" y="14651572"/>
                  <a:pt x="3046121" y="14651285"/>
                  <a:pt x="3046121" y="14650998"/>
                </a:cubicBezTo>
                <a:cubicBezTo>
                  <a:pt x="3052007" y="14648508"/>
                  <a:pt x="3056362" y="14643292"/>
                  <a:pt x="3057607" y="14636350"/>
                </a:cubicBezTo>
                <a:lnTo>
                  <a:pt x="3060574" y="14619644"/>
                </a:lnTo>
                <a:cubicBezTo>
                  <a:pt x="3062297" y="14609832"/>
                  <a:pt x="3054352" y="14599062"/>
                  <a:pt x="3044398" y="14598105"/>
                </a:cubicBezTo>
                <a:cubicBezTo>
                  <a:pt x="3041191" y="14597769"/>
                  <a:pt x="3038129" y="14598248"/>
                  <a:pt x="3035353" y="14599253"/>
                </a:cubicBezTo>
                <a:cubicBezTo>
                  <a:pt x="3031716" y="14594993"/>
                  <a:pt x="3027026" y="14591499"/>
                  <a:pt x="3021091" y="14589296"/>
                </a:cubicBezTo>
                <a:cubicBezTo>
                  <a:pt x="3011807" y="14585850"/>
                  <a:pt x="3002619" y="14587190"/>
                  <a:pt x="2994722" y="14591354"/>
                </a:cubicBezTo>
                <a:cubicBezTo>
                  <a:pt x="2992569" y="14589632"/>
                  <a:pt x="2989984" y="14588387"/>
                  <a:pt x="2987017" y="14587860"/>
                </a:cubicBezTo>
                <a:lnTo>
                  <a:pt x="2978690" y="14586376"/>
                </a:lnTo>
                <a:cubicBezTo>
                  <a:pt x="2976393" y="14585993"/>
                  <a:pt x="2974048" y="14586041"/>
                  <a:pt x="2971751" y="14586472"/>
                </a:cubicBezTo>
                <a:cubicBezTo>
                  <a:pt x="2978163" y="14583457"/>
                  <a:pt x="2982949" y="14576181"/>
                  <a:pt x="2983236" y="14569575"/>
                </a:cubicBezTo>
                <a:cubicBezTo>
                  <a:pt x="2983715" y="14558182"/>
                  <a:pt x="2975196" y="14551528"/>
                  <a:pt x="2965003" y="14549710"/>
                </a:cubicBezTo>
                <a:lnTo>
                  <a:pt x="2962371" y="14549230"/>
                </a:lnTo>
                <a:cubicBezTo>
                  <a:pt x="2968353" y="14546072"/>
                  <a:pt x="2972756" y="14539992"/>
                  <a:pt x="2972851" y="14532812"/>
                </a:cubicBezTo>
                <a:cubicBezTo>
                  <a:pt x="2972947" y="14522569"/>
                  <a:pt x="2964333" y="14513569"/>
                  <a:pt x="2953996" y="14513569"/>
                </a:cubicBezTo>
                <a:lnTo>
                  <a:pt x="2942031" y="14513569"/>
                </a:lnTo>
                <a:cubicBezTo>
                  <a:pt x="2931742" y="14513569"/>
                  <a:pt x="2922889" y="14522090"/>
                  <a:pt x="2922793" y="14532478"/>
                </a:cubicBezTo>
                <a:cubicBezTo>
                  <a:pt x="2922841" y="14542816"/>
                  <a:pt x="2931455" y="14551816"/>
                  <a:pt x="2941792" y="14551816"/>
                </a:cubicBezTo>
                <a:close/>
                <a:moveTo>
                  <a:pt x="2662833" y="14455506"/>
                </a:moveTo>
                <a:cubicBezTo>
                  <a:pt x="2680205" y="14438178"/>
                  <a:pt x="2651825" y="14412712"/>
                  <a:pt x="2634501" y="14429992"/>
                </a:cubicBezTo>
                <a:cubicBezTo>
                  <a:pt x="2617177" y="14447320"/>
                  <a:pt x="2645556" y="14472786"/>
                  <a:pt x="2662833" y="14455506"/>
                </a:cubicBezTo>
                <a:close/>
                <a:moveTo>
                  <a:pt x="2805303" y="14369680"/>
                </a:moveTo>
                <a:cubicBezTo>
                  <a:pt x="2822676" y="14352351"/>
                  <a:pt x="2796019" y="14325066"/>
                  <a:pt x="2778647" y="14342443"/>
                </a:cubicBezTo>
                <a:cubicBezTo>
                  <a:pt x="2761323" y="14359771"/>
                  <a:pt x="2787931" y="14387054"/>
                  <a:pt x="2805303" y="14369680"/>
                </a:cubicBezTo>
                <a:close/>
                <a:moveTo>
                  <a:pt x="2900109" y="14514240"/>
                </a:moveTo>
                <a:cubicBezTo>
                  <a:pt x="2907479" y="14507873"/>
                  <a:pt x="2909393" y="14494662"/>
                  <a:pt x="2902071" y="14487337"/>
                </a:cubicBezTo>
                <a:lnTo>
                  <a:pt x="2896089" y="14481354"/>
                </a:lnTo>
                <a:cubicBezTo>
                  <a:pt x="2888814" y="14474079"/>
                  <a:pt x="2877424" y="14472307"/>
                  <a:pt x="2869193" y="14479392"/>
                </a:cubicBezTo>
                <a:cubicBezTo>
                  <a:pt x="2861823" y="14485758"/>
                  <a:pt x="2859908" y="14498970"/>
                  <a:pt x="2867231" y="14506293"/>
                </a:cubicBezTo>
                <a:lnTo>
                  <a:pt x="2873213" y="14512276"/>
                </a:lnTo>
                <a:cubicBezTo>
                  <a:pt x="2880535" y="14519601"/>
                  <a:pt x="2891925" y="14521325"/>
                  <a:pt x="2900109" y="14514240"/>
                </a:cubicBezTo>
                <a:close/>
                <a:moveTo>
                  <a:pt x="2735193" y="14359244"/>
                </a:moveTo>
                <a:cubicBezTo>
                  <a:pt x="2752517" y="14341915"/>
                  <a:pt x="2723276" y="14317456"/>
                  <a:pt x="2706000" y="14334736"/>
                </a:cubicBezTo>
                <a:cubicBezTo>
                  <a:pt x="2688676" y="14352015"/>
                  <a:pt x="2717916" y="14376477"/>
                  <a:pt x="2735193" y="14359244"/>
                </a:cubicBezTo>
                <a:close/>
                <a:moveTo>
                  <a:pt x="2798891" y="14507730"/>
                </a:moveTo>
                <a:lnTo>
                  <a:pt x="2804873" y="14501747"/>
                </a:lnTo>
                <a:cubicBezTo>
                  <a:pt x="2806117" y="14500549"/>
                  <a:pt x="2806931" y="14498970"/>
                  <a:pt x="2807792" y="14497437"/>
                </a:cubicBezTo>
                <a:cubicBezTo>
                  <a:pt x="2810951" y="14496960"/>
                  <a:pt x="2813966" y="14495715"/>
                  <a:pt x="2816502" y="14493417"/>
                </a:cubicBezTo>
                <a:cubicBezTo>
                  <a:pt x="2818225" y="14491838"/>
                  <a:pt x="2819613" y="14489971"/>
                  <a:pt x="2820713" y="14487960"/>
                </a:cubicBezTo>
                <a:cubicBezTo>
                  <a:pt x="2822293" y="14487051"/>
                  <a:pt x="2823824" y="14485998"/>
                  <a:pt x="2825260" y="14484610"/>
                </a:cubicBezTo>
                <a:cubicBezTo>
                  <a:pt x="2840478" y="14469387"/>
                  <a:pt x="2818991" y="14449427"/>
                  <a:pt x="2801906" y="14456606"/>
                </a:cubicBezTo>
                <a:cubicBezTo>
                  <a:pt x="2800996" y="14456463"/>
                  <a:pt x="2800183" y="14456224"/>
                  <a:pt x="2799226" y="14456129"/>
                </a:cubicBezTo>
                <a:cubicBezTo>
                  <a:pt x="2789654" y="14455553"/>
                  <a:pt x="2782619" y="14461250"/>
                  <a:pt x="2776685" y="14467951"/>
                </a:cubicBezTo>
                <a:cubicBezTo>
                  <a:pt x="2774005" y="14470968"/>
                  <a:pt x="2773287" y="14475084"/>
                  <a:pt x="2773574" y="14479249"/>
                </a:cubicBezTo>
                <a:lnTo>
                  <a:pt x="2772904" y="14479918"/>
                </a:lnTo>
                <a:cubicBezTo>
                  <a:pt x="2765869" y="14486907"/>
                  <a:pt x="2764434" y="14499496"/>
                  <a:pt x="2771947" y="14506820"/>
                </a:cubicBezTo>
                <a:cubicBezTo>
                  <a:pt x="2779126" y="14513809"/>
                  <a:pt x="2791377" y="14515245"/>
                  <a:pt x="2798891" y="14507730"/>
                </a:cubicBezTo>
                <a:close/>
                <a:moveTo>
                  <a:pt x="2726243" y="14549279"/>
                </a:moveTo>
                <a:cubicBezTo>
                  <a:pt x="2721745" y="14551959"/>
                  <a:pt x="2718682" y="14556315"/>
                  <a:pt x="2717438" y="14561151"/>
                </a:cubicBezTo>
                <a:cubicBezTo>
                  <a:pt x="2714997" y="14562442"/>
                  <a:pt x="2712748" y="14564069"/>
                  <a:pt x="2710738" y="14566176"/>
                </a:cubicBezTo>
                <a:cubicBezTo>
                  <a:pt x="2702602" y="14574792"/>
                  <a:pt x="2699922" y="14586472"/>
                  <a:pt x="2701070" y="14598008"/>
                </a:cubicBezTo>
                <a:cubicBezTo>
                  <a:pt x="2702076" y="14607965"/>
                  <a:pt x="2712509" y="14616198"/>
                  <a:pt x="2722415" y="14614475"/>
                </a:cubicBezTo>
                <a:cubicBezTo>
                  <a:pt x="2732848" y="14612608"/>
                  <a:pt x="2739931" y="14603704"/>
                  <a:pt x="2738878" y="14593126"/>
                </a:cubicBezTo>
                <a:cubicBezTo>
                  <a:pt x="2738830" y="14592551"/>
                  <a:pt x="2738830" y="14592504"/>
                  <a:pt x="2738782" y="14592168"/>
                </a:cubicBezTo>
                <a:cubicBezTo>
                  <a:pt x="2738830" y="14591977"/>
                  <a:pt x="2738830" y="14591928"/>
                  <a:pt x="2738830" y="14591785"/>
                </a:cubicBezTo>
                <a:cubicBezTo>
                  <a:pt x="2738830" y="14591785"/>
                  <a:pt x="2738830" y="14591785"/>
                  <a:pt x="2738830" y="14591785"/>
                </a:cubicBezTo>
                <a:cubicBezTo>
                  <a:pt x="2739548" y="14590780"/>
                  <a:pt x="2740314" y="14589870"/>
                  <a:pt x="2741223" y="14589056"/>
                </a:cubicBezTo>
                <a:cubicBezTo>
                  <a:pt x="2742994" y="14587190"/>
                  <a:pt x="2744094" y="14584940"/>
                  <a:pt x="2744668" y="14582547"/>
                </a:cubicBezTo>
                <a:cubicBezTo>
                  <a:pt x="2744860" y="14582451"/>
                  <a:pt x="2745051" y="14582499"/>
                  <a:pt x="2745195" y="14582356"/>
                </a:cubicBezTo>
                <a:cubicBezTo>
                  <a:pt x="2748641" y="14580346"/>
                  <a:pt x="2752086" y="14578334"/>
                  <a:pt x="2755532" y="14576324"/>
                </a:cubicBezTo>
                <a:cubicBezTo>
                  <a:pt x="2764434" y="14571106"/>
                  <a:pt x="2767736" y="14559330"/>
                  <a:pt x="2762567" y="14550332"/>
                </a:cubicBezTo>
                <a:cubicBezTo>
                  <a:pt x="2757494" y="14541428"/>
                  <a:pt x="2745482" y="14538077"/>
                  <a:pt x="2736581" y="14543295"/>
                </a:cubicBezTo>
                <a:lnTo>
                  <a:pt x="2726243" y="14549279"/>
                </a:lnTo>
                <a:close/>
                <a:moveTo>
                  <a:pt x="2207998" y="14310083"/>
                </a:moveTo>
                <a:cubicBezTo>
                  <a:pt x="2225275" y="14292803"/>
                  <a:pt x="2199958" y="14264322"/>
                  <a:pt x="2182586" y="14281698"/>
                </a:cubicBezTo>
                <a:cubicBezTo>
                  <a:pt x="2165310" y="14298978"/>
                  <a:pt x="2190626" y="14327459"/>
                  <a:pt x="2207998" y="14310083"/>
                </a:cubicBezTo>
                <a:close/>
                <a:moveTo>
                  <a:pt x="2117883" y="14190941"/>
                </a:moveTo>
                <a:lnTo>
                  <a:pt x="2111901" y="14196924"/>
                </a:lnTo>
                <a:cubicBezTo>
                  <a:pt x="2104627" y="14204201"/>
                  <a:pt x="2101612" y="14214778"/>
                  <a:pt x="2108455" y="14223682"/>
                </a:cubicBezTo>
                <a:cubicBezTo>
                  <a:pt x="2114102" y="14231006"/>
                  <a:pt x="2127885" y="14234452"/>
                  <a:pt x="2135207" y="14227129"/>
                </a:cubicBezTo>
                <a:lnTo>
                  <a:pt x="2141190" y="14221146"/>
                </a:lnTo>
                <a:cubicBezTo>
                  <a:pt x="2148464" y="14213870"/>
                  <a:pt x="2151479" y="14203291"/>
                  <a:pt x="2144635" y="14194387"/>
                </a:cubicBezTo>
                <a:cubicBezTo>
                  <a:pt x="2138940" y="14187016"/>
                  <a:pt x="2125205" y="14183616"/>
                  <a:pt x="2117883" y="14190941"/>
                </a:cubicBezTo>
                <a:close/>
                <a:moveTo>
                  <a:pt x="2742084" y="14743479"/>
                </a:moveTo>
                <a:cubicBezTo>
                  <a:pt x="2742036" y="14738261"/>
                  <a:pt x="2740122" y="14733044"/>
                  <a:pt x="2736198" y="14729693"/>
                </a:cubicBezTo>
                <a:cubicBezTo>
                  <a:pt x="2733709" y="14727635"/>
                  <a:pt x="2730981" y="14726245"/>
                  <a:pt x="2728110" y="14725480"/>
                </a:cubicBezTo>
                <a:cubicBezTo>
                  <a:pt x="2727583" y="14719879"/>
                  <a:pt x="2725717" y="14714375"/>
                  <a:pt x="2722128" y="14709157"/>
                </a:cubicBezTo>
                <a:cubicBezTo>
                  <a:pt x="2716481" y="14700972"/>
                  <a:pt x="2708201" y="14696807"/>
                  <a:pt x="2699348" y="14695754"/>
                </a:cubicBezTo>
                <a:cubicBezTo>
                  <a:pt x="2698534" y="14693122"/>
                  <a:pt x="2697146" y="14690632"/>
                  <a:pt x="2695040" y="14688478"/>
                </a:cubicBezTo>
                <a:lnTo>
                  <a:pt x="2689058" y="14682494"/>
                </a:lnTo>
                <a:cubicBezTo>
                  <a:pt x="2687431" y="14680867"/>
                  <a:pt x="2685421" y="14679575"/>
                  <a:pt x="2683316" y="14678617"/>
                </a:cubicBezTo>
                <a:cubicBezTo>
                  <a:pt x="2690303" y="14679767"/>
                  <a:pt x="2698390" y="14676607"/>
                  <a:pt x="2702411" y="14671342"/>
                </a:cubicBezTo>
                <a:cubicBezTo>
                  <a:pt x="2709350" y="14662294"/>
                  <a:pt x="2706143" y="14651956"/>
                  <a:pt x="2698869" y="14644631"/>
                </a:cubicBezTo>
                <a:lnTo>
                  <a:pt x="2692887" y="14638648"/>
                </a:lnTo>
                <a:cubicBezTo>
                  <a:pt x="2685613" y="14631372"/>
                  <a:pt x="2671830" y="14634819"/>
                  <a:pt x="2666183" y="14642239"/>
                </a:cubicBezTo>
                <a:cubicBezTo>
                  <a:pt x="2659244" y="14651285"/>
                  <a:pt x="2662450" y="14661625"/>
                  <a:pt x="2669724" y="14668948"/>
                </a:cubicBezTo>
                <a:lnTo>
                  <a:pt x="2675706" y="14674932"/>
                </a:lnTo>
                <a:cubicBezTo>
                  <a:pt x="2676616" y="14675842"/>
                  <a:pt x="2677621" y="14676607"/>
                  <a:pt x="2678721" y="14677181"/>
                </a:cubicBezTo>
                <a:cubicBezTo>
                  <a:pt x="2672787" y="14676033"/>
                  <a:pt x="2666470" y="14677373"/>
                  <a:pt x="2662115" y="14681968"/>
                </a:cubicBezTo>
                <a:cubicBezTo>
                  <a:pt x="2655367" y="14689053"/>
                  <a:pt x="2654171" y="14700445"/>
                  <a:pt x="2660823" y="14708009"/>
                </a:cubicBezTo>
                <a:cubicBezTo>
                  <a:pt x="2659674" y="14709301"/>
                  <a:pt x="2658765" y="14710832"/>
                  <a:pt x="2657999" y="14712460"/>
                </a:cubicBezTo>
                <a:cubicBezTo>
                  <a:pt x="2652161" y="14705088"/>
                  <a:pt x="2642206" y="14702025"/>
                  <a:pt x="2633640" y="14710546"/>
                </a:cubicBezTo>
                <a:cubicBezTo>
                  <a:pt x="2621101" y="14723087"/>
                  <a:pt x="2630146" y="14742617"/>
                  <a:pt x="2642637" y="14745440"/>
                </a:cubicBezTo>
                <a:cubicBezTo>
                  <a:pt x="2640483" y="14753053"/>
                  <a:pt x="2640340" y="14760663"/>
                  <a:pt x="2642159" y="14767269"/>
                </a:cubicBezTo>
                <a:cubicBezTo>
                  <a:pt x="2641489" y="14767030"/>
                  <a:pt x="2641010" y="14766456"/>
                  <a:pt x="2640244" y="14766263"/>
                </a:cubicBezTo>
                <a:cubicBezTo>
                  <a:pt x="2630529" y="14763870"/>
                  <a:pt x="2619235" y="14768800"/>
                  <a:pt x="2616555" y="14779092"/>
                </a:cubicBezTo>
                <a:lnTo>
                  <a:pt x="2614401" y="14787278"/>
                </a:lnTo>
                <a:cubicBezTo>
                  <a:pt x="2611913" y="14796899"/>
                  <a:pt x="2617033" y="14808435"/>
                  <a:pt x="2627227" y="14810972"/>
                </a:cubicBezTo>
                <a:cubicBezTo>
                  <a:pt x="2636990" y="14813413"/>
                  <a:pt x="2648236" y="14808435"/>
                  <a:pt x="2650916" y="14798143"/>
                </a:cubicBezTo>
                <a:lnTo>
                  <a:pt x="2653022" y="14789959"/>
                </a:lnTo>
                <a:cubicBezTo>
                  <a:pt x="2653596" y="14787709"/>
                  <a:pt x="2653740" y="14785266"/>
                  <a:pt x="2653501" y="14782970"/>
                </a:cubicBezTo>
                <a:cubicBezTo>
                  <a:pt x="2661254" y="14788905"/>
                  <a:pt x="2670921" y="14793117"/>
                  <a:pt x="2679966" y="14792160"/>
                </a:cubicBezTo>
                <a:cubicBezTo>
                  <a:pt x="2680157" y="14794601"/>
                  <a:pt x="2681449" y="14796802"/>
                  <a:pt x="2682598" y="14799005"/>
                </a:cubicBezTo>
                <a:cubicBezTo>
                  <a:pt x="2681018" y="14801159"/>
                  <a:pt x="2679822" y="14803601"/>
                  <a:pt x="2679439" y="14806233"/>
                </a:cubicBezTo>
                <a:cubicBezTo>
                  <a:pt x="2677860" y="14817004"/>
                  <a:pt x="2684177" y="14825906"/>
                  <a:pt x="2694514" y="14828587"/>
                </a:cubicBezTo>
                <a:lnTo>
                  <a:pt x="2702698" y="14830693"/>
                </a:lnTo>
                <a:cubicBezTo>
                  <a:pt x="2712365" y="14833231"/>
                  <a:pt x="2723611" y="14825380"/>
                  <a:pt x="2725047" y="14815663"/>
                </a:cubicBezTo>
                <a:cubicBezTo>
                  <a:pt x="2726196" y="14807813"/>
                  <a:pt x="2723085" y="14801015"/>
                  <a:pt x="2717342" y="14796851"/>
                </a:cubicBezTo>
                <a:cubicBezTo>
                  <a:pt x="2719879" y="14787947"/>
                  <a:pt x="2714519" y="14778709"/>
                  <a:pt x="2706574" y="14774641"/>
                </a:cubicBezTo>
                <a:cubicBezTo>
                  <a:pt x="2706766" y="14774449"/>
                  <a:pt x="2706957" y="14774258"/>
                  <a:pt x="2707101" y="14774066"/>
                </a:cubicBezTo>
                <a:cubicBezTo>
                  <a:pt x="2713322" y="14775358"/>
                  <a:pt x="2719926" y="14773635"/>
                  <a:pt x="2724903" y="14768657"/>
                </a:cubicBezTo>
                <a:lnTo>
                  <a:pt x="2729641" y="14763918"/>
                </a:lnTo>
                <a:cubicBezTo>
                  <a:pt x="2734953" y="14762146"/>
                  <a:pt x="2739452" y="14758509"/>
                  <a:pt x="2741462" y="14752622"/>
                </a:cubicBezTo>
                <a:cubicBezTo>
                  <a:pt x="2742658" y="14749702"/>
                  <a:pt x="2742611" y="14746590"/>
                  <a:pt x="2742084" y="14743479"/>
                </a:cubicBezTo>
                <a:close/>
                <a:moveTo>
                  <a:pt x="2311609" y="14559427"/>
                </a:moveTo>
                <a:cubicBezTo>
                  <a:pt x="2315151" y="14548513"/>
                  <a:pt x="2314528" y="14536738"/>
                  <a:pt x="2307781" y="14526638"/>
                </a:cubicBezTo>
                <a:cubicBezTo>
                  <a:pt x="2302277" y="14518404"/>
                  <a:pt x="2291605" y="14513043"/>
                  <a:pt x="2282081" y="14518644"/>
                </a:cubicBezTo>
                <a:cubicBezTo>
                  <a:pt x="2273946" y="14523430"/>
                  <a:pt x="2268155" y="14535493"/>
                  <a:pt x="2274089" y="14544397"/>
                </a:cubicBezTo>
                <a:cubicBezTo>
                  <a:pt x="2274759" y="14545402"/>
                  <a:pt x="2275238" y="14546407"/>
                  <a:pt x="2275812" y="14547364"/>
                </a:cubicBezTo>
                <a:lnTo>
                  <a:pt x="2275764" y="14547508"/>
                </a:lnTo>
                <a:cubicBezTo>
                  <a:pt x="2275716" y="14547603"/>
                  <a:pt x="2275668" y="14547748"/>
                  <a:pt x="2275620" y="14547843"/>
                </a:cubicBezTo>
                <a:cubicBezTo>
                  <a:pt x="2275525" y="14547986"/>
                  <a:pt x="2275238" y="14548465"/>
                  <a:pt x="2274759" y="14549375"/>
                </a:cubicBezTo>
                <a:cubicBezTo>
                  <a:pt x="2270165" y="14557129"/>
                  <a:pt x="2271792" y="14567038"/>
                  <a:pt x="2278205" y="14573118"/>
                </a:cubicBezTo>
                <a:cubicBezTo>
                  <a:pt x="2278157" y="14573500"/>
                  <a:pt x="2277918" y="14573931"/>
                  <a:pt x="2277870" y="14574314"/>
                </a:cubicBezTo>
                <a:cubicBezTo>
                  <a:pt x="2277295" y="14585659"/>
                  <a:pt x="2285814" y="14592504"/>
                  <a:pt x="2295960" y="14594274"/>
                </a:cubicBezTo>
                <a:lnTo>
                  <a:pt x="2304287" y="14595759"/>
                </a:lnTo>
                <a:cubicBezTo>
                  <a:pt x="2314433" y="14597577"/>
                  <a:pt x="2323765" y="14586998"/>
                  <a:pt x="2324244" y="14577665"/>
                </a:cubicBezTo>
                <a:cubicBezTo>
                  <a:pt x="2324722" y="14568474"/>
                  <a:pt x="2319123" y="14562395"/>
                  <a:pt x="2311609" y="14559427"/>
                </a:cubicBezTo>
                <a:close/>
                <a:moveTo>
                  <a:pt x="2227141" y="14345697"/>
                </a:moveTo>
                <a:lnTo>
                  <a:pt x="2218814" y="14344213"/>
                </a:lnTo>
                <a:cubicBezTo>
                  <a:pt x="2209386" y="14342538"/>
                  <a:pt x="2200006" y="14347228"/>
                  <a:pt x="2196656" y="14356323"/>
                </a:cubicBezTo>
                <a:cubicBezTo>
                  <a:pt x="2194263" y="14355270"/>
                  <a:pt x="2191679" y="14354601"/>
                  <a:pt x="2188951" y="14354648"/>
                </a:cubicBezTo>
                <a:cubicBezTo>
                  <a:pt x="2178470" y="14354792"/>
                  <a:pt x="2170239" y="14363696"/>
                  <a:pt x="2170191" y="14373987"/>
                </a:cubicBezTo>
                <a:cubicBezTo>
                  <a:pt x="2170191" y="14377959"/>
                  <a:pt x="2170191" y="14381981"/>
                  <a:pt x="2170191" y="14385954"/>
                </a:cubicBezTo>
                <a:cubicBezTo>
                  <a:pt x="2170191" y="14396246"/>
                  <a:pt x="2179380" y="14404862"/>
                  <a:pt x="2189573" y="14404718"/>
                </a:cubicBezTo>
                <a:cubicBezTo>
                  <a:pt x="2200054" y="14404574"/>
                  <a:pt x="2208285" y="14395718"/>
                  <a:pt x="2208333" y="14385380"/>
                </a:cubicBezTo>
                <a:lnTo>
                  <a:pt x="2208333" y="14380593"/>
                </a:lnTo>
                <a:cubicBezTo>
                  <a:pt x="2208860" y="14380736"/>
                  <a:pt x="2209243" y="14381119"/>
                  <a:pt x="2209769" y="14381216"/>
                </a:cubicBezTo>
                <a:lnTo>
                  <a:pt x="2218096" y="14382700"/>
                </a:lnTo>
                <a:cubicBezTo>
                  <a:pt x="2228242" y="14384518"/>
                  <a:pt x="2238579" y="14379204"/>
                  <a:pt x="2241163" y="14368721"/>
                </a:cubicBezTo>
                <a:cubicBezTo>
                  <a:pt x="2243460" y="14359244"/>
                  <a:pt x="2237335" y="14347516"/>
                  <a:pt x="2227141" y="14345697"/>
                </a:cubicBezTo>
                <a:close/>
                <a:moveTo>
                  <a:pt x="2290695" y="14596333"/>
                </a:moveTo>
                <a:lnTo>
                  <a:pt x="2285622" y="14595040"/>
                </a:lnTo>
                <a:cubicBezTo>
                  <a:pt x="2282272" y="14594131"/>
                  <a:pt x="2279258" y="14594323"/>
                  <a:pt x="2276482" y="14594945"/>
                </a:cubicBezTo>
                <a:cubicBezTo>
                  <a:pt x="2276482" y="14594945"/>
                  <a:pt x="2276482" y="14594945"/>
                  <a:pt x="2276434" y="14594945"/>
                </a:cubicBezTo>
                <a:cubicBezTo>
                  <a:pt x="2281076" y="14599636"/>
                  <a:pt x="2285718" y="14604326"/>
                  <a:pt x="2290361" y="14609018"/>
                </a:cubicBezTo>
                <a:cubicBezTo>
                  <a:pt x="2294333" y="14613135"/>
                  <a:pt x="2298353" y="14617252"/>
                  <a:pt x="2302421" y="14621272"/>
                </a:cubicBezTo>
                <a:lnTo>
                  <a:pt x="2302421" y="14621272"/>
                </a:lnTo>
                <a:cubicBezTo>
                  <a:pt x="2302421" y="14621272"/>
                  <a:pt x="2302421" y="14621272"/>
                  <a:pt x="2302421" y="14621223"/>
                </a:cubicBezTo>
                <a:cubicBezTo>
                  <a:pt x="2306153" y="14611699"/>
                  <a:pt x="2303425" y="14599684"/>
                  <a:pt x="2290695" y="14596333"/>
                </a:cubicBezTo>
                <a:close/>
                <a:moveTo>
                  <a:pt x="2221973" y="14254558"/>
                </a:moveTo>
                <a:cubicBezTo>
                  <a:pt x="2213837" y="14263173"/>
                  <a:pt x="2211157" y="14274853"/>
                  <a:pt x="2212305" y="14286389"/>
                </a:cubicBezTo>
                <a:cubicBezTo>
                  <a:pt x="2213311" y="14296345"/>
                  <a:pt x="2223743" y="14304579"/>
                  <a:pt x="2233650" y="14302855"/>
                </a:cubicBezTo>
                <a:cubicBezTo>
                  <a:pt x="2244083" y="14300989"/>
                  <a:pt x="2251166" y="14292133"/>
                  <a:pt x="2250113" y="14281507"/>
                </a:cubicBezTo>
                <a:cubicBezTo>
                  <a:pt x="2250065" y="14280933"/>
                  <a:pt x="2250065" y="14280884"/>
                  <a:pt x="2250017" y="14280550"/>
                </a:cubicBezTo>
                <a:cubicBezTo>
                  <a:pt x="2250017" y="14280358"/>
                  <a:pt x="2250017" y="14280310"/>
                  <a:pt x="2250065" y="14280166"/>
                </a:cubicBezTo>
                <a:cubicBezTo>
                  <a:pt x="2250065" y="14280166"/>
                  <a:pt x="2250065" y="14280166"/>
                  <a:pt x="2250065" y="14280166"/>
                </a:cubicBezTo>
                <a:cubicBezTo>
                  <a:pt x="2250783" y="14279161"/>
                  <a:pt x="2251548" y="14278252"/>
                  <a:pt x="2252458" y="14277438"/>
                </a:cubicBezTo>
                <a:cubicBezTo>
                  <a:pt x="2253846" y="14275954"/>
                  <a:pt x="2254516" y="14274135"/>
                  <a:pt x="2255138" y="14272317"/>
                </a:cubicBezTo>
                <a:cubicBezTo>
                  <a:pt x="2256190" y="14280166"/>
                  <a:pt x="2261503" y="14287347"/>
                  <a:pt x="2269734" y="14288735"/>
                </a:cubicBezTo>
                <a:cubicBezTo>
                  <a:pt x="2279640" y="14290362"/>
                  <a:pt x="2290456" y="14284570"/>
                  <a:pt x="2292323" y="14274039"/>
                </a:cubicBezTo>
                <a:lnTo>
                  <a:pt x="2293806" y="14265711"/>
                </a:lnTo>
                <a:cubicBezTo>
                  <a:pt x="2295529" y="14255897"/>
                  <a:pt x="2289499" y="14244840"/>
                  <a:pt x="2279114" y="14243117"/>
                </a:cubicBezTo>
                <a:cubicBezTo>
                  <a:pt x="2269208" y="14241489"/>
                  <a:pt x="2258392" y="14247281"/>
                  <a:pt x="2256526" y="14257812"/>
                </a:cubicBezTo>
                <a:lnTo>
                  <a:pt x="2255664" y="14262551"/>
                </a:lnTo>
                <a:cubicBezTo>
                  <a:pt x="2254611" y="14257860"/>
                  <a:pt x="2252170" y="14253456"/>
                  <a:pt x="2248581" y="14250776"/>
                </a:cubicBezTo>
                <a:cubicBezTo>
                  <a:pt x="2239680" y="14243978"/>
                  <a:pt x="2229055" y="14247042"/>
                  <a:pt x="2221973" y="14254558"/>
                </a:cubicBezTo>
                <a:close/>
                <a:moveTo>
                  <a:pt x="2469538" y="14256137"/>
                </a:moveTo>
                <a:cubicBezTo>
                  <a:pt x="2473797" y="14232106"/>
                  <a:pt x="2436756" y="14223204"/>
                  <a:pt x="2432448" y="14247424"/>
                </a:cubicBezTo>
                <a:cubicBezTo>
                  <a:pt x="2428189" y="14271455"/>
                  <a:pt x="2465231" y="14280358"/>
                  <a:pt x="2469538" y="14256137"/>
                </a:cubicBezTo>
                <a:close/>
                <a:moveTo>
                  <a:pt x="2275668" y="14410031"/>
                </a:moveTo>
                <a:lnTo>
                  <a:pt x="2281650" y="14404048"/>
                </a:lnTo>
                <a:cubicBezTo>
                  <a:pt x="2282081" y="14403617"/>
                  <a:pt x="2282177" y="14402947"/>
                  <a:pt x="2282608" y="14402421"/>
                </a:cubicBezTo>
                <a:cubicBezTo>
                  <a:pt x="2283373" y="14402612"/>
                  <a:pt x="2283995" y="14403138"/>
                  <a:pt x="2284761" y="14403234"/>
                </a:cubicBezTo>
                <a:cubicBezTo>
                  <a:pt x="2295146" y="14404431"/>
                  <a:pt x="2304718" y="14397970"/>
                  <a:pt x="2306632" y="14387439"/>
                </a:cubicBezTo>
                <a:lnTo>
                  <a:pt x="2308115" y="14379109"/>
                </a:lnTo>
                <a:cubicBezTo>
                  <a:pt x="2309838" y="14369295"/>
                  <a:pt x="2302468" y="14358382"/>
                  <a:pt x="2292371" y="14357233"/>
                </a:cubicBezTo>
                <a:cubicBezTo>
                  <a:pt x="2281985" y="14356037"/>
                  <a:pt x="2272366" y="14362498"/>
                  <a:pt x="2270500" y="14373029"/>
                </a:cubicBezTo>
                <a:lnTo>
                  <a:pt x="2270404" y="14373460"/>
                </a:lnTo>
                <a:cubicBezTo>
                  <a:pt x="2264039" y="14372360"/>
                  <a:pt x="2257626" y="14374418"/>
                  <a:pt x="2252506" y="14379492"/>
                </a:cubicBezTo>
                <a:lnTo>
                  <a:pt x="2246523" y="14385475"/>
                </a:lnTo>
                <a:cubicBezTo>
                  <a:pt x="2239440" y="14392512"/>
                  <a:pt x="2241163" y="14406441"/>
                  <a:pt x="2248820" y="14412329"/>
                </a:cubicBezTo>
                <a:cubicBezTo>
                  <a:pt x="2257578" y="14419078"/>
                  <a:pt x="2268059" y="14417547"/>
                  <a:pt x="2275668" y="14410031"/>
                </a:cubicBezTo>
                <a:close/>
                <a:moveTo>
                  <a:pt x="2338409" y="14242351"/>
                </a:moveTo>
                <a:cubicBezTo>
                  <a:pt x="2347263" y="14245127"/>
                  <a:pt x="2360471" y="14240053"/>
                  <a:pt x="2362290" y="14229857"/>
                </a:cubicBezTo>
                <a:lnTo>
                  <a:pt x="2363773" y="14221529"/>
                </a:lnTo>
                <a:cubicBezTo>
                  <a:pt x="2365592" y="14211429"/>
                  <a:pt x="2362003" y="14200993"/>
                  <a:pt x="2351283" y="14197642"/>
                </a:cubicBezTo>
                <a:cubicBezTo>
                  <a:pt x="2342429" y="14194866"/>
                  <a:pt x="2329220" y="14199939"/>
                  <a:pt x="2327402" y="14210136"/>
                </a:cubicBezTo>
                <a:lnTo>
                  <a:pt x="2325918" y="14218465"/>
                </a:lnTo>
                <a:cubicBezTo>
                  <a:pt x="2324147" y="14228612"/>
                  <a:pt x="2327737" y="14239000"/>
                  <a:pt x="2338409" y="14242351"/>
                </a:cubicBezTo>
                <a:close/>
                <a:moveTo>
                  <a:pt x="2322329" y="14297973"/>
                </a:moveTo>
                <a:lnTo>
                  <a:pt x="2330656" y="14299457"/>
                </a:lnTo>
                <a:cubicBezTo>
                  <a:pt x="2340515" y="14301228"/>
                  <a:pt x="2350804" y="14291463"/>
                  <a:pt x="2351091" y="14281841"/>
                </a:cubicBezTo>
                <a:cubicBezTo>
                  <a:pt x="2351426" y="14270641"/>
                  <a:pt x="2344056" y="14263317"/>
                  <a:pt x="2333528" y="14261450"/>
                </a:cubicBezTo>
                <a:lnTo>
                  <a:pt x="2325200" y="14259966"/>
                </a:lnTo>
                <a:cubicBezTo>
                  <a:pt x="2315342" y="14258195"/>
                  <a:pt x="2305101" y="14267961"/>
                  <a:pt x="2304813" y="14277533"/>
                </a:cubicBezTo>
                <a:cubicBezTo>
                  <a:pt x="2304383" y="14288735"/>
                  <a:pt x="2311801" y="14296106"/>
                  <a:pt x="2322329" y="14297973"/>
                </a:cubicBezTo>
                <a:close/>
                <a:moveTo>
                  <a:pt x="2102617" y="14302377"/>
                </a:moveTo>
                <a:cubicBezTo>
                  <a:pt x="2098358" y="14326454"/>
                  <a:pt x="2136452" y="14327938"/>
                  <a:pt x="2140663" y="14304148"/>
                </a:cubicBezTo>
                <a:cubicBezTo>
                  <a:pt x="2144970" y="14280022"/>
                  <a:pt x="2106828" y="14278586"/>
                  <a:pt x="2102617" y="14302377"/>
                </a:cubicBezTo>
                <a:close/>
                <a:moveTo>
                  <a:pt x="2240206" y="14228660"/>
                </a:moveTo>
                <a:cubicBezTo>
                  <a:pt x="2244466" y="14204535"/>
                  <a:pt x="2206658" y="14199988"/>
                  <a:pt x="2202351" y="14224113"/>
                </a:cubicBezTo>
                <a:cubicBezTo>
                  <a:pt x="2198092" y="14248238"/>
                  <a:pt x="2235947" y="14252737"/>
                  <a:pt x="2240206" y="14228660"/>
                </a:cubicBezTo>
                <a:close/>
                <a:moveTo>
                  <a:pt x="2185122" y="14473648"/>
                </a:moveTo>
                <a:cubicBezTo>
                  <a:pt x="2186558" y="14470440"/>
                  <a:pt x="2187228" y="14467951"/>
                  <a:pt x="2187611" y="14464314"/>
                </a:cubicBezTo>
                <a:cubicBezTo>
                  <a:pt x="2188855" y="14478051"/>
                  <a:pt x="2208477" y="14489204"/>
                  <a:pt x="2221542" y="14476137"/>
                </a:cubicBezTo>
                <a:cubicBezTo>
                  <a:pt x="2222930" y="14474748"/>
                  <a:pt x="2223600" y="14473217"/>
                  <a:pt x="2224413" y="14471781"/>
                </a:cubicBezTo>
                <a:cubicBezTo>
                  <a:pt x="2233027" y="14483796"/>
                  <a:pt x="2254898" y="14484896"/>
                  <a:pt x="2258153" y="14466660"/>
                </a:cubicBezTo>
                <a:cubicBezTo>
                  <a:pt x="2262173" y="14444017"/>
                  <a:pt x="2230061" y="14434539"/>
                  <a:pt x="2222643" y="14453640"/>
                </a:cubicBezTo>
                <a:cubicBezTo>
                  <a:pt x="2215991" y="14445310"/>
                  <a:pt x="2202686" y="14441337"/>
                  <a:pt x="2192828" y="14451102"/>
                </a:cubicBezTo>
                <a:cubicBezTo>
                  <a:pt x="2191918" y="14452012"/>
                  <a:pt x="2191631" y="14452969"/>
                  <a:pt x="2190961" y="14453926"/>
                </a:cubicBezTo>
                <a:cubicBezTo>
                  <a:pt x="2192397" y="14448134"/>
                  <a:pt x="2191583" y="14442055"/>
                  <a:pt x="2186941" y="14437077"/>
                </a:cubicBezTo>
                <a:cubicBezTo>
                  <a:pt x="2183352" y="14433200"/>
                  <a:pt x="2177418" y="14430997"/>
                  <a:pt x="2171723" y="14431093"/>
                </a:cubicBezTo>
                <a:cubicBezTo>
                  <a:pt x="2170239" y="14429226"/>
                  <a:pt x="2168420" y="14427694"/>
                  <a:pt x="2166363" y="14426115"/>
                </a:cubicBezTo>
                <a:cubicBezTo>
                  <a:pt x="2165740" y="14425493"/>
                  <a:pt x="2165070" y="14424870"/>
                  <a:pt x="2164496" y="14424200"/>
                </a:cubicBezTo>
                <a:cubicBezTo>
                  <a:pt x="2162438" y="14421328"/>
                  <a:pt x="2159997" y="14418696"/>
                  <a:pt x="2157892" y="14415824"/>
                </a:cubicBezTo>
                <a:cubicBezTo>
                  <a:pt x="2151766" y="14407399"/>
                  <a:pt x="2141907" y="14408213"/>
                  <a:pt x="2134490" y="14413191"/>
                </a:cubicBezTo>
                <a:cubicBezTo>
                  <a:pt x="2127790" y="14407685"/>
                  <a:pt x="2118075" y="14406058"/>
                  <a:pt x="2110130" y="14414005"/>
                </a:cubicBezTo>
                <a:cubicBezTo>
                  <a:pt x="2109508" y="14414627"/>
                  <a:pt x="2109460" y="14415344"/>
                  <a:pt x="2108982" y="14416015"/>
                </a:cubicBezTo>
                <a:lnTo>
                  <a:pt x="2108982" y="14416015"/>
                </a:lnTo>
                <a:cubicBezTo>
                  <a:pt x="2109173" y="14416206"/>
                  <a:pt x="2109365" y="14416398"/>
                  <a:pt x="2109508" y="14416589"/>
                </a:cubicBezTo>
                <a:cubicBezTo>
                  <a:pt x="2113720" y="14421328"/>
                  <a:pt x="2118027" y="14425972"/>
                  <a:pt x="2122286" y="14430662"/>
                </a:cubicBezTo>
                <a:cubicBezTo>
                  <a:pt x="2125301" y="14434014"/>
                  <a:pt x="2128316" y="14437316"/>
                  <a:pt x="2131331" y="14440668"/>
                </a:cubicBezTo>
                <a:cubicBezTo>
                  <a:pt x="2144731" y="14455506"/>
                  <a:pt x="2158083" y="14470440"/>
                  <a:pt x="2171627" y="14485136"/>
                </a:cubicBezTo>
                <a:cubicBezTo>
                  <a:pt x="2172201" y="14485807"/>
                  <a:pt x="2172776" y="14486429"/>
                  <a:pt x="2173398" y="14487099"/>
                </a:cubicBezTo>
                <a:cubicBezTo>
                  <a:pt x="2173398" y="14487099"/>
                  <a:pt x="2173398" y="14487099"/>
                  <a:pt x="2173398" y="14487099"/>
                </a:cubicBezTo>
                <a:cubicBezTo>
                  <a:pt x="2178183" y="14483412"/>
                  <a:pt x="2182490" y="14479583"/>
                  <a:pt x="2185122" y="14473648"/>
                </a:cubicBezTo>
                <a:close/>
                <a:moveTo>
                  <a:pt x="2373775" y="14560480"/>
                </a:moveTo>
                <a:cubicBezTo>
                  <a:pt x="2377173" y="14558422"/>
                  <a:pt x="2379853" y="14555023"/>
                  <a:pt x="2380811" y="14549615"/>
                </a:cubicBezTo>
                <a:cubicBezTo>
                  <a:pt x="2385022" y="14525776"/>
                  <a:pt x="2348746" y="14514097"/>
                  <a:pt x="2344439" y="14538222"/>
                </a:cubicBezTo>
                <a:cubicBezTo>
                  <a:pt x="2342429" y="14549375"/>
                  <a:pt x="2349464" y="14557703"/>
                  <a:pt x="2357887" y="14561102"/>
                </a:cubicBezTo>
                <a:cubicBezTo>
                  <a:pt x="2356068" y="14562059"/>
                  <a:pt x="2354250" y="14562969"/>
                  <a:pt x="2352575" y="14564645"/>
                </a:cubicBezTo>
                <a:cubicBezTo>
                  <a:pt x="2335250" y="14581973"/>
                  <a:pt x="2363630" y="14607343"/>
                  <a:pt x="2381002" y="14590062"/>
                </a:cubicBezTo>
                <a:cubicBezTo>
                  <a:pt x="2391818" y="14579196"/>
                  <a:pt x="2384783" y="14565219"/>
                  <a:pt x="2373775" y="14560480"/>
                </a:cubicBezTo>
                <a:close/>
                <a:moveTo>
                  <a:pt x="2295625" y="14497773"/>
                </a:moveTo>
                <a:cubicBezTo>
                  <a:pt x="2299932" y="14473600"/>
                  <a:pt x="2262460" y="14466611"/>
                  <a:pt x="2258153" y="14490785"/>
                </a:cubicBezTo>
                <a:cubicBezTo>
                  <a:pt x="2253846" y="14514957"/>
                  <a:pt x="2291318" y="14521947"/>
                  <a:pt x="2295625" y="14497773"/>
                </a:cubicBezTo>
                <a:close/>
                <a:moveTo>
                  <a:pt x="2486431" y="14235458"/>
                </a:moveTo>
                <a:cubicBezTo>
                  <a:pt x="2493897" y="14227990"/>
                  <a:pt x="2494615" y="14216598"/>
                  <a:pt x="2487675" y="14208557"/>
                </a:cubicBezTo>
                <a:cubicBezTo>
                  <a:pt x="2487293" y="14208126"/>
                  <a:pt x="2487245" y="14208078"/>
                  <a:pt x="2487054" y="14207838"/>
                </a:cubicBezTo>
                <a:lnTo>
                  <a:pt x="2486862" y="14207503"/>
                </a:lnTo>
                <a:cubicBezTo>
                  <a:pt x="2486862" y="14207503"/>
                  <a:pt x="2486862" y="14207503"/>
                  <a:pt x="2486862" y="14207503"/>
                </a:cubicBezTo>
                <a:cubicBezTo>
                  <a:pt x="2486910" y="14206306"/>
                  <a:pt x="2487005" y="14205109"/>
                  <a:pt x="2487245" y="14203913"/>
                </a:cubicBezTo>
                <a:cubicBezTo>
                  <a:pt x="2488728" y="14193716"/>
                  <a:pt x="2478295" y="14184575"/>
                  <a:pt x="2468820" y="14184239"/>
                </a:cubicBezTo>
                <a:cubicBezTo>
                  <a:pt x="2457573" y="14183856"/>
                  <a:pt x="2450634" y="14192425"/>
                  <a:pt x="2449150" y="14202668"/>
                </a:cubicBezTo>
                <a:cubicBezTo>
                  <a:pt x="2447428" y="14214396"/>
                  <a:pt x="2451926" y="14225501"/>
                  <a:pt x="2459488" y="14234309"/>
                </a:cubicBezTo>
                <a:cubicBezTo>
                  <a:pt x="2466044" y="14241777"/>
                  <a:pt x="2479301" y="14242591"/>
                  <a:pt x="2486431" y="14235458"/>
                </a:cubicBezTo>
                <a:close/>
                <a:moveTo>
                  <a:pt x="2348890" y="14348664"/>
                </a:moveTo>
                <a:cubicBezTo>
                  <a:pt x="2338505" y="14348664"/>
                  <a:pt x="2329938" y="14357473"/>
                  <a:pt x="2329938" y="14367764"/>
                </a:cubicBezTo>
                <a:lnTo>
                  <a:pt x="2329938" y="14379731"/>
                </a:lnTo>
                <a:cubicBezTo>
                  <a:pt x="2329938" y="14384996"/>
                  <a:pt x="2332331" y="14389831"/>
                  <a:pt x="2335968" y="14393326"/>
                </a:cubicBezTo>
                <a:cubicBezTo>
                  <a:pt x="2333958" y="14394379"/>
                  <a:pt x="2331996" y="14395767"/>
                  <a:pt x="2330321" y="14397442"/>
                </a:cubicBezTo>
                <a:lnTo>
                  <a:pt x="2324339" y="14403426"/>
                </a:lnTo>
                <a:cubicBezTo>
                  <a:pt x="2317065" y="14410702"/>
                  <a:pt x="2319266" y="14424057"/>
                  <a:pt x="2326684" y="14430280"/>
                </a:cubicBezTo>
                <a:cubicBezTo>
                  <a:pt x="2335107" y="14437365"/>
                  <a:pt x="2346210" y="14435258"/>
                  <a:pt x="2353532" y="14427934"/>
                </a:cubicBezTo>
                <a:lnTo>
                  <a:pt x="2359514" y="14421950"/>
                </a:lnTo>
                <a:cubicBezTo>
                  <a:pt x="2366501" y="14414962"/>
                  <a:pt x="2364587" y="14402612"/>
                  <a:pt x="2357935" y="14396103"/>
                </a:cubicBezTo>
                <a:cubicBezTo>
                  <a:pt x="2359514" y="14395193"/>
                  <a:pt x="2361093" y="14394331"/>
                  <a:pt x="2362386" y="14393038"/>
                </a:cubicBezTo>
                <a:cubicBezTo>
                  <a:pt x="2362816" y="14401750"/>
                  <a:pt x="2369038" y="14409506"/>
                  <a:pt x="2377843" y="14411085"/>
                </a:cubicBezTo>
                <a:lnTo>
                  <a:pt x="2379758" y="14411419"/>
                </a:lnTo>
                <a:cubicBezTo>
                  <a:pt x="2373153" y="14428125"/>
                  <a:pt x="2395215" y="14447560"/>
                  <a:pt x="2410482" y="14432338"/>
                </a:cubicBezTo>
                <a:cubicBezTo>
                  <a:pt x="2420819" y="14421998"/>
                  <a:pt x="2415555" y="14408261"/>
                  <a:pt x="2406031" y="14402277"/>
                </a:cubicBezTo>
                <a:cubicBezTo>
                  <a:pt x="2406941" y="14400602"/>
                  <a:pt x="2407802" y="14398878"/>
                  <a:pt x="2408137" y="14396963"/>
                </a:cubicBezTo>
                <a:cubicBezTo>
                  <a:pt x="2409860" y="14386720"/>
                  <a:pt x="2402681" y="14376811"/>
                  <a:pt x="2392535" y="14374993"/>
                </a:cubicBezTo>
                <a:lnTo>
                  <a:pt x="2384208" y="14373508"/>
                </a:lnTo>
                <a:cubicBezTo>
                  <a:pt x="2378178" y="14372455"/>
                  <a:pt x="2372340" y="14374849"/>
                  <a:pt x="2368081" y="14378918"/>
                </a:cubicBezTo>
                <a:lnTo>
                  <a:pt x="2368081" y="14367621"/>
                </a:lnTo>
                <a:cubicBezTo>
                  <a:pt x="2368032" y="14357377"/>
                  <a:pt x="2359131" y="14348618"/>
                  <a:pt x="2348890" y="14348664"/>
                </a:cubicBezTo>
                <a:close/>
                <a:moveTo>
                  <a:pt x="3153464" y="15059741"/>
                </a:moveTo>
                <a:cubicBezTo>
                  <a:pt x="3147291" y="15083387"/>
                  <a:pt x="3183566" y="15095116"/>
                  <a:pt x="3189740" y="15071373"/>
                </a:cubicBezTo>
                <a:cubicBezTo>
                  <a:pt x="3195914" y="15047726"/>
                  <a:pt x="3159638" y="15035950"/>
                  <a:pt x="3153464" y="15059741"/>
                </a:cubicBezTo>
                <a:close/>
                <a:moveTo>
                  <a:pt x="2996206" y="15133697"/>
                </a:moveTo>
                <a:cubicBezTo>
                  <a:pt x="2998216" y="15135516"/>
                  <a:pt x="3000561" y="15136904"/>
                  <a:pt x="3003432" y="15137669"/>
                </a:cubicBezTo>
                <a:lnTo>
                  <a:pt x="3011616" y="15139775"/>
                </a:lnTo>
                <a:cubicBezTo>
                  <a:pt x="3021235" y="15142313"/>
                  <a:pt x="3032769" y="15137143"/>
                  <a:pt x="3035305" y="15126900"/>
                </a:cubicBezTo>
                <a:cubicBezTo>
                  <a:pt x="3037746" y="15117134"/>
                  <a:pt x="3032769" y="15105933"/>
                  <a:pt x="3022431" y="15103204"/>
                </a:cubicBezTo>
                <a:lnTo>
                  <a:pt x="3014248" y="15101051"/>
                </a:lnTo>
                <a:cubicBezTo>
                  <a:pt x="3007596" y="15099327"/>
                  <a:pt x="3000130" y="15101337"/>
                  <a:pt x="2995249" y="15106029"/>
                </a:cubicBezTo>
                <a:lnTo>
                  <a:pt x="2993478" y="15103013"/>
                </a:lnTo>
                <a:cubicBezTo>
                  <a:pt x="2988549" y="15094685"/>
                  <a:pt x="2979503" y="15089849"/>
                  <a:pt x="2970028" y="15093057"/>
                </a:cubicBezTo>
                <a:cubicBezTo>
                  <a:pt x="2971511" y="15088222"/>
                  <a:pt x="2971224" y="15082909"/>
                  <a:pt x="2968784" y="15078265"/>
                </a:cubicBezTo>
                <a:cubicBezTo>
                  <a:pt x="2963854" y="15068932"/>
                  <a:pt x="2951890" y="15065341"/>
                  <a:pt x="2942606" y="15070223"/>
                </a:cubicBezTo>
                <a:lnTo>
                  <a:pt x="2934948" y="15074197"/>
                </a:lnTo>
                <a:cubicBezTo>
                  <a:pt x="2925664" y="15079032"/>
                  <a:pt x="2922027" y="15091190"/>
                  <a:pt x="2926908" y="15100380"/>
                </a:cubicBezTo>
                <a:cubicBezTo>
                  <a:pt x="2931838" y="15109715"/>
                  <a:pt x="2943802" y="15113304"/>
                  <a:pt x="2953087" y="15108422"/>
                </a:cubicBezTo>
                <a:lnTo>
                  <a:pt x="2957968" y="15105885"/>
                </a:lnTo>
                <a:cubicBezTo>
                  <a:pt x="2956628" y="15110146"/>
                  <a:pt x="2956437" y="15114693"/>
                  <a:pt x="2958734" y="15118619"/>
                </a:cubicBezTo>
                <a:lnTo>
                  <a:pt x="2964764" y="15128958"/>
                </a:lnTo>
                <a:cubicBezTo>
                  <a:pt x="2965529" y="15130250"/>
                  <a:pt x="2966534" y="15131208"/>
                  <a:pt x="2967491" y="15132308"/>
                </a:cubicBezTo>
                <a:cubicBezTo>
                  <a:pt x="2967491" y="15132308"/>
                  <a:pt x="2967539" y="15132356"/>
                  <a:pt x="2967539" y="15132404"/>
                </a:cubicBezTo>
                <a:lnTo>
                  <a:pt x="2967539" y="15132404"/>
                </a:lnTo>
                <a:cubicBezTo>
                  <a:pt x="2972229" y="15135085"/>
                  <a:pt x="2977159" y="15137431"/>
                  <a:pt x="2981849" y="15140063"/>
                </a:cubicBezTo>
                <a:cubicBezTo>
                  <a:pt x="2981849" y="15140063"/>
                  <a:pt x="2981896" y="15140063"/>
                  <a:pt x="2981896" y="15140063"/>
                </a:cubicBezTo>
                <a:cubicBezTo>
                  <a:pt x="2984529" y="15140158"/>
                  <a:pt x="2987209" y="15139775"/>
                  <a:pt x="2989936" y="15138531"/>
                </a:cubicBezTo>
                <a:cubicBezTo>
                  <a:pt x="2992282" y="15137478"/>
                  <a:pt x="2994387" y="15135755"/>
                  <a:pt x="2996206" y="15133697"/>
                </a:cubicBezTo>
                <a:close/>
                <a:moveTo>
                  <a:pt x="3079429" y="15179410"/>
                </a:moveTo>
                <a:lnTo>
                  <a:pt x="3071246" y="15177257"/>
                </a:lnTo>
                <a:cubicBezTo>
                  <a:pt x="3066412" y="15176012"/>
                  <a:pt x="3061196" y="15177400"/>
                  <a:pt x="3056984" y="15180272"/>
                </a:cubicBezTo>
                <a:cubicBezTo>
                  <a:pt x="3056984" y="15180272"/>
                  <a:pt x="3056937" y="15180272"/>
                  <a:pt x="3056937" y="15180272"/>
                </a:cubicBezTo>
                <a:cubicBezTo>
                  <a:pt x="3057846" y="15180751"/>
                  <a:pt x="3058755" y="15181229"/>
                  <a:pt x="3059664" y="15181660"/>
                </a:cubicBezTo>
                <a:cubicBezTo>
                  <a:pt x="3070863" y="15187452"/>
                  <a:pt x="3081918" y="15193387"/>
                  <a:pt x="3093212" y="15199036"/>
                </a:cubicBezTo>
                <a:cubicBezTo>
                  <a:pt x="3093595" y="15199227"/>
                  <a:pt x="3093978" y="15199467"/>
                  <a:pt x="3094409" y="15199658"/>
                </a:cubicBezTo>
                <a:cubicBezTo>
                  <a:pt x="3094456" y="15199658"/>
                  <a:pt x="3094456" y="15199707"/>
                  <a:pt x="3094504" y="15199707"/>
                </a:cubicBezTo>
                <a:cubicBezTo>
                  <a:pt x="3094504" y="15199707"/>
                  <a:pt x="3094504" y="15199707"/>
                  <a:pt x="3094504" y="15199707"/>
                </a:cubicBezTo>
                <a:cubicBezTo>
                  <a:pt x="3094504" y="15199707"/>
                  <a:pt x="3094504" y="15199658"/>
                  <a:pt x="3094504" y="15199658"/>
                </a:cubicBezTo>
                <a:cubicBezTo>
                  <a:pt x="3094935" y="15189846"/>
                  <a:pt x="3089049" y="15181899"/>
                  <a:pt x="3079429" y="15179410"/>
                </a:cubicBezTo>
                <a:close/>
                <a:moveTo>
                  <a:pt x="2921357" y="14885215"/>
                </a:moveTo>
                <a:cubicBezTo>
                  <a:pt x="2915184" y="14909006"/>
                  <a:pt x="2952034" y="14918578"/>
                  <a:pt x="2958255" y="14894836"/>
                </a:cubicBezTo>
                <a:cubicBezTo>
                  <a:pt x="2964381" y="14871093"/>
                  <a:pt x="2927531" y="14861521"/>
                  <a:pt x="2921357" y="14885215"/>
                </a:cubicBezTo>
                <a:close/>
                <a:moveTo>
                  <a:pt x="2990272" y="15016181"/>
                </a:moveTo>
                <a:cubicBezTo>
                  <a:pt x="2988644" y="15015895"/>
                  <a:pt x="2987209" y="15016181"/>
                  <a:pt x="2985677" y="15016325"/>
                </a:cubicBezTo>
                <a:cubicBezTo>
                  <a:pt x="2983189" y="15014123"/>
                  <a:pt x="2980317" y="15012304"/>
                  <a:pt x="2976728" y="15011347"/>
                </a:cubicBezTo>
                <a:lnTo>
                  <a:pt x="2968544" y="15009192"/>
                </a:lnTo>
                <a:cubicBezTo>
                  <a:pt x="2958877" y="15006703"/>
                  <a:pt x="2947679" y="15014745"/>
                  <a:pt x="2946338" y="15024462"/>
                </a:cubicBezTo>
                <a:cubicBezTo>
                  <a:pt x="2944807" y="15035281"/>
                  <a:pt x="2951220" y="15043992"/>
                  <a:pt x="2961605" y="15046672"/>
                </a:cubicBezTo>
                <a:lnTo>
                  <a:pt x="2966439" y="15047917"/>
                </a:lnTo>
                <a:cubicBezTo>
                  <a:pt x="2968449" y="15054907"/>
                  <a:pt x="2974813" y="15060794"/>
                  <a:pt x="2981753" y="15061942"/>
                </a:cubicBezTo>
                <a:cubicBezTo>
                  <a:pt x="2992616" y="15063809"/>
                  <a:pt x="3001135" y="15056343"/>
                  <a:pt x="3003719" y="15046338"/>
                </a:cubicBezTo>
                <a:lnTo>
                  <a:pt x="3005873" y="15038153"/>
                </a:lnTo>
                <a:cubicBezTo>
                  <a:pt x="3008457" y="15028196"/>
                  <a:pt x="2999795" y="15017761"/>
                  <a:pt x="2990272" y="15016181"/>
                </a:cubicBezTo>
                <a:close/>
                <a:moveTo>
                  <a:pt x="3229414" y="14863436"/>
                </a:moveTo>
                <a:cubicBezTo>
                  <a:pt x="3237789" y="14857595"/>
                  <a:pt x="3241187" y="14846108"/>
                  <a:pt x="3235396" y="14837156"/>
                </a:cubicBezTo>
                <a:cubicBezTo>
                  <a:pt x="3235157" y="14836868"/>
                  <a:pt x="3234965" y="14836534"/>
                  <a:pt x="3234774" y="14836199"/>
                </a:cubicBezTo>
                <a:cubicBezTo>
                  <a:pt x="3235109" y="14830741"/>
                  <a:pt x="3233434" y="14825237"/>
                  <a:pt x="3228791" y="14821743"/>
                </a:cubicBezTo>
                <a:cubicBezTo>
                  <a:pt x="3222761" y="14817290"/>
                  <a:pt x="3216779" y="14813653"/>
                  <a:pt x="3208883" y="14815137"/>
                </a:cubicBezTo>
                <a:cubicBezTo>
                  <a:pt x="3198115" y="14817147"/>
                  <a:pt x="3191415" y="14827247"/>
                  <a:pt x="3193282" y="14837921"/>
                </a:cubicBezTo>
                <a:cubicBezTo>
                  <a:pt x="3194574" y="14845246"/>
                  <a:pt x="3199216" y="14851421"/>
                  <a:pt x="3203188" y="14857499"/>
                </a:cubicBezTo>
                <a:cubicBezTo>
                  <a:pt x="3208548" y="14865829"/>
                  <a:pt x="3220895" y="14869371"/>
                  <a:pt x="3229414" y="14863436"/>
                </a:cubicBezTo>
                <a:close/>
                <a:moveTo>
                  <a:pt x="2888192" y="15076974"/>
                </a:moveTo>
                <a:cubicBezTo>
                  <a:pt x="2884268" y="15076016"/>
                  <a:pt x="2880487" y="15076782"/>
                  <a:pt x="2876994" y="15078170"/>
                </a:cubicBezTo>
                <a:cubicBezTo>
                  <a:pt x="2876994" y="15078170"/>
                  <a:pt x="2876946" y="15078170"/>
                  <a:pt x="2876946" y="15078170"/>
                </a:cubicBezTo>
                <a:cubicBezTo>
                  <a:pt x="2883215" y="15082047"/>
                  <a:pt x="2889532" y="15085781"/>
                  <a:pt x="2895849" y="15089563"/>
                </a:cubicBezTo>
                <a:cubicBezTo>
                  <a:pt x="2898099" y="15090903"/>
                  <a:pt x="2900300" y="15092244"/>
                  <a:pt x="2902549" y="15093583"/>
                </a:cubicBezTo>
                <a:cubicBezTo>
                  <a:pt x="2902549" y="15093583"/>
                  <a:pt x="2902549" y="15093583"/>
                  <a:pt x="2902549" y="15093583"/>
                </a:cubicBezTo>
                <a:cubicBezTo>
                  <a:pt x="2902549" y="15093583"/>
                  <a:pt x="2902549" y="15093535"/>
                  <a:pt x="2902502" y="15093535"/>
                </a:cubicBezTo>
                <a:cubicBezTo>
                  <a:pt x="2901592" y="15085829"/>
                  <a:pt x="2895945" y="15078841"/>
                  <a:pt x="2888192" y="15076974"/>
                </a:cubicBezTo>
                <a:close/>
                <a:moveTo>
                  <a:pt x="3133699" y="15122544"/>
                </a:moveTo>
                <a:cubicBezTo>
                  <a:pt x="3129057" y="15113544"/>
                  <a:pt x="3116327" y="15109380"/>
                  <a:pt x="3107474" y="15114645"/>
                </a:cubicBezTo>
                <a:cubicBezTo>
                  <a:pt x="3098333" y="15120103"/>
                  <a:pt x="3094600" y="15131255"/>
                  <a:pt x="3099577" y="15140877"/>
                </a:cubicBezTo>
                <a:lnTo>
                  <a:pt x="3103549" y="15148536"/>
                </a:lnTo>
                <a:cubicBezTo>
                  <a:pt x="3108192" y="15157535"/>
                  <a:pt x="3120921" y="15161747"/>
                  <a:pt x="3129775" y="15156433"/>
                </a:cubicBezTo>
                <a:cubicBezTo>
                  <a:pt x="3138916" y="15150977"/>
                  <a:pt x="3142649" y="15139824"/>
                  <a:pt x="3137671" y="15130203"/>
                </a:cubicBezTo>
                <a:lnTo>
                  <a:pt x="3133699" y="15122544"/>
                </a:lnTo>
                <a:close/>
                <a:moveTo>
                  <a:pt x="3171889" y="15236085"/>
                </a:moveTo>
                <a:cubicBezTo>
                  <a:pt x="3171889" y="15236085"/>
                  <a:pt x="3171889" y="15236038"/>
                  <a:pt x="3171889" y="15236038"/>
                </a:cubicBezTo>
                <a:cubicBezTo>
                  <a:pt x="3171506" y="15233261"/>
                  <a:pt x="3170693" y="15230581"/>
                  <a:pt x="3169114" y="15228428"/>
                </a:cubicBezTo>
                <a:cubicBezTo>
                  <a:pt x="3166434" y="15224694"/>
                  <a:pt x="3163036" y="15222587"/>
                  <a:pt x="3159446" y="15221343"/>
                </a:cubicBezTo>
                <a:lnTo>
                  <a:pt x="3159638" y="15220672"/>
                </a:lnTo>
                <a:cubicBezTo>
                  <a:pt x="3162126" y="15211051"/>
                  <a:pt x="3157006" y="15199515"/>
                  <a:pt x="3146812" y="15196978"/>
                </a:cubicBezTo>
                <a:cubicBezTo>
                  <a:pt x="3137097" y="15194537"/>
                  <a:pt x="3125803" y="15199467"/>
                  <a:pt x="3123123" y="15209807"/>
                </a:cubicBezTo>
                <a:lnTo>
                  <a:pt x="3122357" y="15212774"/>
                </a:lnTo>
                <a:lnTo>
                  <a:pt x="3122357" y="15212822"/>
                </a:lnTo>
                <a:cubicBezTo>
                  <a:pt x="3138724" y="15220720"/>
                  <a:pt x="3155283" y="15228474"/>
                  <a:pt x="3171889" y="15236085"/>
                </a:cubicBezTo>
                <a:close/>
                <a:moveTo>
                  <a:pt x="3285024" y="15105359"/>
                </a:moveTo>
                <a:cubicBezTo>
                  <a:pt x="3296509" y="15127474"/>
                  <a:pt x="3328143" y="15105024"/>
                  <a:pt x="3316801" y="15083195"/>
                </a:cubicBezTo>
                <a:cubicBezTo>
                  <a:pt x="3305315" y="15061082"/>
                  <a:pt x="3273682" y="15083531"/>
                  <a:pt x="3285024" y="15105359"/>
                </a:cubicBezTo>
                <a:close/>
                <a:moveTo>
                  <a:pt x="3297706" y="15118762"/>
                </a:moveTo>
                <a:cubicBezTo>
                  <a:pt x="3297419" y="15118905"/>
                  <a:pt x="3297275" y="15118953"/>
                  <a:pt x="3297036" y="15119050"/>
                </a:cubicBezTo>
                <a:cubicBezTo>
                  <a:pt x="3296940" y="15119050"/>
                  <a:pt x="3296892" y="15119096"/>
                  <a:pt x="3296797" y="15119096"/>
                </a:cubicBezTo>
                <a:cubicBezTo>
                  <a:pt x="3296653" y="15119096"/>
                  <a:pt x="3296701" y="15119096"/>
                  <a:pt x="3296557" y="15119050"/>
                </a:cubicBezTo>
                <a:cubicBezTo>
                  <a:pt x="3295361" y="15118667"/>
                  <a:pt x="3294165" y="15118188"/>
                  <a:pt x="3293016" y="15117660"/>
                </a:cubicBezTo>
                <a:cubicBezTo>
                  <a:pt x="3283397" y="15113544"/>
                  <a:pt x="3271624" y="15121491"/>
                  <a:pt x="3268896" y="15130634"/>
                </a:cubicBezTo>
                <a:cubicBezTo>
                  <a:pt x="3265594" y="15141594"/>
                  <a:pt x="3272246" y="15150594"/>
                  <a:pt x="3281865" y="15154759"/>
                </a:cubicBezTo>
                <a:cubicBezTo>
                  <a:pt x="3292920" y="15159545"/>
                  <a:pt x="3305028" y="15158205"/>
                  <a:pt x="3315652" y="15153083"/>
                </a:cubicBezTo>
                <a:cubicBezTo>
                  <a:pt x="3324793" y="15148679"/>
                  <a:pt x="3329004" y="15135755"/>
                  <a:pt x="3323884" y="15126947"/>
                </a:cubicBezTo>
                <a:cubicBezTo>
                  <a:pt x="3318428" y="15117614"/>
                  <a:pt x="3307469" y="15114071"/>
                  <a:pt x="3297706" y="15118762"/>
                </a:cubicBezTo>
                <a:close/>
                <a:moveTo>
                  <a:pt x="3125372" y="15031833"/>
                </a:moveTo>
                <a:cubicBezTo>
                  <a:pt x="3113935" y="15009815"/>
                  <a:pt x="3078233" y="15024845"/>
                  <a:pt x="3089719" y="15047008"/>
                </a:cubicBezTo>
                <a:cubicBezTo>
                  <a:pt x="3101109" y="15069027"/>
                  <a:pt x="3136858" y="15053949"/>
                  <a:pt x="3125372" y="15031833"/>
                </a:cubicBezTo>
                <a:close/>
                <a:moveTo>
                  <a:pt x="3264062" y="15199658"/>
                </a:moveTo>
                <a:cubicBezTo>
                  <a:pt x="3263823" y="15199084"/>
                  <a:pt x="3263919" y="15198510"/>
                  <a:pt x="3263632" y="15197935"/>
                </a:cubicBezTo>
                <a:cubicBezTo>
                  <a:pt x="3262100" y="15194968"/>
                  <a:pt x="3259755" y="15192479"/>
                  <a:pt x="3257075" y="15190563"/>
                </a:cubicBezTo>
                <a:cubicBezTo>
                  <a:pt x="3260999" y="15185537"/>
                  <a:pt x="3262579" y="15179076"/>
                  <a:pt x="3259899" y="15172278"/>
                </a:cubicBezTo>
                <a:cubicBezTo>
                  <a:pt x="3256453" y="15163327"/>
                  <a:pt x="3244154" y="15156338"/>
                  <a:pt x="3234822" y="15161220"/>
                </a:cubicBezTo>
                <a:lnTo>
                  <a:pt x="3227164" y="15165194"/>
                </a:lnTo>
                <a:cubicBezTo>
                  <a:pt x="3217880" y="15170029"/>
                  <a:pt x="3212041" y="15179745"/>
                  <a:pt x="3216109" y="15190276"/>
                </a:cubicBezTo>
                <a:cubicBezTo>
                  <a:pt x="3216253" y="15190612"/>
                  <a:pt x="3216492" y="15190946"/>
                  <a:pt x="3216636" y="15191329"/>
                </a:cubicBezTo>
                <a:cubicBezTo>
                  <a:pt x="3213717" y="15193532"/>
                  <a:pt x="3211515" y="15196643"/>
                  <a:pt x="3209984" y="15200041"/>
                </a:cubicBezTo>
                <a:cubicBezTo>
                  <a:pt x="3204385" y="15195876"/>
                  <a:pt x="3196871" y="15194297"/>
                  <a:pt x="3190362" y="15197791"/>
                </a:cubicBezTo>
                <a:cubicBezTo>
                  <a:pt x="3181365" y="15202627"/>
                  <a:pt x="3176244" y="15213971"/>
                  <a:pt x="3181222" y="15223640"/>
                </a:cubicBezTo>
                <a:lnTo>
                  <a:pt x="3185194" y="15231300"/>
                </a:lnTo>
                <a:cubicBezTo>
                  <a:pt x="3189836" y="15240298"/>
                  <a:pt x="3201609" y="15245468"/>
                  <a:pt x="3211037" y="15240394"/>
                </a:cubicBezTo>
                <a:cubicBezTo>
                  <a:pt x="3216779" y="15237330"/>
                  <a:pt x="3220608" y="15231491"/>
                  <a:pt x="3221565" y="15225268"/>
                </a:cubicBezTo>
                <a:cubicBezTo>
                  <a:pt x="3223623" y="15225699"/>
                  <a:pt x="3225633" y="15226369"/>
                  <a:pt x="3227739" y="15226033"/>
                </a:cubicBezTo>
                <a:cubicBezTo>
                  <a:pt x="3233242" y="15229815"/>
                  <a:pt x="3240277" y="15231060"/>
                  <a:pt x="3246642" y="15227757"/>
                </a:cubicBezTo>
                <a:lnTo>
                  <a:pt x="3250710" y="15225651"/>
                </a:lnTo>
                <a:cubicBezTo>
                  <a:pt x="3250997" y="15226464"/>
                  <a:pt x="3250950" y="15227230"/>
                  <a:pt x="3251380" y="15227997"/>
                </a:cubicBezTo>
                <a:cubicBezTo>
                  <a:pt x="3262866" y="15250110"/>
                  <a:pt x="3296222" y="15230341"/>
                  <a:pt x="3284737" y="15208226"/>
                </a:cubicBezTo>
                <a:cubicBezTo>
                  <a:pt x="3280047" y="15198988"/>
                  <a:pt x="3271576" y="15197266"/>
                  <a:pt x="3264062" y="15199658"/>
                </a:cubicBezTo>
                <a:close/>
                <a:moveTo>
                  <a:pt x="2851725" y="15058784"/>
                </a:moveTo>
                <a:cubicBezTo>
                  <a:pt x="2849332" y="15054140"/>
                  <a:pt x="2845934" y="15051842"/>
                  <a:pt x="2842345" y="15050694"/>
                </a:cubicBezTo>
                <a:cubicBezTo>
                  <a:pt x="2844355" y="15048731"/>
                  <a:pt x="2846030" y="15046434"/>
                  <a:pt x="2846987" y="15043514"/>
                </a:cubicBezTo>
                <a:cubicBezTo>
                  <a:pt x="2847753" y="15041216"/>
                  <a:pt x="2847992" y="15038775"/>
                  <a:pt x="2847801" y="15036334"/>
                </a:cubicBezTo>
                <a:lnTo>
                  <a:pt x="2854644" y="15038487"/>
                </a:lnTo>
                <a:cubicBezTo>
                  <a:pt x="2864359" y="15041551"/>
                  <a:pt x="2875893" y="15032361"/>
                  <a:pt x="2877185" y="15022883"/>
                </a:cubicBezTo>
                <a:cubicBezTo>
                  <a:pt x="2878333" y="15014602"/>
                  <a:pt x="2875031" y="15008284"/>
                  <a:pt x="2869241" y="15004166"/>
                </a:cubicBezTo>
                <a:cubicBezTo>
                  <a:pt x="2870581" y="15004119"/>
                  <a:pt x="2871729" y="15004884"/>
                  <a:pt x="2873117" y="15004550"/>
                </a:cubicBezTo>
                <a:cubicBezTo>
                  <a:pt x="2880296" y="15004166"/>
                  <a:pt x="2887139" y="15000049"/>
                  <a:pt x="2889532" y="14990954"/>
                </a:cubicBezTo>
                <a:cubicBezTo>
                  <a:pt x="2891973" y="14981573"/>
                  <a:pt x="2887618" y="14974536"/>
                  <a:pt x="2881157" y="14970754"/>
                </a:cubicBezTo>
                <a:lnTo>
                  <a:pt x="2880870" y="14970228"/>
                </a:lnTo>
                <a:cubicBezTo>
                  <a:pt x="2890106" y="14966973"/>
                  <a:pt x="2896519" y="14958213"/>
                  <a:pt x="2890729" y="14947060"/>
                </a:cubicBezTo>
                <a:cubicBezTo>
                  <a:pt x="2879626" y="14925663"/>
                  <a:pt x="2844498" y="14937822"/>
                  <a:pt x="2854022" y="14959171"/>
                </a:cubicBezTo>
                <a:cubicBezTo>
                  <a:pt x="2845647" y="14963335"/>
                  <a:pt x="2839952" y="14975350"/>
                  <a:pt x="2845073" y="14984110"/>
                </a:cubicBezTo>
                <a:lnTo>
                  <a:pt x="2851103" y="14994450"/>
                </a:lnTo>
                <a:cubicBezTo>
                  <a:pt x="2852108" y="14996172"/>
                  <a:pt x="2853878" y="14996938"/>
                  <a:pt x="2855171" y="14998327"/>
                </a:cubicBezTo>
                <a:cubicBezTo>
                  <a:pt x="2853448" y="14997799"/>
                  <a:pt x="2851677" y="14997225"/>
                  <a:pt x="2849954" y="14996699"/>
                </a:cubicBezTo>
                <a:cubicBezTo>
                  <a:pt x="2840287" y="14993635"/>
                  <a:pt x="2828706" y="15002778"/>
                  <a:pt x="2827414" y="15012256"/>
                </a:cubicBezTo>
                <a:cubicBezTo>
                  <a:pt x="2827174" y="15014171"/>
                  <a:pt x="2827414" y="15015798"/>
                  <a:pt x="2827605" y="15017474"/>
                </a:cubicBezTo>
                <a:lnTo>
                  <a:pt x="2818512" y="15015128"/>
                </a:lnTo>
                <a:cubicBezTo>
                  <a:pt x="2809132" y="15012687"/>
                  <a:pt x="2799273" y="15016612"/>
                  <a:pt x="2795301" y="15025612"/>
                </a:cubicBezTo>
                <a:cubicBezTo>
                  <a:pt x="2795301" y="15025612"/>
                  <a:pt x="2795301" y="15025612"/>
                  <a:pt x="2795301" y="15025659"/>
                </a:cubicBezTo>
                <a:cubicBezTo>
                  <a:pt x="2797263" y="15026951"/>
                  <a:pt x="2799273" y="15028244"/>
                  <a:pt x="2801236" y="15029584"/>
                </a:cubicBezTo>
                <a:cubicBezTo>
                  <a:pt x="2817651" y="15040451"/>
                  <a:pt x="2833826" y="15051556"/>
                  <a:pt x="2850433" y="15062135"/>
                </a:cubicBezTo>
                <a:cubicBezTo>
                  <a:pt x="2851007" y="15062518"/>
                  <a:pt x="2851581" y="15062900"/>
                  <a:pt x="2852156" y="15063235"/>
                </a:cubicBezTo>
                <a:cubicBezTo>
                  <a:pt x="2852443" y="15063426"/>
                  <a:pt x="2852730" y="15063618"/>
                  <a:pt x="2853065" y="15063809"/>
                </a:cubicBezTo>
                <a:lnTo>
                  <a:pt x="2853208" y="15063905"/>
                </a:lnTo>
                <a:cubicBezTo>
                  <a:pt x="2853208" y="15063905"/>
                  <a:pt x="2853208" y="15063905"/>
                  <a:pt x="2853208" y="15063905"/>
                </a:cubicBezTo>
                <a:cubicBezTo>
                  <a:pt x="2853208" y="15063905"/>
                  <a:pt x="2853208" y="15063857"/>
                  <a:pt x="2853208" y="15063857"/>
                </a:cubicBezTo>
                <a:cubicBezTo>
                  <a:pt x="2852826" y="15062182"/>
                  <a:pt x="2852634" y="15060506"/>
                  <a:pt x="2851725" y="15058784"/>
                </a:cubicBezTo>
                <a:close/>
                <a:moveTo>
                  <a:pt x="3311106" y="15278976"/>
                </a:moveTo>
                <a:cubicBezTo>
                  <a:pt x="3301056" y="15267678"/>
                  <a:pt x="3286364" y="15272513"/>
                  <a:pt x="3279951" y="15282182"/>
                </a:cubicBezTo>
                <a:lnTo>
                  <a:pt x="3279951" y="15282182"/>
                </a:lnTo>
                <a:cubicBezTo>
                  <a:pt x="3291532" y="15286873"/>
                  <a:pt x="3303114" y="15291708"/>
                  <a:pt x="3314791" y="15296256"/>
                </a:cubicBezTo>
                <a:cubicBezTo>
                  <a:pt x="3314791" y="15296256"/>
                  <a:pt x="3314791" y="15296256"/>
                  <a:pt x="3314791" y="15296256"/>
                </a:cubicBezTo>
                <a:cubicBezTo>
                  <a:pt x="3316610" y="15290798"/>
                  <a:pt x="3316179" y="15284672"/>
                  <a:pt x="3311106" y="15278976"/>
                </a:cubicBezTo>
                <a:close/>
                <a:moveTo>
                  <a:pt x="3397680" y="15150834"/>
                </a:moveTo>
                <a:lnTo>
                  <a:pt x="3386050" y="15147147"/>
                </a:lnTo>
                <a:cubicBezTo>
                  <a:pt x="3376096" y="15143988"/>
                  <a:pt x="3364897" y="15149924"/>
                  <a:pt x="3361787" y="15159881"/>
                </a:cubicBezTo>
                <a:cubicBezTo>
                  <a:pt x="3358628" y="15169932"/>
                  <a:pt x="3364515" y="15180943"/>
                  <a:pt x="3374517" y="15184149"/>
                </a:cubicBezTo>
                <a:lnTo>
                  <a:pt x="3386146" y="15187835"/>
                </a:lnTo>
                <a:cubicBezTo>
                  <a:pt x="3396100" y="15190994"/>
                  <a:pt x="3407299" y="15185059"/>
                  <a:pt x="3410410" y="15175102"/>
                </a:cubicBezTo>
                <a:cubicBezTo>
                  <a:pt x="3413520" y="15165050"/>
                  <a:pt x="3407682" y="15153992"/>
                  <a:pt x="3397680" y="15150834"/>
                </a:cubicBezTo>
                <a:close/>
                <a:moveTo>
                  <a:pt x="3317614" y="14896511"/>
                </a:moveTo>
                <a:cubicBezTo>
                  <a:pt x="3309861" y="14894693"/>
                  <a:pt x="3302539" y="14896463"/>
                  <a:pt x="3295744" y="14900485"/>
                </a:cubicBezTo>
                <a:cubicBezTo>
                  <a:pt x="3287034" y="14905655"/>
                  <a:pt x="3283636" y="14918627"/>
                  <a:pt x="3289475" y="14927196"/>
                </a:cubicBezTo>
                <a:cubicBezTo>
                  <a:pt x="3293542" y="14933131"/>
                  <a:pt x="3300003" y="14936337"/>
                  <a:pt x="3306655" y="14936194"/>
                </a:cubicBezTo>
                <a:cubicBezTo>
                  <a:pt x="3311154" y="14939640"/>
                  <a:pt x="3316849" y="14941173"/>
                  <a:pt x="3323166" y="14939209"/>
                </a:cubicBezTo>
                <a:cubicBezTo>
                  <a:pt x="3332211" y="14936482"/>
                  <a:pt x="3340394" y="14924658"/>
                  <a:pt x="3336087" y="14915036"/>
                </a:cubicBezTo>
                <a:cubicBezTo>
                  <a:pt x="3332354" y="14906660"/>
                  <a:pt x="3327282" y="14898809"/>
                  <a:pt x="3317614" y="14896511"/>
                </a:cubicBezTo>
                <a:close/>
                <a:moveTo>
                  <a:pt x="3234534" y="14997753"/>
                </a:moveTo>
                <a:cubicBezTo>
                  <a:pt x="3231807" y="15008427"/>
                  <a:pt x="3238554" y="15018144"/>
                  <a:pt x="3248557" y="15021302"/>
                </a:cubicBezTo>
                <a:cubicBezTo>
                  <a:pt x="3252433" y="15022500"/>
                  <a:pt x="3256309" y="15023745"/>
                  <a:pt x="3260186" y="15024990"/>
                </a:cubicBezTo>
                <a:cubicBezTo>
                  <a:pt x="3270140" y="15028148"/>
                  <a:pt x="3281243" y="15020728"/>
                  <a:pt x="3283732" y="15011011"/>
                </a:cubicBezTo>
                <a:cubicBezTo>
                  <a:pt x="3286459" y="15000337"/>
                  <a:pt x="3279712" y="14990620"/>
                  <a:pt x="3269709" y="14987460"/>
                </a:cubicBezTo>
                <a:lnTo>
                  <a:pt x="3258080" y="14983774"/>
                </a:lnTo>
                <a:cubicBezTo>
                  <a:pt x="3248126" y="14980616"/>
                  <a:pt x="3237023" y="14988035"/>
                  <a:pt x="3234534" y="14997753"/>
                </a:cubicBezTo>
                <a:close/>
                <a:moveTo>
                  <a:pt x="3197158" y="15121394"/>
                </a:moveTo>
                <a:cubicBezTo>
                  <a:pt x="3206442" y="15116560"/>
                  <a:pt x="3211515" y="15105885"/>
                  <a:pt x="3207112" y="15095833"/>
                </a:cubicBezTo>
                <a:cubicBezTo>
                  <a:pt x="3203140" y="15086738"/>
                  <a:pt x="3190889" y="15081042"/>
                  <a:pt x="3181604" y="15085876"/>
                </a:cubicBezTo>
                <a:lnTo>
                  <a:pt x="3173947" y="15089849"/>
                </a:lnTo>
                <a:cubicBezTo>
                  <a:pt x="3171554" y="15091094"/>
                  <a:pt x="3169449" y="15092770"/>
                  <a:pt x="3167726" y="15094685"/>
                </a:cubicBezTo>
                <a:cubicBezTo>
                  <a:pt x="3166242" y="15090377"/>
                  <a:pt x="3164472" y="15086116"/>
                  <a:pt x="3161744" y="15082382"/>
                </a:cubicBezTo>
                <a:cubicBezTo>
                  <a:pt x="3155857" y="15074340"/>
                  <a:pt x="3142697" y="15072473"/>
                  <a:pt x="3134991" y="15079032"/>
                </a:cubicBezTo>
                <a:cubicBezTo>
                  <a:pt x="3126951" y="15085876"/>
                  <a:pt x="3125324" y="15097126"/>
                  <a:pt x="3131641" y="15105790"/>
                </a:cubicBezTo>
                <a:cubicBezTo>
                  <a:pt x="3131977" y="15106269"/>
                  <a:pt x="3132024" y="15106316"/>
                  <a:pt x="3132168" y="15106555"/>
                </a:cubicBezTo>
                <a:cubicBezTo>
                  <a:pt x="3132216" y="15106747"/>
                  <a:pt x="3132264" y="15106747"/>
                  <a:pt x="3132311" y="15106891"/>
                </a:cubicBezTo>
                <a:cubicBezTo>
                  <a:pt x="3132311" y="15106891"/>
                  <a:pt x="3132311" y="15106891"/>
                  <a:pt x="3132311" y="15106891"/>
                </a:cubicBezTo>
                <a:cubicBezTo>
                  <a:pt x="3132168" y="15108088"/>
                  <a:pt x="3131977" y="15109284"/>
                  <a:pt x="3131641" y="15110432"/>
                </a:cubicBezTo>
                <a:cubicBezTo>
                  <a:pt x="3129344" y="15120437"/>
                  <a:pt x="3139011" y="15130441"/>
                  <a:pt x="3148440" y="15131494"/>
                </a:cubicBezTo>
                <a:cubicBezTo>
                  <a:pt x="3157436" y="15132499"/>
                  <a:pt x="3163945" y="15127426"/>
                  <a:pt x="3167391" y="15120198"/>
                </a:cubicBezTo>
                <a:cubicBezTo>
                  <a:pt x="3172846" y="15126181"/>
                  <a:pt x="3181987" y="15129244"/>
                  <a:pt x="3189501" y="15125319"/>
                </a:cubicBezTo>
                <a:lnTo>
                  <a:pt x="3197158" y="15121394"/>
                </a:lnTo>
                <a:close/>
                <a:moveTo>
                  <a:pt x="3138485" y="14928104"/>
                </a:moveTo>
                <a:cubicBezTo>
                  <a:pt x="3140447" y="14929254"/>
                  <a:pt x="3142649" y="14929492"/>
                  <a:pt x="3144802" y="14929971"/>
                </a:cubicBezTo>
                <a:cubicBezTo>
                  <a:pt x="3146477" y="14937439"/>
                  <a:pt x="3150258" y="14944284"/>
                  <a:pt x="3156623" y="14949645"/>
                </a:cubicBezTo>
                <a:cubicBezTo>
                  <a:pt x="3157628" y="14950459"/>
                  <a:pt x="3158824" y="14950985"/>
                  <a:pt x="3159925" y="14951655"/>
                </a:cubicBezTo>
                <a:cubicBezTo>
                  <a:pt x="3158106" y="14953617"/>
                  <a:pt x="3156336" y="14955581"/>
                  <a:pt x="3154661" y="14957687"/>
                </a:cubicBezTo>
                <a:cubicBezTo>
                  <a:pt x="3152460" y="14960511"/>
                  <a:pt x="3151215" y="14964102"/>
                  <a:pt x="3150737" y="14967787"/>
                </a:cubicBezTo>
                <a:cubicBezTo>
                  <a:pt x="3148822" y="14969509"/>
                  <a:pt x="3147195" y="14971473"/>
                  <a:pt x="3146477" y="14973722"/>
                </a:cubicBezTo>
                <a:cubicBezTo>
                  <a:pt x="3144037" y="14981333"/>
                  <a:pt x="3142266" y="14988227"/>
                  <a:pt x="3144180" y="14996172"/>
                </a:cubicBezTo>
                <a:cubicBezTo>
                  <a:pt x="3145041" y="14999715"/>
                  <a:pt x="3145999" y="15002156"/>
                  <a:pt x="3148057" y="15005410"/>
                </a:cubicBezTo>
                <a:cubicBezTo>
                  <a:pt x="3150593" y="15009432"/>
                  <a:pt x="3149061" y="15011873"/>
                  <a:pt x="3149492" y="15004502"/>
                </a:cubicBezTo>
                <a:cubicBezTo>
                  <a:pt x="3148870" y="15014936"/>
                  <a:pt x="3154278" y="15024990"/>
                  <a:pt x="3165381" y="15026808"/>
                </a:cubicBezTo>
                <a:cubicBezTo>
                  <a:pt x="3170693" y="15027717"/>
                  <a:pt x="3176866" y="15025803"/>
                  <a:pt x="3181365" y="15022164"/>
                </a:cubicBezTo>
                <a:cubicBezTo>
                  <a:pt x="3183710" y="15022738"/>
                  <a:pt x="3186103" y="15022883"/>
                  <a:pt x="3188783" y="15022883"/>
                </a:cubicBezTo>
                <a:cubicBezTo>
                  <a:pt x="3189692" y="15022978"/>
                  <a:pt x="3190602" y="15023123"/>
                  <a:pt x="3191463" y="15023266"/>
                </a:cubicBezTo>
                <a:cubicBezTo>
                  <a:pt x="3194909" y="15024271"/>
                  <a:pt x="3198498" y="15024941"/>
                  <a:pt x="3201992" y="15025946"/>
                </a:cubicBezTo>
                <a:cubicBezTo>
                  <a:pt x="3214817" y="15029728"/>
                  <a:pt x="3223671" y="15018000"/>
                  <a:pt x="3223910" y="15006608"/>
                </a:cubicBezTo>
                <a:cubicBezTo>
                  <a:pt x="3224484" y="15001582"/>
                  <a:pt x="3222953" y="14996412"/>
                  <a:pt x="3218694" y="14992295"/>
                </a:cubicBezTo>
                <a:cubicBezTo>
                  <a:pt x="3218407" y="14991864"/>
                  <a:pt x="3218119" y="14991481"/>
                  <a:pt x="3217832" y="14991051"/>
                </a:cubicBezTo>
                <a:cubicBezTo>
                  <a:pt x="3234008" y="14990525"/>
                  <a:pt x="3246738" y="14968887"/>
                  <a:pt x="3230323" y="14957208"/>
                </a:cubicBezTo>
                <a:cubicBezTo>
                  <a:pt x="3219459" y="14949501"/>
                  <a:pt x="3208404" y="14938827"/>
                  <a:pt x="3194669" y="14936768"/>
                </a:cubicBezTo>
                <a:cubicBezTo>
                  <a:pt x="3192851" y="14936482"/>
                  <a:pt x="3191080" y="14936434"/>
                  <a:pt x="3189357" y="14936482"/>
                </a:cubicBezTo>
                <a:lnTo>
                  <a:pt x="3189166" y="14936434"/>
                </a:lnTo>
                <a:cubicBezTo>
                  <a:pt x="3189453" y="14931455"/>
                  <a:pt x="3187969" y="14926525"/>
                  <a:pt x="3183949" y="14923174"/>
                </a:cubicBezTo>
                <a:cubicBezTo>
                  <a:pt x="3183040" y="14922409"/>
                  <a:pt x="3182274" y="14921595"/>
                  <a:pt x="3181461" y="14920781"/>
                </a:cubicBezTo>
                <a:cubicBezTo>
                  <a:pt x="3181461" y="14920685"/>
                  <a:pt x="3181461" y="14920685"/>
                  <a:pt x="3181461" y="14920590"/>
                </a:cubicBezTo>
                <a:cubicBezTo>
                  <a:pt x="3181461" y="14920493"/>
                  <a:pt x="3181461" y="14920350"/>
                  <a:pt x="3181461" y="14920254"/>
                </a:cubicBezTo>
                <a:cubicBezTo>
                  <a:pt x="3181509" y="14920111"/>
                  <a:pt x="3181652" y="14919583"/>
                  <a:pt x="3181892" y="14918578"/>
                </a:cubicBezTo>
                <a:cubicBezTo>
                  <a:pt x="3184476" y="14908623"/>
                  <a:pt x="3178781" y="14897899"/>
                  <a:pt x="3168731" y="14895075"/>
                </a:cubicBezTo>
                <a:cubicBezTo>
                  <a:pt x="3165189" y="14894070"/>
                  <a:pt x="3161600" y="14894550"/>
                  <a:pt x="3158154" y="14895603"/>
                </a:cubicBezTo>
                <a:cubicBezTo>
                  <a:pt x="3152794" y="14890673"/>
                  <a:pt x="3146764" y="14886794"/>
                  <a:pt x="3138916" y="14887034"/>
                </a:cubicBezTo>
                <a:cubicBezTo>
                  <a:pt x="3129009" y="14887321"/>
                  <a:pt x="3121304" y="14892347"/>
                  <a:pt x="3114317" y="14898952"/>
                </a:cubicBezTo>
                <a:cubicBezTo>
                  <a:pt x="3106708" y="14906086"/>
                  <a:pt x="3108192" y="14919632"/>
                  <a:pt x="3115514" y="14926334"/>
                </a:cubicBezTo>
                <a:cubicBezTo>
                  <a:pt x="3122357" y="14932460"/>
                  <a:pt x="3131259" y="14932269"/>
                  <a:pt x="3138485" y="14928104"/>
                </a:cubicBezTo>
                <a:close/>
                <a:moveTo>
                  <a:pt x="3066508" y="14992295"/>
                </a:moveTo>
                <a:cubicBezTo>
                  <a:pt x="3055549" y="14990954"/>
                  <a:pt x="3047221" y="14997513"/>
                  <a:pt x="3044541" y="15007900"/>
                </a:cubicBezTo>
                <a:lnTo>
                  <a:pt x="3042388" y="15016086"/>
                </a:lnTo>
                <a:cubicBezTo>
                  <a:pt x="3041670" y="15018813"/>
                  <a:pt x="3042005" y="15021542"/>
                  <a:pt x="3042819" y="15024223"/>
                </a:cubicBezTo>
                <a:cubicBezTo>
                  <a:pt x="3037985" y="15029392"/>
                  <a:pt x="3035879" y="15036908"/>
                  <a:pt x="3040139" y="15045093"/>
                </a:cubicBezTo>
                <a:cubicBezTo>
                  <a:pt x="3051050" y="15066107"/>
                  <a:pt x="3082205" y="15051316"/>
                  <a:pt x="3075649" y="15030877"/>
                </a:cubicBezTo>
                <a:cubicBezTo>
                  <a:pt x="3077515" y="15028484"/>
                  <a:pt x="3079094" y="15025755"/>
                  <a:pt x="3079956" y="15022500"/>
                </a:cubicBezTo>
                <a:lnTo>
                  <a:pt x="3082109" y="15014314"/>
                </a:lnTo>
                <a:cubicBezTo>
                  <a:pt x="3084598" y="15004597"/>
                  <a:pt x="3076079" y="14993492"/>
                  <a:pt x="3066508" y="14992295"/>
                </a:cubicBezTo>
                <a:close/>
                <a:moveTo>
                  <a:pt x="2716193" y="14969894"/>
                </a:moveTo>
                <a:cubicBezTo>
                  <a:pt x="2715476" y="14969797"/>
                  <a:pt x="2714853" y="14969989"/>
                  <a:pt x="2714183" y="14969989"/>
                </a:cubicBezTo>
                <a:cubicBezTo>
                  <a:pt x="2714183" y="14969989"/>
                  <a:pt x="2714136" y="14969989"/>
                  <a:pt x="2714136" y="14969989"/>
                </a:cubicBezTo>
                <a:cubicBezTo>
                  <a:pt x="2719687" y="14973962"/>
                  <a:pt x="2725095" y="14978222"/>
                  <a:pt x="2730694" y="14982147"/>
                </a:cubicBezTo>
                <a:cubicBezTo>
                  <a:pt x="2730694" y="14982099"/>
                  <a:pt x="2730646" y="14982099"/>
                  <a:pt x="2730646" y="14982052"/>
                </a:cubicBezTo>
                <a:cubicBezTo>
                  <a:pt x="2728062" y="14975924"/>
                  <a:pt x="2722559" y="14970707"/>
                  <a:pt x="2716193" y="14969894"/>
                </a:cubicBezTo>
                <a:close/>
                <a:moveTo>
                  <a:pt x="2980126" y="14967451"/>
                </a:moveTo>
                <a:lnTo>
                  <a:pt x="2979073" y="14968027"/>
                </a:lnTo>
                <a:cubicBezTo>
                  <a:pt x="2977111" y="14962712"/>
                  <a:pt x="2973282" y="14958165"/>
                  <a:pt x="2967683" y="14956729"/>
                </a:cubicBezTo>
                <a:lnTo>
                  <a:pt x="2951316" y="14952469"/>
                </a:lnTo>
                <a:cubicBezTo>
                  <a:pt x="2941361" y="14949885"/>
                  <a:pt x="2930641" y="14954240"/>
                  <a:pt x="2927196" y="14964484"/>
                </a:cubicBezTo>
                <a:cubicBezTo>
                  <a:pt x="2924085" y="14973722"/>
                  <a:pt x="2929206" y="14985977"/>
                  <a:pt x="2939208" y="14988610"/>
                </a:cubicBezTo>
                <a:lnTo>
                  <a:pt x="2955575" y="14992869"/>
                </a:lnTo>
                <a:cubicBezTo>
                  <a:pt x="2958877" y="14993731"/>
                  <a:pt x="2962131" y="14993540"/>
                  <a:pt x="2965338" y="14992917"/>
                </a:cubicBezTo>
                <a:cubicBezTo>
                  <a:pt x="2965912" y="14994928"/>
                  <a:pt x="2966534" y="14996891"/>
                  <a:pt x="2967635" y="14998422"/>
                </a:cubicBezTo>
                <a:cubicBezTo>
                  <a:pt x="2974191" y="15007948"/>
                  <a:pt x="2985246" y="15008187"/>
                  <a:pt x="2994579" y="15003352"/>
                </a:cubicBezTo>
                <a:lnTo>
                  <a:pt x="3002236" y="14999380"/>
                </a:lnTo>
                <a:cubicBezTo>
                  <a:pt x="3011520" y="14994545"/>
                  <a:pt x="3012573" y="14980280"/>
                  <a:pt x="3007165" y="14972430"/>
                </a:cubicBezTo>
                <a:cubicBezTo>
                  <a:pt x="3000513" y="14962857"/>
                  <a:pt x="2989458" y="14962617"/>
                  <a:pt x="2980126" y="14967451"/>
                </a:cubicBezTo>
                <a:close/>
                <a:moveTo>
                  <a:pt x="3045881" y="14897278"/>
                </a:moveTo>
                <a:cubicBezTo>
                  <a:pt x="3040952" y="14888230"/>
                  <a:pt x="3029610" y="14883348"/>
                  <a:pt x="3019991" y="14888326"/>
                </a:cubicBezTo>
                <a:lnTo>
                  <a:pt x="2997067" y="14900245"/>
                </a:lnTo>
                <a:cubicBezTo>
                  <a:pt x="2988070" y="14904936"/>
                  <a:pt x="2983045" y="14916808"/>
                  <a:pt x="2988118" y="14926189"/>
                </a:cubicBezTo>
                <a:cubicBezTo>
                  <a:pt x="2993047" y="14935237"/>
                  <a:pt x="3004389" y="14940119"/>
                  <a:pt x="3014056" y="14935141"/>
                </a:cubicBezTo>
                <a:lnTo>
                  <a:pt x="3036980" y="14923222"/>
                </a:lnTo>
                <a:cubicBezTo>
                  <a:pt x="3045977" y="14918532"/>
                  <a:pt x="3051002" y="14906660"/>
                  <a:pt x="3045881" y="14897278"/>
                </a:cubicBezTo>
                <a:close/>
                <a:moveTo>
                  <a:pt x="3897691" y="15335985"/>
                </a:moveTo>
                <a:cubicBezTo>
                  <a:pt x="3900276" y="15330147"/>
                  <a:pt x="3900180" y="15323493"/>
                  <a:pt x="3895968" y="15317557"/>
                </a:cubicBezTo>
                <a:cubicBezTo>
                  <a:pt x="3890417" y="15309707"/>
                  <a:pt x="3876825" y="15305973"/>
                  <a:pt x="3868929" y="15312962"/>
                </a:cubicBezTo>
                <a:lnTo>
                  <a:pt x="3862468" y="15318706"/>
                </a:lnTo>
                <a:cubicBezTo>
                  <a:pt x="3854667" y="15325646"/>
                  <a:pt x="3851365" y="15336513"/>
                  <a:pt x="3857874" y="15345703"/>
                </a:cubicBezTo>
                <a:cubicBezTo>
                  <a:pt x="3858113" y="15346039"/>
                  <a:pt x="3858400" y="15346277"/>
                  <a:pt x="3858687" y="15346613"/>
                </a:cubicBezTo>
                <a:cubicBezTo>
                  <a:pt x="3853088" y="15353696"/>
                  <a:pt x="3851270" y="15364275"/>
                  <a:pt x="3858975" y="15372940"/>
                </a:cubicBezTo>
                <a:cubicBezTo>
                  <a:pt x="3864813" y="15379545"/>
                  <a:pt x="3871944" y="15380168"/>
                  <a:pt x="3877926" y="15377535"/>
                </a:cubicBezTo>
                <a:cubicBezTo>
                  <a:pt x="3884147" y="15379833"/>
                  <a:pt x="3891326" y="15379354"/>
                  <a:pt x="3896686" y="15374567"/>
                </a:cubicBezTo>
                <a:lnTo>
                  <a:pt x="3903147" y="15368871"/>
                </a:lnTo>
                <a:cubicBezTo>
                  <a:pt x="3910708" y="15362122"/>
                  <a:pt x="3913053" y="15349628"/>
                  <a:pt x="3905875" y="15341586"/>
                </a:cubicBezTo>
                <a:cubicBezTo>
                  <a:pt x="3903673" y="15339049"/>
                  <a:pt x="3900802" y="15337230"/>
                  <a:pt x="3897691" y="15335985"/>
                </a:cubicBezTo>
                <a:close/>
                <a:moveTo>
                  <a:pt x="3655678" y="15228283"/>
                </a:moveTo>
                <a:cubicBezTo>
                  <a:pt x="3648930" y="15220720"/>
                  <a:pt x="3635625" y="15219763"/>
                  <a:pt x="3628303" y="15227087"/>
                </a:cubicBezTo>
                <a:cubicBezTo>
                  <a:pt x="3620789" y="15234602"/>
                  <a:pt x="3619880" y="15246330"/>
                  <a:pt x="3627107" y="15254466"/>
                </a:cubicBezTo>
                <a:lnTo>
                  <a:pt x="3632802" y="15260929"/>
                </a:lnTo>
                <a:cubicBezTo>
                  <a:pt x="3639549" y="15268492"/>
                  <a:pt x="3652854" y="15269450"/>
                  <a:pt x="3660176" y="15262125"/>
                </a:cubicBezTo>
                <a:cubicBezTo>
                  <a:pt x="3667690" y="15254611"/>
                  <a:pt x="3668599" y="15242882"/>
                  <a:pt x="3661372" y="15234746"/>
                </a:cubicBezTo>
                <a:lnTo>
                  <a:pt x="3655678" y="15228283"/>
                </a:lnTo>
                <a:close/>
                <a:moveTo>
                  <a:pt x="3756369" y="15289841"/>
                </a:moveTo>
                <a:cubicBezTo>
                  <a:pt x="3749621" y="15282279"/>
                  <a:pt x="3736987" y="15280124"/>
                  <a:pt x="3729090" y="15287304"/>
                </a:cubicBezTo>
                <a:cubicBezTo>
                  <a:pt x="3721529" y="15294198"/>
                  <a:pt x="3719376" y="15306451"/>
                  <a:pt x="3726554" y="15314589"/>
                </a:cubicBezTo>
                <a:lnTo>
                  <a:pt x="3732249" y="15321003"/>
                </a:lnTo>
                <a:cubicBezTo>
                  <a:pt x="3738949" y="15328566"/>
                  <a:pt x="3751583" y="15330769"/>
                  <a:pt x="3759528" y="15323541"/>
                </a:cubicBezTo>
                <a:cubicBezTo>
                  <a:pt x="3767089" y="15316647"/>
                  <a:pt x="3769243" y="15304393"/>
                  <a:pt x="3762064" y="15296256"/>
                </a:cubicBezTo>
                <a:lnTo>
                  <a:pt x="3756369" y="15289841"/>
                </a:lnTo>
                <a:close/>
                <a:moveTo>
                  <a:pt x="3563313" y="15296351"/>
                </a:moveTo>
                <a:lnTo>
                  <a:pt x="3556852" y="15302048"/>
                </a:lnTo>
                <a:cubicBezTo>
                  <a:pt x="3549052" y="15309036"/>
                  <a:pt x="3548477" y="15321721"/>
                  <a:pt x="3555465" y="15329428"/>
                </a:cubicBezTo>
                <a:cubicBezTo>
                  <a:pt x="3562548" y="15337278"/>
                  <a:pt x="3574990" y="15337757"/>
                  <a:pt x="3582839" y="15330816"/>
                </a:cubicBezTo>
                <a:lnTo>
                  <a:pt x="3589300" y="15325072"/>
                </a:lnTo>
                <a:cubicBezTo>
                  <a:pt x="3597148" y="15318131"/>
                  <a:pt x="3597674" y="15305398"/>
                  <a:pt x="3590687" y="15297692"/>
                </a:cubicBezTo>
                <a:cubicBezTo>
                  <a:pt x="3583604" y="15289890"/>
                  <a:pt x="3571162" y="15289362"/>
                  <a:pt x="3563313" y="15296351"/>
                </a:cubicBezTo>
                <a:close/>
                <a:moveTo>
                  <a:pt x="3972587" y="15468771"/>
                </a:moveTo>
                <a:cubicBezTo>
                  <a:pt x="3963160" y="15458144"/>
                  <a:pt x="3948563" y="15460873"/>
                  <a:pt x="3941002" y="15468675"/>
                </a:cubicBezTo>
                <a:cubicBezTo>
                  <a:pt x="3942055" y="15464176"/>
                  <a:pt x="3941050" y="15459197"/>
                  <a:pt x="3936838" y="15454458"/>
                </a:cubicBezTo>
                <a:cubicBezTo>
                  <a:pt x="3924682" y="15440768"/>
                  <a:pt x="3903960" y="15449289"/>
                  <a:pt x="3900802" y="15462212"/>
                </a:cubicBezTo>
                <a:cubicBezTo>
                  <a:pt x="3902094" y="15462452"/>
                  <a:pt x="3903386" y="15462692"/>
                  <a:pt x="3904678" y="15462931"/>
                </a:cubicBezTo>
                <a:cubicBezTo>
                  <a:pt x="3921189" y="15466091"/>
                  <a:pt x="3937700" y="15469249"/>
                  <a:pt x="3954210" y="15472361"/>
                </a:cubicBezTo>
                <a:cubicBezTo>
                  <a:pt x="3961533" y="15473750"/>
                  <a:pt x="3968807" y="15475281"/>
                  <a:pt x="3976129" y="15476525"/>
                </a:cubicBezTo>
                <a:cubicBezTo>
                  <a:pt x="3976177" y="15476525"/>
                  <a:pt x="3976273" y="15476525"/>
                  <a:pt x="3976320" y="15476574"/>
                </a:cubicBezTo>
                <a:cubicBezTo>
                  <a:pt x="3976320" y="15476574"/>
                  <a:pt x="3976320" y="15476574"/>
                  <a:pt x="3976320" y="15476574"/>
                </a:cubicBezTo>
                <a:cubicBezTo>
                  <a:pt x="3976320" y="15476525"/>
                  <a:pt x="3976273" y="15476477"/>
                  <a:pt x="3976273" y="15476430"/>
                </a:cubicBezTo>
                <a:cubicBezTo>
                  <a:pt x="3975698" y="15473845"/>
                  <a:pt x="3974837" y="15471307"/>
                  <a:pt x="3972587" y="15468771"/>
                </a:cubicBezTo>
                <a:close/>
                <a:moveTo>
                  <a:pt x="3688555" y="15323444"/>
                </a:moveTo>
                <a:lnTo>
                  <a:pt x="3682094" y="15329188"/>
                </a:lnTo>
                <a:cubicBezTo>
                  <a:pt x="3674485" y="15335937"/>
                  <a:pt x="3675777" y="15350298"/>
                  <a:pt x="3683243" y="15356568"/>
                </a:cubicBezTo>
                <a:cubicBezTo>
                  <a:pt x="3691953" y="15363893"/>
                  <a:pt x="3702482" y="15362648"/>
                  <a:pt x="3710617" y="15355420"/>
                </a:cubicBezTo>
                <a:lnTo>
                  <a:pt x="3717078" y="15349724"/>
                </a:lnTo>
                <a:cubicBezTo>
                  <a:pt x="3724687" y="15342974"/>
                  <a:pt x="3723395" y="15328614"/>
                  <a:pt x="3715929" y="15322343"/>
                </a:cubicBezTo>
                <a:cubicBezTo>
                  <a:pt x="3707220" y="15314972"/>
                  <a:pt x="3696739" y="15316216"/>
                  <a:pt x="3688555" y="15323444"/>
                </a:cubicBezTo>
                <a:close/>
                <a:moveTo>
                  <a:pt x="3798196" y="15174576"/>
                </a:moveTo>
                <a:cubicBezTo>
                  <a:pt x="3814755" y="15193196"/>
                  <a:pt x="3839928" y="15163709"/>
                  <a:pt x="3823608" y="15145328"/>
                </a:cubicBezTo>
                <a:cubicBezTo>
                  <a:pt x="3807097" y="15126709"/>
                  <a:pt x="3781877" y="15156195"/>
                  <a:pt x="3798196" y="15174576"/>
                </a:cubicBezTo>
                <a:close/>
                <a:moveTo>
                  <a:pt x="3919514" y="15256430"/>
                </a:moveTo>
                <a:cubicBezTo>
                  <a:pt x="3919275" y="15256621"/>
                  <a:pt x="3919131" y="15256716"/>
                  <a:pt x="3918940" y="15256907"/>
                </a:cubicBezTo>
                <a:cubicBezTo>
                  <a:pt x="3918844" y="15256956"/>
                  <a:pt x="3918796" y="15256956"/>
                  <a:pt x="3918700" y="15257004"/>
                </a:cubicBezTo>
                <a:cubicBezTo>
                  <a:pt x="3918557" y="15257004"/>
                  <a:pt x="3918605" y="15257004"/>
                  <a:pt x="3918461" y="15257004"/>
                </a:cubicBezTo>
                <a:cubicBezTo>
                  <a:pt x="3917169" y="15256956"/>
                  <a:pt x="3915925" y="15256764"/>
                  <a:pt x="3914680" y="15256525"/>
                </a:cubicBezTo>
                <a:cubicBezTo>
                  <a:pt x="3904343" y="15254849"/>
                  <a:pt x="3894868" y="15265428"/>
                  <a:pt x="3894437" y="15275051"/>
                </a:cubicBezTo>
                <a:cubicBezTo>
                  <a:pt x="3893958" y="15286490"/>
                  <a:pt x="3902572" y="15293575"/>
                  <a:pt x="3912910" y="15295251"/>
                </a:cubicBezTo>
                <a:cubicBezTo>
                  <a:pt x="3924778" y="15297213"/>
                  <a:pt x="3936216" y="15292953"/>
                  <a:pt x="3945261" y="15285342"/>
                </a:cubicBezTo>
                <a:cubicBezTo>
                  <a:pt x="3953062" y="15278831"/>
                  <a:pt x="3953971" y="15265285"/>
                  <a:pt x="3946841" y="15257961"/>
                </a:cubicBezTo>
                <a:cubicBezTo>
                  <a:pt x="3939375" y="15250255"/>
                  <a:pt x="3927841" y="15249441"/>
                  <a:pt x="3919514" y="15256430"/>
                </a:cubicBezTo>
                <a:close/>
                <a:moveTo>
                  <a:pt x="3376000" y="15198702"/>
                </a:moveTo>
                <a:cubicBezTo>
                  <a:pt x="3369013" y="15190851"/>
                  <a:pt x="3355469" y="15192048"/>
                  <a:pt x="3348578" y="15199179"/>
                </a:cubicBezTo>
                <a:cubicBezTo>
                  <a:pt x="3340825" y="15207174"/>
                  <a:pt x="3342117" y="15218757"/>
                  <a:pt x="3349056" y="15226607"/>
                </a:cubicBezTo>
                <a:lnTo>
                  <a:pt x="3354752" y="15233070"/>
                </a:lnTo>
                <a:cubicBezTo>
                  <a:pt x="3361691" y="15240872"/>
                  <a:pt x="3375282" y="15239676"/>
                  <a:pt x="3382174" y="15232591"/>
                </a:cubicBezTo>
                <a:cubicBezTo>
                  <a:pt x="3389927" y="15224597"/>
                  <a:pt x="3388635" y="15213013"/>
                  <a:pt x="3381695" y="15205163"/>
                </a:cubicBezTo>
                <a:lnTo>
                  <a:pt x="3376000" y="15198702"/>
                </a:lnTo>
                <a:close/>
                <a:moveTo>
                  <a:pt x="3625432" y="15142361"/>
                </a:moveTo>
                <a:cubicBezTo>
                  <a:pt x="3608969" y="15123788"/>
                  <a:pt x="3578005" y="15147147"/>
                  <a:pt x="3594564" y="15165816"/>
                </a:cubicBezTo>
                <a:cubicBezTo>
                  <a:pt x="3611027" y="15184389"/>
                  <a:pt x="3641990" y="15161077"/>
                  <a:pt x="3625432" y="15142361"/>
                </a:cubicBezTo>
                <a:close/>
                <a:moveTo>
                  <a:pt x="3795660" y="15301665"/>
                </a:moveTo>
                <a:cubicBezTo>
                  <a:pt x="3812218" y="15320333"/>
                  <a:pt x="3839688" y="15292953"/>
                  <a:pt x="3823130" y="15274332"/>
                </a:cubicBezTo>
                <a:cubicBezTo>
                  <a:pt x="3806619" y="15255664"/>
                  <a:pt x="3779149" y="15282996"/>
                  <a:pt x="3795660" y="15301665"/>
                </a:cubicBezTo>
                <a:close/>
                <a:moveTo>
                  <a:pt x="3498993" y="15278640"/>
                </a:moveTo>
                <a:cubicBezTo>
                  <a:pt x="3515552" y="15297309"/>
                  <a:pt x="3541299" y="15268254"/>
                  <a:pt x="3524884" y="15249824"/>
                </a:cubicBezTo>
                <a:cubicBezTo>
                  <a:pt x="3508373" y="15231155"/>
                  <a:pt x="3482626" y="15260164"/>
                  <a:pt x="3498993" y="15278640"/>
                </a:cubicBezTo>
                <a:close/>
                <a:moveTo>
                  <a:pt x="3590161" y="15042461"/>
                </a:moveTo>
                <a:cubicBezTo>
                  <a:pt x="3598201" y="15046769"/>
                  <a:pt x="3606815" y="15044471"/>
                  <a:pt x="3612797" y="15038631"/>
                </a:cubicBezTo>
                <a:cubicBezTo>
                  <a:pt x="3619497" y="15040594"/>
                  <a:pt x="3626724" y="15039397"/>
                  <a:pt x="3632084" y="15033654"/>
                </a:cubicBezTo>
                <a:cubicBezTo>
                  <a:pt x="3638736" y="15026569"/>
                  <a:pt x="3639549" y="15012687"/>
                  <a:pt x="3631222" y="15006272"/>
                </a:cubicBezTo>
                <a:cubicBezTo>
                  <a:pt x="3623135" y="15000002"/>
                  <a:pt x="3613659" y="14995694"/>
                  <a:pt x="3603226" y="14998661"/>
                </a:cubicBezTo>
                <a:cubicBezTo>
                  <a:pt x="3593702" y="15001342"/>
                  <a:pt x="3587433" y="15008139"/>
                  <a:pt x="3582312" y="15016181"/>
                </a:cubicBezTo>
                <a:cubicBezTo>
                  <a:pt x="3576665" y="15024990"/>
                  <a:pt x="3581403" y="15037722"/>
                  <a:pt x="3590161" y="15042461"/>
                </a:cubicBezTo>
                <a:close/>
                <a:moveTo>
                  <a:pt x="3446972" y="15336704"/>
                </a:moveTo>
                <a:cubicBezTo>
                  <a:pt x="3463483" y="15355372"/>
                  <a:pt x="3488800" y="15325885"/>
                  <a:pt x="3472432" y="15307504"/>
                </a:cubicBezTo>
                <a:cubicBezTo>
                  <a:pt x="3455922" y="15288885"/>
                  <a:pt x="3430653" y="15318323"/>
                  <a:pt x="3446972" y="15336704"/>
                </a:cubicBezTo>
                <a:close/>
                <a:moveTo>
                  <a:pt x="4024273" y="15263036"/>
                </a:moveTo>
                <a:lnTo>
                  <a:pt x="4012118" y="15262317"/>
                </a:lnTo>
                <a:cubicBezTo>
                  <a:pt x="4001685" y="15261695"/>
                  <a:pt x="3992305" y="15270215"/>
                  <a:pt x="3991683" y="15280603"/>
                </a:cubicBezTo>
                <a:cubicBezTo>
                  <a:pt x="3991108" y="15291134"/>
                  <a:pt x="3999483" y="15300372"/>
                  <a:pt x="4009964" y="15300995"/>
                </a:cubicBezTo>
                <a:lnTo>
                  <a:pt x="4022120" y="15301712"/>
                </a:lnTo>
                <a:cubicBezTo>
                  <a:pt x="4032553" y="15302334"/>
                  <a:pt x="4041980" y="15293815"/>
                  <a:pt x="4042555" y="15283427"/>
                </a:cubicBezTo>
                <a:cubicBezTo>
                  <a:pt x="4043129" y="15272896"/>
                  <a:pt x="4034754" y="15263658"/>
                  <a:pt x="4024273" y="15263036"/>
                </a:cubicBezTo>
                <a:close/>
                <a:moveTo>
                  <a:pt x="3801163" y="14977599"/>
                </a:moveTo>
                <a:cubicBezTo>
                  <a:pt x="3795468" y="14970371"/>
                  <a:pt x="3788625" y="14964005"/>
                  <a:pt x="3778718" y="14964148"/>
                </a:cubicBezTo>
                <a:cubicBezTo>
                  <a:pt x="3770774" y="14964245"/>
                  <a:pt x="3764074" y="14967787"/>
                  <a:pt x="3758522" y="14973388"/>
                </a:cubicBezTo>
                <a:cubicBezTo>
                  <a:pt x="3751344" y="14980520"/>
                  <a:pt x="3751200" y="14993922"/>
                  <a:pt x="3758953" y="15000768"/>
                </a:cubicBezTo>
                <a:cubicBezTo>
                  <a:pt x="3764361" y="15005555"/>
                  <a:pt x="3771396" y="15007086"/>
                  <a:pt x="3777857" y="15005267"/>
                </a:cubicBezTo>
                <a:cubicBezTo>
                  <a:pt x="3783073" y="15007469"/>
                  <a:pt x="3788912" y="15007565"/>
                  <a:pt x="3794607" y="15004166"/>
                </a:cubicBezTo>
                <a:cubicBezTo>
                  <a:pt x="3802647" y="14999332"/>
                  <a:pt x="3807672" y="14985833"/>
                  <a:pt x="3801163" y="14977599"/>
                </a:cubicBezTo>
                <a:close/>
                <a:moveTo>
                  <a:pt x="3467790" y="15248436"/>
                </a:moveTo>
                <a:cubicBezTo>
                  <a:pt x="3463722" y="15248197"/>
                  <a:pt x="3459702" y="15247957"/>
                  <a:pt x="3455635" y="15247718"/>
                </a:cubicBezTo>
                <a:cubicBezTo>
                  <a:pt x="3445489" y="15247095"/>
                  <a:pt x="3436540" y="15258823"/>
                  <a:pt x="3437593" y="15268349"/>
                </a:cubicBezTo>
                <a:cubicBezTo>
                  <a:pt x="3438885" y="15279885"/>
                  <a:pt x="3447355" y="15285773"/>
                  <a:pt x="3458219" y="15286395"/>
                </a:cubicBezTo>
                <a:lnTo>
                  <a:pt x="3470375" y="15287113"/>
                </a:lnTo>
                <a:cubicBezTo>
                  <a:pt x="3480520" y="15287735"/>
                  <a:pt x="3489470" y="15276008"/>
                  <a:pt x="3488417" y="15266482"/>
                </a:cubicBezTo>
                <a:cubicBezTo>
                  <a:pt x="3487077" y="15254946"/>
                  <a:pt x="3478654" y="15249059"/>
                  <a:pt x="3467790" y="15248436"/>
                </a:cubicBezTo>
                <a:close/>
                <a:moveTo>
                  <a:pt x="3754502" y="15064000"/>
                </a:moveTo>
                <a:lnTo>
                  <a:pt x="3742347" y="15063283"/>
                </a:lnTo>
                <a:cubicBezTo>
                  <a:pt x="3731914" y="15062661"/>
                  <a:pt x="3722965" y="15072618"/>
                  <a:pt x="3722917" y="15082621"/>
                </a:cubicBezTo>
                <a:cubicBezTo>
                  <a:pt x="3722917" y="15093583"/>
                  <a:pt x="3731770" y="15101434"/>
                  <a:pt x="3742251" y="15102056"/>
                </a:cubicBezTo>
                <a:cubicBezTo>
                  <a:pt x="3746271" y="15102295"/>
                  <a:pt x="3750339" y="15102535"/>
                  <a:pt x="3754407" y="15102775"/>
                </a:cubicBezTo>
                <a:cubicBezTo>
                  <a:pt x="3764840" y="15103397"/>
                  <a:pt x="3773789" y="15093440"/>
                  <a:pt x="3773837" y="15083435"/>
                </a:cubicBezTo>
                <a:cubicBezTo>
                  <a:pt x="3773885" y="15072426"/>
                  <a:pt x="3764983" y="15064623"/>
                  <a:pt x="3754502" y="15064000"/>
                </a:cubicBezTo>
                <a:close/>
                <a:moveTo>
                  <a:pt x="3693150" y="15181086"/>
                </a:moveTo>
                <a:lnTo>
                  <a:pt x="3686689" y="15186830"/>
                </a:lnTo>
                <a:cubicBezTo>
                  <a:pt x="3678888" y="15193771"/>
                  <a:pt x="3676591" y="15205402"/>
                  <a:pt x="3683291" y="15214018"/>
                </a:cubicBezTo>
                <a:cubicBezTo>
                  <a:pt x="3689369" y="15221869"/>
                  <a:pt x="3702625" y="15224406"/>
                  <a:pt x="3710474" y="15217417"/>
                </a:cubicBezTo>
                <a:lnTo>
                  <a:pt x="3716935" y="15211674"/>
                </a:lnTo>
                <a:cubicBezTo>
                  <a:pt x="3724783" y="15204732"/>
                  <a:pt x="3727032" y="15193149"/>
                  <a:pt x="3720332" y="15184485"/>
                </a:cubicBezTo>
                <a:cubicBezTo>
                  <a:pt x="3714255" y="15176586"/>
                  <a:pt x="3701046" y="15174097"/>
                  <a:pt x="3693150" y="15181086"/>
                </a:cubicBezTo>
                <a:close/>
                <a:moveTo>
                  <a:pt x="3635673" y="15063283"/>
                </a:moveTo>
                <a:cubicBezTo>
                  <a:pt x="3634237" y="15066538"/>
                  <a:pt x="3633902" y="15070320"/>
                  <a:pt x="3634333" y="15074054"/>
                </a:cubicBezTo>
                <a:cubicBezTo>
                  <a:pt x="3632897" y="15076207"/>
                  <a:pt x="3631797" y="15078505"/>
                  <a:pt x="3631653" y="15080851"/>
                </a:cubicBezTo>
                <a:cubicBezTo>
                  <a:pt x="3631175" y="15088844"/>
                  <a:pt x="3631127" y="15095929"/>
                  <a:pt x="3634955" y="15103204"/>
                </a:cubicBezTo>
                <a:cubicBezTo>
                  <a:pt x="3636678" y="15106412"/>
                  <a:pt x="3638209" y="15108565"/>
                  <a:pt x="3640985" y="15111199"/>
                </a:cubicBezTo>
                <a:cubicBezTo>
                  <a:pt x="3644431" y="15114502"/>
                  <a:pt x="3643522" y="15117229"/>
                  <a:pt x="3642182" y="15109955"/>
                </a:cubicBezTo>
                <a:cubicBezTo>
                  <a:pt x="3644144" y="15120198"/>
                  <a:pt x="3651849" y="15128622"/>
                  <a:pt x="3663048" y="15127714"/>
                </a:cubicBezTo>
                <a:cubicBezTo>
                  <a:pt x="3668408" y="15127283"/>
                  <a:pt x="3673911" y="15123932"/>
                  <a:pt x="3677404" y="15119288"/>
                </a:cubicBezTo>
                <a:cubicBezTo>
                  <a:pt x="3679845" y="15119288"/>
                  <a:pt x="3682190" y="15118810"/>
                  <a:pt x="3684774" y="15118188"/>
                </a:cubicBezTo>
                <a:cubicBezTo>
                  <a:pt x="3685684" y="15118044"/>
                  <a:pt x="3686593" y="15117948"/>
                  <a:pt x="3687503" y="15117900"/>
                </a:cubicBezTo>
                <a:cubicBezTo>
                  <a:pt x="3691092" y="15118044"/>
                  <a:pt x="3694729" y="15117805"/>
                  <a:pt x="3698366" y="15117900"/>
                </a:cubicBezTo>
                <a:cubicBezTo>
                  <a:pt x="3711718" y="15118474"/>
                  <a:pt x="3717461" y="15104928"/>
                  <a:pt x="3714877" y="15093775"/>
                </a:cubicBezTo>
                <a:cubicBezTo>
                  <a:pt x="3714207" y="15088749"/>
                  <a:pt x="3711479" y="15084106"/>
                  <a:pt x="3706310" y="15081185"/>
                </a:cubicBezTo>
                <a:cubicBezTo>
                  <a:pt x="3705927" y="15080851"/>
                  <a:pt x="3705545" y="15080515"/>
                  <a:pt x="3705162" y="15080180"/>
                </a:cubicBezTo>
                <a:cubicBezTo>
                  <a:pt x="3720715" y="15075729"/>
                  <a:pt x="3727750" y="15051604"/>
                  <a:pt x="3708990" y="15044328"/>
                </a:cubicBezTo>
                <a:cubicBezTo>
                  <a:pt x="3696547" y="15039492"/>
                  <a:pt x="3683195" y="15031882"/>
                  <a:pt x="3669412" y="15033269"/>
                </a:cubicBezTo>
                <a:cubicBezTo>
                  <a:pt x="3667594" y="15033461"/>
                  <a:pt x="3665871" y="15033845"/>
                  <a:pt x="3664196" y="15034276"/>
                </a:cubicBezTo>
                <a:lnTo>
                  <a:pt x="3658549" y="15033940"/>
                </a:lnTo>
                <a:cubicBezTo>
                  <a:pt x="3648068" y="15033318"/>
                  <a:pt x="3639215" y="15043369"/>
                  <a:pt x="3639262" y="15053374"/>
                </a:cubicBezTo>
                <a:cubicBezTo>
                  <a:pt x="3639262" y="15054188"/>
                  <a:pt x="3639406" y="15054907"/>
                  <a:pt x="3639502" y="15055672"/>
                </a:cubicBezTo>
                <a:cubicBezTo>
                  <a:pt x="3638162" y="15058162"/>
                  <a:pt x="3636822" y="15060698"/>
                  <a:pt x="3635673" y="15063283"/>
                </a:cubicBezTo>
                <a:close/>
                <a:moveTo>
                  <a:pt x="3482961" y="15189607"/>
                </a:moveTo>
                <a:cubicBezTo>
                  <a:pt x="3466642" y="15171225"/>
                  <a:pt x="3434386" y="15192765"/>
                  <a:pt x="3450945" y="15211434"/>
                </a:cubicBezTo>
                <a:cubicBezTo>
                  <a:pt x="3467264" y="15229815"/>
                  <a:pt x="3499520" y="15208226"/>
                  <a:pt x="3482961" y="15189607"/>
                </a:cubicBezTo>
                <a:close/>
                <a:moveTo>
                  <a:pt x="3575230" y="15150642"/>
                </a:moveTo>
                <a:cubicBezTo>
                  <a:pt x="3558671" y="15131973"/>
                  <a:pt x="3529430" y="15157440"/>
                  <a:pt x="3546037" y="15176107"/>
                </a:cubicBezTo>
                <a:cubicBezTo>
                  <a:pt x="3562595" y="15194776"/>
                  <a:pt x="3591836" y="15169310"/>
                  <a:pt x="3575230" y="15150642"/>
                </a:cubicBezTo>
                <a:close/>
                <a:moveTo>
                  <a:pt x="3357049" y="15307121"/>
                </a:moveTo>
                <a:lnTo>
                  <a:pt x="3351354" y="15300659"/>
                </a:lnTo>
                <a:cubicBezTo>
                  <a:pt x="3344845" y="15293336"/>
                  <a:pt x="3332594" y="15294628"/>
                  <a:pt x="3325559" y="15300612"/>
                </a:cubicBezTo>
                <a:cubicBezTo>
                  <a:pt x="3325559" y="15300612"/>
                  <a:pt x="3325559" y="15300612"/>
                  <a:pt x="3325559" y="15300612"/>
                </a:cubicBezTo>
                <a:cubicBezTo>
                  <a:pt x="3326372" y="15300946"/>
                  <a:pt x="3327234" y="15301281"/>
                  <a:pt x="3328047" y="15301617"/>
                </a:cubicBezTo>
                <a:cubicBezTo>
                  <a:pt x="3333312" y="15303627"/>
                  <a:pt x="3338528" y="15305734"/>
                  <a:pt x="3343744" y="15307840"/>
                </a:cubicBezTo>
                <a:cubicBezTo>
                  <a:pt x="3349679" y="15310281"/>
                  <a:pt x="3355661" y="15312722"/>
                  <a:pt x="3361643" y="15314923"/>
                </a:cubicBezTo>
                <a:lnTo>
                  <a:pt x="3361643" y="15314923"/>
                </a:lnTo>
                <a:cubicBezTo>
                  <a:pt x="3361547" y="15314684"/>
                  <a:pt x="3361356" y="15314493"/>
                  <a:pt x="3361260" y="15314254"/>
                </a:cubicBezTo>
                <a:cubicBezTo>
                  <a:pt x="3360207" y="15311765"/>
                  <a:pt x="3358963" y="15309276"/>
                  <a:pt x="3357049" y="15307121"/>
                </a:cubicBezTo>
                <a:close/>
                <a:moveTo>
                  <a:pt x="3496170" y="15113688"/>
                </a:moveTo>
                <a:cubicBezTo>
                  <a:pt x="3487507" y="15106078"/>
                  <a:pt x="3476692" y="15108565"/>
                  <a:pt x="3468843" y="15115555"/>
                </a:cubicBezTo>
                <a:lnTo>
                  <a:pt x="3462382" y="15121251"/>
                </a:lnTo>
                <a:cubicBezTo>
                  <a:pt x="3454534" y="15128239"/>
                  <a:pt x="3457070" y="15142313"/>
                  <a:pt x="3464201" y="15148584"/>
                </a:cubicBezTo>
                <a:cubicBezTo>
                  <a:pt x="3472911" y="15156195"/>
                  <a:pt x="3483679" y="15153706"/>
                  <a:pt x="3491527" y="15146764"/>
                </a:cubicBezTo>
                <a:lnTo>
                  <a:pt x="3497988" y="15141020"/>
                </a:lnTo>
                <a:cubicBezTo>
                  <a:pt x="3505837" y="15134128"/>
                  <a:pt x="3503348" y="15119958"/>
                  <a:pt x="3496170" y="15113688"/>
                </a:cubicBezTo>
                <a:close/>
                <a:moveTo>
                  <a:pt x="3493824" y="15075872"/>
                </a:moveTo>
                <a:lnTo>
                  <a:pt x="3513159" y="15058736"/>
                </a:lnTo>
                <a:cubicBezTo>
                  <a:pt x="3520720" y="15052033"/>
                  <a:pt x="3522683" y="15039253"/>
                  <a:pt x="3515456" y="15031451"/>
                </a:cubicBezTo>
                <a:cubicBezTo>
                  <a:pt x="3508469" y="15023888"/>
                  <a:pt x="3496265" y="15021925"/>
                  <a:pt x="3488130" y="15029153"/>
                </a:cubicBezTo>
                <a:lnTo>
                  <a:pt x="3468795" y="15046290"/>
                </a:lnTo>
                <a:cubicBezTo>
                  <a:pt x="3461234" y="15053040"/>
                  <a:pt x="3459272" y="15065772"/>
                  <a:pt x="3466498" y="15073623"/>
                </a:cubicBezTo>
                <a:cubicBezTo>
                  <a:pt x="3473485" y="15081137"/>
                  <a:pt x="3485737" y="15083100"/>
                  <a:pt x="3493824" y="15075872"/>
                </a:cubicBezTo>
                <a:close/>
                <a:moveTo>
                  <a:pt x="3511914" y="14962666"/>
                </a:moveTo>
                <a:cubicBezTo>
                  <a:pt x="3495404" y="14944045"/>
                  <a:pt x="3468699" y="14972143"/>
                  <a:pt x="3485162" y="14990716"/>
                </a:cubicBezTo>
                <a:cubicBezTo>
                  <a:pt x="3501721" y="15009335"/>
                  <a:pt x="3528377" y="14981238"/>
                  <a:pt x="3511914" y="14962666"/>
                </a:cubicBezTo>
                <a:close/>
                <a:moveTo>
                  <a:pt x="3644335" y="15389263"/>
                </a:moveTo>
                <a:cubicBezTo>
                  <a:pt x="3635482" y="15386582"/>
                  <a:pt x="3626293" y="15385289"/>
                  <a:pt x="3618205" y="15391129"/>
                </a:cubicBezTo>
                <a:cubicBezTo>
                  <a:pt x="3616483" y="15392374"/>
                  <a:pt x="3615477" y="15394145"/>
                  <a:pt x="3614137" y="15395677"/>
                </a:cubicBezTo>
                <a:cubicBezTo>
                  <a:pt x="3626819" y="15399219"/>
                  <a:pt x="3639406" y="15403145"/>
                  <a:pt x="3652136" y="15406591"/>
                </a:cubicBezTo>
                <a:cubicBezTo>
                  <a:pt x="3653285" y="15406925"/>
                  <a:pt x="3654481" y="15407261"/>
                  <a:pt x="3655630" y="15407596"/>
                </a:cubicBezTo>
                <a:cubicBezTo>
                  <a:pt x="3655630" y="15407548"/>
                  <a:pt x="3655582" y="15407501"/>
                  <a:pt x="3655582" y="15407453"/>
                </a:cubicBezTo>
                <a:cubicBezTo>
                  <a:pt x="3655678" y="15399794"/>
                  <a:pt x="3651801" y="15391512"/>
                  <a:pt x="3644335" y="15389263"/>
                </a:cubicBezTo>
                <a:close/>
                <a:moveTo>
                  <a:pt x="4603776" y="15398023"/>
                </a:moveTo>
                <a:cubicBezTo>
                  <a:pt x="4593630" y="15394527"/>
                  <a:pt x="4584011" y="15400319"/>
                  <a:pt x="4579991" y="15409606"/>
                </a:cubicBezTo>
                <a:lnTo>
                  <a:pt x="4576689" y="15417265"/>
                </a:lnTo>
                <a:cubicBezTo>
                  <a:pt x="4572669" y="15426504"/>
                  <a:pt x="4579273" y="15437944"/>
                  <a:pt x="4588270" y="15441056"/>
                </a:cubicBezTo>
                <a:cubicBezTo>
                  <a:pt x="4598416" y="15444550"/>
                  <a:pt x="4608035" y="15438758"/>
                  <a:pt x="4612055" y="15429471"/>
                </a:cubicBezTo>
                <a:lnTo>
                  <a:pt x="4615357" y="15421861"/>
                </a:lnTo>
                <a:cubicBezTo>
                  <a:pt x="4619377" y="15412526"/>
                  <a:pt x="4612821" y="15401181"/>
                  <a:pt x="4603776" y="15398023"/>
                </a:cubicBezTo>
                <a:close/>
                <a:moveTo>
                  <a:pt x="4175119" y="15396108"/>
                </a:moveTo>
                <a:cubicBezTo>
                  <a:pt x="4183159" y="15391560"/>
                  <a:pt x="4188136" y="15378875"/>
                  <a:pt x="4182250" y="15370593"/>
                </a:cubicBezTo>
                <a:lnTo>
                  <a:pt x="4175359" y="15361069"/>
                </a:lnTo>
                <a:cubicBezTo>
                  <a:pt x="4169472" y="15352883"/>
                  <a:pt x="4159374" y="15348623"/>
                  <a:pt x="4149898" y="15353984"/>
                </a:cubicBezTo>
                <a:cubicBezTo>
                  <a:pt x="4141858" y="15358532"/>
                  <a:pt x="4136881" y="15371216"/>
                  <a:pt x="4142816" y="15379450"/>
                </a:cubicBezTo>
                <a:lnTo>
                  <a:pt x="4149659" y="15388975"/>
                </a:lnTo>
                <a:cubicBezTo>
                  <a:pt x="4155546" y="15397161"/>
                  <a:pt x="4165643" y="15401421"/>
                  <a:pt x="4175119" y="15396108"/>
                </a:cubicBezTo>
                <a:close/>
                <a:moveTo>
                  <a:pt x="4526056" y="15536600"/>
                </a:moveTo>
                <a:cubicBezTo>
                  <a:pt x="4537302" y="15537270"/>
                  <a:pt x="4548549" y="15537987"/>
                  <a:pt x="4559843" y="15538610"/>
                </a:cubicBezTo>
                <a:lnTo>
                  <a:pt x="4559843" y="15538610"/>
                </a:lnTo>
                <a:cubicBezTo>
                  <a:pt x="4555153" y="15526931"/>
                  <a:pt x="4535244" y="15523867"/>
                  <a:pt x="4526056" y="15536600"/>
                </a:cubicBezTo>
                <a:close/>
                <a:moveTo>
                  <a:pt x="4401675" y="15487056"/>
                </a:moveTo>
                <a:cubicBezTo>
                  <a:pt x="4392104" y="15509075"/>
                  <a:pt x="4427949" y="15519894"/>
                  <a:pt x="4437424" y="15498018"/>
                </a:cubicBezTo>
                <a:cubicBezTo>
                  <a:pt x="4446948" y="15475951"/>
                  <a:pt x="4411151" y="15465181"/>
                  <a:pt x="4401675" y="15487056"/>
                </a:cubicBezTo>
                <a:close/>
                <a:moveTo>
                  <a:pt x="4609279" y="15522383"/>
                </a:moveTo>
                <a:cubicBezTo>
                  <a:pt x="4607844" y="15518744"/>
                  <a:pt x="4606408" y="15515107"/>
                  <a:pt x="4604972" y="15511421"/>
                </a:cubicBezTo>
                <a:cubicBezTo>
                  <a:pt x="4601383" y="15502326"/>
                  <a:pt x="4587457" y="15499215"/>
                  <a:pt x="4579560" y="15504050"/>
                </a:cubicBezTo>
                <a:cubicBezTo>
                  <a:pt x="4569989" y="15509889"/>
                  <a:pt x="4568314" y="15519654"/>
                  <a:pt x="4572142" y="15529420"/>
                </a:cubicBezTo>
                <a:lnTo>
                  <a:pt x="4576066" y="15539375"/>
                </a:lnTo>
                <a:lnTo>
                  <a:pt x="4576114" y="15539520"/>
                </a:lnTo>
                <a:cubicBezTo>
                  <a:pt x="4576497" y="15539520"/>
                  <a:pt x="4576928" y="15539568"/>
                  <a:pt x="4577311" y="15539568"/>
                </a:cubicBezTo>
                <a:cubicBezTo>
                  <a:pt x="4587457" y="15540094"/>
                  <a:pt x="4597602" y="15540859"/>
                  <a:pt x="4607748" y="15541339"/>
                </a:cubicBezTo>
                <a:lnTo>
                  <a:pt x="4608227" y="15541387"/>
                </a:lnTo>
                <a:cubicBezTo>
                  <a:pt x="4608227" y="15541387"/>
                  <a:pt x="4608227" y="15541387"/>
                  <a:pt x="4608227" y="15541387"/>
                </a:cubicBezTo>
                <a:cubicBezTo>
                  <a:pt x="4608322" y="15541242"/>
                  <a:pt x="4608274" y="15541051"/>
                  <a:pt x="4608370" y="15540908"/>
                </a:cubicBezTo>
                <a:cubicBezTo>
                  <a:pt x="4611624" y="15535546"/>
                  <a:pt x="4611864" y="15529037"/>
                  <a:pt x="4609279" y="15522383"/>
                </a:cubicBezTo>
                <a:close/>
                <a:moveTo>
                  <a:pt x="4634740" y="15492609"/>
                </a:moveTo>
                <a:cubicBezTo>
                  <a:pt x="4625311" y="15514390"/>
                  <a:pt x="4657328" y="15533776"/>
                  <a:pt x="4666852" y="15511709"/>
                </a:cubicBezTo>
                <a:cubicBezTo>
                  <a:pt x="4676327" y="15489928"/>
                  <a:pt x="4644311" y="15470542"/>
                  <a:pt x="4634740" y="15492609"/>
                </a:cubicBezTo>
                <a:close/>
                <a:moveTo>
                  <a:pt x="4504041" y="15418270"/>
                </a:moveTo>
                <a:cubicBezTo>
                  <a:pt x="4493656" y="15414920"/>
                  <a:pt x="4484564" y="15421047"/>
                  <a:pt x="4480496" y="15430333"/>
                </a:cubicBezTo>
                <a:lnTo>
                  <a:pt x="4477194" y="15437992"/>
                </a:lnTo>
                <a:cubicBezTo>
                  <a:pt x="4473174" y="15447230"/>
                  <a:pt x="4480304" y="15458671"/>
                  <a:pt x="4489254" y="15461543"/>
                </a:cubicBezTo>
                <a:cubicBezTo>
                  <a:pt x="4499638" y="15464846"/>
                  <a:pt x="4508731" y="15458766"/>
                  <a:pt x="4512799" y="15449480"/>
                </a:cubicBezTo>
                <a:lnTo>
                  <a:pt x="4516101" y="15441821"/>
                </a:lnTo>
                <a:cubicBezTo>
                  <a:pt x="4520121" y="15432535"/>
                  <a:pt x="4512991" y="15421143"/>
                  <a:pt x="4504041" y="15418270"/>
                </a:cubicBezTo>
                <a:close/>
                <a:moveTo>
                  <a:pt x="4826408" y="15548136"/>
                </a:moveTo>
                <a:cubicBezTo>
                  <a:pt x="4826311" y="15548184"/>
                  <a:pt x="4826216" y="15548184"/>
                  <a:pt x="4826168" y="15548279"/>
                </a:cubicBezTo>
                <a:cubicBezTo>
                  <a:pt x="4826168" y="15548279"/>
                  <a:pt x="4826168" y="15548279"/>
                  <a:pt x="4826168" y="15548279"/>
                </a:cubicBezTo>
                <a:cubicBezTo>
                  <a:pt x="4835548" y="15548470"/>
                  <a:pt x="4844928" y="15548615"/>
                  <a:pt x="4854308" y="15548806"/>
                </a:cubicBezTo>
                <a:cubicBezTo>
                  <a:pt x="4854308" y="15548806"/>
                  <a:pt x="4854308" y="15548806"/>
                  <a:pt x="4854308" y="15548806"/>
                </a:cubicBezTo>
                <a:cubicBezTo>
                  <a:pt x="4854260" y="15548758"/>
                  <a:pt x="4854164" y="15548758"/>
                  <a:pt x="4854069" y="15548662"/>
                </a:cubicBezTo>
                <a:cubicBezTo>
                  <a:pt x="4847177" y="15541913"/>
                  <a:pt x="4834399" y="15540429"/>
                  <a:pt x="4826408" y="15548136"/>
                </a:cubicBezTo>
                <a:close/>
                <a:moveTo>
                  <a:pt x="4172152" y="15448810"/>
                </a:moveTo>
                <a:cubicBezTo>
                  <a:pt x="4162389" y="15447327"/>
                  <a:pt x="4151860" y="15453166"/>
                  <a:pt x="4150186" y="15463505"/>
                </a:cubicBezTo>
                <a:lnTo>
                  <a:pt x="4148846" y="15471692"/>
                </a:lnTo>
                <a:cubicBezTo>
                  <a:pt x="4147266" y="15481313"/>
                  <a:pt x="4153344" y="15492130"/>
                  <a:pt x="4163538" y="15493662"/>
                </a:cubicBezTo>
                <a:cubicBezTo>
                  <a:pt x="4173253" y="15495146"/>
                  <a:pt x="4183829" y="15489258"/>
                  <a:pt x="4185504" y="15478918"/>
                </a:cubicBezTo>
                <a:lnTo>
                  <a:pt x="4186844" y="15470733"/>
                </a:lnTo>
                <a:cubicBezTo>
                  <a:pt x="4188423" y="15461161"/>
                  <a:pt x="4182345" y="15450390"/>
                  <a:pt x="4172152" y="15448810"/>
                </a:cubicBezTo>
                <a:close/>
                <a:moveTo>
                  <a:pt x="5629403" y="15419659"/>
                </a:moveTo>
                <a:cubicBezTo>
                  <a:pt x="5637347" y="15425738"/>
                  <a:pt x="5649885" y="15425689"/>
                  <a:pt x="5656346" y="15417218"/>
                </a:cubicBezTo>
                <a:cubicBezTo>
                  <a:pt x="5662424" y="15409223"/>
                  <a:pt x="5662424" y="15396778"/>
                  <a:pt x="5653905" y="15390268"/>
                </a:cubicBezTo>
                <a:lnTo>
                  <a:pt x="5647158" y="15385098"/>
                </a:lnTo>
                <a:cubicBezTo>
                  <a:pt x="5639213" y="15379019"/>
                  <a:pt x="5626674" y="15379066"/>
                  <a:pt x="5620214" y="15387539"/>
                </a:cubicBezTo>
                <a:cubicBezTo>
                  <a:pt x="5614136" y="15395534"/>
                  <a:pt x="5614136" y="15407978"/>
                  <a:pt x="5622654" y="15414489"/>
                </a:cubicBezTo>
                <a:lnTo>
                  <a:pt x="5629403" y="15419659"/>
                </a:lnTo>
                <a:close/>
                <a:moveTo>
                  <a:pt x="5592648" y="15535786"/>
                </a:moveTo>
                <a:lnTo>
                  <a:pt x="5587480" y="15542535"/>
                </a:lnTo>
                <a:cubicBezTo>
                  <a:pt x="5587001" y="15543109"/>
                  <a:pt x="5586810" y="15543828"/>
                  <a:pt x="5586379" y="15544450"/>
                </a:cubicBezTo>
                <a:cubicBezTo>
                  <a:pt x="5588150" y="15544402"/>
                  <a:pt x="5589921" y="15544402"/>
                  <a:pt x="5591691" y="15544354"/>
                </a:cubicBezTo>
                <a:cubicBezTo>
                  <a:pt x="5602554" y="15544162"/>
                  <a:pt x="5613370" y="15544019"/>
                  <a:pt x="5624234" y="15543828"/>
                </a:cubicBezTo>
                <a:cubicBezTo>
                  <a:pt x="5623469" y="15540956"/>
                  <a:pt x="5622176" y="15538131"/>
                  <a:pt x="5619687" y="15535690"/>
                </a:cubicBezTo>
                <a:cubicBezTo>
                  <a:pt x="5613131" y="15529084"/>
                  <a:pt x="5598965" y="15527505"/>
                  <a:pt x="5592648" y="15535786"/>
                </a:cubicBezTo>
                <a:close/>
                <a:moveTo>
                  <a:pt x="5520815" y="15398501"/>
                </a:moveTo>
                <a:cubicBezTo>
                  <a:pt x="5524882" y="15392757"/>
                  <a:pt x="5525935" y="15384524"/>
                  <a:pt x="5522920" y="15378061"/>
                </a:cubicBezTo>
                <a:cubicBezTo>
                  <a:pt x="5523973" y="15371216"/>
                  <a:pt x="5521533" y="15363701"/>
                  <a:pt x="5515933" y="15359728"/>
                </a:cubicBezTo>
                <a:cubicBezTo>
                  <a:pt x="5513301" y="15357813"/>
                  <a:pt x="5510478" y="15356856"/>
                  <a:pt x="5507606" y="15356330"/>
                </a:cubicBezTo>
                <a:cubicBezTo>
                  <a:pt x="5504352" y="15349628"/>
                  <a:pt x="5497987" y="15344937"/>
                  <a:pt x="5489804" y="15345320"/>
                </a:cubicBezTo>
                <a:cubicBezTo>
                  <a:pt x="5480184" y="15345751"/>
                  <a:pt x="5470182" y="15354989"/>
                  <a:pt x="5471522" y="15365280"/>
                </a:cubicBezTo>
                <a:lnTo>
                  <a:pt x="5473101" y="15377199"/>
                </a:lnTo>
                <a:cubicBezTo>
                  <a:pt x="5473245" y="15378158"/>
                  <a:pt x="5473915" y="15378780"/>
                  <a:pt x="5474106" y="15379688"/>
                </a:cubicBezTo>
                <a:cubicBezTo>
                  <a:pt x="5469991" y="15386965"/>
                  <a:pt x="5469895" y="15396347"/>
                  <a:pt x="5478509" y="15402905"/>
                </a:cubicBezTo>
                <a:lnTo>
                  <a:pt x="5482673" y="15406112"/>
                </a:lnTo>
                <a:cubicBezTo>
                  <a:pt x="5490952" y="15412431"/>
                  <a:pt x="5499806" y="15410516"/>
                  <a:pt x="5506027" y="15405298"/>
                </a:cubicBezTo>
                <a:cubicBezTo>
                  <a:pt x="5511722" y="15405442"/>
                  <a:pt x="5517226" y="15403527"/>
                  <a:pt x="5520815" y="15398501"/>
                </a:cubicBezTo>
                <a:close/>
                <a:moveTo>
                  <a:pt x="5555415" y="15477818"/>
                </a:moveTo>
                <a:cubicBezTo>
                  <a:pt x="5553453" y="15476334"/>
                  <a:pt x="5551204" y="15475424"/>
                  <a:pt x="5548859" y="15474946"/>
                </a:cubicBezTo>
                <a:cubicBezTo>
                  <a:pt x="5552066" y="15476813"/>
                  <a:pt x="5555655" y="15478058"/>
                  <a:pt x="5559675" y="15477675"/>
                </a:cubicBezTo>
                <a:cubicBezTo>
                  <a:pt x="5569725" y="15476669"/>
                  <a:pt x="5578196" y="15467048"/>
                  <a:pt x="5576856" y="15456756"/>
                </a:cubicBezTo>
                <a:lnTo>
                  <a:pt x="5575276" y="15444838"/>
                </a:lnTo>
                <a:cubicBezTo>
                  <a:pt x="5573888" y="15434593"/>
                  <a:pt x="5564892" y="15426648"/>
                  <a:pt x="5554363" y="15427701"/>
                </a:cubicBezTo>
                <a:cubicBezTo>
                  <a:pt x="5544313" y="15428706"/>
                  <a:pt x="5535842" y="15438327"/>
                  <a:pt x="5537182" y="15448618"/>
                </a:cubicBezTo>
                <a:lnTo>
                  <a:pt x="5538235" y="15456469"/>
                </a:lnTo>
                <a:cubicBezTo>
                  <a:pt x="5533257" y="15444502"/>
                  <a:pt x="5518230" y="15437227"/>
                  <a:pt x="5508420" y="15450054"/>
                </a:cubicBezTo>
                <a:cubicBezTo>
                  <a:pt x="5499901" y="15461161"/>
                  <a:pt x="5505309" y="15474850"/>
                  <a:pt x="5514258" y="15480690"/>
                </a:cubicBezTo>
                <a:cubicBezTo>
                  <a:pt x="5509712" y="15480499"/>
                  <a:pt x="5505070" y="15482414"/>
                  <a:pt x="5501241" y="15487439"/>
                </a:cubicBezTo>
                <a:cubicBezTo>
                  <a:pt x="5486453" y="15506777"/>
                  <a:pt x="5513636" y="15533776"/>
                  <a:pt x="5528568" y="15514245"/>
                </a:cubicBezTo>
                <a:cubicBezTo>
                  <a:pt x="5530290" y="15511995"/>
                  <a:pt x="5531104" y="15509554"/>
                  <a:pt x="5531774" y="15507208"/>
                </a:cubicBezTo>
                <a:cubicBezTo>
                  <a:pt x="5532540" y="15508022"/>
                  <a:pt x="5533114" y="15508980"/>
                  <a:pt x="5534023" y="15509651"/>
                </a:cubicBezTo>
                <a:lnTo>
                  <a:pt x="5547519" y="15519989"/>
                </a:lnTo>
                <a:cubicBezTo>
                  <a:pt x="5555750" y="15526260"/>
                  <a:pt x="5568528" y="15523005"/>
                  <a:pt x="5574079" y="15514819"/>
                </a:cubicBezTo>
                <a:cubicBezTo>
                  <a:pt x="5580158" y="15505820"/>
                  <a:pt x="5577143" y="15494572"/>
                  <a:pt x="5568912" y="15488253"/>
                </a:cubicBezTo>
                <a:lnTo>
                  <a:pt x="5555415" y="15477818"/>
                </a:lnTo>
                <a:close/>
                <a:moveTo>
                  <a:pt x="5689080" y="15476477"/>
                </a:moveTo>
                <a:cubicBezTo>
                  <a:pt x="5687310" y="15476574"/>
                  <a:pt x="5685587" y="15477053"/>
                  <a:pt x="5683864" y="15477675"/>
                </a:cubicBezTo>
                <a:cubicBezTo>
                  <a:pt x="5683386" y="15477244"/>
                  <a:pt x="5683002" y="15476765"/>
                  <a:pt x="5682476" y="15476430"/>
                </a:cubicBezTo>
                <a:lnTo>
                  <a:pt x="5675728" y="15471261"/>
                </a:lnTo>
                <a:cubicBezTo>
                  <a:pt x="5667736" y="15465181"/>
                  <a:pt x="5654527" y="15467335"/>
                  <a:pt x="5649072" y="15475808"/>
                </a:cubicBezTo>
                <a:cubicBezTo>
                  <a:pt x="5643281" y="15484807"/>
                  <a:pt x="5645100" y="15495960"/>
                  <a:pt x="5653618" y="15502469"/>
                </a:cubicBezTo>
                <a:lnTo>
                  <a:pt x="5660366" y="15507639"/>
                </a:lnTo>
                <a:cubicBezTo>
                  <a:pt x="5663955" y="15510368"/>
                  <a:pt x="5668598" y="15511373"/>
                  <a:pt x="5673096" y="15510942"/>
                </a:cubicBezTo>
                <a:cubicBezTo>
                  <a:pt x="5675298" y="15520037"/>
                  <a:pt x="5682668" y="15527170"/>
                  <a:pt x="5692718" y="15526643"/>
                </a:cubicBezTo>
                <a:cubicBezTo>
                  <a:pt x="5702433" y="15526117"/>
                  <a:pt x="5712148" y="15516831"/>
                  <a:pt x="5710808" y="15506539"/>
                </a:cubicBezTo>
                <a:lnTo>
                  <a:pt x="5709228" y="15494619"/>
                </a:lnTo>
                <a:cubicBezTo>
                  <a:pt x="5707841" y="15484328"/>
                  <a:pt x="5699992" y="15475903"/>
                  <a:pt x="5689080" y="15476477"/>
                </a:cubicBezTo>
                <a:close/>
                <a:moveTo>
                  <a:pt x="5834614" y="15528606"/>
                </a:moveTo>
                <a:cubicBezTo>
                  <a:pt x="5826670" y="15522526"/>
                  <a:pt x="5813174" y="15525446"/>
                  <a:pt x="5808053" y="15533871"/>
                </a:cubicBezTo>
                <a:cubicBezTo>
                  <a:pt x="5806665" y="15536169"/>
                  <a:pt x="5805804" y="15538562"/>
                  <a:pt x="5805325" y="15540908"/>
                </a:cubicBezTo>
                <a:lnTo>
                  <a:pt x="5824756" y="15540573"/>
                </a:lnTo>
                <a:cubicBezTo>
                  <a:pt x="5832126" y="15540477"/>
                  <a:pt x="5839544" y="15540334"/>
                  <a:pt x="5846913" y="15540237"/>
                </a:cubicBezTo>
                <a:cubicBezTo>
                  <a:pt x="5846913" y="15540237"/>
                  <a:pt x="5846913" y="15540237"/>
                  <a:pt x="5846913" y="15540237"/>
                </a:cubicBezTo>
                <a:cubicBezTo>
                  <a:pt x="5845526" y="15537893"/>
                  <a:pt x="5843755" y="15535643"/>
                  <a:pt x="5841362" y="15533823"/>
                </a:cubicBezTo>
                <a:lnTo>
                  <a:pt x="5834614" y="15528606"/>
                </a:lnTo>
                <a:close/>
                <a:moveTo>
                  <a:pt x="5474585" y="15529946"/>
                </a:moveTo>
                <a:cubicBezTo>
                  <a:pt x="5471091" y="15527265"/>
                  <a:pt x="5466927" y="15525972"/>
                  <a:pt x="5462812" y="15525686"/>
                </a:cubicBezTo>
                <a:cubicBezTo>
                  <a:pt x="5462812" y="15502183"/>
                  <a:pt x="5425866" y="15505772"/>
                  <a:pt x="5424814" y="15529754"/>
                </a:cubicBezTo>
                <a:cubicBezTo>
                  <a:pt x="5424670" y="15532626"/>
                  <a:pt x="5425196" y="15535021"/>
                  <a:pt x="5426010" y="15537174"/>
                </a:cubicBezTo>
                <a:lnTo>
                  <a:pt x="5424574" y="15536072"/>
                </a:lnTo>
                <a:cubicBezTo>
                  <a:pt x="5419358" y="15532100"/>
                  <a:pt x="5412227" y="15531095"/>
                  <a:pt x="5406054" y="15533057"/>
                </a:cubicBezTo>
                <a:cubicBezTo>
                  <a:pt x="5408494" y="15517405"/>
                  <a:pt x="5388250" y="15504097"/>
                  <a:pt x="5375042" y="15515777"/>
                </a:cubicBezTo>
                <a:cubicBezTo>
                  <a:pt x="5364992" y="15512857"/>
                  <a:pt x="5351688" y="15518506"/>
                  <a:pt x="5348864" y="15531142"/>
                </a:cubicBezTo>
                <a:cubicBezTo>
                  <a:pt x="5346375" y="15523340"/>
                  <a:pt x="5342260" y="15516208"/>
                  <a:pt x="5335799" y="15510942"/>
                </a:cubicBezTo>
                <a:cubicBezTo>
                  <a:pt x="5328046" y="15504624"/>
                  <a:pt x="5314742" y="15506251"/>
                  <a:pt x="5308999" y="15514581"/>
                </a:cubicBezTo>
                <a:cubicBezTo>
                  <a:pt x="5302921" y="15523340"/>
                  <a:pt x="5304309" y="15534636"/>
                  <a:pt x="5312636" y="15541387"/>
                </a:cubicBezTo>
                <a:cubicBezTo>
                  <a:pt x="5312875" y="15541578"/>
                  <a:pt x="5313019" y="15541721"/>
                  <a:pt x="5313162" y="15541864"/>
                </a:cubicBezTo>
                <a:cubicBezTo>
                  <a:pt x="5313211" y="15541961"/>
                  <a:pt x="5313258" y="15542009"/>
                  <a:pt x="5313306" y="15542056"/>
                </a:cubicBezTo>
                <a:cubicBezTo>
                  <a:pt x="5313306" y="15542152"/>
                  <a:pt x="5313306" y="15542104"/>
                  <a:pt x="5313354" y="15542295"/>
                </a:cubicBezTo>
                <a:cubicBezTo>
                  <a:pt x="5313545" y="15543540"/>
                  <a:pt x="5313593" y="15544785"/>
                  <a:pt x="5313593" y="15546077"/>
                </a:cubicBezTo>
                <a:cubicBezTo>
                  <a:pt x="5313593" y="15547082"/>
                  <a:pt x="5314215" y="15547801"/>
                  <a:pt x="5314407" y="15548710"/>
                </a:cubicBezTo>
                <a:lnTo>
                  <a:pt x="5314407" y="15548710"/>
                </a:lnTo>
                <a:cubicBezTo>
                  <a:pt x="5318762" y="15548662"/>
                  <a:pt x="5323165" y="15548567"/>
                  <a:pt x="5327520" y="15548518"/>
                </a:cubicBezTo>
                <a:cubicBezTo>
                  <a:pt x="5334890" y="15548424"/>
                  <a:pt x="5342212" y="15548327"/>
                  <a:pt x="5349582" y="15548232"/>
                </a:cubicBezTo>
                <a:cubicBezTo>
                  <a:pt x="5349917" y="15547082"/>
                  <a:pt x="5350778" y="15546174"/>
                  <a:pt x="5350922" y="15544929"/>
                </a:cubicBezTo>
                <a:cubicBezTo>
                  <a:pt x="5351927" y="15546365"/>
                  <a:pt x="5353362" y="15547179"/>
                  <a:pt x="5354702" y="15548136"/>
                </a:cubicBezTo>
                <a:cubicBezTo>
                  <a:pt x="5362024" y="15548039"/>
                  <a:pt x="5369395" y="15547944"/>
                  <a:pt x="5376669" y="15547848"/>
                </a:cubicBezTo>
                <a:cubicBezTo>
                  <a:pt x="5377483" y="15547322"/>
                  <a:pt x="5378439" y="15547082"/>
                  <a:pt x="5379205" y="15546412"/>
                </a:cubicBezTo>
                <a:cubicBezTo>
                  <a:pt x="5380259" y="15546939"/>
                  <a:pt x="5381311" y="15547370"/>
                  <a:pt x="5382412" y="15547753"/>
                </a:cubicBezTo>
                <a:lnTo>
                  <a:pt x="5382412" y="15547753"/>
                </a:lnTo>
                <a:cubicBezTo>
                  <a:pt x="5383512" y="15547753"/>
                  <a:pt x="5384661" y="15547705"/>
                  <a:pt x="5385762" y="15547705"/>
                </a:cubicBezTo>
                <a:cubicBezTo>
                  <a:pt x="5417634" y="15547226"/>
                  <a:pt x="5449412" y="15546700"/>
                  <a:pt x="5481189" y="15546174"/>
                </a:cubicBezTo>
                <a:lnTo>
                  <a:pt x="5492579" y="15545981"/>
                </a:lnTo>
                <a:cubicBezTo>
                  <a:pt x="5492579" y="15545981"/>
                  <a:pt x="5492579" y="15545981"/>
                  <a:pt x="5492579" y="15545981"/>
                </a:cubicBezTo>
                <a:cubicBezTo>
                  <a:pt x="5491526" y="15543780"/>
                  <a:pt x="5490042" y="15541818"/>
                  <a:pt x="5488080" y="15540285"/>
                </a:cubicBezTo>
                <a:lnTo>
                  <a:pt x="5474585" y="15529946"/>
                </a:lnTo>
                <a:close/>
                <a:moveTo>
                  <a:pt x="5610787" y="15459820"/>
                </a:moveTo>
                <a:cubicBezTo>
                  <a:pt x="5595807" y="15479397"/>
                  <a:pt x="5627440" y="15500938"/>
                  <a:pt x="5642372" y="15481456"/>
                </a:cubicBezTo>
                <a:cubicBezTo>
                  <a:pt x="5657351" y="15461878"/>
                  <a:pt x="5625718" y="15440337"/>
                  <a:pt x="5610787" y="15459820"/>
                </a:cubicBezTo>
                <a:close/>
                <a:moveTo>
                  <a:pt x="5742585" y="15353505"/>
                </a:moveTo>
                <a:cubicBezTo>
                  <a:pt x="5727606" y="15373083"/>
                  <a:pt x="5757756" y="15396634"/>
                  <a:pt x="5772735" y="15377104"/>
                </a:cubicBezTo>
                <a:cubicBezTo>
                  <a:pt x="5787714" y="15357478"/>
                  <a:pt x="5757564" y="15333879"/>
                  <a:pt x="5742585" y="15353505"/>
                </a:cubicBezTo>
                <a:close/>
                <a:moveTo>
                  <a:pt x="5701571" y="15376003"/>
                </a:moveTo>
                <a:cubicBezTo>
                  <a:pt x="5716503" y="15356473"/>
                  <a:pt x="5684151" y="15336034"/>
                  <a:pt x="5669268" y="15355468"/>
                </a:cubicBezTo>
                <a:cubicBezTo>
                  <a:pt x="5654289" y="15374998"/>
                  <a:pt x="5686640" y="15395486"/>
                  <a:pt x="5701571" y="15376003"/>
                </a:cubicBezTo>
                <a:close/>
                <a:moveTo>
                  <a:pt x="5780679" y="15518698"/>
                </a:moveTo>
                <a:cubicBezTo>
                  <a:pt x="5782115" y="15517692"/>
                  <a:pt x="5783598" y="15516782"/>
                  <a:pt x="5784747" y="15515298"/>
                </a:cubicBezTo>
                <a:lnTo>
                  <a:pt x="5789916" y="15508549"/>
                </a:lnTo>
                <a:cubicBezTo>
                  <a:pt x="5790969" y="15507162"/>
                  <a:pt x="5791591" y="15505486"/>
                  <a:pt x="5792261" y="15503859"/>
                </a:cubicBezTo>
                <a:cubicBezTo>
                  <a:pt x="5795323" y="15502949"/>
                  <a:pt x="5798195" y="15501321"/>
                  <a:pt x="5800396" y="15498689"/>
                </a:cubicBezTo>
                <a:cubicBezTo>
                  <a:pt x="5801880" y="15496917"/>
                  <a:pt x="5803029" y="15494859"/>
                  <a:pt x="5803842" y="15492705"/>
                </a:cubicBezTo>
                <a:cubicBezTo>
                  <a:pt x="5805278" y="15491604"/>
                  <a:pt x="5806665" y="15490359"/>
                  <a:pt x="5807910" y="15488732"/>
                </a:cubicBezTo>
                <a:cubicBezTo>
                  <a:pt x="5812265" y="15483083"/>
                  <a:pt x="5812313" y="15477482"/>
                  <a:pt x="5810159" y="15472792"/>
                </a:cubicBezTo>
                <a:cubicBezTo>
                  <a:pt x="5810925" y="15474372"/>
                  <a:pt x="5811595" y="15475951"/>
                  <a:pt x="5812839" y="15477244"/>
                </a:cubicBezTo>
                <a:cubicBezTo>
                  <a:pt x="5820209" y="15484710"/>
                  <a:pt x="5831456" y="15485477"/>
                  <a:pt x="5839544" y="15478632"/>
                </a:cubicBezTo>
                <a:cubicBezTo>
                  <a:pt x="5839782" y="15478441"/>
                  <a:pt x="5839926" y="15478296"/>
                  <a:pt x="5840070" y="15478153"/>
                </a:cubicBezTo>
                <a:cubicBezTo>
                  <a:pt x="5840166" y="15478105"/>
                  <a:pt x="5840213" y="15478105"/>
                  <a:pt x="5840309" y="15478058"/>
                </a:cubicBezTo>
                <a:cubicBezTo>
                  <a:pt x="5840453" y="15478058"/>
                  <a:pt x="5840405" y="15478058"/>
                  <a:pt x="5840549" y="15478058"/>
                </a:cubicBezTo>
                <a:cubicBezTo>
                  <a:pt x="5841793" y="15478105"/>
                  <a:pt x="5843037" y="15478249"/>
                  <a:pt x="5844233" y="15478489"/>
                </a:cubicBezTo>
                <a:cubicBezTo>
                  <a:pt x="5846578" y="15478871"/>
                  <a:pt x="5848875" y="15478489"/>
                  <a:pt x="5851029" y="15477675"/>
                </a:cubicBezTo>
                <a:cubicBezTo>
                  <a:pt x="5851029" y="15477675"/>
                  <a:pt x="5850981" y="15477675"/>
                  <a:pt x="5850981" y="15477722"/>
                </a:cubicBezTo>
                <a:cubicBezTo>
                  <a:pt x="5844473" y="15484998"/>
                  <a:pt x="5844377" y="15498449"/>
                  <a:pt x="5852608" y="15504719"/>
                </a:cubicBezTo>
                <a:lnTo>
                  <a:pt x="5856006" y="15507305"/>
                </a:lnTo>
                <a:lnTo>
                  <a:pt x="5856915" y="15514772"/>
                </a:lnTo>
                <a:cubicBezTo>
                  <a:pt x="5858160" y="15524872"/>
                  <a:pt x="5864525" y="15533728"/>
                  <a:pt x="5875675" y="15533823"/>
                </a:cubicBezTo>
                <a:cubicBezTo>
                  <a:pt x="5884864" y="15533871"/>
                  <a:pt x="5895967" y="15525255"/>
                  <a:pt x="5894723" y="15515012"/>
                </a:cubicBezTo>
                <a:lnTo>
                  <a:pt x="5893717" y="15506682"/>
                </a:lnTo>
                <a:cubicBezTo>
                  <a:pt x="5893287" y="15503331"/>
                  <a:pt x="5892139" y="15500316"/>
                  <a:pt x="5890607" y="15497539"/>
                </a:cubicBezTo>
                <a:cubicBezTo>
                  <a:pt x="5891325" y="15491461"/>
                  <a:pt x="5889746" y="15485046"/>
                  <a:pt x="5884721" y="15481216"/>
                </a:cubicBezTo>
                <a:lnTo>
                  <a:pt x="5877973" y="15476046"/>
                </a:lnTo>
                <a:cubicBezTo>
                  <a:pt x="5872134" y="15471595"/>
                  <a:pt x="5864620" y="15470351"/>
                  <a:pt x="5858112" y="15472888"/>
                </a:cubicBezTo>
                <a:cubicBezTo>
                  <a:pt x="5861414" y="15469346"/>
                  <a:pt x="5863664" y="15464750"/>
                  <a:pt x="5863855" y="15460299"/>
                </a:cubicBezTo>
                <a:cubicBezTo>
                  <a:pt x="5864286" y="15449146"/>
                  <a:pt x="5855862" y="15442252"/>
                  <a:pt x="5845717" y="15440625"/>
                </a:cubicBezTo>
                <a:cubicBezTo>
                  <a:pt x="5834136" y="15438806"/>
                  <a:pt x="5823033" y="15443017"/>
                  <a:pt x="5814179" y="15450438"/>
                </a:cubicBezTo>
                <a:cubicBezTo>
                  <a:pt x="5808676" y="15455081"/>
                  <a:pt x="5806809" y="15463362"/>
                  <a:pt x="5808915" y="15470302"/>
                </a:cubicBezTo>
                <a:cubicBezTo>
                  <a:pt x="5805038" y="15464655"/>
                  <a:pt x="5797573" y="15461112"/>
                  <a:pt x="5790059" y="15461447"/>
                </a:cubicBezTo>
                <a:lnTo>
                  <a:pt x="5780775" y="15454171"/>
                </a:lnTo>
                <a:cubicBezTo>
                  <a:pt x="5777090" y="15451252"/>
                  <a:pt x="5772591" y="15450007"/>
                  <a:pt x="5768141" y="15450102"/>
                </a:cubicBezTo>
                <a:cubicBezTo>
                  <a:pt x="5766178" y="15442204"/>
                  <a:pt x="5759430" y="15435934"/>
                  <a:pt x="5751008" y="15435455"/>
                </a:cubicBezTo>
                <a:lnTo>
                  <a:pt x="5739139" y="15434832"/>
                </a:lnTo>
                <a:cubicBezTo>
                  <a:pt x="5728946" y="15434258"/>
                  <a:pt x="5719805" y="15442635"/>
                  <a:pt x="5719326" y="15452783"/>
                </a:cubicBezTo>
                <a:cubicBezTo>
                  <a:pt x="5718800" y="15463028"/>
                  <a:pt x="5727031" y="15472026"/>
                  <a:pt x="5737273" y="15472600"/>
                </a:cubicBezTo>
                <a:lnTo>
                  <a:pt x="5749141" y="15473271"/>
                </a:lnTo>
                <a:cubicBezTo>
                  <a:pt x="5749668" y="15473271"/>
                  <a:pt x="5750146" y="15473079"/>
                  <a:pt x="5750625" y="15473031"/>
                </a:cubicBezTo>
                <a:cubicBezTo>
                  <a:pt x="5751438" y="15476574"/>
                  <a:pt x="5753209" y="15479780"/>
                  <a:pt x="5755985" y="15482318"/>
                </a:cubicBezTo>
                <a:cubicBezTo>
                  <a:pt x="5755650" y="15483705"/>
                  <a:pt x="5755458" y="15485095"/>
                  <a:pt x="5755506" y="15486531"/>
                </a:cubicBezTo>
                <a:cubicBezTo>
                  <a:pt x="5745408" y="15485669"/>
                  <a:pt x="5735550" y="15491173"/>
                  <a:pt x="5737081" y="15503954"/>
                </a:cubicBezTo>
                <a:cubicBezTo>
                  <a:pt x="5738756" y="15517739"/>
                  <a:pt x="5751965" y="15523628"/>
                  <a:pt x="5762350" y="15521618"/>
                </a:cubicBezTo>
                <a:cubicBezTo>
                  <a:pt x="5759000" y="15524585"/>
                  <a:pt x="5757038" y="15529180"/>
                  <a:pt x="5757803" y="15535355"/>
                </a:cubicBezTo>
                <a:cubicBezTo>
                  <a:pt x="5758090" y="15537701"/>
                  <a:pt x="5758952" y="15539615"/>
                  <a:pt x="5759814" y="15541530"/>
                </a:cubicBezTo>
                <a:cubicBezTo>
                  <a:pt x="5763881" y="15541482"/>
                  <a:pt x="5767997" y="15541387"/>
                  <a:pt x="5772112" y="15541339"/>
                </a:cubicBezTo>
                <a:cubicBezTo>
                  <a:pt x="5779770" y="15541195"/>
                  <a:pt x="5787474" y="15541099"/>
                  <a:pt x="5795132" y="15540956"/>
                </a:cubicBezTo>
                <a:lnTo>
                  <a:pt x="5795132" y="15540956"/>
                </a:lnTo>
                <a:cubicBezTo>
                  <a:pt x="5795467" y="15539184"/>
                  <a:pt x="5795850" y="15537510"/>
                  <a:pt x="5795611" y="15535403"/>
                </a:cubicBezTo>
                <a:cubicBezTo>
                  <a:pt x="5794558" y="15526164"/>
                  <a:pt x="5787954" y="15520756"/>
                  <a:pt x="5780679" y="15518698"/>
                </a:cubicBezTo>
                <a:close/>
                <a:moveTo>
                  <a:pt x="5170213" y="15397353"/>
                </a:moveTo>
                <a:cubicBezTo>
                  <a:pt x="5185144" y="15377870"/>
                  <a:pt x="5156143" y="15352883"/>
                  <a:pt x="5141164" y="15372460"/>
                </a:cubicBezTo>
                <a:cubicBezTo>
                  <a:pt x="5126233" y="15391943"/>
                  <a:pt x="5155234" y="15416930"/>
                  <a:pt x="5170213" y="15397353"/>
                </a:cubicBezTo>
                <a:close/>
                <a:moveTo>
                  <a:pt x="5086654" y="15324449"/>
                </a:moveTo>
                <a:lnTo>
                  <a:pt x="5091823" y="15317652"/>
                </a:lnTo>
                <a:cubicBezTo>
                  <a:pt x="5098092" y="15309467"/>
                  <a:pt x="5099720" y="15298554"/>
                  <a:pt x="5091680" y="15290607"/>
                </a:cubicBezTo>
                <a:cubicBezTo>
                  <a:pt x="5085076" y="15284049"/>
                  <a:pt x="5070957" y="15282470"/>
                  <a:pt x="5064640" y="15290750"/>
                </a:cubicBezTo>
                <a:lnTo>
                  <a:pt x="5059472" y="15297500"/>
                </a:lnTo>
                <a:cubicBezTo>
                  <a:pt x="5053203" y="15305685"/>
                  <a:pt x="5051575" y="15316599"/>
                  <a:pt x="5059615" y="15324546"/>
                </a:cubicBezTo>
                <a:cubicBezTo>
                  <a:pt x="5066172" y="15331152"/>
                  <a:pt x="5080338" y="15332731"/>
                  <a:pt x="5086654" y="15324449"/>
                </a:cubicBezTo>
                <a:close/>
                <a:moveTo>
                  <a:pt x="5193999" y="15430237"/>
                </a:moveTo>
                <a:lnTo>
                  <a:pt x="5185528" y="15429854"/>
                </a:lnTo>
                <a:cubicBezTo>
                  <a:pt x="5175908" y="15429423"/>
                  <a:pt x="5167198" y="15435360"/>
                  <a:pt x="5165093" y="15444884"/>
                </a:cubicBezTo>
                <a:cubicBezTo>
                  <a:pt x="5162556" y="15444167"/>
                  <a:pt x="5159924" y="15443879"/>
                  <a:pt x="5157244" y="15444262"/>
                </a:cubicBezTo>
                <a:cubicBezTo>
                  <a:pt x="5146859" y="15445843"/>
                  <a:pt x="5139776" y="15455751"/>
                  <a:pt x="5141164" y="15466043"/>
                </a:cubicBezTo>
                <a:lnTo>
                  <a:pt x="5142743" y="15477961"/>
                </a:lnTo>
                <a:cubicBezTo>
                  <a:pt x="5144083" y="15488205"/>
                  <a:pt x="5154420" y="15495577"/>
                  <a:pt x="5164518" y="15494045"/>
                </a:cubicBezTo>
                <a:cubicBezTo>
                  <a:pt x="5174903" y="15492514"/>
                  <a:pt x="5181986" y="15482557"/>
                  <a:pt x="5180598" y="15472266"/>
                </a:cubicBezTo>
                <a:cubicBezTo>
                  <a:pt x="5180407" y="15470685"/>
                  <a:pt x="5180168" y="15469106"/>
                  <a:pt x="5179976" y="15467479"/>
                </a:cubicBezTo>
                <a:cubicBezTo>
                  <a:pt x="5180502" y="15467574"/>
                  <a:pt x="5180933" y="15467910"/>
                  <a:pt x="5181460" y="15467910"/>
                </a:cubicBezTo>
                <a:lnTo>
                  <a:pt x="5189930" y="15468292"/>
                </a:lnTo>
                <a:cubicBezTo>
                  <a:pt x="5200268" y="15468723"/>
                  <a:pt x="5209839" y="15462069"/>
                  <a:pt x="5210988" y="15451347"/>
                </a:cubicBezTo>
                <a:cubicBezTo>
                  <a:pt x="5212041" y="15441535"/>
                  <a:pt x="5204383" y="15430668"/>
                  <a:pt x="5193999" y="15430237"/>
                </a:cubicBezTo>
                <a:close/>
                <a:moveTo>
                  <a:pt x="5211610" y="15338811"/>
                </a:moveTo>
                <a:lnTo>
                  <a:pt x="5211418" y="15343644"/>
                </a:lnTo>
                <a:cubicBezTo>
                  <a:pt x="5209743" y="15339145"/>
                  <a:pt x="5206681" y="15335029"/>
                  <a:pt x="5202804" y="15332874"/>
                </a:cubicBezTo>
                <a:cubicBezTo>
                  <a:pt x="5192946" y="15327370"/>
                  <a:pt x="5182800" y="15331774"/>
                  <a:pt x="5176770" y="15340198"/>
                </a:cubicBezTo>
                <a:cubicBezTo>
                  <a:pt x="5169830" y="15349867"/>
                  <a:pt x="5168730" y="15361834"/>
                  <a:pt x="5171410" y="15373179"/>
                </a:cubicBezTo>
                <a:cubicBezTo>
                  <a:pt x="5172797" y="15378971"/>
                  <a:pt x="5177488" y="15383376"/>
                  <a:pt x="5183039" y="15385672"/>
                </a:cubicBezTo>
                <a:cubicBezTo>
                  <a:pt x="5186820" y="15387204"/>
                  <a:pt x="5190935" y="15387923"/>
                  <a:pt x="5194859" y="15386678"/>
                </a:cubicBezTo>
                <a:cubicBezTo>
                  <a:pt x="5204957" y="15383470"/>
                  <a:pt x="5210844" y="15373658"/>
                  <a:pt x="5208355" y="15363222"/>
                </a:cubicBezTo>
                <a:cubicBezTo>
                  <a:pt x="5208259" y="15362648"/>
                  <a:pt x="5208212" y="15362600"/>
                  <a:pt x="5208164" y="15362265"/>
                </a:cubicBezTo>
                <a:lnTo>
                  <a:pt x="5208164" y="15361883"/>
                </a:lnTo>
                <a:cubicBezTo>
                  <a:pt x="5208164" y="15361883"/>
                  <a:pt x="5208164" y="15361883"/>
                  <a:pt x="5208164" y="15361883"/>
                </a:cubicBezTo>
                <a:cubicBezTo>
                  <a:pt x="5208738" y="15360829"/>
                  <a:pt x="5209408" y="15359824"/>
                  <a:pt x="5210174" y="15358866"/>
                </a:cubicBezTo>
                <a:cubicBezTo>
                  <a:pt x="5211370" y="15357239"/>
                  <a:pt x="5211801" y="15355325"/>
                  <a:pt x="5212184" y="15353410"/>
                </a:cubicBezTo>
                <a:cubicBezTo>
                  <a:pt x="5214290" y="15361069"/>
                  <a:pt x="5220511" y="15367530"/>
                  <a:pt x="5228886" y="15367818"/>
                </a:cubicBezTo>
                <a:cubicBezTo>
                  <a:pt x="5238984" y="15368106"/>
                  <a:pt x="5248938" y="15360878"/>
                  <a:pt x="5249417" y="15350202"/>
                </a:cubicBezTo>
                <a:lnTo>
                  <a:pt x="5249799" y="15341683"/>
                </a:lnTo>
                <a:cubicBezTo>
                  <a:pt x="5250134" y="15334167"/>
                  <a:pt x="5245971" y="15326556"/>
                  <a:pt x="5239414" y="15323110"/>
                </a:cubicBezTo>
                <a:cubicBezTo>
                  <a:pt x="5237261" y="15321960"/>
                  <a:pt x="5234821" y="15321243"/>
                  <a:pt x="5232141" y="15321195"/>
                </a:cubicBezTo>
                <a:cubicBezTo>
                  <a:pt x="5222043" y="15320860"/>
                  <a:pt x="5212041" y="15328088"/>
                  <a:pt x="5211610" y="15338811"/>
                </a:cubicBezTo>
                <a:close/>
                <a:moveTo>
                  <a:pt x="5385283" y="15305015"/>
                </a:moveTo>
                <a:cubicBezTo>
                  <a:pt x="5384230" y="15329524"/>
                  <a:pt x="5422277" y="15333401"/>
                  <a:pt x="5423378" y="15308749"/>
                </a:cubicBezTo>
                <a:cubicBezTo>
                  <a:pt x="5424430" y="15284241"/>
                  <a:pt x="5386336" y="15280364"/>
                  <a:pt x="5385283" y="15305015"/>
                </a:cubicBezTo>
                <a:close/>
                <a:moveTo>
                  <a:pt x="5260424" y="15433062"/>
                </a:moveTo>
                <a:cubicBezTo>
                  <a:pt x="5249943" y="15433253"/>
                  <a:pt x="5241234" y="15440959"/>
                  <a:pt x="5240754" y="15451681"/>
                </a:cubicBezTo>
                <a:lnTo>
                  <a:pt x="5240754" y="15452112"/>
                </a:lnTo>
                <a:cubicBezTo>
                  <a:pt x="5234294" y="15451874"/>
                  <a:pt x="5228168" y="15454746"/>
                  <a:pt x="5223717" y="15460538"/>
                </a:cubicBezTo>
                <a:lnTo>
                  <a:pt x="5218549" y="15467287"/>
                </a:lnTo>
                <a:cubicBezTo>
                  <a:pt x="5212471" y="15475281"/>
                  <a:pt x="5216012" y="15488875"/>
                  <a:pt x="5224435" y="15493710"/>
                </a:cubicBezTo>
                <a:cubicBezTo>
                  <a:pt x="5234054" y="15499263"/>
                  <a:pt x="5244296" y="15496391"/>
                  <a:pt x="5250852" y="15487822"/>
                </a:cubicBezTo>
                <a:lnTo>
                  <a:pt x="5256021" y="15481073"/>
                </a:lnTo>
                <a:cubicBezTo>
                  <a:pt x="5256404" y="15480547"/>
                  <a:pt x="5256452" y="15479877"/>
                  <a:pt x="5256739" y="15479349"/>
                </a:cubicBezTo>
                <a:cubicBezTo>
                  <a:pt x="5257505" y="15479446"/>
                  <a:pt x="5258223" y="15479877"/>
                  <a:pt x="5259036" y="15479828"/>
                </a:cubicBezTo>
                <a:cubicBezTo>
                  <a:pt x="5269517" y="15479637"/>
                  <a:pt x="5278227" y="15471930"/>
                  <a:pt x="5278705" y="15461207"/>
                </a:cubicBezTo>
                <a:lnTo>
                  <a:pt x="5279040" y="15452735"/>
                </a:lnTo>
                <a:cubicBezTo>
                  <a:pt x="5279471" y="15442683"/>
                  <a:pt x="5270665" y="15432871"/>
                  <a:pt x="5260424" y="15433062"/>
                </a:cubicBezTo>
                <a:close/>
                <a:moveTo>
                  <a:pt x="5276216" y="15280555"/>
                </a:moveTo>
                <a:cubicBezTo>
                  <a:pt x="5276169" y="15281034"/>
                  <a:pt x="5275786" y="15281417"/>
                  <a:pt x="5275786" y="15281895"/>
                </a:cubicBezTo>
                <a:lnTo>
                  <a:pt x="5275403" y="15290416"/>
                </a:lnTo>
                <a:cubicBezTo>
                  <a:pt x="5274972" y="15300707"/>
                  <a:pt x="5279902" y="15310567"/>
                  <a:pt x="5291005" y="15312531"/>
                </a:cubicBezTo>
                <a:cubicBezTo>
                  <a:pt x="5300193" y="15314110"/>
                  <a:pt x="5312684" y="15307313"/>
                  <a:pt x="5313115" y="15296926"/>
                </a:cubicBezTo>
                <a:lnTo>
                  <a:pt x="5313498" y="15288405"/>
                </a:lnTo>
                <a:cubicBezTo>
                  <a:pt x="5313928" y="15278114"/>
                  <a:pt x="5308999" y="15268205"/>
                  <a:pt x="5297896" y="15266290"/>
                </a:cubicBezTo>
                <a:cubicBezTo>
                  <a:pt x="5294115" y="15265620"/>
                  <a:pt x="5289904" y="15266673"/>
                  <a:pt x="5286123" y="15268492"/>
                </a:cubicBezTo>
                <a:cubicBezTo>
                  <a:pt x="5281051" y="15270981"/>
                  <a:pt x="5277078" y="15275146"/>
                  <a:pt x="5276216" y="15280555"/>
                </a:cubicBezTo>
                <a:close/>
                <a:moveTo>
                  <a:pt x="5308855" y="15350155"/>
                </a:moveTo>
                <a:cubicBezTo>
                  <a:pt x="5307707" y="15339002"/>
                  <a:pt x="5299380" y="15332634"/>
                  <a:pt x="5288612" y="15332205"/>
                </a:cubicBezTo>
                <a:lnTo>
                  <a:pt x="5280141" y="15331869"/>
                </a:lnTo>
                <a:cubicBezTo>
                  <a:pt x="5270091" y="15331438"/>
                  <a:pt x="5261190" y="15342543"/>
                  <a:pt x="5262194" y="15352069"/>
                </a:cubicBezTo>
                <a:cubicBezTo>
                  <a:pt x="5263343" y="15363270"/>
                  <a:pt x="5271670" y="15369588"/>
                  <a:pt x="5282438" y="15370019"/>
                </a:cubicBezTo>
                <a:lnTo>
                  <a:pt x="5290909" y="15370402"/>
                </a:lnTo>
                <a:cubicBezTo>
                  <a:pt x="5300911" y="15370833"/>
                  <a:pt x="5309860" y="15359728"/>
                  <a:pt x="5308855" y="15350155"/>
                </a:cubicBezTo>
                <a:close/>
                <a:moveTo>
                  <a:pt x="5064257" y="15403719"/>
                </a:moveTo>
                <a:cubicBezTo>
                  <a:pt x="5063205" y="15428275"/>
                  <a:pt x="5101347" y="15424684"/>
                  <a:pt x="5102400" y="15400368"/>
                </a:cubicBezTo>
                <a:cubicBezTo>
                  <a:pt x="5103452" y="15375811"/>
                  <a:pt x="5065310" y="15379450"/>
                  <a:pt x="5064257" y="15403719"/>
                </a:cubicBezTo>
                <a:close/>
                <a:moveTo>
                  <a:pt x="5191414" y="15311957"/>
                </a:moveTo>
                <a:cubicBezTo>
                  <a:pt x="5192466" y="15287352"/>
                  <a:pt x="5154181" y="15287926"/>
                  <a:pt x="5153128" y="15312482"/>
                </a:cubicBezTo>
                <a:cubicBezTo>
                  <a:pt x="5152075" y="15337039"/>
                  <a:pt x="5190361" y="15336560"/>
                  <a:pt x="5191414" y="15311957"/>
                </a:cubicBezTo>
                <a:close/>
                <a:moveTo>
                  <a:pt x="5000655" y="15534541"/>
                </a:moveTo>
                <a:cubicBezTo>
                  <a:pt x="4998502" y="15529372"/>
                  <a:pt x="4994386" y="15525303"/>
                  <a:pt x="4988021" y="15523819"/>
                </a:cubicBezTo>
                <a:cubicBezTo>
                  <a:pt x="4978928" y="15521713"/>
                  <a:pt x="4966102" y="15527793"/>
                  <a:pt x="4965097" y="15538179"/>
                </a:cubicBezTo>
                <a:cubicBezTo>
                  <a:pt x="4964667" y="15542200"/>
                  <a:pt x="4964762" y="15546174"/>
                  <a:pt x="4965384" y="15550051"/>
                </a:cubicBezTo>
                <a:cubicBezTo>
                  <a:pt x="4965384" y="15550146"/>
                  <a:pt x="4965384" y="15550194"/>
                  <a:pt x="4965384" y="15550290"/>
                </a:cubicBezTo>
                <a:cubicBezTo>
                  <a:pt x="4980555" y="15550385"/>
                  <a:pt x="4995726" y="15550385"/>
                  <a:pt x="5010897" y="15550434"/>
                </a:cubicBezTo>
                <a:cubicBezTo>
                  <a:pt x="5010897" y="15550434"/>
                  <a:pt x="5010897" y="15550385"/>
                  <a:pt x="5010897" y="15550385"/>
                </a:cubicBezTo>
                <a:cubicBezTo>
                  <a:pt x="5010226" y="15543493"/>
                  <a:pt x="5006350" y="15537653"/>
                  <a:pt x="5000655" y="15534541"/>
                </a:cubicBezTo>
                <a:close/>
                <a:moveTo>
                  <a:pt x="5203857" y="15538179"/>
                </a:moveTo>
                <a:cubicBezTo>
                  <a:pt x="5196104" y="15530759"/>
                  <a:pt x="5182321" y="15528558"/>
                  <a:pt x="5173850" y="15539663"/>
                </a:cubicBezTo>
                <a:cubicBezTo>
                  <a:pt x="5173084" y="15540668"/>
                  <a:pt x="5172893" y="15541673"/>
                  <a:pt x="5172367" y="15542678"/>
                </a:cubicBezTo>
                <a:cubicBezTo>
                  <a:pt x="5172989" y="15536743"/>
                  <a:pt x="5171410" y="15530808"/>
                  <a:pt x="5166097" y="15526451"/>
                </a:cubicBezTo>
                <a:cubicBezTo>
                  <a:pt x="5161982" y="15523054"/>
                  <a:pt x="5155808" y="15521664"/>
                  <a:pt x="5150161" y="15522526"/>
                </a:cubicBezTo>
                <a:cubicBezTo>
                  <a:pt x="5148438" y="15520851"/>
                  <a:pt x="5146428" y="15519559"/>
                  <a:pt x="5144131" y="15518267"/>
                </a:cubicBezTo>
                <a:cubicBezTo>
                  <a:pt x="5143413" y="15517739"/>
                  <a:pt x="5142695" y="15517213"/>
                  <a:pt x="5142025" y="15516639"/>
                </a:cubicBezTo>
                <a:cubicBezTo>
                  <a:pt x="5139585" y="15514054"/>
                  <a:pt x="5136809" y="15511709"/>
                  <a:pt x="5134368" y="15509172"/>
                </a:cubicBezTo>
                <a:cubicBezTo>
                  <a:pt x="5127142" y="15501609"/>
                  <a:pt x="5117427" y="15503714"/>
                  <a:pt x="5110727" y="15509697"/>
                </a:cubicBezTo>
                <a:cubicBezTo>
                  <a:pt x="5103309" y="15505103"/>
                  <a:pt x="5093450" y="15504767"/>
                  <a:pt x="5086607" y="15513719"/>
                </a:cubicBezTo>
                <a:cubicBezTo>
                  <a:pt x="5081965" y="15519798"/>
                  <a:pt x="5081965" y="15526164"/>
                  <a:pt x="5084214" y="15531670"/>
                </a:cubicBezTo>
                <a:cubicBezTo>
                  <a:pt x="5077466" y="15535164"/>
                  <a:pt x="5073207" y="15542104"/>
                  <a:pt x="5075456" y="15550673"/>
                </a:cubicBezTo>
                <a:cubicBezTo>
                  <a:pt x="5075456" y="15550673"/>
                  <a:pt x="5075456" y="15550673"/>
                  <a:pt x="5075456" y="15550673"/>
                </a:cubicBezTo>
                <a:cubicBezTo>
                  <a:pt x="5075887" y="15550673"/>
                  <a:pt x="5076270" y="15550673"/>
                  <a:pt x="5076652" y="15550673"/>
                </a:cubicBezTo>
                <a:cubicBezTo>
                  <a:pt x="5128673" y="15550577"/>
                  <a:pt x="5180646" y="15550242"/>
                  <a:pt x="5232619" y="15549668"/>
                </a:cubicBezTo>
                <a:cubicBezTo>
                  <a:pt x="5235012" y="15549668"/>
                  <a:pt x="5237405" y="15549668"/>
                  <a:pt x="5239750" y="15549620"/>
                </a:cubicBezTo>
                <a:cubicBezTo>
                  <a:pt x="5239750" y="15549620"/>
                  <a:pt x="5239750" y="15549620"/>
                  <a:pt x="5239750" y="15549620"/>
                </a:cubicBezTo>
                <a:cubicBezTo>
                  <a:pt x="5240037" y="15548424"/>
                  <a:pt x="5240898" y="15547753"/>
                  <a:pt x="5240946" y="15546412"/>
                </a:cubicBezTo>
                <a:cubicBezTo>
                  <a:pt x="5241903" y="15523388"/>
                  <a:pt x="5208690" y="15518218"/>
                  <a:pt x="5203857" y="15538179"/>
                </a:cubicBezTo>
                <a:close/>
                <a:moveTo>
                  <a:pt x="5434385" y="15258345"/>
                </a:moveTo>
                <a:cubicBezTo>
                  <a:pt x="5434289" y="15258152"/>
                  <a:pt x="5434241" y="15258152"/>
                  <a:pt x="5434193" y="15258009"/>
                </a:cubicBezTo>
                <a:cubicBezTo>
                  <a:pt x="5434193" y="15258009"/>
                  <a:pt x="5434193" y="15258009"/>
                  <a:pt x="5434193" y="15258009"/>
                </a:cubicBezTo>
                <a:cubicBezTo>
                  <a:pt x="5434050" y="15256813"/>
                  <a:pt x="5434050" y="15255616"/>
                  <a:pt x="5434098" y="15254372"/>
                </a:cubicBezTo>
                <a:cubicBezTo>
                  <a:pt x="5434241" y="15244032"/>
                  <a:pt x="5422612" y="15236276"/>
                  <a:pt x="5413136" y="15237235"/>
                </a:cubicBezTo>
                <a:cubicBezTo>
                  <a:pt x="5401937" y="15238383"/>
                  <a:pt x="5396147" y="15247814"/>
                  <a:pt x="5396003" y="15258200"/>
                </a:cubicBezTo>
                <a:cubicBezTo>
                  <a:pt x="5395859" y="15270119"/>
                  <a:pt x="5401794" y="15280555"/>
                  <a:pt x="5410504" y="15288309"/>
                </a:cubicBezTo>
                <a:cubicBezTo>
                  <a:pt x="5417970" y="15294963"/>
                  <a:pt x="5431322" y="15294006"/>
                  <a:pt x="5437447" y="15285964"/>
                </a:cubicBezTo>
                <a:cubicBezTo>
                  <a:pt x="5443909" y="15277540"/>
                  <a:pt x="5443094" y="15266099"/>
                  <a:pt x="5435103" y="15259014"/>
                </a:cubicBezTo>
                <a:cubicBezTo>
                  <a:pt x="5434672" y="15258583"/>
                  <a:pt x="5434624" y="15258583"/>
                  <a:pt x="5434385" y="15258345"/>
                </a:cubicBezTo>
                <a:close/>
                <a:moveTo>
                  <a:pt x="5379588" y="15462788"/>
                </a:moveTo>
                <a:cubicBezTo>
                  <a:pt x="5380259" y="15460968"/>
                  <a:pt x="5380881" y="15459149"/>
                  <a:pt x="5380976" y="15457187"/>
                </a:cubicBezTo>
                <a:cubicBezTo>
                  <a:pt x="5381359" y="15446751"/>
                  <a:pt x="5372888" y="15437849"/>
                  <a:pt x="5362503" y="15437418"/>
                </a:cubicBezTo>
                <a:lnTo>
                  <a:pt x="5354033" y="15437034"/>
                </a:lnTo>
                <a:cubicBezTo>
                  <a:pt x="5347859" y="15436796"/>
                  <a:pt x="5342403" y="15439954"/>
                  <a:pt x="5338718" y="15444598"/>
                </a:cubicBezTo>
                <a:lnTo>
                  <a:pt x="5337235" y="15433348"/>
                </a:lnTo>
                <a:cubicBezTo>
                  <a:pt x="5335847" y="15423105"/>
                  <a:pt x="5325844" y="15415589"/>
                  <a:pt x="5315651" y="15416978"/>
                </a:cubicBezTo>
                <a:cubicBezTo>
                  <a:pt x="5305314" y="15418414"/>
                  <a:pt x="5297944" y="15428275"/>
                  <a:pt x="5299284" y="15438566"/>
                </a:cubicBezTo>
                <a:lnTo>
                  <a:pt x="5300863" y="15450485"/>
                </a:lnTo>
                <a:cubicBezTo>
                  <a:pt x="5301581" y="15455751"/>
                  <a:pt x="5304548" y="15460251"/>
                  <a:pt x="5308664" y="15463219"/>
                </a:cubicBezTo>
                <a:cubicBezTo>
                  <a:pt x="5306798" y="15464558"/>
                  <a:pt x="5305027" y="15466186"/>
                  <a:pt x="5303591" y="15468101"/>
                </a:cubicBezTo>
                <a:lnTo>
                  <a:pt x="5298422" y="15474850"/>
                </a:lnTo>
                <a:cubicBezTo>
                  <a:pt x="5292153" y="15483036"/>
                  <a:pt x="5296125" y="15496055"/>
                  <a:pt x="5304309" y="15501273"/>
                </a:cubicBezTo>
                <a:cubicBezTo>
                  <a:pt x="5313641" y="15507256"/>
                  <a:pt x="5324409" y="15503619"/>
                  <a:pt x="5330726" y="15495386"/>
                </a:cubicBezTo>
                <a:lnTo>
                  <a:pt x="5335895" y="15488636"/>
                </a:lnTo>
                <a:cubicBezTo>
                  <a:pt x="5341924" y="15480785"/>
                  <a:pt x="5338383" y="15468675"/>
                  <a:pt x="5330917" y="15463123"/>
                </a:cubicBezTo>
                <a:cubicBezTo>
                  <a:pt x="5332401" y="15462021"/>
                  <a:pt x="5333837" y="15460921"/>
                  <a:pt x="5334937" y="15459485"/>
                </a:cubicBezTo>
                <a:cubicBezTo>
                  <a:pt x="5336517" y="15468101"/>
                  <a:pt x="5343743" y="15474995"/>
                  <a:pt x="5352740" y="15475377"/>
                </a:cubicBezTo>
                <a:lnTo>
                  <a:pt x="5354702" y="15475472"/>
                </a:lnTo>
                <a:cubicBezTo>
                  <a:pt x="5350348" y="15492992"/>
                  <a:pt x="5374899" y="15509363"/>
                  <a:pt x="5388059" y="15492178"/>
                </a:cubicBezTo>
                <a:cubicBezTo>
                  <a:pt x="5396912" y="15480451"/>
                  <a:pt x="5389877" y="15467430"/>
                  <a:pt x="5379588" y="15462788"/>
                </a:cubicBezTo>
                <a:close/>
                <a:moveTo>
                  <a:pt x="6508778" y="15319854"/>
                </a:moveTo>
                <a:cubicBezTo>
                  <a:pt x="6511697" y="15343884"/>
                  <a:pt x="6549457" y="15341586"/>
                  <a:pt x="6546489" y="15317318"/>
                </a:cubicBezTo>
                <a:cubicBezTo>
                  <a:pt x="6543570" y="15293287"/>
                  <a:pt x="6505811" y="15295682"/>
                  <a:pt x="6508778" y="15319854"/>
                </a:cubicBezTo>
                <a:close/>
                <a:moveTo>
                  <a:pt x="6344102" y="15207557"/>
                </a:moveTo>
                <a:cubicBezTo>
                  <a:pt x="6353913" y="15206407"/>
                  <a:pt x="6362766" y="15197648"/>
                  <a:pt x="6361473" y="15187212"/>
                </a:cubicBezTo>
                <a:cubicBezTo>
                  <a:pt x="6360277" y="15177400"/>
                  <a:pt x="6351663" y="15168593"/>
                  <a:pt x="6341134" y="15169884"/>
                </a:cubicBezTo>
                <a:lnTo>
                  <a:pt x="6332807" y="15170889"/>
                </a:lnTo>
                <a:cubicBezTo>
                  <a:pt x="6332185" y="15170937"/>
                  <a:pt x="6331658" y="15171320"/>
                  <a:pt x="6331036" y="15171417"/>
                </a:cubicBezTo>
                <a:cubicBezTo>
                  <a:pt x="6321991" y="15173378"/>
                  <a:pt x="6314191" y="15181420"/>
                  <a:pt x="6315435" y="15191186"/>
                </a:cubicBezTo>
                <a:cubicBezTo>
                  <a:pt x="6316009" y="15195876"/>
                  <a:pt x="6318402" y="15200329"/>
                  <a:pt x="6321752" y="15203584"/>
                </a:cubicBezTo>
                <a:cubicBezTo>
                  <a:pt x="6325437" y="15207078"/>
                  <a:pt x="6330271" y="15209233"/>
                  <a:pt x="6335727" y="15208562"/>
                </a:cubicBezTo>
                <a:lnTo>
                  <a:pt x="6344102" y="15207557"/>
                </a:lnTo>
                <a:close/>
                <a:moveTo>
                  <a:pt x="6417323" y="15296159"/>
                </a:moveTo>
                <a:cubicBezTo>
                  <a:pt x="6408134" y="15296111"/>
                  <a:pt x="6397031" y="15304729"/>
                  <a:pt x="6398275" y="15314972"/>
                </a:cubicBezTo>
                <a:lnTo>
                  <a:pt x="6399281" y="15323301"/>
                </a:lnTo>
                <a:cubicBezTo>
                  <a:pt x="6400525" y="15333401"/>
                  <a:pt x="6406890" y="15342257"/>
                  <a:pt x="6418041" y="15342352"/>
                </a:cubicBezTo>
                <a:cubicBezTo>
                  <a:pt x="6427230" y="15342400"/>
                  <a:pt x="6438332" y="15333736"/>
                  <a:pt x="6437088" y="15323541"/>
                </a:cubicBezTo>
                <a:lnTo>
                  <a:pt x="6436083" y="15315211"/>
                </a:lnTo>
                <a:cubicBezTo>
                  <a:pt x="6434886" y="15305111"/>
                  <a:pt x="6428474" y="15296256"/>
                  <a:pt x="6417323" y="15296159"/>
                </a:cubicBezTo>
                <a:close/>
                <a:moveTo>
                  <a:pt x="6647325" y="15415446"/>
                </a:moveTo>
                <a:cubicBezTo>
                  <a:pt x="6650292" y="15439668"/>
                  <a:pt x="6687381" y="15432391"/>
                  <a:pt x="6684462" y="15408361"/>
                </a:cubicBezTo>
                <a:cubicBezTo>
                  <a:pt x="6681542" y="15384093"/>
                  <a:pt x="6644405" y="15391417"/>
                  <a:pt x="6647325" y="15415446"/>
                </a:cubicBezTo>
                <a:close/>
                <a:moveTo>
                  <a:pt x="6722364" y="15237521"/>
                </a:moveTo>
                <a:cubicBezTo>
                  <a:pt x="6731505" y="15239867"/>
                  <a:pt x="6742225" y="15233310"/>
                  <a:pt x="6743948" y="15223927"/>
                </a:cubicBezTo>
                <a:cubicBezTo>
                  <a:pt x="6745719" y="15214066"/>
                  <a:pt x="6740119" y="15204876"/>
                  <a:pt x="6730357" y="15202339"/>
                </a:cubicBezTo>
                <a:cubicBezTo>
                  <a:pt x="6729830" y="15202196"/>
                  <a:pt x="6729782" y="15202196"/>
                  <a:pt x="6729495" y="15202099"/>
                </a:cubicBezTo>
                <a:cubicBezTo>
                  <a:pt x="6729304" y="15202004"/>
                  <a:pt x="6729304" y="15202004"/>
                  <a:pt x="6729160" y="15201908"/>
                </a:cubicBezTo>
                <a:lnTo>
                  <a:pt x="6729160" y="15201908"/>
                </a:lnTo>
                <a:cubicBezTo>
                  <a:pt x="6728538" y="15200951"/>
                  <a:pt x="6727964" y="15199946"/>
                  <a:pt x="6727533" y="15198940"/>
                </a:cubicBezTo>
                <a:cubicBezTo>
                  <a:pt x="6723657" y="15191137"/>
                  <a:pt x="6712937" y="15189415"/>
                  <a:pt x="6705280" y="15192573"/>
                </a:cubicBezTo>
                <a:cubicBezTo>
                  <a:pt x="6705088" y="15192430"/>
                  <a:pt x="6705088" y="15192191"/>
                  <a:pt x="6704897" y="15192048"/>
                </a:cubicBezTo>
                <a:lnTo>
                  <a:pt x="6695517" y="15184723"/>
                </a:lnTo>
                <a:cubicBezTo>
                  <a:pt x="6687476" y="15178405"/>
                  <a:pt x="6676469" y="15177160"/>
                  <a:pt x="6668765" y="15185011"/>
                </a:cubicBezTo>
                <a:cubicBezTo>
                  <a:pt x="6666994" y="15186878"/>
                  <a:pt x="6665606" y="15189224"/>
                  <a:pt x="6664696" y="15191808"/>
                </a:cubicBezTo>
                <a:cubicBezTo>
                  <a:pt x="6662208" y="15190851"/>
                  <a:pt x="6659480" y="15190420"/>
                  <a:pt x="6656609" y="15190755"/>
                </a:cubicBezTo>
                <a:lnTo>
                  <a:pt x="6648281" y="15191760"/>
                </a:lnTo>
                <a:cubicBezTo>
                  <a:pt x="6638471" y="15192956"/>
                  <a:pt x="6629713" y="15201908"/>
                  <a:pt x="6631101" y="15212248"/>
                </a:cubicBezTo>
                <a:cubicBezTo>
                  <a:pt x="6632441" y="15222156"/>
                  <a:pt x="6641103" y="15230677"/>
                  <a:pt x="6651583" y="15229433"/>
                </a:cubicBezTo>
                <a:lnTo>
                  <a:pt x="6659911" y="15228428"/>
                </a:lnTo>
                <a:cubicBezTo>
                  <a:pt x="6666659" y="15227566"/>
                  <a:pt x="6672880" y="15223018"/>
                  <a:pt x="6675656" y="15216890"/>
                </a:cubicBezTo>
                <a:lnTo>
                  <a:pt x="6678431" y="15219045"/>
                </a:lnTo>
                <a:cubicBezTo>
                  <a:pt x="6684893" y="15224118"/>
                  <a:pt x="6693267" y="15225651"/>
                  <a:pt x="6700302" y="15222013"/>
                </a:cubicBezTo>
                <a:cubicBezTo>
                  <a:pt x="6705615" y="15229719"/>
                  <a:pt x="6713271" y="15235176"/>
                  <a:pt x="6722364" y="15237521"/>
                </a:cubicBezTo>
                <a:close/>
                <a:moveTo>
                  <a:pt x="6240108" y="15251643"/>
                </a:moveTo>
                <a:cubicBezTo>
                  <a:pt x="6236135" y="15246090"/>
                  <a:pt x="6229197" y="15242453"/>
                  <a:pt x="6222497" y="15243505"/>
                </a:cubicBezTo>
                <a:cubicBezTo>
                  <a:pt x="6219338" y="15243984"/>
                  <a:pt x="6216658" y="15245277"/>
                  <a:pt x="6214265" y="15246904"/>
                </a:cubicBezTo>
                <a:cubicBezTo>
                  <a:pt x="6207373" y="15244415"/>
                  <a:pt x="6199620" y="15245468"/>
                  <a:pt x="6194069" y="15251403"/>
                </a:cubicBezTo>
                <a:cubicBezTo>
                  <a:pt x="6187560" y="15258392"/>
                  <a:pt x="6186891" y="15271795"/>
                  <a:pt x="6194978" y="15278161"/>
                </a:cubicBezTo>
                <a:lnTo>
                  <a:pt x="6204311" y="15285485"/>
                </a:lnTo>
                <a:cubicBezTo>
                  <a:pt x="6210724" y="15290512"/>
                  <a:pt x="6219146" y="15291900"/>
                  <a:pt x="6226086" y="15288309"/>
                </a:cubicBezTo>
                <a:cubicBezTo>
                  <a:pt x="6229197" y="15288931"/>
                  <a:pt x="6232546" y="15289123"/>
                  <a:pt x="6235992" y="15288454"/>
                </a:cubicBezTo>
                <a:cubicBezTo>
                  <a:pt x="6245707" y="15286682"/>
                  <a:pt x="6254370" y="15278161"/>
                  <a:pt x="6252694" y="15267583"/>
                </a:cubicBezTo>
                <a:cubicBezTo>
                  <a:pt x="6251641" y="15260690"/>
                  <a:pt x="6246664" y="15254132"/>
                  <a:pt x="6240108" y="15251643"/>
                </a:cubicBezTo>
                <a:close/>
                <a:moveTo>
                  <a:pt x="6304763" y="15330147"/>
                </a:moveTo>
                <a:cubicBezTo>
                  <a:pt x="6301413" y="15333113"/>
                  <a:pt x="6299451" y="15337709"/>
                  <a:pt x="6300216" y="15343884"/>
                </a:cubicBezTo>
                <a:cubicBezTo>
                  <a:pt x="6303136" y="15367818"/>
                  <a:pt x="6340943" y="15368057"/>
                  <a:pt x="6338024" y="15343932"/>
                </a:cubicBezTo>
                <a:cubicBezTo>
                  <a:pt x="6336349" y="15330193"/>
                  <a:pt x="6323140" y="15324306"/>
                  <a:pt x="6312755" y="15326316"/>
                </a:cubicBezTo>
                <a:cubicBezTo>
                  <a:pt x="6316105" y="15323348"/>
                  <a:pt x="6318020" y="15318802"/>
                  <a:pt x="6317302" y="15312626"/>
                </a:cubicBezTo>
                <a:cubicBezTo>
                  <a:pt x="6316727" y="15307887"/>
                  <a:pt x="6314765" y="15304154"/>
                  <a:pt x="6312038" y="15301281"/>
                </a:cubicBezTo>
                <a:cubicBezTo>
                  <a:pt x="6319694" y="15304872"/>
                  <a:pt x="6329122" y="15303484"/>
                  <a:pt x="6334817" y="15296687"/>
                </a:cubicBezTo>
                <a:cubicBezTo>
                  <a:pt x="6341230" y="15289076"/>
                  <a:pt x="6340560" y="15276390"/>
                  <a:pt x="6332520" y="15270024"/>
                </a:cubicBezTo>
                <a:lnTo>
                  <a:pt x="6323188" y="15262700"/>
                </a:lnTo>
                <a:cubicBezTo>
                  <a:pt x="6318115" y="15258728"/>
                  <a:pt x="6311607" y="15257818"/>
                  <a:pt x="6305768" y="15259445"/>
                </a:cubicBezTo>
                <a:cubicBezTo>
                  <a:pt x="6302322" y="15260403"/>
                  <a:pt x="6299020" y="15262031"/>
                  <a:pt x="6296532" y="15264997"/>
                </a:cubicBezTo>
                <a:cubicBezTo>
                  <a:pt x="6290454" y="15272274"/>
                  <a:pt x="6290932" y="15283953"/>
                  <a:pt x="6297919" y="15290512"/>
                </a:cubicBezTo>
                <a:cubicBezTo>
                  <a:pt x="6298302" y="15290846"/>
                  <a:pt x="6298445" y="15291326"/>
                  <a:pt x="6298829" y="15291612"/>
                </a:cubicBezTo>
                <a:lnTo>
                  <a:pt x="6304954" y="15296447"/>
                </a:lnTo>
                <a:cubicBezTo>
                  <a:pt x="6302370" y="15295346"/>
                  <a:pt x="6299547" y="15294963"/>
                  <a:pt x="6296819" y="15294820"/>
                </a:cubicBezTo>
                <a:cubicBezTo>
                  <a:pt x="6287103" y="15294437"/>
                  <a:pt x="6277915" y="15300133"/>
                  <a:pt x="6279399" y="15312482"/>
                </a:cubicBezTo>
                <a:cubicBezTo>
                  <a:pt x="6280212" y="15319328"/>
                  <a:pt x="6283897" y="15324163"/>
                  <a:pt x="6288683" y="15327130"/>
                </a:cubicBezTo>
                <a:cubicBezTo>
                  <a:pt x="6293612" y="15330147"/>
                  <a:pt x="6299547" y="15331198"/>
                  <a:pt x="6304763" y="15330147"/>
                </a:cubicBezTo>
                <a:close/>
                <a:moveTo>
                  <a:pt x="6665941" y="15325599"/>
                </a:moveTo>
                <a:lnTo>
                  <a:pt x="6664936" y="15317270"/>
                </a:lnTo>
                <a:cubicBezTo>
                  <a:pt x="6663740" y="15307409"/>
                  <a:pt x="6651871" y="15300276"/>
                  <a:pt x="6642539" y="15302670"/>
                </a:cubicBezTo>
                <a:cubicBezTo>
                  <a:pt x="6631914" y="15305398"/>
                  <a:pt x="6626650" y="15314541"/>
                  <a:pt x="6627943" y="15325072"/>
                </a:cubicBezTo>
                <a:lnTo>
                  <a:pt x="6628947" y="15333401"/>
                </a:lnTo>
                <a:cubicBezTo>
                  <a:pt x="6630143" y="15343262"/>
                  <a:pt x="6642012" y="15350393"/>
                  <a:pt x="6651345" y="15348001"/>
                </a:cubicBezTo>
                <a:cubicBezTo>
                  <a:pt x="6661969" y="15345224"/>
                  <a:pt x="6667233" y="15336130"/>
                  <a:pt x="6665941" y="15325599"/>
                </a:cubicBezTo>
                <a:close/>
                <a:moveTo>
                  <a:pt x="6517536" y="15429471"/>
                </a:moveTo>
                <a:cubicBezTo>
                  <a:pt x="6517488" y="15429232"/>
                  <a:pt x="6517488" y="15428945"/>
                  <a:pt x="6517440" y="15428706"/>
                </a:cubicBezTo>
                <a:cubicBezTo>
                  <a:pt x="6522274" y="15424638"/>
                  <a:pt x="6524954" y="15418414"/>
                  <a:pt x="6524093" y="15411473"/>
                </a:cubicBezTo>
                <a:lnTo>
                  <a:pt x="6522082" y="15394767"/>
                </a:lnTo>
                <a:cubicBezTo>
                  <a:pt x="6520886" y="15384955"/>
                  <a:pt x="6510214" y="15377008"/>
                  <a:pt x="6500451" y="15379019"/>
                </a:cubicBezTo>
                <a:cubicBezTo>
                  <a:pt x="6497292" y="15379688"/>
                  <a:pt x="6494564" y="15381029"/>
                  <a:pt x="6492220" y="15382753"/>
                </a:cubicBezTo>
                <a:cubicBezTo>
                  <a:pt x="6487529" y="15379785"/>
                  <a:pt x="6482121" y="15377822"/>
                  <a:pt x="6475805" y="15377439"/>
                </a:cubicBezTo>
                <a:cubicBezTo>
                  <a:pt x="6465994" y="15376865"/>
                  <a:pt x="6457667" y="15380790"/>
                  <a:pt x="6451397" y="15387061"/>
                </a:cubicBezTo>
                <a:cubicBezTo>
                  <a:pt x="6448861" y="15386056"/>
                  <a:pt x="6446037" y="15385625"/>
                  <a:pt x="6443070" y="15386008"/>
                </a:cubicBezTo>
                <a:lnTo>
                  <a:pt x="6434743" y="15387013"/>
                </a:lnTo>
                <a:cubicBezTo>
                  <a:pt x="6432446" y="15387301"/>
                  <a:pt x="6430244" y="15388018"/>
                  <a:pt x="6428186" y="15389119"/>
                </a:cubicBezTo>
                <a:cubicBezTo>
                  <a:pt x="6433355" y="15384381"/>
                  <a:pt x="6435844" y="15376099"/>
                  <a:pt x="6434217" y="15369733"/>
                </a:cubicBezTo>
                <a:cubicBezTo>
                  <a:pt x="6431345" y="15358771"/>
                  <a:pt x="6421343" y="15354941"/>
                  <a:pt x="6411150" y="15356185"/>
                </a:cubicBezTo>
                <a:lnTo>
                  <a:pt x="6402822" y="15357191"/>
                </a:lnTo>
                <a:cubicBezTo>
                  <a:pt x="6392677" y="15358435"/>
                  <a:pt x="6386982" y="15371312"/>
                  <a:pt x="6389279" y="15380264"/>
                </a:cubicBezTo>
                <a:cubicBezTo>
                  <a:pt x="6392102" y="15391226"/>
                  <a:pt x="6402152" y="15395055"/>
                  <a:pt x="6412346" y="15393810"/>
                </a:cubicBezTo>
                <a:lnTo>
                  <a:pt x="6420673" y="15392805"/>
                </a:lnTo>
                <a:cubicBezTo>
                  <a:pt x="6421917" y="15392662"/>
                  <a:pt x="6423161" y="15392326"/>
                  <a:pt x="6424262" y="15391800"/>
                </a:cubicBezTo>
                <a:cubicBezTo>
                  <a:pt x="6419764" y="15395725"/>
                  <a:pt x="6416892" y="15401517"/>
                  <a:pt x="6417801" y="15407739"/>
                </a:cubicBezTo>
                <a:cubicBezTo>
                  <a:pt x="6419237" y="15417361"/>
                  <a:pt x="6427421" y="15425212"/>
                  <a:pt x="6437375" y="15424684"/>
                </a:cubicBezTo>
                <a:cubicBezTo>
                  <a:pt x="6437663" y="15426360"/>
                  <a:pt x="6438332" y="15427987"/>
                  <a:pt x="6439146" y="15429614"/>
                </a:cubicBezTo>
                <a:cubicBezTo>
                  <a:pt x="6429814" y="15429663"/>
                  <a:pt x="6421343" y="15435598"/>
                  <a:pt x="6422779" y="15447470"/>
                </a:cubicBezTo>
                <a:cubicBezTo>
                  <a:pt x="6424884" y="15464941"/>
                  <a:pt x="6445703" y="15469825"/>
                  <a:pt x="6455561" y="15461735"/>
                </a:cubicBezTo>
                <a:cubicBezTo>
                  <a:pt x="6461782" y="15470254"/>
                  <a:pt x="6469870" y="15477866"/>
                  <a:pt x="6478820" y="15477961"/>
                </a:cubicBezTo>
                <a:cubicBezTo>
                  <a:pt x="6491645" y="15478105"/>
                  <a:pt x="6507916" y="15472266"/>
                  <a:pt x="6514951" y="15461016"/>
                </a:cubicBezTo>
                <a:cubicBezTo>
                  <a:pt x="6526629" y="15468675"/>
                  <a:pt x="6547064" y="15461495"/>
                  <a:pt x="6544862" y="15443402"/>
                </a:cubicBezTo>
                <a:cubicBezTo>
                  <a:pt x="6543091" y="15428466"/>
                  <a:pt x="6528064" y="15424589"/>
                  <a:pt x="6517536" y="15429471"/>
                </a:cubicBezTo>
                <a:close/>
                <a:moveTo>
                  <a:pt x="6396744" y="15233644"/>
                </a:moveTo>
                <a:cubicBezTo>
                  <a:pt x="6398850" y="15243984"/>
                  <a:pt x="6407847" y="15250589"/>
                  <a:pt x="6418376" y="15249345"/>
                </a:cubicBezTo>
                <a:lnTo>
                  <a:pt x="6426703" y="15248340"/>
                </a:lnTo>
                <a:cubicBezTo>
                  <a:pt x="6431106" y="15247814"/>
                  <a:pt x="6435078" y="15245325"/>
                  <a:pt x="6437997" y="15241877"/>
                </a:cubicBezTo>
                <a:cubicBezTo>
                  <a:pt x="6445846" y="15246807"/>
                  <a:pt x="6455992" y="15246761"/>
                  <a:pt x="6462692" y="15239436"/>
                </a:cubicBezTo>
                <a:cubicBezTo>
                  <a:pt x="6469200" y="15232353"/>
                  <a:pt x="6469679" y="15219045"/>
                  <a:pt x="6461591" y="15212679"/>
                </a:cubicBezTo>
                <a:lnTo>
                  <a:pt x="6452210" y="15205354"/>
                </a:lnTo>
                <a:cubicBezTo>
                  <a:pt x="6444170" y="15199084"/>
                  <a:pt x="6432781" y="15198510"/>
                  <a:pt x="6425506" y="15206456"/>
                </a:cubicBezTo>
                <a:cubicBezTo>
                  <a:pt x="6424310" y="15207748"/>
                  <a:pt x="6423401" y="15209279"/>
                  <a:pt x="6422635" y="15210907"/>
                </a:cubicBezTo>
                <a:cubicBezTo>
                  <a:pt x="6422013" y="15210907"/>
                  <a:pt x="6421391" y="15210907"/>
                  <a:pt x="6420768" y="15210955"/>
                </a:cubicBezTo>
                <a:lnTo>
                  <a:pt x="6412441" y="15211960"/>
                </a:lnTo>
                <a:cubicBezTo>
                  <a:pt x="6402583" y="15213158"/>
                  <a:pt x="6394735" y="15223880"/>
                  <a:pt x="6396744" y="15233644"/>
                </a:cubicBezTo>
                <a:close/>
                <a:moveTo>
                  <a:pt x="6567738" y="15457427"/>
                </a:moveTo>
                <a:cubicBezTo>
                  <a:pt x="6570657" y="15481504"/>
                  <a:pt x="6608273" y="15477579"/>
                  <a:pt x="6605306" y="15453357"/>
                </a:cubicBezTo>
                <a:cubicBezTo>
                  <a:pt x="6602434" y="15429232"/>
                  <a:pt x="6564819" y="15433157"/>
                  <a:pt x="6567738" y="15457427"/>
                </a:cubicBezTo>
                <a:close/>
                <a:moveTo>
                  <a:pt x="6276145" y="15495050"/>
                </a:moveTo>
                <a:lnTo>
                  <a:pt x="6284472" y="15494045"/>
                </a:lnTo>
                <a:cubicBezTo>
                  <a:pt x="6286051" y="15493854"/>
                  <a:pt x="6287487" y="15493279"/>
                  <a:pt x="6289018" y="15492800"/>
                </a:cubicBezTo>
                <a:lnTo>
                  <a:pt x="6290119" y="15493710"/>
                </a:lnTo>
                <a:cubicBezTo>
                  <a:pt x="6298159" y="15499980"/>
                  <a:pt x="6309261" y="15501033"/>
                  <a:pt x="6316871" y="15493136"/>
                </a:cubicBezTo>
                <a:cubicBezTo>
                  <a:pt x="6323380" y="15486339"/>
                  <a:pt x="6324384" y="15472743"/>
                  <a:pt x="6316296" y="15466377"/>
                </a:cubicBezTo>
                <a:lnTo>
                  <a:pt x="6314525" y="15464989"/>
                </a:lnTo>
                <a:cubicBezTo>
                  <a:pt x="6316680" y="15461590"/>
                  <a:pt x="6318020" y="15457474"/>
                  <a:pt x="6317397" y="15452497"/>
                </a:cubicBezTo>
                <a:cubicBezTo>
                  <a:pt x="6316344" y="15443927"/>
                  <a:pt x="6311032" y="15439476"/>
                  <a:pt x="6304715" y="15438279"/>
                </a:cubicBezTo>
                <a:cubicBezTo>
                  <a:pt x="6301843" y="15434210"/>
                  <a:pt x="6297345" y="15431817"/>
                  <a:pt x="6292368" y="15431050"/>
                </a:cubicBezTo>
                <a:cubicBezTo>
                  <a:pt x="6295192" y="15429950"/>
                  <a:pt x="6297872" y="15428275"/>
                  <a:pt x="6299977" y="15425834"/>
                </a:cubicBezTo>
                <a:cubicBezTo>
                  <a:pt x="6303518" y="15428849"/>
                  <a:pt x="6308018" y="15430812"/>
                  <a:pt x="6312803" y="15430190"/>
                </a:cubicBezTo>
                <a:lnTo>
                  <a:pt x="6329505" y="15428179"/>
                </a:lnTo>
                <a:cubicBezTo>
                  <a:pt x="6339651" y="15426982"/>
                  <a:pt x="6347930" y="15418989"/>
                  <a:pt x="6347404" y="15408314"/>
                </a:cubicBezTo>
                <a:cubicBezTo>
                  <a:pt x="6346877" y="15398645"/>
                  <a:pt x="6337689" y="15389166"/>
                  <a:pt x="6327495" y="15390411"/>
                </a:cubicBezTo>
                <a:lnTo>
                  <a:pt x="6310841" y="15392422"/>
                </a:lnTo>
                <a:cubicBezTo>
                  <a:pt x="6306485" y="15392948"/>
                  <a:pt x="6302705" y="15394912"/>
                  <a:pt x="6299594" y="15397544"/>
                </a:cubicBezTo>
                <a:cubicBezTo>
                  <a:pt x="6289496" y="15387156"/>
                  <a:pt x="6276479" y="15394193"/>
                  <a:pt x="6271981" y="15405251"/>
                </a:cubicBezTo>
                <a:cubicBezTo>
                  <a:pt x="6271023" y="15407548"/>
                  <a:pt x="6270497" y="15410085"/>
                  <a:pt x="6270401" y="15412622"/>
                </a:cubicBezTo>
                <a:cubicBezTo>
                  <a:pt x="6270210" y="15417409"/>
                  <a:pt x="6271694" y="15422340"/>
                  <a:pt x="6275570" y="15426696"/>
                </a:cubicBezTo>
                <a:cubicBezTo>
                  <a:pt x="6277485" y="15428801"/>
                  <a:pt x="6279494" y="15430142"/>
                  <a:pt x="6281552" y="15431099"/>
                </a:cubicBezTo>
                <a:lnTo>
                  <a:pt x="6279781" y="15431290"/>
                </a:lnTo>
                <a:cubicBezTo>
                  <a:pt x="6273321" y="15432057"/>
                  <a:pt x="6267626" y="15436268"/>
                  <a:pt x="6264610" y="15441966"/>
                </a:cubicBezTo>
                <a:cubicBezTo>
                  <a:pt x="6264515" y="15441821"/>
                  <a:pt x="6264276" y="15441821"/>
                  <a:pt x="6264180" y="15441630"/>
                </a:cubicBezTo>
                <a:cubicBezTo>
                  <a:pt x="6254896" y="15429471"/>
                  <a:pt x="6232020" y="15434019"/>
                  <a:pt x="6230775" y="15451156"/>
                </a:cubicBezTo>
                <a:cubicBezTo>
                  <a:pt x="6221635" y="15456086"/>
                  <a:pt x="6216131" y="15469249"/>
                  <a:pt x="6222879" y="15480116"/>
                </a:cubicBezTo>
                <a:cubicBezTo>
                  <a:pt x="6215748" y="15476286"/>
                  <a:pt x="6207900" y="15474133"/>
                  <a:pt x="6199669" y="15474850"/>
                </a:cubicBezTo>
                <a:cubicBezTo>
                  <a:pt x="6189810" y="15475760"/>
                  <a:pt x="6181578" y="15486100"/>
                  <a:pt x="6183206" y="15495912"/>
                </a:cubicBezTo>
                <a:cubicBezTo>
                  <a:pt x="6184976" y="15506300"/>
                  <a:pt x="6193735" y="15513336"/>
                  <a:pt x="6204311" y="15512378"/>
                </a:cubicBezTo>
                <a:cubicBezTo>
                  <a:pt x="6204598" y="15512378"/>
                  <a:pt x="6204789" y="15512331"/>
                  <a:pt x="6205029" y="15512331"/>
                </a:cubicBezTo>
                <a:cubicBezTo>
                  <a:pt x="6205124" y="15512331"/>
                  <a:pt x="6205172" y="15512331"/>
                  <a:pt x="6205268" y="15512331"/>
                </a:cubicBezTo>
                <a:cubicBezTo>
                  <a:pt x="6205364" y="15512426"/>
                  <a:pt x="6205364" y="15512378"/>
                  <a:pt x="6205459" y="15512474"/>
                </a:cubicBezTo>
                <a:cubicBezTo>
                  <a:pt x="6206464" y="15513240"/>
                  <a:pt x="6207373" y="15514054"/>
                  <a:pt x="6208235" y="15514964"/>
                </a:cubicBezTo>
                <a:cubicBezTo>
                  <a:pt x="6215605" y="15522000"/>
                  <a:pt x="6229053" y="15518792"/>
                  <a:pt x="6234700" y="15511325"/>
                </a:cubicBezTo>
                <a:cubicBezTo>
                  <a:pt x="6240443" y="15503762"/>
                  <a:pt x="6238912" y="15495146"/>
                  <a:pt x="6233839" y="15488349"/>
                </a:cubicBezTo>
                <a:cubicBezTo>
                  <a:pt x="6243888" y="15490311"/>
                  <a:pt x="6253890" y="15480930"/>
                  <a:pt x="6254848" y="15469871"/>
                </a:cubicBezTo>
                <a:cubicBezTo>
                  <a:pt x="6256379" y="15469441"/>
                  <a:pt x="6257815" y="15468915"/>
                  <a:pt x="6259203" y="15468149"/>
                </a:cubicBezTo>
                <a:cubicBezTo>
                  <a:pt x="6257959" y="15470590"/>
                  <a:pt x="6257050" y="15473223"/>
                  <a:pt x="6257097" y="15476382"/>
                </a:cubicBezTo>
                <a:cubicBezTo>
                  <a:pt x="6257097" y="15477627"/>
                  <a:pt x="6257623" y="15478871"/>
                  <a:pt x="6257959" y="15480163"/>
                </a:cubicBezTo>
                <a:cubicBezTo>
                  <a:pt x="6259873" y="15488349"/>
                  <a:pt x="6267339" y="15496103"/>
                  <a:pt x="6276145" y="15495050"/>
                </a:cubicBezTo>
                <a:close/>
                <a:moveTo>
                  <a:pt x="6776683" y="15371743"/>
                </a:moveTo>
                <a:cubicBezTo>
                  <a:pt x="6766872" y="15371024"/>
                  <a:pt x="6756199" y="15376099"/>
                  <a:pt x="6754716" y="15386965"/>
                </a:cubicBezTo>
                <a:cubicBezTo>
                  <a:pt x="6754477" y="15388832"/>
                  <a:pt x="6754716" y="15390842"/>
                  <a:pt x="6755003" y="15392805"/>
                </a:cubicBezTo>
                <a:cubicBezTo>
                  <a:pt x="6750696" y="15392948"/>
                  <a:pt x="6746437" y="15394432"/>
                  <a:pt x="6742943" y="15398023"/>
                </a:cubicBezTo>
                <a:cubicBezTo>
                  <a:pt x="6736435" y="15404724"/>
                  <a:pt x="6735142" y="15418461"/>
                  <a:pt x="6743230" y="15424781"/>
                </a:cubicBezTo>
                <a:lnTo>
                  <a:pt x="6752562" y="15432104"/>
                </a:lnTo>
                <a:cubicBezTo>
                  <a:pt x="6760602" y="15438375"/>
                  <a:pt x="6771610" y="15439668"/>
                  <a:pt x="6779314" y="15431817"/>
                </a:cubicBezTo>
                <a:cubicBezTo>
                  <a:pt x="6781803" y="15429280"/>
                  <a:pt x="6783191" y="15425689"/>
                  <a:pt x="6783957" y="15421909"/>
                </a:cubicBezTo>
                <a:cubicBezTo>
                  <a:pt x="6788359" y="15424062"/>
                  <a:pt x="6793576" y="15424589"/>
                  <a:pt x="6798505" y="15422817"/>
                </a:cubicBezTo>
                <a:cubicBezTo>
                  <a:pt x="6807981" y="15419371"/>
                  <a:pt x="6813532" y="15408123"/>
                  <a:pt x="6809847" y="15398597"/>
                </a:cubicBezTo>
                <a:cubicBezTo>
                  <a:pt x="6804248" y="15384236"/>
                  <a:pt x="6792619" y="15372940"/>
                  <a:pt x="6776683" y="15371743"/>
                </a:cubicBezTo>
                <a:close/>
                <a:moveTo>
                  <a:pt x="6245085" y="15099949"/>
                </a:moveTo>
                <a:cubicBezTo>
                  <a:pt x="6248004" y="15124123"/>
                  <a:pt x="6285237" y="15117517"/>
                  <a:pt x="6282318" y="15093440"/>
                </a:cubicBezTo>
                <a:cubicBezTo>
                  <a:pt x="6279399" y="15069267"/>
                  <a:pt x="6242166" y="15075872"/>
                  <a:pt x="6245085" y="15099949"/>
                </a:cubicBezTo>
                <a:close/>
                <a:moveTo>
                  <a:pt x="6415983" y="15078410"/>
                </a:moveTo>
                <a:cubicBezTo>
                  <a:pt x="6413064" y="15054236"/>
                  <a:pt x="6375448" y="15058401"/>
                  <a:pt x="6378415" y="15082573"/>
                </a:cubicBezTo>
                <a:cubicBezTo>
                  <a:pt x="6381335" y="15106747"/>
                  <a:pt x="6418902" y="15102582"/>
                  <a:pt x="6415983" y="15078410"/>
                </a:cubicBezTo>
                <a:close/>
                <a:moveTo>
                  <a:pt x="6596165" y="15355851"/>
                </a:moveTo>
                <a:cubicBezTo>
                  <a:pt x="6588125" y="15349533"/>
                  <a:pt x="6575778" y="15351447"/>
                  <a:pt x="6569700" y="15359488"/>
                </a:cubicBezTo>
                <a:cubicBezTo>
                  <a:pt x="6563431" y="15367770"/>
                  <a:pt x="6565297" y="15379642"/>
                  <a:pt x="6573385" y="15386008"/>
                </a:cubicBezTo>
                <a:cubicBezTo>
                  <a:pt x="6576495" y="15388449"/>
                  <a:pt x="6579606" y="15390890"/>
                  <a:pt x="6582717" y="15393331"/>
                </a:cubicBezTo>
                <a:cubicBezTo>
                  <a:pt x="6590757" y="15399650"/>
                  <a:pt x="6603105" y="15397735"/>
                  <a:pt x="6609183" y="15389645"/>
                </a:cubicBezTo>
                <a:cubicBezTo>
                  <a:pt x="6615452" y="15381364"/>
                  <a:pt x="6613585" y="15369493"/>
                  <a:pt x="6605497" y="15363174"/>
                </a:cubicBezTo>
                <a:cubicBezTo>
                  <a:pt x="6602386" y="15360733"/>
                  <a:pt x="6599276" y="15358292"/>
                  <a:pt x="6596165" y="15355851"/>
                </a:cubicBezTo>
                <a:close/>
                <a:moveTo>
                  <a:pt x="6396888" y="15012926"/>
                </a:moveTo>
                <a:cubicBezTo>
                  <a:pt x="6402488" y="15009480"/>
                  <a:pt x="6406507" y="15003448"/>
                  <a:pt x="6405981" y="14996508"/>
                </a:cubicBezTo>
                <a:cubicBezTo>
                  <a:pt x="6405790" y="14994210"/>
                  <a:pt x="6405215" y="14991961"/>
                  <a:pt x="6404306" y="14989854"/>
                </a:cubicBezTo>
                <a:cubicBezTo>
                  <a:pt x="6404593" y="14988082"/>
                  <a:pt x="6404688" y="14986215"/>
                  <a:pt x="6404450" y="14984253"/>
                </a:cubicBezTo>
                <a:cubicBezTo>
                  <a:pt x="6403779" y="14978558"/>
                  <a:pt x="6401052" y="14975015"/>
                  <a:pt x="6397606" y="14972766"/>
                </a:cubicBezTo>
                <a:cubicBezTo>
                  <a:pt x="6388082" y="14966686"/>
                  <a:pt x="6371811" y="14972335"/>
                  <a:pt x="6368269" y="14985355"/>
                </a:cubicBezTo>
                <a:cubicBezTo>
                  <a:pt x="6367599" y="14985977"/>
                  <a:pt x="6366882" y="14986455"/>
                  <a:pt x="6366259" y="14987174"/>
                </a:cubicBezTo>
                <a:cubicBezTo>
                  <a:pt x="6359942" y="14994305"/>
                  <a:pt x="6360086" y="15003257"/>
                  <a:pt x="6361713" y="15012064"/>
                </a:cubicBezTo>
                <a:cubicBezTo>
                  <a:pt x="6363100" y="15019675"/>
                  <a:pt x="6371284" y="15024750"/>
                  <a:pt x="6379037" y="15025181"/>
                </a:cubicBezTo>
                <a:cubicBezTo>
                  <a:pt x="6381239" y="15025276"/>
                  <a:pt x="6383392" y="15025181"/>
                  <a:pt x="6385355" y="15024510"/>
                </a:cubicBezTo>
                <a:cubicBezTo>
                  <a:pt x="6391480" y="15022261"/>
                  <a:pt x="6395070" y="15018048"/>
                  <a:pt x="6396888" y="15012926"/>
                </a:cubicBezTo>
                <a:close/>
                <a:moveTo>
                  <a:pt x="6235083" y="15148870"/>
                </a:moveTo>
                <a:lnTo>
                  <a:pt x="6218428" y="15150881"/>
                </a:lnTo>
                <a:cubicBezTo>
                  <a:pt x="6208283" y="15152125"/>
                  <a:pt x="6201487" y="15163232"/>
                  <a:pt x="6203210" y="15172853"/>
                </a:cubicBezTo>
                <a:cubicBezTo>
                  <a:pt x="6205124" y="15183384"/>
                  <a:pt x="6215031" y="15189319"/>
                  <a:pt x="6225177" y="15188074"/>
                </a:cubicBezTo>
                <a:lnTo>
                  <a:pt x="6241879" y="15186064"/>
                </a:lnTo>
                <a:cubicBezTo>
                  <a:pt x="6252024" y="15184868"/>
                  <a:pt x="6258820" y="15173714"/>
                  <a:pt x="6257097" y="15164092"/>
                </a:cubicBezTo>
                <a:cubicBezTo>
                  <a:pt x="6255135" y="15153561"/>
                  <a:pt x="6245228" y="15147626"/>
                  <a:pt x="6235083" y="15148870"/>
                </a:cubicBezTo>
                <a:close/>
                <a:moveTo>
                  <a:pt x="6632393" y="15153323"/>
                </a:moveTo>
                <a:cubicBezTo>
                  <a:pt x="6635312" y="15177448"/>
                  <a:pt x="6672880" y="15173283"/>
                  <a:pt x="6669961" y="15149110"/>
                </a:cubicBezTo>
                <a:cubicBezTo>
                  <a:pt x="6667042" y="15124985"/>
                  <a:pt x="6629474" y="15129150"/>
                  <a:pt x="6632393" y="15153323"/>
                </a:cubicBezTo>
                <a:close/>
                <a:moveTo>
                  <a:pt x="6727820" y="14953617"/>
                </a:moveTo>
                <a:cubicBezTo>
                  <a:pt x="6717962" y="14954815"/>
                  <a:pt x="6710304" y="14965824"/>
                  <a:pt x="6712410" y="14975493"/>
                </a:cubicBezTo>
                <a:cubicBezTo>
                  <a:pt x="6714707" y="14985929"/>
                  <a:pt x="6723753" y="14992152"/>
                  <a:pt x="6734281" y="14990907"/>
                </a:cubicBezTo>
                <a:lnTo>
                  <a:pt x="6742608" y="14989902"/>
                </a:lnTo>
                <a:cubicBezTo>
                  <a:pt x="6752419" y="14988704"/>
                  <a:pt x="6760124" y="14977696"/>
                  <a:pt x="6758018" y="14968027"/>
                </a:cubicBezTo>
                <a:cubicBezTo>
                  <a:pt x="6755721" y="14957591"/>
                  <a:pt x="6746676" y="14951368"/>
                  <a:pt x="6736148" y="14952612"/>
                </a:cubicBezTo>
                <a:lnTo>
                  <a:pt x="6727820" y="14953617"/>
                </a:lnTo>
                <a:close/>
                <a:moveTo>
                  <a:pt x="6549887" y="15266961"/>
                </a:moveTo>
                <a:cubicBezTo>
                  <a:pt x="6549409" y="15266625"/>
                  <a:pt x="6549361" y="15266625"/>
                  <a:pt x="6549073" y="15266433"/>
                </a:cubicBezTo>
                <a:cubicBezTo>
                  <a:pt x="6548930" y="15266290"/>
                  <a:pt x="6548930" y="15266290"/>
                  <a:pt x="6548835" y="15266147"/>
                </a:cubicBezTo>
                <a:cubicBezTo>
                  <a:pt x="6548835" y="15266147"/>
                  <a:pt x="6548835" y="15266147"/>
                  <a:pt x="6548835" y="15266147"/>
                </a:cubicBezTo>
                <a:cubicBezTo>
                  <a:pt x="6548499" y="15264997"/>
                  <a:pt x="6548308" y="15263849"/>
                  <a:pt x="6548164" y="15262653"/>
                </a:cubicBezTo>
                <a:cubicBezTo>
                  <a:pt x="6546633" y="15252553"/>
                  <a:pt x="6534047" y="15246856"/>
                  <a:pt x="6525002" y="15249297"/>
                </a:cubicBezTo>
                <a:cubicBezTo>
                  <a:pt x="6514234" y="15252217"/>
                  <a:pt x="6510118" y="15262317"/>
                  <a:pt x="6511649" y="15272465"/>
                </a:cubicBezTo>
                <a:cubicBezTo>
                  <a:pt x="6513420" y="15284098"/>
                  <a:pt x="6520886" y="15293336"/>
                  <a:pt x="6530649" y="15299462"/>
                </a:cubicBezTo>
                <a:cubicBezTo>
                  <a:pt x="6539024" y="15304729"/>
                  <a:pt x="6551849" y="15301665"/>
                  <a:pt x="6556539" y="15292808"/>
                </a:cubicBezTo>
                <a:cubicBezTo>
                  <a:pt x="6561469" y="15283618"/>
                  <a:pt x="6558837" y="15272608"/>
                  <a:pt x="6549887" y="15266961"/>
                </a:cubicBezTo>
                <a:close/>
                <a:moveTo>
                  <a:pt x="6741986" y="15249059"/>
                </a:moveTo>
                <a:cubicBezTo>
                  <a:pt x="6733898" y="15231538"/>
                  <a:pt x="6709491" y="15237952"/>
                  <a:pt x="6707194" y="15252791"/>
                </a:cubicBezTo>
                <a:cubicBezTo>
                  <a:pt x="6706189" y="15252791"/>
                  <a:pt x="6705136" y="15252600"/>
                  <a:pt x="6704179" y="15252791"/>
                </a:cubicBezTo>
                <a:cubicBezTo>
                  <a:pt x="6693458" y="15255042"/>
                  <a:pt x="6688338" y="15265046"/>
                  <a:pt x="6689582" y="15275194"/>
                </a:cubicBezTo>
                <a:lnTo>
                  <a:pt x="6690587" y="15283523"/>
                </a:lnTo>
                <a:cubicBezTo>
                  <a:pt x="6691831" y="15293670"/>
                  <a:pt x="6703604" y="15300085"/>
                  <a:pt x="6712984" y="15298123"/>
                </a:cubicBezTo>
                <a:cubicBezTo>
                  <a:pt x="6723704" y="15295873"/>
                  <a:pt x="6728826" y="15285916"/>
                  <a:pt x="6727581" y="15275720"/>
                </a:cubicBezTo>
                <a:lnTo>
                  <a:pt x="6727198" y="15272656"/>
                </a:lnTo>
                <a:cubicBezTo>
                  <a:pt x="6738062" y="15271412"/>
                  <a:pt x="6747872" y="15261743"/>
                  <a:pt x="6741986" y="15249059"/>
                </a:cubicBezTo>
                <a:close/>
                <a:moveTo>
                  <a:pt x="6762661" y="15180463"/>
                </a:moveTo>
                <a:lnTo>
                  <a:pt x="6763665" y="15188793"/>
                </a:lnTo>
                <a:cubicBezTo>
                  <a:pt x="6764910" y="15198940"/>
                  <a:pt x="6775151" y="15206216"/>
                  <a:pt x="6785105" y="15204828"/>
                </a:cubicBezTo>
                <a:cubicBezTo>
                  <a:pt x="6795394" y="15203344"/>
                  <a:pt x="6802334" y="15193579"/>
                  <a:pt x="6801090" y="15183384"/>
                </a:cubicBezTo>
                <a:lnTo>
                  <a:pt x="6800085" y="15175054"/>
                </a:lnTo>
                <a:cubicBezTo>
                  <a:pt x="6798840" y="15164954"/>
                  <a:pt x="6788599" y="15157631"/>
                  <a:pt x="6778645" y="15159067"/>
                </a:cubicBezTo>
                <a:cubicBezTo>
                  <a:pt x="6768355" y="15160503"/>
                  <a:pt x="6761416" y="15170267"/>
                  <a:pt x="6762661" y="15180463"/>
                </a:cubicBezTo>
                <a:close/>
                <a:moveTo>
                  <a:pt x="5966413" y="15511421"/>
                </a:moveTo>
                <a:cubicBezTo>
                  <a:pt x="5969332" y="15535450"/>
                  <a:pt x="6007091" y="15533154"/>
                  <a:pt x="6004124" y="15508884"/>
                </a:cubicBezTo>
                <a:cubicBezTo>
                  <a:pt x="6001205" y="15484855"/>
                  <a:pt x="5963445" y="15487248"/>
                  <a:pt x="5966413" y="15511421"/>
                </a:cubicBezTo>
                <a:close/>
                <a:moveTo>
                  <a:pt x="6021927" y="15414681"/>
                </a:moveTo>
                <a:cubicBezTo>
                  <a:pt x="6015323" y="15407309"/>
                  <a:pt x="6002976" y="15405298"/>
                  <a:pt x="5995271" y="15412335"/>
                </a:cubicBezTo>
                <a:cubicBezTo>
                  <a:pt x="5987949" y="15419084"/>
                  <a:pt x="5985843" y="15431099"/>
                  <a:pt x="5992926" y="15438997"/>
                </a:cubicBezTo>
                <a:lnTo>
                  <a:pt x="5996132" y="15442540"/>
                </a:lnTo>
                <a:cubicBezTo>
                  <a:pt x="5991825" y="15440481"/>
                  <a:pt x="5986847" y="15439715"/>
                  <a:pt x="5982589" y="15440864"/>
                </a:cubicBezTo>
                <a:cubicBezTo>
                  <a:pt x="5971821" y="15443784"/>
                  <a:pt x="5967705" y="15453884"/>
                  <a:pt x="5969236" y="15464033"/>
                </a:cubicBezTo>
                <a:cubicBezTo>
                  <a:pt x="5971007" y="15475664"/>
                  <a:pt x="5978473" y="15484902"/>
                  <a:pt x="5988236" y="15491030"/>
                </a:cubicBezTo>
                <a:cubicBezTo>
                  <a:pt x="5996611" y="15496295"/>
                  <a:pt x="6009436" y="15493231"/>
                  <a:pt x="6014126" y="15484376"/>
                </a:cubicBezTo>
                <a:cubicBezTo>
                  <a:pt x="6019056" y="15475138"/>
                  <a:pt x="6016424" y="15464128"/>
                  <a:pt x="6007474" y="15458480"/>
                </a:cubicBezTo>
                <a:cubicBezTo>
                  <a:pt x="6006996" y="15458144"/>
                  <a:pt x="6006948" y="15458144"/>
                  <a:pt x="6006660" y="15457953"/>
                </a:cubicBezTo>
                <a:cubicBezTo>
                  <a:pt x="6006517" y="15457810"/>
                  <a:pt x="6006517" y="15457810"/>
                  <a:pt x="6006422" y="15457665"/>
                </a:cubicBezTo>
                <a:cubicBezTo>
                  <a:pt x="6006422" y="15457665"/>
                  <a:pt x="6006422" y="15457665"/>
                  <a:pt x="6006422" y="15457665"/>
                </a:cubicBezTo>
                <a:cubicBezTo>
                  <a:pt x="6006086" y="15456517"/>
                  <a:pt x="6005895" y="15455369"/>
                  <a:pt x="6005751" y="15454171"/>
                </a:cubicBezTo>
                <a:cubicBezTo>
                  <a:pt x="6005464" y="15452161"/>
                  <a:pt x="6004459" y="15450533"/>
                  <a:pt x="6003406" y="15448954"/>
                </a:cubicBezTo>
                <a:cubicBezTo>
                  <a:pt x="6010154" y="15452879"/>
                  <a:pt x="6019056" y="15453166"/>
                  <a:pt x="6025182" y="15447565"/>
                </a:cubicBezTo>
                <a:cubicBezTo>
                  <a:pt x="6032551" y="15440816"/>
                  <a:pt x="6034609" y="15428801"/>
                  <a:pt x="6027526" y="15420950"/>
                </a:cubicBezTo>
                <a:lnTo>
                  <a:pt x="6021927" y="15414681"/>
                </a:lnTo>
                <a:close/>
                <a:moveTo>
                  <a:pt x="6008336" y="15122639"/>
                </a:moveTo>
                <a:cubicBezTo>
                  <a:pt x="6000439" y="15113783"/>
                  <a:pt x="5989384" y="15114980"/>
                  <a:pt x="5981967" y="15120580"/>
                </a:cubicBezTo>
                <a:cubicBezTo>
                  <a:pt x="5981918" y="15119193"/>
                  <a:pt x="5981823" y="15117900"/>
                  <a:pt x="5981536" y="15116607"/>
                </a:cubicBezTo>
                <a:cubicBezTo>
                  <a:pt x="5982732" y="15116607"/>
                  <a:pt x="5983880" y="15117134"/>
                  <a:pt x="5985077" y="15117086"/>
                </a:cubicBezTo>
                <a:cubicBezTo>
                  <a:pt x="5994936" y="15116607"/>
                  <a:pt x="6003693" y="15106747"/>
                  <a:pt x="6002497" y="15096791"/>
                </a:cubicBezTo>
                <a:cubicBezTo>
                  <a:pt x="6001253" y="15086355"/>
                  <a:pt x="5992782" y="15078841"/>
                  <a:pt x="5982205" y="15079367"/>
                </a:cubicBezTo>
                <a:cubicBezTo>
                  <a:pt x="5981631" y="15079367"/>
                  <a:pt x="5981583" y="15079367"/>
                  <a:pt x="5981249" y="15079415"/>
                </a:cubicBezTo>
                <a:cubicBezTo>
                  <a:pt x="5981057" y="15079367"/>
                  <a:pt x="5981009" y="15079367"/>
                  <a:pt x="5980865" y="15079367"/>
                </a:cubicBezTo>
                <a:cubicBezTo>
                  <a:pt x="5980865" y="15079367"/>
                  <a:pt x="5980865" y="15079367"/>
                  <a:pt x="5980865" y="15079367"/>
                </a:cubicBezTo>
                <a:cubicBezTo>
                  <a:pt x="5979956" y="15078601"/>
                  <a:pt x="5979095" y="15077788"/>
                  <a:pt x="5978281" y="15076877"/>
                </a:cubicBezTo>
                <a:cubicBezTo>
                  <a:pt x="5971247" y="15069458"/>
                  <a:pt x="5957703" y="15071995"/>
                  <a:pt x="5951672" y="15079223"/>
                </a:cubicBezTo>
                <a:cubicBezTo>
                  <a:pt x="5946743" y="15085111"/>
                  <a:pt x="5946600" y="15091956"/>
                  <a:pt x="5949136" y="15098083"/>
                </a:cubicBezTo>
                <a:cubicBezTo>
                  <a:pt x="5946265" y="15097413"/>
                  <a:pt x="5943202" y="15097126"/>
                  <a:pt x="5939948" y="15098131"/>
                </a:cubicBezTo>
                <a:cubicBezTo>
                  <a:pt x="5930855" y="15100811"/>
                  <a:pt x="5923389" y="15112108"/>
                  <a:pt x="5927218" y="15121634"/>
                </a:cubicBezTo>
                <a:cubicBezTo>
                  <a:pt x="5930950" y="15130920"/>
                  <a:pt x="5936885" y="15139153"/>
                  <a:pt x="5947127" y="15141786"/>
                </a:cubicBezTo>
                <a:cubicBezTo>
                  <a:pt x="5956458" y="15144180"/>
                  <a:pt x="5965073" y="15141547"/>
                  <a:pt x="5973400" y="15137238"/>
                </a:cubicBezTo>
                <a:cubicBezTo>
                  <a:pt x="5973878" y="15137000"/>
                  <a:pt x="5974118" y="15136473"/>
                  <a:pt x="5974596" y="15136233"/>
                </a:cubicBezTo>
                <a:cubicBezTo>
                  <a:pt x="5974883" y="15139632"/>
                  <a:pt x="5975889" y="15143078"/>
                  <a:pt x="5978856" y="15146381"/>
                </a:cubicBezTo>
                <a:cubicBezTo>
                  <a:pt x="5995031" y="15164332"/>
                  <a:pt x="6024655" y="15140780"/>
                  <a:pt x="6008336" y="15122639"/>
                </a:cubicBezTo>
                <a:close/>
                <a:moveTo>
                  <a:pt x="5898025" y="15364706"/>
                </a:moveTo>
                <a:cubicBezTo>
                  <a:pt x="5892282" y="15358292"/>
                  <a:pt x="5885343" y="15357718"/>
                  <a:pt x="5879504" y="15360302"/>
                </a:cubicBezTo>
                <a:cubicBezTo>
                  <a:pt x="5873426" y="15358052"/>
                  <a:pt x="5866391" y="15358626"/>
                  <a:pt x="5861222" y="15363270"/>
                </a:cubicBezTo>
                <a:lnTo>
                  <a:pt x="5854953" y="15368919"/>
                </a:lnTo>
                <a:cubicBezTo>
                  <a:pt x="5847584" y="15375525"/>
                  <a:pt x="5845382" y="15387730"/>
                  <a:pt x="5852417" y="15395534"/>
                </a:cubicBezTo>
                <a:cubicBezTo>
                  <a:pt x="5854571" y="15397975"/>
                  <a:pt x="5857394" y="15399745"/>
                  <a:pt x="5860409" y="15400895"/>
                </a:cubicBezTo>
                <a:cubicBezTo>
                  <a:pt x="5857920" y="15406639"/>
                  <a:pt x="5858017" y="15413100"/>
                  <a:pt x="5862180" y="15418892"/>
                </a:cubicBezTo>
                <a:cubicBezTo>
                  <a:pt x="5867635" y="15426504"/>
                  <a:pt x="5880940" y="15430094"/>
                  <a:pt x="5888597" y="15423248"/>
                </a:cubicBezTo>
                <a:lnTo>
                  <a:pt x="5894866" y="15417648"/>
                </a:lnTo>
                <a:cubicBezTo>
                  <a:pt x="5902475" y="15410804"/>
                  <a:pt x="5905634" y="15400176"/>
                  <a:pt x="5899221" y="15391226"/>
                </a:cubicBezTo>
                <a:cubicBezTo>
                  <a:pt x="5898982" y="15390938"/>
                  <a:pt x="5898695" y="15390650"/>
                  <a:pt x="5898455" y="15390364"/>
                </a:cubicBezTo>
                <a:cubicBezTo>
                  <a:pt x="5903863" y="15383422"/>
                  <a:pt x="5905539" y="15373083"/>
                  <a:pt x="5898025" y="15364706"/>
                </a:cubicBezTo>
                <a:close/>
                <a:moveTo>
                  <a:pt x="6122571" y="15508789"/>
                </a:moveTo>
                <a:cubicBezTo>
                  <a:pt x="6122475" y="15508167"/>
                  <a:pt x="6122045" y="15507687"/>
                  <a:pt x="6121901" y="15507065"/>
                </a:cubicBezTo>
                <a:cubicBezTo>
                  <a:pt x="6122523" y="15506586"/>
                  <a:pt x="6123289" y="15506395"/>
                  <a:pt x="6123863" y="15505869"/>
                </a:cubicBezTo>
                <a:cubicBezTo>
                  <a:pt x="6131137" y="15498449"/>
                  <a:pt x="6131951" y="15487008"/>
                  <a:pt x="6124868" y="15479111"/>
                </a:cubicBezTo>
                <a:lnTo>
                  <a:pt x="6119269" y="15472840"/>
                </a:lnTo>
                <a:cubicBezTo>
                  <a:pt x="6112665" y="15465469"/>
                  <a:pt x="6099647" y="15464607"/>
                  <a:pt x="6092564" y="15471835"/>
                </a:cubicBezTo>
                <a:cubicBezTo>
                  <a:pt x="6085242" y="15479206"/>
                  <a:pt x="6084476" y="15490694"/>
                  <a:pt x="6091512" y="15498544"/>
                </a:cubicBezTo>
                <a:lnTo>
                  <a:pt x="6091799" y="15498880"/>
                </a:lnTo>
                <a:cubicBezTo>
                  <a:pt x="6087061" y="15503140"/>
                  <a:pt x="6084716" y="15509458"/>
                  <a:pt x="6085577" y="15516591"/>
                </a:cubicBezTo>
                <a:lnTo>
                  <a:pt x="6086582" y="15524921"/>
                </a:lnTo>
                <a:cubicBezTo>
                  <a:pt x="6087061" y="15528893"/>
                  <a:pt x="6089549" y="15532195"/>
                  <a:pt x="6092612" y="15534829"/>
                </a:cubicBezTo>
                <a:lnTo>
                  <a:pt x="6092612" y="15534829"/>
                </a:lnTo>
                <a:cubicBezTo>
                  <a:pt x="6100605" y="15534636"/>
                  <a:pt x="6108596" y="15534398"/>
                  <a:pt x="6116541" y="15534159"/>
                </a:cubicBezTo>
                <a:cubicBezTo>
                  <a:pt x="6116541" y="15534159"/>
                  <a:pt x="6116541" y="15534159"/>
                  <a:pt x="6116541" y="15534159"/>
                </a:cubicBezTo>
                <a:cubicBezTo>
                  <a:pt x="6121278" y="15529851"/>
                  <a:pt x="6124389" y="15524250"/>
                  <a:pt x="6123528" y="15517117"/>
                </a:cubicBezTo>
                <a:lnTo>
                  <a:pt x="6122571" y="15508789"/>
                </a:lnTo>
                <a:close/>
                <a:moveTo>
                  <a:pt x="5852752" y="15263897"/>
                </a:moveTo>
                <a:cubicBezTo>
                  <a:pt x="5843515" y="15253606"/>
                  <a:pt x="5829302" y="15256333"/>
                  <a:pt x="5821980" y="15263944"/>
                </a:cubicBezTo>
                <a:cubicBezTo>
                  <a:pt x="5822985" y="15259590"/>
                  <a:pt x="5821980" y="15254754"/>
                  <a:pt x="5817816" y="15250110"/>
                </a:cubicBezTo>
                <a:cubicBezTo>
                  <a:pt x="5814658" y="15246569"/>
                  <a:pt x="5810877" y="15244606"/>
                  <a:pt x="5807000" y="15243792"/>
                </a:cubicBezTo>
                <a:cubicBezTo>
                  <a:pt x="5815327" y="15242356"/>
                  <a:pt x="5822267" y="15235799"/>
                  <a:pt x="5823033" y="15226943"/>
                </a:cubicBezTo>
                <a:cubicBezTo>
                  <a:pt x="5823942" y="15216986"/>
                  <a:pt x="5816093" y="15206981"/>
                  <a:pt x="5805900" y="15206407"/>
                </a:cubicBezTo>
                <a:lnTo>
                  <a:pt x="5794031" y="15205785"/>
                </a:lnTo>
                <a:cubicBezTo>
                  <a:pt x="5783838" y="15205211"/>
                  <a:pt x="5774458" y="15212535"/>
                  <a:pt x="5773548" y="15222922"/>
                </a:cubicBezTo>
                <a:cubicBezTo>
                  <a:pt x="5772639" y="15232830"/>
                  <a:pt x="5780488" y="15242882"/>
                  <a:pt x="5790681" y="15243410"/>
                </a:cubicBezTo>
                <a:lnTo>
                  <a:pt x="5798482" y="15243841"/>
                </a:lnTo>
                <a:cubicBezTo>
                  <a:pt x="5785943" y="15246521"/>
                  <a:pt x="5776085" y="15259733"/>
                  <a:pt x="5786757" y="15271603"/>
                </a:cubicBezTo>
                <a:cubicBezTo>
                  <a:pt x="5795993" y="15281943"/>
                  <a:pt x="5810207" y="15279167"/>
                  <a:pt x="5817577" y="15271603"/>
                </a:cubicBezTo>
                <a:cubicBezTo>
                  <a:pt x="5816572" y="15275959"/>
                  <a:pt x="5817577" y="15280795"/>
                  <a:pt x="5821693" y="15285485"/>
                </a:cubicBezTo>
                <a:cubicBezTo>
                  <a:pt x="5837773" y="15303484"/>
                  <a:pt x="5868975" y="15281991"/>
                  <a:pt x="5852752" y="15263897"/>
                </a:cubicBezTo>
                <a:close/>
                <a:moveTo>
                  <a:pt x="6042841" y="15381078"/>
                </a:moveTo>
                <a:lnTo>
                  <a:pt x="6036571" y="15386678"/>
                </a:lnTo>
                <a:cubicBezTo>
                  <a:pt x="6029153" y="15393331"/>
                  <a:pt x="6030541" y="15407309"/>
                  <a:pt x="6037815" y="15413388"/>
                </a:cubicBezTo>
                <a:cubicBezTo>
                  <a:pt x="6046334" y="15420473"/>
                  <a:pt x="6056624" y="15419228"/>
                  <a:pt x="6064520" y="15412143"/>
                </a:cubicBezTo>
                <a:lnTo>
                  <a:pt x="6070790" y="15406542"/>
                </a:lnTo>
                <a:cubicBezTo>
                  <a:pt x="6078207" y="15399890"/>
                  <a:pt x="6076819" y="15385911"/>
                  <a:pt x="6069545" y="15379833"/>
                </a:cubicBezTo>
                <a:cubicBezTo>
                  <a:pt x="6061026" y="15372700"/>
                  <a:pt x="6050785" y="15373993"/>
                  <a:pt x="6042841" y="15381078"/>
                </a:cubicBezTo>
                <a:close/>
                <a:moveTo>
                  <a:pt x="5734928" y="15270741"/>
                </a:moveTo>
                <a:cubicBezTo>
                  <a:pt x="5718704" y="15252648"/>
                  <a:pt x="5694249" y="15281560"/>
                  <a:pt x="5710281" y="15299414"/>
                </a:cubicBezTo>
                <a:cubicBezTo>
                  <a:pt x="5726505" y="15317509"/>
                  <a:pt x="5750959" y="15288597"/>
                  <a:pt x="5734928" y="15270741"/>
                </a:cubicBezTo>
                <a:close/>
                <a:moveTo>
                  <a:pt x="6396266" y="15505055"/>
                </a:moveTo>
                <a:lnTo>
                  <a:pt x="6390666" y="15498784"/>
                </a:lnTo>
                <a:cubicBezTo>
                  <a:pt x="6383823" y="15491173"/>
                  <a:pt x="6370615" y="15492418"/>
                  <a:pt x="6363915" y="15499406"/>
                </a:cubicBezTo>
                <a:cubicBezTo>
                  <a:pt x="6356496" y="15507162"/>
                  <a:pt x="6357693" y="15518267"/>
                  <a:pt x="6364345" y="15525877"/>
                </a:cubicBezTo>
                <a:cubicBezTo>
                  <a:pt x="6364393" y="15525972"/>
                  <a:pt x="6364440" y="15526069"/>
                  <a:pt x="6364537" y="15526164"/>
                </a:cubicBezTo>
                <a:lnTo>
                  <a:pt x="6364632" y="15526260"/>
                </a:lnTo>
                <a:cubicBezTo>
                  <a:pt x="6376740" y="15525829"/>
                  <a:pt x="6388896" y="15525255"/>
                  <a:pt x="6401004" y="15524728"/>
                </a:cubicBezTo>
                <a:cubicBezTo>
                  <a:pt x="6401004" y="15524633"/>
                  <a:pt x="6401004" y="15524585"/>
                  <a:pt x="6401004" y="15524490"/>
                </a:cubicBezTo>
                <a:cubicBezTo>
                  <a:pt x="6403061" y="15517836"/>
                  <a:pt x="6401195" y="15510511"/>
                  <a:pt x="6396266" y="15505055"/>
                </a:cubicBezTo>
                <a:close/>
                <a:moveTo>
                  <a:pt x="5933487" y="15460730"/>
                </a:moveTo>
                <a:cubicBezTo>
                  <a:pt x="5949710" y="15478823"/>
                  <a:pt x="5976415" y="15452017"/>
                  <a:pt x="5960191" y="15433924"/>
                </a:cubicBezTo>
                <a:cubicBezTo>
                  <a:pt x="5943920" y="15415829"/>
                  <a:pt x="5917263" y="15442635"/>
                  <a:pt x="5933487" y="15460730"/>
                </a:cubicBezTo>
                <a:close/>
                <a:moveTo>
                  <a:pt x="6070215" y="15518937"/>
                </a:moveTo>
                <a:cubicBezTo>
                  <a:pt x="6064233" y="15511278"/>
                  <a:pt x="6051311" y="15508932"/>
                  <a:pt x="6043654" y="15515777"/>
                </a:cubicBezTo>
                <a:lnTo>
                  <a:pt x="6037385" y="15521378"/>
                </a:lnTo>
                <a:cubicBezTo>
                  <a:pt x="6032982" y="15525350"/>
                  <a:pt x="6031451" y="15530808"/>
                  <a:pt x="6031451" y="15536312"/>
                </a:cubicBezTo>
                <a:cubicBezTo>
                  <a:pt x="6031451" y="15536360"/>
                  <a:pt x="6031451" y="15536408"/>
                  <a:pt x="6031451" y="15536457"/>
                </a:cubicBezTo>
                <a:cubicBezTo>
                  <a:pt x="6045329" y="15536121"/>
                  <a:pt x="6059208" y="15535738"/>
                  <a:pt x="6073039" y="15535403"/>
                </a:cubicBezTo>
                <a:cubicBezTo>
                  <a:pt x="6073039" y="15535403"/>
                  <a:pt x="6073039" y="15535355"/>
                  <a:pt x="6073039" y="15535307"/>
                </a:cubicBezTo>
                <a:cubicBezTo>
                  <a:pt x="6074617" y="15529851"/>
                  <a:pt x="6074092" y="15523914"/>
                  <a:pt x="6070215" y="15518937"/>
                </a:cubicBezTo>
                <a:close/>
                <a:moveTo>
                  <a:pt x="5953204" y="15534972"/>
                </a:moveTo>
                <a:cubicBezTo>
                  <a:pt x="5958756" y="15530999"/>
                  <a:pt x="5962297" y="15524345"/>
                  <a:pt x="5961436" y="15517213"/>
                </a:cubicBezTo>
                <a:cubicBezTo>
                  <a:pt x="5960191" y="15507017"/>
                  <a:pt x="5950381" y="15499215"/>
                  <a:pt x="5940091" y="15500556"/>
                </a:cubicBezTo>
                <a:lnTo>
                  <a:pt x="5928175" y="15502135"/>
                </a:lnTo>
                <a:cubicBezTo>
                  <a:pt x="5917934" y="15503474"/>
                  <a:pt x="5910276" y="15513145"/>
                  <a:pt x="5911521" y="15523483"/>
                </a:cubicBezTo>
                <a:cubicBezTo>
                  <a:pt x="5912382" y="15530520"/>
                  <a:pt x="5917455" y="15536169"/>
                  <a:pt x="5923772" y="15538706"/>
                </a:cubicBezTo>
                <a:cubicBezTo>
                  <a:pt x="5923772" y="15538706"/>
                  <a:pt x="5923772" y="15538706"/>
                  <a:pt x="5923772" y="15538706"/>
                </a:cubicBezTo>
                <a:cubicBezTo>
                  <a:pt x="5932721" y="15538515"/>
                  <a:pt x="5941670" y="15538323"/>
                  <a:pt x="5950620" y="15538131"/>
                </a:cubicBezTo>
                <a:cubicBezTo>
                  <a:pt x="5955789" y="15538036"/>
                  <a:pt x="5961005" y="15537893"/>
                  <a:pt x="5966174" y="15537796"/>
                </a:cubicBezTo>
                <a:cubicBezTo>
                  <a:pt x="5966125" y="15537796"/>
                  <a:pt x="5966125" y="15537796"/>
                  <a:pt x="5966078" y="15537796"/>
                </a:cubicBezTo>
                <a:cubicBezTo>
                  <a:pt x="5962967" y="15536312"/>
                  <a:pt x="5959521" y="15535212"/>
                  <a:pt x="5955789" y="15535067"/>
                </a:cubicBezTo>
                <a:lnTo>
                  <a:pt x="5953204" y="15534972"/>
                </a:lnTo>
                <a:close/>
                <a:moveTo>
                  <a:pt x="6296962" y="15520277"/>
                </a:moveTo>
                <a:cubicBezTo>
                  <a:pt x="6284519" y="15506395"/>
                  <a:pt x="6263127" y="15516160"/>
                  <a:pt x="6261692" y="15529706"/>
                </a:cubicBezTo>
                <a:cubicBezTo>
                  <a:pt x="6261692" y="15529754"/>
                  <a:pt x="6261643" y="15529754"/>
                  <a:pt x="6261643" y="15529803"/>
                </a:cubicBezTo>
                <a:cubicBezTo>
                  <a:pt x="6261643" y="15529803"/>
                  <a:pt x="6261643" y="15529803"/>
                  <a:pt x="6261643" y="15529803"/>
                </a:cubicBezTo>
                <a:cubicBezTo>
                  <a:pt x="6274661" y="15529372"/>
                  <a:pt x="6287726" y="15528893"/>
                  <a:pt x="6300791" y="15528462"/>
                </a:cubicBezTo>
                <a:lnTo>
                  <a:pt x="6300791" y="15528462"/>
                </a:lnTo>
                <a:cubicBezTo>
                  <a:pt x="6300791" y="15528415"/>
                  <a:pt x="6300743" y="15528318"/>
                  <a:pt x="6300695" y="15528270"/>
                </a:cubicBezTo>
                <a:cubicBezTo>
                  <a:pt x="6300265" y="15525590"/>
                  <a:pt x="6299355" y="15522957"/>
                  <a:pt x="6296962" y="15520277"/>
                </a:cubicBezTo>
                <a:close/>
                <a:moveTo>
                  <a:pt x="6167700" y="15404436"/>
                </a:moveTo>
                <a:lnTo>
                  <a:pt x="6161431" y="15410037"/>
                </a:lnTo>
                <a:cubicBezTo>
                  <a:pt x="6156884" y="15414107"/>
                  <a:pt x="6155209" y="15420137"/>
                  <a:pt x="6155831" y="15425929"/>
                </a:cubicBezTo>
                <a:lnTo>
                  <a:pt x="6146978" y="15418989"/>
                </a:lnTo>
                <a:cubicBezTo>
                  <a:pt x="6138938" y="15412671"/>
                  <a:pt x="6126687" y="15414298"/>
                  <a:pt x="6120465" y="15422340"/>
                </a:cubicBezTo>
                <a:cubicBezTo>
                  <a:pt x="6114148" y="15430476"/>
                  <a:pt x="6115727" y="15442540"/>
                  <a:pt x="6123815" y="15448858"/>
                </a:cubicBezTo>
                <a:lnTo>
                  <a:pt x="6133195" y="15456182"/>
                </a:lnTo>
                <a:cubicBezTo>
                  <a:pt x="6137311" y="15459389"/>
                  <a:pt x="6142527" y="15460490"/>
                  <a:pt x="6147504" y="15459771"/>
                </a:cubicBezTo>
                <a:cubicBezTo>
                  <a:pt x="6147121" y="15462021"/>
                  <a:pt x="6146978" y="15464367"/>
                  <a:pt x="6147265" y="15466760"/>
                </a:cubicBezTo>
                <a:lnTo>
                  <a:pt x="6148270" y="15475089"/>
                </a:lnTo>
                <a:cubicBezTo>
                  <a:pt x="6149514" y="15485238"/>
                  <a:pt x="6161287" y="15491652"/>
                  <a:pt x="6170667" y="15489689"/>
                </a:cubicBezTo>
                <a:cubicBezTo>
                  <a:pt x="6181387" y="15487439"/>
                  <a:pt x="6186508" y="15477482"/>
                  <a:pt x="6185264" y="15467287"/>
                </a:cubicBezTo>
                <a:lnTo>
                  <a:pt x="6184258" y="15458958"/>
                </a:lnTo>
                <a:cubicBezTo>
                  <a:pt x="6183110" y="15449240"/>
                  <a:pt x="6172246" y="15443162"/>
                  <a:pt x="6163106" y="15444358"/>
                </a:cubicBezTo>
                <a:cubicBezTo>
                  <a:pt x="6163393" y="15442588"/>
                  <a:pt x="6163632" y="15440816"/>
                  <a:pt x="6163440" y="15439045"/>
                </a:cubicBezTo>
                <a:cubicBezTo>
                  <a:pt x="6170524" y="15444024"/>
                  <a:pt x="6180382" y="15443927"/>
                  <a:pt x="6186986" y="15437992"/>
                </a:cubicBezTo>
                <a:lnTo>
                  <a:pt x="6193256" y="15432391"/>
                </a:lnTo>
                <a:cubicBezTo>
                  <a:pt x="6200865" y="15425594"/>
                  <a:pt x="6201296" y="15413196"/>
                  <a:pt x="6194452" y="15405681"/>
                </a:cubicBezTo>
                <a:cubicBezTo>
                  <a:pt x="6187465" y="15398023"/>
                  <a:pt x="6175309" y="15397592"/>
                  <a:pt x="6167700" y="15404436"/>
                </a:cubicBezTo>
                <a:close/>
                <a:moveTo>
                  <a:pt x="6378893" y="14791012"/>
                </a:moveTo>
                <a:cubicBezTo>
                  <a:pt x="6387939" y="14794984"/>
                  <a:pt x="6399999" y="14791969"/>
                  <a:pt x="6404162" y="14782251"/>
                </a:cubicBezTo>
                <a:cubicBezTo>
                  <a:pt x="6408086" y="14773205"/>
                  <a:pt x="6405167" y="14761238"/>
                  <a:pt x="6395452" y="14756978"/>
                </a:cubicBezTo>
                <a:lnTo>
                  <a:pt x="6387748" y="14753627"/>
                </a:lnTo>
                <a:cubicBezTo>
                  <a:pt x="6378702" y="14749653"/>
                  <a:pt x="6366642" y="14752668"/>
                  <a:pt x="6362478" y="14762386"/>
                </a:cubicBezTo>
                <a:cubicBezTo>
                  <a:pt x="6358555" y="14771433"/>
                  <a:pt x="6361522" y="14783400"/>
                  <a:pt x="6371237" y="14787661"/>
                </a:cubicBezTo>
                <a:lnTo>
                  <a:pt x="6378893" y="14791012"/>
                </a:lnTo>
                <a:close/>
                <a:moveTo>
                  <a:pt x="6397128" y="14904553"/>
                </a:moveTo>
                <a:cubicBezTo>
                  <a:pt x="6389231" y="14899814"/>
                  <a:pt x="6375304" y="14901681"/>
                  <a:pt x="6371189" y="14911111"/>
                </a:cubicBezTo>
                <a:lnTo>
                  <a:pt x="6367839" y="14918818"/>
                </a:lnTo>
                <a:cubicBezTo>
                  <a:pt x="6363771" y="14928153"/>
                  <a:pt x="6364824" y="14939018"/>
                  <a:pt x="6374395" y="14944762"/>
                </a:cubicBezTo>
                <a:cubicBezTo>
                  <a:pt x="6382291" y="14949501"/>
                  <a:pt x="6396218" y="14947634"/>
                  <a:pt x="6400333" y="14938204"/>
                </a:cubicBezTo>
                <a:lnTo>
                  <a:pt x="6403684" y="14930499"/>
                </a:lnTo>
                <a:cubicBezTo>
                  <a:pt x="6407752" y="14921116"/>
                  <a:pt x="6406699" y="14910250"/>
                  <a:pt x="6397128" y="14904553"/>
                </a:cubicBezTo>
                <a:close/>
                <a:moveTo>
                  <a:pt x="6230250" y="14810781"/>
                </a:moveTo>
                <a:lnTo>
                  <a:pt x="6235035" y="14812839"/>
                </a:lnTo>
                <a:cubicBezTo>
                  <a:pt x="6244463" y="14816956"/>
                  <a:pt x="6252503" y="14813031"/>
                  <a:pt x="6257241" y="14806568"/>
                </a:cubicBezTo>
                <a:cubicBezTo>
                  <a:pt x="6262648" y="14805323"/>
                  <a:pt x="6267530" y="14802164"/>
                  <a:pt x="6269779" y="14796468"/>
                </a:cubicBezTo>
                <a:cubicBezTo>
                  <a:pt x="6272316" y="14790005"/>
                  <a:pt x="6271359" y="14781820"/>
                  <a:pt x="6266956" y="14776411"/>
                </a:cubicBezTo>
                <a:cubicBezTo>
                  <a:pt x="6266334" y="14769614"/>
                  <a:pt x="6262218" y="14762961"/>
                  <a:pt x="6255901" y="14760472"/>
                </a:cubicBezTo>
                <a:cubicBezTo>
                  <a:pt x="6252934" y="14759322"/>
                  <a:pt x="6249966" y="14759036"/>
                  <a:pt x="6247095" y="14759228"/>
                </a:cubicBezTo>
                <a:cubicBezTo>
                  <a:pt x="6242405" y="14753579"/>
                  <a:pt x="6235179" y="14750563"/>
                  <a:pt x="6227378" y="14752908"/>
                </a:cubicBezTo>
                <a:cubicBezTo>
                  <a:pt x="6218237" y="14755589"/>
                  <a:pt x="6210867" y="14766838"/>
                  <a:pt x="6214600" y="14776411"/>
                </a:cubicBezTo>
                <a:lnTo>
                  <a:pt x="6218955" y="14787469"/>
                </a:lnTo>
                <a:cubicBezTo>
                  <a:pt x="6219290" y="14788331"/>
                  <a:pt x="6220104" y="14788809"/>
                  <a:pt x="6220486" y="14789623"/>
                </a:cubicBezTo>
                <a:cubicBezTo>
                  <a:pt x="6218237" y="14797473"/>
                  <a:pt x="6220439" y="14806473"/>
                  <a:pt x="6230250" y="14810781"/>
                </a:cubicBezTo>
                <a:close/>
                <a:moveTo>
                  <a:pt x="6337162" y="14871047"/>
                </a:moveTo>
                <a:lnTo>
                  <a:pt x="6321752" y="14864344"/>
                </a:lnTo>
                <a:cubicBezTo>
                  <a:pt x="6319503" y="14863339"/>
                  <a:pt x="6317158" y="14863052"/>
                  <a:pt x="6314765" y="14863148"/>
                </a:cubicBezTo>
                <a:cubicBezTo>
                  <a:pt x="6318258" y="14864153"/>
                  <a:pt x="6322040" y="14864536"/>
                  <a:pt x="6325772" y="14863196"/>
                </a:cubicBezTo>
                <a:cubicBezTo>
                  <a:pt x="6335152" y="14859893"/>
                  <a:pt x="6341038" y="14848595"/>
                  <a:pt x="6337258" y="14839071"/>
                </a:cubicBezTo>
                <a:lnTo>
                  <a:pt x="6332903" y="14828013"/>
                </a:lnTo>
                <a:cubicBezTo>
                  <a:pt x="6329170" y="14818535"/>
                  <a:pt x="6318642" y="14813031"/>
                  <a:pt x="6308783" y="14816525"/>
                </a:cubicBezTo>
                <a:cubicBezTo>
                  <a:pt x="6299403" y="14819828"/>
                  <a:pt x="6293516" y="14831124"/>
                  <a:pt x="6297297" y="14840650"/>
                </a:cubicBezTo>
                <a:lnTo>
                  <a:pt x="6300169" y="14847878"/>
                </a:lnTo>
                <a:cubicBezTo>
                  <a:pt x="6292512" y="14837587"/>
                  <a:pt x="6276383" y="14834141"/>
                  <a:pt x="6270066" y="14848788"/>
                </a:cubicBezTo>
                <a:cubicBezTo>
                  <a:pt x="6264563" y="14861521"/>
                  <a:pt x="6272938" y="14873296"/>
                  <a:pt x="6282940" y="14876790"/>
                </a:cubicBezTo>
                <a:cubicBezTo>
                  <a:pt x="6278537" y="14877699"/>
                  <a:pt x="6274517" y="14880619"/>
                  <a:pt x="6272076" y="14886316"/>
                </a:cubicBezTo>
                <a:cubicBezTo>
                  <a:pt x="6262457" y="14908383"/>
                  <a:pt x="6294952" y="14927817"/>
                  <a:pt x="6304667" y="14905511"/>
                </a:cubicBezTo>
                <a:cubicBezTo>
                  <a:pt x="6305768" y="14902926"/>
                  <a:pt x="6306007" y="14900437"/>
                  <a:pt x="6306055" y="14897996"/>
                </a:cubicBezTo>
                <a:cubicBezTo>
                  <a:pt x="6307012" y="14898570"/>
                  <a:pt x="6307778" y="14899337"/>
                  <a:pt x="6308783" y="14899814"/>
                </a:cubicBezTo>
                <a:lnTo>
                  <a:pt x="6324193" y="14906516"/>
                </a:lnTo>
                <a:cubicBezTo>
                  <a:pt x="6333573" y="14910585"/>
                  <a:pt x="6345107" y="14904458"/>
                  <a:pt x="6348456" y="14895267"/>
                </a:cubicBezTo>
                <a:cubicBezTo>
                  <a:pt x="6352093" y="14885215"/>
                  <a:pt x="6346542" y="14875115"/>
                  <a:pt x="6337162" y="14871047"/>
                </a:cubicBezTo>
                <a:close/>
                <a:moveTo>
                  <a:pt x="6464989" y="14878561"/>
                </a:moveTo>
                <a:cubicBezTo>
                  <a:pt x="6474178" y="14875737"/>
                  <a:pt x="6481308" y="14864536"/>
                  <a:pt x="6477575" y="14854963"/>
                </a:cubicBezTo>
                <a:lnTo>
                  <a:pt x="6473220" y="14843905"/>
                </a:lnTo>
                <a:cubicBezTo>
                  <a:pt x="6469679" y="14834906"/>
                  <a:pt x="6460825" y="14829066"/>
                  <a:pt x="6451110" y="14831172"/>
                </a:cubicBezTo>
                <a:cubicBezTo>
                  <a:pt x="6450632" y="14831267"/>
                  <a:pt x="6450105" y="14831172"/>
                  <a:pt x="6449627" y="14831316"/>
                </a:cubicBezTo>
                <a:cubicBezTo>
                  <a:pt x="6447952" y="14831843"/>
                  <a:pt x="6446420" y="14832703"/>
                  <a:pt x="6444936" y="14833710"/>
                </a:cubicBezTo>
                <a:cubicBezTo>
                  <a:pt x="6444410" y="14833422"/>
                  <a:pt x="6443883" y="14833039"/>
                  <a:pt x="6443310" y="14832800"/>
                </a:cubicBezTo>
                <a:lnTo>
                  <a:pt x="6435605" y="14829449"/>
                </a:lnTo>
                <a:cubicBezTo>
                  <a:pt x="6426559" y="14825477"/>
                  <a:pt x="6414308" y="14830693"/>
                  <a:pt x="6411101" y="14840171"/>
                </a:cubicBezTo>
                <a:cubicBezTo>
                  <a:pt x="6407655" y="14850176"/>
                  <a:pt x="6412059" y="14860419"/>
                  <a:pt x="6421774" y="14864680"/>
                </a:cubicBezTo>
                <a:lnTo>
                  <a:pt x="6429479" y="14868030"/>
                </a:lnTo>
                <a:cubicBezTo>
                  <a:pt x="6431680" y="14868988"/>
                  <a:pt x="6434025" y="14869275"/>
                  <a:pt x="6436418" y="14869226"/>
                </a:cubicBezTo>
                <a:cubicBezTo>
                  <a:pt x="6438476" y="14869180"/>
                  <a:pt x="6440534" y="14868844"/>
                  <a:pt x="6442496" y="14868175"/>
                </a:cubicBezTo>
                <a:cubicBezTo>
                  <a:pt x="6446755" y="14876360"/>
                  <a:pt x="6455513" y="14881433"/>
                  <a:pt x="6464989" y="14878561"/>
                </a:cubicBezTo>
                <a:close/>
                <a:moveTo>
                  <a:pt x="6609278" y="14850080"/>
                </a:moveTo>
                <a:lnTo>
                  <a:pt x="6601573" y="14846730"/>
                </a:lnTo>
                <a:cubicBezTo>
                  <a:pt x="6592480" y="14842757"/>
                  <a:pt x="6580277" y="14848740"/>
                  <a:pt x="6577357" y="14858075"/>
                </a:cubicBezTo>
                <a:cubicBezTo>
                  <a:pt x="6574151" y="14868366"/>
                  <a:pt x="6578984" y="14878035"/>
                  <a:pt x="6588699" y="14882295"/>
                </a:cubicBezTo>
                <a:lnTo>
                  <a:pt x="6596404" y="14885646"/>
                </a:lnTo>
                <a:cubicBezTo>
                  <a:pt x="6605497" y="14889619"/>
                  <a:pt x="6617701" y="14883636"/>
                  <a:pt x="6620620" y="14874301"/>
                </a:cubicBezTo>
                <a:cubicBezTo>
                  <a:pt x="6623874" y="14864010"/>
                  <a:pt x="6618993" y="14854293"/>
                  <a:pt x="6609278" y="14850080"/>
                </a:cubicBezTo>
                <a:close/>
                <a:moveTo>
                  <a:pt x="6191629" y="14952804"/>
                </a:moveTo>
                <a:cubicBezTo>
                  <a:pt x="6190240" y="14937199"/>
                  <a:pt x="6167652" y="14929254"/>
                  <a:pt x="6157745" y="14943614"/>
                </a:cubicBezTo>
                <a:cubicBezTo>
                  <a:pt x="6147409" y="14943231"/>
                  <a:pt x="6135971" y="14951799"/>
                  <a:pt x="6136258" y="14964579"/>
                </a:cubicBezTo>
                <a:cubicBezTo>
                  <a:pt x="6132047" y="14957687"/>
                  <a:pt x="6126399" y="14951799"/>
                  <a:pt x="6118885" y="14948304"/>
                </a:cubicBezTo>
                <a:cubicBezTo>
                  <a:pt x="6109936" y="14944093"/>
                  <a:pt x="6097589" y="14948832"/>
                  <a:pt x="6094000" y="14958165"/>
                </a:cubicBezTo>
                <a:cubicBezTo>
                  <a:pt x="6090267" y="14968027"/>
                  <a:pt x="6094287" y="14978509"/>
                  <a:pt x="6103859" y="14983057"/>
                </a:cubicBezTo>
                <a:cubicBezTo>
                  <a:pt x="6104146" y="14983200"/>
                  <a:pt x="6104289" y="14983248"/>
                  <a:pt x="6104481" y="14983392"/>
                </a:cubicBezTo>
                <a:cubicBezTo>
                  <a:pt x="6104576" y="14983440"/>
                  <a:pt x="6104625" y="14983488"/>
                  <a:pt x="6104672" y="14983535"/>
                </a:cubicBezTo>
                <a:cubicBezTo>
                  <a:pt x="6104720" y="14983679"/>
                  <a:pt x="6104720" y="14983631"/>
                  <a:pt x="6104768" y="14983774"/>
                </a:cubicBezTo>
                <a:cubicBezTo>
                  <a:pt x="6105246" y="14984924"/>
                  <a:pt x="6105629" y="14986120"/>
                  <a:pt x="6105916" y="14987317"/>
                </a:cubicBezTo>
                <a:cubicBezTo>
                  <a:pt x="6108692" y="14997130"/>
                  <a:pt x="6121901" y="15001199"/>
                  <a:pt x="6130611" y="14997608"/>
                </a:cubicBezTo>
                <a:cubicBezTo>
                  <a:pt x="6139416" y="14993971"/>
                  <a:pt x="6142431" y="14985786"/>
                  <a:pt x="6141522" y="14977360"/>
                </a:cubicBezTo>
                <a:cubicBezTo>
                  <a:pt x="6149227" y="14984157"/>
                  <a:pt x="6162580" y="14981142"/>
                  <a:pt x="6169040" y="14972047"/>
                </a:cubicBezTo>
                <a:cubicBezTo>
                  <a:pt x="6170571" y="14972430"/>
                  <a:pt x="6172055" y="14972766"/>
                  <a:pt x="6173634" y="14972766"/>
                </a:cubicBezTo>
                <a:cubicBezTo>
                  <a:pt x="6171337" y="14974248"/>
                  <a:pt x="6169184" y="14976068"/>
                  <a:pt x="6167652" y="14978749"/>
                </a:cubicBezTo>
                <a:cubicBezTo>
                  <a:pt x="6163010" y="14986886"/>
                  <a:pt x="6165260" y="15000480"/>
                  <a:pt x="6174687" y="15004550"/>
                </a:cubicBezTo>
                <a:lnTo>
                  <a:pt x="6182392" y="15007900"/>
                </a:lnTo>
                <a:cubicBezTo>
                  <a:pt x="6183876" y="15008522"/>
                  <a:pt x="6185407" y="15008761"/>
                  <a:pt x="6186938" y="15009144"/>
                </a:cubicBezTo>
                <a:lnTo>
                  <a:pt x="6187465" y="15010437"/>
                </a:lnTo>
                <a:cubicBezTo>
                  <a:pt x="6191198" y="15019915"/>
                  <a:pt x="6200291" y="15026472"/>
                  <a:pt x="6210819" y="15023505"/>
                </a:cubicBezTo>
                <a:cubicBezTo>
                  <a:pt x="6219912" y="15020920"/>
                  <a:pt x="6227665" y="15009720"/>
                  <a:pt x="6223884" y="15000146"/>
                </a:cubicBezTo>
                <a:lnTo>
                  <a:pt x="6223310" y="14998710"/>
                </a:lnTo>
                <a:cubicBezTo>
                  <a:pt x="6234987" y="15004071"/>
                  <a:pt x="6253508" y="14995407"/>
                  <a:pt x="6251402" y="14978030"/>
                </a:cubicBezTo>
                <a:cubicBezTo>
                  <a:pt x="6251067" y="14975398"/>
                  <a:pt x="6250206" y="14973340"/>
                  <a:pt x="6249201" y="14971473"/>
                </a:cubicBezTo>
                <a:lnTo>
                  <a:pt x="6254608" y="14973819"/>
                </a:lnTo>
                <a:cubicBezTo>
                  <a:pt x="6263988" y="14977887"/>
                  <a:pt x="6275139" y="14975255"/>
                  <a:pt x="6280116" y="14965777"/>
                </a:cubicBezTo>
                <a:cubicBezTo>
                  <a:pt x="6284615" y="14957160"/>
                  <a:pt x="6281456" y="14944379"/>
                  <a:pt x="6272028" y="14940263"/>
                </a:cubicBezTo>
                <a:lnTo>
                  <a:pt x="6256619" y="14933562"/>
                </a:lnTo>
                <a:cubicBezTo>
                  <a:pt x="6252646" y="14931790"/>
                  <a:pt x="6248339" y="14931550"/>
                  <a:pt x="6244319" y="14932317"/>
                </a:cubicBezTo>
                <a:cubicBezTo>
                  <a:pt x="6238768" y="14909771"/>
                  <a:pt x="6204119" y="14922026"/>
                  <a:pt x="6208857" y="14945241"/>
                </a:cubicBezTo>
                <a:cubicBezTo>
                  <a:pt x="6209431" y="14948018"/>
                  <a:pt x="6210484" y="14950219"/>
                  <a:pt x="6211777" y="14952038"/>
                </a:cubicBezTo>
                <a:lnTo>
                  <a:pt x="6210149" y="14951321"/>
                </a:lnTo>
                <a:cubicBezTo>
                  <a:pt x="6204119" y="14948735"/>
                  <a:pt x="6197037" y="14949454"/>
                  <a:pt x="6191629" y="14952804"/>
                </a:cubicBezTo>
                <a:close/>
                <a:moveTo>
                  <a:pt x="6698531" y="14834475"/>
                </a:moveTo>
                <a:cubicBezTo>
                  <a:pt x="6699680" y="14834044"/>
                  <a:pt x="6700829" y="14833565"/>
                  <a:pt x="6701977" y="14833134"/>
                </a:cubicBezTo>
                <a:cubicBezTo>
                  <a:pt x="6698915" y="14838209"/>
                  <a:pt x="6697718" y="14844718"/>
                  <a:pt x="6699489" y="14849888"/>
                </a:cubicBezTo>
                <a:cubicBezTo>
                  <a:pt x="6703174" y="14860611"/>
                  <a:pt x="6713511" y="14863627"/>
                  <a:pt x="6723561" y="14861569"/>
                </a:cubicBezTo>
                <a:lnTo>
                  <a:pt x="6731792" y="14859893"/>
                </a:lnTo>
                <a:cubicBezTo>
                  <a:pt x="6733037" y="14859654"/>
                  <a:pt x="6734233" y="14859223"/>
                  <a:pt x="6735286" y="14858649"/>
                </a:cubicBezTo>
                <a:cubicBezTo>
                  <a:pt x="6731075" y="14862908"/>
                  <a:pt x="6728730" y="14868940"/>
                  <a:pt x="6730117" y="14875019"/>
                </a:cubicBezTo>
                <a:cubicBezTo>
                  <a:pt x="6732271" y="14884496"/>
                  <a:pt x="6741077" y="14891724"/>
                  <a:pt x="6750983" y="14890337"/>
                </a:cubicBezTo>
                <a:cubicBezTo>
                  <a:pt x="6751414" y="14892012"/>
                  <a:pt x="6752179" y="14893591"/>
                  <a:pt x="6753137" y="14895075"/>
                </a:cubicBezTo>
                <a:cubicBezTo>
                  <a:pt x="6743852" y="14895889"/>
                  <a:pt x="6735860" y="14902400"/>
                  <a:pt x="6738205" y="14914175"/>
                </a:cubicBezTo>
                <a:cubicBezTo>
                  <a:pt x="6741699" y="14931407"/>
                  <a:pt x="6762804" y="14934662"/>
                  <a:pt x="6771992" y="14925855"/>
                </a:cubicBezTo>
                <a:cubicBezTo>
                  <a:pt x="6778836" y="14933848"/>
                  <a:pt x="6787498" y="14940790"/>
                  <a:pt x="6796495" y="14940214"/>
                </a:cubicBezTo>
                <a:cubicBezTo>
                  <a:pt x="6809273" y="14939354"/>
                  <a:pt x="6825066" y="14932221"/>
                  <a:pt x="6831144" y="14920493"/>
                </a:cubicBezTo>
                <a:cubicBezTo>
                  <a:pt x="6843395" y="14927196"/>
                  <a:pt x="6863160" y="14918435"/>
                  <a:pt x="6859571" y="14900533"/>
                </a:cubicBezTo>
                <a:cubicBezTo>
                  <a:pt x="6856604" y="14885789"/>
                  <a:pt x="6841338" y="14883108"/>
                  <a:pt x="6831192" y="14888852"/>
                </a:cubicBezTo>
                <a:cubicBezTo>
                  <a:pt x="6831144" y="14888614"/>
                  <a:pt x="6831096" y="14888326"/>
                  <a:pt x="6831000" y="14888087"/>
                </a:cubicBezTo>
                <a:cubicBezTo>
                  <a:pt x="6835499" y="14883636"/>
                  <a:pt x="6837652" y="14877221"/>
                  <a:pt x="6836265" y="14870376"/>
                </a:cubicBezTo>
                <a:lnTo>
                  <a:pt x="6832914" y="14853910"/>
                </a:lnTo>
                <a:cubicBezTo>
                  <a:pt x="6830952" y="14844193"/>
                  <a:pt x="6819706" y="14837156"/>
                  <a:pt x="6810134" y="14839931"/>
                </a:cubicBezTo>
                <a:cubicBezTo>
                  <a:pt x="6807072" y="14840841"/>
                  <a:pt x="6804439" y="14842374"/>
                  <a:pt x="6802238" y="14844287"/>
                </a:cubicBezTo>
                <a:cubicBezTo>
                  <a:pt x="6797309" y="14841655"/>
                  <a:pt x="6791757" y="14840171"/>
                  <a:pt x="6785488" y="14840316"/>
                </a:cubicBezTo>
                <a:cubicBezTo>
                  <a:pt x="6775630" y="14840507"/>
                  <a:pt x="6767637" y="14845101"/>
                  <a:pt x="6761895" y="14851803"/>
                </a:cubicBezTo>
                <a:cubicBezTo>
                  <a:pt x="6759262" y="14851038"/>
                  <a:pt x="6756439" y="14850798"/>
                  <a:pt x="6753519" y="14851421"/>
                </a:cubicBezTo>
                <a:lnTo>
                  <a:pt x="6745288" y="14853096"/>
                </a:lnTo>
                <a:cubicBezTo>
                  <a:pt x="6743039" y="14853574"/>
                  <a:pt x="6740885" y="14854484"/>
                  <a:pt x="6738923" y="14855729"/>
                </a:cubicBezTo>
                <a:cubicBezTo>
                  <a:pt x="6743709" y="14850607"/>
                  <a:pt x="6745528" y="14842134"/>
                  <a:pt x="6743374" y="14835911"/>
                </a:cubicBezTo>
                <a:cubicBezTo>
                  <a:pt x="6739689" y="14825189"/>
                  <a:pt x="6729351" y="14822174"/>
                  <a:pt x="6719302" y="14824232"/>
                </a:cubicBezTo>
                <a:lnTo>
                  <a:pt x="6716717" y="14824758"/>
                </a:lnTo>
                <a:cubicBezTo>
                  <a:pt x="6721120" y="14819636"/>
                  <a:pt x="6722939" y="14812456"/>
                  <a:pt x="6720402" y="14805802"/>
                </a:cubicBezTo>
                <a:cubicBezTo>
                  <a:pt x="6716766" y="14796277"/>
                  <a:pt x="6705519" y="14791155"/>
                  <a:pt x="6695995" y="14794889"/>
                </a:cubicBezTo>
                <a:lnTo>
                  <a:pt x="6684940" y="14799245"/>
                </a:lnTo>
                <a:cubicBezTo>
                  <a:pt x="6675465" y="14802979"/>
                  <a:pt x="6670392" y="14814084"/>
                  <a:pt x="6674029" y="14823656"/>
                </a:cubicBezTo>
                <a:cubicBezTo>
                  <a:pt x="6677762" y="14833087"/>
                  <a:pt x="6689008" y="14838257"/>
                  <a:pt x="6698531" y="14834475"/>
                </a:cubicBezTo>
                <a:close/>
                <a:moveTo>
                  <a:pt x="6370566" y="14833948"/>
                </a:moveTo>
                <a:cubicBezTo>
                  <a:pt x="6360851" y="14856254"/>
                  <a:pt x="6396313" y="14869466"/>
                  <a:pt x="6405981" y="14847159"/>
                </a:cubicBezTo>
                <a:cubicBezTo>
                  <a:pt x="6415696" y="14824854"/>
                  <a:pt x="6380233" y="14811690"/>
                  <a:pt x="6370566" y="14833948"/>
                </a:cubicBezTo>
                <a:close/>
                <a:moveTo>
                  <a:pt x="6506242" y="14716099"/>
                </a:moveTo>
                <a:cubicBezTo>
                  <a:pt x="6509161" y="14709348"/>
                  <a:pt x="6507821" y="14703413"/>
                  <a:pt x="6504567" y="14698770"/>
                </a:cubicBezTo>
                <a:cubicBezTo>
                  <a:pt x="6497101" y="14688048"/>
                  <a:pt x="6478485" y="14685080"/>
                  <a:pt x="6471736" y="14700684"/>
                </a:cubicBezTo>
                <a:cubicBezTo>
                  <a:pt x="6464845" y="14716530"/>
                  <a:pt x="6480160" y="14728591"/>
                  <a:pt x="6493129" y="14726485"/>
                </a:cubicBezTo>
                <a:cubicBezTo>
                  <a:pt x="6498441" y="14725576"/>
                  <a:pt x="6503418" y="14722560"/>
                  <a:pt x="6506242" y="14716099"/>
                </a:cubicBezTo>
                <a:close/>
                <a:moveTo>
                  <a:pt x="6049828" y="15362457"/>
                </a:moveTo>
                <a:cubicBezTo>
                  <a:pt x="6050354" y="15353553"/>
                  <a:pt x="6044755" y="15346899"/>
                  <a:pt x="6037146" y="15343979"/>
                </a:cubicBezTo>
                <a:cubicBezTo>
                  <a:pt x="6036141" y="15337230"/>
                  <a:pt x="6032120" y="15331343"/>
                  <a:pt x="6024846" y="15328949"/>
                </a:cubicBezTo>
                <a:cubicBezTo>
                  <a:pt x="6015849" y="15325982"/>
                  <a:pt x="6003263" y="15330960"/>
                  <a:pt x="6000918" y="15340916"/>
                </a:cubicBezTo>
                <a:cubicBezTo>
                  <a:pt x="5998669" y="15350681"/>
                  <a:pt x="5998812" y="15360829"/>
                  <a:pt x="6005656" y="15368823"/>
                </a:cubicBezTo>
                <a:cubicBezTo>
                  <a:pt x="6011925" y="15376147"/>
                  <a:pt x="6020539" y="15378875"/>
                  <a:pt x="6029775" y="15380119"/>
                </a:cubicBezTo>
                <a:cubicBezTo>
                  <a:pt x="6039921" y="15381604"/>
                  <a:pt x="6049206" y="15372126"/>
                  <a:pt x="6049828" y="15362457"/>
                </a:cubicBezTo>
                <a:close/>
                <a:moveTo>
                  <a:pt x="6613203" y="14819636"/>
                </a:moveTo>
                <a:lnTo>
                  <a:pt x="6620907" y="14822987"/>
                </a:lnTo>
                <a:cubicBezTo>
                  <a:pt x="6630287" y="14827056"/>
                  <a:pt x="6641438" y="14824518"/>
                  <a:pt x="6646415" y="14814992"/>
                </a:cubicBezTo>
                <a:cubicBezTo>
                  <a:pt x="6650914" y="14806425"/>
                  <a:pt x="6647851" y="14793548"/>
                  <a:pt x="6638423" y="14789479"/>
                </a:cubicBezTo>
                <a:lnTo>
                  <a:pt x="6630718" y="14786128"/>
                </a:lnTo>
                <a:cubicBezTo>
                  <a:pt x="6621338" y="14782060"/>
                  <a:pt x="6610187" y="14784597"/>
                  <a:pt x="6605210" y="14794122"/>
                </a:cubicBezTo>
                <a:cubicBezTo>
                  <a:pt x="6600712" y="14802643"/>
                  <a:pt x="6603774" y="14815520"/>
                  <a:pt x="6613203" y="14819636"/>
                </a:cubicBezTo>
                <a:close/>
                <a:moveTo>
                  <a:pt x="6401865" y="14719976"/>
                </a:moveTo>
                <a:cubicBezTo>
                  <a:pt x="6392198" y="14742234"/>
                  <a:pt x="6428043" y="14754201"/>
                  <a:pt x="6437710" y="14731943"/>
                </a:cubicBezTo>
                <a:cubicBezTo>
                  <a:pt x="6447425" y="14709684"/>
                  <a:pt x="6411532" y="14697764"/>
                  <a:pt x="6401865" y="14719976"/>
                </a:cubicBezTo>
                <a:close/>
                <a:moveTo>
                  <a:pt x="6525384" y="14854772"/>
                </a:moveTo>
                <a:cubicBezTo>
                  <a:pt x="6534573" y="14858649"/>
                  <a:pt x="6546346" y="14855537"/>
                  <a:pt x="6550605" y="14845820"/>
                </a:cubicBezTo>
                <a:lnTo>
                  <a:pt x="6553955" y="14838113"/>
                </a:lnTo>
                <a:cubicBezTo>
                  <a:pt x="6554625" y="14836534"/>
                  <a:pt x="6554817" y="14834810"/>
                  <a:pt x="6555104" y="14833087"/>
                </a:cubicBezTo>
                <a:cubicBezTo>
                  <a:pt x="6557831" y="14831460"/>
                  <a:pt x="6560177" y="14829209"/>
                  <a:pt x="6561660" y="14826146"/>
                </a:cubicBezTo>
                <a:cubicBezTo>
                  <a:pt x="6562665" y="14824087"/>
                  <a:pt x="6563288" y="14821838"/>
                  <a:pt x="6563575" y="14819588"/>
                </a:cubicBezTo>
                <a:cubicBezTo>
                  <a:pt x="6564723" y="14818200"/>
                  <a:pt x="6565728" y="14816668"/>
                  <a:pt x="6566542" y="14814801"/>
                </a:cubicBezTo>
                <a:cubicBezTo>
                  <a:pt x="6575060" y="14795223"/>
                  <a:pt x="6547925" y="14784597"/>
                  <a:pt x="6534764" y="14797473"/>
                </a:cubicBezTo>
                <a:cubicBezTo>
                  <a:pt x="6533903" y="14797664"/>
                  <a:pt x="6532993" y="14797713"/>
                  <a:pt x="6532133" y="14798000"/>
                </a:cubicBezTo>
                <a:cubicBezTo>
                  <a:pt x="6523087" y="14800967"/>
                  <a:pt x="6518684" y="14808769"/>
                  <a:pt x="6515622" y="14817099"/>
                </a:cubicBezTo>
                <a:cubicBezTo>
                  <a:pt x="6514234" y="14820881"/>
                  <a:pt x="6515095" y="14824949"/>
                  <a:pt x="6516866" y="14828635"/>
                </a:cubicBezTo>
                <a:lnTo>
                  <a:pt x="6516483" y="14829497"/>
                </a:lnTo>
                <a:cubicBezTo>
                  <a:pt x="6512511" y="14838640"/>
                  <a:pt x="6515765" y="14850702"/>
                  <a:pt x="6525384" y="14854772"/>
                </a:cubicBezTo>
                <a:close/>
                <a:moveTo>
                  <a:pt x="6130180" y="15214306"/>
                </a:moveTo>
                <a:lnTo>
                  <a:pt x="6137885" y="15217657"/>
                </a:lnTo>
                <a:cubicBezTo>
                  <a:pt x="6147265" y="15221725"/>
                  <a:pt x="6158464" y="15218997"/>
                  <a:pt x="6163345" y="15209519"/>
                </a:cubicBezTo>
                <a:cubicBezTo>
                  <a:pt x="6167796" y="15200855"/>
                  <a:pt x="6164589" y="15188122"/>
                  <a:pt x="6155162" y="15184054"/>
                </a:cubicBezTo>
                <a:lnTo>
                  <a:pt x="6147456" y="15180703"/>
                </a:lnTo>
                <a:cubicBezTo>
                  <a:pt x="6138076" y="15176635"/>
                  <a:pt x="6126878" y="15179362"/>
                  <a:pt x="6121996" y="15188840"/>
                </a:cubicBezTo>
                <a:cubicBezTo>
                  <a:pt x="6117594" y="15197504"/>
                  <a:pt x="6120800" y="15210238"/>
                  <a:pt x="6130180" y="15214306"/>
                </a:cubicBezTo>
                <a:close/>
                <a:moveTo>
                  <a:pt x="6116541" y="15232782"/>
                </a:moveTo>
                <a:cubicBezTo>
                  <a:pt x="6126208" y="15210524"/>
                  <a:pt x="6090363" y="15198557"/>
                  <a:pt x="6080696" y="15220815"/>
                </a:cubicBezTo>
                <a:cubicBezTo>
                  <a:pt x="6079690" y="15223066"/>
                  <a:pt x="6079499" y="15225076"/>
                  <a:pt x="6079356" y="15227087"/>
                </a:cubicBezTo>
                <a:cubicBezTo>
                  <a:pt x="6079308" y="15227038"/>
                  <a:pt x="6079308" y="15226943"/>
                  <a:pt x="6079260" y="15226847"/>
                </a:cubicBezTo>
                <a:cubicBezTo>
                  <a:pt x="6070837" y="15217466"/>
                  <a:pt x="6059543" y="15220050"/>
                  <a:pt x="6052604" y="15226943"/>
                </a:cubicBezTo>
                <a:cubicBezTo>
                  <a:pt x="6051120" y="15227326"/>
                  <a:pt x="6049780" y="15227948"/>
                  <a:pt x="6048392" y="15228666"/>
                </a:cubicBezTo>
                <a:cubicBezTo>
                  <a:pt x="6049301" y="15223113"/>
                  <a:pt x="6048153" y="15217274"/>
                  <a:pt x="6043941" y="15212630"/>
                </a:cubicBezTo>
                <a:lnTo>
                  <a:pt x="6041453" y="15209855"/>
                </a:lnTo>
                <a:cubicBezTo>
                  <a:pt x="6041309" y="15207652"/>
                  <a:pt x="6040926" y="15205450"/>
                  <a:pt x="6040113" y="15203296"/>
                </a:cubicBezTo>
                <a:cubicBezTo>
                  <a:pt x="6038677" y="15199610"/>
                  <a:pt x="6037193" y="15195925"/>
                  <a:pt x="6035758" y="15192239"/>
                </a:cubicBezTo>
                <a:cubicBezTo>
                  <a:pt x="6032025" y="15182713"/>
                  <a:pt x="6019535" y="15178884"/>
                  <a:pt x="6010680" y="15183001"/>
                </a:cubicBezTo>
                <a:cubicBezTo>
                  <a:pt x="6001157" y="15187357"/>
                  <a:pt x="5997951" y="15198031"/>
                  <a:pt x="6001300" y="15207412"/>
                </a:cubicBezTo>
                <a:cubicBezTo>
                  <a:pt x="5995797" y="15207652"/>
                  <a:pt x="5990245" y="15209184"/>
                  <a:pt x="5984933" y="15212439"/>
                </a:cubicBezTo>
                <a:cubicBezTo>
                  <a:pt x="5976511" y="15217561"/>
                  <a:pt x="5971964" y="15225554"/>
                  <a:pt x="5970433" y="15234315"/>
                </a:cubicBezTo>
                <a:cubicBezTo>
                  <a:pt x="5967753" y="15234985"/>
                  <a:pt x="5965216" y="15236230"/>
                  <a:pt x="5963015" y="15238192"/>
                </a:cubicBezTo>
                <a:lnTo>
                  <a:pt x="5956745" y="15243792"/>
                </a:lnTo>
                <a:cubicBezTo>
                  <a:pt x="5955023" y="15245325"/>
                  <a:pt x="5953635" y="15247238"/>
                  <a:pt x="5952582" y="15249250"/>
                </a:cubicBezTo>
                <a:cubicBezTo>
                  <a:pt x="5954114" y="15242405"/>
                  <a:pt x="5951385" y="15234218"/>
                  <a:pt x="5946409" y="15229910"/>
                </a:cubicBezTo>
                <a:cubicBezTo>
                  <a:pt x="5945547" y="15229193"/>
                  <a:pt x="5944638" y="15228953"/>
                  <a:pt x="5943776" y="15228428"/>
                </a:cubicBezTo>
                <a:cubicBezTo>
                  <a:pt x="5945069" y="15222299"/>
                  <a:pt x="5943776" y="15216076"/>
                  <a:pt x="5939900" y="15211577"/>
                </a:cubicBezTo>
                <a:cubicBezTo>
                  <a:pt x="5939756" y="15206025"/>
                  <a:pt x="5937411" y="15200807"/>
                  <a:pt x="5932052" y="15197217"/>
                </a:cubicBezTo>
                <a:cubicBezTo>
                  <a:pt x="5929850" y="15195733"/>
                  <a:pt x="5927122" y="15194920"/>
                  <a:pt x="5924299" y="15194489"/>
                </a:cubicBezTo>
                <a:cubicBezTo>
                  <a:pt x="5923724" y="15193101"/>
                  <a:pt x="5923389" y="15191568"/>
                  <a:pt x="5922288" y="15190420"/>
                </a:cubicBezTo>
                <a:lnTo>
                  <a:pt x="5916689" y="15184149"/>
                </a:lnTo>
                <a:cubicBezTo>
                  <a:pt x="5909894" y="15176538"/>
                  <a:pt x="5899556" y="15172996"/>
                  <a:pt x="5890368" y="15179315"/>
                </a:cubicBezTo>
                <a:cubicBezTo>
                  <a:pt x="5882806" y="15184532"/>
                  <a:pt x="5878643" y="15197983"/>
                  <a:pt x="5885534" y="15205594"/>
                </a:cubicBezTo>
                <a:lnTo>
                  <a:pt x="5891133" y="15211865"/>
                </a:lnTo>
                <a:cubicBezTo>
                  <a:pt x="5893957" y="15215023"/>
                  <a:pt x="5897499" y="15217226"/>
                  <a:pt x="5901232" y="15218566"/>
                </a:cubicBezTo>
                <a:cubicBezTo>
                  <a:pt x="5901232" y="15221582"/>
                  <a:pt x="5901614" y="15224597"/>
                  <a:pt x="5903097" y="15227661"/>
                </a:cubicBezTo>
                <a:cubicBezTo>
                  <a:pt x="5905347" y="15232305"/>
                  <a:pt x="5908984" y="15235511"/>
                  <a:pt x="5913100" y="15238143"/>
                </a:cubicBezTo>
                <a:cubicBezTo>
                  <a:pt x="5906113" y="15245133"/>
                  <a:pt x="5908697" y="15258392"/>
                  <a:pt x="5915541" y="15264232"/>
                </a:cubicBezTo>
                <a:cubicBezTo>
                  <a:pt x="5924155" y="15271603"/>
                  <a:pt x="5934540" y="15268971"/>
                  <a:pt x="5942197" y="15262125"/>
                </a:cubicBezTo>
                <a:lnTo>
                  <a:pt x="5948467" y="15256525"/>
                </a:lnTo>
                <a:cubicBezTo>
                  <a:pt x="5949423" y="15255664"/>
                  <a:pt x="5950237" y="15254706"/>
                  <a:pt x="5950859" y="15253653"/>
                </a:cubicBezTo>
                <a:cubicBezTo>
                  <a:pt x="5949423" y="15259445"/>
                  <a:pt x="5950429" y="15265811"/>
                  <a:pt x="5954736" y="15270359"/>
                </a:cubicBezTo>
                <a:cubicBezTo>
                  <a:pt x="5961388" y="15277444"/>
                  <a:pt x="5972634" y="15279214"/>
                  <a:pt x="5980483" y="15273039"/>
                </a:cubicBezTo>
                <a:cubicBezTo>
                  <a:pt x="5981727" y="15274237"/>
                  <a:pt x="5983163" y="15275194"/>
                  <a:pt x="5984742" y="15276056"/>
                </a:cubicBezTo>
                <a:cubicBezTo>
                  <a:pt x="5977133" y="15281417"/>
                  <a:pt x="5973543" y="15291134"/>
                  <a:pt x="5981536" y="15300085"/>
                </a:cubicBezTo>
                <a:cubicBezTo>
                  <a:pt x="5990772" y="15310376"/>
                  <a:pt x="6004651" y="15307504"/>
                  <a:pt x="6012020" y="15299990"/>
                </a:cubicBezTo>
                <a:cubicBezTo>
                  <a:pt x="6012069" y="15300036"/>
                  <a:pt x="6012116" y="15300085"/>
                  <a:pt x="6012164" y="15300181"/>
                </a:cubicBezTo>
                <a:lnTo>
                  <a:pt x="6014174" y="15305303"/>
                </a:lnTo>
                <a:cubicBezTo>
                  <a:pt x="6017907" y="15314829"/>
                  <a:pt x="6030493" y="15318514"/>
                  <a:pt x="6039299" y="15314398"/>
                </a:cubicBezTo>
                <a:cubicBezTo>
                  <a:pt x="6040017" y="15314062"/>
                  <a:pt x="6040591" y="15313632"/>
                  <a:pt x="6041261" y="15313248"/>
                </a:cubicBezTo>
                <a:cubicBezTo>
                  <a:pt x="6044037" y="15313488"/>
                  <a:pt x="6046813" y="15313584"/>
                  <a:pt x="6049588" y="15313536"/>
                </a:cubicBezTo>
                <a:cubicBezTo>
                  <a:pt x="6053082" y="15313488"/>
                  <a:pt x="6056575" y="15312243"/>
                  <a:pt x="6059639" y="15310329"/>
                </a:cubicBezTo>
                <a:cubicBezTo>
                  <a:pt x="6062127" y="15310712"/>
                  <a:pt x="6064615" y="15310759"/>
                  <a:pt x="6066721" y="15309898"/>
                </a:cubicBezTo>
                <a:cubicBezTo>
                  <a:pt x="6073995" y="15307026"/>
                  <a:pt x="6080265" y="15304154"/>
                  <a:pt x="6085146" y="15297835"/>
                </a:cubicBezTo>
                <a:cubicBezTo>
                  <a:pt x="6085577" y="15297261"/>
                  <a:pt x="6085721" y="15296639"/>
                  <a:pt x="6086103" y="15296064"/>
                </a:cubicBezTo>
                <a:cubicBezTo>
                  <a:pt x="6097637" y="15298936"/>
                  <a:pt x="6111803" y="15291851"/>
                  <a:pt x="6109985" y="15276630"/>
                </a:cubicBezTo>
                <a:cubicBezTo>
                  <a:pt x="6108740" y="15266387"/>
                  <a:pt x="6101226" y="15261408"/>
                  <a:pt x="6093234" y="15260641"/>
                </a:cubicBezTo>
                <a:cubicBezTo>
                  <a:pt x="6090410" y="15257292"/>
                  <a:pt x="6086486" y="15254611"/>
                  <a:pt x="6082036" y="15253653"/>
                </a:cubicBezTo>
                <a:cubicBezTo>
                  <a:pt x="6081414" y="15252361"/>
                  <a:pt x="6080456" y="15251212"/>
                  <a:pt x="6079643" y="15250015"/>
                </a:cubicBezTo>
                <a:cubicBezTo>
                  <a:pt x="6082227" y="15246664"/>
                  <a:pt x="6083950" y="15242930"/>
                  <a:pt x="6083902" y="15238671"/>
                </a:cubicBezTo>
                <a:cubicBezTo>
                  <a:pt x="6092325" y="15247047"/>
                  <a:pt x="6110128" y="15247574"/>
                  <a:pt x="6116541" y="15232782"/>
                </a:cubicBezTo>
                <a:close/>
                <a:moveTo>
                  <a:pt x="6518876" y="14972190"/>
                </a:moveTo>
                <a:cubicBezTo>
                  <a:pt x="6527825" y="14966686"/>
                  <a:pt x="6531127" y="14955915"/>
                  <a:pt x="6526294" y="14946486"/>
                </a:cubicBezTo>
                <a:cubicBezTo>
                  <a:pt x="6526055" y="14945960"/>
                  <a:pt x="6526007" y="14945912"/>
                  <a:pt x="6525863" y="14945624"/>
                </a:cubicBezTo>
                <a:cubicBezTo>
                  <a:pt x="6525815" y="14945432"/>
                  <a:pt x="6525815" y="14945384"/>
                  <a:pt x="6525767" y="14945241"/>
                </a:cubicBezTo>
                <a:cubicBezTo>
                  <a:pt x="6525767" y="14945241"/>
                  <a:pt x="6525767" y="14945241"/>
                  <a:pt x="6525767" y="14945241"/>
                </a:cubicBezTo>
                <a:cubicBezTo>
                  <a:pt x="6526102" y="14944093"/>
                  <a:pt x="6526485" y="14942991"/>
                  <a:pt x="6526964" y="14941890"/>
                </a:cubicBezTo>
                <a:cubicBezTo>
                  <a:pt x="6527921" y="14939545"/>
                  <a:pt x="6528113" y="14937056"/>
                  <a:pt x="6527777" y="14934662"/>
                </a:cubicBezTo>
                <a:cubicBezTo>
                  <a:pt x="6527873" y="14934519"/>
                  <a:pt x="6528113" y="14934471"/>
                  <a:pt x="6528208" y="14934279"/>
                </a:cubicBezTo>
                <a:cubicBezTo>
                  <a:pt x="6530649" y="14931168"/>
                  <a:pt x="6533089" y="14928056"/>
                  <a:pt x="6535530" y="14924945"/>
                </a:cubicBezTo>
                <a:cubicBezTo>
                  <a:pt x="6541847" y="14916903"/>
                  <a:pt x="6540555" y="14904793"/>
                  <a:pt x="6532563" y="14898378"/>
                </a:cubicBezTo>
                <a:cubicBezTo>
                  <a:pt x="6524618" y="14892060"/>
                  <a:pt x="6512320" y="14893305"/>
                  <a:pt x="6506002" y="14901347"/>
                </a:cubicBezTo>
                <a:lnTo>
                  <a:pt x="6498680" y="14910728"/>
                </a:lnTo>
                <a:cubicBezTo>
                  <a:pt x="6495474" y="14914798"/>
                  <a:pt x="6494278" y="14919968"/>
                  <a:pt x="6494851" y="14924850"/>
                </a:cubicBezTo>
                <a:cubicBezTo>
                  <a:pt x="6493081" y="14926908"/>
                  <a:pt x="6491549" y="14929254"/>
                  <a:pt x="6490496" y="14931886"/>
                </a:cubicBezTo>
                <a:cubicBezTo>
                  <a:pt x="6486142" y="14942848"/>
                  <a:pt x="6487912" y="14954576"/>
                  <a:pt x="6493176" y="14964819"/>
                </a:cubicBezTo>
                <a:cubicBezTo>
                  <a:pt x="6497723" y="14973579"/>
                  <a:pt x="6510309" y="14977456"/>
                  <a:pt x="6518876" y="14972190"/>
                </a:cubicBezTo>
                <a:close/>
                <a:moveTo>
                  <a:pt x="5929610" y="15279262"/>
                </a:moveTo>
                <a:lnTo>
                  <a:pt x="5924825" y="15277204"/>
                </a:lnTo>
                <a:cubicBezTo>
                  <a:pt x="5902523" y="15267487"/>
                  <a:pt x="5886730" y="15301857"/>
                  <a:pt x="5909080" y="15311574"/>
                </a:cubicBezTo>
                <a:lnTo>
                  <a:pt x="5913866" y="15313632"/>
                </a:lnTo>
                <a:cubicBezTo>
                  <a:pt x="5936167" y="15323348"/>
                  <a:pt x="5951912" y="15288980"/>
                  <a:pt x="5929610" y="15279262"/>
                </a:cubicBezTo>
                <a:close/>
                <a:moveTo>
                  <a:pt x="5933152" y="14878657"/>
                </a:moveTo>
                <a:cubicBezTo>
                  <a:pt x="5942819" y="14856446"/>
                  <a:pt x="5909080" y="14839357"/>
                  <a:pt x="5899365" y="14861712"/>
                </a:cubicBezTo>
                <a:cubicBezTo>
                  <a:pt x="5889697" y="14883970"/>
                  <a:pt x="5923437" y="14901011"/>
                  <a:pt x="5933152" y="14878657"/>
                </a:cubicBezTo>
                <a:close/>
                <a:moveTo>
                  <a:pt x="5847966" y="15085447"/>
                </a:moveTo>
                <a:cubicBezTo>
                  <a:pt x="5841840" y="15099518"/>
                  <a:pt x="5852944" y="15112490"/>
                  <a:pt x="5864286" y="15114214"/>
                </a:cubicBezTo>
                <a:cubicBezTo>
                  <a:pt x="5855671" y="15115316"/>
                  <a:pt x="5849115" y="15121394"/>
                  <a:pt x="5847535" y="15130394"/>
                </a:cubicBezTo>
                <a:cubicBezTo>
                  <a:pt x="5845430" y="15142122"/>
                  <a:pt x="5844473" y="15156338"/>
                  <a:pt x="5851460" y="15166630"/>
                </a:cubicBezTo>
                <a:cubicBezTo>
                  <a:pt x="5852034" y="15168162"/>
                  <a:pt x="5852704" y="15169598"/>
                  <a:pt x="5853518" y="15170986"/>
                </a:cubicBezTo>
                <a:cubicBezTo>
                  <a:pt x="5857586" y="15177783"/>
                  <a:pt x="5865004" y="15181660"/>
                  <a:pt x="5873044" y="15180320"/>
                </a:cubicBezTo>
                <a:cubicBezTo>
                  <a:pt x="5881035" y="15179027"/>
                  <a:pt x="5884817" y="15173666"/>
                  <a:pt x="5888501" y="15167204"/>
                </a:cubicBezTo>
                <a:cubicBezTo>
                  <a:pt x="5885582" y="15172278"/>
                  <a:pt x="5888932" y="15166726"/>
                  <a:pt x="5889602" y="15165768"/>
                </a:cubicBezTo>
                <a:cubicBezTo>
                  <a:pt x="5890463" y="15164523"/>
                  <a:pt x="5891468" y="15163375"/>
                  <a:pt x="5892377" y="15162130"/>
                </a:cubicBezTo>
                <a:cubicBezTo>
                  <a:pt x="5892570" y="15161939"/>
                  <a:pt x="5892617" y="15161842"/>
                  <a:pt x="5892761" y="15161699"/>
                </a:cubicBezTo>
                <a:cubicBezTo>
                  <a:pt x="5893143" y="15161365"/>
                  <a:pt x="5893479" y="15161029"/>
                  <a:pt x="5893861" y="15160694"/>
                </a:cubicBezTo>
                <a:cubicBezTo>
                  <a:pt x="5903097" y="15158684"/>
                  <a:pt x="5909510" y="15148822"/>
                  <a:pt x="5908075" y="15139632"/>
                </a:cubicBezTo>
                <a:cubicBezTo>
                  <a:pt x="5906448" y="15129150"/>
                  <a:pt x="5896637" y="15122735"/>
                  <a:pt x="5886444" y="15123883"/>
                </a:cubicBezTo>
                <a:cubicBezTo>
                  <a:pt x="5885390" y="15123980"/>
                  <a:pt x="5884433" y="15124411"/>
                  <a:pt x="5883428" y="15124650"/>
                </a:cubicBezTo>
                <a:cubicBezTo>
                  <a:pt x="5880844" y="15119336"/>
                  <a:pt x="5875771" y="15115124"/>
                  <a:pt x="5870077" y="15114071"/>
                </a:cubicBezTo>
                <a:cubicBezTo>
                  <a:pt x="5874335" y="15113066"/>
                  <a:pt x="5878164" y="15110098"/>
                  <a:pt x="5880605" y="15104545"/>
                </a:cubicBezTo>
                <a:cubicBezTo>
                  <a:pt x="5890177" y="15082478"/>
                  <a:pt x="5857681" y="15063187"/>
                  <a:pt x="5847966" y="15085447"/>
                </a:cubicBezTo>
                <a:close/>
                <a:moveTo>
                  <a:pt x="5809776" y="14835146"/>
                </a:moveTo>
                <a:cubicBezTo>
                  <a:pt x="5817673" y="14839885"/>
                  <a:pt x="5831599" y="14838018"/>
                  <a:pt x="5835715" y="14828587"/>
                </a:cubicBezTo>
                <a:lnTo>
                  <a:pt x="5839065" y="14820881"/>
                </a:lnTo>
                <a:cubicBezTo>
                  <a:pt x="5843133" y="14811546"/>
                  <a:pt x="5842080" y="14800681"/>
                  <a:pt x="5832509" y="14794937"/>
                </a:cubicBezTo>
                <a:cubicBezTo>
                  <a:pt x="5824612" y="14790197"/>
                  <a:pt x="5810685" y="14792064"/>
                  <a:pt x="5806570" y="14801495"/>
                </a:cubicBezTo>
                <a:lnTo>
                  <a:pt x="5803220" y="14809200"/>
                </a:lnTo>
                <a:cubicBezTo>
                  <a:pt x="5799152" y="14818583"/>
                  <a:pt x="5800205" y="14829400"/>
                  <a:pt x="5809776" y="14835146"/>
                </a:cubicBezTo>
                <a:close/>
                <a:moveTo>
                  <a:pt x="6492985" y="15122161"/>
                </a:moveTo>
                <a:cubicBezTo>
                  <a:pt x="6493751" y="15130011"/>
                  <a:pt x="6496431" y="15137047"/>
                  <a:pt x="6500498" y="15142504"/>
                </a:cubicBezTo>
                <a:cubicBezTo>
                  <a:pt x="6499781" y="15142504"/>
                  <a:pt x="6499111" y="15142216"/>
                  <a:pt x="6498393" y="15142313"/>
                </a:cubicBezTo>
                <a:cubicBezTo>
                  <a:pt x="6488534" y="15143606"/>
                  <a:pt x="6479920" y="15152270"/>
                  <a:pt x="6481212" y="15162801"/>
                </a:cubicBezTo>
                <a:lnTo>
                  <a:pt x="6482218" y="15171129"/>
                </a:lnTo>
                <a:cubicBezTo>
                  <a:pt x="6483414" y="15180943"/>
                  <a:pt x="6492315" y="15189702"/>
                  <a:pt x="6502700" y="15188314"/>
                </a:cubicBezTo>
                <a:cubicBezTo>
                  <a:pt x="6512558" y="15187021"/>
                  <a:pt x="6521173" y="15178357"/>
                  <a:pt x="6519881" y="15167826"/>
                </a:cubicBezTo>
                <a:lnTo>
                  <a:pt x="6518876" y="15159498"/>
                </a:lnTo>
                <a:cubicBezTo>
                  <a:pt x="6518589" y="15157152"/>
                  <a:pt x="6517823" y="15154902"/>
                  <a:pt x="6516722" y="15152844"/>
                </a:cubicBezTo>
                <a:cubicBezTo>
                  <a:pt x="6526055" y="15155476"/>
                  <a:pt x="6536487" y="15155859"/>
                  <a:pt x="6544527" y="15151694"/>
                </a:cubicBezTo>
                <a:cubicBezTo>
                  <a:pt x="6545628" y="15153849"/>
                  <a:pt x="6547590" y="15155428"/>
                  <a:pt x="6549457" y="15157009"/>
                </a:cubicBezTo>
                <a:cubicBezTo>
                  <a:pt x="6548786" y="15159593"/>
                  <a:pt x="6548595" y="15162273"/>
                  <a:pt x="6549169" y="15164811"/>
                </a:cubicBezTo>
                <a:cubicBezTo>
                  <a:pt x="6551610" y="15175342"/>
                  <a:pt x="6560703" y="15181229"/>
                  <a:pt x="6571184" y="15179937"/>
                </a:cubicBezTo>
                <a:lnTo>
                  <a:pt x="6579511" y="15178931"/>
                </a:lnTo>
                <a:cubicBezTo>
                  <a:pt x="6589370" y="15177735"/>
                  <a:pt x="6596883" y="15166390"/>
                  <a:pt x="6594634" y="15156912"/>
                </a:cubicBezTo>
                <a:cubicBezTo>
                  <a:pt x="6592863" y="15149253"/>
                  <a:pt x="6587503" y="15144132"/>
                  <a:pt x="6580659" y="15142361"/>
                </a:cubicBezTo>
                <a:cubicBezTo>
                  <a:pt x="6579750" y="15133218"/>
                  <a:pt x="6571423" y="15126612"/>
                  <a:pt x="6562617" y="15125798"/>
                </a:cubicBezTo>
                <a:cubicBezTo>
                  <a:pt x="6562713" y="15125559"/>
                  <a:pt x="6562857" y="15125319"/>
                  <a:pt x="6562904" y="15125080"/>
                </a:cubicBezTo>
                <a:cubicBezTo>
                  <a:pt x="6569126" y="15124028"/>
                  <a:pt x="6574582" y="15120006"/>
                  <a:pt x="6577357" y="15113592"/>
                </a:cubicBezTo>
                <a:lnTo>
                  <a:pt x="6579990" y="15107514"/>
                </a:lnTo>
                <a:cubicBezTo>
                  <a:pt x="6584248" y="15103971"/>
                  <a:pt x="6587072" y="15098944"/>
                  <a:pt x="6586785" y="15092721"/>
                </a:cubicBezTo>
                <a:cubicBezTo>
                  <a:pt x="6586641" y="15089754"/>
                  <a:pt x="6585445" y="15086883"/>
                  <a:pt x="6583866" y="15084202"/>
                </a:cubicBezTo>
                <a:cubicBezTo>
                  <a:pt x="6581952" y="15079415"/>
                  <a:pt x="6578266" y="15075298"/>
                  <a:pt x="6573385" y="15073623"/>
                </a:cubicBezTo>
                <a:cubicBezTo>
                  <a:pt x="6570370" y="15072570"/>
                  <a:pt x="6567308" y="15072330"/>
                  <a:pt x="6564388" y="15072664"/>
                </a:cubicBezTo>
                <a:cubicBezTo>
                  <a:pt x="6561851" y="15067687"/>
                  <a:pt x="6558166" y="15063283"/>
                  <a:pt x="6552950" y="15059789"/>
                </a:cubicBezTo>
                <a:cubicBezTo>
                  <a:pt x="6544766" y="15054285"/>
                  <a:pt x="6535578" y="15053469"/>
                  <a:pt x="6527011" y="15055721"/>
                </a:cubicBezTo>
                <a:cubicBezTo>
                  <a:pt x="6525289" y="15053614"/>
                  <a:pt x="6523135" y="15051747"/>
                  <a:pt x="6520407" y="15050597"/>
                </a:cubicBezTo>
                <a:lnTo>
                  <a:pt x="6512702" y="15047248"/>
                </a:lnTo>
                <a:cubicBezTo>
                  <a:pt x="6510596" y="15046338"/>
                  <a:pt x="6508300" y="15045859"/>
                  <a:pt x="6506002" y="15045764"/>
                </a:cubicBezTo>
                <a:cubicBezTo>
                  <a:pt x="6512894" y="15044279"/>
                  <a:pt x="6519211" y="15038392"/>
                  <a:pt x="6520982" y="15032073"/>
                </a:cubicBezTo>
                <a:cubicBezTo>
                  <a:pt x="6524093" y="15021159"/>
                  <a:pt x="6517393" y="15012783"/>
                  <a:pt x="6507964" y="15008713"/>
                </a:cubicBezTo>
                <a:lnTo>
                  <a:pt x="6500260" y="15005364"/>
                </a:lnTo>
                <a:cubicBezTo>
                  <a:pt x="6490880" y="15001294"/>
                  <a:pt x="6479441" y="15009480"/>
                  <a:pt x="6476905" y="15018384"/>
                </a:cubicBezTo>
                <a:cubicBezTo>
                  <a:pt x="6473794" y="15029297"/>
                  <a:pt x="6480542" y="15037674"/>
                  <a:pt x="6489922" y="15041742"/>
                </a:cubicBezTo>
                <a:lnTo>
                  <a:pt x="6497627" y="15045093"/>
                </a:lnTo>
                <a:cubicBezTo>
                  <a:pt x="6498776" y="15045621"/>
                  <a:pt x="6500020" y="15045907"/>
                  <a:pt x="6501216" y="15046098"/>
                </a:cubicBezTo>
                <a:cubicBezTo>
                  <a:pt x="6495330" y="15047151"/>
                  <a:pt x="6489970" y="15050742"/>
                  <a:pt x="6487625" y="15056581"/>
                </a:cubicBezTo>
                <a:cubicBezTo>
                  <a:pt x="6483988" y="15065581"/>
                  <a:pt x="6487051" y="15076543"/>
                  <a:pt x="6495952" y="15081090"/>
                </a:cubicBezTo>
                <a:cubicBezTo>
                  <a:pt x="6495378" y="15082718"/>
                  <a:pt x="6495091" y="15084440"/>
                  <a:pt x="6494995" y="15086212"/>
                </a:cubicBezTo>
                <a:cubicBezTo>
                  <a:pt x="6486955" y="15081521"/>
                  <a:pt x="6476618" y="15082287"/>
                  <a:pt x="6471832" y="15093295"/>
                </a:cubicBezTo>
                <a:cubicBezTo>
                  <a:pt x="6464941" y="15109380"/>
                  <a:pt x="6480399" y="15124123"/>
                  <a:pt x="6492985" y="15122161"/>
                </a:cubicBezTo>
                <a:close/>
                <a:moveTo>
                  <a:pt x="5949519" y="15188936"/>
                </a:moveTo>
                <a:lnTo>
                  <a:pt x="5946169" y="15196643"/>
                </a:lnTo>
                <a:cubicBezTo>
                  <a:pt x="5942101" y="15205976"/>
                  <a:pt x="5949136" y="15217512"/>
                  <a:pt x="5958181" y="15220529"/>
                </a:cubicBezTo>
                <a:cubicBezTo>
                  <a:pt x="5968614" y="15223975"/>
                  <a:pt x="5977994" y="15217897"/>
                  <a:pt x="5982062" y="15208514"/>
                </a:cubicBezTo>
                <a:lnTo>
                  <a:pt x="5985412" y="15200807"/>
                </a:lnTo>
                <a:cubicBezTo>
                  <a:pt x="5989480" y="15191425"/>
                  <a:pt x="5982445" y="15179889"/>
                  <a:pt x="5973400" y="15176873"/>
                </a:cubicBezTo>
                <a:cubicBezTo>
                  <a:pt x="5962967" y="15173475"/>
                  <a:pt x="5953587" y="15179553"/>
                  <a:pt x="5949519" y="15188936"/>
                </a:cubicBezTo>
                <a:close/>
                <a:moveTo>
                  <a:pt x="6093713" y="15095881"/>
                </a:moveTo>
                <a:cubicBezTo>
                  <a:pt x="6093808" y="15096264"/>
                  <a:pt x="6093713" y="15096743"/>
                  <a:pt x="6093856" y="15097126"/>
                </a:cubicBezTo>
                <a:cubicBezTo>
                  <a:pt x="6097446" y="15107800"/>
                  <a:pt x="6107783" y="15111008"/>
                  <a:pt x="6117832" y="15108996"/>
                </a:cubicBezTo>
                <a:lnTo>
                  <a:pt x="6126064" y="15107321"/>
                </a:lnTo>
                <a:cubicBezTo>
                  <a:pt x="6136067" y="15105311"/>
                  <a:pt x="6140900" y="15092147"/>
                  <a:pt x="6137933" y="15083340"/>
                </a:cubicBezTo>
                <a:cubicBezTo>
                  <a:pt x="6135014" y="15074676"/>
                  <a:pt x="6127643" y="15071134"/>
                  <a:pt x="6119652" y="15071134"/>
                </a:cubicBezTo>
                <a:cubicBezTo>
                  <a:pt x="6118934" y="15059789"/>
                  <a:pt x="6114100" y="15049162"/>
                  <a:pt x="6104194" y="15042269"/>
                </a:cubicBezTo>
                <a:cubicBezTo>
                  <a:pt x="6096106" y="15036669"/>
                  <a:pt x="6084333" y="15035615"/>
                  <a:pt x="6077537" y="15044231"/>
                </a:cubicBezTo>
                <a:cubicBezTo>
                  <a:pt x="6071746" y="15051604"/>
                  <a:pt x="6070790" y="15064862"/>
                  <a:pt x="6079499" y="15070894"/>
                </a:cubicBezTo>
                <a:cubicBezTo>
                  <a:pt x="6080456" y="15071564"/>
                  <a:pt x="6081317" y="15072330"/>
                  <a:pt x="6082179" y="15073049"/>
                </a:cubicBezTo>
                <a:cubicBezTo>
                  <a:pt x="6082179" y="15073095"/>
                  <a:pt x="6082179" y="15073144"/>
                  <a:pt x="6082179" y="15073192"/>
                </a:cubicBezTo>
                <a:lnTo>
                  <a:pt x="6082179" y="15073526"/>
                </a:lnTo>
                <a:cubicBezTo>
                  <a:pt x="6082132" y="15073671"/>
                  <a:pt x="6082036" y="15074197"/>
                  <a:pt x="6081940" y="15075250"/>
                </a:cubicBezTo>
                <a:cubicBezTo>
                  <a:pt x="6080456" y="15084057"/>
                  <a:pt x="6085577" y="15092578"/>
                  <a:pt x="6093713" y="15095881"/>
                </a:cubicBezTo>
                <a:close/>
                <a:moveTo>
                  <a:pt x="5968854" y="14942035"/>
                </a:moveTo>
                <a:cubicBezTo>
                  <a:pt x="5978856" y="14940023"/>
                  <a:pt x="5986465" y="14931359"/>
                  <a:pt x="5985029" y="14920781"/>
                </a:cubicBezTo>
                <a:cubicBezTo>
                  <a:pt x="5983737" y="14911159"/>
                  <a:pt x="5973831" y="14902543"/>
                  <a:pt x="5963733" y="14904601"/>
                </a:cubicBezTo>
                <a:lnTo>
                  <a:pt x="5955501" y="14906277"/>
                </a:lnTo>
                <a:cubicBezTo>
                  <a:pt x="5946169" y="14908192"/>
                  <a:pt x="5939230" y="14915946"/>
                  <a:pt x="5939469" y="14925567"/>
                </a:cubicBezTo>
                <a:cubicBezTo>
                  <a:pt x="5936885" y="14925472"/>
                  <a:pt x="5934252" y="14925806"/>
                  <a:pt x="5931764" y="14926811"/>
                </a:cubicBezTo>
                <a:cubicBezTo>
                  <a:pt x="5922145" y="14930785"/>
                  <a:pt x="5917742" y="14941986"/>
                  <a:pt x="5921523" y="14951512"/>
                </a:cubicBezTo>
                <a:cubicBezTo>
                  <a:pt x="5922959" y="14955198"/>
                  <a:pt x="5924442" y="14958884"/>
                  <a:pt x="5925878" y="14962569"/>
                </a:cubicBezTo>
                <a:cubicBezTo>
                  <a:pt x="5929610" y="14972095"/>
                  <a:pt x="5941240" y="14976643"/>
                  <a:pt x="5950572" y="14972812"/>
                </a:cubicBezTo>
                <a:cubicBezTo>
                  <a:pt x="5960143" y="14968840"/>
                  <a:pt x="5964547" y="14957639"/>
                  <a:pt x="5960814" y="14948113"/>
                </a:cubicBezTo>
                <a:cubicBezTo>
                  <a:pt x="5960239" y="14946629"/>
                  <a:pt x="5959665" y="14945146"/>
                  <a:pt x="5959043" y="14943662"/>
                </a:cubicBezTo>
                <a:cubicBezTo>
                  <a:pt x="5959569" y="14943614"/>
                  <a:pt x="5960048" y="14943805"/>
                  <a:pt x="5960574" y="14943709"/>
                </a:cubicBezTo>
                <a:lnTo>
                  <a:pt x="5968854" y="14942035"/>
                </a:lnTo>
                <a:close/>
                <a:moveTo>
                  <a:pt x="6036524" y="15160503"/>
                </a:moveTo>
                <a:cubicBezTo>
                  <a:pt x="6036762" y="15160789"/>
                  <a:pt x="6037002" y="15161077"/>
                  <a:pt x="6037241" y="15161411"/>
                </a:cubicBezTo>
                <a:cubicBezTo>
                  <a:pt x="6037385" y="15166869"/>
                  <a:pt x="6039539" y="15172134"/>
                  <a:pt x="6044468" y="15175150"/>
                </a:cubicBezTo>
                <a:cubicBezTo>
                  <a:pt x="6050833" y="15179027"/>
                  <a:pt x="6057054" y="15182042"/>
                  <a:pt x="6064712" y="15179889"/>
                </a:cubicBezTo>
                <a:cubicBezTo>
                  <a:pt x="6070646" y="15178214"/>
                  <a:pt x="6074761" y="15173954"/>
                  <a:pt x="6076963" y="15168831"/>
                </a:cubicBezTo>
                <a:lnTo>
                  <a:pt x="6083854" y="15167443"/>
                </a:lnTo>
                <a:cubicBezTo>
                  <a:pt x="6092899" y="15165624"/>
                  <a:pt x="6100078" y="15156864"/>
                  <a:pt x="6099168" y="15147434"/>
                </a:cubicBezTo>
                <a:cubicBezTo>
                  <a:pt x="6102470" y="15150115"/>
                  <a:pt x="6106826" y="15151742"/>
                  <a:pt x="6112329" y="15151072"/>
                </a:cubicBezTo>
                <a:lnTo>
                  <a:pt x="6117498" y="15150450"/>
                </a:lnTo>
                <a:cubicBezTo>
                  <a:pt x="6141665" y="15147531"/>
                  <a:pt x="6137837" y="15109906"/>
                  <a:pt x="6113669" y="15112826"/>
                </a:cubicBezTo>
                <a:lnTo>
                  <a:pt x="6108501" y="15113449"/>
                </a:lnTo>
                <a:cubicBezTo>
                  <a:pt x="6096393" y="15114933"/>
                  <a:pt x="6091320" y="15125080"/>
                  <a:pt x="6092277" y="15134463"/>
                </a:cubicBezTo>
                <a:cubicBezTo>
                  <a:pt x="6088209" y="15130968"/>
                  <a:pt x="6082945" y="15129005"/>
                  <a:pt x="6077250" y="15130203"/>
                </a:cubicBezTo>
                <a:lnTo>
                  <a:pt x="6076915" y="15130250"/>
                </a:lnTo>
                <a:cubicBezTo>
                  <a:pt x="6078637" y="15128527"/>
                  <a:pt x="6080169" y="15126516"/>
                  <a:pt x="6081270" y="15123980"/>
                </a:cubicBezTo>
                <a:cubicBezTo>
                  <a:pt x="6090937" y="15101673"/>
                  <a:pt x="6054518" y="15091477"/>
                  <a:pt x="6044946" y="15113497"/>
                </a:cubicBezTo>
                <a:cubicBezTo>
                  <a:pt x="6041788" y="15120772"/>
                  <a:pt x="6043798" y="15126564"/>
                  <a:pt x="6047913" y="15130586"/>
                </a:cubicBezTo>
                <a:cubicBezTo>
                  <a:pt x="6045042" y="15131063"/>
                  <a:pt x="6042314" y="15132021"/>
                  <a:pt x="6039969" y="15133983"/>
                </a:cubicBezTo>
                <a:cubicBezTo>
                  <a:pt x="6032264" y="15140494"/>
                  <a:pt x="6030015" y="15152222"/>
                  <a:pt x="6036524" y="15160503"/>
                </a:cubicBezTo>
                <a:close/>
                <a:moveTo>
                  <a:pt x="5949089" y="14809057"/>
                </a:moveTo>
                <a:cubicBezTo>
                  <a:pt x="5938321" y="14806089"/>
                  <a:pt x="5929659" y="14812791"/>
                  <a:pt x="5925830" y="14822317"/>
                </a:cubicBezTo>
                <a:cubicBezTo>
                  <a:pt x="5921475" y="14833231"/>
                  <a:pt x="5923246" y="14845006"/>
                  <a:pt x="5928510" y="14855249"/>
                </a:cubicBezTo>
                <a:cubicBezTo>
                  <a:pt x="5933056" y="14864058"/>
                  <a:pt x="5945690" y="14867887"/>
                  <a:pt x="5954209" y="14862669"/>
                </a:cubicBezTo>
                <a:cubicBezTo>
                  <a:pt x="5963158" y="14857165"/>
                  <a:pt x="5966461" y="14846394"/>
                  <a:pt x="5961627" y="14836964"/>
                </a:cubicBezTo>
                <a:cubicBezTo>
                  <a:pt x="5961388" y="14836437"/>
                  <a:pt x="5961340" y="14836390"/>
                  <a:pt x="5961196" y="14836103"/>
                </a:cubicBezTo>
                <a:cubicBezTo>
                  <a:pt x="5961149" y="14835911"/>
                  <a:pt x="5961149" y="14835863"/>
                  <a:pt x="5961101" y="14835720"/>
                </a:cubicBezTo>
                <a:lnTo>
                  <a:pt x="5961101" y="14835720"/>
                </a:lnTo>
                <a:cubicBezTo>
                  <a:pt x="5961388" y="14834570"/>
                  <a:pt x="5961818" y="14833422"/>
                  <a:pt x="5962297" y="14832369"/>
                </a:cubicBezTo>
                <a:cubicBezTo>
                  <a:pt x="5963063" y="14830502"/>
                  <a:pt x="5963015" y="14828587"/>
                  <a:pt x="5962919" y="14826673"/>
                </a:cubicBezTo>
                <a:cubicBezTo>
                  <a:pt x="5966748" y="14833518"/>
                  <a:pt x="5974309" y="14838257"/>
                  <a:pt x="5982349" y="14836485"/>
                </a:cubicBezTo>
                <a:cubicBezTo>
                  <a:pt x="5992112" y="14834379"/>
                  <a:pt x="5999960" y="14825092"/>
                  <a:pt x="5997855" y="14814706"/>
                </a:cubicBezTo>
                <a:lnTo>
                  <a:pt x="5996180" y="14806473"/>
                </a:lnTo>
                <a:cubicBezTo>
                  <a:pt x="5994218" y="14796756"/>
                  <a:pt x="5984598" y="14788761"/>
                  <a:pt x="5974405" y="14790964"/>
                </a:cubicBezTo>
                <a:cubicBezTo>
                  <a:pt x="5964642" y="14793070"/>
                  <a:pt x="5956794" y="14802356"/>
                  <a:pt x="5958899" y="14812743"/>
                </a:cubicBezTo>
                <a:lnTo>
                  <a:pt x="5959856" y="14817433"/>
                </a:lnTo>
                <a:cubicBezTo>
                  <a:pt x="5957224" y="14813413"/>
                  <a:pt x="5953348" y="14810207"/>
                  <a:pt x="5949089" y="14809057"/>
                </a:cubicBezTo>
                <a:close/>
                <a:moveTo>
                  <a:pt x="6117545" y="14739027"/>
                </a:moveTo>
                <a:cubicBezTo>
                  <a:pt x="6122379" y="14762817"/>
                  <a:pt x="6159804" y="14757456"/>
                  <a:pt x="6154970" y="14733570"/>
                </a:cubicBezTo>
                <a:cubicBezTo>
                  <a:pt x="6150136" y="14709827"/>
                  <a:pt x="6112712" y="14715140"/>
                  <a:pt x="6117545" y="14739027"/>
                </a:cubicBezTo>
                <a:close/>
                <a:moveTo>
                  <a:pt x="5999482" y="14926525"/>
                </a:moveTo>
                <a:lnTo>
                  <a:pt x="5996132" y="14934231"/>
                </a:lnTo>
                <a:cubicBezTo>
                  <a:pt x="5992160" y="14943326"/>
                  <a:pt x="5998812" y="14955532"/>
                  <a:pt x="6008049" y="14958165"/>
                </a:cubicBezTo>
                <a:cubicBezTo>
                  <a:pt x="6018577" y="14961181"/>
                  <a:pt x="6027766" y="14956012"/>
                  <a:pt x="6031977" y="14946246"/>
                </a:cubicBezTo>
                <a:lnTo>
                  <a:pt x="6035327" y="14938540"/>
                </a:lnTo>
                <a:cubicBezTo>
                  <a:pt x="6035566" y="14937965"/>
                  <a:pt x="6035422" y="14937342"/>
                  <a:pt x="6035614" y="14936720"/>
                </a:cubicBezTo>
                <a:cubicBezTo>
                  <a:pt x="6036380" y="14936673"/>
                  <a:pt x="6037146" y="14936865"/>
                  <a:pt x="6037911" y="14936673"/>
                </a:cubicBezTo>
                <a:cubicBezTo>
                  <a:pt x="6047913" y="14933993"/>
                  <a:pt x="6054422" y="14924562"/>
                  <a:pt x="6052364" y="14914175"/>
                </a:cubicBezTo>
                <a:lnTo>
                  <a:pt x="6050689" y="14905942"/>
                </a:lnTo>
                <a:cubicBezTo>
                  <a:pt x="6048727" y="14896272"/>
                  <a:pt x="6037911" y="14888949"/>
                  <a:pt x="6028197" y="14891533"/>
                </a:cubicBezTo>
                <a:cubicBezTo>
                  <a:pt x="6018146" y="14894214"/>
                  <a:pt x="6011686" y="14903645"/>
                  <a:pt x="6013744" y="14914031"/>
                </a:cubicBezTo>
                <a:lnTo>
                  <a:pt x="6013839" y="14914462"/>
                </a:lnTo>
                <a:cubicBezTo>
                  <a:pt x="6007570" y="14915706"/>
                  <a:pt x="6002353" y="14919919"/>
                  <a:pt x="5999482" y="14926525"/>
                </a:cubicBezTo>
                <a:close/>
                <a:moveTo>
                  <a:pt x="6024511" y="14722656"/>
                </a:moveTo>
                <a:cubicBezTo>
                  <a:pt x="6015323" y="14723327"/>
                  <a:pt x="6004986" y="14732804"/>
                  <a:pt x="6007044" y="14742904"/>
                </a:cubicBezTo>
                <a:lnTo>
                  <a:pt x="6008718" y="14751138"/>
                </a:lnTo>
                <a:cubicBezTo>
                  <a:pt x="6010729" y="14761141"/>
                  <a:pt x="6017811" y="14769423"/>
                  <a:pt x="6028962" y="14768657"/>
                </a:cubicBezTo>
                <a:cubicBezTo>
                  <a:pt x="6038151" y="14767987"/>
                  <a:pt x="6048488" y="14758509"/>
                  <a:pt x="6046430" y="14748457"/>
                </a:cubicBezTo>
                <a:lnTo>
                  <a:pt x="6044755" y="14740224"/>
                </a:lnTo>
                <a:cubicBezTo>
                  <a:pt x="6042697" y="14730171"/>
                  <a:pt x="6035614" y="14721843"/>
                  <a:pt x="6024511" y="14722656"/>
                </a:cubicBezTo>
                <a:close/>
                <a:moveTo>
                  <a:pt x="6023028" y="14789719"/>
                </a:moveTo>
                <a:cubicBezTo>
                  <a:pt x="6013313" y="14791681"/>
                  <a:pt x="6007378" y="14804461"/>
                  <a:pt x="6010585" y="14813365"/>
                </a:cubicBezTo>
                <a:cubicBezTo>
                  <a:pt x="6014366" y="14823848"/>
                  <a:pt x="6023842" y="14827918"/>
                  <a:pt x="6034274" y="14825811"/>
                </a:cubicBezTo>
                <a:lnTo>
                  <a:pt x="6042506" y="14824136"/>
                </a:lnTo>
                <a:cubicBezTo>
                  <a:pt x="6052221" y="14822174"/>
                  <a:pt x="6058155" y="14809392"/>
                  <a:pt x="6054948" y="14800441"/>
                </a:cubicBezTo>
                <a:cubicBezTo>
                  <a:pt x="6051168" y="14790005"/>
                  <a:pt x="6041692" y="14785889"/>
                  <a:pt x="6031259" y="14787995"/>
                </a:cubicBezTo>
                <a:lnTo>
                  <a:pt x="6023028" y="14789719"/>
                </a:lnTo>
                <a:close/>
                <a:moveTo>
                  <a:pt x="5833035" y="14909914"/>
                </a:moveTo>
                <a:cubicBezTo>
                  <a:pt x="5837869" y="14933753"/>
                  <a:pt x="5873570" y="14921164"/>
                  <a:pt x="5868832" y="14897661"/>
                </a:cubicBezTo>
                <a:cubicBezTo>
                  <a:pt x="5863999" y="14873870"/>
                  <a:pt x="5828297" y="14886411"/>
                  <a:pt x="5833035" y="14909914"/>
                </a:cubicBezTo>
                <a:close/>
                <a:moveTo>
                  <a:pt x="5896637" y="14801303"/>
                </a:moveTo>
                <a:cubicBezTo>
                  <a:pt x="5901470" y="14825141"/>
                  <a:pt x="5938034" y="14815520"/>
                  <a:pt x="5933248" y="14791729"/>
                </a:cubicBezTo>
                <a:cubicBezTo>
                  <a:pt x="5928414" y="14767892"/>
                  <a:pt x="5891803" y="14777464"/>
                  <a:pt x="5896637" y="14801303"/>
                </a:cubicBezTo>
                <a:close/>
                <a:moveTo>
                  <a:pt x="5803794" y="15086929"/>
                </a:moveTo>
                <a:cubicBezTo>
                  <a:pt x="5813365" y="15084393"/>
                  <a:pt x="5820018" y="15073144"/>
                  <a:pt x="5816859" y="15063618"/>
                </a:cubicBezTo>
                <a:cubicBezTo>
                  <a:pt x="5814658" y="15056965"/>
                  <a:pt x="5809441" y="15052178"/>
                  <a:pt x="5803124" y="15050551"/>
                </a:cubicBezTo>
                <a:cubicBezTo>
                  <a:pt x="5799822" y="15046146"/>
                  <a:pt x="5794940" y="15043178"/>
                  <a:pt x="5788480" y="15043274"/>
                </a:cubicBezTo>
                <a:cubicBezTo>
                  <a:pt x="5779243" y="15043418"/>
                  <a:pt x="5768428" y="15052273"/>
                  <a:pt x="5769863" y="15062469"/>
                </a:cubicBezTo>
                <a:cubicBezTo>
                  <a:pt x="5771108" y="15071420"/>
                  <a:pt x="5773788" y="15080085"/>
                  <a:pt x="5782258" y="15084824"/>
                </a:cubicBezTo>
                <a:cubicBezTo>
                  <a:pt x="5788958" y="15088605"/>
                  <a:pt x="5796329" y="15088941"/>
                  <a:pt x="5803794" y="15086929"/>
                </a:cubicBezTo>
                <a:close/>
                <a:moveTo>
                  <a:pt x="5831216" y="15173092"/>
                </a:moveTo>
                <a:cubicBezTo>
                  <a:pt x="5822698" y="15167443"/>
                  <a:pt x="5810303" y="15171465"/>
                  <a:pt x="5805325" y="15179937"/>
                </a:cubicBezTo>
                <a:cubicBezTo>
                  <a:pt x="5799918" y="15189176"/>
                  <a:pt x="5803603" y="15200138"/>
                  <a:pt x="5812169" y="15205785"/>
                </a:cubicBezTo>
                <a:lnTo>
                  <a:pt x="5822076" y="15212343"/>
                </a:lnTo>
                <a:cubicBezTo>
                  <a:pt x="5830594" y="15217992"/>
                  <a:pt x="5842989" y="15214018"/>
                  <a:pt x="5847918" y="15205545"/>
                </a:cubicBezTo>
                <a:cubicBezTo>
                  <a:pt x="5853326" y="15196259"/>
                  <a:pt x="5849641" y="15185345"/>
                  <a:pt x="5841122" y="15179650"/>
                </a:cubicBezTo>
                <a:cubicBezTo>
                  <a:pt x="5837773" y="15177495"/>
                  <a:pt x="5834518" y="15175294"/>
                  <a:pt x="5831216" y="15173092"/>
                </a:cubicBezTo>
                <a:close/>
                <a:moveTo>
                  <a:pt x="5880270" y="15051316"/>
                </a:moveTo>
                <a:cubicBezTo>
                  <a:pt x="5888406" y="15061464"/>
                  <a:pt x="5895919" y="15074485"/>
                  <a:pt x="5908219" y="15080085"/>
                </a:cubicBezTo>
                <a:cubicBezTo>
                  <a:pt x="5909846" y="15080851"/>
                  <a:pt x="5911473" y="15081329"/>
                  <a:pt x="5913100" y="15081808"/>
                </a:cubicBezTo>
                <a:lnTo>
                  <a:pt x="5917694" y="15084871"/>
                </a:lnTo>
                <a:cubicBezTo>
                  <a:pt x="5926213" y="15090520"/>
                  <a:pt x="5938656" y="15086355"/>
                  <a:pt x="5943537" y="15077931"/>
                </a:cubicBezTo>
                <a:cubicBezTo>
                  <a:pt x="5943920" y="15077260"/>
                  <a:pt x="5944159" y="15076543"/>
                  <a:pt x="5944447" y="15075872"/>
                </a:cubicBezTo>
                <a:cubicBezTo>
                  <a:pt x="5946839" y="15074485"/>
                  <a:pt x="5949184" y="15072952"/>
                  <a:pt x="5951434" y="15071325"/>
                </a:cubicBezTo>
                <a:cubicBezTo>
                  <a:pt x="5954257" y="15069267"/>
                  <a:pt x="5956411" y="15066252"/>
                  <a:pt x="5957847" y="15062900"/>
                </a:cubicBezTo>
                <a:cubicBezTo>
                  <a:pt x="5960143" y="15061799"/>
                  <a:pt x="5962154" y="15060411"/>
                  <a:pt x="5963398" y="15058496"/>
                </a:cubicBezTo>
                <a:cubicBezTo>
                  <a:pt x="5967705" y="15051987"/>
                  <a:pt x="5971247" y="15046050"/>
                  <a:pt x="5971581" y="15038056"/>
                </a:cubicBezTo>
                <a:cubicBezTo>
                  <a:pt x="5971725" y="15034562"/>
                  <a:pt x="5971438" y="15032025"/>
                  <a:pt x="5970433" y="15028531"/>
                </a:cubicBezTo>
                <a:cubicBezTo>
                  <a:pt x="5976558" y="15040737"/>
                  <a:pt x="5998764" y="15043897"/>
                  <a:pt x="6006086" y="15027095"/>
                </a:cubicBezTo>
                <a:cubicBezTo>
                  <a:pt x="6006852" y="15025276"/>
                  <a:pt x="6006948" y="15023697"/>
                  <a:pt x="6007139" y="15022021"/>
                </a:cubicBezTo>
                <a:cubicBezTo>
                  <a:pt x="6019486" y="15030015"/>
                  <a:pt x="6040065" y="15023026"/>
                  <a:pt x="6036380" y="15005028"/>
                </a:cubicBezTo>
                <a:cubicBezTo>
                  <a:pt x="6031833" y="14982674"/>
                  <a:pt x="5998764" y="14985593"/>
                  <a:pt x="5998860" y="15005938"/>
                </a:cubicBezTo>
                <a:cubicBezTo>
                  <a:pt x="5989671" y="15000671"/>
                  <a:pt x="5975936" y="15001821"/>
                  <a:pt x="5970433" y="15014459"/>
                </a:cubicBezTo>
                <a:cubicBezTo>
                  <a:pt x="5969954" y="15015607"/>
                  <a:pt x="5970002" y="15016612"/>
                  <a:pt x="5969763" y="15017713"/>
                </a:cubicBezTo>
                <a:cubicBezTo>
                  <a:pt x="5968949" y="15011873"/>
                  <a:pt x="5966030" y="15006560"/>
                  <a:pt x="5959904" y="15003640"/>
                </a:cubicBezTo>
                <a:cubicBezTo>
                  <a:pt x="5955167" y="15001390"/>
                  <a:pt x="5948897" y="15001485"/>
                  <a:pt x="5943681" y="15003688"/>
                </a:cubicBezTo>
                <a:cubicBezTo>
                  <a:pt x="5941623" y="15002538"/>
                  <a:pt x="5939421" y="15001773"/>
                  <a:pt x="5936885" y="15001007"/>
                </a:cubicBezTo>
                <a:cubicBezTo>
                  <a:pt x="5936072" y="15000671"/>
                  <a:pt x="5935258" y="15000337"/>
                  <a:pt x="5934445" y="14999954"/>
                </a:cubicBezTo>
                <a:cubicBezTo>
                  <a:pt x="5931477" y="14998039"/>
                  <a:pt x="5928270" y="14996508"/>
                  <a:pt x="5925303" y="14994641"/>
                </a:cubicBezTo>
                <a:cubicBezTo>
                  <a:pt x="5916594" y="14989089"/>
                  <a:pt x="5907788" y="14993443"/>
                  <a:pt x="5902763" y="15000720"/>
                </a:cubicBezTo>
                <a:cubicBezTo>
                  <a:pt x="5894579" y="14998087"/>
                  <a:pt x="5885008" y="15000097"/>
                  <a:pt x="5880557" y="15010342"/>
                </a:cubicBezTo>
                <a:cubicBezTo>
                  <a:pt x="5877542" y="15017282"/>
                  <a:pt x="5879073" y="15023361"/>
                  <a:pt x="5882567" y="15028100"/>
                </a:cubicBezTo>
                <a:cubicBezTo>
                  <a:pt x="5876154" y="15033557"/>
                  <a:pt x="5873331" y="15042604"/>
                  <a:pt x="5880270" y="15051316"/>
                </a:cubicBezTo>
                <a:close/>
                <a:moveTo>
                  <a:pt x="6194787" y="15074054"/>
                </a:moveTo>
                <a:cubicBezTo>
                  <a:pt x="6200865" y="15060075"/>
                  <a:pt x="6189284" y="15049784"/>
                  <a:pt x="6177367" y="15049401"/>
                </a:cubicBezTo>
                <a:cubicBezTo>
                  <a:pt x="6179712" y="15046290"/>
                  <a:pt x="6181004" y="15042173"/>
                  <a:pt x="6179904" y="15036812"/>
                </a:cubicBezTo>
                <a:cubicBezTo>
                  <a:pt x="6175118" y="15013261"/>
                  <a:pt x="6137358" y="15015703"/>
                  <a:pt x="6142192" y="15039541"/>
                </a:cubicBezTo>
                <a:cubicBezTo>
                  <a:pt x="6144441" y="15050551"/>
                  <a:pt x="6153965" y="15055721"/>
                  <a:pt x="6162914" y="15055767"/>
                </a:cubicBezTo>
                <a:cubicBezTo>
                  <a:pt x="6161574" y="15057251"/>
                  <a:pt x="6160234" y="15058784"/>
                  <a:pt x="6159325" y="15060937"/>
                </a:cubicBezTo>
                <a:cubicBezTo>
                  <a:pt x="6149610" y="15083244"/>
                  <a:pt x="6185072" y="15096360"/>
                  <a:pt x="6194787" y="15074054"/>
                </a:cubicBezTo>
                <a:close/>
                <a:moveTo>
                  <a:pt x="6045233" y="15027191"/>
                </a:moveTo>
                <a:cubicBezTo>
                  <a:pt x="6050067" y="15051077"/>
                  <a:pt x="6087204" y="15043897"/>
                  <a:pt x="6082370" y="15020011"/>
                </a:cubicBezTo>
                <a:cubicBezTo>
                  <a:pt x="6077537" y="14996124"/>
                  <a:pt x="6040400" y="15003305"/>
                  <a:pt x="6045233" y="15027191"/>
                </a:cubicBezTo>
                <a:close/>
                <a:moveTo>
                  <a:pt x="5766370" y="15308845"/>
                </a:moveTo>
                <a:cubicBezTo>
                  <a:pt x="5771203" y="15332683"/>
                  <a:pt x="5807479" y="15322057"/>
                  <a:pt x="5802693" y="15298266"/>
                </a:cubicBezTo>
                <a:cubicBezTo>
                  <a:pt x="5797860" y="15274475"/>
                  <a:pt x="5761536" y="15285103"/>
                  <a:pt x="5766370" y="15308845"/>
                </a:cubicBezTo>
                <a:close/>
                <a:moveTo>
                  <a:pt x="6163010" y="14708343"/>
                </a:moveTo>
                <a:cubicBezTo>
                  <a:pt x="6167222" y="14698722"/>
                  <a:pt x="6163727" y="14687952"/>
                  <a:pt x="6154348" y="14683022"/>
                </a:cubicBezTo>
                <a:cubicBezTo>
                  <a:pt x="6153822" y="14682734"/>
                  <a:pt x="6153822" y="14682734"/>
                  <a:pt x="6153534" y="14682591"/>
                </a:cubicBezTo>
                <a:cubicBezTo>
                  <a:pt x="6153391" y="14682494"/>
                  <a:pt x="6153343" y="14682447"/>
                  <a:pt x="6153247" y="14682351"/>
                </a:cubicBezTo>
                <a:cubicBezTo>
                  <a:pt x="6153247" y="14682351"/>
                  <a:pt x="6153247" y="14682351"/>
                  <a:pt x="6153247" y="14682351"/>
                </a:cubicBezTo>
                <a:cubicBezTo>
                  <a:pt x="6152864" y="14681251"/>
                  <a:pt x="6152529" y="14680101"/>
                  <a:pt x="6152290" y="14678905"/>
                </a:cubicBezTo>
                <a:cubicBezTo>
                  <a:pt x="6149945" y="14668948"/>
                  <a:pt x="6136976" y="14664257"/>
                  <a:pt x="6128122" y="14667417"/>
                </a:cubicBezTo>
                <a:cubicBezTo>
                  <a:pt x="6117641" y="14671198"/>
                  <a:pt x="6114339" y="14681586"/>
                  <a:pt x="6116636" y="14691589"/>
                </a:cubicBezTo>
                <a:cubicBezTo>
                  <a:pt x="6119316" y="14703078"/>
                  <a:pt x="6127500" y="14711646"/>
                  <a:pt x="6137694" y="14717007"/>
                </a:cubicBezTo>
                <a:cubicBezTo>
                  <a:pt x="6146451" y="14721603"/>
                  <a:pt x="6159038" y="14717486"/>
                  <a:pt x="6163010" y="14708343"/>
                </a:cubicBezTo>
                <a:close/>
                <a:moveTo>
                  <a:pt x="6105965" y="14883970"/>
                </a:moveTo>
                <a:lnTo>
                  <a:pt x="6101848" y="14873488"/>
                </a:lnTo>
                <a:cubicBezTo>
                  <a:pt x="6098116" y="14864010"/>
                  <a:pt x="6086726" y="14859175"/>
                  <a:pt x="6077297" y="14862957"/>
                </a:cubicBezTo>
                <a:cubicBezTo>
                  <a:pt x="6067726" y="14866785"/>
                  <a:pt x="6062988" y="14877987"/>
                  <a:pt x="6066770" y="14887513"/>
                </a:cubicBezTo>
                <a:lnTo>
                  <a:pt x="6071124" y="14898570"/>
                </a:lnTo>
                <a:cubicBezTo>
                  <a:pt x="6073039" y="14903453"/>
                  <a:pt x="6077010" y="14907042"/>
                  <a:pt x="6081653" y="14908909"/>
                </a:cubicBezTo>
                <a:cubicBezTo>
                  <a:pt x="6080169" y="14910633"/>
                  <a:pt x="6078877" y="14912595"/>
                  <a:pt x="6077920" y="14914798"/>
                </a:cubicBezTo>
                <a:lnTo>
                  <a:pt x="6074570" y="14922504"/>
                </a:lnTo>
                <a:cubicBezTo>
                  <a:pt x="6070502" y="14931886"/>
                  <a:pt x="6077394" y="14943422"/>
                  <a:pt x="6086486" y="14946437"/>
                </a:cubicBezTo>
                <a:cubicBezTo>
                  <a:pt x="6096872" y="14949932"/>
                  <a:pt x="6106347" y="14943901"/>
                  <a:pt x="6110415" y="14934471"/>
                </a:cubicBezTo>
                <a:lnTo>
                  <a:pt x="6113765" y="14926765"/>
                </a:lnTo>
                <a:cubicBezTo>
                  <a:pt x="6117689" y="14917765"/>
                  <a:pt x="6111420" y="14907042"/>
                  <a:pt x="6102901" y="14903453"/>
                </a:cubicBezTo>
                <a:cubicBezTo>
                  <a:pt x="6104050" y="14902064"/>
                  <a:pt x="6105199" y="14900676"/>
                  <a:pt x="6105868" y="14899049"/>
                </a:cubicBezTo>
                <a:cubicBezTo>
                  <a:pt x="6109458" y="14906947"/>
                  <a:pt x="6117976" y="14911829"/>
                  <a:pt x="6126734" y="14910059"/>
                </a:cubicBezTo>
                <a:lnTo>
                  <a:pt x="6128649" y="14909675"/>
                </a:lnTo>
                <a:cubicBezTo>
                  <a:pt x="6128601" y="14927482"/>
                  <a:pt x="6156071" y="14937391"/>
                  <a:pt x="6164637" y="14917765"/>
                </a:cubicBezTo>
                <a:cubicBezTo>
                  <a:pt x="6170428" y="14904505"/>
                  <a:pt x="6160569" y="14893688"/>
                  <a:pt x="6149610" y="14891678"/>
                </a:cubicBezTo>
                <a:cubicBezTo>
                  <a:pt x="6149802" y="14889762"/>
                  <a:pt x="6149993" y="14887896"/>
                  <a:pt x="6149610" y="14885980"/>
                </a:cubicBezTo>
                <a:cubicBezTo>
                  <a:pt x="6147456" y="14875929"/>
                  <a:pt x="6137215" y="14869371"/>
                  <a:pt x="6127165" y="14871381"/>
                </a:cubicBezTo>
                <a:lnTo>
                  <a:pt x="6118934" y="14873057"/>
                </a:lnTo>
                <a:cubicBezTo>
                  <a:pt x="6112903" y="14874301"/>
                  <a:pt x="6108405" y="14878657"/>
                  <a:pt x="6105965" y="14883970"/>
                </a:cubicBezTo>
                <a:close/>
                <a:moveTo>
                  <a:pt x="7094550" y="15412622"/>
                </a:moveTo>
                <a:cubicBezTo>
                  <a:pt x="7095506" y="15411521"/>
                  <a:pt x="7097039" y="15411281"/>
                  <a:pt x="7097708" y="15409845"/>
                </a:cubicBezTo>
                <a:cubicBezTo>
                  <a:pt x="7101584" y="15401660"/>
                  <a:pt x="7098330" y="15389166"/>
                  <a:pt x="7089142" y="15385817"/>
                </a:cubicBezTo>
                <a:cubicBezTo>
                  <a:pt x="7085600" y="15384524"/>
                  <a:pt x="7082059" y="15383183"/>
                  <a:pt x="7078517" y="15381891"/>
                </a:cubicBezTo>
                <a:cubicBezTo>
                  <a:pt x="7077704" y="15381604"/>
                  <a:pt x="7076938" y="15381986"/>
                  <a:pt x="7076124" y="15381795"/>
                </a:cubicBezTo>
                <a:cubicBezTo>
                  <a:pt x="7076077" y="15380790"/>
                  <a:pt x="7076364" y="15379785"/>
                  <a:pt x="7076124" y="15378828"/>
                </a:cubicBezTo>
                <a:cubicBezTo>
                  <a:pt x="7073684" y="15368297"/>
                  <a:pt x="7064591" y="15362409"/>
                  <a:pt x="7054062" y="15363701"/>
                </a:cubicBezTo>
                <a:lnTo>
                  <a:pt x="7045735" y="15364706"/>
                </a:lnTo>
                <a:cubicBezTo>
                  <a:pt x="7035925" y="15365903"/>
                  <a:pt x="7028363" y="15377247"/>
                  <a:pt x="7030613" y="15386725"/>
                </a:cubicBezTo>
                <a:cubicBezTo>
                  <a:pt x="7033053" y="15397256"/>
                  <a:pt x="7042146" y="15403145"/>
                  <a:pt x="7052675" y="15401852"/>
                </a:cubicBezTo>
                <a:lnTo>
                  <a:pt x="7053536" y="15401755"/>
                </a:lnTo>
                <a:cubicBezTo>
                  <a:pt x="7054589" y="15407309"/>
                  <a:pt x="7057651" y="15412478"/>
                  <a:pt x="7063060" y="15414441"/>
                </a:cubicBezTo>
                <a:lnTo>
                  <a:pt x="7073684" y="15418366"/>
                </a:lnTo>
                <a:cubicBezTo>
                  <a:pt x="7073923" y="15418414"/>
                  <a:pt x="7074162" y="15418318"/>
                  <a:pt x="7074402" y="15418366"/>
                </a:cubicBezTo>
                <a:cubicBezTo>
                  <a:pt x="7071817" y="15421812"/>
                  <a:pt x="7070382" y="15426168"/>
                  <a:pt x="7070334" y="15430764"/>
                </a:cubicBezTo>
                <a:cubicBezTo>
                  <a:pt x="7068515" y="15430285"/>
                  <a:pt x="7066697" y="15429807"/>
                  <a:pt x="7064735" y="15430045"/>
                </a:cubicBezTo>
                <a:lnTo>
                  <a:pt x="7056407" y="15431050"/>
                </a:lnTo>
                <a:cubicBezTo>
                  <a:pt x="7046262" y="15432295"/>
                  <a:pt x="7037935" y="15440145"/>
                  <a:pt x="7038461" y="15450868"/>
                </a:cubicBezTo>
                <a:cubicBezTo>
                  <a:pt x="7038940" y="15460490"/>
                  <a:pt x="7048080" y="15470063"/>
                  <a:pt x="7058274" y="15468818"/>
                </a:cubicBezTo>
                <a:lnTo>
                  <a:pt x="7066601" y="15467813"/>
                </a:lnTo>
                <a:cubicBezTo>
                  <a:pt x="7074115" y="15466905"/>
                  <a:pt x="7080575" y="15462357"/>
                  <a:pt x="7083255" y="15455703"/>
                </a:cubicBezTo>
                <a:cubicBezTo>
                  <a:pt x="7086606" y="15456948"/>
                  <a:pt x="7090146" y="15457665"/>
                  <a:pt x="7093497" y="15456996"/>
                </a:cubicBezTo>
                <a:cubicBezTo>
                  <a:pt x="7104169" y="15454889"/>
                  <a:pt x="7109529" y="15444933"/>
                  <a:pt x="7108332" y="15434738"/>
                </a:cubicBezTo>
                <a:lnTo>
                  <a:pt x="7107328" y="15426408"/>
                </a:lnTo>
                <a:cubicBezTo>
                  <a:pt x="7106514" y="15419659"/>
                  <a:pt x="7100963" y="15414729"/>
                  <a:pt x="7094550" y="15412622"/>
                </a:cubicBezTo>
                <a:close/>
                <a:moveTo>
                  <a:pt x="7160497" y="15476956"/>
                </a:moveTo>
                <a:cubicBezTo>
                  <a:pt x="7160497" y="15477005"/>
                  <a:pt x="7160497" y="15477005"/>
                  <a:pt x="7160497" y="15477053"/>
                </a:cubicBezTo>
                <a:cubicBezTo>
                  <a:pt x="7160497" y="15477196"/>
                  <a:pt x="7160449" y="15477339"/>
                  <a:pt x="7160449" y="15477530"/>
                </a:cubicBezTo>
                <a:cubicBezTo>
                  <a:pt x="7172557" y="15476477"/>
                  <a:pt x="7184665" y="15475329"/>
                  <a:pt x="7196773" y="15474228"/>
                </a:cubicBezTo>
                <a:cubicBezTo>
                  <a:pt x="7196725" y="15474133"/>
                  <a:pt x="7196677" y="15474036"/>
                  <a:pt x="7196629" y="15473941"/>
                </a:cubicBezTo>
                <a:cubicBezTo>
                  <a:pt x="7196581" y="15473893"/>
                  <a:pt x="7196581" y="15473845"/>
                  <a:pt x="7196533" y="15473797"/>
                </a:cubicBezTo>
                <a:cubicBezTo>
                  <a:pt x="7189451" y="15455560"/>
                  <a:pt x="7159396" y="15456182"/>
                  <a:pt x="7160497" y="15476956"/>
                </a:cubicBezTo>
                <a:close/>
                <a:moveTo>
                  <a:pt x="7147958" y="15369445"/>
                </a:moveTo>
                <a:cubicBezTo>
                  <a:pt x="7145374" y="15364994"/>
                  <a:pt x="7141498" y="15362026"/>
                  <a:pt x="7137143" y="15360733"/>
                </a:cubicBezTo>
                <a:cubicBezTo>
                  <a:pt x="7133361" y="15356952"/>
                  <a:pt x="7128337" y="15354606"/>
                  <a:pt x="7122690" y="15355372"/>
                </a:cubicBezTo>
                <a:cubicBezTo>
                  <a:pt x="7112831" y="15356665"/>
                  <a:pt x="7104217" y="15365329"/>
                  <a:pt x="7105509" y="15375860"/>
                </a:cubicBezTo>
                <a:lnTo>
                  <a:pt x="7106514" y="15384189"/>
                </a:lnTo>
                <a:cubicBezTo>
                  <a:pt x="7107710" y="15394001"/>
                  <a:pt x="7116612" y="15402762"/>
                  <a:pt x="7126997" y="15401373"/>
                </a:cubicBezTo>
                <a:cubicBezTo>
                  <a:pt x="7132214" y="15400704"/>
                  <a:pt x="7136951" y="15397878"/>
                  <a:pt x="7140205" y="15393906"/>
                </a:cubicBezTo>
                <a:lnTo>
                  <a:pt x="7140445" y="15393810"/>
                </a:lnTo>
                <a:cubicBezTo>
                  <a:pt x="7148963" y="15389788"/>
                  <a:pt x="7152696" y="15377535"/>
                  <a:pt x="7147958" y="15369445"/>
                </a:cubicBezTo>
                <a:close/>
                <a:moveTo>
                  <a:pt x="6814250" y="15093201"/>
                </a:moveTo>
                <a:cubicBezTo>
                  <a:pt x="6813150" y="15095402"/>
                  <a:pt x="6812623" y="15097939"/>
                  <a:pt x="6812576" y="15100572"/>
                </a:cubicBezTo>
                <a:cubicBezTo>
                  <a:pt x="6810039" y="15100429"/>
                  <a:pt x="6807407" y="15100811"/>
                  <a:pt x="6804918" y="15102008"/>
                </a:cubicBezTo>
                <a:lnTo>
                  <a:pt x="6797644" y="15105359"/>
                </a:lnTo>
                <a:cubicBezTo>
                  <a:pt x="6789125" y="15109332"/>
                  <a:pt x="6783765" y="15120006"/>
                  <a:pt x="6788072" y="15129005"/>
                </a:cubicBezTo>
                <a:cubicBezTo>
                  <a:pt x="6790848" y="15134893"/>
                  <a:pt x="6796639" y="15138914"/>
                  <a:pt x="6802908" y="15139681"/>
                </a:cubicBezTo>
                <a:cubicBezTo>
                  <a:pt x="6801520" y="15142552"/>
                  <a:pt x="6800659" y="15145759"/>
                  <a:pt x="6801137" y="15149732"/>
                </a:cubicBezTo>
                <a:cubicBezTo>
                  <a:pt x="6804057" y="15173954"/>
                  <a:pt x="6841625" y="15169358"/>
                  <a:pt x="6838705" y="15145185"/>
                </a:cubicBezTo>
                <a:cubicBezTo>
                  <a:pt x="6837652" y="15136424"/>
                  <a:pt x="6831958" y="15131542"/>
                  <a:pt x="6825401" y="15129867"/>
                </a:cubicBezTo>
                <a:cubicBezTo>
                  <a:pt x="6827746" y="15127043"/>
                  <a:pt x="6829516" y="15123788"/>
                  <a:pt x="6829900" y="15120103"/>
                </a:cubicBezTo>
                <a:lnTo>
                  <a:pt x="6833058" y="15121251"/>
                </a:lnTo>
                <a:cubicBezTo>
                  <a:pt x="6842199" y="15124602"/>
                  <a:pt x="6852536" y="15122496"/>
                  <a:pt x="6857226" y="15113161"/>
                </a:cubicBezTo>
                <a:cubicBezTo>
                  <a:pt x="6859954" y="15107657"/>
                  <a:pt x="6859236" y="15100046"/>
                  <a:pt x="6855647" y="15094636"/>
                </a:cubicBezTo>
                <a:cubicBezTo>
                  <a:pt x="6855695" y="15094636"/>
                  <a:pt x="6855791" y="15094636"/>
                  <a:pt x="6855838" y="15094636"/>
                </a:cubicBezTo>
                <a:lnTo>
                  <a:pt x="6872540" y="15092626"/>
                </a:lnTo>
                <a:cubicBezTo>
                  <a:pt x="6882686" y="15091382"/>
                  <a:pt x="6890343" y="15081904"/>
                  <a:pt x="6889195" y="15071659"/>
                </a:cubicBezTo>
                <a:cubicBezTo>
                  <a:pt x="6888046" y="15061559"/>
                  <a:pt x="6878427" y="15053757"/>
                  <a:pt x="6868281" y="15055002"/>
                </a:cubicBezTo>
                <a:lnTo>
                  <a:pt x="6851627" y="15057012"/>
                </a:lnTo>
                <a:cubicBezTo>
                  <a:pt x="6841481" y="15058257"/>
                  <a:pt x="6833824" y="15067734"/>
                  <a:pt x="6834972" y="15077979"/>
                </a:cubicBezTo>
                <a:cubicBezTo>
                  <a:pt x="6835260" y="15080420"/>
                  <a:pt x="6836073" y="15082718"/>
                  <a:pt x="6837222" y="15084776"/>
                </a:cubicBezTo>
                <a:cubicBezTo>
                  <a:pt x="6828272" y="15082095"/>
                  <a:pt x="6818701" y="15084297"/>
                  <a:pt x="6814250" y="15093201"/>
                </a:cubicBezTo>
                <a:close/>
                <a:moveTo>
                  <a:pt x="6811858" y="15482988"/>
                </a:moveTo>
                <a:cubicBezTo>
                  <a:pt x="6806593" y="15477866"/>
                  <a:pt x="6799271" y="15475569"/>
                  <a:pt x="6792571" y="15472935"/>
                </a:cubicBezTo>
                <a:cubicBezTo>
                  <a:pt x="6791710" y="15472600"/>
                  <a:pt x="6790800" y="15472697"/>
                  <a:pt x="6789891" y="15472505"/>
                </a:cubicBezTo>
                <a:cubicBezTo>
                  <a:pt x="6790465" y="15470302"/>
                  <a:pt x="6790800" y="15468005"/>
                  <a:pt x="6790513" y="15465612"/>
                </a:cubicBezTo>
                <a:cubicBezTo>
                  <a:pt x="6789365" y="15455512"/>
                  <a:pt x="6779745" y="15447710"/>
                  <a:pt x="6769599" y="15448954"/>
                </a:cubicBezTo>
                <a:lnTo>
                  <a:pt x="6752897" y="15450964"/>
                </a:lnTo>
                <a:cubicBezTo>
                  <a:pt x="6742752" y="15452209"/>
                  <a:pt x="6735095" y="15461687"/>
                  <a:pt x="6736243" y="15471930"/>
                </a:cubicBezTo>
                <a:cubicBezTo>
                  <a:pt x="6737392" y="15482030"/>
                  <a:pt x="6747011" y="15489833"/>
                  <a:pt x="6757157" y="15488589"/>
                </a:cubicBezTo>
                <a:lnTo>
                  <a:pt x="6767255" y="15487391"/>
                </a:lnTo>
                <a:cubicBezTo>
                  <a:pt x="6766201" y="15494667"/>
                  <a:pt x="6769552" y="15501513"/>
                  <a:pt x="6775677" y="15505581"/>
                </a:cubicBezTo>
                <a:cubicBezTo>
                  <a:pt x="6775773" y="15505629"/>
                  <a:pt x="6775821" y="15505772"/>
                  <a:pt x="6775917" y="15505869"/>
                </a:cubicBezTo>
                <a:cubicBezTo>
                  <a:pt x="6789508" y="15505055"/>
                  <a:pt x="6803099" y="15504290"/>
                  <a:pt x="6816643" y="15503379"/>
                </a:cubicBezTo>
                <a:cubicBezTo>
                  <a:pt x="6816643" y="15503283"/>
                  <a:pt x="6816643" y="15503188"/>
                  <a:pt x="6816643" y="15503140"/>
                </a:cubicBezTo>
                <a:cubicBezTo>
                  <a:pt x="6819036" y="15496246"/>
                  <a:pt x="6817409" y="15488444"/>
                  <a:pt x="6811858" y="15482988"/>
                </a:cubicBezTo>
                <a:close/>
                <a:moveTo>
                  <a:pt x="7053009" y="15076734"/>
                </a:moveTo>
                <a:cubicBezTo>
                  <a:pt x="7052291" y="15077117"/>
                  <a:pt x="7051861" y="15077739"/>
                  <a:pt x="7051335" y="15078218"/>
                </a:cubicBezTo>
                <a:cubicBezTo>
                  <a:pt x="7047698" y="15071947"/>
                  <a:pt x="7040758" y="15067831"/>
                  <a:pt x="7033101" y="15068596"/>
                </a:cubicBezTo>
                <a:cubicBezTo>
                  <a:pt x="7023099" y="15069601"/>
                  <a:pt x="7014963" y="15079127"/>
                  <a:pt x="7016207" y="15089324"/>
                </a:cubicBezTo>
                <a:cubicBezTo>
                  <a:pt x="7018074" y="15104545"/>
                  <a:pt x="7026593" y="15118331"/>
                  <a:pt x="7041715" y="15123406"/>
                </a:cubicBezTo>
                <a:cubicBezTo>
                  <a:pt x="7049755" y="15126086"/>
                  <a:pt x="7059183" y="15124411"/>
                  <a:pt x="7064351" y="15117469"/>
                </a:cubicBezTo>
                <a:cubicBezTo>
                  <a:pt x="7067846" y="15117660"/>
                  <a:pt x="7071339" y="15116991"/>
                  <a:pt x="7074258" y="15115316"/>
                </a:cubicBezTo>
                <a:cubicBezTo>
                  <a:pt x="7083303" y="15110146"/>
                  <a:pt x="7085074" y="15099567"/>
                  <a:pt x="7080958" y="15090711"/>
                </a:cubicBezTo>
                <a:lnTo>
                  <a:pt x="7077608" y="15083435"/>
                </a:lnTo>
                <a:cubicBezTo>
                  <a:pt x="7073540" y="15074580"/>
                  <a:pt x="7060954" y="15072235"/>
                  <a:pt x="7053009" y="15076734"/>
                </a:cubicBezTo>
                <a:close/>
                <a:moveTo>
                  <a:pt x="6755530" y="15344841"/>
                </a:moveTo>
                <a:lnTo>
                  <a:pt x="6772184" y="15342831"/>
                </a:lnTo>
                <a:cubicBezTo>
                  <a:pt x="6782330" y="15341634"/>
                  <a:pt x="6790609" y="15333688"/>
                  <a:pt x="6790083" y="15322965"/>
                </a:cubicBezTo>
                <a:cubicBezTo>
                  <a:pt x="6789604" y="15313296"/>
                  <a:pt x="6780415" y="15303818"/>
                  <a:pt x="6770221" y="15305063"/>
                </a:cubicBezTo>
                <a:lnTo>
                  <a:pt x="6753519" y="15307073"/>
                </a:lnTo>
                <a:cubicBezTo>
                  <a:pt x="6743374" y="15308318"/>
                  <a:pt x="6735095" y="15316265"/>
                  <a:pt x="6735621" y="15326939"/>
                </a:cubicBezTo>
                <a:cubicBezTo>
                  <a:pt x="6736148" y="15336608"/>
                  <a:pt x="6745336" y="15346085"/>
                  <a:pt x="6755530" y="15344841"/>
                </a:cubicBezTo>
                <a:close/>
                <a:moveTo>
                  <a:pt x="6926332" y="15031402"/>
                </a:moveTo>
                <a:cubicBezTo>
                  <a:pt x="6925135" y="15021542"/>
                  <a:pt x="6913362" y="15014314"/>
                  <a:pt x="6904030" y="15016660"/>
                </a:cubicBezTo>
                <a:cubicBezTo>
                  <a:pt x="6893406" y="15019341"/>
                  <a:pt x="6888046" y="15028436"/>
                  <a:pt x="6889290" y="15038967"/>
                </a:cubicBezTo>
                <a:lnTo>
                  <a:pt x="6890295" y="15047295"/>
                </a:lnTo>
                <a:cubicBezTo>
                  <a:pt x="6890822" y="15051699"/>
                  <a:pt x="6893693" y="15055433"/>
                  <a:pt x="6897282" y="15058210"/>
                </a:cubicBezTo>
                <a:cubicBezTo>
                  <a:pt x="6897570" y="15059310"/>
                  <a:pt x="6897617" y="15060459"/>
                  <a:pt x="6898096" y="15061513"/>
                </a:cubicBezTo>
                <a:lnTo>
                  <a:pt x="6901446" y="15068787"/>
                </a:lnTo>
                <a:cubicBezTo>
                  <a:pt x="6905513" y="15077643"/>
                  <a:pt x="6916952" y="15081282"/>
                  <a:pt x="6925566" y="15077069"/>
                </a:cubicBezTo>
                <a:cubicBezTo>
                  <a:pt x="6934515" y="15072713"/>
                  <a:pt x="6937913" y="15061799"/>
                  <a:pt x="6933845" y="15052944"/>
                </a:cubicBezTo>
                <a:lnTo>
                  <a:pt x="6930495" y="15045667"/>
                </a:lnTo>
                <a:cubicBezTo>
                  <a:pt x="6929682" y="15043897"/>
                  <a:pt x="6928390" y="15042461"/>
                  <a:pt x="6927050" y="15041120"/>
                </a:cubicBezTo>
                <a:cubicBezTo>
                  <a:pt x="6927050" y="15040594"/>
                  <a:pt x="6927432" y="15040211"/>
                  <a:pt x="6927337" y="15039684"/>
                </a:cubicBezTo>
                <a:lnTo>
                  <a:pt x="6926332" y="15031402"/>
                </a:lnTo>
                <a:close/>
                <a:moveTo>
                  <a:pt x="6901924" y="15283475"/>
                </a:moveTo>
                <a:cubicBezTo>
                  <a:pt x="6906280" y="15289171"/>
                  <a:pt x="6914368" y="15292282"/>
                  <a:pt x="6921211" y="15290846"/>
                </a:cubicBezTo>
                <a:cubicBezTo>
                  <a:pt x="6931931" y="15288597"/>
                  <a:pt x="6937052" y="15278592"/>
                  <a:pt x="6935808" y="15268445"/>
                </a:cubicBezTo>
                <a:lnTo>
                  <a:pt x="6934803" y="15260115"/>
                </a:lnTo>
                <a:cubicBezTo>
                  <a:pt x="6933558" y="15249967"/>
                  <a:pt x="6921785" y="15243553"/>
                  <a:pt x="6912406" y="15245516"/>
                </a:cubicBezTo>
                <a:cubicBezTo>
                  <a:pt x="6910826" y="15245851"/>
                  <a:pt x="6909582" y="15246664"/>
                  <a:pt x="6908242" y="15247335"/>
                </a:cubicBezTo>
                <a:cubicBezTo>
                  <a:pt x="6905179" y="15246233"/>
                  <a:pt x="6901829" y="15245563"/>
                  <a:pt x="6898191" y="15245994"/>
                </a:cubicBezTo>
                <a:lnTo>
                  <a:pt x="6889864" y="15247000"/>
                </a:lnTo>
                <a:cubicBezTo>
                  <a:pt x="6880006" y="15248197"/>
                  <a:pt x="6872636" y="15259733"/>
                  <a:pt x="6874933" y="15269162"/>
                </a:cubicBezTo>
                <a:cubicBezTo>
                  <a:pt x="6877469" y="15279741"/>
                  <a:pt x="6886562" y="15285389"/>
                  <a:pt x="6897091" y="15284098"/>
                </a:cubicBezTo>
                <a:lnTo>
                  <a:pt x="6901924" y="15283475"/>
                </a:lnTo>
                <a:close/>
                <a:moveTo>
                  <a:pt x="6895990" y="14961468"/>
                </a:moveTo>
                <a:cubicBezTo>
                  <a:pt x="6901781" y="14970563"/>
                  <a:pt x="6912022" y="14971138"/>
                  <a:pt x="6920876" y="14967020"/>
                </a:cubicBezTo>
                <a:lnTo>
                  <a:pt x="6928150" y="14963671"/>
                </a:lnTo>
                <a:cubicBezTo>
                  <a:pt x="6929251" y="14963143"/>
                  <a:pt x="6930256" y="14962521"/>
                  <a:pt x="6931117" y="14961707"/>
                </a:cubicBezTo>
                <a:cubicBezTo>
                  <a:pt x="6928150" y="14966591"/>
                  <a:pt x="6927289" y="14972669"/>
                  <a:pt x="6929921" y="14978030"/>
                </a:cubicBezTo>
                <a:cubicBezTo>
                  <a:pt x="6933989" y="14986360"/>
                  <a:pt x="6943752" y="14991099"/>
                  <a:pt x="6952653" y="14987699"/>
                </a:cubicBezTo>
                <a:cubicBezTo>
                  <a:pt x="6953419" y="14989135"/>
                  <a:pt x="6954472" y="14990428"/>
                  <a:pt x="6955668" y="14991625"/>
                </a:cubicBezTo>
                <a:cubicBezTo>
                  <a:pt x="6951935" y="14992869"/>
                  <a:pt x="6948872" y="14995215"/>
                  <a:pt x="6946815" y="14998230"/>
                </a:cubicBezTo>
                <a:cubicBezTo>
                  <a:pt x="6933845" y="14993874"/>
                  <a:pt x="6916521" y="15006369"/>
                  <a:pt x="6923939" y="15022452"/>
                </a:cubicBezTo>
                <a:cubicBezTo>
                  <a:pt x="6931165" y="15038056"/>
                  <a:pt x="6950835" y="15033797"/>
                  <a:pt x="6956721" y="15021973"/>
                </a:cubicBezTo>
                <a:cubicBezTo>
                  <a:pt x="6965287" y="15025181"/>
                  <a:pt x="6975529" y="15022738"/>
                  <a:pt x="6979932" y="15015989"/>
                </a:cubicBezTo>
                <a:cubicBezTo>
                  <a:pt x="6988067" y="15021925"/>
                  <a:pt x="6997639" y="15026472"/>
                  <a:pt x="7005822" y="15023936"/>
                </a:cubicBezTo>
                <a:cubicBezTo>
                  <a:pt x="7016591" y="15020585"/>
                  <a:pt x="7028267" y="15011633"/>
                  <a:pt x="7032431" y="15000625"/>
                </a:cubicBezTo>
                <a:cubicBezTo>
                  <a:pt x="7032909" y="15002778"/>
                  <a:pt x="7033580" y="15004981"/>
                  <a:pt x="7034824" y="15006991"/>
                </a:cubicBezTo>
                <a:cubicBezTo>
                  <a:pt x="7038653" y="15013261"/>
                  <a:pt x="7045209" y="15017282"/>
                  <a:pt x="7051095" y="15021494"/>
                </a:cubicBezTo>
                <a:cubicBezTo>
                  <a:pt x="7059135" y="15027239"/>
                  <a:pt x="7071817" y="15025995"/>
                  <a:pt x="7077513" y="15017425"/>
                </a:cubicBezTo>
                <a:cubicBezTo>
                  <a:pt x="7083112" y="15009001"/>
                  <a:pt x="7082059" y="14997130"/>
                  <a:pt x="7073444" y="14991002"/>
                </a:cubicBezTo>
                <a:lnTo>
                  <a:pt x="7072488" y="14990333"/>
                </a:lnTo>
                <a:cubicBezTo>
                  <a:pt x="7070813" y="14985163"/>
                  <a:pt x="7067271" y="14980663"/>
                  <a:pt x="7061720" y="14979180"/>
                </a:cubicBezTo>
                <a:cubicBezTo>
                  <a:pt x="7059853" y="14978701"/>
                  <a:pt x="7058130" y="14978604"/>
                  <a:pt x="7056311" y="14978270"/>
                </a:cubicBezTo>
                <a:cubicBezTo>
                  <a:pt x="7056073" y="14976594"/>
                  <a:pt x="7056455" y="14975063"/>
                  <a:pt x="7055642" y="14973291"/>
                </a:cubicBezTo>
                <a:cubicBezTo>
                  <a:pt x="7049611" y="14960271"/>
                  <a:pt x="7034872" y="14961133"/>
                  <a:pt x="7026736" y="14968696"/>
                </a:cubicBezTo>
                <a:cubicBezTo>
                  <a:pt x="7026593" y="14968458"/>
                  <a:pt x="7026496" y="14968218"/>
                  <a:pt x="7026401" y="14968027"/>
                </a:cubicBezTo>
                <a:cubicBezTo>
                  <a:pt x="7029607" y="14962904"/>
                  <a:pt x="7030182" y="14956491"/>
                  <a:pt x="7027406" y="14950459"/>
                </a:cubicBezTo>
                <a:lnTo>
                  <a:pt x="7020706" y="14935906"/>
                </a:lnTo>
                <a:cubicBezTo>
                  <a:pt x="7016734" y="14927339"/>
                  <a:pt x="7004769" y="14923270"/>
                  <a:pt x="6996490" y="14927913"/>
                </a:cubicBezTo>
                <a:cubicBezTo>
                  <a:pt x="6993810" y="14929397"/>
                  <a:pt x="6991705" y="14931455"/>
                  <a:pt x="6990125" y="14933705"/>
                </a:cubicBezTo>
                <a:cubicBezTo>
                  <a:pt x="6987732" y="14933083"/>
                  <a:pt x="6985005" y="14933753"/>
                  <a:pt x="6982420" y="14933705"/>
                </a:cubicBezTo>
                <a:cubicBezTo>
                  <a:pt x="6982516" y="14931073"/>
                  <a:pt x="6982181" y="14928487"/>
                  <a:pt x="6981032" y="14925951"/>
                </a:cubicBezTo>
                <a:cubicBezTo>
                  <a:pt x="6977060" y="14917094"/>
                  <a:pt x="6966053" y="14912883"/>
                  <a:pt x="6957152" y="14916951"/>
                </a:cubicBezTo>
                <a:lnTo>
                  <a:pt x="6942603" y="14923653"/>
                </a:lnTo>
                <a:cubicBezTo>
                  <a:pt x="6936908" y="14926286"/>
                  <a:pt x="6933463" y="14931790"/>
                  <a:pt x="6932601" y="14937678"/>
                </a:cubicBezTo>
                <a:cubicBezTo>
                  <a:pt x="6926715" y="14929876"/>
                  <a:pt x="6917191" y="14929349"/>
                  <a:pt x="6908768" y="14933226"/>
                </a:cubicBezTo>
                <a:lnTo>
                  <a:pt x="6901493" y="14936577"/>
                </a:lnTo>
                <a:cubicBezTo>
                  <a:pt x="6892688" y="14940645"/>
                  <a:pt x="6891253" y="14954002"/>
                  <a:pt x="6895990" y="14961468"/>
                </a:cubicBezTo>
                <a:close/>
                <a:moveTo>
                  <a:pt x="6954759" y="15434976"/>
                </a:moveTo>
                <a:lnTo>
                  <a:pt x="6938105" y="15436987"/>
                </a:lnTo>
                <a:cubicBezTo>
                  <a:pt x="6928294" y="15438135"/>
                  <a:pt x="6919440" y="15446943"/>
                  <a:pt x="6920732" y="15457330"/>
                </a:cubicBezTo>
                <a:cubicBezTo>
                  <a:pt x="6921977" y="15467191"/>
                  <a:pt x="6930591" y="15475951"/>
                  <a:pt x="6941072" y="15474707"/>
                </a:cubicBezTo>
                <a:lnTo>
                  <a:pt x="6957774" y="15472697"/>
                </a:lnTo>
                <a:cubicBezTo>
                  <a:pt x="6967585" y="15471499"/>
                  <a:pt x="6976438" y="15462740"/>
                  <a:pt x="6975098" y="15452352"/>
                </a:cubicBezTo>
                <a:cubicBezTo>
                  <a:pt x="6973854" y="15442492"/>
                  <a:pt x="6965239" y="15433684"/>
                  <a:pt x="6954759" y="15434976"/>
                </a:cubicBezTo>
                <a:close/>
                <a:moveTo>
                  <a:pt x="7075502" y="15276678"/>
                </a:moveTo>
                <a:cubicBezTo>
                  <a:pt x="7075981" y="15277013"/>
                  <a:pt x="7076029" y="15277013"/>
                  <a:pt x="7076316" y="15277204"/>
                </a:cubicBezTo>
                <a:cubicBezTo>
                  <a:pt x="7076460" y="15277347"/>
                  <a:pt x="7076460" y="15277395"/>
                  <a:pt x="7076555" y="15277492"/>
                </a:cubicBezTo>
                <a:cubicBezTo>
                  <a:pt x="7076555" y="15277492"/>
                  <a:pt x="7076555" y="15277492"/>
                  <a:pt x="7076555" y="15277492"/>
                </a:cubicBezTo>
                <a:cubicBezTo>
                  <a:pt x="7076890" y="15278640"/>
                  <a:pt x="7077082" y="15279790"/>
                  <a:pt x="7077226" y="15280986"/>
                </a:cubicBezTo>
                <a:cubicBezTo>
                  <a:pt x="7078757" y="15291086"/>
                  <a:pt x="7091343" y="15296782"/>
                  <a:pt x="7100388" y="15294341"/>
                </a:cubicBezTo>
                <a:cubicBezTo>
                  <a:pt x="7111156" y="15291421"/>
                  <a:pt x="7115272" y="15281321"/>
                  <a:pt x="7113741" y="15271172"/>
                </a:cubicBezTo>
                <a:cubicBezTo>
                  <a:pt x="7111970" y="15259541"/>
                  <a:pt x="7104504" y="15250303"/>
                  <a:pt x="7094741" y="15244175"/>
                </a:cubicBezTo>
                <a:cubicBezTo>
                  <a:pt x="7086366" y="15238910"/>
                  <a:pt x="7073540" y="15241974"/>
                  <a:pt x="7068850" y="15250829"/>
                </a:cubicBezTo>
                <a:cubicBezTo>
                  <a:pt x="7063921" y="15260019"/>
                  <a:pt x="7066553" y="15271029"/>
                  <a:pt x="7075502" y="15276678"/>
                </a:cubicBezTo>
                <a:close/>
                <a:moveTo>
                  <a:pt x="7372982" y="15438135"/>
                </a:moveTo>
                <a:cubicBezTo>
                  <a:pt x="7365947" y="15429232"/>
                  <a:pt x="7356472" y="15419514"/>
                  <a:pt x="7344699" y="15417984"/>
                </a:cubicBezTo>
                <a:cubicBezTo>
                  <a:pt x="7343263" y="15417409"/>
                  <a:pt x="7341827" y="15416978"/>
                  <a:pt x="7340296" y="15416691"/>
                </a:cubicBezTo>
                <a:cubicBezTo>
                  <a:pt x="7332878" y="15415303"/>
                  <a:pt x="7325412" y="15418127"/>
                  <a:pt x="7321249" y="15424684"/>
                </a:cubicBezTo>
                <a:cubicBezTo>
                  <a:pt x="7317085" y="15431195"/>
                  <a:pt x="7318521" y="15437322"/>
                  <a:pt x="7320818" y="15444024"/>
                </a:cubicBezTo>
                <a:cubicBezTo>
                  <a:pt x="7319048" y="15438758"/>
                  <a:pt x="7320866" y="15444646"/>
                  <a:pt x="7321105" y="15445746"/>
                </a:cubicBezTo>
                <a:cubicBezTo>
                  <a:pt x="7321441" y="15447135"/>
                  <a:pt x="7321632" y="15448618"/>
                  <a:pt x="7321919" y="15450007"/>
                </a:cubicBezTo>
                <a:cubicBezTo>
                  <a:pt x="7321967" y="15450245"/>
                  <a:pt x="7321967" y="15450342"/>
                  <a:pt x="7321967" y="15450533"/>
                </a:cubicBezTo>
                <a:cubicBezTo>
                  <a:pt x="7321967" y="15451012"/>
                  <a:pt x="7321967" y="15451490"/>
                  <a:pt x="7321967" y="15451969"/>
                </a:cubicBezTo>
                <a:cubicBezTo>
                  <a:pt x="7320244" y="15455033"/>
                  <a:pt x="7320052" y="15458527"/>
                  <a:pt x="7320436" y="15461974"/>
                </a:cubicBezTo>
                <a:cubicBezTo>
                  <a:pt x="7320436" y="15462166"/>
                  <a:pt x="7320340" y="15462357"/>
                  <a:pt x="7320340" y="15462597"/>
                </a:cubicBezTo>
                <a:cubicBezTo>
                  <a:pt x="7320340" y="15462597"/>
                  <a:pt x="7320340" y="15462597"/>
                  <a:pt x="7320340" y="15462597"/>
                </a:cubicBezTo>
                <a:cubicBezTo>
                  <a:pt x="7320627" y="15462548"/>
                  <a:pt x="7320914" y="15462548"/>
                  <a:pt x="7321201" y="15462500"/>
                </a:cubicBezTo>
                <a:cubicBezTo>
                  <a:pt x="7339100" y="15460682"/>
                  <a:pt x="7357046" y="15458718"/>
                  <a:pt x="7374945" y="15456805"/>
                </a:cubicBezTo>
                <a:cubicBezTo>
                  <a:pt x="7374993" y="15456708"/>
                  <a:pt x="7374993" y="15456565"/>
                  <a:pt x="7374993" y="15456469"/>
                </a:cubicBezTo>
                <a:cubicBezTo>
                  <a:pt x="7374993" y="15456422"/>
                  <a:pt x="7374993" y="15456374"/>
                  <a:pt x="7374993" y="15456325"/>
                </a:cubicBezTo>
                <a:cubicBezTo>
                  <a:pt x="7377433" y="15450294"/>
                  <a:pt x="7377385" y="15443736"/>
                  <a:pt x="7372982" y="15438135"/>
                </a:cubicBezTo>
                <a:close/>
                <a:moveTo>
                  <a:pt x="7518947" y="15316935"/>
                </a:moveTo>
                <a:cubicBezTo>
                  <a:pt x="7527657" y="15312243"/>
                  <a:pt x="7531629" y="15302000"/>
                  <a:pt x="7527370" y="15292857"/>
                </a:cubicBezTo>
                <a:lnTo>
                  <a:pt x="7524020" y="15285582"/>
                </a:lnTo>
                <a:cubicBezTo>
                  <a:pt x="7520047" y="15277013"/>
                  <a:pt x="7508418" y="15272608"/>
                  <a:pt x="7499948" y="15277156"/>
                </a:cubicBezTo>
                <a:cubicBezTo>
                  <a:pt x="7491238" y="15281848"/>
                  <a:pt x="7487265" y="15292043"/>
                  <a:pt x="7491525" y="15301234"/>
                </a:cubicBezTo>
                <a:lnTo>
                  <a:pt x="7494875" y="15308509"/>
                </a:lnTo>
                <a:cubicBezTo>
                  <a:pt x="7498847" y="15317030"/>
                  <a:pt x="7510476" y="15321483"/>
                  <a:pt x="7518947" y="15316935"/>
                </a:cubicBezTo>
                <a:close/>
                <a:moveTo>
                  <a:pt x="7423424" y="15321338"/>
                </a:moveTo>
                <a:lnTo>
                  <a:pt x="7416150" y="15324689"/>
                </a:lnTo>
                <a:cubicBezTo>
                  <a:pt x="7407296" y="15328757"/>
                  <a:pt x="7403420" y="15339959"/>
                  <a:pt x="7407535" y="15348671"/>
                </a:cubicBezTo>
                <a:cubicBezTo>
                  <a:pt x="7411747" y="15357575"/>
                  <a:pt x="7422659" y="15361355"/>
                  <a:pt x="7431512" y="15357287"/>
                </a:cubicBezTo>
                <a:lnTo>
                  <a:pt x="7438786" y="15353936"/>
                </a:lnTo>
                <a:cubicBezTo>
                  <a:pt x="7447640" y="15349867"/>
                  <a:pt x="7451516" y="15338714"/>
                  <a:pt x="7447401" y="15329954"/>
                </a:cubicBezTo>
                <a:cubicBezTo>
                  <a:pt x="7443237" y="15321052"/>
                  <a:pt x="7432277" y="15317221"/>
                  <a:pt x="7423424" y="15321338"/>
                </a:cubicBezTo>
                <a:close/>
                <a:moveTo>
                  <a:pt x="7263294" y="15466377"/>
                </a:moveTo>
                <a:cubicBezTo>
                  <a:pt x="7259226" y="15457522"/>
                  <a:pt x="7246544" y="15455224"/>
                  <a:pt x="7238648" y="15459771"/>
                </a:cubicBezTo>
                <a:cubicBezTo>
                  <a:pt x="7234053" y="15462405"/>
                  <a:pt x="7231469" y="15466425"/>
                  <a:pt x="7230464" y="15470876"/>
                </a:cubicBezTo>
                <a:cubicBezTo>
                  <a:pt x="7230464" y="15470925"/>
                  <a:pt x="7230416" y="15470973"/>
                  <a:pt x="7230368" y="15471069"/>
                </a:cubicBezTo>
                <a:cubicBezTo>
                  <a:pt x="7241567" y="15470016"/>
                  <a:pt x="7252766" y="15468963"/>
                  <a:pt x="7263964" y="15467910"/>
                </a:cubicBezTo>
                <a:lnTo>
                  <a:pt x="7263916" y="15467813"/>
                </a:lnTo>
                <a:lnTo>
                  <a:pt x="7263294" y="15466377"/>
                </a:lnTo>
                <a:close/>
                <a:moveTo>
                  <a:pt x="7638734" y="15275194"/>
                </a:moveTo>
                <a:cubicBezTo>
                  <a:pt x="7647108" y="15279836"/>
                  <a:pt x="7658450" y="15278066"/>
                  <a:pt x="7663523" y="15269305"/>
                </a:cubicBezTo>
                <a:lnTo>
                  <a:pt x="7663667" y="15269019"/>
                </a:lnTo>
                <a:cubicBezTo>
                  <a:pt x="7663810" y="15271317"/>
                  <a:pt x="7664241" y="15273710"/>
                  <a:pt x="7665390" y="15276103"/>
                </a:cubicBezTo>
                <a:cubicBezTo>
                  <a:pt x="7675105" y="15297118"/>
                  <a:pt x="7705494" y="15277635"/>
                  <a:pt x="7695875" y="15256861"/>
                </a:cubicBezTo>
                <a:cubicBezTo>
                  <a:pt x="7692716" y="15249967"/>
                  <a:pt x="7687309" y="15247766"/>
                  <a:pt x="7681805" y="15248148"/>
                </a:cubicBezTo>
                <a:cubicBezTo>
                  <a:pt x="7683289" y="15245802"/>
                  <a:pt x="7684341" y="15243218"/>
                  <a:pt x="7684437" y="15240346"/>
                </a:cubicBezTo>
                <a:cubicBezTo>
                  <a:pt x="7684724" y="15230677"/>
                  <a:pt x="7677832" y="15221629"/>
                  <a:pt x="7667783" y="15221055"/>
                </a:cubicBezTo>
                <a:cubicBezTo>
                  <a:pt x="7667400" y="15221055"/>
                  <a:pt x="7667065" y="15221007"/>
                  <a:pt x="7666682" y="15221007"/>
                </a:cubicBezTo>
                <a:cubicBezTo>
                  <a:pt x="7662710" y="15217705"/>
                  <a:pt x="7657589" y="15215885"/>
                  <a:pt x="7652325" y="15217466"/>
                </a:cubicBezTo>
                <a:cubicBezTo>
                  <a:pt x="7645529" y="15219524"/>
                  <a:pt x="7639403" y="15222060"/>
                  <a:pt x="7636101" y="15228905"/>
                </a:cubicBezTo>
                <a:cubicBezTo>
                  <a:pt x="7633565" y="15234171"/>
                  <a:pt x="7633948" y="15239819"/>
                  <a:pt x="7636197" y="15244654"/>
                </a:cubicBezTo>
                <a:lnTo>
                  <a:pt x="7632799" y="15250446"/>
                </a:lnTo>
                <a:cubicBezTo>
                  <a:pt x="7628109" y="15258536"/>
                  <a:pt x="7630072" y="15270359"/>
                  <a:pt x="7638734" y="15275194"/>
                </a:cubicBezTo>
                <a:close/>
                <a:moveTo>
                  <a:pt x="7696067" y="15418127"/>
                </a:moveTo>
                <a:cubicBezTo>
                  <a:pt x="7694439" y="15418127"/>
                  <a:pt x="7692764" y="15417648"/>
                  <a:pt x="7691185" y="15418366"/>
                </a:cubicBezTo>
                <a:lnTo>
                  <a:pt x="7689845" y="15418989"/>
                </a:lnTo>
                <a:lnTo>
                  <a:pt x="7688696" y="15419514"/>
                </a:lnTo>
                <a:lnTo>
                  <a:pt x="7688696" y="15419514"/>
                </a:lnTo>
                <a:cubicBezTo>
                  <a:pt x="7689797" y="15419371"/>
                  <a:pt x="7690945" y="15419180"/>
                  <a:pt x="7692047" y="15419037"/>
                </a:cubicBezTo>
                <a:cubicBezTo>
                  <a:pt x="7694822" y="15418654"/>
                  <a:pt x="7697598" y="15418270"/>
                  <a:pt x="7700373" y="15417887"/>
                </a:cubicBezTo>
                <a:cubicBezTo>
                  <a:pt x="7698938" y="15417601"/>
                  <a:pt x="7697502" y="15418127"/>
                  <a:pt x="7696067" y="15418127"/>
                </a:cubicBezTo>
                <a:close/>
                <a:moveTo>
                  <a:pt x="7775366" y="15390364"/>
                </a:moveTo>
                <a:cubicBezTo>
                  <a:pt x="7770724" y="15381460"/>
                  <a:pt x="7760721" y="15377678"/>
                  <a:pt x="7751437" y="15381604"/>
                </a:cubicBezTo>
                <a:cubicBezTo>
                  <a:pt x="7751150" y="15381700"/>
                  <a:pt x="7751006" y="15381747"/>
                  <a:pt x="7750815" y="15381843"/>
                </a:cubicBezTo>
                <a:cubicBezTo>
                  <a:pt x="7750719" y="15381843"/>
                  <a:pt x="7750671" y="15381843"/>
                  <a:pt x="7750575" y="15381843"/>
                </a:cubicBezTo>
                <a:cubicBezTo>
                  <a:pt x="7750480" y="15381843"/>
                  <a:pt x="7750480" y="15381843"/>
                  <a:pt x="7750336" y="15381795"/>
                </a:cubicBezTo>
                <a:cubicBezTo>
                  <a:pt x="7749235" y="15381412"/>
                  <a:pt x="7748135" y="15380886"/>
                  <a:pt x="7747082" y="15380359"/>
                </a:cubicBezTo>
                <a:cubicBezTo>
                  <a:pt x="7738324" y="15376099"/>
                  <a:pt x="7727078" y="15382991"/>
                  <a:pt x="7724111" y="15391369"/>
                </a:cubicBezTo>
                <a:cubicBezTo>
                  <a:pt x="7721096" y="15399937"/>
                  <a:pt x="7725020" y="15407309"/>
                  <a:pt x="7731624" y="15412000"/>
                </a:cubicBezTo>
                <a:cubicBezTo>
                  <a:pt x="7729997" y="15412191"/>
                  <a:pt x="7728609" y="15413005"/>
                  <a:pt x="7727222" y="15413771"/>
                </a:cubicBezTo>
                <a:cubicBezTo>
                  <a:pt x="7726695" y="15414058"/>
                  <a:pt x="7726025" y="15414107"/>
                  <a:pt x="7725498" y="15414441"/>
                </a:cubicBezTo>
                <a:cubicBezTo>
                  <a:pt x="7725498" y="15414441"/>
                  <a:pt x="7725498" y="15414441"/>
                  <a:pt x="7725451" y="15414441"/>
                </a:cubicBezTo>
                <a:cubicBezTo>
                  <a:pt x="7741482" y="15412240"/>
                  <a:pt x="7757562" y="15410133"/>
                  <a:pt x="7773643" y="15407835"/>
                </a:cubicBezTo>
                <a:cubicBezTo>
                  <a:pt x="7773643" y="15407835"/>
                  <a:pt x="7773643" y="15407835"/>
                  <a:pt x="7773643" y="15407835"/>
                </a:cubicBezTo>
                <a:cubicBezTo>
                  <a:pt x="7773739" y="15407644"/>
                  <a:pt x="7773739" y="15407404"/>
                  <a:pt x="7773882" y="15407261"/>
                </a:cubicBezTo>
                <a:cubicBezTo>
                  <a:pt x="7776993" y="15402186"/>
                  <a:pt x="7778141" y="15395725"/>
                  <a:pt x="7775366" y="15390364"/>
                </a:cubicBezTo>
                <a:close/>
                <a:moveTo>
                  <a:pt x="7370925" y="15288214"/>
                </a:moveTo>
                <a:cubicBezTo>
                  <a:pt x="7380640" y="15309276"/>
                  <a:pt x="7411364" y="15290367"/>
                  <a:pt x="7401745" y="15269497"/>
                </a:cubicBezTo>
                <a:cubicBezTo>
                  <a:pt x="7392029" y="15248483"/>
                  <a:pt x="7361305" y="15267392"/>
                  <a:pt x="7370925" y="15288214"/>
                </a:cubicBezTo>
                <a:close/>
                <a:moveTo>
                  <a:pt x="7339530" y="15306835"/>
                </a:moveTo>
                <a:cubicBezTo>
                  <a:pt x="7329816" y="15285773"/>
                  <a:pt x="7299378" y="15305206"/>
                  <a:pt x="7308998" y="15325982"/>
                </a:cubicBezTo>
                <a:cubicBezTo>
                  <a:pt x="7318712" y="15346996"/>
                  <a:pt x="7349150" y="15327609"/>
                  <a:pt x="7339530" y="15306835"/>
                </a:cubicBezTo>
                <a:close/>
                <a:moveTo>
                  <a:pt x="7192465" y="15379497"/>
                </a:moveTo>
                <a:cubicBezTo>
                  <a:pt x="7202180" y="15400511"/>
                  <a:pt x="7232953" y="15381700"/>
                  <a:pt x="7223333" y="15360829"/>
                </a:cubicBezTo>
                <a:cubicBezTo>
                  <a:pt x="7213618" y="15339767"/>
                  <a:pt x="7182846" y="15358626"/>
                  <a:pt x="7192465" y="15379497"/>
                </a:cubicBezTo>
                <a:close/>
                <a:moveTo>
                  <a:pt x="7721047" y="15101434"/>
                </a:moveTo>
                <a:cubicBezTo>
                  <a:pt x="7717937" y="15093440"/>
                  <a:pt x="7713534" y="15085972"/>
                  <a:pt x="7704633" y="15083435"/>
                </a:cubicBezTo>
                <a:cubicBezTo>
                  <a:pt x="7697502" y="15081425"/>
                  <a:pt x="7690611" y="15082718"/>
                  <a:pt x="7684150" y="15086212"/>
                </a:cubicBezTo>
                <a:cubicBezTo>
                  <a:pt x="7675823" y="15090663"/>
                  <a:pt x="7672138" y="15102535"/>
                  <a:pt x="7677163" y="15110720"/>
                </a:cubicBezTo>
                <a:cubicBezTo>
                  <a:pt x="7680656" y="15116416"/>
                  <a:pt x="7686591" y="15119719"/>
                  <a:pt x="7692764" y="15119815"/>
                </a:cubicBezTo>
                <a:cubicBezTo>
                  <a:pt x="7696784" y="15123213"/>
                  <a:pt x="7702000" y="15124842"/>
                  <a:pt x="7707983" y="15123357"/>
                </a:cubicBezTo>
                <a:cubicBezTo>
                  <a:pt x="7716502" y="15121203"/>
                  <a:pt x="7724589" y="15110529"/>
                  <a:pt x="7721047" y="15101434"/>
                </a:cubicBezTo>
                <a:close/>
                <a:moveTo>
                  <a:pt x="7351256" y="15252936"/>
                </a:moveTo>
                <a:cubicBezTo>
                  <a:pt x="7347714" y="15251643"/>
                  <a:pt x="7344172" y="15250303"/>
                  <a:pt x="7340631" y="15249010"/>
                </a:cubicBezTo>
                <a:cubicBezTo>
                  <a:pt x="7331778" y="15245756"/>
                  <a:pt x="7320627" y="15253797"/>
                  <a:pt x="7319000" y="15262508"/>
                </a:cubicBezTo>
                <a:cubicBezTo>
                  <a:pt x="7317038" y="15273136"/>
                  <a:pt x="7322972" y="15280650"/>
                  <a:pt x="7332496" y="15284144"/>
                </a:cubicBezTo>
                <a:lnTo>
                  <a:pt x="7343120" y="15288069"/>
                </a:lnTo>
                <a:cubicBezTo>
                  <a:pt x="7352021" y="15291326"/>
                  <a:pt x="7363124" y="15283331"/>
                  <a:pt x="7364751" y="15274572"/>
                </a:cubicBezTo>
                <a:cubicBezTo>
                  <a:pt x="7366713" y="15263944"/>
                  <a:pt x="7360731" y="15256430"/>
                  <a:pt x="7351256" y="15252936"/>
                </a:cubicBezTo>
                <a:close/>
                <a:moveTo>
                  <a:pt x="7552495" y="15280267"/>
                </a:moveTo>
                <a:cubicBezTo>
                  <a:pt x="7555797" y="15288931"/>
                  <a:pt x="7566900" y="15294723"/>
                  <a:pt x="7575801" y="15290607"/>
                </a:cubicBezTo>
                <a:lnTo>
                  <a:pt x="7583075" y="15287256"/>
                </a:lnTo>
                <a:cubicBezTo>
                  <a:pt x="7591929" y="15283187"/>
                  <a:pt x="7597050" y="15273422"/>
                  <a:pt x="7593413" y="15263944"/>
                </a:cubicBezTo>
                <a:cubicBezTo>
                  <a:pt x="7590062" y="15255280"/>
                  <a:pt x="7578960" y="15249488"/>
                  <a:pt x="7570106" y="15253606"/>
                </a:cubicBezTo>
                <a:lnTo>
                  <a:pt x="7562832" y="15256956"/>
                </a:lnTo>
                <a:cubicBezTo>
                  <a:pt x="7553978" y="15261025"/>
                  <a:pt x="7548810" y="15270790"/>
                  <a:pt x="7552495" y="15280267"/>
                </a:cubicBezTo>
                <a:close/>
                <a:moveTo>
                  <a:pt x="7621026" y="15136090"/>
                </a:moveTo>
                <a:cubicBezTo>
                  <a:pt x="7611263" y="15128431"/>
                  <a:pt x="7601404" y="15118091"/>
                  <a:pt x="7588771" y="15115555"/>
                </a:cubicBezTo>
                <a:cubicBezTo>
                  <a:pt x="7587095" y="15115219"/>
                  <a:pt x="7585468" y="15115124"/>
                  <a:pt x="7583841" y="15115028"/>
                </a:cubicBezTo>
                <a:lnTo>
                  <a:pt x="7578864" y="15113209"/>
                </a:lnTo>
                <a:cubicBezTo>
                  <a:pt x="7569724" y="15109858"/>
                  <a:pt x="7559099" y="15116416"/>
                  <a:pt x="7556419" y="15125319"/>
                </a:cubicBezTo>
                <a:cubicBezTo>
                  <a:pt x="7556227" y="15126038"/>
                  <a:pt x="7556132" y="15126755"/>
                  <a:pt x="7556036" y="15127426"/>
                </a:cubicBezTo>
                <a:cubicBezTo>
                  <a:pt x="7554122" y="15129244"/>
                  <a:pt x="7552256" y="15131160"/>
                  <a:pt x="7550533" y="15133170"/>
                </a:cubicBezTo>
                <a:cubicBezTo>
                  <a:pt x="7548379" y="15135707"/>
                  <a:pt x="7547039" y="15139010"/>
                  <a:pt x="7546465" y="15142361"/>
                </a:cubicBezTo>
                <a:cubicBezTo>
                  <a:pt x="7544598" y="15143892"/>
                  <a:pt x="7543019" y="15145616"/>
                  <a:pt x="7542253" y="15147674"/>
                </a:cubicBezTo>
                <a:cubicBezTo>
                  <a:pt x="7539669" y="15154663"/>
                  <a:pt x="7537707" y="15160934"/>
                  <a:pt x="7539191" y="15168448"/>
                </a:cubicBezTo>
                <a:cubicBezTo>
                  <a:pt x="7539860" y="15171799"/>
                  <a:pt x="7540626" y="15174145"/>
                  <a:pt x="7542397" y="15177257"/>
                </a:cubicBezTo>
                <a:cubicBezTo>
                  <a:pt x="7544551" y="15181134"/>
                  <a:pt x="7543067" y="15183287"/>
                  <a:pt x="7543785" y="15176442"/>
                </a:cubicBezTo>
                <a:cubicBezTo>
                  <a:pt x="7542780" y="15186112"/>
                  <a:pt x="7547374" y="15195685"/>
                  <a:pt x="7557616" y="15197888"/>
                </a:cubicBezTo>
                <a:cubicBezTo>
                  <a:pt x="7562545" y="15198940"/>
                  <a:pt x="7568335" y="15197457"/>
                  <a:pt x="7572691" y="15194249"/>
                </a:cubicBezTo>
                <a:cubicBezTo>
                  <a:pt x="7574844" y="15194871"/>
                  <a:pt x="7577093" y="15195111"/>
                  <a:pt x="7579582" y="15195254"/>
                </a:cubicBezTo>
                <a:cubicBezTo>
                  <a:pt x="7580444" y="15195399"/>
                  <a:pt x="7581257" y="15195542"/>
                  <a:pt x="7582071" y="15195733"/>
                </a:cubicBezTo>
                <a:cubicBezTo>
                  <a:pt x="7585229" y="15196835"/>
                  <a:pt x="7588531" y="15197600"/>
                  <a:pt x="7591738" y="15198702"/>
                </a:cubicBezTo>
                <a:cubicBezTo>
                  <a:pt x="7603463" y="15202770"/>
                  <a:pt x="7612221" y="15192287"/>
                  <a:pt x="7612939" y="15181660"/>
                </a:cubicBezTo>
                <a:cubicBezTo>
                  <a:pt x="7613704" y="15176969"/>
                  <a:pt x="7612508" y="15172134"/>
                  <a:pt x="7608679" y="15168162"/>
                </a:cubicBezTo>
                <a:cubicBezTo>
                  <a:pt x="7608440" y="15167778"/>
                  <a:pt x="7608201" y="15167348"/>
                  <a:pt x="7607913" y="15166964"/>
                </a:cubicBezTo>
                <a:cubicBezTo>
                  <a:pt x="7622988" y="15167204"/>
                  <a:pt x="7635766" y="15147626"/>
                  <a:pt x="7621026" y="15136090"/>
                </a:cubicBezTo>
                <a:close/>
                <a:moveTo>
                  <a:pt x="7380592" y="15204637"/>
                </a:moveTo>
                <a:cubicBezTo>
                  <a:pt x="7371020" y="15183863"/>
                  <a:pt x="7336516" y="15194392"/>
                  <a:pt x="7346183" y="15215454"/>
                </a:cubicBezTo>
                <a:cubicBezTo>
                  <a:pt x="7355802" y="15236230"/>
                  <a:pt x="7390307" y="15225699"/>
                  <a:pt x="7380592" y="15204637"/>
                </a:cubicBezTo>
                <a:close/>
                <a:moveTo>
                  <a:pt x="7473291" y="15194776"/>
                </a:moveTo>
                <a:cubicBezTo>
                  <a:pt x="7463528" y="15173714"/>
                  <a:pt x="7430699" y="15188505"/>
                  <a:pt x="7440413" y="15209615"/>
                </a:cubicBezTo>
                <a:cubicBezTo>
                  <a:pt x="7450128" y="15230724"/>
                  <a:pt x="7483006" y="15215885"/>
                  <a:pt x="7473291" y="15194776"/>
                </a:cubicBezTo>
                <a:close/>
                <a:moveTo>
                  <a:pt x="7397151" y="15096886"/>
                </a:moveTo>
                <a:cubicBezTo>
                  <a:pt x="7401314" y="15105502"/>
                  <a:pt x="7411651" y="15110529"/>
                  <a:pt x="7420840" y="15106269"/>
                </a:cubicBezTo>
                <a:lnTo>
                  <a:pt x="7442663" y="15096216"/>
                </a:lnTo>
                <a:cubicBezTo>
                  <a:pt x="7451229" y="15092244"/>
                  <a:pt x="7456397" y="15081425"/>
                  <a:pt x="7452043" y="15072521"/>
                </a:cubicBezTo>
                <a:cubicBezTo>
                  <a:pt x="7450703" y="15069746"/>
                  <a:pt x="7448597" y="15067543"/>
                  <a:pt x="7446252" y="15065724"/>
                </a:cubicBezTo>
                <a:cubicBezTo>
                  <a:pt x="7446539" y="15062949"/>
                  <a:pt x="7446348" y="15060172"/>
                  <a:pt x="7445103" y="15057443"/>
                </a:cubicBezTo>
                <a:cubicBezTo>
                  <a:pt x="7441131" y="15048875"/>
                  <a:pt x="7430746" y="15043418"/>
                  <a:pt x="7421557" y="15047631"/>
                </a:cubicBezTo>
                <a:lnTo>
                  <a:pt x="7414284" y="15050982"/>
                </a:lnTo>
                <a:cubicBezTo>
                  <a:pt x="7405717" y="15054954"/>
                  <a:pt x="7400261" y="15065436"/>
                  <a:pt x="7404473" y="15074531"/>
                </a:cubicBezTo>
                <a:cubicBezTo>
                  <a:pt x="7404473" y="15074531"/>
                  <a:pt x="7404520" y="15074580"/>
                  <a:pt x="7404520" y="15074580"/>
                </a:cubicBezTo>
                <a:cubicBezTo>
                  <a:pt x="7397342" y="15079270"/>
                  <a:pt x="7393226" y="15088749"/>
                  <a:pt x="7397151" y="15096886"/>
                </a:cubicBezTo>
                <a:close/>
                <a:moveTo>
                  <a:pt x="7467405" y="15010294"/>
                </a:moveTo>
                <a:cubicBezTo>
                  <a:pt x="7457690" y="14989280"/>
                  <a:pt x="7426343" y="15007134"/>
                  <a:pt x="7436059" y="15028100"/>
                </a:cubicBezTo>
                <a:cubicBezTo>
                  <a:pt x="7445773" y="15049115"/>
                  <a:pt x="7477119" y="15031259"/>
                  <a:pt x="7467405" y="15010294"/>
                </a:cubicBezTo>
                <a:close/>
                <a:moveTo>
                  <a:pt x="7198495" y="15010580"/>
                </a:moveTo>
                <a:cubicBezTo>
                  <a:pt x="7208211" y="15031547"/>
                  <a:pt x="7241758" y="15018384"/>
                  <a:pt x="7231995" y="14997274"/>
                </a:cubicBezTo>
                <a:cubicBezTo>
                  <a:pt x="7222328" y="14976307"/>
                  <a:pt x="7188733" y="14989471"/>
                  <a:pt x="7198495" y="15010580"/>
                </a:cubicBezTo>
                <a:close/>
                <a:moveTo>
                  <a:pt x="7237595" y="14720693"/>
                </a:moveTo>
                <a:cubicBezTo>
                  <a:pt x="7237499" y="14721172"/>
                  <a:pt x="7237355" y="14721603"/>
                  <a:pt x="7237212" y="14722082"/>
                </a:cubicBezTo>
                <a:cubicBezTo>
                  <a:pt x="7230991" y="14728640"/>
                  <a:pt x="7231182" y="14739793"/>
                  <a:pt x="7237260" y="14746302"/>
                </a:cubicBezTo>
                <a:cubicBezTo>
                  <a:pt x="7244199" y="14753722"/>
                  <a:pt x="7255302" y="14753482"/>
                  <a:pt x="7262768" y="14747164"/>
                </a:cubicBezTo>
                <a:cubicBezTo>
                  <a:pt x="7263533" y="14746494"/>
                  <a:pt x="7264060" y="14745680"/>
                  <a:pt x="7264777" y="14744963"/>
                </a:cubicBezTo>
                <a:cubicBezTo>
                  <a:pt x="7269659" y="14747786"/>
                  <a:pt x="7275928" y="14748361"/>
                  <a:pt x="7281001" y="14746159"/>
                </a:cubicBezTo>
                <a:cubicBezTo>
                  <a:pt x="7278177" y="14749222"/>
                  <a:pt x="7276694" y="14753627"/>
                  <a:pt x="7277795" y="14759322"/>
                </a:cubicBezTo>
                <a:cubicBezTo>
                  <a:pt x="7282006" y="14781869"/>
                  <a:pt x="7318043" y="14779714"/>
                  <a:pt x="7313736" y="14756930"/>
                </a:cubicBezTo>
                <a:cubicBezTo>
                  <a:pt x="7311056" y="14742522"/>
                  <a:pt x="7295358" y="14738261"/>
                  <a:pt x="7285499" y="14742951"/>
                </a:cubicBezTo>
                <a:cubicBezTo>
                  <a:pt x="7291721" y="14737447"/>
                  <a:pt x="7293635" y="14729166"/>
                  <a:pt x="7290046" y="14721172"/>
                </a:cubicBezTo>
                <a:cubicBezTo>
                  <a:pt x="7285452" y="14710832"/>
                  <a:pt x="7278608" y="14699057"/>
                  <a:pt x="7267553" y="14694654"/>
                </a:cubicBezTo>
                <a:cubicBezTo>
                  <a:pt x="7266309" y="14693744"/>
                  <a:pt x="7265017" y="14692978"/>
                  <a:pt x="7263581" y="14692308"/>
                </a:cubicBezTo>
                <a:cubicBezTo>
                  <a:pt x="7256737" y="14689148"/>
                  <a:pt x="7248793" y="14690058"/>
                  <a:pt x="7243146" y="14695371"/>
                </a:cubicBezTo>
                <a:cubicBezTo>
                  <a:pt x="7237499" y="14700684"/>
                  <a:pt x="7237451" y="14706955"/>
                  <a:pt x="7237977" y="14714040"/>
                </a:cubicBezTo>
                <a:cubicBezTo>
                  <a:pt x="7237547" y="14708488"/>
                  <a:pt x="7237882" y="14714663"/>
                  <a:pt x="7237882" y="14715763"/>
                </a:cubicBezTo>
                <a:cubicBezTo>
                  <a:pt x="7237882" y="14717247"/>
                  <a:pt x="7237690" y="14718683"/>
                  <a:pt x="7237642" y="14720119"/>
                </a:cubicBezTo>
                <a:cubicBezTo>
                  <a:pt x="7237595" y="14720407"/>
                  <a:pt x="7237595" y="14720501"/>
                  <a:pt x="7237595" y="14720693"/>
                </a:cubicBezTo>
                <a:close/>
                <a:moveTo>
                  <a:pt x="7299617" y="15124506"/>
                </a:moveTo>
                <a:cubicBezTo>
                  <a:pt x="7295645" y="15115938"/>
                  <a:pt x="7285021" y="15110577"/>
                  <a:pt x="7276024" y="15114885"/>
                </a:cubicBezTo>
                <a:cubicBezTo>
                  <a:pt x="7267457" y="15118953"/>
                  <a:pt x="7262146" y="15129341"/>
                  <a:pt x="7266404" y="15138483"/>
                </a:cubicBezTo>
                <a:lnTo>
                  <a:pt x="7269755" y="15145759"/>
                </a:lnTo>
                <a:cubicBezTo>
                  <a:pt x="7273679" y="15154280"/>
                  <a:pt x="7284351" y="15159641"/>
                  <a:pt x="7293348" y="15155381"/>
                </a:cubicBezTo>
                <a:cubicBezTo>
                  <a:pt x="7301915" y="15151311"/>
                  <a:pt x="7307227" y="15140925"/>
                  <a:pt x="7302968" y="15131782"/>
                </a:cubicBezTo>
                <a:lnTo>
                  <a:pt x="7299617" y="15124506"/>
                </a:lnTo>
                <a:close/>
                <a:moveTo>
                  <a:pt x="7502436" y="14704275"/>
                </a:moveTo>
                <a:cubicBezTo>
                  <a:pt x="7492817" y="14706668"/>
                  <a:pt x="7486500" y="14715619"/>
                  <a:pt x="7488366" y="14725528"/>
                </a:cubicBezTo>
                <a:lnTo>
                  <a:pt x="7489850" y="14733427"/>
                </a:lnTo>
                <a:cubicBezTo>
                  <a:pt x="7491572" y="14742665"/>
                  <a:pt x="7501767" y="14749845"/>
                  <a:pt x="7511098" y="14747499"/>
                </a:cubicBezTo>
                <a:cubicBezTo>
                  <a:pt x="7520718" y="14745106"/>
                  <a:pt x="7527035" y="14736154"/>
                  <a:pt x="7525169" y="14726245"/>
                </a:cubicBezTo>
                <a:lnTo>
                  <a:pt x="7523685" y="14718348"/>
                </a:lnTo>
                <a:cubicBezTo>
                  <a:pt x="7521962" y="14709062"/>
                  <a:pt x="7511769" y="14701929"/>
                  <a:pt x="7502436" y="14704275"/>
                </a:cubicBezTo>
                <a:close/>
                <a:moveTo>
                  <a:pt x="7307754" y="14950314"/>
                </a:moveTo>
                <a:cubicBezTo>
                  <a:pt x="7299378" y="14952948"/>
                  <a:pt x="7291865" y="14964053"/>
                  <a:pt x="7295981" y="14972957"/>
                </a:cubicBezTo>
                <a:lnTo>
                  <a:pt x="7299330" y="14980232"/>
                </a:lnTo>
                <a:cubicBezTo>
                  <a:pt x="7303398" y="14989089"/>
                  <a:pt x="7311774" y="14995167"/>
                  <a:pt x="7321919" y="14992007"/>
                </a:cubicBezTo>
                <a:cubicBezTo>
                  <a:pt x="7330294" y="14989375"/>
                  <a:pt x="7337807" y="14978270"/>
                  <a:pt x="7333692" y="14969366"/>
                </a:cubicBezTo>
                <a:lnTo>
                  <a:pt x="7330342" y="14962090"/>
                </a:lnTo>
                <a:cubicBezTo>
                  <a:pt x="7326274" y="14953283"/>
                  <a:pt x="7317899" y="14947156"/>
                  <a:pt x="7307754" y="14950314"/>
                </a:cubicBezTo>
                <a:close/>
                <a:moveTo>
                  <a:pt x="7255110" y="14878609"/>
                </a:moveTo>
                <a:cubicBezTo>
                  <a:pt x="7250803" y="14855729"/>
                  <a:pt x="7215964" y="14864967"/>
                  <a:pt x="7220222" y="14887656"/>
                </a:cubicBezTo>
                <a:cubicBezTo>
                  <a:pt x="7224482" y="14910537"/>
                  <a:pt x="7259370" y="14901298"/>
                  <a:pt x="7255110" y="14878609"/>
                </a:cubicBezTo>
                <a:close/>
                <a:moveTo>
                  <a:pt x="7091439" y="15170651"/>
                </a:moveTo>
                <a:lnTo>
                  <a:pt x="7102063" y="15174576"/>
                </a:lnTo>
                <a:cubicBezTo>
                  <a:pt x="7103403" y="15175054"/>
                  <a:pt x="7104791" y="15175199"/>
                  <a:pt x="7106179" y="15175437"/>
                </a:cubicBezTo>
                <a:cubicBezTo>
                  <a:pt x="7104791" y="15175773"/>
                  <a:pt x="7103403" y="15175964"/>
                  <a:pt x="7102015" y="15176586"/>
                </a:cubicBezTo>
                <a:lnTo>
                  <a:pt x="7094741" y="15179937"/>
                </a:lnTo>
                <a:cubicBezTo>
                  <a:pt x="7086175" y="15183909"/>
                  <a:pt x="7082824" y="15196547"/>
                  <a:pt x="7087659" y="15204445"/>
                </a:cubicBezTo>
                <a:cubicBezTo>
                  <a:pt x="7088711" y="15206216"/>
                  <a:pt x="7090530" y="15206504"/>
                  <a:pt x="7091917" y="15207748"/>
                </a:cubicBezTo>
                <a:cubicBezTo>
                  <a:pt x="7084021" y="15209662"/>
                  <a:pt x="7077608" y="15215742"/>
                  <a:pt x="7078853" y="15226273"/>
                </a:cubicBezTo>
                <a:cubicBezTo>
                  <a:pt x="7081772" y="15250303"/>
                  <a:pt x="7119531" y="15247957"/>
                  <a:pt x="7116564" y="15223735"/>
                </a:cubicBezTo>
                <a:cubicBezTo>
                  <a:pt x="7115894" y="15218374"/>
                  <a:pt x="7113357" y="15214497"/>
                  <a:pt x="7110055" y="15211722"/>
                </a:cubicBezTo>
                <a:cubicBezTo>
                  <a:pt x="7110773" y="15211482"/>
                  <a:pt x="7111443" y="15211817"/>
                  <a:pt x="7112113" y="15211529"/>
                </a:cubicBezTo>
                <a:lnTo>
                  <a:pt x="7119388" y="15208179"/>
                </a:lnTo>
                <a:cubicBezTo>
                  <a:pt x="7127954" y="15204206"/>
                  <a:pt x="7131304" y="15191617"/>
                  <a:pt x="7126470" y="15183670"/>
                </a:cubicBezTo>
                <a:cubicBezTo>
                  <a:pt x="7123790" y="15179315"/>
                  <a:pt x="7120010" y="15176538"/>
                  <a:pt x="7115798" y="15175294"/>
                </a:cubicBezTo>
                <a:cubicBezTo>
                  <a:pt x="7120105" y="15174049"/>
                  <a:pt x="7123886" y="15171177"/>
                  <a:pt x="7126231" y="15166438"/>
                </a:cubicBezTo>
                <a:cubicBezTo>
                  <a:pt x="7127332" y="15164237"/>
                  <a:pt x="7127858" y="15161699"/>
                  <a:pt x="7127906" y="15159067"/>
                </a:cubicBezTo>
                <a:cubicBezTo>
                  <a:pt x="7130443" y="15159210"/>
                  <a:pt x="7133075" y="15158827"/>
                  <a:pt x="7135563" y="15157678"/>
                </a:cubicBezTo>
                <a:lnTo>
                  <a:pt x="7142838" y="15154328"/>
                </a:lnTo>
                <a:cubicBezTo>
                  <a:pt x="7151404" y="15150355"/>
                  <a:pt x="7156716" y="15139681"/>
                  <a:pt x="7152409" y="15130680"/>
                </a:cubicBezTo>
                <a:cubicBezTo>
                  <a:pt x="7148341" y="15122113"/>
                  <a:pt x="7137956" y="15116847"/>
                  <a:pt x="7128768" y="15121108"/>
                </a:cubicBezTo>
                <a:lnTo>
                  <a:pt x="7121493" y="15124457"/>
                </a:lnTo>
                <a:cubicBezTo>
                  <a:pt x="7115607" y="15127186"/>
                  <a:pt x="7111299" y="15133170"/>
                  <a:pt x="7110582" y="15139536"/>
                </a:cubicBezTo>
                <a:lnTo>
                  <a:pt x="7107423" y="15138388"/>
                </a:lnTo>
                <a:cubicBezTo>
                  <a:pt x="7098282" y="15135037"/>
                  <a:pt x="7087946" y="15137143"/>
                  <a:pt x="7083255" y="15146524"/>
                </a:cubicBezTo>
                <a:cubicBezTo>
                  <a:pt x="7079379" y="15154471"/>
                  <a:pt x="7082250" y="15167252"/>
                  <a:pt x="7091439" y="15170651"/>
                </a:cubicBezTo>
                <a:close/>
                <a:moveTo>
                  <a:pt x="7528997" y="14943326"/>
                </a:moveTo>
                <a:lnTo>
                  <a:pt x="7518373" y="14939401"/>
                </a:lnTo>
                <a:cubicBezTo>
                  <a:pt x="7511098" y="14936720"/>
                  <a:pt x="7503010" y="14937918"/>
                  <a:pt x="7497794" y="14943231"/>
                </a:cubicBezTo>
                <a:cubicBezTo>
                  <a:pt x="7494779" y="14943565"/>
                  <a:pt x="7491716" y="14944379"/>
                  <a:pt x="7488797" y="14945960"/>
                </a:cubicBezTo>
                <a:cubicBezTo>
                  <a:pt x="7480518" y="14950411"/>
                  <a:pt x="7475110" y="14960654"/>
                  <a:pt x="7479752" y="14969797"/>
                </a:cubicBezTo>
                <a:cubicBezTo>
                  <a:pt x="7482719" y="14975733"/>
                  <a:pt x="7489180" y="14980185"/>
                  <a:pt x="7495832" y="14980520"/>
                </a:cubicBezTo>
                <a:cubicBezTo>
                  <a:pt x="7501048" y="14984397"/>
                  <a:pt x="7508418" y="14985689"/>
                  <a:pt x="7514209" y="14982769"/>
                </a:cubicBezTo>
                <a:cubicBezTo>
                  <a:pt x="7516937" y="14981430"/>
                  <a:pt x="7518994" y="14979466"/>
                  <a:pt x="7520670" y="14977313"/>
                </a:cubicBezTo>
                <a:cubicBezTo>
                  <a:pt x="7527657" y="14977551"/>
                  <a:pt x="7534357" y="14974345"/>
                  <a:pt x="7537659" y="14967308"/>
                </a:cubicBezTo>
                <a:cubicBezTo>
                  <a:pt x="7541487" y="14959075"/>
                  <a:pt x="7538185" y="14946725"/>
                  <a:pt x="7528997" y="14943326"/>
                </a:cubicBezTo>
                <a:close/>
                <a:moveTo>
                  <a:pt x="7345465" y="14642956"/>
                </a:moveTo>
                <a:cubicBezTo>
                  <a:pt x="7347379" y="14652625"/>
                  <a:pt x="7357046" y="14658944"/>
                  <a:pt x="7366618" y="14657173"/>
                </a:cubicBezTo>
                <a:lnTo>
                  <a:pt x="7374514" y="14655688"/>
                </a:lnTo>
                <a:cubicBezTo>
                  <a:pt x="7384085" y="14653870"/>
                  <a:pt x="7390594" y="14644009"/>
                  <a:pt x="7388727" y="14634531"/>
                </a:cubicBezTo>
                <a:cubicBezTo>
                  <a:pt x="7386813" y="14624862"/>
                  <a:pt x="7377146" y="14618543"/>
                  <a:pt x="7367575" y="14620315"/>
                </a:cubicBezTo>
                <a:lnTo>
                  <a:pt x="7359678" y="14621799"/>
                </a:lnTo>
                <a:cubicBezTo>
                  <a:pt x="7350107" y="14623618"/>
                  <a:pt x="7343598" y="14633478"/>
                  <a:pt x="7345465" y="14642956"/>
                </a:cubicBezTo>
                <a:close/>
                <a:moveTo>
                  <a:pt x="7091056" y="15045381"/>
                </a:moveTo>
                <a:cubicBezTo>
                  <a:pt x="7095028" y="15053949"/>
                  <a:pt x="7107902" y="15056965"/>
                  <a:pt x="7115655" y="15052082"/>
                </a:cubicBezTo>
                <a:cubicBezTo>
                  <a:pt x="7124508" y="15046481"/>
                  <a:pt x="7126614" y="15036717"/>
                  <a:pt x="7122355" y="15027477"/>
                </a:cubicBezTo>
                <a:lnTo>
                  <a:pt x="7119005" y="15020202"/>
                </a:lnTo>
                <a:cubicBezTo>
                  <a:pt x="7115032" y="15011585"/>
                  <a:pt x="7102159" y="15008570"/>
                  <a:pt x="7094406" y="15013500"/>
                </a:cubicBezTo>
                <a:cubicBezTo>
                  <a:pt x="7085553" y="15019101"/>
                  <a:pt x="7083447" y="15028915"/>
                  <a:pt x="7087706" y="15038105"/>
                </a:cubicBezTo>
                <a:lnTo>
                  <a:pt x="7091056" y="15045381"/>
                </a:lnTo>
                <a:close/>
                <a:moveTo>
                  <a:pt x="7504398" y="14809967"/>
                </a:moveTo>
                <a:lnTo>
                  <a:pt x="7496502" y="14811450"/>
                </a:lnTo>
                <a:cubicBezTo>
                  <a:pt x="7487218" y="14813222"/>
                  <a:pt x="7481379" y="14825284"/>
                  <a:pt x="7484298" y="14833853"/>
                </a:cubicBezTo>
                <a:cubicBezTo>
                  <a:pt x="7487744" y="14843857"/>
                  <a:pt x="7496741" y="14847926"/>
                  <a:pt x="7506696" y="14846059"/>
                </a:cubicBezTo>
                <a:lnTo>
                  <a:pt x="7514592" y="14844575"/>
                </a:lnTo>
                <a:cubicBezTo>
                  <a:pt x="7523876" y="14842805"/>
                  <a:pt x="7529715" y="14830741"/>
                  <a:pt x="7526747" y="14822174"/>
                </a:cubicBezTo>
                <a:cubicBezTo>
                  <a:pt x="7523302" y="14812120"/>
                  <a:pt x="7514352" y="14808100"/>
                  <a:pt x="7504398" y="14809967"/>
                </a:cubicBezTo>
                <a:close/>
                <a:moveTo>
                  <a:pt x="7434719" y="14822748"/>
                </a:moveTo>
                <a:cubicBezTo>
                  <a:pt x="7428306" y="14814992"/>
                  <a:pt x="7420122" y="14808292"/>
                  <a:pt x="7411555" y="14808723"/>
                </a:cubicBezTo>
                <a:cubicBezTo>
                  <a:pt x="7399400" y="14809392"/>
                  <a:pt x="7384229" y="14815951"/>
                  <a:pt x="7378247" y="14827056"/>
                </a:cubicBezTo>
                <a:cubicBezTo>
                  <a:pt x="7366665" y="14820498"/>
                  <a:pt x="7347666" y="14828587"/>
                  <a:pt x="7350873" y="14845677"/>
                </a:cubicBezTo>
                <a:cubicBezTo>
                  <a:pt x="7353505" y="14859749"/>
                  <a:pt x="7368053" y="14862574"/>
                  <a:pt x="7377768" y="14857259"/>
                </a:cubicBezTo>
                <a:cubicBezTo>
                  <a:pt x="7377816" y="14857499"/>
                  <a:pt x="7377864" y="14857739"/>
                  <a:pt x="7377912" y="14857978"/>
                </a:cubicBezTo>
                <a:cubicBezTo>
                  <a:pt x="7373557" y="14862143"/>
                  <a:pt x="7371403" y="14868221"/>
                  <a:pt x="7372647" y="14874780"/>
                </a:cubicBezTo>
                <a:lnTo>
                  <a:pt x="7375615" y="14890528"/>
                </a:lnTo>
                <a:cubicBezTo>
                  <a:pt x="7376907" y="14897373"/>
                  <a:pt x="7383033" y="14902783"/>
                  <a:pt x="7389828" y="14904267"/>
                </a:cubicBezTo>
                <a:cubicBezTo>
                  <a:pt x="7381262" y="14907042"/>
                  <a:pt x="7375136" y="14914989"/>
                  <a:pt x="7379969" y="14925424"/>
                </a:cubicBezTo>
                <a:cubicBezTo>
                  <a:pt x="7380640" y="14926908"/>
                  <a:pt x="7381740" y="14927722"/>
                  <a:pt x="7382649" y="14928918"/>
                </a:cubicBezTo>
                <a:cubicBezTo>
                  <a:pt x="7381740" y="14929971"/>
                  <a:pt x="7380735" y="14930881"/>
                  <a:pt x="7380065" y="14932221"/>
                </a:cubicBezTo>
                <a:cubicBezTo>
                  <a:pt x="7376093" y="14940214"/>
                  <a:pt x="7378965" y="14953043"/>
                  <a:pt x="7388106" y="14956394"/>
                </a:cubicBezTo>
                <a:lnTo>
                  <a:pt x="7398730" y="14960320"/>
                </a:lnTo>
                <a:cubicBezTo>
                  <a:pt x="7399926" y="14960750"/>
                  <a:pt x="7401122" y="14960845"/>
                  <a:pt x="7402319" y="14961085"/>
                </a:cubicBezTo>
                <a:cubicBezTo>
                  <a:pt x="7400118" y="14962857"/>
                  <a:pt x="7397773" y="14964579"/>
                  <a:pt x="7396624" y="14967404"/>
                </a:cubicBezTo>
                <a:cubicBezTo>
                  <a:pt x="7393035" y="14976212"/>
                  <a:pt x="7397342" y="14987508"/>
                  <a:pt x="7406531" y="14990907"/>
                </a:cubicBezTo>
                <a:lnTo>
                  <a:pt x="7417155" y="14994833"/>
                </a:lnTo>
                <a:cubicBezTo>
                  <a:pt x="7426295" y="14998182"/>
                  <a:pt x="7436872" y="14994162"/>
                  <a:pt x="7440653" y="14984924"/>
                </a:cubicBezTo>
                <a:cubicBezTo>
                  <a:pt x="7444242" y="14976115"/>
                  <a:pt x="7439935" y="14964819"/>
                  <a:pt x="7430746" y="14961421"/>
                </a:cubicBezTo>
                <a:lnTo>
                  <a:pt x="7423759" y="14958835"/>
                </a:lnTo>
                <a:cubicBezTo>
                  <a:pt x="7435915" y="14959937"/>
                  <a:pt x="7448597" y="14950650"/>
                  <a:pt x="7442232" y="14936817"/>
                </a:cubicBezTo>
                <a:cubicBezTo>
                  <a:pt x="7436824" y="14925089"/>
                  <a:pt x="7423615" y="14923509"/>
                  <a:pt x="7414762" y="14928009"/>
                </a:cubicBezTo>
                <a:lnTo>
                  <a:pt x="7414235" y="14927817"/>
                </a:lnTo>
                <a:cubicBezTo>
                  <a:pt x="7416246" y="14924179"/>
                  <a:pt x="7416677" y="14919632"/>
                  <a:pt x="7414235" y="14914414"/>
                </a:cubicBezTo>
                <a:cubicBezTo>
                  <a:pt x="7410933" y="14907282"/>
                  <a:pt x="7404712" y="14904075"/>
                  <a:pt x="7398347" y="14903500"/>
                </a:cubicBezTo>
                <a:cubicBezTo>
                  <a:pt x="7400692" y="14902639"/>
                  <a:pt x="7402893" y="14901633"/>
                  <a:pt x="7404712" y="14900102"/>
                </a:cubicBezTo>
                <a:cubicBezTo>
                  <a:pt x="7409354" y="14902686"/>
                  <a:pt x="7414666" y="14904170"/>
                  <a:pt x="7420648" y="14904122"/>
                </a:cubicBezTo>
                <a:cubicBezTo>
                  <a:pt x="7430028" y="14904075"/>
                  <a:pt x="7437733" y="14899814"/>
                  <a:pt x="7443285" y="14893496"/>
                </a:cubicBezTo>
                <a:cubicBezTo>
                  <a:pt x="7445773" y="14894262"/>
                  <a:pt x="7448453" y="14894501"/>
                  <a:pt x="7451277" y="14894022"/>
                </a:cubicBezTo>
                <a:lnTo>
                  <a:pt x="7459173" y="14892538"/>
                </a:lnTo>
                <a:cubicBezTo>
                  <a:pt x="7461327" y="14892109"/>
                  <a:pt x="7463385" y="14891295"/>
                  <a:pt x="7465252" y="14890145"/>
                </a:cubicBezTo>
                <a:cubicBezTo>
                  <a:pt x="7460609" y="14894980"/>
                  <a:pt x="7458790" y="14903022"/>
                  <a:pt x="7460753" y="14908957"/>
                </a:cubicBezTo>
                <a:cubicBezTo>
                  <a:pt x="7464150" y="14919201"/>
                  <a:pt x="7473914" y="14922217"/>
                  <a:pt x="7483532" y="14920445"/>
                </a:cubicBezTo>
                <a:lnTo>
                  <a:pt x="7491429" y="14918961"/>
                </a:lnTo>
                <a:cubicBezTo>
                  <a:pt x="7501001" y="14917142"/>
                  <a:pt x="7505643" y="14904553"/>
                  <a:pt x="7502915" y="14896177"/>
                </a:cubicBezTo>
                <a:cubicBezTo>
                  <a:pt x="7499517" y="14885932"/>
                  <a:pt x="7489754" y="14882917"/>
                  <a:pt x="7480135" y="14884689"/>
                </a:cubicBezTo>
                <a:lnTo>
                  <a:pt x="7472238" y="14886172"/>
                </a:lnTo>
                <a:cubicBezTo>
                  <a:pt x="7471042" y="14886411"/>
                  <a:pt x="7469941" y="14886794"/>
                  <a:pt x="7468888" y="14887321"/>
                </a:cubicBezTo>
                <a:cubicBezTo>
                  <a:pt x="7472956" y="14883300"/>
                  <a:pt x="7475254" y="14877604"/>
                  <a:pt x="7474009" y="14871764"/>
                </a:cubicBezTo>
                <a:cubicBezTo>
                  <a:pt x="7472095" y="14862717"/>
                  <a:pt x="7463815" y="14855680"/>
                  <a:pt x="7454340" y="14856830"/>
                </a:cubicBezTo>
                <a:cubicBezTo>
                  <a:pt x="7453957" y="14855249"/>
                  <a:pt x="7453239" y="14853718"/>
                  <a:pt x="7452377" y="14852234"/>
                </a:cubicBezTo>
                <a:cubicBezTo>
                  <a:pt x="7461232" y="14851612"/>
                  <a:pt x="7468984" y="14845485"/>
                  <a:pt x="7466879" y="14834284"/>
                </a:cubicBezTo>
                <a:cubicBezTo>
                  <a:pt x="7463672" y="14817864"/>
                  <a:pt x="7443620" y="14814515"/>
                  <a:pt x="7434719" y="14822748"/>
                </a:cubicBezTo>
                <a:close/>
                <a:moveTo>
                  <a:pt x="7340774" y="15075824"/>
                </a:moveTo>
                <a:cubicBezTo>
                  <a:pt x="7341492" y="15074293"/>
                  <a:pt x="7341827" y="15072664"/>
                  <a:pt x="7342067" y="15070942"/>
                </a:cubicBezTo>
                <a:cubicBezTo>
                  <a:pt x="7342641" y="15070751"/>
                  <a:pt x="7343167" y="15070606"/>
                  <a:pt x="7343742" y="15070368"/>
                </a:cubicBezTo>
                <a:lnTo>
                  <a:pt x="7351016" y="15067017"/>
                </a:lnTo>
                <a:cubicBezTo>
                  <a:pt x="7359583" y="15063044"/>
                  <a:pt x="7363603" y="15051077"/>
                  <a:pt x="7358960" y="15042795"/>
                </a:cubicBezTo>
                <a:cubicBezTo>
                  <a:pt x="7353983" y="15033988"/>
                  <a:pt x="7343933" y="15030637"/>
                  <a:pt x="7334745" y="15034850"/>
                </a:cubicBezTo>
                <a:lnTo>
                  <a:pt x="7327470" y="15038201"/>
                </a:lnTo>
                <a:cubicBezTo>
                  <a:pt x="7323642" y="15039972"/>
                  <a:pt x="7320770" y="15043418"/>
                  <a:pt x="7319143" y="15047343"/>
                </a:cubicBezTo>
                <a:cubicBezTo>
                  <a:pt x="7310577" y="15045190"/>
                  <a:pt x="7301388" y="15048205"/>
                  <a:pt x="7297464" y="15056772"/>
                </a:cubicBezTo>
                <a:cubicBezTo>
                  <a:pt x="7293635" y="15065102"/>
                  <a:pt x="7297129" y="15077308"/>
                  <a:pt x="7306270" y="15080706"/>
                </a:cubicBezTo>
                <a:lnTo>
                  <a:pt x="7316894" y="15084631"/>
                </a:lnTo>
                <a:cubicBezTo>
                  <a:pt x="7325987" y="15087982"/>
                  <a:pt x="7336467" y="15085159"/>
                  <a:pt x="7340774" y="15075824"/>
                </a:cubicBezTo>
                <a:close/>
                <a:moveTo>
                  <a:pt x="7292726" y="14839980"/>
                </a:moveTo>
                <a:cubicBezTo>
                  <a:pt x="7296985" y="14862765"/>
                  <a:pt x="7332543" y="14856637"/>
                  <a:pt x="7328236" y="14833757"/>
                </a:cubicBezTo>
                <a:cubicBezTo>
                  <a:pt x="7323977" y="14811020"/>
                  <a:pt x="7288419" y="14817099"/>
                  <a:pt x="7292726" y="14839980"/>
                </a:cubicBezTo>
                <a:close/>
                <a:moveTo>
                  <a:pt x="7165761" y="14751855"/>
                </a:moveTo>
                <a:cubicBezTo>
                  <a:pt x="7175859" y="14749031"/>
                  <a:pt x="7180023" y="14739219"/>
                  <a:pt x="7178204" y="14729596"/>
                </a:cubicBezTo>
                <a:lnTo>
                  <a:pt x="7176720" y="14721698"/>
                </a:lnTo>
                <a:cubicBezTo>
                  <a:pt x="7174902" y="14712125"/>
                  <a:pt x="7163225" y="14706764"/>
                  <a:pt x="7154467" y="14709253"/>
                </a:cubicBezTo>
                <a:cubicBezTo>
                  <a:pt x="7144417" y="14712125"/>
                  <a:pt x="7140205" y="14721937"/>
                  <a:pt x="7142024" y="14731512"/>
                </a:cubicBezTo>
                <a:lnTo>
                  <a:pt x="7143507" y="14739410"/>
                </a:lnTo>
                <a:cubicBezTo>
                  <a:pt x="7145326" y="14748983"/>
                  <a:pt x="7157051" y="14754344"/>
                  <a:pt x="7165761" y="14751855"/>
                </a:cubicBezTo>
                <a:close/>
                <a:moveTo>
                  <a:pt x="7216251" y="15142504"/>
                </a:moveTo>
                <a:lnTo>
                  <a:pt x="7208976" y="15145855"/>
                </a:lnTo>
                <a:cubicBezTo>
                  <a:pt x="7200409" y="15149827"/>
                  <a:pt x="7196916" y="15162322"/>
                  <a:pt x="7201702" y="15170315"/>
                </a:cubicBezTo>
                <a:cubicBezTo>
                  <a:pt x="7207014" y="15179122"/>
                  <a:pt x="7216968" y="15181851"/>
                  <a:pt x="7226157" y="15177591"/>
                </a:cubicBezTo>
                <a:lnTo>
                  <a:pt x="7233431" y="15174240"/>
                </a:lnTo>
                <a:cubicBezTo>
                  <a:pt x="7241997" y="15170267"/>
                  <a:pt x="7245491" y="15157774"/>
                  <a:pt x="7240706" y="15149781"/>
                </a:cubicBezTo>
                <a:cubicBezTo>
                  <a:pt x="7235393" y="15140972"/>
                  <a:pt x="7225439" y="15138291"/>
                  <a:pt x="7216251" y="15142504"/>
                </a:cubicBezTo>
                <a:close/>
                <a:moveTo>
                  <a:pt x="7663092" y="14743766"/>
                </a:moveTo>
                <a:cubicBezTo>
                  <a:pt x="7667352" y="14766551"/>
                  <a:pt x="7701570" y="14755063"/>
                  <a:pt x="7697358" y="14732613"/>
                </a:cubicBezTo>
                <a:cubicBezTo>
                  <a:pt x="7693147" y="14709779"/>
                  <a:pt x="7658881" y="14721268"/>
                  <a:pt x="7663092" y="14743766"/>
                </a:cubicBezTo>
                <a:close/>
                <a:moveTo>
                  <a:pt x="7691855" y="14773444"/>
                </a:moveTo>
                <a:cubicBezTo>
                  <a:pt x="7689558" y="14763679"/>
                  <a:pt x="7680752" y="14757504"/>
                  <a:pt x="7670798" y="14759083"/>
                </a:cubicBezTo>
                <a:cubicBezTo>
                  <a:pt x="7670510" y="14759083"/>
                  <a:pt x="7670319" y="14759131"/>
                  <a:pt x="7670128" y="14759179"/>
                </a:cubicBezTo>
                <a:cubicBezTo>
                  <a:pt x="7670032" y="14759179"/>
                  <a:pt x="7669984" y="14759179"/>
                  <a:pt x="7669888" y="14759179"/>
                </a:cubicBezTo>
                <a:cubicBezTo>
                  <a:pt x="7669792" y="14759131"/>
                  <a:pt x="7669841" y="14759131"/>
                  <a:pt x="7669697" y="14759083"/>
                </a:cubicBezTo>
                <a:cubicBezTo>
                  <a:pt x="7668692" y="14758414"/>
                  <a:pt x="7667783" y="14757695"/>
                  <a:pt x="7666921" y="14756881"/>
                </a:cubicBezTo>
                <a:cubicBezTo>
                  <a:pt x="7659456" y="14750610"/>
                  <a:pt x="7646869" y="14754489"/>
                  <a:pt x="7641940" y="14761955"/>
                </a:cubicBezTo>
                <a:cubicBezTo>
                  <a:pt x="7636054" y="14770858"/>
                  <a:pt x="7639547" y="14780624"/>
                  <a:pt x="7647012" y="14786942"/>
                </a:cubicBezTo>
                <a:cubicBezTo>
                  <a:pt x="7655579" y="14794170"/>
                  <a:pt x="7666682" y="14796228"/>
                  <a:pt x="7677545" y="14794553"/>
                </a:cubicBezTo>
                <a:cubicBezTo>
                  <a:pt x="7686830" y="14793070"/>
                  <a:pt x="7694056" y="14782730"/>
                  <a:pt x="7691855" y="14773444"/>
                </a:cubicBezTo>
                <a:close/>
                <a:moveTo>
                  <a:pt x="7253627" y="14482647"/>
                </a:moveTo>
                <a:cubicBezTo>
                  <a:pt x="7263629" y="14479966"/>
                  <a:pt x="7268175" y="14470154"/>
                  <a:pt x="7266357" y="14460580"/>
                </a:cubicBezTo>
                <a:lnTo>
                  <a:pt x="7264873" y="14452681"/>
                </a:lnTo>
                <a:cubicBezTo>
                  <a:pt x="7263102" y="14443109"/>
                  <a:pt x="7251664" y="14437556"/>
                  <a:pt x="7242811" y="14439949"/>
                </a:cubicBezTo>
                <a:cubicBezTo>
                  <a:pt x="7232809" y="14442629"/>
                  <a:pt x="7228262" y="14452442"/>
                  <a:pt x="7230081" y="14462016"/>
                </a:cubicBezTo>
                <a:lnTo>
                  <a:pt x="7231564" y="14469914"/>
                </a:lnTo>
                <a:cubicBezTo>
                  <a:pt x="7233335" y="14479487"/>
                  <a:pt x="7244773" y="14485040"/>
                  <a:pt x="7253627" y="14482647"/>
                </a:cubicBezTo>
                <a:close/>
                <a:moveTo>
                  <a:pt x="7135611" y="14892060"/>
                </a:moveTo>
                <a:cubicBezTo>
                  <a:pt x="7135563" y="14892012"/>
                  <a:pt x="7135563" y="14892012"/>
                  <a:pt x="7135516" y="14891964"/>
                </a:cubicBezTo>
                <a:cubicBezTo>
                  <a:pt x="7135468" y="14891869"/>
                  <a:pt x="7135372" y="14891773"/>
                  <a:pt x="7135324" y="14891678"/>
                </a:cubicBezTo>
                <a:cubicBezTo>
                  <a:pt x="7135276" y="14891533"/>
                  <a:pt x="7135085" y="14891055"/>
                  <a:pt x="7134606" y="14890193"/>
                </a:cubicBezTo>
                <a:cubicBezTo>
                  <a:pt x="7130490" y="14881338"/>
                  <a:pt x="7119914" y="14876934"/>
                  <a:pt x="7110869" y="14880907"/>
                </a:cubicBezTo>
                <a:cubicBezTo>
                  <a:pt x="7102063" y="14884784"/>
                  <a:pt x="7097469" y="14895794"/>
                  <a:pt x="7101584" y="14904650"/>
                </a:cubicBezTo>
                <a:cubicBezTo>
                  <a:pt x="7107758" y="14917956"/>
                  <a:pt x="7119531" y="14927961"/>
                  <a:pt x="7134701" y="14928104"/>
                </a:cubicBezTo>
                <a:cubicBezTo>
                  <a:pt x="7144130" y="14928201"/>
                  <a:pt x="7153940" y="14922743"/>
                  <a:pt x="7154706" y="14912260"/>
                </a:cubicBezTo>
                <a:cubicBezTo>
                  <a:pt x="7155328" y="14903357"/>
                  <a:pt x="7149011" y="14892347"/>
                  <a:pt x="7138865" y="14892300"/>
                </a:cubicBezTo>
                <a:cubicBezTo>
                  <a:pt x="7137717" y="14892300"/>
                  <a:pt x="7136664" y="14892155"/>
                  <a:pt x="7135611" y="14892060"/>
                </a:cubicBezTo>
                <a:close/>
                <a:moveTo>
                  <a:pt x="7350442" y="15342400"/>
                </a:moveTo>
                <a:cubicBezTo>
                  <a:pt x="7341397" y="15338954"/>
                  <a:pt x="7330581" y="15343693"/>
                  <a:pt x="7327183" y="15352883"/>
                </a:cubicBezTo>
                <a:cubicBezTo>
                  <a:pt x="7325891" y="15356425"/>
                  <a:pt x="7324599" y="15359968"/>
                  <a:pt x="7323259" y="15363510"/>
                </a:cubicBezTo>
                <a:cubicBezTo>
                  <a:pt x="7319909" y="15372653"/>
                  <a:pt x="7324551" y="15383327"/>
                  <a:pt x="7333740" y="15386773"/>
                </a:cubicBezTo>
                <a:cubicBezTo>
                  <a:pt x="7342785" y="15390219"/>
                  <a:pt x="7353600" y="15385481"/>
                  <a:pt x="7356998" y="15376291"/>
                </a:cubicBezTo>
                <a:lnTo>
                  <a:pt x="7360923" y="15365616"/>
                </a:lnTo>
                <a:cubicBezTo>
                  <a:pt x="7364273" y="15356521"/>
                  <a:pt x="7359583" y="15345846"/>
                  <a:pt x="7350442" y="15342400"/>
                </a:cubicBezTo>
                <a:close/>
                <a:moveTo>
                  <a:pt x="7504829" y="14639222"/>
                </a:moveTo>
                <a:cubicBezTo>
                  <a:pt x="7509089" y="14661911"/>
                  <a:pt x="7544933" y="14658131"/>
                  <a:pt x="7540674" y="14635297"/>
                </a:cubicBezTo>
                <a:cubicBezTo>
                  <a:pt x="7536463" y="14612608"/>
                  <a:pt x="7500570" y="14616390"/>
                  <a:pt x="7504829" y="14639222"/>
                </a:cubicBezTo>
                <a:close/>
                <a:moveTo>
                  <a:pt x="7503728" y="15136473"/>
                </a:moveTo>
                <a:cubicBezTo>
                  <a:pt x="7513491" y="15157535"/>
                  <a:pt x="7545316" y="15140686"/>
                  <a:pt x="7535601" y="15119624"/>
                </a:cubicBezTo>
                <a:cubicBezTo>
                  <a:pt x="7525886" y="15098562"/>
                  <a:pt x="7494014" y="15115459"/>
                  <a:pt x="7503728" y="15136473"/>
                </a:cubicBezTo>
                <a:close/>
                <a:moveTo>
                  <a:pt x="7419739" y="15174432"/>
                </a:moveTo>
                <a:cubicBezTo>
                  <a:pt x="7417059" y="15168640"/>
                  <a:pt x="7412608" y="15165768"/>
                  <a:pt x="7407822" y="15164763"/>
                </a:cubicBezTo>
                <a:cubicBezTo>
                  <a:pt x="7415815" y="15160215"/>
                  <a:pt x="7417298" y="15147817"/>
                  <a:pt x="7412800" y="15140589"/>
                </a:cubicBezTo>
                <a:cubicBezTo>
                  <a:pt x="7407105" y="15131494"/>
                  <a:pt x="7396815" y="15130777"/>
                  <a:pt x="7387962" y="15134845"/>
                </a:cubicBezTo>
                <a:lnTo>
                  <a:pt x="7380687" y="15138196"/>
                </a:lnTo>
                <a:cubicBezTo>
                  <a:pt x="7371834" y="15142265"/>
                  <a:pt x="7370255" y="15155524"/>
                  <a:pt x="7374993" y="15163039"/>
                </a:cubicBezTo>
                <a:cubicBezTo>
                  <a:pt x="7378534" y="15168736"/>
                  <a:pt x="7383942" y="15170842"/>
                  <a:pt x="7389589" y="15170889"/>
                </a:cubicBezTo>
                <a:cubicBezTo>
                  <a:pt x="7385425" y="15175437"/>
                  <a:pt x="7383511" y="15181899"/>
                  <a:pt x="7386909" y="15189224"/>
                </a:cubicBezTo>
                <a:cubicBezTo>
                  <a:pt x="7396576" y="15210333"/>
                  <a:pt x="7429502" y="15195542"/>
                  <a:pt x="7419739" y="15174432"/>
                </a:cubicBezTo>
                <a:close/>
                <a:moveTo>
                  <a:pt x="7540387" y="14829018"/>
                </a:moveTo>
                <a:cubicBezTo>
                  <a:pt x="7542110" y="14838257"/>
                  <a:pt x="7551155" y="14846059"/>
                  <a:pt x="7560918" y="14844096"/>
                </a:cubicBezTo>
                <a:cubicBezTo>
                  <a:pt x="7566852" y="14842900"/>
                  <a:pt x="7571829" y="14838735"/>
                  <a:pt x="7574366" y="14833422"/>
                </a:cubicBezTo>
                <a:cubicBezTo>
                  <a:pt x="7576088" y="14834379"/>
                  <a:pt x="7577668" y="14835528"/>
                  <a:pt x="7579630" y="14835768"/>
                </a:cubicBezTo>
                <a:cubicBezTo>
                  <a:pt x="7583506" y="14840602"/>
                  <a:pt x="7589488" y="14843618"/>
                  <a:pt x="7595997" y="14842421"/>
                </a:cubicBezTo>
                <a:lnTo>
                  <a:pt x="7600208" y="14841607"/>
                </a:lnTo>
                <a:cubicBezTo>
                  <a:pt x="7600257" y="14842374"/>
                  <a:pt x="7600017" y="14843043"/>
                  <a:pt x="7600208" y="14843857"/>
                </a:cubicBezTo>
                <a:cubicBezTo>
                  <a:pt x="7604468" y="14866642"/>
                  <a:pt x="7639499" y="14857978"/>
                  <a:pt x="7635240" y="14835192"/>
                </a:cubicBezTo>
                <a:cubicBezTo>
                  <a:pt x="7633469" y="14825763"/>
                  <a:pt x="7626434" y="14821934"/>
                  <a:pt x="7619064" y="14822077"/>
                </a:cubicBezTo>
                <a:cubicBezTo>
                  <a:pt x="7619016" y="14821503"/>
                  <a:pt x="7619255" y="14821024"/>
                  <a:pt x="7619112" y="14820450"/>
                </a:cubicBezTo>
                <a:cubicBezTo>
                  <a:pt x="7618537" y="14817387"/>
                  <a:pt x="7617102" y="14814515"/>
                  <a:pt x="7615235" y="14812120"/>
                </a:cubicBezTo>
                <a:cubicBezTo>
                  <a:pt x="7620069" y="14808674"/>
                  <a:pt x="7623228" y="14803361"/>
                  <a:pt x="7622701" y="14796564"/>
                </a:cubicBezTo>
                <a:cubicBezTo>
                  <a:pt x="7622031" y="14787661"/>
                  <a:pt x="7612986" y="14778135"/>
                  <a:pt x="7603319" y="14779953"/>
                </a:cubicBezTo>
                <a:lnTo>
                  <a:pt x="7595422" y="14781438"/>
                </a:lnTo>
                <a:cubicBezTo>
                  <a:pt x="7585851" y="14783256"/>
                  <a:pt x="7578051" y="14790341"/>
                  <a:pt x="7578816" y="14800776"/>
                </a:cubicBezTo>
                <a:cubicBezTo>
                  <a:pt x="7578816" y="14801159"/>
                  <a:pt x="7578960" y="14801495"/>
                  <a:pt x="7579008" y="14801877"/>
                </a:cubicBezTo>
                <a:cubicBezTo>
                  <a:pt x="7575801" y="14803074"/>
                  <a:pt x="7573026" y="14805228"/>
                  <a:pt x="7570728" y="14807861"/>
                </a:cubicBezTo>
                <a:cubicBezTo>
                  <a:pt x="7566852" y="14802643"/>
                  <a:pt x="7560631" y="14799197"/>
                  <a:pt x="7553835" y="14800536"/>
                </a:cubicBezTo>
                <a:cubicBezTo>
                  <a:pt x="7544503" y="14802403"/>
                  <a:pt x="7536893" y="14811164"/>
                  <a:pt x="7538760" y="14821121"/>
                </a:cubicBezTo>
                <a:lnTo>
                  <a:pt x="7540387" y="14829018"/>
                </a:lnTo>
                <a:close/>
                <a:moveTo>
                  <a:pt x="6864500" y="14673975"/>
                </a:moveTo>
                <a:lnTo>
                  <a:pt x="6875124" y="14677900"/>
                </a:lnTo>
                <a:cubicBezTo>
                  <a:pt x="6884266" y="14681251"/>
                  <a:pt x="6894602" y="14679193"/>
                  <a:pt x="6899293" y="14669858"/>
                </a:cubicBezTo>
                <a:cubicBezTo>
                  <a:pt x="6903264" y="14661863"/>
                  <a:pt x="6900393" y="14649036"/>
                  <a:pt x="6891204" y="14645637"/>
                </a:cubicBezTo>
                <a:lnTo>
                  <a:pt x="6880580" y="14641711"/>
                </a:lnTo>
                <a:cubicBezTo>
                  <a:pt x="6871440" y="14638360"/>
                  <a:pt x="6861102" y="14640419"/>
                  <a:pt x="6856413" y="14649753"/>
                </a:cubicBezTo>
                <a:cubicBezTo>
                  <a:pt x="6852440" y="14657747"/>
                  <a:pt x="6855312" y="14670575"/>
                  <a:pt x="6864500" y="14673975"/>
                </a:cubicBezTo>
                <a:close/>
                <a:moveTo>
                  <a:pt x="7324743" y="14575367"/>
                </a:moveTo>
                <a:cubicBezTo>
                  <a:pt x="7329002" y="14598200"/>
                  <a:pt x="7363459" y="14587334"/>
                  <a:pt x="7359200" y="14564788"/>
                </a:cubicBezTo>
                <a:cubicBezTo>
                  <a:pt x="7354940" y="14541956"/>
                  <a:pt x="7320531" y="14552821"/>
                  <a:pt x="7324743" y="14575367"/>
                </a:cubicBezTo>
                <a:close/>
                <a:moveTo>
                  <a:pt x="6975672" y="14799436"/>
                </a:moveTo>
                <a:lnTo>
                  <a:pt x="6986297" y="14803361"/>
                </a:lnTo>
                <a:cubicBezTo>
                  <a:pt x="6995438" y="14806711"/>
                  <a:pt x="7005870" y="14804175"/>
                  <a:pt x="7010321" y="14794792"/>
                </a:cubicBezTo>
                <a:cubicBezTo>
                  <a:pt x="7014198" y="14786607"/>
                  <a:pt x="7010943" y="14774113"/>
                  <a:pt x="7001754" y="14770764"/>
                </a:cubicBezTo>
                <a:lnTo>
                  <a:pt x="6991130" y="14766838"/>
                </a:lnTo>
                <a:cubicBezTo>
                  <a:pt x="6981990" y="14763487"/>
                  <a:pt x="6971557" y="14766025"/>
                  <a:pt x="6967106" y="14775406"/>
                </a:cubicBezTo>
                <a:cubicBezTo>
                  <a:pt x="6963230" y="14783592"/>
                  <a:pt x="6966484" y="14796085"/>
                  <a:pt x="6975672" y="14799436"/>
                </a:cubicBezTo>
                <a:close/>
                <a:moveTo>
                  <a:pt x="7580300" y="14546455"/>
                </a:moveTo>
                <a:cubicBezTo>
                  <a:pt x="7584702" y="14551194"/>
                  <a:pt x="7591020" y="14553683"/>
                  <a:pt x="7598055" y="14551720"/>
                </a:cubicBezTo>
                <a:cubicBezTo>
                  <a:pt x="7606764" y="14549279"/>
                  <a:pt x="7614039" y="14538605"/>
                  <a:pt x="7610497" y="14529461"/>
                </a:cubicBezTo>
                <a:cubicBezTo>
                  <a:pt x="7607052" y="14520558"/>
                  <a:pt x="7601548" y="14512612"/>
                  <a:pt x="7591833" y="14509980"/>
                </a:cubicBezTo>
                <a:cubicBezTo>
                  <a:pt x="7582932" y="14507586"/>
                  <a:pt x="7574700" y="14509980"/>
                  <a:pt x="7566756" y="14513952"/>
                </a:cubicBezTo>
                <a:cubicBezTo>
                  <a:pt x="7558046" y="14518260"/>
                  <a:pt x="7555749" y="14530754"/>
                  <a:pt x="7560439" y="14538653"/>
                </a:cubicBezTo>
                <a:cubicBezTo>
                  <a:pt x="7564746" y="14545976"/>
                  <a:pt x="7572738" y="14548225"/>
                  <a:pt x="7580300" y="14546455"/>
                </a:cubicBezTo>
                <a:close/>
                <a:moveTo>
                  <a:pt x="7255446" y="14596812"/>
                </a:moveTo>
                <a:cubicBezTo>
                  <a:pt x="7259704" y="14619596"/>
                  <a:pt x="7293970" y="14608205"/>
                  <a:pt x="7289759" y="14585707"/>
                </a:cubicBezTo>
                <a:cubicBezTo>
                  <a:pt x="7285452" y="14562921"/>
                  <a:pt x="7251234" y="14574266"/>
                  <a:pt x="7255446" y="14596812"/>
                </a:cubicBezTo>
                <a:close/>
                <a:moveTo>
                  <a:pt x="7163847" y="14609641"/>
                </a:moveTo>
                <a:cubicBezTo>
                  <a:pt x="7159587" y="14586855"/>
                  <a:pt x="7125130" y="14597577"/>
                  <a:pt x="7129390" y="14620172"/>
                </a:cubicBezTo>
                <a:cubicBezTo>
                  <a:pt x="7133649" y="14642908"/>
                  <a:pt x="7168058" y="14632185"/>
                  <a:pt x="7163847" y="14609641"/>
                </a:cubicBezTo>
                <a:close/>
                <a:moveTo>
                  <a:pt x="7606573" y="14919775"/>
                </a:moveTo>
                <a:cubicBezTo>
                  <a:pt x="7616288" y="14940837"/>
                  <a:pt x="7649406" y="14926477"/>
                  <a:pt x="7639643" y="14905415"/>
                </a:cubicBezTo>
                <a:cubicBezTo>
                  <a:pt x="7629928" y="14884353"/>
                  <a:pt x="7596859" y="14898714"/>
                  <a:pt x="7606573" y="14919775"/>
                </a:cubicBezTo>
                <a:close/>
                <a:moveTo>
                  <a:pt x="7731002" y="14844432"/>
                </a:moveTo>
                <a:cubicBezTo>
                  <a:pt x="7739042" y="14849936"/>
                  <a:pt x="7750575" y="14847639"/>
                  <a:pt x="7756031" y="14839597"/>
                </a:cubicBezTo>
                <a:cubicBezTo>
                  <a:pt x="7761535" y="14831460"/>
                  <a:pt x="7759286" y="14820067"/>
                  <a:pt x="7751198" y="14814561"/>
                </a:cubicBezTo>
                <a:lnTo>
                  <a:pt x="7741818" y="14808147"/>
                </a:lnTo>
                <a:cubicBezTo>
                  <a:pt x="7733778" y="14802643"/>
                  <a:pt x="7722244" y="14804941"/>
                  <a:pt x="7716789" y="14812982"/>
                </a:cubicBezTo>
                <a:cubicBezTo>
                  <a:pt x="7711285" y="14821121"/>
                  <a:pt x="7713534" y="14832512"/>
                  <a:pt x="7721622" y="14838018"/>
                </a:cubicBezTo>
                <a:lnTo>
                  <a:pt x="7731002" y="14844432"/>
                </a:lnTo>
                <a:close/>
                <a:moveTo>
                  <a:pt x="7727891" y="14598918"/>
                </a:moveTo>
                <a:cubicBezTo>
                  <a:pt x="7730954" y="14603178"/>
                  <a:pt x="7735596" y="14606050"/>
                  <a:pt x="7741770" y="14606050"/>
                </a:cubicBezTo>
                <a:cubicBezTo>
                  <a:pt x="7750575" y="14606050"/>
                  <a:pt x="7761008" y="14597721"/>
                  <a:pt x="7759764" y="14588003"/>
                </a:cubicBezTo>
                <a:cubicBezTo>
                  <a:pt x="7758664" y="14579484"/>
                  <a:pt x="7756271" y="14571154"/>
                  <a:pt x="7748278" y="14566512"/>
                </a:cubicBezTo>
                <a:cubicBezTo>
                  <a:pt x="7741866" y="14562778"/>
                  <a:pt x="7734878" y="14562395"/>
                  <a:pt x="7727748" y="14564166"/>
                </a:cubicBezTo>
                <a:cubicBezTo>
                  <a:pt x="7718607" y="14566464"/>
                  <a:pt x="7712098" y="14577090"/>
                  <a:pt x="7714970" y="14586233"/>
                </a:cubicBezTo>
                <a:cubicBezTo>
                  <a:pt x="7717027" y="14592695"/>
                  <a:pt x="7721909" y="14597290"/>
                  <a:pt x="7727891" y="14598918"/>
                </a:cubicBezTo>
                <a:close/>
                <a:moveTo>
                  <a:pt x="7327279" y="14902064"/>
                </a:moveTo>
                <a:cubicBezTo>
                  <a:pt x="7324168" y="14899959"/>
                  <a:pt x="7321058" y="14897804"/>
                  <a:pt x="7317947" y="14895650"/>
                </a:cubicBezTo>
                <a:cubicBezTo>
                  <a:pt x="7309907" y="14890145"/>
                  <a:pt x="7298277" y="14892731"/>
                  <a:pt x="7292965" y="14900773"/>
                </a:cubicBezTo>
                <a:cubicBezTo>
                  <a:pt x="7287510" y="14909052"/>
                  <a:pt x="7289998" y="14920254"/>
                  <a:pt x="7298086" y="14925758"/>
                </a:cubicBezTo>
                <a:cubicBezTo>
                  <a:pt x="7301197" y="14927865"/>
                  <a:pt x="7304308" y="14930019"/>
                  <a:pt x="7307418" y="14932173"/>
                </a:cubicBezTo>
                <a:cubicBezTo>
                  <a:pt x="7315458" y="14937678"/>
                  <a:pt x="7327087" y="14935093"/>
                  <a:pt x="7332400" y="14927051"/>
                </a:cubicBezTo>
                <a:cubicBezTo>
                  <a:pt x="7337856" y="14918770"/>
                  <a:pt x="7335367" y="14907570"/>
                  <a:pt x="7327279" y="14902064"/>
                </a:cubicBezTo>
                <a:close/>
                <a:moveTo>
                  <a:pt x="7288467" y="14562011"/>
                </a:moveTo>
                <a:lnTo>
                  <a:pt x="7297799" y="14568425"/>
                </a:lnTo>
                <a:cubicBezTo>
                  <a:pt x="7305599" y="14573740"/>
                  <a:pt x="7318378" y="14568713"/>
                  <a:pt x="7322063" y="14560623"/>
                </a:cubicBezTo>
                <a:cubicBezTo>
                  <a:pt x="7326561" y="14550811"/>
                  <a:pt x="7322637" y="14542051"/>
                  <a:pt x="7314262" y="14536355"/>
                </a:cubicBezTo>
                <a:cubicBezTo>
                  <a:pt x="7311151" y="14534248"/>
                  <a:pt x="7308041" y="14532094"/>
                  <a:pt x="7304930" y="14529940"/>
                </a:cubicBezTo>
                <a:cubicBezTo>
                  <a:pt x="7297129" y="14524628"/>
                  <a:pt x="7284351" y="14529653"/>
                  <a:pt x="7280666" y="14537743"/>
                </a:cubicBezTo>
                <a:cubicBezTo>
                  <a:pt x="7276168" y="14547556"/>
                  <a:pt x="7280092" y="14556267"/>
                  <a:pt x="7288467" y="14562011"/>
                </a:cubicBezTo>
                <a:close/>
                <a:moveTo>
                  <a:pt x="6941455" y="15172373"/>
                </a:moveTo>
                <a:lnTo>
                  <a:pt x="6926906" y="15179122"/>
                </a:lnTo>
                <a:cubicBezTo>
                  <a:pt x="6918052" y="15183192"/>
                  <a:pt x="6912836" y="15192861"/>
                  <a:pt x="6916473" y="15202387"/>
                </a:cubicBezTo>
                <a:cubicBezTo>
                  <a:pt x="6919775" y="15211003"/>
                  <a:pt x="6930878" y="15216890"/>
                  <a:pt x="6939732" y="15212822"/>
                </a:cubicBezTo>
                <a:lnTo>
                  <a:pt x="6954281" y="15206073"/>
                </a:lnTo>
                <a:cubicBezTo>
                  <a:pt x="6963134" y="15202004"/>
                  <a:pt x="6968350" y="15192334"/>
                  <a:pt x="6964713" y="15182809"/>
                </a:cubicBezTo>
                <a:cubicBezTo>
                  <a:pt x="6961411" y="15174192"/>
                  <a:pt x="6950308" y="15168305"/>
                  <a:pt x="6941455" y="15172373"/>
                </a:cubicBezTo>
                <a:close/>
                <a:moveTo>
                  <a:pt x="7282868" y="15183958"/>
                </a:moveTo>
                <a:cubicBezTo>
                  <a:pt x="7278799" y="15175102"/>
                  <a:pt x="7266357" y="15172518"/>
                  <a:pt x="7258317" y="15177017"/>
                </a:cubicBezTo>
                <a:cubicBezTo>
                  <a:pt x="7250229" y="15181565"/>
                  <a:pt x="7248028" y="15190515"/>
                  <a:pt x="7250612" y="15198748"/>
                </a:cubicBezTo>
                <a:cubicBezTo>
                  <a:pt x="7248793" y="15198845"/>
                  <a:pt x="7247022" y="15198940"/>
                  <a:pt x="7245300" y="15199755"/>
                </a:cubicBezTo>
                <a:lnTo>
                  <a:pt x="7238026" y="15203104"/>
                </a:lnTo>
                <a:cubicBezTo>
                  <a:pt x="7229171" y="15207174"/>
                  <a:pt x="7223907" y="15216747"/>
                  <a:pt x="7227497" y="15226321"/>
                </a:cubicBezTo>
                <a:cubicBezTo>
                  <a:pt x="7230751" y="15234937"/>
                  <a:pt x="7241854" y="15240920"/>
                  <a:pt x="7250708" y="15236804"/>
                </a:cubicBezTo>
                <a:lnTo>
                  <a:pt x="7257982" y="15233453"/>
                </a:lnTo>
                <a:cubicBezTo>
                  <a:pt x="7264539" y="15230438"/>
                  <a:pt x="7269084" y="15224406"/>
                  <a:pt x="7269563" y="15217561"/>
                </a:cubicBezTo>
                <a:cubicBezTo>
                  <a:pt x="7272961" y="15217705"/>
                  <a:pt x="7276359" y="15217369"/>
                  <a:pt x="7279230" y="15215742"/>
                </a:cubicBezTo>
                <a:cubicBezTo>
                  <a:pt x="7288275" y="15210715"/>
                  <a:pt x="7290285" y="15200089"/>
                  <a:pt x="7286170" y="15191186"/>
                </a:cubicBezTo>
                <a:lnTo>
                  <a:pt x="7282868" y="15183958"/>
                </a:lnTo>
                <a:close/>
                <a:moveTo>
                  <a:pt x="7651081" y="15069554"/>
                </a:moveTo>
                <a:lnTo>
                  <a:pt x="7655579" y="15067496"/>
                </a:lnTo>
                <a:cubicBezTo>
                  <a:pt x="7668501" y="15061513"/>
                  <a:pt x="7667974" y="15046769"/>
                  <a:pt x="7660796" y="15038536"/>
                </a:cubicBezTo>
                <a:cubicBezTo>
                  <a:pt x="7661226" y="15035281"/>
                  <a:pt x="7661083" y="15031833"/>
                  <a:pt x="7659408" y="15028244"/>
                </a:cubicBezTo>
                <a:cubicBezTo>
                  <a:pt x="7649980" y="15007853"/>
                  <a:pt x="7621074" y="15024990"/>
                  <a:pt x="7628109" y="15045093"/>
                </a:cubicBezTo>
                <a:cubicBezTo>
                  <a:pt x="7622127" y="15058210"/>
                  <a:pt x="7634379" y="15077308"/>
                  <a:pt x="7651081" y="15069554"/>
                </a:cubicBezTo>
                <a:close/>
                <a:moveTo>
                  <a:pt x="7596906" y="15214258"/>
                </a:moveTo>
                <a:cubicBezTo>
                  <a:pt x="7587191" y="15193244"/>
                  <a:pt x="7555940" y="15211194"/>
                  <a:pt x="7565608" y="15232160"/>
                </a:cubicBezTo>
                <a:cubicBezTo>
                  <a:pt x="7575322" y="15253175"/>
                  <a:pt x="7606573" y="15235225"/>
                  <a:pt x="7596906" y="15214258"/>
                </a:cubicBezTo>
                <a:close/>
                <a:moveTo>
                  <a:pt x="7419930" y="15260690"/>
                </a:moveTo>
                <a:cubicBezTo>
                  <a:pt x="7420744" y="15262700"/>
                  <a:pt x="7421940" y="15264566"/>
                  <a:pt x="7423424" y="15266194"/>
                </a:cubicBezTo>
                <a:cubicBezTo>
                  <a:pt x="7423711" y="15267918"/>
                  <a:pt x="7424142" y="15269593"/>
                  <a:pt x="7424908" y="15271364"/>
                </a:cubicBezTo>
                <a:cubicBezTo>
                  <a:pt x="7433474" y="15289841"/>
                  <a:pt x="7458216" y="15277300"/>
                  <a:pt x="7457403" y="15259733"/>
                </a:cubicBezTo>
                <a:cubicBezTo>
                  <a:pt x="7457833" y="15258967"/>
                  <a:pt x="7458312" y="15258345"/>
                  <a:pt x="7458695" y="15257530"/>
                </a:cubicBezTo>
                <a:cubicBezTo>
                  <a:pt x="7462332" y="15249202"/>
                  <a:pt x="7459604" y="15241112"/>
                  <a:pt x="7455584" y="15233596"/>
                </a:cubicBezTo>
                <a:cubicBezTo>
                  <a:pt x="7451086" y="15225268"/>
                  <a:pt x="7437542" y="15223735"/>
                  <a:pt x="7430459" y="15229241"/>
                </a:cubicBezTo>
                <a:cubicBezTo>
                  <a:pt x="7425482" y="15233070"/>
                  <a:pt x="7423472" y="15237952"/>
                  <a:pt x="7423377" y="15243122"/>
                </a:cubicBezTo>
                <a:cubicBezTo>
                  <a:pt x="7419260" y="15247861"/>
                  <a:pt x="7417394" y="15254515"/>
                  <a:pt x="7419930" y="15260690"/>
                </a:cubicBezTo>
                <a:close/>
                <a:moveTo>
                  <a:pt x="7647108" y="14634340"/>
                </a:moveTo>
                <a:cubicBezTo>
                  <a:pt x="7641844" y="14643099"/>
                  <a:pt x="7645194" y="14653583"/>
                  <a:pt x="7653234" y="14659088"/>
                </a:cubicBezTo>
                <a:cubicBezTo>
                  <a:pt x="7656345" y="14661194"/>
                  <a:pt x="7659456" y="14663347"/>
                  <a:pt x="7662614" y="14665502"/>
                </a:cubicBezTo>
                <a:cubicBezTo>
                  <a:pt x="7670654" y="14671006"/>
                  <a:pt x="7682523" y="14667369"/>
                  <a:pt x="7687356" y="14659375"/>
                </a:cubicBezTo>
                <a:cubicBezTo>
                  <a:pt x="7692621" y="14650615"/>
                  <a:pt x="7689271" y="14640132"/>
                  <a:pt x="7681231" y="14634626"/>
                </a:cubicBezTo>
                <a:lnTo>
                  <a:pt x="7671898" y="14628260"/>
                </a:lnTo>
                <a:cubicBezTo>
                  <a:pt x="7663810" y="14622708"/>
                  <a:pt x="7651894" y="14626347"/>
                  <a:pt x="7647108" y="14634340"/>
                </a:cubicBezTo>
                <a:close/>
                <a:moveTo>
                  <a:pt x="7572691" y="14735868"/>
                </a:moveTo>
                <a:lnTo>
                  <a:pt x="7580587" y="14734384"/>
                </a:lnTo>
                <a:cubicBezTo>
                  <a:pt x="7590159" y="14732565"/>
                  <a:pt x="7597528" y="14724427"/>
                  <a:pt x="7596332" y="14714327"/>
                </a:cubicBezTo>
                <a:cubicBezTo>
                  <a:pt x="7595231" y="14705137"/>
                  <a:pt x="7585899" y="14696807"/>
                  <a:pt x="7576280" y="14698579"/>
                </a:cubicBezTo>
                <a:lnTo>
                  <a:pt x="7568384" y="14700062"/>
                </a:lnTo>
                <a:cubicBezTo>
                  <a:pt x="7558812" y="14701882"/>
                  <a:pt x="7551442" y="14710019"/>
                  <a:pt x="7552638" y="14720119"/>
                </a:cubicBezTo>
                <a:cubicBezTo>
                  <a:pt x="7553691" y="14729357"/>
                  <a:pt x="7563071" y="14737686"/>
                  <a:pt x="7572691" y="14735868"/>
                </a:cubicBezTo>
                <a:close/>
                <a:moveTo>
                  <a:pt x="7594370" y="14570915"/>
                </a:moveTo>
                <a:cubicBezTo>
                  <a:pt x="7593987" y="14571585"/>
                  <a:pt x="7593748" y="14572208"/>
                  <a:pt x="7593460" y="14572878"/>
                </a:cubicBezTo>
                <a:cubicBezTo>
                  <a:pt x="7591164" y="14574171"/>
                  <a:pt x="7588914" y="14575559"/>
                  <a:pt x="7586760" y="14577090"/>
                </a:cubicBezTo>
                <a:cubicBezTo>
                  <a:pt x="7584033" y="14579005"/>
                  <a:pt x="7581975" y="14581877"/>
                  <a:pt x="7580539" y="14585036"/>
                </a:cubicBezTo>
                <a:cubicBezTo>
                  <a:pt x="7578338" y="14586041"/>
                  <a:pt x="7576424" y="14587381"/>
                  <a:pt x="7575179" y="14589153"/>
                </a:cubicBezTo>
                <a:cubicBezTo>
                  <a:pt x="7570968" y="14595280"/>
                  <a:pt x="7567522" y="14600928"/>
                  <a:pt x="7567091" y="14608539"/>
                </a:cubicBezTo>
                <a:cubicBezTo>
                  <a:pt x="7566900" y="14611937"/>
                  <a:pt x="7567091" y="14614426"/>
                  <a:pt x="7568048" y="14617826"/>
                </a:cubicBezTo>
                <a:cubicBezTo>
                  <a:pt x="7569197" y="14622085"/>
                  <a:pt x="7567235" y="14623857"/>
                  <a:pt x="7569580" y="14617395"/>
                </a:cubicBezTo>
                <a:cubicBezTo>
                  <a:pt x="7566230" y="14626490"/>
                  <a:pt x="7568335" y="14636924"/>
                  <a:pt x="7577715" y="14641520"/>
                </a:cubicBezTo>
                <a:cubicBezTo>
                  <a:pt x="7582214" y="14643770"/>
                  <a:pt x="7588197" y="14643721"/>
                  <a:pt x="7593173" y="14641711"/>
                </a:cubicBezTo>
                <a:cubicBezTo>
                  <a:pt x="7595135" y="14642861"/>
                  <a:pt x="7597241" y="14643626"/>
                  <a:pt x="7599586" y="14644344"/>
                </a:cubicBezTo>
                <a:cubicBezTo>
                  <a:pt x="7600352" y="14644680"/>
                  <a:pt x="7601117" y="14645014"/>
                  <a:pt x="7601884" y="14645397"/>
                </a:cubicBezTo>
                <a:cubicBezTo>
                  <a:pt x="7604659" y="14647264"/>
                  <a:pt x="7607722" y="14648796"/>
                  <a:pt x="7610546" y="14650615"/>
                </a:cubicBezTo>
                <a:cubicBezTo>
                  <a:pt x="7620930" y="14657460"/>
                  <a:pt x="7631986" y="14649419"/>
                  <a:pt x="7635288" y="14639270"/>
                </a:cubicBezTo>
                <a:cubicBezTo>
                  <a:pt x="7637154" y="14634914"/>
                  <a:pt x="7637202" y="14629936"/>
                  <a:pt x="7634474" y="14625149"/>
                </a:cubicBezTo>
                <a:cubicBezTo>
                  <a:pt x="7634330" y="14624719"/>
                  <a:pt x="7634187" y="14624240"/>
                  <a:pt x="7634043" y="14623809"/>
                </a:cubicBezTo>
                <a:cubicBezTo>
                  <a:pt x="7648592" y="14627734"/>
                  <a:pt x="7665772" y="14611842"/>
                  <a:pt x="7654287" y="14597051"/>
                </a:cubicBezTo>
                <a:cubicBezTo>
                  <a:pt x="7646678" y="14587238"/>
                  <a:pt x="7639690" y="14574745"/>
                  <a:pt x="7628061" y="14569239"/>
                </a:cubicBezTo>
                <a:cubicBezTo>
                  <a:pt x="7626530" y="14568522"/>
                  <a:pt x="7624950" y="14567995"/>
                  <a:pt x="7623419" y="14567517"/>
                </a:cubicBezTo>
                <a:lnTo>
                  <a:pt x="7619064" y="14564548"/>
                </a:lnTo>
                <a:cubicBezTo>
                  <a:pt x="7611072" y="14559187"/>
                  <a:pt x="7599155" y="14562921"/>
                  <a:pt x="7594370" y="14570915"/>
                </a:cubicBezTo>
                <a:close/>
                <a:moveTo>
                  <a:pt x="7354558" y="14496720"/>
                </a:moveTo>
                <a:cubicBezTo>
                  <a:pt x="7350346" y="14474222"/>
                  <a:pt x="7314310" y="14475993"/>
                  <a:pt x="7318569" y="14498779"/>
                </a:cubicBezTo>
                <a:cubicBezTo>
                  <a:pt x="7322781" y="14521228"/>
                  <a:pt x="7358817" y="14519504"/>
                  <a:pt x="7354558" y="14496720"/>
                </a:cubicBezTo>
                <a:close/>
                <a:moveTo>
                  <a:pt x="7461232" y="14624192"/>
                </a:moveTo>
                <a:cubicBezTo>
                  <a:pt x="7465490" y="14647024"/>
                  <a:pt x="7501001" y="14640706"/>
                  <a:pt x="7496741" y="14617874"/>
                </a:cubicBezTo>
                <a:cubicBezTo>
                  <a:pt x="7492434" y="14595040"/>
                  <a:pt x="7456924" y="14601359"/>
                  <a:pt x="7461232" y="14624192"/>
                </a:cubicBezTo>
                <a:close/>
                <a:moveTo>
                  <a:pt x="7135659" y="15199419"/>
                </a:moveTo>
                <a:cubicBezTo>
                  <a:pt x="7145374" y="15220433"/>
                  <a:pt x="7178252" y="15205690"/>
                  <a:pt x="7168537" y="15184580"/>
                </a:cubicBezTo>
                <a:cubicBezTo>
                  <a:pt x="7158822" y="15163518"/>
                  <a:pt x="7125896" y="15178309"/>
                  <a:pt x="7135659" y="15199419"/>
                </a:cubicBezTo>
                <a:close/>
                <a:moveTo>
                  <a:pt x="7012858" y="15119096"/>
                </a:moveTo>
                <a:lnTo>
                  <a:pt x="7002233" y="15115171"/>
                </a:lnTo>
                <a:cubicBezTo>
                  <a:pt x="6994098" y="15112204"/>
                  <a:pt x="6985196" y="15114023"/>
                  <a:pt x="6980076" y="15120963"/>
                </a:cubicBezTo>
                <a:cubicBezTo>
                  <a:pt x="6975050" y="15125607"/>
                  <a:pt x="6972514" y="15132739"/>
                  <a:pt x="6976247" y="15140780"/>
                </a:cubicBezTo>
                <a:cubicBezTo>
                  <a:pt x="6980076" y="15149110"/>
                  <a:pt x="6987493" y="15151647"/>
                  <a:pt x="6994480" y="15150546"/>
                </a:cubicBezTo>
                <a:lnTo>
                  <a:pt x="6997112" y="15151503"/>
                </a:lnTo>
                <a:cubicBezTo>
                  <a:pt x="7006253" y="15154854"/>
                  <a:pt x="7016638" y="15152556"/>
                  <a:pt x="7021185" y="15143175"/>
                </a:cubicBezTo>
                <a:cubicBezTo>
                  <a:pt x="7025109" y="15135133"/>
                  <a:pt x="7022046" y="15122496"/>
                  <a:pt x="7012858" y="15119096"/>
                </a:cubicBezTo>
                <a:close/>
                <a:moveTo>
                  <a:pt x="6978448" y="14871572"/>
                </a:moveTo>
                <a:cubicBezTo>
                  <a:pt x="6969594" y="14877125"/>
                  <a:pt x="6967393" y="14886939"/>
                  <a:pt x="6971605" y="14896129"/>
                </a:cubicBezTo>
                <a:lnTo>
                  <a:pt x="6974954" y="14903405"/>
                </a:lnTo>
                <a:cubicBezTo>
                  <a:pt x="6978927" y="14911973"/>
                  <a:pt x="6991752" y="14915132"/>
                  <a:pt x="6999505" y="14910250"/>
                </a:cubicBezTo>
                <a:cubicBezTo>
                  <a:pt x="7008359" y="14904698"/>
                  <a:pt x="7010560" y="14894884"/>
                  <a:pt x="7006349" y="14885694"/>
                </a:cubicBezTo>
                <a:lnTo>
                  <a:pt x="7002999" y="14878418"/>
                </a:lnTo>
                <a:cubicBezTo>
                  <a:pt x="6999074" y="14869802"/>
                  <a:pt x="6986249" y="14866690"/>
                  <a:pt x="6978448" y="14871572"/>
                </a:cubicBezTo>
                <a:close/>
                <a:moveTo>
                  <a:pt x="7113357" y="14832848"/>
                </a:moveTo>
                <a:cubicBezTo>
                  <a:pt x="7122355" y="14835720"/>
                  <a:pt x="7133457" y="14830838"/>
                  <a:pt x="7136137" y="14821407"/>
                </a:cubicBezTo>
                <a:cubicBezTo>
                  <a:pt x="7138770" y="14812120"/>
                  <a:pt x="7134319" y="14801638"/>
                  <a:pt x="7124699" y="14798574"/>
                </a:cubicBezTo>
                <a:cubicBezTo>
                  <a:pt x="7124365" y="14798478"/>
                  <a:pt x="7123982" y="14798383"/>
                  <a:pt x="7123647" y="14798240"/>
                </a:cubicBezTo>
                <a:cubicBezTo>
                  <a:pt x="7120632" y="14794027"/>
                  <a:pt x="7116085" y="14791012"/>
                  <a:pt x="7110630" y="14791298"/>
                </a:cubicBezTo>
                <a:cubicBezTo>
                  <a:pt x="7103546" y="14791634"/>
                  <a:pt x="7096990" y="14792591"/>
                  <a:pt x="7092109" y="14798383"/>
                </a:cubicBezTo>
                <a:cubicBezTo>
                  <a:pt x="7085457" y="14806328"/>
                  <a:pt x="7086606" y="14817769"/>
                  <a:pt x="7094406" y="14824423"/>
                </a:cubicBezTo>
                <a:cubicBezTo>
                  <a:pt x="7099719" y="14829018"/>
                  <a:pt x="7106801" y="14830741"/>
                  <a:pt x="7113357" y="14832848"/>
                </a:cubicBezTo>
                <a:close/>
                <a:moveTo>
                  <a:pt x="7185622" y="14552438"/>
                </a:moveTo>
                <a:cubicBezTo>
                  <a:pt x="7195720" y="14549470"/>
                  <a:pt x="7199692" y="14539706"/>
                  <a:pt x="7197873" y="14530084"/>
                </a:cubicBezTo>
                <a:lnTo>
                  <a:pt x="7196389" y="14522185"/>
                </a:lnTo>
                <a:cubicBezTo>
                  <a:pt x="7194571" y="14512612"/>
                  <a:pt x="7182751" y="14507346"/>
                  <a:pt x="7174040" y="14509932"/>
                </a:cubicBezTo>
                <a:cubicBezTo>
                  <a:pt x="7163943" y="14512899"/>
                  <a:pt x="7159970" y="14522664"/>
                  <a:pt x="7161741" y="14532287"/>
                </a:cubicBezTo>
                <a:lnTo>
                  <a:pt x="7163225" y="14540184"/>
                </a:lnTo>
                <a:cubicBezTo>
                  <a:pt x="7165043" y="14549758"/>
                  <a:pt x="7176912" y="14554976"/>
                  <a:pt x="7185622" y="14552438"/>
                </a:cubicBezTo>
                <a:close/>
                <a:moveTo>
                  <a:pt x="7122594" y="15266578"/>
                </a:moveTo>
                <a:cubicBezTo>
                  <a:pt x="7126566" y="15275146"/>
                  <a:pt x="7136999" y="15280603"/>
                  <a:pt x="7146139" y="15276390"/>
                </a:cubicBezTo>
                <a:lnTo>
                  <a:pt x="7160688" y="15269690"/>
                </a:lnTo>
                <a:cubicBezTo>
                  <a:pt x="7169207" y="15265716"/>
                  <a:pt x="7174710" y="15255185"/>
                  <a:pt x="7170451" y="15246138"/>
                </a:cubicBezTo>
                <a:cubicBezTo>
                  <a:pt x="7166479" y="15237569"/>
                  <a:pt x="7156046" y="15232113"/>
                  <a:pt x="7146905" y="15236325"/>
                </a:cubicBezTo>
                <a:lnTo>
                  <a:pt x="7132357" y="15243075"/>
                </a:lnTo>
                <a:cubicBezTo>
                  <a:pt x="7123838" y="15247000"/>
                  <a:pt x="7118335" y="15257530"/>
                  <a:pt x="7122594" y="15266578"/>
                </a:cubicBezTo>
                <a:close/>
                <a:moveTo>
                  <a:pt x="7431847" y="14574697"/>
                </a:moveTo>
                <a:lnTo>
                  <a:pt x="7439743" y="14573213"/>
                </a:lnTo>
                <a:cubicBezTo>
                  <a:pt x="7449315" y="14571394"/>
                  <a:pt x="7454101" y="14558948"/>
                  <a:pt x="7451373" y="14550523"/>
                </a:cubicBezTo>
                <a:cubicBezTo>
                  <a:pt x="7448070" y="14540280"/>
                  <a:pt x="7438308" y="14537072"/>
                  <a:pt x="7428688" y="14538891"/>
                </a:cubicBezTo>
                <a:lnTo>
                  <a:pt x="7420792" y="14540375"/>
                </a:lnTo>
                <a:cubicBezTo>
                  <a:pt x="7411220" y="14542194"/>
                  <a:pt x="7406435" y="14554640"/>
                  <a:pt x="7409162" y="14563064"/>
                </a:cubicBezTo>
                <a:cubicBezTo>
                  <a:pt x="7412465" y="14573309"/>
                  <a:pt x="7422228" y="14576467"/>
                  <a:pt x="7431847" y="14574697"/>
                </a:cubicBezTo>
                <a:close/>
                <a:moveTo>
                  <a:pt x="7467596" y="14519218"/>
                </a:moveTo>
                <a:lnTo>
                  <a:pt x="7491238" y="14514766"/>
                </a:lnTo>
                <a:cubicBezTo>
                  <a:pt x="7500474" y="14513043"/>
                  <a:pt x="7508179" y="14503805"/>
                  <a:pt x="7506169" y="14494088"/>
                </a:cubicBezTo>
                <a:cubicBezTo>
                  <a:pt x="7504207" y="14484705"/>
                  <a:pt x="7495401" y="14477286"/>
                  <a:pt x="7485495" y="14479153"/>
                </a:cubicBezTo>
                <a:lnTo>
                  <a:pt x="7461853" y="14483604"/>
                </a:lnTo>
                <a:cubicBezTo>
                  <a:pt x="7452569" y="14485327"/>
                  <a:pt x="7444912" y="14494566"/>
                  <a:pt x="7446922" y="14504283"/>
                </a:cubicBezTo>
                <a:cubicBezTo>
                  <a:pt x="7448884" y="14513666"/>
                  <a:pt x="7457642" y="14521037"/>
                  <a:pt x="7467596" y="14519218"/>
                </a:cubicBezTo>
                <a:close/>
                <a:moveTo>
                  <a:pt x="7536223" y="14437556"/>
                </a:moveTo>
                <a:cubicBezTo>
                  <a:pt x="7531964" y="14414770"/>
                  <a:pt x="7497220" y="14424439"/>
                  <a:pt x="7501479" y="14447129"/>
                </a:cubicBezTo>
                <a:cubicBezTo>
                  <a:pt x="7505738" y="14469914"/>
                  <a:pt x="7540483" y="14460245"/>
                  <a:pt x="7536223" y="14437556"/>
                </a:cubicBezTo>
                <a:close/>
                <a:moveTo>
                  <a:pt x="7243290" y="15041120"/>
                </a:moveTo>
                <a:cubicBezTo>
                  <a:pt x="7238264" y="15031068"/>
                  <a:pt x="7228789" y="15024893"/>
                  <a:pt x="7218165" y="15022164"/>
                </a:cubicBezTo>
                <a:cubicBezTo>
                  <a:pt x="7209024" y="15019820"/>
                  <a:pt x="7198304" y="15026377"/>
                  <a:pt x="7196581" y="15035759"/>
                </a:cubicBezTo>
                <a:cubicBezTo>
                  <a:pt x="7194811" y="15045621"/>
                  <a:pt x="7200409" y="15054810"/>
                  <a:pt x="7210173" y="15057348"/>
                </a:cubicBezTo>
                <a:cubicBezTo>
                  <a:pt x="7210699" y="15057491"/>
                  <a:pt x="7210747" y="15057491"/>
                  <a:pt x="7211034" y="15057539"/>
                </a:cubicBezTo>
                <a:cubicBezTo>
                  <a:pt x="7211178" y="15057634"/>
                  <a:pt x="7211225" y="15057634"/>
                  <a:pt x="7211369" y="15057731"/>
                </a:cubicBezTo>
                <a:lnTo>
                  <a:pt x="7211369" y="15057731"/>
                </a:lnTo>
                <a:cubicBezTo>
                  <a:pt x="7211991" y="15058687"/>
                  <a:pt x="7212518" y="15059692"/>
                  <a:pt x="7212996" y="15060698"/>
                </a:cubicBezTo>
                <a:cubicBezTo>
                  <a:pt x="7217351" y="15069410"/>
                  <a:pt x="7230416" y="15070894"/>
                  <a:pt x="7237930" y="15066012"/>
                </a:cubicBezTo>
                <a:cubicBezTo>
                  <a:pt x="7246879" y="15060268"/>
                  <a:pt x="7247644" y="15049880"/>
                  <a:pt x="7243290" y="15041120"/>
                </a:cubicBezTo>
                <a:close/>
                <a:moveTo>
                  <a:pt x="7934012" y="15326221"/>
                </a:moveTo>
                <a:cubicBezTo>
                  <a:pt x="7943679" y="15347187"/>
                  <a:pt x="7977275" y="15334024"/>
                  <a:pt x="7967512" y="15312913"/>
                </a:cubicBezTo>
                <a:cubicBezTo>
                  <a:pt x="7957797" y="15291900"/>
                  <a:pt x="7924249" y="15305063"/>
                  <a:pt x="7934012" y="15326221"/>
                </a:cubicBezTo>
                <a:close/>
                <a:moveTo>
                  <a:pt x="7810014" y="15127760"/>
                </a:moveTo>
                <a:cubicBezTo>
                  <a:pt x="7814704" y="15120916"/>
                  <a:pt x="7814513" y="15112396"/>
                  <a:pt x="7809105" y="15105550"/>
                </a:cubicBezTo>
                <a:cubicBezTo>
                  <a:pt x="7802117" y="15096598"/>
                  <a:pt x="7792594" y="15086883"/>
                  <a:pt x="7780821" y="15085350"/>
                </a:cubicBezTo>
                <a:cubicBezTo>
                  <a:pt x="7779386" y="15084776"/>
                  <a:pt x="7777950" y="15084345"/>
                  <a:pt x="7776419" y="15084057"/>
                </a:cubicBezTo>
                <a:cubicBezTo>
                  <a:pt x="7769001" y="15082621"/>
                  <a:pt x="7761535" y="15085493"/>
                  <a:pt x="7757371" y="15092052"/>
                </a:cubicBezTo>
                <a:cubicBezTo>
                  <a:pt x="7753208" y="15098562"/>
                  <a:pt x="7754644" y="15104688"/>
                  <a:pt x="7756940" y="15111390"/>
                </a:cubicBezTo>
                <a:cubicBezTo>
                  <a:pt x="7755170" y="15106078"/>
                  <a:pt x="7756988" y="15112013"/>
                  <a:pt x="7757275" y="15113066"/>
                </a:cubicBezTo>
                <a:cubicBezTo>
                  <a:pt x="7757611" y="15114502"/>
                  <a:pt x="7757802" y="15115938"/>
                  <a:pt x="7758089" y="15117326"/>
                </a:cubicBezTo>
                <a:cubicBezTo>
                  <a:pt x="7758089" y="15117565"/>
                  <a:pt x="7758137" y="15117708"/>
                  <a:pt x="7758137" y="15117900"/>
                </a:cubicBezTo>
                <a:cubicBezTo>
                  <a:pt x="7758137" y="15118379"/>
                  <a:pt x="7758137" y="15118858"/>
                  <a:pt x="7758137" y="15119288"/>
                </a:cubicBezTo>
                <a:cubicBezTo>
                  <a:pt x="7753686" y="15127186"/>
                  <a:pt x="7756653" y="15137957"/>
                  <a:pt x="7764119" y="15142792"/>
                </a:cubicBezTo>
                <a:cubicBezTo>
                  <a:pt x="7772638" y="15148296"/>
                  <a:pt x="7783358" y="15145376"/>
                  <a:pt x="7789053" y="15137383"/>
                </a:cubicBezTo>
                <a:cubicBezTo>
                  <a:pt x="7789627" y="15136569"/>
                  <a:pt x="7789962" y="15135611"/>
                  <a:pt x="7790441" y="15134750"/>
                </a:cubicBezTo>
                <a:cubicBezTo>
                  <a:pt x="7795896" y="15136281"/>
                  <a:pt x="7802070" y="15135373"/>
                  <a:pt x="7806425" y="15131973"/>
                </a:cubicBezTo>
                <a:cubicBezTo>
                  <a:pt x="7804415" y="15135611"/>
                  <a:pt x="7804080" y="15140255"/>
                  <a:pt x="7806521" y="15145519"/>
                </a:cubicBezTo>
                <a:cubicBezTo>
                  <a:pt x="7816140" y="15166342"/>
                  <a:pt x="7850549" y="15155428"/>
                  <a:pt x="7840787" y="15134366"/>
                </a:cubicBezTo>
                <a:cubicBezTo>
                  <a:pt x="7834661" y="15121060"/>
                  <a:pt x="7818437" y="15120772"/>
                  <a:pt x="7810014" y="15127760"/>
                </a:cubicBezTo>
                <a:close/>
                <a:moveTo>
                  <a:pt x="8065858" y="15277731"/>
                </a:moveTo>
                <a:cubicBezTo>
                  <a:pt x="8061791" y="15268874"/>
                  <a:pt x="8053368" y="15262748"/>
                  <a:pt x="8043270" y="15265908"/>
                </a:cubicBezTo>
                <a:cubicBezTo>
                  <a:pt x="8034895" y="15268540"/>
                  <a:pt x="8027381" y="15279645"/>
                  <a:pt x="8031497" y="15288549"/>
                </a:cubicBezTo>
                <a:lnTo>
                  <a:pt x="8034847" y="15295825"/>
                </a:lnTo>
                <a:cubicBezTo>
                  <a:pt x="8038915" y="15304680"/>
                  <a:pt x="8047338" y="15310807"/>
                  <a:pt x="8057484" y="15307600"/>
                </a:cubicBezTo>
                <a:cubicBezTo>
                  <a:pt x="8065858" y="15304968"/>
                  <a:pt x="8073372" y="15293862"/>
                  <a:pt x="8069256" y="15285006"/>
                </a:cubicBezTo>
                <a:lnTo>
                  <a:pt x="8065858" y="15277731"/>
                </a:lnTo>
                <a:close/>
                <a:moveTo>
                  <a:pt x="8027047" y="15065821"/>
                </a:moveTo>
                <a:cubicBezTo>
                  <a:pt x="8029822" y="15064528"/>
                  <a:pt x="8032023" y="15062373"/>
                  <a:pt x="8033890" y="15060028"/>
                </a:cubicBezTo>
                <a:cubicBezTo>
                  <a:pt x="8043557" y="15063283"/>
                  <a:pt x="8055569" y="15059884"/>
                  <a:pt x="8057962" y="15046960"/>
                </a:cubicBezTo>
                <a:cubicBezTo>
                  <a:pt x="8061360" y="15028675"/>
                  <a:pt x="8040160" y="15020537"/>
                  <a:pt x="8028530" y="15028866"/>
                </a:cubicBezTo>
                <a:cubicBezTo>
                  <a:pt x="8023457" y="15024319"/>
                  <a:pt x="8016135" y="15022309"/>
                  <a:pt x="8009627" y="15025372"/>
                </a:cubicBezTo>
                <a:cubicBezTo>
                  <a:pt x="8001060" y="15029441"/>
                  <a:pt x="7995796" y="15039828"/>
                  <a:pt x="8000055" y="15049018"/>
                </a:cubicBezTo>
                <a:lnTo>
                  <a:pt x="8003405" y="15056295"/>
                </a:lnTo>
                <a:cubicBezTo>
                  <a:pt x="8007377" y="15064767"/>
                  <a:pt x="8018049" y="15070128"/>
                  <a:pt x="8027047" y="15065821"/>
                </a:cubicBezTo>
                <a:close/>
                <a:moveTo>
                  <a:pt x="7867682" y="15024702"/>
                </a:moveTo>
                <a:lnTo>
                  <a:pt x="7874956" y="15021351"/>
                </a:lnTo>
                <a:cubicBezTo>
                  <a:pt x="7875435" y="15021111"/>
                  <a:pt x="7875770" y="15020680"/>
                  <a:pt x="7876201" y="15020394"/>
                </a:cubicBezTo>
                <a:cubicBezTo>
                  <a:pt x="7877780" y="15027191"/>
                  <a:pt x="7882709" y="15033223"/>
                  <a:pt x="7889984" y="15034467"/>
                </a:cubicBezTo>
                <a:cubicBezTo>
                  <a:pt x="7899603" y="15036141"/>
                  <a:pt x="7910179" y="15030542"/>
                  <a:pt x="7912093" y="15020346"/>
                </a:cubicBezTo>
                <a:lnTo>
                  <a:pt x="7913577" y="15012256"/>
                </a:lnTo>
                <a:cubicBezTo>
                  <a:pt x="7915348" y="15002730"/>
                  <a:pt x="7909557" y="14991912"/>
                  <a:pt x="7899459" y="14990140"/>
                </a:cubicBezTo>
                <a:cubicBezTo>
                  <a:pt x="7893190" y="14989089"/>
                  <a:pt x="7886729" y="14991290"/>
                  <a:pt x="7882278" y="14995694"/>
                </a:cubicBezTo>
                <a:cubicBezTo>
                  <a:pt x="7877493" y="14988130"/>
                  <a:pt x="7867730" y="14984924"/>
                  <a:pt x="7859547" y="14988753"/>
                </a:cubicBezTo>
                <a:lnTo>
                  <a:pt x="7852272" y="14992104"/>
                </a:lnTo>
                <a:cubicBezTo>
                  <a:pt x="7843418" y="14996172"/>
                  <a:pt x="7839542" y="15007374"/>
                  <a:pt x="7843658" y="15016133"/>
                </a:cubicBezTo>
                <a:cubicBezTo>
                  <a:pt x="7847917" y="15024990"/>
                  <a:pt x="7858829" y="15028818"/>
                  <a:pt x="7867682" y="15024702"/>
                </a:cubicBezTo>
                <a:close/>
                <a:moveTo>
                  <a:pt x="8186746" y="15280986"/>
                </a:moveTo>
                <a:lnTo>
                  <a:pt x="8175787" y="15283858"/>
                </a:lnTo>
                <a:cubicBezTo>
                  <a:pt x="8175452" y="15283953"/>
                  <a:pt x="8175165" y="15284144"/>
                  <a:pt x="8174877" y="15284289"/>
                </a:cubicBezTo>
                <a:cubicBezTo>
                  <a:pt x="8172197" y="15279310"/>
                  <a:pt x="8167507" y="15275289"/>
                  <a:pt x="8161764" y="15274380"/>
                </a:cubicBezTo>
                <a:cubicBezTo>
                  <a:pt x="8160903" y="15274237"/>
                  <a:pt x="8160137" y="15274475"/>
                  <a:pt x="8159323" y="15274475"/>
                </a:cubicBezTo>
                <a:lnTo>
                  <a:pt x="8159276" y="15274475"/>
                </a:lnTo>
                <a:cubicBezTo>
                  <a:pt x="8171432" y="15275528"/>
                  <a:pt x="8184114" y="15266242"/>
                  <a:pt x="8177749" y="15252456"/>
                </a:cubicBezTo>
                <a:cubicBezTo>
                  <a:pt x="8172197" y="15240489"/>
                  <a:pt x="8158463" y="15238957"/>
                  <a:pt x="8149657" y="15243841"/>
                </a:cubicBezTo>
                <a:cubicBezTo>
                  <a:pt x="8151810" y="15240155"/>
                  <a:pt x="8152288" y="15235463"/>
                  <a:pt x="8149752" y="15230007"/>
                </a:cubicBezTo>
                <a:cubicBezTo>
                  <a:pt x="8142430" y="15214115"/>
                  <a:pt x="8120799" y="15216699"/>
                  <a:pt x="8115151" y="15228092"/>
                </a:cubicBezTo>
                <a:cubicBezTo>
                  <a:pt x="8112806" y="15225220"/>
                  <a:pt x="8109887" y="15222874"/>
                  <a:pt x="8106106" y="15222156"/>
                </a:cubicBezTo>
                <a:lnTo>
                  <a:pt x="8089883" y="15219188"/>
                </a:lnTo>
                <a:cubicBezTo>
                  <a:pt x="8080024" y="15217369"/>
                  <a:pt x="8069927" y="15222348"/>
                  <a:pt x="8067342" y="15232544"/>
                </a:cubicBezTo>
                <a:cubicBezTo>
                  <a:pt x="8064949" y="15241734"/>
                  <a:pt x="8070788" y="15253270"/>
                  <a:pt x="8080695" y="15255089"/>
                </a:cubicBezTo>
                <a:lnTo>
                  <a:pt x="8096918" y="15258105"/>
                </a:lnTo>
                <a:cubicBezTo>
                  <a:pt x="8106393" y="15259876"/>
                  <a:pt x="8116013" y="15255137"/>
                  <a:pt x="8119028" y="15245659"/>
                </a:cubicBezTo>
                <a:cubicBezTo>
                  <a:pt x="8125584" y="15252887"/>
                  <a:pt x="8136113" y="15253653"/>
                  <a:pt x="8143483" y="15249633"/>
                </a:cubicBezTo>
                <a:cubicBezTo>
                  <a:pt x="8141330" y="15253318"/>
                  <a:pt x="8140899" y="15258009"/>
                  <a:pt x="8143387" y="15263370"/>
                </a:cubicBezTo>
                <a:cubicBezTo>
                  <a:pt x="8145301" y="15267487"/>
                  <a:pt x="8148173" y="15270359"/>
                  <a:pt x="8151475" y="15272177"/>
                </a:cubicBezTo>
                <a:cubicBezTo>
                  <a:pt x="8143483" y="15271126"/>
                  <a:pt x="8135347" y="15275146"/>
                  <a:pt x="8132141" y="15283044"/>
                </a:cubicBezTo>
                <a:cubicBezTo>
                  <a:pt x="8128982" y="15290846"/>
                  <a:pt x="8132188" y="15300229"/>
                  <a:pt x="8139272" y="15304775"/>
                </a:cubicBezTo>
                <a:cubicBezTo>
                  <a:pt x="8140946" y="15311908"/>
                  <a:pt x="8146928" y="15317940"/>
                  <a:pt x="8154346" y="15319136"/>
                </a:cubicBezTo>
                <a:cubicBezTo>
                  <a:pt x="8160185" y="15320093"/>
                  <a:pt x="8165593" y="15317892"/>
                  <a:pt x="8169613" y="15314158"/>
                </a:cubicBezTo>
                <a:cubicBezTo>
                  <a:pt x="8173968" y="15317892"/>
                  <a:pt x="8179328" y="15320238"/>
                  <a:pt x="8185167" y="15318706"/>
                </a:cubicBezTo>
                <a:lnTo>
                  <a:pt x="8196126" y="15315834"/>
                </a:lnTo>
                <a:cubicBezTo>
                  <a:pt x="8205554" y="15313344"/>
                  <a:pt x="8211392" y="15303101"/>
                  <a:pt x="8208856" y="15293767"/>
                </a:cubicBezTo>
                <a:cubicBezTo>
                  <a:pt x="8206272" y="15284241"/>
                  <a:pt x="8196174" y="15278497"/>
                  <a:pt x="8186746" y="15280986"/>
                </a:cubicBezTo>
                <a:close/>
                <a:moveTo>
                  <a:pt x="7969139" y="15011490"/>
                </a:moveTo>
                <a:lnTo>
                  <a:pt x="7961052" y="15009958"/>
                </a:lnTo>
                <a:cubicBezTo>
                  <a:pt x="7951480" y="15008187"/>
                  <a:pt x="7941143" y="15016612"/>
                  <a:pt x="7940425" y="15026138"/>
                </a:cubicBezTo>
                <a:cubicBezTo>
                  <a:pt x="7939611" y="15036717"/>
                  <a:pt x="7946407" y="15044902"/>
                  <a:pt x="7956601" y="15046769"/>
                </a:cubicBezTo>
                <a:lnTo>
                  <a:pt x="7961482" y="15047679"/>
                </a:lnTo>
                <a:lnTo>
                  <a:pt x="7956601" y="15049928"/>
                </a:lnTo>
                <a:cubicBezTo>
                  <a:pt x="7948034" y="15053900"/>
                  <a:pt x="7945306" y="15067065"/>
                  <a:pt x="7950284" y="15074628"/>
                </a:cubicBezTo>
                <a:cubicBezTo>
                  <a:pt x="7954447" y="15080994"/>
                  <a:pt x="7960717" y="15082526"/>
                  <a:pt x="7967225" y="15081951"/>
                </a:cubicBezTo>
                <a:cubicBezTo>
                  <a:pt x="7969810" y="15081759"/>
                  <a:pt x="7972346" y="15082144"/>
                  <a:pt x="7974977" y="15080946"/>
                </a:cubicBezTo>
                <a:lnTo>
                  <a:pt x="7982252" y="15077596"/>
                </a:lnTo>
                <a:cubicBezTo>
                  <a:pt x="7990819" y="15073623"/>
                  <a:pt x="7993546" y="15060506"/>
                  <a:pt x="7988569" y="15052895"/>
                </a:cubicBezTo>
                <a:cubicBezTo>
                  <a:pt x="7985650" y="15048492"/>
                  <a:pt x="7981821" y="15045859"/>
                  <a:pt x="7977514" y="15044854"/>
                </a:cubicBezTo>
                <a:cubicBezTo>
                  <a:pt x="7981774" y="15041790"/>
                  <a:pt x="7984932" y="15037148"/>
                  <a:pt x="7985315" y="15032073"/>
                </a:cubicBezTo>
                <a:cubicBezTo>
                  <a:pt x="7985650" y="15027477"/>
                  <a:pt x="7984358" y="15023457"/>
                  <a:pt x="7982156" y="15020106"/>
                </a:cubicBezTo>
                <a:cubicBezTo>
                  <a:pt x="7979333" y="15015750"/>
                  <a:pt x="7974882" y="15012543"/>
                  <a:pt x="7969139" y="15011490"/>
                </a:cubicBezTo>
                <a:close/>
                <a:moveTo>
                  <a:pt x="7702766" y="15141068"/>
                </a:moveTo>
                <a:lnTo>
                  <a:pt x="7699416" y="15133792"/>
                </a:lnTo>
                <a:cubicBezTo>
                  <a:pt x="7695349" y="15124937"/>
                  <a:pt x="7682667" y="15122639"/>
                  <a:pt x="7674818" y="15127138"/>
                </a:cubicBezTo>
                <a:cubicBezTo>
                  <a:pt x="7665725" y="15132356"/>
                  <a:pt x="7664098" y="15142935"/>
                  <a:pt x="7668214" y="15151791"/>
                </a:cubicBezTo>
                <a:lnTo>
                  <a:pt x="7671563" y="15159067"/>
                </a:lnTo>
                <a:cubicBezTo>
                  <a:pt x="7675631" y="15167922"/>
                  <a:pt x="7688314" y="15170220"/>
                  <a:pt x="7696162" y="15165673"/>
                </a:cubicBezTo>
                <a:cubicBezTo>
                  <a:pt x="7705255" y="15160455"/>
                  <a:pt x="7706882" y="15149924"/>
                  <a:pt x="7702766" y="15141068"/>
                </a:cubicBezTo>
                <a:close/>
                <a:moveTo>
                  <a:pt x="8101560" y="14943517"/>
                </a:moveTo>
                <a:cubicBezTo>
                  <a:pt x="8111275" y="14964532"/>
                  <a:pt x="8141664" y="14945050"/>
                  <a:pt x="8132045" y="14924276"/>
                </a:cubicBezTo>
                <a:cubicBezTo>
                  <a:pt x="8122330" y="14903262"/>
                  <a:pt x="8091989" y="14922743"/>
                  <a:pt x="8101560" y="14943517"/>
                </a:cubicBezTo>
                <a:close/>
                <a:moveTo>
                  <a:pt x="7687548" y="14868940"/>
                </a:moveTo>
                <a:lnTo>
                  <a:pt x="7690898" y="14876216"/>
                </a:lnTo>
                <a:cubicBezTo>
                  <a:pt x="7694965" y="14885072"/>
                  <a:pt x="7707409" y="14887656"/>
                  <a:pt x="7715449" y="14883205"/>
                </a:cubicBezTo>
                <a:cubicBezTo>
                  <a:pt x="7724493" y="14878178"/>
                  <a:pt x="7726504" y="14867504"/>
                  <a:pt x="7722387" y="14858649"/>
                </a:cubicBezTo>
                <a:lnTo>
                  <a:pt x="7719038" y="14851372"/>
                </a:lnTo>
                <a:cubicBezTo>
                  <a:pt x="7714970" y="14842517"/>
                  <a:pt x="7702527" y="14839980"/>
                  <a:pt x="7694487" y="14844432"/>
                </a:cubicBezTo>
                <a:cubicBezTo>
                  <a:pt x="7685442" y="14849457"/>
                  <a:pt x="7683480" y="14860085"/>
                  <a:pt x="7687548" y="14868940"/>
                </a:cubicBezTo>
                <a:close/>
                <a:moveTo>
                  <a:pt x="7447592" y="15304872"/>
                </a:moveTo>
                <a:cubicBezTo>
                  <a:pt x="7457307" y="15325934"/>
                  <a:pt x="7490041" y="15310855"/>
                  <a:pt x="7480326" y="15289745"/>
                </a:cubicBezTo>
                <a:cubicBezTo>
                  <a:pt x="7470563" y="15268636"/>
                  <a:pt x="7437877" y="15283810"/>
                  <a:pt x="7447592" y="15304872"/>
                </a:cubicBezTo>
                <a:close/>
                <a:moveTo>
                  <a:pt x="7837915" y="14936960"/>
                </a:moveTo>
                <a:cubicBezTo>
                  <a:pt x="7828200" y="14915898"/>
                  <a:pt x="7797475" y="14934806"/>
                  <a:pt x="7807095" y="14955676"/>
                </a:cubicBezTo>
                <a:cubicBezTo>
                  <a:pt x="7816810" y="14976691"/>
                  <a:pt x="7847534" y="14957782"/>
                  <a:pt x="7837915" y="14936960"/>
                </a:cubicBezTo>
                <a:close/>
                <a:moveTo>
                  <a:pt x="7552351" y="15041216"/>
                </a:moveTo>
                <a:cubicBezTo>
                  <a:pt x="7547518" y="15032218"/>
                  <a:pt x="7536798" y="15029775"/>
                  <a:pt x="7527944" y="15033845"/>
                </a:cubicBezTo>
                <a:lnTo>
                  <a:pt x="7513396" y="15040546"/>
                </a:lnTo>
                <a:cubicBezTo>
                  <a:pt x="7510045" y="15042078"/>
                  <a:pt x="7507892" y="15044950"/>
                  <a:pt x="7506312" y="15048108"/>
                </a:cubicBezTo>
                <a:cubicBezTo>
                  <a:pt x="7499852" y="15048348"/>
                  <a:pt x="7493822" y="15051364"/>
                  <a:pt x="7490711" y="15057874"/>
                </a:cubicBezTo>
                <a:cubicBezTo>
                  <a:pt x="7486835" y="15066059"/>
                  <a:pt x="7490089" y="15078505"/>
                  <a:pt x="7499278" y="15081904"/>
                </a:cubicBezTo>
                <a:lnTo>
                  <a:pt x="7509902" y="15085829"/>
                </a:lnTo>
                <a:cubicBezTo>
                  <a:pt x="7510285" y="15085972"/>
                  <a:pt x="7510716" y="15085924"/>
                  <a:pt x="7511098" y="15086069"/>
                </a:cubicBezTo>
                <a:cubicBezTo>
                  <a:pt x="7510094" y="15091908"/>
                  <a:pt x="7511577" y="15098322"/>
                  <a:pt x="7515645" y="15102390"/>
                </a:cubicBezTo>
                <a:cubicBezTo>
                  <a:pt x="7521627" y="15108422"/>
                  <a:pt x="7529906" y="15108662"/>
                  <a:pt x="7536845" y="15105071"/>
                </a:cubicBezTo>
                <a:cubicBezTo>
                  <a:pt x="7542302" y="15108613"/>
                  <a:pt x="7549049" y="15109475"/>
                  <a:pt x="7555366" y="15105838"/>
                </a:cubicBezTo>
                <a:cubicBezTo>
                  <a:pt x="7563215" y="15101337"/>
                  <a:pt x="7567618" y="15089179"/>
                  <a:pt x="7561971" y="15081234"/>
                </a:cubicBezTo>
                <a:cubicBezTo>
                  <a:pt x="7556849" y="15074005"/>
                  <a:pt x="7549958" y="15068453"/>
                  <a:pt x="7540913" y="15067496"/>
                </a:cubicBezTo>
                <a:lnTo>
                  <a:pt x="7544982" y="15065629"/>
                </a:lnTo>
                <a:cubicBezTo>
                  <a:pt x="7553787" y="15061513"/>
                  <a:pt x="7556706" y="15049449"/>
                  <a:pt x="7552351" y="15041216"/>
                </a:cubicBezTo>
                <a:close/>
                <a:moveTo>
                  <a:pt x="7775701" y="14974248"/>
                </a:moveTo>
                <a:cubicBezTo>
                  <a:pt x="7765986" y="14953235"/>
                  <a:pt x="7735549" y="14972621"/>
                  <a:pt x="7745168" y="14993397"/>
                </a:cubicBezTo>
                <a:cubicBezTo>
                  <a:pt x="7754835" y="15014459"/>
                  <a:pt x="7785272" y="14995024"/>
                  <a:pt x="7775701" y="14974248"/>
                </a:cubicBezTo>
                <a:close/>
                <a:moveTo>
                  <a:pt x="8279110" y="15083100"/>
                </a:moveTo>
                <a:lnTo>
                  <a:pt x="8268486" y="15079175"/>
                </a:lnTo>
                <a:cubicBezTo>
                  <a:pt x="8266955" y="15078601"/>
                  <a:pt x="8265423" y="15078601"/>
                  <a:pt x="8263844" y="15078505"/>
                </a:cubicBezTo>
                <a:lnTo>
                  <a:pt x="8258866" y="15071228"/>
                </a:lnTo>
                <a:cubicBezTo>
                  <a:pt x="8253220" y="15062995"/>
                  <a:pt x="8243265" y="15058544"/>
                  <a:pt x="8233789" y="15063618"/>
                </a:cubicBezTo>
                <a:cubicBezTo>
                  <a:pt x="8230727" y="15065245"/>
                  <a:pt x="8228334" y="15068262"/>
                  <a:pt x="8226563" y="15071564"/>
                </a:cubicBezTo>
                <a:cubicBezTo>
                  <a:pt x="8223069" y="15068262"/>
                  <a:pt x="8218380" y="15066203"/>
                  <a:pt x="8213211" y="15066443"/>
                </a:cubicBezTo>
                <a:cubicBezTo>
                  <a:pt x="8213115" y="15066443"/>
                  <a:pt x="8213020" y="15066490"/>
                  <a:pt x="8212923" y="15066490"/>
                </a:cubicBezTo>
                <a:cubicBezTo>
                  <a:pt x="8213211" y="15063475"/>
                  <a:pt x="8212971" y="15060459"/>
                  <a:pt x="8211536" y="15057731"/>
                </a:cubicBezTo>
                <a:cubicBezTo>
                  <a:pt x="8206894" y="15048827"/>
                  <a:pt x="8196892" y="15044998"/>
                  <a:pt x="8187607" y="15048970"/>
                </a:cubicBezTo>
                <a:cubicBezTo>
                  <a:pt x="8187320" y="15049067"/>
                  <a:pt x="8187176" y="15049162"/>
                  <a:pt x="8186985" y="15049258"/>
                </a:cubicBezTo>
                <a:cubicBezTo>
                  <a:pt x="8186889" y="15049258"/>
                  <a:pt x="8186841" y="15049258"/>
                  <a:pt x="8186746" y="15049258"/>
                </a:cubicBezTo>
                <a:cubicBezTo>
                  <a:pt x="8186650" y="15049210"/>
                  <a:pt x="8186650" y="15049258"/>
                  <a:pt x="8186554" y="15049210"/>
                </a:cubicBezTo>
                <a:cubicBezTo>
                  <a:pt x="8185454" y="15048827"/>
                  <a:pt x="8184353" y="15048348"/>
                  <a:pt x="8183300" y="15047774"/>
                </a:cubicBezTo>
                <a:cubicBezTo>
                  <a:pt x="8174542" y="15043514"/>
                  <a:pt x="8163296" y="15050406"/>
                  <a:pt x="8160328" y="15058832"/>
                </a:cubicBezTo>
                <a:cubicBezTo>
                  <a:pt x="8156787" y="15068884"/>
                  <a:pt x="8162578" y="15077548"/>
                  <a:pt x="8171336" y="15081808"/>
                </a:cubicBezTo>
                <a:cubicBezTo>
                  <a:pt x="8179185" y="15085638"/>
                  <a:pt x="8187703" y="15085302"/>
                  <a:pt x="8195887" y="15083244"/>
                </a:cubicBezTo>
                <a:cubicBezTo>
                  <a:pt x="8195791" y="15084106"/>
                  <a:pt x="8195408" y="15084919"/>
                  <a:pt x="8195503" y="15085781"/>
                </a:cubicBezTo>
                <a:cubicBezTo>
                  <a:pt x="8196509" y="15100811"/>
                  <a:pt x="8204070" y="15114788"/>
                  <a:pt x="8218618" y="15120580"/>
                </a:cubicBezTo>
                <a:cubicBezTo>
                  <a:pt x="8227616" y="15124123"/>
                  <a:pt x="8239054" y="15122544"/>
                  <a:pt x="8243648" y="15112778"/>
                </a:cubicBezTo>
                <a:cubicBezTo>
                  <a:pt x="8244414" y="15111103"/>
                  <a:pt x="8244796" y="15109188"/>
                  <a:pt x="8245084" y="15107226"/>
                </a:cubicBezTo>
                <a:cubicBezTo>
                  <a:pt x="8246376" y="15107560"/>
                  <a:pt x="8247668" y="15107514"/>
                  <a:pt x="8249008" y="15107608"/>
                </a:cubicBezTo>
                <a:cubicBezTo>
                  <a:pt x="8250970" y="15109906"/>
                  <a:pt x="8253267" y="15111916"/>
                  <a:pt x="8256235" y="15113018"/>
                </a:cubicBezTo>
                <a:lnTo>
                  <a:pt x="8266859" y="15116943"/>
                </a:lnTo>
                <a:cubicBezTo>
                  <a:pt x="8275999" y="15120294"/>
                  <a:pt x="8286624" y="15115267"/>
                  <a:pt x="8289973" y="15106124"/>
                </a:cubicBezTo>
                <a:cubicBezTo>
                  <a:pt x="8293276" y="15096983"/>
                  <a:pt x="8288299" y="15086498"/>
                  <a:pt x="8279110" y="15083100"/>
                </a:cubicBezTo>
                <a:close/>
                <a:moveTo>
                  <a:pt x="8113333" y="14778135"/>
                </a:moveTo>
                <a:cubicBezTo>
                  <a:pt x="8116826" y="14783830"/>
                  <a:pt x="8122761" y="14787133"/>
                  <a:pt x="8128934" y="14787230"/>
                </a:cubicBezTo>
                <a:cubicBezTo>
                  <a:pt x="8132954" y="14790628"/>
                  <a:pt x="8138171" y="14792256"/>
                  <a:pt x="8144153" y="14790772"/>
                </a:cubicBezTo>
                <a:cubicBezTo>
                  <a:pt x="8152672" y="14788618"/>
                  <a:pt x="8160759" y="14777943"/>
                  <a:pt x="8157170" y="14768848"/>
                </a:cubicBezTo>
                <a:cubicBezTo>
                  <a:pt x="8154681" y="14762577"/>
                  <a:pt x="8150757" y="14757264"/>
                  <a:pt x="8145158" y="14753818"/>
                </a:cubicBezTo>
                <a:cubicBezTo>
                  <a:pt x="8145541" y="14752668"/>
                  <a:pt x="8146115" y="14751663"/>
                  <a:pt x="8146354" y="14750467"/>
                </a:cubicBezTo>
                <a:lnTo>
                  <a:pt x="8147838" y="14742377"/>
                </a:lnTo>
                <a:cubicBezTo>
                  <a:pt x="8149657" y="14732517"/>
                  <a:pt x="8140420" y="14723087"/>
                  <a:pt x="8131088" y="14722225"/>
                </a:cubicBezTo>
                <a:cubicBezTo>
                  <a:pt x="8120368" y="14721220"/>
                  <a:pt x="8112759" y="14729119"/>
                  <a:pt x="8110940" y="14738979"/>
                </a:cubicBezTo>
                <a:lnTo>
                  <a:pt x="8109457" y="14747069"/>
                </a:lnTo>
                <a:cubicBezTo>
                  <a:pt x="8108547" y="14752046"/>
                  <a:pt x="8110462" y="14756930"/>
                  <a:pt x="8113811" y="14760663"/>
                </a:cubicBezTo>
                <a:cubicBezTo>
                  <a:pt x="8110749" y="14765976"/>
                  <a:pt x="8109983" y="14772774"/>
                  <a:pt x="8113333" y="14778135"/>
                </a:cubicBezTo>
                <a:close/>
                <a:moveTo>
                  <a:pt x="7755122" y="14929923"/>
                </a:moveTo>
                <a:cubicBezTo>
                  <a:pt x="7753160" y="14940550"/>
                  <a:pt x="7759094" y="14948065"/>
                  <a:pt x="7768618" y="14951559"/>
                </a:cubicBezTo>
                <a:lnTo>
                  <a:pt x="7779242" y="14955484"/>
                </a:lnTo>
                <a:cubicBezTo>
                  <a:pt x="7788095" y="14958740"/>
                  <a:pt x="7799246" y="14950699"/>
                  <a:pt x="7800874" y="14941986"/>
                </a:cubicBezTo>
                <a:cubicBezTo>
                  <a:pt x="7802835" y="14931359"/>
                  <a:pt x="7796901" y="14923845"/>
                  <a:pt x="7787377" y="14920350"/>
                </a:cubicBezTo>
                <a:cubicBezTo>
                  <a:pt x="7783837" y="14919058"/>
                  <a:pt x="7780295" y="14917765"/>
                  <a:pt x="7776753" y="14916425"/>
                </a:cubicBezTo>
                <a:cubicBezTo>
                  <a:pt x="7767900" y="14913169"/>
                  <a:pt x="7756749" y="14921212"/>
                  <a:pt x="7755122" y="14929923"/>
                </a:cubicBezTo>
                <a:close/>
                <a:moveTo>
                  <a:pt x="8071266" y="14863865"/>
                </a:moveTo>
                <a:cubicBezTo>
                  <a:pt x="8074377" y="14864967"/>
                  <a:pt x="8077488" y="14866116"/>
                  <a:pt x="8080551" y="14867265"/>
                </a:cubicBezTo>
                <a:cubicBezTo>
                  <a:pt x="8085002" y="14882917"/>
                  <a:pt x="8113524" y="14882200"/>
                  <a:pt x="8117257" y="14861952"/>
                </a:cubicBezTo>
                <a:cubicBezTo>
                  <a:pt x="8119315" y="14850847"/>
                  <a:pt x="8111993" y="14844623"/>
                  <a:pt x="8103331" y="14843427"/>
                </a:cubicBezTo>
                <a:cubicBezTo>
                  <a:pt x="8101225" y="14838831"/>
                  <a:pt x="8097397" y="14835098"/>
                  <a:pt x="8092324" y="14833231"/>
                </a:cubicBezTo>
                <a:lnTo>
                  <a:pt x="8081699" y="14829305"/>
                </a:lnTo>
                <a:cubicBezTo>
                  <a:pt x="8072558" y="14825954"/>
                  <a:pt x="8061934" y="14832369"/>
                  <a:pt x="8059207" y="14841321"/>
                </a:cubicBezTo>
                <a:cubicBezTo>
                  <a:pt x="8056287" y="14851133"/>
                  <a:pt x="8062078" y="14860467"/>
                  <a:pt x="8071266" y="14863865"/>
                </a:cubicBezTo>
                <a:close/>
                <a:moveTo>
                  <a:pt x="7988617" y="14947682"/>
                </a:moveTo>
                <a:cubicBezTo>
                  <a:pt x="7989000" y="14948687"/>
                  <a:pt x="7989814" y="14949454"/>
                  <a:pt x="7990388" y="14950363"/>
                </a:cubicBezTo>
                <a:cubicBezTo>
                  <a:pt x="7988426" y="14948784"/>
                  <a:pt x="7986176" y="14947587"/>
                  <a:pt x="7983592" y="14947108"/>
                </a:cubicBezTo>
                <a:lnTo>
                  <a:pt x="7975504" y="14945624"/>
                </a:lnTo>
                <a:cubicBezTo>
                  <a:pt x="7969092" y="14944427"/>
                  <a:pt x="7962918" y="14946582"/>
                  <a:pt x="7958419" y="14950699"/>
                </a:cubicBezTo>
                <a:cubicBezTo>
                  <a:pt x="7953538" y="14943853"/>
                  <a:pt x="7943727" y="14940502"/>
                  <a:pt x="7936118" y="14944571"/>
                </a:cubicBezTo>
                <a:cubicBezTo>
                  <a:pt x="7928652" y="14948592"/>
                  <a:pt x="7925062" y="14956586"/>
                  <a:pt x="7926690" y="14964579"/>
                </a:cubicBezTo>
                <a:lnTo>
                  <a:pt x="7925206" y="14972478"/>
                </a:lnTo>
                <a:cubicBezTo>
                  <a:pt x="7923388" y="14982338"/>
                  <a:pt x="7932289" y="14991864"/>
                  <a:pt x="7941669" y="14992869"/>
                </a:cubicBezTo>
                <a:cubicBezTo>
                  <a:pt x="7951145" y="14993874"/>
                  <a:pt x="7958228" y="14987699"/>
                  <a:pt x="7961004" y="14979371"/>
                </a:cubicBezTo>
                <a:cubicBezTo>
                  <a:pt x="7961052" y="14979323"/>
                  <a:pt x="7961052" y="14979275"/>
                  <a:pt x="7961099" y="14979227"/>
                </a:cubicBezTo>
                <a:cubicBezTo>
                  <a:pt x="7962631" y="14980232"/>
                  <a:pt x="7964210" y="14981190"/>
                  <a:pt x="7966124" y="14981525"/>
                </a:cubicBezTo>
                <a:lnTo>
                  <a:pt x="7974212" y="14983057"/>
                </a:lnTo>
                <a:cubicBezTo>
                  <a:pt x="7980625" y="14984253"/>
                  <a:pt x="7986894" y="14982338"/>
                  <a:pt x="7991393" y="14978222"/>
                </a:cubicBezTo>
                <a:cubicBezTo>
                  <a:pt x="7993834" y="14976020"/>
                  <a:pt x="7995892" y="14973340"/>
                  <a:pt x="7996848" y="14969797"/>
                </a:cubicBezTo>
                <a:cubicBezTo>
                  <a:pt x="7997854" y="14965872"/>
                  <a:pt x="7996992" y="14961804"/>
                  <a:pt x="7995317" y="14957973"/>
                </a:cubicBezTo>
                <a:cubicBezTo>
                  <a:pt x="7994839" y="14956873"/>
                  <a:pt x="7994599" y="14955676"/>
                  <a:pt x="7993929" y="14954671"/>
                </a:cubicBezTo>
                <a:cubicBezTo>
                  <a:pt x="7994456" y="14955102"/>
                  <a:pt x="7995174" y="14955198"/>
                  <a:pt x="7995748" y="14955581"/>
                </a:cubicBezTo>
                <a:cubicBezTo>
                  <a:pt x="8000534" y="14958884"/>
                  <a:pt x="8006516" y="14960607"/>
                  <a:pt x="8011923" y="14958118"/>
                </a:cubicBezTo>
                <a:lnTo>
                  <a:pt x="8019198" y="14954767"/>
                </a:lnTo>
                <a:cubicBezTo>
                  <a:pt x="8022309" y="14953331"/>
                  <a:pt x="8024701" y="14951033"/>
                  <a:pt x="8026663" y="14948496"/>
                </a:cubicBezTo>
                <a:cubicBezTo>
                  <a:pt x="8027669" y="14949070"/>
                  <a:pt x="8028674" y="14949692"/>
                  <a:pt x="8029727" y="14950076"/>
                </a:cubicBezTo>
                <a:cubicBezTo>
                  <a:pt x="8039681" y="14956682"/>
                  <a:pt x="8055904" y="14954336"/>
                  <a:pt x="8058728" y="14939066"/>
                </a:cubicBezTo>
                <a:cubicBezTo>
                  <a:pt x="8059876" y="14932891"/>
                  <a:pt x="8058106" y="14927961"/>
                  <a:pt x="8054947" y="14924322"/>
                </a:cubicBezTo>
                <a:cubicBezTo>
                  <a:pt x="8055282" y="14915229"/>
                  <a:pt x="8046860" y="14906899"/>
                  <a:pt x="8038197" y="14906180"/>
                </a:cubicBezTo>
                <a:cubicBezTo>
                  <a:pt x="8028147" y="14905320"/>
                  <a:pt x="8021208" y="14912260"/>
                  <a:pt x="8018767" y="14921212"/>
                </a:cubicBezTo>
                <a:cubicBezTo>
                  <a:pt x="8014747" y="14919583"/>
                  <a:pt x="8010249" y="14919201"/>
                  <a:pt x="8006181" y="14921116"/>
                </a:cubicBezTo>
                <a:lnTo>
                  <a:pt x="8001921" y="14923078"/>
                </a:lnTo>
                <a:lnTo>
                  <a:pt x="7998906" y="14924467"/>
                </a:lnTo>
                <a:cubicBezTo>
                  <a:pt x="7990148" y="14928487"/>
                  <a:pt x="7984980" y="14938156"/>
                  <a:pt x="7988617" y="14947682"/>
                </a:cubicBezTo>
                <a:close/>
                <a:moveTo>
                  <a:pt x="8015034" y="14780672"/>
                </a:moveTo>
                <a:cubicBezTo>
                  <a:pt x="8011972" y="14779523"/>
                  <a:pt x="8008765" y="14779810"/>
                  <a:pt x="8005702" y="14780672"/>
                </a:cubicBezTo>
                <a:cubicBezTo>
                  <a:pt x="8005463" y="14777656"/>
                  <a:pt x="8004745" y="14774592"/>
                  <a:pt x="8002974" y="14771912"/>
                </a:cubicBezTo>
                <a:cubicBezTo>
                  <a:pt x="8001539" y="14769805"/>
                  <a:pt x="7999672" y="14768083"/>
                  <a:pt x="7997566" y="14766790"/>
                </a:cubicBezTo>
                <a:cubicBezTo>
                  <a:pt x="8000916" y="14761238"/>
                  <a:pt x="8001921" y="14754058"/>
                  <a:pt x="7998093" y="14748648"/>
                </a:cubicBezTo>
                <a:cubicBezTo>
                  <a:pt x="7992589" y="14740893"/>
                  <a:pt x="7985267" y="14734527"/>
                  <a:pt x="7975217" y="14734335"/>
                </a:cubicBezTo>
                <a:cubicBezTo>
                  <a:pt x="7966028" y="14734144"/>
                  <a:pt x="7958611" y="14738500"/>
                  <a:pt x="7951863" y="14744292"/>
                </a:cubicBezTo>
                <a:cubicBezTo>
                  <a:pt x="7944493" y="14750610"/>
                  <a:pt x="7945306" y="14763248"/>
                  <a:pt x="7951815" y="14769805"/>
                </a:cubicBezTo>
                <a:cubicBezTo>
                  <a:pt x="7956313" y="14774353"/>
                  <a:pt x="7962008" y="14774784"/>
                  <a:pt x="7967560" y="14773635"/>
                </a:cubicBezTo>
                <a:cubicBezTo>
                  <a:pt x="7959424" y="14779331"/>
                  <a:pt x="7957031" y="14790964"/>
                  <a:pt x="7962631" y="14799245"/>
                </a:cubicBezTo>
                <a:cubicBezTo>
                  <a:pt x="7967368" y="14806282"/>
                  <a:pt x="7976653" y="14808769"/>
                  <a:pt x="7984406" y="14805897"/>
                </a:cubicBezTo>
                <a:cubicBezTo>
                  <a:pt x="7983879" y="14807238"/>
                  <a:pt x="7982922" y="14808387"/>
                  <a:pt x="7982635" y="14809871"/>
                </a:cubicBezTo>
                <a:cubicBezTo>
                  <a:pt x="7980768" y="14811403"/>
                  <a:pt x="7979190" y="14813174"/>
                  <a:pt x="7978423" y="14815184"/>
                </a:cubicBezTo>
                <a:cubicBezTo>
                  <a:pt x="7977801" y="14816908"/>
                  <a:pt x="7977466" y="14818535"/>
                  <a:pt x="7976940" y="14820162"/>
                </a:cubicBezTo>
                <a:cubicBezTo>
                  <a:pt x="7966842" y="14817195"/>
                  <a:pt x="7953107" y="14821981"/>
                  <a:pt x="7950619" y="14835577"/>
                </a:cubicBezTo>
                <a:cubicBezTo>
                  <a:pt x="7947268" y="14853574"/>
                  <a:pt x="7968278" y="14858649"/>
                  <a:pt x="7980194" y="14849602"/>
                </a:cubicBezTo>
                <a:cubicBezTo>
                  <a:pt x="7981199" y="14857068"/>
                  <a:pt x="7985602" y="14863579"/>
                  <a:pt x="7993786" y="14865301"/>
                </a:cubicBezTo>
                <a:cubicBezTo>
                  <a:pt x="7998715" y="14866354"/>
                  <a:pt x="8004506" y="14864872"/>
                  <a:pt x="8008861" y="14861712"/>
                </a:cubicBezTo>
                <a:cubicBezTo>
                  <a:pt x="8009674" y="14861952"/>
                  <a:pt x="8010583" y="14861952"/>
                  <a:pt x="8011445" y="14862095"/>
                </a:cubicBezTo>
                <a:cubicBezTo>
                  <a:pt x="8012833" y="14862334"/>
                  <a:pt x="8014173" y="14862621"/>
                  <a:pt x="8015752" y="14862717"/>
                </a:cubicBezTo>
                <a:cubicBezTo>
                  <a:pt x="8016614" y="14862813"/>
                  <a:pt x="8017427" y="14862957"/>
                  <a:pt x="8018241" y="14863196"/>
                </a:cubicBezTo>
                <a:cubicBezTo>
                  <a:pt x="8021399" y="14864296"/>
                  <a:pt x="8024701" y="14865015"/>
                  <a:pt x="8027908" y="14866163"/>
                </a:cubicBezTo>
                <a:cubicBezTo>
                  <a:pt x="8039633" y="14870233"/>
                  <a:pt x="8048391" y="14859749"/>
                  <a:pt x="8049109" y="14849123"/>
                </a:cubicBezTo>
                <a:cubicBezTo>
                  <a:pt x="8049874" y="14844479"/>
                  <a:pt x="8048678" y="14839645"/>
                  <a:pt x="8044897" y="14835623"/>
                </a:cubicBezTo>
                <a:cubicBezTo>
                  <a:pt x="8044658" y="14835241"/>
                  <a:pt x="8044418" y="14834810"/>
                  <a:pt x="8044131" y="14834427"/>
                </a:cubicBezTo>
                <a:cubicBezTo>
                  <a:pt x="8059158" y="14834667"/>
                  <a:pt x="8071936" y="14815089"/>
                  <a:pt x="8057196" y="14803553"/>
                </a:cubicBezTo>
                <a:cubicBezTo>
                  <a:pt x="8047434" y="14795894"/>
                  <a:pt x="8037575" y="14785506"/>
                  <a:pt x="8024941" y="14783017"/>
                </a:cubicBezTo>
                <a:cubicBezTo>
                  <a:pt x="8023649" y="14782777"/>
                  <a:pt x="8022405" y="14782682"/>
                  <a:pt x="8021112" y="14782634"/>
                </a:cubicBezTo>
                <a:cubicBezTo>
                  <a:pt x="8020729" y="14782634"/>
                  <a:pt x="8020394" y="14782539"/>
                  <a:pt x="8020012" y="14782539"/>
                </a:cubicBezTo>
                <a:lnTo>
                  <a:pt x="8015034" y="14780672"/>
                </a:lnTo>
                <a:close/>
                <a:moveTo>
                  <a:pt x="7816762" y="14872052"/>
                </a:moveTo>
                <a:cubicBezTo>
                  <a:pt x="7807190" y="14851276"/>
                  <a:pt x="7772638" y="14861807"/>
                  <a:pt x="7782353" y="14882869"/>
                </a:cubicBezTo>
                <a:cubicBezTo>
                  <a:pt x="7791924" y="14903645"/>
                  <a:pt x="7826477" y="14893114"/>
                  <a:pt x="7816762" y="14872052"/>
                </a:cubicBezTo>
                <a:close/>
                <a:moveTo>
                  <a:pt x="7520191" y="15200951"/>
                </a:moveTo>
                <a:cubicBezTo>
                  <a:pt x="7519043" y="15198414"/>
                  <a:pt x="7517463" y="15196404"/>
                  <a:pt x="7515692" y="15194823"/>
                </a:cubicBezTo>
                <a:cubicBezTo>
                  <a:pt x="7518373" y="15194680"/>
                  <a:pt x="7520957" y="15194058"/>
                  <a:pt x="7523158" y="15192718"/>
                </a:cubicBezTo>
                <a:cubicBezTo>
                  <a:pt x="7532012" y="15187166"/>
                  <a:pt x="7534213" y="15177304"/>
                  <a:pt x="7530002" y="15168114"/>
                </a:cubicBezTo>
                <a:lnTo>
                  <a:pt x="7526652" y="15160837"/>
                </a:lnTo>
                <a:cubicBezTo>
                  <a:pt x="7522680" y="15152270"/>
                  <a:pt x="7509854" y="15149110"/>
                  <a:pt x="7502101" y="15153992"/>
                </a:cubicBezTo>
                <a:cubicBezTo>
                  <a:pt x="7493248" y="15159545"/>
                  <a:pt x="7491046" y="15169407"/>
                  <a:pt x="7495258" y="15178596"/>
                </a:cubicBezTo>
                <a:lnTo>
                  <a:pt x="7498608" y="15185873"/>
                </a:lnTo>
                <a:cubicBezTo>
                  <a:pt x="7499421" y="15187643"/>
                  <a:pt x="7500761" y="15188984"/>
                  <a:pt x="7502197" y="15190276"/>
                </a:cubicBezTo>
                <a:cubicBezTo>
                  <a:pt x="7490950" y="15190898"/>
                  <a:pt x="7480374" y="15200568"/>
                  <a:pt x="7486404" y="15213540"/>
                </a:cubicBezTo>
                <a:cubicBezTo>
                  <a:pt x="7496071" y="15234458"/>
                  <a:pt x="7529906" y="15222013"/>
                  <a:pt x="7520191" y="15200951"/>
                </a:cubicBezTo>
                <a:close/>
                <a:moveTo>
                  <a:pt x="7597146" y="15367530"/>
                </a:moveTo>
                <a:cubicBezTo>
                  <a:pt x="7593173" y="15358962"/>
                  <a:pt x="7582549" y="15353650"/>
                  <a:pt x="7573552" y="15357957"/>
                </a:cubicBezTo>
                <a:cubicBezTo>
                  <a:pt x="7571111" y="15359106"/>
                  <a:pt x="7569101" y="15360829"/>
                  <a:pt x="7567331" y="15362839"/>
                </a:cubicBezTo>
                <a:cubicBezTo>
                  <a:pt x="7566182" y="15363174"/>
                  <a:pt x="7564986" y="15363270"/>
                  <a:pt x="7563837" y="15363796"/>
                </a:cubicBezTo>
                <a:lnTo>
                  <a:pt x="7556562" y="15367147"/>
                </a:lnTo>
                <a:cubicBezTo>
                  <a:pt x="7551489" y="15369493"/>
                  <a:pt x="7548523" y="15374903"/>
                  <a:pt x="7547757" y="15380550"/>
                </a:cubicBezTo>
                <a:cubicBezTo>
                  <a:pt x="7542110" y="15376291"/>
                  <a:pt x="7534787" y="15375908"/>
                  <a:pt x="7527753" y="15379211"/>
                </a:cubicBezTo>
                <a:lnTo>
                  <a:pt x="7520478" y="15382560"/>
                </a:lnTo>
                <a:cubicBezTo>
                  <a:pt x="7511912" y="15386534"/>
                  <a:pt x="7509184" y="15399650"/>
                  <a:pt x="7514161" y="15407261"/>
                </a:cubicBezTo>
                <a:cubicBezTo>
                  <a:pt x="7519952" y="15416165"/>
                  <a:pt x="7529667" y="15417840"/>
                  <a:pt x="7538856" y="15413579"/>
                </a:cubicBezTo>
                <a:lnTo>
                  <a:pt x="7546130" y="15410228"/>
                </a:lnTo>
                <a:cubicBezTo>
                  <a:pt x="7551059" y="15407978"/>
                  <a:pt x="7553739" y="15402665"/>
                  <a:pt x="7554505" y="15397161"/>
                </a:cubicBezTo>
                <a:cubicBezTo>
                  <a:pt x="7560009" y="15401278"/>
                  <a:pt x="7567187" y="15401900"/>
                  <a:pt x="7574031" y="15398740"/>
                </a:cubicBezTo>
                <a:lnTo>
                  <a:pt x="7576184" y="15397735"/>
                </a:lnTo>
                <a:cubicBezTo>
                  <a:pt x="7580731" y="15400081"/>
                  <a:pt x="7586042" y="15400799"/>
                  <a:pt x="7590972" y="15398453"/>
                </a:cubicBezTo>
                <a:cubicBezTo>
                  <a:pt x="7599539" y="15394384"/>
                  <a:pt x="7604803" y="15383998"/>
                  <a:pt x="7600544" y="15374806"/>
                </a:cubicBezTo>
                <a:lnTo>
                  <a:pt x="7597146" y="15367530"/>
                </a:lnTo>
                <a:close/>
                <a:moveTo>
                  <a:pt x="7672999" y="14942800"/>
                </a:moveTo>
                <a:lnTo>
                  <a:pt x="7669649" y="14935524"/>
                </a:lnTo>
                <a:cubicBezTo>
                  <a:pt x="7665581" y="14926668"/>
                  <a:pt x="7652803" y="14924515"/>
                  <a:pt x="7644955" y="14929109"/>
                </a:cubicBezTo>
                <a:cubicBezTo>
                  <a:pt x="7635910" y="14934422"/>
                  <a:pt x="7634426" y="14944907"/>
                  <a:pt x="7638542" y="14953762"/>
                </a:cubicBezTo>
                <a:lnTo>
                  <a:pt x="7641892" y="14961037"/>
                </a:lnTo>
                <a:cubicBezTo>
                  <a:pt x="7645959" y="14969894"/>
                  <a:pt x="7658738" y="14972047"/>
                  <a:pt x="7666586" y="14967499"/>
                </a:cubicBezTo>
                <a:cubicBezTo>
                  <a:pt x="7675631" y="14962186"/>
                  <a:pt x="7677115" y="14951704"/>
                  <a:pt x="7672999" y="14942800"/>
                </a:cubicBezTo>
                <a:close/>
                <a:moveTo>
                  <a:pt x="7835952" y="14836199"/>
                </a:moveTo>
                <a:lnTo>
                  <a:pt x="7843227" y="14832848"/>
                </a:lnTo>
                <a:cubicBezTo>
                  <a:pt x="7852081" y="14828780"/>
                  <a:pt x="7853660" y="14815520"/>
                  <a:pt x="7848970" y="14807956"/>
                </a:cubicBezTo>
                <a:cubicBezTo>
                  <a:pt x="7843275" y="14798862"/>
                  <a:pt x="7832986" y="14798143"/>
                  <a:pt x="7824132" y="14802212"/>
                </a:cubicBezTo>
                <a:lnTo>
                  <a:pt x="7816858" y="14805563"/>
                </a:lnTo>
                <a:cubicBezTo>
                  <a:pt x="7808004" y="14809631"/>
                  <a:pt x="7806473" y="14822891"/>
                  <a:pt x="7811163" y="14830407"/>
                </a:cubicBezTo>
                <a:cubicBezTo>
                  <a:pt x="7816810" y="14839597"/>
                  <a:pt x="7827052" y="14840316"/>
                  <a:pt x="7835952" y="14836199"/>
                </a:cubicBezTo>
                <a:close/>
                <a:moveTo>
                  <a:pt x="7903575" y="14677709"/>
                </a:moveTo>
                <a:cubicBezTo>
                  <a:pt x="7893860" y="14656695"/>
                  <a:pt x="7862514" y="14674549"/>
                  <a:pt x="7872181" y="14695514"/>
                </a:cubicBezTo>
                <a:cubicBezTo>
                  <a:pt x="7881943" y="14716530"/>
                  <a:pt x="7913242" y="14698674"/>
                  <a:pt x="7903575" y="14677709"/>
                </a:cubicBezTo>
                <a:close/>
                <a:moveTo>
                  <a:pt x="7978759" y="15356713"/>
                </a:moveTo>
                <a:cubicBezTo>
                  <a:pt x="7973734" y="15346708"/>
                  <a:pt x="7964258" y="15340485"/>
                  <a:pt x="7953633" y="15337757"/>
                </a:cubicBezTo>
                <a:cubicBezTo>
                  <a:pt x="7944493" y="15335411"/>
                  <a:pt x="7933773" y="15341969"/>
                  <a:pt x="7932050" y="15351352"/>
                </a:cubicBezTo>
                <a:cubicBezTo>
                  <a:pt x="7930279" y="15361212"/>
                  <a:pt x="7935879" y="15370402"/>
                  <a:pt x="7945641" y="15372940"/>
                </a:cubicBezTo>
                <a:cubicBezTo>
                  <a:pt x="7946168" y="15373083"/>
                  <a:pt x="7946215" y="15373083"/>
                  <a:pt x="7946503" y="15373131"/>
                </a:cubicBezTo>
                <a:cubicBezTo>
                  <a:pt x="7946646" y="15373227"/>
                  <a:pt x="7946694" y="15373227"/>
                  <a:pt x="7946838" y="15373322"/>
                </a:cubicBezTo>
                <a:lnTo>
                  <a:pt x="7946838" y="15373322"/>
                </a:lnTo>
                <a:cubicBezTo>
                  <a:pt x="7947460" y="15374281"/>
                  <a:pt x="7948034" y="15375286"/>
                  <a:pt x="7948465" y="15376291"/>
                </a:cubicBezTo>
                <a:cubicBezTo>
                  <a:pt x="7949326" y="15378014"/>
                  <a:pt x="7950714" y="15379211"/>
                  <a:pt x="7952102" y="15380359"/>
                </a:cubicBezTo>
                <a:cubicBezTo>
                  <a:pt x="7947317" y="15379306"/>
                  <a:pt x="7942626" y="15380695"/>
                  <a:pt x="7938511" y="15383231"/>
                </a:cubicBezTo>
                <a:cubicBezTo>
                  <a:pt x="7938511" y="15383231"/>
                  <a:pt x="7938511" y="15383231"/>
                  <a:pt x="7938463" y="15383231"/>
                </a:cubicBezTo>
                <a:cubicBezTo>
                  <a:pt x="7939133" y="15383136"/>
                  <a:pt x="7939803" y="15383040"/>
                  <a:pt x="7940473" y="15382896"/>
                </a:cubicBezTo>
                <a:cubicBezTo>
                  <a:pt x="7953011" y="15380886"/>
                  <a:pt x="7965550" y="15378971"/>
                  <a:pt x="7978088" y="15376961"/>
                </a:cubicBezTo>
                <a:cubicBezTo>
                  <a:pt x="7978137" y="15376913"/>
                  <a:pt x="7978137" y="15376770"/>
                  <a:pt x="7978184" y="15376722"/>
                </a:cubicBezTo>
                <a:cubicBezTo>
                  <a:pt x="7982252" y="15370978"/>
                  <a:pt x="7982108" y="15363414"/>
                  <a:pt x="7978759" y="15356713"/>
                </a:cubicBezTo>
                <a:close/>
                <a:moveTo>
                  <a:pt x="8047098" y="15353696"/>
                </a:moveTo>
                <a:cubicBezTo>
                  <a:pt x="8037240" y="15351878"/>
                  <a:pt x="8027285" y="15358532"/>
                  <a:pt x="8025371" y="15368392"/>
                </a:cubicBezTo>
                <a:cubicBezTo>
                  <a:pt x="8025323" y="15368583"/>
                  <a:pt x="8025419" y="15368823"/>
                  <a:pt x="8025371" y="15369014"/>
                </a:cubicBezTo>
                <a:cubicBezTo>
                  <a:pt x="8025371" y="15369014"/>
                  <a:pt x="8025371" y="15369014"/>
                  <a:pt x="8025371" y="15369014"/>
                </a:cubicBezTo>
                <a:cubicBezTo>
                  <a:pt x="8040734" y="15366430"/>
                  <a:pt x="8056144" y="15363845"/>
                  <a:pt x="8071506" y="15361164"/>
                </a:cubicBezTo>
                <a:cubicBezTo>
                  <a:pt x="8069160" y="15359057"/>
                  <a:pt x="8066529" y="15357239"/>
                  <a:pt x="8063274" y="15356665"/>
                </a:cubicBezTo>
                <a:lnTo>
                  <a:pt x="8047098" y="15353696"/>
                </a:lnTo>
                <a:close/>
                <a:moveTo>
                  <a:pt x="7601884" y="15416068"/>
                </a:moveTo>
                <a:lnTo>
                  <a:pt x="7594944" y="15412048"/>
                </a:lnTo>
                <a:cubicBezTo>
                  <a:pt x="7586521" y="15407165"/>
                  <a:pt x="7574892" y="15412143"/>
                  <a:pt x="7570872" y="15420425"/>
                </a:cubicBezTo>
                <a:cubicBezTo>
                  <a:pt x="7568622" y="15425115"/>
                  <a:pt x="7568766" y="15429854"/>
                  <a:pt x="7570393" y="15434115"/>
                </a:cubicBezTo>
                <a:cubicBezTo>
                  <a:pt x="7570441" y="15434258"/>
                  <a:pt x="7570441" y="15434402"/>
                  <a:pt x="7570489" y="15434546"/>
                </a:cubicBezTo>
                <a:cubicBezTo>
                  <a:pt x="7570489" y="15434546"/>
                  <a:pt x="7570489" y="15434546"/>
                  <a:pt x="7570489" y="15434546"/>
                </a:cubicBezTo>
                <a:cubicBezTo>
                  <a:pt x="7582597" y="15433062"/>
                  <a:pt x="7594753" y="15431578"/>
                  <a:pt x="7606861" y="15430094"/>
                </a:cubicBezTo>
                <a:cubicBezTo>
                  <a:pt x="7608392" y="15429902"/>
                  <a:pt x="7609923" y="15429711"/>
                  <a:pt x="7611455" y="15429520"/>
                </a:cubicBezTo>
                <a:cubicBezTo>
                  <a:pt x="7611455" y="15429520"/>
                  <a:pt x="7611455" y="15429520"/>
                  <a:pt x="7611455" y="15429471"/>
                </a:cubicBezTo>
                <a:cubicBezTo>
                  <a:pt x="7611407" y="15429376"/>
                  <a:pt x="7611359" y="15429280"/>
                  <a:pt x="7611311" y="15429137"/>
                </a:cubicBezTo>
                <a:cubicBezTo>
                  <a:pt x="7610210" y="15423871"/>
                  <a:pt x="7606957" y="15419037"/>
                  <a:pt x="7601884" y="15416068"/>
                </a:cubicBezTo>
                <a:close/>
                <a:moveTo>
                  <a:pt x="7988904" y="15373753"/>
                </a:moveTo>
                <a:cubicBezTo>
                  <a:pt x="7988282" y="15374136"/>
                  <a:pt x="7987899" y="15374758"/>
                  <a:pt x="7987373" y="15375286"/>
                </a:cubicBezTo>
                <a:cubicBezTo>
                  <a:pt x="7987277" y="15375334"/>
                  <a:pt x="7987229" y="15375429"/>
                  <a:pt x="7987134" y="15375525"/>
                </a:cubicBezTo>
                <a:cubicBezTo>
                  <a:pt x="7998141" y="15373705"/>
                  <a:pt x="8009100" y="15371743"/>
                  <a:pt x="8020107" y="15369924"/>
                </a:cubicBezTo>
                <a:lnTo>
                  <a:pt x="8020107" y="15369876"/>
                </a:lnTo>
                <a:cubicBezTo>
                  <a:pt x="8022165" y="15362552"/>
                  <a:pt x="8020634" y="15354175"/>
                  <a:pt x="8012210" y="15349245"/>
                </a:cubicBezTo>
                <a:cubicBezTo>
                  <a:pt x="7995604" y="15339624"/>
                  <a:pt x="7981870" y="15359824"/>
                  <a:pt x="7988904" y="15373753"/>
                </a:cubicBezTo>
                <a:close/>
                <a:moveTo>
                  <a:pt x="7764837" y="15167922"/>
                </a:moveTo>
                <a:cubicBezTo>
                  <a:pt x="7755840" y="15164714"/>
                  <a:pt x="7746220" y="15163709"/>
                  <a:pt x="7737893" y="15169310"/>
                </a:cubicBezTo>
                <a:cubicBezTo>
                  <a:pt x="7730236" y="15174432"/>
                  <a:pt x="7726695" y="15182282"/>
                  <a:pt x="7724446" y="15190898"/>
                </a:cubicBezTo>
                <a:cubicBezTo>
                  <a:pt x="7722005" y="15200329"/>
                  <a:pt x="7729949" y="15210189"/>
                  <a:pt x="7738994" y="15211865"/>
                </a:cubicBezTo>
                <a:cubicBezTo>
                  <a:pt x="7747369" y="15213349"/>
                  <a:pt x="7754260" y="15208802"/>
                  <a:pt x="7757898" y="15201908"/>
                </a:cubicBezTo>
                <a:cubicBezTo>
                  <a:pt x="7764359" y="15201668"/>
                  <a:pt x="7770388" y="15198510"/>
                  <a:pt x="7773499" y="15191951"/>
                </a:cubicBezTo>
                <a:cubicBezTo>
                  <a:pt x="7777328" y="15183718"/>
                  <a:pt x="7774026" y="15171225"/>
                  <a:pt x="7764837" y="15167922"/>
                </a:cubicBezTo>
                <a:close/>
                <a:moveTo>
                  <a:pt x="7888691" y="15271460"/>
                </a:moveTo>
                <a:cubicBezTo>
                  <a:pt x="7885437" y="15270264"/>
                  <a:pt x="7882135" y="15269067"/>
                  <a:pt x="7878881" y="15267869"/>
                </a:cubicBezTo>
                <a:cubicBezTo>
                  <a:pt x="7869740" y="15264520"/>
                  <a:pt x="7859116" y="15269881"/>
                  <a:pt x="7855909" y="15278928"/>
                </a:cubicBezTo>
                <a:cubicBezTo>
                  <a:pt x="7852655" y="15288262"/>
                  <a:pt x="7857823" y="15298505"/>
                  <a:pt x="7866964" y="15301857"/>
                </a:cubicBezTo>
                <a:cubicBezTo>
                  <a:pt x="7868400" y="15302382"/>
                  <a:pt x="7869836" y="15302910"/>
                  <a:pt x="7871223" y="15303436"/>
                </a:cubicBezTo>
                <a:cubicBezTo>
                  <a:pt x="7870936" y="15303818"/>
                  <a:pt x="7870458" y="15304058"/>
                  <a:pt x="7870218" y="15304489"/>
                </a:cubicBezTo>
                <a:lnTo>
                  <a:pt x="7866198" y="15311429"/>
                </a:lnTo>
                <a:cubicBezTo>
                  <a:pt x="7861269" y="15319854"/>
                  <a:pt x="7862609" y="15330769"/>
                  <a:pt x="7871080" y="15336465"/>
                </a:cubicBezTo>
                <a:cubicBezTo>
                  <a:pt x="7872755" y="15337613"/>
                  <a:pt x="7874717" y="15338283"/>
                  <a:pt x="7876775" y="15338762"/>
                </a:cubicBezTo>
                <a:cubicBezTo>
                  <a:pt x="7883905" y="15340485"/>
                  <a:pt x="7892280" y="15338188"/>
                  <a:pt x="7896109" y="15331583"/>
                </a:cubicBezTo>
                <a:lnTo>
                  <a:pt x="7897832" y="15328662"/>
                </a:lnTo>
                <a:cubicBezTo>
                  <a:pt x="7904532" y="15326939"/>
                  <a:pt x="7910323" y="15321721"/>
                  <a:pt x="7911615" y="15314637"/>
                </a:cubicBezTo>
                <a:cubicBezTo>
                  <a:pt x="7914008" y="15301665"/>
                  <a:pt x="7910897" y="15288549"/>
                  <a:pt x="7901709" y="15279262"/>
                </a:cubicBezTo>
                <a:cubicBezTo>
                  <a:pt x="7900369" y="15277923"/>
                  <a:pt x="7899316" y="15276390"/>
                  <a:pt x="7897736" y="15275242"/>
                </a:cubicBezTo>
                <a:cubicBezTo>
                  <a:pt x="7895056" y="15273279"/>
                  <a:pt x="7891898" y="15272131"/>
                  <a:pt x="7888691" y="15271460"/>
                </a:cubicBezTo>
                <a:close/>
                <a:moveTo>
                  <a:pt x="7920517" y="15186590"/>
                </a:moveTo>
                <a:cubicBezTo>
                  <a:pt x="7916592" y="15185537"/>
                  <a:pt x="7912572" y="15186304"/>
                  <a:pt x="7908744" y="15187835"/>
                </a:cubicBezTo>
                <a:cubicBezTo>
                  <a:pt x="7904102" y="15183287"/>
                  <a:pt x="7897210" y="15181468"/>
                  <a:pt x="7890510" y="15183240"/>
                </a:cubicBezTo>
                <a:lnTo>
                  <a:pt x="7879551" y="15186159"/>
                </a:lnTo>
                <a:cubicBezTo>
                  <a:pt x="7873664" y="15187691"/>
                  <a:pt x="7869788" y="15192861"/>
                  <a:pt x="7868209" y="15198605"/>
                </a:cubicBezTo>
                <a:cubicBezTo>
                  <a:pt x="7865672" y="15196690"/>
                  <a:pt x="7862801" y="15195781"/>
                  <a:pt x="7859785" y="15195542"/>
                </a:cubicBezTo>
                <a:cubicBezTo>
                  <a:pt x="7859834" y="15187404"/>
                  <a:pt x="7855191" y="15179650"/>
                  <a:pt x="7844615" y="15179076"/>
                </a:cubicBezTo>
                <a:cubicBezTo>
                  <a:pt x="7832220" y="15178405"/>
                  <a:pt x="7818198" y="15175533"/>
                  <a:pt x="7806425" y="15180751"/>
                </a:cubicBezTo>
                <a:cubicBezTo>
                  <a:pt x="7804846" y="15181420"/>
                  <a:pt x="7803457" y="15182282"/>
                  <a:pt x="7802117" y="15183144"/>
                </a:cubicBezTo>
                <a:lnTo>
                  <a:pt x="7797045" y="15184485"/>
                </a:lnTo>
                <a:cubicBezTo>
                  <a:pt x="7787617" y="15186973"/>
                  <a:pt x="7782688" y="15198462"/>
                  <a:pt x="7785607" y="15207269"/>
                </a:cubicBezTo>
                <a:cubicBezTo>
                  <a:pt x="7785846" y="15207988"/>
                  <a:pt x="7786181" y="15208610"/>
                  <a:pt x="7786468" y="15209279"/>
                </a:cubicBezTo>
                <a:cubicBezTo>
                  <a:pt x="7785990" y="15211865"/>
                  <a:pt x="7785511" y="15214449"/>
                  <a:pt x="7785272" y="15217130"/>
                </a:cubicBezTo>
                <a:cubicBezTo>
                  <a:pt x="7784937" y="15220433"/>
                  <a:pt x="7785751" y="15223880"/>
                  <a:pt x="7787186" y="15227038"/>
                </a:cubicBezTo>
                <a:cubicBezTo>
                  <a:pt x="7786564" y="15229384"/>
                  <a:pt x="7786277" y="15231682"/>
                  <a:pt x="7786804" y="15233835"/>
                </a:cubicBezTo>
                <a:cubicBezTo>
                  <a:pt x="7788717" y="15241017"/>
                  <a:pt x="7790728" y="15247287"/>
                  <a:pt x="7796183" y="15252600"/>
                </a:cubicBezTo>
                <a:cubicBezTo>
                  <a:pt x="7798576" y="15254946"/>
                  <a:pt x="7800586" y="15256382"/>
                  <a:pt x="7803697" y="15257866"/>
                </a:cubicBezTo>
                <a:cubicBezTo>
                  <a:pt x="7791110" y="15254466"/>
                  <a:pt x="7774791" y="15268254"/>
                  <a:pt x="7782113" y="15284144"/>
                </a:cubicBezTo>
                <a:cubicBezTo>
                  <a:pt x="7782879" y="15285868"/>
                  <a:pt x="7784028" y="15286921"/>
                  <a:pt x="7785033" y="15288118"/>
                </a:cubicBezTo>
                <a:cubicBezTo>
                  <a:pt x="7771537" y="15291851"/>
                  <a:pt x="7763401" y="15310903"/>
                  <a:pt x="7778620" y="15319759"/>
                </a:cubicBezTo>
                <a:cubicBezTo>
                  <a:pt x="7797380" y="15330721"/>
                  <a:pt x="7816283" y="15305303"/>
                  <a:pt x="7801783" y="15292474"/>
                </a:cubicBezTo>
                <a:cubicBezTo>
                  <a:pt x="7811354" y="15289267"/>
                  <a:pt x="7819250" y="15278736"/>
                  <a:pt x="7813747" y="15266816"/>
                </a:cubicBezTo>
                <a:cubicBezTo>
                  <a:pt x="7813221" y="15265716"/>
                  <a:pt x="7812455" y="15265142"/>
                  <a:pt x="7811833" y="15264232"/>
                </a:cubicBezTo>
                <a:cubicBezTo>
                  <a:pt x="7816523" y="15267343"/>
                  <a:pt x="7822170" y="15268636"/>
                  <a:pt x="7828104" y="15266147"/>
                </a:cubicBezTo>
                <a:cubicBezTo>
                  <a:pt x="7832746" y="15264184"/>
                  <a:pt x="7836623" y="15259636"/>
                  <a:pt x="7838394" y="15254515"/>
                </a:cubicBezTo>
                <a:cubicBezTo>
                  <a:pt x="7840547" y="15253797"/>
                  <a:pt x="7842461" y="15252696"/>
                  <a:pt x="7844615" y="15251403"/>
                </a:cubicBezTo>
                <a:cubicBezTo>
                  <a:pt x="7845381" y="15251020"/>
                  <a:pt x="7846147" y="15250686"/>
                  <a:pt x="7846912" y="15250350"/>
                </a:cubicBezTo>
                <a:cubicBezTo>
                  <a:pt x="7850118" y="15249441"/>
                  <a:pt x="7853277" y="15248148"/>
                  <a:pt x="7856483" y="15247238"/>
                </a:cubicBezTo>
                <a:cubicBezTo>
                  <a:pt x="7865959" y="15244558"/>
                  <a:pt x="7868448" y="15235511"/>
                  <a:pt x="7866438" y="15227278"/>
                </a:cubicBezTo>
                <a:cubicBezTo>
                  <a:pt x="7870267" y="15225028"/>
                  <a:pt x="7873185" y="15221629"/>
                  <a:pt x="7874478" y="15217369"/>
                </a:cubicBezTo>
                <a:cubicBezTo>
                  <a:pt x="7879024" y="15220672"/>
                  <a:pt x="7884911" y="15222013"/>
                  <a:pt x="7890702" y="15220481"/>
                </a:cubicBezTo>
                <a:cubicBezTo>
                  <a:pt x="7894338" y="15219524"/>
                  <a:pt x="7898024" y="15218519"/>
                  <a:pt x="7901660" y="15217561"/>
                </a:cubicBezTo>
                <a:cubicBezTo>
                  <a:pt x="7902139" y="15217466"/>
                  <a:pt x="7902474" y="15217035"/>
                  <a:pt x="7902953" y="15216843"/>
                </a:cubicBezTo>
                <a:cubicBezTo>
                  <a:pt x="7909270" y="15222635"/>
                  <a:pt x="7918363" y="15222013"/>
                  <a:pt x="7924919" y="15217561"/>
                </a:cubicBezTo>
                <a:cubicBezTo>
                  <a:pt x="7925733" y="15217035"/>
                  <a:pt x="7926642" y="15216652"/>
                  <a:pt x="7927360" y="15215981"/>
                </a:cubicBezTo>
                <a:cubicBezTo>
                  <a:pt x="7927455" y="15216221"/>
                  <a:pt x="7927551" y="15216461"/>
                  <a:pt x="7927695" y="15216652"/>
                </a:cubicBezTo>
                <a:cubicBezTo>
                  <a:pt x="7924489" y="15221774"/>
                  <a:pt x="7923915" y="15228188"/>
                  <a:pt x="7926690" y="15234218"/>
                </a:cubicBezTo>
                <a:lnTo>
                  <a:pt x="7933390" y="15248771"/>
                </a:lnTo>
                <a:cubicBezTo>
                  <a:pt x="7937362" y="15257338"/>
                  <a:pt x="7949326" y="15261408"/>
                  <a:pt x="7957606" y="15256716"/>
                </a:cubicBezTo>
                <a:cubicBezTo>
                  <a:pt x="7960286" y="15255233"/>
                  <a:pt x="7962392" y="15253222"/>
                  <a:pt x="7963971" y="15250924"/>
                </a:cubicBezTo>
                <a:cubicBezTo>
                  <a:pt x="7969092" y="15252265"/>
                  <a:pt x="7974595" y="15252456"/>
                  <a:pt x="7980434" y="15250924"/>
                </a:cubicBezTo>
                <a:cubicBezTo>
                  <a:pt x="7989526" y="15248579"/>
                  <a:pt x="7995939" y="15242596"/>
                  <a:pt x="7999768" y="15235080"/>
                </a:cubicBezTo>
                <a:cubicBezTo>
                  <a:pt x="8002352" y="15235176"/>
                  <a:pt x="8005032" y="15234794"/>
                  <a:pt x="8007616" y="15233596"/>
                </a:cubicBezTo>
                <a:lnTo>
                  <a:pt x="8014891" y="15230246"/>
                </a:lnTo>
                <a:cubicBezTo>
                  <a:pt x="8016901" y="15229288"/>
                  <a:pt x="8018672" y="15227997"/>
                  <a:pt x="8020203" y="15226416"/>
                </a:cubicBezTo>
                <a:cubicBezTo>
                  <a:pt x="8016901" y="15232256"/>
                  <a:pt x="8017045" y="15240489"/>
                  <a:pt x="8020442" y="15245756"/>
                </a:cubicBezTo>
                <a:cubicBezTo>
                  <a:pt x="8026233" y="15254849"/>
                  <a:pt x="8036427" y="15255425"/>
                  <a:pt x="8045328" y="15251308"/>
                </a:cubicBezTo>
                <a:lnTo>
                  <a:pt x="8052602" y="15247957"/>
                </a:lnTo>
                <a:cubicBezTo>
                  <a:pt x="8061456" y="15243889"/>
                  <a:pt x="8062844" y="15230533"/>
                  <a:pt x="8058154" y="15223066"/>
                </a:cubicBezTo>
                <a:cubicBezTo>
                  <a:pt x="8052363" y="15213971"/>
                  <a:pt x="8042121" y="15213444"/>
                  <a:pt x="8033268" y="15217512"/>
                </a:cubicBezTo>
                <a:lnTo>
                  <a:pt x="8025994" y="15220863"/>
                </a:lnTo>
                <a:cubicBezTo>
                  <a:pt x="8024893" y="15221391"/>
                  <a:pt x="8023888" y="15222013"/>
                  <a:pt x="8023027" y="15222827"/>
                </a:cubicBezTo>
                <a:cubicBezTo>
                  <a:pt x="8025994" y="15217943"/>
                  <a:pt x="8026855" y="15211865"/>
                  <a:pt x="8024223" y="15206504"/>
                </a:cubicBezTo>
                <a:cubicBezTo>
                  <a:pt x="8020442" y="15198797"/>
                  <a:pt x="8011780" y="15194440"/>
                  <a:pt x="8003453" y="15196547"/>
                </a:cubicBezTo>
                <a:cubicBezTo>
                  <a:pt x="8002974" y="15194776"/>
                  <a:pt x="8002113" y="15193149"/>
                  <a:pt x="8001108" y="15191568"/>
                </a:cubicBezTo>
                <a:cubicBezTo>
                  <a:pt x="8007999" y="15188122"/>
                  <a:pt x="8012354" y="15181134"/>
                  <a:pt x="8008095" y="15171942"/>
                </a:cubicBezTo>
                <a:cubicBezTo>
                  <a:pt x="8001060" y="15156721"/>
                  <a:pt x="7980768" y="15158396"/>
                  <a:pt x="7974164" y="15168593"/>
                </a:cubicBezTo>
                <a:cubicBezTo>
                  <a:pt x="7966028" y="15162656"/>
                  <a:pt x="7956457" y="15158109"/>
                  <a:pt x="7948273" y="15160646"/>
                </a:cubicBezTo>
                <a:cubicBezTo>
                  <a:pt x="7946742" y="15161125"/>
                  <a:pt x="7945211" y="15161939"/>
                  <a:pt x="7943679" y="15162656"/>
                </a:cubicBezTo>
                <a:cubicBezTo>
                  <a:pt x="7933486" y="15167204"/>
                  <a:pt x="7923244" y="15175916"/>
                  <a:pt x="7920517" y="15186590"/>
                </a:cubicBezTo>
                <a:close/>
                <a:moveTo>
                  <a:pt x="7686878" y="15373036"/>
                </a:moveTo>
                <a:cubicBezTo>
                  <a:pt x="7677594" y="15367627"/>
                  <a:pt x="7667927" y="15371121"/>
                  <a:pt x="7662183" y="15377487"/>
                </a:cubicBezTo>
                <a:cubicBezTo>
                  <a:pt x="7661944" y="15375572"/>
                  <a:pt x="7661705" y="15373658"/>
                  <a:pt x="7660796" y="15371647"/>
                </a:cubicBezTo>
                <a:cubicBezTo>
                  <a:pt x="7651081" y="15350585"/>
                  <a:pt x="7619255" y="15367578"/>
                  <a:pt x="7628970" y="15388592"/>
                </a:cubicBezTo>
                <a:cubicBezTo>
                  <a:pt x="7635048" y="15401755"/>
                  <a:pt x="7649741" y="15400081"/>
                  <a:pt x="7657541" y="15391800"/>
                </a:cubicBezTo>
                <a:cubicBezTo>
                  <a:pt x="7658259" y="15395486"/>
                  <a:pt x="7660412" y="15398980"/>
                  <a:pt x="7664911" y="15401612"/>
                </a:cubicBezTo>
                <a:cubicBezTo>
                  <a:pt x="7684676" y="15413148"/>
                  <a:pt x="7706930" y="15384667"/>
                  <a:pt x="7686878" y="15373036"/>
                </a:cubicBezTo>
                <a:close/>
                <a:moveTo>
                  <a:pt x="7757180" y="15311812"/>
                </a:moveTo>
                <a:cubicBezTo>
                  <a:pt x="7737128" y="15300085"/>
                  <a:pt x="7718703" y="15331103"/>
                  <a:pt x="7738755" y="15342783"/>
                </a:cubicBezTo>
                <a:cubicBezTo>
                  <a:pt x="7758807" y="15354510"/>
                  <a:pt x="7777232" y="15323541"/>
                  <a:pt x="7757180" y="15311812"/>
                </a:cubicBezTo>
                <a:close/>
                <a:moveTo>
                  <a:pt x="7704441" y="15308462"/>
                </a:moveTo>
                <a:cubicBezTo>
                  <a:pt x="7703340" y="15308700"/>
                  <a:pt x="7702287" y="15308845"/>
                  <a:pt x="7701235" y="15308988"/>
                </a:cubicBezTo>
                <a:cubicBezTo>
                  <a:pt x="7701187" y="15308988"/>
                  <a:pt x="7701187" y="15308940"/>
                  <a:pt x="7701091" y="15308940"/>
                </a:cubicBezTo>
                <a:cubicBezTo>
                  <a:pt x="7700996" y="15308845"/>
                  <a:pt x="7700900" y="15308797"/>
                  <a:pt x="7700804" y="15308700"/>
                </a:cubicBezTo>
                <a:cubicBezTo>
                  <a:pt x="7700756" y="15308557"/>
                  <a:pt x="7700421" y="15308175"/>
                  <a:pt x="7699751" y="15307457"/>
                </a:cubicBezTo>
                <a:cubicBezTo>
                  <a:pt x="7694391" y="15300803"/>
                  <a:pt x="7685059" y="15299080"/>
                  <a:pt x="7677545" y="15302765"/>
                </a:cubicBezTo>
                <a:cubicBezTo>
                  <a:pt x="7677210" y="15302574"/>
                  <a:pt x="7676923" y="15302239"/>
                  <a:pt x="7676589" y="15302048"/>
                </a:cubicBezTo>
                <a:cubicBezTo>
                  <a:pt x="7666682" y="15297835"/>
                  <a:pt x="7657876" y="15303148"/>
                  <a:pt x="7652947" y="15311621"/>
                </a:cubicBezTo>
                <a:lnTo>
                  <a:pt x="7648927" y="15318562"/>
                </a:lnTo>
                <a:cubicBezTo>
                  <a:pt x="7643998" y="15326987"/>
                  <a:pt x="7650363" y="15338714"/>
                  <a:pt x="7658498" y="15342208"/>
                </a:cubicBezTo>
                <a:cubicBezTo>
                  <a:pt x="7666490" y="15345608"/>
                  <a:pt x="7673717" y="15342639"/>
                  <a:pt x="7678838" y="15336944"/>
                </a:cubicBezTo>
                <a:cubicBezTo>
                  <a:pt x="7687356" y="15343644"/>
                  <a:pt x="7698029" y="15346947"/>
                  <a:pt x="7709227" y="15344219"/>
                </a:cubicBezTo>
                <a:cubicBezTo>
                  <a:pt x="7718367" y="15342017"/>
                  <a:pt x="7726551" y="15334263"/>
                  <a:pt x="7724733" y="15323970"/>
                </a:cubicBezTo>
                <a:cubicBezTo>
                  <a:pt x="7723106" y="15315163"/>
                  <a:pt x="7714252" y="15306068"/>
                  <a:pt x="7704441" y="15308462"/>
                </a:cubicBezTo>
                <a:close/>
                <a:moveTo>
                  <a:pt x="7640935" y="15198605"/>
                </a:moveTo>
                <a:cubicBezTo>
                  <a:pt x="7642514" y="15199179"/>
                  <a:pt x="7644141" y="15199755"/>
                  <a:pt x="7645721" y="15200376"/>
                </a:cubicBezTo>
                <a:cubicBezTo>
                  <a:pt x="7654861" y="15203727"/>
                  <a:pt x="7665485" y="15197312"/>
                  <a:pt x="7668214" y="15188409"/>
                </a:cubicBezTo>
                <a:cubicBezTo>
                  <a:pt x="7671181" y="15178596"/>
                  <a:pt x="7665342" y="15169262"/>
                  <a:pt x="7656201" y="15165912"/>
                </a:cubicBezTo>
                <a:lnTo>
                  <a:pt x="7645577" y="15161987"/>
                </a:lnTo>
                <a:cubicBezTo>
                  <a:pt x="7642275" y="15160789"/>
                  <a:pt x="7638877" y="15161172"/>
                  <a:pt x="7635623" y="15162130"/>
                </a:cubicBezTo>
                <a:cubicBezTo>
                  <a:pt x="7631986" y="15162847"/>
                  <a:pt x="7628923" y="15164811"/>
                  <a:pt x="7626577" y="15167731"/>
                </a:cubicBezTo>
                <a:cubicBezTo>
                  <a:pt x="7626434" y="15167874"/>
                  <a:pt x="7626386" y="15168065"/>
                  <a:pt x="7626243" y="15168209"/>
                </a:cubicBezTo>
                <a:cubicBezTo>
                  <a:pt x="7625046" y="15169789"/>
                  <a:pt x="7624089" y="15171465"/>
                  <a:pt x="7623419" y="15173378"/>
                </a:cubicBezTo>
                <a:cubicBezTo>
                  <a:pt x="7623323" y="15173570"/>
                  <a:pt x="7623132" y="15173761"/>
                  <a:pt x="7623084" y="15174001"/>
                </a:cubicBezTo>
                <a:cubicBezTo>
                  <a:pt x="7622988" y="15174240"/>
                  <a:pt x="7623084" y="15174528"/>
                  <a:pt x="7623036" y="15174768"/>
                </a:cubicBezTo>
                <a:cubicBezTo>
                  <a:pt x="7620787" y="15182425"/>
                  <a:pt x="7622462" y="15191473"/>
                  <a:pt x="7631220" y="15196595"/>
                </a:cubicBezTo>
                <a:cubicBezTo>
                  <a:pt x="7634666" y="15198557"/>
                  <a:pt x="7637920" y="15198893"/>
                  <a:pt x="7640935" y="15198605"/>
                </a:cubicBezTo>
                <a:close/>
                <a:moveTo>
                  <a:pt x="7813125" y="15399075"/>
                </a:moveTo>
                <a:cubicBezTo>
                  <a:pt x="7809057" y="15390219"/>
                  <a:pt x="7796423" y="15387875"/>
                  <a:pt x="7788526" y="15392374"/>
                </a:cubicBezTo>
                <a:cubicBezTo>
                  <a:pt x="7782927" y="15395581"/>
                  <a:pt x="7780534" y="15400847"/>
                  <a:pt x="7780199" y="15406494"/>
                </a:cubicBezTo>
                <a:cubicBezTo>
                  <a:pt x="7780199" y="15406687"/>
                  <a:pt x="7780055" y="15406878"/>
                  <a:pt x="7780055" y="15407070"/>
                </a:cubicBezTo>
                <a:lnTo>
                  <a:pt x="7780055" y="15407070"/>
                </a:lnTo>
                <a:cubicBezTo>
                  <a:pt x="7791254" y="15405489"/>
                  <a:pt x="7802501" y="15404007"/>
                  <a:pt x="7813652" y="15402378"/>
                </a:cubicBezTo>
                <a:cubicBezTo>
                  <a:pt x="7813939" y="15402331"/>
                  <a:pt x="7814274" y="15402283"/>
                  <a:pt x="7814608" y="15402235"/>
                </a:cubicBezTo>
                <a:lnTo>
                  <a:pt x="7814608" y="15402235"/>
                </a:lnTo>
                <a:lnTo>
                  <a:pt x="7814369" y="15401755"/>
                </a:lnTo>
                <a:lnTo>
                  <a:pt x="7813125" y="15399075"/>
                </a:lnTo>
                <a:close/>
                <a:moveTo>
                  <a:pt x="7006636" y="15206647"/>
                </a:moveTo>
                <a:lnTo>
                  <a:pt x="7009986" y="15213923"/>
                </a:lnTo>
                <a:cubicBezTo>
                  <a:pt x="7014054" y="15222779"/>
                  <a:pt x="7025492" y="15226416"/>
                  <a:pt x="7034106" y="15222205"/>
                </a:cubicBezTo>
                <a:cubicBezTo>
                  <a:pt x="7043055" y="15217848"/>
                  <a:pt x="7046453" y="15206935"/>
                  <a:pt x="7042385" y="15198079"/>
                </a:cubicBezTo>
                <a:lnTo>
                  <a:pt x="7039035" y="15190803"/>
                </a:lnTo>
                <a:cubicBezTo>
                  <a:pt x="7034967" y="15181948"/>
                  <a:pt x="7023529" y="15178309"/>
                  <a:pt x="7014915" y="15182522"/>
                </a:cubicBezTo>
                <a:cubicBezTo>
                  <a:pt x="7005966" y="15186926"/>
                  <a:pt x="7002568" y="15197791"/>
                  <a:pt x="7006636" y="15206647"/>
                </a:cubicBezTo>
                <a:close/>
                <a:moveTo>
                  <a:pt x="6918722" y="15462212"/>
                </a:moveTo>
                <a:cubicBezTo>
                  <a:pt x="6918388" y="15460825"/>
                  <a:pt x="6918196" y="15459340"/>
                  <a:pt x="6917909" y="15457953"/>
                </a:cubicBezTo>
                <a:cubicBezTo>
                  <a:pt x="6917909" y="15457713"/>
                  <a:pt x="6917861" y="15457570"/>
                  <a:pt x="6917861" y="15457379"/>
                </a:cubicBezTo>
                <a:cubicBezTo>
                  <a:pt x="6917861" y="15456899"/>
                  <a:pt x="6917861" y="15456422"/>
                  <a:pt x="6917861" y="15455991"/>
                </a:cubicBezTo>
                <a:cubicBezTo>
                  <a:pt x="6922312" y="15448092"/>
                  <a:pt x="6919344" y="15437322"/>
                  <a:pt x="6911879" y="15432488"/>
                </a:cubicBezTo>
                <a:cubicBezTo>
                  <a:pt x="6903360" y="15427030"/>
                  <a:pt x="6892640" y="15429950"/>
                  <a:pt x="6886946" y="15437896"/>
                </a:cubicBezTo>
                <a:cubicBezTo>
                  <a:pt x="6886371" y="15438758"/>
                  <a:pt x="6886036" y="15439668"/>
                  <a:pt x="6885557" y="15440530"/>
                </a:cubicBezTo>
                <a:cubicBezTo>
                  <a:pt x="6880102" y="15438997"/>
                  <a:pt x="6873928" y="15439954"/>
                  <a:pt x="6869573" y="15443305"/>
                </a:cubicBezTo>
                <a:cubicBezTo>
                  <a:pt x="6871583" y="15439668"/>
                  <a:pt x="6871918" y="15435024"/>
                  <a:pt x="6869477" y="15429807"/>
                </a:cubicBezTo>
                <a:cubicBezTo>
                  <a:pt x="6859858" y="15408983"/>
                  <a:pt x="6825449" y="15419850"/>
                  <a:pt x="6835164" y="15440912"/>
                </a:cubicBezTo>
                <a:cubicBezTo>
                  <a:pt x="6841289" y="15454219"/>
                  <a:pt x="6857561" y="15454555"/>
                  <a:pt x="6865936" y="15447518"/>
                </a:cubicBezTo>
                <a:cubicBezTo>
                  <a:pt x="6861246" y="15454410"/>
                  <a:pt x="6861438" y="15462883"/>
                  <a:pt x="6866845" y="15469728"/>
                </a:cubicBezTo>
                <a:cubicBezTo>
                  <a:pt x="6873833" y="15478632"/>
                  <a:pt x="6883356" y="15488349"/>
                  <a:pt x="6895129" y="15489880"/>
                </a:cubicBezTo>
                <a:cubicBezTo>
                  <a:pt x="6896564" y="15490456"/>
                  <a:pt x="6898000" y="15490885"/>
                  <a:pt x="6899531" y="15491173"/>
                </a:cubicBezTo>
                <a:cubicBezTo>
                  <a:pt x="6906950" y="15492561"/>
                  <a:pt x="6914415" y="15489737"/>
                  <a:pt x="6918579" y="15483179"/>
                </a:cubicBezTo>
                <a:cubicBezTo>
                  <a:pt x="6922742" y="15476669"/>
                  <a:pt x="6921306" y="15470542"/>
                  <a:pt x="6919010" y="15463841"/>
                </a:cubicBezTo>
                <a:cubicBezTo>
                  <a:pt x="6920828" y="15469202"/>
                  <a:pt x="6919010" y="15463314"/>
                  <a:pt x="6918722" y="15462212"/>
                </a:cubicBezTo>
                <a:close/>
                <a:moveTo>
                  <a:pt x="6919153" y="14744435"/>
                </a:moveTo>
                <a:cubicBezTo>
                  <a:pt x="6923125" y="14753004"/>
                  <a:pt x="6933750" y="14758366"/>
                  <a:pt x="6942746" y="14754058"/>
                </a:cubicBezTo>
                <a:cubicBezTo>
                  <a:pt x="6951313" y="14749988"/>
                  <a:pt x="6956577" y="14739602"/>
                  <a:pt x="6952366" y="14730410"/>
                </a:cubicBezTo>
                <a:lnTo>
                  <a:pt x="6949016" y="14723135"/>
                </a:lnTo>
                <a:cubicBezTo>
                  <a:pt x="6945044" y="14714566"/>
                  <a:pt x="6934419" y="14709205"/>
                  <a:pt x="6925422" y="14713513"/>
                </a:cubicBezTo>
                <a:cubicBezTo>
                  <a:pt x="6916856" y="14717581"/>
                  <a:pt x="6911592" y="14727969"/>
                  <a:pt x="6915803" y="14737161"/>
                </a:cubicBezTo>
                <a:lnTo>
                  <a:pt x="6919153" y="14744435"/>
                </a:lnTo>
                <a:close/>
                <a:moveTo>
                  <a:pt x="6869860" y="15198797"/>
                </a:moveTo>
                <a:lnTo>
                  <a:pt x="6853158" y="15200807"/>
                </a:lnTo>
                <a:cubicBezTo>
                  <a:pt x="6848276" y="15201382"/>
                  <a:pt x="6843922" y="15203632"/>
                  <a:pt x="6840667" y="15206838"/>
                </a:cubicBezTo>
                <a:cubicBezTo>
                  <a:pt x="6835451" y="15204780"/>
                  <a:pt x="6829325" y="15204685"/>
                  <a:pt x="6824827" y="15207557"/>
                </a:cubicBezTo>
                <a:cubicBezTo>
                  <a:pt x="6815973" y="15213158"/>
                  <a:pt x="6813867" y="15222970"/>
                  <a:pt x="6818127" y="15232160"/>
                </a:cubicBezTo>
                <a:lnTo>
                  <a:pt x="6821476" y="15239436"/>
                </a:lnTo>
                <a:cubicBezTo>
                  <a:pt x="6825449" y="15248052"/>
                  <a:pt x="6838322" y="15251069"/>
                  <a:pt x="6846075" y="15246138"/>
                </a:cubicBezTo>
                <a:cubicBezTo>
                  <a:pt x="6849282" y="15244127"/>
                  <a:pt x="6850622" y="15241112"/>
                  <a:pt x="6852058" y="15238192"/>
                </a:cubicBezTo>
                <a:cubicBezTo>
                  <a:pt x="6853111" y="15238288"/>
                  <a:pt x="6854067" y="15238719"/>
                  <a:pt x="6855120" y="15238574"/>
                </a:cubicBezTo>
                <a:lnTo>
                  <a:pt x="6871775" y="15236564"/>
                </a:lnTo>
                <a:cubicBezTo>
                  <a:pt x="6881920" y="15235320"/>
                  <a:pt x="6890200" y="15227374"/>
                  <a:pt x="6889673" y="15216699"/>
                </a:cubicBezTo>
                <a:cubicBezTo>
                  <a:pt x="6889242" y="15207030"/>
                  <a:pt x="6880054" y="15197552"/>
                  <a:pt x="6869860" y="15198797"/>
                </a:cubicBezTo>
                <a:close/>
                <a:moveTo>
                  <a:pt x="6862729" y="15363174"/>
                </a:moveTo>
                <a:lnTo>
                  <a:pt x="6861724" y="15354846"/>
                </a:lnTo>
                <a:cubicBezTo>
                  <a:pt x="6860480" y="15344698"/>
                  <a:pt x="6850239" y="15337421"/>
                  <a:pt x="6840332" y="15338811"/>
                </a:cubicBezTo>
                <a:cubicBezTo>
                  <a:pt x="6834781" y="15339624"/>
                  <a:pt x="6830378" y="15342879"/>
                  <a:pt x="6827507" y="15347282"/>
                </a:cubicBezTo>
                <a:cubicBezTo>
                  <a:pt x="6814394" y="15340342"/>
                  <a:pt x="6794341" y="15352836"/>
                  <a:pt x="6802286" y="15369973"/>
                </a:cubicBezTo>
                <a:cubicBezTo>
                  <a:pt x="6807741" y="15381747"/>
                  <a:pt x="6820328" y="15382083"/>
                  <a:pt x="6828799" y="15376625"/>
                </a:cubicBezTo>
                <a:cubicBezTo>
                  <a:pt x="6832867" y="15382178"/>
                  <a:pt x="6839806" y="15385625"/>
                  <a:pt x="6846745" y="15384620"/>
                </a:cubicBezTo>
                <a:cubicBezTo>
                  <a:pt x="6857035" y="15383136"/>
                  <a:pt x="6863974" y="15373370"/>
                  <a:pt x="6862729" y="15363174"/>
                </a:cubicBezTo>
                <a:close/>
                <a:moveTo>
                  <a:pt x="7001180" y="15448140"/>
                </a:moveTo>
                <a:cubicBezTo>
                  <a:pt x="7010273" y="15442922"/>
                  <a:pt x="7011900" y="15432391"/>
                  <a:pt x="7007785" y="15423488"/>
                </a:cubicBezTo>
                <a:lnTo>
                  <a:pt x="7004434" y="15416212"/>
                </a:lnTo>
                <a:cubicBezTo>
                  <a:pt x="7000893" y="15408554"/>
                  <a:pt x="6991130" y="15406112"/>
                  <a:pt x="6983378" y="15408458"/>
                </a:cubicBezTo>
                <a:cubicBezTo>
                  <a:pt x="6989551" y="15405394"/>
                  <a:pt x="6994050" y="15399219"/>
                  <a:pt x="6992949" y="15390316"/>
                </a:cubicBezTo>
                <a:cubicBezTo>
                  <a:pt x="6990030" y="15366191"/>
                  <a:pt x="6952461" y="15370355"/>
                  <a:pt x="6955381" y="15394527"/>
                </a:cubicBezTo>
                <a:cubicBezTo>
                  <a:pt x="6957056" y="15408506"/>
                  <a:pt x="6970265" y="15412717"/>
                  <a:pt x="6980601" y="15409368"/>
                </a:cubicBezTo>
                <a:cubicBezTo>
                  <a:pt x="6980363" y="15409463"/>
                  <a:pt x="6980027" y="15409463"/>
                  <a:pt x="6979788" y="15409606"/>
                </a:cubicBezTo>
                <a:cubicBezTo>
                  <a:pt x="6970743" y="15414824"/>
                  <a:pt x="6969068" y="15425355"/>
                  <a:pt x="6973184" y="15434258"/>
                </a:cubicBezTo>
                <a:lnTo>
                  <a:pt x="6976534" y="15441535"/>
                </a:lnTo>
                <a:cubicBezTo>
                  <a:pt x="6980650" y="15450342"/>
                  <a:pt x="6993284" y="15452640"/>
                  <a:pt x="7001180" y="15448140"/>
                </a:cubicBezTo>
                <a:close/>
                <a:moveTo>
                  <a:pt x="6670631" y="15108662"/>
                </a:moveTo>
                <a:lnTo>
                  <a:pt x="6687333" y="15106652"/>
                </a:lnTo>
                <a:cubicBezTo>
                  <a:pt x="6691305" y="15106172"/>
                  <a:pt x="6694895" y="15104211"/>
                  <a:pt x="6697909" y="15101673"/>
                </a:cubicBezTo>
                <a:cubicBezTo>
                  <a:pt x="6697909" y="15104593"/>
                  <a:pt x="6698388" y="15107417"/>
                  <a:pt x="6699871" y="15109858"/>
                </a:cubicBezTo>
                <a:cubicBezTo>
                  <a:pt x="6705184" y="15118714"/>
                  <a:pt x="6715138" y="15121394"/>
                  <a:pt x="6724279" y="15117134"/>
                </a:cubicBezTo>
                <a:lnTo>
                  <a:pt x="6731553" y="15113783"/>
                </a:lnTo>
                <a:cubicBezTo>
                  <a:pt x="6740119" y="15109810"/>
                  <a:pt x="6743613" y="15097317"/>
                  <a:pt x="6738828" y="15089324"/>
                </a:cubicBezTo>
                <a:cubicBezTo>
                  <a:pt x="6733515" y="15080515"/>
                  <a:pt x="6723561" y="15077788"/>
                  <a:pt x="6714420" y="15082047"/>
                </a:cubicBezTo>
                <a:lnTo>
                  <a:pt x="6707146" y="15085398"/>
                </a:lnTo>
                <a:cubicBezTo>
                  <a:pt x="6706141" y="15085876"/>
                  <a:pt x="6705423" y="15086786"/>
                  <a:pt x="6704562" y="15087457"/>
                </a:cubicBezTo>
                <a:cubicBezTo>
                  <a:pt x="6704562" y="15087026"/>
                  <a:pt x="6704753" y="15086690"/>
                  <a:pt x="6704705" y="15086260"/>
                </a:cubicBezTo>
                <a:cubicBezTo>
                  <a:pt x="6703461" y="15076398"/>
                  <a:pt x="6694847" y="15067639"/>
                  <a:pt x="6684366" y="15068884"/>
                </a:cubicBezTo>
                <a:lnTo>
                  <a:pt x="6667712" y="15070894"/>
                </a:lnTo>
                <a:cubicBezTo>
                  <a:pt x="6657901" y="15072090"/>
                  <a:pt x="6649047" y="15080851"/>
                  <a:pt x="6650340" y="15091237"/>
                </a:cubicBezTo>
                <a:cubicBezTo>
                  <a:pt x="6651488" y="15101146"/>
                  <a:pt x="6660150" y="15109955"/>
                  <a:pt x="6670631" y="15108662"/>
                </a:cubicBezTo>
                <a:close/>
                <a:moveTo>
                  <a:pt x="7233479" y="15268109"/>
                </a:moveTo>
                <a:cubicBezTo>
                  <a:pt x="7229986" y="15260498"/>
                  <a:pt x="7220222" y="15258152"/>
                  <a:pt x="7212518" y="15260450"/>
                </a:cubicBezTo>
                <a:cubicBezTo>
                  <a:pt x="7200936" y="15260786"/>
                  <a:pt x="7189355" y="15271795"/>
                  <a:pt x="7195672" y="15285485"/>
                </a:cubicBezTo>
                <a:cubicBezTo>
                  <a:pt x="7198208" y="15291038"/>
                  <a:pt x="7202420" y="15293958"/>
                  <a:pt x="7206966" y="15295059"/>
                </a:cubicBezTo>
                <a:cubicBezTo>
                  <a:pt x="7211800" y="15302479"/>
                  <a:pt x="7223142" y="15304346"/>
                  <a:pt x="7230464" y="15300036"/>
                </a:cubicBezTo>
                <a:cubicBezTo>
                  <a:pt x="7239509" y="15294723"/>
                  <a:pt x="7240993" y="15284241"/>
                  <a:pt x="7236877" y="15275385"/>
                </a:cubicBezTo>
                <a:lnTo>
                  <a:pt x="7233479" y="15268109"/>
                </a:lnTo>
                <a:close/>
                <a:moveTo>
                  <a:pt x="6959449" y="15218040"/>
                </a:moveTo>
                <a:lnTo>
                  <a:pt x="6960454" y="15226369"/>
                </a:lnTo>
                <a:cubicBezTo>
                  <a:pt x="6960741" y="15228619"/>
                  <a:pt x="6961698" y="15230724"/>
                  <a:pt x="6962943" y="15232591"/>
                </a:cubicBezTo>
                <a:cubicBezTo>
                  <a:pt x="6955572" y="15235799"/>
                  <a:pt x="6949781" y="15242500"/>
                  <a:pt x="6951313" y="15251260"/>
                </a:cubicBezTo>
                <a:cubicBezTo>
                  <a:pt x="6951648" y="15253030"/>
                  <a:pt x="6952414" y="15254754"/>
                  <a:pt x="6953275" y="15256478"/>
                </a:cubicBezTo>
                <a:cubicBezTo>
                  <a:pt x="6949399" y="15257866"/>
                  <a:pt x="6946001" y="15260450"/>
                  <a:pt x="6943848" y="15264758"/>
                </a:cubicBezTo>
                <a:cubicBezTo>
                  <a:pt x="6939875" y="15272753"/>
                  <a:pt x="6942746" y="15285582"/>
                  <a:pt x="6951935" y="15288931"/>
                </a:cubicBezTo>
                <a:lnTo>
                  <a:pt x="6962559" y="15292857"/>
                </a:lnTo>
                <a:cubicBezTo>
                  <a:pt x="6971652" y="15296208"/>
                  <a:pt x="6982038" y="15294149"/>
                  <a:pt x="6986727" y="15284767"/>
                </a:cubicBezTo>
                <a:cubicBezTo>
                  <a:pt x="6988211" y="15281751"/>
                  <a:pt x="6988450" y="15278066"/>
                  <a:pt x="6988020" y="15274428"/>
                </a:cubicBezTo>
                <a:cubicBezTo>
                  <a:pt x="6992662" y="15275097"/>
                  <a:pt x="6997543" y="15274044"/>
                  <a:pt x="7001467" y="15270981"/>
                </a:cubicBezTo>
                <a:cubicBezTo>
                  <a:pt x="7009029" y="15265094"/>
                  <a:pt x="7010800" y="15253270"/>
                  <a:pt x="7004674" y="15245707"/>
                </a:cubicBezTo>
                <a:cubicBezTo>
                  <a:pt x="7000989" y="15241160"/>
                  <a:pt x="6996394" y="15237666"/>
                  <a:pt x="6991513" y="15234937"/>
                </a:cubicBezTo>
                <a:cubicBezTo>
                  <a:pt x="6995629" y="15230677"/>
                  <a:pt x="6998261" y="15225268"/>
                  <a:pt x="6997447" y="15218614"/>
                </a:cubicBezTo>
                <a:lnTo>
                  <a:pt x="6996443" y="15210284"/>
                </a:lnTo>
                <a:cubicBezTo>
                  <a:pt x="6995246" y="15200424"/>
                  <a:pt x="6983378" y="15193292"/>
                  <a:pt x="6974045" y="15195685"/>
                </a:cubicBezTo>
                <a:cubicBezTo>
                  <a:pt x="6963421" y="15198414"/>
                  <a:pt x="6958157" y="15207509"/>
                  <a:pt x="6959449" y="15218040"/>
                </a:cubicBezTo>
                <a:close/>
                <a:moveTo>
                  <a:pt x="7012474" y="15480211"/>
                </a:moveTo>
                <a:cubicBezTo>
                  <a:pt x="7003382" y="15477579"/>
                  <a:pt x="6992614" y="15481743"/>
                  <a:pt x="6989025" y="15491030"/>
                </a:cubicBezTo>
                <a:cubicBezTo>
                  <a:pt x="6988977" y="15491173"/>
                  <a:pt x="6988833" y="15491316"/>
                  <a:pt x="6988738" y="15491507"/>
                </a:cubicBezTo>
                <a:cubicBezTo>
                  <a:pt x="6988738" y="15491507"/>
                  <a:pt x="6988738" y="15491507"/>
                  <a:pt x="6988738" y="15491507"/>
                </a:cubicBezTo>
                <a:cubicBezTo>
                  <a:pt x="6989168" y="15491461"/>
                  <a:pt x="6989599" y="15491461"/>
                  <a:pt x="6990078" y="15491413"/>
                </a:cubicBezTo>
                <a:cubicBezTo>
                  <a:pt x="7002520" y="15490456"/>
                  <a:pt x="7015011" y="15489497"/>
                  <a:pt x="7027454" y="15488541"/>
                </a:cubicBezTo>
                <a:lnTo>
                  <a:pt x="7028507" y="15488492"/>
                </a:lnTo>
                <a:cubicBezTo>
                  <a:pt x="7028507" y="15488492"/>
                  <a:pt x="7028507" y="15488492"/>
                  <a:pt x="7028507" y="15488492"/>
                </a:cubicBezTo>
                <a:cubicBezTo>
                  <a:pt x="7028411" y="15488397"/>
                  <a:pt x="7028267" y="15488349"/>
                  <a:pt x="7028172" y="15488205"/>
                </a:cubicBezTo>
                <a:cubicBezTo>
                  <a:pt x="7024726" y="15483323"/>
                  <a:pt x="7018505" y="15480307"/>
                  <a:pt x="7012474" y="15480211"/>
                </a:cubicBezTo>
                <a:close/>
                <a:moveTo>
                  <a:pt x="6786445" y="15303532"/>
                </a:moveTo>
                <a:cubicBezTo>
                  <a:pt x="6789987" y="15304823"/>
                  <a:pt x="6793528" y="15306164"/>
                  <a:pt x="6797070" y="15307457"/>
                </a:cubicBezTo>
                <a:cubicBezTo>
                  <a:pt x="6806210" y="15310807"/>
                  <a:pt x="6816883" y="15305446"/>
                  <a:pt x="6820041" y="15296399"/>
                </a:cubicBezTo>
                <a:cubicBezTo>
                  <a:pt x="6820136" y="15296064"/>
                  <a:pt x="6820089" y="15295728"/>
                  <a:pt x="6820185" y="15295394"/>
                </a:cubicBezTo>
                <a:cubicBezTo>
                  <a:pt x="6822912" y="15298123"/>
                  <a:pt x="6826406" y="15299798"/>
                  <a:pt x="6830187" y="15300372"/>
                </a:cubicBezTo>
                <a:lnTo>
                  <a:pt x="6832484" y="15302191"/>
                </a:lnTo>
                <a:cubicBezTo>
                  <a:pt x="6840524" y="15308462"/>
                  <a:pt x="6851627" y="15309516"/>
                  <a:pt x="6859236" y="15301617"/>
                </a:cubicBezTo>
                <a:cubicBezTo>
                  <a:pt x="6859858" y="15300946"/>
                  <a:pt x="6860193" y="15299990"/>
                  <a:pt x="6860720" y="15299223"/>
                </a:cubicBezTo>
                <a:cubicBezTo>
                  <a:pt x="6860433" y="15302191"/>
                  <a:pt x="6860671" y="15305303"/>
                  <a:pt x="6862203" y="15308605"/>
                </a:cubicBezTo>
                <a:cubicBezTo>
                  <a:pt x="6871966" y="15329716"/>
                  <a:pt x="6903504" y="15312243"/>
                  <a:pt x="6893837" y="15291277"/>
                </a:cubicBezTo>
                <a:cubicBezTo>
                  <a:pt x="6887280" y="15277109"/>
                  <a:pt x="6871104" y="15280507"/>
                  <a:pt x="6863974" y="15290559"/>
                </a:cubicBezTo>
                <a:cubicBezTo>
                  <a:pt x="6864740" y="15284672"/>
                  <a:pt x="6863400" y="15278592"/>
                  <a:pt x="6858662" y="15274906"/>
                </a:cubicBezTo>
                <a:lnTo>
                  <a:pt x="6849329" y="15267583"/>
                </a:lnTo>
                <a:cubicBezTo>
                  <a:pt x="6842199" y="15261982"/>
                  <a:pt x="6832723" y="15260929"/>
                  <a:pt x="6825353" y="15266242"/>
                </a:cubicBezTo>
                <a:cubicBezTo>
                  <a:pt x="6820520" y="15268445"/>
                  <a:pt x="6817505" y="15273087"/>
                  <a:pt x="6816308" y="15278831"/>
                </a:cubicBezTo>
                <a:cubicBezTo>
                  <a:pt x="6814298" y="15276582"/>
                  <a:pt x="6812001" y="15274572"/>
                  <a:pt x="6808986" y="15273470"/>
                </a:cubicBezTo>
                <a:lnTo>
                  <a:pt x="6806019" y="15272370"/>
                </a:lnTo>
                <a:cubicBezTo>
                  <a:pt x="6808938" y="15268971"/>
                  <a:pt x="6810996" y="15264806"/>
                  <a:pt x="6810278" y="15259014"/>
                </a:cubicBezTo>
                <a:cubicBezTo>
                  <a:pt x="6809130" y="15249488"/>
                  <a:pt x="6802525" y="15244558"/>
                  <a:pt x="6795203" y="15243410"/>
                </a:cubicBezTo>
                <a:lnTo>
                  <a:pt x="6792906" y="15241591"/>
                </a:lnTo>
                <a:cubicBezTo>
                  <a:pt x="6784866" y="15235320"/>
                  <a:pt x="6773763" y="15234266"/>
                  <a:pt x="6766154" y="15242165"/>
                </a:cubicBezTo>
                <a:cubicBezTo>
                  <a:pt x="6759645" y="15248962"/>
                  <a:pt x="6758641" y="15262556"/>
                  <a:pt x="6766728" y="15268923"/>
                </a:cubicBezTo>
                <a:lnTo>
                  <a:pt x="6776060" y="15276247"/>
                </a:lnTo>
                <a:cubicBezTo>
                  <a:pt x="6776539" y="15276630"/>
                  <a:pt x="6777161" y="15276533"/>
                  <a:pt x="6777639" y="15276869"/>
                </a:cubicBezTo>
                <a:cubicBezTo>
                  <a:pt x="6776826" y="15278066"/>
                  <a:pt x="6775868" y="15279214"/>
                  <a:pt x="6775390" y="15280650"/>
                </a:cubicBezTo>
                <a:cubicBezTo>
                  <a:pt x="6772088" y="15289890"/>
                  <a:pt x="6777305" y="15300133"/>
                  <a:pt x="6786445" y="15303532"/>
                </a:cubicBezTo>
                <a:close/>
                <a:moveTo>
                  <a:pt x="7024056" y="15057251"/>
                </a:moveTo>
                <a:cubicBezTo>
                  <a:pt x="7020754" y="15048636"/>
                  <a:pt x="7009651" y="15042747"/>
                  <a:pt x="7000798" y="15046817"/>
                </a:cubicBezTo>
                <a:lnTo>
                  <a:pt x="6986249" y="15053566"/>
                </a:lnTo>
                <a:cubicBezTo>
                  <a:pt x="6977396" y="15057634"/>
                  <a:pt x="6972179" y="15067303"/>
                  <a:pt x="6975816" y="15076829"/>
                </a:cubicBezTo>
                <a:cubicBezTo>
                  <a:pt x="6979118" y="15085447"/>
                  <a:pt x="6990221" y="15091334"/>
                  <a:pt x="6999074" y="15087265"/>
                </a:cubicBezTo>
                <a:lnTo>
                  <a:pt x="7013623" y="15080515"/>
                </a:lnTo>
                <a:cubicBezTo>
                  <a:pt x="7022429" y="15076446"/>
                  <a:pt x="7027645" y="15066826"/>
                  <a:pt x="7024056" y="15057251"/>
                </a:cubicBezTo>
                <a:close/>
                <a:moveTo>
                  <a:pt x="6695182" y="15059932"/>
                </a:moveTo>
                <a:lnTo>
                  <a:pt x="6702456" y="15056581"/>
                </a:lnTo>
                <a:cubicBezTo>
                  <a:pt x="6711309" y="15052513"/>
                  <a:pt x="6716573" y="15042940"/>
                  <a:pt x="6712937" y="15033318"/>
                </a:cubicBezTo>
                <a:cubicBezTo>
                  <a:pt x="6709682" y="15024702"/>
                  <a:pt x="6698580" y="15018718"/>
                  <a:pt x="6689726" y="15022835"/>
                </a:cubicBezTo>
                <a:lnTo>
                  <a:pt x="6682451" y="15026186"/>
                </a:lnTo>
                <a:cubicBezTo>
                  <a:pt x="6673598" y="15030254"/>
                  <a:pt x="6668334" y="15039828"/>
                  <a:pt x="6671923" y="15049401"/>
                </a:cubicBezTo>
                <a:cubicBezTo>
                  <a:pt x="6675178" y="15058065"/>
                  <a:pt x="6686280" y="15064049"/>
                  <a:pt x="6695182" y="15059932"/>
                </a:cubicBezTo>
                <a:close/>
                <a:moveTo>
                  <a:pt x="6804870" y="15060268"/>
                </a:moveTo>
                <a:cubicBezTo>
                  <a:pt x="6795155" y="15039253"/>
                  <a:pt x="6762277" y="15053997"/>
                  <a:pt x="6771992" y="15075107"/>
                </a:cubicBezTo>
                <a:cubicBezTo>
                  <a:pt x="6781707" y="15096121"/>
                  <a:pt x="6814585" y="15081377"/>
                  <a:pt x="6804870" y="15060268"/>
                </a:cubicBezTo>
                <a:close/>
                <a:moveTo>
                  <a:pt x="6946001" y="15109093"/>
                </a:moveTo>
                <a:lnTo>
                  <a:pt x="6943417" y="15108136"/>
                </a:lnTo>
                <a:cubicBezTo>
                  <a:pt x="6934276" y="15104785"/>
                  <a:pt x="6923891" y="15107083"/>
                  <a:pt x="6919344" y="15116464"/>
                </a:cubicBezTo>
                <a:cubicBezTo>
                  <a:pt x="6915372" y="15124554"/>
                  <a:pt x="6918483" y="15137191"/>
                  <a:pt x="6927672" y="15140541"/>
                </a:cubicBezTo>
                <a:lnTo>
                  <a:pt x="6938296" y="15144466"/>
                </a:lnTo>
                <a:cubicBezTo>
                  <a:pt x="6946432" y="15147434"/>
                  <a:pt x="6955333" y="15145616"/>
                  <a:pt x="6960454" y="15138627"/>
                </a:cubicBezTo>
                <a:cubicBezTo>
                  <a:pt x="6965479" y="15133983"/>
                  <a:pt x="6968016" y="15126852"/>
                  <a:pt x="6964283" y="15118810"/>
                </a:cubicBezTo>
                <a:cubicBezTo>
                  <a:pt x="6960406" y="15110529"/>
                  <a:pt x="6953036" y="15107991"/>
                  <a:pt x="6946001" y="15109093"/>
                </a:cubicBezTo>
                <a:close/>
                <a:moveTo>
                  <a:pt x="7177438" y="15389454"/>
                </a:moveTo>
                <a:cubicBezTo>
                  <a:pt x="7173466" y="15380886"/>
                  <a:pt x="7160640" y="15377727"/>
                  <a:pt x="7152887" y="15382609"/>
                </a:cubicBezTo>
                <a:cubicBezTo>
                  <a:pt x="7144034" y="15388161"/>
                  <a:pt x="7141832" y="15397975"/>
                  <a:pt x="7146044" y="15407165"/>
                </a:cubicBezTo>
                <a:lnTo>
                  <a:pt x="7149394" y="15414441"/>
                </a:lnTo>
                <a:cubicBezTo>
                  <a:pt x="7153366" y="15423009"/>
                  <a:pt x="7166192" y="15426168"/>
                  <a:pt x="7173945" y="15421286"/>
                </a:cubicBezTo>
                <a:cubicBezTo>
                  <a:pt x="7182798" y="15415734"/>
                  <a:pt x="7185000" y="15405873"/>
                  <a:pt x="7180789" y="15396730"/>
                </a:cubicBezTo>
                <a:lnTo>
                  <a:pt x="7177438" y="15389454"/>
                </a:lnTo>
                <a:close/>
                <a:moveTo>
                  <a:pt x="7039849" y="15346421"/>
                </a:moveTo>
                <a:cubicBezTo>
                  <a:pt x="7044347" y="15337087"/>
                  <a:pt x="7040423" y="15326268"/>
                  <a:pt x="7031282" y="15321721"/>
                </a:cubicBezTo>
                <a:cubicBezTo>
                  <a:pt x="7025013" y="15318609"/>
                  <a:pt x="7017691" y="15318657"/>
                  <a:pt x="7010847" y="15318226"/>
                </a:cubicBezTo>
                <a:cubicBezTo>
                  <a:pt x="7009986" y="15318180"/>
                  <a:pt x="7009172" y="15318514"/>
                  <a:pt x="7008311" y="15318609"/>
                </a:cubicBezTo>
                <a:cubicBezTo>
                  <a:pt x="7008215" y="15316456"/>
                  <a:pt x="7007832" y="15314254"/>
                  <a:pt x="7006875" y="15312196"/>
                </a:cubicBezTo>
                <a:cubicBezTo>
                  <a:pt x="7002903" y="15303339"/>
                  <a:pt x="6991896" y="15299128"/>
                  <a:pt x="6982994" y="15303196"/>
                </a:cubicBezTo>
                <a:lnTo>
                  <a:pt x="6968446" y="15309898"/>
                </a:lnTo>
                <a:cubicBezTo>
                  <a:pt x="6965192" y="15311429"/>
                  <a:pt x="6962847" y="15314015"/>
                  <a:pt x="6961028" y="15316935"/>
                </a:cubicBezTo>
                <a:cubicBezTo>
                  <a:pt x="6956194" y="15318849"/>
                  <a:pt x="6951839" y="15321960"/>
                  <a:pt x="6949734" y="15326699"/>
                </a:cubicBezTo>
                <a:lnTo>
                  <a:pt x="6946958" y="15324546"/>
                </a:lnTo>
                <a:cubicBezTo>
                  <a:pt x="6938918" y="15318275"/>
                  <a:pt x="6927911" y="15316982"/>
                  <a:pt x="6920206" y="15324880"/>
                </a:cubicBezTo>
                <a:cubicBezTo>
                  <a:pt x="6913697" y="15331583"/>
                  <a:pt x="6912453" y="15345272"/>
                  <a:pt x="6920541" y="15351638"/>
                </a:cubicBezTo>
                <a:lnTo>
                  <a:pt x="6929873" y="15358962"/>
                </a:lnTo>
                <a:cubicBezTo>
                  <a:pt x="6931070" y="15359919"/>
                  <a:pt x="6932410" y="15360447"/>
                  <a:pt x="6933702" y="15361164"/>
                </a:cubicBezTo>
                <a:cubicBezTo>
                  <a:pt x="6932218" y="15361069"/>
                  <a:pt x="6930782" y="15360781"/>
                  <a:pt x="6929203" y="15360973"/>
                </a:cubicBezTo>
                <a:lnTo>
                  <a:pt x="6920876" y="15361978"/>
                </a:lnTo>
                <a:cubicBezTo>
                  <a:pt x="6911017" y="15363174"/>
                  <a:pt x="6903648" y="15374711"/>
                  <a:pt x="6905944" y="15384141"/>
                </a:cubicBezTo>
                <a:cubicBezTo>
                  <a:pt x="6908481" y="15394672"/>
                  <a:pt x="6917574" y="15400368"/>
                  <a:pt x="6928102" y="15399075"/>
                </a:cubicBezTo>
                <a:lnTo>
                  <a:pt x="6936430" y="15398070"/>
                </a:lnTo>
                <a:cubicBezTo>
                  <a:pt x="6946288" y="15396873"/>
                  <a:pt x="6953658" y="15385337"/>
                  <a:pt x="6951361" y="15375908"/>
                </a:cubicBezTo>
                <a:cubicBezTo>
                  <a:pt x="6950117" y="15370690"/>
                  <a:pt x="6947245" y="15366670"/>
                  <a:pt x="6943369" y="15364084"/>
                </a:cubicBezTo>
                <a:cubicBezTo>
                  <a:pt x="6948107" y="15364227"/>
                  <a:pt x="6952797" y="15362552"/>
                  <a:pt x="6956625" y="15358626"/>
                </a:cubicBezTo>
                <a:cubicBezTo>
                  <a:pt x="6958444" y="15356761"/>
                  <a:pt x="6959736" y="15354415"/>
                  <a:pt x="6960645" y="15351829"/>
                </a:cubicBezTo>
                <a:cubicBezTo>
                  <a:pt x="6963134" y="15352788"/>
                  <a:pt x="6965861" y="15353219"/>
                  <a:pt x="6968733" y="15352883"/>
                </a:cubicBezTo>
                <a:lnTo>
                  <a:pt x="6977060" y="15351878"/>
                </a:lnTo>
                <a:cubicBezTo>
                  <a:pt x="6983904" y="15351064"/>
                  <a:pt x="6989982" y="15346325"/>
                  <a:pt x="6992710" y="15340102"/>
                </a:cubicBezTo>
                <a:cubicBezTo>
                  <a:pt x="6994528" y="15347521"/>
                  <a:pt x="6999984" y="15353744"/>
                  <a:pt x="7008120" y="15354224"/>
                </a:cubicBezTo>
                <a:cubicBezTo>
                  <a:pt x="7008502" y="15354224"/>
                  <a:pt x="7008838" y="15354272"/>
                  <a:pt x="7009220" y="15354272"/>
                </a:cubicBezTo>
                <a:cubicBezTo>
                  <a:pt x="7013192" y="15357621"/>
                  <a:pt x="7018313" y="15359393"/>
                  <a:pt x="7023578" y="15357813"/>
                </a:cubicBezTo>
                <a:cubicBezTo>
                  <a:pt x="7030421" y="15355755"/>
                  <a:pt x="7036547" y="15353219"/>
                  <a:pt x="7039849" y="15346421"/>
                </a:cubicBezTo>
                <a:close/>
                <a:moveTo>
                  <a:pt x="6794390" y="14983297"/>
                </a:moveTo>
                <a:lnTo>
                  <a:pt x="6779841" y="14989997"/>
                </a:lnTo>
                <a:cubicBezTo>
                  <a:pt x="6771274" y="14993971"/>
                  <a:pt x="6765819" y="15004502"/>
                  <a:pt x="6770030" y="15013548"/>
                </a:cubicBezTo>
                <a:cubicBezTo>
                  <a:pt x="6774003" y="15022116"/>
                  <a:pt x="6784435" y="15027574"/>
                  <a:pt x="6793576" y="15023361"/>
                </a:cubicBezTo>
                <a:lnTo>
                  <a:pt x="6808125" y="15016612"/>
                </a:lnTo>
                <a:cubicBezTo>
                  <a:pt x="6816643" y="15012638"/>
                  <a:pt x="6822147" y="15002156"/>
                  <a:pt x="6817936" y="14993061"/>
                </a:cubicBezTo>
                <a:cubicBezTo>
                  <a:pt x="6813916" y="14984541"/>
                  <a:pt x="6803530" y="14979035"/>
                  <a:pt x="6794390" y="14983297"/>
                </a:cubicBezTo>
                <a:close/>
                <a:moveTo>
                  <a:pt x="6866223" y="15144323"/>
                </a:moveTo>
                <a:cubicBezTo>
                  <a:pt x="6857178" y="15149493"/>
                  <a:pt x="6855455" y="15160072"/>
                  <a:pt x="6859523" y="15168927"/>
                </a:cubicBezTo>
                <a:lnTo>
                  <a:pt x="6862873" y="15176204"/>
                </a:lnTo>
                <a:cubicBezTo>
                  <a:pt x="6866941" y="15185059"/>
                  <a:pt x="6879527" y="15187404"/>
                  <a:pt x="6887471" y="15182904"/>
                </a:cubicBezTo>
                <a:cubicBezTo>
                  <a:pt x="6896517" y="15177735"/>
                  <a:pt x="6898288" y="15167155"/>
                  <a:pt x="6894171" y="15158300"/>
                </a:cubicBezTo>
                <a:lnTo>
                  <a:pt x="6890822" y="15151025"/>
                </a:lnTo>
                <a:cubicBezTo>
                  <a:pt x="6886706" y="15142216"/>
                  <a:pt x="6874167" y="15139824"/>
                  <a:pt x="6866223" y="15144323"/>
                </a:cubicBezTo>
                <a:close/>
                <a:moveTo>
                  <a:pt x="8418039" y="15239102"/>
                </a:moveTo>
                <a:cubicBezTo>
                  <a:pt x="8413684" y="15262461"/>
                  <a:pt x="8449721" y="15271364"/>
                  <a:pt x="8454075" y="15247814"/>
                </a:cubicBezTo>
                <a:cubicBezTo>
                  <a:pt x="8458383" y="15224454"/>
                  <a:pt x="8422346" y="15215599"/>
                  <a:pt x="8418039" y="15239102"/>
                </a:cubicBezTo>
                <a:close/>
                <a:moveTo>
                  <a:pt x="8453693" y="15022692"/>
                </a:moveTo>
                <a:cubicBezTo>
                  <a:pt x="8456421" y="15007853"/>
                  <a:pt x="8442973" y="14997944"/>
                  <a:pt x="8431774" y="14998853"/>
                </a:cubicBezTo>
                <a:cubicBezTo>
                  <a:pt x="8439766" y="14995886"/>
                  <a:pt x="8444648" y="14988658"/>
                  <a:pt x="8444217" y="14979658"/>
                </a:cubicBezTo>
                <a:cubicBezTo>
                  <a:pt x="8443643" y="14968027"/>
                  <a:pt x="8441441" y="14954193"/>
                  <a:pt x="8432444" y="14945912"/>
                </a:cubicBezTo>
                <a:cubicBezTo>
                  <a:pt x="8431582" y="14944571"/>
                  <a:pt x="8430626" y="14943326"/>
                  <a:pt x="8429525" y="14942226"/>
                </a:cubicBezTo>
                <a:cubicBezTo>
                  <a:pt x="8424165" y="14936625"/>
                  <a:pt x="8416173" y="14934567"/>
                  <a:pt x="8408803" y="14937582"/>
                </a:cubicBezTo>
                <a:cubicBezTo>
                  <a:pt x="8401433" y="14940550"/>
                  <a:pt x="8399040" y="14946582"/>
                  <a:pt x="8396934" y="14953522"/>
                </a:cubicBezTo>
                <a:cubicBezTo>
                  <a:pt x="8398562" y="14948018"/>
                  <a:pt x="8396599" y="14954096"/>
                  <a:pt x="8396169" y="14955150"/>
                </a:cubicBezTo>
                <a:cubicBezTo>
                  <a:pt x="8395594" y="14956537"/>
                  <a:pt x="8394924" y="14957878"/>
                  <a:pt x="8394302" y="14959218"/>
                </a:cubicBezTo>
                <a:cubicBezTo>
                  <a:pt x="8394158" y="14959458"/>
                  <a:pt x="8394111" y="14959554"/>
                  <a:pt x="8394015" y="14959697"/>
                </a:cubicBezTo>
                <a:cubicBezTo>
                  <a:pt x="8393727" y="14960128"/>
                  <a:pt x="8393440" y="14960511"/>
                  <a:pt x="8393153" y="14960894"/>
                </a:cubicBezTo>
                <a:cubicBezTo>
                  <a:pt x="8384779" y="14964867"/>
                  <a:pt x="8380807" y="14975684"/>
                  <a:pt x="8384252" y="14984157"/>
                </a:cubicBezTo>
                <a:cubicBezTo>
                  <a:pt x="8388129" y="14993828"/>
                  <a:pt x="8398896" y="14997753"/>
                  <a:pt x="8408372" y="14994450"/>
                </a:cubicBezTo>
                <a:cubicBezTo>
                  <a:pt x="8409377" y="14994114"/>
                  <a:pt x="8410191" y="14993492"/>
                  <a:pt x="8411100" y="14993061"/>
                </a:cubicBezTo>
                <a:cubicBezTo>
                  <a:pt x="8414737" y="14997608"/>
                  <a:pt x="8420528" y="15000480"/>
                  <a:pt x="8426175" y="15000240"/>
                </a:cubicBezTo>
                <a:cubicBezTo>
                  <a:pt x="8422346" y="15002156"/>
                  <a:pt x="8419331" y="15005794"/>
                  <a:pt x="8418231" y="15011682"/>
                </a:cubicBezTo>
                <a:cubicBezTo>
                  <a:pt x="8414019" y="15034850"/>
                  <a:pt x="8449386" y="15046146"/>
                  <a:pt x="8453693" y="15022692"/>
                </a:cubicBezTo>
                <a:close/>
                <a:moveTo>
                  <a:pt x="8638757" y="14964627"/>
                </a:moveTo>
                <a:cubicBezTo>
                  <a:pt x="8648854" y="14965872"/>
                  <a:pt x="8658234" y="14959649"/>
                  <a:pt x="8660148" y="14949454"/>
                </a:cubicBezTo>
                <a:lnTo>
                  <a:pt x="8661632" y="14941364"/>
                </a:lnTo>
                <a:cubicBezTo>
                  <a:pt x="8663403" y="14931838"/>
                  <a:pt x="8656272" y="14921212"/>
                  <a:pt x="8646461" y="14919968"/>
                </a:cubicBezTo>
                <a:cubicBezTo>
                  <a:pt x="8636364" y="14918723"/>
                  <a:pt x="8626984" y="14924945"/>
                  <a:pt x="8625070" y="14935189"/>
                </a:cubicBezTo>
                <a:lnTo>
                  <a:pt x="8623586" y="14943279"/>
                </a:lnTo>
                <a:cubicBezTo>
                  <a:pt x="8621767" y="14952757"/>
                  <a:pt x="8628898" y="14963431"/>
                  <a:pt x="8638757" y="14964627"/>
                </a:cubicBezTo>
                <a:close/>
                <a:moveTo>
                  <a:pt x="8545531" y="15253413"/>
                </a:moveTo>
                <a:cubicBezTo>
                  <a:pt x="8536964" y="15250638"/>
                  <a:pt x="8524043" y="15255472"/>
                  <a:pt x="8522224" y="15265380"/>
                </a:cubicBezTo>
                <a:lnTo>
                  <a:pt x="8521219" y="15270934"/>
                </a:lnTo>
                <a:lnTo>
                  <a:pt x="8521219" y="15271029"/>
                </a:lnTo>
                <a:cubicBezTo>
                  <a:pt x="8532849" y="15268300"/>
                  <a:pt x="8544525" y="15265716"/>
                  <a:pt x="8556155" y="15262939"/>
                </a:cubicBezTo>
                <a:cubicBezTo>
                  <a:pt x="8556155" y="15262939"/>
                  <a:pt x="8556155" y="15262939"/>
                  <a:pt x="8556155" y="15262939"/>
                </a:cubicBezTo>
                <a:cubicBezTo>
                  <a:pt x="8554240" y="15258631"/>
                  <a:pt x="8550843" y="15255089"/>
                  <a:pt x="8545531" y="15253413"/>
                </a:cubicBezTo>
                <a:close/>
                <a:moveTo>
                  <a:pt x="8315577" y="15113497"/>
                </a:moveTo>
                <a:cubicBezTo>
                  <a:pt x="8311222" y="15137000"/>
                  <a:pt x="8348072" y="15141116"/>
                  <a:pt x="8352427" y="15117757"/>
                </a:cubicBezTo>
                <a:cubicBezTo>
                  <a:pt x="8356782" y="15094254"/>
                  <a:pt x="8319884" y="15090137"/>
                  <a:pt x="8315577" y="15113497"/>
                </a:cubicBezTo>
                <a:close/>
                <a:moveTo>
                  <a:pt x="8293898" y="15290464"/>
                </a:moveTo>
                <a:lnTo>
                  <a:pt x="8285810" y="15288980"/>
                </a:lnTo>
                <a:cubicBezTo>
                  <a:pt x="8279253" y="15287783"/>
                  <a:pt x="8272123" y="15290224"/>
                  <a:pt x="8267720" y="15295154"/>
                </a:cubicBezTo>
                <a:lnTo>
                  <a:pt x="8265758" y="15292282"/>
                </a:lnTo>
                <a:cubicBezTo>
                  <a:pt x="8260111" y="15284049"/>
                  <a:pt x="8250109" y="15279645"/>
                  <a:pt x="8240633" y="15284767"/>
                </a:cubicBezTo>
                <a:cubicBezTo>
                  <a:pt x="8232545" y="15289076"/>
                  <a:pt x="8227376" y="15301617"/>
                  <a:pt x="8233120" y="15309850"/>
                </a:cubicBezTo>
                <a:lnTo>
                  <a:pt x="8239724" y="15319471"/>
                </a:lnTo>
                <a:cubicBezTo>
                  <a:pt x="8242738" y="15323875"/>
                  <a:pt x="8246998" y="15326939"/>
                  <a:pt x="8251736" y="15328280"/>
                </a:cubicBezTo>
                <a:cubicBezTo>
                  <a:pt x="8251784" y="15328280"/>
                  <a:pt x="8251784" y="15328326"/>
                  <a:pt x="8251831" y="15328375"/>
                </a:cubicBezTo>
                <a:cubicBezTo>
                  <a:pt x="8256665" y="15327466"/>
                  <a:pt x="8261499" y="15326604"/>
                  <a:pt x="8266332" y="15325646"/>
                </a:cubicBezTo>
                <a:cubicBezTo>
                  <a:pt x="8266332" y="15325646"/>
                  <a:pt x="8266380" y="15325599"/>
                  <a:pt x="8266380" y="15325599"/>
                </a:cubicBezTo>
                <a:cubicBezTo>
                  <a:pt x="8267864" y="15324498"/>
                  <a:pt x="8269395" y="15323396"/>
                  <a:pt x="8270591" y="15321817"/>
                </a:cubicBezTo>
                <a:cubicBezTo>
                  <a:pt x="8271931" y="15322870"/>
                  <a:pt x="8273606" y="15323348"/>
                  <a:pt x="8275233" y="15323970"/>
                </a:cubicBezTo>
                <a:lnTo>
                  <a:pt x="8275233" y="15323970"/>
                </a:lnTo>
                <a:cubicBezTo>
                  <a:pt x="8277913" y="15323444"/>
                  <a:pt x="8280642" y="15322965"/>
                  <a:pt x="8283322" y="15322439"/>
                </a:cubicBezTo>
                <a:cubicBezTo>
                  <a:pt x="8290788" y="15320955"/>
                  <a:pt x="8298301" y="15319280"/>
                  <a:pt x="8305814" y="15317795"/>
                </a:cubicBezTo>
                <a:lnTo>
                  <a:pt x="8305814" y="15317795"/>
                </a:lnTo>
                <a:cubicBezTo>
                  <a:pt x="8306772" y="15316168"/>
                  <a:pt x="8307728" y="15314493"/>
                  <a:pt x="8308064" y="15312531"/>
                </a:cubicBezTo>
                <a:cubicBezTo>
                  <a:pt x="8309691" y="15302910"/>
                  <a:pt x="8304092" y="15292379"/>
                  <a:pt x="8293898" y="15290464"/>
                </a:cubicBezTo>
                <a:close/>
                <a:moveTo>
                  <a:pt x="8541415" y="14946629"/>
                </a:moveTo>
                <a:lnTo>
                  <a:pt x="8549503" y="14948113"/>
                </a:lnTo>
                <a:cubicBezTo>
                  <a:pt x="8559362" y="14949932"/>
                  <a:pt x="8569268" y="14942895"/>
                  <a:pt x="8570991" y="14933083"/>
                </a:cubicBezTo>
                <a:cubicBezTo>
                  <a:pt x="8572762" y="14923126"/>
                  <a:pt x="8565822" y="14913409"/>
                  <a:pt x="8555964" y="14911590"/>
                </a:cubicBezTo>
                <a:lnTo>
                  <a:pt x="8547876" y="14910106"/>
                </a:lnTo>
                <a:cubicBezTo>
                  <a:pt x="8538017" y="14908287"/>
                  <a:pt x="8528111" y="14915324"/>
                  <a:pt x="8526388" y="14925136"/>
                </a:cubicBezTo>
                <a:cubicBezTo>
                  <a:pt x="8524617" y="14935093"/>
                  <a:pt x="8531509" y="14944810"/>
                  <a:pt x="8541415" y="14946629"/>
                </a:cubicBezTo>
                <a:close/>
                <a:moveTo>
                  <a:pt x="8328881" y="15179698"/>
                </a:moveTo>
                <a:cubicBezTo>
                  <a:pt x="8318114" y="15179171"/>
                  <a:pt x="8310552" y="15186112"/>
                  <a:pt x="8308638" y="15196404"/>
                </a:cubicBezTo>
                <a:lnTo>
                  <a:pt x="8307154" y="15204494"/>
                </a:lnTo>
                <a:cubicBezTo>
                  <a:pt x="8305384" y="15214066"/>
                  <a:pt x="8314428" y="15224263"/>
                  <a:pt x="8323808" y="15224740"/>
                </a:cubicBezTo>
                <a:cubicBezTo>
                  <a:pt x="8334577" y="15225316"/>
                  <a:pt x="8342138" y="15218326"/>
                  <a:pt x="8344052" y="15208083"/>
                </a:cubicBezTo>
                <a:lnTo>
                  <a:pt x="8345536" y="15199993"/>
                </a:lnTo>
                <a:cubicBezTo>
                  <a:pt x="8347307" y="15190372"/>
                  <a:pt x="8338310" y="15180176"/>
                  <a:pt x="8328881" y="15179698"/>
                </a:cubicBezTo>
                <a:close/>
                <a:moveTo>
                  <a:pt x="8565966" y="15206935"/>
                </a:moveTo>
                <a:lnTo>
                  <a:pt x="8557878" y="15205450"/>
                </a:lnTo>
                <a:cubicBezTo>
                  <a:pt x="8556633" y="15205211"/>
                  <a:pt x="8555437" y="15205211"/>
                  <a:pt x="8554240" y="15205307"/>
                </a:cubicBezTo>
                <a:cubicBezTo>
                  <a:pt x="8559600" y="15202961"/>
                  <a:pt x="8563956" y="15198366"/>
                  <a:pt x="8564913" y="15192334"/>
                </a:cubicBezTo>
                <a:cubicBezTo>
                  <a:pt x="8566396" y="15182904"/>
                  <a:pt x="8561084" y="15173139"/>
                  <a:pt x="8551561" y="15170746"/>
                </a:cubicBezTo>
                <a:cubicBezTo>
                  <a:pt x="8551752" y="15169071"/>
                  <a:pt x="8551656" y="15167348"/>
                  <a:pt x="8551369" y="15165624"/>
                </a:cubicBezTo>
                <a:cubicBezTo>
                  <a:pt x="8560127" y="15168305"/>
                  <a:pt x="8569794" y="15165290"/>
                  <a:pt x="8571948" y="15153706"/>
                </a:cubicBezTo>
                <a:cubicBezTo>
                  <a:pt x="8575106" y="15136760"/>
                  <a:pt x="8557064" y="15126086"/>
                  <a:pt x="8545483" y="15130729"/>
                </a:cubicBezTo>
                <a:cubicBezTo>
                  <a:pt x="8542181" y="15120916"/>
                  <a:pt x="8536869" y="15111439"/>
                  <a:pt x="8528494" y="15108710"/>
                </a:cubicBezTo>
                <a:cubicBezTo>
                  <a:pt x="8516577" y="15104785"/>
                  <a:pt x="8499588" y="15105502"/>
                  <a:pt x="8489729" y="15113926"/>
                </a:cubicBezTo>
                <a:cubicBezTo>
                  <a:pt x="8481067" y="15103349"/>
                  <a:pt x="8459819" y="15104066"/>
                  <a:pt x="8456564" y="15121682"/>
                </a:cubicBezTo>
                <a:cubicBezTo>
                  <a:pt x="8453884" y="15136186"/>
                  <a:pt x="8466806" y="15144228"/>
                  <a:pt x="8478052" y="15142696"/>
                </a:cubicBezTo>
                <a:cubicBezTo>
                  <a:pt x="8478004" y="15142935"/>
                  <a:pt x="8477956" y="15143222"/>
                  <a:pt x="8477956" y="15143461"/>
                </a:cubicBezTo>
                <a:cubicBezTo>
                  <a:pt x="8472214" y="15145855"/>
                  <a:pt x="8467906" y="15150881"/>
                  <a:pt x="8466662" y="15157631"/>
                </a:cubicBezTo>
                <a:lnTo>
                  <a:pt x="8463647" y="15173809"/>
                </a:lnTo>
                <a:cubicBezTo>
                  <a:pt x="8461877" y="15183335"/>
                  <a:pt x="8469534" y="15193866"/>
                  <a:pt x="8479248" y="15194871"/>
                </a:cubicBezTo>
                <a:cubicBezTo>
                  <a:pt x="8482359" y="15195207"/>
                  <a:pt x="8485326" y="15194776"/>
                  <a:pt x="8488054" y="15193818"/>
                </a:cubicBezTo>
                <a:cubicBezTo>
                  <a:pt x="8491548" y="15197983"/>
                  <a:pt x="8496094" y="15201382"/>
                  <a:pt x="8501837" y="15203584"/>
                </a:cubicBezTo>
                <a:cubicBezTo>
                  <a:pt x="8510882" y="15207030"/>
                  <a:pt x="8519783" y="15205785"/>
                  <a:pt x="8527489" y="15201765"/>
                </a:cubicBezTo>
                <a:cubicBezTo>
                  <a:pt x="8529594" y="15203440"/>
                  <a:pt x="8532083" y="15204685"/>
                  <a:pt x="8534954" y="15205211"/>
                </a:cubicBezTo>
                <a:lnTo>
                  <a:pt x="8543042" y="15206695"/>
                </a:lnTo>
                <a:cubicBezTo>
                  <a:pt x="8545243" y="15207078"/>
                  <a:pt x="8547541" y="15207030"/>
                  <a:pt x="8549790" y="15206647"/>
                </a:cubicBezTo>
                <a:cubicBezTo>
                  <a:pt x="8543569" y="15209567"/>
                  <a:pt x="8538831" y="15216604"/>
                  <a:pt x="8538496" y="15223018"/>
                </a:cubicBezTo>
                <a:cubicBezTo>
                  <a:pt x="8537921" y="15234123"/>
                  <a:pt x="8546201" y="15240633"/>
                  <a:pt x="8556107" y="15242453"/>
                </a:cubicBezTo>
                <a:lnTo>
                  <a:pt x="8564195" y="15243935"/>
                </a:lnTo>
                <a:cubicBezTo>
                  <a:pt x="8574053" y="15245756"/>
                  <a:pt x="8583195" y="15235368"/>
                  <a:pt x="8583625" y="15226321"/>
                </a:cubicBezTo>
                <a:cubicBezTo>
                  <a:pt x="8584104" y="15215263"/>
                  <a:pt x="8575824" y="15208753"/>
                  <a:pt x="8565966" y="15206935"/>
                </a:cubicBezTo>
                <a:close/>
                <a:moveTo>
                  <a:pt x="8402820" y="15094588"/>
                </a:moveTo>
                <a:cubicBezTo>
                  <a:pt x="8398466" y="15117996"/>
                  <a:pt x="8434837" y="15125368"/>
                  <a:pt x="8439192" y="15101768"/>
                </a:cubicBezTo>
                <a:cubicBezTo>
                  <a:pt x="8443547" y="15078410"/>
                  <a:pt x="8407176" y="15071085"/>
                  <a:pt x="8402820" y="15094588"/>
                </a:cubicBezTo>
                <a:close/>
                <a:moveTo>
                  <a:pt x="8333859" y="14946294"/>
                </a:moveTo>
                <a:lnTo>
                  <a:pt x="8335343" y="14938204"/>
                </a:lnTo>
                <a:cubicBezTo>
                  <a:pt x="8337161" y="14928344"/>
                  <a:pt x="8327924" y="14918914"/>
                  <a:pt x="8318592" y="14918052"/>
                </a:cubicBezTo>
                <a:cubicBezTo>
                  <a:pt x="8307872" y="14917047"/>
                  <a:pt x="8300215" y="14924945"/>
                  <a:pt x="8298397" y="14934806"/>
                </a:cubicBezTo>
                <a:lnTo>
                  <a:pt x="8296913" y="14942895"/>
                </a:lnTo>
                <a:cubicBezTo>
                  <a:pt x="8295095" y="14952757"/>
                  <a:pt x="8304331" y="14962186"/>
                  <a:pt x="8313663" y="14963048"/>
                </a:cubicBezTo>
                <a:cubicBezTo>
                  <a:pt x="8324383" y="14964005"/>
                  <a:pt x="8332040" y="14956155"/>
                  <a:pt x="8333859" y="14946294"/>
                </a:cubicBezTo>
                <a:close/>
                <a:moveTo>
                  <a:pt x="8820661" y="14972574"/>
                </a:moveTo>
                <a:cubicBezTo>
                  <a:pt x="8820374" y="14972335"/>
                  <a:pt x="8820087" y="14972095"/>
                  <a:pt x="8819752" y="14971856"/>
                </a:cubicBezTo>
                <a:cubicBezTo>
                  <a:pt x="8818412" y="14966686"/>
                  <a:pt x="8815158" y="14962090"/>
                  <a:pt x="8809798" y="14960320"/>
                </a:cubicBezTo>
                <a:cubicBezTo>
                  <a:pt x="8802859" y="14958022"/>
                  <a:pt x="8796206" y="14956537"/>
                  <a:pt x="8789411" y="14960271"/>
                </a:cubicBezTo>
                <a:cubicBezTo>
                  <a:pt x="8784146" y="14963191"/>
                  <a:pt x="8781131" y="14968170"/>
                  <a:pt x="8780175" y="14973531"/>
                </a:cubicBezTo>
                <a:lnTo>
                  <a:pt x="8773905" y="14976403"/>
                </a:lnTo>
                <a:cubicBezTo>
                  <a:pt x="8765099" y="14980425"/>
                  <a:pt x="8759691" y="14991530"/>
                  <a:pt x="8764095" y="15000720"/>
                </a:cubicBezTo>
                <a:cubicBezTo>
                  <a:pt x="8768353" y="15009623"/>
                  <a:pt x="8778978" y="15014793"/>
                  <a:pt x="8788406" y="15010533"/>
                </a:cubicBezTo>
                <a:lnTo>
                  <a:pt x="8788741" y="15010389"/>
                </a:lnTo>
                <a:cubicBezTo>
                  <a:pt x="8787497" y="15012400"/>
                  <a:pt x="8786444" y="15014650"/>
                  <a:pt x="8785965" y="15017377"/>
                </a:cubicBezTo>
                <a:cubicBezTo>
                  <a:pt x="8781610" y="15040785"/>
                  <a:pt x="8818699" y="15042461"/>
                  <a:pt x="8823006" y="15019341"/>
                </a:cubicBezTo>
                <a:cubicBezTo>
                  <a:pt x="8824442" y="15011682"/>
                  <a:pt x="8821188" y="15006560"/>
                  <a:pt x="8816354" y="15003688"/>
                </a:cubicBezTo>
                <a:cubicBezTo>
                  <a:pt x="8818986" y="15002587"/>
                  <a:pt x="8821379" y="15001056"/>
                  <a:pt x="8823198" y="14998710"/>
                </a:cubicBezTo>
                <a:cubicBezTo>
                  <a:pt x="8829132" y="14990716"/>
                  <a:pt x="8828750" y="14979084"/>
                  <a:pt x="8820661" y="14972574"/>
                </a:cubicBezTo>
                <a:close/>
                <a:moveTo>
                  <a:pt x="8768641" y="15181851"/>
                </a:moveTo>
                <a:cubicBezTo>
                  <a:pt x="8774192" y="15187500"/>
                  <a:pt x="8780892" y="15191856"/>
                  <a:pt x="8788788" y="15193579"/>
                </a:cubicBezTo>
                <a:cubicBezTo>
                  <a:pt x="8798264" y="15195637"/>
                  <a:pt x="8809032" y="15188409"/>
                  <a:pt x="8810372" y="15178693"/>
                </a:cubicBezTo>
                <a:cubicBezTo>
                  <a:pt x="8811760" y="15168448"/>
                  <a:pt x="8805634" y="15159306"/>
                  <a:pt x="8795441" y="15157104"/>
                </a:cubicBezTo>
                <a:cubicBezTo>
                  <a:pt x="8795153" y="15157055"/>
                  <a:pt x="8794962" y="15157009"/>
                  <a:pt x="8794771" y="15156960"/>
                </a:cubicBezTo>
                <a:lnTo>
                  <a:pt x="8794579" y="15156864"/>
                </a:lnTo>
                <a:cubicBezTo>
                  <a:pt x="8794484" y="15156769"/>
                  <a:pt x="8794531" y="15156817"/>
                  <a:pt x="8794435" y="15156673"/>
                </a:cubicBezTo>
                <a:cubicBezTo>
                  <a:pt x="8793718" y="15155668"/>
                  <a:pt x="8793095" y="15154663"/>
                  <a:pt x="8792570" y="15153561"/>
                </a:cubicBezTo>
                <a:cubicBezTo>
                  <a:pt x="8787735" y="15144754"/>
                  <a:pt x="8774192" y="15143844"/>
                  <a:pt x="8766726" y="15149158"/>
                </a:cubicBezTo>
                <a:cubicBezTo>
                  <a:pt x="8759117" y="15154568"/>
                  <a:pt x="8758017" y="15163087"/>
                  <a:pt x="8760792" y="15170937"/>
                </a:cubicBezTo>
                <a:cubicBezTo>
                  <a:pt x="8751938" y="15166150"/>
                  <a:pt x="8739831" y="15171991"/>
                  <a:pt x="8735667" y="15182042"/>
                </a:cubicBezTo>
                <a:cubicBezTo>
                  <a:pt x="8734136" y="15182042"/>
                  <a:pt x="8732604" y="15182042"/>
                  <a:pt x="8731121" y="15182378"/>
                </a:cubicBezTo>
                <a:cubicBezTo>
                  <a:pt x="8732987" y="15180463"/>
                  <a:pt x="8734614" y="15178262"/>
                  <a:pt x="8735524" y="15175294"/>
                </a:cubicBezTo>
                <a:cubicBezTo>
                  <a:pt x="8738156" y="15166486"/>
                  <a:pt x="8732987" y="15154040"/>
                  <a:pt x="8723081" y="15152222"/>
                </a:cubicBezTo>
                <a:lnTo>
                  <a:pt x="8714993" y="15150737"/>
                </a:lnTo>
                <a:cubicBezTo>
                  <a:pt x="8713461" y="15150450"/>
                  <a:pt x="8711930" y="15150546"/>
                  <a:pt x="8710398" y="15150546"/>
                </a:cubicBezTo>
                <a:lnTo>
                  <a:pt x="8709585" y="15149398"/>
                </a:lnTo>
                <a:cubicBezTo>
                  <a:pt x="8703938" y="15141163"/>
                  <a:pt x="8693792" y="15136904"/>
                  <a:pt x="8684412" y="15142073"/>
                </a:cubicBezTo>
                <a:cubicBezTo>
                  <a:pt x="8676325" y="15146524"/>
                  <a:pt x="8671395" y="15158970"/>
                  <a:pt x="8677090" y="15167252"/>
                </a:cubicBezTo>
                <a:lnTo>
                  <a:pt x="8678334" y="15169071"/>
                </a:lnTo>
                <a:cubicBezTo>
                  <a:pt x="8675319" y="15171608"/>
                  <a:pt x="8672879" y="15175054"/>
                  <a:pt x="8671969" y="15179937"/>
                </a:cubicBezTo>
                <a:cubicBezTo>
                  <a:pt x="8670438" y="15188217"/>
                  <a:pt x="8674123" y="15193963"/>
                  <a:pt x="8679674" y="15196930"/>
                </a:cubicBezTo>
                <a:cubicBezTo>
                  <a:pt x="8681158" y="15201620"/>
                  <a:pt x="8684652" y="15205116"/>
                  <a:pt x="8689102" y="15207366"/>
                </a:cubicBezTo>
                <a:cubicBezTo>
                  <a:pt x="8686135" y="15207557"/>
                  <a:pt x="8683168" y="15208322"/>
                  <a:pt x="8680440" y="15210046"/>
                </a:cubicBezTo>
                <a:cubicBezTo>
                  <a:pt x="8677999" y="15206121"/>
                  <a:pt x="8674410" y="15203056"/>
                  <a:pt x="8669768" y="15202196"/>
                </a:cubicBezTo>
                <a:lnTo>
                  <a:pt x="8653544" y="15199227"/>
                </a:lnTo>
                <a:cubicBezTo>
                  <a:pt x="8643686" y="15197409"/>
                  <a:pt x="8633588" y="15202387"/>
                  <a:pt x="8630955" y="15212582"/>
                </a:cubicBezTo>
                <a:cubicBezTo>
                  <a:pt x="8628563" y="15221774"/>
                  <a:pt x="8634401" y="15233310"/>
                  <a:pt x="8644308" y="15235176"/>
                </a:cubicBezTo>
                <a:lnTo>
                  <a:pt x="8657181" y="15237569"/>
                </a:lnTo>
                <a:lnTo>
                  <a:pt x="8657947" y="15237714"/>
                </a:lnTo>
                <a:cubicBezTo>
                  <a:pt x="8673548" y="15233741"/>
                  <a:pt x="8689198" y="15229672"/>
                  <a:pt x="8704799" y="15225554"/>
                </a:cubicBezTo>
                <a:cubicBezTo>
                  <a:pt x="8704943" y="15225507"/>
                  <a:pt x="8705087" y="15225507"/>
                  <a:pt x="8705230" y="15225459"/>
                </a:cubicBezTo>
                <a:lnTo>
                  <a:pt x="8705230" y="15225459"/>
                </a:lnTo>
                <a:cubicBezTo>
                  <a:pt x="8705325" y="15222539"/>
                  <a:pt x="8704991" y="15219571"/>
                  <a:pt x="8703555" y="15216507"/>
                </a:cubicBezTo>
                <a:cubicBezTo>
                  <a:pt x="8702407" y="15213971"/>
                  <a:pt x="8700923" y="15212104"/>
                  <a:pt x="8699248" y="15210669"/>
                </a:cubicBezTo>
                <a:lnTo>
                  <a:pt x="8700971" y="15210955"/>
                </a:lnTo>
                <a:cubicBezTo>
                  <a:pt x="8707240" y="15212104"/>
                  <a:pt x="8713844" y="15209855"/>
                  <a:pt x="8718295" y="15205450"/>
                </a:cubicBezTo>
                <a:cubicBezTo>
                  <a:pt x="8720640" y="15212679"/>
                  <a:pt x="8727580" y="15216938"/>
                  <a:pt x="8734710" y="15217466"/>
                </a:cubicBezTo>
                <a:lnTo>
                  <a:pt x="8734710" y="15217466"/>
                </a:lnTo>
                <a:cubicBezTo>
                  <a:pt x="8738491" y="15216461"/>
                  <a:pt x="8742271" y="15215407"/>
                  <a:pt x="8746100" y="15214402"/>
                </a:cubicBezTo>
                <a:lnTo>
                  <a:pt x="8746100" y="15214402"/>
                </a:lnTo>
                <a:cubicBezTo>
                  <a:pt x="8748828" y="15212630"/>
                  <a:pt x="8751269" y="15210333"/>
                  <a:pt x="8752656" y="15206790"/>
                </a:cubicBezTo>
                <a:cubicBezTo>
                  <a:pt x="8762755" y="15204685"/>
                  <a:pt x="8771751" y="15193963"/>
                  <a:pt x="8768641" y="15181851"/>
                </a:cubicBezTo>
                <a:close/>
                <a:moveTo>
                  <a:pt x="8147551" y="15171799"/>
                </a:moveTo>
                <a:lnTo>
                  <a:pt x="8145924" y="15169453"/>
                </a:lnTo>
                <a:cubicBezTo>
                  <a:pt x="8140277" y="15161220"/>
                  <a:pt x="8130131" y="15156960"/>
                  <a:pt x="8120751" y="15162130"/>
                </a:cubicBezTo>
                <a:cubicBezTo>
                  <a:pt x="8112663" y="15166581"/>
                  <a:pt x="8107733" y="15179027"/>
                  <a:pt x="8113428" y="15187309"/>
                </a:cubicBezTo>
                <a:lnTo>
                  <a:pt x="8120033" y="15196930"/>
                </a:lnTo>
                <a:cubicBezTo>
                  <a:pt x="8125058" y="15204254"/>
                  <a:pt x="8133624" y="15208035"/>
                  <a:pt x="8142095" y="15205211"/>
                </a:cubicBezTo>
                <a:cubicBezTo>
                  <a:pt x="8149082" y="15204301"/>
                  <a:pt x="8155399" y="15199850"/>
                  <a:pt x="8157074" y="15190851"/>
                </a:cubicBezTo>
                <a:cubicBezTo>
                  <a:pt x="8158797" y="15181565"/>
                  <a:pt x="8154059" y="15175006"/>
                  <a:pt x="8147551" y="15171799"/>
                </a:cubicBezTo>
                <a:close/>
                <a:moveTo>
                  <a:pt x="8531509" y="14852617"/>
                </a:moveTo>
                <a:cubicBezTo>
                  <a:pt x="8527154" y="14876072"/>
                  <a:pt x="8564195" y="14878466"/>
                  <a:pt x="8568502" y="14855249"/>
                </a:cubicBezTo>
                <a:cubicBezTo>
                  <a:pt x="8572857" y="14831746"/>
                  <a:pt x="8535816" y="14829400"/>
                  <a:pt x="8531509" y="14852617"/>
                </a:cubicBezTo>
                <a:close/>
                <a:moveTo>
                  <a:pt x="8204692" y="14785266"/>
                </a:moveTo>
                <a:cubicBezTo>
                  <a:pt x="8210340" y="14793500"/>
                  <a:pt x="8220629" y="14797569"/>
                  <a:pt x="8229961" y="14792351"/>
                </a:cubicBezTo>
                <a:cubicBezTo>
                  <a:pt x="8238096" y="14787804"/>
                  <a:pt x="8242738" y="14775406"/>
                  <a:pt x="8237044" y="14767125"/>
                </a:cubicBezTo>
                <a:cubicBezTo>
                  <a:pt x="8234842" y="14763918"/>
                  <a:pt x="8232641" y="14760710"/>
                  <a:pt x="8230440" y="14757504"/>
                </a:cubicBezTo>
                <a:cubicBezTo>
                  <a:pt x="8224792" y="14749271"/>
                  <a:pt x="8214503" y="14745202"/>
                  <a:pt x="8205171" y="14750419"/>
                </a:cubicBezTo>
                <a:cubicBezTo>
                  <a:pt x="8197035" y="14754966"/>
                  <a:pt x="8192393" y="14767364"/>
                  <a:pt x="8198088" y="14775646"/>
                </a:cubicBezTo>
                <a:lnTo>
                  <a:pt x="8204692" y="14785266"/>
                </a:lnTo>
                <a:close/>
                <a:moveTo>
                  <a:pt x="8494132" y="14849554"/>
                </a:moveTo>
                <a:cubicBezTo>
                  <a:pt x="8498439" y="14826097"/>
                  <a:pt x="8461397" y="14824327"/>
                  <a:pt x="8457091" y="14847495"/>
                </a:cubicBezTo>
                <a:cubicBezTo>
                  <a:pt x="8452735" y="14870950"/>
                  <a:pt x="8489825" y="14872722"/>
                  <a:pt x="8494132" y="14849554"/>
                </a:cubicBezTo>
                <a:close/>
                <a:moveTo>
                  <a:pt x="8327494" y="14823179"/>
                </a:moveTo>
                <a:cubicBezTo>
                  <a:pt x="8323186" y="14846585"/>
                  <a:pt x="8360180" y="14849075"/>
                  <a:pt x="8364487" y="14825811"/>
                </a:cubicBezTo>
                <a:cubicBezTo>
                  <a:pt x="8368794" y="14802403"/>
                  <a:pt x="8331801" y="14799962"/>
                  <a:pt x="8327494" y="14823179"/>
                </a:cubicBezTo>
                <a:close/>
                <a:moveTo>
                  <a:pt x="8914462" y="14869035"/>
                </a:moveTo>
                <a:cubicBezTo>
                  <a:pt x="8904842" y="14867839"/>
                  <a:pt x="8894649" y="14875594"/>
                  <a:pt x="8894027" y="14885503"/>
                </a:cubicBezTo>
                <a:cubicBezTo>
                  <a:pt x="8893596" y="14892395"/>
                  <a:pt x="8896611" y="14898618"/>
                  <a:pt x="8901731" y="14902400"/>
                </a:cubicBezTo>
                <a:cubicBezTo>
                  <a:pt x="8903120" y="14907616"/>
                  <a:pt x="8906517" y="14912117"/>
                  <a:pt x="8912404" y="14914367"/>
                </a:cubicBezTo>
                <a:cubicBezTo>
                  <a:pt x="8920827" y="14917622"/>
                  <a:pt x="8933939" y="14913505"/>
                  <a:pt x="8936380" y="14903739"/>
                </a:cubicBezTo>
                <a:cubicBezTo>
                  <a:pt x="8938486" y="14895172"/>
                  <a:pt x="8939251" y="14886268"/>
                  <a:pt x="8933317" y="14878849"/>
                </a:cubicBezTo>
                <a:cubicBezTo>
                  <a:pt x="8928531" y="14872960"/>
                  <a:pt x="8921975" y="14869993"/>
                  <a:pt x="8914462" y="14869035"/>
                </a:cubicBezTo>
                <a:close/>
                <a:moveTo>
                  <a:pt x="8406410" y="15157391"/>
                </a:moveTo>
                <a:cubicBezTo>
                  <a:pt x="8400715" y="15149110"/>
                  <a:pt x="8388607" y="15147291"/>
                  <a:pt x="8380567" y="15153035"/>
                </a:cubicBezTo>
                <a:cubicBezTo>
                  <a:pt x="8372288" y="15158922"/>
                  <a:pt x="8370565" y="15170603"/>
                  <a:pt x="8376212" y="15178884"/>
                </a:cubicBezTo>
                <a:cubicBezTo>
                  <a:pt x="8378414" y="15182091"/>
                  <a:pt x="8380615" y="15185299"/>
                  <a:pt x="8382816" y="15188505"/>
                </a:cubicBezTo>
                <a:cubicBezTo>
                  <a:pt x="8388464" y="15196738"/>
                  <a:pt x="8400619" y="15198557"/>
                  <a:pt x="8408659" y="15192861"/>
                </a:cubicBezTo>
                <a:cubicBezTo>
                  <a:pt x="8416938" y="15186926"/>
                  <a:pt x="8418709" y="15175245"/>
                  <a:pt x="8413014" y="15166964"/>
                </a:cubicBezTo>
                <a:cubicBezTo>
                  <a:pt x="8410813" y="15163806"/>
                  <a:pt x="8408611" y="15160551"/>
                  <a:pt x="8406410" y="15157391"/>
                </a:cubicBezTo>
                <a:close/>
                <a:moveTo>
                  <a:pt x="8508250" y="14835959"/>
                </a:moveTo>
                <a:cubicBezTo>
                  <a:pt x="8513754" y="14843953"/>
                  <a:pt x="8527871" y="14843857"/>
                  <a:pt x="8534428" y="14837490"/>
                </a:cubicBezTo>
                <a:cubicBezTo>
                  <a:pt x="8542372" y="14829736"/>
                  <a:pt x="8541845" y="14819876"/>
                  <a:pt x="8535911" y="14811307"/>
                </a:cubicBezTo>
                <a:cubicBezTo>
                  <a:pt x="8533710" y="14808100"/>
                  <a:pt x="8531509" y="14804941"/>
                  <a:pt x="8529307" y="14801686"/>
                </a:cubicBezTo>
                <a:cubicBezTo>
                  <a:pt x="8523803" y="14793692"/>
                  <a:pt x="8509685" y="14793787"/>
                  <a:pt x="8503129" y="14800202"/>
                </a:cubicBezTo>
                <a:cubicBezTo>
                  <a:pt x="8495185" y="14807956"/>
                  <a:pt x="8495712" y="14817818"/>
                  <a:pt x="8501646" y="14826385"/>
                </a:cubicBezTo>
                <a:lnTo>
                  <a:pt x="8508250" y="14835959"/>
                </a:lnTo>
                <a:close/>
                <a:moveTo>
                  <a:pt x="8702119" y="14976307"/>
                </a:moveTo>
                <a:lnTo>
                  <a:pt x="8710207" y="14977791"/>
                </a:lnTo>
                <a:cubicBezTo>
                  <a:pt x="8720065" y="14979609"/>
                  <a:pt x="8730164" y="14974536"/>
                  <a:pt x="8732748" y="14964388"/>
                </a:cubicBezTo>
                <a:cubicBezTo>
                  <a:pt x="8735093" y="14955150"/>
                  <a:pt x="8729207" y="14943662"/>
                  <a:pt x="8719300" y="14941843"/>
                </a:cubicBezTo>
                <a:lnTo>
                  <a:pt x="8711212" y="14940359"/>
                </a:lnTo>
                <a:cubicBezTo>
                  <a:pt x="8701354" y="14938540"/>
                  <a:pt x="8691256" y="14943614"/>
                  <a:pt x="8688672" y="14953762"/>
                </a:cubicBezTo>
                <a:cubicBezTo>
                  <a:pt x="8686327" y="14963000"/>
                  <a:pt x="8692213" y="14974488"/>
                  <a:pt x="8702119" y="14976307"/>
                </a:cubicBezTo>
                <a:close/>
                <a:moveTo>
                  <a:pt x="8831812" y="14873439"/>
                </a:moveTo>
                <a:cubicBezTo>
                  <a:pt x="8828127" y="14861233"/>
                  <a:pt x="8826070" y="14846634"/>
                  <a:pt x="8816928" y="14837059"/>
                </a:cubicBezTo>
                <a:cubicBezTo>
                  <a:pt x="8815732" y="14835768"/>
                  <a:pt x="8814440" y="14834715"/>
                  <a:pt x="8813100" y="14833710"/>
                </a:cubicBezTo>
                <a:lnTo>
                  <a:pt x="8810037" y="14829209"/>
                </a:lnTo>
                <a:cubicBezTo>
                  <a:pt x="8804342" y="14820976"/>
                  <a:pt x="8791517" y="14820210"/>
                  <a:pt x="8784003" y="14826097"/>
                </a:cubicBezTo>
                <a:cubicBezTo>
                  <a:pt x="8783381" y="14826577"/>
                  <a:pt x="8782950" y="14827104"/>
                  <a:pt x="8782424" y="14827630"/>
                </a:cubicBezTo>
                <a:cubicBezTo>
                  <a:pt x="8779744" y="14828061"/>
                  <a:pt x="8777064" y="14828540"/>
                  <a:pt x="8774431" y="14829209"/>
                </a:cubicBezTo>
                <a:cubicBezTo>
                  <a:pt x="8771129" y="14830071"/>
                  <a:pt x="8768066" y="14832034"/>
                  <a:pt x="8765530" y="14834523"/>
                </a:cubicBezTo>
                <a:cubicBezTo>
                  <a:pt x="8763042" y="14834715"/>
                  <a:pt x="8760697" y="14835241"/>
                  <a:pt x="8758830" y="14836534"/>
                </a:cubicBezTo>
                <a:cubicBezTo>
                  <a:pt x="8752513" y="14840841"/>
                  <a:pt x="8747153" y="14845006"/>
                  <a:pt x="8743898" y="14852138"/>
                </a:cubicBezTo>
                <a:cubicBezTo>
                  <a:pt x="8742463" y="14855346"/>
                  <a:pt x="8741745" y="14857739"/>
                  <a:pt x="8741410" y="14861424"/>
                </a:cubicBezTo>
                <a:cubicBezTo>
                  <a:pt x="8740931" y="14865972"/>
                  <a:pt x="8738395" y="14866882"/>
                  <a:pt x="8743037" y="14861569"/>
                </a:cubicBezTo>
                <a:cubicBezTo>
                  <a:pt x="8736433" y="14869083"/>
                  <a:pt x="8734614" y="14879854"/>
                  <a:pt x="8741889" y="14887799"/>
                </a:cubicBezTo>
                <a:cubicBezTo>
                  <a:pt x="8745382" y="14891581"/>
                  <a:pt x="8751125" y="14893783"/>
                  <a:pt x="8756677" y="14893688"/>
                </a:cubicBezTo>
                <a:cubicBezTo>
                  <a:pt x="8758112" y="14895506"/>
                  <a:pt x="8759835" y="14896991"/>
                  <a:pt x="8761845" y="14898618"/>
                </a:cubicBezTo>
                <a:cubicBezTo>
                  <a:pt x="8762467" y="14899240"/>
                  <a:pt x="8763089" y="14899814"/>
                  <a:pt x="8763664" y="14900485"/>
                </a:cubicBezTo>
                <a:cubicBezTo>
                  <a:pt x="8765673" y="14903309"/>
                  <a:pt x="8768019" y="14905894"/>
                  <a:pt x="8770029" y="14908718"/>
                </a:cubicBezTo>
                <a:cubicBezTo>
                  <a:pt x="8777495" y="14919106"/>
                  <a:pt x="8791038" y="14915515"/>
                  <a:pt x="8797977" y="14906994"/>
                </a:cubicBezTo>
                <a:cubicBezTo>
                  <a:pt x="8801375" y="14903548"/>
                  <a:pt x="8803241" y="14898761"/>
                  <a:pt x="8802428" y="14893160"/>
                </a:cubicBezTo>
                <a:cubicBezTo>
                  <a:pt x="8802428" y="14892683"/>
                  <a:pt x="8802475" y="14892155"/>
                  <a:pt x="8802524" y="14891724"/>
                </a:cubicBezTo>
                <a:cubicBezTo>
                  <a:pt x="8815014" y="14900773"/>
                  <a:pt x="8837363" y="14891916"/>
                  <a:pt x="8831812" y="14873439"/>
                </a:cubicBezTo>
                <a:close/>
                <a:moveTo>
                  <a:pt x="8589272" y="14788187"/>
                </a:moveTo>
                <a:cubicBezTo>
                  <a:pt x="8593579" y="14765066"/>
                  <a:pt x="8558309" y="14753387"/>
                  <a:pt x="8554002" y="14776842"/>
                </a:cubicBezTo>
                <a:cubicBezTo>
                  <a:pt x="8549694" y="14799962"/>
                  <a:pt x="8584917" y="14811595"/>
                  <a:pt x="8589272" y="14788187"/>
                </a:cubicBezTo>
                <a:close/>
                <a:moveTo>
                  <a:pt x="8672927" y="14834954"/>
                </a:moveTo>
                <a:cubicBezTo>
                  <a:pt x="8677281" y="14811450"/>
                  <a:pt x="8640862" y="14804415"/>
                  <a:pt x="8636555" y="14827869"/>
                </a:cubicBezTo>
                <a:cubicBezTo>
                  <a:pt x="8632200" y="14851324"/>
                  <a:pt x="8668572" y="14858409"/>
                  <a:pt x="8672927" y="14834954"/>
                </a:cubicBezTo>
                <a:close/>
                <a:moveTo>
                  <a:pt x="8163583" y="15235416"/>
                </a:moveTo>
                <a:lnTo>
                  <a:pt x="8165210" y="15237761"/>
                </a:lnTo>
                <a:cubicBezTo>
                  <a:pt x="8170905" y="15245994"/>
                  <a:pt x="8181003" y="15250255"/>
                  <a:pt x="8190383" y="15245085"/>
                </a:cubicBezTo>
                <a:cubicBezTo>
                  <a:pt x="8198519" y="15240633"/>
                  <a:pt x="8203400" y="15228188"/>
                  <a:pt x="8197705" y="15219907"/>
                </a:cubicBezTo>
                <a:lnTo>
                  <a:pt x="8191101" y="15210333"/>
                </a:lnTo>
                <a:cubicBezTo>
                  <a:pt x="8186076" y="15203009"/>
                  <a:pt x="8177509" y="15199227"/>
                  <a:pt x="8169039" y="15202051"/>
                </a:cubicBezTo>
                <a:cubicBezTo>
                  <a:pt x="8162052" y="15202961"/>
                  <a:pt x="8155686" y="15207412"/>
                  <a:pt x="8154059" y="15216412"/>
                </a:cubicBezTo>
                <a:cubicBezTo>
                  <a:pt x="8152337" y="15225651"/>
                  <a:pt x="8157074" y="15232160"/>
                  <a:pt x="8163583" y="15235416"/>
                </a:cubicBezTo>
                <a:close/>
                <a:moveTo>
                  <a:pt x="8137310" y="14854436"/>
                </a:moveTo>
                <a:lnTo>
                  <a:pt x="8135826" y="14862526"/>
                </a:lnTo>
                <a:cubicBezTo>
                  <a:pt x="8134055" y="14872100"/>
                  <a:pt x="8142957" y="14882343"/>
                  <a:pt x="8152384" y="14882869"/>
                </a:cubicBezTo>
                <a:cubicBezTo>
                  <a:pt x="8163104" y="14883491"/>
                  <a:pt x="8170809" y="14876551"/>
                  <a:pt x="8172723" y="14866308"/>
                </a:cubicBezTo>
                <a:lnTo>
                  <a:pt x="8174207" y="14858218"/>
                </a:lnTo>
                <a:cubicBezTo>
                  <a:pt x="8175978" y="14848644"/>
                  <a:pt x="8167076" y="14838400"/>
                  <a:pt x="8157648" y="14837873"/>
                </a:cubicBezTo>
                <a:cubicBezTo>
                  <a:pt x="8146928" y="14837251"/>
                  <a:pt x="8139224" y="14844241"/>
                  <a:pt x="8137310" y="14854436"/>
                </a:cubicBezTo>
                <a:close/>
                <a:moveTo>
                  <a:pt x="8716907" y="14680724"/>
                </a:moveTo>
                <a:lnTo>
                  <a:pt x="8708820" y="14679239"/>
                </a:lnTo>
                <a:cubicBezTo>
                  <a:pt x="8699296" y="14677469"/>
                  <a:pt x="8688432" y="14683022"/>
                  <a:pt x="8686614" y="14693170"/>
                </a:cubicBezTo>
                <a:cubicBezTo>
                  <a:pt x="8686614" y="14693170"/>
                  <a:pt x="8686614" y="14693218"/>
                  <a:pt x="8686614" y="14693265"/>
                </a:cubicBezTo>
                <a:cubicBezTo>
                  <a:pt x="8677808" y="14692882"/>
                  <a:pt x="8668667" y="14698340"/>
                  <a:pt x="8667183" y="14707530"/>
                </a:cubicBezTo>
                <a:cubicBezTo>
                  <a:pt x="8665604" y="14717247"/>
                  <a:pt x="8671252" y="14727586"/>
                  <a:pt x="8681493" y="14729502"/>
                </a:cubicBezTo>
                <a:lnTo>
                  <a:pt x="8705804" y="14734001"/>
                </a:lnTo>
                <a:cubicBezTo>
                  <a:pt x="8715328" y="14735771"/>
                  <a:pt x="8726096" y="14729741"/>
                  <a:pt x="8727771" y="14719688"/>
                </a:cubicBezTo>
                <a:cubicBezTo>
                  <a:pt x="8728249" y="14716576"/>
                  <a:pt x="8727818" y="14713513"/>
                  <a:pt x="8726909" y="14710546"/>
                </a:cubicBezTo>
                <a:cubicBezTo>
                  <a:pt x="8728776" y="14708440"/>
                  <a:pt x="8730307" y="14705950"/>
                  <a:pt x="8730834" y="14702934"/>
                </a:cubicBezTo>
                <a:cubicBezTo>
                  <a:pt x="8732604" y="14693409"/>
                  <a:pt x="8727149" y="14682591"/>
                  <a:pt x="8716907" y="14680724"/>
                </a:cubicBezTo>
                <a:close/>
                <a:moveTo>
                  <a:pt x="8777590" y="14676559"/>
                </a:moveTo>
                <a:cubicBezTo>
                  <a:pt x="8781945" y="14653104"/>
                  <a:pt x="8745000" y="14649513"/>
                  <a:pt x="8740692" y="14672873"/>
                </a:cubicBezTo>
                <a:cubicBezTo>
                  <a:pt x="8736337" y="14696328"/>
                  <a:pt x="8773235" y="14699967"/>
                  <a:pt x="8777590" y="14676559"/>
                </a:cubicBezTo>
                <a:close/>
                <a:moveTo>
                  <a:pt x="8401433" y="15259062"/>
                </a:moveTo>
                <a:cubicBezTo>
                  <a:pt x="8394111" y="15266290"/>
                  <a:pt x="8393345" y="15277347"/>
                  <a:pt x="8400045" y="15285246"/>
                </a:cubicBezTo>
                <a:cubicBezTo>
                  <a:pt x="8400428" y="15285677"/>
                  <a:pt x="8400428" y="15285725"/>
                  <a:pt x="8400619" y="15285964"/>
                </a:cubicBezTo>
                <a:cubicBezTo>
                  <a:pt x="8400715" y="15286108"/>
                  <a:pt x="8400715" y="15286156"/>
                  <a:pt x="8400763" y="15286299"/>
                </a:cubicBezTo>
                <a:cubicBezTo>
                  <a:pt x="8400763" y="15286299"/>
                  <a:pt x="8400763" y="15286299"/>
                  <a:pt x="8400763" y="15286299"/>
                </a:cubicBezTo>
                <a:cubicBezTo>
                  <a:pt x="8400715" y="15287447"/>
                  <a:pt x="8400571" y="15288645"/>
                  <a:pt x="8400332" y="15289793"/>
                </a:cubicBezTo>
                <a:cubicBezTo>
                  <a:pt x="8399902" y="15292665"/>
                  <a:pt x="8400619" y="15295346"/>
                  <a:pt x="8401816" y="15297931"/>
                </a:cubicBezTo>
                <a:cubicBezTo>
                  <a:pt x="8401816" y="15297931"/>
                  <a:pt x="8401816" y="15297931"/>
                  <a:pt x="8401816" y="15297931"/>
                </a:cubicBezTo>
                <a:lnTo>
                  <a:pt x="8402582" y="15297740"/>
                </a:lnTo>
                <a:cubicBezTo>
                  <a:pt x="8414067" y="15295251"/>
                  <a:pt x="8425600" y="15292713"/>
                  <a:pt x="8437086" y="15290176"/>
                </a:cubicBezTo>
                <a:lnTo>
                  <a:pt x="8437278" y="15290128"/>
                </a:lnTo>
                <a:lnTo>
                  <a:pt x="8437278" y="15290128"/>
                </a:lnTo>
                <a:cubicBezTo>
                  <a:pt x="8438570" y="15279167"/>
                  <a:pt x="8434598" y="15268731"/>
                  <a:pt x="8427562" y="15260450"/>
                </a:cubicBezTo>
                <a:cubicBezTo>
                  <a:pt x="8421342" y="15253079"/>
                  <a:pt x="8408420" y="15252169"/>
                  <a:pt x="8401433" y="15259062"/>
                </a:cubicBezTo>
                <a:close/>
                <a:moveTo>
                  <a:pt x="8256569" y="15208179"/>
                </a:moveTo>
                <a:cubicBezTo>
                  <a:pt x="8245897" y="15207174"/>
                  <a:pt x="8238144" y="15214976"/>
                  <a:pt x="8236326" y="15224885"/>
                </a:cubicBezTo>
                <a:lnTo>
                  <a:pt x="8234842" y="15232974"/>
                </a:lnTo>
                <a:cubicBezTo>
                  <a:pt x="8233024" y="15242836"/>
                  <a:pt x="8242164" y="15252313"/>
                  <a:pt x="8251496" y="15253175"/>
                </a:cubicBezTo>
                <a:cubicBezTo>
                  <a:pt x="8262169" y="15254227"/>
                  <a:pt x="8269922" y="15246378"/>
                  <a:pt x="8271740" y="15236516"/>
                </a:cubicBezTo>
                <a:lnTo>
                  <a:pt x="8273224" y="15228428"/>
                </a:lnTo>
                <a:cubicBezTo>
                  <a:pt x="8275090" y="15218614"/>
                  <a:pt x="8265949" y="15209088"/>
                  <a:pt x="8256569" y="15208179"/>
                </a:cubicBezTo>
                <a:close/>
                <a:moveTo>
                  <a:pt x="8551656" y="14517063"/>
                </a:moveTo>
                <a:cubicBezTo>
                  <a:pt x="8547349" y="14540423"/>
                  <a:pt x="8583338" y="14549327"/>
                  <a:pt x="8587693" y="14525824"/>
                </a:cubicBezTo>
                <a:cubicBezTo>
                  <a:pt x="8592000" y="14502416"/>
                  <a:pt x="8556011" y="14493560"/>
                  <a:pt x="8551656" y="14517063"/>
                </a:cubicBezTo>
                <a:close/>
                <a:moveTo>
                  <a:pt x="8795250" y="14288592"/>
                </a:moveTo>
                <a:cubicBezTo>
                  <a:pt x="8791421" y="14281841"/>
                  <a:pt x="8784195" y="14277916"/>
                  <a:pt x="8776298" y="14279017"/>
                </a:cubicBezTo>
                <a:cubicBezTo>
                  <a:pt x="8768402" y="14280119"/>
                  <a:pt x="8764620" y="14285335"/>
                  <a:pt x="8760888" y="14291607"/>
                </a:cubicBezTo>
                <a:cubicBezTo>
                  <a:pt x="8763855" y="14286676"/>
                  <a:pt x="8760457" y="14292086"/>
                  <a:pt x="8759787" y="14292994"/>
                </a:cubicBezTo>
                <a:cubicBezTo>
                  <a:pt x="8758878" y="14294191"/>
                  <a:pt x="8757873" y="14295292"/>
                  <a:pt x="8757011" y="14296489"/>
                </a:cubicBezTo>
                <a:cubicBezTo>
                  <a:pt x="8756820" y="14296680"/>
                  <a:pt x="8756772" y="14296776"/>
                  <a:pt x="8756629" y="14296920"/>
                </a:cubicBezTo>
                <a:cubicBezTo>
                  <a:pt x="8756246" y="14297207"/>
                  <a:pt x="8755911" y="14297542"/>
                  <a:pt x="8755528" y="14297830"/>
                </a:cubicBezTo>
                <a:cubicBezTo>
                  <a:pt x="8746435" y="14299648"/>
                  <a:pt x="8739974" y="14309126"/>
                  <a:pt x="8741171" y="14318221"/>
                </a:cubicBezTo>
                <a:cubicBezTo>
                  <a:pt x="8742558" y="14328512"/>
                  <a:pt x="8752035" y="14334975"/>
                  <a:pt x="8762037" y="14334113"/>
                </a:cubicBezTo>
                <a:cubicBezTo>
                  <a:pt x="8763089" y="14334017"/>
                  <a:pt x="8764046" y="14333634"/>
                  <a:pt x="8765004" y="14333443"/>
                </a:cubicBezTo>
                <a:cubicBezTo>
                  <a:pt x="8767444" y="14338709"/>
                  <a:pt x="8772326" y="14342969"/>
                  <a:pt x="8777877" y="14344070"/>
                </a:cubicBezTo>
                <a:cubicBezTo>
                  <a:pt x="8773666" y="14344979"/>
                  <a:pt x="8769837" y="14347804"/>
                  <a:pt x="8767349" y="14353212"/>
                </a:cubicBezTo>
                <a:cubicBezTo>
                  <a:pt x="8757538" y="14374657"/>
                  <a:pt x="8789028" y="14394236"/>
                  <a:pt x="8798982" y="14372551"/>
                </a:cubicBezTo>
                <a:cubicBezTo>
                  <a:pt x="8805252" y="14358813"/>
                  <a:pt x="8794628" y="14345937"/>
                  <a:pt x="8783572" y="14344070"/>
                </a:cubicBezTo>
                <a:cubicBezTo>
                  <a:pt x="8792043" y="14343112"/>
                  <a:pt x="8798552" y="14337320"/>
                  <a:pt x="8800322" y="14328512"/>
                </a:cubicBezTo>
                <a:cubicBezTo>
                  <a:pt x="8802572" y="14317073"/>
                  <a:pt x="8803815" y="14303143"/>
                  <a:pt x="8797164" y="14292899"/>
                </a:cubicBezTo>
                <a:cubicBezTo>
                  <a:pt x="8796685" y="14291415"/>
                  <a:pt x="8796063" y="14289931"/>
                  <a:pt x="8795250" y="14288592"/>
                </a:cubicBezTo>
                <a:close/>
                <a:moveTo>
                  <a:pt x="8567353" y="14680867"/>
                </a:moveTo>
                <a:lnTo>
                  <a:pt x="8568837" y="14672778"/>
                </a:lnTo>
                <a:cubicBezTo>
                  <a:pt x="8570608" y="14663252"/>
                  <a:pt x="8564817" y="14652434"/>
                  <a:pt x="8554720" y="14650711"/>
                </a:cubicBezTo>
                <a:cubicBezTo>
                  <a:pt x="8545100" y="14649036"/>
                  <a:pt x="8534523" y="14654637"/>
                  <a:pt x="8532609" y="14664783"/>
                </a:cubicBezTo>
                <a:lnTo>
                  <a:pt x="8531125" y="14672873"/>
                </a:lnTo>
                <a:cubicBezTo>
                  <a:pt x="8529355" y="14682399"/>
                  <a:pt x="8535145" y="14693218"/>
                  <a:pt x="8545243" y="14694988"/>
                </a:cubicBezTo>
                <a:cubicBezTo>
                  <a:pt x="8554863" y="14696664"/>
                  <a:pt x="8565487" y="14691111"/>
                  <a:pt x="8567353" y="14680867"/>
                </a:cubicBezTo>
                <a:close/>
                <a:moveTo>
                  <a:pt x="8970359" y="14481881"/>
                </a:moveTo>
                <a:cubicBezTo>
                  <a:pt x="8972368" y="14482647"/>
                  <a:pt x="8974379" y="14482935"/>
                  <a:pt x="8976437" y="14483078"/>
                </a:cubicBezTo>
                <a:cubicBezTo>
                  <a:pt x="8977728" y="14484083"/>
                  <a:pt x="8978781" y="14485279"/>
                  <a:pt x="8980265" y="14486141"/>
                </a:cubicBezTo>
                <a:cubicBezTo>
                  <a:pt x="8989071" y="14491071"/>
                  <a:pt x="9001897" y="14487625"/>
                  <a:pt x="9006395" y="14478339"/>
                </a:cubicBezTo>
                <a:cubicBezTo>
                  <a:pt x="9009506" y="14471876"/>
                  <a:pt x="9009075" y="14464696"/>
                  <a:pt x="9005630" y="14459047"/>
                </a:cubicBezTo>
                <a:cubicBezTo>
                  <a:pt x="9006347" y="14453448"/>
                  <a:pt x="9004864" y="14447799"/>
                  <a:pt x="9000078" y="14443300"/>
                </a:cubicBezTo>
                <a:cubicBezTo>
                  <a:pt x="8994910" y="14438416"/>
                  <a:pt x="8985577" y="14436551"/>
                  <a:pt x="8978590" y="14439566"/>
                </a:cubicBezTo>
                <a:cubicBezTo>
                  <a:pt x="8972560" y="14440428"/>
                  <a:pt x="8967057" y="14443826"/>
                  <a:pt x="8964233" y="14449954"/>
                </a:cubicBezTo>
                <a:lnTo>
                  <a:pt x="8960788" y="14457420"/>
                </a:lnTo>
                <a:cubicBezTo>
                  <a:pt x="8956815" y="14466229"/>
                  <a:pt x="8961122" y="14478291"/>
                  <a:pt x="8970359" y="14481881"/>
                </a:cubicBezTo>
                <a:close/>
                <a:moveTo>
                  <a:pt x="8655841" y="14543343"/>
                </a:moveTo>
                <a:lnTo>
                  <a:pt x="8654358" y="14551433"/>
                </a:lnTo>
                <a:cubicBezTo>
                  <a:pt x="8652539" y="14561294"/>
                  <a:pt x="8655937" y="14571394"/>
                  <a:pt x="8666322" y="14574745"/>
                </a:cubicBezTo>
                <a:cubicBezTo>
                  <a:pt x="8674936" y="14577520"/>
                  <a:pt x="8687810" y="14572687"/>
                  <a:pt x="8689629" y="14562778"/>
                </a:cubicBezTo>
                <a:lnTo>
                  <a:pt x="8691112" y="14554688"/>
                </a:lnTo>
                <a:cubicBezTo>
                  <a:pt x="8692931" y="14544828"/>
                  <a:pt x="8689532" y="14534728"/>
                  <a:pt x="8679148" y="14531328"/>
                </a:cubicBezTo>
                <a:cubicBezTo>
                  <a:pt x="8670534" y="14528599"/>
                  <a:pt x="8657660" y="14533435"/>
                  <a:pt x="8655841" y="14543343"/>
                </a:cubicBezTo>
                <a:close/>
                <a:moveTo>
                  <a:pt x="8642872" y="14426785"/>
                </a:moveTo>
                <a:cubicBezTo>
                  <a:pt x="8632918" y="14448518"/>
                  <a:pt x="8667662" y="14461490"/>
                  <a:pt x="8677568" y="14439901"/>
                </a:cubicBezTo>
                <a:cubicBezTo>
                  <a:pt x="8687523" y="14418170"/>
                  <a:pt x="8652730" y="14405196"/>
                  <a:pt x="8642872" y="14426785"/>
                </a:cubicBezTo>
                <a:close/>
                <a:moveTo>
                  <a:pt x="8359845" y="14634483"/>
                </a:moveTo>
                <a:lnTo>
                  <a:pt x="8367933" y="14635967"/>
                </a:lnTo>
                <a:cubicBezTo>
                  <a:pt x="8377505" y="14637738"/>
                  <a:pt x="8387794" y="14629122"/>
                  <a:pt x="8388416" y="14619596"/>
                </a:cubicBezTo>
                <a:cubicBezTo>
                  <a:pt x="8388751" y="14614380"/>
                  <a:pt x="8387267" y="14609736"/>
                  <a:pt x="8384443" y="14606241"/>
                </a:cubicBezTo>
                <a:cubicBezTo>
                  <a:pt x="8388846" y="14607726"/>
                  <a:pt x="8393680" y="14607582"/>
                  <a:pt x="8398418" y="14604997"/>
                </a:cubicBezTo>
                <a:cubicBezTo>
                  <a:pt x="8400619" y="14603849"/>
                  <a:pt x="8402582" y="14601982"/>
                  <a:pt x="8404209" y="14599827"/>
                </a:cubicBezTo>
                <a:cubicBezTo>
                  <a:pt x="8406266" y="14601454"/>
                  <a:pt x="8408659" y="14602651"/>
                  <a:pt x="8411482" y="14603178"/>
                </a:cubicBezTo>
                <a:lnTo>
                  <a:pt x="8419571" y="14604662"/>
                </a:lnTo>
                <a:cubicBezTo>
                  <a:pt x="8429094" y="14606433"/>
                  <a:pt x="8439910" y="14600592"/>
                  <a:pt x="8441633" y="14590541"/>
                </a:cubicBezTo>
                <a:cubicBezTo>
                  <a:pt x="8443308" y="14580872"/>
                  <a:pt x="8437708" y="14570341"/>
                  <a:pt x="8427467" y="14568474"/>
                </a:cubicBezTo>
                <a:lnTo>
                  <a:pt x="8419379" y="14566943"/>
                </a:lnTo>
                <a:cubicBezTo>
                  <a:pt x="8412822" y="14565745"/>
                  <a:pt x="8405692" y="14568187"/>
                  <a:pt x="8401289" y="14573118"/>
                </a:cubicBezTo>
                <a:lnTo>
                  <a:pt x="8399327" y="14570292"/>
                </a:lnTo>
                <a:cubicBezTo>
                  <a:pt x="8393632" y="14562059"/>
                  <a:pt x="8383678" y="14557656"/>
                  <a:pt x="8374202" y="14562730"/>
                </a:cubicBezTo>
                <a:cubicBezTo>
                  <a:pt x="8366114" y="14567086"/>
                  <a:pt x="8360946" y="14579579"/>
                  <a:pt x="8366641" y="14587860"/>
                </a:cubicBezTo>
                <a:lnTo>
                  <a:pt x="8373245" y="14597482"/>
                </a:lnTo>
                <a:cubicBezTo>
                  <a:pt x="8374059" y="14598679"/>
                  <a:pt x="8375160" y="14599587"/>
                  <a:pt x="8376165" y="14600641"/>
                </a:cubicBezTo>
                <a:cubicBezTo>
                  <a:pt x="8374825" y="14600067"/>
                  <a:pt x="8373532" y="14599444"/>
                  <a:pt x="8372001" y="14599110"/>
                </a:cubicBezTo>
                <a:lnTo>
                  <a:pt x="8363913" y="14597626"/>
                </a:lnTo>
                <a:cubicBezTo>
                  <a:pt x="8354341" y="14595854"/>
                  <a:pt x="8344052" y="14604471"/>
                  <a:pt x="8343430" y="14613995"/>
                </a:cubicBezTo>
                <a:cubicBezTo>
                  <a:pt x="8342760" y="14624623"/>
                  <a:pt x="8349603" y="14632568"/>
                  <a:pt x="8359845" y="14634483"/>
                </a:cubicBezTo>
                <a:close/>
                <a:moveTo>
                  <a:pt x="8869045" y="14656933"/>
                </a:moveTo>
                <a:lnTo>
                  <a:pt x="8862441" y="14647360"/>
                </a:lnTo>
                <a:cubicBezTo>
                  <a:pt x="8857942" y="14640754"/>
                  <a:pt x="8850429" y="14636972"/>
                  <a:pt x="8842915" y="14638360"/>
                </a:cubicBezTo>
                <a:cubicBezTo>
                  <a:pt x="8840139" y="14636878"/>
                  <a:pt x="8837125" y="14635728"/>
                  <a:pt x="8833679" y="14635297"/>
                </a:cubicBezTo>
                <a:cubicBezTo>
                  <a:pt x="8824059" y="14634101"/>
                  <a:pt x="8813483" y="14639510"/>
                  <a:pt x="8811904" y="14649944"/>
                </a:cubicBezTo>
                <a:cubicBezTo>
                  <a:pt x="8810899" y="14656695"/>
                  <a:pt x="8813626" y="14664257"/>
                  <a:pt x="8819034" y="14668517"/>
                </a:cubicBezTo>
                <a:cubicBezTo>
                  <a:pt x="8821092" y="14674883"/>
                  <a:pt x="8826548" y="14680341"/>
                  <a:pt x="8833104" y="14681346"/>
                </a:cubicBezTo>
                <a:cubicBezTo>
                  <a:pt x="8836215" y="14681825"/>
                  <a:pt x="8839086" y="14681394"/>
                  <a:pt x="8841814" y="14680581"/>
                </a:cubicBezTo>
                <a:cubicBezTo>
                  <a:pt x="8847557" y="14684937"/>
                  <a:pt x="8855071" y="14686228"/>
                  <a:pt x="8862010" y="14682303"/>
                </a:cubicBezTo>
                <a:cubicBezTo>
                  <a:pt x="8870146" y="14677612"/>
                  <a:pt x="8874740" y="14665214"/>
                  <a:pt x="8869045" y="14656933"/>
                </a:cubicBezTo>
                <a:close/>
                <a:moveTo>
                  <a:pt x="8902641" y="14320231"/>
                </a:moveTo>
                <a:lnTo>
                  <a:pt x="8910107" y="14323679"/>
                </a:lnTo>
                <a:cubicBezTo>
                  <a:pt x="8919200" y="14327842"/>
                  <a:pt x="8930542" y="14323439"/>
                  <a:pt x="8934609" y="14314344"/>
                </a:cubicBezTo>
                <a:cubicBezTo>
                  <a:pt x="8938773" y="14305153"/>
                  <a:pt x="8934418" y="14294048"/>
                  <a:pt x="8925277" y="14289836"/>
                </a:cubicBezTo>
                <a:lnTo>
                  <a:pt x="8917811" y="14286389"/>
                </a:lnTo>
                <a:cubicBezTo>
                  <a:pt x="8908718" y="14282224"/>
                  <a:pt x="8897376" y="14286628"/>
                  <a:pt x="8893309" y="14295723"/>
                </a:cubicBezTo>
                <a:cubicBezTo>
                  <a:pt x="8889145" y="14304961"/>
                  <a:pt x="8893500" y="14316066"/>
                  <a:pt x="8902641" y="14320231"/>
                </a:cubicBezTo>
                <a:close/>
                <a:moveTo>
                  <a:pt x="8442303" y="14474317"/>
                </a:moveTo>
                <a:lnTo>
                  <a:pt x="8440819" y="14482407"/>
                </a:lnTo>
                <a:cubicBezTo>
                  <a:pt x="8439048" y="14491981"/>
                  <a:pt x="8448093" y="14502176"/>
                  <a:pt x="8457473" y="14502655"/>
                </a:cubicBezTo>
                <a:cubicBezTo>
                  <a:pt x="8468241" y="14503230"/>
                  <a:pt x="8475803" y="14496241"/>
                  <a:pt x="8477717" y="14485998"/>
                </a:cubicBezTo>
                <a:lnTo>
                  <a:pt x="8479201" y="14477908"/>
                </a:lnTo>
                <a:cubicBezTo>
                  <a:pt x="8480972" y="14468334"/>
                  <a:pt x="8471926" y="14458139"/>
                  <a:pt x="8462546" y="14457660"/>
                </a:cubicBezTo>
                <a:cubicBezTo>
                  <a:pt x="8451779" y="14457134"/>
                  <a:pt x="8444169" y="14464122"/>
                  <a:pt x="8442303" y="14474317"/>
                </a:cubicBezTo>
                <a:close/>
                <a:moveTo>
                  <a:pt x="8927575" y="14530371"/>
                </a:moveTo>
                <a:lnTo>
                  <a:pt x="8920109" y="14526924"/>
                </a:lnTo>
                <a:cubicBezTo>
                  <a:pt x="8911255" y="14522856"/>
                  <a:pt x="8899195" y="14529558"/>
                  <a:pt x="8896563" y="14538508"/>
                </a:cubicBezTo>
                <a:cubicBezTo>
                  <a:pt x="8893500" y="14548992"/>
                  <a:pt x="8898669" y="14557703"/>
                  <a:pt x="8908144" y="14562059"/>
                </a:cubicBezTo>
                <a:lnTo>
                  <a:pt x="8915610" y="14565507"/>
                </a:lnTo>
                <a:cubicBezTo>
                  <a:pt x="8924464" y="14569575"/>
                  <a:pt x="8936524" y="14562873"/>
                  <a:pt x="8939108" y="14553923"/>
                </a:cubicBezTo>
                <a:cubicBezTo>
                  <a:pt x="8942171" y="14543438"/>
                  <a:pt x="8937050" y="14534728"/>
                  <a:pt x="8927575" y="14530371"/>
                </a:cubicBezTo>
                <a:close/>
                <a:moveTo>
                  <a:pt x="8881536" y="14528456"/>
                </a:moveTo>
                <a:cubicBezTo>
                  <a:pt x="8888714" y="14512804"/>
                  <a:pt x="8873879" y="14498060"/>
                  <a:pt x="8861483" y="14499689"/>
                </a:cubicBezTo>
                <a:cubicBezTo>
                  <a:pt x="8860670" y="14489349"/>
                  <a:pt x="8857847" y="14478818"/>
                  <a:pt x="8850381" y="14474126"/>
                </a:cubicBezTo>
                <a:cubicBezTo>
                  <a:pt x="8839756" y="14467425"/>
                  <a:pt x="8823150" y="14463931"/>
                  <a:pt x="8811521" y="14469723"/>
                </a:cubicBezTo>
                <a:cubicBezTo>
                  <a:pt x="8805682" y="14457373"/>
                  <a:pt x="8784960" y="14452873"/>
                  <a:pt x="8777495" y="14469101"/>
                </a:cubicBezTo>
                <a:cubicBezTo>
                  <a:pt x="8771321" y="14482504"/>
                  <a:pt x="8781897" y="14493466"/>
                  <a:pt x="8793191" y="14494757"/>
                </a:cubicBezTo>
                <a:cubicBezTo>
                  <a:pt x="8793095" y="14494996"/>
                  <a:pt x="8793000" y="14495236"/>
                  <a:pt x="8792904" y="14495476"/>
                </a:cubicBezTo>
                <a:cubicBezTo>
                  <a:pt x="8786779" y="14496432"/>
                  <a:pt x="8781371" y="14500263"/>
                  <a:pt x="8778499" y="14506438"/>
                </a:cubicBezTo>
                <a:lnTo>
                  <a:pt x="8771608" y="14521371"/>
                </a:lnTo>
                <a:cubicBezTo>
                  <a:pt x="8768641" y="14527882"/>
                  <a:pt x="8770507" y="14536115"/>
                  <a:pt x="8775341" y="14541333"/>
                </a:cubicBezTo>
                <a:cubicBezTo>
                  <a:pt x="8766535" y="14538556"/>
                  <a:pt x="8756677" y="14541573"/>
                  <a:pt x="8754475" y="14553300"/>
                </a:cubicBezTo>
                <a:cubicBezTo>
                  <a:pt x="8754188" y="14554928"/>
                  <a:pt x="8754618" y="14556315"/>
                  <a:pt x="8754666" y="14557800"/>
                </a:cubicBezTo>
                <a:cubicBezTo>
                  <a:pt x="8753278" y="14558182"/>
                  <a:pt x="8751891" y="14558279"/>
                  <a:pt x="8750551" y="14559044"/>
                </a:cubicBezTo>
                <a:cubicBezTo>
                  <a:pt x="8742511" y="14563352"/>
                  <a:pt x="8737247" y="14575845"/>
                  <a:pt x="8742989" y="14584126"/>
                </a:cubicBezTo>
                <a:lnTo>
                  <a:pt x="8749593" y="14593749"/>
                </a:lnTo>
                <a:cubicBezTo>
                  <a:pt x="8750311" y="14594802"/>
                  <a:pt x="8751316" y="14595616"/>
                  <a:pt x="8752178" y="14596524"/>
                </a:cubicBezTo>
                <a:cubicBezTo>
                  <a:pt x="8749258" y="14596715"/>
                  <a:pt x="8746291" y="14596764"/>
                  <a:pt x="8743660" y="14598487"/>
                </a:cubicBezTo>
                <a:cubicBezTo>
                  <a:pt x="8735428" y="14603752"/>
                  <a:pt x="8732317" y="14615816"/>
                  <a:pt x="8738012" y="14624097"/>
                </a:cubicBezTo>
                <a:lnTo>
                  <a:pt x="8744616" y="14633718"/>
                </a:lnTo>
                <a:cubicBezTo>
                  <a:pt x="8750264" y="14641951"/>
                  <a:pt x="8761558" y="14644871"/>
                  <a:pt x="8770220" y="14639367"/>
                </a:cubicBezTo>
                <a:cubicBezTo>
                  <a:pt x="8778451" y="14634101"/>
                  <a:pt x="8781562" y="14622039"/>
                  <a:pt x="8775867" y="14613757"/>
                </a:cubicBezTo>
                <a:lnTo>
                  <a:pt x="8771512" y="14607438"/>
                </a:lnTo>
                <a:cubicBezTo>
                  <a:pt x="8781084" y="14615576"/>
                  <a:pt x="8797259" y="14615336"/>
                  <a:pt x="8800083" y="14599923"/>
                </a:cubicBezTo>
                <a:cubicBezTo>
                  <a:pt x="8802524" y="14586855"/>
                  <a:pt x="8792330" y="14577665"/>
                  <a:pt x="8782232" y="14576181"/>
                </a:cubicBezTo>
                <a:lnTo>
                  <a:pt x="8781897" y="14575702"/>
                </a:lnTo>
                <a:cubicBezTo>
                  <a:pt x="8785726" y="14573835"/>
                  <a:pt x="8788788" y="14570246"/>
                  <a:pt x="8789889" y="14564454"/>
                </a:cubicBezTo>
                <a:cubicBezTo>
                  <a:pt x="8791373" y="14556507"/>
                  <a:pt x="8788023" y="14550092"/>
                  <a:pt x="8783046" y="14545833"/>
                </a:cubicBezTo>
                <a:cubicBezTo>
                  <a:pt x="8785486" y="14546550"/>
                  <a:pt x="8787975" y="14546981"/>
                  <a:pt x="8790368" y="14546789"/>
                </a:cubicBezTo>
                <a:cubicBezTo>
                  <a:pt x="8792761" y="14551720"/>
                  <a:pt x="8796302" y="14556076"/>
                  <a:pt x="8801327" y="14559666"/>
                </a:cubicBezTo>
                <a:cubicBezTo>
                  <a:pt x="8809272" y="14565219"/>
                  <a:pt x="8818221" y="14566176"/>
                  <a:pt x="8826644" y="14564166"/>
                </a:cubicBezTo>
                <a:cubicBezTo>
                  <a:pt x="8828271" y="14566272"/>
                  <a:pt x="8830377" y="14568139"/>
                  <a:pt x="8833057" y="14569336"/>
                </a:cubicBezTo>
                <a:lnTo>
                  <a:pt x="8840523" y="14572782"/>
                </a:lnTo>
                <a:cubicBezTo>
                  <a:pt x="8842580" y="14573740"/>
                  <a:pt x="8844781" y="14574218"/>
                  <a:pt x="8847079" y="14574409"/>
                </a:cubicBezTo>
                <a:cubicBezTo>
                  <a:pt x="8840283" y="14575702"/>
                  <a:pt x="8834014" y="14581351"/>
                  <a:pt x="8832099" y="14587526"/>
                </a:cubicBezTo>
                <a:cubicBezTo>
                  <a:pt x="8828845" y="14598151"/>
                  <a:pt x="8835258" y="14606481"/>
                  <a:pt x="8844399" y="14610693"/>
                </a:cubicBezTo>
                <a:lnTo>
                  <a:pt x="8851865" y="14614140"/>
                </a:lnTo>
                <a:cubicBezTo>
                  <a:pt x="8860957" y="14618305"/>
                  <a:pt x="8872347" y="14610501"/>
                  <a:pt x="8875027" y="14601837"/>
                </a:cubicBezTo>
                <a:cubicBezTo>
                  <a:pt x="8878281" y="14591211"/>
                  <a:pt x="8871869" y="14582882"/>
                  <a:pt x="8862728" y="14578670"/>
                </a:cubicBezTo>
                <a:lnTo>
                  <a:pt x="8855262" y="14575223"/>
                </a:lnTo>
                <a:cubicBezTo>
                  <a:pt x="8854114" y="14574697"/>
                  <a:pt x="8852965" y="14574362"/>
                  <a:pt x="8851769" y="14574218"/>
                </a:cubicBezTo>
                <a:cubicBezTo>
                  <a:pt x="8857559" y="14573261"/>
                  <a:pt x="8862872" y="14569861"/>
                  <a:pt x="8865312" y="14564262"/>
                </a:cubicBezTo>
                <a:cubicBezTo>
                  <a:pt x="8869093" y="14555502"/>
                  <a:pt x="8866269" y="14544683"/>
                  <a:pt x="8857655" y="14540041"/>
                </a:cubicBezTo>
                <a:cubicBezTo>
                  <a:pt x="8858277" y="14538461"/>
                  <a:pt x="8858565" y="14536786"/>
                  <a:pt x="8858708" y="14535014"/>
                </a:cubicBezTo>
                <a:cubicBezTo>
                  <a:pt x="8866509" y="14539706"/>
                  <a:pt x="8876607" y="14539179"/>
                  <a:pt x="8881536" y="14528456"/>
                </a:cubicBezTo>
                <a:close/>
                <a:moveTo>
                  <a:pt x="8607219" y="14614618"/>
                </a:moveTo>
                <a:cubicBezTo>
                  <a:pt x="8599082" y="14619310"/>
                  <a:pt x="8594728" y="14631659"/>
                  <a:pt x="8600422" y="14639941"/>
                </a:cubicBezTo>
                <a:lnTo>
                  <a:pt x="8607027" y="14649562"/>
                </a:lnTo>
                <a:cubicBezTo>
                  <a:pt x="8612674" y="14657795"/>
                  <a:pt x="8623203" y="14661625"/>
                  <a:pt x="8632344" y="14656359"/>
                </a:cubicBezTo>
                <a:cubicBezTo>
                  <a:pt x="8633827" y="14655497"/>
                  <a:pt x="8635119" y="14654349"/>
                  <a:pt x="8636315" y="14653056"/>
                </a:cubicBezTo>
                <a:cubicBezTo>
                  <a:pt x="8636890" y="14653199"/>
                  <a:pt x="8637464" y="14653439"/>
                  <a:pt x="8638086" y="14653535"/>
                </a:cubicBezTo>
                <a:lnTo>
                  <a:pt x="8646174" y="14655019"/>
                </a:lnTo>
                <a:cubicBezTo>
                  <a:pt x="8655698" y="14656790"/>
                  <a:pt x="8666226" y="14649083"/>
                  <a:pt x="8667232" y="14639367"/>
                </a:cubicBezTo>
                <a:cubicBezTo>
                  <a:pt x="8668285" y="14629074"/>
                  <a:pt x="8661823" y="14620218"/>
                  <a:pt x="8651582" y="14618305"/>
                </a:cubicBezTo>
                <a:lnTo>
                  <a:pt x="8643494" y="14616821"/>
                </a:lnTo>
                <a:cubicBezTo>
                  <a:pt x="8639187" y="14616007"/>
                  <a:pt x="8634784" y="14617203"/>
                  <a:pt x="8631052" y="14619549"/>
                </a:cubicBezTo>
                <a:cubicBezTo>
                  <a:pt x="8625117" y="14612656"/>
                  <a:pt x="8615641" y="14609736"/>
                  <a:pt x="8607219" y="14614618"/>
                </a:cubicBezTo>
                <a:close/>
                <a:moveTo>
                  <a:pt x="8765578" y="14445693"/>
                </a:moveTo>
                <a:cubicBezTo>
                  <a:pt x="8775532" y="14424057"/>
                  <a:pt x="8742080" y="14408021"/>
                  <a:pt x="8732078" y="14429801"/>
                </a:cubicBezTo>
                <a:cubicBezTo>
                  <a:pt x="8722124" y="14451437"/>
                  <a:pt x="8755576" y="14467473"/>
                  <a:pt x="8765578" y="14445693"/>
                </a:cubicBezTo>
                <a:close/>
                <a:moveTo>
                  <a:pt x="8693649" y="14237947"/>
                </a:moveTo>
                <a:cubicBezTo>
                  <a:pt x="8683503" y="14234356"/>
                  <a:pt x="8674170" y="14240101"/>
                  <a:pt x="8670007" y="14249243"/>
                </a:cubicBezTo>
                <a:lnTo>
                  <a:pt x="8666561" y="14256711"/>
                </a:lnTo>
                <a:cubicBezTo>
                  <a:pt x="8662398" y="14265806"/>
                  <a:pt x="8669050" y="14277247"/>
                  <a:pt x="8677856" y="14280405"/>
                </a:cubicBezTo>
                <a:cubicBezTo>
                  <a:pt x="8688001" y="14283996"/>
                  <a:pt x="8697334" y="14278252"/>
                  <a:pt x="8701497" y="14269109"/>
                </a:cubicBezTo>
                <a:lnTo>
                  <a:pt x="8704943" y="14261641"/>
                </a:lnTo>
                <a:cubicBezTo>
                  <a:pt x="8709107" y="14252499"/>
                  <a:pt x="8702454" y="14241058"/>
                  <a:pt x="8693649" y="14237947"/>
                </a:cubicBezTo>
                <a:close/>
                <a:moveTo>
                  <a:pt x="8488150" y="14638360"/>
                </a:moveTo>
                <a:lnTo>
                  <a:pt x="8480062" y="14636878"/>
                </a:lnTo>
                <a:cubicBezTo>
                  <a:pt x="8470539" y="14635106"/>
                  <a:pt x="8460153" y="14643530"/>
                  <a:pt x="8459435" y="14653056"/>
                </a:cubicBezTo>
                <a:cubicBezTo>
                  <a:pt x="8458622" y="14663587"/>
                  <a:pt x="8465417" y="14671820"/>
                  <a:pt x="8475612" y="14673687"/>
                </a:cubicBezTo>
                <a:lnTo>
                  <a:pt x="8483699" y="14675171"/>
                </a:lnTo>
                <a:cubicBezTo>
                  <a:pt x="8493270" y="14676942"/>
                  <a:pt x="8503608" y="14668517"/>
                  <a:pt x="8504326" y="14658991"/>
                </a:cubicBezTo>
                <a:cubicBezTo>
                  <a:pt x="8505139" y="14648460"/>
                  <a:pt x="8498392" y="14640275"/>
                  <a:pt x="8488150" y="14638360"/>
                </a:cubicBezTo>
                <a:close/>
                <a:moveTo>
                  <a:pt x="8938677" y="14088169"/>
                </a:moveTo>
                <a:cubicBezTo>
                  <a:pt x="8942841" y="14079074"/>
                  <a:pt x="8936571" y="14067634"/>
                  <a:pt x="8927718" y="14064331"/>
                </a:cubicBezTo>
                <a:cubicBezTo>
                  <a:pt x="8917716" y="14060597"/>
                  <a:pt x="8908096" y="14066197"/>
                  <a:pt x="8903885" y="14075292"/>
                </a:cubicBezTo>
                <a:lnTo>
                  <a:pt x="8900440" y="14082807"/>
                </a:lnTo>
                <a:cubicBezTo>
                  <a:pt x="8896276" y="14091902"/>
                  <a:pt x="8902545" y="14103342"/>
                  <a:pt x="8911398" y="14106645"/>
                </a:cubicBezTo>
                <a:cubicBezTo>
                  <a:pt x="8921400" y="14110332"/>
                  <a:pt x="8931020" y="14104779"/>
                  <a:pt x="8935231" y="14095684"/>
                </a:cubicBezTo>
                <a:lnTo>
                  <a:pt x="8938677" y="14088169"/>
                </a:lnTo>
                <a:close/>
                <a:moveTo>
                  <a:pt x="8569459" y="14378008"/>
                </a:moveTo>
                <a:cubicBezTo>
                  <a:pt x="8571278" y="14368147"/>
                  <a:pt x="8564960" y="14358144"/>
                  <a:pt x="8555007" y="14356132"/>
                </a:cubicBezTo>
                <a:cubicBezTo>
                  <a:pt x="8545340" y="14354122"/>
                  <a:pt x="8534907" y="14360680"/>
                  <a:pt x="8533088" y="14370540"/>
                </a:cubicBezTo>
                <a:cubicBezTo>
                  <a:pt x="8530360" y="14385380"/>
                  <a:pt x="8534284" y="14400745"/>
                  <a:pt x="8546967" y="14409937"/>
                </a:cubicBezTo>
                <a:cubicBezTo>
                  <a:pt x="8554815" y="14415584"/>
                  <a:pt x="8566349" y="14416877"/>
                  <a:pt x="8573144" y="14408547"/>
                </a:cubicBezTo>
                <a:cubicBezTo>
                  <a:pt x="8578983" y="14401464"/>
                  <a:pt x="8580131" y="14388444"/>
                  <a:pt x="8571756" y="14382364"/>
                </a:cubicBezTo>
                <a:cubicBezTo>
                  <a:pt x="8570799" y="14381646"/>
                  <a:pt x="8569986" y="14380928"/>
                  <a:pt x="8569172" y="14380211"/>
                </a:cubicBezTo>
                <a:cubicBezTo>
                  <a:pt x="8569172" y="14380162"/>
                  <a:pt x="8569172" y="14380162"/>
                  <a:pt x="8569172" y="14380066"/>
                </a:cubicBezTo>
                <a:lnTo>
                  <a:pt x="8569172" y="14379731"/>
                </a:lnTo>
                <a:cubicBezTo>
                  <a:pt x="8569220" y="14379492"/>
                  <a:pt x="8569316" y="14379013"/>
                  <a:pt x="8569459" y="14378008"/>
                </a:cubicBezTo>
                <a:close/>
                <a:moveTo>
                  <a:pt x="8467523" y="14918244"/>
                </a:moveTo>
                <a:lnTo>
                  <a:pt x="8477143" y="14911638"/>
                </a:lnTo>
                <a:cubicBezTo>
                  <a:pt x="8485374" y="14905942"/>
                  <a:pt x="8487767" y="14894262"/>
                  <a:pt x="8482120" y="14885885"/>
                </a:cubicBezTo>
                <a:cubicBezTo>
                  <a:pt x="8476568" y="14877604"/>
                  <a:pt x="8464652" y="14875163"/>
                  <a:pt x="8456373" y="14880859"/>
                </a:cubicBezTo>
                <a:cubicBezTo>
                  <a:pt x="8453166" y="14883060"/>
                  <a:pt x="8449960" y="14885263"/>
                  <a:pt x="8446753" y="14887465"/>
                </a:cubicBezTo>
                <a:cubicBezTo>
                  <a:pt x="8438522" y="14893160"/>
                  <a:pt x="8436129" y="14904841"/>
                  <a:pt x="8441728" y="14913217"/>
                </a:cubicBezTo>
                <a:cubicBezTo>
                  <a:pt x="8447375" y="14921499"/>
                  <a:pt x="8459244" y="14923940"/>
                  <a:pt x="8467523" y="14918244"/>
                </a:cubicBezTo>
                <a:close/>
                <a:moveTo>
                  <a:pt x="9029367" y="14387294"/>
                </a:moveTo>
                <a:cubicBezTo>
                  <a:pt x="9019460" y="14408883"/>
                  <a:pt x="9051812" y="14427025"/>
                  <a:pt x="9061766" y="14405293"/>
                </a:cubicBezTo>
                <a:cubicBezTo>
                  <a:pt x="9071672" y="14383705"/>
                  <a:pt x="9039321" y="14365610"/>
                  <a:pt x="9029367" y="14387294"/>
                </a:cubicBezTo>
                <a:close/>
                <a:moveTo>
                  <a:pt x="8733131" y="14804127"/>
                </a:moveTo>
                <a:cubicBezTo>
                  <a:pt x="8728776" y="14827630"/>
                  <a:pt x="8765530" y="14832369"/>
                  <a:pt x="8769885" y="14808962"/>
                </a:cubicBezTo>
                <a:cubicBezTo>
                  <a:pt x="8774240" y="14785411"/>
                  <a:pt x="8737438" y="14780719"/>
                  <a:pt x="8733131" y="14804127"/>
                </a:cubicBezTo>
                <a:close/>
                <a:moveTo>
                  <a:pt x="8654358" y="14753530"/>
                </a:moveTo>
                <a:cubicBezTo>
                  <a:pt x="8654980" y="14742522"/>
                  <a:pt x="8646797" y="14735771"/>
                  <a:pt x="8636890" y="14733953"/>
                </a:cubicBezTo>
                <a:lnTo>
                  <a:pt x="8628802" y="14732468"/>
                </a:lnTo>
                <a:cubicBezTo>
                  <a:pt x="8618944" y="14730650"/>
                  <a:pt x="8609755" y="14740846"/>
                  <a:pt x="8609228" y="14749941"/>
                </a:cubicBezTo>
                <a:cubicBezTo>
                  <a:pt x="8608846" y="14756833"/>
                  <a:pt x="8612100" y="14761812"/>
                  <a:pt x="8616838" y="14765211"/>
                </a:cubicBezTo>
                <a:cubicBezTo>
                  <a:pt x="8610664" y="14766551"/>
                  <a:pt x="8605208" y="14770810"/>
                  <a:pt x="8603677" y="14778997"/>
                </a:cubicBezTo>
                <a:cubicBezTo>
                  <a:pt x="8599322" y="14802500"/>
                  <a:pt x="8635741" y="14809631"/>
                  <a:pt x="8640048" y="14786128"/>
                </a:cubicBezTo>
                <a:cubicBezTo>
                  <a:pt x="8641245" y="14779667"/>
                  <a:pt x="8639235" y="14774641"/>
                  <a:pt x="8635790" y="14770955"/>
                </a:cubicBezTo>
                <a:cubicBezTo>
                  <a:pt x="8645265" y="14771817"/>
                  <a:pt x="8653832" y="14762291"/>
                  <a:pt x="8654358" y="14753530"/>
                </a:cubicBezTo>
                <a:close/>
                <a:moveTo>
                  <a:pt x="9016685" y="14608731"/>
                </a:moveTo>
                <a:cubicBezTo>
                  <a:pt x="9016972" y="14608205"/>
                  <a:pt x="9017450" y="14607917"/>
                  <a:pt x="9017690" y="14607391"/>
                </a:cubicBezTo>
                <a:cubicBezTo>
                  <a:pt x="9019030" y="14604471"/>
                  <a:pt x="9019556" y="14601263"/>
                  <a:pt x="9019412" y="14598105"/>
                </a:cubicBezTo>
                <a:cubicBezTo>
                  <a:pt x="9025490" y="14598105"/>
                  <a:pt x="9031281" y="14595471"/>
                  <a:pt x="9034870" y="14589487"/>
                </a:cubicBezTo>
                <a:cubicBezTo>
                  <a:pt x="9039608" y="14581590"/>
                  <a:pt x="9037646" y="14568234"/>
                  <a:pt x="9028505" y="14564069"/>
                </a:cubicBezTo>
                <a:lnTo>
                  <a:pt x="9020992" y="14560623"/>
                </a:lnTo>
                <a:cubicBezTo>
                  <a:pt x="9011899" y="14556459"/>
                  <a:pt x="9001131" y="14557751"/>
                  <a:pt x="8995579" y="14567038"/>
                </a:cubicBezTo>
                <a:cubicBezTo>
                  <a:pt x="8995388" y="14567372"/>
                  <a:pt x="8995292" y="14567756"/>
                  <a:pt x="8995101" y="14568043"/>
                </a:cubicBezTo>
                <a:cubicBezTo>
                  <a:pt x="8991703" y="14567134"/>
                  <a:pt x="8988066" y="14567277"/>
                  <a:pt x="8984620" y="14568139"/>
                </a:cubicBezTo>
                <a:cubicBezTo>
                  <a:pt x="8984477" y="14561437"/>
                  <a:pt x="8981270" y="14554831"/>
                  <a:pt x="8974810" y="14551959"/>
                </a:cubicBezTo>
                <a:cubicBezTo>
                  <a:pt x="8965860" y="14547986"/>
                  <a:pt x="8954279" y="14550811"/>
                  <a:pt x="8949924" y="14560241"/>
                </a:cubicBezTo>
                <a:lnTo>
                  <a:pt x="8946478" y="14567756"/>
                </a:lnTo>
                <a:cubicBezTo>
                  <a:pt x="8942458" y="14576564"/>
                  <a:pt x="8945425" y="14588434"/>
                  <a:pt x="8954805" y="14592647"/>
                </a:cubicBezTo>
                <a:cubicBezTo>
                  <a:pt x="8960500" y="14595185"/>
                  <a:pt x="8967104" y="14594657"/>
                  <a:pt x="8972417" y="14591642"/>
                </a:cubicBezTo>
                <a:cubicBezTo>
                  <a:pt x="8973278" y="14593461"/>
                  <a:pt x="8973948" y="14595424"/>
                  <a:pt x="8975432" y="14596764"/>
                </a:cubicBezTo>
                <a:cubicBezTo>
                  <a:pt x="8975815" y="14603130"/>
                  <a:pt x="8979021" y="14609210"/>
                  <a:pt x="8985242" y="14612034"/>
                </a:cubicBezTo>
                <a:lnTo>
                  <a:pt x="8989262" y="14613900"/>
                </a:lnTo>
                <a:cubicBezTo>
                  <a:pt x="8988832" y="14614618"/>
                  <a:pt x="8988257" y="14615002"/>
                  <a:pt x="8987874" y="14615816"/>
                </a:cubicBezTo>
                <a:cubicBezTo>
                  <a:pt x="8977920" y="14637500"/>
                  <a:pt x="9012473" y="14651046"/>
                  <a:pt x="9022379" y="14629362"/>
                </a:cubicBezTo>
                <a:cubicBezTo>
                  <a:pt x="9026543" y="14620363"/>
                  <a:pt x="9022906" y="14612990"/>
                  <a:pt x="9016685" y="14608731"/>
                </a:cubicBezTo>
                <a:close/>
                <a:moveTo>
                  <a:pt x="8503799" y="14018522"/>
                </a:moveTo>
                <a:cubicBezTo>
                  <a:pt x="8498104" y="14010287"/>
                  <a:pt x="8488198" y="14005836"/>
                  <a:pt x="8478722" y="14010909"/>
                </a:cubicBezTo>
                <a:cubicBezTo>
                  <a:pt x="8470634" y="14015219"/>
                  <a:pt x="8465417" y="14027712"/>
                  <a:pt x="8471113" y="14035993"/>
                </a:cubicBezTo>
                <a:lnTo>
                  <a:pt x="8477717" y="14045614"/>
                </a:lnTo>
                <a:cubicBezTo>
                  <a:pt x="8483364" y="14053847"/>
                  <a:pt x="8493319" y="14058299"/>
                  <a:pt x="8502794" y="14053225"/>
                </a:cubicBezTo>
                <a:cubicBezTo>
                  <a:pt x="8510882" y="14048917"/>
                  <a:pt x="8516098" y="14036424"/>
                  <a:pt x="8510403" y="14028142"/>
                </a:cubicBezTo>
                <a:lnTo>
                  <a:pt x="8503799" y="14018522"/>
                </a:lnTo>
                <a:close/>
                <a:moveTo>
                  <a:pt x="8951311" y="14238281"/>
                </a:moveTo>
                <a:cubicBezTo>
                  <a:pt x="8961266" y="14216598"/>
                  <a:pt x="8925947" y="14205254"/>
                  <a:pt x="8916089" y="14226699"/>
                </a:cubicBezTo>
                <a:cubicBezTo>
                  <a:pt x="8906134" y="14248383"/>
                  <a:pt x="8941453" y="14259727"/>
                  <a:pt x="8951311" y="14238281"/>
                </a:cubicBezTo>
                <a:close/>
                <a:moveTo>
                  <a:pt x="8522272" y="14189265"/>
                </a:moveTo>
                <a:cubicBezTo>
                  <a:pt x="8516577" y="14181032"/>
                  <a:pt x="8506288" y="14176964"/>
                  <a:pt x="8497003" y="14182180"/>
                </a:cubicBezTo>
                <a:cubicBezTo>
                  <a:pt x="8488868" y="14186728"/>
                  <a:pt x="8484226" y="14199126"/>
                  <a:pt x="8489921" y="14207407"/>
                </a:cubicBezTo>
                <a:lnTo>
                  <a:pt x="8496525" y="14217028"/>
                </a:lnTo>
                <a:cubicBezTo>
                  <a:pt x="8502172" y="14225263"/>
                  <a:pt x="8512509" y="14229331"/>
                  <a:pt x="8521794" y="14224113"/>
                </a:cubicBezTo>
                <a:cubicBezTo>
                  <a:pt x="8529929" y="14219565"/>
                  <a:pt x="8534571" y="14207168"/>
                  <a:pt x="8528876" y="14198886"/>
                </a:cubicBezTo>
                <a:lnTo>
                  <a:pt x="8522272" y="14189265"/>
                </a:lnTo>
                <a:close/>
                <a:moveTo>
                  <a:pt x="9147813" y="14354265"/>
                </a:moveTo>
                <a:cubicBezTo>
                  <a:pt x="9148675" y="14360871"/>
                  <a:pt x="9152551" y="14366711"/>
                  <a:pt x="9159586" y="14369200"/>
                </a:cubicBezTo>
                <a:cubicBezTo>
                  <a:pt x="9168344" y="14372312"/>
                  <a:pt x="9180787" y="14367668"/>
                  <a:pt x="9183275" y="14357904"/>
                </a:cubicBezTo>
                <a:cubicBezTo>
                  <a:pt x="9185668" y="14348378"/>
                  <a:pt x="9185764" y="14338421"/>
                  <a:pt x="9179159" y="14330428"/>
                </a:cubicBezTo>
                <a:cubicBezTo>
                  <a:pt x="9173130" y="14323151"/>
                  <a:pt x="9164803" y="14320279"/>
                  <a:pt x="9155710" y="14318843"/>
                </a:cubicBezTo>
                <a:cubicBezTo>
                  <a:pt x="9145803" y="14317311"/>
                  <a:pt x="9136519" y="14326406"/>
                  <a:pt x="9135753" y="14335837"/>
                </a:cubicBezTo>
                <a:cubicBezTo>
                  <a:pt x="9135035" y="14344596"/>
                  <a:pt x="9140395" y="14351250"/>
                  <a:pt x="9147813" y="14354265"/>
                </a:cubicBezTo>
                <a:close/>
                <a:moveTo>
                  <a:pt x="8880578" y="14214587"/>
                </a:moveTo>
                <a:cubicBezTo>
                  <a:pt x="8890533" y="14192903"/>
                  <a:pt x="8855023" y="14182085"/>
                  <a:pt x="8845165" y="14203530"/>
                </a:cubicBezTo>
                <a:cubicBezTo>
                  <a:pt x="8835210" y="14225166"/>
                  <a:pt x="8870720" y="14235985"/>
                  <a:pt x="8880578" y="14214587"/>
                </a:cubicBezTo>
                <a:close/>
                <a:moveTo>
                  <a:pt x="8725474" y="14148195"/>
                </a:moveTo>
                <a:cubicBezTo>
                  <a:pt x="8715520" y="14169831"/>
                  <a:pt x="8750838" y="14181272"/>
                  <a:pt x="8760697" y="14159827"/>
                </a:cubicBezTo>
                <a:cubicBezTo>
                  <a:pt x="8770603" y="14138191"/>
                  <a:pt x="8735332" y="14126750"/>
                  <a:pt x="8725474" y="14148195"/>
                </a:cubicBezTo>
                <a:close/>
                <a:moveTo>
                  <a:pt x="8948153" y="14683261"/>
                </a:moveTo>
                <a:cubicBezTo>
                  <a:pt x="8943798" y="14706716"/>
                  <a:pt x="8980121" y="14714327"/>
                  <a:pt x="8984477" y="14690872"/>
                </a:cubicBezTo>
                <a:cubicBezTo>
                  <a:pt x="8988832" y="14667417"/>
                  <a:pt x="8952508" y="14659758"/>
                  <a:pt x="8948153" y="14683261"/>
                </a:cubicBezTo>
                <a:close/>
                <a:moveTo>
                  <a:pt x="8696185" y="14481019"/>
                </a:moveTo>
                <a:cubicBezTo>
                  <a:pt x="8686709" y="14484753"/>
                  <a:pt x="8682163" y="14495619"/>
                  <a:pt x="8685656" y="14505050"/>
                </a:cubicBezTo>
                <a:lnTo>
                  <a:pt x="8689725" y="14515963"/>
                </a:lnTo>
                <a:cubicBezTo>
                  <a:pt x="8693218" y="14525345"/>
                  <a:pt x="8704512" y="14530084"/>
                  <a:pt x="8713749" y="14526494"/>
                </a:cubicBezTo>
                <a:cubicBezTo>
                  <a:pt x="8723224" y="14522807"/>
                  <a:pt x="8727771" y="14511894"/>
                  <a:pt x="8724277" y="14502512"/>
                </a:cubicBezTo>
                <a:cubicBezTo>
                  <a:pt x="8722937" y="14498873"/>
                  <a:pt x="8721597" y="14495236"/>
                  <a:pt x="8720257" y="14491550"/>
                </a:cubicBezTo>
                <a:cubicBezTo>
                  <a:pt x="8716668" y="14482168"/>
                  <a:pt x="8705374" y="14477429"/>
                  <a:pt x="8696185" y="14481019"/>
                </a:cubicBezTo>
                <a:close/>
                <a:moveTo>
                  <a:pt x="8922597" y="14212720"/>
                </a:moveTo>
                <a:cubicBezTo>
                  <a:pt x="8932217" y="14207168"/>
                  <a:pt x="8934083" y="14197498"/>
                  <a:pt x="8930446" y="14187733"/>
                </a:cubicBezTo>
                <a:cubicBezTo>
                  <a:pt x="8929106" y="14184096"/>
                  <a:pt x="8927766" y="14180458"/>
                  <a:pt x="8926378" y="14176819"/>
                </a:cubicBezTo>
                <a:cubicBezTo>
                  <a:pt x="8922980" y="14167677"/>
                  <a:pt x="8909293" y="14164326"/>
                  <a:pt x="8901396" y="14168922"/>
                </a:cubicBezTo>
                <a:cubicBezTo>
                  <a:pt x="8891777" y="14174475"/>
                  <a:pt x="8889911" y="14184144"/>
                  <a:pt x="8893500" y="14193909"/>
                </a:cubicBezTo>
                <a:lnTo>
                  <a:pt x="8897568" y="14204870"/>
                </a:lnTo>
                <a:cubicBezTo>
                  <a:pt x="8900966" y="14213965"/>
                  <a:pt x="8914701" y="14217316"/>
                  <a:pt x="8922597" y="14212720"/>
                </a:cubicBezTo>
                <a:close/>
                <a:moveTo>
                  <a:pt x="8223548" y="14497199"/>
                </a:moveTo>
                <a:cubicBezTo>
                  <a:pt x="8213689" y="14495379"/>
                  <a:pt x="8203592" y="14500358"/>
                  <a:pt x="8200959" y="14510554"/>
                </a:cubicBezTo>
                <a:cubicBezTo>
                  <a:pt x="8198567" y="14519744"/>
                  <a:pt x="8204405" y="14531328"/>
                  <a:pt x="8214311" y="14533147"/>
                </a:cubicBezTo>
                <a:lnTo>
                  <a:pt x="8230535" y="14536115"/>
                </a:lnTo>
                <a:cubicBezTo>
                  <a:pt x="8240394" y="14537934"/>
                  <a:pt x="8250491" y="14532956"/>
                  <a:pt x="8253076" y="14522761"/>
                </a:cubicBezTo>
                <a:cubicBezTo>
                  <a:pt x="8255469" y="14513569"/>
                  <a:pt x="8249630" y="14501985"/>
                  <a:pt x="8239724" y="14500166"/>
                </a:cubicBezTo>
                <a:lnTo>
                  <a:pt x="8223548" y="14497199"/>
                </a:lnTo>
                <a:close/>
                <a:moveTo>
                  <a:pt x="8518012" y="14720837"/>
                </a:moveTo>
                <a:lnTo>
                  <a:pt x="8519496" y="14712748"/>
                </a:lnTo>
                <a:cubicBezTo>
                  <a:pt x="8521315" y="14702887"/>
                  <a:pt x="8512414" y="14693361"/>
                  <a:pt x="8503034" y="14692308"/>
                </a:cubicBezTo>
                <a:cubicBezTo>
                  <a:pt x="8493510" y="14691303"/>
                  <a:pt x="8486379" y="14697573"/>
                  <a:pt x="8483652" y="14705999"/>
                </a:cubicBezTo>
                <a:cubicBezTo>
                  <a:pt x="8482072" y="14704992"/>
                  <a:pt x="8480493" y="14704035"/>
                  <a:pt x="8478626" y="14703701"/>
                </a:cubicBezTo>
                <a:lnTo>
                  <a:pt x="8470539" y="14702217"/>
                </a:lnTo>
                <a:cubicBezTo>
                  <a:pt x="8460680" y="14700398"/>
                  <a:pt x="8450582" y="14705280"/>
                  <a:pt x="8447902" y="14715476"/>
                </a:cubicBezTo>
                <a:cubicBezTo>
                  <a:pt x="8445509" y="14724618"/>
                  <a:pt x="8451252" y="14736299"/>
                  <a:pt x="8461159" y="14738117"/>
                </a:cubicBezTo>
                <a:lnTo>
                  <a:pt x="8469246" y="14739602"/>
                </a:lnTo>
                <a:cubicBezTo>
                  <a:pt x="8476521" y="14740941"/>
                  <a:pt x="8483939" y="14738597"/>
                  <a:pt x="8488389" y="14733139"/>
                </a:cubicBezTo>
                <a:cubicBezTo>
                  <a:pt x="8491165" y="14735294"/>
                  <a:pt x="8494228" y="14737016"/>
                  <a:pt x="8497578" y="14737352"/>
                </a:cubicBezTo>
                <a:cubicBezTo>
                  <a:pt x="8508250" y="14738452"/>
                  <a:pt x="8516194" y="14730698"/>
                  <a:pt x="8518012" y="14720837"/>
                </a:cubicBezTo>
                <a:close/>
                <a:moveTo>
                  <a:pt x="8896611" y="14835480"/>
                </a:moveTo>
                <a:lnTo>
                  <a:pt x="8901636" y="14836437"/>
                </a:lnTo>
                <a:cubicBezTo>
                  <a:pt x="8916041" y="14839118"/>
                  <a:pt x="8924368" y="14826433"/>
                  <a:pt x="8923220" y="14815232"/>
                </a:cubicBezTo>
                <a:cubicBezTo>
                  <a:pt x="8925517" y="14812743"/>
                  <a:pt x="8927431" y="14809776"/>
                  <a:pt x="8928197" y="14805802"/>
                </a:cubicBezTo>
                <a:cubicBezTo>
                  <a:pt x="8932408" y="14783065"/>
                  <a:pt x="8897903" y="14780289"/>
                  <a:pt x="8891921" y="14801350"/>
                </a:cubicBezTo>
                <a:cubicBezTo>
                  <a:pt x="8879000" y="14808723"/>
                  <a:pt x="8877947" y="14832034"/>
                  <a:pt x="8896611" y="14835480"/>
                </a:cubicBezTo>
                <a:close/>
                <a:moveTo>
                  <a:pt x="8728249" y="14921164"/>
                </a:moveTo>
                <a:cubicBezTo>
                  <a:pt x="8723894" y="14944619"/>
                  <a:pt x="8760840" y="14948065"/>
                  <a:pt x="8765147" y="14924706"/>
                </a:cubicBezTo>
                <a:cubicBezTo>
                  <a:pt x="8769502" y="14901298"/>
                  <a:pt x="8732556" y="14897852"/>
                  <a:pt x="8728249" y="14921164"/>
                </a:cubicBezTo>
                <a:close/>
                <a:moveTo>
                  <a:pt x="8635024" y="14857021"/>
                </a:moveTo>
                <a:cubicBezTo>
                  <a:pt x="8636220" y="14847351"/>
                  <a:pt x="8625739" y="14838064"/>
                  <a:pt x="8616551" y="14838449"/>
                </a:cubicBezTo>
                <a:cubicBezTo>
                  <a:pt x="8610090" y="14838687"/>
                  <a:pt x="8605495" y="14841607"/>
                  <a:pt x="8602385" y="14845868"/>
                </a:cubicBezTo>
                <a:cubicBezTo>
                  <a:pt x="8596116" y="14847447"/>
                  <a:pt x="8590612" y="14851898"/>
                  <a:pt x="8589033" y="14858600"/>
                </a:cubicBezTo>
                <a:cubicBezTo>
                  <a:pt x="8588555" y="14860802"/>
                  <a:pt x="8588458" y="14863052"/>
                  <a:pt x="8588698" y="14865301"/>
                </a:cubicBezTo>
                <a:cubicBezTo>
                  <a:pt x="8587932" y="14866882"/>
                  <a:pt x="8587262" y="14868604"/>
                  <a:pt x="8586879" y="14870519"/>
                </a:cubicBezTo>
                <a:cubicBezTo>
                  <a:pt x="8583051" y="14891102"/>
                  <a:pt x="8611334" y="14895267"/>
                  <a:pt x="8621049" y="14880093"/>
                </a:cubicBezTo>
                <a:cubicBezTo>
                  <a:pt x="8621863" y="14879711"/>
                  <a:pt x="8622677" y="14879471"/>
                  <a:pt x="8623442" y="14878992"/>
                </a:cubicBezTo>
                <a:cubicBezTo>
                  <a:pt x="8631434" y="14874110"/>
                  <a:pt x="8633923" y="14865685"/>
                  <a:pt x="8635024" y="14857021"/>
                </a:cubicBezTo>
                <a:close/>
                <a:moveTo>
                  <a:pt x="9170593" y="14512612"/>
                </a:moveTo>
                <a:cubicBezTo>
                  <a:pt x="9180212" y="14508399"/>
                  <a:pt x="9183610" y="14497629"/>
                  <a:pt x="9180117" y="14488199"/>
                </a:cubicBezTo>
                <a:lnTo>
                  <a:pt x="9176048" y="14477237"/>
                </a:lnTo>
                <a:cubicBezTo>
                  <a:pt x="9172555" y="14467856"/>
                  <a:pt x="9160448" y="14463834"/>
                  <a:pt x="9151642" y="14467665"/>
                </a:cubicBezTo>
                <a:cubicBezTo>
                  <a:pt x="9142022" y="14471876"/>
                  <a:pt x="9138624" y="14482695"/>
                  <a:pt x="9142118" y="14492125"/>
                </a:cubicBezTo>
                <a:cubicBezTo>
                  <a:pt x="9143458" y="14495763"/>
                  <a:pt x="9144798" y="14499401"/>
                  <a:pt x="9146186" y="14503038"/>
                </a:cubicBezTo>
                <a:cubicBezTo>
                  <a:pt x="9149679" y="14512469"/>
                  <a:pt x="9161788" y="14516441"/>
                  <a:pt x="9170593" y="14512612"/>
                </a:cubicBezTo>
                <a:close/>
                <a:moveTo>
                  <a:pt x="9028888" y="14508735"/>
                </a:moveTo>
                <a:lnTo>
                  <a:pt x="9036354" y="14512181"/>
                </a:lnTo>
                <a:cubicBezTo>
                  <a:pt x="9045447" y="14516346"/>
                  <a:pt x="9056502" y="14513905"/>
                  <a:pt x="9061479" y="14504666"/>
                </a:cubicBezTo>
                <a:cubicBezTo>
                  <a:pt x="9066025" y="14496289"/>
                  <a:pt x="9063106" y="14483748"/>
                  <a:pt x="9053965" y="14479535"/>
                </a:cubicBezTo>
                <a:lnTo>
                  <a:pt x="9046500" y="14476089"/>
                </a:lnTo>
                <a:cubicBezTo>
                  <a:pt x="9037407" y="14471924"/>
                  <a:pt x="9026352" y="14474365"/>
                  <a:pt x="9021374" y="14483604"/>
                </a:cubicBezTo>
                <a:cubicBezTo>
                  <a:pt x="9016876" y="14491981"/>
                  <a:pt x="9019747" y="14504522"/>
                  <a:pt x="9028888" y="14508735"/>
                </a:cubicBezTo>
                <a:close/>
                <a:moveTo>
                  <a:pt x="9127522" y="14377530"/>
                </a:moveTo>
                <a:cubicBezTo>
                  <a:pt x="9125416" y="14380785"/>
                  <a:pt x="9124842" y="14383848"/>
                  <a:pt x="9124842" y="14386768"/>
                </a:cubicBezTo>
                <a:cubicBezTo>
                  <a:pt x="9122497" y="14386385"/>
                  <a:pt x="9120151" y="14386289"/>
                  <a:pt x="9118142" y="14387054"/>
                </a:cubicBezTo>
                <a:cubicBezTo>
                  <a:pt x="9110963" y="14389688"/>
                  <a:pt x="9104742" y="14392369"/>
                  <a:pt x="9099860" y="14398544"/>
                </a:cubicBezTo>
                <a:cubicBezTo>
                  <a:pt x="9097659" y="14401271"/>
                  <a:pt x="9096415" y="14403474"/>
                  <a:pt x="9095170" y="14406920"/>
                </a:cubicBezTo>
                <a:cubicBezTo>
                  <a:pt x="9093591" y="14411180"/>
                  <a:pt x="9090863" y="14411467"/>
                  <a:pt x="9096702" y="14407494"/>
                </a:cubicBezTo>
                <a:cubicBezTo>
                  <a:pt x="9088470" y="14413143"/>
                  <a:pt x="9084067" y="14423147"/>
                  <a:pt x="9089188" y="14432626"/>
                </a:cubicBezTo>
                <a:cubicBezTo>
                  <a:pt x="9091677" y="14437172"/>
                  <a:pt x="9096702" y="14440668"/>
                  <a:pt x="9102109" y="14441959"/>
                </a:cubicBezTo>
                <a:cubicBezTo>
                  <a:pt x="9103067" y="14444065"/>
                  <a:pt x="9104407" y="14445932"/>
                  <a:pt x="9105938" y="14447991"/>
                </a:cubicBezTo>
                <a:cubicBezTo>
                  <a:pt x="9106417" y="14448709"/>
                  <a:pt x="9106847" y="14449475"/>
                  <a:pt x="9107230" y="14450240"/>
                </a:cubicBezTo>
                <a:cubicBezTo>
                  <a:pt x="9108475" y="14453448"/>
                  <a:pt x="9110102" y="14456560"/>
                  <a:pt x="9111393" y="14459766"/>
                </a:cubicBezTo>
                <a:cubicBezTo>
                  <a:pt x="9116036" y="14471685"/>
                  <a:pt x="9130106" y="14471494"/>
                  <a:pt x="9138912" y="14464936"/>
                </a:cubicBezTo>
                <a:cubicBezTo>
                  <a:pt x="9143028" y="14462399"/>
                  <a:pt x="9146042" y="14458234"/>
                  <a:pt x="9146617" y="14452586"/>
                </a:cubicBezTo>
                <a:cubicBezTo>
                  <a:pt x="9146760" y="14452107"/>
                  <a:pt x="9146904" y="14451676"/>
                  <a:pt x="9147048" y="14451199"/>
                </a:cubicBezTo>
                <a:cubicBezTo>
                  <a:pt x="9156954" y="14463117"/>
                  <a:pt x="9180787" y="14460006"/>
                  <a:pt x="9179925" y="14440762"/>
                </a:cubicBezTo>
                <a:cubicBezTo>
                  <a:pt x="9179351" y="14428030"/>
                  <a:pt x="9180930" y="14413383"/>
                  <a:pt x="9174374" y="14401847"/>
                </a:cubicBezTo>
                <a:cubicBezTo>
                  <a:pt x="9173512" y="14400314"/>
                  <a:pt x="9172507" y="14398975"/>
                  <a:pt x="9171503" y="14397682"/>
                </a:cubicBezTo>
                <a:lnTo>
                  <a:pt x="9169588" y="14392607"/>
                </a:lnTo>
                <a:cubicBezTo>
                  <a:pt x="9168679" y="14390166"/>
                  <a:pt x="9167195" y="14388156"/>
                  <a:pt x="9165328" y="14386529"/>
                </a:cubicBezTo>
                <a:cubicBezTo>
                  <a:pt x="9167339" y="14369680"/>
                  <a:pt x="9139103" y="14359531"/>
                  <a:pt x="9127522" y="14377530"/>
                </a:cubicBezTo>
                <a:close/>
                <a:moveTo>
                  <a:pt x="8987826" y="14178352"/>
                </a:moveTo>
                <a:cubicBezTo>
                  <a:pt x="8997637" y="14156955"/>
                  <a:pt x="8966339" y="14137041"/>
                  <a:pt x="8956384" y="14158726"/>
                </a:cubicBezTo>
                <a:cubicBezTo>
                  <a:pt x="8946573" y="14180075"/>
                  <a:pt x="8977872" y="14199988"/>
                  <a:pt x="8987826" y="14178352"/>
                </a:cubicBezTo>
                <a:close/>
                <a:moveTo>
                  <a:pt x="9035205" y="14364510"/>
                </a:moveTo>
                <a:cubicBezTo>
                  <a:pt x="9045160" y="14342777"/>
                  <a:pt x="9011612" y="14327028"/>
                  <a:pt x="9001657" y="14348713"/>
                </a:cubicBezTo>
                <a:cubicBezTo>
                  <a:pt x="8991703" y="14370445"/>
                  <a:pt x="9025251" y="14386241"/>
                  <a:pt x="9035205" y="14364510"/>
                </a:cubicBezTo>
                <a:close/>
                <a:moveTo>
                  <a:pt x="8423112" y="14645350"/>
                </a:moveTo>
                <a:cubicBezTo>
                  <a:pt x="8427467" y="14621894"/>
                  <a:pt x="8391096" y="14614762"/>
                  <a:pt x="8386741" y="14638265"/>
                </a:cubicBezTo>
                <a:cubicBezTo>
                  <a:pt x="8382386" y="14661672"/>
                  <a:pt x="8418805" y="14668853"/>
                  <a:pt x="8423112" y="14645350"/>
                </a:cubicBezTo>
                <a:close/>
                <a:moveTo>
                  <a:pt x="8324000" y="14523047"/>
                </a:moveTo>
                <a:cubicBezTo>
                  <a:pt x="8332088" y="14518596"/>
                  <a:pt x="8337017" y="14506150"/>
                  <a:pt x="8331323" y="14497868"/>
                </a:cubicBezTo>
                <a:lnTo>
                  <a:pt x="8324718" y="14488248"/>
                </a:lnTo>
                <a:cubicBezTo>
                  <a:pt x="8319693" y="14480923"/>
                  <a:pt x="8311126" y="14477142"/>
                  <a:pt x="8302655" y="14479966"/>
                </a:cubicBezTo>
                <a:cubicBezTo>
                  <a:pt x="8295669" y="14480828"/>
                  <a:pt x="8289351" y="14485327"/>
                  <a:pt x="8287677" y="14494326"/>
                </a:cubicBezTo>
                <a:cubicBezTo>
                  <a:pt x="8285953" y="14503566"/>
                  <a:pt x="8290644" y="14510123"/>
                  <a:pt x="8297200" y="14513378"/>
                </a:cubicBezTo>
                <a:lnTo>
                  <a:pt x="8298828" y="14515724"/>
                </a:lnTo>
                <a:cubicBezTo>
                  <a:pt x="8304474" y="14523957"/>
                  <a:pt x="8314620" y="14528217"/>
                  <a:pt x="8324000" y="14523047"/>
                </a:cubicBezTo>
                <a:close/>
                <a:moveTo>
                  <a:pt x="8449481" y="14269635"/>
                </a:moveTo>
                <a:cubicBezTo>
                  <a:pt x="8438761" y="14269014"/>
                  <a:pt x="8431057" y="14275954"/>
                  <a:pt x="8429142" y="14286197"/>
                </a:cubicBezTo>
                <a:lnTo>
                  <a:pt x="8427659" y="14294287"/>
                </a:lnTo>
                <a:cubicBezTo>
                  <a:pt x="8425888" y="14303813"/>
                  <a:pt x="8434789" y="14314105"/>
                  <a:pt x="8444217" y="14314630"/>
                </a:cubicBezTo>
                <a:cubicBezTo>
                  <a:pt x="8454937" y="14315253"/>
                  <a:pt x="8462642" y="14308312"/>
                  <a:pt x="8464557" y="14298069"/>
                </a:cubicBezTo>
                <a:lnTo>
                  <a:pt x="8466040" y="14289979"/>
                </a:lnTo>
                <a:cubicBezTo>
                  <a:pt x="8467810" y="14280405"/>
                  <a:pt x="8458910" y="14270162"/>
                  <a:pt x="8449481" y="14269635"/>
                </a:cubicBezTo>
                <a:close/>
                <a:moveTo>
                  <a:pt x="8385784" y="14486668"/>
                </a:moveTo>
                <a:cubicBezTo>
                  <a:pt x="8383247" y="14484657"/>
                  <a:pt x="8380328" y="14483078"/>
                  <a:pt x="8376787" y="14482455"/>
                </a:cubicBezTo>
                <a:lnTo>
                  <a:pt x="8368699" y="14480971"/>
                </a:lnTo>
                <a:cubicBezTo>
                  <a:pt x="8359127" y="14479201"/>
                  <a:pt x="8348838" y="14487817"/>
                  <a:pt x="8348216" y="14497343"/>
                </a:cubicBezTo>
                <a:cubicBezTo>
                  <a:pt x="8347498" y="14507968"/>
                  <a:pt x="8354341" y="14515915"/>
                  <a:pt x="8364583" y="14517830"/>
                </a:cubicBezTo>
                <a:lnTo>
                  <a:pt x="8369321" y="14518739"/>
                </a:lnTo>
                <a:cubicBezTo>
                  <a:pt x="8371761" y="14525345"/>
                  <a:pt x="8378366" y="14530658"/>
                  <a:pt x="8385209" y="14531280"/>
                </a:cubicBezTo>
                <a:cubicBezTo>
                  <a:pt x="8395882" y="14532333"/>
                  <a:pt x="8403634" y="14524483"/>
                  <a:pt x="8405453" y="14514574"/>
                </a:cubicBezTo>
                <a:lnTo>
                  <a:pt x="8406936" y="14506486"/>
                </a:lnTo>
                <a:cubicBezTo>
                  <a:pt x="8408755" y="14496624"/>
                  <a:pt x="8399614" y="14487146"/>
                  <a:pt x="8390234" y="14486237"/>
                </a:cubicBezTo>
                <a:cubicBezTo>
                  <a:pt x="8388607" y="14486046"/>
                  <a:pt x="8387220" y="14486429"/>
                  <a:pt x="8385784" y="14486668"/>
                </a:cubicBezTo>
                <a:close/>
                <a:moveTo>
                  <a:pt x="8614924" y="14294384"/>
                </a:moveTo>
                <a:cubicBezTo>
                  <a:pt x="8614875" y="14289069"/>
                  <a:pt x="8612866" y="14283804"/>
                  <a:pt x="8608080" y="14280788"/>
                </a:cubicBezTo>
                <a:cubicBezTo>
                  <a:pt x="8601906" y="14276863"/>
                  <a:pt x="8595829" y="14273799"/>
                  <a:pt x="8588315" y="14275763"/>
                </a:cubicBezTo>
                <a:cubicBezTo>
                  <a:pt x="8578026" y="14278491"/>
                  <a:pt x="8572187" y="14288783"/>
                  <a:pt x="8574771" y="14298978"/>
                </a:cubicBezTo>
                <a:cubicBezTo>
                  <a:pt x="8576542" y="14305966"/>
                  <a:pt x="8581471" y="14311664"/>
                  <a:pt x="8585731" y="14317264"/>
                </a:cubicBezTo>
                <a:cubicBezTo>
                  <a:pt x="8591569" y="14325018"/>
                  <a:pt x="8603773" y="14327556"/>
                  <a:pt x="8611669" y="14321236"/>
                </a:cubicBezTo>
                <a:cubicBezTo>
                  <a:pt x="8619374" y="14315015"/>
                  <a:pt x="8621863" y="14303574"/>
                  <a:pt x="8615593" y="14295292"/>
                </a:cubicBezTo>
                <a:cubicBezTo>
                  <a:pt x="8615354" y="14294958"/>
                  <a:pt x="8615115" y="14294670"/>
                  <a:pt x="8614924" y="14294384"/>
                </a:cubicBezTo>
                <a:close/>
                <a:moveTo>
                  <a:pt x="8812861" y="14124788"/>
                </a:moveTo>
                <a:cubicBezTo>
                  <a:pt x="8823102" y="14128329"/>
                  <a:pt x="8832243" y="14122442"/>
                  <a:pt x="8836454" y="14113347"/>
                </a:cubicBezTo>
                <a:lnTo>
                  <a:pt x="8839900" y="14105831"/>
                </a:lnTo>
                <a:cubicBezTo>
                  <a:pt x="8844063" y="14096736"/>
                  <a:pt x="8837220" y="14085297"/>
                  <a:pt x="8828414" y="14082233"/>
                </a:cubicBezTo>
                <a:cubicBezTo>
                  <a:pt x="8818173" y="14078691"/>
                  <a:pt x="8809032" y="14084578"/>
                  <a:pt x="8804821" y="14093721"/>
                </a:cubicBezTo>
                <a:lnTo>
                  <a:pt x="8801375" y="14101189"/>
                </a:lnTo>
                <a:cubicBezTo>
                  <a:pt x="8797211" y="14110284"/>
                  <a:pt x="8804055" y="14121723"/>
                  <a:pt x="8812861" y="14124788"/>
                </a:cubicBezTo>
                <a:close/>
                <a:moveTo>
                  <a:pt x="8296099" y="14788283"/>
                </a:moveTo>
                <a:cubicBezTo>
                  <a:pt x="8297009" y="14777847"/>
                  <a:pt x="8290404" y="14769328"/>
                  <a:pt x="8280163" y="14767461"/>
                </a:cubicBezTo>
                <a:lnTo>
                  <a:pt x="8272075" y="14765928"/>
                </a:lnTo>
                <a:cubicBezTo>
                  <a:pt x="8262551" y="14764158"/>
                  <a:pt x="8252118" y="14772246"/>
                  <a:pt x="8251257" y="14781869"/>
                </a:cubicBezTo>
                <a:cubicBezTo>
                  <a:pt x="8250348" y="14792303"/>
                  <a:pt x="8256953" y="14800824"/>
                  <a:pt x="8267193" y="14802691"/>
                </a:cubicBezTo>
                <a:lnTo>
                  <a:pt x="8275282" y="14804175"/>
                </a:lnTo>
                <a:cubicBezTo>
                  <a:pt x="8284853" y="14805994"/>
                  <a:pt x="8295286" y="14797904"/>
                  <a:pt x="8296099" y="14788283"/>
                </a:cubicBezTo>
                <a:close/>
                <a:moveTo>
                  <a:pt x="8388225" y="14698148"/>
                </a:moveTo>
                <a:cubicBezTo>
                  <a:pt x="8389947" y="14688574"/>
                  <a:pt x="8384443" y="14677852"/>
                  <a:pt x="8374250" y="14675937"/>
                </a:cubicBezTo>
                <a:lnTo>
                  <a:pt x="8358027" y="14672970"/>
                </a:lnTo>
                <a:cubicBezTo>
                  <a:pt x="8348503" y="14671198"/>
                  <a:pt x="8337639" y="14676798"/>
                  <a:pt x="8335821" y="14686947"/>
                </a:cubicBezTo>
                <a:cubicBezTo>
                  <a:pt x="8334098" y="14696473"/>
                  <a:pt x="8339601" y="14707243"/>
                  <a:pt x="8349795" y="14709157"/>
                </a:cubicBezTo>
                <a:lnTo>
                  <a:pt x="8366019" y="14712125"/>
                </a:lnTo>
                <a:cubicBezTo>
                  <a:pt x="8375542" y="14713849"/>
                  <a:pt x="8386358" y="14708248"/>
                  <a:pt x="8388225" y="14698148"/>
                </a:cubicBezTo>
                <a:close/>
                <a:moveTo>
                  <a:pt x="9024963" y="14257764"/>
                </a:moveTo>
                <a:lnTo>
                  <a:pt x="9017498" y="14254318"/>
                </a:lnTo>
                <a:cubicBezTo>
                  <a:pt x="9008405" y="14250153"/>
                  <a:pt x="8997015" y="14257764"/>
                  <a:pt x="8994239" y="14266476"/>
                </a:cubicBezTo>
                <a:cubicBezTo>
                  <a:pt x="8990937" y="14277007"/>
                  <a:pt x="8997254" y="14285527"/>
                  <a:pt x="9006395" y="14289692"/>
                </a:cubicBezTo>
                <a:lnTo>
                  <a:pt x="9013861" y="14293139"/>
                </a:lnTo>
                <a:cubicBezTo>
                  <a:pt x="9022954" y="14297302"/>
                  <a:pt x="9034392" y="14289692"/>
                  <a:pt x="9037119" y="14281027"/>
                </a:cubicBezTo>
                <a:cubicBezTo>
                  <a:pt x="9040421" y="14270496"/>
                  <a:pt x="9034105" y="14261977"/>
                  <a:pt x="9024963" y="14257764"/>
                </a:cubicBezTo>
                <a:close/>
                <a:moveTo>
                  <a:pt x="9085647" y="14231053"/>
                </a:moveTo>
                <a:cubicBezTo>
                  <a:pt x="9076841" y="14227033"/>
                  <a:pt x="9064925" y="14230193"/>
                  <a:pt x="9060856" y="14239574"/>
                </a:cubicBezTo>
                <a:cubicBezTo>
                  <a:pt x="9056932" y="14248621"/>
                  <a:pt x="9059900" y="14260062"/>
                  <a:pt x="9069375" y="14264418"/>
                </a:cubicBezTo>
                <a:lnTo>
                  <a:pt x="9091820" y="14274709"/>
                </a:lnTo>
                <a:cubicBezTo>
                  <a:pt x="9100626" y="14278730"/>
                  <a:pt x="9112542" y="14275571"/>
                  <a:pt x="9116610" y="14266189"/>
                </a:cubicBezTo>
                <a:cubicBezTo>
                  <a:pt x="9120535" y="14257190"/>
                  <a:pt x="9117567" y="14245701"/>
                  <a:pt x="9108140" y="14241393"/>
                </a:cubicBezTo>
                <a:lnTo>
                  <a:pt x="9085647" y="14231053"/>
                </a:lnTo>
                <a:close/>
                <a:moveTo>
                  <a:pt x="9175474" y="14236607"/>
                </a:moveTo>
                <a:cubicBezTo>
                  <a:pt x="9185429" y="14214923"/>
                  <a:pt x="9150541" y="14202380"/>
                  <a:pt x="9140586" y="14224018"/>
                </a:cubicBezTo>
                <a:cubicBezTo>
                  <a:pt x="9130632" y="14245654"/>
                  <a:pt x="9165521" y="14258195"/>
                  <a:pt x="9175474" y="14236607"/>
                </a:cubicBezTo>
                <a:close/>
                <a:moveTo>
                  <a:pt x="8533662" y="14563256"/>
                </a:moveTo>
                <a:cubicBezTo>
                  <a:pt x="8534045" y="14563687"/>
                  <a:pt x="8534045" y="14563735"/>
                  <a:pt x="8534236" y="14563974"/>
                </a:cubicBezTo>
                <a:cubicBezTo>
                  <a:pt x="8534332" y="14564166"/>
                  <a:pt x="8534332" y="14564166"/>
                  <a:pt x="8534380" y="14564309"/>
                </a:cubicBezTo>
                <a:cubicBezTo>
                  <a:pt x="8534380" y="14564309"/>
                  <a:pt x="8534380" y="14564309"/>
                  <a:pt x="8534380" y="14564309"/>
                </a:cubicBezTo>
                <a:cubicBezTo>
                  <a:pt x="8534332" y="14565459"/>
                  <a:pt x="8534189" y="14566607"/>
                  <a:pt x="8533997" y="14567803"/>
                </a:cubicBezTo>
                <a:cubicBezTo>
                  <a:pt x="8532465" y="14577712"/>
                  <a:pt x="8542563" y="14586712"/>
                  <a:pt x="8551752" y="14587095"/>
                </a:cubicBezTo>
                <a:cubicBezTo>
                  <a:pt x="8562711" y="14587526"/>
                  <a:pt x="8569507" y="14579244"/>
                  <a:pt x="8571038" y="14569287"/>
                </a:cubicBezTo>
                <a:cubicBezTo>
                  <a:pt x="8572809" y="14557895"/>
                  <a:pt x="8568502" y="14547077"/>
                  <a:pt x="8561180" y="14538413"/>
                </a:cubicBezTo>
                <a:cubicBezTo>
                  <a:pt x="8554911" y="14531042"/>
                  <a:pt x="8541989" y="14530132"/>
                  <a:pt x="8535002" y="14537025"/>
                </a:cubicBezTo>
                <a:cubicBezTo>
                  <a:pt x="8527728" y="14544253"/>
                  <a:pt x="8526962" y="14555310"/>
                  <a:pt x="8533662" y="14563256"/>
                </a:cubicBezTo>
                <a:close/>
                <a:moveTo>
                  <a:pt x="8995436" y="14978749"/>
                </a:moveTo>
                <a:cubicBezTo>
                  <a:pt x="9003428" y="14975781"/>
                  <a:pt x="9008357" y="14968553"/>
                  <a:pt x="9007879" y="14959554"/>
                </a:cubicBezTo>
                <a:cubicBezTo>
                  <a:pt x="9007305" y="14947922"/>
                  <a:pt x="9005103" y="14934088"/>
                  <a:pt x="8996106" y="14925806"/>
                </a:cubicBezTo>
                <a:cubicBezTo>
                  <a:pt x="8995244" y="14924515"/>
                  <a:pt x="8994287" y="14923222"/>
                  <a:pt x="8993186" y="14922121"/>
                </a:cubicBezTo>
                <a:cubicBezTo>
                  <a:pt x="8987826" y="14916520"/>
                  <a:pt x="8979834" y="14914462"/>
                  <a:pt x="8972464" y="14917478"/>
                </a:cubicBezTo>
                <a:cubicBezTo>
                  <a:pt x="8965095" y="14920445"/>
                  <a:pt x="8962702" y="14926477"/>
                  <a:pt x="8960596" y="14933465"/>
                </a:cubicBezTo>
                <a:cubicBezTo>
                  <a:pt x="8962223" y="14927961"/>
                  <a:pt x="8960261" y="14933993"/>
                  <a:pt x="8959830" y="14935045"/>
                </a:cubicBezTo>
                <a:cubicBezTo>
                  <a:pt x="8959256" y="14936434"/>
                  <a:pt x="8958586" y="14937773"/>
                  <a:pt x="8957964" y="14939114"/>
                </a:cubicBezTo>
                <a:cubicBezTo>
                  <a:pt x="8957868" y="14939354"/>
                  <a:pt x="8957772" y="14939449"/>
                  <a:pt x="8957677" y="14939640"/>
                </a:cubicBezTo>
                <a:cubicBezTo>
                  <a:pt x="8957389" y="14940023"/>
                  <a:pt x="8957102" y="14940406"/>
                  <a:pt x="8956815" y="14940790"/>
                </a:cubicBezTo>
                <a:cubicBezTo>
                  <a:pt x="8948392" y="14944762"/>
                  <a:pt x="8944468" y="14955581"/>
                  <a:pt x="8947866" y="14964053"/>
                </a:cubicBezTo>
                <a:cubicBezTo>
                  <a:pt x="8951742" y="14973722"/>
                  <a:pt x="8962510" y="14977648"/>
                  <a:pt x="8971986" y="14974345"/>
                </a:cubicBezTo>
                <a:cubicBezTo>
                  <a:pt x="8972991" y="14974010"/>
                  <a:pt x="8973804" y="14973388"/>
                  <a:pt x="8974714" y="14972957"/>
                </a:cubicBezTo>
                <a:cubicBezTo>
                  <a:pt x="8978351" y="14977456"/>
                  <a:pt x="8984141" y="14980376"/>
                  <a:pt x="8989788" y="14980089"/>
                </a:cubicBezTo>
                <a:cubicBezTo>
                  <a:pt x="8985960" y="14982004"/>
                  <a:pt x="8982945" y="14985689"/>
                  <a:pt x="8981844" y="14991530"/>
                </a:cubicBezTo>
                <a:cubicBezTo>
                  <a:pt x="8977537" y="15014697"/>
                  <a:pt x="9012904" y="15025995"/>
                  <a:pt x="9017259" y="15002538"/>
                </a:cubicBezTo>
                <a:cubicBezTo>
                  <a:pt x="9020130" y="14987748"/>
                  <a:pt x="9006683" y="14977839"/>
                  <a:pt x="8995436" y="14978749"/>
                </a:cubicBezTo>
                <a:close/>
                <a:moveTo>
                  <a:pt x="9223906" y="15011394"/>
                </a:moveTo>
                <a:cubicBezTo>
                  <a:pt x="9214287" y="15009720"/>
                  <a:pt x="9203710" y="15015319"/>
                  <a:pt x="9201843" y="15025515"/>
                </a:cubicBezTo>
                <a:lnTo>
                  <a:pt x="9200360" y="15033605"/>
                </a:lnTo>
                <a:cubicBezTo>
                  <a:pt x="9198590" y="15043131"/>
                  <a:pt x="9204380" y="15053949"/>
                  <a:pt x="9214478" y="15055672"/>
                </a:cubicBezTo>
                <a:cubicBezTo>
                  <a:pt x="9224098" y="15057348"/>
                  <a:pt x="9234674" y="15051747"/>
                  <a:pt x="9236540" y="15041551"/>
                </a:cubicBezTo>
                <a:lnTo>
                  <a:pt x="9238024" y="15033461"/>
                </a:lnTo>
                <a:cubicBezTo>
                  <a:pt x="9239794" y="15023936"/>
                  <a:pt x="9234004" y="15013118"/>
                  <a:pt x="9223906" y="15011394"/>
                </a:cubicBezTo>
                <a:close/>
                <a:moveTo>
                  <a:pt x="9105077" y="14926525"/>
                </a:moveTo>
                <a:lnTo>
                  <a:pt x="9113164" y="14928009"/>
                </a:lnTo>
                <a:cubicBezTo>
                  <a:pt x="9123023" y="14929828"/>
                  <a:pt x="9132930" y="14922791"/>
                  <a:pt x="9134652" y="14912978"/>
                </a:cubicBezTo>
                <a:cubicBezTo>
                  <a:pt x="9136423" y="14903022"/>
                  <a:pt x="9129484" y="14893353"/>
                  <a:pt x="9119626" y="14891486"/>
                </a:cubicBezTo>
                <a:lnTo>
                  <a:pt x="9111537" y="14890002"/>
                </a:lnTo>
                <a:cubicBezTo>
                  <a:pt x="9101679" y="14888183"/>
                  <a:pt x="9091773" y="14895267"/>
                  <a:pt x="9090049" y="14905032"/>
                </a:cubicBezTo>
                <a:cubicBezTo>
                  <a:pt x="9088278" y="14914989"/>
                  <a:pt x="9095170" y="14924706"/>
                  <a:pt x="9105077" y="14926525"/>
                </a:cubicBezTo>
                <a:close/>
                <a:moveTo>
                  <a:pt x="8897520" y="14926189"/>
                </a:moveTo>
                <a:lnTo>
                  <a:pt x="8899004" y="14918101"/>
                </a:lnTo>
                <a:cubicBezTo>
                  <a:pt x="8900822" y="14908239"/>
                  <a:pt x="8891585" y="14898809"/>
                  <a:pt x="8882254" y="14897947"/>
                </a:cubicBezTo>
                <a:cubicBezTo>
                  <a:pt x="8871534" y="14896942"/>
                  <a:pt x="8863925" y="14904841"/>
                  <a:pt x="8862058" y="14914701"/>
                </a:cubicBezTo>
                <a:lnTo>
                  <a:pt x="8860574" y="14922791"/>
                </a:lnTo>
                <a:cubicBezTo>
                  <a:pt x="8858756" y="14932652"/>
                  <a:pt x="8867992" y="14942081"/>
                  <a:pt x="8877325" y="14942991"/>
                </a:cubicBezTo>
                <a:cubicBezTo>
                  <a:pt x="8888044" y="14943948"/>
                  <a:pt x="8895702" y="14936051"/>
                  <a:pt x="8897520" y="14926189"/>
                </a:cubicBezTo>
                <a:close/>
                <a:moveTo>
                  <a:pt x="9046308" y="14688717"/>
                </a:moveTo>
                <a:lnTo>
                  <a:pt x="9044825" y="14696807"/>
                </a:lnTo>
                <a:cubicBezTo>
                  <a:pt x="9043006" y="14706668"/>
                  <a:pt x="9051907" y="14716194"/>
                  <a:pt x="9061287" y="14717247"/>
                </a:cubicBezTo>
                <a:cubicBezTo>
                  <a:pt x="9071864" y="14718348"/>
                  <a:pt x="9079856" y="14710641"/>
                  <a:pt x="9081674" y="14700732"/>
                </a:cubicBezTo>
                <a:lnTo>
                  <a:pt x="9083158" y="14692642"/>
                </a:lnTo>
                <a:cubicBezTo>
                  <a:pt x="9084976" y="14682782"/>
                  <a:pt x="9076123" y="14673256"/>
                  <a:pt x="9066695" y="14672251"/>
                </a:cubicBezTo>
                <a:cubicBezTo>
                  <a:pt x="9056119" y="14671103"/>
                  <a:pt x="9048174" y="14678809"/>
                  <a:pt x="9046308" y="14688717"/>
                </a:cubicBezTo>
                <a:close/>
                <a:moveTo>
                  <a:pt x="8622437" y="14918866"/>
                </a:moveTo>
                <a:cubicBezTo>
                  <a:pt x="8626792" y="14895363"/>
                  <a:pt x="8590325" y="14888614"/>
                  <a:pt x="8585970" y="14912117"/>
                </a:cubicBezTo>
                <a:cubicBezTo>
                  <a:pt x="8581615" y="14935620"/>
                  <a:pt x="8618130" y="14942321"/>
                  <a:pt x="8622437" y="14918866"/>
                </a:cubicBezTo>
                <a:close/>
                <a:moveTo>
                  <a:pt x="9262383" y="14913217"/>
                </a:moveTo>
                <a:cubicBezTo>
                  <a:pt x="9273773" y="14913409"/>
                  <a:pt x="9280617" y="14904650"/>
                  <a:pt x="9282004" y="14894310"/>
                </a:cubicBezTo>
                <a:cubicBezTo>
                  <a:pt x="9283631" y="14882438"/>
                  <a:pt x="9279085" y="14871190"/>
                  <a:pt x="9271333" y="14862383"/>
                </a:cubicBezTo>
                <a:cubicBezTo>
                  <a:pt x="9269801" y="14860611"/>
                  <a:pt x="9267839" y="14859366"/>
                  <a:pt x="9265685" y="14858361"/>
                </a:cubicBezTo>
                <a:cubicBezTo>
                  <a:pt x="9268796" y="14856208"/>
                  <a:pt x="9271380" y="14852952"/>
                  <a:pt x="9272289" y="14847878"/>
                </a:cubicBezTo>
                <a:cubicBezTo>
                  <a:pt x="9276597" y="14824518"/>
                  <a:pt x="9240800" y="14814897"/>
                  <a:pt x="9236445" y="14838352"/>
                </a:cubicBezTo>
                <a:cubicBezTo>
                  <a:pt x="9234578" y="14848500"/>
                  <a:pt x="9240369" y="14855777"/>
                  <a:pt x="9247738" y="14859175"/>
                </a:cubicBezTo>
                <a:cubicBezTo>
                  <a:pt x="9246494" y="14859893"/>
                  <a:pt x="9245059" y="14860467"/>
                  <a:pt x="9244054" y="14861521"/>
                </a:cubicBezTo>
                <a:cubicBezTo>
                  <a:pt x="9236540" y="14869226"/>
                  <a:pt x="9236062" y="14880667"/>
                  <a:pt x="9243192" y="14888806"/>
                </a:cubicBezTo>
                <a:cubicBezTo>
                  <a:pt x="9243384" y="14889044"/>
                  <a:pt x="9243527" y="14889188"/>
                  <a:pt x="9243671" y="14889380"/>
                </a:cubicBezTo>
                <a:cubicBezTo>
                  <a:pt x="9243719" y="14889428"/>
                  <a:pt x="9243767" y="14889523"/>
                  <a:pt x="9243767" y="14889571"/>
                </a:cubicBezTo>
                <a:cubicBezTo>
                  <a:pt x="9243767" y="14889714"/>
                  <a:pt x="9243767" y="14889666"/>
                  <a:pt x="9243767" y="14889811"/>
                </a:cubicBezTo>
                <a:cubicBezTo>
                  <a:pt x="9243719" y="14891055"/>
                  <a:pt x="9243623" y="14892347"/>
                  <a:pt x="9243384" y="14893591"/>
                </a:cubicBezTo>
                <a:cubicBezTo>
                  <a:pt x="9242044" y="14903931"/>
                  <a:pt x="9252811" y="14913074"/>
                  <a:pt x="9262383" y="14913217"/>
                </a:cubicBezTo>
                <a:close/>
                <a:moveTo>
                  <a:pt x="9095170" y="14832512"/>
                </a:moveTo>
                <a:cubicBezTo>
                  <a:pt x="9090815" y="14855968"/>
                  <a:pt x="9127857" y="14858361"/>
                  <a:pt x="9132164" y="14835146"/>
                </a:cubicBezTo>
                <a:cubicBezTo>
                  <a:pt x="9136519" y="14811643"/>
                  <a:pt x="9099477" y="14809297"/>
                  <a:pt x="9095170" y="14832512"/>
                </a:cubicBezTo>
                <a:close/>
                <a:moveTo>
                  <a:pt x="8814392" y="14732277"/>
                </a:moveTo>
                <a:lnTo>
                  <a:pt x="8798168" y="14729310"/>
                </a:lnTo>
                <a:cubicBezTo>
                  <a:pt x="8794484" y="14728640"/>
                  <a:pt x="8790942" y="14729693"/>
                  <a:pt x="8787735" y="14731415"/>
                </a:cubicBezTo>
                <a:cubicBezTo>
                  <a:pt x="8782184" y="14727778"/>
                  <a:pt x="8775341" y="14726725"/>
                  <a:pt x="8768832" y="14730362"/>
                </a:cubicBezTo>
                <a:cubicBezTo>
                  <a:pt x="8760697" y="14734909"/>
                  <a:pt x="8756055" y="14747307"/>
                  <a:pt x="8761749" y="14755637"/>
                </a:cubicBezTo>
                <a:lnTo>
                  <a:pt x="8768353" y="14765211"/>
                </a:lnTo>
                <a:cubicBezTo>
                  <a:pt x="8768593" y="14765594"/>
                  <a:pt x="8768976" y="14765785"/>
                  <a:pt x="8769215" y="14766120"/>
                </a:cubicBezTo>
                <a:cubicBezTo>
                  <a:pt x="8764908" y="14770428"/>
                  <a:pt x="8762324" y="14776699"/>
                  <a:pt x="8763329" y="14782586"/>
                </a:cubicBezTo>
                <a:cubicBezTo>
                  <a:pt x="8764812" y="14791203"/>
                  <a:pt x="8771608" y="14796325"/>
                  <a:pt x="8779504" y="14797425"/>
                </a:cubicBezTo>
                <a:cubicBezTo>
                  <a:pt x="8781993" y="14803601"/>
                  <a:pt x="8787113" y="14808387"/>
                  <a:pt x="8794579" y="14809057"/>
                </a:cubicBezTo>
                <a:cubicBezTo>
                  <a:pt x="8803815" y="14809919"/>
                  <a:pt x="8814775" y="14802356"/>
                  <a:pt x="8814775" y="14792303"/>
                </a:cubicBezTo>
                <a:cubicBezTo>
                  <a:pt x="8814775" y="14783161"/>
                  <a:pt x="8812286" y="14774401"/>
                  <a:pt x="8805252" y="14768274"/>
                </a:cubicBezTo>
                <a:lnTo>
                  <a:pt x="8809798" y="14769088"/>
                </a:lnTo>
                <a:cubicBezTo>
                  <a:pt x="8819657" y="14770907"/>
                  <a:pt x="8829276" y="14762482"/>
                  <a:pt x="8830472" y="14753004"/>
                </a:cubicBezTo>
                <a:cubicBezTo>
                  <a:pt x="8831812" y="14742522"/>
                  <a:pt x="8824251" y="14734144"/>
                  <a:pt x="8814392" y="14732277"/>
                </a:cubicBezTo>
                <a:close/>
                <a:moveTo>
                  <a:pt x="9343214" y="14777273"/>
                </a:moveTo>
                <a:cubicBezTo>
                  <a:pt x="9345703" y="14783496"/>
                  <a:pt x="9350823" y="14788235"/>
                  <a:pt x="9358289" y="14788905"/>
                </a:cubicBezTo>
                <a:cubicBezTo>
                  <a:pt x="9367525" y="14789814"/>
                  <a:pt x="9378485" y="14782251"/>
                  <a:pt x="9378485" y="14772151"/>
                </a:cubicBezTo>
                <a:cubicBezTo>
                  <a:pt x="9378485" y="14762339"/>
                  <a:pt x="9376139" y="14752668"/>
                  <a:pt x="9367765" y="14746542"/>
                </a:cubicBezTo>
                <a:cubicBezTo>
                  <a:pt x="9360155" y="14740941"/>
                  <a:pt x="9351350" y="14740176"/>
                  <a:pt x="9342208" y="14741038"/>
                </a:cubicBezTo>
                <a:cubicBezTo>
                  <a:pt x="9332255" y="14741994"/>
                  <a:pt x="9325411" y="14753053"/>
                  <a:pt x="9326990" y="14762386"/>
                </a:cubicBezTo>
                <a:cubicBezTo>
                  <a:pt x="9328474" y="14771098"/>
                  <a:pt x="9335317" y="14776220"/>
                  <a:pt x="9343214" y="14777273"/>
                </a:cubicBezTo>
                <a:close/>
                <a:moveTo>
                  <a:pt x="9057794" y="14829449"/>
                </a:moveTo>
                <a:cubicBezTo>
                  <a:pt x="9062149" y="14805994"/>
                  <a:pt x="9025059" y="14804223"/>
                  <a:pt x="9020752" y="14827390"/>
                </a:cubicBezTo>
                <a:cubicBezTo>
                  <a:pt x="9016397" y="14850847"/>
                  <a:pt x="9053487" y="14852617"/>
                  <a:pt x="9057794" y="14829449"/>
                </a:cubicBezTo>
                <a:close/>
                <a:moveTo>
                  <a:pt x="9478123" y="14848980"/>
                </a:moveTo>
                <a:cubicBezTo>
                  <a:pt x="9468504" y="14847782"/>
                  <a:pt x="9458310" y="14855585"/>
                  <a:pt x="9457688" y="14865446"/>
                </a:cubicBezTo>
                <a:cubicBezTo>
                  <a:pt x="9457257" y="14872338"/>
                  <a:pt x="9460273" y="14878561"/>
                  <a:pt x="9465393" y="14882343"/>
                </a:cubicBezTo>
                <a:cubicBezTo>
                  <a:pt x="9466781" y="14887608"/>
                  <a:pt x="9470131" y="14892060"/>
                  <a:pt x="9476066" y="14894358"/>
                </a:cubicBezTo>
                <a:cubicBezTo>
                  <a:pt x="9484488" y="14897613"/>
                  <a:pt x="9497601" y="14893448"/>
                  <a:pt x="9500042" y="14883683"/>
                </a:cubicBezTo>
                <a:cubicBezTo>
                  <a:pt x="9502148" y="14875115"/>
                  <a:pt x="9502913" y="14866211"/>
                  <a:pt x="9496979" y="14858792"/>
                </a:cubicBezTo>
                <a:cubicBezTo>
                  <a:pt x="9492193" y="14852905"/>
                  <a:pt x="9485637" y="14849888"/>
                  <a:pt x="9478123" y="14848980"/>
                </a:cubicBezTo>
                <a:close/>
                <a:moveTo>
                  <a:pt x="9071960" y="14815854"/>
                </a:moveTo>
                <a:cubicBezTo>
                  <a:pt x="9077463" y="14823848"/>
                  <a:pt x="9091581" y="14823753"/>
                  <a:pt x="9098137" y="14817338"/>
                </a:cubicBezTo>
                <a:cubicBezTo>
                  <a:pt x="9106082" y="14809585"/>
                  <a:pt x="9105555" y="14799723"/>
                  <a:pt x="9099621" y="14791155"/>
                </a:cubicBezTo>
                <a:cubicBezTo>
                  <a:pt x="9097420" y="14787947"/>
                  <a:pt x="9095218" y="14784741"/>
                  <a:pt x="9093017" y="14781533"/>
                </a:cubicBezTo>
                <a:cubicBezTo>
                  <a:pt x="9087513" y="14773539"/>
                  <a:pt x="9073395" y="14773635"/>
                  <a:pt x="9066838" y="14780002"/>
                </a:cubicBezTo>
                <a:cubicBezTo>
                  <a:pt x="9058894" y="14787756"/>
                  <a:pt x="9059421" y="14797618"/>
                  <a:pt x="9065355" y="14806185"/>
                </a:cubicBezTo>
                <a:lnTo>
                  <a:pt x="9071960" y="14815854"/>
                </a:lnTo>
                <a:close/>
                <a:moveTo>
                  <a:pt x="9400786" y="14889666"/>
                </a:moveTo>
                <a:cubicBezTo>
                  <a:pt x="9395091" y="14881433"/>
                  <a:pt x="9382361" y="14880524"/>
                  <a:pt x="9374799" y="14886411"/>
                </a:cubicBezTo>
                <a:cubicBezTo>
                  <a:pt x="9366472" y="14892874"/>
                  <a:pt x="9365803" y="14904170"/>
                  <a:pt x="9371497" y="14912404"/>
                </a:cubicBezTo>
                <a:cubicBezTo>
                  <a:pt x="9373699" y="14915611"/>
                  <a:pt x="9375900" y="14918818"/>
                  <a:pt x="9378101" y="14922026"/>
                </a:cubicBezTo>
                <a:cubicBezTo>
                  <a:pt x="9383797" y="14930259"/>
                  <a:pt x="9396527" y="14931168"/>
                  <a:pt x="9404136" y="14925281"/>
                </a:cubicBezTo>
                <a:cubicBezTo>
                  <a:pt x="9412463" y="14918818"/>
                  <a:pt x="9413085" y="14907522"/>
                  <a:pt x="9407390" y="14899288"/>
                </a:cubicBezTo>
                <a:lnTo>
                  <a:pt x="9400786" y="14889666"/>
                </a:lnTo>
                <a:close/>
                <a:moveTo>
                  <a:pt x="9282962" y="14921786"/>
                </a:moveTo>
                <a:lnTo>
                  <a:pt x="9274874" y="14920302"/>
                </a:lnTo>
                <a:cubicBezTo>
                  <a:pt x="9265015" y="14918483"/>
                  <a:pt x="9254918" y="14923557"/>
                  <a:pt x="9252333" y="14933705"/>
                </a:cubicBezTo>
                <a:cubicBezTo>
                  <a:pt x="9249988" y="14942943"/>
                  <a:pt x="9255875" y="14954432"/>
                  <a:pt x="9265781" y="14956251"/>
                </a:cubicBezTo>
                <a:lnTo>
                  <a:pt x="9273869" y="14957782"/>
                </a:lnTo>
                <a:cubicBezTo>
                  <a:pt x="9283727" y="14959601"/>
                  <a:pt x="9293826" y="14954527"/>
                  <a:pt x="9296410" y="14944331"/>
                </a:cubicBezTo>
                <a:cubicBezTo>
                  <a:pt x="9298755" y="14935045"/>
                  <a:pt x="9292868" y="14923605"/>
                  <a:pt x="9282962" y="14921786"/>
                </a:cubicBezTo>
                <a:close/>
                <a:moveTo>
                  <a:pt x="9200217" y="14807764"/>
                </a:moveTo>
                <a:cubicBezTo>
                  <a:pt x="9195861" y="14831221"/>
                  <a:pt x="9232281" y="14838304"/>
                  <a:pt x="9236636" y="14814801"/>
                </a:cubicBezTo>
                <a:cubicBezTo>
                  <a:pt x="9240943" y="14791346"/>
                  <a:pt x="9204523" y="14784261"/>
                  <a:pt x="9200217" y="14807764"/>
                </a:cubicBezTo>
                <a:close/>
                <a:moveTo>
                  <a:pt x="8708676" y="14867982"/>
                </a:moveTo>
                <a:cubicBezTo>
                  <a:pt x="8709202" y="14865158"/>
                  <a:pt x="8709107" y="14862574"/>
                  <a:pt x="8708580" y="14860180"/>
                </a:cubicBezTo>
                <a:cubicBezTo>
                  <a:pt x="8710925" y="14861616"/>
                  <a:pt x="8713461" y="14862669"/>
                  <a:pt x="8716094" y="14862813"/>
                </a:cubicBezTo>
                <a:cubicBezTo>
                  <a:pt x="8726814" y="14863436"/>
                  <a:pt x="8734518" y="14856494"/>
                  <a:pt x="8736433" y="14846251"/>
                </a:cubicBezTo>
                <a:lnTo>
                  <a:pt x="8737916" y="14838161"/>
                </a:lnTo>
                <a:cubicBezTo>
                  <a:pt x="8739687" y="14828587"/>
                  <a:pt x="8730786" y="14818344"/>
                  <a:pt x="8721358" y="14817818"/>
                </a:cubicBezTo>
                <a:cubicBezTo>
                  <a:pt x="8710638" y="14817195"/>
                  <a:pt x="8702933" y="14824136"/>
                  <a:pt x="8701018" y="14834379"/>
                </a:cubicBezTo>
                <a:lnTo>
                  <a:pt x="8699535" y="14842469"/>
                </a:lnTo>
                <a:cubicBezTo>
                  <a:pt x="8699152" y="14844432"/>
                  <a:pt x="8699535" y="14846394"/>
                  <a:pt x="8699965" y="14848309"/>
                </a:cubicBezTo>
                <a:cubicBezTo>
                  <a:pt x="8690155" y="14842182"/>
                  <a:pt x="8675559" y="14844001"/>
                  <a:pt x="8672879" y="14858457"/>
                </a:cubicBezTo>
                <a:cubicBezTo>
                  <a:pt x="8668476" y="14881816"/>
                  <a:pt x="8704321" y="14891438"/>
                  <a:pt x="8708676" y="14867982"/>
                </a:cubicBezTo>
                <a:close/>
                <a:moveTo>
                  <a:pt x="8660196" y="15031451"/>
                </a:moveTo>
                <a:cubicBezTo>
                  <a:pt x="8657468" y="15030973"/>
                  <a:pt x="8654741" y="15031259"/>
                  <a:pt x="8652108" y="15031882"/>
                </a:cubicBezTo>
                <a:cubicBezTo>
                  <a:pt x="8650960" y="15031451"/>
                  <a:pt x="8649907" y="15030877"/>
                  <a:pt x="8648615" y="15030637"/>
                </a:cubicBezTo>
                <a:lnTo>
                  <a:pt x="8640527" y="15029106"/>
                </a:lnTo>
                <a:cubicBezTo>
                  <a:pt x="8634880" y="15028053"/>
                  <a:pt x="8629185" y="15030877"/>
                  <a:pt x="8625165" y="15035136"/>
                </a:cubicBezTo>
                <a:cubicBezTo>
                  <a:pt x="8622964" y="15028148"/>
                  <a:pt x="8617029" y="15023552"/>
                  <a:pt x="8609181" y="15022116"/>
                </a:cubicBezTo>
                <a:lnTo>
                  <a:pt x="8601093" y="15020585"/>
                </a:lnTo>
                <a:cubicBezTo>
                  <a:pt x="8591522" y="15018813"/>
                  <a:pt x="8581471" y="15028244"/>
                  <a:pt x="8581089" y="15037579"/>
                </a:cubicBezTo>
                <a:cubicBezTo>
                  <a:pt x="8580706" y="15048492"/>
                  <a:pt x="8587836" y="15055672"/>
                  <a:pt x="8598078" y="15057539"/>
                </a:cubicBezTo>
                <a:lnTo>
                  <a:pt x="8606166" y="15059023"/>
                </a:lnTo>
                <a:cubicBezTo>
                  <a:pt x="8611669" y="15060028"/>
                  <a:pt x="8617077" y="15057203"/>
                  <a:pt x="8620953" y="15053040"/>
                </a:cubicBezTo>
                <a:cubicBezTo>
                  <a:pt x="8623107" y="15059741"/>
                  <a:pt x="8628802" y="15064528"/>
                  <a:pt x="8636412" y="15065964"/>
                </a:cubicBezTo>
                <a:lnTo>
                  <a:pt x="8638804" y="15066395"/>
                </a:lnTo>
                <a:cubicBezTo>
                  <a:pt x="8641245" y="15071085"/>
                  <a:pt x="8645265" y="15074819"/>
                  <a:pt x="8650817" y="15075776"/>
                </a:cubicBezTo>
                <a:cubicBezTo>
                  <a:pt x="8660436" y="15077452"/>
                  <a:pt x="8671012" y="15071851"/>
                  <a:pt x="8672879" y="15061656"/>
                </a:cubicBezTo>
                <a:lnTo>
                  <a:pt x="8674362" y="15053566"/>
                </a:lnTo>
                <a:cubicBezTo>
                  <a:pt x="8676133" y="15044040"/>
                  <a:pt x="8670294" y="15033223"/>
                  <a:pt x="8660196" y="15031451"/>
                </a:cubicBezTo>
                <a:close/>
                <a:moveTo>
                  <a:pt x="8954805" y="14730793"/>
                </a:moveTo>
                <a:lnTo>
                  <a:pt x="8953322" y="14738883"/>
                </a:lnTo>
                <a:cubicBezTo>
                  <a:pt x="8951503" y="14748743"/>
                  <a:pt x="8960931" y="14758126"/>
                  <a:pt x="8970215" y="14758940"/>
                </a:cubicBezTo>
                <a:cubicBezTo>
                  <a:pt x="8980983" y="14759850"/>
                  <a:pt x="8988448" y="14751951"/>
                  <a:pt x="8990267" y="14742043"/>
                </a:cubicBezTo>
                <a:lnTo>
                  <a:pt x="8991751" y="14733953"/>
                </a:lnTo>
                <a:cubicBezTo>
                  <a:pt x="8993570" y="14724092"/>
                  <a:pt x="8984141" y="14714663"/>
                  <a:pt x="8974857" y="14713896"/>
                </a:cubicBezTo>
                <a:cubicBezTo>
                  <a:pt x="8964042" y="14712987"/>
                  <a:pt x="8956624" y="14720932"/>
                  <a:pt x="8954805" y="14730793"/>
                </a:cubicBezTo>
                <a:close/>
                <a:moveTo>
                  <a:pt x="9190358" y="14749366"/>
                </a:moveTo>
                <a:lnTo>
                  <a:pt x="9198446" y="14750850"/>
                </a:lnTo>
                <a:cubicBezTo>
                  <a:pt x="9208305" y="14752668"/>
                  <a:pt x="9217493" y="14742474"/>
                  <a:pt x="9218020" y="14733379"/>
                </a:cubicBezTo>
                <a:cubicBezTo>
                  <a:pt x="9218067" y="14732134"/>
                  <a:pt x="9217685" y="14731177"/>
                  <a:pt x="9217541" y="14730027"/>
                </a:cubicBezTo>
                <a:cubicBezTo>
                  <a:pt x="9221705" y="14728017"/>
                  <a:pt x="9225342" y="14724858"/>
                  <a:pt x="9227160" y="14721077"/>
                </a:cubicBezTo>
                <a:cubicBezTo>
                  <a:pt x="9232138" y="14710689"/>
                  <a:pt x="9226873" y="14701020"/>
                  <a:pt x="9218067" y="14695371"/>
                </a:cubicBezTo>
                <a:lnTo>
                  <a:pt x="9210841" y="14690729"/>
                </a:lnTo>
                <a:cubicBezTo>
                  <a:pt x="9202083" y="14685080"/>
                  <a:pt x="9189210" y="14691303"/>
                  <a:pt x="9185141" y="14699824"/>
                </a:cubicBezTo>
                <a:cubicBezTo>
                  <a:pt x="9182797" y="14704706"/>
                  <a:pt x="9182892" y="14709348"/>
                  <a:pt x="9184376" y="14713609"/>
                </a:cubicBezTo>
                <a:cubicBezTo>
                  <a:pt x="9178107" y="14716481"/>
                  <a:pt x="9173273" y="14723327"/>
                  <a:pt x="9172890" y="14729788"/>
                </a:cubicBezTo>
                <a:cubicBezTo>
                  <a:pt x="9172268" y="14740846"/>
                  <a:pt x="9180452" y="14747547"/>
                  <a:pt x="9190358" y="14749366"/>
                </a:cubicBezTo>
                <a:close/>
                <a:moveTo>
                  <a:pt x="9291384" y="14695706"/>
                </a:moveTo>
                <a:cubicBezTo>
                  <a:pt x="9291146" y="14687281"/>
                  <a:pt x="9286024" y="14679239"/>
                  <a:pt x="9277171" y="14677612"/>
                </a:cubicBezTo>
                <a:lnTo>
                  <a:pt x="9252860" y="14673113"/>
                </a:lnTo>
                <a:cubicBezTo>
                  <a:pt x="9243336" y="14671342"/>
                  <a:pt x="9232568" y="14677373"/>
                  <a:pt x="9230893" y="14687426"/>
                </a:cubicBezTo>
                <a:cubicBezTo>
                  <a:pt x="9229314" y="14697143"/>
                  <a:pt x="9235009" y="14707481"/>
                  <a:pt x="9245202" y="14709396"/>
                </a:cubicBezTo>
                <a:lnTo>
                  <a:pt x="9260421" y="14712220"/>
                </a:lnTo>
                <a:cubicBezTo>
                  <a:pt x="9266164" y="14724235"/>
                  <a:pt x="9281957" y="14730938"/>
                  <a:pt x="9290906" y="14717055"/>
                </a:cubicBezTo>
                <a:cubicBezTo>
                  <a:pt x="9295596" y="14709731"/>
                  <a:pt x="9294782" y="14701929"/>
                  <a:pt x="9291384" y="14695706"/>
                </a:cubicBezTo>
                <a:close/>
                <a:moveTo>
                  <a:pt x="8892591" y="15159593"/>
                </a:moveTo>
                <a:cubicBezTo>
                  <a:pt x="8881823" y="15159019"/>
                  <a:pt x="8874261" y="15166007"/>
                  <a:pt x="8872347" y="15176250"/>
                </a:cubicBezTo>
                <a:lnTo>
                  <a:pt x="8871869" y="15178884"/>
                </a:lnTo>
                <a:lnTo>
                  <a:pt x="8871869" y="15178884"/>
                </a:lnTo>
                <a:cubicBezTo>
                  <a:pt x="8883402" y="15175533"/>
                  <a:pt x="8894984" y="15172134"/>
                  <a:pt x="8906517" y="15168736"/>
                </a:cubicBezTo>
                <a:cubicBezTo>
                  <a:pt x="8906517" y="15168736"/>
                  <a:pt x="8906517" y="15168736"/>
                  <a:pt x="8906517" y="15168736"/>
                </a:cubicBezTo>
                <a:cubicBezTo>
                  <a:pt x="8903358" y="15163806"/>
                  <a:pt x="8898190" y="15159929"/>
                  <a:pt x="8892591" y="15159593"/>
                </a:cubicBezTo>
                <a:close/>
                <a:moveTo>
                  <a:pt x="8646079" y="15089658"/>
                </a:moveTo>
                <a:cubicBezTo>
                  <a:pt x="8641915" y="15080563"/>
                  <a:pt x="8629185" y="15077788"/>
                  <a:pt x="8620906" y="15082382"/>
                </a:cubicBezTo>
                <a:cubicBezTo>
                  <a:pt x="8611573" y="15087505"/>
                  <a:pt x="8609468" y="15098419"/>
                  <a:pt x="8613631" y="15107560"/>
                </a:cubicBezTo>
                <a:lnTo>
                  <a:pt x="8617029" y="15115076"/>
                </a:lnTo>
                <a:cubicBezTo>
                  <a:pt x="8621193" y="15124171"/>
                  <a:pt x="8633923" y="15126947"/>
                  <a:pt x="8642202" y="15122352"/>
                </a:cubicBezTo>
                <a:cubicBezTo>
                  <a:pt x="8651534" y="15117229"/>
                  <a:pt x="8653640" y="15106316"/>
                  <a:pt x="8649477" y="15097174"/>
                </a:cubicBezTo>
                <a:lnTo>
                  <a:pt x="8646079" y="15089658"/>
                </a:lnTo>
                <a:close/>
                <a:moveTo>
                  <a:pt x="8910202" y="14970754"/>
                </a:moveTo>
                <a:cubicBezTo>
                  <a:pt x="8900727" y="14970563"/>
                  <a:pt x="8893117" y="14974967"/>
                  <a:pt x="8886130" y="14980902"/>
                </a:cubicBezTo>
                <a:cubicBezTo>
                  <a:pt x="8878521" y="14987365"/>
                  <a:pt x="8879287" y="15000385"/>
                  <a:pt x="8885938" y="15007134"/>
                </a:cubicBezTo>
                <a:cubicBezTo>
                  <a:pt x="8892064" y="15013357"/>
                  <a:pt x="8900583" y="15013645"/>
                  <a:pt x="8907714" y="15010006"/>
                </a:cubicBezTo>
                <a:cubicBezTo>
                  <a:pt x="8913265" y="15013692"/>
                  <a:pt x="8920204" y="15014602"/>
                  <a:pt x="8926713" y="15010916"/>
                </a:cubicBezTo>
                <a:cubicBezTo>
                  <a:pt x="8934800" y="15006320"/>
                  <a:pt x="8939443" y="14993874"/>
                  <a:pt x="8933653" y="14985641"/>
                </a:cubicBezTo>
                <a:cubicBezTo>
                  <a:pt x="8928005" y="14977599"/>
                  <a:pt x="8920540" y="14970994"/>
                  <a:pt x="8910202" y="14970754"/>
                </a:cubicBezTo>
                <a:close/>
                <a:moveTo>
                  <a:pt x="9097133" y="15007277"/>
                </a:moveTo>
                <a:cubicBezTo>
                  <a:pt x="9093974" y="14999044"/>
                  <a:pt x="9089475" y="14991338"/>
                  <a:pt x="9080382" y="14988658"/>
                </a:cubicBezTo>
                <a:cubicBezTo>
                  <a:pt x="9073060" y="14986503"/>
                  <a:pt x="9065978" y="14987844"/>
                  <a:pt x="9059278" y="14991385"/>
                </a:cubicBezTo>
                <a:cubicBezTo>
                  <a:pt x="9050711" y="14995933"/>
                  <a:pt x="9046834" y="15008139"/>
                  <a:pt x="9051955" y="15016564"/>
                </a:cubicBezTo>
                <a:cubicBezTo>
                  <a:pt x="9055545" y="15022452"/>
                  <a:pt x="9061574" y="15025850"/>
                  <a:pt x="9067940" y="15025995"/>
                </a:cubicBezTo>
                <a:cubicBezTo>
                  <a:pt x="9072055" y="15029489"/>
                  <a:pt x="9077415" y="15031211"/>
                  <a:pt x="9083541" y="15029728"/>
                </a:cubicBezTo>
                <a:cubicBezTo>
                  <a:pt x="9092347" y="15027574"/>
                  <a:pt x="9100769" y="15016660"/>
                  <a:pt x="9097133" y="15007277"/>
                </a:cubicBezTo>
                <a:close/>
                <a:moveTo>
                  <a:pt x="8970072" y="15137286"/>
                </a:moveTo>
                <a:cubicBezTo>
                  <a:pt x="8964424" y="15129053"/>
                  <a:pt x="8952269" y="15127186"/>
                  <a:pt x="8944229" y="15132930"/>
                </a:cubicBezTo>
                <a:cubicBezTo>
                  <a:pt x="8935949" y="15138867"/>
                  <a:pt x="8934179" y="15150498"/>
                  <a:pt x="8939873" y="15158779"/>
                </a:cubicBezTo>
                <a:cubicBezTo>
                  <a:pt x="8939922" y="15158827"/>
                  <a:pt x="8939922" y="15158876"/>
                  <a:pt x="8939969" y="15158970"/>
                </a:cubicBezTo>
                <a:cubicBezTo>
                  <a:pt x="8939969" y="15158970"/>
                  <a:pt x="8939969" y="15158970"/>
                  <a:pt x="8939969" y="15158970"/>
                </a:cubicBezTo>
                <a:cubicBezTo>
                  <a:pt x="8940113" y="15158922"/>
                  <a:pt x="8940257" y="15158876"/>
                  <a:pt x="8940400" y="15158827"/>
                </a:cubicBezTo>
                <a:cubicBezTo>
                  <a:pt x="8952604" y="15155142"/>
                  <a:pt x="8964711" y="15151168"/>
                  <a:pt x="8976868" y="15147434"/>
                </a:cubicBezTo>
                <a:cubicBezTo>
                  <a:pt x="8976819" y="15147386"/>
                  <a:pt x="8976819" y="15147291"/>
                  <a:pt x="8976772" y="15147195"/>
                </a:cubicBezTo>
                <a:cubicBezTo>
                  <a:pt x="8976724" y="15147100"/>
                  <a:pt x="8976724" y="15147004"/>
                  <a:pt x="8976628" y="15146909"/>
                </a:cubicBezTo>
                <a:cubicBezTo>
                  <a:pt x="8974475" y="15143701"/>
                  <a:pt x="8972273" y="15140494"/>
                  <a:pt x="8970072" y="15137286"/>
                </a:cubicBezTo>
                <a:close/>
                <a:moveTo>
                  <a:pt x="8723033" y="15100572"/>
                </a:moveTo>
                <a:cubicBezTo>
                  <a:pt x="8723990" y="15098849"/>
                  <a:pt x="8724900" y="15097077"/>
                  <a:pt x="8725330" y="15094828"/>
                </a:cubicBezTo>
                <a:cubicBezTo>
                  <a:pt x="8729685" y="15071373"/>
                  <a:pt x="8692883" y="15066729"/>
                  <a:pt x="8688528" y="15090137"/>
                </a:cubicBezTo>
                <a:cubicBezTo>
                  <a:pt x="8685800" y="15104785"/>
                  <a:pt x="8699152" y="15112108"/>
                  <a:pt x="8710638" y="15109858"/>
                </a:cubicBezTo>
                <a:cubicBezTo>
                  <a:pt x="8709107" y="15113352"/>
                  <a:pt x="8708771" y="15117565"/>
                  <a:pt x="8710973" y="15122447"/>
                </a:cubicBezTo>
                <a:cubicBezTo>
                  <a:pt x="8720736" y="15143892"/>
                  <a:pt x="8756293" y="15133218"/>
                  <a:pt x="8746387" y="15111534"/>
                </a:cubicBezTo>
                <a:cubicBezTo>
                  <a:pt x="8741840" y="15101434"/>
                  <a:pt x="8731647" y="15098657"/>
                  <a:pt x="8723033" y="15100572"/>
                </a:cubicBezTo>
                <a:close/>
                <a:moveTo>
                  <a:pt x="8807884" y="15116943"/>
                </a:moveTo>
                <a:cubicBezTo>
                  <a:pt x="8817790" y="15138675"/>
                  <a:pt x="8851673" y="15123597"/>
                  <a:pt x="8841767" y="15101865"/>
                </a:cubicBezTo>
                <a:cubicBezTo>
                  <a:pt x="8831908" y="15080132"/>
                  <a:pt x="8798025" y="15095211"/>
                  <a:pt x="8807884" y="15116943"/>
                </a:cubicBezTo>
                <a:close/>
                <a:moveTo>
                  <a:pt x="8799508" y="15067734"/>
                </a:moveTo>
                <a:cubicBezTo>
                  <a:pt x="8798408" y="15067303"/>
                  <a:pt x="8797451" y="15066777"/>
                  <a:pt x="8796493" y="15066298"/>
                </a:cubicBezTo>
                <a:cubicBezTo>
                  <a:pt x="8796493" y="15066252"/>
                  <a:pt x="8796446" y="15066203"/>
                  <a:pt x="8796446" y="15066155"/>
                </a:cubicBezTo>
                <a:cubicBezTo>
                  <a:pt x="8796446" y="15066059"/>
                  <a:pt x="8796398" y="15065964"/>
                  <a:pt x="8796350" y="15065821"/>
                </a:cubicBezTo>
                <a:cubicBezTo>
                  <a:pt x="8796350" y="15065676"/>
                  <a:pt x="8796350" y="15065102"/>
                  <a:pt x="8796206" y="15064097"/>
                </a:cubicBezTo>
                <a:cubicBezTo>
                  <a:pt x="8795632" y="15055336"/>
                  <a:pt x="8788837" y="15048301"/>
                  <a:pt x="8780318" y="15047008"/>
                </a:cubicBezTo>
                <a:cubicBezTo>
                  <a:pt x="8780126" y="15046626"/>
                  <a:pt x="8780126" y="15046195"/>
                  <a:pt x="8779935" y="15045859"/>
                </a:cubicBezTo>
                <a:cubicBezTo>
                  <a:pt x="8774144" y="15036477"/>
                  <a:pt x="8763568" y="15035712"/>
                  <a:pt x="8754427" y="15039875"/>
                </a:cubicBezTo>
                <a:lnTo>
                  <a:pt x="8746913" y="15043274"/>
                </a:lnTo>
                <a:cubicBezTo>
                  <a:pt x="8737773" y="15047391"/>
                  <a:pt x="8736098" y="15061033"/>
                  <a:pt x="8740884" y="15068787"/>
                </a:cubicBezTo>
                <a:cubicBezTo>
                  <a:pt x="8745573" y="15076398"/>
                  <a:pt x="8753422" y="15078170"/>
                  <a:pt x="8761079" y="15076446"/>
                </a:cubicBezTo>
                <a:cubicBezTo>
                  <a:pt x="8764286" y="15087121"/>
                  <a:pt x="8771225" y="15096264"/>
                  <a:pt x="8782232" y="15100620"/>
                </a:cubicBezTo>
                <a:cubicBezTo>
                  <a:pt x="8791229" y="15104211"/>
                  <a:pt x="8802715" y="15102582"/>
                  <a:pt x="8807261" y="15092818"/>
                </a:cubicBezTo>
                <a:cubicBezTo>
                  <a:pt x="8811186" y="15084440"/>
                  <a:pt x="8809128" y="15071564"/>
                  <a:pt x="8799508" y="15067734"/>
                </a:cubicBezTo>
                <a:close/>
                <a:moveTo>
                  <a:pt x="8837125" y="14909771"/>
                </a:moveTo>
                <a:cubicBezTo>
                  <a:pt x="8835066" y="14906803"/>
                  <a:pt x="8832004" y="14905080"/>
                  <a:pt x="8828654" y="14903979"/>
                </a:cubicBezTo>
                <a:cubicBezTo>
                  <a:pt x="8825160" y="14902447"/>
                  <a:pt x="8821427" y="14902255"/>
                  <a:pt x="8817694" y="14903309"/>
                </a:cubicBezTo>
                <a:cubicBezTo>
                  <a:pt x="8817503" y="14903357"/>
                  <a:pt x="8817312" y="14903453"/>
                  <a:pt x="8817120" y="14903500"/>
                </a:cubicBezTo>
                <a:cubicBezTo>
                  <a:pt x="8815206" y="14904122"/>
                  <a:pt x="8813387" y="14904936"/>
                  <a:pt x="8811664" y="14906134"/>
                </a:cubicBezTo>
                <a:cubicBezTo>
                  <a:pt x="8811473" y="14906229"/>
                  <a:pt x="8811186" y="14906277"/>
                  <a:pt x="8811042" y="14906420"/>
                </a:cubicBezTo>
                <a:cubicBezTo>
                  <a:pt x="8810803" y="14906565"/>
                  <a:pt x="8810707" y="14906851"/>
                  <a:pt x="8810516" y="14907042"/>
                </a:cubicBezTo>
                <a:cubicBezTo>
                  <a:pt x="8804103" y="14912117"/>
                  <a:pt x="8800131" y="14920733"/>
                  <a:pt x="8804438" y="14930211"/>
                </a:cubicBezTo>
                <a:cubicBezTo>
                  <a:pt x="8806161" y="14933993"/>
                  <a:pt x="8808650" y="14936194"/>
                  <a:pt x="8811377" y="14937725"/>
                </a:cubicBezTo>
                <a:lnTo>
                  <a:pt x="8814344" y="14942081"/>
                </a:lnTo>
                <a:cubicBezTo>
                  <a:pt x="8819992" y="14950314"/>
                  <a:pt x="8832770" y="14951225"/>
                  <a:pt x="8840330" y="14945337"/>
                </a:cubicBezTo>
                <a:cubicBezTo>
                  <a:pt x="8848658" y="14938875"/>
                  <a:pt x="8849280" y="14927578"/>
                  <a:pt x="8843633" y="14919345"/>
                </a:cubicBezTo>
                <a:lnTo>
                  <a:pt x="8837125" y="14909771"/>
                </a:lnTo>
                <a:close/>
                <a:moveTo>
                  <a:pt x="8801997" y="15199084"/>
                </a:moveTo>
                <a:cubicBezTo>
                  <a:pt x="8801997" y="15199132"/>
                  <a:pt x="8801997" y="15199132"/>
                  <a:pt x="8801997" y="15199084"/>
                </a:cubicBezTo>
                <a:lnTo>
                  <a:pt x="8802715" y="15198893"/>
                </a:lnTo>
                <a:cubicBezTo>
                  <a:pt x="8811042" y="15196547"/>
                  <a:pt x="8819370" y="15194201"/>
                  <a:pt x="8827697" y="15191808"/>
                </a:cubicBezTo>
                <a:cubicBezTo>
                  <a:pt x="8828032" y="15191712"/>
                  <a:pt x="8828319" y="15191617"/>
                  <a:pt x="8828654" y="15191520"/>
                </a:cubicBezTo>
                <a:cubicBezTo>
                  <a:pt x="8828654" y="15191520"/>
                  <a:pt x="8828654" y="15191520"/>
                  <a:pt x="8828654" y="15191520"/>
                </a:cubicBezTo>
                <a:cubicBezTo>
                  <a:pt x="8826070" y="15189702"/>
                  <a:pt x="8823246" y="15188362"/>
                  <a:pt x="8820231" y="15188026"/>
                </a:cubicBezTo>
                <a:cubicBezTo>
                  <a:pt x="8811760" y="15187261"/>
                  <a:pt x="8805299" y="15192143"/>
                  <a:pt x="8801997" y="15199084"/>
                </a:cubicBezTo>
                <a:close/>
                <a:moveTo>
                  <a:pt x="8309212" y="14581733"/>
                </a:moveTo>
                <a:lnTo>
                  <a:pt x="8310696" y="14573643"/>
                </a:lnTo>
                <a:cubicBezTo>
                  <a:pt x="8312514" y="14563783"/>
                  <a:pt x="8305097" y="14553923"/>
                  <a:pt x="8295382" y="14552342"/>
                </a:cubicBezTo>
                <a:cubicBezTo>
                  <a:pt x="8285284" y="14550715"/>
                  <a:pt x="8275951" y="14557800"/>
                  <a:pt x="8274085" y="14567660"/>
                </a:cubicBezTo>
                <a:lnTo>
                  <a:pt x="8272602" y="14575750"/>
                </a:lnTo>
                <a:cubicBezTo>
                  <a:pt x="8270783" y="14585610"/>
                  <a:pt x="8278201" y="14595471"/>
                  <a:pt x="8287916" y="14597051"/>
                </a:cubicBezTo>
                <a:cubicBezTo>
                  <a:pt x="8298062" y="14598726"/>
                  <a:pt x="8307394" y="14591642"/>
                  <a:pt x="8309212" y="14581733"/>
                </a:cubicBezTo>
                <a:close/>
                <a:moveTo>
                  <a:pt x="7990723" y="14437316"/>
                </a:moveTo>
                <a:cubicBezTo>
                  <a:pt x="7986799" y="14458473"/>
                  <a:pt x="8015656" y="14467473"/>
                  <a:pt x="8024510" y="14451628"/>
                </a:cubicBezTo>
                <a:cubicBezTo>
                  <a:pt x="8025419" y="14449954"/>
                  <a:pt x="8026376" y="14448278"/>
                  <a:pt x="8026759" y="14446029"/>
                </a:cubicBezTo>
                <a:cubicBezTo>
                  <a:pt x="8027908" y="14439661"/>
                  <a:pt x="8025994" y="14434539"/>
                  <a:pt x="8022692" y="14430711"/>
                </a:cubicBezTo>
                <a:cubicBezTo>
                  <a:pt x="8013742" y="14420371"/>
                  <a:pt x="7993881" y="14420228"/>
                  <a:pt x="7990723" y="14437316"/>
                </a:cubicBezTo>
                <a:close/>
                <a:moveTo>
                  <a:pt x="8026472" y="14673496"/>
                </a:moveTo>
                <a:cubicBezTo>
                  <a:pt x="8030779" y="14650327"/>
                  <a:pt x="7995413" y="14639031"/>
                  <a:pt x="7991058" y="14662485"/>
                </a:cubicBezTo>
                <a:cubicBezTo>
                  <a:pt x="7988330" y="14677326"/>
                  <a:pt x="8001778" y="14687234"/>
                  <a:pt x="8012976" y="14686373"/>
                </a:cubicBezTo>
                <a:cubicBezTo>
                  <a:pt x="8004985" y="14689340"/>
                  <a:pt x="8000103" y="14696568"/>
                  <a:pt x="8000534" y="14705519"/>
                </a:cubicBezTo>
                <a:cubicBezTo>
                  <a:pt x="8001108" y="14717199"/>
                  <a:pt x="8003309" y="14730984"/>
                  <a:pt x="8012307" y="14739314"/>
                </a:cubicBezTo>
                <a:cubicBezTo>
                  <a:pt x="8013168" y="14740607"/>
                  <a:pt x="8014125" y="14741851"/>
                  <a:pt x="8015226" y="14742999"/>
                </a:cubicBezTo>
                <a:cubicBezTo>
                  <a:pt x="8017810" y="14745680"/>
                  <a:pt x="8021065" y="14747499"/>
                  <a:pt x="8024558" y="14748361"/>
                </a:cubicBezTo>
                <a:cubicBezTo>
                  <a:pt x="8028243" y="14749319"/>
                  <a:pt x="8032167" y="14749174"/>
                  <a:pt x="8035996" y="14747643"/>
                </a:cubicBezTo>
                <a:cubicBezTo>
                  <a:pt x="8043365" y="14744627"/>
                  <a:pt x="8045758" y="14738643"/>
                  <a:pt x="8047864" y="14731655"/>
                </a:cubicBezTo>
                <a:cubicBezTo>
                  <a:pt x="8046237" y="14737161"/>
                  <a:pt x="8048200" y="14731129"/>
                  <a:pt x="8048630" y="14730027"/>
                </a:cubicBezTo>
                <a:cubicBezTo>
                  <a:pt x="8049204" y="14728640"/>
                  <a:pt x="8049874" y="14727299"/>
                  <a:pt x="8050496" y="14725959"/>
                </a:cubicBezTo>
                <a:cubicBezTo>
                  <a:pt x="8050640" y="14725768"/>
                  <a:pt x="8050688" y="14725623"/>
                  <a:pt x="8050784" y="14725480"/>
                </a:cubicBezTo>
                <a:cubicBezTo>
                  <a:pt x="8051071" y="14725097"/>
                  <a:pt x="8051358" y="14724666"/>
                  <a:pt x="8051645" y="14724332"/>
                </a:cubicBezTo>
                <a:cubicBezTo>
                  <a:pt x="8060020" y="14720358"/>
                  <a:pt x="8063992" y="14709540"/>
                  <a:pt x="8060547" y="14701067"/>
                </a:cubicBezTo>
                <a:cubicBezTo>
                  <a:pt x="8056670" y="14691398"/>
                  <a:pt x="8045902" y="14687473"/>
                  <a:pt x="8036427" y="14690824"/>
                </a:cubicBezTo>
                <a:cubicBezTo>
                  <a:pt x="8035421" y="14691160"/>
                  <a:pt x="8034608" y="14691734"/>
                  <a:pt x="8033698" y="14692211"/>
                </a:cubicBezTo>
                <a:cubicBezTo>
                  <a:pt x="8032263" y="14690441"/>
                  <a:pt x="8030301" y="14689148"/>
                  <a:pt x="8028338" y="14688000"/>
                </a:cubicBezTo>
                <a:cubicBezTo>
                  <a:pt x="8025323" y="14686181"/>
                  <a:pt x="8022021" y="14684888"/>
                  <a:pt x="8018576" y="14685032"/>
                </a:cubicBezTo>
                <a:cubicBezTo>
                  <a:pt x="8022356" y="14683022"/>
                  <a:pt x="8025371" y="14679336"/>
                  <a:pt x="8026472" y="14673496"/>
                </a:cubicBezTo>
                <a:close/>
                <a:moveTo>
                  <a:pt x="8498774" y="14105400"/>
                </a:moveTo>
                <a:cubicBezTo>
                  <a:pt x="8489155" y="14103726"/>
                  <a:pt x="8478579" y="14109325"/>
                  <a:pt x="8476664" y="14119522"/>
                </a:cubicBezTo>
                <a:lnTo>
                  <a:pt x="8475181" y="14127612"/>
                </a:lnTo>
                <a:cubicBezTo>
                  <a:pt x="8473410" y="14137138"/>
                  <a:pt x="8479201" y="14147955"/>
                  <a:pt x="8489299" y="14149727"/>
                </a:cubicBezTo>
                <a:cubicBezTo>
                  <a:pt x="8498918" y="14151403"/>
                  <a:pt x="8509494" y="14145802"/>
                  <a:pt x="8511409" y="14135605"/>
                </a:cubicBezTo>
                <a:lnTo>
                  <a:pt x="8512892" y="14127515"/>
                </a:lnTo>
                <a:cubicBezTo>
                  <a:pt x="8514615" y="14118038"/>
                  <a:pt x="8508825" y="14107172"/>
                  <a:pt x="8498774" y="14105400"/>
                </a:cubicBezTo>
                <a:close/>
                <a:moveTo>
                  <a:pt x="8129173" y="14571682"/>
                </a:moveTo>
                <a:cubicBezTo>
                  <a:pt x="8133528" y="14548177"/>
                  <a:pt x="8096679" y="14544061"/>
                  <a:pt x="8092324" y="14567420"/>
                </a:cubicBezTo>
                <a:cubicBezTo>
                  <a:pt x="8088017" y="14590923"/>
                  <a:pt x="8124866" y="14594993"/>
                  <a:pt x="8129173" y="14571682"/>
                </a:cubicBezTo>
                <a:close/>
                <a:moveTo>
                  <a:pt x="8136735" y="14372598"/>
                </a:moveTo>
                <a:cubicBezTo>
                  <a:pt x="8135060" y="14382269"/>
                  <a:pt x="8140707" y="14392800"/>
                  <a:pt x="8150853" y="14394667"/>
                </a:cubicBezTo>
                <a:lnTo>
                  <a:pt x="8158941" y="14396149"/>
                </a:lnTo>
                <a:cubicBezTo>
                  <a:pt x="8165497" y="14397347"/>
                  <a:pt x="8172628" y="14394905"/>
                  <a:pt x="8177030" y="14389975"/>
                </a:cubicBezTo>
                <a:lnTo>
                  <a:pt x="8178993" y="14392847"/>
                </a:lnTo>
                <a:cubicBezTo>
                  <a:pt x="8184640" y="14401080"/>
                  <a:pt x="8194594" y="14405484"/>
                  <a:pt x="8204118" y="14400411"/>
                </a:cubicBezTo>
                <a:cubicBezTo>
                  <a:pt x="8212205" y="14396054"/>
                  <a:pt x="8217374" y="14383560"/>
                  <a:pt x="8211631" y="14375279"/>
                </a:cubicBezTo>
                <a:lnTo>
                  <a:pt x="8205027" y="14365658"/>
                </a:lnTo>
                <a:cubicBezTo>
                  <a:pt x="8199332" y="14357425"/>
                  <a:pt x="8189378" y="14353020"/>
                  <a:pt x="8179902" y="14358095"/>
                </a:cubicBezTo>
                <a:cubicBezTo>
                  <a:pt x="8177701" y="14359292"/>
                  <a:pt x="8175739" y="14361110"/>
                  <a:pt x="8174112" y="14363265"/>
                </a:cubicBezTo>
                <a:cubicBezTo>
                  <a:pt x="8172054" y="14361638"/>
                  <a:pt x="8169613" y="14360393"/>
                  <a:pt x="8166837" y="14359914"/>
                </a:cubicBezTo>
                <a:lnTo>
                  <a:pt x="8158750" y="14358430"/>
                </a:lnTo>
                <a:cubicBezTo>
                  <a:pt x="8149321" y="14356706"/>
                  <a:pt x="8138458" y="14362498"/>
                  <a:pt x="8136735" y="14372598"/>
                </a:cubicBezTo>
                <a:close/>
                <a:moveTo>
                  <a:pt x="7857010" y="14773684"/>
                </a:moveTo>
                <a:lnTo>
                  <a:pt x="7876392" y="14764732"/>
                </a:lnTo>
                <a:cubicBezTo>
                  <a:pt x="7879072" y="14769183"/>
                  <a:pt x="7883427" y="14772630"/>
                  <a:pt x="7888835" y="14773587"/>
                </a:cubicBezTo>
                <a:lnTo>
                  <a:pt x="7896923" y="14775071"/>
                </a:lnTo>
                <a:cubicBezTo>
                  <a:pt x="7906782" y="14776890"/>
                  <a:pt x="7916688" y="14769853"/>
                  <a:pt x="7918411" y="14760041"/>
                </a:cubicBezTo>
                <a:cubicBezTo>
                  <a:pt x="7920182" y="14750084"/>
                  <a:pt x="7913242" y="14740367"/>
                  <a:pt x="7903384" y="14738548"/>
                </a:cubicBezTo>
                <a:lnTo>
                  <a:pt x="7895296" y="14737064"/>
                </a:lnTo>
                <a:cubicBezTo>
                  <a:pt x="7892329" y="14736538"/>
                  <a:pt x="7889505" y="14736968"/>
                  <a:pt x="7886777" y="14737878"/>
                </a:cubicBezTo>
                <a:cubicBezTo>
                  <a:pt x="7882040" y="14730698"/>
                  <a:pt x="7872947" y="14726676"/>
                  <a:pt x="7864571" y="14730555"/>
                </a:cubicBezTo>
                <a:lnTo>
                  <a:pt x="7842749" y="14740607"/>
                </a:lnTo>
                <a:cubicBezTo>
                  <a:pt x="7834182" y="14744580"/>
                  <a:pt x="7829014" y="14755397"/>
                  <a:pt x="7833321" y="14764301"/>
                </a:cubicBezTo>
                <a:cubicBezTo>
                  <a:pt x="7837485" y="14772917"/>
                  <a:pt x="7847821" y="14777943"/>
                  <a:pt x="7857010" y="14773684"/>
                </a:cubicBezTo>
                <a:close/>
                <a:moveTo>
                  <a:pt x="8120942" y="14460437"/>
                </a:moveTo>
                <a:cubicBezTo>
                  <a:pt x="8110175" y="14459863"/>
                  <a:pt x="8102613" y="14466851"/>
                  <a:pt x="8100699" y="14477094"/>
                </a:cubicBezTo>
                <a:lnTo>
                  <a:pt x="8099215" y="14485184"/>
                </a:lnTo>
                <a:cubicBezTo>
                  <a:pt x="8097444" y="14494757"/>
                  <a:pt x="8106489" y="14504953"/>
                  <a:pt x="8115869" y="14505432"/>
                </a:cubicBezTo>
                <a:cubicBezTo>
                  <a:pt x="8126637" y="14506007"/>
                  <a:pt x="8134199" y="14499018"/>
                  <a:pt x="8136113" y="14488773"/>
                </a:cubicBezTo>
                <a:lnTo>
                  <a:pt x="8137597" y="14480685"/>
                </a:lnTo>
                <a:cubicBezTo>
                  <a:pt x="8139367" y="14471111"/>
                  <a:pt x="8130370" y="14460963"/>
                  <a:pt x="8120942" y="14460437"/>
                </a:cubicBezTo>
                <a:close/>
                <a:moveTo>
                  <a:pt x="8404687" y="14295006"/>
                </a:moveTo>
                <a:lnTo>
                  <a:pt x="8388464" y="14292038"/>
                </a:lnTo>
                <a:cubicBezTo>
                  <a:pt x="8382099" y="14290888"/>
                  <a:pt x="8375973" y="14293425"/>
                  <a:pt x="8371714" y="14297878"/>
                </a:cubicBezTo>
                <a:cubicBezTo>
                  <a:pt x="8371379" y="14287825"/>
                  <a:pt x="8363721" y="14281746"/>
                  <a:pt x="8354341" y="14279974"/>
                </a:cubicBezTo>
                <a:lnTo>
                  <a:pt x="8346254" y="14278443"/>
                </a:lnTo>
                <a:cubicBezTo>
                  <a:pt x="8336395" y="14276625"/>
                  <a:pt x="8327254" y="14287011"/>
                  <a:pt x="8326824" y="14296058"/>
                </a:cubicBezTo>
                <a:cubicBezTo>
                  <a:pt x="8326250" y="14307116"/>
                  <a:pt x="8334528" y="14313674"/>
                  <a:pt x="8344435" y="14315492"/>
                </a:cubicBezTo>
                <a:lnTo>
                  <a:pt x="8352523" y="14316976"/>
                </a:lnTo>
                <a:cubicBezTo>
                  <a:pt x="8353767" y="14317216"/>
                  <a:pt x="8354963" y="14317216"/>
                  <a:pt x="8356160" y="14317120"/>
                </a:cubicBezTo>
                <a:cubicBezTo>
                  <a:pt x="8350800" y="14319466"/>
                  <a:pt x="8346445" y="14324061"/>
                  <a:pt x="8345488" y="14330092"/>
                </a:cubicBezTo>
                <a:cubicBezTo>
                  <a:pt x="8344005" y="14339474"/>
                  <a:pt x="8349365" y="14349287"/>
                  <a:pt x="8358840" y="14351681"/>
                </a:cubicBezTo>
                <a:cubicBezTo>
                  <a:pt x="8358649" y="14353356"/>
                  <a:pt x="8358745" y="14355079"/>
                  <a:pt x="8359032" y="14356803"/>
                </a:cubicBezTo>
                <a:cubicBezTo>
                  <a:pt x="8355155" y="14355606"/>
                  <a:pt x="8351183" y="14355797"/>
                  <a:pt x="8347690" y="14357042"/>
                </a:cubicBezTo>
                <a:cubicBezTo>
                  <a:pt x="8339410" y="14345697"/>
                  <a:pt x="8317444" y="14345889"/>
                  <a:pt x="8314094" y="14363839"/>
                </a:cubicBezTo>
                <a:cubicBezTo>
                  <a:pt x="8310887" y="14381216"/>
                  <a:pt x="8329983" y="14389352"/>
                  <a:pt x="8341899" y="14382938"/>
                </a:cubicBezTo>
                <a:cubicBezTo>
                  <a:pt x="8347210" y="14390693"/>
                  <a:pt x="8357261" y="14394762"/>
                  <a:pt x="8364918" y="14391698"/>
                </a:cubicBezTo>
                <a:cubicBezTo>
                  <a:pt x="8368220" y="14401511"/>
                  <a:pt x="8373580" y="14410988"/>
                  <a:pt x="8381955" y="14413717"/>
                </a:cubicBezTo>
                <a:cubicBezTo>
                  <a:pt x="8393871" y="14417594"/>
                  <a:pt x="8410860" y="14416925"/>
                  <a:pt x="8420719" y="14408499"/>
                </a:cubicBezTo>
                <a:cubicBezTo>
                  <a:pt x="8429381" y="14419078"/>
                  <a:pt x="8450630" y="14418361"/>
                  <a:pt x="8453884" y="14400745"/>
                </a:cubicBezTo>
                <a:cubicBezTo>
                  <a:pt x="8456564" y="14386241"/>
                  <a:pt x="8443691" y="14378199"/>
                  <a:pt x="8432397" y="14379731"/>
                </a:cubicBezTo>
                <a:cubicBezTo>
                  <a:pt x="8432397" y="14379492"/>
                  <a:pt x="8432492" y="14379204"/>
                  <a:pt x="8432492" y="14378966"/>
                </a:cubicBezTo>
                <a:cubicBezTo>
                  <a:pt x="8438235" y="14376572"/>
                  <a:pt x="8442542" y="14371546"/>
                  <a:pt x="8443786" y="14364796"/>
                </a:cubicBezTo>
                <a:lnTo>
                  <a:pt x="8446801" y="14348618"/>
                </a:lnTo>
                <a:cubicBezTo>
                  <a:pt x="8448572" y="14339092"/>
                  <a:pt x="8440915" y="14328561"/>
                  <a:pt x="8431200" y="14327556"/>
                </a:cubicBezTo>
                <a:cubicBezTo>
                  <a:pt x="8428089" y="14327220"/>
                  <a:pt x="8425122" y="14327651"/>
                  <a:pt x="8422395" y="14328609"/>
                </a:cubicBezTo>
                <a:cubicBezTo>
                  <a:pt x="8420767" y="14326646"/>
                  <a:pt x="8418039" y="14325592"/>
                  <a:pt x="8415933" y="14324013"/>
                </a:cubicBezTo>
                <a:cubicBezTo>
                  <a:pt x="8417560" y="14321859"/>
                  <a:pt x="8418805" y="14319466"/>
                  <a:pt x="8419379" y="14316689"/>
                </a:cubicBezTo>
                <a:cubicBezTo>
                  <a:pt x="8421293" y="14306925"/>
                  <a:pt x="8414546" y="14296825"/>
                  <a:pt x="8404687" y="14295006"/>
                </a:cubicBezTo>
                <a:close/>
                <a:moveTo>
                  <a:pt x="8005559" y="14583361"/>
                </a:moveTo>
                <a:cubicBezTo>
                  <a:pt x="8002592" y="14599444"/>
                  <a:pt x="8018672" y="14607629"/>
                  <a:pt x="8030540" y="14603752"/>
                </a:cubicBezTo>
                <a:cubicBezTo>
                  <a:pt x="8035948" y="14601982"/>
                  <a:pt x="8040542" y="14597960"/>
                  <a:pt x="8041930" y="14590589"/>
                </a:cubicBezTo>
                <a:cubicBezTo>
                  <a:pt x="8043796" y="14580584"/>
                  <a:pt x="8038101" y="14573787"/>
                  <a:pt x="8030779" y="14570820"/>
                </a:cubicBezTo>
                <a:cubicBezTo>
                  <a:pt x="8020969" y="14566750"/>
                  <a:pt x="8008047" y="14569861"/>
                  <a:pt x="8005559" y="14583361"/>
                </a:cubicBezTo>
                <a:close/>
                <a:moveTo>
                  <a:pt x="8074042" y="14304148"/>
                </a:moveTo>
                <a:cubicBezTo>
                  <a:pt x="8073229" y="14314679"/>
                  <a:pt x="8080024" y="14322912"/>
                  <a:pt x="8090218" y="14324779"/>
                </a:cubicBezTo>
                <a:lnTo>
                  <a:pt x="8098306" y="14326311"/>
                </a:lnTo>
                <a:cubicBezTo>
                  <a:pt x="8107829" y="14328082"/>
                  <a:pt x="8118215" y="14319657"/>
                  <a:pt x="8118932" y="14310131"/>
                </a:cubicBezTo>
                <a:cubicBezTo>
                  <a:pt x="8119698" y="14299552"/>
                  <a:pt x="8112950" y="14291367"/>
                  <a:pt x="8102757" y="14289500"/>
                </a:cubicBezTo>
                <a:lnTo>
                  <a:pt x="8094669" y="14288016"/>
                </a:lnTo>
                <a:cubicBezTo>
                  <a:pt x="8085097" y="14286149"/>
                  <a:pt x="8074760" y="14294575"/>
                  <a:pt x="8074042" y="14304148"/>
                </a:cubicBezTo>
                <a:close/>
                <a:moveTo>
                  <a:pt x="8389756" y="14760902"/>
                </a:moveTo>
                <a:cubicBezTo>
                  <a:pt x="8389420" y="14769997"/>
                  <a:pt x="8397844" y="14778326"/>
                  <a:pt x="8406506" y="14779045"/>
                </a:cubicBezTo>
                <a:cubicBezTo>
                  <a:pt x="8417273" y="14779953"/>
                  <a:pt x="8424739" y="14772055"/>
                  <a:pt x="8426558" y="14762146"/>
                </a:cubicBezTo>
                <a:lnTo>
                  <a:pt x="8428041" y="14754058"/>
                </a:lnTo>
                <a:cubicBezTo>
                  <a:pt x="8429620" y="14745585"/>
                  <a:pt x="8422825" y="14737830"/>
                  <a:pt x="8414976" y="14735149"/>
                </a:cubicBezTo>
                <a:cubicBezTo>
                  <a:pt x="8405022" y="14728591"/>
                  <a:pt x="8388751" y="14730938"/>
                  <a:pt x="8385927" y="14746159"/>
                </a:cubicBezTo>
                <a:cubicBezTo>
                  <a:pt x="8384827" y="14752382"/>
                  <a:pt x="8386598" y="14757312"/>
                  <a:pt x="8389756" y="14760902"/>
                </a:cubicBezTo>
                <a:close/>
                <a:moveTo>
                  <a:pt x="8185885" y="14613900"/>
                </a:moveTo>
                <a:cubicBezTo>
                  <a:pt x="8191579" y="14622134"/>
                  <a:pt x="8201486" y="14626585"/>
                  <a:pt x="8210961" y="14621463"/>
                </a:cubicBezTo>
                <a:cubicBezTo>
                  <a:pt x="8214024" y="14619836"/>
                  <a:pt x="8216417" y="14616869"/>
                  <a:pt x="8218188" y="14613518"/>
                </a:cubicBezTo>
                <a:cubicBezTo>
                  <a:pt x="8221682" y="14616821"/>
                  <a:pt x="8226371" y="14618831"/>
                  <a:pt x="8231540" y="14618591"/>
                </a:cubicBezTo>
                <a:cubicBezTo>
                  <a:pt x="8241398" y="14618160"/>
                  <a:pt x="8249917" y="14609257"/>
                  <a:pt x="8249247" y="14599253"/>
                </a:cubicBezTo>
                <a:cubicBezTo>
                  <a:pt x="8248242" y="14584223"/>
                  <a:pt x="8240681" y="14570246"/>
                  <a:pt x="8226132" y="14564454"/>
                </a:cubicBezTo>
                <a:cubicBezTo>
                  <a:pt x="8217135" y="14560863"/>
                  <a:pt x="8205698" y="14562490"/>
                  <a:pt x="8201103" y="14572256"/>
                </a:cubicBezTo>
                <a:cubicBezTo>
                  <a:pt x="8200338" y="14573931"/>
                  <a:pt x="8199954" y="14575845"/>
                  <a:pt x="8199667" y="14577760"/>
                </a:cubicBezTo>
                <a:cubicBezTo>
                  <a:pt x="8195599" y="14576659"/>
                  <a:pt x="8191196" y="14576803"/>
                  <a:pt x="8186841" y="14579101"/>
                </a:cubicBezTo>
                <a:cubicBezTo>
                  <a:pt x="8178754" y="14583409"/>
                  <a:pt x="8173537" y="14595950"/>
                  <a:pt x="8179280" y="14604231"/>
                </a:cubicBezTo>
                <a:lnTo>
                  <a:pt x="8185885" y="14613900"/>
                </a:lnTo>
                <a:close/>
                <a:moveTo>
                  <a:pt x="7913242" y="14832560"/>
                </a:moveTo>
                <a:cubicBezTo>
                  <a:pt x="7917597" y="14809105"/>
                  <a:pt x="7880556" y="14806711"/>
                  <a:pt x="7876249" y="14829928"/>
                </a:cubicBezTo>
                <a:cubicBezTo>
                  <a:pt x="7871894" y="14853382"/>
                  <a:pt x="7908935" y="14855777"/>
                  <a:pt x="7913242" y="14832560"/>
                </a:cubicBezTo>
                <a:close/>
                <a:moveTo>
                  <a:pt x="8214311" y="14927625"/>
                </a:moveTo>
                <a:cubicBezTo>
                  <a:pt x="8219958" y="14935860"/>
                  <a:pt x="8230296" y="14939928"/>
                  <a:pt x="8239580" y="14934710"/>
                </a:cubicBezTo>
                <a:cubicBezTo>
                  <a:pt x="8247716" y="14930163"/>
                  <a:pt x="8252358" y="14917765"/>
                  <a:pt x="8246663" y="14909483"/>
                </a:cubicBezTo>
                <a:lnTo>
                  <a:pt x="8240058" y="14899862"/>
                </a:lnTo>
                <a:cubicBezTo>
                  <a:pt x="8234411" y="14891629"/>
                  <a:pt x="8224122" y="14887561"/>
                  <a:pt x="8214790" y="14892778"/>
                </a:cubicBezTo>
                <a:cubicBezTo>
                  <a:pt x="8206702" y="14897325"/>
                  <a:pt x="8202012" y="14909723"/>
                  <a:pt x="8207707" y="14918004"/>
                </a:cubicBezTo>
                <a:cubicBezTo>
                  <a:pt x="8209909" y="14921212"/>
                  <a:pt x="8212158" y="14924419"/>
                  <a:pt x="8214311" y="14927625"/>
                </a:cubicBezTo>
                <a:close/>
                <a:moveTo>
                  <a:pt x="8068538" y="14506246"/>
                </a:moveTo>
                <a:cubicBezTo>
                  <a:pt x="8066337" y="14503038"/>
                  <a:pt x="8064136" y="14499832"/>
                  <a:pt x="8061934" y="14496624"/>
                </a:cubicBezTo>
                <a:cubicBezTo>
                  <a:pt x="8056287" y="14488391"/>
                  <a:pt x="8044131" y="14486572"/>
                  <a:pt x="8036091" y="14492316"/>
                </a:cubicBezTo>
                <a:cubicBezTo>
                  <a:pt x="8027812" y="14498204"/>
                  <a:pt x="8026041" y="14509884"/>
                  <a:pt x="8031736" y="14518165"/>
                </a:cubicBezTo>
                <a:cubicBezTo>
                  <a:pt x="8033938" y="14521371"/>
                  <a:pt x="8036139" y="14524579"/>
                  <a:pt x="8038341" y="14527786"/>
                </a:cubicBezTo>
                <a:cubicBezTo>
                  <a:pt x="8044036" y="14536019"/>
                  <a:pt x="8056144" y="14537839"/>
                  <a:pt x="8064184" y="14532094"/>
                </a:cubicBezTo>
                <a:cubicBezTo>
                  <a:pt x="8072511" y="14526207"/>
                  <a:pt x="8074233" y="14514527"/>
                  <a:pt x="8068538" y="14506246"/>
                </a:cubicBezTo>
                <a:close/>
                <a:moveTo>
                  <a:pt x="7905298" y="14856542"/>
                </a:moveTo>
                <a:cubicBezTo>
                  <a:pt x="7892759" y="14844623"/>
                  <a:pt x="7867921" y="14858313"/>
                  <a:pt x="7876536" y="14877030"/>
                </a:cubicBezTo>
                <a:cubicBezTo>
                  <a:pt x="7884002" y="14893160"/>
                  <a:pt x="7904867" y="14888183"/>
                  <a:pt x="7909940" y="14875546"/>
                </a:cubicBezTo>
                <a:cubicBezTo>
                  <a:pt x="7911758" y="14878178"/>
                  <a:pt x="7913577" y="14880859"/>
                  <a:pt x="7915444" y="14883539"/>
                </a:cubicBezTo>
                <a:cubicBezTo>
                  <a:pt x="7918698" y="14888230"/>
                  <a:pt x="7924824" y="14889857"/>
                  <a:pt x="7930710" y="14889332"/>
                </a:cubicBezTo>
                <a:cubicBezTo>
                  <a:pt x="7944014" y="14896368"/>
                  <a:pt x="7964162" y="14885311"/>
                  <a:pt x="7956361" y="14868366"/>
                </a:cubicBezTo>
                <a:cubicBezTo>
                  <a:pt x="7953394" y="14861952"/>
                  <a:pt x="7948178" y="14858983"/>
                  <a:pt x="7942626" y="14858121"/>
                </a:cubicBezTo>
                <a:lnTo>
                  <a:pt x="7936548" y="14849266"/>
                </a:lnTo>
                <a:cubicBezTo>
                  <a:pt x="7931045" y="14841272"/>
                  <a:pt x="7916927" y="14841367"/>
                  <a:pt x="7910371" y="14847735"/>
                </a:cubicBezTo>
                <a:cubicBezTo>
                  <a:pt x="7907547" y="14850416"/>
                  <a:pt x="7906111" y="14853431"/>
                  <a:pt x="7905298" y="14856542"/>
                </a:cubicBezTo>
                <a:close/>
                <a:moveTo>
                  <a:pt x="8354868" y="14465941"/>
                </a:moveTo>
                <a:cubicBezTo>
                  <a:pt x="8364727" y="14467760"/>
                  <a:pt x="8374825" y="14462781"/>
                  <a:pt x="8377409" y="14452586"/>
                </a:cubicBezTo>
                <a:cubicBezTo>
                  <a:pt x="8379802" y="14443395"/>
                  <a:pt x="8373963" y="14431811"/>
                  <a:pt x="8364056" y="14429992"/>
                </a:cubicBezTo>
                <a:lnTo>
                  <a:pt x="8347833" y="14427025"/>
                </a:lnTo>
                <a:cubicBezTo>
                  <a:pt x="8337974" y="14425205"/>
                  <a:pt x="8327877" y="14430183"/>
                  <a:pt x="8325244" y="14440380"/>
                </a:cubicBezTo>
                <a:cubicBezTo>
                  <a:pt x="8322899" y="14449570"/>
                  <a:pt x="8328690" y="14461106"/>
                  <a:pt x="8338597" y="14462973"/>
                </a:cubicBezTo>
                <a:lnTo>
                  <a:pt x="8354868" y="14465941"/>
                </a:lnTo>
                <a:close/>
                <a:moveTo>
                  <a:pt x="8117209" y="14225070"/>
                </a:moveTo>
                <a:lnTo>
                  <a:pt x="8109122" y="14223587"/>
                </a:lnTo>
                <a:cubicBezTo>
                  <a:pt x="8099263" y="14221767"/>
                  <a:pt x="8089165" y="14226650"/>
                  <a:pt x="8086485" y="14236845"/>
                </a:cubicBezTo>
                <a:cubicBezTo>
                  <a:pt x="8084092" y="14245988"/>
                  <a:pt x="8089835" y="14257668"/>
                  <a:pt x="8099742" y="14259488"/>
                </a:cubicBezTo>
                <a:lnTo>
                  <a:pt x="8107829" y="14260971"/>
                </a:lnTo>
                <a:cubicBezTo>
                  <a:pt x="8117688" y="14262791"/>
                  <a:pt x="8127786" y="14257907"/>
                  <a:pt x="8130466" y="14247712"/>
                </a:cubicBezTo>
                <a:cubicBezTo>
                  <a:pt x="8132906" y="14238569"/>
                  <a:pt x="8127115" y="14226890"/>
                  <a:pt x="8117209" y="14225070"/>
                </a:cubicBezTo>
                <a:close/>
                <a:moveTo>
                  <a:pt x="7890797" y="14908335"/>
                </a:moveTo>
                <a:cubicBezTo>
                  <a:pt x="7895104" y="14885215"/>
                  <a:pt x="7859834" y="14873536"/>
                  <a:pt x="7855527" y="14896991"/>
                </a:cubicBezTo>
                <a:cubicBezTo>
                  <a:pt x="7851219" y="14920111"/>
                  <a:pt x="7886442" y="14931790"/>
                  <a:pt x="7890797" y="14908335"/>
                </a:cubicBezTo>
                <a:close/>
                <a:moveTo>
                  <a:pt x="8155256" y="14317790"/>
                </a:moveTo>
                <a:cubicBezTo>
                  <a:pt x="8150901" y="14341245"/>
                  <a:pt x="8187272" y="14348378"/>
                  <a:pt x="8191627" y="14324875"/>
                </a:cubicBezTo>
                <a:cubicBezTo>
                  <a:pt x="8195982" y="14301419"/>
                  <a:pt x="8159610" y="14294287"/>
                  <a:pt x="8155256" y="14317790"/>
                </a:cubicBezTo>
                <a:close/>
                <a:moveTo>
                  <a:pt x="8254368" y="14440092"/>
                </a:moveTo>
                <a:cubicBezTo>
                  <a:pt x="8246280" y="14444545"/>
                  <a:pt x="8241351" y="14456989"/>
                  <a:pt x="8247046" y="14465270"/>
                </a:cubicBezTo>
                <a:lnTo>
                  <a:pt x="8253650" y="14474893"/>
                </a:lnTo>
                <a:cubicBezTo>
                  <a:pt x="8258675" y="14482216"/>
                  <a:pt x="8267242" y="14485998"/>
                  <a:pt x="8275712" y="14483174"/>
                </a:cubicBezTo>
                <a:cubicBezTo>
                  <a:pt x="8282699" y="14482264"/>
                  <a:pt x="8289064" y="14477813"/>
                  <a:pt x="8290691" y="14468813"/>
                </a:cubicBezTo>
                <a:cubicBezTo>
                  <a:pt x="8292415" y="14459575"/>
                  <a:pt x="8287677" y="14453017"/>
                  <a:pt x="8281168" y="14449809"/>
                </a:cubicBezTo>
                <a:lnTo>
                  <a:pt x="8279541" y="14447465"/>
                </a:lnTo>
                <a:cubicBezTo>
                  <a:pt x="8273893" y="14439183"/>
                  <a:pt x="8263796" y="14434922"/>
                  <a:pt x="8254368" y="14440092"/>
                </a:cubicBezTo>
                <a:close/>
                <a:moveTo>
                  <a:pt x="8307441" y="14830693"/>
                </a:moveTo>
                <a:lnTo>
                  <a:pt x="8308925" y="14822603"/>
                </a:lnTo>
                <a:cubicBezTo>
                  <a:pt x="8310696" y="14813079"/>
                  <a:pt x="8301795" y="14802786"/>
                  <a:pt x="8292366" y="14802260"/>
                </a:cubicBezTo>
                <a:cubicBezTo>
                  <a:pt x="8281646" y="14801638"/>
                  <a:pt x="8273942" y="14808578"/>
                  <a:pt x="8272027" y="14818823"/>
                </a:cubicBezTo>
                <a:lnTo>
                  <a:pt x="8270544" y="14826913"/>
                </a:lnTo>
                <a:cubicBezTo>
                  <a:pt x="8268773" y="14836437"/>
                  <a:pt x="8277675" y="14846730"/>
                  <a:pt x="8287102" y="14847256"/>
                </a:cubicBezTo>
                <a:cubicBezTo>
                  <a:pt x="8297822" y="14847878"/>
                  <a:pt x="8305575" y="14840938"/>
                  <a:pt x="8307441" y="14830693"/>
                </a:cubicBezTo>
                <a:close/>
                <a:moveTo>
                  <a:pt x="8219002" y="14704754"/>
                </a:moveTo>
                <a:cubicBezTo>
                  <a:pt x="8228334" y="14699631"/>
                  <a:pt x="8231444" y="14688191"/>
                  <a:pt x="8226467" y="14678905"/>
                </a:cubicBezTo>
                <a:cubicBezTo>
                  <a:pt x="8223069" y="14672587"/>
                  <a:pt x="8216896" y="14668278"/>
                  <a:pt x="8211345" y="14663826"/>
                </a:cubicBezTo>
                <a:cubicBezTo>
                  <a:pt x="8210674" y="14663301"/>
                  <a:pt x="8209765" y="14663061"/>
                  <a:pt x="8209000" y="14662630"/>
                </a:cubicBezTo>
                <a:cubicBezTo>
                  <a:pt x="8210196" y="14660715"/>
                  <a:pt x="8211153" y="14658657"/>
                  <a:pt x="8211583" y="14656407"/>
                </a:cubicBezTo>
                <a:cubicBezTo>
                  <a:pt x="8213498" y="14646593"/>
                  <a:pt x="8206750" y="14636493"/>
                  <a:pt x="8196892" y="14634675"/>
                </a:cubicBezTo>
                <a:lnTo>
                  <a:pt x="8180668" y="14631659"/>
                </a:lnTo>
                <a:cubicBezTo>
                  <a:pt x="8170809" y="14629841"/>
                  <a:pt x="8160855" y="14636493"/>
                  <a:pt x="8158941" y="14646355"/>
                </a:cubicBezTo>
                <a:cubicBezTo>
                  <a:pt x="8157026" y="14656167"/>
                  <a:pt x="8163774" y="14666268"/>
                  <a:pt x="8173633" y="14668086"/>
                </a:cubicBezTo>
                <a:lnTo>
                  <a:pt x="8183443" y="14669906"/>
                </a:lnTo>
                <a:cubicBezTo>
                  <a:pt x="8179807" y="14677517"/>
                  <a:pt x="8180763" y="14686850"/>
                  <a:pt x="8187751" y="14692499"/>
                </a:cubicBezTo>
                <a:cubicBezTo>
                  <a:pt x="8188038" y="14692739"/>
                  <a:pt x="8188325" y="14692978"/>
                  <a:pt x="8188660" y="14693218"/>
                </a:cubicBezTo>
                <a:cubicBezTo>
                  <a:pt x="8190000" y="14698340"/>
                  <a:pt x="8193254" y="14702934"/>
                  <a:pt x="8198614" y="14704706"/>
                </a:cubicBezTo>
                <a:cubicBezTo>
                  <a:pt x="8205554" y="14707004"/>
                  <a:pt x="8212205" y="14708488"/>
                  <a:pt x="8219002" y="14704754"/>
                </a:cubicBezTo>
                <a:close/>
                <a:moveTo>
                  <a:pt x="8311222" y="14160401"/>
                </a:moveTo>
                <a:lnTo>
                  <a:pt x="8303135" y="14158869"/>
                </a:lnTo>
                <a:cubicBezTo>
                  <a:pt x="8293611" y="14157098"/>
                  <a:pt x="8283178" y="14165188"/>
                  <a:pt x="8282317" y="14174809"/>
                </a:cubicBezTo>
                <a:cubicBezTo>
                  <a:pt x="8281407" y="14185245"/>
                  <a:pt x="8288011" y="14193765"/>
                  <a:pt x="8298253" y="14195632"/>
                </a:cubicBezTo>
                <a:lnTo>
                  <a:pt x="8306341" y="14197164"/>
                </a:lnTo>
                <a:cubicBezTo>
                  <a:pt x="8315864" y="14198934"/>
                  <a:pt x="8326297" y="14190844"/>
                  <a:pt x="8327159" y="14181224"/>
                </a:cubicBezTo>
                <a:cubicBezTo>
                  <a:pt x="8328068" y="14170789"/>
                  <a:pt x="8321416" y="14162316"/>
                  <a:pt x="8311222" y="14160401"/>
                </a:cubicBezTo>
                <a:close/>
                <a:moveTo>
                  <a:pt x="8228573" y="14254030"/>
                </a:moveTo>
                <a:lnTo>
                  <a:pt x="8212398" y="14251015"/>
                </a:lnTo>
                <a:cubicBezTo>
                  <a:pt x="8202874" y="14249243"/>
                  <a:pt x="8192010" y="14254844"/>
                  <a:pt x="8190192" y="14264992"/>
                </a:cubicBezTo>
                <a:cubicBezTo>
                  <a:pt x="8188469" y="14274518"/>
                  <a:pt x="8193925" y="14285289"/>
                  <a:pt x="8204165" y="14287202"/>
                </a:cubicBezTo>
                <a:lnTo>
                  <a:pt x="8220342" y="14290171"/>
                </a:lnTo>
                <a:cubicBezTo>
                  <a:pt x="8229865" y="14291941"/>
                  <a:pt x="8240729" y="14286342"/>
                  <a:pt x="8242547" y="14276194"/>
                </a:cubicBezTo>
                <a:cubicBezTo>
                  <a:pt x="8244270" y="14266668"/>
                  <a:pt x="8238767" y="14255945"/>
                  <a:pt x="8228573" y="14254030"/>
                </a:cubicBezTo>
                <a:close/>
                <a:moveTo>
                  <a:pt x="8017140" y="14424679"/>
                </a:moveTo>
                <a:cubicBezTo>
                  <a:pt x="8018623" y="14426403"/>
                  <a:pt x="8020490" y="14427647"/>
                  <a:pt x="8022500" y="14428652"/>
                </a:cubicBezTo>
                <a:cubicBezTo>
                  <a:pt x="8029152" y="14431955"/>
                  <a:pt x="8037958" y="14431333"/>
                  <a:pt x="8043318" y="14426020"/>
                </a:cubicBezTo>
                <a:cubicBezTo>
                  <a:pt x="8050640" y="14418792"/>
                  <a:pt x="8051405" y="14407782"/>
                  <a:pt x="8044705" y="14399835"/>
                </a:cubicBezTo>
                <a:cubicBezTo>
                  <a:pt x="8044323" y="14399406"/>
                  <a:pt x="8044323" y="14399357"/>
                  <a:pt x="8044131" y="14399118"/>
                </a:cubicBezTo>
                <a:cubicBezTo>
                  <a:pt x="8044036" y="14398926"/>
                  <a:pt x="8044036" y="14398926"/>
                  <a:pt x="8043988" y="14398783"/>
                </a:cubicBezTo>
                <a:cubicBezTo>
                  <a:pt x="8043988" y="14398783"/>
                  <a:pt x="8043988" y="14398783"/>
                  <a:pt x="8043988" y="14398783"/>
                </a:cubicBezTo>
                <a:cubicBezTo>
                  <a:pt x="8044036" y="14397634"/>
                  <a:pt x="8044131" y="14396437"/>
                  <a:pt x="8044371" y="14395288"/>
                </a:cubicBezTo>
                <a:cubicBezTo>
                  <a:pt x="8045902" y="14385380"/>
                  <a:pt x="8035804" y="14376380"/>
                  <a:pt x="8026568" y="14375998"/>
                </a:cubicBezTo>
                <a:cubicBezTo>
                  <a:pt x="8022596" y="14375854"/>
                  <a:pt x="8019437" y="14377099"/>
                  <a:pt x="8016614" y="14378869"/>
                </a:cubicBezTo>
                <a:cubicBezTo>
                  <a:pt x="8011636" y="14382029"/>
                  <a:pt x="8008287" y="14387439"/>
                  <a:pt x="8007281" y="14393757"/>
                </a:cubicBezTo>
                <a:cubicBezTo>
                  <a:pt x="8005559" y="14405244"/>
                  <a:pt x="8009818" y="14416063"/>
                  <a:pt x="8017140" y="14424679"/>
                </a:cubicBezTo>
                <a:close/>
                <a:moveTo>
                  <a:pt x="8208425" y="14460245"/>
                </a:moveTo>
                <a:lnTo>
                  <a:pt x="8209909" y="14452155"/>
                </a:lnTo>
                <a:cubicBezTo>
                  <a:pt x="8211727" y="14442295"/>
                  <a:pt x="8202587" y="14432817"/>
                  <a:pt x="8193254" y="14431907"/>
                </a:cubicBezTo>
                <a:cubicBezTo>
                  <a:pt x="8182582" y="14430854"/>
                  <a:pt x="8174829" y="14438704"/>
                  <a:pt x="8173010" y="14448565"/>
                </a:cubicBezTo>
                <a:lnTo>
                  <a:pt x="8171527" y="14456655"/>
                </a:lnTo>
                <a:cubicBezTo>
                  <a:pt x="8169708" y="14466515"/>
                  <a:pt x="8178849" y="14475993"/>
                  <a:pt x="8188181" y="14476903"/>
                </a:cubicBezTo>
                <a:cubicBezTo>
                  <a:pt x="8198854" y="14478004"/>
                  <a:pt x="8206607" y="14470154"/>
                  <a:pt x="8208425" y="14460245"/>
                </a:cubicBezTo>
                <a:close/>
                <a:moveTo>
                  <a:pt x="8269156" y="14381407"/>
                </a:moveTo>
                <a:lnTo>
                  <a:pt x="8267672" y="14389497"/>
                </a:lnTo>
                <a:cubicBezTo>
                  <a:pt x="8265853" y="14399357"/>
                  <a:pt x="8273271" y="14409170"/>
                  <a:pt x="8282986" y="14410750"/>
                </a:cubicBezTo>
                <a:cubicBezTo>
                  <a:pt x="8293084" y="14412424"/>
                  <a:pt x="8302417" y="14405293"/>
                  <a:pt x="8304283" y="14395432"/>
                </a:cubicBezTo>
                <a:lnTo>
                  <a:pt x="8305766" y="14387342"/>
                </a:lnTo>
                <a:cubicBezTo>
                  <a:pt x="8307585" y="14377482"/>
                  <a:pt x="8300168" y="14367621"/>
                  <a:pt x="8290452" y="14366041"/>
                </a:cubicBezTo>
                <a:cubicBezTo>
                  <a:pt x="8280355" y="14364413"/>
                  <a:pt x="8270975" y="14371498"/>
                  <a:pt x="8269156" y="14381407"/>
                </a:cubicBezTo>
                <a:close/>
                <a:moveTo>
                  <a:pt x="7857105" y="15159353"/>
                </a:moveTo>
                <a:cubicBezTo>
                  <a:pt x="7852798" y="15182713"/>
                  <a:pt x="7888787" y="15191568"/>
                  <a:pt x="7893142" y="15168065"/>
                </a:cubicBezTo>
                <a:cubicBezTo>
                  <a:pt x="7897449" y="15144706"/>
                  <a:pt x="7861461" y="15135850"/>
                  <a:pt x="7857105" y="15159353"/>
                </a:cubicBezTo>
                <a:close/>
                <a:moveTo>
                  <a:pt x="8045423" y="15114885"/>
                </a:moveTo>
                <a:cubicBezTo>
                  <a:pt x="8051071" y="15123118"/>
                  <a:pt x="8061025" y="15127522"/>
                  <a:pt x="8070549" y="15122447"/>
                </a:cubicBezTo>
                <a:cubicBezTo>
                  <a:pt x="8078636" y="15118139"/>
                  <a:pt x="8083805" y="15105598"/>
                  <a:pt x="8078110" y="15097365"/>
                </a:cubicBezTo>
                <a:lnTo>
                  <a:pt x="8071506" y="15087743"/>
                </a:lnTo>
                <a:cubicBezTo>
                  <a:pt x="8070692" y="15086547"/>
                  <a:pt x="8069591" y="15085638"/>
                  <a:pt x="8068587" y="15084585"/>
                </a:cubicBezTo>
                <a:cubicBezTo>
                  <a:pt x="8069974" y="15085111"/>
                  <a:pt x="8071218" y="15085781"/>
                  <a:pt x="8072750" y="15086069"/>
                </a:cubicBezTo>
                <a:lnTo>
                  <a:pt x="8080838" y="15087552"/>
                </a:lnTo>
                <a:cubicBezTo>
                  <a:pt x="8090409" y="15089324"/>
                  <a:pt x="8100699" y="15080706"/>
                  <a:pt x="8101321" y="15071182"/>
                </a:cubicBezTo>
                <a:cubicBezTo>
                  <a:pt x="8101751" y="15065054"/>
                  <a:pt x="8099455" y="15060028"/>
                  <a:pt x="8095626" y="15056295"/>
                </a:cubicBezTo>
                <a:cubicBezTo>
                  <a:pt x="8098737" y="15051556"/>
                  <a:pt x="8099981" y="15045572"/>
                  <a:pt x="8096966" y="15039015"/>
                </a:cubicBezTo>
                <a:cubicBezTo>
                  <a:pt x="8087777" y="15019101"/>
                  <a:pt x="8059350" y="15033174"/>
                  <a:pt x="8064327" y="15052561"/>
                </a:cubicBezTo>
                <a:cubicBezTo>
                  <a:pt x="8059972" y="15055672"/>
                  <a:pt x="8056718" y="15060411"/>
                  <a:pt x="8056383" y="15065533"/>
                </a:cubicBezTo>
                <a:cubicBezTo>
                  <a:pt x="8056048" y="15070799"/>
                  <a:pt x="8057531" y="15075393"/>
                  <a:pt x="8060403" y="15078887"/>
                </a:cubicBezTo>
                <a:cubicBezTo>
                  <a:pt x="8056000" y="15077403"/>
                  <a:pt x="8051167" y="15077596"/>
                  <a:pt x="8046429" y="15080132"/>
                </a:cubicBezTo>
                <a:cubicBezTo>
                  <a:pt x="8044227" y="15081329"/>
                  <a:pt x="8042265" y="15083149"/>
                  <a:pt x="8040638" y="15085302"/>
                </a:cubicBezTo>
                <a:cubicBezTo>
                  <a:pt x="8038580" y="15083675"/>
                  <a:pt x="8036187" y="15082430"/>
                  <a:pt x="8033363" y="15081951"/>
                </a:cubicBezTo>
                <a:lnTo>
                  <a:pt x="8025276" y="15080468"/>
                </a:lnTo>
                <a:cubicBezTo>
                  <a:pt x="8015752" y="15078696"/>
                  <a:pt x="8004936" y="15084488"/>
                  <a:pt x="8003214" y="15094588"/>
                </a:cubicBezTo>
                <a:cubicBezTo>
                  <a:pt x="8001539" y="15104211"/>
                  <a:pt x="8007138" y="15114788"/>
                  <a:pt x="8017379" y="15116655"/>
                </a:cubicBezTo>
                <a:lnTo>
                  <a:pt x="8025467" y="15118139"/>
                </a:lnTo>
                <a:cubicBezTo>
                  <a:pt x="8032023" y="15119336"/>
                  <a:pt x="8039154" y="15116895"/>
                  <a:pt x="8043557" y="15111965"/>
                </a:cubicBezTo>
                <a:lnTo>
                  <a:pt x="8045423" y="15114885"/>
                </a:lnTo>
                <a:close/>
                <a:moveTo>
                  <a:pt x="8120272" y="15301903"/>
                </a:moveTo>
                <a:cubicBezTo>
                  <a:pt x="8119219" y="15300852"/>
                  <a:pt x="8118215" y="15299654"/>
                  <a:pt x="8116875" y="15298936"/>
                </a:cubicBezTo>
                <a:cubicBezTo>
                  <a:pt x="8107973" y="15294292"/>
                  <a:pt x="8097588" y="15296926"/>
                  <a:pt x="8092228" y="15305494"/>
                </a:cubicBezTo>
                <a:cubicBezTo>
                  <a:pt x="8092084" y="15305734"/>
                  <a:pt x="8091989" y="15305877"/>
                  <a:pt x="8091845" y="15306068"/>
                </a:cubicBezTo>
                <a:cubicBezTo>
                  <a:pt x="8091797" y="15306116"/>
                  <a:pt x="8091749" y="15306164"/>
                  <a:pt x="8091653" y="15306213"/>
                </a:cubicBezTo>
                <a:cubicBezTo>
                  <a:pt x="8091510" y="15306259"/>
                  <a:pt x="8091558" y="15306259"/>
                  <a:pt x="8091415" y="15306308"/>
                </a:cubicBezTo>
                <a:cubicBezTo>
                  <a:pt x="8090266" y="15306595"/>
                  <a:pt x="8089117" y="15306835"/>
                  <a:pt x="8087920" y="15306978"/>
                </a:cubicBezTo>
                <a:cubicBezTo>
                  <a:pt x="8078302" y="15308509"/>
                  <a:pt x="8072989" y="15320572"/>
                  <a:pt x="8075382" y="15329188"/>
                </a:cubicBezTo>
                <a:cubicBezTo>
                  <a:pt x="8078253" y="15339480"/>
                  <a:pt x="8087920" y="15343214"/>
                  <a:pt x="8097588" y="15341729"/>
                </a:cubicBezTo>
                <a:cubicBezTo>
                  <a:pt x="8103091" y="15340869"/>
                  <a:pt x="8108069" y="15338666"/>
                  <a:pt x="8112375" y="15335554"/>
                </a:cubicBezTo>
                <a:cubicBezTo>
                  <a:pt x="8120511" y="15335794"/>
                  <a:pt x="8128647" y="15331583"/>
                  <a:pt x="8130561" y="15321243"/>
                </a:cubicBezTo>
                <a:cubicBezTo>
                  <a:pt x="8132428" y="15311574"/>
                  <a:pt x="8127211" y="15304968"/>
                  <a:pt x="8120272" y="15301903"/>
                </a:cubicBezTo>
                <a:close/>
                <a:moveTo>
                  <a:pt x="8247811" y="15050454"/>
                </a:moveTo>
                <a:lnTo>
                  <a:pt x="8264035" y="15053469"/>
                </a:lnTo>
                <a:cubicBezTo>
                  <a:pt x="8273893" y="15055290"/>
                  <a:pt x="8283848" y="15048636"/>
                  <a:pt x="8285762" y="15038775"/>
                </a:cubicBezTo>
                <a:cubicBezTo>
                  <a:pt x="8287677" y="15028961"/>
                  <a:pt x="8280929" y="15018861"/>
                  <a:pt x="8271070" y="15017043"/>
                </a:cubicBezTo>
                <a:lnTo>
                  <a:pt x="8261259" y="15015224"/>
                </a:lnTo>
                <a:cubicBezTo>
                  <a:pt x="8264897" y="15007613"/>
                  <a:pt x="8263987" y="14998279"/>
                  <a:pt x="8256953" y="14992678"/>
                </a:cubicBezTo>
                <a:cubicBezTo>
                  <a:pt x="8256665" y="14992438"/>
                  <a:pt x="8256378" y="14992199"/>
                  <a:pt x="8256043" y="14991961"/>
                </a:cubicBezTo>
                <a:cubicBezTo>
                  <a:pt x="8254703" y="14986791"/>
                  <a:pt x="8251449" y="14982195"/>
                  <a:pt x="8246089" y="14980425"/>
                </a:cubicBezTo>
                <a:cubicBezTo>
                  <a:pt x="8239149" y="14978127"/>
                  <a:pt x="8232497" y="14976643"/>
                  <a:pt x="8225702" y="14980376"/>
                </a:cubicBezTo>
                <a:cubicBezTo>
                  <a:pt x="8216369" y="14985498"/>
                  <a:pt x="8213258" y="14996938"/>
                  <a:pt x="8218236" y="15006224"/>
                </a:cubicBezTo>
                <a:cubicBezTo>
                  <a:pt x="8221634" y="15012592"/>
                  <a:pt x="8227807" y="15016851"/>
                  <a:pt x="8233358" y="15021302"/>
                </a:cubicBezTo>
                <a:cubicBezTo>
                  <a:pt x="8234029" y="15021878"/>
                  <a:pt x="8234938" y="15022069"/>
                  <a:pt x="8235704" y="15022500"/>
                </a:cubicBezTo>
                <a:cubicBezTo>
                  <a:pt x="8234507" y="15024367"/>
                  <a:pt x="8233550" y="15026425"/>
                  <a:pt x="8233120" y="15028722"/>
                </a:cubicBezTo>
                <a:cubicBezTo>
                  <a:pt x="8231253" y="15038536"/>
                  <a:pt x="8237953" y="15048636"/>
                  <a:pt x="8247811" y="15050454"/>
                </a:cubicBezTo>
                <a:close/>
                <a:moveTo>
                  <a:pt x="8243791" y="15174623"/>
                </a:moveTo>
                <a:cubicBezTo>
                  <a:pt x="8246184" y="15165433"/>
                  <a:pt x="8240346" y="15153897"/>
                  <a:pt x="8230440" y="15152030"/>
                </a:cubicBezTo>
                <a:lnTo>
                  <a:pt x="8214216" y="15149062"/>
                </a:lnTo>
                <a:cubicBezTo>
                  <a:pt x="8204358" y="15147243"/>
                  <a:pt x="8194259" y="15152222"/>
                  <a:pt x="8191675" y="15162417"/>
                </a:cubicBezTo>
                <a:cubicBezTo>
                  <a:pt x="8189282" y="15171608"/>
                  <a:pt x="8195121" y="15183192"/>
                  <a:pt x="8205027" y="15185011"/>
                </a:cubicBezTo>
                <a:lnTo>
                  <a:pt x="8221251" y="15187979"/>
                </a:lnTo>
                <a:cubicBezTo>
                  <a:pt x="8231109" y="15189798"/>
                  <a:pt x="8241207" y="15184771"/>
                  <a:pt x="8243791" y="15174623"/>
                </a:cubicBezTo>
                <a:close/>
                <a:moveTo>
                  <a:pt x="8076100" y="15204206"/>
                </a:moveTo>
                <a:cubicBezTo>
                  <a:pt x="8085671" y="15205976"/>
                  <a:pt x="8095960" y="15197361"/>
                  <a:pt x="8096583" y="15187883"/>
                </a:cubicBezTo>
                <a:cubicBezTo>
                  <a:pt x="8097300" y="15177257"/>
                  <a:pt x="8090457" y="15169262"/>
                  <a:pt x="8080216" y="15167395"/>
                </a:cubicBezTo>
                <a:lnTo>
                  <a:pt x="8075430" y="15166486"/>
                </a:lnTo>
                <a:cubicBezTo>
                  <a:pt x="8072989" y="15159881"/>
                  <a:pt x="8066385" y="15154614"/>
                  <a:pt x="8059589" y="15153945"/>
                </a:cubicBezTo>
                <a:cubicBezTo>
                  <a:pt x="8048917" y="15152939"/>
                  <a:pt x="8041164" y="15160742"/>
                  <a:pt x="8039345" y="15170651"/>
                </a:cubicBezTo>
                <a:lnTo>
                  <a:pt x="8037862" y="15178740"/>
                </a:lnTo>
                <a:cubicBezTo>
                  <a:pt x="8036043" y="15188602"/>
                  <a:pt x="8045184" y="15198079"/>
                  <a:pt x="8054516" y="15198988"/>
                </a:cubicBezTo>
                <a:cubicBezTo>
                  <a:pt x="8056096" y="15199132"/>
                  <a:pt x="8057484" y="15198748"/>
                  <a:pt x="8058967" y="15198510"/>
                </a:cubicBezTo>
                <a:cubicBezTo>
                  <a:pt x="8061504" y="15200472"/>
                  <a:pt x="8064423" y="15202051"/>
                  <a:pt x="8067964" y="15202722"/>
                </a:cubicBezTo>
                <a:lnTo>
                  <a:pt x="8076100" y="15204206"/>
                </a:lnTo>
                <a:close/>
                <a:moveTo>
                  <a:pt x="7865576" y="15376816"/>
                </a:moveTo>
                <a:cubicBezTo>
                  <a:pt x="7865576" y="15373467"/>
                  <a:pt x="7864858" y="15370307"/>
                  <a:pt x="7863471" y="15367483"/>
                </a:cubicBezTo>
                <a:cubicBezTo>
                  <a:pt x="7862227" y="15364994"/>
                  <a:pt x="7860503" y="15362745"/>
                  <a:pt x="7857728" y="15361164"/>
                </a:cubicBezTo>
                <a:lnTo>
                  <a:pt x="7857393" y="15360973"/>
                </a:lnTo>
                <a:cubicBezTo>
                  <a:pt x="7860456" y="15355708"/>
                  <a:pt x="7860743" y="15349293"/>
                  <a:pt x="7857871" y="15343070"/>
                </a:cubicBezTo>
                <a:lnTo>
                  <a:pt x="7854521" y="15335794"/>
                </a:lnTo>
                <a:cubicBezTo>
                  <a:pt x="7850549" y="15327226"/>
                  <a:pt x="7837676" y="15324210"/>
                  <a:pt x="7829923" y="15329093"/>
                </a:cubicBezTo>
                <a:cubicBezTo>
                  <a:pt x="7821069" y="15334693"/>
                  <a:pt x="7818963" y="15344506"/>
                  <a:pt x="7823223" y="15353696"/>
                </a:cubicBezTo>
                <a:lnTo>
                  <a:pt x="7826573" y="15360973"/>
                </a:lnTo>
                <a:cubicBezTo>
                  <a:pt x="7826812" y="15361500"/>
                  <a:pt x="7827386" y="15361834"/>
                  <a:pt x="7827674" y="15362314"/>
                </a:cubicBezTo>
                <a:cubicBezTo>
                  <a:pt x="7827243" y="15362888"/>
                  <a:pt x="7826621" y="15363319"/>
                  <a:pt x="7826238" y="15363989"/>
                </a:cubicBezTo>
                <a:cubicBezTo>
                  <a:pt x="7823701" y="15369063"/>
                  <a:pt x="7824036" y="15374375"/>
                  <a:pt x="7825950" y="15379259"/>
                </a:cubicBezTo>
                <a:cubicBezTo>
                  <a:pt x="7825950" y="15382945"/>
                  <a:pt x="7826716" y="15386678"/>
                  <a:pt x="7829157" y="15389885"/>
                </a:cubicBezTo>
                <a:cubicBezTo>
                  <a:pt x="7829396" y="15390173"/>
                  <a:pt x="7829636" y="15390507"/>
                  <a:pt x="7829827" y="15390795"/>
                </a:cubicBezTo>
                <a:cubicBezTo>
                  <a:pt x="7829875" y="15393810"/>
                  <a:pt x="7830832" y="15396634"/>
                  <a:pt x="7832316" y="15399219"/>
                </a:cubicBezTo>
                <a:cubicBezTo>
                  <a:pt x="7832363" y="15399314"/>
                  <a:pt x="7832316" y="15399411"/>
                  <a:pt x="7832412" y="15399506"/>
                </a:cubicBezTo>
                <a:lnTo>
                  <a:pt x="7832412" y="15399506"/>
                </a:lnTo>
                <a:cubicBezTo>
                  <a:pt x="7845094" y="15397639"/>
                  <a:pt x="7857728" y="15395581"/>
                  <a:pt x="7870410" y="15393714"/>
                </a:cubicBezTo>
                <a:cubicBezTo>
                  <a:pt x="7870410" y="15393714"/>
                  <a:pt x="7870410" y="15393714"/>
                  <a:pt x="7870410" y="15393714"/>
                </a:cubicBezTo>
                <a:cubicBezTo>
                  <a:pt x="7870745" y="15391273"/>
                  <a:pt x="7870649" y="15388737"/>
                  <a:pt x="7870027" y="15386247"/>
                </a:cubicBezTo>
                <a:cubicBezTo>
                  <a:pt x="7869165" y="15382800"/>
                  <a:pt x="7867491" y="15379737"/>
                  <a:pt x="7865576" y="15376816"/>
                </a:cubicBezTo>
                <a:close/>
                <a:moveTo>
                  <a:pt x="8172676" y="14919201"/>
                </a:moveTo>
                <a:cubicBezTo>
                  <a:pt x="8182199" y="14920973"/>
                  <a:pt x="8192632" y="14912883"/>
                  <a:pt x="8193494" y="14903262"/>
                </a:cubicBezTo>
                <a:cubicBezTo>
                  <a:pt x="8194403" y="14892826"/>
                  <a:pt x="8187799" y="14884305"/>
                  <a:pt x="8177557" y="14882438"/>
                </a:cubicBezTo>
                <a:lnTo>
                  <a:pt x="8169469" y="14880955"/>
                </a:lnTo>
                <a:cubicBezTo>
                  <a:pt x="8159898" y="14879183"/>
                  <a:pt x="8149513" y="14887273"/>
                  <a:pt x="8148652" y="14896894"/>
                </a:cubicBezTo>
                <a:cubicBezTo>
                  <a:pt x="8147742" y="14907330"/>
                  <a:pt x="8154346" y="14915850"/>
                  <a:pt x="8164588" y="14917716"/>
                </a:cubicBezTo>
                <a:lnTo>
                  <a:pt x="8172676" y="14919201"/>
                </a:lnTo>
                <a:close/>
                <a:moveTo>
                  <a:pt x="8070500" y="15009241"/>
                </a:moveTo>
                <a:lnTo>
                  <a:pt x="8086724" y="15012256"/>
                </a:lnTo>
                <a:cubicBezTo>
                  <a:pt x="8096248" y="15014028"/>
                  <a:pt x="8107111" y="15008427"/>
                  <a:pt x="8108930" y="14998279"/>
                </a:cubicBezTo>
                <a:cubicBezTo>
                  <a:pt x="8110653" y="14988704"/>
                  <a:pt x="8105149" y="14977935"/>
                  <a:pt x="8094956" y="14976068"/>
                </a:cubicBezTo>
                <a:lnTo>
                  <a:pt x="8078732" y="14973100"/>
                </a:lnTo>
                <a:cubicBezTo>
                  <a:pt x="8069209" y="14971330"/>
                  <a:pt x="8058345" y="14976929"/>
                  <a:pt x="8056527" y="14987077"/>
                </a:cubicBezTo>
                <a:cubicBezTo>
                  <a:pt x="8054804" y="14996603"/>
                  <a:pt x="8060307" y="15007374"/>
                  <a:pt x="8070500" y="15009241"/>
                </a:cubicBezTo>
                <a:close/>
                <a:moveTo>
                  <a:pt x="7910514" y="15121203"/>
                </a:moveTo>
                <a:lnTo>
                  <a:pt x="7910371" y="15120868"/>
                </a:lnTo>
                <a:cubicBezTo>
                  <a:pt x="7910371" y="15120868"/>
                  <a:pt x="7910371" y="15120868"/>
                  <a:pt x="7910371" y="15120868"/>
                </a:cubicBezTo>
                <a:cubicBezTo>
                  <a:pt x="7910418" y="15119719"/>
                  <a:pt x="7910562" y="15118522"/>
                  <a:pt x="7910802" y="15117374"/>
                </a:cubicBezTo>
                <a:cubicBezTo>
                  <a:pt x="7910897" y="15116655"/>
                  <a:pt x="7910562" y="15116033"/>
                  <a:pt x="7910562" y="15115316"/>
                </a:cubicBezTo>
                <a:cubicBezTo>
                  <a:pt x="7914151" y="15108231"/>
                  <a:pt x="7913816" y="15097939"/>
                  <a:pt x="7906829" y="15093295"/>
                </a:cubicBezTo>
                <a:cubicBezTo>
                  <a:pt x="7899698" y="15088557"/>
                  <a:pt x="7891802" y="15084919"/>
                  <a:pt x="7883092" y="15087934"/>
                </a:cubicBezTo>
                <a:cubicBezTo>
                  <a:pt x="7876105" y="15090377"/>
                  <a:pt x="7871223" y="15095402"/>
                  <a:pt x="7867874" y="15101960"/>
                </a:cubicBezTo>
                <a:cubicBezTo>
                  <a:pt x="7863901" y="15109763"/>
                  <a:pt x="7867060" y="15120294"/>
                  <a:pt x="7874574" y="15124888"/>
                </a:cubicBezTo>
                <a:cubicBezTo>
                  <a:pt x="7875531" y="15132883"/>
                  <a:pt x="7878258" y="15140494"/>
                  <a:pt x="7883571" y="15146764"/>
                </a:cubicBezTo>
                <a:cubicBezTo>
                  <a:pt x="7889840" y="15154183"/>
                  <a:pt x="7902762" y="15155045"/>
                  <a:pt x="7909749" y="15148153"/>
                </a:cubicBezTo>
                <a:cubicBezTo>
                  <a:pt x="7917071" y="15140925"/>
                  <a:pt x="7917836" y="15129867"/>
                  <a:pt x="7911136" y="15121970"/>
                </a:cubicBezTo>
                <a:cubicBezTo>
                  <a:pt x="7910753" y="15121491"/>
                  <a:pt x="7910706" y="15121442"/>
                  <a:pt x="7910514" y="15121203"/>
                </a:cubicBezTo>
                <a:close/>
                <a:moveTo>
                  <a:pt x="8156835" y="15088079"/>
                </a:moveTo>
                <a:cubicBezTo>
                  <a:pt x="8152719" y="15087408"/>
                  <a:pt x="8148891" y="15088462"/>
                  <a:pt x="8145493" y="15090280"/>
                </a:cubicBezTo>
                <a:cubicBezTo>
                  <a:pt x="8140707" y="15085590"/>
                  <a:pt x="8133577" y="15082909"/>
                  <a:pt x="8127355" y="15085781"/>
                </a:cubicBezTo>
                <a:lnTo>
                  <a:pt x="8120081" y="15089132"/>
                </a:lnTo>
                <a:cubicBezTo>
                  <a:pt x="8111227" y="15093201"/>
                  <a:pt x="8105389" y="15102008"/>
                  <a:pt x="8108739" y="15111965"/>
                </a:cubicBezTo>
                <a:cubicBezTo>
                  <a:pt x="8108835" y="15112299"/>
                  <a:pt x="8109073" y="15112635"/>
                  <a:pt x="8109217" y="15112970"/>
                </a:cubicBezTo>
                <a:cubicBezTo>
                  <a:pt x="8102278" y="15117805"/>
                  <a:pt x="8097875" y="15126755"/>
                  <a:pt x="8102373" y="15136473"/>
                </a:cubicBezTo>
                <a:cubicBezTo>
                  <a:pt x="8105819" y="15143940"/>
                  <a:pt x="8111945" y="15146429"/>
                  <a:pt x="8118023" y="15145664"/>
                </a:cubicBezTo>
                <a:cubicBezTo>
                  <a:pt x="8122952" y="15149398"/>
                  <a:pt x="8129461" y="15150881"/>
                  <a:pt x="8135491" y="15148057"/>
                </a:cubicBezTo>
                <a:lnTo>
                  <a:pt x="8142765" y="15144706"/>
                </a:lnTo>
                <a:cubicBezTo>
                  <a:pt x="8147742" y="15142408"/>
                  <a:pt x="8151379" y="15137765"/>
                  <a:pt x="8152959" y="15132596"/>
                </a:cubicBezTo>
                <a:cubicBezTo>
                  <a:pt x="8161573" y="15132261"/>
                  <a:pt x="8169039" y="15126086"/>
                  <a:pt x="8170618" y="15117422"/>
                </a:cubicBezTo>
                <a:lnTo>
                  <a:pt x="8172101" y="15109332"/>
                </a:lnTo>
                <a:cubicBezTo>
                  <a:pt x="8173968" y="15099518"/>
                  <a:pt x="8166550" y="15089658"/>
                  <a:pt x="8156835" y="15088079"/>
                </a:cubicBezTo>
                <a:close/>
                <a:moveTo>
                  <a:pt x="10081985" y="14274327"/>
                </a:moveTo>
                <a:cubicBezTo>
                  <a:pt x="10073514" y="14268869"/>
                  <a:pt x="10060928" y="14269922"/>
                  <a:pt x="10055137" y="14278969"/>
                </a:cubicBezTo>
                <a:cubicBezTo>
                  <a:pt x="10049681" y="14287490"/>
                  <a:pt x="10050686" y="14299983"/>
                  <a:pt x="10059779" y="14305871"/>
                </a:cubicBezTo>
                <a:lnTo>
                  <a:pt x="10067005" y="14310514"/>
                </a:lnTo>
                <a:cubicBezTo>
                  <a:pt x="10075476" y="14315971"/>
                  <a:pt x="10088063" y="14314918"/>
                  <a:pt x="10093853" y="14305871"/>
                </a:cubicBezTo>
                <a:cubicBezTo>
                  <a:pt x="10099309" y="14297351"/>
                  <a:pt x="10098304" y="14284858"/>
                  <a:pt x="10089211" y="14278969"/>
                </a:cubicBezTo>
                <a:lnTo>
                  <a:pt x="10081985" y="14274327"/>
                </a:lnTo>
                <a:close/>
                <a:moveTo>
                  <a:pt x="9835329" y="14739457"/>
                </a:moveTo>
                <a:lnTo>
                  <a:pt x="9839971" y="14732277"/>
                </a:lnTo>
                <a:cubicBezTo>
                  <a:pt x="9845427" y="14723804"/>
                  <a:pt x="9842747" y="14710737"/>
                  <a:pt x="9833797" y="14705711"/>
                </a:cubicBezTo>
                <a:cubicBezTo>
                  <a:pt x="9824561" y="14700541"/>
                  <a:pt x="9813075" y="14702839"/>
                  <a:pt x="9807237" y="14711886"/>
                </a:cubicBezTo>
                <a:lnTo>
                  <a:pt x="9802595" y="14719114"/>
                </a:lnTo>
                <a:cubicBezTo>
                  <a:pt x="9797139" y="14727586"/>
                  <a:pt x="9799819" y="14740655"/>
                  <a:pt x="9808768" y="14745680"/>
                </a:cubicBezTo>
                <a:cubicBezTo>
                  <a:pt x="9818004" y="14750850"/>
                  <a:pt x="9829490" y="14748552"/>
                  <a:pt x="9835329" y="14739457"/>
                </a:cubicBezTo>
                <a:close/>
                <a:moveTo>
                  <a:pt x="10336537" y="14504283"/>
                </a:moveTo>
                <a:cubicBezTo>
                  <a:pt x="10333953" y="14504522"/>
                  <a:pt x="10331321" y="14505527"/>
                  <a:pt x="10328928" y="14506963"/>
                </a:cubicBezTo>
                <a:cubicBezTo>
                  <a:pt x="10327588" y="14504619"/>
                  <a:pt x="10325769" y="14502464"/>
                  <a:pt x="10323280" y="14500885"/>
                </a:cubicBezTo>
                <a:lnTo>
                  <a:pt x="10316055" y="14496241"/>
                </a:lnTo>
                <a:cubicBezTo>
                  <a:pt x="10307584" y="14490785"/>
                  <a:pt x="10294853" y="14492125"/>
                  <a:pt x="10289206" y="14501171"/>
                </a:cubicBezTo>
                <a:cubicBezTo>
                  <a:pt x="10285713" y="14506820"/>
                  <a:pt x="10285330" y="14513905"/>
                  <a:pt x="10287771" y="14519840"/>
                </a:cubicBezTo>
                <a:cubicBezTo>
                  <a:pt x="10278151" y="14521516"/>
                  <a:pt x="10271212" y="14529318"/>
                  <a:pt x="10271595" y="14539322"/>
                </a:cubicBezTo>
                <a:cubicBezTo>
                  <a:pt x="10271595" y="14539897"/>
                  <a:pt x="10271595" y="14539944"/>
                  <a:pt x="10271595" y="14540232"/>
                </a:cubicBezTo>
                <a:cubicBezTo>
                  <a:pt x="10271547" y="14540423"/>
                  <a:pt x="10271547" y="14540471"/>
                  <a:pt x="10271547" y="14540615"/>
                </a:cubicBezTo>
                <a:cubicBezTo>
                  <a:pt x="10271547" y="14540615"/>
                  <a:pt x="10271547" y="14540615"/>
                  <a:pt x="10271547" y="14540615"/>
                </a:cubicBezTo>
                <a:cubicBezTo>
                  <a:pt x="10270781" y="14541525"/>
                  <a:pt x="10269967" y="14542387"/>
                  <a:pt x="10269058" y="14543152"/>
                </a:cubicBezTo>
                <a:cubicBezTo>
                  <a:pt x="10261689" y="14550044"/>
                  <a:pt x="10264081" y="14563400"/>
                  <a:pt x="10271116" y="14569431"/>
                </a:cubicBezTo>
                <a:cubicBezTo>
                  <a:pt x="10273318" y="14571346"/>
                  <a:pt x="10275758" y="14572016"/>
                  <a:pt x="10278200" y="14572590"/>
                </a:cubicBezTo>
                <a:lnTo>
                  <a:pt x="10278200" y="14572590"/>
                </a:lnTo>
                <a:cubicBezTo>
                  <a:pt x="10278247" y="14572590"/>
                  <a:pt x="10278247" y="14572542"/>
                  <a:pt x="10278295" y="14572495"/>
                </a:cubicBezTo>
                <a:cubicBezTo>
                  <a:pt x="10304999" y="14556507"/>
                  <a:pt x="10331560" y="14540280"/>
                  <a:pt x="10357977" y="14523814"/>
                </a:cubicBezTo>
                <a:lnTo>
                  <a:pt x="10358168" y="14523717"/>
                </a:lnTo>
                <a:lnTo>
                  <a:pt x="10358168" y="14523717"/>
                </a:lnTo>
                <a:lnTo>
                  <a:pt x="10357690" y="14521420"/>
                </a:lnTo>
                <a:cubicBezTo>
                  <a:pt x="10355537" y="14511271"/>
                  <a:pt x="10347688" y="14503086"/>
                  <a:pt x="10336537" y="14504283"/>
                </a:cubicBezTo>
                <a:close/>
                <a:moveTo>
                  <a:pt x="9929512" y="14303574"/>
                </a:moveTo>
                <a:cubicBezTo>
                  <a:pt x="9937600" y="14308121"/>
                  <a:pt x="9948559" y="14307259"/>
                  <a:pt x="9954637" y="14299745"/>
                </a:cubicBezTo>
                <a:cubicBezTo>
                  <a:pt x="9959088" y="14306111"/>
                  <a:pt x="9967415" y="14310323"/>
                  <a:pt x="9974976" y="14307402"/>
                </a:cubicBezTo>
                <a:lnTo>
                  <a:pt x="9985935" y="14303239"/>
                </a:lnTo>
                <a:cubicBezTo>
                  <a:pt x="9986797" y="14302903"/>
                  <a:pt x="9987275" y="14302138"/>
                  <a:pt x="9988041" y="14301707"/>
                </a:cubicBezTo>
                <a:cubicBezTo>
                  <a:pt x="9995890" y="14303956"/>
                  <a:pt x="10004743" y="14301898"/>
                  <a:pt x="10009050" y="14292277"/>
                </a:cubicBezTo>
                <a:lnTo>
                  <a:pt x="10011108" y="14287585"/>
                </a:lnTo>
                <a:cubicBezTo>
                  <a:pt x="10015224" y="14278300"/>
                  <a:pt x="10011443" y="14270353"/>
                  <a:pt x="10005126" y="14265663"/>
                </a:cubicBezTo>
                <a:cubicBezTo>
                  <a:pt x="10003930" y="14260302"/>
                  <a:pt x="10000867" y="14255514"/>
                  <a:pt x="9995315" y="14253217"/>
                </a:cubicBezTo>
                <a:cubicBezTo>
                  <a:pt x="9988951" y="14250632"/>
                  <a:pt x="9980911" y="14251493"/>
                  <a:pt x="9975502" y="14255802"/>
                </a:cubicBezTo>
                <a:cubicBezTo>
                  <a:pt x="9968802" y="14256328"/>
                  <a:pt x="9962198" y="14260396"/>
                  <a:pt x="9959662" y="14266571"/>
                </a:cubicBezTo>
                <a:cubicBezTo>
                  <a:pt x="9958466" y="14269491"/>
                  <a:pt x="9958178" y="14272412"/>
                  <a:pt x="9958369" y="14275235"/>
                </a:cubicBezTo>
                <a:cubicBezTo>
                  <a:pt x="9957604" y="14275858"/>
                  <a:pt x="9957365" y="14276816"/>
                  <a:pt x="9956742" y="14277485"/>
                </a:cubicBezTo>
                <a:cubicBezTo>
                  <a:pt x="9956742" y="14277485"/>
                  <a:pt x="9956742" y="14277438"/>
                  <a:pt x="9956742" y="14277390"/>
                </a:cubicBezTo>
                <a:cubicBezTo>
                  <a:pt x="9957269" y="14270450"/>
                  <a:pt x="9954158" y="14263077"/>
                  <a:pt x="9948224" y="14259488"/>
                </a:cubicBezTo>
                <a:cubicBezTo>
                  <a:pt x="9945449" y="14257812"/>
                  <a:pt x="9942482" y="14257094"/>
                  <a:pt x="9939562" y="14256807"/>
                </a:cubicBezTo>
                <a:cubicBezTo>
                  <a:pt x="9935733" y="14250345"/>
                  <a:pt x="9928985" y="14246132"/>
                  <a:pt x="9920754" y="14247185"/>
                </a:cubicBezTo>
                <a:cubicBezTo>
                  <a:pt x="9911134" y="14248383"/>
                  <a:pt x="9901850" y="14258530"/>
                  <a:pt x="9904052" y="14268726"/>
                </a:cubicBezTo>
                <a:lnTo>
                  <a:pt x="9906636" y="14280597"/>
                </a:lnTo>
                <a:cubicBezTo>
                  <a:pt x="9908407" y="14288686"/>
                  <a:pt x="9914102" y="14295292"/>
                  <a:pt x="9921903" y="14296968"/>
                </a:cubicBezTo>
                <a:cubicBezTo>
                  <a:pt x="9923865" y="14299552"/>
                  <a:pt x="9926401" y="14301803"/>
                  <a:pt x="9929512" y="14303574"/>
                </a:cubicBezTo>
                <a:close/>
                <a:moveTo>
                  <a:pt x="9913145" y="14756785"/>
                </a:moveTo>
                <a:cubicBezTo>
                  <a:pt x="9904387" y="14751138"/>
                  <a:pt x="9892088" y="14754058"/>
                  <a:pt x="9886536" y="14762769"/>
                </a:cubicBezTo>
                <a:cubicBezTo>
                  <a:pt x="9882134" y="14769758"/>
                  <a:pt x="9883234" y="14778469"/>
                  <a:pt x="9888020" y="14784692"/>
                </a:cubicBezTo>
                <a:cubicBezTo>
                  <a:pt x="9888116" y="14784835"/>
                  <a:pt x="9888116" y="14785028"/>
                  <a:pt x="9888211" y="14785171"/>
                </a:cubicBezTo>
                <a:cubicBezTo>
                  <a:pt x="9900702" y="14778997"/>
                  <a:pt x="9913192" y="14772822"/>
                  <a:pt x="9925636" y="14766551"/>
                </a:cubicBezTo>
                <a:cubicBezTo>
                  <a:pt x="9925444" y="14766263"/>
                  <a:pt x="9925109" y="14766071"/>
                  <a:pt x="9924870" y="14765833"/>
                </a:cubicBezTo>
                <a:cubicBezTo>
                  <a:pt x="9923578" y="14764158"/>
                  <a:pt x="9922142" y="14762625"/>
                  <a:pt x="9920323" y="14761429"/>
                </a:cubicBezTo>
                <a:lnTo>
                  <a:pt x="9913145" y="14756785"/>
                </a:lnTo>
                <a:close/>
                <a:moveTo>
                  <a:pt x="9965070" y="14383369"/>
                </a:moveTo>
                <a:cubicBezTo>
                  <a:pt x="9969616" y="14383177"/>
                  <a:pt x="9974115" y="14380880"/>
                  <a:pt x="9977513" y="14375567"/>
                </a:cubicBezTo>
                <a:cubicBezTo>
                  <a:pt x="9980145" y="14371498"/>
                  <a:pt x="9981054" y="14367237"/>
                  <a:pt x="9980767" y="14363217"/>
                </a:cubicBezTo>
                <a:cubicBezTo>
                  <a:pt x="9984404" y="14371019"/>
                  <a:pt x="9992731" y="14376094"/>
                  <a:pt x="10001681" y="14374465"/>
                </a:cubicBezTo>
                <a:cubicBezTo>
                  <a:pt x="10011683" y="14372646"/>
                  <a:pt x="10019435" y="14362260"/>
                  <a:pt x="10017234" y="14352015"/>
                </a:cubicBezTo>
                <a:lnTo>
                  <a:pt x="10014650" y="14340193"/>
                </a:lnTo>
                <a:cubicBezTo>
                  <a:pt x="10012448" y="14329997"/>
                  <a:pt x="10002733" y="14322769"/>
                  <a:pt x="9992253" y="14324636"/>
                </a:cubicBezTo>
                <a:cubicBezTo>
                  <a:pt x="9982251" y="14326454"/>
                  <a:pt x="9974498" y="14336842"/>
                  <a:pt x="9976699" y="14347037"/>
                </a:cubicBezTo>
                <a:lnTo>
                  <a:pt x="9978374" y="14354841"/>
                </a:lnTo>
                <a:cubicBezTo>
                  <a:pt x="9972392" y="14343208"/>
                  <a:pt x="9956695" y="14337128"/>
                  <a:pt x="9947889" y="14350819"/>
                </a:cubicBezTo>
                <a:cubicBezTo>
                  <a:pt x="9943965" y="14356946"/>
                  <a:pt x="9943869" y="14363360"/>
                  <a:pt x="9945879" y="14368913"/>
                </a:cubicBezTo>
                <a:cubicBezTo>
                  <a:pt x="9942482" y="14366185"/>
                  <a:pt x="9937887" y="14364796"/>
                  <a:pt x="9932144" y="14365898"/>
                </a:cubicBezTo>
                <a:cubicBezTo>
                  <a:pt x="9908694" y="14370445"/>
                  <a:pt x="9913576" y="14407399"/>
                  <a:pt x="9937217" y="14402852"/>
                </a:cubicBezTo>
                <a:cubicBezTo>
                  <a:pt x="9938605" y="14402612"/>
                  <a:pt x="9939562" y="14401847"/>
                  <a:pt x="9940758" y="14401416"/>
                </a:cubicBezTo>
                <a:cubicBezTo>
                  <a:pt x="9941907" y="14417690"/>
                  <a:pt x="9962629" y="14430375"/>
                  <a:pt x="9973349" y="14413669"/>
                </a:cubicBezTo>
                <a:cubicBezTo>
                  <a:pt x="9981054" y="14401750"/>
                  <a:pt x="9974546" y="14388490"/>
                  <a:pt x="9965070" y="14383369"/>
                </a:cubicBezTo>
                <a:close/>
                <a:moveTo>
                  <a:pt x="10078109" y="14546934"/>
                </a:moveTo>
                <a:cubicBezTo>
                  <a:pt x="10075237" y="14545402"/>
                  <a:pt x="10072174" y="14544636"/>
                  <a:pt x="10069207" y="14544492"/>
                </a:cubicBezTo>
                <a:cubicBezTo>
                  <a:pt x="10067484" y="14539084"/>
                  <a:pt x="10064469" y="14534009"/>
                  <a:pt x="10059779" y="14529653"/>
                </a:cubicBezTo>
                <a:cubicBezTo>
                  <a:pt x="10052457" y="14522761"/>
                  <a:pt x="10043364" y="14520463"/>
                  <a:pt x="10034367" y="14521276"/>
                </a:cubicBezTo>
                <a:cubicBezTo>
                  <a:pt x="10032979" y="14518835"/>
                  <a:pt x="10031113" y="14516681"/>
                  <a:pt x="10028528" y="14515005"/>
                </a:cubicBezTo>
                <a:lnTo>
                  <a:pt x="10021302" y="14510363"/>
                </a:lnTo>
                <a:cubicBezTo>
                  <a:pt x="10019340" y="14509118"/>
                  <a:pt x="10017090" y="14508256"/>
                  <a:pt x="10014793" y="14507730"/>
                </a:cubicBezTo>
                <a:cubicBezTo>
                  <a:pt x="10021924" y="14507394"/>
                  <a:pt x="10029294" y="14502512"/>
                  <a:pt x="10032117" y="14496432"/>
                </a:cubicBezTo>
                <a:cubicBezTo>
                  <a:pt x="10037047" y="14485950"/>
                  <a:pt x="10031639" y="14476424"/>
                  <a:pt x="10022833" y="14470776"/>
                </a:cubicBezTo>
                <a:lnTo>
                  <a:pt x="10015607" y="14466132"/>
                </a:lnTo>
                <a:cubicBezTo>
                  <a:pt x="10012496" y="14464122"/>
                  <a:pt x="10008907" y="14464026"/>
                  <a:pt x="10005366" y="14464601"/>
                </a:cubicBezTo>
                <a:cubicBezTo>
                  <a:pt x="10002590" y="14464122"/>
                  <a:pt x="9999766" y="14464122"/>
                  <a:pt x="9997277" y="14464984"/>
                </a:cubicBezTo>
                <a:cubicBezTo>
                  <a:pt x="9986940" y="14468622"/>
                  <a:pt x="9982825" y="14477908"/>
                  <a:pt x="9984787" y="14488199"/>
                </a:cubicBezTo>
                <a:lnTo>
                  <a:pt x="9986366" y="14496337"/>
                </a:lnTo>
                <a:cubicBezTo>
                  <a:pt x="9987706" y="14503278"/>
                  <a:pt x="9994597" y="14508160"/>
                  <a:pt x="10001681" y="14509261"/>
                </a:cubicBezTo>
                <a:cubicBezTo>
                  <a:pt x="9998809" y="14510649"/>
                  <a:pt x="9996273" y="14512661"/>
                  <a:pt x="9994550" y="14515533"/>
                </a:cubicBezTo>
                <a:cubicBezTo>
                  <a:pt x="9992013" y="14519744"/>
                  <a:pt x="9991057" y="14524722"/>
                  <a:pt x="9991726" y="14529413"/>
                </a:cubicBezTo>
                <a:cubicBezTo>
                  <a:pt x="9988472" y="14533004"/>
                  <a:pt x="9986701" y="14537599"/>
                  <a:pt x="9987180" y="14542578"/>
                </a:cubicBezTo>
                <a:cubicBezTo>
                  <a:pt x="9981915" y="14542002"/>
                  <a:pt x="9976604" y="14543774"/>
                  <a:pt x="9972631" y="14549949"/>
                </a:cubicBezTo>
                <a:cubicBezTo>
                  <a:pt x="9962916" y="14565028"/>
                  <a:pt x="9976077" y="14582404"/>
                  <a:pt x="9989094" y="14582547"/>
                </a:cubicBezTo>
                <a:cubicBezTo>
                  <a:pt x="9989046" y="14583361"/>
                  <a:pt x="9989286" y="14584126"/>
                  <a:pt x="9989238" y="14584988"/>
                </a:cubicBezTo>
                <a:cubicBezTo>
                  <a:pt x="9988664" y="14585036"/>
                  <a:pt x="9988185" y="14584893"/>
                  <a:pt x="9987611" y="14584988"/>
                </a:cubicBezTo>
                <a:cubicBezTo>
                  <a:pt x="9964065" y="14589536"/>
                  <a:pt x="9973206" y="14625724"/>
                  <a:pt x="9996751" y="14621177"/>
                </a:cubicBezTo>
                <a:cubicBezTo>
                  <a:pt x="10000723" y="14620410"/>
                  <a:pt x="10003403" y="14618543"/>
                  <a:pt x="10005653" y="14616341"/>
                </a:cubicBezTo>
                <a:cubicBezTo>
                  <a:pt x="10015081" y="14621320"/>
                  <a:pt x="10026662" y="14623857"/>
                  <a:pt x="10036186" y="14620698"/>
                </a:cubicBezTo>
                <a:cubicBezTo>
                  <a:pt x="10040349" y="14634292"/>
                  <a:pt x="10061071" y="14641951"/>
                  <a:pt x="10071121" y="14626347"/>
                </a:cubicBezTo>
                <a:cubicBezTo>
                  <a:pt x="10073083" y="14623330"/>
                  <a:pt x="10073897" y="14620315"/>
                  <a:pt x="10074089" y="14617395"/>
                </a:cubicBezTo>
                <a:cubicBezTo>
                  <a:pt x="10084091" y="14610598"/>
                  <a:pt x="10087536" y="14595136"/>
                  <a:pt x="10075668" y="14587526"/>
                </a:cubicBezTo>
                <a:lnTo>
                  <a:pt x="10084809" y="14573309"/>
                </a:lnTo>
                <a:cubicBezTo>
                  <a:pt x="10090264" y="14564884"/>
                  <a:pt x="10087058" y="14551768"/>
                  <a:pt x="10078109" y="14546934"/>
                </a:cubicBezTo>
                <a:close/>
                <a:moveTo>
                  <a:pt x="9678023" y="14580392"/>
                </a:moveTo>
                <a:cubicBezTo>
                  <a:pt x="9673619" y="14587190"/>
                  <a:pt x="9674721" y="14593364"/>
                  <a:pt x="9678262" y="14598057"/>
                </a:cubicBezTo>
                <a:cubicBezTo>
                  <a:pt x="9675295" y="14598057"/>
                  <a:pt x="9672375" y="14598582"/>
                  <a:pt x="9669743" y="14600163"/>
                </a:cubicBezTo>
                <a:cubicBezTo>
                  <a:pt x="9660842" y="14605476"/>
                  <a:pt x="9656630" y="14616869"/>
                  <a:pt x="9661895" y="14626298"/>
                </a:cubicBezTo>
                <a:cubicBezTo>
                  <a:pt x="9662086" y="14626633"/>
                  <a:pt x="9662277" y="14626969"/>
                  <a:pt x="9662469" y="14627303"/>
                </a:cubicBezTo>
                <a:cubicBezTo>
                  <a:pt x="9661751" y="14632808"/>
                  <a:pt x="9663043" y="14638457"/>
                  <a:pt x="9667494" y="14642285"/>
                </a:cubicBezTo>
                <a:cubicBezTo>
                  <a:pt x="9673237" y="14647264"/>
                  <a:pt x="9679075" y="14651285"/>
                  <a:pt x="9687115" y="14650375"/>
                </a:cubicBezTo>
                <a:cubicBezTo>
                  <a:pt x="9693337" y="14649658"/>
                  <a:pt x="9698218" y="14646067"/>
                  <a:pt x="9701234" y="14641280"/>
                </a:cubicBezTo>
                <a:lnTo>
                  <a:pt x="9708412" y="14640994"/>
                </a:lnTo>
                <a:cubicBezTo>
                  <a:pt x="9718461" y="14640610"/>
                  <a:pt x="9728033" y="14632042"/>
                  <a:pt x="9727411" y="14621463"/>
                </a:cubicBezTo>
                <a:cubicBezTo>
                  <a:pt x="9726837" y="14611268"/>
                  <a:pt x="9718654" y="14602028"/>
                  <a:pt x="9707885" y="14602459"/>
                </a:cubicBezTo>
                <a:lnTo>
                  <a:pt x="9707550" y="14602459"/>
                </a:lnTo>
                <a:cubicBezTo>
                  <a:pt x="9709561" y="14601023"/>
                  <a:pt x="9711427" y="14599253"/>
                  <a:pt x="9712958" y="14596860"/>
                </a:cubicBezTo>
                <a:cubicBezTo>
                  <a:pt x="9726263" y="14576036"/>
                  <a:pt x="9691231" y="14559810"/>
                  <a:pt x="9678023" y="14580392"/>
                </a:cubicBezTo>
                <a:close/>
                <a:moveTo>
                  <a:pt x="9938892" y="14470154"/>
                </a:moveTo>
                <a:cubicBezTo>
                  <a:pt x="9944778" y="14462207"/>
                  <a:pt x="9943725" y="14448804"/>
                  <a:pt x="9934920" y="14443155"/>
                </a:cubicBezTo>
                <a:lnTo>
                  <a:pt x="9920514" y="14433870"/>
                </a:lnTo>
                <a:cubicBezTo>
                  <a:pt x="9916782" y="14431476"/>
                  <a:pt x="9912523" y="14430519"/>
                  <a:pt x="9908311" y="14430568"/>
                </a:cubicBezTo>
                <a:cubicBezTo>
                  <a:pt x="9906397" y="14406968"/>
                  <a:pt x="9869547" y="14413622"/>
                  <a:pt x="9870456" y="14437747"/>
                </a:cubicBezTo>
                <a:cubicBezTo>
                  <a:pt x="9870552" y="14440668"/>
                  <a:pt x="9871270" y="14443012"/>
                  <a:pt x="9872275" y="14445070"/>
                </a:cubicBezTo>
                <a:lnTo>
                  <a:pt x="9870743" y="14444065"/>
                </a:lnTo>
                <a:cubicBezTo>
                  <a:pt x="9865144" y="14440475"/>
                  <a:pt x="9857917" y="14440092"/>
                  <a:pt x="9851888" y="14442534"/>
                </a:cubicBezTo>
                <a:cubicBezTo>
                  <a:pt x="9853036" y="14426642"/>
                  <a:pt x="9831596" y="14414913"/>
                  <a:pt x="9819297" y="14427694"/>
                </a:cubicBezTo>
                <a:cubicBezTo>
                  <a:pt x="9808912" y="14425636"/>
                  <a:pt x="9796038" y="14432386"/>
                  <a:pt x="9794220" y="14445262"/>
                </a:cubicBezTo>
                <a:cubicBezTo>
                  <a:pt x="9791109" y="14437651"/>
                  <a:pt x="9786371" y="14430806"/>
                  <a:pt x="9779432" y="14426020"/>
                </a:cubicBezTo>
                <a:cubicBezTo>
                  <a:pt x="9771105" y="14420323"/>
                  <a:pt x="9757896" y="14423052"/>
                  <a:pt x="9752776" y="14431859"/>
                </a:cubicBezTo>
                <a:cubicBezTo>
                  <a:pt x="9747416" y="14441145"/>
                  <a:pt x="9749713" y="14452395"/>
                  <a:pt x="9758614" y="14458522"/>
                </a:cubicBezTo>
                <a:cubicBezTo>
                  <a:pt x="9758853" y="14458713"/>
                  <a:pt x="9758996" y="14458809"/>
                  <a:pt x="9759189" y="14458952"/>
                </a:cubicBezTo>
                <a:cubicBezTo>
                  <a:pt x="9759236" y="14459001"/>
                  <a:pt x="9759284" y="14459047"/>
                  <a:pt x="9759332" y="14459144"/>
                </a:cubicBezTo>
                <a:cubicBezTo>
                  <a:pt x="9759380" y="14459287"/>
                  <a:pt x="9759332" y="14459240"/>
                  <a:pt x="9759380" y="14459383"/>
                </a:cubicBezTo>
                <a:cubicBezTo>
                  <a:pt x="9759667" y="14460628"/>
                  <a:pt x="9759858" y="14461873"/>
                  <a:pt x="9759954" y="14463165"/>
                </a:cubicBezTo>
                <a:cubicBezTo>
                  <a:pt x="9761103" y="14473504"/>
                  <a:pt x="9773785" y="14479775"/>
                  <a:pt x="9783117" y="14477573"/>
                </a:cubicBezTo>
                <a:cubicBezTo>
                  <a:pt x="9792593" y="14475371"/>
                  <a:pt x="9796995" y="14467617"/>
                  <a:pt x="9797426" y="14458952"/>
                </a:cubicBezTo>
                <a:cubicBezTo>
                  <a:pt x="9804078" y="14467042"/>
                  <a:pt x="9818004" y="14466181"/>
                  <a:pt x="9825997" y="14458139"/>
                </a:cubicBezTo>
                <a:cubicBezTo>
                  <a:pt x="9827481" y="14458761"/>
                  <a:pt x="9828964" y="14459335"/>
                  <a:pt x="9830543" y="14459623"/>
                </a:cubicBezTo>
                <a:cubicBezTo>
                  <a:pt x="9828007" y="14460723"/>
                  <a:pt x="9825566" y="14462207"/>
                  <a:pt x="9823508" y="14464696"/>
                </a:cubicBezTo>
                <a:cubicBezTo>
                  <a:pt x="9817478" y="14472116"/>
                  <a:pt x="9817574" y="14486141"/>
                  <a:pt x="9826380" y="14491838"/>
                </a:cubicBezTo>
                <a:lnTo>
                  <a:pt x="9833559" y="14496481"/>
                </a:lnTo>
                <a:cubicBezTo>
                  <a:pt x="9834946" y="14497391"/>
                  <a:pt x="9836477" y="14497868"/>
                  <a:pt x="9837913" y="14498491"/>
                </a:cubicBezTo>
                <a:lnTo>
                  <a:pt x="9838201" y="14499880"/>
                </a:lnTo>
                <a:cubicBezTo>
                  <a:pt x="9840402" y="14510075"/>
                  <a:pt x="9848442" y="14518117"/>
                  <a:pt x="9859545" y="14516872"/>
                </a:cubicBezTo>
                <a:cubicBezTo>
                  <a:pt x="9869116" y="14515772"/>
                  <a:pt x="9878736" y="14505767"/>
                  <a:pt x="9876534" y="14495524"/>
                </a:cubicBezTo>
                <a:lnTo>
                  <a:pt x="9876056" y="14493321"/>
                </a:lnTo>
                <a:cubicBezTo>
                  <a:pt x="9879979" y="14492076"/>
                  <a:pt x="9883665" y="14489684"/>
                  <a:pt x="9886441" y="14485327"/>
                </a:cubicBezTo>
                <a:cubicBezTo>
                  <a:pt x="9891178" y="14477956"/>
                  <a:pt x="9889886" y="14470968"/>
                  <a:pt x="9885723" y="14465941"/>
                </a:cubicBezTo>
                <a:cubicBezTo>
                  <a:pt x="9886154" y="14460868"/>
                  <a:pt x="9884143" y="14456032"/>
                  <a:pt x="9880745" y="14452204"/>
                </a:cubicBezTo>
                <a:cubicBezTo>
                  <a:pt x="9883712" y="14453160"/>
                  <a:pt x="9886823" y="14453591"/>
                  <a:pt x="9890125" y="14453017"/>
                </a:cubicBezTo>
                <a:cubicBezTo>
                  <a:pt x="9890939" y="14457756"/>
                  <a:pt x="9893188" y="14462159"/>
                  <a:pt x="9897352" y="14464793"/>
                </a:cubicBezTo>
                <a:lnTo>
                  <a:pt x="9911757" y="14474079"/>
                </a:lnTo>
                <a:cubicBezTo>
                  <a:pt x="9920658" y="14479775"/>
                  <a:pt x="9932383" y="14478961"/>
                  <a:pt x="9938892" y="14470154"/>
                </a:cubicBezTo>
                <a:close/>
                <a:moveTo>
                  <a:pt x="10175259" y="14234692"/>
                </a:moveTo>
                <a:cubicBezTo>
                  <a:pt x="10161811" y="14255609"/>
                  <a:pt x="10194066" y="14276768"/>
                  <a:pt x="10207466" y="14255897"/>
                </a:cubicBezTo>
                <a:cubicBezTo>
                  <a:pt x="10220914" y="14235027"/>
                  <a:pt x="10188706" y="14213821"/>
                  <a:pt x="10175259" y="14234692"/>
                </a:cubicBezTo>
                <a:close/>
                <a:moveTo>
                  <a:pt x="9550579" y="14646164"/>
                </a:moveTo>
                <a:cubicBezTo>
                  <a:pt x="9543736" y="14639701"/>
                  <a:pt x="9529474" y="14638505"/>
                  <a:pt x="9523301" y="14646978"/>
                </a:cubicBezTo>
                <a:cubicBezTo>
                  <a:pt x="9517892" y="14654397"/>
                  <a:pt x="9513633" y="14662630"/>
                  <a:pt x="9516457" y="14672108"/>
                </a:cubicBezTo>
                <a:cubicBezTo>
                  <a:pt x="9518706" y="14679670"/>
                  <a:pt x="9523875" y="14685128"/>
                  <a:pt x="9530718" y="14689005"/>
                </a:cubicBezTo>
                <a:cubicBezTo>
                  <a:pt x="9539524" y="14693935"/>
                  <a:pt x="9552350" y="14690489"/>
                  <a:pt x="9556848" y="14681203"/>
                </a:cubicBezTo>
                <a:cubicBezTo>
                  <a:pt x="9559959" y="14674740"/>
                  <a:pt x="9559528" y="14667560"/>
                  <a:pt x="9556083" y="14661911"/>
                </a:cubicBezTo>
                <a:cubicBezTo>
                  <a:pt x="9556848" y="14656311"/>
                  <a:pt x="9555365" y="14650663"/>
                  <a:pt x="9550579" y="14646164"/>
                </a:cubicBezTo>
                <a:close/>
                <a:moveTo>
                  <a:pt x="10141950" y="14559236"/>
                </a:moveTo>
                <a:cubicBezTo>
                  <a:pt x="10140466" y="14559810"/>
                  <a:pt x="10139031" y="14560337"/>
                  <a:pt x="10137547" y="14560911"/>
                </a:cubicBezTo>
                <a:cubicBezTo>
                  <a:pt x="10137499" y="14560384"/>
                  <a:pt x="10137738" y="14559906"/>
                  <a:pt x="10137595" y="14559379"/>
                </a:cubicBezTo>
                <a:lnTo>
                  <a:pt x="10136015" y="14551242"/>
                </a:lnTo>
                <a:cubicBezTo>
                  <a:pt x="10134102" y="14541333"/>
                  <a:pt x="10125631" y="14533769"/>
                  <a:pt x="10115150" y="14535062"/>
                </a:cubicBezTo>
                <a:cubicBezTo>
                  <a:pt x="10105626" y="14536258"/>
                  <a:pt x="10097060" y="14545976"/>
                  <a:pt x="10098974" y="14555933"/>
                </a:cubicBezTo>
                <a:lnTo>
                  <a:pt x="10100553" y="14564069"/>
                </a:lnTo>
                <a:cubicBezTo>
                  <a:pt x="10102324" y="14573261"/>
                  <a:pt x="10109933" y="14580201"/>
                  <a:pt x="10119409" y="14580058"/>
                </a:cubicBezTo>
                <a:cubicBezTo>
                  <a:pt x="10119265" y="14582642"/>
                  <a:pt x="10119600" y="14585228"/>
                  <a:pt x="10120606" y="14587669"/>
                </a:cubicBezTo>
                <a:cubicBezTo>
                  <a:pt x="10122520" y="14592456"/>
                  <a:pt x="10126253" y="14595902"/>
                  <a:pt x="10130656" y="14597769"/>
                </a:cubicBezTo>
                <a:cubicBezTo>
                  <a:pt x="10130704" y="14598487"/>
                  <a:pt x="10130560" y="14599157"/>
                  <a:pt x="10130704" y="14599875"/>
                </a:cubicBezTo>
                <a:cubicBezTo>
                  <a:pt x="10131565" y="14603849"/>
                  <a:pt x="10132426" y="14607774"/>
                  <a:pt x="10133288" y="14611746"/>
                </a:cubicBezTo>
                <a:cubicBezTo>
                  <a:pt x="10135489" y="14621894"/>
                  <a:pt x="10146448" y="14628452"/>
                  <a:pt x="10156451" y="14626107"/>
                </a:cubicBezTo>
                <a:cubicBezTo>
                  <a:pt x="10166788" y="14623666"/>
                  <a:pt x="10173057" y="14613135"/>
                  <a:pt x="10170808" y="14602939"/>
                </a:cubicBezTo>
                <a:cubicBezTo>
                  <a:pt x="10169946" y="14598965"/>
                  <a:pt x="10169085" y="14595040"/>
                  <a:pt x="10168224" y="14591068"/>
                </a:cubicBezTo>
                <a:cubicBezTo>
                  <a:pt x="10167697" y="14588722"/>
                  <a:pt x="10166644" y="14586567"/>
                  <a:pt x="10165304" y="14584654"/>
                </a:cubicBezTo>
                <a:cubicBezTo>
                  <a:pt x="10167553" y="14580010"/>
                  <a:pt x="10168128" y="14574505"/>
                  <a:pt x="10166118" y="14569575"/>
                </a:cubicBezTo>
                <a:cubicBezTo>
                  <a:pt x="10162385" y="14560097"/>
                  <a:pt x="10151378" y="14555645"/>
                  <a:pt x="10141950" y="14559236"/>
                </a:cubicBezTo>
                <a:close/>
                <a:moveTo>
                  <a:pt x="9770195" y="14664832"/>
                </a:moveTo>
                <a:cubicBezTo>
                  <a:pt x="9761438" y="14659183"/>
                  <a:pt x="9749713" y="14660093"/>
                  <a:pt x="9743204" y="14668853"/>
                </a:cubicBezTo>
                <a:cubicBezTo>
                  <a:pt x="9737318" y="14676847"/>
                  <a:pt x="9738466" y="14690153"/>
                  <a:pt x="9747272" y="14695802"/>
                </a:cubicBezTo>
                <a:lnTo>
                  <a:pt x="9754498" y="14700445"/>
                </a:lnTo>
                <a:cubicBezTo>
                  <a:pt x="9763256" y="14706045"/>
                  <a:pt x="9774981" y="14705137"/>
                  <a:pt x="9781442" y="14696376"/>
                </a:cubicBezTo>
                <a:cubicBezTo>
                  <a:pt x="9787328" y="14688431"/>
                  <a:pt x="9786180" y="14675075"/>
                  <a:pt x="9777422" y="14669427"/>
                </a:cubicBezTo>
                <a:lnTo>
                  <a:pt x="9770195" y="14664832"/>
                </a:lnTo>
                <a:close/>
                <a:moveTo>
                  <a:pt x="9704201" y="14739027"/>
                </a:moveTo>
                <a:cubicBezTo>
                  <a:pt x="9702334" y="14734001"/>
                  <a:pt x="9697692" y="14729596"/>
                  <a:pt x="9692284" y="14727490"/>
                </a:cubicBezTo>
                <a:cubicBezTo>
                  <a:pt x="9691614" y="14725194"/>
                  <a:pt x="9690513" y="14723039"/>
                  <a:pt x="9689221" y="14720741"/>
                </a:cubicBezTo>
                <a:cubicBezTo>
                  <a:pt x="9688838" y="14719879"/>
                  <a:pt x="9688503" y="14719066"/>
                  <a:pt x="9688216" y="14718204"/>
                </a:cubicBezTo>
                <a:cubicBezTo>
                  <a:pt x="9687403" y="14714709"/>
                  <a:pt x="9686158" y="14711263"/>
                  <a:pt x="9685345" y="14707769"/>
                </a:cubicBezTo>
                <a:cubicBezTo>
                  <a:pt x="9682282" y="14694845"/>
                  <a:pt x="9667781" y="14692978"/>
                  <a:pt x="9657779" y="14698435"/>
                </a:cubicBezTo>
                <a:cubicBezTo>
                  <a:pt x="9653137" y="14700445"/>
                  <a:pt x="9649452" y="14704275"/>
                  <a:pt x="9648016" y="14710019"/>
                </a:cubicBezTo>
                <a:cubicBezTo>
                  <a:pt x="9647777" y="14710498"/>
                  <a:pt x="9647586" y="14710929"/>
                  <a:pt x="9647394" y="14711360"/>
                </a:cubicBezTo>
                <a:cubicBezTo>
                  <a:pt x="9638923" y="14697669"/>
                  <a:pt x="9613942" y="14697381"/>
                  <a:pt x="9612027" y="14717343"/>
                </a:cubicBezTo>
                <a:cubicBezTo>
                  <a:pt x="9610735" y="14730555"/>
                  <a:pt x="9607002" y="14745394"/>
                  <a:pt x="9612027" y="14758221"/>
                </a:cubicBezTo>
                <a:cubicBezTo>
                  <a:pt x="9612698" y="14759945"/>
                  <a:pt x="9613511" y="14761477"/>
                  <a:pt x="9614420" y="14762961"/>
                </a:cubicBezTo>
                <a:lnTo>
                  <a:pt x="9615617" y="14768466"/>
                </a:lnTo>
                <a:cubicBezTo>
                  <a:pt x="9617818" y="14778614"/>
                  <a:pt x="9629878" y="14784453"/>
                  <a:pt x="9639450" y="14781725"/>
                </a:cubicBezTo>
                <a:cubicBezTo>
                  <a:pt x="9640215" y="14781533"/>
                  <a:pt x="9640886" y="14781150"/>
                  <a:pt x="9641603" y="14780864"/>
                </a:cubicBezTo>
                <a:cubicBezTo>
                  <a:pt x="9644331" y="14781533"/>
                  <a:pt x="9647107" y="14782108"/>
                  <a:pt x="9649930" y="14782539"/>
                </a:cubicBezTo>
                <a:cubicBezTo>
                  <a:pt x="9653424" y="14783065"/>
                  <a:pt x="9657157" y="14782348"/>
                  <a:pt x="9660555" y="14780912"/>
                </a:cubicBezTo>
                <a:cubicBezTo>
                  <a:pt x="9663043" y="14781725"/>
                  <a:pt x="9665484" y="14782108"/>
                  <a:pt x="9667781" y="14781629"/>
                </a:cubicBezTo>
                <a:cubicBezTo>
                  <a:pt x="9675534" y="14779953"/>
                  <a:pt x="9682377" y="14778087"/>
                  <a:pt x="9688264" y="14772486"/>
                </a:cubicBezTo>
                <a:cubicBezTo>
                  <a:pt x="9690896" y="14769997"/>
                  <a:pt x="9692571" y="14767938"/>
                  <a:pt x="9694342" y="14764540"/>
                </a:cubicBezTo>
                <a:cubicBezTo>
                  <a:pt x="9696591" y="14760376"/>
                  <a:pt x="9699415" y="14760472"/>
                  <a:pt x="9692810" y="14763727"/>
                </a:cubicBezTo>
                <a:cubicBezTo>
                  <a:pt x="9702095" y="14759179"/>
                  <a:pt x="9708125" y="14749510"/>
                  <a:pt x="9704201" y="14739027"/>
                </a:cubicBezTo>
                <a:close/>
                <a:moveTo>
                  <a:pt x="9749760" y="14817051"/>
                </a:moveTo>
                <a:cubicBezTo>
                  <a:pt x="9741529" y="14829880"/>
                  <a:pt x="9750478" y="14842660"/>
                  <a:pt x="9761725" y="14845963"/>
                </a:cubicBezTo>
                <a:cubicBezTo>
                  <a:pt x="9768760" y="14842660"/>
                  <a:pt x="9775842" y="14839357"/>
                  <a:pt x="9782878" y="14836054"/>
                </a:cubicBezTo>
                <a:lnTo>
                  <a:pt x="9782878" y="14836054"/>
                </a:lnTo>
                <a:cubicBezTo>
                  <a:pt x="9792784" y="14815854"/>
                  <a:pt x="9762729" y="14796899"/>
                  <a:pt x="9749760" y="14817051"/>
                </a:cubicBezTo>
                <a:close/>
                <a:moveTo>
                  <a:pt x="10540744" y="14365658"/>
                </a:moveTo>
                <a:lnTo>
                  <a:pt x="10533565" y="14361015"/>
                </a:lnTo>
                <a:cubicBezTo>
                  <a:pt x="10525046" y="14355558"/>
                  <a:pt x="10511838" y="14359195"/>
                  <a:pt x="10507244" y="14368147"/>
                </a:cubicBezTo>
                <a:cubicBezTo>
                  <a:pt x="10502266" y="14377816"/>
                  <a:pt x="10505282" y="14388635"/>
                  <a:pt x="10514374" y="14394474"/>
                </a:cubicBezTo>
                <a:lnTo>
                  <a:pt x="10521553" y="14399118"/>
                </a:lnTo>
                <a:cubicBezTo>
                  <a:pt x="10530072" y="14404574"/>
                  <a:pt x="10543280" y="14400936"/>
                  <a:pt x="10547874" y="14391986"/>
                </a:cubicBezTo>
                <a:cubicBezTo>
                  <a:pt x="10552852" y="14382316"/>
                  <a:pt x="10549837" y="14371546"/>
                  <a:pt x="10540744" y="14365658"/>
                </a:cubicBezTo>
                <a:close/>
                <a:moveTo>
                  <a:pt x="9297797" y="15038727"/>
                </a:moveTo>
                <a:cubicBezTo>
                  <a:pt x="9302200" y="15037100"/>
                  <a:pt x="9306651" y="15035567"/>
                  <a:pt x="9311054" y="15033892"/>
                </a:cubicBezTo>
                <a:cubicBezTo>
                  <a:pt x="9306364" y="15033749"/>
                  <a:pt x="9301673" y="15035376"/>
                  <a:pt x="9297797" y="15038727"/>
                </a:cubicBezTo>
                <a:cubicBezTo>
                  <a:pt x="9297797" y="15038727"/>
                  <a:pt x="9297797" y="15038727"/>
                  <a:pt x="9297797" y="15038727"/>
                </a:cubicBezTo>
                <a:close/>
                <a:moveTo>
                  <a:pt x="9543544" y="14919680"/>
                </a:moveTo>
                <a:cubicBezTo>
                  <a:pt x="9544023" y="14912740"/>
                  <a:pt x="9540959" y="14905367"/>
                  <a:pt x="9535025" y="14901824"/>
                </a:cubicBezTo>
                <a:cubicBezTo>
                  <a:pt x="9532250" y="14900150"/>
                  <a:pt x="9529283" y="14899383"/>
                  <a:pt x="9526363" y="14899097"/>
                </a:cubicBezTo>
                <a:cubicBezTo>
                  <a:pt x="9522535" y="14892634"/>
                  <a:pt x="9515787" y="14888421"/>
                  <a:pt x="9507555" y="14889475"/>
                </a:cubicBezTo>
                <a:cubicBezTo>
                  <a:pt x="9497936" y="14890719"/>
                  <a:pt x="9488604" y="14900819"/>
                  <a:pt x="9490853" y="14911064"/>
                </a:cubicBezTo>
                <a:lnTo>
                  <a:pt x="9493437" y="14922886"/>
                </a:lnTo>
                <a:cubicBezTo>
                  <a:pt x="9495208" y="14930976"/>
                  <a:pt x="9500903" y="14937630"/>
                  <a:pt x="9508704" y="14939258"/>
                </a:cubicBezTo>
                <a:cubicBezTo>
                  <a:pt x="9510762" y="14941795"/>
                  <a:pt x="9513250" y="14944093"/>
                  <a:pt x="9516361" y="14945815"/>
                </a:cubicBezTo>
                <a:cubicBezTo>
                  <a:pt x="9519998" y="14947873"/>
                  <a:pt x="9524210" y="14948592"/>
                  <a:pt x="9528325" y="14948401"/>
                </a:cubicBezTo>
                <a:lnTo>
                  <a:pt x="9528325" y="14948401"/>
                </a:lnTo>
                <a:cubicBezTo>
                  <a:pt x="9532201" y="14946773"/>
                  <a:pt x="9536030" y="14945241"/>
                  <a:pt x="9539907" y="14943614"/>
                </a:cubicBezTo>
                <a:cubicBezTo>
                  <a:pt x="9539907" y="14943614"/>
                  <a:pt x="9539907" y="14943614"/>
                  <a:pt x="9539907" y="14943614"/>
                </a:cubicBezTo>
                <a:cubicBezTo>
                  <a:pt x="9541007" y="14942560"/>
                  <a:pt x="9542252" y="14941699"/>
                  <a:pt x="9543065" y="14940311"/>
                </a:cubicBezTo>
                <a:cubicBezTo>
                  <a:pt x="9546703" y="14934279"/>
                  <a:pt x="9547085" y="14925903"/>
                  <a:pt x="9543544" y="14919680"/>
                </a:cubicBezTo>
                <a:close/>
                <a:moveTo>
                  <a:pt x="9410022" y="14980759"/>
                </a:moveTo>
                <a:cubicBezTo>
                  <a:pt x="9403131" y="14973388"/>
                  <a:pt x="9388870" y="14975015"/>
                  <a:pt x="9382840" y="14982626"/>
                </a:cubicBezTo>
                <a:cubicBezTo>
                  <a:pt x="9382313" y="14983297"/>
                  <a:pt x="9382121" y="14984014"/>
                  <a:pt x="9381691" y="14984684"/>
                </a:cubicBezTo>
                <a:cubicBezTo>
                  <a:pt x="9372167" y="14977122"/>
                  <a:pt x="9352690" y="14980759"/>
                  <a:pt x="9349627" y="14997274"/>
                </a:cubicBezTo>
                <a:cubicBezTo>
                  <a:pt x="9347808" y="15006943"/>
                  <a:pt x="9353120" y="15012783"/>
                  <a:pt x="9360203" y="15014793"/>
                </a:cubicBezTo>
                <a:cubicBezTo>
                  <a:pt x="9360490" y="15014888"/>
                  <a:pt x="9360730" y="15015033"/>
                  <a:pt x="9361017" y="15015128"/>
                </a:cubicBezTo>
                <a:cubicBezTo>
                  <a:pt x="9380590" y="15007661"/>
                  <a:pt x="9400068" y="15000049"/>
                  <a:pt x="9419594" y="14992392"/>
                </a:cubicBezTo>
                <a:cubicBezTo>
                  <a:pt x="9419498" y="14992199"/>
                  <a:pt x="9419307" y="14992007"/>
                  <a:pt x="9419211" y="14991816"/>
                </a:cubicBezTo>
                <a:cubicBezTo>
                  <a:pt x="9418254" y="14990189"/>
                  <a:pt x="9417249" y="14988513"/>
                  <a:pt x="9415861" y="14987030"/>
                </a:cubicBezTo>
                <a:lnTo>
                  <a:pt x="9410022" y="14980759"/>
                </a:lnTo>
                <a:close/>
                <a:moveTo>
                  <a:pt x="9463383" y="14961755"/>
                </a:moveTo>
                <a:cubicBezTo>
                  <a:pt x="9459650" y="14966303"/>
                  <a:pt x="9458837" y="14971281"/>
                  <a:pt x="9459650" y="14976068"/>
                </a:cubicBezTo>
                <a:cubicBezTo>
                  <a:pt x="9459698" y="14976307"/>
                  <a:pt x="9459602" y="14976594"/>
                  <a:pt x="9459650" y="14976834"/>
                </a:cubicBezTo>
                <a:cubicBezTo>
                  <a:pt x="9471088" y="14972286"/>
                  <a:pt x="9482430" y="14967404"/>
                  <a:pt x="9493821" y="14962761"/>
                </a:cubicBezTo>
                <a:cubicBezTo>
                  <a:pt x="9493868" y="14962761"/>
                  <a:pt x="9493868" y="14962712"/>
                  <a:pt x="9493916" y="14962712"/>
                </a:cubicBezTo>
                <a:lnTo>
                  <a:pt x="9490470" y="14959027"/>
                </a:lnTo>
                <a:cubicBezTo>
                  <a:pt x="9483388" y="14951416"/>
                  <a:pt x="9469366" y="14954479"/>
                  <a:pt x="9463383" y="14961755"/>
                </a:cubicBezTo>
                <a:close/>
                <a:moveTo>
                  <a:pt x="9204045" y="14879997"/>
                </a:moveTo>
                <a:cubicBezTo>
                  <a:pt x="9196771" y="14886794"/>
                  <a:pt x="9197441" y="14894693"/>
                  <a:pt x="9201748" y="14900724"/>
                </a:cubicBezTo>
                <a:cubicBezTo>
                  <a:pt x="9195287" y="14902686"/>
                  <a:pt x="9190071" y="14907761"/>
                  <a:pt x="9188731" y="14915036"/>
                </a:cubicBezTo>
                <a:lnTo>
                  <a:pt x="9187247" y="14923126"/>
                </a:lnTo>
                <a:cubicBezTo>
                  <a:pt x="9185477" y="14932652"/>
                  <a:pt x="9192607" y="14943279"/>
                  <a:pt x="9202418" y="14944524"/>
                </a:cubicBezTo>
                <a:cubicBezTo>
                  <a:pt x="9212516" y="14945767"/>
                  <a:pt x="9221896" y="14939545"/>
                  <a:pt x="9223810" y="14929349"/>
                </a:cubicBezTo>
                <a:lnTo>
                  <a:pt x="9225294" y="14921259"/>
                </a:lnTo>
                <a:cubicBezTo>
                  <a:pt x="9226012" y="14917287"/>
                  <a:pt x="9224959" y="14913169"/>
                  <a:pt x="9222996" y="14909580"/>
                </a:cubicBezTo>
                <a:cubicBezTo>
                  <a:pt x="9226778" y="14908957"/>
                  <a:pt x="9230510" y="14907665"/>
                  <a:pt x="9233812" y="14904601"/>
                </a:cubicBezTo>
                <a:cubicBezTo>
                  <a:pt x="9251902" y="14887608"/>
                  <a:pt x="9221896" y="14863291"/>
                  <a:pt x="9204045" y="14879997"/>
                </a:cubicBezTo>
                <a:close/>
                <a:moveTo>
                  <a:pt x="9646197" y="14803887"/>
                </a:moveTo>
                <a:cubicBezTo>
                  <a:pt x="9632750" y="14824758"/>
                  <a:pt x="9666297" y="14843810"/>
                  <a:pt x="9679697" y="14822987"/>
                </a:cubicBezTo>
                <a:cubicBezTo>
                  <a:pt x="9693145" y="14802117"/>
                  <a:pt x="9659597" y="14783017"/>
                  <a:pt x="9646197" y="14803887"/>
                </a:cubicBezTo>
                <a:close/>
                <a:moveTo>
                  <a:pt x="9393129" y="14832943"/>
                </a:moveTo>
                <a:cubicBezTo>
                  <a:pt x="9392028" y="14834618"/>
                  <a:pt x="9391693" y="14836294"/>
                  <a:pt x="9391167" y="14837969"/>
                </a:cubicBezTo>
                <a:cubicBezTo>
                  <a:pt x="9388918" y="14830216"/>
                  <a:pt x="9386094" y="14822700"/>
                  <a:pt x="9380590" y="14816956"/>
                </a:cubicBezTo>
                <a:cubicBezTo>
                  <a:pt x="9379394" y="14815711"/>
                  <a:pt x="9378101" y="14814610"/>
                  <a:pt x="9376761" y="14813605"/>
                </a:cubicBezTo>
                <a:lnTo>
                  <a:pt x="9373699" y="14809154"/>
                </a:lnTo>
                <a:cubicBezTo>
                  <a:pt x="9368004" y="14800920"/>
                  <a:pt x="9355226" y="14800105"/>
                  <a:pt x="9347665" y="14806042"/>
                </a:cubicBezTo>
                <a:cubicBezTo>
                  <a:pt x="9347043" y="14806520"/>
                  <a:pt x="9346564" y="14807047"/>
                  <a:pt x="9346037" y="14807573"/>
                </a:cubicBezTo>
                <a:cubicBezTo>
                  <a:pt x="9343357" y="14807956"/>
                  <a:pt x="9340677" y="14808483"/>
                  <a:pt x="9338045" y="14809154"/>
                </a:cubicBezTo>
                <a:cubicBezTo>
                  <a:pt x="9334839" y="14809967"/>
                  <a:pt x="9331919" y="14811881"/>
                  <a:pt x="9329431" y="14814275"/>
                </a:cubicBezTo>
                <a:cubicBezTo>
                  <a:pt x="9330579" y="14813126"/>
                  <a:pt x="9331824" y="14812026"/>
                  <a:pt x="9332733" y="14810590"/>
                </a:cubicBezTo>
                <a:lnTo>
                  <a:pt x="9337375" y="14803361"/>
                </a:lnTo>
                <a:cubicBezTo>
                  <a:pt x="9343023" y="14794601"/>
                  <a:pt x="9338237" y="14781917"/>
                  <a:pt x="9329575" y="14777225"/>
                </a:cubicBezTo>
                <a:cubicBezTo>
                  <a:pt x="9319812" y="14771960"/>
                  <a:pt x="9309092" y="14776268"/>
                  <a:pt x="9303444" y="14785075"/>
                </a:cubicBezTo>
                <a:lnTo>
                  <a:pt x="9298802" y="14792256"/>
                </a:lnTo>
                <a:cubicBezTo>
                  <a:pt x="9293155" y="14801015"/>
                  <a:pt x="9297941" y="14813701"/>
                  <a:pt x="9306603" y="14818392"/>
                </a:cubicBezTo>
                <a:cubicBezTo>
                  <a:pt x="9310288" y="14820402"/>
                  <a:pt x="9314021" y="14820641"/>
                  <a:pt x="9317610" y="14820210"/>
                </a:cubicBezTo>
                <a:cubicBezTo>
                  <a:pt x="9313542" y="14823417"/>
                  <a:pt x="9309857" y="14826913"/>
                  <a:pt x="9307560" y="14832034"/>
                </a:cubicBezTo>
                <a:cubicBezTo>
                  <a:pt x="9306124" y="14835241"/>
                  <a:pt x="9305406" y="14837635"/>
                  <a:pt x="9305072" y="14841321"/>
                </a:cubicBezTo>
                <a:cubicBezTo>
                  <a:pt x="9304593" y="14845868"/>
                  <a:pt x="9302057" y="14846777"/>
                  <a:pt x="9306699" y="14841464"/>
                </a:cubicBezTo>
                <a:cubicBezTo>
                  <a:pt x="9300095" y="14848980"/>
                  <a:pt x="9298276" y="14859749"/>
                  <a:pt x="9305550" y="14867695"/>
                </a:cubicBezTo>
                <a:cubicBezTo>
                  <a:pt x="9309044" y="14871478"/>
                  <a:pt x="9314786" y="14873679"/>
                  <a:pt x="9320338" y="14873583"/>
                </a:cubicBezTo>
                <a:cubicBezTo>
                  <a:pt x="9321774" y="14875403"/>
                  <a:pt x="9323544" y="14876934"/>
                  <a:pt x="9325506" y="14878513"/>
                </a:cubicBezTo>
                <a:cubicBezTo>
                  <a:pt x="9326129" y="14879135"/>
                  <a:pt x="9326751" y="14879757"/>
                  <a:pt x="9327325" y="14880428"/>
                </a:cubicBezTo>
                <a:cubicBezTo>
                  <a:pt x="9327756" y="14881002"/>
                  <a:pt x="9328186" y="14881529"/>
                  <a:pt x="9328617" y="14882103"/>
                </a:cubicBezTo>
                <a:cubicBezTo>
                  <a:pt x="9325411" y="14887992"/>
                  <a:pt x="9326368" y="14894262"/>
                  <a:pt x="9329718" y="14899383"/>
                </a:cubicBezTo>
                <a:cubicBezTo>
                  <a:pt x="9329239" y="14899766"/>
                  <a:pt x="9328665" y="14899862"/>
                  <a:pt x="9328235" y="14900293"/>
                </a:cubicBezTo>
                <a:cubicBezTo>
                  <a:pt x="9325794" y="14902591"/>
                  <a:pt x="9324023" y="14905463"/>
                  <a:pt x="9322922" y="14908575"/>
                </a:cubicBezTo>
                <a:cubicBezTo>
                  <a:pt x="9317036" y="14906180"/>
                  <a:pt x="9310432" y="14906420"/>
                  <a:pt x="9304641" y="14910776"/>
                </a:cubicBezTo>
                <a:cubicBezTo>
                  <a:pt x="9296984" y="14916520"/>
                  <a:pt x="9293633" y="14930114"/>
                  <a:pt x="9300764" y="14937773"/>
                </a:cubicBezTo>
                <a:lnTo>
                  <a:pt x="9306603" y="14944045"/>
                </a:lnTo>
                <a:cubicBezTo>
                  <a:pt x="9313686" y="14951655"/>
                  <a:pt x="9324597" y="14954671"/>
                  <a:pt x="9333595" y="14947922"/>
                </a:cubicBezTo>
                <a:cubicBezTo>
                  <a:pt x="9333882" y="14947682"/>
                  <a:pt x="9334169" y="14947348"/>
                  <a:pt x="9334456" y="14947108"/>
                </a:cubicBezTo>
                <a:cubicBezTo>
                  <a:pt x="9337375" y="14949309"/>
                  <a:pt x="9340917" y="14950602"/>
                  <a:pt x="9344601" y="14951130"/>
                </a:cubicBezTo>
                <a:cubicBezTo>
                  <a:pt x="9342113" y="14957639"/>
                  <a:pt x="9342592" y="14965202"/>
                  <a:pt x="9347665" y="14970563"/>
                </a:cubicBezTo>
                <a:cubicBezTo>
                  <a:pt x="9354699" y="14977935"/>
                  <a:pt x="9366999" y="14979754"/>
                  <a:pt x="9374896" y="14972383"/>
                </a:cubicBezTo>
                <a:lnTo>
                  <a:pt x="9381165" y="14966494"/>
                </a:lnTo>
                <a:cubicBezTo>
                  <a:pt x="9388534" y="14959601"/>
                  <a:pt x="9390353" y="14947012"/>
                  <a:pt x="9382983" y="14939306"/>
                </a:cubicBezTo>
                <a:cubicBezTo>
                  <a:pt x="9378485" y="14934615"/>
                  <a:pt x="9371928" y="14932509"/>
                  <a:pt x="9365659" y="14933322"/>
                </a:cubicBezTo>
                <a:cubicBezTo>
                  <a:pt x="9365515" y="14931264"/>
                  <a:pt x="9365659" y="14929109"/>
                  <a:pt x="9364750" y="14927196"/>
                </a:cubicBezTo>
                <a:cubicBezTo>
                  <a:pt x="9366903" y="14920973"/>
                  <a:pt x="9366185" y="14913840"/>
                  <a:pt x="9361304" y="14908623"/>
                </a:cubicBezTo>
                <a:lnTo>
                  <a:pt x="9358193" y="14905272"/>
                </a:lnTo>
                <a:cubicBezTo>
                  <a:pt x="9358863" y="14904745"/>
                  <a:pt x="9359581" y="14904601"/>
                  <a:pt x="9360251" y="14903979"/>
                </a:cubicBezTo>
                <a:cubicBezTo>
                  <a:pt x="9367143" y="14897516"/>
                  <a:pt x="9367334" y="14889666"/>
                  <a:pt x="9363936" y="14883348"/>
                </a:cubicBezTo>
                <a:cubicBezTo>
                  <a:pt x="9365611" y="14880380"/>
                  <a:pt x="9366712" y="14877077"/>
                  <a:pt x="9366090" y="14873152"/>
                </a:cubicBezTo>
                <a:cubicBezTo>
                  <a:pt x="9366137" y="14872674"/>
                  <a:pt x="9366137" y="14872195"/>
                  <a:pt x="9366185" y="14871716"/>
                </a:cubicBezTo>
                <a:cubicBezTo>
                  <a:pt x="9378006" y="14880333"/>
                  <a:pt x="9397867" y="14872578"/>
                  <a:pt x="9395378" y="14856111"/>
                </a:cubicBezTo>
                <a:cubicBezTo>
                  <a:pt x="9403083" y="14864393"/>
                  <a:pt x="9417201" y="14866977"/>
                  <a:pt x="9425098" y="14854675"/>
                </a:cubicBezTo>
                <a:cubicBezTo>
                  <a:pt x="9438498" y="14833662"/>
                  <a:pt x="9406576" y="14812026"/>
                  <a:pt x="9393129" y="14832943"/>
                </a:cubicBezTo>
                <a:close/>
                <a:moveTo>
                  <a:pt x="9285689" y="14785458"/>
                </a:moveTo>
                <a:cubicBezTo>
                  <a:pt x="9286024" y="14775071"/>
                  <a:pt x="9277315" y="14765928"/>
                  <a:pt x="9266977" y="14765594"/>
                </a:cubicBezTo>
                <a:cubicBezTo>
                  <a:pt x="9256496" y="14765306"/>
                  <a:pt x="9247500" y="14773875"/>
                  <a:pt x="9247116" y="14784310"/>
                </a:cubicBezTo>
                <a:lnTo>
                  <a:pt x="9246686" y="14796420"/>
                </a:lnTo>
                <a:cubicBezTo>
                  <a:pt x="9246351" y="14806808"/>
                  <a:pt x="9255061" y="14815951"/>
                  <a:pt x="9265398" y="14816285"/>
                </a:cubicBezTo>
                <a:cubicBezTo>
                  <a:pt x="9275879" y="14816573"/>
                  <a:pt x="9284876" y="14808004"/>
                  <a:pt x="9285259" y="14797569"/>
                </a:cubicBezTo>
                <a:lnTo>
                  <a:pt x="9285689" y="14785458"/>
                </a:lnTo>
                <a:close/>
                <a:moveTo>
                  <a:pt x="9065882" y="14929158"/>
                </a:moveTo>
                <a:cubicBezTo>
                  <a:pt x="9067987" y="14923940"/>
                  <a:pt x="9067891" y="14918101"/>
                  <a:pt x="9064350" y="14912548"/>
                </a:cubicBezTo>
                <a:cubicBezTo>
                  <a:pt x="9059325" y="14904601"/>
                  <a:pt x="9045781" y="14899959"/>
                  <a:pt x="9037741" y="14906611"/>
                </a:cubicBezTo>
                <a:cubicBezTo>
                  <a:pt x="9030707" y="14912500"/>
                  <a:pt x="9024533" y="14919440"/>
                  <a:pt x="9024963" y="14929301"/>
                </a:cubicBezTo>
                <a:cubicBezTo>
                  <a:pt x="9025299" y="14937248"/>
                  <a:pt x="9028983" y="14943757"/>
                  <a:pt x="9034679" y="14949214"/>
                </a:cubicBezTo>
                <a:cubicBezTo>
                  <a:pt x="9042001" y="14956155"/>
                  <a:pt x="9055305" y="14955963"/>
                  <a:pt x="9061909" y="14948065"/>
                </a:cubicBezTo>
                <a:cubicBezTo>
                  <a:pt x="9066504" y="14942609"/>
                  <a:pt x="9067844" y="14935524"/>
                  <a:pt x="9065882" y="14929158"/>
                </a:cubicBezTo>
                <a:close/>
                <a:moveTo>
                  <a:pt x="9530239" y="14725480"/>
                </a:moveTo>
                <a:cubicBezTo>
                  <a:pt x="9517414" y="14717247"/>
                  <a:pt x="9504445" y="14726150"/>
                  <a:pt x="9501095" y="14737399"/>
                </a:cubicBezTo>
                <a:cubicBezTo>
                  <a:pt x="9497888" y="14738883"/>
                  <a:pt x="9494873" y="14740989"/>
                  <a:pt x="9492576" y="14744532"/>
                </a:cubicBezTo>
                <a:cubicBezTo>
                  <a:pt x="9479559" y="14764732"/>
                  <a:pt x="9511671" y="14781007"/>
                  <a:pt x="9525741" y="14763105"/>
                </a:cubicBezTo>
                <a:cubicBezTo>
                  <a:pt x="9541056" y="14761046"/>
                  <a:pt x="9551249" y="14739027"/>
                  <a:pt x="9534690" y="14728352"/>
                </a:cubicBezTo>
                <a:lnTo>
                  <a:pt x="9530239" y="14725480"/>
                </a:lnTo>
                <a:close/>
                <a:moveTo>
                  <a:pt x="9730522" y="14712220"/>
                </a:moveTo>
                <a:cubicBezTo>
                  <a:pt x="9743922" y="14691351"/>
                  <a:pt x="9709752" y="14673447"/>
                  <a:pt x="9696399" y="14694270"/>
                </a:cubicBezTo>
                <a:cubicBezTo>
                  <a:pt x="9682952" y="14715094"/>
                  <a:pt x="9717170" y="14732996"/>
                  <a:pt x="9730522" y="14712220"/>
                </a:cubicBezTo>
                <a:close/>
                <a:moveTo>
                  <a:pt x="9817478" y="14794075"/>
                </a:moveTo>
                <a:cubicBezTo>
                  <a:pt x="9816569" y="14794122"/>
                  <a:pt x="9815660" y="14794075"/>
                  <a:pt x="9814750" y="14794170"/>
                </a:cubicBezTo>
                <a:cubicBezTo>
                  <a:pt x="9805131" y="14795654"/>
                  <a:pt x="9799436" y="14802786"/>
                  <a:pt x="9794986" y="14810733"/>
                </a:cubicBezTo>
                <a:cubicBezTo>
                  <a:pt x="9791779" y="14816428"/>
                  <a:pt x="9793598" y="14823656"/>
                  <a:pt x="9797474" y="14829114"/>
                </a:cubicBezTo>
                <a:cubicBezTo>
                  <a:pt x="9797474" y="14829114"/>
                  <a:pt x="9797474" y="14829162"/>
                  <a:pt x="9797474" y="14829162"/>
                </a:cubicBezTo>
                <a:cubicBezTo>
                  <a:pt x="9814702" y="14821024"/>
                  <a:pt x="9832027" y="14812982"/>
                  <a:pt x="9849160" y="14804653"/>
                </a:cubicBezTo>
                <a:cubicBezTo>
                  <a:pt x="9849160" y="14804653"/>
                  <a:pt x="9849160" y="14804653"/>
                  <a:pt x="9849208" y="14804653"/>
                </a:cubicBezTo>
                <a:cubicBezTo>
                  <a:pt x="9846767" y="14792782"/>
                  <a:pt x="9829203" y="14785842"/>
                  <a:pt x="9817478" y="14794075"/>
                </a:cubicBezTo>
                <a:close/>
                <a:moveTo>
                  <a:pt x="9144272" y="14981812"/>
                </a:moveTo>
                <a:cubicBezTo>
                  <a:pt x="9155231" y="14981525"/>
                  <a:pt x="9162744" y="14972478"/>
                  <a:pt x="9163079" y="14962043"/>
                </a:cubicBezTo>
                <a:cubicBezTo>
                  <a:pt x="9163223" y="14958022"/>
                  <a:pt x="9163366" y="14954002"/>
                  <a:pt x="9163510" y="14949932"/>
                </a:cubicBezTo>
                <a:cubicBezTo>
                  <a:pt x="9163845" y="14939545"/>
                  <a:pt x="9153748" y="14930881"/>
                  <a:pt x="9143745" y="14931119"/>
                </a:cubicBezTo>
                <a:cubicBezTo>
                  <a:pt x="9132786" y="14931359"/>
                  <a:pt x="9125272" y="14940406"/>
                  <a:pt x="9124937" y="14950890"/>
                </a:cubicBezTo>
                <a:lnTo>
                  <a:pt x="9124506" y="14963000"/>
                </a:lnTo>
                <a:cubicBezTo>
                  <a:pt x="9124171" y="14973388"/>
                  <a:pt x="9134270" y="14982052"/>
                  <a:pt x="9144272" y="14981812"/>
                </a:cubicBezTo>
                <a:close/>
                <a:moveTo>
                  <a:pt x="9272768" y="14984445"/>
                </a:moveTo>
                <a:cubicBezTo>
                  <a:pt x="9265685" y="14976834"/>
                  <a:pt x="9254056" y="14974871"/>
                  <a:pt x="9245633" y="14981764"/>
                </a:cubicBezTo>
                <a:cubicBezTo>
                  <a:pt x="9237976" y="14988035"/>
                  <a:pt x="9235822" y="15001247"/>
                  <a:pt x="9242953" y="15008905"/>
                </a:cubicBezTo>
                <a:lnTo>
                  <a:pt x="9248840" y="15015176"/>
                </a:lnTo>
                <a:cubicBezTo>
                  <a:pt x="9255922" y="15022787"/>
                  <a:pt x="9267551" y="15024750"/>
                  <a:pt x="9275975" y="15017856"/>
                </a:cubicBezTo>
                <a:cubicBezTo>
                  <a:pt x="9283631" y="15011585"/>
                  <a:pt x="9285833" y="14998327"/>
                  <a:pt x="9278655" y="14990716"/>
                </a:cubicBezTo>
                <a:lnTo>
                  <a:pt x="9272768" y="14984445"/>
                </a:lnTo>
                <a:close/>
                <a:moveTo>
                  <a:pt x="9189784" y="15021973"/>
                </a:moveTo>
                <a:cubicBezTo>
                  <a:pt x="9190071" y="15013740"/>
                  <a:pt x="9186099" y="15007661"/>
                  <a:pt x="9179686" y="15004310"/>
                </a:cubicBezTo>
                <a:cubicBezTo>
                  <a:pt x="9179112" y="14991864"/>
                  <a:pt x="9166238" y="14986743"/>
                  <a:pt x="9155518" y="14989471"/>
                </a:cubicBezTo>
                <a:cubicBezTo>
                  <a:pt x="9150541" y="14990285"/>
                  <a:pt x="9145995" y="14993109"/>
                  <a:pt x="9143219" y="14998327"/>
                </a:cubicBezTo>
                <a:cubicBezTo>
                  <a:pt x="9142884" y="14998710"/>
                  <a:pt x="9142597" y="14999092"/>
                  <a:pt x="9142262" y="14999475"/>
                </a:cubicBezTo>
                <a:cubicBezTo>
                  <a:pt x="9137428" y="14984110"/>
                  <a:pt x="9113260" y="14977696"/>
                  <a:pt x="9106513" y="14996555"/>
                </a:cubicBezTo>
                <a:cubicBezTo>
                  <a:pt x="9102014" y="15009049"/>
                  <a:pt x="9094787" y="15022500"/>
                  <a:pt x="9096510" y="15036190"/>
                </a:cubicBezTo>
                <a:cubicBezTo>
                  <a:pt x="9096749" y="15038008"/>
                  <a:pt x="9097133" y="15039684"/>
                  <a:pt x="9097659" y="15041359"/>
                </a:cubicBezTo>
                <a:lnTo>
                  <a:pt x="9097467" y="15047008"/>
                </a:lnTo>
                <a:cubicBezTo>
                  <a:pt x="9097133" y="15057443"/>
                  <a:pt x="9107374" y="15066012"/>
                  <a:pt x="9117328" y="15065724"/>
                </a:cubicBezTo>
                <a:cubicBezTo>
                  <a:pt x="9118142" y="15065724"/>
                  <a:pt x="9118859" y="15065533"/>
                  <a:pt x="9119626" y="15065436"/>
                </a:cubicBezTo>
                <a:cubicBezTo>
                  <a:pt x="9122113" y="15066729"/>
                  <a:pt x="9124650" y="15067974"/>
                  <a:pt x="9127282" y="15069075"/>
                </a:cubicBezTo>
                <a:cubicBezTo>
                  <a:pt x="9130584" y="15070415"/>
                  <a:pt x="9134365" y="15070654"/>
                  <a:pt x="9138002" y="15070080"/>
                </a:cubicBezTo>
                <a:cubicBezTo>
                  <a:pt x="9140156" y="15071468"/>
                  <a:pt x="9142501" y="15072473"/>
                  <a:pt x="9144798" y="15072570"/>
                </a:cubicBezTo>
                <a:cubicBezTo>
                  <a:pt x="9152742" y="15072857"/>
                  <a:pt x="9159825" y="15072713"/>
                  <a:pt x="9166908" y="15068739"/>
                </a:cubicBezTo>
                <a:cubicBezTo>
                  <a:pt x="9170114" y="15066969"/>
                  <a:pt x="9172172" y="15065390"/>
                  <a:pt x="9174757" y="15062564"/>
                </a:cubicBezTo>
                <a:cubicBezTo>
                  <a:pt x="9177963" y="15059023"/>
                  <a:pt x="9180691" y="15059837"/>
                  <a:pt x="9173465" y="15061416"/>
                </a:cubicBezTo>
                <a:cubicBezTo>
                  <a:pt x="9183610" y="15059215"/>
                  <a:pt x="9191794" y="15051316"/>
                  <a:pt x="9190597" y="15040211"/>
                </a:cubicBezTo>
                <a:cubicBezTo>
                  <a:pt x="9190263" y="15036860"/>
                  <a:pt x="9188492" y="15033654"/>
                  <a:pt x="9186243" y="15030780"/>
                </a:cubicBezTo>
                <a:cubicBezTo>
                  <a:pt x="9188205" y="15028100"/>
                  <a:pt x="9189688" y="15025133"/>
                  <a:pt x="9189784" y="15021973"/>
                </a:cubicBezTo>
                <a:close/>
                <a:moveTo>
                  <a:pt x="9097850" y="15073480"/>
                </a:moveTo>
                <a:cubicBezTo>
                  <a:pt x="9090671" y="15067017"/>
                  <a:pt x="9076841" y="15066586"/>
                  <a:pt x="9070620" y="15075011"/>
                </a:cubicBezTo>
                <a:cubicBezTo>
                  <a:pt x="9067556" y="15079127"/>
                  <a:pt x="9065068" y="15083626"/>
                  <a:pt x="9063728" y="15088413"/>
                </a:cubicBezTo>
                <a:cubicBezTo>
                  <a:pt x="9059852" y="15089610"/>
                  <a:pt x="9056214" y="15091285"/>
                  <a:pt x="9053295" y="15093775"/>
                </a:cubicBezTo>
                <a:cubicBezTo>
                  <a:pt x="9050663" y="15090568"/>
                  <a:pt x="9046787" y="15088796"/>
                  <a:pt x="9042671" y="15087839"/>
                </a:cubicBezTo>
                <a:cubicBezTo>
                  <a:pt x="9041474" y="15081234"/>
                  <a:pt x="9036736" y="15075633"/>
                  <a:pt x="9030085" y="15073144"/>
                </a:cubicBezTo>
                <a:lnTo>
                  <a:pt x="9019221" y="15069075"/>
                </a:lnTo>
                <a:cubicBezTo>
                  <a:pt x="9013334" y="15066874"/>
                  <a:pt x="9007065" y="15068884"/>
                  <a:pt x="9002279" y="15072761"/>
                </a:cubicBezTo>
                <a:cubicBezTo>
                  <a:pt x="9001274" y="15069649"/>
                  <a:pt x="8999408" y="15067208"/>
                  <a:pt x="8997063" y="15065198"/>
                </a:cubicBezTo>
                <a:cubicBezTo>
                  <a:pt x="9001945" y="15058401"/>
                  <a:pt x="9002614" y="15049115"/>
                  <a:pt x="8994096" y="15042364"/>
                </a:cubicBezTo>
                <a:cubicBezTo>
                  <a:pt x="8984094" y="15034467"/>
                  <a:pt x="8974044" y="15023697"/>
                  <a:pt x="8961026" y="15021111"/>
                </a:cubicBezTo>
                <a:cubicBezTo>
                  <a:pt x="8959304" y="15020777"/>
                  <a:pt x="8957629" y="15020633"/>
                  <a:pt x="8955953" y="15020537"/>
                </a:cubicBezTo>
                <a:lnTo>
                  <a:pt x="8950881" y="15018622"/>
                </a:lnTo>
                <a:cubicBezTo>
                  <a:pt x="8941501" y="15015081"/>
                  <a:pt x="8930542" y="15021782"/>
                  <a:pt x="8927766" y="15030973"/>
                </a:cubicBezTo>
                <a:cubicBezTo>
                  <a:pt x="8927527" y="15031690"/>
                  <a:pt x="8927478" y="15032409"/>
                  <a:pt x="8927335" y="15033126"/>
                </a:cubicBezTo>
                <a:cubicBezTo>
                  <a:pt x="8925373" y="15034993"/>
                  <a:pt x="8923458" y="15036956"/>
                  <a:pt x="8921640" y="15039015"/>
                </a:cubicBezTo>
                <a:cubicBezTo>
                  <a:pt x="8919391" y="15041599"/>
                  <a:pt x="8918051" y="15044998"/>
                  <a:pt x="8917381" y="15048492"/>
                </a:cubicBezTo>
                <a:cubicBezTo>
                  <a:pt x="8915467" y="15050072"/>
                  <a:pt x="8913840" y="15051842"/>
                  <a:pt x="8913026" y="15053949"/>
                </a:cubicBezTo>
                <a:cubicBezTo>
                  <a:pt x="8910346" y="15061082"/>
                  <a:pt x="8908288" y="15067591"/>
                  <a:pt x="8909724" y="15075298"/>
                </a:cubicBezTo>
                <a:cubicBezTo>
                  <a:pt x="8910346" y="15078696"/>
                  <a:pt x="8911207" y="15081042"/>
                  <a:pt x="8912930" y="15084202"/>
                </a:cubicBezTo>
                <a:cubicBezTo>
                  <a:pt x="8904364" y="15073862"/>
                  <a:pt x="8882493" y="15075776"/>
                  <a:pt x="8879191" y="15093440"/>
                </a:cubicBezTo>
                <a:cubicBezTo>
                  <a:pt x="8878856" y="15095354"/>
                  <a:pt x="8879143" y="15096886"/>
                  <a:pt x="8879287" y="15098513"/>
                </a:cubicBezTo>
                <a:cubicBezTo>
                  <a:pt x="8865743" y="15093631"/>
                  <a:pt x="8847605" y="15104785"/>
                  <a:pt x="8855119" y="15121251"/>
                </a:cubicBezTo>
                <a:cubicBezTo>
                  <a:pt x="8864355" y="15141594"/>
                  <a:pt x="8895318" y="15131447"/>
                  <a:pt x="8890772" y="15112108"/>
                </a:cubicBezTo>
                <a:cubicBezTo>
                  <a:pt x="8900727" y="15115076"/>
                  <a:pt x="8913600" y="15110960"/>
                  <a:pt x="8916041" y="15097652"/>
                </a:cubicBezTo>
                <a:cubicBezTo>
                  <a:pt x="8916280" y="15096455"/>
                  <a:pt x="8915945" y="15095498"/>
                  <a:pt x="8915993" y="15094397"/>
                </a:cubicBezTo>
                <a:cubicBezTo>
                  <a:pt x="8918051" y="15099806"/>
                  <a:pt x="8922023" y="15104257"/>
                  <a:pt x="8928531" y="15105647"/>
                </a:cubicBezTo>
                <a:cubicBezTo>
                  <a:pt x="8933557" y="15106747"/>
                  <a:pt x="8939539" y="15105262"/>
                  <a:pt x="8944037" y="15102008"/>
                </a:cubicBezTo>
                <a:cubicBezTo>
                  <a:pt x="8946239" y="15102678"/>
                  <a:pt x="8948536" y="15102918"/>
                  <a:pt x="8951072" y="15103061"/>
                </a:cubicBezTo>
                <a:cubicBezTo>
                  <a:pt x="8951933" y="15103204"/>
                  <a:pt x="8952795" y="15103349"/>
                  <a:pt x="8953657" y="15103540"/>
                </a:cubicBezTo>
                <a:cubicBezTo>
                  <a:pt x="8956911" y="15104688"/>
                  <a:pt x="8960309" y="15105502"/>
                  <a:pt x="8963563" y="15106603"/>
                </a:cubicBezTo>
                <a:cubicBezTo>
                  <a:pt x="8973086" y="15110003"/>
                  <a:pt x="8980552" y="15103875"/>
                  <a:pt x="8983759" y="15095785"/>
                </a:cubicBezTo>
                <a:cubicBezTo>
                  <a:pt x="8988305" y="15096169"/>
                  <a:pt x="8992756" y="15095067"/>
                  <a:pt x="8996393" y="15092244"/>
                </a:cubicBezTo>
                <a:cubicBezTo>
                  <a:pt x="8998259" y="15097700"/>
                  <a:pt x="9002423" y="15102295"/>
                  <a:pt x="9008214" y="15104497"/>
                </a:cubicBezTo>
                <a:cubicBezTo>
                  <a:pt x="9011851" y="15105838"/>
                  <a:pt x="9015488" y="15107226"/>
                  <a:pt x="9019125" y="15108565"/>
                </a:cubicBezTo>
                <a:cubicBezTo>
                  <a:pt x="9019603" y="15108758"/>
                  <a:pt x="9020130" y="15108613"/>
                  <a:pt x="9020609" y="15108758"/>
                </a:cubicBezTo>
                <a:cubicBezTo>
                  <a:pt x="9022714" y="15118474"/>
                  <a:pt x="9032477" y="15123740"/>
                  <a:pt x="9041618" y="15122544"/>
                </a:cubicBezTo>
                <a:cubicBezTo>
                  <a:pt x="9041618" y="15122783"/>
                  <a:pt x="9041522" y="15123070"/>
                  <a:pt x="9041522" y="15123309"/>
                </a:cubicBezTo>
                <a:cubicBezTo>
                  <a:pt x="9038890" y="15124411"/>
                  <a:pt x="9036832" y="15126373"/>
                  <a:pt x="9034966" y="15128574"/>
                </a:cubicBezTo>
                <a:cubicBezTo>
                  <a:pt x="9034679" y="15128910"/>
                  <a:pt x="9034200" y="15129053"/>
                  <a:pt x="9033913" y="15129436"/>
                </a:cubicBezTo>
                <a:cubicBezTo>
                  <a:pt x="9058703" y="15121491"/>
                  <a:pt x="9083445" y="15113497"/>
                  <a:pt x="9108140" y="15105262"/>
                </a:cubicBezTo>
                <a:cubicBezTo>
                  <a:pt x="9108140" y="15105262"/>
                  <a:pt x="9108140" y="15105216"/>
                  <a:pt x="9108140" y="15105216"/>
                </a:cubicBezTo>
                <a:cubicBezTo>
                  <a:pt x="9107948" y="15100524"/>
                  <a:pt x="9106751" y="15096024"/>
                  <a:pt x="9103258" y="15092578"/>
                </a:cubicBezTo>
                <a:cubicBezTo>
                  <a:pt x="9105029" y="15085829"/>
                  <a:pt x="9103641" y="15078696"/>
                  <a:pt x="9097850" y="15073480"/>
                </a:cubicBezTo>
                <a:close/>
                <a:moveTo>
                  <a:pt x="9572641" y="14303048"/>
                </a:moveTo>
                <a:cubicBezTo>
                  <a:pt x="9559289" y="14323870"/>
                  <a:pt x="9590444" y="14346606"/>
                  <a:pt x="9603892" y="14325641"/>
                </a:cubicBezTo>
                <a:cubicBezTo>
                  <a:pt x="9617292" y="14304866"/>
                  <a:pt x="9586136" y="14282129"/>
                  <a:pt x="9572641" y="14303048"/>
                </a:cubicBezTo>
                <a:close/>
                <a:moveTo>
                  <a:pt x="9513011" y="14607534"/>
                </a:moveTo>
                <a:cubicBezTo>
                  <a:pt x="9514112" y="14606433"/>
                  <a:pt x="9515308" y="14605428"/>
                  <a:pt x="9516409" y="14604326"/>
                </a:cubicBezTo>
                <a:cubicBezTo>
                  <a:pt x="9516601" y="14604183"/>
                  <a:pt x="9516696" y="14604088"/>
                  <a:pt x="9516888" y="14603944"/>
                </a:cubicBezTo>
                <a:cubicBezTo>
                  <a:pt x="9517318" y="14603657"/>
                  <a:pt x="9517749" y="14603418"/>
                  <a:pt x="9518179" y="14603130"/>
                </a:cubicBezTo>
                <a:cubicBezTo>
                  <a:pt x="9527847" y="14602604"/>
                  <a:pt x="9535887" y="14593749"/>
                  <a:pt x="9535934" y="14584223"/>
                </a:cubicBezTo>
                <a:cubicBezTo>
                  <a:pt x="9535983" y="14573404"/>
                  <a:pt x="9527177" y="14565362"/>
                  <a:pt x="9516744" y="14564836"/>
                </a:cubicBezTo>
                <a:cubicBezTo>
                  <a:pt x="9515643" y="14564788"/>
                  <a:pt x="9514638" y="14565028"/>
                  <a:pt x="9513585" y="14565076"/>
                </a:cubicBezTo>
                <a:cubicBezTo>
                  <a:pt x="9511863" y="14559284"/>
                  <a:pt x="9507459" y="14554209"/>
                  <a:pt x="9501861" y="14552247"/>
                </a:cubicBezTo>
                <a:cubicBezTo>
                  <a:pt x="9506311" y="14551959"/>
                  <a:pt x="9510666" y="14549566"/>
                  <a:pt x="9514016" y="14544348"/>
                </a:cubicBezTo>
                <a:cubicBezTo>
                  <a:pt x="9527272" y="14523717"/>
                  <a:pt x="9497697" y="14498922"/>
                  <a:pt x="9484297" y="14519792"/>
                </a:cubicBezTo>
                <a:cubicBezTo>
                  <a:pt x="9475826" y="14532956"/>
                  <a:pt x="9484871" y="14547794"/>
                  <a:pt x="9496022" y="14551385"/>
                </a:cubicBezTo>
                <a:cubicBezTo>
                  <a:pt x="9487168" y="14551097"/>
                  <a:pt x="9479559" y="14556172"/>
                  <a:pt x="9476496" y="14564979"/>
                </a:cubicBezTo>
                <a:cubicBezTo>
                  <a:pt x="9472476" y="14576420"/>
                  <a:pt x="9469174" y="14590589"/>
                  <a:pt x="9474486" y="14602077"/>
                </a:cubicBezTo>
                <a:cubicBezTo>
                  <a:pt x="9474821" y="14603704"/>
                  <a:pt x="9475252" y="14605285"/>
                  <a:pt x="9475826" y="14606816"/>
                </a:cubicBezTo>
                <a:cubicBezTo>
                  <a:pt x="9478793" y="14614283"/>
                  <a:pt x="9485684" y="14619405"/>
                  <a:pt x="9493964" y="14619453"/>
                </a:cubicBezTo>
                <a:cubicBezTo>
                  <a:pt x="9502243" y="14619453"/>
                  <a:pt x="9506933" y="14614666"/>
                  <a:pt x="9511671" y="14608731"/>
                </a:cubicBezTo>
                <a:cubicBezTo>
                  <a:pt x="9507938" y="14613470"/>
                  <a:pt x="9512197" y="14608396"/>
                  <a:pt x="9513011" y="14607534"/>
                </a:cubicBezTo>
                <a:close/>
                <a:moveTo>
                  <a:pt x="9327517" y="14245940"/>
                </a:moveTo>
                <a:lnTo>
                  <a:pt x="9320290" y="14241298"/>
                </a:lnTo>
                <a:cubicBezTo>
                  <a:pt x="9311819" y="14235840"/>
                  <a:pt x="9299186" y="14236942"/>
                  <a:pt x="9293442" y="14245988"/>
                </a:cubicBezTo>
                <a:cubicBezTo>
                  <a:pt x="9291671" y="14248812"/>
                  <a:pt x="9290619" y="14252020"/>
                  <a:pt x="9290331" y="14255323"/>
                </a:cubicBezTo>
                <a:cubicBezTo>
                  <a:pt x="9284062" y="14254413"/>
                  <a:pt x="9277697" y="14256328"/>
                  <a:pt x="9273151" y="14261929"/>
                </a:cubicBezTo>
                <a:cubicBezTo>
                  <a:pt x="9267169" y="14269348"/>
                  <a:pt x="9267217" y="14283374"/>
                  <a:pt x="9276022" y="14289069"/>
                </a:cubicBezTo>
                <a:lnTo>
                  <a:pt x="9283249" y="14293713"/>
                </a:lnTo>
                <a:cubicBezTo>
                  <a:pt x="9292007" y="14299361"/>
                  <a:pt x="9303301" y="14299600"/>
                  <a:pt x="9310384" y="14290841"/>
                </a:cubicBezTo>
                <a:cubicBezTo>
                  <a:pt x="9310623" y="14290553"/>
                  <a:pt x="9310815" y="14290171"/>
                  <a:pt x="9311006" y="14289836"/>
                </a:cubicBezTo>
                <a:cubicBezTo>
                  <a:pt x="9319333" y="14293330"/>
                  <a:pt x="9329910" y="14292181"/>
                  <a:pt x="9336131" y="14282512"/>
                </a:cubicBezTo>
                <a:cubicBezTo>
                  <a:pt x="9340868" y="14275140"/>
                  <a:pt x="9339577" y="14268152"/>
                  <a:pt x="9335413" y="14263125"/>
                </a:cubicBezTo>
                <a:cubicBezTo>
                  <a:pt x="9335939" y="14256568"/>
                  <a:pt x="9333499" y="14249771"/>
                  <a:pt x="9327517" y="14245940"/>
                </a:cubicBezTo>
                <a:close/>
                <a:moveTo>
                  <a:pt x="9237210" y="14467711"/>
                </a:moveTo>
                <a:cubicBezTo>
                  <a:pt x="9235105" y="14474271"/>
                  <a:pt x="9236492" y="14481068"/>
                  <a:pt x="9240560" y="14485998"/>
                </a:cubicBezTo>
                <a:cubicBezTo>
                  <a:pt x="9240608" y="14491407"/>
                  <a:pt x="9242809" y="14496577"/>
                  <a:pt x="9247978" y="14500263"/>
                </a:cubicBezTo>
                <a:cubicBezTo>
                  <a:pt x="9252429" y="14503421"/>
                  <a:pt x="9259081" y="14504043"/>
                  <a:pt x="9264824" y="14502321"/>
                </a:cubicBezTo>
                <a:cubicBezTo>
                  <a:pt x="9261713" y="14503805"/>
                  <a:pt x="9258842" y="14505863"/>
                  <a:pt x="9256736" y="14509070"/>
                </a:cubicBezTo>
                <a:lnTo>
                  <a:pt x="9252094" y="14516298"/>
                </a:lnTo>
                <a:cubicBezTo>
                  <a:pt x="9246638" y="14524771"/>
                  <a:pt x="9249318" y="14537839"/>
                  <a:pt x="9258267" y="14542864"/>
                </a:cubicBezTo>
                <a:cubicBezTo>
                  <a:pt x="9267504" y="14548034"/>
                  <a:pt x="9278989" y="14545784"/>
                  <a:pt x="9284828" y="14536689"/>
                </a:cubicBezTo>
                <a:lnTo>
                  <a:pt x="9289470" y="14529510"/>
                </a:lnTo>
                <a:cubicBezTo>
                  <a:pt x="9294926" y="14521037"/>
                  <a:pt x="9292246" y="14507968"/>
                  <a:pt x="9283297" y="14502943"/>
                </a:cubicBezTo>
                <a:cubicBezTo>
                  <a:pt x="9278798" y="14500454"/>
                  <a:pt x="9273821" y="14499735"/>
                  <a:pt x="9269179" y="14500694"/>
                </a:cubicBezTo>
                <a:cubicBezTo>
                  <a:pt x="9271045" y="14499496"/>
                  <a:pt x="9272720" y="14497965"/>
                  <a:pt x="9273821" y="14495907"/>
                </a:cubicBezTo>
                <a:cubicBezTo>
                  <a:pt x="9277984" y="14488104"/>
                  <a:pt x="9280904" y="14479678"/>
                  <a:pt x="9276931" y="14471014"/>
                </a:cubicBezTo>
                <a:cubicBezTo>
                  <a:pt x="9273773" y="14464074"/>
                  <a:pt x="9268126" y="14459623"/>
                  <a:pt x="9261043" y="14456894"/>
                </a:cubicBezTo>
                <a:cubicBezTo>
                  <a:pt x="9251998" y="14453209"/>
                  <a:pt x="9240225" y="14458282"/>
                  <a:pt x="9237210" y="14467711"/>
                </a:cubicBezTo>
                <a:close/>
                <a:moveTo>
                  <a:pt x="9489130" y="14227224"/>
                </a:moveTo>
                <a:lnTo>
                  <a:pt x="9484488" y="14234404"/>
                </a:lnTo>
                <a:cubicBezTo>
                  <a:pt x="9478841" y="14243165"/>
                  <a:pt x="9478123" y="14254270"/>
                  <a:pt x="9486833" y="14261593"/>
                </a:cubicBezTo>
                <a:cubicBezTo>
                  <a:pt x="9494012" y="14267625"/>
                  <a:pt x="9508321" y="14268055"/>
                  <a:pt x="9514016" y="14259248"/>
                </a:cubicBezTo>
                <a:lnTo>
                  <a:pt x="9518658" y="14252020"/>
                </a:lnTo>
                <a:cubicBezTo>
                  <a:pt x="9524305" y="14243260"/>
                  <a:pt x="9525023" y="14232155"/>
                  <a:pt x="9516313" y="14224832"/>
                </a:cubicBezTo>
                <a:cubicBezTo>
                  <a:pt x="9509135" y="14218800"/>
                  <a:pt x="9494777" y="14218417"/>
                  <a:pt x="9489130" y="14227224"/>
                </a:cubicBezTo>
                <a:close/>
                <a:moveTo>
                  <a:pt x="9315792" y="14425110"/>
                </a:moveTo>
                <a:lnTo>
                  <a:pt x="9320434" y="14417930"/>
                </a:lnTo>
                <a:cubicBezTo>
                  <a:pt x="9325890" y="14409457"/>
                  <a:pt x="9324550" y="14396772"/>
                  <a:pt x="9315504" y="14391076"/>
                </a:cubicBezTo>
                <a:cubicBezTo>
                  <a:pt x="9306890" y="14385667"/>
                  <a:pt x="9294543" y="14386911"/>
                  <a:pt x="9288657" y="14396006"/>
                </a:cubicBezTo>
                <a:lnTo>
                  <a:pt x="9284015" y="14403186"/>
                </a:lnTo>
                <a:cubicBezTo>
                  <a:pt x="9278559" y="14411659"/>
                  <a:pt x="9279899" y="14424344"/>
                  <a:pt x="9288944" y="14430040"/>
                </a:cubicBezTo>
                <a:cubicBezTo>
                  <a:pt x="9297558" y="14435450"/>
                  <a:pt x="9309953" y="14434205"/>
                  <a:pt x="9315792" y="14425110"/>
                </a:cubicBezTo>
                <a:close/>
                <a:moveTo>
                  <a:pt x="9336083" y="14559906"/>
                </a:moveTo>
                <a:cubicBezTo>
                  <a:pt x="9330436" y="14568808"/>
                  <a:pt x="9333308" y="14580872"/>
                  <a:pt x="9342065" y="14586521"/>
                </a:cubicBezTo>
                <a:lnTo>
                  <a:pt x="9349292" y="14591163"/>
                </a:lnTo>
                <a:cubicBezTo>
                  <a:pt x="9358050" y="14596812"/>
                  <a:pt x="9370349" y="14593892"/>
                  <a:pt x="9375900" y="14585131"/>
                </a:cubicBezTo>
                <a:cubicBezTo>
                  <a:pt x="9381500" y="14576229"/>
                  <a:pt x="9378676" y="14564166"/>
                  <a:pt x="9369870" y="14558517"/>
                </a:cubicBezTo>
                <a:lnTo>
                  <a:pt x="9362644" y="14553874"/>
                </a:lnTo>
                <a:cubicBezTo>
                  <a:pt x="9353934" y="14548274"/>
                  <a:pt x="9341635" y="14551194"/>
                  <a:pt x="9336083" y="14559906"/>
                </a:cubicBezTo>
                <a:close/>
                <a:moveTo>
                  <a:pt x="9422944" y="14210758"/>
                </a:moveTo>
                <a:cubicBezTo>
                  <a:pt x="9430601" y="14198886"/>
                  <a:pt x="9424045" y="14185675"/>
                  <a:pt x="9414569" y="14180505"/>
                </a:cubicBezTo>
                <a:cubicBezTo>
                  <a:pt x="9419115" y="14180313"/>
                  <a:pt x="9423614" y="14178017"/>
                  <a:pt x="9427012" y="14172703"/>
                </a:cubicBezTo>
                <a:cubicBezTo>
                  <a:pt x="9429644" y="14168634"/>
                  <a:pt x="9430553" y="14164375"/>
                  <a:pt x="9430266" y="14160353"/>
                </a:cubicBezTo>
                <a:cubicBezTo>
                  <a:pt x="9433903" y="14168155"/>
                  <a:pt x="9442231" y="14173230"/>
                  <a:pt x="9451180" y="14171554"/>
                </a:cubicBezTo>
                <a:cubicBezTo>
                  <a:pt x="9461182" y="14169736"/>
                  <a:pt x="9468935" y="14159348"/>
                  <a:pt x="9466686" y="14149151"/>
                </a:cubicBezTo>
                <a:lnTo>
                  <a:pt x="9464101" y="14137281"/>
                </a:lnTo>
                <a:cubicBezTo>
                  <a:pt x="9463096" y="14132590"/>
                  <a:pt x="9460368" y="14128665"/>
                  <a:pt x="9456827" y="14125840"/>
                </a:cubicBezTo>
                <a:cubicBezTo>
                  <a:pt x="9460416" y="14118374"/>
                  <a:pt x="9459220" y="14109039"/>
                  <a:pt x="9452902" y="14103199"/>
                </a:cubicBezTo>
                <a:lnTo>
                  <a:pt x="9444001" y="14094966"/>
                </a:lnTo>
                <a:cubicBezTo>
                  <a:pt x="9436344" y="14087881"/>
                  <a:pt x="9423758" y="14088503"/>
                  <a:pt x="9416771" y="14096114"/>
                </a:cubicBezTo>
                <a:cubicBezTo>
                  <a:pt x="9409687" y="14103869"/>
                  <a:pt x="9410309" y="14116267"/>
                  <a:pt x="9417967" y="14123351"/>
                </a:cubicBezTo>
                <a:lnTo>
                  <a:pt x="9426868" y="14131585"/>
                </a:lnTo>
                <a:cubicBezTo>
                  <a:pt x="9427251" y="14131920"/>
                  <a:pt x="9427778" y="14132063"/>
                  <a:pt x="9428208" y="14132351"/>
                </a:cubicBezTo>
                <a:cubicBezTo>
                  <a:pt x="9426342" y="14135988"/>
                  <a:pt x="9425336" y="14139962"/>
                  <a:pt x="9426198" y="14144126"/>
                </a:cubicBezTo>
                <a:lnTo>
                  <a:pt x="9427873" y="14151880"/>
                </a:lnTo>
                <a:cubicBezTo>
                  <a:pt x="9421891" y="14140249"/>
                  <a:pt x="9406194" y="14134169"/>
                  <a:pt x="9397388" y="14147860"/>
                </a:cubicBezTo>
                <a:cubicBezTo>
                  <a:pt x="9389731" y="14159779"/>
                  <a:pt x="9396287" y="14172990"/>
                  <a:pt x="9405763" y="14178160"/>
                </a:cubicBezTo>
                <a:cubicBezTo>
                  <a:pt x="9401216" y="14178352"/>
                  <a:pt x="9396670" y="14180649"/>
                  <a:pt x="9393225" y="14186011"/>
                </a:cubicBezTo>
                <a:cubicBezTo>
                  <a:pt x="9380016" y="14206737"/>
                  <a:pt x="9409544" y="14231581"/>
                  <a:pt x="9422944" y="14210758"/>
                </a:cubicBezTo>
                <a:close/>
                <a:moveTo>
                  <a:pt x="9359103" y="14429418"/>
                </a:moveTo>
                <a:lnTo>
                  <a:pt x="9351876" y="14424775"/>
                </a:lnTo>
                <a:cubicBezTo>
                  <a:pt x="9343357" y="14419318"/>
                  <a:pt x="9329957" y="14424439"/>
                  <a:pt x="9325937" y="14433248"/>
                </a:cubicBezTo>
                <a:cubicBezTo>
                  <a:pt x="9321248" y="14443586"/>
                  <a:pt x="9325268" y="14453304"/>
                  <a:pt x="9334408" y="14459192"/>
                </a:cubicBezTo>
                <a:lnTo>
                  <a:pt x="9341635" y="14463834"/>
                </a:lnTo>
                <a:cubicBezTo>
                  <a:pt x="9350153" y="14469292"/>
                  <a:pt x="9363553" y="14464217"/>
                  <a:pt x="9367573" y="14455362"/>
                </a:cubicBezTo>
                <a:cubicBezTo>
                  <a:pt x="9372216" y="14445022"/>
                  <a:pt x="9368196" y="14435306"/>
                  <a:pt x="9359103" y="14429418"/>
                </a:cubicBezTo>
                <a:close/>
                <a:moveTo>
                  <a:pt x="9573072" y="14673927"/>
                </a:moveTo>
                <a:cubicBezTo>
                  <a:pt x="9582978" y="14679096"/>
                  <a:pt x="9593459" y="14674549"/>
                  <a:pt x="9599106" y="14665742"/>
                </a:cubicBezTo>
                <a:lnTo>
                  <a:pt x="9603748" y="14658560"/>
                </a:lnTo>
                <a:cubicBezTo>
                  <a:pt x="9609395" y="14649801"/>
                  <a:pt x="9604227" y="14637021"/>
                  <a:pt x="9595565" y="14632521"/>
                </a:cubicBezTo>
                <a:cubicBezTo>
                  <a:pt x="9585658" y="14627352"/>
                  <a:pt x="9575178" y="14631899"/>
                  <a:pt x="9569530" y="14640706"/>
                </a:cubicBezTo>
                <a:lnTo>
                  <a:pt x="9564888" y="14647886"/>
                </a:lnTo>
                <a:cubicBezTo>
                  <a:pt x="9559289" y="14656647"/>
                  <a:pt x="9564458" y="14669427"/>
                  <a:pt x="9573072" y="14673927"/>
                </a:cubicBezTo>
                <a:close/>
                <a:moveTo>
                  <a:pt x="9229027" y="14223299"/>
                </a:moveTo>
                <a:cubicBezTo>
                  <a:pt x="9220700" y="14217555"/>
                  <a:pt x="9207491" y="14220331"/>
                  <a:pt x="9202370" y="14229140"/>
                </a:cubicBezTo>
                <a:cubicBezTo>
                  <a:pt x="9197010" y="14238426"/>
                  <a:pt x="9199307" y="14249674"/>
                  <a:pt x="9208209" y="14255802"/>
                </a:cubicBezTo>
                <a:cubicBezTo>
                  <a:pt x="9208448" y="14255994"/>
                  <a:pt x="9208639" y="14256089"/>
                  <a:pt x="9208783" y="14256232"/>
                </a:cubicBezTo>
                <a:cubicBezTo>
                  <a:pt x="9208831" y="14256280"/>
                  <a:pt x="9208879" y="14256328"/>
                  <a:pt x="9208927" y="14256425"/>
                </a:cubicBezTo>
                <a:cubicBezTo>
                  <a:pt x="9208974" y="14256519"/>
                  <a:pt x="9208927" y="14256519"/>
                  <a:pt x="9208974" y="14256663"/>
                </a:cubicBezTo>
                <a:cubicBezTo>
                  <a:pt x="9209261" y="14257907"/>
                  <a:pt x="9209453" y="14259152"/>
                  <a:pt x="9209549" y="14260445"/>
                </a:cubicBezTo>
                <a:cubicBezTo>
                  <a:pt x="9210698" y="14270784"/>
                  <a:pt x="9223427" y="14277056"/>
                  <a:pt x="9232712" y="14274853"/>
                </a:cubicBezTo>
                <a:cubicBezTo>
                  <a:pt x="9243814" y="14272268"/>
                  <a:pt x="9248313" y="14262072"/>
                  <a:pt x="9247116" y="14251684"/>
                </a:cubicBezTo>
                <a:cubicBezTo>
                  <a:pt x="9245872" y="14239765"/>
                  <a:pt x="9238742" y="14229953"/>
                  <a:pt x="9229027" y="14223299"/>
                </a:cubicBezTo>
                <a:close/>
                <a:moveTo>
                  <a:pt x="9831404" y="14756163"/>
                </a:moveTo>
                <a:cubicBezTo>
                  <a:pt x="9817957" y="14777082"/>
                  <a:pt x="9850404" y="14797952"/>
                  <a:pt x="9863852" y="14777082"/>
                </a:cubicBezTo>
                <a:cubicBezTo>
                  <a:pt x="9877299" y="14756116"/>
                  <a:pt x="9844853" y="14735294"/>
                  <a:pt x="9831404" y="14756163"/>
                </a:cubicBezTo>
                <a:close/>
                <a:moveTo>
                  <a:pt x="9177915" y="14568331"/>
                </a:moveTo>
                <a:cubicBezTo>
                  <a:pt x="9164563" y="14589105"/>
                  <a:pt x="9195239" y="14612513"/>
                  <a:pt x="9208687" y="14591594"/>
                </a:cubicBezTo>
                <a:cubicBezTo>
                  <a:pt x="9222040" y="14570820"/>
                  <a:pt x="9191363" y="14547412"/>
                  <a:pt x="9177915" y="14568331"/>
                </a:cubicBezTo>
                <a:close/>
                <a:moveTo>
                  <a:pt x="9251233" y="14343351"/>
                </a:moveTo>
                <a:cubicBezTo>
                  <a:pt x="9237785" y="14364222"/>
                  <a:pt x="9271380" y="14383226"/>
                  <a:pt x="9284780" y="14362355"/>
                </a:cubicBezTo>
                <a:cubicBezTo>
                  <a:pt x="9298228" y="14341484"/>
                  <a:pt x="9264633" y="14322529"/>
                  <a:pt x="9251233" y="14343351"/>
                </a:cubicBezTo>
                <a:close/>
                <a:moveTo>
                  <a:pt x="9622460" y="14794027"/>
                </a:moveTo>
                <a:cubicBezTo>
                  <a:pt x="9613894" y="14789528"/>
                  <a:pt x="9600398" y="14792495"/>
                  <a:pt x="9596426" y="14802164"/>
                </a:cubicBezTo>
                <a:cubicBezTo>
                  <a:pt x="9592836" y="14810972"/>
                  <a:pt x="9591832" y="14820354"/>
                  <a:pt x="9596139" y="14829066"/>
                </a:cubicBezTo>
                <a:lnTo>
                  <a:pt x="9592119" y="14826482"/>
                </a:lnTo>
                <a:cubicBezTo>
                  <a:pt x="9583361" y="14820833"/>
                  <a:pt x="9570727" y="14825141"/>
                  <a:pt x="9565845" y="14833853"/>
                </a:cubicBezTo>
                <a:cubicBezTo>
                  <a:pt x="9560485" y="14843379"/>
                  <a:pt x="9564410" y="14854484"/>
                  <a:pt x="9573216" y="14860133"/>
                </a:cubicBezTo>
                <a:lnTo>
                  <a:pt x="9587620" y="14869419"/>
                </a:lnTo>
                <a:cubicBezTo>
                  <a:pt x="9590922" y="14871524"/>
                  <a:pt x="9594751" y="14871860"/>
                  <a:pt x="9598532" y="14871478"/>
                </a:cubicBezTo>
                <a:cubicBezTo>
                  <a:pt x="9602456" y="14877173"/>
                  <a:pt x="9608629" y="14880907"/>
                  <a:pt x="9616287" y="14879949"/>
                </a:cubicBezTo>
                <a:cubicBezTo>
                  <a:pt x="9625906" y="14878752"/>
                  <a:pt x="9635286" y="14868652"/>
                  <a:pt x="9633084" y="14858457"/>
                </a:cubicBezTo>
                <a:lnTo>
                  <a:pt x="9630500" y="14846585"/>
                </a:lnTo>
                <a:cubicBezTo>
                  <a:pt x="9630404" y="14846154"/>
                  <a:pt x="9630117" y="14845772"/>
                  <a:pt x="9630022" y="14845389"/>
                </a:cubicBezTo>
                <a:cubicBezTo>
                  <a:pt x="9635860" y="14842948"/>
                  <a:pt x="9640790" y="14837921"/>
                  <a:pt x="9642177" y="14831890"/>
                </a:cubicBezTo>
                <a:cubicBezTo>
                  <a:pt x="9644188" y="14822987"/>
                  <a:pt x="9639641" y="14815375"/>
                  <a:pt x="9632462" y="14811212"/>
                </a:cubicBezTo>
                <a:cubicBezTo>
                  <a:pt x="9632415" y="14804175"/>
                  <a:pt x="9629351" y="14797618"/>
                  <a:pt x="9622460" y="14794027"/>
                </a:cubicBezTo>
                <a:close/>
                <a:moveTo>
                  <a:pt x="9411985" y="14687186"/>
                </a:moveTo>
                <a:cubicBezTo>
                  <a:pt x="9425385" y="14666316"/>
                  <a:pt x="9390401" y="14649993"/>
                  <a:pt x="9377145" y="14670575"/>
                </a:cubicBezTo>
                <a:cubicBezTo>
                  <a:pt x="9363745" y="14691446"/>
                  <a:pt x="9398728" y="14707769"/>
                  <a:pt x="9411985" y="14687186"/>
                </a:cubicBezTo>
                <a:close/>
                <a:moveTo>
                  <a:pt x="9224098" y="14145226"/>
                </a:moveTo>
                <a:cubicBezTo>
                  <a:pt x="9221896" y="14135080"/>
                  <a:pt x="9211223" y="14128329"/>
                  <a:pt x="9201078" y="14130579"/>
                </a:cubicBezTo>
                <a:cubicBezTo>
                  <a:pt x="9190837" y="14132830"/>
                  <a:pt x="9184232" y="14143408"/>
                  <a:pt x="9186434" y="14153604"/>
                </a:cubicBezTo>
                <a:lnTo>
                  <a:pt x="9189018" y="14165428"/>
                </a:lnTo>
                <a:cubicBezTo>
                  <a:pt x="9191219" y="14175623"/>
                  <a:pt x="9201892" y="14182325"/>
                  <a:pt x="9212038" y="14180075"/>
                </a:cubicBezTo>
                <a:cubicBezTo>
                  <a:pt x="9222279" y="14177824"/>
                  <a:pt x="9228883" y="14167295"/>
                  <a:pt x="9226682" y="14157098"/>
                </a:cubicBezTo>
                <a:lnTo>
                  <a:pt x="9224098" y="14145226"/>
                </a:lnTo>
                <a:close/>
                <a:moveTo>
                  <a:pt x="9321822" y="14690967"/>
                </a:moveTo>
                <a:cubicBezTo>
                  <a:pt x="9322683" y="14694940"/>
                  <a:pt x="9323544" y="14698865"/>
                  <a:pt x="9324406" y="14702839"/>
                </a:cubicBezTo>
                <a:cubicBezTo>
                  <a:pt x="9326559" y="14712748"/>
                  <a:pt x="9340199" y="14718204"/>
                  <a:pt x="9349005" y="14714614"/>
                </a:cubicBezTo>
                <a:cubicBezTo>
                  <a:pt x="9359725" y="14710307"/>
                  <a:pt x="9363074" y="14700589"/>
                  <a:pt x="9360777" y="14690010"/>
                </a:cubicBezTo>
                <a:lnTo>
                  <a:pt x="9358193" y="14678140"/>
                </a:lnTo>
                <a:cubicBezTo>
                  <a:pt x="9356231" y="14669139"/>
                  <a:pt x="9344937" y="14664161"/>
                  <a:pt x="9336226" y="14665981"/>
                </a:cubicBezTo>
                <a:cubicBezTo>
                  <a:pt x="9338572" y="14663492"/>
                  <a:pt x="9340486" y="14660572"/>
                  <a:pt x="9341252" y="14656502"/>
                </a:cubicBezTo>
                <a:cubicBezTo>
                  <a:pt x="9341395" y="14655642"/>
                  <a:pt x="9341156" y="14654971"/>
                  <a:pt x="9341204" y="14654157"/>
                </a:cubicBezTo>
                <a:cubicBezTo>
                  <a:pt x="9341539" y="14653678"/>
                  <a:pt x="9342017" y="14653487"/>
                  <a:pt x="9342352" y="14652961"/>
                </a:cubicBezTo>
                <a:cubicBezTo>
                  <a:pt x="9355800" y="14632090"/>
                  <a:pt x="9321056" y="14615193"/>
                  <a:pt x="9307799" y="14635871"/>
                </a:cubicBezTo>
                <a:cubicBezTo>
                  <a:pt x="9304593" y="14640898"/>
                  <a:pt x="9304258" y="14645637"/>
                  <a:pt x="9305598" y="14649705"/>
                </a:cubicBezTo>
                <a:cubicBezTo>
                  <a:pt x="9305215" y="14650758"/>
                  <a:pt x="9304593" y="14651620"/>
                  <a:pt x="9304353" y="14652816"/>
                </a:cubicBezTo>
                <a:cubicBezTo>
                  <a:pt x="9301673" y="14667273"/>
                  <a:pt x="9314643" y="14674070"/>
                  <a:pt x="9326033" y="14671820"/>
                </a:cubicBezTo>
                <a:cubicBezTo>
                  <a:pt x="9321582" y="14676798"/>
                  <a:pt x="9320242" y="14683596"/>
                  <a:pt x="9321822" y="14690967"/>
                </a:cubicBezTo>
                <a:close/>
                <a:moveTo>
                  <a:pt x="9094500" y="14490880"/>
                </a:moveTo>
                <a:cubicBezTo>
                  <a:pt x="9105029" y="14487960"/>
                  <a:pt x="9110149" y="14477334"/>
                  <a:pt x="9107900" y="14467137"/>
                </a:cubicBezTo>
                <a:cubicBezTo>
                  <a:pt x="9107039" y="14463165"/>
                  <a:pt x="9106177" y="14459240"/>
                  <a:pt x="9105316" y="14455267"/>
                </a:cubicBezTo>
                <a:cubicBezTo>
                  <a:pt x="9103115" y="14445119"/>
                  <a:pt x="9091198" y="14439183"/>
                  <a:pt x="9081578" y="14441864"/>
                </a:cubicBezTo>
                <a:cubicBezTo>
                  <a:pt x="9071050" y="14444831"/>
                  <a:pt x="9065978" y="14455410"/>
                  <a:pt x="9068178" y="14465653"/>
                </a:cubicBezTo>
                <a:lnTo>
                  <a:pt x="9070763" y="14477525"/>
                </a:lnTo>
                <a:cubicBezTo>
                  <a:pt x="9072964" y="14487625"/>
                  <a:pt x="9084881" y="14493560"/>
                  <a:pt x="9094500" y="14490880"/>
                </a:cubicBezTo>
                <a:close/>
                <a:moveTo>
                  <a:pt x="9226921" y="14466611"/>
                </a:moveTo>
                <a:lnTo>
                  <a:pt x="9219694" y="14461968"/>
                </a:lnTo>
                <a:cubicBezTo>
                  <a:pt x="9210936" y="14456320"/>
                  <a:pt x="9199212" y="14457229"/>
                  <a:pt x="9192751" y="14465989"/>
                </a:cubicBezTo>
                <a:cubicBezTo>
                  <a:pt x="9186865" y="14473935"/>
                  <a:pt x="9188013" y="14487291"/>
                  <a:pt x="9196771" y="14492938"/>
                </a:cubicBezTo>
                <a:lnTo>
                  <a:pt x="9203997" y="14497582"/>
                </a:lnTo>
                <a:cubicBezTo>
                  <a:pt x="9212756" y="14503230"/>
                  <a:pt x="9224480" y="14502321"/>
                  <a:pt x="9230941" y="14493560"/>
                </a:cubicBezTo>
                <a:cubicBezTo>
                  <a:pt x="9236875" y="14485615"/>
                  <a:pt x="9235727" y="14472259"/>
                  <a:pt x="9226921" y="14466611"/>
                </a:cubicBezTo>
                <a:close/>
                <a:moveTo>
                  <a:pt x="9141831" y="14524674"/>
                </a:moveTo>
                <a:cubicBezTo>
                  <a:pt x="9141161" y="14522378"/>
                  <a:pt x="9140060" y="14520223"/>
                  <a:pt x="9138768" y="14517877"/>
                </a:cubicBezTo>
                <a:cubicBezTo>
                  <a:pt x="9138385" y="14517063"/>
                  <a:pt x="9138050" y="14516202"/>
                  <a:pt x="9137763" y="14515388"/>
                </a:cubicBezTo>
                <a:cubicBezTo>
                  <a:pt x="9136950" y="14511894"/>
                  <a:pt x="9135705" y="14508448"/>
                  <a:pt x="9134892" y="14504953"/>
                </a:cubicBezTo>
                <a:cubicBezTo>
                  <a:pt x="9131829" y="14491981"/>
                  <a:pt x="9117328" y="14490114"/>
                  <a:pt x="9107326" y="14495619"/>
                </a:cubicBezTo>
                <a:cubicBezTo>
                  <a:pt x="9102684" y="14497629"/>
                  <a:pt x="9098999" y="14501459"/>
                  <a:pt x="9097563" y="14507203"/>
                </a:cubicBezTo>
                <a:cubicBezTo>
                  <a:pt x="9097371" y="14507634"/>
                  <a:pt x="9097133" y="14508113"/>
                  <a:pt x="9096941" y="14508544"/>
                </a:cubicBezTo>
                <a:cubicBezTo>
                  <a:pt x="9088470" y="14494853"/>
                  <a:pt x="9063489" y="14494566"/>
                  <a:pt x="9061574" y="14514527"/>
                </a:cubicBezTo>
                <a:cubicBezTo>
                  <a:pt x="9060282" y="14527691"/>
                  <a:pt x="9056549" y="14542578"/>
                  <a:pt x="9061574" y="14555405"/>
                </a:cubicBezTo>
                <a:cubicBezTo>
                  <a:pt x="9062245" y="14557129"/>
                  <a:pt x="9063058" y="14558661"/>
                  <a:pt x="9063920" y="14560144"/>
                </a:cubicBezTo>
                <a:lnTo>
                  <a:pt x="9065116" y="14565650"/>
                </a:lnTo>
                <a:cubicBezTo>
                  <a:pt x="9065738" y="14568617"/>
                  <a:pt x="9067365" y="14571059"/>
                  <a:pt x="9069375" y="14573164"/>
                </a:cubicBezTo>
                <a:cubicBezTo>
                  <a:pt x="9063058" y="14576707"/>
                  <a:pt x="9060187" y="14582835"/>
                  <a:pt x="9060282" y="14589632"/>
                </a:cubicBezTo>
                <a:cubicBezTo>
                  <a:pt x="9054156" y="14590446"/>
                  <a:pt x="9048318" y="14593509"/>
                  <a:pt x="9045973" y="14599348"/>
                </a:cubicBezTo>
                <a:cubicBezTo>
                  <a:pt x="9042096" y="14608779"/>
                  <a:pt x="9040565" y="14619022"/>
                  <a:pt x="9046165" y="14628213"/>
                </a:cubicBezTo>
                <a:cubicBezTo>
                  <a:pt x="9051285" y="14636638"/>
                  <a:pt x="9059469" y="14640803"/>
                  <a:pt x="9068609" y="14643578"/>
                </a:cubicBezTo>
                <a:cubicBezTo>
                  <a:pt x="9078564" y="14646593"/>
                  <a:pt x="9089475" y="14638600"/>
                  <a:pt x="9091677" y="14628979"/>
                </a:cubicBezTo>
                <a:cubicBezTo>
                  <a:pt x="9092251" y="14626298"/>
                  <a:pt x="9091294" y="14624049"/>
                  <a:pt x="9090815" y="14621703"/>
                </a:cubicBezTo>
                <a:cubicBezTo>
                  <a:pt x="9097563" y="14621223"/>
                  <a:pt x="9104215" y="14617443"/>
                  <a:pt x="9106751" y="14611172"/>
                </a:cubicBezTo>
                <a:cubicBezTo>
                  <a:pt x="9110628" y="14601599"/>
                  <a:pt x="9106895" y="14591211"/>
                  <a:pt x="9097611" y="14586567"/>
                </a:cubicBezTo>
                <a:cubicBezTo>
                  <a:pt x="9097324" y="14586424"/>
                  <a:pt x="9097180" y="14586376"/>
                  <a:pt x="9096989" y="14586281"/>
                </a:cubicBezTo>
                <a:cubicBezTo>
                  <a:pt x="9096941" y="14586233"/>
                  <a:pt x="9096893" y="14586185"/>
                  <a:pt x="9096797" y="14586138"/>
                </a:cubicBezTo>
                <a:cubicBezTo>
                  <a:pt x="9096749" y="14586041"/>
                  <a:pt x="9096797" y="14586041"/>
                  <a:pt x="9096702" y="14585945"/>
                </a:cubicBezTo>
                <a:cubicBezTo>
                  <a:pt x="9096271" y="14584797"/>
                  <a:pt x="9095936" y="14583649"/>
                  <a:pt x="9095649" y="14582451"/>
                </a:cubicBezTo>
                <a:cubicBezTo>
                  <a:pt x="9095266" y="14580968"/>
                  <a:pt x="9094261" y="14579818"/>
                  <a:pt x="9093400" y="14578574"/>
                </a:cubicBezTo>
                <a:cubicBezTo>
                  <a:pt x="9095362" y="14579005"/>
                  <a:pt x="9097324" y="14579484"/>
                  <a:pt x="9099334" y="14579770"/>
                </a:cubicBezTo>
                <a:cubicBezTo>
                  <a:pt x="9102971" y="14593509"/>
                  <a:pt x="9127665" y="14597577"/>
                  <a:pt x="9135657" y="14580154"/>
                </a:cubicBezTo>
                <a:cubicBezTo>
                  <a:pt x="9137332" y="14576515"/>
                  <a:pt x="9137380" y="14573356"/>
                  <a:pt x="9136806" y="14570437"/>
                </a:cubicBezTo>
                <a:cubicBezTo>
                  <a:pt x="9137141" y="14570149"/>
                  <a:pt x="9137524" y="14570101"/>
                  <a:pt x="9137811" y="14569766"/>
                </a:cubicBezTo>
                <a:cubicBezTo>
                  <a:pt x="9140443" y="14567277"/>
                  <a:pt x="9142070" y="14565219"/>
                  <a:pt x="9143889" y="14561820"/>
                </a:cubicBezTo>
                <a:cubicBezTo>
                  <a:pt x="9146138" y="14557656"/>
                  <a:pt x="9148962" y="14557751"/>
                  <a:pt x="9142357" y="14561006"/>
                </a:cubicBezTo>
                <a:cubicBezTo>
                  <a:pt x="9151690" y="14556364"/>
                  <a:pt x="9157672" y="14546741"/>
                  <a:pt x="9153795" y="14536210"/>
                </a:cubicBezTo>
                <a:cubicBezTo>
                  <a:pt x="9151881" y="14531137"/>
                  <a:pt x="9147191" y="14526781"/>
                  <a:pt x="9141831" y="14524674"/>
                </a:cubicBezTo>
                <a:close/>
                <a:moveTo>
                  <a:pt x="9199307" y="14614188"/>
                </a:moveTo>
                <a:cubicBezTo>
                  <a:pt x="9185859" y="14635106"/>
                  <a:pt x="9218115" y="14656264"/>
                  <a:pt x="9231563" y="14635345"/>
                </a:cubicBezTo>
                <a:cubicBezTo>
                  <a:pt x="9245011" y="14614426"/>
                  <a:pt x="9212707" y="14593318"/>
                  <a:pt x="9199307" y="14614188"/>
                </a:cubicBezTo>
                <a:close/>
                <a:moveTo>
                  <a:pt x="9728416" y="14771194"/>
                </a:moveTo>
                <a:cubicBezTo>
                  <a:pt x="9726789" y="14773684"/>
                  <a:pt x="9725880" y="14776220"/>
                  <a:pt x="9725449" y="14778757"/>
                </a:cubicBezTo>
                <a:cubicBezTo>
                  <a:pt x="9723774" y="14776459"/>
                  <a:pt x="9721764" y="14774449"/>
                  <a:pt x="9719276" y="14773253"/>
                </a:cubicBezTo>
                <a:cubicBezTo>
                  <a:pt x="9709225" y="14768417"/>
                  <a:pt x="9699032" y="14772103"/>
                  <a:pt x="9693193" y="14781198"/>
                </a:cubicBezTo>
                <a:lnTo>
                  <a:pt x="9688551" y="14788426"/>
                </a:lnTo>
                <a:cubicBezTo>
                  <a:pt x="9683095" y="14796899"/>
                  <a:pt x="9687594" y="14810302"/>
                  <a:pt x="9696495" y="14814515"/>
                </a:cubicBezTo>
                <a:cubicBezTo>
                  <a:pt x="9706545" y="14819349"/>
                  <a:pt x="9716739" y="14815663"/>
                  <a:pt x="9722578" y="14806568"/>
                </a:cubicBezTo>
                <a:lnTo>
                  <a:pt x="9727220" y="14799388"/>
                </a:lnTo>
                <a:cubicBezTo>
                  <a:pt x="9728320" y="14797618"/>
                  <a:pt x="9728799" y="14795606"/>
                  <a:pt x="9729134" y="14793596"/>
                </a:cubicBezTo>
                <a:cubicBezTo>
                  <a:pt x="9736169" y="14803408"/>
                  <a:pt x="9750957" y="14807382"/>
                  <a:pt x="9759236" y="14794506"/>
                </a:cubicBezTo>
                <a:cubicBezTo>
                  <a:pt x="9772493" y="14773684"/>
                  <a:pt x="9741816" y="14750276"/>
                  <a:pt x="9728416" y="14771194"/>
                </a:cubicBezTo>
                <a:close/>
                <a:moveTo>
                  <a:pt x="9909603" y="14632282"/>
                </a:moveTo>
                <a:lnTo>
                  <a:pt x="9902425" y="14627638"/>
                </a:lnTo>
                <a:cubicBezTo>
                  <a:pt x="9897543" y="14624526"/>
                  <a:pt x="9891226" y="14625102"/>
                  <a:pt x="9885818" y="14627638"/>
                </a:cubicBezTo>
                <a:cubicBezTo>
                  <a:pt x="9886392" y="14620315"/>
                  <a:pt x="9882803" y="14613470"/>
                  <a:pt x="9876056" y="14609113"/>
                </a:cubicBezTo>
                <a:lnTo>
                  <a:pt x="9873902" y="14607726"/>
                </a:lnTo>
                <a:cubicBezTo>
                  <a:pt x="9873423" y="14602268"/>
                  <a:pt x="9870983" y="14597051"/>
                  <a:pt x="9866054" y="14593940"/>
                </a:cubicBezTo>
                <a:cubicBezTo>
                  <a:pt x="9857439" y="14588531"/>
                  <a:pt x="9845092" y="14589775"/>
                  <a:pt x="9839253" y="14598870"/>
                </a:cubicBezTo>
                <a:lnTo>
                  <a:pt x="9834563" y="14606050"/>
                </a:lnTo>
                <a:cubicBezTo>
                  <a:pt x="9829108" y="14614523"/>
                  <a:pt x="9830448" y="14627207"/>
                  <a:pt x="9839493" y="14632904"/>
                </a:cubicBezTo>
                <a:cubicBezTo>
                  <a:pt x="9841933" y="14634435"/>
                  <a:pt x="9844661" y="14635249"/>
                  <a:pt x="9847437" y="14635728"/>
                </a:cubicBezTo>
                <a:cubicBezTo>
                  <a:pt x="9848394" y="14636590"/>
                  <a:pt x="9849160" y="14637595"/>
                  <a:pt x="9850308" y="14638313"/>
                </a:cubicBezTo>
                <a:lnTo>
                  <a:pt x="9857535" y="14642956"/>
                </a:lnTo>
                <a:cubicBezTo>
                  <a:pt x="9862559" y="14646211"/>
                  <a:pt x="9869164" y="14645733"/>
                  <a:pt x="9874716" y="14643195"/>
                </a:cubicBezTo>
                <a:cubicBezTo>
                  <a:pt x="9874094" y="14650758"/>
                  <a:pt x="9877970" y="14657555"/>
                  <a:pt x="9884957" y="14662056"/>
                </a:cubicBezTo>
                <a:lnTo>
                  <a:pt x="9892183" y="14666698"/>
                </a:lnTo>
                <a:cubicBezTo>
                  <a:pt x="9900702" y="14672156"/>
                  <a:pt x="9914102" y="14667081"/>
                  <a:pt x="9918122" y="14658226"/>
                </a:cubicBezTo>
                <a:cubicBezTo>
                  <a:pt x="9922716" y="14647886"/>
                  <a:pt x="9918696" y="14638169"/>
                  <a:pt x="9909603" y="14632282"/>
                </a:cubicBezTo>
                <a:close/>
                <a:moveTo>
                  <a:pt x="9433712" y="14773013"/>
                </a:moveTo>
                <a:cubicBezTo>
                  <a:pt x="9423709" y="14767892"/>
                  <a:pt x="9413420" y="14772582"/>
                  <a:pt x="9407773" y="14781341"/>
                </a:cubicBezTo>
                <a:lnTo>
                  <a:pt x="9403131" y="14788569"/>
                </a:lnTo>
                <a:cubicBezTo>
                  <a:pt x="9397484" y="14797330"/>
                  <a:pt x="9402844" y="14810110"/>
                  <a:pt x="9411506" y="14814515"/>
                </a:cubicBezTo>
                <a:cubicBezTo>
                  <a:pt x="9421508" y="14819636"/>
                  <a:pt x="9431798" y="14814946"/>
                  <a:pt x="9437444" y="14806185"/>
                </a:cubicBezTo>
                <a:lnTo>
                  <a:pt x="9442087" y="14798957"/>
                </a:lnTo>
                <a:cubicBezTo>
                  <a:pt x="9447734" y="14790197"/>
                  <a:pt x="9442326" y="14777416"/>
                  <a:pt x="9433712" y="14773013"/>
                </a:cubicBezTo>
                <a:close/>
                <a:moveTo>
                  <a:pt x="9154608" y="14739074"/>
                </a:moveTo>
                <a:cubicBezTo>
                  <a:pt x="9159968" y="14730362"/>
                  <a:pt x="9158581" y="14718109"/>
                  <a:pt x="9149488" y="14712268"/>
                </a:cubicBezTo>
                <a:lnTo>
                  <a:pt x="9128718" y="14698914"/>
                </a:lnTo>
                <a:cubicBezTo>
                  <a:pt x="9132738" y="14693935"/>
                  <a:pt x="9134365" y="14687090"/>
                  <a:pt x="9132068" y="14680820"/>
                </a:cubicBezTo>
                <a:lnTo>
                  <a:pt x="9128048" y="14669858"/>
                </a:lnTo>
                <a:cubicBezTo>
                  <a:pt x="9124555" y="14660475"/>
                  <a:pt x="9113500" y="14655545"/>
                  <a:pt x="9104167" y="14659039"/>
                </a:cubicBezTo>
                <a:cubicBezTo>
                  <a:pt x="9094740" y="14662582"/>
                  <a:pt x="9089858" y="14673496"/>
                  <a:pt x="9093351" y="14682925"/>
                </a:cubicBezTo>
                <a:lnTo>
                  <a:pt x="9097420" y="14693840"/>
                </a:lnTo>
                <a:cubicBezTo>
                  <a:pt x="9098568" y="14696950"/>
                  <a:pt x="9100722" y="14699345"/>
                  <a:pt x="9103258" y="14701355"/>
                </a:cubicBezTo>
                <a:cubicBezTo>
                  <a:pt x="9102588" y="14702120"/>
                  <a:pt x="9101727" y="14702551"/>
                  <a:pt x="9101153" y="14703461"/>
                </a:cubicBezTo>
                <a:cubicBezTo>
                  <a:pt x="9095793" y="14712173"/>
                  <a:pt x="9097180" y="14724427"/>
                  <a:pt x="9106273" y="14730267"/>
                </a:cubicBezTo>
                <a:lnTo>
                  <a:pt x="9127904" y="14744196"/>
                </a:lnTo>
                <a:cubicBezTo>
                  <a:pt x="9128191" y="14744389"/>
                  <a:pt x="9128575" y="14744435"/>
                  <a:pt x="9128910" y="14744580"/>
                </a:cubicBezTo>
                <a:cubicBezTo>
                  <a:pt x="9123645" y="14745728"/>
                  <a:pt x="9119099" y="14749319"/>
                  <a:pt x="9117711" y="14756690"/>
                </a:cubicBezTo>
                <a:cubicBezTo>
                  <a:pt x="9113404" y="14779859"/>
                  <a:pt x="9148675" y="14791489"/>
                  <a:pt x="9153030" y="14768035"/>
                </a:cubicBezTo>
                <a:cubicBezTo>
                  <a:pt x="9154848" y="14758317"/>
                  <a:pt x="9149584" y="14750898"/>
                  <a:pt x="9142644" y="14746973"/>
                </a:cubicBezTo>
                <a:cubicBezTo>
                  <a:pt x="9147382" y="14746111"/>
                  <a:pt x="9151881" y="14743527"/>
                  <a:pt x="9154608" y="14739074"/>
                </a:cubicBezTo>
                <a:close/>
                <a:moveTo>
                  <a:pt x="9070236" y="14743430"/>
                </a:moveTo>
                <a:cubicBezTo>
                  <a:pt x="9083636" y="14722560"/>
                  <a:pt x="9049514" y="14704563"/>
                  <a:pt x="9036162" y="14725337"/>
                </a:cubicBezTo>
                <a:cubicBezTo>
                  <a:pt x="9022763" y="14746207"/>
                  <a:pt x="9056836" y="14764253"/>
                  <a:pt x="9070236" y="14743430"/>
                </a:cubicBezTo>
                <a:close/>
                <a:moveTo>
                  <a:pt x="9660411" y="14291224"/>
                </a:moveTo>
                <a:cubicBezTo>
                  <a:pt x="9670557" y="14290697"/>
                  <a:pt x="9679985" y="14282608"/>
                  <a:pt x="9679602" y="14271838"/>
                </a:cubicBezTo>
                <a:lnTo>
                  <a:pt x="9679267" y="14263268"/>
                </a:lnTo>
                <a:cubicBezTo>
                  <a:pt x="9678884" y="14253217"/>
                  <a:pt x="9670509" y="14243547"/>
                  <a:pt x="9659884" y="14244073"/>
                </a:cubicBezTo>
                <a:cubicBezTo>
                  <a:pt x="9649739" y="14244601"/>
                  <a:pt x="9640311" y="14252691"/>
                  <a:pt x="9640694" y="14263460"/>
                </a:cubicBezTo>
                <a:lnTo>
                  <a:pt x="9640886" y="14268343"/>
                </a:lnTo>
                <a:cubicBezTo>
                  <a:pt x="9638875" y="14263939"/>
                  <a:pt x="9635430" y="14260062"/>
                  <a:pt x="9631362" y="14258195"/>
                </a:cubicBezTo>
                <a:cubicBezTo>
                  <a:pt x="9621025" y="14253456"/>
                  <a:pt x="9611214" y="14258769"/>
                  <a:pt x="9605806" y="14267721"/>
                </a:cubicBezTo>
                <a:cubicBezTo>
                  <a:pt x="9599633" y="14278012"/>
                  <a:pt x="9599489" y="14290122"/>
                  <a:pt x="9603126" y="14301276"/>
                </a:cubicBezTo>
                <a:cubicBezTo>
                  <a:pt x="9606237" y="14310850"/>
                  <a:pt x="9618345" y="14316833"/>
                  <a:pt x="9627773" y="14312956"/>
                </a:cubicBezTo>
                <a:cubicBezTo>
                  <a:pt x="9637679" y="14308935"/>
                  <a:pt x="9642800" y="14298595"/>
                  <a:pt x="9639450" y="14288304"/>
                </a:cubicBezTo>
                <a:cubicBezTo>
                  <a:pt x="9639306" y="14287730"/>
                  <a:pt x="9639258" y="14287681"/>
                  <a:pt x="9639162" y="14287394"/>
                </a:cubicBezTo>
                <a:cubicBezTo>
                  <a:pt x="9639162" y="14287202"/>
                  <a:pt x="9639162" y="14287156"/>
                  <a:pt x="9639162" y="14287011"/>
                </a:cubicBezTo>
                <a:cubicBezTo>
                  <a:pt x="9639162" y="14287011"/>
                  <a:pt x="9639162" y="14287011"/>
                  <a:pt x="9639162" y="14287011"/>
                </a:cubicBezTo>
                <a:cubicBezTo>
                  <a:pt x="9639641" y="14285911"/>
                  <a:pt x="9640215" y="14284858"/>
                  <a:pt x="9640933" y="14283804"/>
                </a:cubicBezTo>
                <a:cubicBezTo>
                  <a:pt x="9641986" y="14282081"/>
                  <a:pt x="9642273" y="14280119"/>
                  <a:pt x="9642513" y="14278156"/>
                </a:cubicBezTo>
                <a:cubicBezTo>
                  <a:pt x="9645144" y="14285623"/>
                  <a:pt x="9651988" y="14291607"/>
                  <a:pt x="9660411" y="14291224"/>
                </a:cubicBezTo>
                <a:close/>
                <a:moveTo>
                  <a:pt x="9795751" y="13971514"/>
                </a:moveTo>
                <a:cubicBezTo>
                  <a:pt x="9792640" y="13981232"/>
                  <a:pt x="9791922" y="13991523"/>
                  <a:pt x="9798240" y="14000283"/>
                </a:cubicBezTo>
                <a:cubicBezTo>
                  <a:pt x="9804031" y="14008277"/>
                  <a:pt x="9812501" y="14011771"/>
                  <a:pt x="9821786" y="14013829"/>
                </a:cubicBezTo>
                <a:cubicBezTo>
                  <a:pt x="9822312" y="14013926"/>
                  <a:pt x="9822839" y="14013735"/>
                  <a:pt x="9823364" y="14013783"/>
                </a:cubicBezTo>
                <a:cubicBezTo>
                  <a:pt x="9821355" y="14016606"/>
                  <a:pt x="9819919" y="14020004"/>
                  <a:pt x="9820110" y="14024552"/>
                </a:cubicBezTo>
                <a:cubicBezTo>
                  <a:pt x="9821068" y="14049253"/>
                  <a:pt x="9859641" y="14050066"/>
                  <a:pt x="9858683" y="14025174"/>
                </a:cubicBezTo>
                <a:cubicBezTo>
                  <a:pt x="9858205" y="14013112"/>
                  <a:pt x="9848729" y="14006841"/>
                  <a:pt x="9839301" y="14006362"/>
                </a:cubicBezTo>
                <a:cubicBezTo>
                  <a:pt x="9840163" y="14005262"/>
                  <a:pt x="9840928" y="14004209"/>
                  <a:pt x="9841550" y="14002964"/>
                </a:cubicBezTo>
                <a:cubicBezTo>
                  <a:pt x="9842460" y="14003778"/>
                  <a:pt x="9843034" y="14004926"/>
                  <a:pt x="9844039" y="14005645"/>
                </a:cubicBezTo>
                <a:cubicBezTo>
                  <a:pt x="9852079" y="14011676"/>
                  <a:pt x="9865383" y="14009618"/>
                  <a:pt x="9870935" y="14001049"/>
                </a:cubicBezTo>
                <a:cubicBezTo>
                  <a:pt x="9876725" y="13992050"/>
                  <a:pt x="9875003" y="13980657"/>
                  <a:pt x="9866388" y="13974148"/>
                </a:cubicBezTo>
                <a:cubicBezTo>
                  <a:pt x="9865910" y="13973812"/>
                  <a:pt x="9865862" y="13973764"/>
                  <a:pt x="9865623" y="13973573"/>
                </a:cubicBezTo>
                <a:cubicBezTo>
                  <a:pt x="9865527" y="13973429"/>
                  <a:pt x="9865479" y="13973381"/>
                  <a:pt x="9865383" y="13973286"/>
                </a:cubicBezTo>
                <a:cubicBezTo>
                  <a:pt x="9865383" y="13973286"/>
                  <a:pt x="9865383" y="13973286"/>
                  <a:pt x="9865383" y="13973286"/>
                </a:cubicBezTo>
                <a:cubicBezTo>
                  <a:pt x="9865192" y="13972090"/>
                  <a:pt x="9865048" y="13970892"/>
                  <a:pt x="9865001" y="13969647"/>
                </a:cubicBezTo>
                <a:cubicBezTo>
                  <a:pt x="9864283" y="13959261"/>
                  <a:pt x="9851983" y="13952416"/>
                  <a:pt x="9842555" y="13954139"/>
                </a:cubicBezTo>
                <a:cubicBezTo>
                  <a:pt x="9834850" y="13955527"/>
                  <a:pt x="9830304" y="13960792"/>
                  <a:pt x="9828294" y="13967255"/>
                </a:cubicBezTo>
                <a:cubicBezTo>
                  <a:pt x="9826475" y="13964814"/>
                  <a:pt x="9824274" y="13962659"/>
                  <a:pt x="9821068" y="13961271"/>
                </a:cubicBezTo>
                <a:cubicBezTo>
                  <a:pt x="9812166" y="13957537"/>
                  <a:pt x="9798910" y="13961511"/>
                  <a:pt x="9795751" y="13971514"/>
                </a:cubicBezTo>
                <a:close/>
                <a:moveTo>
                  <a:pt x="9578001" y="14118565"/>
                </a:moveTo>
                <a:cubicBezTo>
                  <a:pt x="9567951" y="14118948"/>
                  <a:pt x="9558236" y="14127085"/>
                  <a:pt x="9558667" y="14137807"/>
                </a:cubicBezTo>
                <a:cubicBezTo>
                  <a:pt x="9558810" y="14141110"/>
                  <a:pt x="9559816" y="14144366"/>
                  <a:pt x="9561443" y="14147238"/>
                </a:cubicBezTo>
                <a:cubicBezTo>
                  <a:pt x="9555796" y="14150110"/>
                  <a:pt x="9551632" y="14155231"/>
                  <a:pt x="9551105" y="14162508"/>
                </a:cubicBezTo>
                <a:cubicBezTo>
                  <a:pt x="9550436" y="14172034"/>
                  <a:pt x="9558523" y="14183521"/>
                  <a:pt x="9569004" y="14183090"/>
                </a:cubicBezTo>
                <a:lnTo>
                  <a:pt x="9577571" y="14182756"/>
                </a:lnTo>
                <a:cubicBezTo>
                  <a:pt x="9587955" y="14182372"/>
                  <a:pt x="9597383" y="14176054"/>
                  <a:pt x="9598149" y="14164852"/>
                </a:cubicBezTo>
                <a:cubicBezTo>
                  <a:pt x="9598149" y="14164470"/>
                  <a:pt x="9598101" y="14164039"/>
                  <a:pt x="9598101" y="14163704"/>
                </a:cubicBezTo>
                <a:cubicBezTo>
                  <a:pt x="9606907" y="14161741"/>
                  <a:pt x="9614947" y="14154752"/>
                  <a:pt x="9614516" y="14143313"/>
                </a:cubicBezTo>
                <a:cubicBezTo>
                  <a:pt x="9614181" y="14134504"/>
                  <a:pt x="9609108" y="14129527"/>
                  <a:pt x="9602839" y="14127803"/>
                </a:cubicBezTo>
                <a:cubicBezTo>
                  <a:pt x="9599537" y="14122108"/>
                  <a:pt x="9593651" y="14117943"/>
                  <a:pt x="9586567" y="14118229"/>
                </a:cubicBezTo>
                <a:lnTo>
                  <a:pt x="9578001" y="14118565"/>
                </a:lnTo>
                <a:close/>
                <a:moveTo>
                  <a:pt x="9666297" y="14417978"/>
                </a:moveTo>
                <a:cubicBezTo>
                  <a:pt x="9676443" y="14422764"/>
                  <a:pt x="9686493" y="14418983"/>
                  <a:pt x="9692332" y="14409937"/>
                </a:cubicBezTo>
                <a:lnTo>
                  <a:pt x="9696974" y="14402708"/>
                </a:lnTo>
                <a:cubicBezTo>
                  <a:pt x="9697309" y="14402181"/>
                  <a:pt x="9697309" y="14401511"/>
                  <a:pt x="9697548" y="14400936"/>
                </a:cubicBezTo>
                <a:cubicBezTo>
                  <a:pt x="9698314" y="14400985"/>
                  <a:pt x="9699079" y="14401319"/>
                  <a:pt x="9699894" y="14401224"/>
                </a:cubicBezTo>
                <a:cubicBezTo>
                  <a:pt x="9710421" y="14400171"/>
                  <a:pt x="9718510" y="14391698"/>
                  <a:pt x="9718127" y="14380928"/>
                </a:cubicBezTo>
                <a:lnTo>
                  <a:pt x="9717792" y="14372360"/>
                </a:lnTo>
                <a:cubicBezTo>
                  <a:pt x="9717409" y="14362307"/>
                  <a:pt x="9707742" y="14353117"/>
                  <a:pt x="9697501" y="14354122"/>
                </a:cubicBezTo>
                <a:cubicBezTo>
                  <a:pt x="9686972" y="14355175"/>
                  <a:pt x="9678884" y="14363648"/>
                  <a:pt x="9679267" y="14374418"/>
                </a:cubicBezTo>
                <a:lnTo>
                  <a:pt x="9679267" y="14374849"/>
                </a:lnTo>
                <a:cubicBezTo>
                  <a:pt x="9672759" y="14375136"/>
                  <a:pt x="9666824" y="14378535"/>
                  <a:pt x="9662852" y="14384710"/>
                </a:cubicBezTo>
                <a:lnTo>
                  <a:pt x="9658210" y="14391890"/>
                </a:lnTo>
                <a:cubicBezTo>
                  <a:pt x="9652754" y="14400411"/>
                  <a:pt x="9657396" y="14413765"/>
                  <a:pt x="9666297" y="14417978"/>
                </a:cubicBezTo>
                <a:close/>
                <a:moveTo>
                  <a:pt x="9587716" y="13997842"/>
                </a:moveTo>
                <a:cubicBezTo>
                  <a:pt x="9588242" y="14011963"/>
                  <a:pt x="9601212" y="14019048"/>
                  <a:pt x="9611932" y="14017851"/>
                </a:cubicBezTo>
                <a:cubicBezTo>
                  <a:pt x="9608295" y="14020627"/>
                  <a:pt x="9605902" y="14025079"/>
                  <a:pt x="9606141" y="14031445"/>
                </a:cubicBezTo>
                <a:cubicBezTo>
                  <a:pt x="9607098" y="14056002"/>
                  <a:pt x="9645528" y="14059399"/>
                  <a:pt x="9644570" y="14034652"/>
                </a:cubicBezTo>
                <a:cubicBezTo>
                  <a:pt x="9644044" y="14020532"/>
                  <a:pt x="9631122" y="14013447"/>
                  <a:pt x="9620402" y="14014643"/>
                </a:cubicBezTo>
                <a:cubicBezTo>
                  <a:pt x="9624040" y="14011868"/>
                  <a:pt x="9626384" y="14007415"/>
                  <a:pt x="9626146" y="14001097"/>
                </a:cubicBezTo>
                <a:cubicBezTo>
                  <a:pt x="9625954" y="13996262"/>
                  <a:pt x="9624279" y="13992242"/>
                  <a:pt x="9621742" y="13989130"/>
                </a:cubicBezTo>
                <a:cubicBezTo>
                  <a:pt x="9629208" y="13993438"/>
                  <a:pt x="9638923" y="13992816"/>
                  <a:pt x="9645288" y="13986353"/>
                </a:cubicBezTo>
                <a:cubicBezTo>
                  <a:pt x="9652467" y="13979127"/>
                  <a:pt x="9652850" y="13966153"/>
                  <a:pt x="9645193" y="13959070"/>
                </a:cubicBezTo>
                <a:lnTo>
                  <a:pt x="9636291" y="13950837"/>
                </a:lnTo>
                <a:cubicBezTo>
                  <a:pt x="9628634" y="13943800"/>
                  <a:pt x="9616526" y="13943369"/>
                  <a:pt x="9609013" y="13950931"/>
                </a:cubicBezTo>
                <a:cubicBezTo>
                  <a:pt x="9601882" y="13958160"/>
                  <a:pt x="9601451" y="13971083"/>
                  <a:pt x="9609108" y="13978216"/>
                </a:cubicBezTo>
                <a:lnTo>
                  <a:pt x="9614947" y="13983626"/>
                </a:lnTo>
                <a:cubicBezTo>
                  <a:pt x="9603413" y="13977594"/>
                  <a:pt x="9587046" y="13981568"/>
                  <a:pt x="9587716" y="13997842"/>
                </a:cubicBezTo>
                <a:close/>
                <a:moveTo>
                  <a:pt x="9739327" y="14266907"/>
                </a:moveTo>
                <a:cubicBezTo>
                  <a:pt x="9737270" y="14255754"/>
                  <a:pt x="9728368" y="14250057"/>
                  <a:pt x="9717552" y="14250488"/>
                </a:cubicBezTo>
                <a:lnTo>
                  <a:pt x="9708986" y="14250824"/>
                </a:lnTo>
                <a:cubicBezTo>
                  <a:pt x="9698888" y="14251207"/>
                  <a:pt x="9690801" y="14263077"/>
                  <a:pt x="9692571" y="14272603"/>
                </a:cubicBezTo>
                <a:cubicBezTo>
                  <a:pt x="9694677" y="14283756"/>
                  <a:pt x="9703530" y="14289452"/>
                  <a:pt x="9714346" y="14289022"/>
                </a:cubicBezTo>
                <a:lnTo>
                  <a:pt x="9722912" y="14288686"/>
                </a:lnTo>
                <a:cubicBezTo>
                  <a:pt x="9733058" y="14288304"/>
                  <a:pt x="9741098" y="14276433"/>
                  <a:pt x="9739327" y="14266907"/>
                </a:cubicBezTo>
                <a:close/>
                <a:moveTo>
                  <a:pt x="9509613" y="13969792"/>
                </a:moveTo>
                <a:cubicBezTo>
                  <a:pt x="9510570" y="13994588"/>
                  <a:pt x="9548569" y="13987791"/>
                  <a:pt x="9547612" y="13963329"/>
                </a:cubicBezTo>
                <a:cubicBezTo>
                  <a:pt x="9546654" y="13938582"/>
                  <a:pt x="9508656" y="13945331"/>
                  <a:pt x="9509613" y="13969792"/>
                </a:cubicBezTo>
                <a:close/>
                <a:moveTo>
                  <a:pt x="9474342" y="14176197"/>
                </a:moveTo>
                <a:cubicBezTo>
                  <a:pt x="9475252" y="14186919"/>
                  <a:pt x="9483579" y="14194770"/>
                  <a:pt x="9494395" y="14194723"/>
                </a:cubicBezTo>
                <a:lnTo>
                  <a:pt x="9495112" y="14194723"/>
                </a:lnTo>
                <a:cubicBezTo>
                  <a:pt x="9495208" y="14194723"/>
                  <a:pt x="9495256" y="14194723"/>
                  <a:pt x="9495352" y="14194770"/>
                </a:cubicBezTo>
                <a:cubicBezTo>
                  <a:pt x="9495448" y="14194866"/>
                  <a:pt x="9495399" y="14194818"/>
                  <a:pt x="9495543" y="14194914"/>
                </a:cubicBezTo>
                <a:cubicBezTo>
                  <a:pt x="9496501" y="14195775"/>
                  <a:pt x="9497362" y="14196685"/>
                  <a:pt x="9498175" y="14197690"/>
                </a:cubicBezTo>
                <a:cubicBezTo>
                  <a:pt x="9505066" y="14205492"/>
                  <a:pt x="9519041" y="14203339"/>
                  <a:pt x="9525406" y="14196254"/>
                </a:cubicBezTo>
                <a:cubicBezTo>
                  <a:pt x="9533015" y="14187781"/>
                  <a:pt x="9530861" y="14176867"/>
                  <a:pt x="9523923" y="14169017"/>
                </a:cubicBezTo>
                <a:cubicBezTo>
                  <a:pt x="9515978" y="14160018"/>
                  <a:pt x="9504541" y="14156093"/>
                  <a:pt x="9492815" y="14156188"/>
                </a:cubicBezTo>
                <a:cubicBezTo>
                  <a:pt x="9482766" y="14156236"/>
                  <a:pt x="9473481" y="14166050"/>
                  <a:pt x="9474342" y="14176197"/>
                </a:cubicBezTo>
                <a:close/>
                <a:moveTo>
                  <a:pt x="9892614" y="14552487"/>
                </a:moveTo>
                <a:cubicBezTo>
                  <a:pt x="9881607" y="14553778"/>
                  <a:pt x="9875290" y="14563447"/>
                  <a:pt x="9875672" y="14573883"/>
                </a:cubicBezTo>
                <a:lnTo>
                  <a:pt x="9876008" y="14582451"/>
                </a:lnTo>
                <a:cubicBezTo>
                  <a:pt x="9876390" y="14592839"/>
                  <a:pt x="9887589" y="14600498"/>
                  <a:pt x="9897400" y="14599396"/>
                </a:cubicBezTo>
                <a:cubicBezTo>
                  <a:pt x="9908407" y="14598151"/>
                  <a:pt x="9914724" y="14588434"/>
                  <a:pt x="9914341" y="14578048"/>
                </a:cubicBezTo>
                <a:lnTo>
                  <a:pt x="9914006" y="14569479"/>
                </a:lnTo>
                <a:cubicBezTo>
                  <a:pt x="9913576" y="14559044"/>
                  <a:pt x="9902377" y="14551385"/>
                  <a:pt x="9892614" y="14552487"/>
                </a:cubicBezTo>
                <a:close/>
                <a:moveTo>
                  <a:pt x="9618249" y="14238138"/>
                </a:moveTo>
                <a:cubicBezTo>
                  <a:pt x="9617292" y="14213342"/>
                  <a:pt x="9578911" y="14217028"/>
                  <a:pt x="9579867" y="14241824"/>
                </a:cubicBezTo>
                <a:cubicBezTo>
                  <a:pt x="9580776" y="14266619"/>
                  <a:pt x="9619206" y="14262934"/>
                  <a:pt x="9618249" y="14238138"/>
                </a:cubicBezTo>
                <a:close/>
                <a:moveTo>
                  <a:pt x="9574938" y="14592790"/>
                </a:moveTo>
                <a:cubicBezTo>
                  <a:pt x="9583935" y="14596715"/>
                  <a:pt x="9593028" y="14595471"/>
                  <a:pt x="9602121" y="14592504"/>
                </a:cubicBezTo>
                <a:cubicBezTo>
                  <a:pt x="9612027" y="14589296"/>
                  <a:pt x="9616382" y="14576467"/>
                  <a:pt x="9612649" y="14567372"/>
                </a:cubicBezTo>
                <a:cubicBezTo>
                  <a:pt x="9609204" y="14558948"/>
                  <a:pt x="9601116" y="14555310"/>
                  <a:pt x="9592836" y="14556028"/>
                </a:cubicBezTo>
                <a:cubicBezTo>
                  <a:pt x="9588913" y="14550284"/>
                  <a:pt x="9582595" y="14546646"/>
                  <a:pt x="9574890" y="14547651"/>
                </a:cubicBezTo>
                <a:cubicBezTo>
                  <a:pt x="9565319" y="14548848"/>
                  <a:pt x="9555939" y="14559044"/>
                  <a:pt x="9558236" y="14569239"/>
                </a:cubicBezTo>
                <a:cubicBezTo>
                  <a:pt x="9560438" y="14579196"/>
                  <a:pt x="9565032" y="14588482"/>
                  <a:pt x="9574938" y="14592790"/>
                </a:cubicBezTo>
                <a:close/>
                <a:moveTo>
                  <a:pt x="9444815" y="14477382"/>
                </a:moveTo>
                <a:cubicBezTo>
                  <a:pt x="9442231" y="14472404"/>
                  <a:pt x="9437780" y="14468622"/>
                  <a:pt x="9431271" y="14467665"/>
                </a:cubicBezTo>
                <a:cubicBezTo>
                  <a:pt x="9421987" y="14466276"/>
                  <a:pt x="9409592" y="14473457"/>
                  <a:pt x="9409400" y="14483940"/>
                </a:cubicBezTo>
                <a:cubicBezTo>
                  <a:pt x="9409209" y="14493130"/>
                  <a:pt x="9410453" y="14502321"/>
                  <a:pt x="9418206" y="14508496"/>
                </a:cubicBezTo>
                <a:cubicBezTo>
                  <a:pt x="9424380" y="14513426"/>
                  <a:pt x="9431749" y="14514910"/>
                  <a:pt x="9439598" y="14514143"/>
                </a:cubicBezTo>
                <a:cubicBezTo>
                  <a:pt x="9449648" y="14513138"/>
                  <a:pt x="9458215" y="14502943"/>
                  <a:pt x="9456540" y="14492795"/>
                </a:cubicBezTo>
                <a:cubicBezTo>
                  <a:pt x="9455391" y="14485710"/>
                  <a:pt x="9450893" y="14480063"/>
                  <a:pt x="9444815" y="14477382"/>
                </a:cubicBezTo>
                <a:close/>
                <a:moveTo>
                  <a:pt x="9629495" y="14395288"/>
                </a:moveTo>
                <a:cubicBezTo>
                  <a:pt x="9639880" y="14394905"/>
                  <a:pt x="9648973" y="14387439"/>
                  <a:pt x="9649260" y="14376523"/>
                </a:cubicBezTo>
                <a:cubicBezTo>
                  <a:pt x="9649548" y="14366615"/>
                  <a:pt x="9640933" y="14356323"/>
                  <a:pt x="9630500" y="14356754"/>
                </a:cubicBezTo>
                <a:lnTo>
                  <a:pt x="9621934" y="14357090"/>
                </a:lnTo>
                <a:cubicBezTo>
                  <a:pt x="9612219" y="14357473"/>
                  <a:pt x="9603987" y="14364127"/>
                  <a:pt x="9602600" y="14373843"/>
                </a:cubicBezTo>
                <a:cubicBezTo>
                  <a:pt x="9600015" y="14373317"/>
                  <a:pt x="9597287" y="14373221"/>
                  <a:pt x="9594655" y="14373843"/>
                </a:cubicBezTo>
                <a:cubicBezTo>
                  <a:pt x="9584366" y="14376237"/>
                  <a:pt x="9578049" y="14386816"/>
                  <a:pt x="9580298" y="14397011"/>
                </a:cubicBezTo>
                <a:cubicBezTo>
                  <a:pt x="9581160" y="14400985"/>
                  <a:pt x="9582021" y="14404910"/>
                  <a:pt x="9582882" y="14408883"/>
                </a:cubicBezTo>
                <a:cubicBezTo>
                  <a:pt x="9585084" y="14419030"/>
                  <a:pt x="9596043" y="14425589"/>
                  <a:pt x="9606045" y="14423243"/>
                </a:cubicBezTo>
                <a:cubicBezTo>
                  <a:pt x="9616335" y="14420850"/>
                  <a:pt x="9622604" y="14410271"/>
                  <a:pt x="9620402" y="14400075"/>
                </a:cubicBezTo>
                <a:cubicBezTo>
                  <a:pt x="9620067" y="14398495"/>
                  <a:pt x="9619733" y="14396916"/>
                  <a:pt x="9619398" y="14395288"/>
                </a:cubicBezTo>
                <a:cubicBezTo>
                  <a:pt x="9619924" y="14395288"/>
                  <a:pt x="9620402" y="14395624"/>
                  <a:pt x="9620929" y="14395624"/>
                </a:cubicBezTo>
                <a:lnTo>
                  <a:pt x="9629495" y="14395288"/>
                </a:lnTo>
                <a:close/>
                <a:moveTo>
                  <a:pt x="9550483" y="14526829"/>
                </a:moveTo>
                <a:lnTo>
                  <a:pt x="9554599" y="14530658"/>
                </a:lnTo>
                <a:cubicBezTo>
                  <a:pt x="9562256" y="14537743"/>
                  <a:pt x="9575465" y="14535636"/>
                  <a:pt x="9581734" y="14527882"/>
                </a:cubicBezTo>
                <a:cubicBezTo>
                  <a:pt x="9582213" y="14527260"/>
                  <a:pt x="9582595" y="14526589"/>
                  <a:pt x="9583026" y="14525919"/>
                </a:cubicBezTo>
                <a:cubicBezTo>
                  <a:pt x="9585658" y="14524914"/>
                  <a:pt x="9588242" y="14523766"/>
                  <a:pt x="9590779" y="14522521"/>
                </a:cubicBezTo>
                <a:cubicBezTo>
                  <a:pt x="9593938" y="14520940"/>
                  <a:pt x="9596618" y="14518213"/>
                  <a:pt x="9598580" y="14515102"/>
                </a:cubicBezTo>
                <a:cubicBezTo>
                  <a:pt x="9601068" y="14514336"/>
                  <a:pt x="9603318" y="14513235"/>
                  <a:pt x="9604897" y="14511559"/>
                </a:cubicBezTo>
                <a:cubicBezTo>
                  <a:pt x="9610305" y="14505719"/>
                  <a:pt x="9614851" y="14500309"/>
                  <a:pt x="9616478" y="14492316"/>
                </a:cubicBezTo>
                <a:cubicBezTo>
                  <a:pt x="9617196" y="14488822"/>
                  <a:pt x="9617340" y="14486189"/>
                  <a:pt x="9616909" y="14482504"/>
                </a:cubicBezTo>
                <a:cubicBezTo>
                  <a:pt x="9621073" y="14495810"/>
                  <a:pt x="9642895" y="14502607"/>
                  <a:pt x="9652993" y="14486860"/>
                </a:cubicBezTo>
                <a:cubicBezTo>
                  <a:pt x="9654094" y="14485184"/>
                  <a:pt x="9654381" y="14483557"/>
                  <a:pt x="9654908" y="14481930"/>
                </a:cubicBezTo>
                <a:cubicBezTo>
                  <a:pt x="9666010" y="14491933"/>
                  <a:pt x="9687881" y="14488342"/>
                  <a:pt x="9687163" y="14469578"/>
                </a:cubicBezTo>
                <a:cubicBezTo>
                  <a:pt x="9686254" y="14446363"/>
                  <a:pt x="9652467" y="14443874"/>
                  <a:pt x="9649260" y="14464314"/>
                </a:cubicBezTo>
                <a:cubicBezTo>
                  <a:pt x="9640886" y="14457517"/>
                  <a:pt x="9626864" y="14456415"/>
                  <a:pt x="9619254" y="14468239"/>
                </a:cubicBezTo>
                <a:cubicBezTo>
                  <a:pt x="9618536" y="14469340"/>
                  <a:pt x="9618488" y="14470345"/>
                  <a:pt x="9618009" y="14471399"/>
                </a:cubicBezTo>
                <a:cubicBezTo>
                  <a:pt x="9618153" y="14465415"/>
                  <a:pt x="9616047" y="14459527"/>
                  <a:pt x="9610400" y="14455601"/>
                </a:cubicBezTo>
                <a:cubicBezTo>
                  <a:pt x="9605998" y="14452538"/>
                  <a:pt x="9599633" y="14451628"/>
                  <a:pt x="9594033" y="14452969"/>
                </a:cubicBezTo>
                <a:cubicBezTo>
                  <a:pt x="9592167" y="14451437"/>
                  <a:pt x="9590061" y="14450337"/>
                  <a:pt x="9587620" y="14449187"/>
                </a:cubicBezTo>
                <a:cubicBezTo>
                  <a:pt x="9586854" y="14448709"/>
                  <a:pt x="9586089" y="14448230"/>
                  <a:pt x="9585323" y="14447703"/>
                </a:cubicBezTo>
                <a:cubicBezTo>
                  <a:pt x="9582691" y="14445310"/>
                  <a:pt x="9579676" y="14443252"/>
                  <a:pt x="9576996" y="14440811"/>
                </a:cubicBezTo>
                <a:cubicBezTo>
                  <a:pt x="9569147" y="14433822"/>
                  <a:pt x="9559528" y="14436742"/>
                  <a:pt x="9553307" y="14443252"/>
                </a:cubicBezTo>
                <a:cubicBezTo>
                  <a:pt x="9549047" y="14441097"/>
                  <a:pt x="9544310" y="14440380"/>
                  <a:pt x="9539763" y="14441673"/>
                </a:cubicBezTo>
                <a:cubicBezTo>
                  <a:pt x="9540146" y="14435689"/>
                  <a:pt x="9537945" y="14429609"/>
                  <a:pt x="9533254" y="14425205"/>
                </a:cubicBezTo>
                <a:cubicBezTo>
                  <a:pt x="9530288" y="14422478"/>
                  <a:pt x="9527321" y="14419701"/>
                  <a:pt x="9524353" y="14416972"/>
                </a:cubicBezTo>
                <a:cubicBezTo>
                  <a:pt x="9523970" y="14416589"/>
                  <a:pt x="9523396" y="14416541"/>
                  <a:pt x="9522965" y="14416206"/>
                </a:cubicBezTo>
                <a:cubicBezTo>
                  <a:pt x="9524784" y="14406058"/>
                  <a:pt x="9517462" y="14397108"/>
                  <a:pt x="9508177" y="14394667"/>
                </a:cubicBezTo>
                <a:cubicBezTo>
                  <a:pt x="9508273" y="14394427"/>
                  <a:pt x="9508465" y="14394236"/>
                  <a:pt x="9508608" y="14393996"/>
                </a:cubicBezTo>
                <a:cubicBezTo>
                  <a:pt x="9515069" y="14393948"/>
                  <a:pt x="9521195" y="14390788"/>
                  <a:pt x="9525071" y="14384805"/>
                </a:cubicBezTo>
                <a:lnTo>
                  <a:pt x="9534356" y="14370397"/>
                </a:lnTo>
                <a:cubicBezTo>
                  <a:pt x="9539811" y="14361924"/>
                  <a:pt x="9536605" y="14348761"/>
                  <a:pt x="9527655" y="14343974"/>
                </a:cubicBezTo>
                <a:cubicBezTo>
                  <a:pt x="9524784" y="14342443"/>
                  <a:pt x="9521769" y="14341676"/>
                  <a:pt x="9518754" y="14341533"/>
                </a:cubicBezTo>
                <a:cubicBezTo>
                  <a:pt x="9517031" y="14336123"/>
                  <a:pt x="9514016" y="14331050"/>
                  <a:pt x="9509326" y="14326646"/>
                </a:cubicBezTo>
                <a:cubicBezTo>
                  <a:pt x="9502004" y="14319753"/>
                  <a:pt x="9492911" y="14317456"/>
                  <a:pt x="9483914" y="14318318"/>
                </a:cubicBezTo>
                <a:cubicBezTo>
                  <a:pt x="9482526" y="14315875"/>
                  <a:pt x="9480660" y="14313722"/>
                  <a:pt x="9478075" y="14312046"/>
                </a:cubicBezTo>
                <a:lnTo>
                  <a:pt x="9470897" y="14307402"/>
                </a:lnTo>
                <a:cubicBezTo>
                  <a:pt x="9468887" y="14306111"/>
                  <a:pt x="9466686" y="14305297"/>
                  <a:pt x="9464388" y="14304770"/>
                </a:cubicBezTo>
                <a:cubicBezTo>
                  <a:pt x="9471519" y="14304435"/>
                  <a:pt x="9478889" y="14299552"/>
                  <a:pt x="9481713" y="14293474"/>
                </a:cubicBezTo>
                <a:cubicBezTo>
                  <a:pt x="9486642" y="14282991"/>
                  <a:pt x="9481234" y="14273465"/>
                  <a:pt x="9472428" y="14267816"/>
                </a:cubicBezTo>
                <a:lnTo>
                  <a:pt x="9465250" y="14263173"/>
                </a:lnTo>
                <a:cubicBezTo>
                  <a:pt x="9456491" y="14257525"/>
                  <a:pt x="9443618" y="14263939"/>
                  <a:pt x="9439598" y="14272460"/>
                </a:cubicBezTo>
                <a:cubicBezTo>
                  <a:pt x="9434669" y="14282894"/>
                  <a:pt x="9440077" y="14292420"/>
                  <a:pt x="9448882" y="14298116"/>
                </a:cubicBezTo>
                <a:lnTo>
                  <a:pt x="9456109" y="14302760"/>
                </a:lnTo>
                <a:cubicBezTo>
                  <a:pt x="9457209" y="14303477"/>
                  <a:pt x="9458358" y="14303956"/>
                  <a:pt x="9459555" y="14304339"/>
                </a:cubicBezTo>
                <a:cubicBezTo>
                  <a:pt x="9453477" y="14304484"/>
                  <a:pt x="9447495" y="14307211"/>
                  <a:pt x="9444144" y="14312620"/>
                </a:cubicBezTo>
                <a:cubicBezTo>
                  <a:pt x="9439024" y="14321093"/>
                  <a:pt x="9440268" y="14332629"/>
                  <a:pt x="9448500" y="14338661"/>
                </a:cubicBezTo>
                <a:cubicBezTo>
                  <a:pt x="9447638" y="14340193"/>
                  <a:pt x="9447064" y="14341867"/>
                  <a:pt x="9446681" y="14343639"/>
                </a:cubicBezTo>
                <a:cubicBezTo>
                  <a:pt x="9439311" y="14337607"/>
                  <a:pt x="9428782" y="14336697"/>
                  <a:pt x="9422178" y="14346990"/>
                </a:cubicBezTo>
                <a:cubicBezTo>
                  <a:pt x="9412463" y="14362069"/>
                  <a:pt x="9425624" y="14379444"/>
                  <a:pt x="9438641" y="14379540"/>
                </a:cubicBezTo>
                <a:cubicBezTo>
                  <a:pt x="9437971" y="14390311"/>
                  <a:pt x="9439359" y="14401511"/>
                  <a:pt x="9446346" y="14407447"/>
                </a:cubicBezTo>
                <a:cubicBezTo>
                  <a:pt x="9456300" y="14415872"/>
                  <a:pt x="9472907" y="14421903"/>
                  <a:pt x="9485733" y="14417690"/>
                </a:cubicBezTo>
                <a:cubicBezTo>
                  <a:pt x="9487024" y="14421807"/>
                  <a:pt x="9490039" y="14425014"/>
                  <a:pt x="9493629" y="14427599"/>
                </a:cubicBezTo>
                <a:cubicBezTo>
                  <a:pt x="9492193" y="14434444"/>
                  <a:pt x="9494538" y="14441673"/>
                  <a:pt x="9499946" y="14446698"/>
                </a:cubicBezTo>
                <a:lnTo>
                  <a:pt x="9508848" y="14454931"/>
                </a:lnTo>
                <a:cubicBezTo>
                  <a:pt x="9513633" y="14459383"/>
                  <a:pt x="9520477" y="14459909"/>
                  <a:pt x="9526603" y="14458042"/>
                </a:cubicBezTo>
                <a:cubicBezTo>
                  <a:pt x="9526315" y="14461442"/>
                  <a:pt x="9527177" y="14464553"/>
                  <a:pt x="9528612" y="14467425"/>
                </a:cubicBezTo>
                <a:cubicBezTo>
                  <a:pt x="9521243" y="14472068"/>
                  <a:pt x="9516935" y="14480685"/>
                  <a:pt x="9522487" y="14490545"/>
                </a:cubicBezTo>
                <a:cubicBezTo>
                  <a:pt x="9528995" y="14502130"/>
                  <a:pt x="9534451" y="14516441"/>
                  <a:pt x="9545937" y="14524052"/>
                </a:cubicBezTo>
                <a:cubicBezTo>
                  <a:pt x="9547325" y="14525297"/>
                  <a:pt x="9548904" y="14526063"/>
                  <a:pt x="9550483" y="14526829"/>
                </a:cubicBezTo>
                <a:close/>
                <a:moveTo>
                  <a:pt x="9835281" y="14565219"/>
                </a:moveTo>
                <a:cubicBezTo>
                  <a:pt x="9843656" y="14552199"/>
                  <a:pt x="9833702" y="14539849"/>
                  <a:pt x="9821786" y="14537551"/>
                </a:cubicBezTo>
                <a:cubicBezTo>
                  <a:pt x="9824657" y="14534774"/>
                  <a:pt x="9826619" y="14530849"/>
                  <a:pt x="9826428" y="14525297"/>
                </a:cubicBezTo>
                <a:cubicBezTo>
                  <a:pt x="9825470" y="14500837"/>
                  <a:pt x="9787041" y="14497055"/>
                  <a:pt x="9788046" y="14521851"/>
                </a:cubicBezTo>
                <a:cubicBezTo>
                  <a:pt x="9788477" y="14533338"/>
                  <a:pt x="9797235" y="14540041"/>
                  <a:pt x="9806232" y="14541620"/>
                </a:cubicBezTo>
                <a:cubicBezTo>
                  <a:pt x="9804653" y="14542912"/>
                  <a:pt x="9803026" y="14544253"/>
                  <a:pt x="9801733" y="14546264"/>
                </a:cubicBezTo>
                <a:cubicBezTo>
                  <a:pt x="9788286" y="14567086"/>
                  <a:pt x="9821881" y="14586090"/>
                  <a:pt x="9835281" y="14565219"/>
                </a:cubicBezTo>
                <a:close/>
                <a:moveTo>
                  <a:pt x="9730952" y="14492364"/>
                </a:moveTo>
                <a:cubicBezTo>
                  <a:pt x="9729996" y="14467520"/>
                  <a:pt x="9691423" y="14468670"/>
                  <a:pt x="9692379" y="14493512"/>
                </a:cubicBezTo>
                <a:cubicBezTo>
                  <a:pt x="9693337" y="14518356"/>
                  <a:pt x="9731910" y="14517208"/>
                  <a:pt x="9730952" y="14492364"/>
                </a:cubicBezTo>
                <a:close/>
                <a:moveTo>
                  <a:pt x="9760624" y="14587429"/>
                </a:moveTo>
                <a:cubicBezTo>
                  <a:pt x="9771057" y="14587046"/>
                  <a:pt x="9778044" y="14574554"/>
                  <a:pt x="9776465" y="14565219"/>
                </a:cubicBezTo>
                <a:cubicBezTo>
                  <a:pt x="9774933" y="14556028"/>
                  <a:pt x="9768138" y="14551242"/>
                  <a:pt x="9760049" y="14549901"/>
                </a:cubicBezTo>
                <a:cubicBezTo>
                  <a:pt x="9761198" y="14538365"/>
                  <a:pt x="9758087" y="14526877"/>
                  <a:pt x="9749186" y="14518308"/>
                </a:cubicBezTo>
                <a:cubicBezTo>
                  <a:pt x="9741960" y="14511320"/>
                  <a:pt x="9730283" y="14508353"/>
                  <a:pt x="9722003" y="14515915"/>
                </a:cubicBezTo>
                <a:cubicBezTo>
                  <a:pt x="9714968" y="14522378"/>
                  <a:pt x="9711858" y="14535589"/>
                  <a:pt x="9719610" y="14543056"/>
                </a:cubicBezTo>
                <a:cubicBezTo>
                  <a:pt x="9720472" y="14543917"/>
                  <a:pt x="9721190" y="14544779"/>
                  <a:pt x="9721956" y="14545641"/>
                </a:cubicBezTo>
                <a:cubicBezTo>
                  <a:pt x="9721956" y="14545689"/>
                  <a:pt x="9721956" y="14545736"/>
                  <a:pt x="9721956" y="14545833"/>
                </a:cubicBezTo>
                <a:cubicBezTo>
                  <a:pt x="9721956" y="14545928"/>
                  <a:pt x="9721907" y="14546072"/>
                  <a:pt x="9721907" y="14546167"/>
                </a:cubicBezTo>
                <a:cubicBezTo>
                  <a:pt x="9721812" y="14546312"/>
                  <a:pt x="9721668" y="14546838"/>
                  <a:pt x="9721381" y="14547843"/>
                </a:cubicBezTo>
                <a:cubicBezTo>
                  <a:pt x="9718461" y="14556555"/>
                  <a:pt x="9722243" y="14565936"/>
                  <a:pt x="9729900" y="14570628"/>
                </a:cubicBezTo>
                <a:cubicBezTo>
                  <a:pt x="9729947" y="14571011"/>
                  <a:pt x="9729756" y="14571490"/>
                  <a:pt x="9729852" y="14571873"/>
                </a:cubicBezTo>
                <a:cubicBezTo>
                  <a:pt x="9731718" y="14583218"/>
                  <a:pt x="9741625" y="14588100"/>
                  <a:pt x="9752058" y="14587717"/>
                </a:cubicBezTo>
                <a:lnTo>
                  <a:pt x="9760624" y="14587429"/>
                </a:lnTo>
                <a:close/>
                <a:moveTo>
                  <a:pt x="9655817" y="14658131"/>
                </a:moveTo>
                <a:cubicBezTo>
                  <a:pt x="9653615" y="14647983"/>
                  <a:pt x="9641699" y="14642047"/>
                  <a:pt x="9632080" y="14644728"/>
                </a:cubicBezTo>
                <a:cubicBezTo>
                  <a:pt x="9621551" y="14647647"/>
                  <a:pt x="9616478" y="14658274"/>
                  <a:pt x="9618680" y="14668469"/>
                </a:cubicBezTo>
                <a:lnTo>
                  <a:pt x="9621264" y="14680341"/>
                </a:lnTo>
                <a:cubicBezTo>
                  <a:pt x="9622078" y="14684027"/>
                  <a:pt x="9624375" y="14686850"/>
                  <a:pt x="9627102" y="14689196"/>
                </a:cubicBezTo>
                <a:cubicBezTo>
                  <a:pt x="9629830" y="14692068"/>
                  <a:pt x="9633371" y="14693744"/>
                  <a:pt x="9637392" y="14694175"/>
                </a:cubicBezTo>
                <a:cubicBezTo>
                  <a:pt x="9637583" y="14694223"/>
                  <a:pt x="9637775" y="14694175"/>
                  <a:pt x="9638014" y="14694175"/>
                </a:cubicBezTo>
                <a:cubicBezTo>
                  <a:pt x="9640120" y="14694318"/>
                  <a:pt x="9642177" y="14694223"/>
                  <a:pt x="9644283" y="14693792"/>
                </a:cubicBezTo>
                <a:cubicBezTo>
                  <a:pt x="9644522" y="14693744"/>
                  <a:pt x="9644762" y="14693792"/>
                  <a:pt x="9645001" y="14693744"/>
                </a:cubicBezTo>
                <a:cubicBezTo>
                  <a:pt x="9645288" y="14693696"/>
                  <a:pt x="9645480" y="14693456"/>
                  <a:pt x="9645767" y="14693361"/>
                </a:cubicBezTo>
                <a:cubicBezTo>
                  <a:pt x="9653950" y="14691015"/>
                  <a:pt x="9661129" y="14684314"/>
                  <a:pt x="9660746" y="14673447"/>
                </a:cubicBezTo>
                <a:cubicBezTo>
                  <a:pt x="9660555" y="14669139"/>
                  <a:pt x="9659023" y="14666028"/>
                  <a:pt x="9657013" y="14663492"/>
                </a:cubicBezTo>
                <a:cubicBezTo>
                  <a:pt x="9656582" y="14661672"/>
                  <a:pt x="9656200" y="14659901"/>
                  <a:pt x="9655817" y="14658131"/>
                </a:cubicBezTo>
                <a:close/>
                <a:moveTo>
                  <a:pt x="9793598" y="14389018"/>
                </a:moveTo>
                <a:lnTo>
                  <a:pt x="9802164" y="14388683"/>
                </a:lnTo>
                <a:cubicBezTo>
                  <a:pt x="9812597" y="14388299"/>
                  <a:pt x="9821020" y="14378821"/>
                  <a:pt x="9820541" y="14368530"/>
                </a:cubicBezTo>
                <a:cubicBezTo>
                  <a:pt x="9820062" y="14357999"/>
                  <a:pt x="9810826" y="14349766"/>
                  <a:pt x="9800346" y="14350149"/>
                </a:cubicBezTo>
                <a:lnTo>
                  <a:pt x="9791779" y="14350485"/>
                </a:lnTo>
                <a:cubicBezTo>
                  <a:pt x="9785558" y="14350723"/>
                  <a:pt x="9780341" y="14354362"/>
                  <a:pt x="9776991" y="14359292"/>
                </a:cubicBezTo>
                <a:lnTo>
                  <a:pt x="9774551" y="14348090"/>
                </a:lnTo>
                <a:cubicBezTo>
                  <a:pt x="9772349" y="14337942"/>
                  <a:pt x="9761677" y="14331193"/>
                  <a:pt x="9751531" y="14333443"/>
                </a:cubicBezTo>
                <a:cubicBezTo>
                  <a:pt x="9741290" y="14335741"/>
                  <a:pt x="9734685" y="14346272"/>
                  <a:pt x="9736887" y="14356468"/>
                </a:cubicBezTo>
                <a:lnTo>
                  <a:pt x="9739471" y="14368339"/>
                </a:lnTo>
                <a:cubicBezTo>
                  <a:pt x="9740572" y="14373557"/>
                  <a:pt x="9743970" y="14377816"/>
                  <a:pt x="9748372" y="14380449"/>
                </a:cubicBezTo>
                <a:cubicBezTo>
                  <a:pt x="9746602" y="14381933"/>
                  <a:pt x="9744974" y="14383705"/>
                  <a:pt x="9743634" y="14385763"/>
                </a:cubicBezTo>
                <a:lnTo>
                  <a:pt x="9738992" y="14392943"/>
                </a:lnTo>
                <a:cubicBezTo>
                  <a:pt x="9733345" y="14401750"/>
                  <a:pt x="9738466" y="14414436"/>
                  <a:pt x="9747080" y="14418983"/>
                </a:cubicBezTo>
                <a:cubicBezTo>
                  <a:pt x="9756939" y="14424200"/>
                  <a:pt x="9767467" y="14419701"/>
                  <a:pt x="9773115" y="14410942"/>
                </a:cubicBezTo>
                <a:lnTo>
                  <a:pt x="9777757" y="14403713"/>
                </a:lnTo>
                <a:cubicBezTo>
                  <a:pt x="9783165" y="14395336"/>
                  <a:pt x="9778618" y="14383465"/>
                  <a:pt x="9770674" y="14378487"/>
                </a:cubicBezTo>
                <a:cubicBezTo>
                  <a:pt x="9772062" y="14377290"/>
                  <a:pt x="9773402" y="14376046"/>
                  <a:pt x="9774407" y="14374513"/>
                </a:cubicBezTo>
                <a:cubicBezTo>
                  <a:pt x="9776752" y="14383034"/>
                  <a:pt x="9784553" y="14389352"/>
                  <a:pt x="9793598" y="14389018"/>
                </a:cubicBezTo>
                <a:close/>
                <a:moveTo>
                  <a:pt x="10322611" y="13967160"/>
                </a:moveTo>
                <a:cubicBezTo>
                  <a:pt x="10322371" y="13967063"/>
                  <a:pt x="10322132" y="13966967"/>
                  <a:pt x="10321893" y="13966872"/>
                </a:cubicBezTo>
                <a:cubicBezTo>
                  <a:pt x="10320888" y="13960697"/>
                  <a:pt x="10316964" y="13955288"/>
                  <a:pt x="10310694" y="13952511"/>
                </a:cubicBezTo>
                <a:lnTo>
                  <a:pt x="10304712" y="13949830"/>
                </a:lnTo>
                <a:cubicBezTo>
                  <a:pt x="10301266" y="13945619"/>
                  <a:pt x="10296337" y="13942795"/>
                  <a:pt x="10290211" y="13943033"/>
                </a:cubicBezTo>
                <a:cubicBezTo>
                  <a:pt x="10287244" y="13943129"/>
                  <a:pt x="10284420" y="13944277"/>
                  <a:pt x="10281789" y="13945858"/>
                </a:cubicBezTo>
                <a:cubicBezTo>
                  <a:pt x="10277051" y="13947725"/>
                  <a:pt x="10272983" y="13951267"/>
                  <a:pt x="10271260" y="13956053"/>
                </a:cubicBezTo>
                <a:cubicBezTo>
                  <a:pt x="10270207" y="13959021"/>
                  <a:pt x="10269920" y="13962037"/>
                  <a:pt x="10270255" y="13964908"/>
                </a:cubicBezTo>
                <a:cubicBezTo>
                  <a:pt x="10265325" y="13967351"/>
                  <a:pt x="10260971" y="13970988"/>
                  <a:pt x="10257429" y="13976110"/>
                </a:cubicBezTo>
                <a:cubicBezTo>
                  <a:pt x="10256520" y="13977451"/>
                  <a:pt x="10256424" y="13978934"/>
                  <a:pt x="10255754" y="13980275"/>
                </a:cubicBezTo>
                <a:cubicBezTo>
                  <a:pt x="10251925" y="13978599"/>
                  <a:pt x="10247571" y="13977977"/>
                  <a:pt x="10242354" y="13980609"/>
                </a:cubicBezTo>
                <a:cubicBezTo>
                  <a:pt x="10230150" y="13986784"/>
                  <a:pt x="10228906" y="14000763"/>
                  <a:pt x="10233883" y="14010049"/>
                </a:cubicBezTo>
                <a:cubicBezTo>
                  <a:pt x="10232496" y="14009139"/>
                  <a:pt x="10231252" y="14007799"/>
                  <a:pt x="10229768" y="14007320"/>
                </a:cubicBezTo>
                <a:cubicBezTo>
                  <a:pt x="10219048" y="14004160"/>
                  <a:pt x="10210721" y="14010718"/>
                  <a:pt x="10206605" y="14019958"/>
                </a:cubicBezTo>
                <a:lnTo>
                  <a:pt x="10203255" y="14027520"/>
                </a:lnTo>
                <a:cubicBezTo>
                  <a:pt x="10199139" y="14036710"/>
                  <a:pt x="10207132" y="14048103"/>
                  <a:pt x="10215889" y="14050689"/>
                </a:cubicBezTo>
                <a:cubicBezTo>
                  <a:pt x="10221776" y="14052411"/>
                  <a:pt x="10226848" y="14051071"/>
                  <a:pt x="10230965" y="14048103"/>
                </a:cubicBezTo>
                <a:cubicBezTo>
                  <a:pt x="10231490" y="14047863"/>
                  <a:pt x="10231969" y="14047960"/>
                  <a:pt x="10232543" y="14047672"/>
                </a:cubicBezTo>
                <a:cubicBezTo>
                  <a:pt x="10235080" y="14046381"/>
                  <a:pt x="10236898" y="14044561"/>
                  <a:pt x="10238525" y="14042694"/>
                </a:cubicBezTo>
                <a:cubicBezTo>
                  <a:pt x="10238861" y="14043747"/>
                  <a:pt x="10239004" y="14044897"/>
                  <a:pt x="10239530" y="14045902"/>
                </a:cubicBezTo>
                <a:lnTo>
                  <a:pt x="10247283" y="14061171"/>
                </a:lnTo>
                <a:cubicBezTo>
                  <a:pt x="10251974" y="14070458"/>
                  <a:pt x="10265038" y="14073138"/>
                  <a:pt x="10273653" y="14068160"/>
                </a:cubicBezTo>
                <a:cubicBezTo>
                  <a:pt x="10281166" y="14063804"/>
                  <a:pt x="10282842" y="14055619"/>
                  <a:pt x="10281358" y="14047768"/>
                </a:cubicBezTo>
                <a:cubicBezTo>
                  <a:pt x="10282650" y="14051166"/>
                  <a:pt x="10285091" y="14054326"/>
                  <a:pt x="10289733" y="14056384"/>
                </a:cubicBezTo>
                <a:cubicBezTo>
                  <a:pt x="10305573" y="14063469"/>
                  <a:pt x="10320218" y="14048343"/>
                  <a:pt x="10318447" y="14035896"/>
                </a:cubicBezTo>
                <a:cubicBezTo>
                  <a:pt x="10326152" y="14035227"/>
                  <a:pt x="10333139" y="14032642"/>
                  <a:pt x="10338547" y="14028668"/>
                </a:cubicBezTo>
                <a:cubicBezTo>
                  <a:pt x="10338547" y="14029387"/>
                  <a:pt x="10338212" y="14030009"/>
                  <a:pt x="10338308" y="14030727"/>
                </a:cubicBezTo>
                <a:cubicBezTo>
                  <a:pt x="10338355" y="14031254"/>
                  <a:pt x="10338691" y="14031733"/>
                  <a:pt x="10338786" y="14032259"/>
                </a:cubicBezTo>
                <a:cubicBezTo>
                  <a:pt x="10336298" y="14032402"/>
                  <a:pt x="10333666" y="14033073"/>
                  <a:pt x="10330986" y="14034414"/>
                </a:cubicBezTo>
                <a:cubicBezTo>
                  <a:pt x="10308828" y="14045614"/>
                  <a:pt x="10328066" y="14079025"/>
                  <a:pt x="10350177" y="14067872"/>
                </a:cubicBezTo>
                <a:cubicBezTo>
                  <a:pt x="10359173" y="14063325"/>
                  <a:pt x="10361135" y="14055188"/>
                  <a:pt x="10359078" y="14047817"/>
                </a:cubicBezTo>
                <a:lnTo>
                  <a:pt x="10366544" y="14046955"/>
                </a:lnTo>
                <a:cubicBezTo>
                  <a:pt x="10376210" y="14045902"/>
                  <a:pt x="10384968" y="14037141"/>
                  <a:pt x="10383676" y="14026946"/>
                </a:cubicBezTo>
                <a:cubicBezTo>
                  <a:pt x="10383198" y="14023069"/>
                  <a:pt x="10381332" y="14019622"/>
                  <a:pt x="10378939" y="14016655"/>
                </a:cubicBezTo>
                <a:cubicBezTo>
                  <a:pt x="10382863" y="14017660"/>
                  <a:pt x="10387026" y="14017708"/>
                  <a:pt x="10390950" y="14015745"/>
                </a:cubicBezTo>
                <a:cubicBezTo>
                  <a:pt x="10399948" y="14011149"/>
                  <a:pt x="10405403" y="13999852"/>
                  <a:pt x="10400522" y="13990232"/>
                </a:cubicBezTo>
                <a:lnTo>
                  <a:pt x="10396646" y="13982573"/>
                </a:lnTo>
                <a:cubicBezTo>
                  <a:pt x="10392386" y="13974100"/>
                  <a:pt x="10382097" y="13969121"/>
                  <a:pt x="10372908" y="13972521"/>
                </a:cubicBezTo>
                <a:cubicBezTo>
                  <a:pt x="10375301" y="13968787"/>
                  <a:pt x="10376546" y="13964239"/>
                  <a:pt x="10376019" y="13959261"/>
                </a:cubicBezTo>
                <a:lnTo>
                  <a:pt x="10375062" y="13951028"/>
                </a:lnTo>
                <a:cubicBezTo>
                  <a:pt x="10373961" y="13941311"/>
                  <a:pt x="10362859" y="13933795"/>
                  <a:pt x="10353479" y="13935901"/>
                </a:cubicBezTo>
                <a:cubicBezTo>
                  <a:pt x="10345917" y="13937625"/>
                  <a:pt x="10340844" y="13942842"/>
                  <a:pt x="10339026" y="13949544"/>
                </a:cubicBezTo>
                <a:cubicBezTo>
                  <a:pt x="10330077" y="13950309"/>
                  <a:pt x="10323520" y="13958494"/>
                  <a:pt x="10322611" y="13967160"/>
                </a:cubicBezTo>
                <a:close/>
                <a:moveTo>
                  <a:pt x="10238334" y="13929583"/>
                </a:moveTo>
                <a:cubicBezTo>
                  <a:pt x="10243072" y="13938965"/>
                  <a:pt x="10251925" y="13941119"/>
                  <a:pt x="10259822" y="13939108"/>
                </a:cubicBezTo>
                <a:cubicBezTo>
                  <a:pt x="10264895" y="13941693"/>
                  <a:pt x="10270734" y="13942364"/>
                  <a:pt x="10276237" y="13939347"/>
                </a:cubicBezTo>
                <a:cubicBezTo>
                  <a:pt x="10282458" y="13935949"/>
                  <a:pt x="10287005" y="13928864"/>
                  <a:pt x="10287100" y="13921733"/>
                </a:cubicBezTo>
                <a:cubicBezTo>
                  <a:pt x="10291073" y="13915989"/>
                  <a:pt x="10292126" y="13908090"/>
                  <a:pt x="10288824" y="13902010"/>
                </a:cubicBezTo>
                <a:cubicBezTo>
                  <a:pt x="10287244" y="13899138"/>
                  <a:pt x="10285091" y="13897032"/>
                  <a:pt x="10282745" y="13895310"/>
                </a:cubicBezTo>
                <a:cubicBezTo>
                  <a:pt x="10282745" y="13887842"/>
                  <a:pt x="10279013" y="13880757"/>
                  <a:pt x="10271403" y="13877502"/>
                </a:cubicBezTo>
                <a:cubicBezTo>
                  <a:pt x="10262454" y="13873674"/>
                  <a:pt x="10249341" y="13877694"/>
                  <a:pt x="10246087" y="13887651"/>
                </a:cubicBezTo>
                <a:lnTo>
                  <a:pt x="10242307" y="13899187"/>
                </a:lnTo>
                <a:cubicBezTo>
                  <a:pt x="10242019" y="13900097"/>
                  <a:pt x="10242307" y="13900957"/>
                  <a:pt x="10242163" y="13901867"/>
                </a:cubicBezTo>
                <a:cubicBezTo>
                  <a:pt x="10235223" y="13906654"/>
                  <a:pt x="10231060" y="13915127"/>
                  <a:pt x="10235989" y="13924891"/>
                </a:cubicBezTo>
                <a:lnTo>
                  <a:pt x="10238334" y="13929583"/>
                </a:lnTo>
                <a:close/>
                <a:moveTo>
                  <a:pt x="10148889" y="14068686"/>
                </a:moveTo>
                <a:cubicBezTo>
                  <a:pt x="10153579" y="14077972"/>
                  <a:pt x="10164108" y="14083190"/>
                  <a:pt x="10174158" y="14078930"/>
                </a:cubicBezTo>
                <a:cubicBezTo>
                  <a:pt x="10183250" y="14075100"/>
                  <a:pt x="10189137" y="14062990"/>
                  <a:pt x="10184447" y="14053656"/>
                </a:cubicBezTo>
                <a:lnTo>
                  <a:pt x="10176694" y="14038386"/>
                </a:lnTo>
                <a:cubicBezTo>
                  <a:pt x="10174828" y="14034700"/>
                  <a:pt x="10171765" y="14032019"/>
                  <a:pt x="10168463" y="14030009"/>
                </a:cubicBezTo>
                <a:cubicBezTo>
                  <a:pt x="10173248" y="14024266"/>
                  <a:pt x="10174684" y="14015505"/>
                  <a:pt x="10170808" y="14009044"/>
                </a:cubicBezTo>
                <a:cubicBezTo>
                  <a:pt x="10165448" y="14000140"/>
                  <a:pt x="10154871" y="13996789"/>
                  <a:pt x="10145539" y="14001528"/>
                </a:cubicBezTo>
                <a:cubicBezTo>
                  <a:pt x="10145013" y="14001768"/>
                  <a:pt x="10144965" y="14001816"/>
                  <a:pt x="10144678" y="14001959"/>
                </a:cubicBezTo>
                <a:cubicBezTo>
                  <a:pt x="10144486" y="14001959"/>
                  <a:pt x="10144438" y="14002007"/>
                  <a:pt x="10144295" y="14002007"/>
                </a:cubicBezTo>
                <a:lnTo>
                  <a:pt x="10144295" y="14002007"/>
                </a:lnTo>
                <a:cubicBezTo>
                  <a:pt x="10143146" y="14001671"/>
                  <a:pt x="10142046" y="14001288"/>
                  <a:pt x="10140993" y="14000809"/>
                </a:cubicBezTo>
                <a:cubicBezTo>
                  <a:pt x="10138648" y="13999852"/>
                  <a:pt x="10136255" y="13999661"/>
                  <a:pt x="10133862" y="13999949"/>
                </a:cubicBezTo>
                <a:cubicBezTo>
                  <a:pt x="10133718" y="13999804"/>
                  <a:pt x="10133671" y="13999613"/>
                  <a:pt x="10133527" y="13999518"/>
                </a:cubicBezTo>
                <a:lnTo>
                  <a:pt x="10124386" y="13992242"/>
                </a:lnTo>
                <a:cubicBezTo>
                  <a:pt x="10120510" y="13989130"/>
                  <a:pt x="10115629" y="13987837"/>
                  <a:pt x="10110891" y="13988268"/>
                </a:cubicBezTo>
                <a:cubicBezTo>
                  <a:pt x="10106583" y="13983147"/>
                  <a:pt x="10100218" y="13979747"/>
                  <a:pt x="10092609" y="13981902"/>
                </a:cubicBezTo>
                <a:cubicBezTo>
                  <a:pt x="10084713" y="13974865"/>
                  <a:pt x="10070212" y="13974148"/>
                  <a:pt x="10062124" y="13984343"/>
                </a:cubicBezTo>
                <a:cubicBezTo>
                  <a:pt x="10063272" y="13976206"/>
                  <a:pt x="10062650" y="13967925"/>
                  <a:pt x="10059109" y="13960266"/>
                </a:cubicBezTo>
                <a:cubicBezTo>
                  <a:pt x="10054850" y="13951123"/>
                  <a:pt x="10042024" y="13946767"/>
                  <a:pt x="10033170" y="13951793"/>
                </a:cubicBezTo>
                <a:cubicBezTo>
                  <a:pt x="10028097" y="13954665"/>
                  <a:pt x="10024843" y="13959261"/>
                  <a:pt x="10023551" y="13964383"/>
                </a:cubicBezTo>
                <a:cubicBezTo>
                  <a:pt x="10022642" y="13964143"/>
                  <a:pt x="10021781" y="13963664"/>
                  <a:pt x="10020871" y="13963569"/>
                </a:cubicBezTo>
                <a:cubicBezTo>
                  <a:pt x="10019483" y="13962467"/>
                  <a:pt x="10018000" y="13961414"/>
                  <a:pt x="10016181" y="13960601"/>
                </a:cubicBezTo>
                <a:cubicBezTo>
                  <a:pt x="9996942" y="13952033"/>
                  <a:pt x="9986222" y="13978647"/>
                  <a:pt x="9998761" y="13991763"/>
                </a:cubicBezTo>
                <a:cubicBezTo>
                  <a:pt x="9998953" y="13992624"/>
                  <a:pt x="9999001" y="13993486"/>
                  <a:pt x="9999240" y="13994348"/>
                </a:cubicBezTo>
                <a:cubicBezTo>
                  <a:pt x="10002111" y="14003347"/>
                  <a:pt x="10009721" y="14007703"/>
                  <a:pt x="10017952" y="14010814"/>
                </a:cubicBezTo>
                <a:cubicBezTo>
                  <a:pt x="10021685" y="14012202"/>
                  <a:pt x="10025657" y="14011388"/>
                  <a:pt x="10029342" y="14009713"/>
                </a:cubicBezTo>
                <a:lnTo>
                  <a:pt x="10030155" y="14010096"/>
                </a:lnTo>
                <a:cubicBezTo>
                  <a:pt x="10039057" y="14014069"/>
                  <a:pt x="10051021" y="14010958"/>
                  <a:pt x="10055089" y="14001480"/>
                </a:cubicBezTo>
                <a:cubicBezTo>
                  <a:pt x="10055185" y="14001288"/>
                  <a:pt x="10055137" y="14001097"/>
                  <a:pt x="10055232" y="14000906"/>
                </a:cubicBezTo>
                <a:cubicBezTo>
                  <a:pt x="10056190" y="13999901"/>
                  <a:pt x="10057147" y="13998942"/>
                  <a:pt x="10057912" y="13997746"/>
                </a:cubicBezTo>
                <a:cubicBezTo>
                  <a:pt x="10059540" y="14008086"/>
                  <a:pt x="10071983" y="14014405"/>
                  <a:pt x="10082942" y="14011485"/>
                </a:cubicBezTo>
                <a:cubicBezTo>
                  <a:pt x="10083899" y="14012776"/>
                  <a:pt x="10084904" y="14014021"/>
                  <a:pt x="10086101" y="14015074"/>
                </a:cubicBezTo>
                <a:cubicBezTo>
                  <a:pt x="10083325" y="14014740"/>
                  <a:pt x="10080501" y="14014788"/>
                  <a:pt x="10077487" y="14015888"/>
                </a:cubicBezTo>
                <a:cubicBezTo>
                  <a:pt x="10068537" y="14019239"/>
                  <a:pt x="10061502" y="14031397"/>
                  <a:pt x="10066192" y="14040732"/>
                </a:cubicBezTo>
                <a:lnTo>
                  <a:pt x="10070068" y="14048391"/>
                </a:lnTo>
                <a:cubicBezTo>
                  <a:pt x="10070787" y="14049875"/>
                  <a:pt x="10071839" y="14051023"/>
                  <a:pt x="10072796" y="14052316"/>
                </a:cubicBezTo>
                <a:lnTo>
                  <a:pt x="10072509" y="14053273"/>
                </a:lnTo>
                <a:cubicBezTo>
                  <a:pt x="10067723" y="14048822"/>
                  <a:pt x="10061023" y="14046332"/>
                  <a:pt x="10054802" y="14048725"/>
                </a:cubicBezTo>
                <a:lnTo>
                  <a:pt x="10049298" y="14050832"/>
                </a:lnTo>
                <a:cubicBezTo>
                  <a:pt x="10043172" y="14038339"/>
                  <a:pt x="10025944" y="14031925"/>
                  <a:pt x="10017856" y="14047098"/>
                </a:cubicBezTo>
                <a:cubicBezTo>
                  <a:pt x="10012401" y="14057198"/>
                  <a:pt x="10016564" y="14067441"/>
                  <a:pt x="10023551" y="14073330"/>
                </a:cubicBezTo>
                <a:cubicBezTo>
                  <a:pt x="10021541" y="14073617"/>
                  <a:pt x="10019483" y="14073952"/>
                  <a:pt x="10017377" y="14075053"/>
                </a:cubicBezTo>
                <a:cubicBezTo>
                  <a:pt x="9996512" y="14085631"/>
                  <a:pt x="10012544" y="14115454"/>
                  <a:pt x="10033027" y="14109470"/>
                </a:cubicBezTo>
                <a:cubicBezTo>
                  <a:pt x="10034846" y="14111528"/>
                  <a:pt x="10036999" y="14113299"/>
                  <a:pt x="10039632" y="14114209"/>
                </a:cubicBezTo>
                <a:cubicBezTo>
                  <a:pt x="10049442" y="14117655"/>
                  <a:pt x="10059636" y="14113443"/>
                  <a:pt x="10063895" y="14103869"/>
                </a:cubicBezTo>
                <a:lnTo>
                  <a:pt x="10067245" y="14096307"/>
                </a:lnTo>
                <a:cubicBezTo>
                  <a:pt x="10069016" y="14092285"/>
                  <a:pt x="10068920" y="14087689"/>
                  <a:pt x="10067532" y="14083478"/>
                </a:cubicBezTo>
                <a:cubicBezTo>
                  <a:pt x="10071361" y="14081515"/>
                  <a:pt x="10074376" y="14078548"/>
                  <a:pt x="10076385" y="14075005"/>
                </a:cubicBezTo>
                <a:cubicBezTo>
                  <a:pt x="10077965" y="14076681"/>
                  <a:pt x="10079879" y="14078117"/>
                  <a:pt x="10082224" y="14079170"/>
                </a:cubicBezTo>
                <a:cubicBezTo>
                  <a:pt x="10091030" y="14083095"/>
                  <a:pt x="10104382" y="14079313"/>
                  <a:pt x="10107684" y="14069356"/>
                </a:cubicBezTo>
                <a:lnTo>
                  <a:pt x="10108163" y="14067872"/>
                </a:lnTo>
                <a:cubicBezTo>
                  <a:pt x="10113810" y="14079696"/>
                  <a:pt x="10134053" y="14084914"/>
                  <a:pt x="10143673" y="14069930"/>
                </a:cubicBezTo>
                <a:cubicBezTo>
                  <a:pt x="10145108" y="14067681"/>
                  <a:pt x="10145778" y="14065479"/>
                  <a:pt x="10146209" y="14063325"/>
                </a:cubicBezTo>
                <a:lnTo>
                  <a:pt x="10148889" y="14068686"/>
                </a:lnTo>
                <a:close/>
                <a:moveTo>
                  <a:pt x="9737318" y="14197881"/>
                </a:moveTo>
                <a:cubicBezTo>
                  <a:pt x="9732197" y="14189696"/>
                  <a:pt x="9719084" y="14185388"/>
                  <a:pt x="9710757" y="14191755"/>
                </a:cubicBezTo>
                <a:cubicBezTo>
                  <a:pt x="9702669" y="14197929"/>
                  <a:pt x="9696112" y="14205971"/>
                  <a:pt x="9696304" y="14216742"/>
                </a:cubicBezTo>
                <a:cubicBezTo>
                  <a:pt x="9696448" y="14226602"/>
                  <a:pt x="9701425" y="14234309"/>
                  <a:pt x="9707838" y="14241346"/>
                </a:cubicBezTo>
                <a:cubicBezTo>
                  <a:pt x="9714872" y="14249004"/>
                  <a:pt x="9728368" y="14247664"/>
                  <a:pt x="9735116" y="14240436"/>
                </a:cubicBezTo>
                <a:cubicBezTo>
                  <a:pt x="9741338" y="14233782"/>
                  <a:pt x="9741242" y="14224927"/>
                  <a:pt x="9737174" y="14217650"/>
                </a:cubicBezTo>
                <a:cubicBezTo>
                  <a:pt x="9740763" y="14211715"/>
                  <a:pt x="9741433" y="14204439"/>
                  <a:pt x="9737318" y="14197881"/>
                </a:cubicBezTo>
                <a:close/>
                <a:moveTo>
                  <a:pt x="10530790" y="14181224"/>
                </a:moveTo>
                <a:lnTo>
                  <a:pt x="10534666" y="14188883"/>
                </a:lnTo>
                <a:cubicBezTo>
                  <a:pt x="10535048" y="14189648"/>
                  <a:pt x="10535671" y="14190127"/>
                  <a:pt x="10536101" y="14190844"/>
                </a:cubicBezTo>
                <a:cubicBezTo>
                  <a:pt x="10535958" y="14190844"/>
                  <a:pt x="10535862" y="14190798"/>
                  <a:pt x="10535719" y="14190798"/>
                </a:cubicBezTo>
                <a:cubicBezTo>
                  <a:pt x="10522175" y="14192329"/>
                  <a:pt x="10516241" y="14205301"/>
                  <a:pt x="10518155" y="14215545"/>
                </a:cubicBezTo>
                <a:cubicBezTo>
                  <a:pt x="10516241" y="14213391"/>
                  <a:pt x="10513417" y="14212146"/>
                  <a:pt x="10510115" y="14211524"/>
                </a:cubicBezTo>
                <a:cubicBezTo>
                  <a:pt x="10509971" y="14208557"/>
                  <a:pt x="10509397" y="14205540"/>
                  <a:pt x="10507913" y="14202620"/>
                </a:cubicBezTo>
                <a:lnTo>
                  <a:pt x="10504037" y="14194961"/>
                </a:lnTo>
                <a:cubicBezTo>
                  <a:pt x="10499491" y="14185962"/>
                  <a:pt x="10485995" y="14182660"/>
                  <a:pt x="10477620" y="14188069"/>
                </a:cubicBezTo>
                <a:cubicBezTo>
                  <a:pt x="10477142" y="14188403"/>
                  <a:pt x="10476854" y="14188883"/>
                  <a:pt x="10476376" y="14189265"/>
                </a:cubicBezTo>
                <a:cubicBezTo>
                  <a:pt x="10471207" y="14189362"/>
                  <a:pt x="10466134" y="14191324"/>
                  <a:pt x="10462784" y="14195537"/>
                </a:cubicBezTo>
                <a:lnTo>
                  <a:pt x="10455462" y="14204678"/>
                </a:lnTo>
                <a:cubicBezTo>
                  <a:pt x="10449193" y="14212529"/>
                  <a:pt x="10449671" y="14224256"/>
                  <a:pt x="10457472" y="14230958"/>
                </a:cubicBezTo>
                <a:cubicBezTo>
                  <a:pt x="10464746" y="14237181"/>
                  <a:pt x="10476663" y="14236702"/>
                  <a:pt x="10483124" y="14229426"/>
                </a:cubicBezTo>
                <a:cubicBezTo>
                  <a:pt x="10484368" y="14230001"/>
                  <a:pt x="10485517" y="14230670"/>
                  <a:pt x="10486904" y="14230958"/>
                </a:cubicBezTo>
                <a:cubicBezTo>
                  <a:pt x="10486473" y="14240532"/>
                  <a:pt x="10492025" y="14249579"/>
                  <a:pt x="10504181" y="14248190"/>
                </a:cubicBezTo>
                <a:cubicBezTo>
                  <a:pt x="10517772" y="14246659"/>
                  <a:pt x="10523706" y="14233687"/>
                  <a:pt x="10521792" y="14223396"/>
                </a:cubicBezTo>
                <a:cubicBezTo>
                  <a:pt x="10524711" y="14226699"/>
                  <a:pt x="10529162" y="14228709"/>
                  <a:pt x="10535288" y="14228038"/>
                </a:cubicBezTo>
                <a:cubicBezTo>
                  <a:pt x="10550076" y="14226363"/>
                  <a:pt x="10555819" y="14211141"/>
                  <a:pt x="10552230" y="14200610"/>
                </a:cubicBezTo>
                <a:cubicBezTo>
                  <a:pt x="10554718" y="14200658"/>
                  <a:pt x="10557303" y="14200227"/>
                  <a:pt x="10559886" y="14199174"/>
                </a:cubicBezTo>
                <a:cubicBezTo>
                  <a:pt x="10568979" y="14195392"/>
                  <a:pt x="10574961" y="14183282"/>
                  <a:pt x="10570272" y="14173947"/>
                </a:cubicBezTo>
                <a:lnTo>
                  <a:pt x="10566395" y="14166288"/>
                </a:lnTo>
                <a:cubicBezTo>
                  <a:pt x="10561705" y="14157002"/>
                  <a:pt x="10551272" y="14151737"/>
                  <a:pt x="10541174" y="14155949"/>
                </a:cubicBezTo>
                <a:cubicBezTo>
                  <a:pt x="10532081" y="14159779"/>
                  <a:pt x="10526099" y="14171889"/>
                  <a:pt x="10530790" y="14181224"/>
                </a:cubicBezTo>
                <a:close/>
                <a:moveTo>
                  <a:pt x="10511359" y="13984917"/>
                </a:moveTo>
                <a:cubicBezTo>
                  <a:pt x="10504755" y="13985684"/>
                  <a:pt x="10500735" y="13989418"/>
                  <a:pt x="10498055" y="13993917"/>
                </a:cubicBezTo>
                <a:cubicBezTo>
                  <a:pt x="10497577" y="13994779"/>
                  <a:pt x="10496715" y="13995401"/>
                  <a:pt x="10496332" y="13996310"/>
                </a:cubicBezTo>
                <a:cubicBezTo>
                  <a:pt x="10495615" y="13996741"/>
                  <a:pt x="10495136" y="13997268"/>
                  <a:pt x="10494513" y="13997746"/>
                </a:cubicBezTo>
                <a:cubicBezTo>
                  <a:pt x="10495758" y="13994731"/>
                  <a:pt x="10495327" y="13991332"/>
                  <a:pt x="10494944" y="13988077"/>
                </a:cubicBezTo>
                <a:cubicBezTo>
                  <a:pt x="10494418" y="13983673"/>
                  <a:pt x="10492504" y="13980083"/>
                  <a:pt x="10489202" y="13977260"/>
                </a:cubicBezTo>
                <a:cubicBezTo>
                  <a:pt x="10488388" y="13976541"/>
                  <a:pt x="10488244" y="13975296"/>
                  <a:pt x="10487287" y="13974770"/>
                </a:cubicBezTo>
                <a:cubicBezTo>
                  <a:pt x="10478194" y="13969792"/>
                  <a:pt x="10467331" y="13972281"/>
                  <a:pt x="10461684" y="13981040"/>
                </a:cubicBezTo>
                <a:cubicBezTo>
                  <a:pt x="10461349" y="13981519"/>
                  <a:pt x="10461349" y="13981568"/>
                  <a:pt x="10461157" y="13981854"/>
                </a:cubicBezTo>
                <a:cubicBezTo>
                  <a:pt x="10461013" y="13981998"/>
                  <a:pt x="10461013" y="13981998"/>
                  <a:pt x="10460870" y="13982093"/>
                </a:cubicBezTo>
                <a:lnTo>
                  <a:pt x="10460870" y="13982093"/>
                </a:lnTo>
                <a:cubicBezTo>
                  <a:pt x="10460344" y="13982237"/>
                  <a:pt x="10459769" y="13982285"/>
                  <a:pt x="10459243" y="13982381"/>
                </a:cubicBezTo>
                <a:cubicBezTo>
                  <a:pt x="10458286" y="13970126"/>
                  <a:pt x="10444551" y="13957777"/>
                  <a:pt x="10429763" y="13965293"/>
                </a:cubicBezTo>
                <a:cubicBezTo>
                  <a:pt x="10409807" y="13975393"/>
                  <a:pt x="10424547" y="14002773"/>
                  <a:pt x="10443785" y="13999852"/>
                </a:cubicBezTo>
                <a:cubicBezTo>
                  <a:pt x="10443642" y="14001768"/>
                  <a:pt x="10443545" y="14003729"/>
                  <a:pt x="10444024" y="14005501"/>
                </a:cubicBezTo>
                <a:cubicBezTo>
                  <a:pt x="10446800" y="14016127"/>
                  <a:pt x="10456754" y="14020292"/>
                  <a:pt x="10466756" y="14018856"/>
                </a:cubicBezTo>
                <a:cubicBezTo>
                  <a:pt x="10475323" y="14017660"/>
                  <a:pt x="10482071" y="14012681"/>
                  <a:pt x="10487766" y="14006601"/>
                </a:cubicBezTo>
                <a:cubicBezTo>
                  <a:pt x="10483506" y="14020627"/>
                  <a:pt x="10497289" y="14038817"/>
                  <a:pt x="10514231" y="14030249"/>
                </a:cubicBezTo>
                <a:cubicBezTo>
                  <a:pt x="10515523" y="14029578"/>
                  <a:pt x="10516145" y="14028573"/>
                  <a:pt x="10517150" y="14027760"/>
                </a:cubicBezTo>
                <a:cubicBezTo>
                  <a:pt x="10520979" y="14024743"/>
                  <a:pt x="10523419" y="14021058"/>
                  <a:pt x="10524090" y="14016941"/>
                </a:cubicBezTo>
                <a:cubicBezTo>
                  <a:pt x="10535335" y="14006315"/>
                  <a:pt x="10530646" y="13982716"/>
                  <a:pt x="10511359" y="13984917"/>
                </a:cubicBezTo>
                <a:close/>
                <a:moveTo>
                  <a:pt x="9904818" y="14151163"/>
                </a:moveTo>
                <a:cubicBezTo>
                  <a:pt x="9895725" y="14155040"/>
                  <a:pt x="9889934" y="14167102"/>
                  <a:pt x="9894624" y="14176485"/>
                </a:cubicBezTo>
                <a:lnTo>
                  <a:pt x="9898501" y="14184144"/>
                </a:lnTo>
                <a:cubicBezTo>
                  <a:pt x="9903190" y="14193430"/>
                  <a:pt x="9913767" y="14198600"/>
                  <a:pt x="9923817" y="14194292"/>
                </a:cubicBezTo>
                <a:cubicBezTo>
                  <a:pt x="9932910" y="14190413"/>
                  <a:pt x="9938700" y="14178352"/>
                  <a:pt x="9934011" y="14169017"/>
                </a:cubicBezTo>
                <a:lnTo>
                  <a:pt x="9930134" y="14161358"/>
                </a:lnTo>
                <a:cubicBezTo>
                  <a:pt x="9925444" y="14152025"/>
                  <a:pt x="9914867" y="14146902"/>
                  <a:pt x="9904818" y="14151163"/>
                </a:cubicBezTo>
                <a:close/>
                <a:moveTo>
                  <a:pt x="9693624" y="14075914"/>
                </a:moveTo>
                <a:cubicBezTo>
                  <a:pt x="9695586" y="14087307"/>
                  <a:pt x="9705492" y="14091997"/>
                  <a:pt x="9715925" y="14091615"/>
                </a:cubicBezTo>
                <a:lnTo>
                  <a:pt x="9724492" y="14091280"/>
                </a:lnTo>
                <a:cubicBezTo>
                  <a:pt x="9725784" y="14091232"/>
                  <a:pt x="9727028" y="14090992"/>
                  <a:pt x="9728225" y="14090561"/>
                </a:cubicBezTo>
                <a:cubicBezTo>
                  <a:pt x="9723296" y="14094152"/>
                  <a:pt x="9719945" y="14099848"/>
                  <a:pt x="9720376" y="14106215"/>
                </a:cubicBezTo>
                <a:cubicBezTo>
                  <a:pt x="9720998" y="14116124"/>
                  <a:pt x="9728656" y="14124835"/>
                  <a:pt x="9738849" y="14125074"/>
                </a:cubicBezTo>
                <a:cubicBezTo>
                  <a:pt x="9739040" y="14126798"/>
                  <a:pt x="9739519" y="14128520"/>
                  <a:pt x="9740237" y="14130196"/>
                </a:cubicBezTo>
                <a:cubicBezTo>
                  <a:pt x="9730761" y="14129479"/>
                  <a:pt x="9721620" y="14134744"/>
                  <a:pt x="9722099" y="14146998"/>
                </a:cubicBezTo>
                <a:cubicBezTo>
                  <a:pt x="9722625" y="14161072"/>
                  <a:pt x="9735403" y="14167916"/>
                  <a:pt x="9746123" y="14166767"/>
                </a:cubicBezTo>
                <a:cubicBezTo>
                  <a:pt x="9746123" y="14166816"/>
                  <a:pt x="9746123" y="14166911"/>
                  <a:pt x="9746123" y="14166959"/>
                </a:cubicBezTo>
                <a:lnTo>
                  <a:pt x="9744352" y="14172320"/>
                </a:lnTo>
                <a:cubicBezTo>
                  <a:pt x="9741098" y="14182229"/>
                  <a:pt x="9748516" y="14193334"/>
                  <a:pt x="9758183" y="14195871"/>
                </a:cubicBezTo>
                <a:cubicBezTo>
                  <a:pt x="9758949" y="14196062"/>
                  <a:pt x="9759715" y="14196111"/>
                  <a:pt x="9760480" y="14196206"/>
                </a:cubicBezTo>
                <a:cubicBezTo>
                  <a:pt x="9762491" y="14198169"/>
                  <a:pt x="9764596" y="14200084"/>
                  <a:pt x="9766845" y="14201855"/>
                </a:cubicBezTo>
                <a:cubicBezTo>
                  <a:pt x="9769621" y="14204056"/>
                  <a:pt x="9773211" y="14205349"/>
                  <a:pt x="9776847" y="14205876"/>
                </a:cubicBezTo>
                <a:cubicBezTo>
                  <a:pt x="9778571" y="14207838"/>
                  <a:pt x="9780485" y="14209417"/>
                  <a:pt x="9782686" y="14210136"/>
                </a:cubicBezTo>
                <a:cubicBezTo>
                  <a:pt x="9790247" y="14212625"/>
                  <a:pt x="9797044" y="14214492"/>
                  <a:pt x="9804988" y="14212625"/>
                </a:cubicBezTo>
                <a:cubicBezTo>
                  <a:pt x="9805706" y="14212482"/>
                  <a:pt x="9806232" y="14212051"/>
                  <a:pt x="9806902" y="14211860"/>
                </a:cubicBezTo>
                <a:cubicBezTo>
                  <a:pt x="9814080" y="14221575"/>
                  <a:pt x="9829826" y="14225309"/>
                  <a:pt x="9838296" y="14212146"/>
                </a:cubicBezTo>
                <a:cubicBezTo>
                  <a:pt x="9843991" y="14203291"/>
                  <a:pt x="9841311" y="14194483"/>
                  <a:pt x="9835568" y="14188691"/>
                </a:cubicBezTo>
                <a:cubicBezTo>
                  <a:pt x="9835521" y="14184192"/>
                  <a:pt x="9834228" y="14179548"/>
                  <a:pt x="9831357" y="14175862"/>
                </a:cubicBezTo>
                <a:cubicBezTo>
                  <a:pt x="9831692" y="14174475"/>
                  <a:pt x="9831740" y="14172942"/>
                  <a:pt x="9831835" y="14171458"/>
                </a:cubicBezTo>
                <a:cubicBezTo>
                  <a:pt x="9836047" y="14170549"/>
                  <a:pt x="9839828" y="14168683"/>
                  <a:pt x="9842555" y="14165331"/>
                </a:cubicBezTo>
                <a:cubicBezTo>
                  <a:pt x="9843752" y="14177442"/>
                  <a:pt x="9857392" y="14189408"/>
                  <a:pt x="9872036" y="14182037"/>
                </a:cubicBezTo>
                <a:cubicBezTo>
                  <a:pt x="9894145" y="14170884"/>
                  <a:pt x="9873758" y="14138143"/>
                  <a:pt x="9851696" y="14149248"/>
                </a:cubicBezTo>
                <a:cubicBezTo>
                  <a:pt x="9849495" y="14150349"/>
                  <a:pt x="9847963" y="14151832"/>
                  <a:pt x="9846575" y="14153316"/>
                </a:cubicBezTo>
                <a:cubicBezTo>
                  <a:pt x="9846575" y="14153221"/>
                  <a:pt x="9846623" y="14153173"/>
                  <a:pt x="9846623" y="14153077"/>
                </a:cubicBezTo>
                <a:cubicBezTo>
                  <a:pt x="9846145" y="14140201"/>
                  <a:pt x="9835568" y="14134888"/>
                  <a:pt x="9825614" y="14135797"/>
                </a:cubicBezTo>
                <a:cubicBezTo>
                  <a:pt x="9824179" y="14135126"/>
                  <a:pt x="9822695" y="14134792"/>
                  <a:pt x="9821163" y="14134409"/>
                </a:cubicBezTo>
                <a:cubicBezTo>
                  <a:pt x="9825519" y="14130627"/>
                  <a:pt x="9828390" y="14125314"/>
                  <a:pt x="9828150" y="14118900"/>
                </a:cubicBezTo>
                <a:lnTo>
                  <a:pt x="9828007" y="14115118"/>
                </a:lnTo>
                <a:cubicBezTo>
                  <a:pt x="9829347" y="14113251"/>
                  <a:pt x="9830495" y="14111289"/>
                  <a:pt x="9831213" y="14109087"/>
                </a:cubicBezTo>
                <a:cubicBezTo>
                  <a:pt x="9832457" y="14105209"/>
                  <a:pt x="9833750" y="14101380"/>
                  <a:pt x="9834994" y="14097551"/>
                </a:cubicBezTo>
                <a:cubicBezTo>
                  <a:pt x="9838248" y="14087643"/>
                  <a:pt x="9830974" y="14076536"/>
                  <a:pt x="9821307" y="14073952"/>
                </a:cubicBezTo>
                <a:cubicBezTo>
                  <a:pt x="9810970" y="14071223"/>
                  <a:pt x="9801542" y="14077494"/>
                  <a:pt x="9798048" y="14087020"/>
                </a:cubicBezTo>
                <a:cubicBezTo>
                  <a:pt x="9793549" y="14083621"/>
                  <a:pt x="9788238" y="14081180"/>
                  <a:pt x="9781920" y="14080270"/>
                </a:cubicBezTo>
                <a:cubicBezTo>
                  <a:pt x="9771966" y="14078834"/>
                  <a:pt x="9763209" y="14082137"/>
                  <a:pt x="9756316" y="14087977"/>
                </a:cubicBezTo>
                <a:cubicBezTo>
                  <a:pt x="9753780" y="14086781"/>
                  <a:pt x="9751005" y="14086062"/>
                  <a:pt x="9747942" y="14086207"/>
                </a:cubicBezTo>
                <a:lnTo>
                  <a:pt x="9739376" y="14086541"/>
                </a:lnTo>
                <a:cubicBezTo>
                  <a:pt x="9737030" y="14086636"/>
                  <a:pt x="9734733" y="14087212"/>
                  <a:pt x="9732532" y="14088120"/>
                </a:cubicBezTo>
                <a:cubicBezTo>
                  <a:pt x="9738179" y="14083717"/>
                  <a:pt x="9741385" y="14075531"/>
                  <a:pt x="9740237" y="14068925"/>
                </a:cubicBezTo>
                <a:cubicBezTo>
                  <a:pt x="9740045" y="14067825"/>
                  <a:pt x="9739471" y="14067012"/>
                  <a:pt x="9739136" y="14066053"/>
                </a:cubicBezTo>
                <a:cubicBezTo>
                  <a:pt x="9744161" y="14062080"/>
                  <a:pt x="9747176" y="14056384"/>
                  <a:pt x="9747080" y="14050306"/>
                </a:cubicBezTo>
                <a:cubicBezTo>
                  <a:pt x="9750526" y="14045853"/>
                  <a:pt x="9752105" y="14040253"/>
                  <a:pt x="9750287" y="14033935"/>
                </a:cubicBezTo>
                <a:cubicBezTo>
                  <a:pt x="9749521" y="14031349"/>
                  <a:pt x="9747894" y="14028956"/>
                  <a:pt x="9745932" y="14026755"/>
                </a:cubicBezTo>
                <a:cubicBezTo>
                  <a:pt x="9746411" y="14025271"/>
                  <a:pt x="9747080" y="14023883"/>
                  <a:pt x="9747032" y="14022254"/>
                </a:cubicBezTo>
                <a:lnTo>
                  <a:pt x="9746698" y="14013686"/>
                </a:lnTo>
                <a:cubicBezTo>
                  <a:pt x="9746314" y="14003299"/>
                  <a:pt x="9740524" y="13993774"/>
                  <a:pt x="9729230" y="13992721"/>
                </a:cubicBezTo>
                <a:cubicBezTo>
                  <a:pt x="9719850" y="13991859"/>
                  <a:pt x="9707885" y="13999758"/>
                  <a:pt x="9708316" y="14010240"/>
                </a:cubicBezTo>
                <a:lnTo>
                  <a:pt x="9708651" y="14018808"/>
                </a:lnTo>
                <a:cubicBezTo>
                  <a:pt x="9708795" y="14023164"/>
                  <a:pt x="9710135" y="14027186"/>
                  <a:pt x="9712192" y="14030680"/>
                </a:cubicBezTo>
                <a:cubicBezTo>
                  <a:pt x="9710230" y="14033025"/>
                  <a:pt x="9708603" y="14035658"/>
                  <a:pt x="9707742" y="14039008"/>
                </a:cubicBezTo>
                <a:cubicBezTo>
                  <a:pt x="9706450" y="14044130"/>
                  <a:pt x="9707263" y="14049013"/>
                  <a:pt x="9708747" y="14053752"/>
                </a:cubicBezTo>
                <a:cubicBezTo>
                  <a:pt x="9698697" y="14054709"/>
                  <a:pt x="9692092" y="14066819"/>
                  <a:pt x="9693624" y="14075914"/>
                </a:cubicBezTo>
                <a:close/>
                <a:moveTo>
                  <a:pt x="10398273" y="14175480"/>
                </a:moveTo>
                <a:cubicBezTo>
                  <a:pt x="10394779" y="14169591"/>
                  <a:pt x="10388558" y="14165428"/>
                  <a:pt x="10381332" y="14166241"/>
                </a:cubicBezTo>
                <a:cubicBezTo>
                  <a:pt x="10371616" y="14167341"/>
                  <a:pt x="10362859" y="14175766"/>
                  <a:pt x="10364007" y="14186154"/>
                </a:cubicBezTo>
                <a:lnTo>
                  <a:pt x="10364246" y="14188403"/>
                </a:lnTo>
                <a:cubicBezTo>
                  <a:pt x="10363290" y="14188786"/>
                  <a:pt x="10362237" y="14188883"/>
                  <a:pt x="10361327" y="14189408"/>
                </a:cubicBezTo>
                <a:cubicBezTo>
                  <a:pt x="10350799" y="14195152"/>
                  <a:pt x="10344529" y="14205492"/>
                  <a:pt x="10341993" y="14216981"/>
                </a:cubicBezTo>
                <a:cubicBezTo>
                  <a:pt x="10339839" y="14226842"/>
                  <a:pt x="10347257" y="14238090"/>
                  <a:pt x="10357355" y="14239526"/>
                </a:cubicBezTo>
                <a:cubicBezTo>
                  <a:pt x="10367932" y="14241058"/>
                  <a:pt x="10377599" y="14234692"/>
                  <a:pt x="10379896" y="14224161"/>
                </a:cubicBezTo>
                <a:cubicBezTo>
                  <a:pt x="10380039" y="14223587"/>
                  <a:pt x="10380039" y="14223539"/>
                  <a:pt x="10380087" y="14223204"/>
                </a:cubicBezTo>
                <a:cubicBezTo>
                  <a:pt x="10380183" y="14223011"/>
                  <a:pt x="10380183" y="14222965"/>
                  <a:pt x="10380279" y="14222820"/>
                </a:cubicBezTo>
                <a:lnTo>
                  <a:pt x="10380279" y="14222820"/>
                </a:lnTo>
                <a:cubicBezTo>
                  <a:pt x="10381283" y="14222103"/>
                  <a:pt x="10382336" y="14221481"/>
                  <a:pt x="10383437" y="14220953"/>
                </a:cubicBezTo>
                <a:cubicBezTo>
                  <a:pt x="10385734" y="14219709"/>
                  <a:pt x="10387457" y="14217938"/>
                  <a:pt x="10388797" y="14215783"/>
                </a:cubicBezTo>
                <a:cubicBezTo>
                  <a:pt x="10388988" y="14215737"/>
                  <a:pt x="10389180" y="14215783"/>
                  <a:pt x="10389372" y="14215783"/>
                </a:cubicBezTo>
                <a:cubicBezTo>
                  <a:pt x="10393343" y="14214923"/>
                  <a:pt x="10397268" y="14214061"/>
                  <a:pt x="10401192" y="14213199"/>
                </a:cubicBezTo>
                <a:cubicBezTo>
                  <a:pt x="10411385" y="14210998"/>
                  <a:pt x="10418277" y="14200658"/>
                  <a:pt x="10416172" y="14190413"/>
                </a:cubicBezTo>
                <a:cubicBezTo>
                  <a:pt x="10414449" y="14181942"/>
                  <a:pt x="10406743" y="14175959"/>
                  <a:pt x="10398273" y="14175480"/>
                </a:cubicBezTo>
                <a:close/>
                <a:moveTo>
                  <a:pt x="9657779" y="14108800"/>
                </a:moveTo>
                <a:lnTo>
                  <a:pt x="9660172" y="14113538"/>
                </a:lnTo>
                <a:cubicBezTo>
                  <a:pt x="9671370" y="14135702"/>
                  <a:pt x="9706115" y="14118996"/>
                  <a:pt x="9694916" y="14096833"/>
                </a:cubicBezTo>
                <a:lnTo>
                  <a:pt x="9692523" y="14092094"/>
                </a:lnTo>
                <a:cubicBezTo>
                  <a:pt x="9681325" y="14069930"/>
                  <a:pt x="9646533" y="14086636"/>
                  <a:pt x="9657779" y="14108800"/>
                </a:cubicBezTo>
                <a:close/>
                <a:moveTo>
                  <a:pt x="9958513" y="13784639"/>
                </a:moveTo>
                <a:cubicBezTo>
                  <a:pt x="9980575" y="13773486"/>
                  <a:pt x="9965213" y="13738064"/>
                  <a:pt x="9943007" y="13749312"/>
                </a:cubicBezTo>
                <a:cubicBezTo>
                  <a:pt x="9920945" y="13760465"/>
                  <a:pt x="9936307" y="13795889"/>
                  <a:pt x="9958513" y="13784639"/>
                </a:cubicBezTo>
                <a:close/>
                <a:moveTo>
                  <a:pt x="9756987" y="13891528"/>
                </a:moveTo>
                <a:cubicBezTo>
                  <a:pt x="9743012" y="13898613"/>
                  <a:pt x="9743300" y="13915989"/>
                  <a:pt x="9751053" y="13924700"/>
                </a:cubicBezTo>
                <a:cubicBezTo>
                  <a:pt x="9743539" y="13919961"/>
                  <a:pt x="9734494" y="13920488"/>
                  <a:pt x="9727363" y="13926518"/>
                </a:cubicBezTo>
                <a:cubicBezTo>
                  <a:pt x="9718127" y="13934369"/>
                  <a:pt x="9708077" y="13944900"/>
                  <a:pt x="9706881" y="13957537"/>
                </a:cubicBezTo>
                <a:cubicBezTo>
                  <a:pt x="9706354" y="13959116"/>
                  <a:pt x="9705923" y="13960649"/>
                  <a:pt x="9705684" y="13962276"/>
                </a:cubicBezTo>
                <a:cubicBezTo>
                  <a:pt x="9704439" y="13970270"/>
                  <a:pt x="9707790" y="13978120"/>
                  <a:pt x="9714921" y="13982333"/>
                </a:cubicBezTo>
                <a:cubicBezTo>
                  <a:pt x="9722051" y="13986546"/>
                  <a:pt x="9728512" y="13984774"/>
                  <a:pt x="9735594" y="13982093"/>
                </a:cubicBezTo>
                <a:cubicBezTo>
                  <a:pt x="9729996" y="13984200"/>
                  <a:pt x="9736265" y="13981998"/>
                  <a:pt x="9737413" y="13981711"/>
                </a:cubicBezTo>
                <a:cubicBezTo>
                  <a:pt x="9738897" y="13981328"/>
                  <a:pt x="9740429" y="13981040"/>
                  <a:pt x="9741960" y="13980657"/>
                </a:cubicBezTo>
                <a:cubicBezTo>
                  <a:pt x="9742199" y="13980657"/>
                  <a:pt x="9742343" y="13980609"/>
                  <a:pt x="9742534" y="13980563"/>
                </a:cubicBezTo>
                <a:cubicBezTo>
                  <a:pt x="9743012" y="13980563"/>
                  <a:pt x="9743539" y="13980563"/>
                  <a:pt x="9744065" y="13980563"/>
                </a:cubicBezTo>
                <a:cubicBezTo>
                  <a:pt x="9752632" y="13985014"/>
                  <a:pt x="9764069" y="13981471"/>
                  <a:pt x="9768951" y="13973286"/>
                </a:cubicBezTo>
                <a:cubicBezTo>
                  <a:pt x="9774502" y="13964000"/>
                  <a:pt x="9770961" y="13952607"/>
                  <a:pt x="9762251" y="13946863"/>
                </a:cubicBezTo>
                <a:cubicBezTo>
                  <a:pt x="9761342" y="13946241"/>
                  <a:pt x="9760336" y="13945953"/>
                  <a:pt x="9759380" y="13945475"/>
                </a:cubicBezTo>
                <a:cubicBezTo>
                  <a:pt x="9760816" y="13939587"/>
                  <a:pt x="9759571" y="13932981"/>
                  <a:pt x="9755791" y="13928482"/>
                </a:cubicBezTo>
                <a:cubicBezTo>
                  <a:pt x="9759763" y="13930492"/>
                  <a:pt x="9764740" y="13930636"/>
                  <a:pt x="9770243" y="13927859"/>
                </a:cubicBezTo>
                <a:cubicBezTo>
                  <a:pt x="9792066" y="13916658"/>
                  <a:pt x="9779145" y="13880326"/>
                  <a:pt x="9756987" y="13891528"/>
                </a:cubicBezTo>
                <a:close/>
                <a:moveTo>
                  <a:pt x="9889982" y="13670139"/>
                </a:moveTo>
                <a:cubicBezTo>
                  <a:pt x="9893092" y="13678995"/>
                  <a:pt x="9905249" y="13686605"/>
                  <a:pt x="9914580" y="13681867"/>
                </a:cubicBezTo>
                <a:lnTo>
                  <a:pt x="9922238" y="13677990"/>
                </a:lnTo>
                <a:cubicBezTo>
                  <a:pt x="9931522" y="13673299"/>
                  <a:pt x="9937743" y="13664108"/>
                  <a:pt x="9933963" y="13653385"/>
                </a:cubicBezTo>
                <a:cubicBezTo>
                  <a:pt x="9930852" y="13644530"/>
                  <a:pt x="9918696" y="13636919"/>
                  <a:pt x="9909364" y="13641610"/>
                </a:cubicBezTo>
                <a:lnTo>
                  <a:pt x="9901707" y="13645488"/>
                </a:lnTo>
                <a:cubicBezTo>
                  <a:pt x="9892423" y="13650179"/>
                  <a:pt x="9886201" y="13659369"/>
                  <a:pt x="9889982" y="13670139"/>
                </a:cubicBezTo>
                <a:close/>
                <a:moveTo>
                  <a:pt x="10298778" y="14422812"/>
                </a:moveTo>
                <a:cubicBezTo>
                  <a:pt x="10302080" y="14418121"/>
                  <a:pt x="10303229" y="14412042"/>
                  <a:pt x="10302032" y="14405867"/>
                </a:cubicBezTo>
                <a:lnTo>
                  <a:pt x="10300453" y="14397730"/>
                </a:lnTo>
                <a:cubicBezTo>
                  <a:pt x="10299639" y="14393613"/>
                  <a:pt x="10296768" y="14390645"/>
                  <a:pt x="10293274" y="14388490"/>
                </a:cubicBezTo>
                <a:cubicBezTo>
                  <a:pt x="10298730" y="14391411"/>
                  <a:pt x="10305334" y="14391793"/>
                  <a:pt x="10311412" y="14388683"/>
                </a:cubicBezTo>
                <a:lnTo>
                  <a:pt x="10317442" y="14385618"/>
                </a:lnTo>
                <a:cubicBezTo>
                  <a:pt x="10323089" y="14385618"/>
                  <a:pt x="10328593" y="14383513"/>
                  <a:pt x="10332373" y="14378439"/>
                </a:cubicBezTo>
                <a:cubicBezTo>
                  <a:pt x="10334192" y="14375998"/>
                  <a:pt x="10335149" y="14372982"/>
                  <a:pt x="10335628" y="14369823"/>
                </a:cubicBezTo>
                <a:cubicBezTo>
                  <a:pt x="10337207" y="14364844"/>
                  <a:pt x="10337015" y="14359195"/>
                  <a:pt x="10334288" y="14354744"/>
                </a:cubicBezTo>
                <a:cubicBezTo>
                  <a:pt x="10332565" y="14351967"/>
                  <a:pt x="10330364" y="14349766"/>
                  <a:pt x="10327827" y="14348138"/>
                </a:cubicBezTo>
                <a:cubicBezTo>
                  <a:pt x="10329071" y="14342586"/>
                  <a:pt x="10329024" y="14336697"/>
                  <a:pt x="10327253" y="14330571"/>
                </a:cubicBezTo>
                <a:cubicBezTo>
                  <a:pt x="10324382" y="14320950"/>
                  <a:pt x="10317729" y="14314344"/>
                  <a:pt x="10309546" y="14310514"/>
                </a:cubicBezTo>
                <a:cubicBezTo>
                  <a:pt x="10309593" y="14307690"/>
                  <a:pt x="10309067" y="14304866"/>
                  <a:pt x="10307679" y="14302186"/>
                </a:cubicBezTo>
                <a:lnTo>
                  <a:pt x="10303803" y="14294527"/>
                </a:lnTo>
                <a:cubicBezTo>
                  <a:pt x="10302750" y="14292469"/>
                  <a:pt x="10301266" y="14290553"/>
                  <a:pt x="10299496" y="14288974"/>
                </a:cubicBezTo>
                <a:cubicBezTo>
                  <a:pt x="10305860" y="14292325"/>
                  <a:pt x="10314618" y="14291798"/>
                  <a:pt x="10320170" y="14288016"/>
                </a:cubicBezTo>
                <a:cubicBezTo>
                  <a:pt x="10329693" y="14281507"/>
                  <a:pt x="10329885" y="14270545"/>
                  <a:pt x="10325147" y="14261163"/>
                </a:cubicBezTo>
                <a:lnTo>
                  <a:pt x="10321271" y="14253504"/>
                </a:lnTo>
                <a:cubicBezTo>
                  <a:pt x="10317490" y="14246085"/>
                  <a:pt x="10307775" y="14244122"/>
                  <a:pt x="10299974" y="14246276"/>
                </a:cubicBezTo>
                <a:cubicBezTo>
                  <a:pt x="10296720" y="14244218"/>
                  <a:pt x="10292891" y="14242877"/>
                  <a:pt x="10288058" y="14243404"/>
                </a:cubicBezTo>
                <a:cubicBezTo>
                  <a:pt x="10265087" y="14245988"/>
                  <a:pt x="10270111" y="14279879"/>
                  <a:pt x="10291791" y="14279974"/>
                </a:cubicBezTo>
                <a:lnTo>
                  <a:pt x="10293322" y="14282943"/>
                </a:lnTo>
                <a:cubicBezTo>
                  <a:pt x="10293896" y="14284091"/>
                  <a:pt x="10294662" y="14285144"/>
                  <a:pt x="10295524" y="14286054"/>
                </a:cubicBezTo>
                <a:cubicBezTo>
                  <a:pt x="10290211" y="14283086"/>
                  <a:pt x="10283655" y="14282368"/>
                  <a:pt x="10278056" y="14285384"/>
                </a:cubicBezTo>
                <a:cubicBezTo>
                  <a:pt x="10269345" y="14290074"/>
                  <a:pt x="10264608" y="14300653"/>
                  <a:pt x="10268628" y="14310036"/>
                </a:cubicBezTo>
                <a:cubicBezTo>
                  <a:pt x="10267144" y="14310945"/>
                  <a:pt x="10265756" y="14312094"/>
                  <a:pt x="10264512" y="14313434"/>
                </a:cubicBezTo>
                <a:cubicBezTo>
                  <a:pt x="10261210" y="14304484"/>
                  <a:pt x="10252643" y="14298404"/>
                  <a:pt x="10241732" y="14303908"/>
                </a:cubicBezTo>
                <a:cubicBezTo>
                  <a:pt x="10225700" y="14311998"/>
                  <a:pt x="10228285" y="14333634"/>
                  <a:pt x="10239387" y="14340336"/>
                </a:cubicBezTo>
                <a:cubicBezTo>
                  <a:pt x="10238621" y="14341484"/>
                  <a:pt x="10238238" y="14342729"/>
                  <a:pt x="10237568" y="14343925"/>
                </a:cubicBezTo>
                <a:cubicBezTo>
                  <a:pt x="10235702" y="14343591"/>
                  <a:pt x="10233692" y="14343448"/>
                  <a:pt x="10231347" y="14343879"/>
                </a:cubicBezTo>
                <a:cubicBezTo>
                  <a:pt x="10223594" y="14345410"/>
                  <a:pt x="10218904" y="14350676"/>
                  <a:pt x="10216607" y="14356706"/>
                </a:cubicBezTo>
                <a:cubicBezTo>
                  <a:pt x="10211486" y="14357377"/>
                  <a:pt x="10206701" y="14359866"/>
                  <a:pt x="10203686" y="14364556"/>
                </a:cubicBezTo>
                <a:lnTo>
                  <a:pt x="10199043" y="14371738"/>
                </a:lnTo>
                <a:cubicBezTo>
                  <a:pt x="10193588" y="14380211"/>
                  <a:pt x="10194880" y="14392895"/>
                  <a:pt x="10203925" y="14398590"/>
                </a:cubicBezTo>
                <a:cubicBezTo>
                  <a:pt x="10212539" y="14404000"/>
                  <a:pt x="10224934" y="14402803"/>
                  <a:pt x="10230772" y="14393708"/>
                </a:cubicBezTo>
                <a:lnTo>
                  <a:pt x="10235415" y="14386529"/>
                </a:lnTo>
                <a:cubicBezTo>
                  <a:pt x="10236707" y="14384518"/>
                  <a:pt x="10237568" y="14382269"/>
                  <a:pt x="10238047" y="14379923"/>
                </a:cubicBezTo>
                <a:cubicBezTo>
                  <a:pt x="10243647" y="14388061"/>
                  <a:pt x="10251591" y="14395193"/>
                  <a:pt x="10260636" y="14397108"/>
                </a:cubicBezTo>
                <a:cubicBezTo>
                  <a:pt x="10260061" y="14399500"/>
                  <a:pt x="10260636" y="14402038"/>
                  <a:pt x="10261018" y="14404479"/>
                </a:cubicBezTo>
                <a:cubicBezTo>
                  <a:pt x="10260971" y="14404527"/>
                  <a:pt x="10260923" y="14404574"/>
                  <a:pt x="10260875" y="14404622"/>
                </a:cubicBezTo>
                <a:cubicBezTo>
                  <a:pt x="10251112" y="14406011"/>
                  <a:pt x="10242019" y="14410080"/>
                  <a:pt x="10235941" y="14418696"/>
                </a:cubicBezTo>
                <a:cubicBezTo>
                  <a:pt x="10230342" y="14426642"/>
                  <a:pt x="10229194" y="14438273"/>
                  <a:pt x="10237664" y="14445022"/>
                </a:cubicBezTo>
                <a:cubicBezTo>
                  <a:pt x="10244843" y="14450814"/>
                  <a:pt x="10257956" y="14451868"/>
                  <a:pt x="10263985" y="14443300"/>
                </a:cubicBezTo>
                <a:cubicBezTo>
                  <a:pt x="10264656" y="14442342"/>
                  <a:pt x="10265421" y="14441528"/>
                  <a:pt x="10266139" y="14440668"/>
                </a:cubicBezTo>
                <a:cubicBezTo>
                  <a:pt x="10266187" y="14440668"/>
                  <a:pt x="10266235" y="14440668"/>
                  <a:pt x="10266283" y="14440668"/>
                </a:cubicBezTo>
                <a:lnTo>
                  <a:pt x="10266618" y="14440668"/>
                </a:lnTo>
                <a:cubicBezTo>
                  <a:pt x="10266761" y="14440714"/>
                  <a:pt x="10267288" y="14440811"/>
                  <a:pt x="10268293" y="14440906"/>
                </a:cubicBezTo>
                <a:cubicBezTo>
                  <a:pt x="10268723" y="14440954"/>
                  <a:pt x="10269058" y="14440668"/>
                  <a:pt x="10269489" y="14440714"/>
                </a:cubicBezTo>
                <a:lnTo>
                  <a:pt x="10270398" y="14441290"/>
                </a:lnTo>
                <a:cubicBezTo>
                  <a:pt x="10278869" y="14446746"/>
                  <a:pt x="10292173" y="14442726"/>
                  <a:pt x="10296624" y="14433822"/>
                </a:cubicBezTo>
                <a:cubicBezTo>
                  <a:pt x="10298586" y="14430232"/>
                  <a:pt x="10299160" y="14426403"/>
                  <a:pt x="10298778" y="14422812"/>
                </a:cubicBezTo>
                <a:close/>
                <a:moveTo>
                  <a:pt x="9769334" y="14038865"/>
                </a:moveTo>
                <a:lnTo>
                  <a:pt x="9761677" y="14042742"/>
                </a:lnTo>
                <a:cubicBezTo>
                  <a:pt x="9752393" y="14047432"/>
                  <a:pt x="9750383" y="14061028"/>
                  <a:pt x="9755551" y="14069308"/>
                </a:cubicBezTo>
                <a:cubicBezTo>
                  <a:pt x="9761485" y="14078834"/>
                  <a:pt x="9772780" y="14080175"/>
                  <a:pt x="9782112" y="14075436"/>
                </a:cubicBezTo>
                <a:lnTo>
                  <a:pt x="9789769" y="14071559"/>
                </a:lnTo>
                <a:cubicBezTo>
                  <a:pt x="9799053" y="14066867"/>
                  <a:pt x="9801064" y="14053225"/>
                  <a:pt x="9795895" y="14044991"/>
                </a:cubicBezTo>
                <a:cubicBezTo>
                  <a:pt x="9790008" y="14035466"/>
                  <a:pt x="9778666" y="14034174"/>
                  <a:pt x="9769334" y="14038865"/>
                </a:cubicBezTo>
                <a:close/>
                <a:moveTo>
                  <a:pt x="9948607" y="14034605"/>
                </a:moveTo>
                <a:cubicBezTo>
                  <a:pt x="9948464" y="14034700"/>
                  <a:pt x="9948080" y="14035036"/>
                  <a:pt x="9947315" y="14035753"/>
                </a:cubicBezTo>
                <a:cubicBezTo>
                  <a:pt x="9940423" y="14041737"/>
                  <a:pt x="9938892" y="14051789"/>
                  <a:pt x="9943151" y="14059687"/>
                </a:cubicBezTo>
                <a:cubicBezTo>
                  <a:pt x="9942960" y="14060070"/>
                  <a:pt x="9942625" y="14060358"/>
                  <a:pt x="9942433" y="14060740"/>
                </a:cubicBezTo>
                <a:cubicBezTo>
                  <a:pt x="9938318" y="14071463"/>
                  <a:pt x="9944347" y="14080701"/>
                  <a:pt x="9953536" y="14085679"/>
                </a:cubicBezTo>
                <a:lnTo>
                  <a:pt x="9961098" y="14089701"/>
                </a:lnTo>
                <a:cubicBezTo>
                  <a:pt x="9970286" y="14094631"/>
                  <a:pt x="9982586" y="14087450"/>
                  <a:pt x="9986031" y="14078594"/>
                </a:cubicBezTo>
                <a:cubicBezTo>
                  <a:pt x="9989381" y="14069884"/>
                  <a:pt x="9985935" y="14062320"/>
                  <a:pt x="9979618" y="14057055"/>
                </a:cubicBezTo>
                <a:cubicBezTo>
                  <a:pt x="9986462" y="14047672"/>
                  <a:pt x="9989573" y="14036184"/>
                  <a:pt x="9986271" y="14024312"/>
                </a:cubicBezTo>
                <a:cubicBezTo>
                  <a:pt x="9983542" y="14014643"/>
                  <a:pt x="9974976" y="14006170"/>
                  <a:pt x="9964065" y="14008468"/>
                </a:cubicBezTo>
                <a:cubicBezTo>
                  <a:pt x="9954733" y="14010480"/>
                  <a:pt x="9945353" y="14020292"/>
                  <a:pt x="9948272" y="14030680"/>
                </a:cubicBezTo>
                <a:cubicBezTo>
                  <a:pt x="9948607" y="14031828"/>
                  <a:pt x="9948751" y="14032978"/>
                  <a:pt x="9948989" y="14034126"/>
                </a:cubicBezTo>
                <a:cubicBezTo>
                  <a:pt x="9948942" y="14034174"/>
                  <a:pt x="9948942" y="14034174"/>
                  <a:pt x="9948894" y="14034269"/>
                </a:cubicBezTo>
                <a:cubicBezTo>
                  <a:pt x="9948751" y="14034414"/>
                  <a:pt x="9948702" y="14034509"/>
                  <a:pt x="9948607" y="14034605"/>
                </a:cubicBezTo>
                <a:close/>
                <a:moveTo>
                  <a:pt x="9901994" y="13834230"/>
                </a:moveTo>
                <a:cubicBezTo>
                  <a:pt x="9900750" y="13838107"/>
                  <a:pt x="9899458" y="13841936"/>
                  <a:pt x="9898214" y="13845766"/>
                </a:cubicBezTo>
                <a:cubicBezTo>
                  <a:pt x="9894959" y="13855675"/>
                  <a:pt x="9901085" y="13866828"/>
                  <a:pt x="9910896" y="13869892"/>
                </a:cubicBezTo>
                <a:cubicBezTo>
                  <a:pt x="9920993" y="13873051"/>
                  <a:pt x="9931761" y="13867115"/>
                  <a:pt x="9935016" y="13857206"/>
                </a:cubicBezTo>
                <a:cubicBezTo>
                  <a:pt x="9935542" y="13855675"/>
                  <a:pt x="9936020" y="13854143"/>
                  <a:pt x="9936547" y="13852564"/>
                </a:cubicBezTo>
                <a:cubicBezTo>
                  <a:pt x="9936978" y="13852851"/>
                  <a:pt x="9937217" y="13853377"/>
                  <a:pt x="9937696" y="13853617"/>
                </a:cubicBezTo>
                <a:lnTo>
                  <a:pt x="9945257" y="13857685"/>
                </a:lnTo>
                <a:cubicBezTo>
                  <a:pt x="9954446" y="13862615"/>
                  <a:pt x="9966075" y="13860748"/>
                  <a:pt x="9971818" y="13851510"/>
                </a:cubicBezTo>
                <a:cubicBezTo>
                  <a:pt x="9977082" y="13843086"/>
                  <a:pt x="9974880" y="13829874"/>
                  <a:pt x="9965644" y="13824944"/>
                </a:cubicBezTo>
                <a:lnTo>
                  <a:pt x="9958082" y="13820874"/>
                </a:lnTo>
                <a:cubicBezTo>
                  <a:pt x="9949516" y="13816280"/>
                  <a:pt x="9939036" y="13817859"/>
                  <a:pt x="9932958" y="13825566"/>
                </a:cubicBezTo>
                <a:cubicBezTo>
                  <a:pt x="9930947" y="13823794"/>
                  <a:pt x="9928698" y="13822358"/>
                  <a:pt x="9926066" y="13821593"/>
                </a:cubicBezTo>
                <a:cubicBezTo>
                  <a:pt x="9916016" y="13818386"/>
                  <a:pt x="9905249" y="13824322"/>
                  <a:pt x="9901994" y="13834230"/>
                </a:cubicBezTo>
                <a:close/>
                <a:moveTo>
                  <a:pt x="9947842" y="14086062"/>
                </a:moveTo>
                <a:lnTo>
                  <a:pt x="9943391" y="14083190"/>
                </a:lnTo>
                <a:cubicBezTo>
                  <a:pt x="9934011" y="14077158"/>
                  <a:pt x="9924726" y="14080461"/>
                  <a:pt x="9918983" y="14086972"/>
                </a:cubicBezTo>
                <a:cubicBezTo>
                  <a:pt x="9918170" y="14087450"/>
                  <a:pt x="9917547" y="14088217"/>
                  <a:pt x="9916830" y="14088839"/>
                </a:cubicBezTo>
                <a:cubicBezTo>
                  <a:pt x="9915825" y="14083573"/>
                  <a:pt x="9913049" y="14078786"/>
                  <a:pt x="9907929" y="14076010"/>
                </a:cubicBezTo>
                <a:lnTo>
                  <a:pt x="9907641" y="14075867"/>
                </a:lnTo>
                <a:cubicBezTo>
                  <a:pt x="9910082" y="14075628"/>
                  <a:pt x="9912618" y="14075053"/>
                  <a:pt x="9915107" y="14073809"/>
                </a:cubicBezTo>
                <a:cubicBezTo>
                  <a:pt x="9925683" y="14068448"/>
                  <a:pt x="9926018" y="14058394"/>
                  <a:pt x="9921233" y="14050592"/>
                </a:cubicBezTo>
                <a:cubicBezTo>
                  <a:pt x="9930613" y="14042647"/>
                  <a:pt x="9932718" y="14025750"/>
                  <a:pt x="9918170" y="14019239"/>
                </a:cubicBezTo>
                <a:cubicBezTo>
                  <a:pt x="9901659" y="14011868"/>
                  <a:pt x="9888785" y="14029244"/>
                  <a:pt x="9892805" y="14042502"/>
                </a:cubicBezTo>
                <a:cubicBezTo>
                  <a:pt x="9886297" y="14046188"/>
                  <a:pt x="9884048" y="14051694"/>
                  <a:pt x="9884670" y="14057294"/>
                </a:cubicBezTo>
                <a:cubicBezTo>
                  <a:pt x="9882134" y="14055810"/>
                  <a:pt x="9879310" y="14054805"/>
                  <a:pt x="9876199" y="14054805"/>
                </a:cubicBezTo>
                <a:cubicBezTo>
                  <a:pt x="9865862" y="14054852"/>
                  <a:pt x="9856482" y="14062559"/>
                  <a:pt x="9856195" y="14073330"/>
                </a:cubicBezTo>
                <a:cubicBezTo>
                  <a:pt x="9856195" y="14073712"/>
                  <a:pt x="9856195" y="14074143"/>
                  <a:pt x="9856195" y="14074478"/>
                </a:cubicBezTo>
                <a:cubicBezTo>
                  <a:pt x="9852749" y="14078834"/>
                  <a:pt x="9851026" y="14084435"/>
                  <a:pt x="9852941" y="14089987"/>
                </a:cubicBezTo>
                <a:cubicBezTo>
                  <a:pt x="9855429" y="14097167"/>
                  <a:pt x="9858348" y="14103630"/>
                  <a:pt x="9865766" y="14106884"/>
                </a:cubicBezTo>
                <a:cubicBezTo>
                  <a:pt x="9871509" y="14109422"/>
                  <a:pt x="9877491" y="14108800"/>
                  <a:pt x="9882564" y="14106167"/>
                </a:cubicBezTo>
                <a:lnTo>
                  <a:pt x="9888881" y="14109565"/>
                </a:lnTo>
                <a:cubicBezTo>
                  <a:pt x="9895725" y="14113251"/>
                  <a:pt x="9904004" y="14111384"/>
                  <a:pt x="9909938" y="14106454"/>
                </a:cubicBezTo>
                <a:cubicBezTo>
                  <a:pt x="9910512" y="14112821"/>
                  <a:pt x="9913767" y="14118996"/>
                  <a:pt x="9921089" y="14122251"/>
                </a:cubicBezTo>
                <a:cubicBezTo>
                  <a:pt x="9927311" y="14125026"/>
                  <a:pt x="9932623" y="14123926"/>
                  <a:pt x="9936691" y="14121006"/>
                </a:cubicBezTo>
                <a:cubicBezTo>
                  <a:pt x="9953202" y="14120863"/>
                  <a:pt x="9965213" y="14097215"/>
                  <a:pt x="9947842" y="14086062"/>
                </a:cubicBezTo>
                <a:close/>
                <a:moveTo>
                  <a:pt x="10194162" y="13795122"/>
                </a:moveTo>
                <a:cubicBezTo>
                  <a:pt x="10182485" y="13816902"/>
                  <a:pt x="10215315" y="13837102"/>
                  <a:pt x="10227088" y="13815179"/>
                </a:cubicBezTo>
                <a:cubicBezTo>
                  <a:pt x="10238765" y="13793399"/>
                  <a:pt x="10205887" y="13773199"/>
                  <a:pt x="10194162" y="13795122"/>
                </a:cubicBezTo>
                <a:close/>
                <a:moveTo>
                  <a:pt x="9970142" y="13763194"/>
                </a:moveTo>
                <a:cubicBezTo>
                  <a:pt x="9967989" y="13773055"/>
                  <a:pt x="9975407" y="13784304"/>
                  <a:pt x="9985505" y="13785740"/>
                </a:cubicBezTo>
                <a:cubicBezTo>
                  <a:pt x="9996081" y="13787271"/>
                  <a:pt x="10005748" y="13780905"/>
                  <a:pt x="10008046" y="13770374"/>
                </a:cubicBezTo>
                <a:cubicBezTo>
                  <a:pt x="10008189" y="13769800"/>
                  <a:pt x="10008189" y="13769752"/>
                  <a:pt x="10008237" y="13769417"/>
                </a:cubicBezTo>
                <a:cubicBezTo>
                  <a:pt x="10008333" y="13769274"/>
                  <a:pt x="10008333" y="13769226"/>
                  <a:pt x="10008428" y="13769083"/>
                </a:cubicBezTo>
                <a:cubicBezTo>
                  <a:pt x="10008428" y="13769083"/>
                  <a:pt x="10008428" y="13769083"/>
                  <a:pt x="10008428" y="13769083"/>
                </a:cubicBezTo>
                <a:cubicBezTo>
                  <a:pt x="10009433" y="13768364"/>
                  <a:pt x="10010486" y="13767742"/>
                  <a:pt x="10011539" y="13767216"/>
                </a:cubicBezTo>
                <a:cubicBezTo>
                  <a:pt x="10013357" y="13766209"/>
                  <a:pt x="10014554" y="13764678"/>
                  <a:pt x="10015750" y="13763146"/>
                </a:cubicBezTo>
                <a:cubicBezTo>
                  <a:pt x="10014315" y="13770996"/>
                  <a:pt x="10017139" y="13779612"/>
                  <a:pt x="10024604" y="13783537"/>
                </a:cubicBezTo>
                <a:cubicBezTo>
                  <a:pt x="10033601" y="13788230"/>
                  <a:pt x="10045852" y="13786075"/>
                  <a:pt x="10050974" y="13776549"/>
                </a:cubicBezTo>
                <a:lnTo>
                  <a:pt x="10054084" y="13770757"/>
                </a:lnTo>
                <a:cubicBezTo>
                  <a:pt x="10053797" y="13772624"/>
                  <a:pt x="10053366" y="13774444"/>
                  <a:pt x="10053749" y="13776406"/>
                </a:cubicBezTo>
                <a:lnTo>
                  <a:pt x="10055328" y="13784544"/>
                </a:lnTo>
                <a:cubicBezTo>
                  <a:pt x="10055759" y="13786745"/>
                  <a:pt x="10056668" y="13788899"/>
                  <a:pt x="10057865" y="13790814"/>
                </a:cubicBezTo>
                <a:cubicBezTo>
                  <a:pt x="10052840" y="13786027"/>
                  <a:pt x="10044512" y="13784160"/>
                  <a:pt x="10038387" y="13786218"/>
                </a:cubicBezTo>
                <a:cubicBezTo>
                  <a:pt x="10027810" y="13789760"/>
                  <a:pt x="10024748" y="13799909"/>
                  <a:pt x="10026662" y="13809866"/>
                </a:cubicBezTo>
                <a:lnTo>
                  <a:pt x="10027141" y="13812403"/>
                </a:lnTo>
                <a:cubicBezTo>
                  <a:pt x="10022115" y="13808047"/>
                  <a:pt x="10015033" y="13806180"/>
                  <a:pt x="10008476" y="13808573"/>
                </a:cubicBezTo>
                <a:cubicBezTo>
                  <a:pt x="9999048" y="13812067"/>
                  <a:pt x="9993880" y="13823125"/>
                  <a:pt x="9997517" y="13832555"/>
                </a:cubicBezTo>
                <a:lnTo>
                  <a:pt x="10001681" y="13843517"/>
                </a:lnTo>
                <a:cubicBezTo>
                  <a:pt x="10003977" y="13849548"/>
                  <a:pt x="10009386" y="13853474"/>
                  <a:pt x="10015368" y="13854813"/>
                </a:cubicBezTo>
                <a:cubicBezTo>
                  <a:pt x="10008620" y="13855005"/>
                  <a:pt x="10002207" y="13858259"/>
                  <a:pt x="9998713" y="13864770"/>
                </a:cubicBezTo>
                <a:lnTo>
                  <a:pt x="9998522" y="13865153"/>
                </a:lnTo>
                <a:cubicBezTo>
                  <a:pt x="9992779" y="13862089"/>
                  <a:pt x="9985935" y="13862041"/>
                  <a:pt x="9979379" y="13865296"/>
                </a:cubicBezTo>
                <a:lnTo>
                  <a:pt x="9971722" y="13869173"/>
                </a:lnTo>
                <a:cubicBezTo>
                  <a:pt x="9962725" y="13873720"/>
                  <a:pt x="9959949" y="13887602"/>
                  <a:pt x="9965500" y="13895741"/>
                </a:cubicBezTo>
                <a:cubicBezTo>
                  <a:pt x="9970908" y="13903638"/>
                  <a:pt x="9979379" y="13905841"/>
                  <a:pt x="9987754" y="13903400"/>
                </a:cubicBezTo>
                <a:cubicBezTo>
                  <a:pt x="9986893" y="13910819"/>
                  <a:pt x="9988759" y="13918285"/>
                  <a:pt x="9995937" y="13922164"/>
                </a:cubicBezTo>
                <a:cubicBezTo>
                  <a:pt x="10004313" y="13926663"/>
                  <a:pt x="10017043" y="13923791"/>
                  <a:pt x="10021206" y="13914505"/>
                </a:cubicBezTo>
                <a:lnTo>
                  <a:pt x="10024604" y="13906941"/>
                </a:lnTo>
                <a:cubicBezTo>
                  <a:pt x="10026470" y="13902777"/>
                  <a:pt x="10026566" y="13898230"/>
                  <a:pt x="10025705" y="13894017"/>
                </a:cubicBezTo>
                <a:cubicBezTo>
                  <a:pt x="10026901" y="13892772"/>
                  <a:pt x="10028146" y="13891624"/>
                  <a:pt x="10029007" y="13890043"/>
                </a:cubicBezTo>
                <a:lnTo>
                  <a:pt x="10033075" y="13882481"/>
                </a:lnTo>
                <a:cubicBezTo>
                  <a:pt x="10037861" y="13873577"/>
                  <a:pt x="10034128" y="13860797"/>
                  <a:pt x="10024795" y="13856489"/>
                </a:cubicBezTo>
                <a:cubicBezTo>
                  <a:pt x="10023312" y="13855818"/>
                  <a:pt x="10021733" y="13855627"/>
                  <a:pt x="10020153" y="13855292"/>
                </a:cubicBezTo>
                <a:cubicBezTo>
                  <a:pt x="10022020" y="13855244"/>
                  <a:pt x="10023886" y="13855148"/>
                  <a:pt x="10025705" y="13854430"/>
                </a:cubicBezTo>
                <a:cubicBezTo>
                  <a:pt x="10035085" y="13850936"/>
                  <a:pt x="10040254" y="13839878"/>
                  <a:pt x="10036664" y="13830448"/>
                </a:cubicBezTo>
                <a:cubicBezTo>
                  <a:pt x="10036234" y="13829300"/>
                  <a:pt x="10035803" y="13828199"/>
                  <a:pt x="10035372" y="13827051"/>
                </a:cubicBezTo>
                <a:cubicBezTo>
                  <a:pt x="10040349" y="13830114"/>
                  <a:pt x="10046762" y="13831358"/>
                  <a:pt x="10051835" y="13829635"/>
                </a:cubicBezTo>
                <a:cubicBezTo>
                  <a:pt x="10062411" y="13826092"/>
                  <a:pt x="10065474" y="13815944"/>
                  <a:pt x="10063560" y="13805989"/>
                </a:cubicBezTo>
                <a:lnTo>
                  <a:pt x="10062124" y="13798521"/>
                </a:lnTo>
                <a:cubicBezTo>
                  <a:pt x="10064038" y="13802732"/>
                  <a:pt x="10067580" y="13806323"/>
                  <a:pt x="10072270" y="13808861"/>
                </a:cubicBezTo>
                <a:lnTo>
                  <a:pt x="10079831" y="13812881"/>
                </a:lnTo>
                <a:cubicBezTo>
                  <a:pt x="10088733" y="13817668"/>
                  <a:pt x="10101750" y="13811541"/>
                  <a:pt x="10105004" y="13802398"/>
                </a:cubicBezTo>
                <a:cubicBezTo>
                  <a:pt x="10106536" y="13798138"/>
                  <a:pt x="10106392" y="13794165"/>
                  <a:pt x="10105387" y="13790527"/>
                </a:cubicBezTo>
                <a:cubicBezTo>
                  <a:pt x="10108211" y="13791915"/>
                  <a:pt x="10111417" y="13792729"/>
                  <a:pt x="10115580" y="13791915"/>
                </a:cubicBezTo>
                <a:cubicBezTo>
                  <a:pt x="10131900" y="13788804"/>
                  <a:pt x="10135346" y="13769800"/>
                  <a:pt x="10128071" y="13760131"/>
                </a:cubicBezTo>
                <a:cubicBezTo>
                  <a:pt x="10129651" y="13758981"/>
                  <a:pt x="10131182" y="13757738"/>
                  <a:pt x="10132187" y="13755918"/>
                </a:cubicBezTo>
                <a:lnTo>
                  <a:pt x="10134628" y="13751324"/>
                </a:lnTo>
                <a:cubicBezTo>
                  <a:pt x="10138982" y="13746201"/>
                  <a:pt x="10142093" y="13740505"/>
                  <a:pt x="10141711" y="13734618"/>
                </a:cubicBezTo>
                <a:cubicBezTo>
                  <a:pt x="10140993" y="13722029"/>
                  <a:pt x="10134102" y="13706375"/>
                  <a:pt x="10122567" y="13700248"/>
                </a:cubicBezTo>
                <a:cubicBezTo>
                  <a:pt x="10129268" y="13688281"/>
                  <a:pt x="10120797" y="13668655"/>
                  <a:pt x="10103138" y="13672054"/>
                </a:cubicBezTo>
                <a:cubicBezTo>
                  <a:pt x="10088589" y="13674878"/>
                  <a:pt x="10085765" y="13689908"/>
                  <a:pt x="10091317" y="13699962"/>
                </a:cubicBezTo>
                <a:cubicBezTo>
                  <a:pt x="10091078" y="13700008"/>
                  <a:pt x="10090791" y="13700057"/>
                  <a:pt x="10090551" y="13700105"/>
                </a:cubicBezTo>
                <a:cubicBezTo>
                  <a:pt x="10086196" y="13695605"/>
                  <a:pt x="10079927" y="13693451"/>
                  <a:pt x="10073131" y="13694744"/>
                </a:cubicBezTo>
                <a:lnTo>
                  <a:pt x="10056860" y="13697903"/>
                </a:lnTo>
                <a:cubicBezTo>
                  <a:pt x="10047288" y="13699769"/>
                  <a:pt x="10040206" y="13710779"/>
                  <a:pt x="10042838" y="13720257"/>
                </a:cubicBezTo>
                <a:cubicBezTo>
                  <a:pt x="10043699" y="13723320"/>
                  <a:pt x="10045183" y="13725906"/>
                  <a:pt x="10047097" y="13728107"/>
                </a:cubicBezTo>
                <a:cubicBezTo>
                  <a:pt x="10045039" y="13731937"/>
                  <a:pt x="10044321" y="13736485"/>
                  <a:pt x="10043843" y="13741175"/>
                </a:cubicBezTo>
                <a:cubicBezTo>
                  <a:pt x="10035515" y="13738829"/>
                  <a:pt x="10025944" y="13741224"/>
                  <a:pt x="10021589" y="13749409"/>
                </a:cubicBezTo>
                <a:lnTo>
                  <a:pt x="10019292" y="13753716"/>
                </a:lnTo>
                <a:cubicBezTo>
                  <a:pt x="10019770" y="13748881"/>
                  <a:pt x="10018813" y="13743808"/>
                  <a:pt x="10016229" y="13740170"/>
                </a:cubicBezTo>
                <a:cubicBezTo>
                  <a:pt x="10009721" y="13730836"/>
                  <a:pt x="9998570" y="13730405"/>
                  <a:pt x="9989381" y="13735383"/>
                </a:cubicBezTo>
                <a:cubicBezTo>
                  <a:pt x="9978900" y="13741367"/>
                  <a:pt x="9972631" y="13751755"/>
                  <a:pt x="9970142" y="13763194"/>
                </a:cubicBezTo>
                <a:close/>
                <a:moveTo>
                  <a:pt x="9859545" y="13743999"/>
                </a:moveTo>
                <a:cubicBezTo>
                  <a:pt x="9847820" y="13765875"/>
                  <a:pt x="9884048" y="13779278"/>
                  <a:pt x="9895629" y="13757690"/>
                </a:cubicBezTo>
                <a:cubicBezTo>
                  <a:pt x="9907354" y="13735862"/>
                  <a:pt x="9871126" y="13722411"/>
                  <a:pt x="9859545" y="13743999"/>
                </a:cubicBezTo>
                <a:close/>
                <a:moveTo>
                  <a:pt x="10015176" y="13716428"/>
                </a:moveTo>
                <a:cubicBezTo>
                  <a:pt x="10026901" y="13694552"/>
                  <a:pt x="9991918" y="13678277"/>
                  <a:pt x="9980240" y="13700105"/>
                </a:cubicBezTo>
                <a:cubicBezTo>
                  <a:pt x="9968468" y="13722029"/>
                  <a:pt x="10003451" y="13738255"/>
                  <a:pt x="10015176" y="13716428"/>
                </a:cubicBezTo>
                <a:close/>
                <a:moveTo>
                  <a:pt x="9737749" y="13819583"/>
                </a:moveTo>
                <a:cubicBezTo>
                  <a:pt x="9730426" y="13813694"/>
                  <a:pt x="9716117" y="13813599"/>
                  <a:pt x="9710614" y="13822550"/>
                </a:cubicBezTo>
                <a:cubicBezTo>
                  <a:pt x="9705828" y="13830353"/>
                  <a:pt x="9702238" y="13838921"/>
                  <a:pt x="9705779" y="13848159"/>
                </a:cubicBezTo>
                <a:cubicBezTo>
                  <a:pt x="9708603" y="13855532"/>
                  <a:pt x="9714203" y="13860557"/>
                  <a:pt x="9721334" y="13863908"/>
                </a:cubicBezTo>
                <a:cubicBezTo>
                  <a:pt x="9730474" y="13868121"/>
                  <a:pt x="9743012" y="13863669"/>
                  <a:pt x="9746745" y="13854094"/>
                </a:cubicBezTo>
                <a:cubicBezTo>
                  <a:pt x="9749330" y="13847394"/>
                  <a:pt x="9748372" y="13840262"/>
                  <a:pt x="9744449" y="13834901"/>
                </a:cubicBezTo>
                <a:cubicBezTo>
                  <a:pt x="9744783" y="13829252"/>
                  <a:pt x="9742869" y="13823748"/>
                  <a:pt x="9737749" y="13819583"/>
                </a:cubicBezTo>
                <a:close/>
                <a:moveTo>
                  <a:pt x="9662039" y="13937863"/>
                </a:moveTo>
                <a:cubicBezTo>
                  <a:pt x="9651749" y="13941645"/>
                  <a:pt x="9647537" y="13952607"/>
                  <a:pt x="9650553" y="13962612"/>
                </a:cubicBezTo>
                <a:lnTo>
                  <a:pt x="9654046" y="13974195"/>
                </a:lnTo>
                <a:cubicBezTo>
                  <a:pt x="9657061" y="13984152"/>
                  <a:pt x="9669408" y="13989130"/>
                  <a:pt x="9678788" y="13985684"/>
                </a:cubicBezTo>
                <a:cubicBezTo>
                  <a:pt x="9689077" y="13981902"/>
                  <a:pt x="9693289" y="13970940"/>
                  <a:pt x="9690274" y="13960937"/>
                </a:cubicBezTo>
                <a:cubicBezTo>
                  <a:pt x="9689125" y="13957058"/>
                  <a:pt x="9687929" y="13953181"/>
                  <a:pt x="9686781" y="13949352"/>
                </a:cubicBezTo>
                <a:cubicBezTo>
                  <a:pt x="9683765" y="13939395"/>
                  <a:pt x="9671419" y="13934465"/>
                  <a:pt x="9662039" y="13937863"/>
                </a:cubicBezTo>
                <a:close/>
                <a:moveTo>
                  <a:pt x="9821594" y="13868838"/>
                </a:moveTo>
                <a:cubicBezTo>
                  <a:pt x="9812884" y="13869078"/>
                  <a:pt x="9804796" y="13874343"/>
                  <a:pt x="9804605" y="13885687"/>
                </a:cubicBezTo>
                <a:cubicBezTo>
                  <a:pt x="9804366" y="13898947"/>
                  <a:pt x="9801829" y="13914074"/>
                  <a:pt x="9807859" y="13926472"/>
                </a:cubicBezTo>
                <a:cubicBezTo>
                  <a:pt x="9808673" y="13928147"/>
                  <a:pt x="9809582" y="13929583"/>
                  <a:pt x="9810587" y="13931019"/>
                </a:cubicBezTo>
                <a:lnTo>
                  <a:pt x="9812214" y="13936427"/>
                </a:lnTo>
                <a:cubicBezTo>
                  <a:pt x="9815229" y="13946384"/>
                  <a:pt x="9827672" y="13951267"/>
                  <a:pt x="9837004" y="13947772"/>
                </a:cubicBezTo>
                <a:cubicBezTo>
                  <a:pt x="9837770" y="13947485"/>
                  <a:pt x="9838392" y="13947103"/>
                  <a:pt x="9839062" y="13946767"/>
                </a:cubicBezTo>
                <a:cubicBezTo>
                  <a:pt x="9841837" y="13947198"/>
                  <a:pt x="9844661" y="13947580"/>
                  <a:pt x="9847485" y="13947772"/>
                </a:cubicBezTo>
                <a:cubicBezTo>
                  <a:pt x="9851026" y="13948011"/>
                  <a:pt x="9854663" y="13947006"/>
                  <a:pt x="9857966" y="13945331"/>
                </a:cubicBezTo>
                <a:cubicBezTo>
                  <a:pt x="9860502" y="13945906"/>
                  <a:pt x="9862990" y="13946144"/>
                  <a:pt x="9865192" y="13945475"/>
                </a:cubicBezTo>
                <a:cubicBezTo>
                  <a:pt x="9872801" y="13943177"/>
                  <a:pt x="9879454" y="13940783"/>
                  <a:pt x="9884909" y="13934753"/>
                </a:cubicBezTo>
                <a:cubicBezTo>
                  <a:pt x="9887302" y="13932072"/>
                  <a:pt x="9888738" y="13929918"/>
                  <a:pt x="9890221" y="13926518"/>
                </a:cubicBezTo>
                <a:cubicBezTo>
                  <a:pt x="9887063" y="13940114"/>
                  <a:pt x="9902425" y="13957011"/>
                  <a:pt x="9919127" y="13948587"/>
                </a:cubicBezTo>
                <a:cubicBezTo>
                  <a:pt x="9920898" y="13947677"/>
                  <a:pt x="9921998" y="13946480"/>
                  <a:pt x="9923243" y="13945331"/>
                </a:cubicBezTo>
                <a:cubicBezTo>
                  <a:pt x="9927741" y="13959596"/>
                  <a:pt x="9948416" y="13967542"/>
                  <a:pt x="9957269" y="13951028"/>
                </a:cubicBezTo>
                <a:cubicBezTo>
                  <a:pt x="9968276" y="13930540"/>
                  <a:pt x="9940376" y="13911297"/>
                  <a:pt x="9927263" y="13927285"/>
                </a:cubicBezTo>
                <a:cubicBezTo>
                  <a:pt x="9923482" y="13917185"/>
                  <a:pt x="9911900" y="13909144"/>
                  <a:pt x="9899410" y="13915462"/>
                </a:cubicBezTo>
                <a:cubicBezTo>
                  <a:pt x="9898261" y="13916036"/>
                  <a:pt x="9897687" y="13916898"/>
                  <a:pt x="9896730" y="13917568"/>
                </a:cubicBezTo>
                <a:cubicBezTo>
                  <a:pt x="9899888" y="13912446"/>
                  <a:pt x="9901037" y="13906367"/>
                  <a:pt x="9898165" y="13900097"/>
                </a:cubicBezTo>
                <a:cubicBezTo>
                  <a:pt x="9895916" y="13895213"/>
                  <a:pt x="9890891" y="13891193"/>
                  <a:pt x="9885388" y="13889566"/>
                </a:cubicBezTo>
                <a:cubicBezTo>
                  <a:pt x="9884526" y="13887315"/>
                  <a:pt x="9883282" y="13885256"/>
                  <a:pt x="9881798" y="13883055"/>
                </a:cubicBezTo>
                <a:cubicBezTo>
                  <a:pt x="9881368" y="13882241"/>
                  <a:pt x="9880937" y="13881428"/>
                  <a:pt x="9880602" y="13880614"/>
                </a:cubicBezTo>
                <a:cubicBezTo>
                  <a:pt x="9879501" y="13877215"/>
                  <a:pt x="9878018" y="13873865"/>
                  <a:pt x="9876917" y="13870466"/>
                </a:cubicBezTo>
                <a:cubicBezTo>
                  <a:pt x="9873710" y="13860462"/>
                  <a:pt x="9863948" y="13858116"/>
                  <a:pt x="9855237" y="13860557"/>
                </a:cubicBezTo>
                <a:cubicBezTo>
                  <a:pt x="9850500" y="13853138"/>
                  <a:pt x="9841694" y="13848542"/>
                  <a:pt x="9831548" y="13853665"/>
                </a:cubicBezTo>
                <a:cubicBezTo>
                  <a:pt x="9824704" y="13857111"/>
                  <a:pt x="9821929" y="13862903"/>
                  <a:pt x="9821594" y="13868838"/>
                </a:cubicBezTo>
                <a:close/>
                <a:moveTo>
                  <a:pt x="9983638" y="13992768"/>
                </a:moveTo>
                <a:cubicBezTo>
                  <a:pt x="9995364" y="13970892"/>
                  <a:pt x="9961576" y="13952319"/>
                  <a:pt x="9949804" y="13974243"/>
                </a:cubicBezTo>
                <a:cubicBezTo>
                  <a:pt x="9938078" y="13996119"/>
                  <a:pt x="9971866" y="14014643"/>
                  <a:pt x="9983638" y="13992768"/>
                </a:cubicBezTo>
                <a:close/>
                <a:moveTo>
                  <a:pt x="9547468" y="14013735"/>
                </a:moveTo>
                <a:cubicBezTo>
                  <a:pt x="9535743" y="14035610"/>
                  <a:pt x="9571158" y="14050880"/>
                  <a:pt x="9582882" y="14029099"/>
                </a:cubicBezTo>
                <a:cubicBezTo>
                  <a:pt x="9594607" y="14007224"/>
                  <a:pt x="9559193" y="13991954"/>
                  <a:pt x="9547468" y="14013735"/>
                </a:cubicBezTo>
                <a:close/>
                <a:moveTo>
                  <a:pt x="10249820" y="13800627"/>
                </a:moveTo>
                <a:cubicBezTo>
                  <a:pt x="10259391" y="13795792"/>
                  <a:pt x="10263651" y="13785118"/>
                  <a:pt x="10259487" y="13775113"/>
                </a:cubicBezTo>
                <a:cubicBezTo>
                  <a:pt x="10259296" y="13774587"/>
                  <a:pt x="10259248" y="13774539"/>
                  <a:pt x="10259104" y="13774204"/>
                </a:cubicBezTo>
                <a:cubicBezTo>
                  <a:pt x="10259104" y="13774013"/>
                  <a:pt x="10259056" y="13773965"/>
                  <a:pt x="10259056" y="13773822"/>
                </a:cubicBezTo>
                <a:cubicBezTo>
                  <a:pt x="10259487" y="13772672"/>
                  <a:pt x="10259965" y="13771570"/>
                  <a:pt x="10260540" y="13770470"/>
                </a:cubicBezTo>
                <a:cubicBezTo>
                  <a:pt x="10265182" y="13761136"/>
                  <a:pt x="10258051" y="13749026"/>
                  <a:pt x="10249054" y="13745723"/>
                </a:cubicBezTo>
                <a:cubicBezTo>
                  <a:pt x="10238382" y="13741798"/>
                  <a:pt x="10229002" y="13747876"/>
                  <a:pt x="10224312" y="13757211"/>
                </a:cubicBezTo>
                <a:cubicBezTo>
                  <a:pt x="10218952" y="13767981"/>
                  <a:pt x="10219766" y="13780043"/>
                  <a:pt x="10224312" y="13790910"/>
                </a:cubicBezTo>
                <a:cubicBezTo>
                  <a:pt x="10228236" y="13800291"/>
                  <a:pt x="10240727" y="13805222"/>
                  <a:pt x="10249820" y="13800627"/>
                </a:cubicBezTo>
                <a:close/>
                <a:moveTo>
                  <a:pt x="10115485" y="13905265"/>
                </a:moveTo>
                <a:lnTo>
                  <a:pt x="10107923" y="13901245"/>
                </a:lnTo>
                <a:cubicBezTo>
                  <a:pt x="10102420" y="13898277"/>
                  <a:pt x="10096103" y="13898756"/>
                  <a:pt x="10090743" y="13901341"/>
                </a:cubicBezTo>
                <a:lnTo>
                  <a:pt x="10094332" y="13890426"/>
                </a:lnTo>
                <a:cubicBezTo>
                  <a:pt x="10097586" y="13880518"/>
                  <a:pt x="10091796" y="13869364"/>
                  <a:pt x="10081889" y="13866158"/>
                </a:cubicBezTo>
                <a:cubicBezTo>
                  <a:pt x="10071887" y="13862951"/>
                  <a:pt x="10060880" y="13868647"/>
                  <a:pt x="10057578" y="13878556"/>
                </a:cubicBezTo>
                <a:lnTo>
                  <a:pt x="10053797" y="13890092"/>
                </a:lnTo>
                <a:cubicBezTo>
                  <a:pt x="10052122" y="13895165"/>
                  <a:pt x="10052888" y="13900574"/>
                  <a:pt x="10055328" y="13905027"/>
                </a:cubicBezTo>
                <a:cubicBezTo>
                  <a:pt x="10053031" y="13905458"/>
                  <a:pt x="10050734" y="13906127"/>
                  <a:pt x="10048581" y="13907228"/>
                </a:cubicBezTo>
                <a:lnTo>
                  <a:pt x="10040923" y="13911105"/>
                </a:lnTo>
                <a:cubicBezTo>
                  <a:pt x="10031639" y="13915796"/>
                  <a:pt x="10029533" y="13929344"/>
                  <a:pt x="10034702" y="13937672"/>
                </a:cubicBezTo>
                <a:cubicBezTo>
                  <a:pt x="10038770" y="13944277"/>
                  <a:pt x="10045565" y="13946767"/>
                  <a:pt x="10052457" y="13946241"/>
                </a:cubicBezTo>
                <a:cubicBezTo>
                  <a:pt x="10054276" y="13948060"/>
                  <a:pt x="10056429" y="13949495"/>
                  <a:pt x="10058822" y="13950261"/>
                </a:cubicBezTo>
                <a:cubicBezTo>
                  <a:pt x="10068968" y="13953517"/>
                  <a:pt x="10078539" y="13948825"/>
                  <a:pt x="10082798" y="13939301"/>
                </a:cubicBezTo>
                <a:lnTo>
                  <a:pt x="10086196" y="13931736"/>
                </a:lnTo>
                <a:cubicBezTo>
                  <a:pt x="10086244" y="13931593"/>
                  <a:pt x="10086196" y="13931354"/>
                  <a:pt x="10086292" y="13931211"/>
                </a:cubicBezTo>
                <a:cubicBezTo>
                  <a:pt x="10087584" y="13932550"/>
                  <a:pt x="10088254" y="13934417"/>
                  <a:pt x="10090025" y="13935375"/>
                </a:cubicBezTo>
                <a:lnTo>
                  <a:pt x="10091747" y="13936284"/>
                </a:lnTo>
                <a:cubicBezTo>
                  <a:pt x="10080118" y="13950261"/>
                  <a:pt x="10095241" y="13975919"/>
                  <a:pt x="10114719" y="13966106"/>
                </a:cubicBezTo>
                <a:cubicBezTo>
                  <a:pt x="10127928" y="13959452"/>
                  <a:pt x="10127210" y="13944517"/>
                  <a:pt x="10119887" y="13935805"/>
                </a:cubicBezTo>
                <a:cubicBezTo>
                  <a:pt x="10121276" y="13934465"/>
                  <a:pt x="10122664" y="13933077"/>
                  <a:pt x="10123620" y="13931305"/>
                </a:cubicBezTo>
                <a:cubicBezTo>
                  <a:pt x="10128454" y="13922019"/>
                  <a:pt x="10124673" y="13910197"/>
                  <a:pt x="10115485" y="13905265"/>
                </a:cubicBezTo>
                <a:close/>
                <a:moveTo>
                  <a:pt x="10779934" y="13881236"/>
                </a:moveTo>
                <a:cubicBezTo>
                  <a:pt x="10785725" y="13881236"/>
                  <a:pt x="10779312" y="13881093"/>
                  <a:pt x="10778163" y="13880997"/>
                </a:cubicBezTo>
                <a:cubicBezTo>
                  <a:pt x="10776680" y="13880854"/>
                  <a:pt x="10775196" y="13880566"/>
                  <a:pt x="10773665" y="13880374"/>
                </a:cubicBezTo>
                <a:cubicBezTo>
                  <a:pt x="10773425" y="13880326"/>
                  <a:pt x="10773281" y="13880326"/>
                  <a:pt x="10773090" y="13880279"/>
                </a:cubicBezTo>
                <a:cubicBezTo>
                  <a:pt x="10772612" y="13880135"/>
                  <a:pt x="10772181" y="13879943"/>
                  <a:pt x="10771702" y="13879800"/>
                </a:cubicBezTo>
                <a:cubicBezTo>
                  <a:pt x="10765385" y="13872860"/>
                  <a:pt x="10753852" y="13872238"/>
                  <a:pt x="10746721" y="13877982"/>
                </a:cubicBezTo>
                <a:cubicBezTo>
                  <a:pt x="10738585" y="13884539"/>
                  <a:pt x="10737915" y="13896075"/>
                  <a:pt x="10743897" y="13904213"/>
                </a:cubicBezTo>
                <a:cubicBezTo>
                  <a:pt x="10744519" y="13905074"/>
                  <a:pt x="10745333" y="13905696"/>
                  <a:pt x="10746003" y="13906463"/>
                </a:cubicBezTo>
                <a:cubicBezTo>
                  <a:pt x="10742701" y="13911297"/>
                  <a:pt x="10741600" y="13917663"/>
                  <a:pt x="10743514" y="13923072"/>
                </a:cubicBezTo>
                <a:cubicBezTo>
                  <a:pt x="10740595" y="13919913"/>
                  <a:pt x="10736145" y="13918094"/>
                  <a:pt x="10730210" y="13918764"/>
                </a:cubicBezTo>
                <a:cubicBezTo>
                  <a:pt x="10706664" y="13921397"/>
                  <a:pt x="10706138" y="13958734"/>
                  <a:pt x="10729971" y="13956053"/>
                </a:cubicBezTo>
                <a:cubicBezTo>
                  <a:pt x="10745046" y="13954378"/>
                  <a:pt x="10750645" y="13938485"/>
                  <a:pt x="10746529" y="13928003"/>
                </a:cubicBezTo>
                <a:cubicBezTo>
                  <a:pt x="10751746" y="13934848"/>
                  <a:pt x="10760121" y="13937434"/>
                  <a:pt x="10768592" y="13934369"/>
                </a:cubicBezTo>
                <a:cubicBezTo>
                  <a:pt x="10779647" y="13930397"/>
                  <a:pt x="10792281" y="13924269"/>
                  <a:pt x="10797641" y="13913212"/>
                </a:cubicBezTo>
                <a:cubicBezTo>
                  <a:pt x="10798646" y="13912016"/>
                  <a:pt x="10799555" y="13910723"/>
                  <a:pt x="10800321" y="13909335"/>
                </a:cubicBezTo>
                <a:cubicBezTo>
                  <a:pt x="10804102" y="13902538"/>
                  <a:pt x="10803767" y="13894256"/>
                  <a:pt x="10798742" y="13888033"/>
                </a:cubicBezTo>
                <a:cubicBezTo>
                  <a:pt x="10793764" y="13881762"/>
                  <a:pt x="10787304" y="13881188"/>
                  <a:pt x="10779934" y="13881236"/>
                </a:cubicBezTo>
                <a:close/>
                <a:moveTo>
                  <a:pt x="10864258" y="14095397"/>
                </a:moveTo>
                <a:lnTo>
                  <a:pt x="10856026" y="14096353"/>
                </a:lnTo>
                <a:cubicBezTo>
                  <a:pt x="10846359" y="14097407"/>
                  <a:pt x="10838176" y="14107364"/>
                  <a:pt x="10839899" y="14117224"/>
                </a:cubicBezTo>
                <a:cubicBezTo>
                  <a:pt x="10841669" y="14127324"/>
                  <a:pt x="10850379" y="14134504"/>
                  <a:pt x="10860764" y="14133356"/>
                </a:cubicBezTo>
                <a:lnTo>
                  <a:pt x="10868996" y="14132399"/>
                </a:lnTo>
                <a:cubicBezTo>
                  <a:pt x="10878663" y="14131346"/>
                  <a:pt x="10886846" y="14121341"/>
                  <a:pt x="10885124" y="14111528"/>
                </a:cubicBezTo>
                <a:cubicBezTo>
                  <a:pt x="10883401" y="14101477"/>
                  <a:pt x="10874643" y="14094248"/>
                  <a:pt x="10864258" y="14095397"/>
                </a:cubicBezTo>
                <a:close/>
                <a:moveTo>
                  <a:pt x="10439000" y="14151641"/>
                </a:moveTo>
                <a:cubicBezTo>
                  <a:pt x="10443689" y="14160641"/>
                  <a:pt x="10454984" y="14165906"/>
                  <a:pt x="10464603" y="14161023"/>
                </a:cubicBezTo>
                <a:lnTo>
                  <a:pt x="10472260" y="14157147"/>
                </a:lnTo>
                <a:cubicBezTo>
                  <a:pt x="10473839" y="14156333"/>
                  <a:pt x="10475131" y="14155135"/>
                  <a:pt x="10476424" y="14153939"/>
                </a:cubicBezTo>
                <a:cubicBezTo>
                  <a:pt x="10479630" y="14154466"/>
                  <a:pt x="10482932" y="14154226"/>
                  <a:pt x="10486091" y="14152790"/>
                </a:cubicBezTo>
                <a:cubicBezTo>
                  <a:pt x="10488244" y="14151832"/>
                  <a:pt x="10490158" y="14150493"/>
                  <a:pt x="10491833" y="14148865"/>
                </a:cubicBezTo>
                <a:cubicBezTo>
                  <a:pt x="10493652" y="14148482"/>
                  <a:pt x="10495423" y="14147955"/>
                  <a:pt x="10497289" y="14147046"/>
                </a:cubicBezTo>
                <a:cubicBezTo>
                  <a:pt x="10504851" y="14143216"/>
                  <a:pt x="10507195" y="14136993"/>
                  <a:pt x="10506286" y="14130818"/>
                </a:cubicBezTo>
                <a:cubicBezTo>
                  <a:pt x="10506765" y="14130818"/>
                  <a:pt x="10507195" y="14131106"/>
                  <a:pt x="10507722" y="14131058"/>
                </a:cubicBezTo>
                <a:lnTo>
                  <a:pt x="10515953" y="14130149"/>
                </a:lnTo>
                <a:cubicBezTo>
                  <a:pt x="10525955" y="14129048"/>
                  <a:pt x="10534714" y="14122777"/>
                  <a:pt x="10534905" y="14111815"/>
                </a:cubicBezTo>
                <a:cubicBezTo>
                  <a:pt x="10535048" y="14102720"/>
                  <a:pt x="10526626" y="14091711"/>
                  <a:pt x="10516575" y="14092859"/>
                </a:cubicBezTo>
                <a:lnTo>
                  <a:pt x="10508344" y="14093769"/>
                </a:lnTo>
                <a:cubicBezTo>
                  <a:pt x="10498342" y="14094871"/>
                  <a:pt x="10489584" y="14101141"/>
                  <a:pt x="10489393" y="14112102"/>
                </a:cubicBezTo>
                <a:cubicBezTo>
                  <a:pt x="10489393" y="14112485"/>
                  <a:pt x="10489584" y="14112916"/>
                  <a:pt x="10489632" y="14113299"/>
                </a:cubicBezTo>
                <a:cubicBezTo>
                  <a:pt x="10487718" y="14112868"/>
                  <a:pt x="10485756" y="14112582"/>
                  <a:pt x="10483698" y="14112725"/>
                </a:cubicBezTo>
                <a:cubicBezTo>
                  <a:pt x="10482884" y="14112294"/>
                  <a:pt x="10482166" y="14111768"/>
                  <a:pt x="10481305" y="14111432"/>
                </a:cubicBezTo>
                <a:cubicBezTo>
                  <a:pt x="10472260" y="14107843"/>
                  <a:pt x="10463742" y="14111097"/>
                  <a:pt x="10455893" y="14115693"/>
                </a:cubicBezTo>
                <a:cubicBezTo>
                  <a:pt x="10452351" y="14117751"/>
                  <a:pt x="10450389" y="14121485"/>
                  <a:pt x="10449336" y="14125554"/>
                </a:cubicBezTo>
                <a:lnTo>
                  <a:pt x="10448475" y="14125985"/>
                </a:lnTo>
                <a:cubicBezTo>
                  <a:pt x="10439382" y="14130532"/>
                  <a:pt x="10434070" y="14142163"/>
                  <a:pt x="10439000" y="14151641"/>
                </a:cubicBezTo>
                <a:close/>
                <a:moveTo>
                  <a:pt x="10602288" y="13849643"/>
                </a:moveTo>
                <a:cubicBezTo>
                  <a:pt x="10578407" y="13852324"/>
                  <a:pt x="10585251" y="13888990"/>
                  <a:pt x="10608940" y="13886358"/>
                </a:cubicBezTo>
                <a:cubicBezTo>
                  <a:pt x="10632869" y="13883677"/>
                  <a:pt x="10626025" y="13846963"/>
                  <a:pt x="10602288" y="13849643"/>
                </a:cubicBezTo>
                <a:close/>
                <a:moveTo>
                  <a:pt x="10389228" y="13827576"/>
                </a:moveTo>
                <a:lnTo>
                  <a:pt x="10381906" y="13836720"/>
                </a:lnTo>
                <a:cubicBezTo>
                  <a:pt x="10375636" y="13844570"/>
                  <a:pt x="10374296" y="13855435"/>
                  <a:pt x="10381954" y="13863095"/>
                </a:cubicBezTo>
                <a:cubicBezTo>
                  <a:pt x="10383724" y="13864913"/>
                  <a:pt x="10386069" y="13866206"/>
                  <a:pt x="10388606" y="13867163"/>
                </a:cubicBezTo>
                <a:cubicBezTo>
                  <a:pt x="10387648" y="13869604"/>
                  <a:pt x="10387170" y="13872284"/>
                  <a:pt x="10387505" y="13875156"/>
                </a:cubicBezTo>
                <a:lnTo>
                  <a:pt x="10388414" y="13883391"/>
                </a:lnTo>
                <a:cubicBezTo>
                  <a:pt x="10389515" y="13893060"/>
                  <a:pt x="10398273" y="13901771"/>
                  <a:pt x="10408467" y="13900480"/>
                </a:cubicBezTo>
                <a:cubicBezTo>
                  <a:pt x="10418229" y="13899282"/>
                  <a:pt x="10426748" y="13890810"/>
                  <a:pt x="10425599" y="13880423"/>
                </a:cubicBezTo>
                <a:lnTo>
                  <a:pt x="10424690" y="13872189"/>
                </a:lnTo>
                <a:cubicBezTo>
                  <a:pt x="10423924" y="13865536"/>
                  <a:pt x="10419474" y="13859361"/>
                  <a:pt x="10413492" y="13856584"/>
                </a:cubicBezTo>
                <a:lnTo>
                  <a:pt x="10415645" y="13853903"/>
                </a:lnTo>
                <a:cubicBezTo>
                  <a:pt x="10421914" y="13846006"/>
                  <a:pt x="10423254" y="13835139"/>
                  <a:pt x="10415549" y="13827528"/>
                </a:cubicBezTo>
                <a:cubicBezTo>
                  <a:pt x="10409089" y="13820971"/>
                  <a:pt x="10395545" y="13819678"/>
                  <a:pt x="10389228" y="13827576"/>
                </a:cubicBezTo>
                <a:close/>
                <a:moveTo>
                  <a:pt x="10480013" y="14290888"/>
                </a:moveTo>
                <a:cubicBezTo>
                  <a:pt x="10478386" y="14281315"/>
                  <a:pt x="10470058" y="14272699"/>
                  <a:pt x="10459578" y="14274182"/>
                </a:cubicBezTo>
                <a:cubicBezTo>
                  <a:pt x="10452782" y="14275189"/>
                  <a:pt x="10446274" y="14280022"/>
                  <a:pt x="10443785" y="14286485"/>
                </a:cubicBezTo>
                <a:cubicBezTo>
                  <a:pt x="10438281" y="14290362"/>
                  <a:pt x="10434596" y="14297207"/>
                  <a:pt x="10435601" y="14303765"/>
                </a:cubicBezTo>
                <a:cubicBezTo>
                  <a:pt x="10436032" y="14306876"/>
                  <a:pt x="10437276" y="14309557"/>
                  <a:pt x="10438856" y="14311903"/>
                </a:cubicBezTo>
                <a:cubicBezTo>
                  <a:pt x="10436367" y="14318700"/>
                  <a:pt x="10437324" y="14326359"/>
                  <a:pt x="10443115" y="14331864"/>
                </a:cubicBezTo>
                <a:cubicBezTo>
                  <a:pt x="10449911" y="14338326"/>
                  <a:pt x="10463167" y="14339140"/>
                  <a:pt x="10469484" y="14331193"/>
                </a:cubicBezTo>
                <a:lnTo>
                  <a:pt x="10476806" y="14322050"/>
                </a:lnTo>
                <a:cubicBezTo>
                  <a:pt x="10481784" y="14315780"/>
                  <a:pt x="10483267" y="14307451"/>
                  <a:pt x="10479773" y="14300605"/>
                </a:cubicBezTo>
                <a:cubicBezTo>
                  <a:pt x="10480396" y="14297590"/>
                  <a:pt x="10480587" y="14294335"/>
                  <a:pt x="10480013" y="14290888"/>
                </a:cubicBezTo>
                <a:close/>
                <a:moveTo>
                  <a:pt x="10866746" y="14022016"/>
                </a:moveTo>
                <a:lnTo>
                  <a:pt x="10865837" y="14013783"/>
                </a:lnTo>
                <a:cubicBezTo>
                  <a:pt x="10864737" y="14003778"/>
                  <a:pt x="10855022" y="13996310"/>
                  <a:pt x="10845115" y="13997506"/>
                </a:cubicBezTo>
                <a:cubicBezTo>
                  <a:pt x="10835017" y="13998704"/>
                  <a:pt x="10827695" y="14008229"/>
                  <a:pt x="10828844" y="14018282"/>
                </a:cubicBezTo>
                <a:lnTo>
                  <a:pt x="10829800" y="14026515"/>
                </a:lnTo>
                <a:cubicBezTo>
                  <a:pt x="10830902" y="14036519"/>
                  <a:pt x="10840617" y="14043986"/>
                  <a:pt x="10850523" y="14042790"/>
                </a:cubicBezTo>
                <a:cubicBezTo>
                  <a:pt x="10860621" y="14041545"/>
                  <a:pt x="10867895" y="14032068"/>
                  <a:pt x="10866746" y="14022016"/>
                </a:cubicBezTo>
                <a:close/>
                <a:moveTo>
                  <a:pt x="10520548" y="13867163"/>
                </a:moveTo>
                <a:lnTo>
                  <a:pt x="10512317" y="13868121"/>
                </a:lnTo>
                <a:cubicBezTo>
                  <a:pt x="10502602" y="13869173"/>
                  <a:pt x="10495423" y="13880854"/>
                  <a:pt x="10497720" y="13890043"/>
                </a:cubicBezTo>
                <a:cubicBezTo>
                  <a:pt x="10500304" y="13900574"/>
                  <a:pt x="10509253" y="13905841"/>
                  <a:pt x="10519639" y="13904643"/>
                </a:cubicBezTo>
                <a:lnTo>
                  <a:pt x="10527870" y="13903734"/>
                </a:lnTo>
                <a:cubicBezTo>
                  <a:pt x="10537585" y="13902633"/>
                  <a:pt x="10544764" y="13890954"/>
                  <a:pt x="10542466" y="13881762"/>
                </a:cubicBezTo>
                <a:cubicBezTo>
                  <a:pt x="10539882" y="13871231"/>
                  <a:pt x="10530933" y="13865966"/>
                  <a:pt x="10520548" y="13867163"/>
                </a:cubicBezTo>
                <a:close/>
                <a:moveTo>
                  <a:pt x="10584629" y="14109661"/>
                </a:moveTo>
                <a:cubicBezTo>
                  <a:pt x="10584485" y="14108417"/>
                  <a:pt x="10584150" y="14107220"/>
                  <a:pt x="10583672" y="14106119"/>
                </a:cubicBezTo>
                <a:cubicBezTo>
                  <a:pt x="10587500" y="14110618"/>
                  <a:pt x="10593195" y="14113443"/>
                  <a:pt x="10599321" y="14112582"/>
                </a:cubicBezTo>
                <a:cubicBezTo>
                  <a:pt x="10608796" y="14111289"/>
                  <a:pt x="10616645" y="14103295"/>
                  <a:pt x="10616214" y="14093433"/>
                </a:cubicBezTo>
                <a:cubicBezTo>
                  <a:pt x="10617889" y="14093147"/>
                  <a:pt x="10619516" y="14092525"/>
                  <a:pt x="10621096" y="14091759"/>
                </a:cubicBezTo>
                <a:cubicBezTo>
                  <a:pt x="10621096" y="14100949"/>
                  <a:pt x="10626791" y="14109374"/>
                  <a:pt x="10638564" y="14108081"/>
                </a:cubicBezTo>
                <a:cubicBezTo>
                  <a:pt x="10655792" y="14106119"/>
                  <a:pt x="10660817" y="14085679"/>
                  <a:pt x="10652969" y="14075867"/>
                </a:cubicBezTo>
                <a:cubicBezTo>
                  <a:pt x="10661439" y="14069835"/>
                  <a:pt x="10669001" y="14061889"/>
                  <a:pt x="10669192" y="14053033"/>
                </a:cubicBezTo>
                <a:cubicBezTo>
                  <a:pt x="10669479" y="14040397"/>
                  <a:pt x="10663832" y="14024266"/>
                  <a:pt x="10652825" y="14017229"/>
                </a:cubicBezTo>
                <a:cubicBezTo>
                  <a:pt x="10660435" y="14005788"/>
                  <a:pt x="10653591" y="13985539"/>
                  <a:pt x="10635692" y="13987551"/>
                </a:cubicBezTo>
                <a:cubicBezTo>
                  <a:pt x="10620952" y="13989227"/>
                  <a:pt x="10616980" y="14003969"/>
                  <a:pt x="10621718" y="14014405"/>
                </a:cubicBezTo>
                <a:cubicBezTo>
                  <a:pt x="10621478" y="14014452"/>
                  <a:pt x="10621191" y="14014452"/>
                  <a:pt x="10620952" y="14014500"/>
                </a:cubicBezTo>
                <a:cubicBezTo>
                  <a:pt x="10616980" y="14009665"/>
                  <a:pt x="10610854" y="14006984"/>
                  <a:pt x="10604011" y="14007751"/>
                </a:cubicBezTo>
                <a:lnTo>
                  <a:pt x="10587548" y="14009618"/>
                </a:lnTo>
                <a:cubicBezTo>
                  <a:pt x="10577833" y="14010671"/>
                  <a:pt x="10569936" y="14021154"/>
                  <a:pt x="10571803" y="14030775"/>
                </a:cubicBezTo>
                <a:cubicBezTo>
                  <a:pt x="10572425" y="14033886"/>
                  <a:pt x="10573717" y="14036615"/>
                  <a:pt x="10575392" y="14038913"/>
                </a:cubicBezTo>
                <a:cubicBezTo>
                  <a:pt x="10572377" y="14043507"/>
                  <a:pt x="10570463" y="14048868"/>
                  <a:pt x="10569985" y="14055045"/>
                </a:cubicBezTo>
                <a:cubicBezTo>
                  <a:pt x="10569314" y="14064714"/>
                  <a:pt x="10573095" y="14072995"/>
                  <a:pt x="10579221" y="14079217"/>
                </a:cubicBezTo>
                <a:cubicBezTo>
                  <a:pt x="10578216" y="14081706"/>
                  <a:pt x="10577737" y="14084483"/>
                  <a:pt x="10578072" y="14087403"/>
                </a:cubicBezTo>
                <a:lnTo>
                  <a:pt x="10578981" y="14095636"/>
                </a:lnTo>
                <a:cubicBezTo>
                  <a:pt x="10579221" y="14097886"/>
                  <a:pt x="10579987" y="14100087"/>
                  <a:pt x="10580992" y="14102097"/>
                </a:cubicBezTo>
                <a:cubicBezTo>
                  <a:pt x="10576780" y="14097407"/>
                  <a:pt x="10569793" y="14095348"/>
                  <a:pt x="10563859" y="14096114"/>
                </a:cubicBezTo>
                <a:cubicBezTo>
                  <a:pt x="10563236" y="14096162"/>
                  <a:pt x="10562519" y="14095876"/>
                  <a:pt x="10561944" y="14096019"/>
                </a:cubicBezTo>
                <a:cubicBezTo>
                  <a:pt x="10551128" y="14098748"/>
                  <a:pt x="10547252" y="14108608"/>
                  <a:pt x="10548401" y="14118660"/>
                </a:cubicBezTo>
                <a:lnTo>
                  <a:pt x="10549310" y="14126893"/>
                </a:lnTo>
                <a:cubicBezTo>
                  <a:pt x="10550410" y="14136898"/>
                  <a:pt x="10563093" y="14142690"/>
                  <a:pt x="10571899" y="14140487"/>
                </a:cubicBezTo>
                <a:cubicBezTo>
                  <a:pt x="10581039" y="14138191"/>
                  <a:pt x="10584341" y="14130532"/>
                  <a:pt x="10584772" y="14122251"/>
                </a:cubicBezTo>
                <a:cubicBezTo>
                  <a:pt x="10584868" y="14120718"/>
                  <a:pt x="10585681" y="14119427"/>
                  <a:pt x="10585490" y="14117846"/>
                </a:cubicBezTo>
                <a:lnTo>
                  <a:pt x="10584629" y="14109661"/>
                </a:lnTo>
                <a:close/>
                <a:moveTo>
                  <a:pt x="10407414" y="14067729"/>
                </a:moveTo>
                <a:lnTo>
                  <a:pt x="10400092" y="14076872"/>
                </a:lnTo>
                <a:cubicBezTo>
                  <a:pt x="10398081" y="14079361"/>
                  <a:pt x="10396885" y="14082282"/>
                  <a:pt x="10396119" y="14085248"/>
                </a:cubicBezTo>
                <a:cubicBezTo>
                  <a:pt x="10395497" y="14084914"/>
                  <a:pt x="10395449" y="14084147"/>
                  <a:pt x="10394732" y="14083861"/>
                </a:cubicBezTo>
                <a:cubicBezTo>
                  <a:pt x="10393104" y="14083142"/>
                  <a:pt x="10391286" y="14082856"/>
                  <a:pt x="10389467" y="14082664"/>
                </a:cubicBezTo>
                <a:cubicBezTo>
                  <a:pt x="10389228" y="14082089"/>
                  <a:pt x="10389036" y="14081515"/>
                  <a:pt x="10388749" y="14080892"/>
                </a:cubicBezTo>
                <a:lnTo>
                  <a:pt x="10384873" y="14073233"/>
                </a:lnTo>
                <a:cubicBezTo>
                  <a:pt x="10380326" y="14064235"/>
                  <a:pt x="10367357" y="14060358"/>
                  <a:pt x="10358695" y="14065671"/>
                </a:cubicBezTo>
                <a:cubicBezTo>
                  <a:pt x="10349506" y="14071320"/>
                  <a:pt x="10346252" y="14082233"/>
                  <a:pt x="10351133" y="14091854"/>
                </a:cubicBezTo>
                <a:lnTo>
                  <a:pt x="10355010" y="14099513"/>
                </a:lnTo>
                <a:cubicBezTo>
                  <a:pt x="10357068" y="14103582"/>
                  <a:pt x="10360848" y="14106502"/>
                  <a:pt x="10365108" y="14108129"/>
                </a:cubicBezTo>
                <a:cubicBezTo>
                  <a:pt x="10363097" y="14117320"/>
                  <a:pt x="10366687" y="14127038"/>
                  <a:pt x="10376019" y="14130963"/>
                </a:cubicBezTo>
                <a:cubicBezTo>
                  <a:pt x="10385064" y="14134744"/>
                  <a:pt x="10397986" y="14130579"/>
                  <a:pt x="10401240" y="14120623"/>
                </a:cubicBezTo>
                <a:lnTo>
                  <a:pt x="10405021" y="14109134"/>
                </a:lnTo>
                <a:cubicBezTo>
                  <a:pt x="10405356" y="14108081"/>
                  <a:pt x="10404781" y="14107076"/>
                  <a:pt x="10404973" y="14105976"/>
                </a:cubicBezTo>
                <a:cubicBezTo>
                  <a:pt x="10405068" y="14106023"/>
                  <a:pt x="10405116" y="14106071"/>
                  <a:pt x="10405212" y="14106119"/>
                </a:cubicBezTo>
                <a:cubicBezTo>
                  <a:pt x="10405212" y="14106741"/>
                  <a:pt x="10405165" y="14107315"/>
                  <a:pt x="10405260" y="14107938"/>
                </a:cubicBezTo>
                <a:lnTo>
                  <a:pt x="10406169" y="14116171"/>
                </a:lnTo>
                <a:cubicBezTo>
                  <a:pt x="10407270" y="14125888"/>
                  <a:pt x="10417703" y="14133739"/>
                  <a:pt x="10427370" y="14131872"/>
                </a:cubicBezTo>
                <a:cubicBezTo>
                  <a:pt x="10437611" y="14129862"/>
                  <a:pt x="10444216" y="14121054"/>
                  <a:pt x="10443067" y="14110666"/>
                </a:cubicBezTo>
                <a:lnTo>
                  <a:pt x="10442158" y="14102433"/>
                </a:lnTo>
                <a:cubicBezTo>
                  <a:pt x="10441680" y="14098077"/>
                  <a:pt x="10439238" y="14094152"/>
                  <a:pt x="10435889" y="14091232"/>
                </a:cubicBezTo>
                <a:cubicBezTo>
                  <a:pt x="10440818" y="14083526"/>
                  <a:pt x="10440818" y="14073569"/>
                  <a:pt x="10433687" y="14066867"/>
                </a:cubicBezTo>
                <a:cubicBezTo>
                  <a:pt x="10426843" y="14060406"/>
                  <a:pt x="10413683" y="14059830"/>
                  <a:pt x="10407414" y="14067729"/>
                </a:cubicBezTo>
                <a:close/>
                <a:moveTo>
                  <a:pt x="10645933" y="13928099"/>
                </a:moveTo>
                <a:cubicBezTo>
                  <a:pt x="10622149" y="13930780"/>
                  <a:pt x="10625690" y="13967925"/>
                  <a:pt x="10649618" y="13965196"/>
                </a:cubicBezTo>
                <a:cubicBezTo>
                  <a:pt x="10673451" y="13962516"/>
                  <a:pt x="10669862" y="13925418"/>
                  <a:pt x="10645933" y="13928099"/>
                </a:cubicBezTo>
                <a:close/>
                <a:moveTo>
                  <a:pt x="10761030" y="13781815"/>
                </a:moveTo>
                <a:cubicBezTo>
                  <a:pt x="10751028" y="13782915"/>
                  <a:pt x="10744615" y="13794596"/>
                  <a:pt x="10746529" y="13803834"/>
                </a:cubicBezTo>
                <a:cubicBezTo>
                  <a:pt x="10748683" y="13814461"/>
                  <a:pt x="10758494" y="13819486"/>
                  <a:pt x="10768543" y="13818386"/>
                </a:cubicBezTo>
                <a:lnTo>
                  <a:pt x="10776775" y="13817428"/>
                </a:lnTo>
                <a:cubicBezTo>
                  <a:pt x="10786778" y="13816328"/>
                  <a:pt x="10793190" y="13804648"/>
                  <a:pt x="10791276" y="13795409"/>
                </a:cubicBezTo>
                <a:cubicBezTo>
                  <a:pt x="10789122" y="13784782"/>
                  <a:pt x="10779312" y="13779757"/>
                  <a:pt x="10769261" y="13780905"/>
                </a:cubicBezTo>
                <a:lnTo>
                  <a:pt x="10761030" y="13781815"/>
                </a:lnTo>
                <a:close/>
                <a:moveTo>
                  <a:pt x="10676131" y="13526727"/>
                </a:moveTo>
                <a:cubicBezTo>
                  <a:pt x="10672686" y="13538215"/>
                  <a:pt x="10679721" y="13553199"/>
                  <a:pt x="10695226" y="13551475"/>
                </a:cubicBezTo>
                <a:cubicBezTo>
                  <a:pt x="10701495" y="13550758"/>
                  <a:pt x="10705707" y="13547646"/>
                  <a:pt x="10708292" y="13543529"/>
                </a:cubicBezTo>
                <a:cubicBezTo>
                  <a:pt x="10717145" y="13541183"/>
                  <a:pt x="10722697" y="13530652"/>
                  <a:pt x="10720878" y="13522132"/>
                </a:cubicBezTo>
                <a:cubicBezTo>
                  <a:pt x="10718628" y="13511457"/>
                  <a:pt x="10708818" y="13506624"/>
                  <a:pt x="10698768" y="13507772"/>
                </a:cubicBezTo>
                <a:lnTo>
                  <a:pt x="10690537" y="13508682"/>
                </a:lnTo>
                <a:cubicBezTo>
                  <a:pt x="10681922" y="13509639"/>
                  <a:pt x="10676371" y="13518446"/>
                  <a:pt x="10676131" y="13526727"/>
                </a:cubicBezTo>
                <a:close/>
                <a:moveTo>
                  <a:pt x="10272265" y="13644721"/>
                </a:moveTo>
                <a:cubicBezTo>
                  <a:pt x="10262263" y="13645726"/>
                  <a:pt x="10254510" y="13655157"/>
                  <a:pt x="10255658" y="13665209"/>
                </a:cubicBezTo>
                <a:lnTo>
                  <a:pt x="10257525" y="13681675"/>
                </a:lnTo>
                <a:cubicBezTo>
                  <a:pt x="10258625" y="13691680"/>
                  <a:pt x="10267958" y="13699339"/>
                  <a:pt x="10278007" y="13698286"/>
                </a:cubicBezTo>
                <a:cubicBezTo>
                  <a:pt x="10288010" y="13697281"/>
                  <a:pt x="10295763" y="13687850"/>
                  <a:pt x="10294614" y="13677798"/>
                </a:cubicBezTo>
                <a:lnTo>
                  <a:pt x="10292747" y="13661332"/>
                </a:lnTo>
                <a:cubicBezTo>
                  <a:pt x="10291599" y="13651327"/>
                  <a:pt x="10282315" y="13643668"/>
                  <a:pt x="10272265" y="13644721"/>
                </a:cubicBezTo>
                <a:close/>
                <a:moveTo>
                  <a:pt x="10626360" y="13756301"/>
                </a:moveTo>
                <a:cubicBezTo>
                  <a:pt x="10623871" y="13753860"/>
                  <a:pt x="10620330" y="13752424"/>
                  <a:pt x="10616597" y="13751658"/>
                </a:cubicBezTo>
                <a:cubicBezTo>
                  <a:pt x="10618751" y="13747302"/>
                  <a:pt x="10619325" y="13742229"/>
                  <a:pt x="10617602" y="13737298"/>
                </a:cubicBezTo>
                <a:cubicBezTo>
                  <a:pt x="10614300" y="13727964"/>
                  <a:pt x="10603245" y="13722363"/>
                  <a:pt x="10593817" y="13725906"/>
                </a:cubicBezTo>
                <a:cubicBezTo>
                  <a:pt x="10579652" y="13731267"/>
                  <a:pt x="10568405" y="13742611"/>
                  <a:pt x="10567065" y="13758312"/>
                </a:cubicBezTo>
                <a:cubicBezTo>
                  <a:pt x="10566252" y="13768029"/>
                  <a:pt x="10571181" y="13778560"/>
                  <a:pt x="10581853" y="13780140"/>
                </a:cubicBezTo>
                <a:cubicBezTo>
                  <a:pt x="10583672" y="13780427"/>
                  <a:pt x="10585634" y="13780188"/>
                  <a:pt x="10587596" y="13779900"/>
                </a:cubicBezTo>
                <a:cubicBezTo>
                  <a:pt x="10587692" y="13784160"/>
                  <a:pt x="10589127" y="13788373"/>
                  <a:pt x="10592669" y="13791867"/>
                </a:cubicBezTo>
                <a:cubicBezTo>
                  <a:pt x="10599178" y="13798378"/>
                  <a:pt x="10612721" y="13799766"/>
                  <a:pt x="10619038" y="13791867"/>
                </a:cubicBezTo>
                <a:lnTo>
                  <a:pt x="10626360" y="13782724"/>
                </a:lnTo>
                <a:cubicBezTo>
                  <a:pt x="10632629" y="13774827"/>
                  <a:pt x="10634017" y="13763960"/>
                  <a:pt x="10626360" y="13756301"/>
                </a:cubicBezTo>
                <a:close/>
                <a:moveTo>
                  <a:pt x="10278343" y="14148626"/>
                </a:moveTo>
                <a:cubicBezTo>
                  <a:pt x="10288680" y="14147477"/>
                  <a:pt x="10293513" y="14139818"/>
                  <a:pt x="10294136" y="14131777"/>
                </a:cubicBezTo>
                <a:lnTo>
                  <a:pt x="10294136" y="14131777"/>
                </a:lnTo>
                <a:cubicBezTo>
                  <a:pt x="10303420" y="14127085"/>
                  <a:pt x="10309642" y="14117846"/>
                  <a:pt x="10305860" y="14107124"/>
                </a:cubicBezTo>
                <a:cubicBezTo>
                  <a:pt x="10302750" y="14098269"/>
                  <a:pt x="10290594" y="14090658"/>
                  <a:pt x="10281262" y="14095397"/>
                </a:cubicBezTo>
                <a:lnTo>
                  <a:pt x="10273605" y="14099274"/>
                </a:lnTo>
                <a:cubicBezTo>
                  <a:pt x="10265565" y="14103342"/>
                  <a:pt x="10260205" y="14110858"/>
                  <a:pt x="10261305" y="14119761"/>
                </a:cubicBezTo>
                <a:cubicBezTo>
                  <a:pt x="10254367" y="14131346"/>
                  <a:pt x="10260923" y="14150587"/>
                  <a:pt x="10278343" y="14148626"/>
                </a:cubicBezTo>
                <a:close/>
                <a:moveTo>
                  <a:pt x="10498629" y="13676314"/>
                </a:moveTo>
                <a:cubicBezTo>
                  <a:pt x="10491977" y="13669805"/>
                  <a:pt x="10478577" y="13668703"/>
                  <a:pt x="10472260" y="13676602"/>
                </a:cubicBezTo>
                <a:lnTo>
                  <a:pt x="10464938" y="13685744"/>
                </a:lnTo>
                <a:cubicBezTo>
                  <a:pt x="10459338" y="13692734"/>
                  <a:pt x="10458238" y="13702067"/>
                  <a:pt x="10463406" y="13709391"/>
                </a:cubicBezTo>
                <a:cubicBezTo>
                  <a:pt x="10466326" y="13715854"/>
                  <a:pt x="10472451" y="13720639"/>
                  <a:pt x="10481592" y="13719634"/>
                </a:cubicBezTo>
                <a:cubicBezTo>
                  <a:pt x="10491020" y="13718581"/>
                  <a:pt x="10495902" y="13712120"/>
                  <a:pt x="10497146" y="13704892"/>
                </a:cubicBezTo>
                <a:lnTo>
                  <a:pt x="10498917" y="13702642"/>
                </a:lnTo>
                <a:cubicBezTo>
                  <a:pt x="10505186" y="13694792"/>
                  <a:pt x="10506335" y="13683830"/>
                  <a:pt x="10498629" y="13676314"/>
                </a:cubicBezTo>
                <a:close/>
                <a:moveTo>
                  <a:pt x="10924654" y="14017660"/>
                </a:moveTo>
                <a:cubicBezTo>
                  <a:pt x="10948486" y="14014979"/>
                  <a:pt x="10939968" y="13978647"/>
                  <a:pt x="10916374" y="13981280"/>
                </a:cubicBezTo>
                <a:cubicBezTo>
                  <a:pt x="10892542" y="13983960"/>
                  <a:pt x="10901060" y="14020292"/>
                  <a:pt x="10924654" y="14017660"/>
                </a:cubicBezTo>
                <a:close/>
                <a:moveTo>
                  <a:pt x="10899576" y="13908139"/>
                </a:moveTo>
                <a:cubicBezTo>
                  <a:pt x="10875744" y="13910819"/>
                  <a:pt x="10884837" y="13947006"/>
                  <a:pt x="10908383" y="13944374"/>
                </a:cubicBezTo>
                <a:cubicBezTo>
                  <a:pt x="10932215" y="13941693"/>
                  <a:pt x="10923122" y="13905505"/>
                  <a:pt x="10899576" y="13908139"/>
                </a:cubicBezTo>
                <a:close/>
                <a:moveTo>
                  <a:pt x="10885076" y="13776309"/>
                </a:moveTo>
                <a:cubicBezTo>
                  <a:pt x="10861243" y="13778990"/>
                  <a:pt x="10869714" y="13815322"/>
                  <a:pt x="10893307" y="13812689"/>
                </a:cubicBezTo>
                <a:cubicBezTo>
                  <a:pt x="10917140" y="13810009"/>
                  <a:pt x="10908717" y="13773629"/>
                  <a:pt x="10885076" y="13776309"/>
                </a:cubicBezTo>
                <a:close/>
                <a:moveTo>
                  <a:pt x="10557063" y="13927094"/>
                </a:moveTo>
                <a:cubicBezTo>
                  <a:pt x="10554622" y="13930157"/>
                  <a:pt x="10552181" y="13933221"/>
                  <a:pt x="10549741" y="13936236"/>
                </a:cubicBezTo>
                <a:cubicBezTo>
                  <a:pt x="10543472" y="13944134"/>
                  <a:pt x="10545242" y="13956293"/>
                  <a:pt x="10553139" y="13962373"/>
                </a:cubicBezTo>
                <a:cubicBezTo>
                  <a:pt x="10561226" y="13968642"/>
                  <a:pt x="10572999" y="13966920"/>
                  <a:pt x="10579269" y="13959021"/>
                </a:cubicBezTo>
                <a:cubicBezTo>
                  <a:pt x="10581709" y="13955958"/>
                  <a:pt x="10584150" y="13952942"/>
                  <a:pt x="10586591" y="13949878"/>
                </a:cubicBezTo>
                <a:cubicBezTo>
                  <a:pt x="10592860" y="13941981"/>
                  <a:pt x="10591089" y="13929821"/>
                  <a:pt x="10583193" y="13923743"/>
                </a:cubicBezTo>
                <a:cubicBezTo>
                  <a:pt x="10575105" y="13917472"/>
                  <a:pt x="10563380" y="13919195"/>
                  <a:pt x="10557063" y="13927094"/>
                </a:cubicBezTo>
                <a:close/>
                <a:moveTo>
                  <a:pt x="10958584" y="13938678"/>
                </a:moveTo>
                <a:cubicBezTo>
                  <a:pt x="10948822" y="13933317"/>
                  <a:pt x="10939489" y="13936667"/>
                  <a:pt x="10932933" y="13944853"/>
                </a:cubicBezTo>
                <a:lnTo>
                  <a:pt x="10925610" y="13953995"/>
                </a:lnTo>
                <a:cubicBezTo>
                  <a:pt x="10919485" y="13961654"/>
                  <a:pt x="10923744" y="13975201"/>
                  <a:pt x="10931784" y="13979652"/>
                </a:cubicBezTo>
                <a:cubicBezTo>
                  <a:pt x="10941547" y="13985014"/>
                  <a:pt x="10950880" y="13981662"/>
                  <a:pt x="10957436" y="13973478"/>
                </a:cubicBezTo>
                <a:cubicBezTo>
                  <a:pt x="10959876" y="13970414"/>
                  <a:pt x="10962317" y="13967351"/>
                  <a:pt x="10964759" y="13964334"/>
                </a:cubicBezTo>
                <a:cubicBezTo>
                  <a:pt x="10970884" y="13956675"/>
                  <a:pt x="10966624" y="13943129"/>
                  <a:pt x="10958584" y="13938678"/>
                </a:cubicBezTo>
                <a:close/>
                <a:moveTo>
                  <a:pt x="10436511" y="13679713"/>
                </a:moveTo>
                <a:lnTo>
                  <a:pt x="10434644" y="13663246"/>
                </a:lnTo>
                <a:cubicBezTo>
                  <a:pt x="10433543" y="13653242"/>
                  <a:pt x="10425743" y="13644961"/>
                  <a:pt x="10415214" y="13645440"/>
                </a:cubicBezTo>
                <a:cubicBezTo>
                  <a:pt x="10412582" y="13645535"/>
                  <a:pt x="10409998" y="13646445"/>
                  <a:pt x="10407605" y="13647690"/>
                </a:cubicBezTo>
                <a:cubicBezTo>
                  <a:pt x="10401336" y="13650992"/>
                  <a:pt x="10396598" y="13657598"/>
                  <a:pt x="10397412" y="13664874"/>
                </a:cubicBezTo>
                <a:lnTo>
                  <a:pt x="10399278" y="13681341"/>
                </a:lnTo>
                <a:cubicBezTo>
                  <a:pt x="10400092" y="13688760"/>
                  <a:pt x="10404638" y="13695221"/>
                  <a:pt x="10411242" y="13697903"/>
                </a:cubicBezTo>
                <a:cubicBezTo>
                  <a:pt x="10413539" y="13698812"/>
                  <a:pt x="10416028" y="13699291"/>
                  <a:pt x="10418708" y="13699195"/>
                </a:cubicBezTo>
                <a:cubicBezTo>
                  <a:pt x="10428231" y="13698764"/>
                  <a:pt x="10437611" y="13689765"/>
                  <a:pt x="10436511" y="13679713"/>
                </a:cubicBezTo>
                <a:close/>
                <a:moveTo>
                  <a:pt x="10218521" y="14193621"/>
                </a:moveTo>
                <a:cubicBezTo>
                  <a:pt x="10224839" y="14195871"/>
                  <a:pt x="10230390" y="14194914"/>
                  <a:pt x="10235128" y="14192042"/>
                </a:cubicBezTo>
                <a:cubicBezTo>
                  <a:pt x="10241780" y="14192999"/>
                  <a:pt x="10248863" y="14190844"/>
                  <a:pt x="10252978" y="14185052"/>
                </a:cubicBezTo>
                <a:cubicBezTo>
                  <a:pt x="10254318" y="14183090"/>
                  <a:pt x="10255323" y="14180984"/>
                  <a:pt x="10255945" y="14178734"/>
                </a:cubicBezTo>
                <a:cubicBezTo>
                  <a:pt x="10257334" y="14177538"/>
                  <a:pt x="10258625" y="14176150"/>
                  <a:pt x="10259727" y="14174426"/>
                </a:cubicBezTo>
                <a:cubicBezTo>
                  <a:pt x="10271547" y="14156093"/>
                  <a:pt x="10245943" y="14140967"/>
                  <a:pt x="10230581" y="14151737"/>
                </a:cubicBezTo>
                <a:cubicBezTo>
                  <a:pt x="10229672" y="14151785"/>
                  <a:pt x="10228763" y="14151737"/>
                  <a:pt x="10227854" y="14151832"/>
                </a:cubicBezTo>
                <a:cubicBezTo>
                  <a:pt x="10224312" y="14152408"/>
                  <a:pt x="10221728" y="14154321"/>
                  <a:pt x="10219096" y="14156188"/>
                </a:cubicBezTo>
                <a:cubicBezTo>
                  <a:pt x="10221728" y="14151498"/>
                  <a:pt x="10222781" y="14145849"/>
                  <a:pt x="10221154" y="14141206"/>
                </a:cubicBezTo>
                <a:cubicBezTo>
                  <a:pt x="10219000" y="14135126"/>
                  <a:pt x="10214884" y="14131489"/>
                  <a:pt x="10209859" y="14129718"/>
                </a:cubicBezTo>
                <a:cubicBezTo>
                  <a:pt x="10206509" y="14124118"/>
                  <a:pt x="10200575" y="14120144"/>
                  <a:pt x="10193732" y="14120623"/>
                </a:cubicBezTo>
                <a:cubicBezTo>
                  <a:pt x="10191482" y="14120767"/>
                  <a:pt x="10189233" y="14121341"/>
                  <a:pt x="10187175" y="14122251"/>
                </a:cubicBezTo>
                <a:cubicBezTo>
                  <a:pt x="10185404" y="14121963"/>
                  <a:pt x="10183586" y="14121820"/>
                  <a:pt x="10181624" y="14122059"/>
                </a:cubicBezTo>
                <a:cubicBezTo>
                  <a:pt x="10160710" y="14124404"/>
                  <a:pt x="10164969" y="14152839"/>
                  <a:pt x="10182437" y="14157769"/>
                </a:cubicBezTo>
                <a:cubicBezTo>
                  <a:pt x="10183011" y="14158438"/>
                  <a:pt x="10183490" y="14159108"/>
                  <a:pt x="10184208" y="14159779"/>
                </a:cubicBezTo>
                <a:cubicBezTo>
                  <a:pt x="10191195" y="14166050"/>
                  <a:pt x="10200001" y="14166002"/>
                  <a:pt x="10208663" y="14164518"/>
                </a:cubicBezTo>
                <a:cubicBezTo>
                  <a:pt x="10210050" y="14164278"/>
                  <a:pt x="10211152" y="14163370"/>
                  <a:pt x="10212396" y="14162699"/>
                </a:cubicBezTo>
                <a:cubicBezTo>
                  <a:pt x="10210960" y="14164661"/>
                  <a:pt x="10209285" y="14166336"/>
                  <a:pt x="10208088" y="14168491"/>
                </a:cubicBezTo>
                <a:cubicBezTo>
                  <a:pt x="10203112" y="14177250"/>
                  <a:pt x="10209572" y="14190367"/>
                  <a:pt x="10218521" y="14193621"/>
                </a:cubicBezTo>
                <a:close/>
                <a:moveTo>
                  <a:pt x="10365826" y="14322243"/>
                </a:moveTo>
                <a:cubicBezTo>
                  <a:pt x="10376259" y="14320423"/>
                  <a:pt x="10382145" y="14310705"/>
                  <a:pt x="10381044" y="14300653"/>
                </a:cubicBezTo>
                <a:lnTo>
                  <a:pt x="10379178" y="14284187"/>
                </a:lnTo>
                <a:cubicBezTo>
                  <a:pt x="10378077" y="14274182"/>
                  <a:pt x="10367117" y="14267338"/>
                  <a:pt x="10357642" y="14268966"/>
                </a:cubicBezTo>
                <a:cubicBezTo>
                  <a:pt x="10347209" y="14270784"/>
                  <a:pt x="10341323" y="14280502"/>
                  <a:pt x="10342424" y="14290505"/>
                </a:cubicBezTo>
                <a:lnTo>
                  <a:pt x="10344290" y="14306973"/>
                </a:lnTo>
                <a:cubicBezTo>
                  <a:pt x="10345391" y="14317025"/>
                  <a:pt x="10356302" y="14323870"/>
                  <a:pt x="10365826" y="14322243"/>
                </a:cubicBezTo>
                <a:close/>
                <a:moveTo>
                  <a:pt x="10864832" y="14162125"/>
                </a:moveTo>
                <a:cubicBezTo>
                  <a:pt x="10857845" y="14162508"/>
                  <a:pt x="10851911" y="14167821"/>
                  <a:pt x="10849326" y="14174426"/>
                </a:cubicBezTo>
                <a:cubicBezTo>
                  <a:pt x="10848944" y="14175383"/>
                  <a:pt x="10847986" y="14176006"/>
                  <a:pt x="10847795" y="14177011"/>
                </a:cubicBezTo>
                <a:lnTo>
                  <a:pt x="10847795" y="14177011"/>
                </a:lnTo>
                <a:cubicBezTo>
                  <a:pt x="10853921" y="14172034"/>
                  <a:pt x="10860238" y="14167295"/>
                  <a:pt x="10866364" y="14162316"/>
                </a:cubicBezTo>
                <a:cubicBezTo>
                  <a:pt x="10865885" y="14162316"/>
                  <a:pt x="10865455" y="14162077"/>
                  <a:pt x="10864976" y="14162077"/>
                </a:cubicBezTo>
                <a:cubicBezTo>
                  <a:pt x="10864880" y="14162077"/>
                  <a:pt x="10864880" y="14162125"/>
                  <a:pt x="10864832" y="14162125"/>
                </a:cubicBezTo>
                <a:close/>
                <a:moveTo>
                  <a:pt x="10995866" y="13980754"/>
                </a:moveTo>
                <a:cubicBezTo>
                  <a:pt x="10972368" y="13983386"/>
                  <a:pt x="10971458" y="14020723"/>
                  <a:pt x="10995243" y="14018042"/>
                </a:cubicBezTo>
                <a:cubicBezTo>
                  <a:pt x="11018789" y="14015410"/>
                  <a:pt x="11019698" y="13978073"/>
                  <a:pt x="10995866" y="13980754"/>
                </a:cubicBezTo>
                <a:close/>
                <a:moveTo>
                  <a:pt x="10957770" y="14084387"/>
                </a:moveTo>
                <a:cubicBezTo>
                  <a:pt x="10957532" y="14084817"/>
                  <a:pt x="10957293" y="14085200"/>
                  <a:pt x="10957053" y="14085536"/>
                </a:cubicBezTo>
                <a:cubicBezTo>
                  <a:pt x="10956574" y="14086159"/>
                  <a:pt x="10956095" y="14086733"/>
                  <a:pt x="10955857" y="14087450"/>
                </a:cubicBezTo>
                <a:cubicBezTo>
                  <a:pt x="10960642" y="14083382"/>
                  <a:pt x="10965572" y="14079408"/>
                  <a:pt x="10970357" y="14075245"/>
                </a:cubicBezTo>
                <a:cubicBezTo>
                  <a:pt x="10969352" y="14075388"/>
                  <a:pt x="10968682" y="14075914"/>
                  <a:pt x="10967916" y="14076298"/>
                </a:cubicBezTo>
                <a:cubicBezTo>
                  <a:pt x="10967342" y="14076633"/>
                  <a:pt x="10966720" y="14076872"/>
                  <a:pt x="10966050" y="14077112"/>
                </a:cubicBezTo>
                <a:cubicBezTo>
                  <a:pt x="10962270" y="14078786"/>
                  <a:pt x="10959494" y="14081180"/>
                  <a:pt x="10957770" y="14084387"/>
                </a:cubicBezTo>
                <a:close/>
                <a:moveTo>
                  <a:pt x="10350415" y="13898659"/>
                </a:moveTo>
                <a:cubicBezTo>
                  <a:pt x="10374248" y="13895979"/>
                  <a:pt x="10370468" y="13858882"/>
                  <a:pt x="10346587" y="13861562"/>
                </a:cubicBezTo>
                <a:cubicBezTo>
                  <a:pt x="10322802" y="13864243"/>
                  <a:pt x="10326535" y="13901341"/>
                  <a:pt x="10350415" y="13898659"/>
                </a:cubicBezTo>
                <a:close/>
                <a:moveTo>
                  <a:pt x="10465464" y="13767216"/>
                </a:moveTo>
                <a:lnTo>
                  <a:pt x="10472786" y="13758073"/>
                </a:lnTo>
                <a:cubicBezTo>
                  <a:pt x="10478386" y="13751084"/>
                  <a:pt x="10479486" y="13741750"/>
                  <a:pt x="10474318" y="13734425"/>
                </a:cubicBezTo>
                <a:cubicBezTo>
                  <a:pt x="10471446" y="13727964"/>
                  <a:pt x="10465273" y="13723177"/>
                  <a:pt x="10456132" y="13724230"/>
                </a:cubicBezTo>
                <a:cubicBezTo>
                  <a:pt x="10446704" y="13725283"/>
                  <a:pt x="10441823" y="13731698"/>
                  <a:pt x="10440627" y="13738973"/>
                </a:cubicBezTo>
                <a:lnTo>
                  <a:pt x="10438808" y="13741224"/>
                </a:lnTo>
                <a:cubicBezTo>
                  <a:pt x="10432538" y="13749073"/>
                  <a:pt x="10431390" y="13760034"/>
                  <a:pt x="10439143" y="13767599"/>
                </a:cubicBezTo>
                <a:cubicBezTo>
                  <a:pt x="10445747" y="13774013"/>
                  <a:pt x="10459147" y="13775113"/>
                  <a:pt x="10465464" y="13767216"/>
                </a:cubicBezTo>
                <a:close/>
                <a:moveTo>
                  <a:pt x="10799460" y="13602359"/>
                </a:moveTo>
                <a:lnTo>
                  <a:pt x="10791228" y="13603316"/>
                </a:lnTo>
                <a:cubicBezTo>
                  <a:pt x="10781513" y="13604369"/>
                  <a:pt x="10774287" y="13615953"/>
                  <a:pt x="10776488" y="13625192"/>
                </a:cubicBezTo>
                <a:cubicBezTo>
                  <a:pt x="10779025" y="13635674"/>
                  <a:pt x="10787974" y="13641084"/>
                  <a:pt x="10798358" y="13639934"/>
                </a:cubicBezTo>
                <a:lnTo>
                  <a:pt x="10806590" y="13639025"/>
                </a:lnTo>
                <a:cubicBezTo>
                  <a:pt x="10816305" y="13637924"/>
                  <a:pt x="10823531" y="13626388"/>
                  <a:pt x="10821330" y="13617102"/>
                </a:cubicBezTo>
                <a:cubicBezTo>
                  <a:pt x="10818794" y="13606571"/>
                  <a:pt x="10809844" y="13601210"/>
                  <a:pt x="10799460" y="13602359"/>
                </a:cubicBezTo>
                <a:close/>
                <a:moveTo>
                  <a:pt x="10175785" y="13818147"/>
                </a:moveTo>
                <a:cubicBezTo>
                  <a:pt x="10186074" y="13815992"/>
                  <a:pt x="10192343" y="13807137"/>
                  <a:pt x="10191147" y="13796702"/>
                </a:cubicBezTo>
                <a:lnTo>
                  <a:pt x="10190237" y="13788469"/>
                </a:lnTo>
                <a:cubicBezTo>
                  <a:pt x="10189137" y="13778752"/>
                  <a:pt x="10178321" y="13771093"/>
                  <a:pt x="10168798" y="13773055"/>
                </a:cubicBezTo>
                <a:cubicBezTo>
                  <a:pt x="10158508" y="13775209"/>
                  <a:pt x="10152239" y="13784065"/>
                  <a:pt x="10153435" y="13794499"/>
                </a:cubicBezTo>
                <a:lnTo>
                  <a:pt x="10154345" y="13802732"/>
                </a:lnTo>
                <a:cubicBezTo>
                  <a:pt x="10155446" y="13812498"/>
                  <a:pt x="10166261" y="13820157"/>
                  <a:pt x="10175785" y="13818147"/>
                </a:cubicBezTo>
                <a:close/>
                <a:moveTo>
                  <a:pt x="10306722" y="13860557"/>
                </a:moveTo>
                <a:lnTo>
                  <a:pt x="10304856" y="13844091"/>
                </a:lnTo>
                <a:cubicBezTo>
                  <a:pt x="10303755" y="13834422"/>
                  <a:pt x="10295236" y="13825615"/>
                  <a:pt x="10284947" y="13826811"/>
                </a:cubicBezTo>
                <a:cubicBezTo>
                  <a:pt x="10275280" y="13827911"/>
                  <a:pt x="10266522" y="13836384"/>
                  <a:pt x="10267671" y="13846723"/>
                </a:cubicBezTo>
                <a:lnTo>
                  <a:pt x="10269537" y="13863189"/>
                </a:lnTo>
                <a:cubicBezTo>
                  <a:pt x="10270638" y="13872860"/>
                  <a:pt x="10279156" y="13881667"/>
                  <a:pt x="10289446" y="13880471"/>
                </a:cubicBezTo>
                <a:cubicBezTo>
                  <a:pt x="10299113" y="13879369"/>
                  <a:pt x="10307871" y="13870945"/>
                  <a:pt x="10306722" y="13860557"/>
                </a:cubicBezTo>
                <a:close/>
                <a:moveTo>
                  <a:pt x="10471973" y="13805892"/>
                </a:moveTo>
                <a:lnTo>
                  <a:pt x="10463742" y="13806802"/>
                </a:lnTo>
                <a:cubicBezTo>
                  <a:pt x="10453740" y="13807902"/>
                  <a:pt x="10447278" y="13819535"/>
                  <a:pt x="10449145" y="13828773"/>
                </a:cubicBezTo>
                <a:cubicBezTo>
                  <a:pt x="10451251" y="13839352"/>
                  <a:pt x="10461062" y="13844522"/>
                  <a:pt x="10471111" y="13843372"/>
                </a:cubicBezTo>
                <a:lnTo>
                  <a:pt x="10479343" y="13842415"/>
                </a:lnTo>
                <a:cubicBezTo>
                  <a:pt x="10489345" y="13841314"/>
                  <a:pt x="10495806" y="13829731"/>
                  <a:pt x="10493939" y="13820491"/>
                </a:cubicBezTo>
                <a:cubicBezTo>
                  <a:pt x="10491833" y="13809914"/>
                  <a:pt x="10482023" y="13804744"/>
                  <a:pt x="10471973" y="13805892"/>
                </a:cubicBezTo>
                <a:close/>
                <a:moveTo>
                  <a:pt x="10373339" y="13733468"/>
                </a:moveTo>
                <a:cubicBezTo>
                  <a:pt x="10363337" y="13734570"/>
                  <a:pt x="10356015" y="13744621"/>
                  <a:pt x="10357355" y="13754435"/>
                </a:cubicBezTo>
                <a:cubicBezTo>
                  <a:pt x="10358743" y="13764630"/>
                  <a:pt x="10368266" y="13771570"/>
                  <a:pt x="10378316" y="13770422"/>
                </a:cubicBezTo>
                <a:lnTo>
                  <a:pt x="10386548" y="13769512"/>
                </a:lnTo>
                <a:cubicBezTo>
                  <a:pt x="10396550" y="13768412"/>
                  <a:pt x="10403872" y="13758359"/>
                  <a:pt x="10402532" y="13748547"/>
                </a:cubicBezTo>
                <a:cubicBezTo>
                  <a:pt x="10401145" y="13738350"/>
                  <a:pt x="10391621" y="13731410"/>
                  <a:pt x="10381570" y="13732560"/>
                </a:cubicBezTo>
                <a:lnTo>
                  <a:pt x="10373339" y="13733468"/>
                </a:lnTo>
                <a:close/>
                <a:moveTo>
                  <a:pt x="11097417" y="13927525"/>
                </a:moveTo>
                <a:lnTo>
                  <a:pt x="11089186" y="13928482"/>
                </a:lnTo>
                <a:cubicBezTo>
                  <a:pt x="11079519" y="13929535"/>
                  <a:pt x="11070762" y="13938294"/>
                  <a:pt x="11072053" y="13948490"/>
                </a:cubicBezTo>
                <a:cubicBezTo>
                  <a:pt x="11073251" y="13958111"/>
                  <a:pt x="11081529" y="13966537"/>
                  <a:pt x="11091723" y="13965579"/>
                </a:cubicBezTo>
                <a:cubicBezTo>
                  <a:pt x="11091819" y="13965579"/>
                  <a:pt x="11091963" y="13965627"/>
                  <a:pt x="11092058" y="13965627"/>
                </a:cubicBezTo>
                <a:lnTo>
                  <a:pt x="11092585" y="13965579"/>
                </a:lnTo>
                <a:lnTo>
                  <a:pt x="11093111" y="13965531"/>
                </a:lnTo>
                <a:cubicBezTo>
                  <a:pt x="11096652" y="13962228"/>
                  <a:pt x="11100194" y="13958878"/>
                  <a:pt x="11103687" y="13955527"/>
                </a:cubicBezTo>
                <a:cubicBezTo>
                  <a:pt x="11108091" y="13951362"/>
                  <a:pt x="11112493" y="13947149"/>
                  <a:pt x="11116896" y="13943033"/>
                </a:cubicBezTo>
                <a:cubicBezTo>
                  <a:pt x="11116896" y="13943033"/>
                  <a:pt x="11116896" y="13943033"/>
                  <a:pt x="11116896" y="13943033"/>
                </a:cubicBezTo>
                <a:cubicBezTo>
                  <a:pt x="11116848" y="13942698"/>
                  <a:pt x="11116608" y="13942411"/>
                  <a:pt x="11116513" y="13942028"/>
                </a:cubicBezTo>
                <a:cubicBezTo>
                  <a:pt x="11114264" y="13933460"/>
                  <a:pt x="11106798" y="13926472"/>
                  <a:pt x="11097417" y="13927525"/>
                </a:cubicBezTo>
                <a:close/>
                <a:moveTo>
                  <a:pt x="11284779" y="13772768"/>
                </a:moveTo>
                <a:cubicBezTo>
                  <a:pt x="11282721" y="13763003"/>
                  <a:pt x="11272144" y="13756780"/>
                  <a:pt x="11262573" y="13758981"/>
                </a:cubicBezTo>
                <a:cubicBezTo>
                  <a:pt x="11252667" y="13761279"/>
                  <a:pt x="11246733" y="13771379"/>
                  <a:pt x="11248791" y="13781193"/>
                </a:cubicBezTo>
                <a:lnTo>
                  <a:pt x="11249699" y="13785404"/>
                </a:lnTo>
                <a:lnTo>
                  <a:pt x="11246015" y="13785789"/>
                </a:lnTo>
                <a:cubicBezTo>
                  <a:pt x="11236299" y="13786889"/>
                  <a:pt x="11229121" y="13798569"/>
                  <a:pt x="11231418" y="13807711"/>
                </a:cubicBezTo>
                <a:cubicBezTo>
                  <a:pt x="11232949" y="13813886"/>
                  <a:pt x="11237065" y="13817476"/>
                  <a:pt x="11242042" y="13819726"/>
                </a:cubicBezTo>
                <a:cubicBezTo>
                  <a:pt x="11242187" y="13819774"/>
                  <a:pt x="11242282" y="13819869"/>
                  <a:pt x="11242425" y="13820014"/>
                </a:cubicBezTo>
                <a:cubicBezTo>
                  <a:pt x="11242473" y="13820014"/>
                  <a:pt x="11242521" y="13820061"/>
                  <a:pt x="11242569" y="13820109"/>
                </a:cubicBezTo>
                <a:cubicBezTo>
                  <a:pt x="11256926" y="13805509"/>
                  <a:pt x="11271331" y="13791005"/>
                  <a:pt x="11285449" y="13776214"/>
                </a:cubicBezTo>
                <a:lnTo>
                  <a:pt x="11285449" y="13776214"/>
                </a:lnTo>
                <a:lnTo>
                  <a:pt x="11285113" y="13774682"/>
                </a:lnTo>
                <a:lnTo>
                  <a:pt x="11284779" y="13772768"/>
                </a:lnTo>
                <a:close/>
                <a:moveTo>
                  <a:pt x="11087320" y="13853617"/>
                </a:moveTo>
                <a:cubicBezTo>
                  <a:pt x="11076936" y="13855915"/>
                  <a:pt x="11071048" y="13864818"/>
                  <a:pt x="11072198" y="13875205"/>
                </a:cubicBezTo>
                <a:lnTo>
                  <a:pt x="11073106" y="13883438"/>
                </a:lnTo>
                <a:cubicBezTo>
                  <a:pt x="11074207" y="13893155"/>
                  <a:pt x="11085310" y="13900671"/>
                  <a:pt x="11094691" y="13898564"/>
                </a:cubicBezTo>
                <a:cubicBezTo>
                  <a:pt x="11105075" y="13896267"/>
                  <a:pt x="11110962" y="13887363"/>
                  <a:pt x="11109813" y="13876928"/>
                </a:cubicBezTo>
                <a:lnTo>
                  <a:pt x="11108904" y="13868695"/>
                </a:lnTo>
                <a:cubicBezTo>
                  <a:pt x="11107851" y="13859026"/>
                  <a:pt x="11096700" y="13851510"/>
                  <a:pt x="11087320" y="13853617"/>
                </a:cubicBezTo>
                <a:close/>
                <a:moveTo>
                  <a:pt x="10843679" y="13946144"/>
                </a:moveTo>
                <a:cubicBezTo>
                  <a:pt x="10851576" y="13952416"/>
                  <a:pt x="10863540" y="13951314"/>
                  <a:pt x="10869905" y="13943464"/>
                </a:cubicBezTo>
                <a:cubicBezTo>
                  <a:pt x="10876222" y="13935662"/>
                  <a:pt x="10875122" y="13923503"/>
                  <a:pt x="10867225" y="13917232"/>
                </a:cubicBezTo>
                <a:cubicBezTo>
                  <a:pt x="10864162" y="13914791"/>
                  <a:pt x="10861148" y="13912350"/>
                  <a:pt x="10858084" y="13909909"/>
                </a:cubicBezTo>
                <a:cubicBezTo>
                  <a:pt x="10850188" y="13903638"/>
                  <a:pt x="10838224" y="13904739"/>
                  <a:pt x="10831859" y="13912590"/>
                </a:cubicBezTo>
                <a:cubicBezTo>
                  <a:pt x="10825542" y="13920392"/>
                  <a:pt x="10826642" y="13932550"/>
                  <a:pt x="10834539" y="13938821"/>
                </a:cubicBezTo>
                <a:lnTo>
                  <a:pt x="10843679" y="13946144"/>
                </a:lnTo>
                <a:close/>
                <a:moveTo>
                  <a:pt x="11008307" y="14029244"/>
                </a:moveTo>
                <a:cubicBezTo>
                  <a:pt x="10994764" y="14030775"/>
                  <a:pt x="10990506" y="14043316"/>
                  <a:pt x="10993425" y="14053464"/>
                </a:cubicBezTo>
                <a:cubicBezTo>
                  <a:pt x="10993520" y="14053847"/>
                  <a:pt x="10993520" y="14054230"/>
                  <a:pt x="10993616" y="14054661"/>
                </a:cubicBezTo>
                <a:cubicBezTo>
                  <a:pt x="10993616" y="14054757"/>
                  <a:pt x="10993616" y="14054852"/>
                  <a:pt x="10993663" y="14054948"/>
                </a:cubicBezTo>
                <a:cubicBezTo>
                  <a:pt x="10996200" y="14052747"/>
                  <a:pt x="10998641" y="14050497"/>
                  <a:pt x="11001177" y="14048246"/>
                </a:cubicBezTo>
                <a:cubicBezTo>
                  <a:pt x="11007254" y="14042790"/>
                  <a:pt x="11013381" y="14037332"/>
                  <a:pt x="11019506" y="14031925"/>
                </a:cubicBezTo>
                <a:lnTo>
                  <a:pt x="11019506" y="14031925"/>
                </a:lnTo>
                <a:cubicBezTo>
                  <a:pt x="11019267" y="14031733"/>
                  <a:pt x="11018836" y="14031876"/>
                  <a:pt x="11018550" y="14031685"/>
                </a:cubicBezTo>
                <a:cubicBezTo>
                  <a:pt x="11015725" y="14029961"/>
                  <a:pt x="11012520" y="14028765"/>
                  <a:pt x="11008307" y="14029244"/>
                </a:cubicBezTo>
                <a:close/>
                <a:moveTo>
                  <a:pt x="11049083" y="13883391"/>
                </a:moveTo>
                <a:cubicBezTo>
                  <a:pt x="11048604" y="13883103"/>
                  <a:pt x="11048556" y="13883103"/>
                  <a:pt x="11048269" y="13882960"/>
                </a:cubicBezTo>
                <a:cubicBezTo>
                  <a:pt x="11048125" y="13882864"/>
                  <a:pt x="11048078" y="13882815"/>
                  <a:pt x="11047982" y="13882720"/>
                </a:cubicBezTo>
                <a:cubicBezTo>
                  <a:pt x="11047982" y="13882720"/>
                  <a:pt x="11047982" y="13882720"/>
                  <a:pt x="11047982" y="13882720"/>
                </a:cubicBezTo>
                <a:cubicBezTo>
                  <a:pt x="11047599" y="13881619"/>
                  <a:pt x="11047264" y="13880518"/>
                  <a:pt x="11047025" y="13879369"/>
                </a:cubicBezTo>
                <a:cubicBezTo>
                  <a:pt x="11046211" y="13876018"/>
                  <a:pt x="11043962" y="13873577"/>
                  <a:pt x="11041234" y="13871567"/>
                </a:cubicBezTo>
                <a:cubicBezTo>
                  <a:pt x="11038123" y="13865056"/>
                  <a:pt x="11031853" y="13860509"/>
                  <a:pt x="11023910" y="13860797"/>
                </a:cubicBezTo>
                <a:cubicBezTo>
                  <a:pt x="11014386" y="13861179"/>
                  <a:pt x="11004862" y="13870131"/>
                  <a:pt x="11006012" y="13880183"/>
                </a:cubicBezTo>
                <a:lnTo>
                  <a:pt x="11006920" y="13888416"/>
                </a:lnTo>
                <a:cubicBezTo>
                  <a:pt x="11007734" y="13895836"/>
                  <a:pt x="11012185" y="13902298"/>
                  <a:pt x="11018741" y="13904979"/>
                </a:cubicBezTo>
                <a:cubicBezTo>
                  <a:pt x="11017449" y="13908282"/>
                  <a:pt x="11016732" y="13911776"/>
                  <a:pt x="11017354" y="13915079"/>
                </a:cubicBezTo>
                <a:cubicBezTo>
                  <a:pt x="11017831" y="13917568"/>
                  <a:pt x="11018789" y="13919675"/>
                  <a:pt x="11020034" y="13921588"/>
                </a:cubicBezTo>
                <a:cubicBezTo>
                  <a:pt x="11015056" y="13924988"/>
                  <a:pt x="11011849" y="13930588"/>
                  <a:pt x="11013476" y="13938485"/>
                </a:cubicBezTo>
                <a:cubicBezTo>
                  <a:pt x="11018359" y="13961654"/>
                  <a:pt x="11054874" y="13956198"/>
                  <a:pt x="11049991" y="13932838"/>
                </a:cubicBezTo>
                <a:cubicBezTo>
                  <a:pt x="11049657" y="13931211"/>
                  <a:pt x="11048843" y="13930061"/>
                  <a:pt x="11048221" y="13928721"/>
                </a:cubicBezTo>
                <a:cubicBezTo>
                  <a:pt x="11057745" y="13927046"/>
                  <a:pt x="11063967" y="13916275"/>
                  <a:pt x="11062243" y="13907228"/>
                </a:cubicBezTo>
                <a:cubicBezTo>
                  <a:pt x="11061812" y="13905027"/>
                  <a:pt x="11060137" y="13903877"/>
                  <a:pt x="11059084" y="13902155"/>
                </a:cubicBezTo>
                <a:cubicBezTo>
                  <a:pt x="11059898" y="13894448"/>
                  <a:pt x="11056356" y="13887123"/>
                  <a:pt x="11049083" y="13883391"/>
                </a:cubicBezTo>
                <a:close/>
                <a:moveTo>
                  <a:pt x="10943557" y="14047481"/>
                </a:moveTo>
                <a:cubicBezTo>
                  <a:pt x="10940208" y="14041880"/>
                  <a:pt x="10934273" y="14037908"/>
                  <a:pt x="10927429" y="14038386"/>
                </a:cubicBezTo>
                <a:cubicBezTo>
                  <a:pt x="10925180" y="14038530"/>
                  <a:pt x="10922930" y="14039153"/>
                  <a:pt x="10920873" y="14040013"/>
                </a:cubicBezTo>
                <a:cubicBezTo>
                  <a:pt x="10919103" y="14039727"/>
                  <a:pt x="10917284" y="14039582"/>
                  <a:pt x="10915321" y="14039822"/>
                </a:cubicBezTo>
                <a:cubicBezTo>
                  <a:pt x="10894360" y="14042168"/>
                  <a:pt x="10898667" y="14070601"/>
                  <a:pt x="10916135" y="14075531"/>
                </a:cubicBezTo>
                <a:cubicBezTo>
                  <a:pt x="10916709" y="14076202"/>
                  <a:pt x="10917188" y="14076920"/>
                  <a:pt x="10917906" y="14077543"/>
                </a:cubicBezTo>
                <a:cubicBezTo>
                  <a:pt x="10924893" y="14083812"/>
                  <a:pt x="10933699" y="14083764"/>
                  <a:pt x="10942361" y="14082282"/>
                </a:cubicBezTo>
                <a:cubicBezTo>
                  <a:pt x="10952028" y="14080606"/>
                  <a:pt x="10957915" y="14067777"/>
                  <a:pt x="10954852" y="14059065"/>
                </a:cubicBezTo>
                <a:cubicBezTo>
                  <a:pt x="10952746" y="14052842"/>
                  <a:pt x="10948582" y="14049253"/>
                  <a:pt x="10943557" y="14047481"/>
                </a:cubicBezTo>
                <a:close/>
                <a:moveTo>
                  <a:pt x="11083971" y="13779660"/>
                </a:moveTo>
                <a:cubicBezTo>
                  <a:pt x="11084305" y="13777219"/>
                  <a:pt x="11084162" y="13774778"/>
                  <a:pt x="11083444" y="13772481"/>
                </a:cubicBezTo>
                <a:cubicBezTo>
                  <a:pt x="11080190" y="13762477"/>
                  <a:pt x="11070857" y="13757498"/>
                  <a:pt x="11060711" y="13759604"/>
                </a:cubicBezTo>
                <a:lnTo>
                  <a:pt x="11052671" y="13761327"/>
                </a:lnTo>
                <a:cubicBezTo>
                  <a:pt x="11046403" y="13762620"/>
                  <a:pt x="11041760" y="13768316"/>
                  <a:pt x="11040038" y="13774539"/>
                </a:cubicBezTo>
                <a:lnTo>
                  <a:pt x="11038602" y="13761855"/>
                </a:lnTo>
                <a:cubicBezTo>
                  <a:pt x="11038075" y="13757259"/>
                  <a:pt x="11035778" y="13752903"/>
                  <a:pt x="11032524" y="13749695"/>
                </a:cubicBezTo>
                <a:cubicBezTo>
                  <a:pt x="11038123" y="13745866"/>
                  <a:pt x="11041569" y="13739931"/>
                  <a:pt x="11041043" y="13732942"/>
                </a:cubicBezTo>
                <a:cubicBezTo>
                  <a:pt x="11042861" y="13733229"/>
                  <a:pt x="11044679" y="13733565"/>
                  <a:pt x="11046546" y="13733134"/>
                </a:cubicBezTo>
                <a:lnTo>
                  <a:pt x="11054586" y="13731458"/>
                </a:lnTo>
                <a:cubicBezTo>
                  <a:pt x="11064349" y="13729400"/>
                  <a:pt x="11071815" y="13721070"/>
                  <a:pt x="11070378" y="13710636"/>
                </a:cubicBezTo>
                <a:cubicBezTo>
                  <a:pt x="11069135" y="13701301"/>
                  <a:pt x="11059372" y="13692734"/>
                  <a:pt x="11049609" y="13694792"/>
                </a:cubicBezTo>
                <a:lnTo>
                  <a:pt x="11041569" y="13696514"/>
                </a:lnTo>
                <a:cubicBezTo>
                  <a:pt x="11034342" y="13698047"/>
                  <a:pt x="11028408" y="13703025"/>
                  <a:pt x="11026399" y="13709726"/>
                </a:cubicBezTo>
                <a:cubicBezTo>
                  <a:pt x="11023048" y="13708769"/>
                  <a:pt x="11019555" y="13708386"/>
                  <a:pt x="11016301" y="13709343"/>
                </a:cubicBezTo>
                <a:cubicBezTo>
                  <a:pt x="11006107" y="13712311"/>
                  <a:pt x="11001703" y="13722458"/>
                  <a:pt x="11003761" y="13732272"/>
                </a:cubicBezTo>
                <a:lnTo>
                  <a:pt x="11005436" y="13740314"/>
                </a:lnTo>
                <a:cubicBezTo>
                  <a:pt x="11006058" y="13743377"/>
                  <a:pt x="11007877" y="13745818"/>
                  <a:pt x="11010079" y="13747924"/>
                </a:cubicBezTo>
                <a:cubicBezTo>
                  <a:pt x="11004574" y="13751515"/>
                  <a:pt x="11000603" y="13757450"/>
                  <a:pt x="11001417" y="13764487"/>
                </a:cubicBezTo>
                <a:lnTo>
                  <a:pt x="11001991" y="13769465"/>
                </a:lnTo>
                <a:cubicBezTo>
                  <a:pt x="10998163" y="13766688"/>
                  <a:pt x="10993425" y="13765301"/>
                  <a:pt x="10988495" y="13766402"/>
                </a:cubicBezTo>
                <a:cubicBezTo>
                  <a:pt x="10979019" y="13768507"/>
                  <a:pt x="10971362" y="13777650"/>
                  <a:pt x="10973468" y="13787799"/>
                </a:cubicBezTo>
                <a:lnTo>
                  <a:pt x="10975143" y="13795840"/>
                </a:lnTo>
                <a:cubicBezTo>
                  <a:pt x="10977152" y="13805270"/>
                  <a:pt x="10986581" y="13813072"/>
                  <a:pt x="10996535" y="13810822"/>
                </a:cubicBezTo>
                <a:cubicBezTo>
                  <a:pt x="11004336" y="13809100"/>
                  <a:pt x="11010557" y="13802541"/>
                  <a:pt x="11011467" y="13794691"/>
                </a:cubicBezTo>
                <a:cubicBezTo>
                  <a:pt x="11014817" y="13797180"/>
                  <a:pt x="11018741" y="13798760"/>
                  <a:pt x="11023191" y="13798233"/>
                </a:cubicBezTo>
                <a:cubicBezTo>
                  <a:pt x="11030992" y="13797325"/>
                  <a:pt x="11037932" y="13791579"/>
                  <a:pt x="11039845" y="13784065"/>
                </a:cubicBezTo>
                <a:cubicBezTo>
                  <a:pt x="11043101" y="13794068"/>
                  <a:pt x="11052432" y="13799047"/>
                  <a:pt x="11062578" y="13796940"/>
                </a:cubicBezTo>
                <a:lnTo>
                  <a:pt x="11064635" y="13796511"/>
                </a:lnTo>
                <a:cubicBezTo>
                  <a:pt x="11064061" y="13806945"/>
                  <a:pt x="11070809" y="13817956"/>
                  <a:pt x="11084209" y="13816471"/>
                </a:cubicBezTo>
                <a:cubicBezTo>
                  <a:pt x="11106655" y="13813886"/>
                  <a:pt x="11104310" y="13781096"/>
                  <a:pt x="11083971" y="13779660"/>
                </a:cubicBezTo>
                <a:close/>
                <a:moveTo>
                  <a:pt x="11206532" y="13675835"/>
                </a:moveTo>
                <a:cubicBezTo>
                  <a:pt x="11212131" y="13668846"/>
                  <a:pt x="11213232" y="13659465"/>
                  <a:pt x="11208064" y="13652141"/>
                </a:cubicBezTo>
                <a:cubicBezTo>
                  <a:pt x="11205193" y="13645726"/>
                  <a:pt x="11199019" y="13640892"/>
                  <a:pt x="11189878" y="13641946"/>
                </a:cubicBezTo>
                <a:cubicBezTo>
                  <a:pt x="11180450" y="13642999"/>
                  <a:pt x="11175569" y="13649460"/>
                  <a:pt x="11174372" y="13656688"/>
                </a:cubicBezTo>
                <a:lnTo>
                  <a:pt x="11172554" y="13658938"/>
                </a:lnTo>
                <a:cubicBezTo>
                  <a:pt x="11167768" y="13664921"/>
                  <a:pt x="11166046" y="13672725"/>
                  <a:pt x="11168869" y="13679426"/>
                </a:cubicBezTo>
                <a:cubicBezTo>
                  <a:pt x="11167002" y="13679138"/>
                  <a:pt x="11165136" y="13678900"/>
                  <a:pt x="11163174" y="13679331"/>
                </a:cubicBezTo>
                <a:lnTo>
                  <a:pt x="11147094" y="13682728"/>
                </a:lnTo>
                <a:cubicBezTo>
                  <a:pt x="11137666" y="13684739"/>
                  <a:pt x="11129770" y="13693978"/>
                  <a:pt x="11131923" y="13703982"/>
                </a:cubicBezTo>
                <a:cubicBezTo>
                  <a:pt x="11133933" y="13713459"/>
                  <a:pt x="11143074" y="13721262"/>
                  <a:pt x="11153171" y="13719155"/>
                </a:cubicBezTo>
                <a:lnTo>
                  <a:pt x="11169251" y="13715806"/>
                </a:lnTo>
                <a:cubicBezTo>
                  <a:pt x="11178679" y="13713794"/>
                  <a:pt x="11186576" y="13704556"/>
                  <a:pt x="11184423" y="13694504"/>
                </a:cubicBezTo>
                <a:cubicBezTo>
                  <a:pt x="11184087" y="13692877"/>
                  <a:pt x="11183274" y="13691393"/>
                  <a:pt x="11182508" y="13689860"/>
                </a:cubicBezTo>
                <a:cubicBezTo>
                  <a:pt x="11188585" y="13691058"/>
                  <a:pt x="11195286" y="13689957"/>
                  <a:pt x="11199210" y="13685026"/>
                </a:cubicBezTo>
                <a:lnTo>
                  <a:pt x="11206532" y="13675835"/>
                </a:lnTo>
                <a:close/>
                <a:moveTo>
                  <a:pt x="11227351" y="13724182"/>
                </a:moveTo>
                <a:lnTo>
                  <a:pt x="11226441" y="13715949"/>
                </a:lnTo>
                <a:cubicBezTo>
                  <a:pt x="11225340" y="13706231"/>
                  <a:pt x="11214046" y="13698860"/>
                  <a:pt x="11204713" y="13701013"/>
                </a:cubicBezTo>
                <a:cubicBezTo>
                  <a:pt x="11194281" y="13703456"/>
                  <a:pt x="11188585" y="13712358"/>
                  <a:pt x="11189783" y="13722746"/>
                </a:cubicBezTo>
                <a:lnTo>
                  <a:pt x="11190309" y="13727581"/>
                </a:lnTo>
                <a:cubicBezTo>
                  <a:pt x="11184661" y="13731841"/>
                  <a:pt x="11181503" y="13739739"/>
                  <a:pt x="11182843" y="13746537"/>
                </a:cubicBezTo>
                <a:cubicBezTo>
                  <a:pt x="11183274" y="13748738"/>
                  <a:pt x="11184232" y="13750510"/>
                  <a:pt x="11185236" y="13752232"/>
                </a:cubicBezTo>
                <a:cubicBezTo>
                  <a:pt x="11184183" y="13752280"/>
                  <a:pt x="11183274" y="13751610"/>
                  <a:pt x="11182174" y="13751850"/>
                </a:cubicBezTo>
                <a:lnTo>
                  <a:pt x="11174134" y="13753525"/>
                </a:lnTo>
                <a:cubicBezTo>
                  <a:pt x="11164657" y="13755535"/>
                  <a:pt x="11158437" y="13767407"/>
                  <a:pt x="11161451" y="13776406"/>
                </a:cubicBezTo>
                <a:cubicBezTo>
                  <a:pt x="11163126" y="13781384"/>
                  <a:pt x="11166237" y="13785022"/>
                  <a:pt x="11170210" y="13787224"/>
                </a:cubicBezTo>
                <a:cubicBezTo>
                  <a:pt x="11165997" y="13787463"/>
                  <a:pt x="11162025" y="13789378"/>
                  <a:pt x="11158723" y="13792872"/>
                </a:cubicBezTo>
                <a:lnTo>
                  <a:pt x="11158388" y="13790000"/>
                </a:lnTo>
                <a:cubicBezTo>
                  <a:pt x="11157766" y="13784208"/>
                  <a:pt x="11154033" y="13779278"/>
                  <a:pt x="11149247" y="13776118"/>
                </a:cubicBezTo>
                <a:cubicBezTo>
                  <a:pt x="11154273" y="13772481"/>
                  <a:pt x="11157575" y="13766593"/>
                  <a:pt x="11155900" y="13758598"/>
                </a:cubicBezTo>
                <a:cubicBezTo>
                  <a:pt x="11155469" y="13756588"/>
                  <a:pt x="11154559" y="13755104"/>
                  <a:pt x="11153745" y="13753573"/>
                </a:cubicBezTo>
                <a:cubicBezTo>
                  <a:pt x="11153028" y="13750605"/>
                  <a:pt x="11151736" y="13747781"/>
                  <a:pt x="11149247" y="13745340"/>
                </a:cubicBezTo>
                <a:cubicBezTo>
                  <a:pt x="11142739" y="13738829"/>
                  <a:pt x="11129195" y="13737490"/>
                  <a:pt x="11122878" y="13745387"/>
                </a:cubicBezTo>
                <a:lnTo>
                  <a:pt x="11115555" y="13754530"/>
                </a:lnTo>
                <a:cubicBezTo>
                  <a:pt x="11114647" y="13755678"/>
                  <a:pt x="11114073" y="13757019"/>
                  <a:pt x="11113354" y="13758264"/>
                </a:cubicBezTo>
                <a:cubicBezTo>
                  <a:pt x="11113451" y="13756828"/>
                  <a:pt x="11113737" y="13755392"/>
                  <a:pt x="11113594" y="13753813"/>
                </a:cubicBezTo>
                <a:lnTo>
                  <a:pt x="11112684" y="13745578"/>
                </a:lnTo>
                <a:cubicBezTo>
                  <a:pt x="11111584" y="13735862"/>
                  <a:pt x="11100289" y="13728490"/>
                  <a:pt x="11090958" y="13730644"/>
                </a:cubicBezTo>
                <a:cubicBezTo>
                  <a:pt x="11080524" y="13733085"/>
                  <a:pt x="11074830" y="13741941"/>
                  <a:pt x="11076026" y="13752375"/>
                </a:cubicBezTo>
                <a:lnTo>
                  <a:pt x="11076936" y="13760610"/>
                </a:lnTo>
                <a:cubicBezTo>
                  <a:pt x="11078035" y="13770326"/>
                  <a:pt x="11089331" y="13777699"/>
                  <a:pt x="11098662" y="13775544"/>
                </a:cubicBezTo>
                <a:cubicBezTo>
                  <a:pt x="11103830" y="13774347"/>
                  <a:pt x="11107803" y="13771570"/>
                  <a:pt x="11110388" y="13767790"/>
                </a:cubicBezTo>
                <a:cubicBezTo>
                  <a:pt x="11110243" y="13772432"/>
                  <a:pt x="11111824" y="13777076"/>
                  <a:pt x="11115652" y="13780905"/>
                </a:cubicBezTo>
                <a:cubicBezTo>
                  <a:pt x="11117422" y="13782677"/>
                  <a:pt x="11119767" y="13784017"/>
                  <a:pt x="11122304" y="13784927"/>
                </a:cubicBezTo>
                <a:cubicBezTo>
                  <a:pt x="11121346" y="13787368"/>
                  <a:pt x="11120868" y="13790048"/>
                  <a:pt x="11121203" y="13792920"/>
                </a:cubicBezTo>
                <a:lnTo>
                  <a:pt x="11122113" y="13801153"/>
                </a:lnTo>
                <a:cubicBezTo>
                  <a:pt x="11122495" y="13804599"/>
                  <a:pt x="11124122" y="13807711"/>
                  <a:pt x="11126132" y="13810488"/>
                </a:cubicBezTo>
                <a:cubicBezTo>
                  <a:pt x="11123643" y="13814222"/>
                  <a:pt x="11122352" y="13818721"/>
                  <a:pt x="11123404" y="13823363"/>
                </a:cubicBezTo>
                <a:cubicBezTo>
                  <a:pt x="11125510" y="13832889"/>
                  <a:pt x="11134699" y="13840453"/>
                  <a:pt x="11144797" y="13838347"/>
                </a:cubicBezTo>
                <a:lnTo>
                  <a:pt x="11152837" y="13836671"/>
                </a:lnTo>
                <a:cubicBezTo>
                  <a:pt x="11159345" y="13835284"/>
                  <a:pt x="11164993" y="13830353"/>
                  <a:pt x="11167194" y="13824130"/>
                </a:cubicBezTo>
                <a:lnTo>
                  <a:pt x="11170065" y="13825997"/>
                </a:lnTo>
                <a:cubicBezTo>
                  <a:pt x="11178393" y="13831453"/>
                  <a:pt x="11189256" y="13831741"/>
                  <a:pt x="11196051" y="13823412"/>
                </a:cubicBezTo>
                <a:cubicBezTo>
                  <a:pt x="11201842" y="13816375"/>
                  <a:pt x="11201890" y="13802877"/>
                  <a:pt x="11193468" y="13797419"/>
                </a:cubicBezTo>
                <a:lnTo>
                  <a:pt x="11183753" y="13791053"/>
                </a:lnTo>
                <a:cubicBezTo>
                  <a:pt x="11182508" y="13790240"/>
                  <a:pt x="11181168" y="13789857"/>
                  <a:pt x="11179828" y="13789283"/>
                </a:cubicBezTo>
                <a:cubicBezTo>
                  <a:pt x="11181312" y="13789283"/>
                  <a:pt x="11182748" y="13789378"/>
                  <a:pt x="11184232" y="13789091"/>
                </a:cubicBezTo>
                <a:lnTo>
                  <a:pt x="11192272" y="13787368"/>
                </a:lnTo>
                <a:cubicBezTo>
                  <a:pt x="11201747" y="13785358"/>
                  <a:pt x="11207967" y="13773534"/>
                  <a:pt x="11204953" y="13764535"/>
                </a:cubicBezTo>
                <a:cubicBezTo>
                  <a:pt x="11204427" y="13762955"/>
                  <a:pt x="11202943" y="13762381"/>
                  <a:pt x="11202130" y="13761039"/>
                </a:cubicBezTo>
                <a:cubicBezTo>
                  <a:pt x="11202992" y="13761039"/>
                  <a:pt x="11203852" y="13761279"/>
                  <a:pt x="11204713" y="13761136"/>
                </a:cubicBezTo>
                <a:lnTo>
                  <a:pt x="11212945" y="13760226"/>
                </a:lnTo>
                <a:cubicBezTo>
                  <a:pt x="11222948" y="13759126"/>
                  <a:pt x="11229409" y="13747493"/>
                  <a:pt x="11227542" y="13738255"/>
                </a:cubicBezTo>
                <a:cubicBezTo>
                  <a:pt x="11227255" y="13736676"/>
                  <a:pt x="11226441" y="13735432"/>
                  <a:pt x="11225819" y="13734139"/>
                </a:cubicBezTo>
                <a:cubicBezTo>
                  <a:pt x="11227063" y="13731075"/>
                  <a:pt x="11227734" y="13727772"/>
                  <a:pt x="11227351" y="13724182"/>
                </a:cubicBezTo>
                <a:close/>
                <a:moveTo>
                  <a:pt x="10949444" y="13694313"/>
                </a:moveTo>
                <a:cubicBezTo>
                  <a:pt x="10944993" y="13673203"/>
                  <a:pt x="10913743" y="13673969"/>
                  <a:pt x="10912593" y="13692349"/>
                </a:cubicBezTo>
                <a:cubicBezTo>
                  <a:pt x="10909387" y="13690962"/>
                  <a:pt x="10905942" y="13690100"/>
                  <a:pt x="10902544" y="13690818"/>
                </a:cubicBezTo>
                <a:cubicBezTo>
                  <a:pt x="10892254" y="13692972"/>
                  <a:pt x="10885985" y="13701827"/>
                  <a:pt x="10887182" y="13712215"/>
                </a:cubicBezTo>
                <a:lnTo>
                  <a:pt x="10888091" y="13720448"/>
                </a:lnTo>
                <a:cubicBezTo>
                  <a:pt x="10889192" y="13730165"/>
                  <a:pt x="10900007" y="13737824"/>
                  <a:pt x="10909531" y="13735814"/>
                </a:cubicBezTo>
                <a:cubicBezTo>
                  <a:pt x="10919820" y="13733660"/>
                  <a:pt x="10926090" y="13724804"/>
                  <a:pt x="10924893" y="13714416"/>
                </a:cubicBezTo>
                <a:lnTo>
                  <a:pt x="10924511" y="13711162"/>
                </a:lnTo>
                <a:cubicBezTo>
                  <a:pt x="10936618" y="13716188"/>
                  <a:pt x="10952746" y="13710253"/>
                  <a:pt x="10949444" y="13694313"/>
                </a:cubicBezTo>
                <a:close/>
                <a:moveTo>
                  <a:pt x="11198062" y="13856537"/>
                </a:moveTo>
                <a:cubicBezTo>
                  <a:pt x="11189256" y="13859169"/>
                  <a:pt x="11185954" y="13867259"/>
                  <a:pt x="11186289" y="13875636"/>
                </a:cubicBezTo>
                <a:cubicBezTo>
                  <a:pt x="11186289" y="13876163"/>
                  <a:pt x="11186002" y="13876592"/>
                  <a:pt x="11186050" y="13877072"/>
                </a:cubicBezTo>
                <a:cubicBezTo>
                  <a:pt x="11186050" y="13877072"/>
                  <a:pt x="11186050" y="13877072"/>
                  <a:pt x="11186050" y="13877072"/>
                </a:cubicBezTo>
                <a:cubicBezTo>
                  <a:pt x="11188682" y="13874487"/>
                  <a:pt x="11191265" y="13871807"/>
                  <a:pt x="11193850" y="13869173"/>
                </a:cubicBezTo>
                <a:cubicBezTo>
                  <a:pt x="11198014" y="13864961"/>
                  <a:pt x="11202178" y="13860748"/>
                  <a:pt x="11206389" y="13856584"/>
                </a:cubicBezTo>
                <a:cubicBezTo>
                  <a:pt x="11206389" y="13856584"/>
                  <a:pt x="11206340" y="13856584"/>
                  <a:pt x="11206340" y="13856584"/>
                </a:cubicBezTo>
                <a:cubicBezTo>
                  <a:pt x="11203517" y="13856106"/>
                  <a:pt x="11200646" y="13855770"/>
                  <a:pt x="11198062" y="13856537"/>
                </a:cubicBezTo>
                <a:close/>
                <a:moveTo>
                  <a:pt x="10875026" y="14051120"/>
                </a:moveTo>
                <a:cubicBezTo>
                  <a:pt x="10851145" y="14053800"/>
                  <a:pt x="10855309" y="14090849"/>
                  <a:pt x="10879190" y="14088169"/>
                </a:cubicBezTo>
                <a:cubicBezTo>
                  <a:pt x="10903071" y="14085488"/>
                  <a:pt x="10898907" y="14048391"/>
                  <a:pt x="10875026" y="14051120"/>
                </a:cubicBezTo>
                <a:close/>
                <a:moveTo>
                  <a:pt x="10779312" y="14145993"/>
                </a:moveTo>
                <a:lnTo>
                  <a:pt x="10778402" y="14137760"/>
                </a:lnTo>
                <a:cubicBezTo>
                  <a:pt x="10777780" y="14131968"/>
                  <a:pt x="10773425" y="14127324"/>
                  <a:pt x="10768113" y="14124740"/>
                </a:cubicBezTo>
                <a:cubicBezTo>
                  <a:pt x="10774191" y="14120623"/>
                  <a:pt x="10776871" y="14113538"/>
                  <a:pt x="10776009" y="14105545"/>
                </a:cubicBezTo>
                <a:lnTo>
                  <a:pt x="10775100" y="14097312"/>
                </a:lnTo>
                <a:cubicBezTo>
                  <a:pt x="10774000" y="14087594"/>
                  <a:pt x="10761987" y="14080653"/>
                  <a:pt x="10752942" y="14083047"/>
                </a:cubicBezTo>
                <a:cubicBezTo>
                  <a:pt x="10742366" y="14085871"/>
                  <a:pt x="10737485" y="14094823"/>
                  <a:pt x="10738681" y="14105209"/>
                </a:cubicBezTo>
                <a:lnTo>
                  <a:pt x="10739590" y="14113443"/>
                </a:lnTo>
                <a:cubicBezTo>
                  <a:pt x="10740212" y="14119043"/>
                  <a:pt x="10744519" y="14123399"/>
                  <a:pt x="10749688" y="14125936"/>
                </a:cubicBezTo>
                <a:cubicBezTo>
                  <a:pt x="10743849" y="14129956"/>
                  <a:pt x="10740883" y="14136850"/>
                  <a:pt x="10741743" y="14144604"/>
                </a:cubicBezTo>
                <a:lnTo>
                  <a:pt x="10742030" y="14147046"/>
                </a:lnTo>
                <a:cubicBezTo>
                  <a:pt x="10738203" y="14150780"/>
                  <a:pt x="10735810" y="14155757"/>
                  <a:pt x="10736479" y="14161358"/>
                </a:cubicBezTo>
                <a:cubicBezTo>
                  <a:pt x="10737676" y="14171124"/>
                  <a:pt x="10746147" y="14179644"/>
                  <a:pt x="10756532" y="14178495"/>
                </a:cubicBezTo>
                <a:lnTo>
                  <a:pt x="10764763" y="14177538"/>
                </a:lnTo>
                <a:cubicBezTo>
                  <a:pt x="10774430" y="14176485"/>
                  <a:pt x="10783140" y="14167724"/>
                  <a:pt x="10781896" y="14157481"/>
                </a:cubicBezTo>
                <a:cubicBezTo>
                  <a:pt x="10781561" y="14154705"/>
                  <a:pt x="10780508" y="14152168"/>
                  <a:pt x="10779168" y="14149774"/>
                </a:cubicBezTo>
                <a:cubicBezTo>
                  <a:pt x="10779216" y="14148482"/>
                  <a:pt x="10779455" y="14147285"/>
                  <a:pt x="10779312" y="14145993"/>
                </a:cubicBezTo>
                <a:close/>
                <a:moveTo>
                  <a:pt x="10677137" y="14294910"/>
                </a:moveTo>
                <a:cubicBezTo>
                  <a:pt x="10679146" y="14285001"/>
                  <a:pt x="10670006" y="14275044"/>
                  <a:pt x="10659095" y="14273991"/>
                </a:cubicBezTo>
                <a:cubicBezTo>
                  <a:pt x="10658664" y="14272508"/>
                  <a:pt x="10658185" y="14271072"/>
                  <a:pt x="10657419" y="14269683"/>
                </a:cubicBezTo>
                <a:cubicBezTo>
                  <a:pt x="10659812" y="14270927"/>
                  <a:pt x="10662397" y="14271838"/>
                  <a:pt x="10665507" y="14271838"/>
                </a:cubicBezTo>
                <a:cubicBezTo>
                  <a:pt x="10674744" y="14271838"/>
                  <a:pt x="10685224" y="14263173"/>
                  <a:pt x="10684124" y="14253122"/>
                </a:cubicBezTo>
                <a:lnTo>
                  <a:pt x="10683215" y="14244887"/>
                </a:lnTo>
                <a:cubicBezTo>
                  <a:pt x="10683023" y="14243308"/>
                  <a:pt x="10682497" y="14241920"/>
                  <a:pt x="10682018" y="14240436"/>
                </a:cubicBezTo>
                <a:lnTo>
                  <a:pt x="10682879" y="14239335"/>
                </a:lnTo>
                <a:cubicBezTo>
                  <a:pt x="10687139" y="14234022"/>
                  <a:pt x="10688718" y="14227321"/>
                  <a:pt x="10687091" y="14221146"/>
                </a:cubicBezTo>
                <a:cubicBezTo>
                  <a:pt x="10686325" y="14218226"/>
                  <a:pt x="10685033" y="14215354"/>
                  <a:pt x="10682544" y="14212960"/>
                </a:cubicBezTo>
                <a:cubicBezTo>
                  <a:pt x="10679577" y="14210039"/>
                  <a:pt x="10675222" y="14208412"/>
                  <a:pt x="10670771" y="14207981"/>
                </a:cubicBezTo>
                <a:cubicBezTo>
                  <a:pt x="10665268" y="14207455"/>
                  <a:pt x="10659669" y="14208891"/>
                  <a:pt x="10656223" y="14213247"/>
                </a:cubicBezTo>
                <a:lnTo>
                  <a:pt x="10654835" y="14214970"/>
                </a:lnTo>
                <a:cubicBezTo>
                  <a:pt x="10651485" y="14212816"/>
                  <a:pt x="10647465" y="14211475"/>
                  <a:pt x="10642536" y="14212051"/>
                </a:cubicBezTo>
                <a:cubicBezTo>
                  <a:pt x="10634113" y="14213008"/>
                  <a:pt x="10629662" y="14218226"/>
                  <a:pt x="10628418" y="14224401"/>
                </a:cubicBezTo>
                <a:cubicBezTo>
                  <a:pt x="10626264" y="14225885"/>
                  <a:pt x="10625786" y="14228612"/>
                  <a:pt x="10624542" y="14230862"/>
                </a:cubicBezTo>
                <a:cubicBezTo>
                  <a:pt x="10623920" y="14227224"/>
                  <a:pt x="10622292" y="14223922"/>
                  <a:pt x="10619851" y="14221193"/>
                </a:cubicBezTo>
                <a:cubicBezTo>
                  <a:pt x="10620234" y="14219614"/>
                  <a:pt x="10620665" y="14218081"/>
                  <a:pt x="10620474" y="14216359"/>
                </a:cubicBezTo>
                <a:lnTo>
                  <a:pt x="10618607" y="14199893"/>
                </a:lnTo>
                <a:cubicBezTo>
                  <a:pt x="10617507" y="14189888"/>
                  <a:pt x="10609705" y="14181606"/>
                  <a:pt x="10599178" y="14182037"/>
                </a:cubicBezTo>
                <a:cubicBezTo>
                  <a:pt x="10589654" y="14182468"/>
                  <a:pt x="10580226" y="14191420"/>
                  <a:pt x="10581327" y="14201472"/>
                </a:cubicBezTo>
                <a:lnTo>
                  <a:pt x="10582858" y="14215114"/>
                </a:lnTo>
                <a:cubicBezTo>
                  <a:pt x="10579843" y="14217364"/>
                  <a:pt x="10577259" y="14220139"/>
                  <a:pt x="10576014" y="14223922"/>
                </a:cubicBezTo>
                <a:cubicBezTo>
                  <a:pt x="10573095" y="14232537"/>
                  <a:pt x="10577163" y="14241968"/>
                  <a:pt x="10584820" y="14246468"/>
                </a:cubicBezTo>
                <a:cubicBezTo>
                  <a:pt x="10585729" y="14248286"/>
                  <a:pt x="10586926" y="14249914"/>
                  <a:pt x="10588409" y="14251446"/>
                </a:cubicBezTo>
                <a:cubicBezTo>
                  <a:pt x="10584150" y="14253744"/>
                  <a:pt x="10580369" y="14256999"/>
                  <a:pt x="10578790" y="14261115"/>
                </a:cubicBezTo>
                <a:cubicBezTo>
                  <a:pt x="10574722" y="14271932"/>
                  <a:pt x="10580848" y="14281027"/>
                  <a:pt x="10590085" y="14285958"/>
                </a:cubicBezTo>
                <a:lnTo>
                  <a:pt x="10597645" y="14290027"/>
                </a:lnTo>
                <a:cubicBezTo>
                  <a:pt x="10598794" y="14290650"/>
                  <a:pt x="10599991" y="14291033"/>
                  <a:pt x="10601187" y="14291319"/>
                </a:cubicBezTo>
                <a:cubicBezTo>
                  <a:pt x="10595109" y="14291941"/>
                  <a:pt x="10589367" y="14295149"/>
                  <a:pt x="10586495" y="14300845"/>
                </a:cubicBezTo>
                <a:cubicBezTo>
                  <a:pt x="10582045" y="14309700"/>
                  <a:pt x="10584246" y="14321045"/>
                  <a:pt x="10592908" y="14326454"/>
                </a:cubicBezTo>
                <a:cubicBezTo>
                  <a:pt x="10592190" y="14328033"/>
                  <a:pt x="10591759" y="14329757"/>
                  <a:pt x="10591472" y="14331576"/>
                </a:cubicBezTo>
                <a:cubicBezTo>
                  <a:pt x="10583672" y="14326168"/>
                  <a:pt x="10573095" y="14326071"/>
                  <a:pt x="10567352" y="14336842"/>
                </a:cubicBezTo>
                <a:cubicBezTo>
                  <a:pt x="10558881" y="14352686"/>
                  <a:pt x="10573334" y="14368913"/>
                  <a:pt x="10586303" y="14368004"/>
                </a:cubicBezTo>
                <a:cubicBezTo>
                  <a:pt x="10586303" y="14369104"/>
                  <a:pt x="10586543" y="14370110"/>
                  <a:pt x="10586782" y="14371162"/>
                </a:cubicBezTo>
                <a:cubicBezTo>
                  <a:pt x="10586878" y="14371641"/>
                  <a:pt x="10586926" y="14372072"/>
                  <a:pt x="10586974" y="14372551"/>
                </a:cubicBezTo>
                <a:cubicBezTo>
                  <a:pt x="10609036" y="14357090"/>
                  <a:pt x="10630715" y="14341150"/>
                  <a:pt x="10652538" y="14325353"/>
                </a:cubicBezTo>
                <a:cubicBezTo>
                  <a:pt x="10661775" y="14318652"/>
                  <a:pt x="10671106" y="14312094"/>
                  <a:pt x="10680295" y="14305392"/>
                </a:cubicBezTo>
                <a:cubicBezTo>
                  <a:pt x="10685799" y="14301324"/>
                  <a:pt x="10691446" y="14297447"/>
                  <a:pt x="10696950" y="14293377"/>
                </a:cubicBezTo>
                <a:cubicBezTo>
                  <a:pt x="10696710" y="14293234"/>
                  <a:pt x="10696423" y="14293330"/>
                  <a:pt x="10696184" y="14293234"/>
                </a:cubicBezTo>
                <a:cubicBezTo>
                  <a:pt x="10689723" y="14290122"/>
                  <a:pt x="10682831" y="14290745"/>
                  <a:pt x="10677137" y="14294910"/>
                </a:cubicBezTo>
                <a:close/>
                <a:moveTo>
                  <a:pt x="10695035" y="14134744"/>
                </a:moveTo>
                <a:lnTo>
                  <a:pt x="10688813" y="14140249"/>
                </a:lnTo>
                <a:cubicBezTo>
                  <a:pt x="10681252" y="14146902"/>
                  <a:pt x="10682353" y="14159970"/>
                  <a:pt x="10689149" y="14166624"/>
                </a:cubicBezTo>
                <a:cubicBezTo>
                  <a:pt x="10696806" y="14174092"/>
                  <a:pt x="10707957" y="14172942"/>
                  <a:pt x="10715518" y="14166288"/>
                </a:cubicBezTo>
                <a:lnTo>
                  <a:pt x="10721739" y="14160832"/>
                </a:lnTo>
                <a:cubicBezTo>
                  <a:pt x="10729301" y="14154178"/>
                  <a:pt x="10728200" y="14141063"/>
                  <a:pt x="10721357" y="14134457"/>
                </a:cubicBezTo>
                <a:cubicBezTo>
                  <a:pt x="10713747" y="14126941"/>
                  <a:pt x="10702644" y="14128091"/>
                  <a:pt x="10695035" y="14134744"/>
                </a:cubicBezTo>
                <a:close/>
                <a:moveTo>
                  <a:pt x="10730066" y="14263748"/>
                </a:moveTo>
                <a:cubicBezTo>
                  <a:pt x="10732459" y="14261641"/>
                  <a:pt x="10733990" y="14259248"/>
                  <a:pt x="10735044" y="14256711"/>
                </a:cubicBezTo>
                <a:cubicBezTo>
                  <a:pt x="10737723" y="14250488"/>
                  <a:pt x="10736863" y="14243499"/>
                  <a:pt x="10733752" y="14238043"/>
                </a:cubicBezTo>
                <a:cubicBezTo>
                  <a:pt x="10735714" y="14238426"/>
                  <a:pt x="10737676" y="14238857"/>
                  <a:pt x="10739925" y="14238569"/>
                </a:cubicBezTo>
                <a:cubicBezTo>
                  <a:pt x="10763758" y="14235888"/>
                  <a:pt x="10757489" y="14199126"/>
                  <a:pt x="10733656" y="14201806"/>
                </a:cubicBezTo>
                <a:cubicBezTo>
                  <a:pt x="10718772" y="14203482"/>
                  <a:pt x="10715614" y="14218465"/>
                  <a:pt x="10721165" y="14228804"/>
                </a:cubicBezTo>
                <a:cubicBezTo>
                  <a:pt x="10717337" y="14228326"/>
                  <a:pt x="10713173" y="14229234"/>
                  <a:pt x="10709153" y="14232777"/>
                </a:cubicBezTo>
                <a:cubicBezTo>
                  <a:pt x="10707908" y="14233878"/>
                  <a:pt x="10707286" y="14235171"/>
                  <a:pt x="10706377" y="14236416"/>
                </a:cubicBezTo>
                <a:cubicBezTo>
                  <a:pt x="10694700" y="14252737"/>
                  <a:pt x="10713317" y="14278491"/>
                  <a:pt x="10730066" y="14263748"/>
                </a:cubicBezTo>
                <a:close/>
                <a:moveTo>
                  <a:pt x="9962533" y="14161454"/>
                </a:moveTo>
                <a:cubicBezTo>
                  <a:pt x="9971482" y="14165428"/>
                  <a:pt x="9983255" y="14162603"/>
                  <a:pt x="9987515" y="14153077"/>
                </a:cubicBezTo>
                <a:lnTo>
                  <a:pt x="9990913" y="14145514"/>
                </a:lnTo>
                <a:cubicBezTo>
                  <a:pt x="9994884" y="14136610"/>
                  <a:pt x="9992013" y="14124692"/>
                  <a:pt x="9982538" y="14120527"/>
                </a:cubicBezTo>
                <a:cubicBezTo>
                  <a:pt x="9973588" y="14116554"/>
                  <a:pt x="9961768" y="14119379"/>
                  <a:pt x="9957556" y="14128905"/>
                </a:cubicBezTo>
                <a:lnTo>
                  <a:pt x="9954206" y="14136467"/>
                </a:lnTo>
                <a:cubicBezTo>
                  <a:pt x="9950186" y="14145323"/>
                  <a:pt x="9953009" y="14157241"/>
                  <a:pt x="9962533" y="14161454"/>
                </a:cubicBezTo>
                <a:close/>
                <a:moveTo>
                  <a:pt x="10142380" y="14151258"/>
                </a:moveTo>
                <a:cubicBezTo>
                  <a:pt x="10147118" y="14143504"/>
                  <a:pt x="10145395" y="14129765"/>
                  <a:pt x="10136159" y="14125602"/>
                </a:cubicBezTo>
                <a:lnTo>
                  <a:pt x="10128598" y="14122251"/>
                </a:lnTo>
                <a:cubicBezTo>
                  <a:pt x="10119409" y="14118134"/>
                  <a:pt x="10108689" y="14119091"/>
                  <a:pt x="10102994" y="14128474"/>
                </a:cubicBezTo>
                <a:cubicBezTo>
                  <a:pt x="10098256" y="14136228"/>
                  <a:pt x="10099979" y="14149965"/>
                  <a:pt x="10109216" y="14154130"/>
                </a:cubicBezTo>
                <a:lnTo>
                  <a:pt x="10116777" y="14157481"/>
                </a:lnTo>
                <a:cubicBezTo>
                  <a:pt x="10125966" y="14161598"/>
                  <a:pt x="10136686" y="14160641"/>
                  <a:pt x="10142380" y="14151258"/>
                </a:cubicBezTo>
                <a:close/>
                <a:moveTo>
                  <a:pt x="10103138" y="14219805"/>
                </a:moveTo>
                <a:cubicBezTo>
                  <a:pt x="10100601" y="14218657"/>
                  <a:pt x="10098160" y="14218465"/>
                  <a:pt x="10095720" y="14218369"/>
                </a:cubicBezTo>
                <a:cubicBezTo>
                  <a:pt x="10096294" y="14217412"/>
                  <a:pt x="10097060" y="14216693"/>
                  <a:pt x="10097538" y="14215640"/>
                </a:cubicBezTo>
                <a:lnTo>
                  <a:pt x="10104286" y="14200515"/>
                </a:lnTo>
                <a:cubicBezTo>
                  <a:pt x="10108258" y="14191611"/>
                  <a:pt x="10102707" y="14180793"/>
                  <a:pt x="10094189" y="14177011"/>
                </a:cubicBezTo>
                <a:cubicBezTo>
                  <a:pt x="10101750" y="14157721"/>
                  <a:pt x="10071887" y="14142020"/>
                  <a:pt x="10059301" y="14161549"/>
                </a:cubicBezTo>
                <a:cubicBezTo>
                  <a:pt x="10051787" y="14173230"/>
                  <a:pt x="10059014" y="14184047"/>
                  <a:pt x="10069111" y="14187926"/>
                </a:cubicBezTo>
                <a:lnTo>
                  <a:pt x="10062603" y="14202525"/>
                </a:lnTo>
                <a:cubicBezTo>
                  <a:pt x="10061598" y="14204726"/>
                  <a:pt x="10061310" y="14207073"/>
                  <a:pt x="10061358" y="14209370"/>
                </a:cubicBezTo>
                <a:cubicBezTo>
                  <a:pt x="10062363" y="14205923"/>
                  <a:pt x="10062794" y="14202237"/>
                  <a:pt x="10061502" y="14198503"/>
                </a:cubicBezTo>
                <a:cubicBezTo>
                  <a:pt x="10058296" y="14189217"/>
                  <a:pt x="10047241" y="14183330"/>
                  <a:pt x="10037813" y="14186919"/>
                </a:cubicBezTo>
                <a:lnTo>
                  <a:pt x="10026853" y="14191132"/>
                </a:lnTo>
                <a:cubicBezTo>
                  <a:pt x="10024652" y="14191994"/>
                  <a:pt x="10022690" y="14193239"/>
                  <a:pt x="10020967" y="14194723"/>
                </a:cubicBezTo>
                <a:cubicBezTo>
                  <a:pt x="10020441" y="14194339"/>
                  <a:pt x="10020057" y="14193765"/>
                  <a:pt x="10019483" y="14193382"/>
                </a:cubicBezTo>
                <a:lnTo>
                  <a:pt x="10005079" y="14184096"/>
                </a:lnTo>
                <a:cubicBezTo>
                  <a:pt x="9996321" y="14178447"/>
                  <a:pt x="9983686" y="14182756"/>
                  <a:pt x="9978805" y="14191467"/>
                </a:cubicBezTo>
                <a:cubicBezTo>
                  <a:pt x="9973445" y="14200993"/>
                  <a:pt x="9977369" y="14212098"/>
                  <a:pt x="9986175" y="14217747"/>
                </a:cubicBezTo>
                <a:lnTo>
                  <a:pt x="10000580" y="14227033"/>
                </a:lnTo>
                <a:cubicBezTo>
                  <a:pt x="10007615" y="14231532"/>
                  <a:pt x="10016947" y="14229522"/>
                  <a:pt x="10022977" y="14224065"/>
                </a:cubicBezTo>
                <a:cubicBezTo>
                  <a:pt x="10027667" y="14227129"/>
                  <a:pt x="10033506" y="14228469"/>
                  <a:pt x="10038961" y="14226363"/>
                </a:cubicBezTo>
                <a:lnTo>
                  <a:pt x="10046139" y="14223587"/>
                </a:lnTo>
                <a:cubicBezTo>
                  <a:pt x="10035899" y="14231053"/>
                  <a:pt x="10032405" y="14246899"/>
                  <a:pt x="10046762" y="14253313"/>
                </a:cubicBezTo>
                <a:cubicBezTo>
                  <a:pt x="10059252" y="14258866"/>
                  <a:pt x="10070930" y="14250679"/>
                  <a:pt x="10074519" y="14240867"/>
                </a:cubicBezTo>
                <a:cubicBezTo>
                  <a:pt x="10075332" y="14245223"/>
                  <a:pt x="10078204" y="14249196"/>
                  <a:pt x="10083851" y="14251684"/>
                </a:cubicBezTo>
                <a:cubicBezTo>
                  <a:pt x="10105626" y="14261450"/>
                  <a:pt x="10125009" y="14229570"/>
                  <a:pt x="10103138" y="14219805"/>
                </a:cubicBezTo>
                <a:close/>
                <a:moveTo>
                  <a:pt x="10174014" y="14355510"/>
                </a:moveTo>
                <a:cubicBezTo>
                  <a:pt x="10182006" y="14360154"/>
                  <a:pt x="10195406" y="14358047"/>
                  <a:pt x="10199522" y="14348809"/>
                </a:cubicBezTo>
                <a:lnTo>
                  <a:pt x="10202920" y="14341245"/>
                </a:lnTo>
                <a:cubicBezTo>
                  <a:pt x="10203542" y="14339809"/>
                  <a:pt x="10203829" y="14338278"/>
                  <a:pt x="10204164" y="14336794"/>
                </a:cubicBezTo>
                <a:lnTo>
                  <a:pt x="10205456" y="14336315"/>
                </a:lnTo>
                <a:cubicBezTo>
                  <a:pt x="10214836" y="14332725"/>
                  <a:pt x="10221393" y="14323822"/>
                  <a:pt x="10218569" y="14313386"/>
                </a:cubicBezTo>
                <a:cubicBezTo>
                  <a:pt x="10216128" y="14304387"/>
                  <a:pt x="10205121" y="14296680"/>
                  <a:pt x="10195646" y="14300319"/>
                </a:cubicBezTo>
                <a:lnTo>
                  <a:pt x="10194210" y="14300845"/>
                </a:lnTo>
                <a:cubicBezTo>
                  <a:pt x="10199617" y="14289405"/>
                  <a:pt x="10191195" y="14271024"/>
                  <a:pt x="10174110" y="14272937"/>
                </a:cubicBezTo>
                <a:cubicBezTo>
                  <a:pt x="10171526" y="14273225"/>
                  <a:pt x="10169468" y="14274087"/>
                  <a:pt x="10167601" y="14275044"/>
                </a:cubicBezTo>
                <a:lnTo>
                  <a:pt x="10169994" y="14269731"/>
                </a:lnTo>
                <a:cubicBezTo>
                  <a:pt x="10174110" y="14260541"/>
                  <a:pt x="10171573" y="14249483"/>
                  <a:pt x="10162289" y="14244504"/>
                </a:cubicBezTo>
                <a:cubicBezTo>
                  <a:pt x="10153818" y="14240005"/>
                  <a:pt x="10141184" y="14243020"/>
                  <a:pt x="10137069" y="14252260"/>
                </a:cubicBezTo>
                <a:lnTo>
                  <a:pt x="10130320" y="14267385"/>
                </a:lnTo>
                <a:cubicBezTo>
                  <a:pt x="10128549" y="14271310"/>
                  <a:pt x="10128263" y="14275523"/>
                  <a:pt x="10128933" y="14279497"/>
                </a:cubicBezTo>
                <a:cubicBezTo>
                  <a:pt x="10106631" y="14284761"/>
                  <a:pt x="10118404" y="14319035"/>
                  <a:pt x="10141375" y="14314584"/>
                </a:cubicBezTo>
                <a:cubicBezTo>
                  <a:pt x="10144104" y="14314056"/>
                  <a:pt x="10146305" y="14313051"/>
                  <a:pt x="10148124" y="14311758"/>
                </a:cubicBezTo>
                <a:lnTo>
                  <a:pt x="10147406" y="14313339"/>
                </a:lnTo>
                <a:cubicBezTo>
                  <a:pt x="10144821" y="14319226"/>
                  <a:pt x="10145444" y="14326215"/>
                  <a:pt x="10148746" y="14331576"/>
                </a:cubicBezTo>
                <a:cubicBezTo>
                  <a:pt x="10134149" y="14332725"/>
                  <a:pt x="10126779" y="14352495"/>
                  <a:pt x="10137978" y="14362977"/>
                </a:cubicBezTo>
                <a:cubicBezTo>
                  <a:pt x="10135968" y="14362546"/>
                  <a:pt x="10133862" y="14362212"/>
                  <a:pt x="10131613" y="14362546"/>
                </a:cubicBezTo>
                <a:cubicBezTo>
                  <a:pt x="10129842" y="14362786"/>
                  <a:pt x="10128119" y="14363408"/>
                  <a:pt x="10126492" y="14364174"/>
                </a:cubicBezTo>
                <a:cubicBezTo>
                  <a:pt x="10126013" y="14363791"/>
                  <a:pt x="10125535" y="14363360"/>
                  <a:pt x="10125009" y="14363026"/>
                </a:cubicBezTo>
                <a:lnTo>
                  <a:pt x="10117830" y="14358382"/>
                </a:lnTo>
                <a:cubicBezTo>
                  <a:pt x="10114002" y="14355941"/>
                  <a:pt x="10109311" y="14355463"/>
                  <a:pt x="10104813" y="14356228"/>
                </a:cubicBezTo>
                <a:cubicBezTo>
                  <a:pt x="10104813" y="14356228"/>
                  <a:pt x="10104813" y="14356228"/>
                  <a:pt x="10104765" y="14356228"/>
                </a:cubicBezTo>
                <a:cubicBezTo>
                  <a:pt x="10102755" y="14356563"/>
                  <a:pt x="10100936" y="14357282"/>
                  <a:pt x="10099118" y="14358238"/>
                </a:cubicBezTo>
                <a:cubicBezTo>
                  <a:pt x="10098256" y="14358669"/>
                  <a:pt x="10097347" y="14358861"/>
                  <a:pt x="10096581" y="14359435"/>
                </a:cubicBezTo>
                <a:cubicBezTo>
                  <a:pt x="10096055" y="14359818"/>
                  <a:pt x="10095720" y="14360393"/>
                  <a:pt x="10095241" y="14360776"/>
                </a:cubicBezTo>
                <a:cubicBezTo>
                  <a:pt x="10091747" y="14363839"/>
                  <a:pt x="10089020" y="14367956"/>
                  <a:pt x="10088158" y="14372503"/>
                </a:cubicBezTo>
                <a:cubicBezTo>
                  <a:pt x="10086292" y="14372312"/>
                  <a:pt x="10084425" y="14372072"/>
                  <a:pt x="10082559" y="14372455"/>
                </a:cubicBezTo>
                <a:cubicBezTo>
                  <a:pt x="10072605" y="14374465"/>
                  <a:pt x="10066048" y="14384518"/>
                  <a:pt x="10067963" y="14394427"/>
                </a:cubicBezTo>
                <a:lnTo>
                  <a:pt x="10069542" y="14402564"/>
                </a:lnTo>
                <a:cubicBezTo>
                  <a:pt x="10070690" y="14408499"/>
                  <a:pt x="10074902" y="14412903"/>
                  <a:pt x="10080118" y="14415393"/>
                </a:cubicBezTo>
                <a:lnTo>
                  <a:pt x="10069781" y="14419366"/>
                </a:lnTo>
                <a:cubicBezTo>
                  <a:pt x="10066670" y="14420562"/>
                  <a:pt x="10064325" y="14422764"/>
                  <a:pt x="10062316" y="14425253"/>
                </a:cubicBezTo>
                <a:cubicBezTo>
                  <a:pt x="10054754" y="14421950"/>
                  <a:pt x="10044321" y="14422669"/>
                  <a:pt x="10039632" y="14429992"/>
                </a:cubicBezTo>
                <a:lnTo>
                  <a:pt x="10034989" y="14437172"/>
                </a:lnTo>
                <a:cubicBezTo>
                  <a:pt x="10029342" y="14445932"/>
                  <a:pt x="10028624" y="14457037"/>
                  <a:pt x="10037334" y="14464362"/>
                </a:cubicBezTo>
                <a:cubicBezTo>
                  <a:pt x="10044512" y="14470392"/>
                  <a:pt x="10058822" y="14470823"/>
                  <a:pt x="10064517" y="14462016"/>
                </a:cubicBezTo>
                <a:lnTo>
                  <a:pt x="10069159" y="14454788"/>
                </a:lnTo>
                <a:cubicBezTo>
                  <a:pt x="10069350" y="14454501"/>
                  <a:pt x="10069447" y="14454165"/>
                  <a:pt x="10069590" y="14453831"/>
                </a:cubicBezTo>
                <a:cubicBezTo>
                  <a:pt x="10073849" y="14455553"/>
                  <a:pt x="10078731" y="14455841"/>
                  <a:pt x="10083229" y="14454117"/>
                </a:cubicBezTo>
                <a:lnTo>
                  <a:pt x="10094189" y="14449906"/>
                </a:lnTo>
                <a:cubicBezTo>
                  <a:pt x="10099022" y="14448039"/>
                  <a:pt x="10102563" y="14444209"/>
                  <a:pt x="10104478" y="14439614"/>
                </a:cubicBezTo>
                <a:cubicBezTo>
                  <a:pt x="10106200" y="14441097"/>
                  <a:pt x="10108115" y="14442390"/>
                  <a:pt x="10110269" y="14443348"/>
                </a:cubicBezTo>
                <a:lnTo>
                  <a:pt x="10117830" y="14446698"/>
                </a:lnTo>
                <a:cubicBezTo>
                  <a:pt x="10127018" y="14450814"/>
                  <a:pt x="10138456" y="14444065"/>
                  <a:pt x="10141567" y="14435162"/>
                </a:cubicBezTo>
                <a:cubicBezTo>
                  <a:pt x="10145108" y="14424967"/>
                  <a:pt x="10139270" y="14415536"/>
                  <a:pt x="10130033" y="14411419"/>
                </a:cubicBezTo>
                <a:lnTo>
                  <a:pt x="10122472" y="14408021"/>
                </a:lnTo>
                <a:cubicBezTo>
                  <a:pt x="10113666" y="14404096"/>
                  <a:pt x="10102994" y="14410175"/>
                  <a:pt x="10099405" y="14418552"/>
                </a:cubicBezTo>
                <a:cubicBezTo>
                  <a:pt x="10098017" y="14417403"/>
                  <a:pt x="10096677" y="14416303"/>
                  <a:pt x="10095050" y="14415584"/>
                </a:cubicBezTo>
                <a:cubicBezTo>
                  <a:pt x="10102467" y="14412329"/>
                  <a:pt x="10106871" y="14404479"/>
                  <a:pt x="10105913" y="14396294"/>
                </a:cubicBezTo>
                <a:cubicBezTo>
                  <a:pt x="10109646" y="14398495"/>
                  <a:pt x="10114145" y="14399118"/>
                  <a:pt x="10118452" y="14398352"/>
                </a:cubicBezTo>
                <a:cubicBezTo>
                  <a:pt x="10121419" y="14407351"/>
                  <a:pt x="10129411" y="14413860"/>
                  <a:pt x="10139413" y="14412521"/>
                </a:cubicBezTo>
                <a:cubicBezTo>
                  <a:pt x="10140418" y="14412378"/>
                  <a:pt x="10141328" y="14411802"/>
                  <a:pt x="10142333" y="14411467"/>
                </a:cubicBezTo>
                <a:cubicBezTo>
                  <a:pt x="10142764" y="14418361"/>
                  <a:pt x="10146735" y="14425205"/>
                  <a:pt x="10153197" y="14427742"/>
                </a:cubicBezTo>
                <a:cubicBezTo>
                  <a:pt x="10162864" y="14431524"/>
                  <a:pt x="10173248" y="14427694"/>
                  <a:pt x="10177795" y="14418265"/>
                </a:cubicBezTo>
                <a:cubicBezTo>
                  <a:pt x="10177939" y="14417978"/>
                  <a:pt x="10177986" y="14417834"/>
                  <a:pt x="10178082" y="14417642"/>
                </a:cubicBezTo>
                <a:cubicBezTo>
                  <a:pt x="10178130" y="14417594"/>
                  <a:pt x="10178177" y="14417547"/>
                  <a:pt x="10178226" y="14417451"/>
                </a:cubicBezTo>
                <a:cubicBezTo>
                  <a:pt x="10178321" y="14417403"/>
                  <a:pt x="10178321" y="14417403"/>
                  <a:pt x="10178417" y="14417356"/>
                </a:cubicBezTo>
                <a:cubicBezTo>
                  <a:pt x="10179566" y="14416877"/>
                  <a:pt x="10180714" y="14416541"/>
                  <a:pt x="10181910" y="14416255"/>
                </a:cubicBezTo>
                <a:cubicBezTo>
                  <a:pt x="10191626" y="14413622"/>
                  <a:pt x="10195741" y="14400602"/>
                  <a:pt x="10192295" y="14392033"/>
                </a:cubicBezTo>
                <a:cubicBezTo>
                  <a:pt x="10188802" y="14383321"/>
                  <a:pt x="10180762" y="14380257"/>
                  <a:pt x="10172387" y="14381071"/>
                </a:cubicBezTo>
                <a:cubicBezTo>
                  <a:pt x="10179135" y="14373557"/>
                  <a:pt x="10176311" y="14360345"/>
                  <a:pt x="10167410" y="14353882"/>
                </a:cubicBezTo>
                <a:cubicBezTo>
                  <a:pt x="10167793" y="14352351"/>
                  <a:pt x="10168128" y="14350915"/>
                  <a:pt x="10168175" y="14349335"/>
                </a:cubicBezTo>
                <a:cubicBezTo>
                  <a:pt x="10169611" y="14351824"/>
                  <a:pt x="10171382" y="14353931"/>
                  <a:pt x="10174014" y="14355510"/>
                </a:cubicBezTo>
                <a:close/>
                <a:moveTo>
                  <a:pt x="10046523" y="14119234"/>
                </a:moveTo>
                <a:cubicBezTo>
                  <a:pt x="10024604" y="14109422"/>
                  <a:pt x="10011300" y="14144269"/>
                  <a:pt x="10033170" y="14154035"/>
                </a:cubicBezTo>
                <a:cubicBezTo>
                  <a:pt x="10055089" y="14163847"/>
                  <a:pt x="10068394" y="14129000"/>
                  <a:pt x="10046523" y="14119234"/>
                </a:cubicBezTo>
                <a:close/>
                <a:moveTo>
                  <a:pt x="10376354" y="14369680"/>
                </a:moveTo>
                <a:lnTo>
                  <a:pt x="10372956" y="14377242"/>
                </a:lnTo>
                <a:cubicBezTo>
                  <a:pt x="10368888" y="14386432"/>
                  <a:pt x="10371473" y="14397539"/>
                  <a:pt x="10380805" y="14402421"/>
                </a:cubicBezTo>
                <a:cubicBezTo>
                  <a:pt x="10389276" y="14406872"/>
                  <a:pt x="10401862" y="14403857"/>
                  <a:pt x="10405978" y="14394570"/>
                </a:cubicBezTo>
                <a:lnTo>
                  <a:pt x="10409328" y="14387008"/>
                </a:lnTo>
                <a:cubicBezTo>
                  <a:pt x="10413443" y="14377816"/>
                  <a:pt x="10410812" y="14366759"/>
                  <a:pt x="10401527" y="14361829"/>
                </a:cubicBezTo>
                <a:cubicBezTo>
                  <a:pt x="10393104" y="14357377"/>
                  <a:pt x="10380470" y="14360440"/>
                  <a:pt x="10376354" y="14369680"/>
                </a:cubicBezTo>
                <a:close/>
                <a:moveTo>
                  <a:pt x="10486235" y="14438896"/>
                </a:moveTo>
                <a:cubicBezTo>
                  <a:pt x="10489153" y="14427551"/>
                  <a:pt x="10482310" y="14413478"/>
                  <a:pt x="10467283" y="14415153"/>
                </a:cubicBezTo>
                <a:cubicBezTo>
                  <a:pt x="10457137" y="14416303"/>
                  <a:pt x="10452208" y="14423674"/>
                  <a:pt x="10451347" y="14431573"/>
                </a:cubicBezTo>
                <a:cubicBezTo>
                  <a:pt x="10448044" y="14434348"/>
                  <a:pt x="10445316" y="14438178"/>
                  <a:pt x="10444311" y="14442534"/>
                </a:cubicBezTo>
                <a:cubicBezTo>
                  <a:pt x="10443067" y="14443109"/>
                  <a:pt x="10441918" y="14444065"/>
                  <a:pt x="10440722" y="14444879"/>
                </a:cubicBezTo>
                <a:cubicBezTo>
                  <a:pt x="10438138" y="14442821"/>
                  <a:pt x="10435027" y="14442007"/>
                  <a:pt x="10431869" y="14441481"/>
                </a:cubicBezTo>
                <a:cubicBezTo>
                  <a:pt x="10432108" y="14439806"/>
                  <a:pt x="10432203" y="14438178"/>
                  <a:pt x="10432060" y="14436503"/>
                </a:cubicBezTo>
                <a:cubicBezTo>
                  <a:pt x="10437420" y="14427503"/>
                  <a:pt x="10436654" y="14413860"/>
                  <a:pt x="10424068" y="14408261"/>
                </a:cubicBezTo>
                <a:cubicBezTo>
                  <a:pt x="10416123" y="14404718"/>
                  <a:pt x="10409567" y="14407208"/>
                  <a:pt x="10405356" y="14412138"/>
                </a:cubicBezTo>
                <a:cubicBezTo>
                  <a:pt x="10397363" y="14409361"/>
                  <a:pt x="10387840" y="14411133"/>
                  <a:pt x="10383006" y="14418647"/>
                </a:cubicBezTo>
                <a:cubicBezTo>
                  <a:pt x="10377550" y="14427168"/>
                  <a:pt x="10378603" y="14439661"/>
                  <a:pt x="10387696" y="14445550"/>
                </a:cubicBezTo>
                <a:lnTo>
                  <a:pt x="10402101" y="14454836"/>
                </a:lnTo>
                <a:cubicBezTo>
                  <a:pt x="10405021" y="14456703"/>
                  <a:pt x="10408467" y="14457517"/>
                  <a:pt x="10411912" y="14457756"/>
                </a:cubicBezTo>
                <a:cubicBezTo>
                  <a:pt x="10411960" y="14462735"/>
                  <a:pt x="10414161" y="14467617"/>
                  <a:pt x="10417751" y="14471302"/>
                </a:cubicBezTo>
                <a:cubicBezTo>
                  <a:pt x="10418085" y="14472786"/>
                  <a:pt x="10418756" y="14474126"/>
                  <a:pt x="10419378" y="14475515"/>
                </a:cubicBezTo>
                <a:cubicBezTo>
                  <a:pt x="10413874" y="14474557"/>
                  <a:pt x="10408179" y="14475658"/>
                  <a:pt x="10403489" y="14479727"/>
                </a:cubicBezTo>
                <a:lnTo>
                  <a:pt x="10400761" y="14482121"/>
                </a:lnTo>
                <a:cubicBezTo>
                  <a:pt x="10398608" y="14482264"/>
                  <a:pt x="10396359" y="14482599"/>
                  <a:pt x="10394253" y="14483412"/>
                </a:cubicBezTo>
                <a:cubicBezTo>
                  <a:pt x="10390616" y="14484801"/>
                  <a:pt x="10386930" y="14486237"/>
                  <a:pt x="10383294" y="14487625"/>
                </a:cubicBezTo>
                <a:cubicBezTo>
                  <a:pt x="10373866" y="14491216"/>
                  <a:pt x="10369990" y="14503469"/>
                  <a:pt x="10373961" y="14512276"/>
                </a:cubicBezTo>
                <a:cubicBezTo>
                  <a:pt x="10374105" y="14512661"/>
                  <a:pt x="10374488" y="14512756"/>
                  <a:pt x="10374775" y="14513043"/>
                </a:cubicBezTo>
                <a:cubicBezTo>
                  <a:pt x="10374823" y="14513092"/>
                  <a:pt x="10374919" y="14513138"/>
                  <a:pt x="10374919" y="14513186"/>
                </a:cubicBezTo>
                <a:cubicBezTo>
                  <a:pt x="10412821" y="14489349"/>
                  <a:pt x="10450437" y="14465031"/>
                  <a:pt x="10487670" y="14440283"/>
                </a:cubicBezTo>
                <a:cubicBezTo>
                  <a:pt x="10487766" y="14440188"/>
                  <a:pt x="10487909" y="14440140"/>
                  <a:pt x="10488005" y="14440045"/>
                </a:cubicBezTo>
                <a:cubicBezTo>
                  <a:pt x="10488005" y="14440045"/>
                  <a:pt x="10488005" y="14440045"/>
                  <a:pt x="10488005" y="14440045"/>
                </a:cubicBezTo>
                <a:cubicBezTo>
                  <a:pt x="10487957" y="14439997"/>
                  <a:pt x="10487909" y="14439901"/>
                  <a:pt x="10487813" y="14439854"/>
                </a:cubicBezTo>
                <a:cubicBezTo>
                  <a:pt x="10487383" y="14439375"/>
                  <a:pt x="10486760" y="14439232"/>
                  <a:pt x="10486235" y="14438896"/>
                </a:cubicBezTo>
                <a:close/>
                <a:moveTo>
                  <a:pt x="10023025" y="14681634"/>
                </a:moveTo>
                <a:lnTo>
                  <a:pt x="10015463" y="14678234"/>
                </a:lnTo>
                <a:cubicBezTo>
                  <a:pt x="10006275" y="14674166"/>
                  <a:pt x="9995555" y="14675075"/>
                  <a:pt x="9989860" y="14684457"/>
                </a:cubicBezTo>
                <a:cubicBezTo>
                  <a:pt x="9985122" y="14692211"/>
                  <a:pt x="9986845" y="14705950"/>
                  <a:pt x="9996081" y="14710115"/>
                </a:cubicBezTo>
                <a:lnTo>
                  <a:pt x="10003643" y="14713513"/>
                </a:lnTo>
                <a:cubicBezTo>
                  <a:pt x="10012831" y="14717581"/>
                  <a:pt x="10023551" y="14716673"/>
                  <a:pt x="10029246" y="14707290"/>
                </a:cubicBezTo>
                <a:cubicBezTo>
                  <a:pt x="10033984" y="14699488"/>
                  <a:pt x="10032261" y="14685750"/>
                  <a:pt x="10023025" y="14681634"/>
                </a:cubicBezTo>
                <a:close/>
                <a:moveTo>
                  <a:pt x="10360657" y="14446698"/>
                </a:moveTo>
                <a:lnTo>
                  <a:pt x="10359365" y="14439901"/>
                </a:lnTo>
                <a:cubicBezTo>
                  <a:pt x="10357642" y="14430902"/>
                  <a:pt x="10349075" y="14423769"/>
                  <a:pt x="10339791" y="14424631"/>
                </a:cubicBezTo>
                <a:cubicBezTo>
                  <a:pt x="10342471" y="14421376"/>
                  <a:pt x="10344099" y="14417116"/>
                  <a:pt x="10343477" y="14411659"/>
                </a:cubicBezTo>
                <a:lnTo>
                  <a:pt x="10342902" y="14406537"/>
                </a:lnTo>
                <a:cubicBezTo>
                  <a:pt x="10340222" y="14382700"/>
                  <a:pt x="10303085" y="14386098"/>
                  <a:pt x="10305765" y="14409983"/>
                </a:cubicBezTo>
                <a:lnTo>
                  <a:pt x="10306339" y="14415058"/>
                </a:lnTo>
                <a:cubicBezTo>
                  <a:pt x="10307679" y="14427025"/>
                  <a:pt x="10317633" y="14432098"/>
                  <a:pt x="10326918" y="14431237"/>
                </a:cubicBezTo>
                <a:cubicBezTo>
                  <a:pt x="10323424" y="14435210"/>
                  <a:pt x="10321462" y="14440380"/>
                  <a:pt x="10322562" y="14446029"/>
                </a:cubicBezTo>
                <a:lnTo>
                  <a:pt x="10322611" y="14446363"/>
                </a:lnTo>
                <a:cubicBezTo>
                  <a:pt x="10320935" y="14444639"/>
                  <a:pt x="10318973" y="14443155"/>
                  <a:pt x="10316485" y="14442007"/>
                </a:cubicBezTo>
                <a:cubicBezTo>
                  <a:pt x="10294614" y="14432242"/>
                  <a:pt x="10284229" y="14468096"/>
                  <a:pt x="10305860" y="14477765"/>
                </a:cubicBezTo>
                <a:cubicBezTo>
                  <a:pt x="10313039" y="14480971"/>
                  <a:pt x="10318735" y="14479009"/>
                  <a:pt x="10322706" y="14474940"/>
                </a:cubicBezTo>
                <a:cubicBezTo>
                  <a:pt x="10323137" y="14477765"/>
                  <a:pt x="10324095" y="14480494"/>
                  <a:pt x="10326008" y="14482838"/>
                </a:cubicBezTo>
                <a:cubicBezTo>
                  <a:pt x="10332373" y="14490545"/>
                  <a:pt x="10343859" y="14492890"/>
                  <a:pt x="10352139" y="14486524"/>
                </a:cubicBezTo>
                <a:cubicBezTo>
                  <a:pt x="10352426" y="14486284"/>
                  <a:pt x="10352761" y="14486046"/>
                  <a:pt x="10353048" y="14485807"/>
                </a:cubicBezTo>
                <a:cubicBezTo>
                  <a:pt x="10358408" y="14485710"/>
                  <a:pt x="10363624" y="14483652"/>
                  <a:pt x="10366639" y="14478818"/>
                </a:cubicBezTo>
                <a:cubicBezTo>
                  <a:pt x="10370515" y="14472595"/>
                  <a:pt x="10373579" y="14466468"/>
                  <a:pt x="10371521" y="14458904"/>
                </a:cubicBezTo>
                <a:cubicBezTo>
                  <a:pt x="10369846" y="14453017"/>
                  <a:pt x="10365730" y="14448901"/>
                  <a:pt x="10360657" y="14446698"/>
                </a:cubicBezTo>
                <a:close/>
                <a:moveTo>
                  <a:pt x="10140802" y="14489061"/>
                </a:moveTo>
                <a:lnTo>
                  <a:pt x="10133240" y="14485710"/>
                </a:lnTo>
                <a:cubicBezTo>
                  <a:pt x="10132666" y="14485471"/>
                  <a:pt x="10132044" y="14485567"/>
                  <a:pt x="10131422" y="14485424"/>
                </a:cubicBezTo>
                <a:cubicBezTo>
                  <a:pt x="10131326" y="14484657"/>
                  <a:pt x="10131565" y="14483891"/>
                  <a:pt x="10131373" y="14483174"/>
                </a:cubicBezTo>
                <a:cubicBezTo>
                  <a:pt x="10128837" y="14473265"/>
                  <a:pt x="10119553" y="14466755"/>
                  <a:pt x="10109311" y="14468718"/>
                </a:cubicBezTo>
                <a:lnTo>
                  <a:pt x="10101176" y="14470297"/>
                </a:lnTo>
                <a:cubicBezTo>
                  <a:pt x="10091604" y="14472116"/>
                  <a:pt x="10084282" y="14482695"/>
                  <a:pt x="10086723" y="14492364"/>
                </a:cubicBezTo>
                <a:cubicBezTo>
                  <a:pt x="10089259" y="14502273"/>
                  <a:pt x="10098543" y="14508782"/>
                  <a:pt x="10108785" y="14506820"/>
                </a:cubicBezTo>
                <a:lnTo>
                  <a:pt x="10109167" y="14506724"/>
                </a:lnTo>
                <a:cubicBezTo>
                  <a:pt x="10110364" y="14512707"/>
                  <a:pt x="10114336" y="14517591"/>
                  <a:pt x="10120414" y="14520558"/>
                </a:cubicBezTo>
                <a:cubicBezTo>
                  <a:pt x="10123716" y="14535110"/>
                  <a:pt x="10144104" y="14544492"/>
                  <a:pt x="10154345" y="14528553"/>
                </a:cubicBezTo>
                <a:cubicBezTo>
                  <a:pt x="10159657" y="14520320"/>
                  <a:pt x="10157839" y="14511894"/>
                  <a:pt x="10153053" y="14505910"/>
                </a:cubicBezTo>
                <a:cubicBezTo>
                  <a:pt x="10152766" y="14498491"/>
                  <a:pt x="10148171" y="14492316"/>
                  <a:pt x="10140802" y="14489061"/>
                </a:cubicBezTo>
                <a:close/>
                <a:moveTo>
                  <a:pt x="9945879" y="14473073"/>
                </a:moveTo>
                <a:lnTo>
                  <a:pt x="9937743" y="14474653"/>
                </a:lnTo>
                <a:cubicBezTo>
                  <a:pt x="9927837" y="14476568"/>
                  <a:pt x="9919605" y="14483460"/>
                  <a:pt x="9920276" y="14494422"/>
                </a:cubicBezTo>
                <a:cubicBezTo>
                  <a:pt x="9920850" y="14503469"/>
                  <a:pt x="9930134" y="14513809"/>
                  <a:pt x="9940089" y="14511894"/>
                </a:cubicBezTo>
                <a:lnTo>
                  <a:pt x="9948224" y="14510315"/>
                </a:lnTo>
                <a:cubicBezTo>
                  <a:pt x="9958131" y="14508399"/>
                  <a:pt x="9966362" y="14501507"/>
                  <a:pt x="9965644" y="14490545"/>
                </a:cubicBezTo>
                <a:cubicBezTo>
                  <a:pt x="9965070" y="14481450"/>
                  <a:pt x="9955833" y="14471111"/>
                  <a:pt x="9945879" y="14473073"/>
                </a:cubicBezTo>
                <a:close/>
                <a:moveTo>
                  <a:pt x="10079927" y="14652290"/>
                </a:moveTo>
                <a:cubicBezTo>
                  <a:pt x="10074423" y="14660811"/>
                  <a:pt x="10076769" y="14669284"/>
                  <a:pt x="10082129" y="14675075"/>
                </a:cubicBezTo>
                <a:cubicBezTo>
                  <a:pt x="10083564" y="14677421"/>
                  <a:pt x="10085814" y="14679145"/>
                  <a:pt x="10088111" y="14680820"/>
                </a:cubicBezTo>
                <a:cubicBezTo>
                  <a:pt x="10088350" y="14680963"/>
                  <a:pt x="10088494" y="14681203"/>
                  <a:pt x="10088685" y="14681394"/>
                </a:cubicBezTo>
                <a:cubicBezTo>
                  <a:pt x="10097586" y="14676511"/>
                  <a:pt x="10106392" y="14671437"/>
                  <a:pt x="10115245" y="14666507"/>
                </a:cubicBezTo>
                <a:cubicBezTo>
                  <a:pt x="10115198" y="14666173"/>
                  <a:pt x="10115150" y="14665837"/>
                  <a:pt x="10115150" y="14665502"/>
                </a:cubicBezTo>
                <a:cubicBezTo>
                  <a:pt x="10115150" y="14665359"/>
                  <a:pt x="10115150" y="14665214"/>
                  <a:pt x="10115102" y="14665071"/>
                </a:cubicBezTo>
                <a:cubicBezTo>
                  <a:pt x="10116729" y="14647600"/>
                  <a:pt x="10091509" y="14634244"/>
                  <a:pt x="10079927" y="14652290"/>
                </a:cubicBezTo>
                <a:close/>
                <a:moveTo>
                  <a:pt x="10267718" y="14576564"/>
                </a:moveTo>
                <a:cubicBezTo>
                  <a:pt x="10266331" y="14574218"/>
                  <a:pt x="10264895" y="14571873"/>
                  <a:pt x="10263316" y="14569623"/>
                </a:cubicBezTo>
                <a:cubicBezTo>
                  <a:pt x="10261305" y="14566798"/>
                  <a:pt x="10258338" y="14564645"/>
                  <a:pt x="10255084" y="14563256"/>
                </a:cubicBezTo>
                <a:cubicBezTo>
                  <a:pt x="10254031" y="14561006"/>
                  <a:pt x="10252643" y="14558996"/>
                  <a:pt x="10250777" y="14557703"/>
                </a:cubicBezTo>
                <a:cubicBezTo>
                  <a:pt x="10244412" y="14553395"/>
                  <a:pt x="10238574" y="14549853"/>
                  <a:pt x="10230677" y="14549470"/>
                </a:cubicBezTo>
                <a:cubicBezTo>
                  <a:pt x="10227232" y="14549327"/>
                  <a:pt x="10224695" y="14549518"/>
                  <a:pt x="10221249" y="14550475"/>
                </a:cubicBezTo>
                <a:cubicBezTo>
                  <a:pt x="10233357" y="14544540"/>
                  <a:pt x="10236659" y="14522664"/>
                  <a:pt x="10220148" y="14515341"/>
                </a:cubicBezTo>
                <a:cubicBezTo>
                  <a:pt x="10218378" y="14514527"/>
                  <a:pt x="10216799" y="14514479"/>
                  <a:pt x="10215172" y="14514240"/>
                </a:cubicBezTo>
                <a:cubicBezTo>
                  <a:pt x="10223163" y="14502176"/>
                  <a:pt x="10216512" y="14481785"/>
                  <a:pt x="10198661" y="14485232"/>
                </a:cubicBezTo>
                <a:cubicBezTo>
                  <a:pt x="10194784" y="14485998"/>
                  <a:pt x="10191961" y="14487768"/>
                  <a:pt x="10189568" y="14489923"/>
                </a:cubicBezTo>
                <a:lnTo>
                  <a:pt x="10189568" y="14489827"/>
                </a:lnTo>
                <a:cubicBezTo>
                  <a:pt x="10189568" y="14489827"/>
                  <a:pt x="10189568" y="14489827"/>
                  <a:pt x="10189568" y="14489827"/>
                </a:cubicBezTo>
                <a:cubicBezTo>
                  <a:pt x="10190094" y="14488727"/>
                  <a:pt x="10190668" y="14487673"/>
                  <a:pt x="10191339" y="14486620"/>
                </a:cubicBezTo>
                <a:cubicBezTo>
                  <a:pt x="10196699" y="14477717"/>
                  <a:pt x="10190525" y="14465031"/>
                  <a:pt x="10181815" y="14461059"/>
                </a:cubicBezTo>
                <a:cubicBezTo>
                  <a:pt x="10171478" y="14456320"/>
                  <a:pt x="10161619" y="14461585"/>
                  <a:pt x="10156259" y="14470585"/>
                </a:cubicBezTo>
                <a:cubicBezTo>
                  <a:pt x="10150086" y="14480876"/>
                  <a:pt x="10149942" y="14492986"/>
                  <a:pt x="10153579" y="14504140"/>
                </a:cubicBezTo>
                <a:cubicBezTo>
                  <a:pt x="10156690" y="14513761"/>
                  <a:pt x="10168798" y="14519697"/>
                  <a:pt x="10178226" y="14515819"/>
                </a:cubicBezTo>
                <a:cubicBezTo>
                  <a:pt x="10180619" y="14514814"/>
                  <a:pt x="10182724" y="14513474"/>
                  <a:pt x="10184495" y="14511847"/>
                </a:cubicBezTo>
                <a:cubicBezTo>
                  <a:pt x="10186744" y="14517734"/>
                  <a:pt x="10191769" y="14522281"/>
                  <a:pt x="10199187" y="14522330"/>
                </a:cubicBezTo>
                <a:cubicBezTo>
                  <a:pt x="10193923" y="14531328"/>
                  <a:pt x="10194928" y="14544923"/>
                  <a:pt x="10207323" y="14550428"/>
                </a:cubicBezTo>
                <a:cubicBezTo>
                  <a:pt x="10208472" y="14550906"/>
                  <a:pt x="10209428" y="14550858"/>
                  <a:pt x="10210529" y="14551146"/>
                </a:cubicBezTo>
                <a:cubicBezTo>
                  <a:pt x="10204739" y="14551911"/>
                  <a:pt x="10199474" y="14554736"/>
                  <a:pt x="10196555" y="14560720"/>
                </a:cubicBezTo>
                <a:cubicBezTo>
                  <a:pt x="10194257" y="14565410"/>
                  <a:pt x="10194353" y="14571585"/>
                  <a:pt x="10196459" y="14576755"/>
                </a:cubicBezTo>
                <a:cubicBezTo>
                  <a:pt x="10195263" y="14578765"/>
                  <a:pt x="10194497" y="14580968"/>
                  <a:pt x="10193779" y="14583409"/>
                </a:cubicBezTo>
                <a:cubicBezTo>
                  <a:pt x="10193444" y="14584223"/>
                  <a:pt x="10193061" y="14585036"/>
                  <a:pt x="10192679" y="14585802"/>
                </a:cubicBezTo>
                <a:cubicBezTo>
                  <a:pt x="10190764" y="14588722"/>
                  <a:pt x="10189233" y="14591833"/>
                  <a:pt x="10187319" y="14594802"/>
                </a:cubicBezTo>
                <a:cubicBezTo>
                  <a:pt x="10181767" y="14603321"/>
                  <a:pt x="10185979" y="14612082"/>
                  <a:pt x="10193157" y="14617107"/>
                </a:cubicBezTo>
                <a:cubicBezTo>
                  <a:pt x="10192679" y="14618591"/>
                  <a:pt x="10192583" y="14620075"/>
                  <a:pt x="10192392" y="14621608"/>
                </a:cubicBezTo>
                <a:cubicBezTo>
                  <a:pt x="10192343" y="14622230"/>
                  <a:pt x="10192104" y="14622852"/>
                  <a:pt x="10192056" y="14623475"/>
                </a:cubicBezTo>
                <a:cubicBezTo>
                  <a:pt x="10217995" y="14608587"/>
                  <a:pt x="10243598" y="14593269"/>
                  <a:pt x="10269298" y="14577951"/>
                </a:cubicBezTo>
                <a:lnTo>
                  <a:pt x="10269776" y="14577665"/>
                </a:lnTo>
                <a:lnTo>
                  <a:pt x="10269729" y="14577617"/>
                </a:lnTo>
                <a:cubicBezTo>
                  <a:pt x="10269107" y="14577090"/>
                  <a:pt x="10268436" y="14576851"/>
                  <a:pt x="10267718" y="14576564"/>
                </a:cubicBezTo>
                <a:close/>
                <a:moveTo>
                  <a:pt x="10213975" y="14440045"/>
                </a:moveTo>
                <a:cubicBezTo>
                  <a:pt x="10190381" y="14444593"/>
                  <a:pt x="10197129" y="14481307"/>
                  <a:pt x="10220723" y="14476760"/>
                </a:cubicBezTo>
                <a:cubicBezTo>
                  <a:pt x="10244316" y="14472164"/>
                  <a:pt x="10237568" y="14435498"/>
                  <a:pt x="10213975" y="14440045"/>
                </a:cubicBezTo>
                <a:close/>
                <a:moveTo>
                  <a:pt x="9907402" y="14357664"/>
                </a:moveTo>
                <a:cubicBezTo>
                  <a:pt x="9897926" y="14353451"/>
                  <a:pt x="9887302" y="14356754"/>
                  <a:pt x="9882372" y="14365992"/>
                </a:cubicBezTo>
                <a:cubicBezTo>
                  <a:pt x="9882085" y="14366472"/>
                  <a:pt x="9882085" y="14366520"/>
                  <a:pt x="9881942" y="14366808"/>
                </a:cubicBezTo>
                <a:cubicBezTo>
                  <a:pt x="9881798" y="14366951"/>
                  <a:pt x="9881798" y="14366999"/>
                  <a:pt x="9881655" y="14367094"/>
                </a:cubicBezTo>
                <a:cubicBezTo>
                  <a:pt x="9881655" y="14367094"/>
                  <a:pt x="9881655" y="14367094"/>
                  <a:pt x="9881655" y="14367094"/>
                </a:cubicBezTo>
                <a:cubicBezTo>
                  <a:pt x="9880554" y="14367477"/>
                  <a:pt x="9879405" y="14367813"/>
                  <a:pt x="9878257" y="14368004"/>
                </a:cubicBezTo>
                <a:cubicBezTo>
                  <a:pt x="9868446" y="14370205"/>
                  <a:pt x="9863708" y="14382938"/>
                  <a:pt x="9866723" y="14391747"/>
                </a:cubicBezTo>
                <a:cubicBezTo>
                  <a:pt x="9870312" y="14402133"/>
                  <a:pt x="9880602" y="14405484"/>
                  <a:pt x="9890461" y="14403283"/>
                </a:cubicBezTo>
                <a:cubicBezTo>
                  <a:pt x="9901803" y="14400745"/>
                  <a:pt x="9910369" y="14392752"/>
                  <a:pt x="9915729" y="14382746"/>
                </a:cubicBezTo>
                <a:cubicBezTo>
                  <a:pt x="9920371" y="14374082"/>
                  <a:pt x="9916447" y="14361685"/>
                  <a:pt x="9907402" y="14357664"/>
                </a:cubicBezTo>
                <a:close/>
                <a:moveTo>
                  <a:pt x="11069182" y="13511937"/>
                </a:moveTo>
                <a:cubicBezTo>
                  <a:pt x="11093064" y="13509256"/>
                  <a:pt x="11086220" y="13472590"/>
                  <a:pt x="11062483" y="13475222"/>
                </a:cubicBezTo>
                <a:cubicBezTo>
                  <a:pt x="11038602" y="13477903"/>
                  <a:pt x="11045445" y="13514617"/>
                  <a:pt x="11069182" y="13511937"/>
                </a:cubicBezTo>
                <a:close/>
                <a:moveTo>
                  <a:pt x="10826355" y="13364072"/>
                </a:moveTo>
                <a:cubicBezTo>
                  <a:pt x="10836453" y="13362876"/>
                  <a:pt x="10843775" y="13353350"/>
                  <a:pt x="10842626" y="13343298"/>
                </a:cubicBezTo>
                <a:lnTo>
                  <a:pt x="10841717" y="13335065"/>
                </a:lnTo>
                <a:cubicBezTo>
                  <a:pt x="10840617" y="13325061"/>
                  <a:pt x="10830902" y="13317594"/>
                  <a:pt x="10820947" y="13318790"/>
                </a:cubicBezTo>
                <a:cubicBezTo>
                  <a:pt x="10810849" y="13319986"/>
                  <a:pt x="10803527" y="13329512"/>
                  <a:pt x="10804676" y="13339564"/>
                </a:cubicBezTo>
                <a:lnTo>
                  <a:pt x="10805585" y="13347797"/>
                </a:lnTo>
                <a:cubicBezTo>
                  <a:pt x="10806734" y="13357802"/>
                  <a:pt x="10816449" y="13365270"/>
                  <a:pt x="10826355" y="13364072"/>
                </a:cubicBezTo>
                <a:close/>
                <a:moveTo>
                  <a:pt x="11150922" y="13494417"/>
                </a:moveTo>
                <a:lnTo>
                  <a:pt x="11159154" y="13493459"/>
                </a:lnTo>
                <a:cubicBezTo>
                  <a:pt x="11168869" y="13492406"/>
                  <a:pt x="11176047" y="13480678"/>
                  <a:pt x="11173750" y="13471536"/>
                </a:cubicBezTo>
                <a:cubicBezTo>
                  <a:pt x="11171166" y="13461005"/>
                  <a:pt x="11162216" y="13455739"/>
                  <a:pt x="11151784" y="13456936"/>
                </a:cubicBezTo>
                <a:lnTo>
                  <a:pt x="11143553" y="13457846"/>
                </a:lnTo>
                <a:cubicBezTo>
                  <a:pt x="11133838" y="13458947"/>
                  <a:pt x="11126659" y="13470626"/>
                  <a:pt x="11128957" y="13479816"/>
                </a:cubicBezTo>
                <a:cubicBezTo>
                  <a:pt x="11131588" y="13490301"/>
                  <a:pt x="11140537" y="13495565"/>
                  <a:pt x="11150922" y="13494417"/>
                </a:cubicBezTo>
                <a:close/>
                <a:moveTo>
                  <a:pt x="11021804" y="13396335"/>
                </a:moveTo>
                <a:cubicBezTo>
                  <a:pt x="10998018" y="13399016"/>
                  <a:pt x="11001560" y="13436162"/>
                  <a:pt x="11025489" y="13433433"/>
                </a:cubicBezTo>
                <a:cubicBezTo>
                  <a:pt x="11049322" y="13430800"/>
                  <a:pt x="11045732" y="13393655"/>
                  <a:pt x="11021804" y="13396335"/>
                </a:cubicBezTo>
                <a:close/>
                <a:moveTo>
                  <a:pt x="10902209" y="13580627"/>
                </a:moveTo>
                <a:lnTo>
                  <a:pt x="10910440" y="13579717"/>
                </a:lnTo>
                <a:cubicBezTo>
                  <a:pt x="10920442" y="13578617"/>
                  <a:pt x="10926855" y="13566936"/>
                  <a:pt x="10924942" y="13557698"/>
                </a:cubicBezTo>
                <a:cubicBezTo>
                  <a:pt x="10924032" y="13553294"/>
                  <a:pt x="10921639" y="13550039"/>
                  <a:pt x="10918575" y="13547646"/>
                </a:cubicBezTo>
                <a:cubicBezTo>
                  <a:pt x="10918575" y="13547501"/>
                  <a:pt x="10918575" y="13547358"/>
                  <a:pt x="10918575" y="13547263"/>
                </a:cubicBezTo>
                <a:cubicBezTo>
                  <a:pt x="10916423" y="13537401"/>
                  <a:pt x="10906373" y="13531132"/>
                  <a:pt x="10896561" y="13533190"/>
                </a:cubicBezTo>
                <a:lnTo>
                  <a:pt x="10888521" y="13534865"/>
                </a:lnTo>
                <a:cubicBezTo>
                  <a:pt x="10878759" y="13536924"/>
                  <a:pt x="10872346" y="13547215"/>
                  <a:pt x="10874452" y="13556884"/>
                </a:cubicBezTo>
                <a:cubicBezTo>
                  <a:pt x="10875265" y="13560666"/>
                  <a:pt x="10877466" y="13563633"/>
                  <a:pt x="10880146" y="13566074"/>
                </a:cubicBezTo>
                <a:cubicBezTo>
                  <a:pt x="10880146" y="13566074"/>
                  <a:pt x="10880146" y="13566122"/>
                  <a:pt x="10880146" y="13566122"/>
                </a:cubicBezTo>
                <a:cubicBezTo>
                  <a:pt x="10882348" y="13576750"/>
                  <a:pt x="10892158" y="13581775"/>
                  <a:pt x="10902209" y="13580627"/>
                </a:cubicBezTo>
                <a:close/>
                <a:moveTo>
                  <a:pt x="11333019" y="13404043"/>
                </a:moveTo>
                <a:lnTo>
                  <a:pt x="11332110" y="13395810"/>
                </a:lnTo>
                <a:cubicBezTo>
                  <a:pt x="11331009" y="13386092"/>
                  <a:pt x="11319906" y="13378576"/>
                  <a:pt x="11310479" y="13380683"/>
                </a:cubicBezTo>
                <a:cubicBezTo>
                  <a:pt x="11300093" y="13382981"/>
                  <a:pt x="11294206" y="13391884"/>
                  <a:pt x="11295356" y="13402271"/>
                </a:cubicBezTo>
                <a:lnTo>
                  <a:pt x="11296264" y="13410504"/>
                </a:lnTo>
                <a:cubicBezTo>
                  <a:pt x="11297365" y="13420221"/>
                  <a:pt x="11308468" y="13427737"/>
                  <a:pt x="11317848" y="13425631"/>
                </a:cubicBezTo>
                <a:cubicBezTo>
                  <a:pt x="11328281" y="13423333"/>
                  <a:pt x="11334168" y="13414477"/>
                  <a:pt x="11333019" y="13404043"/>
                </a:cubicBezTo>
                <a:close/>
                <a:moveTo>
                  <a:pt x="10627987" y="13469142"/>
                </a:moveTo>
                <a:cubicBezTo>
                  <a:pt x="10627509" y="13470961"/>
                  <a:pt x="10627030" y="13472733"/>
                  <a:pt x="10627222" y="13474648"/>
                </a:cubicBezTo>
                <a:lnTo>
                  <a:pt x="10628131" y="13482881"/>
                </a:lnTo>
                <a:cubicBezTo>
                  <a:pt x="10629231" y="13492885"/>
                  <a:pt x="10636936" y="13501166"/>
                  <a:pt x="10647513" y="13500783"/>
                </a:cubicBezTo>
                <a:cubicBezTo>
                  <a:pt x="10657037" y="13500401"/>
                  <a:pt x="10666560" y="13491449"/>
                  <a:pt x="10665411" y="13481397"/>
                </a:cubicBezTo>
                <a:lnTo>
                  <a:pt x="10664502" y="13473164"/>
                </a:lnTo>
                <a:cubicBezTo>
                  <a:pt x="10663640" y="13465744"/>
                  <a:pt x="10659238" y="13459282"/>
                  <a:pt x="10652682" y="13456601"/>
                </a:cubicBezTo>
                <a:cubicBezTo>
                  <a:pt x="10653973" y="13453298"/>
                  <a:pt x="10654691" y="13449804"/>
                  <a:pt x="10654069" y="13446501"/>
                </a:cubicBezTo>
                <a:cubicBezTo>
                  <a:pt x="10652059" y="13435970"/>
                  <a:pt x="10642296" y="13430561"/>
                  <a:pt x="10632247" y="13431662"/>
                </a:cubicBezTo>
                <a:lnTo>
                  <a:pt x="10624015" y="13432619"/>
                </a:lnTo>
                <a:cubicBezTo>
                  <a:pt x="10614013" y="13433720"/>
                  <a:pt x="10607409" y="13445065"/>
                  <a:pt x="10609180" y="13454446"/>
                </a:cubicBezTo>
                <a:cubicBezTo>
                  <a:pt x="10610998" y="13463926"/>
                  <a:pt x="10619085" y="13468951"/>
                  <a:pt x="10627987" y="13469142"/>
                </a:cubicBezTo>
                <a:close/>
                <a:moveTo>
                  <a:pt x="10995338" y="13834853"/>
                </a:moveTo>
                <a:cubicBezTo>
                  <a:pt x="10998785" y="13823363"/>
                  <a:pt x="10991797" y="13808381"/>
                  <a:pt x="10976244" y="13810105"/>
                </a:cubicBezTo>
                <a:cubicBezTo>
                  <a:pt x="10969974" y="13810822"/>
                  <a:pt x="10965764" y="13813934"/>
                  <a:pt x="10963179" y="13818050"/>
                </a:cubicBezTo>
                <a:cubicBezTo>
                  <a:pt x="10954325" y="13820397"/>
                  <a:pt x="10948774" y="13830927"/>
                  <a:pt x="10950592" y="13839447"/>
                </a:cubicBezTo>
                <a:cubicBezTo>
                  <a:pt x="10952841" y="13850123"/>
                  <a:pt x="10962653" y="13854956"/>
                  <a:pt x="10972702" y="13853808"/>
                </a:cubicBezTo>
                <a:lnTo>
                  <a:pt x="10980934" y="13852898"/>
                </a:lnTo>
                <a:cubicBezTo>
                  <a:pt x="10989548" y="13851941"/>
                  <a:pt x="10995099" y="13843134"/>
                  <a:pt x="10995338" y="13834853"/>
                </a:cubicBezTo>
                <a:close/>
                <a:moveTo>
                  <a:pt x="11053869" y="13624282"/>
                </a:moveTo>
                <a:cubicBezTo>
                  <a:pt x="11057171" y="13633616"/>
                  <a:pt x="11068177" y="13639217"/>
                  <a:pt x="11077653" y="13635626"/>
                </a:cubicBezTo>
                <a:cubicBezTo>
                  <a:pt x="11091819" y="13630313"/>
                  <a:pt x="11103065" y="13618920"/>
                  <a:pt x="11104358" y="13603268"/>
                </a:cubicBezTo>
                <a:cubicBezTo>
                  <a:pt x="11105171" y="13593550"/>
                  <a:pt x="11100289" y="13583020"/>
                  <a:pt x="11089569" y="13581440"/>
                </a:cubicBezTo>
                <a:cubicBezTo>
                  <a:pt x="11087751" y="13581153"/>
                  <a:pt x="11085789" y="13581392"/>
                  <a:pt x="11083826" y="13581680"/>
                </a:cubicBezTo>
                <a:cubicBezTo>
                  <a:pt x="11083683" y="13577419"/>
                  <a:pt x="11082296" y="13573207"/>
                  <a:pt x="11078754" y="13569713"/>
                </a:cubicBezTo>
                <a:cubicBezTo>
                  <a:pt x="11072245" y="13563202"/>
                  <a:pt x="11058702" y="13561814"/>
                  <a:pt x="11052385" y="13569713"/>
                </a:cubicBezTo>
                <a:lnTo>
                  <a:pt x="11045062" y="13578855"/>
                </a:lnTo>
                <a:cubicBezTo>
                  <a:pt x="11038794" y="13586753"/>
                  <a:pt x="11037405" y="13597572"/>
                  <a:pt x="11045062" y="13605231"/>
                </a:cubicBezTo>
                <a:cubicBezTo>
                  <a:pt x="11047551" y="13607672"/>
                  <a:pt x="11051092" y="13609108"/>
                  <a:pt x="11054825" y="13609874"/>
                </a:cubicBezTo>
                <a:cubicBezTo>
                  <a:pt x="11052719" y="13614278"/>
                  <a:pt x="11052145" y="13619351"/>
                  <a:pt x="11053869" y="13624282"/>
                </a:cubicBezTo>
                <a:close/>
                <a:moveTo>
                  <a:pt x="10755096" y="13380252"/>
                </a:moveTo>
                <a:cubicBezTo>
                  <a:pt x="10778929" y="13377571"/>
                  <a:pt x="10770410" y="13341240"/>
                  <a:pt x="10746816" y="13343872"/>
                </a:cubicBezTo>
                <a:cubicBezTo>
                  <a:pt x="10722936" y="13346601"/>
                  <a:pt x="10731503" y="13382933"/>
                  <a:pt x="10755096" y="13380252"/>
                </a:cubicBezTo>
                <a:close/>
                <a:moveTo>
                  <a:pt x="10758876" y="13688712"/>
                </a:moveTo>
                <a:cubicBezTo>
                  <a:pt x="10756436" y="13691727"/>
                  <a:pt x="10753995" y="13694792"/>
                  <a:pt x="10751554" y="13697855"/>
                </a:cubicBezTo>
                <a:cubicBezTo>
                  <a:pt x="10745285" y="13705706"/>
                  <a:pt x="10744376" y="13716811"/>
                  <a:pt x="10752129" y="13724230"/>
                </a:cubicBezTo>
                <a:cubicBezTo>
                  <a:pt x="10758876" y="13730693"/>
                  <a:pt x="10772181" y="13731553"/>
                  <a:pt x="10778498" y="13723656"/>
                </a:cubicBezTo>
                <a:lnTo>
                  <a:pt x="10785820" y="13714513"/>
                </a:lnTo>
                <a:cubicBezTo>
                  <a:pt x="10792089" y="13706662"/>
                  <a:pt x="10792998" y="13695557"/>
                  <a:pt x="10785294" y="13688138"/>
                </a:cubicBezTo>
                <a:cubicBezTo>
                  <a:pt x="10778450" y="13681675"/>
                  <a:pt x="10765146" y="13680813"/>
                  <a:pt x="10758876" y="13688712"/>
                </a:cubicBezTo>
                <a:close/>
                <a:moveTo>
                  <a:pt x="10771894" y="13453395"/>
                </a:moveTo>
                <a:cubicBezTo>
                  <a:pt x="10795727" y="13450714"/>
                  <a:pt x="10786585" y="13414525"/>
                  <a:pt x="10763088" y="13417158"/>
                </a:cubicBezTo>
                <a:cubicBezTo>
                  <a:pt x="10739255" y="13419838"/>
                  <a:pt x="10748348" y="13456027"/>
                  <a:pt x="10771894" y="13453395"/>
                </a:cubicBezTo>
                <a:close/>
                <a:moveTo>
                  <a:pt x="10778115" y="13548891"/>
                </a:moveTo>
                <a:cubicBezTo>
                  <a:pt x="10754282" y="13551571"/>
                  <a:pt x="10762753" y="13587903"/>
                  <a:pt x="10786347" y="13585269"/>
                </a:cubicBezTo>
                <a:cubicBezTo>
                  <a:pt x="10810180" y="13582589"/>
                  <a:pt x="10801756" y="13546257"/>
                  <a:pt x="10778115" y="13548891"/>
                </a:cubicBezTo>
                <a:close/>
                <a:moveTo>
                  <a:pt x="11091101" y="13439225"/>
                </a:moveTo>
                <a:cubicBezTo>
                  <a:pt x="11088181" y="13443724"/>
                  <a:pt x="11086698" y="13449039"/>
                  <a:pt x="11087895" y="13454686"/>
                </a:cubicBezTo>
                <a:lnTo>
                  <a:pt x="11089569" y="13462728"/>
                </a:lnTo>
                <a:cubicBezTo>
                  <a:pt x="11091627" y="13472493"/>
                  <a:pt x="11103736" y="13477711"/>
                  <a:pt x="11112637" y="13474982"/>
                </a:cubicBezTo>
                <a:cubicBezTo>
                  <a:pt x="11122878" y="13471823"/>
                  <a:pt x="11126946" y="13461675"/>
                  <a:pt x="11124888" y="13451910"/>
                </a:cubicBezTo>
                <a:lnTo>
                  <a:pt x="11123213" y="13443869"/>
                </a:lnTo>
                <a:cubicBezTo>
                  <a:pt x="11122256" y="13439321"/>
                  <a:pt x="11119002" y="13435874"/>
                  <a:pt x="11115029" y="13433672"/>
                </a:cubicBezTo>
                <a:cubicBezTo>
                  <a:pt x="11117230" y="13430897"/>
                  <a:pt x="11119480" y="13428120"/>
                  <a:pt x="11121682" y="13425344"/>
                </a:cubicBezTo>
                <a:cubicBezTo>
                  <a:pt x="11127950" y="13417446"/>
                  <a:pt x="11126180" y="13405287"/>
                  <a:pt x="11118283" y="13399207"/>
                </a:cubicBezTo>
                <a:cubicBezTo>
                  <a:pt x="11110195" y="13392938"/>
                  <a:pt x="11098424" y="13394660"/>
                  <a:pt x="11092154" y="13402559"/>
                </a:cubicBezTo>
                <a:cubicBezTo>
                  <a:pt x="11089713" y="13405622"/>
                  <a:pt x="11087273" y="13408637"/>
                  <a:pt x="11084831" y="13411702"/>
                </a:cubicBezTo>
                <a:cubicBezTo>
                  <a:pt x="11078563" y="13419599"/>
                  <a:pt x="11080333" y="13431757"/>
                  <a:pt x="11088230" y="13437837"/>
                </a:cubicBezTo>
                <a:cubicBezTo>
                  <a:pt x="11089139" y="13438508"/>
                  <a:pt x="11090144" y="13438747"/>
                  <a:pt x="11091101" y="13439225"/>
                </a:cubicBezTo>
                <a:close/>
                <a:moveTo>
                  <a:pt x="10712886" y="13422902"/>
                </a:moveTo>
                <a:cubicBezTo>
                  <a:pt x="10722648" y="13428263"/>
                  <a:pt x="10731981" y="13424913"/>
                  <a:pt x="10738537" y="13416727"/>
                </a:cubicBezTo>
                <a:lnTo>
                  <a:pt x="10745859" y="13407585"/>
                </a:lnTo>
                <a:cubicBezTo>
                  <a:pt x="10751937" y="13399926"/>
                  <a:pt x="10747726" y="13386379"/>
                  <a:pt x="10739638" y="13381928"/>
                </a:cubicBezTo>
                <a:cubicBezTo>
                  <a:pt x="10729875" y="13376566"/>
                  <a:pt x="10720543" y="13379917"/>
                  <a:pt x="10713986" y="13388102"/>
                </a:cubicBezTo>
                <a:cubicBezTo>
                  <a:pt x="10711546" y="13391166"/>
                  <a:pt x="10709105" y="13394182"/>
                  <a:pt x="10706664" y="13397246"/>
                </a:cubicBezTo>
                <a:cubicBezTo>
                  <a:pt x="10700586" y="13404905"/>
                  <a:pt x="10704846" y="13418451"/>
                  <a:pt x="10712886" y="13422902"/>
                </a:cubicBezTo>
                <a:close/>
                <a:moveTo>
                  <a:pt x="11252810" y="13662385"/>
                </a:moveTo>
                <a:cubicBezTo>
                  <a:pt x="11243286" y="13662768"/>
                  <a:pt x="11233859" y="13671767"/>
                  <a:pt x="11235007" y="13681818"/>
                </a:cubicBezTo>
                <a:lnTo>
                  <a:pt x="11236873" y="13698286"/>
                </a:lnTo>
                <a:cubicBezTo>
                  <a:pt x="11237975" y="13708290"/>
                  <a:pt x="11245775" y="13716571"/>
                  <a:pt x="11256304" y="13716092"/>
                </a:cubicBezTo>
                <a:cubicBezTo>
                  <a:pt x="11265827" y="13715709"/>
                  <a:pt x="11275255" y="13706711"/>
                  <a:pt x="11274107" y="13696659"/>
                </a:cubicBezTo>
                <a:lnTo>
                  <a:pt x="11272240" y="13680191"/>
                </a:lnTo>
                <a:cubicBezTo>
                  <a:pt x="11271091" y="13670236"/>
                  <a:pt x="11263339" y="13661954"/>
                  <a:pt x="11252810" y="13662385"/>
                </a:cubicBezTo>
                <a:close/>
                <a:moveTo>
                  <a:pt x="10675605" y="13380826"/>
                </a:moveTo>
                <a:cubicBezTo>
                  <a:pt x="10699103" y="13378194"/>
                  <a:pt x="10700060" y="13340857"/>
                  <a:pt x="10676227" y="13343537"/>
                </a:cubicBezTo>
                <a:cubicBezTo>
                  <a:pt x="10652729" y="13346170"/>
                  <a:pt x="10651773" y="13383460"/>
                  <a:pt x="10675605" y="13380826"/>
                </a:cubicBezTo>
                <a:close/>
                <a:moveTo>
                  <a:pt x="11321054" y="13462872"/>
                </a:moveTo>
                <a:cubicBezTo>
                  <a:pt x="11297222" y="13465553"/>
                  <a:pt x="11301002" y="13502650"/>
                  <a:pt x="11324884" y="13499970"/>
                </a:cubicBezTo>
                <a:cubicBezTo>
                  <a:pt x="11348716" y="13497289"/>
                  <a:pt x="11344935" y="13460192"/>
                  <a:pt x="11321054" y="13462872"/>
                </a:cubicBezTo>
                <a:close/>
                <a:moveTo>
                  <a:pt x="11232375" y="13594030"/>
                </a:moveTo>
                <a:cubicBezTo>
                  <a:pt x="11230078" y="13591828"/>
                  <a:pt x="11226967" y="13590487"/>
                  <a:pt x="11223665" y="13589673"/>
                </a:cubicBezTo>
                <a:cubicBezTo>
                  <a:pt x="11226584" y="13585269"/>
                  <a:pt x="11227925" y="13579765"/>
                  <a:pt x="11226345" y="13574786"/>
                </a:cubicBezTo>
                <a:cubicBezTo>
                  <a:pt x="11223234" y="13564830"/>
                  <a:pt x="11213903" y="13559517"/>
                  <a:pt x="11203757" y="13561671"/>
                </a:cubicBezTo>
                <a:lnTo>
                  <a:pt x="11195717" y="13563347"/>
                </a:lnTo>
                <a:cubicBezTo>
                  <a:pt x="11186241" y="13565357"/>
                  <a:pt x="11179732" y="13576750"/>
                  <a:pt x="11182603" y="13585940"/>
                </a:cubicBezTo>
                <a:cubicBezTo>
                  <a:pt x="11185380" y="13594843"/>
                  <a:pt x="11193228" y="13599725"/>
                  <a:pt x="11202130" y="13599151"/>
                </a:cubicBezTo>
                <a:lnTo>
                  <a:pt x="11198683" y="13603459"/>
                </a:lnTo>
                <a:cubicBezTo>
                  <a:pt x="11193085" y="13610448"/>
                  <a:pt x="11191984" y="13619782"/>
                  <a:pt x="11197153" y="13627107"/>
                </a:cubicBezTo>
                <a:cubicBezTo>
                  <a:pt x="11200024" y="13633568"/>
                  <a:pt x="11206197" y="13638355"/>
                  <a:pt x="11215338" y="13637302"/>
                </a:cubicBezTo>
                <a:cubicBezTo>
                  <a:pt x="11224766" y="13636248"/>
                  <a:pt x="11229647" y="13629834"/>
                  <a:pt x="11230844" y="13622559"/>
                </a:cubicBezTo>
                <a:lnTo>
                  <a:pt x="11232615" y="13620310"/>
                </a:lnTo>
                <a:cubicBezTo>
                  <a:pt x="11238931" y="13612506"/>
                  <a:pt x="11240081" y="13601545"/>
                  <a:pt x="11232375" y="13594030"/>
                </a:cubicBezTo>
                <a:close/>
                <a:moveTo>
                  <a:pt x="10872011" y="13759174"/>
                </a:moveTo>
                <a:lnTo>
                  <a:pt x="10880242" y="13758216"/>
                </a:lnTo>
                <a:cubicBezTo>
                  <a:pt x="10889957" y="13757163"/>
                  <a:pt x="10897232" y="13745578"/>
                  <a:pt x="10894983" y="13736340"/>
                </a:cubicBezTo>
                <a:cubicBezTo>
                  <a:pt x="10892446" y="13725857"/>
                  <a:pt x="10883497" y="13720448"/>
                  <a:pt x="10873112" y="13721598"/>
                </a:cubicBezTo>
                <a:lnTo>
                  <a:pt x="10864880" y="13722506"/>
                </a:lnTo>
                <a:cubicBezTo>
                  <a:pt x="10855165" y="13723608"/>
                  <a:pt x="10847891" y="13735144"/>
                  <a:pt x="10850140" y="13744382"/>
                </a:cubicBezTo>
                <a:cubicBezTo>
                  <a:pt x="10852677" y="13754961"/>
                  <a:pt x="10861626" y="13760370"/>
                  <a:pt x="10872011" y="13759174"/>
                </a:cubicBezTo>
                <a:close/>
                <a:moveTo>
                  <a:pt x="11004480" y="13617964"/>
                </a:moveTo>
                <a:cubicBezTo>
                  <a:pt x="11004814" y="13617102"/>
                  <a:pt x="11004767" y="13616193"/>
                  <a:pt x="11004959" y="13615331"/>
                </a:cubicBezTo>
                <a:cubicBezTo>
                  <a:pt x="11007111" y="13615953"/>
                  <a:pt x="11009409" y="13616288"/>
                  <a:pt x="11011706" y="13616000"/>
                </a:cubicBezTo>
                <a:cubicBezTo>
                  <a:pt x="11021707" y="13614995"/>
                  <a:pt x="11029461" y="13605566"/>
                  <a:pt x="11028312" y="13595514"/>
                </a:cubicBezTo>
                <a:lnTo>
                  <a:pt x="11026445" y="13579048"/>
                </a:lnTo>
                <a:cubicBezTo>
                  <a:pt x="11025346" y="13569043"/>
                  <a:pt x="11016013" y="13561383"/>
                  <a:pt x="11005963" y="13562437"/>
                </a:cubicBezTo>
                <a:cubicBezTo>
                  <a:pt x="10996343" y="13563442"/>
                  <a:pt x="10988974" y="13572250"/>
                  <a:pt x="10989453" y="13581871"/>
                </a:cubicBezTo>
                <a:cubicBezTo>
                  <a:pt x="10983614" y="13584361"/>
                  <a:pt x="10978588" y="13589339"/>
                  <a:pt x="10977057" y="13596040"/>
                </a:cubicBezTo>
                <a:cubicBezTo>
                  <a:pt x="10974138" y="13597858"/>
                  <a:pt x="10971458" y="13600061"/>
                  <a:pt x="10970022" y="13603604"/>
                </a:cubicBezTo>
                <a:lnTo>
                  <a:pt x="10969591" y="13604656"/>
                </a:lnTo>
                <a:cubicBezTo>
                  <a:pt x="10965045" y="13607481"/>
                  <a:pt x="10961552" y="13611884"/>
                  <a:pt x="10961408" y="13617581"/>
                </a:cubicBezTo>
                <a:cubicBezTo>
                  <a:pt x="10961408" y="13618586"/>
                  <a:pt x="10961600" y="13619543"/>
                  <a:pt x="10961600" y="13620548"/>
                </a:cubicBezTo>
                <a:cubicBezTo>
                  <a:pt x="10954565" y="13620548"/>
                  <a:pt x="10946955" y="13624952"/>
                  <a:pt x="10944324" y="13631032"/>
                </a:cubicBezTo>
                <a:cubicBezTo>
                  <a:pt x="10939968" y="13641179"/>
                  <a:pt x="10944179" y="13650036"/>
                  <a:pt x="10952889" y="13655731"/>
                </a:cubicBezTo>
                <a:cubicBezTo>
                  <a:pt x="10956143" y="13657838"/>
                  <a:pt x="10959351" y="13659943"/>
                  <a:pt x="10962605" y="13662049"/>
                </a:cubicBezTo>
                <a:cubicBezTo>
                  <a:pt x="10970693" y="13667315"/>
                  <a:pt x="10983662" y="13661858"/>
                  <a:pt x="10987298" y="13653482"/>
                </a:cubicBezTo>
                <a:cubicBezTo>
                  <a:pt x="10989261" y="13648982"/>
                  <a:pt x="10989261" y="13644818"/>
                  <a:pt x="10988208" y="13641036"/>
                </a:cubicBezTo>
                <a:cubicBezTo>
                  <a:pt x="10990409" y="13640030"/>
                  <a:pt x="10992515" y="13638689"/>
                  <a:pt x="10994334" y="13636871"/>
                </a:cubicBezTo>
                <a:cubicBezTo>
                  <a:pt x="10999502" y="13631797"/>
                  <a:pt x="11001848" y="13624569"/>
                  <a:pt x="11004480" y="13617964"/>
                </a:cubicBezTo>
                <a:close/>
                <a:moveTo>
                  <a:pt x="11382072" y="13481061"/>
                </a:moveTo>
                <a:cubicBezTo>
                  <a:pt x="11372358" y="13482162"/>
                  <a:pt x="11363600" y="13490587"/>
                  <a:pt x="11364796" y="13500975"/>
                </a:cubicBezTo>
                <a:lnTo>
                  <a:pt x="11366662" y="13517441"/>
                </a:lnTo>
                <a:cubicBezTo>
                  <a:pt x="11367763" y="13527110"/>
                  <a:pt x="11376282" y="13535919"/>
                  <a:pt x="11386572" y="13534721"/>
                </a:cubicBezTo>
                <a:cubicBezTo>
                  <a:pt x="11396287" y="13533621"/>
                  <a:pt x="11405044" y="13525148"/>
                  <a:pt x="11403848" y="13514760"/>
                </a:cubicBezTo>
                <a:lnTo>
                  <a:pt x="11401981" y="13498294"/>
                </a:lnTo>
                <a:cubicBezTo>
                  <a:pt x="11400880" y="13488720"/>
                  <a:pt x="11392314" y="13479865"/>
                  <a:pt x="11382072" y="13481061"/>
                </a:cubicBezTo>
                <a:close/>
                <a:moveTo>
                  <a:pt x="11227446" y="13356030"/>
                </a:moveTo>
                <a:cubicBezTo>
                  <a:pt x="11224671" y="13345404"/>
                  <a:pt x="11214716" y="13341240"/>
                  <a:pt x="11204713" y="13342676"/>
                </a:cubicBezTo>
                <a:cubicBezTo>
                  <a:pt x="11193228" y="13344303"/>
                  <a:pt x="11184039" y="13351627"/>
                  <a:pt x="11177865" y="13361153"/>
                </a:cubicBezTo>
                <a:cubicBezTo>
                  <a:pt x="11177435" y="13361822"/>
                  <a:pt x="11177388" y="13362636"/>
                  <a:pt x="11177052" y="13363403"/>
                </a:cubicBezTo>
                <a:cubicBezTo>
                  <a:pt x="11176766" y="13362733"/>
                  <a:pt x="11176717" y="13361967"/>
                  <a:pt x="11176335" y="13361345"/>
                </a:cubicBezTo>
                <a:cubicBezTo>
                  <a:pt x="11178441" y="13350383"/>
                  <a:pt x="11172219" y="13337842"/>
                  <a:pt x="11157958" y="13339421"/>
                </a:cubicBezTo>
                <a:cubicBezTo>
                  <a:pt x="11154512" y="13339804"/>
                  <a:pt x="11151784" y="13341096"/>
                  <a:pt x="11149390" y="13342676"/>
                </a:cubicBezTo>
                <a:cubicBezTo>
                  <a:pt x="11149344" y="13341958"/>
                  <a:pt x="11149535" y="13341288"/>
                  <a:pt x="11149390" y="13340569"/>
                </a:cubicBezTo>
                <a:cubicBezTo>
                  <a:pt x="11147429" y="13330805"/>
                  <a:pt x="11137426" y="13324055"/>
                  <a:pt x="11127616" y="13326113"/>
                </a:cubicBezTo>
                <a:lnTo>
                  <a:pt x="11111536" y="13329512"/>
                </a:lnTo>
                <a:cubicBezTo>
                  <a:pt x="11101773" y="13331571"/>
                  <a:pt x="11095122" y="13341479"/>
                  <a:pt x="11097083" y="13351291"/>
                </a:cubicBezTo>
                <a:cubicBezTo>
                  <a:pt x="11099046" y="13361057"/>
                  <a:pt x="11109047" y="13367759"/>
                  <a:pt x="11118857" y="13365701"/>
                </a:cubicBezTo>
                <a:lnTo>
                  <a:pt x="11128573" y="13363689"/>
                </a:lnTo>
                <a:cubicBezTo>
                  <a:pt x="11128095" y="13372067"/>
                  <a:pt x="11132545" y="13380300"/>
                  <a:pt x="11141064" y="13382838"/>
                </a:cubicBezTo>
                <a:cubicBezTo>
                  <a:pt x="11141447" y="13382933"/>
                  <a:pt x="11141781" y="13383029"/>
                  <a:pt x="11142164" y="13383172"/>
                </a:cubicBezTo>
                <a:cubicBezTo>
                  <a:pt x="11145371" y="13387384"/>
                  <a:pt x="11150061" y="13390400"/>
                  <a:pt x="11155660" y="13390017"/>
                </a:cubicBezTo>
                <a:cubicBezTo>
                  <a:pt x="11162935" y="13389490"/>
                  <a:pt x="11169634" y="13388342"/>
                  <a:pt x="11174468" y="13382310"/>
                </a:cubicBezTo>
                <a:cubicBezTo>
                  <a:pt x="11175569" y="13380922"/>
                  <a:pt x="11176143" y="13379342"/>
                  <a:pt x="11176814" y="13377763"/>
                </a:cubicBezTo>
                <a:cubicBezTo>
                  <a:pt x="11178296" y="13381497"/>
                  <a:pt x="11180545" y="13384848"/>
                  <a:pt x="11184087" y="13386763"/>
                </a:cubicBezTo>
                <a:cubicBezTo>
                  <a:pt x="11193180" y="13391740"/>
                  <a:pt x="11204045" y="13389251"/>
                  <a:pt x="11209691" y="13380443"/>
                </a:cubicBezTo>
                <a:cubicBezTo>
                  <a:pt x="11210027" y="13379964"/>
                  <a:pt x="11210027" y="13379917"/>
                  <a:pt x="11210170" y="13379678"/>
                </a:cubicBezTo>
                <a:cubicBezTo>
                  <a:pt x="11210313" y="13379535"/>
                  <a:pt x="11210361" y="13379535"/>
                  <a:pt x="11210456" y="13379438"/>
                </a:cubicBezTo>
                <a:lnTo>
                  <a:pt x="11210456" y="13379438"/>
                </a:lnTo>
                <a:cubicBezTo>
                  <a:pt x="11211605" y="13379151"/>
                  <a:pt x="11212753" y="13378912"/>
                  <a:pt x="11213950" y="13378768"/>
                </a:cubicBezTo>
                <a:cubicBezTo>
                  <a:pt x="11224049" y="13377332"/>
                  <a:pt x="11229743" y="13365030"/>
                  <a:pt x="11227446" y="13356030"/>
                </a:cubicBezTo>
                <a:close/>
                <a:moveTo>
                  <a:pt x="10426939" y="13421945"/>
                </a:moveTo>
                <a:cubicBezTo>
                  <a:pt x="10425982" y="13421945"/>
                  <a:pt x="10425264" y="13421610"/>
                  <a:pt x="10424259" y="13421705"/>
                </a:cubicBezTo>
                <a:cubicBezTo>
                  <a:pt x="10403010" y="13424100"/>
                  <a:pt x="10402485" y="13453872"/>
                  <a:pt x="10419665" y="13458325"/>
                </a:cubicBezTo>
                <a:cubicBezTo>
                  <a:pt x="10421675" y="13458851"/>
                  <a:pt x="10423876" y="13459234"/>
                  <a:pt x="10426413" y="13458947"/>
                </a:cubicBezTo>
                <a:cubicBezTo>
                  <a:pt x="10449097" y="13456362"/>
                  <a:pt x="10448044" y="13422471"/>
                  <a:pt x="10426939" y="13421945"/>
                </a:cubicBezTo>
                <a:close/>
                <a:moveTo>
                  <a:pt x="10574052" y="13434055"/>
                </a:moveTo>
                <a:lnTo>
                  <a:pt x="10582283" y="13433098"/>
                </a:lnTo>
                <a:cubicBezTo>
                  <a:pt x="10591951" y="13432045"/>
                  <a:pt x="10600709" y="13423284"/>
                  <a:pt x="10599416" y="13413089"/>
                </a:cubicBezTo>
                <a:cubicBezTo>
                  <a:pt x="10598220" y="13403324"/>
                  <a:pt x="10589749" y="13394756"/>
                  <a:pt x="10579365" y="13395953"/>
                </a:cubicBezTo>
                <a:lnTo>
                  <a:pt x="10571133" y="13396863"/>
                </a:lnTo>
                <a:cubicBezTo>
                  <a:pt x="10561466" y="13397963"/>
                  <a:pt x="10552708" y="13406675"/>
                  <a:pt x="10554000" y="13416918"/>
                </a:cubicBezTo>
                <a:cubicBezTo>
                  <a:pt x="10555196" y="13426636"/>
                  <a:pt x="10563667" y="13435205"/>
                  <a:pt x="10574052" y="13434055"/>
                </a:cubicBezTo>
                <a:close/>
                <a:moveTo>
                  <a:pt x="10524185" y="13587232"/>
                </a:moveTo>
                <a:lnTo>
                  <a:pt x="10522031" y="13589961"/>
                </a:lnTo>
                <a:cubicBezTo>
                  <a:pt x="10515762" y="13597812"/>
                  <a:pt x="10514422" y="13608725"/>
                  <a:pt x="10522079" y="13616336"/>
                </a:cubicBezTo>
                <a:cubicBezTo>
                  <a:pt x="10528588" y="13622846"/>
                  <a:pt x="10542132" y="13624187"/>
                  <a:pt x="10548448" y="13616288"/>
                </a:cubicBezTo>
                <a:lnTo>
                  <a:pt x="10555770" y="13607145"/>
                </a:lnTo>
                <a:cubicBezTo>
                  <a:pt x="10556680" y="13605997"/>
                  <a:pt x="10557254" y="13604656"/>
                  <a:pt x="10557972" y="13603364"/>
                </a:cubicBezTo>
                <a:cubicBezTo>
                  <a:pt x="10557828" y="13604848"/>
                  <a:pt x="10557590" y="13606284"/>
                  <a:pt x="10557733" y="13607815"/>
                </a:cubicBezTo>
                <a:lnTo>
                  <a:pt x="10558690" y="13616048"/>
                </a:lnTo>
                <a:cubicBezTo>
                  <a:pt x="10559790" y="13625766"/>
                  <a:pt x="10571085" y="13633137"/>
                  <a:pt x="10580417" y="13630984"/>
                </a:cubicBezTo>
                <a:cubicBezTo>
                  <a:pt x="10590850" y="13628543"/>
                  <a:pt x="10596545" y="13619687"/>
                  <a:pt x="10595349" y="13609251"/>
                </a:cubicBezTo>
                <a:lnTo>
                  <a:pt x="10594392" y="13601018"/>
                </a:lnTo>
                <a:cubicBezTo>
                  <a:pt x="10593339" y="13591301"/>
                  <a:pt x="10581996" y="13583930"/>
                  <a:pt x="10572665" y="13586083"/>
                </a:cubicBezTo>
                <a:cubicBezTo>
                  <a:pt x="10567496" y="13587281"/>
                  <a:pt x="10563523" y="13590056"/>
                  <a:pt x="10560939" y="13593838"/>
                </a:cubicBezTo>
                <a:cubicBezTo>
                  <a:pt x="10561083" y="13589194"/>
                  <a:pt x="10559503" y="13584552"/>
                  <a:pt x="10555675" y="13580722"/>
                </a:cubicBezTo>
                <a:cubicBezTo>
                  <a:pt x="10553904" y="13578951"/>
                  <a:pt x="10551559" y="13577612"/>
                  <a:pt x="10549023" y="13576702"/>
                </a:cubicBezTo>
                <a:cubicBezTo>
                  <a:pt x="10549980" y="13574261"/>
                  <a:pt x="10550459" y="13571580"/>
                  <a:pt x="10550124" y="13568708"/>
                </a:cubicBezTo>
                <a:lnTo>
                  <a:pt x="10549214" y="13560475"/>
                </a:lnTo>
                <a:cubicBezTo>
                  <a:pt x="10548114" y="13550804"/>
                  <a:pt x="10539356" y="13542094"/>
                  <a:pt x="10529162" y="13543338"/>
                </a:cubicBezTo>
                <a:cubicBezTo>
                  <a:pt x="10519399" y="13544535"/>
                  <a:pt x="10510881" y="13553055"/>
                  <a:pt x="10512029" y="13563394"/>
                </a:cubicBezTo>
                <a:lnTo>
                  <a:pt x="10512939" y="13571628"/>
                </a:lnTo>
                <a:cubicBezTo>
                  <a:pt x="10513752" y="13578329"/>
                  <a:pt x="10518203" y="13584455"/>
                  <a:pt x="10524185" y="13587232"/>
                </a:cubicBezTo>
                <a:close/>
                <a:moveTo>
                  <a:pt x="10425456" y="13575745"/>
                </a:moveTo>
                <a:cubicBezTo>
                  <a:pt x="10435171" y="13574643"/>
                  <a:pt x="10442349" y="13562964"/>
                  <a:pt x="10440052" y="13553773"/>
                </a:cubicBezTo>
                <a:cubicBezTo>
                  <a:pt x="10437468" y="13543242"/>
                  <a:pt x="10428518" y="13537977"/>
                  <a:pt x="10418085" y="13539173"/>
                </a:cubicBezTo>
                <a:lnTo>
                  <a:pt x="10409854" y="13540130"/>
                </a:lnTo>
                <a:cubicBezTo>
                  <a:pt x="10409710" y="13540130"/>
                  <a:pt x="10409615" y="13540227"/>
                  <a:pt x="10409472" y="13540273"/>
                </a:cubicBezTo>
                <a:cubicBezTo>
                  <a:pt x="10399996" y="13541663"/>
                  <a:pt x="10393008" y="13553007"/>
                  <a:pt x="10395258" y="13562102"/>
                </a:cubicBezTo>
                <a:cubicBezTo>
                  <a:pt x="10396981" y="13568948"/>
                  <a:pt x="10401814" y="13572633"/>
                  <a:pt x="10407557" y="13574691"/>
                </a:cubicBezTo>
                <a:cubicBezTo>
                  <a:pt x="10410620" y="13575791"/>
                  <a:pt x="10413587" y="13577132"/>
                  <a:pt x="10417225" y="13576702"/>
                </a:cubicBezTo>
                <a:lnTo>
                  <a:pt x="10425456" y="13575745"/>
                </a:lnTo>
                <a:close/>
                <a:moveTo>
                  <a:pt x="10599273" y="13486327"/>
                </a:moveTo>
                <a:lnTo>
                  <a:pt x="10598316" y="13478094"/>
                </a:lnTo>
                <a:cubicBezTo>
                  <a:pt x="10597263" y="13468377"/>
                  <a:pt x="10586112" y="13460861"/>
                  <a:pt x="10576732" y="13462967"/>
                </a:cubicBezTo>
                <a:cubicBezTo>
                  <a:pt x="10566347" y="13465265"/>
                  <a:pt x="10560461" y="13474169"/>
                  <a:pt x="10561609" y="13484603"/>
                </a:cubicBezTo>
                <a:lnTo>
                  <a:pt x="10562519" y="13492836"/>
                </a:lnTo>
                <a:cubicBezTo>
                  <a:pt x="10563619" y="13502554"/>
                  <a:pt x="10574722" y="13510070"/>
                  <a:pt x="10584102" y="13507963"/>
                </a:cubicBezTo>
                <a:cubicBezTo>
                  <a:pt x="10594535" y="13505617"/>
                  <a:pt x="10600421" y="13496715"/>
                  <a:pt x="10599273" y="13486327"/>
                </a:cubicBezTo>
                <a:close/>
                <a:moveTo>
                  <a:pt x="10344242" y="13695175"/>
                </a:moveTo>
                <a:cubicBezTo>
                  <a:pt x="10320362" y="13697855"/>
                  <a:pt x="10324525" y="13734952"/>
                  <a:pt x="10348358" y="13732224"/>
                </a:cubicBezTo>
                <a:cubicBezTo>
                  <a:pt x="10372239" y="13729591"/>
                  <a:pt x="10368123" y="13692494"/>
                  <a:pt x="10344242" y="13695175"/>
                </a:cubicBezTo>
                <a:close/>
                <a:moveTo>
                  <a:pt x="10701400" y="13757929"/>
                </a:moveTo>
                <a:lnTo>
                  <a:pt x="10701831" y="13756876"/>
                </a:lnTo>
                <a:cubicBezTo>
                  <a:pt x="10706425" y="13754051"/>
                  <a:pt x="10709871" y="13749648"/>
                  <a:pt x="10710014" y="13743951"/>
                </a:cubicBezTo>
                <a:cubicBezTo>
                  <a:pt x="10710206" y="13736628"/>
                  <a:pt x="10709727" y="13729783"/>
                  <a:pt x="10704080" y="13724278"/>
                </a:cubicBezTo>
                <a:cubicBezTo>
                  <a:pt x="10696423" y="13716811"/>
                  <a:pt x="10684506" y="13717145"/>
                  <a:pt x="10677041" y="13724613"/>
                </a:cubicBezTo>
                <a:cubicBezTo>
                  <a:pt x="10671920" y="13729734"/>
                  <a:pt x="10669575" y="13736962"/>
                  <a:pt x="10666943" y="13743568"/>
                </a:cubicBezTo>
                <a:cubicBezTo>
                  <a:pt x="10666608" y="13744382"/>
                  <a:pt x="10666656" y="13745340"/>
                  <a:pt x="10666464" y="13746201"/>
                </a:cubicBezTo>
                <a:cubicBezTo>
                  <a:pt x="10664311" y="13745578"/>
                  <a:pt x="10662062" y="13745244"/>
                  <a:pt x="10659717" y="13745532"/>
                </a:cubicBezTo>
                <a:cubicBezTo>
                  <a:pt x="10649762" y="13746537"/>
                  <a:pt x="10641962" y="13755966"/>
                  <a:pt x="10643110" y="13766018"/>
                </a:cubicBezTo>
                <a:lnTo>
                  <a:pt x="10644976" y="13782486"/>
                </a:lnTo>
                <a:cubicBezTo>
                  <a:pt x="10646077" y="13792489"/>
                  <a:pt x="10655409" y="13800148"/>
                  <a:pt x="10665459" y="13799095"/>
                </a:cubicBezTo>
                <a:cubicBezTo>
                  <a:pt x="10675462" y="13798090"/>
                  <a:pt x="10683215" y="13788660"/>
                  <a:pt x="10682066" y="13778607"/>
                </a:cubicBezTo>
                <a:lnTo>
                  <a:pt x="10680965" y="13768652"/>
                </a:lnTo>
                <a:cubicBezTo>
                  <a:pt x="10689340" y="13769943"/>
                  <a:pt x="10698098" y="13766258"/>
                  <a:pt x="10701400" y="13757929"/>
                </a:cubicBezTo>
                <a:close/>
                <a:moveTo>
                  <a:pt x="10315624" y="13469861"/>
                </a:moveTo>
                <a:cubicBezTo>
                  <a:pt x="10307105" y="13466318"/>
                  <a:pt x="10294231" y="13468951"/>
                  <a:pt x="10290833" y="13478859"/>
                </a:cubicBezTo>
                <a:cubicBezTo>
                  <a:pt x="10290451" y="13479961"/>
                  <a:pt x="10289972" y="13480966"/>
                  <a:pt x="10289493" y="13481971"/>
                </a:cubicBezTo>
                <a:cubicBezTo>
                  <a:pt x="10289446" y="13481971"/>
                  <a:pt x="10289398" y="13481971"/>
                  <a:pt x="10289350" y="13482019"/>
                </a:cubicBezTo>
                <a:cubicBezTo>
                  <a:pt x="10289254" y="13482067"/>
                  <a:pt x="10289111" y="13482067"/>
                  <a:pt x="10289015" y="13482114"/>
                </a:cubicBezTo>
                <a:cubicBezTo>
                  <a:pt x="10288824" y="13482114"/>
                  <a:pt x="10288345" y="13482162"/>
                  <a:pt x="10287340" y="13482306"/>
                </a:cubicBezTo>
                <a:cubicBezTo>
                  <a:pt x="10277338" y="13483455"/>
                  <a:pt x="10269537" y="13492406"/>
                  <a:pt x="10270494" y="13502602"/>
                </a:cubicBezTo>
                <a:cubicBezTo>
                  <a:pt x="10271403" y="13512511"/>
                  <a:pt x="10280736" y="13520601"/>
                  <a:pt x="10290786" y="13519451"/>
                </a:cubicBezTo>
                <a:cubicBezTo>
                  <a:pt x="10305813" y="13517729"/>
                  <a:pt x="10319500" y="13509496"/>
                  <a:pt x="10324620" y="13494608"/>
                </a:cubicBezTo>
                <a:cubicBezTo>
                  <a:pt x="10327779" y="13485465"/>
                  <a:pt x="10325626" y="13473977"/>
                  <a:pt x="10315624" y="13469861"/>
                </a:cubicBezTo>
                <a:close/>
                <a:moveTo>
                  <a:pt x="10836931" y="13422710"/>
                </a:moveTo>
                <a:lnTo>
                  <a:pt x="10827791" y="13415387"/>
                </a:lnTo>
                <a:cubicBezTo>
                  <a:pt x="10819942" y="13409116"/>
                  <a:pt x="10807978" y="13410218"/>
                  <a:pt x="10801565" y="13418116"/>
                </a:cubicBezTo>
                <a:cubicBezTo>
                  <a:pt x="10795248" y="13425918"/>
                  <a:pt x="10796349" y="13438077"/>
                  <a:pt x="10804245" y="13444346"/>
                </a:cubicBezTo>
                <a:cubicBezTo>
                  <a:pt x="10807308" y="13446789"/>
                  <a:pt x="10810371" y="13449230"/>
                  <a:pt x="10813386" y="13451671"/>
                </a:cubicBezTo>
                <a:cubicBezTo>
                  <a:pt x="10821235" y="13457942"/>
                  <a:pt x="10833199" y="13456841"/>
                  <a:pt x="10839611" y="13448990"/>
                </a:cubicBezTo>
                <a:cubicBezTo>
                  <a:pt x="10845977" y="13441140"/>
                  <a:pt x="10844828" y="13428982"/>
                  <a:pt x="10836931" y="13422710"/>
                </a:cubicBezTo>
                <a:close/>
                <a:moveTo>
                  <a:pt x="10503080" y="13780571"/>
                </a:moveTo>
                <a:cubicBezTo>
                  <a:pt x="10504181" y="13790574"/>
                  <a:pt x="10511981" y="13798855"/>
                  <a:pt x="10522510" y="13798425"/>
                </a:cubicBezTo>
                <a:cubicBezTo>
                  <a:pt x="10532033" y="13798042"/>
                  <a:pt x="10541461" y="13789043"/>
                  <a:pt x="10540361" y="13778990"/>
                </a:cubicBezTo>
                <a:lnTo>
                  <a:pt x="10538494" y="13762524"/>
                </a:lnTo>
                <a:cubicBezTo>
                  <a:pt x="10537394" y="13752568"/>
                  <a:pt x="10529593" y="13744287"/>
                  <a:pt x="10519064" y="13744718"/>
                </a:cubicBezTo>
                <a:cubicBezTo>
                  <a:pt x="10509541" y="13745101"/>
                  <a:pt x="10500113" y="13754099"/>
                  <a:pt x="10501262" y="13764151"/>
                </a:cubicBezTo>
                <a:lnTo>
                  <a:pt x="10503080" y="13780571"/>
                </a:lnTo>
                <a:close/>
                <a:moveTo>
                  <a:pt x="10591137" y="13582254"/>
                </a:moveTo>
                <a:cubicBezTo>
                  <a:pt x="10614970" y="13579573"/>
                  <a:pt x="10611189" y="13542476"/>
                  <a:pt x="10587309" y="13545157"/>
                </a:cubicBezTo>
                <a:cubicBezTo>
                  <a:pt x="10563476" y="13547789"/>
                  <a:pt x="10567256" y="13584935"/>
                  <a:pt x="10591137" y="13582254"/>
                </a:cubicBezTo>
                <a:close/>
                <a:moveTo>
                  <a:pt x="10241110" y="13606714"/>
                </a:moveTo>
                <a:lnTo>
                  <a:pt x="10232878" y="13607624"/>
                </a:lnTo>
                <a:cubicBezTo>
                  <a:pt x="10223163" y="13608725"/>
                  <a:pt x="10215937" y="13620261"/>
                  <a:pt x="10218139" y="13629548"/>
                </a:cubicBezTo>
                <a:cubicBezTo>
                  <a:pt x="10220675" y="13640030"/>
                  <a:pt x="10229625" y="13645440"/>
                  <a:pt x="10240009" y="13644290"/>
                </a:cubicBezTo>
                <a:lnTo>
                  <a:pt x="10248241" y="13643333"/>
                </a:lnTo>
                <a:cubicBezTo>
                  <a:pt x="10257956" y="13642280"/>
                  <a:pt x="10265182" y="13630696"/>
                  <a:pt x="10262981" y="13621458"/>
                </a:cubicBezTo>
                <a:cubicBezTo>
                  <a:pt x="10260444" y="13610975"/>
                  <a:pt x="10251495" y="13605566"/>
                  <a:pt x="10241110" y="13606714"/>
                </a:cubicBezTo>
                <a:close/>
                <a:moveTo>
                  <a:pt x="10466660" y="13600444"/>
                </a:moveTo>
                <a:lnTo>
                  <a:pt x="10458429" y="13601353"/>
                </a:lnTo>
                <a:cubicBezTo>
                  <a:pt x="10448427" y="13602454"/>
                  <a:pt x="10441967" y="13614087"/>
                  <a:pt x="10443833" y="13623325"/>
                </a:cubicBezTo>
                <a:cubicBezTo>
                  <a:pt x="10444168" y="13624904"/>
                  <a:pt x="10444934" y="13626148"/>
                  <a:pt x="10445556" y="13627441"/>
                </a:cubicBezTo>
                <a:cubicBezTo>
                  <a:pt x="10444407" y="13630456"/>
                  <a:pt x="10443737" y="13633759"/>
                  <a:pt x="10444120" y="13637350"/>
                </a:cubicBezTo>
                <a:lnTo>
                  <a:pt x="10445029" y="13645583"/>
                </a:lnTo>
                <a:cubicBezTo>
                  <a:pt x="10446130" y="13655300"/>
                  <a:pt x="10457424" y="13662672"/>
                  <a:pt x="10466756" y="13660518"/>
                </a:cubicBezTo>
                <a:cubicBezTo>
                  <a:pt x="10477189" y="13658077"/>
                  <a:pt x="10482884" y="13649174"/>
                  <a:pt x="10481688" y="13638786"/>
                </a:cubicBezTo>
                <a:lnTo>
                  <a:pt x="10481162" y="13633951"/>
                </a:lnTo>
                <a:cubicBezTo>
                  <a:pt x="10486809" y="13629691"/>
                  <a:pt x="10489967" y="13621792"/>
                  <a:pt x="10488627" y="13614995"/>
                </a:cubicBezTo>
                <a:cubicBezTo>
                  <a:pt x="10486473" y="13604464"/>
                  <a:pt x="10476663" y="13599343"/>
                  <a:pt x="10466660" y="13600444"/>
                </a:cubicBezTo>
                <a:close/>
                <a:moveTo>
                  <a:pt x="10194257" y="13462154"/>
                </a:moveTo>
                <a:lnTo>
                  <a:pt x="10193588" y="13463064"/>
                </a:lnTo>
                <a:cubicBezTo>
                  <a:pt x="10188467" y="13464691"/>
                  <a:pt x="10184017" y="13468137"/>
                  <a:pt x="10182485" y="13473595"/>
                </a:cubicBezTo>
                <a:cubicBezTo>
                  <a:pt x="10180523" y="13480631"/>
                  <a:pt x="10179326" y="13487429"/>
                  <a:pt x="10183394" y="13494081"/>
                </a:cubicBezTo>
                <a:cubicBezTo>
                  <a:pt x="10188993" y="13503176"/>
                  <a:pt x="10200623" y="13505810"/>
                  <a:pt x="10209668" y="13500352"/>
                </a:cubicBezTo>
                <a:cubicBezTo>
                  <a:pt x="10215889" y="13496619"/>
                  <a:pt x="10219909" y="13490204"/>
                  <a:pt x="10224072" y="13484460"/>
                </a:cubicBezTo>
                <a:cubicBezTo>
                  <a:pt x="10229816" y="13476562"/>
                  <a:pt x="10228715" y="13464069"/>
                  <a:pt x="10220292" y="13458372"/>
                </a:cubicBezTo>
                <a:cubicBezTo>
                  <a:pt x="10212108" y="13452772"/>
                  <a:pt x="10200432" y="13453681"/>
                  <a:pt x="10194257" y="13462154"/>
                </a:cubicBezTo>
                <a:close/>
                <a:moveTo>
                  <a:pt x="10761987" y="13625671"/>
                </a:moveTo>
                <a:cubicBezTo>
                  <a:pt x="10751650" y="13627824"/>
                  <a:pt x="10745429" y="13636679"/>
                  <a:pt x="10746577" y="13647067"/>
                </a:cubicBezTo>
                <a:lnTo>
                  <a:pt x="10747487" y="13655300"/>
                </a:lnTo>
                <a:cubicBezTo>
                  <a:pt x="10748587" y="13665018"/>
                  <a:pt x="10759403" y="13672677"/>
                  <a:pt x="10768927" y="13670667"/>
                </a:cubicBezTo>
                <a:cubicBezTo>
                  <a:pt x="10779263" y="13668512"/>
                  <a:pt x="10785485" y="13659656"/>
                  <a:pt x="10784336" y="13649220"/>
                </a:cubicBezTo>
                <a:lnTo>
                  <a:pt x="10783380" y="13640987"/>
                </a:lnTo>
                <a:cubicBezTo>
                  <a:pt x="10782278" y="13631366"/>
                  <a:pt x="10771463" y="13623659"/>
                  <a:pt x="10761987" y="13625671"/>
                </a:cubicBezTo>
                <a:close/>
                <a:moveTo>
                  <a:pt x="10648326" y="13563347"/>
                </a:moveTo>
                <a:cubicBezTo>
                  <a:pt x="10638611" y="13564447"/>
                  <a:pt x="10629902" y="13572919"/>
                  <a:pt x="10631050" y="13583259"/>
                </a:cubicBezTo>
                <a:lnTo>
                  <a:pt x="10632916" y="13599725"/>
                </a:lnTo>
                <a:cubicBezTo>
                  <a:pt x="10634017" y="13609394"/>
                  <a:pt x="10642536" y="13618203"/>
                  <a:pt x="10652825" y="13617007"/>
                </a:cubicBezTo>
                <a:cubicBezTo>
                  <a:pt x="10662540" y="13615905"/>
                  <a:pt x="10671298" y="13607481"/>
                  <a:pt x="10670102" y="13597093"/>
                </a:cubicBezTo>
                <a:lnTo>
                  <a:pt x="10668235" y="13580627"/>
                </a:lnTo>
                <a:cubicBezTo>
                  <a:pt x="10667135" y="13570958"/>
                  <a:pt x="10658616" y="13562149"/>
                  <a:pt x="10648326" y="13563347"/>
                </a:cubicBezTo>
                <a:close/>
                <a:moveTo>
                  <a:pt x="10450437" y="13469047"/>
                </a:moveTo>
                <a:cubicBezTo>
                  <a:pt x="10459530" y="13474026"/>
                  <a:pt x="10470393" y="13471536"/>
                  <a:pt x="10476040" y="13462728"/>
                </a:cubicBezTo>
                <a:cubicBezTo>
                  <a:pt x="10476376" y="13462250"/>
                  <a:pt x="10476376" y="13462202"/>
                  <a:pt x="10476519" y="13461962"/>
                </a:cubicBezTo>
                <a:cubicBezTo>
                  <a:pt x="10476663" y="13461819"/>
                  <a:pt x="10476711" y="13461819"/>
                  <a:pt x="10476806" y="13461675"/>
                </a:cubicBezTo>
                <a:lnTo>
                  <a:pt x="10476806" y="13461675"/>
                </a:lnTo>
                <a:cubicBezTo>
                  <a:pt x="10477955" y="13461388"/>
                  <a:pt x="10479104" y="13461149"/>
                  <a:pt x="10480300" y="13461052"/>
                </a:cubicBezTo>
                <a:cubicBezTo>
                  <a:pt x="10490255" y="13459616"/>
                  <a:pt x="10495997" y="13447267"/>
                  <a:pt x="10493652" y="13438316"/>
                </a:cubicBezTo>
                <a:cubicBezTo>
                  <a:pt x="10490877" y="13427689"/>
                  <a:pt x="10480922" y="13423524"/>
                  <a:pt x="10470920" y="13424960"/>
                </a:cubicBezTo>
                <a:cubicBezTo>
                  <a:pt x="10459434" y="13426636"/>
                  <a:pt x="10450245" y="13433912"/>
                  <a:pt x="10444120" y="13443438"/>
                </a:cubicBezTo>
                <a:cubicBezTo>
                  <a:pt x="10438856" y="13451623"/>
                  <a:pt x="10441775" y="13464308"/>
                  <a:pt x="10450437" y="13469047"/>
                </a:cubicBezTo>
                <a:close/>
                <a:moveTo>
                  <a:pt x="10551177" y="13674304"/>
                </a:moveTo>
                <a:cubicBezTo>
                  <a:pt x="10541174" y="13675405"/>
                  <a:pt x="10533852" y="13685457"/>
                  <a:pt x="10535192" y="13695270"/>
                </a:cubicBezTo>
                <a:cubicBezTo>
                  <a:pt x="10536532" y="13705466"/>
                  <a:pt x="10546104" y="13712358"/>
                  <a:pt x="10556154" y="13711258"/>
                </a:cubicBezTo>
                <a:lnTo>
                  <a:pt x="10564385" y="13710348"/>
                </a:lnTo>
                <a:cubicBezTo>
                  <a:pt x="10574387" y="13709248"/>
                  <a:pt x="10581709" y="13699195"/>
                  <a:pt x="10580369" y="13689382"/>
                </a:cubicBezTo>
                <a:cubicBezTo>
                  <a:pt x="10578981" y="13679186"/>
                  <a:pt x="10569410" y="13672294"/>
                  <a:pt x="10559408" y="13673394"/>
                </a:cubicBezTo>
                <a:lnTo>
                  <a:pt x="10551177" y="13674304"/>
                </a:lnTo>
                <a:close/>
                <a:moveTo>
                  <a:pt x="11462616" y="13523424"/>
                </a:moveTo>
                <a:cubicBezTo>
                  <a:pt x="11461324" y="13522562"/>
                  <a:pt x="11459984" y="13521749"/>
                  <a:pt x="11458549" y="13521127"/>
                </a:cubicBezTo>
                <a:cubicBezTo>
                  <a:pt x="11451465" y="13518063"/>
                  <a:pt x="11443377" y="13519165"/>
                  <a:pt x="11437683" y="13524717"/>
                </a:cubicBezTo>
                <a:cubicBezTo>
                  <a:pt x="11432035" y="13530270"/>
                  <a:pt x="11432083" y="13536684"/>
                  <a:pt x="11432802" y="13543960"/>
                </a:cubicBezTo>
                <a:cubicBezTo>
                  <a:pt x="11432226" y="13538263"/>
                  <a:pt x="11432705" y="13544583"/>
                  <a:pt x="11432705" y="13545731"/>
                </a:cubicBezTo>
                <a:cubicBezTo>
                  <a:pt x="11432705" y="13547215"/>
                  <a:pt x="11432562" y="13548699"/>
                  <a:pt x="11432562" y="13550182"/>
                </a:cubicBezTo>
                <a:cubicBezTo>
                  <a:pt x="11432562" y="13550422"/>
                  <a:pt x="11432514" y="13550566"/>
                  <a:pt x="11432514" y="13550758"/>
                </a:cubicBezTo>
                <a:cubicBezTo>
                  <a:pt x="11432418" y="13551235"/>
                  <a:pt x="11432323" y="13551714"/>
                  <a:pt x="11432180" y="13552194"/>
                </a:cubicBezTo>
                <a:cubicBezTo>
                  <a:pt x="11425958" y="13559039"/>
                  <a:pt x="11426435" y="13570478"/>
                  <a:pt x="11432802" y="13577036"/>
                </a:cubicBezTo>
                <a:cubicBezTo>
                  <a:pt x="11440028" y="13584455"/>
                  <a:pt x="11451465" y="13583978"/>
                  <a:pt x="11458931" y="13577324"/>
                </a:cubicBezTo>
                <a:cubicBezTo>
                  <a:pt x="11459697" y="13576605"/>
                  <a:pt x="11460271" y="13575745"/>
                  <a:pt x="11460941" y="13575026"/>
                </a:cubicBezTo>
                <a:cubicBezTo>
                  <a:pt x="11461946" y="13575552"/>
                  <a:pt x="11463142" y="13575745"/>
                  <a:pt x="11464291" y="13575983"/>
                </a:cubicBezTo>
                <a:cubicBezTo>
                  <a:pt x="11464386" y="13575983"/>
                  <a:pt x="11464483" y="13576031"/>
                  <a:pt x="11464578" y="13576031"/>
                </a:cubicBezTo>
                <a:cubicBezTo>
                  <a:pt x="11464770" y="13576079"/>
                  <a:pt x="11465008" y="13576127"/>
                  <a:pt x="11465200" y="13576222"/>
                </a:cubicBezTo>
                <a:cubicBezTo>
                  <a:pt x="11471613" y="13568563"/>
                  <a:pt x="11477883" y="13560761"/>
                  <a:pt x="11484199" y="13553007"/>
                </a:cubicBezTo>
                <a:cubicBezTo>
                  <a:pt x="11484199" y="13552959"/>
                  <a:pt x="11484247" y="13552959"/>
                  <a:pt x="11484296" y="13552911"/>
                </a:cubicBezTo>
                <a:cubicBezTo>
                  <a:pt x="11485061" y="13551954"/>
                  <a:pt x="11485826" y="13550997"/>
                  <a:pt x="11486641" y="13550039"/>
                </a:cubicBezTo>
                <a:cubicBezTo>
                  <a:pt x="11487406" y="13549130"/>
                  <a:pt x="11488123" y="13548220"/>
                  <a:pt x="11488890" y="13547310"/>
                </a:cubicBezTo>
                <a:lnTo>
                  <a:pt x="11488890" y="13547310"/>
                </a:lnTo>
                <a:cubicBezTo>
                  <a:pt x="11487932" y="13548029"/>
                  <a:pt x="11486641" y="13548268"/>
                  <a:pt x="11485826" y="13549082"/>
                </a:cubicBezTo>
                <a:cubicBezTo>
                  <a:pt x="11480802" y="13538837"/>
                  <a:pt x="11473670" y="13527541"/>
                  <a:pt x="11462616" y="13523424"/>
                </a:cubicBezTo>
                <a:close/>
                <a:moveTo>
                  <a:pt x="11563356" y="13444969"/>
                </a:moveTo>
                <a:lnTo>
                  <a:pt x="11555316" y="13446644"/>
                </a:lnTo>
                <a:cubicBezTo>
                  <a:pt x="11545553" y="13448703"/>
                  <a:pt x="11539091" y="13458947"/>
                  <a:pt x="11541246" y="13468664"/>
                </a:cubicBezTo>
                <a:cubicBezTo>
                  <a:pt x="11541868" y="13471583"/>
                  <a:pt x="11543590" y="13473786"/>
                  <a:pt x="11545456" y="13475893"/>
                </a:cubicBezTo>
                <a:cubicBezTo>
                  <a:pt x="11545792" y="13476275"/>
                  <a:pt x="11545840" y="13476801"/>
                  <a:pt x="11546175" y="13477184"/>
                </a:cubicBezTo>
                <a:cubicBezTo>
                  <a:pt x="11546175" y="13477184"/>
                  <a:pt x="11546175" y="13477184"/>
                  <a:pt x="11546175" y="13477184"/>
                </a:cubicBezTo>
                <a:cubicBezTo>
                  <a:pt x="11554549" y="13466606"/>
                  <a:pt x="11562542" y="13455691"/>
                  <a:pt x="11570820" y="13445017"/>
                </a:cubicBezTo>
                <a:cubicBezTo>
                  <a:pt x="11570438" y="13444922"/>
                  <a:pt x="11570055" y="13445065"/>
                  <a:pt x="11569673" y="13445017"/>
                </a:cubicBezTo>
                <a:cubicBezTo>
                  <a:pt x="11567615" y="13444731"/>
                  <a:pt x="11565460" y="13444538"/>
                  <a:pt x="11563356" y="13444969"/>
                </a:cubicBezTo>
                <a:close/>
                <a:moveTo>
                  <a:pt x="11347137" y="13540896"/>
                </a:moveTo>
                <a:cubicBezTo>
                  <a:pt x="11336895" y="13544055"/>
                  <a:pt x="11332827" y="13554204"/>
                  <a:pt x="11334885" y="13563969"/>
                </a:cubicBezTo>
                <a:lnTo>
                  <a:pt x="11336560" y="13572011"/>
                </a:lnTo>
                <a:cubicBezTo>
                  <a:pt x="11338618" y="13581775"/>
                  <a:pt x="11350725" y="13586945"/>
                  <a:pt x="11359627" y="13584217"/>
                </a:cubicBezTo>
                <a:cubicBezTo>
                  <a:pt x="11369869" y="13581106"/>
                  <a:pt x="11373937" y="13570958"/>
                  <a:pt x="11371879" y="13561144"/>
                </a:cubicBezTo>
                <a:lnTo>
                  <a:pt x="11370204" y="13553102"/>
                </a:lnTo>
                <a:cubicBezTo>
                  <a:pt x="11368194" y="13543385"/>
                  <a:pt x="11356085" y="13538215"/>
                  <a:pt x="11347137" y="13540896"/>
                </a:cubicBezTo>
                <a:close/>
                <a:moveTo>
                  <a:pt x="11093207" y="13679953"/>
                </a:moveTo>
                <a:cubicBezTo>
                  <a:pt x="11093541" y="13680000"/>
                  <a:pt x="11093924" y="13679905"/>
                  <a:pt x="11094260" y="13679953"/>
                </a:cubicBezTo>
                <a:cubicBezTo>
                  <a:pt x="11098136" y="13685600"/>
                  <a:pt x="11104932" y="13689000"/>
                  <a:pt x="11112062" y="13688186"/>
                </a:cubicBezTo>
                <a:lnTo>
                  <a:pt x="11120295" y="13687228"/>
                </a:lnTo>
                <a:cubicBezTo>
                  <a:pt x="11130296" y="13686128"/>
                  <a:pt x="11137619" y="13676074"/>
                  <a:pt x="11136278" y="13666262"/>
                </a:cubicBezTo>
                <a:cubicBezTo>
                  <a:pt x="11134939" y="13656066"/>
                  <a:pt x="11125367" y="13649174"/>
                  <a:pt x="11115317" y="13650274"/>
                </a:cubicBezTo>
                <a:lnTo>
                  <a:pt x="11111679" y="13650656"/>
                </a:lnTo>
                <a:cubicBezTo>
                  <a:pt x="11110195" y="13648982"/>
                  <a:pt x="11108568" y="13647593"/>
                  <a:pt x="11106702" y="13646636"/>
                </a:cubicBezTo>
                <a:cubicBezTo>
                  <a:pt x="11103591" y="13638115"/>
                  <a:pt x="11092680" y="13633664"/>
                  <a:pt x="11084402" y="13636297"/>
                </a:cubicBezTo>
                <a:cubicBezTo>
                  <a:pt x="11074111" y="13639505"/>
                  <a:pt x="11070283" y="13649651"/>
                  <a:pt x="11072341" y="13659465"/>
                </a:cubicBezTo>
                <a:lnTo>
                  <a:pt x="11074016" y="13667507"/>
                </a:lnTo>
                <a:cubicBezTo>
                  <a:pt x="11075786" y="13675931"/>
                  <a:pt x="11085022" y="13680479"/>
                  <a:pt x="11093207" y="13679953"/>
                </a:cubicBezTo>
                <a:close/>
                <a:moveTo>
                  <a:pt x="11392075" y="13621697"/>
                </a:moveTo>
                <a:cubicBezTo>
                  <a:pt x="11381258" y="13624426"/>
                  <a:pt x="11377382" y="13634287"/>
                  <a:pt x="11378532" y="13644338"/>
                </a:cubicBezTo>
                <a:lnTo>
                  <a:pt x="11379440" y="13652572"/>
                </a:lnTo>
                <a:cubicBezTo>
                  <a:pt x="11379585" y="13653816"/>
                  <a:pt x="11379919" y="13655013"/>
                  <a:pt x="11380398" y="13656114"/>
                </a:cubicBezTo>
                <a:cubicBezTo>
                  <a:pt x="11376569" y="13651615"/>
                  <a:pt x="11370874" y="13648791"/>
                  <a:pt x="11364748" y="13649651"/>
                </a:cubicBezTo>
                <a:cubicBezTo>
                  <a:pt x="11361254" y="13650131"/>
                  <a:pt x="11358240" y="13651710"/>
                  <a:pt x="11355511" y="13653721"/>
                </a:cubicBezTo>
                <a:cubicBezTo>
                  <a:pt x="11351923" y="13651041"/>
                  <a:pt x="11347520" y="13649796"/>
                  <a:pt x="11342925" y="13650227"/>
                </a:cubicBezTo>
                <a:cubicBezTo>
                  <a:pt x="11344026" y="13639505"/>
                  <a:pt x="11336943" y="13627776"/>
                  <a:pt x="11323112" y="13629308"/>
                </a:cubicBezTo>
                <a:cubicBezTo>
                  <a:pt x="11320432" y="13629596"/>
                  <a:pt x="11318805" y="13630984"/>
                  <a:pt x="11316795" y="13632037"/>
                </a:cubicBezTo>
                <a:cubicBezTo>
                  <a:pt x="11313636" y="13628303"/>
                  <a:pt x="11309378" y="13625671"/>
                  <a:pt x="11304209" y="13626005"/>
                </a:cubicBezTo>
                <a:cubicBezTo>
                  <a:pt x="11310861" y="13622415"/>
                  <a:pt x="11315120" y="13614756"/>
                  <a:pt x="11314115" y="13607098"/>
                </a:cubicBezTo>
                <a:cubicBezTo>
                  <a:pt x="11312775" y="13596902"/>
                  <a:pt x="11303204" y="13589961"/>
                  <a:pt x="11293155" y="13591109"/>
                </a:cubicBezTo>
                <a:lnTo>
                  <a:pt x="11284922" y="13592020"/>
                </a:lnTo>
                <a:cubicBezTo>
                  <a:pt x="11274920" y="13593120"/>
                  <a:pt x="11267598" y="13603173"/>
                  <a:pt x="11268938" y="13612985"/>
                </a:cubicBezTo>
                <a:cubicBezTo>
                  <a:pt x="11270326" y="13623182"/>
                  <a:pt x="11279898" y="13630122"/>
                  <a:pt x="11289899" y="13628974"/>
                </a:cubicBezTo>
                <a:lnTo>
                  <a:pt x="11292388" y="13628686"/>
                </a:lnTo>
                <a:cubicBezTo>
                  <a:pt x="11289852" y="13629787"/>
                  <a:pt x="11287364" y="13631079"/>
                  <a:pt x="11285306" y="13633616"/>
                </a:cubicBezTo>
                <a:cubicBezTo>
                  <a:pt x="11278653" y="13641897"/>
                  <a:pt x="11280137" y="13653577"/>
                  <a:pt x="11288224" y="13660231"/>
                </a:cubicBezTo>
                <a:cubicBezTo>
                  <a:pt x="11293777" y="13664826"/>
                  <a:pt x="11301098" y="13666405"/>
                  <a:pt x="11307846" y="13668369"/>
                </a:cubicBezTo>
                <a:cubicBezTo>
                  <a:pt x="11308564" y="13668560"/>
                  <a:pt x="11309329" y="13668512"/>
                  <a:pt x="11310095" y="13668560"/>
                </a:cubicBezTo>
                <a:cubicBezTo>
                  <a:pt x="11307846" y="13674878"/>
                  <a:pt x="11307368" y="13681580"/>
                  <a:pt x="11311148" y="13686319"/>
                </a:cubicBezTo>
                <a:cubicBezTo>
                  <a:pt x="11302677" y="13692349"/>
                  <a:pt x="11295116" y="13700296"/>
                  <a:pt x="11294925" y="13709152"/>
                </a:cubicBezTo>
                <a:cubicBezTo>
                  <a:pt x="11294828" y="13714561"/>
                  <a:pt x="11295978" y="13720544"/>
                  <a:pt x="11297987" y="13726240"/>
                </a:cubicBezTo>
                <a:cubicBezTo>
                  <a:pt x="11295450" y="13731170"/>
                  <a:pt x="11294828" y="13737059"/>
                  <a:pt x="11297365" y="13742180"/>
                </a:cubicBezTo>
                <a:cubicBezTo>
                  <a:pt x="11299423" y="13746440"/>
                  <a:pt x="11302630" y="13749743"/>
                  <a:pt x="11305884" y="13752998"/>
                </a:cubicBezTo>
                <a:cubicBezTo>
                  <a:pt x="11306075" y="13753191"/>
                  <a:pt x="11306219" y="13753477"/>
                  <a:pt x="11306458" y="13753716"/>
                </a:cubicBezTo>
                <a:cubicBezTo>
                  <a:pt x="11306458" y="13753716"/>
                  <a:pt x="11306458" y="13753716"/>
                  <a:pt x="11306458" y="13753716"/>
                </a:cubicBezTo>
                <a:cubicBezTo>
                  <a:pt x="11314259" y="13745435"/>
                  <a:pt x="11321676" y="13736771"/>
                  <a:pt x="11329382" y="13728442"/>
                </a:cubicBezTo>
                <a:cubicBezTo>
                  <a:pt x="11348621" y="13707716"/>
                  <a:pt x="11367572" y="13686702"/>
                  <a:pt x="11386380" y="13665592"/>
                </a:cubicBezTo>
                <a:cubicBezTo>
                  <a:pt x="11395568" y="13655300"/>
                  <a:pt x="11405092" y="13645343"/>
                  <a:pt x="11414185" y="13634909"/>
                </a:cubicBezTo>
                <a:cubicBezTo>
                  <a:pt x="11414233" y="13634812"/>
                  <a:pt x="11414328" y="13634766"/>
                  <a:pt x="11414376" y="13634669"/>
                </a:cubicBezTo>
                <a:cubicBezTo>
                  <a:pt x="11414376" y="13634669"/>
                  <a:pt x="11414376" y="13634669"/>
                  <a:pt x="11414376" y="13634669"/>
                </a:cubicBezTo>
                <a:cubicBezTo>
                  <a:pt x="11414328" y="13634335"/>
                  <a:pt x="11414040" y="13634095"/>
                  <a:pt x="11413945" y="13633759"/>
                </a:cubicBezTo>
                <a:cubicBezTo>
                  <a:pt x="11411791" y="13624809"/>
                  <a:pt x="11400402" y="13619591"/>
                  <a:pt x="11392075" y="13621697"/>
                </a:cubicBezTo>
                <a:close/>
                <a:moveTo>
                  <a:pt x="11518465" y="13399926"/>
                </a:moveTo>
                <a:cubicBezTo>
                  <a:pt x="11523347" y="13423190"/>
                  <a:pt x="11558379" y="13411318"/>
                  <a:pt x="11553544" y="13388294"/>
                </a:cubicBezTo>
                <a:cubicBezTo>
                  <a:pt x="11548663" y="13365030"/>
                  <a:pt x="11513632" y="13376901"/>
                  <a:pt x="11518465" y="13399926"/>
                </a:cubicBezTo>
                <a:close/>
                <a:moveTo>
                  <a:pt x="11191887" y="13461914"/>
                </a:moveTo>
                <a:cubicBezTo>
                  <a:pt x="11200263" y="13467372"/>
                  <a:pt x="11211270" y="13467180"/>
                  <a:pt x="11217827" y="13458899"/>
                </a:cubicBezTo>
                <a:cubicBezTo>
                  <a:pt x="11223570" y="13451623"/>
                  <a:pt x="11223187" y="13438411"/>
                  <a:pt x="11214811" y="13432955"/>
                </a:cubicBezTo>
                <a:cubicBezTo>
                  <a:pt x="11211557" y="13430849"/>
                  <a:pt x="11208352" y="13428742"/>
                  <a:pt x="11205096" y="13426587"/>
                </a:cubicBezTo>
                <a:cubicBezTo>
                  <a:pt x="11196722" y="13421131"/>
                  <a:pt x="11185714" y="13421323"/>
                  <a:pt x="11179158" y="13429652"/>
                </a:cubicBezTo>
                <a:cubicBezTo>
                  <a:pt x="11173415" y="13436927"/>
                  <a:pt x="11173798" y="13450139"/>
                  <a:pt x="11182221" y="13455596"/>
                </a:cubicBezTo>
                <a:lnTo>
                  <a:pt x="11191887" y="13461914"/>
                </a:lnTo>
                <a:close/>
                <a:moveTo>
                  <a:pt x="11482908" y="13411271"/>
                </a:moveTo>
                <a:cubicBezTo>
                  <a:pt x="11478026" y="13388054"/>
                  <a:pt x="11443186" y="13400452"/>
                  <a:pt x="11448020" y="13423429"/>
                </a:cubicBezTo>
                <a:cubicBezTo>
                  <a:pt x="11452901" y="13446692"/>
                  <a:pt x="11487693" y="13434246"/>
                  <a:pt x="11482908" y="13411271"/>
                </a:cubicBezTo>
                <a:close/>
                <a:moveTo>
                  <a:pt x="11319379" y="13450235"/>
                </a:moveTo>
                <a:cubicBezTo>
                  <a:pt x="11324261" y="13473450"/>
                  <a:pt x="11359293" y="13461675"/>
                  <a:pt x="11354458" y="13438651"/>
                </a:cubicBezTo>
                <a:cubicBezTo>
                  <a:pt x="11349577" y="13415387"/>
                  <a:pt x="11314546" y="13427163"/>
                  <a:pt x="11319379" y="13450235"/>
                </a:cubicBezTo>
                <a:close/>
                <a:moveTo>
                  <a:pt x="11506883" y="13360147"/>
                </a:moveTo>
                <a:cubicBezTo>
                  <a:pt x="11503629" y="13358042"/>
                  <a:pt x="11500424" y="13355935"/>
                  <a:pt x="11497170" y="13353829"/>
                </a:cubicBezTo>
                <a:cubicBezTo>
                  <a:pt x="11489033" y="13348564"/>
                  <a:pt x="11476112" y="13354020"/>
                  <a:pt x="11472474" y="13362398"/>
                </a:cubicBezTo>
                <a:cubicBezTo>
                  <a:pt x="11468072" y="13372545"/>
                  <a:pt x="11472331" y="13381400"/>
                  <a:pt x="11480993" y="13387097"/>
                </a:cubicBezTo>
                <a:lnTo>
                  <a:pt x="11490708" y="13393415"/>
                </a:lnTo>
                <a:cubicBezTo>
                  <a:pt x="11498843" y="13398730"/>
                  <a:pt x="11511766" y="13393272"/>
                  <a:pt x="11515402" y="13384896"/>
                </a:cubicBezTo>
                <a:cubicBezTo>
                  <a:pt x="11519806" y="13374699"/>
                  <a:pt x="11515594" y="13365844"/>
                  <a:pt x="11506883" y="13360147"/>
                </a:cubicBezTo>
                <a:close/>
                <a:moveTo>
                  <a:pt x="11510425" y="13321565"/>
                </a:moveTo>
                <a:cubicBezTo>
                  <a:pt x="11515259" y="13344494"/>
                  <a:pt x="11552157" y="13341862"/>
                  <a:pt x="11547228" y="13318647"/>
                </a:cubicBezTo>
                <a:cubicBezTo>
                  <a:pt x="11542394" y="13295718"/>
                  <a:pt x="11505544" y="13298350"/>
                  <a:pt x="11510425" y="13321565"/>
                </a:cubicBezTo>
                <a:close/>
                <a:moveTo>
                  <a:pt x="11605853" y="13337266"/>
                </a:moveTo>
                <a:cubicBezTo>
                  <a:pt x="11610734" y="13360531"/>
                  <a:pt x="11646961" y="13353255"/>
                  <a:pt x="11642080" y="13329991"/>
                </a:cubicBezTo>
                <a:cubicBezTo>
                  <a:pt x="11637151" y="13306727"/>
                  <a:pt x="11600924" y="13314003"/>
                  <a:pt x="11605853" y="13337266"/>
                </a:cubicBezTo>
                <a:close/>
                <a:moveTo>
                  <a:pt x="11192367" y="13555352"/>
                </a:moveTo>
                <a:cubicBezTo>
                  <a:pt x="11194664" y="13555783"/>
                  <a:pt x="11197056" y="13555927"/>
                  <a:pt x="11199450" y="13555640"/>
                </a:cubicBezTo>
                <a:lnTo>
                  <a:pt x="11207681" y="13554729"/>
                </a:lnTo>
                <a:cubicBezTo>
                  <a:pt x="11217683" y="13553630"/>
                  <a:pt x="11224144" y="13541997"/>
                  <a:pt x="11222277" y="13532759"/>
                </a:cubicBezTo>
                <a:cubicBezTo>
                  <a:pt x="11220171" y="13522180"/>
                  <a:pt x="11210361" y="13517010"/>
                  <a:pt x="11200312" y="13518160"/>
                </a:cubicBezTo>
                <a:lnTo>
                  <a:pt x="11192080" y="13519116"/>
                </a:lnTo>
                <a:cubicBezTo>
                  <a:pt x="11186433" y="13519739"/>
                  <a:pt x="11182126" y="13523807"/>
                  <a:pt x="11179637" y="13528834"/>
                </a:cubicBezTo>
                <a:cubicBezTo>
                  <a:pt x="11175952" y="13527541"/>
                  <a:pt x="11171980" y="13527015"/>
                  <a:pt x="11168486" y="13528211"/>
                </a:cubicBezTo>
                <a:cubicBezTo>
                  <a:pt x="11158388" y="13531706"/>
                  <a:pt x="11153890" y="13541040"/>
                  <a:pt x="11156043" y="13551188"/>
                </a:cubicBezTo>
                <a:lnTo>
                  <a:pt x="11157718" y="13559182"/>
                </a:lnTo>
                <a:cubicBezTo>
                  <a:pt x="11159728" y="13568660"/>
                  <a:pt x="11171788" y="13574738"/>
                  <a:pt x="11180690" y="13571628"/>
                </a:cubicBezTo>
                <a:cubicBezTo>
                  <a:pt x="11188394" y="13568994"/>
                  <a:pt x="11191649" y="13562580"/>
                  <a:pt x="11192367" y="13555352"/>
                </a:cubicBezTo>
                <a:close/>
                <a:moveTo>
                  <a:pt x="11645334" y="13186435"/>
                </a:moveTo>
                <a:cubicBezTo>
                  <a:pt x="11643325" y="13177005"/>
                  <a:pt x="11634232" y="13169155"/>
                  <a:pt x="11624086" y="13171261"/>
                </a:cubicBezTo>
                <a:lnTo>
                  <a:pt x="11616046" y="13172937"/>
                </a:lnTo>
                <a:cubicBezTo>
                  <a:pt x="11606618" y="13174947"/>
                  <a:pt x="11598722" y="13184138"/>
                  <a:pt x="11600876" y="13194190"/>
                </a:cubicBezTo>
                <a:cubicBezTo>
                  <a:pt x="11600876" y="13194190"/>
                  <a:pt x="11600924" y="13194238"/>
                  <a:pt x="11600924" y="13194285"/>
                </a:cubicBezTo>
                <a:cubicBezTo>
                  <a:pt x="11592644" y="13197254"/>
                  <a:pt x="11586375" y="13205774"/>
                  <a:pt x="11588432" y="13214821"/>
                </a:cubicBezTo>
                <a:cubicBezTo>
                  <a:pt x="11590633" y="13224394"/>
                  <a:pt x="11599823" y="13231767"/>
                  <a:pt x="11609921" y="13229660"/>
                </a:cubicBezTo>
                <a:lnTo>
                  <a:pt x="11633992" y="13224587"/>
                </a:lnTo>
                <a:cubicBezTo>
                  <a:pt x="11643468" y="13222575"/>
                  <a:pt x="11651077" y="13212954"/>
                  <a:pt x="11648828" y="13203094"/>
                </a:cubicBezTo>
                <a:cubicBezTo>
                  <a:pt x="11648111" y="13200031"/>
                  <a:pt x="11646531" y="13197350"/>
                  <a:pt x="11644569" y="13195004"/>
                </a:cubicBezTo>
                <a:cubicBezTo>
                  <a:pt x="11645526" y="13192275"/>
                  <a:pt x="11646005" y="13189451"/>
                  <a:pt x="11645334" y="13186435"/>
                </a:cubicBezTo>
                <a:close/>
                <a:moveTo>
                  <a:pt x="11446297" y="13077584"/>
                </a:moveTo>
                <a:cubicBezTo>
                  <a:pt x="11441416" y="13054416"/>
                  <a:pt x="11404901" y="13059921"/>
                  <a:pt x="11409782" y="13083233"/>
                </a:cubicBezTo>
                <a:cubicBezTo>
                  <a:pt x="11414663" y="13106353"/>
                  <a:pt x="11451178" y="13100896"/>
                  <a:pt x="11446297" y="13077584"/>
                </a:cubicBezTo>
                <a:close/>
                <a:moveTo>
                  <a:pt x="11538757" y="12743658"/>
                </a:moveTo>
                <a:cubicBezTo>
                  <a:pt x="11538374" y="12743754"/>
                  <a:pt x="11538038" y="12743946"/>
                  <a:pt x="11537656" y="12744089"/>
                </a:cubicBezTo>
                <a:cubicBezTo>
                  <a:pt x="11532870" y="12736526"/>
                  <a:pt x="11523585" y="12731356"/>
                  <a:pt x="11512962" y="12735713"/>
                </a:cubicBezTo>
                <a:cubicBezTo>
                  <a:pt x="11504874" y="12739015"/>
                  <a:pt x="11501954" y="12745478"/>
                  <a:pt x="11502481" y="12751939"/>
                </a:cubicBezTo>
                <a:cubicBezTo>
                  <a:pt x="11498269" y="12756966"/>
                  <a:pt x="11496403" y="12763906"/>
                  <a:pt x="11499083" y="12770465"/>
                </a:cubicBezTo>
                <a:lnTo>
                  <a:pt x="11502337" y="12778362"/>
                </a:lnTo>
                <a:cubicBezTo>
                  <a:pt x="11505065" y="12784968"/>
                  <a:pt x="11511430" y="12789898"/>
                  <a:pt x="11518417" y="12790808"/>
                </a:cubicBezTo>
                <a:cubicBezTo>
                  <a:pt x="11517987" y="12792579"/>
                  <a:pt x="11517317" y="12794206"/>
                  <a:pt x="11517029" y="12796170"/>
                </a:cubicBezTo>
                <a:cubicBezTo>
                  <a:pt x="11517891" y="12790474"/>
                  <a:pt x="11516790" y="12796744"/>
                  <a:pt x="11516552" y="12797845"/>
                </a:cubicBezTo>
                <a:cubicBezTo>
                  <a:pt x="11516168" y="12799281"/>
                  <a:pt x="11515690" y="12800717"/>
                  <a:pt x="11515307" y="12802105"/>
                </a:cubicBezTo>
                <a:cubicBezTo>
                  <a:pt x="11515211" y="12802344"/>
                  <a:pt x="11515163" y="12802488"/>
                  <a:pt x="11515116" y="12802632"/>
                </a:cubicBezTo>
                <a:cubicBezTo>
                  <a:pt x="11514923" y="12803063"/>
                  <a:pt x="11514685" y="12803493"/>
                  <a:pt x="11514446" y="12803924"/>
                </a:cubicBezTo>
                <a:cubicBezTo>
                  <a:pt x="11506740" y="12809047"/>
                  <a:pt x="11504395" y="12820247"/>
                  <a:pt x="11508941" y="12828145"/>
                </a:cubicBezTo>
                <a:cubicBezTo>
                  <a:pt x="11514158" y="12837144"/>
                  <a:pt x="11525309" y="12839442"/>
                  <a:pt x="11534210" y="12834846"/>
                </a:cubicBezTo>
                <a:cubicBezTo>
                  <a:pt x="11535120" y="12834368"/>
                  <a:pt x="11535886" y="12833650"/>
                  <a:pt x="11536699" y="12833075"/>
                </a:cubicBezTo>
                <a:cubicBezTo>
                  <a:pt x="11540958" y="12837049"/>
                  <a:pt x="11547036" y="12839059"/>
                  <a:pt x="11552588" y="12838006"/>
                </a:cubicBezTo>
                <a:cubicBezTo>
                  <a:pt x="11549046" y="12840400"/>
                  <a:pt x="11546606" y="12844468"/>
                  <a:pt x="11546366" y="12850404"/>
                </a:cubicBezTo>
                <a:cubicBezTo>
                  <a:pt x="11545456" y="12873667"/>
                  <a:pt x="11581254" y="12879795"/>
                  <a:pt x="11582738" y="12856675"/>
                </a:cubicBezTo>
                <a:cubicBezTo>
                  <a:pt x="11585801" y="12857009"/>
                  <a:pt x="11588863" y="12856866"/>
                  <a:pt x="11591686" y="12855573"/>
                </a:cubicBezTo>
                <a:cubicBezTo>
                  <a:pt x="11601402" y="12851026"/>
                  <a:pt x="11605900" y="12840543"/>
                  <a:pt x="11602120" y="12830491"/>
                </a:cubicBezTo>
                <a:cubicBezTo>
                  <a:pt x="11602024" y="12830204"/>
                  <a:pt x="11601976" y="12830012"/>
                  <a:pt x="11601881" y="12829821"/>
                </a:cubicBezTo>
                <a:cubicBezTo>
                  <a:pt x="11601881" y="12829724"/>
                  <a:pt x="11601881" y="12829678"/>
                  <a:pt x="11601881" y="12829581"/>
                </a:cubicBezTo>
                <a:cubicBezTo>
                  <a:pt x="11601929" y="12829438"/>
                  <a:pt x="11601881" y="12829485"/>
                  <a:pt x="11601929" y="12829342"/>
                </a:cubicBezTo>
                <a:cubicBezTo>
                  <a:pt x="11602406" y="12828193"/>
                  <a:pt x="11602982" y="12827044"/>
                  <a:pt x="11603604" y="12825944"/>
                </a:cubicBezTo>
                <a:cubicBezTo>
                  <a:pt x="11608580" y="12816849"/>
                  <a:pt x="11601784" y="12804499"/>
                  <a:pt x="11592931" y="12800957"/>
                </a:cubicBezTo>
                <a:cubicBezTo>
                  <a:pt x="11582402" y="12796744"/>
                  <a:pt x="11572926" y="12802488"/>
                  <a:pt x="11567949" y="12811631"/>
                </a:cubicBezTo>
                <a:cubicBezTo>
                  <a:pt x="11567472" y="12812541"/>
                  <a:pt x="11567615" y="12813593"/>
                  <a:pt x="11567184" y="12814551"/>
                </a:cubicBezTo>
                <a:cubicBezTo>
                  <a:pt x="11565222" y="12804929"/>
                  <a:pt x="11561202" y="12794829"/>
                  <a:pt x="11554167" y="12787649"/>
                </a:cubicBezTo>
                <a:cubicBezTo>
                  <a:pt x="11562589" y="12784251"/>
                  <a:pt x="11569481" y="12773767"/>
                  <a:pt x="11565748" y="12764720"/>
                </a:cubicBezTo>
                <a:lnTo>
                  <a:pt x="11562494" y="12756823"/>
                </a:lnTo>
                <a:cubicBezTo>
                  <a:pt x="11558618" y="12747200"/>
                  <a:pt x="11549525" y="12740548"/>
                  <a:pt x="11538757" y="12743658"/>
                </a:cubicBezTo>
                <a:close/>
                <a:moveTo>
                  <a:pt x="11471375" y="13249526"/>
                </a:moveTo>
                <a:cubicBezTo>
                  <a:pt x="11480850" y="13247419"/>
                  <a:pt x="11488506" y="13238276"/>
                  <a:pt x="11486402" y="13228128"/>
                </a:cubicBezTo>
                <a:lnTo>
                  <a:pt x="11484726" y="13220086"/>
                </a:lnTo>
                <a:cubicBezTo>
                  <a:pt x="11482717" y="13210656"/>
                  <a:pt x="11473288" y="13202903"/>
                  <a:pt x="11463335" y="13205104"/>
                </a:cubicBezTo>
                <a:cubicBezTo>
                  <a:pt x="11453858" y="13207210"/>
                  <a:pt x="11446202" y="13216352"/>
                  <a:pt x="11448354" y="13226500"/>
                </a:cubicBezTo>
                <a:lnTo>
                  <a:pt x="11450030" y="13234542"/>
                </a:lnTo>
                <a:cubicBezTo>
                  <a:pt x="11451993" y="13243973"/>
                  <a:pt x="11461420" y="13251727"/>
                  <a:pt x="11471375" y="13249526"/>
                </a:cubicBezTo>
                <a:close/>
                <a:moveTo>
                  <a:pt x="11783355" y="12846813"/>
                </a:moveTo>
                <a:cubicBezTo>
                  <a:pt x="11773209" y="12847006"/>
                  <a:pt x="11764834" y="12854472"/>
                  <a:pt x="11764452" y="12864812"/>
                </a:cubicBezTo>
                <a:lnTo>
                  <a:pt x="11764116" y="12872998"/>
                </a:lnTo>
                <a:cubicBezTo>
                  <a:pt x="11763733" y="12882667"/>
                  <a:pt x="11772252" y="12892097"/>
                  <a:pt x="11782110" y="12891905"/>
                </a:cubicBezTo>
                <a:cubicBezTo>
                  <a:pt x="11792256" y="12891714"/>
                  <a:pt x="11800631" y="12884198"/>
                  <a:pt x="11801015" y="12873907"/>
                </a:cubicBezTo>
                <a:lnTo>
                  <a:pt x="11801349" y="12865722"/>
                </a:lnTo>
                <a:cubicBezTo>
                  <a:pt x="11801780" y="12856099"/>
                  <a:pt x="11793213" y="12846622"/>
                  <a:pt x="11783355" y="12846813"/>
                </a:cubicBezTo>
                <a:close/>
                <a:moveTo>
                  <a:pt x="11517412" y="13075957"/>
                </a:moveTo>
                <a:cubicBezTo>
                  <a:pt x="11519470" y="13085722"/>
                  <a:pt x="11526410" y="13093764"/>
                  <a:pt x="11537273" y="13092902"/>
                </a:cubicBezTo>
                <a:cubicBezTo>
                  <a:pt x="11546270" y="13092183"/>
                  <a:pt x="11556273" y="13082849"/>
                  <a:pt x="11554215" y="13072988"/>
                </a:cubicBezTo>
                <a:lnTo>
                  <a:pt x="11552540" y="13064995"/>
                </a:lnTo>
                <a:cubicBezTo>
                  <a:pt x="11550482" y="13055229"/>
                  <a:pt x="11543543" y="13047188"/>
                  <a:pt x="11532678" y="13048050"/>
                </a:cubicBezTo>
                <a:cubicBezTo>
                  <a:pt x="11523730" y="13048768"/>
                  <a:pt x="11513679" y="13058101"/>
                  <a:pt x="11515737" y="13067915"/>
                </a:cubicBezTo>
                <a:lnTo>
                  <a:pt x="11517412" y="13075957"/>
                </a:lnTo>
                <a:close/>
                <a:moveTo>
                  <a:pt x="11496499" y="12964377"/>
                </a:moveTo>
                <a:cubicBezTo>
                  <a:pt x="11497456" y="12940538"/>
                  <a:pt x="11460510" y="12941783"/>
                  <a:pt x="11459553" y="12965431"/>
                </a:cubicBezTo>
                <a:cubicBezTo>
                  <a:pt x="11458595" y="12989220"/>
                  <a:pt x="11495541" y="12988023"/>
                  <a:pt x="11496499" y="12964377"/>
                </a:cubicBezTo>
                <a:close/>
                <a:moveTo>
                  <a:pt x="11305357" y="13215347"/>
                </a:moveTo>
                <a:cubicBezTo>
                  <a:pt x="11307846" y="13216066"/>
                  <a:pt x="11310526" y="13216305"/>
                  <a:pt x="11313350" y="13215683"/>
                </a:cubicBezTo>
                <a:lnTo>
                  <a:pt x="11321390" y="13214008"/>
                </a:lnTo>
                <a:cubicBezTo>
                  <a:pt x="11330818" y="13211998"/>
                  <a:pt x="11338570" y="13202567"/>
                  <a:pt x="11336369" y="13192610"/>
                </a:cubicBezTo>
                <a:cubicBezTo>
                  <a:pt x="11334263" y="13183085"/>
                  <a:pt x="11325075" y="13175521"/>
                  <a:pt x="11314977" y="13177628"/>
                </a:cubicBezTo>
                <a:lnTo>
                  <a:pt x="11306937" y="13179303"/>
                </a:lnTo>
                <a:cubicBezTo>
                  <a:pt x="11300428" y="13180691"/>
                  <a:pt x="11294782" y="13185669"/>
                  <a:pt x="11292579" y="13191844"/>
                </a:cubicBezTo>
                <a:lnTo>
                  <a:pt x="11289708" y="13189977"/>
                </a:lnTo>
                <a:cubicBezTo>
                  <a:pt x="11281333" y="13184521"/>
                  <a:pt x="11270517" y="13184233"/>
                  <a:pt x="11263721" y="13192563"/>
                </a:cubicBezTo>
                <a:cubicBezTo>
                  <a:pt x="11257931" y="13199600"/>
                  <a:pt x="11257884" y="13213098"/>
                  <a:pt x="11266306" y="13218555"/>
                </a:cubicBezTo>
                <a:lnTo>
                  <a:pt x="11276022" y="13224921"/>
                </a:lnTo>
                <a:cubicBezTo>
                  <a:pt x="11277266" y="13225735"/>
                  <a:pt x="11278605" y="13226118"/>
                  <a:pt x="11279898" y="13226692"/>
                </a:cubicBezTo>
                <a:cubicBezTo>
                  <a:pt x="11278462" y="13226692"/>
                  <a:pt x="11277026" y="13226597"/>
                  <a:pt x="11275494" y="13226883"/>
                </a:cubicBezTo>
                <a:lnTo>
                  <a:pt x="11267454" y="13228607"/>
                </a:lnTo>
                <a:cubicBezTo>
                  <a:pt x="11257979" y="13230617"/>
                  <a:pt x="11251757" y="13242441"/>
                  <a:pt x="11254773" y="13251439"/>
                </a:cubicBezTo>
                <a:cubicBezTo>
                  <a:pt x="11258170" y="13261493"/>
                  <a:pt x="11267454" y="13266231"/>
                  <a:pt x="11277600" y="13264125"/>
                </a:cubicBezTo>
                <a:lnTo>
                  <a:pt x="11285640" y="13262449"/>
                </a:lnTo>
                <a:cubicBezTo>
                  <a:pt x="11295116" y="13260439"/>
                  <a:pt x="11301338" y="13248616"/>
                  <a:pt x="11298322" y="13239617"/>
                </a:cubicBezTo>
                <a:cubicBezTo>
                  <a:pt x="11296648" y="13234639"/>
                  <a:pt x="11293489" y="13231000"/>
                  <a:pt x="11289565" y="13228798"/>
                </a:cubicBezTo>
                <a:cubicBezTo>
                  <a:pt x="11294159" y="13228510"/>
                  <a:pt x="11298561" y="13226500"/>
                  <a:pt x="11302008" y="13222384"/>
                </a:cubicBezTo>
                <a:cubicBezTo>
                  <a:pt x="11303587" y="13220422"/>
                  <a:pt x="11304688" y="13217981"/>
                  <a:pt x="11305357" y="13215347"/>
                </a:cubicBezTo>
                <a:close/>
                <a:moveTo>
                  <a:pt x="11685726" y="12751174"/>
                </a:moveTo>
                <a:cubicBezTo>
                  <a:pt x="11686061" y="12741122"/>
                  <a:pt x="11677830" y="12732505"/>
                  <a:pt x="11667827" y="12732122"/>
                </a:cubicBezTo>
                <a:lnTo>
                  <a:pt x="11659644" y="12731787"/>
                </a:lnTo>
                <a:cubicBezTo>
                  <a:pt x="11649690" y="12731405"/>
                  <a:pt x="11640932" y="12739781"/>
                  <a:pt x="11640597" y="12749690"/>
                </a:cubicBezTo>
                <a:cubicBezTo>
                  <a:pt x="11640262" y="12759741"/>
                  <a:pt x="11648493" y="12768359"/>
                  <a:pt x="11658495" y="12768741"/>
                </a:cubicBezTo>
                <a:lnTo>
                  <a:pt x="11666679" y="12769076"/>
                </a:lnTo>
                <a:cubicBezTo>
                  <a:pt x="11676681" y="12769459"/>
                  <a:pt x="11685391" y="12761082"/>
                  <a:pt x="11685726" y="12751174"/>
                </a:cubicBezTo>
                <a:close/>
                <a:moveTo>
                  <a:pt x="11317561" y="13105683"/>
                </a:moveTo>
                <a:cubicBezTo>
                  <a:pt x="11327707" y="13102092"/>
                  <a:pt x="11332014" y="13092806"/>
                  <a:pt x="11329908" y="13082658"/>
                </a:cubicBezTo>
                <a:lnTo>
                  <a:pt x="11328232" y="13074616"/>
                </a:lnTo>
                <a:cubicBezTo>
                  <a:pt x="11326223" y="13065138"/>
                  <a:pt x="11314067" y="13059155"/>
                  <a:pt x="11305214" y="13062266"/>
                </a:cubicBezTo>
                <a:cubicBezTo>
                  <a:pt x="11295116" y="13065857"/>
                  <a:pt x="11290761" y="13075143"/>
                  <a:pt x="11292915" y="13085291"/>
                </a:cubicBezTo>
                <a:lnTo>
                  <a:pt x="11294590" y="13093333"/>
                </a:lnTo>
                <a:cubicBezTo>
                  <a:pt x="11296552" y="13102858"/>
                  <a:pt x="11308707" y="13108794"/>
                  <a:pt x="11317561" y="13105683"/>
                </a:cubicBezTo>
                <a:close/>
                <a:moveTo>
                  <a:pt x="11761101" y="12952841"/>
                </a:moveTo>
                <a:lnTo>
                  <a:pt x="11752918" y="12952505"/>
                </a:lnTo>
                <a:cubicBezTo>
                  <a:pt x="11750669" y="12952410"/>
                  <a:pt x="11748563" y="12953033"/>
                  <a:pt x="11746505" y="12953990"/>
                </a:cubicBezTo>
                <a:cubicBezTo>
                  <a:pt x="11744160" y="12951835"/>
                  <a:pt x="11742102" y="12949347"/>
                  <a:pt x="11738321" y="12948485"/>
                </a:cubicBezTo>
                <a:cubicBezTo>
                  <a:pt x="11729803" y="12946570"/>
                  <a:pt x="11723724" y="12950161"/>
                  <a:pt x="11720374" y="12955760"/>
                </a:cubicBezTo>
                <a:cubicBezTo>
                  <a:pt x="11718509" y="12956287"/>
                  <a:pt x="11717025" y="12957532"/>
                  <a:pt x="11715398" y="12958537"/>
                </a:cubicBezTo>
                <a:cubicBezTo>
                  <a:pt x="11710038" y="12948677"/>
                  <a:pt x="11696876" y="12944846"/>
                  <a:pt x="11688550" y="12949633"/>
                </a:cubicBezTo>
                <a:cubicBezTo>
                  <a:pt x="11683907" y="12940443"/>
                  <a:pt x="11677303" y="12931826"/>
                  <a:pt x="11668641" y="12930343"/>
                </a:cubicBezTo>
                <a:cubicBezTo>
                  <a:pt x="11656342" y="12928237"/>
                  <a:pt x="11639688" y="12931300"/>
                  <a:pt x="11631169" y="12941018"/>
                </a:cubicBezTo>
                <a:cubicBezTo>
                  <a:pt x="11621120" y="12931826"/>
                  <a:pt x="11600302" y="12935560"/>
                  <a:pt x="11599583" y="12953367"/>
                </a:cubicBezTo>
                <a:cubicBezTo>
                  <a:pt x="11599009" y="12968063"/>
                  <a:pt x="11612888" y="12974141"/>
                  <a:pt x="11623800" y="12971078"/>
                </a:cubicBezTo>
                <a:cubicBezTo>
                  <a:pt x="11623800" y="12971318"/>
                  <a:pt x="11623800" y="12971605"/>
                  <a:pt x="11623800" y="12971844"/>
                </a:cubicBezTo>
                <a:cubicBezTo>
                  <a:pt x="11618486" y="12975003"/>
                  <a:pt x="11614946" y="12980604"/>
                  <a:pt x="11614707" y="12987401"/>
                </a:cubicBezTo>
                <a:lnTo>
                  <a:pt x="11614036" y="13003821"/>
                </a:lnTo>
                <a:cubicBezTo>
                  <a:pt x="11613748" y="13010904"/>
                  <a:pt x="11618631" y="13017798"/>
                  <a:pt x="11625044" y="13020765"/>
                </a:cubicBezTo>
                <a:cubicBezTo>
                  <a:pt x="11615855" y="13021578"/>
                  <a:pt x="11607911" y="13028089"/>
                  <a:pt x="11610351" y="13039673"/>
                </a:cubicBezTo>
                <a:cubicBezTo>
                  <a:pt x="11610686" y="13041301"/>
                  <a:pt x="11611596" y="13042402"/>
                  <a:pt x="11612266" y="13043742"/>
                </a:cubicBezTo>
                <a:cubicBezTo>
                  <a:pt x="11611117" y="13044603"/>
                  <a:pt x="11609921" y="13045226"/>
                  <a:pt x="11608916" y="13046422"/>
                </a:cubicBezTo>
                <a:cubicBezTo>
                  <a:pt x="11603125" y="13053459"/>
                  <a:pt x="11603029" y="13066957"/>
                  <a:pt x="11611451" y="13072414"/>
                </a:cubicBezTo>
                <a:lnTo>
                  <a:pt x="11621166" y="13078732"/>
                </a:lnTo>
                <a:cubicBezTo>
                  <a:pt x="11622219" y="13079451"/>
                  <a:pt x="11623464" y="13079786"/>
                  <a:pt x="11624613" y="13080313"/>
                </a:cubicBezTo>
                <a:cubicBezTo>
                  <a:pt x="11622028" y="13081558"/>
                  <a:pt x="11619300" y="13082754"/>
                  <a:pt x="11617481" y="13085291"/>
                </a:cubicBezTo>
                <a:cubicBezTo>
                  <a:pt x="11611882" y="13093285"/>
                  <a:pt x="11613605" y="13105540"/>
                  <a:pt x="11621980" y="13111044"/>
                </a:cubicBezTo>
                <a:lnTo>
                  <a:pt x="11631695" y="13117410"/>
                </a:lnTo>
                <a:cubicBezTo>
                  <a:pt x="11634137" y="13118989"/>
                  <a:pt x="11637008" y="13118703"/>
                  <a:pt x="11639783" y="13119134"/>
                </a:cubicBezTo>
                <a:cubicBezTo>
                  <a:pt x="11640119" y="13121766"/>
                  <a:pt x="11640932" y="13124350"/>
                  <a:pt x="11642415" y="13126648"/>
                </a:cubicBezTo>
                <a:cubicBezTo>
                  <a:pt x="11644904" y="13130525"/>
                  <a:pt x="11648685" y="13132968"/>
                  <a:pt x="11652849" y="13134259"/>
                </a:cubicBezTo>
                <a:cubicBezTo>
                  <a:pt x="11646005" y="13137993"/>
                  <a:pt x="11640932" y="13145269"/>
                  <a:pt x="11642942" y="13154938"/>
                </a:cubicBezTo>
                <a:cubicBezTo>
                  <a:pt x="11647823" y="13178155"/>
                  <a:pt x="11683237" y="13167528"/>
                  <a:pt x="11678356" y="13144359"/>
                </a:cubicBezTo>
                <a:cubicBezTo>
                  <a:pt x="11677017" y="13137898"/>
                  <a:pt x="11673187" y="13134307"/>
                  <a:pt x="11668641" y="13132584"/>
                </a:cubicBezTo>
                <a:cubicBezTo>
                  <a:pt x="11668737" y="13132537"/>
                  <a:pt x="11668832" y="13132537"/>
                  <a:pt x="11668929" y="13132489"/>
                </a:cubicBezTo>
                <a:lnTo>
                  <a:pt x="11679121" y="13126026"/>
                </a:lnTo>
                <a:cubicBezTo>
                  <a:pt x="11687880" y="13120473"/>
                  <a:pt x="11690512" y="13108172"/>
                  <a:pt x="11684960" y="13099508"/>
                </a:cubicBezTo>
                <a:cubicBezTo>
                  <a:pt x="11679361" y="13090699"/>
                  <a:pt x="11667205" y="13088115"/>
                  <a:pt x="11658448" y="13093668"/>
                </a:cubicBezTo>
                <a:lnTo>
                  <a:pt x="11658448" y="13093668"/>
                </a:lnTo>
                <a:cubicBezTo>
                  <a:pt x="11657156" y="13091130"/>
                  <a:pt x="11655432" y="13088786"/>
                  <a:pt x="11652944" y="13087158"/>
                </a:cubicBezTo>
                <a:lnTo>
                  <a:pt x="11646531" y="13082994"/>
                </a:lnTo>
                <a:cubicBezTo>
                  <a:pt x="11658448" y="13086870"/>
                  <a:pt x="11673235" y="13080456"/>
                  <a:pt x="11670030" y="13065234"/>
                </a:cubicBezTo>
                <a:cubicBezTo>
                  <a:pt x="11667302" y="13052262"/>
                  <a:pt x="11654476" y="13047667"/>
                  <a:pt x="11644617" y="13050156"/>
                </a:cubicBezTo>
                <a:lnTo>
                  <a:pt x="11644138" y="13049868"/>
                </a:lnTo>
                <a:cubicBezTo>
                  <a:pt x="11646961" y="13046710"/>
                  <a:pt x="11648445" y="13042257"/>
                  <a:pt x="11647201" y="13036465"/>
                </a:cubicBezTo>
                <a:cubicBezTo>
                  <a:pt x="11645526" y="13028568"/>
                  <a:pt x="11640071" y="13023972"/>
                  <a:pt x="11633849" y="13021914"/>
                </a:cubicBezTo>
                <a:cubicBezTo>
                  <a:pt x="11636386" y="13021626"/>
                  <a:pt x="11638826" y="13021101"/>
                  <a:pt x="11640932" y="13019999"/>
                </a:cubicBezTo>
                <a:cubicBezTo>
                  <a:pt x="11645000" y="13023636"/>
                  <a:pt x="11649929" y="13026317"/>
                  <a:pt x="11655911" y="13027658"/>
                </a:cubicBezTo>
                <a:cubicBezTo>
                  <a:pt x="11665290" y="13029765"/>
                  <a:pt x="11673953" y="13027275"/>
                  <a:pt x="11680941" y="13022249"/>
                </a:cubicBezTo>
                <a:cubicBezTo>
                  <a:pt x="11683237" y="13023590"/>
                  <a:pt x="11685870" y="13024452"/>
                  <a:pt x="11688790" y="13024547"/>
                </a:cubicBezTo>
                <a:lnTo>
                  <a:pt x="11696973" y="13024881"/>
                </a:lnTo>
                <a:cubicBezTo>
                  <a:pt x="11699222" y="13024977"/>
                  <a:pt x="11701471" y="13024595"/>
                  <a:pt x="11703625" y="13023876"/>
                </a:cubicBezTo>
                <a:cubicBezTo>
                  <a:pt x="11697881" y="13027658"/>
                  <a:pt x="11694196" y="13035221"/>
                  <a:pt x="11694819" y="13041635"/>
                </a:cubicBezTo>
                <a:cubicBezTo>
                  <a:pt x="11695823" y="13052645"/>
                  <a:pt x="11704916" y="13057910"/>
                  <a:pt x="11714919" y="13058293"/>
                </a:cubicBezTo>
                <a:lnTo>
                  <a:pt x="11723102" y="13058629"/>
                </a:lnTo>
                <a:cubicBezTo>
                  <a:pt x="11723581" y="13058629"/>
                  <a:pt x="11723964" y="13058341"/>
                  <a:pt x="11724395" y="13058293"/>
                </a:cubicBezTo>
                <a:cubicBezTo>
                  <a:pt x="11722528" y="13061692"/>
                  <a:pt x="11720470" y="13064995"/>
                  <a:pt x="11719514" y="13068824"/>
                </a:cubicBezTo>
                <a:cubicBezTo>
                  <a:pt x="11718125" y="13074185"/>
                  <a:pt x="11719848" y="13079882"/>
                  <a:pt x="11723150" y="13084381"/>
                </a:cubicBezTo>
                <a:cubicBezTo>
                  <a:pt x="11720279" y="13084142"/>
                  <a:pt x="11717311" y="13084190"/>
                  <a:pt x="11714297" y="13085004"/>
                </a:cubicBezTo>
                <a:cubicBezTo>
                  <a:pt x="11705013" y="13087541"/>
                  <a:pt x="11697307" y="13096540"/>
                  <a:pt x="11699796" y="13106736"/>
                </a:cubicBezTo>
                <a:cubicBezTo>
                  <a:pt x="11701423" y="13113342"/>
                  <a:pt x="11706783" y="13119277"/>
                  <a:pt x="11713435" y="13121144"/>
                </a:cubicBezTo>
                <a:cubicBezTo>
                  <a:pt x="11717742" y="13126171"/>
                  <a:pt x="11724826" y="13129138"/>
                  <a:pt x="11731287" y="13127558"/>
                </a:cubicBezTo>
                <a:cubicBezTo>
                  <a:pt x="11734301" y="13126791"/>
                  <a:pt x="11736790" y="13125355"/>
                  <a:pt x="11738991" y="13123585"/>
                </a:cubicBezTo>
                <a:cubicBezTo>
                  <a:pt x="11745931" y="13125452"/>
                  <a:pt x="11753349" y="13123728"/>
                  <a:pt x="11758278" y="13117507"/>
                </a:cubicBezTo>
                <a:cubicBezTo>
                  <a:pt x="11764021" y="13110182"/>
                  <a:pt x="11763542" y="13097019"/>
                  <a:pt x="11755167" y="13091561"/>
                </a:cubicBezTo>
                <a:lnTo>
                  <a:pt x="11749663" y="13087972"/>
                </a:lnTo>
                <a:cubicBezTo>
                  <a:pt x="11753109" y="13085386"/>
                  <a:pt x="11755838" y="13081797"/>
                  <a:pt x="11757034" y="13077153"/>
                </a:cubicBezTo>
                <a:cubicBezTo>
                  <a:pt x="11757082" y="13076865"/>
                  <a:pt x="11757129" y="13076674"/>
                  <a:pt x="11757225" y="13076436"/>
                </a:cubicBezTo>
                <a:cubicBezTo>
                  <a:pt x="11757273" y="13076340"/>
                  <a:pt x="11757273" y="13076291"/>
                  <a:pt x="11757320" y="13076243"/>
                </a:cubicBezTo>
                <a:cubicBezTo>
                  <a:pt x="11757416" y="13076148"/>
                  <a:pt x="11757368" y="13076196"/>
                  <a:pt x="11757511" y="13076100"/>
                </a:cubicBezTo>
                <a:cubicBezTo>
                  <a:pt x="11758564" y="13075383"/>
                  <a:pt x="11759666" y="13074807"/>
                  <a:pt x="11760862" y="13074281"/>
                </a:cubicBezTo>
                <a:cubicBezTo>
                  <a:pt x="11770146" y="13069639"/>
                  <a:pt x="11771630" y="13055660"/>
                  <a:pt x="11766413" y="13047715"/>
                </a:cubicBezTo>
                <a:cubicBezTo>
                  <a:pt x="11760191" y="13038189"/>
                  <a:pt x="11749137" y="13037519"/>
                  <a:pt x="11739853" y="13042162"/>
                </a:cubicBezTo>
                <a:cubicBezTo>
                  <a:pt x="11739613" y="13042257"/>
                  <a:pt x="11739518" y="13042497"/>
                  <a:pt x="11739279" y="13042640"/>
                </a:cubicBezTo>
                <a:cubicBezTo>
                  <a:pt x="11739518" y="13041252"/>
                  <a:pt x="11739901" y="13039865"/>
                  <a:pt x="11739756" y="13038524"/>
                </a:cubicBezTo>
                <a:cubicBezTo>
                  <a:pt x="11738751" y="13027515"/>
                  <a:pt x="11729658" y="13022249"/>
                  <a:pt x="11719657" y="13021866"/>
                </a:cubicBezTo>
                <a:lnTo>
                  <a:pt x="11711474" y="13021531"/>
                </a:lnTo>
                <a:cubicBezTo>
                  <a:pt x="11710230" y="13021483"/>
                  <a:pt x="11709032" y="13021626"/>
                  <a:pt x="11707884" y="13021914"/>
                </a:cubicBezTo>
                <a:cubicBezTo>
                  <a:pt x="11712861" y="13018851"/>
                  <a:pt x="11716450" y="13013681"/>
                  <a:pt x="11716546" y="13007553"/>
                </a:cubicBezTo>
                <a:cubicBezTo>
                  <a:pt x="11716594" y="13004395"/>
                  <a:pt x="11715636" y="13001426"/>
                  <a:pt x="11714345" y="12998698"/>
                </a:cubicBezTo>
                <a:cubicBezTo>
                  <a:pt x="11715733" y="12999511"/>
                  <a:pt x="11717072" y="13000421"/>
                  <a:pt x="11718747" y="13000804"/>
                </a:cubicBezTo>
                <a:cubicBezTo>
                  <a:pt x="11722003" y="13001523"/>
                  <a:pt x="11725351" y="13001331"/>
                  <a:pt x="11728559" y="13000518"/>
                </a:cubicBezTo>
                <a:cubicBezTo>
                  <a:pt x="11729898" y="13006693"/>
                  <a:pt x="11733774" y="13012006"/>
                  <a:pt x="11740618" y="13014350"/>
                </a:cubicBezTo>
                <a:cubicBezTo>
                  <a:pt x="11749616" y="13017415"/>
                  <a:pt x="11762728" y="13012580"/>
                  <a:pt x="11765025" y="13002383"/>
                </a:cubicBezTo>
                <a:lnTo>
                  <a:pt x="11766892" y="12994055"/>
                </a:lnTo>
                <a:cubicBezTo>
                  <a:pt x="11767275" y="12992283"/>
                  <a:pt x="11766461" y="12990704"/>
                  <a:pt x="11766461" y="12988934"/>
                </a:cubicBezTo>
                <a:cubicBezTo>
                  <a:pt x="11774789" y="12987210"/>
                  <a:pt x="11781584" y="12978258"/>
                  <a:pt x="11780675" y="12970073"/>
                </a:cubicBezTo>
                <a:cubicBezTo>
                  <a:pt x="11779527" y="12959302"/>
                  <a:pt x="11771487" y="12953271"/>
                  <a:pt x="11761101" y="12952841"/>
                </a:cubicBezTo>
                <a:close/>
                <a:moveTo>
                  <a:pt x="11562637" y="13152018"/>
                </a:moveTo>
                <a:cubicBezTo>
                  <a:pt x="11559718" y="13142110"/>
                  <a:pt x="11550387" y="13136414"/>
                  <a:pt x="11540241" y="13138567"/>
                </a:cubicBezTo>
                <a:lnTo>
                  <a:pt x="11532201" y="13140243"/>
                </a:lnTo>
                <a:cubicBezTo>
                  <a:pt x="11527941" y="13141153"/>
                  <a:pt x="11524304" y="13143928"/>
                  <a:pt x="11521767" y="13147471"/>
                </a:cubicBezTo>
                <a:cubicBezTo>
                  <a:pt x="11513727" y="13143354"/>
                  <a:pt x="11503869" y="13144264"/>
                  <a:pt x="11497935" y="13151923"/>
                </a:cubicBezTo>
                <a:cubicBezTo>
                  <a:pt x="11492192" y="13159343"/>
                  <a:pt x="11492861" y="13172363"/>
                  <a:pt x="11501285" y="13177867"/>
                </a:cubicBezTo>
                <a:lnTo>
                  <a:pt x="11510999" y="13184185"/>
                </a:lnTo>
                <a:cubicBezTo>
                  <a:pt x="11519375" y="13189643"/>
                  <a:pt x="11530477" y="13189164"/>
                  <a:pt x="11536939" y="13180836"/>
                </a:cubicBezTo>
                <a:cubicBezTo>
                  <a:pt x="11537943" y="13179495"/>
                  <a:pt x="11538709" y="13177915"/>
                  <a:pt x="11539331" y="13176288"/>
                </a:cubicBezTo>
                <a:cubicBezTo>
                  <a:pt x="11539953" y="13176240"/>
                  <a:pt x="11540527" y="13176192"/>
                  <a:pt x="11541149" y="13176097"/>
                </a:cubicBezTo>
                <a:lnTo>
                  <a:pt x="11549189" y="13174373"/>
                </a:lnTo>
                <a:cubicBezTo>
                  <a:pt x="11558618" y="13172410"/>
                  <a:pt x="11565414" y="13161353"/>
                  <a:pt x="11562637" y="13152018"/>
                </a:cubicBezTo>
                <a:close/>
                <a:moveTo>
                  <a:pt x="11453811" y="12797940"/>
                </a:moveTo>
                <a:lnTo>
                  <a:pt x="11454145" y="12789755"/>
                </a:lnTo>
                <a:cubicBezTo>
                  <a:pt x="11454528" y="12779798"/>
                  <a:pt x="11444096" y="12771805"/>
                  <a:pt x="11434763" y="12772236"/>
                </a:cubicBezTo>
                <a:cubicBezTo>
                  <a:pt x="11424043" y="12772762"/>
                  <a:pt x="11417630" y="12781617"/>
                  <a:pt x="11417248" y="12791622"/>
                </a:cubicBezTo>
                <a:lnTo>
                  <a:pt x="11416913" y="12799807"/>
                </a:lnTo>
                <a:cubicBezTo>
                  <a:pt x="11416865" y="12801579"/>
                  <a:pt x="11417439" y="12803110"/>
                  <a:pt x="11418013" y="12804737"/>
                </a:cubicBezTo>
                <a:cubicBezTo>
                  <a:pt x="11417630" y="12804690"/>
                  <a:pt x="11417439" y="12804451"/>
                  <a:pt x="11417056" y="12804403"/>
                </a:cubicBezTo>
                <a:cubicBezTo>
                  <a:pt x="11392649" y="12800908"/>
                  <a:pt x="11390448" y="12839250"/>
                  <a:pt x="11414807" y="12842745"/>
                </a:cubicBezTo>
                <a:cubicBezTo>
                  <a:pt x="11431127" y="12845091"/>
                  <a:pt x="11437252" y="12828862"/>
                  <a:pt x="11432418" y="12816752"/>
                </a:cubicBezTo>
                <a:cubicBezTo>
                  <a:pt x="11433710" y="12816992"/>
                  <a:pt x="11435003" y="12817423"/>
                  <a:pt x="11436295" y="12817375"/>
                </a:cubicBezTo>
                <a:cubicBezTo>
                  <a:pt x="11447015" y="12816801"/>
                  <a:pt x="11453428" y="12807945"/>
                  <a:pt x="11453811" y="12797940"/>
                </a:cubicBezTo>
                <a:close/>
                <a:moveTo>
                  <a:pt x="11407198" y="13254599"/>
                </a:moveTo>
                <a:cubicBezTo>
                  <a:pt x="11416674" y="13252589"/>
                  <a:pt x="11423038" y="13240908"/>
                  <a:pt x="11420071" y="13231862"/>
                </a:cubicBezTo>
                <a:cubicBezTo>
                  <a:pt x="11416817" y="13221858"/>
                  <a:pt x="11407484" y="13216880"/>
                  <a:pt x="11397338" y="13218986"/>
                </a:cubicBezTo>
                <a:lnTo>
                  <a:pt x="11389298" y="13220662"/>
                </a:lnTo>
                <a:cubicBezTo>
                  <a:pt x="11379823" y="13222672"/>
                  <a:pt x="11373458" y="13234351"/>
                  <a:pt x="11376426" y="13243398"/>
                </a:cubicBezTo>
                <a:cubicBezTo>
                  <a:pt x="11379680" y="13253403"/>
                  <a:pt x="11389012" y="13258381"/>
                  <a:pt x="11399158" y="13256275"/>
                </a:cubicBezTo>
                <a:lnTo>
                  <a:pt x="11407198" y="13254599"/>
                </a:lnTo>
                <a:close/>
                <a:moveTo>
                  <a:pt x="11585609" y="12568606"/>
                </a:moveTo>
                <a:cubicBezTo>
                  <a:pt x="11596233" y="12568224"/>
                  <a:pt x="11602982" y="12559463"/>
                  <a:pt x="11603364" y="12549459"/>
                </a:cubicBezTo>
                <a:lnTo>
                  <a:pt x="11603699" y="12541273"/>
                </a:lnTo>
                <a:cubicBezTo>
                  <a:pt x="11604082" y="12531318"/>
                  <a:pt x="11593984" y="12523180"/>
                  <a:pt x="11584556" y="12523514"/>
                </a:cubicBezTo>
                <a:cubicBezTo>
                  <a:pt x="11573931" y="12523898"/>
                  <a:pt x="11567184" y="12532657"/>
                  <a:pt x="11566801" y="12542662"/>
                </a:cubicBezTo>
                <a:lnTo>
                  <a:pt x="11566467" y="12550847"/>
                </a:lnTo>
                <a:cubicBezTo>
                  <a:pt x="11566036" y="12560804"/>
                  <a:pt x="11576180" y="12568941"/>
                  <a:pt x="11585609" y="12568606"/>
                </a:cubicBezTo>
                <a:close/>
                <a:moveTo>
                  <a:pt x="11377239" y="12951452"/>
                </a:moveTo>
                <a:cubicBezTo>
                  <a:pt x="11376138" y="12951166"/>
                  <a:pt x="11375085" y="12950783"/>
                  <a:pt x="11374032" y="12950447"/>
                </a:cubicBezTo>
                <a:cubicBezTo>
                  <a:pt x="11374032" y="12950399"/>
                  <a:pt x="11373985" y="12950399"/>
                  <a:pt x="11373985" y="12950304"/>
                </a:cubicBezTo>
                <a:cubicBezTo>
                  <a:pt x="11373937" y="12950207"/>
                  <a:pt x="11373889" y="12950113"/>
                  <a:pt x="11373841" y="12949969"/>
                </a:cubicBezTo>
                <a:cubicBezTo>
                  <a:pt x="11373841" y="12949825"/>
                  <a:pt x="11373697" y="12949299"/>
                  <a:pt x="11373458" y="12948341"/>
                </a:cubicBezTo>
                <a:cubicBezTo>
                  <a:pt x="11371400" y="12938577"/>
                  <a:pt x="11361829" y="12931731"/>
                  <a:pt x="11351875" y="12933646"/>
                </a:cubicBezTo>
                <a:cubicBezTo>
                  <a:pt x="11342208" y="12935513"/>
                  <a:pt x="11335076" y="12945469"/>
                  <a:pt x="11337182" y="12955234"/>
                </a:cubicBezTo>
                <a:cubicBezTo>
                  <a:pt x="11340293" y="12969930"/>
                  <a:pt x="11349721" y="12982614"/>
                  <a:pt x="11364892" y="12986253"/>
                </a:cubicBezTo>
                <a:cubicBezTo>
                  <a:pt x="11374271" y="12988503"/>
                  <a:pt x="11385327" y="12985248"/>
                  <a:pt x="11388485" y="12975051"/>
                </a:cubicBezTo>
                <a:cubicBezTo>
                  <a:pt x="11391165" y="12966291"/>
                  <a:pt x="11387337" y="12953846"/>
                  <a:pt x="11377239" y="12951452"/>
                </a:cubicBezTo>
                <a:close/>
                <a:moveTo>
                  <a:pt x="11460032" y="13454495"/>
                </a:moveTo>
                <a:cubicBezTo>
                  <a:pt x="11457926" y="13457749"/>
                  <a:pt x="11455820" y="13460957"/>
                  <a:pt x="11453714" y="13464212"/>
                </a:cubicBezTo>
                <a:cubicBezTo>
                  <a:pt x="11448260" y="13472590"/>
                  <a:pt x="11450509" y="13484269"/>
                  <a:pt x="11458835" y="13489821"/>
                </a:cubicBezTo>
                <a:cubicBezTo>
                  <a:pt x="11467114" y="13495326"/>
                  <a:pt x="11478984" y="13493028"/>
                  <a:pt x="11484439" y="13484652"/>
                </a:cubicBezTo>
                <a:lnTo>
                  <a:pt x="11490803" y="13474934"/>
                </a:lnTo>
                <a:cubicBezTo>
                  <a:pt x="11496260" y="13466606"/>
                  <a:pt x="11494011" y="13454926"/>
                  <a:pt x="11485683" y="13449325"/>
                </a:cubicBezTo>
                <a:cubicBezTo>
                  <a:pt x="11477357" y="13443821"/>
                  <a:pt x="11465487" y="13446070"/>
                  <a:pt x="11460032" y="13454495"/>
                </a:cubicBezTo>
                <a:close/>
                <a:moveTo>
                  <a:pt x="11685822" y="13278773"/>
                </a:moveTo>
                <a:cubicBezTo>
                  <a:pt x="11686301" y="13280974"/>
                  <a:pt x="11687258" y="13282698"/>
                  <a:pt x="11688214" y="13284277"/>
                </a:cubicBezTo>
                <a:cubicBezTo>
                  <a:pt x="11688406" y="13284613"/>
                  <a:pt x="11688454" y="13285091"/>
                  <a:pt x="11688693" y="13285378"/>
                </a:cubicBezTo>
                <a:lnTo>
                  <a:pt x="11688693" y="13285378"/>
                </a:lnTo>
                <a:cubicBezTo>
                  <a:pt x="11688981" y="13284947"/>
                  <a:pt x="11689267" y="13284565"/>
                  <a:pt x="11689555" y="13284134"/>
                </a:cubicBezTo>
                <a:cubicBezTo>
                  <a:pt x="11696063" y="13274896"/>
                  <a:pt x="11702764" y="13265849"/>
                  <a:pt x="11709177" y="13256562"/>
                </a:cubicBezTo>
                <a:cubicBezTo>
                  <a:pt x="11708698" y="13256466"/>
                  <a:pt x="11708218" y="13256657"/>
                  <a:pt x="11707741" y="13256562"/>
                </a:cubicBezTo>
                <a:cubicBezTo>
                  <a:pt x="11696254" y="13255030"/>
                  <a:pt x="11682663" y="13263790"/>
                  <a:pt x="11685822" y="13278773"/>
                </a:cubicBezTo>
                <a:close/>
                <a:moveTo>
                  <a:pt x="11594032" y="13262067"/>
                </a:moveTo>
                <a:cubicBezTo>
                  <a:pt x="11590442" y="13251679"/>
                  <a:pt x="11580344" y="13248616"/>
                  <a:pt x="11570534" y="13250674"/>
                </a:cubicBezTo>
                <a:lnTo>
                  <a:pt x="11562494" y="13252349"/>
                </a:lnTo>
                <a:cubicBezTo>
                  <a:pt x="11552731" y="13254408"/>
                  <a:pt x="11548136" y="13267285"/>
                  <a:pt x="11551104" y="13275852"/>
                </a:cubicBezTo>
                <a:cubicBezTo>
                  <a:pt x="11553353" y="13282362"/>
                  <a:pt x="11558234" y="13285713"/>
                  <a:pt x="11563930" y="13287006"/>
                </a:cubicBezTo>
                <a:cubicBezTo>
                  <a:pt x="11558761" y="13290596"/>
                  <a:pt x="11555363" y="13296580"/>
                  <a:pt x="11557038" y="13304668"/>
                </a:cubicBezTo>
                <a:cubicBezTo>
                  <a:pt x="11561967" y="13327933"/>
                  <a:pt x="11598148" y="13320705"/>
                  <a:pt x="11593267" y="13297440"/>
                </a:cubicBezTo>
                <a:cubicBezTo>
                  <a:pt x="11591926" y="13291074"/>
                  <a:pt x="11588145" y="13287149"/>
                  <a:pt x="11583600" y="13285044"/>
                </a:cubicBezTo>
                <a:cubicBezTo>
                  <a:pt x="11592596" y="13282362"/>
                  <a:pt x="11596903" y="13270348"/>
                  <a:pt x="11594032" y="13262067"/>
                </a:cubicBezTo>
                <a:close/>
                <a:moveTo>
                  <a:pt x="11153220" y="12670612"/>
                </a:moveTo>
                <a:lnTo>
                  <a:pt x="11162935" y="12676979"/>
                </a:lnTo>
                <a:cubicBezTo>
                  <a:pt x="11171309" y="12682435"/>
                  <a:pt x="11182126" y="12682723"/>
                  <a:pt x="11188921" y="12674442"/>
                </a:cubicBezTo>
                <a:cubicBezTo>
                  <a:pt x="11194712" y="12667405"/>
                  <a:pt x="11194807" y="12653906"/>
                  <a:pt x="11186384" y="12648450"/>
                </a:cubicBezTo>
                <a:lnTo>
                  <a:pt x="11176669" y="12642083"/>
                </a:lnTo>
                <a:cubicBezTo>
                  <a:pt x="11168343" y="12636674"/>
                  <a:pt x="11157478" y="12636340"/>
                  <a:pt x="11150683" y="12644619"/>
                </a:cubicBezTo>
                <a:cubicBezTo>
                  <a:pt x="11144892" y="12651656"/>
                  <a:pt x="11144844" y="12665156"/>
                  <a:pt x="11153220" y="12670612"/>
                </a:cubicBezTo>
                <a:close/>
                <a:moveTo>
                  <a:pt x="11271187" y="12824651"/>
                </a:moveTo>
                <a:cubicBezTo>
                  <a:pt x="11276930" y="12817375"/>
                  <a:pt x="11276547" y="12804163"/>
                  <a:pt x="11268125" y="12798707"/>
                </a:cubicBezTo>
                <a:cubicBezTo>
                  <a:pt x="11264871" y="12796601"/>
                  <a:pt x="11261664" y="12794494"/>
                  <a:pt x="11258410" y="12792339"/>
                </a:cubicBezTo>
                <a:cubicBezTo>
                  <a:pt x="11250082" y="12786883"/>
                  <a:pt x="11239028" y="12787075"/>
                  <a:pt x="11232471" y="12795404"/>
                </a:cubicBezTo>
                <a:cubicBezTo>
                  <a:pt x="11226729" y="12802679"/>
                  <a:pt x="11227111" y="12815844"/>
                  <a:pt x="11235534" y="12821348"/>
                </a:cubicBezTo>
                <a:lnTo>
                  <a:pt x="11245249" y="12827666"/>
                </a:lnTo>
                <a:cubicBezTo>
                  <a:pt x="11253624" y="12833172"/>
                  <a:pt x="11264631" y="12832981"/>
                  <a:pt x="11271187" y="12824651"/>
                </a:cubicBezTo>
                <a:close/>
                <a:moveTo>
                  <a:pt x="11561250" y="12683010"/>
                </a:moveTo>
                <a:cubicBezTo>
                  <a:pt x="11560292" y="12706752"/>
                  <a:pt x="11597143" y="12703210"/>
                  <a:pt x="11598051" y="12679803"/>
                </a:cubicBezTo>
                <a:cubicBezTo>
                  <a:pt x="11599009" y="12656061"/>
                  <a:pt x="11562207" y="12659555"/>
                  <a:pt x="11561250" y="12683010"/>
                </a:cubicBezTo>
                <a:close/>
                <a:moveTo>
                  <a:pt x="11563211" y="13004298"/>
                </a:moveTo>
                <a:cubicBezTo>
                  <a:pt x="11560580" y="13001426"/>
                  <a:pt x="11557948" y="12998603"/>
                  <a:pt x="11555316" y="12995777"/>
                </a:cubicBezTo>
                <a:cubicBezTo>
                  <a:pt x="11548567" y="12988454"/>
                  <a:pt x="11536317" y="12988358"/>
                  <a:pt x="11529185" y="12995155"/>
                </a:cubicBezTo>
                <a:cubicBezTo>
                  <a:pt x="11521864" y="13002145"/>
                  <a:pt x="11521815" y="13013921"/>
                  <a:pt x="11528611" y="13021244"/>
                </a:cubicBezTo>
                <a:cubicBezTo>
                  <a:pt x="11531243" y="13024116"/>
                  <a:pt x="11533876" y="13026939"/>
                  <a:pt x="11536508" y="13029765"/>
                </a:cubicBezTo>
                <a:cubicBezTo>
                  <a:pt x="11543255" y="13037088"/>
                  <a:pt x="11555459" y="13037184"/>
                  <a:pt x="11562637" y="13030387"/>
                </a:cubicBezTo>
                <a:cubicBezTo>
                  <a:pt x="11569960" y="13023398"/>
                  <a:pt x="11570007" y="13011623"/>
                  <a:pt x="11563211" y="13004298"/>
                </a:cubicBezTo>
                <a:close/>
                <a:moveTo>
                  <a:pt x="11105123" y="13225975"/>
                </a:moveTo>
                <a:lnTo>
                  <a:pt x="11121203" y="13222575"/>
                </a:lnTo>
                <a:cubicBezTo>
                  <a:pt x="11130966" y="13220517"/>
                  <a:pt x="11138384" y="13212092"/>
                  <a:pt x="11136948" y="13201705"/>
                </a:cubicBezTo>
                <a:cubicBezTo>
                  <a:pt x="11135656" y="13192323"/>
                  <a:pt x="11125893" y="13183899"/>
                  <a:pt x="11116082" y="13185957"/>
                </a:cubicBezTo>
                <a:lnTo>
                  <a:pt x="11100003" y="13189355"/>
                </a:lnTo>
                <a:cubicBezTo>
                  <a:pt x="11090239" y="13191413"/>
                  <a:pt x="11082821" y="13199838"/>
                  <a:pt x="11084257" y="13210226"/>
                </a:cubicBezTo>
                <a:cubicBezTo>
                  <a:pt x="11085598" y="13219608"/>
                  <a:pt x="11095313" y="13228033"/>
                  <a:pt x="11105123" y="13225975"/>
                </a:cubicBezTo>
                <a:close/>
                <a:moveTo>
                  <a:pt x="11456108" y="13283655"/>
                </a:moveTo>
                <a:lnTo>
                  <a:pt x="11454433" y="13275661"/>
                </a:lnTo>
                <a:cubicBezTo>
                  <a:pt x="11452375" y="13265896"/>
                  <a:pt x="11440554" y="13260488"/>
                  <a:pt x="11431509" y="13263120"/>
                </a:cubicBezTo>
                <a:cubicBezTo>
                  <a:pt x="11422368" y="13265801"/>
                  <a:pt x="11418157" y="13274225"/>
                  <a:pt x="11418826" y="13283032"/>
                </a:cubicBezTo>
                <a:cubicBezTo>
                  <a:pt x="11417008" y="13282746"/>
                  <a:pt x="11415190" y="13282410"/>
                  <a:pt x="11413323" y="13282841"/>
                </a:cubicBezTo>
                <a:lnTo>
                  <a:pt x="11405283" y="13284516"/>
                </a:lnTo>
                <a:cubicBezTo>
                  <a:pt x="11395520" y="13286575"/>
                  <a:pt x="11388054" y="13294904"/>
                  <a:pt x="11389491" y="13305339"/>
                </a:cubicBezTo>
                <a:cubicBezTo>
                  <a:pt x="11390734" y="13314673"/>
                  <a:pt x="11400449" y="13323241"/>
                  <a:pt x="11410309" y="13321183"/>
                </a:cubicBezTo>
                <a:lnTo>
                  <a:pt x="11418349" y="13319460"/>
                </a:lnTo>
                <a:cubicBezTo>
                  <a:pt x="11425575" y="13317928"/>
                  <a:pt x="11431509" y="13312950"/>
                  <a:pt x="11433519" y="13306249"/>
                </a:cubicBezTo>
                <a:cubicBezTo>
                  <a:pt x="11436869" y="13307206"/>
                  <a:pt x="11440411" y="13307588"/>
                  <a:pt x="11443617" y="13306632"/>
                </a:cubicBezTo>
                <a:cubicBezTo>
                  <a:pt x="11453763" y="13303615"/>
                  <a:pt x="11458166" y="13293420"/>
                  <a:pt x="11456108" y="13283655"/>
                </a:cubicBezTo>
                <a:close/>
                <a:moveTo>
                  <a:pt x="11611356" y="13391214"/>
                </a:moveTo>
                <a:cubicBezTo>
                  <a:pt x="11611930" y="13390592"/>
                  <a:pt x="11612601" y="13390017"/>
                  <a:pt x="11613126" y="13389299"/>
                </a:cubicBezTo>
                <a:cubicBezTo>
                  <a:pt x="11618678" y="13381831"/>
                  <a:pt x="11617769" y="13373120"/>
                  <a:pt x="11615472" y="13364694"/>
                </a:cubicBezTo>
                <a:cubicBezTo>
                  <a:pt x="11612935" y="13355361"/>
                  <a:pt x="11599680" y="13350717"/>
                  <a:pt x="11591400" y="13354594"/>
                </a:cubicBezTo>
                <a:cubicBezTo>
                  <a:pt x="11585561" y="13357275"/>
                  <a:pt x="11582402" y="13361679"/>
                  <a:pt x="11581158" y="13366849"/>
                </a:cubicBezTo>
                <a:cubicBezTo>
                  <a:pt x="11575989" y="13370678"/>
                  <a:pt x="11572592" y="13376901"/>
                  <a:pt x="11573693" y="13383603"/>
                </a:cubicBezTo>
                <a:cubicBezTo>
                  <a:pt x="11574076" y="13385805"/>
                  <a:pt x="11574841" y="13387959"/>
                  <a:pt x="11575894" y="13389921"/>
                </a:cubicBezTo>
                <a:cubicBezTo>
                  <a:pt x="11575798" y="13391693"/>
                  <a:pt x="11575846" y="13393464"/>
                  <a:pt x="11576229" y="13395427"/>
                </a:cubicBezTo>
                <a:cubicBezTo>
                  <a:pt x="11579148" y="13409307"/>
                  <a:pt x="11592548" y="13409930"/>
                  <a:pt x="11602024" y="13403755"/>
                </a:cubicBezTo>
                <a:cubicBezTo>
                  <a:pt x="11602215" y="13403612"/>
                  <a:pt x="11602503" y="13403612"/>
                  <a:pt x="11602694" y="13403469"/>
                </a:cubicBezTo>
                <a:cubicBezTo>
                  <a:pt x="11603651" y="13402176"/>
                  <a:pt x="11604656" y="13400883"/>
                  <a:pt x="11605662" y="13399638"/>
                </a:cubicBezTo>
                <a:cubicBezTo>
                  <a:pt x="11606953" y="13397963"/>
                  <a:pt x="11608245" y="13396335"/>
                  <a:pt x="11609490" y="13394660"/>
                </a:cubicBezTo>
                <a:cubicBezTo>
                  <a:pt x="11609490" y="13394660"/>
                  <a:pt x="11609490" y="13394660"/>
                  <a:pt x="11609490" y="13394612"/>
                </a:cubicBezTo>
                <a:cubicBezTo>
                  <a:pt x="11609681" y="13394182"/>
                  <a:pt x="11609872" y="13393798"/>
                  <a:pt x="11610160" y="13393415"/>
                </a:cubicBezTo>
                <a:cubicBezTo>
                  <a:pt x="11610638" y="13392698"/>
                  <a:pt x="11611213" y="13392076"/>
                  <a:pt x="11611356" y="13391214"/>
                </a:cubicBezTo>
                <a:close/>
                <a:moveTo>
                  <a:pt x="11939704" y="12740882"/>
                </a:moveTo>
                <a:cubicBezTo>
                  <a:pt x="11938316" y="12739781"/>
                  <a:pt x="11936881" y="12738919"/>
                  <a:pt x="11935445" y="12738105"/>
                </a:cubicBezTo>
                <a:lnTo>
                  <a:pt x="11931760" y="12734133"/>
                </a:lnTo>
                <a:cubicBezTo>
                  <a:pt x="11925011" y="12726809"/>
                  <a:pt x="11912234" y="12727862"/>
                  <a:pt x="11905677" y="12734756"/>
                </a:cubicBezTo>
                <a:cubicBezTo>
                  <a:pt x="11905152" y="12735282"/>
                  <a:pt x="11904769" y="12735904"/>
                  <a:pt x="11904290" y="12736478"/>
                </a:cubicBezTo>
                <a:cubicBezTo>
                  <a:pt x="11901705" y="12737292"/>
                  <a:pt x="11899121" y="12738154"/>
                  <a:pt x="11896633" y="12739159"/>
                </a:cubicBezTo>
                <a:cubicBezTo>
                  <a:pt x="11893474" y="12740451"/>
                  <a:pt x="11890747" y="12742844"/>
                  <a:pt x="11888641" y="12745669"/>
                </a:cubicBezTo>
                <a:cubicBezTo>
                  <a:pt x="11886200" y="12746195"/>
                  <a:pt x="11883950" y="12747057"/>
                  <a:pt x="11882323" y="12748590"/>
                </a:cubicBezTo>
                <a:cubicBezTo>
                  <a:pt x="11876725" y="12753711"/>
                  <a:pt x="11871986" y="12758593"/>
                  <a:pt x="11869833" y="12766109"/>
                </a:cubicBezTo>
                <a:cubicBezTo>
                  <a:pt x="11868828" y="12769459"/>
                  <a:pt x="11868492" y="12771948"/>
                  <a:pt x="11868683" y="12775587"/>
                </a:cubicBezTo>
                <a:cubicBezTo>
                  <a:pt x="11868876" y="12780134"/>
                  <a:pt x="11866482" y="12781426"/>
                  <a:pt x="11870312" y="12775539"/>
                </a:cubicBezTo>
                <a:cubicBezTo>
                  <a:pt x="11864855" y="12783868"/>
                  <a:pt x="11864616" y="12794734"/>
                  <a:pt x="11872895" y="12801531"/>
                </a:cubicBezTo>
                <a:cubicBezTo>
                  <a:pt x="11875815" y="12803924"/>
                  <a:pt x="11879834" y="12804882"/>
                  <a:pt x="11883950" y="12805073"/>
                </a:cubicBezTo>
                <a:cubicBezTo>
                  <a:pt x="11887348" y="12808807"/>
                  <a:pt x="11891847" y="12811200"/>
                  <a:pt x="11896681" y="12811391"/>
                </a:cubicBezTo>
                <a:cubicBezTo>
                  <a:pt x="11898930" y="12813689"/>
                  <a:pt x="11901419" y="12815796"/>
                  <a:pt x="11903620" y="12818140"/>
                </a:cubicBezTo>
                <a:cubicBezTo>
                  <a:pt x="11912425" y="12827332"/>
                  <a:pt x="11925299" y="12821827"/>
                  <a:pt x="11930899" y="12812444"/>
                </a:cubicBezTo>
                <a:cubicBezTo>
                  <a:pt x="11933722" y="12808567"/>
                  <a:pt x="11934918" y="12803589"/>
                  <a:pt x="11933339" y="12798180"/>
                </a:cubicBezTo>
                <a:cubicBezTo>
                  <a:pt x="11933291" y="12797701"/>
                  <a:pt x="11933244" y="12797223"/>
                  <a:pt x="11933196" y="12796744"/>
                </a:cubicBezTo>
                <a:cubicBezTo>
                  <a:pt x="11946835" y="12803972"/>
                  <a:pt x="11967605" y="12792053"/>
                  <a:pt x="11959517" y="12774677"/>
                </a:cubicBezTo>
                <a:cubicBezTo>
                  <a:pt x="11954205" y="12763092"/>
                  <a:pt x="11950089" y="12749019"/>
                  <a:pt x="11939704" y="12740882"/>
                </a:cubicBezTo>
                <a:close/>
                <a:moveTo>
                  <a:pt x="11646723" y="12599529"/>
                </a:moveTo>
                <a:cubicBezTo>
                  <a:pt x="11645765" y="12622937"/>
                  <a:pt x="11682185" y="12629446"/>
                  <a:pt x="11683142" y="12605704"/>
                </a:cubicBezTo>
                <a:cubicBezTo>
                  <a:pt x="11684099" y="12582296"/>
                  <a:pt x="11647680" y="12575834"/>
                  <a:pt x="11646723" y="12599529"/>
                </a:cubicBezTo>
                <a:close/>
                <a:moveTo>
                  <a:pt x="11340054" y="13250100"/>
                </a:moveTo>
                <a:cubicBezTo>
                  <a:pt x="11335173" y="13226836"/>
                  <a:pt x="11298944" y="13234064"/>
                  <a:pt x="11303826" y="13257376"/>
                </a:cubicBezTo>
                <a:cubicBezTo>
                  <a:pt x="11308755" y="13280639"/>
                  <a:pt x="11344935" y="13273411"/>
                  <a:pt x="11340054" y="13250100"/>
                </a:cubicBezTo>
                <a:close/>
                <a:moveTo>
                  <a:pt x="11202369" y="13175090"/>
                </a:moveTo>
                <a:cubicBezTo>
                  <a:pt x="11208160" y="13167910"/>
                  <a:pt x="11207967" y="13154604"/>
                  <a:pt x="11199545" y="13149098"/>
                </a:cubicBezTo>
                <a:lnTo>
                  <a:pt x="11189830" y="13142780"/>
                </a:lnTo>
                <a:cubicBezTo>
                  <a:pt x="11182412" y="13137945"/>
                  <a:pt x="11173081" y="13137707"/>
                  <a:pt x="11166380" y="13143499"/>
                </a:cubicBezTo>
                <a:cubicBezTo>
                  <a:pt x="11160303" y="13146945"/>
                  <a:pt x="11156139" y="13153502"/>
                  <a:pt x="11158006" y="13162454"/>
                </a:cubicBezTo>
                <a:cubicBezTo>
                  <a:pt x="11159919" y="13171596"/>
                  <a:pt x="11166763" y="13175857"/>
                  <a:pt x="11173989" y="13176383"/>
                </a:cubicBezTo>
                <a:lnTo>
                  <a:pt x="11176383" y="13177962"/>
                </a:lnTo>
                <a:cubicBezTo>
                  <a:pt x="11184757" y="13183325"/>
                  <a:pt x="11195669" y="13183420"/>
                  <a:pt x="11202369" y="13175090"/>
                </a:cubicBezTo>
                <a:close/>
                <a:moveTo>
                  <a:pt x="11221846" y="12894012"/>
                </a:moveTo>
                <a:cubicBezTo>
                  <a:pt x="11211749" y="12897506"/>
                  <a:pt x="11207250" y="12906840"/>
                  <a:pt x="11209405" y="12916987"/>
                </a:cubicBezTo>
                <a:lnTo>
                  <a:pt x="11211078" y="12925029"/>
                </a:lnTo>
                <a:cubicBezTo>
                  <a:pt x="11213089" y="12934507"/>
                  <a:pt x="11225149" y="12940538"/>
                  <a:pt x="11234050" y="12937475"/>
                </a:cubicBezTo>
                <a:cubicBezTo>
                  <a:pt x="11244148" y="12933981"/>
                  <a:pt x="11248646" y="12924646"/>
                  <a:pt x="11246494" y="12914498"/>
                </a:cubicBezTo>
                <a:lnTo>
                  <a:pt x="11244818" y="12906504"/>
                </a:lnTo>
                <a:cubicBezTo>
                  <a:pt x="11242809" y="12896979"/>
                  <a:pt x="11230748" y="12890948"/>
                  <a:pt x="11221846" y="12894012"/>
                </a:cubicBezTo>
                <a:close/>
                <a:moveTo>
                  <a:pt x="11242425" y="13153837"/>
                </a:moveTo>
                <a:cubicBezTo>
                  <a:pt x="11247162" y="13159007"/>
                  <a:pt x="11255251" y="13161353"/>
                  <a:pt x="11261807" y="13159391"/>
                </a:cubicBezTo>
                <a:cubicBezTo>
                  <a:pt x="11272049" y="13156326"/>
                  <a:pt x="11276165" y="13146179"/>
                  <a:pt x="11274107" y="13136366"/>
                </a:cubicBezTo>
                <a:lnTo>
                  <a:pt x="11272432" y="13128372"/>
                </a:lnTo>
                <a:cubicBezTo>
                  <a:pt x="11270374" y="13118607"/>
                  <a:pt x="11258361" y="13113342"/>
                  <a:pt x="11249413" y="13116069"/>
                </a:cubicBezTo>
                <a:cubicBezTo>
                  <a:pt x="11247881" y="13116548"/>
                  <a:pt x="11246780" y="13117410"/>
                  <a:pt x="11245489" y="13118176"/>
                </a:cubicBezTo>
                <a:cubicBezTo>
                  <a:pt x="11242378" y="13117314"/>
                  <a:pt x="11239076" y="13116979"/>
                  <a:pt x="11235582" y="13117698"/>
                </a:cubicBezTo>
                <a:lnTo>
                  <a:pt x="11227542" y="13119372"/>
                </a:lnTo>
                <a:cubicBezTo>
                  <a:pt x="11218067" y="13121384"/>
                  <a:pt x="11211845" y="13133206"/>
                  <a:pt x="11214859" y="13142254"/>
                </a:cubicBezTo>
                <a:cubicBezTo>
                  <a:pt x="11218258" y="13152306"/>
                  <a:pt x="11227542" y="13157045"/>
                  <a:pt x="11237687" y="13154938"/>
                </a:cubicBezTo>
                <a:lnTo>
                  <a:pt x="11242425" y="13153837"/>
                </a:lnTo>
                <a:close/>
                <a:moveTo>
                  <a:pt x="11256112" y="13454255"/>
                </a:moveTo>
                <a:lnTo>
                  <a:pt x="11264152" y="13452581"/>
                </a:lnTo>
                <a:cubicBezTo>
                  <a:pt x="11273628" y="13450569"/>
                  <a:pt x="11280137" y="13439177"/>
                  <a:pt x="11277266" y="13429987"/>
                </a:cubicBezTo>
                <a:cubicBezTo>
                  <a:pt x="11274155" y="13420030"/>
                  <a:pt x="11264823" y="13414717"/>
                  <a:pt x="11254677" y="13416872"/>
                </a:cubicBezTo>
                <a:lnTo>
                  <a:pt x="11246637" y="13418546"/>
                </a:lnTo>
                <a:cubicBezTo>
                  <a:pt x="11237161" y="13420557"/>
                  <a:pt x="11230605" y="13431949"/>
                  <a:pt x="11233524" y="13441140"/>
                </a:cubicBezTo>
                <a:cubicBezTo>
                  <a:pt x="11236635" y="13451049"/>
                  <a:pt x="11245966" y="13456362"/>
                  <a:pt x="11256112" y="13454255"/>
                </a:cubicBezTo>
                <a:close/>
                <a:moveTo>
                  <a:pt x="11296695" y="13336644"/>
                </a:moveTo>
                <a:lnTo>
                  <a:pt x="11312728" y="13333246"/>
                </a:lnTo>
                <a:cubicBezTo>
                  <a:pt x="11322155" y="13331236"/>
                  <a:pt x="11330052" y="13321996"/>
                  <a:pt x="11327898" y="13311993"/>
                </a:cubicBezTo>
                <a:cubicBezTo>
                  <a:pt x="11325888" y="13302515"/>
                  <a:pt x="11316747" y="13294713"/>
                  <a:pt x="11306649" y="13296818"/>
                </a:cubicBezTo>
                <a:lnTo>
                  <a:pt x="11290570" y="13300217"/>
                </a:lnTo>
                <a:cubicBezTo>
                  <a:pt x="11281142" y="13302227"/>
                  <a:pt x="11273245" y="13311465"/>
                  <a:pt x="11275399" y="13321471"/>
                </a:cubicBezTo>
                <a:cubicBezTo>
                  <a:pt x="11277457" y="13330948"/>
                  <a:pt x="11286550" y="13338799"/>
                  <a:pt x="11296695" y="13336644"/>
                </a:cubicBezTo>
                <a:close/>
                <a:moveTo>
                  <a:pt x="11878064" y="12588232"/>
                </a:moveTo>
                <a:cubicBezTo>
                  <a:pt x="11879021" y="12564490"/>
                  <a:pt x="11842123" y="12566212"/>
                  <a:pt x="11841166" y="12589860"/>
                </a:cubicBezTo>
                <a:cubicBezTo>
                  <a:pt x="11840257" y="12613554"/>
                  <a:pt x="11877154" y="12611878"/>
                  <a:pt x="11878064" y="12588232"/>
                </a:cubicBezTo>
                <a:close/>
                <a:moveTo>
                  <a:pt x="11436487" y="13147662"/>
                </a:moveTo>
                <a:cubicBezTo>
                  <a:pt x="11446727" y="13143928"/>
                  <a:pt x="11449886" y="13133685"/>
                  <a:pt x="11447493" y="13123968"/>
                </a:cubicBezTo>
                <a:cubicBezTo>
                  <a:pt x="11444766" y="13112814"/>
                  <a:pt x="11436726" y="13104438"/>
                  <a:pt x="11426723" y="13099268"/>
                </a:cubicBezTo>
                <a:cubicBezTo>
                  <a:pt x="11418157" y="13094816"/>
                  <a:pt x="11405905" y="13098934"/>
                  <a:pt x="11402076" y="13107932"/>
                </a:cubicBezTo>
                <a:cubicBezTo>
                  <a:pt x="11398057" y="13117362"/>
                  <a:pt x="11401550" y="13127845"/>
                  <a:pt x="11410738" y="13132584"/>
                </a:cubicBezTo>
                <a:cubicBezTo>
                  <a:pt x="11411217" y="13132823"/>
                  <a:pt x="11411265" y="13132871"/>
                  <a:pt x="11411553" y="13133015"/>
                </a:cubicBezTo>
                <a:cubicBezTo>
                  <a:pt x="11411696" y="13133111"/>
                  <a:pt x="11411744" y="13133159"/>
                  <a:pt x="11411839" y="13133254"/>
                </a:cubicBezTo>
                <a:cubicBezTo>
                  <a:pt x="11412270" y="13134356"/>
                  <a:pt x="11412558" y="13135457"/>
                  <a:pt x="11412797" y="13136605"/>
                </a:cubicBezTo>
                <a:cubicBezTo>
                  <a:pt x="11415142" y="13146322"/>
                  <a:pt x="11427871" y="13150774"/>
                  <a:pt x="11436487" y="13147662"/>
                </a:cubicBezTo>
                <a:close/>
                <a:moveTo>
                  <a:pt x="11733440" y="13181792"/>
                </a:moveTo>
                <a:lnTo>
                  <a:pt x="11717408" y="13185190"/>
                </a:lnTo>
                <a:cubicBezTo>
                  <a:pt x="11713723" y="13185957"/>
                  <a:pt x="11710898" y="13188255"/>
                  <a:pt x="11708603" y="13191127"/>
                </a:cubicBezTo>
                <a:cubicBezTo>
                  <a:pt x="11702093" y="13189882"/>
                  <a:pt x="11695394" y="13191510"/>
                  <a:pt x="11690799" y="13197302"/>
                </a:cubicBezTo>
                <a:cubicBezTo>
                  <a:pt x="11685057" y="13204577"/>
                  <a:pt x="11685439" y="13217788"/>
                  <a:pt x="11693862" y="13223246"/>
                </a:cubicBezTo>
                <a:lnTo>
                  <a:pt x="11703577" y="13229564"/>
                </a:lnTo>
                <a:cubicBezTo>
                  <a:pt x="11703960" y="13229803"/>
                  <a:pt x="11704342" y="13229852"/>
                  <a:pt x="11704725" y="13230091"/>
                </a:cubicBezTo>
                <a:cubicBezTo>
                  <a:pt x="11702381" y="13235692"/>
                  <a:pt x="11702428" y="13242441"/>
                  <a:pt x="11705538" y="13247467"/>
                </a:cubicBezTo>
                <a:cubicBezTo>
                  <a:pt x="11706927" y="13249717"/>
                  <a:pt x="11709032" y="13250770"/>
                  <a:pt x="11711090" y="13251918"/>
                </a:cubicBezTo>
                <a:cubicBezTo>
                  <a:pt x="11711378" y="13252110"/>
                  <a:pt x="11711617" y="13252398"/>
                  <a:pt x="11711905" y="13252541"/>
                </a:cubicBezTo>
                <a:lnTo>
                  <a:pt x="11711905" y="13252541"/>
                </a:lnTo>
                <a:cubicBezTo>
                  <a:pt x="11718987" y="13242153"/>
                  <a:pt x="11725879" y="13231575"/>
                  <a:pt x="11732817" y="13221091"/>
                </a:cubicBezTo>
                <a:cubicBezTo>
                  <a:pt x="11739756" y="13210608"/>
                  <a:pt x="11746745" y="13200174"/>
                  <a:pt x="11753683" y="13189691"/>
                </a:cubicBezTo>
                <a:cubicBezTo>
                  <a:pt x="11749280" y="13183180"/>
                  <a:pt x="11741336" y="13180117"/>
                  <a:pt x="11733440" y="13181792"/>
                </a:cubicBezTo>
                <a:close/>
                <a:moveTo>
                  <a:pt x="11680031" y="13295957"/>
                </a:moveTo>
                <a:cubicBezTo>
                  <a:pt x="11672613" y="13298590"/>
                  <a:pt x="11669502" y="13304860"/>
                  <a:pt x="11668832" y="13311850"/>
                </a:cubicBezTo>
                <a:cubicBezTo>
                  <a:pt x="11668785" y="13312615"/>
                  <a:pt x="11668306" y="13313237"/>
                  <a:pt x="11668306" y="13314003"/>
                </a:cubicBezTo>
                <a:cubicBezTo>
                  <a:pt x="11668306" y="13314003"/>
                  <a:pt x="11668306" y="13314003"/>
                  <a:pt x="11668306" y="13314003"/>
                </a:cubicBezTo>
                <a:cubicBezTo>
                  <a:pt x="11669837" y="13311850"/>
                  <a:pt x="11671369" y="13309695"/>
                  <a:pt x="11672901" y="13307588"/>
                </a:cubicBezTo>
                <a:cubicBezTo>
                  <a:pt x="11675724" y="13303615"/>
                  <a:pt x="11678547" y="13299691"/>
                  <a:pt x="11681372" y="13295718"/>
                </a:cubicBezTo>
                <a:cubicBezTo>
                  <a:pt x="11680988" y="13295813"/>
                  <a:pt x="11680557" y="13295718"/>
                  <a:pt x="11680222" y="13295813"/>
                </a:cubicBezTo>
                <a:cubicBezTo>
                  <a:pt x="11680079" y="13295861"/>
                  <a:pt x="11680079" y="13295909"/>
                  <a:pt x="11680031" y="13295957"/>
                </a:cubicBezTo>
                <a:close/>
                <a:moveTo>
                  <a:pt x="11175042" y="13243159"/>
                </a:moveTo>
                <a:cubicBezTo>
                  <a:pt x="11177100" y="13252924"/>
                  <a:pt x="11187677" y="13259195"/>
                  <a:pt x="11197247" y="13256945"/>
                </a:cubicBezTo>
                <a:cubicBezTo>
                  <a:pt x="11207154" y="13254647"/>
                  <a:pt x="11213089" y="13244547"/>
                  <a:pt x="11211032" y="13234734"/>
                </a:cubicBezTo>
                <a:lnTo>
                  <a:pt x="11209356" y="13226740"/>
                </a:lnTo>
                <a:cubicBezTo>
                  <a:pt x="11207299" y="13216974"/>
                  <a:pt x="11196722" y="13210753"/>
                  <a:pt x="11187150" y="13212954"/>
                </a:cubicBezTo>
                <a:cubicBezTo>
                  <a:pt x="11177243" y="13215252"/>
                  <a:pt x="11171309" y="13225352"/>
                  <a:pt x="11173367" y="13235164"/>
                </a:cubicBezTo>
                <a:lnTo>
                  <a:pt x="11175042" y="13243159"/>
                </a:lnTo>
                <a:close/>
                <a:moveTo>
                  <a:pt x="10899385" y="13216928"/>
                </a:moveTo>
                <a:cubicBezTo>
                  <a:pt x="10894504" y="13193759"/>
                  <a:pt x="10857989" y="13199215"/>
                  <a:pt x="10862870" y="13222575"/>
                </a:cubicBezTo>
                <a:cubicBezTo>
                  <a:pt x="10867752" y="13245695"/>
                  <a:pt x="10904267" y="13240239"/>
                  <a:pt x="10899385" y="13216928"/>
                </a:cubicBezTo>
                <a:close/>
                <a:moveTo>
                  <a:pt x="11027067" y="13438939"/>
                </a:moveTo>
                <a:cubicBezTo>
                  <a:pt x="11019841" y="13431519"/>
                  <a:pt x="11008404" y="13431949"/>
                  <a:pt x="11000938" y="13438651"/>
                </a:cubicBezTo>
                <a:cubicBezTo>
                  <a:pt x="11000173" y="13439321"/>
                  <a:pt x="10999599" y="13440183"/>
                  <a:pt x="10998928" y="13440949"/>
                </a:cubicBezTo>
                <a:cubicBezTo>
                  <a:pt x="10993855" y="13438172"/>
                  <a:pt x="10987443" y="13437694"/>
                  <a:pt x="10982321" y="13440087"/>
                </a:cubicBezTo>
                <a:cubicBezTo>
                  <a:pt x="10985146" y="13436880"/>
                  <a:pt x="10986533" y="13432333"/>
                  <a:pt x="10985289" y="13426541"/>
                </a:cubicBezTo>
                <a:cubicBezTo>
                  <a:pt x="10982226" y="13412036"/>
                  <a:pt x="10966432" y="13407920"/>
                  <a:pt x="10956431" y="13412707"/>
                </a:cubicBezTo>
                <a:cubicBezTo>
                  <a:pt x="10953703" y="13407968"/>
                  <a:pt x="10948917" y="13404665"/>
                  <a:pt x="10941404" y="13405527"/>
                </a:cubicBezTo>
                <a:cubicBezTo>
                  <a:pt x="10926329" y="13407201"/>
                  <a:pt x="10920730" y="13423093"/>
                  <a:pt x="10924893" y="13433577"/>
                </a:cubicBezTo>
                <a:cubicBezTo>
                  <a:pt x="10919677" y="13426732"/>
                  <a:pt x="10911302" y="13424146"/>
                  <a:pt x="10902783" y="13427210"/>
                </a:cubicBezTo>
                <a:cubicBezTo>
                  <a:pt x="10891775" y="13431183"/>
                  <a:pt x="10879094" y="13437311"/>
                  <a:pt x="10873734" y="13448368"/>
                </a:cubicBezTo>
                <a:cubicBezTo>
                  <a:pt x="10872729" y="13449564"/>
                  <a:pt x="10871819" y="13450857"/>
                  <a:pt x="10871054" y="13452245"/>
                </a:cubicBezTo>
                <a:cubicBezTo>
                  <a:pt x="10867273" y="13459042"/>
                  <a:pt x="10867608" y="13467323"/>
                  <a:pt x="10872681" y="13473547"/>
                </a:cubicBezTo>
                <a:cubicBezTo>
                  <a:pt x="10877706" y="13479770"/>
                  <a:pt x="10884166" y="13480344"/>
                  <a:pt x="10891536" y="13480295"/>
                </a:cubicBezTo>
                <a:cubicBezTo>
                  <a:pt x="10885747" y="13480295"/>
                  <a:pt x="10892158" y="13480439"/>
                  <a:pt x="10893307" y="13480535"/>
                </a:cubicBezTo>
                <a:cubicBezTo>
                  <a:pt x="10894791" y="13480678"/>
                  <a:pt x="10896274" y="13480966"/>
                  <a:pt x="10897758" y="13481157"/>
                </a:cubicBezTo>
                <a:cubicBezTo>
                  <a:pt x="10897997" y="13481206"/>
                  <a:pt x="10898140" y="13481206"/>
                  <a:pt x="10898333" y="13481254"/>
                </a:cubicBezTo>
                <a:cubicBezTo>
                  <a:pt x="10898811" y="13481397"/>
                  <a:pt x="10899241" y="13481588"/>
                  <a:pt x="10899720" y="13481731"/>
                </a:cubicBezTo>
                <a:cubicBezTo>
                  <a:pt x="10905989" y="13488673"/>
                  <a:pt x="10917522" y="13489295"/>
                  <a:pt x="10924702" y="13483550"/>
                </a:cubicBezTo>
                <a:cubicBezTo>
                  <a:pt x="10932885" y="13476993"/>
                  <a:pt x="10933507" y="13465457"/>
                  <a:pt x="10927525" y="13457320"/>
                </a:cubicBezTo>
                <a:cubicBezTo>
                  <a:pt x="10926903" y="13456458"/>
                  <a:pt x="10926090" y="13455836"/>
                  <a:pt x="10925371" y="13455069"/>
                </a:cubicBezTo>
                <a:cubicBezTo>
                  <a:pt x="10928673" y="13450235"/>
                  <a:pt x="10929774" y="13443869"/>
                  <a:pt x="10927860" y="13438459"/>
                </a:cubicBezTo>
                <a:cubicBezTo>
                  <a:pt x="10930779" y="13441619"/>
                  <a:pt x="10935231" y="13443438"/>
                  <a:pt x="10941165" y="13442767"/>
                </a:cubicBezTo>
                <a:cubicBezTo>
                  <a:pt x="10945902" y="13442241"/>
                  <a:pt x="10949396" y="13440087"/>
                  <a:pt x="10952267" y="13437406"/>
                </a:cubicBezTo>
                <a:cubicBezTo>
                  <a:pt x="10958393" y="13445496"/>
                  <a:pt x="10969879" y="13447458"/>
                  <a:pt x="10977728" y="13443438"/>
                </a:cubicBezTo>
                <a:cubicBezTo>
                  <a:pt x="10971506" y="13449230"/>
                  <a:pt x="10969735" y="13457749"/>
                  <a:pt x="10973564" y="13465839"/>
                </a:cubicBezTo>
                <a:cubicBezTo>
                  <a:pt x="10978541" y="13476370"/>
                  <a:pt x="10985815" y="13488242"/>
                  <a:pt x="10997205" y="13492502"/>
                </a:cubicBezTo>
                <a:cubicBezTo>
                  <a:pt x="10998497" y="13493412"/>
                  <a:pt x="10999837" y="13494178"/>
                  <a:pt x="11001272" y="13494800"/>
                </a:cubicBezTo>
                <a:cubicBezTo>
                  <a:pt x="11008307" y="13497863"/>
                  <a:pt x="11016444" y="13496810"/>
                  <a:pt x="11022138" y="13491209"/>
                </a:cubicBezTo>
                <a:cubicBezTo>
                  <a:pt x="11027786" y="13485657"/>
                  <a:pt x="11027738" y="13479242"/>
                  <a:pt x="11027021" y="13472014"/>
                </a:cubicBezTo>
                <a:cubicBezTo>
                  <a:pt x="11027595" y="13477711"/>
                  <a:pt x="11027116" y="13471392"/>
                  <a:pt x="11027116" y="13470244"/>
                </a:cubicBezTo>
                <a:cubicBezTo>
                  <a:pt x="11027116" y="13468759"/>
                  <a:pt x="11027260" y="13467275"/>
                  <a:pt x="11027260" y="13465791"/>
                </a:cubicBezTo>
                <a:cubicBezTo>
                  <a:pt x="11027307" y="13465553"/>
                  <a:pt x="11027307" y="13465408"/>
                  <a:pt x="11027307" y="13465217"/>
                </a:cubicBezTo>
                <a:cubicBezTo>
                  <a:pt x="11027403" y="13464739"/>
                  <a:pt x="11027546" y="13464260"/>
                  <a:pt x="11027643" y="13463829"/>
                </a:cubicBezTo>
                <a:cubicBezTo>
                  <a:pt x="11033911" y="13456889"/>
                  <a:pt x="11033434" y="13445448"/>
                  <a:pt x="11027067" y="13438939"/>
                </a:cubicBezTo>
                <a:close/>
                <a:moveTo>
                  <a:pt x="11041329" y="13293755"/>
                </a:moveTo>
                <a:cubicBezTo>
                  <a:pt x="11036400" y="13270443"/>
                  <a:pt x="11000938" y="13280688"/>
                  <a:pt x="11005772" y="13303808"/>
                </a:cubicBezTo>
                <a:cubicBezTo>
                  <a:pt x="11010701" y="13327119"/>
                  <a:pt x="11046211" y="13316923"/>
                  <a:pt x="11041329" y="13293755"/>
                </a:cubicBezTo>
                <a:close/>
                <a:moveTo>
                  <a:pt x="11033146" y="13075238"/>
                </a:moveTo>
                <a:cubicBezTo>
                  <a:pt x="11024818" y="13069782"/>
                  <a:pt x="11013955" y="13069494"/>
                  <a:pt x="11007160" y="13077824"/>
                </a:cubicBezTo>
                <a:cubicBezTo>
                  <a:pt x="11005581" y="13079739"/>
                  <a:pt x="11004480" y="13082180"/>
                  <a:pt x="11003809" y="13084812"/>
                </a:cubicBezTo>
                <a:cubicBezTo>
                  <a:pt x="11001321" y="13084093"/>
                  <a:pt x="10998641" y="13083855"/>
                  <a:pt x="10995817" y="13084478"/>
                </a:cubicBezTo>
                <a:lnTo>
                  <a:pt x="10987777" y="13086200"/>
                </a:lnTo>
                <a:cubicBezTo>
                  <a:pt x="10978350" y="13088163"/>
                  <a:pt x="10970596" y="13097641"/>
                  <a:pt x="10972799" y="13107598"/>
                </a:cubicBezTo>
                <a:cubicBezTo>
                  <a:pt x="10974903" y="13117122"/>
                  <a:pt x="10984093" y="13124686"/>
                  <a:pt x="10994190" y="13122580"/>
                </a:cubicBezTo>
                <a:lnTo>
                  <a:pt x="11002230" y="13120904"/>
                </a:lnTo>
                <a:cubicBezTo>
                  <a:pt x="11008738" y="13119517"/>
                  <a:pt x="11014386" y="13114538"/>
                  <a:pt x="11016539" y="13108363"/>
                </a:cubicBezTo>
                <a:lnTo>
                  <a:pt x="11019412" y="13110230"/>
                </a:lnTo>
                <a:cubicBezTo>
                  <a:pt x="11027738" y="13115686"/>
                  <a:pt x="11038602" y="13115974"/>
                  <a:pt x="11045398" y="13107645"/>
                </a:cubicBezTo>
                <a:cubicBezTo>
                  <a:pt x="11051189" y="13100608"/>
                  <a:pt x="11051236" y="13087110"/>
                  <a:pt x="11042813" y="13081652"/>
                </a:cubicBezTo>
                <a:lnTo>
                  <a:pt x="11033146" y="13075238"/>
                </a:lnTo>
                <a:close/>
                <a:moveTo>
                  <a:pt x="11016301" y="13214773"/>
                </a:moveTo>
                <a:lnTo>
                  <a:pt x="11014626" y="13206780"/>
                </a:lnTo>
                <a:cubicBezTo>
                  <a:pt x="11012616" y="13197302"/>
                  <a:pt x="11000459" y="13191318"/>
                  <a:pt x="10991605" y="13194430"/>
                </a:cubicBezTo>
                <a:cubicBezTo>
                  <a:pt x="10981508" y="13198019"/>
                  <a:pt x="10977152" y="13207305"/>
                  <a:pt x="10979307" y="13217454"/>
                </a:cubicBezTo>
                <a:lnTo>
                  <a:pt x="10980982" y="13225447"/>
                </a:lnTo>
                <a:cubicBezTo>
                  <a:pt x="10982991" y="13234925"/>
                  <a:pt x="10995147" y="13240908"/>
                  <a:pt x="11004001" y="13237750"/>
                </a:cubicBezTo>
                <a:cubicBezTo>
                  <a:pt x="11014098" y="13234256"/>
                  <a:pt x="11018405" y="13224969"/>
                  <a:pt x="11016301" y="13214773"/>
                </a:cubicBezTo>
                <a:close/>
                <a:moveTo>
                  <a:pt x="11160925" y="12949538"/>
                </a:moveTo>
                <a:cubicBezTo>
                  <a:pt x="11156808" y="12940395"/>
                  <a:pt x="11147429" y="12937666"/>
                  <a:pt x="11138145" y="12939630"/>
                </a:cubicBezTo>
                <a:lnTo>
                  <a:pt x="11130105" y="12941304"/>
                </a:lnTo>
                <a:cubicBezTo>
                  <a:pt x="11120341" y="12943364"/>
                  <a:pt x="11115843" y="12956382"/>
                  <a:pt x="11118857" y="12964903"/>
                </a:cubicBezTo>
                <a:cubicBezTo>
                  <a:pt x="11122544" y="12975339"/>
                  <a:pt x="11132641" y="12978211"/>
                  <a:pt x="11142452" y="12976105"/>
                </a:cubicBezTo>
                <a:lnTo>
                  <a:pt x="11150492" y="12974429"/>
                </a:lnTo>
                <a:cubicBezTo>
                  <a:pt x="11151736" y="12974190"/>
                  <a:pt x="11152837" y="12973759"/>
                  <a:pt x="11153890" y="12973185"/>
                </a:cubicBezTo>
                <a:cubicBezTo>
                  <a:pt x="11149821" y="12977349"/>
                  <a:pt x="11147572" y="12983285"/>
                  <a:pt x="11148961" y="12989220"/>
                </a:cubicBezTo>
                <a:cubicBezTo>
                  <a:pt x="11151162" y="12998458"/>
                  <a:pt x="11159776" y="13005448"/>
                  <a:pt x="11169443" y="13004059"/>
                </a:cubicBezTo>
                <a:cubicBezTo>
                  <a:pt x="11169922" y="13005686"/>
                  <a:pt x="11170639" y="13007218"/>
                  <a:pt x="11171597" y="13008703"/>
                </a:cubicBezTo>
                <a:cubicBezTo>
                  <a:pt x="11167576" y="13009085"/>
                  <a:pt x="11163988" y="13010713"/>
                  <a:pt x="11161260" y="13013250"/>
                </a:cubicBezTo>
                <a:cubicBezTo>
                  <a:pt x="11149344" y="13005926"/>
                  <a:pt x="11129148" y="13014447"/>
                  <a:pt x="11132880" y="13032206"/>
                </a:cubicBezTo>
                <a:cubicBezTo>
                  <a:pt x="11136518" y="13049437"/>
                  <a:pt x="11157144" y="13049677"/>
                  <a:pt x="11165710" y="13039242"/>
                </a:cubicBezTo>
                <a:cubicBezTo>
                  <a:pt x="11173512" y="13044364"/>
                  <a:pt x="11184327" y="13044267"/>
                  <a:pt x="11190261" y="13038524"/>
                </a:cubicBezTo>
                <a:cubicBezTo>
                  <a:pt x="11197009" y="13046326"/>
                  <a:pt x="11205527" y="13053028"/>
                  <a:pt x="11214285" y="13052357"/>
                </a:cubicBezTo>
                <a:cubicBezTo>
                  <a:pt x="11226729" y="13051401"/>
                  <a:pt x="11242138" y="13044364"/>
                  <a:pt x="11248024" y="13032828"/>
                </a:cubicBezTo>
                <a:cubicBezTo>
                  <a:pt x="11260037" y="13039242"/>
                  <a:pt x="11279324" y="13030578"/>
                  <a:pt x="11275638" y="13013106"/>
                </a:cubicBezTo>
                <a:cubicBezTo>
                  <a:pt x="11272623" y="12998746"/>
                  <a:pt x="11257691" y="12996208"/>
                  <a:pt x="11247833" y="13001905"/>
                </a:cubicBezTo>
                <a:cubicBezTo>
                  <a:pt x="11247785" y="13001666"/>
                  <a:pt x="11247738" y="13001378"/>
                  <a:pt x="11247641" y="13001139"/>
                </a:cubicBezTo>
                <a:cubicBezTo>
                  <a:pt x="11251997" y="12996784"/>
                  <a:pt x="11254054" y="12990464"/>
                  <a:pt x="11252667" y="12983810"/>
                </a:cubicBezTo>
                <a:lnTo>
                  <a:pt x="11249268" y="12967727"/>
                </a:lnTo>
                <a:cubicBezTo>
                  <a:pt x="11247259" y="12958249"/>
                  <a:pt x="11236251" y="12951500"/>
                  <a:pt x="11226920" y="12954229"/>
                </a:cubicBezTo>
                <a:cubicBezTo>
                  <a:pt x="11223904" y="12955138"/>
                  <a:pt x="11221369" y="12956622"/>
                  <a:pt x="11219215" y="12958537"/>
                </a:cubicBezTo>
                <a:cubicBezTo>
                  <a:pt x="11216965" y="12957341"/>
                  <a:pt x="11214094" y="12957436"/>
                  <a:pt x="11211557" y="12956766"/>
                </a:cubicBezTo>
                <a:cubicBezTo>
                  <a:pt x="11212228" y="12954181"/>
                  <a:pt x="11212514" y="12951452"/>
                  <a:pt x="11211940" y="12948725"/>
                </a:cubicBezTo>
                <a:cubicBezTo>
                  <a:pt x="11209979" y="12938959"/>
                  <a:pt x="11199976" y="12932257"/>
                  <a:pt x="11190166" y="12934315"/>
                </a:cubicBezTo>
                <a:lnTo>
                  <a:pt x="11174134" y="12937715"/>
                </a:lnTo>
                <a:cubicBezTo>
                  <a:pt x="11167864" y="12939102"/>
                  <a:pt x="11163174" y="12943793"/>
                  <a:pt x="11160925" y="12949538"/>
                </a:cubicBezTo>
                <a:close/>
                <a:moveTo>
                  <a:pt x="10931880" y="13351436"/>
                </a:moveTo>
                <a:cubicBezTo>
                  <a:pt x="10936761" y="13374651"/>
                  <a:pt x="10973037" y="13367615"/>
                  <a:pt x="10968108" y="13344256"/>
                </a:cubicBezTo>
                <a:cubicBezTo>
                  <a:pt x="10963227" y="13321040"/>
                  <a:pt x="10926999" y="13328076"/>
                  <a:pt x="10931880" y="13351436"/>
                </a:cubicBezTo>
                <a:close/>
                <a:moveTo>
                  <a:pt x="10901970" y="13045512"/>
                </a:moveTo>
                <a:cubicBezTo>
                  <a:pt x="10892494" y="13047524"/>
                  <a:pt x="10886129" y="13059203"/>
                  <a:pt x="10889095" y="13068250"/>
                </a:cubicBezTo>
                <a:cubicBezTo>
                  <a:pt x="10892351" y="13078255"/>
                  <a:pt x="10901682" y="13083233"/>
                  <a:pt x="10911828" y="13081127"/>
                </a:cubicBezTo>
                <a:lnTo>
                  <a:pt x="10919868" y="13079451"/>
                </a:lnTo>
                <a:cubicBezTo>
                  <a:pt x="10929343" y="13077441"/>
                  <a:pt x="10935708" y="13065760"/>
                  <a:pt x="10932742" y="13056714"/>
                </a:cubicBezTo>
                <a:cubicBezTo>
                  <a:pt x="10929487" y="13046710"/>
                  <a:pt x="10920156" y="13041732"/>
                  <a:pt x="10910010" y="13043838"/>
                </a:cubicBezTo>
                <a:lnTo>
                  <a:pt x="10901970" y="13045512"/>
                </a:lnTo>
                <a:close/>
                <a:moveTo>
                  <a:pt x="11385805" y="13348373"/>
                </a:moveTo>
                <a:cubicBezTo>
                  <a:pt x="11384035" y="13339995"/>
                  <a:pt x="11374799" y="13335399"/>
                  <a:pt x="11366614" y="13335927"/>
                </a:cubicBezTo>
                <a:cubicBezTo>
                  <a:pt x="11354986" y="13333629"/>
                  <a:pt x="11340867" y="13341958"/>
                  <a:pt x="11344074" y="13357084"/>
                </a:cubicBezTo>
                <a:cubicBezTo>
                  <a:pt x="11345365" y="13363212"/>
                  <a:pt x="11348859" y="13367089"/>
                  <a:pt x="11353119" y="13369195"/>
                </a:cubicBezTo>
                <a:cubicBezTo>
                  <a:pt x="11355081" y="13374508"/>
                  <a:pt x="11360154" y="13378002"/>
                  <a:pt x="11365657" y="13379390"/>
                </a:cubicBezTo>
                <a:cubicBezTo>
                  <a:pt x="11362403" y="13382884"/>
                  <a:pt x="11360394" y="13387480"/>
                  <a:pt x="11360920" y="13392362"/>
                </a:cubicBezTo>
                <a:lnTo>
                  <a:pt x="11361829" y="13400595"/>
                </a:lnTo>
                <a:cubicBezTo>
                  <a:pt x="11362929" y="13410600"/>
                  <a:pt x="11370635" y="13418930"/>
                  <a:pt x="11381212" y="13418499"/>
                </a:cubicBezTo>
                <a:cubicBezTo>
                  <a:pt x="11390734" y="13418163"/>
                  <a:pt x="11400211" y="13409213"/>
                  <a:pt x="11399110" y="13399112"/>
                </a:cubicBezTo>
                <a:lnTo>
                  <a:pt x="11398200" y="13390879"/>
                </a:lnTo>
                <a:cubicBezTo>
                  <a:pt x="11397195" y="13382071"/>
                  <a:pt x="11391022" y="13374987"/>
                  <a:pt x="11382360" y="13373551"/>
                </a:cubicBezTo>
                <a:cubicBezTo>
                  <a:pt x="11386475" y="13368859"/>
                  <a:pt x="11388821" y="13362924"/>
                  <a:pt x="11387480" y="13356366"/>
                </a:cubicBezTo>
                <a:lnTo>
                  <a:pt x="11385805" y="13348373"/>
                </a:lnTo>
                <a:close/>
                <a:moveTo>
                  <a:pt x="11099906" y="13304813"/>
                </a:moveTo>
                <a:lnTo>
                  <a:pt x="11109621" y="13311179"/>
                </a:lnTo>
                <a:cubicBezTo>
                  <a:pt x="11117997" y="13316588"/>
                  <a:pt x="11128812" y="13316923"/>
                  <a:pt x="11135608" y="13308642"/>
                </a:cubicBezTo>
                <a:cubicBezTo>
                  <a:pt x="11137810" y="13305961"/>
                  <a:pt x="11138862" y="13302324"/>
                  <a:pt x="11139246" y="13298590"/>
                </a:cubicBezTo>
                <a:cubicBezTo>
                  <a:pt x="11143744" y="13300312"/>
                  <a:pt x="11148816" y="13300409"/>
                  <a:pt x="11153506" y="13298254"/>
                </a:cubicBezTo>
                <a:cubicBezTo>
                  <a:pt x="11162408" y="13294091"/>
                  <a:pt x="11166859" y="13282698"/>
                  <a:pt x="11162456" y="13273698"/>
                </a:cubicBezTo>
                <a:cubicBezTo>
                  <a:pt x="11155851" y="13260200"/>
                  <a:pt x="11143553" y="13250195"/>
                  <a:pt x="11127999" y="13250434"/>
                </a:cubicBezTo>
                <a:cubicBezTo>
                  <a:pt x="11118380" y="13250531"/>
                  <a:pt x="11108425" y="13256370"/>
                  <a:pt x="11107899" y="13267093"/>
                </a:cubicBezTo>
                <a:cubicBezTo>
                  <a:pt x="11107803" y="13268959"/>
                  <a:pt x="11108234" y="13270874"/>
                  <a:pt x="11108665" y="13272741"/>
                </a:cubicBezTo>
                <a:cubicBezTo>
                  <a:pt x="11104501" y="13273268"/>
                  <a:pt x="11100482" y="13275039"/>
                  <a:pt x="11097371" y="13278867"/>
                </a:cubicBezTo>
                <a:cubicBezTo>
                  <a:pt x="11091580" y="13285857"/>
                  <a:pt x="11091484" y="13299355"/>
                  <a:pt x="11099906" y="13304813"/>
                </a:cubicBezTo>
                <a:close/>
                <a:moveTo>
                  <a:pt x="10912593" y="13672820"/>
                </a:moveTo>
                <a:cubicBezTo>
                  <a:pt x="10915035" y="13669805"/>
                  <a:pt x="10917476" y="13666741"/>
                  <a:pt x="10919916" y="13663677"/>
                </a:cubicBezTo>
                <a:cubicBezTo>
                  <a:pt x="10925467" y="13656736"/>
                  <a:pt x="10926424" y="13647402"/>
                  <a:pt x="10921303" y="13640174"/>
                </a:cubicBezTo>
                <a:cubicBezTo>
                  <a:pt x="10932215" y="13640030"/>
                  <a:pt x="10944324" y="13630170"/>
                  <a:pt x="10941356" y="13616000"/>
                </a:cubicBezTo>
                <a:cubicBezTo>
                  <a:pt x="10936427" y="13592737"/>
                  <a:pt x="10901442" y="13604609"/>
                  <a:pt x="10906277" y="13627633"/>
                </a:cubicBezTo>
                <a:cubicBezTo>
                  <a:pt x="10906707" y="13629691"/>
                  <a:pt x="10907617" y="13631127"/>
                  <a:pt x="10908478" y="13632659"/>
                </a:cubicBezTo>
                <a:cubicBezTo>
                  <a:pt x="10902735" y="13631892"/>
                  <a:pt x="10896705" y="13633233"/>
                  <a:pt x="10893020" y="13637876"/>
                </a:cubicBezTo>
                <a:lnTo>
                  <a:pt x="10885698" y="13647019"/>
                </a:lnTo>
                <a:cubicBezTo>
                  <a:pt x="10879428" y="13654869"/>
                  <a:pt x="10878519" y="13665974"/>
                  <a:pt x="10886224" y="13673394"/>
                </a:cubicBezTo>
                <a:cubicBezTo>
                  <a:pt x="10893020" y="13679905"/>
                  <a:pt x="10906277" y="13680767"/>
                  <a:pt x="10912593" y="13672820"/>
                </a:cubicBezTo>
                <a:close/>
                <a:moveTo>
                  <a:pt x="11267933" y="13554012"/>
                </a:moveTo>
                <a:cubicBezTo>
                  <a:pt x="11259606" y="13548555"/>
                  <a:pt x="11248551" y="13548746"/>
                  <a:pt x="11241995" y="13557027"/>
                </a:cubicBezTo>
                <a:cubicBezTo>
                  <a:pt x="11236251" y="13564304"/>
                  <a:pt x="11236635" y="13577515"/>
                  <a:pt x="11245058" y="13582973"/>
                </a:cubicBezTo>
                <a:cubicBezTo>
                  <a:pt x="11248312" y="13585078"/>
                  <a:pt x="11251518" y="13587184"/>
                  <a:pt x="11254773" y="13589291"/>
                </a:cubicBezTo>
                <a:cubicBezTo>
                  <a:pt x="11263147" y="13594747"/>
                  <a:pt x="11274155" y="13594556"/>
                  <a:pt x="11280711" y="13586227"/>
                </a:cubicBezTo>
                <a:cubicBezTo>
                  <a:pt x="11286454" y="13578951"/>
                  <a:pt x="11286071" y="13565740"/>
                  <a:pt x="11277649" y="13560283"/>
                </a:cubicBezTo>
                <a:lnTo>
                  <a:pt x="11267933" y="13554012"/>
                </a:lnTo>
                <a:close/>
                <a:moveTo>
                  <a:pt x="11105363" y="13577276"/>
                </a:moveTo>
                <a:cubicBezTo>
                  <a:pt x="11108282" y="13591206"/>
                  <a:pt x="11122016" y="13592354"/>
                  <a:pt x="11131492" y="13586276"/>
                </a:cubicBezTo>
                <a:lnTo>
                  <a:pt x="11132928" y="13599103"/>
                </a:lnTo>
                <a:cubicBezTo>
                  <a:pt x="11134029" y="13609108"/>
                  <a:pt x="11141829" y="13617389"/>
                  <a:pt x="11152358" y="13616958"/>
                </a:cubicBezTo>
                <a:cubicBezTo>
                  <a:pt x="11161882" y="13616576"/>
                  <a:pt x="11171309" y="13607576"/>
                  <a:pt x="11170161" y="13597524"/>
                </a:cubicBezTo>
                <a:lnTo>
                  <a:pt x="11168295" y="13581058"/>
                </a:lnTo>
                <a:cubicBezTo>
                  <a:pt x="11167194" y="13571053"/>
                  <a:pt x="11159393" y="13562771"/>
                  <a:pt x="11148865" y="13563202"/>
                </a:cubicBezTo>
                <a:cubicBezTo>
                  <a:pt x="11145850" y="13563347"/>
                  <a:pt x="11143026" y="13564495"/>
                  <a:pt x="11140394" y="13566122"/>
                </a:cubicBezTo>
                <a:cubicBezTo>
                  <a:pt x="11140394" y="13566027"/>
                  <a:pt x="11140394" y="13565883"/>
                  <a:pt x="11140394" y="13565740"/>
                </a:cubicBezTo>
                <a:cubicBezTo>
                  <a:pt x="11135560" y="13542476"/>
                  <a:pt x="11100528" y="13554252"/>
                  <a:pt x="11105363" y="13577276"/>
                </a:cubicBezTo>
                <a:close/>
                <a:moveTo>
                  <a:pt x="10960690" y="13256514"/>
                </a:moveTo>
                <a:cubicBezTo>
                  <a:pt x="10957436" y="13254408"/>
                  <a:pt x="10954230" y="13252301"/>
                  <a:pt x="10950975" y="13250195"/>
                </a:cubicBezTo>
                <a:cubicBezTo>
                  <a:pt x="10942600" y="13244739"/>
                  <a:pt x="10930779" y="13247659"/>
                  <a:pt x="10925516" y="13255987"/>
                </a:cubicBezTo>
                <a:cubicBezTo>
                  <a:pt x="10920107" y="13264604"/>
                  <a:pt x="10922930" y="13275996"/>
                  <a:pt x="10931306" y="13281453"/>
                </a:cubicBezTo>
                <a:cubicBezTo>
                  <a:pt x="10934560" y="13283560"/>
                  <a:pt x="10937766" y="13285665"/>
                  <a:pt x="10941021" y="13287771"/>
                </a:cubicBezTo>
                <a:cubicBezTo>
                  <a:pt x="10949396" y="13293229"/>
                  <a:pt x="10961217" y="13290309"/>
                  <a:pt x="10966481" y="13281979"/>
                </a:cubicBezTo>
                <a:cubicBezTo>
                  <a:pt x="10971889" y="13273411"/>
                  <a:pt x="10969066" y="13261970"/>
                  <a:pt x="10960690" y="13256514"/>
                </a:cubicBezTo>
                <a:close/>
                <a:moveTo>
                  <a:pt x="11224862" y="13089886"/>
                </a:moveTo>
                <a:cubicBezTo>
                  <a:pt x="11223570" y="13080504"/>
                  <a:pt x="11213806" y="13072080"/>
                  <a:pt x="11203996" y="13074138"/>
                </a:cubicBezTo>
                <a:lnTo>
                  <a:pt x="11187916" y="13077536"/>
                </a:lnTo>
                <a:cubicBezTo>
                  <a:pt x="11178153" y="13079594"/>
                  <a:pt x="11170735" y="13088019"/>
                  <a:pt x="11172171" y="13098406"/>
                </a:cubicBezTo>
                <a:cubicBezTo>
                  <a:pt x="11173463" y="13107789"/>
                  <a:pt x="11183225" y="13116214"/>
                  <a:pt x="11193037" y="13114155"/>
                </a:cubicBezTo>
                <a:lnTo>
                  <a:pt x="11209117" y="13110756"/>
                </a:lnTo>
                <a:cubicBezTo>
                  <a:pt x="11218880" y="13108698"/>
                  <a:pt x="11226298" y="13100273"/>
                  <a:pt x="11224862" y="13089886"/>
                </a:cubicBezTo>
                <a:close/>
                <a:moveTo>
                  <a:pt x="10895844" y="13017318"/>
                </a:moveTo>
                <a:lnTo>
                  <a:pt x="10903884" y="13015643"/>
                </a:lnTo>
                <a:cubicBezTo>
                  <a:pt x="10913646" y="13013585"/>
                  <a:pt x="10921112" y="13005257"/>
                  <a:pt x="10919725" y="12994821"/>
                </a:cubicBezTo>
                <a:cubicBezTo>
                  <a:pt x="10918480" y="12985486"/>
                  <a:pt x="10908717" y="12976918"/>
                  <a:pt x="10898907" y="12978977"/>
                </a:cubicBezTo>
                <a:lnTo>
                  <a:pt x="10890867" y="12980700"/>
                </a:lnTo>
                <a:cubicBezTo>
                  <a:pt x="10881104" y="12982710"/>
                  <a:pt x="10873638" y="12991087"/>
                  <a:pt x="10875074" y="13001475"/>
                </a:cubicBezTo>
                <a:cubicBezTo>
                  <a:pt x="10876318" y="13010856"/>
                  <a:pt x="10886033" y="13019425"/>
                  <a:pt x="10895844" y="13017318"/>
                </a:cubicBezTo>
                <a:close/>
                <a:moveTo>
                  <a:pt x="10969112" y="13050013"/>
                </a:moveTo>
                <a:cubicBezTo>
                  <a:pt x="10973995" y="13073228"/>
                  <a:pt x="11010222" y="13066000"/>
                  <a:pt x="11005341" y="13042737"/>
                </a:cubicBezTo>
                <a:cubicBezTo>
                  <a:pt x="11000412" y="13019473"/>
                  <a:pt x="10964183" y="13026701"/>
                  <a:pt x="10969112" y="13050013"/>
                </a:cubicBezTo>
                <a:close/>
                <a:moveTo>
                  <a:pt x="11119288" y="13157379"/>
                </a:moveTo>
                <a:cubicBezTo>
                  <a:pt x="11126706" y="13162263"/>
                  <a:pt x="11136039" y="13162454"/>
                  <a:pt x="11142739" y="13156662"/>
                </a:cubicBezTo>
                <a:cubicBezTo>
                  <a:pt x="11148816" y="13153215"/>
                  <a:pt x="11152980" y="13146657"/>
                  <a:pt x="11151114" y="13137707"/>
                </a:cubicBezTo>
                <a:cubicBezTo>
                  <a:pt x="11149199" y="13128563"/>
                  <a:pt x="11142357" y="13124304"/>
                  <a:pt x="11135130" y="13123776"/>
                </a:cubicBezTo>
                <a:lnTo>
                  <a:pt x="11132736" y="13122197"/>
                </a:lnTo>
                <a:cubicBezTo>
                  <a:pt x="11124410" y="13116740"/>
                  <a:pt x="11113497" y="13116691"/>
                  <a:pt x="11106798" y="13125021"/>
                </a:cubicBezTo>
                <a:cubicBezTo>
                  <a:pt x="11101007" y="13132201"/>
                  <a:pt x="11101199" y="13145509"/>
                  <a:pt x="11109621" y="13151013"/>
                </a:cubicBezTo>
                <a:lnTo>
                  <a:pt x="11119288" y="13157379"/>
                </a:lnTo>
                <a:close/>
                <a:moveTo>
                  <a:pt x="11279131" y="13444251"/>
                </a:moveTo>
                <a:cubicBezTo>
                  <a:pt x="11271091" y="13447027"/>
                  <a:pt x="11267789" y="13453872"/>
                  <a:pt x="11267359" y="13461531"/>
                </a:cubicBezTo>
                <a:cubicBezTo>
                  <a:pt x="11265876" y="13461292"/>
                  <a:pt x="11264487" y="13460861"/>
                  <a:pt x="11262956" y="13461052"/>
                </a:cubicBezTo>
                <a:cubicBezTo>
                  <a:pt x="11253193" y="13462250"/>
                  <a:pt x="11244675" y="13470723"/>
                  <a:pt x="11245823" y="13481109"/>
                </a:cubicBezTo>
                <a:lnTo>
                  <a:pt x="11246780" y="13489342"/>
                </a:lnTo>
                <a:cubicBezTo>
                  <a:pt x="11247547" y="13495996"/>
                  <a:pt x="11251948" y="13502171"/>
                  <a:pt x="11257979" y="13504948"/>
                </a:cubicBezTo>
                <a:lnTo>
                  <a:pt x="11255825" y="13507675"/>
                </a:lnTo>
                <a:cubicBezTo>
                  <a:pt x="11249556" y="13515526"/>
                  <a:pt x="11248215" y="13526393"/>
                  <a:pt x="11255873" y="13534052"/>
                </a:cubicBezTo>
                <a:cubicBezTo>
                  <a:pt x="11262382" y="13540561"/>
                  <a:pt x="11275925" y="13541902"/>
                  <a:pt x="11282242" y="13534004"/>
                </a:cubicBezTo>
                <a:lnTo>
                  <a:pt x="11289565" y="13524860"/>
                </a:lnTo>
                <a:cubicBezTo>
                  <a:pt x="11295835" y="13517010"/>
                  <a:pt x="11297174" y="13506144"/>
                  <a:pt x="11289517" y="13498485"/>
                </a:cubicBezTo>
                <a:cubicBezTo>
                  <a:pt x="11287698" y="13496667"/>
                  <a:pt x="11285401" y="13495374"/>
                  <a:pt x="11282817" y="13494417"/>
                </a:cubicBezTo>
                <a:cubicBezTo>
                  <a:pt x="11283583" y="13492502"/>
                  <a:pt x="11283677" y="13490395"/>
                  <a:pt x="11283677" y="13488242"/>
                </a:cubicBezTo>
                <a:cubicBezTo>
                  <a:pt x="11286311" y="13488625"/>
                  <a:pt x="11288943" y="13488577"/>
                  <a:pt x="11291335" y="13487763"/>
                </a:cubicBezTo>
                <a:cubicBezTo>
                  <a:pt x="11301433" y="13484269"/>
                  <a:pt x="11305932" y="13474934"/>
                  <a:pt x="11303778" y="13464786"/>
                </a:cubicBezTo>
                <a:lnTo>
                  <a:pt x="11302103" y="13456793"/>
                </a:lnTo>
                <a:cubicBezTo>
                  <a:pt x="11300093" y="13447218"/>
                  <a:pt x="11288033" y="13441188"/>
                  <a:pt x="11279131" y="13444251"/>
                </a:cubicBezTo>
                <a:close/>
                <a:moveTo>
                  <a:pt x="11053054" y="12845856"/>
                </a:moveTo>
                <a:lnTo>
                  <a:pt x="11045014" y="12847532"/>
                </a:lnTo>
                <a:cubicBezTo>
                  <a:pt x="11035538" y="12849542"/>
                  <a:pt x="11029030" y="12860935"/>
                  <a:pt x="11031902" y="12870124"/>
                </a:cubicBezTo>
                <a:cubicBezTo>
                  <a:pt x="11035012" y="12880081"/>
                  <a:pt x="11044345" y="12885394"/>
                  <a:pt x="11054491" y="12883241"/>
                </a:cubicBezTo>
                <a:lnTo>
                  <a:pt x="11062531" y="12881566"/>
                </a:lnTo>
                <a:cubicBezTo>
                  <a:pt x="11072007" y="12879555"/>
                  <a:pt x="11078514" y="12868163"/>
                  <a:pt x="11075643" y="12858973"/>
                </a:cubicBezTo>
                <a:cubicBezTo>
                  <a:pt x="11072532" y="12849064"/>
                  <a:pt x="11063200" y="12843750"/>
                  <a:pt x="11053054" y="12845856"/>
                </a:cubicBezTo>
                <a:close/>
                <a:moveTo>
                  <a:pt x="11002517" y="13003293"/>
                </a:moveTo>
                <a:lnTo>
                  <a:pt x="11018598" y="12999942"/>
                </a:lnTo>
                <a:cubicBezTo>
                  <a:pt x="11028025" y="12997932"/>
                  <a:pt x="11035922" y="12988694"/>
                  <a:pt x="11033768" y="12978642"/>
                </a:cubicBezTo>
                <a:cubicBezTo>
                  <a:pt x="11031758" y="12969211"/>
                  <a:pt x="11022617" y="12961361"/>
                  <a:pt x="11012520" y="12963467"/>
                </a:cubicBezTo>
                <a:lnTo>
                  <a:pt x="10996440" y="12966867"/>
                </a:lnTo>
                <a:cubicBezTo>
                  <a:pt x="10987012" y="12968877"/>
                  <a:pt x="10979115" y="12978115"/>
                  <a:pt x="10981268" y="12988167"/>
                </a:cubicBezTo>
                <a:cubicBezTo>
                  <a:pt x="10983279" y="12997598"/>
                  <a:pt x="10992419" y="13005400"/>
                  <a:pt x="11002517" y="13003293"/>
                </a:cubicBezTo>
                <a:close/>
                <a:moveTo>
                  <a:pt x="10882396" y="13200844"/>
                </a:moveTo>
                <a:cubicBezTo>
                  <a:pt x="10890962" y="13205295"/>
                  <a:pt x="10903214" y="13201179"/>
                  <a:pt x="10907042" y="13192180"/>
                </a:cubicBezTo>
                <a:cubicBezTo>
                  <a:pt x="10911063" y="13182749"/>
                  <a:pt x="10907569" y="13172266"/>
                  <a:pt x="10898380" y="13167528"/>
                </a:cubicBezTo>
                <a:cubicBezTo>
                  <a:pt x="10897902" y="13167288"/>
                  <a:pt x="10897854" y="13167240"/>
                  <a:pt x="10897566" y="13167097"/>
                </a:cubicBezTo>
                <a:cubicBezTo>
                  <a:pt x="10897423" y="13167002"/>
                  <a:pt x="10897375" y="13166953"/>
                  <a:pt x="10897280" y="13166857"/>
                </a:cubicBezTo>
                <a:cubicBezTo>
                  <a:pt x="10897280" y="13166857"/>
                  <a:pt x="10897280" y="13166857"/>
                  <a:pt x="10897280" y="13166857"/>
                </a:cubicBezTo>
                <a:cubicBezTo>
                  <a:pt x="10896849" y="13165757"/>
                  <a:pt x="10896561" y="13164656"/>
                  <a:pt x="10896322" y="13163507"/>
                </a:cubicBezTo>
                <a:cubicBezTo>
                  <a:pt x="10893978" y="13153790"/>
                  <a:pt x="10881248" y="13149338"/>
                  <a:pt x="10872633" y="13152497"/>
                </a:cubicBezTo>
                <a:cubicBezTo>
                  <a:pt x="10862392" y="13156231"/>
                  <a:pt x="10859281" y="13166474"/>
                  <a:pt x="10861626" y="13176192"/>
                </a:cubicBezTo>
                <a:cubicBezTo>
                  <a:pt x="10864353" y="13187345"/>
                  <a:pt x="10872394" y="13195674"/>
                  <a:pt x="10882396" y="13200844"/>
                </a:cubicBezTo>
                <a:close/>
                <a:moveTo>
                  <a:pt x="11059755" y="13184138"/>
                </a:moveTo>
                <a:cubicBezTo>
                  <a:pt x="11069995" y="13181074"/>
                  <a:pt x="11074159" y="13170879"/>
                  <a:pt x="11072053" y="13161113"/>
                </a:cubicBezTo>
                <a:lnTo>
                  <a:pt x="11070378" y="13153120"/>
                </a:lnTo>
                <a:cubicBezTo>
                  <a:pt x="11068320" y="13143354"/>
                  <a:pt x="11056309" y="13138089"/>
                  <a:pt x="11047359" y="13140818"/>
                </a:cubicBezTo>
                <a:cubicBezTo>
                  <a:pt x="11037118" y="13143881"/>
                  <a:pt x="11032955" y="13154076"/>
                  <a:pt x="11035061" y="13163842"/>
                </a:cubicBezTo>
                <a:lnTo>
                  <a:pt x="11036736" y="13171884"/>
                </a:lnTo>
                <a:cubicBezTo>
                  <a:pt x="11038794" y="13181601"/>
                  <a:pt x="11050805" y="13186819"/>
                  <a:pt x="11059755" y="13184138"/>
                </a:cubicBezTo>
                <a:close/>
                <a:moveTo>
                  <a:pt x="11098136" y="13065378"/>
                </a:moveTo>
                <a:lnTo>
                  <a:pt x="11099811" y="13073371"/>
                </a:lnTo>
                <a:cubicBezTo>
                  <a:pt x="11101869" y="13083137"/>
                  <a:pt x="11112446" y="13089360"/>
                  <a:pt x="11122016" y="13087158"/>
                </a:cubicBezTo>
                <a:cubicBezTo>
                  <a:pt x="11131923" y="13084860"/>
                  <a:pt x="11137857" y="13074760"/>
                  <a:pt x="11135799" y="13064947"/>
                </a:cubicBezTo>
                <a:lnTo>
                  <a:pt x="11134124" y="13056953"/>
                </a:lnTo>
                <a:cubicBezTo>
                  <a:pt x="11132066" y="13047188"/>
                  <a:pt x="11121491" y="13040965"/>
                  <a:pt x="11111919" y="13043167"/>
                </a:cubicBezTo>
                <a:cubicBezTo>
                  <a:pt x="11102012" y="13045512"/>
                  <a:pt x="11096078" y="13055612"/>
                  <a:pt x="11098136" y="13065378"/>
                </a:cubicBezTo>
                <a:close/>
                <a:moveTo>
                  <a:pt x="11142260" y="13910244"/>
                </a:moveTo>
                <a:cubicBezTo>
                  <a:pt x="11133838" y="13913212"/>
                  <a:pt x="11130535" y="13920488"/>
                  <a:pt x="11130584" y="13928625"/>
                </a:cubicBezTo>
                <a:cubicBezTo>
                  <a:pt x="11130584" y="13929247"/>
                  <a:pt x="11130200" y="13929726"/>
                  <a:pt x="11130248" y="13930349"/>
                </a:cubicBezTo>
                <a:cubicBezTo>
                  <a:pt x="11130248" y="13930349"/>
                  <a:pt x="11130248" y="13930349"/>
                  <a:pt x="11130248" y="13930349"/>
                </a:cubicBezTo>
                <a:cubicBezTo>
                  <a:pt x="11137331" y="13923646"/>
                  <a:pt x="11144461" y="13916994"/>
                  <a:pt x="11151496" y="13910244"/>
                </a:cubicBezTo>
                <a:lnTo>
                  <a:pt x="11151496" y="13910244"/>
                </a:lnTo>
                <a:cubicBezTo>
                  <a:pt x="11150971" y="13910100"/>
                  <a:pt x="11150492" y="13910340"/>
                  <a:pt x="11149918" y="13910244"/>
                </a:cubicBezTo>
                <a:cubicBezTo>
                  <a:pt x="11147332" y="13909718"/>
                  <a:pt x="11144701" y="13909383"/>
                  <a:pt x="11142260" y="13910244"/>
                </a:cubicBezTo>
                <a:close/>
                <a:moveTo>
                  <a:pt x="10999837" y="13561432"/>
                </a:moveTo>
                <a:cubicBezTo>
                  <a:pt x="11001943" y="13558224"/>
                  <a:pt x="11004049" y="13554969"/>
                  <a:pt x="11006155" y="13551714"/>
                </a:cubicBezTo>
                <a:cubicBezTo>
                  <a:pt x="11011610" y="13543385"/>
                  <a:pt x="11009360" y="13531657"/>
                  <a:pt x="11001034" y="13526105"/>
                </a:cubicBezTo>
                <a:cubicBezTo>
                  <a:pt x="10992755" y="13520601"/>
                  <a:pt x="10980885" y="13522898"/>
                  <a:pt x="10975431" y="13531275"/>
                </a:cubicBezTo>
                <a:lnTo>
                  <a:pt x="10969112" y="13540992"/>
                </a:lnTo>
                <a:cubicBezTo>
                  <a:pt x="10963658" y="13549322"/>
                  <a:pt x="10965907" y="13561001"/>
                  <a:pt x="10974234" y="13566601"/>
                </a:cubicBezTo>
                <a:cubicBezTo>
                  <a:pt x="10982466" y="13572106"/>
                  <a:pt x="10994382" y="13569808"/>
                  <a:pt x="10999837" y="13561432"/>
                </a:cubicBezTo>
                <a:close/>
                <a:moveTo>
                  <a:pt x="11688502" y="12099072"/>
                </a:moveTo>
                <a:cubicBezTo>
                  <a:pt x="11664477" y="12093662"/>
                  <a:pt x="11653902" y="12130616"/>
                  <a:pt x="11678070" y="12136024"/>
                </a:cubicBezTo>
                <a:cubicBezTo>
                  <a:pt x="11702045" y="12141434"/>
                  <a:pt x="11712670" y="12104528"/>
                  <a:pt x="11688502" y="12099072"/>
                </a:cubicBezTo>
                <a:close/>
                <a:moveTo>
                  <a:pt x="11500998" y="12231856"/>
                </a:moveTo>
                <a:cubicBezTo>
                  <a:pt x="11491188" y="12229655"/>
                  <a:pt x="11479797" y="12234871"/>
                  <a:pt x="11477452" y="12245402"/>
                </a:cubicBezTo>
                <a:lnTo>
                  <a:pt x="11475585" y="12253732"/>
                </a:lnTo>
                <a:cubicBezTo>
                  <a:pt x="11473384" y="12263544"/>
                  <a:pt x="11478696" y="12274937"/>
                  <a:pt x="11489128" y="12277283"/>
                </a:cubicBezTo>
                <a:cubicBezTo>
                  <a:pt x="11498940" y="12279436"/>
                  <a:pt x="11510282" y="12274267"/>
                  <a:pt x="11512674" y="12263736"/>
                </a:cubicBezTo>
                <a:lnTo>
                  <a:pt x="11514541" y="12255407"/>
                </a:lnTo>
                <a:cubicBezTo>
                  <a:pt x="11516743" y="12245594"/>
                  <a:pt x="11511430" y="12234202"/>
                  <a:pt x="11500998" y="12231856"/>
                </a:cubicBezTo>
                <a:close/>
                <a:moveTo>
                  <a:pt x="11910989" y="12144545"/>
                </a:moveTo>
                <a:cubicBezTo>
                  <a:pt x="11926209" y="12147945"/>
                  <a:pt x="11937024" y="12134445"/>
                  <a:pt x="11936546" y="12122766"/>
                </a:cubicBezTo>
                <a:cubicBezTo>
                  <a:pt x="11939321" y="12131142"/>
                  <a:pt x="11946596" y="12136503"/>
                  <a:pt x="11955880" y="12136409"/>
                </a:cubicBezTo>
                <a:cubicBezTo>
                  <a:pt x="11967939" y="12136264"/>
                  <a:pt x="11982344" y="12134493"/>
                  <a:pt x="11991294" y="12125542"/>
                </a:cubicBezTo>
                <a:cubicBezTo>
                  <a:pt x="11992681" y="12124680"/>
                  <a:pt x="11994022" y="12123771"/>
                  <a:pt x="11995218" y="12122670"/>
                </a:cubicBezTo>
                <a:cubicBezTo>
                  <a:pt x="12001200" y="12117308"/>
                  <a:pt x="12003641" y="12109172"/>
                  <a:pt x="12000818" y="12101368"/>
                </a:cubicBezTo>
                <a:cubicBezTo>
                  <a:pt x="11997995" y="12093662"/>
                  <a:pt x="11991916" y="12090934"/>
                  <a:pt x="11984786" y="12088444"/>
                </a:cubicBezTo>
                <a:cubicBezTo>
                  <a:pt x="11990386" y="12090408"/>
                  <a:pt x="11984211" y="12088110"/>
                  <a:pt x="11983159" y="12087631"/>
                </a:cubicBezTo>
                <a:cubicBezTo>
                  <a:pt x="11981723" y="12087008"/>
                  <a:pt x="11980383" y="12086195"/>
                  <a:pt x="11978995" y="12085572"/>
                </a:cubicBezTo>
                <a:cubicBezTo>
                  <a:pt x="11978756" y="12085429"/>
                  <a:pt x="11978659" y="12085381"/>
                  <a:pt x="11978516" y="12085285"/>
                </a:cubicBezTo>
                <a:cubicBezTo>
                  <a:pt x="11978085" y="12084998"/>
                  <a:pt x="11977703" y="12084662"/>
                  <a:pt x="11977320" y="12084328"/>
                </a:cubicBezTo>
                <a:cubicBezTo>
                  <a:pt x="11973539" y="12075472"/>
                  <a:pt x="11962484" y="12070973"/>
                  <a:pt x="11953583" y="12074180"/>
                </a:cubicBezTo>
                <a:cubicBezTo>
                  <a:pt x="11943437" y="12077818"/>
                  <a:pt x="11938939" y="12088827"/>
                  <a:pt x="11942001" y="12098736"/>
                </a:cubicBezTo>
                <a:cubicBezTo>
                  <a:pt x="11942336" y="12099741"/>
                  <a:pt x="11942911" y="12100651"/>
                  <a:pt x="11943342" y="12101608"/>
                </a:cubicBezTo>
                <a:cubicBezTo>
                  <a:pt x="11938508" y="12105247"/>
                  <a:pt x="11935302" y="12111085"/>
                  <a:pt x="11935349" y="12116974"/>
                </a:cubicBezTo>
                <a:cubicBezTo>
                  <a:pt x="11933579" y="12112904"/>
                  <a:pt x="11929846" y="12109649"/>
                  <a:pt x="11923863" y="12108262"/>
                </a:cubicBezTo>
                <a:cubicBezTo>
                  <a:pt x="11899935" y="12102997"/>
                  <a:pt x="11886869" y="12139136"/>
                  <a:pt x="11910989" y="12144545"/>
                </a:cubicBezTo>
                <a:close/>
                <a:moveTo>
                  <a:pt x="11978613" y="12361052"/>
                </a:moveTo>
                <a:lnTo>
                  <a:pt x="11986939" y="12362919"/>
                </a:lnTo>
                <a:cubicBezTo>
                  <a:pt x="11996750" y="12365120"/>
                  <a:pt x="12007996" y="12358180"/>
                  <a:pt x="12009671" y="12348031"/>
                </a:cubicBezTo>
                <a:cubicBezTo>
                  <a:pt x="12011346" y="12337595"/>
                  <a:pt x="12005268" y="12327688"/>
                  <a:pt x="11994787" y="12325294"/>
                </a:cubicBezTo>
                <a:lnTo>
                  <a:pt x="11986461" y="12323427"/>
                </a:lnTo>
                <a:cubicBezTo>
                  <a:pt x="11976650" y="12321226"/>
                  <a:pt x="11965404" y="12328166"/>
                  <a:pt x="11963729" y="12338314"/>
                </a:cubicBezTo>
                <a:cubicBezTo>
                  <a:pt x="11962054" y="12348797"/>
                  <a:pt x="11968131" y="12358706"/>
                  <a:pt x="11978613" y="12361052"/>
                </a:cubicBezTo>
                <a:close/>
                <a:moveTo>
                  <a:pt x="11657204" y="12205864"/>
                </a:moveTo>
                <a:lnTo>
                  <a:pt x="11648876" y="12203997"/>
                </a:lnTo>
                <a:cubicBezTo>
                  <a:pt x="11638778" y="12201748"/>
                  <a:pt x="11628155" y="12204859"/>
                  <a:pt x="11624277" y="12215485"/>
                </a:cubicBezTo>
                <a:cubicBezTo>
                  <a:pt x="11621071" y="12224294"/>
                  <a:pt x="11625570" y="12237840"/>
                  <a:pt x="11635764" y="12240089"/>
                </a:cubicBezTo>
                <a:lnTo>
                  <a:pt x="11644090" y="12242005"/>
                </a:lnTo>
                <a:cubicBezTo>
                  <a:pt x="11654188" y="12244254"/>
                  <a:pt x="11664813" y="12241143"/>
                  <a:pt x="11668689" y="12230515"/>
                </a:cubicBezTo>
                <a:cubicBezTo>
                  <a:pt x="11671848" y="12221708"/>
                  <a:pt x="11667350" y="12208162"/>
                  <a:pt x="11657204" y="12205864"/>
                </a:cubicBezTo>
                <a:close/>
                <a:moveTo>
                  <a:pt x="11603029" y="11958963"/>
                </a:moveTo>
                <a:cubicBezTo>
                  <a:pt x="11600828" y="11968727"/>
                  <a:pt x="11606427" y="11980168"/>
                  <a:pt x="11616813" y="11982369"/>
                </a:cubicBezTo>
                <a:cubicBezTo>
                  <a:pt x="11626718" y="11984476"/>
                  <a:pt x="11637868" y="11979066"/>
                  <a:pt x="11640214" y="11968584"/>
                </a:cubicBezTo>
                <a:lnTo>
                  <a:pt x="11642080" y="11960254"/>
                </a:lnTo>
                <a:cubicBezTo>
                  <a:pt x="11643612" y="11953505"/>
                  <a:pt x="11641315" y="11946037"/>
                  <a:pt x="11636433" y="11941299"/>
                </a:cubicBezTo>
                <a:lnTo>
                  <a:pt x="11639449" y="11939383"/>
                </a:lnTo>
                <a:cubicBezTo>
                  <a:pt x="11648206" y="11933831"/>
                  <a:pt x="11653135" y="11923731"/>
                  <a:pt x="11648254" y="11913679"/>
                </a:cubicBezTo>
                <a:cubicBezTo>
                  <a:pt x="11644090" y="11905158"/>
                  <a:pt x="11631360" y="11899319"/>
                  <a:pt x="11622555" y="11904872"/>
                </a:cubicBezTo>
                <a:lnTo>
                  <a:pt x="11612361" y="11911333"/>
                </a:lnTo>
                <a:cubicBezTo>
                  <a:pt x="11603604" y="11916887"/>
                  <a:pt x="11598673" y="11926987"/>
                  <a:pt x="11603556" y="11937039"/>
                </a:cubicBezTo>
                <a:cubicBezTo>
                  <a:pt x="11604704" y="11939383"/>
                  <a:pt x="11606522" y="11941443"/>
                  <a:pt x="11608676" y="11943214"/>
                </a:cubicBezTo>
                <a:cubicBezTo>
                  <a:pt x="11606906" y="11945272"/>
                  <a:pt x="11605565" y="11947713"/>
                  <a:pt x="11604895" y="11950585"/>
                </a:cubicBezTo>
                <a:lnTo>
                  <a:pt x="11603029" y="11958963"/>
                </a:lnTo>
                <a:close/>
                <a:moveTo>
                  <a:pt x="11531291" y="12422083"/>
                </a:moveTo>
                <a:lnTo>
                  <a:pt x="11536794" y="12418589"/>
                </a:lnTo>
                <a:lnTo>
                  <a:pt x="11541485" y="12415620"/>
                </a:lnTo>
                <a:cubicBezTo>
                  <a:pt x="11548472" y="12411217"/>
                  <a:pt x="11552683" y="12403606"/>
                  <a:pt x="11551583" y="12395708"/>
                </a:cubicBezTo>
                <a:cubicBezTo>
                  <a:pt x="11553258" y="12392931"/>
                  <a:pt x="11554549" y="12389773"/>
                  <a:pt x="11555125" y="12386278"/>
                </a:cubicBezTo>
                <a:cubicBezTo>
                  <a:pt x="11556752" y="12376370"/>
                  <a:pt x="11551535" y="12365216"/>
                  <a:pt x="11540863" y="12363205"/>
                </a:cubicBezTo>
                <a:cubicBezTo>
                  <a:pt x="11533923" y="12361914"/>
                  <a:pt x="11525979" y="12364403"/>
                  <a:pt x="11521385" y="12369859"/>
                </a:cubicBezTo>
                <a:cubicBezTo>
                  <a:pt x="11514732" y="12371774"/>
                  <a:pt x="11508894" y="12377183"/>
                  <a:pt x="11507602" y="12383932"/>
                </a:cubicBezTo>
                <a:cubicBezTo>
                  <a:pt x="11506980" y="12387092"/>
                  <a:pt x="11507314" y="12390107"/>
                  <a:pt x="11508033" y="12392931"/>
                </a:cubicBezTo>
                <a:cubicBezTo>
                  <a:pt x="11503295" y="12398723"/>
                  <a:pt x="11501668" y="12406478"/>
                  <a:pt x="11505496" y="12413801"/>
                </a:cubicBezTo>
                <a:cubicBezTo>
                  <a:pt x="11505975" y="12414758"/>
                  <a:pt x="11506883" y="12415429"/>
                  <a:pt x="11507506" y="12416291"/>
                </a:cubicBezTo>
                <a:cubicBezTo>
                  <a:pt x="11512866" y="12423279"/>
                  <a:pt x="11523442" y="12427061"/>
                  <a:pt x="11531291" y="12422083"/>
                </a:cubicBezTo>
                <a:close/>
                <a:moveTo>
                  <a:pt x="11986222" y="12238319"/>
                </a:moveTo>
                <a:lnTo>
                  <a:pt x="11984355" y="12246647"/>
                </a:lnTo>
                <a:cubicBezTo>
                  <a:pt x="11982106" y="12256747"/>
                  <a:pt x="11988997" y="12267278"/>
                  <a:pt x="11999094" y="12269481"/>
                </a:cubicBezTo>
                <a:cubicBezTo>
                  <a:pt x="12009337" y="12271682"/>
                  <a:pt x="12019626" y="12264885"/>
                  <a:pt x="12021923" y="12254737"/>
                </a:cubicBezTo>
                <a:lnTo>
                  <a:pt x="12023790" y="12246407"/>
                </a:lnTo>
                <a:cubicBezTo>
                  <a:pt x="12026086" y="12236307"/>
                  <a:pt x="12019147" y="12225730"/>
                  <a:pt x="12009097" y="12223575"/>
                </a:cubicBezTo>
                <a:cubicBezTo>
                  <a:pt x="11998808" y="12221374"/>
                  <a:pt x="11988519" y="12228171"/>
                  <a:pt x="11986222" y="12238319"/>
                </a:cubicBezTo>
                <a:close/>
                <a:moveTo>
                  <a:pt x="11642942" y="12307631"/>
                </a:moveTo>
                <a:cubicBezTo>
                  <a:pt x="11629206" y="12304568"/>
                  <a:pt x="11619108" y="12315194"/>
                  <a:pt x="11617530" y="12325821"/>
                </a:cubicBezTo>
                <a:cubicBezTo>
                  <a:pt x="11615806" y="12321608"/>
                  <a:pt x="11612122" y="12318209"/>
                  <a:pt x="11605948" y="12316821"/>
                </a:cubicBezTo>
                <a:cubicBezTo>
                  <a:pt x="11601258" y="12315768"/>
                  <a:pt x="11596951" y="12316390"/>
                  <a:pt x="11593313" y="12317971"/>
                </a:cubicBezTo>
                <a:cubicBezTo>
                  <a:pt x="11599344" y="12311891"/>
                  <a:pt x="11601258" y="12302365"/>
                  <a:pt x="11596664" y="12294563"/>
                </a:cubicBezTo>
                <a:cubicBezTo>
                  <a:pt x="11591543" y="12285851"/>
                  <a:pt x="11579196" y="12282117"/>
                  <a:pt x="11570391" y="12287669"/>
                </a:cubicBezTo>
                <a:lnTo>
                  <a:pt x="11560197" y="12294132"/>
                </a:lnTo>
                <a:cubicBezTo>
                  <a:pt x="11551438" y="12299685"/>
                  <a:pt x="11547945" y="12311221"/>
                  <a:pt x="11553353" y="12320412"/>
                </a:cubicBezTo>
                <a:cubicBezTo>
                  <a:pt x="11558474" y="12329124"/>
                  <a:pt x="11570820" y="12332810"/>
                  <a:pt x="11579627" y="12327257"/>
                </a:cubicBezTo>
                <a:lnTo>
                  <a:pt x="11586326" y="12323044"/>
                </a:lnTo>
                <a:cubicBezTo>
                  <a:pt x="11577521" y="12332619"/>
                  <a:pt x="11577187" y="12349371"/>
                  <a:pt x="11592979" y="12352914"/>
                </a:cubicBezTo>
                <a:cubicBezTo>
                  <a:pt x="11606713" y="12355977"/>
                  <a:pt x="11616859" y="12345351"/>
                  <a:pt x="11618440" y="12334724"/>
                </a:cubicBezTo>
                <a:cubicBezTo>
                  <a:pt x="11620161" y="12338937"/>
                  <a:pt x="11623846" y="12342383"/>
                  <a:pt x="11630020" y="12343772"/>
                </a:cubicBezTo>
                <a:cubicBezTo>
                  <a:pt x="11653902" y="12349133"/>
                  <a:pt x="11667014" y="12313039"/>
                  <a:pt x="11642942" y="12307631"/>
                </a:cubicBezTo>
                <a:close/>
                <a:moveTo>
                  <a:pt x="11795607" y="12235207"/>
                </a:moveTo>
                <a:cubicBezTo>
                  <a:pt x="11805896" y="12232191"/>
                  <a:pt x="11815945" y="12227021"/>
                  <a:pt x="11819056" y="12218453"/>
                </a:cubicBezTo>
                <a:cubicBezTo>
                  <a:pt x="11823554" y="12206247"/>
                  <a:pt x="11823506" y="12188679"/>
                  <a:pt x="11815180" y="12178148"/>
                </a:cubicBezTo>
                <a:cubicBezTo>
                  <a:pt x="11826474" y="12169581"/>
                  <a:pt x="11826570" y="12147562"/>
                  <a:pt x="11808479" y="12143540"/>
                </a:cubicBezTo>
                <a:cubicBezTo>
                  <a:pt x="11793549" y="12140189"/>
                  <a:pt x="11784742" y="12153209"/>
                  <a:pt x="11785843" y="12164937"/>
                </a:cubicBezTo>
                <a:cubicBezTo>
                  <a:pt x="11785604" y="12164937"/>
                  <a:pt x="11785317" y="12164842"/>
                  <a:pt x="11785030" y="12164794"/>
                </a:cubicBezTo>
                <a:cubicBezTo>
                  <a:pt x="11782781" y="12158810"/>
                  <a:pt x="11777755" y="12154119"/>
                  <a:pt x="11770816" y="12152587"/>
                </a:cubicBezTo>
                <a:lnTo>
                  <a:pt x="11754162" y="12148805"/>
                </a:lnTo>
                <a:cubicBezTo>
                  <a:pt x="11744351" y="12146604"/>
                  <a:pt x="11733153" y="12154119"/>
                  <a:pt x="11731716" y="12164123"/>
                </a:cubicBezTo>
                <a:cubicBezTo>
                  <a:pt x="11731239" y="12167331"/>
                  <a:pt x="11731621" y="12170442"/>
                  <a:pt x="11732483" y="12173266"/>
                </a:cubicBezTo>
                <a:cubicBezTo>
                  <a:pt x="11728031" y="12176760"/>
                  <a:pt x="11724347" y="12181260"/>
                  <a:pt x="11721810" y="12187148"/>
                </a:cubicBezTo>
                <a:cubicBezTo>
                  <a:pt x="11717887" y="12196338"/>
                  <a:pt x="11718844" y="12205673"/>
                  <a:pt x="11722671" y="12213809"/>
                </a:cubicBezTo>
                <a:cubicBezTo>
                  <a:pt x="11720853" y="12215916"/>
                  <a:pt x="11719466" y="12218453"/>
                  <a:pt x="11718795" y="12221374"/>
                </a:cubicBezTo>
                <a:lnTo>
                  <a:pt x="11716929" y="12229702"/>
                </a:lnTo>
                <a:cubicBezTo>
                  <a:pt x="11716403" y="12231999"/>
                  <a:pt x="11716403" y="12234346"/>
                  <a:pt x="11716689" y="12236692"/>
                </a:cubicBezTo>
                <a:cubicBezTo>
                  <a:pt x="11713914" y="12230086"/>
                  <a:pt x="11706831" y="12224916"/>
                  <a:pt x="11700179" y="12224340"/>
                </a:cubicBezTo>
                <a:cubicBezTo>
                  <a:pt x="11688741" y="12223335"/>
                  <a:pt x="11681658" y="12231617"/>
                  <a:pt x="11679361" y="12241813"/>
                </a:cubicBezTo>
                <a:lnTo>
                  <a:pt x="11677494" y="12250141"/>
                </a:lnTo>
                <a:cubicBezTo>
                  <a:pt x="11675197" y="12260289"/>
                  <a:pt x="11685582" y="12270103"/>
                  <a:pt x="11694915" y="12270964"/>
                </a:cubicBezTo>
                <a:cubicBezTo>
                  <a:pt x="11706400" y="12271970"/>
                  <a:pt x="11713435" y="12263689"/>
                  <a:pt x="11715733" y="12253492"/>
                </a:cubicBezTo>
                <a:lnTo>
                  <a:pt x="11717599" y="12245163"/>
                </a:lnTo>
                <a:cubicBezTo>
                  <a:pt x="11717887" y="12243920"/>
                  <a:pt x="11717982" y="12242627"/>
                  <a:pt x="11717887" y="12241382"/>
                </a:cubicBezTo>
                <a:cubicBezTo>
                  <a:pt x="11720088" y="12247030"/>
                  <a:pt x="11724683" y="12251722"/>
                  <a:pt x="11730903" y="12252966"/>
                </a:cubicBezTo>
                <a:cubicBezTo>
                  <a:pt x="11740571" y="12254880"/>
                  <a:pt x="11750907" y="12249759"/>
                  <a:pt x="11753780" y="12239994"/>
                </a:cubicBezTo>
                <a:cubicBezTo>
                  <a:pt x="11755502" y="12240281"/>
                  <a:pt x="11757273" y="12240233"/>
                  <a:pt x="11759092" y="12239994"/>
                </a:cubicBezTo>
                <a:cubicBezTo>
                  <a:pt x="11755981" y="12248945"/>
                  <a:pt x="11758709" y="12259045"/>
                  <a:pt x="11770577" y="12261725"/>
                </a:cubicBezTo>
                <a:cubicBezTo>
                  <a:pt x="11788236" y="12265651"/>
                  <a:pt x="11799962" y="12247414"/>
                  <a:pt x="11795607" y="12235207"/>
                </a:cubicBezTo>
                <a:close/>
                <a:moveTo>
                  <a:pt x="11579770" y="12198540"/>
                </a:moveTo>
                <a:lnTo>
                  <a:pt x="11581637" y="12190212"/>
                </a:lnTo>
                <a:cubicBezTo>
                  <a:pt x="11582642" y="12185807"/>
                  <a:pt x="11581589" y="12181165"/>
                  <a:pt x="11579291" y="12177240"/>
                </a:cubicBezTo>
                <a:cubicBezTo>
                  <a:pt x="11586662" y="12171399"/>
                  <a:pt x="11590059" y="12161682"/>
                  <a:pt x="11585370" y="12152778"/>
                </a:cubicBezTo>
                <a:cubicBezTo>
                  <a:pt x="11580823" y="12144163"/>
                  <a:pt x="11568237" y="12139136"/>
                  <a:pt x="11559432" y="12144737"/>
                </a:cubicBezTo>
                <a:lnTo>
                  <a:pt x="11549237" y="12151199"/>
                </a:lnTo>
                <a:cubicBezTo>
                  <a:pt x="11540480" y="12156752"/>
                  <a:pt x="11536077" y="12167426"/>
                  <a:pt x="11541197" y="12177143"/>
                </a:cubicBezTo>
                <a:cubicBezTo>
                  <a:pt x="11542011" y="12178722"/>
                  <a:pt x="11543207" y="12180112"/>
                  <a:pt x="11544451" y="12181356"/>
                </a:cubicBezTo>
                <a:cubicBezTo>
                  <a:pt x="11544260" y="12181978"/>
                  <a:pt x="11544021" y="12182504"/>
                  <a:pt x="11543877" y="12183175"/>
                </a:cubicBezTo>
                <a:lnTo>
                  <a:pt x="11542011" y="12191504"/>
                </a:lnTo>
                <a:cubicBezTo>
                  <a:pt x="11539810" y="12201317"/>
                  <a:pt x="11547323" y="12212470"/>
                  <a:pt x="11557374" y="12213906"/>
                </a:cubicBezTo>
                <a:cubicBezTo>
                  <a:pt x="11567997" y="12215390"/>
                  <a:pt x="11577425" y="12209071"/>
                  <a:pt x="11579770" y="12198540"/>
                </a:cubicBezTo>
                <a:close/>
                <a:moveTo>
                  <a:pt x="11838581" y="12089067"/>
                </a:moveTo>
                <a:cubicBezTo>
                  <a:pt x="11814510" y="12083657"/>
                  <a:pt x="11805513" y="12120994"/>
                  <a:pt x="11829681" y="12126452"/>
                </a:cubicBezTo>
                <a:cubicBezTo>
                  <a:pt x="11853753" y="12131813"/>
                  <a:pt x="11862749" y="12094524"/>
                  <a:pt x="11838581" y="12089067"/>
                </a:cubicBezTo>
                <a:close/>
                <a:moveTo>
                  <a:pt x="12024603" y="12008841"/>
                </a:moveTo>
                <a:cubicBezTo>
                  <a:pt x="12026086" y="11997782"/>
                  <a:pt x="12018190" y="11989597"/>
                  <a:pt x="12008092" y="11987299"/>
                </a:cubicBezTo>
                <a:lnTo>
                  <a:pt x="11999765" y="11985433"/>
                </a:lnTo>
                <a:cubicBezTo>
                  <a:pt x="11989667" y="11983183"/>
                  <a:pt x="11979473" y="11992374"/>
                  <a:pt x="11978228" y="12001995"/>
                </a:cubicBezTo>
                <a:cubicBezTo>
                  <a:pt x="11976746" y="12013052"/>
                  <a:pt x="11984595" y="12021238"/>
                  <a:pt x="11994739" y="12023536"/>
                </a:cubicBezTo>
                <a:lnTo>
                  <a:pt x="12003067" y="12025403"/>
                </a:lnTo>
                <a:cubicBezTo>
                  <a:pt x="12013213" y="12027653"/>
                  <a:pt x="12023311" y="12018461"/>
                  <a:pt x="12024603" y="12008841"/>
                </a:cubicBezTo>
                <a:close/>
                <a:moveTo>
                  <a:pt x="11948940" y="12484407"/>
                </a:moveTo>
                <a:lnTo>
                  <a:pt x="11946260" y="12477801"/>
                </a:lnTo>
                <a:cubicBezTo>
                  <a:pt x="11942432" y="12468515"/>
                  <a:pt x="11931185" y="12462531"/>
                  <a:pt x="11921471" y="12466696"/>
                </a:cubicBezTo>
                <a:cubicBezTo>
                  <a:pt x="11912090" y="12470764"/>
                  <a:pt x="11906300" y="12481535"/>
                  <a:pt x="11910367" y="12491492"/>
                </a:cubicBezTo>
                <a:lnTo>
                  <a:pt x="11910512" y="12491826"/>
                </a:lnTo>
                <a:cubicBezTo>
                  <a:pt x="11908501" y="12490438"/>
                  <a:pt x="11906205" y="12489289"/>
                  <a:pt x="11903428" y="12488666"/>
                </a:cubicBezTo>
                <a:cubicBezTo>
                  <a:pt x="11879357" y="12483259"/>
                  <a:pt x="11876149" y="12521600"/>
                  <a:pt x="11899935" y="12526913"/>
                </a:cubicBezTo>
                <a:cubicBezTo>
                  <a:pt x="11907832" y="12528684"/>
                  <a:pt x="11913192" y="12525572"/>
                  <a:pt x="11916397" y="12520642"/>
                </a:cubicBezTo>
                <a:cubicBezTo>
                  <a:pt x="11917402" y="12523419"/>
                  <a:pt x="11918886" y="12525957"/>
                  <a:pt x="11921327" y="12527918"/>
                </a:cubicBezTo>
                <a:cubicBezTo>
                  <a:pt x="11929320" y="12534381"/>
                  <a:pt x="11941379" y="12534476"/>
                  <a:pt x="11948414" y="12526339"/>
                </a:cubicBezTo>
                <a:cubicBezTo>
                  <a:pt x="11948702" y="12526051"/>
                  <a:pt x="11948940" y="12525764"/>
                  <a:pt x="11949179" y="12525429"/>
                </a:cubicBezTo>
                <a:cubicBezTo>
                  <a:pt x="11954588" y="12524233"/>
                  <a:pt x="11959422" y="12521073"/>
                  <a:pt x="11961480" y="12515569"/>
                </a:cubicBezTo>
                <a:cubicBezTo>
                  <a:pt x="11964111" y="12508484"/>
                  <a:pt x="11965930" y="12501687"/>
                  <a:pt x="11962340" y="12494459"/>
                </a:cubicBezTo>
                <a:cubicBezTo>
                  <a:pt x="11959469" y="12488906"/>
                  <a:pt x="11954493" y="12485603"/>
                  <a:pt x="11948940" y="12484407"/>
                </a:cubicBezTo>
                <a:close/>
                <a:moveTo>
                  <a:pt x="11733919" y="12464255"/>
                </a:moveTo>
                <a:cubicBezTo>
                  <a:pt x="11727840" y="12469807"/>
                  <a:pt x="11723102" y="12476556"/>
                  <a:pt x="11720996" y="12484695"/>
                </a:cubicBezTo>
                <a:cubicBezTo>
                  <a:pt x="11718509" y="12494410"/>
                  <a:pt x="11725591" y="12505851"/>
                  <a:pt x="11735546" y="12507622"/>
                </a:cubicBezTo>
                <a:cubicBezTo>
                  <a:pt x="11746074" y="12509489"/>
                  <a:pt x="11755789" y="12503459"/>
                  <a:pt x="11758469" y="12493023"/>
                </a:cubicBezTo>
                <a:cubicBezTo>
                  <a:pt x="11758564" y="12492736"/>
                  <a:pt x="11758612" y="12492543"/>
                  <a:pt x="11758661" y="12492305"/>
                </a:cubicBezTo>
                <a:cubicBezTo>
                  <a:pt x="11758709" y="12492209"/>
                  <a:pt x="11758756" y="12492161"/>
                  <a:pt x="11758756" y="12492114"/>
                </a:cubicBezTo>
                <a:cubicBezTo>
                  <a:pt x="11758852" y="12492018"/>
                  <a:pt x="11758852" y="12492066"/>
                  <a:pt x="11758947" y="12491969"/>
                </a:cubicBezTo>
                <a:cubicBezTo>
                  <a:pt x="11760000" y="12491252"/>
                  <a:pt x="11761101" y="12490678"/>
                  <a:pt x="11762249" y="12490151"/>
                </a:cubicBezTo>
                <a:cubicBezTo>
                  <a:pt x="11767897" y="12487327"/>
                  <a:pt x="11770337" y="12481056"/>
                  <a:pt x="11770434" y="12474738"/>
                </a:cubicBezTo>
                <a:cubicBezTo>
                  <a:pt x="11770482" y="12470716"/>
                  <a:pt x="11769811" y="12466648"/>
                  <a:pt x="11767802" y="12463536"/>
                </a:cubicBezTo>
                <a:cubicBezTo>
                  <a:pt x="11762537" y="12455446"/>
                  <a:pt x="11753780" y="12454010"/>
                  <a:pt x="11745500" y="12456548"/>
                </a:cubicBezTo>
                <a:cubicBezTo>
                  <a:pt x="11750812" y="12447549"/>
                  <a:pt x="11745261" y="12434815"/>
                  <a:pt x="11734972" y="12430125"/>
                </a:cubicBezTo>
                <a:cubicBezTo>
                  <a:pt x="11735067" y="12428497"/>
                  <a:pt x="11735067" y="12426965"/>
                  <a:pt x="11734780" y="12425386"/>
                </a:cubicBezTo>
                <a:cubicBezTo>
                  <a:pt x="11736694" y="12427396"/>
                  <a:pt x="11738896" y="12429214"/>
                  <a:pt x="11741910" y="12430221"/>
                </a:cubicBezTo>
                <a:cubicBezTo>
                  <a:pt x="11750907" y="12433284"/>
                  <a:pt x="11764021" y="12428449"/>
                  <a:pt x="11766318" y="12418254"/>
                </a:cubicBezTo>
                <a:lnTo>
                  <a:pt x="11768185" y="12409924"/>
                </a:lnTo>
                <a:cubicBezTo>
                  <a:pt x="11768519" y="12408345"/>
                  <a:pt x="11768471" y="12406765"/>
                  <a:pt x="11768567" y="12405186"/>
                </a:cubicBezTo>
                <a:lnTo>
                  <a:pt x="11769763" y="12404420"/>
                </a:lnTo>
                <a:cubicBezTo>
                  <a:pt x="11778522" y="12398868"/>
                  <a:pt x="11783306" y="12388575"/>
                  <a:pt x="11778331" y="12378619"/>
                </a:cubicBezTo>
                <a:cubicBezTo>
                  <a:pt x="11774070" y="12370050"/>
                  <a:pt x="11761389" y="12364498"/>
                  <a:pt x="11752582" y="12370050"/>
                </a:cubicBezTo>
                <a:lnTo>
                  <a:pt x="11750669" y="12371247"/>
                </a:lnTo>
                <a:cubicBezTo>
                  <a:pt x="11748132" y="12368040"/>
                  <a:pt x="11744639" y="12365360"/>
                  <a:pt x="11739661" y="12364258"/>
                </a:cubicBezTo>
                <a:cubicBezTo>
                  <a:pt x="11731142" y="12362344"/>
                  <a:pt x="11725065" y="12365934"/>
                  <a:pt x="11721763" y="12371534"/>
                </a:cubicBezTo>
                <a:cubicBezTo>
                  <a:pt x="11716834" y="12372874"/>
                  <a:pt x="11713053" y="12376370"/>
                  <a:pt x="11710612" y="12380869"/>
                </a:cubicBezTo>
                <a:cubicBezTo>
                  <a:pt x="11710516" y="12377806"/>
                  <a:pt x="11709845" y="12374694"/>
                  <a:pt x="11708172" y="12371822"/>
                </a:cubicBezTo>
                <a:cubicBezTo>
                  <a:pt x="11712287" y="12369476"/>
                  <a:pt x="11715636" y="12365839"/>
                  <a:pt x="11716689" y="12361052"/>
                </a:cubicBezTo>
                <a:lnTo>
                  <a:pt x="11720422" y="12344394"/>
                </a:lnTo>
                <a:cubicBezTo>
                  <a:pt x="11722671" y="12334293"/>
                  <a:pt x="11717934" y="12323618"/>
                  <a:pt x="11707501" y="12320460"/>
                </a:cubicBezTo>
                <a:cubicBezTo>
                  <a:pt x="11698074" y="12317635"/>
                  <a:pt x="11685917" y="12323236"/>
                  <a:pt x="11683621" y="12333432"/>
                </a:cubicBezTo>
                <a:lnTo>
                  <a:pt x="11679888" y="12350090"/>
                </a:lnTo>
                <a:cubicBezTo>
                  <a:pt x="11678930" y="12354398"/>
                  <a:pt x="11679505" y="12358754"/>
                  <a:pt x="11680988" y="12362631"/>
                </a:cubicBezTo>
                <a:cubicBezTo>
                  <a:pt x="11659548" y="12372491"/>
                  <a:pt x="11678404" y="12404658"/>
                  <a:pt x="11700658" y="12395565"/>
                </a:cubicBezTo>
                <a:cubicBezTo>
                  <a:pt x="11703338" y="12394463"/>
                  <a:pt x="11705300" y="12392979"/>
                  <a:pt x="11706879" y="12391352"/>
                </a:cubicBezTo>
                <a:lnTo>
                  <a:pt x="11706497" y="12393122"/>
                </a:lnTo>
                <a:cubicBezTo>
                  <a:pt x="11705061" y="12399537"/>
                  <a:pt x="11707119" y="12406478"/>
                  <a:pt x="11711521" y="12411264"/>
                </a:cubicBezTo>
                <a:cubicBezTo>
                  <a:pt x="11696254" y="12415620"/>
                  <a:pt x="11692618" y="12439699"/>
                  <a:pt x="11708841" y="12446830"/>
                </a:cubicBezTo>
                <a:cubicBezTo>
                  <a:pt x="11709225" y="12449176"/>
                  <a:pt x="11710133" y="12451426"/>
                  <a:pt x="11711378" y="12453579"/>
                </a:cubicBezTo>
                <a:cubicBezTo>
                  <a:pt x="11715590" y="12460952"/>
                  <a:pt x="11724107" y="12466360"/>
                  <a:pt x="11733919" y="12464255"/>
                </a:cubicBezTo>
                <a:close/>
                <a:moveTo>
                  <a:pt x="12022928" y="11695833"/>
                </a:moveTo>
                <a:cubicBezTo>
                  <a:pt x="12014218" y="11693870"/>
                  <a:pt x="12005890" y="11700619"/>
                  <a:pt x="12002876" y="11708614"/>
                </a:cubicBezTo>
                <a:cubicBezTo>
                  <a:pt x="12002827" y="11708661"/>
                  <a:pt x="12002827" y="11708805"/>
                  <a:pt x="12002779" y="11708853"/>
                </a:cubicBezTo>
                <a:cubicBezTo>
                  <a:pt x="12002205" y="11708949"/>
                  <a:pt x="12001680" y="11708805"/>
                  <a:pt x="12001057" y="11708949"/>
                </a:cubicBezTo>
                <a:cubicBezTo>
                  <a:pt x="11992443" y="11711103"/>
                  <a:pt x="11984164" y="11721921"/>
                  <a:pt x="11987801" y="11731159"/>
                </a:cubicBezTo>
                <a:lnTo>
                  <a:pt x="11990768" y="11738722"/>
                </a:lnTo>
                <a:cubicBezTo>
                  <a:pt x="11994405" y="11747913"/>
                  <a:pt x="12002541" y="11754615"/>
                  <a:pt x="12012973" y="11751934"/>
                </a:cubicBezTo>
                <a:cubicBezTo>
                  <a:pt x="12019530" y="11750307"/>
                  <a:pt x="12025799" y="11743701"/>
                  <a:pt x="12026852" y="11736520"/>
                </a:cubicBezTo>
                <a:cubicBezTo>
                  <a:pt x="12027330" y="11736186"/>
                  <a:pt x="12028000" y="11736090"/>
                  <a:pt x="12028431" y="11735707"/>
                </a:cubicBezTo>
                <a:cubicBezTo>
                  <a:pt x="12037859" y="11736425"/>
                  <a:pt x="12046760" y="11728048"/>
                  <a:pt x="12047861" y="11719096"/>
                </a:cubicBezTo>
                <a:cubicBezTo>
                  <a:pt x="12049249" y="11707991"/>
                  <a:pt x="12041305" y="11699997"/>
                  <a:pt x="12031159" y="11697700"/>
                </a:cubicBezTo>
                <a:lnTo>
                  <a:pt x="12022928" y="11695833"/>
                </a:lnTo>
                <a:close/>
                <a:moveTo>
                  <a:pt x="11832552" y="11938570"/>
                </a:moveTo>
                <a:cubicBezTo>
                  <a:pt x="11836715" y="11947091"/>
                  <a:pt x="11849398" y="11952979"/>
                  <a:pt x="11858203" y="11947427"/>
                </a:cubicBezTo>
                <a:lnTo>
                  <a:pt x="11868397" y="11940964"/>
                </a:lnTo>
                <a:cubicBezTo>
                  <a:pt x="11877154" y="11935412"/>
                  <a:pt x="11882132" y="11925311"/>
                  <a:pt x="11877251" y="11915258"/>
                </a:cubicBezTo>
                <a:cubicBezTo>
                  <a:pt x="11875672" y="11912052"/>
                  <a:pt x="11872704" y="11909466"/>
                  <a:pt x="11869306" y="11907456"/>
                </a:cubicBezTo>
                <a:cubicBezTo>
                  <a:pt x="11872895" y="11903962"/>
                  <a:pt x="11875145" y="11899175"/>
                  <a:pt x="11875096" y="11893814"/>
                </a:cubicBezTo>
                <a:cubicBezTo>
                  <a:pt x="11875050" y="11883619"/>
                  <a:pt x="11866148" y="11874475"/>
                  <a:pt x="11855762" y="11874763"/>
                </a:cubicBezTo>
                <a:cubicBezTo>
                  <a:pt x="11840162" y="11875194"/>
                  <a:pt x="11825421" y="11882517"/>
                  <a:pt x="11818865" y="11897308"/>
                </a:cubicBezTo>
                <a:cubicBezTo>
                  <a:pt x="11814797" y="11906451"/>
                  <a:pt x="11816042" y="11918418"/>
                  <a:pt x="11825900" y="11923540"/>
                </a:cubicBezTo>
                <a:cubicBezTo>
                  <a:pt x="11827575" y="11924450"/>
                  <a:pt x="11829585" y="11924881"/>
                  <a:pt x="11831548" y="11925263"/>
                </a:cubicBezTo>
                <a:cubicBezTo>
                  <a:pt x="11830303" y="11929428"/>
                  <a:pt x="11830303" y="11933976"/>
                  <a:pt x="11832552" y="11938570"/>
                </a:cubicBezTo>
                <a:close/>
                <a:moveTo>
                  <a:pt x="11384369" y="12275608"/>
                </a:moveTo>
                <a:cubicBezTo>
                  <a:pt x="11360249" y="12270198"/>
                  <a:pt x="11353884" y="12308062"/>
                  <a:pt x="11377956" y="12313470"/>
                </a:cubicBezTo>
                <a:cubicBezTo>
                  <a:pt x="11402076" y="12318928"/>
                  <a:pt x="11408442" y="12281017"/>
                  <a:pt x="11384369" y="12275608"/>
                </a:cubicBezTo>
                <a:close/>
                <a:moveTo>
                  <a:pt x="11415524" y="12142630"/>
                </a:moveTo>
                <a:cubicBezTo>
                  <a:pt x="11391404" y="12137174"/>
                  <a:pt x="11382599" y="12174559"/>
                  <a:pt x="11406719" y="12180015"/>
                </a:cubicBezTo>
                <a:cubicBezTo>
                  <a:pt x="11430839" y="12185425"/>
                  <a:pt x="11439597" y="12148088"/>
                  <a:pt x="11415524" y="12142630"/>
                </a:cubicBezTo>
                <a:close/>
                <a:moveTo>
                  <a:pt x="11768758" y="11821821"/>
                </a:moveTo>
                <a:lnTo>
                  <a:pt x="11771247" y="11820241"/>
                </a:lnTo>
                <a:cubicBezTo>
                  <a:pt x="11780004" y="11814689"/>
                  <a:pt x="11784790" y="11804397"/>
                  <a:pt x="11779813" y="11794441"/>
                </a:cubicBezTo>
                <a:cubicBezTo>
                  <a:pt x="11775554" y="11785872"/>
                  <a:pt x="11762871" y="11780320"/>
                  <a:pt x="11754066" y="11785872"/>
                </a:cubicBezTo>
                <a:lnTo>
                  <a:pt x="11743873" y="11792334"/>
                </a:lnTo>
                <a:cubicBezTo>
                  <a:pt x="11736071" y="11797265"/>
                  <a:pt x="11731861" y="11805977"/>
                  <a:pt x="11734444" y="11814832"/>
                </a:cubicBezTo>
                <a:cubicBezTo>
                  <a:pt x="11735067" y="11822060"/>
                  <a:pt x="11739470" y="11828810"/>
                  <a:pt x="11748706" y="11830915"/>
                </a:cubicBezTo>
                <a:cubicBezTo>
                  <a:pt x="11758230" y="11833070"/>
                  <a:pt x="11765169" y="11828427"/>
                  <a:pt x="11768758" y="11821821"/>
                </a:cubicBezTo>
                <a:close/>
                <a:moveTo>
                  <a:pt x="12083849" y="12231808"/>
                </a:moveTo>
                <a:cubicBezTo>
                  <a:pt x="12059729" y="12226399"/>
                  <a:pt x="12055853" y="12264646"/>
                  <a:pt x="12079687" y="12270007"/>
                </a:cubicBezTo>
                <a:cubicBezTo>
                  <a:pt x="12103807" y="12275368"/>
                  <a:pt x="12107731" y="12237169"/>
                  <a:pt x="12083849" y="12231808"/>
                </a:cubicBezTo>
                <a:close/>
                <a:moveTo>
                  <a:pt x="12158029" y="11922055"/>
                </a:moveTo>
                <a:cubicBezTo>
                  <a:pt x="12162431" y="11930624"/>
                  <a:pt x="12175065" y="11935937"/>
                  <a:pt x="12183872" y="11930385"/>
                </a:cubicBezTo>
                <a:lnTo>
                  <a:pt x="12194065" y="11923922"/>
                </a:lnTo>
                <a:cubicBezTo>
                  <a:pt x="12202823" y="11918370"/>
                  <a:pt x="12207417" y="11907887"/>
                  <a:pt x="12202392" y="11898075"/>
                </a:cubicBezTo>
                <a:cubicBezTo>
                  <a:pt x="12197989" y="11889506"/>
                  <a:pt x="12185354" y="11884144"/>
                  <a:pt x="12176549" y="11889745"/>
                </a:cubicBezTo>
                <a:lnTo>
                  <a:pt x="12166355" y="11896208"/>
                </a:lnTo>
                <a:cubicBezTo>
                  <a:pt x="12157646" y="11901712"/>
                  <a:pt x="12153051" y="11912195"/>
                  <a:pt x="12158029" y="11922055"/>
                </a:cubicBezTo>
                <a:close/>
                <a:moveTo>
                  <a:pt x="12092129" y="12154981"/>
                </a:moveTo>
                <a:cubicBezTo>
                  <a:pt x="12068057" y="12149572"/>
                  <a:pt x="12064755" y="12187866"/>
                  <a:pt x="12088540" y="12193227"/>
                </a:cubicBezTo>
                <a:cubicBezTo>
                  <a:pt x="12112564" y="12198588"/>
                  <a:pt x="12115914" y="12160294"/>
                  <a:pt x="12092129" y="12154981"/>
                </a:cubicBezTo>
                <a:close/>
                <a:moveTo>
                  <a:pt x="12118115" y="12059963"/>
                </a:moveTo>
                <a:cubicBezTo>
                  <a:pt x="12142188" y="12065372"/>
                  <a:pt x="12146208" y="12027125"/>
                  <a:pt x="12122327" y="12021764"/>
                </a:cubicBezTo>
                <a:cubicBezTo>
                  <a:pt x="12098256" y="12016355"/>
                  <a:pt x="12094235" y="12054602"/>
                  <a:pt x="12118115" y="12059963"/>
                </a:cubicBezTo>
                <a:close/>
                <a:moveTo>
                  <a:pt x="12004933" y="12623606"/>
                </a:moveTo>
                <a:cubicBezTo>
                  <a:pt x="12001249" y="12632175"/>
                  <a:pt x="12004982" y="12645912"/>
                  <a:pt x="12014983" y="12648832"/>
                </a:cubicBezTo>
                <a:cubicBezTo>
                  <a:pt x="12023790" y="12651370"/>
                  <a:pt x="12032929" y="12652518"/>
                  <a:pt x="12040826" y="12646631"/>
                </a:cubicBezTo>
                <a:cubicBezTo>
                  <a:pt x="12043698" y="12644525"/>
                  <a:pt x="12045755" y="12641844"/>
                  <a:pt x="12047479" y="12639020"/>
                </a:cubicBezTo>
                <a:cubicBezTo>
                  <a:pt x="12049537" y="12635573"/>
                  <a:pt x="12051021" y="12631744"/>
                  <a:pt x="12051738" y="12627531"/>
                </a:cubicBezTo>
                <a:cubicBezTo>
                  <a:pt x="12053365" y="12617622"/>
                  <a:pt x="12045707" y="12606757"/>
                  <a:pt x="12035515" y="12605752"/>
                </a:cubicBezTo>
                <a:cubicBezTo>
                  <a:pt x="12028431" y="12605033"/>
                  <a:pt x="12021827" y="12607858"/>
                  <a:pt x="12017711" y="12613028"/>
                </a:cubicBezTo>
                <a:cubicBezTo>
                  <a:pt x="12016994" y="12613171"/>
                  <a:pt x="12016467" y="12613697"/>
                  <a:pt x="12015750" y="12613937"/>
                </a:cubicBezTo>
                <a:cubicBezTo>
                  <a:pt x="12011250" y="12615469"/>
                  <a:pt x="12007183" y="12618341"/>
                  <a:pt x="12004933" y="12623606"/>
                </a:cubicBezTo>
                <a:close/>
                <a:moveTo>
                  <a:pt x="12139269" y="12204523"/>
                </a:moveTo>
                <a:cubicBezTo>
                  <a:pt x="12131563" y="12196004"/>
                  <a:pt x="12121371" y="12196147"/>
                  <a:pt x="12112229" y="12201939"/>
                </a:cubicBezTo>
                <a:lnTo>
                  <a:pt x="12102035" y="12208402"/>
                </a:lnTo>
                <a:cubicBezTo>
                  <a:pt x="12093518" y="12213809"/>
                  <a:pt x="12093087" y="12228410"/>
                  <a:pt x="12099452" y="12235447"/>
                </a:cubicBezTo>
                <a:cubicBezTo>
                  <a:pt x="12107156" y="12243966"/>
                  <a:pt x="12117350" y="12243823"/>
                  <a:pt x="12126491" y="12238031"/>
                </a:cubicBezTo>
                <a:cubicBezTo>
                  <a:pt x="12129888" y="12235876"/>
                  <a:pt x="12133287" y="12233723"/>
                  <a:pt x="12136684" y="12231569"/>
                </a:cubicBezTo>
                <a:cubicBezTo>
                  <a:pt x="12145155" y="12226161"/>
                  <a:pt x="12145585" y="12211560"/>
                  <a:pt x="12139269" y="12204523"/>
                </a:cubicBezTo>
                <a:close/>
                <a:moveTo>
                  <a:pt x="11681132" y="11771416"/>
                </a:moveTo>
                <a:cubicBezTo>
                  <a:pt x="11681324" y="11779649"/>
                  <a:pt x="11685774" y="11787308"/>
                  <a:pt x="11694341" y="11789846"/>
                </a:cubicBezTo>
                <a:cubicBezTo>
                  <a:pt x="11703768" y="11792669"/>
                  <a:pt x="11715924" y="11787069"/>
                  <a:pt x="11718221" y="11776921"/>
                </a:cubicBezTo>
                <a:lnTo>
                  <a:pt x="11721954" y="11760263"/>
                </a:lnTo>
                <a:cubicBezTo>
                  <a:pt x="11724252" y="11750163"/>
                  <a:pt x="11719466" y="11739489"/>
                  <a:pt x="11709032" y="11736377"/>
                </a:cubicBezTo>
                <a:cubicBezTo>
                  <a:pt x="11700227" y="11733744"/>
                  <a:pt x="11689267" y="11738627"/>
                  <a:pt x="11686013" y="11747578"/>
                </a:cubicBezTo>
                <a:cubicBezTo>
                  <a:pt x="11684960" y="11745999"/>
                  <a:pt x="11683907" y="11744419"/>
                  <a:pt x="11682137" y="11743030"/>
                </a:cubicBezTo>
                <a:cubicBezTo>
                  <a:pt x="11663617" y="11728527"/>
                  <a:pt x="11640788" y="11757104"/>
                  <a:pt x="11659356" y="11771607"/>
                </a:cubicBezTo>
                <a:cubicBezTo>
                  <a:pt x="11667014" y="11777591"/>
                  <a:pt x="11675245" y="11776059"/>
                  <a:pt x="11681132" y="11771416"/>
                </a:cubicBezTo>
                <a:close/>
                <a:moveTo>
                  <a:pt x="11333737" y="12124345"/>
                </a:moveTo>
                <a:cubicBezTo>
                  <a:pt x="11331488" y="12123723"/>
                  <a:pt x="11329142" y="12123532"/>
                  <a:pt x="11326845" y="12123723"/>
                </a:cubicBezTo>
                <a:cubicBezTo>
                  <a:pt x="11325218" y="12122861"/>
                  <a:pt x="11323495" y="12122096"/>
                  <a:pt x="11321485" y="12121665"/>
                </a:cubicBezTo>
                <a:cubicBezTo>
                  <a:pt x="11300333" y="12116926"/>
                  <a:pt x="11294925" y="12145981"/>
                  <a:pt x="11310239" y="12156655"/>
                </a:cubicBezTo>
                <a:cubicBezTo>
                  <a:pt x="11310574" y="12157517"/>
                  <a:pt x="11310813" y="12158331"/>
                  <a:pt x="11311292" y="12159193"/>
                </a:cubicBezTo>
                <a:cubicBezTo>
                  <a:pt x="11315982" y="12167665"/>
                  <a:pt x="11324596" y="12170537"/>
                  <a:pt x="11333546" y="12172022"/>
                </a:cubicBezTo>
                <a:cubicBezTo>
                  <a:pt x="11343499" y="12173649"/>
                  <a:pt x="11353550" y="12163118"/>
                  <a:pt x="11353502" y="12153640"/>
                </a:cubicBezTo>
                <a:cubicBezTo>
                  <a:pt x="11353502" y="12146940"/>
                  <a:pt x="11350679" y="12142056"/>
                  <a:pt x="11346372" y="12138658"/>
                </a:cubicBezTo>
                <a:cubicBezTo>
                  <a:pt x="11344935" y="12132052"/>
                  <a:pt x="11340533" y="12126212"/>
                  <a:pt x="11333737" y="12124345"/>
                </a:cubicBezTo>
                <a:close/>
                <a:moveTo>
                  <a:pt x="11443377" y="12323858"/>
                </a:moveTo>
                <a:cubicBezTo>
                  <a:pt x="11432657" y="12322088"/>
                  <a:pt x="11423612" y="12329602"/>
                  <a:pt x="11421363" y="12339750"/>
                </a:cubicBezTo>
                <a:lnTo>
                  <a:pt x="11417630" y="12356408"/>
                </a:lnTo>
                <a:cubicBezTo>
                  <a:pt x="11415381" y="12366508"/>
                  <a:pt x="11423709" y="12376847"/>
                  <a:pt x="11433519" y="12378475"/>
                </a:cubicBezTo>
                <a:cubicBezTo>
                  <a:pt x="11444287" y="12380247"/>
                  <a:pt x="11453284" y="12372731"/>
                  <a:pt x="11455533" y="12362583"/>
                </a:cubicBezTo>
                <a:lnTo>
                  <a:pt x="11459266" y="12345925"/>
                </a:lnTo>
                <a:cubicBezTo>
                  <a:pt x="11461515" y="12335825"/>
                  <a:pt x="11453140" y="12325485"/>
                  <a:pt x="11443377" y="12323858"/>
                </a:cubicBezTo>
                <a:close/>
                <a:moveTo>
                  <a:pt x="11984116" y="12422657"/>
                </a:moveTo>
                <a:lnTo>
                  <a:pt x="11985982" y="12414329"/>
                </a:lnTo>
                <a:cubicBezTo>
                  <a:pt x="11988280" y="12404229"/>
                  <a:pt x="11983397" y="12393553"/>
                  <a:pt x="11972965" y="12390490"/>
                </a:cubicBezTo>
                <a:cubicBezTo>
                  <a:pt x="11963489" y="12387714"/>
                  <a:pt x="11951429" y="12393362"/>
                  <a:pt x="11949131" y="12403510"/>
                </a:cubicBezTo>
                <a:lnTo>
                  <a:pt x="11947266" y="12411840"/>
                </a:lnTo>
                <a:cubicBezTo>
                  <a:pt x="11944969" y="12421940"/>
                  <a:pt x="11949850" y="12432614"/>
                  <a:pt x="11960282" y="12435677"/>
                </a:cubicBezTo>
                <a:cubicBezTo>
                  <a:pt x="11969759" y="12438454"/>
                  <a:pt x="11981867" y="12432805"/>
                  <a:pt x="11984116" y="12422657"/>
                </a:cubicBezTo>
                <a:close/>
                <a:moveTo>
                  <a:pt x="12099834" y="12492448"/>
                </a:moveTo>
                <a:cubicBezTo>
                  <a:pt x="12099500" y="12489625"/>
                  <a:pt x="12099116" y="12486848"/>
                  <a:pt x="12098542" y="12484072"/>
                </a:cubicBezTo>
                <a:cubicBezTo>
                  <a:pt x="12097825" y="12480625"/>
                  <a:pt x="12095862" y="12477370"/>
                  <a:pt x="12093421" y="12474689"/>
                </a:cubicBezTo>
                <a:cubicBezTo>
                  <a:pt x="12093325" y="12472105"/>
                  <a:pt x="12092896" y="12469663"/>
                  <a:pt x="12091651" y="12467701"/>
                </a:cubicBezTo>
                <a:cubicBezTo>
                  <a:pt x="12087439" y="12460999"/>
                  <a:pt x="12083372" y="12455255"/>
                  <a:pt x="12076097" y="12451666"/>
                </a:cubicBezTo>
                <a:cubicBezTo>
                  <a:pt x="12072843" y="12450038"/>
                  <a:pt x="12070354" y="12449223"/>
                  <a:pt x="12066621" y="12448697"/>
                </a:cubicBezTo>
                <a:cubicBezTo>
                  <a:pt x="12061932" y="12448027"/>
                  <a:pt x="12061070" y="12445346"/>
                  <a:pt x="12066382" y="12450373"/>
                </a:cubicBezTo>
                <a:cubicBezTo>
                  <a:pt x="12058869" y="12443240"/>
                  <a:pt x="12047813" y="12440943"/>
                  <a:pt x="12039342" y="12448171"/>
                </a:cubicBezTo>
                <a:cubicBezTo>
                  <a:pt x="12035275" y="12451617"/>
                  <a:pt x="12032786" y="12457504"/>
                  <a:pt x="12032643" y="12463248"/>
                </a:cubicBezTo>
                <a:cubicBezTo>
                  <a:pt x="12030680" y="12464686"/>
                  <a:pt x="12029102" y="12466408"/>
                  <a:pt x="12027378" y="12468418"/>
                </a:cubicBezTo>
                <a:cubicBezTo>
                  <a:pt x="12026708" y="12469040"/>
                  <a:pt x="12026039" y="12469663"/>
                  <a:pt x="12025369" y="12470238"/>
                </a:cubicBezTo>
                <a:cubicBezTo>
                  <a:pt x="12022401" y="12472200"/>
                  <a:pt x="12019626" y="12474498"/>
                  <a:pt x="12016610" y="12476508"/>
                </a:cubicBezTo>
                <a:cubicBezTo>
                  <a:pt x="12005556" y="12483784"/>
                  <a:pt x="12008761" y="12498001"/>
                  <a:pt x="12017280" y="12505469"/>
                </a:cubicBezTo>
                <a:cubicBezTo>
                  <a:pt x="12020726" y="12509106"/>
                  <a:pt x="12025608" y="12511261"/>
                  <a:pt x="12031446" y="12510638"/>
                </a:cubicBezTo>
                <a:lnTo>
                  <a:pt x="12032929" y="12510782"/>
                </a:lnTo>
                <a:cubicBezTo>
                  <a:pt x="12022976" y="12523371"/>
                  <a:pt x="12031303" y="12546826"/>
                  <a:pt x="12050590" y="12541849"/>
                </a:cubicBezTo>
                <a:cubicBezTo>
                  <a:pt x="12063367" y="12538546"/>
                  <a:pt x="12078538" y="12536917"/>
                  <a:pt x="12088827" y="12527870"/>
                </a:cubicBezTo>
                <a:cubicBezTo>
                  <a:pt x="12090216" y="12526674"/>
                  <a:pt x="12091363" y="12525381"/>
                  <a:pt x="12092416" y="12524041"/>
                </a:cubicBezTo>
                <a:lnTo>
                  <a:pt x="12097154" y="12521025"/>
                </a:lnTo>
                <a:cubicBezTo>
                  <a:pt x="12105911" y="12515472"/>
                  <a:pt x="12107252" y="12502214"/>
                  <a:pt x="12101413" y="12494219"/>
                </a:cubicBezTo>
                <a:cubicBezTo>
                  <a:pt x="12100887" y="12493550"/>
                  <a:pt x="12100313" y="12493023"/>
                  <a:pt x="12099834" y="12492448"/>
                </a:cubicBezTo>
                <a:close/>
                <a:moveTo>
                  <a:pt x="12161426" y="12258040"/>
                </a:moveTo>
                <a:cubicBezTo>
                  <a:pt x="12137642" y="12252679"/>
                  <a:pt x="12124194" y="12288723"/>
                  <a:pt x="12148265" y="12294084"/>
                </a:cubicBezTo>
                <a:cubicBezTo>
                  <a:pt x="12172051" y="12299445"/>
                  <a:pt x="12185499" y="12263401"/>
                  <a:pt x="12161426" y="12258040"/>
                </a:cubicBezTo>
                <a:close/>
                <a:moveTo>
                  <a:pt x="12105337" y="12341474"/>
                </a:moveTo>
                <a:cubicBezTo>
                  <a:pt x="12081217" y="12336065"/>
                  <a:pt x="12072460" y="12373450"/>
                  <a:pt x="12096580" y="12378857"/>
                </a:cubicBezTo>
                <a:cubicBezTo>
                  <a:pt x="12120700" y="12384267"/>
                  <a:pt x="12129457" y="12346882"/>
                  <a:pt x="12105337" y="12341474"/>
                </a:cubicBezTo>
                <a:close/>
                <a:moveTo>
                  <a:pt x="11507602" y="11922822"/>
                </a:moveTo>
                <a:cubicBezTo>
                  <a:pt x="11517412" y="11924975"/>
                  <a:pt x="11528754" y="11919759"/>
                  <a:pt x="11531100" y="11909275"/>
                </a:cubicBezTo>
                <a:lnTo>
                  <a:pt x="11534833" y="11892617"/>
                </a:lnTo>
                <a:cubicBezTo>
                  <a:pt x="11537034" y="11882852"/>
                  <a:pt x="11531674" y="11871412"/>
                  <a:pt x="11521290" y="11869114"/>
                </a:cubicBezTo>
                <a:cubicBezTo>
                  <a:pt x="11511478" y="11866961"/>
                  <a:pt x="11500136" y="11872177"/>
                  <a:pt x="11497790" y="11882660"/>
                </a:cubicBezTo>
                <a:lnTo>
                  <a:pt x="11494059" y="11899319"/>
                </a:lnTo>
                <a:cubicBezTo>
                  <a:pt x="11491856" y="11909083"/>
                  <a:pt x="11497170" y="11920524"/>
                  <a:pt x="11507602" y="11922822"/>
                </a:cubicBezTo>
                <a:close/>
                <a:moveTo>
                  <a:pt x="11633706" y="12117165"/>
                </a:moveTo>
                <a:cubicBezTo>
                  <a:pt x="11645431" y="12119415"/>
                  <a:pt x="11656821" y="12115442"/>
                  <a:pt x="11666009" y="12108165"/>
                </a:cubicBezTo>
                <a:cubicBezTo>
                  <a:pt x="11673906" y="12101990"/>
                  <a:pt x="11675342" y="12088636"/>
                  <a:pt x="11668498" y="12081121"/>
                </a:cubicBezTo>
                <a:cubicBezTo>
                  <a:pt x="11661319" y="12073223"/>
                  <a:pt x="11649929" y="12072026"/>
                  <a:pt x="11641458" y="12078632"/>
                </a:cubicBezTo>
                <a:cubicBezTo>
                  <a:pt x="11640979" y="12079015"/>
                  <a:pt x="11640979" y="12079015"/>
                  <a:pt x="11640693" y="12079254"/>
                </a:cubicBezTo>
                <a:cubicBezTo>
                  <a:pt x="11640502" y="12079301"/>
                  <a:pt x="11640453" y="12079349"/>
                  <a:pt x="11640310" y="12079398"/>
                </a:cubicBezTo>
                <a:lnTo>
                  <a:pt x="11640310" y="12079398"/>
                </a:lnTo>
                <a:cubicBezTo>
                  <a:pt x="11639113" y="12079301"/>
                  <a:pt x="11637917" y="12079158"/>
                  <a:pt x="11636720" y="12078870"/>
                </a:cubicBezTo>
                <a:cubicBezTo>
                  <a:pt x="11626574" y="12076908"/>
                  <a:pt x="11616813" y="12087008"/>
                  <a:pt x="11616094" y="12096486"/>
                </a:cubicBezTo>
                <a:cubicBezTo>
                  <a:pt x="11615184" y="12107783"/>
                  <a:pt x="11623464" y="12115202"/>
                  <a:pt x="11633706" y="12117165"/>
                </a:cubicBezTo>
                <a:close/>
                <a:moveTo>
                  <a:pt x="11696876" y="11947809"/>
                </a:moveTo>
                <a:lnTo>
                  <a:pt x="11705204" y="11949676"/>
                </a:lnTo>
                <a:cubicBezTo>
                  <a:pt x="11709368" y="11950633"/>
                  <a:pt x="11713435" y="11949292"/>
                  <a:pt x="11716977" y="11947139"/>
                </a:cubicBezTo>
                <a:cubicBezTo>
                  <a:pt x="11718270" y="11950537"/>
                  <a:pt x="11720136" y="11953648"/>
                  <a:pt x="11723150" y="11955563"/>
                </a:cubicBezTo>
                <a:cubicBezTo>
                  <a:pt x="11731861" y="11961116"/>
                  <a:pt x="11742293" y="11959201"/>
                  <a:pt x="11748611" y="11951112"/>
                </a:cubicBezTo>
                <a:lnTo>
                  <a:pt x="11753635" y="11944746"/>
                </a:lnTo>
                <a:cubicBezTo>
                  <a:pt x="11759522" y="11937182"/>
                  <a:pt x="11757225" y="11924401"/>
                  <a:pt x="11749185" y="11919280"/>
                </a:cubicBezTo>
                <a:cubicBezTo>
                  <a:pt x="11740906" y="11914014"/>
                  <a:pt x="11731190" y="11915642"/>
                  <a:pt x="11724826" y="11922726"/>
                </a:cubicBezTo>
                <a:cubicBezTo>
                  <a:pt x="11722097" y="11917222"/>
                  <a:pt x="11716834" y="11913105"/>
                  <a:pt x="11710373" y="11911621"/>
                </a:cubicBezTo>
                <a:lnTo>
                  <a:pt x="11702045" y="11909754"/>
                </a:lnTo>
                <a:cubicBezTo>
                  <a:pt x="11691947" y="11907504"/>
                  <a:pt x="11681754" y="11916599"/>
                  <a:pt x="11680462" y="11926220"/>
                </a:cubicBezTo>
                <a:cubicBezTo>
                  <a:pt x="11678930" y="11937230"/>
                  <a:pt x="11686732" y="11945512"/>
                  <a:pt x="11696876" y="11947809"/>
                </a:cubicBezTo>
                <a:close/>
                <a:moveTo>
                  <a:pt x="11631121" y="11845611"/>
                </a:moveTo>
                <a:lnTo>
                  <a:pt x="11639449" y="11847478"/>
                </a:lnTo>
                <a:cubicBezTo>
                  <a:pt x="11649546" y="11849776"/>
                  <a:pt x="11660027" y="11842451"/>
                  <a:pt x="11662085" y="11832448"/>
                </a:cubicBezTo>
                <a:cubicBezTo>
                  <a:pt x="11664191" y="11822060"/>
                  <a:pt x="11657204" y="11812104"/>
                  <a:pt x="11647058" y="11809806"/>
                </a:cubicBezTo>
                <a:lnTo>
                  <a:pt x="11638730" y="11807939"/>
                </a:lnTo>
                <a:cubicBezTo>
                  <a:pt x="11628632" y="11805690"/>
                  <a:pt x="11618152" y="11812965"/>
                  <a:pt x="11616142" y="11822969"/>
                </a:cubicBezTo>
                <a:cubicBezTo>
                  <a:pt x="11613988" y="11833405"/>
                  <a:pt x="11620975" y="11843362"/>
                  <a:pt x="11631121" y="11845611"/>
                </a:cubicBezTo>
                <a:close/>
                <a:moveTo>
                  <a:pt x="12051355" y="12179393"/>
                </a:moveTo>
                <a:cubicBezTo>
                  <a:pt x="12060112" y="12173937"/>
                  <a:pt x="12063128" y="12161730"/>
                  <a:pt x="12057528" y="12152970"/>
                </a:cubicBezTo>
                <a:cubicBezTo>
                  <a:pt x="12055374" y="12149572"/>
                  <a:pt x="12053221" y="12146173"/>
                  <a:pt x="12051067" y="12142775"/>
                </a:cubicBezTo>
                <a:cubicBezTo>
                  <a:pt x="12045516" y="12134014"/>
                  <a:pt x="12033503" y="12131047"/>
                  <a:pt x="12024650" y="12136552"/>
                </a:cubicBezTo>
                <a:cubicBezTo>
                  <a:pt x="12015893" y="12142008"/>
                  <a:pt x="12012877" y="12154214"/>
                  <a:pt x="12018430" y="12163023"/>
                </a:cubicBezTo>
                <a:lnTo>
                  <a:pt x="12024890" y="12173218"/>
                </a:lnTo>
                <a:cubicBezTo>
                  <a:pt x="12030489" y="12181930"/>
                  <a:pt x="12042502" y="12184850"/>
                  <a:pt x="12051355" y="12179393"/>
                </a:cubicBezTo>
                <a:close/>
                <a:moveTo>
                  <a:pt x="12119695" y="12480242"/>
                </a:moveTo>
                <a:cubicBezTo>
                  <a:pt x="12120795" y="12480482"/>
                  <a:pt x="12121657" y="12480242"/>
                  <a:pt x="12122662" y="12480290"/>
                </a:cubicBezTo>
                <a:lnTo>
                  <a:pt x="12122710" y="12480099"/>
                </a:lnTo>
                <a:cubicBezTo>
                  <a:pt x="12126922" y="12469232"/>
                  <a:pt x="12130989" y="12458271"/>
                  <a:pt x="12135105" y="12447358"/>
                </a:cubicBezTo>
                <a:cubicBezTo>
                  <a:pt x="12135009" y="12447261"/>
                  <a:pt x="12134817" y="12447261"/>
                  <a:pt x="12134722" y="12447165"/>
                </a:cubicBezTo>
                <a:cubicBezTo>
                  <a:pt x="12132425" y="12445060"/>
                  <a:pt x="12129793" y="12443240"/>
                  <a:pt x="12126108" y="12442379"/>
                </a:cubicBezTo>
                <a:cubicBezTo>
                  <a:pt x="12101987" y="12436922"/>
                  <a:pt x="12095622" y="12474786"/>
                  <a:pt x="12119695" y="12480242"/>
                </a:cubicBezTo>
                <a:close/>
                <a:moveTo>
                  <a:pt x="12157215" y="12309402"/>
                </a:moveTo>
                <a:cubicBezTo>
                  <a:pt x="12133095" y="12303946"/>
                  <a:pt x="12124289" y="12341329"/>
                  <a:pt x="12148409" y="12346787"/>
                </a:cubicBezTo>
                <a:cubicBezTo>
                  <a:pt x="12155013" y="12348271"/>
                  <a:pt x="12160373" y="12346404"/>
                  <a:pt x="12164297" y="12342957"/>
                </a:cubicBezTo>
                <a:cubicBezTo>
                  <a:pt x="12163675" y="12347313"/>
                  <a:pt x="12165495" y="12351526"/>
                  <a:pt x="12168270" y="12354972"/>
                </a:cubicBezTo>
                <a:cubicBezTo>
                  <a:pt x="12168270" y="12354877"/>
                  <a:pt x="12168318" y="12354829"/>
                  <a:pt x="12168366" y="12354732"/>
                </a:cubicBezTo>
                <a:cubicBezTo>
                  <a:pt x="12169274" y="12352100"/>
                  <a:pt x="12170184" y="12349419"/>
                  <a:pt x="12171093" y="12346787"/>
                </a:cubicBezTo>
                <a:cubicBezTo>
                  <a:pt x="12174491" y="12336926"/>
                  <a:pt x="12177937" y="12327161"/>
                  <a:pt x="12181192" y="12317252"/>
                </a:cubicBezTo>
                <a:cubicBezTo>
                  <a:pt x="12180808" y="12317349"/>
                  <a:pt x="12180617" y="12317731"/>
                  <a:pt x="12180234" y="12317826"/>
                </a:cubicBezTo>
                <a:cubicBezTo>
                  <a:pt x="12176597" y="12318928"/>
                  <a:pt x="12173295" y="12320555"/>
                  <a:pt x="12170998" y="12323524"/>
                </a:cubicBezTo>
                <a:cubicBezTo>
                  <a:pt x="12169802" y="12317061"/>
                  <a:pt x="12165590" y="12311269"/>
                  <a:pt x="12157215" y="12309402"/>
                </a:cubicBezTo>
                <a:close/>
                <a:moveTo>
                  <a:pt x="12205167" y="12163501"/>
                </a:moveTo>
                <a:lnTo>
                  <a:pt x="12203301" y="12171830"/>
                </a:lnTo>
                <a:cubicBezTo>
                  <a:pt x="12201626" y="12179298"/>
                  <a:pt x="12203780" y="12187052"/>
                  <a:pt x="12209236" y="12191887"/>
                </a:cubicBezTo>
                <a:cubicBezTo>
                  <a:pt x="12206891" y="12194663"/>
                  <a:pt x="12205024" y="12197822"/>
                  <a:pt x="12204498" y="12201268"/>
                </a:cubicBezTo>
                <a:cubicBezTo>
                  <a:pt x="12203445" y="12208353"/>
                  <a:pt x="12206603" y="12214289"/>
                  <a:pt x="12211532" y="12218310"/>
                </a:cubicBezTo>
                <a:lnTo>
                  <a:pt x="12211580" y="12218071"/>
                </a:lnTo>
                <a:cubicBezTo>
                  <a:pt x="12218042" y="12195859"/>
                  <a:pt x="12224263" y="12173601"/>
                  <a:pt x="12230149" y="12151294"/>
                </a:cubicBezTo>
                <a:cubicBezTo>
                  <a:pt x="12229766" y="12151151"/>
                  <a:pt x="12229527" y="12150911"/>
                  <a:pt x="12229144" y="12150720"/>
                </a:cubicBezTo>
                <a:cubicBezTo>
                  <a:pt x="12229096" y="12150720"/>
                  <a:pt x="12229096" y="12150672"/>
                  <a:pt x="12229049" y="12150672"/>
                </a:cubicBezTo>
                <a:cubicBezTo>
                  <a:pt x="12219717" y="12147800"/>
                  <a:pt x="12207417" y="12153352"/>
                  <a:pt x="12205167" y="12163501"/>
                </a:cubicBezTo>
                <a:close/>
                <a:moveTo>
                  <a:pt x="12000053" y="12470764"/>
                </a:moveTo>
                <a:cubicBezTo>
                  <a:pt x="12024124" y="12476174"/>
                  <a:pt x="12029196" y="12438071"/>
                  <a:pt x="12005173" y="12432709"/>
                </a:cubicBezTo>
                <a:cubicBezTo>
                  <a:pt x="11981101" y="12427301"/>
                  <a:pt x="11976028" y="12465403"/>
                  <a:pt x="12000053" y="12470764"/>
                </a:cubicBezTo>
                <a:close/>
                <a:moveTo>
                  <a:pt x="12051977" y="12323379"/>
                </a:moveTo>
                <a:cubicBezTo>
                  <a:pt x="12052312" y="12324241"/>
                  <a:pt x="12052551" y="12325054"/>
                  <a:pt x="12053030" y="12325916"/>
                </a:cubicBezTo>
                <a:cubicBezTo>
                  <a:pt x="12057720" y="12334389"/>
                  <a:pt x="12066334" y="12337261"/>
                  <a:pt x="12075284" y="12338745"/>
                </a:cubicBezTo>
                <a:cubicBezTo>
                  <a:pt x="12085238" y="12340372"/>
                  <a:pt x="12095288" y="12329842"/>
                  <a:pt x="12095240" y="12320364"/>
                </a:cubicBezTo>
                <a:cubicBezTo>
                  <a:pt x="12095240" y="12313662"/>
                  <a:pt x="12092416" y="12308780"/>
                  <a:pt x="12088110" y="12305382"/>
                </a:cubicBezTo>
                <a:cubicBezTo>
                  <a:pt x="12086721" y="12298823"/>
                  <a:pt x="12082271" y="12292936"/>
                  <a:pt x="12075475" y="12291069"/>
                </a:cubicBezTo>
                <a:cubicBezTo>
                  <a:pt x="12073226" y="12290446"/>
                  <a:pt x="12070880" y="12290255"/>
                  <a:pt x="12068583" y="12290446"/>
                </a:cubicBezTo>
                <a:cubicBezTo>
                  <a:pt x="12066956" y="12289585"/>
                  <a:pt x="12065234" y="12288819"/>
                  <a:pt x="12063223" y="12288388"/>
                </a:cubicBezTo>
                <a:cubicBezTo>
                  <a:pt x="12042022" y="12283649"/>
                  <a:pt x="12036614" y="12312705"/>
                  <a:pt x="12051977" y="12323379"/>
                </a:cubicBezTo>
                <a:close/>
                <a:moveTo>
                  <a:pt x="12159704" y="11990699"/>
                </a:moveTo>
                <a:cubicBezTo>
                  <a:pt x="12170471" y="11992038"/>
                  <a:pt x="12179517" y="11985529"/>
                  <a:pt x="12181861" y="11974998"/>
                </a:cubicBezTo>
                <a:lnTo>
                  <a:pt x="12183727" y="11966668"/>
                </a:lnTo>
                <a:cubicBezTo>
                  <a:pt x="12185930" y="11956856"/>
                  <a:pt x="12177985" y="11945751"/>
                  <a:pt x="12168078" y="11944506"/>
                </a:cubicBezTo>
                <a:cubicBezTo>
                  <a:pt x="12157310" y="11943165"/>
                  <a:pt x="12148265" y="11949676"/>
                  <a:pt x="12145921" y="11960207"/>
                </a:cubicBezTo>
                <a:lnTo>
                  <a:pt x="12144055" y="11968535"/>
                </a:lnTo>
                <a:cubicBezTo>
                  <a:pt x="12141804" y="11978301"/>
                  <a:pt x="12149749" y="11989406"/>
                  <a:pt x="12159704" y="11990699"/>
                </a:cubicBezTo>
                <a:close/>
                <a:moveTo>
                  <a:pt x="12239530" y="12049384"/>
                </a:moveTo>
                <a:lnTo>
                  <a:pt x="12235797" y="12066043"/>
                </a:lnTo>
                <a:cubicBezTo>
                  <a:pt x="12233882" y="12074419"/>
                  <a:pt x="12237998" y="12083562"/>
                  <a:pt x="12245703" y="12087534"/>
                </a:cubicBezTo>
                <a:cubicBezTo>
                  <a:pt x="12245943" y="12087631"/>
                  <a:pt x="12245989" y="12087965"/>
                  <a:pt x="12246229" y="12088062"/>
                </a:cubicBezTo>
                <a:cubicBezTo>
                  <a:pt x="12247570" y="12082366"/>
                  <a:pt x="12248766" y="12076621"/>
                  <a:pt x="12250058" y="12070925"/>
                </a:cubicBezTo>
                <a:cubicBezTo>
                  <a:pt x="12250393" y="12069441"/>
                  <a:pt x="12250727" y="12068005"/>
                  <a:pt x="12251015" y="12066521"/>
                </a:cubicBezTo>
                <a:cubicBezTo>
                  <a:pt x="12253312" y="12056229"/>
                  <a:pt x="12255658" y="12045938"/>
                  <a:pt x="12257907" y="12035598"/>
                </a:cubicBezTo>
                <a:cubicBezTo>
                  <a:pt x="12257619" y="12035598"/>
                  <a:pt x="12257428" y="12035838"/>
                  <a:pt x="12257140" y="12035838"/>
                </a:cubicBezTo>
                <a:cubicBezTo>
                  <a:pt x="12249100" y="12036412"/>
                  <a:pt x="12241396" y="12040959"/>
                  <a:pt x="12239530" y="12049384"/>
                </a:cubicBezTo>
                <a:close/>
                <a:moveTo>
                  <a:pt x="11687066" y="12683297"/>
                </a:moveTo>
                <a:cubicBezTo>
                  <a:pt x="11663041" y="12677888"/>
                  <a:pt x="11652466" y="12714842"/>
                  <a:pt x="11676586" y="12720251"/>
                </a:cubicBezTo>
                <a:cubicBezTo>
                  <a:pt x="11700658" y="12725661"/>
                  <a:pt x="11711234" y="12688755"/>
                  <a:pt x="11687066" y="12683297"/>
                </a:cubicBezTo>
                <a:close/>
                <a:moveTo>
                  <a:pt x="11983302" y="12672766"/>
                </a:moveTo>
                <a:cubicBezTo>
                  <a:pt x="11988948" y="12674681"/>
                  <a:pt x="11982775" y="12672432"/>
                  <a:pt x="11981675" y="12671904"/>
                </a:cubicBezTo>
                <a:cubicBezTo>
                  <a:pt x="11980240" y="12671282"/>
                  <a:pt x="11978899" y="12670468"/>
                  <a:pt x="11977511" y="12669846"/>
                </a:cubicBezTo>
                <a:cubicBezTo>
                  <a:pt x="11977272" y="12669703"/>
                  <a:pt x="11977177" y="12669655"/>
                  <a:pt x="11976984" y="12669560"/>
                </a:cubicBezTo>
                <a:cubicBezTo>
                  <a:pt x="11976602" y="12669272"/>
                  <a:pt x="11976171" y="12668938"/>
                  <a:pt x="11975788" y="12668602"/>
                </a:cubicBezTo>
                <a:cubicBezTo>
                  <a:pt x="11972008" y="12659746"/>
                  <a:pt x="11961001" y="12655247"/>
                  <a:pt x="11952051" y="12658453"/>
                </a:cubicBezTo>
                <a:cubicBezTo>
                  <a:pt x="11941906" y="12662092"/>
                  <a:pt x="11937406" y="12673101"/>
                  <a:pt x="11940469" y="12683010"/>
                </a:cubicBezTo>
                <a:cubicBezTo>
                  <a:pt x="11940805" y="12684063"/>
                  <a:pt x="11941379" y="12684925"/>
                  <a:pt x="11941810" y="12685881"/>
                </a:cubicBezTo>
                <a:cubicBezTo>
                  <a:pt x="11936976" y="12689520"/>
                  <a:pt x="11933770" y="12695361"/>
                  <a:pt x="11933818" y="12701248"/>
                </a:cubicBezTo>
                <a:cubicBezTo>
                  <a:pt x="11933244" y="12699907"/>
                  <a:pt x="11932095" y="12698902"/>
                  <a:pt x="11931090" y="12697753"/>
                </a:cubicBezTo>
                <a:cubicBezTo>
                  <a:pt x="11931090" y="12697514"/>
                  <a:pt x="11931233" y="12697274"/>
                  <a:pt x="11931185" y="12696988"/>
                </a:cubicBezTo>
                <a:cubicBezTo>
                  <a:pt x="11929797" y="12687317"/>
                  <a:pt x="11926113" y="12678079"/>
                  <a:pt x="11916971" y="12673245"/>
                </a:cubicBezTo>
                <a:cubicBezTo>
                  <a:pt x="11908931" y="12668984"/>
                  <a:pt x="11900461" y="12669415"/>
                  <a:pt x="11891895" y="12671379"/>
                </a:cubicBezTo>
                <a:cubicBezTo>
                  <a:pt x="11892086" y="12670804"/>
                  <a:pt x="11892421" y="12670277"/>
                  <a:pt x="11892565" y="12669703"/>
                </a:cubicBezTo>
                <a:cubicBezTo>
                  <a:pt x="11892996" y="12667931"/>
                  <a:pt x="11893187" y="12666209"/>
                  <a:pt x="11893331" y="12664485"/>
                </a:cubicBezTo>
                <a:lnTo>
                  <a:pt x="11895485" y="12659315"/>
                </a:lnTo>
                <a:cubicBezTo>
                  <a:pt x="11899504" y="12649743"/>
                  <a:pt x="11892996" y="12638158"/>
                  <a:pt x="11883615" y="12634904"/>
                </a:cubicBezTo>
                <a:cubicBezTo>
                  <a:pt x="11882850" y="12634664"/>
                  <a:pt x="11882132" y="12634568"/>
                  <a:pt x="11881366" y="12634376"/>
                </a:cubicBezTo>
                <a:cubicBezTo>
                  <a:pt x="11879500" y="12632270"/>
                  <a:pt x="11877585" y="12630212"/>
                  <a:pt x="11875527" y="12628298"/>
                </a:cubicBezTo>
                <a:cubicBezTo>
                  <a:pt x="11872944" y="12625855"/>
                  <a:pt x="11869498" y="12624324"/>
                  <a:pt x="11865908" y="12623511"/>
                </a:cubicBezTo>
                <a:cubicBezTo>
                  <a:pt x="11864376" y="12621452"/>
                  <a:pt x="11862558" y="12619681"/>
                  <a:pt x="11860452" y="12618819"/>
                </a:cubicBezTo>
                <a:cubicBezTo>
                  <a:pt x="11853131" y="12615755"/>
                  <a:pt x="11846526" y="12613363"/>
                  <a:pt x="11838486" y="12614559"/>
                </a:cubicBezTo>
                <a:cubicBezTo>
                  <a:pt x="11834945" y="12615086"/>
                  <a:pt x="11832504" y="12615852"/>
                  <a:pt x="11829202" y="12617527"/>
                </a:cubicBezTo>
                <a:cubicBezTo>
                  <a:pt x="11840210" y="12609055"/>
                  <a:pt x="11839157" y="12586365"/>
                  <a:pt x="11820971" y="12582249"/>
                </a:cubicBezTo>
                <a:cubicBezTo>
                  <a:pt x="11819008" y="12581818"/>
                  <a:pt x="11817429" y="12582057"/>
                  <a:pt x="11815706" y="12582152"/>
                </a:cubicBezTo>
                <a:cubicBezTo>
                  <a:pt x="11821305" y="12568319"/>
                  <a:pt x="11810442" y="12549123"/>
                  <a:pt x="11793118" y="12556208"/>
                </a:cubicBezTo>
                <a:cubicBezTo>
                  <a:pt x="11771678" y="12565016"/>
                  <a:pt x="11780962" y="12597422"/>
                  <a:pt x="11801158" y="12593449"/>
                </a:cubicBezTo>
                <a:cubicBezTo>
                  <a:pt x="11798190" y="12602161"/>
                  <a:pt x="11800967" y="12612883"/>
                  <a:pt x="11810251" y="12617862"/>
                </a:cubicBezTo>
                <a:lnTo>
                  <a:pt x="11793166" y="12617191"/>
                </a:lnTo>
                <a:cubicBezTo>
                  <a:pt x="11783546" y="12616809"/>
                  <a:pt x="11773736" y="12624276"/>
                  <a:pt x="11773544" y="12634424"/>
                </a:cubicBezTo>
                <a:cubicBezTo>
                  <a:pt x="11773353" y="12644237"/>
                  <a:pt x="11780435" y="12653620"/>
                  <a:pt x="11790772" y="12654050"/>
                </a:cubicBezTo>
                <a:lnTo>
                  <a:pt x="11808433" y="12654768"/>
                </a:lnTo>
                <a:cubicBezTo>
                  <a:pt x="11808384" y="12655295"/>
                  <a:pt x="11808193" y="12655726"/>
                  <a:pt x="11808145" y="12656252"/>
                </a:cubicBezTo>
                <a:cubicBezTo>
                  <a:pt x="11807954" y="12657162"/>
                  <a:pt x="11807762" y="12658022"/>
                  <a:pt x="11807523" y="12658884"/>
                </a:cubicBezTo>
                <a:cubicBezTo>
                  <a:pt x="11806182" y="12662187"/>
                  <a:pt x="11805274" y="12665730"/>
                  <a:pt x="11803933" y="12669032"/>
                </a:cubicBezTo>
                <a:cubicBezTo>
                  <a:pt x="11800057" y="12678798"/>
                  <a:pt x="11806087" y="12686743"/>
                  <a:pt x="11814318" y="12690334"/>
                </a:cubicBezTo>
                <a:cubicBezTo>
                  <a:pt x="11813744" y="12695073"/>
                  <a:pt x="11814701" y="12699715"/>
                  <a:pt x="11817477" y="12703546"/>
                </a:cubicBezTo>
                <a:cubicBezTo>
                  <a:pt x="11811735" y="12705268"/>
                  <a:pt x="11806804" y="12709386"/>
                  <a:pt x="11804364" y="12715273"/>
                </a:cubicBezTo>
                <a:cubicBezTo>
                  <a:pt x="11802833" y="12718959"/>
                  <a:pt x="11801253" y="12722692"/>
                  <a:pt x="11799722" y="12726378"/>
                </a:cubicBezTo>
                <a:cubicBezTo>
                  <a:pt x="11799531" y="12726857"/>
                  <a:pt x="11799626" y="12727383"/>
                  <a:pt x="11799483" y="12727910"/>
                </a:cubicBezTo>
                <a:cubicBezTo>
                  <a:pt x="11792065" y="12729202"/>
                  <a:pt x="11786993" y="12734947"/>
                  <a:pt x="11785126" y="12741648"/>
                </a:cubicBezTo>
                <a:cubicBezTo>
                  <a:pt x="11782589" y="12740786"/>
                  <a:pt x="11780004" y="12740548"/>
                  <a:pt x="11777324" y="12740691"/>
                </a:cubicBezTo>
                <a:cubicBezTo>
                  <a:pt x="11775075" y="12738919"/>
                  <a:pt x="11772491" y="12737436"/>
                  <a:pt x="11769381" y="12736718"/>
                </a:cubicBezTo>
                <a:lnTo>
                  <a:pt x="11752727" y="12732984"/>
                </a:lnTo>
                <a:cubicBezTo>
                  <a:pt x="11742915" y="12730782"/>
                  <a:pt x="11731716" y="12738250"/>
                  <a:pt x="11730281" y="12748302"/>
                </a:cubicBezTo>
                <a:cubicBezTo>
                  <a:pt x="11729803" y="12751508"/>
                  <a:pt x="11730186" y="12754620"/>
                  <a:pt x="11731047" y="12757445"/>
                </a:cubicBezTo>
                <a:cubicBezTo>
                  <a:pt x="11726596" y="12760939"/>
                  <a:pt x="11722911" y="12765439"/>
                  <a:pt x="11720374" y="12771326"/>
                </a:cubicBezTo>
                <a:cubicBezTo>
                  <a:pt x="11716450" y="12780517"/>
                  <a:pt x="11717408" y="12789852"/>
                  <a:pt x="11721236" y="12797988"/>
                </a:cubicBezTo>
                <a:cubicBezTo>
                  <a:pt x="11719417" y="12800095"/>
                  <a:pt x="11718030" y="12802632"/>
                  <a:pt x="11717360" y="12805551"/>
                </a:cubicBezTo>
                <a:lnTo>
                  <a:pt x="11715493" y="12813880"/>
                </a:lnTo>
                <a:cubicBezTo>
                  <a:pt x="11714967" y="12816178"/>
                  <a:pt x="11714967" y="12818571"/>
                  <a:pt x="11715302" y="12820869"/>
                </a:cubicBezTo>
                <a:cubicBezTo>
                  <a:pt x="11712527" y="12814311"/>
                  <a:pt x="11705444" y="12809093"/>
                  <a:pt x="11698791" y="12808519"/>
                </a:cubicBezTo>
                <a:cubicBezTo>
                  <a:pt x="11687354" y="12807514"/>
                  <a:pt x="11680271" y="12815796"/>
                  <a:pt x="11677973" y="12825991"/>
                </a:cubicBezTo>
                <a:lnTo>
                  <a:pt x="11676107" y="12834320"/>
                </a:lnTo>
                <a:cubicBezTo>
                  <a:pt x="11673809" y="12844468"/>
                  <a:pt x="11684195" y="12854281"/>
                  <a:pt x="11693574" y="12855142"/>
                </a:cubicBezTo>
                <a:cubicBezTo>
                  <a:pt x="11705013" y="12856147"/>
                  <a:pt x="11712096" y="12847866"/>
                  <a:pt x="11714392" y="12837671"/>
                </a:cubicBezTo>
                <a:lnTo>
                  <a:pt x="11716258" y="12829342"/>
                </a:lnTo>
                <a:cubicBezTo>
                  <a:pt x="11716546" y="12828097"/>
                  <a:pt x="11716643" y="12826804"/>
                  <a:pt x="11716546" y="12825560"/>
                </a:cubicBezTo>
                <a:cubicBezTo>
                  <a:pt x="11718747" y="12831209"/>
                  <a:pt x="11723342" y="12835899"/>
                  <a:pt x="11729563" y="12837144"/>
                </a:cubicBezTo>
                <a:cubicBezTo>
                  <a:pt x="11739230" y="12839059"/>
                  <a:pt x="11749568" y="12833937"/>
                  <a:pt x="11752439" y="12824172"/>
                </a:cubicBezTo>
                <a:cubicBezTo>
                  <a:pt x="11754162" y="12824411"/>
                  <a:pt x="11755933" y="12824411"/>
                  <a:pt x="11757751" y="12824172"/>
                </a:cubicBezTo>
                <a:cubicBezTo>
                  <a:pt x="11754640" y="12833124"/>
                  <a:pt x="11757368" y="12843224"/>
                  <a:pt x="11769238" y="12845952"/>
                </a:cubicBezTo>
                <a:cubicBezTo>
                  <a:pt x="11786657" y="12849878"/>
                  <a:pt x="11798381" y="12831639"/>
                  <a:pt x="11794075" y="12819433"/>
                </a:cubicBezTo>
                <a:cubicBezTo>
                  <a:pt x="11804364" y="12816418"/>
                  <a:pt x="11814415" y="12811248"/>
                  <a:pt x="11817524" y="12802679"/>
                </a:cubicBezTo>
                <a:cubicBezTo>
                  <a:pt x="11817572" y="12802536"/>
                  <a:pt x="11817572" y="12802344"/>
                  <a:pt x="11817620" y="12802201"/>
                </a:cubicBezTo>
                <a:cubicBezTo>
                  <a:pt x="11826953" y="12803541"/>
                  <a:pt x="11836668" y="12798802"/>
                  <a:pt x="11837146" y="12786692"/>
                </a:cubicBezTo>
                <a:cubicBezTo>
                  <a:pt x="11837673" y="12773337"/>
                  <a:pt x="11826283" y="12766444"/>
                  <a:pt x="11816042" y="12766923"/>
                </a:cubicBezTo>
                <a:cubicBezTo>
                  <a:pt x="11815228" y="12765390"/>
                  <a:pt x="11814653" y="12763667"/>
                  <a:pt x="11813601" y="12762327"/>
                </a:cubicBezTo>
                <a:cubicBezTo>
                  <a:pt x="11817046" y="12759695"/>
                  <a:pt x="11819008" y="12755769"/>
                  <a:pt x="11820157" y="12751556"/>
                </a:cubicBezTo>
                <a:cubicBezTo>
                  <a:pt x="11827001" y="12750551"/>
                  <a:pt x="11833030" y="12745909"/>
                  <a:pt x="11835855" y="12739110"/>
                </a:cubicBezTo>
                <a:lnTo>
                  <a:pt x="11840496" y="12727959"/>
                </a:lnTo>
                <a:cubicBezTo>
                  <a:pt x="11842985" y="12721975"/>
                  <a:pt x="11841166" y="12715369"/>
                  <a:pt x="11837337" y="12710294"/>
                </a:cubicBezTo>
                <a:cubicBezTo>
                  <a:pt x="11840592" y="12709386"/>
                  <a:pt x="11843224" y="12707519"/>
                  <a:pt x="11845377" y="12705173"/>
                </a:cubicBezTo>
                <a:cubicBezTo>
                  <a:pt x="11852221" y="12710486"/>
                  <a:pt x="11861793" y="12711587"/>
                  <a:pt x="11869114" y="12703018"/>
                </a:cubicBezTo>
                <a:cubicBezTo>
                  <a:pt x="11872130" y="12699477"/>
                  <a:pt x="11875432" y="12695935"/>
                  <a:pt x="11878686" y="12692249"/>
                </a:cubicBezTo>
                <a:cubicBezTo>
                  <a:pt x="11878829" y="12693063"/>
                  <a:pt x="11878686" y="12693876"/>
                  <a:pt x="11878926" y="12694642"/>
                </a:cubicBezTo>
                <a:cubicBezTo>
                  <a:pt x="11881606" y="12702923"/>
                  <a:pt x="11889024" y="12707040"/>
                  <a:pt x="11897015" y="12706992"/>
                </a:cubicBezTo>
                <a:cubicBezTo>
                  <a:pt x="11897158" y="12707231"/>
                  <a:pt x="11897446" y="12707374"/>
                  <a:pt x="11897589" y="12707614"/>
                </a:cubicBezTo>
                <a:cubicBezTo>
                  <a:pt x="11894909" y="12716421"/>
                  <a:pt x="11897781" y="12726092"/>
                  <a:pt x="11909362" y="12728724"/>
                </a:cubicBezTo>
                <a:cubicBezTo>
                  <a:pt x="11924582" y="12732122"/>
                  <a:pt x="11935349" y="12718624"/>
                  <a:pt x="11934871" y="12706943"/>
                </a:cubicBezTo>
                <a:cubicBezTo>
                  <a:pt x="11937646" y="12715321"/>
                  <a:pt x="11944921" y="12720682"/>
                  <a:pt x="11954253" y="12720586"/>
                </a:cubicBezTo>
                <a:cubicBezTo>
                  <a:pt x="11966312" y="12720443"/>
                  <a:pt x="11980717" y="12718672"/>
                  <a:pt x="11989667" y="12709720"/>
                </a:cubicBezTo>
                <a:cubicBezTo>
                  <a:pt x="11991054" y="12708859"/>
                  <a:pt x="11992395" y="12707948"/>
                  <a:pt x="11993591" y="12706848"/>
                </a:cubicBezTo>
                <a:cubicBezTo>
                  <a:pt x="11999573" y="12701535"/>
                  <a:pt x="12002014" y="12693349"/>
                  <a:pt x="11999191" y="12685595"/>
                </a:cubicBezTo>
                <a:cubicBezTo>
                  <a:pt x="11996559" y="12677936"/>
                  <a:pt x="11990481" y="12675159"/>
                  <a:pt x="11983302" y="12672766"/>
                </a:cubicBezTo>
                <a:close/>
                <a:moveTo>
                  <a:pt x="11667253" y="12814694"/>
                </a:moveTo>
                <a:cubicBezTo>
                  <a:pt x="11670459" y="12805935"/>
                  <a:pt x="11665961" y="12792388"/>
                  <a:pt x="11655768" y="12790090"/>
                </a:cubicBezTo>
                <a:lnTo>
                  <a:pt x="11647440" y="12788223"/>
                </a:lnTo>
                <a:cubicBezTo>
                  <a:pt x="11637343" y="12785973"/>
                  <a:pt x="11626718" y="12789085"/>
                  <a:pt x="11622841" y="12799712"/>
                </a:cubicBezTo>
                <a:cubicBezTo>
                  <a:pt x="11619636" y="12808471"/>
                  <a:pt x="11624134" y="12822019"/>
                  <a:pt x="11634328" y="12824316"/>
                </a:cubicBezTo>
                <a:lnTo>
                  <a:pt x="11642654" y="12826182"/>
                </a:lnTo>
                <a:cubicBezTo>
                  <a:pt x="11652752" y="12828480"/>
                  <a:pt x="11663377" y="12825321"/>
                  <a:pt x="11667253" y="12814694"/>
                </a:cubicBezTo>
                <a:close/>
                <a:moveTo>
                  <a:pt x="11872895" y="12991231"/>
                </a:moveTo>
                <a:cubicBezTo>
                  <a:pt x="11872992" y="12990656"/>
                  <a:pt x="11873326" y="12990225"/>
                  <a:pt x="11873326" y="12989603"/>
                </a:cubicBezTo>
                <a:cubicBezTo>
                  <a:pt x="11873423" y="12986444"/>
                  <a:pt x="11872704" y="12983285"/>
                  <a:pt x="11871363" y="12980413"/>
                </a:cubicBezTo>
                <a:cubicBezTo>
                  <a:pt x="11876963" y="12978115"/>
                  <a:pt x="11881318" y="12973472"/>
                  <a:pt x="11882371" y="12966579"/>
                </a:cubicBezTo>
                <a:cubicBezTo>
                  <a:pt x="11882945" y="12962797"/>
                  <a:pt x="11881797" y="12958633"/>
                  <a:pt x="11879882" y="12954995"/>
                </a:cubicBezTo>
                <a:cubicBezTo>
                  <a:pt x="11885865" y="12952984"/>
                  <a:pt x="11890985" y="12948725"/>
                  <a:pt x="11892374" y="12942166"/>
                </a:cubicBezTo>
                <a:cubicBezTo>
                  <a:pt x="11894478" y="12932257"/>
                  <a:pt x="11889118" y="12921104"/>
                  <a:pt x="11878590" y="12918759"/>
                </a:cubicBezTo>
                <a:lnTo>
                  <a:pt x="11870264" y="12916892"/>
                </a:lnTo>
                <a:cubicBezTo>
                  <a:pt x="11860452" y="12914689"/>
                  <a:pt x="11849063" y="12920243"/>
                  <a:pt x="11846861" y="12930678"/>
                </a:cubicBezTo>
                <a:cubicBezTo>
                  <a:pt x="11845713" y="12936230"/>
                  <a:pt x="11847052" y="12942023"/>
                  <a:pt x="11850163" y="12946618"/>
                </a:cubicBezTo>
                <a:cubicBezTo>
                  <a:pt x="11843846" y="12948677"/>
                  <a:pt x="11838773" y="12953367"/>
                  <a:pt x="11837625" y="12960835"/>
                </a:cubicBezTo>
                <a:cubicBezTo>
                  <a:pt x="11837577" y="12961218"/>
                  <a:pt x="11837625" y="12961600"/>
                  <a:pt x="11837577" y="12961983"/>
                </a:cubicBezTo>
                <a:cubicBezTo>
                  <a:pt x="11834083" y="12962462"/>
                  <a:pt x="11830829" y="12963946"/>
                  <a:pt x="11827958" y="12966053"/>
                </a:cubicBezTo>
                <a:cubicBezTo>
                  <a:pt x="11825278" y="12959973"/>
                  <a:pt x="11819821" y="12955091"/>
                  <a:pt x="11812786" y="12954900"/>
                </a:cubicBezTo>
                <a:cubicBezTo>
                  <a:pt x="11803073" y="12954612"/>
                  <a:pt x="11793452" y="12961649"/>
                  <a:pt x="11793022" y="12971988"/>
                </a:cubicBezTo>
                <a:lnTo>
                  <a:pt x="11792687" y="12980173"/>
                </a:lnTo>
                <a:cubicBezTo>
                  <a:pt x="11792304" y="12989794"/>
                  <a:pt x="11799578" y="12999656"/>
                  <a:pt x="11809772" y="12999942"/>
                </a:cubicBezTo>
                <a:cubicBezTo>
                  <a:pt x="11810777" y="12999990"/>
                  <a:pt x="11811638" y="12999464"/>
                  <a:pt x="11812643" y="12999320"/>
                </a:cubicBezTo>
                <a:cubicBezTo>
                  <a:pt x="11815132" y="13002959"/>
                  <a:pt x="11818817" y="13005974"/>
                  <a:pt x="11824225" y="13007170"/>
                </a:cubicBezTo>
                <a:cubicBezTo>
                  <a:pt x="11830350" y="13008559"/>
                  <a:pt x="11835327" y="13007075"/>
                  <a:pt x="11838965" y="13004107"/>
                </a:cubicBezTo>
                <a:cubicBezTo>
                  <a:pt x="11840927" y="13005112"/>
                  <a:pt x="11842890" y="13006213"/>
                  <a:pt x="11845282" y="13006308"/>
                </a:cubicBezTo>
                <a:lnTo>
                  <a:pt x="11849685" y="13006453"/>
                </a:lnTo>
                <a:cubicBezTo>
                  <a:pt x="11849541" y="13007267"/>
                  <a:pt x="11849158" y="13007841"/>
                  <a:pt x="11849158" y="13008703"/>
                </a:cubicBezTo>
                <a:cubicBezTo>
                  <a:pt x="11848872" y="13016408"/>
                  <a:pt x="11852700" y="13021292"/>
                  <a:pt x="11857917" y="13023924"/>
                </a:cubicBezTo>
                <a:cubicBezTo>
                  <a:pt x="11857917" y="13023924"/>
                  <a:pt x="11857963" y="13023924"/>
                  <a:pt x="11857963" y="13023972"/>
                </a:cubicBezTo>
                <a:lnTo>
                  <a:pt x="11857963" y="13023972"/>
                </a:lnTo>
                <a:cubicBezTo>
                  <a:pt x="11863994" y="13013824"/>
                  <a:pt x="11869928" y="13003293"/>
                  <a:pt x="11875910" y="12992954"/>
                </a:cubicBezTo>
                <a:lnTo>
                  <a:pt x="11875910" y="12992954"/>
                </a:lnTo>
                <a:cubicBezTo>
                  <a:pt x="11875863" y="12992954"/>
                  <a:pt x="11875767" y="12992905"/>
                  <a:pt x="11875719" y="12992859"/>
                </a:cubicBezTo>
                <a:cubicBezTo>
                  <a:pt x="11874714" y="12992283"/>
                  <a:pt x="11873997" y="12991423"/>
                  <a:pt x="11872895" y="12991231"/>
                </a:cubicBezTo>
                <a:close/>
                <a:moveTo>
                  <a:pt x="11969902" y="12809667"/>
                </a:moveTo>
                <a:cubicBezTo>
                  <a:pt x="11963155" y="12802344"/>
                  <a:pt x="11950424" y="12803255"/>
                  <a:pt x="11943771" y="12810147"/>
                </a:cubicBezTo>
                <a:cubicBezTo>
                  <a:pt x="11936498" y="12817711"/>
                  <a:pt x="11937455" y="12828911"/>
                  <a:pt x="11944250" y="12836283"/>
                </a:cubicBezTo>
                <a:cubicBezTo>
                  <a:pt x="11946882" y="12839107"/>
                  <a:pt x="11949515" y="12841979"/>
                  <a:pt x="11952147" y="12844803"/>
                </a:cubicBezTo>
                <a:cubicBezTo>
                  <a:pt x="11953200" y="12845904"/>
                  <a:pt x="11954588" y="12846527"/>
                  <a:pt x="11955832" y="12847244"/>
                </a:cubicBezTo>
                <a:cubicBezTo>
                  <a:pt x="11955832" y="12847244"/>
                  <a:pt x="11955880" y="12847244"/>
                  <a:pt x="11955880" y="12847292"/>
                </a:cubicBezTo>
                <a:cubicBezTo>
                  <a:pt x="11956597" y="12845952"/>
                  <a:pt x="11957268" y="12844563"/>
                  <a:pt x="11957986" y="12843224"/>
                </a:cubicBezTo>
                <a:cubicBezTo>
                  <a:pt x="11958272" y="12842650"/>
                  <a:pt x="11958608" y="12842027"/>
                  <a:pt x="11958943" y="12841405"/>
                </a:cubicBezTo>
                <a:cubicBezTo>
                  <a:pt x="11963681" y="12832262"/>
                  <a:pt x="11968418" y="12823119"/>
                  <a:pt x="11973108" y="12813880"/>
                </a:cubicBezTo>
                <a:cubicBezTo>
                  <a:pt x="11973156" y="12813737"/>
                  <a:pt x="11973253" y="12813593"/>
                  <a:pt x="11973348" y="12813449"/>
                </a:cubicBezTo>
                <a:lnTo>
                  <a:pt x="11973348" y="12813449"/>
                </a:lnTo>
                <a:lnTo>
                  <a:pt x="11973108" y="12813163"/>
                </a:lnTo>
                <a:lnTo>
                  <a:pt x="11969902" y="12809667"/>
                </a:lnTo>
                <a:close/>
                <a:moveTo>
                  <a:pt x="11591543" y="12937141"/>
                </a:moveTo>
                <a:cubicBezTo>
                  <a:pt x="11605278" y="12940204"/>
                  <a:pt x="11615424" y="12929576"/>
                  <a:pt x="11617004" y="12918951"/>
                </a:cubicBezTo>
                <a:cubicBezTo>
                  <a:pt x="11618726" y="12923162"/>
                  <a:pt x="11622411" y="12926610"/>
                  <a:pt x="11628584" y="12927997"/>
                </a:cubicBezTo>
                <a:cubicBezTo>
                  <a:pt x="11652418" y="12933359"/>
                  <a:pt x="11665578" y="12897218"/>
                  <a:pt x="11641506" y="12891857"/>
                </a:cubicBezTo>
                <a:cubicBezTo>
                  <a:pt x="11627771" y="12888794"/>
                  <a:pt x="11617673" y="12899373"/>
                  <a:pt x="11616094" y="12909999"/>
                </a:cubicBezTo>
                <a:cubicBezTo>
                  <a:pt x="11614371" y="12905787"/>
                  <a:pt x="11610686" y="12902388"/>
                  <a:pt x="11604512" y="12901000"/>
                </a:cubicBezTo>
                <a:cubicBezTo>
                  <a:pt x="11599823" y="12899947"/>
                  <a:pt x="11595516" y="12900521"/>
                  <a:pt x="11591878" y="12902148"/>
                </a:cubicBezTo>
                <a:cubicBezTo>
                  <a:pt x="11597908" y="12896070"/>
                  <a:pt x="11599823" y="12886544"/>
                  <a:pt x="11595228" y="12878742"/>
                </a:cubicBezTo>
                <a:cubicBezTo>
                  <a:pt x="11590108" y="12870030"/>
                  <a:pt x="11577761" y="12866344"/>
                  <a:pt x="11568955" y="12871896"/>
                </a:cubicBezTo>
                <a:lnTo>
                  <a:pt x="11558761" y="12878359"/>
                </a:lnTo>
                <a:cubicBezTo>
                  <a:pt x="11554741" y="12880895"/>
                  <a:pt x="11551966" y="12884772"/>
                  <a:pt x="11550530" y="12889081"/>
                </a:cubicBezTo>
                <a:cubicBezTo>
                  <a:pt x="11542299" y="12888268"/>
                  <a:pt x="11534019" y="12892622"/>
                  <a:pt x="11530717" y="12900521"/>
                </a:cubicBezTo>
                <a:lnTo>
                  <a:pt x="11526074" y="12911626"/>
                </a:lnTo>
                <a:cubicBezTo>
                  <a:pt x="11522103" y="12921200"/>
                  <a:pt x="11526936" y="12932736"/>
                  <a:pt x="11536508" y="12936710"/>
                </a:cubicBezTo>
                <a:cubicBezTo>
                  <a:pt x="11538757" y="12937666"/>
                  <a:pt x="11541149" y="12938002"/>
                  <a:pt x="11543495" y="12938002"/>
                </a:cubicBezTo>
                <a:cubicBezTo>
                  <a:pt x="11546509" y="12957963"/>
                  <a:pt x="11578909" y="12958728"/>
                  <a:pt x="11579770" y="12936279"/>
                </a:cubicBezTo>
                <a:cubicBezTo>
                  <a:pt x="11580201" y="12925748"/>
                  <a:pt x="11573071" y="12919716"/>
                  <a:pt x="11564983" y="12918137"/>
                </a:cubicBezTo>
                <a:lnTo>
                  <a:pt x="11566227" y="12915169"/>
                </a:lnTo>
                <a:cubicBezTo>
                  <a:pt x="11566419" y="12914689"/>
                  <a:pt x="11566322" y="12914163"/>
                  <a:pt x="11566513" y="12913684"/>
                </a:cubicBezTo>
                <a:cubicBezTo>
                  <a:pt x="11570486" y="12914163"/>
                  <a:pt x="11574602" y="12913781"/>
                  <a:pt x="11578143" y="12911531"/>
                </a:cubicBezTo>
                <a:lnTo>
                  <a:pt x="11584843" y="12907270"/>
                </a:lnTo>
                <a:cubicBezTo>
                  <a:pt x="11576086" y="12916844"/>
                  <a:pt x="11575751" y="12933598"/>
                  <a:pt x="11591543" y="12937141"/>
                </a:cubicBezTo>
                <a:close/>
                <a:moveTo>
                  <a:pt x="11889167" y="12859978"/>
                </a:moveTo>
                <a:cubicBezTo>
                  <a:pt x="11881701" y="12859402"/>
                  <a:pt x="11876006" y="12862562"/>
                  <a:pt x="11872178" y="12867683"/>
                </a:cubicBezTo>
                <a:cubicBezTo>
                  <a:pt x="11869306" y="12862467"/>
                  <a:pt x="11864473" y="12858302"/>
                  <a:pt x="11858348" y="12858063"/>
                </a:cubicBezTo>
                <a:lnTo>
                  <a:pt x="11850163" y="12857728"/>
                </a:lnTo>
                <a:cubicBezTo>
                  <a:pt x="11840210" y="12857344"/>
                  <a:pt x="11830972" y="12863758"/>
                  <a:pt x="11829872" y="12874146"/>
                </a:cubicBezTo>
                <a:cubicBezTo>
                  <a:pt x="11828868" y="12883576"/>
                  <a:pt x="11836285" y="12894058"/>
                  <a:pt x="11846335" y="12894443"/>
                </a:cubicBezTo>
                <a:lnTo>
                  <a:pt x="11854518" y="12894777"/>
                </a:lnTo>
                <a:cubicBezTo>
                  <a:pt x="11858825" y="12894920"/>
                  <a:pt x="11862846" y="12893629"/>
                  <a:pt x="11866291" y="12891474"/>
                </a:cubicBezTo>
                <a:cubicBezTo>
                  <a:pt x="11868063" y="12899085"/>
                  <a:pt x="11875241" y="12905834"/>
                  <a:pt x="11882754" y="12906410"/>
                </a:cubicBezTo>
                <a:cubicBezTo>
                  <a:pt x="11894001" y="12907270"/>
                  <a:pt x="11901753" y="12900186"/>
                  <a:pt x="11904099" y="12889655"/>
                </a:cubicBezTo>
                <a:lnTo>
                  <a:pt x="11905965" y="12881326"/>
                </a:lnTo>
                <a:cubicBezTo>
                  <a:pt x="11908118" y="12871514"/>
                  <a:pt x="11898787" y="12860695"/>
                  <a:pt x="11889167" y="12859978"/>
                </a:cubicBezTo>
                <a:close/>
                <a:moveTo>
                  <a:pt x="11993352" y="12607714"/>
                </a:moveTo>
                <a:lnTo>
                  <a:pt x="12001680" y="12609581"/>
                </a:lnTo>
                <a:cubicBezTo>
                  <a:pt x="12004408" y="12610203"/>
                  <a:pt x="12007134" y="12609868"/>
                  <a:pt x="12009671" y="12609006"/>
                </a:cubicBezTo>
                <a:cubicBezTo>
                  <a:pt x="12016610" y="12606709"/>
                  <a:pt x="12022258" y="12600055"/>
                  <a:pt x="12023214" y="12593019"/>
                </a:cubicBezTo>
                <a:cubicBezTo>
                  <a:pt x="12024698" y="12581961"/>
                  <a:pt x="12016850" y="12573776"/>
                  <a:pt x="12006704" y="12571478"/>
                </a:cubicBezTo>
                <a:lnTo>
                  <a:pt x="11998377" y="12569611"/>
                </a:lnTo>
                <a:cubicBezTo>
                  <a:pt x="11988614" y="12567410"/>
                  <a:pt x="11978995" y="12575929"/>
                  <a:pt x="11977177" y="12585169"/>
                </a:cubicBezTo>
                <a:cubicBezTo>
                  <a:pt x="11977129" y="12585503"/>
                  <a:pt x="11976841" y="12585838"/>
                  <a:pt x="11976793" y="12586174"/>
                </a:cubicBezTo>
                <a:cubicBezTo>
                  <a:pt x="11975357" y="12597231"/>
                  <a:pt x="11983206" y="12605416"/>
                  <a:pt x="11993352" y="12607714"/>
                </a:cubicBezTo>
                <a:close/>
                <a:moveTo>
                  <a:pt x="12020152" y="12285851"/>
                </a:moveTo>
                <a:cubicBezTo>
                  <a:pt x="11996032" y="12280441"/>
                  <a:pt x="11987609" y="12317875"/>
                  <a:pt x="12011729" y="12323332"/>
                </a:cubicBezTo>
                <a:cubicBezTo>
                  <a:pt x="12035897" y="12328740"/>
                  <a:pt x="12044272" y="12291260"/>
                  <a:pt x="12020152" y="12285851"/>
                </a:cubicBezTo>
                <a:close/>
                <a:moveTo>
                  <a:pt x="12096101" y="12407914"/>
                </a:moveTo>
                <a:lnTo>
                  <a:pt x="12087774" y="12406048"/>
                </a:lnTo>
                <a:cubicBezTo>
                  <a:pt x="12085764" y="12405617"/>
                  <a:pt x="12083754" y="12405903"/>
                  <a:pt x="12081745" y="12406239"/>
                </a:cubicBezTo>
                <a:cubicBezTo>
                  <a:pt x="12088492" y="12396282"/>
                  <a:pt x="12087151" y="12381155"/>
                  <a:pt x="12072316" y="12377806"/>
                </a:cubicBezTo>
                <a:cubicBezTo>
                  <a:pt x="12048341" y="12372396"/>
                  <a:pt x="12036950" y="12409111"/>
                  <a:pt x="12061070" y="12414520"/>
                </a:cubicBezTo>
                <a:cubicBezTo>
                  <a:pt x="12063990" y="12415189"/>
                  <a:pt x="12066670" y="12415143"/>
                  <a:pt x="12069158" y="12414712"/>
                </a:cubicBezTo>
                <a:cubicBezTo>
                  <a:pt x="12067578" y="12417056"/>
                  <a:pt x="12066382" y="12419642"/>
                  <a:pt x="12066142" y="12422371"/>
                </a:cubicBezTo>
                <a:cubicBezTo>
                  <a:pt x="12065089" y="12433427"/>
                  <a:pt x="12071981" y="12441709"/>
                  <a:pt x="12082510" y="12444055"/>
                </a:cubicBezTo>
                <a:lnTo>
                  <a:pt x="12090838" y="12445968"/>
                </a:lnTo>
                <a:cubicBezTo>
                  <a:pt x="12100648" y="12448171"/>
                  <a:pt x="12111607" y="12439363"/>
                  <a:pt x="12112516" y="12429645"/>
                </a:cubicBezTo>
                <a:cubicBezTo>
                  <a:pt x="12113474" y="12418540"/>
                  <a:pt x="12106582" y="12410259"/>
                  <a:pt x="12096101" y="12407914"/>
                </a:cubicBezTo>
                <a:close/>
                <a:moveTo>
                  <a:pt x="11893761" y="12357940"/>
                </a:moveTo>
                <a:cubicBezTo>
                  <a:pt x="11894335" y="12355116"/>
                  <a:pt x="11894240" y="12352291"/>
                  <a:pt x="11893665" y="12349516"/>
                </a:cubicBezTo>
                <a:cubicBezTo>
                  <a:pt x="11894144" y="12348319"/>
                  <a:pt x="11894814" y="12347266"/>
                  <a:pt x="11895101" y="12345925"/>
                </a:cubicBezTo>
                <a:lnTo>
                  <a:pt x="11896967" y="12337595"/>
                </a:lnTo>
                <a:cubicBezTo>
                  <a:pt x="11898260" y="12331757"/>
                  <a:pt x="11895580" y="12325773"/>
                  <a:pt x="11891321" y="12321465"/>
                </a:cubicBezTo>
                <a:cubicBezTo>
                  <a:pt x="11898642" y="12319454"/>
                  <a:pt x="11903620" y="12313470"/>
                  <a:pt x="11905438" y="12305428"/>
                </a:cubicBezTo>
                <a:lnTo>
                  <a:pt x="11907304" y="12297100"/>
                </a:lnTo>
                <a:cubicBezTo>
                  <a:pt x="11909507" y="12287287"/>
                  <a:pt x="11900174" y="12276469"/>
                  <a:pt x="11890507" y="12275751"/>
                </a:cubicBezTo>
                <a:cubicBezTo>
                  <a:pt x="11879260" y="12274889"/>
                  <a:pt x="11871556" y="12281974"/>
                  <a:pt x="11869162" y="12292553"/>
                </a:cubicBezTo>
                <a:lnTo>
                  <a:pt x="11867296" y="12300881"/>
                </a:lnTo>
                <a:cubicBezTo>
                  <a:pt x="11866052" y="12306530"/>
                  <a:pt x="11868732" y="12312226"/>
                  <a:pt x="11872944" y="12316439"/>
                </a:cubicBezTo>
                <a:cubicBezTo>
                  <a:pt x="11865908" y="12318402"/>
                  <a:pt x="11860740" y="12324098"/>
                  <a:pt x="11858970" y="12331948"/>
                </a:cubicBezTo>
                <a:lnTo>
                  <a:pt x="11858442" y="12334389"/>
                </a:lnTo>
                <a:cubicBezTo>
                  <a:pt x="11853513" y="12336687"/>
                  <a:pt x="11849446" y="12340755"/>
                  <a:pt x="11848250" y="12346452"/>
                </a:cubicBezTo>
                <a:cubicBezTo>
                  <a:pt x="11846144" y="12356361"/>
                  <a:pt x="11851504" y="12367466"/>
                  <a:pt x="11861984" y="12369859"/>
                </a:cubicBezTo>
                <a:lnTo>
                  <a:pt x="11870312" y="12371726"/>
                </a:lnTo>
                <a:cubicBezTo>
                  <a:pt x="11880122" y="12373881"/>
                  <a:pt x="11891560" y="12368328"/>
                  <a:pt x="11893761" y="12357940"/>
                </a:cubicBezTo>
                <a:close/>
                <a:moveTo>
                  <a:pt x="11599966" y="12629781"/>
                </a:moveTo>
                <a:cubicBezTo>
                  <a:pt x="11597669" y="12632749"/>
                  <a:pt x="11596712" y="12635764"/>
                  <a:pt x="11596281" y="12638829"/>
                </a:cubicBezTo>
                <a:cubicBezTo>
                  <a:pt x="11591161" y="12643997"/>
                  <a:pt x="11588672" y="12651753"/>
                  <a:pt x="11591686" y="12658838"/>
                </a:cubicBezTo>
                <a:cubicBezTo>
                  <a:pt x="11595659" y="12668171"/>
                  <a:pt x="11606427" y="12674202"/>
                  <a:pt x="11616382" y="12670134"/>
                </a:cubicBezTo>
                <a:lnTo>
                  <a:pt x="11620735" y="12668315"/>
                </a:lnTo>
                <a:cubicBezTo>
                  <a:pt x="11620735" y="12668315"/>
                  <a:pt x="11620784" y="12668315"/>
                  <a:pt x="11620832" y="12668315"/>
                </a:cubicBezTo>
                <a:cubicBezTo>
                  <a:pt x="11617433" y="12671713"/>
                  <a:pt x="11614993" y="12676166"/>
                  <a:pt x="11614658" y="12680617"/>
                </a:cubicBezTo>
                <a:cubicBezTo>
                  <a:pt x="11613748" y="12691913"/>
                  <a:pt x="11622076" y="12699284"/>
                  <a:pt x="11632270" y="12701248"/>
                </a:cubicBezTo>
                <a:cubicBezTo>
                  <a:pt x="11643995" y="12703497"/>
                  <a:pt x="11655385" y="12699524"/>
                  <a:pt x="11664573" y="12692249"/>
                </a:cubicBezTo>
                <a:cubicBezTo>
                  <a:pt x="11668689" y="12689041"/>
                  <a:pt x="11670938" y="12683823"/>
                  <a:pt x="11671273" y="12678558"/>
                </a:cubicBezTo>
                <a:cubicBezTo>
                  <a:pt x="11671609" y="12677266"/>
                  <a:pt x="11672134" y="12676117"/>
                  <a:pt x="11672231" y="12674633"/>
                </a:cubicBezTo>
                <a:cubicBezTo>
                  <a:pt x="11672710" y="12662092"/>
                  <a:pt x="11662755" y="12657209"/>
                  <a:pt x="11653040" y="12658645"/>
                </a:cubicBezTo>
                <a:cubicBezTo>
                  <a:pt x="11648542" y="12658453"/>
                  <a:pt x="11643995" y="12659651"/>
                  <a:pt x="11640023" y="12662763"/>
                </a:cubicBezTo>
                <a:cubicBezTo>
                  <a:pt x="11639544" y="12663097"/>
                  <a:pt x="11639544" y="12663145"/>
                  <a:pt x="11639257" y="12663337"/>
                </a:cubicBezTo>
                <a:cubicBezTo>
                  <a:pt x="11639066" y="12663432"/>
                  <a:pt x="11639018" y="12663432"/>
                  <a:pt x="11638921" y="12663480"/>
                </a:cubicBezTo>
                <a:cubicBezTo>
                  <a:pt x="11638921" y="12663480"/>
                  <a:pt x="11638921" y="12663480"/>
                  <a:pt x="11638921" y="12663480"/>
                </a:cubicBezTo>
                <a:cubicBezTo>
                  <a:pt x="11637725" y="12663384"/>
                  <a:pt x="11636529" y="12663192"/>
                  <a:pt x="11635333" y="12662906"/>
                </a:cubicBezTo>
                <a:cubicBezTo>
                  <a:pt x="11635188" y="12662906"/>
                  <a:pt x="11635045" y="12662954"/>
                  <a:pt x="11634902" y="12662906"/>
                </a:cubicBezTo>
                <a:cubicBezTo>
                  <a:pt x="11635285" y="12662523"/>
                  <a:pt x="11635859" y="12662332"/>
                  <a:pt x="11636146" y="12661901"/>
                </a:cubicBezTo>
                <a:cubicBezTo>
                  <a:pt x="11642894" y="12653092"/>
                  <a:pt x="11640932" y="12643471"/>
                  <a:pt x="11633897" y="12635860"/>
                </a:cubicBezTo>
                <a:cubicBezTo>
                  <a:pt x="11631264" y="12632989"/>
                  <a:pt x="11628632" y="12630163"/>
                  <a:pt x="11626000" y="12627340"/>
                </a:cubicBezTo>
                <a:cubicBezTo>
                  <a:pt x="11619444" y="12620447"/>
                  <a:pt x="11605517" y="12622552"/>
                  <a:pt x="11599966" y="12629781"/>
                </a:cubicBezTo>
                <a:close/>
                <a:moveTo>
                  <a:pt x="11275351" y="12595986"/>
                </a:moveTo>
                <a:cubicBezTo>
                  <a:pt x="11273724" y="12598524"/>
                  <a:pt x="11272432" y="12601347"/>
                  <a:pt x="11272240" y="12604793"/>
                </a:cubicBezTo>
                <a:cubicBezTo>
                  <a:pt x="11271761" y="12614416"/>
                  <a:pt x="11279993" y="12625424"/>
                  <a:pt x="11290426" y="12624947"/>
                </a:cubicBezTo>
                <a:cubicBezTo>
                  <a:pt x="11300572" y="12624516"/>
                  <a:pt x="11310479" y="12621692"/>
                  <a:pt x="11316461" y="12612788"/>
                </a:cubicBezTo>
                <a:cubicBezTo>
                  <a:pt x="11321964" y="12604650"/>
                  <a:pt x="11322347" y="12595507"/>
                  <a:pt x="11321054" y="12586126"/>
                </a:cubicBezTo>
                <a:cubicBezTo>
                  <a:pt x="11321006" y="12585552"/>
                  <a:pt x="11320577" y="12585169"/>
                  <a:pt x="11320480" y="12584642"/>
                </a:cubicBezTo>
                <a:cubicBezTo>
                  <a:pt x="11323831" y="12585552"/>
                  <a:pt x="11327467" y="12585695"/>
                  <a:pt x="11331631" y="12584019"/>
                </a:cubicBezTo>
                <a:cubicBezTo>
                  <a:pt x="11354412" y="12574685"/>
                  <a:pt x="11341968" y="12538353"/>
                  <a:pt x="11319045" y="12547736"/>
                </a:cubicBezTo>
                <a:cubicBezTo>
                  <a:pt x="11307942" y="12552283"/>
                  <a:pt x="11305310" y="12563293"/>
                  <a:pt x="11308085" y="12572244"/>
                </a:cubicBezTo>
                <a:cubicBezTo>
                  <a:pt x="11306746" y="12571813"/>
                  <a:pt x="11305502" y="12571478"/>
                  <a:pt x="11304161" y="12571287"/>
                </a:cubicBezTo>
                <a:cubicBezTo>
                  <a:pt x="11304592" y="12570137"/>
                  <a:pt x="11305453" y="12569229"/>
                  <a:pt x="11305836" y="12568079"/>
                </a:cubicBezTo>
                <a:cubicBezTo>
                  <a:pt x="11308755" y="12558458"/>
                  <a:pt x="11302294" y="12546731"/>
                  <a:pt x="11292388" y="12544481"/>
                </a:cubicBezTo>
                <a:cubicBezTo>
                  <a:pt x="11282004" y="12542135"/>
                  <a:pt x="11271953" y="12547639"/>
                  <a:pt x="11268795" y="12557932"/>
                </a:cubicBezTo>
                <a:cubicBezTo>
                  <a:pt x="11268604" y="12558506"/>
                  <a:pt x="11268604" y="12558554"/>
                  <a:pt x="11268507" y="12558841"/>
                </a:cubicBezTo>
                <a:cubicBezTo>
                  <a:pt x="11268411" y="12558984"/>
                  <a:pt x="11268364" y="12559032"/>
                  <a:pt x="11268316" y="12559177"/>
                </a:cubicBezTo>
                <a:lnTo>
                  <a:pt x="11268316" y="12559177"/>
                </a:lnTo>
                <a:cubicBezTo>
                  <a:pt x="11267263" y="12559799"/>
                  <a:pt x="11266210" y="12560325"/>
                  <a:pt x="11265062" y="12560804"/>
                </a:cubicBezTo>
                <a:cubicBezTo>
                  <a:pt x="11255587" y="12565016"/>
                  <a:pt x="11253432" y="12578849"/>
                  <a:pt x="11258267" y="12587083"/>
                </a:cubicBezTo>
                <a:cubicBezTo>
                  <a:pt x="11262143" y="12593833"/>
                  <a:pt x="11268604" y="12596322"/>
                  <a:pt x="11275351" y="12595986"/>
                </a:cubicBezTo>
                <a:close/>
                <a:moveTo>
                  <a:pt x="11699701" y="12557596"/>
                </a:moveTo>
                <a:lnTo>
                  <a:pt x="11691804" y="12560851"/>
                </a:lnTo>
                <a:cubicBezTo>
                  <a:pt x="11682520" y="12564681"/>
                  <a:pt x="11677255" y="12576791"/>
                  <a:pt x="11681706" y="12586029"/>
                </a:cubicBezTo>
                <a:cubicBezTo>
                  <a:pt x="11686301" y="12595555"/>
                  <a:pt x="11696973" y="12600199"/>
                  <a:pt x="11706927" y="12596129"/>
                </a:cubicBezTo>
                <a:lnTo>
                  <a:pt x="11707310" y="12595986"/>
                </a:lnTo>
                <a:cubicBezTo>
                  <a:pt x="11709799" y="12601970"/>
                  <a:pt x="11715014" y="12606374"/>
                  <a:pt x="11722146" y="12607953"/>
                </a:cubicBezTo>
                <a:lnTo>
                  <a:pt x="11730473" y="12609820"/>
                </a:lnTo>
                <a:cubicBezTo>
                  <a:pt x="11740283" y="12612022"/>
                  <a:pt x="11751195" y="12603071"/>
                  <a:pt x="11752056" y="12593354"/>
                </a:cubicBezTo>
                <a:cubicBezTo>
                  <a:pt x="11753061" y="12582249"/>
                  <a:pt x="11746122" y="12574111"/>
                  <a:pt x="11735594" y="12571766"/>
                </a:cubicBezTo>
                <a:lnTo>
                  <a:pt x="11727266" y="12569899"/>
                </a:lnTo>
                <a:cubicBezTo>
                  <a:pt x="11726644" y="12569754"/>
                  <a:pt x="11726022" y="12569994"/>
                  <a:pt x="11725400" y="12569946"/>
                </a:cubicBezTo>
                <a:cubicBezTo>
                  <a:pt x="11725160" y="12569180"/>
                  <a:pt x="11725256" y="12568367"/>
                  <a:pt x="11724921" y="12567648"/>
                </a:cubicBezTo>
                <a:cubicBezTo>
                  <a:pt x="11720327" y="12558218"/>
                  <a:pt x="11709654" y="12553528"/>
                  <a:pt x="11699701" y="12557596"/>
                </a:cubicBezTo>
                <a:close/>
                <a:moveTo>
                  <a:pt x="11376138" y="12773480"/>
                </a:moveTo>
                <a:cubicBezTo>
                  <a:pt x="11371688" y="12775299"/>
                  <a:pt x="11368529" y="12778267"/>
                  <a:pt x="11366423" y="12781665"/>
                </a:cubicBezTo>
                <a:cubicBezTo>
                  <a:pt x="11367907" y="12773193"/>
                  <a:pt x="11363982" y="12764337"/>
                  <a:pt x="11355751" y="12760557"/>
                </a:cubicBezTo>
                <a:cubicBezTo>
                  <a:pt x="11346563" y="12756344"/>
                  <a:pt x="11334311" y="12760412"/>
                  <a:pt x="11330290" y="12769986"/>
                </a:cubicBezTo>
                <a:lnTo>
                  <a:pt x="11325649" y="12781091"/>
                </a:lnTo>
                <a:cubicBezTo>
                  <a:pt x="11321628" y="12790665"/>
                  <a:pt x="11325409" y="12802105"/>
                  <a:pt x="11335076" y="12806557"/>
                </a:cubicBezTo>
                <a:cubicBezTo>
                  <a:pt x="11344266" y="12810769"/>
                  <a:pt x="11356516" y="12806701"/>
                  <a:pt x="11360537" y="12797126"/>
                </a:cubicBezTo>
                <a:lnTo>
                  <a:pt x="11363600" y="12789852"/>
                </a:lnTo>
                <a:cubicBezTo>
                  <a:pt x="11361876" y="12802775"/>
                  <a:pt x="11371161" y="12816657"/>
                  <a:pt x="11386189" y="12810529"/>
                </a:cubicBezTo>
                <a:cubicBezTo>
                  <a:pt x="11399205" y="12805168"/>
                  <a:pt x="11401407" y="12790617"/>
                  <a:pt x="11396669" y="12780995"/>
                </a:cubicBezTo>
                <a:cubicBezTo>
                  <a:pt x="11400497" y="12783484"/>
                  <a:pt x="11405475" y="12784154"/>
                  <a:pt x="11411360" y="12781762"/>
                </a:cubicBezTo>
                <a:cubicBezTo>
                  <a:pt x="11433950" y="12772475"/>
                  <a:pt x="11424043" y="12735330"/>
                  <a:pt x="11401216" y="12744711"/>
                </a:cubicBezTo>
                <a:cubicBezTo>
                  <a:pt x="11388199" y="12750026"/>
                  <a:pt x="11385996" y="12764577"/>
                  <a:pt x="11390782" y="12774151"/>
                </a:cubicBezTo>
                <a:cubicBezTo>
                  <a:pt x="11386954" y="12771757"/>
                  <a:pt x="11381977" y="12771086"/>
                  <a:pt x="11376138" y="12773480"/>
                </a:cubicBezTo>
                <a:close/>
                <a:moveTo>
                  <a:pt x="11585849" y="12576743"/>
                </a:moveTo>
                <a:cubicBezTo>
                  <a:pt x="11576134" y="12582535"/>
                  <a:pt x="11573885" y="12592732"/>
                  <a:pt x="11577952" y="12602735"/>
                </a:cubicBezTo>
                <a:lnTo>
                  <a:pt x="11581206" y="12610634"/>
                </a:lnTo>
                <a:cubicBezTo>
                  <a:pt x="11585035" y="12619920"/>
                  <a:pt x="11598866" y="12623463"/>
                  <a:pt x="11607192" y="12618532"/>
                </a:cubicBezTo>
                <a:cubicBezTo>
                  <a:pt x="11616908" y="12612740"/>
                  <a:pt x="11619157" y="12602544"/>
                  <a:pt x="11615089" y="12592540"/>
                </a:cubicBezTo>
                <a:lnTo>
                  <a:pt x="11611882" y="12584642"/>
                </a:lnTo>
                <a:cubicBezTo>
                  <a:pt x="11608006" y="12575307"/>
                  <a:pt x="11594175" y="12571813"/>
                  <a:pt x="11585849" y="12576743"/>
                </a:cubicBezTo>
                <a:close/>
                <a:moveTo>
                  <a:pt x="11392600" y="12867589"/>
                </a:moveTo>
                <a:cubicBezTo>
                  <a:pt x="11391883" y="12862371"/>
                  <a:pt x="11389586" y="12857535"/>
                  <a:pt x="11384609" y="12854617"/>
                </a:cubicBezTo>
                <a:lnTo>
                  <a:pt x="11383604" y="12854041"/>
                </a:lnTo>
                <a:cubicBezTo>
                  <a:pt x="11381546" y="12849159"/>
                  <a:pt x="11377718" y="12845091"/>
                  <a:pt x="11372165" y="12844086"/>
                </a:cubicBezTo>
                <a:cubicBezTo>
                  <a:pt x="11365035" y="12842793"/>
                  <a:pt x="11358240" y="12842267"/>
                  <a:pt x="11352066" y="12846958"/>
                </a:cubicBezTo>
                <a:cubicBezTo>
                  <a:pt x="11343595" y="12853324"/>
                  <a:pt x="11342160" y="12865051"/>
                  <a:pt x="11348381" y="12873476"/>
                </a:cubicBezTo>
                <a:cubicBezTo>
                  <a:pt x="11351348" y="12877497"/>
                  <a:pt x="11355560" y="12880273"/>
                  <a:pt x="11359867" y="12882858"/>
                </a:cubicBezTo>
                <a:cubicBezTo>
                  <a:pt x="11364509" y="12891474"/>
                  <a:pt x="11375085" y="12897889"/>
                  <a:pt x="11386618" y="12893150"/>
                </a:cubicBezTo>
                <a:cubicBezTo>
                  <a:pt x="11399013" y="12888123"/>
                  <a:pt x="11398774" y="12876156"/>
                  <a:pt x="11392600" y="12867589"/>
                </a:cubicBezTo>
                <a:close/>
                <a:moveTo>
                  <a:pt x="11816855" y="12306721"/>
                </a:moveTo>
                <a:lnTo>
                  <a:pt x="11808958" y="12309976"/>
                </a:lnTo>
                <a:cubicBezTo>
                  <a:pt x="11799386" y="12313901"/>
                  <a:pt x="11796037" y="12326970"/>
                  <a:pt x="11800439" y="12335777"/>
                </a:cubicBezTo>
                <a:cubicBezTo>
                  <a:pt x="11805368" y="12345639"/>
                  <a:pt x="11816567" y="12348271"/>
                  <a:pt x="11826234" y="12344298"/>
                </a:cubicBezTo>
                <a:lnTo>
                  <a:pt x="11834131" y="12341043"/>
                </a:lnTo>
                <a:cubicBezTo>
                  <a:pt x="11843703" y="12337118"/>
                  <a:pt x="11847052" y="12324049"/>
                  <a:pt x="11842650" y="12315242"/>
                </a:cubicBezTo>
                <a:cubicBezTo>
                  <a:pt x="11837721" y="12305382"/>
                  <a:pt x="11826474" y="12302748"/>
                  <a:pt x="11816855" y="12306721"/>
                </a:cubicBezTo>
                <a:close/>
                <a:moveTo>
                  <a:pt x="11616956" y="12734516"/>
                </a:moveTo>
                <a:cubicBezTo>
                  <a:pt x="11639783" y="12725133"/>
                  <a:pt x="11623224" y="12690477"/>
                  <a:pt x="11600397" y="12699860"/>
                </a:cubicBezTo>
                <a:cubicBezTo>
                  <a:pt x="11577521" y="12709193"/>
                  <a:pt x="11594080" y="12743849"/>
                  <a:pt x="11616956" y="12734516"/>
                </a:cubicBezTo>
                <a:close/>
                <a:moveTo>
                  <a:pt x="11904530" y="12634568"/>
                </a:moveTo>
                <a:cubicBezTo>
                  <a:pt x="11908980" y="12643089"/>
                  <a:pt x="11921662" y="12648401"/>
                  <a:pt x="11930420" y="12642753"/>
                </a:cubicBezTo>
                <a:cubicBezTo>
                  <a:pt x="11938939" y="12637248"/>
                  <a:pt x="11946069" y="12629781"/>
                  <a:pt x="11946739" y="12619058"/>
                </a:cubicBezTo>
                <a:cubicBezTo>
                  <a:pt x="11947361" y="12609246"/>
                  <a:pt x="11943054" y="12601156"/>
                  <a:pt x="11937215" y="12593737"/>
                </a:cubicBezTo>
                <a:cubicBezTo>
                  <a:pt x="11930802" y="12585598"/>
                  <a:pt x="11917355" y="12585838"/>
                  <a:pt x="11910081" y="12592492"/>
                </a:cubicBezTo>
                <a:cubicBezTo>
                  <a:pt x="11903380" y="12598619"/>
                  <a:pt x="11902758" y="12607427"/>
                  <a:pt x="11906251" y="12614942"/>
                </a:cubicBezTo>
                <a:cubicBezTo>
                  <a:pt x="11902184" y="12620542"/>
                  <a:pt x="11900988" y="12627676"/>
                  <a:pt x="11904530" y="12634568"/>
                </a:cubicBezTo>
                <a:close/>
                <a:moveTo>
                  <a:pt x="11746936" y="12645004"/>
                </a:moveTo>
                <a:cubicBezTo>
                  <a:pt x="11746791" y="12644476"/>
                  <a:pt x="11746936" y="12643950"/>
                  <a:pt x="11746696" y="12643423"/>
                </a:cubicBezTo>
                <a:lnTo>
                  <a:pt x="11743442" y="12635526"/>
                </a:lnTo>
                <a:cubicBezTo>
                  <a:pt x="11739518" y="12625904"/>
                  <a:pt x="11729420" y="12619968"/>
                  <a:pt x="11719130" y="12623463"/>
                </a:cubicBezTo>
                <a:cubicBezTo>
                  <a:pt x="11709799" y="12626574"/>
                  <a:pt x="11703098" y="12638158"/>
                  <a:pt x="11707071" y="12647779"/>
                </a:cubicBezTo>
                <a:lnTo>
                  <a:pt x="11710324" y="12655678"/>
                </a:lnTo>
                <a:cubicBezTo>
                  <a:pt x="11713675" y="12663863"/>
                  <a:pt x="11721572" y="12668793"/>
                  <a:pt x="11730186" y="12668076"/>
                </a:cubicBezTo>
                <a:cubicBezTo>
                  <a:pt x="11725256" y="12672048"/>
                  <a:pt x="11722049" y="12678607"/>
                  <a:pt x="11722528" y="12684445"/>
                </a:cubicBezTo>
                <a:cubicBezTo>
                  <a:pt x="11723485" y="12695407"/>
                  <a:pt x="11732531" y="12700865"/>
                  <a:pt x="11742533" y="12701248"/>
                </a:cubicBezTo>
                <a:lnTo>
                  <a:pt x="11750716" y="12701582"/>
                </a:lnTo>
                <a:cubicBezTo>
                  <a:pt x="11760670" y="12701965"/>
                  <a:pt x="11768279" y="12690620"/>
                  <a:pt x="11767514" y="12681574"/>
                </a:cubicBezTo>
                <a:cubicBezTo>
                  <a:pt x="11767418" y="12680234"/>
                  <a:pt x="11766844" y="12679229"/>
                  <a:pt x="11766461" y="12678031"/>
                </a:cubicBezTo>
                <a:cubicBezTo>
                  <a:pt x="11768328" y="12676835"/>
                  <a:pt x="11770194" y="12675638"/>
                  <a:pt x="11772061" y="12674442"/>
                </a:cubicBezTo>
                <a:cubicBezTo>
                  <a:pt x="11780818" y="12668889"/>
                  <a:pt x="11783211" y="12656443"/>
                  <a:pt x="11777564" y="12647876"/>
                </a:cubicBezTo>
                <a:cubicBezTo>
                  <a:pt x="11771773" y="12639067"/>
                  <a:pt x="11759762" y="12636817"/>
                  <a:pt x="11751003" y="12642370"/>
                </a:cubicBezTo>
                <a:cubicBezTo>
                  <a:pt x="11749663" y="12643280"/>
                  <a:pt x="11748275" y="12644142"/>
                  <a:pt x="11746936" y="12645004"/>
                </a:cubicBezTo>
                <a:close/>
                <a:moveTo>
                  <a:pt x="11831930" y="12384986"/>
                </a:moveTo>
                <a:cubicBezTo>
                  <a:pt x="11816855" y="12381586"/>
                  <a:pt x="11808767" y="12395134"/>
                  <a:pt x="11810682" y="12407053"/>
                </a:cubicBezTo>
                <a:cubicBezTo>
                  <a:pt x="11807092" y="12405281"/>
                  <a:pt x="11802785" y="12404803"/>
                  <a:pt x="11797664" y="12406909"/>
                </a:cubicBezTo>
                <a:cubicBezTo>
                  <a:pt x="11775123" y="12416148"/>
                  <a:pt x="11784742" y="12453388"/>
                  <a:pt x="11807571" y="12444007"/>
                </a:cubicBezTo>
                <a:cubicBezTo>
                  <a:pt x="11818146" y="12439650"/>
                  <a:pt x="11821448" y="12429168"/>
                  <a:pt x="11819821" y="12420216"/>
                </a:cubicBezTo>
                <a:cubicBezTo>
                  <a:pt x="11821593" y="12421269"/>
                  <a:pt x="11823363" y="12422322"/>
                  <a:pt x="11825660" y="12422848"/>
                </a:cubicBezTo>
                <a:cubicBezTo>
                  <a:pt x="11849732" y="12428306"/>
                  <a:pt x="11856002" y="12390395"/>
                  <a:pt x="11831930" y="12384986"/>
                </a:cubicBezTo>
                <a:close/>
                <a:moveTo>
                  <a:pt x="11813744" y="12543140"/>
                </a:moveTo>
                <a:cubicBezTo>
                  <a:pt x="11836620" y="12533759"/>
                  <a:pt x="11822358" y="12498097"/>
                  <a:pt x="11799483" y="12507479"/>
                </a:cubicBezTo>
                <a:cubicBezTo>
                  <a:pt x="11776607" y="12516862"/>
                  <a:pt x="11790869" y="12552475"/>
                  <a:pt x="11813744" y="12543140"/>
                </a:cubicBezTo>
                <a:close/>
                <a:moveTo>
                  <a:pt x="11824559" y="12507718"/>
                </a:moveTo>
                <a:cubicBezTo>
                  <a:pt x="11830495" y="12510782"/>
                  <a:pt x="11838821" y="12510687"/>
                  <a:pt x="11844803" y="12507048"/>
                </a:cubicBezTo>
                <a:cubicBezTo>
                  <a:pt x="11847292" y="12505517"/>
                  <a:pt x="11849494" y="12503554"/>
                  <a:pt x="11850785" y="12500633"/>
                </a:cubicBezTo>
                <a:cubicBezTo>
                  <a:pt x="11851264" y="12499533"/>
                  <a:pt x="11851838" y="12498575"/>
                  <a:pt x="11852412" y="12497570"/>
                </a:cubicBezTo>
                <a:cubicBezTo>
                  <a:pt x="11852460" y="12497570"/>
                  <a:pt x="11852509" y="12497570"/>
                  <a:pt x="11852557" y="12497522"/>
                </a:cubicBezTo>
                <a:cubicBezTo>
                  <a:pt x="11852652" y="12497522"/>
                  <a:pt x="11852796" y="12497475"/>
                  <a:pt x="11852939" y="12497475"/>
                </a:cubicBezTo>
                <a:cubicBezTo>
                  <a:pt x="11853131" y="12497475"/>
                  <a:pt x="11853656" y="12497475"/>
                  <a:pt x="11854661" y="12497427"/>
                </a:cubicBezTo>
                <a:cubicBezTo>
                  <a:pt x="11863754" y="12497187"/>
                  <a:pt x="11871268" y="12490438"/>
                  <a:pt x="11873039" y="12481678"/>
                </a:cubicBezTo>
                <a:cubicBezTo>
                  <a:pt x="11873423" y="12481487"/>
                  <a:pt x="11873900" y="12481487"/>
                  <a:pt x="11874236" y="12481295"/>
                </a:cubicBezTo>
                <a:cubicBezTo>
                  <a:pt x="11884189" y="12475646"/>
                  <a:pt x="11885434" y="12464733"/>
                  <a:pt x="11881463" y="12455112"/>
                </a:cubicBezTo>
                <a:lnTo>
                  <a:pt x="11878207" y="12447213"/>
                </a:lnTo>
                <a:cubicBezTo>
                  <a:pt x="11874283" y="12437592"/>
                  <a:pt x="11860261" y="12435343"/>
                  <a:pt x="11852029" y="12439985"/>
                </a:cubicBezTo>
                <a:cubicBezTo>
                  <a:pt x="11843941" y="12444581"/>
                  <a:pt x="11841837" y="12452574"/>
                  <a:pt x="11843319" y="12460616"/>
                </a:cubicBezTo>
                <a:cubicBezTo>
                  <a:pt x="11832122" y="12463488"/>
                  <a:pt x="11822455" y="12470333"/>
                  <a:pt x="11817477" y="12481583"/>
                </a:cubicBezTo>
                <a:cubicBezTo>
                  <a:pt x="11815754" y="12485460"/>
                  <a:pt x="11815275" y="12489768"/>
                  <a:pt x="11815706" y="12493884"/>
                </a:cubicBezTo>
                <a:cubicBezTo>
                  <a:pt x="11816281" y="12499485"/>
                  <a:pt x="11818817" y="12504750"/>
                  <a:pt x="11824559" y="12507718"/>
                </a:cubicBezTo>
                <a:close/>
                <a:moveTo>
                  <a:pt x="12017424" y="12519685"/>
                </a:moveTo>
                <a:cubicBezTo>
                  <a:pt x="12017280" y="12519494"/>
                  <a:pt x="12017280" y="12519206"/>
                  <a:pt x="12017137" y="12519015"/>
                </a:cubicBezTo>
                <a:cubicBezTo>
                  <a:pt x="12016946" y="12518775"/>
                  <a:pt x="12016706" y="12518680"/>
                  <a:pt x="12016515" y="12518441"/>
                </a:cubicBezTo>
                <a:cubicBezTo>
                  <a:pt x="12011490" y="12511547"/>
                  <a:pt x="12002779" y="12507144"/>
                  <a:pt x="11992778" y="12511261"/>
                </a:cubicBezTo>
                <a:cubicBezTo>
                  <a:pt x="11988805" y="12512888"/>
                  <a:pt x="11986461" y="12515377"/>
                  <a:pt x="11984738" y="12518153"/>
                </a:cubicBezTo>
                <a:cubicBezTo>
                  <a:pt x="11983206" y="12519111"/>
                  <a:pt x="11981675" y="12520116"/>
                  <a:pt x="11980143" y="12521073"/>
                </a:cubicBezTo>
                <a:cubicBezTo>
                  <a:pt x="11971386" y="12526626"/>
                  <a:pt x="11969950" y="12539790"/>
                  <a:pt x="11975741" y="12547879"/>
                </a:cubicBezTo>
                <a:cubicBezTo>
                  <a:pt x="11982106" y="12556734"/>
                  <a:pt x="11993734" y="12557836"/>
                  <a:pt x="12002541" y="12552283"/>
                </a:cubicBezTo>
                <a:lnTo>
                  <a:pt x="12012734" y="12545821"/>
                </a:lnTo>
                <a:cubicBezTo>
                  <a:pt x="12015893" y="12543811"/>
                  <a:pt x="12017759" y="12540699"/>
                  <a:pt x="12019004" y="12537301"/>
                </a:cubicBezTo>
                <a:cubicBezTo>
                  <a:pt x="12020726" y="12533759"/>
                  <a:pt x="12021062" y="12529882"/>
                  <a:pt x="12020104" y="12526003"/>
                </a:cubicBezTo>
                <a:cubicBezTo>
                  <a:pt x="12020057" y="12525812"/>
                  <a:pt x="12019960" y="12525621"/>
                  <a:pt x="12019912" y="12525429"/>
                </a:cubicBezTo>
                <a:cubicBezTo>
                  <a:pt x="12019386" y="12523419"/>
                  <a:pt x="12018573" y="12521504"/>
                  <a:pt x="12017424" y="12519685"/>
                </a:cubicBezTo>
                <a:close/>
                <a:moveTo>
                  <a:pt x="11643899" y="12542518"/>
                </a:moveTo>
                <a:cubicBezTo>
                  <a:pt x="11649546" y="12551326"/>
                  <a:pt x="11661654" y="12553911"/>
                  <a:pt x="11670412" y="12548358"/>
                </a:cubicBezTo>
                <a:lnTo>
                  <a:pt x="11680605" y="12541895"/>
                </a:lnTo>
                <a:cubicBezTo>
                  <a:pt x="11685103" y="12539023"/>
                  <a:pt x="11687928" y="12534428"/>
                  <a:pt x="11688885" y="12529403"/>
                </a:cubicBezTo>
                <a:cubicBezTo>
                  <a:pt x="11690894" y="12530551"/>
                  <a:pt x="11693097" y="12531461"/>
                  <a:pt x="11695441" y="12531987"/>
                </a:cubicBezTo>
                <a:lnTo>
                  <a:pt x="11703768" y="12533854"/>
                </a:lnTo>
                <a:cubicBezTo>
                  <a:pt x="11713866" y="12536103"/>
                  <a:pt x="11724060" y="12527008"/>
                  <a:pt x="11725351" y="12517387"/>
                </a:cubicBezTo>
                <a:cubicBezTo>
                  <a:pt x="11726835" y="12506377"/>
                  <a:pt x="11719035" y="12498097"/>
                  <a:pt x="11708889" y="12495800"/>
                </a:cubicBezTo>
                <a:lnTo>
                  <a:pt x="11700563" y="12493933"/>
                </a:lnTo>
                <a:cubicBezTo>
                  <a:pt x="11690847" y="12491778"/>
                  <a:pt x="11681324" y="12500059"/>
                  <a:pt x="11679409" y="12509203"/>
                </a:cubicBezTo>
                <a:cubicBezTo>
                  <a:pt x="11677830" y="12508341"/>
                  <a:pt x="11676203" y="12507479"/>
                  <a:pt x="11674432" y="12507096"/>
                </a:cubicBezTo>
                <a:cubicBezTo>
                  <a:pt x="11681610" y="12502023"/>
                  <a:pt x="11684865" y="12492592"/>
                  <a:pt x="11681419" y="12484215"/>
                </a:cubicBezTo>
                <a:lnTo>
                  <a:pt x="11678165" y="12476317"/>
                </a:lnTo>
                <a:cubicBezTo>
                  <a:pt x="11674240" y="12466744"/>
                  <a:pt x="11662516" y="12462052"/>
                  <a:pt x="11653040" y="12466074"/>
                </a:cubicBezTo>
                <a:cubicBezTo>
                  <a:pt x="11643373" y="12470094"/>
                  <a:pt x="11638826" y="12481583"/>
                  <a:pt x="11642799" y="12491204"/>
                </a:cubicBezTo>
                <a:lnTo>
                  <a:pt x="11646053" y="12499102"/>
                </a:lnTo>
                <a:cubicBezTo>
                  <a:pt x="11648397" y="12504846"/>
                  <a:pt x="11653566" y="12508484"/>
                  <a:pt x="11659356" y="12509920"/>
                </a:cubicBezTo>
                <a:lnTo>
                  <a:pt x="11649690" y="12516000"/>
                </a:lnTo>
                <a:cubicBezTo>
                  <a:pt x="11640979" y="12521552"/>
                  <a:pt x="11638299" y="12533807"/>
                  <a:pt x="11643899" y="12542518"/>
                </a:cubicBezTo>
                <a:close/>
                <a:moveTo>
                  <a:pt x="11122160" y="12086529"/>
                </a:moveTo>
                <a:lnTo>
                  <a:pt x="11127999" y="12080306"/>
                </a:lnTo>
                <a:cubicBezTo>
                  <a:pt x="11134842" y="12072983"/>
                  <a:pt x="11136039" y="12060442"/>
                  <a:pt x="11128238" y="12053166"/>
                </a:cubicBezTo>
                <a:cubicBezTo>
                  <a:pt x="11120868" y="12046320"/>
                  <a:pt x="11108425" y="12045076"/>
                  <a:pt x="11101104" y="12052926"/>
                </a:cubicBezTo>
                <a:lnTo>
                  <a:pt x="11095265" y="12059149"/>
                </a:lnTo>
                <a:cubicBezTo>
                  <a:pt x="11088421" y="12066474"/>
                  <a:pt x="11087225" y="12079063"/>
                  <a:pt x="11095025" y="12086290"/>
                </a:cubicBezTo>
                <a:cubicBezTo>
                  <a:pt x="11102348" y="12093135"/>
                  <a:pt x="11114790" y="12094380"/>
                  <a:pt x="11122160" y="12086529"/>
                </a:cubicBezTo>
                <a:close/>
                <a:moveTo>
                  <a:pt x="11246445" y="12134350"/>
                </a:moveTo>
                <a:cubicBezTo>
                  <a:pt x="11254006" y="12141434"/>
                  <a:pt x="11264726" y="12144114"/>
                  <a:pt x="11273485" y="12136934"/>
                </a:cubicBezTo>
                <a:cubicBezTo>
                  <a:pt x="11280711" y="12130951"/>
                  <a:pt x="11283677" y="12117022"/>
                  <a:pt x="11276022" y="12109889"/>
                </a:cubicBezTo>
                <a:lnTo>
                  <a:pt x="11269800" y="12104049"/>
                </a:lnTo>
                <a:cubicBezTo>
                  <a:pt x="11262238" y="12096965"/>
                  <a:pt x="11251471" y="12094285"/>
                  <a:pt x="11242761" y="12101513"/>
                </a:cubicBezTo>
                <a:cubicBezTo>
                  <a:pt x="11235534" y="12107448"/>
                  <a:pt x="11232566" y="12121425"/>
                  <a:pt x="11240175" y="12128510"/>
                </a:cubicBezTo>
                <a:lnTo>
                  <a:pt x="11246445" y="12134350"/>
                </a:lnTo>
                <a:close/>
                <a:moveTo>
                  <a:pt x="11099859" y="12225394"/>
                </a:moveTo>
                <a:cubicBezTo>
                  <a:pt x="11106990" y="12217735"/>
                  <a:pt x="11105985" y="12208688"/>
                  <a:pt x="11101390" y="12202035"/>
                </a:cubicBezTo>
                <a:cubicBezTo>
                  <a:pt x="11102060" y="12196386"/>
                  <a:pt x="11100673" y="12190689"/>
                  <a:pt x="11096030" y="12186621"/>
                </a:cubicBezTo>
                <a:cubicBezTo>
                  <a:pt x="11090718" y="12181978"/>
                  <a:pt x="11082582" y="12180112"/>
                  <a:pt x="11075834" y="12182504"/>
                </a:cubicBezTo>
                <a:cubicBezTo>
                  <a:pt x="11069135" y="12180782"/>
                  <a:pt x="11061333" y="12182504"/>
                  <a:pt x="11056787" y="12187626"/>
                </a:cubicBezTo>
                <a:cubicBezTo>
                  <a:pt x="11054682" y="12190068"/>
                  <a:pt x="11053390" y="12192796"/>
                  <a:pt x="11052624" y="12195621"/>
                </a:cubicBezTo>
                <a:cubicBezTo>
                  <a:pt x="11045636" y="12198205"/>
                  <a:pt x="11040324" y="12204094"/>
                  <a:pt x="11039845" y="12212327"/>
                </a:cubicBezTo>
                <a:cubicBezTo>
                  <a:pt x="11039319" y="12221996"/>
                  <a:pt x="11047551" y="12232910"/>
                  <a:pt x="11057984" y="12232527"/>
                </a:cubicBezTo>
                <a:lnTo>
                  <a:pt x="11070044" y="12232144"/>
                </a:lnTo>
                <a:cubicBezTo>
                  <a:pt x="11071000" y="12232096"/>
                  <a:pt x="11071719" y="12231522"/>
                  <a:pt x="11072629" y="12231377"/>
                </a:cubicBezTo>
                <a:cubicBezTo>
                  <a:pt x="11079471" y="12236212"/>
                  <a:pt x="11088804" y="12237217"/>
                  <a:pt x="11096270" y="12229271"/>
                </a:cubicBezTo>
                <a:lnTo>
                  <a:pt x="11099859" y="12225394"/>
                </a:lnTo>
                <a:close/>
                <a:moveTo>
                  <a:pt x="11212228" y="12190403"/>
                </a:moveTo>
                <a:cubicBezTo>
                  <a:pt x="11210122" y="12188440"/>
                  <a:pt x="11207824" y="12187435"/>
                  <a:pt x="11205527" y="12186478"/>
                </a:cubicBezTo>
                <a:cubicBezTo>
                  <a:pt x="11206389" y="12185807"/>
                  <a:pt x="11207393" y="12185328"/>
                  <a:pt x="11208207" y="12184468"/>
                </a:cubicBezTo>
                <a:lnTo>
                  <a:pt x="11219885" y="12172022"/>
                </a:lnTo>
                <a:cubicBezTo>
                  <a:pt x="11226967" y="12164459"/>
                  <a:pt x="11225005" y="12151294"/>
                  <a:pt x="11217396" y="12144976"/>
                </a:cubicBezTo>
                <a:cubicBezTo>
                  <a:pt x="11209020" y="12137988"/>
                  <a:pt x="11197440" y="12139903"/>
                  <a:pt x="11190357" y="12147465"/>
                </a:cubicBezTo>
                <a:lnTo>
                  <a:pt x="11178679" y="12159911"/>
                </a:lnTo>
                <a:cubicBezTo>
                  <a:pt x="11177005" y="12161730"/>
                  <a:pt x="11175856" y="12163883"/>
                  <a:pt x="11175185" y="12166181"/>
                </a:cubicBezTo>
                <a:cubicBezTo>
                  <a:pt x="11177340" y="12163166"/>
                  <a:pt x="11178967" y="12159720"/>
                  <a:pt x="11178967" y="12155650"/>
                </a:cubicBezTo>
                <a:cubicBezTo>
                  <a:pt x="11178967" y="12145550"/>
                  <a:pt x="11170210" y="12136073"/>
                  <a:pt x="11159776" y="12136455"/>
                </a:cubicBezTo>
                <a:lnTo>
                  <a:pt x="11147717" y="12136838"/>
                </a:lnTo>
                <a:cubicBezTo>
                  <a:pt x="11137331" y="12137174"/>
                  <a:pt x="11128526" y="12145407"/>
                  <a:pt x="11128478" y="12155986"/>
                </a:cubicBezTo>
                <a:cubicBezTo>
                  <a:pt x="11128478" y="12166086"/>
                  <a:pt x="11137235" y="12175564"/>
                  <a:pt x="11147668" y="12175228"/>
                </a:cubicBezTo>
                <a:lnTo>
                  <a:pt x="11155565" y="12174990"/>
                </a:lnTo>
                <a:cubicBezTo>
                  <a:pt x="11143122" y="12178771"/>
                  <a:pt x="11134363" y="12193035"/>
                  <a:pt x="11146185" y="12204094"/>
                </a:cubicBezTo>
                <a:cubicBezTo>
                  <a:pt x="11156474" y="12213715"/>
                  <a:pt x="11170592" y="12209693"/>
                  <a:pt x="11177388" y="12201317"/>
                </a:cubicBezTo>
                <a:cubicBezTo>
                  <a:pt x="11176717" y="12205816"/>
                  <a:pt x="11178201" y="12210651"/>
                  <a:pt x="11182796" y="12215007"/>
                </a:cubicBezTo>
                <a:cubicBezTo>
                  <a:pt x="11200646" y="12231713"/>
                  <a:pt x="11230269" y="12207252"/>
                  <a:pt x="11212228" y="12190403"/>
                </a:cubicBezTo>
                <a:close/>
                <a:moveTo>
                  <a:pt x="11213041" y="12064319"/>
                </a:moveTo>
                <a:lnTo>
                  <a:pt x="11218880" y="12058096"/>
                </a:lnTo>
                <a:cubicBezTo>
                  <a:pt x="11221943" y="12054793"/>
                  <a:pt x="11223427" y="12050246"/>
                  <a:pt x="11223427" y="12045698"/>
                </a:cubicBezTo>
                <a:cubicBezTo>
                  <a:pt x="11232758" y="12044405"/>
                  <a:pt x="11240558" y="12037753"/>
                  <a:pt x="11241037" y="12027700"/>
                </a:cubicBezTo>
                <a:cubicBezTo>
                  <a:pt x="11241516" y="12017984"/>
                  <a:pt x="11233140" y="12007308"/>
                  <a:pt x="11222756" y="12007644"/>
                </a:cubicBezTo>
                <a:lnTo>
                  <a:pt x="11210696" y="12008027"/>
                </a:lnTo>
                <a:cubicBezTo>
                  <a:pt x="11200312" y="12008361"/>
                  <a:pt x="11191122" y="12015398"/>
                  <a:pt x="11190643" y="12026312"/>
                </a:cubicBezTo>
                <a:cubicBezTo>
                  <a:pt x="11190548" y="12028084"/>
                  <a:pt x="11190836" y="12029854"/>
                  <a:pt x="11191314" y="12031625"/>
                </a:cubicBezTo>
                <a:cubicBezTo>
                  <a:pt x="11190836" y="12032056"/>
                  <a:pt x="11190357" y="12032438"/>
                  <a:pt x="11189878" y="12032869"/>
                </a:cubicBezTo>
                <a:lnTo>
                  <a:pt x="11184039" y="12039092"/>
                </a:lnTo>
                <a:cubicBezTo>
                  <a:pt x="11177148" y="12046417"/>
                  <a:pt x="11178010" y="12059915"/>
                  <a:pt x="11185954" y="12066186"/>
                </a:cubicBezTo>
                <a:cubicBezTo>
                  <a:pt x="11194329" y="12072887"/>
                  <a:pt x="11205672" y="12072218"/>
                  <a:pt x="11213041" y="12064319"/>
                </a:cubicBezTo>
                <a:close/>
                <a:moveTo>
                  <a:pt x="11262908" y="11879933"/>
                </a:moveTo>
                <a:lnTo>
                  <a:pt x="11257069" y="11886154"/>
                </a:lnTo>
                <a:cubicBezTo>
                  <a:pt x="11250178" y="11893479"/>
                  <a:pt x="11251757" y="11907216"/>
                  <a:pt x="11259702" y="11913200"/>
                </a:cubicBezTo>
                <a:cubicBezTo>
                  <a:pt x="11268459" y="11919759"/>
                  <a:pt x="11279371" y="11918418"/>
                  <a:pt x="11286742" y="11910568"/>
                </a:cubicBezTo>
                <a:lnTo>
                  <a:pt x="11292579" y="11904344"/>
                </a:lnTo>
                <a:cubicBezTo>
                  <a:pt x="11299471" y="11897021"/>
                  <a:pt x="11297892" y="11883283"/>
                  <a:pt x="11289996" y="11877299"/>
                </a:cubicBezTo>
                <a:cubicBezTo>
                  <a:pt x="11281190" y="11870742"/>
                  <a:pt x="11270278" y="11872034"/>
                  <a:pt x="11262908" y="11879933"/>
                </a:cubicBezTo>
                <a:close/>
                <a:moveTo>
                  <a:pt x="11293106" y="12320267"/>
                </a:moveTo>
                <a:cubicBezTo>
                  <a:pt x="11293729" y="12310695"/>
                  <a:pt x="11285640" y="12299493"/>
                  <a:pt x="11275208" y="12299829"/>
                </a:cubicBezTo>
                <a:lnTo>
                  <a:pt x="11273628" y="12299876"/>
                </a:lnTo>
                <a:cubicBezTo>
                  <a:pt x="11282721" y="12290543"/>
                  <a:pt x="11280711" y="12269864"/>
                  <a:pt x="11263435" y="12265987"/>
                </a:cubicBezTo>
                <a:cubicBezTo>
                  <a:pt x="11260850" y="12265411"/>
                  <a:pt x="11258553" y="12265507"/>
                  <a:pt x="11256400" y="12265890"/>
                </a:cubicBezTo>
                <a:lnTo>
                  <a:pt x="11260516" y="12261486"/>
                </a:lnTo>
                <a:cubicBezTo>
                  <a:pt x="11267598" y="12253923"/>
                  <a:pt x="11268890" y="12242339"/>
                  <a:pt x="11261472" y="12234346"/>
                </a:cubicBezTo>
                <a:cubicBezTo>
                  <a:pt x="11254773" y="12227166"/>
                  <a:pt x="11241468" y="12225776"/>
                  <a:pt x="11234338" y="12233389"/>
                </a:cubicBezTo>
                <a:lnTo>
                  <a:pt x="11222660" y="12245833"/>
                </a:lnTo>
                <a:cubicBezTo>
                  <a:pt x="11219645" y="12249088"/>
                  <a:pt x="11217922" y="12253061"/>
                  <a:pt x="11217252" y="12257178"/>
                </a:cubicBezTo>
                <a:cubicBezTo>
                  <a:pt x="11193802" y="12254833"/>
                  <a:pt x="11193707" y="12292122"/>
                  <a:pt x="11217539" y="12295520"/>
                </a:cubicBezTo>
                <a:cubicBezTo>
                  <a:pt x="11220411" y="12295904"/>
                  <a:pt x="11222851" y="12295664"/>
                  <a:pt x="11225054" y="12295042"/>
                </a:cubicBezTo>
                <a:lnTo>
                  <a:pt x="11223809" y="12296333"/>
                </a:lnTo>
                <a:cubicBezTo>
                  <a:pt x="11219310" y="12301169"/>
                  <a:pt x="11217588" y="12308205"/>
                  <a:pt x="11218927" y="12314523"/>
                </a:cubicBezTo>
                <a:cubicBezTo>
                  <a:pt x="11203566" y="12310552"/>
                  <a:pt x="11188251" y="12329459"/>
                  <a:pt x="11198588" y="12343772"/>
                </a:cubicBezTo>
                <a:cubicBezTo>
                  <a:pt x="11194664" y="12353536"/>
                  <a:pt x="11199019" y="12367370"/>
                  <a:pt x="11211318" y="12371486"/>
                </a:cubicBezTo>
                <a:cubicBezTo>
                  <a:pt x="11203278" y="12373162"/>
                  <a:pt x="11195765" y="12376561"/>
                  <a:pt x="11189830" y="12382545"/>
                </a:cubicBezTo>
                <a:cubicBezTo>
                  <a:pt x="11182748" y="12389676"/>
                  <a:pt x="11183082" y="12403127"/>
                  <a:pt x="11190788" y="12409685"/>
                </a:cubicBezTo>
                <a:cubicBezTo>
                  <a:pt x="11198923" y="12416625"/>
                  <a:pt x="11210361" y="12416339"/>
                  <a:pt x="11217922" y="12408728"/>
                </a:cubicBezTo>
                <a:cubicBezTo>
                  <a:pt x="11218113" y="12408537"/>
                  <a:pt x="11218258" y="12408392"/>
                  <a:pt x="11218449" y="12408201"/>
                </a:cubicBezTo>
                <a:cubicBezTo>
                  <a:pt x="11218544" y="12408154"/>
                  <a:pt x="11218592" y="12408154"/>
                  <a:pt x="11218641" y="12408106"/>
                </a:cubicBezTo>
                <a:cubicBezTo>
                  <a:pt x="11218784" y="12408106"/>
                  <a:pt x="11218736" y="12408106"/>
                  <a:pt x="11218880" y="12408106"/>
                </a:cubicBezTo>
                <a:cubicBezTo>
                  <a:pt x="11220124" y="12408058"/>
                  <a:pt x="11221416" y="12408106"/>
                  <a:pt x="11222660" y="12408201"/>
                </a:cubicBezTo>
                <a:cubicBezTo>
                  <a:pt x="11232997" y="12408919"/>
                  <a:pt x="11241373" y="12397575"/>
                  <a:pt x="11240942" y="12388097"/>
                </a:cubicBezTo>
                <a:cubicBezTo>
                  <a:pt x="11240463" y="12378428"/>
                  <a:pt x="11233668" y="12372731"/>
                  <a:pt x="11225245" y="12370769"/>
                </a:cubicBezTo>
                <a:cubicBezTo>
                  <a:pt x="11234338" y="12365742"/>
                  <a:pt x="11236013" y="12351908"/>
                  <a:pt x="11229552" y="12342670"/>
                </a:cubicBezTo>
                <a:cubicBezTo>
                  <a:pt x="11230460" y="12341329"/>
                  <a:pt x="11231227" y="12339990"/>
                  <a:pt x="11231801" y="12338506"/>
                </a:cubicBezTo>
                <a:cubicBezTo>
                  <a:pt x="11232423" y="12341186"/>
                  <a:pt x="11233428" y="12343867"/>
                  <a:pt x="11235534" y="12346260"/>
                </a:cubicBezTo>
                <a:cubicBezTo>
                  <a:pt x="11241708" y="12353488"/>
                  <a:pt x="11255490" y="12355930"/>
                  <a:pt x="11262622" y="12348319"/>
                </a:cubicBezTo>
                <a:lnTo>
                  <a:pt x="11268459" y="12342096"/>
                </a:lnTo>
                <a:cubicBezTo>
                  <a:pt x="11269560" y="12340898"/>
                  <a:pt x="11270326" y="12339511"/>
                  <a:pt x="11271187" y="12338171"/>
                </a:cubicBezTo>
                <a:lnTo>
                  <a:pt x="11272623" y="12338123"/>
                </a:lnTo>
                <a:cubicBezTo>
                  <a:pt x="11283009" y="12337788"/>
                  <a:pt x="11292340" y="12331326"/>
                  <a:pt x="11293106" y="12320267"/>
                </a:cubicBezTo>
                <a:close/>
                <a:moveTo>
                  <a:pt x="11349721" y="11804828"/>
                </a:moveTo>
                <a:lnTo>
                  <a:pt x="11338332" y="11806216"/>
                </a:lnTo>
                <a:cubicBezTo>
                  <a:pt x="11336895" y="11806359"/>
                  <a:pt x="11335604" y="11806934"/>
                  <a:pt x="11334263" y="11807317"/>
                </a:cubicBezTo>
                <a:cubicBezTo>
                  <a:pt x="11335364" y="11806359"/>
                  <a:pt x="11336512" y="11805546"/>
                  <a:pt x="11337470" y="11804349"/>
                </a:cubicBezTo>
                <a:lnTo>
                  <a:pt x="11342447" y="11797935"/>
                </a:lnTo>
                <a:cubicBezTo>
                  <a:pt x="11348333" y="11790371"/>
                  <a:pt x="11345510" y="11777448"/>
                  <a:pt x="11337470" y="11772565"/>
                </a:cubicBezTo>
                <a:cubicBezTo>
                  <a:pt x="11336943" y="11772278"/>
                  <a:pt x="11336465" y="11772230"/>
                  <a:pt x="11335938" y="11771943"/>
                </a:cubicBezTo>
                <a:cubicBezTo>
                  <a:pt x="11342591" y="11770076"/>
                  <a:pt x="11348142" y="11765097"/>
                  <a:pt x="11349674" y="11757966"/>
                </a:cubicBezTo>
                <a:cubicBezTo>
                  <a:pt x="11351396" y="11758109"/>
                  <a:pt x="11353167" y="11757917"/>
                  <a:pt x="11354937" y="11757535"/>
                </a:cubicBezTo>
                <a:cubicBezTo>
                  <a:pt x="11352545" y="11766677"/>
                  <a:pt x="11356085" y="11776586"/>
                  <a:pt x="11368098" y="11778309"/>
                </a:cubicBezTo>
                <a:cubicBezTo>
                  <a:pt x="11379585" y="11779937"/>
                  <a:pt x="11387385" y="11772325"/>
                  <a:pt x="11390399" y="11763614"/>
                </a:cubicBezTo>
                <a:cubicBezTo>
                  <a:pt x="11398057" y="11767539"/>
                  <a:pt x="11408011" y="11765576"/>
                  <a:pt x="11413227" y="11758588"/>
                </a:cubicBezTo>
                <a:cubicBezTo>
                  <a:pt x="11418923" y="11751025"/>
                  <a:pt x="11417296" y="11740638"/>
                  <a:pt x="11410643" y="11734319"/>
                </a:cubicBezTo>
                <a:cubicBezTo>
                  <a:pt x="11411217" y="11733266"/>
                  <a:pt x="11412510" y="11732548"/>
                  <a:pt x="11412797" y="11731351"/>
                </a:cubicBezTo>
                <a:cubicBezTo>
                  <a:pt x="11415381" y="11722112"/>
                  <a:pt x="11415238" y="11710145"/>
                  <a:pt x="11411314" y="11700524"/>
                </a:cubicBezTo>
                <a:cubicBezTo>
                  <a:pt x="11419449" y="11700524"/>
                  <a:pt x="11427442" y="11698274"/>
                  <a:pt x="11434093" y="11692530"/>
                </a:cubicBezTo>
                <a:cubicBezTo>
                  <a:pt x="11441319" y="11686307"/>
                  <a:pt x="11445100" y="11675537"/>
                  <a:pt x="11438687" y="11667065"/>
                </a:cubicBezTo>
                <a:cubicBezTo>
                  <a:pt x="11437586" y="11665629"/>
                  <a:pt x="11436056" y="11664432"/>
                  <a:pt x="11434524" y="11663283"/>
                </a:cubicBezTo>
                <a:cubicBezTo>
                  <a:pt x="11437348" y="11660219"/>
                  <a:pt x="11439213" y="11656294"/>
                  <a:pt x="11439167" y="11651411"/>
                </a:cubicBezTo>
                <a:cubicBezTo>
                  <a:pt x="11439070" y="11642413"/>
                  <a:pt x="11430551" y="11632121"/>
                  <a:pt x="11420693" y="11633365"/>
                </a:cubicBezTo>
                <a:lnTo>
                  <a:pt x="11409303" y="11634754"/>
                </a:lnTo>
                <a:cubicBezTo>
                  <a:pt x="11399492" y="11635950"/>
                  <a:pt x="11391118" y="11642604"/>
                  <a:pt x="11391213" y="11653231"/>
                </a:cubicBezTo>
                <a:cubicBezTo>
                  <a:pt x="11391213" y="11654810"/>
                  <a:pt x="11392314" y="11656247"/>
                  <a:pt x="11392888" y="11657826"/>
                </a:cubicBezTo>
                <a:cubicBezTo>
                  <a:pt x="11380253" y="11658209"/>
                  <a:pt x="11373602" y="11669984"/>
                  <a:pt x="11375467" y="11680611"/>
                </a:cubicBezTo>
                <a:cubicBezTo>
                  <a:pt x="11375181" y="11680611"/>
                  <a:pt x="11374942" y="11680563"/>
                  <a:pt x="11374654" y="11680515"/>
                </a:cubicBezTo>
                <a:cubicBezTo>
                  <a:pt x="11371927" y="11674675"/>
                  <a:pt x="11366567" y="11670463"/>
                  <a:pt x="11359532" y="11669457"/>
                </a:cubicBezTo>
                <a:lnTo>
                  <a:pt x="11342639" y="11667065"/>
                </a:lnTo>
                <a:cubicBezTo>
                  <a:pt x="11332684" y="11665629"/>
                  <a:pt x="11322107" y="11674005"/>
                  <a:pt x="11321485" y="11684105"/>
                </a:cubicBezTo>
                <a:cubicBezTo>
                  <a:pt x="11321294" y="11687360"/>
                  <a:pt x="11321868" y="11690424"/>
                  <a:pt x="11322969" y="11693152"/>
                </a:cubicBezTo>
                <a:cubicBezTo>
                  <a:pt x="11318805" y="11696982"/>
                  <a:pt x="11315455" y="11701768"/>
                  <a:pt x="11313445" y="11707847"/>
                </a:cubicBezTo>
                <a:cubicBezTo>
                  <a:pt x="11310286" y="11717325"/>
                  <a:pt x="11311961" y="11726564"/>
                  <a:pt x="11316413" y="11734319"/>
                </a:cubicBezTo>
                <a:cubicBezTo>
                  <a:pt x="11314786" y="11736568"/>
                  <a:pt x="11313588" y="11739201"/>
                  <a:pt x="11313159" y="11742217"/>
                </a:cubicBezTo>
                <a:lnTo>
                  <a:pt x="11311961" y="11750642"/>
                </a:lnTo>
                <a:cubicBezTo>
                  <a:pt x="11311627" y="11752939"/>
                  <a:pt x="11311770" y="11755333"/>
                  <a:pt x="11312297" y="11757630"/>
                </a:cubicBezTo>
                <a:cubicBezTo>
                  <a:pt x="11308995" y="11751312"/>
                  <a:pt x="11301529" y="11746668"/>
                  <a:pt x="11294876" y="11746621"/>
                </a:cubicBezTo>
                <a:cubicBezTo>
                  <a:pt x="11289708" y="11746573"/>
                  <a:pt x="11285735" y="11748535"/>
                  <a:pt x="11282578" y="11751407"/>
                </a:cubicBezTo>
                <a:cubicBezTo>
                  <a:pt x="11284396" y="11744706"/>
                  <a:pt x="11282960" y="11737191"/>
                  <a:pt x="11277121" y="11732643"/>
                </a:cubicBezTo>
                <a:cubicBezTo>
                  <a:pt x="11269560" y="11726755"/>
                  <a:pt x="11257644" y="11726660"/>
                  <a:pt x="11251326" y="11734702"/>
                </a:cubicBezTo>
                <a:lnTo>
                  <a:pt x="11241325" y="11747482"/>
                </a:lnTo>
                <a:cubicBezTo>
                  <a:pt x="11236251" y="11753992"/>
                  <a:pt x="11235869" y="11763661"/>
                  <a:pt x="11240989" y="11770267"/>
                </a:cubicBezTo>
                <a:cubicBezTo>
                  <a:pt x="11239984" y="11772661"/>
                  <a:pt x="11239410" y="11775246"/>
                  <a:pt x="11239507" y="11777974"/>
                </a:cubicBezTo>
                <a:lnTo>
                  <a:pt x="11239889" y="11790037"/>
                </a:lnTo>
                <a:cubicBezTo>
                  <a:pt x="11240224" y="11800376"/>
                  <a:pt x="11249125" y="11808992"/>
                  <a:pt x="11259558" y="11808753"/>
                </a:cubicBezTo>
                <a:cubicBezTo>
                  <a:pt x="11263435" y="11808657"/>
                  <a:pt x="11266929" y="11807030"/>
                  <a:pt x="11269943" y="11804876"/>
                </a:cubicBezTo>
                <a:cubicBezTo>
                  <a:pt x="11265588" y="11811913"/>
                  <a:pt x="11265253" y="11821295"/>
                  <a:pt x="11273676" y="11827852"/>
                </a:cubicBezTo>
                <a:cubicBezTo>
                  <a:pt x="11292196" y="11842357"/>
                  <a:pt x="11315024" y="11813779"/>
                  <a:pt x="11296457" y="11799275"/>
                </a:cubicBezTo>
                <a:cubicBezTo>
                  <a:pt x="11289182" y="11793579"/>
                  <a:pt x="11281333" y="11794632"/>
                  <a:pt x="11275494" y="11798797"/>
                </a:cubicBezTo>
                <a:cubicBezTo>
                  <a:pt x="11277170" y="11795829"/>
                  <a:pt x="11278414" y="11792669"/>
                  <a:pt x="11278271" y="11789079"/>
                </a:cubicBezTo>
                <a:cubicBezTo>
                  <a:pt x="11278223" y="11787835"/>
                  <a:pt x="11278174" y="11786590"/>
                  <a:pt x="11278174" y="11785346"/>
                </a:cubicBezTo>
                <a:cubicBezTo>
                  <a:pt x="11281956" y="11790037"/>
                  <a:pt x="11287795" y="11793387"/>
                  <a:pt x="11293346" y="11793436"/>
                </a:cubicBezTo>
                <a:cubicBezTo>
                  <a:pt x="11297987" y="11793483"/>
                  <a:pt x="11301624" y="11791760"/>
                  <a:pt x="11304592" y="11789415"/>
                </a:cubicBezTo>
                <a:cubicBezTo>
                  <a:pt x="11302773" y="11796643"/>
                  <a:pt x="11305693" y="11805402"/>
                  <a:pt x="11311961" y="11809279"/>
                </a:cubicBezTo>
                <a:cubicBezTo>
                  <a:pt x="11316413" y="11812008"/>
                  <a:pt x="11321102" y="11812774"/>
                  <a:pt x="11325506" y="11811864"/>
                </a:cubicBezTo>
                <a:cubicBezTo>
                  <a:pt x="11322204" y="11815023"/>
                  <a:pt x="11320146" y="11819379"/>
                  <a:pt x="11320193" y="11824693"/>
                </a:cubicBezTo>
                <a:cubicBezTo>
                  <a:pt x="11320241" y="11827182"/>
                  <a:pt x="11320911" y="11829719"/>
                  <a:pt x="11322107" y="11832112"/>
                </a:cubicBezTo>
                <a:cubicBezTo>
                  <a:pt x="11319763" y="11833118"/>
                  <a:pt x="11317609" y="11834698"/>
                  <a:pt x="11315839" y="11836947"/>
                </a:cubicBezTo>
                <a:lnTo>
                  <a:pt x="11310861" y="11843362"/>
                </a:lnTo>
                <a:cubicBezTo>
                  <a:pt x="11304974" y="11850876"/>
                  <a:pt x="11305119" y="11862988"/>
                  <a:pt x="11313159" y="11869114"/>
                </a:cubicBezTo>
                <a:cubicBezTo>
                  <a:pt x="11320815" y="11874954"/>
                  <a:pt x="11332588" y="11874858"/>
                  <a:pt x="11338906" y="11866816"/>
                </a:cubicBezTo>
                <a:lnTo>
                  <a:pt x="11343883" y="11860402"/>
                </a:lnTo>
                <a:cubicBezTo>
                  <a:pt x="11347950" y="11855232"/>
                  <a:pt x="11349052" y="11847861"/>
                  <a:pt x="11346754" y="11841782"/>
                </a:cubicBezTo>
                <a:lnTo>
                  <a:pt x="11350151" y="11841352"/>
                </a:lnTo>
                <a:cubicBezTo>
                  <a:pt x="11359915" y="11840154"/>
                  <a:pt x="11368337" y="11833453"/>
                  <a:pt x="11368194" y="11822826"/>
                </a:cubicBezTo>
                <a:cubicBezTo>
                  <a:pt x="11368146" y="11813827"/>
                  <a:pt x="11359580" y="11803631"/>
                  <a:pt x="11349721" y="11804828"/>
                </a:cubicBezTo>
                <a:close/>
                <a:moveTo>
                  <a:pt x="11190931" y="12073462"/>
                </a:moveTo>
                <a:cubicBezTo>
                  <a:pt x="11172890" y="12056565"/>
                  <a:pt x="11148194" y="12086003"/>
                  <a:pt x="11166237" y="12102852"/>
                </a:cubicBezTo>
                <a:cubicBezTo>
                  <a:pt x="11184278" y="12119749"/>
                  <a:pt x="11208926" y="12090311"/>
                  <a:pt x="11190931" y="12073462"/>
                </a:cubicBezTo>
                <a:close/>
                <a:moveTo>
                  <a:pt x="11073154" y="11960685"/>
                </a:moveTo>
                <a:cubicBezTo>
                  <a:pt x="11091197" y="11977582"/>
                  <a:pt x="11117709" y="11949771"/>
                  <a:pt x="11099667" y="11932922"/>
                </a:cubicBezTo>
                <a:cubicBezTo>
                  <a:pt x="11081625" y="11915977"/>
                  <a:pt x="11055112" y="11943788"/>
                  <a:pt x="11073154" y="11960685"/>
                </a:cubicBezTo>
                <a:close/>
                <a:moveTo>
                  <a:pt x="11525357" y="12629206"/>
                </a:moveTo>
                <a:cubicBezTo>
                  <a:pt x="11533923" y="12634664"/>
                  <a:pt x="11543638" y="12638014"/>
                  <a:pt x="11553689" y="12634185"/>
                </a:cubicBezTo>
                <a:cubicBezTo>
                  <a:pt x="11562829" y="12630642"/>
                  <a:pt x="11568380" y="12623366"/>
                  <a:pt x="11572735" y="12614990"/>
                </a:cubicBezTo>
                <a:cubicBezTo>
                  <a:pt x="11577473" y="12605752"/>
                  <a:pt x="11571635" y="12593642"/>
                  <a:pt x="11562589" y="12589811"/>
                </a:cubicBezTo>
                <a:cubicBezTo>
                  <a:pt x="11554263" y="12586269"/>
                  <a:pt x="11545983" y="12589380"/>
                  <a:pt x="11540623" y="12595652"/>
                </a:cubicBezTo>
                <a:cubicBezTo>
                  <a:pt x="11533828" y="12594359"/>
                  <a:pt x="11526841" y="12596178"/>
                  <a:pt x="11522055" y="12602306"/>
                </a:cubicBezTo>
                <a:cubicBezTo>
                  <a:pt x="11516073" y="12609820"/>
                  <a:pt x="11516552" y="12623559"/>
                  <a:pt x="11525357" y="12629206"/>
                </a:cubicBezTo>
                <a:close/>
                <a:moveTo>
                  <a:pt x="11241995" y="11832448"/>
                </a:moveTo>
                <a:cubicBezTo>
                  <a:pt x="11235343" y="11825220"/>
                  <a:pt x="11221991" y="11823784"/>
                  <a:pt x="11214859" y="11831395"/>
                </a:cubicBezTo>
                <a:lnTo>
                  <a:pt x="11209020" y="11837618"/>
                </a:lnTo>
                <a:cubicBezTo>
                  <a:pt x="11201939" y="11845180"/>
                  <a:pt x="11200550" y="11856716"/>
                  <a:pt x="11207967" y="11864758"/>
                </a:cubicBezTo>
                <a:cubicBezTo>
                  <a:pt x="11210696" y="11867726"/>
                  <a:pt x="11214620" y="11869402"/>
                  <a:pt x="11218736" y="11870216"/>
                </a:cubicBezTo>
                <a:cubicBezTo>
                  <a:pt x="11215147" y="11877826"/>
                  <a:pt x="11217636" y="11888357"/>
                  <a:pt x="11224766" y="11892760"/>
                </a:cubicBezTo>
                <a:cubicBezTo>
                  <a:pt x="11233619" y="11898266"/>
                  <a:pt x="11243860" y="11896063"/>
                  <a:pt x="11250178" y="11888021"/>
                </a:cubicBezTo>
                <a:lnTo>
                  <a:pt x="11255156" y="11881608"/>
                </a:lnTo>
                <a:cubicBezTo>
                  <a:pt x="11261041" y="11874044"/>
                  <a:pt x="11258410" y="11861169"/>
                  <a:pt x="11250418" y="11856190"/>
                </a:cubicBezTo>
                <a:cubicBezTo>
                  <a:pt x="11248551" y="11855041"/>
                  <a:pt x="11246637" y="11854372"/>
                  <a:pt x="11244675" y="11853893"/>
                </a:cubicBezTo>
                <a:cubicBezTo>
                  <a:pt x="11248121" y="11846951"/>
                  <a:pt x="11247738" y="11838623"/>
                  <a:pt x="11241995" y="11832448"/>
                </a:cubicBezTo>
                <a:close/>
                <a:moveTo>
                  <a:pt x="11091532" y="12003910"/>
                </a:moveTo>
                <a:cubicBezTo>
                  <a:pt x="11073537" y="11987060"/>
                  <a:pt x="11049848" y="12017313"/>
                  <a:pt x="11067843" y="12034114"/>
                </a:cubicBezTo>
                <a:cubicBezTo>
                  <a:pt x="11085884" y="12050964"/>
                  <a:pt x="11109526" y="12020711"/>
                  <a:pt x="11091532" y="12003910"/>
                </a:cubicBezTo>
                <a:close/>
                <a:moveTo>
                  <a:pt x="11448211" y="12462388"/>
                </a:moveTo>
                <a:lnTo>
                  <a:pt x="11454050" y="12456165"/>
                </a:lnTo>
                <a:cubicBezTo>
                  <a:pt x="11461132" y="12448601"/>
                  <a:pt x="11462328" y="12436922"/>
                  <a:pt x="11454911" y="12429023"/>
                </a:cubicBezTo>
                <a:cubicBezTo>
                  <a:pt x="11448163" y="12421843"/>
                  <a:pt x="11434906" y="12420550"/>
                  <a:pt x="11427776" y="12428163"/>
                </a:cubicBezTo>
                <a:lnTo>
                  <a:pt x="11421937" y="12434384"/>
                </a:lnTo>
                <a:cubicBezTo>
                  <a:pt x="11414855" y="12441948"/>
                  <a:pt x="11413658" y="12453628"/>
                  <a:pt x="11421076" y="12461526"/>
                </a:cubicBezTo>
                <a:cubicBezTo>
                  <a:pt x="11427824" y="12468706"/>
                  <a:pt x="11441080" y="12469999"/>
                  <a:pt x="11448211" y="12462388"/>
                </a:cubicBezTo>
                <a:close/>
                <a:moveTo>
                  <a:pt x="11377527" y="12566117"/>
                </a:moveTo>
                <a:cubicBezTo>
                  <a:pt x="11378483" y="12576743"/>
                  <a:pt x="11387576" y="12583397"/>
                  <a:pt x="11397674" y="12583397"/>
                </a:cubicBezTo>
                <a:cubicBezTo>
                  <a:pt x="11396047" y="12588758"/>
                  <a:pt x="11395616" y="12594550"/>
                  <a:pt x="11396909" y="12600773"/>
                </a:cubicBezTo>
                <a:cubicBezTo>
                  <a:pt x="11398967" y="12610586"/>
                  <a:pt x="11405092" y="12617670"/>
                  <a:pt x="11412892" y="12622075"/>
                </a:cubicBezTo>
                <a:cubicBezTo>
                  <a:pt x="11412605" y="12624850"/>
                  <a:pt x="11412941" y="12627722"/>
                  <a:pt x="11414089" y="12630499"/>
                </a:cubicBezTo>
                <a:lnTo>
                  <a:pt x="11417343" y="12638398"/>
                </a:lnTo>
                <a:cubicBezTo>
                  <a:pt x="11418252" y="12640551"/>
                  <a:pt x="11419545" y="12642514"/>
                  <a:pt x="11421172" y="12644237"/>
                </a:cubicBezTo>
                <a:cubicBezTo>
                  <a:pt x="11415142" y="12640408"/>
                  <a:pt x="11406336" y="12640265"/>
                  <a:pt x="11400594" y="12643568"/>
                </a:cubicBezTo>
                <a:cubicBezTo>
                  <a:pt x="11399589" y="12644142"/>
                  <a:pt x="11399110" y="12644955"/>
                  <a:pt x="11398296" y="12645578"/>
                </a:cubicBezTo>
                <a:cubicBezTo>
                  <a:pt x="11392840" y="12642275"/>
                  <a:pt x="11386475" y="12641365"/>
                  <a:pt x="11380876" y="12643519"/>
                </a:cubicBezTo>
                <a:cubicBezTo>
                  <a:pt x="11375516" y="12641796"/>
                  <a:pt x="11369725" y="12642227"/>
                  <a:pt x="11364461" y="12646152"/>
                </a:cubicBezTo>
                <a:cubicBezTo>
                  <a:pt x="11362307" y="12647731"/>
                  <a:pt x="11360585" y="12650077"/>
                  <a:pt x="11359244" y="12652661"/>
                </a:cubicBezTo>
                <a:cubicBezTo>
                  <a:pt x="11357714" y="12652709"/>
                  <a:pt x="11356182" y="12652566"/>
                  <a:pt x="11354650" y="12653189"/>
                </a:cubicBezTo>
                <a:lnTo>
                  <a:pt x="11346754" y="12656443"/>
                </a:lnTo>
                <a:cubicBezTo>
                  <a:pt x="11337182" y="12660368"/>
                  <a:pt x="11330244" y="12669032"/>
                  <a:pt x="11333163" y="12679946"/>
                </a:cubicBezTo>
                <a:cubicBezTo>
                  <a:pt x="11335555" y="12688946"/>
                  <a:pt x="11347041" y="12697514"/>
                  <a:pt x="11356661" y="12693540"/>
                </a:cubicBezTo>
                <a:lnTo>
                  <a:pt x="11364556" y="12690334"/>
                </a:lnTo>
                <a:cubicBezTo>
                  <a:pt x="11368577" y="12688658"/>
                  <a:pt x="11371879" y="12686074"/>
                  <a:pt x="11374416" y="12682963"/>
                </a:cubicBezTo>
                <a:cubicBezTo>
                  <a:pt x="11377287" y="12683968"/>
                  <a:pt x="11380350" y="12684637"/>
                  <a:pt x="11383747" y="12684254"/>
                </a:cubicBezTo>
                <a:cubicBezTo>
                  <a:pt x="11388964" y="12683680"/>
                  <a:pt x="11393271" y="12681287"/>
                  <a:pt x="11397195" y="12678224"/>
                </a:cubicBezTo>
                <a:cubicBezTo>
                  <a:pt x="11401455" y="12687317"/>
                  <a:pt x="11415047" y="12689329"/>
                  <a:pt x="11423038" y="12684781"/>
                </a:cubicBezTo>
                <a:cubicBezTo>
                  <a:pt x="11426866" y="12682579"/>
                  <a:pt x="11429069" y="12679469"/>
                  <a:pt x="11430456" y="12676069"/>
                </a:cubicBezTo>
                <a:cubicBezTo>
                  <a:pt x="11430408" y="12676595"/>
                  <a:pt x="11430122" y="12676979"/>
                  <a:pt x="11430122" y="12677457"/>
                </a:cubicBezTo>
                <a:cubicBezTo>
                  <a:pt x="11429929" y="12682387"/>
                  <a:pt x="11431604" y="12685930"/>
                  <a:pt x="11433998" y="12688562"/>
                </a:cubicBezTo>
                <a:cubicBezTo>
                  <a:pt x="11429643" y="12705173"/>
                  <a:pt x="11451608" y="12722453"/>
                  <a:pt x="11466015" y="12707040"/>
                </a:cubicBezTo>
                <a:lnTo>
                  <a:pt x="11469603" y="12703163"/>
                </a:lnTo>
                <a:cubicBezTo>
                  <a:pt x="11478648" y="12693494"/>
                  <a:pt x="11474820" y="12681527"/>
                  <a:pt x="11466875" y="12675064"/>
                </a:cubicBezTo>
                <a:cubicBezTo>
                  <a:pt x="11466875" y="12674968"/>
                  <a:pt x="11466923" y="12674873"/>
                  <a:pt x="11466923" y="12674776"/>
                </a:cubicBezTo>
                <a:cubicBezTo>
                  <a:pt x="11467737" y="12653811"/>
                  <a:pt x="11439167" y="12653668"/>
                  <a:pt x="11431844" y="12670086"/>
                </a:cubicBezTo>
                <a:cubicBezTo>
                  <a:pt x="11432083" y="12666257"/>
                  <a:pt x="11431604" y="12662284"/>
                  <a:pt x="11430025" y="12658453"/>
                </a:cubicBezTo>
                <a:lnTo>
                  <a:pt x="11426771" y="12650556"/>
                </a:lnTo>
                <a:cubicBezTo>
                  <a:pt x="11426292" y="12649358"/>
                  <a:pt x="11425622" y="12648258"/>
                  <a:pt x="11424857" y="12647300"/>
                </a:cubicBezTo>
                <a:cubicBezTo>
                  <a:pt x="11429882" y="12650651"/>
                  <a:pt x="11436342" y="12651896"/>
                  <a:pt x="11442181" y="12649312"/>
                </a:cubicBezTo>
                <a:cubicBezTo>
                  <a:pt x="11451178" y="12645338"/>
                  <a:pt x="11456730" y="12635238"/>
                  <a:pt x="11453475" y="12625569"/>
                </a:cubicBezTo>
                <a:cubicBezTo>
                  <a:pt x="11455055" y="12624802"/>
                  <a:pt x="11456491" y="12623750"/>
                  <a:pt x="11457830" y="12622506"/>
                </a:cubicBezTo>
                <a:cubicBezTo>
                  <a:pt x="11460415" y="12631601"/>
                  <a:pt x="11468455" y="12638398"/>
                  <a:pt x="11479701" y="12633754"/>
                </a:cubicBezTo>
                <a:cubicBezTo>
                  <a:pt x="11486593" y="12630930"/>
                  <a:pt x="11490181" y="12625569"/>
                  <a:pt x="11491570" y="12619777"/>
                </a:cubicBezTo>
                <a:cubicBezTo>
                  <a:pt x="11494776" y="12621596"/>
                  <a:pt x="11498269" y="12622840"/>
                  <a:pt x="11501715" y="12622649"/>
                </a:cubicBezTo>
                <a:cubicBezTo>
                  <a:pt x="11512483" y="12622027"/>
                  <a:pt x="11518656" y="12613171"/>
                  <a:pt x="11519087" y="12603166"/>
                </a:cubicBezTo>
                <a:lnTo>
                  <a:pt x="11519423" y="12594981"/>
                </a:lnTo>
                <a:cubicBezTo>
                  <a:pt x="11519614" y="12589811"/>
                  <a:pt x="11516838" y="12585264"/>
                  <a:pt x="11512866" y="12582057"/>
                </a:cubicBezTo>
                <a:cubicBezTo>
                  <a:pt x="11512771" y="12581770"/>
                  <a:pt x="11512722" y="12581435"/>
                  <a:pt x="11512674" y="12581099"/>
                </a:cubicBezTo>
                <a:cubicBezTo>
                  <a:pt x="11513824" y="12578515"/>
                  <a:pt x="11514877" y="12575929"/>
                  <a:pt x="11515785" y="12573249"/>
                </a:cubicBezTo>
                <a:cubicBezTo>
                  <a:pt x="11516886" y="12569899"/>
                  <a:pt x="11516886" y="12566117"/>
                  <a:pt x="11516121" y="12562526"/>
                </a:cubicBezTo>
                <a:cubicBezTo>
                  <a:pt x="11517365" y="12560277"/>
                  <a:pt x="11518179" y="12557932"/>
                  <a:pt x="11518131" y="12555586"/>
                </a:cubicBezTo>
                <a:cubicBezTo>
                  <a:pt x="11517891" y="12547688"/>
                  <a:pt x="11517269" y="12540651"/>
                  <a:pt x="11512866" y="12533854"/>
                </a:cubicBezTo>
                <a:cubicBezTo>
                  <a:pt x="11512435" y="12533231"/>
                  <a:pt x="11511909" y="12532897"/>
                  <a:pt x="11511478" y="12532323"/>
                </a:cubicBezTo>
                <a:cubicBezTo>
                  <a:pt x="11518131" y="12522269"/>
                  <a:pt x="11516216" y="12506282"/>
                  <a:pt x="11500998" y="12502883"/>
                </a:cubicBezTo>
                <a:cubicBezTo>
                  <a:pt x="11490757" y="12500587"/>
                  <a:pt x="11483434" y="12506091"/>
                  <a:pt x="11479989" y="12513462"/>
                </a:cubicBezTo>
                <a:cubicBezTo>
                  <a:pt x="11475825" y="12515041"/>
                  <a:pt x="11471900" y="12517867"/>
                  <a:pt x="11469460" y="12521792"/>
                </a:cubicBezTo>
                <a:cubicBezTo>
                  <a:pt x="11468024" y="12521935"/>
                  <a:pt x="11466589" y="12522461"/>
                  <a:pt x="11465200" y="12522845"/>
                </a:cubicBezTo>
                <a:cubicBezTo>
                  <a:pt x="11462904" y="12519206"/>
                  <a:pt x="11459840" y="12516286"/>
                  <a:pt x="11455772" y="12514898"/>
                </a:cubicBezTo>
                <a:cubicBezTo>
                  <a:pt x="11466732" y="12509585"/>
                  <a:pt x="11473241" y="12492783"/>
                  <a:pt x="11461324" y="12481583"/>
                </a:cubicBezTo>
                <a:cubicBezTo>
                  <a:pt x="11443330" y="12464733"/>
                  <a:pt x="11419688" y="12494986"/>
                  <a:pt x="11437634" y="12511835"/>
                </a:cubicBezTo>
                <a:cubicBezTo>
                  <a:pt x="11439453" y="12513510"/>
                  <a:pt x="11441319" y="12514419"/>
                  <a:pt x="11443186" y="12515234"/>
                </a:cubicBezTo>
                <a:cubicBezTo>
                  <a:pt x="11443091" y="12515281"/>
                  <a:pt x="11443043" y="12515234"/>
                  <a:pt x="11442946" y="12515234"/>
                </a:cubicBezTo>
                <a:cubicBezTo>
                  <a:pt x="11431078" y="12520116"/>
                  <a:pt x="11429738" y="12531795"/>
                  <a:pt x="11433950" y="12540795"/>
                </a:cubicBezTo>
                <a:cubicBezTo>
                  <a:pt x="11433807" y="12542375"/>
                  <a:pt x="11433950" y="12543859"/>
                  <a:pt x="11434141" y="12545438"/>
                </a:cubicBezTo>
                <a:cubicBezTo>
                  <a:pt x="11429164" y="12542662"/>
                  <a:pt x="11423182" y="12541800"/>
                  <a:pt x="11417296" y="12544241"/>
                </a:cubicBezTo>
                <a:lnTo>
                  <a:pt x="11413802" y="12545677"/>
                </a:lnTo>
                <a:cubicBezTo>
                  <a:pt x="11411648" y="12545055"/>
                  <a:pt x="11409351" y="12544672"/>
                  <a:pt x="11407053" y="12544721"/>
                </a:cubicBezTo>
                <a:cubicBezTo>
                  <a:pt x="11403034" y="12544816"/>
                  <a:pt x="11399013" y="12544959"/>
                  <a:pt x="11394994" y="12545103"/>
                </a:cubicBezTo>
                <a:cubicBezTo>
                  <a:pt x="11384560" y="12545581"/>
                  <a:pt x="11376665" y="12556208"/>
                  <a:pt x="11377527" y="12566117"/>
                </a:cubicBezTo>
                <a:close/>
                <a:moveTo>
                  <a:pt x="11060089" y="12536631"/>
                </a:moveTo>
                <a:cubicBezTo>
                  <a:pt x="11042143" y="12519828"/>
                  <a:pt x="11014290" y="12546300"/>
                  <a:pt x="11032381" y="12563197"/>
                </a:cubicBezTo>
                <a:cubicBezTo>
                  <a:pt x="11050327" y="12580046"/>
                  <a:pt x="11078132" y="12553576"/>
                  <a:pt x="11060089" y="12536631"/>
                </a:cubicBezTo>
                <a:close/>
                <a:moveTo>
                  <a:pt x="11319858" y="12676069"/>
                </a:moveTo>
                <a:cubicBezTo>
                  <a:pt x="11318948" y="12674825"/>
                  <a:pt x="11318183" y="12673437"/>
                  <a:pt x="11317321" y="12672192"/>
                </a:cubicBezTo>
                <a:cubicBezTo>
                  <a:pt x="11317226" y="12671953"/>
                  <a:pt x="11317130" y="12671856"/>
                  <a:pt x="11317035" y="12671665"/>
                </a:cubicBezTo>
                <a:cubicBezTo>
                  <a:pt x="11316844" y="12671187"/>
                  <a:pt x="11316652" y="12670708"/>
                  <a:pt x="11316508" y="12670277"/>
                </a:cubicBezTo>
                <a:cubicBezTo>
                  <a:pt x="11317705" y="12660703"/>
                  <a:pt x="11310526" y="12651273"/>
                  <a:pt x="11301195" y="12649503"/>
                </a:cubicBezTo>
                <a:cubicBezTo>
                  <a:pt x="11290618" y="12647493"/>
                  <a:pt x="11281190" y="12654673"/>
                  <a:pt x="11278748" y="12664821"/>
                </a:cubicBezTo>
                <a:cubicBezTo>
                  <a:pt x="11278510" y="12665873"/>
                  <a:pt x="11278557" y="12666926"/>
                  <a:pt x="11278414" y="12667979"/>
                </a:cubicBezTo>
                <a:cubicBezTo>
                  <a:pt x="11272432" y="12668650"/>
                  <a:pt x="11266689" y="12672048"/>
                  <a:pt x="11263721" y="12677122"/>
                </a:cubicBezTo>
                <a:cubicBezTo>
                  <a:pt x="11264249" y="12672718"/>
                  <a:pt x="11262717" y="12668027"/>
                  <a:pt x="11258218" y="12663814"/>
                </a:cubicBezTo>
                <a:cubicBezTo>
                  <a:pt x="11240415" y="12647157"/>
                  <a:pt x="11210840" y="12671713"/>
                  <a:pt x="11228833" y="12688562"/>
                </a:cubicBezTo>
                <a:cubicBezTo>
                  <a:pt x="11240224" y="12699238"/>
                  <a:pt x="11256400" y="12693015"/>
                  <a:pt x="11261855" y="12682723"/>
                </a:cubicBezTo>
                <a:cubicBezTo>
                  <a:pt x="11259988" y="12691387"/>
                  <a:pt x="11263578" y="12699669"/>
                  <a:pt x="11271666" y="12704263"/>
                </a:cubicBezTo>
                <a:cubicBezTo>
                  <a:pt x="11282147" y="12710246"/>
                  <a:pt x="11295404" y="12716038"/>
                  <a:pt x="11307654" y="12712832"/>
                </a:cubicBezTo>
                <a:cubicBezTo>
                  <a:pt x="11309281" y="12712832"/>
                  <a:pt x="11310908" y="12712689"/>
                  <a:pt x="11312488" y="12712353"/>
                </a:cubicBezTo>
                <a:cubicBezTo>
                  <a:pt x="11320337" y="12710774"/>
                  <a:pt x="11326606" y="12704982"/>
                  <a:pt x="11328089" y="12696843"/>
                </a:cubicBezTo>
                <a:cubicBezTo>
                  <a:pt x="11329573" y="12688755"/>
                  <a:pt x="11325697" y="12683297"/>
                  <a:pt x="11320768" y="12677553"/>
                </a:cubicBezTo>
                <a:cubicBezTo>
                  <a:pt x="11324739" y="12682101"/>
                  <a:pt x="11320528" y="12677074"/>
                  <a:pt x="11319858" y="12676069"/>
                </a:cubicBezTo>
                <a:close/>
                <a:moveTo>
                  <a:pt x="10949396" y="12637345"/>
                </a:moveTo>
                <a:cubicBezTo>
                  <a:pt x="10956957" y="12644381"/>
                  <a:pt x="10967725" y="12647109"/>
                  <a:pt x="10976435" y="12639881"/>
                </a:cubicBezTo>
                <a:cubicBezTo>
                  <a:pt x="10983662" y="12633945"/>
                  <a:pt x="10986628" y="12619968"/>
                  <a:pt x="10979019" y="12612835"/>
                </a:cubicBezTo>
                <a:lnTo>
                  <a:pt x="10972799" y="12606996"/>
                </a:lnTo>
                <a:cubicBezTo>
                  <a:pt x="10965236" y="12599911"/>
                  <a:pt x="10954516" y="12597231"/>
                  <a:pt x="10945759" y="12604411"/>
                </a:cubicBezTo>
                <a:cubicBezTo>
                  <a:pt x="10938580" y="12610394"/>
                  <a:pt x="10935565" y="12624324"/>
                  <a:pt x="10943222" y="12631456"/>
                </a:cubicBezTo>
                <a:lnTo>
                  <a:pt x="10949396" y="12637345"/>
                </a:lnTo>
                <a:close/>
                <a:moveTo>
                  <a:pt x="11550147" y="12097060"/>
                </a:moveTo>
                <a:cubicBezTo>
                  <a:pt x="11552252" y="12087152"/>
                  <a:pt x="11546892" y="12075998"/>
                  <a:pt x="11536411" y="12073654"/>
                </a:cubicBezTo>
                <a:lnTo>
                  <a:pt x="11528085" y="12071739"/>
                </a:lnTo>
                <a:cubicBezTo>
                  <a:pt x="11525788" y="12071213"/>
                  <a:pt x="11523347" y="12071213"/>
                  <a:pt x="11521002" y="12071547"/>
                </a:cubicBezTo>
                <a:cubicBezTo>
                  <a:pt x="11526696" y="12063505"/>
                  <a:pt x="11530621" y="12053645"/>
                  <a:pt x="11529376" y="12044550"/>
                </a:cubicBezTo>
                <a:cubicBezTo>
                  <a:pt x="11531865" y="12044262"/>
                  <a:pt x="11533971" y="12042874"/>
                  <a:pt x="11536172" y="12041630"/>
                </a:cubicBezTo>
                <a:cubicBezTo>
                  <a:pt x="11538423" y="12043162"/>
                  <a:pt x="11540910" y="12044262"/>
                  <a:pt x="11543543" y="12044550"/>
                </a:cubicBezTo>
                <a:cubicBezTo>
                  <a:pt x="11554454" y="12045795"/>
                  <a:pt x="11563165" y="12039141"/>
                  <a:pt x="11565509" y="12028610"/>
                </a:cubicBezTo>
                <a:lnTo>
                  <a:pt x="11565700" y="12027844"/>
                </a:lnTo>
                <a:cubicBezTo>
                  <a:pt x="11573309" y="12032966"/>
                  <a:pt x="11585561" y="12029997"/>
                  <a:pt x="11590156" y="12022243"/>
                </a:cubicBezTo>
                <a:cubicBezTo>
                  <a:pt x="11595564" y="12013148"/>
                  <a:pt x="11593027" y="12003240"/>
                  <a:pt x="11584939" y="11996922"/>
                </a:cubicBezTo>
                <a:lnTo>
                  <a:pt x="11578526" y="11991943"/>
                </a:lnTo>
                <a:cubicBezTo>
                  <a:pt x="11570965" y="11986008"/>
                  <a:pt x="11557948" y="11989118"/>
                  <a:pt x="11553210" y="11997113"/>
                </a:cubicBezTo>
                <a:cubicBezTo>
                  <a:pt x="11552922" y="11997639"/>
                  <a:pt x="11552874" y="11998166"/>
                  <a:pt x="11552636" y="11998740"/>
                </a:cubicBezTo>
                <a:cubicBezTo>
                  <a:pt x="11552205" y="11998644"/>
                  <a:pt x="11551869" y="11998358"/>
                  <a:pt x="11551438" y="11998310"/>
                </a:cubicBezTo>
                <a:cubicBezTo>
                  <a:pt x="11543495" y="11997399"/>
                  <a:pt x="11536794" y="12000799"/>
                  <a:pt x="11532775" y="12006686"/>
                </a:cubicBezTo>
                <a:cubicBezTo>
                  <a:pt x="11523730" y="12004436"/>
                  <a:pt x="11514589" y="12010180"/>
                  <a:pt x="11510808" y="12018318"/>
                </a:cubicBezTo>
                <a:cubicBezTo>
                  <a:pt x="11510616" y="12018175"/>
                  <a:pt x="11510425" y="12017936"/>
                  <a:pt x="11510186" y="12017791"/>
                </a:cubicBezTo>
                <a:cubicBezTo>
                  <a:pt x="11511287" y="12011473"/>
                  <a:pt x="11509277" y="12004867"/>
                  <a:pt x="11504157" y="12000033"/>
                </a:cubicBezTo>
                <a:lnTo>
                  <a:pt x="11499227" y="11995438"/>
                </a:lnTo>
                <a:cubicBezTo>
                  <a:pt x="11497265" y="11990171"/>
                  <a:pt x="11493437" y="11985768"/>
                  <a:pt x="11487406" y="11983948"/>
                </a:cubicBezTo>
                <a:cubicBezTo>
                  <a:pt x="11484487" y="11983040"/>
                  <a:pt x="11481376" y="11983231"/>
                  <a:pt x="11478265" y="11983853"/>
                </a:cubicBezTo>
                <a:cubicBezTo>
                  <a:pt x="11473048" y="11984093"/>
                  <a:pt x="11467880" y="11986199"/>
                  <a:pt x="11464626" y="11990268"/>
                </a:cubicBezTo>
                <a:cubicBezTo>
                  <a:pt x="11462616" y="11992805"/>
                  <a:pt x="11461324" y="11995629"/>
                  <a:pt x="11460655" y="11998549"/>
                </a:cubicBezTo>
                <a:cubicBezTo>
                  <a:pt x="11455055" y="11999266"/>
                  <a:pt x="11449551" y="12001325"/>
                  <a:pt x="11444430" y="12005107"/>
                </a:cubicBezTo>
                <a:cubicBezTo>
                  <a:pt x="11436390" y="12011090"/>
                  <a:pt x="11432466" y="12019563"/>
                  <a:pt x="11431701" y="12028515"/>
                </a:cubicBezTo>
                <a:cubicBezTo>
                  <a:pt x="11429069" y="12029423"/>
                  <a:pt x="11426627" y="12030907"/>
                  <a:pt x="11424522" y="12033109"/>
                </a:cubicBezTo>
                <a:lnTo>
                  <a:pt x="11418683" y="12039332"/>
                </a:lnTo>
                <a:cubicBezTo>
                  <a:pt x="11417104" y="12041056"/>
                  <a:pt x="11415860" y="12043066"/>
                  <a:pt x="11414950" y="12045267"/>
                </a:cubicBezTo>
                <a:cubicBezTo>
                  <a:pt x="11415907" y="12038184"/>
                  <a:pt x="11412413" y="12030142"/>
                  <a:pt x="11406958" y="12026264"/>
                </a:cubicBezTo>
                <a:cubicBezTo>
                  <a:pt x="11397578" y="12019563"/>
                  <a:pt x="11387289" y="12023152"/>
                  <a:pt x="11380159" y="12030764"/>
                </a:cubicBezTo>
                <a:lnTo>
                  <a:pt x="11374320" y="12036986"/>
                </a:lnTo>
                <a:cubicBezTo>
                  <a:pt x="11367236" y="12044550"/>
                  <a:pt x="11371209" y="12058336"/>
                  <a:pt x="11378818" y="12063793"/>
                </a:cubicBezTo>
                <a:cubicBezTo>
                  <a:pt x="11388199" y="12070446"/>
                  <a:pt x="11398488" y="12066857"/>
                  <a:pt x="11405618" y="12059292"/>
                </a:cubicBezTo>
                <a:lnTo>
                  <a:pt x="11411457" y="12053069"/>
                </a:lnTo>
                <a:cubicBezTo>
                  <a:pt x="11412367" y="12052113"/>
                  <a:pt x="11413036" y="12051059"/>
                  <a:pt x="11413611" y="12049959"/>
                </a:cubicBezTo>
                <a:cubicBezTo>
                  <a:pt x="11413515" y="12050725"/>
                  <a:pt x="11413802" y="12051490"/>
                  <a:pt x="11413754" y="12052304"/>
                </a:cubicBezTo>
                <a:cubicBezTo>
                  <a:pt x="11411074" y="12056708"/>
                  <a:pt x="11410069" y="12061878"/>
                  <a:pt x="11412318" y="12067239"/>
                </a:cubicBezTo>
                <a:cubicBezTo>
                  <a:pt x="11415860" y="12075567"/>
                  <a:pt x="11426675" y="12082557"/>
                  <a:pt x="11435816" y="12077962"/>
                </a:cubicBezTo>
                <a:cubicBezTo>
                  <a:pt x="11436821" y="12077434"/>
                  <a:pt x="11437874" y="12077052"/>
                  <a:pt x="11438879" y="12076669"/>
                </a:cubicBezTo>
                <a:cubicBezTo>
                  <a:pt x="11438927" y="12076669"/>
                  <a:pt x="11438975" y="12076717"/>
                  <a:pt x="11439022" y="12076717"/>
                </a:cubicBezTo>
                <a:cubicBezTo>
                  <a:pt x="11439118" y="12076765"/>
                  <a:pt x="11439213" y="12076812"/>
                  <a:pt x="11439310" y="12076860"/>
                </a:cubicBezTo>
                <a:cubicBezTo>
                  <a:pt x="11439406" y="12076957"/>
                  <a:pt x="11439835" y="12077291"/>
                  <a:pt x="11440649" y="12077865"/>
                </a:cubicBezTo>
                <a:cubicBezTo>
                  <a:pt x="11441607" y="12078632"/>
                  <a:pt x="11442900" y="12078296"/>
                  <a:pt x="11443951" y="12078823"/>
                </a:cubicBezTo>
                <a:cubicBezTo>
                  <a:pt x="11442564" y="12083802"/>
                  <a:pt x="11443425" y="12089258"/>
                  <a:pt x="11448690" y="12094188"/>
                </a:cubicBezTo>
                <a:cubicBezTo>
                  <a:pt x="11461754" y="12106395"/>
                  <a:pt x="11481088" y="12096629"/>
                  <a:pt x="11483530" y="12083897"/>
                </a:cubicBezTo>
                <a:cubicBezTo>
                  <a:pt x="11491282" y="12085860"/>
                  <a:pt x="11498940" y="12085667"/>
                  <a:pt x="11505544" y="12083609"/>
                </a:cubicBezTo>
                <a:cubicBezTo>
                  <a:pt x="11505305" y="12084280"/>
                  <a:pt x="11504779" y="12084807"/>
                  <a:pt x="11504634" y="12085572"/>
                </a:cubicBezTo>
                <a:cubicBezTo>
                  <a:pt x="11502530" y="12095481"/>
                  <a:pt x="11507890" y="12106634"/>
                  <a:pt x="11518370" y="12109027"/>
                </a:cubicBezTo>
                <a:lnTo>
                  <a:pt x="11526696" y="12110894"/>
                </a:lnTo>
                <a:cubicBezTo>
                  <a:pt x="11536508" y="12113001"/>
                  <a:pt x="11547945" y="12107448"/>
                  <a:pt x="11550147" y="12097060"/>
                </a:cubicBezTo>
                <a:close/>
                <a:moveTo>
                  <a:pt x="11368625" y="12632461"/>
                </a:moveTo>
                <a:cubicBezTo>
                  <a:pt x="11376186" y="12639546"/>
                  <a:pt x="11389586" y="12636722"/>
                  <a:pt x="11395568" y="12629112"/>
                </a:cubicBezTo>
                <a:cubicBezTo>
                  <a:pt x="11402412" y="12620303"/>
                  <a:pt x="11399827" y="12609246"/>
                  <a:pt x="11392218" y="12602161"/>
                </a:cubicBezTo>
                <a:lnTo>
                  <a:pt x="11385996" y="12596322"/>
                </a:lnTo>
                <a:cubicBezTo>
                  <a:pt x="11378435" y="12589237"/>
                  <a:pt x="11365035" y="12592013"/>
                  <a:pt x="11359053" y="12599672"/>
                </a:cubicBezTo>
                <a:cubicBezTo>
                  <a:pt x="11352209" y="12608481"/>
                  <a:pt x="11354794" y="12619537"/>
                  <a:pt x="11362403" y="12626622"/>
                </a:cubicBezTo>
                <a:lnTo>
                  <a:pt x="11368625" y="12632461"/>
                </a:lnTo>
                <a:close/>
                <a:moveTo>
                  <a:pt x="11267503" y="12454920"/>
                </a:moveTo>
                <a:cubicBezTo>
                  <a:pt x="11272575" y="12462962"/>
                  <a:pt x="11284970" y="12468418"/>
                  <a:pt x="11293680" y="12462100"/>
                </a:cubicBezTo>
                <a:cubicBezTo>
                  <a:pt x="11294685" y="12461383"/>
                  <a:pt x="11295642" y="12460856"/>
                  <a:pt x="11296648" y="12460281"/>
                </a:cubicBezTo>
                <a:cubicBezTo>
                  <a:pt x="11296695" y="12460281"/>
                  <a:pt x="11296743" y="12460281"/>
                  <a:pt x="11296791" y="12460281"/>
                </a:cubicBezTo>
                <a:cubicBezTo>
                  <a:pt x="11296886" y="12460330"/>
                  <a:pt x="11297031" y="12460330"/>
                  <a:pt x="11297126" y="12460376"/>
                </a:cubicBezTo>
                <a:cubicBezTo>
                  <a:pt x="11297270" y="12460473"/>
                  <a:pt x="11297748" y="12460712"/>
                  <a:pt x="11298658" y="12461190"/>
                </a:cubicBezTo>
                <a:cubicBezTo>
                  <a:pt x="11306649" y="12465594"/>
                  <a:pt x="11316556" y="12463584"/>
                  <a:pt x="11322443" y="12456930"/>
                </a:cubicBezTo>
                <a:cubicBezTo>
                  <a:pt x="11322826" y="12456979"/>
                  <a:pt x="11323257" y="12457218"/>
                  <a:pt x="11323639" y="12457218"/>
                </a:cubicBezTo>
                <a:cubicBezTo>
                  <a:pt x="11335076" y="12457410"/>
                  <a:pt x="11341681" y="12448601"/>
                  <a:pt x="11343116" y="12438309"/>
                </a:cubicBezTo>
                <a:lnTo>
                  <a:pt x="11344314" y="12429885"/>
                </a:lnTo>
                <a:cubicBezTo>
                  <a:pt x="11344743" y="12426870"/>
                  <a:pt x="11343930" y="12424093"/>
                  <a:pt x="11342591" y="12421509"/>
                </a:cubicBezTo>
                <a:cubicBezTo>
                  <a:pt x="11339337" y="12415189"/>
                  <a:pt x="11332110" y="12410499"/>
                  <a:pt x="11325409" y="12410404"/>
                </a:cubicBezTo>
                <a:cubicBezTo>
                  <a:pt x="11316125" y="12410259"/>
                  <a:pt x="11310239" y="12416099"/>
                  <a:pt x="11307463" y="12423758"/>
                </a:cubicBezTo>
                <a:cubicBezTo>
                  <a:pt x="11296360" y="12420599"/>
                  <a:pt x="11284539" y="12421604"/>
                  <a:pt x="11274586" y="12428737"/>
                </a:cubicBezTo>
                <a:cubicBezTo>
                  <a:pt x="11272097" y="12430507"/>
                  <a:pt x="11270086" y="12432853"/>
                  <a:pt x="11268459" y="12435391"/>
                </a:cubicBezTo>
                <a:cubicBezTo>
                  <a:pt x="11264726" y="12441181"/>
                  <a:pt x="11263387" y="12448363"/>
                  <a:pt x="11267503" y="12454920"/>
                </a:cubicBezTo>
                <a:close/>
                <a:moveTo>
                  <a:pt x="11107038" y="12546539"/>
                </a:moveTo>
                <a:cubicBezTo>
                  <a:pt x="11106033" y="12548980"/>
                  <a:pt x="11105506" y="12551613"/>
                  <a:pt x="11105649" y="12554341"/>
                </a:cubicBezTo>
                <a:cubicBezTo>
                  <a:pt x="11106176" y="12564872"/>
                  <a:pt x="11115364" y="12572914"/>
                  <a:pt x="11125798" y="12572531"/>
                </a:cubicBezTo>
                <a:cubicBezTo>
                  <a:pt x="11129817" y="12572435"/>
                  <a:pt x="11133838" y="12572292"/>
                  <a:pt x="11137857" y="12572149"/>
                </a:cubicBezTo>
                <a:cubicBezTo>
                  <a:pt x="11148242" y="12571813"/>
                  <a:pt x="11156570" y="12562240"/>
                  <a:pt x="11156091" y="12551995"/>
                </a:cubicBezTo>
                <a:cubicBezTo>
                  <a:pt x="11155565" y="12541464"/>
                  <a:pt x="11146328" y="12533423"/>
                  <a:pt x="11135944" y="12533807"/>
                </a:cubicBezTo>
                <a:cubicBezTo>
                  <a:pt x="11134317" y="12533854"/>
                  <a:pt x="11132688" y="12533902"/>
                  <a:pt x="11131109" y="12533950"/>
                </a:cubicBezTo>
                <a:cubicBezTo>
                  <a:pt x="11131253" y="12533423"/>
                  <a:pt x="11131637" y="12532992"/>
                  <a:pt x="11131683" y="12532466"/>
                </a:cubicBezTo>
                <a:lnTo>
                  <a:pt x="11132880" y="12524041"/>
                </a:lnTo>
                <a:cubicBezTo>
                  <a:pt x="11134363" y="12513797"/>
                  <a:pt x="11128669" y="12503554"/>
                  <a:pt x="11118044" y="12501304"/>
                </a:cubicBezTo>
                <a:cubicBezTo>
                  <a:pt x="11108377" y="12499294"/>
                  <a:pt x="11096795" y="12505851"/>
                  <a:pt x="11095313" y="12516143"/>
                </a:cubicBezTo>
                <a:lnTo>
                  <a:pt x="11094115" y="12524615"/>
                </a:lnTo>
                <a:cubicBezTo>
                  <a:pt x="11092680" y="12534190"/>
                  <a:pt x="11097753" y="12543476"/>
                  <a:pt x="11107038" y="12546539"/>
                </a:cubicBezTo>
                <a:close/>
                <a:moveTo>
                  <a:pt x="11340102" y="12512554"/>
                </a:moveTo>
                <a:cubicBezTo>
                  <a:pt x="11339623" y="12515472"/>
                  <a:pt x="11339575" y="12518392"/>
                  <a:pt x="11340628" y="12521313"/>
                </a:cubicBezTo>
                <a:cubicBezTo>
                  <a:pt x="11344217" y="12530982"/>
                  <a:pt x="11354603" y="12537157"/>
                  <a:pt x="11364796" y="12533710"/>
                </a:cubicBezTo>
                <a:cubicBezTo>
                  <a:pt x="11365178" y="12533567"/>
                  <a:pt x="11365514" y="12533471"/>
                  <a:pt x="11365897" y="12533328"/>
                </a:cubicBezTo>
                <a:cubicBezTo>
                  <a:pt x="11371161" y="12535050"/>
                  <a:pt x="11376951" y="12534764"/>
                  <a:pt x="11381498" y="12531078"/>
                </a:cubicBezTo>
                <a:cubicBezTo>
                  <a:pt x="11387385" y="12526291"/>
                  <a:pt x="11392409" y="12521361"/>
                  <a:pt x="11392936" y="12513319"/>
                </a:cubicBezTo>
                <a:cubicBezTo>
                  <a:pt x="11393367" y="12507096"/>
                  <a:pt x="11390734" y="12501687"/>
                  <a:pt x="11386523" y="12497858"/>
                </a:cubicBezTo>
                <a:lnTo>
                  <a:pt x="11387528" y="12490773"/>
                </a:lnTo>
                <a:cubicBezTo>
                  <a:pt x="11388869" y="12481487"/>
                  <a:pt x="11382933" y="12471626"/>
                  <a:pt x="11373602" y="12469328"/>
                </a:cubicBezTo>
                <a:cubicBezTo>
                  <a:pt x="11377287" y="12467079"/>
                  <a:pt x="11380302" y="12463488"/>
                  <a:pt x="11381594" y="12457935"/>
                </a:cubicBezTo>
                <a:lnTo>
                  <a:pt x="11382742" y="12452814"/>
                </a:lnTo>
                <a:cubicBezTo>
                  <a:pt x="11388150" y="12428689"/>
                  <a:pt x="11350870" y="12419499"/>
                  <a:pt x="11345462" y="12443671"/>
                </a:cubicBezTo>
                <a:lnTo>
                  <a:pt x="11344314" y="12448840"/>
                </a:lnTo>
                <a:cubicBezTo>
                  <a:pt x="11341586" y="12460904"/>
                  <a:pt x="11349577" y="12469232"/>
                  <a:pt x="11358910" y="12471530"/>
                </a:cubicBezTo>
                <a:cubicBezTo>
                  <a:pt x="11354172" y="12474210"/>
                  <a:pt x="11350534" y="12478566"/>
                  <a:pt x="11349674" y="12484455"/>
                </a:cubicBezTo>
                <a:lnTo>
                  <a:pt x="11349626" y="12484789"/>
                </a:lnTo>
                <a:cubicBezTo>
                  <a:pt x="11348573" y="12482588"/>
                  <a:pt x="11347185" y="12480433"/>
                  <a:pt x="11345127" y="12478518"/>
                </a:cubicBezTo>
                <a:cubicBezTo>
                  <a:pt x="11327133" y="12461621"/>
                  <a:pt x="11304926" y="12493071"/>
                  <a:pt x="11322729" y="12509728"/>
                </a:cubicBezTo>
                <a:cubicBezTo>
                  <a:pt x="11328663" y="12515138"/>
                  <a:pt x="11334885" y="12515138"/>
                  <a:pt x="11340102" y="12512554"/>
                </a:cubicBezTo>
                <a:close/>
                <a:moveTo>
                  <a:pt x="11050853" y="12520259"/>
                </a:moveTo>
                <a:cubicBezTo>
                  <a:pt x="11051954" y="12517292"/>
                  <a:pt x="11052528" y="12514133"/>
                  <a:pt x="11051858" y="12511021"/>
                </a:cubicBezTo>
                <a:cubicBezTo>
                  <a:pt x="11049657" y="12500587"/>
                  <a:pt x="11040467" y="12493741"/>
                  <a:pt x="11029796" y="12495177"/>
                </a:cubicBezTo>
                <a:cubicBezTo>
                  <a:pt x="11029222" y="12495225"/>
                  <a:pt x="11029173" y="12495225"/>
                  <a:pt x="11028839" y="12495272"/>
                </a:cubicBezTo>
                <a:cubicBezTo>
                  <a:pt x="11028648" y="12495272"/>
                  <a:pt x="11028599" y="12495272"/>
                  <a:pt x="11028456" y="12495225"/>
                </a:cubicBezTo>
                <a:lnTo>
                  <a:pt x="11028456" y="12495225"/>
                </a:lnTo>
                <a:cubicBezTo>
                  <a:pt x="11027452" y="12494507"/>
                  <a:pt x="11026493" y="12493788"/>
                  <a:pt x="11025632" y="12492928"/>
                </a:cubicBezTo>
                <a:cubicBezTo>
                  <a:pt x="11024101" y="12491587"/>
                  <a:pt x="11022235" y="12490916"/>
                  <a:pt x="11020368" y="12490390"/>
                </a:cubicBezTo>
                <a:cubicBezTo>
                  <a:pt x="11028217" y="12489049"/>
                  <a:pt x="11035300" y="12483450"/>
                  <a:pt x="11036400" y="12475120"/>
                </a:cubicBezTo>
                <a:cubicBezTo>
                  <a:pt x="11037692" y="12465115"/>
                  <a:pt x="11031471" y="12454393"/>
                  <a:pt x="11020847" y="12452862"/>
                </a:cubicBezTo>
                <a:lnTo>
                  <a:pt x="11012376" y="12451666"/>
                </a:lnTo>
                <a:cubicBezTo>
                  <a:pt x="11002470" y="12450230"/>
                  <a:pt x="10991510" y="12456691"/>
                  <a:pt x="10990123" y="12467222"/>
                </a:cubicBezTo>
                <a:cubicBezTo>
                  <a:pt x="10988782" y="12477227"/>
                  <a:pt x="10995052" y="12487949"/>
                  <a:pt x="11005676" y="12489480"/>
                </a:cubicBezTo>
                <a:lnTo>
                  <a:pt x="11010462" y="12490151"/>
                </a:lnTo>
                <a:cubicBezTo>
                  <a:pt x="11005772" y="12491347"/>
                  <a:pt x="11001417" y="12494028"/>
                  <a:pt x="10998832" y="12497666"/>
                </a:cubicBezTo>
                <a:cubicBezTo>
                  <a:pt x="10992372" y="12506953"/>
                  <a:pt x="10995769" y="12517531"/>
                  <a:pt x="11003570" y="12524424"/>
                </a:cubicBezTo>
                <a:cubicBezTo>
                  <a:pt x="11010987" y="12530933"/>
                  <a:pt x="11020416" y="12532897"/>
                  <a:pt x="11029987" y="12532800"/>
                </a:cubicBezTo>
                <a:cubicBezTo>
                  <a:pt x="11031998" y="12532754"/>
                  <a:pt x="11033959" y="12533328"/>
                  <a:pt x="11036017" y="12533088"/>
                </a:cubicBezTo>
                <a:cubicBezTo>
                  <a:pt x="11042861" y="12532178"/>
                  <a:pt x="11048509" y="12526722"/>
                  <a:pt x="11050853" y="12520259"/>
                </a:cubicBezTo>
                <a:close/>
                <a:moveTo>
                  <a:pt x="10996774" y="12275033"/>
                </a:moveTo>
                <a:cubicBezTo>
                  <a:pt x="10972415" y="12271539"/>
                  <a:pt x="10964759" y="12309211"/>
                  <a:pt x="10989261" y="12312705"/>
                </a:cubicBezTo>
                <a:cubicBezTo>
                  <a:pt x="11013667" y="12316151"/>
                  <a:pt x="11021325" y="12278528"/>
                  <a:pt x="10996774" y="12275033"/>
                </a:cubicBezTo>
                <a:close/>
                <a:moveTo>
                  <a:pt x="11134651" y="12495320"/>
                </a:moveTo>
                <a:cubicBezTo>
                  <a:pt x="11142021" y="12502214"/>
                  <a:pt x="11155948" y="12500011"/>
                  <a:pt x="11161594" y="12492066"/>
                </a:cubicBezTo>
                <a:cubicBezTo>
                  <a:pt x="11167145" y="12484264"/>
                  <a:pt x="11166285" y="12475551"/>
                  <a:pt x="11161068" y="12468515"/>
                </a:cubicBezTo>
                <a:cubicBezTo>
                  <a:pt x="11160207" y="12467366"/>
                  <a:pt x="11159488" y="12466122"/>
                  <a:pt x="11158388" y="12465069"/>
                </a:cubicBezTo>
                <a:lnTo>
                  <a:pt x="11152167" y="12459228"/>
                </a:lnTo>
                <a:cubicBezTo>
                  <a:pt x="11151688" y="12458797"/>
                  <a:pt x="11151019" y="12458702"/>
                  <a:pt x="11150492" y="12458318"/>
                </a:cubicBezTo>
                <a:cubicBezTo>
                  <a:pt x="11150683" y="12457553"/>
                  <a:pt x="11151162" y="12456882"/>
                  <a:pt x="11151210" y="12456117"/>
                </a:cubicBezTo>
                <a:cubicBezTo>
                  <a:pt x="11152070" y="12445586"/>
                  <a:pt x="11145228" y="12436156"/>
                  <a:pt x="11134603" y="12434624"/>
                </a:cubicBezTo>
                <a:lnTo>
                  <a:pt x="11126132" y="12433427"/>
                </a:lnTo>
                <a:cubicBezTo>
                  <a:pt x="11116177" y="12432040"/>
                  <a:pt x="11105506" y="12439842"/>
                  <a:pt x="11104692" y="12450085"/>
                </a:cubicBezTo>
                <a:cubicBezTo>
                  <a:pt x="11103830" y="12460616"/>
                  <a:pt x="11110674" y="12470047"/>
                  <a:pt x="11121299" y="12471578"/>
                </a:cubicBezTo>
                <a:lnTo>
                  <a:pt x="11121730" y="12471626"/>
                </a:lnTo>
                <a:cubicBezTo>
                  <a:pt x="11121155" y="12475791"/>
                  <a:pt x="11122399" y="12479811"/>
                  <a:pt x="11124457" y="12483593"/>
                </a:cubicBezTo>
                <a:cubicBezTo>
                  <a:pt x="11125558" y="12485603"/>
                  <a:pt x="11126563" y="12487710"/>
                  <a:pt x="11128429" y="12489433"/>
                </a:cubicBezTo>
                <a:lnTo>
                  <a:pt x="11134651" y="12495320"/>
                </a:lnTo>
                <a:close/>
                <a:moveTo>
                  <a:pt x="10987395" y="12407578"/>
                </a:moveTo>
                <a:cubicBezTo>
                  <a:pt x="10989883" y="12398580"/>
                  <a:pt x="10984332" y="12385417"/>
                  <a:pt x="10973995" y="12383932"/>
                </a:cubicBezTo>
                <a:lnTo>
                  <a:pt x="10965524" y="12382736"/>
                </a:lnTo>
                <a:cubicBezTo>
                  <a:pt x="10955282" y="12381300"/>
                  <a:pt x="10944946" y="12385225"/>
                  <a:pt x="10941882" y="12396139"/>
                </a:cubicBezTo>
                <a:cubicBezTo>
                  <a:pt x="10939393" y="12405137"/>
                  <a:pt x="10944946" y="12418301"/>
                  <a:pt x="10955282" y="12419785"/>
                </a:cubicBezTo>
                <a:lnTo>
                  <a:pt x="10963752" y="12420981"/>
                </a:lnTo>
                <a:cubicBezTo>
                  <a:pt x="10974042" y="12422417"/>
                  <a:pt x="10984379" y="12418492"/>
                  <a:pt x="10987395" y="12407578"/>
                </a:cubicBezTo>
                <a:close/>
                <a:moveTo>
                  <a:pt x="11026781" y="12393506"/>
                </a:moveTo>
                <a:cubicBezTo>
                  <a:pt x="11015487" y="12393553"/>
                  <a:pt x="11008356" y="12401260"/>
                  <a:pt x="11006825" y="12411935"/>
                </a:cubicBezTo>
                <a:lnTo>
                  <a:pt x="11005627" y="12420407"/>
                </a:lnTo>
                <a:cubicBezTo>
                  <a:pt x="11004192" y="12430364"/>
                  <a:pt x="11014386" y="12440416"/>
                  <a:pt x="11024053" y="12440368"/>
                </a:cubicBezTo>
                <a:cubicBezTo>
                  <a:pt x="11035347" y="12440321"/>
                  <a:pt x="11042478" y="12432614"/>
                  <a:pt x="11044009" y="12421940"/>
                </a:cubicBezTo>
                <a:lnTo>
                  <a:pt x="11045207" y="12413467"/>
                </a:lnTo>
                <a:cubicBezTo>
                  <a:pt x="11046594" y="12403510"/>
                  <a:pt x="11036400" y="12393458"/>
                  <a:pt x="11026781" y="12393506"/>
                </a:cubicBezTo>
                <a:close/>
                <a:moveTo>
                  <a:pt x="11055878" y="12643089"/>
                </a:moveTo>
                <a:cubicBezTo>
                  <a:pt x="11080285" y="12646583"/>
                  <a:pt x="11080477" y="12608145"/>
                  <a:pt x="11056356" y="12604698"/>
                </a:cubicBezTo>
                <a:cubicBezTo>
                  <a:pt x="11031950" y="12601204"/>
                  <a:pt x="11031758" y="12639642"/>
                  <a:pt x="11055878" y="12643089"/>
                </a:cubicBezTo>
                <a:close/>
                <a:moveTo>
                  <a:pt x="10976961" y="12507000"/>
                </a:moveTo>
                <a:cubicBezTo>
                  <a:pt x="10952507" y="12503505"/>
                  <a:pt x="10949253" y="12541800"/>
                  <a:pt x="10973707" y="12545295"/>
                </a:cubicBezTo>
                <a:cubicBezTo>
                  <a:pt x="10998115" y="12548741"/>
                  <a:pt x="11001369" y="12510494"/>
                  <a:pt x="10976961" y="12507000"/>
                </a:cubicBezTo>
                <a:close/>
                <a:moveTo>
                  <a:pt x="11214429" y="12725182"/>
                </a:moveTo>
                <a:cubicBezTo>
                  <a:pt x="11212276" y="12717571"/>
                  <a:pt x="11205480" y="12711108"/>
                  <a:pt x="11197392" y="12710965"/>
                </a:cubicBezTo>
                <a:cubicBezTo>
                  <a:pt x="11190261" y="12710822"/>
                  <a:pt x="11183944" y="12714171"/>
                  <a:pt x="11180259" y="12719677"/>
                </a:cubicBezTo>
                <a:cubicBezTo>
                  <a:pt x="11174899" y="12721305"/>
                  <a:pt x="11170401" y="12724990"/>
                  <a:pt x="11168295" y="12731213"/>
                </a:cubicBezTo>
                <a:cubicBezTo>
                  <a:pt x="11165279" y="12740069"/>
                  <a:pt x="11170113" y="12753472"/>
                  <a:pt x="11180307" y="12755578"/>
                </a:cubicBezTo>
                <a:cubicBezTo>
                  <a:pt x="11184566" y="12756439"/>
                  <a:pt x="11188825" y="12756869"/>
                  <a:pt x="11192940" y="12756535"/>
                </a:cubicBezTo>
                <a:cubicBezTo>
                  <a:pt x="11196100" y="12764482"/>
                  <a:pt x="11204236" y="12770512"/>
                  <a:pt x="11213089" y="12768550"/>
                </a:cubicBezTo>
                <a:cubicBezTo>
                  <a:pt x="11222565" y="12766444"/>
                  <a:pt x="11230222" y="12757254"/>
                  <a:pt x="11228068" y="12747152"/>
                </a:cubicBezTo>
                <a:lnTo>
                  <a:pt x="11226393" y="12739110"/>
                </a:lnTo>
                <a:cubicBezTo>
                  <a:pt x="11225054" y="12732792"/>
                  <a:pt x="11220316" y="12727528"/>
                  <a:pt x="11214429" y="12725182"/>
                </a:cubicBezTo>
                <a:close/>
                <a:moveTo>
                  <a:pt x="11316652" y="12727192"/>
                </a:moveTo>
                <a:cubicBezTo>
                  <a:pt x="11313445" y="12729586"/>
                  <a:pt x="11310191" y="12732027"/>
                  <a:pt x="11306984" y="12734420"/>
                </a:cubicBezTo>
                <a:cubicBezTo>
                  <a:pt x="11298706" y="12740643"/>
                  <a:pt x="11298275" y="12753854"/>
                  <a:pt x="11304688" y="12761465"/>
                </a:cubicBezTo>
                <a:cubicBezTo>
                  <a:pt x="11311723" y="12769795"/>
                  <a:pt x="11323400" y="12769986"/>
                  <a:pt x="11331727" y="12763715"/>
                </a:cubicBezTo>
                <a:lnTo>
                  <a:pt x="11341394" y="12756487"/>
                </a:lnTo>
                <a:cubicBezTo>
                  <a:pt x="11349721" y="12750264"/>
                  <a:pt x="11350103" y="12737005"/>
                  <a:pt x="11343692" y="12729441"/>
                </a:cubicBezTo>
                <a:cubicBezTo>
                  <a:pt x="11336657" y="12721160"/>
                  <a:pt x="11324930" y="12720969"/>
                  <a:pt x="11316652" y="12727192"/>
                </a:cubicBezTo>
                <a:close/>
                <a:moveTo>
                  <a:pt x="11167959" y="12631744"/>
                </a:moveTo>
                <a:cubicBezTo>
                  <a:pt x="11173558" y="12637009"/>
                  <a:pt x="11179923" y="12637631"/>
                  <a:pt x="11185619" y="12635909"/>
                </a:cubicBezTo>
                <a:cubicBezTo>
                  <a:pt x="11188825" y="12643950"/>
                  <a:pt x="11196530" y="12649743"/>
                  <a:pt x="11207202" y="12646009"/>
                </a:cubicBezTo>
                <a:cubicBezTo>
                  <a:pt x="11219694" y="12641701"/>
                  <a:pt x="11234672" y="12638924"/>
                  <a:pt x="11244196" y="12629063"/>
                </a:cubicBezTo>
                <a:cubicBezTo>
                  <a:pt x="11245441" y="12627722"/>
                  <a:pt x="11246494" y="12626335"/>
                  <a:pt x="11247498" y="12624947"/>
                </a:cubicBezTo>
                <a:lnTo>
                  <a:pt x="11251997" y="12621596"/>
                </a:lnTo>
                <a:cubicBezTo>
                  <a:pt x="11260324" y="12615373"/>
                  <a:pt x="11260564" y="12602066"/>
                  <a:pt x="11254151" y="12594550"/>
                </a:cubicBezTo>
                <a:cubicBezTo>
                  <a:pt x="11253624" y="12593928"/>
                  <a:pt x="11253050" y="12593497"/>
                  <a:pt x="11252476" y="12592971"/>
                </a:cubicBezTo>
                <a:cubicBezTo>
                  <a:pt x="11251948" y="12590194"/>
                  <a:pt x="11251326" y="12587465"/>
                  <a:pt x="11250513" y="12584738"/>
                </a:cubicBezTo>
                <a:cubicBezTo>
                  <a:pt x="11249508" y="12581339"/>
                  <a:pt x="11247355" y="12578275"/>
                  <a:pt x="11244627" y="12575738"/>
                </a:cubicBezTo>
                <a:cubicBezTo>
                  <a:pt x="11244339" y="12573154"/>
                  <a:pt x="11243669" y="12570760"/>
                  <a:pt x="11242282" y="12568893"/>
                </a:cubicBezTo>
                <a:cubicBezTo>
                  <a:pt x="11237544" y="12562526"/>
                  <a:pt x="11233045" y="12557118"/>
                  <a:pt x="11225484" y="12554102"/>
                </a:cubicBezTo>
                <a:cubicBezTo>
                  <a:pt x="11222182" y="12552762"/>
                  <a:pt x="11219645" y="12552140"/>
                  <a:pt x="11215961" y="12551949"/>
                </a:cubicBezTo>
                <a:cubicBezTo>
                  <a:pt x="11229743" y="12550225"/>
                  <a:pt x="11240320" y="12530073"/>
                  <a:pt x="11226681" y="12517339"/>
                </a:cubicBezTo>
                <a:cubicBezTo>
                  <a:pt x="11225245" y="12516000"/>
                  <a:pt x="11223713" y="12515377"/>
                  <a:pt x="11222182" y="12514612"/>
                </a:cubicBezTo>
                <a:cubicBezTo>
                  <a:pt x="11234002" y="12505517"/>
                  <a:pt x="11234385" y="12483497"/>
                  <a:pt x="11215816" y="12480816"/>
                </a:cubicBezTo>
                <a:cubicBezTo>
                  <a:pt x="11192894" y="12477561"/>
                  <a:pt x="11184470" y="12510208"/>
                  <a:pt x="11203900" y="12517005"/>
                </a:cubicBezTo>
                <a:cubicBezTo>
                  <a:pt x="11195765" y="12523993"/>
                  <a:pt x="11192175" y="12537587"/>
                  <a:pt x="11202369" y="12547113"/>
                </a:cubicBezTo>
                <a:cubicBezTo>
                  <a:pt x="11203326" y="12548023"/>
                  <a:pt x="11204283" y="12548262"/>
                  <a:pt x="11205241" y="12548884"/>
                </a:cubicBezTo>
                <a:cubicBezTo>
                  <a:pt x="11199353" y="12547688"/>
                  <a:pt x="11193276" y="12548693"/>
                  <a:pt x="11188442" y="12553528"/>
                </a:cubicBezTo>
                <a:cubicBezTo>
                  <a:pt x="11184661" y="12557310"/>
                  <a:pt x="11182651" y="12563340"/>
                  <a:pt x="11182939" y="12569085"/>
                </a:cubicBezTo>
                <a:cubicBezTo>
                  <a:pt x="11181121" y="12570665"/>
                  <a:pt x="11179637" y="12572531"/>
                  <a:pt x="11178105" y="12574685"/>
                </a:cubicBezTo>
                <a:cubicBezTo>
                  <a:pt x="11177483" y="12575355"/>
                  <a:pt x="11176909" y="12576026"/>
                  <a:pt x="11176238" y="12576648"/>
                </a:cubicBezTo>
                <a:cubicBezTo>
                  <a:pt x="11173415" y="12578801"/>
                  <a:pt x="11170832" y="12581387"/>
                  <a:pt x="11168007" y="12583588"/>
                </a:cubicBezTo>
                <a:cubicBezTo>
                  <a:pt x="11159728" y="12590003"/>
                  <a:pt x="11160877" y="12599960"/>
                  <a:pt x="11166189" y="12607236"/>
                </a:cubicBezTo>
                <a:cubicBezTo>
                  <a:pt x="11161020" y="12614224"/>
                  <a:pt x="11159728" y="12624037"/>
                  <a:pt x="11167959" y="12631744"/>
                </a:cubicBezTo>
                <a:close/>
                <a:moveTo>
                  <a:pt x="11306506" y="12361100"/>
                </a:moveTo>
                <a:cubicBezTo>
                  <a:pt x="11304304" y="12357797"/>
                  <a:pt x="11300810" y="12355163"/>
                  <a:pt x="11295307" y="12354398"/>
                </a:cubicBezTo>
                <a:cubicBezTo>
                  <a:pt x="11271187" y="12350952"/>
                  <a:pt x="11260611" y="12387906"/>
                  <a:pt x="11285066" y="12391400"/>
                </a:cubicBezTo>
                <a:cubicBezTo>
                  <a:pt x="11296409" y="12393027"/>
                  <a:pt x="11304543" y="12385656"/>
                  <a:pt x="11307654" y="12377087"/>
                </a:cubicBezTo>
                <a:cubicBezTo>
                  <a:pt x="11308659" y="12378906"/>
                  <a:pt x="11309664" y="12380678"/>
                  <a:pt x="11311387" y="12382305"/>
                </a:cubicBezTo>
                <a:cubicBezTo>
                  <a:pt x="11329430" y="12399202"/>
                  <a:pt x="11354028" y="12369668"/>
                  <a:pt x="11335986" y="12352819"/>
                </a:cubicBezTo>
                <a:cubicBezTo>
                  <a:pt x="11324739" y="12342239"/>
                  <a:pt x="11310908" y="12349850"/>
                  <a:pt x="11306506" y="12361100"/>
                </a:cubicBezTo>
                <a:close/>
                <a:moveTo>
                  <a:pt x="11240272" y="12479956"/>
                </a:moveTo>
                <a:cubicBezTo>
                  <a:pt x="11264774" y="12483450"/>
                  <a:pt x="11270517" y="12445491"/>
                  <a:pt x="11246063" y="12441995"/>
                </a:cubicBezTo>
                <a:cubicBezTo>
                  <a:pt x="11243717" y="12441661"/>
                  <a:pt x="11241756" y="12441995"/>
                  <a:pt x="11239745" y="12442379"/>
                </a:cubicBezTo>
                <a:cubicBezTo>
                  <a:pt x="11238309" y="12442617"/>
                  <a:pt x="11236970" y="12443048"/>
                  <a:pt x="11235725" y="12443624"/>
                </a:cubicBezTo>
                <a:cubicBezTo>
                  <a:pt x="11220698" y="12450373"/>
                  <a:pt x="11219837" y="12477036"/>
                  <a:pt x="11240272" y="12479956"/>
                </a:cubicBezTo>
                <a:close/>
                <a:moveTo>
                  <a:pt x="10975095" y="12285851"/>
                </a:moveTo>
                <a:cubicBezTo>
                  <a:pt x="10982466" y="12279054"/>
                  <a:pt x="10982848" y="12265651"/>
                  <a:pt x="10975431" y="12258710"/>
                </a:cubicBezTo>
                <a:cubicBezTo>
                  <a:pt x="10967630" y="12251434"/>
                  <a:pt x="10956192" y="12251100"/>
                  <a:pt x="10948295" y="12258374"/>
                </a:cubicBezTo>
                <a:cubicBezTo>
                  <a:pt x="10947864" y="12258759"/>
                  <a:pt x="10947817" y="12258805"/>
                  <a:pt x="10947578" y="12259045"/>
                </a:cubicBezTo>
                <a:cubicBezTo>
                  <a:pt x="10947386" y="12259141"/>
                  <a:pt x="10947386" y="12259141"/>
                  <a:pt x="10947242" y="12259236"/>
                </a:cubicBezTo>
                <a:lnTo>
                  <a:pt x="10947242" y="12259236"/>
                </a:lnTo>
                <a:cubicBezTo>
                  <a:pt x="10946046" y="12259236"/>
                  <a:pt x="10944801" y="12259188"/>
                  <a:pt x="10943605" y="12258997"/>
                </a:cubicBezTo>
                <a:cubicBezTo>
                  <a:pt x="10933316" y="12257848"/>
                  <a:pt x="10924414" y="12268667"/>
                  <a:pt x="10924414" y="12278192"/>
                </a:cubicBezTo>
                <a:cubicBezTo>
                  <a:pt x="10924414" y="12289490"/>
                  <a:pt x="10933268" y="12296190"/>
                  <a:pt x="10943605" y="12297387"/>
                </a:cubicBezTo>
                <a:cubicBezTo>
                  <a:pt x="10955474" y="12298680"/>
                  <a:pt x="10966481" y="12293798"/>
                  <a:pt x="10975095" y="12285851"/>
                </a:cubicBezTo>
                <a:close/>
                <a:moveTo>
                  <a:pt x="11156043" y="12362152"/>
                </a:moveTo>
                <a:lnTo>
                  <a:pt x="11156331" y="12360190"/>
                </a:lnTo>
                <a:cubicBezTo>
                  <a:pt x="11173367" y="12366270"/>
                  <a:pt x="11192223" y="12343388"/>
                  <a:pt x="11176335" y="12328502"/>
                </a:cubicBezTo>
                <a:cubicBezTo>
                  <a:pt x="11165615" y="12318449"/>
                  <a:pt x="11151927" y="12324241"/>
                  <a:pt x="11146233" y="12334006"/>
                </a:cubicBezTo>
                <a:cubicBezTo>
                  <a:pt x="11144509" y="12333144"/>
                  <a:pt x="11142739" y="12332331"/>
                  <a:pt x="11140776" y="12332043"/>
                </a:cubicBezTo>
                <a:cubicBezTo>
                  <a:pt x="11130392" y="12330655"/>
                  <a:pt x="11120677" y="12338218"/>
                  <a:pt x="11119193" y="12348511"/>
                </a:cubicBezTo>
                <a:lnTo>
                  <a:pt x="11117997" y="12356935"/>
                </a:lnTo>
                <a:cubicBezTo>
                  <a:pt x="11117136" y="12363062"/>
                  <a:pt x="11119767" y="12368854"/>
                  <a:pt x="11123979" y="12372970"/>
                </a:cubicBezTo>
                <a:lnTo>
                  <a:pt x="11112589" y="12373353"/>
                </a:lnTo>
                <a:cubicBezTo>
                  <a:pt x="11102204" y="12373689"/>
                  <a:pt x="11093733" y="12382975"/>
                  <a:pt x="11094115" y="12393314"/>
                </a:cubicBezTo>
                <a:cubicBezTo>
                  <a:pt x="11094499" y="12403750"/>
                  <a:pt x="11103639" y="12412126"/>
                  <a:pt x="11114025" y="12411791"/>
                </a:cubicBezTo>
                <a:lnTo>
                  <a:pt x="11126084" y="12411360"/>
                </a:lnTo>
                <a:cubicBezTo>
                  <a:pt x="11131397" y="12411217"/>
                  <a:pt x="11136182" y="12408632"/>
                  <a:pt x="11139532" y="12404803"/>
                </a:cubicBezTo>
                <a:cubicBezTo>
                  <a:pt x="11140681" y="12406813"/>
                  <a:pt x="11142117" y="12408728"/>
                  <a:pt x="11143887" y="12410355"/>
                </a:cubicBezTo>
                <a:lnTo>
                  <a:pt x="11150109" y="12416196"/>
                </a:lnTo>
                <a:cubicBezTo>
                  <a:pt x="11157670" y="12423279"/>
                  <a:pt x="11171070" y="12420599"/>
                  <a:pt x="11177052" y="12412940"/>
                </a:cubicBezTo>
                <a:cubicBezTo>
                  <a:pt x="11183944" y="12404181"/>
                  <a:pt x="11181407" y="12393076"/>
                  <a:pt x="11173798" y="12385991"/>
                </a:cubicBezTo>
                <a:lnTo>
                  <a:pt x="11167576" y="12380150"/>
                </a:lnTo>
                <a:cubicBezTo>
                  <a:pt x="11160350" y="12373353"/>
                  <a:pt x="11147908" y="12375699"/>
                  <a:pt x="11141590" y="12382591"/>
                </a:cubicBezTo>
                <a:cubicBezTo>
                  <a:pt x="11140633" y="12381012"/>
                  <a:pt x="11139677" y="12379480"/>
                  <a:pt x="11138384" y="12378237"/>
                </a:cubicBezTo>
                <a:cubicBezTo>
                  <a:pt x="11147141" y="12377614"/>
                  <a:pt x="11154750" y="12371104"/>
                  <a:pt x="11156043" y="12362152"/>
                </a:cubicBezTo>
                <a:close/>
                <a:moveTo>
                  <a:pt x="12290498" y="11680706"/>
                </a:moveTo>
                <a:cubicBezTo>
                  <a:pt x="12281644" y="11683962"/>
                  <a:pt x="12275948" y="11693200"/>
                  <a:pt x="12276284" y="11701625"/>
                </a:cubicBezTo>
                <a:cubicBezTo>
                  <a:pt x="12273508" y="11693248"/>
                  <a:pt x="12266233" y="11687887"/>
                  <a:pt x="12256902" y="11687983"/>
                </a:cubicBezTo>
                <a:cubicBezTo>
                  <a:pt x="12244841" y="11688127"/>
                  <a:pt x="12230437" y="11689897"/>
                  <a:pt x="12221535" y="11698849"/>
                </a:cubicBezTo>
                <a:cubicBezTo>
                  <a:pt x="12220148" y="11699710"/>
                  <a:pt x="12218807" y="11700668"/>
                  <a:pt x="12217563" y="11701721"/>
                </a:cubicBezTo>
                <a:cubicBezTo>
                  <a:pt x="12215122" y="11703875"/>
                  <a:pt x="12213735" y="11706747"/>
                  <a:pt x="12212585" y="11709667"/>
                </a:cubicBezTo>
                <a:cubicBezTo>
                  <a:pt x="12212490" y="11709667"/>
                  <a:pt x="12212394" y="11709667"/>
                  <a:pt x="12212299" y="11709619"/>
                </a:cubicBezTo>
                <a:cubicBezTo>
                  <a:pt x="12208375" y="11702630"/>
                  <a:pt x="12200765" y="11697987"/>
                  <a:pt x="12191099" y="11701768"/>
                </a:cubicBezTo>
                <a:lnTo>
                  <a:pt x="12186407" y="11703635"/>
                </a:lnTo>
                <a:cubicBezTo>
                  <a:pt x="12177171" y="11707321"/>
                  <a:pt x="12174348" y="11715506"/>
                  <a:pt x="12175544" y="11723117"/>
                </a:cubicBezTo>
                <a:cubicBezTo>
                  <a:pt x="12172673" y="11727713"/>
                  <a:pt x="12171524" y="11733170"/>
                  <a:pt x="12173869" y="11738579"/>
                </a:cubicBezTo>
                <a:cubicBezTo>
                  <a:pt x="12176549" y="11744754"/>
                  <a:pt x="12182819" y="11749636"/>
                  <a:pt x="12189518" y="11750354"/>
                </a:cubicBezTo>
                <a:cubicBezTo>
                  <a:pt x="12194592" y="11754566"/>
                  <a:pt x="12201962" y="11756290"/>
                  <a:pt x="12207992" y="11753705"/>
                </a:cubicBezTo>
                <a:cubicBezTo>
                  <a:pt x="12210815" y="11752461"/>
                  <a:pt x="12213016" y="11750642"/>
                  <a:pt x="12214834" y="11748535"/>
                </a:cubicBezTo>
                <a:cubicBezTo>
                  <a:pt x="12221918" y="11749158"/>
                  <a:pt x="12228856" y="11746286"/>
                  <a:pt x="12232638" y="11739393"/>
                </a:cubicBezTo>
                <a:cubicBezTo>
                  <a:pt x="12232781" y="11739105"/>
                  <a:pt x="12232781" y="11738722"/>
                  <a:pt x="12232925" y="11738387"/>
                </a:cubicBezTo>
                <a:cubicBezTo>
                  <a:pt x="12233212" y="11738531"/>
                  <a:pt x="12233451" y="11738675"/>
                  <a:pt x="12233739" y="11738818"/>
                </a:cubicBezTo>
                <a:cubicBezTo>
                  <a:pt x="12233978" y="11738962"/>
                  <a:pt x="12234073" y="11739009"/>
                  <a:pt x="12234216" y="11739105"/>
                </a:cubicBezTo>
                <a:cubicBezTo>
                  <a:pt x="12234647" y="11739393"/>
                  <a:pt x="12235031" y="11739727"/>
                  <a:pt x="12235414" y="11740063"/>
                </a:cubicBezTo>
                <a:cubicBezTo>
                  <a:pt x="12239194" y="11748918"/>
                  <a:pt x="12250250" y="11753418"/>
                  <a:pt x="12259151" y="11750211"/>
                </a:cubicBezTo>
                <a:cubicBezTo>
                  <a:pt x="12269296" y="11746573"/>
                  <a:pt x="12273796" y="11735563"/>
                  <a:pt x="12270731" y="11725655"/>
                </a:cubicBezTo>
                <a:cubicBezTo>
                  <a:pt x="12270397" y="11724649"/>
                  <a:pt x="12269823" y="11723740"/>
                  <a:pt x="12269392" y="11722783"/>
                </a:cubicBezTo>
                <a:cubicBezTo>
                  <a:pt x="12274226" y="11719192"/>
                  <a:pt x="12277432" y="11713304"/>
                  <a:pt x="12277384" y="11707417"/>
                </a:cubicBezTo>
                <a:cubicBezTo>
                  <a:pt x="12279202" y="11711486"/>
                  <a:pt x="12282889" y="11714741"/>
                  <a:pt x="12288871" y="11716129"/>
                </a:cubicBezTo>
                <a:cubicBezTo>
                  <a:pt x="12294805" y="11717469"/>
                  <a:pt x="12299829" y="11716081"/>
                  <a:pt x="12303944" y="11713353"/>
                </a:cubicBezTo>
                <a:cubicBezTo>
                  <a:pt x="12303944" y="11713353"/>
                  <a:pt x="12303944" y="11713304"/>
                  <a:pt x="12303944" y="11713304"/>
                </a:cubicBezTo>
                <a:cubicBezTo>
                  <a:pt x="12304854" y="11699136"/>
                  <a:pt x="12305668" y="11685015"/>
                  <a:pt x="12306242" y="11670942"/>
                </a:cubicBezTo>
                <a:lnTo>
                  <a:pt x="12306242" y="11670942"/>
                </a:lnTo>
                <a:cubicBezTo>
                  <a:pt x="12299782" y="11671181"/>
                  <a:pt x="12293800" y="11675106"/>
                  <a:pt x="12290498" y="11680706"/>
                </a:cubicBezTo>
                <a:close/>
                <a:moveTo>
                  <a:pt x="12204785" y="11837139"/>
                </a:moveTo>
                <a:lnTo>
                  <a:pt x="12213112" y="11839005"/>
                </a:lnTo>
                <a:cubicBezTo>
                  <a:pt x="12223258" y="11841255"/>
                  <a:pt x="12233403" y="11832065"/>
                  <a:pt x="12234647" y="11822444"/>
                </a:cubicBezTo>
                <a:cubicBezTo>
                  <a:pt x="12236131" y="11811386"/>
                  <a:pt x="12228282" y="11803200"/>
                  <a:pt x="12218136" y="11800902"/>
                </a:cubicBezTo>
                <a:lnTo>
                  <a:pt x="12209810" y="11798988"/>
                </a:lnTo>
                <a:cubicBezTo>
                  <a:pt x="12199712" y="11796738"/>
                  <a:pt x="12189566" y="11805929"/>
                  <a:pt x="12188274" y="11815550"/>
                </a:cubicBezTo>
                <a:cubicBezTo>
                  <a:pt x="12186790" y="11826656"/>
                  <a:pt x="12194592" y="11834841"/>
                  <a:pt x="12204785" y="11837139"/>
                </a:cubicBezTo>
                <a:close/>
                <a:moveTo>
                  <a:pt x="11992107" y="11601390"/>
                </a:moveTo>
                <a:lnTo>
                  <a:pt x="11983781" y="11599523"/>
                </a:lnTo>
                <a:cubicBezTo>
                  <a:pt x="11973635" y="11597273"/>
                  <a:pt x="11963441" y="11606081"/>
                  <a:pt x="11962005" y="11615750"/>
                </a:cubicBezTo>
                <a:cubicBezTo>
                  <a:pt x="11960570" y="11625563"/>
                  <a:pt x="11966791" y="11633222"/>
                  <a:pt x="11975357" y="11636381"/>
                </a:cubicBezTo>
                <a:cubicBezTo>
                  <a:pt x="11974304" y="11637961"/>
                  <a:pt x="11973204" y="11639540"/>
                  <a:pt x="11972774" y="11641503"/>
                </a:cubicBezTo>
                <a:lnTo>
                  <a:pt x="11970907" y="11649832"/>
                </a:lnTo>
                <a:cubicBezTo>
                  <a:pt x="11969997" y="11653805"/>
                  <a:pt x="11970476" y="11657778"/>
                  <a:pt x="11971672" y="11661416"/>
                </a:cubicBezTo>
                <a:cubicBezTo>
                  <a:pt x="11969328" y="11658783"/>
                  <a:pt x="11966743" y="11656342"/>
                  <a:pt x="11963729" y="11654284"/>
                </a:cubicBezTo>
                <a:cubicBezTo>
                  <a:pt x="11955832" y="11648826"/>
                  <a:pt x="11942911" y="11653757"/>
                  <a:pt x="11939033" y="11661991"/>
                </a:cubicBezTo>
                <a:cubicBezTo>
                  <a:pt x="11936353" y="11667734"/>
                  <a:pt x="11936784" y="11673096"/>
                  <a:pt x="11939082" y="11677787"/>
                </a:cubicBezTo>
                <a:cubicBezTo>
                  <a:pt x="11937598" y="11684009"/>
                  <a:pt x="11939033" y="11690855"/>
                  <a:pt x="11944107" y="11695258"/>
                </a:cubicBezTo>
                <a:cubicBezTo>
                  <a:pt x="11945782" y="11696694"/>
                  <a:pt x="11947744" y="11697796"/>
                  <a:pt x="11949802" y="11698609"/>
                </a:cubicBezTo>
                <a:cubicBezTo>
                  <a:pt x="11950806" y="11699997"/>
                  <a:pt x="11952004" y="11701337"/>
                  <a:pt x="11953535" y="11702535"/>
                </a:cubicBezTo>
                <a:cubicBezTo>
                  <a:pt x="11969806" y="11715267"/>
                  <a:pt x="11986317" y="11692434"/>
                  <a:pt x="11977463" y="11677021"/>
                </a:cubicBezTo>
                <a:cubicBezTo>
                  <a:pt x="11977511" y="11676160"/>
                  <a:pt x="11977655" y="11675298"/>
                  <a:pt x="11977606" y="11674436"/>
                </a:cubicBezTo>
                <a:cubicBezTo>
                  <a:pt x="11977463" y="11671708"/>
                  <a:pt x="11975979" y="11669793"/>
                  <a:pt x="11974975" y="11667543"/>
                </a:cubicBezTo>
                <a:cubicBezTo>
                  <a:pt x="11977177" y="11670319"/>
                  <a:pt x="11979952" y="11672665"/>
                  <a:pt x="11983733" y="11673814"/>
                </a:cubicBezTo>
                <a:cubicBezTo>
                  <a:pt x="11993112" y="11676638"/>
                  <a:pt x="12005364" y="11671133"/>
                  <a:pt x="12007662" y="11660985"/>
                </a:cubicBezTo>
                <a:lnTo>
                  <a:pt x="12009528" y="11652656"/>
                </a:lnTo>
                <a:cubicBezTo>
                  <a:pt x="12011203" y="11645189"/>
                  <a:pt x="12009049" y="11637434"/>
                  <a:pt x="12003593" y="11632600"/>
                </a:cubicBezTo>
                <a:cubicBezTo>
                  <a:pt x="12005938" y="11629823"/>
                  <a:pt x="12007805" y="11626664"/>
                  <a:pt x="12008332" y="11623218"/>
                </a:cubicBezTo>
                <a:cubicBezTo>
                  <a:pt x="12009959" y="11612256"/>
                  <a:pt x="12002253" y="11603687"/>
                  <a:pt x="11992107" y="11601390"/>
                </a:cubicBezTo>
                <a:close/>
                <a:moveTo>
                  <a:pt x="12199712" y="12085333"/>
                </a:moveTo>
                <a:cubicBezTo>
                  <a:pt x="12193348" y="12083897"/>
                  <a:pt x="12188179" y="12085524"/>
                  <a:pt x="12184350" y="12088684"/>
                </a:cubicBezTo>
                <a:cubicBezTo>
                  <a:pt x="12174922" y="12087965"/>
                  <a:pt x="12166021" y="12096391"/>
                  <a:pt x="12164919" y="12105293"/>
                </a:cubicBezTo>
                <a:cubicBezTo>
                  <a:pt x="12163532" y="12116400"/>
                  <a:pt x="12171477" y="12124442"/>
                  <a:pt x="12181621" y="12126691"/>
                </a:cubicBezTo>
                <a:lnTo>
                  <a:pt x="12189949" y="12128558"/>
                </a:lnTo>
                <a:cubicBezTo>
                  <a:pt x="12198659" y="12130520"/>
                  <a:pt x="12206986" y="12123771"/>
                  <a:pt x="12210002" y="12115778"/>
                </a:cubicBezTo>
                <a:cubicBezTo>
                  <a:pt x="12217132" y="12105772"/>
                  <a:pt x="12215362" y="12088875"/>
                  <a:pt x="12199712" y="12085333"/>
                </a:cubicBezTo>
                <a:close/>
                <a:moveTo>
                  <a:pt x="12036280" y="11934741"/>
                </a:moveTo>
                <a:lnTo>
                  <a:pt x="12046474" y="11928278"/>
                </a:lnTo>
                <a:cubicBezTo>
                  <a:pt x="12055231" y="11922726"/>
                  <a:pt x="12059826" y="11912243"/>
                  <a:pt x="12054800" y="11902431"/>
                </a:cubicBezTo>
                <a:cubicBezTo>
                  <a:pt x="12050398" y="11893814"/>
                  <a:pt x="12037764" y="11888501"/>
                  <a:pt x="12028958" y="11894101"/>
                </a:cubicBezTo>
                <a:cubicBezTo>
                  <a:pt x="12025560" y="11896256"/>
                  <a:pt x="12022161" y="11898409"/>
                  <a:pt x="12018764" y="11900564"/>
                </a:cubicBezTo>
                <a:cubicBezTo>
                  <a:pt x="12010006" y="11906116"/>
                  <a:pt x="12005412" y="11916599"/>
                  <a:pt x="12010437" y="11926411"/>
                </a:cubicBezTo>
                <a:cubicBezTo>
                  <a:pt x="12014792" y="11934981"/>
                  <a:pt x="12027475" y="11940294"/>
                  <a:pt x="12036280" y="11934741"/>
                </a:cubicBezTo>
                <a:close/>
                <a:moveTo>
                  <a:pt x="12120748" y="11669506"/>
                </a:moveTo>
                <a:cubicBezTo>
                  <a:pt x="12144820" y="11674915"/>
                  <a:pt x="12148122" y="11636572"/>
                  <a:pt x="12124337" y="11631259"/>
                </a:cubicBezTo>
                <a:cubicBezTo>
                  <a:pt x="12100265" y="11625850"/>
                  <a:pt x="12096963" y="11664144"/>
                  <a:pt x="12120748" y="11669506"/>
                </a:cubicBezTo>
                <a:close/>
                <a:moveTo>
                  <a:pt x="12129026" y="11964562"/>
                </a:moveTo>
                <a:lnTo>
                  <a:pt x="12120700" y="11962696"/>
                </a:lnTo>
                <a:cubicBezTo>
                  <a:pt x="12110889" y="11960494"/>
                  <a:pt x="12099929" y="11969301"/>
                  <a:pt x="12099021" y="11979018"/>
                </a:cubicBezTo>
                <a:cubicBezTo>
                  <a:pt x="12097968" y="11990076"/>
                  <a:pt x="12104860" y="11998358"/>
                  <a:pt x="12115340" y="12000702"/>
                </a:cubicBezTo>
                <a:lnTo>
                  <a:pt x="12123666" y="12002569"/>
                </a:lnTo>
                <a:cubicBezTo>
                  <a:pt x="12133478" y="12004772"/>
                  <a:pt x="12144437" y="11995963"/>
                  <a:pt x="12145346" y="11986246"/>
                </a:cubicBezTo>
                <a:cubicBezTo>
                  <a:pt x="12146447" y="11975189"/>
                  <a:pt x="12139555" y="11966956"/>
                  <a:pt x="12129026" y="11964562"/>
                </a:cubicBezTo>
                <a:close/>
                <a:moveTo>
                  <a:pt x="12263076" y="11882326"/>
                </a:moveTo>
                <a:cubicBezTo>
                  <a:pt x="12262836" y="11882613"/>
                  <a:pt x="12262548" y="11882948"/>
                  <a:pt x="12262309" y="11883236"/>
                </a:cubicBezTo>
                <a:cubicBezTo>
                  <a:pt x="12256902" y="11884432"/>
                  <a:pt x="12252068" y="11887592"/>
                  <a:pt x="12250010" y="11893096"/>
                </a:cubicBezTo>
                <a:cubicBezTo>
                  <a:pt x="12247378" y="11900180"/>
                  <a:pt x="12245512" y="11907025"/>
                  <a:pt x="12249148" y="11914206"/>
                </a:cubicBezTo>
                <a:cubicBezTo>
                  <a:pt x="12254126" y="11924067"/>
                  <a:pt x="12265802" y="11927752"/>
                  <a:pt x="12275566" y="11922965"/>
                </a:cubicBezTo>
                <a:cubicBezTo>
                  <a:pt x="12277384" y="11922104"/>
                  <a:pt x="12278725" y="11920619"/>
                  <a:pt x="12280303" y="11919423"/>
                </a:cubicBezTo>
                <a:cubicBezTo>
                  <a:pt x="12281882" y="11909993"/>
                  <a:pt x="12283223" y="11900611"/>
                  <a:pt x="12284562" y="11891181"/>
                </a:cubicBezTo>
                <a:cubicBezTo>
                  <a:pt x="12285184" y="11887065"/>
                  <a:pt x="12285855" y="11882948"/>
                  <a:pt x="12286429" y="11878831"/>
                </a:cubicBezTo>
                <a:cubicBezTo>
                  <a:pt x="12286382" y="11878783"/>
                  <a:pt x="12286286" y="11878831"/>
                  <a:pt x="12286191" y="11878783"/>
                </a:cubicBezTo>
                <a:cubicBezTo>
                  <a:pt x="12278533" y="11874810"/>
                  <a:pt x="12269058" y="11875432"/>
                  <a:pt x="12263076" y="11882326"/>
                </a:cubicBezTo>
                <a:close/>
                <a:moveTo>
                  <a:pt x="11793070" y="11521642"/>
                </a:moveTo>
                <a:cubicBezTo>
                  <a:pt x="11786993" y="11520302"/>
                  <a:pt x="11781776" y="11521642"/>
                  <a:pt x="11777755" y="11524514"/>
                </a:cubicBezTo>
                <a:cubicBezTo>
                  <a:pt x="11772061" y="11524418"/>
                  <a:pt x="11766558" y="11525998"/>
                  <a:pt x="11762680" y="11530976"/>
                </a:cubicBezTo>
                <a:lnTo>
                  <a:pt x="11757656" y="11537391"/>
                </a:lnTo>
                <a:cubicBezTo>
                  <a:pt x="11755023" y="11540789"/>
                  <a:pt x="11754018" y="11545193"/>
                  <a:pt x="11754354" y="11549501"/>
                </a:cubicBezTo>
                <a:cubicBezTo>
                  <a:pt x="11745643" y="11551512"/>
                  <a:pt x="11738751" y="11558500"/>
                  <a:pt x="11739182" y="11568074"/>
                </a:cubicBezTo>
                <a:cubicBezTo>
                  <a:pt x="11739565" y="11577360"/>
                  <a:pt x="11748372" y="11586790"/>
                  <a:pt x="11758230" y="11585593"/>
                </a:cubicBezTo>
                <a:lnTo>
                  <a:pt x="11769620" y="11584205"/>
                </a:lnTo>
                <a:cubicBezTo>
                  <a:pt x="11779430" y="11583008"/>
                  <a:pt x="11787567" y="11575589"/>
                  <a:pt x="11787088" y="11565154"/>
                </a:cubicBezTo>
                <a:cubicBezTo>
                  <a:pt x="11787039" y="11563479"/>
                  <a:pt x="11786609" y="11561803"/>
                  <a:pt x="11785986" y="11560176"/>
                </a:cubicBezTo>
                <a:cubicBezTo>
                  <a:pt x="11786417" y="11559745"/>
                  <a:pt x="11786848" y="11559314"/>
                  <a:pt x="11787231" y="11558883"/>
                </a:cubicBezTo>
                <a:lnTo>
                  <a:pt x="11787327" y="11558787"/>
                </a:lnTo>
                <a:cubicBezTo>
                  <a:pt x="11807810" y="11558500"/>
                  <a:pt x="11815514" y="11526716"/>
                  <a:pt x="11793070" y="11521642"/>
                </a:cubicBezTo>
                <a:close/>
                <a:moveTo>
                  <a:pt x="11944393" y="11546916"/>
                </a:moveTo>
                <a:cubicBezTo>
                  <a:pt x="11934632" y="11544715"/>
                  <a:pt x="11923193" y="11550267"/>
                  <a:pt x="11920944" y="11560654"/>
                </a:cubicBezTo>
                <a:cubicBezTo>
                  <a:pt x="11918838" y="11570563"/>
                  <a:pt x="11924198" y="11581716"/>
                  <a:pt x="11934680" y="11584110"/>
                </a:cubicBezTo>
                <a:lnTo>
                  <a:pt x="11943006" y="11585977"/>
                </a:lnTo>
                <a:cubicBezTo>
                  <a:pt x="11952769" y="11588178"/>
                  <a:pt x="11964206" y="11582626"/>
                  <a:pt x="11966457" y="11572238"/>
                </a:cubicBezTo>
                <a:cubicBezTo>
                  <a:pt x="11968562" y="11562330"/>
                  <a:pt x="11963202" y="11551176"/>
                  <a:pt x="11952721" y="11548831"/>
                </a:cubicBezTo>
                <a:lnTo>
                  <a:pt x="11944393" y="11546916"/>
                </a:lnTo>
                <a:close/>
                <a:moveTo>
                  <a:pt x="11717647" y="11648492"/>
                </a:moveTo>
                <a:cubicBezTo>
                  <a:pt x="11716643" y="11659597"/>
                  <a:pt x="11723581" y="11667734"/>
                  <a:pt x="11734110" y="11670080"/>
                </a:cubicBezTo>
                <a:lnTo>
                  <a:pt x="11742438" y="11671995"/>
                </a:lnTo>
                <a:cubicBezTo>
                  <a:pt x="11746936" y="11673000"/>
                  <a:pt x="11751577" y="11671468"/>
                  <a:pt x="11755453" y="11668836"/>
                </a:cubicBezTo>
                <a:cubicBezTo>
                  <a:pt x="11749999" y="11673048"/>
                  <a:pt x="11745213" y="11677978"/>
                  <a:pt x="11743298" y="11684057"/>
                </a:cubicBezTo>
                <a:cubicBezTo>
                  <a:pt x="11741049" y="11683291"/>
                  <a:pt x="11738656" y="11683627"/>
                  <a:pt x="11736311" y="11683770"/>
                </a:cubicBezTo>
                <a:cubicBezTo>
                  <a:pt x="11735018" y="11681568"/>
                  <a:pt x="11733296" y="11679606"/>
                  <a:pt x="11731142" y="11678265"/>
                </a:cubicBezTo>
                <a:cubicBezTo>
                  <a:pt x="11722289" y="11672760"/>
                  <a:pt x="11712048" y="11674962"/>
                  <a:pt x="11705730" y="11683004"/>
                </a:cubicBezTo>
                <a:lnTo>
                  <a:pt x="11700754" y="11689419"/>
                </a:lnTo>
                <a:cubicBezTo>
                  <a:pt x="11694867" y="11696934"/>
                  <a:pt x="11697499" y="11709858"/>
                  <a:pt x="11705492" y="11714837"/>
                </a:cubicBezTo>
                <a:cubicBezTo>
                  <a:pt x="11711951" y="11718858"/>
                  <a:pt x="11719083" y="11718714"/>
                  <a:pt x="11724969" y="11715219"/>
                </a:cubicBezTo>
                <a:cubicBezTo>
                  <a:pt x="11731861" y="11720868"/>
                  <a:pt x="11742054" y="11719671"/>
                  <a:pt x="11748658" y="11714214"/>
                </a:cubicBezTo>
                <a:cubicBezTo>
                  <a:pt x="11748754" y="11714453"/>
                  <a:pt x="11748849" y="11714693"/>
                  <a:pt x="11748946" y="11714932"/>
                </a:cubicBezTo>
                <a:cubicBezTo>
                  <a:pt x="11748849" y="11715076"/>
                  <a:pt x="11748849" y="11715219"/>
                  <a:pt x="11748802" y="11715363"/>
                </a:cubicBezTo>
                <a:cubicBezTo>
                  <a:pt x="11746600" y="11718140"/>
                  <a:pt x="11744830" y="11721203"/>
                  <a:pt x="11744351" y="11724553"/>
                </a:cubicBezTo>
                <a:cubicBezTo>
                  <a:pt x="11744111" y="11726181"/>
                  <a:pt x="11744495" y="11727617"/>
                  <a:pt x="11744639" y="11729149"/>
                </a:cubicBezTo>
                <a:cubicBezTo>
                  <a:pt x="11742533" y="11731734"/>
                  <a:pt x="11740714" y="11734654"/>
                  <a:pt x="11739901" y="11738291"/>
                </a:cubicBezTo>
                <a:lnTo>
                  <a:pt x="11738034" y="11746621"/>
                </a:lnTo>
                <a:cubicBezTo>
                  <a:pt x="11735833" y="11756433"/>
                  <a:pt x="11744351" y="11767443"/>
                  <a:pt x="11754162" y="11768496"/>
                </a:cubicBezTo>
                <a:cubicBezTo>
                  <a:pt x="11762968" y="11769453"/>
                  <a:pt x="11770051" y="11765097"/>
                  <a:pt x="11773736" y="11757966"/>
                </a:cubicBezTo>
                <a:cubicBezTo>
                  <a:pt x="11774789" y="11757726"/>
                  <a:pt x="11775889" y="11757774"/>
                  <a:pt x="11776893" y="11757295"/>
                </a:cubicBezTo>
                <a:cubicBezTo>
                  <a:pt x="11779670" y="11755907"/>
                  <a:pt x="11781919" y="11753992"/>
                  <a:pt x="11783690" y="11751790"/>
                </a:cubicBezTo>
                <a:cubicBezTo>
                  <a:pt x="11788811" y="11753466"/>
                  <a:pt x="11794362" y="11753945"/>
                  <a:pt x="11800344" y="11752748"/>
                </a:cubicBezTo>
                <a:cubicBezTo>
                  <a:pt x="11809677" y="11750929"/>
                  <a:pt x="11816519" y="11745184"/>
                  <a:pt x="11820826" y="11737813"/>
                </a:cubicBezTo>
                <a:cubicBezTo>
                  <a:pt x="11820971" y="11737813"/>
                  <a:pt x="11821114" y="11737765"/>
                  <a:pt x="11821257" y="11737765"/>
                </a:cubicBezTo>
                <a:cubicBezTo>
                  <a:pt x="11821448" y="11739823"/>
                  <a:pt x="11821832" y="11741978"/>
                  <a:pt x="11822886" y="11744084"/>
                </a:cubicBezTo>
                <a:cubicBezTo>
                  <a:pt x="11826474" y="11751456"/>
                  <a:pt x="11836429" y="11756386"/>
                  <a:pt x="11844755" y="11754040"/>
                </a:cubicBezTo>
                <a:cubicBezTo>
                  <a:pt x="11848632" y="11757630"/>
                  <a:pt x="11853465" y="11759114"/>
                  <a:pt x="11858634" y="11758635"/>
                </a:cubicBezTo>
                <a:cubicBezTo>
                  <a:pt x="11858203" y="11767730"/>
                  <a:pt x="11865717" y="11777017"/>
                  <a:pt x="11874666" y="11777974"/>
                </a:cubicBezTo>
                <a:cubicBezTo>
                  <a:pt x="11885625" y="11779123"/>
                  <a:pt x="11894144" y="11772374"/>
                  <a:pt x="11896536" y="11761843"/>
                </a:cubicBezTo>
                <a:lnTo>
                  <a:pt x="11898403" y="11753514"/>
                </a:lnTo>
                <a:cubicBezTo>
                  <a:pt x="11900605" y="11743701"/>
                  <a:pt x="11892086" y="11732691"/>
                  <a:pt x="11882276" y="11731638"/>
                </a:cubicBezTo>
                <a:cubicBezTo>
                  <a:pt x="11881988" y="11731590"/>
                  <a:pt x="11881701" y="11731686"/>
                  <a:pt x="11881414" y="11731686"/>
                </a:cubicBezTo>
                <a:cubicBezTo>
                  <a:pt x="11881079" y="11730776"/>
                  <a:pt x="11881032" y="11729771"/>
                  <a:pt x="11880601" y="11728958"/>
                </a:cubicBezTo>
                <a:cubicBezTo>
                  <a:pt x="11877490" y="11723357"/>
                  <a:pt x="11872608" y="11720963"/>
                  <a:pt x="11867296" y="11720389"/>
                </a:cubicBezTo>
                <a:cubicBezTo>
                  <a:pt x="11866148" y="11718187"/>
                  <a:pt x="11864473" y="11716177"/>
                  <a:pt x="11862415" y="11714501"/>
                </a:cubicBezTo>
                <a:cubicBezTo>
                  <a:pt x="11864185" y="11712443"/>
                  <a:pt x="11865526" y="11710001"/>
                  <a:pt x="11866196" y="11707129"/>
                </a:cubicBezTo>
                <a:lnTo>
                  <a:pt x="11868063" y="11698801"/>
                </a:lnTo>
                <a:cubicBezTo>
                  <a:pt x="11870264" y="11689036"/>
                  <a:pt x="11864664" y="11677596"/>
                  <a:pt x="11854279" y="11675393"/>
                </a:cubicBezTo>
                <a:cubicBezTo>
                  <a:pt x="11846478" y="11673766"/>
                  <a:pt x="11838056" y="11676878"/>
                  <a:pt x="11833652" y="11683387"/>
                </a:cubicBezTo>
                <a:cubicBezTo>
                  <a:pt x="11834179" y="11680659"/>
                  <a:pt x="11834179" y="11677739"/>
                  <a:pt x="11832839" y="11674388"/>
                </a:cubicBezTo>
                <a:cubicBezTo>
                  <a:pt x="11826570" y="11658544"/>
                  <a:pt x="11805944" y="11659070"/>
                  <a:pt x="11798669" y="11669027"/>
                </a:cubicBezTo>
                <a:cubicBezTo>
                  <a:pt x="11792782" y="11664193"/>
                  <a:pt x="11786131" y="11661177"/>
                  <a:pt x="11779622" y="11660267"/>
                </a:cubicBezTo>
                <a:cubicBezTo>
                  <a:pt x="11780101" y="11659788"/>
                  <a:pt x="11780771" y="11659549"/>
                  <a:pt x="11781202" y="11658975"/>
                </a:cubicBezTo>
                <a:cubicBezTo>
                  <a:pt x="11787039" y="11651316"/>
                  <a:pt x="11786993" y="11639540"/>
                  <a:pt x="11778951" y="11633222"/>
                </a:cubicBezTo>
                <a:lnTo>
                  <a:pt x="11772540" y="11628244"/>
                </a:lnTo>
                <a:cubicBezTo>
                  <a:pt x="11765025" y="11622356"/>
                  <a:pt x="11752918" y="11622500"/>
                  <a:pt x="11746791" y="11630493"/>
                </a:cubicBezTo>
                <a:cubicBezTo>
                  <a:pt x="11746122" y="11631403"/>
                  <a:pt x="11745787" y="11632504"/>
                  <a:pt x="11745261" y="11633509"/>
                </a:cubicBezTo>
                <a:lnTo>
                  <a:pt x="11739230" y="11632169"/>
                </a:lnTo>
                <a:cubicBezTo>
                  <a:pt x="11729420" y="11629871"/>
                  <a:pt x="11718509" y="11638775"/>
                  <a:pt x="11717647" y="11648492"/>
                </a:cubicBezTo>
                <a:close/>
                <a:moveTo>
                  <a:pt x="11904050" y="11617521"/>
                </a:moveTo>
                <a:cubicBezTo>
                  <a:pt x="11885530" y="11603018"/>
                  <a:pt x="11862701" y="11631594"/>
                  <a:pt x="11881223" y="11646098"/>
                </a:cubicBezTo>
                <a:cubicBezTo>
                  <a:pt x="11889310" y="11652417"/>
                  <a:pt x="11898068" y="11650311"/>
                  <a:pt x="11904002" y="11644998"/>
                </a:cubicBezTo>
                <a:cubicBezTo>
                  <a:pt x="11905917" y="11652226"/>
                  <a:pt x="11912378" y="11658592"/>
                  <a:pt x="11919700" y="11659406"/>
                </a:cubicBezTo>
                <a:cubicBezTo>
                  <a:pt x="11930611" y="11660650"/>
                  <a:pt x="11939321" y="11653949"/>
                  <a:pt x="11941667" y="11643465"/>
                </a:cubicBezTo>
                <a:lnTo>
                  <a:pt x="11943533" y="11635136"/>
                </a:lnTo>
                <a:cubicBezTo>
                  <a:pt x="11945734" y="11625323"/>
                  <a:pt x="11937455" y="11614266"/>
                  <a:pt x="11927596" y="11613165"/>
                </a:cubicBezTo>
                <a:cubicBezTo>
                  <a:pt x="11919221" y="11612208"/>
                  <a:pt x="11912187" y="11615990"/>
                  <a:pt x="11908309" y="11622547"/>
                </a:cubicBezTo>
                <a:cubicBezTo>
                  <a:pt x="11907210" y="11620776"/>
                  <a:pt x="11905965" y="11619005"/>
                  <a:pt x="11904050" y="11617521"/>
                </a:cubicBezTo>
                <a:close/>
                <a:moveTo>
                  <a:pt x="11614801" y="11798413"/>
                </a:moveTo>
                <a:cubicBezTo>
                  <a:pt x="11637917" y="11803631"/>
                  <a:pt x="11646292" y="11769693"/>
                  <a:pt x="11625761" y="11762082"/>
                </a:cubicBezTo>
                <a:cubicBezTo>
                  <a:pt x="11631504" y="11759066"/>
                  <a:pt x="11635667" y="11753705"/>
                  <a:pt x="11635573" y="11746286"/>
                </a:cubicBezTo>
                <a:cubicBezTo>
                  <a:pt x="11635573" y="11743797"/>
                  <a:pt x="11634854" y="11741259"/>
                  <a:pt x="11633658" y="11738866"/>
                </a:cubicBezTo>
                <a:cubicBezTo>
                  <a:pt x="11636002" y="11737813"/>
                  <a:pt x="11638204" y="11736233"/>
                  <a:pt x="11639926" y="11734032"/>
                </a:cubicBezTo>
                <a:lnTo>
                  <a:pt x="11644904" y="11727617"/>
                </a:lnTo>
                <a:cubicBezTo>
                  <a:pt x="11650791" y="11720102"/>
                  <a:pt x="11650646" y="11707991"/>
                  <a:pt x="11642606" y="11701864"/>
                </a:cubicBezTo>
                <a:cubicBezTo>
                  <a:pt x="11634950" y="11696024"/>
                  <a:pt x="11623177" y="11696120"/>
                  <a:pt x="11616859" y="11704162"/>
                </a:cubicBezTo>
                <a:lnTo>
                  <a:pt x="11611835" y="11710576"/>
                </a:lnTo>
                <a:cubicBezTo>
                  <a:pt x="11607766" y="11715746"/>
                  <a:pt x="11606667" y="11723117"/>
                  <a:pt x="11608964" y="11729196"/>
                </a:cubicBezTo>
                <a:lnTo>
                  <a:pt x="11605614" y="11729580"/>
                </a:lnTo>
                <a:cubicBezTo>
                  <a:pt x="11595802" y="11730776"/>
                  <a:pt x="11587428" y="11737478"/>
                  <a:pt x="11587571" y="11748104"/>
                </a:cubicBezTo>
                <a:cubicBezTo>
                  <a:pt x="11587667" y="11757151"/>
                  <a:pt x="11596233" y="11767348"/>
                  <a:pt x="11606044" y="11766151"/>
                </a:cubicBezTo>
                <a:cubicBezTo>
                  <a:pt x="11597286" y="11775772"/>
                  <a:pt x="11598148" y="11794632"/>
                  <a:pt x="11614801" y="11798413"/>
                </a:cubicBezTo>
                <a:close/>
                <a:moveTo>
                  <a:pt x="11900940" y="11970068"/>
                </a:moveTo>
                <a:cubicBezTo>
                  <a:pt x="11902424" y="11970402"/>
                  <a:pt x="11903859" y="11970163"/>
                  <a:pt x="11905295" y="11970163"/>
                </a:cubicBezTo>
                <a:cubicBezTo>
                  <a:pt x="11903189" y="11974136"/>
                  <a:pt x="11902472" y="11978875"/>
                  <a:pt x="11904002" y="11983710"/>
                </a:cubicBezTo>
                <a:cubicBezTo>
                  <a:pt x="11906779" y="11992661"/>
                  <a:pt x="11917690" y="11999363"/>
                  <a:pt x="11926926" y="11995677"/>
                </a:cubicBezTo>
                <a:lnTo>
                  <a:pt x="11934487" y="11992709"/>
                </a:lnTo>
                <a:cubicBezTo>
                  <a:pt x="11943676" y="11989071"/>
                  <a:pt x="11949562" y="11979737"/>
                  <a:pt x="11946451" y="11969780"/>
                </a:cubicBezTo>
                <a:cubicBezTo>
                  <a:pt x="11943676" y="11960830"/>
                  <a:pt x="11932765" y="11954127"/>
                  <a:pt x="11923529" y="11957813"/>
                </a:cubicBezTo>
                <a:lnTo>
                  <a:pt x="11922907" y="11958053"/>
                </a:lnTo>
                <a:cubicBezTo>
                  <a:pt x="11923241" y="11957239"/>
                  <a:pt x="11923815" y="11956568"/>
                  <a:pt x="11923960" y="11955707"/>
                </a:cubicBezTo>
                <a:lnTo>
                  <a:pt x="11926209" y="11945655"/>
                </a:lnTo>
                <a:cubicBezTo>
                  <a:pt x="11933913" y="11949723"/>
                  <a:pt x="11943628" y="11949101"/>
                  <a:pt x="11949707" y="11942112"/>
                </a:cubicBezTo>
                <a:cubicBezTo>
                  <a:pt x="11949946" y="11941826"/>
                  <a:pt x="11950232" y="11941538"/>
                  <a:pt x="11950472" y="11941204"/>
                </a:cubicBezTo>
                <a:cubicBezTo>
                  <a:pt x="11955018" y="11940199"/>
                  <a:pt x="11958846" y="11937422"/>
                  <a:pt x="11961288" y="11933353"/>
                </a:cubicBezTo>
                <a:cubicBezTo>
                  <a:pt x="11970859" y="11945942"/>
                  <a:pt x="11992059" y="11935363"/>
                  <a:pt x="11992204" y="11919232"/>
                </a:cubicBezTo>
                <a:cubicBezTo>
                  <a:pt x="11992681" y="11918514"/>
                  <a:pt x="11993209" y="11917892"/>
                  <a:pt x="11993640" y="11917078"/>
                </a:cubicBezTo>
                <a:cubicBezTo>
                  <a:pt x="11997803" y="11908845"/>
                  <a:pt x="11995458" y="11900516"/>
                  <a:pt x="11991821" y="11892714"/>
                </a:cubicBezTo>
                <a:cubicBezTo>
                  <a:pt x="11990193" y="11889171"/>
                  <a:pt x="11986844" y="11887016"/>
                  <a:pt x="11983063" y="11885677"/>
                </a:cubicBezTo>
                <a:lnTo>
                  <a:pt x="11982728" y="11884863"/>
                </a:lnTo>
                <a:cubicBezTo>
                  <a:pt x="11979235" y="11875960"/>
                  <a:pt x="11968753" y="11869928"/>
                  <a:pt x="11959374" y="11873758"/>
                </a:cubicBezTo>
                <a:cubicBezTo>
                  <a:pt x="11950472" y="11877395"/>
                  <a:pt x="11944538" y="11887592"/>
                  <a:pt x="11948271" y="11897116"/>
                </a:cubicBezTo>
                <a:lnTo>
                  <a:pt x="11949467" y="11900133"/>
                </a:lnTo>
                <a:cubicBezTo>
                  <a:pt x="11945446" y="11899414"/>
                  <a:pt x="11941188" y="11899606"/>
                  <a:pt x="11937167" y="11901569"/>
                </a:cubicBezTo>
                <a:cubicBezTo>
                  <a:pt x="11931521" y="11904344"/>
                  <a:pt x="11927357" y="11909180"/>
                  <a:pt x="11923338" y="11913919"/>
                </a:cubicBezTo>
                <a:cubicBezTo>
                  <a:pt x="11923289" y="11911526"/>
                  <a:pt x="11922715" y="11909132"/>
                  <a:pt x="11921614" y="11907073"/>
                </a:cubicBezTo>
                <a:cubicBezTo>
                  <a:pt x="11916733" y="11897835"/>
                  <a:pt x="11906827" y="11894532"/>
                  <a:pt x="11897303" y="11898266"/>
                </a:cubicBezTo>
                <a:lnTo>
                  <a:pt x="11889741" y="11901233"/>
                </a:lnTo>
                <a:cubicBezTo>
                  <a:pt x="11880840" y="11904727"/>
                  <a:pt x="11876580" y="11917173"/>
                  <a:pt x="11880984" y="11925551"/>
                </a:cubicBezTo>
                <a:cubicBezTo>
                  <a:pt x="11882993" y="11929380"/>
                  <a:pt x="11886247" y="11931535"/>
                  <a:pt x="11889598" y="11933257"/>
                </a:cubicBezTo>
                <a:lnTo>
                  <a:pt x="11886487" y="11947042"/>
                </a:lnTo>
                <a:cubicBezTo>
                  <a:pt x="11884334" y="11957142"/>
                  <a:pt x="11890794" y="11967722"/>
                  <a:pt x="11900940" y="11970068"/>
                </a:cubicBezTo>
                <a:close/>
                <a:moveTo>
                  <a:pt x="11643995" y="11532412"/>
                </a:moveTo>
                <a:cubicBezTo>
                  <a:pt x="11643228" y="11533370"/>
                  <a:pt x="11642463" y="11534184"/>
                  <a:pt x="11641650" y="11534997"/>
                </a:cubicBezTo>
                <a:cubicBezTo>
                  <a:pt x="11641601" y="11534997"/>
                  <a:pt x="11641555" y="11534997"/>
                  <a:pt x="11641506" y="11534997"/>
                </a:cubicBezTo>
                <a:cubicBezTo>
                  <a:pt x="11641362" y="11534997"/>
                  <a:pt x="11641267" y="11534997"/>
                  <a:pt x="11641124" y="11534997"/>
                </a:cubicBezTo>
                <a:cubicBezTo>
                  <a:pt x="11640979" y="11534949"/>
                  <a:pt x="11640453" y="11534853"/>
                  <a:pt x="11639400" y="11534662"/>
                </a:cubicBezTo>
                <a:cubicBezTo>
                  <a:pt x="11629303" y="11532412"/>
                  <a:pt x="11618678" y="11538540"/>
                  <a:pt x="11616190" y="11548735"/>
                </a:cubicBezTo>
                <a:cubicBezTo>
                  <a:pt x="11614036" y="11557543"/>
                  <a:pt x="11618965" y="11566829"/>
                  <a:pt x="11627148" y="11570515"/>
                </a:cubicBezTo>
                <a:cubicBezTo>
                  <a:pt x="11627724" y="11571041"/>
                  <a:pt x="11627915" y="11571664"/>
                  <a:pt x="11628584" y="11572190"/>
                </a:cubicBezTo>
                <a:cubicBezTo>
                  <a:pt x="11636481" y="11578365"/>
                  <a:pt x="11645239" y="11576690"/>
                  <a:pt x="11651413" y="11571807"/>
                </a:cubicBezTo>
                <a:cubicBezTo>
                  <a:pt x="11659165" y="11569893"/>
                  <a:pt x="11666249" y="11565920"/>
                  <a:pt x="11671512" y="11559123"/>
                </a:cubicBezTo>
                <a:cubicBezTo>
                  <a:pt x="11677686" y="11551225"/>
                  <a:pt x="11679457" y="11539353"/>
                  <a:pt x="11671081" y="11531981"/>
                </a:cubicBezTo>
                <a:cubicBezTo>
                  <a:pt x="11664048" y="11525711"/>
                  <a:pt x="11650646" y="11523988"/>
                  <a:pt x="11643995" y="11532412"/>
                </a:cubicBezTo>
                <a:close/>
                <a:moveTo>
                  <a:pt x="12187891" y="11651268"/>
                </a:moveTo>
                <a:cubicBezTo>
                  <a:pt x="12182340" y="11642508"/>
                  <a:pt x="12170328" y="11639588"/>
                  <a:pt x="12161474" y="11645093"/>
                </a:cubicBezTo>
                <a:cubicBezTo>
                  <a:pt x="12152717" y="11650550"/>
                  <a:pt x="12149701" y="11662756"/>
                  <a:pt x="12155252" y="11671516"/>
                </a:cubicBezTo>
                <a:cubicBezTo>
                  <a:pt x="12157407" y="11674915"/>
                  <a:pt x="12159559" y="11678314"/>
                  <a:pt x="12161714" y="11681712"/>
                </a:cubicBezTo>
                <a:cubicBezTo>
                  <a:pt x="12167265" y="11690472"/>
                  <a:pt x="12179277" y="11693391"/>
                  <a:pt x="12188131" y="11687887"/>
                </a:cubicBezTo>
                <a:cubicBezTo>
                  <a:pt x="12196888" y="11682430"/>
                  <a:pt x="12199904" y="11670224"/>
                  <a:pt x="12194352" y="11661464"/>
                </a:cubicBezTo>
                <a:lnTo>
                  <a:pt x="12187891" y="11651268"/>
                </a:lnTo>
                <a:close/>
                <a:moveTo>
                  <a:pt x="11762058" y="11921338"/>
                </a:moveTo>
                <a:cubicBezTo>
                  <a:pt x="11771487" y="11924162"/>
                  <a:pt x="11783642" y="11918561"/>
                  <a:pt x="11785940" y="11908414"/>
                </a:cubicBezTo>
                <a:lnTo>
                  <a:pt x="11789673" y="11891755"/>
                </a:lnTo>
                <a:cubicBezTo>
                  <a:pt x="11791922" y="11881655"/>
                  <a:pt x="11787184" y="11870981"/>
                  <a:pt x="11776750" y="11867870"/>
                </a:cubicBezTo>
                <a:cubicBezTo>
                  <a:pt x="11767323" y="11865046"/>
                  <a:pt x="11755167" y="11870647"/>
                  <a:pt x="11752870" y="11880793"/>
                </a:cubicBezTo>
                <a:lnTo>
                  <a:pt x="11749137" y="11897452"/>
                </a:lnTo>
                <a:cubicBezTo>
                  <a:pt x="11746840" y="11907552"/>
                  <a:pt x="11751626" y="11918227"/>
                  <a:pt x="11762058" y="11921338"/>
                </a:cubicBezTo>
                <a:close/>
                <a:moveTo>
                  <a:pt x="11910224" y="11696694"/>
                </a:moveTo>
                <a:cubicBezTo>
                  <a:pt x="11886152" y="11691286"/>
                  <a:pt x="11877299" y="11728622"/>
                  <a:pt x="11901467" y="11734079"/>
                </a:cubicBezTo>
                <a:cubicBezTo>
                  <a:pt x="11925587" y="11739489"/>
                  <a:pt x="11934392" y="11702104"/>
                  <a:pt x="11910224" y="11696694"/>
                </a:cubicBezTo>
                <a:close/>
                <a:moveTo>
                  <a:pt x="12053173" y="11833787"/>
                </a:moveTo>
                <a:cubicBezTo>
                  <a:pt x="12042405" y="11832448"/>
                  <a:pt x="12033360" y="11838909"/>
                  <a:pt x="12031016" y="11849440"/>
                </a:cubicBezTo>
                <a:lnTo>
                  <a:pt x="12029150" y="11857770"/>
                </a:lnTo>
                <a:cubicBezTo>
                  <a:pt x="12026947" y="11867582"/>
                  <a:pt x="12034892" y="11878735"/>
                  <a:pt x="12044846" y="11879933"/>
                </a:cubicBezTo>
                <a:cubicBezTo>
                  <a:pt x="12055614" y="11881272"/>
                  <a:pt x="12064659" y="11874810"/>
                  <a:pt x="12067004" y="11864279"/>
                </a:cubicBezTo>
                <a:lnTo>
                  <a:pt x="12068871" y="11855951"/>
                </a:lnTo>
                <a:cubicBezTo>
                  <a:pt x="12071025" y="11846137"/>
                  <a:pt x="12063080" y="11835032"/>
                  <a:pt x="12053173" y="11833787"/>
                </a:cubicBezTo>
                <a:close/>
                <a:moveTo>
                  <a:pt x="11949802" y="11788648"/>
                </a:moveTo>
                <a:cubicBezTo>
                  <a:pt x="11959613" y="11790802"/>
                  <a:pt x="11970955" y="11785585"/>
                  <a:pt x="11973299" y="11775054"/>
                </a:cubicBezTo>
                <a:lnTo>
                  <a:pt x="11977032" y="11758396"/>
                </a:lnTo>
                <a:cubicBezTo>
                  <a:pt x="11979235" y="11748583"/>
                  <a:pt x="11973875" y="11737143"/>
                  <a:pt x="11963489" y="11734845"/>
                </a:cubicBezTo>
                <a:cubicBezTo>
                  <a:pt x="11953678" y="11732691"/>
                  <a:pt x="11942336" y="11737909"/>
                  <a:pt x="11939943" y="11748391"/>
                </a:cubicBezTo>
                <a:lnTo>
                  <a:pt x="11936210" y="11765050"/>
                </a:lnTo>
                <a:cubicBezTo>
                  <a:pt x="11934058" y="11774863"/>
                  <a:pt x="11939418" y="11786351"/>
                  <a:pt x="11949802" y="11788648"/>
                </a:cubicBezTo>
                <a:close/>
                <a:moveTo>
                  <a:pt x="11802642" y="11576546"/>
                </a:moveTo>
                <a:cubicBezTo>
                  <a:pt x="11809820" y="11584445"/>
                  <a:pt x="11821210" y="11585641"/>
                  <a:pt x="11829681" y="11579036"/>
                </a:cubicBezTo>
                <a:cubicBezTo>
                  <a:pt x="11830159" y="11578700"/>
                  <a:pt x="11830159" y="11578653"/>
                  <a:pt x="11830446" y="11578461"/>
                </a:cubicBezTo>
                <a:cubicBezTo>
                  <a:pt x="11830638" y="11578365"/>
                  <a:pt x="11830686" y="11578365"/>
                  <a:pt x="11830829" y="11578318"/>
                </a:cubicBezTo>
                <a:lnTo>
                  <a:pt x="11830829" y="11578318"/>
                </a:lnTo>
                <a:cubicBezTo>
                  <a:pt x="11832025" y="11578413"/>
                  <a:pt x="11833270" y="11578557"/>
                  <a:pt x="11834419" y="11578844"/>
                </a:cubicBezTo>
                <a:cubicBezTo>
                  <a:pt x="11844612" y="11580854"/>
                  <a:pt x="11854327" y="11570754"/>
                  <a:pt x="11855045" y="11561229"/>
                </a:cubicBezTo>
                <a:cubicBezTo>
                  <a:pt x="11855954" y="11549932"/>
                  <a:pt x="11847628" y="11542561"/>
                  <a:pt x="11837433" y="11540550"/>
                </a:cubicBezTo>
                <a:cubicBezTo>
                  <a:pt x="11825709" y="11538300"/>
                  <a:pt x="11814318" y="11542321"/>
                  <a:pt x="11805130" y="11549549"/>
                </a:cubicBezTo>
                <a:cubicBezTo>
                  <a:pt x="11797234" y="11555724"/>
                  <a:pt x="11795798" y="11569079"/>
                  <a:pt x="11802642" y="11576546"/>
                </a:cubicBezTo>
                <a:close/>
                <a:moveTo>
                  <a:pt x="11832408" y="11849728"/>
                </a:moveTo>
                <a:cubicBezTo>
                  <a:pt x="11842506" y="11851977"/>
                  <a:pt x="11852988" y="11844701"/>
                  <a:pt x="11854997" y="11834698"/>
                </a:cubicBezTo>
                <a:cubicBezTo>
                  <a:pt x="11857103" y="11824310"/>
                  <a:pt x="11850116" y="11814354"/>
                  <a:pt x="11839970" y="11812056"/>
                </a:cubicBezTo>
                <a:lnTo>
                  <a:pt x="11831643" y="11810189"/>
                </a:lnTo>
                <a:cubicBezTo>
                  <a:pt x="11821545" y="11807939"/>
                  <a:pt x="11811064" y="11815215"/>
                  <a:pt x="11809007" y="11825220"/>
                </a:cubicBezTo>
                <a:cubicBezTo>
                  <a:pt x="11806901" y="11835606"/>
                  <a:pt x="11813887" y="11845563"/>
                  <a:pt x="11824033" y="11847861"/>
                </a:cubicBezTo>
                <a:lnTo>
                  <a:pt x="11832408" y="11849728"/>
                </a:lnTo>
                <a:close/>
                <a:moveTo>
                  <a:pt x="11841980" y="11508670"/>
                </a:moveTo>
                <a:cubicBezTo>
                  <a:pt x="11836093" y="11516185"/>
                  <a:pt x="11835998" y="11528200"/>
                  <a:pt x="11844038" y="11534422"/>
                </a:cubicBezTo>
                <a:cubicBezTo>
                  <a:pt x="11851599" y="11540310"/>
                  <a:pt x="11863516" y="11540454"/>
                  <a:pt x="11869833" y="11532412"/>
                </a:cubicBezTo>
                <a:lnTo>
                  <a:pt x="11874810" y="11525998"/>
                </a:lnTo>
                <a:cubicBezTo>
                  <a:pt x="11880696" y="11518483"/>
                  <a:pt x="11880792" y="11506468"/>
                  <a:pt x="11872752" y="11500197"/>
                </a:cubicBezTo>
                <a:cubicBezTo>
                  <a:pt x="11865190" y="11494309"/>
                  <a:pt x="11853322" y="11494214"/>
                  <a:pt x="11847005" y="11502255"/>
                </a:cubicBezTo>
                <a:lnTo>
                  <a:pt x="11841980" y="11508670"/>
                </a:lnTo>
                <a:close/>
                <a:moveTo>
                  <a:pt x="11410452" y="11469083"/>
                </a:moveTo>
                <a:cubicBezTo>
                  <a:pt x="11410595" y="11468078"/>
                  <a:pt x="11410452" y="11467073"/>
                  <a:pt x="11410500" y="11466068"/>
                </a:cubicBezTo>
                <a:cubicBezTo>
                  <a:pt x="11416100" y="11464919"/>
                  <a:pt x="11421267" y="11461185"/>
                  <a:pt x="11423661" y="11456111"/>
                </a:cubicBezTo>
                <a:cubicBezTo>
                  <a:pt x="11423564" y="11460324"/>
                  <a:pt x="11425384" y="11464632"/>
                  <a:pt x="11430025" y="11468270"/>
                </a:cubicBezTo>
                <a:cubicBezTo>
                  <a:pt x="11448354" y="11482582"/>
                  <a:pt x="11474341" y="11456829"/>
                  <a:pt x="11455820" y="11442325"/>
                </a:cubicBezTo>
                <a:cubicBezTo>
                  <a:pt x="11444096" y="11433183"/>
                  <a:pt x="11429307" y="11440411"/>
                  <a:pt x="11424953" y="11450606"/>
                </a:cubicBezTo>
                <a:cubicBezTo>
                  <a:pt x="11426005" y="11442278"/>
                  <a:pt x="11421889" y="11434666"/>
                  <a:pt x="11413849" y="11430980"/>
                </a:cubicBezTo>
                <a:cubicBezTo>
                  <a:pt x="11403369" y="11426194"/>
                  <a:pt x="11390305" y="11421838"/>
                  <a:pt x="11378962" y="11425906"/>
                </a:cubicBezTo>
                <a:cubicBezTo>
                  <a:pt x="11377430" y="11426050"/>
                  <a:pt x="11375898" y="11426337"/>
                  <a:pt x="11374416" y="11426768"/>
                </a:cubicBezTo>
                <a:cubicBezTo>
                  <a:pt x="11367093" y="11428922"/>
                  <a:pt x="11361638" y="11434954"/>
                  <a:pt x="11360920" y="11442804"/>
                </a:cubicBezTo>
                <a:cubicBezTo>
                  <a:pt x="11360201" y="11450606"/>
                  <a:pt x="11364318" y="11455441"/>
                  <a:pt x="11369485" y="11460467"/>
                </a:cubicBezTo>
                <a:cubicBezTo>
                  <a:pt x="11365418" y="11456494"/>
                  <a:pt x="11369821" y="11460993"/>
                  <a:pt x="11370538" y="11461855"/>
                </a:cubicBezTo>
                <a:cubicBezTo>
                  <a:pt x="11371496" y="11462956"/>
                  <a:pt x="11372310" y="11464201"/>
                  <a:pt x="11373267" y="11465350"/>
                </a:cubicBezTo>
                <a:cubicBezTo>
                  <a:pt x="11373410" y="11465541"/>
                  <a:pt x="11373458" y="11465637"/>
                  <a:pt x="11373602" y="11465828"/>
                </a:cubicBezTo>
                <a:cubicBezTo>
                  <a:pt x="11373841" y="11466259"/>
                  <a:pt x="11374032" y="11466690"/>
                  <a:pt x="11374225" y="11467121"/>
                </a:cubicBezTo>
                <a:cubicBezTo>
                  <a:pt x="11373889" y="11476263"/>
                  <a:pt x="11381498" y="11484640"/>
                  <a:pt x="11390496" y="11485502"/>
                </a:cubicBezTo>
                <a:cubicBezTo>
                  <a:pt x="11400689" y="11486459"/>
                  <a:pt x="11409016" y="11478848"/>
                  <a:pt x="11410452" y="11469083"/>
                </a:cubicBezTo>
                <a:close/>
                <a:moveTo>
                  <a:pt x="11479415" y="11223474"/>
                </a:moveTo>
                <a:cubicBezTo>
                  <a:pt x="11471900" y="11217586"/>
                  <a:pt x="11459362" y="11218974"/>
                  <a:pt x="11453811" y="11227016"/>
                </a:cubicBezTo>
                <a:cubicBezTo>
                  <a:pt x="11448115" y="11235297"/>
                  <a:pt x="11449264" y="11246306"/>
                  <a:pt x="11457352" y="11252625"/>
                </a:cubicBezTo>
                <a:lnTo>
                  <a:pt x="11463764" y="11257604"/>
                </a:lnTo>
                <a:cubicBezTo>
                  <a:pt x="11471278" y="11263491"/>
                  <a:pt x="11483816" y="11262103"/>
                  <a:pt x="11489368" y="11254061"/>
                </a:cubicBezTo>
                <a:cubicBezTo>
                  <a:pt x="11495064" y="11245780"/>
                  <a:pt x="11493868" y="11234770"/>
                  <a:pt x="11485826" y="11228452"/>
                </a:cubicBezTo>
                <a:lnTo>
                  <a:pt x="11479415" y="11223474"/>
                </a:lnTo>
                <a:close/>
                <a:moveTo>
                  <a:pt x="11725112" y="11467408"/>
                </a:moveTo>
                <a:cubicBezTo>
                  <a:pt x="11717360" y="11461329"/>
                  <a:pt x="11706927" y="11459653"/>
                  <a:pt x="11699270" y="11467264"/>
                </a:cubicBezTo>
                <a:cubicBezTo>
                  <a:pt x="11692952" y="11473487"/>
                  <a:pt x="11691278" y="11487034"/>
                  <a:pt x="11699125" y="11493113"/>
                </a:cubicBezTo>
                <a:lnTo>
                  <a:pt x="11705538" y="11498139"/>
                </a:lnTo>
                <a:cubicBezTo>
                  <a:pt x="11713292" y="11504218"/>
                  <a:pt x="11723724" y="11505845"/>
                  <a:pt x="11731382" y="11498283"/>
                </a:cubicBezTo>
                <a:cubicBezTo>
                  <a:pt x="11737698" y="11492060"/>
                  <a:pt x="11739374" y="11478561"/>
                  <a:pt x="11731525" y="11472434"/>
                </a:cubicBezTo>
                <a:lnTo>
                  <a:pt x="11725112" y="11467408"/>
                </a:lnTo>
                <a:close/>
                <a:moveTo>
                  <a:pt x="11472140" y="11604501"/>
                </a:moveTo>
                <a:cubicBezTo>
                  <a:pt x="11490708" y="11619005"/>
                  <a:pt x="11511095" y="11588657"/>
                  <a:pt x="11492623" y="11574201"/>
                </a:cubicBezTo>
                <a:cubicBezTo>
                  <a:pt x="11474101" y="11559697"/>
                  <a:pt x="11453714" y="11590093"/>
                  <a:pt x="11472140" y="11604501"/>
                </a:cubicBezTo>
                <a:close/>
                <a:moveTo>
                  <a:pt x="11863323" y="11405180"/>
                </a:moveTo>
                <a:cubicBezTo>
                  <a:pt x="11868780" y="11409153"/>
                  <a:pt x="11876628" y="11410206"/>
                  <a:pt x="11882802" y="11407382"/>
                </a:cubicBezTo>
                <a:cubicBezTo>
                  <a:pt x="11889310" y="11408435"/>
                  <a:pt x="11896584" y="11406185"/>
                  <a:pt x="11900414" y="11400920"/>
                </a:cubicBezTo>
                <a:cubicBezTo>
                  <a:pt x="11902232" y="11398431"/>
                  <a:pt x="11903189" y="11395702"/>
                  <a:pt x="11903716" y="11392974"/>
                </a:cubicBezTo>
                <a:cubicBezTo>
                  <a:pt x="11910129" y="11389958"/>
                  <a:pt x="11914676" y="11383926"/>
                  <a:pt x="11914436" y="11376076"/>
                </a:cubicBezTo>
                <a:cubicBezTo>
                  <a:pt x="11914100" y="11366885"/>
                  <a:pt x="11905391" y="11357216"/>
                  <a:pt x="11895531" y="11358413"/>
                </a:cubicBezTo>
                <a:lnTo>
                  <a:pt x="11884143" y="11359801"/>
                </a:lnTo>
                <a:cubicBezTo>
                  <a:pt x="11876341" y="11360759"/>
                  <a:pt x="11869641" y="11365593"/>
                  <a:pt x="11867344" y="11372773"/>
                </a:cubicBezTo>
                <a:cubicBezTo>
                  <a:pt x="11864761" y="11374497"/>
                  <a:pt x="11862415" y="11376651"/>
                  <a:pt x="11860452" y="11379427"/>
                </a:cubicBezTo>
                <a:cubicBezTo>
                  <a:pt x="11855045" y="11387325"/>
                  <a:pt x="11854997" y="11399053"/>
                  <a:pt x="11863323" y="11405180"/>
                </a:cubicBezTo>
                <a:close/>
                <a:moveTo>
                  <a:pt x="11429212" y="11330984"/>
                </a:moveTo>
                <a:lnTo>
                  <a:pt x="11434189" y="11324571"/>
                </a:lnTo>
                <a:cubicBezTo>
                  <a:pt x="11440266" y="11316768"/>
                  <a:pt x="11438591" y="11304897"/>
                  <a:pt x="11430839" y="11298913"/>
                </a:cubicBezTo>
                <a:cubicBezTo>
                  <a:pt x="11422942" y="11292834"/>
                  <a:pt x="11411314" y="11294461"/>
                  <a:pt x="11405235" y="11302264"/>
                </a:cubicBezTo>
                <a:lnTo>
                  <a:pt x="11400211" y="11308679"/>
                </a:lnTo>
                <a:cubicBezTo>
                  <a:pt x="11394132" y="11316481"/>
                  <a:pt x="11395808" y="11328352"/>
                  <a:pt x="11403560" y="11334336"/>
                </a:cubicBezTo>
                <a:cubicBezTo>
                  <a:pt x="11411505" y="11340415"/>
                  <a:pt x="11423133" y="11338787"/>
                  <a:pt x="11429212" y="11330984"/>
                </a:cubicBezTo>
                <a:close/>
                <a:moveTo>
                  <a:pt x="11752822" y="11411354"/>
                </a:moveTo>
                <a:cubicBezTo>
                  <a:pt x="11763350" y="11419588"/>
                  <a:pt x="11776416" y="11414610"/>
                  <a:pt x="11782110" y="11406089"/>
                </a:cubicBezTo>
                <a:cubicBezTo>
                  <a:pt x="11781871" y="11410398"/>
                  <a:pt x="11783642" y="11414849"/>
                  <a:pt x="11788380" y="11418535"/>
                </a:cubicBezTo>
                <a:cubicBezTo>
                  <a:pt x="11792017" y="11421359"/>
                  <a:pt x="11795893" y="11422603"/>
                  <a:pt x="11799722" y="11422699"/>
                </a:cubicBezTo>
                <a:cubicBezTo>
                  <a:pt x="11792065" y="11425475"/>
                  <a:pt x="11786562" y="11432896"/>
                  <a:pt x="11787279" y="11441464"/>
                </a:cubicBezTo>
                <a:cubicBezTo>
                  <a:pt x="11788141" y="11451085"/>
                  <a:pt x="11797234" y="11459318"/>
                  <a:pt x="11807092" y="11458122"/>
                </a:cubicBezTo>
                <a:lnTo>
                  <a:pt x="11818482" y="11456733"/>
                </a:lnTo>
                <a:cubicBezTo>
                  <a:pt x="11828292" y="11455537"/>
                  <a:pt x="11835998" y="11447016"/>
                  <a:pt x="11835088" y="11436916"/>
                </a:cubicBezTo>
                <a:cubicBezTo>
                  <a:pt x="11834228" y="11427295"/>
                  <a:pt x="11825135" y="11419062"/>
                  <a:pt x="11815275" y="11420306"/>
                </a:cubicBezTo>
                <a:lnTo>
                  <a:pt x="11807810" y="11421216"/>
                </a:lnTo>
                <a:cubicBezTo>
                  <a:pt x="11819296" y="11416572"/>
                  <a:pt x="11826426" y="11402308"/>
                  <a:pt x="11814270" y="11392782"/>
                </a:cubicBezTo>
                <a:cubicBezTo>
                  <a:pt x="11803695" y="11384549"/>
                  <a:pt x="11790629" y="11389575"/>
                  <a:pt x="11784933" y="11398047"/>
                </a:cubicBezTo>
                <a:cubicBezTo>
                  <a:pt x="11785173" y="11393739"/>
                  <a:pt x="11783403" y="11389240"/>
                  <a:pt x="11778617" y="11385554"/>
                </a:cubicBezTo>
                <a:cubicBezTo>
                  <a:pt x="11760336" y="11371194"/>
                  <a:pt x="11734301" y="11396898"/>
                  <a:pt x="11752822" y="11411354"/>
                </a:cubicBezTo>
                <a:close/>
                <a:moveTo>
                  <a:pt x="11567758" y="11622739"/>
                </a:moveTo>
                <a:lnTo>
                  <a:pt x="11561345" y="11617713"/>
                </a:lnTo>
                <a:cubicBezTo>
                  <a:pt x="11553784" y="11611825"/>
                  <a:pt x="11540767" y="11615080"/>
                  <a:pt x="11536077" y="11623074"/>
                </a:cubicBezTo>
                <a:cubicBezTo>
                  <a:pt x="11532775" y="11628675"/>
                  <a:pt x="11532775" y="11634418"/>
                  <a:pt x="11534881" y="11639540"/>
                </a:cubicBezTo>
                <a:cubicBezTo>
                  <a:pt x="11528516" y="11642173"/>
                  <a:pt x="11523203" y="11648013"/>
                  <a:pt x="11522581" y="11654619"/>
                </a:cubicBezTo>
                <a:cubicBezTo>
                  <a:pt x="11521528" y="11665676"/>
                  <a:pt x="11528420" y="11673957"/>
                  <a:pt x="11538900" y="11676303"/>
                </a:cubicBezTo>
                <a:lnTo>
                  <a:pt x="11547228" y="11678170"/>
                </a:lnTo>
                <a:cubicBezTo>
                  <a:pt x="11557038" y="11680372"/>
                  <a:pt x="11567997" y="11671564"/>
                  <a:pt x="11568907" y="11661847"/>
                </a:cubicBezTo>
                <a:cubicBezTo>
                  <a:pt x="11569193" y="11658688"/>
                  <a:pt x="11568716" y="11655863"/>
                  <a:pt x="11567806" y="11653183"/>
                </a:cubicBezTo>
                <a:cubicBezTo>
                  <a:pt x="11569960" y="11651842"/>
                  <a:pt x="11571827" y="11650119"/>
                  <a:pt x="11573071" y="11648013"/>
                </a:cubicBezTo>
                <a:cubicBezTo>
                  <a:pt x="11578526" y="11638870"/>
                  <a:pt x="11575846" y="11629010"/>
                  <a:pt x="11567758" y="11622739"/>
                </a:cubicBezTo>
                <a:close/>
                <a:moveTo>
                  <a:pt x="11692952" y="11421647"/>
                </a:moveTo>
                <a:cubicBezTo>
                  <a:pt x="11683525" y="11416093"/>
                  <a:pt x="11674049" y="11420354"/>
                  <a:pt x="11667924" y="11428156"/>
                </a:cubicBezTo>
                <a:lnTo>
                  <a:pt x="11662898" y="11434570"/>
                </a:lnTo>
                <a:cubicBezTo>
                  <a:pt x="11662133" y="11435576"/>
                  <a:pt x="11661559" y="11436581"/>
                  <a:pt x="11661128" y="11437682"/>
                </a:cubicBezTo>
                <a:cubicBezTo>
                  <a:pt x="11661511" y="11431890"/>
                  <a:pt x="11659501" y="11426002"/>
                  <a:pt x="11654619" y="11422412"/>
                </a:cubicBezTo>
                <a:cubicBezTo>
                  <a:pt x="11647106" y="11416811"/>
                  <a:pt x="11636098" y="11417003"/>
                  <a:pt x="11629637" y="11424231"/>
                </a:cubicBezTo>
                <a:cubicBezTo>
                  <a:pt x="11628250" y="11423274"/>
                  <a:pt x="11626718" y="11422603"/>
                  <a:pt x="11625091" y="11422077"/>
                </a:cubicBezTo>
                <a:cubicBezTo>
                  <a:pt x="11631409" y="11415663"/>
                  <a:pt x="11633179" y="11405802"/>
                  <a:pt x="11624086" y="11398670"/>
                </a:cubicBezTo>
                <a:cubicBezTo>
                  <a:pt x="11610686" y="11388187"/>
                  <a:pt x="11593170" y="11399100"/>
                  <a:pt x="11591926" y="11411354"/>
                </a:cubicBezTo>
                <a:cubicBezTo>
                  <a:pt x="11581876" y="11409775"/>
                  <a:pt x="11571108" y="11410110"/>
                  <a:pt x="11564935" y="11416189"/>
                </a:cubicBezTo>
                <a:cubicBezTo>
                  <a:pt x="11556081" y="11424854"/>
                  <a:pt x="11548950" y="11439980"/>
                  <a:pt x="11551869" y="11452473"/>
                </a:cubicBezTo>
                <a:cubicBezTo>
                  <a:pt x="11538661" y="11455250"/>
                  <a:pt x="11529616" y="11474109"/>
                  <a:pt x="11543495" y="11484976"/>
                </a:cubicBezTo>
                <a:cubicBezTo>
                  <a:pt x="11544405" y="11485694"/>
                  <a:pt x="11545313" y="11485645"/>
                  <a:pt x="11546175" y="11486172"/>
                </a:cubicBezTo>
                <a:cubicBezTo>
                  <a:pt x="11543974" y="11487225"/>
                  <a:pt x="11541916" y="11488661"/>
                  <a:pt x="11540384" y="11490863"/>
                </a:cubicBezTo>
                <a:cubicBezTo>
                  <a:pt x="11536077" y="11497086"/>
                  <a:pt x="11532632" y="11503261"/>
                  <a:pt x="11534402" y="11511111"/>
                </a:cubicBezTo>
                <a:cubicBezTo>
                  <a:pt x="11536794" y="11521881"/>
                  <a:pt x="11547228" y="11528296"/>
                  <a:pt x="11557851" y="11526046"/>
                </a:cubicBezTo>
                <a:cubicBezTo>
                  <a:pt x="11565174" y="11524514"/>
                  <a:pt x="11571251" y="11519632"/>
                  <a:pt x="11577233" y="11515420"/>
                </a:cubicBezTo>
                <a:cubicBezTo>
                  <a:pt x="11583024" y="11511399"/>
                  <a:pt x="11586040" y="11504027"/>
                  <a:pt x="11585322" y="11497038"/>
                </a:cubicBezTo>
                <a:lnTo>
                  <a:pt x="11592309" y="11502543"/>
                </a:lnTo>
                <a:cubicBezTo>
                  <a:pt x="11599823" y="11508430"/>
                  <a:pt x="11612552" y="11506516"/>
                  <a:pt x="11617864" y="11498522"/>
                </a:cubicBezTo>
                <a:cubicBezTo>
                  <a:pt x="11619588" y="11495937"/>
                  <a:pt x="11620544" y="11493113"/>
                  <a:pt x="11620928" y="11490337"/>
                </a:cubicBezTo>
                <a:cubicBezTo>
                  <a:pt x="11626192" y="11489188"/>
                  <a:pt x="11631217" y="11486794"/>
                  <a:pt x="11635764" y="11482726"/>
                </a:cubicBezTo>
                <a:cubicBezTo>
                  <a:pt x="11642894" y="11476407"/>
                  <a:pt x="11645862" y="11468030"/>
                  <a:pt x="11645862" y="11459462"/>
                </a:cubicBezTo>
                <a:cubicBezTo>
                  <a:pt x="11648302" y="11458409"/>
                  <a:pt x="11650503" y="11456781"/>
                  <a:pt x="11652275" y="11454483"/>
                </a:cubicBezTo>
                <a:lnTo>
                  <a:pt x="11657250" y="11448069"/>
                </a:lnTo>
                <a:cubicBezTo>
                  <a:pt x="11658639" y="11446298"/>
                  <a:pt x="11659596" y="11444288"/>
                  <a:pt x="11660266" y="11442134"/>
                </a:cubicBezTo>
                <a:cubicBezTo>
                  <a:pt x="11659979" y="11448931"/>
                  <a:pt x="11663951" y="11456255"/>
                  <a:pt x="11669408" y="11459510"/>
                </a:cubicBezTo>
                <a:cubicBezTo>
                  <a:pt x="11678835" y="11465063"/>
                  <a:pt x="11688311" y="11460802"/>
                  <a:pt x="11694436" y="11452952"/>
                </a:cubicBezTo>
                <a:lnTo>
                  <a:pt x="11699413" y="11446586"/>
                </a:lnTo>
                <a:cubicBezTo>
                  <a:pt x="11705587" y="11438879"/>
                  <a:pt x="11700658" y="11426194"/>
                  <a:pt x="11692952" y="11421647"/>
                </a:cubicBezTo>
                <a:close/>
                <a:moveTo>
                  <a:pt x="11495398" y="11519632"/>
                </a:moveTo>
                <a:cubicBezTo>
                  <a:pt x="11513919" y="11534088"/>
                  <a:pt x="11536890" y="11505654"/>
                  <a:pt x="11518274" y="11491102"/>
                </a:cubicBezTo>
                <a:cubicBezTo>
                  <a:pt x="11499801" y="11476599"/>
                  <a:pt x="11476830" y="11505080"/>
                  <a:pt x="11495398" y="11519632"/>
                </a:cubicBezTo>
                <a:close/>
                <a:moveTo>
                  <a:pt x="11314498" y="11543039"/>
                </a:moveTo>
                <a:cubicBezTo>
                  <a:pt x="11322299" y="11549118"/>
                  <a:pt x="11334742" y="11545337"/>
                  <a:pt x="11339767" y="11537582"/>
                </a:cubicBezTo>
                <a:cubicBezTo>
                  <a:pt x="11345510" y="11528631"/>
                  <a:pt x="11342111" y="11518387"/>
                  <a:pt x="11334311" y="11512308"/>
                </a:cubicBezTo>
                <a:lnTo>
                  <a:pt x="11327898" y="11507330"/>
                </a:lnTo>
                <a:cubicBezTo>
                  <a:pt x="11320098" y="11501250"/>
                  <a:pt x="11307654" y="11505032"/>
                  <a:pt x="11302630" y="11512786"/>
                </a:cubicBezTo>
                <a:cubicBezTo>
                  <a:pt x="11296886" y="11521690"/>
                  <a:pt x="11300285" y="11531934"/>
                  <a:pt x="11308085" y="11538061"/>
                </a:cubicBezTo>
                <a:lnTo>
                  <a:pt x="11314498" y="11543039"/>
                </a:lnTo>
                <a:close/>
                <a:moveTo>
                  <a:pt x="11604464" y="11116585"/>
                </a:moveTo>
                <a:cubicBezTo>
                  <a:pt x="11604704" y="11113809"/>
                  <a:pt x="11604464" y="11110984"/>
                  <a:pt x="11603220" y="11108351"/>
                </a:cubicBezTo>
                <a:cubicBezTo>
                  <a:pt x="11599009" y="11099496"/>
                  <a:pt x="11588624" y="11094518"/>
                  <a:pt x="11579245" y="11098635"/>
                </a:cubicBezTo>
                <a:cubicBezTo>
                  <a:pt x="11578909" y="11098778"/>
                  <a:pt x="11578574" y="11098922"/>
                  <a:pt x="11578238" y="11099065"/>
                </a:cubicBezTo>
                <a:cubicBezTo>
                  <a:pt x="11573118" y="11097917"/>
                  <a:pt x="11567663" y="11098635"/>
                  <a:pt x="11563642" y="11102512"/>
                </a:cubicBezTo>
                <a:cubicBezTo>
                  <a:pt x="11558474" y="11107490"/>
                  <a:pt x="11554167" y="11112660"/>
                  <a:pt x="11554310" y="11120318"/>
                </a:cubicBezTo>
                <a:cubicBezTo>
                  <a:pt x="11554454" y="11126254"/>
                  <a:pt x="11557421" y="11131185"/>
                  <a:pt x="11561681" y="11134440"/>
                </a:cubicBezTo>
                <a:lnTo>
                  <a:pt x="11561298" y="11141237"/>
                </a:lnTo>
                <a:cubicBezTo>
                  <a:pt x="11560771" y="11150762"/>
                  <a:pt x="11568046" y="11160575"/>
                  <a:pt x="11578095" y="11160911"/>
                </a:cubicBezTo>
                <a:cubicBezTo>
                  <a:pt x="11587810" y="11161246"/>
                  <a:pt x="11597191" y="11154353"/>
                  <a:pt x="11597765" y="11144109"/>
                </a:cubicBezTo>
                <a:lnTo>
                  <a:pt x="11597765" y="11143774"/>
                </a:lnTo>
                <a:cubicBezTo>
                  <a:pt x="11598961" y="11145785"/>
                  <a:pt x="11600493" y="11147699"/>
                  <a:pt x="11602598" y="11149375"/>
                </a:cubicBezTo>
                <a:cubicBezTo>
                  <a:pt x="11621120" y="11163831"/>
                  <a:pt x="11639497" y="11132190"/>
                  <a:pt x="11621214" y="11117877"/>
                </a:cubicBezTo>
                <a:cubicBezTo>
                  <a:pt x="11615089" y="11113187"/>
                  <a:pt x="11609202" y="11113665"/>
                  <a:pt x="11604464" y="11116585"/>
                </a:cubicBezTo>
                <a:close/>
                <a:moveTo>
                  <a:pt x="11665196" y="11294988"/>
                </a:moveTo>
                <a:cubicBezTo>
                  <a:pt x="11665387" y="11304083"/>
                  <a:pt x="11674001" y="11314040"/>
                  <a:pt x="11683859" y="11312891"/>
                </a:cubicBezTo>
                <a:lnTo>
                  <a:pt x="11686013" y="11312651"/>
                </a:lnTo>
                <a:cubicBezTo>
                  <a:pt x="11686875" y="11316481"/>
                  <a:pt x="11688790" y="11320166"/>
                  <a:pt x="11692618" y="11323135"/>
                </a:cubicBezTo>
                <a:cubicBezTo>
                  <a:pt x="11699174" y="11328256"/>
                  <a:pt x="11705874" y="11327634"/>
                  <a:pt x="11710995" y="11324140"/>
                </a:cubicBezTo>
                <a:cubicBezTo>
                  <a:pt x="11715781" y="11325001"/>
                  <a:pt x="11720470" y="11323518"/>
                  <a:pt x="11724395" y="11320646"/>
                </a:cubicBezTo>
                <a:cubicBezTo>
                  <a:pt x="11723247" y="11323326"/>
                  <a:pt x="11722528" y="11326294"/>
                  <a:pt x="11722768" y="11329405"/>
                </a:cubicBezTo>
                <a:cubicBezTo>
                  <a:pt x="11718270" y="11329740"/>
                  <a:pt x="11713914" y="11331511"/>
                  <a:pt x="11711043" y="11335197"/>
                </a:cubicBezTo>
                <a:lnTo>
                  <a:pt x="11701040" y="11348025"/>
                </a:lnTo>
                <a:cubicBezTo>
                  <a:pt x="11694963" y="11355828"/>
                  <a:pt x="11694724" y="11366933"/>
                  <a:pt x="11702428" y="11373874"/>
                </a:cubicBezTo>
                <a:cubicBezTo>
                  <a:pt x="11709416" y="11380145"/>
                  <a:pt x="11722146" y="11380288"/>
                  <a:pt x="11728271" y="11372486"/>
                </a:cubicBezTo>
                <a:lnTo>
                  <a:pt x="11738274" y="11359657"/>
                </a:lnTo>
                <a:cubicBezTo>
                  <a:pt x="11740857" y="11356354"/>
                  <a:pt x="11742150" y="11352382"/>
                  <a:pt x="11742438" y="11348456"/>
                </a:cubicBezTo>
                <a:cubicBezTo>
                  <a:pt x="11764882" y="11348743"/>
                  <a:pt x="11761820" y="11313322"/>
                  <a:pt x="11738943" y="11312125"/>
                </a:cubicBezTo>
                <a:cubicBezTo>
                  <a:pt x="11736216" y="11311981"/>
                  <a:pt x="11733919" y="11312412"/>
                  <a:pt x="11731861" y="11313178"/>
                </a:cubicBezTo>
                <a:lnTo>
                  <a:pt x="11732914" y="11311838"/>
                </a:lnTo>
                <a:cubicBezTo>
                  <a:pt x="11736790" y="11306907"/>
                  <a:pt x="11737795" y="11300062"/>
                  <a:pt x="11735976" y="11294174"/>
                </a:cubicBezTo>
                <a:cubicBezTo>
                  <a:pt x="11750907" y="11296663"/>
                  <a:pt x="11763829" y="11277421"/>
                  <a:pt x="11752822" y="11264688"/>
                </a:cubicBezTo>
                <a:cubicBezTo>
                  <a:pt x="11755693" y="11255114"/>
                  <a:pt x="11750429" y="11242334"/>
                  <a:pt x="11738417" y="11239509"/>
                </a:cubicBezTo>
                <a:cubicBezTo>
                  <a:pt x="11745883" y="11237211"/>
                  <a:pt x="11752727" y="11233383"/>
                  <a:pt x="11757847" y="11227207"/>
                </a:cubicBezTo>
                <a:cubicBezTo>
                  <a:pt x="11763972" y="11219836"/>
                  <a:pt x="11762537" y="11207151"/>
                  <a:pt x="11754640" y="11201550"/>
                </a:cubicBezTo>
                <a:cubicBezTo>
                  <a:pt x="11746314" y="11195662"/>
                  <a:pt x="11735546" y="11196860"/>
                  <a:pt x="11728989" y="11204757"/>
                </a:cubicBezTo>
                <a:cubicBezTo>
                  <a:pt x="11728798" y="11204949"/>
                  <a:pt x="11728702" y="11205093"/>
                  <a:pt x="11728510" y="11205284"/>
                </a:cubicBezTo>
                <a:cubicBezTo>
                  <a:pt x="11728414" y="11205332"/>
                  <a:pt x="11728367" y="11205380"/>
                  <a:pt x="11728319" y="11205427"/>
                </a:cubicBezTo>
                <a:cubicBezTo>
                  <a:pt x="11728176" y="11205427"/>
                  <a:pt x="11728223" y="11205427"/>
                  <a:pt x="11728080" y="11205475"/>
                </a:cubicBezTo>
                <a:cubicBezTo>
                  <a:pt x="11726883" y="11205619"/>
                  <a:pt x="11725687" y="11205715"/>
                  <a:pt x="11724491" y="11205667"/>
                </a:cubicBezTo>
                <a:cubicBezTo>
                  <a:pt x="11714631" y="11205858"/>
                  <a:pt x="11707645" y="11217298"/>
                  <a:pt x="11708889" y="11226250"/>
                </a:cubicBezTo>
                <a:cubicBezTo>
                  <a:pt x="11710133" y="11235345"/>
                  <a:pt x="11717072" y="11240180"/>
                  <a:pt x="11725208" y="11241376"/>
                </a:cubicBezTo>
                <a:cubicBezTo>
                  <a:pt x="11716977" y="11246929"/>
                  <a:pt x="11716594" y="11260189"/>
                  <a:pt x="11723485" y="11268373"/>
                </a:cubicBezTo>
                <a:cubicBezTo>
                  <a:pt x="11722768" y="11269714"/>
                  <a:pt x="11722097" y="11271054"/>
                  <a:pt x="11721715" y="11272538"/>
                </a:cubicBezTo>
                <a:cubicBezTo>
                  <a:pt x="11720901" y="11270049"/>
                  <a:pt x="11719705" y="11267560"/>
                  <a:pt x="11717551" y="11265454"/>
                </a:cubicBezTo>
                <a:cubicBezTo>
                  <a:pt x="11711090" y="11259135"/>
                  <a:pt x="11697834" y="11257986"/>
                  <a:pt x="11691708" y="11265789"/>
                </a:cubicBezTo>
                <a:lnTo>
                  <a:pt x="11686732" y="11272203"/>
                </a:lnTo>
                <a:cubicBezTo>
                  <a:pt x="11685774" y="11273400"/>
                  <a:pt x="11685200" y="11274788"/>
                  <a:pt x="11684481" y="11276128"/>
                </a:cubicBezTo>
                <a:lnTo>
                  <a:pt x="11683094" y="11276272"/>
                </a:lnTo>
                <a:cubicBezTo>
                  <a:pt x="11673284" y="11277517"/>
                  <a:pt x="11665004" y="11284409"/>
                  <a:pt x="11665196" y="11294988"/>
                </a:cubicBezTo>
                <a:close/>
                <a:moveTo>
                  <a:pt x="11187963" y="11746094"/>
                </a:moveTo>
                <a:cubicBezTo>
                  <a:pt x="11180163" y="11741643"/>
                  <a:pt x="11169060" y="11745232"/>
                  <a:pt x="11164465" y="11752461"/>
                </a:cubicBezTo>
                <a:cubicBezTo>
                  <a:pt x="11158771" y="11761460"/>
                  <a:pt x="11162313" y="11771560"/>
                  <a:pt x="11170113" y="11777687"/>
                </a:cubicBezTo>
                <a:lnTo>
                  <a:pt x="11176526" y="11782665"/>
                </a:lnTo>
                <a:cubicBezTo>
                  <a:pt x="11183179" y="11787883"/>
                  <a:pt x="11193132" y="11785489"/>
                  <a:pt x="11198971" y="11779841"/>
                </a:cubicBezTo>
                <a:cubicBezTo>
                  <a:pt x="11209260" y="11774145"/>
                  <a:pt x="11214620" y="11758875"/>
                  <a:pt x="11202561" y="11749445"/>
                </a:cubicBezTo>
                <a:cubicBezTo>
                  <a:pt x="11197678" y="11745663"/>
                  <a:pt x="11192558" y="11744945"/>
                  <a:pt x="11187963" y="11746094"/>
                </a:cubicBezTo>
                <a:close/>
                <a:moveTo>
                  <a:pt x="11556224" y="11958963"/>
                </a:moveTo>
                <a:cubicBezTo>
                  <a:pt x="11555890" y="11964755"/>
                  <a:pt x="11557851" y="11970690"/>
                  <a:pt x="11562637" y="11974471"/>
                </a:cubicBezTo>
                <a:cubicBezTo>
                  <a:pt x="11570343" y="11980599"/>
                  <a:pt x="11582211" y="11979354"/>
                  <a:pt x="11588338" y="11971552"/>
                </a:cubicBezTo>
                <a:lnTo>
                  <a:pt x="11598339" y="11958723"/>
                </a:lnTo>
                <a:cubicBezTo>
                  <a:pt x="11604417" y="11950921"/>
                  <a:pt x="11603173" y="11939192"/>
                  <a:pt x="11595419" y="11933017"/>
                </a:cubicBezTo>
                <a:cubicBezTo>
                  <a:pt x="11590921" y="11929428"/>
                  <a:pt x="11585035" y="11928661"/>
                  <a:pt x="11579675" y="11930002"/>
                </a:cubicBezTo>
                <a:cubicBezTo>
                  <a:pt x="11577330" y="11927130"/>
                  <a:pt x="11574267" y="11924689"/>
                  <a:pt x="11569624" y="11923636"/>
                </a:cubicBezTo>
                <a:cubicBezTo>
                  <a:pt x="11547371" y="11918657"/>
                  <a:pt x="11538517" y="11949819"/>
                  <a:pt x="11556224" y="11958963"/>
                </a:cubicBezTo>
                <a:close/>
                <a:moveTo>
                  <a:pt x="11983206" y="11514414"/>
                </a:moveTo>
                <a:cubicBezTo>
                  <a:pt x="11964685" y="11499910"/>
                  <a:pt x="11943771" y="11529875"/>
                  <a:pt x="11962245" y="11544331"/>
                </a:cubicBezTo>
                <a:cubicBezTo>
                  <a:pt x="11980765" y="11558883"/>
                  <a:pt x="12001680" y="11528870"/>
                  <a:pt x="11983206" y="11514414"/>
                </a:cubicBezTo>
                <a:close/>
                <a:moveTo>
                  <a:pt x="11473193" y="11798030"/>
                </a:moveTo>
                <a:cubicBezTo>
                  <a:pt x="11475585" y="11791520"/>
                  <a:pt x="11474580" y="11783958"/>
                  <a:pt x="11467450" y="11778357"/>
                </a:cubicBezTo>
                <a:cubicBezTo>
                  <a:pt x="11460127" y="11772613"/>
                  <a:pt x="11452279" y="11773761"/>
                  <a:pt x="11446488" y="11778022"/>
                </a:cubicBezTo>
                <a:lnTo>
                  <a:pt x="11443713" y="11778357"/>
                </a:lnTo>
                <a:cubicBezTo>
                  <a:pt x="11440363" y="11778740"/>
                  <a:pt x="11437395" y="11780033"/>
                  <a:pt x="11434667" y="11781707"/>
                </a:cubicBezTo>
                <a:cubicBezTo>
                  <a:pt x="11432180" y="11779697"/>
                  <a:pt x="11429451" y="11778166"/>
                  <a:pt x="11426341" y="11777735"/>
                </a:cubicBezTo>
                <a:cubicBezTo>
                  <a:pt x="11415572" y="11776394"/>
                  <a:pt x="11406528" y="11782905"/>
                  <a:pt x="11404182" y="11793436"/>
                </a:cubicBezTo>
                <a:lnTo>
                  <a:pt x="11402316" y="11801764"/>
                </a:lnTo>
                <a:cubicBezTo>
                  <a:pt x="11400115" y="11811577"/>
                  <a:pt x="11408058" y="11822682"/>
                  <a:pt x="11417965" y="11823927"/>
                </a:cubicBezTo>
                <a:cubicBezTo>
                  <a:pt x="11426580" y="11824980"/>
                  <a:pt x="11433901" y="11820959"/>
                  <a:pt x="11437778" y="11813971"/>
                </a:cubicBezTo>
                <a:cubicBezTo>
                  <a:pt x="11439884" y="11814785"/>
                  <a:pt x="11442181" y="11815215"/>
                  <a:pt x="11444527" y="11814928"/>
                </a:cubicBezTo>
                <a:lnTo>
                  <a:pt x="11455915" y="11813540"/>
                </a:lnTo>
                <a:cubicBezTo>
                  <a:pt x="11464626" y="11812439"/>
                  <a:pt x="11471804" y="11806695"/>
                  <a:pt x="11473193" y="11798030"/>
                </a:cubicBezTo>
                <a:close/>
                <a:moveTo>
                  <a:pt x="11342591" y="11296807"/>
                </a:moveTo>
                <a:cubicBezTo>
                  <a:pt x="11361111" y="11311311"/>
                  <a:pt x="11380062" y="11279958"/>
                  <a:pt x="11361733" y="11265645"/>
                </a:cubicBezTo>
                <a:cubicBezTo>
                  <a:pt x="11343213" y="11251094"/>
                  <a:pt x="11324261" y="11282447"/>
                  <a:pt x="11342591" y="11296807"/>
                </a:cubicBezTo>
                <a:close/>
                <a:moveTo>
                  <a:pt x="11152454" y="11533035"/>
                </a:moveTo>
                <a:cubicBezTo>
                  <a:pt x="11152167" y="11523844"/>
                  <a:pt x="11143456" y="11514127"/>
                  <a:pt x="11133598" y="11515324"/>
                </a:cubicBezTo>
                <a:lnTo>
                  <a:pt x="11122208" y="11516712"/>
                </a:lnTo>
                <a:cubicBezTo>
                  <a:pt x="11112398" y="11517908"/>
                  <a:pt x="11104166" y="11525040"/>
                  <a:pt x="11104501" y="11535571"/>
                </a:cubicBezTo>
                <a:cubicBezTo>
                  <a:pt x="11104789" y="11544762"/>
                  <a:pt x="11113497" y="11554479"/>
                  <a:pt x="11123357" y="11553283"/>
                </a:cubicBezTo>
                <a:lnTo>
                  <a:pt x="11134746" y="11551894"/>
                </a:lnTo>
                <a:cubicBezTo>
                  <a:pt x="11144558" y="11550650"/>
                  <a:pt x="11152789" y="11543517"/>
                  <a:pt x="11152454" y="11533035"/>
                </a:cubicBezTo>
                <a:close/>
                <a:moveTo>
                  <a:pt x="11322873" y="11328065"/>
                </a:moveTo>
                <a:cubicBezTo>
                  <a:pt x="11304352" y="11313609"/>
                  <a:pt x="11285880" y="11345202"/>
                  <a:pt x="11304209" y="11359514"/>
                </a:cubicBezTo>
                <a:cubicBezTo>
                  <a:pt x="11322681" y="11373970"/>
                  <a:pt x="11341155" y="11342377"/>
                  <a:pt x="11322873" y="11328065"/>
                </a:cubicBezTo>
                <a:close/>
                <a:moveTo>
                  <a:pt x="11223856" y="11461760"/>
                </a:moveTo>
                <a:cubicBezTo>
                  <a:pt x="11242378" y="11476216"/>
                  <a:pt x="11261377" y="11445006"/>
                  <a:pt x="11243047" y="11430645"/>
                </a:cubicBezTo>
                <a:cubicBezTo>
                  <a:pt x="11224526" y="11416189"/>
                  <a:pt x="11205480" y="11447399"/>
                  <a:pt x="11223856" y="11461760"/>
                </a:cubicBezTo>
                <a:close/>
                <a:moveTo>
                  <a:pt x="11583934" y="11559266"/>
                </a:moveTo>
                <a:cubicBezTo>
                  <a:pt x="11582547" y="11549310"/>
                  <a:pt x="11573166" y="11542464"/>
                  <a:pt x="11563308" y="11543661"/>
                </a:cubicBezTo>
                <a:cubicBezTo>
                  <a:pt x="11559478" y="11544140"/>
                  <a:pt x="11555699" y="11544619"/>
                  <a:pt x="11551917" y="11545049"/>
                </a:cubicBezTo>
                <a:cubicBezTo>
                  <a:pt x="11542107" y="11546246"/>
                  <a:pt x="11534976" y="11556011"/>
                  <a:pt x="11536317" y="11565680"/>
                </a:cubicBezTo>
                <a:cubicBezTo>
                  <a:pt x="11537704" y="11575637"/>
                  <a:pt x="11547131" y="11582482"/>
                  <a:pt x="11556943" y="11581285"/>
                </a:cubicBezTo>
                <a:cubicBezTo>
                  <a:pt x="11560723" y="11580807"/>
                  <a:pt x="11564552" y="11580328"/>
                  <a:pt x="11568333" y="11579897"/>
                </a:cubicBezTo>
                <a:cubicBezTo>
                  <a:pt x="11578143" y="11578700"/>
                  <a:pt x="11585273" y="11568936"/>
                  <a:pt x="11583934" y="11559266"/>
                </a:cubicBezTo>
                <a:close/>
                <a:moveTo>
                  <a:pt x="11305979" y="11310880"/>
                </a:moveTo>
                <a:lnTo>
                  <a:pt x="11317369" y="11309492"/>
                </a:lnTo>
                <a:cubicBezTo>
                  <a:pt x="11326893" y="11308343"/>
                  <a:pt x="11333210" y="11295945"/>
                  <a:pt x="11330626" y="11287281"/>
                </a:cubicBezTo>
                <a:cubicBezTo>
                  <a:pt x="11327467" y="11276799"/>
                  <a:pt x="11318614" y="11272778"/>
                  <a:pt x="11308421" y="11274022"/>
                </a:cubicBezTo>
                <a:cubicBezTo>
                  <a:pt x="11304640" y="11274501"/>
                  <a:pt x="11300810" y="11274979"/>
                  <a:pt x="11297031" y="11275410"/>
                </a:cubicBezTo>
                <a:cubicBezTo>
                  <a:pt x="11287507" y="11276559"/>
                  <a:pt x="11281190" y="11288957"/>
                  <a:pt x="11283774" y="11297621"/>
                </a:cubicBezTo>
                <a:cubicBezTo>
                  <a:pt x="11286980" y="11308152"/>
                  <a:pt x="11295835" y="11312125"/>
                  <a:pt x="11305979" y="11310880"/>
                </a:cubicBezTo>
                <a:close/>
                <a:moveTo>
                  <a:pt x="11488890" y="11874475"/>
                </a:moveTo>
                <a:lnTo>
                  <a:pt x="11498892" y="11861647"/>
                </a:lnTo>
                <a:cubicBezTo>
                  <a:pt x="11504970" y="11853893"/>
                  <a:pt x="11505210" y="11842739"/>
                  <a:pt x="11497504" y="11835799"/>
                </a:cubicBezTo>
                <a:cubicBezTo>
                  <a:pt x="11490517" y="11829528"/>
                  <a:pt x="11477786" y="11829384"/>
                  <a:pt x="11471709" y="11837187"/>
                </a:cubicBezTo>
                <a:lnTo>
                  <a:pt x="11461706" y="11849967"/>
                </a:lnTo>
                <a:cubicBezTo>
                  <a:pt x="11455629" y="11857770"/>
                  <a:pt x="11455390" y="11868875"/>
                  <a:pt x="11463095" y="11875816"/>
                </a:cubicBezTo>
                <a:cubicBezTo>
                  <a:pt x="11469986" y="11882134"/>
                  <a:pt x="11482763" y="11882278"/>
                  <a:pt x="11488890" y="11874475"/>
                </a:cubicBezTo>
                <a:close/>
                <a:moveTo>
                  <a:pt x="11936498" y="11440554"/>
                </a:moveTo>
                <a:lnTo>
                  <a:pt x="11926495" y="11453383"/>
                </a:lnTo>
                <a:cubicBezTo>
                  <a:pt x="11920418" y="11461137"/>
                  <a:pt x="11923384" y="11473440"/>
                  <a:pt x="11931138" y="11478801"/>
                </a:cubicBezTo>
                <a:cubicBezTo>
                  <a:pt x="11939656" y="11484689"/>
                  <a:pt x="11950472" y="11481912"/>
                  <a:pt x="11956551" y="11474109"/>
                </a:cubicBezTo>
                <a:lnTo>
                  <a:pt x="11966552" y="11461329"/>
                </a:lnTo>
                <a:cubicBezTo>
                  <a:pt x="11972630" y="11453527"/>
                  <a:pt x="11969663" y="11441272"/>
                  <a:pt x="11961911" y="11435911"/>
                </a:cubicBezTo>
                <a:cubicBezTo>
                  <a:pt x="11953391" y="11430023"/>
                  <a:pt x="11942575" y="11432752"/>
                  <a:pt x="11936498" y="11440554"/>
                </a:cubicBezTo>
                <a:close/>
                <a:moveTo>
                  <a:pt x="11506166" y="11173260"/>
                </a:moveTo>
                <a:lnTo>
                  <a:pt x="11501141" y="11179627"/>
                </a:lnTo>
                <a:cubicBezTo>
                  <a:pt x="11495064" y="11187429"/>
                  <a:pt x="11494919" y="11198583"/>
                  <a:pt x="11502625" y="11205475"/>
                </a:cubicBezTo>
                <a:cubicBezTo>
                  <a:pt x="11509612" y="11211746"/>
                  <a:pt x="11522341" y="11211794"/>
                  <a:pt x="11528420" y="11203991"/>
                </a:cubicBezTo>
                <a:lnTo>
                  <a:pt x="11533397" y="11197578"/>
                </a:lnTo>
                <a:cubicBezTo>
                  <a:pt x="11539474" y="11189823"/>
                  <a:pt x="11539619" y="11178621"/>
                  <a:pt x="11531913" y="11171777"/>
                </a:cubicBezTo>
                <a:cubicBezTo>
                  <a:pt x="11524974" y="11165554"/>
                  <a:pt x="11512292" y="11165458"/>
                  <a:pt x="11506166" y="11173260"/>
                </a:cubicBezTo>
                <a:close/>
                <a:moveTo>
                  <a:pt x="11497695" y="11043682"/>
                </a:moveTo>
                <a:cubicBezTo>
                  <a:pt x="11485349" y="11041337"/>
                  <a:pt x="11471661" y="11036502"/>
                  <a:pt x="11459123" y="11040092"/>
                </a:cubicBezTo>
                <a:cubicBezTo>
                  <a:pt x="11457447" y="11040571"/>
                  <a:pt x="11455915" y="11041193"/>
                  <a:pt x="11454433" y="11041912"/>
                </a:cubicBezTo>
                <a:lnTo>
                  <a:pt x="11449120" y="11042581"/>
                </a:lnTo>
                <a:cubicBezTo>
                  <a:pt x="11439310" y="11043778"/>
                  <a:pt x="11432754" y="11054597"/>
                  <a:pt x="11434524" y="11063883"/>
                </a:cubicBezTo>
                <a:cubicBezTo>
                  <a:pt x="11434667" y="11064648"/>
                  <a:pt x="11434906" y="11065271"/>
                  <a:pt x="11435146" y="11065989"/>
                </a:cubicBezTo>
                <a:cubicBezTo>
                  <a:pt x="11434284" y="11068526"/>
                  <a:pt x="11433471" y="11071110"/>
                  <a:pt x="11432848" y="11073695"/>
                </a:cubicBezTo>
                <a:cubicBezTo>
                  <a:pt x="11432035" y="11076998"/>
                  <a:pt x="11432371" y="11080589"/>
                  <a:pt x="11433424" y="11083892"/>
                </a:cubicBezTo>
                <a:cubicBezTo>
                  <a:pt x="11432466" y="11086141"/>
                  <a:pt x="11431844" y="11088439"/>
                  <a:pt x="11432083" y="11090641"/>
                </a:cubicBezTo>
                <a:cubicBezTo>
                  <a:pt x="11432993" y="11098108"/>
                  <a:pt x="11434141" y="11104714"/>
                  <a:pt x="11438927" y="11110793"/>
                </a:cubicBezTo>
                <a:cubicBezTo>
                  <a:pt x="11441080" y="11113521"/>
                  <a:pt x="11442851" y="11115245"/>
                  <a:pt x="11445866" y="11117208"/>
                </a:cubicBezTo>
                <a:cubicBezTo>
                  <a:pt x="11449599" y="11119697"/>
                  <a:pt x="11449264" y="11122329"/>
                  <a:pt x="11446727" y="11115867"/>
                </a:cubicBezTo>
                <a:cubicBezTo>
                  <a:pt x="11450269" y="11125058"/>
                  <a:pt x="11458883" y="11131567"/>
                  <a:pt x="11469124" y="11128791"/>
                </a:cubicBezTo>
                <a:cubicBezTo>
                  <a:pt x="11474055" y="11127499"/>
                  <a:pt x="11478601" y="11123430"/>
                  <a:pt x="11481042" y="11118548"/>
                </a:cubicBezTo>
                <a:cubicBezTo>
                  <a:pt x="11483291" y="11118117"/>
                  <a:pt x="11485397" y="11117303"/>
                  <a:pt x="11487693" y="11116250"/>
                </a:cubicBezTo>
                <a:cubicBezTo>
                  <a:pt x="11488506" y="11116010"/>
                  <a:pt x="11489321" y="11115723"/>
                  <a:pt x="11490181" y="11115532"/>
                </a:cubicBezTo>
                <a:cubicBezTo>
                  <a:pt x="11493532" y="11115101"/>
                  <a:pt x="11496882" y="11114192"/>
                  <a:pt x="11500232" y="11113713"/>
                </a:cubicBezTo>
                <a:cubicBezTo>
                  <a:pt x="11512722" y="11111942"/>
                  <a:pt x="11515737" y="11098443"/>
                  <a:pt x="11511478" y="11088535"/>
                </a:cubicBezTo>
                <a:cubicBezTo>
                  <a:pt x="11509994" y="11083987"/>
                  <a:pt x="11506692" y="11080158"/>
                  <a:pt x="11501428" y="11078338"/>
                </a:cubicBezTo>
                <a:cubicBezTo>
                  <a:pt x="11500998" y="11078099"/>
                  <a:pt x="11500615" y="11077860"/>
                  <a:pt x="11500184" y="11077620"/>
                </a:cubicBezTo>
                <a:cubicBezTo>
                  <a:pt x="11513872" y="11070823"/>
                  <a:pt x="11516312" y="11047273"/>
                  <a:pt x="11497695" y="11043682"/>
                </a:cubicBezTo>
                <a:close/>
                <a:moveTo>
                  <a:pt x="11312583" y="11216916"/>
                </a:moveTo>
                <a:cubicBezTo>
                  <a:pt x="11294303" y="11202651"/>
                  <a:pt x="11268077" y="11228117"/>
                  <a:pt x="11286597" y="11242621"/>
                </a:cubicBezTo>
                <a:cubicBezTo>
                  <a:pt x="11304831" y="11256886"/>
                  <a:pt x="11331057" y="11231372"/>
                  <a:pt x="11312583" y="11216916"/>
                </a:cubicBezTo>
                <a:close/>
                <a:moveTo>
                  <a:pt x="11368816" y="11193652"/>
                </a:moveTo>
                <a:cubicBezTo>
                  <a:pt x="11387385" y="11208156"/>
                  <a:pt x="11410164" y="11179579"/>
                  <a:pt x="11391596" y="11165075"/>
                </a:cubicBezTo>
                <a:cubicBezTo>
                  <a:pt x="11373027" y="11150571"/>
                  <a:pt x="11350296" y="11179196"/>
                  <a:pt x="11368816" y="11193652"/>
                </a:cubicBezTo>
                <a:close/>
                <a:moveTo>
                  <a:pt x="11509420" y="11793005"/>
                </a:moveTo>
                <a:lnTo>
                  <a:pt x="11512243" y="11792669"/>
                </a:lnTo>
                <a:cubicBezTo>
                  <a:pt x="11522055" y="11791473"/>
                  <a:pt x="11530334" y="11784580"/>
                  <a:pt x="11530143" y="11774001"/>
                </a:cubicBezTo>
                <a:cubicBezTo>
                  <a:pt x="11529952" y="11764906"/>
                  <a:pt x="11521336" y="11754950"/>
                  <a:pt x="11511478" y="11756099"/>
                </a:cubicBezTo>
                <a:lnTo>
                  <a:pt x="11500088" y="11757486"/>
                </a:lnTo>
                <a:cubicBezTo>
                  <a:pt x="11491379" y="11758540"/>
                  <a:pt x="11484152" y="11764332"/>
                  <a:pt x="11482763" y="11772996"/>
                </a:cubicBezTo>
                <a:cubicBezTo>
                  <a:pt x="11480371" y="11779506"/>
                  <a:pt x="11481376" y="11787069"/>
                  <a:pt x="11488506" y="11792669"/>
                </a:cubicBezTo>
                <a:cubicBezTo>
                  <a:pt x="11495733" y="11798366"/>
                  <a:pt x="11503629" y="11797217"/>
                  <a:pt x="11509420" y="11793005"/>
                </a:cubicBezTo>
                <a:close/>
                <a:moveTo>
                  <a:pt x="11184614" y="11611777"/>
                </a:moveTo>
                <a:cubicBezTo>
                  <a:pt x="11177100" y="11605890"/>
                  <a:pt x="11164083" y="11608953"/>
                  <a:pt x="11159297" y="11616995"/>
                </a:cubicBezTo>
                <a:cubicBezTo>
                  <a:pt x="11153890" y="11626090"/>
                  <a:pt x="11156425" y="11635998"/>
                  <a:pt x="11164514" y="11642317"/>
                </a:cubicBezTo>
                <a:lnTo>
                  <a:pt x="11170927" y="11647295"/>
                </a:lnTo>
                <a:cubicBezTo>
                  <a:pt x="11178488" y="11653183"/>
                  <a:pt x="11191505" y="11650071"/>
                  <a:pt x="11196243" y="11642077"/>
                </a:cubicBezTo>
                <a:cubicBezTo>
                  <a:pt x="11201651" y="11632982"/>
                  <a:pt x="11199114" y="11623074"/>
                  <a:pt x="11191027" y="11616755"/>
                </a:cubicBezTo>
                <a:lnTo>
                  <a:pt x="11184614" y="11611777"/>
                </a:lnTo>
                <a:close/>
                <a:moveTo>
                  <a:pt x="11694867" y="11841734"/>
                </a:moveTo>
                <a:cubicBezTo>
                  <a:pt x="11689555" y="11847526"/>
                  <a:pt x="11687354" y="11855423"/>
                  <a:pt x="11691230" y="11863227"/>
                </a:cubicBezTo>
                <a:cubicBezTo>
                  <a:pt x="11695537" y="11871795"/>
                  <a:pt x="11708172" y="11877347"/>
                  <a:pt x="11717025" y="11871795"/>
                </a:cubicBezTo>
                <a:lnTo>
                  <a:pt x="11727218" y="11865332"/>
                </a:lnTo>
                <a:cubicBezTo>
                  <a:pt x="11735018" y="11860402"/>
                  <a:pt x="11739230" y="11851691"/>
                  <a:pt x="11736647" y="11842834"/>
                </a:cubicBezTo>
                <a:cubicBezTo>
                  <a:pt x="11736025" y="11835606"/>
                  <a:pt x="11731621" y="11828857"/>
                  <a:pt x="11722385" y="11826751"/>
                </a:cubicBezTo>
                <a:cubicBezTo>
                  <a:pt x="11717887" y="11825746"/>
                  <a:pt x="11714106" y="11826464"/>
                  <a:pt x="11710898" y="11827948"/>
                </a:cubicBezTo>
                <a:lnTo>
                  <a:pt x="11714440" y="11823400"/>
                </a:lnTo>
                <a:cubicBezTo>
                  <a:pt x="11720327" y="11815885"/>
                  <a:pt x="11720374" y="11803823"/>
                  <a:pt x="11712382" y="11797600"/>
                </a:cubicBezTo>
                <a:cubicBezTo>
                  <a:pt x="11704821" y="11791712"/>
                  <a:pt x="11692905" y="11791616"/>
                  <a:pt x="11686635" y="11799658"/>
                </a:cubicBezTo>
                <a:lnTo>
                  <a:pt x="11676634" y="11812439"/>
                </a:lnTo>
                <a:cubicBezTo>
                  <a:pt x="11670747" y="11819954"/>
                  <a:pt x="11670699" y="11832017"/>
                  <a:pt x="11678692" y="11838240"/>
                </a:cubicBezTo>
                <a:cubicBezTo>
                  <a:pt x="11683237" y="11841829"/>
                  <a:pt x="11689315" y="11842979"/>
                  <a:pt x="11694867" y="11841734"/>
                </a:cubicBezTo>
                <a:close/>
                <a:moveTo>
                  <a:pt x="11280854" y="11031955"/>
                </a:moveTo>
                <a:cubicBezTo>
                  <a:pt x="11299375" y="11046411"/>
                  <a:pt x="11319332" y="11015823"/>
                  <a:pt x="11300907" y="11001368"/>
                </a:cubicBezTo>
                <a:cubicBezTo>
                  <a:pt x="11282386" y="10986911"/>
                  <a:pt x="11262382" y="11017547"/>
                  <a:pt x="11280854" y="11031955"/>
                </a:cubicBezTo>
                <a:close/>
                <a:moveTo>
                  <a:pt x="11651699" y="11573531"/>
                </a:moveTo>
                <a:cubicBezTo>
                  <a:pt x="11642368" y="11575637"/>
                  <a:pt x="11635716" y="11586551"/>
                  <a:pt x="11638539" y="11595790"/>
                </a:cubicBezTo>
                <a:cubicBezTo>
                  <a:pt x="11641506" y="11605506"/>
                  <a:pt x="11650839" y="11611203"/>
                  <a:pt x="11660792" y="11608953"/>
                </a:cubicBezTo>
                <a:cubicBezTo>
                  <a:pt x="11661319" y="11608857"/>
                  <a:pt x="11661368" y="11608809"/>
                  <a:pt x="11661702" y="11608762"/>
                </a:cubicBezTo>
                <a:cubicBezTo>
                  <a:pt x="11661893" y="11608762"/>
                  <a:pt x="11661942" y="11608762"/>
                  <a:pt x="11662085" y="11608762"/>
                </a:cubicBezTo>
                <a:lnTo>
                  <a:pt x="11662085" y="11608762"/>
                </a:lnTo>
                <a:cubicBezTo>
                  <a:pt x="11663089" y="11609336"/>
                  <a:pt x="11664048" y="11609958"/>
                  <a:pt x="11664956" y="11610724"/>
                </a:cubicBezTo>
                <a:cubicBezTo>
                  <a:pt x="11672901" y="11616564"/>
                  <a:pt x="11685391" y="11611825"/>
                  <a:pt x="11689889" y="11603974"/>
                </a:cubicBezTo>
                <a:cubicBezTo>
                  <a:pt x="11695249" y="11594641"/>
                  <a:pt x="11691134" y="11584875"/>
                  <a:pt x="11683142" y="11579036"/>
                </a:cubicBezTo>
                <a:cubicBezTo>
                  <a:pt x="11673953" y="11572286"/>
                  <a:pt x="11662516" y="11571089"/>
                  <a:pt x="11651699" y="11573531"/>
                </a:cubicBezTo>
                <a:close/>
                <a:moveTo>
                  <a:pt x="11545504" y="11732069"/>
                </a:moveTo>
                <a:cubicBezTo>
                  <a:pt x="11548041" y="11736712"/>
                  <a:pt x="11552300" y="11740398"/>
                  <a:pt x="11557708" y="11741690"/>
                </a:cubicBezTo>
                <a:cubicBezTo>
                  <a:pt x="11567758" y="11744036"/>
                  <a:pt x="11578478" y="11737478"/>
                  <a:pt x="11580775" y="11727330"/>
                </a:cubicBezTo>
                <a:lnTo>
                  <a:pt x="11584508" y="11710672"/>
                </a:lnTo>
                <a:cubicBezTo>
                  <a:pt x="11586757" y="11700572"/>
                  <a:pt x="11580298" y="11689993"/>
                  <a:pt x="11570152" y="11687600"/>
                </a:cubicBezTo>
                <a:cubicBezTo>
                  <a:pt x="11563451" y="11686020"/>
                  <a:pt x="11556703" y="11688652"/>
                  <a:pt x="11552109" y="11693391"/>
                </a:cubicBezTo>
                <a:cubicBezTo>
                  <a:pt x="11544308" y="11688414"/>
                  <a:pt x="11532823" y="11691860"/>
                  <a:pt x="11528037" y="11699279"/>
                </a:cubicBezTo>
                <a:cubicBezTo>
                  <a:pt x="11522246" y="11708183"/>
                  <a:pt x="11525597" y="11718474"/>
                  <a:pt x="11533397" y="11724601"/>
                </a:cubicBezTo>
                <a:lnTo>
                  <a:pt x="11539810" y="11729580"/>
                </a:lnTo>
                <a:cubicBezTo>
                  <a:pt x="11541485" y="11730920"/>
                  <a:pt x="11543447" y="11731590"/>
                  <a:pt x="11545504" y="11732069"/>
                </a:cubicBezTo>
                <a:close/>
                <a:moveTo>
                  <a:pt x="11552731" y="11842979"/>
                </a:moveTo>
                <a:cubicBezTo>
                  <a:pt x="11560531" y="11849057"/>
                  <a:pt x="11572496" y="11847047"/>
                  <a:pt x="11578335" y="11839245"/>
                </a:cubicBezTo>
                <a:cubicBezTo>
                  <a:pt x="11584365" y="11831203"/>
                  <a:pt x="11582402" y="11819763"/>
                  <a:pt x="11574650" y="11813636"/>
                </a:cubicBezTo>
                <a:lnTo>
                  <a:pt x="11568237" y="11808657"/>
                </a:lnTo>
                <a:cubicBezTo>
                  <a:pt x="11560485" y="11802578"/>
                  <a:pt x="11548472" y="11804589"/>
                  <a:pt x="11542633" y="11812343"/>
                </a:cubicBezTo>
                <a:cubicBezTo>
                  <a:pt x="11536603" y="11820433"/>
                  <a:pt x="11538566" y="11831826"/>
                  <a:pt x="11546366" y="11837952"/>
                </a:cubicBezTo>
                <a:lnTo>
                  <a:pt x="11552731" y="11842979"/>
                </a:lnTo>
                <a:close/>
                <a:moveTo>
                  <a:pt x="11082535" y="11098682"/>
                </a:moveTo>
                <a:cubicBezTo>
                  <a:pt x="11064061" y="11084226"/>
                  <a:pt x="11039893" y="11111654"/>
                  <a:pt x="11058462" y="11126206"/>
                </a:cubicBezTo>
                <a:cubicBezTo>
                  <a:pt x="11076936" y="11140662"/>
                  <a:pt x="11101104" y="11113234"/>
                  <a:pt x="11082535" y="11098682"/>
                </a:cubicBezTo>
                <a:close/>
                <a:moveTo>
                  <a:pt x="11154943" y="11021424"/>
                </a:moveTo>
                <a:cubicBezTo>
                  <a:pt x="11147189" y="11015345"/>
                  <a:pt x="11136757" y="11013717"/>
                  <a:pt x="11129100" y="11021280"/>
                </a:cubicBezTo>
                <a:cubicBezTo>
                  <a:pt x="11122782" y="11027503"/>
                  <a:pt x="11121108" y="11041002"/>
                  <a:pt x="11128957" y="11047129"/>
                </a:cubicBezTo>
                <a:lnTo>
                  <a:pt x="11135368" y="11052107"/>
                </a:lnTo>
                <a:cubicBezTo>
                  <a:pt x="11143122" y="11058186"/>
                  <a:pt x="11153554" y="11059862"/>
                  <a:pt x="11161211" y="11052250"/>
                </a:cubicBezTo>
                <a:cubicBezTo>
                  <a:pt x="11167530" y="11045980"/>
                  <a:pt x="11169203" y="11032481"/>
                  <a:pt x="11161355" y="11026354"/>
                </a:cubicBezTo>
                <a:lnTo>
                  <a:pt x="11154943" y="11021424"/>
                </a:lnTo>
                <a:close/>
                <a:moveTo>
                  <a:pt x="11021133" y="11005292"/>
                </a:moveTo>
                <a:cubicBezTo>
                  <a:pt x="11035586" y="11023913"/>
                  <a:pt x="11062769" y="10999452"/>
                  <a:pt x="11048412" y="10980975"/>
                </a:cubicBezTo>
                <a:cubicBezTo>
                  <a:pt x="11033959" y="10962355"/>
                  <a:pt x="11006777" y="10986816"/>
                  <a:pt x="11021133" y="11005292"/>
                </a:cubicBezTo>
                <a:close/>
                <a:moveTo>
                  <a:pt x="11043340" y="11327012"/>
                </a:moveTo>
                <a:cubicBezTo>
                  <a:pt x="11037453" y="11334575"/>
                  <a:pt x="11040276" y="11347499"/>
                  <a:pt x="11048316" y="11352382"/>
                </a:cubicBezTo>
                <a:cubicBezTo>
                  <a:pt x="11057266" y="11357838"/>
                  <a:pt x="11067364" y="11355493"/>
                  <a:pt x="11073680" y="11347403"/>
                </a:cubicBezTo>
                <a:lnTo>
                  <a:pt x="11078658" y="11340989"/>
                </a:lnTo>
                <a:cubicBezTo>
                  <a:pt x="11084593" y="11333426"/>
                  <a:pt x="11081720" y="11320502"/>
                  <a:pt x="11073680" y="11315619"/>
                </a:cubicBezTo>
                <a:cubicBezTo>
                  <a:pt x="11069230" y="11312938"/>
                  <a:pt x="11064541" y="11312173"/>
                  <a:pt x="11060185" y="11313034"/>
                </a:cubicBezTo>
                <a:cubicBezTo>
                  <a:pt x="11063488" y="11309875"/>
                  <a:pt x="11065545" y="11305567"/>
                  <a:pt x="11065497" y="11300253"/>
                </a:cubicBezTo>
                <a:cubicBezTo>
                  <a:pt x="11065449" y="11297764"/>
                  <a:pt x="11064732" y="11295227"/>
                  <a:pt x="11063582" y="11292834"/>
                </a:cubicBezTo>
                <a:cubicBezTo>
                  <a:pt x="11065928" y="11291781"/>
                  <a:pt x="11068082" y="11290202"/>
                  <a:pt x="11069852" y="11287999"/>
                </a:cubicBezTo>
                <a:lnTo>
                  <a:pt x="11074830" y="11281585"/>
                </a:lnTo>
                <a:cubicBezTo>
                  <a:pt x="11080715" y="11274070"/>
                  <a:pt x="11080572" y="11261960"/>
                  <a:pt x="11072532" y="11255832"/>
                </a:cubicBezTo>
                <a:cubicBezTo>
                  <a:pt x="11064875" y="11249993"/>
                  <a:pt x="11053102" y="11250088"/>
                  <a:pt x="11046785" y="11258130"/>
                </a:cubicBezTo>
                <a:lnTo>
                  <a:pt x="11041808" y="11264544"/>
                </a:lnTo>
                <a:cubicBezTo>
                  <a:pt x="11037741" y="11269714"/>
                  <a:pt x="11036639" y="11277086"/>
                  <a:pt x="11038937" y="11283165"/>
                </a:cubicBezTo>
                <a:lnTo>
                  <a:pt x="11035538" y="11283596"/>
                </a:lnTo>
                <a:cubicBezTo>
                  <a:pt x="11025776" y="11284792"/>
                  <a:pt x="11017354" y="11291494"/>
                  <a:pt x="11017497" y="11302120"/>
                </a:cubicBezTo>
                <a:cubicBezTo>
                  <a:pt x="11017592" y="11311168"/>
                  <a:pt x="11026159" y="11321364"/>
                  <a:pt x="11036017" y="11320166"/>
                </a:cubicBezTo>
                <a:lnTo>
                  <a:pt x="11047408" y="11318779"/>
                </a:lnTo>
                <a:cubicBezTo>
                  <a:pt x="11048843" y="11318587"/>
                  <a:pt x="11050136" y="11318061"/>
                  <a:pt x="11051523" y="11317677"/>
                </a:cubicBezTo>
                <a:cubicBezTo>
                  <a:pt x="11050422" y="11318635"/>
                  <a:pt x="11049274" y="11319448"/>
                  <a:pt x="11048316" y="11320646"/>
                </a:cubicBezTo>
                <a:lnTo>
                  <a:pt x="11043340" y="11327012"/>
                </a:lnTo>
                <a:close/>
                <a:moveTo>
                  <a:pt x="11312680" y="10961398"/>
                </a:moveTo>
                <a:cubicBezTo>
                  <a:pt x="11319188" y="10962498"/>
                  <a:pt x="11326414" y="10960249"/>
                  <a:pt x="11330290" y="10954936"/>
                </a:cubicBezTo>
                <a:cubicBezTo>
                  <a:pt x="11332110" y="10952447"/>
                  <a:pt x="11333067" y="10949766"/>
                  <a:pt x="11333592" y="10946990"/>
                </a:cubicBezTo>
                <a:cubicBezTo>
                  <a:pt x="11340005" y="10943974"/>
                  <a:pt x="11344552" y="10937942"/>
                  <a:pt x="11344266" y="10930044"/>
                </a:cubicBezTo>
                <a:cubicBezTo>
                  <a:pt x="11343930" y="10920854"/>
                  <a:pt x="11335221" y="10911185"/>
                  <a:pt x="11325361" y="10912381"/>
                </a:cubicBezTo>
                <a:lnTo>
                  <a:pt x="11313972" y="10913769"/>
                </a:lnTo>
                <a:cubicBezTo>
                  <a:pt x="11306170" y="10914726"/>
                  <a:pt x="11299471" y="10919561"/>
                  <a:pt x="11297174" y="10926741"/>
                </a:cubicBezTo>
                <a:cubicBezTo>
                  <a:pt x="11294590" y="10928464"/>
                  <a:pt x="11292196" y="10930618"/>
                  <a:pt x="11290282" y="10933395"/>
                </a:cubicBezTo>
                <a:cubicBezTo>
                  <a:pt x="11284875" y="10941245"/>
                  <a:pt x="11284779" y="10952973"/>
                  <a:pt x="11293155" y="10959100"/>
                </a:cubicBezTo>
                <a:cubicBezTo>
                  <a:pt x="11298658" y="10963169"/>
                  <a:pt x="11306506" y="10964222"/>
                  <a:pt x="11312680" y="10961398"/>
                </a:cubicBezTo>
                <a:close/>
                <a:moveTo>
                  <a:pt x="11135608" y="10877438"/>
                </a:moveTo>
                <a:cubicBezTo>
                  <a:pt x="11122160" y="10876911"/>
                  <a:pt x="11108760" y="10892995"/>
                  <a:pt x="11119576" y="10906924"/>
                </a:cubicBezTo>
                <a:cubicBezTo>
                  <a:pt x="11128478" y="10918413"/>
                  <a:pt x="11142882" y="10914200"/>
                  <a:pt x="11149152" y="10904913"/>
                </a:cubicBezTo>
                <a:cubicBezTo>
                  <a:pt x="11149344" y="10905105"/>
                  <a:pt x="11149487" y="10905297"/>
                  <a:pt x="11149630" y="10905488"/>
                </a:cubicBezTo>
                <a:cubicBezTo>
                  <a:pt x="11147620" y="10911280"/>
                  <a:pt x="11148530" y="10917742"/>
                  <a:pt x="11152646" y="10923056"/>
                </a:cubicBezTo>
                <a:lnTo>
                  <a:pt x="11162599" y="10935932"/>
                </a:lnTo>
                <a:cubicBezTo>
                  <a:pt x="11166907" y="10941485"/>
                  <a:pt x="11174947" y="10943591"/>
                  <a:pt x="11181743" y="10941772"/>
                </a:cubicBezTo>
                <a:cubicBezTo>
                  <a:pt x="11175282" y="10948186"/>
                  <a:pt x="11173463" y="10958190"/>
                  <a:pt x="11182700" y="10965419"/>
                </a:cubicBezTo>
                <a:cubicBezTo>
                  <a:pt x="11183992" y="10966424"/>
                  <a:pt x="11185380" y="10966663"/>
                  <a:pt x="11186719" y="10967333"/>
                </a:cubicBezTo>
                <a:cubicBezTo>
                  <a:pt x="11186384" y="10968673"/>
                  <a:pt x="11185905" y="10969966"/>
                  <a:pt x="11185905" y="10971498"/>
                </a:cubicBezTo>
                <a:cubicBezTo>
                  <a:pt x="11186002" y="10980497"/>
                  <a:pt x="11194521" y="10990788"/>
                  <a:pt x="11204379" y="10989592"/>
                </a:cubicBezTo>
                <a:lnTo>
                  <a:pt x="11215769" y="10988204"/>
                </a:lnTo>
                <a:cubicBezTo>
                  <a:pt x="11217014" y="10988060"/>
                  <a:pt x="11218162" y="10987534"/>
                  <a:pt x="11219358" y="10987198"/>
                </a:cubicBezTo>
                <a:cubicBezTo>
                  <a:pt x="11218210" y="10989831"/>
                  <a:pt x="11216869" y="10992464"/>
                  <a:pt x="11217157" y="10995527"/>
                </a:cubicBezTo>
                <a:cubicBezTo>
                  <a:pt x="11218018" y="11005149"/>
                  <a:pt x="11227111" y="11013382"/>
                  <a:pt x="11236970" y="11012137"/>
                </a:cubicBezTo>
                <a:lnTo>
                  <a:pt x="11248360" y="11010750"/>
                </a:lnTo>
                <a:cubicBezTo>
                  <a:pt x="11258170" y="11009552"/>
                  <a:pt x="11265827" y="11000984"/>
                  <a:pt x="11264966" y="10990932"/>
                </a:cubicBezTo>
                <a:cubicBezTo>
                  <a:pt x="11264104" y="10981358"/>
                  <a:pt x="11255011" y="10973125"/>
                  <a:pt x="11245153" y="10974322"/>
                </a:cubicBezTo>
                <a:lnTo>
                  <a:pt x="11237687" y="10975279"/>
                </a:lnTo>
                <a:cubicBezTo>
                  <a:pt x="11248264" y="10970971"/>
                  <a:pt x="11254437" y="10958669"/>
                  <a:pt x="11245966" y="10949335"/>
                </a:cubicBezTo>
                <a:cubicBezTo>
                  <a:pt x="11245823" y="10946798"/>
                  <a:pt x="11245249" y="10944213"/>
                  <a:pt x="11244196" y="10941772"/>
                </a:cubicBezTo>
                <a:lnTo>
                  <a:pt x="11240989" y="10934400"/>
                </a:lnTo>
                <a:cubicBezTo>
                  <a:pt x="11237113" y="10925401"/>
                  <a:pt x="11224478" y="10922816"/>
                  <a:pt x="11216438" y="10927172"/>
                </a:cubicBezTo>
                <a:cubicBezTo>
                  <a:pt x="11211366" y="10929949"/>
                  <a:pt x="11208686" y="10934400"/>
                  <a:pt x="11207824" y="10939331"/>
                </a:cubicBezTo>
                <a:cubicBezTo>
                  <a:pt x="11201747" y="10934975"/>
                  <a:pt x="11194952" y="10934831"/>
                  <a:pt x="11189207" y="10937177"/>
                </a:cubicBezTo>
                <a:cubicBezTo>
                  <a:pt x="11190931" y="10935310"/>
                  <a:pt x="11192463" y="10933347"/>
                  <a:pt x="11193371" y="10931193"/>
                </a:cubicBezTo>
                <a:cubicBezTo>
                  <a:pt x="11198780" y="10931336"/>
                  <a:pt x="11204236" y="10930236"/>
                  <a:pt x="11209596" y="10927459"/>
                </a:cubicBezTo>
                <a:cubicBezTo>
                  <a:pt x="11218067" y="10923056"/>
                  <a:pt x="11222996" y="10915684"/>
                  <a:pt x="11225100" y="10907403"/>
                </a:cubicBezTo>
                <a:cubicBezTo>
                  <a:pt x="11227685" y="10906924"/>
                  <a:pt x="11230269" y="10905919"/>
                  <a:pt x="11232518" y="10904148"/>
                </a:cubicBezTo>
                <a:lnTo>
                  <a:pt x="11238931" y="10899169"/>
                </a:lnTo>
                <a:cubicBezTo>
                  <a:pt x="11240703" y="10897829"/>
                  <a:pt x="11242138" y="10896106"/>
                  <a:pt x="11243335" y="10894191"/>
                </a:cubicBezTo>
                <a:cubicBezTo>
                  <a:pt x="11241373" y="10900701"/>
                  <a:pt x="11243431" y="10908791"/>
                  <a:pt x="11247977" y="10913243"/>
                </a:cubicBezTo>
                <a:cubicBezTo>
                  <a:pt x="11255778" y="10920949"/>
                  <a:pt x="11265971" y="10919131"/>
                  <a:pt x="11273819" y="10913051"/>
                </a:cubicBezTo>
                <a:lnTo>
                  <a:pt x="11280232" y="10908073"/>
                </a:lnTo>
                <a:cubicBezTo>
                  <a:pt x="11288033" y="10902041"/>
                  <a:pt x="11286406" y="10888495"/>
                  <a:pt x="11280041" y="10882224"/>
                </a:cubicBezTo>
                <a:cubicBezTo>
                  <a:pt x="11272240" y="10874518"/>
                  <a:pt x="11262000" y="10876336"/>
                  <a:pt x="11254198" y="10882416"/>
                </a:cubicBezTo>
                <a:lnTo>
                  <a:pt x="11247785" y="10887394"/>
                </a:lnTo>
                <a:cubicBezTo>
                  <a:pt x="11246780" y="10888160"/>
                  <a:pt x="11245966" y="10889022"/>
                  <a:pt x="11245297" y="10889979"/>
                </a:cubicBezTo>
                <a:cubicBezTo>
                  <a:pt x="11247116" y="10884474"/>
                  <a:pt x="11246540" y="10878251"/>
                  <a:pt x="11242761" y="10873608"/>
                </a:cubicBezTo>
                <a:cubicBezTo>
                  <a:pt x="11236827" y="10866332"/>
                  <a:pt x="11226107" y="10863843"/>
                  <a:pt x="11218113" y="10869300"/>
                </a:cubicBezTo>
                <a:cubicBezTo>
                  <a:pt x="11217014" y="10868056"/>
                  <a:pt x="11215673" y="10867002"/>
                  <a:pt x="11214189" y="10866093"/>
                </a:cubicBezTo>
                <a:cubicBezTo>
                  <a:pt x="11221895" y="10861402"/>
                  <a:pt x="11226010" y="10852307"/>
                  <a:pt x="11218927" y="10843164"/>
                </a:cubicBezTo>
                <a:cubicBezTo>
                  <a:pt x="11208495" y="10829713"/>
                  <a:pt x="11188825" y="10835984"/>
                  <a:pt x="11184661" y="10847568"/>
                </a:cubicBezTo>
                <a:cubicBezTo>
                  <a:pt x="11175282" y="10843595"/>
                  <a:pt x="11164801" y="10841250"/>
                  <a:pt x="11157287" y="10845653"/>
                </a:cubicBezTo>
                <a:cubicBezTo>
                  <a:pt x="11146472" y="10851684"/>
                  <a:pt x="11135847" y="10864609"/>
                  <a:pt x="11135608" y="10877438"/>
                </a:cubicBezTo>
                <a:close/>
                <a:moveTo>
                  <a:pt x="11192558" y="11084992"/>
                </a:moveTo>
                <a:lnTo>
                  <a:pt x="11187581" y="11091407"/>
                </a:lnTo>
                <a:cubicBezTo>
                  <a:pt x="11184949" y="11094805"/>
                  <a:pt x="11183944" y="11099209"/>
                  <a:pt x="11184278" y="11103565"/>
                </a:cubicBezTo>
                <a:cubicBezTo>
                  <a:pt x="11175569" y="11105575"/>
                  <a:pt x="11168677" y="11112564"/>
                  <a:pt x="11169108" y="11122138"/>
                </a:cubicBezTo>
                <a:cubicBezTo>
                  <a:pt x="11169491" y="11131376"/>
                  <a:pt x="11178296" y="11140854"/>
                  <a:pt x="11188156" y="11139609"/>
                </a:cubicBezTo>
                <a:lnTo>
                  <a:pt x="11199545" y="11138221"/>
                </a:lnTo>
                <a:cubicBezTo>
                  <a:pt x="11209356" y="11137025"/>
                  <a:pt x="11217491" y="11129605"/>
                  <a:pt x="11217014" y="11119218"/>
                </a:cubicBezTo>
                <a:cubicBezTo>
                  <a:pt x="11216965" y="11117542"/>
                  <a:pt x="11216535" y="11115867"/>
                  <a:pt x="11215912" y="11114239"/>
                </a:cubicBezTo>
                <a:cubicBezTo>
                  <a:pt x="11216343" y="11113809"/>
                  <a:pt x="11216774" y="11113425"/>
                  <a:pt x="11217157" y="11112947"/>
                </a:cubicBezTo>
                <a:lnTo>
                  <a:pt x="11222134" y="11106581"/>
                </a:lnTo>
                <a:cubicBezTo>
                  <a:pt x="11228020" y="11099018"/>
                  <a:pt x="11226107" y="11086333"/>
                  <a:pt x="11218067" y="11081019"/>
                </a:cubicBezTo>
                <a:cubicBezTo>
                  <a:pt x="11209548" y="11075323"/>
                  <a:pt x="11198828" y="11076902"/>
                  <a:pt x="11192558" y="11084992"/>
                </a:cubicBezTo>
                <a:close/>
                <a:moveTo>
                  <a:pt x="11064444" y="10928704"/>
                </a:moveTo>
                <a:cubicBezTo>
                  <a:pt x="11068082" y="10933395"/>
                  <a:pt x="11072675" y="10935501"/>
                  <a:pt x="11077318" y="10935693"/>
                </a:cubicBezTo>
                <a:cubicBezTo>
                  <a:pt x="11070666" y="10939187"/>
                  <a:pt x="11066455" y="10945984"/>
                  <a:pt x="11070426" y="10955079"/>
                </a:cubicBezTo>
                <a:cubicBezTo>
                  <a:pt x="11076265" y="10968578"/>
                  <a:pt x="11092585" y="10969296"/>
                  <a:pt x="11101199" y="10962451"/>
                </a:cubicBezTo>
                <a:cubicBezTo>
                  <a:pt x="11098758" y="10965849"/>
                  <a:pt x="11097562" y="10969726"/>
                  <a:pt x="11097609" y="10973604"/>
                </a:cubicBezTo>
                <a:cubicBezTo>
                  <a:pt x="11095168" y="10976380"/>
                  <a:pt x="11093255" y="10979635"/>
                  <a:pt x="11092871" y="10983417"/>
                </a:cubicBezTo>
                <a:cubicBezTo>
                  <a:pt x="11091771" y="10993373"/>
                  <a:pt x="11099237" y="11002373"/>
                  <a:pt x="11109047" y="11003569"/>
                </a:cubicBezTo>
                <a:cubicBezTo>
                  <a:pt x="11112875" y="11004048"/>
                  <a:pt x="11116656" y="11004527"/>
                  <a:pt x="11120438" y="11005005"/>
                </a:cubicBezTo>
                <a:cubicBezTo>
                  <a:pt x="11122304" y="11005245"/>
                  <a:pt x="11124074" y="11004909"/>
                  <a:pt x="11125846" y="11004527"/>
                </a:cubicBezTo>
                <a:cubicBezTo>
                  <a:pt x="11127090" y="11004909"/>
                  <a:pt x="11128190" y="11005532"/>
                  <a:pt x="11129482" y="11005723"/>
                </a:cubicBezTo>
                <a:cubicBezTo>
                  <a:pt x="11130918" y="11006298"/>
                  <a:pt x="11132354" y="11006824"/>
                  <a:pt x="11133838" y="11007111"/>
                </a:cubicBezTo>
                <a:cubicBezTo>
                  <a:pt x="11141255" y="11008691"/>
                  <a:pt x="11148816" y="11006058"/>
                  <a:pt x="11153171" y="10999548"/>
                </a:cubicBezTo>
                <a:cubicBezTo>
                  <a:pt x="11157478" y="10993086"/>
                  <a:pt x="11156187" y="10986959"/>
                  <a:pt x="11154081" y="10980114"/>
                </a:cubicBezTo>
                <a:cubicBezTo>
                  <a:pt x="11155757" y="10985475"/>
                  <a:pt x="11154033" y="10979492"/>
                  <a:pt x="11153842" y="10978391"/>
                </a:cubicBezTo>
                <a:cubicBezTo>
                  <a:pt x="11153554" y="10976955"/>
                  <a:pt x="11153363" y="10975471"/>
                  <a:pt x="11153123" y="10974083"/>
                </a:cubicBezTo>
                <a:cubicBezTo>
                  <a:pt x="11153123" y="10973843"/>
                  <a:pt x="11153077" y="10973747"/>
                  <a:pt x="11153077" y="10973508"/>
                </a:cubicBezTo>
                <a:cubicBezTo>
                  <a:pt x="11153077" y="10973029"/>
                  <a:pt x="11153077" y="10972551"/>
                  <a:pt x="11153123" y="10972120"/>
                </a:cubicBezTo>
                <a:cubicBezTo>
                  <a:pt x="11157766" y="10964318"/>
                  <a:pt x="11155086" y="10953403"/>
                  <a:pt x="11147668" y="10948377"/>
                </a:cubicBezTo>
                <a:cubicBezTo>
                  <a:pt x="11139246" y="10942634"/>
                  <a:pt x="11128381" y="10945362"/>
                  <a:pt x="11122495" y="10953212"/>
                </a:cubicBezTo>
                <a:cubicBezTo>
                  <a:pt x="11121873" y="10954074"/>
                  <a:pt x="11121537" y="10954983"/>
                  <a:pt x="11121060" y="10955845"/>
                </a:cubicBezTo>
                <a:cubicBezTo>
                  <a:pt x="11115603" y="10954170"/>
                  <a:pt x="11109382" y="10954983"/>
                  <a:pt x="11104932" y="10958286"/>
                </a:cubicBezTo>
                <a:cubicBezTo>
                  <a:pt x="11107038" y="10954648"/>
                  <a:pt x="11107469" y="10950053"/>
                  <a:pt x="11105171" y="10944692"/>
                </a:cubicBezTo>
                <a:cubicBezTo>
                  <a:pt x="11101630" y="10936506"/>
                  <a:pt x="11094212" y="10933108"/>
                  <a:pt x="11086985" y="10933156"/>
                </a:cubicBezTo>
                <a:cubicBezTo>
                  <a:pt x="11096030" y="10928321"/>
                  <a:pt x="11101821" y="10917072"/>
                  <a:pt x="11093684" y="10906637"/>
                </a:cubicBezTo>
                <a:cubicBezTo>
                  <a:pt x="11079233" y="10888064"/>
                  <a:pt x="11049991" y="10910036"/>
                  <a:pt x="11064444" y="10928704"/>
                </a:cubicBezTo>
                <a:close/>
                <a:moveTo>
                  <a:pt x="11135560" y="11237020"/>
                </a:moveTo>
                <a:lnTo>
                  <a:pt x="11130584" y="11243387"/>
                </a:lnTo>
                <a:cubicBezTo>
                  <a:pt x="11124696" y="11250950"/>
                  <a:pt x="11127328" y="11263826"/>
                  <a:pt x="11135321" y="11268804"/>
                </a:cubicBezTo>
                <a:cubicBezTo>
                  <a:pt x="11144175" y="11274309"/>
                  <a:pt x="11154416" y="11272107"/>
                  <a:pt x="11160732" y="11264066"/>
                </a:cubicBezTo>
                <a:lnTo>
                  <a:pt x="11165710" y="11257651"/>
                </a:lnTo>
                <a:cubicBezTo>
                  <a:pt x="11171597" y="11250088"/>
                  <a:pt x="11168965" y="11237211"/>
                  <a:pt x="11160972" y="11232234"/>
                </a:cubicBezTo>
                <a:cubicBezTo>
                  <a:pt x="11152118" y="11226777"/>
                  <a:pt x="11141878" y="11228931"/>
                  <a:pt x="11135560" y="11237020"/>
                </a:cubicBezTo>
                <a:close/>
                <a:moveTo>
                  <a:pt x="10834204" y="10590997"/>
                </a:moveTo>
                <a:cubicBezTo>
                  <a:pt x="10826403" y="10598033"/>
                  <a:pt x="10826882" y="10608995"/>
                  <a:pt x="10832960" y="10616846"/>
                </a:cubicBezTo>
                <a:lnTo>
                  <a:pt x="10837937" y="10623260"/>
                </a:lnTo>
                <a:cubicBezTo>
                  <a:pt x="10843966" y="10631062"/>
                  <a:pt x="10856840" y="10630775"/>
                  <a:pt x="10863779" y="10624505"/>
                </a:cubicBezTo>
                <a:cubicBezTo>
                  <a:pt x="10871580" y="10617468"/>
                  <a:pt x="10871102" y="10606506"/>
                  <a:pt x="10865024" y="10598656"/>
                </a:cubicBezTo>
                <a:lnTo>
                  <a:pt x="10860046" y="10592241"/>
                </a:lnTo>
                <a:cubicBezTo>
                  <a:pt x="10853969" y="10584439"/>
                  <a:pt x="10841143" y="10584726"/>
                  <a:pt x="10834204" y="10590997"/>
                </a:cubicBezTo>
                <a:close/>
                <a:moveTo>
                  <a:pt x="10949922" y="11047176"/>
                </a:moveTo>
                <a:cubicBezTo>
                  <a:pt x="10948917" y="11047703"/>
                  <a:pt x="10947864" y="11048086"/>
                  <a:pt x="10946859" y="11048469"/>
                </a:cubicBezTo>
                <a:cubicBezTo>
                  <a:pt x="10946812" y="11048469"/>
                  <a:pt x="10946764" y="11048469"/>
                  <a:pt x="10946716" y="11048421"/>
                </a:cubicBezTo>
                <a:cubicBezTo>
                  <a:pt x="10946620" y="11048373"/>
                  <a:pt x="10946525" y="11048325"/>
                  <a:pt x="10946428" y="11048278"/>
                </a:cubicBezTo>
                <a:cubicBezTo>
                  <a:pt x="10946333" y="11048182"/>
                  <a:pt x="10945902" y="11047847"/>
                  <a:pt x="10945089" y="11047273"/>
                </a:cubicBezTo>
                <a:cubicBezTo>
                  <a:pt x="10937288" y="11041241"/>
                  <a:pt x="10925707" y="11042150"/>
                  <a:pt x="10919342" y="11049905"/>
                </a:cubicBezTo>
                <a:cubicBezTo>
                  <a:pt x="10913215" y="11057468"/>
                  <a:pt x="10914173" y="11069531"/>
                  <a:pt x="10921974" y="11075610"/>
                </a:cubicBezTo>
                <a:cubicBezTo>
                  <a:pt x="10933699" y="11084753"/>
                  <a:pt x="10948917" y="11088343"/>
                  <a:pt x="10962699" y="11081450"/>
                </a:cubicBezTo>
                <a:cubicBezTo>
                  <a:pt x="10971218" y="11077190"/>
                  <a:pt x="10977583" y="11067664"/>
                  <a:pt x="10973421" y="11057899"/>
                </a:cubicBezTo>
                <a:cubicBezTo>
                  <a:pt x="10969879" y="11049570"/>
                  <a:pt x="10959063" y="11042581"/>
                  <a:pt x="10949922" y="11047176"/>
                </a:cubicBezTo>
                <a:close/>
                <a:moveTo>
                  <a:pt x="11354650" y="11402882"/>
                </a:moveTo>
                <a:cubicBezTo>
                  <a:pt x="11364413" y="11401781"/>
                  <a:pt x="11371974" y="11392495"/>
                  <a:pt x="11370730" y="11382682"/>
                </a:cubicBezTo>
                <a:lnTo>
                  <a:pt x="11369342" y="11371290"/>
                </a:lnTo>
                <a:cubicBezTo>
                  <a:pt x="11368146" y="11361477"/>
                  <a:pt x="11359005" y="11354057"/>
                  <a:pt x="11349147" y="11355158"/>
                </a:cubicBezTo>
                <a:cubicBezTo>
                  <a:pt x="11339383" y="11356259"/>
                  <a:pt x="11331822" y="11365545"/>
                  <a:pt x="11333019" y="11375358"/>
                </a:cubicBezTo>
                <a:cubicBezTo>
                  <a:pt x="11333498" y="11379187"/>
                  <a:pt x="11333977" y="11382969"/>
                  <a:pt x="11334407" y="11386751"/>
                </a:cubicBezTo>
                <a:cubicBezTo>
                  <a:pt x="11335652" y="11396564"/>
                  <a:pt x="11344791" y="11403983"/>
                  <a:pt x="11354650" y="11402882"/>
                </a:cubicBezTo>
                <a:close/>
                <a:moveTo>
                  <a:pt x="11392075" y="11098395"/>
                </a:moveTo>
                <a:cubicBezTo>
                  <a:pt x="11410595" y="11112899"/>
                  <a:pt x="11431509" y="11082886"/>
                  <a:pt x="11413036" y="11068430"/>
                </a:cubicBezTo>
                <a:cubicBezTo>
                  <a:pt x="11394515" y="11053926"/>
                  <a:pt x="11373602" y="11083939"/>
                  <a:pt x="11392075" y="11098395"/>
                </a:cubicBezTo>
                <a:close/>
                <a:moveTo>
                  <a:pt x="11311961" y="11144205"/>
                </a:moveTo>
                <a:cubicBezTo>
                  <a:pt x="11302630" y="11138652"/>
                  <a:pt x="11293010" y="11142769"/>
                  <a:pt x="11286933" y="11150571"/>
                </a:cubicBezTo>
                <a:lnTo>
                  <a:pt x="11281907" y="11156985"/>
                </a:lnTo>
                <a:cubicBezTo>
                  <a:pt x="11275830" y="11164788"/>
                  <a:pt x="11280568" y="11177472"/>
                  <a:pt x="11288272" y="11182020"/>
                </a:cubicBezTo>
                <a:cubicBezTo>
                  <a:pt x="11294111" y="11185515"/>
                  <a:pt x="11299950" y="11184940"/>
                  <a:pt x="11305071" y="11182308"/>
                </a:cubicBezTo>
                <a:cubicBezTo>
                  <a:pt x="11303444" y="11188339"/>
                  <a:pt x="11304688" y="11195040"/>
                  <a:pt x="11311101" y="11200066"/>
                </a:cubicBezTo>
                <a:cubicBezTo>
                  <a:pt x="11329621" y="11214570"/>
                  <a:pt x="11352449" y="11185993"/>
                  <a:pt x="11333928" y="11171489"/>
                </a:cubicBezTo>
                <a:cubicBezTo>
                  <a:pt x="11328855" y="11167516"/>
                  <a:pt x="11323495" y="11166942"/>
                  <a:pt x="11318710" y="11168282"/>
                </a:cubicBezTo>
                <a:cubicBezTo>
                  <a:pt x="11323831" y="11160480"/>
                  <a:pt x="11319379" y="11148657"/>
                  <a:pt x="11311961" y="11144205"/>
                </a:cubicBezTo>
                <a:close/>
                <a:moveTo>
                  <a:pt x="11308276" y="10808173"/>
                </a:moveTo>
                <a:cubicBezTo>
                  <a:pt x="11313111" y="10804343"/>
                  <a:pt x="11315646" y="10798312"/>
                  <a:pt x="11315455" y="10792329"/>
                </a:cubicBezTo>
                <a:cubicBezTo>
                  <a:pt x="11317418" y="10792376"/>
                  <a:pt x="11319427" y="10792664"/>
                  <a:pt x="11321342" y="10791994"/>
                </a:cubicBezTo>
                <a:cubicBezTo>
                  <a:pt x="11327085" y="10794578"/>
                  <a:pt x="11333832" y="10794530"/>
                  <a:pt x="11339192" y="10790366"/>
                </a:cubicBezTo>
                <a:lnTo>
                  <a:pt x="11342639" y="10787686"/>
                </a:lnTo>
                <a:cubicBezTo>
                  <a:pt x="11343070" y="10788404"/>
                  <a:pt x="11343116" y="10789073"/>
                  <a:pt x="11343644" y="10789744"/>
                </a:cubicBezTo>
                <a:cubicBezTo>
                  <a:pt x="11357378" y="10807455"/>
                  <a:pt x="11382599" y="10786537"/>
                  <a:pt x="11372549" y="10768442"/>
                </a:cubicBezTo>
                <a:cubicBezTo>
                  <a:pt x="11372741" y="10768251"/>
                  <a:pt x="11373027" y="10768204"/>
                  <a:pt x="11373218" y="10768012"/>
                </a:cubicBezTo>
                <a:cubicBezTo>
                  <a:pt x="11380636" y="10760640"/>
                  <a:pt x="11380636" y="10750492"/>
                  <a:pt x="11374463" y="10742403"/>
                </a:cubicBezTo>
                <a:lnTo>
                  <a:pt x="11369534" y="10736036"/>
                </a:lnTo>
                <a:cubicBezTo>
                  <a:pt x="11363743" y="10728521"/>
                  <a:pt x="11350487" y="10728329"/>
                  <a:pt x="11343930" y="10734839"/>
                </a:cubicBezTo>
                <a:cubicBezTo>
                  <a:pt x="11343164" y="10735606"/>
                  <a:pt x="11342830" y="10736515"/>
                  <a:pt x="11342208" y="10737329"/>
                </a:cubicBezTo>
                <a:cubicBezTo>
                  <a:pt x="11342111" y="10737137"/>
                  <a:pt x="11342160" y="10736898"/>
                  <a:pt x="11342017" y="10736658"/>
                </a:cubicBezTo>
                <a:cubicBezTo>
                  <a:pt x="11337279" y="10728952"/>
                  <a:pt x="11324692" y="10724595"/>
                  <a:pt x="11316890" y="10730675"/>
                </a:cubicBezTo>
                <a:lnTo>
                  <a:pt x="11310479" y="10735653"/>
                </a:lnTo>
                <a:cubicBezTo>
                  <a:pt x="11302677" y="10741685"/>
                  <a:pt x="11298897" y="10751737"/>
                  <a:pt x="11304497" y="10760784"/>
                </a:cubicBezTo>
                <a:cubicBezTo>
                  <a:pt x="11304688" y="10761119"/>
                  <a:pt x="11304974" y="10761358"/>
                  <a:pt x="11305166" y="10761693"/>
                </a:cubicBezTo>
                <a:cubicBezTo>
                  <a:pt x="11302822" y="10764278"/>
                  <a:pt x="11301289" y="10767486"/>
                  <a:pt x="11300476" y="10770884"/>
                </a:cubicBezTo>
                <a:cubicBezTo>
                  <a:pt x="11294542" y="10767964"/>
                  <a:pt x="11287316" y="10767773"/>
                  <a:pt x="11281859" y="10772081"/>
                </a:cubicBezTo>
                <a:cubicBezTo>
                  <a:pt x="11274298" y="10778064"/>
                  <a:pt x="11271522" y="10789504"/>
                  <a:pt x="11277792" y="10797594"/>
                </a:cubicBezTo>
                <a:lnTo>
                  <a:pt x="11282769" y="10804009"/>
                </a:lnTo>
                <a:cubicBezTo>
                  <a:pt x="11288608" y="10811620"/>
                  <a:pt x="11300380" y="10814443"/>
                  <a:pt x="11308276" y="10808173"/>
                </a:cubicBezTo>
                <a:close/>
                <a:moveTo>
                  <a:pt x="10944036" y="10700710"/>
                </a:moveTo>
                <a:cubicBezTo>
                  <a:pt x="10929631" y="10682137"/>
                  <a:pt x="10903979" y="10708273"/>
                  <a:pt x="10918241" y="10726606"/>
                </a:cubicBezTo>
                <a:cubicBezTo>
                  <a:pt x="10932597" y="10745179"/>
                  <a:pt x="10958249" y="10719091"/>
                  <a:pt x="10944036" y="10700710"/>
                </a:cubicBezTo>
                <a:close/>
                <a:moveTo>
                  <a:pt x="10834347" y="10775336"/>
                </a:moveTo>
                <a:cubicBezTo>
                  <a:pt x="10825398" y="10771937"/>
                  <a:pt x="10815683" y="10778782"/>
                  <a:pt x="10812524" y="10788308"/>
                </a:cubicBezTo>
                <a:cubicBezTo>
                  <a:pt x="10808648" y="10790653"/>
                  <a:pt x="10805346" y="10793860"/>
                  <a:pt x="10804245" y="10798935"/>
                </a:cubicBezTo>
                <a:cubicBezTo>
                  <a:pt x="10802283" y="10807837"/>
                  <a:pt x="10808265" y="10819230"/>
                  <a:pt x="10818028" y="10820523"/>
                </a:cubicBezTo>
                <a:lnTo>
                  <a:pt x="10829322" y="10822007"/>
                </a:lnTo>
                <a:cubicBezTo>
                  <a:pt x="10837027" y="10823012"/>
                  <a:pt x="10844684" y="10819997"/>
                  <a:pt x="10848609" y="10813678"/>
                </a:cubicBezTo>
                <a:cubicBezTo>
                  <a:pt x="10851480" y="10812673"/>
                  <a:pt x="10854304" y="10811189"/>
                  <a:pt x="10856840" y="10808939"/>
                </a:cubicBezTo>
                <a:cubicBezTo>
                  <a:pt x="10863971" y="10802764"/>
                  <a:pt x="10866938" y="10791515"/>
                  <a:pt x="10860382" y="10783569"/>
                </a:cubicBezTo>
                <a:cubicBezTo>
                  <a:pt x="10856122" y="10778447"/>
                  <a:pt x="10848848" y="10775479"/>
                  <a:pt x="10842244" y="10776628"/>
                </a:cubicBezTo>
                <a:cubicBezTo>
                  <a:pt x="10839803" y="10775527"/>
                  <a:pt x="10837027" y="10775336"/>
                  <a:pt x="10834347" y="10775336"/>
                </a:cubicBezTo>
                <a:close/>
                <a:moveTo>
                  <a:pt x="11378723" y="10836654"/>
                </a:moveTo>
                <a:cubicBezTo>
                  <a:pt x="11369773" y="10836319"/>
                  <a:pt x="11361254" y="10840915"/>
                  <a:pt x="11359196" y="10850344"/>
                </a:cubicBezTo>
                <a:cubicBezTo>
                  <a:pt x="11357187" y="10859248"/>
                  <a:pt x="11363169" y="10870688"/>
                  <a:pt x="11372932" y="10871981"/>
                </a:cubicBezTo>
                <a:lnTo>
                  <a:pt x="11384226" y="10873464"/>
                </a:lnTo>
                <a:cubicBezTo>
                  <a:pt x="11393941" y="10874709"/>
                  <a:pt x="11403560" y="10869874"/>
                  <a:pt x="11405857" y="10859726"/>
                </a:cubicBezTo>
                <a:cubicBezTo>
                  <a:pt x="11406145" y="10858434"/>
                  <a:pt x="11405905" y="10857046"/>
                  <a:pt x="11405905" y="10855753"/>
                </a:cubicBezTo>
                <a:cubicBezTo>
                  <a:pt x="11414855" y="10849387"/>
                  <a:pt x="11418875" y="10835792"/>
                  <a:pt x="11407724" y="10827081"/>
                </a:cubicBezTo>
                <a:cubicBezTo>
                  <a:pt x="11395903" y="10817794"/>
                  <a:pt x="11382360" y="10825836"/>
                  <a:pt x="11378723" y="10836654"/>
                </a:cubicBezTo>
                <a:close/>
                <a:moveTo>
                  <a:pt x="11466206" y="10693386"/>
                </a:moveTo>
                <a:lnTo>
                  <a:pt x="11454816" y="10691950"/>
                </a:lnTo>
                <a:cubicBezTo>
                  <a:pt x="11445004" y="10690705"/>
                  <a:pt x="11435673" y="10698125"/>
                  <a:pt x="11434475" y="10707890"/>
                </a:cubicBezTo>
                <a:cubicBezTo>
                  <a:pt x="11433279" y="10717798"/>
                  <a:pt x="11440602" y="10726989"/>
                  <a:pt x="11450412" y="10728234"/>
                </a:cubicBezTo>
                <a:lnTo>
                  <a:pt x="11461803" y="10729670"/>
                </a:lnTo>
                <a:cubicBezTo>
                  <a:pt x="11471613" y="10730914"/>
                  <a:pt x="11480945" y="10723495"/>
                  <a:pt x="11482141" y="10713730"/>
                </a:cubicBezTo>
                <a:cubicBezTo>
                  <a:pt x="11483386" y="10703869"/>
                  <a:pt x="11476016" y="10694582"/>
                  <a:pt x="11466206" y="10693386"/>
                </a:cubicBezTo>
                <a:close/>
                <a:moveTo>
                  <a:pt x="11348764" y="10470993"/>
                </a:moveTo>
                <a:cubicBezTo>
                  <a:pt x="11341298" y="10470609"/>
                  <a:pt x="11334790" y="10473529"/>
                  <a:pt x="11329142" y="10478412"/>
                </a:cubicBezTo>
                <a:cubicBezTo>
                  <a:pt x="11321964" y="10484683"/>
                  <a:pt x="11320959" y="10497319"/>
                  <a:pt x="11327850" y="10504260"/>
                </a:cubicBezTo>
                <a:cubicBezTo>
                  <a:pt x="11328568" y="10504978"/>
                  <a:pt x="11329477" y="10505170"/>
                  <a:pt x="11330290" y="10505696"/>
                </a:cubicBezTo>
                <a:cubicBezTo>
                  <a:pt x="11327994" y="10510866"/>
                  <a:pt x="11327564" y="10516802"/>
                  <a:pt x="11332062" y="10522642"/>
                </a:cubicBezTo>
                <a:cubicBezTo>
                  <a:pt x="11337661" y="10529917"/>
                  <a:pt x="11345510" y="10530732"/>
                  <a:pt x="11352114" y="10528098"/>
                </a:cubicBezTo>
                <a:lnTo>
                  <a:pt x="11354889" y="10528481"/>
                </a:lnTo>
                <a:cubicBezTo>
                  <a:pt x="11364604" y="10529726"/>
                  <a:pt x="11374271" y="10525178"/>
                  <a:pt x="11376665" y="10514935"/>
                </a:cubicBezTo>
                <a:cubicBezTo>
                  <a:pt x="11378101" y="10508760"/>
                  <a:pt x="11375516" y="10501340"/>
                  <a:pt x="11370587" y="10496936"/>
                </a:cubicBezTo>
                <a:cubicBezTo>
                  <a:pt x="11371591" y="10492868"/>
                  <a:pt x="11371591" y="10488559"/>
                  <a:pt x="11369151" y="10485018"/>
                </a:cubicBezTo>
                <a:cubicBezTo>
                  <a:pt x="11364174" y="10477885"/>
                  <a:pt x="11358096" y="10471471"/>
                  <a:pt x="11348764" y="10470993"/>
                </a:cubicBezTo>
                <a:close/>
                <a:moveTo>
                  <a:pt x="10961600" y="10663086"/>
                </a:moveTo>
                <a:cubicBezTo>
                  <a:pt x="10961121" y="10652124"/>
                  <a:pt x="10953512" y="10646092"/>
                  <a:pt x="10943317" y="10644800"/>
                </a:cubicBezTo>
                <a:cubicBezTo>
                  <a:pt x="10939538" y="10644321"/>
                  <a:pt x="10935708" y="10643795"/>
                  <a:pt x="10931929" y="10643364"/>
                </a:cubicBezTo>
                <a:cubicBezTo>
                  <a:pt x="10925419" y="10642551"/>
                  <a:pt x="10919246" y="10647337"/>
                  <a:pt x="10916040" y="10653273"/>
                </a:cubicBezTo>
                <a:cubicBezTo>
                  <a:pt x="10916709" y="10648917"/>
                  <a:pt x="10915895" y="10644369"/>
                  <a:pt x="10912929" y="10640731"/>
                </a:cubicBezTo>
                <a:cubicBezTo>
                  <a:pt x="10906899" y="10633216"/>
                  <a:pt x="10895653" y="10630631"/>
                  <a:pt x="10887612" y="10636806"/>
                </a:cubicBezTo>
                <a:lnTo>
                  <a:pt x="10868470" y="10651549"/>
                </a:lnTo>
                <a:cubicBezTo>
                  <a:pt x="10860956" y="10657341"/>
                  <a:pt x="10858324" y="10669117"/>
                  <a:pt x="10864545" y="10676872"/>
                </a:cubicBezTo>
                <a:cubicBezTo>
                  <a:pt x="10866459" y="10679265"/>
                  <a:pt x="10869044" y="10680941"/>
                  <a:pt x="10871724" y="10682233"/>
                </a:cubicBezTo>
                <a:cubicBezTo>
                  <a:pt x="10872059" y="10685009"/>
                  <a:pt x="10872824" y="10687690"/>
                  <a:pt x="10874691" y="10690083"/>
                </a:cubicBezTo>
                <a:cubicBezTo>
                  <a:pt x="10880481" y="10697598"/>
                  <a:pt x="10891872" y="10700662"/>
                  <a:pt x="10899912" y="10694439"/>
                </a:cubicBezTo>
                <a:lnTo>
                  <a:pt x="10906277" y="10689508"/>
                </a:lnTo>
                <a:cubicBezTo>
                  <a:pt x="10913791" y="10683717"/>
                  <a:pt x="10916805" y="10672228"/>
                  <a:pt x="10910632" y="10664282"/>
                </a:cubicBezTo>
                <a:cubicBezTo>
                  <a:pt x="10910632" y="10664282"/>
                  <a:pt x="10910584" y="10664234"/>
                  <a:pt x="10910584" y="10664234"/>
                </a:cubicBezTo>
                <a:cubicBezTo>
                  <a:pt x="10912019" y="10662798"/>
                  <a:pt x="10913169" y="10661075"/>
                  <a:pt x="10914077" y="10659256"/>
                </a:cubicBezTo>
                <a:cubicBezTo>
                  <a:pt x="10913982" y="10660070"/>
                  <a:pt x="10913551" y="10660884"/>
                  <a:pt x="10913599" y="10661697"/>
                </a:cubicBezTo>
                <a:cubicBezTo>
                  <a:pt x="10914077" y="10672659"/>
                  <a:pt x="10921686" y="10678690"/>
                  <a:pt x="10931880" y="10679983"/>
                </a:cubicBezTo>
                <a:lnTo>
                  <a:pt x="10943271" y="10681419"/>
                </a:lnTo>
                <a:cubicBezTo>
                  <a:pt x="10949348" y="10682185"/>
                  <a:pt x="10955044" y="10678021"/>
                  <a:pt x="10958441" y="10672659"/>
                </a:cubicBezTo>
                <a:cubicBezTo>
                  <a:pt x="10958154" y="10677207"/>
                  <a:pt x="10959351" y="10681850"/>
                  <a:pt x="10962413" y="10685249"/>
                </a:cubicBezTo>
                <a:cubicBezTo>
                  <a:pt x="10969209" y="10692716"/>
                  <a:pt x="10979881" y="10693817"/>
                  <a:pt x="10987921" y="10687594"/>
                </a:cubicBezTo>
                <a:lnTo>
                  <a:pt x="10994285" y="10682664"/>
                </a:lnTo>
                <a:cubicBezTo>
                  <a:pt x="10997636" y="10680031"/>
                  <a:pt x="10999694" y="10676058"/>
                  <a:pt x="11000412" y="10671797"/>
                </a:cubicBezTo>
                <a:cubicBezTo>
                  <a:pt x="11009266" y="10672037"/>
                  <a:pt x="11017592" y="10667011"/>
                  <a:pt x="11019555" y="10657725"/>
                </a:cubicBezTo>
                <a:cubicBezTo>
                  <a:pt x="11021469" y="10648725"/>
                  <a:pt x="11015343" y="10637524"/>
                  <a:pt x="11005581" y="10636279"/>
                </a:cubicBezTo>
                <a:lnTo>
                  <a:pt x="10994285" y="10634796"/>
                </a:lnTo>
                <a:cubicBezTo>
                  <a:pt x="10984618" y="10633551"/>
                  <a:pt x="10974951" y="10638673"/>
                  <a:pt x="10972845" y="10648773"/>
                </a:cubicBezTo>
                <a:cubicBezTo>
                  <a:pt x="10972845" y="10648821"/>
                  <a:pt x="10972845" y="10648917"/>
                  <a:pt x="10972845" y="10649013"/>
                </a:cubicBezTo>
                <a:cubicBezTo>
                  <a:pt x="10970645" y="10651262"/>
                  <a:pt x="10969112" y="10654134"/>
                  <a:pt x="10968059" y="10657198"/>
                </a:cubicBezTo>
                <a:lnTo>
                  <a:pt x="10964805" y="10659735"/>
                </a:lnTo>
                <a:cubicBezTo>
                  <a:pt x="10963370" y="10660788"/>
                  <a:pt x="10962413" y="10662320"/>
                  <a:pt x="10961457" y="10663804"/>
                </a:cubicBezTo>
                <a:cubicBezTo>
                  <a:pt x="10961457" y="10663564"/>
                  <a:pt x="10961600" y="10663325"/>
                  <a:pt x="10961600" y="10663086"/>
                </a:cubicBezTo>
                <a:close/>
                <a:moveTo>
                  <a:pt x="10918720" y="11428491"/>
                </a:moveTo>
                <a:lnTo>
                  <a:pt x="10928721" y="11415663"/>
                </a:lnTo>
                <a:cubicBezTo>
                  <a:pt x="10934800" y="11407860"/>
                  <a:pt x="10935039" y="11396755"/>
                  <a:pt x="10927334" y="11389814"/>
                </a:cubicBezTo>
                <a:cubicBezTo>
                  <a:pt x="10920395" y="11383544"/>
                  <a:pt x="10907617" y="11383400"/>
                  <a:pt x="10901539" y="11391203"/>
                </a:cubicBezTo>
                <a:lnTo>
                  <a:pt x="10891536" y="11404031"/>
                </a:lnTo>
                <a:cubicBezTo>
                  <a:pt x="10885459" y="11411785"/>
                  <a:pt x="10885219" y="11422939"/>
                  <a:pt x="10892925" y="11429831"/>
                </a:cubicBezTo>
                <a:cubicBezTo>
                  <a:pt x="10899864" y="11436150"/>
                  <a:pt x="10912641" y="11436342"/>
                  <a:pt x="10918720" y="11428491"/>
                </a:cubicBezTo>
                <a:close/>
                <a:moveTo>
                  <a:pt x="11215290" y="11243865"/>
                </a:moveTo>
                <a:cubicBezTo>
                  <a:pt x="11219215" y="11238456"/>
                  <a:pt x="11220842" y="11231803"/>
                  <a:pt x="11218018" y="11225293"/>
                </a:cubicBezTo>
                <a:lnTo>
                  <a:pt x="11214811" y="11217921"/>
                </a:lnTo>
                <a:cubicBezTo>
                  <a:pt x="11213950" y="11215911"/>
                  <a:pt x="11212562" y="11214379"/>
                  <a:pt x="11210983" y="11212991"/>
                </a:cubicBezTo>
                <a:cubicBezTo>
                  <a:pt x="11210983" y="11212991"/>
                  <a:pt x="11211032" y="11212991"/>
                  <a:pt x="11211032" y="11212943"/>
                </a:cubicBezTo>
                <a:cubicBezTo>
                  <a:pt x="11216869" y="11205284"/>
                  <a:pt x="11216822" y="11193508"/>
                  <a:pt x="11208782" y="11187190"/>
                </a:cubicBezTo>
                <a:lnTo>
                  <a:pt x="11202369" y="11182212"/>
                </a:lnTo>
                <a:cubicBezTo>
                  <a:pt x="11194855" y="11176324"/>
                  <a:pt x="11182748" y="11176420"/>
                  <a:pt x="11176621" y="11184462"/>
                </a:cubicBezTo>
                <a:cubicBezTo>
                  <a:pt x="11170783" y="11192120"/>
                  <a:pt x="11170832" y="11203896"/>
                  <a:pt x="11178872" y="11210214"/>
                </a:cubicBezTo>
                <a:lnTo>
                  <a:pt x="11185283" y="11215193"/>
                </a:lnTo>
                <a:cubicBezTo>
                  <a:pt x="11185523" y="11215384"/>
                  <a:pt x="11185810" y="11215432"/>
                  <a:pt x="11186050" y="11215575"/>
                </a:cubicBezTo>
                <a:cubicBezTo>
                  <a:pt x="11181647" y="11221032"/>
                  <a:pt x="11179828" y="11228021"/>
                  <a:pt x="11182748" y="11234819"/>
                </a:cubicBezTo>
                <a:lnTo>
                  <a:pt x="11185954" y="11242190"/>
                </a:lnTo>
                <a:cubicBezTo>
                  <a:pt x="11186958" y="11244440"/>
                  <a:pt x="11188442" y="11246306"/>
                  <a:pt x="11190261" y="11247791"/>
                </a:cubicBezTo>
                <a:cubicBezTo>
                  <a:pt x="11190021" y="11248078"/>
                  <a:pt x="11189638" y="11248269"/>
                  <a:pt x="11189399" y="11248604"/>
                </a:cubicBezTo>
                <a:cubicBezTo>
                  <a:pt x="11184183" y="11256455"/>
                  <a:pt x="11186384" y="11265550"/>
                  <a:pt x="11192510" y="11271772"/>
                </a:cubicBezTo>
                <a:cubicBezTo>
                  <a:pt x="11190931" y="11272682"/>
                  <a:pt x="11189352" y="11273639"/>
                  <a:pt x="11188203" y="11275123"/>
                </a:cubicBezTo>
                <a:lnTo>
                  <a:pt x="11183225" y="11281489"/>
                </a:lnTo>
                <a:cubicBezTo>
                  <a:pt x="11177148" y="11289292"/>
                  <a:pt x="11176814" y="11300349"/>
                  <a:pt x="11184518" y="11307338"/>
                </a:cubicBezTo>
                <a:cubicBezTo>
                  <a:pt x="11191458" y="11313609"/>
                  <a:pt x="11204236" y="11313848"/>
                  <a:pt x="11210361" y="11306046"/>
                </a:cubicBezTo>
                <a:lnTo>
                  <a:pt x="11215338" y="11299631"/>
                </a:lnTo>
                <a:cubicBezTo>
                  <a:pt x="11219837" y="11293887"/>
                  <a:pt x="11221129" y="11286324"/>
                  <a:pt x="11218401" y="11279958"/>
                </a:cubicBezTo>
                <a:cubicBezTo>
                  <a:pt x="11221560" y="11278522"/>
                  <a:pt x="11224431" y="11276607"/>
                  <a:pt x="11226298" y="11273830"/>
                </a:cubicBezTo>
                <a:cubicBezTo>
                  <a:pt x="11232136" y="11265071"/>
                  <a:pt x="11228978" y="11254588"/>
                  <a:pt x="11221224" y="11248509"/>
                </a:cubicBezTo>
                <a:lnTo>
                  <a:pt x="11215290" y="11243865"/>
                </a:lnTo>
                <a:close/>
                <a:moveTo>
                  <a:pt x="11497695" y="10945362"/>
                </a:moveTo>
                <a:cubicBezTo>
                  <a:pt x="11495350" y="10941820"/>
                  <a:pt x="11492287" y="10938804"/>
                  <a:pt x="11488411" y="10937272"/>
                </a:cubicBezTo>
                <a:cubicBezTo>
                  <a:pt x="11487263" y="10934113"/>
                  <a:pt x="11485540" y="10931098"/>
                  <a:pt x="11482429" y="10928608"/>
                </a:cubicBezTo>
                <a:cubicBezTo>
                  <a:pt x="11464483" y="10914583"/>
                  <a:pt x="11446345" y="10943447"/>
                  <a:pt x="11461994" y="10958286"/>
                </a:cubicBezTo>
                <a:cubicBezTo>
                  <a:pt x="11462616" y="10972934"/>
                  <a:pt x="11482477" y="10984470"/>
                  <a:pt x="11494011" y="10969726"/>
                </a:cubicBezTo>
                <a:lnTo>
                  <a:pt x="11497121" y="10965754"/>
                </a:lnTo>
                <a:cubicBezTo>
                  <a:pt x="11497983" y="10964652"/>
                  <a:pt x="11498030" y="10963552"/>
                  <a:pt x="11498605" y="10962451"/>
                </a:cubicBezTo>
                <a:cubicBezTo>
                  <a:pt x="11500998" y="10966280"/>
                  <a:pt x="11504539" y="10969296"/>
                  <a:pt x="11509038" y="10969870"/>
                </a:cubicBezTo>
                <a:lnTo>
                  <a:pt x="11520332" y="10971306"/>
                </a:lnTo>
                <a:cubicBezTo>
                  <a:pt x="11524304" y="10971833"/>
                  <a:pt x="11528037" y="10970780"/>
                  <a:pt x="11531530" y="10969391"/>
                </a:cubicBezTo>
                <a:cubicBezTo>
                  <a:pt x="11526122" y="10977290"/>
                  <a:pt x="11528277" y="10989688"/>
                  <a:pt x="11536603" y="10994762"/>
                </a:cubicBezTo>
                <a:cubicBezTo>
                  <a:pt x="11542394" y="10998256"/>
                  <a:pt x="11549237" y="10998495"/>
                  <a:pt x="11554885" y="10995719"/>
                </a:cubicBezTo>
                <a:cubicBezTo>
                  <a:pt x="11560101" y="10996916"/>
                  <a:pt x="11565557" y="10995958"/>
                  <a:pt x="11570246" y="10991842"/>
                </a:cubicBezTo>
                <a:cubicBezTo>
                  <a:pt x="11576947" y="10985954"/>
                  <a:pt x="11579291" y="10972598"/>
                  <a:pt x="11571873" y="10966041"/>
                </a:cubicBezTo>
                <a:cubicBezTo>
                  <a:pt x="11565366" y="10960249"/>
                  <a:pt x="11557900" y="10955558"/>
                  <a:pt x="11548758" y="10957377"/>
                </a:cubicBezTo>
                <a:cubicBezTo>
                  <a:pt x="11545361" y="10958047"/>
                  <a:pt x="11542442" y="10959483"/>
                  <a:pt x="11539762" y="10961302"/>
                </a:cubicBezTo>
                <a:cubicBezTo>
                  <a:pt x="11540432" y="10960057"/>
                  <a:pt x="11541868" y="10959579"/>
                  <a:pt x="11542250" y="10958047"/>
                </a:cubicBezTo>
                <a:cubicBezTo>
                  <a:pt x="11544356" y="10949383"/>
                  <a:pt x="11538709" y="10937416"/>
                  <a:pt x="11528945" y="10936171"/>
                </a:cubicBezTo>
                <a:lnTo>
                  <a:pt x="11517652" y="10934688"/>
                </a:lnTo>
                <a:cubicBezTo>
                  <a:pt x="11509086" y="10933634"/>
                  <a:pt x="11501332" y="10937608"/>
                  <a:pt x="11497695" y="10945362"/>
                </a:cubicBezTo>
                <a:close/>
                <a:moveTo>
                  <a:pt x="11492192" y="11156028"/>
                </a:moveTo>
                <a:cubicBezTo>
                  <a:pt x="11510665" y="11170532"/>
                  <a:pt x="11530574" y="11139801"/>
                  <a:pt x="11512100" y="11125392"/>
                </a:cubicBezTo>
                <a:cubicBezTo>
                  <a:pt x="11493628" y="11110889"/>
                  <a:pt x="11473767" y="11141572"/>
                  <a:pt x="11492192" y="11156028"/>
                </a:cubicBezTo>
                <a:close/>
                <a:moveTo>
                  <a:pt x="11379680" y="11252577"/>
                </a:moveTo>
                <a:cubicBezTo>
                  <a:pt x="11380733" y="11253965"/>
                  <a:pt x="11381880" y="11255354"/>
                  <a:pt x="11383461" y="11256550"/>
                </a:cubicBezTo>
                <a:cubicBezTo>
                  <a:pt x="11399732" y="11269284"/>
                  <a:pt x="11416243" y="11246450"/>
                  <a:pt x="11407389" y="11230989"/>
                </a:cubicBezTo>
                <a:cubicBezTo>
                  <a:pt x="11407437" y="11230127"/>
                  <a:pt x="11407581" y="11229314"/>
                  <a:pt x="11407532" y="11228404"/>
                </a:cubicBezTo>
                <a:cubicBezTo>
                  <a:pt x="11406958" y="11219214"/>
                  <a:pt x="11400737" y="11213182"/>
                  <a:pt x="11393653" y="11208300"/>
                </a:cubicBezTo>
                <a:cubicBezTo>
                  <a:pt x="11385758" y="11202843"/>
                  <a:pt x="11372836" y="11207773"/>
                  <a:pt x="11368960" y="11216006"/>
                </a:cubicBezTo>
                <a:cubicBezTo>
                  <a:pt x="11366280" y="11221750"/>
                  <a:pt x="11366710" y="11227064"/>
                  <a:pt x="11368960" y="11231803"/>
                </a:cubicBezTo>
                <a:cubicBezTo>
                  <a:pt x="11367476" y="11238026"/>
                  <a:pt x="11368911" y="11244870"/>
                  <a:pt x="11373985" y="11249227"/>
                </a:cubicBezTo>
                <a:cubicBezTo>
                  <a:pt x="11375707" y="11250663"/>
                  <a:pt x="11377622" y="11251763"/>
                  <a:pt x="11379680" y="11252577"/>
                </a:cubicBezTo>
                <a:close/>
                <a:moveTo>
                  <a:pt x="11206006" y="10565435"/>
                </a:moveTo>
                <a:cubicBezTo>
                  <a:pt x="11204522" y="10567398"/>
                  <a:pt x="11203374" y="10569456"/>
                  <a:pt x="11203086" y="10571658"/>
                </a:cubicBezTo>
                <a:cubicBezTo>
                  <a:pt x="11202130" y="10579125"/>
                  <a:pt x="11201651" y="10585827"/>
                  <a:pt x="11204762" y="10592863"/>
                </a:cubicBezTo>
                <a:cubicBezTo>
                  <a:pt x="11206149" y="10596023"/>
                  <a:pt x="11207490" y="10598129"/>
                  <a:pt x="11209930" y="10600809"/>
                </a:cubicBezTo>
                <a:cubicBezTo>
                  <a:pt x="11212945" y="10604112"/>
                  <a:pt x="11211988" y="10606650"/>
                  <a:pt x="11211126" y="10599709"/>
                </a:cubicBezTo>
                <a:cubicBezTo>
                  <a:pt x="11212323" y="10609522"/>
                  <a:pt x="11219071" y="10617899"/>
                  <a:pt x="11229647" y="10617707"/>
                </a:cubicBezTo>
                <a:cubicBezTo>
                  <a:pt x="11234721" y="10617659"/>
                  <a:pt x="11240129" y="10614835"/>
                  <a:pt x="11243669" y="10610718"/>
                </a:cubicBezTo>
                <a:cubicBezTo>
                  <a:pt x="11245966" y="10610862"/>
                  <a:pt x="11248215" y="10610575"/>
                  <a:pt x="11250704" y="10610144"/>
                </a:cubicBezTo>
                <a:cubicBezTo>
                  <a:pt x="11251566" y="10610096"/>
                  <a:pt x="11252427" y="10610048"/>
                  <a:pt x="11253289" y="10610048"/>
                </a:cubicBezTo>
                <a:cubicBezTo>
                  <a:pt x="11256686" y="10610431"/>
                  <a:pt x="11260133" y="10610383"/>
                  <a:pt x="11263482" y="10610766"/>
                </a:cubicBezTo>
                <a:cubicBezTo>
                  <a:pt x="11276022" y="10612107"/>
                  <a:pt x="11282242" y="10599756"/>
                  <a:pt x="11280520" y="10589082"/>
                </a:cubicBezTo>
                <a:cubicBezTo>
                  <a:pt x="11280184" y="10584295"/>
                  <a:pt x="11277935" y="10579796"/>
                  <a:pt x="11273245" y="10576684"/>
                </a:cubicBezTo>
                <a:cubicBezTo>
                  <a:pt x="11272911" y="10576349"/>
                  <a:pt x="11272575" y="10576014"/>
                  <a:pt x="11272240" y="10575679"/>
                </a:cubicBezTo>
                <a:cubicBezTo>
                  <a:pt x="11287172" y="10572472"/>
                  <a:pt x="11295307" y="10550214"/>
                  <a:pt x="11278126" y="10542172"/>
                </a:cubicBezTo>
                <a:cubicBezTo>
                  <a:pt x="11266737" y="10536858"/>
                  <a:pt x="11254628" y="10528816"/>
                  <a:pt x="11241564" y="10529247"/>
                </a:cubicBezTo>
                <a:cubicBezTo>
                  <a:pt x="11239841" y="10529295"/>
                  <a:pt x="11238166" y="10529583"/>
                  <a:pt x="11236587" y="10529870"/>
                </a:cubicBezTo>
                <a:lnTo>
                  <a:pt x="11231274" y="10529199"/>
                </a:lnTo>
                <a:cubicBezTo>
                  <a:pt x="11221464" y="10527955"/>
                  <a:pt x="11212467" y="10536906"/>
                  <a:pt x="11211892" y="10546288"/>
                </a:cubicBezTo>
                <a:cubicBezTo>
                  <a:pt x="11211845" y="10547054"/>
                  <a:pt x="11211940" y="10547724"/>
                  <a:pt x="11211988" y="10548490"/>
                </a:cubicBezTo>
                <a:cubicBezTo>
                  <a:pt x="11210504" y="10550740"/>
                  <a:pt x="11209117" y="10553037"/>
                  <a:pt x="11207872" y="10555431"/>
                </a:cubicBezTo>
                <a:cubicBezTo>
                  <a:pt x="11206389" y="10558399"/>
                  <a:pt x="11205815" y="10561894"/>
                  <a:pt x="11206006" y="10565435"/>
                </a:cubicBezTo>
                <a:close/>
                <a:moveTo>
                  <a:pt x="10929774" y="10608947"/>
                </a:moveTo>
                <a:cubicBezTo>
                  <a:pt x="10943988" y="10627281"/>
                  <a:pt x="10975670" y="10608995"/>
                  <a:pt x="10961264" y="10590422"/>
                </a:cubicBezTo>
                <a:cubicBezTo>
                  <a:pt x="10947050" y="10572089"/>
                  <a:pt x="10915370" y="10590374"/>
                  <a:pt x="10929774" y="10608947"/>
                </a:cubicBezTo>
                <a:close/>
                <a:moveTo>
                  <a:pt x="11112015" y="11297046"/>
                </a:moveTo>
                <a:cubicBezTo>
                  <a:pt x="11093493" y="11282591"/>
                  <a:pt x="11070666" y="11311120"/>
                  <a:pt x="11089234" y="11325671"/>
                </a:cubicBezTo>
                <a:cubicBezTo>
                  <a:pt x="11107755" y="11340128"/>
                  <a:pt x="11130584" y="11311551"/>
                  <a:pt x="11112015" y="11297046"/>
                </a:cubicBezTo>
                <a:close/>
                <a:moveTo>
                  <a:pt x="10942073" y="11346685"/>
                </a:moveTo>
                <a:cubicBezTo>
                  <a:pt x="10951885" y="11345489"/>
                  <a:pt x="10960164" y="11338596"/>
                  <a:pt x="10959973" y="11328017"/>
                </a:cubicBezTo>
                <a:cubicBezTo>
                  <a:pt x="10959876" y="11323853"/>
                  <a:pt x="10957915" y="11319640"/>
                  <a:pt x="10954995" y="11316289"/>
                </a:cubicBezTo>
                <a:cubicBezTo>
                  <a:pt x="10957388" y="11311742"/>
                  <a:pt x="10958154" y="11306333"/>
                  <a:pt x="10955569" y="11300397"/>
                </a:cubicBezTo>
                <a:cubicBezTo>
                  <a:pt x="10954947" y="11298913"/>
                  <a:pt x="10953991" y="11298052"/>
                  <a:pt x="10953177" y="11296951"/>
                </a:cubicBezTo>
                <a:cubicBezTo>
                  <a:pt x="10960786" y="11299297"/>
                  <a:pt x="10968587" y="11296855"/>
                  <a:pt x="10973804" y="11290153"/>
                </a:cubicBezTo>
                <a:lnTo>
                  <a:pt x="10976770" y="11286372"/>
                </a:lnTo>
                <a:cubicBezTo>
                  <a:pt x="10983662" y="11287281"/>
                  <a:pt x="10991271" y="11283883"/>
                  <a:pt x="10994956" y="11278235"/>
                </a:cubicBezTo>
                <a:cubicBezTo>
                  <a:pt x="11000652" y="11269522"/>
                  <a:pt x="10997444" y="11259422"/>
                  <a:pt x="10989930" y="11253295"/>
                </a:cubicBezTo>
                <a:cubicBezTo>
                  <a:pt x="10996248" y="11248460"/>
                  <a:pt x="10999742" y="11239845"/>
                  <a:pt x="10996296" y="11232234"/>
                </a:cubicBezTo>
                <a:cubicBezTo>
                  <a:pt x="10992324" y="11223474"/>
                  <a:pt x="10982035" y="11218209"/>
                  <a:pt x="10972702" y="11222229"/>
                </a:cubicBezTo>
                <a:lnTo>
                  <a:pt x="10950544" y="11231850"/>
                </a:lnTo>
                <a:cubicBezTo>
                  <a:pt x="10941882" y="11235632"/>
                  <a:pt x="10936427" y="11246355"/>
                  <a:pt x="10940542" y="11255450"/>
                </a:cubicBezTo>
                <a:cubicBezTo>
                  <a:pt x="10942169" y="11258991"/>
                  <a:pt x="10944993" y="11261720"/>
                  <a:pt x="10948200" y="11263730"/>
                </a:cubicBezTo>
                <a:lnTo>
                  <a:pt x="10943510" y="11269762"/>
                </a:lnTo>
                <a:cubicBezTo>
                  <a:pt x="10938819" y="11275745"/>
                  <a:pt x="10939824" y="11284984"/>
                  <a:pt x="10944324" y="11291015"/>
                </a:cubicBezTo>
                <a:cubicBezTo>
                  <a:pt x="10932885" y="11288957"/>
                  <a:pt x="10919389" y="11300302"/>
                  <a:pt x="10923027" y="11314470"/>
                </a:cubicBezTo>
                <a:cubicBezTo>
                  <a:pt x="10917858" y="11317103"/>
                  <a:pt x="10913599" y="11320980"/>
                  <a:pt x="10912593" y="11327012"/>
                </a:cubicBezTo>
                <a:cubicBezTo>
                  <a:pt x="10910201" y="11333522"/>
                  <a:pt x="10911206" y="11341085"/>
                  <a:pt x="10918337" y="11346685"/>
                </a:cubicBezTo>
                <a:cubicBezTo>
                  <a:pt x="10925659" y="11352382"/>
                  <a:pt x="10933507" y="11351281"/>
                  <a:pt x="10939298" y="11347020"/>
                </a:cubicBezTo>
                <a:lnTo>
                  <a:pt x="10942073" y="11346685"/>
                </a:lnTo>
                <a:close/>
                <a:moveTo>
                  <a:pt x="10914651" y="10984470"/>
                </a:moveTo>
                <a:cubicBezTo>
                  <a:pt x="10912738" y="10974849"/>
                  <a:pt x="10903884" y="10967525"/>
                  <a:pt x="10893787" y="10969200"/>
                </a:cubicBezTo>
                <a:cubicBezTo>
                  <a:pt x="10893402" y="10969248"/>
                  <a:pt x="10893020" y="10969296"/>
                  <a:pt x="10892685" y="10969391"/>
                </a:cubicBezTo>
                <a:cubicBezTo>
                  <a:pt x="10887996" y="10966998"/>
                  <a:pt x="10882539" y="10966376"/>
                  <a:pt x="10877706" y="10969152"/>
                </a:cubicBezTo>
                <a:cubicBezTo>
                  <a:pt x="10871484" y="10972742"/>
                  <a:pt x="10865981" y="10976667"/>
                  <a:pt x="10864306" y="10984135"/>
                </a:cubicBezTo>
                <a:cubicBezTo>
                  <a:pt x="10861961" y="10994378"/>
                  <a:pt x="10868326" y="11004144"/>
                  <a:pt x="10878424" y="11006585"/>
                </a:cubicBezTo>
                <a:cubicBezTo>
                  <a:pt x="10880721" y="11007111"/>
                  <a:pt x="10883066" y="11006920"/>
                  <a:pt x="10885411" y="11006872"/>
                </a:cubicBezTo>
                <a:cubicBezTo>
                  <a:pt x="10883305" y="11006968"/>
                  <a:pt x="10881199" y="11007399"/>
                  <a:pt x="10879237" y="11008356"/>
                </a:cubicBezTo>
                <a:cubicBezTo>
                  <a:pt x="10870384" y="11012855"/>
                  <a:pt x="10866172" y="11023051"/>
                  <a:pt x="10870192" y="11032337"/>
                </a:cubicBezTo>
                <a:lnTo>
                  <a:pt x="10873399" y="11039709"/>
                </a:lnTo>
                <a:cubicBezTo>
                  <a:pt x="10877179" y="11048373"/>
                  <a:pt x="10888761" y="11053112"/>
                  <a:pt x="10897375" y="11048756"/>
                </a:cubicBezTo>
                <a:cubicBezTo>
                  <a:pt x="10906228" y="11044257"/>
                  <a:pt x="10910440" y="11034061"/>
                  <a:pt x="10906420" y="11024775"/>
                </a:cubicBezTo>
                <a:lnTo>
                  <a:pt x="10903214" y="11017403"/>
                </a:lnTo>
                <a:cubicBezTo>
                  <a:pt x="10900582" y="11011324"/>
                  <a:pt x="10894073" y="11007399"/>
                  <a:pt x="10887468" y="11006968"/>
                </a:cubicBezTo>
                <a:cubicBezTo>
                  <a:pt x="10891489" y="11006681"/>
                  <a:pt x="10895557" y="11006011"/>
                  <a:pt x="10899481" y="11005340"/>
                </a:cubicBezTo>
                <a:cubicBezTo>
                  <a:pt x="10908765" y="11003713"/>
                  <a:pt x="10916614" y="10994235"/>
                  <a:pt x="10914651" y="10984470"/>
                </a:cubicBezTo>
                <a:close/>
                <a:moveTo>
                  <a:pt x="11153602" y="11477747"/>
                </a:moveTo>
                <a:lnTo>
                  <a:pt x="11148577" y="11484162"/>
                </a:lnTo>
                <a:cubicBezTo>
                  <a:pt x="11142691" y="11491677"/>
                  <a:pt x="11144988" y="11504505"/>
                  <a:pt x="11153028" y="11509627"/>
                </a:cubicBezTo>
                <a:cubicBezTo>
                  <a:pt x="11161739" y="11515180"/>
                  <a:pt x="11172171" y="11513266"/>
                  <a:pt x="11178488" y="11505176"/>
                </a:cubicBezTo>
                <a:lnTo>
                  <a:pt x="11183513" y="11498761"/>
                </a:lnTo>
                <a:cubicBezTo>
                  <a:pt x="11189399" y="11491198"/>
                  <a:pt x="11187103" y="11478417"/>
                  <a:pt x="11179063" y="11473296"/>
                </a:cubicBezTo>
                <a:cubicBezTo>
                  <a:pt x="11170353" y="11467743"/>
                  <a:pt x="11159872" y="11469658"/>
                  <a:pt x="11153602" y="11477747"/>
                </a:cubicBezTo>
                <a:close/>
                <a:moveTo>
                  <a:pt x="11134317" y="11390245"/>
                </a:moveTo>
                <a:lnTo>
                  <a:pt x="11144318" y="11377416"/>
                </a:lnTo>
                <a:cubicBezTo>
                  <a:pt x="11150205" y="11369901"/>
                  <a:pt x="11150252" y="11357887"/>
                  <a:pt x="11142260" y="11351664"/>
                </a:cubicBezTo>
                <a:cubicBezTo>
                  <a:pt x="11134699" y="11345776"/>
                  <a:pt x="11122782" y="11345680"/>
                  <a:pt x="11116513" y="11353722"/>
                </a:cubicBezTo>
                <a:lnTo>
                  <a:pt x="11106510" y="11366551"/>
                </a:lnTo>
                <a:cubicBezTo>
                  <a:pt x="11100625" y="11374066"/>
                  <a:pt x="11100577" y="11386080"/>
                  <a:pt x="11108568" y="11392352"/>
                </a:cubicBezTo>
                <a:cubicBezTo>
                  <a:pt x="11116082" y="11398191"/>
                  <a:pt x="11127999" y="11398287"/>
                  <a:pt x="11134317" y="11390245"/>
                </a:cubicBezTo>
                <a:close/>
                <a:moveTo>
                  <a:pt x="11041234" y="10624983"/>
                </a:moveTo>
                <a:cubicBezTo>
                  <a:pt x="11048938" y="10632689"/>
                  <a:pt x="11059275" y="10631014"/>
                  <a:pt x="11067076" y="10624983"/>
                </a:cubicBezTo>
                <a:lnTo>
                  <a:pt x="11073489" y="10620005"/>
                </a:lnTo>
                <a:cubicBezTo>
                  <a:pt x="11081291" y="10613974"/>
                  <a:pt x="11079807" y="10600475"/>
                  <a:pt x="11073489" y="10594156"/>
                </a:cubicBezTo>
                <a:cubicBezTo>
                  <a:pt x="11065785" y="10586449"/>
                  <a:pt x="11055496" y="10588125"/>
                  <a:pt x="11047647" y="10594156"/>
                </a:cubicBezTo>
                <a:lnTo>
                  <a:pt x="11041234" y="10599135"/>
                </a:lnTo>
                <a:cubicBezTo>
                  <a:pt x="11033434" y="10605166"/>
                  <a:pt x="11034916" y="10618617"/>
                  <a:pt x="11041234" y="10624983"/>
                </a:cubicBezTo>
                <a:close/>
                <a:moveTo>
                  <a:pt x="11070809" y="10477646"/>
                </a:moveTo>
                <a:cubicBezTo>
                  <a:pt x="11085215" y="10496219"/>
                  <a:pt x="11112110" y="10471423"/>
                  <a:pt x="11097705" y="10452898"/>
                </a:cubicBezTo>
                <a:cubicBezTo>
                  <a:pt x="11083349" y="10434326"/>
                  <a:pt x="11056452" y="10459169"/>
                  <a:pt x="11070809" y="10477646"/>
                </a:cubicBezTo>
                <a:close/>
                <a:moveTo>
                  <a:pt x="11868014" y="11070201"/>
                </a:moveTo>
                <a:cubicBezTo>
                  <a:pt x="11886487" y="11084610"/>
                  <a:pt x="11910655" y="11057181"/>
                  <a:pt x="11892086" y="11042677"/>
                </a:cubicBezTo>
                <a:cubicBezTo>
                  <a:pt x="11873614" y="11028221"/>
                  <a:pt x="11849446" y="11055649"/>
                  <a:pt x="11868014" y="11070201"/>
                </a:cubicBezTo>
                <a:close/>
                <a:moveTo>
                  <a:pt x="11664334" y="10948617"/>
                </a:moveTo>
                <a:cubicBezTo>
                  <a:pt x="11665387" y="10940288"/>
                  <a:pt x="11661271" y="10932677"/>
                  <a:pt x="11653231" y="10928991"/>
                </a:cubicBezTo>
                <a:cubicBezTo>
                  <a:pt x="11642751" y="10924204"/>
                  <a:pt x="11629685" y="10919849"/>
                  <a:pt x="11618343" y="10923917"/>
                </a:cubicBezTo>
                <a:cubicBezTo>
                  <a:pt x="11616813" y="10924061"/>
                  <a:pt x="11615281" y="10924348"/>
                  <a:pt x="11613797" y="10924779"/>
                </a:cubicBezTo>
                <a:cubicBezTo>
                  <a:pt x="11606475" y="10926933"/>
                  <a:pt x="11601019" y="10932964"/>
                  <a:pt x="11600302" y="10940767"/>
                </a:cubicBezTo>
                <a:cubicBezTo>
                  <a:pt x="11599583" y="10948569"/>
                  <a:pt x="11603699" y="10953403"/>
                  <a:pt x="11608868" y="10958430"/>
                </a:cubicBezTo>
                <a:cubicBezTo>
                  <a:pt x="11604800" y="10954457"/>
                  <a:pt x="11609202" y="10958957"/>
                  <a:pt x="11609921" y="10959818"/>
                </a:cubicBezTo>
                <a:cubicBezTo>
                  <a:pt x="11610877" y="10960919"/>
                  <a:pt x="11611739" y="10962164"/>
                  <a:pt x="11612649" y="10963312"/>
                </a:cubicBezTo>
                <a:cubicBezTo>
                  <a:pt x="11612792" y="10963504"/>
                  <a:pt x="11612840" y="10963600"/>
                  <a:pt x="11612983" y="10963791"/>
                </a:cubicBezTo>
                <a:cubicBezTo>
                  <a:pt x="11613223" y="10964222"/>
                  <a:pt x="11613414" y="10964652"/>
                  <a:pt x="11613605" y="10965083"/>
                </a:cubicBezTo>
                <a:cubicBezTo>
                  <a:pt x="11613271" y="10974226"/>
                  <a:pt x="11620928" y="10982603"/>
                  <a:pt x="11629877" y="10983465"/>
                </a:cubicBezTo>
                <a:cubicBezTo>
                  <a:pt x="11640071" y="10984470"/>
                  <a:pt x="11648445" y="10976859"/>
                  <a:pt x="11649833" y="10967046"/>
                </a:cubicBezTo>
                <a:cubicBezTo>
                  <a:pt x="11649977" y="10966041"/>
                  <a:pt x="11649833" y="10965036"/>
                  <a:pt x="11649833" y="10964030"/>
                </a:cubicBezTo>
                <a:cubicBezTo>
                  <a:pt x="11655432" y="10962882"/>
                  <a:pt x="11660601" y="10959148"/>
                  <a:pt x="11662995" y="10954074"/>
                </a:cubicBezTo>
                <a:cubicBezTo>
                  <a:pt x="11662898" y="10958286"/>
                  <a:pt x="11664716" y="10962594"/>
                  <a:pt x="11669359" y="10966232"/>
                </a:cubicBezTo>
                <a:cubicBezTo>
                  <a:pt x="11687640" y="10980544"/>
                  <a:pt x="11713627" y="10954792"/>
                  <a:pt x="11695106" y="10940288"/>
                </a:cubicBezTo>
                <a:cubicBezTo>
                  <a:pt x="11683430" y="10931145"/>
                  <a:pt x="11668641" y="10938421"/>
                  <a:pt x="11664334" y="10948617"/>
                </a:cubicBezTo>
                <a:close/>
                <a:moveTo>
                  <a:pt x="11927309" y="10796732"/>
                </a:moveTo>
                <a:cubicBezTo>
                  <a:pt x="11923289" y="10804296"/>
                  <a:pt x="11923433" y="10814396"/>
                  <a:pt x="11932047" y="10821097"/>
                </a:cubicBezTo>
                <a:cubicBezTo>
                  <a:pt x="11938604" y="10826219"/>
                  <a:pt x="11945303" y="10825597"/>
                  <a:pt x="11950424" y="10822102"/>
                </a:cubicBezTo>
                <a:cubicBezTo>
                  <a:pt x="11956597" y="10823204"/>
                  <a:pt x="11963155" y="10821480"/>
                  <a:pt x="11967317" y="10816167"/>
                </a:cubicBezTo>
                <a:lnTo>
                  <a:pt x="11972343" y="10809753"/>
                </a:lnTo>
                <a:cubicBezTo>
                  <a:pt x="11978228" y="10802237"/>
                  <a:pt x="11978277" y="10790222"/>
                  <a:pt x="11970237" y="10784000"/>
                </a:cubicBezTo>
                <a:cubicBezTo>
                  <a:pt x="11967748" y="10782037"/>
                  <a:pt x="11964782" y="10780840"/>
                  <a:pt x="11961718" y="10780218"/>
                </a:cubicBezTo>
                <a:cubicBezTo>
                  <a:pt x="11963107" y="10774330"/>
                  <a:pt x="11961911" y="10768204"/>
                  <a:pt x="11956980" y="10763369"/>
                </a:cubicBezTo>
                <a:cubicBezTo>
                  <a:pt x="11950520" y="10757050"/>
                  <a:pt x="11937263" y="10755901"/>
                  <a:pt x="11931138" y="10763704"/>
                </a:cubicBezTo>
                <a:lnTo>
                  <a:pt x="11926113" y="10770118"/>
                </a:lnTo>
                <a:cubicBezTo>
                  <a:pt x="11920035" y="10777873"/>
                  <a:pt x="11918838" y="10788547"/>
                  <a:pt x="11926447" y="10795967"/>
                </a:cubicBezTo>
                <a:cubicBezTo>
                  <a:pt x="11926687" y="10796301"/>
                  <a:pt x="11927022" y="10796493"/>
                  <a:pt x="11927309" y="10796732"/>
                </a:cubicBezTo>
                <a:close/>
                <a:moveTo>
                  <a:pt x="11718795" y="10721436"/>
                </a:moveTo>
                <a:cubicBezTo>
                  <a:pt x="11711283" y="10715549"/>
                  <a:pt x="11698743" y="10716937"/>
                  <a:pt x="11693192" y="10724979"/>
                </a:cubicBezTo>
                <a:cubicBezTo>
                  <a:pt x="11687497" y="10733260"/>
                  <a:pt x="11688645" y="10744270"/>
                  <a:pt x="11696733" y="10750588"/>
                </a:cubicBezTo>
                <a:lnTo>
                  <a:pt x="11703146" y="10755566"/>
                </a:lnTo>
                <a:cubicBezTo>
                  <a:pt x="11710660" y="10761454"/>
                  <a:pt x="11723199" y="10760066"/>
                  <a:pt x="11728750" y="10752024"/>
                </a:cubicBezTo>
                <a:cubicBezTo>
                  <a:pt x="11734444" y="10743743"/>
                  <a:pt x="11733248" y="10732733"/>
                  <a:pt x="11725208" y="10726415"/>
                </a:cubicBezTo>
                <a:lnTo>
                  <a:pt x="11718795" y="10721436"/>
                </a:lnTo>
                <a:close/>
                <a:moveTo>
                  <a:pt x="11944872" y="10996054"/>
                </a:moveTo>
                <a:cubicBezTo>
                  <a:pt x="11952626" y="11002133"/>
                  <a:pt x="11963058" y="11003809"/>
                  <a:pt x="11970716" y="10996198"/>
                </a:cubicBezTo>
                <a:cubicBezTo>
                  <a:pt x="11977032" y="10989975"/>
                  <a:pt x="11978708" y="10976476"/>
                  <a:pt x="11970859" y="10970349"/>
                </a:cubicBezTo>
                <a:lnTo>
                  <a:pt x="11964446" y="10965370"/>
                </a:lnTo>
                <a:cubicBezTo>
                  <a:pt x="11956694" y="10959291"/>
                  <a:pt x="11946260" y="10957616"/>
                  <a:pt x="11938604" y="10965227"/>
                </a:cubicBezTo>
                <a:cubicBezTo>
                  <a:pt x="11932286" y="10971450"/>
                  <a:pt x="11930611" y="10984949"/>
                  <a:pt x="11938460" y="10991075"/>
                </a:cubicBezTo>
                <a:lnTo>
                  <a:pt x="11944872" y="10996054"/>
                </a:lnTo>
                <a:close/>
                <a:moveTo>
                  <a:pt x="11805656" y="10794483"/>
                </a:moveTo>
                <a:cubicBezTo>
                  <a:pt x="11813170" y="10800371"/>
                  <a:pt x="11825278" y="10800227"/>
                  <a:pt x="11831403" y="10792185"/>
                </a:cubicBezTo>
                <a:cubicBezTo>
                  <a:pt x="11837242" y="10784526"/>
                  <a:pt x="11837194" y="10772751"/>
                  <a:pt x="11829106" y="10766432"/>
                </a:cubicBezTo>
                <a:lnTo>
                  <a:pt x="11822693" y="10761454"/>
                </a:lnTo>
                <a:cubicBezTo>
                  <a:pt x="11815180" y="10755566"/>
                  <a:pt x="11803073" y="10755710"/>
                  <a:pt x="11796946" y="10763752"/>
                </a:cubicBezTo>
                <a:cubicBezTo>
                  <a:pt x="11791108" y="10771411"/>
                  <a:pt x="11791155" y="10783186"/>
                  <a:pt x="11799243" y="10789504"/>
                </a:cubicBezTo>
                <a:lnTo>
                  <a:pt x="11805656" y="10794483"/>
                </a:lnTo>
                <a:close/>
                <a:moveTo>
                  <a:pt x="11639640" y="10806689"/>
                </a:moveTo>
                <a:cubicBezTo>
                  <a:pt x="11633561" y="10814491"/>
                  <a:pt x="11635237" y="10826363"/>
                  <a:pt x="11642990" y="10832346"/>
                </a:cubicBezTo>
                <a:cubicBezTo>
                  <a:pt x="11650886" y="10838425"/>
                  <a:pt x="11662516" y="10836798"/>
                  <a:pt x="11668641" y="10828995"/>
                </a:cubicBezTo>
                <a:lnTo>
                  <a:pt x="11673618" y="10822581"/>
                </a:lnTo>
                <a:cubicBezTo>
                  <a:pt x="11679697" y="10814778"/>
                  <a:pt x="11678021" y="10802907"/>
                  <a:pt x="11670268" y="10796924"/>
                </a:cubicBezTo>
                <a:cubicBezTo>
                  <a:pt x="11662372" y="10790845"/>
                  <a:pt x="11650743" y="10792472"/>
                  <a:pt x="11644617" y="10800275"/>
                </a:cubicBezTo>
                <a:lnTo>
                  <a:pt x="11639640" y="10806689"/>
                </a:lnTo>
                <a:close/>
                <a:moveTo>
                  <a:pt x="12021492" y="10904052"/>
                </a:moveTo>
                <a:cubicBezTo>
                  <a:pt x="12021253" y="10908360"/>
                  <a:pt x="12023023" y="10912812"/>
                  <a:pt x="12027761" y="10916498"/>
                </a:cubicBezTo>
                <a:cubicBezTo>
                  <a:pt x="12031399" y="10919322"/>
                  <a:pt x="12035275" y="10920567"/>
                  <a:pt x="12039103" y="10920662"/>
                </a:cubicBezTo>
                <a:cubicBezTo>
                  <a:pt x="12031446" y="10923439"/>
                  <a:pt x="12025943" y="10930858"/>
                  <a:pt x="12026708" y="10939426"/>
                </a:cubicBezTo>
                <a:cubicBezTo>
                  <a:pt x="12027521" y="10949048"/>
                  <a:pt x="12036662" y="10957281"/>
                  <a:pt x="12046521" y="10956036"/>
                </a:cubicBezTo>
                <a:lnTo>
                  <a:pt x="12057911" y="10954648"/>
                </a:lnTo>
                <a:cubicBezTo>
                  <a:pt x="12062409" y="10954074"/>
                  <a:pt x="12066382" y="10951872"/>
                  <a:pt x="12069350" y="10948760"/>
                </a:cubicBezTo>
                <a:cubicBezTo>
                  <a:pt x="12076097" y="10952781"/>
                  <a:pt x="12084999" y="10952447"/>
                  <a:pt x="12091029" y="10946990"/>
                </a:cubicBezTo>
                <a:lnTo>
                  <a:pt x="12099547" y="10939331"/>
                </a:lnTo>
                <a:cubicBezTo>
                  <a:pt x="12106918" y="10932725"/>
                  <a:pt x="12107395" y="10920805"/>
                  <a:pt x="12100791" y="10913482"/>
                </a:cubicBezTo>
                <a:cubicBezTo>
                  <a:pt x="12094140" y="10906110"/>
                  <a:pt x="12082367" y="10905584"/>
                  <a:pt x="12074996" y="10912237"/>
                </a:cubicBezTo>
                <a:lnTo>
                  <a:pt x="12066430" y="10919896"/>
                </a:lnTo>
                <a:cubicBezTo>
                  <a:pt x="12066047" y="10920231"/>
                  <a:pt x="12065903" y="10920710"/>
                  <a:pt x="12065568" y="10921093"/>
                </a:cubicBezTo>
                <a:cubicBezTo>
                  <a:pt x="12062314" y="10919035"/>
                  <a:pt x="12058630" y="10917695"/>
                  <a:pt x="12054657" y="10918173"/>
                </a:cubicBezTo>
                <a:lnTo>
                  <a:pt x="12047191" y="10919082"/>
                </a:lnTo>
                <a:cubicBezTo>
                  <a:pt x="12058676" y="10914392"/>
                  <a:pt x="12065808" y="10900127"/>
                  <a:pt x="12053652" y="10890649"/>
                </a:cubicBezTo>
                <a:cubicBezTo>
                  <a:pt x="12043124" y="10882416"/>
                  <a:pt x="12030010" y="10887442"/>
                  <a:pt x="12024316" y="10895915"/>
                </a:cubicBezTo>
                <a:cubicBezTo>
                  <a:pt x="12024555" y="10891606"/>
                  <a:pt x="12022784" y="10887107"/>
                  <a:pt x="12018046" y="10883421"/>
                </a:cubicBezTo>
                <a:cubicBezTo>
                  <a:pt x="11999717" y="10869061"/>
                  <a:pt x="11973682" y="10894766"/>
                  <a:pt x="11992156" y="10909269"/>
                </a:cubicBezTo>
                <a:cubicBezTo>
                  <a:pt x="12002733" y="10917599"/>
                  <a:pt x="12015797" y="10912572"/>
                  <a:pt x="12021492" y="10904052"/>
                </a:cubicBezTo>
                <a:close/>
                <a:moveTo>
                  <a:pt x="11760479" y="10810518"/>
                </a:moveTo>
                <a:cubicBezTo>
                  <a:pt x="11754593" y="10818081"/>
                  <a:pt x="11758230" y="10831197"/>
                  <a:pt x="11766222" y="10835745"/>
                </a:cubicBezTo>
                <a:cubicBezTo>
                  <a:pt x="11775554" y="10841058"/>
                  <a:pt x="11785078" y="10838090"/>
                  <a:pt x="11791443" y="10830001"/>
                </a:cubicBezTo>
                <a:lnTo>
                  <a:pt x="11796420" y="10823586"/>
                </a:lnTo>
                <a:cubicBezTo>
                  <a:pt x="11802354" y="10816023"/>
                  <a:pt x="11798669" y="10802907"/>
                  <a:pt x="11790677" y="10798360"/>
                </a:cubicBezTo>
                <a:cubicBezTo>
                  <a:pt x="11781345" y="10793047"/>
                  <a:pt x="11771773" y="10796014"/>
                  <a:pt x="11765456" y="10804104"/>
                </a:cubicBezTo>
                <a:lnTo>
                  <a:pt x="11760479" y="10810518"/>
                </a:lnTo>
                <a:close/>
                <a:moveTo>
                  <a:pt x="11567327" y="11005292"/>
                </a:moveTo>
                <a:cubicBezTo>
                  <a:pt x="11559527" y="10999213"/>
                  <a:pt x="11547085" y="11002995"/>
                  <a:pt x="11542059" y="11010750"/>
                </a:cubicBezTo>
                <a:cubicBezTo>
                  <a:pt x="11536317" y="11019653"/>
                  <a:pt x="11539714" y="11029896"/>
                  <a:pt x="11547514" y="11036024"/>
                </a:cubicBezTo>
                <a:lnTo>
                  <a:pt x="11553927" y="11041002"/>
                </a:lnTo>
                <a:cubicBezTo>
                  <a:pt x="11561729" y="11047081"/>
                  <a:pt x="11574171" y="11043299"/>
                  <a:pt x="11579196" y="11035593"/>
                </a:cubicBezTo>
                <a:cubicBezTo>
                  <a:pt x="11584987" y="11026642"/>
                  <a:pt x="11581540" y="11016398"/>
                  <a:pt x="11573740" y="11010319"/>
                </a:cubicBezTo>
                <a:lnTo>
                  <a:pt x="11567327" y="11005292"/>
                </a:lnTo>
                <a:close/>
                <a:moveTo>
                  <a:pt x="11834993" y="10673042"/>
                </a:moveTo>
                <a:cubicBezTo>
                  <a:pt x="11839157" y="10682377"/>
                  <a:pt x="11850020" y="10688121"/>
                  <a:pt x="11859926" y="10683956"/>
                </a:cubicBezTo>
                <a:lnTo>
                  <a:pt x="11883615" y="10674000"/>
                </a:lnTo>
                <a:cubicBezTo>
                  <a:pt x="11892900" y="10670074"/>
                  <a:pt x="11898834" y="10658730"/>
                  <a:pt x="11894527" y="10649061"/>
                </a:cubicBezTo>
                <a:cubicBezTo>
                  <a:pt x="11890363" y="10639726"/>
                  <a:pt x="11879548" y="10633982"/>
                  <a:pt x="11869593" y="10638146"/>
                </a:cubicBezTo>
                <a:lnTo>
                  <a:pt x="11866196" y="10639582"/>
                </a:lnTo>
                <a:cubicBezTo>
                  <a:pt x="11869354" y="10631924"/>
                  <a:pt x="11868732" y="10622254"/>
                  <a:pt x="11860597" y="10615888"/>
                </a:cubicBezTo>
                <a:cubicBezTo>
                  <a:pt x="11842075" y="10601432"/>
                  <a:pt x="11823699" y="10633073"/>
                  <a:pt x="11841980" y="10647385"/>
                </a:cubicBezTo>
                <a:cubicBezTo>
                  <a:pt x="11842937" y="10648151"/>
                  <a:pt x="11843895" y="10648295"/>
                  <a:pt x="11844851" y="10648821"/>
                </a:cubicBezTo>
                <a:cubicBezTo>
                  <a:pt x="11836237" y="10653129"/>
                  <a:pt x="11830877" y="10663804"/>
                  <a:pt x="11834993" y="10673042"/>
                </a:cubicBezTo>
                <a:close/>
                <a:moveTo>
                  <a:pt x="11948318" y="10724213"/>
                </a:moveTo>
                <a:cubicBezTo>
                  <a:pt x="11949802" y="10734935"/>
                  <a:pt x="11958991" y="10740057"/>
                  <a:pt x="11968897" y="10739865"/>
                </a:cubicBezTo>
                <a:cubicBezTo>
                  <a:pt x="11977846" y="10739674"/>
                  <a:pt x="11985360" y="10735414"/>
                  <a:pt x="11991868" y="10729670"/>
                </a:cubicBezTo>
                <a:cubicBezTo>
                  <a:pt x="11983685" y="10720910"/>
                  <a:pt x="11975693" y="10712054"/>
                  <a:pt x="11967126" y="10703486"/>
                </a:cubicBezTo>
                <a:cubicBezTo>
                  <a:pt x="11966073" y="10703630"/>
                  <a:pt x="11964973" y="10703677"/>
                  <a:pt x="11963920" y="10703677"/>
                </a:cubicBezTo>
                <a:cubicBezTo>
                  <a:pt x="11954062" y="10703821"/>
                  <a:pt x="11947073" y="10715262"/>
                  <a:pt x="11948318" y="10724213"/>
                </a:cubicBezTo>
                <a:close/>
                <a:moveTo>
                  <a:pt x="11440411" y="10776915"/>
                </a:moveTo>
                <a:cubicBezTo>
                  <a:pt x="11448211" y="10782994"/>
                  <a:pt x="11460606" y="10779548"/>
                  <a:pt x="11465775" y="10771793"/>
                </a:cubicBezTo>
                <a:cubicBezTo>
                  <a:pt x="11471613" y="10763034"/>
                  <a:pt x="11468455" y="10752550"/>
                  <a:pt x="11460655" y="10746471"/>
                </a:cubicBezTo>
                <a:lnTo>
                  <a:pt x="11454242" y="10741445"/>
                </a:lnTo>
                <a:cubicBezTo>
                  <a:pt x="11446440" y="10735366"/>
                  <a:pt x="11434046" y="10738813"/>
                  <a:pt x="11428877" y="10746567"/>
                </a:cubicBezTo>
                <a:cubicBezTo>
                  <a:pt x="11423038" y="10755327"/>
                  <a:pt x="11426197" y="10765810"/>
                  <a:pt x="11433950" y="10771937"/>
                </a:cubicBezTo>
                <a:lnTo>
                  <a:pt x="11440411" y="10776915"/>
                </a:lnTo>
                <a:close/>
                <a:moveTo>
                  <a:pt x="11441941" y="11247455"/>
                </a:moveTo>
                <a:cubicBezTo>
                  <a:pt x="11423373" y="11232952"/>
                  <a:pt x="11400880" y="11261768"/>
                  <a:pt x="11419402" y="11276272"/>
                </a:cubicBezTo>
                <a:cubicBezTo>
                  <a:pt x="11437969" y="11290776"/>
                  <a:pt x="11460462" y="11261960"/>
                  <a:pt x="11441941" y="11247455"/>
                </a:cubicBezTo>
                <a:close/>
                <a:moveTo>
                  <a:pt x="11651461" y="10673856"/>
                </a:moveTo>
                <a:cubicBezTo>
                  <a:pt x="11669885" y="10688312"/>
                  <a:pt x="11694675" y="10661362"/>
                  <a:pt x="11676107" y="10646859"/>
                </a:cubicBezTo>
                <a:cubicBezTo>
                  <a:pt x="11657681" y="10632451"/>
                  <a:pt x="11632939" y="10659352"/>
                  <a:pt x="11651461" y="10673856"/>
                </a:cubicBezTo>
                <a:close/>
                <a:moveTo>
                  <a:pt x="11882037" y="10735653"/>
                </a:moveTo>
                <a:cubicBezTo>
                  <a:pt x="11863516" y="10721197"/>
                  <a:pt x="11842650" y="10751210"/>
                  <a:pt x="11861171" y="10765666"/>
                </a:cubicBezTo>
                <a:cubicBezTo>
                  <a:pt x="11879691" y="10780218"/>
                  <a:pt x="11900557" y="10750157"/>
                  <a:pt x="11882037" y="10735653"/>
                </a:cubicBezTo>
                <a:close/>
                <a:moveTo>
                  <a:pt x="11581971" y="10794722"/>
                </a:moveTo>
                <a:cubicBezTo>
                  <a:pt x="11600493" y="10809226"/>
                  <a:pt x="11619444" y="10777920"/>
                  <a:pt x="11601115" y="10763608"/>
                </a:cubicBezTo>
                <a:cubicBezTo>
                  <a:pt x="11582593" y="10749104"/>
                  <a:pt x="11563642" y="10780409"/>
                  <a:pt x="11581971" y="10794722"/>
                </a:cubicBezTo>
                <a:close/>
                <a:moveTo>
                  <a:pt x="11393653" y="11018935"/>
                </a:moveTo>
                <a:lnTo>
                  <a:pt x="11396478" y="11015345"/>
                </a:lnTo>
                <a:cubicBezTo>
                  <a:pt x="11402555" y="11007542"/>
                  <a:pt x="11399589" y="10995288"/>
                  <a:pt x="11391835" y="10989879"/>
                </a:cubicBezTo>
                <a:cubicBezTo>
                  <a:pt x="11383316" y="10983991"/>
                  <a:pt x="11372501" y="10986768"/>
                  <a:pt x="11366423" y="10994522"/>
                </a:cubicBezTo>
                <a:lnTo>
                  <a:pt x="11356421" y="11007351"/>
                </a:lnTo>
                <a:cubicBezTo>
                  <a:pt x="11354124" y="11010270"/>
                  <a:pt x="11353454" y="11013860"/>
                  <a:pt x="11353502" y="11017451"/>
                </a:cubicBezTo>
                <a:cubicBezTo>
                  <a:pt x="11347807" y="11020610"/>
                  <a:pt x="11343738" y="11026163"/>
                  <a:pt x="11343978" y="11033486"/>
                </a:cubicBezTo>
                <a:cubicBezTo>
                  <a:pt x="11344266" y="11042677"/>
                  <a:pt x="11352976" y="11052394"/>
                  <a:pt x="11362834" y="11051197"/>
                </a:cubicBezTo>
                <a:lnTo>
                  <a:pt x="11374225" y="11049809"/>
                </a:lnTo>
                <a:cubicBezTo>
                  <a:pt x="11374654" y="11049761"/>
                  <a:pt x="11374990" y="11049522"/>
                  <a:pt x="11375421" y="11049474"/>
                </a:cubicBezTo>
                <a:cubicBezTo>
                  <a:pt x="11377191" y="11055219"/>
                  <a:pt x="11381546" y="11060340"/>
                  <a:pt x="11387097" y="11062112"/>
                </a:cubicBezTo>
                <a:cubicBezTo>
                  <a:pt x="11395280" y="11064792"/>
                  <a:pt x="11402891" y="11061106"/>
                  <a:pt x="11407437" y="11054740"/>
                </a:cubicBezTo>
                <a:cubicBezTo>
                  <a:pt x="11413994" y="11055410"/>
                  <a:pt x="11420453" y="11053064"/>
                  <a:pt x="11424474" y="11046842"/>
                </a:cubicBezTo>
                <a:cubicBezTo>
                  <a:pt x="11429451" y="11039135"/>
                  <a:pt x="11427824" y="11026115"/>
                  <a:pt x="11419018" y="11021568"/>
                </a:cubicBezTo>
                <a:cubicBezTo>
                  <a:pt x="11411026" y="11017451"/>
                  <a:pt x="11402221" y="11015632"/>
                  <a:pt x="11393653" y="11018935"/>
                </a:cubicBezTo>
                <a:close/>
                <a:moveTo>
                  <a:pt x="11611165" y="10558160"/>
                </a:moveTo>
                <a:cubicBezTo>
                  <a:pt x="11613462" y="10561414"/>
                  <a:pt x="11616525" y="10564239"/>
                  <a:pt x="11620449" y="10565866"/>
                </a:cubicBezTo>
                <a:lnTo>
                  <a:pt x="11631648" y="10570461"/>
                </a:lnTo>
                <a:cubicBezTo>
                  <a:pt x="11641267" y="10574386"/>
                  <a:pt x="11652897" y="10567877"/>
                  <a:pt x="11656103" y="10558447"/>
                </a:cubicBezTo>
                <a:cubicBezTo>
                  <a:pt x="11657012" y="10555814"/>
                  <a:pt x="11657250" y="10553181"/>
                  <a:pt x="11657059" y="10550692"/>
                </a:cubicBezTo>
                <a:cubicBezTo>
                  <a:pt x="11659644" y="10549400"/>
                  <a:pt x="11662036" y="10547629"/>
                  <a:pt x="11663808" y="10544852"/>
                </a:cubicBezTo>
                <a:cubicBezTo>
                  <a:pt x="11668785" y="10537145"/>
                  <a:pt x="11667157" y="10524126"/>
                  <a:pt x="11658352" y="10519578"/>
                </a:cubicBezTo>
                <a:cubicBezTo>
                  <a:pt x="11649786" y="10515126"/>
                  <a:pt x="11640262" y="10512733"/>
                  <a:pt x="11631073" y="10517280"/>
                </a:cubicBezTo>
                <a:cubicBezTo>
                  <a:pt x="11629637" y="10517998"/>
                  <a:pt x="11628872" y="10519243"/>
                  <a:pt x="11627627" y="10520105"/>
                </a:cubicBezTo>
                <a:cubicBezTo>
                  <a:pt x="11621788" y="10516802"/>
                  <a:pt x="11614179" y="10516180"/>
                  <a:pt x="11608676" y="10520392"/>
                </a:cubicBezTo>
                <a:lnTo>
                  <a:pt x="11602311" y="10525322"/>
                </a:lnTo>
                <a:cubicBezTo>
                  <a:pt x="11594558" y="10531306"/>
                  <a:pt x="11591495" y="10541837"/>
                  <a:pt x="11597191" y="10550405"/>
                </a:cubicBezTo>
                <a:cubicBezTo>
                  <a:pt x="11600254" y="10554904"/>
                  <a:pt x="11605614" y="10557585"/>
                  <a:pt x="11611165" y="10558160"/>
                </a:cubicBezTo>
                <a:close/>
                <a:moveTo>
                  <a:pt x="11543543" y="10857476"/>
                </a:moveTo>
                <a:cubicBezTo>
                  <a:pt x="11562063" y="10871933"/>
                  <a:pt x="11580536" y="10840340"/>
                  <a:pt x="11562255" y="10826027"/>
                </a:cubicBezTo>
                <a:cubicBezTo>
                  <a:pt x="11543734" y="10811571"/>
                  <a:pt x="11525261" y="10843164"/>
                  <a:pt x="11543543" y="10857476"/>
                </a:cubicBezTo>
                <a:close/>
                <a:moveTo>
                  <a:pt x="11570055" y="10785292"/>
                </a:moveTo>
                <a:cubicBezTo>
                  <a:pt x="11566896" y="10774809"/>
                  <a:pt x="11558043" y="10770788"/>
                  <a:pt x="11547850" y="10772033"/>
                </a:cubicBezTo>
                <a:cubicBezTo>
                  <a:pt x="11544069" y="10772511"/>
                  <a:pt x="11540241" y="10772990"/>
                  <a:pt x="11536460" y="10773421"/>
                </a:cubicBezTo>
                <a:cubicBezTo>
                  <a:pt x="11526936" y="10774570"/>
                  <a:pt x="11520619" y="10786968"/>
                  <a:pt x="11523203" y="10795632"/>
                </a:cubicBezTo>
                <a:cubicBezTo>
                  <a:pt x="11526362" y="10806114"/>
                  <a:pt x="11535215" y="10810135"/>
                  <a:pt x="11545409" y="10808891"/>
                </a:cubicBezTo>
                <a:lnTo>
                  <a:pt x="11556798" y="10807503"/>
                </a:lnTo>
                <a:cubicBezTo>
                  <a:pt x="11566322" y="10806306"/>
                  <a:pt x="11572640" y="10793908"/>
                  <a:pt x="11570055" y="10785292"/>
                </a:cubicBezTo>
                <a:close/>
                <a:moveTo>
                  <a:pt x="11756506" y="10574866"/>
                </a:moveTo>
                <a:cubicBezTo>
                  <a:pt x="11758373" y="10585061"/>
                  <a:pt x="11767945" y="10590805"/>
                  <a:pt x="11777755" y="10589609"/>
                </a:cubicBezTo>
                <a:cubicBezTo>
                  <a:pt x="11781536" y="10589130"/>
                  <a:pt x="11785364" y="10588651"/>
                  <a:pt x="11789145" y="10588220"/>
                </a:cubicBezTo>
                <a:cubicBezTo>
                  <a:pt x="11797664" y="10587168"/>
                  <a:pt x="11803407" y="10578934"/>
                  <a:pt x="11803741" y="10570653"/>
                </a:cubicBezTo>
                <a:cubicBezTo>
                  <a:pt x="11794745" y="10564765"/>
                  <a:pt x="11785891" y="10558591"/>
                  <a:pt x="11776750" y="10552942"/>
                </a:cubicBezTo>
                <a:lnTo>
                  <a:pt x="11771199" y="10553612"/>
                </a:lnTo>
                <a:cubicBezTo>
                  <a:pt x="11761389" y="10554809"/>
                  <a:pt x="11754785" y="10565531"/>
                  <a:pt x="11756506" y="10574866"/>
                </a:cubicBezTo>
                <a:close/>
                <a:moveTo>
                  <a:pt x="11608197" y="10691615"/>
                </a:moveTo>
                <a:cubicBezTo>
                  <a:pt x="11626718" y="10706118"/>
                  <a:pt x="11649498" y="10677541"/>
                  <a:pt x="11630978" y="10663038"/>
                </a:cubicBezTo>
                <a:cubicBezTo>
                  <a:pt x="11612457" y="10648534"/>
                  <a:pt x="11589629" y="10677159"/>
                  <a:pt x="11608197" y="10691615"/>
                </a:cubicBezTo>
                <a:close/>
                <a:moveTo>
                  <a:pt x="11430408" y="11114718"/>
                </a:moveTo>
                <a:lnTo>
                  <a:pt x="11423995" y="11109740"/>
                </a:lnTo>
                <a:cubicBezTo>
                  <a:pt x="11416434" y="11103852"/>
                  <a:pt x="11403417" y="11106964"/>
                  <a:pt x="11398679" y="11114957"/>
                </a:cubicBezTo>
                <a:cubicBezTo>
                  <a:pt x="11393271" y="11124052"/>
                  <a:pt x="11395808" y="11133961"/>
                  <a:pt x="11403896" y="11140280"/>
                </a:cubicBezTo>
                <a:lnTo>
                  <a:pt x="11410309" y="11145258"/>
                </a:lnTo>
                <a:cubicBezTo>
                  <a:pt x="11411839" y="11146454"/>
                  <a:pt x="11413706" y="11147077"/>
                  <a:pt x="11415572" y="11147555"/>
                </a:cubicBezTo>
                <a:cubicBezTo>
                  <a:pt x="11405714" y="11153347"/>
                  <a:pt x="11400689" y="11166942"/>
                  <a:pt x="11412079" y="11175893"/>
                </a:cubicBezTo>
                <a:cubicBezTo>
                  <a:pt x="11430504" y="11190301"/>
                  <a:pt x="11455295" y="11163400"/>
                  <a:pt x="11436726" y="11148895"/>
                </a:cubicBezTo>
                <a:cubicBezTo>
                  <a:pt x="11434475" y="11147172"/>
                  <a:pt x="11432180" y="11146072"/>
                  <a:pt x="11429834" y="11145449"/>
                </a:cubicBezTo>
                <a:cubicBezTo>
                  <a:pt x="11432180" y="11144061"/>
                  <a:pt x="11434237" y="11142338"/>
                  <a:pt x="11435577" y="11140088"/>
                </a:cubicBezTo>
                <a:cubicBezTo>
                  <a:pt x="11441033" y="11130993"/>
                  <a:pt x="11438448" y="11121084"/>
                  <a:pt x="11430408" y="11114718"/>
                </a:cubicBezTo>
                <a:close/>
                <a:moveTo>
                  <a:pt x="11521098" y="11312556"/>
                </a:moveTo>
                <a:cubicBezTo>
                  <a:pt x="11515163" y="11320119"/>
                  <a:pt x="11518848" y="11333235"/>
                  <a:pt x="11526841" y="11337782"/>
                </a:cubicBezTo>
                <a:cubicBezTo>
                  <a:pt x="11536172" y="11343095"/>
                  <a:pt x="11545696" y="11340128"/>
                  <a:pt x="11552061" y="11332038"/>
                </a:cubicBezTo>
                <a:lnTo>
                  <a:pt x="11557038" y="11325623"/>
                </a:lnTo>
                <a:cubicBezTo>
                  <a:pt x="11560436" y="11321315"/>
                  <a:pt x="11560436" y="11315284"/>
                  <a:pt x="11558522" y="11309923"/>
                </a:cubicBezTo>
                <a:cubicBezTo>
                  <a:pt x="11565366" y="11311120"/>
                  <a:pt x="11572161" y="11308295"/>
                  <a:pt x="11576851" y="11302312"/>
                </a:cubicBezTo>
                <a:lnTo>
                  <a:pt x="11578335" y="11300397"/>
                </a:lnTo>
                <a:cubicBezTo>
                  <a:pt x="11583503" y="11300397"/>
                  <a:pt x="11588672" y="11298579"/>
                  <a:pt x="11592022" y="11294174"/>
                </a:cubicBezTo>
                <a:cubicBezTo>
                  <a:pt x="11597860" y="11286515"/>
                  <a:pt x="11597813" y="11274740"/>
                  <a:pt x="11589725" y="11268422"/>
                </a:cubicBezTo>
                <a:lnTo>
                  <a:pt x="11583312" y="11263443"/>
                </a:lnTo>
                <a:cubicBezTo>
                  <a:pt x="11575798" y="11257555"/>
                  <a:pt x="11563690" y="11257699"/>
                  <a:pt x="11557565" y="11265741"/>
                </a:cubicBezTo>
                <a:cubicBezTo>
                  <a:pt x="11555938" y="11267895"/>
                  <a:pt x="11554885" y="11270432"/>
                  <a:pt x="11554215" y="11273017"/>
                </a:cubicBezTo>
                <a:cubicBezTo>
                  <a:pt x="11553305" y="11273878"/>
                  <a:pt x="11552300" y="11274501"/>
                  <a:pt x="11551535" y="11275506"/>
                </a:cubicBezTo>
                <a:lnTo>
                  <a:pt x="11546557" y="11281872"/>
                </a:lnTo>
                <a:cubicBezTo>
                  <a:pt x="11543064" y="11286372"/>
                  <a:pt x="11542921" y="11292595"/>
                  <a:pt x="11544834" y="11298052"/>
                </a:cubicBezTo>
                <a:cubicBezTo>
                  <a:pt x="11537752" y="11296807"/>
                  <a:pt x="11531003" y="11299919"/>
                  <a:pt x="11526171" y="11306094"/>
                </a:cubicBezTo>
                <a:lnTo>
                  <a:pt x="11521098" y="11312556"/>
                </a:lnTo>
                <a:close/>
                <a:moveTo>
                  <a:pt x="11429069" y="10871119"/>
                </a:moveTo>
                <a:lnTo>
                  <a:pt x="11434332" y="10875236"/>
                </a:lnTo>
                <a:cubicBezTo>
                  <a:pt x="11426915" y="10881172"/>
                  <a:pt x="11424091" y="10892420"/>
                  <a:pt x="11430265" y="10900414"/>
                </a:cubicBezTo>
                <a:lnTo>
                  <a:pt x="11435194" y="10906780"/>
                </a:lnTo>
                <a:cubicBezTo>
                  <a:pt x="11440985" y="10914296"/>
                  <a:pt x="11452613" y="10917120"/>
                  <a:pt x="11460462" y="10910945"/>
                </a:cubicBezTo>
                <a:cubicBezTo>
                  <a:pt x="11467928" y="10905057"/>
                  <a:pt x="11470799" y="10893713"/>
                  <a:pt x="11464626" y="10885671"/>
                </a:cubicBezTo>
                <a:lnTo>
                  <a:pt x="11459697" y="10879305"/>
                </a:lnTo>
                <a:cubicBezTo>
                  <a:pt x="11458549" y="10877820"/>
                  <a:pt x="11457065" y="10876671"/>
                  <a:pt x="11455533" y="10875618"/>
                </a:cubicBezTo>
                <a:cubicBezTo>
                  <a:pt x="11457639" y="10874230"/>
                  <a:pt x="11459457" y="10872507"/>
                  <a:pt x="11460701" y="10870497"/>
                </a:cubicBezTo>
                <a:cubicBezTo>
                  <a:pt x="11466397" y="10861497"/>
                  <a:pt x="11462856" y="10851350"/>
                  <a:pt x="11455055" y="10845271"/>
                </a:cubicBezTo>
                <a:lnTo>
                  <a:pt x="11448642" y="10840292"/>
                </a:lnTo>
                <a:cubicBezTo>
                  <a:pt x="11440888" y="10834213"/>
                  <a:pt x="11428350" y="10838186"/>
                  <a:pt x="11423421" y="10845940"/>
                </a:cubicBezTo>
                <a:cubicBezTo>
                  <a:pt x="11417727" y="10854940"/>
                  <a:pt x="11421267" y="10865040"/>
                  <a:pt x="11429069" y="10871119"/>
                </a:cubicBezTo>
                <a:close/>
                <a:moveTo>
                  <a:pt x="11551343" y="10642167"/>
                </a:moveTo>
                <a:cubicBezTo>
                  <a:pt x="11541963" y="10636567"/>
                  <a:pt x="11532392" y="10640731"/>
                  <a:pt x="11526265" y="10648534"/>
                </a:cubicBezTo>
                <a:lnTo>
                  <a:pt x="11521241" y="10654948"/>
                </a:lnTo>
                <a:cubicBezTo>
                  <a:pt x="11515163" y="10662751"/>
                  <a:pt x="11519901" y="10675387"/>
                  <a:pt x="11527606" y="10679983"/>
                </a:cubicBezTo>
                <a:cubicBezTo>
                  <a:pt x="11536939" y="10685584"/>
                  <a:pt x="11546557" y="10681467"/>
                  <a:pt x="11552683" y="10673664"/>
                </a:cubicBezTo>
                <a:lnTo>
                  <a:pt x="11557660" y="10667250"/>
                </a:lnTo>
                <a:cubicBezTo>
                  <a:pt x="11563787" y="10659495"/>
                  <a:pt x="11559049" y="10646763"/>
                  <a:pt x="11551343" y="10642167"/>
                </a:cubicBezTo>
                <a:close/>
                <a:moveTo>
                  <a:pt x="11529521" y="10565053"/>
                </a:moveTo>
                <a:lnTo>
                  <a:pt x="11517412" y="10580562"/>
                </a:lnTo>
                <a:lnTo>
                  <a:pt x="11507793" y="10587981"/>
                </a:lnTo>
                <a:cubicBezTo>
                  <a:pt x="11500327" y="10593773"/>
                  <a:pt x="11497313" y="10605310"/>
                  <a:pt x="11503438" y="10613207"/>
                </a:cubicBezTo>
                <a:cubicBezTo>
                  <a:pt x="11509277" y="10620722"/>
                  <a:pt x="11520667" y="10623738"/>
                  <a:pt x="11528707" y="10617563"/>
                </a:cubicBezTo>
                <a:lnTo>
                  <a:pt x="11535072" y="10612681"/>
                </a:lnTo>
                <a:cubicBezTo>
                  <a:pt x="11537992" y="10611676"/>
                  <a:pt x="11540718" y="10610144"/>
                  <a:pt x="11542776" y="10607511"/>
                </a:cubicBezTo>
                <a:lnTo>
                  <a:pt x="11557805" y="10588316"/>
                </a:lnTo>
                <a:cubicBezTo>
                  <a:pt x="11563690" y="10580801"/>
                  <a:pt x="11563356" y="10568595"/>
                  <a:pt x="11555316" y="10562563"/>
                </a:cubicBezTo>
                <a:cubicBezTo>
                  <a:pt x="11547467" y="10556724"/>
                  <a:pt x="11535837" y="10556963"/>
                  <a:pt x="11529521" y="10565053"/>
                </a:cubicBezTo>
                <a:close/>
                <a:moveTo>
                  <a:pt x="11501285" y="10544517"/>
                </a:moveTo>
                <a:cubicBezTo>
                  <a:pt x="11512771" y="10559452"/>
                  <a:pt x="11533492" y="10548011"/>
                  <a:pt x="11533637" y="10533316"/>
                </a:cubicBezTo>
                <a:cubicBezTo>
                  <a:pt x="11546270" y="10530301"/>
                  <a:pt x="11554215" y="10510244"/>
                  <a:pt x="11540288" y="10499378"/>
                </a:cubicBezTo>
                <a:cubicBezTo>
                  <a:pt x="11526650" y="10488703"/>
                  <a:pt x="11512340" y="10502537"/>
                  <a:pt x="11513057" y="10516323"/>
                </a:cubicBezTo>
                <a:cubicBezTo>
                  <a:pt x="11501380" y="10518765"/>
                  <a:pt x="11491808" y="10532215"/>
                  <a:pt x="11501285" y="10544517"/>
                </a:cubicBezTo>
                <a:close/>
                <a:moveTo>
                  <a:pt x="11922523" y="11076998"/>
                </a:moveTo>
                <a:cubicBezTo>
                  <a:pt x="11913335" y="11070249"/>
                  <a:pt x="11901944" y="11069052"/>
                  <a:pt x="11891081" y="11071541"/>
                </a:cubicBezTo>
                <a:cubicBezTo>
                  <a:pt x="11881749" y="11073648"/>
                  <a:pt x="11875096" y="11084561"/>
                  <a:pt x="11877921" y="11093800"/>
                </a:cubicBezTo>
                <a:cubicBezTo>
                  <a:pt x="11880887" y="11103517"/>
                  <a:pt x="11890171" y="11109213"/>
                  <a:pt x="11900174" y="11106964"/>
                </a:cubicBezTo>
                <a:cubicBezTo>
                  <a:pt x="11900700" y="11106868"/>
                  <a:pt x="11900748" y="11106820"/>
                  <a:pt x="11901083" y="11106772"/>
                </a:cubicBezTo>
                <a:cubicBezTo>
                  <a:pt x="11901274" y="11106772"/>
                  <a:pt x="11901322" y="11106772"/>
                  <a:pt x="11901467" y="11106772"/>
                </a:cubicBezTo>
                <a:lnTo>
                  <a:pt x="11901467" y="11106772"/>
                </a:lnTo>
                <a:cubicBezTo>
                  <a:pt x="11902472" y="11107346"/>
                  <a:pt x="11903428" y="11107969"/>
                  <a:pt x="11904338" y="11108735"/>
                </a:cubicBezTo>
                <a:cubicBezTo>
                  <a:pt x="11905869" y="11109884"/>
                  <a:pt x="11907735" y="11110314"/>
                  <a:pt x="11909507" y="11110697"/>
                </a:cubicBezTo>
                <a:cubicBezTo>
                  <a:pt x="11902184" y="11112660"/>
                  <a:pt x="11895914" y="11118548"/>
                  <a:pt x="11895580" y="11126541"/>
                </a:cubicBezTo>
                <a:cubicBezTo>
                  <a:pt x="11895149" y="11136163"/>
                  <a:pt x="11901993" y="11145785"/>
                  <a:pt x="11912187" y="11146311"/>
                </a:cubicBezTo>
                <a:lnTo>
                  <a:pt x="11920274" y="11146741"/>
                </a:lnTo>
                <a:cubicBezTo>
                  <a:pt x="11929797" y="11147268"/>
                  <a:pt x="11939656" y="11140184"/>
                  <a:pt x="11940086" y="11130084"/>
                </a:cubicBezTo>
                <a:cubicBezTo>
                  <a:pt x="11940469" y="11120462"/>
                  <a:pt x="11933673" y="11110841"/>
                  <a:pt x="11923433" y="11110314"/>
                </a:cubicBezTo>
                <a:lnTo>
                  <a:pt x="11918838" y="11110075"/>
                </a:lnTo>
                <a:cubicBezTo>
                  <a:pt x="11923193" y="11108543"/>
                  <a:pt x="11927117" y="11105671"/>
                  <a:pt x="11929223" y="11101985"/>
                </a:cubicBezTo>
                <a:cubicBezTo>
                  <a:pt x="11934632" y="11092603"/>
                  <a:pt x="11930516" y="11082838"/>
                  <a:pt x="11922523" y="11076998"/>
                </a:cubicBezTo>
                <a:close/>
                <a:moveTo>
                  <a:pt x="12186647" y="11313226"/>
                </a:moveTo>
                <a:cubicBezTo>
                  <a:pt x="12189087" y="11311742"/>
                  <a:pt x="12191337" y="11309828"/>
                  <a:pt x="12192917" y="11306907"/>
                </a:cubicBezTo>
                <a:cubicBezTo>
                  <a:pt x="12197272" y="11298866"/>
                  <a:pt x="12194639" y="11285989"/>
                  <a:pt x="12185499" y="11282112"/>
                </a:cubicBezTo>
                <a:cubicBezTo>
                  <a:pt x="12176597" y="11278330"/>
                  <a:pt x="12166930" y="11276750"/>
                  <a:pt x="12158124" y="11281968"/>
                </a:cubicBezTo>
                <a:cubicBezTo>
                  <a:pt x="12150084" y="11286707"/>
                  <a:pt x="12146064" y="11294414"/>
                  <a:pt x="12143288" y="11303030"/>
                </a:cubicBezTo>
                <a:cubicBezTo>
                  <a:pt x="12143145" y="11303556"/>
                  <a:pt x="12143288" y="11304035"/>
                  <a:pt x="12143193" y="11304562"/>
                </a:cubicBezTo>
                <a:cubicBezTo>
                  <a:pt x="12140704" y="11302456"/>
                  <a:pt x="12137594" y="11300780"/>
                  <a:pt x="12133287" y="11300589"/>
                </a:cubicBezTo>
                <a:cubicBezTo>
                  <a:pt x="12109884" y="11299344"/>
                  <a:pt x="12105816" y="11335676"/>
                  <a:pt x="12129314" y="11336920"/>
                </a:cubicBezTo>
                <a:cubicBezTo>
                  <a:pt x="12140753" y="11337543"/>
                  <a:pt x="12147500" y="11329118"/>
                  <a:pt x="12148744" y="11320262"/>
                </a:cubicBezTo>
                <a:cubicBezTo>
                  <a:pt x="12149701" y="11321172"/>
                  <a:pt x="12150659" y="11321986"/>
                  <a:pt x="12151759" y="11322656"/>
                </a:cubicBezTo>
                <a:cubicBezTo>
                  <a:pt x="12150897" y="11323469"/>
                  <a:pt x="12149797" y="11323900"/>
                  <a:pt x="12149031" y="11324762"/>
                </a:cubicBezTo>
                <a:cubicBezTo>
                  <a:pt x="12142619" y="11331846"/>
                  <a:pt x="12143384" y="11344579"/>
                  <a:pt x="12150994" y="11350563"/>
                </a:cubicBezTo>
                <a:cubicBezTo>
                  <a:pt x="12158985" y="11356785"/>
                  <a:pt x="12169897" y="11356163"/>
                  <a:pt x="12176789" y="11348552"/>
                </a:cubicBezTo>
                <a:cubicBezTo>
                  <a:pt x="12177171" y="11348169"/>
                  <a:pt x="12177220" y="11348121"/>
                  <a:pt x="12177411" y="11347882"/>
                </a:cubicBezTo>
                <a:cubicBezTo>
                  <a:pt x="12177554" y="11347787"/>
                  <a:pt x="12177602" y="11347787"/>
                  <a:pt x="12177697" y="11347690"/>
                </a:cubicBezTo>
                <a:cubicBezTo>
                  <a:pt x="12177697" y="11347690"/>
                  <a:pt x="12177697" y="11347690"/>
                  <a:pt x="12177697" y="11347690"/>
                </a:cubicBezTo>
                <a:cubicBezTo>
                  <a:pt x="12178847" y="11347595"/>
                  <a:pt x="12179994" y="11347595"/>
                  <a:pt x="12181144" y="11347643"/>
                </a:cubicBezTo>
                <a:cubicBezTo>
                  <a:pt x="12191002" y="11347882"/>
                  <a:pt x="12198563" y="11336825"/>
                  <a:pt x="12197750" y="11327778"/>
                </a:cubicBezTo>
                <a:cubicBezTo>
                  <a:pt x="12197127" y="11320453"/>
                  <a:pt x="12192581" y="11315667"/>
                  <a:pt x="12186647" y="11313226"/>
                </a:cubicBezTo>
                <a:close/>
                <a:moveTo>
                  <a:pt x="12049201" y="11043826"/>
                </a:moveTo>
                <a:cubicBezTo>
                  <a:pt x="12046043" y="11043682"/>
                  <a:pt x="12042932" y="11044353"/>
                  <a:pt x="12040061" y="11045645"/>
                </a:cubicBezTo>
                <a:cubicBezTo>
                  <a:pt x="12037859" y="11040045"/>
                  <a:pt x="12033360" y="11035689"/>
                  <a:pt x="12026565" y="11034588"/>
                </a:cubicBezTo>
                <a:cubicBezTo>
                  <a:pt x="12017616" y="11033104"/>
                  <a:pt x="12006130" y="11039757"/>
                  <a:pt x="12005604" y="11049666"/>
                </a:cubicBezTo>
                <a:lnTo>
                  <a:pt x="12005173" y="11057803"/>
                </a:lnTo>
                <a:cubicBezTo>
                  <a:pt x="12004646" y="11067664"/>
                  <a:pt x="12009768" y="11077046"/>
                  <a:pt x="12020248" y="11078769"/>
                </a:cubicBezTo>
                <a:cubicBezTo>
                  <a:pt x="12020631" y="11078817"/>
                  <a:pt x="12021013" y="11078769"/>
                  <a:pt x="12021348" y="11078817"/>
                </a:cubicBezTo>
                <a:cubicBezTo>
                  <a:pt x="12022401" y="11087290"/>
                  <a:pt x="12028288" y="11095523"/>
                  <a:pt x="12039151" y="11096097"/>
                </a:cubicBezTo>
                <a:cubicBezTo>
                  <a:pt x="12047479" y="11096528"/>
                  <a:pt x="12052599" y="11092220"/>
                  <a:pt x="12054800" y="11086428"/>
                </a:cubicBezTo>
                <a:cubicBezTo>
                  <a:pt x="12060496" y="11083796"/>
                  <a:pt x="12064898" y="11078626"/>
                  <a:pt x="12065281" y="11071876"/>
                </a:cubicBezTo>
                <a:lnTo>
                  <a:pt x="12065712" y="11063786"/>
                </a:lnTo>
                <a:cubicBezTo>
                  <a:pt x="12066191" y="11054213"/>
                  <a:pt x="12059347" y="11044304"/>
                  <a:pt x="12049201" y="11043826"/>
                </a:cubicBezTo>
                <a:close/>
                <a:moveTo>
                  <a:pt x="11780818" y="11146311"/>
                </a:moveTo>
                <a:lnTo>
                  <a:pt x="11787231" y="11151289"/>
                </a:lnTo>
                <a:cubicBezTo>
                  <a:pt x="11787710" y="11151672"/>
                  <a:pt x="11788332" y="11151720"/>
                  <a:pt x="11788858" y="11152007"/>
                </a:cubicBezTo>
                <a:cubicBezTo>
                  <a:pt x="11788763" y="11152773"/>
                  <a:pt x="11788380" y="11153443"/>
                  <a:pt x="11788380" y="11154161"/>
                </a:cubicBezTo>
                <a:cubicBezTo>
                  <a:pt x="11788428" y="11164213"/>
                  <a:pt x="11795750" y="11172590"/>
                  <a:pt x="11805944" y="11173117"/>
                </a:cubicBezTo>
                <a:lnTo>
                  <a:pt x="11814031" y="11173548"/>
                </a:lnTo>
                <a:cubicBezTo>
                  <a:pt x="11823603" y="11174074"/>
                  <a:pt x="11833078" y="11165745"/>
                  <a:pt x="11832983" y="11155980"/>
                </a:cubicBezTo>
                <a:cubicBezTo>
                  <a:pt x="11832935" y="11145976"/>
                  <a:pt x="11825612" y="11137551"/>
                  <a:pt x="11815420" y="11137025"/>
                </a:cubicBezTo>
                <a:lnTo>
                  <a:pt x="11814989" y="11137025"/>
                </a:lnTo>
                <a:cubicBezTo>
                  <a:pt x="11815275" y="11130849"/>
                  <a:pt x="11812595" y="11124961"/>
                  <a:pt x="11807140" y="11120702"/>
                </a:cubicBezTo>
                <a:lnTo>
                  <a:pt x="11800727" y="11115675"/>
                </a:lnTo>
                <a:cubicBezTo>
                  <a:pt x="11793166" y="11109788"/>
                  <a:pt x="11780149" y="11113043"/>
                  <a:pt x="11775458" y="11121037"/>
                </a:cubicBezTo>
                <a:cubicBezTo>
                  <a:pt x="11770051" y="11130179"/>
                  <a:pt x="11772731" y="11139992"/>
                  <a:pt x="11780818" y="11146311"/>
                </a:cubicBezTo>
                <a:close/>
                <a:moveTo>
                  <a:pt x="12139029" y="11133913"/>
                </a:moveTo>
                <a:cubicBezTo>
                  <a:pt x="12152381" y="11134631"/>
                  <a:pt x="12160230" y="11122999"/>
                  <a:pt x="12160038" y="11112803"/>
                </a:cubicBezTo>
                <a:cubicBezTo>
                  <a:pt x="12162336" y="11116490"/>
                  <a:pt x="12166308" y="11119074"/>
                  <a:pt x="12172337" y="11119409"/>
                </a:cubicBezTo>
                <a:cubicBezTo>
                  <a:pt x="12176932" y="11119649"/>
                  <a:pt x="12180808" y="11118404"/>
                  <a:pt x="12184015" y="11116297"/>
                </a:cubicBezTo>
                <a:cubicBezTo>
                  <a:pt x="12179326" y="11122951"/>
                  <a:pt x="12179038" y="11132190"/>
                  <a:pt x="12184589" y="11138795"/>
                </a:cubicBezTo>
                <a:cubicBezTo>
                  <a:pt x="12190763" y="11146167"/>
                  <a:pt x="12202966" y="11147699"/>
                  <a:pt x="12210336" y="11141046"/>
                </a:cubicBezTo>
                <a:lnTo>
                  <a:pt x="12218855" y="11133387"/>
                </a:lnTo>
                <a:cubicBezTo>
                  <a:pt x="12226225" y="11126781"/>
                  <a:pt x="12227612" y="11115388"/>
                  <a:pt x="12221152" y="11107633"/>
                </a:cubicBezTo>
                <a:cubicBezTo>
                  <a:pt x="12214979" y="11100262"/>
                  <a:pt x="12202775" y="11098730"/>
                  <a:pt x="12195405" y="11105384"/>
                </a:cubicBezTo>
                <a:lnTo>
                  <a:pt x="12189806" y="11110410"/>
                </a:lnTo>
                <a:cubicBezTo>
                  <a:pt x="12196553" y="11100023"/>
                  <a:pt x="12194208" y="11084274"/>
                  <a:pt x="12178798" y="11083461"/>
                </a:cubicBezTo>
                <a:cubicBezTo>
                  <a:pt x="12165398" y="11082743"/>
                  <a:pt x="12157598" y="11094374"/>
                  <a:pt x="12157789" y="11104570"/>
                </a:cubicBezTo>
                <a:cubicBezTo>
                  <a:pt x="12155492" y="11100884"/>
                  <a:pt x="12151473" y="11098251"/>
                  <a:pt x="12145442" y="11097917"/>
                </a:cubicBezTo>
                <a:cubicBezTo>
                  <a:pt x="12122184" y="11096672"/>
                  <a:pt x="12115580" y="11132669"/>
                  <a:pt x="12139029" y="11133913"/>
                </a:cubicBezTo>
                <a:close/>
                <a:moveTo>
                  <a:pt x="11910320" y="11158517"/>
                </a:moveTo>
                <a:cubicBezTo>
                  <a:pt x="11899600" y="11159522"/>
                  <a:pt x="11893474" y="11167372"/>
                  <a:pt x="11892948" y="11177616"/>
                </a:cubicBezTo>
                <a:lnTo>
                  <a:pt x="11892517" y="11185754"/>
                </a:lnTo>
                <a:cubicBezTo>
                  <a:pt x="11891991" y="11195327"/>
                  <a:pt x="11902518" y="11203991"/>
                  <a:pt x="11911660" y="11203130"/>
                </a:cubicBezTo>
                <a:cubicBezTo>
                  <a:pt x="11922380" y="11202125"/>
                  <a:pt x="11928505" y="11194226"/>
                  <a:pt x="11929032" y="11183983"/>
                </a:cubicBezTo>
                <a:lnTo>
                  <a:pt x="11929463" y="11175893"/>
                </a:lnTo>
                <a:cubicBezTo>
                  <a:pt x="11929942" y="11166272"/>
                  <a:pt x="11919460" y="11157656"/>
                  <a:pt x="11910320" y="11158517"/>
                </a:cubicBezTo>
                <a:close/>
                <a:moveTo>
                  <a:pt x="12020343" y="10960871"/>
                </a:moveTo>
                <a:cubicBezTo>
                  <a:pt x="12010150" y="10960824"/>
                  <a:pt x="12002014" y="10968003"/>
                  <a:pt x="12001152" y="10978199"/>
                </a:cubicBezTo>
                <a:cubicBezTo>
                  <a:pt x="12001152" y="10978486"/>
                  <a:pt x="12001106" y="10978678"/>
                  <a:pt x="12001106" y="10978870"/>
                </a:cubicBezTo>
                <a:cubicBezTo>
                  <a:pt x="12001106" y="10978965"/>
                  <a:pt x="12001057" y="10979013"/>
                  <a:pt x="12001057" y="10979109"/>
                </a:cubicBezTo>
                <a:cubicBezTo>
                  <a:pt x="12000961" y="10979204"/>
                  <a:pt x="12001009" y="10979157"/>
                  <a:pt x="12000913" y="10979252"/>
                </a:cubicBezTo>
                <a:cubicBezTo>
                  <a:pt x="12000004" y="10980066"/>
                  <a:pt x="11999094" y="10980832"/>
                  <a:pt x="11998090" y="10981502"/>
                </a:cubicBezTo>
                <a:cubicBezTo>
                  <a:pt x="11990098" y="10987342"/>
                  <a:pt x="11990960" y="11000697"/>
                  <a:pt x="11997085" y="11007351"/>
                </a:cubicBezTo>
                <a:cubicBezTo>
                  <a:pt x="12004408" y="11015296"/>
                  <a:pt x="12014888" y="11014196"/>
                  <a:pt x="12022928" y="11008356"/>
                </a:cubicBezTo>
                <a:cubicBezTo>
                  <a:pt x="12032116" y="11001655"/>
                  <a:pt x="12036806" y="10991219"/>
                  <a:pt x="12037764" y="10980066"/>
                </a:cubicBezTo>
                <a:cubicBezTo>
                  <a:pt x="12038434" y="10970588"/>
                  <a:pt x="12029963" y="10960967"/>
                  <a:pt x="12020343" y="10960871"/>
                </a:cubicBezTo>
                <a:close/>
                <a:moveTo>
                  <a:pt x="11601976" y="11304658"/>
                </a:moveTo>
                <a:cubicBezTo>
                  <a:pt x="11592117" y="11304131"/>
                  <a:pt x="11583934" y="11314040"/>
                  <a:pt x="11584125" y="11323374"/>
                </a:cubicBezTo>
                <a:cubicBezTo>
                  <a:pt x="11584365" y="11333857"/>
                  <a:pt x="11592931" y="11340654"/>
                  <a:pt x="11602837" y="11341228"/>
                </a:cubicBezTo>
                <a:lnTo>
                  <a:pt x="11610974" y="11341659"/>
                </a:lnTo>
                <a:cubicBezTo>
                  <a:pt x="11620832" y="11342186"/>
                  <a:pt x="11629015" y="11332277"/>
                  <a:pt x="11628824" y="11322943"/>
                </a:cubicBezTo>
                <a:cubicBezTo>
                  <a:pt x="11628584" y="11312460"/>
                  <a:pt x="11620018" y="11305615"/>
                  <a:pt x="11610112" y="11305088"/>
                </a:cubicBezTo>
                <a:lnTo>
                  <a:pt x="11601976" y="11304658"/>
                </a:lnTo>
                <a:close/>
                <a:moveTo>
                  <a:pt x="11949324" y="11091311"/>
                </a:moveTo>
                <a:cubicBezTo>
                  <a:pt x="11972822" y="11092556"/>
                  <a:pt x="11972677" y="11055984"/>
                  <a:pt x="11949228" y="11054740"/>
                </a:cubicBezTo>
                <a:cubicBezTo>
                  <a:pt x="11925730" y="11053495"/>
                  <a:pt x="11925873" y="11090066"/>
                  <a:pt x="11949324" y="11091311"/>
                </a:cubicBezTo>
                <a:close/>
                <a:moveTo>
                  <a:pt x="11639161" y="11057373"/>
                </a:moveTo>
                <a:cubicBezTo>
                  <a:pt x="11647392" y="11054835"/>
                  <a:pt x="11651556" y="11047512"/>
                  <a:pt x="11651604" y="11039614"/>
                </a:cubicBezTo>
                <a:cubicBezTo>
                  <a:pt x="11657347" y="11036407"/>
                  <a:pt x="11661319" y="11030758"/>
                  <a:pt x="11661080" y="11023386"/>
                </a:cubicBezTo>
                <a:cubicBezTo>
                  <a:pt x="11660745" y="11014244"/>
                  <a:pt x="11651987" y="11004478"/>
                  <a:pt x="11642129" y="11005771"/>
                </a:cubicBezTo>
                <a:cubicBezTo>
                  <a:pt x="11632557" y="11007016"/>
                  <a:pt x="11623369" y="11010558"/>
                  <a:pt x="11618440" y="11019509"/>
                </a:cubicBezTo>
                <a:cubicBezTo>
                  <a:pt x="11613940" y="11027647"/>
                  <a:pt x="11614324" y="11036358"/>
                  <a:pt x="11616334" y="11045166"/>
                </a:cubicBezTo>
                <a:cubicBezTo>
                  <a:pt x="11618534" y="11054835"/>
                  <a:pt x="11630213" y="11060101"/>
                  <a:pt x="11639161" y="11057373"/>
                </a:cubicBezTo>
                <a:close/>
                <a:moveTo>
                  <a:pt x="11704485" y="10898595"/>
                </a:moveTo>
                <a:cubicBezTo>
                  <a:pt x="11704534" y="10908169"/>
                  <a:pt x="11713435" y="10917120"/>
                  <a:pt x="11723150" y="10916498"/>
                </a:cubicBezTo>
                <a:cubicBezTo>
                  <a:pt x="11729946" y="10916019"/>
                  <a:pt x="11735641" y="10912285"/>
                  <a:pt x="11738705" y="10906780"/>
                </a:cubicBezTo>
                <a:cubicBezTo>
                  <a:pt x="11743681" y="10904770"/>
                  <a:pt x="11747605" y="10900892"/>
                  <a:pt x="11749089" y="10894813"/>
                </a:cubicBezTo>
                <a:cubicBezTo>
                  <a:pt x="11751195" y="10886149"/>
                  <a:pt x="11745500" y="10873848"/>
                  <a:pt x="11735641" y="10872746"/>
                </a:cubicBezTo>
                <a:cubicBezTo>
                  <a:pt x="11726978" y="10871741"/>
                  <a:pt x="11718221" y="10872124"/>
                  <a:pt x="11711712" y="10878874"/>
                </a:cubicBezTo>
                <a:cubicBezTo>
                  <a:pt x="11706497" y="10884282"/>
                  <a:pt x="11704439" y="10891128"/>
                  <a:pt x="11704485" y="10898595"/>
                </a:cubicBezTo>
                <a:close/>
                <a:moveTo>
                  <a:pt x="11802688" y="11041672"/>
                </a:moveTo>
                <a:lnTo>
                  <a:pt x="11791300" y="11043060"/>
                </a:lnTo>
                <a:cubicBezTo>
                  <a:pt x="11781488" y="11044257"/>
                  <a:pt x="11774358" y="11054022"/>
                  <a:pt x="11775697" y="11063691"/>
                </a:cubicBezTo>
                <a:cubicBezTo>
                  <a:pt x="11777086" y="11073648"/>
                  <a:pt x="11786514" y="11080493"/>
                  <a:pt x="11796324" y="11079296"/>
                </a:cubicBezTo>
                <a:cubicBezTo>
                  <a:pt x="11797856" y="11079105"/>
                  <a:pt x="11799386" y="11078913"/>
                  <a:pt x="11800918" y="11078722"/>
                </a:cubicBezTo>
                <a:cubicBezTo>
                  <a:pt x="11800870" y="11079248"/>
                  <a:pt x="11800488" y="11079631"/>
                  <a:pt x="11800488" y="11080158"/>
                </a:cubicBezTo>
                <a:lnTo>
                  <a:pt x="11800057" y="11088247"/>
                </a:lnTo>
                <a:cubicBezTo>
                  <a:pt x="11799531" y="11098108"/>
                  <a:pt x="11805799" y="11107346"/>
                  <a:pt x="11816042" y="11108591"/>
                </a:cubicBezTo>
                <a:cubicBezTo>
                  <a:pt x="11825373" y="11109692"/>
                  <a:pt x="11835855" y="11102512"/>
                  <a:pt x="11836380" y="11092603"/>
                </a:cubicBezTo>
                <a:lnTo>
                  <a:pt x="11836811" y="11084514"/>
                </a:lnTo>
                <a:cubicBezTo>
                  <a:pt x="11837290" y="11075323"/>
                  <a:pt x="11831739" y="11066946"/>
                  <a:pt x="11822693" y="11064792"/>
                </a:cubicBezTo>
                <a:cubicBezTo>
                  <a:pt x="11823411" y="11062399"/>
                  <a:pt x="11823699" y="11059862"/>
                  <a:pt x="11823363" y="11057277"/>
                </a:cubicBezTo>
                <a:cubicBezTo>
                  <a:pt x="11821927" y="11047320"/>
                  <a:pt x="11812548" y="11040475"/>
                  <a:pt x="11802688" y="11041672"/>
                </a:cubicBezTo>
                <a:close/>
                <a:moveTo>
                  <a:pt x="11869067" y="10922242"/>
                </a:moveTo>
                <a:cubicBezTo>
                  <a:pt x="11867679" y="10921285"/>
                  <a:pt x="11866148" y="10920614"/>
                  <a:pt x="11864521" y="10920087"/>
                </a:cubicBezTo>
                <a:cubicBezTo>
                  <a:pt x="11870838" y="10913674"/>
                  <a:pt x="11872608" y="10903813"/>
                  <a:pt x="11863516" y="10896680"/>
                </a:cubicBezTo>
                <a:cubicBezTo>
                  <a:pt x="11850116" y="10886197"/>
                  <a:pt x="11832599" y="10897111"/>
                  <a:pt x="11831355" y="10909365"/>
                </a:cubicBezTo>
                <a:cubicBezTo>
                  <a:pt x="11821257" y="10907786"/>
                  <a:pt x="11810537" y="10908121"/>
                  <a:pt x="11804317" y="10914200"/>
                </a:cubicBezTo>
                <a:cubicBezTo>
                  <a:pt x="11795462" y="10922864"/>
                  <a:pt x="11788332" y="10937990"/>
                  <a:pt x="11791251" y="10950484"/>
                </a:cubicBezTo>
                <a:cubicBezTo>
                  <a:pt x="11787231" y="10951345"/>
                  <a:pt x="11783929" y="10953883"/>
                  <a:pt x="11781249" y="10957042"/>
                </a:cubicBezTo>
                <a:cubicBezTo>
                  <a:pt x="11774932" y="10955079"/>
                  <a:pt x="11767897" y="10956659"/>
                  <a:pt x="11762680" y="10961349"/>
                </a:cubicBezTo>
                <a:lnTo>
                  <a:pt x="11754114" y="10969008"/>
                </a:lnTo>
                <a:cubicBezTo>
                  <a:pt x="11749520" y="10973125"/>
                  <a:pt x="11748420" y="10979588"/>
                  <a:pt x="11749616" y="10985475"/>
                </a:cubicBezTo>
                <a:cubicBezTo>
                  <a:pt x="11746457" y="10984901"/>
                  <a:pt x="11743442" y="10985475"/>
                  <a:pt x="11740618" y="10986576"/>
                </a:cubicBezTo>
                <a:cubicBezTo>
                  <a:pt x="11736885" y="10979204"/>
                  <a:pt x="11729133" y="10974370"/>
                  <a:pt x="11719323" y="10978774"/>
                </a:cubicBezTo>
                <a:cubicBezTo>
                  <a:pt x="11707836" y="10983896"/>
                  <a:pt x="11693862" y="10987821"/>
                  <a:pt x="11685631" y="10997968"/>
                </a:cubicBezTo>
                <a:cubicBezTo>
                  <a:pt x="11684529" y="10999309"/>
                  <a:pt x="11683668" y="11000697"/>
                  <a:pt x="11682854" y="11002133"/>
                </a:cubicBezTo>
                <a:lnTo>
                  <a:pt x="11678883" y="11005723"/>
                </a:lnTo>
                <a:cubicBezTo>
                  <a:pt x="11671512" y="11012329"/>
                  <a:pt x="11672422" y="11024966"/>
                  <a:pt x="11679121" y="11031572"/>
                </a:cubicBezTo>
                <a:cubicBezTo>
                  <a:pt x="11679648" y="11032099"/>
                  <a:pt x="11680271" y="11032481"/>
                  <a:pt x="11680845" y="11032912"/>
                </a:cubicBezTo>
                <a:cubicBezTo>
                  <a:pt x="11681610" y="11035497"/>
                  <a:pt x="11682423" y="11038034"/>
                  <a:pt x="11683381" y="11040571"/>
                </a:cubicBezTo>
                <a:cubicBezTo>
                  <a:pt x="11684626" y="11043682"/>
                  <a:pt x="11686923" y="11046458"/>
                  <a:pt x="11689698" y="11048565"/>
                </a:cubicBezTo>
                <a:cubicBezTo>
                  <a:pt x="11690177" y="11050958"/>
                  <a:pt x="11690991" y="11053208"/>
                  <a:pt x="11692474" y="11054835"/>
                </a:cubicBezTo>
                <a:cubicBezTo>
                  <a:pt x="11697499" y="11060436"/>
                  <a:pt x="11702236" y="11065175"/>
                  <a:pt x="11709607" y="11067425"/>
                </a:cubicBezTo>
                <a:cubicBezTo>
                  <a:pt x="11712861" y="11068430"/>
                  <a:pt x="11715302" y="11068765"/>
                  <a:pt x="11718795" y="11068669"/>
                </a:cubicBezTo>
                <a:cubicBezTo>
                  <a:pt x="11705874" y="11071445"/>
                  <a:pt x="11697547" y="11091454"/>
                  <a:pt x="11711521" y="11102368"/>
                </a:cubicBezTo>
                <a:cubicBezTo>
                  <a:pt x="11713004" y="11103517"/>
                  <a:pt x="11714488" y="11103996"/>
                  <a:pt x="11716020" y="11104570"/>
                </a:cubicBezTo>
                <a:cubicBezTo>
                  <a:pt x="11705587" y="11114192"/>
                  <a:pt x="11707071" y="11135158"/>
                  <a:pt x="11724874" y="11136067"/>
                </a:cubicBezTo>
                <a:cubicBezTo>
                  <a:pt x="11746888" y="11137264"/>
                  <a:pt x="11752151" y="11105575"/>
                  <a:pt x="11733153" y="11100741"/>
                </a:cubicBezTo>
                <a:cubicBezTo>
                  <a:pt x="11740283" y="11093417"/>
                  <a:pt x="11742533" y="11080253"/>
                  <a:pt x="11732052" y="11072068"/>
                </a:cubicBezTo>
                <a:cubicBezTo>
                  <a:pt x="11731094" y="11071302"/>
                  <a:pt x="11730137" y="11071110"/>
                  <a:pt x="11729133" y="11070632"/>
                </a:cubicBezTo>
                <a:cubicBezTo>
                  <a:pt x="11734780" y="11071302"/>
                  <a:pt x="11740475" y="11069818"/>
                  <a:pt x="11744687" y="11064792"/>
                </a:cubicBezTo>
                <a:cubicBezTo>
                  <a:pt x="11747941" y="11060867"/>
                  <a:pt x="11749376" y="11054979"/>
                  <a:pt x="11748563" y="11049570"/>
                </a:cubicBezTo>
                <a:cubicBezTo>
                  <a:pt x="11750142" y="11047943"/>
                  <a:pt x="11751434" y="11046028"/>
                  <a:pt x="11752679" y="11043873"/>
                </a:cubicBezTo>
                <a:cubicBezTo>
                  <a:pt x="11753204" y="11043204"/>
                  <a:pt x="11753732" y="11042533"/>
                  <a:pt x="11754306" y="11041863"/>
                </a:cubicBezTo>
                <a:cubicBezTo>
                  <a:pt x="11756794" y="11039566"/>
                  <a:pt x="11759043" y="11036933"/>
                  <a:pt x="11761532" y="11034588"/>
                </a:cubicBezTo>
                <a:cubicBezTo>
                  <a:pt x="11768853" y="11027790"/>
                  <a:pt x="11766892" y="11018456"/>
                  <a:pt x="11761292" y="11011994"/>
                </a:cubicBezTo>
                <a:cubicBezTo>
                  <a:pt x="11763733" y="11008165"/>
                  <a:pt x="11764786" y="11003760"/>
                  <a:pt x="11763972" y="10999357"/>
                </a:cubicBezTo>
                <a:cubicBezTo>
                  <a:pt x="11769620" y="11000219"/>
                  <a:pt x="11775506" y="10998687"/>
                  <a:pt x="11780052" y="10994618"/>
                </a:cubicBezTo>
                <a:cubicBezTo>
                  <a:pt x="11782924" y="10992081"/>
                  <a:pt x="11785748" y="10989496"/>
                  <a:pt x="11788620" y="10986911"/>
                </a:cubicBezTo>
                <a:cubicBezTo>
                  <a:pt x="11789002" y="10986576"/>
                  <a:pt x="11789097" y="10986050"/>
                  <a:pt x="11789480" y="10985714"/>
                </a:cubicBezTo>
                <a:cubicBezTo>
                  <a:pt x="11798909" y="10988299"/>
                  <a:pt x="11808002" y="10982173"/>
                  <a:pt x="11811113" y="10973604"/>
                </a:cubicBezTo>
                <a:cubicBezTo>
                  <a:pt x="11811304" y="10973747"/>
                  <a:pt x="11811542" y="10973939"/>
                  <a:pt x="11811735" y="10974034"/>
                </a:cubicBezTo>
                <a:cubicBezTo>
                  <a:pt x="11811207" y="10980114"/>
                  <a:pt x="11813648" y="10986193"/>
                  <a:pt x="11818961" y="10990357"/>
                </a:cubicBezTo>
                <a:lnTo>
                  <a:pt x="11831786" y="11000362"/>
                </a:lnTo>
                <a:cubicBezTo>
                  <a:pt x="11839300" y="11006250"/>
                  <a:pt x="11852029" y="11004335"/>
                  <a:pt x="11857341" y="10996341"/>
                </a:cubicBezTo>
                <a:cubicBezTo>
                  <a:pt x="11859065" y="10993756"/>
                  <a:pt x="11860021" y="10990980"/>
                  <a:pt x="11860405" y="10988156"/>
                </a:cubicBezTo>
                <a:cubicBezTo>
                  <a:pt x="11865669" y="10987007"/>
                  <a:pt x="11870694" y="10984614"/>
                  <a:pt x="11875241" y="10980544"/>
                </a:cubicBezTo>
                <a:cubicBezTo>
                  <a:pt x="11882371" y="10974226"/>
                  <a:pt x="11885339" y="10965849"/>
                  <a:pt x="11885339" y="10957281"/>
                </a:cubicBezTo>
                <a:cubicBezTo>
                  <a:pt x="11887779" y="10956180"/>
                  <a:pt x="11889980" y="10954601"/>
                  <a:pt x="11891752" y="10952303"/>
                </a:cubicBezTo>
                <a:lnTo>
                  <a:pt x="11896729" y="10945888"/>
                </a:lnTo>
                <a:cubicBezTo>
                  <a:pt x="11898117" y="10944117"/>
                  <a:pt x="11899073" y="10942107"/>
                  <a:pt x="11899744" y="10939953"/>
                </a:cubicBezTo>
                <a:cubicBezTo>
                  <a:pt x="11899456" y="10946750"/>
                  <a:pt x="11903428" y="10954074"/>
                  <a:pt x="11908885" y="10957329"/>
                </a:cubicBezTo>
                <a:cubicBezTo>
                  <a:pt x="11918312" y="10962882"/>
                  <a:pt x="11927788" y="10958621"/>
                  <a:pt x="11933913" y="10950819"/>
                </a:cubicBezTo>
                <a:lnTo>
                  <a:pt x="11938939" y="10944405"/>
                </a:lnTo>
                <a:cubicBezTo>
                  <a:pt x="11945016" y="10936602"/>
                  <a:pt x="11940086" y="10923917"/>
                  <a:pt x="11932429" y="10919369"/>
                </a:cubicBezTo>
                <a:cubicBezTo>
                  <a:pt x="11923002" y="10913817"/>
                  <a:pt x="11913526" y="10918077"/>
                  <a:pt x="11907401" y="10925880"/>
                </a:cubicBezTo>
                <a:lnTo>
                  <a:pt x="11902424" y="10932294"/>
                </a:lnTo>
                <a:cubicBezTo>
                  <a:pt x="11901658" y="10933299"/>
                  <a:pt x="11901083" y="10934305"/>
                  <a:pt x="11900653" y="10935405"/>
                </a:cubicBezTo>
                <a:cubicBezTo>
                  <a:pt x="11901083" y="10929613"/>
                  <a:pt x="11899025" y="10923726"/>
                  <a:pt x="11894144" y="10920136"/>
                </a:cubicBezTo>
                <a:cubicBezTo>
                  <a:pt x="11886535" y="10914822"/>
                  <a:pt x="11875527" y="10915014"/>
                  <a:pt x="11869067" y="10922242"/>
                </a:cubicBezTo>
                <a:close/>
                <a:moveTo>
                  <a:pt x="11666822" y="11226873"/>
                </a:moveTo>
                <a:cubicBezTo>
                  <a:pt x="11655959" y="11226298"/>
                  <a:pt x="11648876" y="11233957"/>
                  <a:pt x="11646627" y="11242334"/>
                </a:cubicBezTo>
                <a:cubicBezTo>
                  <a:pt x="11645526" y="11240706"/>
                  <a:pt x="11644426" y="11239127"/>
                  <a:pt x="11642654" y="11237691"/>
                </a:cubicBezTo>
                <a:cubicBezTo>
                  <a:pt x="11624134" y="11223234"/>
                  <a:pt x="11603268" y="11253247"/>
                  <a:pt x="11621788" y="11267751"/>
                </a:cubicBezTo>
                <a:cubicBezTo>
                  <a:pt x="11633370" y="11276799"/>
                  <a:pt x="11645862" y="11268469"/>
                  <a:pt x="11649067" y="11257412"/>
                </a:cubicBezTo>
                <a:cubicBezTo>
                  <a:pt x="11651413" y="11260380"/>
                  <a:pt x="11654955" y="11262534"/>
                  <a:pt x="11660218" y="11262869"/>
                </a:cubicBezTo>
                <a:cubicBezTo>
                  <a:pt x="11683381" y="11264066"/>
                  <a:pt x="11690272" y="11228117"/>
                  <a:pt x="11666822" y="11226873"/>
                </a:cubicBezTo>
                <a:close/>
                <a:moveTo>
                  <a:pt x="11699605" y="11175606"/>
                </a:moveTo>
                <a:cubicBezTo>
                  <a:pt x="11723102" y="11176850"/>
                  <a:pt x="11725400" y="11140375"/>
                  <a:pt x="11701902" y="11139131"/>
                </a:cubicBezTo>
                <a:cubicBezTo>
                  <a:pt x="11678356" y="11137839"/>
                  <a:pt x="11676107" y="11174313"/>
                  <a:pt x="11699605" y="11175606"/>
                </a:cubicBezTo>
                <a:close/>
                <a:moveTo>
                  <a:pt x="11652752" y="11160528"/>
                </a:moveTo>
                <a:cubicBezTo>
                  <a:pt x="11651891" y="11161293"/>
                  <a:pt x="11650982" y="11161868"/>
                  <a:pt x="11650120" y="11162538"/>
                </a:cubicBezTo>
                <a:cubicBezTo>
                  <a:pt x="11650072" y="11162538"/>
                  <a:pt x="11650024" y="11162538"/>
                  <a:pt x="11649977" y="11162538"/>
                </a:cubicBezTo>
                <a:cubicBezTo>
                  <a:pt x="11649881" y="11162538"/>
                  <a:pt x="11649738" y="11162490"/>
                  <a:pt x="11649641" y="11162490"/>
                </a:cubicBezTo>
                <a:cubicBezTo>
                  <a:pt x="11649498" y="11162395"/>
                  <a:pt x="11649019" y="11162203"/>
                  <a:pt x="11648111" y="11161820"/>
                </a:cubicBezTo>
                <a:cubicBezTo>
                  <a:pt x="11640166" y="11158326"/>
                  <a:pt x="11630978" y="11161054"/>
                  <a:pt x="11625904" y="11167852"/>
                </a:cubicBezTo>
                <a:cubicBezTo>
                  <a:pt x="11625521" y="11167852"/>
                  <a:pt x="11625091" y="11167660"/>
                  <a:pt x="11624708" y="11167708"/>
                </a:cubicBezTo>
                <a:cubicBezTo>
                  <a:pt x="11613845" y="11168521"/>
                  <a:pt x="11608342" y="11177377"/>
                  <a:pt x="11607815" y="11187285"/>
                </a:cubicBezTo>
                <a:lnTo>
                  <a:pt x="11607384" y="11195423"/>
                </a:lnTo>
                <a:cubicBezTo>
                  <a:pt x="11606858" y="11205284"/>
                  <a:pt x="11618009" y="11212943"/>
                  <a:pt x="11626957" y="11212321"/>
                </a:cubicBezTo>
                <a:cubicBezTo>
                  <a:pt x="11635764" y="11211698"/>
                  <a:pt x="11640884" y="11205667"/>
                  <a:pt x="11642846" y="11198152"/>
                </a:cubicBezTo>
                <a:cubicBezTo>
                  <a:pt x="11653614" y="11200210"/>
                  <a:pt x="11664765" y="11198247"/>
                  <a:pt x="11673618" y="11190637"/>
                </a:cubicBezTo>
                <a:cubicBezTo>
                  <a:pt x="11680845" y="11184413"/>
                  <a:pt x="11684674" y="11173644"/>
                  <a:pt x="11678213" y="11165218"/>
                </a:cubicBezTo>
                <a:cubicBezTo>
                  <a:pt x="11672710" y="11157943"/>
                  <a:pt x="11660506" y="11153826"/>
                  <a:pt x="11652752" y="11160528"/>
                </a:cubicBezTo>
                <a:close/>
                <a:moveTo>
                  <a:pt x="11522917" y="11060388"/>
                </a:moveTo>
                <a:cubicBezTo>
                  <a:pt x="11519949" y="11062734"/>
                  <a:pt x="11518082" y="11065941"/>
                  <a:pt x="11517365" y="11069674"/>
                </a:cubicBezTo>
                <a:cubicBezTo>
                  <a:pt x="11517317" y="11069866"/>
                  <a:pt x="11517317" y="11070058"/>
                  <a:pt x="11517269" y="11070249"/>
                </a:cubicBezTo>
                <a:cubicBezTo>
                  <a:pt x="11516934" y="11072212"/>
                  <a:pt x="11516838" y="11074174"/>
                  <a:pt x="11517126" y="11076233"/>
                </a:cubicBezTo>
                <a:cubicBezTo>
                  <a:pt x="11517126" y="11076472"/>
                  <a:pt x="11517078" y="11076711"/>
                  <a:pt x="11517126" y="11076951"/>
                </a:cubicBezTo>
                <a:cubicBezTo>
                  <a:pt x="11517174" y="11077238"/>
                  <a:pt x="11517365" y="11077429"/>
                  <a:pt x="11517412" y="11077716"/>
                </a:cubicBezTo>
                <a:cubicBezTo>
                  <a:pt x="11518944" y="11085710"/>
                  <a:pt x="11524638" y="11093034"/>
                  <a:pt x="11534881" y="11093608"/>
                </a:cubicBezTo>
                <a:cubicBezTo>
                  <a:pt x="11538948" y="11093800"/>
                  <a:pt x="11542011" y="11092603"/>
                  <a:pt x="11544596" y="11090928"/>
                </a:cubicBezTo>
                <a:cubicBezTo>
                  <a:pt x="11546318" y="11090736"/>
                  <a:pt x="11548041" y="11090545"/>
                  <a:pt x="11549716" y="11090305"/>
                </a:cubicBezTo>
                <a:cubicBezTo>
                  <a:pt x="11559527" y="11089109"/>
                  <a:pt x="11566131" y="11078338"/>
                  <a:pt x="11564456" y="11069052"/>
                </a:cubicBezTo>
                <a:cubicBezTo>
                  <a:pt x="11562589" y="11058856"/>
                  <a:pt x="11553019" y="11053112"/>
                  <a:pt x="11543207" y="11054309"/>
                </a:cubicBezTo>
                <a:lnTo>
                  <a:pt x="11531818" y="11055697"/>
                </a:lnTo>
                <a:cubicBezTo>
                  <a:pt x="11528277" y="11056032"/>
                  <a:pt x="11525405" y="11057995"/>
                  <a:pt x="11522917" y="11060388"/>
                </a:cubicBezTo>
                <a:close/>
                <a:moveTo>
                  <a:pt x="11772778" y="11222564"/>
                </a:moveTo>
                <a:lnTo>
                  <a:pt x="11779191" y="11227542"/>
                </a:lnTo>
                <a:cubicBezTo>
                  <a:pt x="11786657" y="11233383"/>
                  <a:pt x="11798238" y="11230127"/>
                  <a:pt x="11803647" y="11223043"/>
                </a:cubicBezTo>
                <a:cubicBezTo>
                  <a:pt x="11804651" y="11224431"/>
                  <a:pt x="11805704" y="11225819"/>
                  <a:pt x="11807092" y="11226920"/>
                </a:cubicBezTo>
                <a:cubicBezTo>
                  <a:pt x="11798861" y="11228356"/>
                  <a:pt x="11792208" y="11235153"/>
                  <a:pt x="11791730" y="11243770"/>
                </a:cubicBezTo>
                <a:lnTo>
                  <a:pt x="11791300" y="11251859"/>
                </a:lnTo>
                <a:cubicBezTo>
                  <a:pt x="11790772" y="11261720"/>
                  <a:pt x="11798957" y="11270480"/>
                  <a:pt x="11808767" y="11270911"/>
                </a:cubicBezTo>
                <a:cubicBezTo>
                  <a:pt x="11818722" y="11271389"/>
                  <a:pt x="11827336" y="11263348"/>
                  <a:pt x="11827861" y="11253487"/>
                </a:cubicBezTo>
                <a:lnTo>
                  <a:pt x="11828292" y="11245397"/>
                </a:lnTo>
                <a:cubicBezTo>
                  <a:pt x="11828628" y="11239509"/>
                  <a:pt x="11825612" y="11234244"/>
                  <a:pt x="11821257" y="11230654"/>
                </a:cubicBezTo>
                <a:lnTo>
                  <a:pt x="11832025" y="11229361"/>
                </a:lnTo>
                <a:cubicBezTo>
                  <a:pt x="11841837" y="11228165"/>
                  <a:pt x="11849110" y="11218687"/>
                  <a:pt x="11847866" y="11208922"/>
                </a:cubicBezTo>
                <a:cubicBezTo>
                  <a:pt x="11846621" y="11199061"/>
                  <a:pt x="11837242" y="11191881"/>
                  <a:pt x="11827431" y="11193078"/>
                </a:cubicBezTo>
                <a:lnTo>
                  <a:pt x="11816042" y="11194466"/>
                </a:lnTo>
                <a:cubicBezTo>
                  <a:pt x="11811016" y="11195088"/>
                  <a:pt x="11806709" y="11197912"/>
                  <a:pt x="11803838" y="11201837"/>
                </a:cubicBezTo>
                <a:cubicBezTo>
                  <a:pt x="11802545" y="11200019"/>
                  <a:pt x="11801061" y="11198343"/>
                  <a:pt x="11799243" y="11196907"/>
                </a:cubicBezTo>
                <a:lnTo>
                  <a:pt x="11792830" y="11191929"/>
                </a:lnTo>
                <a:cubicBezTo>
                  <a:pt x="11785030" y="11185849"/>
                  <a:pt x="11772586" y="11189536"/>
                  <a:pt x="11767514" y="11197290"/>
                </a:cubicBezTo>
                <a:cubicBezTo>
                  <a:pt x="11761627" y="11206146"/>
                  <a:pt x="11764977" y="11216437"/>
                  <a:pt x="11772778" y="11222564"/>
                </a:cubicBezTo>
                <a:close/>
                <a:moveTo>
                  <a:pt x="12110746" y="11814018"/>
                </a:moveTo>
                <a:lnTo>
                  <a:pt x="12103185" y="11816986"/>
                </a:lnTo>
                <a:cubicBezTo>
                  <a:pt x="12100026" y="11818231"/>
                  <a:pt x="12097442" y="11820577"/>
                  <a:pt x="12095288" y="11823209"/>
                </a:cubicBezTo>
                <a:lnTo>
                  <a:pt x="12089209" y="11821821"/>
                </a:lnTo>
                <a:cubicBezTo>
                  <a:pt x="12079399" y="11819619"/>
                  <a:pt x="12068440" y="11828427"/>
                  <a:pt x="12067531" y="11838144"/>
                </a:cubicBezTo>
                <a:cubicBezTo>
                  <a:pt x="12066478" y="11849202"/>
                  <a:pt x="12073369" y="11857482"/>
                  <a:pt x="12083849" y="11859876"/>
                </a:cubicBezTo>
                <a:lnTo>
                  <a:pt x="12092177" y="11861743"/>
                </a:lnTo>
                <a:cubicBezTo>
                  <a:pt x="12099643" y="11863418"/>
                  <a:pt x="12107683" y="11858726"/>
                  <a:pt x="12111559" y="11852074"/>
                </a:cubicBezTo>
                <a:cubicBezTo>
                  <a:pt x="12112755" y="11851929"/>
                  <a:pt x="12113951" y="11852026"/>
                  <a:pt x="12115196" y="11851546"/>
                </a:cubicBezTo>
                <a:lnTo>
                  <a:pt x="12122758" y="11848580"/>
                </a:lnTo>
                <a:cubicBezTo>
                  <a:pt x="12131660" y="11845085"/>
                  <a:pt x="12137785" y="11834746"/>
                  <a:pt x="12134052" y="11825315"/>
                </a:cubicBezTo>
                <a:cubicBezTo>
                  <a:pt x="12130462" y="11816412"/>
                  <a:pt x="12120269" y="11810237"/>
                  <a:pt x="12110746" y="11814018"/>
                </a:cubicBezTo>
                <a:close/>
                <a:moveTo>
                  <a:pt x="12061501" y="11700619"/>
                </a:moveTo>
                <a:cubicBezTo>
                  <a:pt x="12052312" y="11704258"/>
                  <a:pt x="12048675" y="11716320"/>
                  <a:pt x="12052647" y="11724889"/>
                </a:cubicBezTo>
                <a:cubicBezTo>
                  <a:pt x="12057003" y="11734319"/>
                  <a:pt x="12067723" y="11737382"/>
                  <a:pt x="12076959" y="11733744"/>
                </a:cubicBezTo>
                <a:lnTo>
                  <a:pt x="12092082" y="11727760"/>
                </a:lnTo>
                <a:cubicBezTo>
                  <a:pt x="12094283" y="11726899"/>
                  <a:pt x="12096101" y="11725511"/>
                  <a:pt x="12097633" y="11723788"/>
                </a:cubicBezTo>
                <a:cubicBezTo>
                  <a:pt x="12094569" y="11725511"/>
                  <a:pt x="12091746" y="11727809"/>
                  <a:pt x="12090119" y="11731303"/>
                </a:cubicBezTo>
                <a:cubicBezTo>
                  <a:pt x="12085955" y="11740015"/>
                  <a:pt x="12089688" y="11751694"/>
                  <a:pt x="12098781" y="11755668"/>
                </a:cubicBezTo>
                <a:lnTo>
                  <a:pt x="12109310" y="11760263"/>
                </a:lnTo>
                <a:cubicBezTo>
                  <a:pt x="12118355" y="11764188"/>
                  <a:pt x="12129314" y="11760742"/>
                  <a:pt x="12133669" y="11751599"/>
                </a:cubicBezTo>
                <a:cubicBezTo>
                  <a:pt x="12137785" y="11742887"/>
                  <a:pt x="12134100" y="11731207"/>
                  <a:pt x="12125007" y="11727234"/>
                </a:cubicBezTo>
                <a:lnTo>
                  <a:pt x="12118068" y="11724266"/>
                </a:lnTo>
                <a:cubicBezTo>
                  <a:pt x="12130319" y="11726086"/>
                  <a:pt x="12143671" y="11717373"/>
                  <a:pt x="12138025" y="11703013"/>
                </a:cubicBezTo>
                <a:cubicBezTo>
                  <a:pt x="12133095" y="11690568"/>
                  <a:pt x="12119313" y="11688270"/>
                  <a:pt x="12110075" y="11692673"/>
                </a:cubicBezTo>
                <a:cubicBezTo>
                  <a:pt x="12112469" y="11689083"/>
                  <a:pt x="12113186" y="11684345"/>
                  <a:pt x="12110985" y="11678696"/>
                </a:cubicBezTo>
                <a:cubicBezTo>
                  <a:pt x="12102466" y="11657012"/>
                  <a:pt x="12066956" y="11666011"/>
                  <a:pt x="12075571" y="11687839"/>
                </a:cubicBezTo>
                <a:cubicBezTo>
                  <a:pt x="12076576" y="11690376"/>
                  <a:pt x="12078107" y="11692195"/>
                  <a:pt x="12079734" y="11693918"/>
                </a:cubicBezTo>
                <a:cubicBezTo>
                  <a:pt x="12078681" y="11694158"/>
                  <a:pt x="12077629" y="11694158"/>
                  <a:pt x="12076623" y="11694540"/>
                </a:cubicBezTo>
                <a:lnTo>
                  <a:pt x="12061501" y="11700619"/>
                </a:lnTo>
                <a:close/>
                <a:moveTo>
                  <a:pt x="12023502" y="11796020"/>
                </a:moveTo>
                <a:lnTo>
                  <a:pt x="12015941" y="11798988"/>
                </a:lnTo>
                <a:cubicBezTo>
                  <a:pt x="12011920" y="11800568"/>
                  <a:pt x="12008858" y="11803871"/>
                  <a:pt x="12006943" y="11807796"/>
                </a:cubicBezTo>
                <a:cubicBezTo>
                  <a:pt x="11998426" y="11805115"/>
                  <a:pt x="11988948" y="11807652"/>
                  <a:pt x="11984450" y="11816077"/>
                </a:cubicBezTo>
                <a:cubicBezTo>
                  <a:pt x="11980095" y="11824262"/>
                  <a:pt x="11982920" y="11836851"/>
                  <a:pt x="11992013" y="11840824"/>
                </a:cubicBezTo>
                <a:lnTo>
                  <a:pt x="12002541" y="11845420"/>
                </a:lnTo>
                <a:cubicBezTo>
                  <a:pt x="12011586" y="11849345"/>
                  <a:pt x="12022354" y="11847047"/>
                  <a:pt x="12027235" y="11837857"/>
                </a:cubicBezTo>
                <a:cubicBezTo>
                  <a:pt x="12028049" y="11836373"/>
                  <a:pt x="12028479" y="11834746"/>
                  <a:pt x="12028814" y="11833022"/>
                </a:cubicBezTo>
                <a:cubicBezTo>
                  <a:pt x="12029388" y="11832879"/>
                  <a:pt x="12029963" y="11832734"/>
                  <a:pt x="12030537" y="11832496"/>
                </a:cubicBezTo>
                <a:lnTo>
                  <a:pt x="12038098" y="11829528"/>
                </a:lnTo>
                <a:cubicBezTo>
                  <a:pt x="12047000" y="11825985"/>
                  <a:pt x="12051738" y="11814067"/>
                  <a:pt x="12047527" y="11805450"/>
                </a:cubicBezTo>
                <a:cubicBezTo>
                  <a:pt x="12043075" y="11796307"/>
                  <a:pt x="12033026" y="11792287"/>
                  <a:pt x="12023502" y="11796020"/>
                </a:cubicBezTo>
                <a:close/>
                <a:moveTo>
                  <a:pt x="12159656" y="11497708"/>
                </a:moveTo>
                <a:cubicBezTo>
                  <a:pt x="12159368" y="11497804"/>
                  <a:pt x="12159225" y="11497852"/>
                  <a:pt x="12158985" y="11497899"/>
                </a:cubicBezTo>
                <a:cubicBezTo>
                  <a:pt x="12158890" y="11497899"/>
                  <a:pt x="12158842" y="11497899"/>
                  <a:pt x="12158746" y="11497899"/>
                </a:cubicBezTo>
                <a:cubicBezTo>
                  <a:pt x="12158651" y="11497852"/>
                  <a:pt x="12158651" y="11497899"/>
                  <a:pt x="12158555" y="11497852"/>
                </a:cubicBezTo>
                <a:cubicBezTo>
                  <a:pt x="12157455" y="11497373"/>
                  <a:pt x="12156354" y="11496847"/>
                  <a:pt x="12155349" y="11496176"/>
                </a:cubicBezTo>
                <a:cubicBezTo>
                  <a:pt x="12146735" y="11491342"/>
                  <a:pt x="12134914" y="11497660"/>
                  <a:pt x="12131468" y="11506037"/>
                </a:cubicBezTo>
                <a:cubicBezTo>
                  <a:pt x="12127927" y="11514509"/>
                  <a:pt x="12131468" y="11522168"/>
                  <a:pt x="12137880" y="11527338"/>
                </a:cubicBezTo>
                <a:cubicBezTo>
                  <a:pt x="12127975" y="11527961"/>
                  <a:pt x="12120940" y="11539161"/>
                  <a:pt x="12122710" y="11549788"/>
                </a:cubicBezTo>
                <a:cubicBezTo>
                  <a:pt x="12121371" y="11550602"/>
                  <a:pt x="12120173" y="11551416"/>
                  <a:pt x="12119073" y="11552469"/>
                </a:cubicBezTo>
                <a:cubicBezTo>
                  <a:pt x="12119647" y="11549884"/>
                  <a:pt x="12119839" y="11547204"/>
                  <a:pt x="12119073" y="11544284"/>
                </a:cubicBezTo>
                <a:cubicBezTo>
                  <a:pt x="12116680" y="11535524"/>
                  <a:pt x="12105865" y="11527817"/>
                  <a:pt x="12096627" y="11531455"/>
                </a:cubicBezTo>
                <a:lnTo>
                  <a:pt x="12089066" y="11534422"/>
                </a:lnTo>
                <a:cubicBezTo>
                  <a:pt x="12087630" y="11534997"/>
                  <a:pt x="12086434" y="11535858"/>
                  <a:pt x="12085142" y="11536673"/>
                </a:cubicBezTo>
                <a:lnTo>
                  <a:pt x="12083897" y="11536146"/>
                </a:lnTo>
                <a:cubicBezTo>
                  <a:pt x="12080261" y="11534566"/>
                  <a:pt x="12076385" y="11534184"/>
                  <a:pt x="12072652" y="11534566"/>
                </a:cubicBezTo>
                <a:cubicBezTo>
                  <a:pt x="12070641" y="11532699"/>
                  <a:pt x="12068153" y="11531168"/>
                  <a:pt x="12064659" y="11530354"/>
                </a:cubicBezTo>
                <a:cubicBezTo>
                  <a:pt x="12040875" y="11524993"/>
                  <a:pt x="12027426" y="11561037"/>
                  <a:pt x="12051546" y="11566446"/>
                </a:cubicBezTo>
                <a:cubicBezTo>
                  <a:pt x="12055758" y="11567404"/>
                  <a:pt x="12059443" y="11566686"/>
                  <a:pt x="12062840" y="11565489"/>
                </a:cubicBezTo>
                <a:cubicBezTo>
                  <a:pt x="12063893" y="11566398"/>
                  <a:pt x="12064755" y="11567500"/>
                  <a:pt x="12066094" y="11568074"/>
                </a:cubicBezTo>
                <a:lnTo>
                  <a:pt x="12067483" y="11568696"/>
                </a:lnTo>
                <a:cubicBezTo>
                  <a:pt x="12055853" y="11573004"/>
                  <a:pt x="12049154" y="11591625"/>
                  <a:pt x="12062458" y="11602012"/>
                </a:cubicBezTo>
                <a:cubicBezTo>
                  <a:pt x="12064467" y="11603592"/>
                  <a:pt x="12066478" y="11604405"/>
                  <a:pt x="12068440" y="11604980"/>
                </a:cubicBezTo>
                <a:lnTo>
                  <a:pt x="12063128" y="11607086"/>
                </a:lnTo>
                <a:cubicBezTo>
                  <a:pt x="12053939" y="11610724"/>
                  <a:pt x="12048101" y="11620154"/>
                  <a:pt x="12051212" y="11630015"/>
                </a:cubicBezTo>
                <a:cubicBezTo>
                  <a:pt x="12054035" y="11638966"/>
                  <a:pt x="12064946" y="11645524"/>
                  <a:pt x="12074182" y="11641934"/>
                </a:cubicBezTo>
                <a:lnTo>
                  <a:pt x="12089306" y="11635950"/>
                </a:lnTo>
                <a:cubicBezTo>
                  <a:pt x="12093230" y="11634371"/>
                  <a:pt x="12096293" y="11631642"/>
                  <a:pt x="12098590" y="11628388"/>
                </a:cubicBezTo>
                <a:cubicBezTo>
                  <a:pt x="12116393" y="11639110"/>
                  <a:pt x="12130415" y="11612591"/>
                  <a:pt x="12117302" y="11598566"/>
                </a:cubicBezTo>
                <a:cubicBezTo>
                  <a:pt x="12116824" y="11594928"/>
                  <a:pt x="12115723" y="11591481"/>
                  <a:pt x="12113522" y="11588992"/>
                </a:cubicBezTo>
                <a:cubicBezTo>
                  <a:pt x="12113426" y="11588944"/>
                  <a:pt x="12113331" y="11588896"/>
                  <a:pt x="12113282" y="11588800"/>
                </a:cubicBezTo>
                <a:cubicBezTo>
                  <a:pt x="12114813" y="11587556"/>
                  <a:pt x="12116202" y="11586359"/>
                  <a:pt x="12117302" y="11584732"/>
                </a:cubicBezTo>
                <a:cubicBezTo>
                  <a:pt x="12119933" y="11588418"/>
                  <a:pt x="12123715" y="11591433"/>
                  <a:pt x="12129075" y="11592630"/>
                </a:cubicBezTo>
                <a:cubicBezTo>
                  <a:pt x="12144293" y="11596077"/>
                  <a:pt x="12151424" y="11582099"/>
                  <a:pt x="12148648" y="11569989"/>
                </a:cubicBezTo>
                <a:cubicBezTo>
                  <a:pt x="12149653" y="11567356"/>
                  <a:pt x="12150563" y="11564628"/>
                  <a:pt x="12149989" y="11561420"/>
                </a:cubicBezTo>
                <a:cubicBezTo>
                  <a:pt x="12157310" y="11554575"/>
                  <a:pt x="12159273" y="11540933"/>
                  <a:pt x="12150323" y="11532412"/>
                </a:cubicBezTo>
                <a:cubicBezTo>
                  <a:pt x="12157932" y="11534231"/>
                  <a:pt x="12165781" y="11534375"/>
                  <a:pt x="12173295" y="11531646"/>
                </a:cubicBezTo>
                <a:cubicBezTo>
                  <a:pt x="12182292" y="11528392"/>
                  <a:pt x="12187509" y="11516712"/>
                  <a:pt x="12183536" y="11507904"/>
                </a:cubicBezTo>
                <a:cubicBezTo>
                  <a:pt x="12179229" y="11498666"/>
                  <a:pt x="12169274" y="11494214"/>
                  <a:pt x="12159656" y="11497708"/>
                </a:cubicBezTo>
                <a:close/>
                <a:moveTo>
                  <a:pt x="11883903" y="12031482"/>
                </a:moveTo>
                <a:lnTo>
                  <a:pt x="11888496" y="12020951"/>
                </a:lnTo>
                <a:cubicBezTo>
                  <a:pt x="11892421" y="12011904"/>
                  <a:pt x="11888305" y="12000894"/>
                  <a:pt x="11879212" y="11996825"/>
                </a:cubicBezTo>
                <a:cubicBezTo>
                  <a:pt x="11870215" y="11992852"/>
                  <a:pt x="11859016" y="11997017"/>
                  <a:pt x="11855092" y="12006064"/>
                </a:cubicBezTo>
                <a:cubicBezTo>
                  <a:pt x="11854615" y="12007165"/>
                  <a:pt x="11854135" y="12008218"/>
                  <a:pt x="11853656" y="12009320"/>
                </a:cubicBezTo>
                <a:cubicBezTo>
                  <a:pt x="11852269" y="12003719"/>
                  <a:pt x="11848632" y="11998453"/>
                  <a:pt x="11843895" y="11996203"/>
                </a:cubicBezTo>
                <a:cubicBezTo>
                  <a:pt x="11836668" y="11992709"/>
                  <a:pt x="11829872" y="11994528"/>
                  <a:pt x="11824607" y="11998980"/>
                </a:cubicBezTo>
                <a:cubicBezTo>
                  <a:pt x="11823842" y="11998740"/>
                  <a:pt x="11823315" y="11998213"/>
                  <a:pt x="11822455" y="11998022"/>
                </a:cubicBezTo>
                <a:cubicBezTo>
                  <a:pt x="11815945" y="11996538"/>
                  <a:pt x="11810921" y="11998358"/>
                  <a:pt x="11807331" y="12001707"/>
                </a:cubicBezTo>
                <a:cubicBezTo>
                  <a:pt x="11806757" y="12001181"/>
                  <a:pt x="11806470" y="12000463"/>
                  <a:pt x="11805799" y="12000033"/>
                </a:cubicBezTo>
                <a:cubicBezTo>
                  <a:pt x="11797856" y="11995055"/>
                  <a:pt x="11786896" y="11996108"/>
                  <a:pt x="11781057" y="12003862"/>
                </a:cubicBezTo>
                <a:cubicBezTo>
                  <a:pt x="11779622" y="12003000"/>
                  <a:pt x="11778043" y="12002474"/>
                  <a:pt x="11776319" y="12002043"/>
                </a:cubicBezTo>
                <a:cubicBezTo>
                  <a:pt x="11782110" y="11995150"/>
                  <a:pt x="11783115" y="11985193"/>
                  <a:pt x="11773448" y="11978827"/>
                </a:cubicBezTo>
                <a:cubicBezTo>
                  <a:pt x="11760767" y="11970402"/>
                  <a:pt x="11746791" y="11979449"/>
                  <a:pt x="11743634" y="11990220"/>
                </a:cubicBezTo>
                <a:cubicBezTo>
                  <a:pt x="11741623" y="11989071"/>
                  <a:pt x="11739422" y="11988161"/>
                  <a:pt x="11736981" y="11987587"/>
                </a:cubicBezTo>
                <a:lnTo>
                  <a:pt x="11728654" y="11985720"/>
                </a:lnTo>
                <a:cubicBezTo>
                  <a:pt x="11718844" y="11983519"/>
                  <a:pt x="11707932" y="11992469"/>
                  <a:pt x="11707071" y="12002138"/>
                </a:cubicBezTo>
                <a:cubicBezTo>
                  <a:pt x="11706736" y="12005920"/>
                  <a:pt x="11707550" y="12009175"/>
                  <a:pt x="11708889" y="12012192"/>
                </a:cubicBezTo>
                <a:cubicBezTo>
                  <a:pt x="11705013" y="12020471"/>
                  <a:pt x="11703050" y="12029997"/>
                  <a:pt x="11705635" y="12038136"/>
                </a:cubicBezTo>
                <a:cubicBezTo>
                  <a:pt x="11692714" y="12041964"/>
                  <a:pt x="11685200" y="12061495"/>
                  <a:pt x="11699892" y="12071213"/>
                </a:cubicBezTo>
                <a:cubicBezTo>
                  <a:pt x="11712000" y="12079254"/>
                  <a:pt x="11724298" y="12070637"/>
                  <a:pt x="11727266" y="12059820"/>
                </a:cubicBezTo>
                <a:cubicBezTo>
                  <a:pt x="11727506" y="12059915"/>
                  <a:pt x="11727697" y="12060106"/>
                  <a:pt x="11727936" y="12060203"/>
                </a:cubicBezTo>
                <a:cubicBezTo>
                  <a:pt x="11727888" y="12065659"/>
                  <a:pt x="11730568" y="12070685"/>
                  <a:pt x="11735067" y="12074371"/>
                </a:cubicBezTo>
                <a:cubicBezTo>
                  <a:pt x="11733153" y="12079923"/>
                  <a:pt x="11733391" y="12086195"/>
                  <a:pt x="11736694" y="12091268"/>
                </a:cubicBezTo>
                <a:cubicBezTo>
                  <a:pt x="11742484" y="12100077"/>
                  <a:pt x="11754497" y="12102326"/>
                  <a:pt x="11763302" y="12096774"/>
                </a:cubicBezTo>
                <a:cubicBezTo>
                  <a:pt x="11766701" y="12094619"/>
                  <a:pt x="11770098" y="12092466"/>
                  <a:pt x="11773496" y="12090311"/>
                </a:cubicBezTo>
                <a:cubicBezTo>
                  <a:pt x="11780818" y="12085667"/>
                  <a:pt x="11783355" y="12076382"/>
                  <a:pt x="11780866" y="12068387"/>
                </a:cubicBezTo>
                <a:cubicBezTo>
                  <a:pt x="11784695" y="12066712"/>
                  <a:pt x="11788523" y="12065036"/>
                  <a:pt x="11791777" y="12061639"/>
                </a:cubicBezTo>
                <a:cubicBezTo>
                  <a:pt x="11798381" y="12054793"/>
                  <a:pt x="11800679" y="12046177"/>
                  <a:pt x="11800008" y="12037656"/>
                </a:cubicBezTo>
                <a:cubicBezTo>
                  <a:pt x="11802306" y="12036364"/>
                  <a:pt x="11804412" y="12034641"/>
                  <a:pt x="11805991" y="12032200"/>
                </a:cubicBezTo>
                <a:lnTo>
                  <a:pt x="11807140" y="12030428"/>
                </a:lnTo>
                <a:cubicBezTo>
                  <a:pt x="11809580" y="12032918"/>
                  <a:pt x="11812500" y="12034976"/>
                  <a:pt x="11816664" y="12035934"/>
                </a:cubicBezTo>
                <a:cubicBezTo>
                  <a:pt x="11819535" y="12036603"/>
                  <a:pt x="11822071" y="12036508"/>
                  <a:pt x="11824368" y="12036077"/>
                </a:cubicBezTo>
                <a:cubicBezTo>
                  <a:pt x="11833892" y="12040146"/>
                  <a:pt x="11842650" y="12035407"/>
                  <a:pt x="11847914" y="12027365"/>
                </a:cubicBezTo>
                <a:lnTo>
                  <a:pt x="11849349" y="12025259"/>
                </a:lnTo>
                <a:cubicBezTo>
                  <a:pt x="11849877" y="12031769"/>
                  <a:pt x="11853562" y="12037944"/>
                  <a:pt x="11859830" y="12040720"/>
                </a:cubicBezTo>
                <a:cubicBezTo>
                  <a:pt x="11868780" y="12044790"/>
                  <a:pt x="11879979" y="12040577"/>
                  <a:pt x="11883903" y="12031482"/>
                </a:cubicBezTo>
                <a:close/>
                <a:moveTo>
                  <a:pt x="12046235" y="11797217"/>
                </a:moveTo>
                <a:cubicBezTo>
                  <a:pt x="12052887" y="11814067"/>
                  <a:pt x="12073943" y="11808801"/>
                  <a:pt x="12079399" y="11795541"/>
                </a:cubicBezTo>
                <a:cubicBezTo>
                  <a:pt x="12082031" y="11798797"/>
                  <a:pt x="12085524" y="11801525"/>
                  <a:pt x="12090454" y="11802674"/>
                </a:cubicBezTo>
                <a:cubicBezTo>
                  <a:pt x="12114527" y="11808083"/>
                  <a:pt x="12118546" y="11769836"/>
                  <a:pt x="12094666" y="11764475"/>
                </a:cubicBezTo>
                <a:cubicBezTo>
                  <a:pt x="12084185" y="11762130"/>
                  <a:pt x="12077772" y="11768161"/>
                  <a:pt x="12075571" y="11776012"/>
                </a:cubicBezTo>
                <a:cubicBezTo>
                  <a:pt x="12063750" y="11763757"/>
                  <a:pt x="12038577" y="11777830"/>
                  <a:pt x="12046235" y="11797217"/>
                </a:cubicBezTo>
                <a:close/>
                <a:moveTo>
                  <a:pt x="12067435" y="11955324"/>
                </a:moveTo>
                <a:cubicBezTo>
                  <a:pt x="12076097" y="11977248"/>
                  <a:pt x="12110220" y="11964179"/>
                  <a:pt x="12101604" y="11942257"/>
                </a:cubicBezTo>
                <a:cubicBezTo>
                  <a:pt x="12092942" y="11920381"/>
                  <a:pt x="12058773" y="11933448"/>
                  <a:pt x="12067435" y="11955324"/>
                </a:cubicBezTo>
                <a:close/>
                <a:moveTo>
                  <a:pt x="11962771" y="11166894"/>
                </a:moveTo>
                <a:cubicBezTo>
                  <a:pt x="11953486" y="11166224"/>
                  <a:pt x="11945734" y="11170197"/>
                  <a:pt x="11938556" y="11175702"/>
                </a:cubicBezTo>
                <a:cubicBezTo>
                  <a:pt x="11930707" y="11181685"/>
                  <a:pt x="11930802" y="11194513"/>
                  <a:pt x="11937024" y="11201503"/>
                </a:cubicBezTo>
                <a:cubicBezTo>
                  <a:pt x="11942766" y="11207965"/>
                  <a:pt x="11951142" y="11208634"/>
                  <a:pt x="11958321" y="11205475"/>
                </a:cubicBezTo>
                <a:cubicBezTo>
                  <a:pt x="11963632" y="11209352"/>
                  <a:pt x="11970428" y="11210597"/>
                  <a:pt x="11976984" y="11207342"/>
                </a:cubicBezTo>
                <a:cubicBezTo>
                  <a:pt x="11985169" y="11203226"/>
                  <a:pt x="11990386" y="11191211"/>
                  <a:pt x="11985121" y="11182786"/>
                </a:cubicBezTo>
                <a:cubicBezTo>
                  <a:pt x="11979952" y="11174505"/>
                  <a:pt x="11972965" y="11167660"/>
                  <a:pt x="11962771" y="11166894"/>
                </a:cubicBezTo>
                <a:close/>
                <a:moveTo>
                  <a:pt x="12136062" y="11881272"/>
                </a:moveTo>
                <a:cubicBezTo>
                  <a:pt x="12127448" y="11859397"/>
                  <a:pt x="12094762" y="11875816"/>
                  <a:pt x="12103328" y="11897596"/>
                </a:cubicBezTo>
                <a:cubicBezTo>
                  <a:pt x="12111990" y="11919423"/>
                  <a:pt x="12144677" y="11903053"/>
                  <a:pt x="12136062" y="11881272"/>
                </a:cubicBezTo>
                <a:close/>
                <a:moveTo>
                  <a:pt x="11983445" y="11357695"/>
                </a:moveTo>
                <a:lnTo>
                  <a:pt x="11975884" y="11360663"/>
                </a:lnTo>
                <a:cubicBezTo>
                  <a:pt x="11966695" y="11364300"/>
                  <a:pt x="11960952" y="11373826"/>
                  <a:pt x="11964063" y="11383639"/>
                </a:cubicBezTo>
                <a:cubicBezTo>
                  <a:pt x="11966935" y="11392590"/>
                  <a:pt x="11977846" y="11399100"/>
                  <a:pt x="11987035" y="11395462"/>
                </a:cubicBezTo>
                <a:lnTo>
                  <a:pt x="11994596" y="11392495"/>
                </a:lnTo>
                <a:cubicBezTo>
                  <a:pt x="12003786" y="11388857"/>
                  <a:pt x="12009575" y="11379331"/>
                  <a:pt x="12006417" y="11369518"/>
                </a:cubicBezTo>
                <a:cubicBezTo>
                  <a:pt x="12003593" y="11360567"/>
                  <a:pt x="11992681" y="11354009"/>
                  <a:pt x="11983445" y="11357695"/>
                </a:cubicBezTo>
                <a:close/>
                <a:moveTo>
                  <a:pt x="12079111" y="11196333"/>
                </a:moveTo>
                <a:lnTo>
                  <a:pt x="12078681" y="11204422"/>
                </a:lnTo>
                <a:cubicBezTo>
                  <a:pt x="12078634" y="11205667"/>
                  <a:pt x="12078729" y="11206864"/>
                  <a:pt x="12079017" y="11208012"/>
                </a:cubicBezTo>
                <a:cubicBezTo>
                  <a:pt x="12076049" y="11203034"/>
                  <a:pt x="12070977" y="11199396"/>
                  <a:pt x="12064946" y="11199205"/>
                </a:cubicBezTo>
                <a:cubicBezTo>
                  <a:pt x="12055567" y="11198965"/>
                  <a:pt x="12046665" y="11205427"/>
                  <a:pt x="12045516" y="11215049"/>
                </a:cubicBezTo>
                <a:cubicBezTo>
                  <a:pt x="12043841" y="11215049"/>
                  <a:pt x="12042214" y="11215384"/>
                  <a:pt x="12040539" y="11215911"/>
                </a:cubicBezTo>
                <a:cubicBezTo>
                  <a:pt x="12042022" y="11207007"/>
                  <a:pt x="12037859" y="11197912"/>
                  <a:pt x="12026278" y="11197290"/>
                </a:cubicBezTo>
                <a:cubicBezTo>
                  <a:pt x="12012925" y="11196572"/>
                  <a:pt x="12005364" y="11208060"/>
                  <a:pt x="12005507" y="11218256"/>
                </a:cubicBezTo>
                <a:cubicBezTo>
                  <a:pt x="12005459" y="11218256"/>
                  <a:pt x="12005364" y="11218256"/>
                  <a:pt x="12005316" y="11218209"/>
                </a:cubicBezTo>
                <a:lnTo>
                  <a:pt x="12000387" y="11216102"/>
                </a:lnTo>
                <a:cubicBezTo>
                  <a:pt x="11991342" y="11212177"/>
                  <a:pt x="11980191" y="11218209"/>
                  <a:pt x="11976984" y="11227111"/>
                </a:cubicBezTo>
                <a:cubicBezTo>
                  <a:pt x="11976746" y="11227829"/>
                  <a:pt x="11976602" y="11228500"/>
                  <a:pt x="11976458" y="11229218"/>
                </a:cubicBezTo>
                <a:cubicBezTo>
                  <a:pt x="11974449" y="11230941"/>
                  <a:pt x="11972439" y="11232760"/>
                  <a:pt x="11970573" y="11234723"/>
                </a:cubicBezTo>
                <a:cubicBezTo>
                  <a:pt x="11968227" y="11237164"/>
                  <a:pt x="11966695" y="11240419"/>
                  <a:pt x="11965930" y="11243770"/>
                </a:cubicBezTo>
                <a:cubicBezTo>
                  <a:pt x="11963968" y="11245253"/>
                  <a:pt x="11962245" y="11246881"/>
                  <a:pt x="11961383" y="11248940"/>
                </a:cubicBezTo>
                <a:cubicBezTo>
                  <a:pt x="11958369" y="11255880"/>
                  <a:pt x="11956023" y="11262103"/>
                  <a:pt x="11957076" y="11269809"/>
                </a:cubicBezTo>
                <a:cubicBezTo>
                  <a:pt x="11957173" y="11270527"/>
                  <a:pt x="11957507" y="11271007"/>
                  <a:pt x="11957650" y="11271676"/>
                </a:cubicBezTo>
                <a:cubicBezTo>
                  <a:pt x="11947840" y="11277612"/>
                  <a:pt x="11942958" y="11292164"/>
                  <a:pt x="11954636" y="11301307"/>
                </a:cubicBezTo>
                <a:cubicBezTo>
                  <a:pt x="11962533" y="11307434"/>
                  <a:pt x="11971050" y="11305710"/>
                  <a:pt x="11977032" y="11300780"/>
                </a:cubicBezTo>
                <a:cubicBezTo>
                  <a:pt x="11981244" y="11301115"/>
                  <a:pt x="11985791" y="11300302"/>
                  <a:pt x="11989476" y="11297908"/>
                </a:cubicBezTo>
                <a:cubicBezTo>
                  <a:pt x="11990768" y="11298339"/>
                  <a:pt x="11992204" y="11298482"/>
                  <a:pt x="11993591" y="11298722"/>
                </a:cubicBezTo>
                <a:cubicBezTo>
                  <a:pt x="11994070" y="11302791"/>
                  <a:pt x="11995506" y="11306525"/>
                  <a:pt x="11998472" y="11309397"/>
                </a:cubicBezTo>
                <a:cubicBezTo>
                  <a:pt x="11986891" y="11309444"/>
                  <a:pt x="11974449" y="11321315"/>
                  <a:pt x="11980143" y="11335771"/>
                </a:cubicBezTo>
                <a:cubicBezTo>
                  <a:pt x="11988757" y="11357647"/>
                  <a:pt x="12021444" y="11341228"/>
                  <a:pt x="12012830" y="11319448"/>
                </a:cubicBezTo>
                <a:cubicBezTo>
                  <a:pt x="12011969" y="11317247"/>
                  <a:pt x="12010724" y="11315715"/>
                  <a:pt x="12009432" y="11314279"/>
                </a:cubicBezTo>
                <a:cubicBezTo>
                  <a:pt x="12009528" y="11314279"/>
                  <a:pt x="12009575" y="11314327"/>
                  <a:pt x="12009671" y="11314327"/>
                </a:cubicBezTo>
                <a:cubicBezTo>
                  <a:pt x="12021827" y="11314997"/>
                  <a:pt x="12027809" y="11305471"/>
                  <a:pt x="12027809" y="11296041"/>
                </a:cubicBezTo>
                <a:cubicBezTo>
                  <a:pt x="12028574" y="11294749"/>
                  <a:pt x="12029005" y="11293409"/>
                  <a:pt x="12029532" y="11291973"/>
                </a:cubicBezTo>
                <a:cubicBezTo>
                  <a:pt x="12032690" y="11296376"/>
                  <a:pt x="12037476" y="11299535"/>
                  <a:pt x="12043506" y="11299871"/>
                </a:cubicBezTo>
                <a:lnTo>
                  <a:pt x="12047096" y="11300062"/>
                </a:lnTo>
                <a:cubicBezTo>
                  <a:pt x="12048723" y="11301451"/>
                  <a:pt x="12050493" y="11302743"/>
                  <a:pt x="12052551" y="11303604"/>
                </a:cubicBezTo>
                <a:cubicBezTo>
                  <a:pt x="12056045" y="11305136"/>
                  <a:pt x="12059586" y="11306668"/>
                  <a:pt x="12063080" y="11308199"/>
                </a:cubicBezTo>
                <a:cubicBezTo>
                  <a:pt x="12072125" y="11312125"/>
                  <a:pt x="12083275" y="11306189"/>
                  <a:pt x="12086529" y="11297334"/>
                </a:cubicBezTo>
                <a:cubicBezTo>
                  <a:pt x="12090023" y="11287808"/>
                  <a:pt x="12084902" y="11278378"/>
                  <a:pt x="12076240" y="11274261"/>
                </a:cubicBezTo>
                <a:cubicBezTo>
                  <a:pt x="12079830" y="11270289"/>
                  <a:pt x="12082605" y="11265501"/>
                  <a:pt x="12083994" y="11259614"/>
                </a:cubicBezTo>
                <a:cubicBezTo>
                  <a:pt x="12086195" y="11250327"/>
                  <a:pt x="12083849" y="11241759"/>
                  <a:pt x="12078968" y="11234723"/>
                </a:cubicBezTo>
                <a:cubicBezTo>
                  <a:pt x="12080309" y="11232473"/>
                  <a:pt x="12081217" y="11229840"/>
                  <a:pt x="12081409" y="11226968"/>
                </a:cubicBezTo>
                <a:lnTo>
                  <a:pt x="12081840" y="11218878"/>
                </a:lnTo>
                <a:cubicBezTo>
                  <a:pt x="12081936" y="11216676"/>
                  <a:pt x="12081600" y="11214427"/>
                  <a:pt x="12080931" y="11212321"/>
                </a:cubicBezTo>
                <a:cubicBezTo>
                  <a:pt x="12084568" y="11218065"/>
                  <a:pt x="12092034" y="11221798"/>
                  <a:pt x="12098399" y="11221272"/>
                </a:cubicBezTo>
                <a:cubicBezTo>
                  <a:pt x="12099452" y="11221224"/>
                  <a:pt x="12100265" y="11220697"/>
                  <a:pt x="12101222" y="11220458"/>
                </a:cubicBezTo>
                <a:cubicBezTo>
                  <a:pt x="12104572" y="11225532"/>
                  <a:pt x="12109644" y="11228883"/>
                  <a:pt x="12115388" y="11229361"/>
                </a:cubicBezTo>
                <a:cubicBezTo>
                  <a:pt x="12119265" y="11232999"/>
                  <a:pt x="12124433" y="11235010"/>
                  <a:pt x="12130607" y="11233813"/>
                </a:cubicBezTo>
                <a:cubicBezTo>
                  <a:pt x="12133095" y="11233334"/>
                  <a:pt x="12135536" y="11231994"/>
                  <a:pt x="12137737" y="11230367"/>
                </a:cubicBezTo>
                <a:cubicBezTo>
                  <a:pt x="12139078" y="11230941"/>
                  <a:pt x="12140369" y="11231707"/>
                  <a:pt x="12141901" y="11231803"/>
                </a:cubicBezTo>
                <a:lnTo>
                  <a:pt x="12149989" y="11232234"/>
                </a:lnTo>
                <a:cubicBezTo>
                  <a:pt x="12159847" y="11232760"/>
                  <a:pt x="12169323" y="11228165"/>
                  <a:pt x="12171286" y="11217538"/>
                </a:cubicBezTo>
                <a:cubicBezTo>
                  <a:pt x="12172913" y="11208778"/>
                  <a:pt x="12166500" y="11196763"/>
                  <a:pt x="12156593" y="11196237"/>
                </a:cubicBezTo>
                <a:lnTo>
                  <a:pt x="12148505" y="11195806"/>
                </a:lnTo>
                <a:cubicBezTo>
                  <a:pt x="12144389" y="11195567"/>
                  <a:pt x="12140465" y="11196476"/>
                  <a:pt x="12137020" y="11198103"/>
                </a:cubicBezTo>
                <a:cubicBezTo>
                  <a:pt x="12134962" y="11196093"/>
                  <a:pt x="12132616" y="11194226"/>
                  <a:pt x="12129554" y="11193173"/>
                </a:cubicBezTo>
                <a:cubicBezTo>
                  <a:pt x="12124816" y="11191498"/>
                  <a:pt x="12120126" y="11191833"/>
                  <a:pt x="12115532" y="11192839"/>
                </a:cubicBezTo>
                <a:cubicBezTo>
                  <a:pt x="12115532" y="11183265"/>
                  <a:pt x="12104667" y="11175989"/>
                  <a:pt x="12096005" y="11176707"/>
                </a:cubicBezTo>
                <a:cubicBezTo>
                  <a:pt x="12084950" y="11177521"/>
                  <a:pt x="12079639" y="11186424"/>
                  <a:pt x="12079111" y="11196333"/>
                </a:cubicBezTo>
                <a:close/>
                <a:moveTo>
                  <a:pt x="11904576" y="11832734"/>
                </a:moveTo>
                <a:cubicBezTo>
                  <a:pt x="11905774" y="11842548"/>
                  <a:pt x="11914914" y="11849967"/>
                  <a:pt x="11924773" y="11848866"/>
                </a:cubicBezTo>
                <a:cubicBezTo>
                  <a:pt x="11934535" y="11847766"/>
                  <a:pt x="11942098" y="11838480"/>
                  <a:pt x="11940900" y="11828666"/>
                </a:cubicBezTo>
                <a:lnTo>
                  <a:pt x="11939513" y="11817274"/>
                </a:lnTo>
                <a:cubicBezTo>
                  <a:pt x="11938890" y="11812295"/>
                  <a:pt x="11936210" y="11807939"/>
                  <a:pt x="11932429" y="11805019"/>
                </a:cubicBezTo>
                <a:cubicBezTo>
                  <a:pt x="11932238" y="11802387"/>
                  <a:pt x="11931664" y="11799802"/>
                  <a:pt x="11930564" y="11797217"/>
                </a:cubicBezTo>
                <a:cubicBezTo>
                  <a:pt x="11926064" y="11786734"/>
                  <a:pt x="11916828" y="11779937"/>
                  <a:pt x="11906205" y="11776538"/>
                </a:cubicBezTo>
                <a:cubicBezTo>
                  <a:pt x="11897112" y="11773618"/>
                  <a:pt x="11885816" y="11779649"/>
                  <a:pt x="11883567" y="11789079"/>
                </a:cubicBezTo>
                <a:cubicBezTo>
                  <a:pt x="11881223" y="11798940"/>
                  <a:pt x="11886344" y="11808610"/>
                  <a:pt x="11896107" y="11811673"/>
                </a:cubicBezTo>
                <a:cubicBezTo>
                  <a:pt x="11896633" y="11811864"/>
                  <a:pt x="11896681" y="11811864"/>
                  <a:pt x="11896967" y="11811960"/>
                </a:cubicBezTo>
                <a:cubicBezTo>
                  <a:pt x="11897112" y="11812056"/>
                  <a:pt x="11897158" y="11812056"/>
                  <a:pt x="11897303" y="11812151"/>
                </a:cubicBezTo>
                <a:lnTo>
                  <a:pt x="11897303" y="11812151"/>
                </a:lnTo>
                <a:cubicBezTo>
                  <a:pt x="11897877" y="11813157"/>
                  <a:pt x="11898356" y="11814210"/>
                  <a:pt x="11898787" y="11815263"/>
                </a:cubicBezTo>
                <a:cubicBezTo>
                  <a:pt x="11899744" y="11817513"/>
                  <a:pt x="11901322" y="11819332"/>
                  <a:pt x="11903189" y="11820768"/>
                </a:cubicBezTo>
                <a:cubicBezTo>
                  <a:pt x="11903189" y="11820959"/>
                  <a:pt x="11903141" y="11821151"/>
                  <a:pt x="11903141" y="11821342"/>
                </a:cubicBezTo>
                <a:cubicBezTo>
                  <a:pt x="11903668" y="11825124"/>
                  <a:pt x="11904147" y="11828953"/>
                  <a:pt x="11904576" y="11832734"/>
                </a:cubicBezTo>
                <a:close/>
                <a:moveTo>
                  <a:pt x="12076049" y="11176036"/>
                </a:moveTo>
                <a:lnTo>
                  <a:pt x="12080738" y="11174170"/>
                </a:lnTo>
                <a:cubicBezTo>
                  <a:pt x="12102657" y="11165554"/>
                  <a:pt x="12089880" y="11131280"/>
                  <a:pt x="12068009" y="11139897"/>
                </a:cubicBezTo>
                <a:lnTo>
                  <a:pt x="12063319" y="11141764"/>
                </a:lnTo>
                <a:cubicBezTo>
                  <a:pt x="12041400" y="11150380"/>
                  <a:pt x="12054130" y="11184701"/>
                  <a:pt x="12076049" y="11176036"/>
                </a:cubicBezTo>
                <a:close/>
                <a:moveTo>
                  <a:pt x="12206460" y="11199444"/>
                </a:moveTo>
                <a:cubicBezTo>
                  <a:pt x="12205024" y="11198774"/>
                  <a:pt x="12203589" y="11198247"/>
                  <a:pt x="12202057" y="11197865"/>
                </a:cubicBezTo>
                <a:cubicBezTo>
                  <a:pt x="12194639" y="11195998"/>
                  <a:pt x="12186935" y="11198439"/>
                  <a:pt x="12182292" y="11204853"/>
                </a:cubicBezTo>
                <a:cubicBezTo>
                  <a:pt x="12177697" y="11211219"/>
                  <a:pt x="12178847" y="11217442"/>
                  <a:pt x="12180761" y="11224431"/>
                </a:cubicBezTo>
                <a:cubicBezTo>
                  <a:pt x="12179277" y="11218974"/>
                  <a:pt x="12180761" y="11225053"/>
                  <a:pt x="12180999" y="11226155"/>
                </a:cubicBezTo>
                <a:cubicBezTo>
                  <a:pt x="12181239" y="11227591"/>
                  <a:pt x="12181383" y="11229074"/>
                  <a:pt x="12181575" y="11230510"/>
                </a:cubicBezTo>
                <a:cubicBezTo>
                  <a:pt x="12181575" y="11230750"/>
                  <a:pt x="12181575" y="11230893"/>
                  <a:pt x="12181621" y="11231085"/>
                </a:cubicBezTo>
                <a:cubicBezTo>
                  <a:pt x="12181621" y="11231563"/>
                  <a:pt x="12181575" y="11232042"/>
                  <a:pt x="12181527" y="11232521"/>
                </a:cubicBezTo>
                <a:cubicBezTo>
                  <a:pt x="12176597" y="11240227"/>
                  <a:pt x="12178941" y="11251333"/>
                  <a:pt x="12186264" y="11256598"/>
                </a:cubicBezTo>
                <a:cubicBezTo>
                  <a:pt x="12194544" y="11262630"/>
                  <a:pt x="12205598" y="11260332"/>
                  <a:pt x="12211772" y="11252577"/>
                </a:cubicBezTo>
                <a:cubicBezTo>
                  <a:pt x="12212394" y="11251763"/>
                  <a:pt x="12212776" y="11250854"/>
                  <a:pt x="12213304" y="11249993"/>
                </a:cubicBezTo>
                <a:cubicBezTo>
                  <a:pt x="12218712" y="11251859"/>
                  <a:pt x="12225077" y="11251237"/>
                  <a:pt x="12229671" y="11248078"/>
                </a:cubicBezTo>
                <a:cubicBezTo>
                  <a:pt x="12227421" y="11251668"/>
                  <a:pt x="12226847" y="11256311"/>
                  <a:pt x="12229001" y="11261816"/>
                </a:cubicBezTo>
                <a:cubicBezTo>
                  <a:pt x="12237519" y="11283452"/>
                  <a:pt x="12272982" y="11274357"/>
                  <a:pt x="12264367" y="11252481"/>
                </a:cubicBezTo>
                <a:cubicBezTo>
                  <a:pt x="12258912" y="11238647"/>
                  <a:pt x="12242496" y="11237451"/>
                  <a:pt x="12233594" y="11244009"/>
                </a:cubicBezTo>
                <a:cubicBezTo>
                  <a:pt x="12238716" y="11237355"/>
                  <a:pt x="12239051" y="11228740"/>
                  <a:pt x="12233978" y="11221463"/>
                </a:cubicBezTo>
                <a:cubicBezTo>
                  <a:pt x="12227326" y="11212129"/>
                  <a:pt x="12218281" y="11201694"/>
                  <a:pt x="12206460" y="11199444"/>
                </a:cubicBezTo>
                <a:close/>
                <a:moveTo>
                  <a:pt x="12124242" y="11251333"/>
                </a:moveTo>
                <a:lnTo>
                  <a:pt x="12121274" y="11243770"/>
                </a:lnTo>
                <a:cubicBezTo>
                  <a:pt x="12117638" y="11234579"/>
                  <a:pt x="12104955" y="11231516"/>
                  <a:pt x="12096723" y="11235680"/>
                </a:cubicBezTo>
                <a:cubicBezTo>
                  <a:pt x="12087248" y="11240467"/>
                  <a:pt x="12084999" y="11250998"/>
                  <a:pt x="12088635" y="11260236"/>
                </a:cubicBezTo>
                <a:lnTo>
                  <a:pt x="12091603" y="11267799"/>
                </a:lnTo>
                <a:cubicBezTo>
                  <a:pt x="12095240" y="11276990"/>
                  <a:pt x="12107922" y="11280053"/>
                  <a:pt x="12116154" y="11275889"/>
                </a:cubicBezTo>
                <a:cubicBezTo>
                  <a:pt x="12125581" y="11271150"/>
                  <a:pt x="12127879" y="11260571"/>
                  <a:pt x="12124242" y="11251333"/>
                </a:cubicBezTo>
                <a:close/>
                <a:moveTo>
                  <a:pt x="12135870" y="11437778"/>
                </a:moveTo>
                <a:cubicBezTo>
                  <a:pt x="12134817" y="11428778"/>
                  <a:pt x="12126346" y="11419062"/>
                  <a:pt x="12116297" y="11420880"/>
                </a:cubicBezTo>
                <a:cubicBezTo>
                  <a:pt x="12115149" y="11421072"/>
                  <a:pt x="12114096" y="11421167"/>
                  <a:pt x="12112995" y="11421263"/>
                </a:cubicBezTo>
                <a:cubicBezTo>
                  <a:pt x="12112947" y="11421216"/>
                  <a:pt x="12112947" y="11421216"/>
                  <a:pt x="12112900" y="11421167"/>
                </a:cubicBezTo>
                <a:cubicBezTo>
                  <a:pt x="12112803" y="11421120"/>
                  <a:pt x="12112708" y="11421024"/>
                  <a:pt x="12112660" y="11420929"/>
                </a:cubicBezTo>
                <a:cubicBezTo>
                  <a:pt x="12112564" y="11420785"/>
                  <a:pt x="12112278" y="11420354"/>
                  <a:pt x="12111655" y="11419588"/>
                </a:cubicBezTo>
                <a:cubicBezTo>
                  <a:pt x="12106582" y="11412552"/>
                  <a:pt x="12097249" y="11410254"/>
                  <a:pt x="12089449" y="11413557"/>
                </a:cubicBezTo>
                <a:cubicBezTo>
                  <a:pt x="12089114" y="11413365"/>
                  <a:pt x="12088875" y="11412983"/>
                  <a:pt x="12088492" y="11412790"/>
                </a:cubicBezTo>
                <a:cubicBezTo>
                  <a:pt x="12078729" y="11407956"/>
                  <a:pt x="12069493" y="11412839"/>
                  <a:pt x="12064036" y="11421120"/>
                </a:cubicBezTo>
                <a:lnTo>
                  <a:pt x="12059538" y="11427917"/>
                </a:lnTo>
                <a:cubicBezTo>
                  <a:pt x="12054083" y="11436150"/>
                  <a:pt x="12059778" y="11448404"/>
                  <a:pt x="12067866" y="11452378"/>
                </a:cubicBezTo>
                <a:cubicBezTo>
                  <a:pt x="12075809" y="11456303"/>
                  <a:pt x="12083227" y="11453670"/>
                  <a:pt x="12088732" y="11448213"/>
                </a:cubicBezTo>
                <a:cubicBezTo>
                  <a:pt x="12096963" y="11455489"/>
                  <a:pt x="12107540" y="11459414"/>
                  <a:pt x="12119073" y="11457308"/>
                </a:cubicBezTo>
                <a:cubicBezTo>
                  <a:pt x="12128404" y="11455681"/>
                  <a:pt x="12137115" y="11448309"/>
                  <a:pt x="12135870" y="11437778"/>
                </a:cubicBezTo>
                <a:close/>
                <a:moveTo>
                  <a:pt x="12271354" y="11399723"/>
                </a:moveTo>
                <a:cubicBezTo>
                  <a:pt x="12267526" y="11409009"/>
                  <a:pt x="12272167" y="11419684"/>
                  <a:pt x="12281260" y="11423609"/>
                </a:cubicBezTo>
                <a:cubicBezTo>
                  <a:pt x="12282696" y="11424231"/>
                  <a:pt x="12284085" y="11424854"/>
                  <a:pt x="12285520" y="11425475"/>
                </a:cubicBezTo>
                <a:cubicBezTo>
                  <a:pt x="12285184" y="11425859"/>
                  <a:pt x="12284707" y="11426050"/>
                  <a:pt x="12284419" y="11426481"/>
                </a:cubicBezTo>
                <a:lnTo>
                  <a:pt x="12279921" y="11433278"/>
                </a:lnTo>
                <a:cubicBezTo>
                  <a:pt x="12274464" y="11441511"/>
                  <a:pt x="12275183" y="11452665"/>
                  <a:pt x="12283414" y="11458888"/>
                </a:cubicBezTo>
                <a:cubicBezTo>
                  <a:pt x="12288774" y="11463004"/>
                  <a:pt x="12296814" y="11463531"/>
                  <a:pt x="12302940" y="11460515"/>
                </a:cubicBezTo>
                <a:cubicBezTo>
                  <a:pt x="12302940" y="11460515"/>
                  <a:pt x="12302940" y="11460515"/>
                  <a:pt x="12302940" y="11460515"/>
                </a:cubicBezTo>
                <a:cubicBezTo>
                  <a:pt x="12301218" y="11439884"/>
                  <a:pt x="12298824" y="11419444"/>
                  <a:pt x="12296240" y="11399005"/>
                </a:cubicBezTo>
                <a:cubicBezTo>
                  <a:pt x="12295858" y="11395989"/>
                  <a:pt x="12295666" y="11392926"/>
                  <a:pt x="12295235" y="11389910"/>
                </a:cubicBezTo>
                <a:cubicBezTo>
                  <a:pt x="12295139" y="11389862"/>
                  <a:pt x="12294996" y="11389910"/>
                  <a:pt x="12294900" y="11389862"/>
                </a:cubicBezTo>
                <a:cubicBezTo>
                  <a:pt x="12285903" y="11386128"/>
                  <a:pt x="12275040" y="11390819"/>
                  <a:pt x="12271354" y="11399723"/>
                </a:cubicBezTo>
                <a:close/>
                <a:moveTo>
                  <a:pt x="12035801" y="11392639"/>
                </a:moveTo>
                <a:cubicBezTo>
                  <a:pt x="12021301" y="11411163"/>
                  <a:pt x="12049632" y="11434283"/>
                  <a:pt x="12064133" y="11415711"/>
                </a:cubicBezTo>
                <a:lnTo>
                  <a:pt x="12067244" y="11411738"/>
                </a:lnTo>
                <a:cubicBezTo>
                  <a:pt x="12074518" y="11402452"/>
                  <a:pt x="12071025" y="11392016"/>
                  <a:pt x="12063941" y="11386272"/>
                </a:cubicBezTo>
                <a:cubicBezTo>
                  <a:pt x="12069110" y="11385889"/>
                  <a:pt x="12074039" y="11383591"/>
                  <a:pt x="12077150" y="11378900"/>
                </a:cubicBezTo>
                <a:lnTo>
                  <a:pt x="12077341" y="11378613"/>
                </a:lnTo>
                <a:cubicBezTo>
                  <a:pt x="12077341" y="11380959"/>
                  <a:pt x="12077676" y="11383400"/>
                  <a:pt x="12078681" y="11385889"/>
                </a:cubicBezTo>
                <a:cubicBezTo>
                  <a:pt x="12087296" y="11407765"/>
                  <a:pt x="12119168" y="11389767"/>
                  <a:pt x="12110649" y="11368178"/>
                </a:cubicBezTo>
                <a:cubicBezTo>
                  <a:pt x="12107826" y="11361046"/>
                  <a:pt x="12102466" y="11358461"/>
                  <a:pt x="12096915" y="11358556"/>
                </a:cubicBezTo>
                <a:cubicBezTo>
                  <a:pt x="12098542" y="11356307"/>
                  <a:pt x="12099738" y="11353722"/>
                  <a:pt x="12099977" y="11350802"/>
                </a:cubicBezTo>
                <a:cubicBezTo>
                  <a:pt x="12100839" y="11341037"/>
                  <a:pt x="12094378" y="11331464"/>
                  <a:pt x="12084233" y="11330315"/>
                </a:cubicBezTo>
                <a:cubicBezTo>
                  <a:pt x="12083849" y="11330266"/>
                  <a:pt x="12083467" y="11330219"/>
                  <a:pt x="12083132" y="11330171"/>
                </a:cubicBezTo>
                <a:cubicBezTo>
                  <a:pt x="12079303" y="11326581"/>
                  <a:pt x="12074231" y="11324427"/>
                  <a:pt x="12068774" y="11325767"/>
                </a:cubicBezTo>
                <a:cubicBezTo>
                  <a:pt x="12061787" y="11327490"/>
                  <a:pt x="12055471" y="11329692"/>
                  <a:pt x="12051738" y="11336394"/>
                </a:cubicBezTo>
                <a:cubicBezTo>
                  <a:pt x="12048818" y="11341611"/>
                  <a:pt x="12048914" y="11347308"/>
                  <a:pt x="12050924" y="11352333"/>
                </a:cubicBezTo>
                <a:lnTo>
                  <a:pt x="12047191" y="11358030"/>
                </a:lnTo>
                <a:cubicBezTo>
                  <a:pt x="12042262" y="11365497"/>
                  <a:pt x="12043315" y="11376364"/>
                  <a:pt x="12050445" y="11382155"/>
                </a:cubicBezTo>
                <a:cubicBezTo>
                  <a:pt x="12046329" y="11382586"/>
                  <a:pt x="12042262" y="11384453"/>
                  <a:pt x="12038960" y="11388713"/>
                </a:cubicBezTo>
                <a:lnTo>
                  <a:pt x="12035801" y="11392639"/>
                </a:lnTo>
                <a:close/>
                <a:moveTo>
                  <a:pt x="12236896" y="11481098"/>
                </a:moveTo>
                <a:cubicBezTo>
                  <a:pt x="12237136" y="11481673"/>
                  <a:pt x="12237663" y="11482055"/>
                  <a:pt x="12237949" y="11482534"/>
                </a:cubicBezTo>
                <a:cubicBezTo>
                  <a:pt x="12237472" y="11483109"/>
                  <a:pt x="12236801" y="11483491"/>
                  <a:pt x="12236419" y="11484162"/>
                </a:cubicBezTo>
                <a:cubicBezTo>
                  <a:pt x="12231393" y="11492873"/>
                  <a:pt x="12233451" y="11503787"/>
                  <a:pt x="12241970" y="11509436"/>
                </a:cubicBezTo>
                <a:lnTo>
                  <a:pt x="12248718" y="11513935"/>
                </a:lnTo>
                <a:cubicBezTo>
                  <a:pt x="12256709" y="11519201"/>
                  <a:pt x="12269104" y="11516856"/>
                  <a:pt x="12273987" y="11508383"/>
                </a:cubicBezTo>
                <a:cubicBezTo>
                  <a:pt x="12279011" y="11499671"/>
                  <a:pt x="12276953" y="11488757"/>
                  <a:pt x="12268436" y="11483156"/>
                </a:cubicBezTo>
                <a:lnTo>
                  <a:pt x="12268100" y="11482917"/>
                </a:lnTo>
                <a:cubicBezTo>
                  <a:pt x="12271498" y="11477747"/>
                  <a:pt x="12272120" y="11471285"/>
                  <a:pt x="12269584" y="11464823"/>
                </a:cubicBezTo>
                <a:lnTo>
                  <a:pt x="12266616" y="11457260"/>
                </a:lnTo>
                <a:cubicBezTo>
                  <a:pt x="12263122" y="11448357"/>
                  <a:pt x="12250201" y="11444527"/>
                  <a:pt x="12242113" y="11449075"/>
                </a:cubicBezTo>
                <a:cubicBezTo>
                  <a:pt x="12232829" y="11454245"/>
                  <a:pt x="12230149" y="11464009"/>
                  <a:pt x="12233930" y="11473583"/>
                </a:cubicBezTo>
                <a:lnTo>
                  <a:pt x="12236896" y="11481098"/>
                </a:lnTo>
                <a:close/>
                <a:moveTo>
                  <a:pt x="12206508" y="11145832"/>
                </a:moveTo>
                <a:lnTo>
                  <a:pt x="12195261" y="11148130"/>
                </a:lnTo>
                <a:cubicBezTo>
                  <a:pt x="12185594" y="11150140"/>
                  <a:pt x="12179851" y="11161341"/>
                  <a:pt x="12182244" y="11170484"/>
                </a:cubicBezTo>
                <a:cubicBezTo>
                  <a:pt x="12184877" y="11180488"/>
                  <a:pt x="12194878" y="11185419"/>
                  <a:pt x="12204593" y="11183456"/>
                </a:cubicBezTo>
                <a:cubicBezTo>
                  <a:pt x="12208326" y="11182690"/>
                  <a:pt x="12212108" y="11181924"/>
                  <a:pt x="12215841" y="11181159"/>
                </a:cubicBezTo>
                <a:cubicBezTo>
                  <a:pt x="12225508" y="11179196"/>
                  <a:pt x="12231250" y="11167947"/>
                  <a:pt x="12228856" y="11158804"/>
                </a:cubicBezTo>
                <a:cubicBezTo>
                  <a:pt x="12226225" y="11148848"/>
                  <a:pt x="12216223" y="11143869"/>
                  <a:pt x="12206508" y="11145832"/>
                </a:cubicBezTo>
                <a:close/>
                <a:moveTo>
                  <a:pt x="12265659" y="11297956"/>
                </a:moveTo>
                <a:cubicBezTo>
                  <a:pt x="12253169" y="11296568"/>
                  <a:pt x="12239147" y="11292834"/>
                  <a:pt x="12226895" y="11297430"/>
                </a:cubicBezTo>
                <a:cubicBezTo>
                  <a:pt x="12225268" y="11298052"/>
                  <a:pt x="12223784" y="11298817"/>
                  <a:pt x="12222397" y="11299584"/>
                </a:cubicBezTo>
                <a:lnTo>
                  <a:pt x="12217180" y="11300637"/>
                </a:lnTo>
                <a:cubicBezTo>
                  <a:pt x="12207513" y="11302599"/>
                  <a:pt x="12201865" y="11313944"/>
                  <a:pt x="12204306" y="11323038"/>
                </a:cubicBezTo>
                <a:cubicBezTo>
                  <a:pt x="12204498" y="11323756"/>
                  <a:pt x="12204833" y="11324427"/>
                  <a:pt x="12205072" y="11325097"/>
                </a:cubicBezTo>
                <a:cubicBezTo>
                  <a:pt x="12204402" y="11327682"/>
                  <a:pt x="12203828" y="11330315"/>
                  <a:pt x="12203397" y="11332995"/>
                </a:cubicBezTo>
                <a:cubicBezTo>
                  <a:pt x="12202870" y="11336298"/>
                  <a:pt x="12203492" y="11339841"/>
                  <a:pt x="12204785" y="11343095"/>
                </a:cubicBezTo>
                <a:cubicBezTo>
                  <a:pt x="12204019" y="11345441"/>
                  <a:pt x="12203589" y="11347787"/>
                  <a:pt x="12204019" y="11349941"/>
                </a:cubicBezTo>
                <a:cubicBezTo>
                  <a:pt x="12205503" y="11357312"/>
                  <a:pt x="12207178" y="11363822"/>
                  <a:pt x="12212442" y="11369518"/>
                </a:cubicBezTo>
                <a:cubicBezTo>
                  <a:pt x="12214739" y="11372008"/>
                  <a:pt x="12216654" y="11373539"/>
                  <a:pt x="12219717" y="11375262"/>
                </a:cubicBezTo>
                <a:cubicBezTo>
                  <a:pt x="12207178" y="11371146"/>
                  <a:pt x="12189854" y="11384166"/>
                  <a:pt x="12196362" y="11400632"/>
                </a:cubicBezTo>
                <a:cubicBezTo>
                  <a:pt x="12197032" y="11402403"/>
                  <a:pt x="12198132" y="11403552"/>
                  <a:pt x="12199090" y="11404797"/>
                </a:cubicBezTo>
                <a:cubicBezTo>
                  <a:pt x="12185211" y="11407813"/>
                  <a:pt x="12175927" y="11426624"/>
                  <a:pt x="12190763" y="11436437"/>
                </a:cubicBezTo>
                <a:cubicBezTo>
                  <a:pt x="12209140" y="11448596"/>
                  <a:pt x="12229718" y="11423944"/>
                  <a:pt x="12215792" y="11410158"/>
                </a:cubicBezTo>
                <a:cubicBezTo>
                  <a:pt x="12225651" y="11407429"/>
                  <a:pt x="12234265" y="11397234"/>
                  <a:pt x="12229384" y="11384884"/>
                </a:cubicBezTo>
                <a:cubicBezTo>
                  <a:pt x="12228953" y="11383783"/>
                  <a:pt x="12228188" y="11383113"/>
                  <a:pt x="12227612" y="11382155"/>
                </a:cubicBezTo>
                <a:cubicBezTo>
                  <a:pt x="12232159" y="11385602"/>
                  <a:pt x="12237806" y="11387229"/>
                  <a:pt x="12243980" y="11385028"/>
                </a:cubicBezTo>
                <a:cubicBezTo>
                  <a:pt x="12248766" y="11383304"/>
                  <a:pt x="12252978" y="11378948"/>
                  <a:pt x="12255036" y="11373874"/>
                </a:cubicBezTo>
                <a:cubicBezTo>
                  <a:pt x="12257237" y="11373252"/>
                  <a:pt x="12259294" y="11372246"/>
                  <a:pt x="12261495" y="11371050"/>
                </a:cubicBezTo>
                <a:cubicBezTo>
                  <a:pt x="12262309" y="11370715"/>
                  <a:pt x="12263076" y="11370428"/>
                  <a:pt x="12263889" y="11370141"/>
                </a:cubicBezTo>
                <a:cubicBezTo>
                  <a:pt x="12267191" y="11369423"/>
                  <a:pt x="12270445" y="11368274"/>
                  <a:pt x="12273796" y="11367508"/>
                </a:cubicBezTo>
                <a:cubicBezTo>
                  <a:pt x="12283557" y="11365354"/>
                  <a:pt x="12286573" y="11356354"/>
                  <a:pt x="12284993" y="11347930"/>
                </a:cubicBezTo>
                <a:cubicBezTo>
                  <a:pt x="12286237" y="11347308"/>
                  <a:pt x="12287290" y="11346398"/>
                  <a:pt x="12288392" y="11345489"/>
                </a:cubicBezTo>
                <a:cubicBezTo>
                  <a:pt x="12286813" y="11335915"/>
                  <a:pt x="12285424" y="11326341"/>
                  <a:pt x="12283654" y="11316816"/>
                </a:cubicBezTo>
                <a:cubicBezTo>
                  <a:pt x="12282458" y="11316385"/>
                  <a:pt x="12281356" y="11315571"/>
                  <a:pt x="12280112" y="11315380"/>
                </a:cubicBezTo>
                <a:cubicBezTo>
                  <a:pt x="12280638" y="11307243"/>
                  <a:pt x="12276379" y="11299153"/>
                  <a:pt x="12265659" y="11297956"/>
                </a:cubicBezTo>
                <a:close/>
                <a:moveTo>
                  <a:pt x="12069541" y="11488326"/>
                </a:moveTo>
                <a:cubicBezTo>
                  <a:pt x="12069445" y="11486363"/>
                  <a:pt x="12069301" y="11484401"/>
                  <a:pt x="12068488" y="11482342"/>
                </a:cubicBezTo>
                <a:cubicBezTo>
                  <a:pt x="12059874" y="11460467"/>
                  <a:pt x="12026661" y="11475785"/>
                  <a:pt x="12035275" y="11497660"/>
                </a:cubicBezTo>
                <a:cubicBezTo>
                  <a:pt x="12040683" y="11511303"/>
                  <a:pt x="12055662" y="11510441"/>
                  <a:pt x="12064036" y="11502543"/>
                </a:cubicBezTo>
                <a:cubicBezTo>
                  <a:pt x="12064564" y="11506325"/>
                  <a:pt x="12066525" y="11509963"/>
                  <a:pt x="12070928" y="11512882"/>
                </a:cubicBezTo>
                <a:cubicBezTo>
                  <a:pt x="12090262" y="11525711"/>
                  <a:pt x="12114430" y="11498187"/>
                  <a:pt x="12094857" y="11485214"/>
                </a:cubicBezTo>
                <a:cubicBezTo>
                  <a:pt x="12085716" y="11479279"/>
                  <a:pt x="12075714" y="11482295"/>
                  <a:pt x="12069541" y="11488326"/>
                </a:cubicBezTo>
                <a:close/>
                <a:moveTo>
                  <a:pt x="12169514" y="11427342"/>
                </a:moveTo>
                <a:cubicBezTo>
                  <a:pt x="12149892" y="11414370"/>
                  <a:pt x="12129411" y="11444670"/>
                  <a:pt x="12149079" y="11457643"/>
                </a:cubicBezTo>
                <a:cubicBezTo>
                  <a:pt x="12168701" y="11470663"/>
                  <a:pt x="12189136" y="11440362"/>
                  <a:pt x="12169514" y="11427342"/>
                </a:cubicBezTo>
                <a:close/>
                <a:moveTo>
                  <a:pt x="12149701" y="11076137"/>
                </a:moveTo>
                <a:cubicBezTo>
                  <a:pt x="12169274" y="11089109"/>
                  <a:pt x="12186790" y="11057038"/>
                  <a:pt x="12167265" y="11044066"/>
                </a:cubicBezTo>
                <a:cubicBezTo>
                  <a:pt x="12147691" y="11031093"/>
                  <a:pt x="12130176" y="11063212"/>
                  <a:pt x="12149701" y="11076137"/>
                </a:cubicBezTo>
                <a:close/>
                <a:moveTo>
                  <a:pt x="12191385" y="11542752"/>
                </a:moveTo>
                <a:cubicBezTo>
                  <a:pt x="12194878" y="11551559"/>
                  <a:pt x="12206460" y="11554623"/>
                  <a:pt x="12214739" y="11551272"/>
                </a:cubicBezTo>
                <a:cubicBezTo>
                  <a:pt x="12214883" y="11552804"/>
                  <a:pt x="12215170" y="11554335"/>
                  <a:pt x="12215648" y="11555820"/>
                </a:cubicBezTo>
                <a:cubicBezTo>
                  <a:pt x="12214979" y="11555628"/>
                  <a:pt x="12214452" y="11555150"/>
                  <a:pt x="12213783" y="11554958"/>
                </a:cubicBezTo>
                <a:cubicBezTo>
                  <a:pt x="12210288" y="11554192"/>
                  <a:pt x="12206939" y="11554815"/>
                  <a:pt x="12203780" y="11555915"/>
                </a:cubicBezTo>
                <a:cubicBezTo>
                  <a:pt x="12203732" y="11555915"/>
                  <a:pt x="12203684" y="11555964"/>
                  <a:pt x="12203637" y="11555964"/>
                </a:cubicBezTo>
                <a:cubicBezTo>
                  <a:pt x="12199664" y="11557351"/>
                  <a:pt x="12196171" y="11559792"/>
                  <a:pt x="12193825" y="11563335"/>
                </a:cubicBezTo>
                <a:lnTo>
                  <a:pt x="12192964" y="11564628"/>
                </a:lnTo>
                <a:cubicBezTo>
                  <a:pt x="12180808" y="11552421"/>
                  <a:pt x="12155252" y="11564484"/>
                  <a:pt x="12162862" y="11583726"/>
                </a:cubicBezTo>
                <a:cubicBezTo>
                  <a:pt x="12167983" y="11596746"/>
                  <a:pt x="12182149" y="11597369"/>
                  <a:pt x="12191002" y="11591290"/>
                </a:cubicBezTo>
                <a:cubicBezTo>
                  <a:pt x="12191193" y="11591529"/>
                  <a:pt x="12191481" y="11591672"/>
                  <a:pt x="12191624" y="11591912"/>
                </a:cubicBezTo>
                <a:cubicBezTo>
                  <a:pt x="12194304" y="11596315"/>
                  <a:pt x="12198611" y="11599762"/>
                  <a:pt x="12203828" y="11600863"/>
                </a:cubicBezTo>
                <a:cubicBezTo>
                  <a:pt x="12214069" y="11603065"/>
                  <a:pt x="12224358" y="11596315"/>
                  <a:pt x="12226655" y="11586120"/>
                </a:cubicBezTo>
                <a:lnTo>
                  <a:pt x="12228522" y="11577791"/>
                </a:lnTo>
                <a:cubicBezTo>
                  <a:pt x="12229335" y="11574153"/>
                  <a:pt x="12228618" y="11570659"/>
                  <a:pt x="12227374" y="11567308"/>
                </a:cubicBezTo>
                <a:lnTo>
                  <a:pt x="12235988" y="11571041"/>
                </a:lnTo>
                <a:cubicBezTo>
                  <a:pt x="12245033" y="11574966"/>
                  <a:pt x="12256135" y="11570467"/>
                  <a:pt x="12259965" y="11561420"/>
                </a:cubicBezTo>
                <a:cubicBezTo>
                  <a:pt x="12263889" y="11552277"/>
                  <a:pt x="12259438" y="11541364"/>
                  <a:pt x="12250345" y="11537438"/>
                </a:cubicBezTo>
                <a:lnTo>
                  <a:pt x="12239816" y="11532843"/>
                </a:lnTo>
                <a:cubicBezTo>
                  <a:pt x="12235174" y="11530833"/>
                  <a:pt x="12230006" y="11531072"/>
                  <a:pt x="12225554" y="11532986"/>
                </a:cubicBezTo>
                <a:cubicBezTo>
                  <a:pt x="12225363" y="11530785"/>
                  <a:pt x="12224932" y="11528583"/>
                  <a:pt x="12224072" y="11526429"/>
                </a:cubicBezTo>
                <a:lnTo>
                  <a:pt x="12221104" y="11518866"/>
                </a:lnTo>
                <a:cubicBezTo>
                  <a:pt x="12217468" y="11509675"/>
                  <a:pt x="12204881" y="11506563"/>
                  <a:pt x="12196602" y="11510681"/>
                </a:cubicBezTo>
                <a:cubicBezTo>
                  <a:pt x="12187126" y="11515420"/>
                  <a:pt x="12184780" y="11525998"/>
                  <a:pt x="12188417" y="11535189"/>
                </a:cubicBezTo>
                <a:lnTo>
                  <a:pt x="12191385" y="11542752"/>
                </a:lnTo>
                <a:close/>
                <a:moveTo>
                  <a:pt x="10998115" y="11362673"/>
                </a:moveTo>
                <a:cubicBezTo>
                  <a:pt x="10990314" y="11356594"/>
                  <a:pt x="10978350" y="11358605"/>
                  <a:pt x="10972511" y="11366407"/>
                </a:cubicBezTo>
                <a:cubicBezTo>
                  <a:pt x="10966481" y="11374449"/>
                  <a:pt x="10968444" y="11385889"/>
                  <a:pt x="10976244" y="11392016"/>
                </a:cubicBezTo>
                <a:lnTo>
                  <a:pt x="10982657" y="11396995"/>
                </a:lnTo>
                <a:cubicBezTo>
                  <a:pt x="10990457" y="11403074"/>
                  <a:pt x="11002422" y="11401063"/>
                  <a:pt x="11008261" y="11393308"/>
                </a:cubicBezTo>
                <a:cubicBezTo>
                  <a:pt x="11014290" y="11385219"/>
                  <a:pt x="11012376" y="11373826"/>
                  <a:pt x="11004574" y="11367700"/>
                </a:cubicBezTo>
                <a:lnTo>
                  <a:pt x="10998115" y="11362673"/>
                </a:lnTo>
                <a:close/>
                <a:moveTo>
                  <a:pt x="10733081" y="11580328"/>
                </a:moveTo>
                <a:cubicBezTo>
                  <a:pt x="10751507" y="11594736"/>
                  <a:pt x="10775722" y="11567308"/>
                  <a:pt x="10757154" y="11552804"/>
                </a:cubicBezTo>
                <a:cubicBezTo>
                  <a:pt x="10738681" y="11538348"/>
                  <a:pt x="10714513" y="11565824"/>
                  <a:pt x="10733081" y="11580328"/>
                </a:cubicBezTo>
                <a:close/>
                <a:moveTo>
                  <a:pt x="10960834" y="11674388"/>
                </a:moveTo>
                <a:cubicBezTo>
                  <a:pt x="10959781" y="11682717"/>
                  <a:pt x="10963897" y="11690328"/>
                  <a:pt x="10971937" y="11694014"/>
                </a:cubicBezTo>
                <a:cubicBezTo>
                  <a:pt x="10982417" y="11698801"/>
                  <a:pt x="10995483" y="11703157"/>
                  <a:pt x="11006825" y="11699136"/>
                </a:cubicBezTo>
                <a:cubicBezTo>
                  <a:pt x="11008356" y="11698992"/>
                  <a:pt x="11009888" y="11698705"/>
                  <a:pt x="11011372" y="11698274"/>
                </a:cubicBezTo>
                <a:cubicBezTo>
                  <a:pt x="11018693" y="11696120"/>
                  <a:pt x="11024149" y="11690088"/>
                  <a:pt x="11024866" y="11682239"/>
                </a:cubicBezTo>
                <a:cubicBezTo>
                  <a:pt x="11025585" y="11674436"/>
                  <a:pt x="11021469" y="11669601"/>
                  <a:pt x="11016301" y="11664575"/>
                </a:cubicBezTo>
                <a:cubicBezTo>
                  <a:pt x="11020368" y="11668548"/>
                  <a:pt x="11015965" y="11664049"/>
                  <a:pt x="11015248" y="11663187"/>
                </a:cubicBezTo>
                <a:cubicBezTo>
                  <a:pt x="11014290" y="11662086"/>
                  <a:pt x="11013429" y="11660842"/>
                  <a:pt x="11012520" y="11659693"/>
                </a:cubicBezTo>
                <a:cubicBezTo>
                  <a:pt x="11012376" y="11659501"/>
                  <a:pt x="11012328" y="11659406"/>
                  <a:pt x="11012185" y="11659214"/>
                </a:cubicBezTo>
                <a:cubicBezTo>
                  <a:pt x="11011946" y="11658783"/>
                  <a:pt x="11011754" y="11658352"/>
                  <a:pt x="11011563" y="11657921"/>
                </a:cubicBezTo>
                <a:cubicBezTo>
                  <a:pt x="11011897" y="11648779"/>
                  <a:pt x="11004240" y="11640402"/>
                  <a:pt x="10995290" y="11639493"/>
                </a:cubicBezTo>
                <a:cubicBezTo>
                  <a:pt x="10985097" y="11638488"/>
                  <a:pt x="10976723" y="11646098"/>
                  <a:pt x="10975334" y="11655911"/>
                </a:cubicBezTo>
                <a:cubicBezTo>
                  <a:pt x="10975191" y="11656916"/>
                  <a:pt x="10975334" y="11657921"/>
                  <a:pt x="10975334" y="11658927"/>
                </a:cubicBezTo>
                <a:cubicBezTo>
                  <a:pt x="10969735" y="11660028"/>
                  <a:pt x="10964566" y="11663809"/>
                  <a:pt x="10962174" y="11668883"/>
                </a:cubicBezTo>
                <a:cubicBezTo>
                  <a:pt x="10962270" y="11664671"/>
                  <a:pt x="10960450" y="11660315"/>
                  <a:pt x="10955809" y="11656725"/>
                </a:cubicBezTo>
                <a:cubicBezTo>
                  <a:pt x="10937528" y="11642413"/>
                  <a:pt x="10911540" y="11668165"/>
                  <a:pt x="10930062" y="11682669"/>
                </a:cubicBezTo>
                <a:cubicBezTo>
                  <a:pt x="10941739" y="11691812"/>
                  <a:pt x="10956526" y="11684584"/>
                  <a:pt x="10960834" y="11674388"/>
                </a:cubicBezTo>
                <a:close/>
                <a:moveTo>
                  <a:pt x="10788835" y="11018791"/>
                </a:moveTo>
                <a:cubicBezTo>
                  <a:pt x="10788548" y="11009601"/>
                  <a:pt x="10779838" y="10999883"/>
                  <a:pt x="10769979" y="11001080"/>
                </a:cubicBezTo>
                <a:lnTo>
                  <a:pt x="10758589" y="11002468"/>
                </a:lnTo>
                <a:cubicBezTo>
                  <a:pt x="10753803" y="11003042"/>
                  <a:pt x="10749449" y="11005101"/>
                  <a:pt x="10746194" y="11008212"/>
                </a:cubicBezTo>
                <a:cubicBezTo>
                  <a:pt x="10744089" y="11004862"/>
                  <a:pt x="10741074" y="11001942"/>
                  <a:pt x="10737293" y="10999979"/>
                </a:cubicBezTo>
                <a:cubicBezTo>
                  <a:pt x="10729444" y="10995910"/>
                  <a:pt x="10720878" y="10996054"/>
                  <a:pt x="10712599" y="10997968"/>
                </a:cubicBezTo>
                <a:cubicBezTo>
                  <a:pt x="10711928" y="10993996"/>
                  <a:pt x="10710206" y="10990214"/>
                  <a:pt x="10706760" y="10987534"/>
                </a:cubicBezTo>
                <a:lnTo>
                  <a:pt x="10700347" y="10982555"/>
                </a:lnTo>
                <a:cubicBezTo>
                  <a:pt x="10692833" y="10976667"/>
                  <a:pt x="10680726" y="10976763"/>
                  <a:pt x="10674600" y="10984805"/>
                </a:cubicBezTo>
                <a:cubicBezTo>
                  <a:pt x="10668762" y="10992464"/>
                  <a:pt x="10668809" y="11004287"/>
                  <a:pt x="10676849" y="11010558"/>
                </a:cubicBezTo>
                <a:lnTo>
                  <a:pt x="10683262" y="11015536"/>
                </a:lnTo>
                <a:cubicBezTo>
                  <a:pt x="10686708" y="11018265"/>
                  <a:pt x="10691159" y="11019509"/>
                  <a:pt x="10695513" y="11019509"/>
                </a:cubicBezTo>
                <a:cubicBezTo>
                  <a:pt x="10695753" y="11020754"/>
                  <a:pt x="10695753" y="11022046"/>
                  <a:pt x="10696328" y="11023195"/>
                </a:cubicBezTo>
                <a:cubicBezTo>
                  <a:pt x="10700778" y="11032242"/>
                  <a:pt x="10710732" y="11036311"/>
                  <a:pt x="10720160" y="11032577"/>
                </a:cubicBezTo>
                <a:cubicBezTo>
                  <a:pt x="10720447" y="11032481"/>
                  <a:pt x="10720591" y="11032433"/>
                  <a:pt x="10720782" y="11032337"/>
                </a:cubicBezTo>
                <a:cubicBezTo>
                  <a:pt x="10720878" y="11032337"/>
                  <a:pt x="10720926" y="11032337"/>
                  <a:pt x="10721021" y="11032337"/>
                </a:cubicBezTo>
                <a:cubicBezTo>
                  <a:pt x="10721117" y="11032386"/>
                  <a:pt x="10721117" y="11032337"/>
                  <a:pt x="10721213" y="11032386"/>
                </a:cubicBezTo>
                <a:cubicBezTo>
                  <a:pt x="10722314" y="11032817"/>
                  <a:pt x="10723414" y="11033343"/>
                  <a:pt x="10724467" y="11033917"/>
                </a:cubicBezTo>
                <a:cubicBezTo>
                  <a:pt x="10730785" y="11037172"/>
                  <a:pt x="10738537" y="11034491"/>
                  <a:pt x="10743514" y="11029561"/>
                </a:cubicBezTo>
                <a:cubicBezTo>
                  <a:pt x="10746816" y="11035401"/>
                  <a:pt x="10752894" y="11039853"/>
                  <a:pt x="10759690" y="11039039"/>
                </a:cubicBezTo>
                <a:lnTo>
                  <a:pt x="10771080" y="11037651"/>
                </a:lnTo>
                <a:cubicBezTo>
                  <a:pt x="10780891" y="11036454"/>
                  <a:pt x="10789122" y="11029274"/>
                  <a:pt x="10788835" y="11018791"/>
                </a:cubicBezTo>
                <a:close/>
                <a:moveTo>
                  <a:pt x="10893116" y="11550794"/>
                </a:moveTo>
                <a:cubicBezTo>
                  <a:pt x="10911685" y="11565297"/>
                  <a:pt x="10932072" y="11534949"/>
                  <a:pt x="10913599" y="11520541"/>
                </a:cubicBezTo>
                <a:cubicBezTo>
                  <a:pt x="10895031" y="11505989"/>
                  <a:pt x="10874691" y="11536338"/>
                  <a:pt x="10893116" y="11550794"/>
                </a:cubicBezTo>
                <a:close/>
                <a:moveTo>
                  <a:pt x="10779599" y="11358844"/>
                </a:moveTo>
                <a:lnTo>
                  <a:pt x="10768209" y="11360232"/>
                </a:lnTo>
                <a:cubicBezTo>
                  <a:pt x="10758398" y="11361428"/>
                  <a:pt x="10750023" y="11368130"/>
                  <a:pt x="10750167" y="11378757"/>
                </a:cubicBezTo>
                <a:cubicBezTo>
                  <a:pt x="10750214" y="11381246"/>
                  <a:pt x="10750932" y="11383783"/>
                  <a:pt x="10752081" y="11386176"/>
                </a:cubicBezTo>
                <a:cubicBezTo>
                  <a:pt x="10749736" y="11387229"/>
                  <a:pt x="10747582" y="11388809"/>
                  <a:pt x="10745812" y="11391011"/>
                </a:cubicBezTo>
                <a:lnTo>
                  <a:pt x="10740834" y="11397425"/>
                </a:lnTo>
                <a:cubicBezTo>
                  <a:pt x="10734948" y="11404941"/>
                  <a:pt x="10735092" y="11417051"/>
                  <a:pt x="10743132" y="11423178"/>
                </a:cubicBezTo>
                <a:cubicBezTo>
                  <a:pt x="10750789" y="11429018"/>
                  <a:pt x="10762561" y="11428970"/>
                  <a:pt x="10768879" y="11420880"/>
                </a:cubicBezTo>
                <a:lnTo>
                  <a:pt x="10773903" y="11414466"/>
                </a:lnTo>
                <a:cubicBezTo>
                  <a:pt x="10777972" y="11409296"/>
                  <a:pt x="10779072" y="11401925"/>
                  <a:pt x="10776775" y="11395846"/>
                </a:cubicBezTo>
                <a:lnTo>
                  <a:pt x="10780125" y="11395415"/>
                </a:lnTo>
                <a:cubicBezTo>
                  <a:pt x="10789936" y="11394218"/>
                  <a:pt x="10798311" y="11387516"/>
                  <a:pt x="10798167" y="11376890"/>
                </a:cubicBezTo>
                <a:cubicBezTo>
                  <a:pt x="10797976" y="11367843"/>
                  <a:pt x="10789458" y="11357647"/>
                  <a:pt x="10779599" y="11358844"/>
                </a:cubicBezTo>
                <a:close/>
                <a:moveTo>
                  <a:pt x="10956526" y="11794010"/>
                </a:moveTo>
                <a:lnTo>
                  <a:pt x="10951502" y="11800424"/>
                </a:lnTo>
                <a:cubicBezTo>
                  <a:pt x="10945423" y="11808226"/>
                  <a:pt x="10947099" y="11820097"/>
                  <a:pt x="10954852" y="11826081"/>
                </a:cubicBezTo>
                <a:cubicBezTo>
                  <a:pt x="10962748" y="11832160"/>
                  <a:pt x="10974378" y="11830533"/>
                  <a:pt x="10980503" y="11822731"/>
                </a:cubicBezTo>
                <a:lnTo>
                  <a:pt x="10985480" y="11816316"/>
                </a:lnTo>
                <a:cubicBezTo>
                  <a:pt x="10991559" y="11808514"/>
                  <a:pt x="10989883" y="11796643"/>
                  <a:pt x="10982130" y="11790659"/>
                </a:cubicBezTo>
                <a:cubicBezTo>
                  <a:pt x="10974281" y="11784580"/>
                  <a:pt x="10962653" y="11786255"/>
                  <a:pt x="10956526" y="11794010"/>
                </a:cubicBezTo>
                <a:close/>
                <a:moveTo>
                  <a:pt x="10837937" y="11471668"/>
                </a:moveTo>
                <a:cubicBezTo>
                  <a:pt x="10830375" y="11465781"/>
                  <a:pt x="10817358" y="11468988"/>
                  <a:pt x="10812668" y="11477029"/>
                </a:cubicBezTo>
                <a:cubicBezTo>
                  <a:pt x="10807260" y="11486172"/>
                  <a:pt x="10809940" y="11495985"/>
                  <a:pt x="10818028" y="11502304"/>
                </a:cubicBezTo>
                <a:lnTo>
                  <a:pt x="10824440" y="11507282"/>
                </a:lnTo>
                <a:cubicBezTo>
                  <a:pt x="10832002" y="11513217"/>
                  <a:pt x="10845019" y="11509963"/>
                  <a:pt x="10849709" y="11501920"/>
                </a:cubicBezTo>
                <a:cubicBezTo>
                  <a:pt x="10855117" y="11492778"/>
                  <a:pt x="10852437" y="11482965"/>
                  <a:pt x="10844349" y="11476646"/>
                </a:cubicBezTo>
                <a:lnTo>
                  <a:pt x="10837937" y="11471668"/>
                </a:lnTo>
                <a:close/>
                <a:moveTo>
                  <a:pt x="10826116" y="11219405"/>
                </a:moveTo>
                <a:cubicBezTo>
                  <a:pt x="10827504" y="11220363"/>
                  <a:pt x="10829035" y="11221032"/>
                  <a:pt x="10830662" y="11221559"/>
                </a:cubicBezTo>
                <a:cubicBezTo>
                  <a:pt x="10827839" y="11224431"/>
                  <a:pt x="10826164" y="11227973"/>
                  <a:pt x="10825733" y="11231611"/>
                </a:cubicBezTo>
                <a:cubicBezTo>
                  <a:pt x="10812046" y="11233670"/>
                  <a:pt x="10802187" y="11252960"/>
                  <a:pt x="10816353" y="11264066"/>
                </a:cubicBezTo>
                <a:cubicBezTo>
                  <a:pt x="10827504" y="11272778"/>
                  <a:pt x="10839564" y="11265741"/>
                  <a:pt x="10843775" y="11255689"/>
                </a:cubicBezTo>
                <a:cubicBezTo>
                  <a:pt x="10846695" y="11257173"/>
                  <a:pt x="10849470" y="11258800"/>
                  <a:pt x="10853059" y="11258944"/>
                </a:cubicBezTo>
                <a:cubicBezTo>
                  <a:pt x="10862296" y="11259327"/>
                  <a:pt x="10869810" y="11255114"/>
                  <a:pt x="10876748" y="11249466"/>
                </a:cubicBezTo>
                <a:cubicBezTo>
                  <a:pt x="10881917" y="11245206"/>
                  <a:pt x="10883066" y="11237978"/>
                  <a:pt x="10881391" y="11231611"/>
                </a:cubicBezTo>
                <a:cubicBezTo>
                  <a:pt x="10884932" y="11230750"/>
                  <a:pt x="10888473" y="11229840"/>
                  <a:pt x="10890914" y="11227447"/>
                </a:cubicBezTo>
                <a:cubicBezTo>
                  <a:pt x="10899769" y="11218783"/>
                  <a:pt x="10906899" y="11203657"/>
                  <a:pt x="10904027" y="11191163"/>
                </a:cubicBezTo>
                <a:cubicBezTo>
                  <a:pt x="10917236" y="11188387"/>
                  <a:pt x="10926281" y="11169526"/>
                  <a:pt x="10912402" y="11158661"/>
                </a:cubicBezTo>
                <a:cubicBezTo>
                  <a:pt x="10900965" y="11149710"/>
                  <a:pt x="10888042" y="11157321"/>
                  <a:pt x="10884214" y="11167852"/>
                </a:cubicBezTo>
                <a:cubicBezTo>
                  <a:pt x="10884023" y="11167756"/>
                  <a:pt x="10883784" y="11167565"/>
                  <a:pt x="10883592" y="11167421"/>
                </a:cubicBezTo>
                <a:cubicBezTo>
                  <a:pt x="10884119" y="11161341"/>
                  <a:pt x="10881678" y="11155262"/>
                  <a:pt x="10876366" y="11151098"/>
                </a:cubicBezTo>
                <a:lnTo>
                  <a:pt x="10863588" y="11141093"/>
                </a:lnTo>
                <a:cubicBezTo>
                  <a:pt x="10859711" y="11138077"/>
                  <a:pt x="10854495" y="11137121"/>
                  <a:pt x="10849566" y="11138030"/>
                </a:cubicBezTo>
                <a:cubicBezTo>
                  <a:pt x="10847651" y="11132764"/>
                  <a:pt x="10843823" y="11128408"/>
                  <a:pt x="10837553" y="11126877"/>
                </a:cubicBezTo>
                <a:cubicBezTo>
                  <a:pt x="10836118" y="11126541"/>
                  <a:pt x="10834539" y="11126828"/>
                  <a:pt x="10833007" y="11126877"/>
                </a:cubicBezTo>
                <a:cubicBezTo>
                  <a:pt x="10837697" y="11118069"/>
                  <a:pt x="10835257" y="11108591"/>
                  <a:pt x="10827456" y="11102512"/>
                </a:cubicBezTo>
                <a:lnTo>
                  <a:pt x="10821043" y="11097486"/>
                </a:lnTo>
                <a:cubicBezTo>
                  <a:pt x="10813482" y="11091598"/>
                  <a:pt x="10800512" y="11094710"/>
                  <a:pt x="10795727" y="11102703"/>
                </a:cubicBezTo>
                <a:cubicBezTo>
                  <a:pt x="10791132" y="11110410"/>
                  <a:pt x="10792520" y="11118595"/>
                  <a:pt x="10797880" y="11124770"/>
                </a:cubicBezTo>
                <a:cubicBezTo>
                  <a:pt x="10789027" y="11124866"/>
                  <a:pt x="10782470" y="11133004"/>
                  <a:pt x="10781656" y="11141859"/>
                </a:cubicBezTo>
                <a:cubicBezTo>
                  <a:pt x="10780795" y="11146550"/>
                  <a:pt x="10781848" y="11151433"/>
                  <a:pt x="10785581" y="11155549"/>
                </a:cubicBezTo>
                <a:cubicBezTo>
                  <a:pt x="10785820" y="11155980"/>
                  <a:pt x="10786060" y="11156363"/>
                  <a:pt x="10786298" y="11156746"/>
                </a:cubicBezTo>
                <a:cubicBezTo>
                  <a:pt x="10772660" y="11156219"/>
                  <a:pt x="10761556" y="11171824"/>
                  <a:pt x="10770123" y="11183648"/>
                </a:cubicBezTo>
                <a:cubicBezTo>
                  <a:pt x="10766869" y="11185180"/>
                  <a:pt x="10763854" y="11187477"/>
                  <a:pt x="10761413" y="11190541"/>
                </a:cubicBezTo>
                <a:lnTo>
                  <a:pt x="10756388" y="11196955"/>
                </a:lnTo>
                <a:cubicBezTo>
                  <a:pt x="10750310" y="11204757"/>
                  <a:pt x="10755239" y="11217442"/>
                  <a:pt x="10762896" y="11221942"/>
                </a:cubicBezTo>
                <a:cubicBezTo>
                  <a:pt x="10772325" y="11227495"/>
                  <a:pt x="10781800" y="11223234"/>
                  <a:pt x="10787925" y="11215432"/>
                </a:cubicBezTo>
                <a:lnTo>
                  <a:pt x="10792903" y="11209065"/>
                </a:lnTo>
                <a:cubicBezTo>
                  <a:pt x="10793669" y="11208060"/>
                  <a:pt x="10794243" y="11207055"/>
                  <a:pt x="10794674" y="11205954"/>
                </a:cubicBezTo>
                <a:cubicBezTo>
                  <a:pt x="10794243" y="11211698"/>
                  <a:pt x="10796301" y="11217634"/>
                  <a:pt x="10801182" y="11221224"/>
                </a:cubicBezTo>
                <a:cubicBezTo>
                  <a:pt x="10808696" y="11226873"/>
                  <a:pt x="10819703" y="11226681"/>
                  <a:pt x="10826116" y="11219405"/>
                </a:cubicBezTo>
                <a:close/>
                <a:moveTo>
                  <a:pt x="10867464" y="11633940"/>
                </a:moveTo>
                <a:cubicBezTo>
                  <a:pt x="10885938" y="11648396"/>
                  <a:pt x="10908957" y="11619962"/>
                  <a:pt x="10890340" y="11605410"/>
                </a:cubicBezTo>
                <a:cubicBezTo>
                  <a:pt x="10871868" y="11590954"/>
                  <a:pt x="10848896" y="11619388"/>
                  <a:pt x="10867464" y="11633940"/>
                </a:cubicBezTo>
                <a:close/>
                <a:moveTo>
                  <a:pt x="11083109" y="11612256"/>
                </a:moveTo>
                <a:cubicBezTo>
                  <a:pt x="11088852" y="11603305"/>
                  <a:pt x="11085453" y="11593061"/>
                  <a:pt x="11077653" y="11586982"/>
                </a:cubicBezTo>
                <a:lnTo>
                  <a:pt x="11071240" y="11582003"/>
                </a:lnTo>
                <a:cubicBezTo>
                  <a:pt x="11063439" y="11575924"/>
                  <a:pt x="11050996" y="11579705"/>
                  <a:pt x="11045972" y="11587460"/>
                </a:cubicBezTo>
                <a:cubicBezTo>
                  <a:pt x="11040229" y="11596364"/>
                  <a:pt x="11043626" y="11606608"/>
                  <a:pt x="11051427" y="11612734"/>
                </a:cubicBezTo>
                <a:lnTo>
                  <a:pt x="11057840" y="11617761"/>
                </a:lnTo>
                <a:cubicBezTo>
                  <a:pt x="11065594" y="11623792"/>
                  <a:pt x="11078084" y="11620011"/>
                  <a:pt x="11083109" y="11612256"/>
                </a:cubicBezTo>
                <a:close/>
                <a:moveTo>
                  <a:pt x="10654883" y="11414945"/>
                </a:moveTo>
                <a:lnTo>
                  <a:pt x="10649906" y="11421311"/>
                </a:lnTo>
                <a:cubicBezTo>
                  <a:pt x="10644020" y="11428875"/>
                  <a:pt x="10646651" y="11441751"/>
                  <a:pt x="10654644" y="11446729"/>
                </a:cubicBezTo>
                <a:cubicBezTo>
                  <a:pt x="10663497" y="11452234"/>
                  <a:pt x="10673739" y="11450032"/>
                  <a:pt x="10680056" y="11441990"/>
                </a:cubicBezTo>
                <a:lnTo>
                  <a:pt x="10685033" y="11435576"/>
                </a:lnTo>
                <a:cubicBezTo>
                  <a:pt x="10690919" y="11428013"/>
                  <a:pt x="10688288" y="11415136"/>
                  <a:pt x="10680295" y="11410158"/>
                </a:cubicBezTo>
                <a:cubicBezTo>
                  <a:pt x="10671442" y="11404701"/>
                  <a:pt x="10661200" y="11406855"/>
                  <a:pt x="10654883" y="11414945"/>
                </a:cubicBezTo>
                <a:close/>
                <a:moveTo>
                  <a:pt x="11170927" y="11881512"/>
                </a:moveTo>
                <a:cubicBezTo>
                  <a:pt x="11178679" y="11887592"/>
                  <a:pt x="11191122" y="11884193"/>
                  <a:pt x="11196291" y="11876439"/>
                </a:cubicBezTo>
                <a:cubicBezTo>
                  <a:pt x="11201508" y="11868588"/>
                  <a:pt x="11199305" y="11859493"/>
                  <a:pt x="11193180" y="11853270"/>
                </a:cubicBezTo>
                <a:cubicBezTo>
                  <a:pt x="11194760" y="11852360"/>
                  <a:pt x="11196339" y="11851403"/>
                  <a:pt x="11197487" y="11849919"/>
                </a:cubicBezTo>
                <a:lnTo>
                  <a:pt x="11202513" y="11843505"/>
                </a:lnTo>
                <a:cubicBezTo>
                  <a:pt x="11208590" y="11835703"/>
                  <a:pt x="11208926" y="11824645"/>
                  <a:pt x="11201220" y="11817656"/>
                </a:cubicBezTo>
                <a:cubicBezTo>
                  <a:pt x="11194281" y="11811386"/>
                  <a:pt x="11181503" y="11811098"/>
                  <a:pt x="11175377" y="11818949"/>
                </a:cubicBezTo>
                <a:lnTo>
                  <a:pt x="11170401" y="11825315"/>
                </a:lnTo>
                <a:cubicBezTo>
                  <a:pt x="11165901" y="11831107"/>
                  <a:pt x="11164562" y="11838623"/>
                  <a:pt x="11167337" y="11845037"/>
                </a:cubicBezTo>
                <a:cubicBezTo>
                  <a:pt x="11164179" y="11846473"/>
                  <a:pt x="11161308" y="11848388"/>
                  <a:pt x="11159441" y="11851164"/>
                </a:cubicBezTo>
                <a:cubicBezTo>
                  <a:pt x="11153602" y="11859924"/>
                  <a:pt x="11156761" y="11870407"/>
                  <a:pt x="11164562" y="11876534"/>
                </a:cubicBezTo>
                <a:lnTo>
                  <a:pt x="11170927" y="11881512"/>
                </a:lnTo>
                <a:close/>
                <a:moveTo>
                  <a:pt x="11197823" y="11378900"/>
                </a:moveTo>
                <a:cubicBezTo>
                  <a:pt x="11205623" y="11383352"/>
                  <a:pt x="11216726" y="11379810"/>
                  <a:pt x="11221321" y="11372534"/>
                </a:cubicBezTo>
                <a:cubicBezTo>
                  <a:pt x="11227063" y="11363535"/>
                  <a:pt x="11223522" y="11353387"/>
                  <a:pt x="11215721" y="11347308"/>
                </a:cubicBezTo>
                <a:lnTo>
                  <a:pt x="11209308" y="11342329"/>
                </a:lnTo>
                <a:cubicBezTo>
                  <a:pt x="11202656" y="11337112"/>
                  <a:pt x="11192701" y="11339505"/>
                  <a:pt x="11186863" y="11345154"/>
                </a:cubicBezTo>
                <a:cubicBezTo>
                  <a:pt x="11176574" y="11350850"/>
                  <a:pt x="11171214" y="11366120"/>
                  <a:pt x="11183274" y="11375549"/>
                </a:cubicBezTo>
                <a:cubicBezTo>
                  <a:pt x="11188108" y="11379331"/>
                  <a:pt x="11193228" y="11380049"/>
                  <a:pt x="11197823" y="11378900"/>
                </a:cubicBezTo>
                <a:close/>
                <a:moveTo>
                  <a:pt x="10964997" y="11491533"/>
                </a:moveTo>
                <a:lnTo>
                  <a:pt x="10976387" y="11490145"/>
                </a:lnTo>
                <a:cubicBezTo>
                  <a:pt x="10986199" y="11488948"/>
                  <a:pt x="10994573" y="11482295"/>
                  <a:pt x="10994477" y="11471668"/>
                </a:cubicBezTo>
                <a:cubicBezTo>
                  <a:pt x="10994430" y="11468270"/>
                  <a:pt x="10992898" y="11464823"/>
                  <a:pt x="10990840" y="11461711"/>
                </a:cubicBezTo>
                <a:cubicBezTo>
                  <a:pt x="10995338" y="11460132"/>
                  <a:pt x="10999263" y="11456973"/>
                  <a:pt x="11001417" y="11452378"/>
                </a:cubicBezTo>
                <a:cubicBezTo>
                  <a:pt x="11005533" y="11443522"/>
                  <a:pt x="11001608" y="11432081"/>
                  <a:pt x="10992563" y="11428060"/>
                </a:cubicBezTo>
                <a:cubicBezTo>
                  <a:pt x="10978972" y="11422077"/>
                  <a:pt x="10963322" y="11422316"/>
                  <a:pt x="10951645" y="11432416"/>
                </a:cubicBezTo>
                <a:cubicBezTo>
                  <a:pt x="10944419" y="11438639"/>
                  <a:pt x="10940591" y="11449409"/>
                  <a:pt x="10947050" y="11457834"/>
                </a:cubicBezTo>
                <a:cubicBezTo>
                  <a:pt x="10948152" y="11459270"/>
                  <a:pt x="10949684" y="11460467"/>
                  <a:pt x="10951214" y="11461616"/>
                </a:cubicBezTo>
                <a:cubicBezTo>
                  <a:pt x="10948391" y="11464679"/>
                  <a:pt x="10946476" y="11468604"/>
                  <a:pt x="10946573" y="11473440"/>
                </a:cubicBezTo>
                <a:cubicBezTo>
                  <a:pt x="10946620" y="11482486"/>
                  <a:pt x="10955139" y="11492730"/>
                  <a:pt x="10964997" y="11491533"/>
                </a:cubicBezTo>
                <a:close/>
                <a:moveTo>
                  <a:pt x="11024053" y="11859397"/>
                </a:moveTo>
                <a:cubicBezTo>
                  <a:pt x="11042573" y="11873901"/>
                  <a:pt x="11061525" y="11842596"/>
                  <a:pt x="11043196" y="11828235"/>
                </a:cubicBezTo>
                <a:cubicBezTo>
                  <a:pt x="11024675" y="11813731"/>
                  <a:pt x="11005724" y="11845085"/>
                  <a:pt x="11024053" y="11859397"/>
                </a:cubicBezTo>
                <a:close/>
                <a:moveTo>
                  <a:pt x="11263578" y="11608331"/>
                </a:moveTo>
                <a:cubicBezTo>
                  <a:pt x="11273388" y="11607134"/>
                  <a:pt x="11281573" y="11600002"/>
                  <a:pt x="11281285" y="11589471"/>
                </a:cubicBezTo>
                <a:cubicBezTo>
                  <a:pt x="11280997" y="11580280"/>
                  <a:pt x="11272289" y="11570563"/>
                  <a:pt x="11262429" y="11571759"/>
                </a:cubicBezTo>
                <a:lnTo>
                  <a:pt x="11251040" y="11573148"/>
                </a:lnTo>
                <a:cubicBezTo>
                  <a:pt x="11241229" y="11574344"/>
                  <a:pt x="11232997" y="11581477"/>
                  <a:pt x="11233333" y="11592008"/>
                </a:cubicBezTo>
                <a:cubicBezTo>
                  <a:pt x="11233619" y="11601198"/>
                  <a:pt x="11242330" y="11610916"/>
                  <a:pt x="11252188" y="11609719"/>
                </a:cubicBezTo>
                <a:lnTo>
                  <a:pt x="11263578" y="11608331"/>
                </a:lnTo>
                <a:close/>
                <a:moveTo>
                  <a:pt x="11062914" y="11796930"/>
                </a:moveTo>
                <a:cubicBezTo>
                  <a:pt x="11081434" y="11811386"/>
                  <a:pt x="11099859" y="11779793"/>
                  <a:pt x="11081577" y="11765481"/>
                </a:cubicBezTo>
                <a:cubicBezTo>
                  <a:pt x="11063105" y="11751025"/>
                  <a:pt x="11044631" y="11782618"/>
                  <a:pt x="11062914" y="11796930"/>
                </a:cubicBezTo>
                <a:close/>
                <a:moveTo>
                  <a:pt x="11161930" y="11663235"/>
                </a:moveTo>
                <a:cubicBezTo>
                  <a:pt x="11143408" y="11648779"/>
                  <a:pt x="11124410" y="11680037"/>
                  <a:pt x="11142739" y="11694349"/>
                </a:cubicBezTo>
                <a:cubicBezTo>
                  <a:pt x="11161211" y="11708853"/>
                  <a:pt x="11180259" y="11677643"/>
                  <a:pt x="11161930" y="11663235"/>
                </a:cubicBezTo>
                <a:close/>
                <a:moveTo>
                  <a:pt x="10828844" y="11543709"/>
                </a:moveTo>
                <a:cubicBezTo>
                  <a:pt x="10825015" y="11544188"/>
                  <a:pt x="10821235" y="11544666"/>
                  <a:pt x="10817454" y="11545097"/>
                </a:cubicBezTo>
                <a:cubicBezTo>
                  <a:pt x="10807643" y="11546294"/>
                  <a:pt x="10800512" y="11556059"/>
                  <a:pt x="10801852" y="11565728"/>
                </a:cubicBezTo>
                <a:cubicBezTo>
                  <a:pt x="10803240" y="11575684"/>
                  <a:pt x="10812668" y="11582530"/>
                  <a:pt x="10822478" y="11581285"/>
                </a:cubicBezTo>
                <a:cubicBezTo>
                  <a:pt x="10826260" y="11580854"/>
                  <a:pt x="10830088" y="11580376"/>
                  <a:pt x="10833869" y="11579897"/>
                </a:cubicBezTo>
                <a:cubicBezTo>
                  <a:pt x="10843679" y="11578700"/>
                  <a:pt x="10850810" y="11568936"/>
                  <a:pt x="10849422" y="11559266"/>
                </a:cubicBezTo>
                <a:cubicBezTo>
                  <a:pt x="10848035" y="11549358"/>
                  <a:pt x="10838655" y="11542512"/>
                  <a:pt x="10828844" y="11543709"/>
                </a:cubicBezTo>
                <a:close/>
                <a:moveTo>
                  <a:pt x="11077318" y="11850972"/>
                </a:moveTo>
                <a:cubicBezTo>
                  <a:pt x="11081100" y="11850493"/>
                  <a:pt x="11084927" y="11850016"/>
                  <a:pt x="11088709" y="11849585"/>
                </a:cubicBezTo>
                <a:cubicBezTo>
                  <a:pt x="11098231" y="11848435"/>
                  <a:pt x="11104549" y="11835990"/>
                  <a:pt x="11101964" y="11827374"/>
                </a:cubicBezTo>
                <a:cubicBezTo>
                  <a:pt x="11098806" y="11816890"/>
                  <a:pt x="11089953" y="11812869"/>
                  <a:pt x="11079759" y="11814114"/>
                </a:cubicBezTo>
                <a:lnTo>
                  <a:pt x="11068368" y="11815502"/>
                </a:lnTo>
                <a:cubicBezTo>
                  <a:pt x="11058845" y="11816651"/>
                  <a:pt x="11052528" y="11829097"/>
                  <a:pt x="11055112" y="11837713"/>
                </a:cubicBezTo>
                <a:cubicBezTo>
                  <a:pt x="11058271" y="11848195"/>
                  <a:pt x="11067124" y="11852217"/>
                  <a:pt x="11077318" y="11850972"/>
                </a:cubicBezTo>
                <a:close/>
                <a:moveTo>
                  <a:pt x="10896896" y="11250519"/>
                </a:moveTo>
                <a:lnTo>
                  <a:pt x="10886894" y="11263300"/>
                </a:lnTo>
                <a:cubicBezTo>
                  <a:pt x="10880817" y="11271102"/>
                  <a:pt x="10880577" y="11282207"/>
                  <a:pt x="10888282" y="11289148"/>
                </a:cubicBezTo>
                <a:cubicBezTo>
                  <a:pt x="10895269" y="11295419"/>
                  <a:pt x="10908000" y="11295563"/>
                  <a:pt x="10914125" y="11287760"/>
                </a:cubicBezTo>
                <a:lnTo>
                  <a:pt x="10924127" y="11274932"/>
                </a:lnTo>
                <a:cubicBezTo>
                  <a:pt x="10930205" y="11267177"/>
                  <a:pt x="10930445" y="11256024"/>
                  <a:pt x="10922739" y="11249131"/>
                </a:cubicBezTo>
                <a:cubicBezTo>
                  <a:pt x="10915752" y="11242908"/>
                  <a:pt x="10903023" y="11242717"/>
                  <a:pt x="10896896" y="11250519"/>
                </a:cubicBezTo>
                <a:close/>
                <a:moveTo>
                  <a:pt x="10605255" y="11372964"/>
                </a:moveTo>
                <a:lnTo>
                  <a:pt x="10600230" y="11379379"/>
                </a:lnTo>
                <a:cubicBezTo>
                  <a:pt x="10594152" y="11387182"/>
                  <a:pt x="10593817" y="11398239"/>
                  <a:pt x="10601522" y="11405228"/>
                </a:cubicBezTo>
                <a:cubicBezTo>
                  <a:pt x="10608414" y="11411498"/>
                  <a:pt x="10621240" y="11411785"/>
                  <a:pt x="10627365" y="11403983"/>
                </a:cubicBezTo>
                <a:lnTo>
                  <a:pt x="10632342" y="11397569"/>
                </a:lnTo>
                <a:cubicBezTo>
                  <a:pt x="10638420" y="11389767"/>
                  <a:pt x="10638755" y="11378709"/>
                  <a:pt x="10631050" y="11371721"/>
                </a:cubicBezTo>
                <a:cubicBezTo>
                  <a:pt x="10624158" y="11365402"/>
                  <a:pt x="10611381" y="11365162"/>
                  <a:pt x="10605255" y="11372964"/>
                </a:cubicBezTo>
                <a:close/>
                <a:moveTo>
                  <a:pt x="11073203" y="11908127"/>
                </a:moveTo>
                <a:cubicBezTo>
                  <a:pt x="11091484" y="11922440"/>
                  <a:pt x="11117709" y="11896925"/>
                  <a:pt x="11099189" y="11882422"/>
                </a:cubicBezTo>
                <a:cubicBezTo>
                  <a:pt x="11080955" y="11868157"/>
                  <a:pt x="11054682" y="11893622"/>
                  <a:pt x="11073203" y="11908127"/>
                </a:cubicBezTo>
                <a:close/>
                <a:moveTo>
                  <a:pt x="10726381" y="11353387"/>
                </a:moveTo>
                <a:cubicBezTo>
                  <a:pt x="10707861" y="11338883"/>
                  <a:pt x="10685033" y="11367460"/>
                  <a:pt x="10703601" y="11381964"/>
                </a:cubicBezTo>
                <a:cubicBezTo>
                  <a:pt x="10722170" y="11396468"/>
                  <a:pt x="10744950" y="11367891"/>
                  <a:pt x="10726381" y="11353387"/>
                </a:cubicBezTo>
                <a:close/>
                <a:moveTo>
                  <a:pt x="10873542" y="11332373"/>
                </a:moveTo>
                <a:cubicBezTo>
                  <a:pt x="10863732" y="11333569"/>
                  <a:pt x="10855452" y="11340463"/>
                  <a:pt x="10855644" y="11351041"/>
                </a:cubicBezTo>
                <a:cubicBezTo>
                  <a:pt x="10855835" y="11360184"/>
                  <a:pt x="10864450" y="11370141"/>
                  <a:pt x="10874308" y="11368944"/>
                </a:cubicBezTo>
                <a:lnTo>
                  <a:pt x="10885698" y="11367556"/>
                </a:lnTo>
                <a:cubicBezTo>
                  <a:pt x="10894409" y="11366503"/>
                  <a:pt x="10901587" y="11360710"/>
                  <a:pt x="10903023" y="11352046"/>
                </a:cubicBezTo>
                <a:cubicBezTo>
                  <a:pt x="10905415" y="11345584"/>
                  <a:pt x="10904410" y="11337974"/>
                  <a:pt x="10897280" y="11332373"/>
                </a:cubicBezTo>
                <a:cubicBezTo>
                  <a:pt x="10889957" y="11326677"/>
                  <a:pt x="10882108" y="11327825"/>
                  <a:pt x="10876318" y="11332038"/>
                </a:cubicBezTo>
                <a:lnTo>
                  <a:pt x="10873542" y="11332373"/>
                </a:lnTo>
                <a:close/>
                <a:moveTo>
                  <a:pt x="11226489" y="11508048"/>
                </a:moveTo>
                <a:cubicBezTo>
                  <a:pt x="11231896" y="11499001"/>
                  <a:pt x="11229361" y="11489044"/>
                  <a:pt x="11221272" y="11482726"/>
                </a:cubicBezTo>
                <a:lnTo>
                  <a:pt x="11214859" y="11477747"/>
                </a:lnTo>
                <a:cubicBezTo>
                  <a:pt x="11207299" y="11471811"/>
                  <a:pt x="11194329" y="11474923"/>
                  <a:pt x="11189543" y="11482965"/>
                </a:cubicBezTo>
                <a:cubicBezTo>
                  <a:pt x="11184135" y="11492060"/>
                  <a:pt x="11186672" y="11501968"/>
                  <a:pt x="11194760" y="11508287"/>
                </a:cubicBezTo>
                <a:lnTo>
                  <a:pt x="11201172" y="11513313"/>
                </a:lnTo>
                <a:cubicBezTo>
                  <a:pt x="11208734" y="11519153"/>
                  <a:pt x="11221703" y="11516042"/>
                  <a:pt x="11226489" y="11508048"/>
                </a:cubicBezTo>
                <a:close/>
                <a:moveTo>
                  <a:pt x="11018214" y="11525520"/>
                </a:moveTo>
                <a:lnTo>
                  <a:pt x="11024244" y="11517765"/>
                </a:lnTo>
                <a:cubicBezTo>
                  <a:pt x="11029222" y="11524418"/>
                  <a:pt x="11037836" y="11527865"/>
                  <a:pt x="11045924" y="11524322"/>
                </a:cubicBezTo>
                <a:cubicBezTo>
                  <a:pt x="11046258" y="11524179"/>
                  <a:pt x="11046594" y="11524035"/>
                  <a:pt x="11046929" y="11523844"/>
                </a:cubicBezTo>
                <a:cubicBezTo>
                  <a:pt x="11052049" y="11524993"/>
                  <a:pt x="11057505" y="11524275"/>
                  <a:pt x="11061525" y="11520397"/>
                </a:cubicBezTo>
                <a:cubicBezTo>
                  <a:pt x="11066693" y="11515371"/>
                  <a:pt x="11071048" y="11510250"/>
                  <a:pt x="11070857" y="11502591"/>
                </a:cubicBezTo>
                <a:cubicBezTo>
                  <a:pt x="11070618" y="11492108"/>
                  <a:pt x="11062052" y="11484162"/>
                  <a:pt x="11051666" y="11484305"/>
                </a:cubicBezTo>
                <a:cubicBezTo>
                  <a:pt x="11044584" y="11484353"/>
                  <a:pt x="11037980" y="11487848"/>
                  <a:pt x="11031614" y="11490624"/>
                </a:cubicBezTo>
                <a:cubicBezTo>
                  <a:pt x="11030800" y="11490959"/>
                  <a:pt x="11030226" y="11491677"/>
                  <a:pt x="11029509" y="11492155"/>
                </a:cubicBezTo>
                <a:cubicBezTo>
                  <a:pt x="11028408" y="11490241"/>
                  <a:pt x="11027067" y="11488470"/>
                  <a:pt x="11025249" y="11487034"/>
                </a:cubicBezTo>
                <a:cubicBezTo>
                  <a:pt x="11017545" y="11480906"/>
                  <a:pt x="11005676" y="11482199"/>
                  <a:pt x="10999550" y="11490001"/>
                </a:cubicBezTo>
                <a:lnTo>
                  <a:pt x="10989548" y="11502830"/>
                </a:lnTo>
                <a:cubicBezTo>
                  <a:pt x="10983470" y="11510632"/>
                  <a:pt x="10984715" y="11522360"/>
                  <a:pt x="10992515" y="11528535"/>
                </a:cubicBezTo>
                <a:cubicBezTo>
                  <a:pt x="11000221" y="11534615"/>
                  <a:pt x="11012089" y="11533322"/>
                  <a:pt x="11018214" y="11525520"/>
                </a:cubicBezTo>
                <a:close/>
                <a:moveTo>
                  <a:pt x="10637128" y="11173882"/>
                </a:moveTo>
                <a:lnTo>
                  <a:pt x="10632151" y="11180297"/>
                </a:lnTo>
                <a:cubicBezTo>
                  <a:pt x="10626264" y="11187860"/>
                  <a:pt x="10628562" y="11200641"/>
                  <a:pt x="10636602" y="11205762"/>
                </a:cubicBezTo>
                <a:cubicBezTo>
                  <a:pt x="10645311" y="11211315"/>
                  <a:pt x="10655744" y="11209401"/>
                  <a:pt x="10662062" y="11201311"/>
                </a:cubicBezTo>
                <a:lnTo>
                  <a:pt x="10667086" y="11194897"/>
                </a:lnTo>
                <a:cubicBezTo>
                  <a:pt x="10672973" y="11187334"/>
                  <a:pt x="10670676" y="11174553"/>
                  <a:pt x="10662636" y="11169431"/>
                </a:cubicBezTo>
                <a:cubicBezTo>
                  <a:pt x="10653878" y="11163878"/>
                  <a:pt x="10643445" y="11165793"/>
                  <a:pt x="10637128" y="11173882"/>
                </a:cubicBezTo>
                <a:close/>
                <a:moveTo>
                  <a:pt x="10699151" y="11325289"/>
                </a:moveTo>
                <a:lnTo>
                  <a:pt x="10709153" y="11312460"/>
                </a:lnTo>
                <a:cubicBezTo>
                  <a:pt x="10715039" y="11304945"/>
                  <a:pt x="10715087" y="11292930"/>
                  <a:pt x="10707095" y="11286707"/>
                </a:cubicBezTo>
                <a:cubicBezTo>
                  <a:pt x="10699533" y="11280820"/>
                  <a:pt x="10687617" y="11280724"/>
                  <a:pt x="10681300" y="11288766"/>
                </a:cubicBezTo>
                <a:lnTo>
                  <a:pt x="10671298" y="11301594"/>
                </a:lnTo>
                <a:cubicBezTo>
                  <a:pt x="10665411" y="11309109"/>
                  <a:pt x="10665364" y="11321124"/>
                  <a:pt x="10673356" y="11327394"/>
                </a:cubicBezTo>
                <a:cubicBezTo>
                  <a:pt x="10680965" y="11333235"/>
                  <a:pt x="10692882" y="11333378"/>
                  <a:pt x="10699151" y="11325289"/>
                </a:cubicBezTo>
                <a:close/>
                <a:moveTo>
                  <a:pt x="10747247" y="11529205"/>
                </a:moveTo>
                <a:cubicBezTo>
                  <a:pt x="10744280" y="11519488"/>
                  <a:pt x="10734996" y="11513791"/>
                  <a:pt x="10724994" y="11516042"/>
                </a:cubicBezTo>
                <a:cubicBezTo>
                  <a:pt x="10724467" y="11516138"/>
                  <a:pt x="10724419" y="11516138"/>
                  <a:pt x="10724084" y="11516233"/>
                </a:cubicBezTo>
                <a:lnTo>
                  <a:pt x="10723701" y="11516233"/>
                </a:lnTo>
                <a:cubicBezTo>
                  <a:pt x="10722697" y="11515658"/>
                  <a:pt x="10721739" y="11514989"/>
                  <a:pt x="10720830" y="11514271"/>
                </a:cubicBezTo>
                <a:cubicBezTo>
                  <a:pt x="10712886" y="11508430"/>
                  <a:pt x="10700395" y="11513169"/>
                  <a:pt x="10695897" y="11521020"/>
                </a:cubicBezTo>
                <a:cubicBezTo>
                  <a:pt x="10690537" y="11530354"/>
                  <a:pt x="10694652" y="11540119"/>
                  <a:pt x="10702644" y="11545959"/>
                </a:cubicBezTo>
                <a:cubicBezTo>
                  <a:pt x="10711833" y="11552708"/>
                  <a:pt x="10723223" y="11553905"/>
                  <a:pt x="10734086" y="11551416"/>
                </a:cubicBezTo>
                <a:cubicBezTo>
                  <a:pt x="10743419" y="11549358"/>
                  <a:pt x="10750071" y="11538443"/>
                  <a:pt x="10747247" y="11529205"/>
                </a:cubicBezTo>
                <a:close/>
                <a:moveTo>
                  <a:pt x="10845977" y="11395462"/>
                </a:moveTo>
                <a:cubicBezTo>
                  <a:pt x="10838176" y="11389383"/>
                  <a:pt x="10825733" y="11393070"/>
                  <a:pt x="10820660" y="11400823"/>
                </a:cubicBezTo>
                <a:cubicBezTo>
                  <a:pt x="10814869" y="11409680"/>
                  <a:pt x="10818220" y="11420019"/>
                  <a:pt x="10826020" y="11426098"/>
                </a:cubicBezTo>
                <a:lnTo>
                  <a:pt x="10832433" y="11431076"/>
                </a:lnTo>
                <a:cubicBezTo>
                  <a:pt x="10840233" y="11437155"/>
                  <a:pt x="10852677" y="11433470"/>
                  <a:pt x="10857750" y="11425715"/>
                </a:cubicBezTo>
                <a:cubicBezTo>
                  <a:pt x="10863540" y="11416860"/>
                  <a:pt x="10860190" y="11406520"/>
                  <a:pt x="10852389" y="11400441"/>
                </a:cubicBezTo>
                <a:lnTo>
                  <a:pt x="10845977" y="11395462"/>
                </a:lnTo>
                <a:close/>
                <a:moveTo>
                  <a:pt x="10833007" y="11282064"/>
                </a:moveTo>
                <a:cubicBezTo>
                  <a:pt x="10825255" y="11275985"/>
                  <a:pt x="10813242" y="11277995"/>
                  <a:pt x="10807404" y="11285797"/>
                </a:cubicBezTo>
                <a:cubicBezTo>
                  <a:pt x="10801374" y="11293839"/>
                  <a:pt x="10803336" y="11305280"/>
                  <a:pt x="10811136" y="11311407"/>
                </a:cubicBezTo>
                <a:lnTo>
                  <a:pt x="10817549" y="11316385"/>
                </a:lnTo>
                <a:cubicBezTo>
                  <a:pt x="10825302" y="11322464"/>
                  <a:pt x="10837315" y="11320453"/>
                  <a:pt x="10843105" y="11312651"/>
                </a:cubicBezTo>
                <a:cubicBezTo>
                  <a:pt x="10849135" y="11304610"/>
                  <a:pt x="10847221" y="11293169"/>
                  <a:pt x="10839420" y="11287042"/>
                </a:cubicBezTo>
                <a:lnTo>
                  <a:pt x="10833007" y="11282064"/>
                </a:lnTo>
                <a:close/>
                <a:moveTo>
                  <a:pt x="11174660" y="11912100"/>
                </a:moveTo>
                <a:cubicBezTo>
                  <a:pt x="11168821" y="11919759"/>
                  <a:pt x="11168869" y="11931581"/>
                  <a:pt x="11176909" y="11937853"/>
                </a:cubicBezTo>
                <a:lnTo>
                  <a:pt x="11183322" y="11942879"/>
                </a:lnTo>
                <a:cubicBezTo>
                  <a:pt x="11185236" y="11944362"/>
                  <a:pt x="11187437" y="11945463"/>
                  <a:pt x="11189783" y="11946134"/>
                </a:cubicBezTo>
                <a:cubicBezTo>
                  <a:pt x="11192127" y="11950776"/>
                  <a:pt x="11195381" y="11954893"/>
                  <a:pt x="11199545" y="11958340"/>
                </a:cubicBezTo>
                <a:cubicBezTo>
                  <a:pt x="11202704" y="11960973"/>
                  <a:pt x="11206868" y="11961499"/>
                  <a:pt x="11211032" y="11961116"/>
                </a:cubicBezTo>
                <a:lnTo>
                  <a:pt x="11211700" y="11961738"/>
                </a:lnTo>
                <a:cubicBezTo>
                  <a:pt x="11219023" y="11968584"/>
                  <a:pt x="11231705" y="11969589"/>
                  <a:pt x="11238836" y="11961738"/>
                </a:cubicBezTo>
                <a:cubicBezTo>
                  <a:pt x="11245680" y="11954271"/>
                  <a:pt x="11246733" y="11941921"/>
                  <a:pt x="11238884" y="11934598"/>
                </a:cubicBezTo>
                <a:lnTo>
                  <a:pt x="11232663" y="11928758"/>
                </a:lnTo>
                <a:cubicBezTo>
                  <a:pt x="11231370" y="11927561"/>
                  <a:pt x="11229791" y="11926747"/>
                  <a:pt x="11228259" y="11925934"/>
                </a:cubicBezTo>
                <a:cubicBezTo>
                  <a:pt x="11227685" y="11922774"/>
                  <a:pt x="11226298" y="11919759"/>
                  <a:pt x="11223904" y="11917270"/>
                </a:cubicBezTo>
                <a:cubicBezTo>
                  <a:pt x="11222277" y="11915594"/>
                  <a:pt x="11220316" y="11914253"/>
                  <a:pt x="11218258" y="11913248"/>
                </a:cubicBezTo>
                <a:cubicBezTo>
                  <a:pt x="11217300" y="11911669"/>
                  <a:pt x="11216200" y="11910185"/>
                  <a:pt x="11214716" y="11908749"/>
                </a:cubicBezTo>
                <a:cubicBezTo>
                  <a:pt x="11207967" y="11902431"/>
                  <a:pt x="11200694" y="11903100"/>
                  <a:pt x="11195047" y="11906978"/>
                </a:cubicBezTo>
                <a:cubicBezTo>
                  <a:pt x="11187916" y="11904536"/>
                  <a:pt x="11179494" y="11905829"/>
                  <a:pt x="11174660" y="11912100"/>
                </a:cubicBezTo>
                <a:close/>
                <a:moveTo>
                  <a:pt x="11382790" y="11923014"/>
                </a:moveTo>
                <a:cubicBezTo>
                  <a:pt x="11377382" y="11932157"/>
                  <a:pt x="11380014" y="11941969"/>
                  <a:pt x="11388150" y="11948287"/>
                </a:cubicBezTo>
                <a:lnTo>
                  <a:pt x="11394563" y="11953266"/>
                </a:lnTo>
                <a:cubicBezTo>
                  <a:pt x="11402124" y="11959201"/>
                  <a:pt x="11415142" y="11955946"/>
                  <a:pt x="11419879" y="11947953"/>
                </a:cubicBezTo>
                <a:cubicBezTo>
                  <a:pt x="11425288" y="11938809"/>
                  <a:pt x="11422608" y="11928997"/>
                  <a:pt x="11414519" y="11922678"/>
                </a:cubicBezTo>
                <a:lnTo>
                  <a:pt x="11408106" y="11917701"/>
                </a:lnTo>
                <a:cubicBezTo>
                  <a:pt x="11400545" y="11911764"/>
                  <a:pt x="11387528" y="11915020"/>
                  <a:pt x="11382790" y="11923014"/>
                </a:cubicBezTo>
                <a:close/>
                <a:moveTo>
                  <a:pt x="11569385" y="11860929"/>
                </a:moveTo>
                <a:cubicBezTo>
                  <a:pt x="11550816" y="11846425"/>
                  <a:pt x="11528323" y="11875241"/>
                  <a:pt x="11546845" y="11889745"/>
                </a:cubicBezTo>
                <a:cubicBezTo>
                  <a:pt x="11565414" y="11904250"/>
                  <a:pt x="11587953" y="11875432"/>
                  <a:pt x="11569385" y="11860929"/>
                </a:cubicBezTo>
                <a:close/>
                <a:moveTo>
                  <a:pt x="11334072" y="11640689"/>
                </a:moveTo>
                <a:cubicBezTo>
                  <a:pt x="11341155" y="11640593"/>
                  <a:pt x="11347759" y="11637147"/>
                  <a:pt x="11354124" y="11634323"/>
                </a:cubicBezTo>
                <a:cubicBezTo>
                  <a:pt x="11354937" y="11633988"/>
                  <a:pt x="11355511" y="11633318"/>
                  <a:pt x="11356278" y="11632839"/>
                </a:cubicBezTo>
                <a:cubicBezTo>
                  <a:pt x="11357378" y="11634754"/>
                  <a:pt x="11358719" y="11636525"/>
                  <a:pt x="11360537" y="11637961"/>
                </a:cubicBezTo>
                <a:cubicBezTo>
                  <a:pt x="11368242" y="11644088"/>
                  <a:pt x="11380110" y="11642843"/>
                  <a:pt x="11386236" y="11634993"/>
                </a:cubicBezTo>
                <a:lnTo>
                  <a:pt x="11396239" y="11622212"/>
                </a:lnTo>
                <a:cubicBezTo>
                  <a:pt x="11402316" y="11614410"/>
                  <a:pt x="11401071" y="11602682"/>
                  <a:pt x="11393271" y="11596508"/>
                </a:cubicBezTo>
                <a:cubicBezTo>
                  <a:pt x="11385567" y="11590380"/>
                  <a:pt x="11373697" y="11591625"/>
                  <a:pt x="11367572" y="11599475"/>
                </a:cubicBezTo>
                <a:lnTo>
                  <a:pt x="11361542" y="11607230"/>
                </a:lnTo>
                <a:cubicBezTo>
                  <a:pt x="11356564" y="11600576"/>
                  <a:pt x="11347950" y="11597177"/>
                  <a:pt x="11339862" y="11600720"/>
                </a:cubicBezTo>
                <a:cubicBezTo>
                  <a:pt x="11339528" y="11600863"/>
                  <a:pt x="11339192" y="11601007"/>
                  <a:pt x="11338858" y="11601198"/>
                </a:cubicBezTo>
                <a:cubicBezTo>
                  <a:pt x="11333737" y="11600002"/>
                  <a:pt x="11328281" y="11600767"/>
                  <a:pt x="11324261" y="11604645"/>
                </a:cubicBezTo>
                <a:cubicBezTo>
                  <a:pt x="11319093" y="11609623"/>
                  <a:pt x="11314738" y="11614793"/>
                  <a:pt x="11314929" y="11622452"/>
                </a:cubicBezTo>
                <a:cubicBezTo>
                  <a:pt x="11315120" y="11632887"/>
                  <a:pt x="11323687" y="11640833"/>
                  <a:pt x="11334072" y="11640689"/>
                </a:cubicBezTo>
                <a:close/>
                <a:moveTo>
                  <a:pt x="11051332" y="11738244"/>
                </a:moveTo>
                <a:cubicBezTo>
                  <a:pt x="11050136" y="11728431"/>
                  <a:pt x="11040995" y="11721012"/>
                  <a:pt x="11031136" y="11722160"/>
                </a:cubicBezTo>
                <a:cubicBezTo>
                  <a:pt x="11021373" y="11723261"/>
                  <a:pt x="11013812" y="11732548"/>
                  <a:pt x="11015008" y="11742361"/>
                </a:cubicBezTo>
                <a:lnTo>
                  <a:pt x="11016396" y="11753753"/>
                </a:lnTo>
                <a:cubicBezTo>
                  <a:pt x="11017592" y="11763566"/>
                  <a:pt x="11026733" y="11770985"/>
                  <a:pt x="11036591" y="11769836"/>
                </a:cubicBezTo>
                <a:cubicBezTo>
                  <a:pt x="11046355" y="11768735"/>
                  <a:pt x="11053916" y="11759449"/>
                  <a:pt x="11052671" y="11749636"/>
                </a:cubicBezTo>
                <a:cubicBezTo>
                  <a:pt x="11052240" y="11745855"/>
                  <a:pt x="11051763" y="11742073"/>
                  <a:pt x="11051332" y="11738244"/>
                </a:cubicBezTo>
                <a:close/>
                <a:moveTo>
                  <a:pt x="11458404" y="11735132"/>
                </a:moveTo>
                <a:cubicBezTo>
                  <a:pt x="11465392" y="11741403"/>
                  <a:pt x="11478122" y="11741594"/>
                  <a:pt x="11484247" y="11733744"/>
                </a:cubicBezTo>
                <a:lnTo>
                  <a:pt x="11494250" y="11720963"/>
                </a:lnTo>
                <a:cubicBezTo>
                  <a:pt x="11500327" y="11713161"/>
                  <a:pt x="11500567" y="11702055"/>
                  <a:pt x="11492861" y="11695115"/>
                </a:cubicBezTo>
                <a:cubicBezTo>
                  <a:pt x="11485874" y="11688845"/>
                  <a:pt x="11473145" y="11688701"/>
                  <a:pt x="11467019" y="11696503"/>
                </a:cubicBezTo>
                <a:lnTo>
                  <a:pt x="11457017" y="11709332"/>
                </a:lnTo>
                <a:cubicBezTo>
                  <a:pt x="11450939" y="11717086"/>
                  <a:pt x="11450700" y="11728191"/>
                  <a:pt x="11458404" y="11735132"/>
                </a:cubicBezTo>
                <a:close/>
                <a:moveTo>
                  <a:pt x="11429500" y="11867630"/>
                </a:moveTo>
                <a:cubicBezTo>
                  <a:pt x="11432371" y="11866290"/>
                  <a:pt x="11435098" y="11864472"/>
                  <a:pt x="11437300" y="11861647"/>
                </a:cubicBezTo>
                <a:lnTo>
                  <a:pt x="11442277" y="11855280"/>
                </a:lnTo>
                <a:cubicBezTo>
                  <a:pt x="11448163" y="11847718"/>
                  <a:pt x="11445340" y="11834792"/>
                  <a:pt x="11437300" y="11829910"/>
                </a:cubicBezTo>
                <a:cubicBezTo>
                  <a:pt x="11428350" y="11824454"/>
                  <a:pt x="11418252" y="11826799"/>
                  <a:pt x="11411936" y="11834889"/>
                </a:cubicBezTo>
                <a:lnTo>
                  <a:pt x="11408968" y="11838671"/>
                </a:lnTo>
                <a:cubicBezTo>
                  <a:pt x="11402076" y="11837761"/>
                  <a:pt x="11394467" y="11841160"/>
                  <a:pt x="11390782" y="11846808"/>
                </a:cubicBezTo>
                <a:cubicBezTo>
                  <a:pt x="11384991" y="11855663"/>
                  <a:pt x="11388342" y="11866003"/>
                  <a:pt x="11396142" y="11872129"/>
                </a:cubicBezTo>
                <a:lnTo>
                  <a:pt x="11402555" y="11877108"/>
                </a:lnTo>
                <a:cubicBezTo>
                  <a:pt x="11410356" y="11883188"/>
                  <a:pt x="11422799" y="11879502"/>
                  <a:pt x="11427871" y="11871747"/>
                </a:cubicBezTo>
                <a:cubicBezTo>
                  <a:pt x="11428733" y="11870407"/>
                  <a:pt x="11429021" y="11869019"/>
                  <a:pt x="11429500" y="11867630"/>
                </a:cubicBezTo>
                <a:close/>
                <a:moveTo>
                  <a:pt x="11507411" y="12118458"/>
                </a:moveTo>
                <a:cubicBezTo>
                  <a:pt x="11500470" y="12116783"/>
                  <a:pt x="11493292" y="12118505"/>
                  <a:pt x="11486402" y="12119703"/>
                </a:cubicBezTo>
                <a:cubicBezTo>
                  <a:pt x="11476973" y="12121282"/>
                  <a:pt x="11469172" y="12130808"/>
                  <a:pt x="11471135" y="12140572"/>
                </a:cubicBezTo>
                <a:cubicBezTo>
                  <a:pt x="11473048" y="12150194"/>
                  <a:pt x="11481903" y="12157565"/>
                  <a:pt x="11492001" y="12155842"/>
                </a:cubicBezTo>
                <a:cubicBezTo>
                  <a:pt x="11492384" y="12155795"/>
                  <a:pt x="11492718" y="12155699"/>
                  <a:pt x="11493101" y="12155650"/>
                </a:cubicBezTo>
                <a:cubicBezTo>
                  <a:pt x="11497790" y="12158045"/>
                  <a:pt x="11503247" y="12158619"/>
                  <a:pt x="11508081" y="12155890"/>
                </a:cubicBezTo>
                <a:cubicBezTo>
                  <a:pt x="11514301" y="12152301"/>
                  <a:pt x="11519758" y="12148375"/>
                  <a:pt x="11521481" y="12140908"/>
                </a:cubicBezTo>
                <a:cubicBezTo>
                  <a:pt x="11523825" y="12130663"/>
                  <a:pt x="11517460" y="12120851"/>
                  <a:pt x="11507411" y="12118458"/>
                </a:cubicBezTo>
                <a:close/>
                <a:moveTo>
                  <a:pt x="11232758" y="11615415"/>
                </a:moveTo>
                <a:cubicBezTo>
                  <a:pt x="11224049" y="11609862"/>
                  <a:pt x="11213615" y="11611777"/>
                  <a:pt x="11207299" y="11619867"/>
                </a:cubicBezTo>
                <a:lnTo>
                  <a:pt x="11202321" y="11626281"/>
                </a:lnTo>
                <a:cubicBezTo>
                  <a:pt x="11196434" y="11633844"/>
                  <a:pt x="11198731" y="11646625"/>
                  <a:pt x="11206771" y="11651747"/>
                </a:cubicBezTo>
                <a:cubicBezTo>
                  <a:pt x="11215482" y="11657299"/>
                  <a:pt x="11225914" y="11655385"/>
                  <a:pt x="11232232" y="11647295"/>
                </a:cubicBezTo>
                <a:lnTo>
                  <a:pt x="11237256" y="11640880"/>
                </a:lnTo>
                <a:cubicBezTo>
                  <a:pt x="11243095" y="11633318"/>
                  <a:pt x="11240798" y="11620537"/>
                  <a:pt x="11232758" y="11615415"/>
                </a:cubicBezTo>
                <a:close/>
                <a:moveTo>
                  <a:pt x="11317369" y="11975189"/>
                </a:moveTo>
                <a:cubicBezTo>
                  <a:pt x="11314403" y="11965472"/>
                  <a:pt x="11305071" y="11959776"/>
                  <a:pt x="11295116" y="11962026"/>
                </a:cubicBezTo>
                <a:cubicBezTo>
                  <a:pt x="11294590" y="11962121"/>
                  <a:pt x="11294542" y="11962169"/>
                  <a:pt x="11294206" y="11962217"/>
                </a:cubicBezTo>
                <a:lnTo>
                  <a:pt x="11293823" y="11962217"/>
                </a:lnTo>
                <a:cubicBezTo>
                  <a:pt x="11292819" y="11961643"/>
                  <a:pt x="11291862" y="11961021"/>
                  <a:pt x="11290952" y="11960254"/>
                </a:cubicBezTo>
                <a:cubicBezTo>
                  <a:pt x="11283009" y="11954415"/>
                  <a:pt x="11270517" y="11959154"/>
                  <a:pt x="11266019" y="11967004"/>
                </a:cubicBezTo>
                <a:cubicBezTo>
                  <a:pt x="11260659" y="11976338"/>
                  <a:pt x="11264774" y="11986103"/>
                  <a:pt x="11272766" y="11991943"/>
                </a:cubicBezTo>
                <a:cubicBezTo>
                  <a:pt x="11273628" y="11992566"/>
                  <a:pt x="11274729" y="11992566"/>
                  <a:pt x="11275591" y="11993092"/>
                </a:cubicBezTo>
                <a:cubicBezTo>
                  <a:pt x="11276022" y="11994097"/>
                  <a:pt x="11276117" y="11995198"/>
                  <a:pt x="11276739" y="11996155"/>
                </a:cubicBezTo>
                <a:lnTo>
                  <a:pt x="11283200" y="12006351"/>
                </a:lnTo>
                <a:cubicBezTo>
                  <a:pt x="11286023" y="12010802"/>
                  <a:pt x="11290521" y="12013723"/>
                  <a:pt x="11295404" y="12014824"/>
                </a:cubicBezTo>
                <a:cubicBezTo>
                  <a:pt x="11295929" y="12015733"/>
                  <a:pt x="11296791" y="12016451"/>
                  <a:pt x="11297413" y="12017313"/>
                </a:cubicBezTo>
                <a:cubicBezTo>
                  <a:pt x="11298275" y="12020471"/>
                  <a:pt x="11299854" y="12023583"/>
                  <a:pt x="11303204" y="12026264"/>
                </a:cubicBezTo>
                <a:cubicBezTo>
                  <a:pt x="11308468" y="12030380"/>
                  <a:pt x="11314164" y="12030859"/>
                  <a:pt x="11319236" y="12029375"/>
                </a:cubicBezTo>
                <a:cubicBezTo>
                  <a:pt x="11323782" y="12030142"/>
                  <a:pt x="11328425" y="12030620"/>
                  <a:pt x="11333067" y="12029997"/>
                </a:cubicBezTo>
                <a:cubicBezTo>
                  <a:pt x="11343021" y="12028658"/>
                  <a:pt x="11351013" y="12017887"/>
                  <a:pt x="11348907" y="12007930"/>
                </a:cubicBezTo>
                <a:cubicBezTo>
                  <a:pt x="11346706" y="11997496"/>
                  <a:pt x="11337470" y="11990651"/>
                  <a:pt x="11326845" y="11992086"/>
                </a:cubicBezTo>
                <a:cubicBezTo>
                  <a:pt x="11326271" y="11992135"/>
                  <a:pt x="11326223" y="11992183"/>
                  <a:pt x="11325888" y="11992230"/>
                </a:cubicBezTo>
                <a:cubicBezTo>
                  <a:pt x="11325697" y="11992183"/>
                  <a:pt x="11325649" y="11992183"/>
                  <a:pt x="11325506" y="11992183"/>
                </a:cubicBezTo>
                <a:cubicBezTo>
                  <a:pt x="11325506" y="11992183"/>
                  <a:pt x="11325506" y="11992183"/>
                  <a:pt x="11325506" y="11992183"/>
                </a:cubicBezTo>
                <a:cubicBezTo>
                  <a:pt x="11324501" y="11991512"/>
                  <a:pt x="11323543" y="11990747"/>
                  <a:pt x="11322681" y="11989885"/>
                </a:cubicBezTo>
                <a:cubicBezTo>
                  <a:pt x="11320768" y="11988210"/>
                  <a:pt x="11318519" y="11987204"/>
                  <a:pt x="11316173" y="11986725"/>
                </a:cubicBezTo>
                <a:cubicBezTo>
                  <a:pt x="11317800" y="11983088"/>
                  <a:pt x="11318566" y="11979066"/>
                  <a:pt x="11317369" y="11975189"/>
                </a:cubicBezTo>
                <a:close/>
                <a:moveTo>
                  <a:pt x="7936931" y="4297055"/>
                </a:moveTo>
                <a:cubicBezTo>
                  <a:pt x="7929466" y="4301028"/>
                  <a:pt x="7925159" y="4311607"/>
                  <a:pt x="7928844" y="4319696"/>
                </a:cubicBezTo>
                <a:cubicBezTo>
                  <a:pt x="7927839" y="4317590"/>
                  <a:pt x="7926307" y="4315532"/>
                  <a:pt x="7924058" y="4313665"/>
                </a:cubicBezTo>
                <a:cubicBezTo>
                  <a:pt x="7906111" y="4298634"/>
                  <a:pt x="7881082" y="4325153"/>
                  <a:pt x="7899124" y="4340327"/>
                </a:cubicBezTo>
                <a:cubicBezTo>
                  <a:pt x="7914726" y="4353395"/>
                  <a:pt x="7935639" y="4335014"/>
                  <a:pt x="7928939" y="4320031"/>
                </a:cubicBezTo>
                <a:cubicBezTo>
                  <a:pt x="7929179" y="4320558"/>
                  <a:pt x="7929179" y="4321180"/>
                  <a:pt x="7929466" y="4321659"/>
                </a:cubicBezTo>
                <a:lnTo>
                  <a:pt x="7935735" y="4331184"/>
                </a:lnTo>
                <a:cubicBezTo>
                  <a:pt x="7941143" y="4339370"/>
                  <a:pt x="7951097" y="4343534"/>
                  <a:pt x="7960286" y="4338652"/>
                </a:cubicBezTo>
                <a:cubicBezTo>
                  <a:pt x="7968326" y="4334344"/>
                  <a:pt x="7973159" y="4322329"/>
                  <a:pt x="7967752" y="4314095"/>
                </a:cubicBezTo>
                <a:cubicBezTo>
                  <a:pt x="7965693" y="4310936"/>
                  <a:pt x="7963588" y="4307729"/>
                  <a:pt x="7961482" y="4304570"/>
                </a:cubicBezTo>
                <a:cubicBezTo>
                  <a:pt x="7956074" y="4296337"/>
                  <a:pt x="7946072" y="4292172"/>
                  <a:pt x="7936931" y="4297055"/>
                </a:cubicBezTo>
                <a:close/>
                <a:moveTo>
                  <a:pt x="7973112" y="4237986"/>
                </a:moveTo>
                <a:cubicBezTo>
                  <a:pt x="7966603" y="4243969"/>
                  <a:pt x="7964497" y="4257372"/>
                  <a:pt x="7972106" y="4263787"/>
                </a:cubicBezTo>
                <a:lnTo>
                  <a:pt x="7978328" y="4269004"/>
                </a:lnTo>
                <a:cubicBezTo>
                  <a:pt x="7985841" y="4275323"/>
                  <a:pt x="7996179" y="4277333"/>
                  <a:pt x="8004075" y="4270057"/>
                </a:cubicBezTo>
                <a:cubicBezTo>
                  <a:pt x="8004075" y="4270009"/>
                  <a:pt x="8004075" y="4270009"/>
                  <a:pt x="8004027" y="4269962"/>
                </a:cubicBezTo>
                <a:cubicBezTo>
                  <a:pt x="7999863" y="4258330"/>
                  <a:pt x="7995939" y="4246602"/>
                  <a:pt x="7991872" y="4234922"/>
                </a:cubicBezTo>
                <a:cubicBezTo>
                  <a:pt x="7985650" y="4232433"/>
                  <a:pt x="7978759" y="4232768"/>
                  <a:pt x="7973112" y="4237986"/>
                </a:cubicBezTo>
                <a:close/>
                <a:moveTo>
                  <a:pt x="7763401" y="4337694"/>
                </a:moveTo>
                <a:cubicBezTo>
                  <a:pt x="7745359" y="4322568"/>
                  <a:pt x="7724015" y="4352198"/>
                  <a:pt x="7741913" y="4367181"/>
                </a:cubicBezTo>
                <a:cubicBezTo>
                  <a:pt x="7759955" y="4382307"/>
                  <a:pt x="7781300" y="4352677"/>
                  <a:pt x="7763401" y="4337694"/>
                </a:cubicBezTo>
                <a:close/>
                <a:moveTo>
                  <a:pt x="7938032" y="4204143"/>
                </a:moveTo>
                <a:cubicBezTo>
                  <a:pt x="7937219" y="4205101"/>
                  <a:pt x="7936597" y="4206154"/>
                  <a:pt x="7936118" y="4207207"/>
                </a:cubicBezTo>
                <a:cubicBezTo>
                  <a:pt x="7936740" y="4201463"/>
                  <a:pt x="7934873" y="4195527"/>
                  <a:pt x="7930135" y="4191745"/>
                </a:cubicBezTo>
                <a:cubicBezTo>
                  <a:pt x="7922813" y="4185906"/>
                  <a:pt x="7911854" y="4185762"/>
                  <a:pt x="7905202" y="4192751"/>
                </a:cubicBezTo>
                <a:cubicBezTo>
                  <a:pt x="7903862" y="4191745"/>
                  <a:pt x="7902331" y="4191027"/>
                  <a:pt x="7900704" y="4190453"/>
                </a:cubicBezTo>
                <a:cubicBezTo>
                  <a:pt x="7907212" y="4184278"/>
                  <a:pt x="7909366" y="4174513"/>
                  <a:pt x="7900464" y="4167093"/>
                </a:cubicBezTo>
                <a:cubicBezTo>
                  <a:pt x="7887447" y="4156180"/>
                  <a:pt x="7869596" y="4166471"/>
                  <a:pt x="7867969" y="4178630"/>
                </a:cubicBezTo>
                <a:cubicBezTo>
                  <a:pt x="7857967" y="4176715"/>
                  <a:pt x="7847247" y="4176667"/>
                  <a:pt x="7840834" y="4182555"/>
                </a:cubicBezTo>
                <a:cubicBezTo>
                  <a:pt x="7831741" y="4190884"/>
                  <a:pt x="7824084" y="4205771"/>
                  <a:pt x="7826525" y="4218312"/>
                </a:cubicBezTo>
                <a:cubicBezTo>
                  <a:pt x="7813268" y="4220610"/>
                  <a:pt x="7803601" y="4239135"/>
                  <a:pt x="7817049" y="4250432"/>
                </a:cubicBezTo>
                <a:cubicBezTo>
                  <a:pt x="7828152" y="4259766"/>
                  <a:pt x="7841312" y="4252586"/>
                  <a:pt x="7845476" y="4242198"/>
                </a:cubicBezTo>
                <a:cubicBezTo>
                  <a:pt x="7845668" y="4242342"/>
                  <a:pt x="7845859" y="4242533"/>
                  <a:pt x="7846098" y="4242677"/>
                </a:cubicBezTo>
                <a:cubicBezTo>
                  <a:pt x="7845381" y="4248708"/>
                  <a:pt x="7847582" y="4254883"/>
                  <a:pt x="7852751" y="4259191"/>
                </a:cubicBezTo>
                <a:lnTo>
                  <a:pt x="7865194" y="4269627"/>
                </a:lnTo>
                <a:cubicBezTo>
                  <a:pt x="7872516" y="4275754"/>
                  <a:pt x="7885245" y="4274318"/>
                  <a:pt x="7890797" y="4266467"/>
                </a:cubicBezTo>
                <a:cubicBezTo>
                  <a:pt x="7892567" y="4263930"/>
                  <a:pt x="7893669" y="4261202"/>
                  <a:pt x="7894147" y="4258426"/>
                </a:cubicBezTo>
                <a:cubicBezTo>
                  <a:pt x="7899411" y="4257468"/>
                  <a:pt x="7904532" y="4255218"/>
                  <a:pt x="7909174" y="4251389"/>
                </a:cubicBezTo>
                <a:cubicBezTo>
                  <a:pt x="7912716" y="4248469"/>
                  <a:pt x="7915204" y="4244974"/>
                  <a:pt x="7916975" y="4241241"/>
                </a:cubicBezTo>
                <a:lnTo>
                  <a:pt x="7916544" y="4243347"/>
                </a:lnTo>
                <a:cubicBezTo>
                  <a:pt x="7914630" y="4252633"/>
                  <a:pt x="7920086" y="4263308"/>
                  <a:pt x="7929897" y="4265271"/>
                </a:cubicBezTo>
                <a:cubicBezTo>
                  <a:pt x="7939277" y="4267090"/>
                  <a:pt x="7949757" y="4261824"/>
                  <a:pt x="7951815" y="4251915"/>
                </a:cubicBezTo>
                <a:lnTo>
                  <a:pt x="7953442" y="4244017"/>
                </a:lnTo>
                <a:cubicBezTo>
                  <a:pt x="7954255" y="4239996"/>
                  <a:pt x="7953490" y="4235736"/>
                  <a:pt x="7951767" y="4232002"/>
                </a:cubicBezTo>
                <a:cubicBezTo>
                  <a:pt x="7958180" y="4232386"/>
                  <a:pt x="7964306" y="4229083"/>
                  <a:pt x="7968757" y="4223769"/>
                </a:cubicBezTo>
                <a:lnTo>
                  <a:pt x="7973973" y="4217546"/>
                </a:lnTo>
                <a:cubicBezTo>
                  <a:pt x="7980338" y="4209983"/>
                  <a:pt x="7975839" y="4197155"/>
                  <a:pt x="7968326" y="4192368"/>
                </a:cubicBezTo>
                <a:cubicBezTo>
                  <a:pt x="7959090" y="4186528"/>
                  <a:pt x="7949518" y="4190453"/>
                  <a:pt x="7943153" y="4198016"/>
                </a:cubicBezTo>
                <a:lnTo>
                  <a:pt x="7938032" y="4204143"/>
                </a:lnTo>
                <a:close/>
                <a:moveTo>
                  <a:pt x="8009530" y="4339944"/>
                </a:moveTo>
                <a:cubicBezTo>
                  <a:pt x="8009627" y="4349183"/>
                  <a:pt x="8018049" y="4358900"/>
                  <a:pt x="8027908" y="4358038"/>
                </a:cubicBezTo>
                <a:lnTo>
                  <a:pt x="8036522" y="4357272"/>
                </a:lnTo>
                <a:cubicBezTo>
                  <a:pt x="8033555" y="4349566"/>
                  <a:pt x="8030731" y="4341763"/>
                  <a:pt x="8027860" y="4334009"/>
                </a:cubicBezTo>
                <a:cubicBezTo>
                  <a:pt x="8026472" y="4330275"/>
                  <a:pt x="8025085" y="4326541"/>
                  <a:pt x="8023696" y="4322760"/>
                </a:cubicBezTo>
                <a:cubicBezTo>
                  <a:pt x="8015800" y="4325057"/>
                  <a:pt x="8009483" y="4331089"/>
                  <a:pt x="8009530" y="4339944"/>
                </a:cubicBezTo>
                <a:close/>
                <a:moveTo>
                  <a:pt x="7762635" y="4275084"/>
                </a:moveTo>
                <a:cubicBezTo>
                  <a:pt x="7760578" y="4273695"/>
                  <a:pt x="7758185" y="4272594"/>
                  <a:pt x="7755553" y="4272068"/>
                </a:cubicBezTo>
                <a:lnTo>
                  <a:pt x="7747656" y="4270440"/>
                </a:lnTo>
                <a:cubicBezTo>
                  <a:pt x="7738324" y="4268526"/>
                  <a:pt x="7727987" y="4276232"/>
                  <a:pt x="7726982" y="4285614"/>
                </a:cubicBezTo>
                <a:cubicBezTo>
                  <a:pt x="7725882" y="4295810"/>
                  <a:pt x="7732198" y="4304283"/>
                  <a:pt x="7742153" y="4306341"/>
                </a:cubicBezTo>
                <a:lnTo>
                  <a:pt x="7750049" y="4307968"/>
                </a:lnTo>
                <a:cubicBezTo>
                  <a:pt x="7759333" y="4309883"/>
                  <a:pt x="7769719" y="4302176"/>
                  <a:pt x="7770724" y="4292794"/>
                </a:cubicBezTo>
                <a:cubicBezTo>
                  <a:pt x="7771059" y="4289683"/>
                  <a:pt x="7770532" y="4286811"/>
                  <a:pt x="7769575" y="4284178"/>
                </a:cubicBezTo>
                <a:cubicBezTo>
                  <a:pt x="7787330" y="4296576"/>
                  <a:pt x="7809392" y="4270392"/>
                  <a:pt x="7791828" y="4255697"/>
                </a:cubicBezTo>
                <a:cubicBezTo>
                  <a:pt x="7776753" y="4243012"/>
                  <a:pt x="7757946" y="4260244"/>
                  <a:pt x="7762635" y="4275084"/>
                </a:cubicBezTo>
                <a:close/>
                <a:moveTo>
                  <a:pt x="7864907" y="3866627"/>
                </a:moveTo>
                <a:cubicBezTo>
                  <a:pt x="7859834" y="3865287"/>
                  <a:pt x="7854378" y="3865814"/>
                  <a:pt x="7850262" y="3869548"/>
                </a:cubicBezTo>
                <a:cubicBezTo>
                  <a:pt x="7844950" y="3874382"/>
                  <a:pt x="7840403" y="3879361"/>
                  <a:pt x="7840308" y="3887019"/>
                </a:cubicBezTo>
                <a:cubicBezTo>
                  <a:pt x="7840260" y="3891519"/>
                  <a:pt x="7842174" y="3895157"/>
                  <a:pt x="7844758" y="3898316"/>
                </a:cubicBezTo>
                <a:cubicBezTo>
                  <a:pt x="7844902" y="3898699"/>
                  <a:pt x="7844902" y="3899082"/>
                  <a:pt x="7845094" y="3899465"/>
                </a:cubicBezTo>
                <a:cubicBezTo>
                  <a:pt x="7843323" y="3904778"/>
                  <a:pt x="7843514" y="3910618"/>
                  <a:pt x="7847247" y="3915501"/>
                </a:cubicBezTo>
                <a:cubicBezTo>
                  <a:pt x="7847391" y="3915644"/>
                  <a:pt x="7847630" y="3915740"/>
                  <a:pt x="7847774" y="3915883"/>
                </a:cubicBezTo>
                <a:cubicBezTo>
                  <a:pt x="7850023" y="3922393"/>
                  <a:pt x="7855527" y="3927802"/>
                  <a:pt x="7862753" y="3928281"/>
                </a:cubicBezTo>
                <a:cubicBezTo>
                  <a:pt x="7866869" y="3928569"/>
                  <a:pt x="7870889" y="3927276"/>
                  <a:pt x="7874287" y="3925218"/>
                </a:cubicBezTo>
                <a:cubicBezTo>
                  <a:pt x="7878307" y="3925361"/>
                  <a:pt x="7882278" y="3924739"/>
                  <a:pt x="7885485" y="3922298"/>
                </a:cubicBezTo>
                <a:cubicBezTo>
                  <a:pt x="7886060" y="3921867"/>
                  <a:pt x="7886347" y="3921293"/>
                  <a:pt x="7886777" y="3920766"/>
                </a:cubicBezTo>
                <a:cubicBezTo>
                  <a:pt x="7886777" y="3920718"/>
                  <a:pt x="7886825" y="3920718"/>
                  <a:pt x="7886873" y="3920670"/>
                </a:cubicBezTo>
                <a:cubicBezTo>
                  <a:pt x="7880747" y="3902337"/>
                  <a:pt x="7874382" y="3884099"/>
                  <a:pt x="7868113" y="3865862"/>
                </a:cubicBezTo>
                <a:cubicBezTo>
                  <a:pt x="7868113" y="3865862"/>
                  <a:pt x="7868065" y="3865862"/>
                  <a:pt x="7868065" y="3865862"/>
                </a:cubicBezTo>
                <a:cubicBezTo>
                  <a:pt x="7867395" y="3866005"/>
                  <a:pt x="7866725" y="3865909"/>
                  <a:pt x="7866055" y="3866197"/>
                </a:cubicBezTo>
                <a:cubicBezTo>
                  <a:pt x="7865624" y="3866340"/>
                  <a:pt x="7865241" y="3866484"/>
                  <a:pt x="7864907" y="3866627"/>
                </a:cubicBezTo>
                <a:close/>
                <a:moveTo>
                  <a:pt x="7616815" y="4036941"/>
                </a:moveTo>
                <a:cubicBezTo>
                  <a:pt x="7616432" y="4036271"/>
                  <a:pt x="7616241" y="4035553"/>
                  <a:pt x="7615762" y="4034931"/>
                </a:cubicBezTo>
                <a:cubicBezTo>
                  <a:pt x="7608631" y="4025501"/>
                  <a:pt x="7597624" y="4020905"/>
                  <a:pt x="7586042" y="4020092"/>
                </a:cubicBezTo>
                <a:cubicBezTo>
                  <a:pt x="7576136" y="4019421"/>
                  <a:pt x="7566230" y="4028277"/>
                  <a:pt x="7566278" y="4038329"/>
                </a:cubicBezTo>
                <a:cubicBezTo>
                  <a:pt x="7566278" y="4039382"/>
                  <a:pt x="7566708" y="4040292"/>
                  <a:pt x="7566804" y="4041297"/>
                </a:cubicBezTo>
                <a:cubicBezTo>
                  <a:pt x="7564411" y="4045461"/>
                  <a:pt x="7563311" y="4050440"/>
                  <a:pt x="7564411" y="4054652"/>
                </a:cubicBezTo>
                <a:cubicBezTo>
                  <a:pt x="7567187" y="4065231"/>
                  <a:pt x="7575897" y="4069539"/>
                  <a:pt x="7586091" y="4068629"/>
                </a:cubicBezTo>
                <a:lnTo>
                  <a:pt x="7594657" y="4067864"/>
                </a:lnTo>
                <a:cubicBezTo>
                  <a:pt x="7595853" y="4070975"/>
                  <a:pt x="7597050" y="4074134"/>
                  <a:pt x="7598199" y="4077246"/>
                </a:cubicBezTo>
                <a:cubicBezTo>
                  <a:pt x="7601835" y="4086867"/>
                  <a:pt x="7612890" y="4092085"/>
                  <a:pt x="7622606" y="4088495"/>
                </a:cubicBezTo>
                <a:cubicBezTo>
                  <a:pt x="7632225" y="4084953"/>
                  <a:pt x="7637537" y="4073704"/>
                  <a:pt x="7633900" y="4064082"/>
                </a:cubicBezTo>
                <a:lnTo>
                  <a:pt x="7632129" y="4059391"/>
                </a:lnTo>
                <a:cubicBezTo>
                  <a:pt x="7646678" y="4060492"/>
                  <a:pt x="7658020" y="4037707"/>
                  <a:pt x="7643232" y="4025309"/>
                </a:cubicBezTo>
                <a:cubicBezTo>
                  <a:pt x="7631603" y="4015544"/>
                  <a:pt x="7619303" y="4025022"/>
                  <a:pt x="7616815" y="4036941"/>
                </a:cubicBezTo>
                <a:close/>
                <a:moveTo>
                  <a:pt x="7582645" y="4117024"/>
                </a:moveTo>
                <a:cubicBezTo>
                  <a:pt x="7600591" y="4132102"/>
                  <a:pt x="7620117" y="4101180"/>
                  <a:pt x="7602362" y="4086293"/>
                </a:cubicBezTo>
                <a:cubicBezTo>
                  <a:pt x="7584415" y="4071262"/>
                  <a:pt x="7564889" y="4102137"/>
                  <a:pt x="7582645" y="4117024"/>
                </a:cubicBezTo>
                <a:close/>
                <a:moveTo>
                  <a:pt x="7499086" y="4216302"/>
                </a:moveTo>
                <a:cubicBezTo>
                  <a:pt x="7517032" y="4231380"/>
                  <a:pt x="7537085" y="4200840"/>
                  <a:pt x="7519282" y="4185906"/>
                </a:cubicBezTo>
                <a:cubicBezTo>
                  <a:pt x="7501288" y="4170827"/>
                  <a:pt x="7481236" y="4201367"/>
                  <a:pt x="7499086" y="4216302"/>
                </a:cubicBezTo>
                <a:close/>
                <a:moveTo>
                  <a:pt x="7838728" y="4345928"/>
                </a:moveTo>
                <a:cubicBezTo>
                  <a:pt x="7848539" y="4345066"/>
                  <a:pt x="7856005" y="4335588"/>
                  <a:pt x="7854952" y="4325919"/>
                </a:cubicBezTo>
                <a:cubicBezTo>
                  <a:pt x="7853899" y="4315962"/>
                  <a:pt x="7844758" y="4308830"/>
                  <a:pt x="7834900" y="4309692"/>
                </a:cubicBezTo>
                <a:cubicBezTo>
                  <a:pt x="7831072" y="4310027"/>
                  <a:pt x="7827290" y="4310362"/>
                  <a:pt x="7823462" y="4310697"/>
                </a:cubicBezTo>
                <a:cubicBezTo>
                  <a:pt x="7813652" y="4311559"/>
                  <a:pt x="7806186" y="4321084"/>
                  <a:pt x="7807190" y="4330753"/>
                </a:cubicBezTo>
                <a:cubicBezTo>
                  <a:pt x="7808243" y="4340710"/>
                  <a:pt x="7817384" y="4347842"/>
                  <a:pt x="7827243" y="4346981"/>
                </a:cubicBezTo>
                <a:cubicBezTo>
                  <a:pt x="7831072" y="4346598"/>
                  <a:pt x="7834900" y="4346263"/>
                  <a:pt x="7838728" y="4345928"/>
                </a:cubicBezTo>
                <a:close/>
                <a:moveTo>
                  <a:pt x="7595901" y="3975096"/>
                </a:moveTo>
                <a:cubicBezTo>
                  <a:pt x="7578146" y="3960209"/>
                  <a:pt x="7551107" y="3984765"/>
                  <a:pt x="7569053" y="3999844"/>
                </a:cubicBezTo>
                <a:cubicBezTo>
                  <a:pt x="7586808" y="4014683"/>
                  <a:pt x="7613895" y="3990126"/>
                  <a:pt x="7595901" y="3975096"/>
                </a:cubicBezTo>
                <a:close/>
                <a:moveTo>
                  <a:pt x="7946646" y="4512555"/>
                </a:moveTo>
                <a:cubicBezTo>
                  <a:pt x="7928652" y="4497477"/>
                  <a:pt x="7904915" y="4525193"/>
                  <a:pt x="7922957" y="4540319"/>
                </a:cubicBezTo>
                <a:cubicBezTo>
                  <a:pt x="7940951" y="4555349"/>
                  <a:pt x="7964688" y="4527634"/>
                  <a:pt x="7946646" y="4512555"/>
                </a:cubicBezTo>
                <a:close/>
                <a:moveTo>
                  <a:pt x="7561731" y="3845614"/>
                </a:moveTo>
                <a:cubicBezTo>
                  <a:pt x="7561731" y="3845614"/>
                  <a:pt x="7561779" y="3845614"/>
                  <a:pt x="7561827" y="3845614"/>
                </a:cubicBezTo>
                <a:cubicBezTo>
                  <a:pt x="7557233" y="3852985"/>
                  <a:pt x="7557520" y="3863468"/>
                  <a:pt x="7564651" y="3869212"/>
                </a:cubicBezTo>
                <a:cubicBezTo>
                  <a:pt x="7572212" y="3875291"/>
                  <a:pt x="7583841" y="3875435"/>
                  <a:pt x="7590398" y="3867585"/>
                </a:cubicBezTo>
                <a:lnTo>
                  <a:pt x="7606047" y="3848917"/>
                </a:lnTo>
                <a:cubicBezTo>
                  <a:pt x="7612173" y="3841641"/>
                  <a:pt x="7612221" y="3829482"/>
                  <a:pt x="7604420" y="3823164"/>
                </a:cubicBezTo>
                <a:cubicBezTo>
                  <a:pt x="7602027" y="3821201"/>
                  <a:pt x="7599155" y="3820148"/>
                  <a:pt x="7596188" y="3819478"/>
                </a:cubicBezTo>
                <a:cubicBezTo>
                  <a:pt x="7595279" y="3816845"/>
                  <a:pt x="7593891" y="3814356"/>
                  <a:pt x="7591546" y="3812441"/>
                </a:cubicBezTo>
                <a:cubicBezTo>
                  <a:pt x="7584224" y="3806314"/>
                  <a:pt x="7572355" y="3805788"/>
                  <a:pt x="7565751" y="3813590"/>
                </a:cubicBezTo>
                <a:lnTo>
                  <a:pt x="7560535" y="3819813"/>
                </a:lnTo>
                <a:cubicBezTo>
                  <a:pt x="7554409" y="3827137"/>
                  <a:pt x="7553931" y="3839104"/>
                  <a:pt x="7561731" y="3845614"/>
                </a:cubicBezTo>
                <a:close/>
                <a:moveTo>
                  <a:pt x="7598246" y="3772184"/>
                </a:moveTo>
                <a:cubicBezTo>
                  <a:pt x="7611694" y="3767158"/>
                  <a:pt x="7616384" y="3744038"/>
                  <a:pt x="7599012" y="3736236"/>
                </a:cubicBezTo>
                <a:cubicBezTo>
                  <a:pt x="7583411" y="3729199"/>
                  <a:pt x="7572355" y="3744325"/>
                  <a:pt x="7574461" y="3757537"/>
                </a:cubicBezTo>
                <a:cubicBezTo>
                  <a:pt x="7564124" y="3762898"/>
                  <a:pt x="7558525" y="3779412"/>
                  <a:pt x="7570537" y="3789465"/>
                </a:cubicBezTo>
                <a:cubicBezTo>
                  <a:pt x="7584224" y="3800953"/>
                  <a:pt x="7599539" y="3786449"/>
                  <a:pt x="7598246" y="3772184"/>
                </a:cubicBezTo>
                <a:close/>
                <a:moveTo>
                  <a:pt x="7959137" y="4374074"/>
                </a:moveTo>
                <a:cubicBezTo>
                  <a:pt x="7964784" y="4364931"/>
                  <a:pt x="7961052" y="4355070"/>
                  <a:pt x="7953251" y="4348943"/>
                </a:cubicBezTo>
                <a:cubicBezTo>
                  <a:pt x="7944349" y="4341907"/>
                  <a:pt x="7933007" y="4340327"/>
                  <a:pt x="7922048" y="4342433"/>
                </a:cubicBezTo>
                <a:cubicBezTo>
                  <a:pt x="7912668" y="4344205"/>
                  <a:pt x="7905633" y="4354831"/>
                  <a:pt x="7908169" y="4364213"/>
                </a:cubicBezTo>
                <a:cubicBezTo>
                  <a:pt x="7910802" y="4373978"/>
                  <a:pt x="7919895" y="4380010"/>
                  <a:pt x="7929897" y="4378095"/>
                </a:cubicBezTo>
                <a:cubicBezTo>
                  <a:pt x="7930471" y="4377999"/>
                  <a:pt x="7930519" y="4377999"/>
                  <a:pt x="7930806" y="4377903"/>
                </a:cubicBezTo>
                <a:cubicBezTo>
                  <a:pt x="7930997" y="4377903"/>
                  <a:pt x="7931045" y="4377903"/>
                  <a:pt x="7931188" y="4377903"/>
                </a:cubicBezTo>
                <a:cubicBezTo>
                  <a:pt x="7931188" y="4377903"/>
                  <a:pt x="7931188" y="4377903"/>
                  <a:pt x="7931188" y="4377903"/>
                </a:cubicBezTo>
                <a:cubicBezTo>
                  <a:pt x="7932193" y="4378526"/>
                  <a:pt x="7933102" y="4379148"/>
                  <a:pt x="7933964" y="4379914"/>
                </a:cubicBezTo>
                <a:cubicBezTo>
                  <a:pt x="7941717" y="4386041"/>
                  <a:pt x="7954351" y="4381781"/>
                  <a:pt x="7959137" y="4374074"/>
                </a:cubicBezTo>
                <a:close/>
                <a:moveTo>
                  <a:pt x="7365373" y="3846523"/>
                </a:moveTo>
                <a:cubicBezTo>
                  <a:pt x="7348289" y="3839391"/>
                  <a:pt x="7329145" y="3862224"/>
                  <a:pt x="7345512" y="3875962"/>
                </a:cubicBezTo>
                <a:cubicBezTo>
                  <a:pt x="7358721" y="3887019"/>
                  <a:pt x="7375662" y="3875531"/>
                  <a:pt x="7376524" y="3862654"/>
                </a:cubicBezTo>
                <a:cubicBezTo>
                  <a:pt x="7380544" y="3864569"/>
                  <a:pt x="7385042" y="3865335"/>
                  <a:pt x="7389302" y="3863708"/>
                </a:cubicBezTo>
                <a:lnTo>
                  <a:pt x="7400453" y="3859495"/>
                </a:lnTo>
                <a:cubicBezTo>
                  <a:pt x="7410024" y="3855857"/>
                  <a:pt x="7416437" y="3846380"/>
                  <a:pt x="7413422" y="3835944"/>
                </a:cubicBezTo>
                <a:cubicBezTo>
                  <a:pt x="7412944" y="3834269"/>
                  <a:pt x="7412082" y="3832689"/>
                  <a:pt x="7411077" y="3831158"/>
                </a:cubicBezTo>
                <a:cubicBezTo>
                  <a:pt x="7411364" y="3830631"/>
                  <a:pt x="7411747" y="3830104"/>
                  <a:pt x="7411986" y="3829530"/>
                </a:cubicBezTo>
                <a:lnTo>
                  <a:pt x="7415480" y="3821823"/>
                </a:lnTo>
                <a:cubicBezTo>
                  <a:pt x="7419595" y="3812728"/>
                  <a:pt x="7414475" y="3800379"/>
                  <a:pt x="7405047" y="3797028"/>
                </a:cubicBezTo>
                <a:cubicBezTo>
                  <a:pt x="7395045" y="3793485"/>
                  <a:pt x="7384660" y="3797746"/>
                  <a:pt x="7380257" y="3807463"/>
                </a:cubicBezTo>
                <a:lnTo>
                  <a:pt x="7376763" y="3815170"/>
                </a:lnTo>
                <a:cubicBezTo>
                  <a:pt x="7374945" y="3819238"/>
                  <a:pt x="7375040" y="3823977"/>
                  <a:pt x="7376429" y="3828238"/>
                </a:cubicBezTo>
                <a:cubicBezTo>
                  <a:pt x="7369489" y="3831780"/>
                  <a:pt x="7364991" y="3838673"/>
                  <a:pt x="7365373" y="3846523"/>
                </a:cubicBezTo>
                <a:close/>
                <a:moveTo>
                  <a:pt x="7445343" y="3774674"/>
                </a:moveTo>
                <a:cubicBezTo>
                  <a:pt x="7437829" y="3768355"/>
                  <a:pt x="7427492" y="3766345"/>
                  <a:pt x="7419548" y="3773669"/>
                </a:cubicBezTo>
                <a:cubicBezTo>
                  <a:pt x="7413039" y="3779652"/>
                  <a:pt x="7410933" y="3793103"/>
                  <a:pt x="7418542" y="3799469"/>
                </a:cubicBezTo>
                <a:lnTo>
                  <a:pt x="7424764" y="3804687"/>
                </a:lnTo>
                <a:cubicBezTo>
                  <a:pt x="7432326" y="3811005"/>
                  <a:pt x="7442663" y="3813016"/>
                  <a:pt x="7450559" y="3805740"/>
                </a:cubicBezTo>
                <a:cubicBezTo>
                  <a:pt x="7457068" y="3799709"/>
                  <a:pt x="7459173" y="3786306"/>
                  <a:pt x="7451612" y="3779939"/>
                </a:cubicBezTo>
                <a:lnTo>
                  <a:pt x="7445343" y="3774674"/>
                </a:lnTo>
                <a:close/>
                <a:moveTo>
                  <a:pt x="7356567" y="4031532"/>
                </a:moveTo>
                <a:cubicBezTo>
                  <a:pt x="7362693" y="4024256"/>
                  <a:pt x="7362933" y="4012146"/>
                  <a:pt x="7355132" y="4005731"/>
                </a:cubicBezTo>
                <a:cubicBezTo>
                  <a:pt x="7347666" y="3999652"/>
                  <a:pt x="7335941" y="3999317"/>
                  <a:pt x="7329385" y="4007167"/>
                </a:cubicBezTo>
                <a:lnTo>
                  <a:pt x="7324168" y="4013390"/>
                </a:lnTo>
                <a:cubicBezTo>
                  <a:pt x="7319957" y="4018416"/>
                  <a:pt x="7318617" y="4025740"/>
                  <a:pt x="7320675" y="4031867"/>
                </a:cubicBezTo>
                <a:lnTo>
                  <a:pt x="7317277" y="4032154"/>
                </a:lnTo>
                <a:cubicBezTo>
                  <a:pt x="7314836" y="4032346"/>
                  <a:pt x="7312491" y="4032920"/>
                  <a:pt x="7310338" y="4033782"/>
                </a:cubicBezTo>
                <a:cubicBezTo>
                  <a:pt x="7313544" y="4024878"/>
                  <a:pt x="7310434" y="4013725"/>
                  <a:pt x="7301292" y="4009752"/>
                </a:cubicBezTo>
                <a:cubicBezTo>
                  <a:pt x="7294114" y="4006641"/>
                  <a:pt x="7285404" y="4007885"/>
                  <a:pt x="7279805" y="4013199"/>
                </a:cubicBezTo>
                <a:cubicBezTo>
                  <a:pt x="7279183" y="4008220"/>
                  <a:pt x="7276599" y="4003481"/>
                  <a:pt x="7272435" y="3999987"/>
                </a:cubicBezTo>
                <a:lnTo>
                  <a:pt x="7266213" y="3994770"/>
                </a:lnTo>
                <a:cubicBezTo>
                  <a:pt x="7258652" y="3988451"/>
                  <a:pt x="7246113" y="3991706"/>
                  <a:pt x="7240801" y="3999269"/>
                </a:cubicBezTo>
                <a:cubicBezTo>
                  <a:pt x="7239892" y="4000562"/>
                  <a:pt x="7239557" y="4001950"/>
                  <a:pt x="7239078" y="4003290"/>
                </a:cubicBezTo>
                <a:cubicBezTo>
                  <a:pt x="7236159" y="4004535"/>
                  <a:pt x="7233384" y="4006258"/>
                  <a:pt x="7231086" y="4008986"/>
                </a:cubicBezTo>
                <a:lnTo>
                  <a:pt x="7225869" y="4015209"/>
                </a:lnTo>
                <a:cubicBezTo>
                  <a:pt x="7221849" y="4019996"/>
                  <a:pt x="7221802" y="4027080"/>
                  <a:pt x="7224195" y="4032920"/>
                </a:cubicBezTo>
                <a:cubicBezTo>
                  <a:pt x="7222137" y="4030670"/>
                  <a:pt x="7219696" y="4028660"/>
                  <a:pt x="7216777" y="4027320"/>
                </a:cubicBezTo>
                <a:lnTo>
                  <a:pt x="7209072" y="4023873"/>
                </a:lnTo>
                <a:cubicBezTo>
                  <a:pt x="7207349" y="4023060"/>
                  <a:pt x="7205531" y="4023012"/>
                  <a:pt x="7203664" y="4022964"/>
                </a:cubicBezTo>
                <a:lnTo>
                  <a:pt x="7206344" y="4019757"/>
                </a:lnTo>
                <a:cubicBezTo>
                  <a:pt x="7212661" y="4012193"/>
                  <a:pt x="7213284" y="4001136"/>
                  <a:pt x="7205865" y="3993956"/>
                </a:cubicBezTo>
                <a:cubicBezTo>
                  <a:pt x="7199118" y="3987494"/>
                  <a:pt x="7186436" y="3986871"/>
                  <a:pt x="7180071" y="3994435"/>
                </a:cubicBezTo>
                <a:lnTo>
                  <a:pt x="7169638" y="4006880"/>
                </a:lnTo>
                <a:cubicBezTo>
                  <a:pt x="7163320" y="4014443"/>
                  <a:pt x="7162698" y="4025501"/>
                  <a:pt x="7170116" y="4032681"/>
                </a:cubicBezTo>
                <a:cubicBezTo>
                  <a:pt x="7173801" y="4036271"/>
                  <a:pt x="7179257" y="4037803"/>
                  <a:pt x="7184569" y="4037468"/>
                </a:cubicBezTo>
                <a:cubicBezTo>
                  <a:pt x="7182224" y="4047089"/>
                  <a:pt x="7187680" y="4055849"/>
                  <a:pt x="7196485" y="4059822"/>
                </a:cubicBezTo>
                <a:lnTo>
                  <a:pt x="7199261" y="4061067"/>
                </a:lnTo>
                <a:cubicBezTo>
                  <a:pt x="7196198" y="4063604"/>
                  <a:pt x="7193901" y="4067050"/>
                  <a:pt x="7193087" y="4071310"/>
                </a:cubicBezTo>
                <a:cubicBezTo>
                  <a:pt x="7190455" y="4077677"/>
                  <a:pt x="7191221" y="4085287"/>
                  <a:pt x="7198113" y="4091127"/>
                </a:cubicBezTo>
                <a:cubicBezTo>
                  <a:pt x="7199644" y="4092372"/>
                  <a:pt x="7201175" y="4092228"/>
                  <a:pt x="7202755" y="4092946"/>
                </a:cubicBezTo>
                <a:cubicBezTo>
                  <a:pt x="7201032" y="4093090"/>
                  <a:pt x="7199309" y="4093234"/>
                  <a:pt x="7197586" y="4093952"/>
                </a:cubicBezTo>
                <a:cubicBezTo>
                  <a:pt x="7195672" y="4094766"/>
                  <a:pt x="7194045" y="4096058"/>
                  <a:pt x="7192513" y="4097494"/>
                </a:cubicBezTo>
                <a:cubicBezTo>
                  <a:pt x="7189116" y="4096297"/>
                  <a:pt x="7185526" y="4095723"/>
                  <a:pt x="7182080" y="4097063"/>
                </a:cubicBezTo>
                <a:lnTo>
                  <a:pt x="7182080" y="4097063"/>
                </a:lnTo>
                <a:cubicBezTo>
                  <a:pt x="7182224" y="4096584"/>
                  <a:pt x="7182654" y="4096393"/>
                  <a:pt x="7182751" y="4095914"/>
                </a:cubicBezTo>
                <a:cubicBezTo>
                  <a:pt x="7185383" y="4089500"/>
                  <a:pt x="7184616" y="4081889"/>
                  <a:pt x="7177725" y="4076097"/>
                </a:cubicBezTo>
                <a:cubicBezTo>
                  <a:pt x="7173323" y="4072411"/>
                  <a:pt x="7168776" y="4071932"/>
                  <a:pt x="7164421" y="4072603"/>
                </a:cubicBezTo>
                <a:cubicBezTo>
                  <a:pt x="7164421" y="4067098"/>
                  <a:pt x="7161454" y="4061641"/>
                  <a:pt x="7156764" y="4057811"/>
                </a:cubicBezTo>
                <a:cubicBezTo>
                  <a:pt x="7157147" y="4050727"/>
                  <a:pt x="7155185" y="4043738"/>
                  <a:pt x="7148293" y="4040052"/>
                </a:cubicBezTo>
                <a:cubicBezTo>
                  <a:pt x="7142167" y="4036750"/>
                  <a:pt x="7133888" y="4037468"/>
                  <a:pt x="7128097" y="4041536"/>
                </a:cubicBezTo>
                <a:cubicBezTo>
                  <a:pt x="7127619" y="4036797"/>
                  <a:pt x="7125370" y="4032202"/>
                  <a:pt x="7121493" y="4028947"/>
                </a:cubicBezTo>
                <a:lnTo>
                  <a:pt x="7115272" y="4023730"/>
                </a:lnTo>
                <a:cubicBezTo>
                  <a:pt x="7107710" y="4017411"/>
                  <a:pt x="7095699" y="4018991"/>
                  <a:pt x="7089620" y="4026554"/>
                </a:cubicBezTo>
                <a:cubicBezTo>
                  <a:pt x="7089286" y="4026985"/>
                  <a:pt x="7089190" y="4027511"/>
                  <a:pt x="7088902" y="4027942"/>
                </a:cubicBezTo>
                <a:cubicBezTo>
                  <a:pt x="7088137" y="4027033"/>
                  <a:pt x="7087706" y="4025979"/>
                  <a:pt x="7086749" y="4025166"/>
                </a:cubicBezTo>
                <a:cubicBezTo>
                  <a:pt x="7085266" y="4023969"/>
                  <a:pt x="7083447" y="4023155"/>
                  <a:pt x="7081580" y="4022389"/>
                </a:cubicBezTo>
                <a:cubicBezTo>
                  <a:pt x="7083686" y="4018608"/>
                  <a:pt x="7084595" y="4014204"/>
                  <a:pt x="7083351" y="4009274"/>
                </a:cubicBezTo>
                <a:cubicBezTo>
                  <a:pt x="7081006" y="4000179"/>
                  <a:pt x="7069855" y="3991945"/>
                  <a:pt x="7060188" y="3995583"/>
                </a:cubicBezTo>
                <a:lnTo>
                  <a:pt x="7049037" y="3999796"/>
                </a:lnTo>
                <a:cubicBezTo>
                  <a:pt x="7044682" y="4001423"/>
                  <a:pt x="7041045" y="4004247"/>
                  <a:pt x="7038461" y="4007742"/>
                </a:cubicBezTo>
                <a:cubicBezTo>
                  <a:pt x="7033675" y="4006210"/>
                  <a:pt x="7028315" y="4006402"/>
                  <a:pt x="7024056" y="4009034"/>
                </a:cubicBezTo>
                <a:cubicBezTo>
                  <a:pt x="7023003" y="4009657"/>
                  <a:pt x="7022333" y="4010566"/>
                  <a:pt x="7021472" y="4011332"/>
                </a:cubicBezTo>
                <a:cubicBezTo>
                  <a:pt x="7023195" y="4009752"/>
                  <a:pt x="7024631" y="4007885"/>
                  <a:pt x="7025635" y="4005635"/>
                </a:cubicBezTo>
                <a:lnTo>
                  <a:pt x="7032575" y="3990222"/>
                </a:lnTo>
                <a:cubicBezTo>
                  <a:pt x="7036786" y="3980840"/>
                  <a:pt x="7032622" y="3969304"/>
                  <a:pt x="7023242" y="3964996"/>
                </a:cubicBezTo>
                <a:cubicBezTo>
                  <a:pt x="7013958" y="3960688"/>
                  <a:pt x="7002281" y="3964948"/>
                  <a:pt x="6998022" y="3974330"/>
                </a:cubicBezTo>
                <a:lnTo>
                  <a:pt x="6994672" y="3981750"/>
                </a:lnTo>
                <a:cubicBezTo>
                  <a:pt x="6994050" y="3982228"/>
                  <a:pt x="6993332" y="3982707"/>
                  <a:pt x="6992853" y="3983234"/>
                </a:cubicBezTo>
                <a:cubicBezTo>
                  <a:pt x="6986249" y="3978351"/>
                  <a:pt x="6977299" y="3977058"/>
                  <a:pt x="6970312" y="3982420"/>
                </a:cubicBezTo>
                <a:cubicBezTo>
                  <a:pt x="6970025" y="3982659"/>
                  <a:pt x="6969690" y="3982898"/>
                  <a:pt x="6969403" y="3983138"/>
                </a:cubicBezTo>
                <a:cubicBezTo>
                  <a:pt x="6963947" y="3983186"/>
                  <a:pt x="6958587" y="3985292"/>
                  <a:pt x="6955525" y="3990222"/>
                </a:cubicBezTo>
                <a:cubicBezTo>
                  <a:pt x="6953801" y="3992998"/>
                  <a:pt x="6952414" y="3995775"/>
                  <a:pt x="6951361" y="3998647"/>
                </a:cubicBezTo>
                <a:cubicBezTo>
                  <a:pt x="6951888" y="3994674"/>
                  <a:pt x="6951744" y="3990509"/>
                  <a:pt x="6949781" y="3986680"/>
                </a:cubicBezTo>
                <a:lnTo>
                  <a:pt x="6942364" y="3972176"/>
                </a:lnTo>
                <a:cubicBezTo>
                  <a:pt x="6941311" y="3970070"/>
                  <a:pt x="6939732" y="3968346"/>
                  <a:pt x="6937865" y="3967006"/>
                </a:cubicBezTo>
                <a:cubicBezTo>
                  <a:pt x="6939875" y="3969926"/>
                  <a:pt x="6942459" y="3972511"/>
                  <a:pt x="6946048" y="3973804"/>
                </a:cubicBezTo>
                <a:cubicBezTo>
                  <a:pt x="6955141" y="3977058"/>
                  <a:pt x="6966436" y="3972272"/>
                  <a:pt x="6969499" y="3962842"/>
                </a:cubicBezTo>
                <a:lnTo>
                  <a:pt x="6973040" y="3951880"/>
                </a:lnTo>
                <a:cubicBezTo>
                  <a:pt x="6976056" y="3942498"/>
                  <a:pt x="6971557" y="3931919"/>
                  <a:pt x="6962081" y="3928473"/>
                </a:cubicBezTo>
                <a:cubicBezTo>
                  <a:pt x="6959592" y="3927563"/>
                  <a:pt x="6957008" y="3927372"/>
                  <a:pt x="6954424" y="3927611"/>
                </a:cubicBezTo>
                <a:cubicBezTo>
                  <a:pt x="6956290" y="3923638"/>
                  <a:pt x="6956530" y="3919091"/>
                  <a:pt x="6955237" y="3914783"/>
                </a:cubicBezTo>
                <a:cubicBezTo>
                  <a:pt x="6956290" y="3905975"/>
                  <a:pt x="6951121" y="3898220"/>
                  <a:pt x="6942938" y="3894534"/>
                </a:cubicBezTo>
                <a:lnTo>
                  <a:pt x="6935233" y="3891088"/>
                </a:lnTo>
                <a:cubicBezTo>
                  <a:pt x="6925853" y="3886876"/>
                  <a:pt x="6914176" y="3893769"/>
                  <a:pt x="6911066" y="3902864"/>
                </a:cubicBezTo>
                <a:cubicBezTo>
                  <a:pt x="6908577" y="3909996"/>
                  <a:pt x="6910826" y="3916602"/>
                  <a:pt x="6915372" y="3921484"/>
                </a:cubicBezTo>
                <a:cubicBezTo>
                  <a:pt x="6914798" y="3923782"/>
                  <a:pt x="6914655" y="3926175"/>
                  <a:pt x="6914942" y="3928520"/>
                </a:cubicBezTo>
                <a:cubicBezTo>
                  <a:pt x="6914368" y="3928760"/>
                  <a:pt x="6913841" y="3928569"/>
                  <a:pt x="6913266" y="3928856"/>
                </a:cubicBezTo>
                <a:cubicBezTo>
                  <a:pt x="6901302" y="3934983"/>
                  <a:pt x="6900346" y="3948960"/>
                  <a:pt x="6905657" y="3957768"/>
                </a:cubicBezTo>
                <a:cubicBezTo>
                  <a:pt x="6901829" y="3955709"/>
                  <a:pt x="6897043" y="3955470"/>
                  <a:pt x="6891683" y="3958199"/>
                </a:cubicBezTo>
                <a:cubicBezTo>
                  <a:pt x="6884887" y="3961645"/>
                  <a:pt x="6881968" y="3967676"/>
                  <a:pt x="6881394" y="3973804"/>
                </a:cubicBezTo>
                <a:lnTo>
                  <a:pt x="6873880" y="3976676"/>
                </a:lnTo>
                <a:cubicBezTo>
                  <a:pt x="6864261" y="3980313"/>
                  <a:pt x="6857753" y="3989600"/>
                  <a:pt x="6860624" y="4000083"/>
                </a:cubicBezTo>
                <a:cubicBezTo>
                  <a:pt x="6863160" y="4009274"/>
                  <a:pt x="6874407" y="4016980"/>
                  <a:pt x="6884026" y="4013294"/>
                </a:cubicBezTo>
                <a:cubicBezTo>
                  <a:pt x="6887759" y="4011906"/>
                  <a:pt x="6891491" y="4010470"/>
                  <a:pt x="6895224" y="4009082"/>
                </a:cubicBezTo>
                <a:cubicBezTo>
                  <a:pt x="6903791" y="4005827"/>
                  <a:pt x="6909534" y="3998025"/>
                  <a:pt x="6908673" y="3988882"/>
                </a:cubicBezTo>
                <a:cubicBezTo>
                  <a:pt x="6909055" y="3988499"/>
                  <a:pt x="6909582" y="3988212"/>
                  <a:pt x="6909917" y="3987829"/>
                </a:cubicBezTo>
                <a:cubicBezTo>
                  <a:pt x="6910252" y="3988834"/>
                  <a:pt x="6910395" y="3989887"/>
                  <a:pt x="6910874" y="3990844"/>
                </a:cubicBezTo>
                <a:lnTo>
                  <a:pt x="6918292" y="4005348"/>
                </a:lnTo>
                <a:cubicBezTo>
                  <a:pt x="6922790" y="4014156"/>
                  <a:pt x="6935185" y="4016597"/>
                  <a:pt x="6943369" y="4011811"/>
                </a:cubicBezTo>
                <a:cubicBezTo>
                  <a:pt x="6947341" y="4009465"/>
                  <a:pt x="6949495" y="4005779"/>
                  <a:pt x="6950787" y="4001854"/>
                </a:cubicBezTo>
                <a:cubicBezTo>
                  <a:pt x="6950212" y="4004630"/>
                  <a:pt x="6949734" y="4007454"/>
                  <a:pt x="6950595" y="4010614"/>
                </a:cubicBezTo>
                <a:cubicBezTo>
                  <a:pt x="6952557" y="4017938"/>
                  <a:pt x="6958348" y="4022772"/>
                  <a:pt x="6965144" y="4024304"/>
                </a:cubicBezTo>
                <a:cubicBezTo>
                  <a:pt x="6964713" y="4024687"/>
                  <a:pt x="6964187" y="4024878"/>
                  <a:pt x="6963804" y="4025309"/>
                </a:cubicBezTo>
                <a:lnTo>
                  <a:pt x="6953993" y="4037037"/>
                </a:lnTo>
                <a:cubicBezTo>
                  <a:pt x="6952941" y="4037276"/>
                  <a:pt x="6951792" y="4037133"/>
                  <a:pt x="6950739" y="4037659"/>
                </a:cubicBezTo>
                <a:lnTo>
                  <a:pt x="6943512" y="4041393"/>
                </a:lnTo>
                <a:cubicBezTo>
                  <a:pt x="6934706" y="4045892"/>
                  <a:pt x="6928821" y="4054652"/>
                  <a:pt x="6932505" y="4064800"/>
                </a:cubicBezTo>
                <a:cubicBezTo>
                  <a:pt x="6935521" y="4073177"/>
                  <a:pt x="6947054" y="4080357"/>
                  <a:pt x="6955955" y="4075810"/>
                </a:cubicBezTo>
                <a:lnTo>
                  <a:pt x="6963181" y="4072124"/>
                </a:lnTo>
                <a:cubicBezTo>
                  <a:pt x="6965431" y="4070975"/>
                  <a:pt x="6967489" y="4069491"/>
                  <a:pt x="6969259" y="4067816"/>
                </a:cubicBezTo>
                <a:cubicBezTo>
                  <a:pt x="6973423" y="4067433"/>
                  <a:pt x="6977491" y="4065805"/>
                  <a:pt x="6980410" y="4062311"/>
                </a:cubicBezTo>
                <a:lnTo>
                  <a:pt x="6990843" y="4049913"/>
                </a:lnTo>
                <a:cubicBezTo>
                  <a:pt x="6996969" y="4042589"/>
                  <a:pt x="6997447" y="4030623"/>
                  <a:pt x="6989647" y="4024112"/>
                </a:cubicBezTo>
                <a:cubicBezTo>
                  <a:pt x="6987589" y="4022389"/>
                  <a:pt x="6985148" y="4021240"/>
                  <a:pt x="6982612" y="4020475"/>
                </a:cubicBezTo>
                <a:cubicBezTo>
                  <a:pt x="6986297" y="4018225"/>
                  <a:pt x="6989838" y="4015592"/>
                  <a:pt x="6993188" y="4012959"/>
                </a:cubicBezTo>
                <a:cubicBezTo>
                  <a:pt x="6993906" y="4012433"/>
                  <a:pt x="6994337" y="4011571"/>
                  <a:pt x="6994959" y="4010949"/>
                </a:cubicBezTo>
                <a:cubicBezTo>
                  <a:pt x="6996538" y="4012624"/>
                  <a:pt x="6998356" y="4014060"/>
                  <a:pt x="7000510" y="4015066"/>
                </a:cubicBezTo>
                <a:cubicBezTo>
                  <a:pt x="7007354" y="4018225"/>
                  <a:pt x="7015442" y="4016693"/>
                  <a:pt x="7020945" y="4012002"/>
                </a:cubicBezTo>
                <a:cubicBezTo>
                  <a:pt x="7015011" y="4017746"/>
                  <a:pt x="7013145" y="4026219"/>
                  <a:pt x="7017116" y="4034021"/>
                </a:cubicBezTo>
                <a:lnTo>
                  <a:pt x="7020802" y="4041249"/>
                </a:lnTo>
                <a:cubicBezTo>
                  <a:pt x="7022764" y="4045127"/>
                  <a:pt x="7026353" y="4047855"/>
                  <a:pt x="7030421" y="4049339"/>
                </a:cubicBezTo>
                <a:cubicBezTo>
                  <a:pt x="7028555" y="4058099"/>
                  <a:pt x="7032000" y="4067289"/>
                  <a:pt x="7040902" y="4070975"/>
                </a:cubicBezTo>
                <a:cubicBezTo>
                  <a:pt x="7047362" y="4073656"/>
                  <a:pt x="7055929" y="4071980"/>
                  <a:pt x="7061049" y="4067002"/>
                </a:cubicBezTo>
                <a:cubicBezTo>
                  <a:pt x="7071770" y="4066045"/>
                  <a:pt x="7081772" y="4061449"/>
                  <a:pt x="7088424" y="4052067"/>
                </a:cubicBezTo>
                <a:cubicBezTo>
                  <a:pt x="7089046" y="4051158"/>
                  <a:pt x="7089429" y="4050057"/>
                  <a:pt x="7089955" y="4049100"/>
                </a:cubicBezTo>
                <a:cubicBezTo>
                  <a:pt x="7090769" y="4050152"/>
                  <a:pt x="7091439" y="4051349"/>
                  <a:pt x="7092539" y="4052259"/>
                </a:cubicBezTo>
                <a:lnTo>
                  <a:pt x="7098761" y="4057476"/>
                </a:lnTo>
                <a:cubicBezTo>
                  <a:pt x="7102877" y="4060923"/>
                  <a:pt x="7108285" y="4061832"/>
                  <a:pt x="7113357" y="4060875"/>
                </a:cubicBezTo>
                <a:cubicBezTo>
                  <a:pt x="7112352" y="4062502"/>
                  <a:pt x="7110773" y="4063604"/>
                  <a:pt x="7110295" y="4065518"/>
                </a:cubicBezTo>
                <a:lnTo>
                  <a:pt x="7109481" y="4065949"/>
                </a:lnTo>
                <a:cubicBezTo>
                  <a:pt x="7100963" y="4070305"/>
                  <a:pt x="7095986" y="4081362"/>
                  <a:pt x="7100675" y="4090314"/>
                </a:cubicBezTo>
                <a:cubicBezTo>
                  <a:pt x="7105174" y="4098834"/>
                  <a:pt x="7115894" y="4103764"/>
                  <a:pt x="7125035" y="4099121"/>
                </a:cubicBezTo>
                <a:lnTo>
                  <a:pt x="7132261" y="4095436"/>
                </a:lnTo>
                <a:cubicBezTo>
                  <a:pt x="7133554" y="4094766"/>
                  <a:pt x="7134654" y="4093712"/>
                  <a:pt x="7135755" y="4092707"/>
                </a:cubicBezTo>
                <a:cubicBezTo>
                  <a:pt x="7135755" y="4092946"/>
                  <a:pt x="7135611" y="4093138"/>
                  <a:pt x="7135611" y="4093377"/>
                </a:cubicBezTo>
                <a:cubicBezTo>
                  <a:pt x="7135516" y="4102472"/>
                  <a:pt x="7143747" y="4112716"/>
                  <a:pt x="7153605" y="4111854"/>
                </a:cubicBezTo>
                <a:lnTo>
                  <a:pt x="7160066" y="4111280"/>
                </a:lnTo>
                <a:cubicBezTo>
                  <a:pt x="7158439" y="4114295"/>
                  <a:pt x="7157003" y="4117551"/>
                  <a:pt x="7157338" y="4121284"/>
                </a:cubicBezTo>
                <a:cubicBezTo>
                  <a:pt x="7157147" y="4122912"/>
                  <a:pt x="7157912" y="4124395"/>
                  <a:pt x="7158152" y="4126023"/>
                </a:cubicBezTo>
                <a:cubicBezTo>
                  <a:pt x="7152313" y="4121667"/>
                  <a:pt x="7143556" y="4120806"/>
                  <a:pt x="7137525" y="4124779"/>
                </a:cubicBezTo>
                <a:cubicBezTo>
                  <a:pt x="7135659" y="4125975"/>
                  <a:pt x="7135276" y="4127985"/>
                  <a:pt x="7134032" y="4129565"/>
                </a:cubicBezTo>
                <a:cubicBezTo>
                  <a:pt x="7129246" y="4130044"/>
                  <a:pt x="7124987" y="4131767"/>
                  <a:pt x="7121972" y="4135357"/>
                </a:cubicBezTo>
                <a:lnTo>
                  <a:pt x="7120967" y="4135740"/>
                </a:lnTo>
                <a:cubicBezTo>
                  <a:pt x="7113453" y="4132389"/>
                  <a:pt x="7103595" y="4135310"/>
                  <a:pt x="7099001" y="4141867"/>
                </a:cubicBezTo>
                <a:cubicBezTo>
                  <a:pt x="7092922" y="4150531"/>
                  <a:pt x="7095937" y="4160919"/>
                  <a:pt x="7103499" y="4167285"/>
                </a:cubicBezTo>
                <a:lnTo>
                  <a:pt x="7109721" y="4172502"/>
                </a:lnTo>
                <a:cubicBezTo>
                  <a:pt x="7115128" y="4177050"/>
                  <a:pt x="7123072" y="4176523"/>
                  <a:pt x="7129103" y="4173173"/>
                </a:cubicBezTo>
                <a:lnTo>
                  <a:pt x="7129103" y="4173173"/>
                </a:lnTo>
                <a:lnTo>
                  <a:pt x="7140254" y="4168960"/>
                </a:lnTo>
                <a:cubicBezTo>
                  <a:pt x="7142359" y="4168147"/>
                  <a:pt x="7143603" y="4166423"/>
                  <a:pt x="7145278" y="4165179"/>
                </a:cubicBezTo>
                <a:cubicBezTo>
                  <a:pt x="7150256" y="4166663"/>
                  <a:pt x="7155759" y="4166328"/>
                  <a:pt x="7159923" y="4163599"/>
                </a:cubicBezTo>
                <a:cubicBezTo>
                  <a:pt x="7162890" y="4161637"/>
                  <a:pt x="7164038" y="4158717"/>
                  <a:pt x="7165474" y="4155988"/>
                </a:cubicBezTo>
                <a:cubicBezTo>
                  <a:pt x="7163943" y="4162068"/>
                  <a:pt x="7164996" y="4168625"/>
                  <a:pt x="7170020" y="4173412"/>
                </a:cubicBezTo>
                <a:cubicBezTo>
                  <a:pt x="7176769" y="4179922"/>
                  <a:pt x="7189451" y="4180496"/>
                  <a:pt x="7195815" y="4172933"/>
                </a:cubicBezTo>
                <a:lnTo>
                  <a:pt x="7206248" y="4160488"/>
                </a:lnTo>
                <a:cubicBezTo>
                  <a:pt x="7212182" y="4153403"/>
                  <a:pt x="7212853" y="4143255"/>
                  <a:pt x="7206727" y="4136123"/>
                </a:cubicBezTo>
                <a:cubicBezTo>
                  <a:pt x="7209646" y="4136458"/>
                  <a:pt x="7212613" y="4136362"/>
                  <a:pt x="7215676" y="4135070"/>
                </a:cubicBezTo>
                <a:cubicBezTo>
                  <a:pt x="7224291" y="4131432"/>
                  <a:pt x="7229938" y="4119944"/>
                  <a:pt x="7225391" y="4111088"/>
                </a:cubicBezTo>
                <a:lnTo>
                  <a:pt x="7221706" y="4103860"/>
                </a:lnTo>
                <a:cubicBezTo>
                  <a:pt x="7219553" y="4099696"/>
                  <a:pt x="7216155" y="4096489"/>
                  <a:pt x="7212231" y="4094574"/>
                </a:cubicBezTo>
                <a:cubicBezTo>
                  <a:pt x="7214624" y="4094095"/>
                  <a:pt x="7217112" y="4093760"/>
                  <a:pt x="7219169" y="4092372"/>
                </a:cubicBezTo>
                <a:lnTo>
                  <a:pt x="7221993" y="4092133"/>
                </a:lnTo>
                <a:cubicBezTo>
                  <a:pt x="7231804" y="4091271"/>
                  <a:pt x="7240322" y="4084665"/>
                  <a:pt x="7240466" y="4074134"/>
                </a:cubicBezTo>
                <a:cubicBezTo>
                  <a:pt x="7240562" y="4066140"/>
                  <a:pt x="7234101" y="4057716"/>
                  <a:pt x="7225869" y="4056232"/>
                </a:cubicBezTo>
                <a:cubicBezTo>
                  <a:pt x="7226875" y="4054843"/>
                  <a:pt x="7227975" y="4053408"/>
                  <a:pt x="7228549" y="4051828"/>
                </a:cubicBezTo>
                <a:cubicBezTo>
                  <a:pt x="7230224" y="4047137"/>
                  <a:pt x="7229698" y="4042637"/>
                  <a:pt x="7227975" y="4038712"/>
                </a:cubicBezTo>
                <a:cubicBezTo>
                  <a:pt x="7228693" y="4039430"/>
                  <a:pt x="7229220" y="4040388"/>
                  <a:pt x="7230081" y="4040962"/>
                </a:cubicBezTo>
                <a:cubicBezTo>
                  <a:pt x="7238839" y="4046706"/>
                  <a:pt x="7248984" y="4044743"/>
                  <a:pt x="7255541" y="4036893"/>
                </a:cubicBezTo>
                <a:lnTo>
                  <a:pt x="7258604" y="4033255"/>
                </a:lnTo>
                <a:cubicBezTo>
                  <a:pt x="7263294" y="4034021"/>
                  <a:pt x="7267984" y="4032250"/>
                  <a:pt x="7272004" y="4029618"/>
                </a:cubicBezTo>
                <a:cubicBezTo>
                  <a:pt x="7270521" y="4035218"/>
                  <a:pt x="7270999" y="4041297"/>
                  <a:pt x="7274206" y="4046036"/>
                </a:cubicBezTo>
                <a:lnTo>
                  <a:pt x="7270903" y="4047281"/>
                </a:lnTo>
                <a:cubicBezTo>
                  <a:pt x="7261284" y="4050919"/>
                  <a:pt x="7254488" y="4059774"/>
                  <a:pt x="7257264" y="4070449"/>
                </a:cubicBezTo>
                <a:cubicBezTo>
                  <a:pt x="7259609" y="4079544"/>
                  <a:pt x="7270760" y="4087729"/>
                  <a:pt x="7280427" y="4084091"/>
                </a:cubicBezTo>
                <a:lnTo>
                  <a:pt x="7291577" y="4079878"/>
                </a:lnTo>
                <a:cubicBezTo>
                  <a:pt x="7298661" y="4077198"/>
                  <a:pt x="7304212" y="4071645"/>
                  <a:pt x="7305504" y="4064609"/>
                </a:cubicBezTo>
                <a:cubicBezTo>
                  <a:pt x="7308567" y="4067433"/>
                  <a:pt x="7312348" y="4069395"/>
                  <a:pt x="7316559" y="4069013"/>
                </a:cubicBezTo>
                <a:lnTo>
                  <a:pt x="7326848" y="4068103"/>
                </a:lnTo>
                <a:cubicBezTo>
                  <a:pt x="7327279" y="4068965"/>
                  <a:pt x="7327614" y="4069826"/>
                  <a:pt x="7328188" y="4070592"/>
                </a:cubicBezTo>
                <a:lnTo>
                  <a:pt x="7323594" y="4076097"/>
                </a:lnTo>
                <a:cubicBezTo>
                  <a:pt x="7317468" y="4083421"/>
                  <a:pt x="7319861" y="4096393"/>
                  <a:pt x="7327662" y="4101563"/>
                </a:cubicBezTo>
                <a:cubicBezTo>
                  <a:pt x="7336420" y="4107307"/>
                  <a:pt x="7346565" y="4105344"/>
                  <a:pt x="7353122" y="4097494"/>
                </a:cubicBezTo>
                <a:lnTo>
                  <a:pt x="7358338" y="4091271"/>
                </a:lnTo>
                <a:cubicBezTo>
                  <a:pt x="7363267" y="4085383"/>
                  <a:pt x="7362502" y="4076049"/>
                  <a:pt x="7358051" y="4069874"/>
                </a:cubicBezTo>
                <a:cubicBezTo>
                  <a:pt x="7364129" y="4061019"/>
                  <a:pt x="7364033" y="4047711"/>
                  <a:pt x="7351351" y="4041967"/>
                </a:cubicBezTo>
                <a:cubicBezTo>
                  <a:pt x="7349916" y="4041297"/>
                  <a:pt x="7348623" y="4041297"/>
                  <a:pt x="7347236" y="4041010"/>
                </a:cubicBezTo>
                <a:cubicBezTo>
                  <a:pt x="7348671" y="4040148"/>
                  <a:pt x="7350203" y="4039430"/>
                  <a:pt x="7351303" y="4038042"/>
                </a:cubicBezTo>
                <a:lnTo>
                  <a:pt x="7356567" y="4031532"/>
                </a:lnTo>
                <a:close/>
                <a:moveTo>
                  <a:pt x="7585373" y="3717328"/>
                </a:moveTo>
                <a:cubicBezTo>
                  <a:pt x="7590685" y="3721445"/>
                  <a:pt x="7598486" y="3722833"/>
                  <a:pt x="7604755" y="3720248"/>
                </a:cubicBezTo>
                <a:cubicBezTo>
                  <a:pt x="7611215" y="3721540"/>
                  <a:pt x="7618490" y="3719530"/>
                  <a:pt x="7622557" y="3714360"/>
                </a:cubicBezTo>
                <a:cubicBezTo>
                  <a:pt x="7624472" y="3711919"/>
                  <a:pt x="7625525" y="3709286"/>
                  <a:pt x="7626099" y="3706558"/>
                </a:cubicBezTo>
                <a:cubicBezTo>
                  <a:pt x="7632608" y="3703733"/>
                  <a:pt x="7637346" y="3697894"/>
                  <a:pt x="7637346" y="3690043"/>
                </a:cubicBezTo>
                <a:cubicBezTo>
                  <a:pt x="7637346" y="3680853"/>
                  <a:pt x="7628970" y="3670944"/>
                  <a:pt x="7619112" y="3671806"/>
                </a:cubicBezTo>
                <a:lnTo>
                  <a:pt x="7607674" y="3672811"/>
                </a:lnTo>
                <a:cubicBezTo>
                  <a:pt x="7599873" y="3673481"/>
                  <a:pt x="7592982" y="3678076"/>
                  <a:pt x="7590493" y="3685209"/>
                </a:cubicBezTo>
                <a:cubicBezTo>
                  <a:pt x="7587861" y="3686836"/>
                  <a:pt x="7585420" y="3688894"/>
                  <a:pt x="7583411" y="3691623"/>
                </a:cubicBezTo>
                <a:cubicBezTo>
                  <a:pt x="7577715" y="3699234"/>
                  <a:pt x="7577237" y="3710961"/>
                  <a:pt x="7585373" y="3717328"/>
                </a:cubicBezTo>
                <a:close/>
                <a:moveTo>
                  <a:pt x="7255972" y="3948912"/>
                </a:moveTo>
                <a:lnTo>
                  <a:pt x="7262193" y="3954130"/>
                </a:lnTo>
                <a:cubicBezTo>
                  <a:pt x="7269515" y="3960257"/>
                  <a:pt x="7282628" y="3957481"/>
                  <a:pt x="7287605" y="3949678"/>
                </a:cubicBezTo>
                <a:cubicBezTo>
                  <a:pt x="7293301" y="3940727"/>
                  <a:pt x="7291003" y="3930818"/>
                  <a:pt x="7283155" y="3924260"/>
                </a:cubicBezTo>
                <a:lnTo>
                  <a:pt x="7276933" y="3919043"/>
                </a:lnTo>
                <a:cubicBezTo>
                  <a:pt x="7269611" y="3912916"/>
                  <a:pt x="7256499" y="3915692"/>
                  <a:pt x="7251521" y="3923495"/>
                </a:cubicBezTo>
                <a:cubicBezTo>
                  <a:pt x="7245778" y="3932446"/>
                  <a:pt x="7248075" y="3942306"/>
                  <a:pt x="7255972" y="3948912"/>
                </a:cubicBezTo>
                <a:close/>
                <a:moveTo>
                  <a:pt x="7474392" y="3600052"/>
                </a:moveTo>
                <a:cubicBezTo>
                  <a:pt x="7466974" y="3597467"/>
                  <a:pt x="7459461" y="3596079"/>
                  <a:pt x="7453526" y="3599238"/>
                </a:cubicBezTo>
                <a:cubicBezTo>
                  <a:pt x="7442663" y="3605078"/>
                  <a:pt x="7431608" y="3617619"/>
                  <a:pt x="7430937" y="3630400"/>
                </a:cubicBezTo>
                <a:cubicBezTo>
                  <a:pt x="7417537" y="3629395"/>
                  <a:pt x="7403611" y="3645000"/>
                  <a:pt x="7413900" y="3659264"/>
                </a:cubicBezTo>
                <a:cubicBezTo>
                  <a:pt x="7422371" y="3671040"/>
                  <a:pt x="7436872" y="3667306"/>
                  <a:pt x="7443476" y="3658259"/>
                </a:cubicBezTo>
                <a:cubicBezTo>
                  <a:pt x="7443620" y="3658451"/>
                  <a:pt x="7443763" y="3658690"/>
                  <a:pt x="7443955" y="3658881"/>
                </a:cubicBezTo>
                <a:cubicBezTo>
                  <a:pt x="7441753" y="3664578"/>
                  <a:pt x="7442423" y="3671088"/>
                  <a:pt x="7446395" y="3676544"/>
                </a:cubicBezTo>
                <a:lnTo>
                  <a:pt x="7455871" y="3689708"/>
                </a:lnTo>
                <a:cubicBezTo>
                  <a:pt x="7459987" y="3695405"/>
                  <a:pt x="7467932" y="3697750"/>
                  <a:pt x="7474775" y="3696170"/>
                </a:cubicBezTo>
                <a:cubicBezTo>
                  <a:pt x="7468123" y="3702393"/>
                  <a:pt x="7465921" y="3712302"/>
                  <a:pt x="7474870" y="3719817"/>
                </a:cubicBezTo>
                <a:cubicBezTo>
                  <a:pt x="7476115" y="3720870"/>
                  <a:pt x="7477503" y="3721158"/>
                  <a:pt x="7478843" y="3721828"/>
                </a:cubicBezTo>
                <a:cubicBezTo>
                  <a:pt x="7478459" y="3723168"/>
                  <a:pt x="7477934" y="3724412"/>
                  <a:pt x="7477885" y="3725944"/>
                </a:cubicBezTo>
                <a:cubicBezTo>
                  <a:pt x="7477694" y="3734943"/>
                  <a:pt x="7485830" y="3745474"/>
                  <a:pt x="7495688" y="3744613"/>
                </a:cubicBezTo>
                <a:lnTo>
                  <a:pt x="7507127" y="3743607"/>
                </a:lnTo>
                <a:cubicBezTo>
                  <a:pt x="7508370" y="3743512"/>
                  <a:pt x="7509519" y="3743033"/>
                  <a:pt x="7510763" y="3742746"/>
                </a:cubicBezTo>
                <a:cubicBezTo>
                  <a:pt x="7509519" y="3745331"/>
                  <a:pt x="7508131" y="3747868"/>
                  <a:pt x="7508274" y="3750979"/>
                </a:cubicBezTo>
                <a:cubicBezTo>
                  <a:pt x="7508801" y="3760553"/>
                  <a:pt x="7517607" y="3769073"/>
                  <a:pt x="7527465" y="3768211"/>
                </a:cubicBezTo>
                <a:lnTo>
                  <a:pt x="7538903" y="3767206"/>
                </a:lnTo>
                <a:cubicBezTo>
                  <a:pt x="7548714" y="3766345"/>
                  <a:pt x="7556706" y="3758111"/>
                  <a:pt x="7556180" y="3748011"/>
                </a:cubicBezTo>
                <a:cubicBezTo>
                  <a:pt x="7555653" y="3738390"/>
                  <a:pt x="7546847" y="3729917"/>
                  <a:pt x="7536989" y="3730779"/>
                </a:cubicBezTo>
                <a:lnTo>
                  <a:pt x="7529476" y="3731449"/>
                </a:lnTo>
                <a:cubicBezTo>
                  <a:pt x="7537276" y="3728577"/>
                  <a:pt x="7542684" y="3721349"/>
                  <a:pt x="7542205" y="3713882"/>
                </a:cubicBezTo>
                <a:cubicBezTo>
                  <a:pt x="7550676" y="3714839"/>
                  <a:pt x="7558573" y="3710100"/>
                  <a:pt x="7562162" y="3702154"/>
                </a:cubicBezTo>
                <a:lnTo>
                  <a:pt x="7569101" y="3686741"/>
                </a:lnTo>
                <a:cubicBezTo>
                  <a:pt x="7571494" y="3681427"/>
                  <a:pt x="7570346" y="3675492"/>
                  <a:pt x="7567426" y="3670609"/>
                </a:cubicBezTo>
                <a:cubicBezTo>
                  <a:pt x="7567474" y="3670609"/>
                  <a:pt x="7567474" y="3670609"/>
                  <a:pt x="7567522" y="3670561"/>
                </a:cubicBezTo>
                <a:lnTo>
                  <a:pt x="7574078" y="3665774"/>
                </a:lnTo>
                <a:cubicBezTo>
                  <a:pt x="7582071" y="3659983"/>
                  <a:pt x="7580874" y="3646436"/>
                  <a:pt x="7574748" y="3639973"/>
                </a:cubicBezTo>
                <a:cubicBezTo>
                  <a:pt x="7567235" y="3632027"/>
                  <a:pt x="7556946" y="3633512"/>
                  <a:pt x="7548953" y="3639303"/>
                </a:cubicBezTo>
                <a:lnTo>
                  <a:pt x="7542397" y="3644043"/>
                </a:lnTo>
                <a:cubicBezTo>
                  <a:pt x="7541392" y="3644761"/>
                  <a:pt x="7540531" y="3645622"/>
                  <a:pt x="7539813" y="3646579"/>
                </a:cubicBezTo>
                <a:cubicBezTo>
                  <a:pt x="7541823" y="3641170"/>
                  <a:pt x="7541487" y="3634948"/>
                  <a:pt x="7537803" y="3630113"/>
                </a:cubicBezTo>
                <a:cubicBezTo>
                  <a:pt x="7532107" y="3622645"/>
                  <a:pt x="7521531" y="3619821"/>
                  <a:pt x="7513347" y="3624943"/>
                </a:cubicBezTo>
                <a:cubicBezTo>
                  <a:pt x="7512294" y="3623651"/>
                  <a:pt x="7511003" y="3622598"/>
                  <a:pt x="7509567" y="3621640"/>
                </a:cubicBezTo>
                <a:cubicBezTo>
                  <a:pt x="7517416" y="3617236"/>
                  <a:pt x="7521866" y="3608285"/>
                  <a:pt x="7515071" y="3598903"/>
                </a:cubicBezTo>
                <a:cubicBezTo>
                  <a:pt x="7505643" y="3585883"/>
                  <a:pt x="7487840" y="3590431"/>
                  <a:pt x="7482001" y="3600578"/>
                </a:cubicBezTo>
                <a:cubicBezTo>
                  <a:pt x="7479561" y="3599717"/>
                  <a:pt x="7477024" y="3599526"/>
                  <a:pt x="7474392" y="3600052"/>
                </a:cubicBezTo>
                <a:close/>
                <a:moveTo>
                  <a:pt x="7480661" y="3839391"/>
                </a:moveTo>
                <a:lnTo>
                  <a:pt x="7475445" y="3845566"/>
                </a:lnTo>
                <a:cubicBezTo>
                  <a:pt x="7472669" y="3848869"/>
                  <a:pt x="7471568" y="3853225"/>
                  <a:pt x="7471759" y="3857581"/>
                </a:cubicBezTo>
                <a:cubicBezTo>
                  <a:pt x="7463002" y="3859256"/>
                  <a:pt x="7455919" y="3866005"/>
                  <a:pt x="7455967" y="3875579"/>
                </a:cubicBezTo>
                <a:cubicBezTo>
                  <a:pt x="7456063" y="3884817"/>
                  <a:pt x="7464486" y="3894534"/>
                  <a:pt x="7474344" y="3893673"/>
                </a:cubicBezTo>
                <a:lnTo>
                  <a:pt x="7485782" y="3892668"/>
                </a:lnTo>
                <a:cubicBezTo>
                  <a:pt x="7495592" y="3891806"/>
                  <a:pt x="7503968" y="3884674"/>
                  <a:pt x="7503872" y="3874286"/>
                </a:cubicBezTo>
                <a:cubicBezTo>
                  <a:pt x="7503872" y="3872611"/>
                  <a:pt x="7503489" y="3870936"/>
                  <a:pt x="7502963" y="3869308"/>
                </a:cubicBezTo>
                <a:cubicBezTo>
                  <a:pt x="7503394" y="3868877"/>
                  <a:pt x="7503824" y="3868494"/>
                  <a:pt x="7504255" y="3868016"/>
                </a:cubicBezTo>
                <a:lnTo>
                  <a:pt x="7509471" y="3861841"/>
                </a:lnTo>
                <a:cubicBezTo>
                  <a:pt x="7515597" y="3854517"/>
                  <a:pt x="7514114" y="3841784"/>
                  <a:pt x="7506265" y="3836232"/>
                </a:cubicBezTo>
                <a:cubicBezTo>
                  <a:pt x="7497938" y="3830296"/>
                  <a:pt x="7487265" y="3831541"/>
                  <a:pt x="7480661" y="3839391"/>
                </a:cubicBezTo>
                <a:close/>
                <a:moveTo>
                  <a:pt x="7273440" y="3423037"/>
                </a:moveTo>
                <a:cubicBezTo>
                  <a:pt x="7283394" y="3436823"/>
                  <a:pt x="7300048" y="3427536"/>
                  <a:pt x="7303398" y="3414277"/>
                </a:cubicBezTo>
                <a:cubicBezTo>
                  <a:pt x="7303446" y="3414277"/>
                  <a:pt x="7303494" y="3414325"/>
                  <a:pt x="7303542" y="3414373"/>
                </a:cubicBezTo>
                <a:lnTo>
                  <a:pt x="7311247" y="3417867"/>
                </a:lnTo>
                <a:cubicBezTo>
                  <a:pt x="7311821" y="3418107"/>
                  <a:pt x="7312491" y="3418011"/>
                  <a:pt x="7313065" y="3418154"/>
                </a:cubicBezTo>
                <a:cubicBezTo>
                  <a:pt x="7313161" y="3418920"/>
                  <a:pt x="7312922" y="3419686"/>
                  <a:pt x="7313114" y="3420452"/>
                </a:cubicBezTo>
                <a:cubicBezTo>
                  <a:pt x="7315650" y="3430552"/>
                  <a:pt x="7325078" y="3437254"/>
                  <a:pt x="7335558" y="3435291"/>
                </a:cubicBezTo>
                <a:lnTo>
                  <a:pt x="7343838" y="3433711"/>
                </a:lnTo>
                <a:cubicBezTo>
                  <a:pt x="7353600" y="3431844"/>
                  <a:pt x="7361162" y="3421122"/>
                  <a:pt x="7358673" y="3411261"/>
                </a:cubicBezTo>
                <a:cubicBezTo>
                  <a:pt x="7356137" y="3401113"/>
                  <a:pt x="7346709" y="3394460"/>
                  <a:pt x="7336228" y="3396422"/>
                </a:cubicBezTo>
                <a:lnTo>
                  <a:pt x="7335798" y="3396470"/>
                </a:lnTo>
                <a:cubicBezTo>
                  <a:pt x="7334553" y="3390152"/>
                  <a:pt x="7330390" y="3384839"/>
                  <a:pt x="7323834" y="3381918"/>
                </a:cubicBezTo>
                <a:lnTo>
                  <a:pt x="7316128" y="3378424"/>
                </a:lnTo>
                <a:cubicBezTo>
                  <a:pt x="7307036" y="3374308"/>
                  <a:pt x="7294688" y="3380818"/>
                  <a:pt x="7291912" y="3390104"/>
                </a:cubicBezTo>
                <a:cubicBezTo>
                  <a:pt x="7291673" y="3390918"/>
                  <a:pt x="7291769" y="3391636"/>
                  <a:pt x="7291625" y="3392401"/>
                </a:cubicBezTo>
                <a:cubicBezTo>
                  <a:pt x="7278034" y="3388907"/>
                  <a:pt x="7262384" y="3407719"/>
                  <a:pt x="7273440" y="3423037"/>
                </a:cubicBezTo>
                <a:close/>
                <a:moveTo>
                  <a:pt x="7062007" y="3741262"/>
                </a:moveTo>
                <a:cubicBezTo>
                  <a:pt x="7058178" y="3741597"/>
                  <a:pt x="7054397" y="3741932"/>
                  <a:pt x="7050569" y="3742267"/>
                </a:cubicBezTo>
                <a:cubicBezTo>
                  <a:pt x="7040758" y="3743129"/>
                  <a:pt x="7032287" y="3749974"/>
                  <a:pt x="7032287" y="3760457"/>
                </a:cubicBezTo>
                <a:cubicBezTo>
                  <a:pt x="7032287" y="3769599"/>
                  <a:pt x="7040615" y="3779604"/>
                  <a:pt x="7050473" y="3778742"/>
                </a:cubicBezTo>
                <a:lnTo>
                  <a:pt x="7061911" y="3777737"/>
                </a:lnTo>
                <a:cubicBezTo>
                  <a:pt x="7071722" y="3776875"/>
                  <a:pt x="7080193" y="3770030"/>
                  <a:pt x="7080240" y="3759547"/>
                </a:cubicBezTo>
                <a:cubicBezTo>
                  <a:pt x="7080193" y="3750405"/>
                  <a:pt x="7071866" y="3740400"/>
                  <a:pt x="7062007" y="3741262"/>
                </a:cubicBezTo>
                <a:close/>
                <a:moveTo>
                  <a:pt x="7243529" y="3445439"/>
                </a:moveTo>
                <a:cubicBezTo>
                  <a:pt x="7243337" y="3434765"/>
                  <a:pt x="7235584" y="3424042"/>
                  <a:pt x="7222089" y="3426627"/>
                </a:cubicBezTo>
                <a:cubicBezTo>
                  <a:pt x="7203281" y="3430169"/>
                  <a:pt x="7203473" y="3453576"/>
                  <a:pt x="7215867" y="3461570"/>
                </a:cubicBezTo>
                <a:cubicBezTo>
                  <a:pt x="7215915" y="3465256"/>
                  <a:pt x="7216729" y="3468990"/>
                  <a:pt x="7219266" y="3472532"/>
                </a:cubicBezTo>
                <a:cubicBezTo>
                  <a:pt x="7233000" y="3491536"/>
                  <a:pt x="7259466" y="3466357"/>
                  <a:pt x="7245922" y="3447593"/>
                </a:cubicBezTo>
                <a:cubicBezTo>
                  <a:pt x="7245156" y="3446588"/>
                  <a:pt x="7244295" y="3446205"/>
                  <a:pt x="7243529" y="3445439"/>
                </a:cubicBezTo>
                <a:close/>
                <a:moveTo>
                  <a:pt x="7494970" y="3286278"/>
                </a:moveTo>
                <a:cubicBezTo>
                  <a:pt x="7501048" y="3288720"/>
                  <a:pt x="7507940" y="3288289"/>
                  <a:pt x="7513491" y="3283454"/>
                </a:cubicBezTo>
                <a:cubicBezTo>
                  <a:pt x="7514018" y="3283024"/>
                  <a:pt x="7514305" y="3282305"/>
                  <a:pt x="7514736" y="3281779"/>
                </a:cubicBezTo>
                <a:cubicBezTo>
                  <a:pt x="7518277" y="3285226"/>
                  <a:pt x="7523014" y="3287332"/>
                  <a:pt x="7528710" y="3286853"/>
                </a:cubicBezTo>
                <a:cubicBezTo>
                  <a:pt x="7529093" y="3286853"/>
                  <a:pt x="7529476" y="3286709"/>
                  <a:pt x="7529858" y="3286662"/>
                </a:cubicBezTo>
                <a:cubicBezTo>
                  <a:pt x="7529954" y="3286901"/>
                  <a:pt x="7530145" y="3287093"/>
                  <a:pt x="7530241" y="3287380"/>
                </a:cubicBezTo>
                <a:cubicBezTo>
                  <a:pt x="7523972" y="3289869"/>
                  <a:pt x="7519043" y="3295996"/>
                  <a:pt x="7518420" y="3302602"/>
                </a:cubicBezTo>
                <a:cubicBezTo>
                  <a:pt x="7518325" y="3303367"/>
                  <a:pt x="7518420" y="3304085"/>
                  <a:pt x="7518420" y="3304803"/>
                </a:cubicBezTo>
                <a:cubicBezTo>
                  <a:pt x="7516889" y="3306958"/>
                  <a:pt x="7515405" y="3309255"/>
                  <a:pt x="7514065" y="3311553"/>
                </a:cubicBezTo>
                <a:cubicBezTo>
                  <a:pt x="7512391" y="3314521"/>
                  <a:pt x="7511720" y="3318015"/>
                  <a:pt x="7511816" y="3321509"/>
                </a:cubicBezTo>
                <a:cubicBezTo>
                  <a:pt x="7510285" y="3323424"/>
                  <a:pt x="7509041" y="3325482"/>
                  <a:pt x="7508705" y="3327637"/>
                </a:cubicBezTo>
                <a:cubicBezTo>
                  <a:pt x="7507509" y="3335056"/>
                  <a:pt x="7506743" y="3341710"/>
                  <a:pt x="7509663" y="3348842"/>
                </a:cubicBezTo>
                <a:cubicBezTo>
                  <a:pt x="7510954" y="3352049"/>
                  <a:pt x="7512199" y="3354203"/>
                  <a:pt x="7514544" y="3356932"/>
                </a:cubicBezTo>
                <a:cubicBezTo>
                  <a:pt x="7517463" y="3360330"/>
                  <a:pt x="7516411" y="3362819"/>
                  <a:pt x="7515789" y="3355878"/>
                </a:cubicBezTo>
                <a:cubicBezTo>
                  <a:pt x="7516650" y="3365691"/>
                  <a:pt x="7523063" y="3374308"/>
                  <a:pt x="7533687" y="3374499"/>
                </a:cubicBezTo>
                <a:cubicBezTo>
                  <a:pt x="7538760" y="3374595"/>
                  <a:pt x="7544216" y="3372010"/>
                  <a:pt x="7547949" y="3367989"/>
                </a:cubicBezTo>
                <a:cubicBezTo>
                  <a:pt x="7550198" y="3368181"/>
                  <a:pt x="7552447" y="3367989"/>
                  <a:pt x="7554936" y="3367654"/>
                </a:cubicBezTo>
                <a:cubicBezTo>
                  <a:pt x="7555797" y="3367654"/>
                  <a:pt x="7556658" y="3367606"/>
                  <a:pt x="7557520" y="3367654"/>
                </a:cubicBezTo>
                <a:cubicBezTo>
                  <a:pt x="7560869" y="3368133"/>
                  <a:pt x="7564315" y="3368228"/>
                  <a:pt x="7567666" y="3368707"/>
                </a:cubicBezTo>
                <a:cubicBezTo>
                  <a:pt x="7573982" y="3369617"/>
                  <a:pt x="7578768" y="3366888"/>
                  <a:pt x="7581831" y="3362675"/>
                </a:cubicBezTo>
                <a:cubicBezTo>
                  <a:pt x="7586186" y="3372632"/>
                  <a:pt x="7597768" y="3379525"/>
                  <a:pt x="7609206" y="3371436"/>
                </a:cubicBezTo>
                <a:lnTo>
                  <a:pt x="7613465" y="3368420"/>
                </a:lnTo>
                <a:cubicBezTo>
                  <a:pt x="7617006" y="3365931"/>
                  <a:pt x="7618873" y="3362819"/>
                  <a:pt x="7620021" y="3359612"/>
                </a:cubicBezTo>
                <a:cubicBezTo>
                  <a:pt x="7620548" y="3359660"/>
                  <a:pt x="7621074" y="3359756"/>
                  <a:pt x="7621648" y="3359851"/>
                </a:cubicBezTo>
                <a:cubicBezTo>
                  <a:pt x="7631363" y="3361431"/>
                  <a:pt x="7640696" y="3352959"/>
                  <a:pt x="7641653" y="3343577"/>
                </a:cubicBezTo>
                <a:cubicBezTo>
                  <a:pt x="7642706" y="3333285"/>
                  <a:pt x="7635096" y="3325147"/>
                  <a:pt x="7625333" y="3323568"/>
                </a:cubicBezTo>
                <a:lnTo>
                  <a:pt x="7614039" y="3321749"/>
                </a:lnTo>
                <a:cubicBezTo>
                  <a:pt x="7605090" y="3320313"/>
                  <a:pt x="7596859" y="3327397"/>
                  <a:pt x="7594753" y="3335822"/>
                </a:cubicBezTo>
                <a:cubicBezTo>
                  <a:pt x="7593891" y="3336253"/>
                  <a:pt x="7592982" y="3336348"/>
                  <a:pt x="7592120" y="3336971"/>
                </a:cubicBezTo>
                <a:lnTo>
                  <a:pt x="7587861" y="3339986"/>
                </a:lnTo>
                <a:cubicBezTo>
                  <a:pt x="7586330" y="3341039"/>
                  <a:pt x="7585468" y="3342380"/>
                  <a:pt x="7584415" y="3343624"/>
                </a:cubicBezTo>
                <a:cubicBezTo>
                  <a:pt x="7583458" y="3340417"/>
                  <a:pt x="7581831" y="3337353"/>
                  <a:pt x="7578625" y="3335104"/>
                </a:cubicBezTo>
                <a:lnTo>
                  <a:pt x="7577620" y="3334051"/>
                </a:lnTo>
                <a:cubicBezTo>
                  <a:pt x="7592599" y="3331370"/>
                  <a:pt x="7601501" y="3309399"/>
                  <a:pt x="7584607" y="3300830"/>
                </a:cubicBezTo>
                <a:cubicBezTo>
                  <a:pt x="7577907" y="3297432"/>
                  <a:pt x="7570968" y="3293267"/>
                  <a:pt x="7563742" y="3290299"/>
                </a:cubicBezTo>
                <a:cubicBezTo>
                  <a:pt x="7564315" y="3288911"/>
                  <a:pt x="7565368" y="3287667"/>
                  <a:pt x="7565560" y="3286183"/>
                </a:cubicBezTo>
                <a:cubicBezTo>
                  <a:pt x="7570633" y="3282114"/>
                  <a:pt x="7573839" y="3275796"/>
                  <a:pt x="7572547" y="3268903"/>
                </a:cubicBezTo>
                <a:lnTo>
                  <a:pt x="7570968" y="3260622"/>
                </a:lnTo>
                <a:cubicBezTo>
                  <a:pt x="7569149" y="3250856"/>
                  <a:pt x="7559769" y="3242575"/>
                  <a:pt x="7549384" y="3244586"/>
                </a:cubicBezTo>
                <a:cubicBezTo>
                  <a:pt x="7546178" y="3245208"/>
                  <a:pt x="7543163" y="3246692"/>
                  <a:pt x="7540578" y="3248655"/>
                </a:cubicBezTo>
                <a:cubicBezTo>
                  <a:pt x="7536941" y="3243581"/>
                  <a:pt x="7531342" y="3240278"/>
                  <a:pt x="7524163" y="3240804"/>
                </a:cubicBezTo>
                <a:cubicBezTo>
                  <a:pt x="7517511" y="3241331"/>
                  <a:pt x="7510763" y="3246357"/>
                  <a:pt x="7507940" y="3252771"/>
                </a:cubicBezTo>
                <a:cubicBezTo>
                  <a:pt x="7502484" y="3249325"/>
                  <a:pt x="7496598" y="3246836"/>
                  <a:pt x="7489706" y="3248032"/>
                </a:cubicBezTo>
                <a:cubicBezTo>
                  <a:pt x="7480518" y="3249660"/>
                  <a:pt x="7474009" y="3255404"/>
                  <a:pt x="7468457" y="3262488"/>
                </a:cubicBezTo>
                <a:cubicBezTo>
                  <a:pt x="7462332" y="3270195"/>
                  <a:pt x="7465586" y="3282593"/>
                  <a:pt x="7473339" y="3287811"/>
                </a:cubicBezTo>
                <a:cubicBezTo>
                  <a:pt x="7480518" y="3292549"/>
                  <a:pt x="7488797" y="3291161"/>
                  <a:pt x="7494970" y="3286278"/>
                </a:cubicBezTo>
                <a:close/>
                <a:moveTo>
                  <a:pt x="7393082" y="4048190"/>
                </a:moveTo>
                <a:cubicBezTo>
                  <a:pt x="7375089" y="4033112"/>
                  <a:pt x="7351351" y="4060827"/>
                  <a:pt x="7369393" y="4075953"/>
                </a:cubicBezTo>
                <a:cubicBezTo>
                  <a:pt x="7387387" y="4090984"/>
                  <a:pt x="7411125" y="4063316"/>
                  <a:pt x="7393082" y="4048190"/>
                </a:cubicBezTo>
                <a:close/>
                <a:moveTo>
                  <a:pt x="7354653" y="3305234"/>
                </a:moveTo>
                <a:cubicBezTo>
                  <a:pt x="7358003" y="3309734"/>
                  <a:pt x="7363220" y="3312271"/>
                  <a:pt x="7368580" y="3312797"/>
                </a:cubicBezTo>
                <a:cubicBezTo>
                  <a:pt x="7369872" y="3313898"/>
                  <a:pt x="7371020" y="3315095"/>
                  <a:pt x="7372839" y="3315909"/>
                </a:cubicBezTo>
                <a:cubicBezTo>
                  <a:pt x="7388632" y="3323041"/>
                  <a:pt x="7401840" y="3308058"/>
                  <a:pt x="7400261" y="3295134"/>
                </a:cubicBezTo>
                <a:cubicBezTo>
                  <a:pt x="7407535" y="3289390"/>
                  <a:pt x="7410311" y="3278189"/>
                  <a:pt x="7404473" y="3270339"/>
                </a:cubicBezTo>
                <a:cubicBezTo>
                  <a:pt x="7398634" y="3262584"/>
                  <a:pt x="7387387" y="3259616"/>
                  <a:pt x="7379108" y="3265600"/>
                </a:cubicBezTo>
                <a:lnTo>
                  <a:pt x="7359391" y="3279864"/>
                </a:lnTo>
                <a:cubicBezTo>
                  <a:pt x="7351638" y="3285465"/>
                  <a:pt x="7348623" y="3297193"/>
                  <a:pt x="7354653" y="3305234"/>
                </a:cubicBezTo>
                <a:close/>
                <a:moveTo>
                  <a:pt x="7407631" y="3205621"/>
                </a:moveTo>
                <a:cubicBezTo>
                  <a:pt x="7393896" y="3186618"/>
                  <a:pt x="7366235" y="3210408"/>
                  <a:pt x="7379922" y="3229364"/>
                </a:cubicBezTo>
                <a:cubicBezTo>
                  <a:pt x="7393657" y="3248367"/>
                  <a:pt x="7421318" y="3224577"/>
                  <a:pt x="7407631" y="3205621"/>
                </a:cubicBezTo>
                <a:close/>
                <a:moveTo>
                  <a:pt x="7836432" y="3802580"/>
                </a:moveTo>
                <a:lnTo>
                  <a:pt x="7842652" y="3807798"/>
                </a:lnTo>
                <a:cubicBezTo>
                  <a:pt x="7844471" y="3809330"/>
                  <a:pt x="7846577" y="3810239"/>
                  <a:pt x="7848827" y="3810718"/>
                </a:cubicBezTo>
                <a:cubicBezTo>
                  <a:pt x="7846338" y="3803777"/>
                  <a:pt x="7843754" y="3796884"/>
                  <a:pt x="7841169" y="3789991"/>
                </a:cubicBezTo>
                <a:cubicBezTo>
                  <a:pt x="7839159" y="3784678"/>
                  <a:pt x="7837197" y="3779365"/>
                  <a:pt x="7835283" y="3774051"/>
                </a:cubicBezTo>
                <a:cubicBezTo>
                  <a:pt x="7834086" y="3775057"/>
                  <a:pt x="7832794" y="3775966"/>
                  <a:pt x="7831885" y="3777211"/>
                </a:cubicBezTo>
                <a:cubicBezTo>
                  <a:pt x="7825807" y="3785875"/>
                  <a:pt x="7828870" y="3796262"/>
                  <a:pt x="7836432" y="3802580"/>
                </a:cubicBezTo>
                <a:close/>
                <a:moveTo>
                  <a:pt x="7773164" y="3675683"/>
                </a:moveTo>
                <a:cubicBezTo>
                  <a:pt x="7772877" y="3675826"/>
                  <a:pt x="7772733" y="3675923"/>
                  <a:pt x="7772542" y="3676066"/>
                </a:cubicBezTo>
                <a:cubicBezTo>
                  <a:pt x="7772446" y="3676066"/>
                  <a:pt x="7772399" y="3676114"/>
                  <a:pt x="7772303" y="3676114"/>
                </a:cubicBezTo>
                <a:cubicBezTo>
                  <a:pt x="7772159" y="3676114"/>
                  <a:pt x="7772207" y="3676114"/>
                  <a:pt x="7772064" y="3676114"/>
                </a:cubicBezTo>
                <a:cubicBezTo>
                  <a:pt x="7770819" y="3675923"/>
                  <a:pt x="7769575" y="3675635"/>
                  <a:pt x="7768426" y="3675252"/>
                </a:cubicBezTo>
                <a:cubicBezTo>
                  <a:pt x="7758520" y="3672476"/>
                  <a:pt x="7748135" y="3681810"/>
                  <a:pt x="7746699" y="3691144"/>
                </a:cubicBezTo>
                <a:cubicBezTo>
                  <a:pt x="7745982" y="3695883"/>
                  <a:pt x="7746986" y="3700000"/>
                  <a:pt x="7749140" y="3703303"/>
                </a:cubicBezTo>
                <a:cubicBezTo>
                  <a:pt x="7747895" y="3707946"/>
                  <a:pt x="7748231" y="3712924"/>
                  <a:pt x="7750624" y="3717472"/>
                </a:cubicBezTo>
                <a:cubicBezTo>
                  <a:pt x="7746891" y="3723024"/>
                  <a:pt x="7745742" y="3730731"/>
                  <a:pt x="7748613" y="3737432"/>
                </a:cubicBezTo>
                <a:cubicBezTo>
                  <a:pt x="7747465" y="3738533"/>
                  <a:pt x="7746412" y="3739682"/>
                  <a:pt x="7745598" y="3741022"/>
                </a:cubicBezTo>
                <a:cubicBezTo>
                  <a:pt x="7745551" y="3738294"/>
                  <a:pt x="7745072" y="3735470"/>
                  <a:pt x="7743540" y="3732741"/>
                </a:cubicBezTo>
                <a:cubicBezTo>
                  <a:pt x="7738994" y="3724508"/>
                  <a:pt x="7726120" y="3719386"/>
                  <a:pt x="7717698" y="3725370"/>
                </a:cubicBezTo>
                <a:lnTo>
                  <a:pt x="7710806" y="3730252"/>
                </a:lnTo>
                <a:cubicBezTo>
                  <a:pt x="7709466" y="3731210"/>
                  <a:pt x="7708461" y="3732358"/>
                  <a:pt x="7707360" y="3733507"/>
                </a:cubicBezTo>
                <a:lnTo>
                  <a:pt x="7705973" y="3733268"/>
                </a:lnTo>
                <a:cubicBezTo>
                  <a:pt x="7695875" y="3731545"/>
                  <a:pt x="7685538" y="3735949"/>
                  <a:pt x="7682571" y="3746527"/>
                </a:cubicBezTo>
                <a:cubicBezTo>
                  <a:pt x="7682140" y="3748011"/>
                  <a:pt x="7682283" y="3749591"/>
                  <a:pt x="7682283" y="3751171"/>
                </a:cubicBezTo>
                <a:cubicBezTo>
                  <a:pt x="7674004" y="3745235"/>
                  <a:pt x="7663332" y="3747580"/>
                  <a:pt x="7657015" y="3755096"/>
                </a:cubicBezTo>
                <a:lnTo>
                  <a:pt x="7646582" y="3767493"/>
                </a:lnTo>
                <a:cubicBezTo>
                  <a:pt x="7644189" y="3770366"/>
                  <a:pt x="7643423" y="3773908"/>
                  <a:pt x="7643328" y="3777450"/>
                </a:cubicBezTo>
                <a:cubicBezTo>
                  <a:pt x="7637537" y="3780418"/>
                  <a:pt x="7633277" y="3785827"/>
                  <a:pt x="7633277" y="3793103"/>
                </a:cubicBezTo>
                <a:cubicBezTo>
                  <a:pt x="7633277" y="3802246"/>
                  <a:pt x="7641605" y="3812250"/>
                  <a:pt x="7651463" y="3811388"/>
                </a:cubicBezTo>
                <a:lnTo>
                  <a:pt x="7662901" y="3810383"/>
                </a:lnTo>
                <a:cubicBezTo>
                  <a:pt x="7663332" y="3810383"/>
                  <a:pt x="7663715" y="3810143"/>
                  <a:pt x="7664098" y="3810096"/>
                </a:cubicBezTo>
                <a:cubicBezTo>
                  <a:pt x="7665677" y="3815888"/>
                  <a:pt x="7669841" y="3821105"/>
                  <a:pt x="7675344" y="3823068"/>
                </a:cubicBezTo>
                <a:cubicBezTo>
                  <a:pt x="7683432" y="3826036"/>
                  <a:pt x="7691137" y="3822637"/>
                  <a:pt x="7695875" y="3816366"/>
                </a:cubicBezTo>
                <a:cubicBezTo>
                  <a:pt x="7696114" y="3816414"/>
                  <a:pt x="7696354" y="3816271"/>
                  <a:pt x="7696593" y="3816319"/>
                </a:cubicBezTo>
                <a:cubicBezTo>
                  <a:pt x="7694631" y="3819430"/>
                  <a:pt x="7693674" y="3822924"/>
                  <a:pt x="7693674" y="3826562"/>
                </a:cubicBezTo>
                <a:cubicBezTo>
                  <a:pt x="7677881" y="3822877"/>
                  <a:pt x="7663571" y="3846427"/>
                  <a:pt x="7679125" y="3859448"/>
                </a:cubicBezTo>
                <a:cubicBezTo>
                  <a:pt x="7692238" y="3870409"/>
                  <a:pt x="7707217" y="3857916"/>
                  <a:pt x="7707552" y="3844513"/>
                </a:cubicBezTo>
                <a:cubicBezTo>
                  <a:pt x="7712003" y="3845757"/>
                  <a:pt x="7716693" y="3845326"/>
                  <a:pt x="7720760" y="3843029"/>
                </a:cubicBezTo>
                <a:cubicBezTo>
                  <a:pt x="7720904" y="3844178"/>
                  <a:pt x="7720522" y="3845326"/>
                  <a:pt x="7720809" y="3846475"/>
                </a:cubicBezTo>
                <a:cubicBezTo>
                  <a:pt x="7719756" y="3848677"/>
                  <a:pt x="7719085" y="3850975"/>
                  <a:pt x="7719277" y="3853177"/>
                </a:cubicBezTo>
                <a:cubicBezTo>
                  <a:pt x="7719947" y="3860692"/>
                  <a:pt x="7720856" y="3867298"/>
                  <a:pt x="7725403" y="3873521"/>
                </a:cubicBezTo>
                <a:cubicBezTo>
                  <a:pt x="7727365" y="3876249"/>
                  <a:pt x="7729136" y="3877972"/>
                  <a:pt x="7731911" y="3879982"/>
                </a:cubicBezTo>
                <a:cubicBezTo>
                  <a:pt x="7732103" y="3882759"/>
                  <a:pt x="7732916" y="3885631"/>
                  <a:pt x="7735022" y="3888599"/>
                </a:cubicBezTo>
                <a:cubicBezTo>
                  <a:pt x="7736649" y="3890897"/>
                  <a:pt x="7738707" y="3892380"/>
                  <a:pt x="7740765" y="3893721"/>
                </a:cubicBezTo>
                <a:cubicBezTo>
                  <a:pt x="7739760" y="3894199"/>
                  <a:pt x="7738707" y="3894487"/>
                  <a:pt x="7737798" y="3895157"/>
                </a:cubicBezTo>
                <a:lnTo>
                  <a:pt x="7724015" y="3904922"/>
                </a:lnTo>
                <a:cubicBezTo>
                  <a:pt x="7722100" y="3906310"/>
                  <a:pt x="7720665" y="3908129"/>
                  <a:pt x="7719516" y="3910092"/>
                </a:cubicBezTo>
                <a:cubicBezTo>
                  <a:pt x="7718080" y="3909182"/>
                  <a:pt x="7716645" y="3908177"/>
                  <a:pt x="7715162" y="3907698"/>
                </a:cubicBezTo>
                <a:cubicBezTo>
                  <a:pt x="7717554" y="3906406"/>
                  <a:pt x="7719660" y="3904730"/>
                  <a:pt x="7721047" y="3902576"/>
                </a:cubicBezTo>
                <a:cubicBezTo>
                  <a:pt x="7726743" y="3893673"/>
                  <a:pt x="7724542" y="3883716"/>
                  <a:pt x="7716693" y="3877111"/>
                </a:cubicBezTo>
                <a:lnTo>
                  <a:pt x="7710471" y="3871893"/>
                </a:lnTo>
                <a:cubicBezTo>
                  <a:pt x="7703149" y="3865766"/>
                  <a:pt x="7690036" y="3868399"/>
                  <a:pt x="7685011" y="3876249"/>
                </a:cubicBezTo>
                <a:cubicBezTo>
                  <a:pt x="7679316" y="3885152"/>
                  <a:pt x="7681518" y="3895109"/>
                  <a:pt x="7689367" y="3901667"/>
                </a:cubicBezTo>
                <a:lnTo>
                  <a:pt x="7695587" y="3906884"/>
                </a:lnTo>
                <a:cubicBezTo>
                  <a:pt x="7697071" y="3908129"/>
                  <a:pt x="7698938" y="3908799"/>
                  <a:pt x="7700804" y="3909374"/>
                </a:cubicBezTo>
                <a:cubicBezTo>
                  <a:pt x="7690802" y="3914783"/>
                  <a:pt x="7685298" y="3928186"/>
                  <a:pt x="7696354" y="3937520"/>
                </a:cubicBezTo>
                <a:cubicBezTo>
                  <a:pt x="7706020" y="3945609"/>
                  <a:pt x="7717745" y="3941636"/>
                  <a:pt x="7723824" y="3934025"/>
                </a:cubicBezTo>
                <a:cubicBezTo>
                  <a:pt x="7730667" y="3939769"/>
                  <a:pt x="7740334" y="3939865"/>
                  <a:pt x="7747752" y="3934648"/>
                </a:cubicBezTo>
                <a:lnTo>
                  <a:pt x="7761535" y="3924883"/>
                </a:lnTo>
                <a:cubicBezTo>
                  <a:pt x="7763545" y="3923447"/>
                  <a:pt x="7765028" y="3921580"/>
                  <a:pt x="7766177" y="3919521"/>
                </a:cubicBezTo>
                <a:cubicBezTo>
                  <a:pt x="7763497" y="3922011"/>
                  <a:pt x="7761200" y="3925074"/>
                  <a:pt x="7760386" y="3928951"/>
                </a:cubicBezTo>
                <a:cubicBezTo>
                  <a:pt x="7758377" y="3938764"/>
                  <a:pt x="7764981" y="3949678"/>
                  <a:pt x="7775126" y="3951401"/>
                </a:cubicBezTo>
                <a:lnTo>
                  <a:pt x="7781108" y="3952406"/>
                </a:lnTo>
                <a:cubicBezTo>
                  <a:pt x="7779481" y="3958582"/>
                  <a:pt x="7780582" y="3965283"/>
                  <a:pt x="7785655" y="3970118"/>
                </a:cubicBezTo>
                <a:cubicBezTo>
                  <a:pt x="7792403" y="3976580"/>
                  <a:pt x="7805085" y="3977107"/>
                  <a:pt x="7811450" y="3969543"/>
                </a:cubicBezTo>
                <a:lnTo>
                  <a:pt x="7816666" y="3963321"/>
                </a:lnTo>
                <a:cubicBezTo>
                  <a:pt x="7822983" y="3955757"/>
                  <a:pt x="7823510" y="3944652"/>
                  <a:pt x="7816092" y="3937520"/>
                </a:cubicBezTo>
                <a:cubicBezTo>
                  <a:pt x="7814226" y="3935701"/>
                  <a:pt x="7811881" y="3934504"/>
                  <a:pt x="7809344" y="3933690"/>
                </a:cubicBezTo>
                <a:cubicBezTo>
                  <a:pt x="7808866" y="3927180"/>
                  <a:pt x="7805181" y="3921245"/>
                  <a:pt x="7799437" y="3918181"/>
                </a:cubicBezTo>
                <a:cubicBezTo>
                  <a:pt x="7803266" y="3913682"/>
                  <a:pt x="7805181" y="3907555"/>
                  <a:pt x="7804080" y="3901428"/>
                </a:cubicBezTo>
                <a:cubicBezTo>
                  <a:pt x="7805133" y="3897454"/>
                  <a:pt x="7805085" y="3893146"/>
                  <a:pt x="7801783" y="3888455"/>
                </a:cubicBezTo>
                <a:cubicBezTo>
                  <a:pt x="7793743" y="3877063"/>
                  <a:pt x="7779194" y="3878164"/>
                  <a:pt x="7770963" y="3884913"/>
                </a:cubicBezTo>
                <a:cubicBezTo>
                  <a:pt x="7771346" y="3883812"/>
                  <a:pt x="7771202" y="3882567"/>
                  <a:pt x="7771298" y="3881419"/>
                </a:cubicBezTo>
                <a:cubicBezTo>
                  <a:pt x="7772111" y="3881131"/>
                  <a:pt x="7772925" y="3880988"/>
                  <a:pt x="7773786" y="3880653"/>
                </a:cubicBezTo>
                <a:cubicBezTo>
                  <a:pt x="7774600" y="3880413"/>
                  <a:pt x="7775413" y="3880174"/>
                  <a:pt x="7776275" y="3879982"/>
                </a:cubicBezTo>
                <a:cubicBezTo>
                  <a:pt x="7779625" y="3879648"/>
                  <a:pt x="7783023" y="3878882"/>
                  <a:pt x="7786373" y="3878499"/>
                </a:cubicBezTo>
                <a:cubicBezTo>
                  <a:pt x="7798863" y="3877206"/>
                  <a:pt x="7802357" y="3863803"/>
                  <a:pt x="7798433" y="3853751"/>
                </a:cubicBezTo>
                <a:cubicBezTo>
                  <a:pt x="7797093" y="3849156"/>
                  <a:pt x="7793934" y="3845231"/>
                  <a:pt x="7788717" y="3843220"/>
                </a:cubicBezTo>
                <a:cubicBezTo>
                  <a:pt x="7788287" y="3842981"/>
                  <a:pt x="7787904" y="3842694"/>
                  <a:pt x="7787521" y="3842454"/>
                </a:cubicBezTo>
                <a:cubicBezTo>
                  <a:pt x="7801400" y="3836184"/>
                  <a:pt x="7804654" y="3812728"/>
                  <a:pt x="7786181" y="3808564"/>
                </a:cubicBezTo>
                <a:cubicBezTo>
                  <a:pt x="7779099" y="3806984"/>
                  <a:pt x="7771633" y="3804687"/>
                  <a:pt x="7764119" y="3803538"/>
                </a:cubicBezTo>
                <a:cubicBezTo>
                  <a:pt x="7763545" y="3796070"/>
                  <a:pt x="7759477" y="3788699"/>
                  <a:pt x="7750767" y="3785587"/>
                </a:cubicBezTo>
                <a:cubicBezTo>
                  <a:pt x="7748087" y="3784630"/>
                  <a:pt x="7745646" y="3784391"/>
                  <a:pt x="7743397" y="3784582"/>
                </a:cubicBezTo>
                <a:lnTo>
                  <a:pt x="7744880" y="3783577"/>
                </a:lnTo>
                <a:cubicBezTo>
                  <a:pt x="7750240" y="3779795"/>
                  <a:pt x="7753255" y="3773333"/>
                  <a:pt x="7753208" y="3766871"/>
                </a:cubicBezTo>
                <a:cubicBezTo>
                  <a:pt x="7767326" y="3773812"/>
                  <a:pt x="7785942" y="3758542"/>
                  <a:pt x="7778764" y="3742554"/>
                </a:cubicBezTo>
                <a:cubicBezTo>
                  <a:pt x="7779768" y="3741022"/>
                  <a:pt x="7780247" y="3739204"/>
                  <a:pt x="7780821" y="3737385"/>
                </a:cubicBezTo>
                <a:cubicBezTo>
                  <a:pt x="7782257" y="3736427"/>
                  <a:pt x="7783837" y="3736283"/>
                  <a:pt x="7785128" y="3734752"/>
                </a:cubicBezTo>
                <a:lnTo>
                  <a:pt x="7788335" y="3730874"/>
                </a:lnTo>
                <a:cubicBezTo>
                  <a:pt x="7794508" y="3723551"/>
                  <a:pt x="7793217" y="3715461"/>
                  <a:pt x="7788910" y="3709382"/>
                </a:cubicBezTo>
                <a:cubicBezTo>
                  <a:pt x="7790919" y="3708520"/>
                  <a:pt x="7793073" y="3707946"/>
                  <a:pt x="7794939" y="3706654"/>
                </a:cubicBezTo>
                <a:cubicBezTo>
                  <a:pt x="7800539" y="3702968"/>
                  <a:pt x="7803123" y="3695787"/>
                  <a:pt x="7802501" y="3689086"/>
                </a:cubicBezTo>
                <a:cubicBezTo>
                  <a:pt x="7802214" y="3685831"/>
                  <a:pt x="7801400" y="3682720"/>
                  <a:pt x="7799390" y="3680135"/>
                </a:cubicBezTo>
                <a:cubicBezTo>
                  <a:pt x="7799199" y="3679943"/>
                  <a:pt x="7798959" y="3679799"/>
                  <a:pt x="7798815" y="3679608"/>
                </a:cubicBezTo>
                <a:cubicBezTo>
                  <a:pt x="7792546" y="3671806"/>
                  <a:pt x="7781826" y="3669939"/>
                  <a:pt x="7773164" y="3675683"/>
                </a:cubicBezTo>
                <a:close/>
                <a:moveTo>
                  <a:pt x="7835043" y="4039287"/>
                </a:moveTo>
                <a:cubicBezTo>
                  <a:pt x="7834086" y="4040100"/>
                  <a:pt x="7833081" y="4040675"/>
                  <a:pt x="7832268" y="4041680"/>
                </a:cubicBezTo>
                <a:lnTo>
                  <a:pt x="7827052" y="4047855"/>
                </a:lnTo>
                <a:cubicBezTo>
                  <a:pt x="7823606" y="4051972"/>
                  <a:pt x="7823270" y="4057716"/>
                  <a:pt x="7824659" y="4062981"/>
                </a:cubicBezTo>
                <a:cubicBezTo>
                  <a:pt x="7823988" y="4063268"/>
                  <a:pt x="7823366" y="4063795"/>
                  <a:pt x="7822696" y="4064130"/>
                </a:cubicBezTo>
                <a:cubicBezTo>
                  <a:pt x="7816427" y="4063556"/>
                  <a:pt x="7810349" y="4065949"/>
                  <a:pt x="7805803" y="4071358"/>
                </a:cubicBezTo>
                <a:lnTo>
                  <a:pt x="7800586" y="4077581"/>
                </a:lnTo>
                <a:cubicBezTo>
                  <a:pt x="7794413" y="4084905"/>
                  <a:pt x="7797619" y="4098116"/>
                  <a:pt x="7805420" y="4102903"/>
                </a:cubicBezTo>
                <a:cubicBezTo>
                  <a:pt x="7813221" y="4107690"/>
                  <a:pt x="7821213" y="4106254"/>
                  <a:pt x="7827530" y="4100940"/>
                </a:cubicBezTo>
                <a:cubicBezTo>
                  <a:pt x="7839016" y="4101419"/>
                  <a:pt x="7850454" y="4088590"/>
                  <a:pt x="7847008" y="4075571"/>
                </a:cubicBezTo>
                <a:cubicBezTo>
                  <a:pt x="7850549" y="4074469"/>
                  <a:pt x="7853851" y="4072507"/>
                  <a:pt x="7856531" y="4069300"/>
                </a:cubicBezTo>
                <a:lnTo>
                  <a:pt x="7858063" y="4067433"/>
                </a:lnTo>
                <a:cubicBezTo>
                  <a:pt x="7863231" y="4067624"/>
                  <a:pt x="7868400" y="4065997"/>
                  <a:pt x="7871941" y="4061689"/>
                </a:cubicBezTo>
                <a:cubicBezTo>
                  <a:pt x="7878020" y="4054269"/>
                  <a:pt x="7878354" y="4042494"/>
                  <a:pt x="7870505" y="4035936"/>
                </a:cubicBezTo>
                <a:lnTo>
                  <a:pt x="7864284" y="4030718"/>
                </a:lnTo>
                <a:cubicBezTo>
                  <a:pt x="7856962" y="4024591"/>
                  <a:pt x="7844902" y="4024304"/>
                  <a:pt x="7838537" y="4032106"/>
                </a:cubicBezTo>
                <a:cubicBezTo>
                  <a:pt x="7836910" y="4034261"/>
                  <a:pt x="7835809" y="4036750"/>
                  <a:pt x="7835043" y="4039287"/>
                </a:cubicBezTo>
                <a:close/>
                <a:moveTo>
                  <a:pt x="7863183" y="4090553"/>
                </a:moveTo>
                <a:cubicBezTo>
                  <a:pt x="7863088" y="4101036"/>
                  <a:pt x="7871367" y="4108121"/>
                  <a:pt x="7881225" y="4108982"/>
                </a:cubicBezTo>
                <a:lnTo>
                  <a:pt x="7889313" y="4109700"/>
                </a:lnTo>
                <a:cubicBezTo>
                  <a:pt x="7899124" y="4110562"/>
                  <a:pt x="7907643" y="4100940"/>
                  <a:pt x="7907738" y="4091654"/>
                </a:cubicBezTo>
                <a:cubicBezTo>
                  <a:pt x="7907834" y="4081171"/>
                  <a:pt x="7899555" y="4074086"/>
                  <a:pt x="7889696" y="4073225"/>
                </a:cubicBezTo>
                <a:lnTo>
                  <a:pt x="7881609" y="4072507"/>
                </a:lnTo>
                <a:cubicBezTo>
                  <a:pt x="7871798" y="4071645"/>
                  <a:pt x="7863279" y="4081219"/>
                  <a:pt x="7863183" y="4090553"/>
                </a:cubicBezTo>
                <a:close/>
                <a:moveTo>
                  <a:pt x="7902618" y="4036319"/>
                </a:moveTo>
                <a:cubicBezTo>
                  <a:pt x="7910562" y="4042973"/>
                  <a:pt x="7919033" y="4040770"/>
                  <a:pt x="7924728" y="4035218"/>
                </a:cubicBezTo>
                <a:cubicBezTo>
                  <a:pt x="7921235" y="4024543"/>
                  <a:pt x="7917693" y="4013917"/>
                  <a:pt x="7914199" y="4003242"/>
                </a:cubicBezTo>
                <a:lnTo>
                  <a:pt x="7914199" y="4003242"/>
                </a:lnTo>
                <a:cubicBezTo>
                  <a:pt x="7899698" y="4002955"/>
                  <a:pt x="7888069" y="4024112"/>
                  <a:pt x="7902618" y="4036319"/>
                </a:cubicBezTo>
                <a:close/>
                <a:moveTo>
                  <a:pt x="7890702" y="3963608"/>
                </a:moveTo>
                <a:cubicBezTo>
                  <a:pt x="7889936" y="3972415"/>
                  <a:pt x="7898502" y="3979404"/>
                  <a:pt x="7906686" y="3980601"/>
                </a:cubicBezTo>
                <a:cubicBezTo>
                  <a:pt x="7906686" y="3980601"/>
                  <a:pt x="7906686" y="3980601"/>
                  <a:pt x="7906686" y="3980601"/>
                </a:cubicBezTo>
                <a:cubicBezTo>
                  <a:pt x="7906398" y="3979643"/>
                  <a:pt x="7906064" y="3978734"/>
                  <a:pt x="7905776" y="3977825"/>
                </a:cubicBezTo>
                <a:cubicBezTo>
                  <a:pt x="7902187" y="3966863"/>
                  <a:pt x="7898598" y="3955901"/>
                  <a:pt x="7894960" y="3944987"/>
                </a:cubicBezTo>
                <a:cubicBezTo>
                  <a:pt x="7893046" y="3948099"/>
                  <a:pt x="7891754" y="3951593"/>
                  <a:pt x="7891419" y="3955518"/>
                </a:cubicBezTo>
                <a:lnTo>
                  <a:pt x="7890702" y="3963608"/>
                </a:lnTo>
                <a:close/>
                <a:moveTo>
                  <a:pt x="7831694" y="3857245"/>
                </a:moveTo>
                <a:cubicBezTo>
                  <a:pt x="7833416" y="3857102"/>
                  <a:pt x="7835139" y="3856958"/>
                  <a:pt x="7836862" y="3856767"/>
                </a:cubicBezTo>
                <a:cubicBezTo>
                  <a:pt x="7846672" y="3855905"/>
                  <a:pt x="7853660" y="3845422"/>
                  <a:pt x="7852272" y="3836088"/>
                </a:cubicBezTo>
                <a:cubicBezTo>
                  <a:pt x="7850789" y="3825844"/>
                  <a:pt x="7841409" y="3819813"/>
                  <a:pt x="7831598" y="3820674"/>
                </a:cubicBezTo>
                <a:lnTo>
                  <a:pt x="7820160" y="3821680"/>
                </a:lnTo>
                <a:cubicBezTo>
                  <a:pt x="7816619" y="3821967"/>
                  <a:pt x="7813699" y="3823786"/>
                  <a:pt x="7811163" y="3826131"/>
                </a:cubicBezTo>
                <a:cubicBezTo>
                  <a:pt x="7808148" y="3828333"/>
                  <a:pt x="7806186" y="3831493"/>
                  <a:pt x="7805276" y="3835178"/>
                </a:cubicBezTo>
                <a:cubicBezTo>
                  <a:pt x="7805228" y="3835370"/>
                  <a:pt x="7805228" y="3835561"/>
                  <a:pt x="7805181" y="3835753"/>
                </a:cubicBezTo>
                <a:cubicBezTo>
                  <a:pt x="7804797" y="3837715"/>
                  <a:pt x="7804654" y="3839630"/>
                  <a:pt x="7804797" y="3841688"/>
                </a:cubicBezTo>
                <a:cubicBezTo>
                  <a:pt x="7804797" y="3841928"/>
                  <a:pt x="7804750" y="3842167"/>
                  <a:pt x="7804750" y="3842406"/>
                </a:cubicBezTo>
                <a:cubicBezTo>
                  <a:pt x="7804797" y="3842694"/>
                  <a:pt x="7804989" y="3842885"/>
                  <a:pt x="7805037" y="3843172"/>
                </a:cubicBezTo>
                <a:cubicBezTo>
                  <a:pt x="7806281" y="3851166"/>
                  <a:pt x="7811737" y="3858681"/>
                  <a:pt x="7821930" y="3859591"/>
                </a:cubicBezTo>
                <a:cubicBezTo>
                  <a:pt x="7825903" y="3859878"/>
                  <a:pt x="7829014" y="3858777"/>
                  <a:pt x="7831694" y="3857245"/>
                </a:cubicBezTo>
                <a:close/>
                <a:moveTo>
                  <a:pt x="8177461" y="4671046"/>
                </a:moveTo>
                <a:cubicBezTo>
                  <a:pt x="8175212" y="4672194"/>
                  <a:pt x="8173250" y="4674061"/>
                  <a:pt x="8171623" y="4676263"/>
                </a:cubicBezTo>
                <a:cubicBezTo>
                  <a:pt x="8166981" y="4673726"/>
                  <a:pt x="8161717" y="4672721"/>
                  <a:pt x="8156117" y="4674732"/>
                </a:cubicBezTo>
                <a:lnTo>
                  <a:pt x="8148460" y="4677460"/>
                </a:lnTo>
                <a:cubicBezTo>
                  <a:pt x="8139463" y="4680667"/>
                  <a:pt x="8134773" y="4692969"/>
                  <a:pt x="8138888" y="4701442"/>
                </a:cubicBezTo>
                <a:cubicBezTo>
                  <a:pt x="8143387" y="4710824"/>
                  <a:pt x="8153198" y="4714414"/>
                  <a:pt x="8162865" y="4711015"/>
                </a:cubicBezTo>
                <a:lnTo>
                  <a:pt x="8170474" y="4708287"/>
                </a:lnTo>
                <a:cubicBezTo>
                  <a:pt x="8172485" y="4707569"/>
                  <a:pt x="8174159" y="4706276"/>
                  <a:pt x="8175690" y="4704840"/>
                </a:cubicBezTo>
                <a:lnTo>
                  <a:pt x="8175787" y="4705032"/>
                </a:lnTo>
                <a:cubicBezTo>
                  <a:pt x="8176456" y="4706085"/>
                  <a:pt x="8177414" y="4706899"/>
                  <a:pt x="8178227" y="4707808"/>
                </a:cubicBezTo>
                <a:cubicBezTo>
                  <a:pt x="8175356" y="4707904"/>
                  <a:pt x="8172485" y="4707904"/>
                  <a:pt x="8169852" y="4709531"/>
                </a:cubicBezTo>
                <a:cubicBezTo>
                  <a:pt x="8161668" y="4714510"/>
                  <a:pt x="8158366" y="4726237"/>
                  <a:pt x="8163823" y="4734471"/>
                </a:cubicBezTo>
                <a:lnTo>
                  <a:pt x="8167746" y="4740454"/>
                </a:lnTo>
                <a:cubicBezTo>
                  <a:pt x="8161334" y="4744762"/>
                  <a:pt x="8157553" y="4752181"/>
                  <a:pt x="8159803" y="4760271"/>
                </a:cubicBezTo>
                <a:cubicBezTo>
                  <a:pt x="8161286" y="4765776"/>
                  <a:pt x="8165976" y="4770228"/>
                  <a:pt x="8171432" y="4772334"/>
                </a:cubicBezTo>
                <a:cubicBezTo>
                  <a:pt x="8168703" y="4774775"/>
                  <a:pt x="8166406" y="4777887"/>
                  <a:pt x="8165497" y="4782290"/>
                </a:cubicBezTo>
                <a:cubicBezTo>
                  <a:pt x="8160759" y="4805171"/>
                  <a:pt x="8196843" y="4809431"/>
                  <a:pt x="8201534" y="4786646"/>
                </a:cubicBezTo>
                <a:cubicBezTo>
                  <a:pt x="8203400" y="4777647"/>
                  <a:pt x="8198806" y="4771616"/>
                  <a:pt x="8192393" y="4768935"/>
                </a:cubicBezTo>
                <a:cubicBezTo>
                  <a:pt x="8200146" y="4764962"/>
                  <a:pt x="8205075" y="4756872"/>
                  <a:pt x="8202587" y="4747873"/>
                </a:cubicBezTo>
                <a:cubicBezTo>
                  <a:pt x="8202203" y="4746533"/>
                  <a:pt x="8201342" y="4745384"/>
                  <a:pt x="8200672" y="4744140"/>
                </a:cubicBezTo>
                <a:cubicBezTo>
                  <a:pt x="8204165" y="4738444"/>
                  <a:pt x="8204883" y="4730976"/>
                  <a:pt x="8201055" y="4725136"/>
                </a:cubicBezTo>
                <a:lnTo>
                  <a:pt x="8196939" y="4718913"/>
                </a:lnTo>
                <a:cubicBezTo>
                  <a:pt x="8201678" y="4723126"/>
                  <a:pt x="8207947" y="4724562"/>
                  <a:pt x="8213402" y="4723317"/>
                </a:cubicBezTo>
                <a:cubicBezTo>
                  <a:pt x="8207133" y="4713217"/>
                  <a:pt x="8200912" y="4702973"/>
                  <a:pt x="8194738" y="4692586"/>
                </a:cubicBezTo>
                <a:cubicBezTo>
                  <a:pt x="8190048" y="4684640"/>
                  <a:pt x="8186028" y="4676407"/>
                  <a:pt x="8181434" y="4668413"/>
                </a:cubicBezTo>
                <a:cubicBezTo>
                  <a:pt x="8181481" y="4668939"/>
                  <a:pt x="8181434" y="4669466"/>
                  <a:pt x="8181481" y="4670040"/>
                </a:cubicBezTo>
                <a:cubicBezTo>
                  <a:pt x="8180189" y="4670232"/>
                  <a:pt x="8178801" y="4670328"/>
                  <a:pt x="8177461" y="4671046"/>
                </a:cubicBezTo>
                <a:close/>
                <a:moveTo>
                  <a:pt x="8110462" y="4530841"/>
                </a:moveTo>
                <a:cubicBezTo>
                  <a:pt x="8108164" y="4525911"/>
                  <a:pt x="8105771" y="4521076"/>
                  <a:pt x="8103522" y="4516145"/>
                </a:cubicBezTo>
                <a:cubicBezTo>
                  <a:pt x="8103475" y="4519161"/>
                  <a:pt x="8103809" y="4522177"/>
                  <a:pt x="8105053" y="4524618"/>
                </a:cubicBezTo>
                <a:cubicBezTo>
                  <a:pt x="8106442" y="4527394"/>
                  <a:pt x="8108356" y="4529357"/>
                  <a:pt x="8110462" y="4530841"/>
                </a:cubicBezTo>
                <a:close/>
                <a:moveTo>
                  <a:pt x="8047912" y="4433621"/>
                </a:moveTo>
                <a:cubicBezTo>
                  <a:pt x="8054134" y="4427447"/>
                  <a:pt x="8056096" y="4417681"/>
                  <a:pt x="8050688" y="4410166"/>
                </a:cubicBezTo>
                <a:lnTo>
                  <a:pt x="8050018" y="4409257"/>
                </a:lnTo>
                <a:cubicBezTo>
                  <a:pt x="8050065" y="4404039"/>
                  <a:pt x="8048200" y="4398917"/>
                  <a:pt x="8043605" y="4395806"/>
                </a:cubicBezTo>
                <a:cubicBezTo>
                  <a:pt x="8037671" y="4391833"/>
                  <a:pt x="8031784" y="4388722"/>
                  <a:pt x="8024367" y="4390492"/>
                </a:cubicBezTo>
                <a:cubicBezTo>
                  <a:pt x="8014221" y="4392934"/>
                  <a:pt x="8008334" y="4402890"/>
                  <a:pt x="8010632" y="4412943"/>
                </a:cubicBezTo>
                <a:cubicBezTo>
                  <a:pt x="8010679" y="4413086"/>
                  <a:pt x="8010775" y="4413182"/>
                  <a:pt x="8010823" y="4413326"/>
                </a:cubicBezTo>
                <a:cubicBezTo>
                  <a:pt x="8010345" y="4418783"/>
                  <a:pt x="8011828" y="4424335"/>
                  <a:pt x="8016374" y="4428165"/>
                </a:cubicBezTo>
                <a:lnTo>
                  <a:pt x="8022596" y="4433382"/>
                </a:lnTo>
                <a:cubicBezTo>
                  <a:pt x="8023265" y="4433957"/>
                  <a:pt x="8024127" y="4434244"/>
                  <a:pt x="8024941" y="4434675"/>
                </a:cubicBezTo>
                <a:cubicBezTo>
                  <a:pt x="8026041" y="4435536"/>
                  <a:pt x="8027190" y="4436158"/>
                  <a:pt x="8028434" y="4436733"/>
                </a:cubicBezTo>
                <a:cubicBezTo>
                  <a:pt x="8020155" y="4440993"/>
                  <a:pt x="8012594" y="4447599"/>
                  <a:pt x="8009674" y="4455832"/>
                </a:cubicBezTo>
                <a:cubicBezTo>
                  <a:pt x="8007473" y="4454970"/>
                  <a:pt x="8005080" y="4455210"/>
                  <a:pt x="8002687" y="4455306"/>
                </a:cubicBezTo>
                <a:cubicBezTo>
                  <a:pt x="8001443" y="4453056"/>
                  <a:pt x="7999816" y="4451045"/>
                  <a:pt x="7997710" y="4449609"/>
                </a:cubicBezTo>
                <a:cubicBezTo>
                  <a:pt x="7989048" y="4443817"/>
                  <a:pt x="7978759" y="4445636"/>
                  <a:pt x="7972202" y="4453487"/>
                </a:cubicBezTo>
                <a:lnTo>
                  <a:pt x="7966986" y="4459709"/>
                </a:lnTo>
                <a:cubicBezTo>
                  <a:pt x="7961626" y="4466076"/>
                  <a:pt x="7962870" y="4476511"/>
                  <a:pt x="7968421" y="4482590"/>
                </a:cubicBezTo>
                <a:cubicBezTo>
                  <a:pt x="7965598" y="4496903"/>
                  <a:pt x="7969139" y="4511885"/>
                  <a:pt x="7981247" y="4520980"/>
                </a:cubicBezTo>
                <a:cubicBezTo>
                  <a:pt x="7988808" y="4526676"/>
                  <a:pt x="8000055" y="4528112"/>
                  <a:pt x="8006899" y="4520118"/>
                </a:cubicBezTo>
                <a:cubicBezTo>
                  <a:pt x="8012737" y="4513273"/>
                  <a:pt x="8014173" y="4500589"/>
                  <a:pt x="8006037" y="4494462"/>
                </a:cubicBezTo>
                <a:cubicBezTo>
                  <a:pt x="8005128" y="4493791"/>
                  <a:pt x="8004362" y="4493026"/>
                  <a:pt x="8003548" y="4492307"/>
                </a:cubicBezTo>
                <a:cubicBezTo>
                  <a:pt x="8003548" y="4492259"/>
                  <a:pt x="8003548" y="4492212"/>
                  <a:pt x="8003548" y="4492164"/>
                </a:cubicBezTo>
                <a:cubicBezTo>
                  <a:pt x="8003548" y="4492068"/>
                  <a:pt x="8003548" y="4491972"/>
                  <a:pt x="8003548" y="4491829"/>
                </a:cubicBezTo>
                <a:cubicBezTo>
                  <a:pt x="8003596" y="4491685"/>
                  <a:pt x="8003692" y="4491159"/>
                  <a:pt x="8003883" y="4490201"/>
                </a:cubicBezTo>
                <a:cubicBezTo>
                  <a:pt x="8003932" y="4490010"/>
                  <a:pt x="8003836" y="4489866"/>
                  <a:pt x="8003883" y="4489675"/>
                </a:cubicBezTo>
                <a:cubicBezTo>
                  <a:pt x="8007473" y="4489196"/>
                  <a:pt x="8011062" y="4488286"/>
                  <a:pt x="8013934" y="4486085"/>
                </a:cubicBezTo>
                <a:cubicBezTo>
                  <a:pt x="8014029" y="4486276"/>
                  <a:pt x="8014125" y="4486563"/>
                  <a:pt x="8014221" y="4486803"/>
                </a:cubicBezTo>
                <a:cubicBezTo>
                  <a:pt x="8010536" y="4491685"/>
                  <a:pt x="8009339" y="4498051"/>
                  <a:pt x="8011589" y="4504418"/>
                </a:cubicBezTo>
                <a:lnTo>
                  <a:pt x="8013742" y="4510449"/>
                </a:lnTo>
                <a:cubicBezTo>
                  <a:pt x="8013120" y="4515715"/>
                  <a:pt x="8014412" y="4521172"/>
                  <a:pt x="8018719" y="4525336"/>
                </a:cubicBezTo>
                <a:cubicBezTo>
                  <a:pt x="8020777" y="4527347"/>
                  <a:pt x="8023505" y="4528591"/>
                  <a:pt x="8026425" y="4529405"/>
                </a:cubicBezTo>
                <a:cubicBezTo>
                  <a:pt x="8030923" y="4531511"/>
                  <a:pt x="8036235" y="4531990"/>
                  <a:pt x="8040734" y="4529931"/>
                </a:cubicBezTo>
                <a:cubicBezTo>
                  <a:pt x="8043557" y="4528687"/>
                  <a:pt x="8045854" y="4526868"/>
                  <a:pt x="8047721" y="4524714"/>
                </a:cubicBezTo>
                <a:cubicBezTo>
                  <a:pt x="8052745" y="4526533"/>
                  <a:pt x="8058297" y="4527203"/>
                  <a:pt x="8064280" y="4526246"/>
                </a:cubicBezTo>
                <a:cubicBezTo>
                  <a:pt x="8073660" y="4524714"/>
                  <a:pt x="8080646" y="4519257"/>
                  <a:pt x="8085240" y="4512029"/>
                </a:cubicBezTo>
                <a:cubicBezTo>
                  <a:pt x="8087873" y="4512412"/>
                  <a:pt x="8090600" y="4512220"/>
                  <a:pt x="8093280" y="4511263"/>
                </a:cubicBezTo>
                <a:lnTo>
                  <a:pt x="8100077" y="4508869"/>
                </a:lnTo>
                <a:cubicBezTo>
                  <a:pt x="8100077" y="4508869"/>
                  <a:pt x="8100077" y="4508822"/>
                  <a:pt x="8100077" y="4508822"/>
                </a:cubicBezTo>
                <a:cubicBezTo>
                  <a:pt x="8089644" y="4485893"/>
                  <a:pt x="8079642" y="4462869"/>
                  <a:pt x="8069974" y="4439653"/>
                </a:cubicBezTo>
                <a:cubicBezTo>
                  <a:pt x="8069974" y="4439653"/>
                  <a:pt x="8069974" y="4439653"/>
                  <a:pt x="8069974" y="4439605"/>
                </a:cubicBezTo>
                <a:cubicBezTo>
                  <a:pt x="8068443" y="4440562"/>
                  <a:pt x="8066672" y="4441280"/>
                  <a:pt x="8065571" y="4442621"/>
                </a:cubicBezTo>
                <a:cubicBezTo>
                  <a:pt x="8060116" y="4437834"/>
                  <a:pt x="8054038" y="4434914"/>
                  <a:pt x="8047912" y="4433621"/>
                </a:cubicBezTo>
                <a:close/>
                <a:moveTo>
                  <a:pt x="7284112" y="4410118"/>
                </a:moveTo>
                <a:cubicBezTo>
                  <a:pt x="7283203" y="4408970"/>
                  <a:pt x="7282389" y="4407725"/>
                  <a:pt x="7281528" y="4406576"/>
                </a:cubicBezTo>
                <a:cubicBezTo>
                  <a:pt x="7281384" y="4406385"/>
                  <a:pt x="7281336" y="4406241"/>
                  <a:pt x="7281241" y="4406098"/>
                </a:cubicBezTo>
                <a:cubicBezTo>
                  <a:pt x="7281049" y="4405667"/>
                  <a:pt x="7280810" y="4405236"/>
                  <a:pt x="7280666" y="4404805"/>
                </a:cubicBezTo>
                <a:cubicBezTo>
                  <a:pt x="7281336" y="4395662"/>
                  <a:pt x="7273966" y="4387046"/>
                  <a:pt x="7265064" y="4385849"/>
                </a:cubicBezTo>
                <a:cubicBezTo>
                  <a:pt x="7254919" y="4384509"/>
                  <a:pt x="7246304" y="4391833"/>
                  <a:pt x="7244582" y="4401550"/>
                </a:cubicBezTo>
                <a:cubicBezTo>
                  <a:pt x="7244390" y="4402555"/>
                  <a:pt x="7244534" y="4403561"/>
                  <a:pt x="7244438" y="4404566"/>
                </a:cubicBezTo>
                <a:cubicBezTo>
                  <a:pt x="7238791" y="4405523"/>
                  <a:pt x="7233527" y="4409017"/>
                  <a:pt x="7230991" y="4413996"/>
                </a:cubicBezTo>
                <a:cubicBezTo>
                  <a:pt x="7231230" y="4409783"/>
                  <a:pt x="7229555" y="4405427"/>
                  <a:pt x="7225056" y="4401646"/>
                </a:cubicBezTo>
                <a:cubicBezTo>
                  <a:pt x="7216298" y="4394322"/>
                  <a:pt x="7205435" y="4396668"/>
                  <a:pt x="7198735" y="4402651"/>
                </a:cubicBezTo>
                <a:cubicBezTo>
                  <a:pt x="7191078" y="4400641"/>
                  <a:pt x="7183229" y="4400545"/>
                  <a:pt x="7175859" y="4402938"/>
                </a:cubicBezTo>
                <a:cubicBezTo>
                  <a:pt x="7173897" y="4396668"/>
                  <a:pt x="7168824" y="4391450"/>
                  <a:pt x="7161980" y="4390205"/>
                </a:cubicBezTo>
                <a:cubicBezTo>
                  <a:pt x="7152361" y="4388434"/>
                  <a:pt x="7142550" y="4395136"/>
                  <a:pt x="7140876" y="4404853"/>
                </a:cubicBezTo>
                <a:lnTo>
                  <a:pt x="7138914" y="4416102"/>
                </a:lnTo>
                <a:cubicBezTo>
                  <a:pt x="7138052" y="4421032"/>
                  <a:pt x="7139392" y="4425915"/>
                  <a:pt x="7142119" y="4429792"/>
                </a:cubicBezTo>
                <a:cubicBezTo>
                  <a:pt x="7141594" y="4432329"/>
                  <a:pt x="7141354" y="4435010"/>
                  <a:pt x="7141689" y="4437738"/>
                </a:cubicBezTo>
                <a:cubicBezTo>
                  <a:pt x="7142981" y="4448987"/>
                  <a:pt x="7149825" y="4458130"/>
                  <a:pt x="7158965" y="4464352"/>
                </a:cubicBezTo>
                <a:cubicBezTo>
                  <a:pt x="7166814" y="4469714"/>
                  <a:pt x="7179257" y="4467225"/>
                  <a:pt x="7184091" y="4458896"/>
                </a:cubicBezTo>
                <a:cubicBezTo>
                  <a:pt x="7187440" y="4453104"/>
                  <a:pt x="7186579" y="4446929"/>
                  <a:pt x="7183851" y="4441472"/>
                </a:cubicBezTo>
                <a:cubicBezTo>
                  <a:pt x="7184329" y="4441137"/>
                  <a:pt x="7184904" y="4441137"/>
                  <a:pt x="7185334" y="4440754"/>
                </a:cubicBezTo>
                <a:cubicBezTo>
                  <a:pt x="7186244" y="4439988"/>
                  <a:pt x="7187201" y="4439366"/>
                  <a:pt x="7188111" y="4438696"/>
                </a:cubicBezTo>
                <a:cubicBezTo>
                  <a:pt x="7188158" y="4438696"/>
                  <a:pt x="7188206" y="4438696"/>
                  <a:pt x="7188254" y="4438696"/>
                </a:cubicBezTo>
                <a:lnTo>
                  <a:pt x="7188589" y="4438743"/>
                </a:lnTo>
                <a:cubicBezTo>
                  <a:pt x="7188733" y="4438839"/>
                  <a:pt x="7189211" y="4439078"/>
                  <a:pt x="7190169" y="4439461"/>
                </a:cubicBezTo>
                <a:cubicBezTo>
                  <a:pt x="7199548" y="4443674"/>
                  <a:pt x="7211034" y="4439844"/>
                  <a:pt x="7215485" y="4430462"/>
                </a:cubicBezTo>
                <a:cubicBezTo>
                  <a:pt x="7215485" y="4430462"/>
                  <a:pt x="7215485" y="4430414"/>
                  <a:pt x="7215485" y="4430414"/>
                </a:cubicBezTo>
                <a:cubicBezTo>
                  <a:pt x="7221611" y="4428835"/>
                  <a:pt x="7226971" y="4424670"/>
                  <a:pt x="7229411" y="4419405"/>
                </a:cubicBezTo>
                <a:cubicBezTo>
                  <a:pt x="7228071" y="4427686"/>
                  <a:pt x="7231900" y="4435393"/>
                  <a:pt x="7239796" y="4439366"/>
                </a:cubicBezTo>
                <a:cubicBezTo>
                  <a:pt x="7247070" y="4443003"/>
                  <a:pt x="7255637" y="4446306"/>
                  <a:pt x="7264060" y="4446737"/>
                </a:cubicBezTo>
                <a:cubicBezTo>
                  <a:pt x="7262433" y="4448125"/>
                  <a:pt x="7260949" y="4449753"/>
                  <a:pt x="7259657" y="4451715"/>
                </a:cubicBezTo>
                <a:lnTo>
                  <a:pt x="7255302" y="4458561"/>
                </a:lnTo>
                <a:cubicBezTo>
                  <a:pt x="7253579" y="4461289"/>
                  <a:pt x="7253244" y="4464496"/>
                  <a:pt x="7253435" y="4467703"/>
                </a:cubicBezTo>
                <a:cubicBezTo>
                  <a:pt x="7251138" y="4468661"/>
                  <a:pt x="7248889" y="4469618"/>
                  <a:pt x="7246640" y="4470575"/>
                </a:cubicBezTo>
                <a:cubicBezTo>
                  <a:pt x="7237547" y="4474501"/>
                  <a:pt x="7231995" y="4486037"/>
                  <a:pt x="7236398" y="4495467"/>
                </a:cubicBezTo>
                <a:cubicBezTo>
                  <a:pt x="7240753" y="4504657"/>
                  <a:pt x="7251473" y="4509923"/>
                  <a:pt x="7261236" y="4505710"/>
                </a:cubicBezTo>
                <a:cubicBezTo>
                  <a:pt x="7261619" y="4505567"/>
                  <a:pt x="7261954" y="4505423"/>
                  <a:pt x="7262289" y="4505232"/>
                </a:cubicBezTo>
                <a:cubicBezTo>
                  <a:pt x="7267601" y="4506476"/>
                  <a:pt x="7273296" y="4505758"/>
                  <a:pt x="7277508" y="4501737"/>
                </a:cubicBezTo>
                <a:cubicBezTo>
                  <a:pt x="7279135" y="4500158"/>
                  <a:pt x="7280379" y="4498435"/>
                  <a:pt x="7281767" y="4496759"/>
                </a:cubicBezTo>
                <a:lnTo>
                  <a:pt x="7282102" y="4500493"/>
                </a:lnTo>
                <a:cubicBezTo>
                  <a:pt x="7282963" y="4510306"/>
                  <a:pt x="7291817" y="4518012"/>
                  <a:pt x="7301723" y="4517246"/>
                </a:cubicBezTo>
                <a:cubicBezTo>
                  <a:pt x="7311534" y="4516481"/>
                  <a:pt x="7319335" y="4507481"/>
                  <a:pt x="7318474" y="4497621"/>
                </a:cubicBezTo>
                <a:cubicBezTo>
                  <a:pt x="7318138" y="4493839"/>
                  <a:pt x="7317803" y="4490010"/>
                  <a:pt x="7317468" y="4486228"/>
                </a:cubicBezTo>
                <a:cubicBezTo>
                  <a:pt x="7316607" y="4476415"/>
                  <a:pt x="7307754" y="4468661"/>
                  <a:pt x="7297847" y="4469474"/>
                </a:cubicBezTo>
                <a:cubicBezTo>
                  <a:pt x="7294832" y="4469714"/>
                  <a:pt x="7292152" y="4470910"/>
                  <a:pt x="7289711" y="4472490"/>
                </a:cubicBezTo>
                <a:lnTo>
                  <a:pt x="7292056" y="4468804"/>
                </a:lnTo>
                <a:cubicBezTo>
                  <a:pt x="7297225" y="4460715"/>
                  <a:pt x="7292870" y="4448030"/>
                  <a:pt x="7284399" y="4444057"/>
                </a:cubicBezTo>
                <a:cubicBezTo>
                  <a:pt x="7283490" y="4443626"/>
                  <a:pt x="7282581" y="4443626"/>
                  <a:pt x="7281719" y="4443339"/>
                </a:cubicBezTo>
                <a:cubicBezTo>
                  <a:pt x="7287557" y="4440754"/>
                  <a:pt x="7292152" y="4436111"/>
                  <a:pt x="7293013" y="4429409"/>
                </a:cubicBezTo>
                <a:cubicBezTo>
                  <a:pt x="7294018" y="4421654"/>
                  <a:pt x="7290046" y="4416676"/>
                  <a:pt x="7285069" y="4411507"/>
                </a:cubicBezTo>
                <a:cubicBezTo>
                  <a:pt x="7289041" y="4415623"/>
                  <a:pt x="7284782" y="4410980"/>
                  <a:pt x="7284112" y="4410118"/>
                </a:cubicBezTo>
                <a:close/>
                <a:moveTo>
                  <a:pt x="6993188" y="3720391"/>
                </a:moveTo>
                <a:cubicBezTo>
                  <a:pt x="6985866" y="3714264"/>
                  <a:pt x="6973806" y="3713977"/>
                  <a:pt x="6967393" y="3721779"/>
                </a:cubicBezTo>
                <a:cubicBezTo>
                  <a:pt x="6961315" y="3729199"/>
                  <a:pt x="6960932" y="3740975"/>
                  <a:pt x="6968781" y="3747580"/>
                </a:cubicBezTo>
                <a:lnTo>
                  <a:pt x="6975003" y="3752798"/>
                </a:lnTo>
                <a:cubicBezTo>
                  <a:pt x="6982277" y="3758925"/>
                  <a:pt x="6994385" y="3759212"/>
                  <a:pt x="7000749" y="3751410"/>
                </a:cubicBezTo>
                <a:cubicBezTo>
                  <a:pt x="7006827" y="3743990"/>
                  <a:pt x="7007210" y="3732215"/>
                  <a:pt x="6999362" y="3725609"/>
                </a:cubicBezTo>
                <a:lnTo>
                  <a:pt x="6993188" y="3720391"/>
                </a:lnTo>
                <a:close/>
                <a:moveTo>
                  <a:pt x="7070621" y="3923877"/>
                </a:moveTo>
                <a:cubicBezTo>
                  <a:pt x="7065117" y="3921005"/>
                  <a:pt x="7059662" y="3921580"/>
                  <a:pt x="7054828" y="3923973"/>
                </a:cubicBezTo>
                <a:cubicBezTo>
                  <a:pt x="7049516" y="3919474"/>
                  <a:pt x="7042051" y="3917559"/>
                  <a:pt x="7035446" y="3920957"/>
                </a:cubicBezTo>
                <a:cubicBezTo>
                  <a:pt x="7026927" y="3925361"/>
                  <a:pt x="7021807" y="3936132"/>
                  <a:pt x="7026449" y="3945227"/>
                </a:cubicBezTo>
                <a:lnTo>
                  <a:pt x="7030134" y="3952454"/>
                </a:lnTo>
                <a:cubicBezTo>
                  <a:pt x="7033819" y="3959682"/>
                  <a:pt x="7042194" y="3964086"/>
                  <a:pt x="7050138" y="3962507"/>
                </a:cubicBezTo>
                <a:cubicBezTo>
                  <a:pt x="7058466" y="3966001"/>
                  <a:pt x="7066744" y="3962555"/>
                  <a:pt x="7072488" y="3955757"/>
                </a:cubicBezTo>
                <a:lnTo>
                  <a:pt x="7077704" y="3949535"/>
                </a:lnTo>
                <a:cubicBezTo>
                  <a:pt x="7078517" y="3948577"/>
                  <a:pt x="7079140" y="3947524"/>
                  <a:pt x="7079618" y="3946471"/>
                </a:cubicBezTo>
                <a:cubicBezTo>
                  <a:pt x="7078996" y="3952215"/>
                  <a:pt x="7080862" y="3958151"/>
                  <a:pt x="7085600" y="3961932"/>
                </a:cubicBezTo>
                <a:cubicBezTo>
                  <a:pt x="7092922" y="3967772"/>
                  <a:pt x="7103882" y="3967916"/>
                  <a:pt x="7110582" y="3960927"/>
                </a:cubicBezTo>
                <a:cubicBezTo>
                  <a:pt x="7111922" y="3961932"/>
                  <a:pt x="7113453" y="3962650"/>
                  <a:pt x="7115081" y="3963225"/>
                </a:cubicBezTo>
                <a:cubicBezTo>
                  <a:pt x="7112209" y="3965953"/>
                  <a:pt x="7110390" y="3969448"/>
                  <a:pt x="7109816" y="3973085"/>
                </a:cubicBezTo>
                <a:cubicBezTo>
                  <a:pt x="7096081" y="3974665"/>
                  <a:pt x="7085600" y="3993573"/>
                  <a:pt x="7099335" y="4005109"/>
                </a:cubicBezTo>
                <a:cubicBezTo>
                  <a:pt x="7112688" y="4016262"/>
                  <a:pt x="7128863" y="4003865"/>
                  <a:pt x="7129150" y="3990557"/>
                </a:cubicBezTo>
                <a:cubicBezTo>
                  <a:pt x="7138387" y="3989791"/>
                  <a:pt x="7146714" y="3983138"/>
                  <a:pt x="7147814" y="3975048"/>
                </a:cubicBezTo>
                <a:cubicBezTo>
                  <a:pt x="7151308" y="3975718"/>
                  <a:pt x="7154754" y="3975670"/>
                  <a:pt x="7158200" y="3975718"/>
                </a:cubicBezTo>
                <a:cubicBezTo>
                  <a:pt x="7162172" y="3977058"/>
                  <a:pt x="7166718" y="3977107"/>
                  <a:pt x="7171600" y="3974617"/>
                </a:cubicBezTo>
                <a:cubicBezTo>
                  <a:pt x="7173323" y="3973708"/>
                  <a:pt x="7174376" y="3972559"/>
                  <a:pt x="7175620" y="3971410"/>
                </a:cubicBezTo>
                <a:cubicBezTo>
                  <a:pt x="7177773" y="3975335"/>
                  <a:pt x="7181219" y="3978543"/>
                  <a:pt x="7185861" y="3980649"/>
                </a:cubicBezTo>
                <a:lnTo>
                  <a:pt x="7193566" y="3984143"/>
                </a:lnTo>
                <a:cubicBezTo>
                  <a:pt x="7202659" y="3988259"/>
                  <a:pt x="7215006" y="3981750"/>
                  <a:pt x="7217782" y="3972511"/>
                </a:cubicBezTo>
                <a:cubicBezTo>
                  <a:pt x="7220988" y="3961932"/>
                  <a:pt x="7215867" y="3952646"/>
                  <a:pt x="7206153" y="3948290"/>
                </a:cubicBezTo>
                <a:lnTo>
                  <a:pt x="7198447" y="3944796"/>
                </a:lnTo>
                <a:cubicBezTo>
                  <a:pt x="7195576" y="3943503"/>
                  <a:pt x="7192465" y="3943551"/>
                  <a:pt x="7189355" y="3944126"/>
                </a:cubicBezTo>
                <a:cubicBezTo>
                  <a:pt x="7189738" y="3941158"/>
                  <a:pt x="7189833" y="3938238"/>
                  <a:pt x="7189259" y="3935414"/>
                </a:cubicBezTo>
                <a:cubicBezTo>
                  <a:pt x="7202515" y="3933116"/>
                  <a:pt x="7212182" y="3914591"/>
                  <a:pt x="7198735" y="3903294"/>
                </a:cubicBezTo>
                <a:lnTo>
                  <a:pt x="7198735" y="3903294"/>
                </a:lnTo>
                <a:cubicBezTo>
                  <a:pt x="7206440" y="3898651"/>
                  <a:pt x="7210220" y="3888695"/>
                  <a:pt x="7206871" y="3880222"/>
                </a:cubicBezTo>
                <a:cubicBezTo>
                  <a:pt x="7202994" y="3870505"/>
                  <a:pt x="7191843" y="3865957"/>
                  <a:pt x="7182176" y="3869595"/>
                </a:cubicBezTo>
                <a:cubicBezTo>
                  <a:pt x="7178443" y="3870984"/>
                  <a:pt x="7174710" y="3872420"/>
                  <a:pt x="7171025" y="3873808"/>
                </a:cubicBezTo>
                <a:cubicBezTo>
                  <a:pt x="7163799" y="3876536"/>
                  <a:pt x="7159348" y="3883764"/>
                  <a:pt x="7159109" y="3891184"/>
                </a:cubicBezTo>
                <a:lnTo>
                  <a:pt x="7150638" y="3884099"/>
                </a:lnTo>
                <a:cubicBezTo>
                  <a:pt x="7143316" y="3877972"/>
                  <a:pt x="7130586" y="3879408"/>
                  <a:pt x="7125035" y="3887258"/>
                </a:cubicBezTo>
                <a:cubicBezTo>
                  <a:pt x="7123264" y="3889795"/>
                  <a:pt x="7122163" y="3892524"/>
                  <a:pt x="7121685" y="3895300"/>
                </a:cubicBezTo>
                <a:cubicBezTo>
                  <a:pt x="7119196" y="3895731"/>
                  <a:pt x="7116995" y="3897550"/>
                  <a:pt x="7114650" y="3898603"/>
                </a:cubicBezTo>
                <a:cubicBezTo>
                  <a:pt x="7113597" y="3896162"/>
                  <a:pt x="7112161" y="3893912"/>
                  <a:pt x="7110008" y="3892093"/>
                </a:cubicBezTo>
                <a:cubicBezTo>
                  <a:pt x="7102542" y="3885727"/>
                  <a:pt x="7090626" y="3886588"/>
                  <a:pt x="7084308" y="3894152"/>
                </a:cubicBezTo>
                <a:lnTo>
                  <a:pt x="7073875" y="3906549"/>
                </a:lnTo>
                <a:cubicBezTo>
                  <a:pt x="7069664" y="3911528"/>
                  <a:pt x="7068898" y="3918038"/>
                  <a:pt x="7070621" y="3923877"/>
                </a:cubicBezTo>
                <a:close/>
                <a:moveTo>
                  <a:pt x="6949255" y="4143303"/>
                </a:moveTo>
                <a:cubicBezTo>
                  <a:pt x="6948011" y="4138182"/>
                  <a:pt x="6944901" y="4133634"/>
                  <a:pt x="6939779" y="4131337"/>
                </a:cubicBezTo>
                <a:cubicBezTo>
                  <a:pt x="6930686" y="4127315"/>
                  <a:pt x="6918626" y="4130140"/>
                  <a:pt x="6914272" y="4139809"/>
                </a:cubicBezTo>
                <a:lnTo>
                  <a:pt x="6907333" y="4155222"/>
                </a:lnTo>
                <a:cubicBezTo>
                  <a:pt x="6903264" y="4164269"/>
                  <a:pt x="6906184" y="4176428"/>
                  <a:pt x="6915803" y="4180736"/>
                </a:cubicBezTo>
                <a:cubicBezTo>
                  <a:pt x="6920637" y="4182890"/>
                  <a:pt x="6926236" y="4182938"/>
                  <a:pt x="6931165" y="4181215"/>
                </a:cubicBezTo>
                <a:cubicBezTo>
                  <a:pt x="6931404" y="4181406"/>
                  <a:pt x="6931548" y="4181741"/>
                  <a:pt x="6931835" y="4181933"/>
                </a:cubicBezTo>
                <a:cubicBezTo>
                  <a:pt x="6940497" y="4187724"/>
                  <a:pt x="6950787" y="4185906"/>
                  <a:pt x="6957343" y="4178055"/>
                </a:cubicBezTo>
                <a:lnTo>
                  <a:pt x="6962559" y="4171832"/>
                </a:lnTo>
                <a:cubicBezTo>
                  <a:pt x="6968685" y="4164509"/>
                  <a:pt x="6966532" y="4151584"/>
                  <a:pt x="6958683" y="4146319"/>
                </a:cubicBezTo>
                <a:cubicBezTo>
                  <a:pt x="6955572" y="4144309"/>
                  <a:pt x="6952414" y="4143543"/>
                  <a:pt x="6949255" y="4143303"/>
                </a:cubicBezTo>
                <a:close/>
                <a:moveTo>
                  <a:pt x="7450081" y="4565737"/>
                </a:moveTo>
                <a:cubicBezTo>
                  <a:pt x="7447879" y="4562960"/>
                  <a:pt x="7445151" y="4560662"/>
                  <a:pt x="7441562" y="4560040"/>
                </a:cubicBezTo>
                <a:lnTo>
                  <a:pt x="7430315" y="4558078"/>
                </a:lnTo>
                <a:cubicBezTo>
                  <a:pt x="7420648" y="4556402"/>
                  <a:pt x="7410790" y="4560423"/>
                  <a:pt x="7407871" y="4570571"/>
                </a:cubicBezTo>
                <a:cubicBezTo>
                  <a:pt x="7407200" y="4572917"/>
                  <a:pt x="7407153" y="4575550"/>
                  <a:pt x="7407535" y="4578182"/>
                </a:cubicBezTo>
                <a:cubicBezTo>
                  <a:pt x="7404999" y="4578517"/>
                  <a:pt x="7402462" y="4579379"/>
                  <a:pt x="7400213" y="4581006"/>
                </a:cubicBezTo>
                <a:lnTo>
                  <a:pt x="7393609" y="4585650"/>
                </a:lnTo>
                <a:cubicBezTo>
                  <a:pt x="7385856" y="4591106"/>
                  <a:pt x="7382554" y="4602691"/>
                  <a:pt x="7388440" y="4610828"/>
                </a:cubicBezTo>
                <a:cubicBezTo>
                  <a:pt x="7394088" y="4618582"/>
                  <a:pt x="7405334" y="4621837"/>
                  <a:pt x="7413613" y="4615998"/>
                </a:cubicBezTo>
                <a:lnTo>
                  <a:pt x="7418495" y="4612551"/>
                </a:lnTo>
                <a:cubicBezTo>
                  <a:pt x="7418399" y="4618391"/>
                  <a:pt x="7420935" y="4624087"/>
                  <a:pt x="7425721" y="4628108"/>
                </a:cubicBezTo>
                <a:lnTo>
                  <a:pt x="7431942" y="4633326"/>
                </a:lnTo>
                <a:cubicBezTo>
                  <a:pt x="7439504" y="4639644"/>
                  <a:pt x="7451995" y="4636677"/>
                  <a:pt x="7457403" y="4629113"/>
                </a:cubicBezTo>
                <a:cubicBezTo>
                  <a:pt x="7462906" y="4621455"/>
                  <a:pt x="7460992" y="4612312"/>
                  <a:pt x="7455106" y="4605897"/>
                </a:cubicBezTo>
                <a:cubicBezTo>
                  <a:pt x="7456685" y="4605036"/>
                  <a:pt x="7458312" y="4604127"/>
                  <a:pt x="7459508" y="4602691"/>
                </a:cubicBezTo>
                <a:lnTo>
                  <a:pt x="7464725" y="4596468"/>
                </a:lnTo>
                <a:cubicBezTo>
                  <a:pt x="7471042" y="4588905"/>
                  <a:pt x="7471759" y="4577895"/>
                  <a:pt x="7464342" y="4570667"/>
                </a:cubicBezTo>
                <a:cubicBezTo>
                  <a:pt x="7460705" y="4567077"/>
                  <a:pt x="7455297" y="4565449"/>
                  <a:pt x="7450081" y="4565737"/>
                </a:cubicBezTo>
                <a:close/>
                <a:moveTo>
                  <a:pt x="7488605" y="4096680"/>
                </a:moveTo>
                <a:cubicBezTo>
                  <a:pt x="7482097" y="4091223"/>
                  <a:pt x="7472143" y="4093281"/>
                  <a:pt x="7466112" y="4098690"/>
                </a:cubicBezTo>
                <a:cubicBezTo>
                  <a:pt x="7455680" y="4104004"/>
                  <a:pt x="7449793" y="4119082"/>
                  <a:pt x="7461470" y="4128895"/>
                </a:cubicBezTo>
                <a:cubicBezTo>
                  <a:pt x="7466208" y="4132868"/>
                  <a:pt x="7471281" y="4133778"/>
                  <a:pt x="7475923" y="4132772"/>
                </a:cubicBezTo>
                <a:cubicBezTo>
                  <a:pt x="7483532" y="4137511"/>
                  <a:pt x="7494731" y="4134304"/>
                  <a:pt x="7499565" y="4127220"/>
                </a:cubicBezTo>
                <a:cubicBezTo>
                  <a:pt x="7505547" y="4118412"/>
                  <a:pt x="7502388" y="4108216"/>
                  <a:pt x="7494827" y="4101850"/>
                </a:cubicBezTo>
                <a:lnTo>
                  <a:pt x="7488605" y="4096680"/>
                </a:lnTo>
                <a:close/>
                <a:moveTo>
                  <a:pt x="7327087" y="4545201"/>
                </a:moveTo>
                <a:cubicBezTo>
                  <a:pt x="7345034" y="4560280"/>
                  <a:pt x="7364560" y="4529357"/>
                  <a:pt x="7346805" y="4514470"/>
                </a:cubicBezTo>
                <a:cubicBezTo>
                  <a:pt x="7328858" y="4499392"/>
                  <a:pt x="7309332" y="4530315"/>
                  <a:pt x="7327087" y="4545201"/>
                </a:cubicBezTo>
                <a:close/>
                <a:moveTo>
                  <a:pt x="7430411" y="4415192"/>
                </a:moveTo>
                <a:cubicBezTo>
                  <a:pt x="7412465" y="4400114"/>
                  <a:pt x="7392413" y="4430654"/>
                  <a:pt x="7410215" y="4445588"/>
                </a:cubicBezTo>
                <a:cubicBezTo>
                  <a:pt x="7428162" y="4460667"/>
                  <a:pt x="7448214" y="4430127"/>
                  <a:pt x="7430411" y="4415192"/>
                </a:cubicBezTo>
                <a:close/>
                <a:moveTo>
                  <a:pt x="7333548" y="4656446"/>
                </a:moveTo>
                <a:cubicBezTo>
                  <a:pt x="7351303" y="4671333"/>
                  <a:pt x="7378342" y="4646777"/>
                  <a:pt x="7360396" y="4631698"/>
                </a:cubicBezTo>
                <a:cubicBezTo>
                  <a:pt x="7342641" y="4616812"/>
                  <a:pt x="7315602" y="4641368"/>
                  <a:pt x="7333548" y="4656446"/>
                </a:cubicBezTo>
                <a:close/>
                <a:moveTo>
                  <a:pt x="7006540" y="4091223"/>
                </a:moveTo>
                <a:cubicBezTo>
                  <a:pt x="6988546" y="4076145"/>
                  <a:pt x="6964809" y="4103860"/>
                  <a:pt x="6982851" y="4118986"/>
                </a:cubicBezTo>
                <a:cubicBezTo>
                  <a:pt x="7000798" y="4134065"/>
                  <a:pt x="7024535" y="4106349"/>
                  <a:pt x="7006540" y="4091223"/>
                </a:cubicBezTo>
                <a:close/>
                <a:moveTo>
                  <a:pt x="7583937" y="4755580"/>
                </a:moveTo>
                <a:cubicBezTo>
                  <a:pt x="7565991" y="4740550"/>
                  <a:pt x="7540961" y="4767116"/>
                  <a:pt x="7559004" y="4782243"/>
                </a:cubicBezTo>
                <a:cubicBezTo>
                  <a:pt x="7576950" y="4797225"/>
                  <a:pt x="7601979" y="4770706"/>
                  <a:pt x="7583937" y="4755580"/>
                </a:cubicBezTo>
                <a:close/>
                <a:moveTo>
                  <a:pt x="7637728" y="4358565"/>
                </a:moveTo>
                <a:lnTo>
                  <a:pt x="7631412" y="4366080"/>
                </a:lnTo>
                <a:cubicBezTo>
                  <a:pt x="7626673" y="4359283"/>
                  <a:pt x="7618203" y="4355549"/>
                  <a:pt x="7610019" y="4358852"/>
                </a:cubicBezTo>
                <a:cubicBezTo>
                  <a:pt x="7609684" y="4358948"/>
                  <a:pt x="7609349" y="4359139"/>
                  <a:pt x="7609014" y="4359235"/>
                </a:cubicBezTo>
                <a:cubicBezTo>
                  <a:pt x="7603941" y="4357895"/>
                  <a:pt x="7598438" y="4358469"/>
                  <a:pt x="7594322" y="4362203"/>
                </a:cubicBezTo>
                <a:cubicBezTo>
                  <a:pt x="7589010" y="4367037"/>
                  <a:pt x="7584464" y="4372016"/>
                  <a:pt x="7584368" y="4379674"/>
                </a:cubicBezTo>
                <a:cubicBezTo>
                  <a:pt x="7584272" y="4390158"/>
                  <a:pt x="7592504" y="4398343"/>
                  <a:pt x="7602888" y="4398582"/>
                </a:cubicBezTo>
                <a:cubicBezTo>
                  <a:pt x="7609971" y="4398726"/>
                  <a:pt x="7616671" y="4395519"/>
                  <a:pt x="7623132" y="4392934"/>
                </a:cubicBezTo>
                <a:cubicBezTo>
                  <a:pt x="7623946" y="4392599"/>
                  <a:pt x="7624568" y="4391928"/>
                  <a:pt x="7625286" y="4391498"/>
                </a:cubicBezTo>
                <a:cubicBezTo>
                  <a:pt x="7626290" y="4393460"/>
                  <a:pt x="7627630" y="4395280"/>
                  <a:pt x="7629353" y="4396763"/>
                </a:cubicBezTo>
                <a:cubicBezTo>
                  <a:pt x="7636532" y="4402890"/>
                  <a:pt x="7647539" y="4401933"/>
                  <a:pt x="7654048" y="4395231"/>
                </a:cubicBezTo>
                <a:lnTo>
                  <a:pt x="7663954" y="4397242"/>
                </a:lnTo>
                <a:cubicBezTo>
                  <a:pt x="7666108" y="4397673"/>
                  <a:pt x="7668357" y="4397673"/>
                  <a:pt x="7670558" y="4397338"/>
                </a:cubicBezTo>
                <a:cubicBezTo>
                  <a:pt x="7664337" y="4400114"/>
                  <a:pt x="7659743" y="4405427"/>
                  <a:pt x="7659551" y="4413134"/>
                </a:cubicBezTo>
                <a:cubicBezTo>
                  <a:pt x="7659503" y="4416533"/>
                  <a:pt x="7660891" y="4420027"/>
                  <a:pt x="7662854" y="4423186"/>
                </a:cubicBezTo>
                <a:cubicBezTo>
                  <a:pt x="7658307" y="4424575"/>
                  <a:pt x="7654287" y="4427638"/>
                  <a:pt x="7651990" y="4432185"/>
                </a:cubicBezTo>
                <a:cubicBezTo>
                  <a:pt x="7647587" y="4440849"/>
                  <a:pt x="7651081" y="4452434"/>
                  <a:pt x="7659982" y="4456742"/>
                </a:cubicBezTo>
                <a:cubicBezTo>
                  <a:pt x="7661705" y="4457603"/>
                  <a:pt x="7663571" y="4457986"/>
                  <a:pt x="7665342" y="4458609"/>
                </a:cubicBezTo>
                <a:cubicBezTo>
                  <a:pt x="7666012" y="4461098"/>
                  <a:pt x="7667017" y="4463587"/>
                  <a:pt x="7668692" y="4465932"/>
                </a:cubicBezTo>
                <a:lnTo>
                  <a:pt x="7673334" y="4472538"/>
                </a:lnTo>
                <a:cubicBezTo>
                  <a:pt x="7678838" y="4480340"/>
                  <a:pt x="7692142" y="4480963"/>
                  <a:pt x="7698938" y="4474692"/>
                </a:cubicBezTo>
                <a:cubicBezTo>
                  <a:pt x="7705781" y="4468325"/>
                  <a:pt x="7706499" y="4459757"/>
                  <a:pt x="7702575" y="4452051"/>
                </a:cubicBezTo>
                <a:cubicBezTo>
                  <a:pt x="7708844" y="4445924"/>
                  <a:pt x="7712051" y="4436494"/>
                  <a:pt x="7706451" y="4428548"/>
                </a:cubicBezTo>
                <a:cubicBezTo>
                  <a:pt x="7705398" y="4427063"/>
                  <a:pt x="7703915" y="4425819"/>
                  <a:pt x="7702431" y="4424622"/>
                </a:cubicBezTo>
                <a:cubicBezTo>
                  <a:pt x="7705351" y="4421654"/>
                  <a:pt x="7707360" y="4417825"/>
                  <a:pt x="7707456" y="4412943"/>
                </a:cubicBezTo>
                <a:cubicBezTo>
                  <a:pt x="7707647" y="4403944"/>
                  <a:pt x="7699512" y="4393413"/>
                  <a:pt x="7689654" y="4394274"/>
                </a:cubicBezTo>
                <a:lnTo>
                  <a:pt x="7678216" y="4395280"/>
                </a:lnTo>
                <a:cubicBezTo>
                  <a:pt x="7676828" y="4395375"/>
                  <a:pt x="7675583" y="4395854"/>
                  <a:pt x="7674291" y="4396189"/>
                </a:cubicBezTo>
                <a:cubicBezTo>
                  <a:pt x="7679891" y="4394274"/>
                  <a:pt x="7684724" y="4390205"/>
                  <a:pt x="7685969" y="4383983"/>
                </a:cubicBezTo>
                <a:cubicBezTo>
                  <a:pt x="7687835" y="4374696"/>
                  <a:pt x="7682714" y="4364022"/>
                  <a:pt x="7672760" y="4361963"/>
                </a:cubicBezTo>
                <a:lnTo>
                  <a:pt x="7665438" y="4360432"/>
                </a:lnTo>
                <a:cubicBezTo>
                  <a:pt x="7664576" y="4359187"/>
                  <a:pt x="7664672" y="4357464"/>
                  <a:pt x="7663428" y="4356459"/>
                </a:cubicBezTo>
                <a:cubicBezTo>
                  <a:pt x="7655962" y="4350140"/>
                  <a:pt x="7644094" y="4351002"/>
                  <a:pt x="7637728" y="4358565"/>
                </a:cubicBezTo>
                <a:close/>
                <a:moveTo>
                  <a:pt x="7677929" y="4803544"/>
                </a:moveTo>
                <a:cubicBezTo>
                  <a:pt x="7669267" y="4807517"/>
                  <a:pt x="7662614" y="4816803"/>
                  <a:pt x="7666443" y="4826664"/>
                </a:cubicBezTo>
                <a:cubicBezTo>
                  <a:pt x="7669697" y="4835088"/>
                  <a:pt x="7680274" y="4842412"/>
                  <a:pt x="7689558" y="4838152"/>
                </a:cubicBezTo>
                <a:cubicBezTo>
                  <a:pt x="7690611" y="4837673"/>
                  <a:pt x="7691616" y="4837338"/>
                  <a:pt x="7692669" y="4837003"/>
                </a:cubicBezTo>
                <a:cubicBezTo>
                  <a:pt x="7692716" y="4837003"/>
                  <a:pt x="7692764" y="4837051"/>
                  <a:pt x="7692812" y="4837051"/>
                </a:cubicBezTo>
                <a:cubicBezTo>
                  <a:pt x="7692907" y="4837099"/>
                  <a:pt x="7693003" y="4837147"/>
                  <a:pt x="7693099" y="4837195"/>
                </a:cubicBezTo>
                <a:cubicBezTo>
                  <a:pt x="7693195" y="4837290"/>
                  <a:pt x="7693625" y="4837626"/>
                  <a:pt x="7694391" y="4838248"/>
                </a:cubicBezTo>
                <a:cubicBezTo>
                  <a:pt x="7698747" y="4841886"/>
                  <a:pt x="7704202" y="4842556"/>
                  <a:pt x="7709514" y="4841646"/>
                </a:cubicBezTo>
                <a:cubicBezTo>
                  <a:pt x="7710711" y="4842269"/>
                  <a:pt x="7711811" y="4843082"/>
                  <a:pt x="7713199" y="4843322"/>
                </a:cubicBezTo>
                <a:lnTo>
                  <a:pt x="7724446" y="4845236"/>
                </a:lnTo>
                <a:cubicBezTo>
                  <a:pt x="7734113" y="4846912"/>
                  <a:pt x="7743971" y="4842460"/>
                  <a:pt x="7746699" y="4832360"/>
                </a:cubicBezTo>
                <a:cubicBezTo>
                  <a:pt x="7749044" y="4823552"/>
                  <a:pt x="7743540" y="4811777"/>
                  <a:pt x="7733826" y="4810150"/>
                </a:cubicBezTo>
                <a:cubicBezTo>
                  <a:pt x="7730093" y="4809527"/>
                  <a:pt x="7726360" y="4808857"/>
                  <a:pt x="7722579" y="4808187"/>
                </a:cubicBezTo>
                <a:cubicBezTo>
                  <a:pt x="7720282" y="4807804"/>
                  <a:pt x="7718272" y="4808857"/>
                  <a:pt x="7716071" y="4809192"/>
                </a:cubicBezTo>
                <a:cubicBezTo>
                  <a:pt x="7704967" y="4800959"/>
                  <a:pt x="7691041" y="4797512"/>
                  <a:pt x="7677929" y="4803544"/>
                </a:cubicBezTo>
                <a:close/>
                <a:moveTo>
                  <a:pt x="7723249" y="4471198"/>
                </a:moveTo>
                <a:cubicBezTo>
                  <a:pt x="7722531" y="4472059"/>
                  <a:pt x="7722149" y="4473113"/>
                  <a:pt x="7721574" y="4474070"/>
                </a:cubicBezTo>
                <a:cubicBezTo>
                  <a:pt x="7715879" y="4476319"/>
                  <a:pt x="7711237" y="4481106"/>
                  <a:pt x="7709945" y="4487473"/>
                </a:cubicBezTo>
                <a:lnTo>
                  <a:pt x="7708318" y="4495371"/>
                </a:lnTo>
                <a:cubicBezTo>
                  <a:pt x="7706307" y="4504992"/>
                  <a:pt x="7713391" y="4514757"/>
                  <a:pt x="7722866" y="4516481"/>
                </a:cubicBezTo>
                <a:cubicBezTo>
                  <a:pt x="7732725" y="4518300"/>
                  <a:pt x="7742009" y="4511502"/>
                  <a:pt x="7743971" y="4501881"/>
                </a:cubicBezTo>
                <a:lnTo>
                  <a:pt x="7744306" y="4500253"/>
                </a:lnTo>
                <a:cubicBezTo>
                  <a:pt x="7746268" y="4499344"/>
                  <a:pt x="7748087" y="4498195"/>
                  <a:pt x="7749475" y="4496472"/>
                </a:cubicBezTo>
                <a:lnTo>
                  <a:pt x="7758472" y="4485702"/>
                </a:lnTo>
                <a:cubicBezTo>
                  <a:pt x="7764071" y="4491829"/>
                  <a:pt x="7773595" y="4494222"/>
                  <a:pt x="7781061" y="4490441"/>
                </a:cubicBezTo>
                <a:cubicBezTo>
                  <a:pt x="7786086" y="4498147"/>
                  <a:pt x="7795848" y="4502312"/>
                  <a:pt x="7803457" y="4499440"/>
                </a:cubicBezTo>
                <a:cubicBezTo>
                  <a:pt x="7806473" y="4509109"/>
                  <a:pt x="7811546" y="4518491"/>
                  <a:pt x="7819681" y="4521363"/>
                </a:cubicBezTo>
                <a:cubicBezTo>
                  <a:pt x="7829732" y="4524857"/>
                  <a:pt x="7843323" y="4524762"/>
                  <a:pt x="7853229" y="4519496"/>
                </a:cubicBezTo>
                <a:cubicBezTo>
                  <a:pt x="7854809" y="4524809"/>
                  <a:pt x="7858637" y="4529692"/>
                  <a:pt x="7863758" y="4531798"/>
                </a:cubicBezTo>
                <a:cubicBezTo>
                  <a:pt x="7863901" y="4532038"/>
                  <a:pt x="7863901" y="4532373"/>
                  <a:pt x="7864093" y="4532612"/>
                </a:cubicBezTo>
                <a:lnTo>
                  <a:pt x="7868735" y="4539218"/>
                </a:lnTo>
                <a:cubicBezTo>
                  <a:pt x="7874238" y="4546972"/>
                  <a:pt x="7885772" y="4550323"/>
                  <a:pt x="7893907" y="4544435"/>
                </a:cubicBezTo>
                <a:cubicBezTo>
                  <a:pt x="7901660" y="4538835"/>
                  <a:pt x="7904963" y="4527586"/>
                  <a:pt x="7899124" y="4519305"/>
                </a:cubicBezTo>
                <a:lnTo>
                  <a:pt x="7898980" y="4519113"/>
                </a:lnTo>
                <a:cubicBezTo>
                  <a:pt x="7899507" y="4517534"/>
                  <a:pt x="7900082" y="4516002"/>
                  <a:pt x="7900129" y="4514135"/>
                </a:cubicBezTo>
                <a:cubicBezTo>
                  <a:pt x="7900177" y="4511646"/>
                  <a:pt x="7899555" y="4509109"/>
                  <a:pt x="7898502" y="4506668"/>
                </a:cubicBezTo>
                <a:cubicBezTo>
                  <a:pt x="7900895" y="4505710"/>
                  <a:pt x="7903096" y="4504226"/>
                  <a:pt x="7904915" y="4502072"/>
                </a:cubicBezTo>
                <a:lnTo>
                  <a:pt x="7910131" y="4495850"/>
                </a:lnTo>
                <a:cubicBezTo>
                  <a:pt x="7916257" y="4488526"/>
                  <a:pt x="7916496" y="4476463"/>
                  <a:pt x="7908696" y="4470049"/>
                </a:cubicBezTo>
                <a:cubicBezTo>
                  <a:pt x="7901230" y="4463970"/>
                  <a:pt x="7889505" y="4463634"/>
                  <a:pt x="7882949" y="4471485"/>
                </a:cubicBezTo>
                <a:lnTo>
                  <a:pt x="7881513" y="4473208"/>
                </a:lnTo>
                <a:lnTo>
                  <a:pt x="7884480" y="4458943"/>
                </a:lnTo>
                <a:cubicBezTo>
                  <a:pt x="7886394" y="4449657"/>
                  <a:pt x="7879120" y="4439174"/>
                  <a:pt x="7869644" y="4437978"/>
                </a:cubicBezTo>
                <a:cubicBezTo>
                  <a:pt x="7866581" y="4437594"/>
                  <a:pt x="7863662" y="4437978"/>
                  <a:pt x="7861030" y="4438887"/>
                </a:cubicBezTo>
                <a:cubicBezTo>
                  <a:pt x="7859451" y="4436924"/>
                  <a:pt x="7856867" y="4435871"/>
                  <a:pt x="7854809" y="4434244"/>
                </a:cubicBezTo>
                <a:cubicBezTo>
                  <a:pt x="7856436" y="4432185"/>
                  <a:pt x="7857728" y="4429840"/>
                  <a:pt x="7858302" y="4427159"/>
                </a:cubicBezTo>
                <a:cubicBezTo>
                  <a:pt x="7860360" y="4417586"/>
                  <a:pt x="7853995" y="4407581"/>
                  <a:pt x="7844328" y="4405619"/>
                </a:cubicBezTo>
                <a:lnTo>
                  <a:pt x="7843992" y="4405571"/>
                </a:lnTo>
                <a:cubicBezTo>
                  <a:pt x="7844663" y="4399253"/>
                  <a:pt x="7842127" y="4393125"/>
                  <a:pt x="7836719" y="4388578"/>
                </a:cubicBezTo>
                <a:lnTo>
                  <a:pt x="7830497" y="4383360"/>
                </a:lnTo>
                <a:cubicBezTo>
                  <a:pt x="7823175" y="4377233"/>
                  <a:pt x="7810062" y="4380010"/>
                  <a:pt x="7805085" y="4387860"/>
                </a:cubicBezTo>
                <a:cubicBezTo>
                  <a:pt x="7804032" y="4389535"/>
                  <a:pt x="7803506" y="4391210"/>
                  <a:pt x="7802979" y="4392934"/>
                </a:cubicBezTo>
                <a:cubicBezTo>
                  <a:pt x="7800682" y="4391594"/>
                  <a:pt x="7798193" y="4390492"/>
                  <a:pt x="7795417" y="4389918"/>
                </a:cubicBezTo>
                <a:lnTo>
                  <a:pt x="7787521" y="4388291"/>
                </a:lnTo>
                <a:cubicBezTo>
                  <a:pt x="7777902" y="4386280"/>
                  <a:pt x="7768761" y="4396285"/>
                  <a:pt x="7768139" y="4405140"/>
                </a:cubicBezTo>
                <a:cubicBezTo>
                  <a:pt x="7767661" y="4411938"/>
                  <a:pt x="7770819" y="4416820"/>
                  <a:pt x="7775461" y="4420171"/>
                </a:cubicBezTo>
                <a:cubicBezTo>
                  <a:pt x="7779912" y="4424957"/>
                  <a:pt x="7785559" y="4426537"/>
                  <a:pt x="7791015" y="4425723"/>
                </a:cubicBezTo>
                <a:lnTo>
                  <a:pt x="7792881" y="4426106"/>
                </a:lnTo>
                <a:cubicBezTo>
                  <a:pt x="7793599" y="4426250"/>
                  <a:pt x="7794270" y="4426202"/>
                  <a:pt x="7794939" y="4426202"/>
                </a:cubicBezTo>
                <a:cubicBezTo>
                  <a:pt x="7785511" y="4425675"/>
                  <a:pt x="7776179" y="4434052"/>
                  <a:pt x="7776227" y="4443626"/>
                </a:cubicBezTo>
                <a:cubicBezTo>
                  <a:pt x="7776275" y="4453678"/>
                  <a:pt x="7783501" y="4461816"/>
                  <a:pt x="7793647" y="4462534"/>
                </a:cubicBezTo>
                <a:cubicBezTo>
                  <a:pt x="7794173" y="4462582"/>
                  <a:pt x="7794221" y="4462534"/>
                  <a:pt x="7794557" y="4462582"/>
                </a:cubicBezTo>
                <a:cubicBezTo>
                  <a:pt x="7794748" y="4462629"/>
                  <a:pt x="7794795" y="4462629"/>
                  <a:pt x="7794892" y="4462677"/>
                </a:cubicBezTo>
                <a:cubicBezTo>
                  <a:pt x="7794892" y="4462677"/>
                  <a:pt x="7794892" y="4462677"/>
                  <a:pt x="7794892" y="4462677"/>
                </a:cubicBezTo>
                <a:cubicBezTo>
                  <a:pt x="7794987" y="4462725"/>
                  <a:pt x="7795035" y="4462869"/>
                  <a:pt x="7795130" y="4462916"/>
                </a:cubicBezTo>
                <a:cubicBezTo>
                  <a:pt x="7794939" y="4463156"/>
                  <a:pt x="7794652" y="4463300"/>
                  <a:pt x="7794461" y="4463539"/>
                </a:cubicBezTo>
                <a:cubicBezTo>
                  <a:pt x="7794077" y="4464065"/>
                  <a:pt x="7794030" y="4464640"/>
                  <a:pt x="7793743" y="4465214"/>
                </a:cubicBezTo>
                <a:cubicBezTo>
                  <a:pt x="7791590" y="4465119"/>
                  <a:pt x="7789340" y="4464544"/>
                  <a:pt x="7787330" y="4465214"/>
                </a:cubicBezTo>
                <a:cubicBezTo>
                  <a:pt x="7781683" y="4457173"/>
                  <a:pt x="7769288" y="4455066"/>
                  <a:pt x="7761248" y="4460715"/>
                </a:cubicBezTo>
                <a:cubicBezTo>
                  <a:pt x="7760626" y="4459853"/>
                  <a:pt x="7760291" y="4458943"/>
                  <a:pt x="7759525" y="4458178"/>
                </a:cubicBezTo>
                <a:cubicBezTo>
                  <a:pt x="7752777" y="4451668"/>
                  <a:pt x="7740095" y="4451093"/>
                  <a:pt x="7733730" y="4458656"/>
                </a:cubicBezTo>
                <a:lnTo>
                  <a:pt x="7723249" y="4471198"/>
                </a:lnTo>
                <a:close/>
                <a:moveTo>
                  <a:pt x="7664241" y="4665828"/>
                </a:moveTo>
                <a:cubicBezTo>
                  <a:pt x="7655532" y="4662142"/>
                  <a:pt x="7644285" y="4663483"/>
                  <a:pt x="7639595" y="4672912"/>
                </a:cubicBezTo>
                <a:cubicBezTo>
                  <a:pt x="7638781" y="4674540"/>
                  <a:pt x="7638399" y="4676407"/>
                  <a:pt x="7638063" y="4678274"/>
                </a:cubicBezTo>
                <a:cubicBezTo>
                  <a:pt x="7634092" y="4677125"/>
                  <a:pt x="7629784" y="4677173"/>
                  <a:pt x="7625477" y="4679327"/>
                </a:cubicBezTo>
                <a:cubicBezTo>
                  <a:pt x="7623467" y="4680332"/>
                  <a:pt x="7621601" y="4681912"/>
                  <a:pt x="7620069" y="4683778"/>
                </a:cubicBezTo>
                <a:cubicBezTo>
                  <a:pt x="7609493" y="4676598"/>
                  <a:pt x="7596571" y="4673726"/>
                  <a:pt x="7584272" y="4679183"/>
                </a:cubicBezTo>
                <a:cubicBezTo>
                  <a:pt x="7575610" y="4683060"/>
                  <a:pt x="7568910" y="4692203"/>
                  <a:pt x="7572595" y="4702064"/>
                </a:cubicBezTo>
                <a:cubicBezTo>
                  <a:pt x="7573217" y="4703787"/>
                  <a:pt x="7574318" y="4705319"/>
                  <a:pt x="7575514" y="4706851"/>
                </a:cubicBezTo>
                <a:cubicBezTo>
                  <a:pt x="7571925" y="4708957"/>
                  <a:pt x="7569053" y="4712164"/>
                  <a:pt x="7567713" y="4716807"/>
                </a:cubicBezTo>
                <a:cubicBezTo>
                  <a:pt x="7567331" y="4718100"/>
                  <a:pt x="7567474" y="4719536"/>
                  <a:pt x="7567426" y="4720924"/>
                </a:cubicBezTo>
                <a:cubicBezTo>
                  <a:pt x="7563454" y="4718052"/>
                  <a:pt x="7558477" y="4716759"/>
                  <a:pt x="7553117" y="4717765"/>
                </a:cubicBezTo>
                <a:cubicBezTo>
                  <a:pt x="7552591" y="4717860"/>
                  <a:pt x="7552543" y="4717860"/>
                  <a:pt x="7552207" y="4717908"/>
                </a:cubicBezTo>
                <a:cubicBezTo>
                  <a:pt x="7552016" y="4717908"/>
                  <a:pt x="7551969" y="4717908"/>
                  <a:pt x="7551825" y="4717908"/>
                </a:cubicBezTo>
                <a:lnTo>
                  <a:pt x="7551825" y="4717908"/>
                </a:lnTo>
                <a:cubicBezTo>
                  <a:pt x="7550820" y="4717286"/>
                  <a:pt x="7549911" y="4716616"/>
                  <a:pt x="7549049" y="4715898"/>
                </a:cubicBezTo>
                <a:cubicBezTo>
                  <a:pt x="7541296" y="4709819"/>
                  <a:pt x="7528710" y="4714079"/>
                  <a:pt x="7523924" y="4721786"/>
                </a:cubicBezTo>
                <a:cubicBezTo>
                  <a:pt x="7518229" y="4730928"/>
                  <a:pt x="7522010" y="4740789"/>
                  <a:pt x="7529811" y="4746916"/>
                </a:cubicBezTo>
                <a:cubicBezTo>
                  <a:pt x="7538760" y="4753953"/>
                  <a:pt x="7550102" y="4755532"/>
                  <a:pt x="7561013" y="4753426"/>
                </a:cubicBezTo>
                <a:cubicBezTo>
                  <a:pt x="7568622" y="4751942"/>
                  <a:pt x="7574413" y="4744618"/>
                  <a:pt x="7575035" y="4736912"/>
                </a:cubicBezTo>
                <a:cubicBezTo>
                  <a:pt x="7576567" y="4737965"/>
                  <a:pt x="7578194" y="4738970"/>
                  <a:pt x="7580108" y="4739305"/>
                </a:cubicBezTo>
                <a:lnTo>
                  <a:pt x="7591355" y="4741220"/>
                </a:lnTo>
                <a:cubicBezTo>
                  <a:pt x="7593939" y="4741651"/>
                  <a:pt x="7596237" y="4740645"/>
                  <a:pt x="7598677" y="4740262"/>
                </a:cubicBezTo>
                <a:cubicBezTo>
                  <a:pt x="7597959" y="4741603"/>
                  <a:pt x="7597146" y="4742943"/>
                  <a:pt x="7596811" y="4744475"/>
                </a:cubicBezTo>
                <a:cubicBezTo>
                  <a:pt x="7595806" y="4749214"/>
                  <a:pt x="7596859" y="4754048"/>
                  <a:pt x="7599347" y="4757973"/>
                </a:cubicBezTo>
                <a:cubicBezTo>
                  <a:pt x="7592264" y="4763909"/>
                  <a:pt x="7590398" y="4774536"/>
                  <a:pt x="7595758" y="4782243"/>
                </a:cubicBezTo>
                <a:cubicBezTo>
                  <a:pt x="7601357" y="4790284"/>
                  <a:pt x="7612986" y="4792486"/>
                  <a:pt x="7621026" y="4786790"/>
                </a:cubicBezTo>
                <a:lnTo>
                  <a:pt x="7621840" y="4786167"/>
                </a:lnTo>
                <a:cubicBezTo>
                  <a:pt x="7622701" y="4787460"/>
                  <a:pt x="7622749" y="4789040"/>
                  <a:pt x="7624041" y="4790141"/>
                </a:cubicBezTo>
                <a:cubicBezTo>
                  <a:pt x="7624328" y="4790380"/>
                  <a:pt x="7624615" y="4790619"/>
                  <a:pt x="7624903" y="4790859"/>
                </a:cubicBezTo>
                <a:cubicBezTo>
                  <a:pt x="7626099" y="4795933"/>
                  <a:pt x="7629162" y="4800480"/>
                  <a:pt x="7634379" y="4802347"/>
                </a:cubicBezTo>
                <a:cubicBezTo>
                  <a:pt x="7641126" y="4804740"/>
                  <a:pt x="7647587" y="4806320"/>
                  <a:pt x="7654335" y="4802778"/>
                </a:cubicBezTo>
                <a:cubicBezTo>
                  <a:pt x="7657924" y="4800911"/>
                  <a:pt x="7660269" y="4797943"/>
                  <a:pt x="7661944" y="4794688"/>
                </a:cubicBezTo>
                <a:cubicBezTo>
                  <a:pt x="7662518" y="4794497"/>
                  <a:pt x="7663141" y="4794640"/>
                  <a:pt x="7663715" y="4794353"/>
                </a:cubicBezTo>
                <a:cubicBezTo>
                  <a:pt x="7670032" y="4791050"/>
                  <a:pt x="7675679" y="4787412"/>
                  <a:pt x="7677689" y="4780088"/>
                </a:cubicBezTo>
                <a:cubicBezTo>
                  <a:pt x="7680465" y="4770036"/>
                  <a:pt x="7674578" y="4760032"/>
                  <a:pt x="7664672" y="4757160"/>
                </a:cubicBezTo>
                <a:cubicBezTo>
                  <a:pt x="7659025" y="4755532"/>
                  <a:pt x="7653090" y="4756298"/>
                  <a:pt x="7647299" y="4757064"/>
                </a:cubicBezTo>
                <a:cubicBezTo>
                  <a:pt x="7647492" y="4756442"/>
                  <a:pt x="7647922" y="4755963"/>
                  <a:pt x="7648066" y="4755341"/>
                </a:cubicBezTo>
                <a:cubicBezTo>
                  <a:pt x="7650123" y="4745815"/>
                  <a:pt x="7643759" y="4735763"/>
                  <a:pt x="7634139" y="4733800"/>
                </a:cubicBezTo>
                <a:lnTo>
                  <a:pt x="7618346" y="4730545"/>
                </a:lnTo>
                <a:cubicBezTo>
                  <a:pt x="7616336" y="4730114"/>
                  <a:pt x="7614326" y="4730258"/>
                  <a:pt x="7612364" y="4730545"/>
                </a:cubicBezTo>
                <a:cubicBezTo>
                  <a:pt x="7612699" y="4729780"/>
                  <a:pt x="7613561" y="4729636"/>
                  <a:pt x="7613800" y="4728774"/>
                </a:cubicBezTo>
                <a:cubicBezTo>
                  <a:pt x="7614757" y="4725519"/>
                  <a:pt x="7614279" y="4721786"/>
                  <a:pt x="7613177" y="4718243"/>
                </a:cubicBezTo>
                <a:cubicBezTo>
                  <a:pt x="7617197" y="4718100"/>
                  <a:pt x="7620979" y="4716377"/>
                  <a:pt x="7624137" y="4713648"/>
                </a:cubicBezTo>
                <a:cubicBezTo>
                  <a:pt x="7629593" y="4721546"/>
                  <a:pt x="7638973" y="4725854"/>
                  <a:pt x="7648161" y="4721163"/>
                </a:cubicBezTo>
                <a:cubicBezTo>
                  <a:pt x="7651128" y="4719631"/>
                  <a:pt x="7653474" y="4716807"/>
                  <a:pt x="7655292" y="4713648"/>
                </a:cubicBezTo>
                <a:cubicBezTo>
                  <a:pt x="7655675" y="4713840"/>
                  <a:pt x="7656010" y="4714031"/>
                  <a:pt x="7656345" y="4714174"/>
                </a:cubicBezTo>
                <a:cubicBezTo>
                  <a:pt x="7659599" y="4717047"/>
                  <a:pt x="7663715" y="4718913"/>
                  <a:pt x="7668357" y="4718818"/>
                </a:cubicBezTo>
                <a:cubicBezTo>
                  <a:pt x="7678024" y="4718578"/>
                  <a:pt x="7686495" y="4710058"/>
                  <a:pt x="7686064" y="4700245"/>
                </a:cubicBezTo>
                <a:cubicBezTo>
                  <a:pt x="7685442" y="4685597"/>
                  <a:pt x="7678311" y="4671764"/>
                  <a:pt x="7664241" y="4665828"/>
                </a:cubicBezTo>
                <a:close/>
                <a:moveTo>
                  <a:pt x="7873473" y="5339040"/>
                </a:moveTo>
                <a:cubicBezTo>
                  <a:pt x="7878163" y="5316255"/>
                  <a:pt x="7843131" y="5306873"/>
                  <a:pt x="7838394" y="5329802"/>
                </a:cubicBezTo>
                <a:cubicBezTo>
                  <a:pt x="7833656" y="5352587"/>
                  <a:pt x="7868687" y="5361969"/>
                  <a:pt x="7873473" y="5339040"/>
                </a:cubicBezTo>
                <a:close/>
                <a:moveTo>
                  <a:pt x="8039394" y="5494036"/>
                </a:moveTo>
                <a:lnTo>
                  <a:pt x="8028147" y="5492074"/>
                </a:lnTo>
                <a:cubicBezTo>
                  <a:pt x="8019725" y="5490638"/>
                  <a:pt x="8011923" y="5494659"/>
                  <a:pt x="8008095" y="5502174"/>
                </a:cubicBezTo>
                <a:cubicBezTo>
                  <a:pt x="8005846" y="5497770"/>
                  <a:pt x="8002065" y="5494276"/>
                  <a:pt x="7996801" y="5493175"/>
                </a:cubicBezTo>
                <a:lnTo>
                  <a:pt x="7988904" y="5491547"/>
                </a:lnTo>
                <a:cubicBezTo>
                  <a:pt x="7979620" y="5489633"/>
                  <a:pt x="7968900" y="5494802"/>
                  <a:pt x="7966890" y="5504711"/>
                </a:cubicBezTo>
                <a:cubicBezTo>
                  <a:pt x="7964975" y="5513997"/>
                  <a:pt x="7970097" y="5524672"/>
                  <a:pt x="7980050" y="5526730"/>
                </a:cubicBezTo>
                <a:lnTo>
                  <a:pt x="7987947" y="5528358"/>
                </a:lnTo>
                <a:cubicBezTo>
                  <a:pt x="7995843" y="5529985"/>
                  <a:pt x="8004410" y="5526251"/>
                  <a:pt x="8008143" y="5519119"/>
                </a:cubicBezTo>
                <a:cubicBezTo>
                  <a:pt x="8010440" y="5523140"/>
                  <a:pt x="8014077" y="5526299"/>
                  <a:pt x="8018719" y="5527113"/>
                </a:cubicBezTo>
                <a:cubicBezTo>
                  <a:pt x="8022452" y="5527783"/>
                  <a:pt x="8026233" y="5528405"/>
                  <a:pt x="8029965" y="5529076"/>
                </a:cubicBezTo>
                <a:cubicBezTo>
                  <a:pt x="8039633" y="5530751"/>
                  <a:pt x="8049491" y="5526251"/>
                  <a:pt x="8052220" y="5516199"/>
                </a:cubicBezTo>
                <a:cubicBezTo>
                  <a:pt x="8054612" y="5507487"/>
                  <a:pt x="8049109" y="5495712"/>
                  <a:pt x="8039394" y="5494036"/>
                </a:cubicBezTo>
                <a:close/>
                <a:moveTo>
                  <a:pt x="7869214" y="5076438"/>
                </a:moveTo>
                <a:cubicBezTo>
                  <a:pt x="7868878" y="5065045"/>
                  <a:pt x="7867012" y="5051499"/>
                  <a:pt x="7858398" y="5043170"/>
                </a:cubicBezTo>
                <a:cubicBezTo>
                  <a:pt x="7857584" y="5041877"/>
                  <a:pt x="7856675" y="5040633"/>
                  <a:pt x="7855622" y="5039484"/>
                </a:cubicBezTo>
                <a:cubicBezTo>
                  <a:pt x="7850454" y="5033931"/>
                  <a:pt x="7842701" y="5031729"/>
                  <a:pt x="7835427" y="5034553"/>
                </a:cubicBezTo>
                <a:cubicBezTo>
                  <a:pt x="7828152" y="5037330"/>
                  <a:pt x="7825712" y="5043122"/>
                  <a:pt x="7823510" y="5049967"/>
                </a:cubicBezTo>
                <a:cubicBezTo>
                  <a:pt x="7825233" y="5044606"/>
                  <a:pt x="7823175" y="5050493"/>
                  <a:pt x="7822744" y="5051499"/>
                </a:cubicBezTo>
                <a:cubicBezTo>
                  <a:pt x="7822170" y="5052839"/>
                  <a:pt x="7821452" y="5054132"/>
                  <a:pt x="7820878" y="5055472"/>
                </a:cubicBezTo>
                <a:cubicBezTo>
                  <a:pt x="7820734" y="5055663"/>
                  <a:pt x="7820686" y="5055807"/>
                  <a:pt x="7820590" y="5055950"/>
                </a:cubicBezTo>
                <a:cubicBezTo>
                  <a:pt x="7820303" y="5056333"/>
                  <a:pt x="7820016" y="5056716"/>
                  <a:pt x="7819729" y="5057051"/>
                </a:cubicBezTo>
                <a:cubicBezTo>
                  <a:pt x="7815661" y="5058870"/>
                  <a:pt x="7812742" y="5062365"/>
                  <a:pt x="7811019" y="5066386"/>
                </a:cubicBezTo>
                <a:cubicBezTo>
                  <a:pt x="7810828" y="5063466"/>
                  <a:pt x="7810206" y="5060641"/>
                  <a:pt x="7808387" y="5058105"/>
                </a:cubicBezTo>
                <a:cubicBezTo>
                  <a:pt x="7802883" y="5050350"/>
                  <a:pt x="7791590" y="5046856"/>
                  <a:pt x="7783262" y="5052743"/>
                </a:cubicBezTo>
                <a:lnTo>
                  <a:pt x="7770101" y="5062029"/>
                </a:lnTo>
                <a:cubicBezTo>
                  <a:pt x="7762348" y="5067535"/>
                  <a:pt x="7758855" y="5078975"/>
                  <a:pt x="7764693" y="5087160"/>
                </a:cubicBezTo>
                <a:cubicBezTo>
                  <a:pt x="7770197" y="5094915"/>
                  <a:pt x="7781491" y="5098409"/>
                  <a:pt x="7789819" y="5092569"/>
                </a:cubicBezTo>
                <a:lnTo>
                  <a:pt x="7802979" y="5083235"/>
                </a:lnTo>
                <a:cubicBezTo>
                  <a:pt x="7806808" y="5080554"/>
                  <a:pt x="7809536" y="5076390"/>
                  <a:pt x="7810684" y="5071890"/>
                </a:cubicBezTo>
                <a:cubicBezTo>
                  <a:pt x="7810445" y="5074523"/>
                  <a:pt x="7809583" y="5077156"/>
                  <a:pt x="7810493" y="5079693"/>
                </a:cubicBezTo>
                <a:cubicBezTo>
                  <a:pt x="7814082" y="5089218"/>
                  <a:pt x="7824563" y="5093287"/>
                  <a:pt x="7833895" y="5090224"/>
                </a:cubicBezTo>
                <a:cubicBezTo>
                  <a:pt x="7834852" y="5089936"/>
                  <a:pt x="7835714" y="5089362"/>
                  <a:pt x="7836575" y="5088931"/>
                </a:cubicBezTo>
                <a:cubicBezTo>
                  <a:pt x="7840068" y="5093431"/>
                  <a:pt x="7845668" y="5096351"/>
                  <a:pt x="7851219" y="5096255"/>
                </a:cubicBezTo>
                <a:cubicBezTo>
                  <a:pt x="7847391" y="5098026"/>
                  <a:pt x="7844376" y="5101568"/>
                  <a:pt x="7843227" y="5107265"/>
                </a:cubicBezTo>
                <a:cubicBezTo>
                  <a:pt x="7843227" y="5107361"/>
                  <a:pt x="7843227" y="5107456"/>
                  <a:pt x="7843227" y="5107552"/>
                </a:cubicBezTo>
                <a:cubicBezTo>
                  <a:pt x="7838345" y="5106738"/>
                  <a:pt x="7833321" y="5107552"/>
                  <a:pt x="7828774" y="5110759"/>
                </a:cubicBezTo>
                <a:lnTo>
                  <a:pt x="7822170" y="5115450"/>
                </a:lnTo>
                <a:cubicBezTo>
                  <a:pt x="7814369" y="5120955"/>
                  <a:pt x="7813412" y="5134071"/>
                  <a:pt x="7819634" y="5141011"/>
                </a:cubicBezTo>
                <a:cubicBezTo>
                  <a:pt x="7823079" y="5144889"/>
                  <a:pt x="7827339" y="5146947"/>
                  <a:pt x="7831741" y="5147378"/>
                </a:cubicBezTo>
                <a:cubicBezTo>
                  <a:pt x="7827721" y="5149436"/>
                  <a:pt x="7824515" y="5152978"/>
                  <a:pt x="7823032" y="5158052"/>
                </a:cubicBezTo>
                <a:cubicBezTo>
                  <a:pt x="7822361" y="5160398"/>
                  <a:pt x="7822314" y="5163031"/>
                  <a:pt x="7822696" y="5165663"/>
                </a:cubicBezTo>
                <a:cubicBezTo>
                  <a:pt x="7820160" y="5165999"/>
                  <a:pt x="7817672" y="5166860"/>
                  <a:pt x="7815374" y="5168488"/>
                </a:cubicBezTo>
                <a:lnTo>
                  <a:pt x="7808770" y="5173131"/>
                </a:lnTo>
                <a:cubicBezTo>
                  <a:pt x="7801017" y="5178636"/>
                  <a:pt x="7797715" y="5190172"/>
                  <a:pt x="7803601" y="5198309"/>
                </a:cubicBezTo>
                <a:cubicBezTo>
                  <a:pt x="7809201" y="5206064"/>
                  <a:pt x="7820447" y="5209367"/>
                  <a:pt x="7828774" y="5203479"/>
                </a:cubicBezTo>
                <a:lnTo>
                  <a:pt x="7829827" y="5202713"/>
                </a:lnTo>
                <a:cubicBezTo>
                  <a:pt x="7838298" y="5212909"/>
                  <a:pt x="7858350" y="5212813"/>
                  <a:pt x="7861843" y="5195916"/>
                </a:cubicBezTo>
                <a:cubicBezTo>
                  <a:pt x="7863136" y="5189645"/>
                  <a:pt x="7861269" y="5184667"/>
                  <a:pt x="7857967" y="5180981"/>
                </a:cubicBezTo>
                <a:cubicBezTo>
                  <a:pt x="7863088" y="5179162"/>
                  <a:pt x="7867443" y="5176003"/>
                  <a:pt x="7869165" y="5170019"/>
                </a:cubicBezTo>
                <a:cubicBezTo>
                  <a:pt x="7871654" y="5161355"/>
                  <a:pt x="7866438" y="5149197"/>
                  <a:pt x="7856723" y="5147521"/>
                </a:cubicBezTo>
                <a:lnTo>
                  <a:pt x="7845476" y="5145607"/>
                </a:lnTo>
                <a:cubicBezTo>
                  <a:pt x="7844041" y="5145368"/>
                  <a:pt x="7842652" y="5145511"/>
                  <a:pt x="7841265" y="5145511"/>
                </a:cubicBezTo>
                <a:cubicBezTo>
                  <a:pt x="7842605" y="5144937"/>
                  <a:pt x="7843945" y="5144506"/>
                  <a:pt x="7845189" y="5143596"/>
                </a:cubicBezTo>
                <a:lnTo>
                  <a:pt x="7851794" y="5138905"/>
                </a:lnTo>
                <a:cubicBezTo>
                  <a:pt x="7854713" y="5136847"/>
                  <a:pt x="7856340" y="5133640"/>
                  <a:pt x="7857297" y="5130146"/>
                </a:cubicBezTo>
                <a:cubicBezTo>
                  <a:pt x="7865816" y="5132826"/>
                  <a:pt x="7875291" y="5130050"/>
                  <a:pt x="7877636" y="5118801"/>
                </a:cubicBezTo>
                <a:cubicBezTo>
                  <a:pt x="7880603" y="5104345"/>
                  <a:pt x="7867634" y="5094388"/>
                  <a:pt x="7856675" y="5095011"/>
                </a:cubicBezTo>
                <a:cubicBezTo>
                  <a:pt x="7864571" y="5092186"/>
                  <a:pt x="7869501" y="5085198"/>
                  <a:pt x="7869214" y="5076438"/>
                </a:cubicBezTo>
                <a:close/>
                <a:moveTo>
                  <a:pt x="8209430" y="5257091"/>
                </a:moveTo>
                <a:cubicBezTo>
                  <a:pt x="8209143" y="5257043"/>
                  <a:pt x="8209000" y="5256995"/>
                  <a:pt x="8208760" y="5256947"/>
                </a:cubicBezTo>
                <a:cubicBezTo>
                  <a:pt x="8208665" y="5256900"/>
                  <a:pt x="8208616" y="5256900"/>
                  <a:pt x="8208569" y="5256851"/>
                </a:cubicBezTo>
                <a:cubicBezTo>
                  <a:pt x="8208521" y="5256756"/>
                  <a:pt x="8208521" y="5256803"/>
                  <a:pt x="8208425" y="5256660"/>
                </a:cubicBezTo>
                <a:cubicBezTo>
                  <a:pt x="8207755" y="5255655"/>
                  <a:pt x="8207181" y="5254650"/>
                  <a:pt x="8206654" y="5253548"/>
                </a:cubicBezTo>
                <a:cubicBezTo>
                  <a:pt x="8206654" y="5253501"/>
                  <a:pt x="8206607" y="5253501"/>
                  <a:pt x="8206558" y="5253453"/>
                </a:cubicBezTo>
                <a:cubicBezTo>
                  <a:pt x="8206511" y="5250294"/>
                  <a:pt x="8205936" y="5247134"/>
                  <a:pt x="8203974" y="5244310"/>
                </a:cubicBezTo>
                <a:cubicBezTo>
                  <a:pt x="8198471" y="5236556"/>
                  <a:pt x="8187129" y="5233061"/>
                  <a:pt x="8178849" y="5238949"/>
                </a:cubicBezTo>
                <a:lnTo>
                  <a:pt x="8165688" y="5248235"/>
                </a:lnTo>
                <a:cubicBezTo>
                  <a:pt x="8158654" y="5253214"/>
                  <a:pt x="8155495" y="5262979"/>
                  <a:pt x="8159276" y="5270925"/>
                </a:cubicBezTo>
                <a:cubicBezTo>
                  <a:pt x="8155543" y="5273079"/>
                  <a:pt x="8152241" y="5276142"/>
                  <a:pt x="8150422" y="5280307"/>
                </a:cubicBezTo>
                <a:cubicBezTo>
                  <a:pt x="8148891" y="5280259"/>
                  <a:pt x="8147455" y="5280259"/>
                  <a:pt x="8145924" y="5280546"/>
                </a:cubicBezTo>
                <a:cubicBezTo>
                  <a:pt x="8147790" y="5278679"/>
                  <a:pt x="8149417" y="5276573"/>
                  <a:pt x="8150374" y="5273701"/>
                </a:cubicBezTo>
                <a:cubicBezTo>
                  <a:pt x="8153150" y="5265133"/>
                  <a:pt x="8148317" y="5252830"/>
                  <a:pt x="8138650" y="5250820"/>
                </a:cubicBezTo>
                <a:lnTo>
                  <a:pt x="8130753" y="5249193"/>
                </a:lnTo>
                <a:cubicBezTo>
                  <a:pt x="8129270" y="5248906"/>
                  <a:pt x="8127786" y="5248953"/>
                  <a:pt x="8126254" y="5248953"/>
                </a:cubicBezTo>
                <a:lnTo>
                  <a:pt x="8125488" y="5247805"/>
                </a:lnTo>
                <a:cubicBezTo>
                  <a:pt x="8120081" y="5239619"/>
                  <a:pt x="8110318" y="5235263"/>
                  <a:pt x="8100986" y="5240146"/>
                </a:cubicBezTo>
                <a:cubicBezTo>
                  <a:pt x="8092946" y="5244310"/>
                  <a:pt x="8087920" y="5256421"/>
                  <a:pt x="8093329" y="5264654"/>
                </a:cubicBezTo>
                <a:lnTo>
                  <a:pt x="8094525" y="5266473"/>
                </a:lnTo>
                <a:cubicBezTo>
                  <a:pt x="8091510" y="5268914"/>
                  <a:pt x="8089069" y="5272265"/>
                  <a:pt x="8088064" y="5276956"/>
                </a:cubicBezTo>
                <a:cubicBezTo>
                  <a:pt x="8086389" y="5285046"/>
                  <a:pt x="8089883" y="5290742"/>
                  <a:pt x="8095243" y="5293758"/>
                </a:cubicBezTo>
                <a:cubicBezTo>
                  <a:pt x="8096583" y="5298401"/>
                  <a:pt x="8099981" y="5301895"/>
                  <a:pt x="8104240" y="5304145"/>
                </a:cubicBezTo>
                <a:cubicBezTo>
                  <a:pt x="8101321" y="5304289"/>
                  <a:pt x="8098402" y="5304959"/>
                  <a:pt x="8095722" y="5306586"/>
                </a:cubicBezTo>
                <a:cubicBezTo>
                  <a:pt x="8093424" y="5302709"/>
                  <a:pt x="8089931" y="5299597"/>
                  <a:pt x="8085384" y="5298688"/>
                </a:cubicBezTo>
                <a:lnTo>
                  <a:pt x="8069591" y="5295433"/>
                </a:lnTo>
                <a:cubicBezTo>
                  <a:pt x="8060929" y="5293614"/>
                  <a:pt x="8052650" y="5297922"/>
                  <a:pt x="8048917" y="5305916"/>
                </a:cubicBezTo>
                <a:cubicBezTo>
                  <a:pt x="8043078" y="5300794"/>
                  <a:pt x="8034608" y="5299119"/>
                  <a:pt x="8027669" y="5303379"/>
                </a:cubicBezTo>
                <a:cubicBezTo>
                  <a:pt x="8026616" y="5302087"/>
                  <a:pt x="8025371" y="5300986"/>
                  <a:pt x="8023936" y="5300028"/>
                </a:cubicBezTo>
                <a:cubicBezTo>
                  <a:pt x="8027429" y="5298114"/>
                  <a:pt x="8030014" y="5295241"/>
                  <a:pt x="8031497" y="5291891"/>
                </a:cubicBezTo>
                <a:cubicBezTo>
                  <a:pt x="8045136" y="5293853"/>
                  <a:pt x="8060020" y="5278296"/>
                  <a:pt x="8049683" y="5263697"/>
                </a:cubicBezTo>
                <a:cubicBezTo>
                  <a:pt x="8039681" y="5249576"/>
                  <a:pt x="8020921" y="5257426"/>
                  <a:pt x="8017283" y="5270159"/>
                </a:cubicBezTo>
                <a:cubicBezTo>
                  <a:pt x="8008239" y="5268579"/>
                  <a:pt x="7998523" y="5272839"/>
                  <a:pt x="7995413" y="5280355"/>
                </a:cubicBezTo>
                <a:cubicBezTo>
                  <a:pt x="7990770" y="5278105"/>
                  <a:pt x="7985841" y="5276382"/>
                  <a:pt x="7981056" y="5275664"/>
                </a:cubicBezTo>
                <a:cubicBezTo>
                  <a:pt x="7978998" y="5270973"/>
                  <a:pt x="7975600" y="5267000"/>
                  <a:pt x="7970335" y="5265564"/>
                </a:cubicBezTo>
                <a:cubicBezTo>
                  <a:pt x="7970575" y="5263936"/>
                  <a:pt x="7970479" y="5262261"/>
                  <a:pt x="7970240" y="5260585"/>
                </a:cubicBezTo>
                <a:cubicBezTo>
                  <a:pt x="7978759" y="5263409"/>
                  <a:pt x="7988282" y="5260633"/>
                  <a:pt x="7990627" y="5249336"/>
                </a:cubicBezTo>
                <a:cubicBezTo>
                  <a:pt x="7991632" y="5244502"/>
                  <a:pt x="7990532" y="5240385"/>
                  <a:pt x="7988617" y="5236795"/>
                </a:cubicBezTo>
                <a:cubicBezTo>
                  <a:pt x="7991441" y="5231434"/>
                  <a:pt x="7991919" y="5225067"/>
                  <a:pt x="7988474" y="5219323"/>
                </a:cubicBezTo>
                <a:cubicBezTo>
                  <a:pt x="7983640" y="5211329"/>
                  <a:pt x="7971532" y="5207548"/>
                  <a:pt x="7963492" y="5213244"/>
                </a:cubicBezTo>
                <a:lnTo>
                  <a:pt x="7960238" y="5215541"/>
                </a:lnTo>
                <a:cubicBezTo>
                  <a:pt x="7957319" y="5210468"/>
                  <a:pt x="7953825" y="5206112"/>
                  <a:pt x="7948944" y="5204389"/>
                </a:cubicBezTo>
                <a:cubicBezTo>
                  <a:pt x="7945067" y="5203048"/>
                  <a:pt x="7940568" y="5202378"/>
                  <a:pt x="7936022" y="5202186"/>
                </a:cubicBezTo>
                <a:cubicBezTo>
                  <a:pt x="7935352" y="5200080"/>
                  <a:pt x="7934395" y="5198070"/>
                  <a:pt x="7932911" y="5196442"/>
                </a:cubicBezTo>
                <a:cubicBezTo>
                  <a:pt x="7925924" y="5188688"/>
                  <a:pt x="7915683" y="5188018"/>
                  <a:pt x="7907356" y="5193905"/>
                </a:cubicBezTo>
                <a:lnTo>
                  <a:pt x="7903479" y="5196634"/>
                </a:lnTo>
                <a:cubicBezTo>
                  <a:pt x="7897210" y="5193810"/>
                  <a:pt x="7888978" y="5194863"/>
                  <a:pt x="7883810" y="5199171"/>
                </a:cubicBezTo>
                <a:cubicBezTo>
                  <a:pt x="7878020" y="5204101"/>
                  <a:pt x="7876631" y="5211090"/>
                  <a:pt x="7878402" y="5217600"/>
                </a:cubicBezTo>
                <a:cubicBezTo>
                  <a:pt x="7877397" y="5227604"/>
                  <a:pt x="7884002" y="5234210"/>
                  <a:pt x="7892137" y="5236029"/>
                </a:cubicBezTo>
                <a:cubicBezTo>
                  <a:pt x="7894099" y="5236939"/>
                  <a:pt x="7896253" y="5237513"/>
                  <a:pt x="7898454" y="5237657"/>
                </a:cubicBezTo>
                <a:cubicBezTo>
                  <a:pt x="7892998" y="5239954"/>
                  <a:pt x="7888787" y="5244645"/>
                  <a:pt x="7887447" y="5251060"/>
                </a:cubicBezTo>
                <a:lnTo>
                  <a:pt x="7884193" y="5266856"/>
                </a:lnTo>
                <a:cubicBezTo>
                  <a:pt x="7882278" y="5276142"/>
                  <a:pt x="7889553" y="5286625"/>
                  <a:pt x="7899029" y="5287822"/>
                </a:cubicBezTo>
                <a:cubicBezTo>
                  <a:pt x="7902091" y="5288205"/>
                  <a:pt x="7905011" y="5287822"/>
                  <a:pt x="7907643" y="5286913"/>
                </a:cubicBezTo>
                <a:cubicBezTo>
                  <a:pt x="7910993" y="5291077"/>
                  <a:pt x="7915348" y="5294523"/>
                  <a:pt x="7920947" y="5296773"/>
                </a:cubicBezTo>
                <a:cubicBezTo>
                  <a:pt x="7929705" y="5300315"/>
                  <a:pt x="7938463" y="5299262"/>
                  <a:pt x="7946072" y="5295481"/>
                </a:cubicBezTo>
                <a:cubicBezTo>
                  <a:pt x="7946886" y="5296151"/>
                  <a:pt x="7948034" y="5296390"/>
                  <a:pt x="7948944" y="5296869"/>
                </a:cubicBezTo>
                <a:cubicBezTo>
                  <a:pt x="7947125" y="5300459"/>
                  <a:pt x="7945737" y="5304193"/>
                  <a:pt x="7945450" y="5308022"/>
                </a:cubicBezTo>
                <a:cubicBezTo>
                  <a:pt x="7932098" y="5306921"/>
                  <a:pt x="7918076" y="5322287"/>
                  <a:pt x="7928222" y="5336599"/>
                </a:cubicBezTo>
                <a:cubicBezTo>
                  <a:pt x="7936548" y="5348422"/>
                  <a:pt x="7951049" y="5344833"/>
                  <a:pt x="7957653" y="5335881"/>
                </a:cubicBezTo>
                <a:cubicBezTo>
                  <a:pt x="7957797" y="5336073"/>
                  <a:pt x="7957941" y="5336312"/>
                  <a:pt x="7958132" y="5336503"/>
                </a:cubicBezTo>
                <a:cubicBezTo>
                  <a:pt x="7956984" y="5339471"/>
                  <a:pt x="7956648" y="5342630"/>
                  <a:pt x="7957127" y="5345742"/>
                </a:cubicBezTo>
                <a:cubicBezTo>
                  <a:pt x="7949566" y="5345790"/>
                  <a:pt x="7941239" y="5350002"/>
                  <a:pt x="7939659" y="5357661"/>
                </a:cubicBezTo>
                <a:lnTo>
                  <a:pt x="7938032" y="5365559"/>
                </a:lnTo>
                <a:cubicBezTo>
                  <a:pt x="7936070" y="5375180"/>
                  <a:pt x="7939181" y="5385137"/>
                  <a:pt x="7949279" y="5388632"/>
                </a:cubicBezTo>
                <a:cubicBezTo>
                  <a:pt x="7957653" y="5391551"/>
                  <a:pt x="7970335" y="5387052"/>
                  <a:pt x="7972346" y="5377383"/>
                </a:cubicBezTo>
                <a:lnTo>
                  <a:pt x="7973686" y="5370873"/>
                </a:lnTo>
                <a:cubicBezTo>
                  <a:pt x="7979955" y="5375229"/>
                  <a:pt x="7989192" y="5375707"/>
                  <a:pt x="7995126" y="5370777"/>
                </a:cubicBezTo>
                <a:cubicBezTo>
                  <a:pt x="7997470" y="5368766"/>
                  <a:pt x="7999194" y="5366421"/>
                  <a:pt x="8000390" y="5363836"/>
                </a:cubicBezTo>
                <a:cubicBezTo>
                  <a:pt x="8002879" y="5364028"/>
                  <a:pt x="8005463" y="5362831"/>
                  <a:pt x="8007999" y="5362448"/>
                </a:cubicBezTo>
                <a:cubicBezTo>
                  <a:pt x="8008382" y="5365033"/>
                  <a:pt x="8009196" y="5367570"/>
                  <a:pt x="8010775" y="5369867"/>
                </a:cubicBezTo>
                <a:cubicBezTo>
                  <a:pt x="8016374" y="5377861"/>
                  <a:pt x="8028003" y="5380063"/>
                  <a:pt x="8036043" y="5374415"/>
                </a:cubicBezTo>
                <a:lnTo>
                  <a:pt x="8036091" y="5374367"/>
                </a:lnTo>
                <a:cubicBezTo>
                  <a:pt x="8036618" y="5384706"/>
                  <a:pt x="8044897" y="5392030"/>
                  <a:pt x="8053560" y="5393179"/>
                </a:cubicBezTo>
                <a:cubicBezTo>
                  <a:pt x="8049635" y="5394902"/>
                  <a:pt x="8046476" y="5398396"/>
                  <a:pt x="8045280" y="5404236"/>
                </a:cubicBezTo>
                <a:cubicBezTo>
                  <a:pt x="8044371" y="5408688"/>
                  <a:pt x="8044993" y="5412757"/>
                  <a:pt x="8046572" y="5416203"/>
                </a:cubicBezTo>
                <a:cubicBezTo>
                  <a:pt x="8041882" y="5411704"/>
                  <a:pt x="8035278" y="5410794"/>
                  <a:pt x="8029056" y="5412470"/>
                </a:cubicBezTo>
                <a:cubicBezTo>
                  <a:pt x="8029918" y="5407491"/>
                  <a:pt x="8028817" y="5402322"/>
                  <a:pt x="8025515" y="5397631"/>
                </a:cubicBezTo>
                <a:lnTo>
                  <a:pt x="8020873" y="5391025"/>
                </a:lnTo>
                <a:cubicBezTo>
                  <a:pt x="8015369" y="5383270"/>
                  <a:pt x="8002113" y="5382504"/>
                  <a:pt x="7995269" y="5388775"/>
                </a:cubicBezTo>
                <a:cubicBezTo>
                  <a:pt x="7987516" y="5395860"/>
                  <a:pt x="7987086" y="5406055"/>
                  <a:pt x="7992972" y="5414384"/>
                </a:cubicBezTo>
                <a:lnTo>
                  <a:pt x="7997614" y="5420990"/>
                </a:lnTo>
                <a:cubicBezTo>
                  <a:pt x="8001539" y="5426543"/>
                  <a:pt x="8009435" y="5428362"/>
                  <a:pt x="8016135" y="5426734"/>
                </a:cubicBezTo>
                <a:cubicBezTo>
                  <a:pt x="8015561" y="5430755"/>
                  <a:pt x="8015992" y="5434872"/>
                  <a:pt x="8018336" y="5438414"/>
                </a:cubicBezTo>
                <a:lnTo>
                  <a:pt x="8024605" y="5447940"/>
                </a:lnTo>
                <a:cubicBezTo>
                  <a:pt x="8030014" y="5456125"/>
                  <a:pt x="8040973" y="5459189"/>
                  <a:pt x="8049540" y="5453971"/>
                </a:cubicBezTo>
                <a:cubicBezTo>
                  <a:pt x="8057723" y="5448993"/>
                  <a:pt x="8061025" y="5437217"/>
                  <a:pt x="8055569" y="5429032"/>
                </a:cubicBezTo>
                <a:lnTo>
                  <a:pt x="8051454" y="5422761"/>
                </a:lnTo>
                <a:cubicBezTo>
                  <a:pt x="8060642" y="5430946"/>
                  <a:pt x="8076483" y="5430946"/>
                  <a:pt x="8079593" y="5415964"/>
                </a:cubicBezTo>
                <a:cubicBezTo>
                  <a:pt x="8082273" y="5402944"/>
                  <a:pt x="8072032" y="5393514"/>
                  <a:pt x="8061982" y="5392174"/>
                </a:cubicBezTo>
                <a:cubicBezTo>
                  <a:pt x="8065954" y="5390498"/>
                  <a:pt x="8069113" y="5386956"/>
                  <a:pt x="8070309" y="5381068"/>
                </a:cubicBezTo>
                <a:cubicBezTo>
                  <a:pt x="8072798" y="5369006"/>
                  <a:pt x="8064184" y="5360198"/>
                  <a:pt x="8054900" y="5357900"/>
                </a:cubicBezTo>
                <a:cubicBezTo>
                  <a:pt x="8056048" y="5355220"/>
                  <a:pt x="8056622" y="5352252"/>
                  <a:pt x="8056527" y="5349332"/>
                </a:cubicBezTo>
                <a:cubicBezTo>
                  <a:pt x="8063800" y="5355986"/>
                  <a:pt x="8073324" y="5354741"/>
                  <a:pt x="8080933" y="5349380"/>
                </a:cubicBezTo>
                <a:lnTo>
                  <a:pt x="8087538" y="5344689"/>
                </a:lnTo>
                <a:cubicBezTo>
                  <a:pt x="8089787" y="5343109"/>
                  <a:pt x="8091175" y="5340859"/>
                  <a:pt x="8092084" y="5338418"/>
                </a:cubicBezTo>
                <a:cubicBezTo>
                  <a:pt x="8104240" y="5347657"/>
                  <a:pt x="8125919" y="5331477"/>
                  <a:pt x="8118119" y="5313335"/>
                </a:cubicBezTo>
                <a:cubicBezTo>
                  <a:pt x="8117066" y="5310846"/>
                  <a:pt x="8115630" y="5308980"/>
                  <a:pt x="8114051" y="5307496"/>
                </a:cubicBezTo>
                <a:lnTo>
                  <a:pt x="8115726" y="5307831"/>
                </a:lnTo>
                <a:cubicBezTo>
                  <a:pt x="8121804" y="5309075"/>
                  <a:pt x="8128312" y="5306969"/>
                  <a:pt x="8132763" y="5302757"/>
                </a:cubicBezTo>
                <a:cubicBezTo>
                  <a:pt x="8137118" y="5317117"/>
                  <a:pt x="8159946" y="5320133"/>
                  <a:pt x="8166406" y="5304767"/>
                </a:cubicBezTo>
                <a:cubicBezTo>
                  <a:pt x="8176217" y="5303092"/>
                  <a:pt x="8185262" y="5292800"/>
                  <a:pt x="8182439" y="5280833"/>
                </a:cubicBezTo>
                <a:cubicBezTo>
                  <a:pt x="8187751" y="5286482"/>
                  <a:pt x="8194212" y="5290838"/>
                  <a:pt x="8201916" y="5292704"/>
                </a:cubicBezTo>
                <a:cubicBezTo>
                  <a:pt x="8211153" y="5294906"/>
                  <a:pt x="8221825" y="5288013"/>
                  <a:pt x="8223356" y="5278536"/>
                </a:cubicBezTo>
                <a:cubicBezTo>
                  <a:pt x="8225127" y="5268531"/>
                  <a:pt x="8219289" y="5259484"/>
                  <a:pt x="8209430" y="5257091"/>
                </a:cubicBezTo>
                <a:close/>
                <a:moveTo>
                  <a:pt x="7776610" y="5209702"/>
                </a:moveTo>
                <a:cubicBezTo>
                  <a:pt x="7781348" y="5186773"/>
                  <a:pt x="7745359" y="5182034"/>
                  <a:pt x="7740669" y="5204819"/>
                </a:cubicBezTo>
                <a:cubicBezTo>
                  <a:pt x="7735931" y="5227748"/>
                  <a:pt x="7771920" y="5232487"/>
                  <a:pt x="7776610" y="5209702"/>
                </a:cubicBezTo>
                <a:close/>
                <a:moveTo>
                  <a:pt x="7655579" y="5394088"/>
                </a:moveTo>
                <a:cubicBezTo>
                  <a:pt x="7655770" y="5394471"/>
                  <a:pt x="7655723" y="5394950"/>
                  <a:pt x="7655962" y="5395333"/>
                </a:cubicBezTo>
                <a:lnTo>
                  <a:pt x="7662231" y="5404859"/>
                </a:lnTo>
                <a:cubicBezTo>
                  <a:pt x="7667639" y="5413044"/>
                  <a:pt x="7677258" y="5417544"/>
                  <a:pt x="7686638" y="5412757"/>
                </a:cubicBezTo>
                <a:cubicBezTo>
                  <a:pt x="7688840" y="5411656"/>
                  <a:pt x="7690802" y="5409885"/>
                  <a:pt x="7692429" y="5407778"/>
                </a:cubicBezTo>
                <a:cubicBezTo>
                  <a:pt x="7694391" y="5409406"/>
                  <a:pt x="7696736" y="5410651"/>
                  <a:pt x="7699464" y="5411225"/>
                </a:cubicBezTo>
                <a:lnTo>
                  <a:pt x="7707360" y="5412853"/>
                </a:lnTo>
                <a:cubicBezTo>
                  <a:pt x="7716645" y="5414767"/>
                  <a:pt x="7727365" y="5409310"/>
                  <a:pt x="7729279" y="5399450"/>
                </a:cubicBezTo>
                <a:cubicBezTo>
                  <a:pt x="7731098" y="5390068"/>
                  <a:pt x="7725833" y="5379584"/>
                  <a:pt x="7715879" y="5377526"/>
                </a:cubicBezTo>
                <a:lnTo>
                  <a:pt x="7707983" y="5375899"/>
                </a:lnTo>
                <a:cubicBezTo>
                  <a:pt x="7701713" y="5374606"/>
                  <a:pt x="7694965" y="5376856"/>
                  <a:pt x="7690514" y="5381356"/>
                </a:cubicBezTo>
                <a:cubicBezTo>
                  <a:pt x="7690419" y="5381164"/>
                  <a:pt x="7690419" y="5380973"/>
                  <a:pt x="7690323" y="5380781"/>
                </a:cubicBezTo>
                <a:lnTo>
                  <a:pt x="7685681" y="5374175"/>
                </a:lnTo>
                <a:cubicBezTo>
                  <a:pt x="7680034" y="5366182"/>
                  <a:pt x="7670607" y="5361634"/>
                  <a:pt x="7661130" y="5366660"/>
                </a:cubicBezTo>
                <a:cubicBezTo>
                  <a:pt x="7653330" y="5370777"/>
                  <a:pt x="7647874" y="5383174"/>
                  <a:pt x="7653617" y="5391216"/>
                </a:cubicBezTo>
                <a:lnTo>
                  <a:pt x="7655579" y="5394088"/>
                </a:lnTo>
                <a:close/>
                <a:moveTo>
                  <a:pt x="8138793" y="5497627"/>
                </a:moveTo>
                <a:cubicBezTo>
                  <a:pt x="8146833" y="5493270"/>
                  <a:pt x="8151571" y="5481256"/>
                  <a:pt x="8146163" y="5473022"/>
                </a:cubicBezTo>
                <a:lnTo>
                  <a:pt x="8139894" y="5463497"/>
                </a:lnTo>
                <a:cubicBezTo>
                  <a:pt x="8135586" y="5456986"/>
                  <a:pt x="8128360" y="5453109"/>
                  <a:pt x="8120942" y="5454306"/>
                </a:cubicBezTo>
                <a:cubicBezTo>
                  <a:pt x="8118262" y="5452774"/>
                  <a:pt x="8115295" y="5451625"/>
                  <a:pt x="8111993" y="5451147"/>
                </a:cubicBezTo>
                <a:cubicBezTo>
                  <a:pt x="8102613" y="5449807"/>
                  <a:pt x="8092132" y="5454880"/>
                  <a:pt x="8090409" y="5465029"/>
                </a:cubicBezTo>
                <a:cubicBezTo>
                  <a:pt x="8089309" y="5471634"/>
                  <a:pt x="8091797" y="5479102"/>
                  <a:pt x="8097013" y="5483362"/>
                </a:cubicBezTo>
                <a:cubicBezTo>
                  <a:pt x="8098928" y="5489633"/>
                  <a:pt x="8104144" y="5495089"/>
                  <a:pt x="8110509" y="5496190"/>
                </a:cubicBezTo>
                <a:cubicBezTo>
                  <a:pt x="8113524" y="5496717"/>
                  <a:pt x="8116348" y="5496382"/>
                  <a:pt x="8119028" y="5495616"/>
                </a:cubicBezTo>
                <a:cubicBezTo>
                  <a:pt x="8124579" y="5499924"/>
                  <a:pt x="8131901" y="5501312"/>
                  <a:pt x="8138793" y="5497627"/>
                </a:cubicBezTo>
                <a:close/>
                <a:moveTo>
                  <a:pt x="7928987" y="5057195"/>
                </a:moveTo>
                <a:cubicBezTo>
                  <a:pt x="7940233" y="5066769"/>
                  <a:pt x="7955213" y="5071029"/>
                  <a:pt x="7969187" y="5064758"/>
                </a:cubicBezTo>
                <a:cubicBezTo>
                  <a:pt x="7976317" y="5061599"/>
                  <a:pt x="7981774" y="5054754"/>
                  <a:pt x="7981534" y="5046904"/>
                </a:cubicBezTo>
                <a:cubicBezTo>
                  <a:pt x="7987708" y="5044941"/>
                  <a:pt x="7992924" y="5039915"/>
                  <a:pt x="7994216" y="5033309"/>
                </a:cubicBezTo>
                <a:cubicBezTo>
                  <a:pt x="7995796" y="5025219"/>
                  <a:pt x="7991345" y="5017465"/>
                  <a:pt x="7984310" y="5013875"/>
                </a:cubicBezTo>
                <a:cubicBezTo>
                  <a:pt x="7982156" y="5009279"/>
                  <a:pt x="7978423" y="5005498"/>
                  <a:pt x="7973350" y="5004636"/>
                </a:cubicBezTo>
                <a:lnTo>
                  <a:pt x="7962104" y="5002674"/>
                </a:lnTo>
                <a:cubicBezTo>
                  <a:pt x="7952437" y="5000998"/>
                  <a:pt x="7942531" y="5004924"/>
                  <a:pt x="7939611" y="5015119"/>
                </a:cubicBezTo>
                <a:cubicBezTo>
                  <a:pt x="7938654" y="5018374"/>
                  <a:pt x="7939133" y="5022108"/>
                  <a:pt x="7940233" y="5025602"/>
                </a:cubicBezTo>
                <a:cubicBezTo>
                  <a:pt x="7935495" y="5025794"/>
                  <a:pt x="7930853" y="5027709"/>
                  <a:pt x="7927504" y="5031490"/>
                </a:cubicBezTo>
                <a:cubicBezTo>
                  <a:pt x="7921043" y="5038814"/>
                  <a:pt x="7921473" y="5050829"/>
                  <a:pt x="7928987" y="5057195"/>
                </a:cubicBezTo>
                <a:close/>
                <a:moveTo>
                  <a:pt x="7948991" y="5451817"/>
                </a:moveTo>
                <a:cubicBezTo>
                  <a:pt x="7950235" y="5441765"/>
                  <a:pt x="7944062" y="5432957"/>
                  <a:pt x="7934108" y="5430899"/>
                </a:cubicBezTo>
                <a:lnTo>
                  <a:pt x="7926211" y="5429271"/>
                </a:lnTo>
                <a:cubicBezTo>
                  <a:pt x="7922048" y="5428410"/>
                  <a:pt x="7917693" y="5429463"/>
                  <a:pt x="7913960" y="5431712"/>
                </a:cubicBezTo>
                <a:cubicBezTo>
                  <a:pt x="7909988" y="5426830"/>
                  <a:pt x="7904102" y="5424054"/>
                  <a:pt x="7898119" y="5424389"/>
                </a:cubicBezTo>
                <a:cubicBezTo>
                  <a:pt x="7898454" y="5420415"/>
                  <a:pt x="7897784" y="5416299"/>
                  <a:pt x="7895391" y="5412900"/>
                </a:cubicBezTo>
                <a:cubicBezTo>
                  <a:pt x="7886873" y="5400886"/>
                  <a:pt x="7873377" y="5393083"/>
                  <a:pt x="7858254" y="5395716"/>
                </a:cubicBezTo>
                <a:cubicBezTo>
                  <a:pt x="7848922" y="5397343"/>
                  <a:pt x="7840165" y="5404572"/>
                  <a:pt x="7841361" y="5415054"/>
                </a:cubicBezTo>
                <a:cubicBezTo>
                  <a:pt x="7842365" y="5424006"/>
                  <a:pt x="7850692" y="5433723"/>
                  <a:pt x="7860695" y="5432000"/>
                </a:cubicBezTo>
                <a:cubicBezTo>
                  <a:pt x="7861796" y="5431808"/>
                  <a:pt x="7862896" y="5431760"/>
                  <a:pt x="7863949" y="5431664"/>
                </a:cubicBezTo>
                <a:cubicBezTo>
                  <a:pt x="7863997" y="5431712"/>
                  <a:pt x="7863997" y="5431712"/>
                  <a:pt x="7864093" y="5431760"/>
                </a:cubicBezTo>
                <a:cubicBezTo>
                  <a:pt x="7864189" y="5431856"/>
                  <a:pt x="7864236" y="5431904"/>
                  <a:pt x="7864332" y="5432000"/>
                </a:cubicBezTo>
                <a:cubicBezTo>
                  <a:pt x="7864380" y="5432143"/>
                  <a:pt x="7864715" y="5432574"/>
                  <a:pt x="7865289" y="5433340"/>
                </a:cubicBezTo>
                <a:cubicBezTo>
                  <a:pt x="7869118" y="5438701"/>
                  <a:pt x="7875435" y="5441286"/>
                  <a:pt x="7881704" y="5440903"/>
                </a:cubicBezTo>
                <a:cubicBezTo>
                  <a:pt x="7881274" y="5444445"/>
                  <a:pt x="7881560" y="5447988"/>
                  <a:pt x="7883618" y="5451099"/>
                </a:cubicBezTo>
                <a:lnTo>
                  <a:pt x="7889887" y="5460625"/>
                </a:lnTo>
                <a:cubicBezTo>
                  <a:pt x="7895296" y="5468810"/>
                  <a:pt x="7905489" y="5472783"/>
                  <a:pt x="7914535" y="5467805"/>
                </a:cubicBezTo>
                <a:cubicBezTo>
                  <a:pt x="7916018" y="5466991"/>
                  <a:pt x="7917310" y="5465842"/>
                  <a:pt x="7918506" y="5464645"/>
                </a:cubicBezTo>
                <a:cubicBezTo>
                  <a:pt x="7919080" y="5464837"/>
                  <a:pt x="7919607" y="5465029"/>
                  <a:pt x="7920229" y="5465172"/>
                </a:cubicBezTo>
                <a:lnTo>
                  <a:pt x="7928126" y="5466799"/>
                </a:lnTo>
                <a:cubicBezTo>
                  <a:pt x="7937410" y="5468619"/>
                  <a:pt x="7947843" y="5461295"/>
                  <a:pt x="7948991" y="5451817"/>
                </a:cubicBezTo>
                <a:close/>
                <a:moveTo>
                  <a:pt x="7747560" y="5013539"/>
                </a:moveTo>
                <a:cubicBezTo>
                  <a:pt x="7737080" y="5012343"/>
                  <a:pt x="7729471" y="5019906"/>
                  <a:pt x="7727460" y="5029528"/>
                </a:cubicBezTo>
                <a:lnTo>
                  <a:pt x="7725833" y="5037425"/>
                </a:lnTo>
                <a:cubicBezTo>
                  <a:pt x="7724924" y="5041782"/>
                  <a:pt x="7726456" y="5046042"/>
                  <a:pt x="7729040" y="5049584"/>
                </a:cubicBezTo>
                <a:cubicBezTo>
                  <a:pt x="7726120" y="5047095"/>
                  <a:pt x="7722914" y="5045515"/>
                  <a:pt x="7719564" y="5045324"/>
                </a:cubicBezTo>
                <a:cubicBezTo>
                  <a:pt x="7713391" y="5038862"/>
                  <a:pt x="7701809" y="5039101"/>
                  <a:pt x="7695396" y="5044654"/>
                </a:cubicBezTo>
                <a:cubicBezTo>
                  <a:pt x="7687404" y="5051595"/>
                  <a:pt x="7687835" y="5062221"/>
                  <a:pt x="7693530" y="5070263"/>
                </a:cubicBezTo>
                <a:lnTo>
                  <a:pt x="7698172" y="5076869"/>
                </a:lnTo>
                <a:cubicBezTo>
                  <a:pt x="7703053" y="5083762"/>
                  <a:pt x="7713151" y="5084288"/>
                  <a:pt x="7720330" y="5080602"/>
                </a:cubicBezTo>
                <a:cubicBezTo>
                  <a:pt x="7731624" y="5078161"/>
                  <a:pt x="7740860" y="5065428"/>
                  <a:pt x="7732629" y="5053174"/>
                </a:cubicBezTo>
                <a:cubicBezTo>
                  <a:pt x="7735357" y="5055376"/>
                  <a:pt x="7738468" y="5057147"/>
                  <a:pt x="7741770" y="5057482"/>
                </a:cubicBezTo>
                <a:cubicBezTo>
                  <a:pt x="7752251" y="5058679"/>
                  <a:pt x="7759860" y="5051164"/>
                  <a:pt x="7761870" y="5041495"/>
                </a:cubicBezTo>
                <a:lnTo>
                  <a:pt x="7763497" y="5033596"/>
                </a:lnTo>
                <a:cubicBezTo>
                  <a:pt x="7765507" y="5024070"/>
                  <a:pt x="7756653" y="5014593"/>
                  <a:pt x="7747560" y="5013539"/>
                </a:cubicBezTo>
                <a:close/>
                <a:moveTo>
                  <a:pt x="7465490" y="5470007"/>
                </a:moveTo>
                <a:lnTo>
                  <a:pt x="7481283" y="5473262"/>
                </a:lnTo>
                <a:cubicBezTo>
                  <a:pt x="7490903" y="5475272"/>
                  <a:pt x="7500761" y="5468953"/>
                  <a:pt x="7502819" y="5459332"/>
                </a:cubicBezTo>
                <a:cubicBezTo>
                  <a:pt x="7503920" y="5454306"/>
                  <a:pt x="7502532" y="5449184"/>
                  <a:pt x="7499708" y="5445163"/>
                </a:cubicBezTo>
                <a:cubicBezTo>
                  <a:pt x="7501240" y="5444398"/>
                  <a:pt x="7502819" y="5443967"/>
                  <a:pt x="7504207" y="5442818"/>
                </a:cubicBezTo>
                <a:cubicBezTo>
                  <a:pt x="7511625" y="5436882"/>
                  <a:pt x="7515071" y="5425729"/>
                  <a:pt x="7508849" y="5417544"/>
                </a:cubicBezTo>
                <a:cubicBezTo>
                  <a:pt x="7504829" y="5412230"/>
                  <a:pt x="7497603" y="5408927"/>
                  <a:pt x="7490950" y="5409837"/>
                </a:cubicBezTo>
                <a:cubicBezTo>
                  <a:pt x="7485064" y="5406917"/>
                  <a:pt x="7477503" y="5407013"/>
                  <a:pt x="7472334" y="5410938"/>
                </a:cubicBezTo>
                <a:cubicBezTo>
                  <a:pt x="7469894" y="5412805"/>
                  <a:pt x="7468219" y="5415102"/>
                  <a:pt x="7466926" y="5417544"/>
                </a:cubicBezTo>
                <a:cubicBezTo>
                  <a:pt x="7459939" y="5418597"/>
                  <a:pt x="7453909" y="5423000"/>
                  <a:pt x="7451899" y="5430564"/>
                </a:cubicBezTo>
                <a:cubicBezTo>
                  <a:pt x="7450799" y="5434776"/>
                  <a:pt x="7451564" y="5439563"/>
                  <a:pt x="7453622" y="5443679"/>
                </a:cubicBezTo>
                <a:cubicBezTo>
                  <a:pt x="7452808" y="5445163"/>
                  <a:pt x="7451899" y="5446647"/>
                  <a:pt x="7451516" y="5448418"/>
                </a:cubicBezTo>
                <a:cubicBezTo>
                  <a:pt x="7449459" y="5457992"/>
                  <a:pt x="7455871" y="5467996"/>
                  <a:pt x="7465490" y="5470007"/>
                </a:cubicBezTo>
                <a:close/>
                <a:moveTo>
                  <a:pt x="8010201" y="5614328"/>
                </a:moveTo>
                <a:cubicBezTo>
                  <a:pt x="8005463" y="5637209"/>
                  <a:pt x="8041356" y="5642618"/>
                  <a:pt x="8046094" y="5619785"/>
                </a:cubicBezTo>
                <a:cubicBezTo>
                  <a:pt x="8050784" y="5596904"/>
                  <a:pt x="8014891" y="5591495"/>
                  <a:pt x="8010201" y="5614328"/>
                </a:cubicBezTo>
                <a:close/>
                <a:moveTo>
                  <a:pt x="7854378" y="5607914"/>
                </a:moveTo>
                <a:cubicBezTo>
                  <a:pt x="7857919" y="5617056"/>
                  <a:pt x="7870458" y="5620216"/>
                  <a:pt x="7878689" y="5616147"/>
                </a:cubicBezTo>
                <a:cubicBezTo>
                  <a:pt x="7884767" y="5613179"/>
                  <a:pt x="7886969" y="5607627"/>
                  <a:pt x="7887495" y="5601691"/>
                </a:cubicBezTo>
                <a:cubicBezTo>
                  <a:pt x="7896013" y="5611839"/>
                  <a:pt x="7916018" y="5611647"/>
                  <a:pt x="7919511" y="5594798"/>
                </a:cubicBezTo>
                <a:cubicBezTo>
                  <a:pt x="7924106" y="5572444"/>
                  <a:pt x="7890606" y="5564785"/>
                  <a:pt x="7884624" y="5585751"/>
                </a:cubicBezTo>
                <a:lnTo>
                  <a:pt x="7884049" y="5584267"/>
                </a:lnTo>
                <a:cubicBezTo>
                  <a:pt x="7880507" y="5575124"/>
                  <a:pt x="7867969" y="5571965"/>
                  <a:pt x="7859738" y="5576034"/>
                </a:cubicBezTo>
                <a:cubicBezTo>
                  <a:pt x="7850262" y="5580725"/>
                  <a:pt x="7847965" y="5591160"/>
                  <a:pt x="7851507" y="5600351"/>
                </a:cubicBezTo>
                <a:lnTo>
                  <a:pt x="7854378" y="5607914"/>
                </a:lnTo>
                <a:close/>
                <a:moveTo>
                  <a:pt x="7583985" y="5277291"/>
                </a:moveTo>
                <a:cubicBezTo>
                  <a:pt x="7585851" y="5268292"/>
                  <a:pt x="7581353" y="5261782"/>
                  <a:pt x="7575035" y="5258479"/>
                </a:cubicBezTo>
                <a:lnTo>
                  <a:pt x="7573504" y="5256133"/>
                </a:lnTo>
                <a:cubicBezTo>
                  <a:pt x="7568144" y="5247948"/>
                  <a:pt x="7558333" y="5243592"/>
                  <a:pt x="7549002" y="5248475"/>
                </a:cubicBezTo>
                <a:cubicBezTo>
                  <a:pt x="7541153" y="5252543"/>
                  <a:pt x="7536319" y="5264079"/>
                  <a:pt x="7541105" y="5272313"/>
                </a:cubicBezTo>
                <a:lnTo>
                  <a:pt x="7522345" y="5285572"/>
                </a:lnTo>
                <a:cubicBezTo>
                  <a:pt x="7516554" y="5289689"/>
                  <a:pt x="7513347" y="5297252"/>
                  <a:pt x="7514544" y="5304193"/>
                </a:cubicBezTo>
                <a:cubicBezTo>
                  <a:pt x="7506025" y="5303762"/>
                  <a:pt x="7497698" y="5307591"/>
                  <a:pt x="7495258" y="5316399"/>
                </a:cubicBezTo>
                <a:cubicBezTo>
                  <a:pt x="7492769" y="5325350"/>
                  <a:pt x="7498225" y="5336743"/>
                  <a:pt x="7507844" y="5338753"/>
                </a:cubicBezTo>
                <a:lnTo>
                  <a:pt x="7523637" y="5342008"/>
                </a:lnTo>
                <a:cubicBezTo>
                  <a:pt x="7531869" y="5343731"/>
                  <a:pt x="7539525" y="5339663"/>
                  <a:pt x="7543545" y="5332435"/>
                </a:cubicBezTo>
                <a:cubicBezTo>
                  <a:pt x="7546513" y="5332339"/>
                  <a:pt x="7549432" y="5331669"/>
                  <a:pt x="7552064" y="5329802"/>
                </a:cubicBezTo>
                <a:lnTo>
                  <a:pt x="7558669" y="5325111"/>
                </a:lnTo>
                <a:cubicBezTo>
                  <a:pt x="7566421" y="5319654"/>
                  <a:pt x="7569915" y="5308214"/>
                  <a:pt x="7564076" y="5300028"/>
                </a:cubicBezTo>
                <a:lnTo>
                  <a:pt x="7564028" y="5299980"/>
                </a:lnTo>
                <a:cubicBezTo>
                  <a:pt x="7566613" y="5297539"/>
                  <a:pt x="7568335" y="5294332"/>
                  <a:pt x="7569293" y="5290933"/>
                </a:cubicBezTo>
                <a:cubicBezTo>
                  <a:pt x="7576088" y="5290072"/>
                  <a:pt x="7582214" y="5285907"/>
                  <a:pt x="7583985" y="5277291"/>
                </a:cubicBezTo>
                <a:close/>
                <a:moveTo>
                  <a:pt x="7664481" y="4854762"/>
                </a:moveTo>
                <a:cubicBezTo>
                  <a:pt x="7659072" y="4846577"/>
                  <a:pt x="7649119" y="4842412"/>
                  <a:pt x="7639930" y="4847295"/>
                </a:cubicBezTo>
                <a:cubicBezTo>
                  <a:pt x="7638542" y="4848061"/>
                  <a:pt x="7637441" y="4849257"/>
                  <a:pt x="7636293" y="4850358"/>
                </a:cubicBezTo>
                <a:cubicBezTo>
                  <a:pt x="7633900" y="4851076"/>
                  <a:pt x="7631650" y="4852177"/>
                  <a:pt x="7629832" y="4853709"/>
                </a:cubicBezTo>
                <a:cubicBezTo>
                  <a:pt x="7621792" y="4860554"/>
                  <a:pt x="7622127" y="4871277"/>
                  <a:pt x="7627774" y="4879318"/>
                </a:cubicBezTo>
                <a:lnTo>
                  <a:pt x="7632416" y="4885924"/>
                </a:lnTo>
                <a:cubicBezTo>
                  <a:pt x="7637010" y="4892434"/>
                  <a:pt x="7646247" y="4893439"/>
                  <a:pt x="7653330" y="4890519"/>
                </a:cubicBezTo>
                <a:cubicBezTo>
                  <a:pt x="7656584" y="4890854"/>
                  <a:pt x="7659982" y="4890615"/>
                  <a:pt x="7663284" y="4888844"/>
                </a:cubicBezTo>
                <a:cubicBezTo>
                  <a:pt x="7671324" y="4884536"/>
                  <a:pt x="7676110" y="4872473"/>
                  <a:pt x="7670702" y="4864240"/>
                </a:cubicBezTo>
                <a:cubicBezTo>
                  <a:pt x="7668644" y="4861128"/>
                  <a:pt x="7666538" y="4857921"/>
                  <a:pt x="7664481" y="4854762"/>
                </a:cubicBezTo>
                <a:close/>
                <a:moveTo>
                  <a:pt x="8311318" y="4993339"/>
                </a:moveTo>
                <a:cubicBezTo>
                  <a:pt x="8310744" y="5000041"/>
                  <a:pt x="8313567" y="5006264"/>
                  <a:pt x="8318497" y="5010045"/>
                </a:cubicBezTo>
                <a:cubicBezTo>
                  <a:pt x="8319741" y="5015215"/>
                  <a:pt x="8322947" y="5019667"/>
                  <a:pt x="8328690" y="5022012"/>
                </a:cubicBezTo>
                <a:cubicBezTo>
                  <a:pt x="8336874" y="5025363"/>
                  <a:pt x="8349795" y="5021582"/>
                  <a:pt x="8352332" y="5012056"/>
                </a:cubicBezTo>
                <a:cubicBezTo>
                  <a:pt x="8354581" y="5003727"/>
                  <a:pt x="8355490" y="4995015"/>
                  <a:pt x="8349843" y="4987643"/>
                </a:cubicBezTo>
                <a:cubicBezTo>
                  <a:pt x="8345297" y="4981755"/>
                  <a:pt x="8338932" y="4978692"/>
                  <a:pt x="8331610" y="4977639"/>
                </a:cubicBezTo>
                <a:cubicBezTo>
                  <a:pt x="8322230" y="4976298"/>
                  <a:pt x="8312084" y="4983670"/>
                  <a:pt x="8311318" y="4993339"/>
                </a:cubicBezTo>
                <a:close/>
                <a:moveTo>
                  <a:pt x="7834900" y="5259101"/>
                </a:moveTo>
                <a:cubicBezTo>
                  <a:pt x="7832794" y="5255942"/>
                  <a:pt x="7830736" y="5252735"/>
                  <a:pt x="7828630" y="5249576"/>
                </a:cubicBezTo>
                <a:cubicBezTo>
                  <a:pt x="7823223" y="5241390"/>
                  <a:pt x="7811402" y="5239380"/>
                  <a:pt x="7803410" y="5244789"/>
                </a:cubicBezTo>
                <a:cubicBezTo>
                  <a:pt x="7795179" y="5250389"/>
                  <a:pt x="7793264" y="5261782"/>
                  <a:pt x="7798624" y="5270015"/>
                </a:cubicBezTo>
                <a:lnTo>
                  <a:pt x="7804894" y="5279541"/>
                </a:lnTo>
                <a:cubicBezTo>
                  <a:pt x="7810301" y="5287726"/>
                  <a:pt x="7822122" y="5289737"/>
                  <a:pt x="7830114" y="5284328"/>
                </a:cubicBezTo>
                <a:cubicBezTo>
                  <a:pt x="7838394" y="5278727"/>
                  <a:pt x="7840308" y="5267334"/>
                  <a:pt x="7834900" y="5259101"/>
                </a:cubicBezTo>
                <a:close/>
                <a:moveTo>
                  <a:pt x="7934778" y="4937095"/>
                </a:moveTo>
                <a:cubicBezTo>
                  <a:pt x="7939994" y="4945041"/>
                  <a:pt x="7953825" y="4945185"/>
                  <a:pt x="7960381" y="4939105"/>
                </a:cubicBezTo>
                <a:cubicBezTo>
                  <a:pt x="7968326" y="4931686"/>
                  <a:pt x="7967991" y="4922016"/>
                  <a:pt x="7962392" y="4913496"/>
                </a:cubicBezTo>
                <a:lnTo>
                  <a:pt x="7956122" y="4903970"/>
                </a:lnTo>
                <a:cubicBezTo>
                  <a:pt x="7950906" y="4895976"/>
                  <a:pt x="7937075" y="4895833"/>
                  <a:pt x="7930519" y="4901960"/>
                </a:cubicBezTo>
                <a:cubicBezTo>
                  <a:pt x="7922575" y="4909379"/>
                  <a:pt x="7922909" y="4919048"/>
                  <a:pt x="7928509" y="4927569"/>
                </a:cubicBezTo>
                <a:lnTo>
                  <a:pt x="7934778" y="4937095"/>
                </a:lnTo>
                <a:close/>
                <a:moveTo>
                  <a:pt x="7899029" y="5686369"/>
                </a:moveTo>
                <a:cubicBezTo>
                  <a:pt x="7899794" y="5686034"/>
                  <a:pt x="7900608" y="5685795"/>
                  <a:pt x="7901373" y="5685364"/>
                </a:cubicBezTo>
                <a:cubicBezTo>
                  <a:pt x="7909318" y="5680816"/>
                  <a:pt x="7911902" y="5672631"/>
                  <a:pt x="7913146" y="5664158"/>
                </a:cubicBezTo>
                <a:cubicBezTo>
                  <a:pt x="7914535" y="5654728"/>
                  <a:pt x="7904436" y="5645394"/>
                  <a:pt x="7895439" y="5645586"/>
                </a:cubicBezTo>
                <a:cubicBezTo>
                  <a:pt x="7889122" y="5645729"/>
                  <a:pt x="7884576" y="5648506"/>
                  <a:pt x="7881417" y="5652574"/>
                </a:cubicBezTo>
                <a:cubicBezTo>
                  <a:pt x="7875243" y="5654010"/>
                  <a:pt x="7869788" y="5658271"/>
                  <a:pt x="7868113" y="5664781"/>
                </a:cubicBezTo>
                <a:cubicBezTo>
                  <a:pt x="7867587" y="5666935"/>
                  <a:pt x="7867443" y="5669137"/>
                  <a:pt x="7867634" y="5671339"/>
                </a:cubicBezTo>
                <a:cubicBezTo>
                  <a:pt x="7866869" y="5672870"/>
                  <a:pt x="7866151" y="5674498"/>
                  <a:pt x="7865768" y="5676413"/>
                </a:cubicBezTo>
                <a:cubicBezTo>
                  <a:pt x="7861604" y="5696421"/>
                  <a:pt x="7889170" y="5701065"/>
                  <a:pt x="7899029" y="5686369"/>
                </a:cubicBezTo>
                <a:close/>
                <a:moveTo>
                  <a:pt x="8105293" y="5569620"/>
                </a:moveTo>
                <a:cubicBezTo>
                  <a:pt x="8112759" y="5563875"/>
                  <a:pt x="8115869" y="5552962"/>
                  <a:pt x="8110126" y="5544824"/>
                </a:cubicBezTo>
                <a:lnTo>
                  <a:pt x="8105484" y="5538218"/>
                </a:lnTo>
                <a:cubicBezTo>
                  <a:pt x="8100029" y="5530464"/>
                  <a:pt x="8088447" y="5527113"/>
                  <a:pt x="8080311" y="5533001"/>
                </a:cubicBezTo>
                <a:cubicBezTo>
                  <a:pt x="8077057" y="5535346"/>
                  <a:pt x="8074856" y="5538793"/>
                  <a:pt x="8073516" y="5542478"/>
                </a:cubicBezTo>
                <a:cubicBezTo>
                  <a:pt x="8064567" y="5541808"/>
                  <a:pt x="8056096" y="5549084"/>
                  <a:pt x="8054804" y="5557748"/>
                </a:cubicBezTo>
                <a:cubicBezTo>
                  <a:pt x="8053320" y="5567944"/>
                  <a:pt x="8060547" y="5576321"/>
                  <a:pt x="8070166" y="5578331"/>
                </a:cubicBezTo>
                <a:lnTo>
                  <a:pt x="8085958" y="5581587"/>
                </a:lnTo>
                <a:cubicBezTo>
                  <a:pt x="8094333" y="5583358"/>
                  <a:pt x="8102373" y="5577326"/>
                  <a:pt x="8105293" y="5569620"/>
                </a:cubicBezTo>
                <a:close/>
                <a:moveTo>
                  <a:pt x="7980721" y="4880132"/>
                </a:moveTo>
                <a:cubicBezTo>
                  <a:pt x="7976079" y="4902726"/>
                  <a:pt x="8010296" y="4914836"/>
                  <a:pt x="8015034" y="4891956"/>
                </a:cubicBezTo>
                <a:cubicBezTo>
                  <a:pt x="8019676" y="4869410"/>
                  <a:pt x="7985410" y="4857299"/>
                  <a:pt x="7980721" y="4880132"/>
                </a:cubicBezTo>
                <a:close/>
                <a:moveTo>
                  <a:pt x="8060451" y="4931733"/>
                </a:moveTo>
                <a:cubicBezTo>
                  <a:pt x="8055713" y="4954614"/>
                  <a:pt x="8091223" y="4962273"/>
                  <a:pt x="8095913" y="4939392"/>
                </a:cubicBezTo>
                <a:cubicBezTo>
                  <a:pt x="8097157" y="4933361"/>
                  <a:pt x="8095530" y="4928479"/>
                  <a:pt x="8092515" y="4924841"/>
                </a:cubicBezTo>
                <a:cubicBezTo>
                  <a:pt x="8104815" y="4923692"/>
                  <a:pt x="8116061" y="4910193"/>
                  <a:pt x="8106777" y="4897029"/>
                </a:cubicBezTo>
                <a:cubicBezTo>
                  <a:pt x="8093329" y="4877978"/>
                  <a:pt x="8063322" y="4898465"/>
                  <a:pt x="8076866" y="4917660"/>
                </a:cubicBezTo>
                <a:cubicBezTo>
                  <a:pt x="8077009" y="4917900"/>
                  <a:pt x="8077249" y="4917948"/>
                  <a:pt x="8077393" y="4918187"/>
                </a:cubicBezTo>
                <a:cubicBezTo>
                  <a:pt x="8069878" y="4918139"/>
                  <a:pt x="8062461" y="4922112"/>
                  <a:pt x="8060451" y="4931733"/>
                </a:cubicBezTo>
                <a:close/>
                <a:moveTo>
                  <a:pt x="7710040" y="5452726"/>
                </a:moveTo>
                <a:cubicBezTo>
                  <a:pt x="7711285" y="5446647"/>
                  <a:pt x="7709610" y="5441765"/>
                  <a:pt x="7706499" y="5438079"/>
                </a:cubicBezTo>
                <a:cubicBezTo>
                  <a:pt x="7704729" y="5433675"/>
                  <a:pt x="7701378" y="5429989"/>
                  <a:pt x="7696832" y="5427931"/>
                </a:cubicBezTo>
                <a:cubicBezTo>
                  <a:pt x="7693338" y="5426399"/>
                  <a:pt x="7689845" y="5424867"/>
                  <a:pt x="7686399" y="5423288"/>
                </a:cubicBezTo>
                <a:cubicBezTo>
                  <a:pt x="7677402" y="5419315"/>
                  <a:pt x="7666395" y="5424006"/>
                  <a:pt x="7662566" y="5432957"/>
                </a:cubicBezTo>
                <a:cubicBezTo>
                  <a:pt x="7658690" y="5442148"/>
                  <a:pt x="7663188" y="5452774"/>
                  <a:pt x="7672185" y="5456747"/>
                </a:cubicBezTo>
                <a:cubicBezTo>
                  <a:pt x="7673909" y="5457513"/>
                  <a:pt x="7675679" y="5458279"/>
                  <a:pt x="7677402" y="5459093"/>
                </a:cubicBezTo>
                <a:cubicBezTo>
                  <a:pt x="7685634" y="5469863"/>
                  <a:pt x="7706499" y="5469911"/>
                  <a:pt x="7710040" y="5452726"/>
                </a:cubicBezTo>
                <a:close/>
                <a:moveTo>
                  <a:pt x="7589488" y="5321042"/>
                </a:moveTo>
                <a:lnTo>
                  <a:pt x="7591020" y="5323388"/>
                </a:lnTo>
                <a:cubicBezTo>
                  <a:pt x="7596428" y="5331573"/>
                  <a:pt x="7606190" y="5335929"/>
                  <a:pt x="7615523" y="5331094"/>
                </a:cubicBezTo>
                <a:cubicBezTo>
                  <a:pt x="7617246" y="5330185"/>
                  <a:pt x="7618729" y="5328797"/>
                  <a:pt x="7620117" y="5327265"/>
                </a:cubicBezTo>
                <a:cubicBezTo>
                  <a:pt x="7626339" y="5331142"/>
                  <a:pt x="7634187" y="5331142"/>
                  <a:pt x="7640648" y="5326547"/>
                </a:cubicBezTo>
                <a:lnTo>
                  <a:pt x="7647252" y="5321904"/>
                </a:lnTo>
                <a:cubicBezTo>
                  <a:pt x="7650745" y="5319415"/>
                  <a:pt x="7652947" y="5315490"/>
                  <a:pt x="7653856" y="5311277"/>
                </a:cubicBezTo>
                <a:cubicBezTo>
                  <a:pt x="7656823" y="5311469"/>
                  <a:pt x="7659360" y="5310272"/>
                  <a:pt x="7662040" y="5309267"/>
                </a:cubicBezTo>
                <a:cubicBezTo>
                  <a:pt x="7661705" y="5310272"/>
                  <a:pt x="7661178" y="5311133"/>
                  <a:pt x="7660939" y="5312187"/>
                </a:cubicBezTo>
                <a:lnTo>
                  <a:pt x="7659312" y="5320085"/>
                </a:lnTo>
                <a:cubicBezTo>
                  <a:pt x="7657302" y="5329706"/>
                  <a:pt x="7666108" y="5339136"/>
                  <a:pt x="7675249" y="5340237"/>
                </a:cubicBezTo>
                <a:cubicBezTo>
                  <a:pt x="7685681" y="5341482"/>
                  <a:pt x="7693387" y="5333966"/>
                  <a:pt x="7695396" y="5324297"/>
                </a:cubicBezTo>
                <a:lnTo>
                  <a:pt x="7697023" y="5316399"/>
                </a:lnTo>
                <a:cubicBezTo>
                  <a:pt x="7699034" y="5306778"/>
                  <a:pt x="7690228" y="5297347"/>
                  <a:pt x="7681087" y="5296295"/>
                </a:cubicBezTo>
                <a:cubicBezTo>
                  <a:pt x="7678407" y="5295959"/>
                  <a:pt x="7675918" y="5296247"/>
                  <a:pt x="7673669" y="5296965"/>
                </a:cubicBezTo>
                <a:cubicBezTo>
                  <a:pt x="7675344" y="5288205"/>
                  <a:pt x="7669888" y="5277482"/>
                  <a:pt x="7660508" y="5275855"/>
                </a:cubicBezTo>
                <a:lnTo>
                  <a:pt x="7654239" y="5274802"/>
                </a:lnTo>
                <a:cubicBezTo>
                  <a:pt x="7661035" y="5273749"/>
                  <a:pt x="7667256" y="5270446"/>
                  <a:pt x="7669267" y="5263170"/>
                </a:cubicBezTo>
                <a:cubicBezTo>
                  <a:pt x="7671755" y="5254219"/>
                  <a:pt x="7666299" y="5242826"/>
                  <a:pt x="7656632" y="5240816"/>
                </a:cubicBezTo>
                <a:lnTo>
                  <a:pt x="7640839" y="5237561"/>
                </a:lnTo>
                <a:cubicBezTo>
                  <a:pt x="7631268" y="5235550"/>
                  <a:pt x="7621266" y="5240289"/>
                  <a:pt x="7618490" y="5250198"/>
                </a:cubicBezTo>
                <a:cubicBezTo>
                  <a:pt x="7616001" y="5259149"/>
                  <a:pt x="7621457" y="5270542"/>
                  <a:pt x="7631076" y="5272552"/>
                </a:cubicBezTo>
                <a:lnTo>
                  <a:pt x="7640408" y="5274515"/>
                </a:lnTo>
                <a:cubicBezTo>
                  <a:pt x="7634187" y="5276046"/>
                  <a:pt x="7628923" y="5280211"/>
                  <a:pt x="7627152" y="5287104"/>
                </a:cubicBezTo>
                <a:cubicBezTo>
                  <a:pt x="7626721" y="5288731"/>
                  <a:pt x="7626673" y="5290455"/>
                  <a:pt x="7626769" y="5292178"/>
                </a:cubicBezTo>
                <a:cubicBezTo>
                  <a:pt x="7626243" y="5292465"/>
                  <a:pt x="7625716" y="5292704"/>
                  <a:pt x="7625237" y="5293087"/>
                </a:cubicBezTo>
                <a:lnTo>
                  <a:pt x="7618633" y="5297778"/>
                </a:lnTo>
                <a:cubicBezTo>
                  <a:pt x="7618346" y="5297970"/>
                  <a:pt x="7618203" y="5298353"/>
                  <a:pt x="7617915" y="5298592"/>
                </a:cubicBezTo>
                <a:lnTo>
                  <a:pt x="7616959" y="5297156"/>
                </a:lnTo>
                <a:cubicBezTo>
                  <a:pt x="7612173" y="5289880"/>
                  <a:pt x="7603893" y="5286003"/>
                  <a:pt x="7595519" y="5288588"/>
                </a:cubicBezTo>
                <a:cubicBezTo>
                  <a:pt x="7588675" y="5289306"/>
                  <a:pt x="7582406" y="5293566"/>
                  <a:pt x="7580587" y="5302326"/>
                </a:cubicBezTo>
                <a:cubicBezTo>
                  <a:pt x="7578673" y="5311277"/>
                  <a:pt x="7583124" y="5317739"/>
                  <a:pt x="7589488" y="5321042"/>
                </a:cubicBezTo>
                <a:close/>
                <a:moveTo>
                  <a:pt x="7567666" y="5569380"/>
                </a:moveTo>
                <a:lnTo>
                  <a:pt x="7559769" y="5567753"/>
                </a:lnTo>
                <a:cubicBezTo>
                  <a:pt x="7550437" y="5565838"/>
                  <a:pt x="7540100" y="5573545"/>
                  <a:pt x="7539095" y="5582927"/>
                </a:cubicBezTo>
                <a:cubicBezTo>
                  <a:pt x="7537994" y="5593123"/>
                  <a:pt x="7544311" y="5601547"/>
                  <a:pt x="7554266" y="5603606"/>
                </a:cubicBezTo>
                <a:lnTo>
                  <a:pt x="7562162" y="5605233"/>
                </a:lnTo>
                <a:cubicBezTo>
                  <a:pt x="7571446" y="5607148"/>
                  <a:pt x="7581831" y="5599441"/>
                  <a:pt x="7582836" y="5590059"/>
                </a:cubicBezTo>
                <a:cubicBezTo>
                  <a:pt x="7583985" y="5579863"/>
                  <a:pt x="7577668" y="5571439"/>
                  <a:pt x="7567666" y="5569380"/>
                </a:cubicBezTo>
                <a:close/>
                <a:moveTo>
                  <a:pt x="7820112" y="5379106"/>
                </a:moveTo>
                <a:cubicBezTo>
                  <a:pt x="7818437" y="5388775"/>
                  <a:pt x="7828104" y="5397774"/>
                  <a:pt x="7837101" y="5398301"/>
                </a:cubicBezTo>
                <a:cubicBezTo>
                  <a:pt x="7847774" y="5398971"/>
                  <a:pt x="7854617" y="5390977"/>
                  <a:pt x="7856340" y="5381308"/>
                </a:cubicBezTo>
                <a:cubicBezTo>
                  <a:pt x="7858302" y="5370202"/>
                  <a:pt x="7854330" y="5359480"/>
                  <a:pt x="7847343" y="5350912"/>
                </a:cubicBezTo>
                <a:cubicBezTo>
                  <a:pt x="7841361" y="5343540"/>
                  <a:pt x="7828726" y="5342439"/>
                  <a:pt x="7821739" y="5348997"/>
                </a:cubicBezTo>
                <a:cubicBezTo>
                  <a:pt x="7814417" y="5355938"/>
                  <a:pt x="7813412" y="5366708"/>
                  <a:pt x="7819825" y="5374606"/>
                </a:cubicBezTo>
                <a:cubicBezTo>
                  <a:pt x="7820160" y="5375037"/>
                  <a:pt x="7820208" y="5375085"/>
                  <a:pt x="7820399" y="5375324"/>
                </a:cubicBezTo>
                <a:lnTo>
                  <a:pt x="7820543" y="5375659"/>
                </a:lnTo>
                <a:cubicBezTo>
                  <a:pt x="7820543" y="5375659"/>
                  <a:pt x="7820543" y="5375659"/>
                  <a:pt x="7820543" y="5375659"/>
                </a:cubicBezTo>
                <a:cubicBezTo>
                  <a:pt x="7820495" y="5376808"/>
                  <a:pt x="7820352" y="5377957"/>
                  <a:pt x="7820112" y="5379106"/>
                </a:cubicBezTo>
                <a:close/>
                <a:moveTo>
                  <a:pt x="7983640" y="4625906"/>
                </a:moveTo>
                <a:cubicBezTo>
                  <a:pt x="7981774" y="4635001"/>
                  <a:pt x="7986272" y="4641798"/>
                  <a:pt x="7992589" y="4645436"/>
                </a:cubicBezTo>
                <a:cubicBezTo>
                  <a:pt x="7992494" y="4645867"/>
                  <a:pt x="7992254" y="4646250"/>
                  <a:pt x="7992110" y="4646681"/>
                </a:cubicBezTo>
                <a:cubicBezTo>
                  <a:pt x="7990244" y="4644575"/>
                  <a:pt x="7987803" y="4643186"/>
                  <a:pt x="7985172" y="4642229"/>
                </a:cubicBezTo>
                <a:cubicBezTo>
                  <a:pt x="7982683" y="4635767"/>
                  <a:pt x="7976701" y="4631842"/>
                  <a:pt x="7969139" y="4630549"/>
                </a:cubicBezTo>
                <a:cubicBezTo>
                  <a:pt x="7965359" y="4629879"/>
                  <a:pt x="7961626" y="4629257"/>
                  <a:pt x="7957893" y="4628587"/>
                </a:cubicBezTo>
                <a:cubicBezTo>
                  <a:pt x="7948513" y="4626959"/>
                  <a:pt x="7938941" y="4636964"/>
                  <a:pt x="7938941" y="4645915"/>
                </a:cubicBezTo>
                <a:cubicBezTo>
                  <a:pt x="7938941" y="4656829"/>
                  <a:pt x="7946215" y="4663147"/>
                  <a:pt x="7956266" y="4664871"/>
                </a:cubicBezTo>
                <a:lnTo>
                  <a:pt x="7962535" y="4665924"/>
                </a:lnTo>
                <a:cubicBezTo>
                  <a:pt x="7963205" y="4667551"/>
                  <a:pt x="7963923" y="4669179"/>
                  <a:pt x="7965119" y="4670663"/>
                </a:cubicBezTo>
                <a:cubicBezTo>
                  <a:pt x="7965454" y="4671093"/>
                  <a:pt x="7965502" y="4671141"/>
                  <a:pt x="7965693" y="4671381"/>
                </a:cubicBezTo>
                <a:cubicBezTo>
                  <a:pt x="7965790" y="4671572"/>
                  <a:pt x="7965790" y="4671572"/>
                  <a:pt x="7965837" y="4671716"/>
                </a:cubicBezTo>
                <a:cubicBezTo>
                  <a:pt x="7965790" y="4672865"/>
                  <a:pt x="7965598" y="4674014"/>
                  <a:pt x="7965359" y="4675114"/>
                </a:cubicBezTo>
                <a:cubicBezTo>
                  <a:pt x="7963684" y="4684592"/>
                  <a:pt x="7973016" y="4693352"/>
                  <a:pt x="7981870" y="4694214"/>
                </a:cubicBezTo>
                <a:lnTo>
                  <a:pt x="7976748" y="4700341"/>
                </a:lnTo>
                <a:cubicBezTo>
                  <a:pt x="7972202" y="4705750"/>
                  <a:pt x="7972106" y="4714174"/>
                  <a:pt x="7975504" y="4720349"/>
                </a:cubicBezTo>
                <a:cubicBezTo>
                  <a:pt x="7969570" y="4722504"/>
                  <a:pt x="7964737" y="4727386"/>
                  <a:pt x="7963588" y="4733896"/>
                </a:cubicBezTo>
                <a:cubicBezTo>
                  <a:pt x="7962918" y="4737630"/>
                  <a:pt x="7962295" y="4741411"/>
                  <a:pt x="7961626" y="4745145"/>
                </a:cubicBezTo>
                <a:cubicBezTo>
                  <a:pt x="7960573" y="4751320"/>
                  <a:pt x="7963110" y="4757256"/>
                  <a:pt x="7967417" y="4761372"/>
                </a:cubicBezTo>
                <a:cubicBezTo>
                  <a:pt x="7964880" y="4763622"/>
                  <a:pt x="7962774" y="4766351"/>
                  <a:pt x="7962057" y="4769988"/>
                </a:cubicBezTo>
                <a:lnTo>
                  <a:pt x="7960430" y="4777887"/>
                </a:lnTo>
                <a:cubicBezTo>
                  <a:pt x="7959759" y="4781237"/>
                  <a:pt x="7960286" y="4784636"/>
                  <a:pt x="7961386" y="4787891"/>
                </a:cubicBezTo>
                <a:cubicBezTo>
                  <a:pt x="7959090" y="4794449"/>
                  <a:pt x="7958324" y="4801437"/>
                  <a:pt x="7960046" y="4807613"/>
                </a:cubicBezTo>
                <a:cubicBezTo>
                  <a:pt x="7954447" y="4809048"/>
                  <a:pt x="7950140" y="4813692"/>
                  <a:pt x="7947747" y="4819053"/>
                </a:cubicBezTo>
                <a:lnTo>
                  <a:pt x="7948226" y="4816659"/>
                </a:lnTo>
                <a:cubicBezTo>
                  <a:pt x="7950235" y="4807038"/>
                  <a:pt x="7941717" y="4797560"/>
                  <a:pt x="7932528" y="4796364"/>
                </a:cubicBezTo>
                <a:cubicBezTo>
                  <a:pt x="7923244" y="4795215"/>
                  <a:pt x="7916113" y="4801150"/>
                  <a:pt x="7913290" y="4809336"/>
                </a:cubicBezTo>
                <a:cubicBezTo>
                  <a:pt x="7911806" y="4808330"/>
                  <a:pt x="7910275" y="4807325"/>
                  <a:pt x="7908409" y="4806990"/>
                </a:cubicBezTo>
                <a:lnTo>
                  <a:pt x="7900512" y="4805362"/>
                </a:lnTo>
                <a:cubicBezTo>
                  <a:pt x="7890893" y="4803400"/>
                  <a:pt x="7880891" y="4807995"/>
                  <a:pt x="7878115" y="4817904"/>
                </a:cubicBezTo>
                <a:cubicBezTo>
                  <a:pt x="7875578" y="4826855"/>
                  <a:pt x="7880987" y="4838344"/>
                  <a:pt x="7890653" y="4840306"/>
                </a:cubicBezTo>
                <a:lnTo>
                  <a:pt x="7898550" y="4841933"/>
                </a:lnTo>
                <a:cubicBezTo>
                  <a:pt x="7905633" y="4843370"/>
                  <a:pt x="7912955" y="4841215"/>
                  <a:pt x="7917406" y="4835998"/>
                </a:cubicBezTo>
                <a:cubicBezTo>
                  <a:pt x="7920086" y="4838152"/>
                  <a:pt x="7923053" y="4839875"/>
                  <a:pt x="7926355" y="4840306"/>
                </a:cubicBezTo>
                <a:cubicBezTo>
                  <a:pt x="7936405" y="4841599"/>
                  <a:pt x="7944158" y="4834562"/>
                  <a:pt x="7946359" y="4825323"/>
                </a:cubicBezTo>
                <a:cubicBezTo>
                  <a:pt x="7945977" y="4830781"/>
                  <a:pt x="7947364" y="4836333"/>
                  <a:pt x="7953203" y="4840497"/>
                </a:cubicBezTo>
                <a:cubicBezTo>
                  <a:pt x="7961673" y="4846529"/>
                  <a:pt x="7970384" y="4843896"/>
                  <a:pt x="7975935" y="4838056"/>
                </a:cubicBezTo>
                <a:cubicBezTo>
                  <a:pt x="7975839" y="4845236"/>
                  <a:pt x="7980050" y="4852417"/>
                  <a:pt x="7986799" y="4855145"/>
                </a:cubicBezTo>
                <a:cubicBezTo>
                  <a:pt x="7991728" y="4857155"/>
                  <a:pt x="7996753" y="4856725"/>
                  <a:pt x="8001108" y="4854667"/>
                </a:cubicBezTo>
                <a:lnTo>
                  <a:pt x="8002687" y="4855815"/>
                </a:lnTo>
                <a:cubicBezTo>
                  <a:pt x="8010488" y="4861368"/>
                  <a:pt x="8023027" y="4858879"/>
                  <a:pt x="8027956" y="4850645"/>
                </a:cubicBezTo>
                <a:cubicBezTo>
                  <a:pt x="8028338" y="4849975"/>
                  <a:pt x="8028338" y="4849257"/>
                  <a:pt x="8028625" y="4848587"/>
                </a:cubicBezTo>
                <a:cubicBezTo>
                  <a:pt x="8028913" y="4849066"/>
                  <a:pt x="8028913" y="4849592"/>
                  <a:pt x="8029296" y="4850071"/>
                </a:cubicBezTo>
                <a:cubicBezTo>
                  <a:pt x="8031067" y="4852560"/>
                  <a:pt x="8033172" y="4854331"/>
                  <a:pt x="8035421" y="4855672"/>
                </a:cubicBezTo>
                <a:cubicBezTo>
                  <a:pt x="8035230" y="4861942"/>
                  <a:pt x="8038054" y="4866729"/>
                  <a:pt x="8042409" y="4869984"/>
                </a:cubicBezTo>
                <a:cubicBezTo>
                  <a:pt x="8036331" y="4871181"/>
                  <a:pt x="8030923" y="4875249"/>
                  <a:pt x="8029248" y="4883195"/>
                </a:cubicBezTo>
                <a:cubicBezTo>
                  <a:pt x="8024510" y="4906124"/>
                  <a:pt x="8059972" y="4913783"/>
                  <a:pt x="8064710" y="4890902"/>
                </a:cubicBezTo>
                <a:cubicBezTo>
                  <a:pt x="8066002" y="4884632"/>
                  <a:pt x="8064136" y="4879606"/>
                  <a:pt x="8060834" y="4875968"/>
                </a:cubicBezTo>
                <a:cubicBezTo>
                  <a:pt x="8070070" y="4877068"/>
                  <a:pt x="8078636" y="4867926"/>
                  <a:pt x="8079306" y="4859358"/>
                </a:cubicBezTo>
                <a:cubicBezTo>
                  <a:pt x="8080120" y="4849209"/>
                  <a:pt x="8073037" y="4842795"/>
                  <a:pt x="8064184" y="4840402"/>
                </a:cubicBezTo>
                <a:cubicBezTo>
                  <a:pt x="8063896" y="4837960"/>
                  <a:pt x="8063035" y="4835424"/>
                  <a:pt x="8061169" y="4832791"/>
                </a:cubicBezTo>
                <a:cubicBezTo>
                  <a:pt x="8058297" y="4828722"/>
                  <a:pt x="8054469" y="4826808"/>
                  <a:pt x="8050496" y="4825754"/>
                </a:cubicBezTo>
                <a:cubicBezTo>
                  <a:pt x="8052889" y="4820920"/>
                  <a:pt x="8054325" y="4815798"/>
                  <a:pt x="8054085" y="4810484"/>
                </a:cubicBezTo>
                <a:cubicBezTo>
                  <a:pt x="8056431" y="4809288"/>
                  <a:pt x="8058584" y="4807613"/>
                  <a:pt x="8060260" y="4805267"/>
                </a:cubicBezTo>
                <a:lnTo>
                  <a:pt x="8064949" y="4798661"/>
                </a:lnTo>
                <a:cubicBezTo>
                  <a:pt x="8066242" y="4796842"/>
                  <a:pt x="8067151" y="4794784"/>
                  <a:pt x="8067725" y="4792630"/>
                </a:cubicBezTo>
                <a:cubicBezTo>
                  <a:pt x="8067725" y="4799427"/>
                  <a:pt x="8072032" y="4806559"/>
                  <a:pt x="8077631" y="4809527"/>
                </a:cubicBezTo>
                <a:cubicBezTo>
                  <a:pt x="8084331" y="4813069"/>
                  <a:pt x="8090744" y="4811729"/>
                  <a:pt x="8096009" y="4807995"/>
                </a:cubicBezTo>
                <a:cubicBezTo>
                  <a:pt x="8094525" y="4809910"/>
                  <a:pt x="8093329" y="4812064"/>
                  <a:pt x="8092802" y="4814649"/>
                </a:cubicBezTo>
                <a:cubicBezTo>
                  <a:pt x="8091031" y="4824127"/>
                  <a:pt x="8096391" y="4834370"/>
                  <a:pt x="8106393" y="4836429"/>
                </a:cubicBezTo>
                <a:lnTo>
                  <a:pt x="8130083" y="4841311"/>
                </a:lnTo>
                <a:cubicBezTo>
                  <a:pt x="8139367" y="4843226"/>
                  <a:pt x="8150039" y="4837578"/>
                  <a:pt x="8151858" y="4827765"/>
                </a:cubicBezTo>
                <a:cubicBezTo>
                  <a:pt x="8152432" y="4824749"/>
                  <a:pt x="8152001" y="4821733"/>
                  <a:pt x="8151188" y="4818814"/>
                </a:cubicBezTo>
                <a:cubicBezTo>
                  <a:pt x="8153054" y="4816755"/>
                  <a:pt x="8154586" y="4814410"/>
                  <a:pt x="8155208" y="4811442"/>
                </a:cubicBezTo>
                <a:cubicBezTo>
                  <a:pt x="8156930" y="4803017"/>
                  <a:pt x="8152672" y="4793826"/>
                  <a:pt x="8144536" y="4790571"/>
                </a:cubicBezTo>
                <a:cubicBezTo>
                  <a:pt x="8145110" y="4783248"/>
                  <a:pt x="8141473" y="4775828"/>
                  <a:pt x="8134581" y="4772477"/>
                </a:cubicBezTo>
                <a:cubicBezTo>
                  <a:pt x="8125728" y="4768169"/>
                  <a:pt x="8114433" y="4771951"/>
                  <a:pt x="8110175" y="4780902"/>
                </a:cubicBezTo>
                <a:lnTo>
                  <a:pt x="8108643" y="4784109"/>
                </a:lnTo>
                <a:cubicBezTo>
                  <a:pt x="8107495" y="4778461"/>
                  <a:pt x="8104001" y="4773148"/>
                  <a:pt x="8099359" y="4770658"/>
                </a:cubicBezTo>
                <a:cubicBezTo>
                  <a:pt x="8089691" y="4765536"/>
                  <a:pt x="8080455" y="4770228"/>
                  <a:pt x="8074713" y="4778270"/>
                </a:cubicBezTo>
                <a:lnTo>
                  <a:pt x="8070022" y="4784875"/>
                </a:lnTo>
                <a:cubicBezTo>
                  <a:pt x="8069304" y="4785880"/>
                  <a:pt x="8068778" y="4786934"/>
                  <a:pt x="8068395" y="4788082"/>
                </a:cubicBezTo>
                <a:cubicBezTo>
                  <a:pt x="8068538" y="4782290"/>
                  <a:pt x="8066242" y="4776498"/>
                  <a:pt x="8061216" y="4773148"/>
                </a:cubicBezTo>
                <a:cubicBezTo>
                  <a:pt x="8053464" y="4767930"/>
                  <a:pt x="8042504" y="4768600"/>
                  <a:pt x="8036378" y="4776115"/>
                </a:cubicBezTo>
                <a:cubicBezTo>
                  <a:pt x="8034991" y="4775206"/>
                  <a:pt x="8033411" y="4774631"/>
                  <a:pt x="8031736" y="4774153"/>
                </a:cubicBezTo>
                <a:cubicBezTo>
                  <a:pt x="8037767" y="4767451"/>
                  <a:pt x="8039107" y="4757591"/>
                  <a:pt x="8029678" y="4750841"/>
                </a:cubicBezTo>
                <a:cubicBezTo>
                  <a:pt x="8015848" y="4740981"/>
                  <a:pt x="7998859" y="4752660"/>
                  <a:pt x="7998188" y="4764915"/>
                </a:cubicBezTo>
                <a:cubicBezTo>
                  <a:pt x="7997136" y="4764818"/>
                  <a:pt x="7996130" y="4765010"/>
                  <a:pt x="7995078" y="4764962"/>
                </a:cubicBezTo>
                <a:cubicBezTo>
                  <a:pt x="7994264" y="4763526"/>
                  <a:pt x="7993020" y="4762377"/>
                  <a:pt x="7991823" y="4761229"/>
                </a:cubicBezTo>
                <a:cubicBezTo>
                  <a:pt x="7994552" y="4758644"/>
                  <a:pt x="7996705" y="4755532"/>
                  <a:pt x="7997327" y="4751703"/>
                </a:cubicBezTo>
                <a:lnTo>
                  <a:pt x="7999241" y="4740454"/>
                </a:lnTo>
                <a:cubicBezTo>
                  <a:pt x="8000007" y="4736146"/>
                  <a:pt x="7998906" y="4731886"/>
                  <a:pt x="7996801" y="4728295"/>
                </a:cubicBezTo>
                <a:cubicBezTo>
                  <a:pt x="8000150" y="4727195"/>
                  <a:pt x="8003261" y="4725423"/>
                  <a:pt x="8005798" y="4722408"/>
                </a:cubicBezTo>
                <a:lnTo>
                  <a:pt x="8011014" y="4716185"/>
                </a:lnTo>
                <a:cubicBezTo>
                  <a:pt x="8017140" y="4708861"/>
                  <a:pt x="8015274" y="4696033"/>
                  <a:pt x="8007473" y="4690624"/>
                </a:cubicBezTo>
                <a:cubicBezTo>
                  <a:pt x="8004170" y="4688374"/>
                  <a:pt x="8000581" y="4687512"/>
                  <a:pt x="7997040" y="4687416"/>
                </a:cubicBezTo>
                <a:cubicBezTo>
                  <a:pt x="7999194" y="4684544"/>
                  <a:pt x="8000916" y="4681194"/>
                  <a:pt x="8001539" y="4677412"/>
                </a:cubicBezTo>
                <a:cubicBezTo>
                  <a:pt x="8002161" y="4673870"/>
                  <a:pt x="8001299" y="4670567"/>
                  <a:pt x="8000821" y="4667168"/>
                </a:cubicBezTo>
                <a:cubicBezTo>
                  <a:pt x="8014843" y="4674732"/>
                  <a:pt x="8033794" y="4654196"/>
                  <a:pt x="8022165" y="4637730"/>
                </a:cubicBezTo>
                <a:cubicBezTo>
                  <a:pt x="8021112" y="4636246"/>
                  <a:pt x="8019868" y="4635432"/>
                  <a:pt x="8018672" y="4634475"/>
                </a:cubicBezTo>
                <a:cubicBezTo>
                  <a:pt x="8022500" y="4612216"/>
                  <a:pt x="7988330" y="4603265"/>
                  <a:pt x="7983640" y="4625906"/>
                </a:cubicBezTo>
                <a:close/>
                <a:moveTo>
                  <a:pt x="8085049" y="4653717"/>
                </a:moveTo>
                <a:lnTo>
                  <a:pt x="8083422" y="4661616"/>
                </a:lnTo>
                <a:cubicBezTo>
                  <a:pt x="8081460" y="4671189"/>
                  <a:pt x="8084571" y="4681194"/>
                  <a:pt x="8094669" y="4684688"/>
                </a:cubicBezTo>
                <a:cubicBezTo>
                  <a:pt x="8103044" y="4687560"/>
                  <a:pt x="8115726" y="4683060"/>
                  <a:pt x="8117735" y="4673439"/>
                </a:cubicBezTo>
                <a:lnTo>
                  <a:pt x="8119363" y="4665541"/>
                </a:lnTo>
                <a:cubicBezTo>
                  <a:pt x="8121373" y="4655967"/>
                  <a:pt x="8118215" y="4645963"/>
                  <a:pt x="8108117" y="4642468"/>
                </a:cubicBezTo>
                <a:cubicBezTo>
                  <a:pt x="8099789" y="4639597"/>
                  <a:pt x="8087059" y="4644096"/>
                  <a:pt x="8085049" y="4653717"/>
                </a:cubicBezTo>
                <a:close/>
                <a:moveTo>
                  <a:pt x="8108404" y="4552908"/>
                </a:moveTo>
                <a:cubicBezTo>
                  <a:pt x="8118597" y="4531846"/>
                  <a:pt x="8084858" y="4518443"/>
                  <a:pt x="8074713" y="4539361"/>
                </a:cubicBezTo>
                <a:cubicBezTo>
                  <a:pt x="8064518" y="4560423"/>
                  <a:pt x="8098258" y="4573826"/>
                  <a:pt x="8108404" y="4552908"/>
                </a:cubicBezTo>
                <a:close/>
                <a:moveTo>
                  <a:pt x="7798385" y="4700963"/>
                </a:moveTo>
                <a:cubicBezTo>
                  <a:pt x="7789053" y="4699048"/>
                  <a:pt x="7778811" y="4707282"/>
                  <a:pt x="7777998" y="4716568"/>
                </a:cubicBezTo>
                <a:cubicBezTo>
                  <a:pt x="7777088" y="4726955"/>
                  <a:pt x="7783597" y="4734901"/>
                  <a:pt x="7793599" y="4736959"/>
                </a:cubicBezTo>
                <a:lnTo>
                  <a:pt x="7801495" y="4738587"/>
                </a:lnTo>
                <a:cubicBezTo>
                  <a:pt x="7806952" y="4739736"/>
                  <a:pt x="7812503" y="4737199"/>
                  <a:pt x="7816523" y="4733178"/>
                </a:cubicBezTo>
                <a:cubicBezTo>
                  <a:pt x="7817528" y="4735284"/>
                  <a:pt x="7817719" y="4737773"/>
                  <a:pt x="7819634" y="4739353"/>
                </a:cubicBezTo>
                <a:cubicBezTo>
                  <a:pt x="7819873" y="4739592"/>
                  <a:pt x="7820303" y="4739449"/>
                  <a:pt x="7820543" y="4739640"/>
                </a:cubicBezTo>
                <a:cubicBezTo>
                  <a:pt x="7820399" y="4740214"/>
                  <a:pt x="7820016" y="4740598"/>
                  <a:pt x="7819873" y="4741172"/>
                </a:cubicBezTo>
                <a:cubicBezTo>
                  <a:pt x="7818772" y="4746437"/>
                  <a:pt x="7819968" y="4750745"/>
                  <a:pt x="7822314" y="4754240"/>
                </a:cubicBezTo>
                <a:cubicBezTo>
                  <a:pt x="7817145" y="4754910"/>
                  <a:pt x="7812120" y="4757447"/>
                  <a:pt x="7809440" y="4761612"/>
                </a:cubicBezTo>
                <a:cubicBezTo>
                  <a:pt x="7805946" y="4767068"/>
                  <a:pt x="7805707" y="4772860"/>
                  <a:pt x="7807621" y="4778126"/>
                </a:cubicBezTo>
                <a:cubicBezTo>
                  <a:pt x="7807382" y="4778078"/>
                  <a:pt x="7807190" y="4777839"/>
                  <a:pt x="7806903" y="4777791"/>
                </a:cubicBezTo>
                <a:lnTo>
                  <a:pt x="7791110" y="4774536"/>
                </a:lnTo>
                <a:cubicBezTo>
                  <a:pt x="7786468" y="4773579"/>
                  <a:pt x="7781444" y="4774440"/>
                  <a:pt x="7777375" y="4776738"/>
                </a:cubicBezTo>
                <a:cubicBezTo>
                  <a:pt x="7772733" y="4776067"/>
                  <a:pt x="7767900" y="4777073"/>
                  <a:pt x="7763593" y="4780088"/>
                </a:cubicBezTo>
                <a:lnTo>
                  <a:pt x="7756988" y="4784779"/>
                </a:lnTo>
                <a:cubicBezTo>
                  <a:pt x="7749235" y="4790284"/>
                  <a:pt x="7747752" y="4803113"/>
                  <a:pt x="7753926" y="4810293"/>
                </a:cubicBezTo>
                <a:cubicBezTo>
                  <a:pt x="7760626" y="4818096"/>
                  <a:pt x="7771106" y="4819244"/>
                  <a:pt x="7779433" y="4813356"/>
                </a:cubicBezTo>
                <a:lnTo>
                  <a:pt x="7783980" y="4810150"/>
                </a:lnTo>
                <a:lnTo>
                  <a:pt x="7790488" y="4811490"/>
                </a:lnTo>
                <a:cubicBezTo>
                  <a:pt x="7790919" y="4814745"/>
                  <a:pt x="7791924" y="4817952"/>
                  <a:pt x="7794030" y="4820968"/>
                </a:cubicBezTo>
                <a:lnTo>
                  <a:pt x="7798672" y="4827573"/>
                </a:lnTo>
                <a:cubicBezTo>
                  <a:pt x="7804175" y="4835328"/>
                  <a:pt x="7817432" y="4836094"/>
                  <a:pt x="7824276" y="4829823"/>
                </a:cubicBezTo>
                <a:cubicBezTo>
                  <a:pt x="7832028" y="4822738"/>
                  <a:pt x="7832459" y="4812543"/>
                  <a:pt x="7826573" y="4804214"/>
                </a:cubicBezTo>
                <a:lnTo>
                  <a:pt x="7821930" y="4797608"/>
                </a:lnTo>
                <a:cubicBezTo>
                  <a:pt x="7821500" y="4796986"/>
                  <a:pt x="7820734" y="4796651"/>
                  <a:pt x="7820208" y="4796124"/>
                </a:cubicBezTo>
                <a:cubicBezTo>
                  <a:pt x="7820208" y="4794880"/>
                  <a:pt x="7820352" y="4793587"/>
                  <a:pt x="7820160" y="4792343"/>
                </a:cubicBezTo>
                <a:cubicBezTo>
                  <a:pt x="7826429" y="4797464"/>
                  <a:pt x="7836527" y="4796028"/>
                  <a:pt x="7842557" y="4790715"/>
                </a:cubicBezTo>
                <a:cubicBezTo>
                  <a:pt x="7856340" y="4795933"/>
                  <a:pt x="7873425" y="4776690"/>
                  <a:pt x="7862227" y="4760845"/>
                </a:cubicBezTo>
                <a:cubicBezTo>
                  <a:pt x="7859547" y="4757016"/>
                  <a:pt x="7856244" y="4755341"/>
                  <a:pt x="7852942" y="4754623"/>
                </a:cubicBezTo>
                <a:cubicBezTo>
                  <a:pt x="7853947" y="4752899"/>
                  <a:pt x="7854952" y="4751129"/>
                  <a:pt x="7855431" y="4748831"/>
                </a:cubicBezTo>
                <a:cubicBezTo>
                  <a:pt x="7856962" y="4741459"/>
                  <a:pt x="7854091" y="4735907"/>
                  <a:pt x="7849688" y="4732221"/>
                </a:cubicBezTo>
                <a:lnTo>
                  <a:pt x="7855861" y="4724849"/>
                </a:lnTo>
                <a:cubicBezTo>
                  <a:pt x="7859690" y="4720301"/>
                  <a:pt x="7860073" y="4714558"/>
                  <a:pt x="7858781" y="4709052"/>
                </a:cubicBezTo>
                <a:cubicBezTo>
                  <a:pt x="7866198" y="4708191"/>
                  <a:pt x="7873185" y="4703309"/>
                  <a:pt x="7874669" y="4695554"/>
                </a:cubicBezTo>
                <a:cubicBezTo>
                  <a:pt x="7876487" y="4686172"/>
                  <a:pt x="7871223" y="4675689"/>
                  <a:pt x="7861269" y="4673630"/>
                </a:cubicBezTo>
                <a:lnTo>
                  <a:pt x="7859785" y="4673343"/>
                </a:lnTo>
                <a:lnTo>
                  <a:pt x="7855383" y="4667120"/>
                </a:lnTo>
                <a:cubicBezTo>
                  <a:pt x="7850501" y="4660228"/>
                  <a:pt x="7840403" y="4659653"/>
                  <a:pt x="7833225" y="4663339"/>
                </a:cubicBezTo>
                <a:cubicBezTo>
                  <a:pt x="7830258" y="4664009"/>
                  <a:pt x="7827482" y="4665397"/>
                  <a:pt x="7825041" y="4667264"/>
                </a:cubicBezTo>
                <a:cubicBezTo>
                  <a:pt x="7820256" y="4664823"/>
                  <a:pt x="7814752" y="4664153"/>
                  <a:pt x="7809248" y="4666977"/>
                </a:cubicBezTo>
                <a:cubicBezTo>
                  <a:pt x="7801256" y="4671046"/>
                  <a:pt x="7795944" y="4683156"/>
                  <a:pt x="7801352" y="4691389"/>
                </a:cubicBezTo>
                <a:lnTo>
                  <a:pt x="7807621" y="4700915"/>
                </a:lnTo>
                <a:cubicBezTo>
                  <a:pt x="7808435" y="4702112"/>
                  <a:pt x="7809488" y="4703021"/>
                  <a:pt x="7810445" y="4704027"/>
                </a:cubicBezTo>
                <a:cubicBezTo>
                  <a:pt x="7809105" y="4703452"/>
                  <a:pt x="7807908" y="4702782"/>
                  <a:pt x="7806377" y="4702495"/>
                </a:cubicBezTo>
                <a:lnTo>
                  <a:pt x="7798385" y="4700963"/>
                </a:lnTo>
                <a:close/>
                <a:moveTo>
                  <a:pt x="8242260" y="4779418"/>
                </a:moveTo>
                <a:cubicBezTo>
                  <a:pt x="8244174" y="4785689"/>
                  <a:pt x="8249391" y="4791146"/>
                  <a:pt x="8255756" y="4792247"/>
                </a:cubicBezTo>
                <a:cubicBezTo>
                  <a:pt x="8256904" y="4792438"/>
                  <a:pt x="8257862" y="4792055"/>
                  <a:pt x="8258962" y="4792055"/>
                </a:cubicBezTo>
                <a:lnTo>
                  <a:pt x="8258962" y="4792055"/>
                </a:lnTo>
                <a:cubicBezTo>
                  <a:pt x="8251353" y="4781429"/>
                  <a:pt x="8243791" y="4770515"/>
                  <a:pt x="8236374" y="4759266"/>
                </a:cubicBezTo>
                <a:cubicBezTo>
                  <a:pt x="8236182" y="4759936"/>
                  <a:pt x="8235704" y="4760415"/>
                  <a:pt x="8235608" y="4761133"/>
                </a:cubicBezTo>
                <a:cubicBezTo>
                  <a:pt x="8234555" y="4767691"/>
                  <a:pt x="8237044" y="4775158"/>
                  <a:pt x="8242260" y="4779418"/>
                </a:cubicBezTo>
                <a:close/>
                <a:moveTo>
                  <a:pt x="8035182" y="4756633"/>
                </a:moveTo>
                <a:cubicBezTo>
                  <a:pt x="8040590" y="4764818"/>
                  <a:pt x="8050736" y="4768792"/>
                  <a:pt x="8059829" y="4763813"/>
                </a:cubicBezTo>
                <a:cubicBezTo>
                  <a:pt x="8061312" y="4763000"/>
                  <a:pt x="8062604" y="4761851"/>
                  <a:pt x="8063800" y="4760654"/>
                </a:cubicBezTo>
                <a:cubicBezTo>
                  <a:pt x="8064375" y="4760798"/>
                  <a:pt x="8064902" y="4761037"/>
                  <a:pt x="8065524" y="4761181"/>
                </a:cubicBezTo>
                <a:lnTo>
                  <a:pt x="8073420" y="4762808"/>
                </a:lnTo>
                <a:cubicBezTo>
                  <a:pt x="8082752" y="4764723"/>
                  <a:pt x="8093185" y="4757447"/>
                  <a:pt x="8094333" y="4747921"/>
                </a:cubicBezTo>
                <a:cubicBezTo>
                  <a:pt x="8095578" y="4737869"/>
                  <a:pt x="8089404" y="4729062"/>
                  <a:pt x="8079450" y="4727003"/>
                </a:cubicBezTo>
                <a:lnTo>
                  <a:pt x="8071553" y="4725376"/>
                </a:lnTo>
                <a:cubicBezTo>
                  <a:pt x="8067390" y="4724514"/>
                  <a:pt x="8062987" y="4725567"/>
                  <a:pt x="8059302" y="4727817"/>
                </a:cubicBezTo>
                <a:cubicBezTo>
                  <a:pt x="8053703" y="4720924"/>
                  <a:pt x="8044418" y="4717908"/>
                  <a:pt x="8036091" y="4722504"/>
                </a:cubicBezTo>
                <a:cubicBezTo>
                  <a:pt x="8028003" y="4726955"/>
                  <a:pt x="8023505" y="4738922"/>
                  <a:pt x="8028913" y="4747155"/>
                </a:cubicBezTo>
                <a:lnTo>
                  <a:pt x="8035182" y="4756633"/>
                </a:lnTo>
                <a:close/>
                <a:moveTo>
                  <a:pt x="7906111" y="4777647"/>
                </a:moveTo>
                <a:lnTo>
                  <a:pt x="7914008" y="4779275"/>
                </a:lnTo>
                <a:cubicBezTo>
                  <a:pt x="7923340" y="4781189"/>
                  <a:pt x="7933629" y="4773195"/>
                  <a:pt x="7934539" y="4763813"/>
                </a:cubicBezTo>
                <a:cubicBezTo>
                  <a:pt x="7935544" y="4753522"/>
                  <a:pt x="7929082" y="4745384"/>
                  <a:pt x="7919080" y="4743326"/>
                </a:cubicBezTo>
                <a:lnTo>
                  <a:pt x="7911184" y="4741699"/>
                </a:lnTo>
                <a:cubicBezTo>
                  <a:pt x="7901900" y="4739784"/>
                  <a:pt x="7891563" y="4747778"/>
                  <a:pt x="7890653" y="4757112"/>
                </a:cubicBezTo>
                <a:cubicBezTo>
                  <a:pt x="7889696" y="4767451"/>
                  <a:pt x="7896157" y="4775589"/>
                  <a:pt x="7906111" y="4777647"/>
                </a:cubicBezTo>
                <a:close/>
                <a:moveTo>
                  <a:pt x="7884480" y="4947338"/>
                </a:moveTo>
                <a:cubicBezTo>
                  <a:pt x="7884049" y="4949445"/>
                  <a:pt x="7884289" y="4951216"/>
                  <a:pt x="7884480" y="4952987"/>
                </a:cubicBezTo>
                <a:cubicBezTo>
                  <a:pt x="7880556" y="4955667"/>
                  <a:pt x="7877110" y="4958731"/>
                  <a:pt x="7875722" y="4963901"/>
                </a:cubicBezTo>
                <a:cubicBezTo>
                  <a:pt x="7873856" y="4970650"/>
                  <a:pt x="7876105" y="4977112"/>
                  <a:pt x="7880651" y="4981708"/>
                </a:cubicBezTo>
                <a:cubicBezTo>
                  <a:pt x="7878307" y="4983239"/>
                  <a:pt x="7875961" y="4984771"/>
                  <a:pt x="7873616" y="4986351"/>
                </a:cubicBezTo>
                <a:cubicBezTo>
                  <a:pt x="7865433" y="4991712"/>
                  <a:pt x="7862849" y="5003152"/>
                  <a:pt x="7868209" y="5011433"/>
                </a:cubicBezTo>
                <a:cubicBezTo>
                  <a:pt x="7873521" y="5019619"/>
                  <a:pt x="7885102" y="5022252"/>
                  <a:pt x="7893286" y="5016842"/>
                </a:cubicBezTo>
                <a:lnTo>
                  <a:pt x="7902809" y="5010572"/>
                </a:lnTo>
                <a:cubicBezTo>
                  <a:pt x="7910658" y="5005402"/>
                  <a:pt x="7913146" y="4994775"/>
                  <a:pt x="7908648" y="4986638"/>
                </a:cubicBezTo>
                <a:cubicBezTo>
                  <a:pt x="7908983" y="4986590"/>
                  <a:pt x="7909318" y="4986590"/>
                  <a:pt x="7909653" y="4986542"/>
                </a:cubicBezTo>
                <a:cubicBezTo>
                  <a:pt x="7910514" y="4986447"/>
                  <a:pt x="7911280" y="4985968"/>
                  <a:pt x="7912142" y="4985729"/>
                </a:cubicBezTo>
                <a:cubicBezTo>
                  <a:pt x="7912620" y="4987835"/>
                  <a:pt x="7913433" y="4989941"/>
                  <a:pt x="7914726" y="4991808"/>
                </a:cubicBezTo>
                <a:cubicBezTo>
                  <a:pt x="7920325" y="4999802"/>
                  <a:pt x="7931955" y="5002003"/>
                  <a:pt x="7939994" y="4996355"/>
                </a:cubicBezTo>
                <a:lnTo>
                  <a:pt x="7953203" y="4987021"/>
                </a:lnTo>
                <a:cubicBezTo>
                  <a:pt x="7960046" y="4982186"/>
                  <a:pt x="7962248" y="4973139"/>
                  <a:pt x="7959377" y="4965528"/>
                </a:cubicBezTo>
                <a:cubicBezTo>
                  <a:pt x="7966746" y="4976681"/>
                  <a:pt x="7989766" y="4975054"/>
                  <a:pt x="7993403" y="4957199"/>
                </a:cubicBezTo>
                <a:cubicBezTo>
                  <a:pt x="7998141" y="4934318"/>
                  <a:pt x="7961913" y="4931255"/>
                  <a:pt x="7957271" y="4953896"/>
                </a:cubicBezTo>
                <a:cubicBezTo>
                  <a:pt x="7956697" y="4956673"/>
                  <a:pt x="7956792" y="4959066"/>
                  <a:pt x="7957271" y="4961268"/>
                </a:cubicBezTo>
                <a:cubicBezTo>
                  <a:pt x="7951575" y="4953657"/>
                  <a:pt x="7940329" y="4951599"/>
                  <a:pt x="7932433" y="4957199"/>
                </a:cubicBezTo>
                <a:lnTo>
                  <a:pt x="7924440" y="4962848"/>
                </a:lnTo>
                <a:cubicBezTo>
                  <a:pt x="7923292" y="4959688"/>
                  <a:pt x="7920995" y="4957247"/>
                  <a:pt x="7918602" y="4955093"/>
                </a:cubicBezTo>
                <a:cubicBezTo>
                  <a:pt x="7919416" y="4953513"/>
                  <a:pt x="7920277" y="4952077"/>
                  <a:pt x="7920660" y="4950163"/>
                </a:cubicBezTo>
                <a:cubicBezTo>
                  <a:pt x="7925398" y="4927282"/>
                  <a:pt x="7889122" y="4924745"/>
                  <a:pt x="7884480" y="4947338"/>
                </a:cubicBezTo>
                <a:close/>
                <a:moveTo>
                  <a:pt x="8191340" y="4915889"/>
                </a:moveTo>
                <a:cubicBezTo>
                  <a:pt x="8196078" y="4892961"/>
                  <a:pt x="8160185" y="4887599"/>
                  <a:pt x="8155447" y="4910432"/>
                </a:cubicBezTo>
                <a:cubicBezTo>
                  <a:pt x="8150757" y="4933361"/>
                  <a:pt x="8186650" y="4938722"/>
                  <a:pt x="8191340" y="4915889"/>
                </a:cubicBezTo>
                <a:close/>
                <a:moveTo>
                  <a:pt x="7920804" y="4163073"/>
                </a:moveTo>
                <a:cubicBezTo>
                  <a:pt x="7926211" y="4171258"/>
                  <a:pt x="7935782" y="4175805"/>
                  <a:pt x="7945211" y="4171019"/>
                </a:cubicBezTo>
                <a:cubicBezTo>
                  <a:pt x="7953203" y="4166950"/>
                  <a:pt x="7958563" y="4154839"/>
                  <a:pt x="7953155" y="4146606"/>
                </a:cubicBezTo>
                <a:lnTo>
                  <a:pt x="7946886" y="4137080"/>
                </a:lnTo>
                <a:cubicBezTo>
                  <a:pt x="7941526" y="4128895"/>
                  <a:pt x="7931906" y="4124348"/>
                  <a:pt x="7922478" y="4129134"/>
                </a:cubicBezTo>
                <a:cubicBezTo>
                  <a:pt x="7914486" y="4133203"/>
                  <a:pt x="7909126" y="4145314"/>
                  <a:pt x="7914535" y="4153547"/>
                </a:cubicBezTo>
                <a:lnTo>
                  <a:pt x="7920804" y="4163073"/>
                </a:lnTo>
                <a:close/>
                <a:moveTo>
                  <a:pt x="8125824" y="4593500"/>
                </a:moveTo>
                <a:cubicBezTo>
                  <a:pt x="8116444" y="4596946"/>
                  <a:pt x="8111802" y="4607477"/>
                  <a:pt x="8115008" y="4616764"/>
                </a:cubicBezTo>
                <a:cubicBezTo>
                  <a:pt x="8116252" y="4620354"/>
                  <a:pt x="8117497" y="4623944"/>
                  <a:pt x="8118741" y="4627534"/>
                </a:cubicBezTo>
                <a:cubicBezTo>
                  <a:pt x="8121948" y="4636772"/>
                  <a:pt x="8132906" y="4641655"/>
                  <a:pt x="8141999" y="4638352"/>
                </a:cubicBezTo>
                <a:cubicBezTo>
                  <a:pt x="8150901" y="4635097"/>
                  <a:pt x="8155304" y="4625380"/>
                  <a:pt x="8153006" y="4616476"/>
                </a:cubicBezTo>
                <a:cubicBezTo>
                  <a:pt x="8151858" y="4614322"/>
                  <a:pt x="8150661" y="4612121"/>
                  <a:pt x="8149417" y="4609966"/>
                </a:cubicBezTo>
                <a:cubicBezTo>
                  <a:pt x="8146737" y="4605132"/>
                  <a:pt x="8143961" y="4600345"/>
                  <a:pt x="8141425" y="4595463"/>
                </a:cubicBezTo>
                <a:cubicBezTo>
                  <a:pt x="8136831" y="4592638"/>
                  <a:pt x="8131088" y="4591585"/>
                  <a:pt x="8125824" y="4593500"/>
                </a:cubicBezTo>
                <a:close/>
                <a:moveTo>
                  <a:pt x="8314812" y="4944419"/>
                </a:moveTo>
                <a:lnTo>
                  <a:pt x="8319693" y="4945424"/>
                </a:lnTo>
                <a:cubicBezTo>
                  <a:pt x="8333763" y="4948344"/>
                  <a:pt x="8342138" y="4936090"/>
                  <a:pt x="8341228" y="4925128"/>
                </a:cubicBezTo>
                <a:cubicBezTo>
                  <a:pt x="8343526" y="4922734"/>
                  <a:pt x="8345488" y="4919862"/>
                  <a:pt x="8346254" y="4915985"/>
                </a:cubicBezTo>
                <a:cubicBezTo>
                  <a:pt x="8350800" y="4893822"/>
                  <a:pt x="8317157" y="4890424"/>
                  <a:pt x="8310839" y="4910911"/>
                </a:cubicBezTo>
                <a:cubicBezTo>
                  <a:pt x="8298157" y="4917900"/>
                  <a:pt x="8296626" y="4940685"/>
                  <a:pt x="8314812" y="4944419"/>
                </a:cubicBezTo>
                <a:close/>
                <a:moveTo>
                  <a:pt x="8148364" y="5024932"/>
                </a:moveTo>
                <a:cubicBezTo>
                  <a:pt x="8143626" y="5047813"/>
                  <a:pt x="8179710" y="5051929"/>
                  <a:pt x="8184401" y="5029144"/>
                </a:cubicBezTo>
                <a:cubicBezTo>
                  <a:pt x="8189139" y="5006264"/>
                  <a:pt x="8153054" y="5002147"/>
                  <a:pt x="8148364" y="5024932"/>
                </a:cubicBezTo>
                <a:close/>
                <a:moveTo>
                  <a:pt x="7882565" y="4425627"/>
                </a:moveTo>
                <a:cubicBezTo>
                  <a:pt x="7893046" y="4426441"/>
                  <a:pt x="7900751" y="4419788"/>
                  <a:pt x="7902809" y="4409831"/>
                </a:cubicBezTo>
                <a:lnTo>
                  <a:pt x="7904436" y="4401933"/>
                </a:lnTo>
                <a:cubicBezTo>
                  <a:pt x="7906351" y="4392599"/>
                  <a:pt x="7897880" y="4382403"/>
                  <a:pt x="7888644" y="4381685"/>
                </a:cubicBezTo>
                <a:cubicBezTo>
                  <a:pt x="7878163" y="4380871"/>
                  <a:pt x="7870458" y="4387525"/>
                  <a:pt x="7868400" y="4397481"/>
                </a:cubicBezTo>
                <a:lnTo>
                  <a:pt x="7866773" y="4405380"/>
                </a:lnTo>
                <a:cubicBezTo>
                  <a:pt x="7864858" y="4414714"/>
                  <a:pt x="7873329" y="4424910"/>
                  <a:pt x="7882565" y="4425627"/>
                </a:cubicBezTo>
                <a:close/>
                <a:moveTo>
                  <a:pt x="8390378" y="5321425"/>
                </a:moveTo>
                <a:cubicBezTo>
                  <a:pt x="8385688" y="5344210"/>
                  <a:pt x="8420719" y="5353640"/>
                  <a:pt x="8425457" y="5330712"/>
                </a:cubicBezTo>
                <a:cubicBezTo>
                  <a:pt x="8430147" y="5307926"/>
                  <a:pt x="8395116" y="5298496"/>
                  <a:pt x="8390378" y="5321425"/>
                </a:cubicBezTo>
                <a:close/>
                <a:moveTo>
                  <a:pt x="8385927" y="5081895"/>
                </a:moveTo>
                <a:cubicBezTo>
                  <a:pt x="8386932" y="5081560"/>
                  <a:pt x="8387745" y="5080985"/>
                  <a:pt x="8388655" y="5080602"/>
                </a:cubicBezTo>
                <a:cubicBezTo>
                  <a:pt x="8392149" y="5085102"/>
                  <a:pt x="8397700" y="5088070"/>
                  <a:pt x="8403251" y="5087926"/>
                </a:cubicBezTo>
                <a:cubicBezTo>
                  <a:pt x="8399471" y="5089697"/>
                  <a:pt x="8396407" y="5093239"/>
                  <a:pt x="8395259" y="5098936"/>
                </a:cubicBezTo>
                <a:cubicBezTo>
                  <a:pt x="8390617" y="5121529"/>
                  <a:pt x="8424978" y="5133305"/>
                  <a:pt x="8429668" y="5110424"/>
                </a:cubicBezTo>
                <a:cubicBezTo>
                  <a:pt x="8432635" y="5095968"/>
                  <a:pt x="8419666" y="5086011"/>
                  <a:pt x="8408707" y="5086634"/>
                </a:cubicBezTo>
                <a:cubicBezTo>
                  <a:pt x="8416604" y="5083857"/>
                  <a:pt x="8421533" y="5076869"/>
                  <a:pt x="8421246" y="5068109"/>
                </a:cubicBezTo>
                <a:cubicBezTo>
                  <a:pt x="8420911" y="5056716"/>
                  <a:pt x="8418996" y="5043170"/>
                  <a:pt x="8410382" y="5034841"/>
                </a:cubicBezTo>
                <a:cubicBezTo>
                  <a:pt x="8409569" y="5033548"/>
                  <a:pt x="8408659" y="5032304"/>
                  <a:pt x="8407606" y="5031155"/>
                </a:cubicBezTo>
                <a:cubicBezTo>
                  <a:pt x="8402486" y="5025602"/>
                  <a:pt x="8394685" y="5023400"/>
                  <a:pt x="8387411" y="5026176"/>
                </a:cubicBezTo>
                <a:cubicBezTo>
                  <a:pt x="8380136" y="5029001"/>
                  <a:pt x="8377648" y="5034793"/>
                  <a:pt x="8375494" y="5041590"/>
                </a:cubicBezTo>
                <a:cubicBezTo>
                  <a:pt x="8377218" y="5036229"/>
                  <a:pt x="8375160" y="5042116"/>
                  <a:pt x="8374729" y="5043170"/>
                </a:cubicBezTo>
                <a:cubicBezTo>
                  <a:pt x="8374154" y="5044510"/>
                  <a:pt x="8373436" y="5045802"/>
                  <a:pt x="8372814" y="5047143"/>
                </a:cubicBezTo>
                <a:cubicBezTo>
                  <a:pt x="8372671" y="5047382"/>
                  <a:pt x="8372623" y="5047478"/>
                  <a:pt x="8372527" y="5047622"/>
                </a:cubicBezTo>
                <a:cubicBezTo>
                  <a:pt x="8372240" y="5048004"/>
                  <a:pt x="8371953" y="5048387"/>
                  <a:pt x="8371666" y="5048722"/>
                </a:cubicBezTo>
                <a:cubicBezTo>
                  <a:pt x="8363387" y="5052456"/>
                  <a:pt x="8359319" y="5062939"/>
                  <a:pt x="8362477" y="5071316"/>
                </a:cubicBezTo>
                <a:cubicBezTo>
                  <a:pt x="8366114" y="5080890"/>
                  <a:pt x="8376595" y="5084958"/>
                  <a:pt x="8385927" y="5081895"/>
                </a:cubicBezTo>
                <a:close/>
                <a:moveTo>
                  <a:pt x="8702358" y="5265372"/>
                </a:moveTo>
                <a:cubicBezTo>
                  <a:pt x="8705134" y="5256803"/>
                  <a:pt x="8700301" y="5244502"/>
                  <a:pt x="8690681" y="5242491"/>
                </a:cubicBezTo>
                <a:lnTo>
                  <a:pt x="8682785" y="5240863"/>
                </a:lnTo>
                <a:cubicBezTo>
                  <a:pt x="8673214" y="5238853"/>
                  <a:pt x="8663212" y="5242491"/>
                  <a:pt x="8659909" y="5252543"/>
                </a:cubicBezTo>
                <a:cubicBezTo>
                  <a:pt x="8659814" y="5252878"/>
                  <a:pt x="8659766" y="5253261"/>
                  <a:pt x="8659670" y="5253597"/>
                </a:cubicBezTo>
                <a:cubicBezTo>
                  <a:pt x="8651199" y="5253357"/>
                  <a:pt x="8642250" y="5257952"/>
                  <a:pt x="8640097" y="5268531"/>
                </a:cubicBezTo>
                <a:cubicBezTo>
                  <a:pt x="8638421" y="5276621"/>
                  <a:pt x="8641915" y="5282317"/>
                  <a:pt x="8647275" y="5285333"/>
                </a:cubicBezTo>
                <a:cubicBezTo>
                  <a:pt x="8648998" y="5291316"/>
                  <a:pt x="8653448" y="5296390"/>
                  <a:pt x="8660005" y="5297731"/>
                </a:cubicBezTo>
                <a:lnTo>
                  <a:pt x="8667901" y="5299358"/>
                </a:lnTo>
                <a:cubicBezTo>
                  <a:pt x="8677186" y="5301273"/>
                  <a:pt x="8687906" y="5296007"/>
                  <a:pt x="8689916" y="5286147"/>
                </a:cubicBezTo>
                <a:cubicBezTo>
                  <a:pt x="8690538" y="5283083"/>
                  <a:pt x="8690347" y="5279924"/>
                  <a:pt x="8689485" y="5276908"/>
                </a:cubicBezTo>
                <a:cubicBezTo>
                  <a:pt x="8695323" y="5275616"/>
                  <a:pt x="8700253" y="5271834"/>
                  <a:pt x="8702358" y="5265372"/>
                </a:cubicBezTo>
                <a:close/>
                <a:moveTo>
                  <a:pt x="8611908" y="5057291"/>
                </a:moveTo>
                <a:cubicBezTo>
                  <a:pt x="8621767" y="5058727"/>
                  <a:pt x="8631099" y="5052791"/>
                  <a:pt x="8633157" y="5042883"/>
                </a:cubicBezTo>
                <a:lnTo>
                  <a:pt x="8634784" y="5034984"/>
                </a:lnTo>
                <a:cubicBezTo>
                  <a:pt x="8636699" y="5025698"/>
                  <a:pt x="8629951" y="5015119"/>
                  <a:pt x="8620331" y="5013731"/>
                </a:cubicBezTo>
                <a:cubicBezTo>
                  <a:pt x="8610473" y="5012343"/>
                  <a:pt x="8601141" y="5018231"/>
                  <a:pt x="8599082" y="5028187"/>
                </a:cubicBezTo>
                <a:lnTo>
                  <a:pt x="8597456" y="5036085"/>
                </a:lnTo>
                <a:cubicBezTo>
                  <a:pt x="8595542" y="5045372"/>
                  <a:pt x="8602289" y="5055902"/>
                  <a:pt x="8611908" y="5057291"/>
                </a:cubicBezTo>
                <a:close/>
                <a:moveTo>
                  <a:pt x="8524474" y="5369006"/>
                </a:moveTo>
                <a:lnTo>
                  <a:pt x="8526101" y="5361107"/>
                </a:lnTo>
                <a:cubicBezTo>
                  <a:pt x="8528063" y="5351534"/>
                  <a:pt x="8524952" y="5341530"/>
                  <a:pt x="8514854" y="5338035"/>
                </a:cubicBezTo>
                <a:cubicBezTo>
                  <a:pt x="8506527" y="5335163"/>
                  <a:pt x="8493797" y="5339615"/>
                  <a:pt x="8491787" y="5349284"/>
                </a:cubicBezTo>
                <a:lnTo>
                  <a:pt x="8490160" y="5357182"/>
                </a:lnTo>
                <a:cubicBezTo>
                  <a:pt x="8488150" y="5366756"/>
                  <a:pt x="8491308" y="5376760"/>
                  <a:pt x="8501406" y="5380255"/>
                </a:cubicBezTo>
                <a:cubicBezTo>
                  <a:pt x="8509781" y="5383127"/>
                  <a:pt x="8522511" y="5378627"/>
                  <a:pt x="8524474" y="5369006"/>
                </a:cubicBezTo>
                <a:close/>
                <a:moveTo>
                  <a:pt x="8609659" y="5136512"/>
                </a:moveTo>
                <a:lnTo>
                  <a:pt x="8608032" y="5144410"/>
                </a:lnTo>
                <a:cubicBezTo>
                  <a:pt x="8606118" y="5153696"/>
                  <a:pt x="8611573" y="5164371"/>
                  <a:pt x="8621432" y="5166333"/>
                </a:cubicBezTo>
                <a:cubicBezTo>
                  <a:pt x="8630812" y="5168152"/>
                  <a:pt x="8641245" y="5162887"/>
                  <a:pt x="8643303" y="5152930"/>
                </a:cubicBezTo>
                <a:lnTo>
                  <a:pt x="8644930" y="5145032"/>
                </a:lnTo>
                <a:cubicBezTo>
                  <a:pt x="8646844" y="5135746"/>
                  <a:pt x="8641388" y="5125071"/>
                  <a:pt x="8631530" y="5123109"/>
                </a:cubicBezTo>
                <a:cubicBezTo>
                  <a:pt x="8622150" y="5121290"/>
                  <a:pt x="8611717" y="5126555"/>
                  <a:pt x="8609659" y="5136512"/>
                </a:cubicBezTo>
                <a:close/>
                <a:moveTo>
                  <a:pt x="8517008" y="5037713"/>
                </a:moveTo>
                <a:lnTo>
                  <a:pt x="8524904" y="5039340"/>
                </a:lnTo>
                <a:cubicBezTo>
                  <a:pt x="8534476" y="5041351"/>
                  <a:pt x="8544334" y="5034601"/>
                  <a:pt x="8546201" y="5025028"/>
                </a:cubicBezTo>
                <a:cubicBezTo>
                  <a:pt x="8548115" y="5015311"/>
                  <a:pt x="8541558" y="5005689"/>
                  <a:pt x="8531939" y="5003727"/>
                </a:cubicBezTo>
                <a:lnTo>
                  <a:pt x="8524043" y="5002099"/>
                </a:lnTo>
                <a:cubicBezTo>
                  <a:pt x="8514423" y="5000089"/>
                  <a:pt x="8504612" y="5006838"/>
                  <a:pt x="8502699" y="5016412"/>
                </a:cubicBezTo>
                <a:cubicBezTo>
                  <a:pt x="8500785" y="5026081"/>
                  <a:pt x="8507388" y="5035702"/>
                  <a:pt x="8517008" y="5037713"/>
                </a:cubicBezTo>
                <a:close/>
                <a:moveTo>
                  <a:pt x="8608798" y="5469863"/>
                </a:moveTo>
                <a:cubicBezTo>
                  <a:pt x="8617891" y="5473501"/>
                  <a:pt x="8628754" y="5468666"/>
                  <a:pt x="8632295" y="5459619"/>
                </a:cubicBezTo>
                <a:cubicBezTo>
                  <a:pt x="8635885" y="5450429"/>
                  <a:pt x="8631195" y="5439707"/>
                  <a:pt x="8622054" y="5436068"/>
                </a:cubicBezTo>
                <a:lnTo>
                  <a:pt x="8611478" y="5431856"/>
                </a:lnTo>
                <a:cubicBezTo>
                  <a:pt x="8610999" y="5431664"/>
                  <a:pt x="8610521" y="5431760"/>
                  <a:pt x="8610042" y="5431617"/>
                </a:cubicBezTo>
                <a:cubicBezTo>
                  <a:pt x="8610425" y="5427835"/>
                  <a:pt x="8609994" y="5423958"/>
                  <a:pt x="8607841" y="5420655"/>
                </a:cubicBezTo>
                <a:lnTo>
                  <a:pt x="8603725" y="5414432"/>
                </a:lnTo>
                <a:cubicBezTo>
                  <a:pt x="8612913" y="5422570"/>
                  <a:pt x="8628754" y="5422618"/>
                  <a:pt x="8631817" y="5407635"/>
                </a:cubicBezTo>
                <a:cubicBezTo>
                  <a:pt x="8634497" y="5394615"/>
                  <a:pt x="8624255" y="5385185"/>
                  <a:pt x="8614206" y="5383845"/>
                </a:cubicBezTo>
                <a:cubicBezTo>
                  <a:pt x="8618178" y="5382121"/>
                  <a:pt x="8621337" y="5378579"/>
                  <a:pt x="8622533" y="5372739"/>
                </a:cubicBezTo>
                <a:cubicBezTo>
                  <a:pt x="8627223" y="5350098"/>
                  <a:pt x="8592862" y="5338275"/>
                  <a:pt x="8588124" y="5361107"/>
                </a:cubicBezTo>
                <a:cubicBezTo>
                  <a:pt x="8585444" y="5374128"/>
                  <a:pt x="8595637" y="5383510"/>
                  <a:pt x="8605735" y="5384850"/>
                </a:cubicBezTo>
                <a:cubicBezTo>
                  <a:pt x="8601811" y="5386525"/>
                  <a:pt x="8598652" y="5390068"/>
                  <a:pt x="8597408" y="5395908"/>
                </a:cubicBezTo>
                <a:cubicBezTo>
                  <a:pt x="8596499" y="5400359"/>
                  <a:pt x="8597120" y="5404380"/>
                  <a:pt x="8598700" y="5407874"/>
                </a:cubicBezTo>
                <a:cubicBezTo>
                  <a:pt x="8592862" y="5402274"/>
                  <a:pt x="8583816" y="5400646"/>
                  <a:pt x="8576542" y="5405098"/>
                </a:cubicBezTo>
                <a:cubicBezTo>
                  <a:pt x="8568358" y="5410076"/>
                  <a:pt x="8565056" y="5421804"/>
                  <a:pt x="8570512" y="5430037"/>
                </a:cubicBezTo>
                <a:lnTo>
                  <a:pt x="8576782" y="5439563"/>
                </a:lnTo>
                <a:cubicBezTo>
                  <a:pt x="8579270" y="5443344"/>
                  <a:pt x="8582955" y="5445881"/>
                  <a:pt x="8587023" y="5447174"/>
                </a:cubicBezTo>
                <a:cubicBezTo>
                  <a:pt x="8586400" y="5454976"/>
                  <a:pt x="8590612" y="5462731"/>
                  <a:pt x="8598126" y="5465699"/>
                </a:cubicBezTo>
                <a:lnTo>
                  <a:pt x="8608798" y="5469863"/>
                </a:lnTo>
                <a:close/>
                <a:moveTo>
                  <a:pt x="8570177" y="5147426"/>
                </a:moveTo>
                <a:lnTo>
                  <a:pt x="8578073" y="5149053"/>
                </a:lnTo>
                <a:cubicBezTo>
                  <a:pt x="8587406" y="5150968"/>
                  <a:pt x="8597456" y="5141969"/>
                  <a:pt x="8597982" y="5132826"/>
                </a:cubicBezTo>
                <a:cubicBezTo>
                  <a:pt x="8598604" y="5122199"/>
                  <a:pt x="8591760" y="5114971"/>
                  <a:pt x="8581758" y="5112913"/>
                </a:cubicBezTo>
                <a:lnTo>
                  <a:pt x="8573862" y="5111286"/>
                </a:lnTo>
                <a:cubicBezTo>
                  <a:pt x="8564530" y="5109371"/>
                  <a:pt x="8554480" y="5118370"/>
                  <a:pt x="8553954" y="5127513"/>
                </a:cubicBezTo>
                <a:cubicBezTo>
                  <a:pt x="8553380" y="5138187"/>
                  <a:pt x="8560175" y="5145368"/>
                  <a:pt x="8570177" y="5147426"/>
                </a:cubicBezTo>
                <a:close/>
                <a:moveTo>
                  <a:pt x="8293802" y="5049201"/>
                </a:moveTo>
                <a:cubicBezTo>
                  <a:pt x="8304283" y="5050398"/>
                  <a:pt x="8311892" y="5042835"/>
                  <a:pt x="8313902" y="5033213"/>
                </a:cubicBezTo>
                <a:lnTo>
                  <a:pt x="8315530" y="5025315"/>
                </a:lnTo>
                <a:cubicBezTo>
                  <a:pt x="8317539" y="5015694"/>
                  <a:pt x="8308638" y="5006264"/>
                  <a:pt x="8299545" y="5005258"/>
                </a:cubicBezTo>
                <a:cubicBezTo>
                  <a:pt x="8289064" y="5004062"/>
                  <a:pt x="8281455" y="5011577"/>
                  <a:pt x="8279493" y="5021246"/>
                </a:cubicBezTo>
                <a:lnTo>
                  <a:pt x="8277866" y="5029144"/>
                </a:lnTo>
                <a:cubicBezTo>
                  <a:pt x="8275856" y="5038718"/>
                  <a:pt x="8284709" y="5048148"/>
                  <a:pt x="8293802" y="5049201"/>
                </a:cubicBezTo>
                <a:close/>
                <a:moveTo>
                  <a:pt x="8791086" y="5114540"/>
                </a:moveTo>
                <a:cubicBezTo>
                  <a:pt x="8795775" y="5091660"/>
                  <a:pt x="8759548" y="5089314"/>
                  <a:pt x="8754906" y="5111860"/>
                </a:cubicBezTo>
                <a:cubicBezTo>
                  <a:pt x="8750168" y="5134693"/>
                  <a:pt x="8786444" y="5137086"/>
                  <a:pt x="8791086" y="5114540"/>
                </a:cubicBezTo>
                <a:close/>
                <a:moveTo>
                  <a:pt x="8761415" y="5248762"/>
                </a:moveTo>
                <a:cubicBezTo>
                  <a:pt x="8761127" y="5248714"/>
                  <a:pt x="8760984" y="5248666"/>
                  <a:pt x="8760744" y="5248618"/>
                </a:cubicBezTo>
                <a:cubicBezTo>
                  <a:pt x="8760649" y="5248570"/>
                  <a:pt x="8760600" y="5248570"/>
                  <a:pt x="8760553" y="5248523"/>
                </a:cubicBezTo>
                <a:cubicBezTo>
                  <a:pt x="8760457" y="5248427"/>
                  <a:pt x="8760505" y="5248475"/>
                  <a:pt x="8760409" y="5248331"/>
                </a:cubicBezTo>
                <a:cubicBezTo>
                  <a:pt x="8759739" y="5247326"/>
                  <a:pt x="8759165" y="5246321"/>
                  <a:pt x="8758638" y="5245220"/>
                </a:cubicBezTo>
                <a:cubicBezTo>
                  <a:pt x="8754092" y="5236508"/>
                  <a:pt x="8740884" y="5235311"/>
                  <a:pt x="8733418" y="5240385"/>
                </a:cubicBezTo>
                <a:cubicBezTo>
                  <a:pt x="8724564" y="5246416"/>
                  <a:pt x="8724038" y="5256900"/>
                  <a:pt x="8728584" y="5265611"/>
                </a:cubicBezTo>
                <a:cubicBezTo>
                  <a:pt x="8733801" y="5275616"/>
                  <a:pt x="8743372" y="5281791"/>
                  <a:pt x="8754140" y="5284376"/>
                </a:cubicBezTo>
                <a:cubicBezTo>
                  <a:pt x="8763377" y="5286577"/>
                  <a:pt x="8774097" y="5279684"/>
                  <a:pt x="8775580" y="5270255"/>
                </a:cubicBezTo>
                <a:cubicBezTo>
                  <a:pt x="8777159" y="5260202"/>
                  <a:pt x="8771321" y="5251107"/>
                  <a:pt x="8761415" y="5248762"/>
                </a:cubicBezTo>
                <a:close/>
                <a:moveTo>
                  <a:pt x="8009292" y="5013157"/>
                </a:moveTo>
                <a:cubicBezTo>
                  <a:pt x="8004554" y="5036085"/>
                  <a:pt x="8040111" y="5043409"/>
                  <a:pt x="8044849" y="5020528"/>
                </a:cubicBezTo>
                <a:cubicBezTo>
                  <a:pt x="8049587" y="4997600"/>
                  <a:pt x="8014029" y="4990276"/>
                  <a:pt x="8009292" y="5013157"/>
                </a:cubicBezTo>
                <a:close/>
                <a:moveTo>
                  <a:pt x="8682259" y="4964092"/>
                </a:moveTo>
                <a:cubicBezTo>
                  <a:pt x="8686949" y="4941307"/>
                  <a:pt x="8652108" y="4931159"/>
                  <a:pt x="8647370" y="4954088"/>
                </a:cubicBezTo>
                <a:cubicBezTo>
                  <a:pt x="8642681" y="4976825"/>
                  <a:pt x="8677521" y="4987021"/>
                  <a:pt x="8682259" y="4964092"/>
                </a:cubicBezTo>
                <a:close/>
                <a:moveTo>
                  <a:pt x="8694032" y="5186438"/>
                </a:moveTo>
                <a:cubicBezTo>
                  <a:pt x="8698769" y="5163557"/>
                  <a:pt x="8662828" y="5158292"/>
                  <a:pt x="8658139" y="5181125"/>
                </a:cubicBezTo>
                <a:cubicBezTo>
                  <a:pt x="8653448" y="5203958"/>
                  <a:pt x="8689294" y="5209319"/>
                  <a:pt x="8694032" y="5186438"/>
                </a:cubicBezTo>
                <a:close/>
                <a:moveTo>
                  <a:pt x="8545340" y="4948822"/>
                </a:moveTo>
                <a:cubicBezTo>
                  <a:pt x="8545674" y="4947291"/>
                  <a:pt x="8545387" y="4946046"/>
                  <a:pt x="8545340" y="4944706"/>
                </a:cubicBezTo>
                <a:cubicBezTo>
                  <a:pt x="8532944" y="4947626"/>
                  <a:pt x="8520980" y="4949397"/>
                  <a:pt x="8509255" y="4950258"/>
                </a:cubicBezTo>
                <a:cubicBezTo>
                  <a:pt x="8509255" y="4950258"/>
                  <a:pt x="8509207" y="4950258"/>
                  <a:pt x="8509207" y="4950258"/>
                </a:cubicBezTo>
                <a:cubicBezTo>
                  <a:pt x="8510308" y="4968496"/>
                  <a:pt x="8541032" y="4969693"/>
                  <a:pt x="8545340" y="4948822"/>
                </a:cubicBezTo>
                <a:close/>
                <a:moveTo>
                  <a:pt x="8190718" y="4873095"/>
                </a:moveTo>
                <a:cubicBezTo>
                  <a:pt x="8190957" y="4873431"/>
                  <a:pt x="8191292" y="4873670"/>
                  <a:pt x="8191532" y="4874005"/>
                </a:cubicBezTo>
                <a:cubicBezTo>
                  <a:pt x="8187225" y="4878122"/>
                  <a:pt x="8184592" y="4884201"/>
                  <a:pt x="8185454" y="4889945"/>
                </a:cubicBezTo>
                <a:cubicBezTo>
                  <a:pt x="8186698" y="4898417"/>
                  <a:pt x="8193302" y="4903539"/>
                  <a:pt x="8201007" y="4904784"/>
                </a:cubicBezTo>
                <a:cubicBezTo>
                  <a:pt x="8203305" y="4910911"/>
                  <a:pt x="8208234" y="4915650"/>
                  <a:pt x="8215508" y="4916512"/>
                </a:cubicBezTo>
                <a:cubicBezTo>
                  <a:pt x="8224553" y="4917517"/>
                  <a:pt x="8235416" y="4910384"/>
                  <a:pt x="8235608" y="4900524"/>
                </a:cubicBezTo>
                <a:cubicBezTo>
                  <a:pt x="8235800" y="4891572"/>
                  <a:pt x="8233502" y="4882956"/>
                  <a:pt x="8226754" y="4876829"/>
                </a:cubicBezTo>
                <a:lnTo>
                  <a:pt x="8231157" y="4877739"/>
                </a:lnTo>
                <a:cubicBezTo>
                  <a:pt x="8240776" y="4879701"/>
                  <a:pt x="8250396" y="4871659"/>
                  <a:pt x="8251736" y="4862373"/>
                </a:cubicBezTo>
                <a:cubicBezTo>
                  <a:pt x="8253220" y="4852177"/>
                  <a:pt x="8245993" y="4843800"/>
                  <a:pt x="8236374" y="4841790"/>
                </a:cubicBezTo>
                <a:lnTo>
                  <a:pt x="8220581" y="4838535"/>
                </a:lnTo>
                <a:cubicBezTo>
                  <a:pt x="8216943" y="4837769"/>
                  <a:pt x="8213498" y="4838774"/>
                  <a:pt x="8210291" y="4840402"/>
                </a:cubicBezTo>
                <a:cubicBezTo>
                  <a:pt x="8204932" y="4836716"/>
                  <a:pt x="8198232" y="4835519"/>
                  <a:pt x="8191819" y="4838966"/>
                </a:cubicBezTo>
                <a:cubicBezTo>
                  <a:pt x="8183779" y="4843274"/>
                  <a:pt x="8178945" y="4855289"/>
                  <a:pt x="8184353" y="4863522"/>
                </a:cubicBezTo>
                <a:lnTo>
                  <a:pt x="8190718" y="4873095"/>
                </a:lnTo>
                <a:close/>
                <a:moveTo>
                  <a:pt x="8753039" y="4896503"/>
                </a:moveTo>
                <a:cubicBezTo>
                  <a:pt x="8755336" y="4902582"/>
                  <a:pt x="8760266" y="4907369"/>
                  <a:pt x="8767540" y="4908183"/>
                </a:cubicBezTo>
                <a:cubicBezTo>
                  <a:pt x="8776585" y="4909236"/>
                  <a:pt x="8787448" y="4902056"/>
                  <a:pt x="8787640" y="4892195"/>
                </a:cubicBezTo>
                <a:cubicBezTo>
                  <a:pt x="8787831" y="4882621"/>
                  <a:pt x="8785726" y="4873095"/>
                  <a:pt x="8777686" y="4866921"/>
                </a:cubicBezTo>
                <a:cubicBezTo>
                  <a:pt x="8770316" y="4861272"/>
                  <a:pt x="8761749" y="4860363"/>
                  <a:pt x="8752800" y="4861033"/>
                </a:cubicBezTo>
                <a:cubicBezTo>
                  <a:pt x="8743037" y="4861751"/>
                  <a:pt x="8736146" y="4872473"/>
                  <a:pt x="8737486" y="4881616"/>
                </a:cubicBezTo>
                <a:cubicBezTo>
                  <a:pt x="8738730" y="4890089"/>
                  <a:pt x="8745334" y="4895258"/>
                  <a:pt x="8753039" y="4896503"/>
                </a:cubicBezTo>
                <a:close/>
                <a:moveTo>
                  <a:pt x="8469486" y="4949205"/>
                </a:moveTo>
                <a:cubicBezTo>
                  <a:pt x="8469486" y="4949205"/>
                  <a:pt x="8469437" y="4949205"/>
                  <a:pt x="8469437" y="4949205"/>
                </a:cubicBezTo>
                <a:cubicBezTo>
                  <a:pt x="8458191" y="4947769"/>
                  <a:pt x="8447184" y="4945472"/>
                  <a:pt x="8436512" y="4942217"/>
                </a:cubicBezTo>
                <a:cubicBezTo>
                  <a:pt x="8435986" y="4959162"/>
                  <a:pt x="8460010" y="4962513"/>
                  <a:pt x="8469486" y="4949205"/>
                </a:cubicBezTo>
                <a:close/>
                <a:moveTo>
                  <a:pt x="8784912" y="5351199"/>
                </a:moveTo>
                <a:cubicBezTo>
                  <a:pt x="8790320" y="5359384"/>
                  <a:pt x="8801950" y="5361682"/>
                  <a:pt x="8810085" y="5356273"/>
                </a:cubicBezTo>
                <a:cubicBezTo>
                  <a:pt x="8818317" y="5350816"/>
                  <a:pt x="8820566" y="5339328"/>
                  <a:pt x="8815158" y="5331142"/>
                </a:cubicBezTo>
                <a:lnTo>
                  <a:pt x="8808888" y="5321617"/>
                </a:lnTo>
                <a:cubicBezTo>
                  <a:pt x="8803481" y="5313431"/>
                  <a:pt x="8791851" y="5311133"/>
                  <a:pt x="8783715" y="5316543"/>
                </a:cubicBezTo>
                <a:cubicBezTo>
                  <a:pt x="8775484" y="5321999"/>
                  <a:pt x="8773235" y="5333488"/>
                  <a:pt x="8778643" y="5341721"/>
                </a:cubicBezTo>
                <a:lnTo>
                  <a:pt x="8784912" y="5351199"/>
                </a:lnTo>
                <a:close/>
                <a:moveTo>
                  <a:pt x="8880722" y="5013635"/>
                </a:moveTo>
                <a:cubicBezTo>
                  <a:pt x="8888905" y="5016986"/>
                  <a:pt x="8901827" y="5013205"/>
                  <a:pt x="8904364" y="5003679"/>
                </a:cubicBezTo>
                <a:cubicBezTo>
                  <a:pt x="8906613" y="4995350"/>
                  <a:pt x="8907522" y="4986686"/>
                  <a:pt x="8901875" y="4979266"/>
                </a:cubicBezTo>
                <a:cubicBezTo>
                  <a:pt x="8897329" y="4973378"/>
                  <a:pt x="8890964" y="4970315"/>
                  <a:pt x="8883642" y="4969262"/>
                </a:cubicBezTo>
                <a:cubicBezTo>
                  <a:pt x="8874261" y="4967922"/>
                  <a:pt x="8864116" y="4975293"/>
                  <a:pt x="8863302" y="4984963"/>
                </a:cubicBezTo>
                <a:cubicBezTo>
                  <a:pt x="8862776" y="4991664"/>
                  <a:pt x="8865552" y="4997839"/>
                  <a:pt x="8870529" y="5001669"/>
                </a:cubicBezTo>
                <a:cubicBezTo>
                  <a:pt x="8871725" y="5006838"/>
                  <a:pt x="8874979" y="5011290"/>
                  <a:pt x="8880722" y="5013635"/>
                </a:cubicBezTo>
                <a:close/>
                <a:moveTo>
                  <a:pt x="8781706" y="5003870"/>
                </a:moveTo>
                <a:cubicBezTo>
                  <a:pt x="8773426" y="5009997"/>
                  <a:pt x="8772565" y="5021055"/>
                  <a:pt x="8777973" y="5029240"/>
                </a:cubicBezTo>
                <a:lnTo>
                  <a:pt x="8784242" y="5038766"/>
                </a:lnTo>
                <a:cubicBezTo>
                  <a:pt x="8789650" y="5046951"/>
                  <a:pt x="8802093" y="5048100"/>
                  <a:pt x="8809654" y="5042500"/>
                </a:cubicBezTo>
                <a:cubicBezTo>
                  <a:pt x="8817934" y="5036373"/>
                  <a:pt x="8818795" y="5025315"/>
                  <a:pt x="8813387" y="5017082"/>
                </a:cubicBezTo>
                <a:lnTo>
                  <a:pt x="8807118" y="5007556"/>
                </a:lnTo>
                <a:cubicBezTo>
                  <a:pt x="8801710" y="4999371"/>
                  <a:pt x="8789268" y="4998270"/>
                  <a:pt x="8781706" y="5003870"/>
                </a:cubicBezTo>
                <a:close/>
                <a:moveTo>
                  <a:pt x="8660962" y="5047669"/>
                </a:moveTo>
                <a:cubicBezTo>
                  <a:pt x="8658474" y="5056668"/>
                  <a:pt x="8663977" y="5068013"/>
                  <a:pt x="8673645" y="5069976"/>
                </a:cubicBezTo>
                <a:lnTo>
                  <a:pt x="8681541" y="5071603"/>
                </a:lnTo>
                <a:cubicBezTo>
                  <a:pt x="8691112" y="5073614"/>
                  <a:pt x="8701114" y="5068779"/>
                  <a:pt x="8703842" y="5058918"/>
                </a:cubicBezTo>
                <a:cubicBezTo>
                  <a:pt x="8706331" y="5049919"/>
                  <a:pt x="8700779" y="5038622"/>
                  <a:pt x="8691160" y="5036612"/>
                </a:cubicBezTo>
                <a:lnTo>
                  <a:pt x="8683263" y="5034984"/>
                </a:lnTo>
                <a:cubicBezTo>
                  <a:pt x="8673692" y="5033022"/>
                  <a:pt x="8663690" y="5037809"/>
                  <a:pt x="8660962" y="5047669"/>
                </a:cubicBezTo>
                <a:close/>
                <a:moveTo>
                  <a:pt x="8714371" y="4984149"/>
                </a:moveTo>
                <a:cubicBezTo>
                  <a:pt x="8717721" y="4987930"/>
                  <a:pt x="8723320" y="4990180"/>
                  <a:pt x="8728728" y="4990228"/>
                </a:cubicBezTo>
                <a:cubicBezTo>
                  <a:pt x="8730116" y="4992047"/>
                  <a:pt x="8731791" y="4993531"/>
                  <a:pt x="8733705" y="4995158"/>
                </a:cubicBezTo>
                <a:cubicBezTo>
                  <a:pt x="8734280" y="4995781"/>
                  <a:pt x="8734902" y="4996355"/>
                  <a:pt x="8735428" y="4997025"/>
                </a:cubicBezTo>
                <a:cubicBezTo>
                  <a:pt x="8737342" y="4999802"/>
                  <a:pt x="8739591" y="5002386"/>
                  <a:pt x="8741458" y="5005163"/>
                </a:cubicBezTo>
                <a:cubicBezTo>
                  <a:pt x="8748540" y="5015502"/>
                  <a:pt x="8761893" y="5012199"/>
                  <a:pt x="8768832" y="5004062"/>
                </a:cubicBezTo>
                <a:cubicBezTo>
                  <a:pt x="8772230" y="5000759"/>
                  <a:pt x="8774192" y="4996068"/>
                  <a:pt x="8773475" y="4990563"/>
                </a:cubicBezTo>
                <a:lnTo>
                  <a:pt x="8773570" y="4989175"/>
                </a:lnTo>
                <a:cubicBezTo>
                  <a:pt x="8785630" y="4998318"/>
                  <a:pt x="8807692" y="4990132"/>
                  <a:pt x="8802619" y="4971990"/>
                </a:cubicBezTo>
                <a:cubicBezTo>
                  <a:pt x="8799270" y="4959976"/>
                  <a:pt x="8797546" y="4945663"/>
                  <a:pt x="8788788" y="4936090"/>
                </a:cubicBezTo>
                <a:cubicBezTo>
                  <a:pt x="8787640" y="4934797"/>
                  <a:pt x="8786395" y="4933744"/>
                  <a:pt x="8785104" y="4932739"/>
                </a:cubicBezTo>
                <a:lnTo>
                  <a:pt x="8782184" y="4928287"/>
                </a:lnTo>
                <a:cubicBezTo>
                  <a:pt x="8776777" y="4920102"/>
                  <a:pt x="8764238" y="4919096"/>
                  <a:pt x="8756772" y="4924697"/>
                </a:cubicBezTo>
                <a:cubicBezTo>
                  <a:pt x="8756150" y="4925128"/>
                  <a:pt x="8755719" y="4925654"/>
                  <a:pt x="8755193" y="4926181"/>
                </a:cubicBezTo>
                <a:cubicBezTo>
                  <a:pt x="8752560" y="4926516"/>
                  <a:pt x="8749929" y="4926947"/>
                  <a:pt x="8747296" y="4927569"/>
                </a:cubicBezTo>
                <a:cubicBezTo>
                  <a:pt x="8744042" y="4928287"/>
                  <a:pt x="8741027" y="4930202"/>
                  <a:pt x="8738491" y="4932547"/>
                </a:cubicBezTo>
                <a:cubicBezTo>
                  <a:pt x="8736050" y="4932691"/>
                  <a:pt x="8733753" y="4933170"/>
                  <a:pt x="8731934" y="4934366"/>
                </a:cubicBezTo>
                <a:cubicBezTo>
                  <a:pt x="8725665" y="4938483"/>
                  <a:pt x="8720305" y="4942408"/>
                  <a:pt x="8717003" y="4949349"/>
                </a:cubicBezTo>
                <a:cubicBezTo>
                  <a:pt x="8715520" y="4952460"/>
                  <a:pt x="8714802" y="4954806"/>
                  <a:pt x="8714371" y="4958348"/>
                </a:cubicBezTo>
                <a:cubicBezTo>
                  <a:pt x="8713844" y="4962752"/>
                  <a:pt x="8711308" y="4963661"/>
                  <a:pt x="8715950" y="4958540"/>
                </a:cubicBezTo>
                <a:cubicBezTo>
                  <a:pt x="8709394" y="4965720"/>
                  <a:pt x="8707383" y="4976250"/>
                  <a:pt x="8714371" y="4984149"/>
                </a:cubicBezTo>
                <a:close/>
                <a:moveTo>
                  <a:pt x="8647945" y="4931063"/>
                </a:moveTo>
                <a:cubicBezTo>
                  <a:pt x="8650673" y="4917900"/>
                  <a:pt x="8640097" y="4910050"/>
                  <a:pt x="8629711" y="4909858"/>
                </a:cubicBezTo>
                <a:cubicBezTo>
                  <a:pt x="8627414" y="4911150"/>
                  <a:pt x="8625404" y="4912826"/>
                  <a:pt x="8623059" y="4914070"/>
                </a:cubicBezTo>
                <a:cubicBezTo>
                  <a:pt x="8620188" y="4915650"/>
                  <a:pt x="8617508" y="4916655"/>
                  <a:pt x="8614684" y="4918091"/>
                </a:cubicBezTo>
                <a:cubicBezTo>
                  <a:pt x="8613775" y="4919719"/>
                  <a:pt x="8612866" y="4921251"/>
                  <a:pt x="8612435" y="4923357"/>
                </a:cubicBezTo>
                <a:cubicBezTo>
                  <a:pt x="8607745" y="4946333"/>
                  <a:pt x="8643255" y="4953944"/>
                  <a:pt x="8647945" y="4931063"/>
                </a:cubicBezTo>
                <a:close/>
                <a:moveTo>
                  <a:pt x="8095339" y="4962417"/>
                </a:moveTo>
                <a:cubicBezTo>
                  <a:pt x="8093520" y="4971272"/>
                  <a:pt x="8097731" y="4978117"/>
                  <a:pt x="8103762" y="4981947"/>
                </a:cubicBezTo>
                <a:cubicBezTo>
                  <a:pt x="8105963" y="4987978"/>
                  <a:pt x="8111179" y="4992813"/>
                  <a:pt x="8117831" y="4993962"/>
                </a:cubicBezTo>
                <a:cubicBezTo>
                  <a:pt x="8121612" y="4994632"/>
                  <a:pt x="8125345" y="4995254"/>
                  <a:pt x="8129078" y="4995924"/>
                </a:cubicBezTo>
                <a:cubicBezTo>
                  <a:pt x="8138745" y="4997600"/>
                  <a:pt x="8148317" y="4990324"/>
                  <a:pt x="8149800" y="4980750"/>
                </a:cubicBezTo>
                <a:cubicBezTo>
                  <a:pt x="8150614" y="4975389"/>
                  <a:pt x="8148795" y="4970363"/>
                  <a:pt x="8145541" y="4966486"/>
                </a:cubicBezTo>
                <a:cubicBezTo>
                  <a:pt x="8151858" y="4964331"/>
                  <a:pt x="8156308" y="4958970"/>
                  <a:pt x="8157840" y="4951742"/>
                </a:cubicBezTo>
                <a:lnTo>
                  <a:pt x="8159467" y="4943844"/>
                </a:lnTo>
                <a:cubicBezTo>
                  <a:pt x="8161381" y="4934558"/>
                  <a:pt x="8152911" y="4924314"/>
                  <a:pt x="8143674" y="4923596"/>
                </a:cubicBezTo>
                <a:cubicBezTo>
                  <a:pt x="8133193" y="4922782"/>
                  <a:pt x="8125488" y="4929436"/>
                  <a:pt x="8123431" y="4939392"/>
                </a:cubicBezTo>
                <a:lnTo>
                  <a:pt x="8121804" y="4947291"/>
                </a:lnTo>
                <a:cubicBezTo>
                  <a:pt x="8121421" y="4949205"/>
                  <a:pt x="8121708" y="4951120"/>
                  <a:pt x="8122091" y="4953035"/>
                </a:cubicBezTo>
                <a:cubicBezTo>
                  <a:pt x="8112567" y="4946812"/>
                  <a:pt x="8098258" y="4948296"/>
                  <a:pt x="8095339" y="4962417"/>
                </a:cubicBezTo>
                <a:close/>
                <a:moveTo>
                  <a:pt x="8029774" y="5121290"/>
                </a:moveTo>
                <a:lnTo>
                  <a:pt x="8021878" y="5119662"/>
                </a:lnTo>
                <a:cubicBezTo>
                  <a:pt x="8012546" y="5117700"/>
                  <a:pt x="8002496" y="5126747"/>
                  <a:pt x="8001969" y="5135842"/>
                </a:cubicBezTo>
                <a:cubicBezTo>
                  <a:pt x="8001730" y="5139959"/>
                  <a:pt x="8002879" y="5143357"/>
                  <a:pt x="8004601" y="5146373"/>
                </a:cubicBezTo>
                <a:cubicBezTo>
                  <a:pt x="7999481" y="5147617"/>
                  <a:pt x="7994839" y="5150154"/>
                  <a:pt x="7992398" y="5155228"/>
                </a:cubicBezTo>
                <a:cubicBezTo>
                  <a:pt x="7988234" y="5160733"/>
                  <a:pt x="7987038" y="5168248"/>
                  <a:pt x="7992206" y="5175572"/>
                </a:cubicBezTo>
                <a:cubicBezTo>
                  <a:pt x="7997519" y="5183087"/>
                  <a:pt x="8005319" y="5184284"/>
                  <a:pt x="8012067" y="5181891"/>
                </a:cubicBezTo>
                <a:lnTo>
                  <a:pt x="8014843" y="5182369"/>
                </a:lnTo>
                <a:cubicBezTo>
                  <a:pt x="8024510" y="5184045"/>
                  <a:pt x="8034369" y="5179832"/>
                  <a:pt x="8037192" y="5169684"/>
                </a:cubicBezTo>
                <a:cubicBezTo>
                  <a:pt x="8038436" y="5165233"/>
                  <a:pt x="8037575" y="5159919"/>
                  <a:pt x="8035230" y="5155611"/>
                </a:cubicBezTo>
                <a:cubicBezTo>
                  <a:pt x="8037192" y="5154606"/>
                  <a:pt x="8039107" y="5153457"/>
                  <a:pt x="8040638" y="5151782"/>
                </a:cubicBezTo>
                <a:cubicBezTo>
                  <a:pt x="8042600" y="5158387"/>
                  <a:pt x="8048103" y="5163222"/>
                  <a:pt x="8055522" y="5164754"/>
                </a:cubicBezTo>
                <a:lnTo>
                  <a:pt x="8057867" y="5165233"/>
                </a:lnTo>
                <a:cubicBezTo>
                  <a:pt x="8060116" y="5169876"/>
                  <a:pt x="8064040" y="5173609"/>
                  <a:pt x="8069400" y="5174663"/>
                </a:cubicBezTo>
                <a:cubicBezTo>
                  <a:pt x="8078828" y="5176529"/>
                  <a:pt x="8089260" y="5171264"/>
                  <a:pt x="8091318" y="5161307"/>
                </a:cubicBezTo>
                <a:lnTo>
                  <a:pt x="8092946" y="5153409"/>
                </a:lnTo>
                <a:cubicBezTo>
                  <a:pt x="8094573" y="5145415"/>
                  <a:pt x="8090553" y="5136751"/>
                  <a:pt x="8083231" y="5133161"/>
                </a:cubicBezTo>
                <a:cubicBezTo>
                  <a:pt x="8083709" y="5132874"/>
                  <a:pt x="8084284" y="5132730"/>
                  <a:pt x="8084715" y="5132347"/>
                </a:cubicBezTo>
                <a:cubicBezTo>
                  <a:pt x="8092755" y="5125550"/>
                  <a:pt x="8092515" y="5114780"/>
                  <a:pt x="8086868" y="5106738"/>
                </a:cubicBezTo>
                <a:lnTo>
                  <a:pt x="8082226" y="5100132"/>
                </a:lnTo>
                <a:cubicBezTo>
                  <a:pt x="8076578" y="5092139"/>
                  <a:pt x="8063657" y="5092043"/>
                  <a:pt x="8056622" y="5097978"/>
                </a:cubicBezTo>
                <a:cubicBezTo>
                  <a:pt x="8048582" y="5104776"/>
                  <a:pt x="8048822" y="5115546"/>
                  <a:pt x="8054469" y="5123588"/>
                </a:cubicBezTo>
                <a:lnTo>
                  <a:pt x="8058249" y="5128949"/>
                </a:lnTo>
                <a:cubicBezTo>
                  <a:pt x="8053416" y="5128757"/>
                  <a:pt x="8048630" y="5130768"/>
                  <a:pt x="8045136" y="5134310"/>
                </a:cubicBezTo>
                <a:cubicBezTo>
                  <a:pt x="8043127" y="5127513"/>
                  <a:pt x="8037431" y="5122870"/>
                  <a:pt x="8029774" y="5121290"/>
                </a:cubicBezTo>
                <a:close/>
                <a:moveTo>
                  <a:pt x="8373723" y="5340668"/>
                </a:moveTo>
                <a:cubicBezTo>
                  <a:pt x="8366401" y="5347561"/>
                  <a:pt x="8365396" y="5358379"/>
                  <a:pt x="8371809" y="5366277"/>
                </a:cubicBezTo>
                <a:cubicBezTo>
                  <a:pt x="8372145" y="5366708"/>
                  <a:pt x="8372192" y="5366756"/>
                  <a:pt x="8372383" y="5366995"/>
                </a:cubicBezTo>
                <a:cubicBezTo>
                  <a:pt x="8372432" y="5367139"/>
                  <a:pt x="8372479" y="5367187"/>
                  <a:pt x="8372527" y="5367330"/>
                </a:cubicBezTo>
                <a:cubicBezTo>
                  <a:pt x="8372527" y="5367330"/>
                  <a:pt x="8372527" y="5367330"/>
                  <a:pt x="8372527" y="5367330"/>
                </a:cubicBezTo>
                <a:cubicBezTo>
                  <a:pt x="8372479" y="5368479"/>
                  <a:pt x="8372336" y="5369628"/>
                  <a:pt x="8372049" y="5370729"/>
                </a:cubicBezTo>
                <a:cubicBezTo>
                  <a:pt x="8371714" y="5372644"/>
                  <a:pt x="8372145" y="5374415"/>
                  <a:pt x="8372575" y="5376234"/>
                </a:cubicBezTo>
                <a:cubicBezTo>
                  <a:pt x="8367646" y="5370585"/>
                  <a:pt x="8359606" y="5367570"/>
                  <a:pt x="8352379" y="5370825"/>
                </a:cubicBezTo>
                <a:cubicBezTo>
                  <a:pt x="8343621" y="5374702"/>
                  <a:pt x="8338070" y="5384993"/>
                  <a:pt x="8342090" y="5394328"/>
                </a:cubicBezTo>
                <a:lnTo>
                  <a:pt x="8345297" y="5401747"/>
                </a:lnTo>
                <a:cubicBezTo>
                  <a:pt x="8349030" y="5410459"/>
                  <a:pt x="8359654" y="5416108"/>
                  <a:pt x="8368794" y="5411991"/>
                </a:cubicBezTo>
                <a:cubicBezTo>
                  <a:pt x="8377552" y="5408114"/>
                  <a:pt x="8383103" y="5397822"/>
                  <a:pt x="8379083" y="5388488"/>
                </a:cubicBezTo>
                <a:lnTo>
                  <a:pt x="8377265" y="5384275"/>
                </a:lnTo>
                <a:cubicBezTo>
                  <a:pt x="8380567" y="5387435"/>
                  <a:pt x="8384827" y="5389684"/>
                  <a:pt x="8389085" y="5389972"/>
                </a:cubicBezTo>
                <a:cubicBezTo>
                  <a:pt x="8399758" y="5390594"/>
                  <a:pt x="8406602" y="5382648"/>
                  <a:pt x="8408276" y="5372979"/>
                </a:cubicBezTo>
                <a:cubicBezTo>
                  <a:pt x="8410238" y="5361825"/>
                  <a:pt x="8406266" y="5351151"/>
                  <a:pt x="8399279" y="5342583"/>
                </a:cubicBezTo>
                <a:cubicBezTo>
                  <a:pt x="8393345" y="5335211"/>
                  <a:pt x="8380711" y="5334062"/>
                  <a:pt x="8373723" y="5340668"/>
                </a:cubicBezTo>
                <a:close/>
                <a:moveTo>
                  <a:pt x="8287820" y="5683736"/>
                </a:moveTo>
                <a:cubicBezTo>
                  <a:pt x="8278679" y="5681152"/>
                  <a:pt x="8267720" y="5687470"/>
                  <a:pt x="8265758" y="5696852"/>
                </a:cubicBezTo>
                <a:cubicBezTo>
                  <a:pt x="8263748" y="5706713"/>
                  <a:pt x="8269108" y="5716095"/>
                  <a:pt x="8278871" y="5718919"/>
                </a:cubicBezTo>
                <a:cubicBezTo>
                  <a:pt x="8279397" y="5719063"/>
                  <a:pt x="8279445" y="5719063"/>
                  <a:pt x="8279732" y="5719159"/>
                </a:cubicBezTo>
                <a:cubicBezTo>
                  <a:pt x="8279876" y="5719254"/>
                  <a:pt x="8279924" y="5719254"/>
                  <a:pt x="8280067" y="5719350"/>
                </a:cubicBezTo>
                <a:lnTo>
                  <a:pt x="8280067" y="5719350"/>
                </a:lnTo>
                <a:cubicBezTo>
                  <a:pt x="8280642" y="5720355"/>
                  <a:pt x="8281216" y="5721361"/>
                  <a:pt x="8281646" y="5722413"/>
                </a:cubicBezTo>
                <a:cubicBezTo>
                  <a:pt x="8285810" y="5731317"/>
                  <a:pt x="8298923" y="5733136"/>
                  <a:pt x="8306580" y="5728397"/>
                </a:cubicBezTo>
                <a:cubicBezTo>
                  <a:pt x="8312850" y="5724520"/>
                  <a:pt x="8315099" y="5718392"/>
                  <a:pt x="8314668" y="5712026"/>
                </a:cubicBezTo>
                <a:cubicBezTo>
                  <a:pt x="8317061" y="5713510"/>
                  <a:pt x="8319788" y="5714707"/>
                  <a:pt x="8323043" y="5714802"/>
                </a:cubicBezTo>
                <a:cubicBezTo>
                  <a:pt x="8332136" y="5715138"/>
                  <a:pt x="8342377" y="5707096"/>
                  <a:pt x="8341803" y="5697283"/>
                </a:cubicBezTo>
                <a:cubicBezTo>
                  <a:pt x="8341228" y="5687709"/>
                  <a:pt x="8338357" y="5678375"/>
                  <a:pt x="8329886" y="5672870"/>
                </a:cubicBezTo>
                <a:cubicBezTo>
                  <a:pt x="8322134" y="5667844"/>
                  <a:pt x="8313472" y="5667605"/>
                  <a:pt x="8304618" y="5668945"/>
                </a:cubicBezTo>
                <a:cubicBezTo>
                  <a:pt x="8304092" y="5668993"/>
                  <a:pt x="8303708" y="5669376"/>
                  <a:pt x="8303230" y="5669520"/>
                </a:cubicBezTo>
                <a:cubicBezTo>
                  <a:pt x="8303995" y="5666360"/>
                  <a:pt x="8304139" y="5662866"/>
                  <a:pt x="8302417" y="5658941"/>
                </a:cubicBezTo>
                <a:cubicBezTo>
                  <a:pt x="8293228" y="5637592"/>
                  <a:pt x="8259106" y="5649942"/>
                  <a:pt x="8268342" y="5671482"/>
                </a:cubicBezTo>
                <a:cubicBezTo>
                  <a:pt x="8272841" y="5681917"/>
                  <a:pt x="8283273" y="5684215"/>
                  <a:pt x="8291697" y="5681439"/>
                </a:cubicBezTo>
                <a:cubicBezTo>
                  <a:pt x="8291313" y="5682683"/>
                  <a:pt x="8291026" y="5683880"/>
                  <a:pt x="8290883" y="5685172"/>
                </a:cubicBezTo>
                <a:cubicBezTo>
                  <a:pt x="8289830" y="5684885"/>
                  <a:pt x="8288969" y="5684071"/>
                  <a:pt x="8287820" y="5683736"/>
                </a:cubicBezTo>
                <a:close/>
                <a:moveTo>
                  <a:pt x="8442781" y="5485133"/>
                </a:moveTo>
                <a:cubicBezTo>
                  <a:pt x="8446035" y="5492744"/>
                  <a:pt x="8452161" y="5495377"/>
                  <a:pt x="8458287" y="5494802"/>
                </a:cubicBezTo>
                <a:cubicBezTo>
                  <a:pt x="8463168" y="5498727"/>
                  <a:pt x="8469677" y="5500355"/>
                  <a:pt x="8475850" y="5497722"/>
                </a:cubicBezTo>
                <a:lnTo>
                  <a:pt x="8483268" y="5494515"/>
                </a:lnTo>
                <a:cubicBezTo>
                  <a:pt x="8491979" y="5490781"/>
                  <a:pt x="8497721" y="5480346"/>
                  <a:pt x="8493701" y="5471060"/>
                </a:cubicBezTo>
                <a:cubicBezTo>
                  <a:pt x="8492457" y="5468188"/>
                  <a:pt x="8490447" y="5465699"/>
                  <a:pt x="8488054" y="5463736"/>
                </a:cubicBezTo>
                <a:cubicBezTo>
                  <a:pt x="8492026" y="5459284"/>
                  <a:pt x="8493941" y="5453397"/>
                  <a:pt x="8491930" y="5446839"/>
                </a:cubicBezTo>
                <a:cubicBezTo>
                  <a:pt x="8489299" y="5438222"/>
                  <a:pt x="8478292" y="5430899"/>
                  <a:pt x="8469246" y="5434824"/>
                </a:cubicBezTo>
                <a:lnTo>
                  <a:pt x="8461828" y="5437983"/>
                </a:lnTo>
                <a:cubicBezTo>
                  <a:pt x="8452831" y="5441861"/>
                  <a:pt x="8446706" y="5450572"/>
                  <a:pt x="8449817" y="5460672"/>
                </a:cubicBezTo>
                <a:cubicBezTo>
                  <a:pt x="8449912" y="5461008"/>
                  <a:pt x="8450151" y="5461343"/>
                  <a:pt x="8450247" y="5461678"/>
                </a:cubicBezTo>
                <a:cubicBezTo>
                  <a:pt x="8443212" y="5466321"/>
                  <a:pt x="8438474" y="5475176"/>
                  <a:pt x="8442781" y="5485133"/>
                </a:cubicBezTo>
                <a:close/>
                <a:moveTo>
                  <a:pt x="8271405" y="5311612"/>
                </a:moveTo>
                <a:lnTo>
                  <a:pt x="8274611" y="5319032"/>
                </a:lnTo>
                <a:cubicBezTo>
                  <a:pt x="8278344" y="5327744"/>
                  <a:pt x="8289926" y="5332530"/>
                  <a:pt x="8298588" y="5328127"/>
                </a:cubicBezTo>
                <a:cubicBezTo>
                  <a:pt x="8307490" y="5323627"/>
                  <a:pt x="8311748" y="5313479"/>
                  <a:pt x="8307728" y="5304145"/>
                </a:cubicBezTo>
                <a:lnTo>
                  <a:pt x="8307585" y="5303762"/>
                </a:lnTo>
                <a:cubicBezTo>
                  <a:pt x="8313232" y="5301321"/>
                  <a:pt x="8317252" y="5296295"/>
                  <a:pt x="8318640" y="5289545"/>
                </a:cubicBezTo>
                <a:lnTo>
                  <a:pt x="8320267" y="5281647"/>
                </a:lnTo>
                <a:cubicBezTo>
                  <a:pt x="8322181" y="5272313"/>
                  <a:pt x="8313567" y="5262165"/>
                  <a:pt x="8304379" y="5261543"/>
                </a:cubicBezTo>
                <a:cubicBezTo>
                  <a:pt x="8293850" y="5260777"/>
                  <a:pt x="8286289" y="5267478"/>
                  <a:pt x="8284231" y="5277434"/>
                </a:cubicBezTo>
                <a:lnTo>
                  <a:pt x="8282604" y="5285333"/>
                </a:lnTo>
                <a:cubicBezTo>
                  <a:pt x="8282460" y="5285907"/>
                  <a:pt x="8282747" y="5286482"/>
                  <a:pt x="8282699" y="5287104"/>
                </a:cubicBezTo>
                <a:cubicBezTo>
                  <a:pt x="8281982" y="5287343"/>
                  <a:pt x="8281216" y="5287295"/>
                  <a:pt x="8280546" y="5287631"/>
                </a:cubicBezTo>
                <a:cubicBezTo>
                  <a:pt x="8271644" y="5292130"/>
                  <a:pt x="8267385" y="5302278"/>
                  <a:pt x="8271405" y="5311612"/>
                </a:cubicBezTo>
                <a:close/>
                <a:moveTo>
                  <a:pt x="8515572" y="5603749"/>
                </a:moveTo>
                <a:cubicBezTo>
                  <a:pt x="8510308" y="5591543"/>
                  <a:pt x="8496525" y="5589676"/>
                  <a:pt x="8487528" y="5594367"/>
                </a:cubicBezTo>
                <a:cubicBezTo>
                  <a:pt x="8489825" y="5590729"/>
                  <a:pt x="8490399" y="5585990"/>
                  <a:pt x="8488006" y="5580485"/>
                </a:cubicBezTo>
                <a:cubicBezTo>
                  <a:pt x="8478866" y="5559280"/>
                  <a:pt x="8443930" y="5569236"/>
                  <a:pt x="8453166" y="5590681"/>
                </a:cubicBezTo>
                <a:cubicBezTo>
                  <a:pt x="8458431" y="5602888"/>
                  <a:pt x="8472166" y="5604707"/>
                  <a:pt x="8481163" y="5600064"/>
                </a:cubicBezTo>
                <a:cubicBezTo>
                  <a:pt x="8478914" y="5603701"/>
                  <a:pt x="8478339" y="5608392"/>
                  <a:pt x="8480684" y="5613897"/>
                </a:cubicBezTo>
                <a:cubicBezTo>
                  <a:pt x="8482503" y="5618062"/>
                  <a:pt x="8485326" y="5621029"/>
                  <a:pt x="8488581" y="5622896"/>
                </a:cubicBezTo>
                <a:cubicBezTo>
                  <a:pt x="8480588" y="5621652"/>
                  <a:pt x="8472261" y="5625481"/>
                  <a:pt x="8468815" y="5633332"/>
                </a:cubicBezTo>
                <a:cubicBezTo>
                  <a:pt x="8464987" y="5642091"/>
                  <a:pt x="8469007" y="5653580"/>
                  <a:pt x="8478148" y="5657266"/>
                </a:cubicBezTo>
                <a:lnTo>
                  <a:pt x="8488724" y="5661478"/>
                </a:lnTo>
                <a:cubicBezTo>
                  <a:pt x="8497817" y="5665116"/>
                  <a:pt x="8508585" y="5661382"/>
                  <a:pt x="8512652" y="5652144"/>
                </a:cubicBezTo>
                <a:cubicBezTo>
                  <a:pt x="8516481" y="5643384"/>
                  <a:pt x="8512461" y="5631896"/>
                  <a:pt x="8503321" y="5628210"/>
                </a:cubicBezTo>
                <a:lnTo>
                  <a:pt x="8496334" y="5625433"/>
                </a:lnTo>
                <a:cubicBezTo>
                  <a:pt x="8508632" y="5626869"/>
                  <a:pt x="8521650" y="5617822"/>
                  <a:pt x="8515572" y="5603749"/>
                </a:cubicBezTo>
                <a:close/>
                <a:moveTo>
                  <a:pt x="8305814" y="5391025"/>
                </a:moveTo>
                <a:lnTo>
                  <a:pt x="8298397" y="5394232"/>
                </a:lnTo>
                <a:cubicBezTo>
                  <a:pt x="8289639" y="5398014"/>
                  <a:pt x="8286576" y="5411177"/>
                  <a:pt x="8291362" y="5418932"/>
                </a:cubicBezTo>
                <a:cubicBezTo>
                  <a:pt x="8296961" y="5427979"/>
                  <a:pt x="8306675" y="5429989"/>
                  <a:pt x="8316056" y="5425921"/>
                </a:cubicBezTo>
                <a:lnTo>
                  <a:pt x="8323474" y="5422761"/>
                </a:lnTo>
                <a:cubicBezTo>
                  <a:pt x="8332232" y="5418980"/>
                  <a:pt x="8335294" y="5405816"/>
                  <a:pt x="8330508" y="5398061"/>
                </a:cubicBezTo>
                <a:cubicBezTo>
                  <a:pt x="8324861" y="5388966"/>
                  <a:pt x="8315146" y="5386956"/>
                  <a:pt x="8305814" y="5391025"/>
                </a:cubicBezTo>
                <a:close/>
                <a:moveTo>
                  <a:pt x="8562472" y="5620551"/>
                </a:moveTo>
                <a:cubicBezTo>
                  <a:pt x="8571709" y="5641948"/>
                  <a:pt x="8602768" y="5623136"/>
                  <a:pt x="8593675" y="5601978"/>
                </a:cubicBezTo>
                <a:cubicBezTo>
                  <a:pt x="8584438" y="5580533"/>
                  <a:pt x="8553331" y="5599346"/>
                  <a:pt x="8562472" y="5620551"/>
                </a:cubicBezTo>
                <a:close/>
                <a:moveTo>
                  <a:pt x="8554720" y="5408784"/>
                </a:moveTo>
                <a:cubicBezTo>
                  <a:pt x="8550269" y="5399689"/>
                  <a:pt x="8540314" y="5395620"/>
                  <a:pt x="8530838" y="5399354"/>
                </a:cubicBezTo>
                <a:cubicBezTo>
                  <a:pt x="8530551" y="5399450"/>
                  <a:pt x="8530408" y="5399497"/>
                  <a:pt x="8530216" y="5399593"/>
                </a:cubicBezTo>
                <a:cubicBezTo>
                  <a:pt x="8530121" y="5399593"/>
                  <a:pt x="8530073" y="5399593"/>
                  <a:pt x="8529977" y="5399641"/>
                </a:cubicBezTo>
                <a:cubicBezTo>
                  <a:pt x="8529881" y="5399593"/>
                  <a:pt x="8529881" y="5399593"/>
                  <a:pt x="8529785" y="5399593"/>
                </a:cubicBezTo>
                <a:cubicBezTo>
                  <a:pt x="8528685" y="5399163"/>
                  <a:pt x="8527584" y="5398636"/>
                  <a:pt x="8526531" y="5398061"/>
                </a:cubicBezTo>
                <a:cubicBezTo>
                  <a:pt x="8517869" y="5393514"/>
                  <a:pt x="8506336" y="5400168"/>
                  <a:pt x="8503129" y="5408545"/>
                </a:cubicBezTo>
                <a:cubicBezTo>
                  <a:pt x="8499301" y="5418549"/>
                  <a:pt x="8504900" y="5427452"/>
                  <a:pt x="8513610" y="5431952"/>
                </a:cubicBezTo>
                <a:cubicBezTo>
                  <a:pt x="8523612" y="5437170"/>
                  <a:pt x="8535002" y="5436739"/>
                  <a:pt x="8545291" y="5432670"/>
                </a:cubicBezTo>
                <a:cubicBezTo>
                  <a:pt x="8554097" y="5429176"/>
                  <a:pt x="8558931" y="5417400"/>
                  <a:pt x="8554720" y="5408784"/>
                </a:cubicBezTo>
                <a:close/>
                <a:moveTo>
                  <a:pt x="8407415" y="5403135"/>
                </a:moveTo>
                <a:cubicBezTo>
                  <a:pt x="8416651" y="5424580"/>
                  <a:pt x="8449099" y="5408353"/>
                  <a:pt x="8439862" y="5386908"/>
                </a:cubicBezTo>
                <a:cubicBezTo>
                  <a:pt x="8430673" y="5365464"/>
                  <a:pt x="8398178" y="5381691"/>
                  <a:pt x="8407415" y="5403135"/>
                </a:cubicBezTo>
                <a:close/>
                <a:moveTo>
                  <a:pt x="8325388" y="5077060"/>
                </a:moveTo>
                <a:cubicBezTo>
                  <a:pt x="8316152" y="5076677"/>
                  <a:pt x="8308590" y="5080842"/>
                  <a:pt x="8301603" y="5086490"/>
                </a:cubicBezTo>
                <a:cubicBezTo>
                  <a:pt x="8293993" y="5092665"/>
                  <a:pt x="8294472" y="5105398"/>
                  <a:pt x="8300885" y="5112147"/>
                </a:cubicBezTo>
                <a:cubicBezTo>
                  <a:pt x="8306772" y="5118370"/>
                  <a:pt x="8315099" y="5118801"/>
                  <a:pt x="8322134" y="5115402"/>
                </a:cubicBezTo>
                <a:cubicBezTo>
                  <a:pt x="8327494" y="5119088"/>
                  <a:pt x="8334290" y="5120141"/>
                  <a:pt x="8340703" y="5116647"/>
                </a:cubicBezTo>
                <a:cubicBezTo>
                  <a:pt x="8348694" y="5112339"/>
                  <a:pt x="8353480" y="5100228"/>
                  <a:pt x="8348025" y="5092043"/>
                </a:cubicBezTo>
                <a:cubicBezTo>
                  <a:pt x="8342712" y="5084097"/>
                  <a:pt x="8335534" y="5077539"/>
                  <a:pt x="8325388" y="5077060"/>
                </a:cubicBezTo>
                <a:close/>
                <a:moveTo>
                  <a:pt x="8478674" y="5134358"/>
                </a:moveTo>
                <a:cubicBezTo>
                  <a:pt x="8482646" y="5137900"/>
                  <a:pt x="8487815" y="5139671"/>
                  <a:pt x="8493893" y="5138331"/>
                </a:cubicBezTo>
                <a:cubicBezTo>
                  <a:pt x="8502507" y="5136368"/>
                  <a:pt x="8510930" y="5125885"/>
                  <a:pt x="8507580" y="5116647"/>
                </a:cubicBezTo>
                <a:cubicBezTo>
                  <a:pt x="8504612" y="5108509"/>
                  <a:pt x="8500449" y="5100850"/>
                  <a:pt x="8491548" y="5098074"/>
                </a:cubicBezTo>
                <a:cubicBezTo>
                  <a:pt x="8484465" y="5095872"/>
                  <a:pt x="8477477" y="5097021"/>
                  <a:pt x="8470874" y="5100324"/>
                </a:cubicBezTo>
                <a:cubicBezTo>
                  <a:pt x="8462403" y="5104584"/>
                  <a:pt x="8458335" y="5116455"/>
                  <a:pt x="8463217" y="5124832"/>
                </a:cubicBezTo>
                <a:cubicBezTo>
                  <a:pt x="8466614" y="5130624"/>
                  <a:pt x="8472453" y="5134071"/>
                  <a:pt x="8478674" y="5134358"/>
                </a:cubicBezTo>
                <a:close/>
                <a:moveTo>
                  <a:pt x="8344339" y="5268962"/>
                </a:moveTo>
                <a:cubicBezTo>
                  <a:pt x="8335343" y="5272839"/>
                  <a:pt x="8329886" y="5282509"/>
                  <a:pt x="8333332" y="5292130"/>
                </a:cubicBezTo>
                <a:cubicBezTo>
                  <a:pt x="8336443" y="5300938"/>
                  <a:pt x="8347498" y="5307065"/>
                  <a:pt x="8356495" y="5303140"/>
                </a:cubicBezTo>
                <a:lnTo>
                  <a:pt x="8363913" y="5299932"/>
                </a:lnTo>
                <a:cubicBezTo>
                  <a:pt x="8372336" y="5296295"/>
                  <a:pt x="8377313" y="5287678"/>
                  <a:pt x="8375207" y="5278679"/>
                </a:cubicBezTo>
                <a:cubicBezTo>
                  <a:pt x="8377696" y="5278249"/>
                  <a:pt x="8380089" y="5277434"/>
                  <a:pt x="8382194" y="5275951"/>
                </a:cubicBezTo>
                <a:cubicBezTo>
                  <a:pt x="8390425" y="5270350"/>
                  <a:pt x="8392387" y="5258958"/>
                  <a:pt x="8386980" y="5250724"/>
                </a:cubicBezTo>
                <a:cubicBezTo>
                  <a:pt x="8384874" y="5247565"/>
                  <a:pt x="8382816" y="5244406"/>
                  <a:pt x="8380711" y="5241199"/>
                </a:cubicBezTo>
                <a:cubicBezTo>
                  <a:pt x="8375303" y="5233013"/>
                  <a:pt x="8363482" y="5230955"/>
                  <a:pt x="8355490" y="5236412"/>
                </a:cubicBezTo>
                <a:cubicBezTo>
                  <a:pt x="8347259" y="5242012"/>
                  <a:pt x="8345345" y="5253405"/>
                  <a:pt x="8350705" y="5261638"/>
                </a:cubicBezTo>
                <a:cubicBezTo>
                  <a:pt x="8351566" y="5262883"/>
                  <a:pt x="8352379" y="5264175"/>
                  <a:pt x="8353193" y="5265468"/>
                </a:cubicBezTo>
                <a:cubicBezTo>
                  <a:pt x="8352714" y="5265611"/>
                  <a:pt x="8352188" y="5265515"/>
                  <a:pt x="8351757" y="5265707"/>
                </a:cubicBezTo>
                <a:lnTo>
                  <a:pt x="8344339" y="5268962"/>
                </a:lnTo>
                <a:close/>
                <a:moveTo>
                  <a:pt x="8254846" y="5202569"/>
                </a:moveTo>
                <a:cubicBezTo>
                  <a:pt x="8244557" y="5183614"/>
                  <a:pt x="8213402" y="5197208"/>
                  <a:pt x="8222400" y="5218079"/>
                </a:cubicBezTo>
                <a:cubicBezTo>
                  <a:pt x="8230056" y="5235885"/>
                  <a:pt x="8254080" y="5229088"/>
                  <a:pt x="8256857" y="5214058"/>
                </a:cubicBezTo>
                <a:cubicBezTo>
                  <a:pt x="8256904" y="5214105"/>
                  <a:pt x="8256857" y="5214153"/>
                  <a:pt x="8256904" y="5214201"/>
                </a:cubicBezTo>
                <a:cubicBezTo>
                  <a:pt x="8259345" y="5218270"/>
                  <a:pt x="8263700" y="5221238"/>
                  <a:pt x="8268486" y="5222435"/>
                </a:cubicBezTo>
                <a:cubicBezTo>
                  <a:pt x="8268582" y="5222722"/>
                  <a:pt x="8268438" y="5222913"/>
                  <a:pt x="8268533" y="5223200"/>
                </a:cubicBezTo>
                <a:cubicBezTo>
                  <a:pt x="8277196" y="5243305"/>
                  <a:pt x="8307681" y="5234019"/>
                  <a:pt x="8303613" y="5214967"/>
                </a:cubicBezTo>
                <a:cubicBezTo>
                  <a:pt x="8313280" y="5218079"/>
                  <a:pt x="8325963" y="5214297"/>
                  <a:pt x="8328643" y="5201373"/>
                </a:cubicBezTo>
                <a:cubicBezTo>
                  <a:pt x="8328881" y="5200176"/>
                  <a:pt x="8328594" y="5199267"/>
                  <a:pt x="8328643" y="5198166"/>
                </a:cubicBezTo>
                <a:cubicBezTo>
                  <a:pt x="8330557" y="5203479"/>
                  <a:pt x="8334337" y="5207931"/>
                  <a:pt x="8340654" y="5209414"/>
                </a:cubicBezTo>
                <a:cubicBezTo>
                  <a:pt x="8345583" y="5210611"/>
                  <a:pt x="8351423" y="5209271"/>
                  <a:pt x="8355921" y="5206159"/>
                </a:cubicBezTo>
                <a:cubicBezTo>
                  <a:pt x="8358074" y="5206877"/>
                  <a:pt x="8360323" y="5207165"/>
                  <a:pt x="8362812" y="5207308"/>
                </a:cubicBezTo>
                <a:cubicBezTo>
                  <a:pt x="8363674" y="5207452"/>
                  <a:pt x="8364487" y="5207643"/>
                  <a:pt x="8365301" y="5207835"/>
                </a:cubicBezTo>
                <a:cubicBezTo>
                  <a:pt x="8368459" y="5209032"/>
                  <a:pt x="8371761" y="5209845"/>
                  <a:pt x="8374920" y="5211042"/>
                </a:cubicBezTo>
                <a:cubicBezTo>
                  <a:pt x="8384205" y="5214536"/>
                  <a:pt x="8391622" y="5208696"/>
                  <a:pt x="8394876" y="5200846"/>
                </a:cubicBezTo>
                <a:cubicBezTo>
                  <a:pt x="8399327" y="5201325"/>
                  <a:pt x="8403730" y="5200319"/>
                  <a:pt x="8407319" y="5197639"/>
                </a:cubicBezTo>
                <a:cubicBezTo>
                  <a:pt x="8409042" y="5203048"/>
                  <a:pt x="8413014" y="5207595"/>
                  <a:pt x="8418613" y="5209845"/>
                </a:cubicBezTo>
                <a:cubicBezTo>
                  <a:pt x="8422155" y="5211234"/>
                  <a:pt x="8425648" y="5212670"/>
                  <a:pt x="8429190" y="5214058"/>
                </a:cubicBezTo>
                <a:cubicBezTo>
                  <a:pt x="8429668" y="5214249"/>
                  <a:pt x="8430195" y="5214105"/>
                  <a:pt x="8430673" y="5214249"/>
                </a:cubicBezTo>
                <a:cubicBezTo>
                  <a:pt x="8432540" y="5223775"/>
                  <a:pt x="8441968" y="5229184"/>
                  <a:pt x="8450965" y="5228179"/>
                </a:cubicBezTo>
                <a:cubicBezTo>
                  <a:pt x="8450917" y="5228418"/>
                  <a:pt x="8450869" y="5228705"/>
                  <a:pt x="8450821" y="5228944"/>
                </a:cubicBezTo>
                <a:cubicBezTo>
                  <a:pt x="8445174" y="5231147"/>
                  <a:pt x="8440867" y="5236029"/>
                  <a:pt x="8439479" y="5242587"/>
                </a:cubicBezTo>
                <a:lnTo>
                  <a:pt x="8436225" y="5258383"/>
                </a:lnTo>
                <a:cubicBezTo>
                  <a:pt x="8434311" y="5267670"/>
                  <a:pt x="8441585" y="5278153"/>
                  <a:pt x="8451061" y="5279349"/>
                </a:cubicBezTo>
                <a:cubicBezTo>
                  <a:pt x="8454124" y="5279732"/>
                  <a:pt x="8457043" y="5279349"/>
                  <a:pt x="8459675" y="5278488"/>
                </a:cubicBezTo>
                <a:cubicBezTo>
                  <a:pt x="8463025" y="5282652"/>
                  <a:pt x="8467380" y="5286051"/>
                  <a:pt x="8472979" y="5288349"/>
                </a:cubicBezTo>
                <a:cubicBezTo>
                  <a:pt x="8481737" y="5291891"/>
                  <a:pt x="8490495" y="5290838"/>
                  <a:pt x="8498104" y="5287104"/>
                </a:cubicBezTo>
                <a:cubicBezTo>
                  <a:pt x="8500114" y="5288779"/>
                  <a:pt x="8502555" y="5290072"/>
                  <a:pt x="8505330" y="5290598"/>
                </a:cubicBezTo>
                <a:lnTo>
                  <a:pt x="8513227" y="5292226"/>
                </a:lnTo>
                <a:cubicBezTo>
                  <a:pt x="8515381" y="5292656"/>
                  <a:pt x="8517630" y="5292656"/>
                  <a:pt x="8519831" y="5292322"/>
                </a:cubicBezTo>
                <a:cubicBezTo>
                  <a:pt x="8513658" y="5295050"/>
                  <a:pt x="8508872" y="5301847"/>
                  <a:pt x="8508441" y="5308118"/>
                </a:cubicBezTo>
                <a:cubicBezTo>
                  <a:pt x="8507676" y="5318984"/>
                  <a:pt x="8515620" y="5325494"/>
                  <a:pt x="8525287" y="5327504"/>
                </a:cubicBezTo>
                <a:lnTo>
                  <a:pt x="8533183" y="5329132"/>
                </a:lnTo>
                <a:cubicBezTo>
                  <a:pt x="8542803" y="5331142"/>
                  <a:pt x="8551943" y="5321138"/>
                  <a:pt x="8552565" y="5312282"/>
                </a:cubicBezTo>
                <a:cubicBezTo>
                  <a:pt x="8553331" y="5301416"/>
                  <a:pt x="8545387" y="5294906"/>
                  <a:pt x="8535720" y="5292896"/>
                </a:cubicBezTo>
                <a:lnTo>
                  <a:pt x="8527823" y="5291268"/>
                </a:lnTo>
                <a:cubicBezTo>
                  <a:pt x="8526627" y="5291029"/>
                  <a:pt x="8525431" y="5290933"/>
                  <a:pt x="8524282" y="5291077"/>
                </a:cubicBezTo>
                <a:cubicBezTo>
                  <a:pt x="8529594" y="5288875"/>
                  <a:pt x="8533949" y="5284471"/>
                  <a:pt x="8535002" y="5278536"/>
                </a:cubicBezTo>
                <a:cubicBezTo>
                  <a:pt x="8536677" y="5269393"/>
                  <a:pt x="8531604" y="5259676"/>
                  <a:pt x="8522368" y="5257139"/>
                </a:cubicBezTo>
                <a:cubicBezTo>
                  <a:pt x="8522607" y="5255511"/>
                  <a:pt x="8522511" y="5253836"/>
                  <a:pt x="8522272" y="5252112"/>
                </a:cubicBezTo>
                <a:cubicBezTo>
                  <a:pt x="8530791" y="5254937"/>
                  <a:pt x="8540314" y="5252160"/>
                  <a:pt x="8542660" y="5240911"/>
                </a:cubicBezTo>
                <a:cubicBezTo>
                  <a:pt x="8546057" y="5224349"/>
                  <a:pt x="8528637" y="5213579"/>
                  <a:pt x="8517199" y="5217887"/>
                </a:cubicBezTo>
                <a:cubicBezTo>
                  <a:pt x="8514185" y="5208218"/>
                  <a:pt x="8509112" y="5198836"/>
                  <a:pt x="8500976" y="5195964"/>
                </a:cubicBezTo>
                <a:cubicBezTo>
                  <a:pt x="8489394" y="5191943"/>
                  <a:pt x="8472788" y="5192230"/>
                  <a:pt x="8462930" y="5200319"/>
                </a:cubicBezTo>
                <a:cubicBezTo>
                  <a:pt x="8460393" y="5197113"/>
                  <a:pt x="8456660" y="5195341"/>
                  <a:pt x="8452640" y="5194288"/>
                </a:cubicBezTo>
                <a:cubicBezTo>
                  <a:pt x="8451587" y="5187826"/>
                  <a:pt x="8447088" y="5182226"/>
                  <a:pt x="8440628" y="5179641"/>
                </a:cubicBezTo>
                <a:lnTo>
                  <a:pt x="8430051" y="5175428"/>
                </a:lnTo>
                <a:cubicBezTo>
                  <a:pt x="8424357" y="5173179"/>
                  <a:pt x="8418135" y="5174997"/>
                  <a:pt x="8413445" y="5178683"/>
                </a:cubicBezTo>
                <a:cubicBezTo>
                  <a:pt x="8412536" y="5175620"/>
                  <a:pt x="8410765" y="5173179"/>
                  <a:pt x="8408468" y="5171168"/>
                </a:cubicBezTo>
                <a:cubicBezTo>
                  <a:pt x="8413397" y="5164610"/>
                  <a:pt x="8414258" y="5155563"/>
                  <a:pt x="8406027" y="5148766"/>
                </a:cubicBezTo>
                <a:cubicBezTo>
                  <a:pt x="8396407" y="5140820"/>
                  <a:pt x="8386789" y="5130098"/>
                  <a:pt x="8374107" y="5127274"/>
                </a:cubicBezTo>
                <a:cubicBezTo>
                  <a:pt x="8372432" y="5126890"/>
                  <a:pt x="8370805" y="5126747"/>
                  <a:pt x="8369178" y="5126651"/>
                </a:cubicBezTo>
                <a:lnTo>
                  <a:pt x="8364248" y="5124689"/>
                </a:lnTo>
                <a:cubicBezTo>
                  <a:pt x="8355155" y="5121051"/>
                  <a:pt x="8344292" y="5127417"/>
                  <a:pt x="8341372" y="5136320"/>
                </a:cubicBezTo>
                <a:cubicBezTo>
                  <a:pt x="8341133" y="5137038"/>
                  <a:pt x="8341037" y="5137708"/>
                  <a:pt x="8340894" y="5138426"/>
                </a:cubicBezTo>
                <a:cubicBezTo>
                  <a:pt x="8338932" y="5140198"/>
                  <a:pt x="8337017" y="5142065"/>
                  <a:pt x="8335246" y="5144075"/>
                </a:cubicBezTo>
                <a:cubicBezTo>
                  <a:pt x="8332997" y="5146564"/>
                  <a:pt x="8331610" y="5149819"/>
                  <a:pt x="8330892" y="5153218"/>
                </a:cubicBezTo>
                <a:cubicBezTo>
                  <a:pt x="8328977" y="5154702"/>
                  <a:pt x="8327350" y="5156425"/>
                  <a:pt x="8326537" y="5158435"/>
                </a:cubicBezTo>
                <a:cubicBezTo>
                  <a:pt x="8323761" y="5165424"/>
                  <a:pt x="8321607" y="5171695"/>
                  <a:pt x="8322899" y="5179258"/>
                </a:cubicBezTo>
                <a:cubicBezTo>
                  <a:pt x="8323474" y="5182561"/>
                  <a:pt x="8324239" y="5184906"/>
                  <a:pt x="8325866" y="5188018"/>
                </a:cubicBezTo>
                <a:cubicBezTo>
                  <a:pt x="8318592" y="5178875"/>
                  <a:pt x="8301364" y="5179688"/>
                  <a:pt x="8295046" y="5192039"/>
                </a:cubicBezTo>
                <a:cubicBezTo>
                  <a:pt x="8294855" y="5191608"/>
                  <a:pt x="8294855" y="5191081"/>
                  <a:pt x="8294568" y="5190698"/>
                </a:cubicBezTo>
                <a:cubicBezTo>
                  <a:pt x="8289782" y="5182752"/>
                  <a:pt x="8277675" y="5178827"/>
                  <a:pt x="8269635" y="5184523"/>
                </a:cubicBezTo>
                <a:lnTo>
                  <a:pt x="8263030" y="5189167"/>
                </a:lnTo>
                <a:cubicBezTo>
                  <a:pt x="8258484" y="5192517"/>
                  <a:pt x="8255613" y="5197400"/>
                  <a:pt x="8254846" y="5202569"/>
                </a:cubicBezTo>
                <a:close/>
                <a:moveTo>
                  <a:pt x="8236278" y="5009231"/>
                </a:moveTo>
                <a:cubicBezTo>
                  <a:pt x="8236087" y="5009279"/>
                  <a:pt x="8235943" y="5009375"/>
                  <a:pt x="8235751" y="5009423"/>
                </a:cubicBezTo>
                <a:cubicBezTo>
                  <a:pt x="8233837" y="5009997"/>
                  <a:pt x="8232067" y="5010763"/>
                  <a:pt x="8230391" y="5011912"/>
                </a:cubicBezTo>
                <a:cubicBezTo>
                  <a:pt x="8230200" y="5012008"/>
                  <a:pt x="8229961" y="5012056"/>
                  <a:pt x="8229769" y="5012199"/>
                </a:cubicBezTo>
                <a:cubicBezTo>
                  <a:pt x="8229530" y="5012343"/>
                  <a:pt x="8229434" y="5012630"/>
                  <a:pt x="8229243" y="5012821"/>
                </a:cubicBezTo>
                <a:cubicBezTo>
                  <a:pt x="8227568" y="5014114"/>
                  <a:pt x="8226084" y="5015646"/>
                  <a:pt x="8224792" y="5017369"/>
                </a:cubicBezTo>
                <a:cubicBezTo>
                  <a:pt x="8221442" y="5015933"/>
                  <a:pt x="8217805" y="5015263"/>
                  <a:pt x="8214120" y="5014688"/>
                </a:cubicBezTo>
                <a:cubicBezTo>
                  <a:pt x="8215029" y="5013875"/>
                  <a:pt x="8216130" y="5013348"/>
                  <a:pt x="8216896" y="5012391"/>
                </a:cubicBezTo>
                <a:cubicBezTo>
                  <a:pt x="8219528" y="5009806"/>
                  <a:pt x="8220868" y="5006264"/>
                  <a:pt x="8221203" y="5002291"/>
                </a:cubicBezTo>
                <a:cubicBezTo>
                  <a:pt x="8221825" y="5000854"/>
                  <a:pt x="8222208" y="4999371"/>
                  <a:pt x="8222351" y="4997791"/>
                </a:cubicBezTo>
                <a:cubicBezTo>
                  <a:pt x="8234507" y="5006216"/>
                  <a:pt x="8255660" y="4998174"/>
                  <a:pt x="8250683" y="4980367"/>
                </a:cubicBezTo>
                <a:cubicBezTo>
                  <a:pt x="8247333" y="4968353"/>
                  <a:pt x="8245610" y="4954040"/>
                  <a:pt x="8236852" y="4944467"/>
                </a:cubicBezTo>
                <a:cubicBezTo>
                  <a:pt x="8235704" y="4943222"/>
                  <a:pt x="8234460" y="4942121"/>
                  <a:pt x="8233167" y="4941116"/>
                </a:cubicBezTo>
                <a:lnTo>
                  <a:pt x="8230248" y="4936664"/>
                </a:lnTo>
                <a:cubicBezTo>
                  <a:pt x="8224840" y="4928479"/>
                  <a:pt x="8212302" y="4927425"/>
                  <a:pt x="8204836" y="4933074"/>
                </a:cubicBezTo>
                <a:cubicBezTo>
                  <a:pt x="8204261" y="4933552"/>
                  <a:pt x="8203783" y="4934079"/>
                  <a:pt x="8203256" y="4934558"/>
                </a:cubicBezTo>
                <a:cubicBezTo>
                  <a:pt x="8200625" y="4934893"/>
                  <a:pt x="8197992" y="4935372"/>
                  <a:pt x="8195360" y="4935946"/>
                </a:cubicBezTo>
                <a:cubicBezTo>
                  <a:pt x="8192106" y="4936712"/>
                  <a:pt x="8189091" y="4938579"/>
                  <a:pt x="8186554" y="4940972"/>
                </a:cubicBezTo>
                <a:cubicBezTo>
                  <a:pt x="8184114" y="4941068"/>
                  <a:pt x="8181816" y="4941546"/>
                  <a:pt x="8179998" y="4942791"/>
                </a:cubicBezTo>
                <a:cubicBezTo>
                  <a:pt x="8173728" y="4946908"/>
                  <a:pt x="8168368" y="4950833"/>
                  <a:pt x="8165066" y="4957726"/>
                </a:cubicBezTo>
                <a:cubicBezTo>
                  <a:pt x="8163583" y="4960837"/>
                  <a:pt x="8162865" y="4963183"/>
                  <a:pt x="8162434" y="4966773"/>
                </a:cubicBezTo>
                <a:cubicBezTo>
                  <a:pt x="8161908" y="4971177"/>
                  <a:pt x="8159372" y="4972038"/>
                  <a:pt x="8164014" y="4966964"/>
                </a:cubicBezTo>
                <a:cubicBezTo>
                  <a:pt x="8157410" y="4974144"/>
                  <a:pt x="8155399" y="4984675"/>
                  <a:pt x="8162386" y="4992574"/>
                </a:cubicBezTo>
                <a:cubicBezTo>
                  <a:pt x="8165736" y="4996355"/>
                  <a:pt x="8171336" y="4998605"/>
                  <a:pt x="8176743" y="4998653"/>
                </a:cubicBezTo>
                <a:cubicBezTo>
                  <a:pt x="8178132" y="5000472"/>
                  <a:pt x="8179759" y="5001956"/>
                  <a:pt x="8181721" y="5003583"/>
                </a:cubicBezTo>
                <a:cubicBezTo>
                  <a:pt x="8182295" y="5004205"/>
                  <a:pt x="8182917" y="5004780"/>
                  <a:pt x="8183443" y="5005450"/>
                </a:cubicBezTo>
                <a:cubicBezTo>
                  <a:pt x="8185310" y="5008226"/>
                  <a:pt x="8187559" y="5010811"/>
                  <a:pt x="8189474" y="5013588"/>
                </a:cubicBezTo>
                <a:cubicBezTo>
                  <a:pt x="8191483" y="5016555"/>
                  <a:pt x="8194068" y="5018135"/>
                  <a:pt x="8196843" y="5019092"/>
                </a:cubicBezTo>
                <a:cubicBezTo>
                  <a:pt x="8193541" y="5022300"/>
                  <a:pt x="8191292" y="5026607"/>
                  <a:pt x="8191292" y="5031203"/>
                </a:cubicBezTo>
                <a:cubicBezTo>
                  <a:pt x="8191340" y="5041255"/>
                  <a:pt x="8198567" y="5049392"/>
                  <a:pt x="8208712" y="5050110"/>
                </a:cubicBezTo>
                <a:cubicBezTo>
                  <a:pt x="8209238" y="5050159"/>
                  <a:pt x="8209287" y="5050159"/>
                  <a:pt x="8209621" y="5050159"/>
                </a:cubicBezTo>
                <a:cubicBezTo>
                  <a:pt x="8209813" y="5050206"/>
                  <a:pt x="8209861" y="5050206"/>
                  <a:pt x="8210005" y="5050254"/>
                </a:cubicBezTo>
                <a:lnTo>
                  <a:pt x="8210005" y="5050254"/>
                </a:lnTo>
                <a:cubicBezTo>
                  <a:pt x="8210818" y="5051116"/>
                  <a:pt x="8211536" y="5051977"/>
                  <a:pt x="8212158" y="5052935"/>
                </a:cubicBezTo>
                <a:cubicBezTo>
                  <a:pt x="8218092" y="5060785"/>
                  <a:pt x="8231301" y="5059876"/>
                  <a:pt x="8237857" y="5053653"/>
                </a:cubicBezTo>
                <a:cubicBezTo>
                  <a:pt x="8238575" y="5052983"/>
                  <a:pt x="8238862" y="5052169"/>
                  <a:pt x="8239389" y="5051451"/>
                </a:cubicBezTo>
                <a:cubicBezTo>
                  <a:pt x="8245371" y="5054227"/>
                  <a:pt x="8252358" y="5054850"/>
                  <a:pt x="8257622" y="5050924"/>
                </a:cubicBezTo>
                <a:cubicBezTo>
                  <a:pt x="8265902" y="5044797"/>
                  <a:pt x="8266763" y="5033740"/>
                  <a:pt x="8261355" y="5025555"/>
                </a:cubicBezTo>
                <a:lnTo>
                  <a:pt x="8255086" y="5016029"/>
                </a:lnTo>
                <a:cubicBezTo>
                  <a:pt x="8253124" y="5013061"/>
                  <a:pt x="8250156" y="5011338"/>
                  <a:pt x="8246950" y="5010189"/>
                </a:cubicBezTo>
                <a:cubicBezTo>
                  <a:pt x="8243600" y="5008513"/>
                  <a:pt x="8239915" y="5008274"/>
                  <a:pt x="8236278" y="5009231"/>
                </a:cubicBezTo>
                <a:close/>
                <a:moveTo>
                  <a:pt x="7810397" y="5891195"/>
                </a:moveTo>
                <a:cubicBezTo>
                  <a:pt x="7813029" y="5893541"/>
                  <a:pt x="7816379" y="5894881"/>
                  <a:pt x="7819825" y="5895551"/>
                </a:cubicBezTo>
                <a:cubicBezTo>
                  <a:pt x="7825089" y="5900721"/>
                  <a:pt x="7833943" y="5902253"/>
                  <a:pt x="7840499" y="5899141"/>
                </a:cubicBezTo>
                <a:cubicBezTo>
                  <a:pt x="7849927" y="5894642"/>
                  <a:pt x="7852607" y="5884111"/>
                  <a:pt x="7849065" y="5874920"/>
                </a:cubicBezTo>
                <a:lnTo>
                  <a:pt x="7846147" y="5867357"/>
                </a:lnTo>
                <a:cubicBezTo>
                  <a:pt x="7843179" y="5859699"/>
                  <a:pt x="7834182" y="5856396"/>
                  <a:pt x="7826381" y="5857736"/>
                </a:cubicBezTo>
                <a:cubicBezTo>
                  <a:pt x="7819346" y="5853715"/>
                  <a:pt x="7810014" y="5853715"/>
                  <a:pt x="7804223" y="5860129"/>
                </a:cubicBezTo>
                <a:cubicBezTo>
                  <a:pt x="7797859" y="5867165"/>
                  <a:pt x="7796901" y="5878989"/>
                  <a:pt x="7804463" y="5885786"/>
                </a:cubicBezTo>
                <a:lnTo>
                  <a:pt x="7810397" y="5891195"/>
                </a:lnTo>
                <a:close/>
                <a:moveTo>
                  <a:pt x="7873569" y="5753049"/>
                </a:moveTo>
                <a:lnTo>
                  <a:pt x="7878976" y="5747065"/>
                </a:lnTo>
                <a:cubicBezTo>
                  <a:pt x="7885533" y="5739790"/>
                  <a:pt x="7887925" y="5729594"/>
                  <a:pt x="7880987" y="5721456"/>
                </a:cubicBezTo>
                <a:cubicBezTo>
                  <a:pt x="7875243" y="5714755"/>
                  <a:pt x="7861987" y="5712170"/>
                  <a:pt x="7855383" y="5719494"/>
                </a:cubicBezTo>
                <a:lnTo>
                  <a:pt x="7849975" y="5725477"/>
                </a:lnTo>
                <a:cubicBezTo>
                  <a:pt x="7843418" y="5732753"/>
                  <a:pt x="7841025" y="5742949"/>
                  <a:pt x="7848012" y="5751086"/>
                </a:cubicBezTo>
                <a:cubicBezTo>
                  <a:pt x="7853708" y="5757787"/>
                  <a:pt x="7866964" y="5760325"/>
                  <a:pt x="7873569" y="5753049"/>
                </a:cubicBezTo>
                <a:close/>
                <a:moveTo>
                  <a:pt x="7971150" y="5887461"/>
                </a:moveTo>
                <a:lnTo>
                  <a:pt x="7967464" y="5884111"/>
                </a:lnTo>
                <a:cubicBezTo>
                  <a:pt x="7960142" y="5877457"/>
                  <a:pt x="7951624" y="5878606"/>
                  <a:pt x="7945354" y="5883058"/>
                </a:cubicBezTo>
                <a:cubicBezTo>
                  <a:pt x="7940042" y="5882531"/>
                  <a:pt x="7934682" y="5883919"/>
                  <a:pt x="7930902" y="5888371"/>
                </a:cubicBezTo>
                <a:cubicBezTo>
                  <a:pt x="7926595" y="5893493"/>
                  <a:pt x="7924967" y="5901199"/>
                  <a:pt x="7927312" y="5907518"/>
                </a:cubicBezTo>
                <a:cubicBezTo>
                  <a:pt x="7925780" y="5913884"/>
                  <a:pt x="7927504" y="5921256"/>
                  <a:pt x="7932481" y="5925421"/>
                </a:cubicBezTo>
                <a:cubicBezTo>
                  <a:pt x="7934826" y="5927431"/>
                  <a:pt x="7937458" y="5928532"/>
                  <a:pt x="7940090" y="5929250"/>
                </a:cubicBezTo>
                <a:cubicBezTo>
                  <a:pt x="7942626" y="5935808"/>
                  <a:pt x="7948273" y="5940738"/>
                  <a:pt x="7956074" y="5941025"/>
                </a:cubicBezTo>
                <a:cubicBezTo>
                  <a:pt x="7965215" y="5941361"/>
                  <a:pt x="7975361" y="5933415"/>
                  <a:pt x="7974882" y="5923554"/>
                </a:cubicBezTo>
                <a:lnTo>
                  <a:pt x="7974308" y="5912161"/>
                </a:lnTo>
                <a:cubicBezTo>
                  <a:pt x="7974260" y="5911252"/>
                  <a:pt x="7973686" y="5910581"/>
                  <a:pt x="7973542" y="5909768"/>
                </a:cubicBezTo>
                <a:cubicBezTo>
                  <a:pt x="7977993" y="5903162"/>
                  <a:pt x="7978759" y="5894355"/>
                  <a:pt x="7971150" y="5887461"/>
                </a:cubicBezTo>
                <a:close/>
                <a:moveTo>
                  <a:pt x="7946551" y="5840647"/>
                </a:moveTo>
                <a:cubicBezTo>
                  <a:pt x="7955500" y="5830786"/>
                  <a:pt x="7951432" y="5817479"/>
                  <a:pt x="7943440" y="5811208"/>
                </a:cubicBezTo>
                <a:cubicBezTo>
                  <a:pt x="7947699" y="5811735"/>
                  <a:pt x="7952246" y="5810298"/>
                  <a:pt x="7956266" y="5805847"/>
                </a:cubicBezTo>
                <a:cubicBezTo>
                  <a:pt x="7971724" y="5788711"/>
                  <a:pt x="7948130" y="5761090"/>
                  <a:pt x="7932481" y="5778418"/>
                </a:cubicBezTo>
                <a:cubicBezTo>
                  <a:pt x="7930662" y="5780429"/>
                  <a:pt x="7929705" y="5782631"/>
                  <a:pt x="7928891" y="5784833"/>
                </a:cubicBezTo>
                <a:cubicBezTo>
                  <a:pt x="7928222" y="5784019"/>
                  <a:pt x="7927742" y="5783062"/>
                  <a:pt x="7926929" y="5782344"/>
                </a:cubicBezTo>
                <a:lnTo>
                  <a:pt x="7914965" y="5771526"/>
                </a:lnTo>
                <a:cubicBezTo>
                  <a:pt x="7907691" y="5764968"/>
                  <a:pt x="7895344" y="5767026"/>
                  <a:pt x="7889457" y="5774350"/>
                </a:cubicBezTo>
                <a:cubicBezTo>
                  <a:pt x="7889026" y="5774877"/>
                  <a:pt x="7888931" y="5775499"/>
                  <a:pt x="7888596" y="5776073"/>
                </a:cubicBezTo>
                <a:cubicBezTo>
                  <a:pt x="7884480" y="5775212"/>
                  <a:pt x="7880077" y="5775403"/>
                  <a:pt x="7876536" y="5777222"/>
                </a:cubicBezTo>
                <a:cubicBezTo>
                  <a:pt x="7867060" y="5781961"/>
                  <a:pt x="7864907" y="5792396"/>
                  <a:pt x="7868448" y="5801587"/>
                </a:cubicBezTo>
                <a:lnTo>
                  <a:pt x="7871367" y="5809150"/>
                </a:lnTo>
                <a:cubicBezTo>
                  <a:pt x="7873616" y="5814990"/>
                  <a:pt x="7879694" y="5818053"/>
                  <a:pt x="7885820" y="5818628"/>
                </a:cubicBezTo>
                <a:cubicBezTo>
                  <a:pt x="7883667" y="5821643"/>
                  <a:pt x="7882135" y="5825090"/>
                  <a:pt x="7882327" y="5828967"/>
                </a:cubicBezTo>
                <a:lnTo>
                  <a:pt x="7882900" y="5840360"/>
                </a:lnTo>
                <a:cubicBezTo>
                  <a:pt x="7883380" y="5850173"/>
                  <a:pt x="7891324" y="5858358"/>
                  <a:pt x="7901326" y="5858214"/>
                </a:cubicBezTo>
                <a:cubicBezTo>
                  <a:pt x="7910897" y="5858070"/>
                  <a:pt x="7919703" y="5849598"/>
                  <a:pt x="7919177" y="5839786"/>
                </a:cubicBezTo>
                <a:lnTo>
                  <a:pt x="7918793" y="5832318"/>
                </a:lnTo>
                <a:cubicBezTo>
                  <a:pt x="7922718" y="5843950"/>
                  <a:pt x="7936309" y="5852040"/>
                  <a:pt x="7946551" y="5840647"/>
                </a:cubicBezTo>
                <a:close/>
                <a:moveTo>
                  <a:pt x="7815614" y="5805368"/>
                </a:moveTo>
                <a:cubicBezTo>
                  <a:pt x="7821787" y="5797326"/>
                  <a:pt x="7820926" y="5786604"/>
                  <a:pt x="7813364" y="5779807"/>
                </a:cubicBezTo>
                <a:lnTo>
                  <a:pt x="7807382" y="5774398"/>
                </a:lnTo>
                <a:cubicBezTo>
                  <a:pt x="7804223" y="5771526"/>
                  <a:pt x="7799916" y="5770233"/>
                  <a:pt x="7795610" y="5770281"/>
                </a:cubicBezTo>
                <a:cubicBezTo>
                  <a:pt x="7795417" y="5769180"/>
                  <a:pt x="7794508" y="5768414"/>
                  <a:pt x="7794173" y="5767362"/>
                </a:cubicBezTo>
                <a:cubicBezTo>
                  <a:pt x="7799486" y="5762287"/>
                  <a:pt x="7802548" y="5754533"/>
                  <a:pt x="7799246" y="5746060"/>
                </a:cubicBezTo>
                <a:cubicBezTo>
                  <a:pt x="7791541" y="5726051"/>
                  <a:pt x="7764359" y="5739263"/>
                  <a:pt x="7766417" y="5758267"/>
                </a:cubicBezTo>
                <a:cubicBezTo>
                  <a:pt x="7762300" y="5761521"/>
                  <a:pt x="7759381" y="5766213"/>
                  <a:pt x="7759620" y="5771526"/>
                </a:cubicBezTo>
                <a:lnTo>
                  <a:pt x="7760147" y="5781626"/>
                </a:lnTo>
                <a:cubicBezTo>
                  <a:pt x="7751772" y="5779711"/>
                  <a:pt x="7741818" y="5786173"/>
                  <a:pt x="7739856" y="5794119"/>
                </a:cubicBezTo>
                <a:cubicBezTo>
                  <a:pt x="7737176" y="5804698"/>
                  <a:pt x="7742679" y="5812596"/>
                  <a:pt x="7752011" y="5816761"/>
                </a:cubicBezTo>
                <a:cubicBezTo>
                  <a:pt x="7755505" y="5818293"/>
                  <a:pt x="7758999" y="5819824"/>
                  <a:pt x="7762444" y="5821404"/>
                </a:cubicBezTo>
                <a:cubicBezTo>
                  <a:pt x="7771154" y="5825281"/>
                  <a:pt x="7782879" y="5817910"/>
                  <a:pt x="7785081" y="5809246"/>
                </a:cubicBezTo>
                <a:cubicBezTo>
                  <a:pt x="7785607" y="5807235"/>
                  <a:pt x="7785559" y="5805368"/>
                  <a:pt x="7785511" y="5803501"/>
                </a:cubicBezTo>
                <a:lnTo>
                  <a:pt x="7790057" y="5807618"/>
                </a:lnTo>
                <a:cubicBezTo>
                  <a:pt x="7797093" y="5813985"/>
                  <a:pt x="7809823" y="5812979"/>
                  <a:pt x="7815614" y="5805368"/>
                </a:cubicBezTo>
                <a:close/>
                <a:moveTo>
                  <a:pt x="7666778" y="5740747"/>
                </a:moveTo>
                <a:cubicBezTo>
                  <a:pt x="7671659" y="5744193"/>
                  <a:pt x="7678024" y="5745533"/>
                  <a:pt x="7683911" y="5743284"/>
                </a:cubicBezTo>
                <a:lnTo>
                  <a:pt x="7691424" y="5740364"/>
                </a:lnTo>
                <a:cubicBezTo>
                  <a:pt x="7700565" y="5736822"/>
                  <a:pt x="7705207" y="5725860"/>
                  <a:pt x="7701618" y="5716765"/>
                </a:cubicBezTo>
                <a:cubicBezTo>
                  <a:pt x="7697980" y="5707527"/>
                  <a:pt x="7687213" y="5702979"/>
                  <a:pt x="7678072" y="5706569"/>
                </a:cubicBezTo>
                <a:lnTo>
                  <a:pt x="7670558" y="5709489"/>
                </a:lnTo>
                <a:cubicBezTo>
                  <a:pt x="7668979" y="5710112"/>
                  <a:pt x="7667687" y="5711212"/>
                  <a:pt x="7666395" y="5712217"/>
                </a:cubicBezTo>
                <a:lnTo>
                  <a:pt x="7660891" y="5707287"/>
                </a:lnTo>
                <a:cubicBezTo>
                  <a:pt x="7653856" y="5700921"/>
                  <a:pt x="7640887" y="5702596"/>
                  <a:pt x="7635383" y="5710207"/>
                </a:cubicBezTo>
                <a:cubicBezTo>
                  <a:pt x="7629306" y="5718584"/>
                  <a:pt x="7630741" y="5728923"/>
                  <a:pt x="7638303" y="5735720"/>
                </a:cubicBezTo>
                <a:lnTo>
                  <a:pt x="7644285" y="5741130"/>
                </a:lnTo>
                <a:cubicBezTo>
                  <a:pt x="7650363" y="5746539"/>
                  <a:pt x="7660461" y="5745820"/>
                  <a:pt x="7666778" y="5740747"/>
                </a:cubicBezTo>
                <a:close/>
                <a:moveTo>
                  <a:pt x="8077727" y="5788758"/>
                </a:moveTo>
                <a:cubicBezTo>
                  <a:pt x="8087011" y="5792300"/>
                  <a:pt x="8100029" y="5787993"/>
                  <a:pt x="8103666" y="5776264"/>
                </a:cubicBezTo>
                <a:cubicBezTo>
                  <a:pt x="8105389" y="5783828"/>
                  <a:pt x="8108739" y="5790864"/>
                  <a:pt x="8114482" y="5796369"/>
                </a:cubicBezTo>
                <a:cubicBezTo>
                  <a:pt x="8121325" y="5802927"/>
                  <a:pt x="8134007" y="5802401"/>
                  <a:pt x="8140133" y="5795029"/>
                </a:cubicBezTo>
                <a:cubicBezTo>
                  <a:pt x="8146546" y="5787226"/>
                  <a:pt x="8146115" y="5776408"/>
                  <a:pt x="8138745" y="5769372"/>
                </a:cubicBezTo>
                <a:cubicBezTo>
                  <a:pt x="8138554" y="5769180"/>
                  <a:pt x="8138410" y="5769036"/>
                  <a:pt x="8138266" y="5768893"/>
                </a:cubicBezTo>
                <a:cubicBezTo>
                  <a:pt x="8138219" y="5768798"/>
                  <a:pt x="8138171" y="5768749"/>
                  <a:pt x="8138123" y="5768702"/>
                </a:cubicBezTo>
                <a:cubicBezTo>
                  <a:pt x="8138123" y="5768558"/>
                  <a:pt x="8138123" y="5768606"/>
                  <a:pt x="8138123" y="5768462"/>
                </a:cubicBezTo>
                <a:cubicBezTo>
                  <a:pt x="8138075" y="5767266"/>
                  <a:pt x="8138075" y="5766069"/>
                  <a:pt x="8138171" y="5764872"/>
                </a:cubicBezTo>
                <a:cubicBezTo>
                  <a:pt x="8138650" y="5755059"/>
                  <a:pt x="8127833" y="5747353"/>
                  <a:pt x="8118884" y="5747927"/>
                </a:cubicBezTo>
                <a:cubicBezTo>
                  <a:pt x="8109791" y="5748501"/>
                  <a:pt x="8104527" y="5755059"/>
                  <a:pt x="8102757" y="5763005"/>
                </a:cubicBezTo>
                <a:cubicBezTo>
                  <a:pt x="8097827" y="5754485"/>
                  <a:pt x="8084762" y="5753097"/>
                  <a:pt x="8076100" y="5759367"/>
                </a:cubicBezTo>
                <a:cubicBezTo>
                  <a:pt x="8074808" y="5758554"/>
                  <a:pt x="8073564" y="5757836"/>
                  <a:pt x="8072128" y="5757309"/>
                </a:cubicBezTo>
                <a:cubicBezTo>
                  <a:pt x="8074664" y="5756687"/>
                  <a:pt x="8077153" y="5755682"/>
                  <a:pt x="8079402" y="5753671"/>
                </a:cubicBezTo>
                <a:cubicBezTo>
                  <a:pt x="8086102" y="5747687"/>
                  <a:pt x="8088208" y="5734668"/>
                  <a:pt x="8080886" y="5728014"/>
                </a:cubicBezTo>
                <a:lnTo>
                  <a:pt x="8074904" y="5722605"/>
                </a:lnTo>
                <a:cubicBezTo>
                  <a:pt x="8073755" y="5721600"/>
                  <a:pt x="8072415" y="5720882"/>
                  <a:pt x="8071171" y="5720068"/>
                </a:cubicBezTo>
                <a:lnTo>
                  <a:pt x="8071123" y="5718728"/>
                </a:lnTo>
                <a:cubicBezTo>
                  <a:pt x="8070644" y="5708963"/>
                  <a:pt x="8064375" y="5700251"/>
                  <a:pt x="8053894" y="5699724"/>
                </a:cubicBezTo>
                <a:cubicBezTo>
                  <a:pt x="8044849" y="5699293"/>
                  <a:pt x="8034369" y="5707143"/>
                  <a:pt x="8034895" y="5716956"/>
                </a:cubicBezTo>
                <a:lnTo>
                  <a:pt x="8034991" y="5718441"/>
                </a:lnTo>
                <a:cubicBezTo>
                  <a:pt x="8025994" y="5709968"/>
                  <a:pt x="8006516" y="5712217"/>
                  <a:pt x="8003118" y="5728636"/>
                </a:cubicBezTo>
                <a:cubicBezTo>
                  <a:pt x="8002592" y="5731125"/>
                  <a:pt x="8002783" y="5733279"/>
                  <a:pt x="8003118" y="5735290"/>
                </a:cubicBezTo>
                <a:lnTo>
                  <a:pt x="7998906" y="5731461"/>
                </a:lnTo>
                <a:cubicBezTo>
                  <a:pt x="7991632" y="5724902"/>
                  <a:pt x="7980625" y="5723849"/>
                  <a:pt x="7973255" y="5731030"/>
                </a:cubicBezTo>
                <a:cubicBezTo>
                  <a:pt x="7966555" y="5737492"/>
                  <a:pt x="7965502" y="5750081"/>
                  <a:pt x="7972777" y="5756687"/>
                </a:cubicBezTo>
                <a:lnTo>
                  <a:pt x="7984741" y="5767505"/>
                </a:lnTo>
                <a:cubicBezTo>
                  <a:pt x="7987852" y="5770329"/>
                  <a:pt x="7991680" y="5771813"/>
                  <a:pt x="7995556" y="5772435"/>
                </a:cubicBezTo>
                <a:cubicBezTo>
                  <a:pt x="7993738" y="5794646"/>
                  <a:pt x="8028961" y="5794119"/>
                  <a:pt x="8031784" y="5771526"/>
                </a:cubicBezTo>
                <a:cubicBezTo>
                  <a:pt x="8032119" y="5768845"/>
                  <a:pt x="8031832" y="5766500"/>
                  <a:pt x="8031210" y="5764441"/>
                </a:cubicBezTo>
                <a:lnTo>
                  <a:pt x="8032502" y="5765590"/>
                </a:lnTo>
                <a:cubicBezTo>
                  <a:pt x="8037144" y="5769754"/>
                  <a:pt x="8043796" y="5771287"/>
                  <a:pt x="8049778" y="5769898"/>
                </a:cubicBezTo>
                <a:cubicBezTo>
                  <a:pt x="8046189" y="5784641"/>
                  <a:pt x="8064327" y="5798811"/>
                  <a:pt x="8077727" y="5788758"/>
                </a:cubicBezTo>
                <a:close/>
                <a:moveTo>
                  <a:pt x="7822409" y="5800534"/>
                </a:moveTo>
                <a:cubicBezTo>
                  <a:pt x="7806760" y="5817862"/>
                  <a:pt x="7834948" y="5840695"/>
                  <a:pt x="7850597" y="5823414"/>
                </a:cubicBezTo>
                <a:cubicBezTo>
                  <a:pt x="7866247" y="5806039"/>
                  <a:pt x="7838010" y="5783254"/>
                  <a:pt x="7822409" y="5800534"/>
                </a:cubicBezTo>
                <a:close/>
                <a:moveTo>
                  <a:pt x="7717745" y="5913741"/>
                </a:moveTo>
                <a:cubicBezTo>
                  <a:pt x="7733443" y="5896413"/>
                  <a:pt x="7706738" y="5871809"/>
                  <a:pt x="7691089" y="5889137"/>
                </a:cubicBezTo>
                <a:cubicBezTo>
                  <a:pt x="7675440" y="5906465"/>
                  <a:pt x="7702096" y="5931069"/>
                  <a:pt x="7717745" y="5913741"/>
                </a:cubicBezTo>
                <a:close/>
                <a:moveTo>
                  <a:pt x="8327637" y="5430707"/>
                </a:moveTo>
                <a:cubicBezTo>
                  <a:pt x="8318832" y="5426351"/>
                  <a:pt x="8307490" y="5432095"/>
                  <a:pt x="8303995" y="5440712"/>
                </a:cubicBezTo>
                <a:cubicBezTo>
                  <a:pt x="8300790" y="5448658"/>
                  <a:pt x="8303852" y="5456412"/>
                  <a:pt x="8309882" y="5461390"/>
                </a:cubicBezTo>
                <a:cubicBezTo>
                  <a:pt x="8308781" y="5467805"/>
                  <a:pt x="8310600" y="5474411"/>
                  <a:pt x="8316486" y="5478814"/>
                </a:cubicBezTo>
                <a:cubicBezTo>
                  <a:pt x="8323761" y="5484271"/>
                  <a:pt x="8336730" y="5483601"/>
                  <a:pt x="8341899" y="5475224"/>
                </a:cubicBezTo>
                <a:cubicBezTo>
                  <a:pt x="8346923" y="5467039"/>
                  <a:pt x="8349939" y="5457753"/>
                  <a:pt x="8346110" y="5448371"/>
                </a:cubicBezTo>
                <a:cubicBezTo>
                  <a:pt x="8342665" y="5439802"/>
                  <a:pt x="8335677" y="5434680"/>
                  <a:pt x="8327637" y="5430707"/>
                </a:cubicBezTo>
                <a:close/>
                <a:moveTo>
                  <a:pt x="7787234" y="5917522"/>
                </a:moveTo>
                <a:cubicBezTo>
                  <a:pt x="7802835" y="5900194"/>
                  <a:pt x="7773834" y="5878367"/>
                  <a:pt x="7758280" y="5895599"/>
                </a:cubicBezTo>
                <a:cubicBezTo>
                  <a:pt x="7742679" y="5912927"/>
                  <a:pt x="7771681" y="5934755"/>
                  <a:pt x="7787234" y="5917522"/>
                </a:cubicBezTo>
                <a:close/>
                <a:moveTo>
                  <a:pt x="7690036" y="5806326"/>
                </a:moveTo>
                <a:cubicBezTo>
                  <a:pt x="7690898" y="5806421"/>
                  <a:pt x="7691711" y="5806613"/>
                  <a:pt x="7692573" y="5806661"/>
                </a:cubicBezTo>
                <a:cubicBezTo>
                  <a:pt x="7697741" y="5806708"/>
                  <a:pt x="7701905" y="5804698"/>
                  <a:pt x="7705590" y="5801922"/>
                </a:cubicBezTo>
                <a:cubicBezTo>
                  <a:pt x="7716836" y="5814894"/>
                  <a:pt x="7741962" y="5799433"/>
                  <a:pt x="7734496" y="5779998"/>
                </a:cubicBezTo>
                <a:cubicBezTo>
                  <a:pt x="7731864" y="5773105"/>
                  <a:pt x="7726791" y="5770425"/>
                  <a:pt x="7721383" y="5770185"/>
                </a:cubicBezTo>
                <a:cubicBezTo>
                  <a:pt x="7721526" y="5765303"/>
                  <a:pt x="7719899" y="5760516"/>
                  <a:pt x="7716023" y="5757069"/>
                </a:cubicBezTo>
                <a:cubicBezTo>
                  <a:pt x="7708844" y="5750751"/>
                  <a:pt x="7697167" y="5749985"/>
                  <a:pt x="7690371" y="5757500"/>
                </a:cubicBezTo>
                <a:lnTo>
                  <a:pt x="7684963" y="5763484"/>
                </a:lnTo>
                <a:cubicBezTo>
                  <a:pt x="7683863" y="5764681"/>
                  <a:pt x="7683145" y="5766213"/>
                  <a:pt x="7682379" y="5767696"/>
                </a:cubicBezTo>
                <a:cubicBezTo>
                  <a:pt x="7679412" y="5768318"/>
                  <a:pt x="7676589" y="5769659"/>
                  <a:pt x="7674291" y="5771957"/>
                </a:cubicBezTo>
                <a:cubicBezTo>
                  <a:pt x="7672760" y="5773536"/>
                  <a:pt x="7671516" y="5775403"/>
                  <a:pt x="7670558" y="5777366"/>
                </a:cubicBezTo>
                <a:cubicBezTo>
                  <a:pt x="7669075" y="5778323"/>
                  <a:pt x="7667687" y="5779376"/>
                  <a:pt x="7666395" y="5780812"/>
                </a:cubicBezTo>
                <a:cubicBezTo>
                  <a:pt x="7652708" y="5796034"/>
                  <a:pt x="7674148" y="5814032"/>
                  <a:pt x="7690036" y="5806326"/>
                </a:cubicBezTo>
                <a:close/>
                <a:moveTo>
                  <a:pt x="8185214" y="5576608"/>
                </a:moveTo>
                <a:cubicBezTo>
                  <a:pt x="8191914" y="5570098"/>
                  <a:pt x="8192872" y="5557557"/>
                  <a:pt x="8185597" y="5550903"/>
                </a:cubicBezTo>
                <a:lnTo>
                  <a:pt x="8179615" y="5545494"/>
                </a:lnTo>
                <a:cubicBezTo>
                  <a:pt x="8172341" y="5538936"/>
                  <a:pt x="8161334" y="5537979"/>
                  <a:pt x="8153964" y="5545159"/>
                </a:cubicBezTo>
                <a:cubicBezTo>
                  <a:pt x="8147264" y="5551621"/>
                  <a:pt x="8146306" y="5564211"/>
                  <a:pt x="8153581" y="5570816"/>
                </a:cubicBezTo>
                <a:lnTo>
                  <a:pt x="8159563" y="5576225"/>
                </a:lnTo>
                <a:cubicBezTo>
                  <a:pt x="8166837" y="5582783"/>
                  <a:pt x="8177845" y="5583693"/>
                  <a:pt x="8185214" y="5576608"/>
                </a:cubicBezTo>
                <a:close/>
                <a:moveTo>
                  <a:pt x="8250731" y="5490015"/>
                </a:moveTo>
                <a:cubicBezTo>
                  <a:pt x="8241111" y="5483888"/>
                  <a:pt x="8226036" y="5485994"/>
                  <a:pt x="8223069" y="5500355"/>
                </a:cubicBezTo>
                <a:cubicBezTo>
                  <a:pt x="8221060" y="5510072"/>
                  <a:pt x="8226420" y="5516917"/>
                  <a:pt x="8233454" y="5520076"/>
                </a:cubicBezTo>
                <a:cubicBezTo>
                  <a:pt x="8235034" y="5524001"/>
                  <a:pt x="8237714" y="5527640"/>
                  <a:pt x="8241494" y="5529889"/>
                </a:cubicBezTo>
                <a:cubicBezTo>
                  <a:pt x="8241638" y="5531230"/>
                  <a:pt x="8242164" y="5532570"/>
                  <a:pt x="8242547" y="5533910"/>
                </a:cubicBezTo>
                <a:cubicBezTo>
                  <a:pt x="8239149" y="5536112"/>
                  <a:pt x="8236469" y="5539032"/>
                  <a:pt x="8235177" y="5542909"/>
                </a:cubicBezTo>
                <a:cubicBezTo>
                  <a:pt x="8230009" y="5532665"/>
                  <a:pt x="8213976" y="5526778"/>
                  <a:pt x="8203639" y="5538218"/>
                </a:cubicBezTo>
                <a:cubicBezTo>
                  <a:pt x="8187990" y="5555499"/>
                  <a:pt x="8216991" y="5577374"/>
                  <a:pt x="8232593" y="5560142"/>
                </a:cubicBezTo>
                <a:cubicBezTo>
                  <a:pt x="8234172" y="5558371"/>
                  <a:pt x="8234986" y="5556599"/>
                  <a:pt x="8235704" y="5554829"/>
                </a:cubicBezTo>
                <a:cubicBezTo>
                  <a:pt x="8235751" y="5554876"/>
                  <a:pt x="8235704" y="5554972"/>
                  <a:pt x="8235704" y="5555068"/>
                </a:cubicBezTo>
                <a:cubicBezTo>
                  <a:pt x="8240489" y="5566173"/>
                  <a:pt x="8251544" y="5567322"/>
                  <a:pt x="8260015" y="5563109"/>
                </a:cubicBezTo>
                <a:cubicBezTo>
                  <a:pt x="8261499" y="5563205"/>
                  <a:pt x="8262886" y="5563062"/>
                  <a:pt x="8264370" y="5562870"/>
                </a:cubicBezTo>
                <a:cubicBezTo>
                  <a:pt x="8261833" y="5567657"/>
                  <a:pt x="8261116" y="5573305"/>
                  <a:pt x="8263509" y="5578810"/>
                </a:cubicBezTo>
                <a:lnTo>
                  <a:pt x="8264897" y="5582065"/>
                </a:lnTo>
                <a:cubicBezTo>
                  <a:pt x="8264370" y="5584124"/>
                  <a:pt x="8263987" y="5586278"/>
                  <a:pt x="8264131" y="5588479"/>
                </a:cubicBezTo>
                <a:lnTo>
                  <a:pt x="8264705" y="5599872"/>
                </a:lnTo>
                <a:cubicBezTo>
                  <a:pt x="8265184" y="5609685"/>
                  <a:pt x="8275377" y="5616961"/>
                  <a:pt x="8284709" y="5615956"/>
                </a:cubicBezTo>
                <a:cubicBezTo>
                  <a:pt x="8294711" y="5614855"/>
                  <a:pt x="8300885" y="5606143"/>
                  <a:pt x="8300693" y="5596617"/>
                </a:cubicBezTo>
                <a:cubicBezTo>
                  <a:pt x="8305814" y="5598101"/>
                  <a:pt x="8311318" y="5598388"/>
                  <a:pt x="8317157" y="5597048"/>
                </a:cubicBezTo>
                <a:cubicBezTo>
                  <a:pt x="8326345" y="5594942"/>
                  <a:pt x="8332950" y="5589054"/>
                  <a:pt x="8337017" y="5581587"/>
                </a:cubicBezTo>
                <a:cubicBezTo>
                  <a:pt x="8339650" y="5581778"/>
                  <a:pt x="8342330" y="5581491"/>
                  <a:pt x="8344961" y="5580342"/>
                </a:cubicBezTo>
                <a:lnTo>
                  <a:pt x="8352379" y="5577183"/>
                </a:lnTo>
                <a:cubicBezTo>
                  <a:pt x="8354389" y="5576273"/>
                  <a:pt x="8356256" y="5575029"/>
                  <a:pt x="8357835" y="5573449"/>
                </a:cubicBezTo>
                <a:cubicBezTo>
                  <a:pt x="8354341" y="5579241"/>
                  <a:pt x="8354294" y="5587522"/>
                  <a:pt x="8357548" y="5592931"/>
                </a:cubicBezTo>
                <a:cubicBezTo>
                  <a:pt x="8358074" y="5593840"/>
                  <a:pt x="8358888" y="5594319"/>
                  <a:pt x="8359510" y="5595085"/>
                </a:cubicBezTo>
                <a:cubicBezTo>
                  <a:pt x="8356447" y="5600303"/>
                  <a:pt x="8355729" y="5606286"/>
                  <a:pt x="8357883" y="5611600"/>
                </a:cubicBezTo>
                <a:cubicBezTo>
                  <a:pt x="8356352" y="5616674"/>
                  <a:pt x="8356878" y="5622178"/>
                  <a:pt x="8360611" y="5627109"/>
                </a:cubicBezTo>
                <a:cubicBezTo>
                  <a:pt x="8362142" y="5629119"/>
                  <a:pt x="8364392" y="5630699"/>
                  <a:pt x="8366880" y="5631943"/>
                </a:cubicBezTo>
                <a:cubicBezTo>
                  <a:pt x="8366976" y="5633427"/>
                  <a:pt x="8366832" y="5634863"/>
                  <a:pt x="8367407" y="5636251"/>
                </a:cubicBezTo>
                <a:lnTo>
                  <a:pt x="8370613" y="5643671"/>
                </a:lnTo>
                <a:cubicBezTo>
                  <a:pt x="8374489" y="5652670"/>
                  <a:pt x="8382769" y="5659084"/>
                  <a:pt x="8393058" y="5656117"/>
                </a:cubicBezTo>
                <a:cubicBezTo>
                  <a:pt x="8401529" y="5653675"/>
                  <a:pt x="8409425" y="5642714"/>
                  <a:pt x="8405500" y="5633667"/>
                </a:cubicBezTo>
                <a:lnTo>
                  <a:pt x="8402294" y="5626247"/>
                </a:lnTo>
                <a:cubicBezTo>
                  <a:pt x="8400667" y="5622465"/>
                  <a:pt x="8398131" y="5619402"/>
                  <a:pt x="8395164" y="5617056"/>
                </a:cubicBezTo>
                <a:cubicBezTo>
                  <a:pt x="8396073" y="5614328"/>
                  <a:pt x="8396647" y="5611456"/>
                  <a:pt x="8396216" y="5608201"/>
                </a:cubicBezTo>
                <a:cubicBezTo>
                  <a:pt x="8395594" y="5603271"/>
                  <a:pt x="8393249" y="5599250"/>
                  <a:pt x="8390282" y="5595564"/>
                </a:cubicBezTo>
                <a:cubicBezTo>
                  <a:pt x="8398800" y="5591399"/>
                  <a:pt x="8400476" y="5578523"/>
                  <a:pt x="8396073" y="5571056"/>
                </a:cubicBezTo>
                <a:cubicBezTo>
                  <a:pt x="8390473" y="5561721"/>
                  <a:pt x="8380185" y="5560956"/>
                  <a:pt x="8371187" y="5564833"/>
                </a:cubicBezTo>
                <a:lnTo>
                  <a:pt x="8363769" y="5567992"/>
                </a:lnTo>
                <a:cubicBezTo>
                  <a:pt x="8362621" y="5568471"/>
                  <a:pt x="8361616" y="5569093"/>
                  <a:pt x="8360707" y="5569859"/>
                </a:cubicBezTo>
                <a:cubicBezTo>
                  <a:pt x="8363817" y="5565024"/>
                  <a:pt x="8364822" y="5558897"/>
                  <a:pt x="8362334" y="5553488"/>
                </a:cubicBezTo>
                <a:cubicBezTo>
                  <a:pt x="8358457" y="5545016"/>
                  <a:pt x="8348743" y="5539941"/>
                  <a:pt x="8339697" y="5543196"/>
                </a:cubicBezTo>
                <a:cubicBezTo>
                  <a:pt x="8338979" y="5541713"/>
                  <a:pt x="8337927" y="5540372"/>
                  <a:pt x="8336730" y="5539128"/>
                </a:cubicBezTo>
                <a:cubicBezTo>
                  <a:pt x="8345297" y="5536543"/>
                  <a:pt x="8351518" y="5528836"/>
                  <a:pt x="8346972" y="5518258"/>
                </a:cubicBezTo>
                <a:cubicBezTo>
                  <a:pt x="8341707" y="5506099"/>
                  <a:pt x="8328212" y="5504376"/>
                  <a:pt x="8319166" y="5509019"/>
                </a:cubicBezTo>
                <a:cubicBezTo>
                  <a:pt x="8319166" y="5508971"/>
                  <a:pt x="8319119" y="5508875"/>
                  <a:pt x="8319119" y="5508827"/>
                </a:cubicBezTo>
                <a:lnTo>
                  <a:pt x="8318832" y="5503514"/>
                </a:lnTo>
                <a:cubicBezTo>
                  <a:pt x="8318353" y="5493701"/>
                  <a:pt x="8308064" y="5486473"/>
                  <a:pt x="8298732" y="5487574"/>
                </a:cubicBezTo>
                <a:cubicBezTo>
                  <a:pt x="8297966" y="5487622"/>
                  <a:pt x="8297295" y="5487861"/>
                  <a:pt x="8296626" y="5488005"/>
                </a:cubicBezTo>
                <a:cubicBezTo>
                  <a:pt x="8294185" y="5487000"/>
                  <a:pt x="8291697" y="5485994"/>
                  <a:pt x="8289160" y="5485181"/>
                </a:cubicBezTo>
                <a:cubicBezTo>
                  <a:pt x="8285953" y="5484175"/>
                  <a:pt x="8282412" y="5484271"/>
                  <a:pt x="8279015" y="5485037"/>
                </a:cubicBezTo>
                <a:cubicBezTo>
                  <a:pt x="8276861" y="5483936"/>
                  <a:pt x="8274611" y="5483170"/>
                  <a:pt x="8272410" y="5483266"/>
                </a:cubicBezTo>
                <a:cubicBezTo>
                  <a:pt x="8264944" y="5483601"/>
                  <a:pt x="8258340" y="5484271"/>
                  <a:pt x="8251975" y="5488579"/>
                </a:cubicBezTo>
                <a:cubicBezTo>
                  <a:pt x="8251544" y="5489106"/>
                  <a:pt x="8251257" y="5489633"/>
                  <a:pt x="8250731" y="5490015"/>
                </a:cubicBezTo>
                <a:close/>
                <a:moveTo>
                  <a:pt x="7743445" y="5674641"/>
                </a:moveTo>
                <a:cubicBezTo>
                  <a:pt x="7742822" y="5675599"/>
                  <a:pt x="7742105" y="5676508"/>
                  <a:pt x="7741339" y="5677370"/>
                </a:cubicBezTo>
                <a:cubicBezTo>
                  <a:pt x="7739760" y="5679237"/>
                  <a:pt x="7738802" y="5681391"/>
                  <a:pt x="7738372" y="5683688"/>
                </a:cubicBezTo>
                <a:cubicBezTo>
                  <a:pt x="7738229" y="5683784"/>
                  <a:pt x="7738037" y="5683784"/>
                  <a:pt x="7737846" y="5683880"/>
                </a:cubicBezTo>
                <a:cubicBezTo>
                  <a:pt x="7734687" y="5685938"/>
                  <a:pt x="7731480" y="5688044"/>
                  <a:pt x="7728322" y="5690151"/>
                </a:cubicBezTo>
                <a:cubicBezTo>
                  <a:pt x="7720138" y="5695512"/>
                  <a:pt x="7717554" y="5706952"/>
                  <a:pt x="7722914" y="5715233"/>
                </a:cubicBezTo>
                <a:cubicBezTo>
                  <a:pt x="7728178" y="5723419"/>
                  <a:pt x="7739760" y="5726051"/>
                  <a:pt x="7747991" y="5720643"/>
                </a:cubicBezTo>
                <a:lnTo>
                  <a:pt x="7757515" y="5714371"/>
                </a:lnTo>
                <a:cubicBezTo>
                  <a:pt x="7761679" y="5711643"/>
                  <a:pt x="7764359" y="5707335"/>
                  <a:pt x="7765315" y="5702692"/>
                </a:cubicBezTo>
                <a:cubicBezTo>
                  <a:pt x="7767565" y="5701352"/>
                  <a:pt x="7769671" y="5699676"/>
                  <a:pt x="7771441" y="5697618"/>
                </a:cubicBezTo>
                <a:cubicBezTo>
                  <a:pt x="7778764" y="5689002"/>
                  <a:pt x="7780726" y="5677753"/>
                  <a:pt x="7779051" y="5666839"/>
                </a:cubicBezTo>
                <a:cubicBezTo>
                  <a:pt x="7777615" y="5657457"/>
                  <a:pt x="7767278" y="5650085"/>
                  <a:pt x="7757946" y="5652239"/>
                </a:cubicBezTo>
                <a:cubicBezTo>
                  <a:pt x="7748135" y="5654489"/>
                  <a:pt x="7741818" y="5663297"/>
                  <a:pt x="7743349" y="5673349"/>
                </a:cubicBezTo>
                <a:cubicBezTo>
                  <a:pt x="7743397" y="5673923"/>
                  <a:pt x="7743445" y="5673971"/>
                  <a:pt x="7743493" y="5674258"/>
                </a:cubicBezTo>
                <a:cubicBezTo>
                  <a:pt x="7743445" y="5674450"/>
                  <a:pt x="7743445" y="5674498"/>
                  <a:pt x="7743445" y="5674641"/>
                </a:cubicBezTo>
                <a:cubicBezTo>
                  <a:pt x="7743445" y="5674641"/>
                  <a:pt x="7743445" y="5674641"/>
                  <a:pt x="7743445" y="5674641"/>
                </a:cubicBezTo>
                <a:close/>
                <a:moveTo>
                  <a:pt x="8387938" y="5553201"/>
                </a:moveTo>
                <a:lnTo>
                  <a:pt x="8391622" y="5556552"/>
                </a:lnTo>
                <a:cubicBezTo>
                  <a:pt x="8408946" y="5572252"/>
                  <a:pt x="8433832" y="5545781"/>
                  <a:pt x="8416460" y="5530081"/>
                </a:cubicBezTo>
                <a:lnTo>
                  <a:pt x="8412775" y="5526730"/>
                </a:lnTo>
                <a:cubicBezTo>
                  <a:pt x="8395451" y="5511077"/>
                  <a:pt x="8370613" y="5537548"/>
                  <a:pt x="8387938" y="5553201"/>
                </a:cubicBezTo>
                <a:close/>
                <a:moveTo>
                  <a:pt x="8287772" y="5942318"/>
                </a:moveTo>
                <a:cubicBezTo>
                  <a:pt x="8303374" y="5925038"/>
                  <a:pt x="8277913" y="5899189"/>
                  <a:pt x="8262217" y="5916565"/>
                </a:cubicBezTo>
                <a:cubicBezTo>
                  <a:pt x="8246615" y="5933797"/>
                  <a:pt x="8272075" y="5959694"/>
                  <a:pt x="8287772" y="5942318"/>
                </a:cubicBezTo>
                <a:close/>
                <a:moveTo>
                  <a:pt x="8424595" y="5679572"/>
                </a:moveTo>
                <a:cubicBezTo>
                  <a:pt x="8424548" y="5678040"/>
                  <a:pt x="8424404" y="5676508"/>
                  <a:pt x="8424069" y="5674976"/>
                </a:cubicBezTo>
                <a:cubicBezTo>
                  <a:pt x="8422442" y="5667557"/>
                  <a:pt x="8416891" y="5661765"/>
                  <a:pt x="8409138" y="5660473"/>
                </a:cubicBezTo>
                <a:cubicBezTo>
                  <a:pt x="8401480" y="5659180"/>
                  <a:pt x="8396407" y="5662962"/>
                  <a:pt x="8391047" y="5667700"/>
                </a:cubicBezTo>
                <a:cubicBezTo>
                  <a:pt x="8395259" y="5663919"/>
                  <a:pt x="8390522" y="5667988"/>
                  <a:pt x="8389612" y="5668658"/>
                </a:cubicBezTo>
                <a:cubicBezTo>
                  <a:pt x="8388416" y="5669567"/>
                  <a:pt x="8387172" y="5670285"/>
                  <a:pt x="8385975" y="5671147"/>
                </a:cubicBezTo>
                <a:cubicBezTo>
                  <a:pt x="8385736" y="5671243"/>
                  <a:pt x="8385640" y="5671339"/>
                  <a:pt x="8385496" y="5671434"/>
                </a:cubicBezTo>
                <a:cubicBezTo>
                  <a:pt x="8385066" y="5671626"/>
                  <a:pt x="8384635" y="5671817"/>
                  <a:pt x="8384156" y="5671961"/>
                </a:cubicBezTo>
                <a:cubicBezTo>
                  <a:pt x="8375112" y="5670955"/>
                  <a:pt x="8366306" y="5677944"/>
                  <a:pt x="8364774" y="5686800"/>
                </a:cubicBezTo>
                <a:cubicBezTo>
                  <a:pt x="8363052" y="5696852"/>
                  <a:pt x="8370039" y="5705660"/>
                  <a:pt x="8379610" y="5707718"/>
                </a:cubicBezTo>
                <a:cubicBezTo>
                  <a:pt x="8380615" y="5707910"/>
                  <a:pt x="8381620" y="5707861"/>
                  <a:pt x="8382578" y="5707957"/>
                </a:cubicBezTo>
                <a:cubicBezTo>
                  <a:pt x="8383295" y="5713606"/>
                  <a:pt x="8386645" y="5718967"/>
                  <a:pt x="8391478" y="5721695"/>
                </a:cubicBezTo>
                <a:cubicBezTo>
                  <a:pt x="8387315" y="5721312"/>
                  <a:pt x="8382912" y="5722797"/>
                  <a:pt x="8378988" y="5727152"/>
                </a:cubicBezTo>
                <a:cubicBezTo>
                  <a:pt x="8363530" y="5744289"/>
                  <a:pt x="8387220" y="5771813"/>
                  <a:pt x="8402869" y="5754485"/>
                </a:cubicBezTo>
                <a:cubicBezTo>
                  <a:pt x="8412775" y="5743523"/>
                  <a:pt x="8406602" y="5728397"/>
                  <a:pt x="8396838" y="5723371"/>
                </a:cubicBezTo>
                <a:cubicBezTo>
                  <a:pt x="8405022" y="5724998"/>
                  <a:pt x="8412822" y="5721456"/>
                  <a:pt x="8417035" y="5713749"/>
                </a:cubicBezTo>
                <a:cubicBezTo>
                  <a:pt x="8422586" y="5703745"/>
                  <a:pt x="8427850" y="5691108"/>
                  <a:pt x="8424595" y="5679572"/>
                </a:cubicBezTo>
                <a:close/>
                <a:moveTo>
                  <a:pt x="8353767" y="6025465"/>
                </a:moveTo>
                <a:lnTo>
                  <a:pt x="8359175" y="6019481"/>
                </a:lnTo>
                <a:cubicBezTo>
                  <a:pt x="8365732" y="6012205"/>
                  <a:pt x="8368125" y="6002009"/>
                  <a:pt x="8361137" y="5993872"/>
                </a:cubicBezTo>
                <a:cubicBezTo>
                  <a:pt x="8355394" y="5987170"/>
                  <a:pt x="8342186" y="5984585"/>
                  <a:pt x="8335534" y="5991862"/>
                </a:cubicBezTo>
                <a:lnTo>
                  <a:pt x="8330126" y="5997845"/>
                </a:lnTo>
                <a:cubicBezTo>
                  <a:pt x="8323570" y="6005072"/>
                  <a:pt x="8321177" y="6015316"/>
                  <a:pt x="8328164" y="6023454"/>
                </a:cubicBezTo>
                <a:cubicBezTo>
                  <a:pt x="8333906" y="6030251"/>
                  <a:pt x="8347163" y="6032788"/>
                  <a:pt x="8353767" y="6025465"/>
                </a:cubicBezTo>
                <a:close/>
                <a:moveTo>
                  <a:pt x="7850454" y="5490398"/>
                </a:moveTo>
                <a:lnTo>
                  <a:pt x="7852081" y="5482500"/>
                </a:lnTo>
                <a:cubicBezTo>
                  <a:pt x="7853995" y="5473214"/>
                  <a:pt x="7848539" y="5462492"/>
                  <a:pt x="7838728" y="5460577"/>
                </a:cubicBezTo>
                <a:cubicBezTo>
                  <a:pt x="7829348" y="5458758"/>
                  <a:pt x="7818868" y="5464023"/>
                  <a:pt x="7816810" y="5473932"/>
                </a:cubicBezTo>
                <a:lnTo>
                  <a:pt x="7815183" y="5481830"/>
                </a:lnTo>
                <a:cubicBezTo>
                  <a:pt x="7814704" y="5484032"/>
                  <a:pt x="7814752" y="5486330"/>
                  <a:pt x="7815087" y="5488532"/>
                </a:cubicBezTo>
                <a:cubicBezTo>
                  <a:pt x="7807382" y="5483266"/>
                  <a:pt x="7798050" y="5479724"/>
                  <a:pt x="7789435" y="5481064"/>
                </a:cubicBezTo>
                <a:cubicBezTo>
                  <a:pt x="7789101" y="5478766"/>
                  <a:pt x="7787808" y="5476756"/>
                  <a:pt x="7786612" y="5474698"/>
                </a:cubicBezTo>
                <a:cubicBezTo>
                  <a:pt x="7788000" y="5472544"/>
                  <a:pt x="7789005" y="5470198"/>
                  <a:pt x="7789244" y="5467709"/>
                </a:cubicBezTo>
                <a:cubicBezTo>
                  <a:pt x="7790010" y="5459667"/>
                  <a:pt x="7786181" y="5453014"/>
                  <a:pt x="7779768" y="5449519"/>
                </a:cubicBezTo>
                <a:cubicBezTo>
                  <a:pt x="7772207" y="5435159"/>
                  <a:pt x="7752729" y="5440855"/>
                  <a:pt x="7747991" y="5454067"/>
                </a:cubicBezTo>
                <a:cubicBezTo>
                  <a:pt x="7746604" y="5456173"/>
                  <a:pt x="7745646" y="5458518"/>
                  <a:pt x="7745455" y="5461008"/>
                </a:cubicBezTo>
                <a:cubicBezTo>
                  <a:pt x="7744737" y="5468523"/>
                  <a:pt x="7748039" y="5474841"/>
                  <a:pt x="7753686" y="5478527"/>
                </a:cubicBezTo>
                <a:cubicBezTo>
                  <a:pt x="7751677" y="5487143"/>
                  <a:pt x="7757275" y="5495664"/>
                  <a:pt x="7765028" y="5499158"/>
                </a:cubicBezTo>
                <a:cubicBezTo>
                  <a:pt x="7764885" y="5499350"/>
                  <a:pt x="7764693" y="5499541"/>
                  <a:pt x="7764550" y="5499733"/>
                </a:cubicBezTo>
                <a:cubicBezTo>
                  <a:pt x="7758568" y="5498775"/>
                  <a:pt x="7752346" y="5500738"/>
                  <a:pt x="7747895" y="5505716"/>
                </a:cubicBezTo>
                <a:lnTo>
                  <a:pt x="7743636" y="5510455"/>
                </a:lnTo>
                <a:cubicBezTo>
                  <a:pt x="7738707" y="5512370"/>
                  <a:pt x="7734591" y="5516103"/>
                  <a:pt x="7732964" y="5521800"/>
                </a:cubicBezTo>
                <a:cubicBezTo>
                  <a:pt x="7732198" y="5524576"/>
                  <a:pt x="7732390" y="5527544"/>
                  <a:pt x="7733012" y="5530464"/>
                </a:cubicBezTo>
                <a:cubicBezTo>
                  <a:pt x="7733299" y="5535442"/>
                  <a:pt x="7735357" y="5540277"/>
                  <a:pt x="7739282" y="5543292"/>
                </a:cubicBezTo>
                <a:cubicBezTo>
                  <a:pt x="7741722" y="5545207"/>
                  <a:pt x="7744402" y="5546308"/>
                  <a:pt x="7747178" y="5546930"/>
                </a:cubicBezTo>
                <a:cubicBezTo>
                  <a:pt x="7747944" y="5552196"/>
                  <a:pt x="7750001" y="5557365"/>
                  <a:pt x="7753638" y="5562152"/>
                </a:cubicBezTo>
                <a:cubicBezTo>
                  <a:pt x="7759381" y="5569620"/>
                  <a:pt x="7767517" y="5573162"/>
                  <a:pt x="7775988" y="5573784"/>
                </a:cubicBezTo>
                <a:cubicBezTo>
                  <a:pt x="7776897" y="5576225"/>
                  <a:pt x="7778333" y="5578571"/>
                  <a:pt x="7780439" y="5580485"/>
                </a:cubicBezTo>
                <a:lnTo>
                  <a:pt x="7786421" y="5585894"/>
                </a:lnTo>
                <a:cubicBezTo>
                  <a:pt x="7788048" y="5587379"/>
                  <a:pt x="7790010" y="5588479"/>
                  <a:pt x="7792068" y="5589293"/>
                </a:cubicBezTo>
                <a:cubicBezTo>
                  <a:pt x="7788430" y="5588862"/>
                  <a:pt x="7784697" y="5589820"/>
                  <a:pt x="7781300" y="5591495"/>
                </a:cubicBezTo>
                <a:cubicBezTo>
                  <a:pt x="7775079" y="5590873"/>
                  <a:pt x="7768761" y="5593266"/>
                  <a:pt x="7764598" y="5598436"/>
                </a:cubicBezTo>
                <a:cubicBezTo>
                  <a:pt x="7763928" y="5599250"/>
                  <a:pt x="7763545" y="5600159"/>
                  <a:pt x="7763019" y="5600973"/>
                </a:cubicBezTo>
                <a:cubicBezTo>
                  <a:pt x="7757659" y="5599058"/>
                  <a:pt x="7751341" y="5599633"/>
                  <a:pt x="7746747" y="5602744"/>
                </a:cubicBezTo>
                <a:cubicBezTo>
                  <a:pt x="7748996" y="5599202"/>
                  <a:pt x="7749618" y="5594606"/>
                  <a:pt x="7747513" y="5589149"/>
                </a:cubicBezTo>
                <a:cubicBezTo>
                  <a:pt x="7739186" y="5567609"/>
                  <a:pt x="7703915" y="5576321"/>
                  <a:pt x="7712290" y="5598149"/>
                </a:cubicBezTo>
                <a:cubicBezTo>
                  <a:pt x="7717602" y="5611935"/>
                  <a:pt x="7733922" y="5613275"/>
                  <a:pt x="7742822" y="5606813"/>
                </a:cubicBezTo>
                <a:cubicBezTo>
                  <a:pt x="7737654" y="5613419"/>
                  <a:pt x="7737319" y="5621939"/>
                  <a:pt x="7742296" y="5629215"/>
                </a:cubicBezTo>
                <a:cubicBezTo>
                  <a:pt x="7748757" y="5638645"/>
                  <a:pt x="7757706" y="5649032"/>
                  <a:pt x="7769431" y="5651378"/>
                </a:cubicBezTo>
                <a:cubicBezTo>
                  <a:pt x="7770819" y="5652000"/>
                  <a:pt x="7772255" y="5652574"/>
                  <a:pt x="7773786" y="5652957"/>
                </a:cubicBezTo>
                <a:cubicBezTo>
                  <a:pt x="7781108" y="5654872"/>
                  <a:pt x="7788813" y="5652479"/>
                  <a:pt x="7793455" y="5646160"/>
                </a:cubicBezTo>
                <a:cubicBezTo>
                  <a:pt x="7797141" y="5641182"/>
                  <a:pt x="7796853" y="5636108"/>
                  <a:pt x="7795801" y="5630795"/>
                </a:cubicBezTo>
                <a:cubicBezTo>
                  <a:pt x="7801495" y="5630316"/>
                  <a:pt x="7807190" y="5627492"/>
                  <a:pt x="7810157" y="5623183"/>
                </a:cubicBezTo>
                <a:cubicBezTo>
                  <a:pt x="7816332" y="5614184"/>
                  <a:pt x="7812742" y="5604515"/>
                  <a:pt x="7805468" y="5597957"/>
                </a:cubicBezTo>
                <a:lnTo>
                  <a:pt x="7799486" y="5592548"/>
                </a:lnTo>
                <a:cubicBezTo>
                  <a:pt x="7798576" y="5591687"/>
                  <a:pt x="7797572" y="5591064"/>
                  <a:pt x="7796519" y="5590538"/>
                </a:cubicBezTo>
                <a:cubicBezTo>
                  <a:pt x="7802214" y="5591352"/>
                  <a:pt x="7808196" y="5589724"/>
                  <a:pt x="7812120" y="5585176"/>
                </a:cubicBezTo>
                <a:cubicBezTo>
                  <a:pt x="7818198" y="5578140"/>
                  <a:pt x="7818772" y="5567226"/>
                  <a:pt x="7812072" y="5560333"/>
                </a:cubicBezTo>
                <a:cubicBezTo>
                  <a:pt x="7813077" y="5559041"/>
                  <a:pt x="7813890" y="5557557"/>
                  <a:pt x="7814513" y="5555977"/>
                </a:cubicBezTo>
                <a:cubicBezTo>
                  <a:pt x="7820447" y="5562679"/>
                  <a:pt x="7830019" y="5565120"/>
                  <a:pt x="7837772" y="5556599"/>
                </a:cubicBezTo>
                <a:cubicBezTo>
                  <a:pt x="7849114" y="5544058"/>
                  <a:pt x="7839542" y="5525916"/>
                  <a:pt x="7827482" y="5523858"/>
                </a:cubicBezTo>
                <a:cubicBezTo>
                  <a:pt x="7829205" y="5516534"/>
                  <a:pt x="7828918" y="5509258"/>
                  <a:pt x="7826860" y="5503036"/>
                </a:cubicBezTo>
                <a:cubicBezTo>
                  <a:pt x="7827530" y="5503275"/>
                  <a:pt x="7828008" y="5503754"/>
                  <a:pt x="7828726" y="5503897"/>
                </a:cubicBezTo>
                <a:cubicBezTo>
                  <a:pt x="7837915" y="5505620"/>
                  <a:pt x="7848396" y="5500355"/>
                  <a:pt x="7850454" y="5490398"/>
                </a:cubicBezTo>
                <a:close/>
                <a:moveTo>
                  <a:pt x="8347594" y="5623327"/>
                </a:moveTo>
                <a:cubicBezTo>
                  <a:pt x="8354150" y="5616051"/>
                  <a:pt x="8351327" y="5603414"/>
                  <a:pt x="8344005" y="5597909"/>
                </a:cubicBezTo>
                <a:cubicBezTo>
                  <a:pt x="8335581" y="5591591"/>
                  <a:pt x="8325197" y="5594224"/>
                  <a:pt x="8318592" y="5601547"/>
                </a:cubicBezTo>
                <a:lnTo>
                  <a:pt x="8313184" y="5607531"/>
                </a:lnTo>
                <a:cubicBezTo>
                  <a:pt x="8306628" y="5614807"/>
                  <a:pt x="8309452" y="5627444"/>
                  <a:pt x="8316774" y="5632949"/>
                </a:cubicBezTo>
                <a:cubicBezTo>
                  <a:pt x="8325197" y="5639267"/>
                  <a:pt x="8335581" y="5636635"/>
                  <a:pt x="8342186" y="5629359"/>
                </a:cubicBezTo>
                <a:lnTo>
                  <a:pt x="8347594" y="5623327"/>
                </a:lnTo>
                <a:close/>
                <a:moveTo>
                  <a:pt x="8156692" y="5715473"/>
                </a:moveTo>
                <a:cubicBezTo>
                  <a:pt x="8162339" y="5723084"/>
                  <a:pt x="8172723" y="5727583"/>
                  <a:pt x="8181529" y="5721839"/>
                </a:cubicBezTo>
                <a:cubicBezTo>
                  <a:pt x="8189043" y="5716909"/>
                  <a:pt x="8193972" y="5705133"/>
                  <a:pt x="8187894" y="5696948"/>
                </a:cubicBezTo>
                <a:cubicBezTo>
                  <a:pt x="8187225" y="5696038"/>
                  <a:pt x="8186650" y="5695081"/>
                  <a:pt x="8186123" y="5694171"/>
                </a:cubicBezTo>
                <a:cubicBezTo>
                  <a:pt x="8186123" y="5694124"/>
                  <a:pt x="8186123" y="5694124"/>
                  <a:pt x="8186123" y="5694028"/>
                </a:cubicBezTo>
                <a:cubicBezTo>
                  <a:pt x="8186172" y="5693932"/>
                  <a:pt x="8186172" y="5693836"/>
                  <a:pt x="8186219" y="5693693"/>
                </a:cubicBezTo>
                <a:cubicBezTo>
                  <a:pt x="8186315" y="5693549"/>
                  <a:pt x="8186554" y="5693119"/>
                  <a:pt x="8186985" y="5692209"/>
                </a:cubicBezTo>
                <a:cubicBezTo>
                  <a:pt x="8191005" y="5684598"/>
                  <a:pt x="8188947" y="5675264"/>
                  <a:pt x="8182534" y="5669807"/>
                </a:cubicBezTo>
                <a:cubicBezTo>
                  <a:pt x="8182534" y="5669424"/>
                  <a:pt x="8182774" y="5668993"/>
                  <a:pt x="8182774" y="5668658"/>
                </a:cubicBezTo>
                <a:cubicBezTo>
                  <a:pt x="8182774" y="5657840"/>
                  <a:pt x="8174350" y="5651760"/>
                  <a:pt x="8164588" y="5650564"/>
                </a:cubicBezTo>
                <a:lnTo>
                  <a:pt x="8156596" y="5649559"/>
                </a:lnTo>
                <a:cubicBezTo>
                  <a:pt x="8146881" y="5648362"/>
                  <a:pt x="8138458" y="5658845"/>
                  <a:pt x="8138506" y="5667749"/>
                </a:cubicBezTo>
                <a:cubicBezTo>
                  <a:pt x="8138506" y="5676508"/>
                  <a:pt x="8144105" y="5682013"/>
                  <a:pt x="8151427" y="5684502"/>
                </a:cubicBezTo>
                <a:cubicBezTo>
                  <a:pt x="8148604" y="5695033"/>
                  <a:pt x="8149752" y="5706187"/>
                  <a:pt x="8156692" y="5715473"/>
                </a:cubicBezTo>
                <a:close/>
                <a:moveTo>
                  <a:pt x="8294424" y="5842514"/>
                </a:moveTo>
                <a:cubicBezTo>
                  <a:pt x="8293946" y="5832701"/>
                  <a:pt x="8284757" y="5824946"/>
                  <a:pt x="8275090" y="5825616"/>
                </a:cubicBezTo>
                <a:cubicBezTo>
                  <a:pt x="8265136" y="5826286"/>
                  <a:pt x="8257718" y="5835142"/>
                  <a:pt x="8258197" y="5844955"/>
                </a:cubicBezTo>
                <a:cubicBezTo>
                  <a:pt x="8258293" y="5846487"/>
                  <a:pt x="8258340" y="5848019"/>
                  <a:pt x="8258436" y="5849550"/>
                </a:cubicBezTo>
                <a:cubicBezTo>
                  <a:pt x="8257957" y="5849455"/>
                  <a:pt x="8257575" y="5849072"/>
                  <a:pt x="8257048" y="5849024"/>
                </a:cubicBezTo>
                <a:lnTo>
                  <a:pt x="8249056" y="5848019"/>
                </a:lnTo>
                <a:cubicBezTo>
                  <a:pt x="8239341" y="5846821"/>
                  <a:pt x="8229769" y="5852375"/>
                  <a:pt x="8227807" y="5862427"/>
                </a:cubicBezTo>
                <a:cubicBezTo>
                  <a:pt x="8226036" y="5871570"/>
                  <a:pt x="8232449" y="5882435"/>
                  <a:pt x="8242213" y="5883680"/>
                </a:cubicBezTo>
                <a:lnTo>
                  <a:pt x="8250204" y="5884685"/>
                </a:lnTo>
                <a:cubicBezTo>
                  <a:pt x="8259249" y="5885786"/>
                  <a:pt x="8267959" y="5880856"/>
                  <a:pt x="8270687" y="5872048"/>
                </a:cubicBezTo>
                <a:cubicBezTo>
                  <a:pt x="8273032" y="5872958"/>
                  <a:pt x="8275521" y="5873436"/>
                  <a:pt x="8278105" y="5873245"/>
                </a:cubicBezTo>
                <a:cubicBezTo>
                  <a:pt x="8288059" y="5872575"/>
                  <a:pt x="8295477" y="5863719"/>
                  <a:pt x="8294999" y="5853906"/>
                </a:cubicBezTo>
                <a:lnTo>
                  <a:pt x="8294424" y="5842514"/>
                </a:lnTo>
                <a:close/>
                <a:moveTo>
                  <a:pt x="8197801" y="5983772"/>
                </a:moveTo>
                <a:cubicBezTo>
                  <a:pt x="8207325" y="5984825"/>
                  <a:pt x="8217278" y="5978793"/>
                  <a:pt x="8218571" y="5968693"/>
                </a:cubicBezTo>
                <a:lnTo>
                  <a:pt x="8219145" y="5964146"/>
                </a:lnTo>
                <a:cubicBezTo>
                  <a:pt x="8220389" y="5968549"/>
                  <a:pt x="8222925" y="5972618"/>
                  <a:pt x="8226467" y="5975012"/>
                </a:cubicBezTo>
                <a:cubicBezTo>
                  <a:pt x="8235369" y="5980995"/>
                  <a:pt x="8245275" y="5977597"/>
                  <a:pt x="8251640" y="5970082"/>
                </a:cubicBezTo>
                <a:cubicBezTo>
                  <a:pt x="8258962" y="5961465"/>
                  <a:pt x="8260924" y="5950216"/>
                  <a:pt x="8259249" y="5939302"/>
                </a:cubicBezTo>
                <a:cubicBezTo>
                  <a:pt x="8257813" y="5929920"/>
                  <a:pt x="8247476" y="5922548"/>
                  <a:pt x="8238144" y="5924703"/>
                </a:cubicBezTo>
                <a:cubicBezTo>
                  <a:pt x="8228334" y="5926953"/>
                  <a:pt x="8222016" y="5935760"/>
                  <a:pt x="8223548" y="5945812"/>
                </a:cubicBezTo>
                <a:cubicBezTo>
                  <a:pt x="8223596" y="5946387"/>
                  <a:pt x="8223644" y="5946435"/>
                  <a:pt x="8223691" y="5946722"/>
                </a:cubicBezTo>
                <a:cubicBezTo>
                  <a:pt x="8223691" y="5946913"/>
                  <a:pt x="8223691" y="5946961"/>
                  <a:pt x="8223644" y="5947105"/>
                </a:cubicBezTo>
                <a:lnTo>
                  <a:pt x="8223644" y="5947105"/>
                </a:lnTo>
                <a:cubicBezTo>
                  <a:pt x="8223022" y="5948062"/>
                  <a:pt x="8222304" y="5948971"/>
                  <a:pt x="8221538" y="5949833"/>
                </a:cubicBezTo>
                <a:cubicBezTo>
                  <a:pt x="8220294" y="5951269"/>
                  <a:pt x="8219720" y="5953041"/>
                  <a:pt x="8219241" y="5954812"/>
                </a:cubicBezTo>
                <a:cubicBezTo>
                  <a:pt x="8217853" y="5947440"/>
                  <a:pt x="8212445" y="5940834"/>
                  <a:pt x="8204549" y="5939925"/>
                </a:cubicBezTo>
                <a:cubicBezTo>
                  <a:pt x="8195025" y="5938871"/>
                  <a:pt x="8185071" y="5944903"/>
                  <a:pt x="8183779" y="5955003"/>
                </a:cubicBezTo>
                <a:lnTo>
                  <a:pt x="8182774" y="5962997"/>
                </a:lnTo>
                <a:cubicBezTo>
                  <a:pt x="8181529" y="5972427"/>
                  <a:pt x="8187799" y="5982623"/>
                  <a:pt x="8197801" y="5983772"/>
                </a:cubicBezTo>
                <a:close/>
                <a:moveTo>
                  <a:pt x="8051741" y="5987170"/>
                </a:moveTo>
                <a:cubicBezTo>
                  <a:pt x="8054612" y="5964098"/>
                  <a:pt x="8018959" y="5957444"/>
                  <a:pt x="8016039" y="5980708"/>
                </a:cubicBezTo>
                <a:cubicBezTo>
                  <a:pt x="8013168" y="6003780"/>
                  <a:pt x="8048822" y="6010434"/>
                  <a:pt x="8051741" y="5987170"/>
                </a:cubicBezTo>
                <a:close/>
                <a:moveTo>
                  <a:pt x="8199715" y="5859794"/>
                </a:moveTo>
                <a:lnTo>
                  <a:pt x="8199763" y="5859411"/>
                </a:lnTo>
                <a:cubicBezTo>
                  <a:pt x="8205841" y="5860129"/>
                  <a:pt x="8211871" y="5857879"/>
                  <a:pt x="8216513" y="5852757"/>
                </a:cubicBezTo>
                <a:lnTo>
                  <a:pt x="8221921" y="5846774"/>
                </a:lnTo>
                <a:cubicBezTo>
                  <a:pt x="8228286" y="5839737"/>
                  <a:pt x="8225989" y="5826574"/>
                  <a:pt x="8218427" y="5821356"/>
                </a:cubicBezTo>
                <a:cubicBezTo>
                  <a:pt x="8209765" y="5815372"/>
                  <a:pt x="8199859" y="5817335"/>
                  <a:pt x="8193015" y="5824850"/>
                </a:cubicBezTo>
                <a:lnTo>
                  <a:pt x="8187607" y="5830834"/>
                </a:lnTo>
                <a:cubicBezTo>
                  <a:pt x="8187225" y="5831265"/>
                  <a:pt x="8187129" y="5831935"/>
                  <a:pt x="8186794" y="5832414"/>
                </a:cubicBezTo>
                <a:cubicBezTo>
                  <a:pt x="8186076" y="5832270"/>
                  <a:pt x="8185454" y="5831791"/>
                  <a:pt x="8184688" y="5831744"/>
                </a:cubicBezTo>
                <a:cubicBezTo>
                  <a:pt x="8174734" y="5831121"/>
                  <a:pt x="8165928" y="5837727"/>
                  <a:pt x="8164683" y="5847779"/>
                </a:cubicBezTo>
                <a:lnTo>
                  <a:pt x="8163679" y="5855773"/>
                </a:lnTo>
                <a:cubicBezTo>
                  <a:pt x="8162483" y="5865203"/>
                  <a:pt x="8170043" y="5875160"/>
                  <a:pt x="8179710" y="5875782"/>
                </a:cubicBezTo>
                <a:cubicBezTo>
                  <a:pt x="8189617" y="5876500"/>
                  <a:pt x="8198423" y="5869846"/>
                  <a:pt x="8199715" y="5859794"/>
                </a:cubicBezTo>
                <a:close/>
                <a:moveTo>
                  <a:pt x="8131375" y="6030539"/>
                </a:moveTo>
                <a:cubicBezTo>
                  <a:pt x="8139941" y="6032740"/>
                  <a:pt x="8152241" y="6027283"/>
                  <a:pt x="8153485" y="6017518"/>
                </a:cubicBezTo>
                <a:lnTo>
                  <a:pt x="8154490" y="6009524"/>
                </a:lnTo>
                <a:cubicBezTo>
                  <a:pt x="8155734" y="5999807"/>
                  <a:pt x="8151810" y="5990090"/>
                  <a:pt x="8141473" y="5987410"/>
                </a:cubicBezTo>
                <a:cubicBezTo>
                  <a:pt x="8132906" y="5985208"/>
                  <a:pt x="8120608" y="5990664"/>
                  <a:pt x="8119363" y="6000429"/>
                </a:cubicBezTo>
                <a:lnTo>
                  <a:pt x="8118358" y="6008423"/>
                </a:lnTo>
                <a:cubicBezTo>
                  <a:pt x="8117113" y="6018141"/>
                  <a:pt x="8121038" y="6027858"/>
                  <a:pt x="8131375" y="6030539"/>
                </a:cubicBezTo>
                <a:close/>
                <a:moveTo>
                  <a:pt x="8171767" y="5952227"/>
                </a:moveTo>
                <a:cubicBezTo>
                  <a:pt x="8171527" y="5941552"/>
                  <a:pt x="8164157" y="5934946"/>
                  <a:pt x="8154059" y="5933702"/>
                </a:cubicBezTo>
                <a:lnTo>
                  <a:pt x="8146067" y="5932697"/>
                </a:lnTo>
                <a:cubicBezTo>
                  <a:pt x="8136592" y="5931500"/>
                  <a:pt x="8127307" y="5941312"/>
                  <a:pt x="8127499" y="5950407"/>
                </a:cubicBezTo>
                <a:cubicBezTo>
                  <a:pt x="8127738" y="5961082"/>
                  <a:pt x="8135108" y="5967688"/>
                  <a:pt x="8145254" y="5968980"/>
                </a:cubicBezTo>
                <a:lnTo>
                  <a:pt x="8153246" y="5969986"/>
                </a:lnTo>
                <a:cubicBezTo>
                  <a:pt x="8162674" y="5971182"/>
                  <a:pt x="8171958" y="5961369"/>
                  <a:pt x="8171767" y="5952227"/>
                </a:cubicBezTo>
                <a:close/>
                <a:moveTo>
                  <a:pt x="8326537" y="5918911"/>
                </a:moveTo>
                <a:cubicBezTo>
                  <a:pt x="8323617" y="5942079"/>
                  <a:pt x="8359989" y="5941600"/>
                  <a:pt x="8362812" y="5918720"/>
                </a:cubicBezTo>
                <a:cubicBezTo>
                  <a:pt x="8365732" y="5895599"/>
                  <a:pt x="8329360" y="5896078"/>
                  <a:pt x="8326537" y="5918911"/>
                </a:cubicBezTo>
                <a:close/>
                <a:moveTo>
                  <a:pt x="8271740" y="5998084"/>
                </a:moveTo>
                <a:cubicBezTo>
                  <a:pt x="8274659" y="5974916"/>
                  <a:pt x="8238431" y="5972474"/>
                  <a:pt x="8235512" y="5995643"/>
                </a:cubicBezTo>
                <a:cubicBezTo>
                  <a:pt x="8232593" y="6018811"/>
                  <a:pt x="8268869" y="6021252"/>
                  <a:pt x="8271740" y="5998084"/>
                </a:cubicBezTo>
                <a:close/>
                <a:moveTo>
                  <a:pt x="8444217" y="5811065"/>
                </a:moveTo>
                <a:cubicBezTo>
                  <a:pt x="8452640" y="5813745"/>
                  <a:pt x="8465226" y="5809006"/>
                  <a:pt x="8467045" y="5799289"/>
                </a:cubicBezTo>
                <a:cubicBezTo>
                  <a:pt x="8468624" y="5790816"/>
                  <a:pt x="8468863" y="5782057"/>
                  <a:pt x="8462642" y="5775164"/>
                </a:cubicBezTo>
                <a:cubicBezTo>
                  <a:pt x="8457665" y="5769659"/>
                  <a:pt x="8451061" y="5767122"/>
                  <a:pt x="8443643" y="5766644"/>
                </a:cubicBezTo>
                <a:cubicBezTo>
                  <a:pt x="8434167" y="5766021"/>
                  <a:pt x="8424691" y="5774206"/>
                  <a:pt x="8424644" y="5783876"/>
                </a:cubicBezTo>
                <a:cubicBezTo>
                  <a:pt x="8424644" y="5790625"/>
                  <a:pt x="8427898" y="5796561"/>
                  <a:pt x="8433162" y="5799959"/>
                </a:cubicBezTo>
                <a:cubicBezTo>
                  <a:pt x="8434741" y="5805034"/>
                  <a:pt x="8438282" y="5809198"/>
                  <a:pt x="8444217" y="5811065"/>
                </a:cubicBezTo>
                <a:close/>
                <a:moveTo>
                  <a:pt x="8472309" y="5655973"/>
                </a:moveTo>
                <a:lnTo>
                  <a:pt x="8465322" y="5646974"/>
                </a:lnTo>
                <a:cubicBezTo>
                  <a:pt x="8459292" y="5639219"/>
                  <a:pt x="8446801" y="5639076"/>
                  <a:pt x="8439719" y="5645251"/>
                </a:cubicBezTo>
                <a:cubicBezTo>
                  <a:pt x="8431966" y="5652048"/>
                  <a:pt x="8431966" y="5663105"/>
                  <a:pt x="8437995" y="5670860"/>
                </a:cubicBezTo>
                <a:cubicBezTo>
                  <a:pt x="8440341" y="5673828"/>
                  <a:pt x="8442638" y="5676843"/>
                  <a:pt x="8444983" y="5679859"/>
                </a:cubicBezTo>
                <a:cubicBezTo>
                  <a:pt x="8451013" y="5687613"/>
                  <a:pt x="8463504" y="5687757"/>
                  <a:pt x="8470586" y="5681582"/>
                </a:cubicBezTo>
                <a:cubicBezTo>
                  <a:pt x="8478339" y="5674833"/>
                  <a:pt x="8478339" y="5663727"/>
                  <a:pt x="8472309" y="5655973"/>
                </a:cubicBezTo>
                <a:close/>
                <a:moveTo>
                  <a:pt x="8298062" y="5805943"/>
                </a:moveTo>
                <a:cubicBezTo>
                  <a:pt x="8300168" y="5808575"/>
                  <a:pt x="8302608" y="5810969"/>
                  <a:pt x="8304761" y="5813601"/>
                </a:cubicBezTo>
                <a:cubicBezTo>
                  <a:pt x="8310983" y="5821308"/>
                  <a:pt x="8320363" y="5820064"/>
                  <a:pt x="8327159" y="5814942"/>
                </a:cubicBezTo>
                <a:cubicBezTo>
                  <a:pt x="8333811" y="5819873"/>
                  <a:pt x="8343095" y="5820925"/>
                  <a:pt x="8350274" y="5812979"/>
                </a:cubicBezTo>
                <a:cubicBezTo>
                  <a:pt x="8355155" y="5807570"/>
                  <a:pt x="8355586" y="5801539"/>
                  <a:pt x="8353911" y="5796226"/>
                </a:cubicBezTo>
                <a:cubicBezTo>
                  <a:pt x="8361472" y="5793067"/>
                  <a:pt x="8366785" y="5785695"/>
                  <a:pt x="8363099" y="5775642"/>
                </a:cubicBezTo>
                <a:cubicBezTo>
                  <a:pt x="8358840" y="5763915"/>
                  <a:pt x="8355969" y="5749794"/>
                  <a:pt x="8346445" y="5740938"/>
                </a:cubicBezTo>
                <a:cubicBezTo>
                  <a:pt x="8345201" y="5739741"/>
                  <a:pt x="8343861" y="5738784"/>
                  <a:pt x="8342521" y="5737874"/>
                </a:cubicBezTo>
                <a:lnTo>
                  <a:pt x="8339267" y="5733710"/>
                </a:lnTo>
                <a:cubicBezTo>
                  <a:pt x="8333237" y="5725956"/>
                  <a:pt x="8320650" y="5725907"/>
                  <a:pt x="8313663" y="5732130"/>
                </a:cubicBezTo>
                <a:cubicBezTo>
                  <a:pt x="8313088" y="5732657"/>
                  <a:pt x="8312658" y="5733184"/>
                  <a:pt x="8312179" y="5733758"/>
                </a:cubicBezTo>
                <a:cubicBezTo>
                  <a:pt x="8309595" y="5734284"/>
                  <a:pt x="8307011" y="5734955"/>
                  <a:pt x="8304426" y="5735769"/>
                </a:cubicBezTo>
                <a:cubicBezTo>
                  <a:pt x="8301220" y="5736774"/>
                  <a:pt x="8298348" y="5738880"/>
                  <a:pt x="8296052" y="5741465"/>
                </a:cubicBezTo>
                <a:cubicBezTo>
                  <a:pt x="8293659" y="5741752"/>
                  <a:pt x="8291362" y="5742422"/>
                  <a:pt x="8289639" y="5743762"/>
                </a:cubicBezTo>
                <a:cubicBezTo>
                  <a:pt x="8283704" y="5748358"/>
                  <a:pt x="8278679" y="5752714"/>
                  <a:pt x="8275951" y="5759846"/>
                </a:cubicBezTo>
                <a:cubicBezTo>
                  <a:pt x="8274755" y="5762957"/>
                  <a:pt x="8274229" y="5765399"/>
                  <a:pt x="8274037" y="5768845"/>
                </a:cubicBezTo>
                <a:cubicBezTo>
                  <a:pt x="8272219" y="5755873"/>
                  <a:pt x="8252980" y="5746204"/>
                  <a:pt x="8241160" y="5759272"/>
                </a:cubicBezTo>
                <a:cubicBezTo>
                  <a:pt x="8239915" y="5760660"/>
                  <a:pt x="8239341" y="5762144"/>
                  <a:pt x="8238671" y="5763532"/>
                </a:cubicBezTo>
                <a:cubicBezTo>
                  <a:pt x="8229865" y="5752523"/>
                  <a:pt x="8209047" y="5752523"/>
                  <a:pt x="8206845" y="5770090"/>
                </a:cubicBezTo>
                <a:cubicBezTo>
                  <a:pt x="8204118" y="5791822"/>
                  <a:pt x="8235129" y="5799242"/>
                  <a:pt x="8241255" y="5780764"/>
                </a:cubicBezTo>
                <a:cubicBezTo>
                  <a:pt x="8248003" y="5788375"/>
                  <a:pt x="8260877" y="5791534"/>
                  <a:pt x="8269730" y="5781721"/>
                </a:cubicBezTo>
                <a:cubicBezTo>
                  <a:pt x="8270544" y="5780812"/>
                  <a:pt x="8270783" y="5779855"/>
                  <a:pt x="8271357" y="5778945"/>
                </a:cubicBezTo>
                <a:cubicBezTo>
                  <a:pt x="8270304" y="5784498"/>
                  <a:pt x="8271357" y="5790242"/>
                  <a:pt x="8275999" y="5794741"/>
                </a:cubicBezTo>
                <a:cubicBezTo>
                  <a:pt x="8279637" y="5798284"/>
                  <a:pt x="8285379" y="5800055"/>
                  <a:pt x="8290788" y="5799672"/>
                </a:cubicBezTo>
                <a:cubicBezTo>
                  <a:pt x="8292319" y="5801395"/>
                  <a:pt x="8294090" y="5802736"/>
                  <a:pt x="8296148" y="5804172"/>
                </a:cubicBezTo>
                <a:cubicBezTo>
                  <a:pt x="8296817" y="5804794"/>
                  <a:pt x="8297488" y="5805368"/>
                  <a:pt x="8298062" y="5805943"/>
                </a:cubicBezTo>
                <a:close/>
                <a:moveTo>
                  <a:pt x="8121229" y="5706282"/>
                </a:moveTo>
                <a:cubicBezTo>
                  <a:pt x="8122570" y="5695512"/>
                  <a:pt x="8115486" y="5687949"/>
                  <a:pt x="8107351" y="5685172"/>
                </a:cubicBezTo>
                <a:cubicBezTo>
                  <a:pt x="8109026" y="5684215"/>
                  <a:pt x="8110701" y="5683210"/>
                  <a:pt x="8112232" y="5681582"/>
                </a:cubicBezTo>
                <a:cubicBezTo>
                  <a:pt x="8127881" y="5664254"/>
                  <a:pt x="8099598" y="5641517"/>
                  <a:pt x="8083949" y="5658797"/>
                </a:cubicBezTo>
                <a:cubicBezTo>
                  <a:pt x="8074138" y="5669615"/>
                  <a:pt x="8081556" y="5682588"/>
                  <a:pt x="8092276" y="5686561"/>
                </a:cubicBezTo>
                <a:cubicBezTo>
                  <a:pt x="8089165" y="5688667"/>
                  <a:pt x="8086772" y="5692017"/>
                  <a:pt x="8086102" y="5697235"/>
                </a:cubicBezTo>
                <a:cubicBezTo>
                  <a:pt x="8083231" y="5720020"/>
                  <a:pt x="8118310" y="5729402"/>
                  <a:pt x="8121229" y="5706282"/>
                </a:cubicBezTo>
                <a:close/>
                <a:moveTo>
                  <a:pt x="8205649" y="5747161"/>
                </a:moveTo>
                <a:cubicBezTo>
                  <a:pt x="8208569" y="5723946"/>
                  <a:pt x="8172580" y="5719159"/>
                  <a:pt x="8169661" y="5742326"/>
                </a:cubicBezTo>
                <a:cubicBezTo>
                  <a:pt x="8166789" y="5765542"/>
                  <a:pt x="8202730" y="5770329"/>
                  <a:pt x="8205649" y="5747161"/>
                </a:cubicBezTo>
                <a:close/>
                <a:moveTo>
                  <a:pt x="8545531" y="5576225"/>
                </a:moveTo>
                <a:cubicBezTo>
                  <a:pt x="8548450" y="5553057"/>
                  <a:pt x="8512174" y="5551621"/>
                  <a:pt x="8509255" y="5574742"/>
                </a:cubicBezTo>
                <a:cubicBezTo>
                  <a:pt x="8506336" y="5597861"/>
                  <a:pt x="8542611" y="5599298"/>
                  <a:pt x="8545531" y="5576225"/>
                </a:cubicBezTo>
                <a:close/>
                <a:moveTo>
                  <a:pt x="8020203" y="6049111"/>
                </a:moveTo>
                <a:cubicBezTo>
                  <a:pt x="8030923" y="6048919"/>
                  <a:pt x="8037096" y="6040399"/>
                  <a:pt x="8038005" y="6030634"/>
                </a:cubicBezTo>
                <a:cubicBezTo>
                  <a:pt x="8039058" y="6019385"/>
                  <a:pt x="8034273" y="6009046"/>
                  <a:pt x="8026616" y="6001051"/>
                </a:cubicBezTo>
                <a:cubicBezTo>
                  <a:pt x="8020059" y="5994207"/>
                  <a:pt x="8007377" y="5994063"/>
                  <a:pt x="8000965" y="6001195"/>
                </a:cubicBezTo>
                <a:cubicBezTo>
                  <a:pt x="7994216" y="6008663"/>
                  <a:pt x="7994073" y="6019529"/>
                  <a:pt x="8001108" y="6026900"/>
                </a:cubicBezTo>
                <a:cubicBezTo>
                  <a:pt x="8001490" y="6027283"/>
                  <a:pt x="8001539" y="6027331"/>
                  <a:pt x="8001730" y="6027570"/>
                </a:cubicBezTo>
                <a:cubicBezTo>
                  <a:pt x="8001826" y="6027714"/>
                  <a:pt x="8001826" y="6027762"/>
                  <a:pt x="8001921" y="6027858"/>
                </a:cubicBezTo>
                <a:cubicBezTo>
                  <a:pt x="8001921" y="6027858"/>
                  <a:pt x="8001921" y="6027858"/>
                  <a:pt x="8001921" y="6027858"/>
                </a:cubicBezTo>
                <a:cubicBezTo>
                  <a:pt x="8001921" y="6029006"/>
                  <a:pt x="8001874" y="6030155"/>
                  <a:pt x="8001730" y="6031304"/>
                </a:cubicBezTo>
                <a:cubicBezTo>
                  <a:pt x="8000821" y="6041070"/>
                  <a:pt x="8011206" y="6049303"/>
                  <a:pt x="8020203" y="6049111"/>
                </a:cubicBezTo>
                <a:close/>
                <a:moveTo>
                  <a:pt x="8083518" y="5863815"/>
                </a:moveTo>
                <a:lnTo>
                  <a:pt x="8091510" y="5864820"/>
                </a:lnTo>
                <a:cubicBezTo>
                  <a:pt x="8097349" y="5865538"/>
                  <a:pt x="8102757" y="5862953"/>
                  <a:pt x="8106585" y="5858837"/>
                </a:cubicBezTo>
                <a:lnTo>
                  <a:pt x="8107111" y="5869607"/>
                </a:lnTo>
                <a:cubicBezTo>
                  <a:pt x="8107590" y="5879419"/>
                  <a:pt x="8116491" y="5887270"/>
                  <a:pt x="8126206" y="5886743"/>
                </a:cubicBezTo>
                <a:cubicBezTo>
                  <a:pt x="8136065" y="5886169"/>
                  <a:pt x="8143818" y="5877409"/>
                  <a:pt x="8143339" y="5867596"/>
                </a:cubicBezTo>
                <a:lnTo>
                  <a:pt x="8142765" y="5856204"/>
                </a:lnTo>
                <a:cubicBezTo>
                  <a:pt x="8142526" y="5851178"/>
                  <a:pt x="8139990" y="5846726"/>
                  <a:pt x="8136352" y="5843567"/>
                </a:cubicBezTo>
                <a:cubicBezTo>
                  <a:pt x="8138219" y="5842418"/>
                  <a:pt x="8139990" y="5841030"/>
                  <a:pt x="8141521" y="5839355"/>
                </a:cubicBezTo>
                <a:lnTo>
                  <a:pt x="8146928" y="5833371"/>
                </a:lnTo>
                <a:cubicBezTo>
                  <a:pt x="8153485" y="5826095"/>
                  <a:pt x="8150710" y="5813506"/>
                  <a:pt x="8143435" y="5807953"/>
                </a:cubicBezTo>
                <a:cubicBezTo>
                  <a:pt x="8135060" y="5801634"/>
                  <a:pt x="8124579" y="5804172"/>
                  <a:pt x="8118023" y="5811495"/>
                </a:cubicBezTo>
                <a:lnTo>
                  <a:pt x="8112615" y="5817479"/>
                </a:lnTo>
                <a:cubicBezTo>
                  <a:pt x="8106298" y="5824467"/>
                  <a:pt x="8108739" y="5836147"/>
                  <a:pt x="8115343" y="5842035"/>
                </a:cubicBezTo>
                <a:cubicBezTo>
                  <a:pt x="8113907" y="5842945"/>
                  <a:pt x="8112424" y="5843902"/>
                  <a:pt x="8111275" y="5845147"/>
                </a:cubicBezTo>
                <a:cubicBezTo>
                  <a:pt x="8110413" y="5836865"/>
                  <a:pt x="8104144" y="5829829"/>
                  <a:pt x="8095673" y="5828775"/>
                </a:cubicBezTo>
                <a:lnTo>
                  <a:pt x="8093855" y="5828537"/>
                </a:lnTo>
                <a:cubicBezTo>
                  <a:pt x="8099359" y="5812309"/>
                  <a:pt x="8077393" y="5794885"/>
                  <a:pt x="8063609" y="5810155"/>
                </a:cubicBezTo>
                <a:cubicBezTo>
                  <a:pt x="8054277" y="5820495"/>
                  <a:pt x="8059972" y="5833323"/>
                  <a:pt x="8069304" y="5838541"/>
                </a:cubicBezTo>
                <a:cubicBezTo>
                  <a:pt x="8068538" y="5840168"/>
                  <a:pt x="8067773" y="5841844"/>
                  <a:pt x="8067582" y="5843711"/>
                </a:cubicBezTo>
                <a:cubicBezTo>
                  <a:pt x="8066433" y="5853523"/>
                  <a:pt x="8073755" y="5862618"/>
                  <a:pt x="8083518" y="5863815"/>
                </a:cubicBezTo>
                <a:close/>
                <a:moveTo>
                  <a:pt x="7763641" y="4651468"/>
                </a:moveTo>
                <a:lnTo>
                  <a:pt x="7750480" y="4660802"/>
                </a:lnTo>
                <a:cubicBezTo>
                  <a:pt x="7748375" y="4662286"/>
                  <a:pt x="7746699" y="4664201"/>
                  <a:pt x="7745311" y="4666402"/>
                </a:cubicBezTo>
                <a:cubicBezTo>
                  <a:pt x="7742918" y="4660898"/>
                  <a:pt x="7738180" y="4656446"/>
                  <a:pt x="7732198" y="4655345"/>
                </a:cubicBezTo>
                <a:cubicBezTo>
                  <a:pt x="7722340" y="4653526"/>
                  <a:pt x="7713056" y="4660275"/>
                  <a:pt x="7711093" y="4669945"/>
                </a:cubicBezTo>
                <a:lnTo>
                  <a:pt x="7709466" y="4677843"/>
                </a:lnTo>
                <a:cubicBezTo>
                  <a:pt x="7707456" y="4687464"/>
                  <a:pt x="7714539" y="4697229"/>
                  <a:pt x="7724063" y="4699000"/>
                </a:cubicBezTo>
                <a:cubicBezTo>
                  <a:pt x="7733586" y="4700772"/>
                  <a:pt x="7742488" y="4694405"/>
                  <a:pt x="7744833" y="4685262"/>
                </a:cubicBezTo>
                <a:cubicBezTo>
                  <a:pt x="7744976" y="4685502"/>
                  <a:pt x="7744976" y="4685789"/>
                  <a:pt x="7745120" y="4686028"/>
                </a:cubicBezTo>
                <a:cubicBezTo>
                  <a:pt x="7750624" y="4693783"/>
                  <a:pt x="7761966" y="4697277"/>
                  <a:pt x="7770245" y="4691437"/>
                </a:cubicBezTo>
                <a:lnTo>
                  <a:pt x="7783406" y="4682103"/>
                </a:lnTo>
                <a:cubicBezTo>
                  <a:pt x="7791159" y="4676646"/>
                  <a:pt x="7794652" y="4665158"/>
                  <a:pt x="7788813" y="4656972"/>
                </a:cubicBezTo>
                <a:cubicBezTo>
                  <a:pt x="7783262" y="4649122"/>
                  <a:pt x="7771968" y="4645580"/>
                  <a:pt x="7763641" y="4651468"/>
                </a:cubicBezTo>
                <a:close/>
                <a:moveTo>
                  <a:pt x="7437111" y="4707569"/>
                </a:moveTo>
                <a:lnTo>
                  <a:pt x="7441753" y="4714174"/>
                </a:lnTo>
                <a:cubicBezTo>
                  <a:pt x="7447257" y="4721977"/>
                  <a:pt x="7460561" y="4722599"/>
                  <a:pt x="7467357" y="4716281"/>
                </a:cubicBezTo>
                <a:cubicBezTo>
                  <a:pt x="7472382" y="4711637"/>
                  <a:pt x="7473961" y="4705750"/>
                  <a:pt x="7473052" y="4699910"/>
                </a:cubicBezTo>
                <a:cubicBezTo>
                  <a:pt x="7477885" y="4698043"/>
                  <a:pt x="7481954" y="4694261"/>
                  <a:pt x="7483341" y="4687608"/>
                </a:cubicBezTo>
                <a:cubicBezTo>
                  <a:pt x="7486069" y="4674348"/>
                  <a:pt x="7475349" y="4666402"/>
                  <a:pt x="7464868" y="4666307"/>
                </a:cubicBezTo>
                <a:lnTo>
                  <a:pt x="7460370" y="4662525"/>
                </a:lnTo>
                <a:cubicBezTo>
                  <a:pt x="7453095" y="4656398"/>
                  <a:pt x="7440988" y="4656111"/>
                  <a:pt x="7434623" y="4663913"/>
                </a:cubicBezTo>
                <a:cubicBezTo>
                  <a:pt x="7428975" y="4670806"/>
                  <a:pt x="7428544" y="4681289"/>
                  <a:pt x="7434766" y="4688039"/>
                </a:cubicBezTo>
                <a:cubicBezTo>
                  <a:pt x="7431847" y="4694214"/>
                  <a:pt x="7432756" y="4701346"/>
                  <a:pt x="7437111" y="4707569"/>
                </a:cubicBezTo>
                <a:close/>
                <a:moveTo>
                  <a:pt x="7546273" y="4841981"/>
                </a:moveTo>
                <a:cubicBezTo>
                  <a:pt x="7544263" y="4851603"/>
                  <a:pt x="7553165" y="4861033"/>
                  <a:pt x="7562258" y="4862086"/>
                </a:cubicBezTo>
                <a:cubicBezTo>
                  <a:pt x="7572738" y="4863282"/>
                  <a:pt x="7580348" y="4855719"/>
                  <a:pt x="7582358" y="4846098"/>
                </a:cubicBezTo>
                <a:lnTo>
                  <a:pt x="7583985" y="4838200"/>
                </a:lnTo>
                <a:cubicBezTo>
                  <a:pt x="7585995" y="4828578"/>
                  <a:pt x="7577093" y="4819149"/>
                  <a:pt x="7568000" y="4818096"/>
                </a:cubicBezTo>
                <a:cubicBezTo>
                  <a:pt x="7557520" y="4816899"/>
                  <a:pt x="7549911" y="4824462"/>
                  <a:pt x="7547949" y="4834083"/>
                </a:cubicBezTo>
                <a:lnTo>
                  <a:pt x="7546273" y="4841981"/>
                </a:lnTo>
                <a:close/>
                <a:moveTo>
                  <a:pt x="7383415" y="5035319"/>
                </a:moveTo>
                <a:cubicBezTo>
                  <a:pt x="7373078" y="5033979"/>
                  <a:pt x="7365134" y="5041398"/>
                  <a:pt x="7363124" y="5051020"/>
                </a:cubicBezTo>
                <a:lnTo>
                  <a:pt x="7361497" y="5058918"/>
                </a:lnTo>
                <a:cubicBezTo>
                  <a:pt x="7359487" y="5068540"/>
                  <a:pt x="7368005" y="5078017"/>
                  <a:pt x="7377194" y="5079214"/>
                </a:cubicBezTo>
                <a:cubicBezTo>
                  <a:pt x="7386478" y="5080363"/>
                  <a:pt x="7393609" y="5074380"/>
                  <a:pt x="7396433" y="5066242"/>
                </a:cubicBezTo>
                <a:cubicBezTo>
                  <a:pt x="7397916" y="5067247"/>
                  <a:pt x="7399448" y="5068205"/>
                  <a:pt x="7401314" y="5068587"/>
                </a:cubicBezTo>
                <a:lnTo>
                  <a:pt x="7409211" y="5070215"/>
                </a:lnTo>
                <a:cubicBezTo>
                  <a:pt x="7418782" y="5072226"/>
                  <a:pt x="7428784" y="5067630"/>
                  <a:pt x="7431608" y="5057722"/>
                </a:cubicBezTo>
                <a:cubicBezTo>
                  <a:pt x="7434144" y="5048770"/>
                  <a:pt x="7428736" y="5037282"/>
                  <a:pt x="7419117" y="5035319"/>
                </a:cubicBezTo>
                <a:lnTo>
                  <a:pt x="7411220" y="5033692"/>
                </a:lnTo>
                <a:cubicBezTo>
                  <a:pt x="7404138" y="5032208"/>
                  <a:pt x="7396815" y="5034410"/>
                  <a:pt x="7392365" y="5039628"/>
                </a:cubicBezTo>
                <a:cubicBezTo>
                  <a:pt x="7389685" y="5037425"/>
                  <a:pt x="7386669" y="5035750"/>
                  <a:pt x="7383415" y="5035319"/>
                </a:cubicBezTo>
                <a:close/>
                <a:moveTo>
                  <a:pt x="7836336" y="4879366"/>
                </a:moveTo>
                <a:cubicBezTo>
                  <a:pt x="7846864" y="4880467"/>
                  <a:pt x="7854330" y="4872856"/>
                  <a:pt x="7856292" y="4863235"/>
                </a:cubicBezTo>
                <a:lnTo>
                  <a:pt x="7857919" y="4855337"/>
                </a:lnTo>
                <a:cubicBezTo>
                  <a:pt x="7859642" y="4847103"/>
                  <a:pt x="7853134" y="4839349"/>
                  <a:pt x="7845524" y="4836572"/>
                </a:cubicBezTo>
                <a:cubicBezTo>
                  <a:pt x="7835952" y="4829919"/>
                  <a:pt x="7819968" y="4831881"/>
                  <a:pt x="7816906" y="4846768"/>
                </a:cubicBezTo>
                <a:cubicBezTo>
                  <a:pt x="7815661" y="4852800"/>
                  <a:pt x="7817288" y="4857682"/>
                  <a:pt x="7820303" y="4861272"/>
                </a:cubicBezTo>
                <a:cubicBezTo>
                  <a:pt x="7819825" y="4870176"/>
                  <a:pt x="7827865" y="4878504"/>
                  <a:pt x="7836336" y="4879366"/>
                </a:cubicBezTo>
                <a:close/>
                <a:moveTo>
                  <a:pt x="7671037" y="4994249"/>
                </a:moveTo>
                <a:cubicBezTo>
                  <a:pt x="7665629" y="4986063"/>
                  <a:pt x="7655675" y="4981899"/>
                  <a:pt x="7646486" y="4986781"/>
                </a:cubicBezTo>
                <a:cubicBezTo>
                  <a:pt x="7638446" y="4991090"/>
                  <a:pt x="7633613" y="5003104"/>
                  <a:pt x="7639021" y="5011338"/>
                </a:cubicBezTo>
                <a:cubicBezTo>
                  <a:pt x="7641126" y="5014497"/>
                  <a:pt x="7643184" y="5017704"/>
                  <a:pt x="7645290" y="5020864"/>
                </a:cubicBezTo>
                <a:cubicBezTo>
                  <a:pt x="7650698" y="5029049"/>
                  <a:pt x="7660652" y="5033213"/>
                  <a:pt x="7669841" y="5028331"/>
                </a:cubicBezTo>
                <a:cubicBezTo>
                  <a:pt x="7677881" y="5024023"/>
                  <a:pt x="7682714" y="5011960"/>
                  <a:pt x="7677307" y="5003775"/>
                </a:cubicBezTo>
                <a:lnTo>
                  <a:pt x="7671037" y="4994249"/>
                </a:lnTo>
                <a:close/>
                <a:moveTo>
                  <a:pt x="7425290" y="4928335"/>
                </a:moveTo>
                <a:cubicBezTo>
                  <a:pt x="7429981" y="4905454"/>
                  <a:pt x="7393753" y="4902965"/>
                  <a:pt x="7389111" y="4925559"/>
                </a:cubicBezTo>
                <a:cubicBezTo>
                  <a:pt x="7384373" y="4948391"/>
                  <a:pt x="7420648" y="4950881"/>
                  <a:pt x="7425290" y="4928335"/>
                </a:cubicBezTo>
                <a:close/>
                <a:moveTo>
                  <a:pt x="7349389" y="4936568"/>
                </a:moveTo>
                <a:cubicBezTo>
                  <a:pt x="7341445" y="4943988"/>
                  <a:pt x="7341780" y="4953657"/>
                  <a:pt x="7347379" y="4962177"/>
                </a:cubicBezTo>
                <a:lnTo>
                  <a:pt x="7353649" y="4971703"/>
                </a:lnTo>
                <a:cubicBezTo>
                  <a:pt x="7358865" y="4979649"/>
                  <a:pt x="7372696" y="4979793"/>
                  <a:pt x="7379252" y="4973714"/>
                </a:cubicBezTo>
                <a:cubicBezTo>
                  <a:pt x="7387196" y="4966294"/>
                  <a:pt x="7386861" y="4956625"/>
                  <a:pt x="7381262" y="4948104"/>
                </a:cubicBezTo>
                <a:lnTo>
                  <a:pt x="7374993" y="4938579"/>
                </a:lnTo>
                <a:cubicBezTo>
                  <a:pt x="7369776" y="4930585"/>
                  <a:pt x="7355945" y="4930441"/>
                  <a:pt x="7349389" y="4936568"/>
                </a:cubicBezTo>
                <a:close/>
                <a:moveTo>
                  <a:pt x="7327901" y="4998270"/>
                </a:moveTo>
                <a:cubicBezTo>
                  <a:pt x="7331778" y="4995781"/>
                  <a:pt x="7334888" y="4991999"/>
                  <a:pt x="7336037" y="4987739"/>
                </a:cubicBezTo>
                <a:cubicBezTo>
                  <a:pt x="7338812" y="4977687"/>
                  <a:pt x="7332591" y="4968735"/>
                  <a:pt x="7323354" y="4965432"/>
                </a:cubicBezTo>
                <a:lnTo>
                  <a:pt x="7315745" y="4962704"/>
                </a:lnTo>
                <a:cubicBezTo>
                  <a:pt x="7306509" y="4959401"/>
                  <a:pt x="7295885" y="4966486"/>
                  <a:pt x="7293444" y="4975389"/>
                </a:cubicBezTo>
                <a:cubicBezTo>
                  <a:pt x="7292199" y="4979889"/>
                  <a:pt x="7292965" y="4984053"/>
                  <a:pt x="7294784" y="4987691"/>
                </a:cubicBezTo>
                <a:cubicBezTo>
                  <a:pt x="7294736" y="5006455"/>
                  <a:pt x="7321249" y="5015550"/>
                  <a:pt x="7327901" y="4998270"/>
                </a:cubicBezTo>
                <a:close/>
                <a:moveTo>
                  <a:pt x="7599730" y="4422947"/>
                </a:moveTo>
                <a:cubicBezTo>
                  <a:pt x="7594992" y="4445828"/>
                  <a:pt x="7630454" y="4453534"/>
                  <a:pt x="7635192" y="4430606"/>
                </a:cubicBezTo>
                <a:cubicBezTo>
                  <a:pt x="7639930" y="4407725"/>
                  <a:pt x="7604468" y="4400018"/>
                  <a:pt x="7599730" y="4422947"/>
                </a:cubicBezTo>
                <a:close/>
                <a:moveTo>
                  <a:pt x="7325796" y="5118944"/>
                </a:moveTo>
                <a:cubicBezTo>
                  <a:pt x="7335176" y="5120763"/>
                  <a:pt x="7345656" y="5115498"/>
                  <a:pt x="7347714" y="5105589"/>
                </a:cubicBezTo>
                <a:lnTo>
                  <a:pt x="7349341" y="5097691"/>
                </a:lnTo>
                <a:cubicBezTo>
                  <a:pt x="7351256" y="5088405"/>
                  <a:pt x="7345800" y="5077682"/>
                  <a:pt x="7335989" y="5075768"/>
                </a:cubicBezTo>
                <a:cubicBezTo>
                  <a:pt x="7326609" y="5073949"/>
                  <a:pt x="7316128" y="5079214"/>
                  <a:pt x="7314070" y="5089123"/>
                </a:cubicBezTo>
                <a:lnTo>
                  <a:pt x="7312443" y="5097021"/>
                </a:lnTo>
                <a:cubicBezTo>
                  <a:pt x="7310481" y="5106307"/>
                  <a:pt x="7315937" y="5117030"/>
                  <a:pt x="7325796" y="5118944"/>
                </a:cubicBezTo>
                <a:close/>
                <a:moveTo>
                  <a:pt x="7456541" y="5203622"/>
                </a:moveTo>
                <a:cubicBezTo>
                  <a:pt x="7462954" y="5204915"/>
                  <a:pt x="7469989" y="5202665"/>
                  <a:pt x="7474392" y="5197926"/>
                </a:cubicBezTo>
                <a:lnTo>
                  <a:pt x="7476258" y="5200750"/>
                </a:lnTo>
                <a:cubicBezTo>
                  <a:pt x="7481666" y="5208936"/>
                  <a:pt x="7491285" y="5213483"/>
                  <a:pt x="7500665" y="5208649"/>
                </a:cubicBezTo>
                <a:cubicBezTo>
                  <a:pt x="7508658" y="5204580"/>
                  <a:pt x="7513970" y="5192469"/>
                  <a:pt x="7508562" y="5184236"/>
                </a:cubicBezTo>
                <a:lnTo>
                  <a:pt x="7506983" y="5181891"/>
                </a:lnTo>
                <a:cubicBezTo>
                  <a:pt x="7506839" y="5179066"/>
                  <a:pt x="7506074" y="5176146"/>
                  <a:pt x="7504111" y="5173227"/>
                </a:cubicBezTo>
                <a:lnTo>
                  <a:pt x="7511434" y="5174758"/>
                </a:lnTo>
                <a:cubicBezTo>
                  <a:pt x="7520765" y="5176673"/>
                  <a:pt x="7531007" y="5168440"/>
                  <a:pt x="7531820" y="5159154"/>
                </a:cubicBezTo>
                <a:cubicBezTo>
                  <a:pt x="7532730" y="5148766"/>
                  <a:pt x="7526221" y="5140820"/>
                  <a:pt x="7516219" y="5138762"/>
                </a:cubicBezTo>
                <a:lnTo>
                  <a:pt x="7514592" y="5138426"/>
                </a:lnTo>
                <a:cubicBezTo>
                  <a:pt x="7514544" y="5137756"/>
                  <a:pt x="7514783" y="5137134"/>
                  <a:pt x="7514687" y="5136512"/>
                </a:cubicBezTo>
                <a:cubicBezTo>
                  <a:pt x="7517847" y="5131007"/>
                  <a:pt x="7518516" y="5124066"/>
                  <a:pt x="7514879" y="5118466"/>
                </a:cubicBezTo>
                <a:cubicBezTo>
                  <a:pt x="7513683" y="5116599"/>
                  <a:pt x="7512151" y="5115019"/>
                  <a:pt x="7510429" y="5113631"/>
                </a:cubicBezTo>
                <a:cubicBezTo>
                  <a:pt x="7509854" y="5112004"/>
                  <a:pt x="7509089" y="5110376"/>
                  <a:pt x="7507988" y="5108797"/>
                </a:cubicBezTo>
                <a:cubicBezTo>
                  <a:pt x="7498895" y="5095920"/>
                  <a:pt x="7483772" y="5103004"/>
                  <a:pt x="7479034" y="5114780"/>
                </a:cubicBezTo>
                <a:cubicBezTo>
                  <a:pt x="7469558" y="5110998"/>
                  <a:pt x="7457211" y="5113918"/>
                  <a:pt x="7454531" y="5126843"/>
                </a:cubicBezTo>
                <a:cubicBezTo>
                  <a:pt x="7451037" y="5143740"/>
                  <a:pt x="7469463" y="5152260"/>
                  <a:pt x="7481236" y="5146373"/>
                </a:cubicBezTo>
                <a:cubicBezTo>
                  <a:pt x="7482336" y="5148192"/>
                  <a:pt x="7483198" y="5150106"/>
                  <a:pt x="7484538" y="5151782"/>
                </a:cubicBezTo>
                <a:cubicBezTo>
                  <a:pt x="7485495" y="5152978"/>
                  <a:pt x="7486883" y="5153601"/>
                  <a:pt x="7488127" y="5154366"/>
                </a:cubicBezTo>
                <a:cubicBezTo>
                  <a:pt x="7488079" y="5158531"/>
                  <a:pt x="7489180" y="5162265"/>
                  <a:pt x="7491334" y="5165328"/>
                </a:cubicBezTo>
                <a:cubicBezTo>
                  <a:pt x="7490568" y="5165281"/>
                  <a:pt x="7489850" y="5165472"/>
                  <a:pt x="7489132" y="5165520"/>
                </a:cubicBezTo>
                <a:cubicBezTo>
                  <a:pt x="7485543" y="5164754"/>
                  <a:pt x="7481714" y="5164850"/>
                  <a:pt x="7477934" y="5166812"/>
                </a:cubicBezTo>
                <a:cubicBezTo>
                  <a:pt x="7475732" y="5167913"/>
                  <a:pt x="7473770" y="5169684"/>
                  <a:pt x="7472190" y="5171791"/>
                </a:cubicBezTo>
                <a:cubicBezTo>
                  <a:pt x="7470181" y="5170163"/>
                  <a:pt x="7467883" y="5168918"/>
                  <a:pt x="7465155" y="5168344"/>
                </a:cubicBezTo>
                <a:lnTo>
                  <a:pt x="7457259" y="5166717"/>
                </a:lnTo>
                <a:cubicBezTo>
                  <a:pt x="7452282" y="5165711"/>
                  <a:pt x="7447017" y="5166908"/>
                  <a:pt x="7442806" y="5169684"/>
                </a:cubicBezTo>
                <a:cubicBezTo>
                  <a:pt x="7429789" y="5169684"/>
                  <a:pt x="7417059" y="5182561"/>
                  <a:pt x="7426582" y="5196012"/>
                </a:cubicBezTo>
                <a:cubicBezTo>
                  <a:pt x="7428210" y="5198309"/>
                  <a:pt x="7430124" y="5199985"/>
                  <a:pt x="7432134" y="5201277"/>
                </a:cubicBezTo>
                <a:cubicBezTo>
                  <a:pt x="7429502" y="5201899"/>
                  <a:pt x="7427061" y="5203000"/>
                  <a:pt x="7425147" y="5204723"/>
                </a:cubicBezTo>
                <a:cubicBezTo>
                  <a:pt x="7417394" y="5211808"/>
                  <a:pt x="7416964" y="5222004"/>
                  <a:pt x="7422850" y="5230333"/>
                </a:cubicBezTo>
                <a:lnTo>
                  <a:pt x="7427492" y="5236939"/>
                </a:lnTo>
                <a:cubicBezTo>
                  <a:pt x="7432995" y="5244741"/>
                  <a:pt x="7446252" y="5245459"/>
                  <a:pt x="7453095" y="5239236"/>
                </a:cubicBezTo>
                <a:cubicBezTo>
                  <a:pt x="7460848" y="5232152"/>
                  <a:pt x="7461279" y="5221956"/>
                  <a:pt x="7455393" y="5213627"/>
                </a:cubicBezTo>
                <a:lnTo>
                  <a:pt x="7450750" y="5207021"/>
                </a:lnTo>
                <a:cubicBezTo>
                  <a:pt x="7449650" y="5205441"/>
                  <a:pt x="7448023" y="5204340"/>
                  <a:pt x="7446348" y="5203335"/>
                </a:cubicBezTo>
                <a:cubicBezTo>
                  <a:pt x="7447305" y="5203096"/>
                  <a:pt x="7448119" y="5202426"/>
                  <a:pt x="7449028" y="5202091"/>
                </a:cubicBezTo>
                <a:lnTo>
                  <a:pt x="7456541" y="5203622"/>
                </a:lnTo>
                <a:close/>
                <a:moveTo>
                  <a:pt x="7390689" y="5132299"/>
                </a:moveTo>
                <a:lnTo>
                  <a:pt x="7398586" y="5133927"/>
                </a:lnTo>
                <a:cubicBezTo>
                  <a:pt x="7407440" y="5135746"/>
                  <a:pt x="7416964" y="5128518"/>
                  <a:pt x="7418638" y="5119806"/>
                </a:cubicBezTo>
                <a:cubicBezTo>
                  <a:pt x="7423472" y="5120716"/>
                  <a:pt x="7428593" y="5119854"/>
                  <a:pt x="7432517" y="5116743"/>
                </a:cubicBezTo>
                <a:cubicBezTo>
                  <a:pt x="7440317" y="5110520"/>
                  <a:pt x="7442328" y="5099702"/>
                  <a:pt x="7436489" y="5091373"/>
                </a:cubicBezTo>
                <a:lnTo>
                  <a:pt x="7431847" y="5084767"/>
                </a:lnTo>
                <a:cubicBezTo>
                  <a:pt x="7426343" y="5077012"/>
                  <a:pt x="7414044" y="5074763"/>
                  <a:pt x="7406435" y="5080794"/>
                </a:cubicBezTo>
                <a:cubicBezTo>
                  <a:pt x="7401314" y="5084910"/>
                  <a:pt x="7398969" y="5091037"/>
                  <a:pt x="7399448" y="5097117"/>
                </a:cubicBezTo>
                <a:lnTo>
                  <a:pt x="7395762" y="5096351"/>
                </a:lnTo>
                <a:cubicBezTo>
                  <a:pt x="7386478" y="5094436"/>
                  <a:pt x="7376142" y="5102430"/>
                  <a:pt x="7375232" y="5111764"/>
                </a:cubicBezTo>
                <a:cubicBezTo>
                  <a:pt x="7374993" y="5114301"/>
                  <a:pt x="7375232" y="5116743"/>
                  <a:pt x="7375806" y="5118944"/>
                </a:cubicBezTo>
                <a:cubicBezTo>
                  <a:pt x="7369967" y="5114253"/>
                  <a:pt x="7361258" y="5112770"/>
                  <a:pt x="7354893" y="5117221"/>
                </a:cubicBezTo>
                <a:lnTo>
                  <a:pt x="7348289" y="5121912"/>
                </a:lnTo>
                <a:cubicBezTo>
                  <a:pt x="7340296" y="5127561"/>
                  <a:pt x="7336946" y="5138139"/>
                  <a:pt x="7342306" y="5146899"/>
                </a:cubicBezTo>
                <a:cubicBezTo>
                  <a:pt x="7347187" y="5154845"/>
                  <a:pt x="7359247" y="5158579"/>
                  <a:pt x="7367287" y="5152883"/>
                </a:cubicBezTo>
                <a:lnTo>
                  <a:pt x="7373892" y="5148192"/>
                </a:lnTo>
                <a:cubicBezTo>
                  <a:pt x="7380687" y="5143405"/>
                  <a:pt x="7383751" y="5135171"/>
                  <a:pt x="7381358" y="5127369"/>
                </a:cubicBezTo>
                <a:cubicBezTo>
                  <a:pt x="7383942" y="5129715"/>
                  <a:pt x="7386957" y="5131534"/>
                  <a:pt x="7390689" y="5132299"/>
                </a:cubicBezTo>
                <a:close/>
                <a:moveTo>
                  <a:pt x="7675344" y="5073231"/>
                </a:moveTo>
                <a:cubicBezTo>
                  <a:pt x="7668644" y="5070837"/>
                  <a:pt x="7662136" y="5069258"/>
                  <a:pt x="7655388" y="5072752"/>
                </a:cubicBezTo>
                <a:cubicBezTo>
                  <a:pt x="7646152" y="5077587"/>
                  <a:pt x="7642897" y="5088692"/>
                  <a:pt x="7647539" y="5097882"/>
                </a:cubicBezTo>
                <a:cubicBezTo>
                  <a:pt x="7650745" y="5104153"/>
                  <a:pt x="7656728" y="5108509"/>
                  <a:pt x="7662040" y="5112913"/>
                </a:cubicBezTo>
                <a:cubicBezTo>
                  <a:pt x="7662710" y="5113488"/>
                  <a:pt x="7663571" y="5113727"/>
                  <a:pt x="7664337" y="5114158"/>
                </a:cubicBezTo>
                <a:cubicBezTo>
                  <a:pt x="7663141" y="5115977"/>
                  <a:pt x="7662136" y="5117987"/>
                  <a:pt x="7661657" y="5120189"/>
                </a:cubicBezTo>
                <a:cubicBezTo>
                  <a:pt x="7660412" y="5125885"/>
                  <a:pt x="7662423" y="5131486"/>
                  <a:pt x="7666060" y="5135746"/>
                </a:cubicBezTo>
                <a:cubicBezTo>
                  <a:pt x="7664816" y="5136273"/>
                  <a:pt x="7663380" y="5136320"/>
                  <a:pt x="7662327" y="5137182"/>
                </a:cubicBezTo>
                <a:cubicBezTo>
                  <a:pt x="7655675" y="5142687"/>
                  <a:pt x="7654765" y="5151064"/>
                  <a:pt x="7657781" y="5158339"/>
                </a:cubicBezTo>
                <a:cubicBezTo>
                  <a:pt x="7656632" y="5159632"/>
                  <a:pt x="7655196" y="5160446"/>
                  <a:pt x="7654287" y="5162025"/>
                </a:cubicBezTo>
                <a:cubicBezTo>
                  <a:pt x="7650937" y="5158723"/>
                  <a:pt x="7646343" y="5156664"/>
                  <a:pt x="7641317" y="5156760"/>
                </a:cubicBezTo>
                <a:cubicBezTo>
                  <a:pt x="7631650" y="5156999"/>
                  <a:pt x="7623180" y="5165520"/>
                  <a:pt x="7623610" y="5175333"/>
                </a:cubicBezTo>
                <a:cubicBezTo>
                  <a:pt x="7624281" y="5190076"/>
                  <a:pt x="7631412" y="5203910"/>
                  <a:pt x="7645529" y="5209845"/>
                </a:cubicBezTo>
                <a:cubicBezTo>
                  <a:pt x="7647492" y="5210707"/>
                  <a:pt x="7649597" y="5211186"/>
                  <a:pt x="7651750" y="5211473"/>
                </a:cubicBezTo>
                <a:cubicBezTo>
                  <a:pt x="7650794" y="5215925"/>
                  <a:pt x="7651416" y="5220663"/>
                  <a:pt x="7654239" y="5224732"/>
                </a:cubicBezTo>
                <a:lnTo>
                  <a:pt x="7658881" y="5231338"/>
                </a:lnTo>
                <a:cubicBezTo>
                  <a:pt x="7664385" y="5239093"/>
                  <a:pt x="7675918" y="5242396"/>
                  <a:pt x="7684054" y="5236556"/>
                </a:cubicBezTo>
                <a:cubicBezTo>
                  <a:pt x="7691807" y="5230955"/>
                  <a:pt x="7695109" y="5219658"/>
                  <a:pt x="7689271" y="5211377"/>
                </a:cubicBezTo>
                <a:lnTo>
                  <a:pt x="7684629" y="5204771"/>
                </a:lnTo>
                <a:cubicBezTo>
                  <a:pt x="7682188" y="5201373"/>
                  <a:pt x="7678550" y="5198979"/>
                  <a:pt x="7674578" y="5197735"/>
                </a:cubicBezTo>
                <a:cubicBezTo>
                  <a:pt x="7677737" y="5198166"/>
                  <a:pt x="7680991" y="5198022"/>
                  <a:pt x="7684294" y="5196346"/>
                </a:cubicBezTo>
                <a:cubicBezTo>
                  <a:pt x="7692285" y="5192278"/>
                  <a:pt x="7697645" y="5180167"/>
                  <a:pt x="7692238" y="5171934"/>
                </a:cubicBezTo>
                <a:lnTo>
                  <a:pt x="7691089" y="5170211"/>
                </a:lnTo>
                <a:cubicBezTo>
                  <a:pt x="7696880" y="5164227"/>
                  <a:pt x="7697598" y="5155994"/>
                  <a:pt x="7693865" y="5148862"/>
                </a:cubicBezTo>
                <a:cubicBezTo>
                  <a:pt x="7695636" y="5148431"/>
                  <a:pt x="7697407" y="5148000"/>
                  <a:pt x="7698938" y="5146899"/>
                </a:cubicBezTo>
                <a:lnTo>
                  <a:pt x="7705542" y="5142208"/>
                </a:lnTo>
                <a:cubicBezTo>
                  <a:pt x="7713534" y="5136560"/>
                  <a:pt x="7717027" y="5126125"/>
                  <a:pt x="7711716" y="5117269"/>
                </a:cubicBezTo>
                <a:cubicBezTo>
                  <a:pt x="7708318" y="5111621"/>
                  <a:pt x="7701235" y="5108222"/>
                  <a:pt x="7694487" y="5108653"/>
                </a:cubicBezTo>
                <a:lnTo>
                  <a:pt x="7689462" y="5107600"/>
                </a:lnTo>
                <a:cubicBezTo>
                  <a:pt x="7693195" y="5100228"/>
                  <a:pt x="7692429" y="5091085"/>
                  <a:pt x="7685729" y="5085437"/>
                </a:cubicBezTo>
                <a:cubicBezTo>
                  <a:pt x="7685442" y="5085198"/>
                  <a:pt x="7685155" y="5084958"/>
                  <a:pt x="7684868" y="5084719"/>
                </a:cubicBezTo>
                <a:cubicBezTo>
                  <a:pt x="7683671" y="5079597"/>
                  <a:pt x="7680609" y="5075098"/>
                  <a:pt x="7675344" y="5073231"/>
                </a:cubicBezTo>
                <a:close/>
                <a:moveTo>
                  <a:pt x="7407009" y="5465842"/>
                </a:moveTo>
                <a:lnTo>
                  <a:pt x="7405382" y="5473740"/>
                </a:lnTo>
                <a:cubicBezTo>
                  <a:pt x="7403468" y="5483075"/>
                  <a:pt x="7411938" y="5493270"/>
                  <a:pt x="7421175" y="5493988"/>
                </a:cubicBezTo>
                <a:cubicBezTo>
                  <a:pt x="7431655" y="5494802"/>
                  <a:pt x="7439361" y="5488148"/>
                  <a:pt x="7441419" y="5478192"/>
                </a:cubicBezTo>
                <a:lnTo>
                  <a:pt x="7443046" y="5470294"/>
                </a:lnTo>
                <a:cubicBezTo>
                  <a:pt x="7444960" y="5460960"/>
                  <a:pt x="7436489" y="5450764"/>
                  <a:pt x="7427253" y="5450046"/>
                </a:cubicBezTo>
                <a:cubicBezTo>
                  <a:pt x="7416724" y="5449184"/>
                  <a:pt x="7409067" y="5455838"/>
                  <a:pt x="7407009" y="5465842"/>
                </a:cubicBezTo>
                <a:close/>
                <a:moveTo>
                  <a:pt x="7483485" y="5283227"/>
                </a:moveTo>
                <a:cubicBezTo>
                  <a:pt x="7485064" y="5283418"/>
                  <a:pt x="7486404" y="5283035"/>
                  <a:pt x="7487840" y="5282844"/>
                </a:cubicBezTo>
                <a:cubicBezTo>
                  <a:pt x="7490328" y="5284854"/>
                  <a:pt x="7493152" y="5286434"/>
                  <a:pt x="7496598" y="5287152"/>
                </a:cubicBezTo>
                <a:lnTo>
                  <a:pt x="7504494" y="5288779"/>
                </a:lnTo>
                <a:cubicBezTo>
                  <a:pt x="7513827" y="5290694"/>
                  <a:pt x="7524067" y="5282509"/>
                  <a:pt x="7524881" y="5273174"/>
                </a:cubicBezTo>
                <a:cubicBezTo>
                  <a:pt x="7525791" y="5262787"/>
                  <a:pt x="7519282" y="5254841"/>
                  <a:pt x="7509280" y="5252783"/>
                </a:cubicBezTo>
                <a:lnTo>
                  <a:pt x="7504638" y="5251825"/>
                </a:lnTo>
                <a:cubicBezTo>
                  <a:pt x="7502388" y="5245315"/>
                  <a:pt x="7496023" y="5240002"/>
                  <a:pt x="7489371" y="5239236"/>
                </a:cubicBezTo>
                <a:cubicBezTo>
                  <a:pt x="7478938" y="5237992"/>
                  <a:pt x="7471234" y="5245507"/>
                  <a:pt x="7469223" y="5255176"/>
                </a:cubicBezTo>
                <a:lnTo>
                  <a:pt x="7467596" y="5263074"/>
                </a:lnTo>
                <a:cubicBezTo>
                  <a:pt x="7465586" y="5272696"/>
                  <a:pt x="7474344" y="5282174"/>
                  <a:pt x="7483485" y="5283227"/>
                </a:cubicBezTo>
                <a:close/>
                <a:moveTo>
                  <a:pt x="7259753" y="5466417"/>
                </a:moveTo>
                <a:cubicBezTo>
                  <a:pt x="7259704" y="5471634"/>
                  <a:pt x="7261571" y="5476804"/>
                  <a:pt x="7266166" y="5479867"/>
                </a:cubicBezTo>
                <a:cubicBezTo>
                  <a:pt x="7272100" y="5483841"/>
                  <a:pt x="7277986" y="5486952"/>
                  <a:pt x="7285404" y="5485181"/>
                </a:cubicBezTo>
                <a:cubicBezTo>
                  <a:pt x="7295550" y="5482739"/>
                  <a:pt x="7301436" y="5472783"/>
                  <a:pt x="7299139" y="5462731"/>
                </a:cubicBezTo>
                <a:cubicBezTo>
                  <a:pt x="7297559" y="5455838"/>
                  <a:pt x="7292870" y="5450189"/>
                  <a:pt x="7288802" y="5444589"/>
                </a:cubicBezTo>
                <a:cubicBezTo>
                  <a:pt x="7283250" y="5436930"/>
                  <a:pt x="7271334" y="5434154"/>
                  <a:pt x="7263533" y="5440233"/>
                </a:cubicBezTo>
                <a:cubicBezTo>
                  <a:pt x="7255828" y="5446216"/>
                  <a:pt x="7253196" y="5457274"/>
                  <a:pt x="7259130" y="5465507"/>
                </a:cubicBezTo>
                <a:cubicBezTo>
                  <a:pt x="7259322" y="5465842"/>
                  <a:pt x="7259513" y="5466129"/>
                  <a:pt x="7259753" y="5466417"/>
                </a:cubicBezTo>
                <a:close/>
                <a:moveTo>
                  <a:pt x="7610259" y="4975916"/>
                </a:moveTo>
                <a:lnTo>
                  <a:pt x="7602362" y="4974288"/>
                </a:lnTo>
                <a:cubicBezTo>
                  <a:pt x="7595901" y="4972948"/>
                  <a:pt x="7589106" y="4976394"/>
                  <a:pt x="7585086" y="4981708"/>
                </a:cubicBezTo>
                <a:cubicBezTo>
                  <a:pt x="7582788" y="4979793"/>
                  <a:pt x="7580204" y="4978261"/>
                  <a:pt x="7577141" y="4977735"/>
                </a:cubicBezTo>
                <a:cubicBezTo>
                  <a:pt x="7567522" y="4975963"/>
                  <a:pt x="7557711" y="4982665"/>
                  <a:pt x="7556036" y="4992382"/>
                </a:cubicBezTo>
                <a:lnTo>
                  <a:pt x="7554122" y="5003631"/>
                </a:lnTo>
                <a:cubicBezTo>
                  <a:pt x="7552447" y="5013300"/>
                  <a:pt x="7559051" y="5022970"/>
                  <a:pt x="7568766" y="5024741"/>
                </a:cubicBezTo>
                <a:cubicBezTo>
                  <a:pt x="7578386" y="5026464"/>
                  <a:pt x="7588197" y="5019810"/>
                  <a:pt x="7589871" y="5010093"/>
                </a:cubicBezTo>
                <a:lnTo>
                  <a:pt x="7590302" y="5007604"/>
                </a:lnTo>
                <a:cubicBezTo>
                  <a:pt x="7592264" y="5008801"/>
                  <a:pt x="7594418" y="5009710"/>
                  <a:pt x="7596859" y="5010189"/>
                </a:cubicBezTo>
                <a:lnTo>
                  <a:pt x="7604755" y="5011816"/>
                </a:lnTo>
                <a:cubicBezTo>
                  <a:pt x="7614039" y="5013731"/>
                  <a:pt x="7624424" y="5006024"/>
                  <a:pt x="7625429" y="4996642"/>
                </a:cubicBezTo>
                <a:cubicBezTo>
                  <a:pt x="7626530" y="4986399"/>
                  <a:pt x="7620213" y="4977974"/>
                  <a:pt x="7610259" y="4975916"/>
                </a:cubicBezTo>
                <a:close/>
                <a:moveTo>
                  <a:pt x="7502915" y="5097882"/>
                </a:moveTo>
                <a:lnTo>
                  <a:pt x="7518707" y="5101138"/>
                </a:lnTo>
                <a:cubicBezTo>
                  <a:pt x="7521962" y="5101808"/>
                  <a:pt x="7525360" y="5101329"/>
                  <a:pt x="7528518" y="5100324"/>
                </a:cubicBezTo>
                <a:cubicBezTo>
                  <a:pt x="7529093" y="5102334"/>
                  <a:pt x="7529811" y="5104345"/>
                  <a:pt x="7531198" y="5106307"/>
                </a:cubicBezTo>
                <a:cubicBezTo>
                  <a:pt x="7544694" y="5125407"/>
                  <a:pt x="7571638" y="5101042"/>
                  <a:pt x="7558333" y="5082134"/>
                </a:cubicBezTo>
                <a:cubicBezTo>
                  <a:pt x="7553022" y="5074619"/>
                  <a:pt x="7545699" y="5073996"/>
                  <a:pt x="7539478" y="5076917"/>
                </a:cubicBezTo>
                <a:cubicBezTo>
                  <a:pt x="7537467" y="5071603"/>
                  <a:pt x="7533496" y="5067104"/>
                  <a:pt x="7527513" y="5065907"/>
                </a:cubicBezTo>
                <a:lnTo>
                  <a:pt x="7511720" y="5062652"/>
                </a:lnTo>
                <a:cubicBezTo>
                  <a:pt x="7502436" y="5060737"/>
                  <a:pt x="7491716" y="5066003"/>
                  <a:pt x="7489706" y="5075863"/>
                </a:cubicBezTo>
                <a:cubicBezTo>
                  <a:pt x="7487840" y="5085150"/>
                  <a:pt x="7492961" y="5095824"/>
                  <a:pt x="7502915" y="5097882"/>
                </a:cubicBezTo>
                <a:close/>
                <a:moveTo>
                  <a:pt x="7334027" y="4757543"/>
                </a:moveTo>
                <a:cubicBezTo>
                  <a:pt x="7347474" y="4776546"/>
                  <a:pt x="7378295" y="4757351"/>
                  <a:pt x="7364799" y="4738204"/>
                </a:cubicBezTo>
                <a:cubicBezTo>
                  <a:pt x="7351351" y="4719201"/>
                  <a:pt x="7320483" y="4738396"/>
                  <a:pt x="7334027" y="4757543"/>
                </a:cubicBezTo>
                <a:close/>
                <a:moveTo>
                  <a:pt x="7524116" y="4893918"/>
                </a:moveTo>
                <a:cubicBezTo>
                  <a:pt x="7510811" y="4875058"/>
                  <a:pt x="7478699" y="4892147"/>
                  <a:pt x="7492195" y="4911246"/>
                </a:cubicBezTo>
                <a:cubicBezTo>
                  <a:pt x="7500714" y="4923309"/>
                  <a:pt x="7516889" y="4920628"/>
                  <a:pt x="7523924" y="4912203"/>
                </a:cubicBezTo>
                <a:cubicBezTo>
                  <a:pt x="7520526" y="4919862"/>
                  <a:pt x="7522297" y="4928239"/>
                  <a:pt x="7528901" y="4934031"/>
                </a:cubicBezTo>
                <a:cubicBezTo>
                  <a:pt x="7529811" y="4934845"/>
                  <a:pt x="7530816" y="4935563"/>
                  <a:pt x="7531773" y="4936329"/>
                </a:cubicBezTo>
                <a:cubicBezTo>
                  <a:pt x="7524403" y="4937478"/>
                  <a:pt x="7517416" y="4942264"/>
                  <a:pt x="7515549" y="4951359"/>
                </a:cubicBezTo>
                <a:cubicBezTo>
                  <a:pt x="7510811" y="4974240"/>
                  <a:pt x="7546991" y="4977352"/>
                  <a:pt x="7551682" y="4954710"/>
                </a:cubicBezTo>
                <a:cubicBezTo>
                  <a:pt x="7552207" y="4952125"/>
                  <a:pt x="7552112" y="4949828"/>
                  <a:pt x="7551682" y="4947769"/>
                </a:cubicBezTo>
                <a:cubicBezTo>
                  <a:pt x="7554600" y="4948583"/>
                  <a:pt x="7557616" y="4949014"/>
                  <a:pt x="7560678" y="4948822"/>
                </a:cubicBezTo>
                <a:cubicBezTo>
                  <a:pt x="7562209" y="4949110"/>
                  <a:pt x="7563693" y="4949301"/>
                  <a:pt x="7565273" y="4949301"/>
                </a:cubicBezTo>
                <a:cubicBezTo>
                  <a:pt x="7567570" y="4949301"/>
                  <a:pt x="7569484" y="4948248"/>
                  <a:pt x="7571590" y="4947482"/>
                </a:cubicBezTo>
                <a:cubicBezTo>
                  <a:pt x="7571590" y="4947578"/>
                  <a:pt x="7571542" y="4947626"/>
                  <a:pt x="7571494" y="4947721"/>
                </a:cubicBezTo>
                <a:lnTo>
                  <a:pt x="7569867" y="4955619"/>
                </a:lnTo>
                <a:cubicBezTo>
                  <a:pt x="7567953" y="4964906"/>
                  <a:pt x="7576424" y="4975150"/>
                  <a:pt x="7585660" y="4975868"/>
                </a:cubicBezTo>
                <a:cubicBezTo>
                  <a:pt x="7596141" y="4976681"/>
                  <a:pt x="7603846" y="4970028"/>
                  <a:pt x="7605904" y="4960071"/>
                </a:cubicBezTo>
                <a:lnTo>
                  <a:pt x="7607530" y="4952173"/>
                </a:lnTo>
                <a:cubicBezTo>
                  <a:pt x="7609445" y="4942839"/>
                  <a:pt x="7600974" y="4932643"/>
                  <a:pt x="7591738" y="4931925"/>
                </a:cubicBezTo>
                <a:cubicBezTo>
                  <a:pt x="7588531" y="4931686"/>
                  <a:pt x="7585708" y="4932308"/>
                  <a:pt x="7583075" y="4933361"/>
                </a:cubicBezTo>
                <a:cubicBezTo>
                  <a:pt x="7583602" y="4928239"/>
                  <a:pt x="7582262" y="4923500"/>
                  <a:pt x="7579582" y="4918666"/>
                </a:cubicBezTo>
                <a:cubicBezTo>
                  <a:pt x="7582310" y="4923596"/>
                  <a:pt x="7579438" y="4918043"/>
                  <a:pt x="7578960" y="4917038"/>
                </a:cubicBezTo>
                <a:cubicBezTo>
                  <a:pt x="7578386" y="4915698"/>
                  <a:pt x="7577907" y="4914310"/>
                  <a:pt x="7577380" y="4912969"/>
                </a:cubicBezTo>
                <a:cubicBezTo>
                  <a:pt x="7577333" y="4912730"/>
                  <a:pt x="7577285" y="4912634"/>
                  <a:pt x="7577237" y="4912443"/>
                </a:cubicBezTo>
                <a:cubicBezTo>
                  <a:pt x="7577141" y="4911964"/>
                  <a:pt x="7577046" y="4911485"/>
                  <a:pt x="7576998" y="4911055"/>
                </a:cubicBezTo>
                <a:cubicBezTo>
                  <a:pt x="7579965" y="4902438"/>
                  <a:pt x="7575035" y="4892290"/>
                  <a:pt x="7566756" y="4888892"/>
                </a:cubicBezTo>
                <a:cubicBezTo>
                  <a:pt x="7557329" y="4885015"/>
                  <a:pt x="7547183" y="4889897"/>
                  <a:pt x="7543067" y="4898801"/>
                </a:cubicBezTo>
                <a:cubicBezTo>
                  <a:pt x="7542636" y="4899758"/>
                  <a:pt x="7542493" y="4900715"/>
                  <a:pt x="7542158" y="4901673"/>
                </a:cubicBezTo>
                <a:cubicBezTo>
                  <a:pt x="7536511" y="4901146"/>
                  <a:pt x="7530529" y="4903205"/>
                  <a:pt x="7526796" y="4907369"/>
                </a:cubicBezTo>
                <a:cubicBezTo>
                  <a:pt x="7528040" y="4903348"/>
                  <a:pt x="7527513" y="4898657"/>
                  <a:pt x="7524116" y="4893918"/>
                </a:cubicBezTo>
                <a:close/>
                <a:moveTo>
                  <a:pt x="7267553" y="4817904"/>
                </a:moveTo>
                <a:cubicBezTo>
                  <a:pt x="7275354" y="4813787"/>
                  <a:pt x="7280810" y="4801389"/>
                  <a:pt x="7275115" y="4793348"/>
                </a:cubicBezTo>
                <a:lnTo>
                  <a:pt x="7270473" y="4786742"/>
                </a:lnTo>
                <a:cubicBezTo>
                  <a:pt x="7264826" y="4778748"/>
                  <a:pt x="7255397" y="4774201"/>
                  <a:pt x="7245922" y="4779179"/>
                </a:cubicBezTo>
                <a:cubicBezTo>
                  <a:pt x="7238121" y="4783296"/>
                  <a:pt x="7232666" y="4795693"/>
                  <a:pt x="7238408" y="4803735"/>
                </a:cubicBezTo>
                <a:lnTo>
                  <a:pt x="7243050" y="4810341"/>
                </a:lnTo>
                <a:cubicBezTo>
                  <a:pt x="7248697" y="4818383"/>
                  <a:pt x="7258126" y="4822930"/>
                  <a:pt x="7267553" y="4817904"/>
                </a:cubicBezTo>
                <a:close/>
                <a:moveTo>
                  <a:pt x="7494779" y="4775158"/>
                </a:moveTo>
                <a:cubicBezTo>
                  <a:pt x="7508274" y="4794305"/>
                  <a:pt x="7536367" y="4771185"/>
                  <a:pt x="7522967" y="4752229"/>
                </a:cubicBezTo>
                <a:cubicBezTo>
                  <a:pt x="7509423" y="4733082"/>
                  <a:pt x="7481331" y="4756154"/>
                  <a:pt x="7494779" y="4775158"/>
                </a:cubicBezTo>
                <a:close/>
                <a:moveTo>
                  <a:pt x="7093688" y="4830063"/>
                </a:moveTo>
                <a:cubicBezTo>
                  <a:pt x="7089668" y="4824749"/>
                  <a:pt x="7082442" y="4821446"/>
                  <a:pt x="7075790" y="4822356"/>
                </a:cubicBezTo>
                <a:cubicBezTo>
                  <a:pt x="7069903" y="4819484"/>
                  <a:pt x="7062342" y="4819532"/>
                  <a:pt x="7057173" y="4823505"/>
                </a:cubicBezTo>
                <a:cubicBezTo>
                  <a:pt x="7054733" y="4825371"/>
                  <a:pt x="7053057" y="4827669"/>
                  <a:pt x="7051766" y="4830110"/>
                </a:cubicBezTo>
                <a:cubicBezTo>
                  <a:pt x="7044778" y="4831163"/>
                  <a:pt x="7038748" y="4835615"/>
                  <a:pt x="7036738" y="4843130"/>
                </a:cubicBezTo>
                <a:cubicBezTo>
                  <a:pt x="7034633" y="4851220"/>
                  <a:pt x="7039275" y="4861320"/>
                  <a:pt x="7047506" y="4864336"/>
                </a:cubicBezTo>
                <a:cubicBezTo>
                  <a:pt x="7047171" y="4866968"/>
                  <a:pt x="7047458" y="4869458"/>
                  <a:pt x="7048271" y="4871803"/>
                </a:cubicBezTo>
                <a:cubicBezTo>
                  <a:pt x="7044587" y="4879989"/>
                  <a:pt x="7049229" y="4890759"/>
                  <a:pt x="7056886" y="4894636"/>
                </a:cubicBezTo>
                <a:cubicBezTo>
                  <a:pt x="7066410" y="4899471"/>
                  <a:pt x="7076173" y="4894923"/>
                  <a:pt x="7081484" y="4886594"/>
                </a:cubicBezTo>
                <a:lnTo>
                  <a:pt x="7085840" y="4879701"/>
                </a:lnTo>
                <a:cubicBezTo>
                  <a:pt x="7090051" y="4873095"/>
                  <a:pt x="7087371" y="4864431"/>
                  <a:pt x="7082059" y="4858975"/>
                </a:cubicBezTo>
                <a:cubicBezTo>
                  <a:pt x="7084500" y="4858065"/>
                  <a:pt x="7086893" y="4857060"/>
                  <a:pt x="7089046" y="4855337"/>
                </a:cubicBezTo>
                <a:cubicBezTo>
                  <a:pt x="7096464" y="4849449"/>
                  <a:pt x="7099910" y="4838296"/>
                  <a:pt x="7093688" y="4830063"/>
                </a:cubicBezTo>
                <a:close/>
                <a:moveTo>
                  <a:pt x="7500283" y="5058966"/>
                </a:moveTo>
                <a:lnTo>
                  <a:pt x="7506887" y="5054323"/>
                </a:lnTo>
                <a:cubicBezTo>
                  <a:pt x="7514879" y="5048627"/>
                  <a:pt x="7516698" y="5036851"/>
                  <a:pt x="7511003" y="5028953"/>
                </a:cubicBezTo>
                <a:cubicBezTo>
                  <a:pt x="7506791" y="5023065"/>
                  <a:pt x="7499517" y="5020672"/>
                  <a:pt x="7492769" y="5021916"/>
                </a:cubicBezTo>
                <a:cubicBezTo>
                  <a:pt x="7492243" y="5019044"/>
                  <a:pt x="7491190" y="5016460"/>
                  <a:pt x="7489467" y="5014401"/>
                </a:cubicBezTo>
                <a:cubicBezTo>
                  <a:pt x="7489994" y="5005498"/>
                  <a:pt x="7481905" y="4997217"/>
                  <a:pt x="7473435" y="4996307"/>
                </a:cubicBezTo>
                <a:cubicBezTo>
                  <a:pt x="7462906" y="4995206"/>
                  <a:pt x="7455441" y="5002817"/>
                  <a:pt x="7453479" y="5012439"/>
                </a:cubicBezTo>
                <a:lnTo>
                  <a:pt x="7451851" y="5020337"/>
                </a:lnTo>
                <a:cubicBezTo>
                  <a:pt x="7450176" y="5028570"/>
                  <a:pt x="7456637" y="5036325"/>
                  <a:pt x="7464246" y="5039101"/>
                </a:cubicBezTo>
                <a:cubicBezTo>
                  <a:pt x="7466495" y="5040680"/>
                  <a:pt x="7469175" y="5041638"/>
                  <a:pt x="7471856" y="5042213"/>
                </a:cubicBezTo>
                <a:cubicBezTo>
                  <a:pt x="7471377" y="5046568"/>
                  <a:pt x="7472238" y="5051164"/>
                  <a:pt x="7474918" y="5054850"/>
                </a:cubicBezTo>
                <a:cubicBezTo>
                  <a:pt x="7480709" y="5062891"/>
                  <a:pt x="7492243" y="5064614"/>
                  <a:pt x="7500283" y="5058966"/>
                </a:cubicBezTo>
                <a:close/>
                <a:moveTo>
                  <a:pt x="7295406" y="4856916"/>
                </a:moveTo>
                <a:cubicBezTo>
                  <a:pt x="7293396" y="4862277"/>
                  <a:pt x="7293635" y="4868500"/>
                  <a:pt x="7297225" y="4873287"/>
                </a:cubicBezTo>
                <a:cubicBezTo>
                  <a:pt x="7302776" y="4880754"/>
                  <a:pt x="7313305" y="4883722"/>
                  <a:pt x="7321536" y="4878696"/>
                </a:cubicBezTo>
                <a:cubicBezTo>
                  <a:pt x="7322541" y="4879989"/>
                  <a:pt x="7323834" y="4881089"/>
                  <a:pt x="7325269" y="4882047"/>
                </a:cubicBezTo>
                <a:cubicBezTo>
                  <a:pt x="7317421" y="4886355"/>
                  <a:pt x="7312922" y="4895211"/>
                  <a:pt x="7319574" y="4904641"/>
                </a:cubicBezTo>
                <a:cubicBezTo>
                  <a:pt x="7320627" y="4906124"/>
                  <a:pt x="7322110" y="4906555"/>
                  <a:pt x="7323354" y="4907608"/>
                </a:cubicBezTo>
                <a:cubicBezTo>
                  <a:pt x="7320148" y="4910145"/>
                  <a:pt x="7317516" y="4913592"/>
                  <a:pt x="7316511" y="4918522"/>
                </a:cubicBezTo>
                <a:cubicBezTo>
                  <a:pt x="7311774" y="4941403"/>
                  <a:pt x="7348001" y="4944467"/>
                  <a:pt x="7352643" y="4921825"/>
                </a:cubicBezTo>
                <a:cubicBezTo>
                  <a:pt x="7353936" y="4915650"/>
                  <a:pt x="7352069" y="4911007"/>
                  <a:pt x="7348767" y="4907848"/>
                </a:cubicBezTo>
                <a:cubicBezTo>
                  <a:pt x="7350873" y="4906124"/>
                  <a:pt x="7352787" y="4904162"/>
                  <a:pt x="7353792" y="4901816"/>
                </a:cubicBezTo>
                <a:cubicBezTo>
                  <a:pt x="7362933" y="4906172"/>
                  <a:pt x="7373222" y="4908948"/>
                  <a:pt x="7380879" y="4904928"/>
                </a:cubicBezTo>
                <a:cubicBezTo>
                  <a:pt x="7388297" y="4901002"/>
                  <a:pt x="7395619" y="4893918"/>
                  <a:pt x="7399878" y="4885828"/>
                </a:cubicBezTo>
                <a:cubicBezTo>
                  <a:pt x="7400357" y="4887360"/>
                  <a:pt x="7400692" y="4888892"/>
                  <a:pt x="7401601" y="4890232"/>
                </a:cubicBezTo>
                <a:cubicBezTo>
                  <a:pt x="7406913" y="4898465"/>
                  <a:pt x="7418495" y="4901098"/>
                  <a:pt x="7426679" y="4895641"/>
                </a:cubicBezTo>
                <a:cubicBezTo>
                  <a:pt x="7429837" y="4893583"/>
                  <a:pt x="7433043" y="4891477"/>
                  <a:pt x="7436202" y="4889371"/>
                </a:cubicBezTo>
                <a:cubicBezTo>
                  <a:pt x="7444386" y="4884010"/>
                  <a:pt x="7446970" y="4872569"/>
                  <a:pt x="7441610" y="4864288"/>
                </a:cubicBezTo>
                <a:cubicBezTo>
                  <a:pt x="7437877" y="4858448"/>
                  <a:pt x="7430937" y="4855624"/>
                  <a:pt x="7424333" y="4856294"/>
                </a:cubicBezTo>
                <a:cubicBezTo>
                  <a:pt x="7424477" y="4852800"/>
                  <a:pt x="7423472" y="4849162"/>
                  <a:pt x="7420935" y="4845524"/>
                </a:cubicBezTo>
                <a:cubicBezTo>
                  <a:pt x="7412608" y="4833700"/>
                  <a:pt x="7398108" y="4837290"/>
                  <a:pt x="7391455" y="4846242"/>
                </a:cubicBezTo>
                <a:cubicBezTo>
                  <a:pt x="7391312" y="4846050"/>
                  <a:pt x="7391168" y="4845811"/>
                  <a:pt x="7390977" y="4845619"/>
                </a:cubicBezTo>
                <a:cubicBezTo>
                  <a:pt x="7393226" y="4839971"/>
                  <a:pt x="7392604" y="4833509"/>
                  <a:pt x="7388775" y="4828004"/>
                </a:cubicBezTo>
                <a:lnTo>
                  <a:pt x="7379443" y="4814841"/>
                </a:lnTo>
                <a:cubicBezTo>
                  <a:pt x="7373940" y="4807086"/>
                  <a:pt x="7361353" y="4805219"/>
                  <a:pt x="7353983" y="4811394"/>
                </a:cubicBezTo>
                <a:cubicBezTo>
                  <a:pt x="7351638" y="4813356"/>
                  <a:pt x="7349916" y="4815750"/>
                  <a:pt x="7348719" y="4818287"/>
                </a:cubicBezTo>
                <a:cubicBezTo>
                  <a:pt x="7343359" y="4817904"/>
                  <a:pt x="7337903" y="4818766"/>
                  <a:pt x="7332447" y="4821255"/>
                </a:cubicBezTo>
                <a:cubicBezTo>
                  <a:pt x="7325987" y="4824270"/>
                  <a:pt x="7321967" y="4829344"/>
                  <a:pt x="7319048" y="4835041"/>
                </a:cubicBezTo>
                <a:cubicBezTo>
                  <a:pt x="7318090" y="4836285"/>
                  <a:pt x="7317516" y="4837721"/>
                  <a:pt x="7316894" y="4839205"/>
                </a:cubicBezTo>
                <a:cubicBezTo>
                  <a:pt x="7316703" y="4839684"/>
                  <a:pt x="7316320" y="4840067"/>
                  <a:pt x="7316176" y="4840545"/>
                </a:cubicBezTo>
                <a:cubicBezTo>
                  <a:pt x="7313544" y="4840881"/>
                  <a:pt x="7311008" y="4841742"/>
                  <a:pt x="7308663" y="4843418"/>
                </a:cubicBezTo>
                <a:lnTo>
                  <a:pt x="7302058" y="4848109"/>
                </a:lnTo>
                <a:cubicBezTo>
                  <a:pt x="7300239" y="4849353"/>
                  <a:pt x="7298756" y="4851028"/>
                  <a:pt x="7297512" y="4852848"/>
                </a:cubicBezTo>
                <a:cubicBezTo>
                  <a:pt x="7299714" y="4846481"/>
                  <a:pt x="7298038" y="4838344"/>
                  <a:pt x="7293779" y="4833748"/>
                </a:cubicBezTo>
                <a:cubicBezTo>
                  <a:pt x="7286361" y="4825754"/>
                  <a:pt x="7276119" y="4827095"/>
                  <a:pt x="7268080" y="4832791"/>
                </a:cubicBezTo>
                <a:lnTo>
                  <a:pt x="7261475" y="4837434"/>
                </a:lnTo>
                <a:cubicBezTo>
                  <a:pt x="7253483" y="4843082"/>
                  <a:pt x="7254488" y="4856581"/>
                  <a:pt x="7260519" y="4863139"/>
                </a:cubicBezTo>
                <a:cubicBezTo>
                  <a:pt x="7267936" y="4871133"/>
                  <a:pt x="7278130" y="4869745"/>
                  <a:pt x="7286170" y="4864096"/>
                </a:cubicBezTo>
                <a:lnTo>
                  <a:pt x="7292774" y="4859405"/>
                </a:lnTo>
                <a:cubicBezTo>
                  <a:pt x="7293827" y="4858687"/>
                  <a:pt x="7294641" y="4857873"/>
                  <a:pt x="7295406" y="4856916"/>
                </a:cubicBezTo>
                <a:close/>
                <a:moveTo>
                  <a:pt x="7245252" y="4688421"/>
                </a:moveTo>
                <a:lnTo>
                  <a:pt x="7234006" y="4686507"/>
                </a:lnTo>
                <a:cubicBezTo>
                  <a:pt x="7224338" y="4684832"/>
                  <a:pt x="7214480" y="4689570"/>
                  <a:pt x="7211895" y="4699623"/>
                </a:cubicBezTo>
                <a:cubicBezTo>
                  <a:pt x="7211465" y="4701250"/>
                  <a:pt x="7211417" y="4702973"/>
                  <a:pt x="7211513" y="4704697"/>
                </a:cubicBezTo>
                <a:cubicBezTo>
                  <a:pt x="7210986" y="4704984"/>
                  <a:pt x="7210460" y="4705223"/>
                  <a:pt x="7209981" y="4705606"/>
                </a:cubicBezTo>
                <a:lnTo>
                  <a:pt x="7203425" y="4710249"/>
                </a:lnTo>
                <a:cubicBezTo>
                  <a:pt x="7195672" y="4715754"/>
                  <a:pt x="7193853" y="4728344"/>
                  <a:pt x="7199979" y="4735715"/>
                </a:cubicBezTo>
                <a:cubicBezTo>
                  <a:pt x="7206487" y="4743517"/>
                  <a:pt x="7217112" y="4745002"/>
                  <a:pt x="7225439" y="4739114"/>
                </a:cubicBezTo>
                <a:lnTo>
                  <a:pt x="7232044" y="4734471"/>
                </a:lnTo>
                <a:cubicBezTo>
                  <a:pt x="7235537" y="4731981"/>
                  <a:pt x="7237738" y="4728056"/>
                  <a:pt x="7238648" y="4723844"/>
                </a:cubicBezTo>
                <a:cubicBezTo>
                  <a:pt x="7247501" y="4724418"/>
                  <a:pt x="7256068" y="4719775"/>
                  <a:pt x="7258413" y="4710489"/>
                </a:cubicBezTo>
                <a:cubicBezTo>
                  <a:pt x="7260662" y="4701585"/>
                  <a:pt x="7254967" y="4690145"/>
                  <a:pt x="7245252" y="4688421"/>
                </a:cubicBezTo>
                <a:close/>
                <a:moveTo>
                  <a:pt x="7446635" y="4846960"/>
                </a:moveTo>
                <a:cubicBezTo>
                  <a:pt x="7457546" y="4862421"/>
                  <a:pt x="7478986" y="4851794"/>
                  <a:pt x="7479608" y="4837003"/>
                </a:cubicBezTo>
                <a:cubicBezTo>
                  <a:pt x="7482671" y="4833987"/>
                  <a:pt x="7484872" y="4830254"/>
                  <a:pt x="7486308" y="4825706"/>
                </a:cubicBezTo>
                <a:cubicBezTo>
                  <a:pt x="7484585" y="4831068"/>
                  <a:pt x="7486643" y="4825180"/>
                  <a:pt x="7487074" y="4824175"/>
                </a:cubicBezTo>
                <a:cubicBezTo>
                  <a:pt x="7487648" y="4822834"/>
                  <a:pt x="7488366" y="4821542"/>
                  <a:pt x="7488941" y="4820202"/>
                </a:cubicBezTo>
                <a:cubicBezTo>
                  <a:pt x="7489084" y="4820010"/>
                  <a:pt x="7489132" y="4819866"/>
                  <a:pt x="7489228" y="4819723"/>
                </a:cubicBezTo>
                <a:cubicBezTo>
                  <a:pt x="7489515" y="4819340"/>
                  <a:pt x="7489802" y="4818957"/>
                  <a:pt x="7490089" y="4818622"/>
                </a:cubicBezTo>
                <a:cubicBezTo>
                  <a:pt x="7498368" y="4814888"/>
                  <a:pt x="7502436" y="4804405"/>
                  <a:pt x="7499278" y="4796028"/>
                </a:cubicBezTo>
                <a:cubicBezTo>
                  <a:pt x="7495688" y="4786503"/>
                  <a:pt x="7485208" y="4782434"/>
                  <a:pt x="7475876" y="4785497"/>
                </a:cubicBezTo>
                <a:cubicBezTo>
                  <a:pt x="7474870" y="4785785"/>
                  <a:pt x="7474057" y="4786359"/>
                  <a:pt x="7473196" y="4786790"/>
                </a:cubicBezTo>
                <a:cubicBezTo>
                  <a:pt x="7469702" y="4782290"/>
                  <a:pt x="7464103" y="4779322"/>
                  <a:pt x="7458552" y="4779466"/>
                </a:cubicBezTo>
                <a:cubicBezTo>
                  <a:pt x="7462332" y="4777695"/>
                  <a:pt x="7465395" y="4774153"/>
                  <a:pt x="7466543" y="4768457"/>
                </a:cubicBezTo>
                <a:cubicBezTo>
                  <a:pt x="7470612" y="4748639"/>
                  <a:pt x="7444768" y="4737199"/>
                  <a:pt x="7435149" y="4749980"/>
                </a:cubicBezTo>
                <a:cubicBezTo>
                  <a:pt x="7431560" y="4749357"/>
                  <a:pt x="7427970" y="4748783"/>
                  <a:pt x="7424333" y="4748113"/>
                </a:cubicBezTo>
                <a:cubicBezTo>
                  <a:pt x="7414666" y="4746437"/>
                  <a:pt x="7405095" y="4753713"/>
                  <a:pt x="7403611" y="4763287"/>
                </a:cubicBezTo>
                <a:cubicBezTo>
                  <a:pt x="7402080" y="4773148"/>
                  <a:pt x="7409115" y="4782338"/>
                  <a:pt x="7418782" y="4784014"/>
                </a:cubicBezTo>
                <a:cubicBezTo>
                  <a:pt x="7422515" y="4784684"/>
                  <a:pt x="7426295" y="4785306"/>
                  <a:pt x="7430028" y="4785976"/>
                </a:cubicBezTo>
                <a:cubicBezTo>
                  <a:pt x="7436297" y="4787029"/>
                  <a:pt x="7442280" y="4784157"/>
                  <a:pt x="7446252" y="4779562"/>
                </a:cubicBezTo>
                <a:cubicBezTo>
                  <a:pt x="7448501" y="4780280"/>
                  <a:pt x="7450799" y="4780854"/>
                  <a:pt x="7453048" y="4780711"/>
                </a:cubicBezTo>
                <a:cubicBezTo>
                  <a:pt x="7445151" y="4783487"/>
                  <a:pt x="7440222" y="4790476"/>
                  <a:pt x="7440509" y="4799235"/>
                </a:cubicBezTo>
                <a:cubicBezTo>
                  <a:pt x="7440796" y="4808235"/>
                  <a:pt x="7442997" y="4817856"/>
                  <a:pt x="7447688" y="4825898"/>
                </a:cubicBezTo>
                <a:cubicBezTo>
                  <a:pt x="7442950" y="4831355"/>
                  <a:pt x="7441131" y="4839205"/>
                  <a:pt x="7446635" y="4846960"/>
                </a:cubicBezTo>
                <a:close/>
                <a:moveTo>
                  <a:pt x="7257599" y="5178731"/>
                </a:moveTo>
                <a:cubicBezTo>
                  <a:pt x="7256594" y="5181316"/>
                  <a:pt x="7255972" y="5184045"/>
                  <a:pt x="7256450" y="5186964"/>
                </a:cubicBezTo>
                <a:cubicBezTo>
                  <a:pt x="7257934" y="5196586"/>
                  <a:pt x="7266404" y="5204293"/>
                  <a:pt x="7276503" y="5203048"/>
                </a:cubicBezTo>
                <a:lnTo>
                  <a:pt x="7277603" y="5202904"/>
                </a:lnTo>
                <a:cubicBezTo>
                  <a:pt x="7282150" y="5205489"/>
                  <a:pt x="7287557" y="5206351"/>
                  <a:pt x="7292487" y="5203814"/>
                </a:cubicBezTo>
                <a:cubicBezTo>
                  <a:pt x="7298852" y="5200511"/>
                  <a:pt x="7304451" y="5196873"/>
                  <a:pt x="7306461" y="5189549"/>
                </a:cubicBezTo>
                <a:cubicBezTo>
                  <a:pt x="7308041" y="5183853"/>
                  <a:pt x="7306605" y="5178348"/>
                  <a:pt x="7303494" y="5173992"/>
                </a:cubicBezTo>
                <a:lnTo>
                  <a:pt x="7305791" y="5167626"/>
                </a:lnTo>
                <a:cubicBezTo>
                  <a:pt x="7308998" y="5158675"/>
                  <a:pt x="7304882" y="5147330"/>
                  <a:pt x="7295454" y="5144123"/>
                </a:cubicBezTo>
                <a:cubicBezTo>
                  <a:pt x="7286313" y="5141059"/>
                  <a:pt x="7275402" y="5144937"/>
                  <a:pt x="7271956" y="5154510"/>
                </a:cubicBezTo>
                <a:lnTo>
                  <a:pt x="7271861" y="5154797"/>
                </a:lnTo>
                <a:cubicBezTo>
                  <a:pt x="7271334" y="5152548"/>
                  <a:pt x="7270424" y="5150250"/>
                  <a:pt x="7268893" y="5148096"/>
                </a:cubicBezTo>
                <a:cubicBezTo>
                  <a:pt x="7255397" y="5129044"/>
                  <a:pt x="7228884" y="5153936"/>
                  <a:pt x="7242189" y="5172748"/>
                </a:cubicBezTo>
                <a:cubicBezTo>
                  <a:pt x="7246496" y="5178923"/>
                  <a:pt x="7252239" y="5180167"/>
                  <a:pt x="7257599" y="5178731"/>
                </a:cubicBezTo>
                <a:close/>
                <a:moveTo>
                  <a:pt x="7217207" y="5011769"/>
                </a:moveTo>
                <a:lnTo>
                  <a:pt x="7223812" y="5007125"/>
                </a:lnTo>
                <a:cubicBezTo>
                  <a:pt x="7225056" y="5006216"/>
                  <a:pt x="7226013" y="5005115"/>
                  <a:pt x="7227066" y="5004014"/>
                </a:cubicBezTo>
                <a:lnTo>
                  <a:pt x="7228406" y="5004253"/>
                </a:lnTo>
                <a:cubicBezTo>
                  <a:pt x="7238073" y="5005929"/>
                  <a:pt x="7247932" y="5001716"/>
                  <a:pt x="7250755" y="4991568"/>
                </a:cubicBezTo>
                <a:cubicBezTo>
                  <a:pt x="7253196" y="4982808"/>
                  <a:pt x="7247788" y="4970889"/>
                  <a:pt x="7238073" y="4969214"/>
                </a:cubicBezTo>
                <a:lnTo>
                  <a:pt x="7235968" y="4968879"/>
                </a:lnTo>
                <a:cubicBezTo>
                  <a:pt x="7236255" y="4965001"/>
                  <a:pt x="7235489" y="4960933"/>
                  <a:pt x="7232666" y="4956960"/>
                </a:cubicBezTo>
                <a:cubicBezTo>
                  <a:pt x="7229411" y="4952413"/>
                  <a:pt x="7225391" y="4950976"/>
                  <a:pt x="7221275" y="4950641"/>
                </a:cubicBezTo>
                <a:cubicBezTo>
                  <a:pt x="7219361" y="4947051"/>
                  <a:pt x="7216538" y="4944227"/>
                  <a:pt x="7213235" y="4942264"/>
                </a:cubicBezTo>
                <a:cubicBezTo>
                  <a:pt x="7215102" y="4941882"/>
                  <a:pt x="7216920" y="4941307"/>
                  <a:pt x="7218547" y="4940158"/>
                </a:cubicBezTo>
                <a:lnTo>
                  <a:pt x="7231708" y="4930872"/>
                </a:lnTo>
                <a:cubicBezTo>
                  <a:pt x="7239700" y="4925176"/>
                  <a:pt x="7243146" y="4914693"/>
                  <a:pt x="7237786" y="4905885"/>
                </a:cubicBezTo>
                <a:cubicBezTo>
                  <a:pt x="7232953" y="4897939"/>
                  <a:pt x="7220845" y="4894110"/>
                  <a:pt x="7212805" y="4899853"/>
                </a:cubicBezTo>
                <a:lnTo>
                  <a:pt x="7199644" y="4909140"/>
                </a:lnTo>
                <a:cubicBezTo>
                  <a:pt x="7196198" y="4911581"/>
                  <a:pt x="7193901" y="4914980"/>
                  <a:pt x="7192465" y="4918618"/>
                </a:cubicBezTo>
                <a:cubicBezTo>
                  <a:pt x="7171169" y="4911964"/>
                  <a:pt x="7163990" y="4946525"/>
                  <a:pt x="7185431" y="4954231"/>
                </a:cubicBezTo>
                <a:cubicBezTo>
                  <a:pt x="7187009" y="4954806"/>
                  <a:pt x="7188349" y="4954758"/>
                  <a:pt x="7189785" y="4954854"/>
                </a:cubicBezTo>
                <a:cubicBezTo>
                  <a:pt x="7189642" y="4955811"/>
                  <a:pt x="7189881" y="4956721"/>
                  <a:pt x="7189881" y="4957678"/>
                </a:cubicBezTo>
                <a:cubicBezTo>
                  <a:pt x="7185718" y="4961364"/>
                  <a:pt x="7183085" y="4966677"/>
                  <a:pt x="7183133" y="4972182"/>
                </a:cubicBezTo>
                <a:cubicBezTo>
                  <a:pt x="7176338" y="4968831"/>
                  <a:pt x="7168489" y="4970889"/>
                  <a:pt x="7163225" y="4975724"/>
                </a:cubicBezTo>
                <a:cubicBezTo>
                  <a:pt x="7163129" y="4974432"/>
                  <a:pt x="7163751" y="4973331"/>
                  <a:pt x="7163464" y="4971990"/>
                </a:cubicBezTo>
                <a:cubicBezTo>
                  <a:pt x="7162603" y="4968257"/>
                  <a:pt x="7161789" y="4964523"/>
                  <a:pt x="7160976" y="4960789"/>
                </a:cubicBezTo>
                <a:cubicBezTo>
                  <a:pt x="7158918" y="4951407"/>
                  <a:pt x="7145948" y="4946285"/>
                  <a:pt x="7137574" y="4949732"/>
                </a:cubicBezTo>
                <a:cubicBezTo>
                  <a:pt x="7127428" y="4953896"/>
                  <a:pt x="7124269" y="4963087"/>
                  <a:pt x="7126518" y="4973139"/>
                </a:cubicBezTo>
                <a:lnTo>
                  <a:pt x="7129007" y="4984340"/>
                </a:lnTo>
                <a:cubicBezTo>
                  <a:pt x="7131065" y="4993722"/>
                  <a:pt x="7144034" y="4998844"/>
                  <a:pt x="7152409" y="4995398"/>
                </a:cubicBezTo>
                <a:cubicBezTo>
                  <a:pt x="7155328" y="4994201"/>
                  <a:pt x="7156429" y="4991903"/>
                  <a:pt x="7158247" y="4989941"/>
                </a:cubicBezTo>
                <a:cubicBezTo>
                  <a:pt x="7158391" y="4991808"/>
                  <a:pt x="7157865" y="4993531"/>
                  <a:pt x="7158726" y="4995398"/>
                </a:cubicBezTo>
                <a:cubicBezTo>
                  <a:pt x="7157912" y="4996642"/>
                  <a:pt x="7157578" y="4998174"/>
                  <a:pt x="7157051" y="4999562"/>
                </a:cubicBezTo>
                <a:cubicBezTo>
                  <a:pt x="7152121" y="5000376"/>
                  <a:pt x="7147432" y="5002961"/>
                  <a:pt x="7144130" y="5008178"/>
                </a:cubicBezTo>
                <a:cubicBezTo>
                  <a:pt x="7139057" y="5016172"/>
                  <a:pt x="7141498" y="5023352"/>
                  <a:pt x="7146858" y="5027996"/>
                </a:cubicBezTo>
                <a:cubicBezTo>
                  <a:pt x="7145661" y="5028618"/>
                  <a:pt x="7144369" y="5028857"/>
                  <a:pt x="7143221" y="5029623"/>
                </a:cubicBezTo>
                <a:cubicBezTo>
                  <a:pt x="7135276" y="5034889"/>
                  <a:pt x="7133027" y="5047430"/>
                  <a:pt x="7138914" y="5054945"/>
                </a:cubicBezTo>
                <a:cubicBezTo>
                  <a:pt x="7145134" y="5062939"/>
                  <a:pt x="7155759" y="5064854"/>
                  <a:pt x="7164230" y="5059253"/>
                </a:cubicBezTo>
                <a:cubicBezTo>
                  <a:pt x="7164469" y="5059110"/>
                  <a:pt x="7164612" y="5059014"/>
                  <a:pt x="7164804" y="5058870"/>
                </a:cubicBezTo>
                <a:cubicBezTo>
                  <a:pt x="7164900" y="5058870"/>
                  <a:pt x="7164947" y="5058823"/>
                  <a:pt x="7165043" y="5058823"/>
                </a:cubicBezTo>
                <a:cubicBezTo>
                  <a:pt x="7165187" y="5058823"/>
                  <a:pt x="7165139" y="5058823"/>
                  <a:pt x="7165283" y="5058823"/>
                </a:cubicBezTo>
                <a:cubicBezTo>
                  <a:pt x="7166479" y="5059014"/>
                  <a:pt x="7167627" y="5059301"/>
                  <a:pt x="7168776" y="5059636"/>
                </a:cubicBezTo>
                <a:cubicBezTo>
                  <a:pt x="7178252" y="5062269"/>
                  <a:pt x="7188158" y="5053413"/>
                  <a:pt x="7189546" y="5044510"/>
                </a:cubicBezTo>
                <a:cubicBezTo>
                  <a:pt x="7190982" y="5035463"/>
                  <a:pt x="7185718" y="5028905"/>
                  <a:pt x="7178347" y="5025459"/>
                </a:cubicBezTo>
                <a:cubicBezTo>
                  <a:pt x="7187727" y="5022539"/>
                  <a:pt x="7191939" y="5010045"/>
                  <a:pt x="7187680" y="5000232"/>
                </a:cubicBezTo>
                <a:cubicBezTo>
                  <a:pt x="7188780" y="4999179"/>
                  <a:pt x="7189785" y="4998078"/>
                  <a:pt x="7190599" y="4996786"/>
                </a:cubicBezTo>
                <a:cubicBezTo>
                  <a:pt x="7190647" y="4999418"/>
                  <a:pt x="7191078" y="5002051"/>
                  <a:pt x="7192561" y="5004732"/>
                </a:cubicBezTo>
                <a:cubicBezTo>
                  <a:pt x="7196868" y="5012582"/>
                  <a:pt x="7209167" y="5017465"/>
                  <a:pt x="7217207" y="5011769"/>
                </a:cubicBezTo>
                <a:close/>
                <a:moveTo>
                  <a:pt x="7576280" y="4570284"/>
                </a:moveTo>
                <a:cubicBezTo>
                  <a:pt x="7573600" y="4566311"/>
                  <a:pt x="7569628" y="4563391"/>
                  <a:pt x="7565129" y="4562434"/>
                </a:cubicBezTo>
                <a:cubicBezTo>
                  <a:pt x="7564124" y="4560040"/>
                  <a:pt x="7562593" y="4557695"/>
                  <a:pt x="7560104" y="4555589"/>
                </a:cubicBezTo>
                <a:cubicBezTo>
                  <a:pt x="7549384" y="4546589"/>
                  <a:pt x="7536750" y="4552908"/>
                  <a:pt x="7532060" y="4562577"/>
                </a:cubicBezTo>
                <a:cubicBezTo>
                  <a:pt x="7524929" y="4563439"/>
                  <a:pt x="7518420" y="4566598"/>
                  <a:pt x="7516267" y="4574353"/>
                </a:cubicBezTo>
                <a:cubicBezTo>
                  <a:pt x="7513827" y="4583113"/>
                  <a:pt x="7519234" y="4595032"/>
                  <a:pt x="7528949" y="4596707"/>
                </a:cubicBezTo>
                <a:lnTo>
                  <a:pt x="7540196" y="4598669"/>
                </a:lnTo>
                <a:cubicBezTo>
                  <a:pt x="7541871" y="4598957"/>
                  <a:pt x="7543306" y="4598191"/>
                  <a:pt x="7544933" y="4598095"/>
                </a:cubicBezTo>
                <a:cubicBezTo>
                  <a:pt x="7547996" y="4602308"/>
                  <a:pt x="7552591" y="4605419"/>
                  <a:pt x="7557520" y="4605802"/>
                </a:cubicBezTo>
                <a:cubicBezTo>
                  <a:pt x="7568048" y="4606568"/>
                  <a:pt x="7575610" y="4599866"/>
                  <a:pt x="7577668" y="4589862"/>
                </a:cubicBezTo>
                <a:lnTo>
                  <a:pt x="7577907" y="4588617"/>
                </a:lnTo>
                <a:cubicBezTo>
                  <a:pt x="7578960" y="4590005"/>
                  <a:pt x="7580348" y="4590388"/>
                  <a:pt x="7581592" y="4591298"/>
                </a:cubicBezTo>
                <a:cubicBezTo>
                  <a:pt x="7580444" y="4592112"/>
                  <a:pt x="7579151" y="4592590"/>
                  <a:pt x="7578194" y="4593739"/>
                </a:cubicBezTo>
                <a:lnTo>
                  <a:pt x="7572978" y="4599962"/>
                </a:lnTo>
                <a:cubicBezTo>
                  <a:pt x="7566852" y="4607238"/>
                  <a:pt x="7566613" y="4619349"/>
                  <a:pt x="7574413" y="4625715"/>
                </a:cubicBezTo>
                <a:cubicBezTo>
                  <a:pt x="7581879" y="4631794"/>
                  <a:pt x="7593604" y="4632129"/>
                  <a:pt x="7600208" y="4624327"/>
                </a:cubicBezTo>
                <a:lnTo>
                  <a:pt x="7605424" y="4618104"/>
                </a:lnTo>
                <a:cubicBezTo>
                  <a:pt x="7609637" y="4613078"/>
                  <a:pt x="7610976" y="4605754"/>
                  <a:pt x="7608919" y="4599627"/>
                </a:cubicBezTo>
                <a:lnTo>
                  <a:pt x="7612316" y="4599340"/>
                </a:lnTo>
                <a:cubicBezTo>
                  <a:pt x="7622127" y="4598478"/>
                  <a:pt x="7630741" y="4592112"/>
                  <a:pt x="7630933" y="4581485"/>
                </a:cubicBezTo>
                <a:cubicBezTo>
                  <a:pt x="7630933" y="4580719"/>
                  <a:pt x="7630597" y="4580001"/>
                  <a:pt x="7630502" y="4579235"/>
                </a:cubicBezTo>
                <a:cubicBezTo>
                  <a:pt x="7640074" y="4579475"/>
                  <a:pt x="7647156" y="4572534"/>
                  <a:pt x="7649023" y="4563439"/>
                </a:cubicBezTo>
                <a:lnTo>
                  <a:pt x="7650650" y="4555541"/>
                </a:lnTo>
                <a:cubicBezTo>
                  <a:pt x="7651224" y="4552812"/>
                  <a:pt x="7650745" y="4550131"/>
                  <a:pt x="7649788" y="4547595"/>
                </a:cubicBezTo>
                <a:lnTo>
                  <a:pt x="7650028" y="4547451"/>
                </a:lnTo>
                <a:cubicBezTo>
                  <a:pt x="7656345" y="4550275"/>
                  <a:pt x="7664528" y="4549222"/>
                  <a:pt x="7669697" y="4544914"/>
                </a:cubicBezTo>
                <a:cubicBezTo>
                  <a:pt x="7676684" y="4539026"/>
                  <a:pt x="7677163" y="4530171"/>
                  <a:pt x="7673478" y="4522703"/>
                </a:cubicBezTo>
                <a:cubicBezTo>
                  <a:pt x="7675152" y="4521698"/>
                  <a:pt x="7676780" y="4520549"/>
                  <a:pt x="7678024" y="4518970"/>
                </a:cubicBezTo>
                <a:cubicBezTo>
                  <a:pt x="7684341" y="4511119"/>
                  <a:pt x="7682762" y="4499679"/>
                  <a:pt x="7675201" y="4493313"/>
                </a:cubicBezTo>
                <a:lnTo>
                  <a:pt x="7668979" y="4488095"/>
                </a:lnTo>
                <a:cubicBezTo>
                  <a:pt x="7665103" y="4484840"/>
                  <a:pt x="7660078" y="4483739"/>
                  <a:pt x="7655244" y="4484409"/>
                </a:cubicBezTo>
                <a:cubicBezTo>
                  <a:pt x="7654861" y="4483021"/>
                  <a:pt x="7654765" y="4481585"/>
                  <a:pt x="7653904" y="4480388"/>
                </a:cubicBezTo>
                <a:lnTo>
                  <a:pt x="7647635" y="4470863"/>
                </a:lnTo>
                <a:cubicBezTo>
                  <a:pt x="7642227" y="4462677"/>
                  <a:pt x="7632608" y="4458178"/>
                  <a:pt x="7623228" y="4462964"/>
                </a:cubicBezTo>
                <a:cubicBezTo>
                  <a:pt x="7621026" y="4464065"/>
                  <a:pt x="7619064" y="4465837"/>
                  <a:pt x="7617485" y="4467943"/>
                </a:cubicBezTo>
                <a:cubicBezTo>
                  <a:pt x="7615475" y="4466315"/>
                  <a:pt x="7613177" y="4465071"/>
                  <a:pt x="7610450" y="4464496"/>
                </a:cubicBezTo>
                <a:lnTo>
                  <a:pt x="7602553" y="4462869"/>
                </a:lnTo>
                <a:cubicBezTo>
                  <a:pt x="7593269" y="4460954"/>
                  <a:pt x="7582597" y="4466411"/>
                  <a:pt x="7580682" y="4476272"/>
                </a:cubicBezTo>
                <a:cubicBezTo>
                  <a:pt x="7579678" y="4481393"/>
                  <a:pt x="7580970" y="4486707"/>
                  <a:pt x="7583793" y="4490919"/>
                </a:cubicBezTo>
                <a:lnTo>
                  <a:pt x="7571159" y="4499871"/>
                </a:lnTo>
                <a:cubicBezTo>
                  <a:pt x="7563167" y="4505519"/>
                  <a:pt x="7559722" y="4516050"/>
                  <a:pt x="7565081" y="4524809"/>
                </a:cubicBezTo>
                <a:cubicBezTo>
                  <a:pt x="7567761" y="4529261"/>
                  <a:pt x="7572786" y="4532181"/>
                  <a:pt x="7578051" y="4533091"/>
                </a:cubicBezTo>
                <a:cubicBezTo>
                  <a:pt x="7577572" y="4533570"/>
                  <a:pt x="7576998" y="4533857"/>
                  <a:pt x="7576519" y="4534383"/>
                </a:cubicBezTo>
                <a:lnTo>
                  <a:pt x="7571302" y="4540606"/>
                </a:lnTo>
                <a:cubicBezTo>
                  <a:pt x="7565177" y="4547930"/>
                  <a:pt x="7567570" y="4560950"/>
                  <a:pt x="7575371" y="4566071"/>
                </a:cubicBezTo>
                <a:cubicBezTo>
                  <a:pt x="7576232" y="4566646"/>
                  <a:pt x="7577093" y="4566790"/>
                  <a:pt x="7577955" y="4567173"/>
                </a:cubicBezTo>
                <a:cubicBezTo>
                  <a:pt x="7577811" y="4567412"/>
                  <a:pt x="7577476" y="4567508"/>
                  <a:pt x="7577380" y="4567747"/>
                </a:cubicBezTo>
                <a:cubicBezTo>
                  <a:pt x="7576662" y="4568465"/>
                  <a:pt x="7576711" y="4569470"/>
                  <a:pt x="7576280" y="4570284"/>
                </a:cubicBezTo>
                <a:close/>
                <a:moveTo>
                  <a:pt x="7806760" y="4911629"/>
                </a:moveTo>
                <a:cubicBezTo>
                  <a:pt x="7804415" y="4920437"/>
                  <a:pt x="7809919" y="4932212"/>
                  <a:pt x="7819634" y="4933840"/>
                </a:cubicBezTo>
                <a:lnTo>
                  <a:pt x="7830880" y="4935802"/>
                </a:lnTo>
                <a:cubicBezTo>
                  <a:pt x="7840547" y="4937478"/>
                  <a:pt x="7850405" y="4932978"/>
                  <a:pt x="7853134" y="4922926"/>
                </a:cubicBezTo>
                <a:cubicBezTo>
                  <a:pt x="7855478" y="4914118"/>
                  <a:pt x="7849975" y="4902343"/>
                  <a:pt x="7840260" y="4900715"/>
                </a:cubicBezTo>
                <a:lnTo>
                  <a:pt x="7829014" y="4898753"/>
                </a:lnTo>
                <a:cubicBezTo>
                  <a:pt x="7819346" y="4897125"/>
                  <a:pt x="7809440" y="4901577"/>
                  <a:pt x="7806760" y="4911629"/>
                </a:cubicBezTo>
                <a:close/>
                <a:moveTo>
                  <a:pt x="7612795" y="5033405"/>
                </a:moveTo>
                <a:cubicBezTo>
                  <a:pt x="7599299" y="5014353"/>
                  <a:pt x="7572691" y="5039149"/>
                  <a:pt x="7586042" y="5057961"/>
                </a:cubicBezTo>
                <a:cubicBezTo>
                  <a:pt x="7599491" y="5077060"/>
                  <a:pt x="7626147" y="5052217"/>
                  <a:pt x="7612795" y="5033405"/>
                </a:cubicBezTo>
                <a:close/>
                <a:moveTo>
                  <a:pt x="7718464" y="4959066"/>
                </a:moveTo>
                <a:cubicBezTo>
                  <a:pt x="7705016" y="4940015"/>
                  <a:pt x="7677976" y="4964283"/>
                  <a:pt x="7691329" y="4983191"/>
                </a:cubicBezTo>
                <a:cubicBezTo>
                  <a:pt x="7704776" y="5002243"/>
                  <a:pt x="7731816" y="4977974"/>
                  <a:pt x="7718464" y="4959066"/>
                </a:cubicBezTo>
                <a:close/>
                <a:moveTo>
                  <a:pt x="7265161" y="5346173"/>
                </a:moveTo>
                <a:cubicBezTo>
                  <a:pt x="7272579" y="5346891"/>
                  <a:pt x="7279183" y="5344306"/>
                  <a:pt x="7284973" y="5339663"/>
                </a:cubicBezTo>
                <a:cubicBezTo>
                  <a:pt x="7292391" y="5333727"/>
                  <a:pt x="7293923" y="5321281"/>
                  <a:pt x="7287414" y="5314054"/>
                </a:cubicBezTo>
                <a:cubicBezTo>
                  <a:pt x="7282915" y="5309075"/>
                  <a:pt x="7276455" y="5306921"/>
                  <a:pt x="7270281" y="5307926"/>
                </a:cubicBezTo>
                <a:cubicBezTo>
                  <a:pt x="7265687" y="5305294"/>
                  <a:pt x="7260183" y="5304623"/>
                  <a:pt x="7254584" y="5307208"/>
                </a:cubicBezTo>
                <a:cubicBezTo>
                  <a:pt x="7246544" y="5310894"/>
                  <a:pt x="7240466" y="5322909"/>
                  <a:pt x="7245682" y="5331286"/>
                </a:cubicBezTo>
                <a:cubicBezTo>
                  <a:pt x="7250229" y="5338658"/>
                  <a:pt x="7255924" y="5345263"/>
                  <a:pt x="7265161" y="5346173"/>
                </a:cubicBezTo>
                <a:close/>
                <a:moveTo>
                  <a:pt x="7614517" y="5098074"/>
                </a:moveTo>
                <a:cubicBezTo>
                  <a:pt x="7614517" y="5087160"/>
                  <a:pt x="7607243" y="5080842"/>
                  <a:pt x="7597193" y="5079118"/>
                </a:cubicBezTo>
                <a:lnTo>
                  <a:pt x="7585947" y="5077156"/>
                </a:lnTo>
                <a:cubicBezTo>
                  <a:pt x="7576567" y="5075528"/>
                  <a:pt x="7566995" y="5085533"/>
                  <a:pt x="7566995" y="5094484"/>
                </a:cubicBezTo>
                <a:cubicBezTo>
                  <a:pt x="7566995" y="5105398"/>
                  <a:pt x="7574270" y="5111716"/>
                  <a:pt x="7584320" y="5113440"/>
                </a:cubicBezTo>
                <a:cubicBezTo>
                  <a:pt x="7588053" y="5114110"/>
                  <a:pt x="7591833" y="5114732"/>
                  <a:pt x="7595566" y="5115402"/>
                </a:cubicBezTo>
                <a:cubicBezTo>
                  <a:pt x="7604946" y="5117030"/>
                  <a:pt x="7614517" y="5107025"/>
                  <a:pt x="7614517" y="5098074"/>
                </a:cubicBezTo>
                <a:close/>
                <a:moveTo>
                  <a:pt x="7047315" y="4766159"/>
                </a:moveTo>
                <a:cubicBezTo>
                  <a:pt x="7055307" y="4760463"/>
                  <a:pt x="7056024" y="4747969"/>
                  <a:pt x="7050186" y="4740598"/>
                </a:cubicBezTo>
                <a:cubicBezTo>
                  <a:pt x="7043725" y="4732556"/>
                  <a:pt x="7032671" y="4732077"/>
                  <a:pt x="7024631" y="4737726"/>
                </a:cubicBezTo>
                <a:lnTo>
                  <a:pt x="7011469" y="4747060"/>
                </a:lnTo>
                <a:cubicBezTo>
                  <a:pt x="7003478" y="4752756"/>
                  <a:pt x="7002760" y="4765249"/>
                  <a:pt x="7008646" y="4772621"/>
                </a:cubicBezTo>
                <a:cubicBezTo>
                  <a:pt x="7015059" y="4780663"/>
                  <a:pt x="7026114" y="4781142"/>
                  <a:pt x="7034154" y="4775445"/>
                </a:cubicBezTo>
                <a:lnTo>
                  <a:pt x="7047315" y="4766159"/>
                </a:lnTo>
                <a:close/>
                <a:moveTo>
                  <a:pt x="7596141" y="5149723"/>
                </a:moveTo>
                <a:cubicBezTo>
                  <a:pt x="7582836" y="5130911"/>
                  <a:pt x="7550580" y="5147665"/>
                  <a:pt x="7564076" y="5166717"/>
                </a:cubicBezTo>
                <a:cubicBezTo>
                  <a:pt x="7577380" y="5185528"/>
                  <a:pt x="7609637" y="5168775"/>
                  <a:pt x="7596141" y="5149723"/>
                </a:cubicBezTo>
                <a:close/>
                <a:moveTo>
                  <a:pt x="7368053" y="4465262"/>
                </a:moveTo>
                <a:lnTo>
                  <a:pt x="7354893" y="4474596"/>
                </a:lnTo>
                <a:cubicBezTo>
                  <a:pt x="7347140" y="4480053"/>
                  <a:pt x="7343646" y="4491541"/>
                  <a:pt x="7349485" y="4499727"/>
                </a:cubicBezTo>
                <a:cubicBezTo>
                  <a:pt x="7354989" y="4507481"/>
                  <a:pt x="7366283" y="4510976"/>
                  <a:pt x="7374609" y="4505136"/>
                </a:cubicBezTo>
                <a:lnTo>
                  <a:pt x="7387818" y="4495802"/>
                </a:lnTo>
                <a:cubicBezTo>
                  <a:pt x="7395571" y="4490345"/>
                  <a:pt x="7399065" y="4478856"/>
                  <a:pt x="7393226" y="4470671"/>
                </a:cubicBezTo>
                <a:cubicBezTo>
                  <a:pt x="7387675" y="4462916"/>
                  <a:pt x="7376380" y="4459422"/>
                  <a:pt x="7368053" y="4465262"/>
                </a:cubicBezTo>
                <a:close/>
                <a:moveTo>
                  <a:pt x="7513587" y="5375180"/>
                </a:moveTo>
                <a:cubicBezTo>
                  <a:pt x="7527035" y="5394232"/>
                  <a:pt x="7554840" y="5370825"/>
                  <a:pt x="7541392" y="5351821"/>
                </a:cubicBezTo>
                <a:cubicBezTo>
                  <a:pt x="7527944" y="5332722"/>
                  <a:pt x="7500139" y="5356177"/>
                  <a:pt x="7513587" y="5375180"/>
                </a:cubicBezTo>
                <a:close/>
                <a:moveTo>
                  <a:pt x="7511098" y="4605610"/>
                </a:moveTo>
                <a:lnTo>
                  <a:pt x="7504829" y="4596085"/>
                </a:lnTo>
                <a:cubicBezTo>
                  <a:pt x="7499421" y="4587899"/>
                  <a:pt x="7487601" y="4585841"/>
                  <a:pt x="7479608" y="4591298"/>
                </a:cubicBezTo>
                <a:cubicBezTo>
                  <a:pt x="7473435" y="4595463"/>
                  <a:pt x="7470850" y="4602930"/>
                  <a:pt x="7472143" y="4609823"/>
                </a:cubicBezTo>
                <a:cubicBezTo>
                  <a:pt x="7470994" y="4610397"/>
                  <a:pt x="7469654" y="4610828"/>
                  <a:pt x="7468697" y="4611690"/>
                </a:cubicBezTo>
                <a:cubicBezTo>
                  <a:pt x="7460657" y="4618487"/>
                  <a:pt x="7460896" y="4629257"/>
                  <a:pt x="7466592" y="4637299"/>
                </a:cubicBezTo>
                <a:lnTo>
                  <a:pt x="7471234" y="4643905"/>
                </a:lnTo>
                <a:cubicBezTo>
                  <a:pt x="7475636" y="4650127"/>
                  <a:pt x="7484394" y="4651420"/>
                  <a:pt x="7491381" y="4648931"/>
                </a:cubicBezTo>
                <a:cubicBezTo>
                  <a:pt x="7498416" y="4650845"/>
                  <a:pt x="7505738" y="4648452"/>
                  <a:pt x="7510811" y="4642421"/>
                </a:cubicBezTo>
                <a:lnTo>
                  <a:pt x="7516027" y="4636198"/>
                </a:lnTo>
                <a:cubicBezTo>
                  <a:pt x="7521627" y="4629496"/>
                  <a:pt x="7520047" y="4618343"/>
                  <a:pt x="7513778" y="4612455"/>
                </a:cubicBezTo>
                <a:cubicBezTo>
                  <a:pt x="7513347" y="4610062"/>
                  <a:pt x="7512487" y="4607717"/>
                  <a:pt x="7511098" y="4605610"/>
                </a:cubicBezTo>
                <a:close/>
                <a:moveTo>
                  <a:pt x="7779960" y="5325638"/>
                </a:moveTo>
                <a:cubicBezTo>
                  <a:pt x="7766512" y="5306634"/>
                  <a:pt x="7735692" y="5325829"/>
                  <a:pt x="7749188" y="5344976"/>
                </a:cubicBezTo>
                <a:cubicBezTo>
                  <a:pt x="7762635" y="5363980"/>
                  <a:pt x="7793503" y="5344785"/>
                  <a:pt x="7779960" y="5325638"/>
                </a:cubicBezTo>
                <a:close/>
                <a:moveTo>
                  <a:pt x="7884720" y="5278105"/>
                </a:moveTo>
                <a:lnTo>
                  <a:pt x="7880077" y="5271499"/>
                </a:lnTo>
                <a:cubicBezTo>
                  <a:pt x="7874574" y="5263697"/>
                  <a:pt x="7861269" y="5263074"/>
                  <a:pt x="7854474" y="5269393"/>
                </a:cubicBezTo>
                <a:cubicBezTo>
                  <a:pt x="7846721" y="5276525"/>
                  <a:pt x="7846434" y="5286625"/>
                  <a:pt x="7852320" y="5295002"/>
                </a:cubicBezTo>
                <a:lnTo>
                  <a:pt x="7856962" y="5301608"/>
                </a:lnTo>
                <a:cubicBezTo>
                  <a:pt x="7862465" y="5309410"/>
                  <a:pt x="7875770" y="5310032"/>
                  <a:pt x="7882565" y="5303762"/>
                </a:cubicBezTo>
                <a:cubicBezTo>
                  <a:pt x="7890318" y="5296534"/>
                  <a:pt x="7890606" y="5286482"/>
                  <a:pt x="7884720" y="5278105"/>
                </a:cubicBezTo>
                <a:close/>
                <a:moveTo>
                  <a:pt x="7513634" y="5580438"/>
                </a:moveTo>
                <a:lnTo>
                  <a:pt x="7521149" y="5577518"/>
                </a:lnTo>
                <a:cubicBezTo>
                  <a:pt x="7530050" y="5574071"/>
                  <a:pt x="7533591" y="5561051"/>
                  <a:pt x="7529140" y="5553105"/>
                </a:cubicBezTo>
                <a:cubicBezTo>
                  <a:pt x="7523876" y="5543819"/>
                  <a:pt x="7514257" y="5541473"/>
                  <a:pt x="7504734" y="5545111"/>
                </a:cubicBezTo>
                <a:lnTo>
                  <a:pt x="7497220" y="5548031"/>
                </a:lnTo>
                <a:cubicBezTo>
                  <a:pt x="7488318" y="5551478"/>
                  <a:pt x="7484777" y="5564498"/>
                  <a:pt x="7489228" y="5572444"/>
                </a:cubicBezTo>
                <a:cubicBezTo>
                  <a:pt x="7494444" y="5581730"/>
                  <a:pt x="7504111" y="5584076"/>
                  <a:pt x="7513634" y="5580438"/>
                </a:cubicBezTo>
                <a:close/>
                <a:moveTo>
                  <a:pt x="7674818" y="5503706"/>
                </a:moveTo>
                <a:cubicBezTo>
                  <a:pt x="7676684" y="5494419"/>
                  <a:pt x="7671563" y="5483745"/>
                  <a:pt x="7661609" y="5481687"/>
                </a:cubicBezTo>
                <a:lnTo>
                  <a:pt x="7645816" y="5478432"/>
                </a:lnTo>
                <a:cubicBezTo>
                  <a:pt x="7639786" y="5477187"/>
                  <a:pt x="7633374" y="5479197"/>
                  <a:pt x="7628923" y="5483314"/>
                </a:cubicBezTo>
                <a:lnTo>
                  <a:pt x="7626482" y="5477043"/>
                </a:lnTo>
                <a:cubicBezTo>
                  <a:pt x="7623946" y="5470533"/>
                  <a:pt x="7616910" y="5466225"/>
                  <a:pt x="7609923" y="5466034"/>
                </a:cubicBezTo>
                <a:cubicBezTo>
                  <a:pt x="7617915" y="5461774"/>
                  <a:pt x="7622510" y="5452774"/>
                  <a:pt x="7615810" y="5443249"/>
                </a:cubicBezTo>
                <a:cubicBezTo>
                  <a:pt x="7614853" y="5441908"/>
                  <a:pt x="7613608" y="5441286"/>
                  <a:pt x="7612508" y="5440281"/>
                </a:cubicBezTo>
                <a:cubicBezTo>
                  <a:pt x="7613226" y="5439084"/>
                  <a:pt x="7614039" y="5438031"/>
                  <a:pt x="7614470" y="5436547"/>
                </a:cubicBezTo>
                <a:cubicBezTo>
                  <a:pt x="7616959" y="5427931"/>
                  <a:pt x="7611742" y="5415724"/>
                  <a:pt x="7602027" y="5414049"/>
                </a:cubicBezTo>
                <a:lnTo>
                  <a:pt x="7590780" y="5412087"/>
                </a:lnTo>
                <a:cubicBezTo>
                  <a:pt x="7589537" y="5411895"/>
                  <a:pt x="7588292" y="5412039"/>
                  <a:pt x="7587095" y="5411991"/>
                </a:cubicBezTo>
                <a:cubicBezTo>
                  <a:pt x="7588962" y="5409837"/>
                  <a:pt x="7590972" y="5407731"/>
                  <a:pt x="7591594" y="5404667"/>
                </a:cubicBezTo>
                <a:cubicBezTo>
                  <a:pt x="7591929" y="5403135"/>
                  <a:pt x="7591690" y="5401604"/>
                  <a:pt x="7591594" y="5400024"/>
                </a:cubicBezTo>
                <a:cubicBezTo>
                  <a:pt x="7595710" y="5397391"/>
                  <a:pt x="7598821" y="5393227"/>
                  <a:pt x="7599873" y="5388153"/>
                </a:cubicBezTo>
                <a:lnTo>
                  <a:pt x="7601501" y="5380255"/>
                </a:lnTo>
                <a:cubicBezTo>
                  <a:pt x="7603511" y="5370633"/>
                  <a:pt x="7596428" y="5360868"/>
                  <a:pt x="7586952" y="5359145"/>
                </a:cubicBezTo>
                <a:cubicBezTo>
                  <a:pt x="7577093" y="5357326"/>
                  <a:pt x="7567809" y="5364123"/>
                  <a:pt x="7565847" y="5373744"/>
                </a:cubicBezTo>
                <a:lnTo>
                  <a:pt x="7564268" y="5381308"/>
                </a:lnTo>
                <a:cubicBezTo>
                  <a:pt x="7558429" y="5380973"/>
                  <a:pt x="7552973" y="5383174"/>
                  <a:pt x="7549193" y="5387339"/>
                </a:cubicBezTo>
                <a:cubicBezTo>
                  <a:pt x="7539717" y="5380159"/>
                  <a:pt x="7523111" y="5381834"/>
                  <a:pt x="7519952" y="5397008"/>
                </a:cubicBezTo>
                <a:cubicBezTo>
                  <a:pt x="7515980" y="5416299"/>
                  <a:pt x="7540339" y="5424293"/>
                  <a:pt x="7551059" y="5412805"/>
                </a:cubicBezTo>
                <a:cubicBezTo>
                  <a:pt x="7553309" y="5414767"/>
                  <a:pt x="7555845" y="5416347"/>
                  <a:pt x="7558907" y="5416873"/>
                </a:cubicBezTo>
                <a:lnTo>
                  <a:pt x="7566278" y="5418118"/>
                </a:lnTo>
                <a:cubicBezTo>
                  <a:pt x="7554026" y="5419267"/>
                  <a:pt x="7543163" y="5430803"/>
                  <a:pt x="7552016" y="5443297"/>
                </a:cubicBezTo>
                <a:cubicBezTo>
                  <a:pt x="7559529" y="5453971"/>
                  <a:pt x="7572930" y="5453109"/>
                  <a:pt x="7580874" y="5447030"/>
                </a:cubicBezTo>
                <a:lnTo>
                  <a:pt x="7581400" y="5447126"/>
                </a:lnTo>
                <a:cubicBezTo>
                  <a:pt x="7580108" y="5451099"/>
                  <a:pt x="7580491" y="5455646"/>
                  <a:pt x="7583841" y="5460385"/>
                </a:cubicBezTo>
                <a:cubicBezTo>
                  <a:pt x="7588435" y="5466847"/>
                  <a:pt x="7595184" y="5468906"/>
                  <a:pt x="7601597" y="5468283"/>
                </a:cubicBezTo>
                <a:cubicBezTo>
                  <a:pt x="7599442" y="5469528"/>
                  <a:pt x="7597384" y="5470964"/>
                  <a:pt x="7595949" y="5472831"/>
                </a:cubicBezTo>
                <a:cubicBezTo>
                  <a:pt x="7590877" y="5471108"/>
                  <a:pt x="7585373" y="5470629"/>
                  <a:pt x="7579438" y="5471730"/>
                </a:cubicBezTo>
                <a:cubicBezTo>
                  <a:pt x="7570154" y="5473501"/>
                  <a:pt x="7563311" y="5479102"/>
                  <a:pt x="7558955" y="5486425"/>
                </a:cubicBezTo>
                <a:cubicBezTo>
                  <a:pt x="7556324" y="5486138"/>
                  <a:pt x="7553644" y="5486378"/>
                  <a:pt x="7550964" y="5487383"/>
                </a:cubicBezTo>
                <a:lnTo>
                  <a:pt x="7543450" y="5490303"/>
                </a:lnTo>
                <a:cubicBezTo>
                  <a:pt x="7541392" y="5491116"/>
                  <a:pt x="7539525" y="5492313"/>
                  <a:pt x="7537851" y="5493797"/>
                </a:cubicBezTo>
                <a:cubicBezTo>
                  <a:pt x="7541583" y="5488148"/>
                  <a:pt x="7541918" y="5479867"/>
                  <a:pt x="7538903" y="5474315"/>
                </a:cubicBezTo>
                <a:cubicBezTo>
                  <a:pt x="7533687" y="5464741"/>
                  <a:pt x="7523445" y="5463544"/>
                  <a:pt x="7514257" y="5467135"/>
                </a:cubicBezTo>
                <a:lnTo>
                  <a:pt x="7506743" y="5470054"/>
                </a:lnTo>
                <a:cubicBezTo>
                  <a:pt x="7497603" y="5473597"/>
                  <a:pt x="7495258" y="5486952"/>
                  <a:pt x="7499565" y="5494754"/>
                </a:cubicBezTo>
                <a:cubicBezTo>
                  <a:pt x="7504781" y="5504280"/>
                  <a:pt x="7515023" y="5505477"/>
                  <a:pt x="7524211" y="5501934"/>
                </a:cubicBezTo>
                <a:lnTo>
                  <a:pt x="7531725" y="5499015"/>
                </a:lnTo>
                <a:cubicBezTo>
                  <a:pt x="7532873" y="5498584"/>
                  <a:pt x="7533926" y="5498009"/>
                  <a:pt x="7534836" y="5497243"/>
                </a:cubicBezTo>
                <a:cubicBezTo>
                  <a:pt x="7531533" y="5501982"/>
                  <a:pt x="7530289" y="5508061"/>
                  <a:pt x="7532586" y="5513567"/>
                </a:cubicBezTo>
                <a:cubicBezTo>
                  <a:pt x="7536176" y="5522183"/>
                  <a:pt x="7545651" y="5527592"/>
                  <a:pt x="7554840" y="5524719"/>
                </a:cubicBezTo>
                <a:cubicBezTo>
                  <a:pt x="7555509" y="5526204"/>
                  <a:pt x="7556467" y="5527592"/>
                  <a:pt x="7557616" y="5528884"/>
                </a:cubicBezTo>
                <a:cubicBezTo>
                  <a:pt x="7548953" y="5531134"/>
                  <a:pt x="7542397" y="5538649"/>
                  <a:pt x="7546560" y="5549371"/>
                </a:cubicBezTo>
                <a:cubicBezTo>
                  <a:pt x="7552638" y="5565168"/>
                  <a:pt x="7573169" y="5564785"/>
                  <a:pt x="7580444" y="5554972"/>
                </a:cubicBezTo>
                <a:cubicBezTo>
                  <a:pt x="7588244" y="5561482"/>
                  <a:pt x="7597577" y="5566652"/>
                  <a:pt x="7605951" y="5564641"/>
                </a:cubicBezTo>
                <a:cubicBezTo>
                  <a:pt x="7617915" y="5561769"/>
                  <a:pt x="7631699" y="5552531"/>
                  <a:pt x="7635623" y="5540372"/>
                </a:cubicBezTo>
                <a:cubicBezTo>
                  <a:pt x="7648257" y="5544728"/>
                  <a:pt x="7665534" y="5533288"/>
                  <a:pt x="7659312" y="5517013"/>
                </a:cubicBezTo>
                <a:cubicBezTo>
                  <a:pt x="7666490" y="5516103"/>
                  <a:pt x="7673287" y="5511316"/>
                  <a:pt x="7674818" y="5503706"/>
                </a:cubicBezTo>
                <a:close/>
                <a:moveTo>
                  <a:pt x="7717842" y="5511939"/>
                </a:moveTo>
                <a:cubicBezTo>
                  <a:pt x="7709466" y="5490159"/>
                  <a:pt x="7675344" y="5502700"/>
                  <a:pt x="7683815" y="5524624"/>
                </a:cubicBezTo>
                <a:cubicBezTo>
                  <a:pt x="7692190" y="5546356"/>
                  <a:pt x="7726264" y="5533814"/>
                  <a:pt x="7717842" y="5511939"/>
                </a:cubicBezTo>
                <a:close/>
                <a:moveTo>
                  <a:pt x="7747608" y="5167961"/>
                </a:moveTo>
                <a:cubicBezTo>
                  <a:pt x="7740765" y="5160206"/>
                  <a:pt x="7730380" y="5159345"/>
                  <a:pt x="7722053" y="5165233"/>
                </a:cubicBezTo>
                <a:lnTo>
                  <a:pt x="7715449" y="5169876"/>
                </a:lnTo>
                <a:cubicBezTo>
                  <a:pt x="7707696" y="5175381"/>
                  <a:pt x="7706499" y="5188401"/>
                  <a:pt x="7712720" y="5195437"/>
                </a:cubicBezTo>
                <a:cubicBezTo>
                  <a:pt x="7719564" y="5203192"/>
                  <a:pt x="7729949" y="5204053"/>
                  <a:pt x="7738276" y="5198166"/>
                </a:cubicBezTo>
                <a:lnTo>
                  <a:pt x="7744880" y="5193522"/>
                </a:lnTo>
                <a:cubicBezTo>
                  <a:pt x="7752633" y="5188018"/>
                  <a:pt x="7753830" y="5174997"/>
                  <a:pt x="7747608" y="5167961"/>
                </a:cubicBezTo>
                <a:close/>
                <a:moveTo>
                  <a:pt x="7368484" y="5675072"/>
                </a:moveTo>
                <a:cubicBezTo>
                  <a:pt x="7360061" y="5653292"/>
                  <a:pt x="7328284" y="5670908"/>
                  <a:pt x="7336563" y="5692401"/>
                </a:cubicBezTo>
                <a:cubicBezTo>
                  <a:pt x="7344938" y="5714228"/>
                  <a:pt x="7376763" y="5696613"/>
                  <a:pt x="7368484" y="5675072"/>
                </a:cubicBezTo>
                <a:close/>
                <a:moveTo>
                  <a:pt x="7358051" y="5661286"/>
                </a:moveTo>
                <a:cubicBezTo>
                  <a:pt x="7358338" y="5661191"/>
                  <a:pt x="7358482" y="5661143"/>
                  <a:pt x="7358721" y="5661047"/>
                </a:cubicBezTo>
                <a:lnTo>
                  <a:pt x="7358960" y="5661047"/>
                </a:lnTo>
                <a:cubicBezTo>
                  <a:pt x="7359056" y="5661047"/>
                  <a:pt x="7359056" y="5661047"/>
                  <a:pt x="7359152" y="5661095"/>
                </a:cubicBezTo>
                <a:cubicBezTo>
                  <a:pt x="7360253" y="5661573"/>
                  <a:pt x="7361305" y="5662100"/>
                  <a:pt x="7362311" y="5662770"/>
                </a:cubicBezTo>
                <a:cubicBezTo>
                  <a:pt x="7370829" y="5667653"/>
                  <a:pt x="7382602" y="5661478"/>
                  <a:pt x="7386144" y="5653149"/>
                </a:cubicBezTo>
                <a:cubicBezTo>
                  <a:pt x="7390355" y="5643288"/>
                  <a:pt x="7385091" y="5634193"/>
                  <a:pt x="7376572" y="5629311"/>
                </a:cubicBezTo>
                <a:cubicBezTo>
                  <a:pt x="7366761" y="5623710"/>
                  <a:pt x="7355371" y="5623662"/>
                  <a:pt x="7344938" y="5627348"/>
                </a:cubicBezTo>
                <a:cubicBezTo>
                  <a:pt x="7335941" y="5630507"/>
                  <a:pt x="7330677" y="5642091"/>
                  <a:pt x="7334553" y="5650851"/>
                </a:cubicBezTo>
                <a:cubicBezTo>
                  <a:pt x="7338621" y="5660185"/>
                  <a:pt x="7348432" y="5664637"/>
                  <a:pt x="7358051" y="5661286"/>
                </a:cubicBezTo>
                <a:close/>
                <a:moveTo>
                  <a:pt x="7545029" y="5759272"/>
                </a:moveTo>
                <a:lnTo>
                  <a:pt x="7553835" y="5758841"/>
                </a:lnTo>
                <a:cubicBezTo>
                  <a:pt x="7554600" y="5758841"/>
                  <a:pt x="7555271" y="5758410"/>
                  <a:pt x="7555989" y="5758267"/>
                </a:cubicBezTo>
                <a:cubicBezTo>
                  <a:pt x="7554984" y="5761569"/>
                  <a:pt x="7554744" y="5765255"/>
                  <a:pt x="7556324" y="5769372"/>
                </a:cubicBezTo>
                <a:cubicBezTo>
                  <a:pt x="7562353" y="5785072"/>
                  <a:pt x="7581496" y="5782727"/>
                  <a:pt x="7588722" y="5772148"/>
                </a:cubicBezTo>
                <a:cubicBezTo>
                  <a:pt x="7589201" y="5775834"/>
                  <a:pt x="7590398" y="5779376"/>
                  <a:pt x="7593221" y="5781961"/>
                </a:cubicBezTo>
                <a:lnTo>
                  <a:pt x="7599204" y="5787370"/>
                </a:lnTo>
                <a:cubicBezTo>
                  <a:pt x="7606477" y="5793928"/>
                  <a:pt x="7617437" y="5795029"/>
                  <a:pt x="7624855" y="5787944"/>
                </a:cubicBezTo>
                <a:cubicBezTo>
                  <a:pt x="7631555" y="5781530"/>
                  <a:pt x="7632703" y="5768893"/>
                  <a:pt x="7625381" y="5762239"/>
                </a:cubicBezTo>
                <a:lnTo>
                  <a:pt x="7619399" y="5756831"/>
                </a:lnTo>
                <a:cubicBezTo>
                  <a:pt x="7612125" y="5750272"/>
                  <a:pt x="7601213" y="5749172"/>
                  <a:pt x="7593748" y="5756256"/>
                </a:cubicBezTo>
                <a:cubicBezTo>
                  <a:pt x="7592551" y="5757405"/>
                  <a:pt x="7591738" y="5758936"/>
                  <a:pt x="7590924" y="5760372"/>
                </a:cubicBezTo>
                <a:cubicBezTo>
                  <a:pt x="7590733" y="5759128"/>
                  <a:pt x="7590828" y="5757980"/>
                  <a:pt x="7590302" y="5756639"/>
                </a:cubicBezTo>
                <a:cubicBezTo>
                  <a:pt x="7586569" y="5747018"/>
                  <a:pt x="7577955" y="5744384"/>
                  <a:pt x="7570154" y="5746013"/>
                </a:cubicBezTo>
                <a:cubicBezTo>
                  <a:pt x="7570776" y="5744097"/>
                  <a:pt x="7571255" y="5742087"/>
                  <a:pt x="7571159" y="5739981"/>
                </a:cubicBezTo>
                <a:cubicBezTo>
                  <a:pt x="7570728" y="5730216"/>
                  <a:pt x="7562114" y="5722079"/>
                  <a:pt x="7552256" y="5722605"/>
                </a:cubicBezTo>
                <a:cubicBezTo>
                  <a:pt x="7551107" y="5722653"/>
                  <a:pt x="7549911" y="5722701"/>
                  <a:pt x="7548762" y="5722748"/>
                </a:cubicBezTo>
                <a:cubicBezTo>
                  <a:pt x="7553117" y="5719063"/>
                  <a:pt x="7556180" y="5713510"/>
                  <a:pt x="7556132" y="5708292"/>
                </a:cubicBezTo>
                <a:cubicBezTo>
                  <a:pt x="7556036" y="5697426"/>
                  <a:pt x="7547613" y="5691539"/>
                  <a:pt x="7537803" y="5690294"/>
                </a:cubicBezTo>
                <a:lnTo>
                  <a:pt x="7529811" y="5689289"/>
                </a:lnTo>
                <a:cubicBezTo>
                  <a:pt x="7528614" y="5689145"/>
                  <a:pt x="7527418" y="5689145"/>
                  <a:pt x="7526269" y="5689337"/>
                </a:cubicBezTo>
                <a:cubicBezTo>
                  <a:pt x="7528040" y="5688427"/>
                  <a:pt x="7529427" y="5686943"/>
                  <a:pt x="7530816" y="5685555"/>
                </a:cubicBezTo>
                <a:cubicBezTo>
                  <a:pt x="7532156" y="5685364"/>
                  <a:pt x="7533543" y="5685364"/>
                  <a:pt x="7534836" y="5684742"/>
                </a:cubicBezTo>
                <a:cubicBezTo>
                  <a:pt x="7543929" y="5680625"/>
                  <a:pt x="7548523" y="5670621"/>
                  <a:pt x="7544885" y="5661095"/>
                </a:cubicBezTo>
                <a:lnTo>
                  <a:pt x="7541966" y="5653580"/>
                </a:lnTo>
                <a:cubicBezTo>
                  <a:pt x="7540865" y="5650755"/>
                  <a:pt x="7538807" y="5648506"/>
                  <a:pt x="7536463" y="5646591"/>
                </a:cubicBezTo>
                <a:cubicBezTo>
                  <a:pt x="7538473" y="5644437"/>
                  <a:pt x="7540100" y="5641756"/>
                  <a:pt x="7540578" y="5637831"/>
                </a:cubicBezTo>
                <a:cubicBezTo>
                  <a:pt x="7542684" y="5621077"/>
                  <a:pt x="7524451" y="5611695"/>
                  <a:pt x="7513396" y="5616865"/>
                </a:cubicBezTo>
                <a:cubicBezTo>
                  <a:pt x="7509614" y="5607483"/>
                  <a:pt x="7503824" y="5598484"/>
                  <a:pt x="7495497" y="5596282"/>
                </a:cubicBezTo>
                <a:cubicBezTo>
                  <a:pt x="7486978" y="5594080"/>
                  <a:pt x="7476163" y="5594415"/>
                  <a:pt x="7467309" y="5597957"/>
                </a:cubicBezTo>
                <a:cubicBezTo>
                  <a:pt x="7475492" y="5593984"/>
                  <a:pt x="7480757" y="5584602"/>
                  <a:pt x="7477311" y="5575555"/>
                </a:cubicBezTo>
                <a:lnTo>
                  <a:pt x="7474392" y="5568040"/>
                </a:lnTo>
                <a:cubicBezTo>
                  <a:pt x="7470994" y="5559184"/>
                  <a:pt x="7460609" y="5553105"/>
                  <a:pt x="7451277" y="5556839"/>
                </a:cubicBezTo>
                <a:cubicBezTo>
                  <a:pt x="7445582" y="5559089"/>
                  <a:pt x="7441466" y="5564115"/>
                  <a:pt x="7439887" y="5569859"/>
                </a:cubicBezTo>
                <a:cubicBezTo>
                  <a:pt x="7438021" y="5569236"/>
                  <a:pt x="7436202" y="5568375"/>
                  <a:pt x="7434240" y="5568518"/>
                </a:cubicBezTo>
                <a:cubicBezTo>
                  <a:pt x="7429550" y="5564450"/>
                  <a:pt x="7423041" y="5562535"/>
                  <a:pt x="7416772" y="5564929"/>
                </a:cubicBezTo>
                <a:lnTo>
                  <a:pt x="7412752" y="5566508"/>
                </a:lnTo>
                <a:cubicBezTo>
                  <a:pt x="7412560" y="5565742"/>
                  <a:pt x="7412656" y="5565024"/>
                  <a:pt x="7412369" y="5564258"/>
                </a:cubicBezTo>
                <a:cubicBezTo>
                  <a:pt x="7403946" y="5542431"/>
                  <a:pt x="7370877" y="5557413"/>
                  <a:pt x="7379252" y="5579241"/>
                </a:cubicBezTo>
                <a:cubicBezTo>
                  <a:pt x="7382745" y="5588240"/>
                  <a:pt x="7390402" y="5590729"/>
                  <a:pt x="7397677" y="5589293"/>
                </a:cubicBezTo>
                <a:cubicBezTo>
                  <a:pt x="7397820" y="5589820"/>
                  <a:pt x="7397677" y="5590346"/>
                  <a:pt x="7397916" y="5590921"/>
                </a:cubicBezTo>
                <a:cubicBezTo>
                  <a:pt x="7399065" y="5593840"/>
                  <a:pt x="7400931" y="5596425"/>
                  <a:pt x="7403276" y="5598484"/>
                </a:cubicBezTo>
                <a:cubicBezTo>
                  <a:pt x="7399113" y="5602744"/>
                  <a:pt x="7397007" y="5608632"/>
                  <a:pt x="7398730" y="5615238"/>
                </a:cubicBezTo>
                <a:cubicBezTo>
                  <a:pt x="7401027" y="5623950"/>
                  <a:pt x="7411747" y="5631704"/>
                  <a:pt x="7420935" y="5628162"/>
                </a:cubicBezTo>
                <a:lnTo>
                  <a:pt x="7428449" y="5625242"/>
                </a:lnTo>
                <a:cubicBezTo>
                  <a:pt x="7428688" y="5625146"/>
                  <a:pt x="7428832" y="5625002"/>
                  <a:pt x="7429071" y="5624907"/>
                </a:cubicBezTo>
                <a:cubicBezTo>
                  <a:pt x="7433282" y="5630890"/>
                  <a:pt x="7440988" y="5633858"/>
                  <a:pt x="7448166" y="5632470"/>
                </a:cubicBezTo>
                <a:cubicBezTo>
                  <a:pt x="7448166" y="5632709"/>
                  <a:pt x="7448119" y="5632996"/>
                  <a:pt x="7448119" y="5633236"/>
                </a:cubicBezTo>
                <a:cubicBezTo>
                  <a:pt x="7442663" y="5635917"/>
                  <a:pt x="7438739" y="5641086"/>
                  <a:pt x="7437924" y="5647740"/>
                </a:cubicBezTo>
                <a:lnTo>
                  <a:pt x="7435915" y="5663727"/>
                </a:lnTo>
                <a:cubicBezTo>
                  <a:pt x="7435244" y="5668993"/>
                  <a:pt x="7437686" y="5674258"/>
                  <a:pt x="7441466" y="5678088"/>
                </a:cubicBezTo>
                <a:cubicBezTo>
                  <a:pt x="7439169" y="5682109"/>
                  <a:pt x="7438451" y="5686991"/>
                  <a:pt x="7439983" y="5691922"/>
                </a:cubicBezTo>
                <a:cubicBezTo>
                  <a:pt x="7442759" y="5700873"/>
                  <a:pt x="7453526" y="5707383"/>
                  <a:pt x="7462715" y="5703840"/>
                </a:cubicBezTo>
                <a:lnTo>
                  <a:pt x="7470228" y="5700921"/>
                </a:lnTo>
                <a:cubicBezTo>
                  <a:pt x="7475062" y="5699054"/>
                  <a:pt x="7478843" y="5695464"/>
                  <a:pt x="7480996" y="5691108"/>
                </a:cubicBezTo>
                <a:cubicBezTo>
                  <a:pt x="7487744" y="5691730"/>
                  <a:pt x="7494252" y="5690677"/>
                  <a:pt x="7499804" y="5687326"/>
                </a:cubicBezTo>
                <a:cubicBezTo>
                  <a:pt x="7501958" y="5688810"/>
                  <a:pt x="7504447" y="5689911"/>
                  <a:pt x="7507270" y="5690246"/>
                </a:cubicBezTo>
                <a:lnTo>
                  <a:pt x="7515262" y="5691252"/>
                </a:lnTo>
                <a:cubicBezTo>
                  <a:pt x="7517463" y="5691539"/>
                  <a:pt x="7519665" y="5691347"/>
                  <a:pt x="7521818" y="5690821"/>
                </a:cubicBezTo>
                <a:cubicBezTo>
                  <a:pt x="7515884" y="5694028"/>
                  <a:pt x="7511672" y="5701160"/>
                  <a:pt x="7511720" y="5707479"/>
                </a:cubicBezTo>
                <a:cubicBezTo>
                  <a:pt x="7511816" y="5718345"/>
                  <a:pt x="7520287" y="5724233"/>
                  <a:pt x="7530050" y="5725477"/>
                </a:cubicBezTo>
                <a:lnTo>
                  <a:pt x="7532586" y="5725764"/>
                </a:lnTo>
                <a:cubicBezTo>
                  <a:pt x="7528183" y="5728397"/>
                  <a:pt x="7525503" y="5732897"/>
                  <a:pt x="7524451" y="5737923"/>
                </a:cubicBezTo>
                <a:cubicBezTo>
                  <a:pt x="7514018" y="5739023"/>
                  <a:pt x="7504638" y="5747496"/>
                  <a:pt x="7509471" y="5759990"/>
                </a:cubicBezTo>
                <a:cubicBezTo>
                  <a:pt x="7516602" y="5778275"/>
                  <a:pt x="7541727" y="5773919"/>
                  <a:pt x="7545029" y="5759272"/>
                </a:cubicBezTo>
                <a:close/>
                <a:moveTo>
                  <a:pt x="7543880" y="5236077"/>
                </a:moveTo>
                <a:cubicBezTo>
                  <a:pt x="7551203" y="5244071"/>
                  <a:pt x="7561492" y="5242874"/>
                  <a:pt x="7569532" y="5237178"/>
                </a:cubicBezTo>
                <a:lnTo>
                  <a:pt x="7576136" y="5232535"/>
                </a:lnTo>
                <a:cubicBezTo>
                  <a:pt x="7580060" y="5229711"/>
                  <a:pt x="7581831" y="5225067"/>
                  <a:pt x="7581927" y="5220280"/>
                </a:cubicBezTo>
                <a:cubicBezTo>
                  <a:pt x="7590015" y="5219754"/>
                  <a:pt x="7597050" y="5214010"/>
                  <a:pt x="7598773" y="5205777"/>
                </a:cubicBezTo>
                <a:lnTo>
                  <a:pt x="7600400" y="5197878"/>
                </a:lnTo>
                <a:cubicBezTo>
                  <a:pt x="7602362" y="5188305"/>
                  <a:pt x="7595327" y="5178492"/>
                  <a:pt x="7585804" y="5176769"/>
                </a:cubicBezTo>
                <a:cubicBezTo>
                  <a:pt x="7575945" y="5174950"/>
                  <a:pt x="7566660" y="5181747"/>
                  <a:pt x="7564698" y="5191368"/>
                </a:cubicBezTo>
                <a:lnTo>
                  <a:pt x="7563071" y="5199267"/>
                </a:lnTo>
                <a:cubicBezTo>
                  <a:pt x="7562880" y="5200176"/>
                  <a:pt x="7563119" y="5200990"/>
                  <a:pt x="7563119" y="5201899"/>
                </a:cubicBezTo>
                <a:cubicBezTo>
                  <a:pt x="7562545" y="5201947"/>
                  <a:pt x="7561971" y="5201708"/>
                  <a:pt x="7561348" y="5201852"/>
                </a:cubicBezTo>
                <a:cubicBezTo>
                  <a:pt x="7564651" y="5196586"/>
                  <a:pt x="7565368" y="5189837"/>
                  <a:pt x="7560678" y="5183183"/>
                </a:cubicBezTo>
                <a:cubicBezTo>
                  <a:pt x="7547183" y="5164084"/>
                  <a:pt x="7517320" y="5184763"/>
                  <a:pt x="7530816" y="5203862"/>
                </a:cubicBezTo>
                <a:cubicBezTo>
                  <a:pt x="7534500" y="5209080"/>
                  <a:pt x="7539430" y="5211138"/>
                  <a:pt x="7544407" y="5211234"/>
                </a:cubicBezTo>
                <a:cubicBezTo>
                  <a:pt x="7537229" y="5217169"/>
                  <a:pt x="7538090" y="5229711"/>
                  <a:pt x="7543880" y="5236077"/>
                </a:cubicBezTo>
                <a:close/>
                <a:moveTo>
                  <a:pt x="8254320" y="5628545"/>
                </a:moveTo>
                <a:cubicBezTo>
                  <a:pt x="8254224" y="5628210"/>
                  <a:pt x="8254080" y="5627827"/>
                  <a:pt x="8253937" y="5627492"/>
                </a:cubicBezTo>
                <a:cubicBezTo>
                  <a:pt x="8255469" y="5622513"/>
                  <a:pt x="8255086" y="5617056"/>
                  <a:pt x="8251544" y="5612796"/>
                </a:cubicBezTo>
                <a:cubicBezTo>
                  <a:pt x="8246950" y="5607339"/>
                  <a:pt x="8242164" y="5602696"/>
                  <a:pt x="8234555" y="5602313"/>
                </a:cubicBezTo>
                <a:cubicBezTo>
                  <a:pt x="8228669" y="5602026"/>
                  <a:pt x="8223596" y="5604611"/>
                  <a:pt x="8220054" y="5608632"/>
                </a:cubicBezTo>
                <a:lnTo>
                  <a:pt x="8213354" y="5607770"/>
                </a:lnTo>
                <a:cubicBezTo>
                  <a:pt x="8204549" y="5606669"/>
                  <a:pt x="8195360" y="5612413"/>
                  <a:pt x="8193302" y="5621317"/>
                </a:cubicBezTo>
                <a:cubicBezTo>
                  <a:pt x="8191675" y="5618732"/>
                  <a:pt x="8188421" y="5617248"/>
                  <a:pt x="8185214" y="5615860"/>
                </a:cubicBezTo>
                <a:cubicBezTo>
                  <a:pt x="8185167" y="5608010"/>
                  <a:pt x="8180525" y="5599489"/>
                  <a:pt x="8172485" y="5598101"/>
                </a:cubicBezTo>
                <a:lnTo>
                  <a:pt x="8161238" y="5596138"/>
                </a:lnTo>
                <a:cubicBezTo>
                  <a:pt x="8151571" y="5594463"/>
                  <a:pt x="8141664" y="5598388"/>
                  <a:pt x="8138745" y="5608584"/>
                </a:cubicBezTo>
                <a:cubicBezTo>
                  <a:pt x="8136257" y="5617200"/>
                  <a:pt x="8141473" y="5629406"/>
                  <a:pt x="8151188" y="5631082"/>
                </a:cubicBezTo>
                <a:lnTo>
                  <a:pt x="8156117" y="5631943"/>
                </a:lnTo>
                <a:cubicBezTo>
                  <a:pt x="8156213" y="5639315"/>
                  <a:pt x="8160137" y="5646447"/>
                  <a:pt x="8169565" y="5648410"/>
                </a:cubicBezTo>
                <a:lnTo>
                  <a:pt x="8174447" y="5649415"/>
                </a:lnTo>
                <a:cubicBezTo>
                  <a:pt x="8185885" y="5651760"/>
                  <a:pt x="8193637" y="5644102"/>
                  <a:pt x="8195647" y="5635246"/>
                </a:cubicBezTo>
                <a:cubicBezTo>
                  <a:pt x="8198279" y="5639650"/>
                  <a:pt x="8202491" y="5643049"/>
                  <a:pt x="8208042" y="5643767"/>
                </a:cubicBezTo>
                <a:lnTo>
                  <a:pt x="8208378" y="5643815"/>
                </a:lnTo>
                <a:cubicBezTo>
                  <a:pt x="8206320" y="5644820"/>
                  <a:pt x="8204309" y="5646208"/>
                  <a:pt x="8202491" y="5648171"/>
                </a:cubicBezTo>
                <a:cubicBezTo>
                  <a:pt x="8186841" y="5665451"/>
                  <a:pt x="8216896" y="5685890"/>
                  <a:pt x="8232354" y="5668802"/>
                </a:cubicBezTo>
                <a:cubicBezTo>
                  <a:pt x="8237474" y="5663153"/>
                  <a:pt x="8237378" y="5657266"/>
                  <a:pt x="8234842" y="5652335"/>
                </a:cubicBezTo>
                <a:cubicBezTo>
                  <a:pt x="8237570" y="5652766"/>
                  <a:pt x="8240394" y="5652718"/>
                  <a:pt x="8243122" y="5651665"/>
                </a:cubicBezTo>
                <a:cubicBezTo>
                  <a:pt x="8252071" y="5648027"/>
                  <a:pt x="8257766" y="5638070"/>
                  <a:pt x="8254320" y="5628545"/>
                </a:cubicBezTo>
                <a:close/>
                <a:moveTo>
                  <a:pt x="7481858" y="5893637"/>
                </a:moveTo>
                <a:cubicBezTo>
                  <a:pt x="7491094" y="5894402"/>
                  <a:pt x="7498799" y="5890525"/>
                  <a:pt x="7505978" y="5885116"/>
                </a:cubicBezTo>
                <a:cubicBezTo>
                  <a:pt x="7513827" y="5879228"/>
                  <a:pt x="7513827" y="5866447"/>
                  <a:pt x="7507701" y="5859459"/>
                </a:cubicBezTo>
                <a:cubicBezTo>
                  <a:pt x="7502054" y="5852997"/>
                  <a:pt x="7493726" y="5852231"/>
                  <a:pt x="7486596" y="5855390"/>
                </a:cubicBezTo>
                <a:cubicBezTo>
                  <a:pt x="7481379" y="5851465"/>
                  <a:pt x="7474631" y="5850173"/>
                  <a:pt x="7468027" y="5853380"/>
                </a:cubicBezTo>
                <a:cubicBezTo>
                  <a:pt x="7459843" y="5857401"/>
                  <a:pt x="7454579" y="5869319"/>
                  <a:pt x="7459748" y="5877696"/>
                </a:cubicBezTo>
                <a:cubicBezTo>
                  <a:pt x="7464868" y="5885930"/>
                  <a:pt x="7471759" y="5892823"/>
                  <a:pt x="7481858" y="5893637"/>
                </a:cubicBezTo>
                <a:close/>
                <a:moveTo>
                  <a:pt x="7919895" y="5699868"/>
                </a:moveTo>
                <a:cubicBezTo>
                  <a:pt x="7911471" y="5678088"/>
                  <a:pt x="7879311" y="5694985"/>
                  <a:pt x="7887686" y="5716622"/>
                </a:cubicBezTo>
                <a:cubicBezTo>
                  <a:pt x="7896062" y="5738354"/>
                  <a:pt x="7928222" y="5721456"/>
                  <a:pt x="7919895" y="5699868"/>
                </a:cubicBezTo>
                <a:close/>
                <a:moveTo>
                  <a:pt x="7392269" y="5490351"/>
                </a:moveTo>
                <a:cubicBezTo>
                  <a:pt x="7378773" y="5471251"/>
                  <a:pt x="7348623" y="5491499"/>
                  <a:pt x="7362119" y="5510646"/>
                </a:cubicBezTo>
                <a:cubicBezTo>
                  <a:pt x="7375615" y="5529746"/>
                  <a:pt x="7405765" y="5509450"/>
                  <a:pt x="7392269" y="5490351"/>
                </a:cubicBezTo>
                <a:close/>
                <a:moveTo>
                  <a:pt x="7268223" y="5621077"/>
                </a:moveTo>
                <a:lnTo>
                  <a:pt x="7278656" y="5625720"/>
                </a:lnTo>
                <a:cubicBezTo>
                  <a:pt x="7287605" y="5629693"/>
                  <a:pt x="7298661" y="5625338"/>
                  <a:pt x="7302585" y="5616338"/>
                </a:cubicBezTo>
                <a:cubicBezTo>
                  <a:pt x="7306557" y="5607292"/>
                  <a:pt x="7302202" y="5596378"/>
                  <a:pt x="7293205" y="5592405"/>
                </a:cubicBezTo>
                <a:lnTo>
                  <a:pt x="7282772" y="5587761"/>
                </a:lnTo>
                <a:cubicBezTo>
                  <a:pt x="7273823" y="5583788"/>
                  <a:pt x="7262768" y="5588144"/>
                  <a:pt x="7258843" y="5597096"/>
                </a:cubicBezTo>
                <a:cubicBezTo>
                  <a:pt x="7254919" y="5606191"/>
                  <a:pt x="7259226" y="5617056"/>
                  <a:pt x="7268223" y="5621077"/>
                </a:cubicBezTo>
                <a:close/>
                <a:moveTo>
                  <a:pt x="7316463" y="5866256"/>
                </a:moveTo>
                <a:cubicBezTo>
                  <a:pt x="7323450" y="5868745"/>
                  <a:pt x="7330485" y="5867883"/>
                  <a:pt x="7337233" y="5864772"/>
                </a:cubicBezTo>
                <a:cubicBezTo>
                  <a:pt x="7345896" y="5860847"/>
                  <a:pt x="7350394" y="5849119"/>
                  <a:pt x="7345847" y="5840599"/>
                </a:cubicBezTo>
                <a:cubicBezTo>
                  <a:pt x="7342689" y="5834616"/>
                  <a:pt x="7336946" y="5830929"/>
                  <a:pt x="7330772" y="5830451"/>
                </a:cubicBezTo>
                <a:cubicBezTo>
                  <a:pt x="7326944" y="5826765"/>
                  <a:pt x="7321823" y="5824755"/>
                  <a:pt x="7315698" y="5825903"/>
                </a:cubicBezTo>
                <a:cubicBezTo>
                  <a:pt x="7306988" y="5827531"/>
                  <a:pt x="7298134" y="5837679"/>
                  <a:pt x="7301149" y="5847061"/>
                </a:cubicBezTo>
                <a:cubicBezTo>
                  <a:pt x="7303781" y="5855342"/>
                  <a:pt x="7307705" y="5863145"/>
                  <a:pt x="7316463" y="5866256"/>
                </a:cubicBezTo>
                <a:close/>
                <a:moveTo>
                  <a:pt x="7999337" y="5077922"/>
                </a:moveTo>
                <a:lnTo>
                  <a:pt x="7986176" y="5087208"/>
                </a:lnTo>
                <a:cubicBezTo>
                  <a:pt x="7978184" y="5092904"/>
                  <a:pt x="7974739" y="5103388"/>
                  <a:pt x="7980099" y="5112195"/>
                </a:cubicBezTo>
                <a:cubicBezTo>
                  <a:pt x="7984932" y="5120141"/>
                  <a:pt x="7997040" y="5123971"/>
                  <a:pt x="8005032" y="5118226"/>
                </a:cubicBezTo>
                <a:lnTo>
                  <a:pt x="8018241" y="5108940"/>
                </a:lnTo>
                <a:cubicBezTo>
                  <a:pt x="8026233" y="5103244"/>
                  <a:pt x="8029678" y="5092761"/>
                  <a:pt x="8024318" y="5083953"/>
                </a:cubicBezTo>
                <a:cubicBezTo>
                  <a:pt x="8019485" y="5076055"/>
                  <a:pt x="8007377" y="5072226"/>
                  <a:pt x="7999337" y="5077922"/>
                </a:cubicBezTo>
                <a:close/>
                <a:moveTo>
                  <a:pt x="7305887" y="5385472"/>
                </a:moveTo>
                <a:cubicBezTo>
                  <a:pt x="7303925" y="5395046"/>
                  <a:pt x="7309859" y="5405002"/>
                  <a:pt x="7319574" y="5407204"/>
                </a:cubicBezTo>
                <a:cubicBezTo>
                  <a:pt x="7327662" y="5409023"/>
                  <a:pt x="7336132" y="5404524"/>
                  <a:pt x="7339674" y="5397152"/>
                </a:cubicBezTo>
                <a:cubicBezTo>
                  <a:pt x="7348192" y="5392461"/>
                  <a:pt x="7354079" y="5380829"/>
                  <a:pt x="7347953" y="5370155"/>
                </a:cubicBezTo>
                <a:cubicBezTo>
                  <a:pt x="7351543" y="5356034"/>
                  <a:pt x="7335941" y="5339376"/>
                  <a:pt x="7320770" y="5350098"/>
                </a:cubicBezTo>
                <a:lnTo>
                  <a:pt x="7319718" y="5350864"/>
                </a:lnTo>
                <a:cubicBezTo>
                  <a:pt x="7313736" y="5349428"/>
                  <a:pt x="7307370" y="5350337"/>
                  <a:pt x="7302872" y="5355603"/>
                </a:cubicBezTo>
                <a:cubicBezTo>
                  <a:pt x="7297034" y="5362448"/>
                  <a:pt x="7295597" y="5375133"/>
                  <a:pt x="7303734" y="5381260"/>
                </a:cubicBezTo>
                <a:cubicBezTo>
                  <a:pt x="7304643" y="5381978"/>
                  <a:pt x="7305408" y="5382696"/>
                  <a:pt x="7306222" y="5383414"/>
                </a:cubicBezTo>
                <a:cubicBezTo>
                  <a:pt x="7306222" y="5383462"/>
                  <a:pt x="7306222" y="5383510"/>
                  <a:pt x="7306222" y="5383557"/>
                </a:cubicBezTo>
                <a:cubicBezTo>
                  <a:pt x="7306222" y="5383653"/>
                  <a:pt x="7306222" y="5383797"/>
                  <a:pt x="7306222" y="5383893"/>
                </a:cubicBezTo>
                <a:cubicBezTo>
                  <a:pt x="7306174" y="5384036"/>
                  <a:pt x="7306030" y="5384515"/>
                  <a:pt x="7305887" y="5385472"/>
                </a:cubicBezTo>
                <a:close/>
                <a:moveTo>
                  <a:pt x="7348001" y="5196777"/>
                </a:moveTo>
                <a:cubicBezTo>
                  <a:pt x="7361449" y="5215829"/>
                  <a:pt x="7389158" y="5192326"/>
                  <a:pt x="7375711" y="5173274"/>
                </a:cubicBezTo>
                <a:cubicBezTo>
                  <a:pt x="7362215" y="5154271"/>
                  <a:pt x="7334553" y="5177774"/>
                  <a:pt x="7348001" y="5196777"/>
                </a:cubicBezTo>
                <a:close/>
                <a:moveTo>
                  <a:pt x="7370542" y="5786508"/>
                </a:moveTo>
                <a:lnTo>
                  <a:pt x="7380975" y="5791152"/>
                </a:lnTo>
                <a:cubicBezTo>
                  <a:pt x="7389972" y="5795125"/>
                  <a:pt x="7401075" y="5789333"/>
                  <a:pt x="7404377" y="5780525"/>
                </a:cubicBezTo>
                <a:cubicBezTo>
                  <a:pt x="7408014" y="5770903"/>
                  <a:pt x="7402750" y="5761139"/>
                  <a:pt x="7393753" y="5757118"/>
                </a:cubicBezTo>
                <a:cubicBezTo>
                  <a:pt x="7390259" y="5755586"/>
                  <a:pt x="7386813" y="5754054"/>
                  <a:pt x="7383320" y="5752474"/>
                </a:cubicBezTo>
                <a:cubicBezTo>
                  <a:pt x="7374322" y="5748501"/>
                  <a:pt x="7363220" y="5754293"/>
                  <a:pt x="7359918" y="5763101"/>
                </a:cubicBezTo>
                <a:cubicBezTo>
                  <a:pt x="7356280" y="5772770"/>
                  <a:pt x="7361545" y="5782536"/>
                  <a:pt x="7370542" y="5786508"/>
                </a:cubicBezTo>
                <a:close/>
                <a:moveTo>
                  <a:pt x="7435053" y="5841460"/>
                </a:moveTo>
                <a:cubicBezTo>
                  <a:pt x="7436728" y="5841891"/>
                  <a:pt x="7438355" y="5842131"/>
                  <a:pt x="7439983" y="5842322"/>
                </a:cubicBezTo>
                <a:lnTo>
                  <a:pt x="7444864" y="5844476"/>
                </a:lnTo>
                <a:cubicBezTo>
                  <a:pt x="7453861" y="5848450"/>
                  <a:pt x="7464964" y="5842514"/>
                  <a:pt x="7468219" y="5833754"/>
                </a:cubicBezTo>
                <a:cubicBezTo>
                  <a:pt x="7468457" y="5833036"/>
                  <a:pt x="7468601" y="5832318"/>
                  <a:pt x="7468745" y="5831648"/>
                </a:cubicBezTo>
                <a:cubicBezTo>
                  <a:pt x="7470755" y="5829924"/>
                  <a:pt x="7472765" y="5828153"/>
                  <a:pt x="7474631" y="5826239"/>
                </a:cubicBezTo>
                <a:cubicBezTo>
                  <a:pt x="7476976" y="5823845"/>
                  <a:pt x="7478508" y="5820590"/>
                  <a:pt x="7479321" y="5817239"/>
                </a:cubicBezTo>
                <a:cubicBezTo>
                  <a:pt x="7481283" y="5815803"/>
                  <a:pt x="7483006" y="5814176"/>
                  <a:pt x="7483868" y="5812165"/>
                </a:cubicBezTo>
                <a:cubicBezTo>
                  <a:pt x="7486883" y="5805321"/>
                  <a:pt x="7489276" y="5799098"/>
                  <a:pt x="7488318" y="5791487"/>
                </a:cubicBezTo>
                <a:cubicBezTo>
                  <a:pt x="7487888" y="5788088"/>
                  <a:pt x="7487218" y="5785695"/>
                  <a:pt x="7485686" y="5782440"/>
                </a:cubicBezTo>
                <a:cubicBezTo>
                  <a:pt x="7483724" y="5778418"/>
                  <a:pt x="7485399" y="5776313"/>
                  <a:pt x="7484250" y="5783158"/>
                </a:cubicBezTo>
                <a:cubicBezTo>
                  <a:pt x="7485925" y="5773488"/>
                  <a:pt x="7481905" y="5763580"/>
                  <a:pt x="7471759" y="5760708"/>
                </a:cubicBezTo>
                <a:cubicBezTo>
                  <a:pt x="7466879" y="5759320"/>
                  <a:pt x="7460944" y="5760468"/>
                  <a:pt x="7456350" y="5763388"/>
                </a:cubicBezTo>
                <a:cubicBezTo>
                  <a:pt x="7454244" y="5762574"/>
                  <a:pt x="7451995" y="5762239"/>
                  <a:pt x="7449506" y="5761952"/>
                </a:cubicBezTo>
                <a:cubicBezTo>
                  <a:pt x="7448693" y="5761761"/>
                  <a:pt x="7447831" y="5761569"/>
                  <a:pt x="7447017" y="5761330"/>
                </a:cubicBezTo>
                <a:cubicBezTo>
                  <a:pt x="7443907" y="5759990"/>
                  <a:pt x="7440605" y="5759080"/>
                  <a:pt x="7437494" y="5757740"/>
                </a:cubicBezTo>
                <a:cubicBezTo>
                  <a:pt x="7425960" y="5752857"/>
                  <a:pt x="7416484" y="5762862"/>
                  <a:pt x="7415049" y="5773536"/>
                </a:cubicBezTo>
                <a:cubicBezTo>
                  <a:pt x="7413996" y="5778180"/>
                  <a:pt x="7414858" y="5783110"/>
                  <a:pt x="7418447" y="5787370"/>
                </a:cubicBezTo>
                <a:cubicBezTo>
                  <a:pt x="7418686" y="5787801"/>
                  <a:pt x="7418926" y="5788231"/>
                  <a:pt x="7419117" y="5788615"/>
                </a:cubicBezTo>
                <a:cubicBezTo>
                  <a:pt x="7403994" y="5787418"/>
                  <a:pt x="7389876" y="5806277"/>
                  <a:pt x="7403994" y="5818819"/>
                </a:cubicBezTo>
                <a:cubicBezTo>
                  <a:pt x="7413326" y="5827052"/>
                  <a:pt x="7422515" y="5838157"/>
                  <a:pt x="7435053" y="5841460"/>
                </a:cubicBezTo>
                <a:close/>
                <a:moveTo>
                  <a:pt x="7754644" y="5854768"/>
                </a:moveTo>
                <a:cubicBezTo>
                  <a:pt x="7746364" y="5833275"/>
                  <a:pt x="7710950" y="5841604"/>
                  <a:pt x="7719373" y="5863384"/>
                </a:cubicBezTo>
                <a:cubicBezTo>
                  <a:pt x="7727652" y="5884877"/>
                  <a:pt x="7763066" y="5876547"/>
                  <a:pt x="7754644" y="5854768"/>
                </a:cubicBezTo>
                <a:close/>
                <a:moveTo>
                  <a:pt x="7807717" y="5127082"/>
                </a:moveTo>
                <a:cubicBezTo>
                  <a:pt x="7794221" y="5108031"/>
                  <a:pt x="7764359" y="5128662"/>
                  <a:pt x="7777854" y="5147809"/>
                </a:cubicBezTo>
                <a:cubicBezTo>
                  <a:pt x="7791350" y="5166860"/>
                  <a:pt x="7821213" y="5146181"/>
                  <a:pt x="7807717" y="5127082"/>
                </a:cubicBezTo>
                <a:close/>
                <a:moveTo>
                  <a:pt x="7956505" y="5149628"/>
                </a:moveTo>
                <a:lnTo>
                  <a:pt x="7953729" y="5149149"/>
                </a:lnTo>
                <a:cubicBezTo>
                  <a:pt x="7944062" y="5147474"/>
                  <a:pt x="7934204" y="5151686"/>
                  <a:pt x="7931380" y="5161834"/>
                </a:cubicBezTo>
                <a:cubicBezTo>
                  <a:pt x="7928939" y="5170546"/>
                  <a:pt x="7934347" y="5182513"/>
                  <a:pt x="7944062" y="5184188"/>
                </a:cubicBezTo>
                <a:lnTo>
                  <a:pt x="7955308" y="5186151"/>
                </a:lnTo>
                <a:cubicBezTo>
                  <a:pt x="7963923" y="5187635"/>
                  <a:pt x="7972394" y="5184188"/>
                  <a:pt x="7976222" y="5176338"/>
                </a:cubicBezTo>
                <a:cubicBezTo>
                  <a:pt x="7980386" y="5170833"/>
                  <a:pt x="7981582" y="5163318"/>
                  <a:pt x="7976366" y="5155994"/>
                </a:cubicBezTo>
                <a:cubicBezTo>
                  <a:pt x="7971054" y="5148383"/>
                  <a:pt x="7963253" y="5147234"/>
                  <a:pt x="7956505" y="5149628"/>
                </a:cubicBezTo>
                <a:close/>
                <a:moveTo>
                  <a:pt x="7917166" y="5491021"/>
                </a:moveTo>
                <a:cubicBezTo>
                  <a:pt x="7911089" y="5487478"/>
                  <a:pt x="7903718" y="5487048"/>
                  <a:pt x="7896827" y="5486186"/>
                </a:cubicBezTo>
                <a:cubicBezTo>
                  <a:pt x="7887400" y="5484989"/>
                  <a:pt x="7877254" y="5491834"/>
                  <a:pt x="7876344" y="5501695"/>
                </a:cubicBezTo>
                <a:cubicBezTo>
                  <a:pt x="7875435" y="5511412"/>
                  <a:pt x="7881752" y="5520938"/>
                  <a:pt x="7891850" y="5522183"/>
                </a:cubicBezTo>
                <a:lnTo>
                  <a:pt x="7892951" y="5522326"/>
                </a:lnTo>
                <a:cubicBezTo>
                  <a:pt x="7896731" y="5525916"/>
                  <a:pt x="7901756" y="5528118"/>
                  <a:pt x="7907164" y="5526826"/>
                </a:cubicBezTo>
                <a:cubicBezTo>
                  <a:pt x="7914151" y="5525198"/>
                  <a:pt x="7920469" y="5523044"/>
                  <a:pt x="7924202" y="5516438"/>
                </a:cubicBezTo>
                <a:cubicBezTo>
                  <a:pt x="7929370" y="5507343"/>
                  <a:pt x="7926115" y="5496190"/>
                  <a:pt x="7917166" y="5491021"/>
                </a:cubicBezTo>
                <a:close/>
                <a:moveTo>
                  <a:pt x="7712960" y="4865485"/>
                </a:moveTo>
                <a:lnTo>
                  <a:pt x="7705063" y="4863857"/>
                </a:lnTo>
                <a:cubicBezTo>
                  <a:pt x="7695731" y="4861942"/>
                  <a:pt x="7685394" y="4869649"/>
                  <a:pt x="7684389" y="4879031"/>
                </a:cubicBezTo>
                <a:cubicBezTo>
                  <a:pt x="7683289" y="4889227"/>
                  <a:pt x="7689605" y="4897699"/>
                  <a:pt x="7699560" y="4899758"/>
                </a:cubicBezTo>
                <a:lnTo>
                  <a:pt x="7707456" y="4901385"/>
                </a:lnTo>
                <a:cubicBezTo>
                  <a:pt x="7713103" y="4902534"/>
                  <a:pt x="7718942" y="4899949"/>
                  <a:pt x="7723010" y="4895785"/>
                </a:cubicBezTo>
                <a:cubicBezTo>
                  <a:pt x="7722675" y="4897125"/>
                  <a:pt x="7722675" y="4898561"/>
                  <a:pt x="7722723" y="4899949"/>
                </a:cubicBezTo>
                <a:cubicBezTo>
                  <a:pt x="7713056" y="4899902"/>
                  <a:pt x="7705925" y="4906124"/>
                  <a:pt x="7703963" y="4915602"/>
                </a:cubicBezTo>
                <a:lnTo>
                  <a:pt x="7702336" y="4923500"/>
                </a:lnTo>
                <a:cubicBezTo>
                  <a:pt x="7700421" y="4932834"/>
                  <a:pt x="7708892" y="4943030"/>
                  <a:pt x="7718129" y="4943749"/>
                </a:cubicBezTo>
                <a:cubicBezTo>
                  <a:pt x="7721909" y="4944036"/>
                  <a:pt x="7725164" y="4943078"/>
                  <a:pt x="7728131" y="4941642"/>
                </a:cubicBezTo>
                <a:lnTo>
                  <a:pt x="7731576" y="4946477"/>
                </a:lnTo>
                <a:cubicBezTo>
                  <a:pt x="7737080" y="4954279"/>
                  <a:pt x="7750336" y="4954997"/>
                  <a:pt x="7757180" y="4948774"/>
                </a:cubicBezTo>
                <a:cubicBezTo>
                  <a:pt x="7761200" y="4945089"/>
                  <a:pt x="7763162" y="4940589"/>
                  <a:pt x="7763401" y="4935946"/>
                </a:cubicBezTo>
                <a:cubicBezTo>
                  <a:pt x="7764119" y="4936520"/>
                  <a:pt x="7764789" y="4937143"/>
                  <a:pt x="7765602" y="4937573"/>
                </a:cubicBezTo>
                <a:cubicBezTo>
                  <a:pt x="7759764" y="4943749"/>
                  <a:pt x="7758902" y="4954471"/>
                  <a:pt x="7764454" y="4960933"/>
                </a:cubicBezTo>
                <a:cubicBezTo>
                  <a:pt x="7771154" y="4968735"/>
                  <a:pt x="7781635" y="4969884"/>
                  <a:pt x="7789962" y="4963996"/>
                </a:cubicBezTo>
                <a:lnTo>
                  <a:pt x="7796566" y="4959305"/>
                </a:lnTo>
                <a:cubicBezTo>
                  <a:pt x="7804319" y="4953801"/>
                  <a:pt x="7805803" y="4940972"/>
                  <a:pt x="7799629" y="4933792"/>
                </a:cubicBezTo>
                <a:cubicBezTo>
                  <a:pt x="7797572" y="4931398"/>
                  <a:pt x="7794748" y="4930824"/>
                  <a:pt x="7792115" y="4929675"/>
                </a:cubicBezTo>
                <a:cubicBezTo>
                  <a:pt x="7793025" y="4928000"/>
                  <a:pt x="7793934" y="4926420"/>
                  <a:pt x="7794365" y="4924314"/>
                </a:cubicBezTo>
                <a:cubicBezTo>
                  <a:pt x="7797475" y="4909284"/>
                  <a:pt x="7782879" y="4903013"/>
                  <a:pt x="7771202" y="4906794"/>
                </a:cubicBezTo>
                <a:cubicBezTo>
                  <a:pt x="7771681" y="4905789"/>
                  <a:pt x="7772590" y="4905167"/>
                  <a:pt x="7772925" y="4903970"/>
                </a:cubicBezTo>
                <a:cubicBezTo>
                  <a:pt x="7775605" y="4893870"/>
                  <a:pt x="7769575" y="4883866"/>
                  <a:pt x="7759620" y="4881089"/>
                </a:cubicBezTo>
                <a:cubicBezTo>
                  <a:pt x="7752777" y="4879175"/>
                  <a:pt x="7745551" y="4880707"/>
                  <a:pt x="7738659" y="4881616"/>
                </a:cubicBezTo>
                <a:cubicBezTo>
                  <a:pt x="7734496" y="4882190"/>
                  <a:pt x="7730715" y="4884488"/>
                  <a:pt x="7727748" y="4887504"/>
                </a:cubicBezTo>
                <a:cubicBezTo>
                  <a:pt x="7727844" y="4887025"/>
                  <a:pt x="7728178" y="4886642"/>
                  <a:pt x="7728226" y="4886211"/>
                </a:cubicBezTo>
                <a:cubicBezTo>
                  <a:pt x="7729231" y="4875968"/>
                  <a:pt x="7722914" y="4867543"/>
                  <a:pt x="7712960" y="4865485"/>
                </a:cubicBezTo>
                <a:close/>
                <a:moveTo>
                  <a:pt x="7638255" y="5835142"/>
                </a:moveTo>
                <a:lnTo>
                  <a:pt x="7645768" y="5832222"/>
                </a:lnTo>
                <a:cubicBezTo>
                  <a:pt x="7654909" y="5828680"/>
                  <a:pt x="7657350" y="5815468"/>
                  <a:pt x="7653139" y="5807618"/>
                </a:cubicBezTo>
                <a:cubicBezTo>
                  <a:pt x="7648018" y="5798093"/>
                  <a:pt x="7637728" y="5796704"/>
                  <a:pt x="7628540" y="5800247"/>
                </a:cubicBezTo>
                <a:lnTo>
                  <a:pt x="7621026" y="5803167"/>
                </a:lnTo>
                <a:cubicBezTo>
                  <a:pt x="7611886" y="5806708"/>
                  <a:pt x="7609445" y="5819920"/>
                  <a:pt x="7613656" y="5827770"/>
                </a:cubicBezTo>
                <a:cubicBezTo>
                  <a:pt x="7618777" y="5837296"/>
                  <a:pt x="7629066" y="5838684"/>
                  <a:pt x="7638255" y="5835142"/>
                </a:cubicBezTo>
                <a:close/>
                <a:moveTo>
                  <a:pt x="7592886" y="5904694"/>
                </a:moveTo>
                <a:lnTo>
                  <a:pt x="7615475" y="5895982"/>
                </a:lnTo>
                <a:cubicBezTo>
                  <a:pt x="7624328" y="5892584"/>
                  <a:pt x="7630263" y="5882004"/>
                  <a:pt x="7626482" y="5872766"/>
                </a:cubicBezTo>
                <a:cubicBezTo>
                  <a:pt x="7622845" y="5863815"/>
                  <a:pt x="7612747" y="5858119"/>
                  <a:pt x="7603271" y="5861804"/>
                </a:cubicBezTo>
                <a:lnTo>
                  <a:pt x="7580682" y="5870517"/>
                </a:lnTo>
                <a:cubicBezTo>
                  <a:pt x="7571829" y="5873915"/>
                  <a:pt x="7565895" y="5884494"/>
                  <a:pt x="7569675" y="5893732"/>
                </a:cubicBezTo>
                <a:cubicBezTo>
                  <a:pt x="7573360" y="5902635"/>
                  <a:pt x="7583411" y="5908380"/>
                  <a:pt x="7592886" y="5904694"/>
                </a:cubicBezTo>
                <a:close/>
                <a:moveTo>
                  <a:pt x="7582932" y="5939398"/>
                </a:moveTo>
                <a:cubicBezTo>
                  <a:pt x="7574509" y="5917618"/>
                  <a:pt x="7541871" y="5933510"/>
                  <a:pt x="7550245" y="5955290"/>
                </a:cubicBezTo>
                <a:cubicBezTo>
                  <a:pt x="7558620" y="5977022"/>
                  <a:pt x="7591307" y="5961130"/>
                  <a:pt x="7582932" y="5939398"/>
                </a:cubicBezTo>
                <a:close/>
                <a:moveTo>
                  <a:pt x="7736602" y="5308884"/>
                </a:moveTo>
                <a:cubicBezTo>
                  <a:pt x="7737750" y="5309937"/>
                  <a:pt x="7738851" y="5311038"/>
                  <a:pt x="7740191" y="5311804"/>
                </a:cubicBezTo>
                <a:cubicBezTo>
                  <a:pt x="7745742" y="5315059"/>
                  <a:pt x="7751820" y="5317356"/>
                  <a:pt x="7758424" y="5317787"/>
                </a:cubicBezTo>
                <a:cubicBezTo>
                  <a:pt x="7767900" y="5318457"/>
                  <a:pt x="7777375" y="5309985"/>
                  <a:pt x="7777328" y="5300363"/>
                </a:cubicBezTo>
                <a:cubicBezTo>
                  <a:pt x="7777280" y="5293279"/>
                  <a:pt x="7773595" y="5287343"/>
                  <a:pt x="7767948" y="5284088"/>
                </a:cubicBezTo>
                <a:cubicBezTo>
                  <a:pt x="7766321" y="5276812"/>
                  <a:pt x="7759620" y="5270398"/>
                  <a:pt x="7752394" y="5269871"/>
                </a:cubicBezTo>
                <a:cubicBezTo>
                  <a:pt x="7747082" y="5269488"/>
                  <a:pt x="7742535" y="5271020"/>
                  <a:pt x="7739090" y="5273845"/>
                </a:cubicBezTo>
                <a:cubicBezTo>
                  <a:pt x="7735931" y="5274610"/>
                  <a:pt x="7732964" y="5275855"/>
                  <a:pt x="7730811" y="5277865"/>
                </a:cubicBezTo>
                <a:cubicBezTo>
                  <a:pt x="7723010" y="5285237"/>
                  <a:pt x="7724158" y="5295672"/>
                  <a:pt x="7730093" y="5303571"/>
                </a:cubicBezTo>
                <a:cubicBezTo>
                  <a:pt x="7731816" y="5305964"/>
                  <a:pt x="7734352" y="5307160"/>
                  <a:pt x="7736602" y="5308884"/>
                </a:cubicBezTo>
                <a:close/>
                <a:moveTo>
                  <a:pt x="6993523" y="5147569"/>
                </a:moveTo>
                <a:cubicBezTo>
                  <a:pt x="6980076" y="5128566"/>
                  <a:pt x="6949255" y="5147761"/>
                  <a:pt x="6962751" y="5166908"/>
                </a:cubicBezTo>
                <a:cubicBezTo>
                  <a:pt x="6976199" y="5185912"/>
                  <a:pt x="7007019" y="5166717"/>
                  <a:pt x="6993523" y="5147569"/>
                </a:cubicBezTo>
                <a:close/>
                <a:moveTo>
                  <a:pt x="7211321" y="5347274"/>
                </a:moveTo>
                <a:cubicBezTo>
                  <a:pt x="7214240" y="5340046"/>
                  <a:pt x="7211704" y="5334302"/>
                  <a:pt x="7208211" y="5328031"/>
                </a:cubicBezTo>
                <a:cubicBezTo>
                  <a:pt x="7210938" y="5332961"/>
                  <a:pt x="7208067" y="5327409"/>
                  <a:pt x="7207588" y="5326403"/>
                </a:cubicBezTo>
                <a:cubicBezTo>
                  <a:pt x="7207014" y="5325063"/>
                  <a:pt x="7206535" y="5323627"/>
                  <a:pt x="7205961" y="5322335"/>
                </a:cubicBezTo>
                <a:cubicBezTo>
                  <a:pt x="7205913" y="5322095"/>
                  <a:pt x="7205865" y="5321952"/>
                  <a:pt x="7205818" y="5321808"/>
                </a:cubicBezTo>
                <a:cubicBezTo>
                  <a:pt x="7205722" y="5321329"/>
                  <a:pt x="7205626" y="5320851"/>
                  <a:pt x="7205578" y="5320420"/>
                </a:cubicBezTo>
                <a:cubicBezTo>
                  <a:pt x="7208545" y="5311804"/>
                  <a:pt x="7203616" y="5301656"/>
                  <a:pt x="7195337" y="5298257"/>
                </a:cubicBezTo>
                <a:cubicBezTo>
                  <a:pt x="7185909" y="5294380"/>
                  <a:pt x="7175811" y="5299262"/>
                  <a:pt x="7171647" y="5308166"/>
                </a:cubicBezTo>
                <a:cubicBezTo>
                  <a:pt x="7171217" y="5309123"/>
                  <a:pt x="7171073" y="5310081"/>
                  <a:pt x="7170738" y="5311038"/>
                </a:cubicBezTo>
                <a:cubicBezTo>
                  <a:pt x="7165091" y="5310511"/>
                  <a:pt x="7159109" y="5312569"/>
                  <a:pt x="7155376" y="5316734"/>
                </a:cubicBezTo>
                <a:cubicBezTo>
                  <a:pt x="7156668" y="5312761"/>
                  <a:pt x="7156142" y="5308118"/>
                  <a:pt x="7152792" y="5303379"/>
                </a:cubicBezTo>
                <a:cubicBezTo>
                  <a:pt x="7139439" y="5284519"/>
                  <a:pt x="7107375" y="5301608"/>
                  <a:pt x="7120871" y="5320659"/>
                </a:cubicBezTo>
                <a:cubicBezTo>
                  <a:pt x="7129390" y="5332722"/>
                  <a:pt x="7145565" y="5330041"/>
                  <a:pt x="7152600" y="5321617"/>
                </a:cubicBezTo>
                <a:cubicBezTo>
                  <a:pt x="7149203" y="5329275"/>
                  <a:pt x="7150973" y="5337652"/>
                  <a:pt x="7157578" y="5343444"/>
                </a:cubicBezTo>
                <a:cubicBezTo>
                  <a:pt x="7166144" y="5351007"/>
                  <a:pt x="7177343" y="5358906"/>
                  <a:pt x="7189307" y="5358283"/>
                </a:cubicBezTo>
                <a:cubicBezTo>
                  <a:pt x="7190838" y="5358570"/>
                  <a:pt x="7192369" y="5358762"/>
                  <a:pt x="7193901" y="5358762"/>
                </a:cubicBezTo>
                <a:cubicBezTo>
                  <a:pt x="7201511" y="5358714"/>
                  <a:pt x="7208402" y="5354502"/>
                  <a:pt x="7211321" y="5347274"/>
                </a:cubicBezTo>
                <a:close/>
                <a:moveTo>
                  <a:pt x="6871679" y="5384228"/>
                </a:moveTo>
                <a:cubicBezTo>
                  <a:pt x="6881537" y="5388679"/>
                  <a:pt x="6890822" y="5383605"/>
                  <a:pt x="6895895" y="5375085"/>
                </a:cubicBezTo>
                <a:cubicBezTo>
                  <a:pt x="6901733" y="5365272"/>
                  <a:pt x="6901781" y="5353784"/>
                  <a:pt x="6898288" y="5343205"/>
                </a:cubicBezTo>
                <a:cubicBezTo>
                  <a:pt x="6895273" y="5334110"/>
                  <a:pt x="6883787" y="5328509"/>
                  <a:pt x="6874837" y="5332243"/>
                </a:cubicBezTo>
                <a:cubicBezTo>
                  <a:pt x="6865457" y="5336168"/>
                  <a:pt x="6860671" y="5345981"/>
                  <a:pt x="6863878" y="5355698"/>
                </a:cubicBezTo>
                <a:cubicBezTo>
                  <a:pt x="6864022" y="5356225"/>
                  <a:pt x="6864069" y="5356273"/>
                  <a:pt x="6864165" y="5356560"/>
                </a:cubicBezTo>
                <a:cubicBezTo>
                  <a:pt x="6864165" y="5356752"/>
                  <a:pt x="6864165" y="5356799"/>
                  <a:pt x="6864213" y="5356943"/>
                </a:cubicBezTo>
                <a:cubicBezTo>
                  <a:pt x="6864213" y="5356943"/>
                  <a:pt x="6864213" y="5356943"/>
                  <a:pt x="6864213" y="5356943"/>
                </a:cubicBezTo>
                <a:cubicBezTo>
                  <a:pt x="6863735" y="5357996"/>
                  <a:pt x="6863208" y="5359001"/>
                  <a:pt x="6862586" y="5359959"/>
                </a:cubicBezTo>
                <a:cubicBezTo>
                  <a:pt x="6861485" y="5361825"/>
                  <a:pt x="6861102" y="5363836"/>
                  <a:pt x="6860958" y="5365894"/>
                </a:cubicBezTo>
                <a:cubicBezTo>
                  <a:pt x="6856221" y="5359719"/>
                  <a:pt x="6850000" y="5358283"/>
                  <a:pt x="6844305" y="5360055"/>
                </a:cubicBezTo>
                <a:cubicBezTo>
                  <a:pt x="6838753" y="5357230"/>
                  <a:pt x="6832005" y="5356991"/>
                  <a:pt x="6826549" y="5360868"/>
                </a:cubicBezTo>
                <a:lnTo>
                  <a:pt x="6819945" y="5365511"/>
                </a:lnTo>
                <a:cubicBezTo>
                  <a:pt x="6812192" y="5370968"/>
                  <a:pt x="6808699" y="5382409"/>
                  <a:pt x="6814585" y="5390642"/>
                </a:cubicBezTo>
                <a:cubicBezTo>
                  <a:pt x="6816403" y="5393179"/>
                  <a:pt x="6818892" y="5395237"/>
                  <a:pt x="6821620" y="5396673"/>
                </a:cubicBezTo>
                <a:cubicBezTo>
                  <a:pt x="6818653" y="5401843"/>
                  <a:pt x="6818031" y="5408018"/>
                  <a:pt x="6821333" y="5414001"/>
                </a:cubicBezTo>
                <a:cubicBezTo>
                  <a:pt x="6825688" y="5421900"/>
                  <a:pt x="6837987" y="5426782"/>
                  <a:pt x="6846027" y="5421086"/>
                </a:cubicBezTo>
                <a:lnTo>
                  <a:pt x="6852632" y="5416395"/>
                </a:lnTo>
                <a:cubicBezTo>
                  <a:pt x="6860624" y="5410746"/>
                  <a:pt x="6864835" y="5400933"/>
                  <a:pt x="6859715" y="5391695"/>
                </a:cubicBezTo>
                <a:cubicBezTo>
                  <a:pt x="6859523" y="5391408"/>
                  <a:pt x="6859284" y="5391120"/>
                  <a:pt x="6859093" y="5390786"/>
                </a:cubicBezTo>
                <a:cubicBezTo>
                  <a:pt x="6862491" y="5387387"/>
                  <a:pt x="6864596" y="5382792"/>
                  <a:pt x="6864835" y="5377861"/>
                </a:cubicBezTo>
                <a:cubicBezTo>
                  <a:pt x="6866606" y="5380638"/>
                  <a:pt x="6868855" y="5382983"/>
                  <a:pt x="6871679" y="5384228"/>
                </a:cubicBezTo>
                <a:close/>
                <a:moveTo>
                  <a:pt x="7031187" y="5515529"/>
                </a:moveTo>
                <a:lnTo>
                  <a:pt x="7035829" y="5522135"/>
                </a:lnTo>
                <a:cubicBezTo>
                  <a:pt x="7041333" y="5529889"/>
                  <a:pt x="7053631" y="5532139"/>
                  <a:pt x="7061241" y="5526108"/>
                </a:cubicBezTo>
                <a:cubicBezTo>
                  <a:pt x="7069042" y="5519885"/>
                  <a:pt x="7071052" y="5509019"/>
                  <a:pt x="7065213" y="5500690"/>
                </a:cubicBezTo>
                <a:lnTo>
                  <a:pt x="7060571" y="5494084"/>
                </a:lnTo>
                <a:cubicBezTo>
                  <a:pt x="7055067" y="5486330"/>
                  <a:pt x="7042768" y="5484080"/>
                  <a:pt x="7035159" y="5490111"/>
                </a:cubicBezTo>
                <a:cubicBezTo>
                  <a:pt x="7027358" y="5496382"/>
                  <a:pt x="7025300" y="5507248"/>
                  <a:pt x="7031187" y="5515529"/>
                </a:cubicBezTo>
                <a:close/>
                <a:moveTo>
                  <a:pt x="6973567" y="5459524"/>
                </a:moveTo>
                <a:cubicBezTo>
                  <a:pt x="6981320" y="5453875"/>
                  <a:pt x="6984621" y="5442674"/>
                  <a:pt x="6978736" y="5434345"/>
                </a:cubicBezTo>
                <a:lnTo>
                  <a:pt x="6974093" y="5427740"/>
                </a:lnTo>
                <a:cubicBezTo>
                  <a:pt x="6968590" y="5419985"/>
                  <a:pt x="6957056" y="5416682"/>
                  <a:pt x="6948921" y="5422570"/>
                </a:cubicBezTo>
                <a:cubicBezTo>
                  <a:pt x="6941168" y="5428170"/>
                  <a:pt x="6937865" y="5439419"/>
                  <a:pt x="6943752" y="5447700"/>
                </a:cubicBezTo>
                <a:lnTo>
                  <a:pt x="6948394" y="5454306"/>
                </a:lnTo>
                <a:cubicBezTo>
                  <a:pt x="6953897" y="5462108"/>
                  <a:pt x="6965431" y="5465411"/>
                  <a:pt x="6973567" y="5459524"/>
                </a:cubicBezTo>
                <a:close/>
                <a:moveTo>
                  <a:pt x="7139679" y="5438270"/>
                </a:moveTo>
                <a:cubicBezTo>
                  <a:pt x="7133888" y="5430228"/>
                  <a:pt x="7122355" y="5428458"/>
                  <a:pt x="7114315" y="5434154"/>
                </a:cubicBezTo>
                <a:lnTo>
                  <a:pt x="7107710" y="5438845"/>
                </a:lnTo>
                <a:cubicBezTo>
                  <a:pt x="7099719" y="5444493"/>
                  <a:pt x="7097899" y="5456268"/>
                  <a:pt x="7103595" y="5464215"/>
                </a:cubicBezTo>
                <a:cubicBezTo>
                  <a:pt x="7109385" y="5472256"/>
                  <a:pt x="7120919" y="5474028"/>
                  <a:pt x="7128959" y="5468331"/>
                </a:cubicBezTo>
                <a:lnTo>
                  <a:pt x="7135563" y="5463688"/>
                </a:lnTo>
                <a:cubicBezTo>
                  <a:pt x="7143556" y="5457992"/>
                  <a:pt x="7145374" y="5446216"/>
                  <a:pt x="7139679" y="5438270"/>
                </a:cubicBezTo>
                <a:close/>
                <a:moveTo>
                  <a:pt x="7021663" y="5425442"/>
                </a:moveTo>
                <a:cubicBezTo>
                  <a:pt x="7029464" y="5419937"/>
                  <a:pt x="7029703" y="5406438"/>
                  <a:pt x="7023434" y="5399784"/>
                </a:cubicBezTo>
                <a:cubicBezTo>
                  <a:pt x="7016064" y="5392078"/>
                  <a:pt x="7006158" y="5392126"/>
                  <a:pt x="6997830" y="5398014"/>
                </a:cubicBezTo>
                <a:lnTo>
                  <a:pt x="6991226" y="5402705"/>
                </a:lnTo>
                <a:cubicBezTo>
                  <a:pt x="6983425" y="5408209"/>
                  <a:pt x="6983186" y="5421708"/>
                  <a:pt x="6989456" y="5428314"/>
                </a:cubicBezTo>
                <a:cubicBezTo>
                  <a:pt x="6996825" y="5436068"/>
                  <a:pt x="7006732" y="5435973"/>
                  <a:pt x="7015059" y="5430085"/>
                </a:cubicBezTo>
                <a:lnTo>
                  <a:pt x="7021663" y="5425442"/>
                </a:lnTo>
                <a:close/>
                <a:moveTo>
                  <a:pt x="7261141" y="5295289"/>
                </a:moveTo>
                <a:cubicBezTo>
                  <a:pt x="7266835" y="5303283"/>
                  <a:pt x="7279757" y="5303283"/>
                  <a:pt x="7286744" y="5297347"/>
                </a:cubicBezTo>
                <a:cubicBezTo>
                  <a:pt x="7294784" y="5290502"/>
                  <a:pt x="7294497" y="5279780"/>
                  <a:pt x="7288802" y="5271738"/>
                </a:cubicBezTo>
                <a:lnTo>
                  <a:pt x="7284159" y="5265133"/>
                </a:lnTo>
                <a:cubicBezTo>
                  <a:pt x="7278512" y="5257139"/>
                  <a:pt x="7265543" y="5257139"/>
                  <a:pt x="7258556" y="5263074"/>
                </a:cubicBezTo>
                <a:cubicBezTo>
                  <a:pt x="7250516" y="5269919"/>
                  <a:pt x="7250851" y="5280642"/>
                  <a:pt x="7256546" y="5288683"/>
                </a:cubicBezTo>
                <a:lnTo>
                  <a:pt x="7261141" y="5295289"/>
                </a:lnTo>
                <a:close/>
                <a:moveTo>
                  <a:pt x="6897522" y="5557413"/>
                </a:moveTo>
                <a:cubicBezTo>
                  <a:pt x="6884074" y="5538362"/>
                  <a:pt x="6857513" y="5563205"/>
                  <a:pt x="6870817" y="5582065"/>
                </a:cubicBezTo>
                <a:cubicBezTo>
                  <a:pt x="6884266" y="5601116"/>
                  <a:pt x="6910826" y="5576225"/>
                  <a:pt x="6897522" y="5557413"/>
                </a:cubicBezTo>
                <a:close/>
                <a:moveTo>
                  <a:pt x="6792954" y="5468619"/>
                </a:moveTo>
                <a:cubicBezTo>
                  <a:pt x="6793193" y="5468475"/>
                  <a:pt x="6793337" y="5468379"/>
                  <a:pt x="6793528" y="5468235"/>
                </a:cubicBezTo>
                <a:cubicBezTo>
                  <a:pt x="6793624" y="5468235"/>
                  <a:pt x="6793672" y="5468188"/>
                  <a:pt x="6793767" y="5468188"/>
                </a:cubicBezTo>
                <a:cubicBezTo>
                  <a:pt x="6793911" y="5468188"/>
                  <a:pt x="6793863" y="5468188"/>
                  <a:pt x="6794007" y="5468188"/>
                </a:cubicBezTo>
                <a:cubicBezTo>
                  <a:pt x="6795203" y="5468379"/>
                  <a:pt x="6796352" y="5468666"/>
                  <a:pt x="6797500" y="5469049"/>
                </a:cubicBezTo>
                <a:cubicBezTo>
                  <a:pt x="6806976" y="5471682"/>
                  <a:pt x="6816883" y="5462779"/>
                  <a:pt x="6818270" y="5453923"/>
                </a:cubicBezTo>
                <a:cubicBezTo>
                  <a:pt x="6819945" y="5443297"/>
                  <a:pt x="6812623" y="5435829"/>
                  <a:pt x="6803147" y="5433149"/>
                </a:cubicBezTo>
                <a:cubicBezTo>
                  <a:pt x="6802525" y="5432957"/>
                  <a:pt x="6801903" y="5433196"/>
                  <a:pt x="6801233" y="5433101"/>
                </a:cubicBezTo>
                <a:cubicBezTo>
                  <a:pt x="6801329" y="5432909"/>
                  <a:pt x="6801568" y="5432766"/>
                  <a:pt x="6801664" y="5432574"/>
                </a:cubicBezTo>
                <a:cubicBezTo>
                  <a:pt x="6806306" y="5423192"/>
                  <a:pt x="6803147" y="5413236"/>
                  <a:pt x="6794485" y="5407683"/>
                </a:cubicBezTo>
                <a:lnTo>
                  <a:pt x="6787641" y="5403327"/>
                </a:lnTo>
                <a:cubicBezTo>
                  <a:pt x="6779554" y="5398205"/>
                  <a:pt x="6766968" y="5402035"/>
                  <a:pt x="6762756" y="5410507"/>
                </a:cubicBezTo>
                <a:cubicBezTo>
                  <a:pt x="6758114" y="5419889"/>
                  <a:pt x="6761272" y="5429894"/>
                  <a:pt x="6769934" y="5435398"/>
                </a:cubicBezTo>
                <a:lnTo>
                  <a:pt x="6774146" y="5438127"/>
                </a:lnTo>
                <a:cubicBezTo>
                  <a:pt x="6773428" y="5438510"/>
                  <a:pt x="6772614" y="5438605"/>
                  <a:pt x="6771945" y="5439084"/>
                </a:cubicBezTo>
                <a:cubicBezTo>
                  <a:pt x="6764001" y="5444302"/>
                  <a:pt x="6761751" y="5456843"/>
                  <a:pt x="6767637" y="5464406"/>
                </a:cubicBezTo>
                <a:cubicBezTo>
                  <a:pt x="6773859" y="5472305"/>
                  <a:pt x="6784483" y="5474219"/>
                  <a:pt x="6792954" y="5468619"/>
                </a:cubicBezTo>
                <a:close/>
                <a:moveTo>
                  <a:pt x="7288706" y="5572109"/>
                </a:moveTo>
                <a:lnTo>
                  <a:pt x="7293348" y="5578715"/>
                </a:lnTo>
                <a:cubicBezTo>
                  <a:pt x="7298995" y="5586708"/>
                  <a:pt x="7311774" y="5586996"/>
                  <a:pt x="7318904" y="5581108"/>
                </a:cubicBezTo>
                <a:cubicBezTo>
                  <a:pt x="7326944" y="5574454"/>
                  <a:pt x="7326992" y="5563540"/>
                  <a:pt x="7321297" y="5555499"/>
                </a:cubicBezTo>
                <a:lnTo>
                  <a:pt x="7316655" y="5548893"/>
                </a:lnTo>
                <a:cubicBezTo>
                  <a:pt x="7311008" y="5540899"/>
                  <a:pt x="7298230" y="5540612"/>
                  <a:pt x="7291099" y="5546499"/>
                </a:cubicBezTo>
                <a:cubicBezTo>
                  <a:pt x="7283059" y="5553201"/>
                  <a:pt x="7283011" y="5564067"/>
                  <a:pt x="7288706" y="5572109"/>
                </a:cubicBezTo>
                <a:close/>
                <a:moveTo>
                  <a:pt x="7479369" y="5079693"/>
                </a:moveTo>
                <a:cubicBezTo>
                  <a:pt x="7465874" y="5060594"/>
                  <a:pt x="7436202" y="5081560"/>
                  <a:pt x="7449697" y="5100659"/>
                </a:cubicBezTo>
                <a:cubicBezTo>
                  <a:pt x="7463193" y="5119758"/>
                  <a:pt x="7492817" y="5098792"/>
                  <a:pt x="7479369" y="5079693"/>
                </a:cubicBezTo>
                <a:close/>
                <a:moveTo>
                  <a:pt x="7086318" y="5586661"/>
                </a:moveTo>
                <a:cubicBezTo>
                  <a:pt x="7072870" y="5567657"/>
                  <a:pt x="7041620" y="5586230"/>
                  <a:pt x="7055163" y="5605329"/>
                </a:cubicBezTo>
                <a:cubicBezTo>
                  <a:pt x="7068563" y="5624332"/>
                  <a:pt x="7099862" y="5605760"/>
                  <a:pt x="7086318" y="5586661"/>
                </a:cubicBezTo>
                <a:close/>
                <a:moveTo>
                  <a:pt x="6884600" y="5461917"/>
                </a:moveTo>
                <a:cubicBezTo>
                  <a:pt x="6898096" y="5481016"/>
                  <a:pt x="6926523" y="5458375"/>
                  <a:pt x="6913028" y="5439276"/>
                </a:cubicBezTo>
                <a:cubicBezTo>
                  <a:pt x="6899531" y="5420176"/>
                  <a:pt x="6871104" y="5442866"/>
                  <a:pt x="6884600" y="5461917"/>
                </a:cubicBezTo>
                <a:close/>
                <a:moveTo>
                  <a:pt x="7159923" y="5515673"/>
                </a:moveTo>
                <a:cubicBezTo>
                  <a:pt x="7173418" y="5534772"/>
                  <a:pt x="7200409" y="5510407"/>
                  <a:pt x="7187058" y="5491499"/>
                </a:cubicBezTo>
                <a:cubicBezTo>
                  <a:pt x="7173562" y="5472400"/>
                  <a:pt x="7146570" y="5496765"/>
                  <a:pt x="7159923" y="5515673"/>
                </a:cubicBezTo>
                <a:close/>
                <a:moveTo>
                  <a:pt x="7462523" y="5353592"/>
                </a:moveTo>
                <a:cubicBezTo>
                  <a:pt x="7465539" y="5351486"/>
                  <a:pt x="7467165" y="5348231"/>
                  <a:pt x="7468170" y="5344785"/>
                </a:cubicBezTo>
                <a:cubicBezTo>
                  <a:pt x="7474536" y="5343397"/>
                  <a:pt x="7479991" y="5339280"/>
                  <a:pt x="7481858" y="5332243"/>
                </a:cubicBezTo>
                <a:cubicBezTo>
                  <a:pt x="7484203" y="5323436"/>
                  <a:pt x="7478699" y="5311660"/>
                  <a:pt x="7468984" y="5310032"/>
                </a:cubicBezTo>
                <a:lnTo>
                  <a:pt x="7457737" y="5308070"/>
                </a:lnTo>
                <a:cubicBezTo>
                  <a:pt x="7457307" y="5308022"/>
                  <a:pt x="7456924" y="5308118"/>
                  <a:pt x="7456493" y="5308070"/>
                </a:cubicBezTo>
                <a:cubicBezTo>
                  <a:pt x="7456446" y="5302087"/>
                  <a:pt x="7453766" y="5296055"/>
                  <a:pt x="7448980" y="5292704"/>
                </a:cubicBezTo>
                <a:cubicBezTo>
                  <a:pt x="7443668" y="5289019"/>
                  <a:pt x="7437973" y="5289641"/>
                  <a:pt x="7432708" y="5291795"/>
                </a:cubicBezTo>
                <a:lnTo>
                  <a:pt x="7433953" y="5285811"/>
                </a:lnTo>
                <a:cubicBezTo>
                  <a:pt x="7434001" y="5285620"/>
                  <a:pt x="7433904" y="5285381"/>
                  <a:pt x="7433904" y="5285189"/>
                </a:cubicBezTo>
                <a:cubicBezTo>
                  <a:pt x="7447975" y="5290455"/>
                  <a:pt x="7465730" y="5272552"/>
                  <a:pt x="7454531" y="5256708"/>
                </a:cubicBezTo>
                <a:cubicBezTo>
                  <a:pt x="7443859" y="5241630"/>
                  <a:pt x="7424190" y="5252591"/>
                  <a:pt x="7422850" y="5267191"/>
                </a:cubicBezTo>
                <a:cubicBezTo>
                  <a:pt x="7421270" y="5266473"/>
                  <a:pt x="7419691" y="5265755"/>
                  <a:pt x="7418017" y="5265659"/>
                </a:cubicBezTo>
                <a:cubicBezTo>
                  <a:pt x="7414618" y="5265420"/>
                  <a:pt x="7411651" y="5266186"/>
                  <a:pt x="7408971" y="5267382"/>
                </a:cubicBezTo>
                <a:cubicBezTo>
                  <a:pt x="7410264" y="5264702"/>
                  <a:pt x="7411077" y="5261734"/>
                  <a:pt x="7411029" y="5258670"/>
                </a:cubicBezTo>
                <a:cubicBezTo>
                  <a:pt x="7412608" y="5256803"/>
                  <a:pt x="7413853" y="5254793"/>
                  <a:pt x="7414188" y="5252639"/>
                </a:cubicBezTo>
                <a:cubicBezTo>
                  <a:pt x="7415480" y="5245267"/>
                  <a:pt x="7416246" y="5238662"/>
                  <a:pt x="7413422" y="5231529"/>
                </a:cubicBezTo>
                <a:cubicBezTo>
                  <a:pt x="7412178" y="5228322"/>
                  <a:pt x="7410933" y="5226168"/>
                  <a:pt x="7408636" y="5223440"/>
                </a:cubicBezTo>
                <a:cubicBezTo>
                  <a:pt x="7405765" y="5219993"/>
                  <a:pt x="7406866" y="5217552"/>
                  <a:pt x="7407392" y="5224445"/>
                </a:cubicBezTo>
                <a:cubicBezTo>
                  <a:pt x="7406626" y="5214680"/>
                  <a:pt x="7400309" y="5206064"/>
                  <a:pt x="7389780" y="5205729"/>
                </a:cubicBezTo>
                <a:cubicBezTo>
                  <a:pt x="7384707" y="5205585"/>
                  <a:pt x="7379252" y="5208122"/>
                  <a:pt x="7375519" y="5212047"/>
                </a:cubicBezTo>
                <a:cubicBezTo>
                  <a:pt x="7373269" y="5211808"/>
                  <a:pt x="7371020" y="5212047"/>
                  <a:pt x="7368532" y="5212335"/>
                </a:cubicBezTo>
                <a:cubicBezTo>
                  <a:pt x="7367671" y="5212335"/>
                  <a:pt x="7366809" y="5212335"/>
                  <a:pt x="7365996" y="5212335"/>
                </a:cubicBezTo>
                <a:cubicBezTo>
                  <a:pt x="7362645" y="5211808"/>
                  <a:pt x="7359247" y="5211712"/>
                  <a:pt x="7355898" y="5211186"/>
                </a:cubicBezTo>
                <a:cubicBezTo>
                  <a:pt x="7352978" y="5210755"/>
                  <a:pt x="7350394" y="5211186"/>
                  <a:pt x="7348145" y="5212095"/>
                </a:cubicBezTo>
                <a:cubicBezTo>
                  <a:pt x="7347474" y="5209558"/>
                  <a:pt x="7346422" y="5207117"/>
                  <a:pt x="7344603" y="5204915"/>
                </a:cubicBezTo>
                <a:cubicBezTo>
                  <a:pt x="7344269" y="5204484"/>
                  <a:pt x="7344220" y="5204436"/>
                  <a:pt x="7344029" y="5204197"/>
                </a:cubicBezTo>
                <a:cubicBezTo>
                  <a:pt x="7343933" y="5204005"/>
                  <a:pt x="7343933" y="5204005"/>
                  <a:pt x="7343885" y="5203862"/>
                </a:cubicBezTo>
                <a:cubicBezTo>
                  <a:pt x="7343885" y="5203862"/>
                  <a:pt x="7343885" y="5203862"/>
                  <a:pt x="7343885" y="5203862"/>
                </a:cubicBezTo>
                <a:cubicBezTo>
                  <a:pt x="7343933" y="5202713"/>
                  <a:pt x="7344125" y="5201612"/>
                  <a:pt x="7344364" y="5200463"/>
                </a:cubicBezTo>
                <a:cubicBezTo>
                  <a:pt x="7346039" y="5190794"/>
                  <a:pt x="7336372" y="5181795"/>
                  <a:pt x="7327374" y="5181221"/>
                </a:cubicBezTo>
                <a:cubicBezTo>
                  <a:pt x="7316703" y="5180550"/>
                  <a:pt x="7309859" y="5188544"/>
                  <a:pt x="7308136" y="5198213"/>
                </a:cubicBezTo>
                <a:cubicBezTo>
                  <a:pt x="7306748" y="5206159"/>
                  <a:pt x="7309094" y="5213579"/>
                  <a:pt x="7312683" y="5220472"/>
                </a:cubicBezTo>
                <a:cubicBezTo>
                  <a:pt x="7310816" y="5220424"/>
                  <a:pt x="7308806" y="5219850"/>
                  <a:pt x="7307179" y="5220329"/>
                </a:cubicBezTo>
                <a:cubicBezTo>
                  <a:pt x="7305504" y="5220041"/>
                  <a:pt x="7303781" y="5219754"/>
                  <a:pt x="7302106" y="5219467"/>
                </a:cubicBezTo>
                <a:cubicBezTo>
                  <a:pt x="7292439" y="5217791"/>
                  <a:pt x="7283059" y="5226120"/>
                  <a:pt x="7282006" y="5235454"/>
                </a:cubicBezTo>
                <a:cubicBezTo>
                  <a:pt x="7281049" y="5243975"/>
                  <a:pt x="7286217" y="5250868"/>
                  <a:pt x="7293492" y="5253932"/>
                </a:cubicBezTo>
                <a:cubicBezTo>
                  <a:pt x="7301245" y="5265755"/>
                  <a:pt x="7322445" y="5267239"/>
                  <a:pt x="7326083" y="5249671"/>
                </a:cubicBezTo>
                <a:cubicBezTo>
                  <a:pt x="7326130" y="5249480"/>
                  <a:pt x="7326034" y="5249288"/>
                  <a:pt x="7326083" y="5249097"/>
                </a:cubicBezTo>
                <a:cubicBezTo>
                  <a:pt x="7326322" y="5248762"/>
                  <a:pt x="7326801" y="5248666"/>
                  <a:pt x="7326992" y="5248235"/>
                </a:cubicBezTo>
                <a:cubicBezTo>
                  <a:pt x="7327087" y="5248092"/>
                  <a:pt x="7327136" y="5247900"/>
                  <a:pt x="7327231" y="5247709"/>
                </a:cubicBezTo>
                <a:cubicBezTo>
                  <a:pt x="7328140" y="5245938"/>
                  <a:pt x="7328763" y="5244119"/>
                  <a:pt x="7329098" y="5242108"/>
                </a:cubicBezTo>
                <a:cubicBezTo>
                  <a:pt x="7329145" y="5241869"/>
                  <a:pt x="7329289" y="5241678"/>
                  <a:pt x="7329337" y="5241438"/>
                </a:cubicBezTo>
                <a:cubicBezTo>
                  <a:pt x="7329337" y="5241151"/>
                  <a:pt x="7329241" y="5240911"/>
                  <a:pt x="7329241" y="5240624"/>
                </a:cubicBezTo>
                <a:cubicBezTo>
                  <a:pt x="7329480" y="5238518"/>
                  <a:pt x="7328523" y="5236460"/>
                  <a:pt x="7328092" y="5234354"/>
                </a:cubicBezTo>
                <a:cubicBezTo>
                  <a:pt x="7331586" y="5234880"/>
                  <a:pt x="7335032" y="5234402"/>
                  <a:pt x="7338238" y="5233013"/>
                </a:cubicBezTo>
                <a:cubicBezTo>
                  <a:pt x="7338621" y="5237321"/>
                  <a:pt x="7340487" y="5241534"/>
                  <a:pt x="7344651" y="5244502"/>
                </a:cubicBezTo>
                <a:cubicBezTo>
                  <a:pt x="7344986" y="5244837"/>
                  <a:pt x="7345273" y="5245220"/>
                  <a:pt x="7345609" y="5245555"/>
                </a:cubicBezTo>
                <a:cubicBezTo>
                  <a:pt x="7330677" y="5248092"/>
                  <a:pt x="7321584" y="5269824"/>
                  <a:pt x="7338334" y="5278536"/>
                </a:cubicBezTo>
                <a:cubicBezTo>
                  <a:pt x="7349389" y="5284328"/>
                  <a:pt x="7361066" y="5292800"/>
                  <a:pt x="7374035" y="5292944"/>
                </a:cubicBezTo>
                <a:cubicBezTo>
                  <a:pt x="7375758" y="5292944"/>
                  <a:pt x="7377385" y="5292800"/>
                  <a:pt x="7379013" y="5292561"/>
                </a:cubicBezTo>
                <a:lnTo>
                  <a:pt x="7384229" y="5293470"/>
                </a:lnTo>
                <a:cubicBezTo>
                  <a:pt x="7388584" y="5294236"/>
                  <a:pt x="7392748" y="5292704"/>
                  <a:pt x="7396241" y="5290215"/>
                </a:cubicBezTo>
                <a:cubicBezTo>
                  <a:pt x="7395380" y="5296151"/>
                  <a:pt x="7398682" y="5302087"/>
                  <a:pt x="7403611" y="5305820"/>
                </a:cubicBezTo>
                <a:cubicBezTo>
                  <a:pt x="7402032" y="5311564"/>
                  <a:pt x="7402606" y="5317883"/>
                  <a:pt x="7406913" y="5322095"/>
                </a:cubicBezTo>
                <a:cubicBezTo>
                  <a:pt x="7413326" y="5328318"/>
                  <a:pt x="7421175" y="5332530"/>
                  <a:pt x="7430315" y="5331860"/>
                </a:cubicBezTo>
                <a:lnTo>
                  <a:pt x="7426630" y="5334445"/>
                </a:lnTo>
                <a:cubicBezTo>
                  <a:pt x="7418638" y="5340142"/>
                  <a:pt x="7417920" y="5352635"/>
                  <a:pt x="7423807" y="5360007"/>
                </a:cubicBezTo>
                <a:cubicBezTo>
                  <a:pt x="7430220" y="5368048"/>
                  <a:pt x="7441323" y="5368527"/>
                  <a:pt x="7449315" y="5362879"/>
                </a:cubicBezTo>
                <a:lnTo>
                  <a:pt x="7462523" y="5353592"/>
                </a:lnTo>
                <a:close/>
                <a:moveTo>
                  <a:pt x="7060954" y="5741561"/>
                </a:moveTo>
                <a:cubicBezTo>
                  <a:pt x="7070095" y="5740029"/>
                  <a:pt x="7076603" y="5734380"/>
                  <a:pt x="7082250" y="5727392"/>
                </a:cubicBezTo>
                <a:cubicBezTo>
                  <a:pt x="7088424" y="5719733"/>
                  <a:pt x="7085266" y="5707383"/>
                  <a:pt x="7077656" y="5702117"/>
                </a:cubicBezTo>
                <a:cubicBezTo>
                  <a:pt x="7070621" y="5697235"/>
                  <a:pt x="7062342" y="5698528"/>
                  <a:pt x="7056168" y="5703315"/>
                </a:cubicBezTo>
                <a:cubicBezTo>
                  <a:pt x="7050138" y="5700825"/>
                  <a:pt x="7043295" y="5701208"/>
                  <a:pt x="7037695" y="5705947"/>
                </a:cubicBezTo>
                <a:cubicBezTo>
                  <a:pt x="7030756" y="5711882"/>
                  <a:pt x="7028602" y="5724711"/>
                  <a:pt x="7035638" y="5731556"/>
                </a:cubicBezTo>
                <a:cubicBezTo>
                  <a:pt x="7042577" y="5738210"/>
                  <a:pt x="7050951" y="5743236"/>
                  <a:pt x="7060954" y="5741561"/>
                </a:cubicBezTo>
                <a:close/>
                <a:moveTo>
                  <a:pt x="7241519" y="5442770"/>
                </a:moveTo>
                <a:cubicBezTo>
                  <a:pt x="7228071" y="5423718"/>
                  <a:pt x="7201462" y="5448514"/>
                  <a:pt x="7214767" y="5467326"/>
                </a:cubicBezTo>
                <a:cubicBezTo>
                  <a:pt x="7228215" y="5486378"/>
                  <a:pt x="7254823" y="5461582"/>
                  <a:pt x="7241519" y="5442770"/>
                </a:cubicBezTo>
                <a:close/>
                <a:moveTo>
                  <a:pt x="6696043" y="5451577"/>
                </a:moveTo>
                <a:lnTo>
                  <a:pt x="6707289" y="5453540"/>
                </a:lnTo>
                <a:cubicBezTo>
                  <a:pt x="6716957" y="5455216"/>
                  <a:pt x="6726576" y="5448275"/>
                  <a:pt x="6728203" y="5438605"/>
                </a:cubicBezTo>
                <a:cubicBezTo>
                  <a:pt x="6729830" y="5428840"/>
                  <a:pt x="6722986" y="5419363"/>
                  <a:pt x="6713271" y="5417687"/>
                </a:cubicBezTo>
                <a:lnTo>
                  <a:pt x="6702025" y="5415724"/>
                </a:lnTo>
                <a:cubicBezTo>
                  <a:pt x="6692358" y="5414049"/>
                  <a:pt x="6682738" y="5420990"/>
                  <a:pt x="6681111" y="5430659"/>
                </a:cubicBezTo>
                <a:cubicBezTo>
                  <a:pt x="6679484" y="5440425"/>
                  <a:pt x="6686328" y="5449950"/>
                  <a:pt x="6696043" y="5451577"/>
                </a:cubicBezTo>
                <a:close/>
                <a:moveTo>
                  <a:pt x="6893884" y="5755490"/>
                </a:moveTo>
                <a:cubicBezTo>
                  <a:pt x="6901302" y="5756208"/>
                  <a:pt x="6907906" y="5753623"/>
                  <a:pt x="6913697" y="5748980"/>
                </a:cubicBezTo>
                <a:cubicBezTo>
                  <a:pt x="6921115" y="5743044"/>
                  <a:pt x="6922646" y="5730599"/>
                  <a:pt x="6916138" y="5723371"/>
                </a:cubicBezTo>
                <a:cubicBezTo>
                  <a:pt x="6911639" y="5718392"/>
                  <a:pt x="6905179" y="5716238"/>
                  <a:pt x="6899006" y="5717243"/>
                </a:cubicBezTo>
                <a:cubicBezTo>
                  <a:pt x="6894411" y="5714611"/>
                  <a:pt x="6888955" y="5713941"/>
                  <a:pt x="6883308" y="5716525"/>
                </a:cubicBezTo>
                <a:cubicBezTo>
                  <a:pt x="6875268" y="5720212"/>
                  <a:pt x="6869190" y="5732226"/>
                  <a:pt x="6874407" y="5740603"/>
                </a:cubicBezTo>
                <a:cubicBezTo>
                  <a:pt x="6878905" y="5748023"/>
                  <a:pt x="6884648" y="5754628"/>
                  <a:pt x="6893884" y="5755490"/>
                </a:cubicBezTo>
                <a:close/>
                <a:moveTo>
                  <a:pt x="7243242" y="5507439"/>
                </a:moveTo>
                <a:cubicBezTo>
                  <a:pt x="7243242" y="5496573"/>
                  <a:pt x="7235968" y="5490207"/>
                  <a:pt x="7225869" y="5488484"/>
                </a:cubicBezTo>
                <a:lnTo>
                  <a:pt x="7214624" y="5486521"/>
                </a:lnTo>
                <a:cubicBezTo>
                  <a:pt x="7205243" y="5484893"/>
                  <a:pt x="7195672" y="5494898"/>
                  <a:pt x="7195672" y="5503849"/>
                </a:cubicBezTo>
                <a:cubicBezTo>
                  <a:pt x="7195672" y="5514763"/>
                  <a:pt x="7202946" y="5521082"/>
                  <a:pt x="7212996" y="5522805"/>
                </a:cubicBezTo>
                <a:cubicBezTo>
                  <a:pt x="7216729" y="5523427"/>
                  <a:pt x="7220509" y="5524097"/>
                  <a:pt x="7224242" y="5524719"/>
                </a:cubicBezTo>
                <a:cubicBezTo>
                  <a:pt x="7233671" y="5526395"/>
                  <a:pt x="7243242" y="5516438"/>
                  <a:pt x="7243242" y="5507439"/>
                </a:cubicBezTo>
                <a:close/>
                <a:moveTo>
                  <a:pt x="6938009" y="5666887"/>
                </a:moveTo>
                <a:cubicBezTo>
                  <a:pt x="6947676" y="5668562"/>
                  <a:pt x="6957008" y="5660233"/>
                  <a:pt x="6958109" y="5650899"/>
                </a:cubicBezTo>
                <a:cubicBezTo>
                  <a:pt x="6959257" y="5640655"/>
                  <a:pt x="6951792" y="5632470"/>
                  <a:pt x="6942077" y="5630795"/>
                </a:cubicBezTo>
                <a:cubicBezTo>
                  <a:pt x="6938344" y="5630124"/>
                  <a:pt x="6934611" y="5629502"/>
                  <a:pt x="6930830" y="5628832"/>
                </a:cubicBezTo>
                <a:cubicBezTo>
                  <a:pt x="6921163" y="5627156"/>
                  <a:pt x="6911831" y="5635533"/>
                  <a:pt x="6910730" y="5644868"/>
                </a:cubicBezTo>
                <a:cubicBezTo>
                  <a:pt x="6909582" y="5655112"/>
                  <a:pt x="6917048" y="5663297"/>
                  <a:pt x="6926762" y="5664924"/>
                </a:cubicBezTo>
                <a:lnTo>
                  <a:pt x="6938009" y="5666887"/>
                </a:lnTo>
                <a:close/>
                <a:moveTo>
                  <a:pt x="6983617" y="5526634"/>
                </a:moveTo>
                <a:lnTo>
                  <a:pt x="6977012" y="5531325"/>
                </a:lnTo>
                <a:cubicBezTo>
                  <a:pt x="6969020" y="5536974"/>
                  <a:pt x="6965670" y="5547553"/>
                  <a:pt x="6971030" y="5556312"/>
                </a:cubicBezTo>
                <a:cubicBezTo>
                  <a:pt x="6975912" y="5564306"/>
                  <a:pt x="6987972" y="5567992"/>
                  <a:pt x="6996012" y="5562296"/>
                </a:cubicBezTo>
                <a:lnTo>
                  <a:pt x="7002616" y="5557653"/>
                </a:lnTo>
                <a:cubicBezTo>
                  <a:pt x="7010608" y="5551956"/>
                  <a:pt x="7013958" y="5541426"/>
                  <a:pt x="7008598" y="5532665"/>
                </a:cubicBezTo>
                <a:cubicBezTo>
                  <a:pt x="7003765" y="5524672"/>
                  <a:pt x="6991657" y="5520938"/>
                  <a:pt x="6983617" y="5526634"/>
                </a:cubicBezTo>
                <a:close/>
                <a:moveTo>
                  <a:pt x="7002807" y="5702405"/>
                </a:moveTo>
                <a:cubicBezTo>
                  <a:pt x="7004530" y="5702405"/>
                  <a:pt x="7006158" y="5702261"/>
                  <a:pt x="7007785" y="5702022"/>
                </a:cubicBezTo>
                <a:lnTo>
                  <a:pt x="7013049" y="5702931"/>
                </a:lnTo>
                <a:cubicBezTo>
                  <a:pt x="7022716" y="5704607"/>
                  <a:pt x="7032048" y="5696134"/>
                  <a:pt x="7033053" y="5686800"/>
                </a:cubicBezTo>
                <a:cubicBezTo>
                  <a:pt x="7033149" y="5686034"/>
                  <a:pt x="7033053" y="5685364"/>
                  <a:pt x="7033053" y="5684646"/>
                </a:cubicBezTo>
                <a:cubicBezTo>
                  <a:pt x="7034585" y="5682492"/>
                  <a:pt x="7036068" y="5680242"/>
                  <a:pt x="7037456" y="5677944"/>
                </a:cubicBezTo>
                <a:cubicBezTo>
                  <a:pt x="7039131" y="5675024"/>
                  <a:pt x="7039849" y="5671578"/>
                  <a:pt x="7039801" y="5668084"/>
                </a:cubicBezTo>
                <a:cubicBezTo>
                  <a:pt x="7041380" y="5666217"/>
                  <a:pt x="7042625" y="5664206"/>
                  <a:pt x="7042960" y="5662052"/>
                </a:cubicBezTo>
                <a:cubicBezTo>
                  <a:pt x="7044204" y="5654681"/>
                  <a:pt x="7045018" y="5648075"/>
                  <a:pt x="7042194" y="5640895"/>
                </a:cubicBezTo>
                <a:cubicBezTo>
                  <a:pt x="7040949" y="5637687"/>
                  <a:pt x="7039705" y="5635533"/>
                  <a:pt x="7037408" y="5632805"/>
                </a:cubicBezTo>
                <a:cubicBezTo>
                  <a:pt x="7034537" y="5629406"/>
                  <a:pt x="7035638" y="5626917"/>
                  <a:pt x="7036164" y="5633858"/>
                </a:cubicBezTo>
                <a:cubicBezTo>
                  <a:pt x="7035398" y="5624093"/>
                  <a:pt x="7029129" y="5615429"/>
                  <a:pt x="7018553" y="5615142"/>
                </a:cubicBezTo>
                <a:cubicBezTo>
                  <a:pt x="7013480" y="5614998"/>
                  <a:pt x="7008024" y="5617535"/>
                  <a:pt x="7004291" y="5621508"/>
                </a:cubicBezTo>
                <a:cubicBezTo>
                  <a:pt x="7002042" y="5621269"/>
                  <a:pt x="6999792" y="5621460"/>
                  <a:pt x="6997304" y="5621795"/>
                </a:cubicBezTo>
                <a:cubicBezTo>
                  <a:pt x="6996443" y="5621795"/>
                  <a:pt x="6995581" y="5621795"/>
                  <a:pt x="6994720" y="5621795"/>
                </a:cubicBezTo>
                <a:cubicBezTo>
                  <a:pt x="6991418" y="5621269"/>
                  <a:pt x="6987972" y="5621125"/>
                  <a:pt x="6984621" y="5620647"/>
                </a:cubicBezTo>
                <a:cubicBezTo>
                  <a:pt x="6972227" y="5618732"/>
                  <a:pt x="6965479" y="5630747"/>
                  <a:pt x="6966723" y="5641421"/>
                </a:cubicBezTo>
                <a:cubicBezTo>
                  <a:pt x="6966819" y="5646160"/>
                  <a:pt x="6968877" y="5650755"/>
                  <a:pt x="6973376" y="5654010"/>
                </a:cubicBezTo>
                <a:cubicBezTo>
                  <a:pt x="6973710" y="5654345"/>
                  <a:pt x="6973998" y="5654728"/>
                  <a:pt x="6974332" y="5655063"/>
                </a:cubicBezTo>
                <a:cubicBezTo>
                  <a:pt x="6959401" y="5657600"/>
                  <a:pt x="6950308" y="5679332"/>
                  <a:pt x="6967058" y="5688044"/>
                </a:cubicBezTo>
                <a:cubicBezTo>
                  <a:pt x="6978161" y="5693789"/>
                  <a:pt x="6989838" y="5702309"/>
                  <a:pt x="7002807" y="5702405"/>
                </a:cubicBezTo>
                <a:close/>
                <a:moveTo>
                  <a:pt x="7224865" y="5559041"/>
                </a:moveTo>
                <a:cubicBezTo>
                  <a:pt x="7211560" y="5540229"/>
                  <a:pt x="7179305" y="5556982"/>
                  <a:pt x="7192753" y="5576034"/>
                </a:cubicBezTo>
                <a:cubicBezTo>
                  <a:pt x="7206105" y="5594894"/>
                  <a:pt x="7238360" y="5578140"/>
                  <a:pt x="7224865" y="5559041"/>
                </a:cubicBezTo>
                <a:close/>
                <a:moveTo>
                  <a:pt x="7132596" y="5582113"/>
                </a:moveTo>
                <a:cubicBezTo>
                  <a:pt x="7119101" y="5563014"/>
                  <a:pt x="7089237" y="5583740"/>
                  <a:pt x="7102733" y="5602840"/>
                </a:cubicBezTo>
                <a:cubicBezTo>
                  <a:pt x="7116277" y="5621939"/>
                  <a:pt x="7146092" y="5601212"/>
                  <a:pt x="7132596" y="5582113"/>
                </a:cubicBezTo>
                <a:close/>
                <a:moveTo>
                  <a:pt x="7319718" y="5044989"/>
                </a:moveTo>
                <a:cubicBezTo>
                  <a:pt x="7325174" y="5052743"/>
                  <a:pt x="7336754" y="5056046"/>
                  <a:pt x="7344891" y="5050159"/>
                </a:cubicBezTo>
                <a:cubicBezTo>
                  <a:pt x="7347092" y="5048579"/>
                  <a:pt x="7348767" y="5046473"/>
                  <a:pt x="7350154" y="5044175"/>
                </a:cubicBezTo>
                <a:cubicBezTo>
                  <a:pt x="7351256" y="5043648"/>
                  <a:pt x="7352404" y="5043313"/>
                  <a:pt x="7353457" y="5042595"/>
                </a:cubicBezTo>
                <a:lnTo>
                  <a:pt x="7360061" y="5037952"/>
                </a:lnTo>
                <a:cubicBezTo>
                  <a:pt x="7364656" y="5034697"/>
                  <a:pt x="7366570" y="5028809"/>
                  <a:pt x="7366331" y="5023017"/>
                </a:cubicBezTo>
                <a:cubicBezTo>
                  <a:pt x="7372743" y="5026225"/>
                  <a:pt x="7380018" y="5025219"/>
                  <a:pt x="7386431" y="5020720"/>
                </a:cubicBezTo>
                <a:lnTo>
                  <a:pt x="7393035" y="5016076"/>
                </a:lnTo>
                <a:cubicBezTo>
                  <a:pt x="7400835" y="5010572"/>
                  <a:pt x="7401075" y="4997073"/>
                  <a:pt x="7394806" y="4990420"/>
                </a:cubicBezTo>
                <a:cubicBezTo>
                  <a:pt x="7387435" y="4982665"/>
                  <a:pt x="7377529" y="4982761"/>
                  <a:pt x="7369202" y="4988648"/>
                </a:cubicBezTo>
                <a:lnTo>
                  <a:pt x="7362598" y="4993291"/>
                </a:lnTo>
                <a:cubicBezTo>
                  <a:pt x="7358147" y="4996451"/>
                  <a:pt x="7356424" y="5002195"/>
                  <a:pt x="7356711" y="5007796"/>
                </a:cubicBezTo>
                <a:cubicBezTo>
                  <a:pt x="7350538" y="5004732"/>
                  <a:pt x="7343263" y="5005450"/>
                  <a:pt x="7337090" y="5009806"/>
                </a:cubicBezTo>
                <a:lnTo>
                  <a:pt x="7335127" y="5011194"/>
                </a:lnTo>
                <a:cubicBezTo>
                  <a:pt x="7330198" y="5009662"/>
                  <a:pt x="7324790" y="5009949"/>
                  <a:pt x="7320340" y="5013205"/>
                </a:cubicBezTo>
                <a:cubicBezTo>
                  <a:pt x="7312587" y="5018853"/>
                  <a:pt x="7309285" y="5030054"/>
                  <a:pt x="7315171" y="5038383"/>
                </a:cubicBezTo>
                <a:lnTo>
                  <a:pt x="7319718" y="5044989"/>
                </a:lnTo>
                <a:close/>
                <a:moveTo>
                  <a:pt x="7352547" y="5488101"/>
                </a:moveTo>
                <a:cubicBezTo>
                  <a:pt x="7360540" y="5481160"/>
                  <a:pt x="7360061" y="5470533"/>
                  <a:pt x="7354414" y="5462492"/>
                </a:cubicBezTo>
                <a:lnTo>
                  <a:pt x="7349772" y="5455886"/>
                </a:lnTo>
                <a:cubicBezTo>
                  <a:pt x="7344125" y="5447892"/>
                  <a:pt x="7331060" y="5448035"/>
                  <a:pt x="7324168" y="5454019"/>
                </a:cubicBezTo>
                <a:cubicBezTo>
                  <a:pt x="7316176" y="5460960"/>
                  <a:pt x="7316655" y="5471634"/>
                  <a:pt x="7322302" y="5479676"/>
                </a:cubicBezTo>
                <a:lnTo>
                  <a:pt x="7326944" y="5486282"/>
                </a:lnTo>
                <a:cubicBezTo>
                  <a:pt x="7332543" y="5494276"/>
                  <a:pt x="7345609" y="5494084"/>
                  <a:pt x="7352547" y="5488101"/>
                </a:cubicBezTo>
                <a:close/>
                <a:moveTo>
                  <a:pt x="7205961" y="5616243"/>
                </a:moveTo>
                <a:cubicBezTo>
                  <a:pt x="7198639" y="5608249"/>
                  <a:pt x="7188349" y="5609398"/>
                  <a:pt x="7180310" y="5615142"/>
                </a:cubicBezTo>
                <a:lnTo>
                  <a:pt x="7173705" y="5619785"/>
                </a:lnTo>
                <a:cubicBezTo>
                  <a:pt x="7165713" y="5625481"/>
                  <a:pt x="7166574" y="5638884"/>
                  <a:pt x="7172605" y="5645442"/>
                </a:cubicBezTo>
                <a:cubicBezTo>
                  <a:pt x="7179927" y="5653436"/>
                  <a:pt x="7190216" y="5652287"/>
                  <a:pt x="7198256" y="5646543"/>
                </a:cubicBezTo>
                <a:lnTo>
                  <a:pt x="7204860" y="5641900"/>
                </a:lnTo>
                <a:cubicBezTo>
                  <a:pt x="7212853" y="5636204"/>
                  <a:pt x="7211991" y="5622801"/>
                  <a:pt x="7205961" y="5616243"/>
                </a:cubicBezTo>
                <a:close/>
                <a:moveTo>
                  <a:pt x="7196055" y="5685890"/>
                </a:moveTo>
                <a:cubicBezTo>
                  <a:pt x="7190312" y="5678136"/>
                  <a:pt x="7179161" y="5675024"/>
                  <a:pt x="7170834" y="5680912"/>
                </a:cubicBezTo>
                <a:lnTo>
                  <a:pt x="7151069" y="5694889"/>
                </a:lnTo>
                <a:cubicBezTo>
                  <a:pt x="7143316" y="5700394"/>
                  <a:pt x="7140157" y="5712026"/>
                  <a:pt x="7146092" y="5720068"/>
                </a:cubicBezTo>
                <a:cubicBezTo>
                  <a:pt x="7151834" y="5727870"/>
                  <a:pt x="7162985" y="5730934"/>
                  <a:pt x="7171312" y="5725046"/>
                </a:cubicBezTo>
                <a:lnTo>
                  <a:pt x="7191078" y="5711069"/>
                </a:lnTo>
                <a:cubicBezTo>
                  <a:pt x="7198831" y="5705612"/>
                  <a:pt x="7201989" y="5693932"/>
                  <a:pt x="7196055" y="5685890"/>
                </a:cubicBezTo>
                <a:close/>
                <a:moveTo>
                  <a:pt x="7170116" y="5761187"/>
                </a:moveTo>
                <a:cubicBezTo>
                  <a:pt x="7156668" y="5742135"/>
                  <a:pt x="7128863" y="5765542"/>
                  <a:pt x="7142311" y="5784546"/>
                </a:cubicBezTo>
                <a:cubicBezTo>
                  <a:pt x="7155807" y="5803597"/>
                  <a:pt x="7183564" y="5780142"/>
                  <a:pt x="7170116" y="5761187"/>
                </a:cubicBezTo>
                <a:close/>
                <a:moveTo>
                  <a:pt x="6761416" y="4863618"/>
                </a:moveTo>
                <a:cubicBezTo>
                  <a:pt x="6761895" y="4862804"/>
                  <a:pt x="6761942" y="4862086"/>
                  <a:pt x="6762277" y="4861320"/>
                </a:cubicBezTo>
                <a:cubicBezTo>
                  <a:pt x="6767159" y="4863379"/>
                  <a:pt x="6772279" y="4864479"/>
                  <a:pt x="6777927" y="4863091"/>
                </a:cubicBezTo>
                <a:cubicBezTo>
                  <a:pt x="6786924" y="4860889"/>
                  <a:pt x="6793001" y="4854714"/>
                  <a:pt x="6798027" y="4847295"/>
                </a:cubicBezTo>
                <a:cubicBezTo>
                  <a:pt x="6798314" y="4846864"/>
                  <a:pt x="6798314" y="4846337"/>
                  <a:pt x="6798553" y="4845859"/>
                </a:cubicBezTo>
                <a:cubicBezTo>
                  <a:pt x="6800324" y="4848587"/>
                  <a:pt x="6802765" y="4851028"/>
                  <a:pt x="6806832" y="4852512"/>
                </a:cubicBezTo>
                <a:cubicBezTo>
                  <a:pt x="6828751" y="4860411"/>
                  <a:pt x="6843012" y="4826999"/>
                  <a:pt x="6820950" y="4819053"/>
                </a:cubicBezTo>
                <a:cubicBezTo>
                  <a:pt x="6810230" y="4815223"/>
                  <a:pt x="6801425" y="4821255"/>
                  <a:pt x="6797739" y="4829344"/>
                </a:cubicBezTo>
                <a:cubicBezTo>
                  <a:pt x="6797070" y="4828196"/>
                  <a:pt x="6796399" y="4827190"/>
                  <a:pt x="6795586" y="4826185"/>
                </a:cubicBezTo>
                <a:cubicBezTo>
                  <a:pt x="6796639" y="4825659"/>
                  <a:pt x="6797787" y="4825563"/>
                  <a:pt x="6798792" y="4824988"/>
                </a:cubicBezTo>
                <a:cubicBezTo>
                  <a:pt x="6806928" y="4820058"/>
                  <a:pt x="6809847" y="4807756"/>
                  <a:pt x="6804296" y="4799906"/>
                </a:cubicBezTo>
                <a:cubicBezTo>
                  <a:pt x="6798457" y="4791673"/>
                  <a:pt x="6787929" y="4789183"/>
                  <a:pt x="6779219" y="4794401"/>
                </a:cubicBezTo>
                <a:cubicBezTo>
                  <a:pt x="6778740" y="4794688"/>
                  <a:pt x="6778692" y="4794688"/>
                  <a:pt x="6778453" y="4794880"/>
                </a:cubicBezTo>
                <a:cubicBezTo>
                  <a:pt x="6778261" y="4794928"/>
                  <a:pt x="6778261" y="4794928"/>
                  <a:pt x="6778118" y="4794975"/>
                </a:cubicBezTo>
                <a:cubicBezTo>
                  <a:pt x="6778118" y="4794975"/>
                  <a:pt x="6778118" y="4794975"/>
                  <a:pt x="6778118" y="4794975"/>
                </a:cubicBezTo>
                <a:cubicBezTo>
                  <a:pt x="6777017" y="4794784"/>
                  <a:pt x="6775868" y="4794449"/>
                  <a:pt x="6774816" y="4794018"/>
                </a:cubicBezTo>
                <a:cubicBezTo>
                  <a:pt x="6765484" y="4791002"/>
                  <a:pt x="6755195" y="4799331"/>
                  <a:pt x="6753376" y="4808139"/>
                </a:cubicBezTo>
                <a:cubicBezTo>
                  <a:pt x="6751892" y="4815367"/>
                  <a:pt x="6754859" y="4821207"/>
                  <a:pt x="6759837" y="4825228"/>
                </a:cubicBezTo>
                <a:cubicBezTo>
                  <a:pt x="6757061" y="4825946"/>
                  <a:pt x="6754381" y="4827142"/>
                  <a:pt x="6752084" y="4829440"/>
                </a:cubicBezTo>
                <a:cubicBezTo>
                  <a:pt x="6749691" y="4831833"/>
                  <a:pt x="6748303" y="4835232"/>
                  <a:pt x="6747585" y="4838727"/>
                </a:cubicBezTo>
                <a:cubicBezTo>
                  <a:pt x="6740694" y="4837865"/>
                  <a:pt x="6733324" y="4840258"/>
                  <a:pt x="6728682" y="4847534"/>
                </a:cubicBezTo>
                <a:cubicBezTo>
                  <a:pt x="6715904" y="4867352"/>
                  <a:pt x="6748877" y="4883292"/>
                  <a:pt x="6761416" y="4863618"/>
                </a:cubicBezTo>
                <a:close/>
                <a:moveTo>
                  <a:pt x="6784339" y="5139959"/>
                </a:moveTo>
                <a:cubicBezTo>
                  <a:pt x="6785679" y="5138714"/>
                  <a:pt x="6786732" y="5137086"/>
                  <a:pt x="6787690" y="5135411"/>
                </a:cubicBezTo>
                <a:cubicBezTo>
                  <a:pt x="6791039" y="5137948"/>
                  <a:pt x="6795107" y="5139432"/>
                  <a:pt x="6799941" y="5138905"/>
                </a:cubicBezTo>
                <a:cubicBezTo>
                  <a:pt x="6808172" y="5137996"/>
                  <a:pt x="6816356" y="5129906"/>
                  <a:pt x="6816021" y="5121051"/>
                </a:cubicBezTo>
                <a:cubicBezTo>
                  <a:pt x="6818222" y="5121481"/>
                  <a:pt x="6820472" y="5122008"/>
                  <a:pt x="6822721" y="5121721"/>
                </a:cubicBezTo>
                <a:cubicBezTo>
                  <a:pt x="6823247" y="5127656"/>
                  <a:pt x="6826262" y="5133113"/>
                  <a:pt x="6832436" y="5136129"/>
                </a:cubicBezTo>
                <a:cubicBezTo>
                  <a:pt x="6840524" y="5140102"/>
                  <a:pt x="6853398" y="5137038"/>
                  <a:pt x="6856747" y="5127752"/>
                </a:cubicBezTo>
                <a:lnTo>
                  <a:pt x="6859475" y="5120141"/>
                </a:lnTo>
                <a:cubicBezTo>
                  <a:pt x="6862778" y="5110903"/>
                  <a:pt x="6860624" y="5100467"/>
                  <a:pt x="6851100" y="5095824"/>
                </a:cubicBezTo>
                <a:cubicBezTo>
                  <a:pt x="6850765" y="5095681"/>
                  <a:pt x="6850382" y="5095585"/>
                  <a:pt x="6850047" y="5095441"/>
                </a:cubicBezTo>
                <a:cubicBezTo>
                  <a:pt x="6850431" y="5093239"/>
                  <a:pt x="6849521" y="5091037"/>
                  <a:pt x="6849186" y="5088788"/>
                </a:cubicBezTo>
                <a:cubicBezTo>
                  <a:pt x="6849521" y="5088357"/>
                  <a:pt x="6850000" y="5088118"/>
                  <a:pt x="6850334" y="5087639"/>
                </a:cubicBezTo>
                <a:cubicBezTo>
                  <a:pt x="6855695" y="5079358"/>
                  <a:pt x="6853302" y="5067678"/>
                  <a:pt x="6844927" y="5062317"/>
                </a:cubicBezTo>
                <a:lnTo>
                  <a:pt x="6836647" y="5057051"/>
                </a:lnTo>
                <a:cubicBezTo>
                  <a:pt x="6842773" y="5051451"/>
                  <a:pt x="6845405" y="5042547"/>
                  <a:pt x="6841050" y="5034793"/>
                </a:cubicBezTo>
                <a:cubicBezTo>
                  <a:pt x="6840859" y="5034506"/>
                  <a:pt x="6840667" y="5034123"/>
                  <a:pt x="6840524" y="5033836"/>
                </a:cubicBezTo>
                <a:cubicBezTo>
                  <a:pt x="6841146" y="5029049"/>
                  <a:pt x="6839806" y="5024310"/>
                  <a:pt x="6836408" y="5020720"/>
                </a:cubicBezTo>
                <a:cubicBezTo>
                  <a:pt x="6850287" y="5011960"/>
                  <a:pt x="6845836" y="4985585"/>
                  <a:pt x="6825832" y="4987260"/>
                </a:cubicBezTo>
                <a:lnTo>
                  <a:pt x="6820854" y="4987691"/>
                </a:lnTo>
                <a:cubicBezTo>
                  <a:pt x="6805014" y="4989031"/>
                  <a:pt x="6801281" y="5006024"/>
                  <a:pt x="6807694" y="5016316"/>
                </a:cubicBezTo>
                <a:cubicBezTo>
                  <a:pt x="6802860" y="5020241"/>
                  <a:pt x="6799941" y="5026225"/>
                  <a:pt x="6800659" y="5032926"/>
                </a:cubicBezTo>
                <a:cubicBezTo>
                  <a:pt x="6801425" y="5040010"/>
                  <a:pt x="6805492" y="5046233"/>
                  <a:pt x="6808938" y="5052313"/>
                </a:cubicBezTo>
                <a:cubicBezTo>
                  <a:pt x="6809369" y="5053078"/>
                  <a:pt x="6810087" y="5053605"/>
                  <a:pt x="6810661" y="5054323"/>
                </a:cubicBezTo>
                <a:cubicBezTo>
                  <a:pt x="6808843" y="5055568"/>
                  <a:pt x="6807216" y="5057099"/>
                  <a:pt x="6805971" y="5059062"/>
                </a:cubicBezTo>
                <a:cubicBezTo>
                  <a:pt x="6800754" y="5067056"/>
                  <a:pt x="6803004" y="5078209"/>
                  <a:pt x="6810709" y="5083762"/>
                </a:cubicBezTo>
                <a:cubicBezTo>
                  <a:pt x="6808986" y="5085389"/>
                  <a:pt x="6807216" y="5087112"/>
                  <a:pt x="6806354" y="5089602"/>
                </a:cubicBezTo>
                <a:lnTo>
                  <a:pt x="6804727" y="5094149"/>
                </a:lnTo>
                <a:cubicBezTo>
                  <a:pt x="6801616" y="5092139"/>
                  <a:pt x="6797979" y="5090846"/>
                  <a:pt x="6793624" y="5091277"/>
                </a:cubicBezTo>
                <a:cubicBezTo>
                  <a:pt x="6790226" y="5091660"/>
                  <a:pt x="6786924" y="5093479"/>
                  <a:pt x="6784052" y="5095872"/>
                </a:cubicBezTo>
                <a:cubicBezTo>
                  <a:pt x="6782043" y="5091564"/>
                  <a:pt x="6778501" y="5087926"/>
                  <a:pt x="6773715" y="5086251"/>
                </a:cubicBezTo>
                <a:cubicBezTo>
                  <a:pt x="6764526" y="5082996"/>
                  <a:pt x="6753472" y="5088022"/>
                  <a:pt x="6750361" y="5097404"/>
                </a:cubicBezTo>
                <a:cubicBezTo>
                  <a:pt x="6745719" y="5111525"/>
                  <a:pt x="6747490" y="5127130"/>
                  <a:pt x="6758641" y="5137804"/>
                </a:cubicBezTo>
                <a:cubicBezTo>
                  <a:pt x="6765436" y="5144458"/>
                  <a:pt x="6776539" y="5147187"/>
                  <a:pt x="6784339" y="5139959"/>
                </a:cubicBezTo>
                <a:close/>
                <a:moveTo>
                  <a:pt x="7096081" y="5125646"/>
                </a:moveTo>
                <a:cubicBezTo>
                  <a:pt x="7103834" y="5118466"/>
                  <a:pt x="7104121" y="5108366"/>
                  <a:pt x="7098235" y="5100037"/>
                </a:cubicBezTo>
                <a:lnTo>
                  <a:pt x="7093593" y="5093431"/>
                </a:lnTo>
                <a:cubicBezTo>
                  <a:pt x="7093257" y="5092952"/>
                  <a:pt x="7092635" y="5092713"/>
                  <a:pt x="7092253" y="5092330"/>
                </a:cubicBezTo>
                <a:cubicBezTo>
                  <a:pt x="7092588" y="5091660"/>
                  <a:pt x="7093114" y="5091133"/>
                  <a:pt x="7093353" y="5090367"/>
                </a:cubicBezTo>
                <a:cubicBezTo>
                  <a:pt x="7096177" y="5080794"/>
                  <a:pt x="7091630" y="5070742"/>
                  <a:pt x="7082059" y="5067295"/>
                </a:cubicBezTo>
                <a:lnTo>
                  <a:pt x="7074450" y="5064567"/>
                </a:lnTo>
                <a:cubicBezTo>
                  <a:pt x="7065500" y="5061359"/>
                  <a:pt x="7054110" y="5066577"/>
                  <a:pt x="7051382" y="5075863"/>
                </a:cubicBezTo>
                <a:cubicBezTo>
                  <a:pt x="7048559" y="5085437"/>
                  <a:pt x="7053106" y="5095489"/>
                  <a:pt x="7062677" y="5098936"/>
                </a:cubicBezTo>
                <a:lnTo>
                  <a:pt x="7063060" y="5099079"/>
                </a:lnTo>
                <a:cubicBezTo>
                  <a:pt x="7061002" y="5104871"/>
                  <a:pt x="7061911" y="5111238"/>
                  <a:pt x="7065883" y="5116886"/>
                </a:cubicBezTo>
                <a:lnTo>
                  <a:pt x="7070526" y="5123492"/>
                </a:lnTo>
                <a:cubicBezTo>
                  <a:pt x="7076029" y="5131294"/>
                  <a:pt x="7089333" y="5131917"/>
                  <a:pt x="7096081" y="5125646"/>
                </a:cubicBezTo>
                <a:close/>
                <a:moveTo>
                  <a:pt x="6753806" y="5009423"/>
                </a:moveTo>
                <a:cubicBezTo>
                  <a:pt x="6741316" y="5004924"/>
                  <a:pt x="6730548" y="5013731"/>
                  <a:pt x="6727820" y="5023496"/>
                </a:cubicBezTo>
                <a:cubicBezTo>
                  <a:pt x="6726719" y="5019379"/>
                  <a:pt x="6723657" y="5015742"/>
                  <a:pt x="6718009" y="5013683"/>
                </a:cubicBezTo>
                <a:cubicBezTo>
                  <a:pt x="6713702" y="5012151"/>
                  <a:pt x="6709635" y="5012199"/>
                  <a:pt x="6705997" y="5013300"/>
                </a:cubicBezTo>
                <a:cubicBezTo>
                  <a:pt x="6712410" y="5008274"/>
                  <a:pt x="6715282" y="4999562"/>
                  <a:pt x="6711884" y="4991712"/>
                </a:cubicBezTo>
                <a:cubicBezTo>
                  <a:pt x="6710353" y="4988122"/>
                  <a:pt x="6707433" y="4985441"/>
                  <a:pt x="6704083" y="4983526"/>
                </a:cubicBezTo>
                <a:cubicBezTo>
                  <a:pt x="6704705" y="4982282"/>
                  <a:pt x="6705280" y="4980941"/>
                  <a:pt x="6705662" y="4979601"/>
                </a:cubicBezTo>
                <a:cubicBezTo>
                  <a:pt x="6714851" y="4979601"/>
                  <a:pt x="6722795" y="4971177"/>
                  <a:pt x="6723130" y="4962225"/>
                </a:cubicBezTo>
                <a:cubicBezTo>
                  <a:pt x="6723466" y="4951934"/>
                  <a:pt x="6715377" y="4944323"/>
                  <a:pt x="6705567" y="4943461"/>
                </a:cubicBezTo>
                <a:cubicBezTo>
                  <a:pt x="6701786" y="4943126"/>
                  <a:pt x="6698005" y="4942791"/>
                  <a:pt x="6694177" y="4942456"/>
                </a:cubicBezTo>
                <a:cubicBezTo>
                  <a:pt x="6688577" y="4941929"/>
                  <a:pt x="6683600" y="4944849"/>
                  <a:pt x="6680058" y="4949014"/>
                </a:cubicBezTo>
                <a:cubicBezTo>
                  <a:pt x="6672593" y="4946812"/>
                  <a:pt x="6663979" y="4948631"/>
                  <a:pt x="6659576" y="4955619"/>
                </a:cubicBezTo>
                <a:cubicBezTo>
                  <a:pt x="6654455" y="4963709"/>
                  <a:pt x="6655508" y="4975580"/>
                  <a:pt x="6664122" y="4981085"/>
                </a:cubicBezTo>
                <a:lnTo>
                  <a:pt x="6675704" y="4988457"/>
                </a:lnTo>
                <a:cubicBezTo>
                  <a:pt x="6668238" y="4993196"/>
                  <a:pt x="6664458" y="5002434"/>
                  <a:pt x="6668094" y="5010955"/>
                </a:cubicBezTo>
                <a:cubicBezTo>
                  <a:pt x="6671875" y="5019762"/>
                  <a:pt x="6683026" y="5024693"/>
                  <a:pt x="6691927" y="5020480"/>
                </a:cubicBezTo>
                <a:lnTo>
                  <a:pt x="6698723" y="5017273"/>
                </a:lnTo>
                <a:cubicBezTo>
                  <a:pt x="6689343" y="5025267"/>
                  <a:pt x="6687046" y="5040920"/>
                  <a:pt x="6701451" y="5046138"/>
                </a:cubicBezTo>
                <a:cubicBezTo>
                  <a:pt x="6713989" y="5050637"/>
                  <a:pt x="6724757" y="5041829"/>
                  <a:pt x="6727486" y="5032064"/>
                </a:cubicBezTo>
                <a:cubicBezTo>
                  <a:pt x="6728586" y="5036229"/>
                  <a:pt x="6731649" y="5039867"/>
                  <a:pt x="6737296" y="5041925"/>
                </a:cubicBezTo>
                <a:cubicBezTo>
                  <a:pt x="6759166" y="5049728"/>
                  <a:pt x="6775773" y="5017321"/>
                  <a:pt x="6753806" y="5009423"/>
                </a:cubicBezTo>
                <a:close/>
                <a:moveTo>
                  <a:pt x="6649478" y="5104440"/>
                </a:moveTo>
                <a:cubicBezTo>
                  <a:pt x="6671445" y="5112339"/>
                  <a:pt x="6678958" y="5076725"/>
                  <a:pt x="6657231" y="5068923"/>
                </a:cubicBezTo>
                <a:cubicBezTo>
                  <a:pt x="6635312" y="5061072"/>
                  <a:pt x="6627799" y="5096638"/>
                  <a:pt x="6649478" y="5104440"/>
                </a:cubicBezTo>
                <a:close/>
                <a:moveTo>
                  <a:pt x="6911783" y="5139049"/>
                </a:moveTo>
                <a:cubicBezTo>
                  <a:pt x="6933750" y="5146947"/>
                  <a:pt x="6944087" y="5112147"/>
                  <a:pt x="6922120" y="5104201"/>
                </a:cubicBezTo>
                <a:cubicBezTo>
                  <a:pt x="6900153" y="5096303"/>
                  <a:pt x="6889817" y="5131151"/>
                  <a:pt x="6911783" y="5139049"/>
                </a:cubicBezTo>
                <a:close/>
                <a:moveTo>
                  <a:pt x="7225869" y="5243305"/>
                </a:moveTo>
                <a:cubicBezTo>
                  <a:pt x="7226540" y="5233492"/>
                  <a:pt x="7216920" y="5225211"/>
                  <a:pt x="7207636" y="5225259"/>
                </a:cubicBezTo>
                <a:cubicBezTo>
                  <a:pt x="7199069" y="5225259"/>
                  <a:pt x="7193040" y="5231099"/>
                  <a:pt x="7190742" y="5238566"/>
                </a:cubicBezTo>
                <a:cubicBezTo>
                  <a:pt x="7184378" y="5239954"/>
                  <a:pt x="7178970" y="5244214"/>
                  <a:pt x="7177103" y="5251299"/>
                </a:cubicBezTo>
                <a:cubicBezTo>
                  <a:pt x="7174806" y="5260106"/>
                  <a:pt x="7180358" y="5271882"/>
                  <a:pt x="7190073" y="5273461"/>
                </a:cubicBezTo>
                <a:cubicBezTo>
                  <a:pt x="7199548" y="5274993"/>
                  <a:pt x="7209263" y="5274275"/>
                  <a:pt x="7216538" y="5267191"/>
                </a:cubicBezTo>
                <a:cubicBezTo>
                  <a:pt x="7223142" y="5260633"/>
                  <a:pt x="7225248" y="5252256"/>
                  <a:pt x="7225869" y="5243305"/>
                </a:cubicBezTo>
                <a:close/>
                <a:moveTo>
                  <a:pt x="7100101" y="5357661"/>
                </a:moveTo>
                <a:cubicBezTo>
                  <a:pt x="7102781" y="5348566"/>
                  <a:pt x="7096895" y="5337461"/>
                  <a:pt x="7087419" y="5335307"/>
                </a:cubicBezTo>
                <a:cubicBezTo>
                  <a:pt x="7080862" y="5333823"/>
                  <a:pt x="7074306" y="5335738"/>
                  <a:pt x="7069855" y="5340094"/>
                </a:cubicBezTo>
                <a:cubicBezTo>
                  <a:pt x="7064591" y="5340572"/>
                  <a:pt x="7059709" y="5343157"/>
                  <a:pt x="7056551" y="5348518"/>
                </a:cubicBezTo>
                <a:cubicBezTo>
                  <a:pt x="7052053" y="5356177"/>
                  <a:pt x="7053967" y="5369484"/>
                  <a:pt x="7063060" y="5373410"/>
                </a:cubicBezTo>
                <a:cubicBezTo>
                  <a:pt x="7071004" y="5376808"/>
                  <a:pt x="7079475" y="5378962"/>
                  <a:pt x="7087562" y="5374367"/>
                </a:cubicBezTo>
                <a:cubicBezTo>
                  <a:pt x="7094119" y="5370633"/>
                  <a:pt x="7097995" y="5364746"/>
                  <a:pt x="7100101" y="5357661"/>
                </a:cubicBezTo>
                <a:close/>
                <a:moveTo>
                  <a:pt x="7047506" y="5193379"/>
                </a:moveTo>
                <a:lnTo>
                  <a:pt x="7058753" y="5195294"/>
                </a:lnTo>
                <a:cubicBezTo>
                  <a:pt x="7068420" y="5196969"/>
                  <a:pt x="7077991" y="5189693"/>
                  <a:pt x="7079475" y="5180119"/>
                </a:cubicBezTo>
                <a:cubicBezTo>
                  <a:pt x="7081006" y="5170259"/>
                  <a:pt x="7073971" y="5161068"/>
                  <a:pt x="7064304" y="5159393"/>
                </a:cubicBezTo>
                <a:cubicBezTo>
                  <a:pt x="7062820" y="5159154"/>
                  <a:pt x="7061289" y="5158866"/>
                  <a:pt x="7059806" y="5158627"/>
                </a:cubicBezTo>
                <a:cubicBezTo>
                  <a:pt x="7060044" y="5158148"/>
                  <a:pt x="7060475" y="5157861"/>
                  <a:pt x="7060619" y="5157382"/>
                </a:cubicBezTo>
                <a:lnTo>
                  <a:pt x="7063347" y="5149771"/>
                </a:lnTo>
                <a:cubicBezTo>
                  <a:pt x="7066649" y="5140533"/>
                  <a:pt x="7063347" y="5129954"/>
                  <a:pt x="7053919" y="5125837"/>
                </a:cubicBezTo>
                <a:cubicBezTo>
                  <a:pt x="7045353" y="5122104"/>
                  <a:pt x="7033340" y="5125981"/>
                  <a:pt x="7029991" y="5135267"/>
                </a:cubicBezTo>
                <a:lnTo>
                  <a:pt x="7027262" y="5142878"/>
                </a:lnTo>
                <a:cubicBezTo>
                  <a:pt x="7024152" y="5151495"/>
                  <a:pt x="7027071" y="5161068"/>
                  <a:pt x="7035111" y="5165663"/>
                </a:cubicBezTo>
                <a:cubicBezTo>
                  <a:pt x="7033723" y="5167769"/>
                  <a:pt x="7032718" y="5170067"/>
                  <a:pt x="7032335" y="5172652"/>
                </a:cubicBezTo>
                <a:cubicBezTo>
                  <a:pt x="7030804" y="5182513"/>
                  <a:pt x="7037839" y="5191703"/>
                  <a:pt x="7047506" y="5193379"/>
                </a:cubicBezTo>
                <a:close/>
                <a:moveTo>
                  <a:pt x="7073014" y="5276429"/>
                </a:moveTo>
                <a:cubicBezTo>
                  <a:pt x="7078566" y="5273797"/>
                  <a:pt x="7081484" y="5268005"/>
                  <a:pt x="7082011" y="5262021"/>
                </a:cubicBezTo>
                <a:cubicBezTo>
                  <a:pt x="7084882" y="5263457"/>
                  <a:pt x="7087897" y="5263840"/>
                  <a:pt x="7090913" y="5263553"/>
                </a:cubicBezTo>
                <a:cubicBezTo>
                  <a:pt x="7092348" y="5271595"/>
                  <a:pt x="7098379" y="5278440"/>
                  <a:pt x="7108955" y="5277052"/>
                </a:cubicBezTo>
                <a:cubicBezTo>
                  <a:pt x="7121350" y="5275424"/>
                  <a:pt x="7135755" y="5275711"/>
                  <a:pt x="7146474" y="5268388"/>
                </a:cubicBezTo>
                <a:cubicBezTo>
                  <a:pt x="7147910" y="5267382"/>
                  <a:pt x="7149154" y="5266329"/>
                  <a:pt x="7150303" y="5265228"/>
                </a:cubicBezTo>
                <a:lnTo>
                  <a:pt x="7155137" y="5262979"/>
                </a:lnTo>
                <a:cubicBezTo>
                  <a:pt x="7163990" y="5258814"/>
                  <a:pt x="7166814" y="5246512"/>
                  <a:pt x="7162267" y="5238279"/>
                </a:cubicBezTo>
                <a:cubicBezTo>
                  <a:pt x="7161885" y="5237609"/>
                  <a:pt x="7161454" y="5237082"/>
                  <a:pt x="7161023" y="5236460"/>
                </a:cubicBezTo>
                <a:cubicBezTo>
                  <a:pt x="7161023" y="5233779"/>
                  <a:pt x="7161023" y="5231147"/>
                  <a:pt x="7160784" y="5228466"/>
                </a:cubicBezTo>
                <a:cubicBezTo>
                  <a:pt x="7160497" y="5225115"/>
                  <a:pt x="7159061" y="5221860"/>
                  <a:pt x="7157051" y="5219036"/>
                </a:cubicBezTo>
                <a:cubicBezTo>
                  <a:pt x="7157243" y="5216643"/>
                  <a:pt x="7157099" y="5214249"/>
                  <a:pt x="7156190" y="5212286"/>
                </a:cubicBezTo>
                <a:cubicBezTo>
                  <a:pt x="7153031" y="5205489"/>
                  <a:pt x="7149872" y="5199601"/>
                  <a:pt x="7143459" y="5195341"/>
                </a:cubicBezTo>
                <a:cubicBezTo>
                  <a:pt x="7140636" y="5193474"/>
                  <a:pt x="7138434" y="5192422"/>
                  <a:pt x="7135037" y="5191512"/>
                </a:cubicBezTo>
                <a:cubicBezTo>
                  <a:pt x="7148150" y="5192565"/>
                  <a:pt x="7161789" y="5175907"/>
                  <a:pt x="7151596" y="5161499"/>
                </a:cubicBezTo>
                <a:cubicBezTo>
                  <a:pt x="7150494" y="5159967"/>
                  <a:pt x="7149203" y="5159105"/>
                  <a:pt x="7147958" y="5158100"/>
                </a:cubicBezTo>
                <a:cubicBezTo>
                  <a:pt x="7160640" y="5151925"/>
                  <a:pt x="7165187" y="5131581"/>
                  <a:pt x="7148532" y="5125550"/>
                </a:cubicBezTo>
                <a:cubicBezTo>
                  <a:pt x="7127954" y="5118131"/>
                  <a:pt x="7113836" y="5146803"/>
                  <a:pt x="7130586" y="5156808"/>
                </a:cubicBezTo>
                <a:cubicBezTo>
                  <a:pt x="7121685" y="5161738"/>
                  <a:pt x="7115798" y="5173609"/>
                  <a:pt x="7123408" y="5184428"/>
                </a:cubicBezTo>
                <a:cubicBezTo>
                  <a:pt x="7124125" y="5185433"/>
                  <a:pt x="7124987" y="5185864"/>
                  <a:pt x="7125752" y="5186630"/>
                </a:cubicBezTo>
                <a:cubicBezTo>
                  <a:pt x="7120536" y="5184380"/>
                  <a:pt x="7114745" y="5184140"/>
                  <a:pt x="7109290" y="5187730"/>
                </a:cubicBezTo>
                <a:cubicBezTo>
                  <a:pt x="7105078" y="5190507"/>
                  <a:pt x="7102063" y="5195725"/>
                  <a:pt x="7101250" y="5201086"/>
                </a:cubicBezTo>
                <a:cubicBezTo>
                  <a:pt x="7099239" y="5202186"/>
                  <a:pt x="7097517" y="5203622"/>
                  <a:pt x="7095699" y="5205346"/>
                </a:cubicBezTo>
                <a:cubicBezTo>
                  <a:pt x="7095028" y="5205825"/>
                  <a:pt x="7094310" y="5206351"/>
                  <a:pt x="7093593" y="5206782"/>
                </a:cubicBezTo>
                <a:cubicBezTo>
                  <a:pt x="7090577" y="5208266"/>
                  <a:pt x="7087706" y="5210132"/>
                  <a:pt x="7084643" y="5211616"/>
                </a:cubicBezTo>
                <a:cubicBezTo>
                  <a:pt x="7075742" y="5216020"/>
                  <a:pt x="7074928" y="5225450"/>
                  <a:pt x="7078422" y="5233205"/>
                </a:cubicBezTo>
                <a:cubicBezTo>
                  <a:pt x="7075024" y="5236172"/>
                  <a:pt x="7072775" y="5240050"/>
                  <a:pt x="7072248" y="5244502"/>
                </a:cubicBezTo>
                <a:cubicBezTo>
                  <a:pt x="7067128" y="5242060"/>
                  <a:pt x="7061049" y="5241821"/>
                  <a:pt x="7055594" y="5244406"/>
                </a:cubicBezTo>
                <a:cubicBezTo>
                  <a:pt x="7052148" y="5246033"/>
                  <a:pt x="7048702" y="5247661"/>
                  <a:pt x="7045257" y="5249288"/>
                </a:cubicBezTo>
                <a:cubicBezTo>
                  <a:pt x="7044778" y="5249480"/>
                  <a:pt x="7044539" y="5249958"/>
                  <a:pt x="7044108" y="5250246"/>
                </a:cubicBezTo>
                <a:cubicBezTo>
                  <a:pt x="7035877" y="5245076"/>
                  <a:pt x="7025492" y="5248283"/>
                  <a:pt x="7020084" y="5255559"/>
                </a:cubicBezTo>
                <a:cubicBezTo>
                  <a:pt x="7019940" y="5255367"/>
                  <a:pt x="7019796" y="5255128"/>
                  <a:pt x="7019605" y="5254937"/>
                </a:cubicBezTo>
                <a:cubicBezTo>
                  <a:pt x="7021855" y="5249288"/>
                  <a:pt x="7021280" y="5242826"/>
                  <a:pt x="7017404" y="5237321"/>
                </a:cubicBezTo>
                <a:lnTo>
                  <a:pt x="7008072" y="5224158"/>
                </a:lnTo>
                <a:cubicBezTo>
                  <a:pt x="7002568" y="5216403"/>
                  <a:pt x="6989982" y="5214536"/>
                  <a:pt x="6982612" y="5220711"/>
                </a:cubicBezTo>
                <a:cubicBezTo>
                  <a:pt x="6980267" y="5222674"/>
                  <a:pt x="6978544" y="5225067"/>
                  <a:pt x="6977347" y="5227652"/>
                </a:cubicBezTo>
                <a:cubicBezTo>
                  <a:pt x="6972036" y="5227221"/>
                  <a:pt x="6966532" y="5228083"/>
                  <a:pt x="6961076" y="5230620"/>
                </a:cubicBezTo>
                <a:cubicBezTo>
                  <a:pt x="6952510" y="5234593"/>
                  <a:pt x="6947245" y="5241725"/>
                  <a:pt x="6944805" y="5249863"/>
                </a:cubicBezTo>
                <a:cubicBezTo>
                  <a:pt x="6942221" y="5250198"/>
                  <a:pt x="6939636" y="5251107"/>
                  <a:pt x="6937291" y="5252735"/>
                </a:cubicBezTo>
                <a:lnTo>
                  <a:pt x="6930686" y="5257426"/>
                </a:lnTo>
                <a:cubicBezTo>
                  <a:pt x="6928868" y="5258718"/>
                  <a:pt x="6927337" y="5260346"/>
                  <a:pt x="6926141" y="5262213"/>
                </a:cubicBezTo>
                <a:cubicBezTo>
                  <a:pt x="6928342" y="5255846"/>
                  <a:pt x="6926666" y="5247709"/>
                  <a:pt x="6922359" y="5243066"/>
                </a:cubicBezTo>
                <a:cubicBezTo>
                  <a:pt x="6920350" y="5240911"/>
                  <a:pt x="6918100" y="5239523"/>
                  <a:pt x="6915803" y="5238662"/>
                </a:cubicBezTo>
                <a:cubicBezTo>
                  <a:pt x="6912740" y="5230763"/>
                  <a:pt x="6904222" y="5225929"/>
                  <a:pt x="6895847" y="5227413"/>
                </a:cubicBezTo>
                <a:cubicBezTo>
                  <a:pt x="6895942" y="5227365"/>
                  <a:pt x="6896086" y="5227365"/>
                  <a:pt x="6896182" y="5227317"/>
                </a:cubicBezTo>
                <a:cubicBezTo>
                  <a:pt x="6903982" y="5223200"/>
                  <a:pt x="6909438" y="5210803"/>
                  <a:pt x="6903695" y="5202761"/>
                </a:cubicBezTo>
                <a:lnTo>
                  <a:pt x="6899053" y="5196155"/>
                </a:lnTo>
                <a:cubicBezTo>
                  <a:pt x="6894459" y="5189693"/>
                  <a:pt x="6887376" y="5185768"/>
                  <a:pt x="6879815" y="5187060"/>
                </a:cubicBezTo>
                <a:cubicBezTo>
                  <a:pt x="6880533" y="5186246"/>
                  <a:pt x="6881394" y="5185720"/>
                  <a:pt x="6882016" y="5184715"/>
                </a:cubicBezTo>
                <a:cubicBezTo>
                  <a:pt x="6894650" y="5164850"/>
                  <a:pt x="6862682" y="5147617"/>
                  <a:pt x="6850000" y="5167051"/>
                </a:cubicBezTo>
                <a:cubicBezTo>
                  <a:pt x="6844687" y="5160733"/>
                  <a:pt x="6836265" y="5159345"/>
                  <a:pt x="6828368" y="5162169"/>
                </a:cubicBezTo>
                <a:cubicBezTo>
                  <a:pt x="6817743" y="5165903"/>
                  <a:pt x="6810230" y="5174519"/>
                  <a:pt x="6806163" y="5184858"/>
                </a:cubicBezTo>
                <a:cubicBezTo>
                  <a:pt x="6802669" y="5193714"/>
                  <a:pt x="6807981" y="5205250"/>
                  <a:pt x="6817169" y="5208074"/>
                </a:cubicBezTo>
                <a:cubicBezTo>
                  <a:pt x="6826836" y="5211042"/>
                  <a:pt x="6836647" y="5206543"/>
                  <a:pt x="6840380" y="5197113"/>
                </a:cubicBezTo>
                <a:cubicBezTo>
                  <a:pt x="6840476" y="5196825"/>
                  <a:pt x="6840572" y="5196682"/>
                  <a:pt x="6840620" y="5196442"/>
                </a:cubicBezTo>
                <a:cubicBezTo>
                  <a:pt x="6840667" y="5196395"/>
                  <a:pt x="6840715" y="5196346"/>
                  <a:pt x="6840763" y="5196251"/>
                </a:cubicBezTo>
                <a:cubicBezTo>
                  <a:pt x="6840859" y="5196203"/>
                  <a:pt x="6840859" y="5196251"/>
                  <a:pt x="6840954" y="5196155"/>
                </a:cubicBezTo>
                <a:cubicBezTo>
                  <a:pt x="6842007" y="5195628"/>
                  <a:pt x="6843156" y="5195150"/>
                  <a:pt x="6844305" y="5194815"/>
                </a:cubicBezTo>
                <a:cubicBezTo>
                  <a:pt x="6847894" y="5193570"/>
                  <a:pt x="6850239" y="5190650"/>
                  <a:pt x="6851914" y="5187348"/>
                </a:cubicBezTo>
                <a:cubicBezTo>
                  <a:pt x="6856269" y="5191655"/>
                  <a:pt x="6862825" y="5194049"/>
                  <a:pt x="6869142" y="5193140"/>
                </a:cubicBezTo>
                <a:cubicBezTo>
                  <a:pt x="6864644" y="5198740"/>
                  <a:pt x="6862682" y="5207165"/>
                  <a:pt x="6866941" y="5213196"/>
                </a:cubicBezTo>
                <a:lnTo>
                  <a:pt x="6871583" y="5219802"/>
                </a:lnTo>
                <a:cubicBezTo>
                  <a:pt x="6876656" y="5226934"/>
                  <a:pt x="6884744" y="5230907"/>
                  <a:pt x="6893167" y="5228226"/>
                </a:cubicBezTo>
                <a:cubicBezTo>
                  <a:pt x="6884409" y="5231242"/>
                  <a:pt x="6879193" y="5240433"/>
                  <a:pt x="6881202" y="5249528"/>
                </a:cubicBezTo>
                <a:cubicBezTo>
                  <a:pt x="6882016" y="5253261"/>
                  <a:pt x="6882877" y="5257043"/>
                  <a:pt x="6883691" y="5260777"/>
                </a:cubicBezTo>
                <a:cubicBezTo>
                  <a:pt x="6883930" y="5261830"/>
                  <a:pt x="6884600" y="5262739"/>
                  <a:pt x="6885079" y="5263745"/>
                </a:cubicBezTo>
                <a:cubicBezTo>
                  <a:pt x="6885797" y="5267095"/>
                  <a:pt x="6886993" y="5270302"/>
                  <a:pt x="6889099" y="5272552"/>
                </a:cubicBezTo>
                <a:cubicBezTo>
                  <a:pt x="6896517" y="5280546"/>
                  <a:pt x="6906710" y="5279158"/>
                  <a:pt x="6914750" y="5273510"/>
                </a:cubicBezTo>
                <a:lnTo>
                  <a:pt x="6921355" y="5268866"/>
                </a:lnTo>
                <a:cubicBezTo>
                  <a:pt x="6922359" y="5268148"/>
                  <a:pt x="6923221" y="5267334"/>
                  <a:pt x="6923939" y="5266377"/>
                </a:cubicBezTo>
                <a:cubicBezTo>
                  <a:pt x="6921929" y="5271738"/>
                  <a:pt x="6922168" y="5277961"/>
                  <a:pt x="6925757" y="5282748"/>
                </a:cubicBezTo>
                <a:cubicBezTo>
                  <a:pt x="6931309" y="5290263"/>
                  <a:pt x="6941837" y="5293183"/>
                  <a:pt x="6950021" y="5288157"/>
                </a:cubicBezTo>
                <a:cubicBezTo>
                  <a:pt x="6951074" y="5289449"/>
                  <a:pt x="6952318" y="5290550"/>
                  <a:pt x="6953754" y="5291508"/>
                </a:cubicBezTo>
                <a:cubicBezTo>
                  <a:pt x="6945905" y="5295816"/>
                  <a:pt x="6941359" y="5304671"/>
                  <a:pt x="6948059" y="5314101"/>
                </a:cubicBezTo>
                <a:cubicBezTo>
                  <a:pt x="6957821" y="5327887"/>
                  <a:pt x="6977587" y="5322526"/>
                  <a:pt x="6982277" y="5311229"/>
                </a:cubicBezTo>
                <a:cubicBezTo>
                  <a:pt x="6991418" y="5315633"/>
                  <a:pt x="7001707" y="5318362"/>
                  <a:pt x="7009364" y="5314341"/>
                </a:cubicBezTo>
                <a:cubicBezTo>
                  <a:pt x="7020275" y="5308644"/>
                  <a:pt x="7031378" y="5296295"/>
                  <a:pt x="7032192" y="5283562"/>
                </a:cubicBezTo>
                <a:cubicBezTo>
                  <a:pt x="7036260" y="5283897"/>
                  <a:pt x="7040136" y="5282413"/>
                  <a:pt x="7043629" y="5280163"/>
                </a:cubicBezTo>
                <a:cubicBezTo>
                  <a:pt x="7049085" y="5283801"/>
                  <a:pt x="7056216" y="5284328"/>
                  <a:pt x="7062533" y="5281360"/>
                </a:cubicBezTo>
                <a:lnTo>
                  <a:pt x="7073014" y="5276429"/>
                </a:lnTo>
                <a:close/>
                <a:moveTo>
                  <a:pt x="7229746" y="5055950"/>
                </a:moveTo>
                <a:cubicBezTo>
                  <a:pt x="7239940" y="5059636"/>
                  <a:pt x="7248889" y="5054371"/>
                  <a:pt x="7253388" y="5046999"/>
                </a:cubicBezTo>
                <a:cubicBezTo>
                  <a:pt x="7253962" y="5048866"/>
                  <a:pt x="7254536" y="5050733"/>
                  <a:pt x="7255828" y="5052552"/>
                </a:cubicBezTo>
                <a:cubicBezTo>
                  <a:pt x="7269324" y="5071603"/>
                  <a:pt x="7297751" y="5049010"/>
                  <a:pt x="7284255" y="5029910"/>
                </a:cubicBezTo>
                <a:cubicBezTo>
                  <a:pt x="7275833" y="5017991"/>
                  <a:pt x="7261571" y="5022347"/>
                  <a:pt x="7255350" y="5031969"/>
                </a:cubicBezTo>
                <a:cubicBezTo>
                  <a:pt x="7253962" y="5028474"/>
                  <a:pt x="7251186" y="5025363"/>
                  <a:pt x="7246257" y="5023592"/>
                </a:cubicBezTo>
                <a:cubicBezTo>
                  <a:pt x="7224626" y="5015837"/>
                  <a:pt x="7207780" y="5048052"/>
                  <a:pt x="7229746" y="5055950"/>
                </a:cubicBezTo>
                <a:close/>
                <a:moveTo>
                  <a:pt x="7183899" y="5095394"/>
                </a:moveTo>
                <a:cubicBezTo>
                  <a:pt x="7161885" y="5087448"/>
                  <a:pt x="7149298" y="5121577"/>
                  <a:pt x="7171312" y="5129475"/>
                </a:cubicBezTo>
                <a:cubicBezTo>
                  <a:pt x="7193327" y="5137374"/>
                  <a:pt x="7205913" y="5103291"/>
                  <a:pt x="7183899" y="5095394"/>
                </a:cubicBezTo>
                <a:close/>
                <a:moveTo>
                  <a:pt x="7227449" y="5122056"/>
                </a:moveTo>
                <a:lnTo>
                  <a:pt x="7227736" y="5122247"/>
                </a:lnTo>
                <a:cubicBezTo>
                  <a:pt x="7227831" y="5122343"/>
                  <a:pt x="7228215" y="5122678"/>
                  <a:pt x="7229028" y="5123301"/>
                </a:cubicBezTo>
                <a:cubicBezTo>
                  <a:pt x="7235584" y="5128901"/>
                  <a:pt x="7245156" y="5128949"/>
                  <a:pt x="7251904" y="5123875"/>
                </a:cubicBezTo>
                <a:cubicBezTo>
                  <a:pt x="7252287" y="5123971"/>
                  <a:pt x="7252622" y="5124258"/>
                  <a:pt x="7252957" y="5124353"/>
                </a:cubicBezTo>
                <a:cubicBezTo>
                  <a:pt x="7263533" y="5126699"/>
                  <a:pt x="7271286" y="5119806"/>
                  <a:pt x="7274636" y="5110567"/>
                </a:cubicBezTo>
                <a:lnTo>
                  <a:pt x="7277364" y="5102957"/>
                </a:lnTo>
                <a:cubicBezTo>
                  <a:pt x="7280666" y="5093718"/>
                  <a:pt x="7272291" y="5083235"/>
                  <a:pt x="7263581" y="5081272"/>
                </a:cubicBezTo>
                <a:cubicBezTo>
                  <a:pt x="7255015" y="5079358"/>
                  <a:pt x="7248458" y="5083618"/>
                  <a:pt x="7244438" y="5090224"/>
                </a:cubicBezTo>
                <a:cubicBezTo>
                  <a:pt x="7234771" y="5085150"/>
                  <a:pt x="7223620" y="5083809"/>
                  <a:pt x="7212996" y="5088548"/>
                </a:cubicBezTo>
                <a:cubicBezTo>
                  <a:pt x="7204334" y="5092426"/>
                  <a:pt x="7197634" y="5101568"/>
                  <a:pt x="7201319" y="5111429"/>
                </a:cubicBezTo>
                <a:cubicBezTo>
                  <a:pt x="7204478" y="5119854"/>
                  <a:pt x="7214911" y="5127274"/>
                  <a:pt x="7224195" y="5123109"/>
                </a:cubicBezTo>
                <a:cubicBezTo>
                  <a:pt x="7225248" y="5122630"/>
                  <a:pt x="7226253" y="5122343"/>
                  <a:pt x="7227306" y="5122008"/>
                </a:cubicBezTo>
                <a:cubicBezTo>
                  <a:pt x="7227353" y="5122008"/>
                  <a:pt x="7227353" y="5122008"/>
                  <a:pt x="7227449" y="5122056"/>
                </a:cubicBezTo>
                <a:close/>
                <a:moveTo>
                  <a:pt x="7125561" y="5055376"/>
                </a:moveTo>
                <a:cubicBezTo>
                  <a:pt x="7133601" y="5048579"/>
                  <a:pt x="7133361" y="5037809"/>
                  <a:pt x="7127715" y="5029767"/>
                </a:cubicBezTo>
                <a:lnTo>
                  <a:pt x="7123072" y="5023161"/>
                </a:lnTo>
                <a:cubicBezTo>
                  <a:pt x="7117665" y="5015502"/>
                  <a:pt x="7105701" y="5015263"/>
                  <a:pt x="7098522" y="5020480"/>
                </a:cubicBezTo>
                <a:cubicBezTo>
                  <a:pt x="7097948" y="5018853"/>
                  <a:pt x="7097373" y="5017225"/>
                  <a:pt x="7096368" y="5015837"/>
                </a:cubicBezTo>
                <a:cubicBezTo>
                  <a:pt x="7104599" y="5016842"/>
                  <a:pt x="7112879" y="5012247"/>
                  <a:pt x="7115798" y="5004205"/>
                </a:cubicBezTo>
                <a:lnTo>
                  <a:pt x="7118526" y="4996594"/>
                </a:lnTo>
                <a:cubicBezTo>
                  <a:pt x="7121254" y="4988984"/>
                  <a:pt x="7117999" y="4980654"/>
                  <a:pt x="7111683" y="4976059"/>
                </a:cubicBezTo>
                <a:cubicBezTo>
                  <a:pt x="7105557" y="4965816"/>
                  <a:pt x="7086749" y="4962130"/>
                  <a:pt x="7077943" y="4975963"/>
                </a:cubicBezTo>
                <a:cubicBezTo>
                  <a:pt x="7072727" y="4984101"/>
                  <a:pt x="7075502" y="4991377"/>
                  <a:pt x="7081197" y="4995924"/>
                </a:cubicBezTo>
                <a:cubicBezTo>
                  <a:pt x="7080719" y="5000280"/>
                  <a:pt x="7081533" y="5004636"/>
                  <a:pt x="7084021" y="5008226"/>
                </a:cubicBezTo>
                <a:lnTo>
                  <a:pt x="7073397" y="5006407"/>
                </a:lnTo>
                <a:cubicBezTo>
                  <a:pt x="7073157" y="5006360"/>
                  <a:pt x="7072918" y="5006455"/>
                  <a:pt x="7072631" y="5006407"/>
                </a:cubicBezTo>
                <a:cubicBezTo>
                  <a:pt x="7070142" y="5005833"/>
                  <a:pt x="7067606" y="5005689"/>
                  <a:pt x="7065022" y="5006312"/>
                </a:cubicBezTo>
                <a:cubicBezTo>
                  <a:pt x="7061289" y="5007125"/>
                  <a:pt x="7057556" y="5007987"/>
                  <a:pt x="7053775" y="5008801"/>
                </a:cubicBezTo>
                <a:cubicBezTo>
                  <a:pt x="7044156" y="5010907"/>
                  <a:pt x="7037600" y="5020767"/>
                  <a:pt x="7039705" y="5030485"/>
                </a:cubicBezTo>
                <a:cubicBezTo>
                  <a:pt x="7041763" y="5040154"/>
                  <a:pt x="7051717" y="5046760"/>
                  <a:pt x="7061433" y="5044606"/>
                </a:cubicBezTo>
                <a:lnTo>
                  <a:pt x="7070095" y="5042643"/>
                </a:lnTo>
                <a:lnTo>
                  <a:pt x="7078709" y="5044127"/>
                </a:lnTo>
                <a:cubicBezTo>
                  <a:pt x="7083686" y="5044989"/>
                  <a:pt x="7088568" y="5043505"/>
                  <a:pt x="7092444" y="5040633"/>
                </a:cubicBezTo>
                <a:cubicBezTo>
                  <a:pt x="7093162" y="5042691"/>
                  <a:pt x="7094119" y="5044749"/>
                  <a:pt x="7095411" y="5046616"/>
                </a:cubicBezTo>
                <a:lnTo>
                  <a:pt x="7100053" y="5053222"/>
                </a:lnTo>
                <a:cubicBezTo>
                  <a:pt x="7105605" y="5061264"/>
                  <a:pt x="7118526" y="5061311"/>
                  <a:pt x="7125561" y="5055376"/>
                </a:cubicBezTo>
                <a:close/>
                <a:moveTo>
                  <a:pt x="7049373" y="4501594"/>
                </a:moveTo>
                <a:cubicBezTo>
                  <a:pt x="7058226" y="4501977"/>
                  <a:pt x="7069137" y="4494078"/>
                  <a:pt x="7068324" y="4484218"/>
                </a:cubicBezTo>
                <a:lnTo>
                  <a:pt x="7067654" y="4476176"/>
                </a:lnTo>
                <a:cubicBezTo>
                  <a:pt x="7066840" y="4466411"/>
                  <a:pt x="7061002" y="4457699"/>
                  <a:pt x="7050282" y="4457220"/>
                </a:cubicBezTo>
                <a:cubicBezTo>
                  <a:pt x="7041428" y="4456837"/>
                  <a:pt x="7030517" y="4464736"/>
                  <a:pt x="7031331" y="4474596"/>
                </a:cubicBezTo>
                <a:lnTo>
                  <a:pt x="7032000" y="4482638"/>
                </a:lnTo>
                <a:cubicBezTo>
                  <a:pt x="7032862" y="4492451"/>
                  <a:pt x="7038700" y="4501115"/>
                  <a:pt x="7049373" y="4501594"/>
                </a:cubicBezTo>
                <a:close/>
                <a:moveTo>
                  <a:pt x="6881729" y="4408299"/>
                </a:moveTo>
                <a:cubicBezTo>
                  <a:pt x="6878762" y="4403848"/>
                  <a:pt x="6873784" y="4401215"/>
                  <a:pt x="6868568" y="4400545"/>
                </a:cubicBezTo>
                <a:cubicBezTo>
                  <a:pt x="6867802" y="4394083"/>
                  <a:pt x="6863591" y="4387716"/>
                  <a:pt x="6857991" y="4385179"/>
                </a:cubicBezTo>
                <a:cubicBezTo>
                  <a:pt x="6848133" y="4380728"/>
                  <a:pt x="6838849" y="4385801"/>
                  <a:pt x="6833776" y="4394322"/>
                </a:cubicBezTo>
                <a:cubicBezTo>
                  <a:pt x="6827938" y="4404135"/>
                  <a:pt x="6827889" y="4415623"/>
                  <a:pt x="6831383" y="4426202"/>
                </a:cubicBezTo>
                <a:cubicBezTo>
                  <a:pt x="6833202" y="4431611"/>
                  <a:pt x="6838035" y="4435440"/>
                  <a:pt x="6843491" y="4437164"/>
                </a:cubicBezTo>
                <a:lnTo>
                  <a:pt x="6846219" y="4439461"/>
                </a:lnTo>
                <a:cubicBezTo>
                  <a:pt x="6846889" y="4440036"/>
                  <a:pt x="6847798" y="4440084"/>
                  <a:pt x="6848516" y="4440562"/>
                </a:cubicBezTo>
                <a:cubicBezTo>
                  <a:pt x="6850239" y="4448317"/>
                  <a:pt x="6856173" y="4454923"/>
                  <a:pt x="6866462" y="4454061"/>
                </a:cubicBezTo>
                <a:lnTo>
                  <a:pt x="6871440" y="4453630"/>
                </a:lnTo>
                <a:cubicBezTo>
                  <a:pt x="6881298" y="4452769"/>
                  <a:pt x="6886323" y="4445780"/>
                  <a:pt x="6887328" y="4438169"/>
                </a:cubicBezTo>
                <a:cubicBezTo>
                  <a:pt x="6891348" y="4434627"/>
                  <a:pt x="6894028" y="4429792"/>
                  <a:pt x="6893310" y="4423952"/>
                </a:cubicBezTo>
                <a:cubicBezTo>
                  <a:pt x="6892497" y="4417347"/>
                  <a:pt x="6887950" y="4410884"/>
                  <a:pt x="6881729" y="4408299"/>
                </a:cubicBezTo>
                <a:close/>
                <a:moveTo>
                  <a:pt x="6917382" y="4468086"/>
                </a:moveTo>
                <a:cubicBezTo>
                  <a:pt x="6918483" y="4481346"/>
                  <a:pt x="6931022" y="4487473"/>
                  <a:pt x="6941024" y="4485893"/>
                </a:cubicBezTo>
                <a:cubicBezTo>
                  <a:pt x="6937722" y="4488669"/>
                  <a:pt x="6935664" y="4492930"/>
                  <a:pt x="6936190" y="4498913"/>
                </a:cubicBezTo>
                <a:cubicBezTo>
                  <a:pt x="6937291" y="4512077"/>
                  <a:pt x="6949543" y="4517964"/>
                  <a:pt x="6959545" y="4516528"/>
                </a:cubicBezTo>
                <a:cubicBezTo>
                  <a:pt x="6957439" y="4524379"/>
                  <a:pt x="6961554" y="4533617"/>
                  <a:pt x="6968590" y="4537303"/>
                </a:cubicBezTo>
                <a:cubicBezTo>
                  <a:pt x="6978018" y="4542234"/>
                  <a:pt x="6987972" y="4537877"/>
                  <a:pt x="6993284" y="4529500"/>
                </a:cubicBezTo>
                <a:lnTo>
                  <a:pt x="6997639" y="4522608"/>
                </a:lnTo>
                <a:cubicBezTo>
                  <a:pt x="7002951" y="4514279"/>
                  <a:pt x="6998070" y="4502216"/>
                  <a:pt x="6989838" y="4497908"/>
                </a:cubicBezTo>
                <a:cubicBezTo>
                  <a:pt x="6983617" y="4494653"/>
                  <a:pt x="6977252" y="4495706"/>
                  <a:pt x="6972036" y="4499057"/>
                </a:cubicBezTo>
                <a:cubicBezTo>
                  <a:pt x="6971652" y="4496999"/>
                  <a:pt x="6971030" y="4495036"/>
                  <a:pt x="6970169" y="4493313"/>
                </a:cubicBezTo>
                <a:cubicBezTo>
                  <a:pt x="6971221" y="4493360"/>
                  <a:pt x="6972227" y="4493696"/>
                  <a:pt x="6973327" y="4493600"/>
                </a:cubicBezTo>
                <a:lnTo>
                  <a:pt x="6989407" y="4492212"/>
                </a:lnTo>
                <a:cubicBezTo>
                  <a:pt x="6998883" y="4491398"/>
                  <a:pt x="7005583" y="4481537"/>
                  <a:pt x="7004722" y="4472442"/>
                </a:cubicBezTo>
                <a:cubicBezTo>
                  <a:pt x="7006780" y="4473016"/>
                  <a:pt x="7009029" y="4473352"/>
                  <a:pt x="7011422" y="4473065"/>
                </a:cubicBezTo>
                <a:cubicBezTo>
                  <a:pt x="7020419" y="4472059"/>
                  <a:pt x="7029751" y="4462534"/>
                  <a:pt x="7027598" y="4452864"/>
                </a:cubicBezTo>
                <a:lnTo>
                  <a:pt x="7025109" y="4441615"/>
                </a:lnTo>
                <a:cubicBezTo>
                  <a:pt x="7022955" y="4431994"/>
                  <a:pt x="7015489" y="4424287"/>
                  <a:pt x="7004913" y="4425436"/>
                </a:cubicBezTo>
                <a:cubicBezTo>
                  <a:pt x="7002425" y="4425675"/>
                  <a:pt x="6999984" y="4426633"/>
                  <a:pt x="6997687" y="4428021"/>
                </a:cubicBezTo>
                <a:cubicBezTo>
                  <a:pt x="6996394" y="4425771"/>
                  <a:pt x="6994672" y="4423761"/>
                  <a:pt x="6992279" y="4422229"/>
                </a:cubicBezTo>
                <a:lnTo>
                  <a:pt x="6985387" y="4417873"/>
                </a:lnTo>
                <a:cubicBezTo>
                  <a:pt x="6977730" y="4412990"/>
                  <a:pt x="6966532" y="4414187"/>
                  <a:pt x="6960885" y="4421702"/>
                </a:cubicBezTo>
                <a:cubicBezTo>
                  <a:pt x="6953419" y="4415432"/>
                  <a:pt x="6942029" y="4415623"/>
                  <a:pt x="6935281" y="4422995"/>
                </a:cubicBezTo>
                <a:cubicBezTo>
                  <a:pt x="6928868" y="4430079"/>
                  <a:pt x="6929012" y="4442333"/>
                  <a:pt x="6936573" y="4448652"/>
                </a:cubicBezTo>
                <a:lnTo>
                  <a:pt x="6942316" y="4453487"/>
                </a:lnTo>
                <a:cubicBezTo>
                  <a:pt x="6931309" y="4448365"/>
                  <a:pt x="6916090" y="4452816"/>
                  <a:pt x="6917382" y="4468086"/>
                </a:cubicBezTo>
                <a:close/>
                <a:moveTo>
                  <a:pt x="7194284" y="4286907"/>
                </a:moveTo>
                <a:lnTo>
                  <a:pt x="7202324" y="4286237"/>
                </a:lnTo>
                <a:cubicBezTo>
                  <a:pt x="7212087" y="4285375"/>
                  <a:pt x="7220366" y="4278147"/>
                  <a:pt x="7220271" y="4267855"/>
                </a:cubicBezTo>
                <a:cubicBezTo>
                  <a:pt x="7220175" y="4258569"/>
                  <a:pt x="7211704" y="4249043"/>
                  <a:pt x="7201893" y="4249905"/>
                </a:cubicBezTo>
                <a:lnTo>
                  <a:pt x="7193853" y="4250575"/>
                </a:lnTo>
                <a:cubicBezTo>
                  <a:pt x="7187105" y="4251150"/>
                  <a:pt x="7181219" y="4254931"/>
                  <a:pt x="7178156" y="4260579"/>
                </a:cubicBezTo>
                <a:cubicBezTo>
                  <a:pt x="7163368" y="4259431"/>
                  <a:pt x="7151308" y="4281450"/>
                  <a:pt x="7166096" y="4293848"/>
                </a:cubicBezTo>
                <a:cubicBezTo>
                  <a:pt x="7166479" y="4294182"/>
                  <a:pt x="7166910" y="4294182"/>
                  <a:pt x="7167292" y="4294518"/>
                </a:cubicBezTo>
                <a:cubicBezTo>
                  <a:pt x="7167053" y="4294901"/>
                  <a:pt x="7166623" y="4295140"/>
                  <a:pt x="7166431" y="4295523"/>
                </a:cubicBezTo>
                <a:cubicBezTo>
                  <a:pt x="7161741" y="4304713"/>
                  <a:pt x="7164660" y="4314957"/>
                  <a:pt x="7173323" y="4320462"/>
                </a:cubicBezTo>
                <a:lnTo>
                  <a:pt x="7180214" y="4324818"/>
                </a:lnTo>
                <a:cubicBezTo>
                  <a:pt x="7181123" y="4325392"/>
                  <a:pt x="7182224" y="4325488"/>
                  <a:pt x="7183229" y="4325871"/>
                </a:cubicBezTo>
                <a:cubicBezTo>
                  <a:pt x="7181793" y="4329030"/>
                  <a:pt x="7180884" y="4332429"/>
                  <a:pt x="7181554" y="4335780"/>
                </a:cubicBezTo>
                <a:cubicBezTo>
                  <a:pt x="7183564" y="4345928"/>
                  <a:pt x="7192035" y="4351911"/>
                  <a:pt x="7202180" y="4351097"/>
                </a:cubicBezTo>
                <a:lnTo>
                  <a:pt x="7210220" y="4350427"/>
                </a:lnTo>
                <a:cubicBezTo>
                  <a:pt x="7219696" y="4349614"/>
                  <a:pt x="7227306" y="4338987"/>
                  <a:pt x="7225535" y="4329796"/>
                </a:cubicBezTo>
                <a:cubicBezTo>
                  <a:pt x="7223620" y="4320079"/>
                  <a:pt x="7215628" y="4314574"/>
                  <a:pt x="7206105" y="4314814"/>
                </a:cubicBezTo>
                <a:cubicBezTo>
                  <a:pt x="7208785" y="4306533"/>
                  <a:pt x="7205961" y="4297916"/>
                  <a:pt x="7198256" y="4293034"/>
                </a:cubicBezTo>
                <a:lnTo>
                  <a:pt x="7191413" y="4288678"/>
                </a:lnTo>
                <a:cubicBezTo>
                  <a:pt x="7191365" y="4288678"/>
                  <a:pt x="7191316" y="4288678"/>
                  <a:pt x="7191269" y="4288630"/>
                </a:cubicBezTo>
                <a:cubicBezTo>
                  <a:pt x="7191652" y="4288008"/>
                  <a:pt x="7191939" y="4287337"/>
                  <a:pt x="7192274" y="4286620"/>
                </a:cubicBezTo>
                <a:cubicBezTo>
                  <a:pt x="7192944" y="4286620"/>
                  <a:pt x="7193566" y="4286955"/>
                  <a:pt x="7194284" y="4286907"/>
                </a:cubicBezTo>
                <a:close/>
                <a:moveTo>
                  <a:pt x="7130059" y="4292316"/>
                </a:moveTo>
                <a:cubicBezTo>
                  <a:pt x="7128624" y="4291215"/>
                  <a:pt x="7127188" y="4290066"/>
                  <a:pt x="7125370" y="4289300"/>
                </a:cubicBezTo>
                <a:lnTo>
                  <a:pt x="7117665" y="4285806"/>
                </a:lnTo>
                <a:cubicBezTo>
                  <a:pt x="7114697" y="4284466"/>
                  <a:pt x="7111443" y="4284561"/>
                  <a:pt x="7108189" y="4285231"/>
                </a:cubicBezTo>
                <a:cubicBezTo>
                  <a:pt x="7106226" y="4284753"/>
                  <a:pt x="7104264" y="4284418"/>
                  <a:pt x="7102206" y="4284609"/>
                </a:cubicBezTo>
                <a:cubicBezTo>
                  <a:pt x="7098426" y="4284944"/>
                  <a:pt x="7094597" y="4285279"/>
                  <a:pt x="7090769" y="4285614"/>
                </a:cubicBezTo>
                <a:cubicBezTo>
                  <a:pt x="7080958" y="4286476"/>
                  <a:pt x="7073493" y="4296002"/>
                  <a:pt x="7074497" y="4305671"/>
                </a:cubicBezTo>
                <a:cubicBezTo>
                  <a:pt x="7075550" y="4315628"/>
                  <a:pt x="7084691" y="4322760"/>
                  <a:pt x="7094550" y="4321898"/>
                </a:cubicBezTo>
                <a:cubicBezTo>
                  <a:pt x="7097708" y="4321611"/>
                  <a:pt x="7100915" y="4321324"/>
                  <a:pt x="7104073" y="4321037"/>
                </a:cubicBezTo>
                <a:cubicBezTo>
                  <a:pt x="7104456" y="4321228"/>
                  <a:pt x="7104695" y="4321515"/>
                  <a:pt x="7105078" y="4321707"/>
                </a:cubicBezTo>
                <a:lnTo>
                  <a:pt x="7110534" y="4324148"/>
                </a:lnTo>
                <a:cubicBezTo>
                  <a:pt x="7110630" y="4325919"/>
                  <a:pt x="7110390" y="4327594"/>
                  <a:pt x="7110630" y="4329317"/>
                </a:cubicBezTo>
                <a:cubicBezTo>
                  <a:pt x="7111156" y="4333147"/>
                  <a:pt x="7113741" y="4336163"/>
                  <a:pt x="7116947" y="4338508"/>
                </a:cubicBezTo>
                <a:lnTo>
                  <a:pt x="7116995" y="4339418"/>
                </a:lnTo>
                <a:cubicBezTo>
                  <a:pt x="7117712" y="4347747"/>
                  <a:pt x="7124317" y="4355166"/>
                  <a:pt x="7132692" y="4356219"/>
                </a:cubicBezTo>
                <a:cubicBezTo>
                  <a:pt x="7130059" y="4362586"/>
                  <a:pt x="7130777" y="4370149"/>
                  <a:pt x="7137669" y="4375893"/>
                </a:cubicBezTo>
                <a:cubicBezTo>
                  <a:pt x="7155616" y="4390971"/>
                  <a:pt x="7179496" y="4363352"/>
                  <a:pt x="7161454" y="4348225"/>
                </a:cubicBezTo>
                <a:cubicBezTo>
                  <a:pt x="7158487" y="4345736"/>
                  <a:pt x="7155424" y="4344731"/>
                  <a:pt x="7152313" y="4344348"/>
                </a:cubicBezTo>
                <a:cubicBezTo>
                  <a:pt x="7153079" y="4342242"/>
                  <a:pt x="7153462" y="4340040"/>
                  <a:pt x="7153270" y="4337599"/>
                </a:cubicBezTo>
                <a:lnTo>
                  <a:pt x="7152600" y="4329557"/>
                </a:lnTo>
                <a:cubicBezTo>
                  <a:pt x="7152457" y="4327929"/>
                  <a:pt x="7151834" y="4326350"/>
                  <a:pt x="7151260" y="4324770"/>
                </a:cubicBezTo>
                <a:cubicBezTo>
                  <a:pt x="7152840" y="4322185"/>
                  <a:pt x="7153797" y="4319170"/>
                  <a:pt x="7153701" y="4315915"/>
                </a:cubicBezTo>
                <a:cubicBezTo>
                  <a:pt x="7153605" y="4313713"/>
                  <a:pt x="7153127" y="4311559"/>
                  <a:pt x="7152313" y="4309501"/>
                </a:cubicBezTo>
                <a:cubicBezTo>
                  <a:pt x="7152648" y="4307777"/>
                  <a:pt x="7152792" y="4306006"/>
                  <a:pt x="7152648" y="4304091"/>
                </a:cubicBezTo>
                <a:cubicBezTo>
                  <a:pt x="7151500" y="4290976"/>
                  <a:pt x="7139823" y="4288486"/>
                  <a:pt x="7130059" y="4292316"/>
                </a:cubicBezTo>
                <a:close/>
                <a:moveTo>
                  <a:pt x="6965096" y="4804645"/>
                </a:moveTo>
                <a:cubicBezTo>
                  <a:pt x="6955333" y="4805506"/>
                  <a:pt x="6947102" y="4812878"/>
                  <a:pt x="6947293" y="4823169"/>
                </a:cubicBezTo>
                <a:cubicBezTo>
                  <a:pt x="6947485" y="4832504"/>
                  <a:pt x="6956003" y="4841838"/>
                  <a:pt x="6965814" y="4841024"/>
                </a:cubicBezTo>
                <a:lnTo>
                  <a:pt x="6973854" y="4840354"/>
                </a:lnTo>
                <a:cubicBezTo>
                  <a:pt x="6983617" y="4839492"/>
                  <a:pt x="6991848" y="4832121"/>
                  <a:pt x="6991657" y="4821829"/>
                </a:cubicBezTo>
                <a:cubicBezTo>
                  <a:pt x="6991465" y="4812495"/>
                  <a:pt x="6982947" y="4803209"/>
                  <a:pt x="6973136" y="4804022"/>
                </a:cubicBezTo>
                <a:lnTo>
                  <a:pt x="6965096" y="4804645"/>
                </a:lnTo>
                <a:close/>
                <a:moveTo>
                  <a:pt x="6879193" y="4981325"/>
                </a:moveTo>
                <a:cubicBezTo>
                  <a:pt x="6891683" y="4985824"/>
                  <a:pt x="6902164" y="4977064"/>
                  <a:pt x="6904940" y="4967347"/>
                </a:cubicBezTo>
                <a:cubicBezTo>
                  <a:pt x="6904988" y="4967347"/>
                  <a:pt x="6905083" y="4967395"/>
                  <a:pt x="6905131" y="4967443"/>
                </a:cubicBezTo>
                <a:lnTo>
                  <a:pt x="6909199" y="4970841"/>
                </a:lnTo>
                <a:cubicBezTo>
                  <a:pt x="6916712" y="4977160"/>
                  <a:pt x="6929012" y="4974623"/>
                  <a:pt x="6934611" y="4967060"/>
                </a:cubicBezTo>
                <a:cubicBezTo>
                  <a:pt x="6935042" y="4966438"/>
                  <a:pt x="6935377" y="4965816"/>
                  <a:pt x="6935712" y="4965193"/>
                </a:cubicBezTo>
                <a:cubicBezTo>
                  <a:pt x="6938152" y="4964140"/>
                  <a:pt x="6940545" y="4962943"/>
                  <a:pt x="6942890" y="4961651"/>
                </a:cubicBezTo>
                <a:cubicBezTo>
                  <a:pt x="6945810" y="4959976"/>
                  <a:pt x="6948203" y="4957343"/>
                  <a:pt x="6949925" y="4954327"/>
                </a:cubicBezTo>
                <a:cubicBezTo>
                  <a:pt x="6952223" y="4953513"/>
                  <a:pt x="6954328" y="4952364"/>
                  <a:pt x="6955716" y="4950737"/>
                </a:cubicBezTo>
                <a:cubicBezTo>
                  <a:pt x="6960550" y="4944993"/>
                  <a:pt x="6964570" y="4939727"/>
                  <a:pt x="6965766" y="4932116"/>
                </a:cubicBezTo>
                <a:cubicBezTo>
                  <a:pt x="6965861" y="4931398"/>
                  <a:pt x="6965718" y="4930824"/>
                  <a:pt x="6965766" y="4930154"/>
                </a:cubicBezTo>
                <a:cubicBezTo>
                  <a:pt x="6968254" y="4929532"/>
                  <a:pt x="6970504" y="4928239"/>
                  <a:pt x="6972610" y="4926755"/>
                </a:cubicBezTo>
                <a:cubicBezTo>
                  <a:pt x="6980841" y="4932500"/>
                  <a:pt x="6994098" y="4932882"/>
                  <a:pt x="7001085" y="4921825"/>
                </a:cubicBezTo>
                <a:cubicBezTo>
                  <a:pt x="7012044" y="4904593"/>
                  <a:pt x="6988642" y="4890376"/>
                  <a:pt x="6974093" y="4899806"/>
                </a:cubicBezTo>
                <a:cubicBezTo>
                  <a:pt x="6968590" y="4894828"/>
                  <a:pt x="6961650" y="4894397"/>
                  <a:pt x="6955621" y="4896934"/>
                </a:cubicBezTo>
                <a:cubicBezTo>
                  <a:pt x="6954472" y="4896503"/>
                  <a:pt x="6953179" y="4896934"/>
                  <a:pt x="6951983" y="4896694"/>
                </a:cubicBezTo>
                <a:cubicBezTo>
                  <a:pt x="6954232" y="4891812"/>
                  <a:pt x="6953610" y="4886068"/>
                  <a:pt x="6950978" y="4881185"/>
                </a:cubicBezTo>
                <a:cubicBezTo>
                  <a:pt x="6957870" y="4878265"/>
                  <a:pt x="6963469" y="4872186"/>
                  <a:pt x="6962655" y="4862756"/>
                </a:cubicBezTo>
                <a:cubicBezTo>
                  <a:pt x="6962081" y="4856007"/>
                  <a:pt x="6958539" y="4851986"/>
                  <a:pt x="6954041" y="4849927"/>
                </a:cubicBezTo>
                <a:cubicBezTo>
                  <a:pt x="6953084" y="4844901"/>
                  <a:pt x="6950308" y="4840306"/>
                  <a:pt x="6945427" y="4837242"/>
                </a:cubicBezTo>
                <a:lnTo>
                  <a:pt x="6938583" y="4832887"/>
                </a:lnTo>
                <a:cubicBezTo>
                  <a:pt x="6930495" y="4827717"/>
                  <a:pt x="6917957" y="4831259"/>
                  <a:pt x="6913650" y="4839780"/>
                </a:cubicBezTo>
                <a:cubicBezTo>
                  <a:pt x="6908959" y="4848970"/>
                  <a:pt x="6911879" y="4859214"/>
                  <a:pt x="6920541" y="4864719"/>
                </a:cubicBezTo>
                <a:lnTo>
                  <a:pt x="6926858" y="4868740"/>
                </a:lnTo>
                <a:cubicBezTo>
                  <a:pt x="6926858" y="4868788"/>
                  <a:pt x="6926810" y="4868883"/>
                  <a:pt x="6926858" y="4868931"/>
                </a:cubicBezTo>
                <a:cubicBezTo>
                  <a:pt x="6927002" y="4870702"/>
                  <a:pt x="6927624" y="4871995"/>
                  <a:pt x="6928198" y="4873383"/>
                </a:cubicBezTo>
                <a:cubicBezTo>
                  <a:pt x="6927576" y="4873670"/>
                  <a:pt x="6926954" y="4874053"/>
                  <a:pt x="6926332" y="4874388"/>
                </a:cubicBezTo>
                <a:cubicBezTo>
                  <a:pt x="6916042" y="4871947"/>
                  <a:pt x="6908481" y="4878504"/>
                  <a:pt x="6905944" y="4886929"/>
                </a:cubicBezTo>
                <a:cubicBezTo>
                  <a:pt x="6904844" y="4887935"/>
                  <a:pt x="6904030" y="4889083"/>
                  <a:pt x="6903121" y="4890328"/>
                </a:cubicBezTo>
                <a:cubicBezTo>
                  <a:pt x="6901350" y="4885206"/>
                  <a:pt x="6897713" y="4880802"/>
                  <a:pt x="6892066" y="4878792"/>
                </a:cubicBezTo>
                <a:lnTo>
                  <a:pt x="6888716" y="4877595"/>
                </a:lnTo>
                <a:cubicBezTo>
                  <a:pt x="6887615" y="4875776"/>
                  <a:pt x="6886275" y="4874101"/>
                  <a:pt x="6884553" y="4872665"/>
                </a:cubicBezTo>
                <a:lnTo>
                  <a:pt x="6875842" y="4865293"/>
                </a:lnTo>
                <a:cubicBezTo>
                  <a:pt x="6868329" y="4858975"/>
                  <a:pt x="6856078" y="4861368"/>
                  <a:pt x="6850431" y="4868931"/>
                </a:cubicBezTo>
                <a:cubicBezTo>
                  <a:pt x="6844400" y="4876973"/>
                  <a:pt x="6846506" y="4887456"/>
                  <a:pt x="6853636" y="4893870"/>
                </a:cubicBezTo>
                <a:cubicBezTo>
                  <a:pt x="6849091" y="4896599"/>
                  <a:pt x="6845118" y="4900428"/>
                  <a:pt x="6842103" y="4905598"/>
                </a:cubicBezTo>
                <a:cubicBezTo>
                  <a:pt x="6837892" y="4912826"/>
                  <a:pt x="6837652" y="4920533"/>
                  <a:pt x="6839423" y="4927809"/>
                </a:cubicBezTo>
                <a:cubicBezTo>
                  <a:pt x="6839423" y="4927809"/>
                  <a:pt x="6839423" y="4927809"/>
                  <a:pt x="6839375" y="4927809"/>
                </a:cubicBezTo>
                <a:cubicBezTo>
                  <a:pt x="6832436" y="4928718"/>
                  <a:pt x="6825736" y="4934510"/>
                  <a:pt x="6823822" y="4941451"/>
                </a:cubicBezTo>
                <a:cubicBezTo>
                  <a:pt x="6821812" y="4939967"/>
                  <a:pt x="6819754" y="4938435"/>
                  <a:pt x="6817505" y="4937909"/>
                </a:cubicBezTo>
                <a:cubicBezTo>
                  <a:pt x="6816452" y="4937717"/>
                  <a:pt x="6815590" y="4937909"/>
                  <a:pt x="6814585" y="4937909"/>
                </a:cubicBezTo>
                <a:cubicBezTo>
                  <a:pt x="6814107" y="4936329"/>
                  <a:pt x="6813150" y="4935132"/>
                  <a:pt x="6812383" y="4933792"/>
                </a:cubicBezTo>
                <a:cubicBezTo>
                  <a:pt x="6813772" y="4932547"/>
                  <a:pt x="6815160" y="4931207"/>
                  <a:pt x="6816021" y="4929532"/>
                </a:cubicBezTo>
                <a:cubicBezTo>
                  <a:pt x="6816883" y="4927856"/>
                  <a:pt x="6817218" y="4926133"/>
                  <a:pt x="6817552" y="4924457"/>
                </a:cubicBezTo>
                <a:cubicBezTo>
                  <a:pt x="6819467" y="4924745"/>
                  <a:pt x="6821381" y="4924984"/>
                  <a:pt x="6823200" y="4924649"/>
                </a:cubicBezTo>
                <a:cubicBezTo>
                  <a:pt x="6833585" y="4922830"/>
                  <a:pt x="6838753" y="4913400"/>
                  <a:pt x="6837940" y="4903587"/>
                </a:cubicBezTo>
                <a:lnTo>
                  <a:pt x="6837269" y="4895546"/>
                </a:lnTo>
                <a:cubicBezTo>
                  <a:pt x="6836456" y="4885733"/>
                  <a:pt x="6825258" y="4879222"/>
                  <a:pt x="6816212" y="4880802"/>
                </a:cubicBezTo>
                <a:cubicBezTo>
                  <a:pt x="6815686" y="4880850"/>
                  <a:pt x="6815351" y="4881185"/>
                  <a:pt x="6814872" y="4881329"/>
                </a:cubicBezTo>
                <a:lnTo>
                  <a:pt x="6814968" y="4881185"/>
                </a:lnTo>
                <a:cubicBezTo>
                  <a:pt x="6820136" y="4873095"/>
                  <a:pt x="6815781" y="4860411"/>
                  <a:pt x="6807311" y="4856437"/>
                </a:cubicBezTo>
                <a:cubicBezTo>
                  <a:pt x="6797739" y="4851938"/>
                  <a:pt x="6788072" y="4855432"/>
                  <a:pt x="6782569" y="4864096"/>
                </a:cubicBezTo>
                <a:lnTo>
                  <a:pt x="6778214" y="4870989"/>
                </a:lnTo>
                <a:cubicBezTo>
                  <a:pt x="6773093" y="4879079"/>
                  <a:pt x="6777448" y="4891764"/>
                  <a:pt x="6785871" y="4895737"/>
                </a:cubicBezTo>
                <a:cubicBezTo>
                  <a:pt x="6791518" y="4898370"/>
                  <a:pt x="6797070" y="4897987"/>
                  <a:pt x="6801903" y="4895689"/>
                </a:cubicBezTo>
                <a:cubicBezTo>
                  <a:pt x="6801616" y="4897125"/>
                  <a:pt x="6801616" y="4898609"/>
                  <a:pt x="6801616" y="4900045"/>
                </a:cubicBezTo>
                <a:cubicBezTo>
                  <a:pt x="6793528" y="4895402"/>
                  <a:pt x="6781516" y="4898848"/>
                  <a:pt x="6777305" y="4907129"/>
                </a:cubicBezTo>
                <a:cubicBezTo>
                  <a:pt x="6776108" y="4909427"/>
                  <a:pt x="6775438" y="4911820"/>
                  <a:pt x="6775199" y="4914166"/>
                </a:cubicBezTo>
                <a:lnTo>
                  <a:pt x="6771561" y="4912874"/>
                </a:lnTo>
                <a:cubicBezTo>
                  <a:pt x="6762325" y="4909571"/>
                  <a:pt x="6751988" y="4911246"/>
                  <a:pt x="6747106" y="4920772"/>
                </a:cubicBezTo>
                <a:cubicBezTo>
                  <a:pt x="6743086" y="4928670"/>
                  <a:pt x="6745719" y="4941882"/>
                  <a:pt x="6755003" y="4945232"/>
                </a:cubicBezTo>
                <a:lnTo>
                  <a:pt x="6762612" y="4947961"/>
                </a:lnTo>
                <a:cubicBezTo>
                  <a:pt x="6766488" y="4949349"/>
                  <a:pt x="6770461" y="4949588"/>
                  <a:pt x="6774241" y="4949014"/>
                </a:cubicBezTo>
                <a:cubicBezTo>
                  <a:pt x="6775630" y="4951551"/>
                  <a:pt x="6777305" y="4953944"/>
                  <a:pt x="6779937" y="4955859"/>
                </a:cubicBezTo>
                <a:cubicBezTo>
                  <a:pt x="6783957" y="4958779"/>
                  <a:pt x="6788503" y="4959832"/>
                  <a:pt x="6793193" y="4960167"/>
                </a:cubicBezTo>
                <a:cubicBezTo>
                  <a:pt x="6790465" y="4969262"/>
                  <a:pt x="6798697" y="4979314"/>
                  <a:pt x="6807167" y="4981133"/>
                </a:cubicBezTo>
                <a:cubicBezTo>
                  <a:pt x="6817792" y="4983431"/>
                  <a:pt x="6825401" y="4976442"/>
                  <a:pt x="6828751" y="4967204"/>
                </a:cubicBezTo>
                <a:lnTo>
                  <a:pt x="6828942" y="4966581"/>
                </a:lnTo>
                <a:cubicBezTo>
                  <a:pt x="6832580" y="4972565"/>
                  <a:pt x="6838896" y="4976394"/>
                  <a:pt x="6846554" y="4975437"/>
                </a:cubicBezTo>
                <a:cubicBezTo>
                  <a:pt x="6852919" y="4974623"/>
                  <a:pt x="6858901" y="4969597"/>
                  <a:pt x="6861342" y="4963422"/>
                </a:cubicBezTo>
                <a:cubicBezTo>
                  <a:pt x="6862921" y="4961938"/>
                  <a:pt x="6865075" y="4961124"/>
                  <a:pt x="6865984" y="4958970"/>
                </a:cubicBezTo>
                <a:cubicBezTo>
                  <a:pt x="6867563" y="4959449"/>
                  <a:pt x="6869238" y="4959592"/>
                  <a:pt x="6870961" y="4959592"/>
                </a:cubicBezTo>
                <a:cubicBezTo>
                  <a:pt x="6866989" y="4967586"/>
                  <a:pt x="6868377" y="4977447"/>
                  <a:pt x="6879193" y="4981325"/>
                </a:cubicBezTo>
                <a:close/>
                <a:moveTo>
                  <a:pt x="6646128" y="4647016"/>
                </a:moveTo>
                <a:cubicBezTo>
                  <a:pt x="6644166" y="4623800"/>
                  <a:pt x="6607843" y="4624758"/>
                  <a:pt x="6609805" y="4648069"/>
                </a:cubicBezTo>
                <a:cubicBezTo>
                  <a:pt x="6611814" y="4671285"/>
                  <a:pt x="6648138" y="4670328"/>
                  <a:pt x="6646128" y="4647016"/>
                </a:cubicBezTo>
                <a:close/>
                <a:moveTo>
                  <a:pt x="6740215" y="4909619"/>
                </a:moveTo>
                <a:cubicBezTo>
                  <a:pt x="6740359" y="4908183"/>
                  <a:pt x="6740694" y="4906747"/>
                  <a:pt x="6740885" y="4905311"/>
                </a:cubicBezTo>
                <a:cubicBezTo>
                  <a:pt x="6740933" y="4905071"/>
                  <a:pt x="6740981" y="4904928"/>
                  <a:pt x="6741029" y="4904736"/>
                </a:cubicBezTo>
                <a:cubicBezTo>
                  <a:pt x="6741172" y="4904305"/>
                  <a:pt x="6741364" y="4903826"/>
                  <a:pt x="6741555" y="4903396"/>
                </a:cubicBezTo>
                <a:cubicBezTo>
                  <a:pt x="6748446" y="4897460"/>
                  <a:pt x="6749404" y="4886259"/>
                  <a:pt x="6743948" y="4879127"/>
                </a:cubicBezTo>
                <a:cubicBezTo>
                  <a:pt x="6737775" y="4870989"/>
                  <a:pt x="6726576" y="4870080"/>
                  <a:pt x="6718488" y="4875680"/>
                </a:cubicBezTo>
                <a:cubicBezTo>
                  <a:pt x="6717627" y="4876255"/>
                  <a:pt x="6717004" y="4877021"/>
                  <a:pt x="6716287" y="4877691"/>
                </a:cubicBezTo>
                <a:cubicBezTo>
                  <a:pt x="6711644" y="4874388"/>
                  <a:pt x="6705471" y="4873095"/>
                  <a:pt x="6700159" y="4874819"/>
                </a:cubicBezTo>
                <a:cubicBezTo>
                  <a:pt x="6703317" y="4872043"/>
                  <a:pt x="6705184" y="4867782"/>
                  <a:pt x="6704705" y="4861990"/>
                </a:cubicBezTo>
                <a:cubicBezTo>
                  <a:pt x="6702743" y="4838966"/>
                  <a:pt x="6666420" y="4837434"/>
                  <a:pt x="6668429" y="4860746"/>
                </a:cubicBezTo>
                <a:cubicBezTo>
                  <a:pt x="6669674" y="4875489"/>
                  <a:pt x="6684940" y="4881377"/>
                  <a:pt x="6695325" y="4877643"/>
                </a:cubicBezTo>
                <a:cubicBezTo>
                  <a:pt x="6688529" y="4882525"/>
                  <a:pt x="6685802" y="4890615"/>
                  <a:pt x="6688529" y="4898992"/>
                </a:cubicBezTo>
                <a:cubicBezTo>
                  <a:pt x="6692118" y="4909858"/>
                  <a:pt x="6697766" y="4922304"/>
                  <a:pt x="6708390" y="4927856"/>
                </a:cubicBezTo>
                <a:cubicBezTo>
                  <a:pt x="6709539" y="4928861"/>
                  <a:pt x="6710783" y="4929819"/>
                  <a:pt x="6712123" y="4930585"/>
                </a:cubicBezTo>
                <a:cubicBezTo>
                  <a:pt x="6718631" y="4934462"/>
                  <a:pt x="6726719" y="4934366"/>
                  <a:pt x="6732941" y="4929579"/>
                </a:cubicBezTo>
                <a:cubicBezTo>
                  <a:pt x="6739115" y="4924841"/>
                  <a:pt x="6739832" y="4918570"/>
                  <a:pt x="6740024" y="4911390"/>
                </a:cubicBezTo>
                <a:cubicBezTo>
                  <a:pt x="6739784" y="4916990"/>
                  <a:pt x="6740072" y="4910768"/>
                  <a:pt x="6740215" y="4909619"/>
                </a:cubicBezTo>
                <a:close/>
                <a:moveTo>
                  <a:pt x="7313975" y="4574592"/>
                </a:moveTo>
                <a:cubicBezTo>
                  <a:pt x="7309045" y="4567268"/>
                  <a:pt x="7298995" y="4565497"/>
                  <a:pt x="7291147" y="4568800"/>
                </a:cubicBezTo>
                <a:cubicBezTo>
                  <a:pt x="7291099" y="4568561"/>
                  <a:pt x="7291099" y="4568274"/>
                  <a:pt x="7291051" y="4568034"/>
                </a:cubicBezTo>
                <a:cubicBezTo>
                  <a:pt x="7295837" y="4564301"/>
                  <a:pt x="7298612" y="4558413"/>
                  <a:pt x="7298038" y="4551711"/>
                </a:cubicBezTo>
                <a:lnTo>
                  <a:pt x="7297512" y="4545345"/>
                </a:lnTo>
                <a:cubicBezTo>
                  <a:pt x="7299474" y="4540415"/>
                  <a:pt x="7299570" y="4534862"/>
                  <a:pt x="7296507" y="4529788"/>
                </a:cubicBezTo>
                <a:cubicBezTo>
                  <a:pt x="7295023" y="4527299"/>
                  <a:pt x="7292726" y="4525432"/>
                  <a:pt x="7290142" y="4523900"/>
                </a:cubicBezTo>
                <a:cubicBezTo>
                  <a:pt x="7286313" y="4520741"/>
                  <a:pt x="7281336" y="4518922"/>
                  <a:pt x="7276503" y="4519736"/>
                </a:cubicBezTo>
                <a:cubicBezTo>
                  <a:pt x="7273488" y="4520214"/>
                  <a:pt x="7270760" y="4521411"/>
                  <a:pt x="7268463" y="4523039"/>
                </a:cubicBezTo>
                <a:cubicBezTo>
                  <a:pt x="7264060" y="4519975"/>
                  <a:pt x="7258939" y="4517964"/>
                  <a:pt x="7252909" y="4517342"/>
                </a:cubicBezTo>
                <a:cubicBezTo>
                  <a:pt x="7243481" y="4516433"/>
                  <a:pt x="7235346" y="4519927"/>
                  <a:pt x="7229124" y="4525719"/>
                </a:cubicBezTo>
                <a:cubicBezTo>
                  <a:pt x="7226684" y="4524714"/>
                  <a:pt x="7224051" y="4524139"/>
                  <a:pt x="7221180" y="4524379"/>
                </a:cubicBezTo>
                <a:lnTo>
                  <a:pt x="7213140" y="4525049"/>
                </a:lnTo>
                <a:cubicBezTo>
                  <a:pt x="7210938" y="4525240"/>
                  <a:pt x="7208785" y="4525911"/>
                  <a:pt x="7206775" y="4526868"/>
                </a:cubicBezTo>
                <a:cubicBezTo>
                  <a:pt x="7211895" y="4522512"/>
                  <a:pt x="7214575" y="4514614"/>
                  <a:pt x="7213235" y="4508439"/>
                </a:cubicBezTo>
                <a:cubicBezTo>
                  <a:pt x="7210891" y="4497812"/>
                  <a:pt x="7201367" y="4493791"/>
                  <a:pt x="7191556" y="4494605"/>
                </a:cubicBezTo>
                <a:lnTo>
                  <a:pt x="7183516" y="4495275"/>
                </a:lnTo>
                <a:cubicBezTo>
                  <a:pt x="7173753" y="4496137"/>
                  <a:pt x="7167771" y="4508295"/>
                  <a:pt x="7169685" y="4516959"/>
                </a:cubicBezTo>
                <a:cubicBezTo>
                  <a:pt x="7172030" y="4527586"/>
                  <a:pt x="7181554" y="4531607"/>
                  <a:pt x="7191365" y="4530793"/>
                </a:cubicBezTo>
                <a:lnTo>
                  <a:pt x="7199405" y="4530123"/>
                </a:lnTo>
                <a:cubicBezTo>
                  <a:pt x="7200649" y="4530027"/>
                  <a:pt x="7201798" y="4529740"/>
                  <a:pt x="7202898" y="4529309"/>
                </a:cubicBezTo>
                <a:cubicBezTo>
                  <a:pt x="7198400" y="4532899"/>
                  <a:pt x="7195528" y="4538356"/>
                  <a:pt x="7196151" y="4544340"/>
                </a:cubicBezTo>
                <a:cubicBezTo>
                  <a:pt x="7197107" y="4553004"/>
                  <a:pt x="7203903" y="4560232"/>
                  <a:pt x="7212661" y="4560950"/>
                </a:cubicBezTo>
                <a:cubicBezTo>
                  <a:pt x="7213140" y="4562817"/>
                  <a:pt x="7213809" y="4564540"/>
                  <a:pt x="7214862" y="4566168"/>
                </a:cubicBezTo>
                <a:cubicBezTo>
                  <a:pt x="7206344" y="4566359"/>
                  <a:pt x="7198639" y="4571577"/>
                  <a:pt x="7199548" y="4582586"/>
                </a:cubicBezTo>
                <a:cubicBezTo>
                  <a:pt x="7200984" y="4599436"/>
                  <a:pt x="7220749" y="4604845"/>
                  <a:pt x="7230511" y="4597473"/>
                </a:cubicBezTo>
                <a:cubicBezTo>
                  <a:pt x="7234724" y="4603744"/>
                  <a:pt x="7240179" y="4608482"/>
                  <a:pt x="7246161" y="4611211"/>
                </a:cubicBezTo>
                <a:cubicBezTo>
                  <a:pt x="7245539" y="4611546"/>
                  <a:pt x="7244869" y="4611594"/>
                  <a:pt x="7244295" y="4612025"/>
                </a:cubicBezTo>
                <a:cubicBezTo>
                  <a:pt x="7236542" y="4617625"/>
                  <a:pt x="7233240" y="4628874"/>
                  <a:pt x="7239078" y="4637155"/>
                </a:cubicBezTo>
                <a:lnTo>
                  <a:pt x="7243720" y="4643761"/>
                </a:lnTo>
                <a:cubicBezTo>
                  <a:pt x="7249224" y="4651516"/>
                  <a:pt x="7260757" y="4654866"/>
                  <a:pt x="7268893" y="4648979"/>
                </a:cubicBezTo>
                <a:cubicBezTo>
                  <a:pt x="7276646" y="4643378"/>
                  <a:pt x="7279948" y="4632129"/>
                  <a:pt x="7274110" y="4623848"/>
                </a:cubicBezTo>
                <a:lnTo>
                  <a:pt x="7269468" y="4617242"/>
                </a:lnTo>
                <a:cubicBezTo>
                  <a:pt x="7268175" y="4615376"/>
                  <a:pt x="7266501" y="4613844"/>
                  <a:pt x="7264634" y="4612551"/>
                </a:cubicBezTo>
                <a:cubicBezTo>
                  <a:pt x="7271813" y="4610972"/>
                  <a:pt x="7278321" y="4607382"/>
                  <a:pt x="7283394" y="4602595"/>
                </a:cubicBezTo>
                <a:cubicBezTo>
                  <a:pt x="7284303" y="4603744"/>
                  <a:pt x="7284925" y="4605036"/>
                  <a:pt x="7286170" y="4606041"/>
                </a:cubicBezTo>
                <a:cubicBezTo>
                  <a:pt x="7291003" y="4610110"/>
                  <a:pt x="7295932" y="4610685"/>
                  <a:pt x="7300288" y="4609344"/>
                </a:cubicBezTo>
                <a:cubicBezTo>
                  <a:pt x="7307036" y="4614849"/>
                  <a:pt x="7315698" y="4615854"/>
                  <a:pt x="7323068" y="4610636"/>
                </a:cubicBezTo>
                <a:lnTo>
                  <a:pt x="7323498" y="4610349"/>
                </a:lnTo>
                <a:cubicBezTo>
                  <a:pt x="7328906" y="4617290"/>
                  <a:pt x="7337903" y="4621550"/>
                  <a:pt x="7346422" y="4616907"/>
                </a:cubicBezTo>
                <a:cubicBezTo>
                  <a:pt x="7353170" y="4613173"/>
                  <a:pt x="7358003" y="4604414"/>
                  <a:pt x="7356089" y="4596515"/>
                </a:cubicBezTo>
                <a:cubicBezTo>
                  <a:pt x="7362741" y="4592734"/>
                  <a:pt x="7366905" y="4583783"/>
                  <a:pt x="7365038" y="4576746"/>
                </a:cubicBezTo>
                <a:cubicBezTo>
                  <a:pt x="7363076" y="4569279"/>
                  <a:pt x="7357669" y="4565928"/>
                  <a:pt x="7351351" y="4564348"/>
                </a:cubicBezTo>
                <a:cubicBezTo>
                  <a:pt x="7350585" y="4563630"/>
                  <a:pt x="7350107" y="4562769"/>
                  <a:pt x="7349198" y="4562194"/>
                </a:cubicBezTo>
                <a:cubicBezTo>
                  <a:pt x="7341062" y="4556833"/>
                  <a:pt x="7329145" y="4558939"/>
                  <a:pt x="7323785" y="4567316"/>
                </a:cubicBezTo>
                <a:cubicBezTo>
                  <a:pt x="7323498" y="4567843"/>
                  <a:pt x="7323307" y="4568369"/>
                  <a:pt x="7323020" y="4568896"/>
                </a:cubicBezTo>
                <a:cubicBezTo>
                  <a:pt x="7321441" y="4570619"/>
                  <a:pt x="7320244" y="4572486"/>
                  <a:pt x="7319335" y="4574640"/>
                </a:cubicBezTo>
                <a:cubicBezTo>
                  <a:pt x="7317516" y="4574640"/>
                  <a:pt x="7315794" y="4574161"/>
                  <a:pt x="7313975" y="4574592"/>
                </a:cubicBezTo>
                <a:close/>
                <a:moveTo>
                  <a:pt x="6705231" y="4684305"/>
                </a:moveTo>
                <a:cubicBezTo>
                  <a:pt x="6712745" y="4678034"/>
                  <a:pt x="6715234" y="4667216"/>
                  <a:pt x="6709204" y="4658935"/>
                </a:cubicBezTo>
                <a:cubicBezTo>
                  <a:pt x="6703700" y="4651372"/>
                  <a:pt x="6691401" y="4648644"/>
                  <a:pt x="6683840" y="4654962"/>
                </a:cubicBezTo>
                <a:lnTo>
                  <a:pt x="6677666" y="4660132"/>
                </a:lnTo>
                <a:cubicBezTo>
                  <a:pt x="6670631" y="4666020"/>
                  <a:pt x="6668286" y="4675737"/>
                  <a:pt x="6672880" y="4683778"/>
                </a:cubicBezTo>
                <a:cubicBezTo>
                  <a:pt x="6670631" y="4684879"/>
                  <a:pt x="6668573" y="4686363"/>
                  <a:pt x="6666946" y="4688374"/>
                </a:cubicBezTo>
                <a:cubicBezTo>
                  <a:pt x="6660629" y="4696080"/>
                  <a:pt x="6662016" y="4707569"/>
                  <a:pt x="6669530" y="4713935"/>
                </a:cubicBezTo>
                <a:cubicBezTo>
                  <a:pt x="6672449" y="4716377"/>
                  <a:pt x="6675369" y="4718865"/>
                  <a:pt x="6678240" y="4721307"/>
                </a:cubicBezTo>
                <a:cubicBezTo>
                  <a:pt x="6685754" y="4727625"/>
                  <a:pt x="6697670" y="4726237"/>
                  <a:pt x="6703796" y="4718722"/>
                </a:cubicBezTo>
                <a:cubicBezTo>
                  <a:pt x="6710113" y="4710967"/>
                  <a:pt x="6708725" y="4699527"/>
                  <a:pt x="6701211" y="4693161"/>
                </a:cubicBezTo>
                <a:lnTo>
                  <a:pt x="6697718" y="4690193"/>
                </a:lnTo>
                <a:cubicBezTo>
                  <a:pt x="6698149" y="4689906"/>
                  <a:pt x="6698675" y="4689858"/>
                  <a:pt x="6699058" y="4689523"/>
                </a:cubicBezTo>
                <a:lnTo>
                  <a:pt x="6705231" y="4684305"/>
                </a:lnTo>
                <a:close/>
                <a:moveTo>
                  <a:pt x="6925949" y="4792725"/>
                </a:moveTo>
                <a:cubicBezTo>
                  <a:pt x="6945044" y="4779227"/>
                  <a:pt x="6924657" y="4749118"/>
                  <a:pt x="6905562" y="4762665"/>
                </a:cubicBezTo>
                <a:lnTo>
                  <a:pt x="6901493" y="4765585"/>
                </a:lnTo>
                <a:cubicBezTo>
                  <a:pt x="6891922" y="4772334"/>
                  <a:pt x="6892257" y="4783248"/>
                  <a:pt x="6897378" y="4790763"/>
                </a:cubicBezTo>
                <a:cubicBezTo>
                  <a:pt x="6892353" y="4789662"/>
                  <a:pt x="6886993" y="4790428"/>
                  <a:pt x="6882686" y="4794018"/>
                </a:cubicBezTo>
                <a:lnTo>
                  <a:pt x="6882447" y="4794210"/>
                </a:lnTo>
                <a:cubicBezTo>
                  <a:pt x="6883117" y="4791960"/>
                  <a:pt x="6883500" y="4789566"/>
                  <a:pt x="6883260" y="4786934"/>
                </a:cubicBezTo>
                <a:cubicBezTo>
                  <a:pt x="6881298" y="4763670"/>
                  <a:pt x="6845836" y="4771664"/>
                  <a:pt x="6847751" y="4794640"/>
                </a:cubicBezTo>
                <a:cubicBezTo>
                  <a:pt x="6848373" y="4802251"/>
                  <a:pt x="6852727" y="4806224"/>
                  <a:pt x="6858087" y="4807708"/>
                </a:cubicBezTo>
                <a:cubicBezTo>
                  <a:pt x="6855886" y="4809431"/>
                  <a:pt x="6854020" y="4811490"/>
                  <a:pt x="6852919" y="4814218"/>
                </a:cubicBezTo>
                <a:cubicBezTo>
                  <a:pt x="6849329" y="4823265"/>
                  <a:pt x="6852727" y="4834179"/>
                  <a:pt x="6862060" y="4838200"/>
                </a:cubicBezTo>
                <a:cubicBezTo>
                  <a:pt x="6862395" y="4838344"/>
                  <a:pt x="6862729" y="4838487"/>
                  <a:pt x="6863064" y="4838631"/>
                </a:cubicBezTo>
                <a:cubicBezTo>
                  <a:pt x="6865697" y="4843178"/>
                  <a:pt x="6869908" y="4846624"/>
                  <a:pt x="6875460" y="4846912"/>
                </a:cubicBezTo>
                <a:cubicBezTo>
                  <a:pt x="6882590" y="4847295"/>
                  <a:pt x="6889242" y="4847008"/>
                  <a:pt x="6894746" y="4841694"/>
                </a:cubicBezTo>
                <a:cubicBezTo>
                  <a:pt x="6895416" y="4841072"/>
                  <a:pt x="6895608" y="4840210"/>
                  <a:pt x="6896134" y="4839492"/>
                </a:cubicBezTo>
                <a:cubicBezTo>
                  <a:pt x="6902738" y="4835998"/>
                  <a:pt x="6907763" y="4828578"/>
                  <a:pt x="6906088" y="4821063"/>
                </a:cubicBezTo>
                <a:cubicBezTo>
                  <a:pt x="6906088" y="4821063"/>
                  <a:pt x="6906088" y="4821015"/>
                  <a:pt x="6906088" y="4820968"/>
                </a:cubicBezTo>
                <a:cubicBezTo>
                  <a:pt x="6911879" y="4815080"/>
                  <a:pt x="6913793" y="4805602"/>
                  <a:pt x="6909055" y="4798565"/>
                </a:cubicBezTo>
                <a:cubicBezTo>
                  <a:pt x="6913075" y="4799331"/>
                  <a:pt x="6917478" y="4798709"/>
                  <a:pt x="6921881" y="4795598"/>
                </a:cubicBezTo>
                <a:lnTo>
                  <a:pt x="6925949" y="4792725"/>
                </a:lnTo>
                <a:close/>
                <a:moveTo>
                  <a:pt x="6627894" y="4580863"/>
                </a:moveTo>
                <a:cubicBezTo>
                  <a:pt x="6617461" y="4583304"/>
                  <a:pt x="6613154" y="4592878"/>
                  <a:pt x="6614303" y="4602691"/>
                </a:cubicBezTo>
                <a:cubicBezTo>
                  <a:pt x="6615595" y="4613939"/>
                  <a:pt x="6622439" y="4623034"/>
                  <a:pt x="6631579" y="4629305"/>
                </a:cubicBezTo>
                <a:cubicBezTo>
                  <a:pt x="6639428" y="4634666"/>
                  <a:pt x="6651871" y="4632177"/>
                  <a:pt x="6656705" y="4623848"/>
                </a:cubicBezTo>
                <a:cubicBezTo>
                  <a:pt x="6661778" y="4615088"/>
                  <a:pt x="6659624" y="4604462"/>
                  <a:pt x="6651249" y="4598718"/>
                </a:cubicBezTo>
                <a:cubicBezTo>
                  <a:pt x="6650818" y="4598430"/>
                  <a:pt x="6650770" y="4598382"/>
                  <a:pt x="6650483" y="4598191"/>
                </a:cubicBezTo>
                <a:cubicBezTo>
                  <a:pt x="6650387" y="4598047"/>
                  <a:pt x="6650340" y="4598047"/>
                  <a:pt x="6650243" y="4597904"/>
                </a:cubicBezTo>
                <a:lnTo>
                  <a:pt x="6650243" y="4597904"/>
                </a:lnTo>
                <a:cubicBezTo>
                  <a:pt x="6649956" y="4596803"/>
                  <a:pt x="6649813" y="4595654"/>
                  <a:pt x="6649718" y="4594505"/>
                </a:cubicBezTo>
                <a:cubicBezTo>
                  <a:pt x="6649478" y="4592590"/>
                  <a:pt x="6648569" y="4590963"/>
                  <a:pt x="6647660" y="4589383"/>
                </a:cubicBezTo>
                <a:cubicBezTo>
                  <a:pt x="6654025" y="4593404"/>
                  <a:pt x="6662543" y="4593978"/>
                  <a:pt x="6668573" y="4588809"/>
                </a:cubicBezTo>
                <a:cubicBezTo>
                  <a:pt x="6675847" y="4582586"/>
                  <a:pt x="6678288" y="4571146"/>
                  <a:pt x="6671732" y="4563343"/>
                </a:cubicBezTo>
                <a:lnTo>
                  <a:pt x="6666563" y="4557120"/>
                </a:lnTo>
                <a:cubicBezTo>
                  <a:pt x="6660485" y="4549844"/>
                  <a:pt x="6648712" y="4547451"/>
                  <a:pt x="6641055" y="4553961"/>
                </a:cubicBezTo>
                <a:cubicBezTo>
                  <a:pt x="6633781" y="4560184"/>
                  <a:pt x="6631388" y="4571672"/>
                  <a:pt x="6637896" y="4579475"/>
                </a:cubicBezTo>
                <a:lnTo>
                  <a:pt x="6640816" y="4583017"/>
                </a:lnTo>
                <a:cubicBezTo>
                  <a:pt x="6636748" y="4580863"/>
                  <a:pt x="6632010" y="4579953"/>
                  <a:pt x="6627894" y="4580863"/>
                </a:cubicBezTo>
                <a:close/>
                <a:moveTo>
                  <a:pt x="6767541" y="4423138"/>
                </a:moveTo>
                <a:cubicBezTo>
                  <a:pt x="6752658" y="4405236"/>
                  <a:pt x="6723417" y="4426824"/>
                  <a:pt x="6738397" y="4444823"/>
                </a:cubicBezTo>
                <a:cubicBezTo>
                  <a:pt x="6753328" y="4462725"/>
                  <a:pt x="6782521" y="4441137"/>
                  <a:pt x="6767541" y="4423138"/>
                </a:cubicBezTo>
                <a:close/>
                <a:moveTo>
                  <a:pt x="6612485" y="4890184"/>
                </a:moveTo>
                <a:cubicBezTo>
                  <a:pt x="6619950" y="4890280"/>
                  <a:pt x="6626315" y="4887216"/>
                  <a:pt x="6631675" y="4882143"/>
                </a:cubicBezTo>
                <a:cubicBezTo>
                  <a:pt x="6638614" y="4875632"/>
                  <a:pt x="6639141" y="4863091"/>
                  <a:pt x="6632058" y="4856437"/>
                </a:cubicBezTo>
                <a:cubicBezTo>
                  <a:pt x="6627129" y="4851794"/>
                  <a:pt x="6620572" y="4850167"/>
                  <a:pt x="6614494" y="4851651"/>
                </a:cubicBezTo>
                <a:cubicBezTo>
                  <a:pt x="6609661" y="4849401"/>
                  <a:pt x="6604205" y="4849162"/>
                  <a:pt x="6598750" y="4852177"/>
                </a:cubicBezTo>
                <a:cubicBezTo>
                  <a:pt x="6591044" y="4856485"/>
                  <a:pt x="6585924" y="4868979"/>
                  <a:pt x="6591762" y="4876925"/>
                </a:cubicBezTo>
                <a:cubicBezTo>
                  <a:pt x="6596979" y="4883866"/>
                  <a:pt x="6603152" y="4890041"/>
                  <a:pt x="6612485" y="4890184"/>
                </a:cubicBezTo>
                <a:close/>
                <a:moveTo>
                  <a:pt x="6661634" y="4782195"/>
                </a:moveTo>
                <a:cubicBezTo>
                  <a:pt x="6662256" y="4789423"/>
                  <a:pt x="6666324" y="4793922"/>
                  <a:pt x="6671396" y="4796268"/>
                </a:cubicBezTo>
                <a:cubicBezTo>
                  <a:pt x="6668525" y="4803974"/>
                  <a:pt x="6670296" y="4812878"/>
                  <a:pt x="6680107" y="4817090"/>
                </a:cubicBezTo>
                <a:cubicBezTo>
                  <a:pt x="6691593" y="4821973"/>
                  <a:pt x="6703891" y="4829536"/>
                  <a:pt x="6716861" y="4828626"/>
                </a:cubicBezTo>
                <a:cubicBezTo>
                  <a:pt x="6718584" y="4828531"/>
                  <a:pt x="6720211" y="4828196"/>
                  <a:pt x="6721790" y="4827860"/>
                </a:cubicBezTo>
                <a:lnTo>
                  <a:pt x="6727102" y="4828339"/>
                </a:lnTo>
                <a:cubicBezTo>
                  <a:pt x="6736865" y="4829249"/>
                  <a:pt x="6745479" y="4820058"/>
                  <a:pt x="6745766" y="4810676"/>
                </a:cubicBezTo>
                <a:cubicBezTo>
                  <a:pt x="6745766" y="4809910"/>
                  <a:pt x="6745671" y="4809240"/>
                  <a:pt x="6745623" y="4808522"/>
                </a:cubicBezTo>
                <a:cubicBezTo>
                  <a:pt x="6747011" y="4806272"/>
                  <a:pt x="6748303" y="4803927"/>
                  <a:pt x="6749452" y="4801533"/>
                </a:cubicBezTo>
                <a:cubicBezTo>
                  <a:pt x="6750935" y="4798518"/>
                  <a:pt x="6751318" y="4794975"/>
                  <a:pt x="6751031" y="4791529"/>
                </a:cubicBezTo>
                <a:cubicBezTo>
                  <a:pt x="6752419" y="4789519"/>
                  <a:pt x="6753519" y="4787460"/>
                  <a:pt x="6753711" y="4785258"/>
                </a:cubicBezTo>
                <a:cubicBezTo>
                  <a:pt x="6754381" y="4777791"/>
                  <a:pt x="6754668" y="4771137"/>
                  <a:pt x="6751270" y="4764244"/>
                </a:cubicBezTo>
                <a:cubicBezTo>
                  <a:pt x="6749786" y="4761229"/>
                  <a:pt x="6748399" y="4759218"/>
                  <a:pt x="6745958" y="4756681"/>
                </a:cubicBezTo>
                <a:cubicBezTo>
                  <a:pt x="6756726" y="4764244"/>
                  <a:pt x="6776874" y="4756777"/>
                  <a:pt x="6775438" y="4739209"/>
                </a:cubicBezTo>
                <a:cubicBezTo>
                  <a:pt x="6775294" y="4737342"/>
                  <a:pt x="6774577" y="4735954"/>
                  <a:pt x="6774003" y="4734423"/>
                </a:cubicBezTo>
                <a:cubicBezTo>
                  <a:pt x="6788072" y="4735523"/>
                  <a:pt x="6802286" y="4720301"/>
                  <a:pt x="6790992" y="4706659"/>
                </a:cubicBezTo>
                <a:cubicBezTo>
                  <a:pt x="6784100" y="4698378"/>
                  <a:pt x="6774146" y="4698474"/>
                  <a:pt x="6766919" y="4702686"/>
                </a:cubicBezTo>
                <a:cubicBezTo>
                  <a:pt x="6768068" y="4700341"/>
                  <a:pt x="6768881" y="4697804"/>
                  <a:pt x="6768881" y="4695171"/>
                </a:cubicBezTo>
                <a:cubicBezTo>
                  <a:pt x="6768881" y="4684927"/>
                  <a:pt x="6760506" y="4677364"/>
                  <a:pt x="6750648" y="4676838"/>
                </a:cubicBezTo>
                <a:cubicBezTo>
                  <a:pt x="6757061" y="4673104"/>
                  <a:pt x="6761177" y="4667072"/>
                  <a:pt x="6760506" y="4659079"/>
                </a:cubicBezTo>
                <a:lnTo>
                  <a:pt x="6759837" y="4651037"/>
                </a:lnTo>
                <a:cubicBezTo>
                  <a:pt x="6759789" y="4650415"/>
                  <a:pt x="6759358" y="4649936"/>
                  <a:pt x="6759262" y="4649362"/>
                </a:cubicBezTo>
                <a:cubicBezTo>
                  <a:pt x="6759884" y="4648931"/>
                  <a:pt x="6760650" y="4648787"/>
                  <a:pt x="6761177" y="4648261"/>
                </a:cubicBezTo>
                <a:cubicBezTo>
                  <a:pt x="6768451" y="4641416"/>
                  <a:pt x="6769648" y="4630454"/>
                  <a:pt x="6763139" y="4622651"/>
                </a:cubicBezTo>
                <a:lnTo>
                  <a:pt x="6757970" y="4616428"/>
                </a:lnTo>
                <a:cubicBezTo>
                  <a:pt x="6751892" y="4609153"/>
                  <a:pt x="6739402" y="4607860"/>
                  <a:pt x="6732366" y="4614466"/>
                </a:cubicBezTo>
                <a:cubicBezTo>
                  <a:pt x="6728395" y="4618248"/>
                  <a:pt x="6726432" y="4623226"/>
                  <a:pt x="6726384" y="4628300"/>
                </a:cubicBezTo>
                <a:cubicBezTo>
                  <a:pt x="6723896" y="4629449"/>
                  <a:pt x="6721551" y="4631220"/>
                  <a:pt x="6719637" y="4634283"/>
                </a:cubicBezTo>
                <a:cubicBezTo>
                  <a:pt x="6713415" y="4644096"/>
                  <a:pt x="6717387" y="4654579"/>
                  <a:pt x="6724375" y="4660419"/>
                </a:cubicBezTo>
                <a:lnTo>
                  <a:pt x="6724806" y="4665302"/>
                </a:lnTo>
                <a:cubicBezTo>
                  <a:pt x="6724806" y="4665541"/>
                  <a:pt x="6724997" y="4665732"/>
                  <a:pt x="6725044" y="4665972"/>
                </a:cubicBezTo>
                <a:cubicBezTo>
                  <a:pt x="6719446" y="4667647"/>
                  <a:pt x="6714564" y="4671046"/>
                  <a:pt x="6712458" y="4677221"/>
                </a:cubicBezTo>
                <a:cubicBezTo>
                  <a:pt x="6708725" y="4688134"/>
                  <a:pt x="6705615" y="4701585"/>
                  <a:pt x="6710735" y="4712451"/>
                </a:cubicBezTo>
                <a:cubicBezTo>
                  <a:pt x="6711070" y="4713983"/>
                  <a:pt x="6711453" y="4715467"/>
                  <a:pt x="6712027" y="4716903"/>
                </a:cubicBezTo>
                <a:cubicBezTo>
                  <a:pt x="6714899" y="4723987"/>
                  <a:pt x="6721407" y="4728870"/>
                  <a:pt x="6729304" y="4728822"/>
                </a:cubicBezTo>
                <a:cubicBezTo>
                  <a:pt x="6737152" y="4728822"/>
                  <a:pt x="6741555" y="4724227"/>
                  <a:pt x="6746054" y="4718578"/>
                </a:cubicBezTo>
                <a:cubicBezTo>
                  <a:pt x="6742512" y="4723030"/>
                  <a:pt x="6746532" y="4718195"/>
                  <a:pt x="6747346" y="4717382"/>
                </a:cubicBezTo>
                <a:cubicBezTo>
                  <a:pt x="6748351" y="4716328"/>
                  <a:pt x="6749499" y="4715371"/>
                  <a:pt x="6750552" y="4714318"/>
                </a:cubicBezTo>
                <a:cubicBezTo>
                  <a:pt x="6750744" y="4714174"/>
                  <a:pt x="6750839" y="4714079"/>
                  <a:pt x="6750983" y="4713983"/>
                </a:cubicBezTo>
                <a:cubicBezTo>
                  <a:pt x="6751366" y="4713744"/>
                  <a:pt x="6751797" y="4713456"/>
                  <a:pt x="6752179" y="4713217"/>
                </a:cubicBezTo>
                <a:cubicBezTo>
                  <a:pt x="6754859" y="4713074"/>
                  <a:pt x="6757252" y="4712116"/>
                  <a:pt x="6759550" y="4710776"/>
                </a:cubicBezTo>
                <a:cubicBezTo>
                  <a:pt x="6757539" y="4714892"/>
                  <a:pt x="6757061" y="4719727"/>
                  <a:pt x="6759741" y="4724562"/>
                </a:cubicBezTo>
                <a:cubicBezTo>
                  <a:pt x="6749548" y="4724322"/>
                  <a:pt x="6738492" y="4731550"/>
                  <a:pt x="6739593" y="4744714"/>
                </a:cubicBezTo>
                <a:cubicBezTo>
                  <a:pt x="6739689" y="4745911"/>
                  <a:pt x="6740215" y="4746725"/>
                  <a:pt x="6740502" y="4747778"/>
                </a:cubicBezTo>
                <a:cubicBezTo>
                  <a:pt x="6737152" y="4743182"/>
                  <a:pt x="6732223" y="4740023"/>
                  <a:pt x="6725762" y="4740358"/>
                </a:cubicBezTo>
                <a:cubicBezTo>
                  <a:pt x="6720689" y="4740598"/>
                  <a:pt x="6715473" y="4743565"/>
                  <a:pt x="6712027" y="4747778"/>
                </a:cubicBezTo>
                <a:cubicBezTo>
                  <a:pt x="6709730" y="4747730"/>
                  <a:pt x="6707529" y="4748113"/>
                  <a:pt x="6705088" y="4748639"/>
                </a:cubicBezTo>
                <a:cubicBezTo>
                  <a:pt x="6704227" y="4748687"/>
                  <a:pt x="6703365" y="4748783"/>
                  <a:pt x="6702551" y="4748831"/>
                </a:cubicBezTo>
                <a:cubicBezTo>
                  <a:pt x="6699202" y="4748591"/>
                  <a:pt x="6695756" y="4748735"/>
                  <a:pt x="6692406" y="4748496"/>
                </a:cubicBezTo>
                <a:cubicBezTo>
                  <a:pt x="6691114" y="4748400"/>
                  <a:pt x="6690109" y="4748783"/>
                  <a:pt x="6688960" y="4748975"/>
                </a:cubicBezTo>
                <a:cubicBezTo>
                  <a:pt x="6690204" y="4745815"/>
                  <a:pt x="6690875" y="4742417"/>
                  <a:pt x="6690109" y="4738874"/>
                </a:cubicBezTo>
                <a:cubicBezTo>
                  <a:pt x="6688051" y="4729253"/>
                  <a:pt x="6678096" y="4722647"/>
                  <a:pt x="6668382" y="4724801"/>
                </a:cubicBezTo>
                <a:lnTo>
                  <a:pt x="6657135" y="4727290"/>
                </a:lnTo>
                <a:cubicBezTo>
                  <a:pt x="6647468" y="4729396"/>
                  <a:pt x="6640959" y="4739257"/>
                  <a:pt x="6643065" y="4749022"/>
                </a:cubicBezTo>
                <a:cubicBezTo>
                  <a:pt x="6645123" y="4758644"/>
                  <a:pt x="6655078" y="4765249"/>
                  <a:pt x="6664792" y="4763095"/>
                </a:cubicBezTo>
                <a:cubicBezTo>
                  <a:pt x="6668525" y="4762234"/>
                  <a:pt x="6672258" y="4761420"/>
                  <a:pt x="6676038" y="4760606"/>
                </a:cubicBezTo>
                <a:cubicBezTo>
                  <a:pt x="6676422" y="4760511"/>
                  <a:pt x="6676709" y="4760271"/>
                  <a:pt x="6677091" y="4760127"/>
                </a:cubicBezTo>
                <a:cubicBezTo>
                  <a:pt x="6676709" y="4761372"/>
                  <a:pt x="6676278" y="4762617"/>
                  <a:pt x="6676134" y="4763957"/>
                </a:cubicBezTo>
                <a:cubicBezTo>
                  <a:pt x="6667855" y="4765441"/>
                  <a:pt x="6660725" y="4771520"/>
                  <a:pt x="6661634" y="4782195"/>
                </a:cubicBezTo>
                <a:close/>
                <a:moveTo>
                  <a:pt x="6836743" y="4698474"/>
                </a:moveTo>
                <a:cubicBezTo>
                  <a:pt x="6821763" y="4680476"/>
                  <a:pt x="6793624" y="4703500"/>
                  <a:pt x="6808603" y="4721450"/>
                </a:cubicBezTo>
                <a:cubicBezTo>
                  <a:pt x="6823582" y="4739449"/>
                  <a:pt x="6851722" y="4716424"/>
                  <a:pt x="6836743" y="4698474"/>
                </a:cubicBezTo>
                <a:close/>
                <a:moveTo>
                  <a:pt x="7904102" y="5085916"/>
                </a:moveTo>
                <a:cubicBezTo>
                  <a:pt x="7896062" y="5091851"/>
                  <a:pt x="7894626" y="5103291"/>
                  <a:pt x="7900320" y="5111334"/>
                </a:cubicBezTo>
                <a:lnTo>
                  <a:pt x="7904963" y="5117939"/>
                </a:lnTo>
                <a:cubicBezTo>
                  <a:pt x="7910610" y="5125933"/>
                  <a:pt x="7922622" y="5127465"/>
                  <a:pt x="7930375" y="5121721"/>
                </a:cubicBezTo>
                <a:cubicBezTo>
                  <a:pt x="7938415" y="5115737"/>
                  <a:pt x="7939851" y="5104345"/>
                  <a:pt x="7934155" y="5096303"/>
                </a:cubicBezTo>
                <a:lnTo>
                  <a:pt x="7929513" y="5089697"/>
                </a:lnTo>
                <a:cubicBezTo>
                  <a:pt x="7923866" y="5081655"/>
                  <a:pt x="7911902" y="5080124"/>
                  <a:pt x="7904102" y="5085916"/>
                </a:cubicBezTo>
                <a:close/>
                <a:moveTo>
                  <a:pt x="8040685" y="4941642"/>
                </a:moveTo>
                <a:cubicBezTo>
                  <a:pt x="8034369" y="4941786"/>
                  <a:pt x="8029822" y="4944514"/>
                  <a:pt x="8026663" y="4948631"/>
                </a:cubicBezTo>
                <a:cubicBezTo>
                  <a:pt x="8020490" y="4950067"/>
                  <a:pt x="8015034" y="4954327"/>
                  <a:pt x="8013359" y="4960789"/>
                </a:cubicBezTo>
                <a:cubicBezTo>
                  <a:pt x="8012833" y="4962943"/>
                  <a:pt x="8012689" y="4965145"/>
                  <a:pt x="8012881" y="4967347"/>
                </a:cubicBezTo>
                <a:cubicBezTo>
                  <a:pt x="8012067" y="4968879"/>
                  <a:pt x="8011397" y="4970554"/>
                  <a:pt x="8011014" y="4972421"/>
                </a:cubicBezTo>
                <a:cubicBezTo>
                  <a:pt x="8008287" y="4985681"/>
                  <a:pt x="8019341" y="4991999"/>
                  <a:pt x="8030014" y="4990707"/>
                </a:cubicBezTo>
                <a:cubicBezTo>
                  <a:pt x="8030253" y="4991042"/>
                  <a:pt x="8030253" y="4991425"/>
                  <a:pt x="8030492" y="4991760"/>
                </a:cubicBezTo>
                <a:cubicBezTo>
                  <a:pt x="8043988" y="5010907"/>
                  <a:pt x="8072080" y="4987787"/>
                  <a:pt x="8058632" y="4968831"/>
                </a:cubicBezTo>
                <a:cubicBezTo>
                  <a:pt x="8058010" y="4967922"/>
                  <a:pt x="8057196" y="4967586"/>
                  <a:pt x="8056527" y="4966821"/>
                </a:cubicBezTo>
                <a:cubicBezTo>
                  <a:pt x="8057149" y="4964619"/>
                  <a:pt x="8058058" y="4962513"/>
                  <a:pt x="8058393" y="4960167"/>
                </a:cubicBezTo>
                <a:cubicBezTo>
                  <a:pt x="8059781" y="4950785"/>
                  <a:pt x="8049683" y="4941451"/>
                  <a:pt x="8040685" y="4941642"/>
                </a:cubicBezTo>
                <a:close/>
                <a:moveTo>
                  <a:pt x="8067820" y="4719201"/>
                </a:moveTo>
                <a:lnTo>
                  <a:pt x="8074425" y="4714558"/>
                </a:lnTo>
                <a:cubicBezTo>
                  <a:pt x="8082417" y="4708909"/>
                  <a:pt x="8084236" y="4697086"/>
                  <a:pt x="8078540" y="4689188"/>
                </a:cubicBezTo>
                <a:cubicBezTo>
                  <a:pt x="8072750" y="4681146"/>
                  <a:pt x="8061216" y="4679375"/>
                  <a:pt x="8053176" y="4685071"/>
                </a:cubicBezTo>
                <a:lnTo>
                  <a:pt x="8046572" y="4689714"/>
                </a:lnTo>
                <a:cubicBezTo>
                  <a:pt x="8038580" y="4695410"/>
                  <a:pt x="8036761" y="4707186"/>
                  <a:pt x="8042456" y="4715084"/>
                </a:cubicBezTo>
                <a:cubicBezTo>
                  <a:pt x="8048247" y="4723126"/>
                  <a:pt x="8059781" y="4724897"/>
                  <a:pt x="8067820" y="4719201"/>
                </a:cubicBezTo>
                <a:close/>
                <a:moveTo>
                  <a:pt x="8059876" y="5065620"/>
                </a:moveTo>
                <a:cubicBezTo>
                  <a:pt x="8069735" y="5067056"/>
                  <a:pt x="8079019" y="5061120"/>
                  <a:pt x="8081077" y="5051164"/>
                </a:cubicBezTo>
                <a:lnTo>
                  <a:pt x="8081604" y="5048722"/>
                </a:lnTo>
                <a:cubicBezTo>
                  <a:pt x="8082226" y="5050302"/>
                  <a:pt x="8082848" y="5051834"/>
                  <a:pt x="8083900" y="5053318"/>
                </a:cubicBezTo>
                <a:lnTo>
                  <a:pt x="8088543" y="5059923"/>
                </a:lnTo>
                <a:cubicBezTo>
                  <a:pt x="8092898" y="5066099"/>
                  <a:pt x="8102086" y="5067582"/>
                  <a:pt x="8109122" y="5064902"/>
                </a:cubicBezTo>
                <a:cubicBezTo>
                  <a:pt x="8110653" y="5071220"/>
                  <a:pt x="8115055" y="5077012"/>
                  <a:pt x="8121612" y="5078353"/>
                </a:cubicBezTo>
                <a:lnTo>
                  <a:pt x="8129508" y="5079980"/>
                </a:lnTo>
                <a:cubicBezTo>
                  <a:pt x="8139080" y="5081942"/>
                  <a:pt x="8149082" y="5077156"/>
                  <a:pt x="8151810" y="5067295"/>
                </a:cubicBezTo>
                <a:cubicBezTo>
                  <a:pt x="8154299" y="5058296"/>
                  <a:pt x="8148747" y="5046951"/>
                  <a:pt x="8139128" y="5044989"/>
                </a:cubicBezTo>
                <a:lnTo>
                  <a:pt x="8131232" y="5043361"/>
                </a:lnTo>
                <a:cubicBezTo>
                  <a:pt x="8127259" y="5042547"/>
                  <a:pt x="8123239" y="5043170"/>
                  <a:pt x="8119698" y="5044558"/>
                </a:cubicBezTo>
                <a:cubicBezTo>
                  <a:pt x="8119075" y="5041782"/>
                  <a:pt x="8118071" y="5039053"/>
                  <a:pt x="8116252" y="5036516"/>
                </a:cubicBezTo>
                <a:lnTo>
                  <a:pt x="8111610" y="5029910"/>
                </a:lnTo>
                <a:cubicBezTo>
                  <a:pt x="8106106" y="5022108"/>
                  <a:pt x="8092802" y="5021485"/>
                  <a:pt x="8086006" y="5027756"/>
                </a:cubicBezTo>
                <a:cubicBezTo>
                  <a:pt x="8083996" y="5029623"/>
                  <a:pt x="8082560" y="5031634"/>
                  <a:pt x="8081508" y="5033788"/>
                </a:cubicBezTo>
                <a:cubicBezTo>
                  <a:pt x="8079306" y="5027948"/>
                  <a:pt x="8074520" y="5022970"/>
                  <a:pt x="8068251" y="5022060"/>
                </a:cubicBezTo>
                <a:cubicBezTo>
                  <a:pt x="8058393" y="5020624"/>
                  <a:pt x="8049109" y="5026560"/>
                  <a:pt x="8047051" y="5036516"/>
                </a:cubicBezTo>
                <a:lnTo>
                  <a:pt x="8045423" y="5044414"/>
                </a:lnTo>
                <a:cubicBezTo>
                  <a:pt x="8043509" y="5053701"/>
                  <a:pt x="8050305" y="5064232"/>
                  <a:pt x="8059876" y="5065620"/>
                </a:cubicBezTo>
                <a:close/>
                <a:moveTo>
                  <a:pt x="7921043" y="4858065"/>
                </a:moveTo>
                <a:cubicBezTo>
                  <a:pt x="7915396" y="4850071"/>
                  <a:pt x="7902426" y="4850071"/>
                  <a:pt x="7895439" y="4856055"/>
                </a:cubicBezTo>
                <a:cubicBezTo>
                  <a:pt x="7887400" y="4862900"/>
                  <a:pt x="7887734" y="4873622"/>
                  <a:pt x="7893382" y="4881664"/>
                </a:cubicBezTo>
                <a:lnTo>
                  <a:pt x="7898071" y="4888270"/>
                </a:lnTo>
                <a:cubicBezTo>
                  <a:pt x="7903718" y="4896263"/>
                  <a:pt x="7916688" y="4896263"/>
                  <a:pt x="7923675" y="4890280"/>
                </a:cubicBezTo>
                <a:cubicBezTo>
                  <a:pt x="7931715" y="4883435"/>
                  <a:pt x="7931380" y="4872713"/>
                  <a:pt x="7925733" y="4864671"/>
                </a:cubicBezTo>
                <a:lnTo>
                  <a:pt x="7921043" y="4858065"/>
                </a:lnTo>
                <a:close/>
                <a:moveTo>
                  <a:pt x="8237714" y="5077060"/>
                </a:moveTo>
                <a:cubicBezTo>
                  <a:pt x="8237427" y="5076821"/>
                  <a:pt x="8237140" y="5076581"/>
                  <a:pt x="8236852" y="5076342"/>
                </a:cubicBezTo>
                <a:cubicBezTo>
                  <a:pt x="8235608" y="5071268"/>
                  <a:pt x="8232545" y="5066721"/>
                  <a:pt x="8227376" y="5064854"/>
                </a:cubicBezTo>
                <a:cubicBezTo>
                  <a:pt x="8220629" y="5062460"/>
                  <a:pt x="8214168" y="5060881"/>
                  <a:pt x="8207420" y="5064423"/>
                </a:cubicBezTo>
                <a:cubicBezTo>
                  <a:pt x="8202203" y="5067151"/>
                  <a:pt x="8199141" y="5071938"/>
                  <a:pt x="8198088" y="5077204"/>
                </a:cubicBezTo>
                <a:lnTo>
                  <a:pt x="8191914" y="5079884"/>
                </a:lnTo>
                <a:cubicBezTo>
                  <a:pt x="8183205" y="5083618"/>
                  <a:pt x="8177701" y="5094388"/>
                  <a:pt x="8181816" y="5103483"/>
                </a:cubicBezTo>
                <a:cubicBezTo>
                  <a:pt x="8185789" y="5112291"/>
                  <a:pt x="8196078" y="5117604"/>
                  <a:pt x="8205410" y="5113583"/>
                </a:cubicBezTo>
                <a:lnTo>
                  <a:pt x="8205698" y="5113440"/>
                </a:lnTo>
                <a:cubicBezTo>
                  <a:pt x="8204453" y="5115402"/>
                  <a:pt x="8203400" y="5117556"/>
                  <a:pt x="8202825" y="5120189"/>
                </a:cubicBezTo>
                <a:cubicBezTo>
                  <a:pt x="8199954" y="5134166"/>
                  <a:pt x="8212445" y="5140437"/>
                  <a:pt x="8223644" y="5137996"/>
                </a:cubicBezTo>
                <a:cubicBezTo>
                  <a:pt x="8215938" y="5143548"/>
                  <a:pt x="8214790" y="5156473"/>
                  <a:pt x="8220964" y="5163461"/>
                </a:cubicBezTo>
                <a:cubicBezTo>
                  <a:pt x="8227807" y="5171264"/>
                  <a:pt x="8238192" y="5172078"/>
                  <a:pt x="8246520" y="5166238"/>
                </a:cubicBezTo>
                <a:lnTo>
                  <a:pt x="8253124" y="5161547"/>
                </a:lnTo>
                <a:cubicBezTo>
                  <a:pt x="8260877" y="5156042"/>
                  <a:pt x="8262073" y="5143022"/>
                  <a:pt x="8255851" y="5135985"/>
                </a:cubicBezTo>
                <a:cubicBezTo>
                  <a:pt x="8249869" y="5129188"/>
                  <a:pt x="8241351" y="5128662"/>
                  <a:pt x="8233694" y="5132299"/>
                </a:cubicBezTo>
                <a:cubicBezTo>
                  <a:pt x="8236134" y="5129810"/>
                  <a:pt x="8238192" y="5126890"/>
                  <a:pt x="8239006" y="5122822"/>
                </a:cubicBezTo>
                <a:cubicBezTo>
                  <a:pt x="8240537" y="5115354"/>
                  <a:pt x="8237522" y="5110328"/>
                  <a:pt x="8232832" y="5107361"/>
                </a:cubicBezTo>
                <a:cubicBezTo>
                  <a:pt x="8235416" y="5106355"/>
                  <a:pt x="8237809" y="5104919"/>
                  <a:pt x="8239628" y="5102621"/>
                </a:cubicBezTo>
                <a:cubicBezTo>
                  <a:pt x="8245658" y="5095011"/>
                  <a:pt x="8245514" y="5083570"/>
                  <a:pt x="8237714" y="5077060"/>
                </a:cubicBezTo>
                <a:close/>
                <a:moveTo>
                  <a:pt x="7967368" y="4686076"/>
                </a:moveTo>
                <a:cubicBezTo>
                  <a:pt x="7953921" y="4667025"/>
                  <a:pt x="7927312" y="4691820"/>
                  <a:pt x="7940617" y="4710632"/>
                </a:cubicBezTo>
                <a:cubicBezTo>
                  <a:pt x="7954112" y="4729684"/>
                  <a:pt x="7980721" y="4704888"/>
                  <a:pt x="7967368" y="4686076"/>
                </a:cubicBezTo>
                <a:close/>
                <a:moveTo>
                  <a:pt x="7949183" y="4569231"/>
                </a:moveTo>
                <a:lnTo>
                  <a:pt x="7938750" y="4581677"/>
                </a:lnTo>
                <a:cubicBezTo>
                  <a:pt x="7932624" y="4588952"/>
                  <a:pt x="7932146" y="4600967"/>
                  <a:pt x="7939946" y="4607477"/>
                </a:cubicBezTo>
                <a:cubicBezTo>
                  <a:pt x="7947317" y="4613604"/>
                  <a:pt x="7959185" y="4614131"/>
                  <a:pt x="7965741" y="4606281"/>
                </a:cubicBezTo>
                <a:lnTo>
                  <a:pt x="7969235" y="4602116"/>
                </a:lnTo>
                <a:cubicBezTo>
                  <a:pt x="7983448" y="4604940"/>
                  <a:pt x="7999625" y="4591872"/>
                  <a:pt x="7989383" y="4577320"/>
                </a:cubicBezTo>
                <a:cubicBezTo>
                  <a:pt x="7985841" y="4572342"/>
                  <a:pt x="7980960" y="4569949"/>
                  <a:pt x="7975935" y="4569374"/>
                </a:cubicBezTo>
                <a:cubicBezTo>
                  <a:pt x="7975552" y="4568944"/>
                  <a:pt x="7975408" y="4568417"/>
                  <a:pt x="7974930" y="4568034"/>
                </a:cubicBezTo>
                <a:cubicBezTo>
                  <a:pt x="7967608" y="4561907"/>
                  <a:pt x="7955739" y="4561428"/>
                  <a:pt x="7949183" y="4569231"/>
                </a:cubicBezTo>
                <a:close/>
                <a:moveTo>
                  <a:pt x="8215125" y="5169780"/>
                </a:moveTo>
                <a:cubicBezTo>
                  <a:pt x="8214072" y="5169349"/>
                  <a:pt x="8213163" y="5168775"/>
                  <a:pt x="8212205" y="5168296"/>
                </a:cubicBezTo>
                <a:cubicBezTo>
                  <a:pt x="8212205" y="5168248"/>
                  <a:pt x="8212158" y="5168248"/>
                  <a:pt x="8212158" y="5168152"/>
                </a:cubicBezTo>
                <a:cubicBezTo>
                  <a:pt x="8212158" y="5168057"/>
                  <a:pt x="8212110" y="5167913"/>
                  <a:pt x="8212110" y="5167818"/>
                </a:cubicBezTo>
                <a:cubicBezTo>
                  <a:pt x="8212110" y="5167674"/>
                  <a:pt x="8212110" y="5167147"/>
                  <a:pt x="8212014" y="5166142"/>
                </a:cubicBezTo>
                <a:cubicBezTo>
                  <a:pt x="8211631" y="5157526"/>
                  <a:pt x="8205123" y="5150537"/>
                  <a:pt x="8196843" y="5149053"/>
                </a:cubicBezTo>
                <a:cubicBezTo>
                  <a:pt x="8196700" y="5148718"/>
                  <a:pt x="8196652" y="5148239"/>
                  <a:pt x="8196461" y="5147952"/>
                </a:cubicBezTo>
                <a:cubicBezTo>
                  <a:pt x="8190957" y="5138618"/>
                  <a:pt x="8180620" y="5137661"/>
                  <a:pt x="8171623" y="5141538"/>
                </a:cubicBezTo>
                <a:lnTo>
                  <a:pt x="8167699" y="5143261"/>
                </a:lnTo>
                <a:cubicBezTo>
                  <a:pt x="8167794" y="5139767"/>
                  <a:pt x="8167220" y="5136273"/>
                  <a:pt x="8165066" y="5133305"/>
                </a:cubicBezTo>
                <a:cubicBezTo>
                  <a:pt x="8159419" y="5125550"/>
                  <a:pt x="8148173" y="5122295"/>
                  <a:pt x="8139894" y="5128135"/>
                </a:cubicBezTo>
                <a:lnTo>
                  <a:pt x="8133290" y="5132778"/>
                </a:lnTo>
                <a:cubicBezTo>
                  <a:pt x="8127930" y="5136560"/>
                  <a:pt x="8124819" y="5143261"/>
                  <a:pt x="8125250" y="5149723"/>
                </a:cubicBezTo>
                <a:lnTo>
                  <a:pt x="8121899" y="5149149"/>
                </a:lnTo>
                <a:cubicBezTo>
                  <a:pt x="8112232" y="5147474"/>
                  <a:pt x="8102373" y="5151447"/>
                  <a:pt x="8099455" y="5161595"/>
                </a:cubicBezTo>
                <a:cubicBezTo>
                  <a:pt x="8097253" y="5169254"/>
                  <a:pt x="8101369" y="5179306"/>
                  <a:pt x="8109073" y="5182704"/>
                </a:cubicBezTo>
                <a:cubicBezTo>
                  <a:pt x="8107782" y="5184619"/>
                  <a:pt x="8106729" y="5186821"/>
                  <a:pt x="8106202" y="5189501"/>
                </a:cubicBezTo>
                <a:cubicBezTo>
                  <a:pt x="8103235" y="5203814"/>
                  <a:pt x="8116157" y="5211234"/>
                  <a:pt x="8127451" y="5209223"/>
                </a:cubicBezTo>
                <a:cubicBezTo>
                  <a:pt x="8125871" y="5212622"/>
                  <a:pt x="8125441" y="5216738"/>
                  <a:pt x="8127546" y="5221573"/>
                </a:cubicBezTo>
                <a:cubicBezTo>
                  <a:pt x="8136639" y="5242730"/>
                  <a:pt x="8171670" y="5233013"/>
                  <a:pt x="8162434" y="5211616"/>
                </a:cubicBezTo>
                <a:cubicBezTo>
                  <a:pt x="8158175" y="5201660"/>
                  <a:pt x="8148221" y="5198740"/>
                  <a:pt x="8139750" y="5200463"/>
                </a:cubicBezTo>
                <a:cubicBezTo>
                  <a:pt x="8140707" y="5198788"/>
                  <a:pt x="8141664" y="5197065"/>
                  <a:pt x="8142143" y="5194910"/>
                </a:cubicBezTo>
                <a:cubicBezTo>
                  <a:pt x="8143292" y="5189310"/>
                  <a:pt x="8141952" y="5184763"/>
                  <a:pt x="8139272" y="5181412"/>
                </a:cubicBezTo>
                <a:cubicBezTo>
                  <a:pt x="8141856" y="5179354"/>
                  <a:pt x="8144632" y="5177295"/>
                  <a:pt x="8145684" y="5173561"/>
                </a:cubicBezTo>
                <a:cubicBezTo>
                  <a:pt x="8146354" y="5171168"/>
                  <a:pt x="8146402" y="5168583"/>
                  <a:pt x="8146019" y="5165951"/>
                </a:cubicBezTo>
                <a:cubicBezTo>
                  <a:pt x="8148556" y="5165615"/>
                  <a:pt x="8151044" y="5164754"/>
                  <a:pt x="8153341" y="5163126"/>
                </a:cubicBezTo>
                <a:lnTo>
                  <a:pt x="8155734" y="5161451"/>
                </a:lnTo>
                <a:cubicBezTo>
                  <a:pt x="8155878" y="5164419"/>
                  <a:pt x="8156452" y="5167291"/>
                  <a:pt x="8157840" y="5169636"/>
                </a:cubicBezTo>
                <a:cubicBezTo>
                  <a:pt x="8161046" y="5175045"/>
                  <a:pt x="8165976" y="5176817"/>
                  <a:pt x="8171240" y="5177200"/>
                </a:cubicBezTo>
                <a:cubicBezTo>
                  <a:pt x="8160759" y="5180646"/>
                  <a:pt x="8152815" y="5192757"/>
                  <a:pt x="8161046" y="5204436"/>
                </a:cubicBezTo>
                <a:cubicBezTo>
                  <a:pt x="8170953" y="5218462"/>
                  <a:pt x="8189617" y="5210946"/>
                  <a:pt x="8193494" y="5198405"/>
                </a:cubicBezTo>
                <a:cubicBezTo>
                  <a:pt x="8195025" y="5199362"/>
                  <a:pt x="8195982" y="5200846"/>
                  <a:pt x="8197705" y="5201564"/>
                </a:cubicBezTo>
                <a:cubicBezTo>
                  <a:pt x="8206415" y="5205250"/>
                  <a:pt x="8217709" y="5203862"/>
                  <a:pt x="8222351" y="5194480"/>
                </a:cubicBezTo>
                <a:cubicBezTo>
                  <a:pt x="8226228" y="5186342"/>
                  <a:pt x="8224505" y="5173705"/>
                  <a:pt x="8215125" y="5169780"/>
                </a:cubicBezTo>
                <a:close/>
                <a:moveTo>
                  <a:pt x="8248913" y="5308118"/>
                </a:moveTo>
                <a:cubicBezTo>
                  <a:pt x="8250922" y="5298496"/>
                  <a:pt x="8242116" y="5289067"/>
                  <a:pt x="8232976" y="5287965"/>
                </a:cubicBezTo>
                <a:cubicBezTo>
                  <a:pt x="8222543" y="5286721"/>
                  <a:pt x="8214838" y="5294236"/>
                  <a:pt x="8212828" y="5303905"/>
                </a:cubicBezTo>
                <a:lnTo>
                  <a:pt x="8211201" y="5311804"/>
                </a:lnTo>
                <a:cubicBezTo>
                  <a:pt x="8209287" y="5320994"/>
                  <a:pt x="8217327" y="5329850"/>
                  <a:pt x="8225989" y="5331573"/>
                </a:cubicBezTo>
                <a:cubicBezTo>
                  <a:pt x="8225175" y="5333105"/>
                  <a:pt x="8224409" y="5334636"/>
                  <a:pt x="8224074" y="5336312"/>
                </a:cubicBezTo>
                <a:cubicBezTo>
                  <a:pt x="8219145" y="5329611"/>
                  <a:pt x="8210196" y="5326691"/>
                  <a:pt x="8202347" y="5330089"/>
                </a:cubicBezTo>
                <a:lnTo>
                  <a:pt x="8194929" y="5333248"/>
                </a:lnTo>
                <a:cubicBezTo>
                  <a:pt x="8185932" y="5337126"/>
                  <a:pt x="8181721" y="5348279"/>
                  <a:pt x="8185645" y="5357182"/>
                </a:cubicBezTo>
                <a:cubicBezTo>
                  <a:pt x="8186937" y="5360102"/>
                  <a:pt x="8189091" y="5362256"/>
                  <a:pt x="8191532" y="5364075"/>
                </a:cubicBezTo>
                <a:cubicBezTo>
                  <a:pt x="8187225" y="5363692"/>
                  <a:pt x="8182678" y="5364698"/>
                  <a:pt x="8178706" y="5367522"/>
                </a:cubicBezTo>
                <a:lnTo>
                  <a:pt x="8172101" y="5372165"/>
                </a:lnTo>
                <a:cubicBezTo>
                  <a:pt x="8164348" y="5377670"/>
                  <a:pt x="8162865" y="5390498"/>
                  <a:pt x="8169039" y="5397678"/>
                </a:cubicBezTo>
                <a:cubicBezTo>
                  <a:pt x="8175739" y="5405481"/>
                  <a:pt x="8186219" y="5406630"/>
                  <a:pt x="8194547" y="5400742"/>
                </a:cubicBezTo>
                <a:lnTo>
                  <a:pt x="8201151" y="5396099"/>
                </a:lnTo>
                <a:cubicBezTo>
                  <a:pt x="8208903" y="5390594"/>
                  <a:pt x="8210387" y="5377765"/>
                  <a:pt x="8204214" y="5370585"/>
                </a:cubicBezTo>
                <a:cubicBezTo>
                  <a:pt x="8202443" y="5368527"/>
                  <a:pt x="8200002" y="5368192"/>
                  <a:pt x="8197801" y="5367091"/>
                </a:cubicBezTo>
                <a:cubicBezTo>
                  <a:pt x="8201629" y="5368096"/>
                  <a:pt x="8205793" y="5368144"/>
                  <a:pt x="8209621" y="5366469"/>
                </a:cubicBezTo>
                <a:lnTo>
                  <a:pt x="8217040" y="5363310"/>
                </a:lnTo>
                <a:cubicBezTo>
                  <a:pt x="8222400" y="5361012"/>
                  <a:pt x="8225797" y="5356034"/>
                  <a:pt x="8226994" y="5350529"/>
                </a:cubicBezTo>
                <a:lnTo>
                  <a:pt x="8232928" y="5359528"/>
                </a:lnTo>
                <a:cubicBezTo>
                  <a:pt x="8238336" y="5367713"/>
                  <a:pt x="8249965" y="5370011"/>
                  <a:pt x="8258100" y="5364602"/>
                </a:cubicBezTo>
                <a:cubicBezTo>
                  <a:pt x="8266332" y="5359145"/>
                  <a:pt x="8268582" y="5347657"/>
                  <a:pt x="8263173" y="5339424"/>
                </a:cubicBezTo>
                <a:lnTo>
                  <a:pt x="8256904" y="5329898"/>
                </a:lnTo>
                <a:cubicBezTo>
                  <a:pt x="8254129" y="5325685"/>
                  <a:pt x="8249726" y="5323100"/>
                  <a:pt x="8244988" y="5322239"/>
                </a:cubicBezTo>
                <a:cubicBezTo>
                  <a:pt x="8246041" y="5320276"/>
                  <a:pt x="8246854" y="5318218"/>
                  <a:pt x="8247333" y="5315968"/>
                </a:cubicBezTo>
                <a:lnTo>
                  <a:pt x="8248913" y="5308118"/>
                </a:lnTo>
                <a:close/>
                <a:moveTo>
                  <a:pt x="8034416" y="5235215"/>
                </a:moveTo>
                <a:lnTo>
                  <a:pt x="8039058" y="5241821"/>
                </a:lnTo>
                <a:cubicBezTo>
                  <a:pt x="8044705" y="5249815"/>
                  <a:pt x="8056718" y="5251347"/>
                  <a:pt x="8064471" y="5245603"/>
                </a:cubicBezTo>
                <a:cubicBezTo>
                  <a:pt x="8072511" y="5239619"/>
                  <a:pt x="8073946" y="5228226"/>
                  <a:pt x="8068251" y="5220185"/>
                </a:cubicBezTo>
                <a:lnTo>
                  <a:pt x="8064423" y="5214728"/>
                </a:lnTo>
                <a:cubicBezTo>
                  <a:pt x="8068826" y="5209271"/>
                  <a:pt x="8070644" y="5202330"/>
                  <a:pt x="8067725" y="5195533"/>
                </a:cubicBezTo>
                <a:lnTo>
                  <a:pt x="8064518" y="5188113"/>
                </a:lnTo>
                <a:cubicBezTo>
                  <a:pt x="8060642" y="5179114"/>
                  <a:pt x="8048200" y="5176146"/>
                  <a:pt x="8040016" y="5180455"/>
                </a:cubicBezTo>
                <a:cubicBezTo>
                  <a:pt x="8030779" y="5185289"/>
                  <a:pt x="8028482" y="5195916"/>
                  <a:pt x="8032407" y="5204963"/>
                </a:cubicBezTo>
                <a:lnTo>
                  <a:pt x="8035613" y="5212382"/>
                </a:lnTo>
                <a:cubicBezTo>
                  <a:pt x="8035756" y="5212670"/>
                  <a:pt x="8036043" y="5212861"/>
                  <a:pt x="8036187" y="5213148"/>
                </a:cubicBezTo>
                <a:cubicBezTo>
                  <a:pt x="8030923" y="5219467"/>
                  <a:pt x="8029535" y="5228322"/>
                  <a:pt x="8034416" y="5235215"/>
                </a:cubicBezTo>
                <a:close/>
                <a:moveTo>
                  <a:pt x="7695157" y="4348321"/>
                </a:moveTo>
                <a:cubicBezTo>
                  <a:pt x="7704489" y="4346693"/>
                  <a:pt x="7713247" y="4339466"/>
                  <a:pt x="7712051" y="4328983"/>
                </a:cubicBezTo>
                <a:cubicBezTo>
                  <a:pt x="7711045" y="4320031"/>
                  <a:pt x="7702766" y="4310314"/>
                  <a:pt x="7692716" y="4312037"/>
                </a:cubicBezTo>
                <a:cubicBezTo>
                  <a:pt x="7691616" y="4312229"/>
                  <a:pt x="7690514" y="4312325"/>
                  <a:pt x="7689414" y="4312372"/>
                </a:cubicBezTo>
                <a:cubicBezTo>
                  <a:pt x="7689367" y="4312325"/>
                  <a:pt x="7689367" y="4312325"/>
                  <a:pt x="7689318" y="4312277"/>
                </a:cubicBezTo>
                <a:cubicBezTo>
                  <a:pt x="7689223" y="4312229"/>
                  <a:pt x="7689127" y="4312133"/>
                  <a:pt x="7689079" y="4312037"/>
                </a:cubicBezTo>
                <a:cubicBezTo>
                  <a:pt x="7689031" y="4311894"/>
                  <a:pt x="7688696" y="4311463"/>
                  <a:pt x="7688122" y="4310697"/>
                </a:cubicBezTo>
                <a:cubicBezTo>
                  <a:pt x="7682427" y="4302703"/>
                  <a:pt x="7671132" y="4300262"/>
                  <a:pt x="7662901" y="4305815"/>
                </a:cubicBezTo>
                <a:cubicBezTo>
                  <a:pt x="7654909" y="4311271"/>
                  <a:pt x="7652372" y="4322999"/>
                  <a:pt x="7658068" y="4331041"/>
                </a:cubicBezTo>
                <a:cubicBezTo>
                  <a:pt x="7666586" y="4343199"/>
                  <a:pt x="7680034" y="4351002"/>
                  <a:pt x="7695157" y="4348321"/>
                </a:cubicBezTo>
                <a:close/>
                <a:moveTo>
                  <a:pt x="7573313" y="4631794"/>
                </a:moveTo>
                <a:cubicBezTo>
                  <a:pt x="7568479" y="4623848"/>
                  <a:pt x="7556419" y="4620067"/>
                  <a:pt x="7548379" y="4625763"/>
                </a:cubicBezTo>
                <a:lnTo>
                  <a:pt x="7535171" y="4635097"/>
                </a:lnTo>
                <a:cubicBezTo>
                  <a:pt x="7527178" y="4640745"/>
                  <a:pt x="7523780" y="4651276"/>
                  <a:pt x="7529140" y="4660036"/>
                </a:cubicBezTo>
                <a:cubicBezTo>
                  <a:pt x="7530241" y="4661903"/>
                  <a:pt x="7531869" y="4663483"/>
                  <a:pt x="7533639" y="4664823"/>
                </a:cubicBezTo>
                <a:cubicBezTo>
                  <a:pt x="7533543" y="4665206"/>
                  <a:pt x="7533256" y="4665493"/>
                  <a:pt x="7533160" y="4665924"/>
                </a:cubicBezTo>
                <a:cubicBezTo>
                  <a:pt x="7528423" y="4688852"/>
                  <a:pt x="7564411" y="4693591"/>
                  <a:pt x="7569101" y="4670854"/>
                </a:cubicBezTo>
                <a:cubicBezTo>
                  <a:pt x="7570250" y="4665254"/>
                  <a:pt x="7568910" y="4660802"/>
                  <a:pt x="7566278" y="4657499"/>
                </a:cubicBezTo>
                <a:lnTo>
                  <a:pt x="7567235" y="4656829"/>
                </a:lnTo>
                <a:cubicBezTo>
                  <a:pt x="7575275" y="4651133"/>
                  <a:pt x="7578673" y="4640602"/>
                  <a:pt x="7573313" y="4631794"/>
                </a:cubicBezTo>
                <a:close/>
                <a:moveTo>
                  <a:pt x="7650410" y="4186528"/>
                </a:moveTo>
                <a:cubicBezTo>
                  <a:pt x="7643041" y="4188442"/>
                  <a:pt x="7637394" y="4194235"/>
                  <a:pt x="7636388" y="4202037"/>
                </a:cubicBezTo>
                <a:cubicBezTo>
                  <a:pt x="7636101" y="4204287"/>
                  <a:pt x="7636963" y="4205962"/>
                  <a:pt x="7637394" y="4207829"/>
                </a:cubicBezTo>
                <a:cubicBezTo>
                  <a:pt x="7633517" y="4212376"/>
                  <a:pt x="7631746" y="4218169"/>
                  <a:pt x="7632895" y="4224009"/>
                </a:cubicBezTo>
                <a:cubicBezTo>
                  <a:pt x="7631650" y="4225157"/>
                  <a:pt x="7630119" y="4225923"/>
                  <a:pt x="7629162" y="4227598"/>
                </a:cubicBezTo>
                <a:cubicBezTo>
                  <a:pt x="7623993" y="4236646"/>
                  <a:pt x="7627248" y="4247799"/>
                  <a:pt x="7636149" y="4252968"/>
                </a:cubicBezTo>
                <a:cubicBezTo>
                  <a:pt x="7642227" y="4256511"/>
                  <a:pt x="7649597" y="4256941"/>
                  <a:pt x="7656488" y="4257803"/>
                </a:cubicBezTo>
                <a:cubicBezTo>
                  <a:pt x="7665868" y="4259000"/>
                  <a:pt x="7676014" y="4252202"/>
                  <a:pt x="7676971" y="4242342"/>
                </a:cubicBezTo>
                <a:cubicBezTo>
                  <a:pt x="7680991" y="4239470"/>
                  <a:pt x="7683958" y="4235114"/>
                  <a:pt x="7684868" y="4229944"/>
                </a:cubicBezTo>
                <a:cubicBezTo>
                  <a:pt x="7685059" y="4228939"/>
                  <a:pt x="7684963" y="4227934"/>
                  <a:pt x="7685011" y="4226928"/>
                </a:cubicBezTo>
                <a:cubicBezTo>
                  <a:pt x="7690658" y="4225971"/>
                  <a:pt x="7695923" y="4222477"/>
                  <a:pt x="7698459" y="4217498"/>
                </a:cubicBezTo>
                <a:cubicBezTo>
                  <a:pt x="7698220" y="4221711"/>
                  <a:pt x="7699895" y="4226067"/>
                  <a:pt x="7704393" y="4229848"/>
                </a:cubicBezTo>
                <a:cubicBezTo>
                  <a:pt x="7722149" y="4244735"/>
                  <a:pt x="7748948" y="4219940"/>
                  <a:pt x="7730954" y="4204861"/>
                </a:cubicBezTo>
                <a:cubicBezTo>
                  <a:pt x="7719564" y="4195336"/>
                  <a:pt x="7704585" y="4202085"/>
                  <a:pt x="7699895" y="4212089"/>
                </a:cubicBezTo>
                <a:cubicBezTo>
                  <a:pt x="7701235" y="4203808"/>
                  <a:pt x="7697407" y="4196102"/>
                  <a:pt x="7689510" y="4192128"/>
                </a:cubicBezTo>
                <a:cubicBezTo>
                  <a:pt x="7679221" y="4187006"/>
                  <a:pt x="7666347" y="4182172"/>
                  <a:pt x="7654909" y="4185858"/>
                </a:cubicBezTo>
                <a:cubicBezTo>
                  <a:pt x="7653474" y="4185954"/>
                  <a:pt x="7651942" y="4186145"/>
                  <a:pt x="7650410" y="4186528"/>
                </a:cubicBezTo>
                <a:close/>
                <a:moveTo>
                  <a:pt x="7887016" y="4608387"/>
                </a:moveTo>
                <a:cubicBezTo>
                  <a:pt x="7888547" y="4609057"/>
                  <a:pt x="7890127" y="4609775"/>
                  <a:pt x="7891754" y="4609918"/>
                </a:cubicBezTo>
                <a:cubicBezTo>
                  <a:pt x="7902283" y="4610685"/>
                  <a:pt x="7909844" y="4603983"/>
                  <a:pt x="7911902" y="4594026"/>
                </a:cubicBezTo>
                <a:lnTo>
                  <a:pt x="7913529" y="4586128"/>
                </a:lnTo>
                <a:cubicBezTo>
                  <a:pt x="7915444" y="4576794"/>
                  <a:pt x="7906829" y="4566646"/>
                  <a:pt x="7897593" y="4565976"/>
                </a:cubicBezTo>
                <a:cubicBezTo>
                  <a:pt x="7892042" y="4565593"/>
                  <a:pt x="7887400" y="4567316"/>
                  <a:pt x="7883858" y="4570475"/>
                </a:cubicBezTo>
                <a:cubicBezTo>
                  <a:pt x="7877493" y="4566933"/>
                  <a:pt x="7868687" y="4567699"/>
                  <a:pt x="7863183" y="4572247"/>
                </a:cubicBezTo>
                <a:cubicBezTo>
                  <a:pt x="7855957" y="4578230"/>
                  <a:pt x="7855478" y="4587516"/>
                  <a:pt x="7859498" y="4595175"/>
                </a:cubicBezTo>
                <a:cubicBezTo>
                  <a:pt x="7857728" y="4595606"/>
                  <a:pt x="7855957" y="4596037"/>
                  <a:pt x="7854425" y="4597138"/>
                </a:cubicBezTo>
                <a:lnTo>
                  <a:pt x="7847821" y="4601829"/>
                </a:lnTo>
                <a:cubicBezTo>
                  <a:pt x="7845285" y="4603648"/>
                  <a:pt x="7843418" y="4605993"/>
                  <a:pt x="7841935" y="4608530"/>
                </a:cubicBezTo>
                <a:cubicBezTo>
                  <a:pt x="7841743" y="4606712"/>
                  <a:pt x="7841409" y="4604988"/>
                  <a:pt x="7840595" y="4603361"/>
                </a:cubicBezTo>
                <a:cubicBezTo>
                  <a:pt x="7845572" y="4595606"/>
                  <a:pt x="7844041" y="4585266"/>
                  <a:pt x="7836958" y="4579331"/>
                </a:cubicBezTo>
                <a:lnTo>
                  <a:pt x="7834039" y="4576890"/>
                </a:lnTo>
                <a:lnTo>
                  <a:pt x="7837915" y="4574161"/>
                </a:lnTo>
                <a:cubicBezTo>
                  <a:pt x="7845668" y="4568656"/>
                  <a:pt x="7846864" y="4555637"/>
                  <a:pt x="7840643" y="4548600"/>
                </a:cubicBezTo>
                <a:cubicBezTo>
                  <a:pt x="7833799" y="4540797"/>
                  <a:pt x="7823414" y="4539984"/>
                  <a:pt x="7815087" y="4545824"/>
                </a:cubicBezTo>
                <a:lnTo>
                  <a:pt x="7813173" y="4547164"/>
                </a:lnTo>
                <a:cubicBezTo>
                  <a:pt x="7811067" y="4542186"/>
                  <a:pt x="7807190" y="4538021"/>
                  <a:pt x="7801783" y="4536920"/>
                </a:cubicBezTo>
                <a:lnTo>
                  <a:pt x="7793217" y="4535149"/>
                </a:lnTo>
                <a:cubicBezTo>
                  <a:pt x="7791733" y="4526964"/>
                  <a:pt x="7784602" y="4518922"/>
                  <a:pt x="7775797" y="4519688"/>
                </a:cubicBezTo>
                <a:lnTo>
                  <a:pt x="7764359" y="4520693"/>
                </a:lnTo>
                <a:cubicBezTo>
                  <a:pt x="7755648" y="4521459"/>
                  <a:pt x="7748278" y="4526964"/>
                  <a:pt x="7746555" y="4535580"/>
                </a:cubicBezTo>
                <a:cubicBezTo>
                  <a:pt x="7745695" y="4537638"/>
                  <a:pt x="7745933" y="4539936"/>
                  <a:pt x="7745886" y="4542138"/>
                </a:cubicBezTo>
                <a:cubicBezTo>
                  <a:pt x="7740813" y="4538069"/>
                  <a:pt x="7734065" y="4536729"/>
                  <a:pt x="7727939" y="4539170"/>
                </a:cubicBezTo>
                <a:cubicBezTo>
                  <a:pt x="7721718" y="4535724"/>
                  <a:pt x="7715305" y="4535963"/>
                  <a:pt x="7710232" y="4539361"/>
                </a:cubicBezTo>
                <a:lnTo>
                  <a:pt x="7707409" y="4539601"/>
                </a:lnTo>
                <a:cubicBezTo>
                  <a:pt x="7703149" y="4539984"/>
                  <a:pt x="7699320" y="4541611"/>
                  <a:pt x="7696114" y="4543957"/>
                </a:cubicBezTo>
                <a:cubicBezTo>
                  <a:pt x="7695444" y="4544196"/>
                  <a:pt x="7694774" y="4544196"/>
                  <a:pt x="7694104" y="4544531"/>
                </a:cubicBezTo>
                <a:cubicBezTo>
                  <a:pt x="7686064" y="4548696"/>
                  <a:pt x="7681039" y="4560806"/>
                  <a:pt x="7686447" y="4569039"/>
                </a:cubicBezTo>
                <a:lnTo>
                  <a:pt x="7687213" y="4570188"/>
                </a:lnTo>
                <a:cubicBezTo>
                  <a:pt x="7686256" y="4571624"/>
                  <a:pt x="7684581" y="4572199"/>
                  <a:pt x="7684054" y="4574065"/>
                </a:cubicBezTo>
                <a:cubicBezTo>
                  <a:pt x="7682810" y="4578326"/>
                  <a:pt x="7683528" y="4583448"/>
                  <a:pt x="7685681" y="4587804"/>
                </a:cubicBezTo>
                <a:cubicBezTo>
                  <a:pt x="7681278" y="4588569"/>
                  <a:pt x="7677115" y="4591011"/>
                  <a:pt x="7673861" y="4594888"/>
                </a:cubicBezTo>
                <a:lnTo>
                  <a:pt x="7670798" y="4598526"/>
                </a:lnTo>
                <a:cubicBezTo>
                  <a:pt x="7667161" y="4597951"/>
                  <a:pt x="7663380" y="4598669"/>
                  <a:pt x="7659934" y="4600201"/>
                </a:cubicBezTo>
                <a:cubicBezTo>
                  <a:pt x="7651320" y="4599675"/>
                  <a:pt x="7642897" y="4603552"/>
                  <a:pt x="7640408" y="4612408"/>
                </a:cubicBezTo>
                <a:cubicBezTo>
                  <a:pt x="7639690" y="4614992"/>
                  <a:pt x="7639786" y="4617673"/>
                  <a:pt x="7640265" y="4620401"/>
                </a:cubicBezTo>
                <a:cubicBezTo>
                  <a:pt x="7634570" y="4618248"/>
                  <a:pt x="7627870" y="4618582"/>
                  <a:pt x="7622845" y="4622316"/>
                </a:cubicBezTo>
                <a:cubicBezTo>
                  <a:pt x="7614805" y="4628300"/>
                  <a:pt x="7613369" y="4639692"/>
                  <a:pt x="7619064" y="4647734"/>
                </a:cubicBezTo>
                <a:lnTo>
                  <a:pt x="7623706" y="4654340"/>
                </a:lnTo>
                <a:cubicBezTo>
                  <a:pt x="7629353" y="4662334"/>
                  <a:pt x="7641366" y="4663866"/>
                  <a:pt x="7649119" y="4658121"/>
                </a:cubicBezTo>
                <a:cubicBezTo>
                  <a:pt x="7656536" y="4652665"/>
                  <a:pt x="7657589" y="4642708"/>
                  <a:pt x="7653425" y="4634905"/>
                </a:cubicBezTo>
                <a:lnTo>
                  <a:pt x="7663667" y="4637012"/>
                </a:lnTo>
                <a:cubicBezTo>
                  <a:pt x="7671276" y="4642708"/>
                  <a:pt x="7683241" y="4639549"/>
                  <a:pt x="7688409" y="4632177"/>
                </a:cubicBezTo>
                <a:cubicBezTo>
                  <a:pt x="7689318" y="4630885"/>
                  <a:pt x="7689654" y="4629496"/>
                  <a:pt x="7690180" y="4628156"/>
                </a:cubicBezTo>
                <a:cubicBezTo>
                  <a:pt x="7692190" y="4627295"/>
                  <a:pt x="7693865" y="4625763"/>
                  <a:pt x="7695587" y="4624279"/>
                </a:cubicBezTo>
                <a:cubicBezTo>
                  <a:pt x="7696258" y="4626672"/>
                  <a:pt x="7697311" y="4628874"/>
                  <a:pt x="7698938" y="4630645"/>
                </a:cubicBezTo>
                <a:cubicBezTo>
                  <a:pt x="7705016" y="4637395"/>
                  <a:pt x="7713486" y="4637825"/>
                  <a:pt x="7721096" y="4634140"/>
                </a:cubicBezTo>
                <a:cubicBezTo>
                  <a:pt x="7721813" y="4635240"/>
                  <a:pt x="7722340" y="4636485"/>
                  <a:pt x="7723393" y="4637490"/>
                </a:cubicBezTo>
                <a:cubicBezTo>
                  <a:pt x="7730140" y="4643953"/>
                  <a:pt x="7742822" y="4644575"/>
                  <a:pt x="7749188" y="4636964"/>
                </a:cubicBezTo>
                <a:lnTo>
                  <a:pt x="7756510" y="4628252"/>
                </a:lnTo>
                <a:cubicBezTo>
                  <a:pt x="7757850" y="4627917"/>
                  <a:pt x="7759238" y="4627821"/>
                  <a:pt x="7760578" y="4627103"/>
                </a:cubicBezTo>
                <a:cubicBezTo>
                  <a:pt x="7762157" y="4626289"/>
                  <a:pt x="7763497" y="4624949"/>
                  <a:pt x="7764789" y="4623609"/>
                </a:cubicBezTo>
                <a:cubicBezTo>
                  <a:pt x="7775509" y="4620401"/>
                  <a:pt x="7783741" y="4608004"/>
                  <a:pt x="7775413" y="4596181"/>
                </a:cubicBezTo>
                <a:cubicBezTo>
                  <a:pt x="7770580" y="4589335"/>
                  <a:pt x="7763688" y="4587756"/>
                  <a:pt x="7757419" y="4589192"/>
                </a:cubicBezTo>
                <a:cubicBezTo>
                  <a:pt x="7752681" y="4585075"/>
                  <a:pt x="7746891" y="4582538"/>
                  <a:pt x="7740573" y="4584501"/>
                </a:cubicBezTo>
                <a:cubicBezTo>
                  <a:pt x="7733730" y="4585266"/>
                  <a:pt x="7727413" y="4589479"/>
                  <a:pt x="7725642" y="4598287"/>
                </a:cubicBezTo>
                <a:cubicBezTo>
                  <a:pt x="7725594" y="4598478"/>
                  <a:pt x="7725738" y="4598574"/>
                  <a:pt x="7725690" y="4598813"/>
                </a:cubicBezTo>
                <a:cubicBezTo>
                  <a:pt x="7724206" y="4598287"/>
                  <a:pt x="7723058" y="4596803"/>
                  <a:pt x="7721526" y="4596611"/>
                </a:cubicBezTo>
                <a:cubicBezTo>
                  <a:pt x="7725594" y="4594601"/>
                  <a:pt x="7728800" y="4591059"/>
                  <a:pt x="7730236" y="4585937"/>
                </a:cubicBezTo>
                <a:cubicBezTo>
                  <a:pt x="7730906" y="4583591"/>
                  <a:pt x="7730954" y="4580959"/>
                  <a:pt x="7730571" y="4578326"/>
                </a:cubicBezTo>
                <a:cubicBezTo>
                  <a:pt x="7733108" y="4577991"/>
                  <a:pt x="7735596" y="4577129"/>
                  <a:pt x="7737893" y="4575502"/>
                </a:cubicBezTo>
                <a:lnTo>
                  <a:pt x="7744498" y="4570859"/>
                </a:lnTo>
                <a:cubicBezTo>
                  <a:pt x="7749379" y="4567412"/>
                  <a:pt x="7752155" y="4561524"/>
                  <a:pt x="7752298" y="4555589"/>
                </a:cubicBezTo>
                <a:cubicBezTo>
                  <a:pt x="7756510" y="4558796"/>
                  <a:pt x="7760769" y="4559466"/>
                  <a:pt x="7764933" y="4558796"/>
                </a:cubicBezTo>
                <a:cubicBezTo>
                  <a:pt x="7767086" y="4563535"/>
                  <a:pt x="7770915" y="4567460"/>
                  <a:pt x="7776179" y="4568561"/>
                </a:cubicBezTo>
                <a:lnTo>
                  <a:pt x="7791972" y="4571816"/>
                </a:lnTo>
                <a:cubicBezTo>
                  <a:pt x="7795753" y="4572582"/>
                  <a:pt x="7799294" y="4571529"/>
                  <a:pt x="7802740" y="4570380"/>
                </a:cubicBezTo>
                <a:cubicBezTo>
                  <a:pt x="7803410" y="4572390"/>
                  <a:pt x="7804319" y="4574353"/>
                  <a:pt x="7805707" y="4575980"/>
                </a:cubicBezTo>
                <a:cubicBezTo>
                  <a:pt x="7805755" y="4576028"/>
                  <a:pt x="7805850" y="4576028"/>
                  <a:pt x="7805946" y="4576076"/>
                </a:cubicBezTo>
                <a:cubicBezTo>
                  <a:pt x="7805659" y="4576363"/>
                  <a:pt x="7805276" y="4576507"/>
                  <a:pt x="7805037" y="4576842"/>
                </a:cubicBezTo>
                <a:cubicBezTo>
                  <a:pt x="7802644" y="4579810"/>
                  <a:pt x="7801687" y="4583352"/>
                  <a:pt x="7801495" y="4586942"/>
                </a:cubicBezTo>
                <a:cubicBezTo>
                  <a:pt x="7793360" y="4587469"/>
                  <a:pt x="7785511" y="4594314"/>
                  <a:pt x="7784793" y="4602355"/>
                </a:cubicBezTo>
                <a:cubicBezTo>
                  <a:pt x="7783884" y="4612743"/>
                  <a:pt x="7790393" y="4620689"/>
                  <a:pt x="7800395" y="4622747"/>
                </a:cubicBezTo>
                <a:lnTo>
                  <a:pt x="7805037" y="4623704"/>
                </a:lnTo>
                <a:cubicBezTo>
                  <a:pt x="7805468" y="4624901"/>
                  <a:pt x="7806568" y="4625715"/>
                  <a:pt x="7807239" y="4626816"/>
                </a:cubicBezTo>
                <a:cubicBezTo>
                  <a:pt x="7799629" y="4633517"/>
                  <a:pt x="7796566" y="4645771"/>
                  <a:pt x="7806616" y="4654196"/>
                </a:cubicBezTo>
                <a:cubicBezTo>
                  <a:pt x="7822696" y="4667695"/>
                  <a:pt x="7842892" y="4646920"/>
                  <a:pt x="7834325" y="4631555"/>
                </a:cubicBezTo>
                <a:cubicBezTo>
                  <a:pt x="7836958" y="4629018"/>
                  <a:pt x="7838872" y="4625667"/>
                  <a:pt x="7839925" y="4621885"/>
                </a:cubicBezTo>
                <a:cubicBezTo>
                  <a:pt x="7840356" y="4623513"/>
                  <a:pt x="7840690" y="4625140"/>
                  <a:pt x="7841600" y="4626720"/>
                </a:cubicBezTo>
                <a:cubicBezTo>
                  <a:pt x="7846385" y="4634666"/>
                  <a:pt x="7858494" y="4638591"/>
                  <a:pt x="7866534" y="4632895"/>
                </a:cubicBezTo>
                <a:lnTo>
                  <a:pt x="7873138" y="4628252"/>
                </a:lnTo>
                <a:cubicBezTo>
                  <a:pt x="7879072" y="4624040"/>
                  <a:pt x="7882470" y="4617242"/>
                  <a:pt x="7881704" y="4610397"/>
                </a:cubicBezTo>
                <a:cubicBezTo>
                  <a:pt x="7883714" y="4610158"/>
                  <a:pt x="7885293" y="4609105"/>
                  <a:pt x="7887016" y="4608387"/>
                </a:cubicBezTo>
                <a:close/>
                <a:moveTo>
                  <a:pt x="6832245" y="4449322"/>
                </a:moveTo>
                <a:cubicBezTo>
                  <a:pt x="6844831" y="4429505"/>
                  <a:pt x="6815160" y="4408108"/>
                  <a:pt x="6802477" y="4428021"/>
                </a:cubicBezTo>
                <a:cubicBezTo>
                  <a:pt x="6789891" y="4447791"/>
                  <a:pt x="6819562" y="4469283"/>
                  <a:pt x="6832245" y="4449322"/>
                </a:cubicBezTo>
                <a:close/>
                <a:moveTo>
                  <a:pt x="6610427" y="4230614"/>
                </a:moveTo>
                <a:cubicBezTo>
                  <a:pt x="6612388" y="4233007"/>
                  <a:pt x="6614781" y="4235162"/>
                  <a:pt x="6617749" y="4236837"/>
                </a:cubicBezTo>
                <a:cubicBezTo>
                  <a:pt x="6626123" y="4241480"/>
                  <a:pt x="6637801" y="4240427"/>
                  <a:pt x="6643065" y="4231476"/>
                </a:cubicBezTo>
                <a:cubicBezTo>
                  <a:pt x="6646511" y="4225684"/>
                  <a:pt x="6646798" y="4217738"/>
                  <a:pt x="6643400" y="4211850"/>
                </a:cubicBezTo>
                <a:cubicBezTo>
                  <a:pt x="6643879" y="4205244"/>
                  <a:pt x="6640912" y="4198256"/>
                  <a:pt x="6635216" y="4194905"/>
                </a:cubicBezTo>
                <a:cubicBezTo>
                  <a:pt x="6632536" y="4193325"/>
                  <a:pt x="6629761" y="4192655"/>
                  <a:pt x="6626985" y="4192368"/>
                </a:cubicBezTo>
                <a:cubicBezTo>
                  <a:pt x="6623348" y="4186288"/>
                  <a:pt x="6616935" y="4182315"/>
                  <a:pt x="6609087" y="4183369"/>
                </a:cubicBezTo>
                <a:cubicBezTo>
                  <a:pt x="6599946" y="4184565"/>
                  <a:pt x="6591188" y="4194235"/>
                  <a:pt x="6593341" y="4203904"/>
                </a:cubicBezTo>
                <a:lnTo>
                  <a:pt x="6595830" y="4215105"/>
                </a:lnTo>
                <a:cubicBezTo>
                  <a:pt x="6597553" y="4222860"/>
                  <a:pt x="6603008" y="4229083"/>
                  <a:pt x="6610427" y="4230614"/>
                </a:cubicBezTo>
                <a:close/>
                <a:moveTo>
                  <a:pt x="6611192" y="4671524"/>
                </a:moveTo>
                <a:lnTo>
                  <a:pt x="6604348" y="4667168"/>
                </a:lnTo>
                <a:cubicBezTo>
                  <a:pt x="6596021" y="4661855"/>
                  <a:pt x="6584344" y="4664679"/>
                  <a:pt x="6579128" y="4673008"/>
                </a:cubicBezTo>
                <a:cubicBezTo>
                  <a:pt x="6575635" y="4678657"/>
                  <a:pt x="6575922" y="4685454"/>
                  <a:pt x="6578793" y="4691006"/>
                </a:cubicBezTo>
                <a:cubicBezTo>
                  <a:pt x="6571471" y="4697373"/>
                  <a:pt x="6567786" y="4709483"/>
                  <a:pt x="6575778" y="4719105"/>
                </a:cubicBezTo>
                <a:cubicBezTo>
                  <a:pt x="6587455" y="4733082"/>
                  <a:pt x="6604684" y="4719775"/>
                  <a:pt x="6604732" y="4704792"/>
                </a:cubicBezTo>
                <a:cubicBezTo>
                  <a:pt x="6609661" y="4703835"/>
                  <a:pt x="6614255" y="4701155"/>
                  <a:pt x="6617031" y="4696751"/>
                </a:cubicBezTo>
                <a:cubicBezTo>
                  <a:pt x="6622295" y="4688278"/>
                  <a:pt x="6619519" y="4676838"/>
                  <a:pt x="6611192" y="4671524"/>
                </a:cubicBezTo>
                <a:close/>
                <a:moveTo>
                  <a:pt x="6631675" y="4317829"/>
                </a:moveTo>
                <a:cubicBezTo>
                  <a:pt x="6619137" y="4337503"/>
                  <a:pt x="6647276" y="4360958"/>
                  <a:pt x="6659911" y="4341141"/>
                </a:cubicBezTo>
                <a:cubicBezTo>
                  <a:pt x="6667089" y="4329844"/>
                  <a:pt x="6660868" y="4317303"/>
                  <a:pt x="6651823" y="4312420"/>
                </a:cubicBezTo>
                <a:cubicBezTo>
                  <a:pt x="6656130" y="4312229"/>
                  <a:pt x="6660389" y="4310027"/>
                  <a:pt x="6663596" y="4304953"/>
                </a:cubicBezTo>
                <a:cubicBezTo>
                  <a:pt x="6666085" y="4301076"/>
                  <a:pt x="6666898" y="4297055"/>
                  <a:pt x="6666659" y="4293225"/>
                </a:cubicBezTo>
                <a:cubicBezTo>
                  <a:pt x="6670152" y="4300597"/>
                  <a:pt x="6678096" y="4305336"/>
                  <a:pt x="6686567" y="4303804"/>
                </a:cubicBezTo>
                <a:cubicBezTo>
                  <a:pt x="6696043" y="4302033"/>
                  <a:pt x="6703365" y="4292124"/>
                  <a:pt x="6701211" y="4282455"/>
                </a:cubicBezTo>
                <a:lnTo>
                  <a:pt x="6698723" y="4271254"/>
                </a:lnTo>
                <a:cubicBezTo>
                  <a:pt x="6696569" y="4261585"/>
                  <a:pt x="6687333" y="4254740"/>
                  <a:pt x="6677378" y="4256606"/>
                </a:cubicBezTo>
                <a:cubicBezTo>
                  <a:pt x="6670774" y="4257851"/>
                  <a:pt x="6665414" y="4263117"/>
                  <a:pt x="6663405" y="4269435"/>
                </a:cubicBezTo>
                <a:cubicBezTo>
                  <a:pt x="6661490" y="4266706"/>
                  <a:pt x="6659145" y="4264313"/>
                  <a:pt x="6655987" y="4262925"/>
                </a:cubicBezTo>
                <a:cubicBezTo>
                  <a:pt x="6646511" y="4258760"/>
                  <a:pt x="6635169" y="4263260"/>
                  <a:pt x="6630909" y="4272642"/>
                </a:cubicBezTo>
                <a:lnTo>
                  <a:pt x="6627416" y="4280349"/>
                </a:lnTo>
                <a:cubicBezTo>
                  <a:pt x="6623205" y="4289683"/>
                  <a:pt x="6627847" y="4301315"/>
                  <a:pt x="6637131" y="4305431"/>
                </a:cubicBezTo>
                <a:cubicBezTo>
                  <a:pt x="6637227" y="4305479"/>
                  <a:pt x="6637370" y="4305431"/>
                  <a:pt x="6637466" y="4305479"/>
                </a:cubicBezTo>
                <a:cubicBezTo>
                  <a:pt x="6639189" y="4307490"/>
                  <a:pt x="6641247" y="4309165"/>
                  <a:pt x="6643496" y="4310362"/>
                </a:cubicBezTo>
                <a:cubicBezTo>
                  <a:pt x="6639189" y="4310506"/>
                  <a:pt x="6634881" y="4312707"/>
                  <a:pt x="6631675" y="4317829"/>
                </a:cubicBezTo>
                <a:close/>
                <a:moveTo>
                  <a:pt x="6888477" y="4505088"/>
                </a:moveTo>
                <a:lnTo>
                  <a:pt x="6884122" y="4511981"/>
                </a:lnTo>
                <a:cubicBezTo>
                  <a:pt x="6878953" y="4520071"/>
                  <a:pt x="6883451" y="4532756"/>
                  <a:pt x="6891922" y="4536681"/>
                </a:cubicBezTo>
                <a:cubicBezTo>
                  <a:pt x="6901542" y="4541180"/>
                  <a:pt x="6911066" y="4537590"/>
                  <a:pt x="6916617" y="4528878"/>
                </a:cubicBezTo>
                <a:lnTo>
                  <a:pt x="6920972" y="4521985"/>
                </a:lnTo>
                <a:cubicBezTo>
                  <a:pt x="6926141" y="4513896"/>
                  <a:pt x="6921642" y="4501211"/>
                  <a:pt x="6913171" y="4497286"/>
                </a:cubicBezTo>
                <a:cubicBezTo>
                  <a:pt x="6903504" y="4492834"/>
                  <a:pt x="6893980" y="4496424"/>
                  <a:pt x="6888477" y="4505088"/>
                </a:cubicBezTo>
                <a:close/>
                <a:moveTo>
                  <a:pt x="6757635" y="4505998"/>
                </a:moveTo>
                <a:lnTo>
                  <a:pt x="6766393" y="4492259"/>
                </a:lnTo>
                <a:cubicBezTo>
                  <a:pt x="6771514" y="4484170"/>
                  <a:pt x="6768403" y="4471724"/>
                  <a:pt x="6759884" y="4467225"/>
                </a:cubicBezTo>
                <a:cubicBezTo>
                  <a:pt x="6757157" y="4465789"/>
                  <a:pt x="6754285" y="4465071"/>
                  <a:pt x="6751414" y="4464975"/>
                </a:cubicBezTo>
                <a:cubicBezTo>
                  <a:pt x="6749739" y="4459853"/>
                  <a:pt x="6746868" y="4455066"/>
                  <a:pt x="6742417" y="4450950"/>
                </a:cubicBezTo>
                <a:cubicBezTo>
                  <a:pt x="6735430" y="4444439"/>
                  <a:pt x="6726768" y="4442285"/>
                  <a:pt x="6718249" y="4443099"/>
                </a:cubicBezTo>
                <a:cubicBezTo>
                  <a:pt x="6716909" y="4440802"/>
                  <a:pt x="6715138" y="4438743"/>
                  <a:pt x="6712697" y="4437164"/>
                </a:cubicBezTo>
                <a:lnTo>
                  <a:pt x="6705854" y="4432808"/>
                </a:lnTo>
                <a:cubicBezTo>
                  <a:pt x="6703987" y="4431611"/>
                  <a:pt x="6701882" y="4430797"/>
                  <a:pt x="6699680" y="4430366"/>
                </a:cubicBezTo>
                <a:cubicBezTo>
                  <a:pt x="6706476" y="4430031"/>
                  <a:pt x="6713415" y="4425340"/>
                  <a:pt x="6716095" y="4419548"/>
                </a:cubicBezTo>
                <a:cubicBezTo>
                  <a:pt x="6718488" y="4414379"/>
                  <a:pt x="6718153" y="4409496"/>
                  <a:pt x="6716191" y="4405188"/>
                </a:cubicBezTo>
                <a:cubicBezTo>
                  <a:pt x="6723657" y="4413565"/>
                  <a:pt x="6734424" y="4417107"/>
                  <a:pt x="6745432" y="4417011"/>
                </a:cubicBezTo>
                <a:cubicBezTo>
                  <a:pt x="6754908" y="4416916"/>
                  <a:pt x="6763665" y="4407725"/>
                  <a:pt x="6762899" y="4398152"/>
                </a:cubicBezTo>
                <a:cubicBezTo>
                  <a:pt x="6762230" y="4390158"/>
                  <a:pt x="6757013" y="4383935"/>
                  <a:pt x="6749835" y="4381733"/>
                </a:cubicBezTo>
                <a:lnTo>
                  <a:pt x="6750983" y="4379914"/>
                </a:lnTo>
                <a:cubicBezTo>
                  <a:pt x="6756295" y="4371585"/>
                  <a:pt x="6756917" y="4361006"/>
                  <a:pt x="6748638" y="4354113"/>
                </a:cubicBezTo>
                <a:cubicBezTo>
                  <a:pt x="6741795" y="4348417"/>
                  <a:pt x="6728203" y="4348082"/>
                  <a:pt x="6722843" y="4356459"/>
                </a:cubicBezTo>
                <a:lnTo>
                  <a:pt x="6718488" y="4363304"/>
                </a:lnTo>
                <a:cubicBezTo>
                  <a:pt x="6715377" y="4368234"/>
                  <a:pt x="6714181" y="4373882"/>
                  <a:pt x="6715186" y="4379148"/>
                </a:cubicBezTo>
                <a:cubicBezTo>
                  <a:pt x="6715090" y="4379244"/>
                  <a:pt x="6714851" y="4379340"/>
                  <a:pt x="6714755" y="4379435"/>
                </a:cubicBezTo>
                <a:cubicBezTo>
                  <a:pt x="6709204" y="4385562"/>
                  <a:pt x="6709204" y="4393125"/>
                  <a:pt x="6712458" y="4399635"/>
                </a:cubicBezTo>
                <a:cubicBezTo>
                  <a:pt x="6710927" y="4398008"/>
                  <a:pt x="6709156" y="4396524"/>
                  <a:pt x="6707194" y="4395231"/>
                </a:cubicBezTo>
                <a:lnTo>
                  <a:pt x="6700350" y="4390876"/>
                </a:lnTo>
                <a:cubicBezTo>
                  <a:pt x="6691975" y="4385562"/>
                  <a:pt x="6679820" y="4391689"/>
                  <a:pt x="6676038" y="4399827"/>
                </a:cubicBezTo>
                <a:cubicBezTo>
                  <a:pt x="6671445" y="4409783"/>
                  <a:pt x="6676565" y="4418783"/>
                  <a:pt x="6684988" y="4424144"/>
                </a:cubicBezTo>
                <a:lnTo>
                  <a:pt x="6691880" y="4428500"/>
                </a:lnTo>
                <a:cubicBezTo>
                  <a:pt x="6692933" y="4429170"/>
                  <a:pt x="6694033" y="4429648"/>
                  <a:pt x="6695182" y="4429984"/>
                </a:cubicBezTo>
                <a:cubicBezTo>
                  <a:pt x="6689391" y="4430127"/>
                  <a:pt x="6683696" y="4432760"/>
                  <a:pt x="6680585" y="4437978"/>
                </a:cubicBezTo>
                <a:cubicBezTo>
                  <a:pt x="6675704" y="4446019"/>
                  <a:pt x="6676996" y="4456933"/>
                  <a:pt x="6684844" y="4462677"/>
                </a:cubicBezTo>
                <a:cubicBezTo>
                  <a:pt x="6684031" y="4464113"/>
                  <a:pt x="6683504" y="4465741"/>
                  <a:pt x="6683122" y="4467416"/>
                </a:cubicBezTo>
                <a:cubicBezTo>
                  <a:pt x="6676134" y="4461720"/>
                  <a:pt x="6666132" y="4460906"/>
                  <a:pt x="6659911" y="4470719"/>
                </a:cubicBezTo>
                <a:cubicBezTo>
                  <a:pt x="6659863" y="4470767"/>
                  <a:pt x="6659911" y="4470863"/>
                  <a:pt x="6659863" y="4470910"/>
                </a:cubicBezTo>
                <a:cubicBezTo>
                  <a:pt x="6657374" y="4471198"/>
                  <a:pt x="6654886" y="4471916"/>
                  <a:pt x="6652398" y="4473495"/>
                </a:cubicBezTo>
                <a:cubicBezTo>
                  <a:pt x="6644932" y="4478234"/>
                  <a:pt x="6640481" y="4490967"/>
                  <a:pt x="6646846" y="4498578"/>
                </a:cubicBezTo>
                <a:lnTo>
                  <a:pt x="6652014" y="4504753"/>
                </a:lnTo>
                <a:cubicBezTo>
                  <a:pt x="6658092" y="4512077"/>
                  <a:pt x="6667472" y="4515667"/>
                  <a:pt x="6676278" y="4510641"/>
                </a:cubicBezTo>
                <a:cubicBezTo>
                  <a:pt x="6676900" y="4517581"/>
                  <a:pt x="6678480" y="4524091"/>
                  <a:pt x="6683122" y="4528017"/>
                </a:cubicBezTo>
                <a:cubicBezTo>
                  <a:pt x="6683456" y="4528304"/>
                  <a:pt x="6683887" y="4528495"/>
                  <a:pt x="6684270" y="4528782"/>
                </a:cubicBezTo>
                <a:lnTo>
                  <a:pt x="6681782" y="4530841"/>
                </a:lnTo>
                <a:cubicBezTo>
                  <a:pt x="6674460" y="4536920"/>
                  <a:pt x="6675273" y="4550467"/>
                  <a:pt x="6682069" y="4556546"/>
                </a:cubicBezTo>
                <a:cubicBezTo>
                  <a:pt x="6690013" y="4563678"/>
                  <a:pt x="6699920" y="4562817"/>
                  <a:pt x="6707768" y="4556259"/>
                </a:cubicBezTo>
                <a:lnTo>
                  <a:pt x="6713942" y="4551089"/>
                </a:lnTo>
                <a:cubicBezTo>
                  <a:pt x="6717722" y="4547930"/>
                  <a:pt x="6719253" y="4542856"/>
                  <a:pt x="6719015" y="4537782"/>
                </a:cubicBezTo>
                <a:cubicBezTo>
                  <a:pt x="6719541" y="4537638"/>
                  <a:pt x="6720115" y="4537734"/>
                  <a:pt x="6720593" y="4537543"/>
                </a:cubicBezTo>
                <a:cubicBezTo>
                  <a:pt x="6724613" y="4550467"/>
                  <a:pt x="6744331" y="4557599"/>
                  <a:pt x="6753806" y="4542712"/>
                </a:cubicBezTo>
                <a:cubicBezTo>
                  <a:pt x="6761655" y="4530410"/>
                  <a:pt x="6752802" y="4518300"/>
                  <a:pt x="6741890" y="4515523"/>
                </a:cubicBezTo>
                <a:cubicBezTo>
                  <a:pt x="6741986" y="4515284"/>
                  <a:pt x="6742177" y="4515093"/>
                  <a:pt x="6742273" y="4514853"/>
                </a:cubicBezTo>
                <a:cubicBezTo>
                  <a:pt x="6748208" y="4514709"/>
                  <a:pt x="6753998" y="4511694"/>
                  <a:pt x="6757635" y="4505998"/>
                </a:cubicBezTo>
                <a:close/>
                <a:moveTo>
                  <a:pt x="6825736" y="4740693"/>
                </a:moveTo>
                <a:cubicBezTo>
                  <a:pt x="6816308" y="4735811"/>
                  <a:pt x="6806401" y="4740167"/>
                  <a:pt x="6801090" y="4748591"/>
                </a:cubicBezTo>
                <a:lnTo>
                  <a:pt x="6796734" y="4755436"/>
                </a:lnTo>
                <a:cubicBezTo>
                  <a:pt x="6791423" y="4763766"/>
                  <a:pt x="6796399" y="4775876"/>
                  <a:pt x="6804631" y="4780136"/>
                </a:cubicBezTo>
                <a:cubicBezTo>
                  <a:pt x="6814059" y="4785019"/>
                  <a:pt x="6823965" y="4780615"/>
                  <a:pt x="6829278" y="4772238"/>
                </a:cubicBezTo>
                <a:lnTo>
                  <a:pt x="6833632" y="4765345"/>
                </a:lnTo>
                <a:cubicBezTo>
                  <a:pt x="6838896" y="4756968"/>
                  <a:pt x="6833967" y="4744905"/>
                  <a:pt x="6825736" y="4740693"/>
                </a:cubicBezTo>
                <a:close/>
                <a:moveTo>
                  <a:pt x="6365111" y="4544483"/>
                </a:moveTo>
                <a:lnTo>
                  <a:pt x="6365637" y="4545488"/>
                </a:lnTo>
                <a:cubicBezTo>
                  <a:pt x="6364967" y="4550706"/>
                  <a:pt x="6366211" y="4556067"/>
                  <a:pt x="6370471" y="4559705"/>
                </a:cubicBezTo>
                <a:cubicBezTo>
                  <a:pt x="6375975" y="4564348"/>
                  <a:pt x="6381478" y="4568178"/>
                  <a:pt x="6389135" y="4567268"/>
                </a:cubicBezTo>
                <a:cubicBezTo>
                  <a:pt x="6395070" y="4566550"/>
                  <a:pt x="6399615" y="4563152"/>
                  <a:pt x="6402535" y="4558556"/>
                </a:cubicBezTo>
                <a:lnTo>
                  <a:pt x="6409331" y="4558269"/>
                </a:lnTo>
                <a:cubicBezTo>
                  <a:pt x="6418902" y="4557838"/>
                  <a:pt x="6427947" y="4549653"/>
                  <a:pt x="6427277" y="4539649"/>
                </a:cubicBezTo>
                <a:cubicBezTo>
                  <a:pt x="6426655" y="4529931"/>
                  <a:pt x="6418854" y="4521220"/>
                  <a:pt x="6408613" y="4521698"/>
                </a:cubicBezTo>
                <a:lnTo>
                  <a:pt x="6408278" y="4521698"/>
                </a:lnTo>
                <a:cubicBezTo>
                  <a:pt x="6410192" y="4520310"/>
                  <a:pt x="6411963" y="4518635"/>
                  <a:pt x="6413399" y="4516337"/>
                </a:cubicBezTo>
                <a:cubicBezTo>
                  <a:pt x="6426033" y="4496472"/>
                  <a:pt x="6392677" y="4481250"/>
                  <a:pt x="6380233" y="4500828"/>
                </a:cubicBezTo>
                <a:cubicBezTo>
                  <a:pt x="6376118" y="4507338"/>
                  <a:pt x="6377171" y="4513178"/>
                  <a:pt x="6380521" y="4517630"/>
                </a:cubicBezTo>
                <a:cubicBezTo>
                  <a:pt x="6377697" y="4517677"/>
                  <a:pt x="6374922" y="4518156"/>
                  <a:pt x="6372433" y="4519688"/>
                </a:cubicBezTo>
                <a:cubicBezTo>
                  <a:pt x="6364058" y="4524714"/>
                  <a:pt x="6360086" y="4535532"/>
                  <a:pt x="6365111" y="4544483"/>
                </a:cubicBezTo>
                <a:close/>
                <a:moveTo>
                  <a:pt x="6493176" y="4385083"/>
                </a:moveTo>
                <a:cubicBezTo>
                  <a:pt x="6499494" y="4392743"/>
                  <a:pt x="6512702" y="4391881"/>
                  <a:pt x="6520264" y="4384174"/>
                </a:cubicBezTo>
                <a:cubicBezTo>
                  <a:pt x="6521700" y="4384796"/>
                  <a:pt x="6523087" y="4385275"/>
                  <a:pt x="6524571" y="4385562"/>
                </a:cubicBezTo>
                <a:cubicBezTo>
                  <a:pt x="6522130" y="4386616"/>
                  <a:pt x="6519833" y="4388051"/>
                  <a:pt x="6517918" y="4390445"/>
                </a:cubicBezTo>
                <a:cubicBezTo>
                  <a:pt x="6512271" y="4397481"/>
                  <a:pt x="6512367" y="4410836"/>
                  <a:pt x="6520742" y="4416198"/>
                </a:cubicBezTo>
                <a:lnTo>
                  <a:pt x="6527634" y="4420554"/>
                </a:lnTo>
                <a:cubicBezTo>
                  <a:pt x="6528926" y="4421367"/>
                  <a:pt x="6530362" y="4421846"/>
                  <a:pt x="6531749" y="4422420"/>
                </a:cubicBezTo>
                <a:lnTo>
                  <a:pt x="6532037" y="4423761"/>
                </a:lnTo>
                <a:cubicBezTo>
                  <a:pt x="6534190" y="4433382"/>
                  <a:pt x="6541847" y="4440993"/>
                  <a:pt x="6552376" y="4439748"/>
                </a:cubicBezTo>
                <a:cubicBezTo>
                  <a:pt x="6561421" y="4438696"/>
                  <a:pt x="6570513" y="4429074"/>
                  <a:pt x="6568360" y="4419405"/>
                </a:cubicBezTo>
                <a:lnTo>
                  <a:pt x="6567882" y="4417299"/>
                </a:lnTo>
                <a:cubicBezTo>
                  <a:pt x="6571615" y="4416102"/>
                  <a:pt x="6575108" y="4413804"/>
                  <a:pt x="6577692" y="4409688"/>
                </a:cubicBezTo>
                <a:cubicBezTo>
                  <a:pt x="6582191" y="4402651"/>
                  <a:pt x="6580899" y="4396045"/>
                  <a:pt x="6576926" y="4391258"/>
                </a:cubicBezTo>
                <a:cubicBezTo>
                  <a:pt x="6577310" y="4386424"/>
                  <a:pt x="6575395" y="4381924"/>
                  <a:pt x="6572141" y="4378238"/>
                </a:cubicBezTo>
                <a:cubicBezTo>
                  <a:pt x="6574917" y="4379148"/>
                  <a:pt x="6577932" y="4379531"/>
                  <a:pt x="6581042" y="4379004"/>
                </a:cubicBezTo>
                <a:cubicBezTo>
                  <a:pt x="6581808" y="4383456"/>
                  <a:pt x="6584010" y="4387668"/>
                  <a:pt x="6587934" y="4390158"/>
                </a:cubicBezTo>
                <a:lnTo>
                  <a:pt x="6601668" y="4398917"/>
                </a:lnTo>
                <a:cubicBezTo>
                  <a:pt x="6609996" y="4404231"/>
                  <a:pt x="6621099" y="4403369"/>
                  <a:pt x="6627272" y="4395040"/>
                </a:cubicBezTo>
                <a:cubicBezTo>
                  <a:pt x="6632823" y="4387477"/>
                  <a:pt x="6631771" y="4374792"/>
                  <a:pt x="6623396" y="4369431"/>
                </a:cubicBezTo>
                <a:lnTo>
                  <a:pt x="6609661" y="4360719"/>
                </a:lnTo>
                <a:cubicBezTo>
                  <a:pt x="6606119" y="4358469"/>
                  <a:pt x="6602052" y="4357560"/>
                  <a:pt x="6598079" y="4357655"/>
                </a:cubicBezTo>
                <a:cubicBezTo>
                  <a:pt x="6596165" y="4335253"/>
                  <a:pt x="6561182" y="4341715"/>
                  <a:pt x="6562186" y="4364644"/>
                </a:cubicBezTo>
                <a:cubicBezTo>
                  <a:pt x="6562282" y="4367420"/>
                  <a:pt x="6563000" y="4369622"/>
                  <a:pt x="6563957" y="4371633"/>
                </a:cubicBezTo>
                <a:lnTo>
                  <a:pt x="6562522" y="4370676"/>
                </a:lnTo>
                <a:cubicBezTo>
                  <a:pt x="6557209" y="4367324"/>
                  <a:pt x="6550318" y="4366942"/>
                  <a:pt x="6544623" y="4369335"/>
                </a:cubicBezTo>
                <a:cubicBezTo>
                  <a:pt x="6545676" y="4354257"/>
                  <a:pt x="6525241" y="4343199"/>
                  <a:pt x="6513611" y="4355406"/>
                </a:cubicBezTo>
                <a:cubicBezTo>
                  <a:pt x="6503753" y="4353443"/>
                  <a:pt x="6491549" y="4359953"/>
                  <a:pt x="6489922" y="4372207"/>
                </a:cubicBezTo>
                <a:cubicBezTo>
                  <a:pt x="6486955" y="4364979"/>
                  <a:pt x="6482409" y="4358517"/>
                  <a:pt x="6475805" y="4354017"/>
                </a:cubicBezTo>
                <a:cubicBezTo>
                  <a:pt x="6467860" y="4348656"/>
                  <a:pt x="6455321" y="4351289"/>
                  <a:pt x="6450536" y="4359714"/>
                </a:cubicBezTo>
                <a:cubicBezTo>
                  <a:pt x="6445463" y="4368569"/>
                  <a:pt x="6447712" y="4379196"/>
                  <a:pt x="6456231" y="4384988"/>
                </a:cubicBezTo>
                <a:cubicBezTo>
                  <a:pt x="6456470" y="4385131"/>
                  <a:pt x="6456614" y="4385227"/>
                  <a:pt x="6456805" y="4385371"/>
                </a:cubicBezTo>
                <a:cubicBezTo>
                  <a:pt x="6456853" y="4385419"/>
                  <a:pt x="6456901" y="4385467"/>
                  <a:pt x="6456949" y="4385514"/>
                </a:cubicBezTo>
                <a:cubicBezTo>
                  <a:pt x="6456949" y="4385658"/>
                  <a:pt x="6456949" y="4385610"/>
                  <a:pt x="6456996" y="4385754"/>
                </a:cubicBezTo>
                <a:cubicBezTo>
                  <a:pt x="6457283" y="4386903"/>
                  <a:pt x="6457475" y="4388099"/>
                  <a:pt x="6457571" y="4389344"/>
                </a:cubicBezTo>
                <a:cubicBezTo>
                  <a:pt x="6458719" y="4399157"/>
                  <a:pt x="6470779" y="4404996"/>
                  <a:pt x="6479585" y="4402938"/>
                </a:cubicBezTo>
                <a:cubicBezTo>
                  <a:pt x="6488678" y="4400689"/>
                  <a:pt x="6492794" y="4393269"/>
                  <a:pt x="6493176" y="4385083"/>
                </a:cubicBezTo>
                <a:close/>
                <a:moveTo>
                  <a:pt x="7214193" y="4481537"/>
                </a:moveTo>
                <a:cubicBezTo>
                  <a:pt x="7222520" y="4486850"/>
                  <a:pt x="7234101" y="4484457"/>
                  <a:pt x="7239509" y="4476128"/>
                </a:cubicBezTo>
                <a:cubicBezTo>
                  <a:pt x="7244869" y="4467847"/>
                  <a:pt x="7242476" y="4456119"/>
                  <a:pt x="7234053" y="4450806"/>
                </a:cubicBezTo>
                <a:lnTo>
                  <a:pt x="7220318" y="4442046"/>
                </a:lnTo>
                <a:cubicBezTo>
                  <a:pt x="7211991" y="4436733"/>
                  <a:pt x="7200409" y="4439126"/>
                  <a:pt x="7195002" y="4447455"/>
                </a:cubicBezTo>
                <a:cubicBezTo>
                  <a:pt x="7189642" y="4455736"/>
                  <a:pt x="7192035" y="4467464"/>
                  <a:pt x="7200409" y="4472777"/>
                </a:cubicBezTo>
                <a:lnTo>
                  <a:pt x="7214193" y="4481537"/>
                </a:lnTo>
                <a:close/>
                <a:moveTo>
                  <a:pt x="6772184" y="4119417"/>
                </a:moveTo>
                <a:cubicBezTo>
                  <a:pt x="6784866" y="4099504"/>
                  <a:pt x="6752945" y="4081602"/>
                  <a:pt x="6740311" y="4101419"/>
                </a:cubicBezTo>
                <a:cubicBezTo>
                  <a:pt x="6727629" y="4121332"/>
                  <a:pt x="6759550" y="4139282"/>
                  <a:pt x="6772184" y="4119417"/>
                </a:cubicBezTo>
                <a:close/>
                <a:moveTo>
                  <a:pt x="7055594" y="4613700"/>
                </a:moveTo>
                <a:cubicBezTo>
                  <a:pt x="7057748" y="4623369"/>
                  <a:pt x="7065404" y="4630980"/>
                  <a:pt x="7075933" y="4629688"/>
                </a:cubicBezTo>
                <a:cubicBezTo>
                  <a:pt x="7084978" y="4628635"/>
                  <a:pt x="7094119" y="4619061"/>
                  <a:pt x="7091966" y="4609344"/>
                </a:cubicBezTo>
                <a:lnTo>
                  <a:pt x="7089477" y="4598095"/>
                </a:lnTo>
                <a:cubicBezTo>
                  <a:pt x="7087562" y="4589527"/>
                  <a:pt x="7081150" y="4582921"/>
                  <a:pt x="7072344" y="4582347"/>
                </a:cubicBezTo>
                <a:cubicBezTo>
                  <a:pt x="7065644" y="4580575"/>
                  <a:pt x="7058178" y="4582347"/>
                  <a:pt x="7053297" y="4589958"/>
                </a:cubicBezTo>
                <a:cubicBezTo>
                  <a:pt x="7048320" y="4597808"/>
                  <a:pt x="7050234" y="4605515"/>
                  <a:pt x="7054971" y="4610924"/>
                </a:cubicBezTo>
                <a:lnTo>
                  <a:pt x="7055594" y="4613700"/>
                </a:lnTo>
                <a:close/>
                <a:moveTo>
                  <a:pt x="6585493" y="4761229"/>
                </a:moveTo>
                <a:cubicBezTo>
                  <a:pt x="6598127" y="4741316"/>
                  <a:pt x="6565106" y="4725471"/>
                  <a:pt x="6552567" y="4745145"/>
                </a:cubicBezTo>
                <a:cubicBezTo>
                  <a:pt x="6539933" y="4765010"/>
                  <a:pt x="6572955" y="4780902"/>
                  <a:pt x="6585493" y="4761229"/>
                </a:cubicBezTo>
                <a:close/>
                <a:moveTo>
                  <a:pt x="6651727" y="4793443"/>
                </a:moveTo>
                <a:cubicBezTo>
                  <a:pt x="6664362" y="4773579"/>
                  <a:pt x="6631101" y="4758261"/>
                  <a:pt x="6618610" y="4777839"/>
                </a:cubicBezTo>
                <a:cubicBezTo>
                  <a:pt x="6605976" y="4797704"/>
                  <a:pt x="6639236" y="4813022"/>
                  <a:pt x="6651727" y="4793443"/>
                </a:cubicBezTo>
                <a:close/>
                <a:moveTo>
                  <a:pt x="6265759" y="4597042"/>
                </a:moveTo>
                <a:cubicBezTo>
                  <a:pt x="6268679" y="4590915"/>
                  <a:pt x="6268248" y="4584070"/>
                  <a:pt x="6264946" y="4578757"/>
                </a:cubicBezTo>
                <a:cubicBezTo>
                  <a:pt x="6265616" y="4573443"/>
                  <a:pt x="6264180" y="4568082"/>
                  <a:pt x="6259634" y="4563822"/>
                </a:cubicBezTo>
                <a:cubicBezTo>
                  <a:pt x="6253125" y="4557743"/>
                  <a:pt x="6239581" y="4556642"/>
                  <a:pt x="6233743" y="4564731"/>
                </a:cubicBezTo>
                <a:cubicBezTo>
                  <a:pt x="6228622" y="4571768"/>
                  <a:pt x="6224650" y="4579666"/>
                  <a:pt x="6227330" y="4588617"/>
                </a:cubicBezTo>
                <a:cubicBezTo>
                  <a:pt x="6229484" y="4595797"/>
                  <a:pt x="6234413" y="4600967"/>
                  <a:pt x="6240970" y="4604605"/>
                </a:cubicBezTo>
                <a:cubicBezTo>
                  <a:pt x="6249344" y="4609248"/>
                  <a:pt x="6261548" y="4605897"/>
                  <a:pt x="6265759" y="4597042"/>
                </a:cubicBezTo>
                <a:close/>
                <a:moveTo>
                  <a:pt x="6812671" y="4528448"/>
                </a:moveTo>
                <a:cubicBezTo>
                  <a:pt x="6814825" y="4538117"/>
                  <a:pt x="6825258" y="4544244"/>
                  <a:pt x="6834733" y="4541994"/>
                </a:cubicBezTo>
                <a:cubicBezTo>
                  <a:pt x="6844496" y="4539649"/>
                  <a:pt x="6850431" y="4529597"/>
                  <a:pt x="6848276" y="4519927"/>
                </a:cubicBezTo>
                <a:lnTo>
                  <a:pt x="6845788" y="4508726"/>
                </a:lnTo>
                <a:cubicBezTo>
                  <a:pt x="6843634" y="4499057"/>
                  <a:pt x="6833202" y="4492882"/>
                  <a:pt x="6823726" y="4495180"/>
                </a:cubicBezTo>
                <a:cubicBezTo>
                  <a:pt x="6813963" y="4497525"/>
                  <a:pt x="6808029" y="4507577"/>
                  <a:pt x="6810183" y="4517246"/>
                </a:cubicBezTo>
                <a:cubicBezTo>
                  <a:pt x="6810996" y="4520932"/>
                  <a:pt x="6811810" y="4524714"/>
                  <a:pt x="6812671" y="4528448"/>
                </a:cubicBezTo>
                <a:close/>
                <a:moveTo>
                  <a:pt x="6592050" y="4819723"/>
                </a:moveTo>
                <a:cubicBezTo>
                  <a:pt x="6602195" y="4815559"/>
                  <a:pt x="6605354" y="4806368"/>
                  <a:pt x="6603105" y="4796316"/>
                </a:cubicBezTo>
                <a:lnTo>
                  <a:pt x="6600616" y="4785067"/>
                </a:lnTo>
                <a:cubicBezTo>
                  <a:pt x="6598558" y="4775685"/>
                  <a:pt x="6585588" y="4770611"/>
                  <a:pt x="6577214" y="4774009"/>
                </a:cubicBezTo>
                <a:cubicBezTo>
                  <a:pt x="6567068" y="4778174"/>
                  <a:pt x="6563910" y="4787364"/>
                  <a:pt x="6566159" y="4797416"/>
                </a:cubicBezTo>
                <a:cubicBezTo>
                  <a:pt x="6566972" y="4801150"/>
                  <a:pt x="6567833" y="4804884"/>
                  <a:pt x="6568648" y="4808665"/>
                </a:cubicBezTo>
                <a:cubicBezTo>
                  <a:pt x="6570705" y="4818047"/>
                  <a:pt x="6583675" y="4823122"/>
                  <a:pt x="6592050" y="4819723"/>
                </a:cubicBezTo>
                <a:close/>
                <a:moveTo>
                  <a:pt x="6902833" y="4091367"/>
                </a:moveTo>
                <a:cubicBezTo>
                  <a:pt x="6901973" y="4091414"/>
                  <a:pt x="6901111" y="4091367"/>
                  <a:pt x="6900250" y="4091463"/>
                </a:cubicBezTo>
                <a:cubicBezTo>
                  <a:pt x="6891157" y="4092946"/>
                  <a:pt x="6885749" y="4099696"/>
                  <a:pt x="6881537" y="4107259"/>
                </a:cubicBezTo>
                <a:cubicBezTo>
                  <a:pt x="6880724" y="4108743"/>
                  <a:pt x="6880580" y="4110418"/>
                  <a:pt x="6880389" y="4112094"/>
                </a:cubicBezTo>
                <a:lnTo>
                  <a:pt x="6879767" y="4112859"/>
                </a:lnTo>
                <a:cubicBezTo>
                  <a:pt x="6873449" y="4120422"/>
                  <a:pt x="6872731" y="4131432"/>
                  <a:pt x="6880149" y="4138660"/>
                </a:cubicBezTo>
                <a:cubicBezTo>
                  <a:pt x="6886802" y="4145170"/>
                  <a:pt x="6899580" y="4145840"/>
                  <a:pt x="6905944" y="4138277"/>
                </a:cubicBezTo>
                <a:lnTo>
                  <a:pt x="6911161" y="4132055"/>
                </a:lnTo>
                <a:cubicBezTo>
                  <a:pt x="6911926" y="4131145"/>
                  <a:pt x="6912357" y="4130044"/>
                  <a:pt x="6912979" y="4129039"/>
                </a:cubicBezTo>
                <a:cubicBezTo>
                  <a:pt x="6917335" y="4128369"/>
                  <a:pt x="6921498" y="4126741"/>
                  <a:pt x="6924226" y="4122912"/>
                </a:cubicBezTo>
                <a:cubicBezTo>
                  <a:pt x="6925518" y="4121093"/>
                  <a:pt x="6926428" y="4119034"/>
                  <a:pt x="6927002" y="4116928"/>
                </a:cubicBezTo>
                <a:cubicBezTo>
                  <a:pt x="6928294" y="4115779"/>
                  <a:pt x="6929538" y="4114439"/>
                  <a:pt x="6930591" y="4112812"/>
                </a:cubicBezTo>
                <a:cubicBezTo>
                  <a:pt x="6941694" y="4095292"/>
                  <a:pt x="6917335" y="4081027"/>
                  <a:pt x="6902833" y="4091367"/>
                </a:cubicBezTo>
                <a:close/>
                <a:moveTo>
                  <a:pt x="6442592" y="4584453"/>
                </a:moveTo>
                <a:cubicBezTo>
                  <a:pt x="6437040" y="4592064"/>
                  <a:pt x="6438188" y="4604701"/>
                  <a:pt x="6446563" y="4610062"/>
                </a:cubicBezTo>
                <a:lnTo>
                  <a:pt x="6453455" y="4614418"/>
                </a:lnTo>
                <a:cubicBezTo>
                  <a:pt x="6461782" y="4619731"/>
                  <a:pt x="6472933" y="4618822"/>
                  <a:pt x="6479059" y="4610445"/>
                </a:cubicBezTo>
                <a:cubicBezTo>
                  <a:pt x="6484610" y="4602834"/>
                  <a:pt x="6483462" y="4590197"/>
                  <a:pt x="6475087" y="4584836"/>
                </a:cubicBezTo>
                <a:lnTo>
                  <a:pt x="6468243" y="4580480"/>
                </a:lnTo>
                <a:cubicBezTo>
                  <a:pt x="6459868" y="4575214"/>
                  <a:pt x="6448717" y="4576124"/>
                  <a:pt x="6442592" y="4584453"/>
                </a:cubicBezTo>
                <a:close/>
                <a:moveTo>
                  <a:pt x="6396601" y="4675593"/>
                </a:moveTo>
                <a:cubicBezTo>
                  <a:pt x="6398706" y="4671620"/>
                  <a:pt x="6401386" y="4671716"/>
                  <a:pt x="6395165" y="4674827"/>
                </a:cubicBezTo>
                <a:cubicBezTo>
                  <a:pt x="6403971" y="4670375"/>
                  <a:pt x="6409618" y="4661233"/>
                  <a:pt x="6405885" y="4651276"/>
                </a:cubicBezTo>
                <a:cubicBezTo>
                  <a:pt x="6404114" y="4646489"/>
                  <a:pt x="6399615" y="4642373"/>
                  <a:pt x="6394543" y="4640362"/>
                </a:cubicBezTo>
                <a:cubicBezTo>
                  <a:pt x="6393873" y="4638161"/>
                  <a:pt x="6392868" y="4636150"/>
                  <a:pt x="6391575" y="4633948"/>
                </a:cubicBezTo>
                <a:cubicBezTo>
                  <a:pt x="6391241" y="4633182"/>
                  <a:pt x="6390906" y="4632368"/>
                  <a:pt x="6390619" y="4631555"/>
                </a:cubicBezTo>
                <a:cubicBezTo>
                  <a:pt x="6389853" y="4628252"/>
                  <a:pt x="6388609" y="4624997"/>
                  <a:pt x="6387843" y="4621694"/>
                </a:cubicBezTo>
                <a:cubicBezTo>
                  <a:pt x="6384876" y="4609440"/>
                  <a:pt x="6371093" y="4607717"/>
                  <a:pt x="6361617" y="4612934"/>
                </a:cubicBezTo>
                <a:cubicBezTo>
                  <a:pt x="6357215" y="4614849"/>
                  <a:pt x="6353720" y="4618535"/>
                  <a:pt x="6352429" y="4623944"/>
                </a:cubicBezTo>
                <a:cubicBezTo>
                  <a:pt x="6352237" y="4624375"/>
                  <a:pt x="6351998" y="4624805"/>
                  <a:pt x="6351806" y="4625236"/>
                </a:cubicBezTo>
                <a:cubicBezTo>
                  <a:pt x="6343718" y="4612264"/>
                  <a:pt x="6319982" y="4612121"/>
                  <a:pt x="6318258" y="4631028"/>
                </a:cubicBezTo>
                <a:cubicBezTo>
                  <a:pt x="6317110" y="4643570"/>
                  <a:pt x="6313616" y="4657690"/>
                  <a:pt x="6318450" y="4669849"/>
                </a:cubicBezTo>
                <a:cubicBezTo>
                  <a:pt x="6319072" y="4671476"/>
                  <a:pt x="6319885" y="4672912"/>
                  <a:pt x="6320700" y="4674348"/>
                </a:cubicBezTo>
                <a:lnTo>
                  <a:pt x="6321848" y="4679566"/>
                </a:lnTo>
                <a:cubicBezTo>
                  <a:pt x="6324002" y="4689236"/>
                  <a:pt x="6335440" y="4694692"/>
                  <a:pt x="6344532" y="4692060"/>
                </a:cubicBezTo>
                <a:cubicBezTo>
                  <a:pt x="6345250" y="4691868"/>
                  <a:pt x="6345873" y="4691533"/>
                  <a:pt x="6346542" y="4691246"/>
                </a:cubicBezTo>
                <a:cubicBezTo>
                  <a:pt x="6349127" y="4691868"/>
                  <a:pt x="6351806" y="4692395"/>
                  <a:pt x="6354438" y="4692778"/>
                </a:cubicBezTo>
                <a:cubicBezTo>
                  <a:pt x="6357789" y="4693256"/>
                  <a:pt x="6361330" y="4692586"/>
                  <a:pt x="6364537" y="4691198"/>
                </a:cubicBezTo>
                <a:cubicBezTo>
                  <a:pt x="6366882" y="4691964"/>
                  <a:pt x="6369226" y="4692299"/>
                  <a:pt x="6371380" y="4691868"/>
                </a:cubicBezTo>
                <a:cubicBezTo>
                  <a:pt x="6378750" y="4690241"/>
                  <a:pt x="6385211" y="4688470"/>
                  <a:pt x="6390810" y="4683108"/>
                </a:cubicBezTo>
                <a:cubicBezTo>
                  <a:pt x="6393346" y="4680763"/>
                  <a:pt x="6394926" y="4678800"/>
                  <a:pt x="6396601" y="4675593"/>
                </a:cubicBezTo>
                <a:close/>
                <a:moveTo>
                  <a:pt x="6508778" y="4798853"/>
                </a:moveTo>
                <a:cubicBezTo>
                  <a:pt x="6496335" y="4818431"/>
                  <a:pt x="6524236" y="4842125"/>
                  <a:pt x="6536918" y="4822308"/>
                </a:cubicBezTo>
                <a:cubicBezTo>
                  <a:pt x="6549409" y="4802730"/>
                  <a:pt x="6521460" y="4778988"/>
                  <a:pt x="6508778" y="4798853"/>
                </a:cubicBezTo>
                <a:close/>
                <a:moveTo>
                  <a:pt x="6480207" y="4745049"/>
                </a:moveTo>
                <a:cubicBezTo>
                  <a:pt x="6492889" y="4725136"/>
                  <a:pt x="6462165" y="4705223"/>
                  <a:pt x="6449483" y="4725089"/>
                </a:cubicBezTo>
                <a:cubicBezTo>
                  <a:pt x="6436848" y="4745002"/>
                  <a:pt x="6467525" y="4764915"/>
                  <a:pt x="6480207" y="4745049"/>
                </a:cubicBezTo>
                <a:close/>
                <a:moveTo>
                  <a:pt x="7067175" y="4560854"/>
                </a:moveTo>
                <a:cubicBezTo>
                  <a:pt x="7067941" y="4561955"/>
                  <a:pt x="7068420" y="4563247"/>
                  <a:pt x="7069281" y="4564301"/>
                </a:cubicBezTo>
                <a:cubicBezTo>
                  <a:pt x="7075263" y="4571768"/>
                  <a:pt x="7088950" y="4570762"/>
                  <a:pt x="7094981" y="4564061"/>
                </a:cubicBezTo>
                <a:cubicBezTo>
                  <a:pt x="7099192" y="4559370"/>
                  <a:pt x="7100292" y="4554153"/>
                  <a:pt x="7099479" y="4549031"/>
                </a:cubicBezTo>
                <a:cubicBezTo>
                  <a:pt x="7102637" y="4543526"/>
                  <a:pt x="7103308" y="4536633"/>
                  <a:pt x="7099670" y="4530985"/>
                </a:cubicBezTo>
                <a:cubicBezTo>
                  <a:pt x="7098474" y="4529118"/>
                  <a:pt x="7096942" y="4527538"/>
                  <a:pt x="7095219" y="4526150"/>
                </a:cubicBezTo>
                <a:cubicBezTo>
                  <a:pt x="7094646" y="4524522"/>
                  <a:pt x="7093879" y="4522895"/>
                  <a:pt x="7092779" y="4521315"/>
                </a:cubicBezTo>
                <a:cubicBezTo>
                  <a:pt x="7080910" y="4504562"/>
                  <a:pt x="7058704" y="4521554"/>
                  <a:pt x="7062724" y="4538787"/>
                </a:cubicBezTo>
                <a:cubicBezTo>
                  <a:pt x="7062486" y="4539457"/>
                  <a:pt x="7062198" y="4540127"/>
                  <a:pt x="7062007" y="4540797"/>
                </a:cubicBezTo>
                <a:cubicBezTo>
                  <a:pt x="7058991" y="4532803"/>
                  <a:pt x="7052148" y="4526868"/>
                  <a:pt x="7042911" y="4527969"/>
                </a:cubicBezTo>
                <a:cubicBezTo>
                  <a:pt x="7033819" y="4529022"/>
                  <a:pt x="7024726" y="4538643"/>
                  <a:pt x="7026880" y="4548313"/>
                </a:cubicBezTo>
                <a:lnTo>
                  <a:pt x="7029368" y="4559562"/>
                </a:lnTo>
                <a:cubicBezTo>
                  <a:pt x="7031282" y="4568130"/>
                  <a:pt x="7037695" y="4574736"/>
                  <a:pt x="7046501" y="4575310"/>
                </a:cubicBezTo>
                <a:cubicBezTo>
                  <a:pt x="7053201" y="4577081"/>
                  <a:pt x="7060667" y="4575310"/>
                  <a:pt x="7065548" y="4567699"/>
                </a:cubicBezTo>
                <a:cubicBezTo>
                  <a:pt x="7066984" y="4565401"/>
                  <a:pt x="7066840" y="4563152"/>
                  <a:pt x="7067175" y="4560854"/>
                </a:cubicBezTo>
                <a:close/>
                <a:moveTo>
                  <a:pt x="6384541" y="4849880"/>
                </a:moveTo>
                <a:cubicBezTo>
                  <a:pt x="6384541" y="4849880"/>
                  <a:pt x="6384541" y="4849832"/>
                  <a:pt x="6384589" y="4849784"/>
                </a:cubicBezTo>
                <a:cubicBezTo>
                  <a:pt x="6392533" y="4853422"/>
                  <a:pt x="6402870" y="4851746"/>
                  <a:pt x="6407655" y="4843896"/>
                </a:cubicBezTo>
                <a:cubicBezTo>
                  <a:pt x="6412681" y="4835567"/>
                  <a:pt x="6411341" y="4823983"/>
                  <a:pt x="6402679" y="4818478"/>
                </a:cubicBezTo>
                <a:lnTo>
                  <a:pt x="6382100" y="4805362"/>
                </a:lnTo>
                <a:cubicBezTo>
                  <a:pt x="6374012" y="4800241"/>
                  <a:pt x="6361952" y="4801725"/>
                  <a:pt x="6356688" y="4810341"/>
                </a:cubicBezTo>
                <a:cubicBezTo>
                  <a:pt x="6355060" y="4813022"/>
                  <a:pt x="6354343" y="4815989"/>
                  <a:pt x="6354104" y="4819053"/>
                </a:cubicBezTo>
                <a:cubicBezTo>
                  <a:pt x="6351615" y="4820297"/>
                  <a:pt x="6349318" y="4822020"/>
                  <a:pt x="6347691" y="4824558"/>
                </a:cubicBezTo>
                <a:cubicBezTo>
                  <a:pt x="6342570" y="4832647"/>
                  <a:pt x="6343575" y="4844518"/>
                  <a:pt x="6352237" y="4850023"/>
                </a:cubicBezTo>
                <a:lnTo>
                  <a:pt x="6359080" y="4854379"/>
                </a:lnTo>
                <a:cubicBezTo>
                  <a:pt x="6367169" y="4859549"/>
                  <a:pt x="6379133" y="4858496"/>
                  <a:pt x="6384541" y="4849880"/>
                </a:cubicBezTo>
                <a:close/>
                <a:moveTo>
                  <a:pt x="6327591" y="4848444"/>
                </a:moveTo>
                <a:cubicBezTo>
                  <a:pt x="6340225" y="4828578"/>
                  <a:pt x="6307778" y="4811586"/>
                  <a:pt x="6295192" y="4831451"/>
                </a:cubicBezTo>
                <a:cubicBezTo>
                  <a:pt x="6282509" y="4851268"/>
                  <a:pt x="6314956" y="4868213"/>
                  <a:pt x="6327591" y="4848444"/>
                </a:cubicBezTo>
                <a:close/>
                <a:moveTo>
                  <a:pt x="7105030" y="4505614"/>
                </a:moveTo>
                <a:lnTo>
                  <a:pt x="7109385" y="4498722"/>
                </a:lnTo>
                <a:cubicBezTo>
                  <a:pt x="7114697" y="4490393"/>
                  <a:pt x="7111539" y="4478617"/>
                  <a:pt x="7103212" y="4473591"/>
                </a:cubicBezTo>
                <a:cubicBezTo>
                  <a:pt x="7094597" y="4468373"/>
                  <a:pt x="7083399" y="4471437"/>
                  <a:pt x="7078087" y="4479766"/>
                </a:cubicBezTo>
                <a:lnTo>
                  <a:pt x="7073732" y="4486611"/>
                </a:lnTo>
                <a:cubicBezTo>
                  <a:pt x="7068420" y="4494940"/>
                  <a:pt x="7071578" y="4506716"/>
                  <a:pt x="7079906" y="4511742"/>
                </a:cubicBezTo>
                <a:cubicBezTo>
                  <a:pt x="7088520" y="4517007"/>
                  <a:pt x="7099719" y="4513944"/>
                  <a:pt x="7105030" y="4505614"/>
                </a:cubicBezTo>
                <a:close/>
                <a:moveTo>
                  <a:pt x="6443070" y="5060977"/>
                </a:moveTo>
                <a:cubicBezTo>
                  <a:pt x="6455656" y="5041159"/>
                  <a:pt x="6425985" y="5019762"/>
                  <a:pt x="6413303" y="5039675"/>
                </a:cubicBezTo>
                <a:cubicBezTo>
                  <a:pt x="6400717" y="5059445"/>
                  <a:pt x="6430388" y="5080937"/>
                  <a:pt x="6443070" y="5060977"/>
                </a:cubicBezTo>
                <a:close/>
                <a:moveTo>
                  <a:pt x="6169710" y="5189167"/>
                </a:moveTo>
                <a:cubicBezTo>
                  <a:pt x="6170954" y="5188401"/>
                  <a:pt x="6172294" y="5187730"/>
                  <a:pt x="6173538" y="5187012"/>
                </a:cubicBezTo>
                <a:cubicBezTo>
                  <a:pt x="6173778" y="5186917"/>
                  <a:pt x="6173873" y="5186869"/>
                  <a:pt x="6174065" y="5186773"/>
                </a:cubicBezTo>
                <a:cubicBezTo>
                  <a:pt x="6174544" y="5186630"/>
                  <a:pt x="6174974" y="5186486"/>
                  <a:pt x="6175453" y="5186342"/>
                </a:cubicBezTo>
                <a:cubicBezTo>
                  <a:pt x="6184450" y="5188065"/>
                  <a:pt x="6193878" y="5181747"/>
                  <a:pt x="6196127" y="5172987"/>
                </a:cubicBezTo>
                <a:cubicBezTo>
                  <a:pt x="6198664" y="5163031"/>
                  <a:pt x="6192346" y="5153648"/>
                  <a:pt x="6182871" y="5150777"/>
                </a:cubicBezTo>
                <a:cubicBezTo>
                  <a:pt x="6181866" y="5150489"/>
                  <a:pt x="6180860" y="5150441"/>
                  <a:pt x="6179904" y="5150298"/>
                </a:cubicBezTo>
                <a:cubicBezTo>
                  <a:pt x="6179616" y="5144554"/>
                  <a:pt x="6176697" y="5138905"/>
                  <a:pt x="6172055" y="5135794"/>
                </a:cubicBezTo>
                <a:cubicBezTo>
                  <a:pt x="6176218" y="5136560"/>
                  <a:pt x="6180765" y="5135363"/>
                  <a:pt x="6185024" y="5131342"/>
                </a:cubicBezTo>
                <a:cubicBezTo>
                  <a:pt x="6201966" y="5115354"/>
                  <a:pt x="6180334" y="5085772"/>
                  <a:pt x="6163202" y="5101903"/>
                </a:cubicBezTo>
                <a:cubicBezTo>
                  <a:pt x="6152385" y="5112147"/>
                  <a:pt x="6157315" y="5127848"/>
                  <a:pt x="6166791" y="5133688"/>
                </a:cubicBezTo>
                <a:cubicBezTo>
                  <a:pt x="6158703" y="5131390"/>
                  <a:pt x="6150567" y="5134310"/>
                  <a:pt x="6145685" y="5141729"/>
                </a:cubicBezTo>
                <a:cubicBezTo>
                  <a:pt x="6139369" y="5151351"/>
                  <a:pt x="6133099" y="5163653"/>
                  <a:pt x="6135396" y="5175476"/>
                </a:cubicBezTo>
                <a:cubicBezTo>
                  <a:pt x="6135349" y="5177056"/>
                  <a:pt x="6135349" y="5178588"/>
                  <a:pt x="6135588" y="5180119"/>
                </a:cubicBezTo>
                <a:cubicBezTo>
                  <a:pt x="6136641" y="5187682"/>
                  <a:pt x="6141761" y="5194001"/>
                  <a:pt x="6149418" y="5195916"/>
                </a:cubicBezTo>
                <a:cubicBezTo>
                  <a:pt x="6157027" y="5197831"/>
                  <a:pt x="6162436" y="5194432"/>
                  <a:pt x="6168178" y="5190076"/>
                </a:cubicBezTo>
                <a:cubicBezTo>
                  <a:pt x="6163632" y="5193474"/>
                  <a:pt x="6168753" y="5189741"/>
                  <a:pt x="6169710" y="5189167"/>
                </a:cubicBezTo>
                <a:close/>
                <a:moveTo>
                  <a:pt x="6515047" y="4932739"/>
                </a:moveTo>
                <a:lnTo>
                  <a:pt x="6519402" y="4925846"/>
                </a:lnTo>
                <a:cubicBezTo>
                  <a:pt x="6524523" y="4917804"/>
                  <a:pt x="6523231" y="4905741"/>
                  <a:pt x="6514664" y="4900380"/>
                </a:cubicBezTo>
                <a:cubicBezTo>
                  <a:pt x="6506481" y="4895306"/>
                  <a:pt x="6494708" y="4896503"/>
                  <a:pt x="6489205" y="4905119"/>
                </a:cubicBezTo>
                <a:lnTo>
                  <a:pt x="6484849" y="4912012"/>
                </a:lnTo>
                <a:cubicBezTo>
                  <a:pt x="6479729" y="4920054"/>
                  <a:pt x="6481021" y="4932116"/>
                  <a:pt x="6489587" y="4937478"/>
                </a:cubicBezTo>
                <a:cubicBezTo>
                  <a:pt x="6497771" y="4942600"/>
                  <a:pt x="6509544" y="4941403"/>
                  <a:pt x="6515047" y="4932739"/>
                </a:cubicBezTo>
                <a:close/>
                <a:moveTo>
                  <a:pt x="6040448" y="4969836"/>
                </a:moveTo>
                <a:lnTo>
                  <a:pt x="6046382" y="4964236"/>
                </a:lnTo>
                <a:cubicBezTo>
                  <a:pt x="6053369" y="4957678"/>
                  <a:pt x="6053848" y="4945041"/>
                  <a:pt x="6046717" y="4938339"/>
                </a:cubicBezTo>
                <a:cubicBezTo>
                  <a:pt x="6039395" y="4931446"/>
                  <a:pt x="6028292" y="4930968"/>
                  <a:pt x="6020826" y="4938004"/>
                </a:cubicBezTo>
                <a:lnTo>
                  <a:pt x="6014892" y="4943605"/>
                </a:lnTo>
                <a:cubicBezTo>
                  <a:pt x="6007905" y="4950163"/>
                  <a:pt x="6007426" y="4962800"/>
                  <a:pt x="6014557" y="4969501"/>
                </a:cubicBezTo>
                <a:cubicBezTo>
                  <a:pt x="6021927" y="4976394"/>
                  <a:pt x="6033030" y="4976873"/>
                  <a:pt x="6040448" y="4969836"/>
                </a:cubicBezTo>
                <a:close/>
                <a:moveTo>
                  <a:pt x="6357406" y="4998366"/>
                </a:moveTo>
                <a:lnTo>
                  <a:pt x="6361760" y="4991472"/>
                </a:lnTo>
                <a:cubicBezTo>
                  <a:pt x="6367073" y="4983144"/>
                  <a:pt x="6367695" y="4972613"/>
                  <a:pt x="6359416" y="4965672"/>
                </a:cubicBezTo>
                <a:cubicBezTo>
                  <a:pt x="6352573" y="4959976"/>
                  <a:pt x="6338981" y="4959640"/>
                  <a:pt x="6333621" y="4968017"/>
                </a:cubicBezTo>
                <a:lnTo>
                  <a:pt x="6329266" y="4974862"/>
                </a:lnTo>
                <a:cubicBezTo>
                  <a:pt x="6323954" y="4983191"/>
                  <a:pt x="6323331" y="4993770"/>
                  <a:pt x="6331611" y="5000663"/>
                </a:cubicBezTo>
                <a:cubicBezTo>
                  <a:pt x="6338454" y="5006455"/>
                  <a:pt x="6352046" y="5006790"/>
                  <a:pt x="6357406" y="4998366"/>
                </a:cubicBezTo>
                <a:close/>
                <a:moveTo>
                  <a:pt x="6326203" y="5109945"/>
                </a:moveTo>
                <a:cubicBezTo>
                  <a:pt x="6343384" y="5093718"/>
                  <a:pt x="6316344" y="5069018"/>
                  <a:pt x="6299307" y="5085054"/>
                </a:cubicBezTo>
                <a:cubicBezTo>
                  <a:pt x="6282127" y="5101281"/>
                  <a:pt x="6309118" y="5126029"/>
                  <a:pt x="6326203" y="5109945"/>
                </a:cubicBezTo>
                <a:close/>
                <a:moveTo>
                  <a:pt x="6638519" y="5064567"/>
                </a:moveTo>
                <a:lnTo>
                  <a:pt x="6636030" y="5053318"/>
                </a:lnTo>
                <a:cubicBezTo>
                  <a:pt x="6635696" y="5051929"/>
                  <a:pt x="6635025" y="5050637"/>
                  <a:pt x="6634499" y="5049345"/>
                </a:cubicBezTo>
                <a:cubicBezTo>
                  <a:pt x="6635552" y="5050350"/>
                  <a:pt x="6636461" y="5051451"/>
                  <a:pt x="6637753" y="5052265"/>
                </a:cubicBezTo>
                <a:lnTo>
                  <a:pt x="6644596" y="5056620"/>
                </a:lnTo>
                <a:cubicBezTo>
                  <a:pt x="6652685" y="5061742"/>
                  <a:pt x="6665319" y="5057674"/>
                  <a:pt x="6669387" y="5049201"/>
                </a:cubicBezTo>
                <a:cubicBezTo>
                  <a:pt x="6673981" y="5039723"/>
                  <a:pt x="6670678" y="5029910"/>
                  <a:pt x="6661969" y="5024406"/>
                </a:cubicBezTo>
                <a:lnTo>
                  <a:pt x="6655125" y="5020049"/>
                </a:lnTo>
                <a:cubicBezTo>
                  <a:pt x="6647038" y="5014880"/>
                  <a:pt x="6634403" y="5018997"/>
                  <a:pt x="6630287" y="5027421"/>
                </a:cubicBezTo>
                <a:cubicBezTo>
                  <a:pt x="6628038" y="5032112"/>
                  <a:pt x="6627703" y="5036851"/>
                  <a:pt x="6628995" y="5041159"/>
                </a:cubicBezTo>
                <a:cubicBezTo>
                  <a:pt x="6625550" y="5038192"/>
                  <a:pt x="6621003" y="5036516"/>
                  <a:pt x="6615739" y="5037091"/>
                </a:cubicBezTo>
                <a:cubicBezTo>
                  <a:pt x="6613250" y="5037378"/>
                  <a:pt x="6610810" y="5038335"/>
                  <a:pt x="6608512" y="5039723"/>
                </a:cubicBezTo>
                <a:cubicBezTo>
                  <a:pt x="6607220" y="5037473"/>
                  <a:pt x="6605497" y="5035463"/>
                  <a:pt x="6603105" y="5033931"/>
                </a:cubicBezTo>
                <a:lnTo>
                  <a:pt x="6596213" y="5029575"/>
                </a:lnTo>
                <a:cubicBezTo>
                  <a:pt x="6588173" y="5024453"/>
                  <a:pt x="6576113" y="5025746"/>
                  <a:pt x="6570801" y="5034362"/>
                </a:cubicBezTo>
                <a:cubicBezTo>
                  <a:pt x="6565728" y="5042547"/>
                  <a:pt x="6566924" y="5054323"/>
                  <a:pt x="6575586" y="5059828"/>
                </a:cubicBezTo>
                <a:lnTo>
                  <a:pt x="6582430" y="5064184"/>
                </a:lnTo>
                <a:cubicBezTo>
                  <a:pt x="6587981" y="5067726"/>
                  <a:pt x="6595447" y="5068109"/>
                  <a:pt x="6601286" y="5065237"/>
                </a:cubicBezTo>
                <a:lnTo>
                  <a:pt x="6602004" y="5068540"/>
                </a:lnTo>
                <a:cubicBezTo>
                  <a:pt x="6604157" y="5078209"/>
                  <a:pt x="6611623" y="5085916"/>
                  <a:pt x="6622199" y="5084719"/>
                </a:cubicBezTo>
                <a:cubicBezTo>
                  <a:pt x="6631340" y="5083762"/>
                  <a:pt x="6640672" y="5074236"/>
                  <a:pt x="6638519" y="5064567"/>
                </a:cubicBezTo>
                <a:close/>
                <a:moveTo>
                  <a:pt x="6221204" y="4842269"/>
                </a:moveTo>
                <a:cubicBezTo>
                  <a:pt x="6223166" y="4844662"/>
                  <a:pt x="6225559" y="4846816"/>
                  <a:pt x="6228526" y="4848491"/>
                </a:cubicBezTo>
                <a:cubicBezTo>
                  <a:pt x="6236853" y="4853135"/>
                  <a:pt x="6248579" y="4852082"/>
                  <a:pt x="6253843" y="4843130"/>
                </a:cubicBezTo>
                <a:cubicBezTo>
                  <a:pt x="6257241" y="4837338"/>
                  <a:pt x="6257576" y="4829392"/>
                  <a:pt x="6254178" y="4823505"/>
                </a:cubicBezTo>
                <a:cubicBezTo>
                  <a:pt x="6254657" y="4816899"/>
                  <a:pt x="6251690" y="4809910"/>
                  <a:pt x="6246042" y="4806559"/>
                </a:cubicBezTo>
                <a:cubicBezTo>
                  <a:pt x="6243362" y="4804980"/>
                  <a:pt x="6240586" y="4804310"/>
                  <a:pt x="6237811" y="4804022"/>
                </a:cubicBezTo>
                <a:cubicBezTo>
                  <a:pt x="6234173" y="4797943"/>
                  <a:pt x="6227713" y="4793970"/>
                  <a:pt x="6219912" y="4794975"/>
                </a:cubicBezTo>
                <a:cubicBezTo>
                  <a:pt x="6210771" y="4796172"/>
                  <a:pt x="6202013" y="4805841"/>
                  <a:pt x="6204167" y="4815511"/>
                </a:cubicBezTo>
                <a:lnTo>
                  <a:pt x="6206655" y="4826760"/>
                </a:lnTo>
                <a:cubicBezTo>
                  <a:pt x="6208379" y="4834514"/>
                  <a:pt x="6213835" y="4840737"/>
                  <a:pt x="6221204" y="4842269"/>
                </a:cubicBezTo>
                <a:close/>
                <a:moveTo>
                  <a:pt x="6022549" y="5136799"/>
                </a:moveTo>
                <a:cubicBezTo>
                  <a:pt x="6029345" y="5143979"/>
                  <a:pt x="6041357" y="5144123"/>
                  <a:pt x="6048440" y="5137326"/>
                </a:cubicBezTo>
                <a:cubicBezTo>
                  <a:pt x="6055666" y="5130385"/>
                  <a:pt x="6055762" y="5118657"/>
                  <a:pt x="6048966" y="5111429"/>
                </a:cubicBezTo>
                <a:lnTo>
                  <a:pt x="6043367" y="5105494"/>
                </a:lnTo>
                <a:cubicBezTo>
                  <a:pt x="6036571" y="5098313"/>
                  <a:pt x="6024559" y="5098170"/>
                  <a:pt x="6017476" y="5104967"/>
                </a:cubicBezTo>
                <a:cubicBezTo>
                  <a:pt x="6010250" y="5111908"/>
                  <a:pt x="6010154" y="5123635"/>
                  <a:pt x="6016950" y="5130864"/>
                </a:cubicBezTo>
                <a:lnTo>
                  <a:pt x="6022549" y="5136799"/>
                </a:lnTo>
                <a:close/>
                <a:moveTo>
                  <a:pt x="6502700" y="5148335"/>
                </a:moveTo>
                <a:cubicBezTo>
                  <a:pt x="6512320" y="5152787"/>
                  <a:pt x="6521843" y="5149245"/>
                  <a:pt x="6527395" y="5140533"/>
                </a:cubicBezTo>
                <a:lnTo>
                  <a:pt x="6531749" y="5133640"/>
                </a:lnTo>
                <a:cubicBezTo>
                  <a:pt x="6536918" y="5125550"/>
                  <a:pt x="6532420" y="5112865"/>
                  <a:pt x="6523996" y="5108940"/>
                </a:cubicBezTo>
                <a:cubicBezTo>
                  <a:pt x="6514377" y="5104440"/>
                  <a:pt x="6504806" y="5108031"/>
                  <a:pt x="6499302" y="5116695"/>
                </a:cubicBezTo>
                <a:lnTo>
                  <a:pt x="6494947" y="5123588"/>
                </a:lnTo>
                <a:cubicBezTo>
                  <a:pt x="6489778" y="5131725"/>
                  <a:pt x="6494278" y="5144410"/>
                  <a:pt x="6502700" y="5148335"/>
                </a:cubicBezTo>
                <a:close/>
                <a:moveTo>
                  <a:pt x="6109362" y="4915698"/>
                </a:moveTo>
                <a:cubicBezTo>
                  <a:pt x="6115967" y="4922687"/>
                  <a:pt x="6129462" y="4921059"/>
                  <a:pt x="6135157" y="4913831"/>
                </a:cubicBezTo>
                <a:cubicBezTo>
                  <a:pt x="6141809" y="4905358"/>
                  <a:pt x="6140325" y="4895498"/>
                  <a:pt x="6133291" y="4887983"/>
                </a:cubicBezTo>
                <a:lnTo>
                  <a:pt x="6127691" y="4882047"/>
                </a:lnTo>
                <a:cubicBezTo>
                  <a:pt x="6121087" y="4875058"/>
                  <a:pt x="6107592" y="4876686"/>
                  <a:pt x="6101848" y="4883962"/>
                </a:cubicBezTo>
                <a:cubicBezTo>
                  <a:pt x="6095196" y="4892386"/>
                  <a:pt x="6096680" y="4902295"/>
                  <a:pt x="6103763" y="4909762"/>
                </a:cubicBezTo>
                <a:lnTo>
                  <a:pt x="6109362" y="4915698"/>
                </a:lnTo>
                <a:close/>
                <a:moveTo>
                  <a:pt x="6270736" y="4952747"/>
                </a:moveTo>
                <a:cubicBezTo>
                  <a:pt x="6271598" y="4951359"/>
                  <a:pt x="6271741" y="4949923"/>
                  <a:pt x="6272220" y="4948535"/>
                </a:cubicBezTo>
                <a:cubicBezTo>
                  <a:pt x="6273608" y="4948727"/>
                  <a:pt x="6274948" y="4949110"/>
                  <a:pt x="6276479" y="4948966"/>
                </a:cubicBezTo>
                <a:cubicBezTo>
                  <a:pt x="6285476" y="4947961"/>
                  <a:pt x="6294856" y="4938483"/>
                  <a:pt x="6292703" y="4928766"/>
                </a:cubicBezTo>
                <a:lnTo>
                  <a:pt x="6290214" y="4917565"/>
                </a:lnTo>
                <a:cubicBezTo>
                  <a:pt x="6289927" y="4916320"/>
                  <a:pt x="6289353" y="4915219"/>
                  <a:pt x="6288874" y="4914070"/>
                </a:cubicBezTo>
                <a:cubicBezTo>
                  <a:pt x="6291602" y="4914980"/>
                  <a:pt x="6294330" y="4916033"/>
                  <a:pt x="6297393" y="4915459"/>
                </a:cubicBezTo>
                <a:cubicBezTo>
                  <a:pt x="6306869" y="4913687"/>
                  <a:pt x="6314191" y="4903779"/>
                  <a:pt x="6312038" y="4894110"/>
                </a:cubicBezTo>
                <a:lnTo>
                  <a:pt x="6309549" y="4882908"/>
                </a:lnTo>
                <a:cubicBezTo>
                  <a:pt x="6307395" y="4873239"/>
                  <a:pt x="6298159" y="4866394"/>
                  <a:pt x="6288205" y="4868261"/>
                </a:cubicBezTo>
                <a:cubicBezTo>
                  <a:pt x="6278728" y="4870032"/>
                  <a:pt x="6271406" y="4879941"/>
                  <a:pt x="6273560" y="4889610"/>
                </a:cubicBezTo>
                <a:lnTo>
                  <a:pt x="6275187" y="4896981"/>
                </a:lnTo>
                <a:cubicBezTo>
                  <a:pt x="6269445" y="4885972"/>
                  <a:pt x="6254513" y="4880276"/>
                  <a:pt x="6246234" y="4893296"/>
                </a:cubicBezTo>
                <a:cubicBezTo>
                  <a:pt x="6239199" y="4904353"/>
                  <a:pt x="6245085" y="4916560"/>
                  <a:pt x="6253795" y="4921633"/>
                </a:cubicBezTo>
                <a:lnTo>
                  <a:pt x="6253939" y="4922160"/>
                </a:lnTo>
                <a:cubicBezTo>
                  <a:pt x="6249727" y="4922447"/>
                  <a:pt x="6245612" y="4924601"/>
                  <a:pt x="6242453" y="4929532"/>
                </a:cubicBezTo>
                <a:cubicBezTo>
                  <a:pt x="6238146" y="4936281"/>
                  <a:pt x="6238864" y="4943365"/>
                  <a:pt x="6241879" y="4949110"/>
                </a:cubicBezTo>
                <a:cubicBezTo>
                  <a:pt x="6239868" y="4947578"/>
                  <a:pt x="6237763" y="4946237"/>
                  <a:pt x="6235513" y="4945567"/>
                </a:cubicBezTo>
                <a:cubicBezTo>
                  <a:pt x="6235179" y="4940206"/>
                  <a:pt x="6233552" y="4934845"/>
                  <a:pt x="6230201" y="4929723"/>
                </a:cubicBezTo>
                <a:cubicBezTo>
                  <a:pt x="6225033" y="4921729"/>
                  <a:pt x="6217184" y="4917517"/>
                  <a:pt x="6208713" y="4916224"/>
                </a:cubicBezTo>
                <a:cubicBezTo>
                  <a:pt x="6207995" y="4913687"/>
                  <a:pt x="6206751" y="4911246"/>
                  <a:pt x="6204789" y="4909140"/>
                </a:cubicBezTo>
                <a:lnTo>
                  <a:pt x="6199190" y="4903205"/>
                </a:lnTo>
                <a:cubicBezTo>
                  <a:pt x="6197659" y="4901577"/>
                  <a:pt x="6195792" y="4900284"/>
                  <a:pt x="6193782" y="4899279"/>
                </a:cubicBezTo>
                <a:cubicBezTo>
                  <a:pt x="6200435" y="4900572"/>
                  <a:pt x="6208331" y="4897747"/>
                  <a:pt x="6212303" y="4892817"/>
                </a:cubicBezTo>
                <a:cubicBezTo>
                  <a:pt x="6219242" y="4884297"/>
                  <a:pt x="6216419" y="4874292"/>
                  <a:pt x="6209623" y="4867064"/>
                </a:cubicBezTo>
                <a:lnTo>
                  <a:pt x="6204024" y="4861128"/>
                </a:lnTo>
                <a:cubicBezTo>
                  <a:pt x="6197228" y="4853948"/>
                  <a:pt x="6183924" y="4856868"/>
                  <a:pt x="6178276" y="4863809"/>
                </a:cubicBezTo>
                <a:cubicBezTo>
                  <a:pt x="6171385" y="4872330"/>
                  <a:pt x="6174160" y="4882334"/>
                  <a:pt x="6181004" y="4889562"/>
                </a:cubicBezTo>
                <a:lnTo>
                  <a:pt x="6186604" y="4895498"/>
                </a:lnTo>
                <a:cubicBezTo>
                  <a:pt x="6187465" y="4896407"/>
                  <a:pt x="6188422" y="4897125"/>
                  <a:pt x="6189427" y="4897699"/>
                </a:cubicBezTo>
                <a:cubicBezTo>
                  <a:pt x="6183780" y="4896455"/>
                  <a:pt x="6177606" y="4897604"/>
                  <a:pt x="6173347" y="4901816"/>
                </a:cubicBezTo>
                <a:cubicBezTo>
                  <a:pt x="6166695" y="4908470"/>
                  <a:pt x="6165260" y="4919384"/>
                  <a:pt x="6171433" y="4926803"/>
                </a:cubicBezTo>
                <a:cubicBezTo>
                  <a:pt x="6170284" y="4928000"/>
                  <a:pt x="6169375" y="4929436"/>
                  <a:pt x="6168609" y="4931015"/>
                </a:cubicBezTo>
                <a:cubicBezTo>
                  <a:pt x="6163202" y="4923787"/>
                  <a:pt x="6153725" y="4920533"/>
                  <a:pt x="6145255" y="4928527"/>
                </a:cubicBezTo>
                <a:cubicBezTo>
                  <a:pt x="6132860" y="4940206"/>
                  <a:pt x="6141043" y="4959210"/>
                  <a:pt x="6153008" y="4962273"/>
                </a:cubicBezTo>
                <a:cubicBezTo>
                  <a:pt x="6149945" y="4972038"/>
                  <a:pt x="6148653" y="4982713"/>
                  <a:pt x="6153725" y="4989749"/>
                </a:cubicBezTo>
                <a:cubicBezTo>
                  <a:pt x="6160952" y="4999802"/>
                  <a:pt x="6174878" y="5009136"/>
                  <a:pt x="6187656" y="5008130"/>
                </a:cubicBezTo>
                <a:cubicBezTo>
                  <a:pt x="6188422" y="5021629"/>
                  <a:pt x="6205746" y="5033405"/>
                  <a:pt x="6218572" y="5021294"/>
                </a:cubicBezTo>
                <a:cubicBezTo>
                  <a:pt x="6229148" y="5011290"/>
                  <a:pt x="6223549" y="4997360"/>
                  <a:pt x="6213691" y="4991999"/>
                </a:cubicBezTo>
                <a:cubicBezTo>
                  <a:pt x="6213882" y="4991808"/>
                  <a:pt x="6214073" y="4991664"/>
                  <a:pt x="6214217" y="4991472"/>
                </a:cubicBezTo>
                <a:cubicBezTo>
                  <a:pt x="6220199" y="4992908"/>
                  <a:pt x="6226564" y="4991425"/>
                  <a:pt x="6231446" y="4986734"/>
                </a:cubicBezTo>
                <a:lnTo>
                  <a:pt x="6243266" y="4975580"/>
                </a:lnTo>
                <a:cubicBezTo>
                  <a:pt x="6248387" y="4970746"/>
                  <a:pt x="6249727" y="4962513"/>
                  <a:pt x="6247191" y="4955907"/>
                </a:cubicBezTo>
                <a:cubicBezTo>
                  <a:pt x="6254321" y="4961747"/>
                  <a:pt x="6264467" y="4962656"/>
                  <a:pt x="6270736" y="4952747"/>
                </a:cubicBezTo>
                <a:close/>
                <a:moveTo>
                  <a:pt x="6388991" y="4931351"/>
                </a:moveTo>
                <a:lnTo>
                  <a:pt x="6395835" y="4935706"/>
                </a:lnTo>
                <a:cubicBezTo>
                  <a:pt x="6399472" y="4938004"/>
                  <a:pt x="6403971" y="4938579"/>
                  <a:pt x="6408230" y="4937765"/>
                </a:cubicBezTo>
                <a:cubicBezTo>
                  <a:pt x="6411054" y="4946285"/>
                  <a:pt x="6418711" y="4952460"/>
                  <a:pt x="6428186" y="4951120"/>
                </a:cubicBezTo>
                <a:cubicBezTo>
                  <a:pt x="6437375" y="4949828"/>
                  <a:pt x="6445941" y="4940158"/>
                  <a:pt x="6443788" y="4930441"/>
                </a:cubicBezTo>
                <a:lnTo>
                  <a:pt x="6441299" y="4919192"/>
                </a:lnTo>
                <a:cubicBezTo>
                  <a:pt x="6439146" y="4909571"/>
                  <a:pt x="6430963" y="4902151"/>
                  <a:pt x="6420625" y="4903587"/>
                </a:cubicBezTo>
                <a:cubicBezTo>
                  <a:pt x="6418950" y="4903826"/>
                  <a:pt x="6417323" y="4904449"/>
                  <a:pt x="6415744" y="4905167"/>
                </a:cubicBezTo>
                <a:cubicBezTo>
                  <a:pt x="6415265" y="4904784"/>
                  <a:pt x="6414834" y="4904401"/>
                  <a:pt x="6414308" y="4904066"/>
                </a:cubicBezTo>
                <a:lnTo>
                  <a:pt x="6407464" y="4899710"/>
                </a:lnTo>
                <a:cubicBezTo>
                  <a:pt x="6399377" y="4894588"/>
                  <a:pt x="6386933" y="4897699"/>
                  <a:pt x="6382435" y="4906268"/>
                </a:cubicBezTo>
                <a:cubicBezTo>
                  <a:pt x="6377649" y="4915315"/>
                  <a:pt x="6380329" y="4925798"/>
                  <a:pt x="6388991" y="4931351"/>
                </a:cubicBezTo>
                <a:close/>
                <a:moveTo>
                  <a:pt x="6220821" y="5047191"/>
                </a:moveTo>
                <a:cubicBezTo>
                  <a:pt x="6203737" y="5063322"/>
                  <a:pt x="6228431" y="5090367"/>
                  <a:pt x="6245659" y="5074140"/>
                </a:cubicBezTo>
                <a:cubicBezTo>
                  <a:pt x="6262744" y="5058009"/>
                  <a:pt x="6238002" y="5031011"/>
                  <a:pt x="6220821" y="5047191"/>
                </a:cubicBezTo>
                <a:close/>
                <a:moveTo>
                  <a:pt x="6214217" y="5232630"/>
                </a:moveTo>
                <a:lnTo>
                  <a:pt x="6208283" y="5238231"/>
                </a:lnTo>
                <a:cubicBezTo>
                  <a:pt x="6201104" y="5245028"/>
                  <a:pt x="6202971" y="5257952"/>
                  <a:pt x="6209862" y="5264079"/>
                </a:cubicBezTo>
                <a:cubicBezTo>
                  <a:pt x="6217806" y="5271116"/>
                  <a:pt x="6228479" y="5269297"/>
                  <a:pt x="6235705" y="5262500"/>
                </a:cubicBezTo>
                <a:lnTo>
                  <a:pt x="6241639" y="5256900"/>
                </a:lnTo>
                <a:cubicBezTo>
                  <a:pt x="6248818" y="5250102"/>
                  <a:pt x="6246952" y="5237178"/>
                  <a:pt x="6240060" y="5231051"/>
                </a:cubicBezTo>
                <a:cubicBezTo>
                  <a:pt x="6232115" y="5223966"/>
                  <a:pt x="6221444" y="5225785"/>
                  <a:pt x="6214217" y="5232630"/>
                </a:cubicBezTo>
                <a:close/>
                <a:moveTo>
                  <a:pt x="6546011" y="4973378"/>
                </a:moveTo>
                <a:lnTo>
                  <a:pt x="6552855" y="4977735"/>
                </a:lnTo>
                <a:cubicBezTo>
                  <a:pt x="6560942" y="4982856"/>
                  <a:pt x="6573529" y="4979027"/>
                  <a:pt x="6577740" y="4970554"/>
                </a:cubicBezTo>
                <a:cubicBezTo>
                  <a:pt x="6582335" y="4961172"/>
                  <a:pt x="6579176" y="4951216"/>
                  <a:pt x="6570562" y="4945663"/>
                </a:cubicBezTo>
                <a:lnTo>
                  <a:pt x="6563670" y="4941307"/>
                </a:lnTo>
                <a:cubicBezTo>
                  <a:pt x="6555582" y="4936185"/>
                  <a:pt x="6542996" y="4940015"/>
                  <a:pt x="6538784" y="4948487"/>
                </a:cubicBezTo>
                <a:cubicBezTo>
                  <a:pt x="6534190" y="4957869"/>
                  <a:pt x="6537349" y="4967874"/>
                  <a:pt x="6546011" y="4973378"/>
                </a:cubicBezTo>
                <a:close/>
                <a:moveTo>
                  <a:pt x="5931716" y="4787412"/>
                </a:moveTo>
                <a:cubicBezTo>
                  <a:pt x="5914632" y="4803592"/>
                  <a:pt x="5943202" y="4826520"/>
                  <a:pt x="5960096" y="4810580"/>
                </a:cubicBezTo>
                <a:cubicBezTo>
                  <a:pt x="5977180" y="4794401"/>
                  <a:pt x="5948610" y="4771472"/>
                  <a:pt x="5931716" y="4787412"/>
                </a:cubicBezTo>
                <a:close/>
                <a:moveTo>
                  <a:pt x="5987278" y="4818718"/>
                </a:moveTo>
                <a:cubicBezTo>
                  <a:pt x="5998094" y="4818861"/>
                  <a:pt x="6004555" y="4810532"/>
                  <a:pt x="6005847" y="4800671"/>
                </a:cubicBezTo>
                <a:cubicBezTo>
                  <a:pt x="6007331" y="4789423"/>
                  <a:pt x="6002976" y="4778748"/>
                  <a:pt x="5995558" y="4770419"/>
                </a:cubicBezTo>
                <a:cubicBezTo>
                  <a:pt x="5989193" y="4763287"/>
                  <a:pt x="5976367" y="4762760"/>
                  <a:pt x="5969667" y="4769749"/>
                </a:cubicBezTo>
                <a:cubicBezTo>
                  <a:pt x="5962584" y="4777073"/>
                  <a:pt x="5962154" y="4787939"/>
                  <a:pt x="5968997" y="4795646"/>
                </a:cubicBezTo>
                <a:cubicBezTo>
                  <a:pt x="5969189" y="4795885"/>
                  <a:pt x="5969284" y="4795980"/>
                  <a:pt x="5969476" y="4796172"/>
                </a:cubicBezTo>
                <a:cubicBezTo>
                  <a:pt x="5969523" y="4796220"/>
                  <a:pt x="5969523" y="4796268"/>
                  <a:pt x="5969571" y="4796364"/>
                </a:cubicBezTo>
                <a:cubicBezTo>
                  <a:pt x="5969571" y="4796459"/>
                  <a:pt x="5969571" y="4796411"/>
                  <a:pt x="5969571" y="4796603"/>
                </a:cubicBezTo>
                <a:cubicBezTo>
                  <a:pt x="5969571" y="4797800"/>
                  <a:pt x="5969428" y="4798996"/>
                  <a:pt x="5969236" y="4800193"/>
                </a:cubicBezTo>
                <a:cubicBezTo>
                  <a:pt x="5967944" y="4809910"/>
                  <a:pt x="5978185" y="4818574"/>
                  <a:pt x="5987278" y="4818718"/>
                </a:cubicBezTo>
                <a:close/>
                <a:moveTo>
                  <a:pt x="5957272" y="5335211"/>
                </a:moveTo>
                <a:lnTo>
                  <a:pt x="5963207" y="5329611"/>
                </a:lnTo>
                <a:cubicBezTo>
                  <a:pt x="5970385" y="5322813"/>
                  <a:pt x="5968854" y="5310032"/>
                  <a:pt x="5961962" y="5303762"/>
                </a:cubicBezTo>
                <a:cubicBezTo>
                  <a:pt x="5954161" y="5296677"/>
                  <a:pt x="5943298" y="5298209"/>
                  <a:pt x="5936119" y="5305007"/>
                </a:cubicBezTo>
                <a:lnTo>
                  <a:pt x="5930185" y="5310607"/>
                </a:lnTo>
                <a:cubicBezTo>
                  <a:pt x="5923006" y="5317404"/>
                  <a:pt x="5924538" y="5330185"/>
                  <a:pt x="5931429" y="5336503"/>
                </a:cubicBezTo>
                <a:cubicBezTo>
                  <a:pt x="5939230" y="5343540"/>
                  <a:pt x="5950094" y="5342008"/>
                  <a:pt x="5957272" y="5335211"/>
                </a:cubicBezTo>
                <a:close/>
                <a:moveTo>
                  <a:pt x="6405837" y="5201947"/>
                </a:moveTo>
                <a:cubicBezTo>
                  <a:pt x="6413781" y="5189406"/>
                  <a:pt x="6415887" y="5173849"/>
                  <a:pt x="6407704" y="5160781"/>
                </a:cubicBezTo>
                <a:cubicBezTo>
                  <a:pt x="6402631" y="5152691"/>
                  <a:pt x="6392533" y="5147282"/>
                  <a:pt x="6383201" y="5152404"/>
                </a:cubicBezTo>
                <a:cubicBezTo>
                  <a:pt x="6375257" y="5156760"/>
                  <a:pt x="6369322" y="5168248"/>
                  <a:pt x="6374826" y="5176912"/>
                </a:cubicBezTo>
                <a:cubicBezTo>
                  <a:pt x="6375448" y="5177918"/>
                  <a:pt x="6375879" y="5178875"/>
                  <a:pt x="6376405" y="5179832"/>
                </a:cubicBezTo>
                <a:cubicBezTo>
                  <a:pt x="6376405" y="5179880"/>
                  <a:pt x="6376405" y="5179928"/>
                  <a:pt x="6376357" y="5179976"/>
                </a:cubicBezTo>
                <a:cubicBezTo>
                  <a:pt x="6376309" y="5180072"/>
                  <a:pt x="6376262" y="5180167"/>
                  <a:pt x="6376213" y="5180263"/>
                </a:cubicBezTo>
                <a:cubicBezTo>
                  <a:pt x="6376118" y="5180406"/>
                  <a:pt x="6375831" y="5180837"/>
                  <a:pt x="6375352" y="5181699"/>
                </a:cubicBezTo>
                <a:cubicBezTo>
                  <a:pt x="6370040" y="5190028"/>
                  <a:pt x="6372098" y="5201564"/>
                  <a:pt x="6380473" y="5207069"/>
                </a:cubicBezTo>
                <a:cubicBezTo>
                  <a:pt x="6388561" y="5212478"/>
                  <a:pt x="6400525" y="5210372"/>
                  <a:pt x="6405837" y="5201947"/>
                </a:cubicBezTo>
                <a:close/>
                <a:moveTo>
                  <a:pt x="5934683" y="4974671"/>
                </a:moveTo>
                <a:cubicBezTo>
                  <a:pt x="5917646" y="4990754"/>
                  <a:pt x="5940570" y="5019332"/>
                  <a:pt x="5957703" y="5003152"/>
                </a:cubicBezTo>
                <a:cubicBezTo>
                  <a:pt x="5974787" y="4987069"/>
                  <a:pt x="5951816" y="4958492"/>
                  <a:pt x="5934683" y="4974671"/>
                </a:cubicBezTo>
                <a:close/>
                <a:moveTo>
                  <a:pt x="6351136" y="4713074"/>
                </a:moveTo>
                <a:cubicBezTo>
                  <a:pt x="6338454" y="4732986"/>
                  <a:pt x="6370375" y="4750937"/>
                  <a:pt x="6383009" y="4731072"/>
                </a:cubicBezTo>
                <a:cubicBezTo>
                  <a:pt x="6395644" y="4711159"/>
                  <a:pt x="6363723" y="4693256"/>
                  <a:pt x="6351136" y="4713074"/>
                </a:cubicBezTo>
                <a:close/>
                <a:moveTo>
                  <a:pt x="6461495" y="4781955"/>
                </a:moveTo>
                <a:cubicBezTo>
                  <a:pt x="6458001" y="4787412"/>
                  <a:pt x="6458001" y="4792821"/>
                  <a:pt x="6459772" y="4797464"/>
                </a:cubicBezTo>
                <a:cubicBezTo>
                  <a:pt x="6451493" y="4793108"/>
                  <a:pt x="6440103" y="4798661"/>
                  <a:pt x="6436418" y="4806511"/>
                </a:cubicBezTo>
                <a:cubicBezTo>
                  <a:pt x="6431776" y="4816420"/>
                  <a:pt x="6436801" y="4825563"/>
                  <a:pt x="6445176" y="4830876"/>
                </a:cubicBezTo>
                <a:lnTo>
                  <a:pt x="6452019" y="4835232"/>
                </a:lnTo>
                <a:cubicBezTo>
                  <a:pt x="6460394" y="4840545"/>
                  <a:pt x="6472550" y="4834610"/>
                  <a:pt x="6476379" y="4826472"/>
                </a:cubicBezTo>
                <a:cubicBezTo>
                  <a:pt x="6479298" y="4820345"/>
                  <a:pt x="6478149" y="4814553"/>
                  <a:pt x="6475039" y="4809671"/>
                </a:cubicBezTo>
                <a:cubicBezTo>
                  <a:pt x="6481212" y="4810676"/>
                  <a:pt x="6487769" y="4808809"/>
                  <a:pt x="6492171" y="4801916"/>
                </a:cubicBezTo>
                <a:cubicBezTo>
                  <a:pt x="6504854" y="4782051"/>
                  <a:pt x="6474178" y="4762090"/>
                  <a:pt x="6461495" y="4781955"/>
                </a:cubicBezTo>
                <a:close/>
                <a:moveTo>
                  <a:pt x="6094383" y="4874197"/>
                </a:moveTo>
                <a:lnTo>
                  <a:pt x="6100317" y="4868596"/>
                </a:lnTo>
                <a:cubicBezTo>
                  <a:pt x="6107256" y="4862038"/>
                  <a:pt x="6108932" y="4850023"/>
                  <a:pt x="6101896" y="4842748"/>
                </a:cubicBezTo>
                <a:cubicBezTo>
                  <a:pt x="6097589" y="4838344"/>
                  <a:pt x="6091368" y="4836381"/>
                  <a:pt x="6085434" y="4837099"/>
                </a:cubicBezTo>
                <a:cubicBezTo>
                  <a:pt x="6085290" y="4835136"/>
                  <a:pt x="6085386" y="4833126"/>
                  <a:pt x="6084524" y="4831307"/>
                </a:cubicBezTo>
                <a:cubicBezTo>
                  <a:pt x="6086534" y="4825323"/>
                  <a:pt x="6085816" y="4818574"/>
                  <a:pt x="6081174" y="4813644"/>
                </a:cubicBezTo>
                <a:lnTo>
                  <a:pt x="6078207" y="4810484"/>
                </a:lnTo>
                <a:cubicBezTo>
                  <a:pt x="6078829" y="4810006"/>
                  <a:pt x="6079547" y="4809862"/>
                  <a:pt x="6080169" y="4809240"/>
                </a:cubicBezTo>
                <a:cubicBezTo>
                  <a:pt x="6097302" y="4793108"/>
                  <a:pt x="6070694" y="4767930"/>
                  <a:pt x="6053561" y="4784109"/>
                </a:cubicBezTo>
                <a:cubicBezTo>
                  <a:pt x="6046478" y="4790811"/>
                  <a:pt x="6047100" y="4798901"/>
                  <a:pt x="6051215" y="4805123"/>
                </a:cubicBezTo>
                <a:cubicBezTo>
                  <a:pt x="6050785" y="4805459"/>
                  <a:pt x="6050211" y="4805554"/>
                  <a:pt x="6049780" y="4805985"/>
                </a:cubicBezTo>
                <a:cubicBezTo>
                  <a:pt x="6047483" y="4808139"/>
                  <a:pt x="6045808" y="4810915"/>
                  <a:pt x="6044803" y="4813883"/>
                </a:cubicBezTo>
                <a:cubicBezTo>
                  <a:pt x="6039204" y="4811633"/>
                  <a:pt x="6032934" y="4811873"/>
                  <a:pt x="6027431" y="4816037"/>
                </a:cubicBezTo>
                <a:cubicBezTo>
                  <a:pt x="6020204" y="4821494"/>
                  <a:pt x="6017046" y="4834466"/>
                  <a:pt x="6023889" y="4841694"/>
                </a:cubicBezTo>
                <a:lnTo>
                  <a:pt x="6029488" y="4847630"/>
                </a:lnTo>
                <a:cubicBezTo>
                  <a:pt x="6036284" y="4854810"/>
                  <a:pt x="6046621" y="4857586"/>
                  <a:pt x="6055140" y="4851172"/>
                </a:cubicBezTo>
                <a:cubicBezTo>
                  <a:pt x="6055427" y="4850981"/>
                  <a:pt x="6055666" y="4850645"/>
                  <a:pt x="6055953" y="4850406"/>
                </a:cubicBezTo>
                <a:cubicBezTo>
                  <a:pt x="6058730" y="4852464"/>
                  <a:pt x="6062127" y="4853661"/>
                  <a:pt x="6065573" y="4854188"/>
                </a:cubicBezTo>
                <a:cubicBezTo>
                  <a:pt x="6063228" y="4860363"/>
                  <a:pt x="6063706" y="4867591"/>
                  <a:pt x="6068588" y="4872617"/>
                </a:cubicBezTo>
                <a:cubicBezTo>
                  <a:pt x="6075240" y="4879558"/>
                  <a:pt x="6086917" y="4881233"/>
                  <a:pt x="6094383" y="4874197"/>
                </a:cubicBezTo>
                <a:close/>
                <a:moveTo>
                  <a:pt x="6322757" y="5551334"/>
                </a:moveTo>
                <a:cubicBezTo>
                  <a:pt x="6331754" y="5550329"/>
                  <a:pt x="6341134" y="5540851"/>
                  <a:pt x="6338981" y="5531134"/>
                </a:cubicBezTo>
                <a:lnTo>
                  <a:pt x="6336492" y="5519933"/>
                </a:lnTo>
                <a:cubicBezTo>
                  <a:pt x="6334338" y="5510264"/>
                  <a:pt x="6326921" y="5502557"/>
                  <a:pt x="6316296" y="5503706"/>
                </a:cubicBezTo>
                <a:cubicBezTo>
                  <a:pt x="6307299" y="5504711"/>
                  <a:pt x="6297919" y="5514189"/>
                  <a:pt x="6300073" y="5523906"/>
                </a:cubicBezTo>
                <a:lnTo>
                  <a:pt x="6302561" y="5535107"/>
                </a:lnTo>
                <a:cubicBezTo>
                  <a:pt x="6304715" y="5544776"/>
                  <a:pt x="6312181" y="5552483"/>
                  <a:pt x="6322757" y="5551334"/>
                </a:cubicBezTo>
                <a:close/>
                <a:moveTo>
                  <a:pt x="6002114" y="5192086"/>
                </a:moveTo>
                <a:cubicBezTo>
                  <a:pt x="6019247" y="5175907"/>
                  <a:pt x="5991107" y="5152452"/>
                  <a:pt x="5974165" y="5168440"/>
                </a:cubicBezTo>
                <a:cubicBezTo>
                  <a:pt x="5956985" y="5184619"/>
                  <a:pt x="5985173" y="5208074"/>
                  <a:pt x="6002114" y="5192086"/>
                </a:cubicBezTo>
                <a:close/>
                <a:moveTo>
                  <a:pt x="6385115" y="5367283"/>
                </a:moveTo>
                <a:lnTo>
                  <a:pt x="6382626" y="5356034"/>
                </a:lnTo>
                <a:cubicBezTo>
                  <a:pt x="6380473" y="5346412"/>
                  <a:pt x="6372577" y="5338897"/>
                  <a:pt x="6362144" y="5340189"/>
                </a:cubicBezTo>
                <a:cubicBezTo>
                  <a:pt x="6353003" y="5341338"/>
                  <a:pt x="6344197" y="5351007"/>
                  <a:pt x="6346303" y="5360677"/>
                </a:cubicBezTo>
                <a:cubicBezTo>
                  <a:pt x="6347116" y="5364410"/>
                  <a:pt x="6347978" y="5368192"/>
                  <a:pt x="6348791" y="5371926"/>
                </a:cubicBezTo>
                <a:cubicBezTo>
                  <a:pt x="6350945" y="5381595"/>
                  <a:pt x="6358842" y="5389062"/>
                  <a:pt x="6369275" y="5387770"/>
                </a:cubicBezTo>
                <a:cubicBezTo>
                  <a:pt x="6378415" y="5386621"/>
                  <a:pt x="6387269" y="5377000"/>
                  <a:pt x="6385115" y="5367283"/>
                </a:cubicBezTo>
                <a:close/>
                <a:moveTo>
                  <a:pt x="5816763" y="5019092"/>
                </a:moveTo>
                <a:cubicBezTo>
                  <a:pt x="5825234" y="5024118"/>
                  <a:pt x="5837151" y="5019284"/>
                  <a:pt x="5841314" y="5010907"/>
                </a:cubicBezTo>
                <a:cubicBezTo>
                  <a:pt x="5845191" y="5003152"/>
                  <a:pt x="5842750" y="4995111"/>
                  <a:pt x="5837055" y="4989654"/>
                </a:cubicBezTo>
                <a:cubicBezTo>
                  <a:pt x="5838682" y="4983287"/>
                  <a:pt x="5837342" y="4976490"/>
                  <a:pt x="5831838" y="4971607"/>
                </a:cubicBezTo>
                <a:cubicBezTo>
                  <a:pt x="5824947" y="4965528"/>
                  <a:pt x="5811882" y="4965145"/>
                  <a:pt x="5805996" y="4973187"/>
                </a:cubicBezTo>
                <a:cubicBezTo>
                  <a:pt x="5800300" y="4981038"/>
                  <a:pt x="5796520" y="4990084"/>
                  <a:pt x="5799631" y="4999849"/>
                </a:cubicBezTo>
                <a:cubicBezTo>
                  <a:pt x="5802406" y="5008753"/>
                  <a:pt x="5809011" y="5014449"/>
                  <a:pt x="5816763" y="5019092"/>
                </a:cubicBezTo>
                <a:close/>
                <a:moveTo>
                  <a:pt x="6030159" y="5216307"/>
                </a:moveTo>
                <a:cubicBezTo>
                  <a:pt x="6013026" y="5232439"/>
                  <a:pt x="6041548" y="5255511"/>
                  <a:pt x="6058442" y="5239523"/>
                </a:cubicBezTo>
                <a:cubicBezTo>
                  <a:pt x="6075527" y="5223392"/>
                  <a:pt x="6047052" y="5200368"/>
                  <a:pt x="6030159" y="5216307"/>
                </a:cubicBezTo>
                <a:close/>
                <a:moveTo>
                  <a:pt x="6147600" y="5334397"/>
                </a:moveTo>
                <a:cubicBezTo>
                  <a:pt x="6164685" y="5318266"/>
                  <a:pt x="6136641" y="5294715"/>
                  <a:pt x="6119652" y="5310751"/>
                </a:cubicBezTo>
                <a:cubicBezTo>
                  <a:pt x="6102566" y="5326930"/>
                  <a:pt x="6130658" y="5350433"/>
                  <a:pt x="6147600" y="5334397"/>
                </a:cubicBezTo>
                <a:close/>
                <a:moveTo>
                  <a:pt x="6141427" y="4762186"/>
                </a:moveTo>
                <a:cubicBezTo>
                  <a:pt x="6154061" y="4742273"/>
                  <a:pt x="6123671" y="4721929"/>
                  <a:pt x="6110989" y="4741842"/>
                </a:cubicBezTo>
                <a:cubicBezTo>
                  <a:pt x="6098355" y="4761707"/>
                  <a:pt x="6128792" y="4782099"/>
                  <a:pt x="6141427" y="4762186"/>
                </a:cubicBezTo>
                <a:close/>
                <a:moveTo>
                  <a:pt x="6008766" y="4697277"/>
                </a:moveTo>
                <a:cubicBezTo>
                  <a:pt x="6009053" y="4687416"/>
                  <a:pt x="6000774" y="4678800"/>
                  <a:pt x="5990916" y="4678513"/>
                </a:cubicBezTo>
                <a:cubicBezTo>
                  <a:pt x="5980962" y="4678274"/>
                  <a:pt x="5972443" y="4686507"/>
                  <a:pt x="5972156" y="4696415"/>
                </a:cubicBezTo>
                <a:lnTo>
                  <a:pt x="5971821" y="4707904"/>
                </a:lnTo>
                <a:cubicBezTo>
                  <a:pt x="5971534" y="4717813"/>
                  <a:pt x="5979813" y="4726429"/>
                  <a:pt x="5989671" y="4726668"/>
                </a:cubicBezTo>
                <a:cubicBezTo>
                  <a:pt x="5999626" y="4726907"/>
                  <a:pt x="6008144" y="4718722"/>
                  <a:pt x="6008431" y="4708813"/>
                </a:cubicBezTo>
                <a:lnTo>
                  <a:pt x="6008766" y="4697277"/>
                </a:lnTo>
                <a:close/>
                <a:moveTo>
                  <a:pt x="5797142" y="4852704"/>
                </a:moveTo>
                <a:cubicBezTo>
                  <a:pt x="5801497" y="4847486"/>
                  <a:pt x="5802741" y="4840737"/>
                  <a:pt x="5800827" y="4834754"/>
                </a:cubicBezTo>
                <a:cubicBezTo>
                  <a:pt x="5802789" y="4829775"/>
                  <a:pt x="5802693" y="4824223"/>
                  <a:pt x="5799296" y="4818957"/>
                </a:cubicBezTo>
                <a:cubicBezTo>
                  <a:pt x="5794462" y="4811442"/>
                  <a:pt x="5781589" y="4807086"/>
                  <a:pt x="5773979" y="4813500"/>
                </a:cubicBezTo>
                <a:cubicBezTo>
                  <a:pt x="5767279" y="4819101"/>
                  <a:pt x="5761536" y="4825706"/>
                  <a:pt x="5761919" y="4835088"/>
                </a:cubicBezTo>
                <a:cubicBezTo>
                  <a:pt x="5762254" y="4842604"/>
                  <a:pt x="5765796" y="4848827"/>
                  <a:pt x="5771203" y="4853948"/>
                </a:cubicBezTo>
                <a:cubicBezTo>
                  <a:pt x="5778238" y="4860458"/>
                  <a:pt x="5790873" y="4860219"/>
                  <a:pt x="5797142" y="4852704"/>
                </a:cubicBezTo>
                <a:close/>
                <a:moveTo>
                  <a:pt x="6297393" y="5040537"/>
                </a:moveTo>
                <a:cubicBezTo>
                  <a:pt x="6307443" y="5040633"/>
                  <a:pt x="6315627" y="5032400"/>
                  <a:pt x="6315914" y="5022443"/>
                </a:cubicBezTo>
                <a:lnTo>
                  <a:pt x="6316249" y="5010955"/>
                </a:lnTo>
                <a:cubicBezTo>
                  <a:pt x="6316536" y="5001046"/>
                  <a:pt x="6307921" y="4992574"/>
                  <a:pt x="6298159" y="4992430"/>
                </a:cubicBezTo>
                <a:cubicBezTo>
                  <a:pt x="6288109" y="4992334"/>
                  <a:pt x="6279925" y="5000567"/>
                  <a:pt x="6279638" y="5010524"/>
                </a:cubicBezTo>
                <a:lnTo>
                  <a:pt x="6279303" y="5022012"/>
                </a:lnTo>
                <a:cubicBezTo>
                  <a:pt x="6279063" y="5031921"/>
                  <a:pt x="6287630" y="5040441"/>
                  <a:pt x="6297393" y="5040537"/>
                </a:cubicBezTo>
                <a:close/>
                <a:moveTo>
                  <a:pt x="5994170" y="5250437"/>
                </a:moveTo>
                <a:cubicBezTo>
                  <a:pt x="6005033" y="5248906"/>
                  <a:pt x="6010298" y="5240720"/>
                  <a:pt x="6010633" y="5230476"/>
                </a:cubicBezTo>
                <a:lnTo>
                  <a:pt x="6010968" y="5218988"/>
                </a:lnTo>
                <a:cubicBezTo>
                  <a:pt x="6011255" y="5209367"/>
                  <a:pt x="5999913" y="5201229"/>
                  <a:pt x="5990964" y="5202522"/>
                </a:cubicBezTo>
                <a:cubicBezTo>
                  <a:pt x="5980100" y="5204053"/>
                  <a:pt x="5974836" y="5212239"/>
                  <a:pt x="5974501" y="5222483"/>
                </a:cubicBezTo>
                <a:cubicBezTo>
                  <a:pt x="5974405" y="5226312"/>
                  <a:pt x="5974309" y="5230141"/>
                  <a:pt x="5974165" y="5233971"/>
                </a:cubicBezTo>
                <a:cubicBezTo>
                  <a:pt x="5973878" y="5243592"/>
                  <a:pt x="5985220" y="5251682"/>
                  <a:pt x="5994170" y="5250437"/>
                </a:cubicBezTo>
                <a:close/>
                <a:moveTo>
                  <a:pt x="6552280" y="4918474"/>
                </a:moveTo>
                <a:cubicBezTo>
                  <a:pt x="6560608" y="4922926"/>
                  <a:pt x="6569461" y="4919862"/>
                  <a:pt x="6575060" y="4913161"/>
                </a:cubicBezTo>
                <a:cubicBezTo>
                  <a:pt x="6576113" y="4914645"/>
                  <a:pt x="6577214" y="4916129"/>
                  <a:pt x="6578841" y="4917134"/>
                </a:cubicBezTo>
                <a:lnTo>
                  <a:pt x="6585684" y="4921490"/>
                </a:lnTo>
                <a:cubicBezTo>
                  <a:pt x="6594012" y="4926803"/>
                  <a:pt x="6605114" y="4926085"/>
                  <a:pt x="6611288" y="4917708"/>
                </a:cubicBezTo>
                <a:cubicBezTo>
                  <a:pt x="6616887" y="4910193"/>
                  <a:pt x="6615883" y="4897412"/>
                  <a:pt x="6607507" y="4892099"/>
                </a:cubicBezTo>
                <a:lnTo>
                  <a:pt x="6600664" y="4887743"/>
                </a:lnTo>
                <a:cubicBezTo>
                  <a:pt x="6594490" y="4883818"/>
                  <a:pt x="6586833" y="4883244"/>
                  <a:pt x="6580755" y="4886594"/>
                </a:cubicBezTo>
                <a:cubicBezTo>
                  <a:pt x="6579032" y="4883626"/>
                  <a:pt x="6576831" y="4880898"/>
                  <a:pt x="6573864" y="4879318"/>
                </a:cubicBezTo>
                <a:cubicBezTo>
                  <a:pt x="6564579" y="4874340"/>
                  <a:pt x="6554433" y="4878504"/>
                  <a:pt x="6549073" y="4886881"/>
                </a:cubicBezTo>
                <a:lnTo>
                  <a:pt x="6544719" y="4893726"/>
                </a:lnTo>
                <a:cubicBezTo>
                  <a:pt x="6539455" y="4902056"/>
                  <a:pt x="6544049" y="4914070"/>
                  <a:pt x="6552280" y="4918474"/>
                </a:cubicBezTo>
                <a:close/>
                <a:moveTo>
                  <a:pt x="6236566" y="4674971"/>
                </a:moveTo>
                <a:cubicBezTo>
                  <a:pt x="6251115" y="4672960"/>
                  <a:pt x="6260686" y="4651994"/>
                  <a:pt x="6244894" y="4641942"/>
                </a:cubicBezTo>
                <a:lnTo>
                  <a:pt x="6240634" y="4639213"/>
                </a:lnTo>
                <a:cubicBezTo>
                  <a:pt x="6228431" y="4631459"/>
                  <a:pt x="6216131" y="4639980"/>
                  <a:pt x="6213021" y="4650654"/>
                </a:cubicBezTo>
                <a:cubicBezTo>
                  <a:pt x="6210006" y="4652090"/>
                  <a:pt x="6207135" y="4654101"/>
                  <a:pt x="6204981" y="4657499"/>
                </a:cubicBezTo>
                <a:cubicBezTo>
                  <a:pt x="6192777" y="4676742"/>
                  <a:pt x="6223310" y="4692012"/>
                  <a:pt x="6236566" y="4674971"/>
                </a:cubicBezTo>
                <a:close/>
                <a:moveTo>
                  <a:pt x="6398228" y="4608818"/>
                </a:moveTo>
                <a:cubicBezTo>
                  <a:pt x="6385593" y="4628683"/>
                  <a:pt x="6418137" y="4645484"/>
                  <a:pt x="6430723" y="4625715"/>
                </a:cubicBezTo>
                <a:cubicBezTo>
                  <a:pt x="6443357" y="4605850"/>
                  <a:pt x="6410814" y="4589000"/>
                  <a:pt x="6398228" y="4608818"/>
                </a:cubicBezTo>
                <a:close/>
                <a:moveTo>
                  <a:pt x="6502413" y="4742799"/>
                </a:moveTo>
                <a:cubicBezTo>
                  <a:pt x="6508395" y="4744905"/>
                  <a:pt x="6513707" y="4743996"/>
                  <a:pt x="6518158" y="4741268"/>
                </a:cubicBezTo>
                <a:cubicBezTo>
                  <a:pt x="6524475" y="4742129"/>
                  <a:pt x="6531175" y="4740071"/>
                  <a:pt x="6535051" y="4734518"/>
                </a:cubicBezTo>
                <a:cubicBezTo>
                  <a:pt x="6536344" y="4732699"/>
                  <a:pt x="6537253" y="4730641"/>
                  <a:pt x="6537827" y="4728535"/>
                </a:cubicBezTo>
                <a:cubicBezTo>
                  <a:pt x="6539119" y="4727386"/>
                  <a:pt x="6540364" y="4726046"/>
                  <a:pt x="6541417" y="4724418"/>
                </a:cubicBezTo>
                <a:cubicBezTo>
                  <a:pt x="6552519" y="4706946"/>
                  <a:pt x="6528160" y="4692730"/>
                  <a:pt x="6513660" y="4703021"/>
                </a:cubicBezTo>
                <a:cubicBezTo>
                  <a:pt x="6512798" y="4703069"/>
                  <a:pt x="6511936" y="4703021"/>
                  <a:pt x="6511075" y="4703117"/>
                </a:cubicBezTo>
                <a:cubicBezTo>
                  <a:pt x="6501982" y="4704601"/>
                  <a:pt x="6496574" y="4711350"/>
                  <a:pt x="6492363" y="4718913"/>
                </a:cubicBezTo>
                <a:cubicBezTo>
                  <a:pt x="6487673" y="4727338"/>
                  <a:pt x="6493847" y="4739736"/>
                  <a:pt x="6502413" y="4742799"/>
                </a:cubicBezTo>
                <a:close/>
                <a:moveTo>
                  <a:pt x="5875484" y="4884344"/>
                </a:moveTo>
                <a:cubicBezTo>
                  <a:pt x="5885869" y="4884057"/>
                  <a:pt x="5892952" y="4875393"/>
                  <a:pt x="5893239" y="4865485"/>
                </a:cubicBezTo>
                <a:cubicBezTo>
                  <a:pt x="5893335" y="4861655"/>
                  <a:pt x="5893479" y="4857826"/>
                  <a:pt x="5893574" y="4853996"/>
                </a:cubicBezTo>
                <a:cubicBezTo>
                  <a:pt x="5893861" y="4844088"/>
                  <a:pt x="5884242" y="4835950"/>
                  <a:pt x="5874766" y="4836190"/>
                </a:cubicBezTo>
                <a:cubicBezTo>
                  <a:pt x="5864381" y="4836477"/>
                  <a:pt x="5857298" y="4845141"/>
                  <a:pt x="5857011" y="4855049"/>
                </a:cubicBezTo>
                <a:lnTo>
                  <a:pt x="5856677" y="4866538"/>
                </a:lnTo>
                <a:cubicBezTo>
                  <a:pt x="5856341" y="4876446"/>
                  <a:pt x="5866008" y="4884584"/>
                  <a:pt x="5875484" y="4884344"/>
                </a:cubicBezTo>
                <a:close/>
                <a:moveTo>
                  <a:pt x="5974836" y="4915506"/>
                </a:moveTo>
                <a:cubicBezTo>
                  <a:pt x="5981631" y="4922687"/>
                  <a:pt x="5992638" y="4924506"/>
                  <a:pt x="6000631" y="4917900"/>
                </a:cubicBezTo>
                <a:cubicBezTo>
                  <a:pt x="6007857" y="4911916"/>
                  <a:pt x="6009867" y="4899327"/>
                  <a:pt x="6003071" y="4892099"/>
                </a:cubicBezTo>
                <a:lnTo>
                  <a:pt x="5997472" y="4886163"/>
                </a:lnTo>
                <a:cubicBezTo>
                  <a:pt x="5990676" y="4878983"/>
                  <a:pt x="5979669" y="4877164"/>
                  <a:pt x="5971677" y="4883770"/>
                </a:cubicBezTo>
                <a:cubicBezTo>
                  <a:pt x="5964451" y="4889753"/>
                  <a:pt x="5962441" y="4902343"/>
                  <a:pt x="5969236" y="4909571"/>
                </a:cubicBezTo>
                <a:lnTo>
                  <a:pt x="5974836" y="4915506"/>
                </a:lnTo>
                <a:close/>
                <a:moveTo>
                  <a:pt x="5904773" y="4960885"/>
                </a:moveTo>
                <a:cubicBezTo>
                  <a:pt x="5907788" y="4957534"/>
                  <a:pt x="5910372" y="4958300"/>
                  <a:pt x="5903576" y="4959832"/>
                </a:cubicBezTo>
                <a:cubicBezTo>
                  <a:pt x="5913196" y="4957678"/>
                  <a:pt x="5920948" y="4950163"/>
                  <a:pt x="5919752" y="4939632"/>
                </a:cubicBezTo>
                <a:cubicBezTo>
                  <a:pt x="5919178" y="4934558"/>
                  <a:pt x="5915876" y="4929484"/>
                  <a:pt x="5911425" y="4926277"/>
                </a:cubicBezTo>
                <a:cubicBezTo>
                  <a:pt x="5911329" y="4923979"/>
                  <a:pt x="5910803" y="4921777"/>
                  <a:pt x="5910133" y="4919336"/>
                </a:cubicBezTo>
                <a:cubicBezTo>
                  <a:pt x="5909989" y="4918474"/>
                  <a:pt x="5909846" y="4917612"/>
                  <a:pt x="5909750" y="4916751"/>
                </a:cubicBezTo>
                <a:cubicBezTo>
                  <a:pt x="5909797" y="4913352"/>
                  <a:pt x="5909415" y="4909906"/>
                  <a:pt x="5909463" y="4906507"/>
                </a:cubicBezTo>
                <a:cubicBezTo>
                  <a:pt x="5909606" y="4893870"/>
                  <a:pt x="5896637" y="4888844"/>
                  <a:pt x="5886204" y="4891572"/>
                </a:cubicBezTo>
                <a:cubicBezTo>
                  <a:pt x="5881466" y="4892386"/>
                  <a:pt x="5877207" y="4895067"/>
                  <a:pt x="5874575" y="4899997"/>
                </a:cubicBezTo>
                <a:lnTo>
                  <a:pt x="5873666" y="4901098"/>
                </a:lnTo>
                <a:cubicBezTo>
                  <a:pt x="5869024" y="4886546"/>
                  <a:pt x="5846052" y="4880563"/>
                  <a:pt x="5839735" y="4898513"/>
                </a:cubicBezTo>
                <a:cubicBezTo>
                  <a:pt x="5835571" y="4910384"/>
                  <a:pt x="5828727" y="4923213"/>
                  <a:pt x="5830403" y="4936185"/>
                </a:cubicBezTo>
                <a:cubicBezTo>
                  <a:pt x="5830642" y="4937909"/>
                  <a:pt x="5831025" y="4939536"/>
                  <a:pt x="5831504" y="4941116"/>
                </a:cubicBezTo>
                <a:lnTo>
                  <a:pt x="5831360" y="4946477"/>
                </a:lnTo>
                <a:cubicBezTo>
                  <a:pt x="5831073" y="4956386"/>
                  <a:pt x="5840835" y="4964475"/>
                  <a:pt x="5850311" y="4964140"/>
                </a:cubicBezTo>
                <a:cubicBezTo>
                  <a:pt x="5851077" y="4964140"/>
                  <a:pt x="5851747" y="4963949"/>
                  <a:pt x="5852465" y="4963853"/>
                </a:cubicBezTo>
                <a:cubicBezTo>
                  <a:pt x="5854858" y="4965098"/>
                  <a:pt x="5857251" y="4966246"/>
                  <a:pt x="5859739" y="4967251"/>
                </a:cubicBezTo>
                <a:cubicBezTo>
                  <a:pt x="5862850" y="4968544"/>
                  <a:pt x="5866439" y="4968735"/>
                  <a:pt x="5869933" y="4968209"/>
                </a:cubicBezTo>
                <a:cubicBezTo>
                  <a:pt x="5871991" y="4969501"/>
                  <a:pt x="5874192" y="4970459"/>
                  <a:pt x="5876393" y="4970507"/>
                </a:cubicBezTo>
                <a:cubicBezTo>
                  <a:pt x="5883955" y="4970698"/>
                  <a:pt x="5890655" y="4970554"/>
                  <a:pt x="5897355" y="4966773"/>
                </a:cubicBezTo>
                <a:cubicBezTo>
                  <a:pt x="5900370" y="4965098"/>
                  <a:pt x="5902332" y="4963566"/>
                  <a:pt x="5904773" y="4960885"/>
                </a:cubicBezTo>
                <a:close/>
                <a:moveTo>
                  <a:pt x="5940043" y="5239428"/>
                </a:moveTo>
                <a:cubicBezTo>
                  <a:pt x="5956937" y="5223488"/>
                  <a:pt x="5935641" y="5193666"/>
                  <a:pt x="5918508" y="5209798"/>
                </a:cubicBezTo>
                <a:cubicBezTo>
                  <a:pt x="5901614" y="5225785"/>
                  <a:pt x="5922959" y="5255607"/>
                  <a:pt x="5940043" y="5239428"/>
                </a:cubicBezTo>
                <a:close/>
                <a:moveTo>
                  <a:pt x="5943920" y="5021869"/>
                </a:moveTo>
                <a:cubicBezTo>
                  <a:pt x="5926787" y="5038048"/>
                  <a:pt x="5951672" y="5064902"/>
                  <a:pt x="5968805" y="5048722"/>
                </a:cubicBezTo>
                <a:cubicBezTo>
                  <a:pt x="5985986" y="5032495"/>
                  <a:pt x="5961101" y="5005642"/>
                  <a:pt x="5943920" y="5021869"/>
                </a:cubicBezTo>
                <a:close/>
                <a:moveTo>
                  <a:pt x="6638806" y="5011003"/>
                </a:moveTo>
                <a:cubicBezTo>
                  <a:pt x="6651440" y="4991138"/>
                  <a:pt x="6620764" y="4971129"/>
                  <a:pt x="6608130" y="4991042"/>
                </a:cubicBezTo>
                <a:cubicBezTo>
                  <a:pt x="6595495" y="5010955"/>
                  <a:pt x="6626123" y="5030916"/>
                  <a:pt x="6638806" y="5011003"/>
                </a:cubicBezTo>
                <a:close/>
                <a:moveTo>
                  <a:pt x="6657279" y="5186964"/>
                </a:moveTo>
                <a:cubicBezTo>
                  <a:pt x="6663979" y="5188736"/>
                  <a:pt x="6671445" y="5186964"/>
                  <a:pt x="6676326" y="5179354"/>
                </a:cubicBezTo>
                <a:cubicBezTo>
                  <a:pt x="6681303" y="5171503"/>
                  <a:pt x="6679389" y="5163796"/>
                  <a:pt x="6674651" y="5158387"/>
                </a:cubicBezTo>
                <a:lnTo>
                  <a:pt x="6674029" y="5155611"/>
                </a:lnTo>
                <a:cubicBezTo>
                  <a:pt x="6671875" y="5145990"/>
                  <a:pt x="6664218" y="5138379"/>
                  <a:pt x="6653689" y="5139623"/>
                </a:cubicBezTo>
                <a:cubicBezTo>
                  <a:pt x="6644645" y="5140676"/>
                  <a:pt x="6635503" y="5150298"/>
                  <a:pt x="6637657" y="5159967"/>
                </a:cubicBezTo>
                <a:lnTo>
                  <a:pt x="6640146" y="5171216"/>
                </a:lnTo>
                <a:cubicBezTo>
                  <a:pt x="6642060" y="5179832"/>
                  <a:pt x="6648521" y="5186438"/>
                  <a:pt x="6657279" y="5186964"/>
                </a:cubicBezTo>
                <a:close/>
                <a:moveTo>
                  <a:pt x="6445128" y="5325302"/>
                </a:moveTo>
                <a:cubicBezTo>
                  <a:pt x="6454699" y="5329802"/>
                  <a:pt x="6464367" y="5326308"/>
                  <a:pt x="6469870" y="5317644"/>
                </a:cubicBezTo>
                <a:lnTo>
                  <a:pt x="6474225" y="5310751"/>
                </a:lnTo>
                <a:cubicBezTo>
                  <a:pt x="6479394" y="5302661"/>
                  <a:pt x="6475039" y="5289976"/>
                  <a:pt x="6466568" y="5286003"/>
                </a:cubicBezTo>
                <a:cubicBezTo>
                  <a:pt x="6456996" y="5281455"/>
                  <a:pt x="6447329" y="5284998"/>
                  <a:pt x="6441826" y="5293662"/>
                </a:cubicBezTo>
                <a:lnTo>
                  <a:pt x="6437470" y="5300555"/>
                </a:lnTo>
                <a:cubicBezTo>
                  <a:pt x="6432350" y="5308644"/>
                  <a:pt x="6436705" y="5321329"/>
                  <a:pt x="6445128" y="5325302"/>
                </a:cubicBezTo>
                <a:close/>
                <a:moveTo>
                  <a:pt x="6614638" y="5129523"/>
                </a:moveTo>
                <a:lnTo>
                  <a:pt x="6610618" y="5126938"/>
                </a:lnTo>
                <a:cubicBezTo>
                  <a:pt x="6610857" y="5119998"/>
                  <a:pt x="6606741" y="5112722"/>
                  <a:pt x="6600712" y="5109610"/>
                </a:cubicBezTo>
                <a:cubicBezTo>
                  <a:pt x="6591332" y="5104680"/>
                  <a:pt x="6581330" y="5109036"/>
                  <a:pt x="6576017" y="5117413"/>
                </a:cubicBezTo>
                <a:lnTo>
                  <a:pt x="6571662" y="5124306"/>
                </a:lnTo>
                <a:cubicBezTo>
                  <a:pt x="6566350" y="5132635"/>
                  <a:pt x="6571232" y="5144697"/>
                  <a:pt x="6579463" y="5149005"/>
                </a:cubicBezTo>
                <a:cubicBezTo>
                  <a:pt x="6580851" y="5149723"/>
                  <a:pt x="6582286" y="5149867"/>
                  <a:pt x="6583675" y="5150202"/>
                </a:cubicBezTo>
                <a:cubicBezTo>
                  <a:pt x="6585301" y="5152978"/>
                  <a:pt x="6587359" y="5155515"/>
                  <a:pt x="6590374" y="5157430"/>
                </a:cubicBezTo>
                <a:lnTo>
                  <a:pt x="6597218" y="5161786"/>
                </a:lnTo>
                <a:cubicBezTo>
                  <a:pt x="6605306" y="5166956"/>
                  <a:pt x="6617940" y="5162839"/>
                  <a:pt x="6622008" y="5154414"/>
                </a:cubicBezTo>
                <a:cubicBezTo>
                  <a:pt x="6626603" y="5144889"/>
                  <a:pt x="6623300" y="5135028"/>
                  <a:pt x="6614638" y="5129523"/>
                </a:cubicBezTo>
                <a:close/>
                <a:moveTo>
                  <a:pt x="6304045" y="5256469"/>
                </a:moveTo>
                <a:cubicBezTo>
                  <a:pt x="6308209" y="5262356"/>
                  <a:pt x="6312660" y="5267430"/>
                  <a:pt x="6320269" y="5268388"/>
                </a:cubicBezTo>
                <a:cubicBezTo>
                  <a:pt x="6330702" y="5269728"/>
                  <a:pt x="6339842" y="5262452"/>
                  <a:pt x="6341278" y="5252160"/>
                </a:cubicBezTo>
                <a:cubicBezTo>
                  <a:pt x="6342283" y="5245124"/>
                  <a:pt x="6339842" y="5238087"/>
                  <a:pt x="6338024" y="5231338"/>
                </a:cubicBezTo>
                <a:cubicBezTo>
                  <a:pt x="6335535" y="5222099"/>
                  <a:pt x="6325294" y="5215254"/>
                  <a:pt x="6315722" y="5218126"/>
                </a:cubicBezTo>
                <a:cubicBezTo>
                  <a:pt x="6306342" y="5220999"/>
                  <a:pt x="6299834" y="5230524"/>
                  <a:pt x="6302514" y="5240433"/>
                </a:cubicBezTo>
                <a:cubicBezTo>
                  <a:pt x="6302609" y="5240768"/>
                  <a:pt x="6302705" y="5241151"/>
                  <a:pt x="6302801" y="5241486"/>
                </a:cubicBezTo>
                <a:cubicBezTo>
                  <a:pt x="6300887" y="5246416"/>
                  <a:pt x="6300839" y="5251921"/>
                  <a:pt x="6304045" y="5256469"/>
                </a:cubicBezTo>
                <a:close/>
                <a:moveTo>
                  <a:pt x="6054805" y="5354980"/>
                </a:moveTo>
                <a:lnTo>
                  <a:pt x="6060739" y="5349380"/>
                </a:lnTo>
                <a:cubicBezTo>
                  <a:pt x="6067917" y="5342583"/>
                  <a:pt x="6065908" y="5329563"/>
                  <a:pt x="6058968" y="5323531"/>
                </a:cubicBezTo>
                <a:cubicBezTo>
                  <a:pt x="6050928" y="5316543"/>
                  <a:pt x="6040352" y="5318505"/>
                  <a:pt x="6033126" y="5325350"/>
                </a:cubicBezTo>
                <a:lnTo>
                  <a:pt x="6027191" y="5330951"/>
                </a:lnTo>
                <a:cubicBezTo>
                  <a:pt x="6020013" y="5337748"/>
                  <a:pt x="6022022" y="5350768"/>
                  <a:pt x="6028962" y="5356799"/>
                </a:cubicBezTo>
                <a:cubicBezTo>
                  <a:pt x="6037002" y="5363788"/>
                  <a:pt x="6047579" y="5361778"/>
                  <a:pt x="6054805" y="5354980"/>
                </a:cubicBezTo>
                <a:close/>
                <a:moveTo>
                  <a:pt x="5919465" y="5129284"/>
                </a:moveTo>
                <a:cubicBezTo>
                  <a:pt x="5926261" y="5136464"/>
                  <a:pt x="5939517" y="5133688"/>
                  <a:pt x="5945212" y="5126747"/>
                </a:cubicBezTo>
                <a:cubicBezTo>
                  <a:pt x="5952151" y="5118322"/>
                  <a:pt x="5949519" y="5108174"/>
                  <a:pt x="5942676" y="5100946"/>
                </a:cubicBezTo>
                <a:lnTo>
                  <a:pt x="5937076" y="5095011"/>
                </a:lnTo>
                <a:cubicBezTo>
                  <a:pt x="5930281" y="5087830"/>
                  <a:pt x="5917024" y="5090607"/>
                  <a:pt x="5911329" y="5097548"/>
                </a:cubicBezTo>
                <a:cubicBezTo>
                  <a:pt x="5904390" y="5105972"/>
                  <a:pt x="5907022" y="5116120"/>
                  <a:pt x="5913866" y="5123348"/>
                </a:cubicBezTo>
                <a:lnTo>
                  <a:pt x="5919465" y="5129284"/>
                </a:lnTo>
                <a:close/>
                <a:moveTo>
                  <a:pt x="5848445" y="5125359"/>
                </a:moveTo>
                <a:cubicBezTo>
                  <a:pt x="5855001" y="5132347"/>
                  <a:pt x="5867109" y="5133783"/>
                  <a:pt x="5874288" y="5126747"/>
                </a:cubicBezTo>
                <a:cubicBezTo>
                  <a:pt x="5881227" y="5119950"/>
                  <a:pt x="5882711" y="5108366"/>
                  <a:pt x="5875675" y="5100898"/>
                </a:cubicBezTo>
                <a:lnTo>
                  <a:pt x="5858926" y="5083139"/>
                </a:lnTo>
                <a:cubicBezTo>
                  <a:pt x="5852369" y="5076151"/>
                  <a:pt x="5840262" y="5074715"/>
                  <a:pt x="5833083" y="5081751"/>
                </a:cubicBezTo>
                <a:cubicBezTo>
                  <a:pt x="5826144" y="5088596"/>
                  <a:pt x="5824660" y="5100132"/>
                  <a:pt x="5831695" y="5107648"/>
                </a:cubicBezTo>
                <a:lnTo>
                  <a:pt x="5848445" y="5125359"/>
                </a:lnTo>
                <a:close/>
                <a:moveTo>
                  <a:pt x="5795563" y="5111525"/>
                </a:moveTo>
                <a:cubicBezTo>
                  <a:pt x="5812647" y="5095394"/>
                  <a:pt x="5785369" y="5070981"/>
                  <a:pt x="5768284" y="5087112"/>
                </a:cubicBezTo>
                <a:cubicBezTo>
                  <a:pt x="5751152" y="5103244"/>
                  <a:pt x="5778478" y="5127656"/>
                  <a:pt x="5795563" y="5111525"/>
                </a:cubicBezTo>
                <a:close/>
                <a:moveTo>
                  <a:pt x="6477910" y="5021055"/>
                </a:moveTo>
                <a:cubicBezTo>
                  <a:pt x="6482935" y="5012582"/>
                  <a:pt x="6477049" y="5000567"/>
                  <a:pt x="6468769" y="4996834"/>
                </a:cubicBezTo>
                <a:cubicBezTo>
                  <a:pt x="6458911" y="4992382"/>
                  <a:pt x="6449627" y="4997456"/>
                  <a:pt x="6444554" y="5005976"/>
                </a:cubicBezTo>
                <a:cubicBezTo>
                  <a:pt x="6438715" y="5015789"/>
                  <a:pt x="6438619" y="5027278"/>
                  <a:pt x="6442161" y="5037904"/>
                </a:cubicBezTo>
                <a:cubicBezTo>
                  <a:pt x="6445176" y="5046999"/>
                  <a:pt x="6456661" y="5052600"/>
                  <a:pt x="6465611" y="5048866"/>
                </a:cubicBezTo>
                <a:cubicBezTo>
                  <a:pt x="6474991" y="5044941"/>
                  <a:pt x="6479776" y="5035128"/>
                  <a:pt x="6476570" y="5025411"/>
                </a:cubicBezTo>
                <a:cubicBezTo>
                  <a:pt x="6476427" y="5024884"/>
                  <a:pt x="6476379" y="5024836"/>
                  <a:pt x="6476283" y="5024549"/>
                </a:cubicBezTo>
                <a:cubicBezTo>
                  <a:pt x="6476283" y="5024358"/>
                  <a:pt x="6476283" y="5024310"/>
                  <a:pt x="6476283" y="5024166"/>
                </a:cubicBezTo>
                <a:cubicBezTo>
                  <a:pt x="6476283" y="5024166"/>
                  <a:pt x="6476283" y="5024166"/>
                  <a:pt x="6476283" y="5024166"/>
                </a:cubicBezTo>
                <a:cubicBezTo>
                  <a:pt x="6476761" y="5023065"/>
                  <a:pt x="6477288" y="5022012"/>
                  <a:pt x="6477910" y="5021055"/>
                </a:cubicBezTo>
                <a:close/>
                <a:moveTo>
                  <a:pt x="6308735" y="4259335"/>
                </a:moveTo>
                <a:cubicBezTo>
                  <a:pt x="6321322" y="4239518"/>
                  <a:pt x="6291650" y="4218073"/>
                  <a:pt x="6278968" y="4238034"/>
                </a:cubicBezTo>
                <a:cubicBezTo>
                  <a:pt x="6266381" y="4257803"/>
                  <a:pt x="6296053" y="4279248"/>
                  <a:pt x="6308735" y="4259335"/>
                </a:cubicBezTo>
                <a:close/>
                <a:moveTo>
                  <a:pt x="6188470" y="4526868"/>
                </a:moveTo>
                <a:cubicBezTo>
                  <a:pt x="6191342" y="4533952"/>
                  <a:pt x="6197850" y="4538787"/>
                  <a:pt x="6205746" y="4538787"/>
                </a:cubicBezTo>
                <a:cubicBezTo>
                  <a:pt x="6213595" y="4538787"/>
                  <a:pt x="6217998" y="4534192"/>
                  <a:pt x="6222497" y="4528543"/>
                </a:cubicBezTo>
                <a:cubicBezTo>
                  <a:pt x="6218955" y="4532947"/>
                  <a:pt x="6222975" y="4528160"/>
                  <a:pt x="6223788" y="4527347"/>
                </a:cubicBezTo>
                <a:cubicBezTo>
                  <a:pt x="6224793" y="4526294"/>
                  <a:pt x="6225942" y="4525336"/>
                  <a:pt x="6226995" y="4524283"/>
                </a:cubicBezTo>
                <a:cubicBezTo>
                  <a:pt x="6227186" y="4524139"/>
                  <a:pt x="6227282" y="4524044"/>
                  <a:pt x="6227426" y="4523900"/>
                </a:cubicBezTo>
                <a:cubicBezTo>
                  <a:pt x="6227808" y="4523661"/>
                  <a:pt x="6228239" y="4523373"/>
                  <a:pt x="6228622" y="4523134"/>
                </a:cubicBezTo>
                <a:cubicBezTo>
                  <a:pt x="6237763" y="4522608"/>
                  <a:pt x="6245372" y="4514135"/>
                  <a:pt x="6245372" y="4505136"/>
                </a:cubicBezTo>
                <a:cubicBezTo>
                  <a:pt x="6245372" y="4494892"/>
                  <a:pt x="6236997" y="4487281"/>
                  <a:pt x="6227091" y="4486803"/>
                </a:cubicBezTo>
                <a:cubicBezTo>
                  <a:pt x="6226086" y="4486755"/>
                  <a:pt x="6225081" y="4486994"/>
                  <a:pt x="6224075" y="4487090"/>
                </a:cubicBezTo>
                <a:cubicBezTo>
                  <a:pt x="6222401" y="4481585"/>
                  <a:pt x="6218189" y="4476798"/>
                  <a:pt x="6212925" y="4474931"/>
                </a:cubicBezTo>
                <a:cubicBezTo>
                  <a:pt x="6217137" y="4474644"/>
                  <a:pt x="6221252" y="4472395"/>
                  <a:pt x="6224411" y="4467416"/>
                </a:cubicBezTo>
                <a:cubicBezTo>
                  <a:pt x="6236901" y="4447791"/>
                  <a:pt x="6208713" y="4424383"/>
                  <a:pt x="6196079" y="4444248"/>
                </a:cubicBezTo>
                <a:cubicBezTo>
                  <a:pt x="6188087" y="4456789"/>
                  <a:pt x="6196749" y="4470863"/>
                  <a:pt x="6207326" y="4474165"/>
                </a:cubicBezTo>
                <a:cubicBezTo>
                  <a:pt x="6198903" y="4473926"/>
                  <a:pt x="6191772" y="4478761"/>
                  <a:pt x="6188853" y="4487138"/>
                </a:cubicBezTo>
                <a:cubicBezTo>
                  <a:pt x="6185072" y="4498004"/>
                  <a:pt x="6182009" y="4511454"/>
                  <a:pt x="6187130" y="4522368"/>
                </a:cubicBezTo>
                <a:cubicBezTo>
                  <a:pt x="6187465" y="4523948"/>
                  <a:pt x="6187896" y="4525432"/>
                  <a:pt x="6188470" y="4526868"/>
                </a:cubicBezTo>
                <a:close/>
                <a:moveTo>
                  <a:pt x="6029919" y="4227646"/>
                </a:moveTo>
                <a:cubicBezTo>
                  <a:pt x="6030159" y="4227359"/>
                  <a:pt x="6030302" y="4226976"/>
                  <a:pt x="6030493" y="4226689"/>
                </a:cubicBezTo>
                <a:cubicBezTo>
                  <a:pt x="6038390" y="4229944"/>
                  <a:pt x="6048440" y="4228843"/>
                  <a:pt x="6054326" y="4219652"/>
                </a:cubicBezTo>
                <a:cubicBezTo>
                  <a:pt x="6058825" y="4212616"/>
                  <a:pt x="6057533" y="4206010"/>
                  <a:pt x="6053561" y="4201224"/>
                </a:cubicBezTo>
                <a:cubicBezTo>
                  <a:pt x="6054039" y="4194953"/>
                  <a:pt x="6051694" y="4188586"/>
                  <a:pt x="6045999" y="4184948"/>
                </a:cubicBezTo>
                <a:lnTo>
                  <a:pt x="6039108" y="4180592"/>
                </a:lnTo>
                <a:cubicBezTo>
                  <a:pt x="6031068" y="4175470"/>
                  <a:pt x="6019056" y="4176572"/>
                  <a:pt x="6013648" y="4185188"/>
                </a:cubicBezTo>
                <a:cubicBezTo>
                  <a:pt x="6011973" y="4187868"/>
                  <a:pt x="6011016" y="4190932"/>
                  <a:pt x="6010729" y="4194043"/>
                </a:cubicBezTo>
                <a:cubicBezTo>
                  <a:pt x="6004746" y="4193230"/>
                  <a:pt x="5998764" y="4195048"/>
                  <a:pt x="5994409" y="4200410"/>
                </a:cubicBezTo>
                <a:cubicBezTo>
                  <a:pt x="5988762" y="4207446"/>
                  <a:pt x="5988858" y="4220801"/>
                  <a:pt x="5997280" y="4226162"/>
                </a:cubicBezTo>
                <a:lnTo>
                  <a:pt x="6004124" y="4230519"/>
                </a:lnTo>
                <a:cubicBezTo>
                  <a:pt x="6012499" y="4235784"/>
                  <a:pt x="6023219" y="4235975"/>
                  <a:pt x="6029919" y="4227646"/>
                </a:cubicBezTo>
                <a:close/>
                <a:moveTo>
                  <a:pt x="5980052" y="4435010"/>
                </a:moveTo>
                <a:lnTo>
                  <a:pt x="5975697" y="4441903"/>
                </a:lnTo>
                <a:cubicBezTo>
                  <a:pt x="5970576" y="4449944"/>
                  <a:pt x="5973161" y="4462342"/>
                  <a:pt x="5981727" y="4467081"/>
                </a:cubicBezTo>
                <a:cubicBezTo>
                  <a:pt x="5990533" y="4471964"/>
                  <a:pt x="6001396" y="4469714"/>
                  <a:pt x="6006900" y="4461098"/>
                </a:cubicBezTo>
                <a:lnTo>
                  <a:pt x="6011255" y="4454205"/>
                </a:lnTo>
                <a:cubicBezTo>
                  <a:pt x="6016376" y="4446163"/>
                  <a:pt x="6013791" y="4433765"/>
                  <a:pt x="6005273" y="4429026"/>
                </a:cubicBezTo>
                <a:cubicBezTo>
                  <a:pt x="5996419" y="4424144"/>
                  <a:pt x="5985556" y="4426345"/>
                  <a:pt x="5980052" y="4435010"/>
                </a:cubicBezTo>
                <a:close/>
                <a:moveTo>
                  <a:pt x="6199333" y="4166423"/>
                </a:moveTo>
                <a:lnTo>
                  <a:pt x="6194978" y="4173317"/>
                </a:lnTo>
                <a:cubicBezTo>
                  <a:pt x="6189666" y="4181645"/>
                  <a:pt x="6189044" y="4192176"/>
                  <a:pt x="6197324" y="4199117"/>
                </a:cubicBezTo>
                <a:cubicBezTo>
                  <a:pt x="6204167" y="4204861"/>
                  <a:pt x="6217759" y="4205149"/>
                  <a:pt x="6223119" y="4196772"/>
                </a:cubicBezTo>
                <a:lnTo>
                  <a:pt x="6227473" y="4189879"/>
                </a:lnTo>
                <a:cubicBezTo>
                  <a:pt x="6232786" y="4181550"/>
                  <a:pt x="6233408" y="4170971"/>
                  <a:pt x="6225128" y="4164078"/>
                </a:cubicBezTo>
                <a:cubicBezTo>
                  <a:pt x="6218237" y="4158382"/>
                  <a:pt x="6204646" y="4158047"/>
                  <a:pt x="6199333" y="4166423"/>
                </a:cubicBezTo>
                <a:close/>
                <a:moveTo>
                  <a:pt x="6035710" y="4355070"/>
                </a:moveTo>
                <a:lnTo>
                  <a:pt x="6040065" y="4348178"/>
                </a:lnTo>
                <a:cubicBezTo>
                  <a:pt x="6045186" y="4340136"/>
                  <a:pt x="6043893" y="4328073"/>
                  <a:pt x="6035279" y="4322760"/>
                </a:cubicBezTo>
                <a:cubicBezTo>
                  <a:pt x="6027095" y="4317686"/>
                  <a:pt x="6015371" y="4318883"/>
                  <a:pt x="6009867" y="4327547"/>
                </a:cubicBezTo>
                <a:lnTo>
                  <a:pt x="6005512" y="4334439"/>
                </a:lnTo>
                <a:cubicBezTo>
                  <a:pt x="6000391" y="4342481"/>
                  <a:pt x="6001684" y="4354544"/>
                  <a:pt x="6010298" y="4359905"/>
                </a:cubicBezTo>
                <a:cubicBezTo>
                  <a:pt x="6018482" y="4364979"/>
                  <a:pt x="6030206" y="4363734"/>
                  <a:pt x="6035710" y="4355070"/>
                </a:cubicBezTo>
                <a:close/>
                <a:moveTo>
                  <a:pt x="6093521" y="4506716"/>
                </a:moveTo>
                <a:cubicBezTo>
                  <a:pt x="6098834" y="4498243"/>
                  <a:pt x="6096058" y="4486803"/>
                  <a:pt x="6087683" y="4481489"/>
                </a:cubicBezTo>
                <a:lnTo>
                  <a:pt x="6080839" y="4477133"/>
                </a:lnTo>
                <a:cubicBezTo>
                  <a:pt x="6072512" y="4471820"/>
                  <a:pt x="6060835" y="4474644"/>
                  <a:pt x="6055619" y="4482973"/>
                </a:cubicBezTo>
                <a:cubicBezTo>
                  <a:pt x="6050306" y="4491446"/>
                  <a:pt x="6053082" y="4502886"/>
                  <a:pt x="6061457" y="4508199"/>
                </a:cubicBezTo>
                <a:lnTo>
                  <a:pt x="6068348" y="4512555"/>
                </a:lnTo>
                <a:cubicBezTo>
                  <a:pt x="6076628" y="4517869"/>
                  <a:pt x="6088305" y="4515045"/>
                  <a:pt x="6093521" y="4506716"/>
                </a:cubicBezTo>
                <a:close/>
                <a:moveTo>
                  <a:pt x="6140134" y="4114918"/>
                </a:moveTo>
                <a:cubicBezTo>
                  <a:pt x="6142623" y="4111040"/>
                  <a:pt x="6143436" y="4107020"/>
                  <a:pt x="6143197" y="4103190"/>
                </a:cubicBezTo>
                <a:cubicBezTo>
                  <a:pt x="6146691" y="4110562"/>
                  <a:pt x="6154635" y="4115348"/>
                  <a:pt x="6163106" y="4113769"/>
                </a:cubicBezTo>
                <a:cubicBezTo>
                  <a:pt x="6172582" y="4111998"/>
                  <a:pt x="6179904" y="4102089"/>
                  <a:pt x="6177750" y="4092420"/>
                </a:cubicBezTo>
                <a:lnTo>
                  <a:pt x="6175262" y="4081171"/>
                </a:lnTo>
                <a:cubicBezTo>
                  <a:pt x="6174256" y="4076767"/>
                  <a:pt x="6171672" y="4073033"/>
                  <a:pt x="6168322" y="4070353"/>
                </a:cubicBezTo>
                <a:cubicBezTo>
                  <a:pt x="6171720" y="4063268"/>
                  <a:pt x="6170524" y="4054413"/>
                  <a:pt x="6164493" y="4048860"/>
                </a:cubicBezTo>
                <a:lnTo>
                  <a:pt x="6156023" y="4041106"/>
                </a:lnTo>
                <a:cubicBezTo>
                  <a:pt x="6148749" y="4034404"/>
                  <a:pt x="6136784" y="4035074"/>
                  <a:pt x="6130180" y="4042350"/>
                </a:cubicBezTo>
                <a:cubicBezTo>
                  <a:pt x="6123480" y="4049722"/>
                  <a:pt x="6124102" y="4061497"/>
                  <a:pt x="6131424" y="4068247"/>
                </a:cubicBezTo>
                <a:lnTo>
                  <a:pt x="6139895" y="4076001"/>
                </a:lnTo>
                <a:cubicBezTo>
                  <a:pt x="6140278" y="4076336"/>
                  <a:pt x="6140756" y="4076432"/>
                  <a:pt x="6141139" y="4076767"/>
                </a:cubicBezTo>
                <a:cubicBezTo>
                  <a:pt x="6139416" y="4080214"/>
                  <a:pt x="6138411" y="4083995"/>
                  <a:pt x="6139321" y="4087920"/>
                </a:cubicBezTo>
                <a:lnTo>
                  <a:pt x="6140948" y="4095292"/>
                </a:lnTo>
                <a:cubicBezTo>
                  <a:pt x="6135205" y="4084282"/>
                  <a:pt x="6120274" y="4078586"/>
                  <a:pt x="6111994" y="4091606"/>
                </a:cubicBezTo>
                <a:cubicBezTo>
                  <a:pt x="6104768" y="4102951"/>
                  <a:pt x="6111037" y="4115492"/>
                  <a:pt x="6120082" y="4120375"/>
                </a:cubicBezTo>
                <a:cubicBezTo>
                  <a:pt x="6115727" y="4120566"/>
                  <a:pt x="6111468" y="4122768"/>
                  <a:pt x="6108214" y="4127842"/>
                </a:cubicBezTo>
                <a:cubicBezTo>
                  <a:pt x="6095723" y="4147516"/>
                  <a:pt x="6123863" y="4170971"/>
                  <a:pt x="6136449" y="4151106"/>
                </a:cubicBezTo>
                <a:cubicBezTo>
                  <a:pt x="6143628" y="4139809"/>
                  <a:pt x="6137407" y="4127267"/>
                  <a:pt x="6128361" y="4122433"/>
                </a:cubicBezTo>
                <a:cubicBezTo>
                  <a:pt x="6132669" y="4122242"/>
                  <a:pt x="6136928" y="4119992"/>
                  <a:pt x="6140134" y="4114918"/>
                </a:cubicBezTo>
                <a:close/>
                <a:moveTo>
                  <a:pt x="6060404" y="4391689"/>
                </a:moveTo>
                <a:cubicBezTo>
                  <a:pt x="6068492" y="4396859"/>
                  <a:pt x="6081222" y="4391928"/>
                  <a:pt x="6084955" y="4383552"/>
                </a:cubicBezTo>
                <a:cubicBezTo>
                  <a:pt x="6089358" y="4373739"/>
                  <a:pt x="6085481" y="4364548"/>
                  <a:pt x="6076819" y="4358996"/>
                </a:cubicBezTo>
                <a:lnTo>
                  <a:pt x="6069928" y="4354640"/>
                </a:lnTo>
                <a:cubicBezTo>
                  <a:pt x="6061840" y="4349518"/>
                  <a:pt x="6049110" y="4354400"/>
                  <a:pt x="6045377" y="4362777"/>
                </a:cubicBezTo>
                <a:cubicBezTo>
                  <a:pt x="6040974" y="4372590"/>
                  <a:pt x="6044851" y="4381828"/>
                  <a:pt x="6053513" y="4387333"/>
                </a:cubicBezTo>
                <a:lnTo>
                  <a:pt x="6060404" y="4391689"/>
                </a:lnTo>
                <a:close/>
                <a:moveTo>
                  <a:pt x="6281074" y="4590054"/>
                </a:moveTo>
                <a:cubicBezTo>
                  <a:pt x="6290501" y="4594936"/>
                  <a:pt x="6300408" y="4590532"/>
                  <a:pt x="6305720" y="4582155"/>
                </a:cubicBezTo>
                <a:lnTo>
                  <a:pt x="6310075" y="4575262"/>
                </a:lnTo>
                <a:cubicBezTo>
                  <a:pt x="6315387" y="4566933"/>
                  <a:pt x="6310410" y="4554871"/>
                  <a:pt x="6302178" y="4550610"/>
                </a:cubicBezTo>
                <a:cubicBezTo>
                  <a:pt x="6292751" y="4545728"/>
                  <a:pt x="6282845" y="4550131"/>
                  <a:pt x="6277532" y="4558508"/>
                </a:cubicBezTo>
                <a:lnTo>
                  <a:pt x="6273177" y="4565401"/>
                </a:lnTo>
                <a:cubicBezTo>
                  <a:pt x="6267913" y="4573730"/>
                  <a:pt x="6272890" y="4585841"/>
                  <a:pt x="6281074" y="4590054"/>
                </a:cubicBezTo>
                <a:close/>
                <a:moveTo>
                  <a:pt x="5889937" y="4326302"/>
                </a:moveTo>
                <a:cubicBezTo>
                  <a:pt x="5902572" y="4306437"/>
                  <a:pt x="5869262" y="4291215"/>
                  <a:pt x="5856772" y="4310793"/>
                </a:cubicBezTo>
                <a:cubicBezTo>
                  <a:pt x="5844138" y="4330658"/>
                  <a:pt x="5877494" y="4345928"/>
                  <a:pt x="5889937" y="4326302"/>
                </a:cubicBezTo>
                <a:close/>
                <a:moveTo>
                  <a:pt x="5969763" y="4190740"/>
                </a:moveTo>
                <a:cubicBezTo>
                  <a:pt x="5968423" y="4179444"/>
                  <a:pt x="5961627" y="4170157"/>
                  <a:pt x="5952391" y="4163886"/>
                </a:cubicBezTo>
                <a:cubicBezTo>
                  <a:pt x="5944447" y="4158477"/>
                  <a:pt x="5931908" y="4161158"/>
                  <a:pt x="5927122" y="4169535"/>
                </a:cubicBezTo>
                <a:cubicBezTo>
                  <a:pt x="5922049" y="4178390"/>
                  <a:pt x="5924299" y="4189065"/>
                  <a:pt x="5932769" y="4194809"/>
                </a:cubicBezTo>
                <a:cubicBezTo>
                  <a:pt x="5933008" y="4195001"/>
                  <a:pt x="5933152" y="4195096"/>
                  <a:pt x="5933343" y="4195192"/>
                </a:cubicBezTo>
                <a:cubicBezTo>
                  <a:pt x="5933392" y="4195240"/>
                  <a:pt x="5933439" y="4195288"/>
                  <a:pt x="5933487" y="4195384"/>
                </a:cubicBezTo>
                <a:cubicBezTo>
                  <a:pt x="5933535" y="4195479"/>
                  <a:pt x="5933487" y="4195431"/>
                  <a:pt x="5933535" y="4195575"/>
                </a:cubicBezTo>
                <a:cubicBezTo>
                  <a:pt x="5933822" y="4196772"/>
                  <a:pt x="5934014" y="4197969"/>
                  <a:pt x="5934109" y="4199165"/>
                </a:cubicBezTo>
                <a:cubicBezTo>
                  <a:pt x="5935258" y="4208978"/>
                  <a:pt x="5947318" y="4214866"/>
                  <a:pt x="5956123" y="4212760"/>
                </a:cubicBezTo>
                <a:cubicBezTo>
                  <a:pt x="5966748" y="4210318"/>
                  <a:pt x="5970959" y="4200601"/>
                  <a:pt x="5969763" y="4190740"/>
                </a:cubicBezTo>
                <a:close/>
                <a:moveTo>
                  <a:pt x="6028819" y="4728487"/>
                </a:moveTo>
                <a:cubicBezTo>
                  <a:pt x="6038102" y="4733465"/>
                  <a:pt x="6048248" y="4729301"/>
                  <a:pt x="6053608" y="4720924"/>
                </a:cubicBezTo>
                <a:lnTo>
                  <a:pt x="6057964" y="4714079"/>
                </a:lnTo>
                <a:cubicBezTo>
                  <a:pt x="6063275" y="4705702"/>
                  <a:pt x="6058681" y="4693687"/>
                  <a:pt x="6050450" y="4689283"/>
                </a:cubicBezTo>
                <a:cubicBezTo>
                  <a:pt x="6041166" y="4684305"/>
                  <a:pt x="6031020" y="4688421"/>
                  <a:pt x="6025660" y="4696798"/>
                </a:cubicBezTo>
                <a:lnTo>
                  <a:pt x="6021305" y="4703691"/>
                </a:lnTo>
                <a:cubicBezTo>
                  <a:pt x="6015945" y="4712068"/>
                  <a:pt x="6020587" y="4724083"/>
                  <a:pt x="6028819" y="4728487"/>
                </a:cubicBezTo>
                <a:close/>
                <a:moveTo>
                  <a:pt x="6557592" y="4686603"/>
                </a:moveTo>
                <a:cubicBezTo>
                  <a:pt x="6567546" y="4670902"/>
                  <a:pt x="6550605" y="4655728"/>
                  <a:pt x="6536726" y="4659557"/>
                </a:cubicBezTo>
                <a:cubicBezTo>
                  <a:pt x="6539359" y="4656590"/>
                  <a:pt x="6541225" y="4653143"/>
                  <a:pt x="6540890" y="4649122"/>
                </a:cubicBezTo>
                <a:lnTo>
                  <a:pt x="6540220" y="4641080"/>
                </a:lnTo>
                <a:cubicBezTo>
                  <a:pt x="6539885" y="4637347"/>
                  <a:pt x="6538641" y="4633996"/>
                  <a:pt x="6536870" y="4630980"/>
                </a:cubicBezTo>
                <a:cubicBezTo>
                  <a:pt x="6535913" y="4626050"/>
                  <a:pt x="6533185" y="4621503"/>
                  <a:pt x="6528687" y="4619013"/>
                </a:cubicBezTo>
                <a:cubicBezTo>
                  <a:pt x="6519881" y="4614131"/>
                  <a:pt x="6509017" y="4616381"/>
                  <a:pt x="6503514" y="4624997"/>
                </a:cubicBezTo>
                <a:lnTo>
                  <a:pt x="6499158" y="4631842"/>
                </a:lnTo>
                <a:cubicBezTo>
                  <a:pt x="6494038" y="4639932"/>
                  <a:pt x="6496622" y="4652281"/>
                  <a:pt x="6505189" y="4657020"/>
                </a:cubicBezTo>
                <a:cubicBezTo>
                  <a:pt x="6506050" y="4657499"/>
                  <a:pt x="6506960" y="4657068"/>
                  <a:pt x="6507869" y="4657403"/>
                </a:cubicBezTo>
                <a:cubicBezTo>
                  <a:pt x="6510740" y="4662381"/>
                  <a:pt x="6515287" y="4666115"/>
                  <a:pt x="6521987" y="4666402"/>
                </a:cubicBezTo>
                <a:cubicBezTo>
                  <a:pt x="6523996" y="4666450"/>
                  <a:pt x="6526150" y="4666020"/>
                  <a:pt x="6528208" y="4665349"/>
                </a:cubicBezTo>
                <a:cubicBezTo>
                  <a:pt x="6527729" y="4665924"/>
                  <a:pt x="6527155" y="4666211"/>
                  <a:pt x="6526724" y="4666881"/>
                </a:cubicBezTo>
                <a:cubicBezTo>
                  <a:pt x="6514042" y="4686842"/>
                  <a:pt x="6544958" y="4706468"/>
                  <a:pt x="6557592" y="4686603"/>
                </a:cubicBezTo>
                <a:close/>
                <a:moveTo>
                  <a:pt x="5934779" y="4513609"/>
                </a:moveTo>
                <a:cubicBezTo>
                  <a:pt x="5947365" y="4493839"/>
                  <a:pt x="5918125" y="4471772"/>
                  <a:pt x="5905490" y="4491685"/>
                </a:cubicBezTo>
                <a:cubicBezTo>
                  <a:pt x="5892904" y="4511454"/>
                  <a:pt x="5922145" y="4533521"/>
                  <a:pt x="5934779" y="4513609"/>
                </a:cubicBezTo>
                <a:close/>
                <a:moveTo>
                  <a:pt x="5974070" y="4277764"/>
                </a:moveTo>
                <a:cubicBezTo>
                  <a:pt x="5961436" y="4297629"/>
                  <a:pt x="5993404" y="4315532"/>
                  <a:pt x="6005991" y="4295667"/>
                </a:cubicBezTo>
                <a:cubicBezTo>
                  <a:pt x="6018625" y="4275801"/>
                  <a:pt x="5986704" y="4257947"/>
                  <a:pt x="5974070" y="4277764"/>
                </a:cubicBezTo>
                <a:close/>
                <a:moveTo>
                  <a:pt x="6029106" y="4555158"/>
                </a:moveTo>
                <a:cubicBezTo>
                  <a:pt x="6016471" y="4575023"/>
                  <a:pt x="6049493" y="4590915"/>
                  <a:pt x="6062031" y="4571193"/>
                </a:cubicBezTo>
                <a:cubicBezTo>
                  <a:pt x="6074617" y="4551328"/>
                  <a:pt x="6041597" y="4535484"/>
                  <a:pt x="6029106" y="4555158"/>
                </a:cubicBezTo>
                <a:close/>
                <a:moveTo>
                  <a:pt x="6282030" y="4766781"/>
                </a:moveTo>
                <a:lnTo>
                  <a:pt x="6295766" y="4775541"/>
                </a:lnTo>
                <a:cubicBezTo>
                  <a:pt x="6298925" y="4777552"/>
                  <a:pt x="6302561" y="4777839"/>
                  <a:pt x="6306103" y="4777456"/>
                </a:cubicBezTo>
                <a:cubicBezTo>
                  <a:pt x="6309836" y="4782817"/>
                  <a:pt x="6315722" y="4786359"/>
                  <a:pt x="6322996" y="4785449"/>
                </a:cubicBezTo>
                <a:cubicBezTo>
                  <a:pt x="6332137" y="4784253"/>
                  <a:pt x="6340943" y="4774631"/>
                  <a:pt x="6338837" y="4764962"/>
                </a:cubicBezTo>
                <a:lnTo>
                  <a:pt x="6336349" y="4753713"/>
                </a:lnTo>
                <a:cubicBezTo>
                  <a:pt x="6336253" y="4753282"/>
                  <a:pt x="6336014" y="4752948"/>
                  <a:pt x="6335918" y="4752564"/>
                </a:cubicBezTo>
                <a:cubicBezTo>
                  <a:pt x="6341469" y="4750219"/>
                  <a:pt x="6346111" y="4745432"/>
                  <a:pt x="6347356" y="4739640"/>
                </a:cubicBezTo>
                <a:cubicBezTo>
                  <a:pt x="6349222" y="4731216"/>
                  <a:pt x="6344867" y="4723987"/>
                  <a:pt x="6338024" y="4720062"/>
                </a:cubicBezTo>
                <a:cubicBezTo>
                  <a:pt x="6338071" y="4713456"/>
                  <a:pt x="6335104" y="4707234"/>
                  <a:pt x="6328548" y="4703835"/>
                </a:cubicBezTo>
                <a:cubicBezTo>
                  <a:pt x="6320412" y="4699623"/>
                  <a:pt x="6307587" y="4702495"/>
                  <a:pt x="6303901" y="4711733"/>
                </a:cubicBezTo>
                <a:cubicBezTo>
                  <a:pt x="6300552" y="4720110"/>
                  <a:pt x="6299594" y="4729014"/>
                  <a:pt x="6303758" y="4737247"/>
                </a:cubicBezTo>
                <a:lnTo>
                  <a:pt x="6299929" y="4734805"/>
                </a:lnTo>
                <a:cubicBezTo>
                  <a:pt x="6291602" y="4729492"/>
                  <a:pt x="6279638" y="4733657"/>
                  <a:pt x="6275043" y="4741890"/>
                </a:cubicBezTo>
                <a:cubicBezTo>
                  <a:pt x="6269875" y="4750985"/>
                  <a:pt x="6273656" y="4761468"/>
                  <a:pt x="6282030" y="4766781"/>
                </a:cubicBezTo>
                <a:close/>
                <a:moveTo>
                  <a:pt x="5823846" y="4549605"/>
                </a:moveTo>
                <a:cubicBezTo>
                  <a:pt x="5825713" y="4541180"/>
                  <a:pt x="5821358" y="4533952"/>
                  <a:pt x="5814514" y="4530027"/>
                </a:cubicBezTo>
                <a:cubicBezTo>
                  <a:pt x="5814562" y="4523469"/>
                  <a:pt x="5811595" y="4517199"/>
                  <a:pt x="5805038" y="4513800"/>
                </a:cubicBezTo>
                <a:cubicBezTo>
                  <a:pt x="5796903" y="4509587"/>
                  <a:pt x="5784077" y="4512460"/>
                  <a:pt x="5780344" y="4521698"/>
                </a:cubicBezTo>
                <a:cubicBezTo>
                  <a:pt x="5776755" y="4530697"/>
                  <a:pt x="5775319" y="4540415"/>
                  <a:pt x="5780679" y="4549079"/>
                </a:cubicBezTo>
                <a:cubicBezTo>
                  <a:pt x="5785609" y="4557073"/>
                  <a:pt x="5793361" y="4560998"/>
                  <a:pt x="5802023" y="4563583"/>
                </a:cubicBezTo>
                <a:cubicBezTo>
                  <a:pt x="5811499" y="4566407"/>
                  <a:pt x="5821836" y="4558748"/>
                  <a:pt x="5823846" y="4549605"/>
                </a:cubicBezTo>
                <a:close/>
                <a:moveTo>
                  <a:pt x="6128218" y="4603409"/>
                </a:moveTo>
                <a:cubicBezTo>
                  <a:pt x="6140852" y="4583543"/>
                  <a:pt x="6107592" y="4568226"/>
                  <a:pt x="6095101" y="4587851"/>
                </a:cubicBezTo>
                <a:cubicBezTo>
                  <a:pt x="6082466" y="4607669"/>
                  <a:pt x="6115775" y="4623034"/>
                  <a:pt x="6128218" y="4603409"/>
                </a:cubicBezTo>
                <a:close/>
                <a:moveTo>
                  <a:pt x="5911664" y="4097925"/>
                </a:moveTo>
                <a:lnTo>
                  <a:pt x="5914153" y="4109174"/>
                </a:lnTo>
                <a:cubicBezTo>
                  <a:pt x="5916306" y="4118843"/>
                  <a:pt x="5926452" y="4125113"/>
                  <a:pt x="5936072" y="4122960"/>
                </a:cubicBezTo>
                <a:cubicBezTo>
                  <a:pt x="5945787" y="4120758"/>
                  <a:pt x="5952008" y="4110753"/>
                  <a:pt x="5949854" y="4101036"/>
                </a:cubicBezTo>
                <a:lnTo>
                  <a:pt x="5947365" y="4089787"/>
                </a:lnTo>
                <a:cubicBezTo>
                  <a:pt x="5945212" y="4080118"/>
                  <a:pt x="5935066" y="4073847"/>
                  <a:pt x="5925447" y="4076001"/>
                </a:cubicBezTo>
                <a:cubicBezTo>
                  <a:pt x="5915732" y="4078251"/>
                  <a:pt x="5909510" y="4088255"/>
                  <a:pt x="5911664" y="4097925"/>
                </a:cubicBezTo>
                <a:close/>
                <a:moveTo>
                  <a:pt x="5717460" y="4414570"/>
                </a:moveTo>
                <a:cubicBezTo>
                  <a:pt x="5725835" y="4419213"/>
                  <a:pt x="5738039" y="4415862"/>
                  <a:pt x="5742250" y="4407055"/>
                </a:cubicBezTo>
                <a:cubicBezTo>
                  <a:pt x="5745169" y="4400928"/>
                  <a:pt x="5744739" y="4394083"/>
                  <a:pt x="5741436" y="4388722"/>
                </a:cubicBezTo>
                <a:cubicBezTo>
                  <a:pt x="5742106" y="4383408"/>
                  <a:pt x="5740670" y="4378047"/>
                  <a:pt x="5736076" y="4373787"/>
                </a:cubicBezTo>
                <a:cubicBezTo>
                  <a:pt x="5729568" y="4367708"/>
                  <a:pt x="5716024" y="4366606"/>
                  <a:pt x="5710186" y="4374696"/>
                </a:cubicBezTo>
                <a:cubicBezTo>
                  <a:pt x="5705064" y="4381733"/>
                  <a:pt x="5701093" y="4389631"/>
                  <a:pt x="5703773" y="4398630"/>
                </a:cubicBezTo>
                <a:cubicBezTo>
                  <a:pt x="5706022" y="4405762"/>
                  <a:pt x="5710951" y="4410932"/>
                  <a:pt x="5717460" y="4414570"/>
                </a:cubicBezTo>
                <a:close/>
                <a:moveTo>
                  <a:pt x="6068540" y="4629688"/>
                </a:moveTo>
                <a:cubicBezTo>
                  <a:pt x="6078686" y="4625523"/>
                  <a:pt x="6081844" y="4616333"/>
                  <a:pt x="6079595" y="4606281"/>
                </a:cubicBezTo>
                <a:lnTo>
                  <a:pt x="6077106" y="4595079"/>
                </a:lnTo>
                <a:cubicBezTo>
                  <a:pt x="6075001" y="4585697"/>
                  <a:pt x="6062031" y="4580575"/>
                  <a:pt x="6053704" y="4584022"/>
                </a:cubicBezTo>
                <a:cubicBezTo>
                  <a:pt x="6043559" y="4588187"/>
                  <a:pt x="6040400" y="4597377"/>
                  <a:pt x="6042649" y="4607430"/>
                </a:cubicBezTo>
                <a:lnTo>
                  <a:pt x="6045138" y="4618630"/>
                </a:lnTo>
                <a:cubicBezTo>
                  <a:pt x="6047244" y="4628013"/>
                  <a:pt x="6060213" y="4633134"/>
                  <a:pt x="6068540" y="4629688"/>
                </a:cubicBezTo>
                <a:close/>
                <a:moveTo>
                  <a:pt x="5803363" y="4405906"/>
                </a:moveTo>
                <a:cubicBezTo>
                  <a:pt x="5805517" y="4415575"/>
                  <a:pt x="5816859" y="4421128"/>
                  <a:pt x="5825952" y="4418543"/>
                </a:cubicBezTo>
                <a:cubicBezTo>
                  <a:pt x="5835954" y="4415719"/>
                  <a:pt x="5840740" y="4405619"/>
                  <a:pt x="5838586" y="4395950"/>
                </a:cubicBezTo>
                <a:cubicBezTo>
                  <a:pt x="5837773" y="4392168"/>
                  <a:pt x="5836911" y="4388434"/>
                  <a:pt x="5836098" y="4384701"/>
                </a:cubicBezTo>
                <a:cubicBezTo>
                  <a:pt x="5833944" y="4375031"/>
                  <a:pt x="5822602" y="4369527"/>
                  <a:pt x="5813509" y="4372064"/>
                </a:cubicBezTo>
                <a:cubicBezTo>
                  <a:pt x="5803507" y="4374888"/>
                  <a:pt x="5798721" y="4384988"/>
                  <a:pt x="5800875" y="4394657"/>
                </a:cubicBezTo>
                <a:lnTo>
                  <a:pt x="5803363" y="4405906"/>
                </a:lnTo>
                <a:close/>
                <a:moveTo>
                  <a:pt x="5929946" y="4424431"/>
                </a:moveTo>
                <a:cubicBezTo>
                  <a:pt x="5938272" y="4429744"/>
                  <a:pt x="5949423" y="4428787"/>
                  <a:pt x="5955549" y="4420458"/>
                </a:cubicBezTo>
                <a:cubicBezTo>
                  <a:pt x="5961101" y="4412847"/>
                  <a:pt x="5959952" y="4400210"/>
                  <a:pt x="5951577" y="4394849"/>
                </a:cubicBezTo>
                <a:lnTo>
                  <a:pt x="5944685" y="4390492"/>
                </a:lnTo>
                <a:cubicBezTo>
                  <a:pt x="5936358" y="4385179"/>
                  <a:pt x="5925208" y="4386137"/>
                  <a:pt x="5919082" y="4394466"/>
                </a:cubicBezTo>
                <a:cubicBezTo>
                  <a:pt x="5913530" y="4402029"/>
                  <a:pt x="5914679" y="4414714"/>
                  <a:pt x="5923054" y="4420075"/>
                </a:cubicBezTo>
                <a:lnTo>
                  <a:pt x="5929946" y="4424431"/>
                </a:lnTo>
                <a:close/>
                <a:moveTo>
                  <a:pt x="5841075" y="4501259"/>
                </a:moveTo>
                <a:cubicBezTo>
                  <a:pt x="5843420" y="4501977"/>
                  <a:pt x="5845765" y="4502360"/>
                  <a:pt x="5847918" y="4501881"/>
                </a:cubicBezTo>
                <a:cubicBezTo>
                  <a:pt x="5855288" y="4500253"/>
                  <a:pt x="5861749" y="4498482"/>
                  <a:pt x="5867348" y="4493121"/>
                </a:cubicBezTo>
                <a:cubicBezTo>
                  <a:pt x="5869837" y="4490728"/>
                  <a:pt x="5871368" y="4488765"/>
                  <a:pt x="5873091" y="4485558"/>
                </a:cubicBezTo>
                <a:cubicBezTo>
                  <a:pt x="5875197" y="4481585"/>
                  <a:pt x="5877877" y="4481633"/>
                  <a:pt x="5871655" y="4484792"/>
                </a:cubicBezTo>
                <a:cubicBezTo>
                  <a:pt x="5880509" y="4480340"/>
                  <a:pt x="5886108" y="4471150"/>
                  <a:pt x="5882375" y="4461193"/>
                </a:cubicBezTo>
                <a:cubicBezTo>
                  <a:pt x="5880557" y="4456406"/>
                  <a:pt x="5876154" y="4452290"/>
                  <a:pt x="5871033" y="4450327"/>
                </a:cubicBezTo>
                <a:cubicBezTo>
                  <a:pt x="5870364" y="4448125"/>
                  <a:pt x="5869359" y="4446115"/>
                  <a:pt x="5868066" y="4443913"/>
                </a:cubicBezTo>
                <a:cubicBezTo>
                  <a:pt x="5867731" y="4443099"/>
                  <a:pt x="5867397" y="4442333"/>
                  <a:pt x="5867109" y="4441520"/>
                </a:cubicBezTo>
                <a:cubicBezTo>
                  <a:pt x="5866344" y="4438217"/>
                  <a:pt x="5865147" y="4434962"/>
                  <a:pt x="5864333" y="4431659"/>
                </a:cubicBezTo>
                <a:cubicBezTo>
                  <a:pt x="5861366" y="4419405"/>
                  <a:pt x="5847584" y="4417681"/>
                  <a:pt x="5838108" y="4422899"/>
                </a:cubicBezTo>
                <a:cubicBezTo>
                  <a:pt x="5833705" y="4424862"/>
                  <a:pt x="5830211" y="4428500"/>
                  <a:pt x="5828919" y="4433957"/>
                </a:cubicBezTo>
                <a:lnTo>
                  <a:pt x="5828297" y="4435249"/>
                </a:lnTo>
                <a:cubicBezTo>
                  <a:pt x="5820209" y="4422277"/>
                  <a:pt x="5796472" y="4422133"/>
                  <a:pt x="5794749" y="4441041"/>
                </a:cubicBezTo>
                <a:cubicBezTo>
                  <a:pt x="5793600" y="4453582"/>
                  <a:pt x="5790107" y="4467703"/>
                  <a:pt x="5794940" y="4479910"/>
                </a:cubicBezTo>
                <a:cubicBezTo>
                  <a:pt x="5795563" y="4481537"/>
                  <a:pt x="5796376" y="4482973"/>
                  <a:pt x="5797190" y="4484361"/>
                </a:cubicBezTo>
                <a:lnTo>
                  <a:pt x="5798338" y="4489579"/>
                </a:lnTo>
                <a:cubicBezTo>
                  <a:pt x="5800492" y="4499248"/>
                  <a:pt x="5811930" y="4504705"/>
                  <a:pt x="5821023" y="4502072"/>
                </a:cubicBezTo>
                <a:cubicBezTo>
                  <a:pt x="5821740" y="4501881"/>
                  <a:pt x="5822411" y="4501546"/>
                  <a:pt x="5823033" y="4501259"/>
                </a:cubicBezTo>
                <a:cubicBezTo>
                  <a:pt x="5825617" y="4501881"/>
                  <a:pt x="5828297" y="4502408"/>
                  <a:pt x="5830977" y="4502790"/>
                </a:cubicBezTo>
                <a:cubicBezTo>
                  <a:pt x="5834327" y="4503317"/>
                  <a:pt x="5837869" y="4502647"/>
                  <a:pt x="5841075" y="4501259"/>
                </a:cubicBezTo>
                <a:close/>
                <a:moveTo>
                  <a:pt x="5985316" y="4608865"/>
                </a:moveTo>
                <a:cubicBezTo>
                  <a:pt x="5972825" y="4628491"/>
                  <a:pt x="6000774" y="4652186"/>
                  <a:pt x="6013409" y="4632321"/>
                </a:cubicBezTo>
                <a:cubicBezTo>
                  <a:pt x="6025899" y="4612695"/>
                  <a:pt x="5997951" y="4589000"/>
                  <a:pt x="5985316" y="4608865"/>
                </a:cubicBezTo>
                <a:close/>
                <a:moveTo>
                  <a:pt x="5925974" y="4535101"/>
                </a:moveTo>
                <a:cubicBezTo>
                  <a:pt x="5913292" y="4555014"/>
                  <a:pt x="5944016" y="4574975"/>
                  <a:pt x="5956698" y="4555062"/>
                </a:cubicBezTo>
                <a:cubicBezTo>
                  <a:pt x="5969380" y="4535149"/>
                  <a:pt x="5938656" y="4515188"/>
                  <a:pt x="5925974" y="4535101"/>
                </a:cubicBezTo>
                <a:close/>
                <a:moveTo>
                  <a:pt x="6398850" y="4722934"/>
                </a:moveTo>
                <a:cubicBezTo>
                  <a:pt x="6408421" y="4727434"/>
                  <a:pt x="6418088" y="4723940"/>
                  <a:pt x="6423592" y="4715276"/>
                </a:cubicBezTo>
                <a:lnTo>
                  <a:pt x="6427947" y="4708382"/>
                </a:lnTo>
                <a:cubicBezTo>
                  <a:pt x="6429000" y="4706707"/>
                  <a:pt x="6429431" y="4704792"/>
                  <a:pt x="6429718" y="4702878"/>
                </a:cubicBezTo>
                <a:cubicBezTo>
                  <a:pt x="6436418" y="4712116"/>
                  <a:pt x="6450488" y="4715850"/>
                  <a:pt x="6458289" y="4703596"/>
                </a:cubicBezTo>
                <a:cubicBezTo>
                  <a:pt x="6470875" y="4683778"/>
                  <a:pt x="6441634" y="4661711"/>
                  <a:pt x="6429000" y="4681624"/>
                </a:cubicBezTo>
                <a:cubicBezTo>
                  <a:pt x="6427468" y="4684018"/>
                  <a:pt x="6426655" y="4686459"/>
                  <a:pt x="6426224" y="4688805"/>
                </a:cubicBezTo>
                <a:cubicBezTo>
                  <a:pt x="6424645" y="4686603"/>
                  <a:pt x="6422683" y="4684736"/>
                  <a:pt x="6420338" y="4683587"/>
                </a:cubicBezTo>
                <a:cubicBezTo>
                  <a:pt x="6410766" y="4679087"/>
                  <a:pt x="6401099" y="4682582"/>
                  <a:pt x="6395595" y="4691246"/>
                </a:cubicBezTo>
                <a:lnTo>
                  <a:pt x="6391241" y="4698091"/>
                </a:lnTo>
                <a:cubicBezTo>
                  <a:pt x="6386072" y="4706276"/>
                  <a:pt x="6390428" y="4718961"/>
                  <a:pt x="6398850" y="4722934"/>
                </a:cubicBezTo>
                <a:close/>
                <a:moveTo>
                  <a:pt x="6558789" y="4512795"/>
                </a:moveTo>
                <a:cubicBezTo>
                  <a:pt x="6550605" y="4507721"/>
                  <a:pt x="6538833" y="4508917"/>
                  <a:pt x="6533377" y="4517581"/>
                </a:cubicBezTo>
                <a:lnTo>
                  <a:pt x="6529022" y="4524427"/>
                </a:lnTo>
                <a:cubicBezTo>
                  <a:pt x="6523901" y="4532516"/>
                  <a:pt x="6525193" y="4544531"/>
                  <a:pt x="6533807" y="4549892"/>
                </a:cubicBezTo>
                <a:cubicBezTo>
                  <a:pt x="6536104" y="4551328"/>
                  <a:pt x="6538737" y="4552094"/>
                  <a:pt x="6541369" y="4552525"/>
                </a:cubicBezTo>
                <a:cubicBezTo>
                  <a:pt x="6542278" y="4553339"/>
                  <a:pt x="6542996" y="4554296"/>
                  <a:pt x="6544097" y="4554966"/>
                </a:cubicBezTo>
                <a:lnTo>
                  <a:pt x="6550988" y="4559322"/>
                </a:lnTo>
                <a:cubicBezTo>
                  <a:pt x="6555773" y="4562386"/>
                  <a:pt x="6561995" y="4561907"/>
                  <a:pt x="6567308" y="4559466"/>
                </a:cubicBezTo>
                <a:cubicBezTo>
                  <a:pt x="6566733" y="4566646"/>
                  <a:pt x="6570466" y="4573108"/>
                  <a:pt x="6577118" y="4577320"/>
                </a:cubicBezTo>
                <a:lnTo>
                  <a:pt x="6577932" y="4577847"/>
                </a:lnTo>
                <a:cubicBezTo>
                  <a:pt x="6574725" y="4583878"/>
                  <a:pt x="6574486" y="4591537"/>
                  <a:pt x="6580085" y="4598239"/>
                </a:cubicBezTo>
                <a:cubicBezTo>
                  <a:pt x="6594634" y="4615710"/>
                  <a:pt x="6619854" y="4592734"/>
                  <a:pt x="6607459" y="4574975"/>
                </a:cubicBezTo>
                <a:cubicBezTo>
                  <a:pt x="6607746" y="4574496"/>
                  <a:pt x="6608321" y="4574114"/>
                  <a:pt x="6608560" y="4573587"/>
                </a:cubicBezTo>
                <a:cubicBezTo>
                  <a:pt x="6612963" y="4563774"/>
                  <a:pt x="6609087" y="4554535"/>
                  <a:pt x="6600424" y="4549031"/>
                </a:cubicBezTo>
                <a:lnTo>
                  <a:pt x="6593581" y="4544675"/>
                </a:lnTo>
                <a:cubicBezTo>
                  <a:pt x="6588939" y="4541707"/>
                  <a:pt x="6582908" y="4542281"/>
                  <a:pt x="6577835" y="4544722"/>
                </a:cubicBezTo>
                <a:cubicBezTo>
                  <a:pt x="6578362" y="4537734"/>
                  <a:pt x="6574917" y="4531272"/>
                  <a:pt x="6568456" y="4527155"/>
                </a:cubicBezTo>
                <a:lnTo>
                  <a:pt x="6566446" y="4525863"/>
                </a:lnTo>
                <a:cubicBezTo>
                  <a:pt x="6565824" y="4520645"/>
                  <a:pt x="6563479" y="4515715"/>
                  <a:pt x="6558789" y="4512795"/>
                </a:cubicBezTo>
                <a:close/>
                <a:moveTo>
                  <a:pt x="6152960" y="4716233"/>
                </a:moveTo>
                <a:lnTo>
                  <a:pt x="6157315" y="4709340"/>
                </a:lnTo>
                <a:cubicBezTo>
                  <a:pt x="6162627" y="4701011"/>
                  <a:pt x="6157458" y="4688900"/>
                  <a:pt x="6149275" y="4684736"/>
                </a:cubicBezTo>
                <a:cubicBezTo>
                  <a:pt x="6139751" y="4679901"/>
                  <a:pt x="6129989" y="4684448"/>
                  <a:pt x="6124676" y="4692778"/>
                </a:cubicBezTo>
                <a:lnTo>
                  <a:pt x="6120321" y="4699670"/>
                </a:lnTo>
                <a:cubicBezTo>
                  <a:pt x="6115009" y="4708000"/>
                  <a:pt x="6120178" y="4720110"/>
                  <a:pt x="6128361" y="4724274"/>
                </a:cubicBezTo>
                <a:cubicBezTo>
                  <a:pt x="6137885" y="4729109"/>
                  <a:pt x="6147648" y="4724610"/>
                  <a:pt x="6152960" y="4716233"/>
                </a:cubicBezTo>
                <a:close/>
                <a:moveTo>
                  <a:pt x="5921666" y="4640889"/>
                </a:moveTo>
                <a:lnTo>
                  <a:pt x="5928558" y="4645245"/>
                </a:lnTo>
                <a:cubicBezTo>
                  <a:pt x="5936885" y="4650558"/>
                  <a:pt x="5949089" y="4644623"/>
                  <a:pt x="5952917" y="4636485"/>
                </a:cubicBezTo>
                <a:cubicBezTo>
                  <a:pt x="5957559" y="4626576"/>
                  <a:pt x="5952534" y="4617434"/>
                  <a:pt x="5944159" y="4612121"/>
                </a:cubicBezTo>
                <a:lnTo>
                  <a:pt x="5937316" y="4607764"/>
                </a:lnTo>
                <a:cubicBezTo>
                  <a:pt x="5928988" y="4602451"/>
                  <a:pt x="5916785" y="4608387"/>
                  <a:pt x="5912956" y="4616524"/>
                </a:cubicBezTo>
                <a:cubicBezTo>
                  <a:pt x="5908266" y="4626385"/>
                  <a:pt x="5913339" y="4635576"/>
                  <a:pt x="5921666" y="4640889"/>
                </a:cubicBezTo>
                <a:close/>
                <a:moveTo>
                  <a:pt x="5838204" y="4645771"/>
                </a:moveTo>
                <a:lnTo>
                  <a:pt x="5858782" y="4658887"/>
                </a:lnTo>
                <a:cubicBezTo>
                  <a:pt x="5866870" y="4664009"/>
                  <a:pt x="5878930" y="4662477"/>
                  <a:pt x="5884194" y="4653909"/>
                </a:cubicBezTo>
                <a:cubicBezTo>
                  <a:pt x="5889267" y="4645628"/>
                  <a:pt x="5887879" y="4633996"/>
                  <a:pt x="5879217" y="4628491"/>
                </a:cubicBezTo>
                <a:lnTo>
                  <a:pt x="5858638" y="4615423"/>
                </a:lnTo>
                <a:cubicBezTo>
                  <a:pt x="5850598" y="4610301"/>
                  <a:pt x="5838491" y="4611785"/>
                  <a:pt x="5833226" y="4620401"/>
                </a:cubicBezTo>
                <a:cubicBezTo>
                  <a:pt x="5828153" y="4628635"/>
                  <a:pt x="5829542" y="4640267"/>
                  <a:pt x="5838204" y="4645771"/>
                </a:cubicBezTo>
                <a:close/>
                <a:moveTo>
                  <a:pt x="5804081" y="4658408"/>
                </a:moveTo>
                <a:cubicBezTo>
                  <a:pt x="5816716" y="4638543"/>
                  <a:pt x="5784269" y="4621598"/>
                  <a:pt x="5771682" y="4641416"/>
                </a:cubicBezTo>
                <a:cubicBezTo>
                  <a:pt x="5759000" y="4661233"/>
                  <a:pt x="5791494" y="4678178"/>
                  <a:pt x="5804081" y="4658408"/>
                </a:cubicBezTo>
                <a:close/>
                <a:moveTo>
                  <a:pt x="6380329" y="4207877"/>
                </a:moveTo>
                <a:lnTo>
                  <a:pt x="6379995" y="4199739"/>
                </a:lnTo>
                <a:cubicBezTo>
                  <a:pt x="6379564" y="4190166"/>
                  <a:pt x="6371619" y="4181071"/>
                  <a:pt x="6361522" y="4181645"/>
                </a:cubicBezTo>
                <a:cubicBezTo>
                  <a:pt x="6351902" y="4182172"/>
                  <a:pt x="6342953" y="4189879"/>
                  <a:pt x="6343431" y="4200170"/>
                </a:cubicBezTo>
                <a:lnTo>
                  <a:pt x="6343623" y="4204766"/>
                </a:lnTo>
                <a:cubicBezTo>
                  <a:pt x="6341661" y="4200601"/>
                  <a:pt x="6338407" y="4196963"/>
                  <a:pt x="6334530" y="4195192"/>
                </a:cubicBezTo>
                <a:cubicBezTo>
                  <a:pt x="6324720" y="4190740"/>
                  <a:pt x="6315387" y="4195815"/>
                  <a:pt x="6310314" y="4204335"/>
                </a:cubicBezTo>
                <a:cubicBezTo>
                  <a:pt x="6304476" y="4214148"/>
                  <a:pt x="6304428" y="4225636"/>
                  <a:pt x="6307921" y="4236215"/>
                </a:cubicBezTo>
                <a:cubicBezTo>
                  <a:pt x="6310936" y="4245310"/>
                  <a:pt x="6322422" y="4250910"/>
                  <a:pt x="6331371" y="4247177"/>
                </a:cubicBezTo>
                <a:cubicBezTo>
                  <a:pt x="6340751" y="4243299"/>
                  <a:pt x="6345537" y="4233438"/>
                  <a:pt x="6342331" y="4223721"/>
                </a:cubicBezTo>
                <a:cubicBezTo>
                  <a:pt x="6342140" y="4223195"/>
                  <a:pt x="6342140" y="4223147"/>
                  <a:pt x="6342044" y="4222860"/>
                </a:cubicBezTo>
                <a:cubicBezTo>
                  <a:pt x="6342044" y="4222668"/>
                  <a:pt x="6342044" y="4222620"/>
                  <a:pt x="6342044" y="4222477"/>
                </a:cubicBezTo>
                <a:cubicBezTo>
                  <a:pt x="6342522" y="4221424"/>
                  <a:pt x="6343049" y="4220419"/>
                  <a:pt x="6343718" y="4219413"/>
                </a:cubicBezTo>
                <a:cubicBezTo>
                  <a:pt x="6344724" y="4217738"/>
                  <a:pt x="6344963" y="4215919"/>
                  <a:pt x="6345202" y="4214052"/>
                </a:cubicBezTo>
                <a:cubicBezTo>
                  <a:pt x="6347834" y="4221137"/>
                  <a:pt x="6354295" y="4226833"/>
                  <a:pt x="6362335" y="4226402"/>
                </a:cubicBezTo>
                <a:cubicBezTo>
                  <a:pt x="6371859" y="4225828"/>
                  <a:pt x="6380760" y="4218121"/>
                  <a:pt x="6380329" y="4207877"/>
                </a:cubicBezTo>
                <a:close/>
                <a:moveTo>
                  <a:pt x="6274948" y="4124204"/>
                </a:moveTo>
                <a:lnTo>
                  <a:pt x="6283083" y="4123869"/>
                </a:lnTo>
                <a:cubicBezTo>
                  <a:pt x="6292942" y="4123438"/>
                  <a:pt x="6301843" y="4117407"/>
                  <a:pt x="6302514" y="4106780"/>
                </a:cubicBezTo>
                <a:cubicBezTo>
                  <a:pt x="6302561" y="4106445"/>
                  <a:pt x="6302465" y="4106014"/>
                  <a:pt x="6302465" y="4105679"/>
                </a:cubicBezTo>
                <a:cubicBezTo>
                  <a:pt x="6310841" y="4103812"/>
                  <a:pt x="6318402" y="4097111"/>
                  <a:pt x="6317923" y="4086245"/>
                </a:cubicBezTo>
                <a:cubicBezTo>
                  <a:pt x="6317923" y="4085958"/>
                  <a:pt x="6317684" y="4085814"/>
                  <a:pt x="6317684" y="4085527"/>
                </a:cubicBezTo>
                <a:cubicBezTo>
                  <a:pt x="6327304" y="4088016"/>
                  <a:pt x="6337258" y="4087011"/>
                  <a:pt x="6346160" y="4082559"/>
                </a:cubicBezTo>
                <a:cubicBezTo>
                  <a:pt x="6355060" y="4078107"/>
                  <a:pt x="6359080" y="4065470"/>
                  <a:pt x="6353960" y="4056806"/>
                </a:cubicBezTo>
                <a:cubicBezTo>
                  <a:pt x="6348553" y="4047759"/>
                  <a:pt x="6337736" y="4044265"/>
                  <a:pt x="6328213" y="4049004"/>
                </a:cubicBezTo>
                <a:cubicBezTo>
                  <a:pt x="6327687" y="4049243"/>
                  <a:pt x="6327638" y="4049291"/>
                  <a:pt x="6327351" y="4049434"/>
                </a:cubicBezTo>
                <a:cubicBezTo>
                  <a:pt x="6327160" y="4049482"/>
                  <a:pt x="6327112" y="4049482"/>
                  <a:pt x="6326969" y="4049482"/>
                </a:cubicBezTo>
                <a:lnTo>
                  <a:pt x="6326969" y="4049482"/>
                </a:lnTo>
                <a:cubicBezTo>
                  <a:pt x="6325820" y="4049147"/>
                  <a:pt x="6324671" y="4048716"/>
                  <a:pt x="6323618" y="4048238"/>
                </a:cubicBezTo>
                <a:cubicBezTo>
                  <a:pt x="6314143" y="4044265"/>
                  <a:pt x="6302657" y="4052163"/>
                  <a:pt x="6300073" y="4061210"/>
                </a:cubicBezTo>
                <a:cubicBezTo>
                  <a:pt x="6299738" y="4062407"/>
                  <a:pt x="6299929" y="4063508"/>
                  <a:pt x="6299785" y="4064704"/>
                </a:cubicBezTo>
                <a:cubicBezTo>
                  <a:pt x="6297297" y="4063268"/>
                  <a:pt x="6294426" y="4062359"/>
                  <a:pt x="6291267" y="4062502"/>
                </a:cubicBezTo>
                <a:lnTo>
                  <a:pt x="6283132" y="4062886"/>
                </a:lnTo>
                <a:cubicBezTo>
                  <a:pt x="6273608" y="4063268"/>
                  <a:pt x="6264419" y="4071071"/>
                  <a:pt x="6264898" y="4081219"/>
                </a:cubicBezTo>
                <a:cubicBezTo>
                  <a:pt x="6265041" y="4084378"/>
                  <a:pt x="6266046" y="4087442"/>
                  <a:pt x="6267578" y="4090170"/>
                </a:cubicBezTo>
                <a:cubicBezTo>
                  <a:pt x="6262218" y="4092946"/>
                  <a:pt x="6258294" y="4097829"/>
                  <a:pt x="6257863" y="4104722"/>
                </a:cubicBezTo>
                <a:cubicBezTo>
                  <a:pt x="6257288" y="4113769"/>
                  <a:pt x="6265041" y="4124635"/>
                  <a:pt x="6274948" y="4124204"/>
                </a:cubicBezTo>
                <a:close/>
                <a:moveTo>
                  <a:pt x="6368365" y="4346646"/>
                </a:moveTo>
                <a:cubicBezTo>
                  <a:pt x="6377984" y="4351145"/>
                  <a:pt x="6387508" y="4347555"/>
                  <a:pt x="6393059" y="4338843"/>
                </a:cubicBezTo>
                <a:lnTo>
                  <a:pt x="6397415" y="4331998"/>
                </a:lnTo>
                <a:cubicBezTo>
                  <a:pt x="6397750" y="4331472"/>
                  <a:pt x="6397701" y="4330850"/>
                  <a:pt x="6397941" y="4330275"/>
                </a:cubicBezTo>
                <a:cubicBezTo>
                  <a:pt x="6398706" y="4330323"/>
                  <a:pt x="6399377" y="4330658"/>
                  <a:pt x="6400142" y="4330562"/>
                </a:cubicBezTo>
                <a:cubicBezTo>
                  <a:pt x="6410144" y="4329557"/>
                  <a:pt x="6417801" y="4321467"/>
                  <a:pt x="6417323" y="4311224"/>
                </a:cubicBezTo>
                <a:lnTo>
                  <a:pt x="6416988" y="4303086"/>
                </a:lnTo>
                <a:cubicBezTo>
                  <a:pt x="6416557" y="4293512"/>
                  <a:pt x="6407368" y="4284896"/>
                  <a:pt x="6397653" y="4285902"/>
                </a:cubicBezTo>
                <a:cubicBezTo>
                  <a:pt x="6387651" y="4286955"/>
                  <a:pt x="6379995" y="4294997"/>
                  <a:pt x="6380473" y="4305240"/>
                </a:cubicBezTo>
                <a:lnTo>
                  <a:pt x="6380473" y="4305671"/>
                </a:lnTo>
                <a:cubicBezTo>
                  <a:pt x="6374299" y="4305958"/>
                  <a:pt x="6368652" y="4309213"/>
                  <a:pt x="6364967" y="4315101"/>
                </a:cubicBezTo>
                <a:lnTo>
                  <a:pt x="6360612" y="4321994"/>
                </a:lnTo>
                <a:cubicBezTo>
                  <a:pt x="6355444" y="4330083"/>
                  <a:pt x="6359942" y="4342720"/>
                  <a:pt x="6368365" y="4346646"/>
                </a:cubicBezTo>
                <a:close/>
                <a:moveTo>
                  <a:pt x="6354726" y="3925505"/>
                </a:moveTo>
                <a:cubicBezTo>
                  <a:pt x="6357645" y="3934983"/>
                  <a:pt x="6369370" y="3939578"/>
                  <a:pt x="6378271" y="3936323"/>
                </a:cubicBezTo>
                <a:cubicBezTo>
                  <a:pt x="6387986" y="3932733"/>
                  <a:pt x="6391959" y="3922250"/>
                  <a:pt x="6389039" y="3912772"/>
                </a:cubicBezTo>
                <a:lnTo>
                  <a:pt x="6385689" y="3901762"/>
                </a:lnTo>
                <a:cubicBezTo>
                  <a:pt x="6383344" y="3894152"/>
                  <a:pt x="6375352" y="3889891"/>
                  <a:pt x="6367647" y="3890179"/>
                </a:cubicBezTo>
                <a:cubicBezTo>
                  <a:pt x="6365206" y="3881179"/>
                  <a:pt x="6354151" y="3873090"/>
                  <a:pt x="6344580" y="3876680"/>
                </a:cubicBezTo>
                <a:lnTo>
                  <a:pt x="6333429" y="3880892"/>
                </a:lnTo>
                <a:cubicBezTo>
                  <a:pt x="6325342" y="3883956"/>
                  <a:pt x="6319598" y="3890849"/>
                  <a:pt x="6319551" y="3899321"/>
                </a:cubicBezTo>
                <a:cubicBezTo>
                  <a:pt x="6316775" y="3900183"/>
                  <a:pt x="6314095" y="3901428"/>
                  <a:pt x="6311894" y="3903677"/>
                </a:cubicBezTo>
                <a:cubicBezTo>
                  <a:pt x="6305145" y="3910570"/>
                  <a:pt x="6304811" y="3922824"/>
                  <a:pt x="6312133" y="3929574"/>
                </a:cubicBezTo>
                <a:lnTo>
                  <a:pt x="6313569" y="3930914"/>
                </a:lnTo>
                <a:cubicBezTo>
                  <a:pt x="6313473" y="3931775"/>
                  <a:pt x="6313329" y="3932590"/>
                  <a:pt x="6313329" y="3933451"/>
                </a:cubicBezTo>
                <a:cubicBezTo>
                  <a:pt x="6302992" y="3930579"/>
                  <a:pt x="6291315" y="3934743"/>
                  <a:pt x="6291889" y="3948290"/>
                </a:cubicBezTo>
                <a:cubicBezTo>
                  <a:pt x="6292463" y="3961693"/>
                  <a:pt x="6304811" y="3968346"/>
                  <a:pt x="6314956" y="3967198"/>
                </a:cubicBezTo>
                <a:cubicBezTo>
                  <a:pt x="6311511" y="3969831"/>
                  <a:pt x="6309261" y="3974091"/>
                  <a:pt x="6309549" y="3980122"/>
                </a:cubicBezTo>
                <a:cubicBezTo>
                  <a:pt x="6310554" y="4003434"/>
                  <a:pt x="6347069" y="4006497"/>
                  <a:pt x="6346064" y="3983042"/>
                </a:cubicBezTo>
                <a:cubicBezTo>
                  <a:pt x="6345489" y="3969639"/>
                  <a:pt x="6333190" y="3962985"/>
                  <a:pt x="6322996" y="3964134"/>
                </a:cubicBezTo>
                <a:cubicBezTo>
                  <a:pt x="6326298" y="3961597"/>
                  <a:pt x="6328356" y="3957481"/>
                  <a:pt x="6328309" y="3951832"/>
                </a:cubicBezTo>
                <a:cubicBezTo>
                  <a:pt x="6336540" y="3953316"/>
                  <a:pt x="6345442" y="3950157"/>
                  <a:pt x="6349078" y="3942019"/>
                </a:cubicBezTo>
                <a:lnTo>
                  <a:pt x="6352573" y="3934313"/>
                </a:lnTo>
                <a:cubicBezTo>
                  <a:pt x="6355396" y="3928042"/>
                  <a:pt x="6354678" y="3920335"/>
                  <a:pt x="6350849" y="3914783"/>
                </a:cubicBezTo>
                <a:lnTo>
                  <a:pt x="6351424" y="3914543"/>
                </a:lnTo>
                <a:lnTo>
                  <a:pt x="6354726" y="3925505"/>
                </a:lnTo>
                <a:close/>
                <a:moveTo>
                  <a:pt x="6413446" y="4224056"/>
                </a:moveTo>
                <a:lnTo>
                  <a:pt x="6421582" y="4223721"/>
                </a:lnTo>
                <a:cubicBezTo>
                  <a:pt x="6431201" y="4223291"/>
                  <a:pt x="6438763" y="4211994"/>
                  <a:pt x="6437040" y="4202947"/>
                </a:cubicBezTo>
                <a:cubicBezTo>
                  <a:pt x="6435030" y="4192368"/>
                  <a:pt x="6426559" y="4187006"/>
                  <a:pt x="6416270" y="4187485"/>
                </a:cubicBezTo>
                <a:lnTo>
                  <a:pt x="6408134" y="4187820"/>
                </a:lnTo>
                <a:cubicBezTo>
                  <a:pt x="6398515" y="4188251"/>
                  <a:pt x="6390953" y="4199548"/>
                  <a:pt x="6392677" y="4208595"/>
                </a:cubicBezTo>
                <a:cubicBezTo>
                  <a:pt x="6394686" y="4219174"/>
                  <a:pt x="6403157" y="4224487"/>
                  <a:pt x="6413446" y="4224056"/>
                </a:cubicBezTo>
                <a:close/>
                <a:moveTo>
                  <a:pt x="6217567" y="3921963"/>
                </a:moveTo>
                <a:cubicBezTo>
                  <a:pt x="6218572" y="3945466"/>
                  <a:pt x="6254657" y="3938860"/>
                  <a:pt x="6253652" y="3915644"/>
                </a:cubicBezTo>
                <a:cubicBezTo>
                  <a:pt x="6252599" y="3892141"/>
                  <a:pt x="6216562" y="3898747"/>
                  <a:pt x="6217567" y="3921963"/>
                </a:cubicBezTo>
                <a:close/>
                <a:moveTo>
                  <a:pt x="6232115" y="4110993"/>
                </a:moveTo>
                <a:cubicBezTo>
                  <a:pt x="6224554" y="4102472"/>
                  <a:pt x="6213691" y="4098786"/>
                  <a:pt x="6202492" y="4098930"/>
                </a:cubicBezTo>
                <a:cubicBezTo>
                  <a:pt x="6192920" y="4099073"/>
                  <a:pt x="6184163" y="4108456"/>
                  <a:pt x="6185024" y="4118077"/>
                </a:cubicBezTo>
                <a:cubicBezTo>
                  <a:pt x="6185933" y="4128225"/>
                  <a:pt x="6193878" y="4135692"/>
                  <a:pt x="6204167" y="4135549"/>
                </a:cubicBezTo>
                <a:lnTo>
                  <a:pt x="6204837" y="4135549"/>
                </a:lnTo>
                <a:cubicBezTo>
                  <a:pt x="6204933" y="4135549"/>
                  <a:pt x="6204981" y="4135549"/>
                  <a:pt x="6205077" y="4135597"/>
                </a:cubicBezTo>
                <a:cubicBezTo>
                  <a:pt x="6205172" y="4135692"/>
                  <a:pt x="6205124" y="4135644"/>
                  <a:pt x="6205268" y="4135740"/>
                </a:cubicBezTo>
                <a:cubicBezTo>
                  <a:pt x="6206177" y="4136554"/>
                  <a:pt x="6206991" y="4137416"/>
                  <a:pt x="6207757" y="4138373"/>
                </a:cubicBezTo>
                <a:cubicBezTo>
                  <a:pt x="6214313" y="4145744"/>
                  <a:pt x="6227570" y="4143638"/>
                  <a:pt x="6233599" y="4136841"/>
                </a:cubicBezTo>
                <a:cubicBezTo>
                  <a:pt x="6240826" y="4128704"/>
                  <a:pt x="6238720" y="4118412"/>
                  <a:pt x="6232115" y="4110993"/>
                </a:cubicBezTo>
                <a:close/>
                <a:moveTo>
                  <a:pt x="6588556" y="4517821"/>
                </a:moveTo>
                <a:cubicBezTo>
                  <a:pt x="6598988" y="4516576"/>
                  <a:pt x="6604971" y="4507338"/>
                  <a:pt x="6604540" y="4497429"/>
                </a:cubicBezTo>
                <a:lnTo>
                  <a:pt x="6604157" y="4489340"/>
                </a:lnTo>
                <a:cubicBezTo>
                  <a:pt x="6603726" y="4479431"/>
                  <a:pt x="6593054" y="4472251"/>
                  <a:pt x="6583770" y="4473352"/>
                </a:cubicBezTo>
                <a:cubicBezTo>
                  <a:pt x="6573337" y="4474596"/>
                  <a:pt x="6567355" y="4483835"/>
                  <a:pt x="6567786" y="4493744"/>
                </a:cubicBezTo>
                <a:lnTo>
                  <a:pt x="6568121" y="4501881"/>
                </a:lnTo>
                <a:cubicBezTo>
                  <a:pt x="6568648" y="4511694"/>
                  <a:pt x="6579319" y="4518922"/>
                  <a:pt x="6588556" y="4517821"/>
                </a:cubicBezTo>
                <a:close/>
                <a:moveTo>
                  <a:pt x="6285476" y="4179826"/>
                </a:moveTo>
                <a:cubicBezTo>
                  <a:pt x="6286481" y="4203378"/>
                  <a:pt x="6322949" y="4199692"/>
                  <a:pt x="6321896" y="4176188"/>
                </a:cubicBezTo>
                <a:cubicBezTo>
                  <a:pt x="6320891" y="4152638"/>
                  <a:pt x="6284472" y="4156323"/>
                  <a:pt x="6285476" y="4179826"/>
                </a:cubicBezTo>
                <a:close/>
                <a:moveTo>
                  <a:pt x="6282461" y="4513034"/>
                </a:moveTo>
                <a:cubicBezTo>
                  <a:pt x="6291028" y="4516720"/>
                  <a:pt x="6299690" y="4515475"/>
                  <a:pt x="6308256" y="4512651"/>
                </a:cubicBezTo>
                <a:cubicBezTo>
                  <a:pt x="6317636" y="4509540"/>
                  <a:pt x="6321704" y="4497381"/>
                  <a:pt x="6318163" y="4488717"/>
                </a:cubicBezTo>
                <a:cubicBezTo>
                  <a:pt x="6314861" y="4480723"/>
                  <a:pt x="6307156" y="4477325"/>
                  <a:pt x="6299259" y="4478043"/>
                </a:cubicBezTo>
                <a:cubicBezTo>
                  <a:pt x="6295527" y="4472634"/>
                  <a:pt x="6289496" y="4469187"/>
                  <a:pt x="6282174" y="4470192"/>
                </a:cubicBezTo>
                <a:cubicBezTo>
                  <a:pt x="6273081" y="4471389"/>
                  <a:pt x="6264228" y="4481106"/>
                  <a:pt x="6266477" y="4490776"/>
                </a:cubicBezTo>
                <a:cubicBezTo>
                  <a:pt x="6268679" y="4500205"/>
                  <a:pt x="6273081" y="4508966"/>
                  <a:pt x="6282461" y="4513034"/>
                </a:cubicBezTo>
                <a:close/>
                <a:moveTo>
                  <a:pt x="6169614" y="4418639"/>
                </a:moveTo>
                <a:cubicBezTo>
                  <a:pt x="6168513" y="4411938"/>
                  <a:pt x="6164207" y="4406576"/>
                  <a:pt x="6158464" y="4404087"/>
                </a:cubicBezTo>
                <a:cubicBezTo>
                  <a:pt x="6155975" y="4399348"/>
                  <a:pt x="6151716" y="4395806"/>
                  <a:pt x="6145542" y="4394944"/>
                </a:cubicBezTo>
                <a:cubicBezTo>
                  <a:pt x="6136689" y="4393700"/>
                  <a:pt x="6125011" y="4400545"/>
                  <a:pt x="6124868" y="4410501"/>
                </a:cubicBezTo>
                <a:cubicBezTo>
                  <a:pt x="6124724" y="4419213"/>
                  <a:pt x="6125969" y="4427925"/>
                  <a:pt x="6133338" y="4433765"/>
                </a:cubicBezTo>
                <a:cubicBezTo>
                  <a:pt x="6139225" y="4438408"/>
                  <a:pt x="6146212" y="4439796"/>
                  <a:pt x="6153678" y="4439030"/>
                </a:cubicBezTo>
                <a:cubicBezTo>
                  <a:pt x="6163106" y="4438025"/>
                  <a:pt x="6171193" y="4428260"/>
                  <a:pt x="6169614" y="4418639"/>
                </a:cubicBezTo>
                <a:close/>
                <a:moveTo>
                  <a:pt x="6333334" y="4325297"/>
                </a:moveTo>
                <a:cubicBezTo>
                  <a:pt x="6343192" y="4324866"/>
                  <a:pt x="6351806" y="4317734"/>
                  <a:pt x="6352046" y="4307394"/>
                </a:cubicBezTo>
                <a:cubicBezTo>
                  <a:pt x="6352237" y="4298012"/>
                  <a:pt x="6344054" y="4288295"/>
                  <a:pt x="6334147" y="4288678"/>
                </a:cubicBezTo>
                <a:lnTo>
                  <a:pt x="6326011" y="4289013"/>
                </a:lnTo>
                <a:cubicBezTo>
                  <a:pt x="6316775" y="4289396"/>
                  <a:pt x="6308974" y="4295810"/>
                  <a:pt x="6307730" y="4305001"/>
                </a:cubicBezTo>
                <a:cubicBezTo>
                  <a:pt x="6305241" y="4304522"/>
                  <a:pt x="6302705" y="4304474"/>
                  <a:pt x="6300169" y="4305049"/>
                </a:cubicBezTo>
                <a:cubicBezTo>
                  <a:pt x="6290406" y="4307394"/>
                  <a:pt x="6284472" y="4317446"/>
                  <a:pt x="6286625" y="4327116"/>
                </a:cubicBezTo>
                <a:lnTo>
                  <a:pt x="6289114" y="4338317"/>
                </a:lnTo>
                <a:cubicBezTo>
                  <a:pt x="6291267" y="4347986"/>
                  <a:pt x="6301652" y="4354161"/>
                  <a:pt x="6311176" y="4351863"/>
                </a:cubicBezTo>
                <a:cubicBezTo>
                  <a:pt x="6320938" y="4349518"/>
                  <a:pt x="6326873" y="4339466"/>
                  <a:pt x="6324720" y="4329796"/>
                </a:cubicBezTo>
                <a:cubicBezTo>
                  <a:pt x="6324384" y="4328312"/>
                  <a:pt x="6324049" y="4326781"/>
                  <a:pt x="6323714" y="4325297"/>
                </a:cubicBezTo>
                <a:cubicBezTo>
                  <a:pt x="6324193" y="4325297"/>
                  <a:pt x="6324671" y="4325632"/>
                  <a:pt x="6325198" y="4325584"/>
                </a:cubicBezTo>
                <a:lnTo>
                  <a:pt x="6333334" y="4325297"/>
                </a:lnTo>
                <a:close/>
                <a:moveTo>
                  <a:pt x="6196893" y="4347460"/>
                </a:moveTo>
                <a:cubicBezTo>
                  <a:pt x="6198089" y="4351385"/>
                  <a:pt x="6201009" y="4354400"/>
                  <a:pt x="6204406" y="4356794"/>
                </a:cubicBezTo>
                <a:cubicBezTo>
                  <a:pt x="6203066" y="4363256"/>
                  <a:pt x="6205316" y="4370149"/>
                  <a:pt x="6210484" y="4374888"/>
                </a:cubicBezTo>
                <a:lnTo>
                  <a:pt x="6218955" y="4382642"/>
                </a:lnTo>
                <a:cubicBezTo>
                  <a:pt x="6223549" y="4386855"/>
                  <a:pt x="6230058" y="4387333"/>
                  <a:pt x="6235801" y="4385514"/>
                </a:cubicBezTo>
                <a:cubicBezTo>
                  <a:pt x="6235561" y="4388722"/>
                  <a:pt x="6236375" y="4391689"/>
                  <a:pt x="6237763" y="4394418"/>
                </a:cubicBezTo>
                <a:cubicBezTo>
                  <a:pt x="6230775" y="4398822"/>
                  <a:pt x="6226708" y="4407055"/>
                  <a:pt x="6232068" y="4416389"/>
                </a:cubicBezTo>
                <a:cubicBezTo>
                  <a:pt x="6238290" y="4427351"/>
                  <a:pt x="6243554" y="4440897"/>
                  <a:pt x="6254465" y="4448125"/>
                </a:cubicBezTo>
                <a:cubicBezTo>
                  <a:pt x="6255948" y="4449083"/>
                  <a:pt x="6257432" y="4449849"/>
                  <a:pt x="6258916" y="4450471"/>
                </a:cubicBezTo>
                <a:lnTo>
                  <a:pt x="6262888" y="4454109"/>
                </a:lnTo>
                <a:cubicBezTo>
                  <a:pt x="6270162" y="4460810"/>
                  <a:pt x="6282701" y="4458704"/>
                  <a:pt x="6288635" y="4451333"/>
                </a:cubicBezTo>
                <a:cubicBezTo>
                  <a:pt x="6289114" y="4450758"/>
                  <a:pt x="6289449" y="4450136"/>
                  <a:pt x="6289832" y="4449514"/>
                </a:cubicBezTo>
                <a:cubicBezTo>
                  <a:pt x="6292320" y="4448509"/>
                  <a:pt x="6294809" y="4447455"/>
                  <a:pt x="6297201" y="4446211"/>
                </a:cubicBezTo>
                <a:cubicBezTo>
                  <a:pt x="6300216" y="4444679"/>
                  <a:pt x="6302705" y="4442094"/>
                  <a:pt x="6304572" y="4439174"/>
                </a:cubicBezTo>
                <a:cubicBezTo>
                  <a:pt x="6306916" y="4438408"/>
                  <a:pt x="6309070" y="4437403"/>
                  <a:pt x="6310554" y="4435775"/>
                </a:cubicBezTo>
                <a:cubicBezTo>
                  <a:pt x="6315674" y="4430223"/>
                  <a:pt x="6319934" y="4425053"/>
                  <a:pt x="6321465" y="4417442"/>
                </a:cubicBezTo>
                <a:cubicBezTo>
                  <a:pt x="6322135" y="4414091"/>
                  <a:pt x="6322231" y="4411602"/>
                  <a:pt x="6321848" y="4408156"/>
                </a:cubicBezTo>
                <a:cubicBezTo>
                  <a:pt x="6325868" y="4420793"/>
                  <a:pt x="6346590" y="4427111"/>
                  <a:pt x="6356162" y="4412129"/>
                </a:cubicBezTo>
                <a:cubicBezTo>
                  <a:pt x="6357166" y="4410501"/>
                  <a:pt x="6357453" y="4409017"/>
                  <a:pt x="6357933" y="4407438"/>
                </a:cubicBezTo>
                <a:cubicBezTo>
                  <a:pt x="6368509" y="4416916"/>
                  <a:pt x="6389231" y="4413421"/>
                  <a:pt x="6388465" y="4395567"/>
                </a:cubicBezTo>
                <a:cubicBezTo>
                  <a:pt x="6387508" y="4373547"/>
                  <a:pt x="6355396" y="4371346"/>
                  <a:pt x="6352476" y="4390732"/>
                </a:cubicBezTo>
                <a:cubicBezTo>
                  <a:pt x="6344484" y="4384318"/>
                  <a:pt x="6331132" y="4383360"/>
                  <a:pt x="6324002" y="4394609"/>
                </a:cubicBezTo>
                <a:cubicBezTo>
                  <a:pt x="6323331" y="4395614"/>
                  <a:pt x="6323284" y="4396620"/>
                  <a:pt x="6322853" y="4397625"/>
                </a:cubicBezTo>
                <a:cubicBezTo>
                  <a:pt x="6322949" y="4391928"/>
                  <a:pt x="6320938" y="4386376"/>
                  <a:pt x="6315531" y="4382690"/>
                </a:cubicBezTo>
                <a:cubicBezTo>
                  <a:pt x="6311320" y="4379770"/>
                  <a:pt x="6305289" y="4378956"/>
                  <a:pt x="6299977" y="4380297"/>
                </a:cubicBezTo>
                <a:cubicBezTo>
                  <a:pt x="6298159" y="4378861"/>
                  <a:pt x="6296196" y="4377808"/>
                  <a:pt x="6293899" y="4376707"/>
                </a:cubicBezTo>
                <a:cubicBezTo>
                  <a:pt x="6293181" y="4376276"/>
                  <a:pt x="6292416" y="4375797"/>
                  <a:pt x="6291746" y="4375319"/>
                </a:cubicBezTo>
                <a:cubicBezTo>
                  <a:pt x="6289209" y="4373069"/>
                  <a:pt x="6286386" y="4371106"/>
                  <a:pt x="6283801" y="4368809"/>
                </a:cubicBezTo>
                <a:cubicBezTo>
                  <a:pt x="6276288" y="4362203"/>
                  <a:pt x="6267195" y="4365027"/>
                  <a:pt x="6261308" y="4371250"/>
                </a:cubicBezTo>
                <a:cubicBezTo>
                  <a:pt x="6257288" y="4369191"/>
                  <a:pt x="6252790" y="4368569"/>
                  <a:pt x="6248435" y="4369814"/>
                </a:cubicBezTo>
                <a:cubicBezTo>
                  <a:pt x="6248770" y="4364118"/>
                  <a:pt x="6246664" y="4358373"/>
                  <a:pt x="6242166" y="4354257"/>
                </a:cubicBezTo>
                <a:lnTo>
                  <a:pt x="6233695" y="4346454"/>
                </a:lnTo>
                <a:cubicBezTo>
                  <a:pt x="6233312" y="4346119"/>
                  <a:pt x="6232786" y="4346071"/>
                  <a:pt x="6232403" y="4345736"/>
                </a:cubicBezTo>
                <a:cubicBezTo>
                  <a:pt x="6234078" y="4336067"/>
                  <a:pt x="6227091" y="4327594"/>
                  <a:pt x="6218237" y="4325344"/>
                </a:cubicBezTo>
                <a:cubicBezTo>
                  <a:pt x="6218333" y="4325153"/>
                  <a:pt x="6218524" y="4324914"/>
                  <a:pt x="6218620" y="4324674"/>
                </a:cubicBezTo>
                <a:cubicBezTo>
                  <a:pt x="6224746" y="4324626"/>
                  <a:pt x="6230584" y="4321611"/>
                  <a:pt x="6234173" y="4315867"/>
                </a:cubicBezTo>
                <a:lnTo>
                  <a:pt x="6242932" y="4302129"/>
                </a:lnTo>
                <a:cubicBezTo>
                  <a:pt x="6248052" y="4294039"/>
                  <a:pt x="6244941" y="4281545"/>
                  <a:pt x="6236423" y="4277046"/>
                </a:cubicBezTo>
                <a:cubicBezTo>
                  <a:pt x="6233695" y="4275610"/>
                  <a:pt x="6230824" y="4274892"/>
                  <a:pt x="6227952" y="4274796"/>
                </a:cubicBezTo>
                <a:cubicBezTo>
                  <a:pt x="6226277" y="4269674"/>
                  <a:pt x="6223406" y="4264887"/>
                  <a:pt x="6218955" y="4260771"/>
                </a:cubicBezTo>
                <a:cubicBezTo>
                  <a:pt x="6211968" y="4254261"/>
                  <a:pt x="6203306" y="4252107"/>
                  <a:pt x="6194787" y="4252968"/>
                </a:cubicBezTo>
                <a:cubicBezTo>
                  <a:pt x="6193495" y="4250671"/>
                  <a:pt x="6191677" y="4248613"/>
                  <a:pt x="6189236" y="4247033"/>
                </a:cubicBezTo>
                <a:lnTo>
                  <a:pt x="6182392" y="4242677"/>
                </a:lnTo>
                <a:cubicBezTo>
                  <a:pt x="6180478" y="4241480"/>
                  <a:pt x="6178372" y="4240666"/>
                  <a:pt x="6176218" y="4240236"/>
                </a:cubicBezTo>
                <a:cubicBezTo>
                  <a:pt x="6183014" y="4239901"/>
                  <a:pt x="6189953" y="4235210"/>
                  <a:pt x="6192633" y="4229418"/>
                </a:cubicBezTo>
                <a:cubicBezTo>
                  <a:pt x="6197228" y="4219461"/>
                  <a:pt x="6192107" y="4210462"/>
                  <a:pt x="6183684" y="4205101"/>
                </a:cubicBezTo>
                <a:lnTo>
                  <a:pt x="6176840" y="4200745"/>
                </a:lnTo>
                <a:cubicBezTo>
                  <a:pt x="6168466" y="4195431"/>
                  <a:pt x="6156310" y="4201558"/>
                  <a:pt x="6152529" y="4209696"/>
                </a:cubicBezTo>
                <a:cubicBezTo>
                  <a:pt x="6147935" y="4219652"/>
                  <a:pt x="6153103" y="4228652"/>
                  <a:pt x="6161478" y="4234013"/>
                </a:cubicBezTo>
                <a:lnTo>
                  <a:pt x="6168322" y="4238369"/>
                </a:lnTo>
                <a:cubicBezTo>
                  <a:pt x="6169375" y="4239039"/>
                  <a:pt x="6170476" y="4239518"/>
                  <a:pt x="6171624" y="4239853"/>
                </a:cubicBezTo>
                <a:cubicBezTo>
                  <a:pt x="6165833" y="4239996"/>
                  <a:pt x="6160138" y="4242629"/>
                  <a:pt x="6157027" y="4247799"/>
                </a:cubicBezTo>
                <a:cubicBezTo>
                  <a:pt x="6152194" y="4255841"/>
                  <a:pt x="6153438" y="4266802"/>
                  <a:pt x="6161287" y="4272499"/>
                </a:cubicBezTo>
                <a:cubicBezTo>
                  <a:pt x="6160474" y="4273982"/>
                  <a:pt x="6159947" y="4275562"/>
                  <a:pt x="6159612" y="4277285"/>
                </a:cubicBezTo>
                <a:cubicBezTo>
                  <a:pt x="6152577" y="4271589"/>
                  <a:pt x="6142623" y="4270775"/>
                  <a:pt x="6136401" y="4280588"/>
                </a:cubicBezTo>
                <a:cubicBezTo>
                  <a:pt x="6127261" y="4294949"/>
                  <a:pt x="6139799" y="4311367"/>
                  <a:pt x="6152147" y="4311415"/>
                </a:cubicBezTo>
                <a:cubicBezTo>
                  <a:pt x="6151524" y="4321611"/>
                  <a:pt x="6152912" y="4332285"/>
                  <a:pt x="6159564" y="4337886"/>
                </a:cubicBezTo>
                <a:cubicBezTo>
                  <a:pt x="6168944" y="4345928"/>
                  <a:pt x="6184737" y="4351576"/>
                  <a:pt x="6196893" y="4347460"/>
                </a:cubicBezTo>
                <a:close/>
                <a:moveTo>
                  <a:pt x="6501743" y="4463395"/>
                </a:moveTo>
                <a:cubicBezTo>
                  <a:pt x="6500260" y="4464640"/>
                  <a:pt x="6498728" y="4465884"/>
                  <a:pt x="6497531" y="4467799"/>
                </a:cubicBezTo>
                <a:cubicBezTo>
                  <a:pt x="6484898" y="4487664"/>
                  <a:pt x="6516866" y="4505567"/>
                  <a:pt x="6529500" y="4485702"/>
                </a:cubicBezTo>
                <a:cubicBezTo>
                  <a:pt x="6537397" y="4473304"/>
                  <a:pt x="6527873" y="4461624"/>
                  <a:pt x="6516531" y="4459518"/>
                </a:cubicBezTo>
                <a:cubicBezTo>
                  <a:pt x="6519258" y="4456885"/>
                  <a:pt x="6521077" y="4453152"/>
                  <a:pt x="6520886" y="4447838"/>
                </a:cubicBezTo>
                <a:cubicBezTo>
                  <a:pt x="6519881" y="4424622"/>
                  <a:pt x="6483365" y="4421224"/>
                  <a:pt x="6484419" y="4444775"/>
                </a:cubicBezTo>
                <a:cubicBezTo>
                  <a:pt x="6484849" y="4455641"/>
                  <a:pt x="6493224" y="4461959"/>
                  <a:pt x="6501743" y="4463395"/>
                </a:cubicBezTo>
                <a:close/>
                <a:moveTo>
                  <a:pt x="6393538" y="4418256"/>
                </a:moveTo>
                <a:cubicBezTo>
                  <a:pt x="6394543" y="4441807"/>
                  <a:pt x="6431154" y="4440562"/>
                  <a:pt x="6430148" y="4417011"/>
                </a:cubicBezTo>
                <a:cubicBezTo>
                  <a:pt x="6429096" y="4393460"/>
                  <a:pt x="6392533" y="4394705"/>
                  <a:pt x="6393538" y="4418256"/>
                </a:cubicBezTo>
                <a:close/>
                <a:moveTo>
                  <a:pt x="6458001" y="4471485"/>
                </a:moveTo>
                <a:cubicBezTo>
                  <a:pt x="6459054" y="4460523"/>
                  <a:pt x="6455992" y="4449609"/>
                  <a:pt x="6447569" y="4441567"/>
                </a:cubicBezTo>
                <a:cubicBezTo>
                  <a:pt x="6440677" y="4434962"/>
                  <a:pt x="6429574" y="4432233"/>
                  <a:pt x="6421774" y="4439461"/>
                </a:cubicBezTo>
                <a:cubicBezTo>
                  <a:pt x="6415121" y="4445588"/>
                  <a:pt x="6412202" y="4458178"/>
                  <a:pt x="6419620" y="4465262"/>
                </a:cubicBezTo>
                <a:cubicBezTo>
                  <a:pt x="6420434" y="4466076"/>
                  <a:pt x="6421152" y="4466889"/>
                  <a:pt x="6421870" y="4467703"/>
                </a:cubicBezTo>
                <a:lnTo>
                  <a:pt x="6421870" y="4467847"/>
                </a:lnTo>
                <a:cubicBezTo>
                  <a:pt x="6421870" y="4467943"/>
                  <a:pt x="6421821" y="4468086"/>
                  <a:pt x="6421821" y="4468182"/>
                </a:cubicBezTo>
                <a:cubicBezTo>
                  <a:pt x="6421726" y="4468325"/>
                  <a:pt x="6421582" y="4468804"/>
                  <a:pt x="6421343" y="4469762"/>
                </a:cubicBezTo>
                <a:cubicBezTo>
                  <a:pt x="6418615" y="4477995"/>
                  <a:pt x="6422252" y="4486946"/>
                  <a:pt x="6429526" y="4491302"/>
                </a:cubicBezTo>
                <a:cubicBezTo>
                  <a:pt x="6429574" y="4491685"/>
                  <a:pt x="6429431" y="4492116"/>
                  <a:pt x="6429479" y="4492499"/>
                </a:cubicBezTo>
                <a:cubicBezTo>
                  <a:pt x="6431345" y="4503269"/>
                  <a:pt x="6440725" y="4507864"/>
                  <a:pt x="6450632" y="4507434"/>
                </a:cubicBezTo>
                <a:lnTo>
                  <a:pt x="6458767" y="4507099"/>
                </a:lnTo>
                <a:cubicBezTo>
                  <a:pt x="6468674" y="4506668"/>
                  <a:pt x="6475230" y="4494796"/>
                  <a:pt x="6473699" y="4485941"/>
                </a:cubicBezTo>
                <a:cubicBezTo>
                  <a:pt x="6472215" y="4477229"/>
                  <a:pt x="6465707" y="4472729"/>
                  <a:pt x="6458001" y="4471485"/>
                </a:cubicBezTo>
                <a:close/>
                <a:moveTo>
                  <a:pt x="6359559" y="4574688"/>
                </a:moveTo>
                <a:cubicBezTo>
                  <a:pt x="6357406" y="4565019"/>
                  <a:pt x="6346064" y="4559466"/>
                  <a:pt x="6336971" y="4562051"/>
                </a:cubicBezTo>
                <a:cubicBezTo>
                  <a:pt x="6326969" y="4564875"/>
                  <a:pt x="6322183" y="4574975"/>
                  <a:pt x="6324336" y="4584644"/>
                </a:cubicBezTo>
                <a:lnTo>
                  <a:pt x="6326825" y="4595893"/>
                </a:lnTo>
                <a:cubicBezTo>
                  <a:pt x="6327591" y="4599388"/>
                  <a:pt x="6329792" y="4602068"/>
                  <a:pt x="6332424" y="4604270"/>
                </a:cubicBezTo>
                <a:cubicBezTo>
                  <a:pt x="6335056" y="4606951"/>
                  <a:pt x="6338407" y="4608530"/>
                  <a:pt x="6342187" y="4608913"/>
                </a:cubicBezTo>
                <a:cubicBezTo>
                  <a:pt x="6342378" y="4608913"/>
                  <a:pt x="6342570" y="4608913"/>
                  <a:pt x="6342762" y="4608913"/>
                </a:cubicBezTo>
                <a:cubicBezTo>
                  <a:pt x="6344771" y="4609057"/>
                  <a:pt x="6346734" y="4608913"/>
                  <a:pt x="6348744" y="4608482"/>
                </a:cubicBezTo>
                <a:cubicBezTo>
                  <a:pt x="6348983" y="4608435"/>
                  <a:pt x="6349222" y="4608482"/>
                  <a:pt x="6349462" y="4608482"/>
                </a:cubicBezTo>
                <a:cubicBezTo>
                  <a:pt x="6349749" y="4608387"/>
                  <a:pt x="6349893" y="4608195"/>
                  <a:pt x="6350180" y="4608100"/>
                </a:cubicBezTo>
                <a:cubicBezTo>
                  <a:pt x="6357933" y="4605802"/>
                  <a:pt x="6364728" y="4599388"/>
                  <a:pt x="6364297" y="4589144"/>
                </a:cubicBezTo>
                <a:cubicBezTo>
                  <a:pt x="6364106" y="4585075"/>
                  <a:pt x="6362622" y="4582107"/>
                  <a:pt x="6360708" y="4579666"/>
                </a:cubicBezTo>
                <a:cubicBezTo>
                  <a:pt x="6360277" y="4578087"/>
                  <a:pt x="6359942" y="4576411"/>
                  <a:pt x="6359559" y="4574688"/>
                </a:cubicBezTo>
                <a:close/>
                <a:moveTo>
                  <a:pt x="6489109" y="4318595"/>
                </a:moveTo>
                <a:lnTo>
                  <a:pt x="6497244" y="4318212"/>
                </a:lnTo>
                <a:cubicBezTo>
                  <a:pt x="6507103" y="4317781"/>
                  <a:pt x="6515095" y="4308782"/>
                  <a:pt x="6514569" y="4298970"/>
                </a:cubicBezTo>
                <a:cubicBezTo>
                  <a:pt x="6514042" y="4289013"/>
                  <a:pt x="6505236" y="4281210"/>
                  <a:pt x="6495330" y="4281641"/>
                </a:cubicBezTo>
                <a:lnTo>
                  <a:pt x="6487194" y="4281976"/>
                </a:lnTo>
                <a:cubicBezTo>
                  <a:pt x="6481260" y="4282216"/>
                  <a:pt x="6476331" y="4285710"/>
                  <a:pt x="6473220" y="4290401"/>
                </a:cubicBezTo>
                <a:lnTo>
                  <a:pt x="6470875" y="4279775"/>
                </a:lnTo>
                <a:cubicBezTo>
                  <a:pt x="6468721" y="4270105"/>
                  <a:pt x="6458576" y="4263787"/>
                  <a:pt x="6448956" y="4265941"/>
                </a:cubicBezTo>
                <a:cubicBezTo>
                  <a:pt x="6439241" y="4268142"/>
                  <a:pt x="6433020" y="4278147"/>
                  <a:pt x="6435174" y="4287864"/>
                </a:cubicBezTo>
                <a:lnTo>
                  <a:pt x="6437663" y="4299065"/>
                </a:lnTo>
                <a:cubicBezTo>
                  <a:pt x="6438763" y="4304043"/>
                  <a:pt x="6442017" y="4308064"/>
                  <a:pt x="6446181" y="4310553"/>
                </a:cubicBezTo>
                <a:cubicBezTo>
                  <a:pt x="6444506" y="4311989"/>
                  <a:pt x="6442974" y="4313665"/>
                  <a:pt x="6441730" y="4315628"/>
                </a:cubicBezTo>
                <a:lnTo>
                  <a:pt x="6437375" y="4322520"/>
                </a:lnTo>
                <a:cubicBezTo>
                  <a:pt x="6432063" y="4330850"/>
                  <a:pt x="6436945" y="4342912"/>
                  <a:pt x="6445176" y="4347220"/>
                </a:cubicBezTo>
                <a:cubicBezTo>
                  <a:pt x="6454603" y="4352151"/>
                  <a:pt x="6464558" y="4347795"/>
                  <a:pt x="6469870" y="4339418"/>
                </a:cubicBezTo>
                <a:lnTo>
                  <a:pt x="6474225" y="4332525"/>
                </a:lnTo>
                <a:cubicBezTo>
                  <a:pt x="6479298" y="4324531"/>
                  <a:pt x="6474943" y="4313330"/>
                  <a:pt x="6467334" y="4308591"/>
                </a:cubicBezTo>
                <a:cubicBezTo>
                  <a:pt x="6468626" y="4307442"/>
                  <a:pt x="6469918" y="4306293"/>
                  <a:pt x="6470827" y="4304809"/>
                </a:cubicBezTo>
                <a:cubicBezTo>
                  <a:pt x="6473076" y="4312995"/>
                  <a:pt x="6480494" y="4318978"/>
                  <a:pt x="6489109" y="4318595"/>
                </a:cubicBezTo>
                <a:close/>
                <a:moveTo>
                  <a:pt x="6940258" y="3830774"/>
                </a:moveTo>
                <a:cubicBezTo>
                  <a:pt x="6931788" y="3827184"/>
                  <a:pt x="6919297" y="3831062"/>
                  <a:pt x="6916282" y="3840540"/>
                </a:cubicBezTo>
                <a:lnTo>
                  <a:pt x="6912740" y="3851501"/>
                </a:lnTo>
                <a:cubicBezTo>
                  <a:pt x="6912453" y="3852363"/>
                  <a:pt x="6912740" y="3853225"/>
                  <a:pt x="6912597" y="3854038"/>
                </a:cubicBezTo>
                <a:cubicBezTo>
                  <a:pt x="6906040" y="3858634"/>
                  <a:pt x="6902116" y="3866675"/>
                  <a:pt x="6906853" y="3875914"/>
                </a:cubicBezTo>
                <a:lnTo>
                  <a:pt x="6909151" y="3880413"/>
                </a:lnTo>
                <a:cubicBezTo>
                  <a:pt x="6913697" y="3889317"/>
                  <a:pt x="6922120" y="3891279"/>
                  <a:pt x="6929586" y="3889365"/>
                </a:cubicBezTo>
                <a:cubicBezTo>
                  <a:pt x="6934419" y="3891758"/>
                  <a:pt x="6939971" y="3892380"/>
                  <a:pt x="6945139" y="3889508"/>
                </a:cubicBezTo>
                <a:cubicBezTo>
                  <a:pt x="6951026" y="3886253"/>
                  <a:pt x="6955333" y="3879552"/>
                  <a:pt x="6955381" y="3872755"/>
                </a:cubicBezTo>
                <a:cubicBezTo>
                  <a:pt x="6959114" y="3867298"/>
                  <a:pt x="6960119" y="3859782"/>
                  <a:pt x="6956912" y="3853990"/>
                </a:cubicBezTo>
                <a:cubicBezTo>
                  <a:pt x="6955429" y="3851310"/>
                  <a:pt x="6953371" y="3849299"/>
                  <a:pt x="6951074" y="3847672"/>
                </a:cubicBezTo>
                <a:cubicBezTo>
                  <a:pt x="6951074" y="3840540"/>
                  <a:pt x="6947485" y="3833838"/>
                  <a:pt x="6940258" y="3830774"/>
                </a:cubicBezTo>
                <a:close/>
                <a:moveTo>
                  <a:pt x="6851148" y="3983999"/>
                </a:moveTo>
                <a:cubicBezTo>
                  <a:pt x="6849234" y="3980218"/>
                  <a:pt x="6846171" y="3977441"/>
                  <a:pt x="6842725" y="3975479"/>
                </a:cubicBezTo>
                <a:cubicBezTo>
                  <a:pt x="6852393" y="3955183"/>
                  <a:pt x="6818988" y="3943072"/>
                  <a:pt x="6808220" y="3963368"/>
                </a:cubicBezTo>
                <a:cubicBezTo>
                  <a:pt x="6806928" y="3965810"/>
                  <a:pt x="6806354" y="3968107"/>
                  <a:pt x="6806210" y="3970261"/>
                </a:cubicBezTo>
                <a:lnTo>
                  <a:pt x="6805445" y="3968730"/>
                </a:lnTo>
                <a:cubicBezTo>
                  <a:pt x="6802573" y="3963129"/>
                  <a:pt x="6796830" y="3959300"/>
                  <a:pt x="6790705" y="3958486"/>
                </a:cubicBezTo>
                <a:cubicBezTo>
                  <a:pt x="6797500" y="3948529"/>
                  <a:pt x="6791087" y="3934504"/>
                  <a:pt x="6780080" y="3931297"/>
                </a:cubicBezTo>
                <a:cubicBezTo>
                  <a:pt x="6781516" y="3929717"/>
                  <a:pt x="6782808" y="3927994"/>
                  <a:pt x="6783717" y="3925888"/>
                </a:cubicBezTo>
                <a:lnTo>
                  <a:pt x="6787211" y="3918181"/>
                </a:lnTo>
                <a:cubicBezTo>
                  <a:pt x="6787354" y="3917846"/>
                  <a:pt x="6787307" y="3917415"/>
                  <a:pt x="6787403" y="3917080"/>
                </a:cubicBezTo>
                <a:cubicBezTo>
                  <a:pt x="6788551" y="3916793"/>
                  <a:pt x="6789747" y="3916553"/>
                  <a:pt x="6790944" y="3915979"/>
                </a:cubicBezTo>
                <a:cubicBezTo>
                  <a:pt x="6793050" y="3919761"/>
                  <a:pt x="6796447" y="3922968"/>
                  <a:pt x="6800898" y="3924978"/>
                </a:cubicBezTo>
                <a:lnTo>
                  <a:pt x="6808603" y="3928425"/>
                </a:lnTo>
                <a:cubicBezTo>
                  <a:pt x="6817648" y="3932493"/>
                  <a:pt x="6830043" y="3926175"/>
                  <a:pt x="6832914" y="3916889"/>
                </a:cubicBezTo>
                <a:cubicBezTo>
                  <a:pt x="6836121" y="3906358"/>
                  <a:pt x="6831096" y="3896976"/>
                  <a:pt x="6821381" y="3892572"/>
                </a:cubicBezTo>
                <a:lnTo>
                  <a:pt x="6813676" y="3889125"/>
                </a:lnTo>
                <a:cubicBezTo>
                  <a:pt x="6808890" y="3886971"/>
                  <a:pt x="6803291" y="3887785"/>
                  <a:pt x="6798601" y="3890274"/>
                </a:cubicBezTo>
                <a:cubicBezTo>
                  <a:pt x="6797931" y="3889125"/>
                  <a:pt x="6797548" y="3887833"/>
                  <a:pt x="6796687" y="3886828"/>
                </a:cubicBezTo>
                <a:cubicBezTo>
                  <a:pt x="6798027" y="3885535"/>
                  <a:pt x="6799319" y="3884243"/>
                  <a:pt x="6800180" y="3882567"/>
                </a:cubicBezTo>
                <a:cubicBezTo>
                  <a:pt x="6804774" y="3873712"/>
                  <a:pt x="6801137" y="3862559"/>
                  <a:pt x="6792379" y="3857868"/>
                </a:cubicBezTo>
                <a:lnTo>
                  <a:pt x="6785201" y="3854038"/>
                </a:lnTo>
                <a:cubicBezTo>
                  <a:pt x="6779985" y="3851262"/>
                  <a:pt x="6773954" y="3851789"/>
                  <a:pt x="6768881" y="3854230"/>
                </a:cubicBezTo>
                <a:lnTo>
                  <a:pt x="6772232" y="3843890"/>
                </a:lnTo>
                <a:cubicBezTo>
                  <a:pt x="6775246" y="3834460"/>
                  <a:pt x="6769743" y="3823882"/>
                  <a:pt x="6760315" y="3820914"/>
                </a:cubicBezTo>
                <a:cubicBezTo>
                  <a:pt x="6750839" y="3817898"/>
                  <a:pt x="6740359" y="3823355"/>
                  <a:pt x="6737344" y="3832833"/>
                </a:cubicBezTo>
                <a:lnTo>
                  <a:pt x="6733802" y="3843795"/>
                </a:lnTo>
                <a:cubicBezTo>
                  <a:pt x="6732223" y="3848629"/>
                  <a:pt x="6732989" y="3853751"/>
                  <a:pt x="6735333" y="3858011"/>
                </a:cubicBezTo>
                <a:cubicBezTo>
                  <a:pt x="6733132" y="3858394"/>
                  <a:pt x="6730979" y="3859064"/>
                  <a:pt x="6728921" y="3860118"/>
                </a:cubicBezTo>
                <a:lnTo>
                  <a:pt x="6721695" y="3863851"/>
                </a:lnTo>
                <a:cubicBezTo>
                  <a:pt x="6712889" y="3868351"/>
                  <a:pt x="6710975" y="3881227"/>
                  <a:pt x="6715904" y="3889077"/>
                </a:cubicBezTo>
                <a:cubicBezTo>
                  <a:pt x="6721551" y="3898077"/>
                  <a:pt x="6732319" y="3899369"/>
                  <a:pt x="6741124" y="3894870"/>
                </a:cubicBezTo>
                <a:lnTo>
                  <a:pt x="6748351" y="3891136"/>
                </a:lnTo>
                <a:cubicBezTo>
                  <a:pt x="6756774" y="3886828"/>
                  <a:pt x="6758688" y="3874957"/>
                  <a:pt x="6754524" y="3867011"/>
                </a:cubicBezTo>
                <a:cubicBezTo>
                  <a:pt x="6756248" y="3866675"/>
                  <a:pt x="6757922" y="3866340"/>
                  <a:pt x="6759502" y="3865527"/>
                </a:cubicBezTo>
                <a:cubicBezTo>
                  <a:pt x="6757348" y="3873616"/>
                  <a:pt x="6760698" y="3882520"/>
                  <a:pt x="6768355" y="3886588"/>
                </a:cubicBezTo>
                <a:lnTo>
                  <a:pt x="6769983" y="3887450"/>
                </a:lnTo>
                <a:cubicBezTo>
                  <a:pt x="6768643" y="3889077"/>
                  <a:pt x="6767685" y="3890897"/>
                  <a:pt x="6767063" y="3892763"/>
                </a:cubicBezTo>
                <a:cubicBezTo>
                  <a:pt x="6760555" y="3893673"/>
                  <a:pt x="6754764" y="3897598"/>
                  <a:pt x="6751797" y="3904252"/>
                </a:cubicBezTo>
                <a:lnTo>
                  <a:pt x="6748303" y="3911959"/>
                </a:lnTo>
                <a:cubicBezTo>
                  <a:pt x="6746054" y="3916889"/>
                  <a:pt x="6746868" y="3922681"/>
                  <a:pt x="6749356" y="3927563"/>
                </a:cubicBezTo>
                <a:cubicBezTo>
                  <a:pt x="6746628" y="3928760"/>
                  <a:pt x="6744092" y="3930531"/>
                  <a:pt x="6741986" y="3933164"/>
                </a:cubicBezTo>
                <a:cubicBezTo>
                  <a:pt x="6743039" y="3925409"/>
                  <a:pt x="6742464" y="3917559"/>
                  <a:pt x="6739019" y="3910331"/>
                </a:cubicBezTo>
                <a:cubicBezTo>
                  <a:pt x="6734903" y="3901667"/>
                  <a:pt x="6722748" y="3897598"/>
                  <a:pt x="6714373" y="3902385"/>
                </a:cubicBezTo>
                <a:cubicBezTo>
                  <a:pt x="6705519" y="3907459"/>
                  <a:pt x="6702073" y="3917798"/>
                  <a:pt x="6706476" y="3927037"/>
                </a:cubicBezTo>
                <a:cubicBezTo>
                  <a:pt x="6706620" y="3927324"/>
                  <a:pt x="6706667" y="3927468"/>
                  <a:pt x="6706763" y="3927659"/>
                </a:cubicBezTo>
                <a:cubicBezTo>
                  <a:pt x="6706763" y="3927755"/>
                  <a:pt x="6706811" y="3927802"/>
                  <a:pt x="6706811" y="3927898"/>
                </a:cubicBezTo>
                <a:cubicBezTo>
                  <a:pt x="6706763" y="3928042"/>
                  <a:pt x="6706811" y="3927994"/>
                  <a:pt x="6706763" y="3928138"/>
                </a:cubicBezTo>
                <a:cubicBezTo>
                  <a:pt x="6706380" y="3929287"/>
                  <a:pt x="6705949" y="3930387"/>
                  <a:pt x="6705423" y="3931488"/>
                </a:cubicBezTo>
                <a:cubicBezTo>
                  <a:pt x="6701451" y="3940536"/>
                  <a:pt x="6708917" y="3951688"/>
                  <a:pt x="6717579" y="3954369"/>
                </a:cubicBezTo>
                <a:cubicBezTo>
                  <a:pt x="6720355" y="3955231"/>
                  <a:pt x="6722700" y="3954369"/>
                  <a:pt x="6725140" y="3953986"/>
                </a:cubicBezTo>
                <a:cubicBezTo>
                  <a:pt x="6718297" y="3958486"/>
                  <a:pt x="6714133" y="3966097"/>
                  <a:pt x="6716526" y="3974809"/>
                </a:cubicBezTo>
                <a:cubicBezTo>
                  <a:pt x="6719062" y="3983999"/>
                  <a:pt x="6730309" y="3991706"/>
                  <a:pt x="6739928" y="3988020"/>
                </a:cubicBezTo>
                <a:lnTo>
                  <a:pt x="6746054" y="3985723"/>
                </a:lnTo>
                <a:cubicBezTo>
                  <a:pt x="6746197" y="3986058"/>
                  <a:pt x="6746102" y="3986393"/>
                  <a:pt x="6746245" y="3986728"/>
                </a:cubicBezTo>
                <a:lnTo>
                  <a:pt x="6749978" y="3993956"/>
                </a:lnTo>
                <a:cubicBezTo>
                  <a:pt x="6750696" y="3995344"/>
                  <a:pt x="6751701" y="3996445"/>
                  <a:pt x="6752610" y="3997641"/>
                </a:cubicBezTo>
                <a:lnTo>
                  <a:pt x="6752179" y="3998934"/>
                </a:lnTo>
                <a:cubicBezTo>
                  <a:pt x="6749164" y="4008316"/>
                  <a:pt x="6751892" y="4018799"/>
                  <a:pt x="6761608" y="4023060"/>
                </a:cubicBezTo>
                <a:cubicBezTo>
                  <a:pt x="6769983" y="4026745"/>
                  <a:pt x="6782665" y="4023060"/>
                  <a:pt x="6785727" y="4013629"/>
                </a:cubicBezTo>
                <a:lnTo>
                  <a:pt x="6786206" y="4012193"/>
                </a:lnTo>
                <a:cubicBezTo>
                  <a:pt x="6791614" y="4023394"/>
                  <a:pt x="6810852" y="4028229"/>
                  <a:pt x="6819898" y="4014012"/>
                </a:cubicBezTo>
                <a:cubicBezTo>
                  <a:pt x="6821285" y="4011858"/>
                  <a:pt x="6821907" y="4009800"/>
                  <a:pt x="6822290" y="4007742"/>
                </a:cubicBezTo>
                <a:lnTo>
                  <a:pt x="6824874" y="4012863"/>
                </a:lnTo>
                <a:cubicBezTo>
                  <a:pt x="6829373" y="4021671"/>
                  <a:pt x="6839375" y="4026554"/>
                  <a:pt x="6848899" y="4022485"/>
                </a:cubicBezTo>
                <a:cubicBezTo>
                  <a:pt x="6857513" y="4018799"/>
                  <a:pt x="6863064" y="4007311"/>
                  <a:pt x="6858518" y="3998456"/>
                </a:cubicBezTo>
                <a:lnTo>
                  <a:pt x="6851148" y="3983999"/>
                </a:lnTo>
                <a:close/>
                <a:moveTo>
                  <a:pt x="6434791" y="4137416"/>
                </a:moveTo>
                <a:cubicBezTo>
                  <a:pt x="6429910" y="4129661"/>
                  <a:pt x="6417419" y="4125640"/>
                  <a:pt x="6409522" y="4131719"/>
                </a:cubicBezTo>
                <a:cubicBezTo>
                  <a:pt x="6401865" y="4137655"/>
                  <a:pt x="6395691" y="4145266"/>
                  <a:pt x="6395931" y="4155510"/>
                </a:cubicBezTo>
                <a:cubicBezTo>
                  <a:pt x="6396122" y="4164844"/>
                  <a:pt x="6400860" y="4172215"/>
                  <a:pt x="6407034" y="4178821"/>
                </a:cubicBezTo>
                <a:cubicBezTo>
                  <a:pt x="6413781" y="4186049"/>
                  <a:pt x="6426512" y="4184709"/>
                  <a:pt x="6432924" y="4177816"/>
                </a:cubicBezTo>
                <a:cubicBezTo>
                  <a:pt x="6438810" y="4171497"/>
                  <a:pt x="6438667" y="4163073"/>
                  <a:pt x="6434791" y="4156228"/>
                </a:cubicBezTo>
                <a:cubicBezTo>
                  <a:pt x="6438141" y="4150531"/>
                  <a:pt x="6438715" y="4143638"/>
                  <a:pt x="6434791" y="4137416"/>
                </a:cubicBezTo>
                <a:close/>
                <a:moveTo>
                  <a:pt x="6534429" y="4106062"/>
                </a:moveTo>
                <a:cubicBezTo>
                  <a:pt x="6535626" y="4117598"/>
                  <a:pt x="6548643" y="4128895"/>
                  <a:pt x="6562473" y="4121811"/>
                </a:cubicBezTo>
                <a:cubicBezTo>
                  <a:pt x="6583435" y="4111088"/>
                  <a:pt x="6563910" y="4080070"/>
                  <a:pt x="6543044" y="4090793"/>
                </a:cubicBezTo>
                <a:cubicBezTo>
                  <a:pt x="6540938" y="4091845"/>
                  <a:pt x="6539502" y="4093234"/>
                  <a:pt x="6538162" y="4094669"/>
                </a:cubicBezTo>
                <a:cubicBezTo>
                  <a:pt x="6538162" y="4094574"/>
                  <a:pt x="6538210" y="4094526"/>
                  <a:pt x="6538210" y="4094430"/>
                </a:cubicBezTo>
                <a:cubicBezTo>
                  <a:pt x="6537684" y="4082224"/>
                  <a:pt x="6527634" y="4077246"/>
                  <a:pt x="6518206" y="4078155"/>
                </a:cubicBezTo>
                <a:cubicBezTo>
                  <a:pt x="6516866" y="4077485"/>
                  <a:pt x="6515478" y="4077198"/>
                  <a:pt x="6513994" y="4076815"/>
                </a:cubicBezTo>
                <a:cubicBezTo>
                  <a:pt x="6518110" y="4073225"/>
                  <a:pt x="6520790" y="4068151"/>
                  <a:pt x="6520503" y="4062072"/>
                </a:cubicBezTo>
                <a:lnTo>
                  <a:pt x="6520360" y="4058482"/>
                </a:lnTo>
                <a:cubicBezTo>
                  <a:pt x="6521604" y="4056758"/>
                  <a:pt x="6522704" y="4054843"/>
                  <a:pt x="6523375" y="4052737"/>
                </a:cubicBezTo>
                <a:cubicBezTo>
                  <a:pt x="6524571" y="4049100"/>
                  <a:pt x="6525720" y="4045414"/>
                  <a:pt x="6526916" y="4041776"/>
                </a:cubicBezTo>
                <a:cubicBezTo>
                  <a:pt x="6527442" y="4040196"/>
                  <a:pt x="6527298" y="4038569"/>
                  <a:pt x="6527251" y="4036989"/>
                </a:cubicBezTo>
                <a:cubicBezTo>
                  <a:pt x="6533616" y="4027894"/>
                  <a:pt x="6533137" y="4012863"/>
                  <a:pt x="6519881" y="4006880"/>
                </a:cubicBezTo>
                <a:cubicBezTo>
                  <a:pt x="6505332" y="4000322"/>
                  <a:pt x="6494947" y="4013151"/>
                  <a:pt x="6495426" y="4025692"/>
                </a:cubicBezTo>
                <a:cubicBezTo>
                  <a:pt x="6493942" y="4027511"/>
                  <a:pt x="6492650" y="4029618"/>
                  <a:pt x="6491836" y="4031963"/>
                </a:cubicBezTo>
                <a:cubicBezTo>
                  <a:pt x="6487529" y="4028756"/>
                  <a:pt x="6482456" y="4026506"/>
                  <a:pt x="6476474" y="4025692"/>
                </a:cubicBezTo>
                <a:cubicBezTo>
                  <a:pt x="6467047" y="4024400"/>
                  <a:pt x="6458719" y="4027559"/>
                  <a:pt x="6452210" y="4033112"/>
                </a:cubicBezTo>
                <a:cubicBezTo>
                  <a:pt x="6449818" y="4032011"/>
                  <a:pt x="6447138" y="4031341"/>
                  <a:pt x="6444267" y="4031436"/>
                </a:cubicBezTo>
                <a:lnTo>
                  <a:pt x="6436131" y="4031771"/>
                </a:lnTo>
                <a:cubicBezTo>
                  <a:pt x="6433881" y="4031867"/>
                  <a:pt x="6431728" y="4032442"/>
                  <a:pt x="6429670" y="4033303"/>
                </a:cubicBezTo>
                <a:cubicBezTo>
                  <a:pt x="6434791" y="4029330"/>
                  <a:pt x="6437519" y="4022054"/>
                  <a:pt x="6436801" y="4015927"/>
                </a:cubicBezTo>
                <a:cubicBezTo>
                  <a:pt x="6442017" y="4014635"/>
                  <a:pt x="6446563" y="4011284"/>
                  <a:pt x="6449100" y="4006736"/>
                </a:cubicBezTo>
                <a:cubicBezTo>
                  <a:pt x="6449292" y="4009800"/>
                  <a:pt x="6449961" y="4012816"/>
                  <a:pt x="6451493" y="4015305"/>
                </a:cubicBezTo>
                <a:cubicBezTo>
                  <a:pt x="6457140" y="4024304"/>
                  <a:pt x="6467908" y="4025501"/>
                  <a:pt x="6476761" y="4021001"/>
                </a:cubicBezTo>
                <a:lnTo>
                  <a:pt x="6483988" y="4017267"/>
                </a:lnTo>
                <a:cubicBezTo>
                  <a:pt x="6492794" y="4012768"/>
                  <a:pt x="6494612" y="3999844"/>
                  <a:pt x="6489683" y="3991993"/>
                </a:cubicBezTo>
                <a:cubicBezTo>
                  <a:pt x="6484036" y="3982994"/>
                  <a:pt x="6473268" y="3981798"/>
                  <a:pt x="6464414" y="3986297"/>
                </a:cubicBezTo>
                <a:lnTo>
                  <a:pt x="6457188" y="3990031"/>
                </a:lnTo>
                <a:cubicBezTo>
                  <a:pt x="6454652" y="3991323"/>
                  <a:pt x="6452833" y="3993381"/>
                  <a:pt x="6451493" y="3995775"/>
                </a:cubicBezTo>
                <a:cubicBezTo>
                  <a:pt x="6451062" y="3991706"/>
                  <a:pt x="6449243" y="3988116"/>
                  <a:pt x="6446468" y="3985100"/>
                </a:cubicBezTo>
                <a:cubicBezTo>
                  <a:pt x="6446372" y="3983952"/>
                  <a:pt x="6446659" y="3982946"/>
                  <a:pt x="6446325" y="3981750"/>
                </a:cubicBezTo>
                <a:cubicBezTo>
                  <a:pt x="6445607" y="3979308"/>
                  <a:pt x="6444027" y="3977010"/>
                  <a:pt x="6442161" y="3974952"/>
                </a:cubicBezTo>
                <a:cubicBezTo>
                  <a:pt x="6442592" y="3973564"/>
                  <a:pt x="6443261" y="3972176"/>
                  <a:pt x="6443166" y="3970692"/>
                </a:cubicBezTo>
                <a:lnTo>
                  <a:pt x="6442830" y="3962555"/>
                </a:lnTo>
                <a:cubicBezTo>
                  <a:pt x="6442400" y="3952694"/>
                  <a:pt x="6436848" y="3943647"/>
                  <a:pt x="6426128" y="3942737"/>
                </a:cubicBezTo>
                <a:cubicBezTo>
                  <a:pt x="6417227" y="3941972"/>
                  <a:pt x="6405933" y="3949535"/>
                  <a:pt x="6406364" y="3959443"/>
                </a:cubicBezTo>
                <a:lnTo>
                  <a:pt x="6406699" y="3967581"/>
                </a:lnTo>
                <a:cubicBezTo>
                  <a:pt x="6406890" y="3971697"/>
                  <a:pt x="6408182" y="3975527"/>
                  <a:pt x="6410144" y="3978830"/>
                </a:cubicBezTo>
                <a:cubicBezTo>
                  <a:pt x="6408326" y="3981080"/>
                  <a:pt x="6406746" y="3983568"/>
                  <a:pt x="6405981" y="3986776"/>
                </a:cubicBezTo>
                <a:cubicBezTo>
                  <a:pt x="6404784" y="3991658"/>
                  <a:pt x="6405550" y="3996301"/>
                  <a:pt x="6407034" y="4000801"/>
                </a:cubicBezTo>
                <a:cubicBezTo>
                  <a:pt x="6397510" y="4001711"/>
                  <a:pt x="6391289" y="4013247"/>
                  <a:pt x="6392820" y="4021815"/>
                </a:cubicBezTo>
                <a:cubicBezTo>
                  <a:pt x="6394735" y="4032633"/>
                  <a:pt x="6404162" y="4037037"/>
                  <a:pt x="6414068" y="4036654"/>
                </a:cubicBezTo>
                <a:lnTo>
                  <a:pt x="6422204" y="4036319"/>
                </a:lnTo>
                <a:cubicBezTo>
                  <a:pt x="6423448" y="4036271"/>
                  <a:pt x="6424645" y="4036032"/>
                  <a:pt x="6425746" y="4035649"/>
                </a:cubicBezTo>
                <a:cubicBezTo>
                  <a:pt x="6421104" y="4039095"/>
                  <a:pt x="6417945" y="4044504"/>
                  <a:pt x="6418376" y="4050536"/>
                </a:cubicBezTo>
                <a:cubicBezTo>
                  <a:pt x="6418615" y="4054173"/>
                  <a:pt x="6420099" y="4057476"/>
                  <a:pt x="6422157" y="4060396"/>
                </a:cubicBezTo>
                <a:cubicBezTo>
                  <a:pt x="6417419" y="4065662"/>
                  <a:pt x="6415600" y="4073464"/>
                  <a:pt x="6418280" y="4080262"/>
                </a:cubicBezTo>
                <a:cubicBezTo>
                  <a:pt x="6418902" y="4081841"/>
                  <a:pt x="6420003" y="4083086"/>
                  <a:pt x="6420960" y="4084330"/>
                </a:cubicBezTo>
                <a:cubicBezTo>
                  <a:pt x="6420577" y="4085910"/>
                  <a:pt x="6420099" y="4087346"/>
                  <a:pt x="6420194" y="4089260"/>
                </a:cubicBezTo>
                <a:cubicBezTo>
                  <a:pt x="6420768" y="4102616"/>
                  <a:pt x="6432924" y="4109078"/>
                  <a:pt x="6443070" y="4107929"/>
                </a:cubicBezTo>
                <a:cubicBezTo>
                  <a:pt x="6443070" y="4107977"/>
                  <a:pt x="6443070" y="4108073"/>
                  <a:pt x="6443070" y="4108121"/>
                </a:cubicBezTo>
                <a:lnTo>
                  <a:pt x="6441443" y="4113194"/>
                </a:lnTo>
                <a:cubicBezTo>
                  <a:pt x="6438428" y="4122576"/>
                  <a:pt x="6445510" y="4133107"/>
                  <a:pt x="6454652" y="4135453"/>
                </a:cubicBezTo>
                <a:cubicBezTo>
                  <a:pt x="6455369" y="4135644"/>
                  <a:pt x="6456087" y="4135692"/>
                  <a:pt x="6456805" y="4135788"/>
                </a:cubicBezTo>
                <a:cubicBezTo>
                  <a:pt x="6458719" y="4137655"/>
                  <a:pt x="6460729" y="4139426"/>
                  <a:pt x="6462835" y="4141101"/>
                </a:cubicBezTo>
                <a:cubicBezTo>
                  <a:pt x="6465467" y="4143160"/>
                  <a:pt x="6468865" y="4144404"/>
                  <a:pt x="6472311" y="4144883"/>
                </a:cubicBezTo>
                <a:cubicBezTo>
                  <a:pt x="6473938" y="4146702"/>
                  <a:pt x="6475805" y="4148234"/>
                  <a:pt x="6477910" y="4148904"/>
                </a:cubicBezTo>
                <a:cubicBezTo>
                  <a:pt x="6485089" y="4151249"/>
                  <a:pt x="6491549" y="4152973"/>
                  <a:pt x="6499111" y="4151201"/>
                </a:cubicBezTo>
                <a:cubicBezTo>
                  <a:pt x="6499781" y="4151058"/>
                  <a:pt x="6500260" y="4150627"/>
                  <a:pt x="6500882" y="4150436"/>
                </a:cubicBezTo>
                <a:cubicBezTo>
                  <a:pt x="6507773" y="4159674"/>
                  <a:pt x="6522704" y="4163120"/>
                  <a:pt x="6530697" y="4150579"/>
                </a:cubicBezTo>
                <a:cubicBezTo>
                  <a:pt x="6536057" y="4142155"/>
                  <a:pt x="6533473" y="4133778"/>
                  <a:pt x="6527969" y="4128321"/>
                </a:cubicBezTo>
                <a:cubicBezTo>
                  <a:pt x="6527921" y="4126502"/>
                  <a:pt x="6526724" y="4124922"/>
                  <a:pt x="6526198" y="4123103"/>
                </a:cubicBezTo>
                <a:cubicBezTo>
                  <a:pt x="6528064" y="4119034"/>
                  <a:pt x="6528638" y="4114391"/>
                  <a:pt x="6527586" y="4110131"/>
                </a:cubicBezTo>
                <a:cubicBezTo>
                  <a:pt x="6530027" y="4109030"/>
                  <a:pt x="6532659" y="4108264"/>
                  <a:pt x="6534429" y="4106062"/>
                </a:cubicBezTo>
                <a:close/>
                <a:moveTo>
                  <a:pt x="6394064" y="4041680"/>
                </a:moveTo>
                <a:lnTo>
                  <a:pt x="6391768" y="4037180"/>
                </a:lnTo>
                <a:cubicBezTo>
                  <a:pt x="6381047" y="4016214"/>
                  <a:pt x="6348122" y="4032202"/>
                  <a:pt x="6358842" y="4053216"/>
                </a:cubicBezTo>
                <a:lnTo>
                  <a:pt x="6361138" y="4057716"/>
                </a:lnTo>
                <a:cubicBezTo>
                  <a:pt x="6371906" y="4078730"/>
                  <a:pt x="6404832" y="4062694"/>
                  <a:pt x="6394064" y="4041680"/>
                </a:cubicBezTo>
                <a:close/>
                <a:moveTo>
                  <a:pt x="6464749" y="3880844"/>
                </a:moveTo>
                <a:cubicBezTo>
                  <a:pt x="6480255" y="3872898"/>
                  <a:pt x="6477145" y="3851549"/>
                  <a:pt x="6465802" y="3845901"/>
                </a:cubicBezTo>
                <a:cubicBezTo>
                  <a:pt x="6466472" y="3843699"/>
                  <a:pt x="6467812" y="3841784"/>
                  <a:pt x="6467621" y="3839295"/>
                </a:cubicBezTo>
                <a:cubicBezTo>
                  <a:pt x="6468434" y="3832163"/>
                  <a:pt x="6465515" y="3824695"/>
                  <a:pt x="6456996" y="3820866"/>
                </a:cubicBezTo>
                <a:cubicBezTo>
                  <a:pt x="6448190" y="3816893"/>
                  <a:pt x="6440534" y="3820004"/>
                  <a:pt x="6435700" y="3825701"/>
                </a:cubicBezTo>
                <a:lnTo>
                  <a:pt x="6432972" y="3826706"/>
                </a:lnTo>
                <a:cubicBezTo>
                  <a:pt x="6423401" y="3830344"/>
                  <a:pt x="6416701" y="3839391"/>
                  <a:pt x="6419524" y="3850017"/>
                </a:cubicBezTo>
                <a:cubicBezTo>
                  <a:pt x="6421870" y="3858873"/>
                  <a:pt x="6432350" y="3866293"/>
                  <a:pt x="6441778" y="3863564"/>
                </a:cubicBezTo>
                <a:cubicBezTo>
                  <a:pt x="6441683" y="3868973"/>
                  <a:pt x="6443261" y="3874382"/>
                  <a:pt x="6446612" y="3878068"/>
                </a:cubicBezTo>
                <a:cubicBezTo>
                  <a:pt x="6439481" y="3873616"/>
                  <a:pt x="6430866" y="3874095"/>
                  <a:pt x="6424119" y="3879887"/>
                </a:cubicBezTo>
                <a:cubicBezTo>
                  <a:pt x="6418519" y="3884674"/>
                  <a:pt x="6412872" y="3890561"/>
                  <a:pt x="6409092" y="3897311"/>
                </a:cubicBezTo>
                <a:cubicBezTo>
                  <a:pt x="6403444" y="3899225"/>
                  <a:pt x="6398419" y="3903486"/>
                  <a:pt x="6396505" y="3908943"/>
                </a:cubicBezTo>
                <a:cubicBezTo>
                  <a:pt x="6392868" y="3919330"/>
                  <a:pt x="6398755" y="3928951"/>
                  <a:pt x="6408182" y="3933164"/>
                </a:cubicBezTo>
                <a:lnTo>
                  <a:pt x="6415887" y="3936658"/>
                </a:lnTo>
                <a:cubicBezTo>
                  <a:pt x="6422587" y="3939674"/>
                  <a:pt x="6430388" y="3936945"/>
                  <a:pt x="6435508" y="3931872"/>
                </a:cubicBezTo>
                <a:cubicBezTo>
                  <a:pt x="6436418" y="3931680"/>
                  <a:pt x="6437327" y="3931441"/>
                  <a:pt x="6438237" y="3931201"/>
                </a:cubicBezTo>
                <a:cubicBezTo>
                  <a:pt x="6438476" y="3931153"/>
                  <a:pt x="6438619" y="3931153"/>
                  <a:pt x="6438763" y="3931105"/>
                </a:cubicBezTo>
                <a:cubicBezTo>
                  <a:pt x="6439241" y="3931105"/>
                  <a:pt x="6439720" y="3931105"/>
                  <a:pt x="6440199" y="3931105"/>
                </a:cubicBezTo>
                <a:cubicBezTo>
                  <a:pt x="6448383" y="3935270"/>
                  <a:pt x="6459150" y="3931872"/>
                  <a:pt x="6463745" y="3924069"/>
                </a:cubicBezTo>
                <a:cubicBezTo>
                  <a:pt x="6468961" y="3915213"/>
                  <a:pt x="6465563" y="3904395"/>
                  <a:pt x="6457236" y="3898986"/>
                </a:cubicBezTo>
                <a:cubicBezTo>
                  <a:pt x="6456374" y="3898412"/>
                  <a:pt x="6455417" y="3898125"/>
                  <a:pt x="6454508" y="3897694"/>
                </a:cubicBezTo>
                <a:cubicBezTo>
                  <a:pt x="6455848" y="3892093"/>
                  <a:pt x="6454652" y="3885822"/>
                  <a:pt x="6451014" y="3881562"/>
                </a:cubicBezTo>
                <a:cubicBezTo>
                  <a:pt x="6454843" y="3883381"/>
                  <a:pt x="6459533" y="3883525"/>
                  <a:pt x="6464749" y="3880844"/>
                </a:cubicBezTo>
                <a:close/>
                <a:moveTo>
                  <a:pt x="6595495" y="3608572"/>
                </a:moveTo>
                <a:lnTo>
                  <a:pt x="6588268" y="3612306"/>
                </a:lnTo>
                <a:cubicBezTo>
                  <a:pt x="6579463" y="3616806"/>
                  <a:pt x="6573577" y="3625566"/>
                  <a:pt x="6577262" y="3635713"/>
                </a:cubicBezTo>
                <a:cubicBezTo>
                  <a:pt x="6580277" y="3644090"/>
                  <a:pt x="6591810" y="3651270"/>
                  <a:pt x="6600712" y="3646723"/>
                </a:cubicBezTo>
                <a:lnTo>
                  <a:pt x="6607938" y="3643037"/>
                </a:lnTo>
                <a:cubicBezTo>
                  <a:pt x="6616744" y="3638537"/>
                  <a:pt x="6622630" y="3629778"/>
                  <a:pt x="6618945" y="3619582"/>
                </a:cubicBezTo>
                <a:cubicBezTo>
                  <a:pt x="6615930" y="3611205"/>
                  <a:pt x="6604397" y="3604073"/>
                  <a:pt x="6595495" y="3608572"/>
                </a:cubicBezTo>
                <a:close/>
                <a:moveTo>
                  <a:pt x="6963995" y="4182938"/>
                </a:moveTo>
                <a:cubicBezTo>
                  <a:pt x="6958874" y="4186480"/>
                  <a:pt x="6956865" y="4191363"/>
                  <a:pt x="6956673" y="4196533"/>
                </a:cubicBezTo>
                <a:cubicBezTo>
                  <a:pt x="6950643" y="4201606"/>
                  <a:pt x="6947532" y="4210270"/>
                  <a:pt x="6949925" y="4217738"/>
                </a:cubicBezTo>
                <a:cubicBezTo>
                  <a:pt x="6949495" y="4217929"/>
                  <a:pt x="6948968" y="4217786"/>
                  <a:pt x="6948585" y="4218025"/>
                </a:cubicBezTo>
                <a:cubicBezTo>
                  <a:pt x="6940306" y="4222525"/>
                  <a:pt x="6935903" y="4232625"/>
                  <a:pt x="6939732" y="4241480"/>
                </a:cubicBezTo>
                <a:cubicBezTo>
                  <a:pt x="6938296" y="4242342"/>
                  <a:pt x="6937004" y="4243443"/>
                  <a:pt x="6935855" y="4244735"/>
                </a:cubicBezTo>
                <a:cubicBezTo>
                  <a:pt x="6932697" y="4236263"/>
                  <a:pt x="6924465" y="4230519"/>
                  <a:pt x="6914176" y="4235784"/>
                </a:cubicBezTo>
                <a:cubicBezTo>
                  <a:pt x="6899006" y="4243538"/>
                  <a:pt x="6901542" y="4264074"/>
                  <a:pt x="6912166" y="4270345"/>
                </a:cubicBezTo>
                <a:cubicBezTo>
                  <a:pt x="6907955" y="4276663"/>
                  <a:pt x="6905610" y="4283556"/>
                  <a:pt x="6905322" y="4290209"/>
                </a:cubicBezTo>
                <a:cubicBezTo>
                  <a:pt x="6904796" y="4289731"/>
                  <a:pt x="6904461" y="4289157"/>
                  <a:pt x="6903886" y="4288726"/>
                </a:cubicBezTo>
                <a:cubicBezTo>
                  <a:pt x="6900871" y="4286811"/>
                  <a:pt x="6897330" y="4286141"/>
                  <a:pt x="6893789" y="4286045"/>
                </a:cubicBezTo>
                <a:cubicBezTo>
                  <a:pt x="6892497" y="4281067"/>
                  <a:pt x="6889290" y="4276759"/>
                  <a:pt x="6884648" y="4273839"/>
                </a:cubicBezTo>
                <a:cubicBezTo>
                  <a:pt x="6886036" y="4272546"/>
                  <a:pt x="6887376" y="4271206"/>
                  <a:pt x="6888189" y="4269387"/>
                </a:cubicBezTo>
                <a:lnTo>
                  <a:pt x="6891683" y="4261681"/>
                </a:lnTo>
                <a:cubicBezTo>
                  <a:pt x="6895895" y="4252346"/>
                  <a:pt x="6893502" y="4241050"/>
                  <a:pt x="6884026" y="4235928"/>
                </a:cubicBezTo>
                <a:cubicBezTo>
                  <a:pt x="6875507" y="4231284"/>
                  <a:pt x="6862491" y="4234204"/>
                  <a:pt x="6858278" y="4243586"/>
                </a:cubicBezTo>
                <a:lnTo>
                  <a:pt x="6854785" y="4251293"/>
                </a:lnTo>
                <a:cubicBezTo>
                  <a:pt x="6851674" y="4258234"/>
                  <a:pt x="6852201" y="4266180"/>
                  <a:pt x="6856556" y="4271972"/>
                </a:cubicBezTo>
                <a:cubicBezTo>
                  <a:pt x="6853733" y="4274174"/>
                  <a:pt x="6851292" y="4276854"/>
                  <a:pt x="6850095" y="4280109"/>
                </a:cubicBezTo>
                <a:cubicBezTo>
                  <a:pt x="6846362" y="4290353"/>
                  <a:pt x="6852105" y="4300214"/>
                  <a:pt x="6861533" y="4304474"/>
                </a:cubicBezTo>
                <a:lnTo>
                  <a:pt x="6869238" y="4307921"/>
                </a:lnTo>
                <a:cubicBezTo>
                  <a:pt x="6869956" y="4308256"/>
                  <a:pt x="6870722" y="4308112"/>
                  <a:pt x="6871487" y="4308304"/>
                </a:cubicBezTo>
                <a:cubicBezTo>
                  <a:pt x="6870626" y="4315005"/>
                  <a:pt x="6872875" y="4322042"/>
                  <a:pt x="6878905" y="4325775"/>
                </a:cubicBezTo>
                <a:cubicBezTo>
                  <a:pt x="6882638" y="4328073"/>
                  <a:pt x="6887041" y="4328887"/>
                  <a:pt x="6891300" y="4328552"/>
                </a:cubicBezTo>
                <a:cubicBezTo>
                  <a:pt x="6886706" y="4330035"/>
                  <a:pt x="6882686" y="4333147"/>
                  <a:pt x="6880628" y="4337886"/>
                </a:cubicBezTo>
                <a:cubicBezTo>
                  <a:pt x="6876608" y="4347077"/>
                  <a:pt x="6879575" y="4358996"/>
                  <a:pt x="6889290" y="4363352"/>
                </a:cubicBezTo>
                <a:lnTo>
                  <a:pt x="6896995" y="4366798"/>
                </a:lnTo>
                <a:cubicBezTo>
                  <a:pt x="6906040" y="4370867"/>
                  <a:pt x="6918244" y="4367803"/>
                  <a:pt x="6922455" y="4358134"/>
                </a:cubicBezTo>
                <a:cubicBezTo>
                  <a:pt x="6926475" y="4348991"/>
                  <a:pt x="6923508" y="4337072"/>
                  <a:pt x="6913793" y="4332668"/>
                </a:cubicBezTo>
                <a:lnTo>
                  <a:pt x="6906088" y="4329174"/>
                </a:lnTo>
                <a:cubicBezTo>
                  <a:pt x="6902260" y="4327451"/>
                  <a:pt x="6897953" y="4327259"/>
                  <a:pt x="6893837" y="4328073"/>
                </a:cubicBezTo>
                <a:cubicBezTo>
                  <a:pt x="6898000" y="4327116"/>
                  <a:pt x="6901829" y="4324914"/>
                  <a:pt x="6904317" y="4320989"/>
                </a:cubicBezTo>
                <a:lnTo>
                  <a:pt x="6908673" y="4314095"/>
                </a:lnTo>
                <a:cubicBezTo>
                  <a:pt x="6909869" y="4312181"/>
                  <a:pt x="6910682" y="4310027"/>
                  <a:pt x="6911161" y="4307825"/>
                </a:cubicBezTo>
                <a:cubicBezTo>
                  <a:pt x="6916521" y="4315580"/>
                  <a:pt x="6924082" y="4322233"/>
                  <a:pt x="6932649" y="4324052"/>
                </a:cubicBezTo>
                <a:cubicBezTo>
                  <a:pt x="6932123" y="4326350"/>
                  <a:pt x="6932649" y="4328743"/>
                  <a:pt x="6933032" y="4331041"/>
                </a:cubicBezTo>
                <a:cubicBezTo>
                  <a:pt x="6930926" y="4332573"/>
                  <a:pt x="6929155" y="4334439"/>
                  <a:pt x="6928006" y="4336737"/>
                </a:cubicBezTo>
                <a:cubicBezTo>
                  <a:pt x="6923412" y="4346119"/>
                  <a:pt x="6926571" y="4356124"/>
                  <a:pt x="6935233" y="4361628"/>
                </a:cubicBezTo>
                <a:lnTo>
                  <a:pt x="6942077" y="4365984"/>
                </a:lnTo>
                <a:cubicBezTo>
                  <a:pt x="6947915" y="4369718"/>
                  <a:pt x="6955955" y="4368617"/>
                  <a:pt x="6961650" y="4364644"/>
                </a:cubicBezTo>
                <a:cubicBezTo>
                  <a:pt x="6965048" y="4368282"/>
                  <a:pt x="6969738" y="4370627"/>
                  <a:pt x="6975098" y="4370149"/>
                </a:cubicBezTo>
                <a:lnTo>
                  <a:pt x="6983138" y="4369479"/>
                </a:lnTo>
                <a:cubicBezTo>
                  <a:pt x="6984718" y="4369335"/>
                  <a:pt x="6986201" y="4368713"/>
                  <a:pt x="6987732" y="4368234"/>
                </a:cubicBezTo>
                <a:cubicBezTo>
                  <a:pt x="6987302" y="4369096"/>
                  <a:pt x="6986632" y="4369861"/>
                  <a:pt x="6986392" y="4370723"/>
                </a:cubicBezTo>
                <a:cubicBezTo>
                  <a:pt x="6983808" y="4379627"/>
                  <a:pt x="6988020" y="4386998"/>
                  <a:pt x="6994863" y="4391641"/>
                </a:cubicBezTo>
                <a:cubicBezTo>
                  <a:pt x="6995342" y="4394466"/>
                  <a:pt x="6996299" y="4397098"/>
                  <a:pt x="6998022" y="4399396"/>
                </a:cubicBezTo>
                <a:cubicBezTo>
                  <a:pt x="6996443" y="4402316"/>
                  <a:pt x="6995342" y="4405571"/>
                  <a:pt x="6995676" y="4409640"/>
                </a:cubicBezTo>
                <a:cubicBezTo>
                  <a:pt x="6997352" y="4429601"/>
                  <a:pt x="7023960" y="4428643"/>
                  <a:pt x="7030278" y="4413326"/>
                </a:cubicBezTo>
                <a:cubicBezTo>
                  <a:pt x="7031857" y="4416533"/>
                  <a:pt x="7034298" y="4419500"/>
                  <a:pt x="7038653" y="4421463"/>
                </a:cubicBezTo>
                <a:cubicBezTo>
                  <a:pt x="7050473" y="4426776"/>
                  <a:pt x="7060762" y="4419692"/>
                  <a:pt x="7064639" y="4410453"/>
                </a:cubicBezTo>
                <a:cubicBezTo>
                  <a:pt x="7067415" y="4409448"/>
                  <a:pt x="7070047" y="4408012"/>
                  <a:pt x="7072104" y="4405762"/>
                </a:cubicBezTo>
                <a:cubicBezTo>
                  <a:pt x="7079475" y="4410741"/>
                  <a:pt x="7089190" y="4411076"/>
                  <a:pt x="7095890" y="4404279"/>
                </a:cubicBezTo>
                <a:cubicBezTo>
                  <a:pt x="7102398" y="4397721"/>
                  <a:pt x="7103308" y="4384940"/>
                  <a:pt x="7095794" y="4378573"/>
                </a:cubicBezTo>
                <a:lnTo>
                  <a:pt x="7091343" y="4374840"/>
                </a:lnTo>
                <a:cubicBezTo>
                  <a:pt x="7091726" y="4374361"/>
                  <a:pt x="7092300" y="4374122"/>
                  <a:pt x="7092635" y="4373595"/>
                </a:cubicBezTo>
                <a:cubicBezTo>
                  <a:pt x="7097756" y="4365506"/>
                  <a:pt x="7096703" y="4353587"/>
                  <a:pt x="7088089" y="4348082"/>
                </a:cubicBezTo>
                <a:lnTo>
                  <a:pt x="7074354" y="4339322"/>
                </a:lnTo>
                <a:cubicBezTo>
                  <a:pt x="7066314" y="4334200"/>
                  <a:pt x="7054302" y="4335301"/>
                  <a:pt x="7048894" y="4343917"/>
                </a:cubicBezTo>
                <a:cubicBezTo>
                  <a:pt x="7043773" y="4352007"/>
                  <a:pt x="7044826" y="4363878"/>
                  <a:pt x="7053440" y="4369383"/>
                </a:cubicBezTo>
                <a:lnTo>
                  <a:pt x="7059901" y="4373500"/>
                </a:lnTo>
                <a:cubicBezTo>
                  <a:pt x="7059422" y="4374170"/>
                  <a:pt x="7058896" y="4374744"/>
                  <a:pt x="7058513" y="4375510"/>
                </a:cubicBezTo>
                <a:cubicBezTo>
                  <a:pt x="7057939" y="4375510"/>
                  <a:pt x="7057317" y="4375462"/>
                  <a:pt x="7056742" y="4375510"/>
                </a:cubicBezTo>
                <a:lnTo>
                  <a:pt x="7048702" y="4376180"/>
                </a:lnTo>
                <a:cubicBezTo>
                  <a:pt x="7046309" y="4376372"/>
                  <a:pt x="7044060" y="4377137"/>
                  <a:pt x="7042002" y="4378334"/>
                </a:cubicBezTo>
                <a:cubicBezTo>
                  <a:pt x="7042768" y="4374218"/>
                  <a:pt x="7042481" y="4369957"/>
                  <a:pt x="7040375" y="4366319"/>
                </a:cubicBezTo>
                <a:cubicBezTo>
                  <a:pt x="7034967" y="4357272"/>
                  <a:pt x="7024152" y="4353778"/>
                  <a:pt x="7014628" y="4358517"/>
                </a:cubicBezTo>
                <a:cubicBezTo>
                  <a:pt x="7014102" y="4358756"/>
                  <a:pt x="7014054" y="4358756"/>
                  <a:pt x="7013767" y="4358900"/>
                </a:cubicBezTo>
                <a:cubicBezTo>
                  <a:pt x="7013575" y="4358948"/>
                  <a:pt x="7013527" y="4358948"/>
                  <a:pt x="7013384" y="4358996"/>
                </a:cubicBezTo>
                <a:lnTo>
                  <a:pt x="7013384" y="4358996"/>
                </a:lnTo>
                <a:cubicBezTo>
                  <a:pt x="7012235" y="4358660"/>
                  <a:pt x="7011087" y="4358230"/>
                  <a:pt x="7009986" y="4357751"/>
                </a:cubicBezTo>
                <a:cubicBezTo>
                  <a:pt x="7006492" y="4356267"/>
                  <a:pt x="7002807" y="4356794"/>
                  <a:pt x="6999314" y="4358038"/>
                </a:cubicBezTo>
                <a:cubicBezTo>
                  <a:pt x="7000271" y="4355741"/>
                  <a:pt x="7000798" y="4353251"/>
                  <a:pt x="7000558" y="4350571"/>
                </a:cubicBezTo>
                <a:cubicBezTo>
                  <a:pt x="6999745" y="4341093"/>
                  <a:pt x="6991800" y="4332333"/>
                  <a:pt x="6981654" y="4333195"/>
                </a:cubicBezTo>
                <a:lnTo>
                  <a:pt x="6973614" y="4333865"/>
                </a:lnTo>
                <a:cubicBezTo>
                  <a:pt x="6970983" y="4334105"/>
                  <a:pt x="6968494" y="4334966"/>
                  <a:pt x="6966149" y="4336211"/>
                </a:cubicBezTo>
                <a:cubicBezTo>
                  <a:pt x="6968925" y="4329222"/>
                  <a:pt x="6967489" y="4321132"/>
                  <a:pt x="6962177" y="4315867"/>
                </a:cubicBezTo>
                <a:cubicBezTo>
                  <a:pt x="6962416" y="4315723"/>
                  <a:pt x="6962655" y="4315628"/>
                  <a:pt x="6962847" y="4315484"/>
                </a:cubicBezTo>
                <a:cubicBezTo>
                  <a:pt x="6968159" y="4318499"/>
                  <a:pt x="6974716" y="4318883"/>
                  <a:pt x="6980745" y="4315771"/>
                </a:cubicBezTo>
                <a:lnTo>
                  <a:pt x="6985674" y="4313234"/>
                </a:lnTo>
                <a:cubicBezTo>
                  <a:pt x="6990796" y="4313330"/>
                  <a:pt x="6996012" y="4311559"/>
                  <a:pt x="6999984" y="4307968"/>
                </a:cubicBezTo>
                <a:cubicBezTo>
                  <a:pt x="7000606" y="4311367"/>
                  <a:pt x="7002089" y="4314766"/>
                  <a:pt x="7005583" y="4317734"/>
                </a:cubicBezTo>
                <a:cubicBezTo>
                  <a:pt x="7023482" y="4332764"/>
                  <a:pt x="7048559" y="4306245"/>
                  <a:pt x="7030517" y="4291071"/>
                </a:cubicBezTo>
                <a:cubicBezTo>
                  <a:pt x="7022094" y="4284035"/>
                  <a:pt x="7012235" y="4286285"/>
                  <a:pt x="7005870" y="4292076"/>
                </a:cubicBezTo>
                <a:cubicBezTo>
                  <a:pt x="7005727" y="4290880"/>
                  <a:pt x="7005249" y="4290018"/>
                  <a:pt x="7004961" y="4288965"/>
                </a:cubicBezTo>
                <a:cubicBezTo>
                  <a:pt x="7005822" y="4288869"/>
                  <a:pt x="7006684" y="4289109"/>
                  <a:pt x="7007545" y="4288965"/>
                </a:cubicBezTo>
                <a:cubicBezTo>
                  <a:pt x="7016925" y="4287146"/>
                  <a:pt x="7023913" y="4276519"/>
                  <a:pt x="7021424" y="4267185"/>
                </a:cubicBezTo>
                <a:cubicBezTo>
                  <a:pt x="7020849" y="4265127"/>
                  <a:pt x="7019893" y="4263308"/>
                  <a:pt x="7018792" y="4261633"/>
                </a:cubicBezTo>
                <a:cubicBezTo>
                  <a:pt x="7020898" y="4261585"/>
                  <a:pt x="7022955" y="4261345"/>
                  <a:pt x="7024918" y="4260675"/>
                </a:cubicBezTo>
                <a:cubicBezTo>
                  <a:pt x="7034824" y="4272020"/>
                  <a:pt x="7058369" y="4266994"/>
                  <a:pt x="7056790" y="4247990"/>
                </a:cubicBezTo>
                <a:cubicBezTo>
                  <a:pt x="7055881" y="4237507"/>
                  <a:pt x="7048080" y="4232529"/>
                  <a:pt x="7039945" y="4232050"/>
                </a:cubicBezTo>
                <a:cubicBezTo>
                  <a:pt x="7039466" y="4229274"/>
                  <a:pt x="7038748" y="4226498"/>
                  <a:pt x="7037169" y="4224152"/>
                </a:cubicBezTo>
                <a:lnTo>
                  <a:pt x="7040471" y="4222907"/>
                </a:lnTo>
                <a:cubicBezTo>
                  <a:pt x="7050042" y="4219270"/>
                  <a:pt x="7056886" y="4210462"/>
                  <a:pt x="7054110" y="4199739"/>
                </a:cubicBezTo>
                <a:cubicBezTo>
                  <a:pt x="7051766" y="4190645"/>
                  <a:pt x="7040615" y="4182411"/>
                  <a:pt x="7030947" y="4186097"/>
                </a:cubicBezTo>
                <a:lnTo>
                  <a:pt x="7019796" y="4190309"/>
                </a:lnTo>
                <a:cubicBezTo>
                  <a:pt x="7018361" y="4190836"/>
                  <a:pt x="7017213" y="4191698"/>
                  <a:pt x="7015920" y="4192415"/>
                </a:cubicBezTo>
                <a:cubicBezTo>
                  <a:pt x="7016782" y="4191219"/>
                  <a:pt x="7017787" y="4190118"/>
                  <a:pt x="7018409" y="4188634"/>
                </a:cubicBezTo>
                <a:lnTo>
                  <a:pt x="7021902" y="4180927"/>
                </a:lnTo>
                <a:cubicBezTo>
                  <a:pt x="7022955" y="4178630"/>
                  <a:pt x="7023338" y="4176141"/>
                  <a:pt x="7023195" y="4173651"/>
                </a:cubicBezTo>
                <a:cubicBezTo>
                  <a:pt x="7023386" y="4173699"/>
                  <a:pt x="7023578" y="4173843"/>
                  <a:pt x="7023769" y="4173891"/>
                </a:cubicBezTo>
                <a:cubicBezTo>
                  <a:pt x="7032862" y="4175135"/>
                  <a:pt x="7040902" y="4170157"/>
                  <a:pt x="7044013" y="4161828"/>
                </a:cubicBezTo>
                <a:cubicBezTo>
                  <a:pt x="7044922" y="4161110"/>
                  <a:pt x="7045927" y="4160679"/>
                  <a:pt x="7046693" y="4159770"/>
                </a:cubicBezTo>
                <a:lnTo>
                  <a:pt x="7051909" y="4153547"/>
                </a:lnTo>
                <a:cubicBezTo>
                  <a:pt x="7052244" y="4153164"/>
                  <a:pt x="7052244" y="4152589"/>
                  <a:pt x="7052531" y="4152159"/>
                </a:cubicBezTo>
                <a:cubicBezTo>
                  <a:pt x="7052770" y="4151824"/>
                  <a:pt x="7053249" y="4151632"/>
                  <a:pt x="7053488" y="4151201"/>
                </a:cubicBezTo>
                <a:cubicBezTo>
                  <a:pt x="7053680" y="4151201"/>
                  <a:pt x="7053871" y="4151249"/>
                  <a:pt x="7054015" y="4151201"/>
                </a:cubicBezTo>
                <a:cubicBezTo>
                  <a:pt x="7057748" y="4150388"/>
                  <a:pt x="7061480" y="4149526"/>
                  <a:pt x="7065261" y="4148712"/>
                </a:cubicBezTo>
                <a:cubicBezTo>
                  <a:pt x="7073971" y="4146798"/>
                  <a:pt x="7079762" y="4138564"/>
                  <a:pt x="7079379" y="4129805"/>
                </a:cubicBezTo>
                <a:cubicBezTo>
                  <a:pt x="7081197" y="4128081"/>
                  <a:pt x="7082729" y="4125975"/>
                  <a:pt x="7083734" y="4123630"/>
                </a:cubicBezTo>
                <a:cubicBezTo>
                  <a:pt x="7087850" y="4114008"/>
                  <a:pt x="7083064" y="4102951"/>
                  <a:pt x="7073684" y="4098690"/>
                </a:cubicBezTo>
                <a:lnTo>
                  <a:pt x="7065979" y="4095244"/>
                </a:lnTo>
                <a:cubicBezTo>
                  <a:pt x="7058657" y="4091941"/>
                  <a:pt x="7050042" y="4094382"/>
                  <a:pt x="7044731" y="4100079"/>
                </a:cubicBezTo>
                <a:cubicBezTo>
                  <a:pt x="7036451" y="4101993"/>
                  <a:pt x="7029703" y="4107833"/>
                  <a:pt x="7029512" y="4117120"/>
                </a:cubicBezTo>
                <a:cubicBezTo>
                  <a:pt x="7029464" y="4119609"/>
                  <a:pt x="7030086" y="4122146"/>
                  <a:pt x="7031139" y="4124587"/>
                </a:cubicBezTo>
                <a:cubicBezTo>
                  <a:pt x="7030756" y="4124731"/>
                  <a:pt x="7030517" y="4125113"/>
                  <a:pt x="7030182" y="4125305"/>
                </a:cubicBezTo>
                <a:cubicBezTo>
                  <a:pt x="7029225" y="4125688"/>
                  <a:pt x="7028267" y="4125784"/>
                  <a:pt x="7027358" y="4126310"/>
                </a:cubicBezTo>
                <a:cubicBezTo>
                  <a:pt x="7017356" y="4131815"/>
                  <a:pt x="7011469" y="4141676"/>
                  <a:pt x="7009125" y="4152589"/>
                </a:cubicBezTo>
                <a:cubicBezTo>
                  <a:pt x="7008885" y="4153834"/>
                  <a:pt x="7009125" y="4155127"/>
                  <a:pt x="7009172" y="4156371"/>
                </a:cubicBezTo>
                <a:cubicBezTo>
                  <a:pt x="6999362" y="4153978"/>
                  <a:pt x="6990412" y="4158573"/>
                  <a:pt x="6986249" y="4167859"/>
                </a:cubicBezTo>
                <a:lnTo>
                  <a:pt x="6982756" y="4175566"/>
                </a:lnTo>
                <a:cubicBezTo>
                  <a:pt x="6981941" y="4177337"/>
                  <a:pt x="6981846" y="4179252"/>
                  <a:pt x="6981750" y="4181167"/>
                </a:cubicBezTo>
                <a:cubicBezTo>
                  <a:pt x="6975816" y="4179204"/>
                  <a:pt x="6968685" y="4179683"/>
                  <a:pt x="6963995" y="4182938"/>
                </a:cubicBezTo>
                <a:close/>
                <a:moveTo>
                  <a:pt x="6653785" y="3723742"/>
                </a:moveTo>
                <a:cubicBezTo>
                  <a:pt x="6653307" y="3726136"/>
                  <a:pt x="6653354" y="3728577"/>
                  <a:pt x="6653929" y="3730970"/>
                </a:cubicBezTo>
                <a:cubicBezTo>
                  <a:pt x="6653450" y="3731066"/>
                  <a:pt x="6652923" y="3731114"/>
                  <a:pt x="6652445" y="3731305"/>
                </a:cubicBezTo>
                <a:cubicBezTo>
                  <a:pt x="6654790" y="3718190"/>
                  <a:pt x="6643161" y="3702968"/>
                  <a:pt x="6627990" y="3710674"/>
                </a:cubicBezTo>
                <a:cubicBezTo>
                  <a:pt x="6626650" y="3711345"/>
                  <a:pt x="6625885" y="3712350"/>
                  <a:pt x="6624879" y="3713164"/>
                </a:cubicBezTo>
                <a:cubicBezTo>
                  <a:pt x="6623731" y="3707659"/>
                  <a:pt x="6620620" y="3702585"/>
                  <a:pt x="6615165" y="3700191"/>
                </a:cubicBezTo>
                <a:cubicBezTo>
                  <a:pt x="6605976" y="3696170"/>
                  <a:pt x="6594107" y="3699186"/>
                  <a:pt x="6589704" y="3708903"/>
                </a:cubicBezTo>
                <a:lnTo>
                  <a:pt x="6586211" y="3716610"/>
                </a:lnTo>
                <a:cubicBezTo>
                  <a:pt x="6583388" y="3722881"/>
                  <a:pt x="6584105" y="3730587"/>
                  <a:pt x="6587934" y="3736140"/>
                </a:cubicBezTo>
                <a:lnTo>
                  <a:pt x="6584632" y="3737385"/>
                </a:lnTo>
                <a:cubicBezTo>
                  <a:pt x="6575060" y="3741022"/>
                  <a:pt x="6568217" y="3749878"/>
                  <a:pt x="6570992" y="3760553"/>
                </a:cubicBezTo>
                <a:cubicBezTo>
                  <a:pt x="6573337" y="3769647"/>
                  <a:pt x="6584488" y="3777833"/>
                  <a:pt x="6594155" y="3774195"/>
                </a:cubicBezTo>
                <a:lnTo>
                  <a:pt x="6605306" y="3769983"/>
                </a:lnTo>
                <a:cubicBezTo>
                  <a:pt x="6606741" y="3769456"/>
                  <a:pt x="6607890" y="3768594"/>
                  <a:pt x="6609183" y="3767829"/>
                </a:cubicBezTo>
                <a:cubicBezTo>
                  <a:pt x="6608321" y="3769073"/>
                  <a:pt x="6607316" y="3770174"/>
                  <a:pt x="6606694" y="3771610"/>
                </a:cubicBezTo>
                <a:lnTo>
                  <a:pt x="6603248" y="3779221"/>
                </a:lnTo>
                <a:cubicBezTo>
                  <a:pt x="6597026" y="3780657"/>
                  <a:pt x="6591571" y="3785061"/>
                  <a:pt x="6589465" y="3791475"/>
                </a:cubicBezTo>
                <a:cubicBezTo>
                  <a:pt x="6588268" y="3795113"/>
                  <a:pt x="6587120" y="3798799"/>
                  <a:pt x="6585924" y="3802437"/>
                </a:cubicBezTo>
                <a:cubicBezTo>
                  <a:pt x="6582908" y="3811819"/>
                  <a:pt x="6588747" y="3822398"/>
                  <a:pt x="6598079" y="3825270"/>
                </a:cubicBezTo>
                <a:cubicBezTo>
                  <a:pt x="6607699" y="3828238"/>
                  <a:pt x="6617892" y="3822541"/>
                  <a:pt x="6620907" y="3813111"/>
                </a:cubicBezTo>
                <a:cubicBezTo>
                  <a:pt x="6621386" y="3811675"/>
                  <a:pt x="6621865" y="3810191"/>
                  <a:pt x="6622343" y="3808707"/>
                </a:cubicBezTo>
                <a:cubicBezTo>
                  <a:pt x="6622774" y="3808995"/>
                  <a:pt x="6623013" y="3809473"/>
                  <a:pt x="6623444" y="3809713"/>
                </a:cubicBezTo>
                <a:lnTo>
                  <a:pt x="6630623" y="3813542"/>
                </a:lnTo>
                <a:cubicBezTo>
                  <a:pt x="6639332" y="3818186"/>
                  <a:pt x="6650387" y="3816366"/>
                  <a:pt x="6655795" y="3807559"/>
                </a:cubicBezTo>
                <a:cubicBezTo>
                  <a:pt x="6660725" y="3799565"/>
                  <a:pt x="6658619" y="3787024"/>
                  <a:pt x="6649813" y="3782380"/>
                </a:cubicBezTo>
                <a:lnTo>
                  <a:pt x="6643305" y="3778934"/>
                </a:lnTo>
                <a:cubicBezTo>
                  <a:pt x="6643496" y="3771036"/>
                  <a:pt x="6638423" y="3762754"/>
                  <a:pt x="6631005" y="3760409"/>
                </a:cubicBezTo>
                <a:cubicBezTo>
                  <a:pt x="6625885" y="3758781"/>
                  <a:pt x="6620955" y="3759164"/>
                  <a:pt x="6616696" y="3761127"/>
                </a:cubicBezTo>
                <a:cubicBezTo>
                  <a:pt x="6619280" y="3757154"/>
                  <a:pt x="6620285" y="3752223"/>
                  <a:pt x="6618897" y="3746910"/>
                </a:cubicBezTo>
                <a:cubicBezTo>
                  <a:pt x="6618227" y="3744421"/>
                  <a:pt x="6616887" y="3742028"/>
                  <a:pt x="6615165" y="3739874"/>
                </a:cubicBezTo>
                <a:cubicBezTo>
                  <a:pt x="6616935" y="3738533"/>
                  <a:pt x="6618227" y="3736619"/>
                  <a:pt x="6619424" y="3734560"/>
                </a:cubicBezTo>
                <a:cubicBezTo>
                  <a:pt x="6622487" y="3742459"/>
                  <a:pt x="6630096" y="3747916"/>
                  <a:pt x="6639476" y="3745139"/>
                </a:cubicBezTo>
                <a:cubicBezTo>
                  <a:pt x="6637227" y="3753133"/>
                  <a:pt x="6639332" y="3762228"/>
                  <a:pt x="6649143" y="3766680"/>
                </a:cubicBezTo>
                <a:cubicBezTo>
                  <a:pt x="6665175" y="3773908"/>
                  <a:pt x="6677714" y="3758111"/>
                  <a:pt x="6675273" y="3744900"/>
                </a:cubicBezTo>
                <a:cubicBezTo>
                  <a:pt x="6682356" y="3743416"/>
                  <a:pt x="6688098" y="3738150"/>
                  <a:pt x="6689726" y="3730492"/>
                </a:cubicBezTo>
                <a:cubicBezTo>
                  <a:pt x="6689869" y="3729965"/>
                  <a:pt x="6689869" y="3729917"/>
                  <a:pt x="6689917" y="3729582"/>
                </a:cubicBezTo>
                <a:cubicBezTo>
                  <a:pt x="6690013" y="3729439"/>
                  <a:pt x="6690013" y="3729391"/>
                  <a:pt x="6690109" y="3729247"/>
                </a:cubicBezTo>
                <a:cubicBezTo>
                  <a:pt x="6690109" y="3729247"/>
                  <a:pt x="6690109" y="3729247"/>
                  <a:pt x="6690109" y="3729247"/>
                </a:cubicBezTo>
                <a:cubicBezTo>
                  <a:pt x="6691066" y="3728577"/>
                  <a:pt x="6692023" y="3727955"/>
                  <a:pt x="6693076" y="3727428"/>
                </a:cubicBezTo>
                <a:cubicBezTo>
                  <a:pt x="6694751" y="3726471"/>
                  <a:pt x="6695947" y="3725035"/>
                  <a:pt x="6697048" y="3723551"/>
                </a:cubicBezTo>
                <a:cubicBezTo>
                  <a:pt x="6695708" y="3731018"/>
                  <a:pt x="6698436" y="3739204"/>
                  <a:pt x="6705567" y="3742889"/>
                </a:cubicBezTo>
                <a:cubicBezTo>
                  <a:pt x="6714133" y="3747293"/>
                  <a:pt x="6725715" y="3745139"/>
                  <a:pt x="6730548" y="3736092"/>
                </a:cubicBezTo>
                <a:lnTo>
                  <a:pt x="6734377" y="3728912"/>
                </a:lnTo>
                <a:cubicBezTo>
                  <a:pt x="6736052" y="3725801"/>
                  <a:pt x="6736435" y="3722210"/>
                  <a:pt x="6736291" y="3718716"/>
                </a:cubicBezTo>
                <a:cubicBezTo>
                  <a:pt x="6737822" y="3720727"/>
                  <a:pt x="6738492" y="3723264"/>
                  <a:pt x="6740981" y="3724604"/>
                </a:cubicBezTo>
                <a:cubicBezTo>
                  <a:pt x="6749499" y="3729247"/>
                  <a:pt x="6762517" y="3726327"/>
                  <a:pt x="6766728" y="3716945"/>
                </a:cubicBezTo>
                <a:lnTo>
                  <a:pt x="6770221" y="3709238"/>
                </a:lnTo>
                <a:cubicBezTo>
                  <a:pt x="6773332" y="3702297"/>
                  <a:pt x="6772806" y="3694351"/>
                  <a:pt x="6768451" y="3688607"/>
                </a:cubicBezTo>
                <a:cubicBezTo>
                  <a:pt x="6771274" y="3686405"/>
                  <a:pt x="6773715" y="3683677"/>
                  <a:pt x="6774912" y="3680470"/>
                </a:cubicBezTo>
                <a:cubicBezTo>
                  <a:pt x="6778645" y="3670178"/>
                  <a:pt x="6772901" y="3660365"/>
                  <a:pt x="6763474" y="3656105"/>
                </a:cubicBezTo>
                <a:lnTo>
                  <a:pt x="6755769" y="3652659"/>
                </a:lnTo>
                <a:cubicBezTo>
                  <a:pt x="6746389" y="3648446"/>
                  <a:pt x="6734712" y="3654956"/>
                  <a:pt x="6731410" y="3664051"/>
                </a:cubicBezTo>
                <a:cubicBezTo>
                  <a:pt x="6728059" y="3673290"/>
                  <a:pt x="6732558" y="3681954"/>
                  <a:pt x="6740263" y="3686693"/>
                </a:cubicBezTo>
                <a:cubicBezTo>
                  <a:pt x="6738923" y="3688033"/>
                  <a:pt x="6737535" y="3689373"/>
                  <a:pt x="6736722" y="3691144"/>
                </a:cubicBezTo>
                <a:lnTo>
                  <a:pt x="6733228" y="3698851"/>
                </a:lnTo>
                <a:cubicBezTo>
                  <a:pt x="6731888" y="3701819"/>
                  <a:pt x="6732366" y="3704978"/>
                  <a:pt x="6732415" y="3708090"/>
                </a:cubicBezTo>
                <a:cubicBezTo>
                  <a:pt x="6731075" y="3706462"/>
                  <a:pt x="6729543" y="3705026"/>
                  <a:pt x="6727581" y="3703973"/>
                </a:cubicBezTo>
                <a:cubicBezTo>
                  <a:pt x="6719015" y="3699569"/>
                  <a:pt x="6707385" y="3701675"/>
                  <a:pt x="6702600" y="3710770"/>
                </a:cubicBezTo>
                <a:lnTo>
                  <a:pt x="6700446" y="3714839"/>
                </a:lnTo>
                <a:cubicBezTo>
                  <a:pt x="6700877" y="3710243"/>
                  <a:pt x="6699920" y="3705505"/>
                  <a:pt x="6697478" y="3701963"/>
                </a:cubicBezTo>
                <a:cubicBezTo>
                  <a:pt x="6696235" y="3700239"/>
                  <a:pt x="6694751" y="3699090"/>
                  <a:pt x="6693220" y="3697989"/>
                </a:cubicBezTo>
                <a:cubicBezTo>
                  <a:pt x="6698771" y="3696457"/>
                  <a:pt x="6703509" y="3692724"/>
                  <a:pt x="6706141" y="3686836"/>
                </a:cubicBezTo>
                <a:lnTo>
                  <a:pt x="6709635" y="3679129"/>
                </a:lnTo>
                <a:cubicBezTo>
                  <a:pt x="6713750" y="3670083"/>
                  <a:pt x="6707911" y="3657685"/>
                  <a:pt x="6698580" y="3654621"/>
                </a:cubicBezTo>
                <a:cubicBezTo>
                  <a:pt x="6693650" y="3652994"/>
                  <a:pt x="6688864" y="3653377"/>
                  <a:pt x="6684701" y="3655100"/>
                </a:cubicBezTo>
                <a:cubicBezTo>
                  <a:pt x="6676900" y="3652946"/>
                  <a:pt x="6667855" y="3654813"/>
                  <a:pt x="6663022" y="3663956"/>
                </a:cubicBezTo>
                <a:cubicBezTo>
                  <a:pt x="6657662" y="3674103"/>
                  <a:pt x="6662878" y="3682863"/>
                  <a:pt x="6670870" y="3686836"/>
                </a:cubicBezTo>
                <a:cubicBezTo>
                  <a:pt x="6672258" y="3690378"/>
                  <a:pt x="6674651" y="3693298"/>
                  <a:pt x="6677666" y="3695452"/>
                </a:cubicBezTo>
                <a:cubicBezTo>
                  <a:pt x="6675751" y="3695979"/>
                  <a:pt x="6673789" y="3696601"/>
                  <a:pt x="6671971" y="3697606"/>
                </a:cubicBezTo>
                <a:cubicBezTo>
                  <a:pt x="6662016" y="3702920"/>
                  <a:pt x="6656130" y="3712828"/>
                  <a:pt x="6653785" y="3723742"/>
                </a:cubicBezTo>
                <a:close/>
                <a:moveTo>
                  <a:pt x="6709156" y="3779748"/>
                </a:moveTo>
                <a:cubicBezTo>
                  <a:pt x="6700063" y="3775679"/>
                  <a:pt x="6688003" y="3778503"/>
                  <a:pt x="6683648" y="3788220"/>
                </a:cubicBezTo>
                <a:lnTo>
                  <a:pt x="6676709" y="3803634"/>
                </a:lnTo>
                <a:cubicBezTo>
                  <a:pt x="6674507" y="3808564"/>
                  <a:pt x="6674507" y="3814308"/>
                  <a:pt x="6676374" y="3819286"/>
                </a:cubicBezTo>
                <a:cubicBezTo>
                  <a:pt x="6672067" y="3818329"/>
                  <a:pt x="6667568" y="3818425"/>
                  <a:pt x="6663069" y="3820722"/>
                </a:cubicBezTo>
                <a:lnTo>
                  <a:pt x="6655843" y="3824456"/>
                </a:lnTo>
                <a:cubicBezTo>
                  <a:pt x="6647325" y="3828812"/>
                  <a:pt x="6644788" y="3842023"/>
                  <a:pt x="6650052" y="3849682"/>
                </a:cubicBezTo>
                <a:cubicBezTo>
                  <a:pt x="6656082" y="3858442"/>
                  <a:pt x="6666132" y="3860166"/>
                  <a:pt x="6675273" y="3855475"/>
                </a:cubicBezTo>
                <a:lnTo>
                  <a:pt x="6682500" y="3851789"/>
                </a:lnTo>
                <a:cubicBezTo>
                  <a:pt x="6683026" y="3851501"/>
                  <a:pt x="6683313" y="3850927"/>
                  <a:pt x="6683840" y="3850592"/>
                </a:cubicBezTo>
                <a:cubicBezTo>
                  <a:pt x="6684462" y="3850975"/>
                  <a:pt x="6684893" y="3851645"/>
                  <a:pt x="6685610" y="3851932"/>
                </a:cubicBezTo>
                <a:cubicBezTo>
                  <a:pt x="6694751" y="3856097"/>
                  <a:pt x="6705423" y="3852985"/>
                  <a:pt x="6710209" y="3843938"/>
                </a:cubicBezTo>
                <a:lnTo>
                  <a:pt x="6714037" y="3836758"/>
                </a:lnTo>
                <a:cubicBezTo>
                  <a:pt x="6717244" y="3830727"/>
                  <a:pt x="6716191" y="3822877"/>
                  <a:pt x="6712171" y="3817419"/>
                </a:cubicBezTo>
                <a:lnTo>
                  <a:pt x="6717627" y="3805309"/>
                </a:lnTo>
                <a:cubicBezTo>
                  <a:pt x="6721695" y="3796214"/>
                  <a:pt x="6718823" y="3784056"/>
                  <a:pt x="6709156" y="3779748"/>
                </a:cubicBezTo>
                <a:close/>
                <a:moveTo>
                  <a:pt x="6781516" y="3687889"/>
                </a:moveTo>
                <a:lnTo>
                  <a:pt x="6777687" y="3695069"/>
                </a:lnTo>
                <a:cubicBezTo>
                  <a:pt x="6773045" y="3703781"/>
                  <a:pt x="6773285" y="3714360"/>
                  <a:pt x="6782090" y="3720583"/>
                </a:cubicBezTo>
                <a:cubicBezTo>
                  <a:pt x="6789365" y="3725705"/>
                  <a:pt x="6802956" y="3724987"/>
                  <a:pt x="6807598" y="3716179"/>
                </a:cubicBezTo>
                <a:lnTo>
                  <a:pt x="6811427" y="3708999"/>
                </a:lnTo>
                <a:cubicBezTo>
                  <a:pt x="6816069" y="3700239"/>
                  <a:pt x="6815878" y="3689708"/>
                  <a:pt x="6807024" y="3683485"/>
                </a:cubicBezTo>
                <a:cubicBezTo>
                  <a:pt x="6799750" y="3678364"/>
                  <a:pt x="6786158" y="3679129"/>
                  <a:pt x="6781516" y="3687889"/>
                </a:cubicBezTo>
                <a:close/>
                <a:moveTo>
                  <a:pt x="6756486" y="3793725"/>
                </a:moveTo>
                <a:cubicBezTo>
                  <a:pt x="6762373" y="3796358"/>
                  <a:pt x="6767685" y="3795783"/>
                  <a:pt x="6772088" y="3793533"/>
                </a:cubicBezTo>
                <a:cubicBezTo>
                  <a:pt x="6781085" y="3796118"/>
                  <a:pt x="6791423" y="3789752"/>
                  <a:pt x="6794246" y="3781279"/>
                </a:cubicBezTo>
                <a:cubicBezTo>
                  <a:pt x="6797739" y="3770844"/>
                  <a:pt x="6791805" y="3761606"/>
                  <a:pt x="6782521" y="3757345"/>
                </a:cubicBezTo>
                <a:cubicBezTo>
                  <a:pt x="6784196" y="3748538"/>
                  <a:pt x="6780032" y="3740927"/>
                  <a:pt x="6771945" y="3736619"/>
                </a:cubicBezTo>
                <a:lnTo>
                  <a:pt x="6764766" y="3732789"/>
                </a:lnTo>
                <a:cubicBezTo>
                  <a:pt x="6756295" y="3728290"/>
                  <a:pt x="6743996" y="3734177"/>
                  <a:pt x="6740933" y="3742841"/>
                </a:cubicBezTo>
                <a:cubicBezTo>
                  <a:pt x="6737488" y="3752559"/>
                  <a:pt x="6741651" y="3760983"/>
                  <a:pt x="6749930" y="3765914"/>
                </a:cubicBezTo>
                <a:cubicBezTo>
                  <a:pt x="6743852" y="3774817"/>
                  <a:pt x="6743852" y="3788029"/>
                  <a:pt x="6756486" y="3793725"/>
                </a:cubicBezTo>
                <a:close/>
                <a:moveTo>
                  <a:pt x="6548739" y="3705983"/>
                </a:moveTo>
                <a:cubicBezTo>
                  <a:pt x="6537731" y="3726758"/>
                  <a:pt x="6572141" y="3739347"/>
                  <a:pt x="6583052" y="3718812"/>
                </a:cubicBezTo>
                <a:cubicBezTo>
                  <a:pt x="6594059" y="3698037"/>
                  <a:pt x="6559602" y="3685448"/>
                  <a:pt x="6548739" y="3705983"/>
                </a:cubicBezTo>
                <a:close/>
                <a:moveTo>
                  <a:pt x="6407704" y="3781279"/>
                </a:moveTo>
                <a:cubicBezTo>
                  <a:pt x="6403205" y="3788747"/>
                  <a:pt x="6399808" y="3796884"/>
                  <a:pt x="6403205" y="3805596"/>
                </a:cubicBezTo>
                <a:cubicBezTo>
                  <a:pt x="6405933" y="3812585"/>
                  <a:pt x="6411245" y="3817324"/>
                  <a:pt x="6418041" y="3820435"/>
                </a:cubicBezTo>
                <a:cubicBezTo>
                  <a:pt x="6426751" y="3824408"/>
                  <a:pt x="6438619" y="3820100"/>
                  <a:pt x="6442161" y="3811005"/>
                </a:cubicBezTo>
                <a:cubicBezTo>
                  <a:pt x="6444601" y="3804687"/>
                  <a:pt x="6443645" y="3797889"/>
                  <a:pt x="6439912" y="3792815"/>
                </a:cubicBezTo>
                <a:cubicBezTo>
                  <a:pt x="6440150" y="3787454"/>
                  <a:pt x="6438332" y="3782237"/>
                  <a:pt x="6433403" y="3778360"/>
                </a:cubicBezTo>
                <a:cubicBezTo>
                  <a:pt x="6426464" y="3772759"/>
                  <a:pt x="6412872" y="3772759"/>
                  <a:pt x="6407704" y="3781279"/>
                </a:cubicBezTo>
                <a:close/>
                <a:moveTo>
                  <a:pt x="6700398" y="3992950"/>
                </a:moveTo>
                <a:cubicBezTo>
                  <a:pt x="6695277" y="4002620"/>
                  <a:pt x="6699249" y="4012289"/>
                  <a:pt x="6705902" y="4017890"/>
                </a:cubicBezTo>
                <a:cubicBezTo>
                  <a:pt x="6703987" y="4018177"/>
                  <a:pt x="6702025" y="4018512"/>
                  <a:pt x="6700015" y="4019517"/>
                </a:cubicBezTo>
                <a:cubicBezTo>
                  <a:pt x="6695182" y="4022006"/>
                  <a:pt x="6692645" y="4025596"/>
                  <a:pt x="6691544" y="4029521"/>
                </a:cubicBezTo>
                <a:cubicBezTo>
                  <a:pt x="6682787" y="4027559"/>
                  <a:pt x="6672976" y="4033542"/>
                  <a:pt x="6670152" y="4041728"/>
                </a:cubicBezTo>
                <a:cubicBezTo>
                  <a:pt x="6666515" y="4052163"/>
                  <a:pt x="6672498" y="4061689"/>
                  <a:pt x="6681877" y="4065901"/>
                </a:cubicBezTo>
                <a:lnTo>
                  <a:pt x="6689582" y="4069395"/>
                </a:lnTo>
                <a:cubicBezTo>
                  <a:pt x="6698962" y="4073608"/>
                  <a:pt x="6710591" y="4066715"/>
                  <a:pt x="6713750" y="4057620"/>
                </a:cubicBezTo>
                <a:cubicBezTo>
                  <a:pt x="6714373" y="4055753"/>
                  <a:pt x="6714420" y="4053982"/>
                  <a:pt x="6714468" y="4052211"/>
                </a:cubicBezTo>
                <a:cubicBezTo>
                  <a:pt x="6715808" y="4051828"/>
                  <a:pt x="6717100" y="4051780"/>
                  <a:pt x="6718440" y="4051110"/>
                </a:cubicBezTo>
                <a:cubicBezTo>
                  <a:pt x="6731553" y="4044409"/>
                  <a:pt x="6729208" y="4029521"/>
                  <a:pt x="6720546" y="4021958"/>
                </a:cubicBezTo>
                <a:cubicBezTo>
                  <a:pt x="6724231" y="4021049"/>
                  <a:pt x="6727724" y="4018799"/>
                  <a:pt x="6730213" y="4014108"/>
                </a:cubicBezTo>
                <a:cubicBezTo>
                  <a:pt x="6741172" y="3993573"/>
                  <a:pt x="6711453" y="3972176"/>
                  <a:pt x="6700398" y="3992950"/>
                </a:cubicBezTo>
                <a:close/>
                <a:moveTo>
                  <a:pt x="6639523" y="4029952"/>
                </a:moveTo>
                <a:lnTo>
                  <a:pt x="6646702" y="4033782"/>
                </a:lnTo>
                <a:cubicBezTo>
                  <a:pt x="6655460" y="4038425"/>
                  <a:pt x="6667138" y="4031532"/>
                  <a:pt x="6670296" y="4023107"/>
                </a:cubicBezTo>
                <a:cubicBezTo>
                  <a:pt x="6673407" y="4014826"/>
                  <a:pt x="6670105" y="4007646"/>
                  <a:pt x="6664122" y="4002716"/>
                </a:cubicBezTo>
                <a:cubicBezTo>
                  <a:pt x="6670583" y="3993765"/>
                  <a:pt x="6673502" y="3982850"/>
                  <a:pt x="6670296" y="3971601"/>
                </a:cubicBezTo>
                <a:cubicBezTo>
                  <a:pt x="6670105" y="3971027"/>
                  <a:pt x="6669769" y="3970549"/>
                  <a:pt x="6669530" y="3969926"/>
                </a:cubicBezTo>
                <a:cubicBezTo>
                  <a:pt x="6673407" y="3963703"/>
                  <a:pt x="6676469" y="3957528"/>
                  <a:pt x="6674411" y="3949965"/>
                </a:cubicBezTo>
                <a:cubicBezTo>
                  <a:pt x="6673358" y="3945992"/>
                  <a:pt x="6670918" y="3942929"/>
                  <a:pt x="6667999" y="3940440"/>
                </a:cubicBezTo>
                <a:cubicBezTo>
                  <a:pt x="6677187" y="3920144"/>
                  <a:pt x="6646272" y="3903725"/>
                  <a:pt x="6635456" y="3924165"/>
                </a:cubicBezTo>
                <a:cubicBezTo>
                  <a:pt x="6631532" y="3931584"/>
                  <a:pt x="6633207" y="3938429"/>
                  <a:pt x="6637274" y="3943408"/>
                </a:cubicBezTo>
                <a:cubicBezTo>
                  <a:pt x="6635456" y="3944796"/>
                  <a:pt x="6633589" y="3946184"/>
                  <a:pt x="6631771" y="3947524"/>
                </a:cubicBezTo>
                <a:cubicBezTo>
                  <a:pt x="6631053" y="3948099"/>
                  <a:pt x="6630623" y="3948912"/>
                  <a:pt x="6630000" y="3949582"/>
                </a:cubicBezTo>
                <a:cubicBezTo>
                  <a:pt x="6628421" y="3947907"/>
                  <a:pt x="6626603" y="3946471"/>
                  <a:pt x="6624449" y="3945466"/>
                </a:cubicBezTo>
                <a:cubicBezTo>
                  <a:pt x="6615165" y="3941158"/>
                  <a:pt x="6603487" y="3945418"/>
                  <a:pt x="6599228" y="3954800"/>
                </a:cubicBezTo>
                <a:lnTo>
                  <a:pt x="6592288" y="3970213"/>
                </a:lnTo>
                <a:cubicBezTo>
                  <a:pt x="6589848" y="3975670"/>
                  <a:pt x="6590470" y="3981750"/>
                  <a:pt x="6593102" y="3986823"/>
                </a:cubicBezTo>
                <a:cubicBezTo>
                  <a:pt x="6589608" y="3986441"/>
                  <a:pt x="6585924" y="3986680"/>
                  <a:pt x="6582191" y="3988595"/>
                </a:cubicBezTo>
                <a:cubicBezTo>
                  <a:pt x="6575348" y="3992089"/>
                  <a:pt x="6573290" y="3997690"/>
                  <a:pt x="6573959" y="4003242"/>
                </a:cubicBezTo>
                <a:cubicBezTo>
                  <a:pt x="6571519" y="4001854"/>
                  <a:pt x="6568886" y="4000849"/>
                  <a:pt x="6565968" y="4000897"/>
                </a:cubicBezTo>
                <a:cubicBezTo>
                  <a:pt x="6556157" y="4000992"/>
                  <a:pt x="6547255" y="4008364"/>
                  <a:pt x="6547064" y="4018608"/>
                </a:cubicBezTo>
                <a:cubicBezTo>
                  <a:pt x="6547064" y="4018991"/>
                  <a:pt x="6547064" y="4019374"/>
                  <a:pt x="6547064" y="4019709"/>
                </a:cubicBezTo>
                <a:cubicBezTo>
                  <a:pt x="6543857" y="4023873"/>
                  <a:pt x="6542182" y="4029139"/>
                  <a:pt x="6544049" y="4034404"/>
                </a:cubicBezTo>
                <a:cubicBezTo>
                  <a:pt x="6546442" y="4041201"/>
                  <a:pt x="6549265" y="4047328"/>
                  <a:pt x="6556300" y="4050392"/>
                </a:cubicBezTo>
                <a:cubicBezTo>
                  <a:pt x="6561756" y="4052785"/>
                  <a:pt x="6567451" y="4052163"/>
                  <a:pt x="6572237" y="4049626"/>
                </a:cubicBezTo>
                <a:lnTo>
                  <a:pt x="6578219" y="4052833"/>
                </a:lnTo>
                <a:cubicBezTo>
                  <a:pt x="6586115" y="4057046"/>
                  <a:pt x="6596883" y="4054892"/>
                  <a:pt x="6601956" y="4047281"/>
                </a:cubicBezTo>
                <a:cubicBezTo>
                  <a:pt x="6602770" y="4051301"/>
                  <a:pt x="6605019" y="4055227"/>
                  <a:pt x="6609565" y="4058099"/>
                </a:cubicBezTo>
                <a:lnTo>
                  <a:pt x="6613825" y="4060827"/>
                </a:lnTo>
                <a:cubicBezTo>
                  <a:pt x="6633733" y="4073512"/>
                  <a:pt x="6653976" y="4042973"/>
                  <a:pt x="6634068" y="4030335"/>
                </a:cubicBezTo>
                <a:lnTo>
                  <a:pt x="6629809" y="4027607"/>
                </a:lnTo>
                <a:cubicBezTo>
                  <a:pt x="6619854" y="4021288"/>
                  <a:pt x="6609805" y="4025740"/>
                  <a:pt x="6604732" y="4033399"/>
                </a:cubicBezTo>
                <a:cubicBezTo>
                  <a:pt x="6603823" y="4028325"/>
                  <a:pt x="6601094" y="4023586"/>
                  <a:pt x="6596117" y="4020953"/>
                </a:cubicBezTo>
                <a:lnTo>
                  <a:pt x="6595830" y="4020810"/>
                </a:lnTo>
                <a:cubicBezTo>
                  <a:pt x="6598175" y="4020570"/>
                  <a:pt x="6600520" y="4019996"/>
                  <a:pt x="6602913" y="4018799"/>
                </a:cubicBezTo>
                <a:cubicBezTo>
                  <a:pt x="6612772" y="4013773"/>
                  <a:pt x="6613154" y="4004487"/>
                  <a:pt x="6608799" y="3997163"/>
                </a:cubicBezTo>
                <a:cubicBezTo>
                  <a:pt x="6616217" y="3997354"/>
                  <a:pt x="6623587" y="3993190"/>
                  <a:pt x="6626746" y="3986153"/>
                </a:cubicBezTo>
                <a:lnTo>
                  <a:pt x="6630957" y="3976867"/>
                </a:lnTo>
                <a:cubicBezTo>
                  <a:pt x="6631914" y="3977633"/>
                  <a:pt x="6633159" y="3977585"/>
                  <a:pt x="6634212" y="3978207"/>
                </a:cubicBezTo>
                <a:cubicBezTo>
                  <a:pt x="6634499" y="3979213"/>
                  <a:pt x="6634642" y="3980170"/>
                  <a:pt x="6634834" y="3981175"/>
                </a:cubicBezTo>
                <a:cubicBezTo>
                  <a:pt x="6634786" y="3981223"/>
                  <a:pt x="6634786" y="3981223"/>
                  <a:pt x="6634738" y="3981319"/>
                </a:cubicBezTo>
                <a:cubicBezTo>
                  <a:pt x="6634690" y="3981414"/>
                  <a:pt x="6634594" y="3981462"/>
                  <a:pt x="6634547" y="3981558"/>
                </a:cubicBezTo>
                <a:cubicBezTo>
                  <a:pt x="6634403" y="3981654"/>
                  <a:pt x="6634020" y="3981989"/>
                  <a:pt x="6633303" y="3982659"/>
                </a:cubicBezTo>
                <a:cubicBezTo>
                  <a:pt x="6626794" y="3988403"/>
                  <a:pt x="6625358" y="3997929"/>
                  <a:pt x="6629426" y="4005396"/>
                </a:cubicBezTo>
                <a:cubicBezTo>
                  <a:pt x="6629283" y="4005731"/>
                  <a:pt x="6628899" y="4006019"/>
                  <a:pt x="6628756" y="4006402"/>
                </a:cubicBezTo>
                <a:cubicBezTo>
                  <a:pt x="6625023" y="4016549"/>
                  <a:pt x="6630766" y="4025261"/>
                  <a:pt x="6639523" y="4029952"/>
                </a:cubicBezTo>
                <a:close/>
                <a:moveTo>
                  <a:pt x="6263701" y="3986632"/>
                </a:moveTo>
                <a:cubicBezTo>
                  <a:pt x="6271933" y="3989504"/>
                  <a:pt x="6282174" y="3987733"/>
                  <a:pt x="6287391" y="3977920"/>
                </a:cubicBezTo>
                <a:cubicBezTo>
                  <a:pt x="6296436" y="3960831"/>
                  <a:pt x="6275427" y="3948481"/>
                  <a:pt x="6261500" y="3955949"/>
                </a:cubicBezTo>
                <a:cubicBezTo>
                  <a:pt x="6260064" y="3954848"/>
                  <a:pt x="6258628" y="3953699"/>
                  <a:pt x="6256906" y="3953124"/>
                </a:cubicBezTo>
                <a:cubicBezTo>
                  <a:pt x="6246568" y="3949774"/>
                  <a:pt x="6236806" y="3954513"/>
                  <a:pt x="6232403" y="3964182"/>
                </a:cubicBezTo>
                <a:lnTo>
                  <a:pt x="6228910" y="3971889"/>
                </a:lnTo>
                <a:cubicBezTo>
                  <a:pt x="6224841" y="3980936"/>
                  <a:pt x="6230632" y="3993334"/>
                  <a:pt x="6240012" y="3996397"/>
                </a:cubicBezTo>
                <a:cubicBezTo>
                  <a:pt x="6249871" y="3999604"/>
                  <a:pt x="6259012" y="3995344"/>
                  <a:pt x="6263701" y="3986632"/>
                </a:cubicBezTo>
                <a:close/>
                <a:moveTo>
                  <a:pt x="6727102" y="5061359"/>
                </a:moveTo>
                <a:cubicBezTo>
                  <a:pt x="6713033" y="5044462"/>
                  <a:pt x="6689774" y="5066050"/>
                  <a:pt x="6699441" y="5083570"/>
                </a:cubicBezTo>
                <a:cubicBezTo>
                  <a:pt x="6695229" y="5084815"/>
                  <a:pt x="6691401" y="5087448"/>
                  <a:pt x="6688913" y="5091373"/>
                </a:cubicBezTo>
                <a:lnTo>
                  <a:pt x="6684557" y="5098266"/>
                </a:lnTo>
                <a:cubicBezTo>
                  <a:pt x="6679245" y="5106594"/>
                  <a:pt x="6682404" y="5118370"/>
                  <a:pt x="6690731" y="5123396"/>
                </a:cubicBezTo>
                <a:cubicBezTo>
                  <a:pt x="6699345" y="5128614"/>
                  <a:pt x="6710544" y="5125598"/>
                  <a:pt x="6715856" y="5117221"/>
                </a:cubicBezTo>
                <a:lnTo>
                  <a:pt x="6720211" y="5110328"/>
                </a:lnTo>
                <a:cubicBezTo>
                  <a:pt x="6723944" y="5104488"/>
                  <a:pt x="6723273" y="5097069"/>
                  <a:pt x="6719828" y="5091373"/>
                </a:cubicBezTo>
                <a:cubicBezTo>
                  <a:pt x="6729782" y="5086777"/>
                  <a:pt x="6736435" y="5072560"/>
                  <a:pt x="6727102" y="5061359"/>
                </a:cubicBezTo>
                <a:close/>
                <a:moveTo>
                  <a:pt x="6927145" y="5341338"/>
                </a:moveTo>
                <a:cubicBezTo>
                  <a:pt x="6939732" y="5321521"/>
                  <a:pt x="6910060" y="5300124"/>
                  <a:pt x="6897378" y="5320037"/>
                </a:cubicBezTo>
                <a:cubicBezTo>
                  <a:pt x="6884791" y="5339854"/>
                  <a:pt x="6914463" y="5361299"/>
                  <a:pt x="6927145" y="5341338"/>
                </a:cubicBezTo>
                <a:close/>
                <a:moveTo>
                  <a:pt x="7017260" y="5092234"/>
                </a:moveTo>
                <a:cubicBezTo>
                  <a:pt x="7020993" y="5081320"/>
                  <a:pt x="7024104" y="5067869"/>
                  <a:pt x="7018935" y="5056956"/>
                </a:cubicBezTo>
                <a:cubicBezTo>
                  <a:pt x="7018648" y="5055424"/>
                  <a:pt x="7018218" y="5053940"/>
                  <a:pt x="7017643" y="5052504"/>
                </a:cubicBezTo>
                <a:cubicBezTo>
                  <a:pt x="7014772" y="5045419"/>
                  <a:pt x="7008263" y="5040585"/>
                  <a:pt x="7000367" y="5040585"/>
                </a:cubicBezTo>
                <a:cubicBezTo>
                  <a:pt x="6999792" y="5040585"/>
                  <a:pt x="6999505" y="5040968"/>
                  <a:pt x="6998931" y="5041016"/>
                </a:cubicBezTo>
                <a:cubicBezTo>
                  <a:pt x="6999409" y="5040058"/>
                  <a:pt x="7000080" y="5039197"/>
                  <a:pt x="7000463" y="5038143"/>
                </a:cubicBezTo>
                <a:lnTo>
                  <a:pt x="7003190" y="5030533"/>
                </a:lnTo>
                <a:cubicBezTo>
                  <a:pt x="7006396" y="5021534"/>
                  <a:pt x="6998883" y="5010333"/>
                  <a:pt x="6989934" y="5008561"/>
                </a:cubicBezTo>
                <a:cubicBezTo>
                  <a:pt x="6979453" y="5006455"/>
                  <a:pt x="6971413" y="5012199"/>
                  <a:pt x="6967919" y="5021773"/>
                </a:cubicBezTo>
                <a:lnTo>
                  <a:pt x="6965192" y="5029384"/>
                </a:lnTo>
                <a:cubicBezTo>
                  <a:pt x="6961985" y="5038383"/>
                  <a:pt x="6969499" y="5049584"/>
                  <a:pt x="6978448" y="5051403"/>
                </a:cubicBezTo>
                <a:cubicBezTo>
                  <a:pt x="6979980" y="5051690"/>
                  <a:pt x="6981367" y="5051499"/>
                  <a:pt x="6982756" y="5051499"/>
                </a:cubicBezTo>
                <a:cubicBezTo>
                  <a:pt x="6982612" y="5051690"/>
                  <a:pt x="6982372" y="5051929"/>
                  <a:pt x="6982277" y="5052025"/>
                </a:cubicBezTo>
                <a:cubicBezTo>
                  <a:pt x="6981272" y="5053078"/>
                  <a:pt x="6980123" y="5054036"/>
                  <a:pt x="6979070" y="5055041"/>
                </a:cubicBezTo>
                <a:cubicBezTo>
                  <a:pt x="6978879" y="5055184"/>
                  <a:pt x="6978783" y="5055280"/>
                  <a:pt x="6978639" y="5055424"/>
                </a:cubicBezTo>
                <a:cubicBezTo>
                  <a:pt x="6978257" y="5055663"/>
                  <a:pt x="6977826" y="5055950"/>
                  <a:pt x="6977443" y="5056190"/>
                </a:cubicBezTo>
                <a:cubicBezTo>
                  <a:pt x="6973710" y="5056429"/>
                  <a:pt x="6970456" y="5058152"/>
                  <a:pt x="6967632" y="5060498"/>
                </a:cubicBezTo>
                <a:lnTo>
                  <a:pt x="6965527" y="5059732"/>
                </a:lnTo>
                <a:cubicBezTo>
                  <a:pt x="6956577" y="5056525"/>
                  <a:pt x="6945235" y="5060402"/>
                  <a:pt x="6941933" y="5069880"/>
                </a:cubicBezTo>
                <a:cubicBezTo>
                  <a:pt x="6938823" y="5078927"/>
                  <a:pt x="6942555" y="5090032"/>
                  <a:pt x="6952127" y="5093479"/>
                </a:cubicBezTo>
                <a:lnTo>
                  <a:pt x="6956434" y="5095011"/>
                </a:lnTo>
                <a:cubicBezTo>
                  <a:pt x="6951888" y="5095250"/>
                  <a:pt x="6947293" y="5096877"/>
                  <a:pt x="6944230" y="5099749"/>
                </a:cubicBezTo>
                <a:cubicBezTo>
                  <a:pt x="6936430" y="5107121"/>
                  <a:pt x="6937578" y="5117556"/>
                  <a:pt x="6943512" y="5125455"/>
                </a:cubicBezTo>
                <a:cubicBezTo>
                  <a:pt x="6950308" y="5134501"/>
                  <a:pt x="6960837" y="5138905"/>
                  <a:pt x="6971892" y="5139623"/>
                </a:cubicBezTo>
                <a:cubicBezTo>
                  <a:pt x="6976247" y="5139911"/>
                  <a:pt x="6980458" y="5138139"/>
                  <a:pt x="6983856" y="5135411"/>
                </a:cubicBezTo>
                <a:cubicBezTo>
                  <a:pt x="6990747" y="5143453"/>
                  <a:pt x="7002807" y="5146373"/>
                  <a:pt x="7009986" y="5135028"/>
                </a:cubicBezTo>
                <a:cubicBezTo>
                  <a:pt x="7017978" y="5122487"/>
                  <a:pt x="7009316" y="5108413"/>
                  <a:pt x="6998740" y="5105111"/>
                </a:cubicBezTo>
                <a:cubicBezTo>
                  <a:pt x="7007210" y="5105398"/>
                  <a:pt x="7014341" y="5100611"/>
                  <a:pt x="7017260" y="5092234"/>
                </a:cubicBezTo>
                <a:close/>
                <a:moveTo>
                  <a:pt x="6364776" y="5452679"/>
                </a:moveTo>
                <a:lnTo>
                  <a:pt x="6369131" y="5445786"/>
                </a:lnTo>
                <a:cubicBezTo>
                  <a:pt x="6374251" y="5437744"/>
                  <a:pt x="6372959" y="5425681"/>
                  <a:pt x="6364393" y="5420320"/>
                </a:cubicBezTo>
                <a:cubicBezTo>
                  <a:pt x="6356209" y="5415246"/>
                  <a:pt x="6344436" y="5416443"/>
                  <a:pt x="6338933" y="5425059"/>
                </a:cubicBezTo>
                <a:lnTo>
                  <a:pt x="6334578" y="5431952"/>
                </a:lnTo>
                <a:cubicBezTo>
                  <a:pt x="6329457" y="5439994"/>
                  <a:pt x="6330749" y="5452056"/>
                  <a:pt x="6339316" y="5457417"/>
                </a:cubicBezTo>
                <a:cubicBezTo>
                  <a:pt x="6347547" y="5462492"/>
                  <a:pt x="6359272" y="5461295"/>
                  <a:pt x="6364776" y="5452679"/>
                </a:cubicBezTo>
                <a:close/>
                <a:moveTo>
                  <a:pt x="6744092" y="5351438"/>
                </a:moveTo>
                <a:cubicBezTo>
                  <a:pt x="6752132" y="5356560"/>
                  <a:pt x="6764239" y="5355267"/>
                  <a:pt x="6769552" y="5346652"/>
                </a:cubicBezTo>
                <a:cubicBezTo>
                  <a:pt x="6774625" y="5338466"/>
                  <a:pt x="6773428" y="5326691"/>
                  <a:pt x="6764766" y="5321186"/>
                </a:cubicBezTo>
                <a:lnTo>
                  <a:pt x="6757922" y="5316830"/>
                </a:lnTo>
                <a:cubicBezTo>
                  <a:pt x="6752371" y="5313287"/>
                  <a:pt x="6744905" y="5312905"/>
                  <a:pt x="6739066" y="5315777"/>
                </a:cubicBezTo>
                <a:lnTo>
                  <a:pt x="6738349" y="5312474"/>
                </a:lnTo>
                <a:cubicBezTo>
                  <a:pt x="6736195" y="5302805"/>
                  <a:pt x="6728730" y="5295098"/>
                  <a:pt x="6718153" y="5296295"/>
                </a:cubicBezTo>
                <a:cubicBezTo>
                  <a:pt x="6709156" y="5297300"/>
                  <a:pt x="6699824" y="5306826"/>
                  <a:pt x="6701977" y="5316495"/>
                </a:cubicBezTo>
                <a:lnTo>
                  <a:pt x="6704466" y="5327696"/>
                </a:lnTo>
                <a:cubicBezTo>
                  <a:pt x="6706620" y="5337365"/>
                  <a:pt x="6714085" y="5345072"/>
                  <a:pt x="6724662" y="5343875"/>
                </a:cubicBezTo>
                <a:cubicBezTo>
                  <a:pt x="6727102" y="5343588"/>
                  <a:pt x="6729591" y="5342679"/>
                  <a:pt x="6731840" y="5341242"/>
                </a:cubicBezTo>
                <a:cubicBezTo>
                  <a:pt x="6733132" y="5343492"/>
                  <a:pt x="6734903" y="5345503"/>
                  <a:pt x="6737248" y="5347034"/>
                </a:cubicBezTo>
                <a:lnTo>
                  <a:pt x="6744092" y="5351438"/>
                </a:lnTo>
                <a:close/>
                <a:moveTo>
                  <a:pt x="7118430" y="5097882"/>
                </a:moveTo>
                <a:lnTo>
                  <a:pt x="7125274" y="5102239"/>
                </a:lnTo>
                <a:cubicBezTo>
                  <a:pt x="7133601" y="5107552"/>
                  <a:pt x="7145278" y="5104728"/>
                  <a:pt x="7150494" y="5096399"/>
                </a:cubicBezTo>
                <a:cubicBezTo>
                  <a:pt x="7155807" y="5087926"/>
                  <a:pt x="7153031" y="5076486"/>
                  <a:pt x="7144656" y="5071172"/>
                </a:cubicBezTo>
                <a:lnTo>
                  <a:pt x="7137812" y="5066817"/>
                </a:lnTo>
                <a:cubicBezTo>
                  <a:pt x="7129485" y="5061503"/>
                  <a:pt x="7117808" y="5064327"/>
                  <a:pt x="7112592" y="5072656"/>
                </a:cubicBezTo>
                <a:cubicBezTo>
                  <a:pt x="7107328" y="5081129"/>
                  <a:pt x="7110055" y="5092569"/>
                  <a:pt x="7118430" y="5097882"/>
                </a:cubicBezTo>
                <a:close/>
                <a:moveTo>
                  <a:pt x="6797357" y="5282365"/>
                </a:moveTo>
                <a:cubicBezTo>
                  <a:pt x="6809081" y="5298927"/>
                  <a:pt x="6835212" y="5287870"/>
                  <a:pt x="6832340" y="5272025"/>
                </a:cubicBezTo>
                <a:cubicBezTo>
                  <a:pt x="6835738" y="5270398"/>
                  <a:pt x="6838849" y="5267909"/>
                  <a:pt x="6841146" y="5264271"/>
                </a:cubicBezTo>
                <a:lnTo>
                  <a:pt x="6845501" y="5257378"/>
                </a:lnTo>
                <a:cubicBezTo>
                  <a:pt x="6850669" y="5249288"/>
                  <a:pt x="6846171" y="5236603"/>
                  <a:pt x="6837700" y="5232678"/>
                </a:cubicBezTo>
                <a:cubicBezTo>
                  <a:pt x="6828081" y="5228179"/>
                  <a:pt x="6818558" y="5231769"/>
                  <a:pt x="6813006" y="5240481"/>
                </a:cubicBezTo>
                <a:lnTo>
                  <a:pt x="6808651" y="5247326"/>
                </a:lnTo>
                <a:cubicBezTo>
                  <a:pt x="6806641" y="5250437"/>
                  <a:pt x="6806450" y="5254267"/>
                  <a:pt x="6807024" y="5258000"/>
                </a:cubicBezTo>
                <a:cubicBezTo>
                  <a:pt x="6804392" y="5258862"/>
                  <a:pt x="6801951" y="5260106"/>
                  <a:pt x="6799941" y="5261782"/>
                </a:cubicBezTo>
                <a:cubicBezTo>
                  <a:pt x="6801377" y="5257761"/>
                  <a:pt x="6800946" y="5253022"/>
                  <a:pt x="6797500" y="5248139"/>
                </a:cubicBezTo>
                <a:cubicBezTo>
                  <a:pt x="6794868" y="5244406"/>
                  <a:pt x="6791518" y="5242156"/>
                  <a:pt x="6787881" y="5240960"/>
                </a:cubicBezTo>
                <a:cubicBezTo>
                  <a:pt x="6795969" y="5240529"/>
                  <a:pt x="6803339" y="5235024"/>
                  <a:pt x="6805061" y="5226647"/>
                </a:cubicBezTo>
                <a:cubicBezTo>
                  <a:pt x="6807024" y="5217265"/>
                  <a:pt x="6800659" y="5206830"/>
                  <a:pt x="6790992" y="5205154"/>
                </a:cubicBezTo>
                <a:lnTo>
                  <a:pt x="6779745" y="5203240"/>
                </a:lnTo>
                <a:cubicBezTo>
                  <a:pt x="6775294" y="5202474"/>
                  <a:pt x="6770892" y="5203479"/>
                  <a:pt x="6767206" y="5205537"/>
                </a:cubicBezTo>
                <a:cubicBezTo>
                  <a:pt x="6764718" y="5202761"/>
                  <a:pt x="6761368" y="5200990"/>
                  <a:pt x="6757875" y="5200080"/>
                </a:cubicBezTo>
                <a:cubicBezTo>
                  <a:pt x="6759215" y="5199075"/>
                  <a:pt x="6760602" y="5198070"/>
                  <a:pt x="6761703" y="5196634"/>
                </a:cubicBezTo>
                <a:cubicBezTo>
                  <a:pt x="6767255" y="5189071"/>
                  <a:pt x="6766201" y="5176386"/>
                  <a:pt x="6757826" y="5171024"/>
                </a:cubicBezTo>
                <a:lnTo>
                  <a:pt x="6744092" y="5162265"/>
                </a:lnTo>
                <a:cubicBezTo>
                  <a:pt x="6735764" y="5156951"/>
                  <a:pt x="6724662" y="5157813"/>
                  <a:pt x="6718488" y="5166142"/>
                </a:cubicBezTo>
                <a:cubicBezTo>
                  <a:pt x="6712937" y="5173705"/>
                  <a:pt x="6713989" y="5186390"/>
                  <a:pt x="6722364" y="5191751"/>
                </a:cubicBezTo>
                <a:lnTo>
                  <a:pt x="6736099" y="5200511"/>
                </a:lnTo>
                <a:cubicBezTo>
                  <a:pt x="6737918" y="5201660"/>
                  <a:pt x="6739880" y="5202426"/>
                  <a:pt x="6741890" y="5202952"/>
                </a:cubicBezTo>
                <a:lnTo>
                  <a:pt x="6735717" y="5205872"/>
                </a:lnTo>
                <a:cubicBezTo>
                  <a:pt x="6726863" y="5210037"/>
                  <a:pt x="6722939" y="5221286"/>
                  <a:pt x="6727150" y="5230093"/>
                </a:cubicBezTo>
                <a:cubicBezTo>
                  <a:pt x="6729208" y="5234354"/>
                  <a:pt x="6732845" y="5237417"/>
                  <a:pt x="6737057" y="5239045"/>
                </a:cubicBezTo>
                <a:cubicBezTo>
                  <a:pt x="6736817" y="5239380"/>
                  <a:pt x="6736530" y="5239571"/>
                  <a:pt x="6736291" y="5239906"/>
                </a:cubicBezTo>
                <a:lnTo>
                  <a:pt x="6731936" y="5246799"/>
                </a:lnTo>
                <a:cubicBezTo>
                  <a:pt x="6726624" y="5255128"/>
                  <a:pt x="6731505" y="5267191"/>
                  <a:pt x="6739737" y="5271499"/>
                </a:cubicBezTo>
                <a:cubicBezTo>
                  <a:pt x="6749117" y="5276429"/>
                  <a:pt x="6759119" y="5272073"/>
                  <a:pt x="6764431" y="5263697"/>
                </a:cubicBezTo>
                <a:lnTo>
                  <a:pt x="6764766" y="5263170"/>
                </a:lnTo>
                <a:cubicBezTo>
                  <a:pt x="6765148" y="5263888"/>
                  <a:pt x="6765005" y="5264558"/>
                  <a:pt x="6765532" y="5265276"/>
                </a:cubicBezTo>
                <a:cubicBezTo>
                  <a:pt x="6773188" y="5276142"/>
                  <a:pt x="6787067" y="5275137"/>
                  <a:pt x="6794964" y="5268675"/>
                </a:cubicBezTo>
                <a:cubicBezTo>
                  <a:pt x="6793480" y="5272696"/>
                  <a:pt x="6793911" y="5277482"/>
                  <a:pt x="6797357" y="5282365"/>
                </a:cubicBezTo>
                <a:close/>
                <a:moveTo>
                  <a:pt x="6570657" y="5282796"/>
                </a:moveTo>
                <a:cubicBezTo>
                  <a:pt x="6574055" y="5296247"/>
                  <a:pt x="6594203" y="5304193"/>
                  <a:pt x="6603918" y="5289019"/>
                </a:cubicBezTo>
                <a:cubicBezTo>
                  <a:pt x="6613298" y="5274275"/>
                  <a:pt x="6598797" y="5259819"/>
                  <a:pt x="6585541" y="5261255"/>
                </a:cubicBezTo>
                <a:cubicBezTo>
                  <a:pt x="6583579" y="5252208"/>
                  <a:pt x="6575874" y="5244741"/>
                  <a:pt x="6567690" y="5244741"/>
                </a:cubicBezTo>
                <a:cubicBezTo>
                  <a:pt x="6568264" y="5234545"/>
                  <a:pt x="6566924" y="5223871"/>
                  <a:pt x="6560224" y="5218270"/>
                </a:cubicBezTo>
                <a:cubicBezTo>
                  <a:pt x="6550749" y="5210276"/>
                  <a:pt x="6534956" y="5204628"/>
                  <a:pt x="6522800" y="5208744"/>
                </a:cubicBezTo>
                <a:cubicBezTo>
                  <a:pt x="6518780" y="5195868"/>
                  <a:pt x="6499063" y="5188688"/>
                  <a:pt x="6489587" y="5203575"/>
                </a:cubicBezTo>
                <a:cubicBezTo>
                  <a:pt x="6481787" y="5215877"/>
                  <a:pt x="6490592" y="5227987"/>
                  <a:pt x="6501504" y="5230763"/>
                </a:cubicBezTo>
                <a:cubicBezTo>
                  <a:pt x="6501408" y="5231003"/>
                  <a:pt x="6501216" y="5231194"/>
                  <a:pt x="6501121" y="5231434"/>
                </a:cubicBezTo>
                <a:cubicBezTo>
                  <a:pt x="6494995" y="5231481"/>
                  <a:pt x="6489205" y="5234497"/>
                  <a:pt x="6485567" y="5240241"/>
                </a:cubicBezTo>
                <a:lnTo>
                  <a:pt x="6476858" y="5253979"/>
                </a:lnTo>
                <a:cubicBezTo>
                  <a:pt x="6471736" y="5262069"/>
                  <a:pt x="6474847" y="5274563"/>
                  <a:pt x="6483365" y="5279062"/>
                </a:cubicBezTo>
                <a:cubicBezTo>
                  <a:pt x="6486094" y="5280498"/>
                  <a:pt x="6488965" y="5281168"/>
                  <a:pt x="6491836" y="5281312"/>
                </a:cubicBezTo>
                <a:cubicBezTo>
                  <a:pt x="6492602" y="5283705"/>
                  <a:pt x="6494708" y="5285668"/>
                  <a:pt x="6496048" y="5287870"/>
                </a:cubicBezTo>
                <a:cubicBezTo>
                  <a:pt x="6493751" y="5289258"/>
                  <a:pt x="6491693" y="5290981"/>
                  <a:pt x="6490209" y="5293327"/>
                </a:cubicBezTo>
                <a:cubicBezTo>
                  <a:pt x="6484849" y="5301608"/>
                  <a:pt x="6487242" y="5313335"/>
                  <a:pt x="6495618" y="5318649"/>
                </a:cubicBezTo>
                <a:lnTo>
                  <a:pt x="6509352" y="5327409"/>
                </a:lnTo>
                <a:cubicBezTo>
                  <a:pt x="6514713" y="5330855"/>
                  <a:pt x="6521316" y="5330759"/>
                  <a:pt x="6526820" y="5328270"/>
                </a:cubicBezTo>
                <a:cubicBezTo>
                  <a:pt x="6523422" y="5337604"/>
                  <a:pt x="6528160" y="5346029"/>
                  <a:pt x="6536104" y="5351055"/>
                </a:cubicBezTo>
                <a:lnTo>
                  <a:pt x="6542948" y="5355411"/>
                </a:lnTo>
                <a:cubicBezTo>
                  <a:pt x="6551323" y="5360725"/>
                  <a:pt x="6563479" y="5354597"/>
                  <a:pt x="6567259" y="5346460"/>
                </a:cubicBezTo>
                <a:cubicBezTo>
                  <a:pt x="6571853" y="5336503"/>
                  <a:pt x="6566733" y="5327504"/>
                  <a:pt x="6558310" y="5322143"/>
                </a:cubicBezTo>
                <a:lnTo>
                  <a:pt x="6551466" y="5317787"/>
                </a:lnTo>
                <a:cubicBezTo>
                  <a:pt x="6550413" y="5317117"/>
                  <a:pt x="6549313" y="5316638"/>
                  <a:pt x="6548164" y="5316303"/>
                </a:cubicBezTo>
                <a:cubicBezTo>
                  <a:pt x="6553955" y="5316160"/>
                  <a:pt x="6559650" y="5313527"/>
                  <a:pt x="6562761" y="5308357"/>
                </a:cubicBezTo>
                <a:cubicBezTo>
                  <a:pt x="6567595" y="5300315"/>
                  <a:pt x="6566302" y="5289354"/>
                  <a:pt x="6558502" y="5283658"/>
                </a:cubicBezTo>
                <a:cubicBezTo>
                  <a:pt x="6559315" y="5282174"/>
                  <a:pt x="6559842" y="5280594"/>
                  <a:pt x="6560177" y="5278871"/>
                </a:cubicBezTo>
                <a:cubicBezTo>
                  <a:pt x="6563288" y="5281360"/>
                  <a:pt x="6566972" y="5282652"/>
                  <a:pt x="6570657" y="5282796"/>
                </a:cubicBezTo>
                <a:close/>
                <a:moveTo>
                  <a:pt x="6967489" y="5202186"/>
                </a:moveTo>
                <a:cubicBezTo>
                  <a:pt x="6980123" y="5182321"/>
                  <a:pt x="6949543" y="5162217"/>
                  <a:pt x="6936861" y="5182178"/>
                </a:cubicBezTo>
                <a:cubicBezTo>
                  <a:pt x="6924226" y="5201995"/>
                  <a:pt x="6954807" y="5222147"/>
                  <a:pt x="6967489" y="5202186"/>
                </a:cubicBezTo>
                <a:close/>
                <a:moveTo>
                  <a:pt x="6903886" y="5028714"/>
                </a:moveTo>
                <a:cubicBezTo>
                  <a:pt x="6911879" y="5032830"/>
                  <a:pt x="6920015" y="5030150"/>
                  <a:pt x="6925614" y="5024214"/>
                </a:cubicBezTo>
                <a:cubicBezTo>
                  <a:pt x="6927384" y="5025650"/>
                  <a:pt x="6928677" y="5027565"/>
                  <a:pt x="6930974" y="5028427"/>
                </a:cubicBezTo>
                <a:cubicBezTo>
                  <a:pt x="6939636" y="5031729"/>
                  <a:pt x="6948155" y="5030198"/>
                  <a:pt x="6956530" y="5026991"/>
                </a:cubicBezTo>
                <a:cubicBezTo>
                  <a:pt x="6965718" y="5023544"/>
                  <a:pt x="6969259" y="5011290"/>
                  <a:pt x="6965383" y="5002865"/>
                </a:cubicBezTo>
                <a:cubicBezTo>
                  <a:pt x="6961794" y="4995063"/>
                  <a:pt x="6953993" y="4991999"/>
                  <a:pt x="6946241" y="4993004"/>
                </a:cubicBezTo>
                <a:cubicBezTo>
                  <a:pt x="6942316" y="4987787"/>
                  <a:pt x="6936238" y="4984627"/>
                  <a:pt x="6929012" y="4985920"/>
                </a:cubicBezTo>
                <a:cubicBezTo>
                  <a:pt x="6926762" y="4986303"/>
                  <a:pt x="6924561" y="4987260"/>
                  <a:pt x="6922551" y="4988553"/>
                </a:cubicBezTo>
                <a:cubicBezTo>
                  <a:pt x="6913937" y="4985585"/>
                  <a:pt x="6905275" y="4989558"/>
                  <a:pt x="6900441" y="4997169"/>
                </a:cubicBezTo>
                <a:lnTo>
                  <a:pt x="6896086" y="5004062"/>
                </a:lnTo>
                <a:cubicBezTo>
                  <a:pt x="6890678" y="5012391"/>
                  <a:pt x="6895655" y="5024453"/>
                  <a:pt x="6903886" y="5028714"/>
                </a:cubicBezTo>
                <a:close/>
                <a:moveTo>
                  <a:pt x="6679389" y="4912443"/>
                </a:moveTo>
                <a:cubicBezTo>
                  <a:pt x="6682738" y="4907225"/>
                  <a:pt x="6682931" y="4902056"/>
                  <a:pt x="6681351" y="4897556"/>
                </a:cubicBezTo>
                <a:cubicBezTo>
                  <a:pt x="6685036" y="4889323"/>
                  <a:pt x="6680394" y="4878600"/>
                  <a:pt x="6672736" y="4874723"/>
                </a:cubicBezTo>
                <a:cubicBezTo>
                  <a:pt x="6663213" y="4869888"/>
                  <a:pt x="6653450" y="4874388"/>
                  <a:pt x="6648138" y="4882765"/>
                </a:cubicBezTo>
                <a:lnTo>
                  <a:pt x="6643783" y="4889610"/>
                </a:lnTo>
                <a:cubicBezTo>
                  <a:pt x="6639236" y="4896790"/>
                  <a:pt x="6642587" y="4906459"/>
                  <a:pt x="6648760" y="4911725"/>
                </a:cubicBezTo>
                <a:cubicBezTo>
                  <a:pt x="6655412" y="4921490"/>
                  <a:pt x="6671205" y="4925367"/>
                  <a:pt x="6679389" y="4912443"/>
                </a:cubicBezTo>
                <a:close/>
                <a:moveTo>
                  <a:pt x="6621912" y="5214871"/>
                </a:moveTo>
                <a:cubicBezTo>
                  <a:pt x="6627463" y="5207308"/>
                  <a:pt x="6626411" y="5194576"/>
                  <a:pt x="6618036" y="5189262"/>
                </a:cubicBezTo>
                <a:lnTo>
                  <a:pt x="6604301" y="5180503"/>
                </a:lnTo>
                <a:cubicBezTo>
                  <a:pt x="6595974" y="5175189"/>
                  <a:pt x="6584871" y="5176051"/>
                  <a:pt x="6578697" y="5184380"/>
                </a:cubicBezTo>
                <a:cubicBezTo>
                  <a:pt x="6573146" y="5191943"/>
                  <a:pt x="6574199" y="5204676"/>
                  <a:pt x="6582574" y="5209989"/>
                </a:cubicBezTo>
                <a:lnTo>
                  <a:pt x="6596308" y="5218701"/>
                </a:lnTo>
                <a:cubicBezTo>
                  <a:pt x="6604636" y="5224062"/>
                  <a:pt x="6615739" y="5223248"/>
                  <a:pt x="6621912" y="5214871"/>
                </a:cubicBezTo>
                <a:close/>
                <a:moveTo>
                  <a:pt x="6739737" y="5493270"/>
                </a:moveTo>
                <a:cubicBezTo>
                  <a:pt x="6748064" y="5498584"/>
                  <a:pt x="6759166" y="5497866"/>
                  <a:pt x="6765341" y="5489489"/>
                </a:cubicBezTo>
                <a:cubicBezTo>
                  <a:pt x="6770939" y="5481974"/>
                  <a:pt x="6769934" y="5469193"/>
                  <a:pt x="6761559" y="5463880"/>
                </a:cubicBezTo>
                <a:lnTo>
                  <a:pt x="6754716" y="5459524"/>
                </a:lnTo>
                <a:cubicBezTo>
                  <a:pt x="6746389" y="5454210"/>
                  <a:pt x="6735286" y="5454928"/>
                  <a:pt x="6729112" y="5463305"/>
                </a:cubicBezTo>
                <a:cubicBezTo>
                  <a:pt x="6723561" y="5470820"/>
                  <a:pt x="6724518" y="5483601"/>
                  <a:pt x="6732893" y="5488962"/>
                </a:cubicBezTo>
                <a:lnTo>
                  <a:pt x="6739737" y="5493270"/>
                </a:lnTo>
                <a:close/>
                <a:moveTo>
                  <a:pt x="6732319" y="5389972"/>
                </a:moveTo>
                <a:cubicBezTo>
                  <a:pt x="6744953" y="5370107"/>
                  <a:pt x="6714277" y="5350098"/>
                  <a:pt x="6701595" y="5370011"/>
                </a:cubicBezTo>
                <a:cubicBezTo>
                  <a:pt x="6688960" y="5389924"/>
                  <a:pt x="6719637" y="5409885"/>
                  <a:pt x="6732319" y="5389972"/>
                </a:cubicBezTo>
                <a:close/>
                <a:moveTo>
                  <a:pt x="6666420" y="5225354"/>
                </a:moveTo>
                <a:cubicBezTo>
                  <a:pt x="6668573" y="5235024"/>
                  <a:pt x="6676231" y="5242587"/>
                  <a:pt x="6686758" y="5241342"/>
                </a:cubicBezTo>
                <a:cubicBezTo>
                  <a:pt x="6695804" y="5240289"/>
                  <a:pt x="6704944" y="5230716"/>
                  <a:pt x="6702791" y="5220999"/>
                </a:cubicBezTo>
                <a:lnTo>
                  <a:pt x="6700302" y="5209798"/>
                </a:lnTo>
                <a:cubicBezTo>
                  <a:pt x="6698388" y="5201229"/>
                  <a:pt x="6691975" y="5194623"/>
                  <a:pt x="6683169" y="5194049"/>
                </a:cubicBezTo>
                <a:cubicBezTo>
                  <a:pt x="6676469" y="5192278"/>
                  <a:pt x="6669004" y="5194049"/>
                  <a:pt x="6664122" y="5201660"/>
                </a:cubicBezTo>
                <a:cubicBezTo>
                  <a:pt x="6659145" y="5209510"/>
                  <a:pt x="6661012" y="5217217"/>
                  <a:pt x="6665798" y="5222626"/>
                </a:cubicBezTo>
                <a:lnTo>
                  <a:pt x="6666420" y="5225354"/>
                </a:lnTo>
                <a:close/>
                <a:moveTo>
                  <a:pt x="6556300" y="5448945"/>
                </a:moveTo>
                <a:lnTo>
                  <a:pt x="6549457" y="5444589"/>
                </a:lnTo>
                <a:cubicBezTo>
                  <a:pt x="6541369" y="5439419"/>
                  <a:pt x="6528830" y="5442961"/>
                  <a:pt x="6524523" y="5451482"/>
                </a:cubicBezTo>
                <a:cubicBezTo>
                  <a:pt x="6519833" y="5460672"/>
                  <a:pt x="6522753" y="5470916"/>
                  <a:pt x="6531415" y="5476421"/>
                </a:cubicBezTo>
                <a:lnTo>
                  <a:pt x="6538306" y="5480777"/>
                </a:lnTo>
                <a:cubicBezTo>
                  <a:pt x="6546393" y="5485947"/>
                  <a:pt x="6558932" y="5482405"/>
                  <a:pt x="6563239" y="5473884"/>
                </a:cubicBezTo>
                <a:cubicBezTo>
                  <a:pt x="6567882" y="5464693"/>
                  <a:pt x="6564962" y="5454450"/>
                  <a:pt x="6556300" y="5448945"/>
                </a:cubicBezTo>
                <a:close/>
                <a:moveTo>
                  <a:pt x="6655365" y="5429989"/>
                </a:moveTo>
                <a:cubicBezTo>
                  <a:pt x="6663405" y="5435111"/>
                  <a:pt x="6675416" y="5434010"/>
                  <a:pt x="6680824" y="5425442"/>
                </a:cubicBezTo>
                <a:cubicBezTo>
                  <a:pt x="6685945" y="5417352"/>
                  <a:pt x="6684893" y="5405433"/>
                  <a:pt x="6676278" y="5399928"/>
                </a:cubicBezTo>
                <a:lnTo>
                  <a:pt x="6662543" y="5391168"/>
                </a:lnTo>
                <a:cubicBezTo>
                  <a:pt x="6654503" y="5386047"/>
                  <a:pt x="6642491" y="5387147"/>
                  <a:pt x="6637083" y="5395764"/>
                </a:cubicBezTo>
                <a:cubicBezTo>
                  <a:pt x="6631963" y="5403854"/>
                  <a:pt x="6633016" y="5415724"/>
                  <a:pt x="6641629" y="5421230"/>
                </a:cubicBezTo>
                <a:lnTo>
                  <a:pt x="6655365" y="5429989"/>
                </a:lnTo>
                <a:close/>
                <a:moveTo>
                  <a:pt x="6626411" y="5295816"/>
                </a:moveTo>
                <a:cubicBezTo>
                  <a:pt x="6635025" y="5301033"/>
                  <a:pt x="6646223" y="5298018"/>
                  <a:pt x="6651536" y="5289641"/>
                </a:cubicBezTo>
                <a:lnTo>
                  <a:pt x="6655891" y="5282748"/>
                </a:lnTo>
                <a:cubicBezTo>
                  <a:pt x="6661203" y="5274419"/>
                  <a:pt x="6658045" y="5262643"/>
                  <a:pt x="6649718" y="5257618"/>
                </a:cubicBezTo>
                <a:cubicBezTo>
                  <a:pt x="6641103" y="5252400"/>
                  <a:pt x="6629905" y="5255463"/>
                  <a:pt x="6624592" y="5263792"/>
                </a:cubicBezTo>
                <a:lnTo>
                  <a:pt x="6620237" y="5270637"/>
                </a:lnTo>
                <a:cubicBezTo>
                  <a:pt x="6614925" y="5279014"/>
                  <a:pt x="6618084" y="5290742"/>
                  <a:pt x="6626411" y="5295816"/>
                </a:cubicBezTo>
                <a:close/>
                <a:moveTo>
                  <a:pt x="7310194" y="4703835"/>
                </a:moveTo>
                <a:cubicBezTo>
                  <a:pt x="7302824" y="4698905"/>
                  <a:pt x="7292726" y="4698761"/>
                  <a:pt x="7286552" y="4708431"/>
                </a:cubicBezTo>
                <a:cubicBezTo>
                  <a:pt x="7273966" y="4728248"/>
                  <a:pt x="7303637" y="4749645"/>
                  <a:pt x="7316320" y="4729732"/>
                </a:cubicBezTo>
                <a:cubicBezTo>
                  <a:pt x="7318521" y="4726285"/>
                  <a:pt x="7319096" y="4722838"/>
                  <a:pt x="7319000" y="4719536"/>
                </a:cubicBezTo>
                <a:cubicBezTo>
                  <a:pt x="7325652" y="4725806"/>
                  <a:pt x="7333979" y="4729732"/>
                  <a:pt x="7343216" y="4730354"/>
                </a:cubicBezTo>
                <a:cubicBezTo>
                  <a:pt x="7352691" y="4731024"/>
                  <a:pt x="7362167" y="4722551"/>
                  <a:pt x="7362119" y="4712930"/>
                </a:cubicBezTo>
                <a:cubicBezTo>
                  <a:pt x="7362071" y="4702878"/>
                  <a:pt x="7354845" y="4694740"/>
                  <a:pt x="7344699" y="4694022"/>
                </a:cubicBezTo>
                <a:cubicBezTo>
                  <a:pt x="7344125" y="4693974"/>
                  <a:pt x="7344077" y="4693974"/>
                  <a:pt x="7343790" y="4693974"/>
                </a:cubicBezTo>
                <a:cubicBezTo>
                  <a:pt x="7343598" y="4693927"/>
                  <a:pt x="7343598" y="4693927"/>
                  <a:pt x="7343454" y="4693879"/>
                </a:cubicBezTo>
                <a:cubicBezTo>
                  <a:pt x="7343454" y="4693879"/>
                  <a:pt x="7343454" y="4693879"/>
                  <a:pt x="7343454" y="4693879"/>
                </a:cubicBezTo>
                <a:cubicBezTo>
                  <a:pt x="7342641" y="4693065"/>
                  <a:pt x="7341923" y="4692155"/>
                  <a:pt x="7341301" y="4691198"/>
                </a:cubicBezTo>
                <a:cubicBezTo>
                  <a:pt x="7335414" y="4683348"/>
                  <a:pt x="7322158" y="4684257"/>
                  <a:pt x="7315602" y="4690480"/>
                </a:cubicBezTo>
                <a:cubicBezTo>
                  <a:pt x="7311486" y="4694357"/>
                  <a:pt x="7309955" y="4699096"/>
                  <a:pt x="7310194" y="4703835"/>
                </a:cubicBezTo>
                <a:close/>
                <a:moveTo>
                  <a:pt x="7214575" y="4836668"/>
                </a:moveTo>
                <a:lnTo>
                  <a:pt x="7210220" y="4843513"/>
                </a:lnTo>
                <a:cubicBezTo>
                  <a:pt x="7205100" y="4851555"/>
                  <a:pt x="7206392" y="4863618"/>
                  <a:pt x="7214958" y="4868979"/>
                </a:cubicBezTo>
                <a:cubicBezTo>
                  <a:pt x="7223142" y="4874053"/>
                  <a:pt x="7234915" y="4872856"/>
                  <a:pt x="7240418" y="4864192"/>
                </a:cubicBezTo>
                <a:lnTo>
                  <a:pt x="7244773" y="4857347"/>
                </a:lnTo>
                <a:cubicBezTo>
                  <a:pt x="7249894" y="4849305"/>
                  <a:pt x="7248602" y="4837242"/>
                  <a:pt x="7240035" y="4831881"/>
                </a:cubicBezTo>
                <a:cubicBezTo>
                  <a:pt x="7231851" y="4826808"/>
                  <a:pt x="7220079" y="4828004"/>
                  <a:pt x="7214575" y="4836668"/>
                </a:cubicBezTo>
                <a:close/>
                <a:moveTo>
                  <a:pt x="7147049" y="4705175"/>
                </a:moveTo>
                <a:cubicBezTo>
                  <a:pt x="7141498" y="4701633"/>
                  <a:pt x="7134032" y="4701250"/>
                  <a:pt x="7128193" y="4704122"/>
                </a:cubicBezTo>
                <a:lnTo>
                  <a:pt x="7127475" y="4700819"/>
                </a:lnTo>
                <a:cubicBezTo>
                  <a:pt x="7125322" y="4691198"/>
                  <a:pt x="7117856" y="4683491"/>
                  <a:pt x="7107279" y="4684640"/>
                </a:cubicBezTo>
                <a:cubicBezTo>
                  <a:pt x="7098282" y="4685645"/>
                  <a:pt x="7088950" y="4695171"/>
                  <a:pt x="7091104" y="4704840"/>
                </a:cubicBezTo>
                <a:lnTo>
                  <a:pt x="7093593" y="4716041"/>
                </a:lnTo>
                <a:cubicBezTo>
                  <a:pt x="7093928" y="4717477"/>
                  <a:pt x="7094597" y="4718722"/>
                  <a:pt x="7095124" y="4720014"/>
                </a:cubicBezTo>
                <a:cubicBezTo>
                  <a:pt x="7094071" y="4719009"/>
                  <a:pt x="7093162" y="4717956"/>
                  <a:pt x="7091870" y="4717095"/>
                </a:cubicBezTo>
                <a:lnTo>
                  <a:pt x="7085026" y="4712738"/>
                </a:lnTo>
                <a:cubicBezTo>
                  <a:pt x="7076938" y="4707569"/>
                  <a:pt x="7064304" y="4711685"/>
                  <a:pt x="7060236" y="4720110"/>
                </a:cubicBezTo>
                <a:cubicBezTo>
                  <a:pt x="7055642" y="4729588"/>
                  <a:pt x="7058944" y="4739401"/>
                  <a:pt x="7067654" y="4744953"/>
                </a:cubicBezTo>
                <a:lnTo>
                  <a:pt x="7074497" y="4749309"/>
                </a:lnTo>
                <a:cubicBezTo>
                  <a:pt x="7082586" y="4754431"/>
                  <a:pt x="7095219" y="4750363"/>
                  <a:pt x="7099288" y="4741890"/>
                </a:cubicBezTo>
                <a:cubicBezTo>
                  <a:pt x="7101537" y="4737199"/>
                  <a:pt x="7101872" y="4732460"/>
                  <a:pt x="7100579" y="4728152"/>
                </a:cubicBezTo>
                <a:cubicBezTo>
                  <a:pt x="7103116" y="4730306"/>
                  <a:pt x="7106370" y="4731407"/>
                  <a:pt x="7109864" y="4731838"/>
                </a:cubicBezTo>
                <a:cubicBezTo>
                  <a:pt x="7110343" y="4733561"/>
                  <a:pt x="7110821" y="4735332"/>
                  <a:pt x="7111922" y="4736864"/>
                </a:cubicBezTo>
                <a:cubicBezTo>
                  <a:pt x="7117425" y="4744618"/>
                  <a:pt x="7128719" y="4748161"/>
                  <a:pt x="7137047" y="4742273"/>
                </a:cubicBezTo>
                <a:lnTo>
                  <a:pt x="7138004" y="4741603"/>
                </a:lnTo>
                <a:cubicBezTo>
                  <a:pt x="7145518" y="4743900"/>
                  <a:pt x="7154371" y="4742034"/>
                  <a:pt x="7158774" y="4734949"/>
                </a:cubicBezTo>
                <a:cubicBezTo>
                  <a:pt x="7163847" y="4726716"/>
                  <a:pt x="7162650" y="4714988"/>
                  <a:pt x="7153988" y="4709483"/>
                </a:cubicBezTo>
                <a:lnTo>
                  <a:pt x="7147049" y="4705175"/>
                </a:lnTo>
                <a:close/>
                <a:moveTo>
                  <a:pt x="7226922" y="4621072"/>
                </a:moveTo>
                <a:cubicBezTo>
                  <a:pt x="7217304" y="4616572"/>
                  <a:pt x="7207780" y="4620162"/>
                  <a:pt x="7202228" y="4628874"/>
                </a:cubicBezTo>
                <a:lnTo>
                  <a:pt x="7197873" y="4635767"/>
                </a:lnTo>
                <a:cubicBezTo>
                  <a:pt x="7192705" y="4643857"/>
                  <a:pt x="7197203" y="4656542"/>
                  <a:pt x="7205626" y="4660467"/>
                </a:cubicBezTo>
                <a:cubicBezTo>
                  <a:pt x="7215245" y="4664966"/>
                  <a:pt x="7224817" y="4661376"/>
                  <a:pt x="7230320" y="4652665"/>
                </a:cubicBezTo>
                <a:lnTo>
                  <a:pt x="7234675" y="4645819"/>
                </a:lnTo>
                <a:cubicBezTo>
                  <a:pt x="7239844" y="4637682"/>
                  <a:pt x="7235346" y="4624997"/>
                  <a:pt x="7226922" y="4621072"/>
                </a:cubicBezTo>
                <a:close/>
                <a:moveTo>
                  <a:pt x="7190791" y="4820872"/>
                </a:moveTo>
                <a:cubicBezTo>
                  <a:pt x="7195433" y="4811490"/>
                  <a:pt x="7192274" y="4801486"/>
                  <a:pt x="7183612" y="4795980"/>
                </a:cubicBezTo>
                <a:lnTo>
                  <a:pt x="7176769" y="4791625"/>
                </a:lnTo>
                <a:cubicBezTo>
                  <a:pt x="7170260" y="4787508"/>
                  <a:pt x="7161023" y="4789375"/>
                  <a:pt x="7155424" y="4794592"/>
                </a:cubicBezTo>
                <a:lnTo>
                  <a:pt x="7151069" y="4793826"/>
                </a:lnTo>
                <a:cubicBezTo>
                  <a:pt x="7141401" y="4792151"/>
                  <a:pt x="7131639" y="4798087"/>
                  <a:pt x="7129581" y="4807947"/>
                </a:cubicBezTo>
                <a:cubicBezTo>
                  <a:pt x="7127619" y="4817329"/>
                  <a:pt x="7133984" y="4827765"/>
                  <a:pt x="7143651" y="4829440"/>
                </a:cubicBezTo>
                <a:lnTo>
                  <a:pt x="7151069" y="4830685"/>
                </a:lnTo>
                <a:cubicBezTo>
                  <a:pt x="7142646" y="4831451"/>
                  <a:pt x="7135324" y="4837338"/>
                  <a:pt x="7134175" y="4844854"/>
                </a:cubicBezTo>
                <a:cubicBezTo>
                  <a:pt x="7128193" y="4844375"/>
                  <a:pt x="7122259" y="4846290"/>
                  <a:pt x="7118287" y="4851651"/>
                </a:cubicBezTo>
                <a:cubicBezTo>
                  <a:pt x="7112735" y="4859166"/>
                  <a:pt x="7113692" y="4871947"/>
                  <a:pt x="7122068" y="4877260"/>
                </a:cubicBezTo>
                <a:lnTo>
                  <a:pt x="7128911" y="4881616"/>
                </a:lnTo>
                <a:cubicBezTo>
                  <a:pt x="7135085" y="4885541"/>
                  <a:pt x="7142741" y="4886116"/>
                  <a:pt x="7148820" y="4882765"/>
                </a:cubicBezTo>
                <a:cubicBezTo>
                  <a:pt x="7150543" y="4885780"/>
                  <a:pt x="7152744" y="4888461"/>
                  <a:pt x="7155711" y="4890041"/>
                </a:cubicBezTo>
                <a:cubicBezTo>
                  <a:pt x="7164996" y="4895019"/>
                  <a:pt x="7175141" y="4890854"/>
                  <a:pt x="7180501" y="4882477"/>
                </a:cubicBezTo>
                <a:lnTo>
                  <a:pt x="7181506" y="4880850"/>
                </a:lnTo>
                <a:cubicBezTo>
                  <a:pt x="7195480" y="4882861"/>
                  <a:pt x="7210651" y="4869888"/>
                  <a:pt x="7200649" y="4855719"/>
                </a:cubicBezTo>
                <a:cubicBezTo>
                  <a:pt x="7194093" y="4846433"/>
                  <a:pt x="7183229" y="4846146"/>
                  <a:pt x="7175237" y="4850167"/>
                </a:cubicBezTo>
                <a:cubicBezTo>
                  <a:pt x="7173992" y="4849688"/>
                  <a:pt x="7172796" y="4849162"/>
                  <a:pt x="7171600" y="4849018"/>
                </a:cubicBezTo>
                <a:cubicBezTo>
                  <a:pt x="7171887" y="4845763"/>
                  <a:pt x="7171409" y="4842317"/>
                  <a:pt x="7168872" y="4838678"/>
                </a:cubicBezTo>
                <a:cubicBezTo>
                  <a:pt x="7166240" y="4834945"/>
                  <a:pt x="7162842" y="4832695"/>
                  <a:pt x="7159252" y="4831499"/>
                </a:cubicBezTo>
                <a:cubicBezTo>
                  <a:pt x="7162220" y="4831355"/>
                  <a:pt x="7164756" y="4829823"/>
                  <a:pt x="7167292" y="4828435"/>
                </a:cubicBezTo>
                <a:cubicBezTo>
                  <a:pt x="7175332" y="4832599"/>
                  <a:pt x="7186818" y="4828961"/>
                  <a:pt x="7190791" y="4820872"/>
                </a:cubicBezTo>
                <a:close/>
                <a:moveTo>
                  <a:pt x="7125705" y="4480388"/>
                </a:moveTo>
                <a:cubicBezTo>
                  <a:pt x="7113023" y="4500301"/>
                  <a:pt x="7143938" y="4519927"/>
                  <a:pt x="7156572" y="4500062"/>
                </a:cubicBezTo>
                <a:cubicBezTo>
                  <a:pt x="7169254" y="4480149"/>
                  <a:pt x="7138387" y="4460523"/>
                  <a:pt x="7125705" y="4480388"/>
                </a:cubicBezTo>
                <a:close/>
                <a:moveTo>
                  <a:pt x="7011087" y="4603265"/>
                </a:moveTo>
                <a:cubicBezTo>
                  <a:pt x="7016638" y="4595702"/>
                  <a:pt x="7015585" y="4583017"/>
                  <a:pt x="7007210" y="4577656"/>
                </a:cubicBezTo>
                <a:lnTo>
                  <a:pt x="6993476" y="4568944"/>
                </a:lnTo>
                <a:cubicBezTo>
                  <a:pt x="6988881" y="4565976"/>
                  <a:pt x="6983473" y="4565162"/>
                  <a:pt x="6978496" y="4566215"/>
                </a:cubicBezTo>
                <a:cubicBezTo>
                  <a:pt x="6978736" y="4564971"/>
                  <a:pt x="6979214" y="4563822"/>
                  <a:pt x="6979214" y="4562434"/>
                </a:cubicBezTo>
                <a:cubicBezTo>
                  <a:pt x="6979070" y="4553099"/>
                  <a:pt x="6970599" y="4543717"/>
                  <a:pt x="6960789" y="4544531"/>
                </a:cubicBezTo>
                <a:lnTo>
                  <a:pt x="6944709" y="4545871"/>
                </a:lnTo>
                <a:cubicBezTo>
                  <a:pt x="6940545" y="4546207"/>
                  <a:pt x="6936812" y="4547930"/>
                  <a:pt x="6933702" y="4550419"/>
                </a:cubicBezTo>
                <a:cubicBezTo>
                  <a:pt x="6918722" y="4533904"/>
                  <a:pt x="6895033" y="4560040"/>
                  <a:pt x="6909582" y="4577512"/>
                </a:cubicBezTo>
                <a:cubicBezTo>
                  <a:pt x="6911304" y="4579618"/>
                  <a:pt x="6913219" y="4581006"/>
                  <a:pt x="6915133" y="4581964"/>
                </a:cubicBezTo>
                <a:lnTo>
                  <a:pt x="6913410" y="4582107"/>
                </a:lnTo>
                <a:cubicBezTo>
                  <a:pt x="6907189" y="4582634"/>
                  <a:pt x="6901542" y="4586463"/>
                  <a:pt x="6898479" y="4591824"/>
                </a:cubicBezTo>
                <a:cubicBezTo>
                  <a:pt x="6894315" y="4585506"/>
                  <a:pt x="6886515" y="4583304"/>
                  <a:pt x="6879527" y="4584788"/>
                </a:cubicBezTo>
                <a:cubicBezTo>
                  <a:pt x="6875364" y="4578661"/>
                  <a:pt x="6867228" y="4574879"/>
                  <a:pt x="6859475" y="4576315"/>
                </a:cubicBezTo>
                <a:cubicBezTo>
                  <a:pt x="6859475" y="4575693"/>
                  <a:pt x="6859715" y="4575214"/>
                  <a:pt x="6859618" y="4574592"/>
                </a:cubicBezTo>
                <a:cubicBezTo>
                  <a:pt x="6858471" y="4560710"/>
                  <a:pt x="6845166" y="4556067"/>
                  <a:pt x="6835020" y="4559370"/>
                </a:cubicBezTo>
                <a:cubicBezTo>
                  <a:pt x="6834350" y="4557647"/>
                  <a:pt x="6833632" y="4555971"/>
                  <a:pt x="6832388" y="4554535"/>
                </a:cubicBezTo>
                <a:cubicBezTo>
                  <a:pt x="6825975" y="4546972"/>
                  <a:pt x="6814346" y="4546111"/>
                  <a:pt x="6806785" y="4552429"/>
                </a:cubicBezTo>
                <a:lnTo>
                  <a:pt x="6800563" y="4557599"/>
                </a:lnTo>
                <a:cubicBezTo>
                  <a:pt x="6796160" y="4561285"/>
                  <a:pt x="6794390" y="4566838"/>
                  <a:pt x="6794677" y="4572342"/>
                </a:cubicBezTo>
                <a:cubicBezTo>
                  <a:pt x="6790465" y="4559992"/>
                  <a:pt x="6772423" y="4553147"/>
                  <a:pt x="6762852" y="4566359"/>
                </a:cubicBezTo>
                <a:cubicBezTo>
                  <a:pt x="6762182" y="4566933"/>
                  <a:pt x="6761368" y="4567316"/>
                  <a:pt x="6760794" y="4567986"/>
                </a:cubicBezTo>
                <a:cubicBezTo>
                  <a:pt x="6754429" y="4575550"/>
                  <a:pt x="6755530" y="4587229"/>
                  <a:pt x="6763091" y="4593596"/>
                </a:cubicBezTo>
                <a:lnTo>
                  <a:pt x="6771801" y="4600967"/>
                </a:lnTo>
                <a:cubicBezTo>
                  <a:pt x="6775677" y="4604222"/>
                  <a:pt x="6780654" y="4605419"/>
                  <a:pt x="6785440" y="4604940"/>
                </a:cubicBezTo>
                <a:cubicBezTo>
                  <a:pt x="6784961" y="4607094"/>
                  <a:pt x="6784770" y="4609344"/>
                  <a:pt x="6784961" y="4611594"/>
                </a:cubicBezTo>
                <a:lnTo>
                  <a:pt x="6785632" y="4619636"/>
                </a:lnTo>
                <a:cubicBezTo>
                  <a:pt x="6786445" y="4629401"/>
                  <a:pt x="6797548" y="4636007"/>
                  <a:pt x="6806593" y="4634427"/>
                </a:cubicBezTo>
                <a:cubicBezTo>
                  <a:pt x="6816978" y="4632656"/>
                  <a:pt x="6822242" y="4623273"/>
                  <a:pt x="6821429" y="4613461"/>
                </a:cubicBezTo>
                <a:lnTo>
                  <a:pt x="6820759" y="4605419"/>
                </a:lnTo>
                <a:cubicBezTo>
                  <a:pt x="6819945" y="4596037"/>
                  <a:pt x="6809752" y="4589814"/>
                  <a:pt x="6800946" y="4590628"/>
                </a:cubicBezTo>
                <a:cubicBezTo>
                  <a:pt x="6801281" y="4588952"/>
                  <a:pt x="6801616" y="4587229"/>
                  <a:pt x="6801425" y="4585554"/>
                </a:cubicBezTo>
                <a:cubicBezTo>
                  <a:pt x="6808029" y="4590580"/>
                  <a:pt x="6817505" y="4590819"/>
                  <a:pt x="6824061" y="4585362"/>
                </a:cubicBezTo>
                <a:lnTo>
                  <a:pt x="6825496" y="4584214"/>
                </a:lnTo>
                <a:cubicBezTo>
                  <a:pt x="6829278" y="4591250"/>
                  <a:pt x="6837365" y="4593978"/>
                  <a:pt x="6844687" y="4592878"/>
                </a:cubicBezTo>
                <a:cubicBezTo>
                  <a:pt x="6844161" y="4600488"/>
                  <a:pt x="6849569" y="4606615"/>
                  <a:pt x="6856604" y="4609344"/>
                </a:cubicBezTo>
                <a:cubicBezTo>
                  <a:pt x="6854115" y="4614705"/>
                  <a:pt x="6853589" y="4621119"/>
                  <a:pt x="6856987" y="4627103"/>
                </a:cubicBezTo>
                <a:cubicBezTo>
                  <a:pt x="6850287" y="4623178"/>
                  <a:pt x="6842821" y="4620832"/>
                  <a:pt x="6834876" y="4621215"/>
                </a:cubicBezTo>
                <a:cubicBezTo>
                  <a:pt x="6825401" y="4621742"/>
                  <a:pt x="6817074" y="4631363"/>
                  <a:pt x="6818366" y="4640889"/>
                </a:cubicBezTo>
                <a:cubicBezTo>
                  <a:pt x="6819706" y="4650893"/>
                  <a:pt x="6827889" y="4657978"/>
                  <a:pt x="6838035" y="4657403"/>
                </a:cubicBezTo>
                <a:cubicBezTo>
                  <a:pt x="6838322" y="4657403"/>
                  <a:pt x="6838514" y="4657403"/>
                  <a:pt x="6838705" y="4657403"/>
                </a:cubicBezTo>
                <a:cubicBezTo>
                  <a:pt x="6838801" y="4657403"/>
                  <a:pt x="6838849" y="4657403"/>
                  <a:pt x="6838945" y="4657451"/>
                </a:cubicBezTo>
                <a:cubicBezTo>
                  <a:pt x="6839040" y="4657499"/>
                  <a:pt x="6838992" y="4657499"/>
                  <a:pt x="6839136" y="4657595"/>
                </a:cubicBezTo>
                <a:cubicBezTo>
                  <a:pt x="6840045" y="4658361"/>
                  <a:pt x="6840907" y="4659174"/>
                  <a:pt x="6841720" y="4660084"/>
                </a:cubicBezTo>
                <a:cubicBezTo>
                  <a:pt x="6848516" y="4667120"/>
                  <a:pt x="6861581" y="4664488"/>
                  <a:pt x="6867276" y="4657547"/>
                </a:cubicBezTo>
                <a:cubicBezTo>
                  <a:pt x="6873067" y="4650510"/>
                  <a:pt x="6871870" y="4642181"/>
                  <a:pt x="6867276" y="4635480"/>
                </a:cubicBezTo>
                <a:cubicBezTo>
                  <a:pt x="6876847" y="4637682"/>
                  <a:pt x="6886802" y="4629066"/>
                  <a:pt x="6888142" y="4618487"/>
                </a:cubicBezTo>
                <a:cubicBezTo>
                  <a:pt x="6889626" y="4618104"/>
                  <a:pt x="6891013" y="4617673"/>
                  <a:pt x="6892353" y="4616955"/>
                </a:cubicBezTo>
                <a:cubicBezTo>
                  <a:pt x="6891109" y="4619253"/>
                  <a:pt x="6890104" y="4621790"/>
                  <a:pt x="6890008" y="4624805"/>
                </a:cubicBezTo>
                <a:cubicBezTo>
                  <a:pt x="6889769" y="4633804"/>
                  <a:pt x="6897904" y="4644240"/>
                  <a:pt x="6907715" y="4643426"/>
                </a:cubicBezTo>
                <a:lnTo>
                  <a:pt x="6914176" y="4642899"/>
                </a:lnTo>
                <a:cubicBezTo>
                  <a:pt x="6913219" y="4645436"/>
                  <a:pt x="6912740" y="4648069"/>
                  <a:pt x="6913362" y="4650845"/>
                </a:cubicBezTo>
                <a:lnTo>
                  <a:pt x="6915851" y="4662047"/>
                </a:lnTo>
                <a:cubicBezTo>
                  <a:pt x="6906088" y="4660084"/>
                  <a:pt x="6895703" y="4665684"/>
                  <a:pt x="6892975" y="4673966"/>
                </a:cubicBezTo>
                <a:cubicBezTo>
                  <a:pt x="6887520" y="4674492"/>
                  <a:pt x="6882303" y="4677029"/>
                  <a:pt x="6879193" y="4681864"/>
                </a:cubicBezTo>
                <a:cubicBezTo>
                  <a:pt x="6873833" y="4690145"/>
                  <a:pt x="6876225" y="4701873"/>
                  <a:pt x="6884600" y="4707186"/>
                </a:cubicBezTo>
                <a:lnTo>
                  <a:pt x="6892880" y="4712451"/>
                </a:lnTo>
                <a:cubicBezTo>
                  <a:pt x="6890343" y="4714749"/>
                  <a:pt x="6888860" y="4717860"/>
                  <a:pt x="6887807" y="4721019"/>
                </a:cubicBezTo>
                <a:cubicBezTo>
                  <a:pt x="6882111" y="4714031"/>
                  <a:pt x="6874789" y="4708574"/>
                  <a:pt x="6865122" y="4707521"/>
                </a:cubicBezTo>
                <a:cubicBezTo>
                  <a:pt x="6855695" y="4706468"/>
                  <a:pt x="6845262" y="4710967"/>
                  <a:pt x="6843491" y="4721355"/>
                </a:cubicBezTo>
                <a:cubicBezTo>
                  <a:pt x="6841960" y="4730210"/>
                  <a:pt x="6847224" y="4741890"/>
                  <a:pt x="6857322" y="4743039"/>
                </a:cubicBezTo>
                <a:cubicBezTo>
                  <a:pt x="6858471" y="4743135"/>
                  <a:pt x="6859523" y="4743374"/>
                  <a:pt x="6860576" y="4743613"/>
                </a:cubicBezTo>
                <a:cubicBezTo>
                  <a:pt x="6860624" y="4743661"/>
                  <a:pt x="6860624" y="4743661"/>
                  <a:pt x="6860671" y="4743709"/>
                </a:cubicBezTo>
                <a:cubicBezTo>
                  <a:pt x="6860720" y="4743805"/>
                  <a:pt x="6860767" y="4743900"/>
                  <a:pt x="6860863" y="4743996"/>
                </a:cubicBezTo>
                <a:cubicBezTo>
                  <a:pt x="6860911" y="4744140"/>
                  <a:pt x="6861055" y="4744618"/>
                  <a:pt x="6861438" y="4745528"/>
                </a:cubicBezTo>
                <a:cubicBezTo>
                  <a:pt x="6864261" y="4753666"/>
                  <a:pt x="6872493" y="4758548"/>
                  <a:pt x="6880867" y="4757591"/>
                </a:cubicBezTo>
                <a:cubicBezTo>
                  <a:pt x="6881107" y="4757878"/>
                  <a:pt x="6881250" y="4758309"/>
                  <a:pt x="6881537" y="4758596"/>
                </a:cubicBezTo>
                <a:cubicBezTo>
                  <a:pt x="6889434" y="4765967"/>
                  <a:pt x="6899628" y="4764005"/>
                  <a:pt x="6907189" y="4757686"/>
                </a:cubicBezTo>
                <a:lnTo>
                  <a:pt x="6908337" y="4756729"/>
                </a:lnTo>
                <a:cubicBezTo>
                  <a:pt x="6909773" y="4756920"/>
                  <a:pt x="6910970" y="4757639"/>
                  <a:pt x="6912549" y="4757447"/>
                </a:cubicBezTo>
                <a:cubicBezTo>
                  <a:pt x="6922982" y="4756202"/>
                  <a:pt x="6930064" y="4746868"/>
                  <a:pt x="6928916" y="4736529"/>
                </a:cubicBezTo>
                <a:cubicBezTo>
                  <a:pt x="6928150" y="4729444"/>
                  <a:pt x="6924082" y="4723222"/>
                  <a:pt x="6920637" y="4717142"/>
                </a:cubicBezTo>
                <a:cubicBezTo>
                  <a:pt x="6920206" y="4716377"/>
                  <a:pt x="6919488" y="4715850"/>
                  <a:pt x="6918914" y="4715132"/>
                </a:cubicBezTo>
                <a:cubicBezTo>
                  <a:pt x="6920732" y="4713887"/>
                  <a:pt x="6922359" y="4712308"/>
                  <a:pt x="6923604" y="4710393"/>
                </a:cubicBezTo>
                <a:cubicBezTo>
                  <a:pt x="6924130" y="4709579"/>
                  <a:pt x="6924226" y="4708622"/>
                  <a:pt x="6924609" y="4707760"/>
                </a:cubicBezTo>
                <a:cubicBezTo>
                  <a:pt x="6934419" y="4718626"/>
                  <a:pt x="6957917" y="4712020"/>
                  <a:pt x="6956290" y="4692969"/>
                </a:cubicBezTo>
                <a:cubicBezTo>
                  <a:pt x="6955046" y="4678417"/>
                  <a:pt x="6940545" y="4674971"/>
                  <a:pt x="6930304" y="4680093"/>
                </a:cubicBezTo>
                <a:cubicBezTo>
                  <a:pt x="6930399" y="4679279"/>
                  <a:pt x="6930161" y="4678465"/>
                  <a:pt x="6930161" y="4677603"/>
                </a:cubicBezTo>
                <a:cubicBezTo>
                  <a:pt x="6931979" y="4678034"/>
                  <a:pt x="6933845" y="4678369"/>
                  <a:pt x="6935903" y="4678178"/>
                </a:cubicBezTo>
                <a:cubicBezTo>
                  <a:pt x="6939301" y="4677795"/>
                  <a:pt x="6942603" y="4675976"/>
                  <a:pt x="6945475" y="4673583"/>
                </a:cubicBezTo>
                <a:cubicBezTo>
                  <a:pt x="6947437" y="4677939"/>
                  <a:pt x="6951026" y="4681529"/>
                  <a:pt x="6955812" y="4683204"/>
                </a:cubicBezTo>
                <a:cubicBezTo>
                  <a:pt x="6965000" y="4686411"/>
                  <a:pt x="6976056" y="4681433"/>
                  <a:pt x="6979166" y="4672051"/>
                </a:cubicBezTo>
                <a:cubicBezTo>
                  <a:pt x="6983808" y="4657930"/>
                  <a:pt x="6982038" y="4642325"/>
                  <a:pt x="6970887" y="4631650"/>
                </a:cubicBezTo>
                <a:cubicBezTo>
                  <a:pt x="6965766" y="4626720"/>
                  <a:pt x="6958301" y="4623992"/>
                  <a:pt x="6951601" y="4625858"/>
                </a:cubicBezTo>
                <a:cubicBezTo>
                  <a:pt x="6950978" y="4622555"/>
                  <a:pt x="6949781" y="4619444"/>
                  <a:pt x="6947150" y="4617242"/>
                </a:cubicBezTo>
                <a:lnTo>
                  <a:pt x="6946001" y="4616237"/>
                </a:lnTo>
                <a:cubicBezTo>
                  <a:pt x="6958301" y="4615471"/>
                  <a:pt x="6969977" y="4599675"/>
                  <a:pt x="6960310" y="4585984"/>
                </a:cubicBezTo>
                <a:cubicBezTo>
                  <a:pt x="6958827" y="4583926"/>
                  <a:pt x="6957152" y="4582586"/>
                  <a:pt x="6955429" y="4581437"/>
                </a:cubicBezTo>
                <a:lnTo>
                  <a:pt x="6961076" y="4580959"/>
                </a:lnTo>
                <a:cubicBezTo>
                  <a:pt x="6962368" y="4580863"/>
                  <a:pt x="6963469" y="4580336"/>
                  <a:pt x="6964665" y="4580001"/>
                </a:cubicBezTo>
                <a:cubicBezTo>
                  <a:pt x="6963325" y="4586846"/>
                  <a:pt x="6965431" y="4594601"/>
                  <a:pt x="6971509" y="4598478"/>
                </a:cubicBezTo>
                <a:lnTo>
                  <a:pt x="6985244" y="4607238"/>
                </a:lnTo>
                <a:cubicBezTo>
                  <a:pt x="6993810" y="4612408"/>
                  <a:pt x="7004913" y="4611594"/>
                  <a:pt x="7011087" y="4603265"/>
                </a:cubicBezTo>
                <a:close/>
                <a:moveTo>
                  <a:pt x="7121493" y="4778317"/>
                </a:moveTo>
                <a:cubicBezTo>
                  <a:pt x="7134128" y="4758452"/>
                  <a:pt x="7103451" y="4738444"/>
                  <a:pt x="7090769" y="4758357"/>
                </a:cubicBezTo>
                <a:cubicBezTo>
                  <a:pt x="7078135" y="4778270"/>
                  <a:pt x="7108859" y="4798230"/>
                  <a:pt x="7121493" y="4778317"/>
                </a:cubicBezTo>
                <a:close/>
                <a:moveTo>
                  <a:pt x="7150160" y="4620449"/>
                </a:moveTo>
                <a:cubicBezTo>
                  <a:pt x="7148772" y="4619731"/>
                  <a:pt x="7147336" y="4619540"/>
                  <a:pt x="7145948" y="4619253"/>
                </a:cubicBezTo>
                <a:cubicBezTo>
                  <a:pt x="7145470" y="4618439"/>
                  <a:pt x="7144560" y="4617912"/>
                  <a:pt x="7143986" y="4617194"/>
                </a:cubicBezTo>
                <a:cubicBezTo>
                  <a:pt x="7149011" y="4611690"/>
                  <a:pt x="7151069" y="4603648"/>
                  <a:pt x="7145470" y="4595750"/>
                </a:cubicBezTo>
                <a:cubicBezTo>
                  <a:pt x="7144130" y="4593835"/>
                  <a:pt x="7142503" y="4592590"/>
                  <a:pt x="7140876" y="4591442"/>
                </a:cubicBezTo>
                <a:cubicBezTo>
                  <a:pt x="7144656" y="4590484"/>
                  <a:pt x="7148245" y="4588569"/>
                  <a:pt x="7150878" y="4585027"/>
                </a:cubicBezTo>
                <a:cubicBezTo>
                  <a:pt x="7156429" y="4577464"/>
                  <a:pt x="7155376" y="4564779"/>
                  <a:pt x="7147001" y="4559418"/>
                </a:cubicBezTo>
                <a:lnTo>
                  <a:pt x="7133266" y="4550658"/>
                </a:lnTo>
                <a:cubicBezTo>
                  <a:pt x="7124939" y="4545345"/>
                  <a:pt x="7113836" y="4546207"/>
                  <a:pt x="7107663" y="4554535"/>
                </a:cubicBezTo>
                <a:cubicBezTo>
                  <a:pt x="7102111" y="4562098"/>
                  <a:pt x="7103164" y="4574784"/>
                  <a:pt x="7111539" y="4580145"/>
                </a:cubicBezTo>
                <a:lnTo>
                  <a:pt x="7125274" y="4588905"/>
                </a:lnTo>
                <a:cubicBezTo>
                  <a:pt x="7125465" y="4589000"/>
                  <a:pt x="7125657" y="4589048"/>
                  <a:pt x="7125848" y="4589144"/>
                </a:cubicBezTo>
                <a:cubicBezTo>
                  <a:pt x="7117425" y="4591872"/>
                  <a:pt x="7110630" y="4600154"/>
                  <a:pt x="7112496" y="4609392"/>
                </a:cubicBezTo>
                <a:cubicBezTo>
                  <a:pt x="7110438" y="4610924"/>
                  <a:pt x="7108668" y="4612791"/>
                  <a:pt x="7107519" y="4615088"/>
                </a:cubicBezTo>
                <a:cubicBezTo>
                  <a:pt x="7102972" y="4624566"/>
                  <a:pt x="7106275" y="4634379"/>
                  <a:pt x="7114937" y="4639884"/>
                </a:cubicBezTo>
                <a:lnTo>
                  <a:pt x="7118957" y="4642468"/>
                </a:lnTo>
                <a:cubicBezTo>
                  <a:pt x="7118717" y="4649409"/>
                  <a:pt x="7122833" y="4656685"/>
                  <a:pt x="7128863" y="4659844"/>
                </a:cubicBezTo>
                <a:cubicBezTo>
                  <a:pt x="7138243" y="4664727"/>
                  <a:pt x="7148245" y="4660419"/>
                  <a:pt x="7153558" y="4652042"/>
                </a:cubicBezTo>
                <a:lnTo>
                  <a:pt x="7157912" y="4645197"/>
                </a:lnTo>
                <a:cubicBezTo>
                  <a:pt x="7163272" y="4636820"/>
                  <a:pt x="7158391" y="4624710"/>
                  <a:pt x="7150160" y="4620449"/>
                </a:cubicBezTo>
                <a:close/>
                <a:moveTo>
                  <a:pt x="7388345" y="4517246"/>
                </a:moveTo>
                <a:cubicBezTo>
                  <a:pt x="7387340" y="4524283"/>
                  <a:pt x="7389780" y="4531320"/>
                  <a:pt x="7391599" y="4538069"/>
                </a:cubicBezTo>
                <a:cubicBezTo>
                  <a:pt x="7391742" y="4538548"/>
                  <a:pt x="7392078" y="4538931"/>
                  <a:pt x="7392269" y="4539409"/>
                </a:cubicBezTo>
                <a:cubicBezTo>
                  <a:pt x="7378678" y="4520789"/>
                  <a:pt x="7349198" y="4541276"/>
                  <a:pt x="7362645" y="4560328"/>
                </a:cubicBezTo>
                <a:cubicBezTo>
                  <a:pt x="7375662" y="4578757"/>
                  <a:pt x="7403611" y="4560136"/>
                  <a:pt x="7393369" y="4541563"/>
                </a:cubicBezTo>
                <a:cubicBezTo>
                  <a:pt x="7397246" y="4548839"/>
                  <a:pt x="7405669" y="4553770"/>
                  <a:pt x="7413900" y="4551233"/>
                </a:cubicBezTo>
                <a:cubicBezTo>
                  <a:pt x="7423280" y="4548361"/>
                  <a:pt x="7429789" y="4538835"/>
                  <a:pt x="7427109" y="4528974"/>
                </a:cubicBezTo>
                <a:lnTo>
                  <a:pt x="7426822" y="4527921"/>
                </a:lnTo>
                <a:cubicBezTo>
                  <a:pt x="7427970" y="4525049"/>
                  <a:pt x="7428162" y="4521985"/>
                  <a:pt x="7427731" y="4519018"/>
                </a:cubicBezTo>
                <a:cubicBezTo>
                  <a:pt x="7428880" y="4522991"/>
                  <a:pt x="7431273" y="4526772"/>
                  <a:pt x="7434719" y="4529644"/>
                </a:cubicBezTo>
                <a:lnTo>
                  <a:pt x="7438164" y="4532516"/>
                </a:lnTo>
                <a:cubicBezTo>
                  <a:pt x="7437542" y="4533809"/>
                  <a:pt x="7436728" y="4534958"/>
                  <a:pt x="7436393" y="4536585"/>
                </a:cubicBezTo>
                <a:cubicBezTo>
                  <a:pt x="7431703" y="4559370"/>
                  <a:pt x="7466735" y="4568752"/>
                  <a:pt x="7471472" y="4545824"/>
                </a:cubicBezTo>
                <a:cubicBezTo>
                  <a:pt x="7472861" y="4539122"/>
                  <a:pt x="7470612" y="4533809"/>
                  <a:pt x="7466926" y="4529884"/>
                </a:cubicBezTo>
                <a:cubicBezTo>
                  <a:pt x="7467309" y="4529597"/>
                  <a:pt x="7467692" y="4529309"/>
                  <a:pt x="7468027" y="4528974"/>
                </a:cubicBezTo>
                <a:cubicBezTo>
                  <a:pt x="7474201" y="4531990"/>
                  <a:pt x="7482192" y="4531415"/>
                  <a:pt x="7487457" y="4526964"/>
                </a:cubicBezTo>
                <a:lnTo>
                  <a:pt x="7489898" y="4530410"/>
                </a:lnTo>
                <a:cubicBezTo>
                  <a:pt x="7495545" y="4538404"/>
                  <a:pt x="7507557" y="4539936"/>
                  <a:pt x="7515310" y="4534192"/>
                </a:cubicBezTo>
                <a:cubicBezTo>
                  <a:pt x="7516171" y="4533570"/>
                  <a:pt x="7516123" y="4532373"/>
                  <a:pt x="7516793" y="4531655"/>
                </a:cubicBezTo>
                <a:cubicBezTo>
                  <a:pt x="7522919" y="4532995"/>
                  <a:pt x="7529571" y="4531750"/>
                  <a:pt x="7533926" y="4526581"/>
                </a:cubicBezTo>
                <a:lnTo>
                  <a:pt x="7544359" y="4514135"/>
                </a:lnTo>
                <a:cubicBezTo>
                  <a:pt x="7550485" y="4506859"/>
                  <a:pt x="7550964" y="4494844"/>
                  <a:pt x="7543163" y="4488335"/>
                </a:cubicBezTo>
                <a:cubicBezTo>
                  <a:pt x="7539191" y="4485032"/>
                  <a:pt x="7533926" y="4483547"/>
                  <a:pt x="7528853" y="4483978"/>
                </a:cubicBezTo>
                <a:cubicBezTo>
                  <a:pt x="7536176" y="4478713"/>
                  <a:pt x="7540100" y="4468804"/>
                  <a:pt x="7533400" y="4459327"/>
                </a:cubicBezTo>
                <a:cubicBezTo>
                  <a:pt x="7519904" y="4440227"/>
                  <a:pt x="7490232" y="4461193"/>
                  <a:pt x="7503728" y="4480292"/>
                </a:cubicBezTo>
                <a:cubicBezTo>
                  <a:pt x="7508227" y="4486659"/>
                  <a:pt x="7514449" y="4488286"/>
                  <a:pt x="7520334" y="4487329"/>
                </a:cubicBezTo>
                <a:cubicBezTo>
                  <a:pt x="7519330" y="4488047"/>
                  <a:pt x="7518229" y="4488526"/>
                  <a:pt x="7517367" y="4489531"/>
                </a:cubicBezTo>
                <a:lnTo>
                  <a:pt x="7510094" y="4498243"/>
                </a:lnTo>
                <a:cubicBezTo>
                  <a:pt x="7504063" y="4494126"/>
                  <a:pt x="7495641" y="4493935"/>
                  <a:pt x="7489515" y="4498147"/>
                </a:cubicBezTo>
                <a:cubicBezTo>
                  <a:pt x="7489610" y="4497621"/>
                  <a:pt x="7489610" y="4497046"/>
                  <a:pt x="7489754" y="4496520"/>
                </a:cubicBezTo>
                <a:cubicBezTo>
                  <a:pt x="7491429" y="4486850"/>
                  <a:pt x="7481762" y="4477851"/>
                  <a:pt x="7472765" y="4477325"/>
                </a:cubicBezTo>
                <a:cubicBezTo>
                  <a:pt x="7462093" y="4476655"/>
                  <a:pt x="7455249" y="4484649"/>
                  <a:pt x="7453526" y="4494318"/>
                </a:cubicBezTo>
                <a:cubicBezTo>
                  <a:pt x="7453239" y="4495802"/>
                  <a:pt x="7453909" y="4497190"/>
                  <a:pt x="7453813" y="4498674"/>
                </a:cubicBezTo>
                <a:cubicBezTo>
                  <a:pt x="7453766" y="4498674"/>
                  <a:pt x="7453670" y="4498674"/>
                  <a:pt x="7453622" y="4498674"/>
                </a:cubicBezTo>
                <a:cubicBezTo>
                  <a:pt x="7446013" y="4493983"/>
                  <a:pt x="7434814" y="4497190"/>
                  <a:pt x="7429981" y="4504226"/>
                </a:cubicBezTo>
                <a:cubicBezTo>
                  <a:pt x="7427013" y="4508535"/>
                  <a:pt x="7426343" y="4513178"/>
                  <a:pt x="7427253" y="4517534"/>
                </a:cubicBezTo>
                <a:cubicBezTo>
                  <a:pt x="7426870" y="4515954"/>
                  <a:pt x="7426679" y="4514327"/>
                  <a:pt x="7425626" y="4512843"/>
                </a:cubicBezTo>
                <a:cubicBezTo>
                  <a:pt x="7421462" y="4506955"/>
                  <a:pt x="7417011" y="4501881"/>
                  <a:pt x="7409402" y="4500923"/>
                </a:cubicBezTo>
                <a:cubicBezTo>
                  <a:pt x="7398921" y="4499679"/>
                  <a:pt x="7389780" y="4506955"/>
                  <a:pt x="7388345" y="4517246"/>
                </a:cubicBezTo>
                <a:close/>
                <a:moveTo>
                  <a:pt x="7044539" y="4818335"/>
                </a:moveTo>
                <a:cubicBezTo>
                  <a:pt x="7052579" y="4823457"/>
                  <a:pt x="7064591" y="4822356"/>
                  <a:pt x="7070047" y="4813787"/>
                </a:cubicBezTo>
                <a:cubicBezTo>
                  <a:pt x="7075168" y="4805698"/>
                  <a:pt x="7074115" y="4793826"/>
                  <a:pt x="7065500" y="4788274"/>
                </a:cubicBezTo>
                <a:lnTo>
                  <a:pt x="7051766" y="4779562"/>
                </a:lnTo>
                <a:cubicBezTo>
                  <a:pt x="7043725" y="4774440"/>
                  <a:pt x="7031713" y="4775541"/>
                  <a:pt x="7026305" y="4784109"/>
                </a:cubicBezTo>
                <a:cubicBezTo>
                  <a:pt x="7021185" y="4792199"/>
                  <a:pt x="7022238" y="4804070"/>
                  <a:pt x="7030852" y="4809623"/>
                </a:cubicBezTo>
                <a:lnTo>
                  <a:pt x="7044539" y="4818335"/>
                </a:lnTo>
                <a:close/>
                <a:moveTo>
                  <a:pt x="7264012" y="4720589"/>
                </a:moveTo>
                <a:cubicBezTo>
                  <a:pt x="7254632" y="4724514"/>
                  <a:pt x="7249846" y="4734327"/>
                  <a:pt x="7253053" y="4744044"/>
                </a:cubicBezTo>
                <a:cubicBezTo>
                  <a:pt x="7253196" y="4744571"/>
                  <a:pt x="7253244" y="4744618"/>
                  <a:pt x="7253340" y="4744905"/>
                </a:cubicBezTo>
                <a:cubicBezTo>
                  <a:pt x="7253340" y="4745097"/>
                  <a:pt x="7253340" y="4745145"/>
                  <a:pt x="7253340" y="4745289"/>
                </a:cubicBezTo>
                <a:lnTo>
                  <a:pt x="7253340" y="4745289"/>
                </a:lnTo>
                <a:cubicBezTo>
                  <a:pt x="7252861" y="4746342"/>
                  <a:pt x="7252335" y="4747347"/>
                  <a:pt x="7251664" y="4748304"/>
                </a:cubicBezTo>
                <a:cubicBezTo>
                  <a:pt x="7246640" y="4756825"/>
                  <a:pt x="7252526" y="4768792"/>
                  <a:pt x="7260806" y="4772525"/>
                </a:cubicBezTo>
                <a:cubicBezTo>
                  <a:pt x="7270664" y="4776977"/>
                  <a:pt x="7279948" y="4771903"/>
                  <a:pt x="7285021" y="4763383"/>
                </a:cubicBezTo>
                <a:cubicBezTo>
                  <a:pt x="7290859" y="4753570"/>
                  <a:pt x="7290908" y="4742081"/>
                  <a:pt x="7287414" y="4731503"/>
                </a:cubicBezTo>
                <a:cubicBezTo>
                  <a:pt x="7284447" y="4722456"/>
                  <a:pt x="7272961" y="4716855"/>
                  <a:pt x="7264012" y="4720589"/>
                </a:cubicBezTo>
                <a:close/>
                <a:moveTo>
                  <a:pt x="7038892" y="4646011"/>
                </a:moveTo>
                <a:cubicBezTo>
                  <a:pt x="7030278" y="4640745"/>
                  <a:pt x="7019079" y="4643809"/>
                  <a:pt x="7013767" y="4652186"/>
                </a:cubicBezTo>
                <a:lnTo>
                  <a:pt x="7009412" y="4659079"/>
                </a:lnTo>
                <a:cubicBezTo>
                  <a:pt x="7006205" y="4664105"/>
                  <a:pt x="7006396" y="4670232"/>
                  <a:pt x="7008598" y="4675545"/>
                </a:cubicBezTo>
                <a:cubicBezTo>
                  <a:pt x="7006780" y="4680571"/>
                  <a:pt x="7006875" y="4686363"/>
                  <a:pt x="7010847" y="4691916"/>
                </a:cubicBezTo>
                <a:cubicBezTo>
                  <a:pt x="7022860" y="4708909"/>
                  <a:pt x="7046549" y="4692921"/>
                  <a:pt x="7042194" y="4675784"/>
                </a:cubicBezTo>
                <a:lnTo>
                  <a:pt x="7045113" y="4671189"/>
                </a:lnTo>
                <a:cubicBezTo>
                  <a:pt x="7050377" y="4662812"/>
                  <a:pt x="7047219" y="4651037"/>
                  <a:pt x="7038892" y="4646011"/>
                </a:cubicBezTo>
                <a:close/>
                <a:moveTo>
                  <a:pt x="7272579" y="3848533"/>
                </a:moveTo>
                <a:cubicBezTo>
                  <a:pt x="7250373" y="3838529"/>
                  <a:pt x="7232713" y="3872180"/>
                  <a:pt x="7255062" y="3882280"/>
                </a:cubicBezTo>
                <a:cubicBezTo>
                  <a:pt x="7277316" y="3892333"/>
                  <a:pt x="7294928" y="3858586"/>
                  <a:pt x="7272579" y="3848533"/>
                </a:cubicBezTo>
                <a:close/>
                <a:moveTo>
                  <a:pt x="7483916" y="3749208"/>
                </a:moveTo>
                <a:cubicBezTo>
                  <a:pt x="7474823" y="3745139"/>
                  <a:pt x="7462763" y="3747916"/>
                  <a:pt x="7458408" y="3757632"/>
                </a:cubicBezTo>
                <a:lnTo>
                  <a:pt x="7454914" y="3765339"/>
                </a:lnTo>
                <a:cubicBezTo>
                  <a:pt x="7450846" y="3774386"/>
                  <a:pt x="7453717" y="3786545"/>
                  <a:pt x="7463385" y="3790853"/>
                </a:cubicBezTo>
                <a:cubicBezTo>
                  <a:pt x="7472477" y="3794922"/>
                  <a:pt x="7484538" y="3792097"/>
                  <a:pt x="7488892" y="3782380"/>
                </a:cubicBezTo>
                <a:lnTo>
                  <a:pt x="7492386" y="3774674"/>
                </a:lnTo>
                <a:cubicBezTo>
                  <a:pt x="7496454" y="3765675"/>
                  <a:pt x="7493583" y="3753516"/>
                  <a:pt x="7483916" y="3749208"/>
                </a:cubicBezTo>
                <a:close/>
                <a:moveTo>
                  <a:pt x="6965623" y="3833503"/>
                </a:moveTo>
                <a:cubicBezTo>
                  <a:pt x="6960550" y="3830535"/>
                  <a:pt x="6966101" y="3833934"/>
                  <a:pt x="6967058" y="3834604"/>
                </a:cubicBezTo>
                <a:cubicBezTo>
                  <a:pt x="6968303" y="3835514"/>
                  <a:pt x="6969451" y="3836519"/>
                  <a:pt x="6970696" y="3837476"/>
                </a:cubicBezTo>
                <a:cubicBezTo>
                  <a:pt x="6970887" y="3837620"/>
                  <a:pt x="6970983" y="3837715"/>
                  <a:pt x="6971126" y="3837859"/>
                </a:cubicBezTo>
                <a:cubicBezTo>
                  <a:pt x="6971461" y="3838242"/>
                  <a:pt x="6971796" y="3838625"/>
                  <a:pt x="6972083" y="3839008"/>
                </a:cubicBezTo>
                <a:cubicBezTo>
                  <a:pt x="6973998" y="3848342"/>
                  <a:pt x="6983808" y="3854900"/>
                  <a:pt x="6993092" y="3853608"/>
                </a:cubicBezTo>
                <a:cubicBezTo>
                  <a:pt x="7003669" y="3852076"/>
                  <a:pt x="7010178" y="3842359"/>
                  <a:pt x="7009220" y="3832067"/>
                </a:cubicBezTo>
                <a:cubicBezTo>
                  <a:pt x="7009125" y="3831014"/>
                  <a:pt x="7008742" y="3830056"/>
                  <a:pt x="7008502" y="3829004"/>
                </a:cubicBezTo>
                <a:cubicBezTo>
                  <a:pt x="7013911" y="3826467"/>
                  <a:pt x="7018218" y="3821440"/>
                  <a:pt x="7019318" y="3815744"/>
                </a:cubicBezTo>
                <a:cubicBezTo>
                  <a:pt x="7020275" y="3820004"/>
                  <a:pt x="7023195" y="3823929"/>
                  <a:pt x="7028746" y="3826467"/>
                </a:cubicBezTo>
                <a:cubicBezTo>
                  <a:pt x="7050760" y="3836423"/>
                  <a:pt x="7070669" y="3803969"/>
                  <a:pt x="7048367" y="3793869"/>
                </a:cubicBezTo>
                <a:cubicBezTo>
                  <a:pt x="7034298" y="3787502"/>
                  <a:pt x="7021136" y="3798512"/>
                  <a:pt x="7019271" y="3809856"/>
                </a:cubicBezTo>
                <a:cubicBezTo>
                  <a:pt x="7018265" y="3801144"/>
                  <a:pt x="7012283" y="3794539"/>
                  <a:pt x="7003238" y="3792815"/>
                </a:cubicBezTo>
                <a:cubicBezTo>
                  <a:pt x="6991513" y="3790566"/>
                  <a:pt x="6977204" y="3789369"/>
                  <a:pt x="6966771" y="3796262"/>
                </a:cubicBezTo>
                <a:cubicBezTo>
                  <a:pt x="6965239" y="3796788"/>
                  <a:pt x="6963804" y="3797458"/>
                  <a:pt x="6962368" y="3798273"/>
                </a:cubicBezTo>
                <a:cubicBezTo>
                  <a:pt x="6955525" y="3802246"/>
                  <a:pt x="6951505" y="3809665"/>
                  <a:pt x="6952701" y="3817802"/>
                </a:cubicBezTo>
                <a:cubicBezTo>
                  <a:pt x="6953801" y="3825796"/>
                  <a:pt x="6959161" y="3829674"/>
                  <a:pt x="6965623" y="3833503"/>
                </a:cubicBezTo>
                <a:close/>
                <a:moveTo>
                  <a:pt x="7035733" y="3595313"/>
                </a:moveTo>
                <a:cubicBezTo>
                  <a:pt x="7039466" y="3585548"/>
                  <a:pt x="7035542" y="3574682"/>
                  <a:pt x="7025827" y="3570326"/>
                </a:cubicBezTo>
                <a:lnTo>
                  <a:pt x="7018122" y="3566832"/>
                </a:lnTo>
                <a:cubicBezTo>
                  <a:pt x="7009076" y="3562763"/>
                  <a:pt x="6996730" y="3567262"/>
                  <a:pt x="6993140" y="3576740"/>
                </a:cubicBezTo>
                <a:cubicBezTo>
                  <a:pt x="6989407" y="3586505"/>
                  <a:pt x="6993332" y="3597371"/>
                  <a:pt x="7003047" y="3601727"/>
                </a:cubicBezTo>
                <a:lnTo>
                  <a:pt x="7010752" y="3605222"/>
                </a:lnTo>
                <a:cubicBezTo>
                  <a:pt x="7019796" y="3609290"/>
                  <a:pt x="7032144" y="3604839"/>
                  <a:pt x="7035733" y="3595313"/>
                </a:cubicBezTo>
                <a:close/>
                <a:moveTo>
                  <a:pt x="7300479" y="3758781"/>
                </a:moveTo>
                <a:cubicBezTo>
                  <a:pt x="7295645" y="3766680"/>
                  <a:pt x="7297321" y="3780705"/>
                  <a:pt x="7306701" y="3784917"/>
                </a:cubicBezTo>
                <a:lnTo>
                  <a:pt x="7314405" y="3788412"/>
                </a:lnTo>
                <a:cubicBezTo>
                  <a:pt x="7323738" y="3792624"/>
                  <a:pt x="7334697" y="3791715"/>
                  <a:pt x="7340583" y="3782189"/>
                </a:cubicBezTo>
                <a:cubicBezTo>
                  <a:pt x="7345130" y="3774817"/>
                  <a:pt x="7343694" y="3762276"/>
                  <a:pt x="7335750" y="3757202"/>
                </a:cubicBezTo>
                <a:cubicBezTo>
                  <a:pt x="7343311" y="3751553"/>
                  <a:pt x="7347571" y="3740592"/>
                  <a:pt x="7340440" y="3730731"/>
                </a:cubicBezTo>
                <a:cubicBezTo>
                  <a:pt x="7327374" y="3712637"/>
                  <a:pt x="7302058" y="3732741"/>
                  <a:pt x="7311008" y="3751027"/>
                </a:cubicBezTo>
                <a:cubicBezTo>
                  <a:pt x="7306892" y="3752128"/>
                  <a:pt x="7303159" y="3754473"/>
                  <a:pt x="7300479" y="3758781"/>
                </a:cubicBezTo>
                <a:close/>
                <a:moveTo>
                  <a:pt x="6968925" y="3697606"/>
                </a:moveTo>
                <a:cubicBezTo>
                  <a:pt x="6978400" y="3701771"/>
                  <a:pt x="6989743" y="3697271"/>
                  <a:pt x="6994002" y="3687841"/>
                </a:cubicBezTo>
                <a:lnTo>
                  <a:pt x="6997496" y="3680135"/>
                </a:lnTo>
                <a:cubicBezTo>
                  <a:pt x="7001707" y="3670753"/>
                  <a:pt x="6997065" y="3659168"/>
                  <a:pt x="6987732" y="3655052"/>
                </a:cubicBezTo>
                <a:cubicBezTo>
                  <a:pt x="6978257" y="3650888"/>
                  <a:pt x="6966914" y="3655387"/>
                  <a:pt x="6962655" y="3664817"/>
                </a:cubicBezTo>
                <a:lnTo>
                  <a:pt x="6959161" y="3672524"/>
                </a:lnTo>
                <a:cubicBezTo>
                  <a:pt x="6954998" y="3681906"/>
                  <a:pt x="6959592" y="3693490"/>
                  <a:pt x="6968925" y="3697606"/>
                </a:cubicBezTo>
                <a:close/>
                <a:moveTo>
                  <a:pt x="7398347" y="3655052"/>
                </a:moveTo>
                <a:cubicBezTo>
                  <a:pt x="7393322" y="3652802"/>
                  <a:pt x="7388584" y="3653137"/>
                  <a:pt x="7384229" y="3654525"/>
                </a:cubicBezTo>
                <a:cubicBezTo>
                  <a:pt x="7376620" y="3648494"/>
                  <a:pt x="7366761" y="3650552"/>
                  <a:pt x="7360540" y="3656536"/>
                </a:cubicBezTo>
                <a:cubicBezTo>
                  <a:pt x="7338478" y="3646579"/>
                  <a:pt x="7318569" y="3678986"/>
                  <a:pt x="7340823" y="3689038"/>
                </a:cubicBezTo>
                <a:cubicBezTo>
                  <a:pt x="7349820" y="3693107"/>
                  <a:pt x="7358338" y="3689948"/>
                  <a:pt x="7363890" y="3684251"/>
                </a:cubicBezTo>
                <a:cubicBezTo>
                  <a:pt x="7367814" y="3686549"/>
                  <a:pt x="7372217" y="3686836"/>
                  <a:pt x="7376333" y="3685879"/>
                </a:cubicBezTo>
                <a:cubicBezTo>
                  <a:pt x="7377146" y="3686405"/>
                  <a:pt x="7377577" y="3687075"/>
                  <a:pt x="7378534" y="3687506"/>
                </a:cubicBezTo>
                <a:cubicBezTo>
                  <a:pt x="7382889" y="3689469"/>
                  <a:pt x="7387148" y="3689756"/>
                  <a:pt x="7391025" y="3688894"/>
                </a:cubicBezTo>
                <a:cubicBezTo>
                  <a:pt x="7383942" y="3693586"/>
                  <a:pt x="7380257" y="3702441"/>
                  <a:pt x="7383128" y="3710914"/>
                </a:cubicBezTo>
                <a:cubicBezTo>
                  <a:pt x="7384804" y="3715844"/>
                  <a:pt x="7388680" y="3719769"/>
                  <a:pt x="7393369" y="3721923"/>
                </a:cubicBezTo>
                <a:cubicBezTo>
                  <a:pt x="7388919" y="3724747"/>
                  <a:pt x="7385473" y="3729199"/>
                  <a:pt x="7384707" y="3734560"/>
                </a:cubicBezTo>
                <a:cubicBezTo>
                  <a:pt x="7383272" y="3744517"/>
                  <a:pt x="7390402" y="3753659"/>
                  <a:pt x="7400166" y="3755239"/>
                </a:cubicBezTo>
                <a:cubicBezTo>
                  <a:pt x="7403946" y="3755862"/>
                  <a:pt x="7407679" y="3756484"/>
                  <a:pt x="7411460" y="3757106"/>
                </a:cubicBezTo>
                <a:cubicBezTo>
                  <a:pt x="7421175" y="3758686"/>
                  <a:pt x="7430746" y="3751266"/>
                  <a:pt x="7432134" y="3741645"/>
                </a:cubicBezTo>
                <a:cubicBezTo>
                  <a:pt x="7433570" y="3731736"/>
                  <a:pt x="7426439" y="3722594"/>
                  <a:pt x="7416677" y="3720966"/>
                </a:cubicBezTo>
                <a:cubicBezTo>
                  <a:pt x="7415624" y="3720822"/>
                  <a:pt x="7414522" y="3720631"/>
                  <a:pt x="7413470" y="3720439"/>
                </a:cubicBezTo>
                <a:lnTo>
                  <a:pt x="7418447" y="3718573"/>
                </a:lnTo>
                <a:cubicBezTo>
                  <a:pt x="7428066" y="3714935"/>
                  <a:pt x="7433713" y="3704404"/>
                  <a:pt x="7430363" y="3694447"/>
                </a:cubicBezTo>
                <a:cubicBezTo>
                  <a:pt x="7427157" y="3684969"/>
                  <a:pt x="7415911" y="3678890"/>
                  <a:pt x="7406244" y="3682528"/>
                </a:cubicBezTo>
                <a:lnTo>
                  <a:pt x="7398921" y="3685305"/>
                </a:lnTo>
                <a:cubicBezTo>
                  <a:pt x="7409306" y="3677837"/>
                  <a:pt x="7412944" y="3661706"/>
                  <a:pt x="7398347" y="3655052"/>
                </a:cubicBezTo>
                <a:close/>
                <a:moveTo>
                  <a:pt x="7282868" y="3714264"/>
                </a:moveTo>
                <a:cubicBezTo>
                  <a:pt x="7271956" y="3711009"/>
                  <a:pt x="7263437" y="3717663"/>
                  <a:pt x="7259226" y="3727045"/>
                </a:cubicBezTo>
                <a:lnTo>
                  <a:pt x="7255733" y="3734752"/>
                </a:lnTo>
                <a:cubicBezTo>
                  <a:pt x="7255206" y="3735949"/>
                  <a:pt x="7254871" y="3737145"/>
                  <a:pt x="7254728" y="3738390"/>
                </a:cubicBezTo>
                <a:cubicBezTo>
                  <a:pt x="7253722" y="3732454"/>
                  <a:pt x="7250181" y="3726997"/>
                  <a:pt x="7244390" y="3724556"/>
                </a:cubicBezTo>
                <a:cubicBezTo>
                  <a:pt x="7235393" y="3720774"/>
                  <a:pt x="7224338" y="3723694"/>
                  <a:pt x="7219600" y="3732598"/>
                </a:cubicBezTo>
                <a:cubicBezTo>
                  <a:pt x="7217973" y="3731976"/>
                  <a:pt x="7216251" y="3731640"/>
                  <a:pt x="7214480" y="3731545"/>
                </a:cubicBezTo>
                <a:cubicBezTo>
                  <a:pt x="7219266" y="3723503"/>
                  <a:pt x="7218644" y="3713115"/>
                  <a:pt x="7207636" y="3708137"/>
                </a:cubicBezTo>
                <a:cubicBezTo>
                  <a:pt x="7198352" y="3703973"/>
                  <a:pt x="7189881" y="3707515"/>
                  <a:pt x="7184329" y="3713499"/>
                </a:cubicBezTo>
                <a:cubicBezTo>
                  <a:pt x="7179974" y="3711440"/>
                  <a:pt x="7175045" y="3710722"/>
                  <a:pt x="7170499" y="3713115"/>
                </a:cubicBezTo>
                <a:cubicBezTo>
                  <a:pt x="7164134" y="3716467"/>
                  <a:pt x="7158534" y="3720200"/>
                  <a:pt x="7156572" y="3727572"/>
                </a:cubicBezTo>
                <a:cubicBezTo>
                  <a:pt x="7155711" y="3730827"/>
                  <a:pt x="7155998" y="3733938"/>
                  <a:pt x="7156764" y="3736906"/>
                </a:cubicBezTo>
                <a:cubicBezTo>
                  <a:pt x="7155232" y="3738150"/>
                  <a:pt x="7153127" y="3738821"/>
                  <a:pt x="7152121" y="3740496"/>
                </a:cubicBezTo>
                <a:cubicBezTo>
                  <a:pt x="7145326" y="3751410"/>
                  <a:pt x="7141881" y="3768451"/>
                  <a:pt x="7147863" y="3780370"/>
                </a:cubicBezTo>
                <a:cubicBezTo>
                  <a:pt x="7135228" y="3786449"/>
                  <a:pt x="7130730" y="3807750"/>
                  <a:pt x="7147432" y="3815265"/>
                </a:cubicBezTo>
                <a:cubicBezTo>
                  <a:pt x="7161214" y="3821488"/>
                  <a:pt x="7172365" y="3810574"/>
                  <a:pt x="7173658" y="3798991"/>
                </a:cubicBezTo>
                <a:cubicBezTo>
                  <a:pt x="7173897" y="3799086"/>
                  <a:pt x="7174136" y="3799230"/>
                  <a:pt x="7174376" y="3799278"/>
                </a:cubicBezTo>
                <a:cubicBezTo>
                  <a:pt x="7175380" y="3805548"/>
                  <a:pt x="7179352" y="3811101"/>
                  <a:pt x="7185718" y="3813973"/>
                </a:cubicBezTo>
                <a:lnTo>
                  <a:pt x="7201127" y="3820962"/>
                </a:lnTo>
                <a:cubicBezTo>
                  <a:pt x="7204573" y="3822493"/>
                  <a:pt x="7208449" y="3822398"/>
                  <a:pt x="7212182" y="3821584"/>
                </a:cubicBezTo>
                <a:cubicBezTo>
                  <a:pt x="7223429" y="3830487"/>
                  <a:pt x="7237930" y="3834269"/>
                  <a:pt x="7251473" y="3828046"/>
                </a:cubicBezTo>
                <a:cubicBezTo>
                  <a:pt x="7260135" y="3824073"/>
                  <a:pt x="7266788" y="3814787"/>
                  <a:pt x="7262959" y="3804926"/>
                </a:cubicBezTo>
                <a:cubicBezTo>
                  <a:pt x="7259704" y="3796501"/>
                  <a:pt x="7249128" y="3789178"/>
                  <a:pt x="7239844" y="3793438"/>
                </a:cubicBezTo>
                <a:cubicBezTo>
                  <a:pt x="7238839" y="3793916"/>
                  <a:pt x="7237786" y="3794252"/>
                  <a:pt x="7236733" y="3794634"/>
                </a:cubicBezTo>
                <a:cubicBezTo>
                  <a:pt x="7236686" y="3794634"/>
                  <a:pt x="7236637" y="3794587"/>
                  <a:pt x="7236590" y="3794587"/>
                </a:cubicBezTo>
                <a:cubicBezTo>
                  <a:pt x="7236494" y="3794539"/>
                  <a:pt x="7236398" y="3794491"/>
                  <a:pt x="7236302" y="3794443"/>
                </a:cubicBezTo>
                <a:cubicBezTo>
                  <a:pt x="7236255" y="3794395"/>
                  <a:pt x="7235920" y="3794156"/>
                  <a:pt x="7235776" y="3794012"/>
                </a:cubicBezTo>
                <a:cubicBezTo>
                  <a:pt x="7237164" y="3792624"/>
                  <a:pt x="7238935" y="3792002"/>
                  <a:pt x="7240131" y="3790279"/>
                </a:cubicBezTo>
                <a:cubicBezTo>
                  <a:pt x="7245778" y="3782141"/>
                  <a:pt x="7246688" y="3772902"/>
                  <a:pt x="7244582" y="3764286"/>
                </a:cubicBezTo>
                <a:cubicBezTo>
                  <a:pt x="7246735" y="3762611"/>
                  <a:pt x="7248602" y="3760409"/>
                  <a:pt x="7249846" y="3757680"/>
                </a:cubicBezTo>
                <a:lnTo>
                  <a:pt x="7253340" y="3749974"/>
                </a:lnTo>
                <a:cubicBezTo>
                  <a:pt x="7254297" y="3747868"/>
                  <a:pt x="7254775" y="3745570"/>
                  <a:pt x="7254919" y="3743272"/>
                </a:cubicBezTo>
                <a:cubicBezTo>
                  <a:pt x="7256307" y="3750213"/>
                  <a:pt x="7262146" y="3756627"/>
                  <a:pt x="7268463" y="3758542"/>
                </a:cubicBezTo>
                <a:cubicBezTo>
                  <a:pt x="7279374" y="3761797"/>
                  <a:pt x="7287892" y="3755144"/>
                  <a:pt x="7292104" y="3745762"/>
                </a:cubicBezTo>
                <a:lnTo>
                  <a:pt x="7295597" y="3738055"/>
                </a:lnTo>
                <a:cubicBezTo>
                  <a:pt x="7299857" y="3728577"/>
                  <a:pt x="7291769" y="3716897"/>
                  <a:pt x="7282868" y="3714264"/>
                </a:cubicBezTo>
                <a:close/>
                <a:moveTo>
                  <a:pt x="7099575" y="3836184"/>
                </a:moveTo>
                <a:cubicBezTo>
                  <a:pt x="7093544" y="3836184"/>
                  <a:pt x="7087275" y="3838673"/>
                  <a:pt x="7084117" y="3843555"/>
                </a:cubicBezTo>
                <a:cubicBezTo>
                  <a:pt x="7078422" y="3852459"/>
                  <a:pt x="7080623" y="3862415"/>
                  <a:pt x="7088472" y="3868973"/>
                </a:cubicBezTo>
                <a:lnTo>
                  <a:pt x="7094693" y="3874191"/>
                </a:lnTo>
                <a:cubicBezTo>
                  <a:pt x="7102015" y="3880318"/>
                  <a:pt x="7115128" y="3877685"/>
                  <a:pt x="7120105" y="3869882"/>
                </a:cubicBezTo>
                <a:cubicBezTo>
                  <a:pt x="7121732" y="3867345"/>
                  <a:pt x="7122594" y="3864713"/>
                  <a:pt x="7122977" y="3862032"/>
                </a:cubicBezTo>
                <a:cubicBezTo>
                  <a:pt x="7135516" y="3855857"/>
                  <a:pt x="7140205" y="3835083"/>
                  <a:pt x="7123599" y="3827568"/>
                </a:cubicBezTo>
                <a:cubicBezTo>
                  <a:pt x="7112975" y="3822828"/>
                  <a:pt x="7103882" y="3828238"/>
                  <a:pt x="7099575" y="3836184"/>
                </a:cubicBezTo>
                <a:close/>
                <a:moveTo>
                  <a:pt x="7269133" y="3550365"/>
                </a:moveTo>
                <a:cubicBezTo>
                  <a:pt x="7261044" y="3545578"/>
                  <a:pt x="7247357" y="3547685"/>
                  <a:pt x="7243098" y="3557115"/>
                </a:cubicBezTo>
                <a:lnTo>
                  <a:pt x="7239604" y="3564821"/>
                </a:lnTo>
                <a:cubicBezTo>
                  <a:pt x="7238935" y="3566305"/>
                  <a:pt x="7238695" y="3567837"/>
                  <a:pt x="7238313" y="3569369"/>
                </a:cubicBezTo>
                <a:lnTo>
                  <a:pt x="7236973" y="3569895"/>
                </a:lnTo>
                <a:cubicBezTo>
                  <a:pt x="7227401" y="3573533"/>
                  <a:pt x="7220701" y="3582580"/>
                  <a:pt x="7223525" y="3593159"/>
                </a:cubicBezTo>
                <a:cubicBezTo>
                  <a:pt x="7225966" y="3602302"/>
                  <a:pt x="7237164" y="3610248"/>
                  <a:pt x="7246831" y="3606610"/>
                </a:cubicBezTo>
                <a:lnTo>
                  <a:pt x="7248937" y="3605796"/>
                </a:lnTo>
                <a:cubicBezTo>
                  <a:pt x="7250755" y="3609434"/>
                  <a:pt x="7253579" y="3612689"/>
                  <a:pt x="7258221" y="3614795"/>
                </a:cubicBezTo>
                <a:cubicBezTo>
                  <a:pt x="7260566" y="3615848"/>
                  <a:pt x="7262528" y="3615513"/>
                  <a:pt x="7264634" y="3615609"/>
                </a:cubicBezTo>
                <a:cubicBezTo>
                  <a:pt x="7265495" y="3616136"/>
                  <a:pt x="7266213" y="3616854"/>
                  <a:pt x="7267123" y="3617236"/>
                </a:cubicBezTo>
                <a:cubicBezTo>
                  <a:pt x="7276119" y="3620827"/>
                  <a:pt x="7285499" y="3616375"/>
                  <a:pt x="7289950" y="3608285"/>
                </a:cubicBezTo>
                <a:cubicBezTo>
                  <a:pt x="7289950" y="3610104"/>
                  <a:pt x="7289663" y="3611875"/>
                  <a:pt x="7290285" y="3613694"/>
                </a:cubicBezTo>
                <a:cubicBezTo>
                  <a:pt x="7285835" y="3615130"/>
                  <a:pt x="7281863" y="3618002"/>
                  <a:pt x="7279852" y="3622454"/>
                </a:cubicBezTo>
                <a:lnTo>
                  <a:pt x="7272913" y="3637867"/>
                </a:lnTo>
                <a:cubicBezTo>
                  <a:pt x="7268702" y="3647202"/>
                  <a:pt x="7271190" y="3658498"/>
                  <a:pt x="7280714" y="3663620"/>
                </a:cubicBezTo>
                <a:cubicBezTo>
                  <a:pt x="7289281" y="3668216"/>
                  <a:pt x="7302202" y="3665248"/>
                  <a:pt x="7306461" y="3655818"/>
                </a:cubicBezTo>
                <a:lnTo>
                  <a:pt x="7313401" y="3640404"/>
                </a:lnTo>
                <a:cubicBezTo>
                  <a:pt x="7315219" y="3636431"/>
                  <a:pt x="7315506" y="3632076"/>
                  <a:pt x="7314836" y="3628007"/>
                </a:cubicBezTo>
                <a:cubicBezTo>
                  <a:pt x="7320579" y="3626666"/>
                  <a:pt x="7324121" y="3623459"/>
                  <a:pt x="7325796" y="3619439"/>
                </a:cubicBezTo>
                <a:cubicBezTo>
                  <a:pt x="7338812" y="3619199"/>
                  <a:pt x="7351207" y="3607088"/>
                  <a:pt x="7341732" y="3593973"/>
                </a:cubicBezTo>
                <a:cubicBezTo>
                  <a:pt x="7333405" y="3582484"/>
                  <a:pt x="7318474" y="3584734"/>
                  <a:pt x="7311056" y="3592441"/>
                </a:cubicBezTo>
                <a:cubicBezTo>
                  <a:pt x="7310672" y="3592345"/>
                  <a:pt x="7310338" y="3592297"/>
                  <a:pt x="7310003" y="3592202"/>
                </a:cubicBezTo>
                <a:cubicBezTo>
                  <a:pt x="7312683" y="3584830"/>
                  <a:pt x="7311056" y="3576932"/>
                  <a:pt x="7304690" y="3571475"/>
                </a:cubicBezTo>
                <a:cubicBezTo>
                  <a:pt x="7304451" y="3571283"/>
                  <a:pt x="7304212" y="3571092"/>
                  <a:pt x="7303972" y="3570901"/>
                </a:cubicBezTo>
                <a:cubicBezTo>
                  <a:pt x="7313065" y="3563912"/>
                  <a:pt x="7315794" y="3548738"/>
                  <a:pt x="7304690" y="3540839"/>
                </a:cubicBezTo>
                <a:cubicBezTo>
                  <a:pt x="7305217" y="3530452"/>
                  <a:pt x="7296746" y="3518868"/>
                  <a:pt x="7283921" y="3518964"/>
                </a:cubicBezTo>
                <a:cubicBezTo>
                  <a:pt x="7290908" y="3514799"/>
                  <a:pt x="7296890" y="3509199"/>
                  <a:pt x="7300527" y="3501732"/>
                </a:cubicBezTo>
                <a:cubicBezTo>
                  <a:pt x="7304882" y="3492780"/>
                  <a:pt x="7300288" y="3480287"/>
                  <a:pt x="7290955" y="3476601"/>
                </a:cubicBezTo>
                <a:cubicBezTo>
                  <a:pt x="7281097" y="3472724"/>
                  <a:pt x="7270521" y="3476601"/>
                  <a:pt x="7265830" y="3486174"/>
                </a:cubicBezTo>
                <a:cubicBezTo>
                  <a:pt x="7265687" y="3486462"/>
                  <a:pt x="7265639" y="3486605"/>
                  <a:pt x="7265495" y="3486797"/>
                </a:cubicBezTo>
                <a:cubicBezTo>
                  <a:pt x="7265448" y="3486845"/>
                  <a:pt x="7265400" y="3486892"/>
                  <a:pt x="7265352" y="3486988"/>
                </a:cubicBezTo>
                <a:cubicBezTo>
                  <a:pt x="7265256" y="3487036"/>
                  <a:pt x="7265256" y="3487036"/>
                  <a:pt x="7265113" y="3487084"/>
                </a:cubicBezTo>
                <a:cubicBezTo>
                  <a:pt x="7263964" y="3487563"/>
                  <a:pt x="7262768" y="3487946"/>
                  <a:pt x="7261523" y="3488185"/>
                </a:cubicBezTo>
                <a:cubicBezTo>
                  <a:pt x="7251617" y="3490865"/>
                  <a:pt x="7247357" y="3504125"/>
                  <a:pt x="7250851" y="3512885"/>
                </a:cubicBezTo>
                <a:cubicBezTo>
                  <a:pt x="7254344" y="3521788"/>
                  <a:pt x="7262576" y="3524947"/>
                  <a:pt x="7271095" y="3524134"/>
                </a:cubicBezTo>
                <a:cubicBezTo>
                  <a:pt x="7264155" y="3531793"/>
                  <a:pt x="7267027" y="3545243"/>
                  <a:pt x="7276024" y="3551849"/>
                </a:cubicBezTo>
                <a:cubicBezTo>
                  <a:pt x="7275593" y="3553429"/>
                  <a:pt x="7275306" y="3554913"/>
                  <a:pt x="7275259" y="3556492"/>
                </a:cubicBezTo>
                <a:cubicBezTo>
                  <a:pt x="7273631" y="3554194"/>
                  <a:pt x="7271813" y="3551993"/>
                  <a:pt x="7269133" y="3550365"/>
                </a:cubicBezTo>
                <a:close/>
                <a:moveTo>
                  <a:pt x="6872301" y="4198399"/>
                </a:moveTo>
                <a:cubicBezTo>
                  <a:pt x="6872731" y="4198016"/>
                  <a:pt x="6872875" y="4197394"/>
                  <a:pt x="6873258" y="4197011"/>
                </a:cubicBezTo>
                <a:cubicBezTo>
                  <a:pt x="6876273" y="4195766"/>
                  <a:pt x="6879144" y="4193852"/>
                  <a:pt x="6881346" y="4190357"/>
                </a:cubicBezTo>
                <a:cubicBezTo>
                  <a:pt x="6892928" y="4172120"/>
                  <a:pt x="6868329" y="4154217"/>
                  <a:pt x="6854355" y="4166519"/>
                </a:cubicBezTo>
                <a:cubicBezTo>
                  <a:pt x="6853876" y="4166711"/>
                  <a:pt x="6853302" y="4166663"/>
                  <a:pt x="6852823" y="4166950"/>
                </a:cubicBezTo>
                <a:cubicBezTo>
                  <a:pt x="6843826" y="4164365"/>
                  <a:pt x="6833536" y="4170732"/>
                  <a:pt x="6830665" y="4179156"/>
                </a:cubicBezTo>
                <a:cubicBezTo>
                  <a:pt x="6827124" y="4189687"/>
                  <a:pt x="6833202" y="4199021"/>
                  <a:pt x="6842582" y="4203282"/>
                </a:cubicBezTo>
                <a:lnTo>
                  <a:pt x="6850287" y="4206728"/>
                </a:lnTo>
                <a:cubicBezTo>
                  <a:pt x="6858375" y="4210414"/>
                  <a:pt x="6867755" y="4205484"/>
                  <a:pt x="6872301" y="4198399"/>
                </a:cubicBezTo>
                <a:close/>
                <a:moveTo>
                  <a:pt x="7544551" y="3859926"/>
                </a:moveTo>
                <a:cubicBezTo>
                  <a:pt x="7522201" y="3849874"/>
                  <a:pt x="7506217" y="3884386"/>
                  <a:pt x="7528566" y="3894439"/>
                </a:cubicBezTo>
                <a:cubicBezTo>
                  <a:pt x="7550867" y="3904539"/>
                  <a:pt x="7566852" y="3870026"/>
                  <a:pt x="7544551" y="3859926"/>
                </a:cubicBezTo>
                <a:close/>
                <a:moveTo>
                  <a:pt x="6818845" y="3870792"/>
                </a:moveTo>
                <a:cubicBezTo>
                  <a:pt x="6841098" y="3880844"/>
                  <a:pt x="6852632" y="3844560"/>
                  <a:pt x="6830522" y="3834604"/>
                </a:cubicBezTo>
                <a:cubicBezTo>
                  <a:pt x="6808268" y="3824552"/>
                  <a:pt x="6796734" y="3860836"/>
                  <a:pt x="6818845" y="3870792"/>
                </a:cubicBezTo>
                <a:close/>
                <a:moveTo>
                  <a:pt x="6885318" y="3678890"/>
                </a:moveTo>
                <a:cubicBezTo>
                  <a:pt x="6885701" y="3675013"/>
                  <a:pt x="6885366" y="3671183"/>
                  <a:pt x="6883595" y="3668120"/>
                </a:cubicBezTo>
                <a:cubicBezTo>
                  <a:pt x="6877804" y="3658307"/>
                  <a:pt x="6867898" y="3656440"/>
                  <a:pt x="6857896" y="3660222"/>
                </a:cubicBezTo>
                <a:cubicBezTo>
                  <a:pt x="6854163" y="3661658"/>
                  <a:pt x="6850431" y="3663046"/>
                  <a:pt x="6846698" y="3664434"/>
                </a:cubicBezTo>
                <a:cubicBezTo>
                  <a:pt x="6837365" y="3667976"/>
                  <a:pt x="6834063" y="3682050"/>
                  <a:pt x="6838801" y="3690139"/>
                </a:cubicBezTo>
                <a:cubicBezTo>
                  <a:pt x="6844592" y="3699952"/>
                  <a:pt x="6854498" y="3701819"/>
                  <a:pt x="6864500" y="3698037"/>
                </a:cubicBezTo>
                <a:lnTo>
                  <a:pt x="6875651" y="3693825"/>
                </a:lnTo>
                <a:cubicBezTo>
                  <a:pt x="6876082" y="3693681"/>
                  <a:pt x="6876321" y="3693251"/>
                  <a:pt x="6876704" y="3693011"/>
                </a:cubicBezTo>
                <a:cubicBezTo>
                  <a:pt x="6876704" y="3693059"/>
                  <a:pt x="6876656" y="3693107"/>
                  <a:pt x="6876656" y="3693155"/>
                </a:cubicBezTo>
                <a:cubicBezTo>
                  <a:pt x="6876464" y="3702154"/>
                  <a:pt x="6884600" y="3712685"/>
                  <a:pt x="6894459" y="3711823"/>
                </a:cubicBezTo>
                <a:lnTo>
                  <a:pt x="6898670" y="3711440"/>
                </a:lnTo>
                <a:cubicBezTo>
                  <a:pt x="6897235" y="3713068"/>
                  <a:pt x="6895942" y="3714887"/>
                  <a:pt x="6894937" y="3716897"/>
                </a:cubicBezTo>
                <a:cubicBezTo>
                  <a:pt x="6894555" y="3717663"/>
                  <a:pt x="6894746" y="3718525"/>
                  <a:pt x="6894411" y="3719338"/>
                </a:cubicBezTo>
                <a:cubicBezTo>
                  <a:pt x="6892449" y="3716083"/>
                  <a:pt x="6889817" y="3713115"/>
                  <a:pt x="6885653" y="3711249"/>
                </a:cubicBezTo>
                <a:cubicBezTo>
                  <a:pt x="6864118" y="3701532"/>
                  <a:pt x="6853541" y="3735087"/>
                  <a:pt x="6872731" y="3746336"/>
                </a:cubicBezTo>
                <a:cubicBezTo>
                  <a:pt x="6870339" y="3747820"/>
                  <a:pt x="6868089" y="3749782"/>
                  <a:pt x="6866415" y="3752989"/>
                </a:cubicBezTo>
                <a:cubicBezTo>
                  <a:pt x="6855407" y="3773716"/>
                  <a:pt x="6886706" y="3792767"/>
                  <a:pt x="6897761" y="3771897"/>
                </a:cubicBezTo>
                <a:cubicBezTo>
                  <a:pt x="6903360" y="3761318"/>
                  <a:pt x="6897953" y="3751266"/>
                  <a:pt x="6889817" y="3746671"/>
                </a:cubicBezTo>
                <a:cubicBezTo>
                  <a:pt x="6891253" y="3745666"/>
                  <a:pt x="6892640" y="3744517"/>
                  <a:pt x="6893741" y="3743033"/>
                </a:cubicBezTo>
                <a:cubicBezTo>
                  <a:pt x="6894268" y="3744995"/>
                  <a:pt x="6894268" y="3747006"/>
                  <a:pt x="6895033" y="3748921"/>
                </a:cubicBezTo>
                <a:cubicBezTo>
                  <a:pt x="6897330" y="3754330"/>
                  <a:pt x="6902786" y="3757872"/>
                  <a:pt x="6908577" y="3758973"/>
                </a:cubicBezTo>
                <a:lnTo>
                  <a:pt x="6911879" y="3767685"/>
                </a:lnTo>
                <a:cubicBezTo>
                  <a:pt x="6915516" y="3777306"/>
                  <a:pt x="6926571" y="3782524"/>
                  <a:pt x="6936286" y="3778982"/>
                </a:cubicBezTo>
                <a:cubicBezTo>
                  <a:pt x="6945857" y="3775439"/>
                  <a:pt x="6951217" y="3764190"/>
                  <a:pt x="6947581" y="3754569"/>
                </a:cubicBezTo>
                <a:lnTo>
                  <a:pt x="6943369" y="3743416"/>
                </a:lnTo>
                <a:cubicBezTo>
                  <a:pt x="6940928" y="3736906"/>
                  <a:pt x="6934994" y="3732694"/>
                  <a:pt x="6928437" y="3731545"/>
                </a:cubicBezTo>
                <a:cubicBezTo>
                  <a:pt x="6928724" y="3730779"/>
                  <a:pt x="6929012" y="3730061"/>
                  <a:pt x="6929442" y="3729343"/>
                </a:cubicBezTo>
                <a:cubicBezTo>
                  <a:pt x="6933797" y="3720439"/>
                  <a:pt x="6926954" y="3708999"/>
                  <a:pt x="6918435" y="3705936"/>
                </a:cubicBezTo>
                <a:cubicBezTo>
                  <a:pt x="6918388" y="3705936"/>
                  <a:pt x="6918388" y="3705936"/>
                  <a:pt x="6918339" y="3705936"/>
                </a:cubicBezTo>
                <a:cubicBezTo>
                  <a:pt x="6921977" y="3702920"/>
                  <a:pt x="6924465" y="3698612"/>
                  <a:pt x="6924561" y="3693059"/>
                </a:cubicBezTo>
                <a:cubicBezTo>
                  <a:pt x="6924752" y="3685352"/>
                  <a:pt x="6918722" y="3677071"/>
                  <a:pt x="6910874" y="3675156"/>
                </a:cubicBezTo>
                <a:cubicBezTo>
                  <a:pt x="6923508" y="3669652"/>
                  <a:pt x="6926666" y="3646292"/>
                  <a:pt x="6909534" y="3638585"/>
                </a:cubicBezTo>
                <a:cubicBezTo>
                  <a:pt x="6887233" y="3628533"/>
                  <a:pt x="6875842" y="3664865"/>
                  <a:pt x="6897904" y="3674821"/>
                </a:cubicBezTo>
                <a:cubicBezTo>
                  <a:pt x="6898335" y="3675013"/>
                  <a:pt x="6898670" y="3674917"/>
                  <a:pt x="6899101" y="3675061"/>
                </a:cubicBezTo>
                <a:lnTo>
                  <a:pt x="6895320" y="3675396"/>
                </a:lnTo>
                <a:cubicBezTo>
                  <a:pt x="6891683" y="3675683"/>
                  <a:pt x="6888333" y="3677023"/>
                  <a:pt x="6885318" y="3678890"/>
                </a:cubicBezTo>
                <a:close/>
                <a:moveTo>
                  <a:pt x="7188589" y="4222237"/>
                </a:moveTo>
                <a:lnTo>
                  <a:pt x="7195528" y="4206824"/>
                </a:lnTo>
                <a:cubicBezTo>
                  <a:pt x="7199740" y="4197442"/>
                  <a:pt x="7197251" y="4186145"/>
                  <a:pt x="7187727" y="4181071"/>
                </a:cubicBezTo>
                <a:cubicBezTo>
                  <a:pt x="7179161" y="4176476"/>
                  <a:pt x="7166240" y="4179444"/>
                  <a:pt x="7161980" y="4188873"/>
                </a:cubicBezTo>
                <a:lnTo>
                  <a:pt x="7155041" y="4204287"/>
                </a:lnTo>
                <a:cubicBezTo>
                  <a:pt x="7150830" y="4213621"/>
                  <a:pt x="7153318" y="4224966"/>
                  <a:pt x="7162842" y="4230040"/>
                </a:cubicBezTo>
                <a:cubicBezTo>
                  <a:pt x="7171456" y="4234635"/>
                  <a:pt x="7184378" y="4231619"/>
                  <a:pt x="7188589" y="4222237"/>
                </a:cubicBezTo>
                <a:close/>
                <a:moveTo>
                  <a:pt x="7613943" y="3882328"/>
                </a:moveTo>
                <a:cubicBezTo>
                  <a:pt x="7604611" y="3878786"/>
                  <a:pt x="7592791" y="3886971"/>
                  <a:pt x="7590924" y="3896210"/>
                </a:cubicBezTo>
                <a:cubicBezTo>
                  <a:pt x="7590637" y="3897550"/>
                  <a:pt x="7591020" y="3898651"/>
                  <a:pt x="7590972" y="3899943"/>
                </a:cubicBezTo>
                <a:cubicBezTo>
                  <a:pt x="7584033" y="3898843"/>
                  <a:pt x="7577380" y="3902385"/>
                  <a:pt x="7572547" y="3908081"/>
                </a:cubicBezTo>
                <a:lnTo>
                  <a:pt x="7567331" y="3914304"/>
                </a:lnTo>
                <a:cubicBezTo>
                  <a:pt x="7561013" y="3921867"/>
                  <a:pt x="7565273" y="3934648"/>
                  <a:pt x="7572834" y="3939530"/>
                </a:cubicBezTo>
                <a:cubicBezTo>
                  <a:pt x="7578529" y="3943216"/>
                  <a:pt x="7584368" y="3942833"/>
                  <a:pt x="7589584" y="3940392"/>
                </a:cubicBezTo>
                <a:cubicBezTo>
                  <a:pt x="7587766" y="3946375"/>
                  <a:pt x="7588771" y="3953077"/>
                  <a:pt x="7595040" y="3958342"/>
                </a:cubicBezTo>
                <a:cubicBezTo>
                  <a:pt x="7611311" y="3971985"/>
                  <a:pt x="7631937" y="3950731"/>
                  <a:pt x="7622557" y="3935366"/>
                </a:cubicBezTo>
                <a:cubicBezTo>
                  <a:pt x="7637585" y="3935892"/>
                  <a:pt x="7644619" y="3913682"/>
                  <a:pt x="7633469" y="3901954"/>
                </a:cubicBezTo>
                <a:cubicBezTo>
                  <a:pt x="7633277" y="3901044"/>
                  <a:pt x="7633230" y="3900183"/>
                  <a:pt x="7632990" y="3899273"/>
                </a:cubicBezTo>
                <a:cubicBezTo>
                  <a:pt x="7630072" y="3890035"/>
                  <a:pt x="7622319" y="3885488"/>
                  <a:pt x="7613943" y="3882328"/>
                </a:cubicBezTo>
                <a:close/>
                <a:moveTo>
                  <a:pt x="6847942" y="3601488"/>
                </a:moveTo>
                <a:cubicBezTo>
                  <a:pt x="6825975" y="3591532"/>
                  <a:pt x="6805732" y="3623794"/>
                  <a:pt x="6827985" y="3633846"/>
                </a:cubicBezTo>
                <a:cubicBezTo>
                  <a:pt x="6850000" y="3643803"/>
                  <a:pt x="6870243" y="3611540"/>
                  <a:pt x="6847942" y="3601488"/>
                </a:cubicBezTo>
                <a:close/>
                <a:moveTo>
                  <a:pt x="6823965" y="4035505"/>
                </a:moveTo>
                <a:lnTo>
                  <a:pt x="6816260" y="4032059"/>
                </a:lnTo>
                <a:cubicBezTo>
                  <a:pt x="6807167" y="4027942"/>
                  <a:pt x="6794820" y="4034309"/>
                  <a:pt x="6791949" y="4043595"/>
                </a:cubicBezTo>
                <a:cubicBezTo>
                  <a:pt x="6788743" y="4054125"/>
                  <a:pt x="6793767" y="4063508"/>
                  <a:pt x="6803483" y="4067864"/>
                </a:cubicBezTo>
                <a:lnTo>
                  <a:pt x="6811187" y="4071358"/>
                </a:lnTo>
                <a:cubicBezTo>
                  <a:pt x="6820280" y="4075427"/>
                  <a:pt x="6832627" y="4069108"/>
                  <a:pt x="6835499" y="4059822"/>
                </a:cubicBezTo>
                <a:cubicBezTo>
                  <a:pt x="6838705" y="4049291"/>
                  <a:pt x="6833680" y="4039909"/>
                  <a:pt x="6823965" y="4035505"/>
                </a:cubicBezTo>
                <a:close/>
                <a:moveTo>
                  <a:pt x="7371403" y="4138708"/>
                </a:moveTo>
                <a:cubicBezTo>
                  <a:pt x="7375327" y="4140479"/>
                  <a:pt x="7379778" y="4140671"/>
                  <a:pt x="7383942" y="4139857"/>
                </a:cubicBezTo>
                <a:cubicBezTo>
                  <a:pt x="7384707" y="4140958"/>
                  <a:pt x="7385282" y="4142155"/>
                  <a:pt x="7386382" y="4143064"/>
                </a:cubicBezTo>
                <a:cubicBezTo>
                  <a:pt x="7393753" y="4149143"/>
                  <a:pt x="7405621" y="4149670"/>
                  <a:pt x="7412178" y="4141867"/>
                </a:cubicBezTo>
                <a:lnTo>
                  <a:pt x="7422610" y="4129470"/>
                </a:lnTo>
                <a:cubicBezTo>
                  <a:pt x="7428736" y="4122194"/>
                  <a:pt x="7429215" y="4110179"/>
                  <a:pt x="7421414" y="4103669"/>
                </a:cubicBezTo>
                <a:cubicBezTo>
                  <a:pt x="7416772" y="4099791"/>
                  <a:pt x="7410359" y="4098499"/>
                  <a:pt x="7404568" y="4099839"/>
                </a:cubicBezTo>
                <a:cubicBezTo>
                  <a:pt x="7403085" y="4095340"/>
                  <a:pt x="7400070" y="4091367"/>
                  <a:pt x="7395428" y="4089308"/>
                </a:cubicBezTo>
                <a:cubicBezTo>
                  <a:pt x="7386335" y="4085287"/>
                  <a:pt x="7374275" y="4088112"/>
                  <a:pt x="7369920" y="4097781"/>
                </a:cubicBezTo>
                <a:lnTo>
                  <a:pt x="7362980" y="4113194"/>
                </a:lnTo>
                <a:cubicBezTo>
                  <a:pt x="7358865" y="4122242"/>
                  <a:pt x="7361784" y="4134448"/>
                  <a:pt x="7371403" y="4138708"/>
                </a:cubicBezTo>
                <a:close/>
                <a:moveTo>
                  <a:pt x="6813628" y="3446779"/>
                </a:moveTo>
                <a:cubicBezTo>
                  <a:pt x="6810661" y="3445487"/>
                  <a:pt x="6807503" y="3445199"/>
                  <a:pt x="6804344" y="3445391"/>
                </a:cubicBezTo>
                <a:cubicBezTo>
                  <a:pt x="6802669" y="3442998"/>
                  <a:pt x="6800611" y="3440892"/>
                  <a:pt x="6797739" y="3439599"/>
                </a:cubicBezTo>
                <a:cubicBezTo>
                  <a:pt x="6788647" y="3435530"/>
                  <a:pt x="6776587" y="3438355"/>
                  <a:pt x="6772232" y="3448024"/>
                </a:cubicBezTo>
                <a:lnTo>
                  <a:pt x="6768738" y="3455730"/>
                </a:lnTo>
                <a:cubicBezTo>
                  <a:pt x="6764670" y="3464778"/>
                  <a:pt x="6767541" y="3476936"/>
                  <a:pt x="6777161" y="3481244"/>
                </a:cubicBezTo>
                <a:cubicBezTo>
                  <a:pt x="6777208" y="3481244"/>
                  <a:pt x="6777208" y="3481244"/>
                  <a:pt x="6777257" y="3481244"/>
                </a:cubicBezTo>
                <a:cubicBezTo>
                  <a:pt x="6774721" y="3489956"/>
                  <a:pt x="6777974" y="3500343"/>
                  <a:pt x="6786732" y="3504077"/>
                </a:cubicBezTo>
                <a:cubicBezTo>
                  <a:pt x="6796017" y="3508050"/>
                  <a:pt x="6807694" y="3504939"/>
                  <a:pt x="6812096" y="3495174"/>
                </a:cubicBezTo>
                <a:lnTo>
                  <a:pt x="6822529" y="3472101"/>
                </a:lnTo>
                <a:cubicBezTo>
                  <a:pt x="6826598" y="3463102"/>
                  <a:pt x="6823247" y="3450848"/>
                  <a:pt x="6813628" y="3446779"/>
                </a:cubicBezTo>
                <a:close/>
                <a:moveTo>
                  <a:pt x="6782904" y="3386609"/>
                </a:moveTo>
                <a:cubicBezTo>
                  <a:pt x="6760602" y="3376557"/>
                  <a:pt x="6748016" y="3412458"/>
                  <a:pt x="6770221" y="3422462"/>
                </a:cubicBezTo>
                <a:cubicBezTo>
                  <a:pt x="6792475" y="3432515"/>
                  <a:pt x="6805110" y="3396662"/>
                  <a:pt x="6782904" y="3386609"/>
                </a:cubicBezTo>
                <a:close/>
                <a:moveTo>
                  <a:pt x="7278704" y="3877924"/>
                </a:moveTo>
                <a:cubicBezTo>
                  <a:pt x="7269803" y="3882376"/>
                  <a:pt x="7265782" y="3895013"/>
                  <a:pt x="7270903" y="3903677"/>
                </a:cubicBezTo>
                <a:cubicBezTo>
                  <a:pt x="7276311" y="3912724"/>
                  <a:pt x="7287127" y="3916219"/>
                  <a:pt x="7296650" y="3911480"/>
                </a:cubicBezTo>
                <a:lnTo>
                  <a:pt x="7297512" y="3911049"/>
                </a:lnTo>
                <a:cubicBezTo>
                  <a:pt x="7297703" y="3911001"/>
                  <a:pt x="7297751" y="3911001"/>
                  <a:pt x="7297895" y="3910953"/>
                </a:cubicBezTo>
                <a:lnTo>
                  <a:pt x="7297895" y="3910953"/>
                </a:lnTo>
                <a:cubicBezTo>
                  <a:pt x="7299043" y="3911288"/>
                  <a:pt x="7300192" y="3911719"/>
                  <a:pt x="7301292" y="3912198"/>
                </a:cubicBezTo>
                <a:cubicBezTo>
                  <a:pt x="7310768" y="3916123"/>
                  <a:pt x="7322206" y="3908273"/>
                  <a:pt x="7324838" y="3899225"/>
                </a:cubicBezTo>
                <a:cubicBezTo>
                  <a:pt x="7327949" y="3888455"/>
                  <a:pt x="7321392" y="3879648"/>
                  <a:pt x="7311869" y="3875675"/>
                </a:cubicBezTo>
                <a:cubicBezTo>
                  <a:pt x="7300910" y="3871127"/>
                  <a:pt x="7289089" y="3872755"/>
                  <a:pt x="7278704" y="3877924"/>
                </a:cubicBezTo>
                <a:close/>
                <a:moveTo>
                  <a:pt x="6586306" y="3538925"/>
                </a:moveTo>
                <a:cubicBezTo>
                  <a:pt x="6564101" y="3528920"/>
                  <a:pt x="6546442" y="3562619"/>
                  <a:pt x="6568839" y="3572671"/>
                </a:cubicBezTo>
                <a:cubicBezTo>
                  <a:pt x="6591044" y="3582724"/>
                  <a:pt x="6608656" y="3549025"/>
                  <a:pt x="6586306" y="3538925"/>
                </a:cubicBezTo>
                <a:close/>
                <a:moveTo>
                  <a:pt x="6400860" y="3274168"/>
                </a:moveTo>
                <a:cubicBezTo>
                  <a:pt x="6396026" y="3275556"/>
                  <a:pt x="6392533" y="3278955"/>
                  <a:pt x="6389997" y="3283072"/>
                </a:cubicBezTo>
                <a:cubicBezTo>
                  <a:pt x="6388991" y="3283646"/>
                  <a:pt x="6387843" y="3283981"/>
                  <a:pt x="6386933" y="3284843"/>
                </a:cubicBezTo>
                <a:cubicBezTo>
                  <a:pt x="6379995" y="3290970"/>
                  <a:pt x="6378319" y="3303559"/>
                  <a:pt x="6385355" y="3310452"/>
                </a:cubicBezTo>
                <a:lnTo>
                  <a:pt x="6391097" y="3316100"/>
                </a:lnTo>
                <a:cubicBezTo>
                  <a:pt x="6393968" y="3318925"/>
                  <a:pt x="6397510" y="3320552"/>
                  <a:pt x="6401195" y="3321366"/>
                </a:cubicBezTo>
                <a:cubicBezTo>
                  <a:pt x="6403205" y="3328642"/>
                  <a:pt x="6409570" y="3334577"/>
                  <a:pt x="6417132" y="3335391"/>
                </a:cubicBezTo>
                <a:cubicBezTo>
                  <a:pt x="6427756" y="3336492"/>
                  <a:pt x="6436514" y="3328642"/>
                  <a:pt x="6438045" y="3318446"/>
                </a:cubicBezTo>
                <a:cubicBezTo>
                  <a:pt x="6438188" y="3317393"/>
                  <a:pt x="6438045" y="3316388"/>
                  <a:pt x="6438093" y="3315334"/>
                </a:cubicBezTo>
                <a:cubicBezTo>
                  <a:pt x="6443932" y="3314185"/>
                  <a:pt x="6449339" y="3310356"/>
                  <a:pt x="6451828" y="3305091"/>
                </a:cubicBezTo>
                <a:cubicBezTo>
                  <a:pt x="6451732" y="3308633"/>
                  <a:pt x="6453359" y="3312127"/>
                  <a:pt x="6456327" y="3315382"/>
                </a:cubicBezTo>
                <a:cubicBezTo>
                  <a:pt x="6447281" y="3329407"/>
                  <a:pt x="6465850" y="3345252"/>
                  <a:pt x="6480925" y="3338694"/>
                </a:cubicBezTo>
                <a:cubicBezTo>
                  <a:pt x="6481787" y="3338837"/>
                  <a:pt x="6482552" y="3339077"/>
                  <a:pt x="6483462" y="3339125"/>
                </a:cubicBezTo>
                <a:cubicBezTo>
                  <a:pt x="6492602" y="3339556"/>
                  <a:pt x="6499207" y="3334098"/>
                  <a:pt x="6504806" y="3327637"/>
                </a:cubicBezTo>
                <a:cubicBezTo>
                  <a:pt x="6507342" y="3324716"/>
                  <a:pt x="6507916" y="3320791"/>
                  <a:pt x="6507677" y="3316866"/>
                </a:cubicBezTo>
                <a:lnTo>
                  <a:pt x="6508300" y="3316196"/>
                </a:lnTo>
                <a:cubicBezTo>
                  <a:pt x="6514904" y="3309447"/>
                  <a:pt x="6516148" y="3297480"/>
                  <a:pt x="6508874" y="3290587"/>
                </a:cubicBezTo>
                <a:cubicBezTo>
                  <a:pt x="6501982" y="3283981"/>
                  <a:pt x="6490353" y="3282736"/>
                  <a:pt x="6483270" y="3289964"/>
                </a:cubicBezTo>
                <a:lnTo>
                  <a:pt x="6483222" y="3290012"/>
                </a:lnTo>
                <a:cubicBezTo>
                  <a:pt x="6471498" y="3282736"/>
                  <a:pt x="6457571" y="3289390"/>
                  <a:pt x="6453263" y="3299394"/>
                </a:cubicBezTo>
                <a:cubicBezTo>
                  <a:pt x="6454412" y="3290682"/>
                  <a:pt x="6450201" y="3282784"/>
                  <a:pt x="6441874" y="3278907"/>
                </a:cubicBezTo>
                <a:cubicBezTo>
                  <a:pt x="6431058" y="3273881"/>
                  <a:pt x="6417466" y="3269190"/>
                  <a:pt x="6405646" y="3273354"/>
                </a:cubicBezTo>
                <a:cubicBezTo>
                  <a:pt x="6404019" y="3273450"/>
                  <a:pt x="6402439" y="3273737"/>
                  <a:pt x="6400860" y="3274168"/>
                </a:cubicBezTo>
                <a:close/>
                <a:moveTo>
                  <a:pt x="6702647" y="3602206"/>
                </a:moveTo>
                <a:cubicBezTo>
                  <a:pt x="6698627" y="3611396"/>
                  <a:pt x="6701595" y="3623316"/>
                  <a:pt x="6711309" y="3627672"/>
                </a:cubicBezTo>
                <a:lnTo>
                  <a:pt x="6719015" y="3631166"/>
                </a:lnTo>
                <a:cubicBezTo>
                  <a:pt x="6728059" y="3635235"/>
                  <a:pt x="6740263" y="3632123"/>
                  <a:pt x="6744475" y="3622502"/>
                </a:cubicBezTo>
                <a:cubicBezTo>
                  <a:pt x="6748495" y="3613359"/>
                  <a:pt x="6745528" y="3601440"/>
                  <a:pt x="6735812" y="3597036"/>
                </a:cubicBezTo>
                <a:lnTo>
                  <a:pt x="6728108" y="3593542"/>
                </a:lnTo>
                <a:cubicBezTo>
                  <a:pt x="6719015" y="3589521"/>
                  <a:pt x="6706811" y="3592632"/>
                  <a:pt x="6702647" y="3602206"/>
                </a:cubicBezTo>
                <a:close/>
                <a:moveTo>
                  <a:pt x="6648090" y="3446444"/>
                </a:moveTo>
                <a:lnTo>
                  <a:pt x="6640385" y="3442950"/>
                </a:lnTo>
                <a:cubicBezTo>
                  <a:pt x="6631005" y="3438738"/>
                  <a:pt x="6620094" y="3439647"/>
                  <a:pt x="6614207" y="3449173"/>
                </a:cubicBezTo>
                <a:cubicBezTo>
                  <a:pt x="6609374" y="3457071"/>
                  <a:pt x="6611048" y="3471096"/>
                  <a:pt x="6620429" y="3475309"/>
                </a:cubicBezTo>
                <a:lnTo>
                  <a:pt x="6628134" y="3478803"/>
                </a:lnTo>
                <a:cubicBezTo>
                  <a:pt x="6637466" y="3483015"/>
                  <a:pt x="6648425" y="3482106"/>
                  <a:pt x="6654312" y="3472580"/>
                </a:cubicBezTo>
                <a:cubicBezTo>
                  <a:pt x="6659193" y="3464682"/>
                  <a:pt x="6657518" y="3450657"/>
                  <a:pt x="6648090" y="3446444"/>
                </a:cubicBezTo>
                <a:close/>
                <a:moveTo>
                  <a:pt x="6506720" y="3425622"/>
                </a:moveTo>
                <a:cubicBezTo>
                  <a:pt x="6501169" y="3416479"/>
                  <a:pt x="6488391" y="3411357"/>
                  <a:pt x="6478723" y="3421266"/>
                </a:cubicBezTo>
                <a:cubicBezTo>
                  <a:pt x="6465228" y="3435099"/>
                  <a:pt x="6480447" y="3454630"/>
                  <a:pt x="6495378" y="3451662"/>
                </a:cubicBezTo>
                <a:cubicBezTo>
                  <a:pt x="6496527" y="3454582"/>
                  <a:pt x="6498249" y="3457406"/>
                  <a:pt x="6501216" y="3459751"/>
                </a:cubicBezTo>
                <a:cubicBezTo>
                  <a:pt x="6520407" y="3474973"/>
                  <a:pt x="6541847" y="3443572"/>
                  <a:pt x="6522753" y="3428398"/>
                </a:cubicBezTo>
                <a:cubicBezTo>
                  <a:pt x="6517201" y="3424042"/>
                  <a:pt x="6511602" y="3423803"/>
                  <a:pt x="6506720" y="3425622"/>
                </a:cubicBezTo>
                <a:close/>
                <a:moveTo>
                  <a:pt x="6460586" y="3141622"/>
                </a:moveTo>
                <a:cubicBezTo>
                  <a:pt x="6452402" y="3135256"/>
                  <a:pt x="6440294" y="3136836"/>
                  <a:pt x="6433881" y="3144925"/>
                </a:cubicBezTo>
                <a:lnTo>
                  <a:pt x="6428617" y="3151579"/>
                </a:lnTo>
                <a:cubicBezTo>
                  <a:pt x="6422252" y="3159621"/>
                  <a:pt x="6423879" y="3171971"/>
                  <a:pt x="6431919" y="3178289"/>
                </a:cubicBezTo>
                <a:cubicBezTo>
                  <a:pt x="6440103" y="3184656"/>
                  <a:pt x="6452210" y="3183076"/>
                  <a:pt x="6458623" y="3174986"/>
                </a:cubicBezTo>
                <a:lnTo>
                  <a:pt x="6463888" y="3168332"/>
                </a:lnTo>
                <a:cubicBezTo>
                  <a:pt x="6470301" y="3160291"/>
                  <a:pt x="6468626" y="3147893"/>
                  <a:pt x="6460586" y="3141622"/>
                </a:cubicBezTo>
                <a:close/>
                <a:moveTo>
                  <a:pt x="6499542" y="3671183"/>
                </a:moveTo>
                <a:lnTo>
                  <a:pt x="6507247" y="3674630"/>
                </a:lnTo>
                <a:cubicBezTo>
                  <a:pt x="6516340" y="3678747"/>
                  <a:pt x="6528687" y="3672237"/>
                  <a:pt x="6531462" y="3662998"/>
                </a:cubicBezTo>
                <a:cubicBezTo>
                  <a:pt x="6534669" y="3652419"/>
                  <a:pt x="6529548" y="3643133"/>
                  <a:pt x="6519833" y="3638777"/>
                </a:cubicBezTo>
                <a:lnTo>
                  <a:pt x="6512128" y="3635282"/>
                </a:lnTo>
                <a:cubicBezTo>
                  <a:pt x="6503035" y="3631214"/>
                  <a:pt x="6490688" y="3637676"/>
                  <a:pt x="6487912" y="3646962"/>
                </a:cubicBezTo>
                <a:cubicBezTo>
                  <a:pt x="6484705" y="3657541"/>
                  <a:pt x="6489827" y="3666780"/>
                  <a:pt x="6499542" y="3671183"/>
                </a:cubicBezTo>
                <a:close/>
                <a:moveTo>
                  <a:pt x="6724039" y="3320408"/>
                </a:moveTo>
                <a:cubicBezTo>
                  <a:pt x="6722126" y="3322323"/>
                  <a:pt x="6721120" y="3324477"/>
                  <a:pt x="6720211" y="3326631"/>
                </a:cubicBezTo>
                <a:cubicBezTo>
                  <a:pt x="6719589" y="3325770"/>
                  <a:pt x="6719158" y="3324812"/>
                  <a:pt x="6718344" y="3324094"/>
                </a:cubicBezTo>
                <a:lnTo>
                  <a:pt x="6706859" y="3312845"/>
                </a:lnTo>
                <a:cubicBezTo>
                  <a:pt x="6700159" y="3306288"/>
                  <a:pt x="6688625" y="3307628"/>
                  <a:pt x="6682260" y="3313898"/>
                </a:cubicBezTo>
                <a:cubicBezTo>
                  <a:pt x="6682404" y="3312654"/>
                  <a:pt x="6682978" y="3311505"/>
                  <a:pt x="6682978" y="3310261"/>
                </a:cubicBezTo>
                <a:cubicBezTo>
                  <a:pt x="6685514" y="3309159"/>
                  <a:pt x="6687811" y="3307484"/>
                  <a:pt x="6689678" y="3305139"/>
                </a:cubicBezTo>
                <a:lnTo>
                  <a:pt x="6694942" y="3298533"/>
                </a:lnTo>
                <a:cubicBezTo>
                  <a:pt x="6696378" y="3296714"/>
                  <a:pt x="6697431" y="3294608"/>
                  <a:pt x="6698149" y="3292406"/>
                </a:cubicBezTo>
                <a:cubicBezTo>
                  <a:pt x="6697766" y="3299442"/>
                  <a:pt x="6701882" y="3307149"/>
                  <a:pt x="6707529" y="3310500"/>
                </a:cubicBezTo>
                <a:cubicBezTo>
                  <a:pt x="6717291" y="3316340"/>
                  <a:pt x="6727198" y="3311984"/>
                  <a:pt x="6733611" y="3303894"/>
                </a:cubicBezTo>
                <a:lnTo>
                  <a:pt x="6738875" y="3297288"/>
                </a:lnTo>
                <a:cubicBezTo>
                  <a:pt x="6745240" y="3289246"/>
                  <a:pt x="6740263" y="3275987"/>
                  <a:pt x="6732271" y="3271200"/>
                </a:cubicBezTo>
                <a:cubicBezTo>
                  <a:pt x="6722508" y="3265360"/>
                  <a:pt x="6712602" y="3269717"/>
                  <a:pt x="6706189" y="3277806"/>
                </a:cubicBezTo>
                <a:lnTo>
                  <a:pt x="6700924" y="3284412"/>
                </a:lnTo>
                <a:cubicBezTo>
                  <a:pt x="6700111" y="3285417"/>
                  <a:pt x="6699489" y="3286470"/>
                  <a:pt x="6699058" y="3287619"/>
                </a:cubicBezTo>
                <a:cubicBezTo>
                  <a:pt x="6699537" y="3281635"/>
                  <a:pt x="6697431" y="3275508"/>
                  <a:pt x="6692406" y="3271679"/>
                </a:cubicBezTo>
                <a:cubicBezTo>
                  <a:pt x="6688242" y="3268568"/>
                  <a:pt x="6683026" y="3267275"/>
                  <a:pt x="6678049" y="3267754"/>
                </a:cubicBezTo>
                <a:cubicBezTo>
                  <a:pt x="6677474" y="3265600"/>
                  <a:pt x="6676469" y="3263446"/>
                  <a:pt x="6674842" y="3261387"/>
                </a:cubicBezTo>
                <a:cubicBezTo>
                  <a:pt x="6672880" y="3258898"/>
                  <a:pt x="6669865" y="3257223"/>
                  <a:pt x="6666563" y="3256026"/>
                </a:cubicBezTo>
                <a:cubicBezTo>
                  <a:pt x="6665845" y="3252771"/>
                  <a:pt x="6664314" y="3249564"/>
                  <a:pt x="6660820" y="3246788"/>
                </a:cubicBezTo>
                <a:cubicBezTo>
                  <a:pt x="6646941" y="3235778"/>
                  <a:pt x="6628660" y="3246979"/>
                  <a:pt x="6627272" y="3259760"/>
                </a:cubicBezTo>
                <a:cubicBezTo>
                  <a:pt x="6616792" y="3258037"/>
                  <a:pt x="6605641" y="3258324"/>
                  <a:pt x="6599132" y="3264595"/>
                </a:cubicBezTo>
                <a:cubicBezTo>
                  <a:pt x="6590135" y="3273259"/>
                  <a:pt x="6582957" y="3288289"/>
                  <a:pt x="6585206" y="3301070"/>
                </a:cubicBezTo>
                <a:cubicBezTo>
                  <a:pt x="6582621" y="3295182"/>
                  <a:pt x="6578266" y="3290299"/>
                  <a:pt x="6571136" y="3289821"/>
                </a:cubicBezTo>
                <a:cubicBezTo>
                  <a:pt x="6561948" y="3289199"/>
                  <a:pt x="6551706" y="3296809"/>
                  <a:pt x="6551802" y="3306670"/>
                </a:cubicBezTo>
                <a:lnTo>
                  <a:pt x="6551945" y="3318063"/>
                </a:lnTo>
                <a:cubicBezTo>
                  <a:pt x="6552041" y="3327828"/>
                  <a:pt x="6558453" y="3336683"/>
                  <a:pt x="6568791" y="3337353"/>
                </a:cubicBezTo>
                <a:cubicBezTo>
                  <a:pt x="6570466" y="3337449"/>
                  <a:pt x="6572141" y="3337258"/>
                  <a:pt x="6573816" y="3336827"/>
                </a:cubicBezTo>
                <a:cubicBezTo>
                  <a:pt x="6574199" y="3337258"/>
                  <a:pt x="6574534" y="3337784"/>
                  <a:pt x="6574964" y="3338167"/>
                </a:cubicBezTo>
                <a:lnTo>
                  <a:pt x="6580708" y="3343816"/>
                </a:lnTo>
                <a:cubicBezTo>
                  <a:pt x="6587503" y="3350469"/>
                  <a:pt x="6600185" y="3349943"/>
                  <a:pt x="6606311" y="3342619"/>
                </a:cubicBezTo>
                <a:cubicBezTo>
                  <a:pt x="6607699" y="3340944"/>
                  <a:pt x="6607507" y="3338885"/>
                  <a:pt x="6608273" y="3337019"/>
                </a:cubicBezTo>
                <a:cubicBezTo>
                  <a:pt x="6608991" y="3338502"/>
                  <a:pt x="6610235" y="3339747"/>
                  <a:pt x="6611336" y="3341039"/>
                </a:cubicBezTo>
                <a:cubicBezTo>
                  <a:pt x="6600472" y="3357410"/>
                  <a:pt x="6625119" y="3377706"/>
                  <a:pt x="6640481" y="3362005"/>
                </a:cubicBezTo>
                <a:cubicBezTo>
                  <a:pt x="6642156" y="3360282"/>
                  <a:pt x="6643113" y="3358463"/>
                  <a:pt x="6643927" y="3356644"/>
                </a:cubicBezTo>
                <a:cubicBezTo>
                  <a:pt x="6645171" y="3356261"/>
                  <a:pt x="6646607" y="3356405"/>
                  <a:pt x="6647755" y="3355735"/>
                </a:cubicBezTo>
                <a:cubicBezTo>
                  <a:pt x="6642826" y="3363824"/>
                  <a:pt x="6643448" y="3374403"/>
                  <a:pt x="6654551" y="3379429"/>
                </a:cubicBezTo>
                <a:cubicBezTo>
                  <a:pt x="6656082" y="3380147"/>
                  <a:pt x="6657566" y="3380051"/>
                  <a:pt x="6659098" y="3380339"/>
                </a:cubicBezTo>
                <a:cubicBezTo>
                  <a:pt x="6659098" y="3381775"/>
                  <a:pt x="6658906" y="3383211"/>
                  <a:pt x="6659336" y="3384743"/>
                </a:cubicBezTo>
                <a:cubicBezTo>
                  <a:pt x="6661682" y="3393837"/>
                  <a:pt x="6672832" y="3402071"/>
                  <a:pt x="6682451" y="3398433"/>
                </a:cubicBezTo>
                <a:lnTo>
                  <a:pt x="6684844" y="3397523"/>
                </a:lnTo>
                <a:cubicBezTo>
                  <a:pt x="6686471" y="3398050"/>
                  <a:pt x="6688051" y="3398624"/>
                  <a:pt x="6689869" y="3398672"/>
                </a:cubicBezTo>
                <a:cubicBezTo>
                  <a:pt x="6692310" y="3398720"/>
                  <a:pt x="6694703" y="3398241"/>
                  <a:pt x="6696904" y="3397332"/>
                </a:cubicBezTo>
                <a:cubicBezTo>
                  <a:pt x="6696857" y="3398624"/>
                  <a:pt x="6696378" y="3399917"/>
                  <a:pt x="6696857" y="3401305"/>
                </a:cubicBezTo>
                <a:cubicBezTo>
                  <a:pt x="6700063" y="3410783"/>
                  <a:pt x="6711309" y="3416862"/>
                  <a:pt x="6720977" y="3413224"/>
                </a:cubicBezTo>
                <a:lnTo>
                  <a:pt x="6732175" y="3409012"/>
                </a:lnTo>
                <a:cubicBezTo>
                  <a:pt x="6741746" y="3405374"/>
                  <a:pt x="6747442" y="3394891"/>
                  <a:pt x="6744092" y="3384886"/>
                </a:cubicBezTo>
                <a:cubicBezTo>
                  <a:pt x="6743086" y="3382014"/>
                  <a:pt x="6741220" y="3379621"/>
                  <a:pt x="6739019" y="3377563"/>
                </a:cubicBezTo>
                <a:cubicBezTo>
                  <a:pt x="6743086" y="3368899"/>
                  <a:pt x="6740024" y="3358942"/>
                  <a:pt x="6733706" y="3353581"/>
                </a:cubicBezTo>
                <a:cubicBezTo>
                  <a:pt x="6737966" y="3354299"/>
                  <a:pt x="6742560" y="3353054"/>
                  <a:pt x="6746724" y="3348746"/>
                </a:cubicBezTo>
                <a:cubicBezTo>
                  <a:pt x="6762804" y="3332232"/>
                  <a:pt x="6740311" y="3303798"/>
                  <a:pt x="6724039" y="3320408"/>
                </a:cubicBezTo>
                <a:close/>
                <a:moveTo>
                  <a:pt x="6679532" y="3541175"/>
                </a:moveTo>
                <a:cubicBezTo>
                  <a:pt x="6682213" y="3550413"/>
                  <a:pt x="6693458" y="3557785"/>
                  <a:pt x="6703078" y="3554147"/>
                </a:cubicBezTo>
                <a:lnTo>
                  <a:pt x="6714229" y="3549934"/>
                </a:lnTo>
                <a:cubicBezTo>
                  <a:pt x="6723848" y="3546297"/>
                  <a:pt x="6730213" y="3536771"/>
                  <a:pt x="6727198" y="3526384"/>
                </a:cubicBezTo>
                <a:cubicBezTo>
                  <a:pt x="6726719" y="3524660"/>
                  <a:pt x="6725858" y="3523129"/>
                  <a:pt x="6724853" y="3521596"/>
                </a:cubicBezTo>
                <a:cubicBezTo>
                  <a:pt x="6725140" y="3521070"/>
                  <a:pt x="6725523" y="3520591"/>
                  <a:pt x="6725762" y="3519969"/>
                </a:cubicBezTo>
                <a:lnTo>
                  <a:pt x="6729256" y="3512262"/>
                </a:lnTo>
                <a:cubicBezTo>
                  <a:pt x="6733324" y="3503215"/>
                  <a:pt x="6728251" y="3490865"/>
                  <a:pt x="6718823" y="3487467"/>
                </a:cubicBezTo>
                <a:cubicBezTo>
                  <a:pt x="6708821" y="3483877"/>
                  <a:pt x="6698436" y="3488185"/>
                  <a:pt x="6694033" y="3497902"/>
                </a:cubicBezTo>
                <a:lnTo>
                  <a:pt x="6690540" y="3505609"/>
                </a:lnTo>
                <a:cubicBezTo>
                  <a:pt x="6688721" y="3509677"/>
                  <a:pt x="6688769" y="3514417"/>
                  <a:pt x="6690204" y="3518677"/>
                </a:cubicBezTo>
                <a:cubicBezTo>
                  <a:pt x="6681973" y="3522841"/>
                  <a:pt x="6676756" y="3531601"/>
                  <a:pt x="6679532" y="3541175"/>
                </a:cubicBezTo>
                <a:close/>
                <a:moveTo>
                  <a:pt x="6526055" y="3371627"/>
                </a:moveTo>
                <a:cubicBezTo>
                  <a:pt x="6545197" y="3386801"/>
                  <a:pt x="6569317" y="3357410"/>
                  <a:pt x="6550079" y="3342140"/>
                </a:cubicBezTo>
                <a:cubicBezTo>
                  <a:pt x="6530936" y="3326966"/>
                  <a:pt x="6506816" y="3356357"/>
                  <a:pt x="6526055" y="3371627"/>
                </a:cubicBezTo>
                <a:close/>
                <a:moveTo>
                  <a:pt x="6351950" y="3357554"/>
                </a:moveTo>
                <a:cubicBezTo>
                  <a:pt x="6343910" y="3351139"/>
                  <a:pt x="6330893" y="3354969"/>
                  <a:pt x="6325629" y="3363011"/>
                </a:cubicBezTo>
                <a:cubicBezTo>
                  <a:pt x="6319551" y="3372201"/>
                  <a:pt x="6323044" y="3382924"/>
                  <a:pt x="6331084" y="3389338"/>
                </a:cubicBezTo>
                <a:lnTo>
                  <a:pt x="6337689" y="3394603"/>
                </a:lnTo>
                <a:cubicBezTo>
                  <a:pt x="6345729" y="3401018"/>
                  <a:pt x="6358746" y="3397188"/>
                  <a:pt x="6364010" y="3389146"/>
                </a:cubicBezTo>
                <a:cubicBezTo>
                  <a:pt x="6370088" y="3379908"/>
                  <a:pt x="6366595" y="3369233"/>
                  <a:pt x="6358555" y="3362819"/>
                </a:cubicBezTo>
                <a:lnTo>
                  <a:pt x="6351950" y="3357554"/>
                </a:lnTo>
                <a:close/>
                <a:moveTo>
                  <a:pt x="6754668" y="3038994"/>
                </a:moveTo>
                <a:cubicBezTo>
                  <a:pt x="6773811" y="3054168"/>
                  <a:pt x="6793145" y="3021378"/>
                  <a:pt x="6774241" y="3006396"/>
                </a:cubicBezTo>
                <a:cubicBezTo>
                  <a:pt x="6755146" y="2991222"/>
                  <a:pt x="6735764" y="3024011"/>
                  <a:pt x="6754668" y="3038994"/>
                </a:cubicBezTo>
                <a:close/>
                <a:moveTo>
                  <a:pt x="6236327" y="3082314"/>
                </a:moveTo>
                <a:cubicBezTo>
                  <a:pt x="6228287" y="3075948"/>
                  <a:pt x="6215366" y="3079394"/>
                  <a:pt x="6209910" y="3087436"/>
                </a:cubicBezTo>
                <a:cubicBezTo>
                  <a:pt x="6203784" y="3096483"/>
                  <a:pt x="6206942" y="3107397"/>
                  <a:pt x="6215031" y="3113859"/>
                </a:cubicBezTo>
                <a:lnTo>
                  <a:pt x="6221635" y="3119077"/>
                </a:lnTo>
                <a:cubicBezTo>
                  <a:pt x="6229675" y="3125491"/>
                  <a:pt x="6242597" y="3121996"/>
                  <a:pt x="6248052" y="3114002"/>
                </a:cubicBezTo>
                <a:cubicBezTo>
                  <a:pt x="6254178" y="3104956"/>
                  <a:pt x="6251019" y="3093994"/>
                  <a:pt x="6242932" y="3087580"/>
                </a:cubicBezTo>
                <a:lnTo>
                  <a:pt x="6236327" y="3082314"/>
                </a:lnTo>
                <a:close/>
                <a:moveTo>
                  <a:pt x="6465994" y="3524660"/>
                </a:moveTo>
                <a:cubicBezTo>
                  <a:pt x="6460347" y="3517145"/>
                  <a:pt x="6447712" y="3512741"/>
                  <a:pt x="6439577" y="3519682"/>
                </a:cubicBezTo>
                <a:cubicBezTo>
                  <a:pt x="6438667" y="3520448"/>
                  <a:pt x="6437710" y="3521070"/>
                  <a:pt x="6436801" y="3521740"/>
                </a:cubicBezTo>
                <a:cubicBezTo>
                  <a:pt x="6436753" y="3521740"/>
                  <a:pt x="6436705" y="3521740"/>
                  <a:pt x="6436657" y="3521740"/>
                </a:cubicBezTo>
                <a:cubicBezTo>
                  <a:pt x="6436561" y="3521740"/>
                  <a:pt x="6436418" y="3521693"/>
                  <a:pt x="6436323" y="3521644"/>
                </a:cubicBezTo>
                <a:cubicBezTo>
                  <a:pt x="6436179" y="3521549"/>
                  <a:pt x="6435700" y="3521357"/>
                  <a:pt x="6434743" y="3520974"/>
                </a:cubicBezTo>
                <a:cubicBezTo>
                  <a:pt x="6425363" y="3516762"/>
                  <a:pt x="6413877" y="3520591"/>
                  <a:pt x="6409426" y="3529973"/>
                </a:cubicBezTo>
                <a:cubicBezTo>
                  <a:pt x="6405072" y="3539116"/>
                  <a:pt x="6409044" y="3551083"/>
                  <a:pt x="6418424" y="3555296"/>
                </a:cubicBezTo>
                <a:cubicBezTo>
                  <a:pt x="6432494" y="3561614"/>
                  <a:pt x="6448813" y="3561470"/>
                  <a:pt x="6461016" y="3551083"/>
                </a:cubicBezTo>
                <a:cubicBezTo>
                  <a:pt x="6468578" y="3544669"/>
                  <a:pt x="6472646" y="3533468"/>
                  <a:pt x="6465994" y="3524660"/>
                </a:cubicBezTo>
                <a:close/>
                <a:moveTo>
                  <a:pt x="6707002" y="3159668"/>
                </a:moveTo>
                <a:cubicBezTo>
                  <a:pt x="6700877" y="3167614"/>
                  <a:pt x="6700829" y="3179868"/>
                  <a:pt x="6709204" y="3186474"/>
                </a:cubicBezTo>
                <a:lnTo>
                  <a:pt x="6715808" y="3191740"/>
                </a:lnTo>
                <a:cubicBezTo>
                  <a:pt x="6723609" y="3197915"/>
                  <a:pt x="6736195" y="3197867"/>
                  <a:pt x="6742608" y="3189538"/>
                </a:cubicBezTo>
                <a:cubicBezTo>
                  <a:pt x="6746532" y="3184512"/>
                  <a:pt x="6747585" y="3177762"/>
                  <a:pt x="6745958" y="3171731"/>
                </a:cubicBezTo>
                <a:cubicBezTo>
                  <a:pt x="6747968" y="3171300"/>
                  <a:pt x="6750074" y="3171109"/>
                  <a:pt x="6751797" y="3169960"/>
                </a:cubicBezTo>
                <a:cubicBezTo>
                  <a:pt x="6758210" y="3171157"/>
                  <a:pt x="6765053" y="3169434"/>
                  <a:pt x="6769408" y="3163928"/>
                </a:cubicBezTo>
                <a:lnTo>
                  <a:pt x="6772232" y="3160386"/>
                </a:lnTo>
                <a:cubicBezTo>
                  <a:pt x="6772806" y="3160961"/>
                  <a:pt x="6773093" y="3161631"/>
                  <a:pt x="6773763" y="3162205"/>
                </a:cubicBezTo>
                <a:cubicBezTo>
                  <a:pt x="6792906" y="3177427"/>
                  <a:pt x="6814825" y="3146313"/>
                  <a:pt x="6795681" y="3131139"/>
                </a:cubicBezTo>
                <a:cubicBezTo>
                  <a:pt x="6787737" y="3124869"/>
                  <a:pt x="6779506" y="3126687"/>
                  <a:pt x="6773763" y="3131857"/>
                </a:cubicBezTo>
                <a:cubicBezTo>
                  <a:pt x="6773332" y="3131474"/>
                  <a:pt x="6773188" y="3130900"/>
                  <a:pt x="6772710" y="3130517"/>
                </a:cubicBezTo>
                <a:cubicBezTo>
                  <a:pt x="6770126" y="3128506"/>
                  <a:pt x="6767063" y="3127166"/>
                  <a:pt x="6763857" y="3126544"/>
                </a:cubicBezTo>
                <a:cubicBezTo>
                  <a:pt x="6765341" y="3120465"/>
                  <a:pt x="6764144" y="3114050"/>
                  <a:pt x="6759071" y="3109024"/>
                </a:cubicBezTo>
                <a:cubicBezTo>
                  <a:pt x="6752371" y="3102371"/>
                  <a:pt x="6738588" y="3101078"/>
                  <a:pt x="6732175" y="3109168"/>
                </a:cubicBezTo>
                <a:lnTo>
                  <a:pt x="6726911" y="3115774"/>
                </a:lnTo>
                <a:cubicBezTo>
                  <a:pt x="6720546" y="3123815"/>
                  <a:pt x="6719206" y="3134873"/>
                  <a:pt x="6727055" y="3142675"/>
                </a:cubicBezTo>
                <a:cubicBezTo>
                  <a:pt x="6727342" y="3142963"/>
                  <a:pt x="6727677" y="3143154"/>
                  <a:pt x="6727964" y="3143394"/>
                </a:cubicBezTo>
                <a:cubicBezTo>
                  <a:pt x="6726241" y="3146553"/>
                  <a:pt x="6725523" y="3150191"/>
                  <a:pt x="6725523" y="3153876"/>
                </a:cubicBezTo>
                <a:cubicBezTo>
                  <a:pt x="6718775" y="3152392"/>
                  <a:pt x="6711453" y="3153972"/>
                  <a:pt x="6707002" y="3159668"/>
                </a:cubicBezTo>
                <a:close/>
                <a:moveTo>
                  <a:pt x="6095053" y="3507954"/>
                </a:moveTo>
                <a:cubicBezTo>
                  <a:pt x="6092708" y="3498859"/>
                  <a:pt x="6081557" y="3490578"/>
                  <a:pt x="6071937" y="3494264"/>
                </a:cubicBezTo>
                <a:lnTo>
                  <a:pt x="6060739" y="3498477"/>
                </a:lnTo>
                <a:cubicBezTo>
                  <a:pt x="6051168" y="3502114"/>
                  <a:pt x="6044277" y="3510922"/>
                  <a:pt x="6047052" y="3521596"/>
                </a:cubicBezTo>
                <a:cubicBezTo>
                  <a:pt x="6049397" y="3530691"/>
                  <a:pt x="6060548" y="3538925"/>
                  <a:pt x="6070215" y="3535287"/>
                </a:cubicBezTo>
                <a:lnTo>
                  <a:pt x="6081366" y="3531075"/>
                </a:lnTo>
                <a:cubicBezTo>
                  <a:pt x="6090937" y="3527436"/>
                  <a:pt x="6097781" y="3518629"/>
                  <a:pt x="6095053" y="3507954"/>
                </a:cubicBezTo>
                <a:close/>
                <a:moveTo>
                  <a:pt x="6222018" y="3545243"/>
                </a:moveTo>
                <a:cubicBezTo>
                  <a:pt x="6224554" y="3554434"/>
                  <a:pt x="6235801" y="3562140"/>
                  <a:pt x="6245420" y="3558455"/>
                </a:cubicBezTo>
                <a:lnTo>
                  <a:pt x="6256570" y="3554242"/>
                </a:lnTo>
                <a:cubicBezTo>
                  <a:pt x="6266190" y="3550604"/>
                  <a:pt x="6272699" y="3541366"/>
                  <a:pt x="6269779" y="3530835"/>
                </a:cubicBezTo>
                <a:cubicBezTo>
                  <a:pt x="6267243" y="3521644"/>
                  <a:pt x="6255997" y="3513938"/>
                  <a:pt x="6246377" y="3517623"/>
                </a:cubicBezTo>
                <a:lnTo>
                  <a:pt x="6235179" y="3521836"/>
                </a:lnTo>
                <a:cubicBezTo>
                  <a:pt x="6225655" y="3525474"/>
                  <a:pt x="6219099" y="3534712"/>
                  <a:pt x="6222018" y="3545243"/>
                </a:cubicBezTo>
                <a:close/>
                <a:moveTo>
                  <a:pt x="6524858" y="2912336"/>
                </a:moveTo>
                <a:cubicBezTo>
                  <a:pt x="6524427" y="2912192"/>
                  <a:pt x="6524188" y="2911905"/>
                  <a:pt x="6523757" y="2911761"/>
                </a:cubicBezTo>
                <a:lnTo>
                  <a:pt x="6515956" y="2909799"/>
                </a:lnTo>
                <a:cubicBezTo>
                  <a:pt x="6509591" y="2908219"/>
                  <a:pt x="6502509" y="2910182"/>
                  <a:pt x="6497914" y="2914777"/>
                </a:cubicBezTo>
                <a:lnTo>
                  <a:pt x="6496191" y="2911905"/>
                </a:lnTo>
                <a:cubicBezTo>
                  <a:pt x="6491167" y="2903528"/>
                  <a:pt x="6481691" y="2898645"/>
                  <a:pt x="6472119" y="2903049"/>
                </a:cubicBezTo>
                <a:cubicBezTo>
                  <a:pt x="6463983" y="2906831"/>
                  <a:pt x="6458193" y="2918702"/>
                  <a:pt x="6463266" y="2927127"/>
                </a:cubicBezTo>
                <a:lnTo>
                  <a:pt x="6469152" y="2936892"/>
                </a:lnTo>
                <a:cubicBezTo>
                  <a:pt x="6474178" y="2945269"/>
                  <a:pt x="6483653" y="2950151"/>
                  <a:pt x="6493224" y="2945747"/>
                </a:cubicBezTo>
                <a:cubicBezTo>
                  <a:pt x="6495474" y="2944742"/>
                  <a:pt x="6497484" y="2943019"/>
                  <a:pt x="6499158" y="2941008"/>
                </a:cubicBezTo>
                <a:cubicBezTo>
                  <a:pt x="6501073" y="2942732"/>
                  <a:pt x="6503370" y="2944024"/>
                  <a:pt x="6506050" y="2944742"/>
                </a:cubicBezTo>
                <a:lnTo>
                  <a:pt x="6513851" y="2946705"/>
                </a:lnTo>
                <a:cubicBezTo>
                  <a:pt x="6518589" y="2947853"/>
                  <a:pt x="6523709" y="2947040"/>
                  <a:pt x="6527969" y="2944694"/>
                </a:cubicBezTo>
                <a:cubicBezTo>
                  <a:pt x="6529022" y="2945364"/>
                  <a:pt x="6530027" y="2946178"/>
                  <a:pt x="6531175" y="2946609"/>
                </a:cubicBezTo>
                <a:cubicBezTo>
                  <a:pt x="6539693" y="2949433"/>
                  <a:pt x="6547590" y="2945699"/>
                  <a:pt x="6552376" y="2939094"/>
                </a:cubicBezTo>
                <a:cubicBezTo>
                  <a:pt x="6559171" y="2939859"/>
                  <a:pt x="6565968" y="2937418"/>
                  <a:pt x="6570179" y="2931052"/>
                </a:cubicBezTo>
                <a:cubicBezTo>
                  <a:pt x="6575395" y="2923058"/>
                  <a:pt x="6573816" y="2909559"/>
                  <a:pt x="6564723" y="2904725"/>
                </a:cubicBezTo>
                <a:cubicBezTo>
                  <a:pt x="6555822" y="2900033"/>
                  <a:pt x="6545963" y="2897497"/>
                  <a:pt x="6536391" y="2902092"/>
                </a:cubicBezTo>
                <a:cubicBezTo>
                  <a:pt x="6531367" y="2904437"/>
                  <a:pt x="6527825" y="2908123"/>
                  <a:pt x="6524858" y="2912336"/>
                </a:cubicBezTo>
                <a:close/>
                <a:moveTo>
                  <a:pt x="6264228" y="3277136"/>
                </a:moveTo>
                <a:cubicBezTo>
                  <a:pt x="6245085" y="3261962"/>
                  <a:pt x="6225081" y="3294272"/>
                  <a:pt x="6244032" y="3309351"/>
                </a:cubicBezTo>
                <a:cubicBezTo>
                  <a:pt x="6263175" y="3324573"/>
                  <a:pt x="6283227" y="3292214"/>
                  <a:pt x="6264228" y="3277136"/>
                </a:cubicBezTo>
                <a:close/>
                <a:moveTo>
                  <a:pt x="6831240" y="3218306"/>
                </a:moveTo>
                <a:cubicBezTo>
                  <a:pt x="6853541" y="3228359"/>
                  <a:pt x="6870004" y="3194085"/>
                  <a:pt x="6847654" y="3183985"/>
                </a:cubicBezTo>
                <a:cubicBezTo>
                  <a:pt x="6825353" y="3173933"/>
                  <a:pt x="6808890" y="3208254"/>
                  <a:pt x="6831240" y="3218306"/>
                </a:cubicBezTo>
                <a:close/>
                <a:moveTo>
                  <a:pt x="6866415" y="3073650"/>
                </a:moveTo>
                <a:lnTo>
                  <a:pt x="6878283" y="3072310"/>
                </a:lnTo>
                <a:cubicBezTo>
                  <a:pt x="6888477" y="3071113"/>
                  <a:pt x="6896134" y="3061348"/>
                  <a:pt x="6894889" y="3051152"/>
                </a:cubicBezTo>
                <a:cubicBezTo>
                  <a:pt x="6893693" y="3040908"/>
                  <a:pt x="6883978" y="3033345"/>
                  <a:pt x="6873784" y="3034542"/>
                </a:cubicBezTo>
                <a:lnTo>
                  <a:pt x="6861916" y="3035882"/>
                </a:lnTo>
                <a:cubicBezTo>
                  <a:pt x="6851722" y="3037031"/>
                  <a:pt x="6844065" y="3046844"/>
                  <a:pt x="6845309" y="3057040"/>
                </a:cubicBezTo>
                <a:cubicBezTo>
                  <a:pt x="6846506" y="3067331"/>
                  <a:pt x="6856173" y="3074847"/>
                  <a:pt x="6866415" y="3073650"/>
                </a:cubicBezTo>
                <a:close/>
                <a:moveTo>
                  <a:pt x="6700159" y="2838954"/>
                </a:moveTo>
                <a:cubicBezTo>
                  <a:pt x="6692502" y="2840390"/>
                  <a:pt x="6686663" y="2844938"/>
                  <a:pt x="6682213" y="2851304"/>
                </a:cubicBezTo>
                <a:cubicBezTo>
                  <a:pt x="6679628" y="2855038"/>
                  <a:pt x="6678814" y="2859729"/>
                  <a:pt x="6679389" y="2864276"/>
                </a:cubicBezTo>
                <a:cubicBezTo>
                  <a:pt x="6671205" y="2853793"/>
                  <a:pt x="6652014" y="2852501"/>
                  <a:pt x="6647947" y="2868967"/>
                </a:cubicBezTo>
                <a:cubicBezTo>
                  <a:pt x="6642347" y="2891513"/>
                  <a:pt x="6676948" y="2902283"/>
                  <a:pt x="6682595" y="2879594"/>
                </a:cubicBezTo>
                <a:cubicBezTo>
                  <a:pt x="6683169" y="2877344"/>
                  <a:pt x="6683074" y="2875286"/>
                  <a:pt x="6682882" y="2873275"/>
                </a:cubicBezTo>
                <a:cubicBezTo>
                  <a:pt x="6684127" y="2874951"/>
                  <a:pt x="6685467" y="2876578"/>
                  <a:pt x="6687333" y="2877679"/>
                </a:cubicBezTo>
                <a:cubicBezTo>
                  <a:pt x="6693315" y="2881365"/>
                  <a:pt x="6700446" y="2881652"/>
                  <a:pt x="6706333" y="2878828"/>
                </a:cubicBezTo>
                <a:cubicBezTo>
                  <a:pt x="6711740" y="2880073"/>
                  <a:pt x="6717435" y="2879211"/>
                  <a:pt x="6722317" y="2874903"/>
                </a:cubicBezTo>
                <a:cubicBezTo>
                  <a:pt x="6729304" y="2868824"/>
                  <a:pt x="6731888" y="2854942"/>
                  <a:pt x="6724183" y="2848049"/>
                </a:cubicBezTo>
                <a:cubicBezTo>
                  <a:pt x="6717387" y="2842066"/>
                  <a:pt x="6709682" y="2837135"/>
                  <a:pt x="6700159" y="2838954"/>
                </a:cubicBezTo>
                <a:close/>
                <a:moveTo>
                  <a:pt x="6654263" y="3063071"/>
                </a:moveTo>
                <a:lnTo>
                  <a:pt x="6649000" y="3069677"/>
                </a:lnTo>
                <a:cubicBezTo>
                  <a:pt x="6642634" y="3077719"/>
                  <a:pt x="6642347" y="3089351"/>
                  <a:pt x="6650340" y="3096579"/>
                </a:cubicBezTo>
                <a:cubicBezTo>
                  <a:pt x="6657566" y="3103137"/>
                  <a:pt x="6670774" y="3103328"/>
                  <a:pt x="6677187" y="3095238"/>
                </a:cubicBezTo>
                <a:lnTo>
                  <a:pt x="6682451" y="3088633"/>
                </a:lnTo>
                <a:cubicBezTo>
                  <a:pt x="6688816" y="3080591"/>
                  <a:pt x="6689056" y="3068959"/>
                  <a:pt x="6681111" y="3061731"/>
                </a:cubicBezTo>
                <a:cubicBezTo>
                  <a:pt x="6673885" y="3055173"/>
                  <a:pt x="6660676" y="3055030"/>
                  <a:pt x="6654263" y="3063071"/>
                </a:cubicBezTo>
                <a:close/>
                <a:moveTo>
                  <a:pt x="6606311" y="2924255"/>
                </a:moveTo>
                <a:cubicBezTo>
                  <a:pt x="6604588" y="2924733"/>
                  <a:pt x="6602961" y="2925404"/>
                  <a:pt x="6601430" y="2926122"/>
                </a:cubicBezTo>
                <a:lnTo>
                  <a:pt x="6595926" y="2926792"/>
                </a:lnTo>
                <a:cubicBezTo>
                  <a:pt x="6585732" y="2927940"/>
                  <a:pt x="6578841" y="2939189"/>
                  <a:pt x="6580564" y="2948859"/>
                </a:cubicBezTo>
                <a:cubicBezTo>
                  <a:pt x="6580708" y="2949625"/>
                  <a:pt x="6580995" y="2950343"/>
                  <a:pt x="6581186" y="2951061"/>
                </a:cubicBezTo>
                <a:cubicBezTo>
                  <a:pt x="6580277" y="2953693"/>
                  <a:pt x="6579415" y="2956326"/>
                  <a:pt x="6578745" y="2959054"/>
                </a:cubicBezTo>
                <a:cubicBezTo>
                  <a:pt x="6577884" y="2962453"/>
                  <a:pt x="6578219" y="2966187"/>
                  <a:pt x="6579272" y="2969681"/>
                </a:cubicBezTo>
                <a:cubicBezTo>
                  <a:pt x="6578266" y="2972027"/>
                  <a:pt x="6577597" y="2974420"/>
                  <a:pt x="6577835" y="2976670"/>
                </a:cubicBezTo>
                <a:cubicBezTo>
                  <a:pt x="6578123" y="2979159"/>
                  <a:pt x="6578650" y="2981457"/>
                  <a:pt x="6579080" y="2983754"/>
                </a:cubicBezTo>
                <a:cubicBezTo>
                  <a:pt x="6578984" y="2983706"/>
                  <a:pt x="6578888" y="2983658"/>
                  <a:pt x="6578793" y="2983611"/>
                </a:cubicBezTo>
                <a:lnTo>
                  <a:pt x="6570992" y="2981648"/>
                </a:lnTo>
                <a:cubicBezTo>
                  <a:pt x="6561756" y="2979351"/>
                  <a:pt x="6551179" y="2986961"/>
                  <a:pt x="6549887" y="2996248"/>
                </a:cubicBezTo>
                <a:cubicBezTo>
                  <a:pt x="6548882" y="3003715"/>
                  <a:pt x="6551897" y="3010129"/>
                  <a:pt x="6557401" y="3014055"/>
                </a:cubicBezTo>
                <a:cubicBezTo>
                  <a:pt x="6555295" y="3021713"/>
                  <a:pt x="6559459" y="3029372"/>
                  <a:pt x="6565824" y="3033585"/>
                </a:cubicBezTo>
                <a:cubicBezTo>
                  <a:pt x="6563670" y="3034111"/>
                  <a:pt x="6561660" y="3034829"/>
                  <a:pt x="6559793" y="3035978"/>
                </a:cubicBezTo>
                <a:cubicBezTo>
                  <a:pt x="6556444" y="3036744"/>
                  <a:pt x="6553237" y="3038180"/>
                  <a:pt x="6550557" y="3040956"/>
                </a:cubicBezTo>
                <a:lnTo>
                  <a:pt x="6546106" y="3045504"/>
                </a:lnTo>
                <a:cubicBezTo>
                  <a:pt x="6541704" y="3047036"/>
                  <a:pt x="6538162" y="3050242"/>
                  <a:pt x="6536057" y="3054790"/>
                </a:cubicBezTo>
                <a:cubicBezTo>
                  <a:pt x="6535673" y="3054455"/>
                  <a:pt x="6535578" y="3054024"/>
                  <a:pt x="6535147" y="3053737"/>
                </a:cubicBezTo>
                <a:cubicBezTo>
                  <a:pt x="6515956" y="3038515"/>
                  <a:pt x="6492076" y="3068097"/>
                  <a:pt x="6511218" y="3083319"/>
                </a:cubicBezTo>
                <a:cubicBezTo>
                  <a:pt x="6522082" y="3091935"/>
                  <a:pt x="6534190" y="3086095"/>
                  <a:pt x="6539406" y="3076713"/>
                </a:cubicBezTo>
                <a:cubicBezTo>
                  <a:pt x="6539837" y="3077144"/>
                  <a:pt x="6539981" y="3077719"/>
                  <a:pt x="6540459" y="3078149"/>
                </a:cubicBezTo>
                <a:cubicBezTo>
                  <a:pt x="6542804" y="3080112"/>
                  <a:pt x="6545484" y="3081357"/>
                  <a:pt x="6548164" y="3082075"/>
                </a:cubicBezTo>
                <a:cubicBezTo>
                  <a:pt x="6548739" y="3087388"/>
                  <a:pt x="6550557" y="3092606"/>
                  <a:pt x="6554051" y="3097536"/>
                </a:cubicBezTo>
                <a:cubicBezTo>
                  <a:pt x="6559506" y="3105243"/>
                  <a:pt x="6567451" y="3109120"/>
                  <a:pt x="6575874" y="3110029"/>
                </a:cubicBezTo>
                <a:cubicBezTo>
                  <a:pt x="6576688" y="3112519"/>
                  <a:pt x="6578028" y="3114912"/>
                  <a:pt x="6580037" y="3116875"/>
                </a:cubicBezTo>
                <a:lnTo>
                  <a:pt x="6585780" y="3122523"/>
                </a:lnTo>
                <a:cubicBezTo>
                  <a:pt x="6587359" y="3124103"/>
                  <a:pt x="6589274" y="3125299"/>
                  <a:pt x="6591284" y="3126161"/>
                </a:cubicBezTo>
                <a:cubicBezTo>
                  <a:pt x="6584632" y="3125108"/>
                  <a:pt x="6576975" y="3128219"/>
                  <a:pt x="6573194" y="3133293"/>
                </a:cubicBezTo>
                <a:cubicBezTo>
                  <a:pt x="6566685" y="3142005"/>
                  <a:pt x="6569844" y="3151770"/>
                  <a:pt x="6576879" y="3158663"/>
                </a:cubicBezTo>
                <a:lnTo>
                  <a:pt x="6582621" y="3164312"/>
                </a:lnTo>
                <a:cubicBezTo>
                  <a:pt x="6589608" y="3171157"/>
                  <a:pt x="6602674" y="3167710"/>
                  <a:pt x="6607986" y="3160626"/>
                </a:cubicBezTo>
                <a:cubicBezTo>
                  <a:pt x="6610235" y="3157658"/>
                  <a:pt x="6610953" y="3154546"/>
                  <a:pt x="6611145" y="3151483"/>
                </a:cubicBezTo>
                <a:cubicBezTo>
                  <a:pt x="6619041" y="3156365"/>
                  <a:pt x="6630623" y="3154930"/>
                  <a:pt x="6636078" y="3147175"/>
                </a:cubicBezTo>
                <a:cubicBezTo>
                  <a:pt x="6642060" y="3138606"/>
                  <a:pt x="6640959" y="3127118"/>
                  <a:pt x="6632585" y="3120513"/>
                </a:cubicBezTo>
                <a:lnTo>
                  <a:pt x="6625980" y="3115247"/>
                </a:lnTo>
                <a:cubicBezTo>
                  <a:pt x="6623252" y="3113093"/>
                  <a:pt x="6619807" y="3112184"/>
                  <a:pt x="6616313" y="3111801"/>
                </a:cubicBezTo>
                <a:cubicBezTo>
                  <a:pt x="6616935" y="3106918"/>
                  <a:pt x="6615834" y="3101940"/>
                  <a:pt x="6612293" y="3098015"/>
                </a:cubicBezTo>
                <a:cubicBezTo>
                  <a:pt x="6613346" y="3096770"/>
                  <a:pt x="6614207" y="3095334"/>
                  <a:pt x="6614925" y="3093755"/>
                </a:cubicBezTo>
                <a:cubicBezTo>
                  <a:pt x="6620572" y="3100695"/>
                  <a:pt x="6630048" y="3103520"/>
                  <a:pt x="6638088" y="3095286"/>
                </a:cubicBezTo>
                <a:cubicBezTo>
                  <a:pt x="6649861" y="3083224"/>
                  <a:pt x="6641055" y="3064746"/>
                  <a:pt x="6629139" y="3062209"/>
                </a:cubicBezTo>
                <a:cubicBezTo>
                  <a:pt x="6631101" y="3054934"/>
                  <a:pt x="6631149" y="3047706"/>
                  <a:pt x="6629330" y="3041435"/>
                </a:cubicBezTo>
                <a:cubicBezTo>
                  <a:pt x="6629952" y="3041674"/>
                  <a:pt x="6630431" y="3042201"/>
                  <a:pt x="6631149" y="3042345"/>
                </a:cubicBezTo>
                <a:cubicBezTo>
                  <a:pt x="6640433" y="3044546"/>
                  <a:pt x="6651105" y="3039712"/>
                  <a:pt x="6653546" y="3029851"/>
                </a:cubicBezTo>
                <a:lnTo>
                  <a:pt x="6655508" y="3022049"/>
                </a:lnTo>
                <a:cubicBezTo>
                  <a:pt x="6657470" y="3014246"/>
                  <a:pt x="6653929" y="3005534"/>
                  <a:pt x="6646894" y="3001561"/>
                </a:cubicBezTo>
                <a:cubicBezTo>
                  <a:pt x="6647420" y="3001465"/>
                  <a:pt x="6647994" y="3001370"/>
                  <a:pt x="6648569" y="3001274"/>
                </a:cubicBezTo>
                <a:cubicBezTo>
                  <a:pt x="6661586" y="2999551"/>
                  <a:pt x="6664840" y="2985478"/>
                  <a:pt x="6660438" y="2975138"/>
                </a:cubicBezTo>
                <a:cubicBezTo>
                  <a:pt x="6658906" y="2970399"/>
                  <a:pt x="6655508" y="2966378"/>
                  <a:pt x="6650052" y="2964416"/>
                </a:cubicBezTo>
                <a:cubicBezTo>
                  <a:pt x="6649621" y="2964176"/>
                  <a:pt x="6649191" y="2963937"/>
                  <a:pt x="6648760" y="2963650"/>
                </a:cubicBezTo>
                <a:cubicBezTo>
                  <a:pt x="6659815" y="2958289"/>
                  <a:pt x="6663596" y="2942636"/>
                  <a:pt x="6655939" y="2933924"/>
                </a:cubicBezTo>
                <a:cubicBezTo>
                  <a:pt x="6659863" y="2930956"/>
                  <a:pt x="6662639" y="2926409"/>
                  <a:pt x="6663787" y="2921143"/>
                </a:cubicBezTo>
                <a:cubicBezTo>
                  <a:pt x="6666180" y="2910134"/>
                  <a:pt x="6662639" y="2899268"/>
                  <a:pt x="6655987" y="2890460"/>
                </a:cubicBezTo>
                <a:cubicBezTo>
                  <a:pt x="6650292" y="2882897"/>
                  <a:pt x="6637753" y="2881269"/>
                  <a:pt x="6630527" y="2887540"/>
                </a:cubicBezTo>
                <a:cubicBezTo>
                  <a:pt x="6622965" y="2894146"/>
                  <a:pt x="6621530" y="2904916"/>
                  <a:pt x="6627607" y="2913006"/>
                </a:cubicBezTo>
                <a:cubicBezTo>
                  <a:pt x="6627943" y="2913437"/>
                  <a:pt x="6627943" y="2913485"/>
                  <a:pt x="6628134" y="2913724"/>
                </a:cubicBezTo>
                <a:cubicBezTo>
                  <a:pt x="6628181" y="2913915"/>
                  <a:pt x="6628230" y="2913915"/>
                  <a:pt x="6628277" y="2914059"/>
                </a:cubicBezTo>
                <a:lnTo>
                  <a:pt x="6628277" y="2914059"/>
                </a:lnTo>
                <a:cubicBezTo>
                  <a:pt x="6628181" y="2915160"/>
                  <a:pt x="6627990" y="2916309"/>
                  <a:pt x="6627703" y="2917410"/>
                </a:cubicBezTo>
                <a:cubicBezTo>
                  <a:pt x="6627177" y="2919755"/>
                  <a:pt x="6627416" y="2922053"/>
                  <a:pt x="6628086" y="2924255"/>
                </a:cubicBezTo>
                <a:cubicBezTo>
                  <a:pt x="6620764" y="2922914"/>
                  <a:pt x="6613394" y="2922244"/>
                  <a:pt x="6606311" y="2924255"/>
                </a:cubicBezTo>
                <a:close/>
                <a:moveTo>
                  <a:pt x="6338167" y="3055412"/>
                </a:moveTo>
                <a:cubicBezTo>
                  <a:pt x="6319263" y="3040430"/>
                  <a:pt x="6291794" y="3066709"/>
                  <a:pt x="6310889" y="3081931"/>
                </a:cubicBezTo>
                <a:cubicBezTo>
                  <a:pt x="6329840" y="3096914"/>
                  <a:pt x="6357310" y="3070586"/>
                  <a:pt x="6338167" y="3055412"/>
                </a:cubicBezTo>
                <a:close/>
                <a:moveTo>
                  <a:pt x="6549217" y="3972894"/>
                </a:moveTo>
                <a:cubicBezTo>
                  <a:pt x="6548739" y="3961406"/>
                  <a:pt x="6539742" y="3955518"/>
                  <a:pt x="6530793" y="3955135"/>
                </a:cubicBezTo>
                <a:cubicBezTo>
                  <a:pt x="6531606" y="3954082"/>
                  <a:pt x="6532324" y="3953077"/>
                  <a:pt x="6532898" y="3951928"/>
                </a:cubicBezTo>
                <a:cubicBezTo>
                  <a:pt x="6533760" y="3952694"/>
                  <a:pt x="6534333" y="3953747"/>
                  <a:pt x="6535243" y="3954465"/>
                </a:cubicBezTo>
                <a:cubicBezTo>
                  <a:pt x="6537923" y="3956476"/>
                  <a:pt x="6541225" y="3957194"/>
                  <a:pt x="6544623" y="3957385"/>
                </a:cubicBezTo>
                <a:cubicBezTo>
                  <a:pt x="6549169" y="3963560"/>
                  <a:pt x="6557305" y="3967724"/>
                  <a:pt x="6564675" y="3964948"/>
                </a:cubicBezTo>
                <a:lnTo>
                  <a:pt x="6575874" y="3960736"/>
                </a:lnTo>
                <a:cubicBezTo>
                  <a:pt x="6585445" y="3957097"/>
                  <a:pt x="6592337" y="3948290"/>
                  <a:pt x="6589561" y="3937615"/>
                </a:cubicBezTo>
                <a:cubicBezTo>
                  <a:pt x="6588652" y="3934169"/>
                  <a:pt x="6586306" y="3931057"/>
                  <a:pt x="6583435" y="3928473"/>
                </a:cubicBezTo>
                <a:cubicBezTo>
                  <a:pt x="6587599" y="3925792"/>
                  <a:pt x="6590757" y="3921580"/>
                  <a:pt x="6591810" y="3916410"/>
                </a:cubicBezTo>
                <a:cubicBezTo>
                  <a:pt x="6593772" y="3906453"/>
                  <a:pt x="6587024" y="3895827"/>
                  <a:pt x="6576879" y="3894056"/>
                </a:cubicBezTo>
                <a:cubicBezTo>
                  <a:pt x="6573050" y="3893386"/>
                  <a:pt x="6569173" y="3893146"/>
                  <a:pt x="6565345" y="3893338"/>
                </a:cubicBezTo>
                <a:cubicBezTo>
                  <a:pt x="6568408" y="3891806"/>
                  <a:pt x="6571232" y="3889843"/>
                  <a:pt x="6573768" y="3887019"/>
                </a:cubicBezTo>
                <a:cubicBezTo>
                  <a:pt x="6576017" y="3884482"/>
                  <a:pt x="6577357" y="3882424"/>
                  <a:pt x="6578793" y="3879169"/>
                </a:cubicBezTo>
                <a:cubicBezTo>
                  <a:pt x="6575874" y="3892093"/>
                  <a:pt x="6590518" y="3908081"/>
                  <a:pt x="6606359" y="3899992"/>
                </a:cubicBezTo>
                <a:cubicBezTo>
                  <a:pt x="6608034" y="3899130"/>
                  <a:pt x="6609087" y="3897981"/>
                  <a:pt x="6610283" y="3896880"/>
                </a:cubicBezTo>
                <a:cubicBezTo>
                  <a:pt x="6614638" y="3910426"/>
                  <a:pt x="6634259" y="3917894"/>
                  <a:pt x="6642634" y="3902098"/>
                </a:cubicBezTo>
                <a:cubicBezTo>
                  <a:pt x="6652972" y="3882615"/>
                  <a:pt x="6626411" y="3864473"/>
                  <a:pt x="6614016" y="3879695"/>
                </a:cubicBezTo>
                <a:cubicBezTo>
                  <a:pt x="6610379" y="3870122"/>
                  <a:pt x="6599372" y="3862559"/>
                  <a:pt x="6587503" y="3868638"/>
                </a:cubicBezTo>
                <a:cubicBezTo>
                  <a:pt x="6586402" y="3869164"/>
                  <a:pt x="6585876" y="3869978"/>
                  <a:pt x="6584966" y="3870648"/>
                </a:cubicBezTo>
                <a:cubicBezTo>
                  <a:pt x="6587934" y="3865766"/>
                  <a:pt x="6588986" y="3859974"/>
                  <a:pt x="6586211" y="3854038"/>
                </a:cubicBezTo>
                <a:cubicBezTo>
                  <a:pt x="6585876" y="3853320"/>
                  <a:pt x="6585158" y="3852842"/>
                  <a:pt x="6584679" y="3852124"/>
                </a:cubicBezTo>
                <a:cubicBezTo>
                  <a:pt x="6586881" y="3843220"/>
                  <a:pt x="6582526" y="3833886"/>
                  <a:pt x="6574055" y="3830056"/>
                </a:cubicBezTo>
                <a:lnTo>
                  <a:pt x="6566350" y="3826562"/>
                </a:lnTo>
                <a:cubicBezTo>
                  <a:pt x="6566255" y="3826562"/>
                  <a:pt x="6566159" y="3826562"/>
                  <a:pt x="6566111" y="3826514"/>
                </a:cubicBezTo>
                <a:cubicBezTo>
                  <a:pt x="6566063" y="3826371"/>
                  <a:pt x="6565968" y="3826179"/>
                  <a:pt x="6565919" y="3825988"/>
                </a:cubicBezTo>
                <a:cubicBezTo>
                  <a:pt x="6562809" y="3816510"/>
                  <a:pt x="6553524" y="3814308"/>
                  <a:pt x="6545293" y="3816701"/>
                </a:cubicBezTo>
                <a:cubicBezTo>
                  <a:pt x="6540795" y="3809713"/>
                  <a:pt x="6532371" y="3805357"/>
                  <a:pt x="6522800" y="3810239"/>
                </a:cubicBezTo>
                <a:cubicBezTo>
                  <a:pt x="6519976" y="3811675"/>
                  <a:pt x="6518206" y="3813686"/>
                  <a:pt x="6516722" y="3815744"/>
                </a:cubicBezTo>
                <a:cubicBezTo>
                  <a:pt x="6519546" y="3811580"/>
                  <a:pt x="6520742" y="3806506"/>
                  <a:pt x="6519258" y="3800905"/>
                </a:cubicBezTo>
                <a:cubicBezTo>
                  <a:pt x="6516818" y="3791762"/>
                  <a:pt x="6505620" y="3783816"/>
                  <a:pt x="6495952" y="3787454"/>
                </a:cubicBezTo>
                <a:lnTo>
                  <a:pt x="6484754" y="3791667"/>
                </a:lnTo>
                <a:cubicBezTo>
                  <a:pt x="6476235" y="3794874"/>
                  <a:pt x="6470396" y="3802485"/>
                  <a:pt x="6471114" y="3811628"/>
                </a:cubicBezTo>
                <a:cubicBezTo>
                  <a:pt x="6470301" y="3818760"/>
                  <a:pt x="6473220" y="3826227"/>
                  <a:pt x="6481739" y="3830056"/>
                </a:cubicBezTo>
                <a:cubicBezTo>
                  <a:pt x="6490545" y="3834029"/>
                  <a:pt x="6498202" y="3830918"/>
                  <a:pt x="6503035" y="3825222"/>
                </a:cubicBezTo>
                <a:lnTo>
                  <a:pt x="6505763" y="3824217"/>
                </a:lnTo>
                <a:cubicBezTo>
                  <a:pt x="6509783" y="3822685"/>
                  <a:pt x="6513085" y="3820052"/>
                  <a:pt x="6515622" y="3816893"/>
                </a:cubicBezTo>
                <a:cubicBezTo>
                  <a:pt x="6514234" y="3819334"/>
                  <a:pt x="6513468" y="3821967"/>
                  <a:pt x="6513324" y="3824743"/>
                </a:cubicBezTo>
                <a:cubicBezTo>
                  <a:pt x="6505045" y="3825031"/>
                  <a:pt x="6497388" y="3830056"/>
                  <a:pt x="6497292" y="3840827"/>
                </a:cubicBezTo>
                <a:cubicBezTo>
                  <a:pt x="6497196" y="3850305"/>
                  <a:pt x="6495809" y="3860788"/>
                  <a:pt x="6497627" y="3870361"/>
                </a:cubicBezTo>
                <a:cubicBezTo>
                  <a:pt x="6489444" y="3868255"/>
                  <a:pt x="6479538" y="3871223"/>
                  <a:pt x="6475900" y="3879312"/>
                </a:cubicBezTo>
                <a:lnTo>
                  <a:pt x="6468961" y="3894726"/>
                </a:lnTo>
                <a:cubicBezTo>
                  <a:pt x="6464749" y="3904108"/>
                  <a:pt x="6467238" y="3915405"/>
                  <a:pt x="6476714" y="3920479"/>
                </a:cubicBezTo>
                <a:cubicBezTo>
                  <a:pt x="6480494" y="3922489"/>
                  <a:pt x="6485136" y="3922824"/>
                  <a:pt x="6489491" y="3922011"/>
                </a:cubicBezTo>
                <a:cubicBezTo>
                  <a:pt x="6489444" y="3922106"/>
                  <a:pt x="6489348" y="3922202"/>
                  <a:pt x="6489300" y="3922346"/>
                </a:cubicBezTo>
                <a:cubicBezTo>
                  <a:pt x="6486429" y="3931584"/>
                  <a:pt x="6485759" y="3941397"/>
                  <a:pt x="6491789" y="3949630"/>
                </a:cubicBezTo>
                <a:cubicBezTo>
                  <a:pt x="6497292" y="3957146"/>
                  <a:pt x="6505380" y="3960496"/>
                  <a:pt x="6514234" y="3962363"/>
                </a:cubicBezTo>
                <a:cubicBezTo>
                  <a:pt x="6514760" y="3962459"/>
                  <a:pt x="6515238" y="3962267"/>
                  <a:pt x="6515765" y="3962315"/>
                </a:cubicBezTo>
                <a:cubicBezTo>
                  <a:pt x="6513898" y="3965044"/>
                  <a:pt x="6512558" y="3968251"/>
                  <a:pt x="6512750" y="3972559"/>
                </a:cubicBezTo>
                <a:cubicBezTo>
                  <a:pt x="6513660" y="3995918"/>
                  <a:pt x="6550222" y="3996493"/>
                  <a:pt x="6549217" y="3972894"/>
                </a:cubicBezTo>
                <a:close/>
                <a:moveTo>
                  <a:pt x="6297489" y="3613981"/>
                </a:moveTo>
                <a:cubicBezTo>
                  <a:pt x="6294282" y="3624512"/>
                  <a:pt x="6299307" y="3633894"/>
                  <a:pt x="6309022" y="3638250"/>
                </a:cubicBezTo>
                <a:lnTo>
                  <a:pt x="6316727" y="3641745"/>
                </a:lnTo>
                <a:cubicBezTo>
                  <a:pt x="6325820" y="3645813"/>
                  <a:pt x="6338167" y="3639495"/>
                  <a:pt x="6341038" y="3630209"/>
                </a:cubicBezTo>
                <a:cubicBezTo>
                  <a:pt x="6344245" y="3619678"/>
                  <a:pt x="6339220" y="3610296"/>
                  <a:pt x="6329505" y="3605892"/>
                </a:cubicBezTo>
                <a:lnTo>
                  <a:pt x="6321800" y="3602445"/>
                </a:lnTo>
                <a:cubicBezTo>
                  <a:pt x="6312707" y="3598329"/>
                  <a:pt x="6300312" y="3604695"/>
                  <a:pt x="6297489" y="3613981"/>
                </a:cubicBezTo>
                <a:close/>
                <a:moveTo>
                  <a:pt x="6499398" y="3770557"/>
                </a:moveTo>
                <a:cubicBezTo>
                  <a:pt x="6509831" y="3773860"/>
                  <a:pt x="6519402" y="3769025"/>
                  <a:pt x="6523805" y="3759260"/>
                </a:cubicBezTo>
                <a:lnTo>
                  <a:pt x="6525863" y="3754713"/>
                </a:lnTo>
                <a:cubicBezTo>
                  <a:pt x="6533042" y="3753899"/>
                  <a:pt x="6539885" y="3748634"/>
                  <a:pt x="6542230" y="3741980"/>
                </a:cubicBezTo>
                <a:cubicBezTo>
                  <a:pt x="6545867" y="3731592"/>
                  <a:pt x="6539981" y="3721971"/>
                  <a:pt x="6530553" y="3717759"/>
                </a:cubicBezTo>
                <a:lnTo>
                  <a:pt x="6522848" y="3714264"/>
                </a:lnTo>
                <a:cubicBezTo>
                  <a:pt x="6513468" y="3710052"/>
                  <a:pt x="6501791" y="3716849"/>
                  <a:pt x="6498632" y="3725944"/>
                </a:cubicBezTo>
                <a:cubicBezTo>
                  <a:pt x="6498106" y="3727524"/>
                  <a:pt x="6498154" y="3728960"/>
                  <a:pt x="6498010" y="3730492"/>
                </a:cubicBezTo>
                <a:cubicBezTo>
                  <a:pt x="6495426" y="3732550"/>
                  <a:pt x="6493129" y="3735087"/>
                  <a:pt x="6491598" y="3738438"/>
                </a:cubicBezTo>
                <a:lnTo>
                  <a:pt x="6488103" y="3746144"/>
                </a:lnTo>
                <a:cubicBezTo>
                  <a:pt x="6483988" y="3755191"/>
                  <a:pt x="6490065" y="3767589"/>
                  <a:pt x="6499398" y="3770557"/>
                </a:cubicBezTo>
                <a:close/>
                <a:moveTo>
                  <a:pt x="6363627" y="3454773"/>
                </a:moveTo>
                <a:cubicBezTo>
                  <a:pt x="6363244" y="3454917"/>
                  <a:pt x="6362909" y="3455060"/>
                  <a:pt x="6362575" y="3455252"/>
                </a:cubicBezTo>
                <a:cubicBezTo>
                  <a:pt x="6357262" y="3454007"/>
                  <a:pt x="6351567" y="3454725"/>
                  <a:pt x="6347356" y="3458698"/>
                </a:cubicBezTo>
                <a:cubicBezTo>
                  <a:pt x="6341948" y="3463868"/>
                  <a:pt x="6337402" y="3469182"/>
                  <a:pt x="6337497" y="3477175"/>
                </a:cubicBezTo>
                <a:cubicBezTo>
                  <a:pt x="6337641" y="3488089"/>
                  <a:pt x="6346494" y="3496370"/>
                  <a:pt x="6357310" y="3496322"/>
                </a:cubicBezTo>
                <a:cubicBezTo>
                  <a:pt x="6364728" y="3496322"/>
                  <a:pt x="6371571" y="3492780"/>
                  <a:pt x="6378224" y="3489908"/>
                </a:cubicBezTo>
                <a:cubicBezTo>
                  <a:pt x="6387364" y="3485983"/>
                  <a:pt x="6392868" y="3474447"/>
                  <a:pt x="6388465" y="3465017"/>
                </a:cubicBezTo>
                <a:cubicBezTo>
                  <a:pt x="6384110" y="3455778"/>
                  <a:pt x="6373390" y="3450561"/>
                  <a:pt x="6363627" y="3454773"/>
                </a:cubicBezTo>
                <a:close/>
                <a:moveTo>
                  <a:pt x="6416988" y="2997636"/>
                </a:moveTo>
                <a:cubicBezTo>
                  <a:pt x="6425028" y="3003763"/>
                  <a:pt x="6437136" y="3003619"/>
                  <a:pt x="6443788" y="2995243"/>
                </a:cubicBezTo>
                <a:lnTo>
                  <a:pt x="6459533" y="2975378"/>
                </a:lnTo>
                <a:cubicBezTo>
                  <a:pt x="6465707" y="2967575"/>
                  <a:pt x="6465467" y="2954938"/>
                  <a:pt x="6457140" y="2948571"/>
                </a:cubicBezTo>
                <a:cubicBezTo>
                  <a:pt x="6449100" y="2942492"/>
                  <a:pt x="6436992" y="2942636"/>
                  <a:pt x="6430340" y="2950965"/>
                </a:cubicBezTo>
                <a:lnTo>
                  <a:pt x="6414595" y="2970830"/>
                </a:lnTo>
                <a:cubicBezTo>
                  <a:pt x="6408421" y="2978633"/>
                  <a:pt x="6408708" y="2991270"/>
                  <a:pt x="6416988" y="2997636"/>
                </a:cubicBezTo>
                <a:close/>
                <a:moveTo>
                  <a:pt x="6442065" y="2882753"/>
                </a:moveTo>
                <a:cubicBezTo>
                  <a:pt x="6422922" y="2867579"/>
                  <a:pt x="6401913" y="2899268"/>
                  <a:pt x="6420960" y="2914394"/>
                </a:cubicBezTo>
                <a:cubicBezTo>
                  <a:pt x="6440103" y="2929568"/>
                  <a:pt x="6461160" y="2897879"/>
                  <a:pt x="6442065" y="2882753"/>
                </a:cubicBezTo>
                <a:close/>
                <a:moveTo>
                  <a:pt x="6638567" y="3589617"/>
                </a:moveTo>
                <a:cubicBezTo>
                  <a:pt x="6641678" y="3578847"/>
                  <a:pt x="6635073" y="3570039"/>
                  <a:pt x="6625597" y="3566066"/>
                </a:cubicBezTo>
                <a:cubicBezTo>
                  <a:pt x="6614638" y="3561518"/>
                  <a:pt x="6602817" y="3563146"/>
                  <a:pt x="6592480" y="3568316"/>
                </a:cubicBezTo>
                <a:cubicBezTo>
                  <a:pt x="6583579" y="3572767"/>
                  <a:pt x="6579559" y="3585404"/>
                  <a:pt x="6584679" y="3594068"/>
                </a:cubicBezTo>
                <a:cubicBezTo>
                  <a:pt x="6590087" y="3603115"/>
                  <a:pt x="6600903" y="3606610"/>
                  <a:pt x="6610427" y="3601871"/>
                </a:cubicBezTo>
                <a:cubicBezTo>
                  <a:pt x="6610953" y="3601632"/>
                  <a:pt x="6611001" y="3601584"/>
                  <a:pt x="6611288" y="3601440"/>
                </a:cubicBezTo>
                <a:cubicBezTo>
                  <a:pt x="6611479" y="3601392"/>
                  <a:pt x="6611527" y="3601392"/>
                  <a:pt x="6611671" y="3601392"/>
                </a:cubicBezTo>
                <a:lnTo>
                  <a:pt x="6611671" y="3601392"/>
                </a:lnTo>
                <a:cubicBezTo>
                  <a:pt x="6612819" y="3601727"/>
                  <a:pt x="6613968" y="3602158"/>
                  <a:pt x="6615069" y="3602637"/>
                </a:cubicBezTo>
                <a:cubicBezTo>
                  <a:pt x="6624497" y="3606562"/>
                  <a:pt x="6635934" y="3598711"/>
                  <a:pt x="6638567" y="3589617"/>
                </a:cubicBezTo>
                <a:close/>
                <a:moveTo>
                  <a:pt x="7132165" y="2989067"/>
                </a:moveTo>
                <a:cubicBezTo>
                  <a:pt x="7123599" y="2984376"/>
                  <a:pt x="7112017" y="2989690"/>
                  <a:pt x="7108189" y="2998115"/>
                </a:cubicBezTo>
                <a:cubicBezTo>
                  <a:pt x="7105557" y="3003955"/>
                  <a:pt x="7107136" y="3009459"/>
                  <a:pt x="7110199" y="3014198"/>
                </a:cubicBezTo>
                <a:cubicBezTo>
                  <a:pt x="7109050" y="3020804"/>
                  <a:pt x="7110965" y="3027266"/>
                  <a:pt x="7115750" y="3031718"/>
                </a:cubicBezTo>
                <a:cubicBezTo>
                  <a:pt x="7116755" y="3033393"/>
                  <a:pt x="7117425" y="3035260"/>
                  <a:pt x="7119101" y="3036648"/>
                </a:cubicBezTo>
                <a:cubicBezTo>
                  <a:pt x="7123121" y="3039951"/>
                  <a:pt x="7129007" y="3041004"/>
                  <a:pt x="7134415" y="3040047"/>
                </a:cubicBezTo>
                <a:cubicBezTo>
                  <a:pt x="7142263" y="3040621"/>
                  <a:pt x="7150590" y="3036457"/>
                  <a:pt x="7153462" y="3028894"/>
                </a:cubicBezTo>
                <a:cubicBezTo>
                  <a:pt x="7156190" y="3021665"/>
                  <a:pt x="7154706" y="3013911"/>
                  <a:pt x="7149872" y="3008550"/>
                </a:cubicBezTo>
                <a:cubicBezTo>
                  <a:pt x="7149777" y="3008167"/>
                  <a:pt x="7149968" y="3007832"/>
                  <a:pt x="7149825" y="3007449"/>
                </a:cubicBezTo>
                <a:cubicBezTo>
                  <a:pt x="7146761" y="2998785"/>
                  <a:pt x="7140014" y="2993376"/>
                  <a:pt x="7132165" y="2989067"/>
                </a:cubicBezTo>
                <a:close/>
                <a:moveTo>
                  <a:pt x="7424477" y="3218546"/>
                </a:moveTo>
                <a:lnTo>
                  <a:pt x="7432182" y="3221992"/>
                </a:lnTo>
                <a:cubicBezTo>
                  <a:pt x="7441562" y="3226205"/>
                  <a:pt x="7452473" y="3225295"/>
                  <a:pt x="7458360" y="3215769"/>
                </a:cubicBezTo>
                <a:cubicBezTo>
                  <a:pt x="7463241" y="3207871"/>
                  <a:pt x="7461566" y="3193846"/>
                  <a:pt x="7452139" y="3189586"/>
                </a:cubicBezTo>
                <a:lnTo>
                  <a:pt x="7444433" y="3186139"/>
                </a:lnTo>
                <a:cubicBezTo>
                  <a:pt x="7435053" y="3181927"/>
                  <a:pt x="7424142" y="3182836"/>
                  <a:pt x="7418255" y="3192362"/>
                </a:cubicBezTo>
                <a:cubicBezTo>
                  <a:pt x="7413422" y="3200260"/>
                  <a:pt x="7415049" y="3214285"/>
                  <a:pt x="7424477" y="3218546"/>
                </a:cubicBezTo>
                <a:close/>
                <a:moveTo>
                  <a:pt x="7487744" y="3101270"/>
                </a:moveTo>
                <a:cubicBezTo>
                  <a:pt x="7486930" y="3096818"/>
                  <a:pt x="7484011" y="3092749"/>
                  <a:pt x="7478268" y="3090212"/>
                </a:cubicBezTo>
                <a:cubicBezTo>
                  <a:pt x="7456206" y="3080256"/>
                  <a:pt x="7436250" y="3112662"/>
                  <a:pt x="7458503" y="3122714"/>
                </a:cubicBezTo>
                <a:cubicBezTo>
                  <a:pt x="7471185" y="3128459"/>
                  <a:pt x="7483150" y="3120130"/>
                  <a:pt x="7486787" y="3110173"/>
                </a:cubicBezTo>
                <a:cubicBezTo>
                  <a:pt x="7487601" y="3114577"/>
                  <a:pt x="7490520" y="3118646"/>
                  <a:pt x="7496215" y="3121183"/>
                </a:cubicBezTo>
                <a:cubicBezTo>
                  <a:pt x="7500570" y="3123145"/>
                  <a:pt x="7504829" y="3123432"/>
                  <a:pt x="7508705" y="3122571"/>
                </a:cubicBezTo>
                <a:cubicBezTo>
                  <a:pt x="7501623" y="3127262"/>
                  <a:pt x="7497938" y="3136118"/>
                  <a:pt x="7500809" y="3144590"/>
                </a:cubicBezTo>
                <a:cubicBezTo>
                  <a:pt x="7504016" y="3154068"/>
                  <a:pt x="7515262" y="3160099"/>
                  <a:pt x="7524929" y="3156461"/>
                </a:cubicBezTo>
                <a:lnTo>
                  <a:pt x="7536080" y="3152249"/>
                </a:lnTo>
                <a:cubicBezTo>
                  <a:pt x="7540483" y="3150573"/>
                  <a:pt x="7543929" y="3147318"/>
                  <a:pt x="7546178" y="3143489"/>
                </a:cubicBezTo>
                <a:cubicBezTo>
                  <a:pt x="7547326" y="3143824"/>
                  <a:pt x="7548475" y="3143345"/>
                  <a:pt x="7549624" y="3143489"/>
                </a:cubicBezTo>
                <a:cubicBezTo>
                  <a:pt x="7544598" y="3134394"/>
                  <a:pt x="7539430" y="3125347"/>
                  <a:pt x="7534309" y="3116252"/>
                </a:cubicBezTo>
                <a:cubicBezTo>
                  <a:pt x="7530863" y="3115295"/>
                  <a:pt x="7527322" y="3114960"/>
                  <a:pt x="7523829" y="3116252"/>
                </a:cubicBezTo>
                <a:lnTo>
                  <a:pt x="7516507" y="3119029"/>
                </a:lnTo>
                <a:cubicBezTo>
                  <a:pt x="7522967" y="3114386"/>
                  <a:pt x="7525982" y="3106583"/>
                  <a:pt x="7524498" y="3099642"/>
                </a:cubicBezTo>
                <a:cubicBezTo>
                  <a:pt x="7524451" y="3099403"/>
                  <a:pt x="7524594" y="3099164"/>
                  <a:pt x="7524546" y="3098924"/>
                </a:cubicBezTo>
                <a:cubicBezTo>
                  <a:pt x="7523493" y="3097010"/>
                  <a:pt x="7522440" y="3095143"/>
                  <a:pt x="7521340" y="3093228"/>
                </a:cubicBezTo>
                <a:cubicBezTo>
                  <a:pt x="7521005" y="3092845"/>
                  <a:pt x="7520431" y="3092558"/>
                  <a:pt x="7520047" y="3092175"/>
                </a:cubicBezTo>
                <a:cubicBezTo>
                  <a:pt x="7518899" y="3090930"/>
                  <a:pt x="7517894" y="3089638"/>
                  <a:pt x="7515932" y="3088728"/>
                </a:cubicBezTo>
                <a:cubicBezTo>
                  <a:pt x="7503394" y="3082936"/>
                  <a:pt x="7491429" y="3091265"/>
                  <a:pt x="7487744" y="3101270"/>
                </a:cubicBezTo>
                <a:close/>
                <a:moveTo>
                  <a:pt x="7203520" y="3072453"/>
                </a:moveTo>
                <a:lnTo>
                  <a:pt x="7200027" y="3080160"/>
                </a:lnTo>
                <a:cubicBezTo>
                  <a:pt x="7199596" y="3081117"/>
                  <a:pt x="7199740" y="3082170"/>
                  <a:pt x="7199548" y="3083176"/>
                </a:cubicBezTo>
                <a:cubicBezTo>
                  <a:pt x="7186149" y="3084468"/>
                  <a:pt x="7175045" y="3101557"/>
                  <a:pt x="7187440" y="3113715"/>
                </a:cubicBezTo>
                <a:lnTo>
                  <a:pt x="7190982" y="3117210"/>
                </a:lnTo>
                <a:cubicBezTo>
                  <a:pt x="7203712" y="3129655"/>
                  <a:pt x="7221611" y="3117832"/>
                  <a:pt x="7222089" y="3104285"/>
                </a:cubicBezTo>
                <a:cubicBezTo>
                  <a:pt x="7228167" y="3102849"/>
                  <a:pt x="7233144" y="3098637"/>
                  <a:pt x="7236064" y="3092223"/>
                </a:cubicBezTo>
                <a:lnTo>
                  <a:pt x="7239557" y="3084516"/>
                </a:lnTo>
                <a:cubicBezTo>
                  <a:pt x="7243673" y="3075421"/>
                  <a:pt x="7236733" y="3063071"/>
                  <a:pt x="7227545" y="3060486"/>
                </a:cubicBezTo>
                <a:cubicBezTo>
                  <a:pt x="7216777" y="3057375"/>
                  <a:pt x="7207875" y="3062688"/>
                  <a:pt x="7203520" y="3072453"/>
                </a:cubicBezTo>
                <a:close/>
                <a:moveTo>
                  <a:pt x="7408588" y="2910229"/>
                </a:moveTo>
                <a:cubicBezTo>
                  <a:pt x="7398730" y="2906304"/>
                  <a:pt x="7388106" y="2910229"/>
                  <a:pt x="7383464" y="2919803"/>
                </a:cubicBezTo>
                <a:cubicBezTo>
                  <a:pt x="7383320" y="2920090"/>
                  <a:pt x="7383272" y="2920234"/>
                  <a:pt x="7383128" y="2920473"/>
                </a:cubicBezTo>
                <a:cubicBezTo>
                  <a:pt x="7383080" y="2920521"/>
                  <a:pt x="7383033" y="2920569"/>
                  <a:pt x="7382985" y="2920665"/>
                </a:cubicBezTo>
                <a:cubicBezTo>
                  <a:pt x="7382889" y="2920713"/>
                  <a:pt x="7382889" y="2920665"/>
                  <a:pt x="7382793" y="2920760"/>
                </a:cubicBezTo>
                <a:cubicBezTo>
                  <a:pt x="7381645" y="2921239"/>
                  <a:pt x="7380400" y="2921574"/>
                  <a:pt x="7379204" y="2921861"/>
                </a:cubicBezTo>
                <a:cubicBezTo>
                  <a:pt x="7369249" y="2924494"/>
                  <a:pt x="7365038" y="2937801"/>
                  <a:pt x="7368484" y="2946561"/>
                </a:cubicBezTo>
                <a:cubicBezTo>
                  <a:pt x="7372600" y="2956996"/>
                  <a:pt x="7383176" y="2959916"/>
                  <a:pt x="7393178" y="2957284"/>
                </a:cubicBezTo>
                <a:cubicBezTo>
                  <a:pt x="7397294" y="2956182"/>
                  <a:pt x="7400644" y="2953693"/>
                  <a:pt x="7403994" y="2951348"/>
                </a:cubicBezTo>
                <a:cubicBezTo>
                  <a:pt x="7406339" y="2952832"/>
                  <a:pt x="7408924" y="2953885"/>
                  <a:pt x="7411555" y="2954316"/>
                </a:cubicBezTo>
                <a:cubicBezTo>
                  <a:pt x="7407584" y="2955847"/>
                  <a:pt x="7404281" y="2959246"/>
                  <a:pt x="7402846" y="2965038"/>
                </a:cubicBezTo>
                <a:cubicBezTo>
                  <a:pt x="7401745" y="2969442"/>
                  <a:pt x="7402224" y="2973511"/>
                  <a:pt x="7403659" y="2977005"/>
                </a:cubicBezTo>
                <a:cubicBezTo>
                  <a:pt x="7398060" y="2971165"/>
                  <a:pt x="7389111" y="2969203"/>
                  <a:pt x="7381645" y="2973367"/>
                </a:cubicBezTo>
                <a:cubicBezTo>
                  <a:pt x="7378247" y="2975282"/>
                  <a:pt x="7375854" y="2978441"/>
                  <a:pt x="7374275" y="2981983"/>
                </a:cubicBezTo>
                <a:cubicBezTo>
                  <a:pt x="7368627" y="2982749"/>
                  <a:pt x="7363267" y="2985478"/>
                  <a:pt x="7360923" y="2990743"/>
                </a:cubicBezTo>
                <a:lnTo>
                  <a:pt x="7357429" y="2998450"/>
                </a:lnTo>
                <a:cubicBezTo>
                  <a:pt x="7353218" y="3007784"/>
                  <a:pt x="7354605" y="3018841"/>
                  <a:pt x="7364177" y="3024490"/>
                </a:cubicBezTo>
                <a:cubicBezTo>
                  <a:pt x="7364512" y="3024681"/>
                  <a:pt x="7364895" y="3024777"/>
                  <a:pt x="7365230" y="3024968"/>
                </a:cubicBezTo>
                <a:cubicBezTo>
                  <a:pt x="7363076" y="3033585"/>
                  <a:pt x="7365709" y="3043781"/>
                  <a:pt x="7376045" y="3048424"/>
                </a:cubicBezTo>
                <a:cubicBezTo>
                  <a:pt x="7383942" y="3051966"/>
                  <a:pt x="7390546" y="3049716"/>
                  <a:pt x="7394853" y="3044929"/>
                </a:cubicBezTo>
                <a:cubicBezTo>
                  <a:pt x="7400022" y="3044594"/>
                  <a:pt x="7404520" y="3041866"/>
                  <a:pt x="7407775" y="3037797"/>
                </a:cubicBezTo>
                <a:lnTo>
                  <a:pt x="7411220" y="3039329"/>
                </a:lnTo>
                <a:cubicBezTo>
                  <a:pt x="7420170" y="3043302"/>
                  <a:pt x="7431177" y="3038946"/>
                  <a:pt x="7435101" y="3029995"/>
                </a:cubicBezTo>
                <a:cubicBezTo>
                  <a:pt x="7439073" y="3020995"/>
                  <a:pt x="7434766" y="3010082"/>
                  <a:pt x="7425769" y="3006109"/>
                </a:cubicBezTo>
                <a:lnTo>
                  <a:pt x="7415336" y="3001465"/>
                </a:lnTo>
                <a:cubicBezTo>
                  <a:pt x="7414906" y="3001274"/>
                  <a:pt x="7414379" y="3001322"/>
                  <a:pt x="7413948" y="3001178"/>
                </a:cubicBezTo>
                <a:cubicBezTo>
                  <a:pt x="7414475" y="2997397"/>
                  <a:pt x="7414188" y="2993519"/>
                  <a:pt x="7412130" y="2990169"/>
                </a:cubicBezTo>
                <a:lnTo>
                  <a:pt x="7408253" y="2983754"/>
                </a:lnTo>
                <a:cubicBezTo>
                  <a:pt x="7417107" y="2992275"/>
                  <a:pt x="7432900" y="2992945"/>
                  <a:pt x="7436584" y="2978106"/>
                </a:cubicBezTo>
                <a:cubicBezTo>
                  <a:pt x="7439791" y="2965181"/>
                  <a:pt x="7429933" y="2955369"/>
                  <a:pt x="7419978" y="2953645"/>
                </a:cubicBezTo>
                <a:cubicBezTo>
                  <a:pt x="7423999" y="2952114"/>
                  <a:pt x="7427300" y="2948715"/>
                  <a:pt x="7428736" y="2942875"/>
                </a:cubicBezTo>
                <a:cubicBezTo>
                  <a:pt x="7429215" y="2941056"/>
                  <a:pt x="7429119" y="2939381"/>
                  <a:pt x="7429071" y="2937705"/>
                </a:cubicBezTo>
                <a:cubicBezTo>
                  <a:pt x="7429023" y="2937658"/>
                  <a:pt x="7428975" y="2937562"/>
                  <a:pt x="7428975" y="2937514"/>
                </a:cubicBezTo>
                <a:cubicBezTo>
                  <a:pt x="7425530" y="2932009"/>
                  <a:pt x="7422084" y="2926552"/>
                  <a:pt x="7418638" y="2921047"/>
                </a:cubicBezTo>
                <a:cubicBezTo>
                  <a:pt x="7418638" y="2921047"/>
                  <a:pt x="7418638" y="2921047"/>
                  <a:pt x="7418591" y="2921047"/>
                </a:cubicBezTo>
                <a:cubicBezTo>
                  <a:pt x="7418591" y="2921047"/>
                  <a:pt x="7418542" y="2921000"/>
                  <a:pt x="7418542" y="2921000"/>
                </a:cubicBezTo>
                <a:cubicBezTo>
                  <a:pt x="7418447" y="2920665"/>
                  <a:pt x="7418160" y="2920473"/>
                  <a:pt x="7418017" y="2920138"/>
                </a:cubicBezTo>
                <a:cubicBezTo>
                  <a:pt x="7418017" y="2920138"/>
                  <a:pt x="7418017" y="2920138"/>
                  <a:pt x="7418017" y="2920138"/>
                </a:cubicBezTo>
                <a:cubicBezTo>
                  <a:pt x="7417202" y="2918846"/>
                  <a:pt x="7416341" y="2917601"/>
                  <a:pt x="7415528" y="2916309"/>
                </a:cubicBezTo>
                <a:cubicBezTo>
                  <a:pt x="7415049" y="2915591"/>
                  <a:pt x="7414522" y="2914825"/>
                  <a:pt x="7414092" y="2914107"/>
                </a:cubicBezTo>
                <a:cubicBezTo>
                  <a:pt x="7412465" y="2912479"/>
                  <a:pt x="7410694" y="2911043"/>
                  <a:pt x="7408588" y="2910229"/>
                </a:cubicBezTo>
                <a:close/>
                <a:moveTo>
                  <a:pt x="6970552" y="3635043"/>
                </a:moveTo>
                <a:cubicBezTo>
                  <a:pt x="6992901" y="3645095"/>
                  <a:pt x="7008502" y="3610439"/>
                  <a:pt x="6986201" y="3600387"/>
                </a:cubicBezTo>
                <a:cubicBezTo>
                  <a:pt x="6963852" y="3590287"/>
                  <a:pt x="6948250" y="3624943"/>
                  <a:pt x="6970552" y="3635043"/>
                </a:cubicBezTo>
                <a:close/>
                <a:moveTo>
                  <a:pt x="7074354" y="2935647"/>
                </a:moveTo>
                <a:cubicBezTo>
                  <a:pt x="7052148" y="2925643"/>
                  <a:pt x="7033819" y="2958959"/>
                  <a:pt x="7056120" y="2969011"/>
                </a:cubicBezTo>
                <a:cubicBezTo>
                  <a:pt x="7078326" y="2979015"/>
                  <a:pt x="7096655" y="2945699"/>
                  <a:pt x="7074354" y="2935647"/>
                </a:cubicBezTo>
                <a:close/>
                <a:moveTo>
                  <a:pt x="6935903" y="3383785"/>
                </a:moveTo>
                <a:cubicBezTo>
                  <a:pt x="6942746" y="3376797"/>
                  <a:pt x="6940497" y="3364112"/>
                  <a:pt x="6933415" y="3358272"/>
                </a:cubicBezTo>
                <a:cubicBezTo>
                  <a:pt x="6925326" y="3351618"/>
                  <a:pt x="6914750" y="3353772"/>
                  <a:pt x="6907906" y="3360809"/>
                </a:cubicBezTo>
                <a:lnTo>
                  <a:pt x="6902260" y="3366553"/>
                </a:lnTo>
                <a:cubicBezTo>
                  <a:pt x="6899436" y="3369425"/>
                  <a:pt x="6898479" y="3373254"/>
                  <a:pt x="6898479" y="3377132"/>
                </a:cubicBezTo>
                <a:cubicBezTo>
                  <a:pt x="6894842" y="3377036"/>
                  <a:pt x="6891444" y="3377706"/>
                  <a:pt x="6887998" y="3378855"/>
                </a:cubicBezTo>
                <a:cubicBezTo>
                  <a:pt x="6886897" y="3378424"/>
                  <a:pt x="6886180" y="3377323"/>
                  <a:pt x="6884983" y="3377132"/>
                </a:cubicBezTo>
                <a:lnTo>
                  <a:pt x="6883164" y="3376845"/>
                </a:lnTo>
                <a:cubicBezTo>
                  <a:pt x="6883978" y="3374738"/>
                  <a:pt x="6884266" y="3372584"/>
                  <a:pt x="6884169" y="3370478"/>
                </a:cubicBezTo>
                <a:cubicBezTo>
                  <a:pt x="6884169" y="3369138"/>
                  <a:pt x="6883739" y="3367845"/>
                  <a:pt x="6883451" y="3366505"/>
                </a:cubicBezTo>
                <a:cubicBezTo>
                  <a:pt x="6883260" y="3365883"/>
                  <a:pt x="6883213" y="3365213"/>
                  <a:pt x="6882973" y="3364590"/>
                </a:cubicBezTo>
                <a:cubicBezTo>
                  <a:pt x="6881107" y="3359229"/>
                  <a:pt x="6877182" y="3354586"/>
                  <a:pt x="6871966" y="3352575"/>
                </a:cubicBezTo>
                <a:cubicBezTo>
                  <a:pt x="6861916" y="3348746"/>
                  <a:pt x="6851674" y="3354203"/>
                  <a:pt x="6847415" y="3363585"/>
                </a:cubicBezTo>
                <a:lnTo>
                  <a:pt x="6840476" y="3378999"/>
                </a:lnTo>
                <a:cubicBezTo>
                  <a:pt x="6838896" y="3382541"/>
                  <a:pt x="6839088" y="3386274"/>
                  <a:pt x="6840045" y="3389912"/>
                </a:cubicBezTo>
                <a:cubicBezTo>
                  <a:pt x="6835068" y="3394555"/>
                  <a:pt x="6832292" y="3401113"/>
                  <a:pt x="6834350" y="3408485"/>
                </a:cubicBezTo>
                <a:cubicBezTo>
                  <a:pt x="6836887" y="3417676"/>
                  <a:pt x="6848133" y="3425383"/>
                  <a:pt x="6857753" y="3421697"/>
                </a:cubicBezTo>
                <a:lnTo>
                  <a:pt x="6868951" y="3417484"/>
                </a:lnTo>
                <a:cubicBezTo>
                  <a:pt x="6869382" y="3417341"/>
                  <a:pt x="6869669" y="3417006"/>
                  <a:pt x="6870051" y="3416862"/>
                </a:cubicBezTo>
                <a:cubicBezTo>
                  <a:pt x="6873258" y="3422223"/>
                  <a:pt x="6878905" y="3426292"/>
                  <a:pt x="6884983" y="3426723"/>
                </a:cubicBezTo>
                <a:cubicBezTo>
                  <a:pt x="6889242" y="3427058"/>
                  <a:pt x="6892880" y="3425765"/>
                  <a:pt x="6895942" y="3423755"/>
                </a:cubicBezTo>
                <a:cubicBezTo>
                  <a:pt x="6896373" y="3424904"/>
                  <a:pt x="6896900" y="3426005"/>
                  <a:pt x="6897522" y="3427058"/>
                </a:cubicBezTo>
                <a:cubicBezTo>
                  <a:pt x="6885844" y="3433711"/>
                  <a:pt x="6882686" y="3454773"/>
                  <a:pt x="6899053" y="3462145"/>
                </a:cubicBezTo>
                <a:cubicBezTo>
                  <a:pt x="6917478" y="3470426"/>
                  <a:pt x="6929682" y="3447928"/>
                  <a:pt x="6921019" y="3434094"/>
                </a:cubicBezTo>
                <a:cubicBezTo>
                  <a:pt x="6926906" y="3430983"/>
                  <a:pt x="6931070" y="3424856"/>
                  <a:pt x="6931022" y="3417867"/>
                </a:cubicBezTo>
                <a:lnTo>
                  <a:pt x="6930878" y="3406475"/>
                </a:lnTo>
                <a:cubicBezTo>
                  <a:pt x="6930830" y="3401449"/>
                  <a:pt x="6928485" y="3396901"/>
                  <a:pt x="6924992" y="3393598"/>
                </a:cubicBezTo>
                <a:cubicBezTo>
                  <a:pt x="6926906" y="3392545"/>
                  <a:pt x="6928724" y="3391253"/>
                  <a:pt x="6930352" y="3389625"/>
                </a:cubicBezTo>
                <a:lnTo>
                  <a:pt x="6935903" y="3383785"/>
                </a:lnTo>
                <a:close/>
                <a:moveTo>
                  <a:pt x="7004147" y="3091504"/>
                </a:moveTo>
                <a:cubicBezTo>
                  <a:pt x="7001516" y="3094185"/>
                  <a:pt x="7000367" y="3097057"/>
                  <a:pt x="6999840" y="3099882"/>
                </a:cubicBezTo>
                <a:cubicBezTo>
                  <a:pt x="6993906" y="3091935"/>
                  <a:pt x="6984909" y="3090308"/>
                  <a:pt x="6975720" y="3093802"/>
                </a:cubicBezTo>
                <a:cubicBezTo>
                  <a:pt x="6975385" y="3093946"/>
                  <a:pt x="6975050" y="3094042"/>
                  <a:pt x="6974716" y="3094185"/>
                </a:cubicBezTo>
                <a:cubicBezTo>
                  <a:pt x="6968159" y="3090834"/>
                  <a:pt x="6960214" y="3091074"/>
                  <a:pt x="6954281" y="3096387"/>
                </a:cubicBezTo>
                <a:cubicBezTo>
                  <a:pt x="6947341" y="3102610"/>
                  <a:pt x="6945857" y="3115103"/>
                  <a:pt x="6952892" y="3121996"/>
                </a:cubicBezTo>
                <a:lnTo>
                  <a:pt x="6958635" y="3127645"/>
                </a:lnTo>
                <a:cubicBezTo>
                  <a:pt x="6961028" y="3129990"/>
                  <a:pt x="6963899" y="3131378"/>
                  <a:pt x="6966914" y="3132336"/>
                </a:cubicBezTo>
                <a:cubicBezTo>
                  <a:pt x="6967680" y="3132575"/>
                  <a:pt x="6968446" y="3132767"/>
                  <a:pt x="6969212" y="3132958"/>
                </a:cubicBezTo>
                <a:cubicBezTo>
                  <a:pt x="6970456" y="3133197"/>
                  <a:pt x="6971652" y="3133293"/>
                  <a:pt x="6972945" y="3133245"/>
                </a:cubicBezTo>
                <a:cubicBezTo>
                  <a:pt x="6976007" y="3133245"/>
                  <a:pt x="6979118" y="3132910"/>
                  <a:pt x="6982325" y="3131666"/>
                </a:cubicBezTo>
                <a:lnTo>
                  <a:pt x="6993476" y="3127454"/>
                </a:lnTo>
                <a:cubicBezTo>
                  <a:pt x="6999362" y="3125251"/>
                  <a:pt x="7002520" y="3118741"/>
                  <a:pt x="7003094" y="3112279"/>
                </a:cubicBezTo>
                <a:cubicBezTo>
                  <a:pt x="7009507" y="3120321"/>
                  <a:pt x="7022716" y="3124198"/>
                  <a:pt x="7032144" y="3114529"/>
                </a:cubicBezTo>
                <a:cubicBezTo>
                  <a:pt x="7033771" y="3112854"/>
                  <a:pt x="7034680" y="3111083"/>
                  <a:pt x="7035494" y="3109359"/>
                </a:cubicBezTo>
                <a:cubicBezTo>
                  <a:pt x="7035542" y="3109455"/>
                  <a:pt x="7035494" y="3109503"/>
                  <a:pt x="7035494" y="3109599"/>
                </a:cubicBezTo>
                <a:cubicBezTo>
                  <a:pt x="7039849" y="3120896"/>
                  <a:pt x="7050856" y="3122427"/>
                  <a:pt x="7059422" y="3118598"/>
                </a:cubicBezTo>
                <a:cubicBezTo>
                  <a:pt x="7060906" y="3118741"/>
                  <a:pt x="7062294" y="3118598"/>
                  <a:pt x="7063826" y="3118502"/>
                </a:cubicBezTo>
                <a:cubicBezTo>
                  <a:pt x="7061097" y="3123193"/>
                  <a:pt x="7060188" y="3128794"/>
                  <a:pt x="7062342" y="3134394"/>
                </a:cubicBezTo>
                <a:lnTo>
                  <a:pt x="7063634" y="3137697"/>
                </a:lnTo>
                <a:cubicBezTo>
                  <a:pt x="7063011" y="3139708"/>
                  <a:pt x="7062581" y="3141814"/>
                  <a:pt x="7062629" y="3144064"/>
                </a:cubicBezTo>
                <a:cubicBezTo>
                  <a:pt x="7062677" y="3147845"/>
                  <a:pt x="7062724" y="3151674"/>
                  <a:pt x="7062773" y="3155456"/>
                </a:cubicBezTo>
                <a:cubicBezTo>
                  <a:pt x="7062868" y="3165269"/>
                  <a:pt x="7072727" y="3172928"/>
                  <a:pt x="7082107" y="3172305"/>
                </a:cubicBezTo>
                <a:cubicBezTo>
                  <a:pt x="7092109" y="3171587"/>
                  <a:pt x="7098617" y="3163163"/>
                  <a:pt x="7098809" y="3153637"/>
                </a:cubicBezTo>
                <a:cubicBezTo>
                  <a:pt x="7103834" y="3155312"/>
                  <a:pt x="7109290" y="3155839"/>
                  <a:pt x="7115224" y="3154738"/>
                </a:cubicBezTo>
                <a:cubicBezTo>
                  <a:pt x="7124508" y="3152967"/>
                  <a:pt x="7131304" y="3147414"/>
                  <a:pt x="7135659" y="3140091"/>
                </a:cubicBezTo>
                <a:cubicBezTo>
                  <a:pt x="7138291" y="3140378"/>
                  <a:pt x="7140971" y="3140186"/>
                  <a:pt x="7143651" y="3139133"/>
                </a:cubicBezTo>
                <a:lnTo>
                  <a:pt x="7151165" y="3136213"/>
                </a:lnTo>
                <a:cubicBezTo>
                  <a:pt x="7153223" y="3135399"/>
                  <a:pt x="7155137" y="3134203"/>
                  <a:pt x="7156764" y="3132719"/>
                </a:cubicBezTo>
                <a:cubicBezTo>
                  <a:pt x="7153031" y="3138319"/>
                  <a:pt x="7152696" y="3146648"/>
                  <a:pt x="7155711" y="3152153"/>
                </a:cubicBezTo>
                <a:cubicBezTo>
                  <a:pt x="7156238" y="3153110"/>
                  <a:pt x="7157003" y="3153589"/>
                  <a:pt x="7157578" y="3154355"/>
                </a:cubicBezTo>
                <a:cubicBezTo>
                  <a:pt x="7154323" y="3159429"/>
                  <a:pt x="7153366" y="3165413"/>
                  <a:pt x="7155280" y="3170774"/>
                </a:cubicBezTo>
                <a:cubicBezTo>
                  <a:pt x="7153558" y="3175752"/>
                  <a:pt x="7153845" y="3181257"/>
                  <a:pt x="7157386" y="3186331"/>
                </a:cubicBezTo>
                <a:cubicBezTo>
                  <a:pt x="7158822" y="3188389"/>
                  <a:pt x="7161023" y="3190065"/>
                  <a:pt x="7163416" y="3191405"/>
                </a:cubicBezTo>
                <a:cubicBezTo>
                  <a:pt x="7163416" y="3192841"/>
                  <a:pt x="7163272" y="3194325"/>
                  <a:pt x="7163799" y="3195761"/>
                </a:cubicBezTo>
                <a:lnTo>
                  <a:pt x="7166718" y="3203276"/>
                </a:lnTo>
                <a:cubicBezTo>
                  <a:pt x="7170212" y="3212419"/>
                  <a:pt x="7178252" y="3219120"/>
                  <a:pt x="7188636" y="3216583"/>
                </a:cubicBezTo>
                <a:cubicBezTo>
                  <a:pt x="7197203" y="3214525"/>
                  <a:pt x="7205482" y="3203850"/>
                  <a:pt x="7201941" y="3194660"/>
                </a:cubicBezTo>
                <a:lnTo>
                  <a:pt x="7199213" y="3187527"/>
                </a:lnTo>
                <a:cubicBezTo>
                  <a:pt x="7200171" y="3185948"/>
                  <a:pt x="7201462" y="3184559"/>
                  <a:pt x="7201941" y="3182693"/>
                </a:cubicBezTo>
                <a:cubicBezTo>
                  <a:pt x="7206440" y="3179438"/>
                  <a:pt x="7209455" y="3174555"/>
                  <a:pt x="7209455" y="3168045"/>
                </a:cubicBezTo>
                <a:cubicBezTo>
                  <a:pt x="7209455" y="3160099"/>
                  <a:pt x="7202851" y="3151339"/>
                  <a:pt x="7194523" y="3149712"/>
                </a:cubicBezTo>
                <a:cubicBezTo>
                  <a:pt x="7197491" y="3144207"/>
                  <a:pt x="7197825" y="3136931"/>
                  <a:pt x="7195049" y="3131857"/>
                </a:cubicBezTo>
                <a:cubicBezTo>
                  <a:pt x="7189833" y="3122332"/>
                  <a:pt x="7179640" y="3121135"/>
                  <a:pt x="7170451" y="3124677"/>
                </a:cubicBezTo>
                <a:lnTo>
                  <a:pt x="7162938" y="3127597"/>
                </a:lnTo>
                <a:cubicBezTo>
                  <a:pt x="7161789" y="3128028"/>
                  <a:pt x="7160736" y="3128602"/>
                  <a:pt x="7159827" y="3129320"/>
                </a:cubicBezTo>
                <a:cubicBezTo>
                  <a:pt x="7163129" y="3124629"/>
                  <a:pt x="7164373" y="3118550"/>
                  <a:pt x="7162076" y="3113045"/>
                </a:cubicBezTo>
                <a:cubicBezTo>
                  <a:pt x="7158534" y="3104429"/>
                  <a:pt x="7149059" y="3099020"/>
                  <a:pt x="7139918" y="3101892"/>
                </a:cubicBezTo>
                <a:cubicBezTo>
                  <a:pt x="7139248" y="3100408"/>
                  <a:pt x="7138243" y="3099020"/>
                  <a:pt x="7137143" y="3097728"/>
                </a:cubicBezTo>
                <a:cubicBezTo>
                  <a:pt x="7145805" y="3095526"/>
                  <a:pt x="7152313" y="3088058"/>
                  <a:pt x="7148198" y="3077336"/>
                </a:cubicBezTo>
                <a:cubicBezTo>
                  <a:pt x="7143459" y="3064986"/>
                  <a:pt x="7130012" y="3062736"/>
                  <a:pt x="7120823" y="3066997"/>
                </a:cubicBezTo>
                <a:cubicBezTo>
                  <a:pt x="7120823" y="3066949"/>
                  <a:pt x="7120775" y="3066853"/>
                  <a:pt x="7120775" y="3066805"/>
                </a:cubicBezTo>
                <a:lnTo>
                  <a:pt x="7120728" y="3061491"/>
                </a:lnTo>
                <a:cubicBezTo>
                  <a:pt x="7120632" y="3051679"/>
                  <a:pt x="7110630" y="3044068"/>
                  <a:pt x="7101297" y="3044738"/>
                </a:cubicBezTo>
                <a:cubicBezTo>
                  <a:pt x="7100532" y="3044786"/>
                  <a:pt x="7099862" y="3044977"/>
                  <a:pt x="7099144" y="3045121"/>
                </a:cubicBezTo>
                <a:cubicBezTo>
                  <a:pt x="7096751" y="3043972"/>
                  <a:pt x="7094310" y="3042919"/>
                  <a:pt x="7091774" y="3042057"/>
                </a:cubicBezTo>
                <a:cubicBezTo>
                  <a:pt x="7088615" y="3040908"/>
                  <a:pt x="7085074" y="3040860"/>
                  <a:pt x="7081676" y="3041483"/>
                </a:cubicBezTo>
                <a:cubicBezTo>
                  <a:pt x="7079570" y="3040286"/>
                  <a:pt x="7077369" y="3039472"/>
                  <a:pt x="7075168" y="3039472"/>
                </a:cubicBezTo>
                <a:cubicBezTo>
                  <a:pt x="7067702" y="3039520"/>
                  <a:pt x="7061049" y="3039951"/>
                  <a:pt x="7054541" y="3043972"/>
                </a:cubicBezTo>
                <a:cubicBezTo>
                  <a:pt x="7053919" y="3044355"/>
                  <a:pt x="7053584" y="3044881"/>
                  <a:pt x="7053106" y="3045217"/>
                </a:cubicBezTo>
                <a:cubicBezTo>
                  <a:pt x="7043773" y="3038754"/>
                  <a:pt x="7028602" y="3040238"/>
                  <a:pt x="7025109" y="3054455"/>
                </a:cubicBezTo>
                <a:cubicBezTo>
                  <a:pt x="7022716" y="3064076"/>
                  <a:pt x="7027741" y="3071065"/>
                  <a:pt x="7034633" y="3074512"/>
                </a:cubicBezTo>
                <a:cubicBezTo>
                  <a:pt x="7036068" y="3078485"/>
                  <a:pt x="7038605" y="3082218"/>
                  <a:pt x="7042289" y="3084612"/>
                </a:cubicBezTo>
                <a:cubicBezTo>
                  <a:pt x="7042385" y="3085952"/>
                  <a:pt x="7042864" y="3087340"/>
                  <a:pt x="7043199" y="3088633"/>
                </a:cubicBezTo>
                <a:cubicBezTo>
                  <a:pt x="7041285" y="3089781"/>
                  <a:pt x="7040327" y="3091840"/>
                  <a:pt x="7038940" y="3093467"/>
                </a:cubicBezTo>
                <a:cubicBezTo>
                  <a:pt x="7039945" y="3085282"/>
                  <a:pt x="7036882" y="3076331"/>
                  <a:pt x="7027502" y="3072070"/>
                </a:cubicBezTo>
                <a:cubicBezTo>
                  <a:pt x="7012858" y="3065560"/>
                  <a:pt x="7003142" y="3078772"/>
                  <a:pt x="7004147" y="3091504"/>
                </a:cubicBezTo>
                <a:lnTo>
                  <a:pt x="7004147" y="3091504"/>
                </a:lnTo>
                <a:close/>
                <a:moveTo>
                  <a:pt x="7159252" y="2930286"/>
                </a:moveTo>
                <a:cubicBezTo>
                  <a:pt x="7151500" y="2933350"/>
                  <a:pt x="7146379" y="2941439"/>
                  <a:pt x="7147527" y="2949720"/>
                </a:cubicBezTo>
                <a:lnTo>
                  <a:pt x="7147049" y="2950773"/>
                </a:lnTo>
                <a:cubicBezTo>
                  <a:pt x="7142838" y="2960108"/>
                  <a:pt x="7145421" y="2971452"/>
                  <a:pt x="7154898" y="2976478"/>
                </a:cubicBezTo>
                <a:cubicBezTo>
                  <a:pt x="7163512" y="2981074"/>
                  <a:pt x="7176385" y="2978010"/>
                  <a:pt x="7180596" y="2968580"/>
                </a:cubicBezTo>
                <a:lnTo>
                  <a:pt x="7181841" y="2965852"/>
                </a:lnTo>
                <a:cubicBezTo>
                  <a:pt x="7185622" y="2961161"/>
                  <a:pt x="7187489" y="2955034"/>
                  <a:pt x="7185143" y="2948907"/>
                </a:cubicBezTo>
                <a:lnTo>
                  <a:pt x="7185096" y="2948715"/>
                </a:lnTo>
                <a:cubicBezTo>
                  <a:pt x="7184904" y="2947518"/>
                  <a:pt x="7184856" y="2946513"/>
                  <a:pt x="7184425" y="2945364"/>
                </a:cubicBezTo>
                <a:cubicBezTo>
                  <a:pt x="7187440" y="2948236"/>
                  <a:pt x="7191221" y="2950390"/>
                  <a:pt x="7195049" y="2950773"/>
                </a:cubicBezTo>
                <a:cubicBezTo>
                  <a:pt x="7205674" y="2951826"/>
                  <a:pt x="7212805" y="2944168"/>
                  <a:pt x="7214911" y="2934546"/>
                </a:cubicBezTo>
                <a:cubicBezTo>
                  <a:pt x="7217304" y="2923537"/>
                  <a:pt x="7213762" y="2912670"/>
                  <a:pt x="7207109" y="2903863"/>
                </a:cubicBezTo>
                <a:cubicBezTo>
                  <a:pt x="7201415" y="2896300"/>
                  <a:pt x="7188876" y="2894672"/>
                  <a:pt x="7181650" y="2900943"/>
                </a:cubicBezTo>
                <a:cubicBezTo>
                  <a:pt x="7174089" y="2907549"/>
                  <a:pt x="7172652" y="2918271"/>
                  <a:pt x="7178731" y="2926409"/>
                </a:cubicBezTo>
                <a:cubicBezTo>
                  <a:pt x="7179065" y="2926840"/>
                  <a:pt x="7179065" y="2926887"/>
                  <a:pt x="7179257" y="2927127"/>
                </a:cubicBezTo>
                <a:cubicBezTo>
                  <a:pt x="7179305" y="2927270"/>
                  <a:pt x="7179352" y="2927318"/>
                  <a:pt x="7179400" y="2927462"/>
                </a:cubicBezTo>
                <a:cubicBezTo>
                  <a:pt x="7179305" y="2928610"/>
                  <a:pt x="7179113" y="2929712"/>
                  <a:pt x="7178826" y="2930860"/>
                </a:cubicBezTo>
                <a:cubicBezTo>
                  <a:pt x="7178443" y="2932727"/>
                  <a:pt x="7178778" y="2934546"/>
                  <a:pt x="7179161" y="2936365"/>
                </a:cubicBezTo>
                <a:cubicBezTo>
                  <a:pt x="7174519" y="2930669"/>
                  <a:pt x="7166623" y="2927366"/>
                  <a:pt x="7159252" y="2930286"/>
                </a:cubicBezTo>
                <a:close/>
                <a:moveTo>
                  <a:pt x="7016782" y="2997684"/>
                </a:moveTo>
                <a:cubicBezTo>
                  <a:pt x="7039131" y="3007736"/>
                  <a:pt x="7055067" y="2973224"/>
                  <a:pt x="7032718" y="2963171"/>
                </a:cubicBezTo>
                <a:cubicBezTo>
                  <a:pt x="7010416" y="2953071"/>
                  <a:pt x="6994480" y="2987632"/>
                  <a:pt x="7016782" y="2997684"/>
                </a:cubicBezTo>
                <a:close/>
                <a:moveTo>
                  <a:pt x="6941742" y="3469133"/>
                </a:moveTo>
                <a:lnTo>
                  <a:pt x="6934037" y="3465639"/>
                </a:lnTo>
                <a:cubicBezTo>
                  <a:pt x="6924944" y="3461570"/>
                  <a:pt x="6912597" y="3467889"/>
                  <a:pt x="6909726" y="3477175"/>
                </a:cubicBezTo>
                <a:cubicBezTo>
                  <a:pt x="6907668" y="3483973"/>
                  <a:pt x="6909246" y="3490100"/>
                  <a:pt x="6913075" y="3494886"/>
                </a:cubicBezTo>
                <a:cubicBezTo>
                  <a:pt x="6912453" y="3496514"/>
                  <a:pt x="6911831" y="3498094"/>
                  <a:pt x="6911783" y="3499769"/>
                </a:cubicBezTo>
                <a:cubicBezTo>
                  <a:pt x="6911592" y="3510444"/>
                  <a:pt x="6918675" y="3517336"/>
                  <a:pt x="6928724" y="3519012"/>
                </a:cubicBezTo>
                <a:cubicBezTo>
                  <a:pt x="6928055" y="3525426"/>
                  <a:pt x="6930448" y="3531888"/>
                  <a:pt x="6938344" y="3535430"/>
                </a:cubicBezTo>
                <a:cubicBezTo>
                  <a:pt x="6960550" y="3545435"/>
                  <a:pt x="6978879" y="3512119"/>
                  <a:pt x="6956577" y="3502067"/>
                </a:cubicBezTo>
                <a:cubicBezTo>
                  <a:pt x="6956243" y="3501923"/>
                  <a:pt x="6955955" y="3501971"/>
                  <a:pt x="6955668" y="3501875"/>
                </a:cubicBezTo>
                <a:cubicBezTo>
                  <a:pt x="6955525" y="3498716"/>
                  <a:pt x="6954615" y="3495940"/>
                  <a:pt x="6953179" y="3493546"/>
                </a:cubicBezTo>
                <a:cubicBezTo>
                  <a:pt x="6953179" y="3493498"/>
                  <a:pt x="6953228" y="3493498"/>
                  <a:pt x="6953228" y="3493450"/>
                </a:cubicBezTo>
                <a:cubicBezTo>
                  <a:pt x="6956481" y="3482872"/>
                  <a:pt x="6951457" y="3473490"/>
                  <a:pt x="6941742" y="3469133"/>
                </a:cubicBezTo>
                <a:close/>
                <a:moveTo>
                  <a:pt x="7085744" y="3638873"/>
                </a:moveTo>
                <a:lnTo>
                  <a:pt x="7082250" y="3646579"/>
                </a:lnTo>
                <a:cubicBezTo>
                  <a:pt x="7078135" y="3655674"/>
                  <a:pt x="7085074" y="3668024"/>
                  <a:pt x="7094262" y="3670657"/>
                </a:cubicBezTo>
                <a:cubicBezTo>
                  <a:pt x="7105030" y="3673673"/>
                  <a:pt x="7113932" y="3668359"/>
                  <a:pt x="7118287" y="3658642"/>
                </a:cubicBezTo>
                <a:lnTo>
                  <a:pt x="7121781" y="3650935"/>
                </a:lnTo>
                <a:cubicBezTo>
                  <a:pt x="7124125" y="3645718"/>
                  <a:pt x="7122642" y="3639639"/>
                  <a:pt x="7119388" y="3634708"/>
                </a:cubicBezTo>
                <a:cubicBezTo>
                  <a:pt x="7126614" y="3634230"/>
                  <a:pt x="7132739" y="3629730"/>
                  <a:pt x="7136041" y="3622502"/>
                </a:cubicBezTo>
                <a:lnTo>
                  <a:pt x="7137047" y="3620204"/>
                </a:lnTo>
                <a:cubicBezTo>
                  <a:pt x="7142311" y="3618960"/>
                  <a:pt x="7147001" y="3615848"/>
                  <a:pt x="7149346" y="3610535"/>
                </a:cubicBezTo>
                <a:cubicBezTo>
                  <a:pt x="7153366" y="3601344"/>
                  <a:pt x="7150351" y="3589473"/>
                  <a:pt x="7140684" y="3585069"/>
                </a:cubicBezTo>
                <a:lnTo>
                  <a:pt x="7135516" y="3582771"/>
                </a:lnTo>
                <a:lnTo>
                  <a:pt x="7140254" y="3577937"/>
                </a:lnTo>
                <a:cubicBezTo>
                  <a:pt x="7147097" y="3570948"/>
                  <a:pt x="7149872" y="3560896"/>
                  <a:pt x="7143221" y="3552471"/>
                </a:cubicBezTo>
                <a:cubicBezTo>
                  <a:pt x="7142072" y="3551035"/>
                  <a:pt x="7140445" y="3549839"/>
                  <a:pt x="7138770" y="3548785"/>
                </a:cubicBezTo>
                <a:cubicBezTo>
                  <a:pt x="7144608" y="3542467"/>
                  <a:pt x="7147240" y="3532606"/>
                  <a:pt x="7140876" y="3523799"/>
                </a:cubicBezTo>
                <a:cubicBezTo>
                  <a:pt x="7127141" y="3504795"/>
                  <a:pt x="7100244" y="3529495"/>
                  <a:pt x="7113836" y="3548355"/>
                </a:cubicBezTo>
                <a:cubicBezTo>
                  <a:pt x="7114650" y="3549456"/>
                  <a:pt x="7115607" y="3549934"/>
                  <a:pt x="7116468" y="3550748"/>
                </a:cubicBezTo>
                <a:lnTo>
                  <a:pt x="7112065" y="3555248"/>
                </a:lnTo>
                <a:cubicBezTo>
                  <a:pt x="7105222" y="3562237"/>
                  <a:pt x="7102446" y="3572337"/>
                  <a:pt x="7109098" y="3580713"/>
                </a:cubicBezTo>
                <a:cubicBezTo>
                  <a:pt x="7110055" y="3581910"/>
                  <a:pt x="7111491" y="3582868"/>
                  <a:pt x="7112879" y="3583825"/>
                </a:cubicBezTo>
                <a:cubicBezTo>
                  <a:pt x="7110630" y="3585500"/>
                  <a:pt x="7108715" y="3587559"/>
                  <a:pt x="7107471" y="3590287"/>
                </a:cubicBezTo>
                <a:cubicBezTo>
                  <a:pt x="7106323" y="3592872"/>
                  <a:pt x="7105939" y="3595648"/>
                  <a:pt x="7105892" y="3598472"/>
                </a:cubicBezTo>
                <a:cubicBezTo>
                  <a:pt x="7105174" y="3599526"/>
                  <a:pt x="7104312" y="3600435"/>
                  <a:pt x="7103786" y="3601632"/>
                </a:cubicBezTo>
                <a:lnTo>
                  <a:pt x="7100292" y="3609338"/>
                </a:lnTo>
                <a:cubicBezTo>
                  <a:pt x="7097852" y="3614748"/>
                  <a:pt x="7099288" y="3621066"/>
                  <a:pt x="7102542" y="3626140"/>
                </a:cubicBezTo>
                <a:cubicBezTo>
                  <a:pt x="7095172" y="3626571"/>
                  <a:pt x="7089094" y="3631357"/>
                  <a:pt x="7085744" y="3638873"/>
                </a:cubicBezTo>
                <a:close/>
                <a:moveTo>
                  <a:pt x="6932505" y="3005869"/>
                </a:moveTo>
                <a:cubicBezTo>
                  <a:pt x="6943321" y="3009172"/>
                  <a:pt x="6952031" y="3002662"/>
                  <a:pt x="6956243" y="2993232"/>
                </a:cubicBezTo>
                <a:lnTo>
                  <a:pt x="6959736" y="2985525"/>
                </a:lnTo>
                <a:cubicBezTo>
                  <a:pt x="6963947" y="2976143"/>
                  <a:pt x="6956051" y="2964511"/>
                  <a:pt x="6947150" y="2961783"/>
                </a:cubicBezTo>
                <a:cubicBezTo>
                  <a:pt x="6936286" y="2958480"/>
                  <a:pt x="6927624" y="2964990"/>
                  <a:pt x="6923412" y="2974420"/>
                </a:cubicBezTo>
                <a:lnTo>
                  <a:pt x="6919919" y="2982127"/>
                </a:lnTo>
                <a:cubicBezTo>
                  <a:pt x="6915659" y="2991461"/>
                  <a:pt x="6923604" y="3003093"/>
                  <a:pt x="6932505" y="3005869"/>
                </a:cubicBezTo>
                <a:close/>
                <a:moveTo>
                  <a:pt x="7429597" y="3309255"/>
                </a:moveTo>
                <a:cubicBezTo>
                  <a:pt x="7418638" y="3304708"/>
                  <a:pt x="7406818" y="3306335"/>
                  <a:pt x="7396480" y="3311505"/>
                </a:cubicBezTo>
                <a:cubicBezTo>
                  <a:pt x="7387579" y="3315957"/>
                  <a:pt x="7383559" y="3328594"/>
                  <a:pt x="7388680" y="3337258"/>
                </a:cubicBezTo>
                <a:cubicBezTo>
                  <a:pt x="7394088" y="3346305"/>
                  <a:pt x="7404904" y="3349799"/>
                  <a:pt x="7414427" y="3345060"/>
                </a:cubicBezTo>
                <a:cubicBezTo>
                  <a:pt x="7414953" y="3344821"/>
                  <a:pt x="7415001" y="3344773"/>
                  <a:pt x="7415288" y="3344629"/>
                </a:cubicBezTo>
                <a:cubicBezTo>
                  <a:pt x="7415480" y="3344582"/>
                  <a:pt x="7415528" y="3344582"/>
                  <a:pt x="7415671" y="3344534"/>
                </a:cubicBezTo>
                <a:lnTo>
                  <a:pt x="7415671" y="3344534"/>
                </a:lnTo>
                <a:cubicBezTo>
                  <a:pt x="7416820" y="3344869"/>
                  <a:pt x="7417968" y="3345300"/>
                  <a:pt x="7419069" y="3345778"/>
                </a:cubicBezTo>
                <a:cubicBezTo>
                  <a:pt x="7420935" y="3346544"/>
                  <a:pt x="7422850" y="3346544"/>
                  <a:pt x="7424812" y="3346496"/>
                </a:cubicBezTo>
                <a:cubicBezTo>
                  <a:pt x="7417873" y="3350278"/>
                  <a:pt x="7413039" y="3357745"/>
                  <a:pt x="7414666" y="3365931"/>
                </a:cubicBezTo>
                <a:cubicBezTo>
                  <a:pt x="7416150" y="3373350"/>
                  <a:pt x="7421797" y="3379717"/>
                  <a:pt x="7428975" y="3381536"/>
                </a:cubicBezTo>
                <a:cubicBezTo>
                  <a:pt x="7418734" y="3385317"/>
                  <a:pt x="7411220" y="3397332"/>
                  <a:pt x="7419500" y="3408772"/>
                </a:cubicBezTo>
                <a:cubicBezTo>
                  <a:pt x="7421175" y="3411118"/>
                  <a:pt x="7423089" y="3412793"/>
                  <a:pt x="7425147" y="3413990"/>
                </a:cubicBezTo>
                <a:cubicBezTo>
                  <a:pt x="7425147" y="3415474"/>
                  <a:pt x="7424333" y="3416671"/>
                  <a:pt x="7424668" y="3418202"/>
                </a:cubicBezTo>
                <a:lnTo>
                  <a:pt x="7426248" y="3426483"/>
                </a:lnTo>
                <a:cubicBezTo>
                  <a:pt x="7428114" y="3436296"/>
                  <a:pt x="7440844" y="3442423"/>
                  <a:pt x="7449889" y="3439312"/>
                </a:cubicBezTo>
                <a:cubicBezTo>
                  <a:pt x="7460466" y="3435674"/>
                  <a:pt x="7464677" y="3426196"/>
                  <a:pt x="7462715" y="3415665"/>
                </a:cubicBezTo>
                <a:lnTo>
                  <a:pt x="7461135" y="3407384"/>
                </a:lnTo>
                <a:cubicBezTo>
                  <a:pt x="7460226" y="3402693"/>
                  <a:pt x="7456781" y="3398912"/>
                  <a:pt x="7452521" y="3396518"/>
                </a:cubicBezTo>
                <a:cubicBezTo>
                  <a:pt x="7452282" y="3393598"/>
                  <a:pt x="7451468" y="3390582"/>
                  <a:pt x="7449315" y="3387615"/>
                </a:cubicBezTo>
                <a:cubicBezTo>
                  <a:pt x="7446635" y="3383881"/>
                  <a:pt x="7443285" y="3382062"/>
                  <a:pt x="7439791" y="3381105"/>
                </a:cubicBezTo>
                <a:lnTo>
                  <a:pt x="7444721" y="3380147"/>
                </a:lnTo>
                <a:cubicBezTo>
                  <a:pt x="7454483" y="3378281"/>
                  <a:pt x="7462667" y="3368755"/>
                  <a:pt x="7460609" y="3358463"/>
                </a:cubicBezTo>
                <a:cubicBezTo>
                  <a:pt x="7458647" y="3348602"/>
                  <a:pt x="7449363" y="3340609"/>
                  <a:pt x="7438930" y="3342571"/>
                </a:cubicBezTo>
                <a:lnTo>
                  <a:pt x="7434240" y="3343480"/>
                </a:lnTo>
                <a:cubicBezTo>
                  <a:pt x="7438212" y="3340848"/>
                  <a:pt x="7441514" y="3336971"/>
                  <a:pt x="7442710" y="3332710"/>
                </a:cubicBezTo>
                <a:cubicBezTo>
                  <a:pt x="7445726" y="3322036"/>
                  <a:pt x="7439121" y="3313228"/>
                  <a:pt x="7429597" y="3309255"/>
                </a:cubicBezTo>
                <a:close/>
                <a:moveTo>
                  <a:pt x="7513970" y="3215147"/>
                </a:moveTo>
                <a:cubicBezTo>
                  <a:pt x="7521579" y="3206100"/>
                  <a:pt x="7523780" y="3194372"/>
                  <a:pt x="7521962" y="3182932"/>
                </a:cubicBezTo>
                <a:cubicBezTo>
                  <a:pt x="7520431" y="3173071"/>
                  <a:pt x="7509471" y="3165508"/>
                  <a:pt x="7499708" y="3167806"/>
                </a:cubicBezTo>
                <a:cubicBezTo>
                  <a:pt x="7489419" y="3170247"/>
                  <a:pt x="7482958" y="3179534"/>
                  <a:pt x="7484585" y="3190065"/>
                </a:cubicBezTo>
                <a:cubicBezTo>
                  <a:pt x="7484634" y="3190352"/>
                  <a:pt x="7484634" y="3190543"/>
                  <a:pt x="7484681" y="3190783"/>
                </a:cubicBezTo>
                <a:cubicBezTo>
                  <a:pt x="7484681" y="3190878"/>
                  <a:pt x="7484681" y="3190926"/>
                  <a:pt x="7484681" y="3191022"/>
                </a:cubicBezTo>
                <a:cubicBezTo>
                  <a:pt x="7484634" y="3191117"/>
                  <a:pt x="7484634" y="3191070"/>
                  <a:pt x="7484585" y="3191213"/>
                </a:cubicBezTo>
                <a:cubicBezTo>
                  <a:pt x="7483868" y="3192218"/>
                  <a:pt x="7483102" y="3193224"/>
                  <a:pt x="7482288" y="3194181"/>
                </a:cubicBezTo>
                <a:cubicBezTo>
                  <a:pt x="7475684" y="3202031"/>
                  <a:pt x="7479799" y="3215339"/>
                  <a:pt x="7487648" y="3220556"/>
                </a:cubicBezTo>
                <a:cubicBezTo>
                  <a:pt x="7497028" y="3226731"/>
                  <a:pt x="7507318" y="3223045"/>
                  <a:pt x="7513970" y="3215147"/>
                </a:cubicBezTo>
                <a:close/>
                <a:moveTo>
                  <a:pt x="7148628" y="3641888"/>
                </a:moveTo>
                <a:cubicBezTo>
                  <a:pt x="7151452" y="3652419"/>
                  <a:pt x="7161837" y="3657206"/>
                  <a:pt x="7171934" y="3655291"/>
                </a:cubicBezTo>
                <a:lnTo>
                  <a:pt x="7180214" y="3653712"/>
                </a:lnTo>
                <a:cubicBezTo>
                  <a:pt x="7180453" y="3653712"/>
                  <a:pt x="7180596" y="3653520"/>
                  <a:pt x="7180789" y="3653472"/>
                </a:cubicBezTo>
                <a:cubicBezTo>
                  <a:pt x="7187201" y="3658881"/>
                  <a:pt x="7197825" y="3658498"/>
                  <a:pt x="7203999" y="3653185"/>
                </a:cubicBezTo>
                <a:cubicBezTo>
                  <a:pt x="7211991" y="3646244"/>
                  <a:pt x="7211560" y="3635426"/>
                  <a:pt x="7205769" y="3627432"/>
                </a:cubicBezTo>
                <a:lnTo>
                  <a:pt x="7201032" y="3620874"/>
                </a:lnTo>
                <a:cubicBezTo>
                  <a:pt x="7196055" y="3614029"/>
                  <a:pt x="7186005" y="3613455"/>
                  <a:pt x="7178778" y="3617141"/>
                </a:cubicBezTo>
                <a:cubicBezTo>
                  <a:pt x="7176050" y="3616614"/>
                  <a:pt x="7173179" y="3616471"/>
                  <a:pt x="7170307" y="3617045"/>
                </a:cubicBezTo>
                <a:lnTo>
                  <a:pt x="7162028" y="3618624"/>
                </a:lnTo>
                <a:cubicBezTo>
                  <a:pt x="7151930" y="3620491"/>
                  <a:pt x="7146092" y="3632506"/>
                  <a:pt x="7148628" y="3641888"/>
                </a:cubicBezTo>
                <a:close/>
                <a:moveTo>
                  <a:pt x="7460226" y="3317106"/>
                </a:moveTo>
                <a:cubicBezTo>
                  <a:pt x="7484250" y="3312558"/>
                  <a:pt x="7475110" y="3275652"/>
                  <a:pt x="7451086" y="3280199"/>
                </a:cubicBezTo>
                <a:cubicBezTo>
                  <a:pt x="7427061" y="3284747"/>
                  <a:pt x="7436202" y="3321653"/>
                  <a:pt x="7460226" y="3317106"/>
                </a:cubicBezTo>
                <a:close/>
                <a:moveTo>
                  <a:pt x="7344843" y="3338024"/>
                </a:moveTo>
                <a:cubicBezTo>
                  <a:pt x="7343072" y="3328594"/>
                  <a:pt x="7335367" y="3321509"/>
                  <a:pt x="7325700" y="3321605"/>
                </a:cubicBezTo>
                <a:cubicBezTo>
                  <a:pt x="7325843" y="3318972"/>
                  <a:pt x="7325508" y="3316340"/>
                  <a:pt x="7324551" y="3313851"/>
                </a:cubicBezTo>
                <a:cubicBezTo>
                  <a:pt x="7320675" y="3304133"/>
                  <a:pt x="7309476" y="3299586"/>
                  <a:pt x="7299857" y="3303176"/>
                </a:cubicBezTo>
                <a:cubicBezTo>
                  <a:pt x="7296124" y="3304612"/>
                  <a:pt x="7292391" y="3306000"/>
                  <a:pt x="7288658" y="3307388"/>
                </a:cubicBezTo>
                <a:cubicBezTo>
                  <a:pt x="7279087" y="3311026"/>
                  <a:pt x="7274253" y="3322658"/>
                  <a:pt x="7278034" y="3332088"/>
                </a:cubicBezTo>
                <a:cubicBezTo>
                  <a:pt x="7281910" y="3341805"/>
                  <a:pt x="7293109" y="3346353"/>
                  <a:pt x="7302728" y="3342715"/>
                </a:cubicBezTo>
                <a:cubicBezTo>
                  <a:pt x="7304212" y="3342140"/>
                  <a:pt x="7305743" y="3341614"/>
                  <a:pt x="7307227" y="3341039"/>
                </a:cubicBezTo>
                <a:cubicBezTo>
                  <a:pt x="7307275" y="3341566"/>
                  <a:pt x="7307036" y="3342044"/>
                  <a:pt x="7307131" y="3342571"/>
                </a:cubicBezTo>
                <a:lnTo>
                  <a:pt x="7308710" y="3350852"/>
                </a:lnTo>
                <a:cubicBezTo>
                  <a:pt x="7310625" y="3360952"/>
                  <a:pt x="7319239" y="3368755"/>
                  <a:pt x="7329911" y="3367414"/>
                </a:cubicBezTo>
                <a:cubicBezTo>
                  <a:pt x="7333979" y="3366936"/>
                  <a:pt x="7337664" y="3364686"/>
                  <a:pt x="7340679" y="3361766"/>
                </a:cubicBezTo>
                <a:cubicBezTo>
                  <a:pt x="7340631" y="3366744"/>
                  <a:pt x="7342354" y="3371866"/>
                  <a:pt x="7345512" y="3375217"/>
                </a:cubicBezTo>
                <a:cubicBezTo>
                  <a:pt x="7352931" y="3383163"/>
                  <a:pt x="7363267" y="3381871"/>
                  <a:pt x="7371307" y="3376079"/>
                </a:cubicBezTo>
                <a:lnTo>
                  <a:pt x="7377864" y="3371340"/>
                </a:lnTo>
                <a:cubicBezTo>
                  <a:pt x="7385856" y="3365548"/>
                  <a:pt x="7384851" y="3352097"/>
                  <a:pt x="7378725" y="3345539"/>
                </a:cubicBezTo>
                <a:cubicBezTo>
                  <a:pt x="7371307" y="3337593"/>
                  <a:pt x="7360971" y="3338885"/>
                  <a:pt x="7352931" y="3344677"/>
                </a:cubicBezTo>
                <a:lnTo>
                  <a:pt x="7346374" y="3349416"/>
                </a:lnTo>
                <a:cubicBezTo>
                  <a:pt x="7346374" y="3349416"/>
                  <a:pt x="7346326" y="3349464"/>
                  <a:pt x="7346326" y="3349512"/>
                </a:cubicBezTo>
                <a:cubicBezTo>
                  <a:pt x="7346374" y="3348411"/>
                  <a:pt x="7346709" y="3347358"/>
                  <a:pt x="7346518" y="3346257"/>
                </a:cubicBezTo>
                <a:lnTo>
                  <a:pt x="7344843" y="3338024"/>
                </a:lnTo>
                <a:close/>
                <a:moveTo>
                  <a:pt x="7337377" y="3166178"/>
                </a:moveTo>
                <a:cubicBezTo>
                  <a:pt x="7335750" y="3165556"/>
                  <a:pt x="7334027" y="3165221"/>
                  <a:pt x="7332256" y="3165125"/>
                </a:cubicBezTo>
                <a:cubicBezTo>
                  <a:pt x="7333979" y="3162205"/>
                  <a:pt x="7334697" y="3159094"/>
                  <a:pt x="7334745" y="3155935"/>
                </a:cubicBezTo>
                <a:cubicBezTo>
                  <a:pt x="7339196" y="3153398"/>
                  <a:pt x="7342737" y="3149233"/>
                  <a:pt x="7343790" y="3142963"/>
                </a:cubicBezTo>
                <a:cubicBezTo>
                  <a:pt x="7347618" y="3119986"/>
                  <a:pt x="7311438" y="3117114"/>
                  <a:pt x="7307657" y="3140042"/>
                </a:cubicBezTo>
                <a:cubicBezTo>
                  <a:pt x="7307466" y="3141096"/>
                  <a:pt x="7307801" y="3141909"/>
                  <a:pt x="7307754" y="3142915"/>
                </a:cubicBezTo>
                <a:cubicBezTo>
                  <a:pt x="7301915" y="3146074"/>
                  <a:pt x="7297990" y="3151339"/>
                  <a:pt x="7296890" y="3157323"/>
                </a:cubicBezTo>
                <a:cubicBezTo>
                  <a:pt x="7292822" y="3156844"/>
                  <a:pt x="7288706" y="3157131"/>
                  <a:pt x="7285212" y="3158759"/>
                </a:cubicBezTo>
                <a:cubicBezTo>
                  <a:pt x="7287653" y="3155217"/>
                  <a:pt x="7288371" y="3150526"/>
                  <a:pt x="7286217" y="3144925"/>
                </a:cubicBezTo>
                <a:cubicBezTo>
                  <a:pt x="7277939" y="3123384"/>
                  <a:pt x="7242715" y="3131953"/>
                  <a:pt x="7251042" y="3153685"/>
                </a:cubicBezTo>
                <a:cubicBezTo>
                  <a:pt x="7255828" y="3166083"/>
                  <a:pt x="7269468" y="3168476"/>
                  <a:pt x="7278608" y="3164168"/>
                </a:cubicBezTo>
                <a:cubicBezTo>
                  <a:pt x="7277746" y="3165460"/>
                  <a:pt x="7277412" y="3167040"/>
                  <a:pt x="7277029" y="3168619"/>
                </a:cubicBezTo>
                <a:cubicBezTo>
                  <a:pt x="7274397" y="3170199"/>
                  <a:pt x="7271477" y="3171540"/>
                  <a:pt x="7269946" y="3174029"/>
                </a:cubicBezTo>
                <a:cubicBezTo>
                  <a:pt x="7264251" y="3183219"/>
                  <a:pt x="7261236" y="3196575"/>
                  <a:pt x="7263868" y="3207728"/>
                </a:cubicBezTo>
                <a:cubicBezTo>
                  <a:pt x="7264155" y="3209403"/>
                  <a:pt x="7264539" y="3210887"/>
                  <a:pt x="7265256" y="3212466"/>
                </a:cubicBezTo>
                <a:cubicBezTo>
                  <a:pt x="7265448" y="3212945"/>
                  <a:pt x="7265448" y="3213472"/>
                  <a:pt x="7265687" y="3213951"/>
                </a:cubicBezTo>
                <a:cubicBezTo>
                  <a:pt x="7265113" y="3214238"/>
                  <a:pt x="7264969" y="3214956"/>
                  <a:pt x="7264442" y="3215291"/>
                </a:cubicBezTo>
                <a:lnTo>
                  <a:pt x="7260949" y="3210408"/>
                </a:lnTo>
                <a:cubicBezTo>
                  <a:pt x="7255254" y="3202414"/>
                  <a:pt x="7242763" y="3201792"/>
                  <a:pt x="7235489" y="3207680"/>
                </a:cubicBezTo>
                <a:cubicBezTo>
                  <a:pt x="7227497" y="3214142"/>
                  <a:pt x="7227066" y="3225200"/>
                  <a:pt x="7232761" y="3233193"/>
                </a:cubicBezTo>
                <a:cubicBezTo>
                  <a:pt x="7233766" y="3234629"/>
                  <a:pt x="7234771" y="3236065"/>
                  <a:pt x="7235824" y="3237454"/>
                </a:cubicBezTo>
                <a:lnTo>
                  <a:pt x="7232809" y="3241905"/>
                </a:lnTo>
                <a:cubicBezTo>
                  <a:pt x="7229171" y="3247219"/>
                  <a:pt x="7229651" y="3253968"/>
                  <a:pt x="7232331" y="3259664"/>
                </a:cubicBezTo>
                <a:cubicBezTo>
                  <a:pt x="7228980" y="3259856"/>
                  <a:pt x="7226061" y="3261148"/>
                  <a:pt x="7223477" y="3263015"/>
                </a:cubicBezTo>
                <a:cubicBezTo>
                  <a:pt x="7221898" y="3261148"/>
                  <a:pt x="7219984" y="3259712"/>
                  <a:pt x="7217925" y="3258611"/>
                </a:cubicBezTo>
                <a:cubicBezTo>
                  <a:pt x="7219696" y="3252915"/>
                  <a:pt x="7220414" y="3247027"/>
                  <a:pt x="7219074" y="3241331"/>
                </a:cubicBezTo>
                <a:cubicBezTo>
                  <a:pt x="7219074" y="3239799"/>
                  <a:pt x="7218978" y="3238267"/>
                  <a:pt x="7218691" y="3236736"/>
                </a:cubicBezTo>
                <a:cubicBezTo>
                  <a:pt x="7217351" y="3229268"/>
                  <a:pt x="7212039" y="3223285"/>
                  <a:pt x="7204382" y="3221705"/>
                </a:cubicBezTo>
                <a:cubicBezTo>
                  <a:pt x="7196773" y="3220125"/>
                  <a:pt x="7191556" y="3223667"/>
                  <a:pt x="7186053" y="3228215"/>
                </a:cubicBezTo>
                <a:cubicBezTo>
                  <a:pt x="7190407" y="3224673"/>
                  <a:pt x="7185526" y="3228502"/>
                  <a:pt x="7184569" y="3229124"/>
                </a:cubicBezTo>
                <a:cubicBezTo>
                  <a:pt x="7183373" y="3229938"/>
                  <a:pt x="7182080" y="3230609"/>
                  <a:pt x="7180836" y="3231422"/>
                </a:cubicBezTo>
                <a:cubicBezTo>
                  <a:pt x="7180596" y="3231518"/>
                  <a:pt x="7180501" y="3231614"/>
                  <a:pt x="7180358" y="3231709"/>
                </a:cubicBezTo>
                <a:cubicBezTo>
                  <a:pt x="7179927" y="3231853"/>
                  <a:pt x="7179449" y="3232045"/>
                  <a:pt x="7179018" y="3232188"/>
                </a:cubicBezTo>
                <a:cubicBezTo>
                  <a:pt x="7176912" y="3231901"/>
                  <a:pt x="7174758" y="3232092"/>
                  <a:pt x="7172749" y="3232571"/>
                </a:cubicBezTo>
                <a:cubicBezTo>
                  <a:pt x="7171169" y="3230609"/>
                  <a:pt x="7169063" y="3228885"/>
                  <a:pt x="7166144" y="3227545"/>
                </a:cubicBezTo>
                <a:cubicBezTo>
                  <a:pt x="7152026" y="3221179"/>
                  <a:pt x="7138914" y="3232188"/>
                  <a:pt x="7137047" y="3243533"/>
                </a:cubicBezTo>
                <a:cubicBezTo>
                  <a:pt x="7136041" y="3234821"/>
                  <a:pt x="7130012" y="3228215"/>
                  <a:pt x="7120967" y="3226444"/>
                </a:cubicBezTo>
                <a:cubicBezTo>
                  <a:pt x="7113836" y="3225103"/>
                  <a:pt x="7105892" y="3224385"/>
                  <a:pt x="7098330" y="3225343"/>
                </a:cubicBezTo>
                <a:cubicBezTo>
                  <a:pt x="7098952" y="3222519"/>
                  <a:pt x="7099335" y="3219551"/>
                  <a:pt x="7097995" y="3216057"/>
                </a:cubicBezTo>
                <a:cubicBezTo>
                  <a:pt x="7089668" y="3194372"/>
                  <a:pt x="7055115" y="3205382"/>
                  <a:pt x="7063490" y="3227210"/>
                </a:cubicBezTo>
                <a:cubicBezTo>
                  <a:pt x="7065691" y="3233002"/>
                  <a:pt x="7069855" y="3236257"/>
                  <a:pt x="7074497" y="3237789"/>
                </a:cubicBezTo>
                <a:cubicBezTo>
                  <a:pt x="7073780" y="3238794"/>
                  <a:pt x="7072727" y="3239416"/>
                  <a:pt x="7072200" y="3240517"/>
                </a:cubicBezTo>
                <a:cubicBezTo>
                  <a:pt x="7066457" y="3242288"/>
                  <a:pt x="7061384" y="3246501"/>
                  <a:pt x="7059901" y="3252340"/>
                </a:cubicBezTo>
                <a:cubicBezTo>
                  <a:pt x="7057460" y="3262105"/>
                  <a:pt x="7062486" y="3271727"/>
                  <a:pt x="7072104" y="3274886"/>
                </a:cubicBezTo>
                <a:cubicBezTo>
                  <a:pt x="7072631" y="3275078"/>
                  <a:pt x="7072679" y="3275078"/>
                  <a:pt x="7072966" y="3275173"/>
                </a:cubicBezTo>
                <a:cubicBezTo>
                  <a:pt x="7073110" y="3275269"/>
                  <a:pt x="7073157" y="3275317"/>
                  <a:pt x="7073301" y="3275365"/>
                </a:cubicBezTo>
                <a:cubicBezTo>
                  <a:pt x="7073301" y="3275365"/>
                  <a:pt x="7073301" y="3275365"/>
                  <a:pt x="7073301" y="3275365"/>
                </a:cubicBezTo>
                <a:cubicBezTo>
                  <a:pt x="7073875" y="3276370"/>
                  <a:pt x="7074354" y="3277375"/>
                  <a:pt x="7074737" y="3278476"/>
                </a:cubicBezTo>
                <a:cubicBezTo>
                  <a:pt x="7078517" y="3287475"/>
                  <a:pt x="7091535" y="3289869"/>
                  <a:pt x="7099383" y="3285465"/>
                </a:cubicBezTo>
                <a:cubicBezTo>
                  <a:pt x="7099623" y="3285321"/>
                  <a:pt x="7099670" y="3285130"/>
                  <a:pt x="7099862" y="3284986"/>
                </a:cubicBezTo>
                <a:cubicBezTo>
                  <a:pt x="7103164" y="3286709"/>
                  <a:pt x="7106849" y="3287715"/>
                  <a:pt x="7110582" y="3287236"/>
                </a:cubicBezTo>
                <a:cubicBezTo>
                  <a:pt x="7109098" y="3287858"/>
                  <a:pt x="7107519" y="3288433"/>
                  <a:pt x="7106275" y="3289438"/>
                </a:cubicBezTo>
                <a:cubicBezTo>
                  <a:pt x="7105701" y="3289917"/>
                  <a:pt x="7105222" y="3290443"/>
                  <a:pt x="7104743" y="3290970"/>
                </a:cubicBezTo>
                <a:cubicBezTo>
                  <a:pt x="7102111" y="3291400"/>
                  <a:pt x="7099526" y="3291975"/>
                  <a:pt x="7096942" y="3292645"/>
                </a:cubicBezTo>
                <a:cubicBezTo>
                  <a:pt x="7093688" y="3293507"/>
                  <a:pt x="7090769" y="3295517"/>
                  <a:pt x="7088376" y="3297958"/>
                </a:cubicBezTo>
                <a:cubicBezTo>
                  <a:pt x="7085935" y="3298198"/>
                  <a:pt x="7083638" y="3298772"/>
                  <a:pt x="7081868" y="3300017"/>
                </a:cubicBezTo>
                <a:cubicBezTo>
                  <a:pt x="7075790" y="3304325"/>
                  <a:pt x="7070573" y="3308489"/>
                  <a:pt x="7067558" y="3315526"/>
                </a:cubicBezTo>
                <a:cubicBezTo>
                  <a:pt x="7066218" y="3318589"/>
                  <a:pt x="7065596" y="3320983"/>
                  <a:pt x="7065309" y="3324477"/>
                </a:cubicBezTo>
                <a:cubicBezTo>
                  <a:pt x="7064639" y="3317919"/>
                  <a:pt x="7059566" y="3312079"/>
                  <a:pt x="7053106" y="3309447"/>
                </a:cubicBezTo>
                <a:cubicBezTo>
                  <a:pt x="7057700" y="3301644"/>
                  <a:pt x="7056695" y="3288624"/>
                  <a:pt x="7047937" y="3284029"/>
                </a:cubicBezTo>
                <a:cubicBezTo>
                  <a:pt x="7039945" y="3279817"/>
                  <a:pt x="7031282" y="3276896"/>
                  <a:pt x="7022429" y="3281013"/>
                </a:cubicBezTo>
                <a:cubicBezTo>
                  <a:pt x="7015346" y="3284316"/>
                  <a:pt x="7010800" y="3290108"/>
                  <a:pt x="7008024" y="3297384"/>
                </a:cubicBezTo>
                <a:cubicBezTo>
                  <a:pt x="7006349" y="3301788"/>
                  <a:pt x="7006780" y="3306766"/>
                  <a:pt x="7008550" y="3311170"/>
                </a:cubicBezTo>
                <a:cubicBezTo>
                  <a:pt x="7003621" y="3312797"/>
                  <a:pt x="6999362" y="3316148"/>
                  <a:pt x="6998213" y="3323137"/>
                </a:cubicBezTo>
                <a:cubicBezTo>
                  <a:pt x="6995103" y="3341853"/>
                  <a:pt x="7017787" y="3350804"/>
                  <a:pt x="7028267" y="3340944"/>
                </a:cubicBezTo>
                <a:cubicBezTo>
                  <a:pt x="7027454" y="3349560"/>
                  <a:pt x="7032575" y="3357123"/>
                  <a:pt x="7040615" y="3360761"/>
                </a:cubicBezTo>
                <a:lnTo>
                  <a:pt x="7048320" y="3364255"/>
                </a:lnTo>
                <a:cubicBezTo>
                  <a:pt x="7057126" y="3368228"/>
                  <a:pt x="7067750" y="3362245"/>
                  <a:pt x="7071626" y="3353964"/>
                </a:cubicBezTo>
                <a:cubicBezTo>
                  <a:pt x="7074497" y="3355304"/>
                  <a:pt x="7077608" y="3356166"/>
                  <a:pt x="7080815" y="3356022"/>
                </a:cubicBezTo>
                <a:cubicBezTo>
                  <a:pt x="7082250" y="3357793"/>
                  <a:pt x="7083973" y="3359181"/>
                  <a:pt x="7085983" y="3360713"/>
                </a:cubicBezTo>
                <a:cubicBezTo>
                  <a:pt x="7086606" y="3361287"/>
                  <a:pt x="7087228" y="3361862"/>
                  <a:pt x="7087802" y="3362532"/>
                </a:cubicBezTo>
                <a:cubicBezTo>
                  <a:pt x="7089812" y="3365260"/>
                  <a:pt x="7092157" y="3367702"/>
                  <a:pt x="7094166" y="3370430"/>
                </a:cubicBezTo>
                <a:cubicBezTo>
                  <a:pt x="7100101" y="3378376"/>
                  <a:pt x="7109481" y="3377467"/>
                  <a:pt x="7116468" y="3372632"/>
                </a:cubicBezTo>
                <a:cubicBezTo>
                  <a:pt x="7122929" y="3377802"/>
                  <a:pt x="7132165" y="3379238"/>
                  <a:pt x="7139631" y="3371627"/>
                </a:cubicBezTo>
                <a:cubicBezTo>
                  <a:pt x="7141210" y="3369999"/>
                  <a:pt x="7141689" y="3368228"/>
                  <a:pt x="7142503" y="3366505"/>
                </a:cubicBezTo>
                <a:lnTo>
                  <a:pt x="7142741" y="3366840"/>
                </a:lnTo>
                <a:cubicBezTo>
                  <a:pt x="7148532" y="3374834"/>
                  <a:pt x="7161358" y="3374978"/>
                  <a:pt x="7168441" y="3368946"/>
                </a:cubicBezTo>
                <a:cubicBezTo>
                  <a:pt x="7176433" y="3362149"/>
                  <a:pt x="7176385" y="3351235"/>
                  <a:pt x="7170594" y="3343193"/>
                </a:cubicBezTo>
                <a:lnTo>
                  <a:pt x="7165857" y="3336635"/>
                </a:lnTo>
                <a:cubicBezTo>
                  <a:pt x="7162794" y="3332375"/>
                  <a:pt x="7157721" y="3330508"/>
                  <a:pt x="7152600" y="3330413"/>
                </a:cubicBezTo>
                <a:cubicBezTo>
                  <a:pt x="7152457" y="3329982"/>
                  <a:pt x="7152313" y="3329551"/>
                  <a:pt x="7152218" y="3329120"/>
                </a:cubicBezTo>
                <a:cubicBezTo>
                  <a:pt x="7152936" y="3326248"/>
                  <a:pt x="7153223" y="3323185"/>
                  <a:pt x="7152313" y="3319930"/>
                </a:cubicBezTo>
                <a:cubicBezTo>
                  <a:pt x="7151165" y="3315909"/>
                  <a:pt x="7148198" y="3312319"/>
                  <a:pt x="7144560" y="3309734"/>
                </a:cubicBezTo>
                <a:cubicBezTo>
                  <a:pt x="7142838" y="3306239"/>
                  <a:pt x="7141498" y="3302410"/>
                  <a:pt x="7138721" y="3299634"/>
                </a:cubicBezTo>
                <a:cubicBezTo>
                  <a:pt x="7137525" y="3298437"/>
                  <a:pt x="7136234" y="3297384"/>
                  <a:pt x="7134941" y="3296427"/>
                </a:cubicBezTo>
                <a:lnTo>
                  <a:pt x="7131878" y="3292118"/>
                </a:lnTo>
                <a:cubicBezTo>
                  <a:pt x="7127906" y="3286566"/>
                  <a:pt x="7120679" y="3284843"/>
                  <a:pt x="7114171" y="3286135"/>
                </a:cubicBezTo>
                <a:cubicBezTo>
                  <a:pt x="7121397" y="3283694"/>
                  <a:pt x="7125992" y="3277280"/>
                  <a:pt x="7126710" y="3269812"/>
                </a:cubicBezTo>
                <a:cubicBezTo>
                  <a:pt x="7131878" y="3266844"/>
                  <a:pt x="7135946" y="3261914"/>
                  <a:pt x="7135850" y="3255883"/>
                </a:cubicBezTo>
                <a:cubicBezTo>
                  <a:pt x="7135850" y="3254925"/>
                  <a:pt x="7135419" y="3254064"/>
                  <a:pt x="7135372" y="3253106"/>
                </a:cubicBezTo>
                <a:cubicBezTo>
                  <a:pt x="7135946" y="3251862"/>
                  <a:pt x="7136903" y="3250761"/>
                  <a:pt x="7137190" y="3249420"/>
                </a:cubicBezTo>
                <a:cubicBezTo>
                  <a:pt x="7138148" y="3253681"/>
                  <a:pt x="7141067" y="3257606"/>
                  <a:pt x="7146618" y="3260143"/>
                </a:cubicBezTo>
                <a:cubicBezTo>
                  <a:pt x="7152265" y="3262680"/>
                  <a:pt x="7157769" y="3262393"/>
                  <a:pt x="7162507" y="3260430"/>
                </a:cubicBezTo>
                <a:cubicBezTo>
                  <a:pt x="7165091" y="3263877"/>
                  <a:pt x="7168776" y="3266557"/>
                  <a:pt x="7173227" y="3267754"/>
                </a:cubicBezTo>
                <a:cubicBezTo>
                  <a:pt x="7174232" y="3267993"/>
                  <a:pt x="7175237" y="3267945"/>
                  <a:pt x="7176194" y="3268089"/>
                </a:cubicBezTo>
                <a:cubicBezTo>
                  <a:pt x="7176481" y="3271248"/>
                  <a:pt x="7177725" y="3274264"/>
                  <a:pt x="7179496" y="3276896"/>
                </a:cubicBezTo>
                <a:cubicBezTo>
                  <a:pt x="7176050" y="3280247"/>
                  <a:pt x="7172940" y="3283885"/>
                  <a:pt x="7170882" y="3288193"/>
                </a:cubicBezTo>
                <a:cubicBezTo>
                  <a:pt x="7170786" y="3288433"/>
                  <a:pt x="7170690" y="3288720"/>
                  <a:pt x="7170594" y="3289007"/>
                </a:cubicBezTo>
                <a:cubicBezTo>
                  <a:pt x="7168872" y="3291209"/>
                  <a:pt x="7167723" y="3293554"/>
                  <a:pt x="7167149" y="3295996"/>
                </a:cubicBezTo>
                <a:lnTo>
                  <a:pt x="7165952" y="3297719"/>
                </a:lnTo>
                <a:cubicBezTo>
                  <a:pt x="7160162" y="3306191"/>
                  <a:pt x="7164134" y="3318733"/>
                  <a:pt x="7172605" y="3323759"/>
                </a:cubicBezTo>
                <a:cubicBezTo>
                  <a:pt x="7173274" y="3324190"/>
                  <a:pt x="7173992" y="3324429"/>
                  <a:pt x="7174663" y="3324716"/>
                </a:cubicBezTo>
                <a:cubicBezTo>
                  <a:pt x="7176050" y="3327158"/>
                  <a:pt x="7177534" y="3329551"/>
                  <a:pt x="7179113" y="3331801"/>
                </a:cubicBezTo>
                <a:cubicBezTo>
                  <a:pt x="7181123" y="3334673"/>
                  <a:pt x="7184138" y="3336875"/>
                  <a:pt x="7187489" y="3338359"/>
                </a:cubicBezTo>
                <a:cubicBezTo>
                  <a:pt x="7188589" y="3340656"/>
                  <a:pt x="7189976" y="3342715"/>
                  <a:pt x="7191843" y="3344007"/>
                </a:cubicBezTo>
                <a:cubicBezTo>
                  <a:pt x="7198304" y="3348411"/>
                  <a:pt x="7204286" y="3352049"/>
                  <a:pt x="7212278" y="3352528"/>
                </a:cubicBezTo>
                <a:cubicBezTo>
                  <a:pt x="7213762" y="3352575"/>
                  <a:pt x="7215054" y="3352193"/>
                  <a:pt x="7216298" y="3352097"/>
                </a:cubicBezTo>
                <a:cubicBezTo>
                  <a:pt x="7216681" y="3353293"/>
                  <a:pt x="7216873" y="3354538"/>
                  <a:pt x="7217495" y="3355639"/>
                </a:cubicBezTo>
                <a:cubicBezTo>
                  <a:pt x="7209359" y="3364255"/>
                  <a:pt x="7208498" y="3380865"/>
                  <a:pt x="7222807" y="3387376"/>
                </a:cubicBezTo>
                <a:cubicBezTo>
                  <a:pt x="7224626" y="3388189"/>
                  <a:pt x="7226205" y="3388237"/>
                  <a:pt x="7227880" y="3388476"/>
                </a:cubicBezTo>
                <a:cubicBezTo>
                  <a:pt x="7227114" y="3389625"/>
                  <a:pt x="7227114" y="3391109"/>
                  <a:pt x="7226588" y="3392401"/>
                </a:cubicBezTo>
                <a:cubicBezTo>
                  <a:pt x="7221084" y="3395657"/>
                  <a:pt x="7216825" y="3401784"/>
                  <a:pt x="7216920" y="3407671"/>
                </a:cubicBezTo>
                <a:cubicBezTo>
                  <a:pt x="7217016" y="3418633"/>
                  <a:pt x="7224386" y="3424904"/>
                  <a:pt x="7234531" y="3426579"/>
                </a:cubicBezTo>
                <a:lnTo>
                  <a:pt x="7245874" y="3428398"/>
                </a:lnTo>
                <a:cubicBezTo>
                  <a:pt x="7255302" y="3429930"/>
                  <a:pt x="7264826" y="3419782"/>
                  <a:pt x="7264730" y="3410783"/>
                </a:cubicBezTo>
                <a:cubicBezTo>
                  <a:pt x="7264682" y="3405852"/>
                  <a:pt x="7263007" y="3402023"/>
                  <a:pt x="7260422" y="3398959"/>
                </a:cubicBezTo>
                <a:cubicBezTo>
                  <a:pt x="7260566" y="3389625"/>
                  <a:pt x="7254919" y="3380482"/>
                  <a:pt x="7244247" y="3380387"/>
                </a:cubicBezTo>
                <a:cubicBezTo>
                  <a:pt x="7245587" y="3378089"/>
                  <a:pt x="7246544" y="3375456"/>
                  <a:pt x="7247022" y="3372824"/>
                </a:cubicBezTo>
                <a:cubicBezTo>
                  <a:pt x="7251617" y="3370957"/>
                  <a:pt x="7255446" y="3367558"/>
                  <a:pt x="7256594" y="3362723"/>
                </a:cubicBezTo>
                <a:cubicBezTo>
                  <a:pt x="7267123" y="3359708"/>
                  <a:pt x="7274923" y="3349416"/>
                  <a:pt x="7266883" y="3338263"/>
                </a:cubicBezTo>
                <a:cubicBezTo>
                  <a:pt x="7262050" y="3331610"/>
                  <a:pt x="7254919" y="3329599"/>
                  <a:pt x="7248267" y="3330508"/>
                </a:cubicBezTo>
                <a:cubicBezTo>
                  <a:pt x="7248028" y="3328594"/>
                  <a:pt x="7247932" y="3326679"/>
                  <a:pt x="7247214" y="3324908"/>
                </a:cubicBezTo>
                <a:cubicBezTo>
                  <a:pt x="7248410" y="3322849"/>
                  <a:pt x="7249224" y="3320648"/>
                  <a:pt x="7249990" y="3318111"/>
                </a:cubicBezTo>
                <a:cubicBezTo>
                  <a:pt x="7250324" y="3317297"/>
                  <a:pt x="7250708" y="3316483"/>
                  <a:pt x="7251090" y="3315670"/>
                </a:cubicBezTo>
                <a:cubicBezTo>
                  <a:pt x="7253053" y="3312702"/>
                  <a:pt x="7254632" y="3309542"/>
                  <a:pt x="7256594" y="3306575"/>
                </a:cubicBezTo>
                <a:cubicBezTo>
                  <a:pt x="7262289" y="3297863"/>
                  <a:pt x="7258030" y="3288959"/>
                  <a:pt x="7250755" y="3283790"/>
                </a:cubicBezTo>
                <a:cubicBezTo>
                  <a:pt x="7252239" y="3279338"/>
                  <a:pt x="7252239" y="3274647"/>
                  <a:pt x="7250324" y="3270339"/>
                </a:cubicBezTo>
                <a:cubicBezTo>
                  <a:pt x="7256211" y="3269812"/>
                  <a:pt x="7261810" y="3266796"/>
                  <a:pt x="7265400" y="3261579"/>
                </a:cubicBezTo>
                <a:cubicBezTo>
                  <a:pt x="7267649" y="3258276"/>
                  <a:pt x="7269899" y="3255021"/>
                  <a:pt x="7272148" y="3251718"/>
                </a:cubicBezTo>
                <a:cubicBezTo>
                  <a:pt x="7272435" y="3251287"/>
                  <a:pt x="7272435" y="3250713"/>
                  <a:pt x="7272674" y="3250282"/>
                </a:cubicBezTo>
                <a:cubicBezTo>
                  <a:pt x="7282868" y="3250569"/>
                  <a:pt x="7290525" y="3242145"/>
                  <a:pt x="7291530" y="3232715"/>
                </a:cubicBezTo>
                <a:cubicBezTo>
                  <a:pt x="7291769" y="3232810"/>
                  <a:pt x="7292008" y="3232954"/>
                  <a:pt x="7292248" y="3233002"/>
                </a:cubicBezTo>
                <a:cubicBezTo>
                  <a:pt x="7293252" y="3239273"/>
                  <a:pt x="7297177" y="3244825"/>
                  <a:pt x="7303590" y="3247697"/>
                </a:cubicBezTo>
                <a:lnTo>
                  <a:pt x="7319000" y="3254638"/>
                </a:lnTo>
                <a:cubicBezTo>
                  <a:pt x="7328045" y="3258707"/>
                  <a:pt x="7340440" y="3253681"/>
                  <a:pt x="7343790" y="3244251"/>
                </a:cubicBezTo>
                <a:cubicBezTo>
                  <a:pt x="7344843" y="3241235"/>
                  <a:pt x="7345178" y="3238172"/>
                  <a:pt x="7344843" y="3235204"/>
                </a:cubicBezTo>
                <a:cubicBezTo>
                  <a:pt x="7349867" y="3232762"/>
                  <a:pt x="7354366" y="3229077"/>
                  <a:pt x="7357956" y="3223859"/>
                </a:cubicBezTo>
                <a:cubicBezTo>
                  <a:pt x="7363603" y="3215721"/>
                  <a:pt x="7364512" y="3206531"/>
                  <a:pt x="7362406" y="3197867"/>
                </a:cubicBezTo>
                <a:cubicBezTo>
                  <a:pt x="7363316" y="3197149"/>
                  <a:pt x="7363794" y="3196000"/>
                  <a:pt x="7364560" y="3195138"/>
                </a:cubicBezTo>
                <a:cubicBezTo>
                  <a:pt x="7370973" y="3199686"/>
                  <a:pt x="7379826" y="3197627"/>
                  <a:pt x="7385856" y="3191788"/>
                </a:cubicBezTo>
                <a:cubicBezTo>
                  <a:pt x="7386000" y="3191835"/>
                  <a:pt x="7386144" y="3192027"/>
                  <a:pt x="7386287" y="3192075"/>
                </a:cubicBezTo>
                <a:cubicBezTo>
                  <a:pt x="7397198" y="3195330"/>
                  <a:pt x="7405717" y="3188676"/>
                  <a:pt x="7409928" y="3179294"/>
                </a:cubicBezTo>
                <a:lnTo>
                  <a:pt x="7413422" y="3171587"/>
                </a:lnTo>
                <a:cubicBezTo>
                  <a:pt x="7417633" y="3162253"/>
                  <a:pt x="7409546" y="3150621"/>
                  <a:pt x="7400644" y="3147941"/>
                </a:cubicBezTo>
                <a:cubicBezTo>
                  <a:pt x="7389733" y="3144686"/>
                  <a:pt x="7381214" y="3151339"/>
                  <a:pt x="7377002" y="3160722"/>
                </a:cubicBezTo>
                <a:lnTo>
                  <a:pt x="7376907" y="3160913"/>
                </a:lnTo>
                <a:cubicBezTo>
                  <a:pt x="7374035" y="3161009"/>
                  <a:pt x="7371116" y="3161679"/>
                  <a:pt x="7368436" y="3163210"/>
                </a:cubicBezTo>
                <a:cubicBezTo>
                  <a:pt x="7366761" y="3161152"/>
                  <a:pt x="7364799" y="3159285"/>
                  <a:pt x="7362167" y="3158185"/>
                </a:cubicBezTo>
                <a:cubicBezTo>
                  <a:pt x="7353122" y="3154355"/>
                  <a:pt x="7342067" y="3157275"/>
                  <a:pt x="7337377" y="3166178"/>
                </a:cubicBezTo>
                <a:close/>
                <a:moveTo>
                  <a:pt x="7208306" y="3523942"/>
                </a:moveTo>
                <a:cubicBezTo>
                  <a:pt x="7197155" y="3526048"/>
                  <a:pt x="7191891" y="3535526"/>
                  <a:pt x="7191700" y="3544573"/>
                </a:cubicBezTo>
                <a:cubicBezTo>
                  <a:pt x="7190216" y="3543233"/>
                  <a:pt x="7188685" y="3541845"/>
                  <a:pt x="7186579" y="3540887"/>
                </a:cubicBezTo>
                <a:cubicBezTo>
                  <a:pt x="7164278" y="3530835"/>
                  <a:pt x="7150638" y="3566353"/>
                  <a:pt x="7172940" y="3576405"/>
                </a:cubicBezTo>
                <a:cubicBezTo>
                  <a:pt x="7186866" y="3582676"/>
                  <a:pt x="7197442" y="3571188"/>
                  <a:pt x="7197921" y="3559221"/>
                </a:cubicBezTo>
                <a:cubicBezTo>
                  <a:pt x="7201032" y="3561614"/>
                  <a:pt x="7205147" y="3562955"/>
                  <a:pt x="7210555" y="3561949"/>
                </a:cubicBezTo>
                <a:cubicBezTo>
                  <a:pt x="7234244" y="3557402"/>
                  <a:pt x="7232331" y="3519395"/>
                  <a:pt x="7208306" y="3523942"/>
                </a:cubicBezTo>
                <a:close/>
                <a:moveTo>
                  <a:pt x="7338621" y="3510108"/>
                </a:moveTo>
                <a:lnTo>
                  <a:pt x="7340200" y="3518390"/>
                </a:lnTo>
                <a:cubicBezTo>
                  <a:pt x="7342114" y="3528490"/>
                  <a:pt x="7352547" y="3535335"/>
                  <a:pt x="7362550" y="3533324"/>
                </a:cubicBezTo>
                <a:cubicBezTo>
                  <a:pt x="7372743" y="3531314"/>
                  <a:pt x="7379443" y="3521118"/>
                  <a:pt x="7377529" y="3510970"/>
                </a:cubicBezTo>
                <a:lnTo>
                  <a:pt x="7375949" y="3502689"/>
                </a:lnTo>
                <a:cubicBezTo>
                  <a:pt x="7374802" y="3496658"/>
                  <a:pt x="7370494" y="3492110"/>
                  <a:pt x="7365182" y="3489573"/>
                </a:cubicBezTo>
                <a:lnTo>
                  <a:pt x="7375758" y="3485552"/>
                </a:lnTo>
                <a:cubicBezTo>
                  <a:pt x="7385378" y="3481914"/>
                  <a:pt x="7390355" y="3470570"/>
                  <a:pt x="7386718" y="3460996"/>
                </a:cubicBezTo>
                <a:cubicBezTo>
                  <a:pt x="7383033" y="3451327"/>
                  <a:pt x="7371786" y="3446396"/>
                  <a:pt x="7362167" y="3450034"/>
                </a:cubicBezTo>
                <a:lnTo>
                  <a:pt x="7358434" y="3451470"/>
                </a:lnTo>
                <a:cubicBezTo>
                  <a:pt x="7358099" y="3450848"/>
                  <a:pt x="7358003" y="3450130"/>
                  <a:pt x="7357573" y="3449508"/>
                </a:cubicBezTo>
                <a:cubicBezTo>
                  <a:pt x="7351686" y="3441514"/>
                  <a:pt x="7340105" y="3439838"/>
                  <a:pt x="7332065" y="3445630"/>
                </a:cubicBezTo>
                <a:lnTo>
                  <a:pt x="7325508" y="3450369"/>
                </a:lnTo>
                <a:cubicBezTo>
                  <a:pt x="7323354" y="3451949"/>
                  <a:pt x="7321728" y="3454007"/>
                  <a:pt x="7320531" y="3456305"/>
                </a:cubicBezTo>
                <a:cubicBezTo>
                  <a:pt x="7312826" y="3456448"/>
                  <a:pt x="7305217" y="3462001"/>
                  <a:pt x="7302728" y="3469086"/>
                </a:cubicBezTo>
                <a:cubicBezTo>
                  <a:pt x="7299091" y="3479473"/>
                  <a:pt x="7305025" y="3489046"/>
                  <a:pt x="7314405" y="3493307"/>
                </a:cubicBezTo>
                <a:lnTo>
                  <a:pt x="7322110" y="3496753"/>
                </a:lnTo>
                <a:cubicBezTo>
                  <a:pt x="7331107" y="3500774"/>
                  <a:pt x="7341971" y="3494647"/>
                  <a:pt x="7345704" y="3486127"/>
                </a:cubicBezTo>
                <a:cubicBezTo>
                  <a:pt x="7347092" y="3487276"/>
                  <a:pt x="7348480" y="3488424"/>
                  <a:pt x="7350107" y="3489190"/>
                </a:cubicBezTo>
                <a:cubicBezTo>
                  <a:pt x="7342019" y="3492780"/>
                  <a:pt x="7336994" y="3501301"/>
                  <a:pt x="7338621" y="3510108"/>
                </a:cubicBezTo>
                <a:close/>
                <a:moveTo>
                  <a:pt x="7815661" y="4044169"/>
                </a:moveTo>
                <a:lnTo>
                  <a:pt x="7822553" y="4039287"/>
                </a:lnTo>
                <a:cubicBezTo>
                  <a:pt x="7830641" y="4033542"/>
                  <a:pt x="7834325" y="4021624"/>
                  <a:pt x="7828200" y="4013007"/>
                </a:cubicBezTo>
                <a:cubicBezTo>
                  <a:pt x="7822457" y="4004917"/>
                  <a:pt x="7810636" y="4001184"/>
                  <a:pt x="7801926" y="4007359"/>
                </a:cubicBezTo>
                <a:lnTo>
                  <a:pt x="7795035" y="4012241"/>
                </a:lnTo>
                <a:cubicBezTo>
                  <a:pt x="7786947" y="4017985"/>
                  <a:pt x="7783262" y="4029905"/>
                  <a:pt x="7789388" y="4038521"/>
                </a:cubicBezTo>
                <a:cubicBezTo>
                  <a:pt x="7795130" y="4046658"/>
                  <a:pt x="7806952" y="4050344"/>
                  <a:pt x="7815661" y="4044169"/>
                </a:cubicBezTo>
                <a:close/>
                <a:moveTo>
                  <a:pt x="7659790" y="3957576"/>
                </a:moveTo>
                <a:lnTo>
                  <a:pt x="7662183" y="3960975"/>
                </a:lnTo>
                <a:cubicBezTo>
                  <a:pt x="7663858" y="3963368"/>
                  <a:pt x="7665964" y="3965331"/>
                  <a:pt x="7668214" y="3967006"/>
                </a:cubicBezTo>
                <a:cubicBezTo>
                  <a:pt x="7661705" y="3967150"/>
                  <a:pt x="7654909" y="3970644"/>
                  <a:pt x="7652134" y="3976053"/>
                </a:cubicBezTo>
                <a:cubicBezTo>
                  <a:pt x="7649214" y="3981702"/>
                  <a:pt x="7649501" y="3987015"/>
                  <a:pt x="7651607" y="3991802"/>
                </a:cubicBezTo>
                <a:cubicBezTo>
                  <a:pt x="7649932" y="3997929"/>
                  <a:pt x="7651081" y="4004822"/>
                  <a:pt x="7656058" y="4009369"/>
                </a:cubicBezTo>
                <a:cubicBezTo>
                  <a:pt x="7657685" y="4010853"/>
                  <a:pt x="7659599" y="4012050"/>
                  <a:pt x="7661609" y="4012911"/>
                </a:cubicBezTo>
                <a:cubicBezTo>
                  <a:pt x="7662614" y="4014348"/>
                  <a:pt x="7663715" y="4015736"/>
                  <a:pt x="7665198" y="4016980"/>
                </a:cubicBezTo>
                <a:cubicBezTo>
                  <a:pt x="7680991" y="4030239"/>
                  <a:pt x="7698220" y="4008029"/>
                  <a:pt x="7689941" y="3992328"/>
                </a:cubicBezTo>
                <a:cubicBezTo>
                  <a:pt x="7689989" y="3991467"/>
                  <a:pt x="7690180" y="3990653"/>
                  <a:pt x="7690180" y="3989744"/>
                </a:cubicBezTo>
                <a:cubicBezTo>
                  <a:pt x="7689941" y="3981319"/>
                  <a:pt x="7684676" y="3975575"/>
                  <a:pt x="7678550" y="3970692"/>
                </a:cubicBezTo>
                <a:cubicBezTo>
                  <a:pt x="7681565" y="3970836"/>
                  <a:pt x="7684676" y="3970501"/>
                  <a:pt x="7687883" y="3968825"/>
                </a:cubicBezTo>
                <a:cubicBezTo>
                  <a:pt x="7696067" y="3964469"/>
                  <a:pt x="7701713" y="3951545"/>
                  <a:pt x="7695779" y="3943072"/>
                </a:cubicBezTo>
                <a:lnTo>
                  <a:pt x="7690898" y="3936179"/>
                </a:lnTo>
                <a:cubicBezTo>
                  <a:pt x="7687404" y="3931249"/>
                  <a:pt x="7682523" y="3927946"/>
                  <a:pt x="7677115" y="3926797"/>
                </a:cubicBezTo>
                <a:cubicBezTo>
                  <a:pt x="7676876" y="3926558"/>
                  <a:pt x="7676780" y="3926271"/>
                  <a:pt x="7676492" y="3926032"/>
                </a:cubicBezTo>
                <a:cubicBezTo>
                  <a:pt x="7658498" y="3910953"/>
                  <a:pt x="7634761" y="3938669"/>
                  <a:pt x="7652803" y="3953795"/>
                </a:cubicBezTo>
                <a:cubicBezTo>
                  <a:pt x="7655101" y="3955709"/>
                  <a:pt x="7657445" y="3956954"/>
                  <a:pt x="7659790" y="3957576"/>
                </a:cubicBezTo>
                <a:close/>
                <a:moveTo>
                  <a:pt x="7674865" y="4040723"/>
                </a:moveTo>
                <a:cubicBezTo>
                  <a:pt x="7672712" y="4049243"/>
                  <a:pt x="7677641" y="4059631"/>
                  <a:pt x="7686256" y="4062742"/>
                </a:cubicBezTo>
                <a:cubicBezTo>
                  <a:pt x="7686016" y="4062981"/>
                  <a:pt x="7685681" y="4063125"/>
                  <a:pt x="7685442" y="4063412"/>
                </a:cubicBezTo>
                <a:lnTo>
                  <a:pt x="7680225" y="4069635"/>
                </a:lnTo>
                <a:cubicBezTo>
                  <a:pt x="7673909" y="4077198"/>
                  <a:pt x="7675152" y="4089069"/>
                  <a:pt x="7682714" y="4095340"/>
                </a:cubicBezTo>
                <a:cubicBezTo>
                  <a:pt x="7690371" y="4101658"/>
                  <a:pt x="7702049" y="4100414"/>
                  <a:pt x="7708413" y="4092851"/>
                </a:cubicBezTo>
                <a:lnTo>
                  <a:pt x="7713630" y="4086628"/>
                </a:lnTo>
                <a:cubicBezTo>
                  <a:pt x="7719085" y="4080118"/>
                  <a:pt x="7718607" y="4070544"/>
                  <a:pt x="7713582" y="4063986"/>
                </a:cubicBezTo>
                <a:cubicBezTo>
                  <a:pt x="7718272" y="4061737"/>
                  <a:pt x="7722053" y="4057811"/>
                  <a:pt x="7723536" y="4052115"/>
                </a:cubicBezTo>
                <a:cubicBezTo>
                  <a:pt x="7723967" y="4050392"/>
                  <a:pt x="7724015" y="4048621"/>
                  <a:pt x="7723967" y="4046802"/>
                </a:cubicBezTo>
                <a:cubicBezTo>
                  <a:pt x="7724493" y="4046515"/>
                  <a:pt x="7725067" y="4046228"/>
                  <a:pt x="7725594" y="4045845"/>
                </a:cubicBezTo>
                <a:lnTo>
                  <a:pt x="7732486" y="4040962"/>
                </a:lnTo>
                <a:cubicBezTo>
                  <a:pt x="7740622" y="4035218"/>
                  <a:pt x="7742488" y="4022006"/>
                  <a:pt x="7736075" y="4014299"/>
                </a:cubicBezTo>
                <a:cubicBezTo>
                  <a:pt x="7731672" y="4009034"/>
                  <a:pt x="7725498" y="4006880"/>
                  <a:pt x="7719325" y="4007359"/>
                </a:cubicBezTo>
                <a:cubicBezTo>
                  <a:pt x="7706260" y="4001567"/>
                  <a:pt x="7692812" y="4014299"/>
                  <a:pt x="7694535" y="4026985"/>
                </a:cubicBezTo>
                <a:cubicBezTo>
                  <a:pt x="7685634" y="4026889"/>
                  <a:pt x="7677258" y="4031484"/>
                  <a:pt x="7674865" y="4040723"/>
                </a:cubicBezTo>
                <a:close/>
                <a:moveTo>
                  <a:pt x="7600304" y="4150101"/>
                </a:moveTo>
                <a:cubicBezTo>
                  <a:pt x="7592168" y="4155845"/>
                  <a:pt x="7590924" y="4169487"/>
                  <a:pt x="7597433" y="4176859"/>
                </a:cubicBezTo>
                <a:cubicBezTo>
                  <a:pt x="7604611" y="4184996"/>
                  <a:pt x="7615475" y="4185858"/>
                  <a:pt x="7624185" y="4179731"/>
                </a:cubicBezTo>
                <a:lnTo>
                  <a:pt x="7631076" y="4174848"/>
                </a:lnTo>
                <a:cubicBezTo>
                  <a:pt x="7635623" y="4171593"/>
                  <a:pt x="7637776" y="4165897"/>
                  <a:pt x="7637824" y="4160201"/>
                </a:cubicBezTo>
                <a:cubicBezTo>
                  <a:pt x="7644381" y="4156993"/>
                  <a:pt x="7648927" y="4150005"/>
                  <a:pt x="7648305" y="4142394"/>
                </a:cubicBezTo>
                <a:lnTo>
                  <a:pt x="7647299" y="4130953"/>
                </a:lnTo>
                <a:cubicBezTo>
                  <a:pt x="7646439" y="4121140"/>
                  <a:pt x="7637585" y="4113434"/>
                  <a:pt x="7627679" y="4114200"/>
                </a:cubicBezTo>
                <a:cubicBezTo>
                  <a:pt x="7617915" y="4114966"/>
                  <a:pt x="7610067" y="4123965"/>
                  <a:pt x="7610928" y="4133825"/>
                </a:cubicBezTo>
                <a:cubicBezTo>
                  <a:pt x="7611215" y="4137176"/>
                  <a:pt x="7611503" y="4140575"/>
                  <a:pt x="7611837" y="4143925"/>
                </a:cubicBezTo>
                <a:cubicBezTo>
                  <a:pt x="7610306" y="4144596"/>
                  <a:pt x="7608679" y="4144213"/>
                  <a:pt x="7607243" y="4145218"/>
                </a:cubicBezTo>
                <a:lnTo>
                  <a:pt x="7600304" y="4150101"/>
                </a:lnTo>
                <a:close/>
                <a:moveTo>
                  <a:pt x="7551969" y="4279966"/>
                </a:moveTo>
                <a:cubicBezTo>
                  <a:pt x="7551538" y="4281163"/>
                  <a:pt x="7551298" y="4282407"/>
                  <a:pt x="7551251" y="4283652"/>
                </a:cubicBezTo>
                <a:cubicBezTo>
                  <a:pt x="7549767" y="4277812"/>
                  <a:pt x="7545795" y="4272690"/>
                  <a:pt x="7539860" y="4270680"/>
                </a:cubicBezTo>
                <a:cubicBezTo>
                  <a:pt x="7530576" y="4267616"/>
                  <a:pt x="7519809" y="4271398"/>
                  <a:pt x="7515836" y="4280636"/>
                </a:cubicBezTo>
                <a:cubicBezTo>
                  <a:pt x="7514161" y="4280157"/>
                  <a:pt x="7512391" y="4279966"/>
                  <a:pt x="7510620" y="4280014"/>
                </a:cubicBezTo>
                <a:cubicBezTo>
                  <a:pt x="7514736" y="4271733"/>
                  <a:pt x="7513252" y="4261633"/>
                  <a:pt x="7502292" y="4257420"/>
                </a:cubicBezTo>
                <a:cubicBezTo>
                  <a:pt x="7504590" y="4250001"/>
                  <a:pt x="7502197" y="4242438"/>
                  <a:pt x="7495832" y="4237124"/>
                </a:cubicBezTo>
                <a:lnTo>
                  <a:pt x="7489610" y="4231907"/>
                </a:lnTo>
                <a:cubicBezTo>
                  <a:pt x="7484968" y="4227982"/>
                  <a:pt x="7478125" y="4227934"/>
                  <a:pt x="7472382" y="4230183"/>
                </a:cubicBezTo>
                <a:lnTo>
                  <a:pt x="7473483" y="4227694"/>
                </a:lnTo>
                <a:cubicBezTo>
                  <a:pt x="7477550" y="4218647"/>
                  <a:pt x="7472095" y="4206249"/>
                  <a:pt x="7462715" y="4203090"/>
                </a:cubicBezTo>
                <a:cubicBezTo>
                  <a:pt x="7452569" y="4199644"/>
                  <a:pt x="7442471" y="4204143"/>
                  <a:pt x="7438068" y="4213861"/>
                </a:cubicBezTo>
                <a:lnTo>
                  <a:pt x="7434575" y="4221567"/>
                </a:lnTo>
                <a:cubicBezTo>
                  <a:pt x="7434048" y="4222716"/>
                  <a:pt x="7434096" y="4224009"/>
                  <a:pt x="7433904" y="4225253"/>
                </a:cubicBezTo>
                <a:cubicBezTo>
                  <a:pt x="7431895" y="4226402"/>
                  <a:pt x="7430028" y="4227934"/>
                  <a:pt x="7428449" y="4229848"/>
                </a:cubicBezTo>
                <a:lnTo>
                  <a:pt x="7423233" y="4236071"/>
                </a:lnTo>
                <a:cubicBezTo>
                  <a:pt x="7422993" y="4236406"/>
                  <a:pt x="7422946" y="4236837"/>
                  <a:pt x="7422706" y="4237124"/>
                </a:cubicBezTo>
                <a:cubicBezTo>
                  <a:pt x="7417681" y="4238321"/>
                  <a:pt x="7413039" y="4241528"/>
                  <a:pt x="7410264" y="4245980"/>
                </a:cubicBezTo>
                <a:cubicBezTo>
                  <a:pt x="7410072" y="4245788"/>
                  <a:pt x="7409928" y="4245597"/>
                  <a:pt x="7409737" y="4245405"/>
                </a:cubicBezTo>
                <a:cubicBezTo>
                  <a:pt x="7411508" y="4239565"/>
                  <a:pt x="7410407" y="4233199"/>
                  <a:pt x="7406148" y="4228029"/>
                </a:cubicBezTo>
                <a:lnTo>
                  <a:pt x="7395811" y="4215632"/>
                </a:lnTo>
                <a:cubicBezTo>
                  <a:pt x="7389733" y="4208308"/>
                  <a:pt x="7377002" y="4207494"/>
                  <a:pt x="7370159" y="4214196"/>
                </a:cubicBezTo>
                <a:cubicBezTo>
                  <a:pt x="7367958" y="4216350"/>
                  <a:pt x="7366426" y="4218887"/>
                  <a:pt x="7365469" y="4221519"/>
                </a:cubicBezTo>
                <a:cubicBezTo>
                  <a:pt x="7360109" y="4221519"/>
                  <a:pt x="7354749" y="4222812"/>
                  <a:pt x="7349485" y="4225780"/>
                </a:cubicBezTo>
                <a:cubicBezTo>
                  <a:pt x="7344316" y="4228747"/>
                  <a:pt x="7340966" y="4232960"/>
                  <a:pt x="7338430" y="4237651"/>
                </a:cubicBezTo>
                <a:cubicBezTo>
                  <a:pt x="7335223" y="4234922"/>
                  <a:pt x="7331203" y="4233056"/>
                  <a:pt x="7326609" y="4232960"/>
                </a:cubicBezTo>
                <a:cubicBezTo>
                  <a:pt x="7319765" y="4232816"/>
                  <a:pt x="7313352" y="4235784"/>
                  <a:pt x="7307083" y="4238321"/>
                </a:cubicBezTo>
                <a:cubicBezTo>
                  <a:pt x="7305361" y="4237507"/>
                  <a:pt x="7303590" y="4237124"/>
                  <a:pt x="7301819" y="4236933"/>
                </a:cubicBezTo>
                <a:cubicBezTo>
                  <a:pt x="7301245" y="4236215"/>
                  <a:pt x="7300862" y="4235353"/>
                  <a:pt x="7300144" y="4234779"/>
                </a:cubicBezTo>
                <a:cubicBezTo>
                  <a:pt x="7295167" y="4230566"/>
                  <a:pt x="7288754" y="4230662"/>
                  <a:pt x="7282819" y="4232625"/>
                </a:cubicBezTo>
                <a:cubicBezTo>
                  <a:pt x="7281815" y="4230327"/>
                  <a:pt x="7280762" y="4227982"/>
                  <a:pt x="7278704" y="4226210"/>
                </a:cubicBezTo>
                <a:cubicBezTo>
                  <a:pt x="7275928" y="4223865"/>
                  <a:pt x="7272339" y="4223482"/>
                  <a:pt x="7268893" y="4223051"/>
                </a:cubicBezTo>
                <a:cubicBezTo>
                  <a:pt x="7269084" y="4222429"/>
                  <a:pt x="7269181" y="4221807"/>
                  <a:pt x="7269324" y="4221137"/>
                </a:cubicBezTo>
                <a:cubicBezTo>
                  <a:pt x="7275546" y="4216206"/>
                  <a:pt x="7278943" y="4207590"/>
                  <a:pt x="7276790" y="4199931"/>
                </a:cubicBezTo>
                <a:cubicBezTo>
                  <a:pt x="7276933" y="4199644"/>
                  <a:pt x="7277316" y="4199644"/>
                  <a:pt x="7277508" y="4199357"/>
                </a:cubicBezTo>
                <a:cubicBezTo>
                  <a:pt x="7281097" y="4192272"/>
                  <a:pt x="7279230" y="4183417"/>
                  <a:pt x="7273583" y="4178055"/>
                </a:cubicBezTo>
                <a:cubicBezTo>
                  <a:pt x="7274732" y="4176572"/>
                  <a:pt x="7276168" y="4175327"/>
                  <a:pt x="7276790" y="4173460"/>
                </a:cubicBezTo>
                <a:cubicBezTo>
                  <a:pt x="7279183" y="4166328"/>
                  <a:pt x="7276599" y="4158429"/>
                  <a:pt x="7271095" y="4153691"/>
                </a:cubicBezTo>
                <a:cubicBezTo>
                  <a:pt x="7270616" y="4151201"/>
                  <a:pt x="7269659" y="4148952"/>
                  <a:pt x="7268271" y="4146846"/>
                </a:cubicBezTo>
                <a:cubicBezTo>
                  <a:pt x="7274828" y="4148090"/>
                  <a:pt x="7282006" y="4145936"/>
                  <a:pt x="7286265" y="4140623"/>
                </a:cubicBezTo>
                <a:cubicBezTo>
                  <a:pt x="7292583" y="4132772"/>
                  <a:pt x="7291003" y="4121332"/>
                  <a:pt x="7283442" y="4114966"/>
                </a:cubicBezTo>
                <a:lnTo>
                  <a:pt x="7277221" y="4109748"/>
                </a:lnTo>
                <a:cubicBezTo>
                  <a:pt x="7269659" y="4103430"/>
                  <a:pt x="7257647" y="4105009"/>
                  <a:pt x="7251569" y="4112572"/>
                </a:cubicBezTo>
                <a:cubicBezTo>
                  <a:pt x="7245826" y="4119704"/>
                  <a:pt x="7246879" y="4129613"/>
                  <a:pt x="7252766" y="4136219"/>
                </a:cubicBezTo>
                <a:lnTo>
                  <a:pt x="7252526" y="4136123"/>
                </a:lnTo>
                <a:cubicBezTo>
                  <a:pt x="7243146" y="4131911"/>
                  <a:pt x="7231564" y="4136889"/>
                  <a:pt x="7227593" y="4146175"/>
                </a:cubicBezTo>
                <a:cubicBezTo>
                  <a:pt x="7224817" y="4152686"/>
                  <a:pt x="7226348" y="4159674"/>
                  <a:pt x="7230320" y="4164940"/>
                </a:cubicBezTo>
                <a:cubicBezTo>
                  <a:pt x="7230511" y="4168482"/>
                  <a:pt x="7231900" y="4171784"/>
                  <a:pt x="7233957" y="4174657"/>
                </a:cubicBezTo>
                <a:cubicBezTo>
                  <a:pt x="7232091" y="4175662"/>
                  <a:pt x="7230177" y="4176380"/>
                  <a:pt x="7228454" y="4177768"/>
                </a:cubicBezTo>
                <a:cubicBezTo>
                  <a:pt x="7221036" y="4183751"/>
                  <a:pt x="7216873" y="4194378"/>
                  <a:pt x="7222998" y="4202994"/>
                </a:cubicBezTo>
                <a:cubicBezTo>
                  <a:pt x="7224051" y="4204479"/>
                  <a:pt x="7225535" y="4205723"/>
                  <a:pt x="7227018" y="4206920"/>
                </a:cubicBezTo>
                <a:cubicBezTo>
                  <a:pt x="7224099" y="4209888"/>
                  <a:pt x="7222089" y="4213717"/>
                  <a:pt x="7221946" y="4218552"/>
                </a:cubicBezTo>
                <a:cubicBezTo>
                  <a:pt x="7221754" y="4227551"/>
                  <a:pt x="7229889" y="4238082"/>
                  <a:pt x="7239748" y="4237220"/>
                </a:cubicBezTo>
                <a:lnTo>
                  <a:pt x="7240657" y="4237172"/>
                </a:lnTo>
                <a:cubicBezTo>
                  <a:pt x="7240035" y="4241097"/>
                  <a:pt x="7240418" y="4244448"/>
                  <a:pt x="7242093" y="4247942"/>
                </a:cubicBezTo>
                <a:cubicBezTo>
                  <a:pt x="7241854" y="4252442"/>
                  <a:pt x="7243386" y="4256463"/>
                  <a:pt x="7246304" y="4260005"/>
                </a:cubicBezTo>
                <a:cubicBezTo>
                  <a:pt x="7246304" y="4260149"/>
                  <a:pt x="7246209" y="4260244"/>
                  <a:pt x="7246209" y="4260436"/>
                </a:cubicBezTo>
                <a:cubicBezTo>
                  <a:pt x="7238744" y="4255314"/>
                  <a:pt x="7228741" y="4255314"/>
                  <a:pt x="7223333" y="4265558"/>
                </a:cubicBezTo>
                <a:cubicBezTo>
                  <a:pt x="7215341" y="4280588"/>
                  <a:pt x="7229171" y="4295954"/>
                  <a:pt x="7241471" y="4295044"/>
                </a:cubicBezTo>
                <a:cubicBezTo>
                  <a:pt x="7241662" y="4305240"/>
                  <a:pt x="7243912" y="4315771"/>
                  <a:pt x="7250995" y="4320845"/>
                </a:cubicBezTo>
                <a:cubicBezTo>
                  <a:pt x="7259992" y="4327307"/>
                  <a:pt x="7273775" y="4331089"/>
                  <a:pt x="7285069" y="4328265"/>
                </a:cubicBezTo>
                <a:cubicBezTo>
                  <a:pt x="7284734" y="4328983"/>
                  <a:pt x="7284112" y="4329509"/>
                  <a:pt x="7283872" y="4330275"/>
                </a:cubicBezTo>
                <a:cubicBezTo>
                  <a:pt x="7280666" y="4340806"/>
                  <a:pt x="7285691" y="4350188"/>
                  <a:pt x="7295406" y="4354592"/>
                </a:cubicBezTo>
                <a:lnTo>
                  <a:pt x="7303111" y="4358038"/>
                </a:lnTo>
                <a:cubicBezTo>
                  <a:pt x="7307897" y="4360192"/>
                  <a:pt x="7313496" y="4359379"/>
                  <a:pt x="7318186" y="4356842"/>
                </a:cubicBezTo>
                <a:cubicBezTo>
                  <a:pt x="7319287" y="4358325"/>
                  <a:pt x="7320388" y="4359809"/>
                  <a:pt x="7321871" y="4361006"/>
                </a:cubicBezTo>
                <a:lnTo>
                  <a:pt x="7328092" y="4366224"/>
                </a:lnTo>
                <a:cubicBezTo>
                  <a:pt x="7333118" y="4370436"/>
                  <a:pt x="7340200" y="4370101"/>
                  <a:pt x="7346039" y="4367373"/>
                </a:cubicBezTo>
                <a:cubicBezTo>
                  <a:pt x="7346661" y="4369574"/>
                  <a:pt x="7347666" y="4371681"/>
                  <a:pt x="7349150" y="4373404"/>
                </a:cubicBezTo>
                <a:cubicBezTo>
                  <a:pt x="7355850" y="4381206"/>
                  <a:pt x="7366331" y="4382355"/>
                  <a:pt x="7374658" y="4376467"/>
                </a:cubicBezTo>
                <a:lnTo>
                  <a:pt x="7381262" y="4371776"/>
                </a:lnTo>
                <a:cubicBezTo>
                  <a:pt x="7389015" y="4366272"/>
                  <a:pt x="7390498" y="4353443"/>
                  <a:pt x="7384325" y="4346263"/>
                </a:cubicBezTo>
                <a:cubicBezTo>
                  <a:pt x="7377625" y="4338460"/>
                  <a:pt x="7367144" y="4337311"/>
                  <a:pt x="7358817" y="4343199"/>
                </a:cubicBezTo>
                <a:lnTo>
                  <a:pt x="7355323" y="4345641"/>
                </a:lnTo>
                <a:cubicBezTo>
                  <a:pt x="7354031" y="4342098"/>
                  <a:pt x="7351973" y="4338748"/>
                  <a:pt x="7348911" y="4336163"/>
                </a:cubicBezTo>
                <a:lnTo>
                  <a:pt x="7342689" y="4330945"/>
                </a:lnTo>
                <a:cubicBezTo>
                  <a:pt x="7337712" y="4326781"/>
                  <a:pt x="7330629" y="4327068"/>
                  <a:pt x="7324838" y="4329748"/>
                </a:cubicBezTo>
                <a:cubicBezTo>
                  <a:pt x="7324312" y="4328935"/>
                  <a:pt x="7323785" y="4328169"/>
                  <a:pt x="7323116" y="4327451"/>
                </a:cubicBezTo>
                <a:cubicBezTo>
                  <a:pt x="7327614" y="4315580"/>
                  <a:pt x="7318904" y="4305431"/>
                  <a:pt x="7308519" y="4303565"/>
                </a:cubicBezTo>
                <a:cubicBezTo>
                  <a:pt x="7308615" y="4303373"/>
                  <a:pt x="7308758" y="4303134"/>
                  <a:pt x="7308854" y="4302895"/>
                </a:cubicBezTo>
                <a:cubicBezTo>
                  <a:pt x="7314932" y="4302320"/>
                  <a:pt x="7320483" y="4298874"/>
                  <a:pt x="7323690" y="4292890"/>
                </a:cubicBezTo>
                <a:lnTo>
                  <a:pt x="7327423" y="4285854"/>
                </a:lnTo>
                <a:cubicBezTo>
                  <a:pt x="7332591" y="4287481"/>
                  <a:pt x="7338334" y="4287146"/>
                  <a:pt x="7342976" y="4283748"/>
                </a:cubicBezTo>
                <a:cubicBezTo>
                  <a:pt x="7344125" y="4284944"/>
                  <a:pt x="7345465" y="4285949"/>
                  <a:pt x="7346949" y="4286763"/>
                </a:cubicBezTo>
                <a:cubicBezTo>
                  <a:pt x="7339483" y="4291694"/>
                  <a:pt x="7335654" y="4300884"/>
                  <a:pt x="7343024" y="4309692"/>
                </a:cubicBezTo>
                <a:cubicBezTo>
                  <a:pt x="7353840" y="4322664"/>
                  <a:pt x="7373174" y="4315771"/>
                  <a:pt x="7376907" y="4304139"/>
                </a:cubicBezTo>
                <a:cubicBezTo>
                  <a:pt x="7386382" y="4307777"/>
                  <a:pt x="7396864" y="4309692"/>
                  <a:pt x="7404186" y="4305097"/>
                </a:cubicBezTo>
                <a:cubicBezTo>
                  <a:pt x="7405095" y="4304522"/>
                  <a:pt x="7405908" y="4303661"/>
                  <a:pt x="7406818" y="4303038"/>
                </a:cubicBezTo>
                <a:lnTo>
                  <a:pt x="7407057" y="4303038"/>
                </a:lnTo>
                <a:cubicBezTo>
                  <a:pt x="7416868" y="4302176"/>
                  <a:pt x="7425339" y="4295331"/>
                  <a:pt x="7425386" y="4284848"/>
                </a:cubicBezTo>
                <a:cubicBezTo>
                  <a:pt x="7425386" y="4282407"/>
                  <a:pt x="7424764" y="4279966"/>
                  <a:pt x="7423711" y="4277621"/>
                </a:cubicBezTo>
                <a:cubicBezTo>
                  <a:pt x="7423999" y="4275945"/>
                  <a:pt x="7424573" y="4274318"/>
                  <a:pt x="7424573" y="4272642"/>
                </a:cubicBezTo>
                <a:cubicBezTo>
                  <a:pt x="7430315" y="4272690"/>
                  <a:pt x="7435580" y="4269339"/>
                  <a:pt x="7439264" y="4264792"/>
                </a:cubicBezTo>
                <a:cubicBezTo>
                  <a:pt x="7444146" y="4264361"/>
                  <a:pt x="7448788" y="4262111"/>
                  <a:pt x="7452330" y="4257899"/>
                </a:cubicBezTo>
                <a:lnTo>
                  <a:pt x="7457546" y="4251676"/>
                </a:lnTo>
                <a:cubicBezTo>
                  <a:pt x="7459126" y="4249761"/>
                  <a:pt x="7460130" y="4247464"/>
                  <a:pt x="7460705" y="4245023"/>
                </a:cubicBezTo>
                <a:cubicBezTo>
                  <a:pt x="7460896" y="4244927"/>
                  <a:pt x="7461088" y="4244735"/>
                  <a:pt x="7461279" y="4244640"/>
                </a:cubicBezTo>
                <a:cubicBezTo>
                  <a:pt x="7460609" y="4250910"/>
                  <a:pt x="7463097" y="4257037"/>
                  <a:pt x="7468457" y="4261537"/>
                </a:cubicBezTo>
                <a:lnTo>
                  <a:pt x="7474679" y="4266754"/>
                </a:lnTo>
                <a:cubicBezTo>
                  <a:pt x="7475301" y="4267281"/>
                  <a:pt x="7476115" y="4267377"/>
                  <a:pt x="7476832" y="4267760"/>
                </a:cubicBezTo>
                <a:cubicBezTo>
                  <a:pt x="7474727" y="4271733"/>
                  <a:pt x="7473387" y="4276041"/>
                  <a:pt x="7474296" y="4280109"/>
                </a:cubicBezTo>
                <a:cubicBezTo>
                  <a:pt x="7463815" y="4281833"/>
                  <a:pt x="7453335" y="4285662"/>
                  <a:pt x="7449171" y="4293704"/>
                </a:cubicBezTo>
                <a:cubicBezTo>
                  <a:pt x="7443285" y="4305144"/>
                  <a:pt x="7441179" y="4322425"/>
                  <a:pt x="7448070" y="4333817"/>
                </a:cubicBezTo>
                <a:cubicBezTo>
                  <a:pt x="7439026" y="4339083"/>
                  <a:pt x="7435197" y="4352438"/>
                  <a:pt x="7441035" y="4361437"/>
                </a:cubicBezTo>
                <a:cubicBezTo>
                  <a:pt x="7436297" y="4362346"/>
                  <a:pt x="7431799" y="4364931"/>
                  <a:pt x="7429310" y="4368809"/>
                </a:cubicBezTo>
                <a:cubicBezTo>
                  <a:pt x="7423615" y="4377712"/>
                  <a:pt x="7425817" y="4387668"/>
                  <a:pt x="7433666" y="4394226"/>
                </a:cubicBezTo>
                <a:lnTo>
                  <a:pt x="7439887" y="4399444"/>
                </a:lnTo>
                <a:cubicBezTo>
                  <a:pt x="7447209" y="4405571"/>
                  <a:pt x="7460322" y="4402938"/>
                  <a:pt x="7465299" y="4395136"/>
                </a:cubicBezTo>
                <a:cubicBezTo>
                  <a:pt x="7471042" y="4386232"/>
                  <a:pt x="7468792" y="4376228"/>
                  <a:pt x="7460992" y="4369670"/>
                </a:cubicBezTo>
                <a:lnTo>
                  <a:pt x="7460657" y="4369383"/>
                </a:lnTo>
                <a:cubicBezTo>
                  <a:pt x="7469319" y="4367468"/>
                  <a:pt x="7475014" y="4358948"/>
                  <a:pt x="7475254" y="4350332"/>
                </a:cubicBezTo>
                <a:cubicBezTo>
                  <a:pt x="7475492" y="4350379"/>
                  <a:pt x="7475779" y="4350523"/>
                  <a:pt x="7476019" y="4350571"/>
                </a:cubicBezTo>
                <a:cubicBezTo>
                  <a:pt x="7477503" y="4356746"/>
                  <a:pt x="7481858" y="4361963"/>
                  <a:pt x="7488462" y="4364357"/>
                </a:cubicBezTo>
                <a:lnTo>
                  <a:pt x="7494970" y="4366702"/>
                </a:lnTo>
                <a:cubicBezTo>
                  <a:pt x="7488462" y="4365506"/>
                  <a:pt x="7481762" y="4367708"/>
                  <a:pt x="7477072" y="4373356"/>
                </a:cubicBezTo>
                <a:lnTo>
                  <a:pt x="7471856" y="4379579"/>
                </a:lnTo>
                <a:cubicBezTo>
                  <a:pt x="7465730" y="4386903"/>
                  <a:pt x="7467596" y="4399731"/>
                  <a:pt x="7475397" y="4405140"/>
                </a:cubicBezTo>
                <a:cubicBezTo>
                  <a:pt x="7483150" y="4410453"/>
                  <a:pt x="7492386" y="4409353"/>
                  <a:pt x="7498990" y="4403225"/>
                </a:cubicBezTo>
                <a:cubicBezTo>
                  <a:pt x="7499182" y="4403513"/>
                  <a:pt x="7499182" y="4403895"/>
                  <a:pt x="7499421" y="4404183"/>
                </a:cubicBezTo>
                <a:cubicBezTo>
                  <a:pt x="7504159" y="4410980"/>
                  <a:pt x="7513109" y="4413230"/>
                  <a:pt x="7520670" y="4410453"/>
                </a:cubicBezTo>
                <a:cubicBezTo>
                  <a:pt x="7521005" y="4419453"/>
                  <a:pt x="7526843" y="4426441"/>
                  <a:pt x="7535889" y="4428308"/>
                </a:cubicBezTo>
                <a:lnTo>
                  <a:pt x="7543785" y="4429936"/>
                </a:lnTo>
                <a:cubicBezTo>
                  <a:pt x="7553117" y="4431851"/>
                  <a:pt x="7563406" y="4423857"/>
                  <a:pt x="7564315" y="4414474"/>
                </a:cubicBezTo>
                <a:cubicBezTo>
                  <a:pt x="7565320" y="4404183"/>
                  <a:pt x="7558860" y="4396045"/>
                  <a:pt x="7548905" y="4393987"/>
                </a:cubicBezTo>
                <a:lnTo>
                  <a:pt x="7543306" y="4392838"/>
                </a:lnTo>
                <a:cubicBezTo>
                  <a:pt x="7546322" y="4386998"/>
                  <a:pt x="7546369" y="4379770"/>
                  <a:pt x="7542445" y="4374122"/>
                </a:cubicBezTo>
                <a:cubicBezTo>
                  <a:pt x="7536893" y="4366080"/>
                  <a:pt x="7525216" y="4363878"/>
                  <a:pt x="7517176" y="4369574"/>
                </a:cubicBezTo>
                <a:lnTo>
                  <a:pt x="7507796" y="4376228"/>
                </a:lnTo>
                <a:cubicBezTo>
                  <a:pt x="7506552" y="4373691"/>
                  <a:pt x="7504972" y="4371394"/>
                  <a:pt x="7502676" y="4369814"/>
                </a:cubicBezTo>
                <a:cubicBezTo>
                  <a:pt x="7501623" y="4369096"/>
                  <a:pt x="7500522" y="4368809"/>
                  <a:pt x="7499421" y="4368330"/>
                </a:cubicBezTo>
                <a:lnTo>
                  <a:pt x="7504398" y="4370101"/>
                </a:lnTo>
                <a:cubicBezTo>
                  <a:pt x="7511242" y="4372590"/>
                  <a:pt x="7519425" y="4369957"/>
                  <a:pt x="7524355" y="4364596"/>
                </a:cubicBezTo>
                <a:cubicBezTo>
                  <a:pt x="7527465" y="4364309"/>
                  <a:pt x="7530529" y="4364070"/>
                  <a:pt x="7533639" y="4363782"/>
                </a:cubicBezTo>
                <a:cubicBezTo>
                  <a:pt x="7536176" y="4363591"/>
                  <a:pt x="7538616" y="4362873"/>
                  <a:pt x="7540865" y="4361868"/>
                </a:cubicBezTo>
                <a:cubicBezTo>
                  <a:pt x="7542540" y="4363112"/>
                  <a:pt x="7544407" y="4364165"/>
                  <a:pt x="7546560" y="4364644"/>
                </a:cubicBezTo>
                <a:lnTo>
                  <a:pt x="7554457" y="4366272"/>
                </a:lnTo>
                <a:cubicBezTo>
                  <a:pt x="7564028" y="4368282"/>
                  <a:pt x="7574031" y="4363687"/>
                  <a:pt x="7576854" y="4353730"/>
                </a:cubicBezTo>
                <a:cubicBezTo>
                  <a:pt x="7579391" y="4344827"/>
                  <a:pt x="7573982" y="4333338"/>
                  <a:pt x="7564364" y="4331328"/>
                </a:cubicBezTo>
                <a:lnTo>
                  <a:pt x="7560678" y="4330562"/>
                </a:lnTo>
                <a:cubicBezTo>
                  <a:pt x="7560487" y="4330275"/>
                  <a:pt x="7560439" y="4329940"/>
                  <a:pt x="7560248" y="4329653"/>
                </a:cubicBezTo>
                <a:lnTo>
                  <a:pt x="7555606" y="4323047"/>
                </a:lnTo>
                <a:cubicBezTo>
                  <a:pt x="7553022" y="4319409"/>
                  <a:pt x="7548666" y="4317446"/>
                  <a:pt x="7544120" y="4316872"/>
                </a:cubicBezTo>
                <a:cubicBezTo>
                  <a:pt x="7543833" y="4314574"/>
                  <a:pt x="7543976" y="4312229"/>
                  <a:pt x="7543211" y="4310027"/>
                </a:cubicBezTo>
                <a:cubicBezTo>
                  <a:pt x="7545220" y="4308160"/>
                  <a:pt x="7546896" y="4305862"/>
                  <a:pt x="7547900" y="4303038"/>
                </a:cubicBezTo>
                <a:lnTo>
                  <a:pt x="7550772" y="4295044"/>
                </a:lnTo>
                <a:cubicBezTo>
                  <a:pt x="7551538" y="4292890"/>
                  <a:pt x="7551873" y="4290545"/>
                  <a:pt x="7551825" y="4288199"/>
                </a:cubicBezTo>
                <a:cubicBezTo>
                  <a:pt x="7553739" y="4294997"/>
                  <a:pt x="7560056" y="4300980"/>
                  <a:pt x="7566517" y="4302368"/>
                </a:cubicBezTo>
                <a:cubicBezTo>
                  <a:pt x="7573408" y="4303852"/>
                  <a:pt x="7578864" y="4301363"/>
                  <a:pt x="7582980" y="4297198"/>
                </a:cubicBezTo>
                <a:lnTo>
                  <a:pt x="7586617" y="4300262"/>
                </a:lnTo>
                <a:cubicBezTo>
                  <a:pt x="7593221" y="4305767"/>
                  <a:pt x="7603367" y="4303708"/>
                  <a:pt x="7609397" y="4298156"/>
                </a:cubicBezTo>
                <a:cubicBezTo>
                  <a:pt x="7617628" y="4297294"/>
                  <a:pt x="7624999" y="4291406"/>
                  <a:pt x="7626434" y="4282982"/>
                </a:cubicBezTo>
                <a:lnTo>
                  <a:pt x="7628444" y="4271206"/>
                </a:lnTo>
                <a:cubicBezTo>
                  <a:pt x="7630167" y="4261106"/>
                  <a:pt x="7623275" y="4250958"/>
                  <a:pt x="7613130" y="4249139"/>
                </a:cubicBezTo>
                <a:cubicBezTo>
                  <a:pt x="7603893" y="4247464"/>
                  <a:pt x="7594800" y="4253351"/>
                  <a:pt x="7591977" y="4262111"/>
                </a:cubicBezTo>
                <a:cubicBezTo>
                  <a:pt x="7590015" y="4262063"/>
                  <a:pt x="7588100" y="4262207"/>
                  <a:pt x="7586186" y="4262781"/>
                </a:cubicBezTo>
                <a:cubicBezTo>
                  <a:pt x="7583602" y="4260101"/>
                  <a:pt x="7580635" y="4257947"/>
                  <a:pt x="7577333" y="4257229"/>
                </a:cubicBezTo>
                <a:cubicBezTo>
                  <a:pt x="7566182" y="4254835"/>
                  <a:pt x="7558238" y="4262159"/>
                  <a:pt x="7554744" y="4271828"/>
                </a:cubicBezTo>
                <a:lnTo>
                  <a:pt x="7551969" y="4279966"/>
                </a:lnTo>
                <a:close/>
                <a:moveTo>
                  <a:pt x="7735740" y="4009226"/>
                </a:moveTo>
                <a:cubicBezTo>
                  <a:pt x="7736840" y="4011428"/>
                  <a:pt x="7737080" y="4013917"/>
                  <a:pt x="7739138" y="4015640"/>
                </a:cubicBezTo>
                <a:lnTo>
                  <a:pt x="7745359" y="4020857"/>
                </a:lnTo>
                <a:cubicBezTo>
                  <a:pt x="7752681" y="4026985"/>
                  <a:pt x="7765220" y="4026027"/>
                  <a:pt x="7771059" y="4018225"/>
                </a:cubicBezTo>
                <a:cubicBezTo>
                  <a:pt x="7777041" y="4010183"/>
                  <a:pt x="7776227" y="3999126"/>
                  <a:pt x="7768379" y="3992520"/>
                </a:cubicBezTo>
                <a:lnTo>
                  <a:pt x="7765842" y="3990366"/>
                </a:lnTo>
                <a:cubicBezTo>
                  <a:pt x="7765364" y="3987829"/>
                  <a:pt x="7764262" y="3985244"/>
                  <a:pt x="7762492" y="3982707"/>
                </a:cubicBezTo>
                <a:cubicBezTo>
                  <a:pt x="7748375" y="3962746"/>
                  <a:pt x="7718559" y="3986393"/>
                  <a:pt x="7732677" y="4006306"/>
                </a:cubicBezTo>
                <a:cubicBezTo>
                  <a:pt x="7733538" y="4007646"/>
                  <a:pt x="7734687" y="4008268"/>
                  <a:pt x="7735740" y="4009226"/>
                </a:cubicBezTo>
                <a:close/>
                <a:moveTo>
                  <a:pt x="7824372" y="4139187"/>
                </a:moveTo>
                <a:cubicBezTo>
                  <a:pt x="7810206" y="4119226"/>
                  <a:pt x="7778955" y="4140862"/>
                  <a:pt x="7793073" y="4160871"/>
                </a:cubicBezTo>
                <a:cubicBezTo>
                  <a:pt x="7807286" y="4180832"/>
                  <a:pt x="7838537" y="4159195"/>
                  <a:pt x="7824372" y="4139187"/>
                </a:cubicBezTo>
                <a:close/>
                <a:moveTo>
                  <a:pt x="7499900" y="3391157"/>
                </a:moveTo>
                <a:cubicBezTo>
                  <a:pt x="7499421" y="3389051"/>
                  <a:pt x="7498560" y="3386897"/>
                  <a:pt x="7496981" y="3384743"/>
                </a:cubicBezTo>
                <a:cubicBezTo>
                  <a:pt x="7483294" y="3365787"/>
                  <a:pt x="7452090" y="3384743"/>
                  <a:pt x="7465874" y="3403794"/>
                </a:cubicBezTo>
                <a:cubicBezTo>
                  <a:pt x="7466879" y="3405182"/>
                  <a:pt x="7468123" y="3405948"/>
                  <a:pt x="7469272" y="3406953"/>
                </a:cubicBezTo>
                <a:cubicBezTo>
                  <a:pt x="7464581" y="3414947"/>
                  <a:pt x="7467548" y="3426340"/>
                  <a:pt x="7475014" y="3431462"/>
                </a:cubicBezTo>
                <a:cubicBezTo>
                  <a:pt x="7482384" y="3436535"/>
                  <a:pt x="7490998" y="3435195"/>
                  <a:pt x="7497507" y="3430169"/>
                </a:cubicBezTo>
                <a:cubicBezTo>
                  <a:pt x="7503824" y="3432802"/>
                  <a:pt x="7511003" y="3432371"/>
                  <a:pt x="7516841" y="3427393"/>
                </a:cubicBezTo>
                <a:cubicBezTo>
                  <a:pt x="7524116" y="3421218"/>
                  <a:pt x="7526365" y="3407767"/>
                  <a:pt x="7518947" y="3400587"/>
                </a:cubicBezTo>
                <a:cubicBezTo>
                  <a:pt x="7513587" y="3395417"/>
                  <a:pt x="7507030" y="3392258"/>
                  <a:pt x="7499900" y="3391157"/>
                </a:cubicBezTo>
                <a:close/>
                <a:moveTo>
                  <a:pt x="7701331" y="4116258"/>
                </a:moveTo>
                <a:cubicBezTo>
                  <a:pt x="7698794" y="4113099"/>
                  <a:pt x="7694870" y="4111758"/>
                  <a:pt x="7690754" y="4111280"/>
                </a:cubicBezTo>
                <a:lnTo>
                  <a:pt x="7690228" y="4110514"/>
                </a:lnTo>
                <a:cubicBezTo>
                  <a:pt x="7684485" y="4102424"/>
                  <a:pt x="7672377" y="4098930"/>
                  <a:pt x="7663906" y="4105057"/>
                </a:cubicBezTo>
                <a:cubicBezTo>
                  <a:pt x="7655818" y="4110945"/>
                  <a:pt x="7652325" y="4122720"/>
                  <a:pt x="7658450" y="4131384"/>
                </a:cubicBezTo>
                <a:lnTo>
                  <a:pt x="7663332" y="4138325"/>
                </a:lnTo>
                <a:cubicBezTo>
                  <a:pt x="7664337" y="4139713"/>
                  <a:pt x="7665725" y="4140814"/>
                  <a:pt x="7667065" y="4141915"/>
                </a:cubicBezTo>
                <a:cubicBezTo>
                  <a:pt x="7667017" y="4145122"/>
                  <a:pt x="7667735" y="4148329"/>
                  <a:pt x="7669554" y="4151153"/>
                </a:cubicBezTo>
                <a:cubicBezTo>
                  <a:pt x="7670798" y="4153116"/>
                  <a:pt x="7672425" y="4154792"/>
                  <a:pt x="7674196" y="4156180"/>
                </a:cubicBezTo>
                <a:cubicBezTo>
                  <a:pt x="7674818" y="4157903"/>
                  <a:pt x="7675583" y="4159578"/>
                  <a:pt x="7676780" y="4161206"/>
                </a:cubicBezTo>
                <a:cubicBezTo>
                  <a:pt x="7689174" y="4178773"/>
                  <a:pt x="7712433" y="4160966"/>
                  <a:pt x="7708222" y="4142920"/>
                </a:cubicBezTo>
                <a:cubicBezTo>
                  <a:pt x="7708509" y="4142059"/>
                  <a:pt x="7708892" y="4141293"/>
                  <a:pt x="7709131" y="4140383"/>
                </a:cubicBezTo>
                <a:cubicBezTo>
                  <a:pt x="7711333" y="4131097"/>
                  <a:pt x="7706930" y="4123247"/>
                  <a:pt x="7701331" y="4116258"/>
                </a:cubicBezTo>
                <a:close/>
                <a:moveTo>
                  <a:pt x="7653090" y="3378615"/>
                </a:moveTo>
                <a:cubicBezTo>
                  <a:pt x="7650745" y="3368946"/>
                  <a:pt x="7637968" y="3364255"/>
                  <a:pt x="7629353" y="3367127"/>
                </a:cubicBezTo>
                <a:cubicBezTo>
                  <a:pt x="7618537" y="3370717"/>
                  <a:pt x="7615379" y="3381057"/>
                  <a:pt x="7617293" y="3391157"/>
                </a:cubicBezTo>
                <a:lnTo>
                  <a:pt x="7618873" y="3399438"/>
                </a:lnTo>
                <a:cubicBezTo>
                  <a:pt x="7619112" y="3400731"/>
                  <a:pt x="7619543" y="3401879"/>
                  <a:pt x="7620117" y="3402980"/>
                </a:cubicBezTo>
                <a:cubicBezTo>
                  <a:pt x="7615906" y="3398720"/>
                  <a:pt x="7609875" y="3396231"/>
                  <a:pt x="7603702" y="3397571"/>
                </a:cubicBezTo>
                <a:cubicBezTo>
                  <a:pt x="7594179" y="3399630"/>
                  <a:pt x="7586760" y="3408389"/>
                  <a:pt x="7588005" y="3418346"/>
                </a:cubicBezTo>
                <a:cubicBezTo>
                  <a:pt x="7586330" y="3418777"/>
                  <a:pt x="7584751" y="3419495"/>
                  <a:pt x="7583219" y="3420404"/>
                </a:cubicBezTo>
                <a:cubicBezTo>
                  <a:pt x="7582549" y="3411070"/>
                  <a:pt x="7576088" y="3402932"/>
                  <a:pt x="7564220" y="3405134"/>
                </a:cubicBezTo>
                <a:cubicBezTo>
                  <a:pt x="7550580" y="3407719"/>
                  <a:pt x="7545747" y="3421170"/>
                  <a:pt x="7548427" y="3431414"/>
                </a:cubicBezTo>
                <a:cubicBezTo>
                  <a:pt x="7548379" y="3431414"/>
                  <a:pt x="7548284" y="3431414"/>
                  <a:pt x="7548236" y="3431414"/>
                </a:cubicBezTo>
                <a:lnTo>
                  <a:pt x="7542732" y="3430456"/>
                </a:lnTo>
                <a:cubicBezTo>
                  <a:pt x="7532634" y="3428733"/>
                  <a:pt x="7522871" y="3437589"/>
                  <a:pt x="7521818" y="3447354"/>
                </a:cubicBezTo>
                <a:cubicBezTo>
                  <a:pt x="7521723" y="3448167"/>
                  <a:pt x="7521818" y="3448885"/>
                  <a:pt x="7521818" y="3449651"/>
                </a:cubicBezTo>
                <a:cubicBezTo>
                  <a:pt x="7520191" y="3451901"/>
                  <a:pt x="7518660" y="3454247"/>
                  <a:pt x="7517224" y="3456640"/>
                </a:cubicBezTo>
                <a:cubicBezTo>
                  <a:pt x="7515645" y="3459369"/>
                  <a:pt x="7515118" y="3462671"/>
                  <a:pt x="7515023" y="3465927"/>
                </a:cubicBezTo>
                <a:cubicBezTo>
                  <a:pt x="7508849" y="3460134"/>
                  <a:pt x="7498512" y="3458746"/>
                  <a:pt x="7491764" y="3464251"/>
                </a:cubicBezTo>
                <a:cubicBezTo>
                  <a:pt x="7484011" y="3470618"/>
                  <a:pt x="7482049" y="3481531"/>
                  <a:pt x="7488031" y="3489813"/>
                </a:cubicBezTo>
                <a:lnTo>
                  <a:pt x="7492769" y="3496370"/>
                </a:lnTo>
                <a:cubicBezTo>
                  <a:pt x="7496454" y="3501444"/>
                  <a:pt x="7503010" y="3503790"/>
                  <a:pt x="7509232" y="3503311"/>
                </a:cubicBezTo>
                <a:cubicBezTo>
                  <a:pt x="7505116" y="3511880"/>
                  <a:pt x="7506361" y="3522793"/>
                  <a:pt x="7517511" y="3527820"/>
                </a:cubicBezTo>
                <a:cubicBezTo>
                  <a:pt x="7526987" y="3532080"/>
                  <a:pt x="7535171" y="3528202"/>
                  <a:pt x="7540004" y="3521740"/>
                </a:cubicBezTo>
                <a:cubicBezTo>
                  <a:pt x="7544359" y="3521022"/>
                  <a:pt x="7548714" y="3519108"/>
                  <a:pt x="7551873" y="3515757"/>
                </a:cubicBezTo>
                <a:cubicBezTo>
                  <a:pt x="7553309" y="3515900"/>
                  <a:pt x="7554792" y="3515661"/>
                  <a:pt x="7556227" y="3515565"/>
                </a:cubicBezTo>
                <a:cubicBezTo>
                  <a:pt x="7557711" y="3519538"/>
                  <a:pt x="7560104" y="3522985"/>
                  <a:pt x="7563789" y="3525139"/>
                </a:cubicBezTo>
                <a:cubicBezTo>
                  <a:pt x="7552256" y="3528059"/>
                  <a:pt x="7542780" y="3542802"/>
                  <a:pt x="7551633" y="3555918"/>
                </a:cubicBezTo>
                <a:cubicBezTo>
                  <a:pt x="7547374" y="3555918"/>
                  <a:pt x="7543067" y="3557354"/>
                  <a:pt x="7539095" y="3560226"/>
                </a:cubicBezTo>
                <a:lnTo>
                  <a:pt x="7532538" y="3564965"/>
                </a:lnTo>
                <a:cubicBezTo>
                  <a:pt x="7524785" y="3570565"/>
                  <a:pt x="7524642" y="3584160"/>
                  <a:pt x="7531055" y="3590718"/>
                </a:cubicBezTo>
                <a:cubicBezTo>
                  <a:pt x="7535218" y="3595026"/>
                  <a:pt x="7540196" y="3596653"/>
                  <a:pt x="7545220" y="3596366"/>
                </a:cubicBezTo>
                <a:cubicBezTo>
                  <a:pt x="7544598" y="3600435"/>
                  <a:pt x="7545029" y="3604743"/>
                  <a:pt x="7547470" y="3608716"/>
                </a:cubicBezTo>
                <a:cubicBezTo>
                  <a:pt x="7552591" y="3617045"/>
                  <a:pt x="7565225" y="3620922"/>
                  <a:pt x="7573648" y="3614939"/>
                </a:cubicBezTo>
                <a:lnTo>
                  <a:pt x="7580539" y="3610056"/>
                </a:lnTo>
                <a:cubicBezTo>
                  <a:pt x="7588914" y="3604121"/>
                  <a:pt x="7592408" y="3593063"/>
                  <a:pt x="7586808" y="3583873"/>
                </a:cubicBezTo>
                <a:cubicBezTo>
                  <a:pt x="7583315" y="3578176"/>
                  <a:pt x="7576280" y="3574825"/>
                  <a:pt x="7569436" y="3575017"/>
                </a:cubicBezTo>
                <a:cubicBezTo>
                  <a:pt x="7569628" y="3570757"/>
                  <a:pt x="7568288" y="3566592"/>
                  <a:pt x="7565942" y="3563337"/>
                </a:cubicBezTo>
                <a:cubicBezTo>
                  <a:pt x="7570154" y="3563050"/>
                  <a:pt x="7574222" y="3561231"/>
                  <a:pt x="7577572" y="3558167"/>
                </a:cubicBezTo>
                <a:lnTo>
                  <a:pt x="7580395" y="3562045"/>
                </a:lnTo>
                <a:cubicBezTo>
                  <a:pt x="7585995" y="3569800"/>
                  <a:pt x="7597624" y="3573007"/>
                  <a:pt x="7605712" y="3567023"/>
                </a:cubicBezTo>
                <a:cubicBezTo>
                  <a:pt x="7610641" y="3563337"/>
                  <a:pt x="7613369" y="3557402"/>
                  <a:pt x="7613417" y="3551466"/>
                </a:cubicBezTo>
                <a:cubicBezTo>
                  <a:pt x="7615379" y="3551562"/>
                  <a:pt x="7617389" y="3551945"/>
                  <a:pt x="7619303" y="3551322"/>
                </a:cubicBezTo>
                <a:cubicBezTo>
                  <a:pt x="7621505" y="3552376"/>
                  <a:pt x="7623946" y="3552711"/>
                  <a:pt x="7626339" y="3552902"/>
                </a:cubicBezTo>
                <a:cubicBezTo>
                  <a:pt x="7626817" y="3553764"/>
                  <a:pt x="7626961" y="3554769"/>
                  <a:pt x="7627535" y="3555583"/>
                </a:cubicBezTo>
                <a:lnTo>
                  <a:pt x="7625142" y="3562237"/>
                </a:lnTo>
                <a:cubicBezTo>
                  <a:pt x="7621983" y="3570996"/>
                  <a:pt x="7625764" y="3581719"/>
                  <a:pt x="7634379" y="3585835"/>
                </a:cubicBezTo>
                <a:cubicBezTo>
                  <a:pt x="7630359" y="3587271"/>
                  <a:pt x="7626673" y="3590143"/>
                  <a:pt x="7624376" y="3595265"/>
                </a:cubicBezTo>
                <a:lnTo>
                  <a:pt x="7622223" y="3600052"/>
                </a:lnTo>
                <a:cubicBezTo>
                  <a:pt x="7612173" y="3622358"/>
                  <a:pt x="7646486" y="3638729"/>
                  <a:pt x="7656584" y="3616375"/>
                </a:cubicBezTo>
                <a:lnTo>
                  <a:pt x="7658738" y="3611588"/>
                </a:lnTo>
                <a:cubicBezTo>
                  <a:pt x="7663763" y="3600435"/>
                  <a:pt x="7657685" y="3590765"/>
                  <a:pt x="7649070" y="3586697"/>
                </a:cubicBezTo>
                <a:cubicBezTo>
                  <a:pt x="7654192" y="3585022"/>
                  <a:pt x="7658594" y="3581527"/>
                  <a:pt x="7660604" y="3575974"/>
                </a:cubicBezTo>
                <a:lnTo>
                  <a:pt x="7660700" y="3575687"/>
                </a:lnTo>
                <a:cubicBezTo>
                  <a:pt x="7661274" y="3578033"/>
                  <a:pt x="7662183" y="3580426"/>
                  <a:pt x="7663810" y="3582676"/>
                </a:cubicBezTo>
                <a:cubicBezTo>
                  <a:pt x="7669075" y="3590143"/>
                  <a:pt x="7676254" y="3591149"/>
                  <a:pt x="7682475" y="3588516"/>
                </a:cubicBezTo>
                <a:cubicBezTo>
                  <a:pt x="7676445" y="3592776"/>
                  <a:pt x="7672903" y="3600148"/>
                  <a:pt x="7674530" y="3607376"/>
                </a:cubicBezTo>
                <a:cubicBezTo>
                  <a:pt x="7666538" y="3608142"/>
                  <a:pt x="7660556" y="3614077"/>
                  <a:pt x="7657732" y="3621927"/>
                </a:cubicBezTo>
                <a:lnTo>
                  <a:pt x="7654861" y="3629873"/>
                </a:lnTo>
                <a:cubicBezTo>
                  <a:pt x="7651368" y="3639543"/>
                  <a:pt x="7660174" y="3650552"/>
                  <a:pt x="7669314" y="3652563"/>
                </a:cubicBezTo>
                <a:cubicBezTo>
                  <a:pt x="7678263" y="3654573"/>
                  <a:pt x="7685155" y="3650074"/>
                  <a:pt x="7689367" y="3643181"/>
                </a:cubicBezTo>
                <a:cubicBezTo>
                  <a:pt x="7699512" y="3648446"/>
                  <a:pt x="7711142" y="3649834"/>
                  <a:pt x="7722244" y="3644904"/>
                </a:cubicBezTo>
                <a:cubicBezTo>
                  <a:pt x="7725211" y="3643564"/>
                  <a:pt x="7727796" y="3641458"/>
                  <a:pt x="7730045" y="3639064"/>
                </a:cubicBezTo>
                <a:lnTo>
                  <a:pt x="7730236" y="3639208"/>
                </a:lnTo>
                <a:cubicBezTo>
                  <a:pt x="7736602" y="3644521"/>
                  <a:pt x="7746268" y="3642654"/>
                  <a:pt x="7752346" y="3637532"/>
                </a:cubicBezTo>
                <a:cubicBezTo>
                  <a:pt x="7752490" y="3637580"/>
                  <a:pt x="7752538" y="3637676"/>
                  <a:pt x="7752681" y="3637724"/>
                </a:cubicBezTo>
                <a:cubicBezTo>
                  <a:pt x="7765555" y="3642319"/>
                  <a:pt x="7775031" y="3633224"/>
                  <a:pt x="7777184" y="3622885"/>
                </a:cubicBezTo>
                <a:cubicBezTo>
                  <a:pt x="7774695" y="3616710"/>
                  <a:pt x="7772207" y="3610535"/>
                  <a:pt x="7769671" y="3604312"/>
                </a:cubicBezTo>
                <a:lnTo>
                  <a:pt x="7769671" y="3604312"/>
                </a:lnTo>
                <a:cubicBezTo>
                  <a:pt x="7768426" y="3603499"/>
                  <a:pt x="7767421" y="3602589"/>
                  <a:pt x="7765890" y="3602014"/>
                </a:cubicBezTo>
                <a:cubicBezTo>
                  <a:pt x="7758185" y="3599238"/>
                  <a:pt x="7751772" y="3601584"/>
                  <a:pt x="7747273" y="3605987"/>
                </a:cubicBezTo>
                <a:lnTo>
                  <a:pt x="7744689" y="3603833"/>
                </a:lnTo>
                <a:cubicBezTo>
                  <a:pt x="7737319" y="3597659"/>
                  <a:pt x="7725211" y="3600914"/>
                  <a:pt x="7719804" y="3608142"/>
                </a:cubicBezTo>
                <a:cubicBezTo>
                  <a:pt x="7716740" y="3607423"/>
                  <a:pt x="7713630" y="3607280"/>
                  <a:pt x="7710519" y="3608668"/>
                </a:cubicBezTo>
                <a:cubicBezTo>
                  <a:pt x="7709897" y="3608955"/>
                  <a:pt x="7709323" y="3609099"/>
                  <a:pt x="7708700" y="3609338"/>
                </a:cubicBezTo>
                <a:cubicBezTo>
                  <a:pt x="7711716" y="3602924"/>
                  <a:pt x="7711285" y="3595122"/>
                  <a:pt x="7704202" y="3589186"/>
                </a:cubicBezTo>
                <a:cubicBezTo>
                  <a:pt x="7697741" y="3583777"/>
                  <a:pt x="7690563" y="3583968"/>
                  <a:pt x="7684772" y="3586984"/>
                </a:cubicBezTo>
                <a:cubicBezTo>
                  <a:pt x="7693865" y="3581431"/>
                  <a:pt x="7699799" y="3568220"/>
                  <a:pt x="7691759" y="3556875"/>
                </a:cubicBezTo>
                <a:cubicBezTo>
                  <a:pt x="7687117" y="3550365"/>
                  <a:pt x="7681087" y="3549073"/>
                  <a:pt x="7675488" y="3550557"/>
                </a:cubicBezTo>
                <a:cubicBezTo>
                  <a:pt x="7676541" y="3547828"/>
                  <a:pt x="7677163" y="3544956"/>
                  <a:pt x="7676684" y="3541940"/>
                </a:cubicBezTo>
                <a:cubicBezTo>
                  <a:pt x="7676158" y="3538590"/>
                  <a:pt x="7674627" y="3535670"/>
                  <a:pt x="7672712" y="3533037"/>
                </a:cubicBezTo>
                <a:cubicBezTo>
                  <a:pt x="7672138" y="3530979"/>
                  <a:pt x="7671372" y="3528872"/>
                  <a:pt x="7669888" y="3526862"/>
                </a:cubicBezTo>
                <a:cubicBezTo>
                  <a:pt x="7664194" y="3518964"/>
                  <a:pt x="7656105" y="3518533"/>
                  <a:pt x="7649454" y="3521836"/>
                </a:cubicBezTo>
                <a:cubicBezTo>
                  <a:pt x="7649166" y="3521357"/>
                  <a:pt x="7649166" y="3520783"/>
                  <a:pt x="7648832" y="3520304"/>
                </a:cubicBezTo>
                <a:cubicBezTo>
                  <a:pt x="7646965" y="3517767"/>
                  <a:pt x="7644476" y="3515757"/>
                  <a:pt x="7641701" y="3514321"/>
                </a:cubicBezTo>
                <a:cubicBezTo>
                  <a:pt x="7643663" y="3510874"/>
                  <a:pt x="7643998" y="3506997"/>
                  <a:pt x="7643423" y="3503072"/>
                </a:cubicBezTo>
                <a:cubicBezTo>
                  <a:pt x="7646869" y="3499913"/>
                  <a:pt x="7649406" y="3495700"/>
                  <a:pt x="7649884" y="3491105"/>
                </a:cubicBezTo>
                <a:cubicBezTo>
                  <a:pt x="7651081" y="3480622"/>
                  <a:pt x="7643567" y="3472341"/>
                  <a:pt x="7633804" y="3470330"/>
                </a:cubicBezTo>
                <a:cubicBezTo>
                  <a:pt x="7636484" y="3465448"/>
                  <a:pt x="7638063" y="3459895"/>
                  <a:pt x="7638016" y="3453624"/>
                </a:cubicBezTo>
                <a:cubicBezTo>
                  <a:pt x="7637968" y="3443716"/>
                  <a:pt x="7633469" y="3435626"/>
                  <a:pt x="7626769" y="3429738"/>
                </a:cubicBezTo>
                <a:cubicBezTo>
                  <a:pt x="7627583" y="3427106"/>
                  <a:pt x="7627822" y="3424281"/>
                  <a:pt x="7627295" y="3421314"/>
                </a:cubicBezTo>
                <a:lnTo>
                  <a:pt x="7625716" y="3413032"/>
                </a:lnTo>
                <a:cubicBezTo>
                  <a:pt x="7625286" y="3410735"/>
                  <a:pt x="7624376" y="3408581"/>
                  <a:pt x="7623180" y="3406618"/>
                </a:cubicBezTo>
                <a:cubicBezTo>
                  <a:pt x="7628253" y="3411501"/>
                  <a:pt x="7636723" y="3413463"/>
                  <a:pt x="7643041" y="3411357"/>
                </a:cubicBezTo>
                <a:cubicBezTo>
                  <a:pt x="7644094" y="3411022"/>
                  <a:pt x="7644763" y="3410352"/>
                  <a:pt x="7645673" y="3409825"/>
                </a:cubicBezTo>
                <a:cubicBezTo>
                  <a:pt x="7647922" y="3411931"/>
                  <a:pt x="7650506" y="3413463"/>
                  <a:pt x="7653234" y="3414421"/>
                </a:cubicBezTo>
                <a:cubicBezTo>
                  <a:pt x="7652468" y="3417101"/>
                  <a:pt x="7652181" y="3419877"/>
                  <a:pt x="7652660" y="3422750"/>
                </a:cubicBezTo>
                <a:cubicBezTo>
                  <a:pt x="7649788" y="3423468"/>
                  <a:pt x="7647108" y="3424568"/>
                  <a:pt x="7644955" y="3426388"/>
                </a:cubicBezTo>
                <a:cubicBezTo>
                  <a:pt x="7636532" y="3433520"/>
                  <a:pt x="7636867" y="3444769"/>
                  <a:pt x="7642849" y="3453194"/>
                </a:cubicBezTo>
                <a:lnTo>
                  <a:pt x="7644812" y="3455970"/>
                </a:lnTo>
                <a:cubicBezTo>
                  <a:pt x="7644763" y="3456257"/>
                  <a:pt x="7644524" y="3456544"/>
                  <a:pt x="7644476" y="3456879"/>
                </a:cubicBezTo>
                <a:cubicBezTo>
                  <a:pt x="7642945" y="3467554"/>
                  <a:pt x="7650363" y="3475021"/>
                  <a:pt x="7659886" y="3477558"/>
                </a:cubicBezTo>
                <a:cubicBezTo>
                  <a:pt x="7670845" y="3480478"/>
                  <a:pt x="7681901" y="3477558"/>
                  <a:pt x="7691137" y="3471336"/>
                </a:cubicBezTo>
                <a:cubicBezTo>
                  <a:pt x="7699034" y="3465974"/>
                  <a:pt x="7701187" y="3453385"/>
                  <a:pt x="7695205" y="3445870"/>
                </a:cubicBezTo>
                <a:cubicBezTo>
                  <a:pt x="7690945" y="3440508"/>
                  <a:pt x="7684629" y="3438163"/>
                  <a:pt x="7678407" y="3438881"/>
                </a:cubicBezTo>
                <a:cubicBezTo>
                  <a:pt x="7677832" y="3437732"/>
                  <a:pt x="7677450" y="3436535"/>
                  <a:pt x="7676684" y="3435435"/>
                </a:cubicBezTo>
                <a:lnTo>
                  <a:pt x="7676349" y="3434956"/>
                </a:lnTo>
                <a:cubicBezTo>
                  <a:pt x="7683671" y="3430265"/>
                  <a:pt x="7688361" y="3420500"/>
                  <a:pt x="7684868" y="3410974"/>
                </a:cubicBezTo>
                <a:cubicBezTo>
                  <a:pt x="7684916" y="3410926"/>
                  <a:pt x="7685011" y="3410879"/>
                  <a:pt x="7685059" y="3410831"/>
                </a:cubicBezTo>
                <a:cubicBezTo>
                  <a:pt x="7685203" y="3410831"/>
                  <a:pt x="7685347" y="3410831"/>
                  <a:pt x="7685538" y="3410879"/>
                </a:cubicBezTo>
                <a:cubicBezTo>
                  <a:pt x="7680082" y="3399103"/>
                  <a:pt x="7674291" y="3387471"/>
                  <a:pt x="7668740" y="3375791"/>
                </a:cubicBezTo>
                <a:cubicBezTo>
                  <a:pt x="7668309" y="3375744"/>
                  <a:pt x="7668022" y="3375409"/>
                  <a:pt x="7667591" y="3375360"/>
                </a:cubicBezTo>
                <a:cubicBezTo>
                  <a:pt x="7662183" y="3374930"/>
                  <a:pt x="7657494" y="3376414"/>
                  <a:pt x="7653090" y="3378615"/>
                </a:cubicBezTo>
                <a:close/>
                <a:moveTo>
                  <a:pt x="7509998" y="3967676"/>
                </a:moveTo>
                <a:cubicBezTo>
                  <a:pt x="7507127" y="3963799"/>
                  <a:pt x="7502963" y="3961118"/>
                  <a:pt x="7498512" y="3960018"/>
                </a:cubicBezTo>
                <a:cubicBezTo>
                  <a:pt x="7500235" y="3953603"/>
                  <a:pt x="7498943" y="3946471"/>
                  <a:pt x="7493487" y="3941876"/>
                </a:cubicBezTo>
                <a:lnTo>
                  <a:pt x="7487552" y="3936897"/>
                </a:lnTo>
                <a:cubicBezTo>
                  <a:pt x="7487170" y="3936227"/>
                  <a:pt x="7487170" y="3935605"/>
                  <a:pt x="7486691" y="3934935"/>
                </a:cubicBezTo>
                <a:cubicBezTo>
                  <a:pt x="7476450" y="3920479"/>
                  <a:pt x="7455775" y="3926127"/>
                  <a:pt x="7450846" y="3937951"/>
                </a:cubicBezTo>
                <a:cubicBezTo>
                  <a:pt x="7443715" y="3934552"/>
                  <a:pt x="7436250" y="3933164"/>
                  <a:pt x="7429454" y="3933834"/>
                </a:cubicBezTo>
                <a:cubicBezTo>
                  <a:pt x="7429837" y="3933212"/>
                  <a:pt x="7430411" y="3932829"/>
                  <a:pt x="7430746" y="3932111"/>
                </a:cubicBezTo>
                <a:cubicBezTo>
                  <a:pt x="7434766" y="3922968"/>
                  <a:pt x="7431799" y="3911049"/>
                  <a:pt x="7422084" y="3906645"/>
                </a:cubicBezTo>
                <a:lnTo>
                  <a:pt x="7414379" y="3903151"/>
                </a:lnTo>
                <a:cubicBezTo>
                  <a:pt x="7412417" y="3902241"/>
                  <a:pt x="7410264" y="3901858"/>
                  <a:pt x="7408110" y="3901667"/>
                </a:cubicBezTo>
                <a:cubicBezTo>
                  <a:pt x="7408540" y="3895157"/>
                  <a:pt x="7405238" y="3888934"/>
                  <a:pt x="7399735" y="3884578"/>
                </a:cubicBezTo>
                <a:cubicBezTo>
                  <a:pt x="7390786" y="3877541"/>
                  <a:pt x="7379443" y="3875962"/>
                  <a:pt x="7368532" y="3878068"/>
                </a:cubicBezTo>
                <a:cubicBezTo>
                  <a:pt x="7359152" y="3879887"/>
                  <a:pt x="7352117" y="3890513"/>
                  <a:pt x="7354653" y="3899848"/>
                </a:cubicBezTo>
                <a:cubicBezTo>
                  <a:pt x="7357285" y="3909613"/>
                  <a:pt x="7366378" y="3915644"/>
                  <a:pt x="7376429" y="3913729"/>
                </a:cubicBezTo>
                <a:cubicBezTo>
                  <a:pt x="7376955" y="3913634"/>
                  <a:pt x="7377002" y="3913634"/>
                  <a:pt x="7377338" y="3913586"/>
                </a:cubicBezTo>
                <a:cubicBezTo>
                  <a:pt x="7377529" y="3913586"/>
                  <a:pt x="7377577" y="3913586"/>
                  <a:pt x="7377720" y="3913586"/>
                </a:cubicBezTo>
                <a:lnTo>
                  <a:pt x="7377720" y="3913586"/>
                </a:lnTo>
                <a:cubicBezTo>
                  <a:pt x="7378725" y="3914208"/>
                  <a:pt x="7379635" y="3914878"/>
                  <a:pt x="7380496" y="3915596"/>
                </a:cubicBezTo>
                <a:cubicBezTo>
                  <a:pt x="7382506" y="3917224"/>
                  <a:pt x="7384899" y="3917990"/>
                  <a:pt x="7387387" y="3918325"/>
                </a:cubicBezTo>
                <a:cubicBezTo>
                  <a:pt x="7386718" y="3925984"/>
                  <a:pt x="7390067" y="3933930"/>
                  <a:pt x="7397581" y="3937281"/>
                </a:cubicBezTo>
                <a:lnTo>
                  <a:pt x="7405286" y="3940727"/>
                </a:lnTo>
                <a:cubicBezTo>
                  <a:pt x="7407440" y="3941732"/>
                  <a:pt x="7409785" y="3942211"/>
                  <a:pt x="7412130" y="3942354"/>
                </a:cubicBezTo>
                <a:cubicBezTo>
                  <a:pt x="7404999" y="3949008"/>
                  <a:pt x="7399208" y="3957768"/>
                  <a:pt x="7398634" y="3966863"/>
                </a:cubicBezTo>
                <a:cubicBezTo>
                  <a:pt x="7396193" y="3966671"/>
                  <a:pt x="7393848" y="3967581"/>
                  <a:pt x="7391504" y="3968299"/>
                </a:cubicBezTo>
                <a:cubicBezTo>
                  <a:pt x="7389637" y="3966384"/>
                  <a:pt x="7387435" y="3964804"/>
                  <a:pt x="7384947" y="3963991"/>
                </a:cubicBezTo>
                <a:cubicBezTo>
                  <a:pt x="7374609" y="3960640"/>
                  <a:pt x="7364847" y="3965379"/>
                  <a:pt x="7360444" y="3975048"/>
                </a:cubicBezTo>
                <a:lnTo>
                  <a:pt x="7356951" y="3982755"/>
                </a:lnTo>
                <a:cubicBezTo>
                  <a:pt x="7352883" y="3991802"/>
                  <a:pt x="7358721" y="4004199"/>
                  <a:pt x="7368053" y="4007263"/>
                </a:cubicBezTo>
                <a:cubicBezTo>
                  <a:pt x="7375567" y="4009704"/>
                  <a:pt x="7382745" y="4007790"/>
                  <a:pt x="7387818" y="4002859"/>
                </a:cubicBezTo>
                <a:cubicBezTo>
                  <a:pt x="7396146" y="4006880"/>
                  <a:pt x="7406195" y="4003099"/>
                  <a:pt x="7411460" y="3995966"/>
                </a:cubicBezTo>
                <a:cubicBezTo>
                  <a:pt x="7411651" y="3996158"/>
                  <a:pt x="7411795" y="3996397"/>
                  <a:pt x="7411938" y="3996589"/>
                </a:cubicBezTo>
                <a:cubicBezTo>
                  <a:pt x="7411604" y="3997402"/>
                  <a:pt x="7411795" y="3998312"/>
                  <a:pt x="7411604" y="3999126"/>
                </a:cubicBezTo>
                <a:cubicBezTo>
                  <a:pt x="7408540" y="4006497"/>
                  <a:pt x="7410790" y="4016262"/>
                  <a:pt x="7417394" y="4020714"/>
                </a:cubicBezTo>
                <a:cubicBezTo>
                  <a:pt x="7417729" y="4020905"/>
                  <a:pt x="7418064" y="4020953"/>
                  <a:pt x="7418399" y="4021145"/>
                </a:cubicBezTo>
                <a:cubicBezTo>
                  <a:pt x="7419404" y="4026315"/>
                  <a:pt x="7422084" y="4031101"/>
                  <a:pt x="7427300" y="4033973"/>
                </a:cubicBezTo>
                <a:cubicBezTo>
                  <a:pt x="7429981" y="4035409"/>
                  <a:pt x="7433043" y="4035888"/>
                  <a:pt x="7436154" y="4035888"/>
                </a:cubicBezTo>
                <a:cubicBezTo>
                  <a:pt x="7441275" y="4036750"/>
                  <a:pt x="7446730" y="4035744"/>
                  <a:pt x="7450703" y="4032394"/>
                </a:cubicBezTo>
                <a:cubicBezTo>
                  <a:pt x="7453191" y="4030335"/>
                  <a:pt x="7454962" y="4027798"/>
                  <a:pt x="7456206" y="4025166"/>
                </a:cubicBezTo>
                <a:cubicBezTo>
                  <a:pt x="7461423" y="4025548"/>
                  <a:pt x="7466783" y="4024496"/>
                  <a:pt x="7472143" y="4022198"/>
                </a:cubicBezTo>
                <a:cubicBezTo>
                  <a:pt x="7472861" y="4023347"/>
                  <a:pt x="7473530" y="4024543"/>
                  <a:pt x="7474439" y="4025548"/>
                </a:cubicBezTo>
                <a:cubicBezTo>
                  <a:pt x="7472861" y="4026410"/>
                  <a:pt x="7471234" y="4027320"/>
                  <a:pt x="7470037" y="4028756"/>
                </a:cubicBezTo>
                <a:lnTo>
                  <a:pt x="7464821" y="4034979"/>
                </a:lnTo>
                <a:cubicBezTo>
                  <a:pt x="7458503" y="4042542"/>
                  <a:pt x="7457786" y="4053551"/>
                  <a:pt x="7465203" y="4060779"/>
                </a:cubicBezTo>
                <a:cubicBezTo>
                  <a:pt x="7471903" y="4067289"/>
                  <a:pt x="7484634" y="4067959"/>
                  <a:pt x="7490998" y="4060396"/>
                </a:cubicBezTo>
                <a:lnTo>
                  <a:pt x="7496215" y="4054173"/>
                </a:lnTo>
                <a:cubicBezTo>
                  <a:pt x="7500905" y="4048573"/>
                  <a:pt x="7502436" y="4041106"/>
                  <a:pt x="7499948" y="4034643"/>
                </a:cubicBezTo>
                <a:cubicBezTo>
                  <a:pt x="7503154" y="4033303"/>
                  <a:pt x="7506074" y="4031484"/>
                  <a:pt x="7508036" y="4028756"/>
                </a:cubicBezTo>
                <a:cubicBezTo>
                  <a:pt x="7514161" y="4020235"/>
                  <a:pt x="7511385" y="4009657"/>
                  <a:pt x="7503824" y="4003290"/>
                </a:cubicBezTo>
                <a:lnTo>
                  <a:pt x="7498321" y="3998647"/>
                </a:lnTo>
                <a:lnTo>
                  <a:pt x="7505021" y="3993908"/>
                </a:lnTo>
                <a:cubicBezTo>
                  <a:pt x="7506934" y="3992568"/>
                  <a:pt x="7508514" y="3990844"/>
                  <a:pt x="7509807" y="3988930"/>
                </a:cubicBezTo>
                <a:cubicBezTo>
                  <a:pt x="7507461" y="3995631"/>
                  <a:pt x="7509280" y="4004104"/>
                  <a:pt x="7513778" y="4008938"/>
                </a:cubicBezTo>
                <a:cubicBezTo>
                  <a:pt x="7521531" y="4017267"/>
                  <a:pt x="7532203" y="4015879"/>
                  <a:pt x="7540674" y="4009896"/>
                </a:cubicBezTo>
                <a:lnTo>
                  <a:pt x="7547565" y="4005013"/>
                </a:lnTo>
                <a:cubicBezTo>
                  <a:pt x="7555940" y="3999078"/>
                  <a:pt x="7554840" y="3984957"/>
                  <a:pt x="7548523" y="3978112"/>
                </a:cubicBezTo>
                <a:cubicBezTo>
                  <a:pt x="7540770" y="3969783"/>
                  <a:pt x="7530050" y="3971171"/>
                  <a:pt x="7521627" y="3977107"/>
                </a:cubicBezTo>
                <a:lnTo>
                  <a:pt x="7514736" y="3981989"/>
                </a:lnTo>
                <a:cubicBezTo>
                  <a:pt x="7513683" y="3982755"/>
                  <a:pt x="7512774" y="3983616"/>
                  <a:pt x="7512007" y="3984574"/>
                </a:cubicBezTo>
                <a:cubicBezTo>
                  <a:pt x="7514018" y="3979165"/>
                  <a:pt x="7513731" y="3972703"/>
                  <a:pt x="7509998" y="3967676"/>
                </a:cubicBezTo>
                <a:close/>
                <a:moveTo>
                  <a:pt x="7708796" y="3484595"/>
                </a:moveTo>
                <a:cubicBezTo>
                  <a:pt x="7705733" y="3483063"/>
                  <a:pt x="7702240" y="3482154"/>
                  <a:pt x="7697837" y="3483015"/>
                </a:cubicBezTo>
                <a:cubicBezTo>
                  <a:pt x="7673909" y="3487515"/>
                  <a:pt x="7678742" y="3525235"/>
                  <a:pt x="7702814" y="3520735"/>
                </a:cubicBezTo>
                <a:cubicBezTo>
                  <a:pt x="7714539" y="3518533"/>
                  <a:pt x="7719277" y="3508385"/>
                  <a:pt x="7718320" y="3499099"/>
                </a:cubicBezTo>
                <a:cubicBezTo>
                  <a:pt x="7719516" y="3499817"/>
                  <a:pt x="7720665" y="3500391"/>
                  <a:pt x="7721957" y="3500822"/>
                </a:cubicBezTo>
                <a:cubicBezTo>
                  <a:pt x="7721287" y="3501827"/>
                  <a:pt x="7720282" y="3502545"/>
                  <a:pt x="7719707" y="3503646"/>
                </a:cubicBezTo>
                <a:cubicBezTo>
                  <a:pt x="7715209" y="3511927"/>
                  <a:pt x="7718703" y="3523559"/>
                  <a:pt x="7726886" y="3528298"/>
                </a:cubicBezTo>
                <a:cubicBezTo>
                  <a:pt x="7728178" y="3530883"/>
                  <a:pt x="7729853" y="3533372"/>
                  <a:pt x="7732246" y="3535335"/>
                </a:cubicBezTo>
                <a:lnTo>
                  <a:pt x="7738468" y="3540552"/>
                </a:lnTo>
                <a:cubicBezTo>
                  <a:pt x="7740191" y="3541988"/>
                  <a:pt x="7742200" y="3542850"/>
                  <a:pt x="7744306" y="3543376"/>
                </a:cubicBezTo>
                <a:cubicBezTo>
                  <a:pt x="7733682" y="3518437"/>
                  <a:pt x="7722579" y="3493737"/>
                  <a:pt x="7711524" y="3468990"/>
                </a:cubicBezTo>
                <a:cubicBezTo>
                  <a:pt x="7709849" y="3473442"/>
                  <a:pt x="7708892" y="3478133"/>
                  <a:pt x="7708557" y="3483111"/>
                </a:cubicBezTo>
                <a:cubicBezTo>
                  <a:pt x="7708509" y="3483590"/>
                  <a:pt x="7708796" y="3484116"/>
                  <a:pt x="7708796" y="3484595"/>
                </a:cubicBezTo>
                <a:close/>
                <a:moveTo>
                  <a:pt x="7677785" y="3704260"/>
                </a:moveTo>
                <a:cubicBezTo>
                  <a:pt x="7679269" y="3707946"/>
                  <a:pt x="7682092" y="3711201"/>
                  <a:pt x="7687261" y="3713020"/>
                </a:cubicBezTo>
                <a:cubicBezTo>
                  <a:pt x="7709945" y="3721158"/>
                  <a:pt x="7727556" y="3687411"/>
                  <a:pt x="7704585" y="3679129"/>
                </a:cubicBezTo>
                <a:cubicBezTo>
                  <a:pt x="7693913" y="3675300"/>
                  <a:pt x="7684581" y="3680853"/>
                  <a:pt x="7679843" y="3688511"/>
                </a:cubicBezTo>
                <a:cubicBezTo>
                  <a:pt x="7679269" y="3686549"/>
                  <a:pt x="7678598" y="3684634"/>
                  <a:pt x="7677258" y="3682720"/>
                </a:cubicBezTo>
                <a:cubicBezTo>
                  <a:pt x="7663141" y="3662759"/>
                  <a:pt x="7633374" y="3686453"/>
                  <a:pt x="7647492" y="3706414"/>
                </a:cubicBezTo>
                <a:cubicBezTo>
                  <a:pt x="7656345" y="3718908"/>
                  <a:pt x="7671276" y="3714312"/>
                  <a:pt x="7677785" y="3704260"/>
                </a:cubicBezTo>
                <a:close/>
                <a:moveTo>
                  <a:pt x="7797619" y="3761797"/>
                </a:moveTo>
                <a:cubicBezTo>
                  <a:pt x="7806042" y="3773716"/>
                  <a:pt x="7820495" y="3770844"/>
                  <a:pt x="7827913" y="3762467"/>
                </a:cubicBezTo>
                <a:cubicBezTo>
                  <a:pt x="7829109" y="3763377"/>
                  <a:pt x="7830449" y="3764143"/>
                  <a:pt x="7831837" y="3764813"/>
                </a:cubicBezTo>
                <a:cubicBezTo>
                  <a:pt x="7828774" y="3756484"/>
                  <a:pt x="7825712" y="3748203"/>
                  <a:pt x="7822648" y="3739922"/>
                </a:cubicBezTo>
                <a:cubicBezTo>
                  <a:pt x="7821883" y="3737959"/>
                  <a:pt x="7821165" y="3735949"/>
                  <a:pt x="7820447" y="3733986"/>
                </a:cubicBezTo>
                <a:cubicBezTo>
                  <a:pt x="7820399" y="3733986"/>
                  <a:pt x="7820352" y="3733986"/>
                  <a:pt x="7820352" y="3733986"/>
                </a:cubicBezTo>
                <a:cubicBezTo>
                  <a:pt x="7805228" y="3728385"/>
                  <a:pt x="7785942" y="3745331"/>
                  <a:pt x="7797619" y="3761797"/>
                </a:cubicBezTo>
                <a:close/>
                <a:moveTo>
                  <a:pt x="6369849" y="4078203"/>
                </a:moveTo>
                <a:cubicBezTo>
                  <a:pt x="6347643" y="4068199"/>
                  <a:pt x="6329984" y="4101898"/>
                  <a:pt x="6352333" y="4111950"/>
                </a:cubicBezTo>
                <a:cubicBezTo>
                  <a:pt x="6374539" y="4121954"/>
                  <a:pt x="6392198" y="4088255"/>
                  <a:pt x="6369849" y="4078203"/>
                </a:cubicBezTo>
                <a:close/>
                <a:moveTo>
                  <a:pt x="6576592" y="4166615"/>
                </a:moveTo>
                <a:cubicBezTo>
                  <a:pt x="6590661" y="4172981"/>
                  <a:pt x="6603823" y="4161972"/>
                  <a:pt x="6605688" y="4150627"/>
                </a:cubicBezTo>
                <a:cubicBezTo>
                  <a:pt x="6606694" y="4159291"/>
                  <a:pt x="6612724" y="4165945"/>
                  <a:pt x="6621769" y="4167668"/>
                </a:cubicBezTo>
                <a:cubicBezTo>
                  <a:pt x="6633494" y="4169918"/>
                  <a:pt x="6647803" y="4171114"/>
                  <a:pt x="6658236" y="4164222"/>
                </a:cubicBezTo>
                <a:cubicBezTo>
                  <a:pt x="6659767" y="4163647"/>
                  <a:pt x="6661203" y="4163025"/>
                  <a:pt x="6662639" y="4162211"/>
                </a:cubicBezTo>
                <a:cubicBezTo>
                  <a:pt x="6665989" y="4160248"/>
                  <a:pt x="6668573" y="4157472"/>
                  <a:pt x="6670248" y="4154217"/>
                </a:cubicBezTo>
                <a:cubicBezTo>
                  <a:pt x="6670631" y="4154456"/>
                  <a:pt x="6670822" y="4154839"/>
                  <a:pt x="6671205" y="4155079"/>
                </a:cubicBezTo>
                <a:lnTo>
                  <a:pt x="6684940" y="4163838"/>
                </a:lnTo>
                <a:cubicBezTo>
                  <a:pt x="6693267" y="4169152"/>
                  <a:pt x="6705231" y="4164987"/>
                  <a:pt x="6709826" y="4156754"/>
                </a:cubicBezTo>
                <a:cubicBezTo>
                  <a:pt x="6714851" y="4147707"/>
                  <a:pt x="6711070" y="4137176"/>
                  <a:pt x="6702695" y="4131863"/>
                </a:cubicBezTo>
                <a:lnTo>
                  <a:pt x="6688960" y="4123103"/>
                </a:lnTo>
                <a:cubicBezTo>
                  <a:pt x="6680633" y="4117790"/>
                  <a:pt x="6668669" y="4121954"/>
                  <a:pt x="6664074" y="4130188"/>
                </a:cubicBezTo>
                <a:cubicBezTo>
                  <a:pt x="6664027" y="4130235"/>
                  <a:pt x="6664027" y="4130331"/>
                  <a:pt x="6663979" y="4130427"/>
                </a:cubicBezTo>
                <a:cubicBezTo>
                  <a:pt x="6662400" y="4129278"/>
                  <a:pt x="6661012" y="4127985"/>
                  <a:pt x="6659241" y="4126933"/>
                </a:cubicBezTo>
                <a:cubicBezTo>
                  <a:pt x="6664314" y="4129900"/>
                  <a:pt x="6658762" y="4126502"/>
                  <a:pt x="6657805" y="4125831"/>
                </a:cubicBezTo>
                <a:cubicBezTo>
                  <a:pt x="6656561" y="4124922"/>
                  <a:pt x="6655412" y="4123869"/>
                  <a:pt x="6654168" y="4122960"/>
                </a:cubicBezTo>
                <a:cubicBezTo>
                  <a:pt x="6653976" y="4122768"/>
                  <a:pt x="6653881" y="4122720"/>
                  <a:pt x="6653738" y="4122576"/>
                </a:cubicBezTo>
                <a:cubicBezTo>
                  <a:pt x="6653402" y="4122194"/>
                  <a:pt x="6653067" y="4121811"/>
                  <a:pt x="6652780" y="4121428"/>
                </a:cubicBezTo>
                <a:cubicBezTo>
                  <a:pt x="6650866" y="4112094"/>
                  <a:pt x="6641055" y="4105536"/>
                  <a:pt x="6631771" y="4106876"/>
                </a:cubicBezTo>
                <a:cubicBezTo>
                  <a:pt x="6627799" y="4107450"/>
                  <a:pt x="6624592" y="4109461"/>
                  <a:pt x="6621960" y="4111950"/>
                </a:cubicBezTo>
                <a:cubicBezTo>
                  <a:pt x="6621673" y="4110993"/>
                  <a:pt x="6621769" y="4109939"/>
                  <a:pt x="6621290" y="4109030"/>
                </a:cubicBezTo>
                <a:lnTo>
                  <a:pt x="6617605" y="4101802"/>
                </a:lnTo>
                <a:cubicBezTo>
                  <a:pt x="6613107" y="4092994"/>
                  <a:pt x="6603057" y="4088160"/>
                  <a:pt x="6593533" y="4092276"/>
                </a:cubicBezTo>
                <a:cubicBezTo>
                  <a:pt x="6584919" y="4096010"/>
                  <a:pt x="6579463" y="4107498"/>
                  <a:pt x="6584010" y="4116354"/>
                </a:cubicBezTo>
                <a:lnTo>
                  <a:pt x="6587694" y="4123582"/>
                </a:lnTo>
                <a:cubicBezTo>
                  <a:pt x="6592193" y="4132389"/>
                  <a:pt x="6602243" y="4137224"/>
                  <a:pt x="6611767" y="4133107"/>
                </a:cubicBezTo>
                <a:cubicBezTo>
                  <a:pt x="6613394" y="4132437"/>
                  <a:pt x="6614734" y="4131240"/>
                  <a:pt x="6616074" y="4130092"/>
                </a:cubicBezTo>
                <a:cubicBezTo>
                  <a:pt x="6616217" y="4130522"/>
                  <a:pt x="6616313" y="4131049"/>
                  <a:pt x="6616409" y="4131480"/>
                </a:cubicBezTo>
                <a:cubicBezTo>
                  <a:pt x="6611001" y="4134017"/>
                  <a:pt x="6606741" y="4139043"/>
                  <a:pt x="6605593" y="4144739"/>
                </a:cubicBezTo>
                <a:cubicBezTo>
                  <a:pt x="6604636" y="4140431"/>
                  <a:pt x="6601717" y="4136554"/>
                  <a:pt x="6596165" y="4134017"/>
                </a:cubicBezTo>
                <a:cubicBezTo>
                  <a:pt x="6574151" y="4124156"/>
                  <a:pt x="6554290" y="4156611"/>
                  <a:pt x="6576592" y="4166615"/>
                </a:cubicBezTo>
                <a:close/>
                <a:moveTo>
                  <a:pt x="6154683" y="3550221"/>
                </a:moveTo>
                <a:lnTo>
                  <a:pt x="6162387" y="3553668"/>
                </a:lnTo>
                <a:cubicBezTo>
                  <a:pt x="6171433" y="3557737"/>
                  <a:pt x="6183636" y="3554673"/>
                  <a:pt x="6187848" y="3545004"/>
                </a:cubicBezTo>
                <a:cubicBezTo>
                  <a:pt x="6191868" y="3535861"/>
                  <a:pt x="6188900" y="3523942"/>
                  <a:pt x="6179186" y="3519538"/>
                </a:cubicBezTo>
                <a:lnTo>
                  <a:pt x="6171480" y="3516044"/>
                </a:lnTo>
                <a:cubicBezTo>
                  <a:pt x="6162436" y="3511975"/>
                  <a:pt x="6150232" y="3515039"/>
                  <a:pt x="6146021" y="3524708"/>
                </a:cubicBezTo>
                <a:cubicBezTo>
                  <a:pt x="6142001" y="3533947"/>
                  <a:pt x="6144968" y="3545866"/>
                  <a:pt x="6154683" y="3550221"/>
                </a:cubicBezTo>
                <a:close/>
                <a:moveTo>
                  <a:pt x="6284567" y="3711249"/>
                </a:moveTo>
                <a:lnTo>
                  <a:pt x="6281074" y="3718955"/>
                </a:lnTo>
                <a:cubicBezTo>
                  <a:pt x="6276862" y="3728337"/>
                  <a:pt x="6284950" y="3739922"/>
                  <a:pt x="6293852" y="3742602"/>
                </a:cubicBezTo>
                <a:cubicBezTo>
                  <a:pt x="6304763" y="3745857"/>
                  <a:pt x="6313281" y="3739251"/>
                  <a:pt x="6317493" y="3729822"/>
                </a:cubicBezTo>
                <a:lnTo>
                  <a:pt x="6320987" y="3722115"/>
                </a:lnTo>
                <a:cubicBezTo>
                  <a:pt x="6321513" y="3720966"/>
                  <a:pt x="6321848" y="3719721"/>
                  <a:pt x="6322040" y="3718525"/>
                </a:cubicBezTo>
                <a:cubicBezTo>
                  <a:pt x="6323044" y="3724460"/>
                  <a:pt x="6326585" y="3729917"/>
                  <a:pt x="6332376" y="3732358"/>
                </a:cubicBezTo>
                <a:cubicBezTo>
                  <a:pt x="6341374" y="3736188"/>
                  <a:pt x="6352429" y="3733220"/>
                  <a:pt x="6357166" y="3724364"/>
                </a:cubicBezTo>
                <a:cubicBezTo>
                  <a:pt x="6358793" y="3724987"/>
                  <a:pt x="6360517" y="3725274"/>
                  <a:pt x="6362287" y="3725370"/>
                </a:cubicBezTo>
                <a:cubicBezTo>
                  <a:pt x="6360182" y="3728960"/>
                  <a:pt x="6359320" y="3732933"/>
                  <a:pt x="6359798" y="3736762"/>
                </a:cubicBezTo>
                <a:cubicBezTo>
                  <a:pt x="6346447" y="3742219"/>
                  <a:pt x="6341278" y="3764143"/>
                  <a:pt x="6358315" y="3771849"/>
                </a:cubicBezTo>
                <a:cubicBezTo>
                  <a:pt x="6374826" y="3779317"/>
                  <a:pt x="6387604" y="3762276"/>
                  <a:pt x="6384110" y="3748825"/>
                </a:cubicBezTo>
                <a:cubicBezTo>
                  <a:pt x="6393108" y="3745474"/>
                  <a:pt x="6399615" y="3736427"/>
                  <a:pt x="6398468" y="3728003"/>
                </a:cubicBezTo>
                <a:cubicBezTo>
                  <a:pt x="6409044" y="3727093"/>
                  <a:pt x="6419812" y="3724077"/>
                  <a:pt x="6424550" y="3716418"/>
                </a:cubicBezTo>
                <a:cubicBezTo>
                  <a:pt x="6431345" y="3705457"/>
                  <a:pt x="6434791" y="3688416"/>
                  <a:pt x="6428808" y="3676544"/>
                </a:cubicBezTo>
                <a:cubicBezTo>
                  <a:pt x="6441443" y="3670513"/>
                  <a:pt x="6445941" y="3649164"/>
                  <a:pt x="6429239" y="3641649"/>
                </a:cubicBezTo>
                <a:cubicBezTo>
                  <a:pt x="6415457" y="3635426"/>
                  <a:pt x="6404306" y="3646340"/>
                  <a:pt x="6403013" y="3657924"/>
                </a:cubicBezTo>
                <a:cubicBezTo>
                  <a:pt x="6402774" y="3657828"/>
                  <a:pt x="6402535" y="3657733"/>
                  <a:pt x="6402295" y="3657637"/>
                </a:cubicBezTo>
                <a:cubicBezTo>
                  <a:pt x="6401291" y="3651366"/>
                  <a:pt x="6397319" y="3645813"/>
                  <a:pt x="6390953" y="3642941"/>
                </a:cubicBezTo>
                <a:lnTo>
                  <a:pt x="6375544" y="3636000"/>
                </a:lnTo>
                <a:cubicBezTo>
                  <a:pt x="6366499" y="3631932"/>
                  <a:pt x="6354104" y="3636958"/>
                  <a:pt x="6350753" y="3646388"/>
                </a:cubicBezTo>
                <a:cubicBezTo>
                  <a:pt x="6349653" y="3649404"/>
                  <a:pt x="6349366" y="3652467"/>
                  <a:pt x="6349700" y="3655435"/>
                </a:cubicBezTo>
                <a:cubicBezTo>
                  <a:pt x="6347356" y="3656584"/>
                  <a:pt x="6345633" y="3659025"/>
                  <a:pt x="6343575" y="3660748"/>
                </a:cubicBezTo>
                <a:cubicBezTo>
                  <a:pt x="6341852" y="3658594"/>
                  <a:pt x="6339747" y="3656775"/>
                  <a:pt x="6337114" y="3655531"/>
                </a:cubicBezTo>
                <a:cubicBezTo>
                  <a:pt x="6327830" y="3651222"/>
                  <a:pt x="6316153" y="3655483"/>
                  <a:pt x="6311894" y="3664865"/>
                </a:cubicBezTo>
                <a:lnTo>
                  <a:pt x="6304954" y="3680278"/>
                </a:lnTo>
                <a:cubicBezTo>
                  <a:pt x="6302227" y="3686310"/>
                  <a:pt x="6303279" y="3693059"/>
                  <a:pt x="6306678" y="3698372"/>
                </a:cubicBezTo>
                <a:cubicBezTo>
                  <a:pt x="6296483" y="3696170"/>
                  <a:pt x="6288539" y="3702345"/>
                  <a:pt x="6284567" y="3711249"/>
                </a:cubicBezTo>
                <a:close/>
                <a:moveTo>
                  <a:pt x="6715282" y="4321946"/>
                </a:moveTo>
                <a:cubicBezTo>
                  <a:pt x="6737583" y="4331998"/>
                  <a:pt x="6748973" y="4295715"/>
                  <a:pt x="6726911" y="4285758"/>
                </a:cubicBezTo>
                <a:cubicBezTo>
                  <a:pt x="6704609" y="4275658"/>
                  <a:pt x="6693220" y="4311989"/>
                  <a:pt x="6715282" y="4321946"/>
                </a:cubicBezTo>
                <a:close/>
                <a:moveTo>
                  <a:pt x="6739115" y="4249235"/>
                </a:moveTo>
                <a:cubicBezTo>
                  <a:pt x="6746963" y="4252777"/>
                  <a:pt x="6753280" y="4250384"/>
                  <a:pt x="6757348" y="4245549"/>
                </a:cubicBezTo>
                <a:cubicBezTo>
                  <a:pt x="6763665" y="4246075"/>
                  <a:pt x="6770126" y="4243969"/>
                  <a:pt x="6773715" y="4238273"/>
                </a:cubicBezTo>
                <a:cubicBezTo>
                  <a:pt x="6778836" y="4230183"/>
                  <a:pt x="6777831" y="4218312"/>
                  <a:pt x="6769168" y="4212760"/>
                </a:cubicBezTo>
                <a:lnTo>
                  <a:pt x="6762325" y="4208403"/>
                </a:lnTo>
                <a:cubicBezTo>
                  <a:pt x="6754429" y="4203378"/>
                  <a:pt x="6742799" y="4204383"/>
                  <a:pt x="6737200" y="4212568"/>
                </a:cubicBezTo>
                <a:cubicBezTo>
                  <a:pt x="6724806" y="4218169"/>
                  <a:pt x="6722077" y="4241528"/>
                  <a:pt x="6739115" y="4249235"/>
                </a:cubicBezTo>
                <a:close/>
                <a:moveTo>
                  <a:pt x="6794390" y="4125879"/>
                </a:moveTo>
                <a:cubicBezTo>
                  <a:pt x="6816643" y="4135931"/>
                  <a:pt x="6828176" y="4099648"/>
                  <a:pt x="6806067" y="4089691"/>
                </a:cubicBezTo>
                <a:cubicBezTo>
                  <a:pt x="6783813" y="4079639"/>
                  <a:pt x="6772279" y="4115875"/>
                  <a:pt x="6794390" y="4125879"/>
                </a:cubicBezTo>
                <a:close/>
                <a:moveTo>
                  <a:pt x="6760363" y="4262399"/>
                </a:moveTo>
                <a:lnTo>
                  <a:pt x="6749164" y="4266611"/>
                </a:lnTo>
                <a:cubicBezTo>
                  <a:pt x="6739832" y="4270153"/>
                  <a:pt x="6736530" y="4284226"/>
                  <a:pt x="6741268" y="4292316"/>
                </a:cubicBezTo>
                <a:cubicBezTo>
                  <a:pt x="6747059" y="4302129"/>
                  <a:pt x="6756965" y="4303995"/>
                  <a:pt x="6766968" y="4300214"/>
                </a:cubicBezTo>
                <a:cubicBezTo>
                  <a:pt x="6768021" y="4299831"/>
                  <a:pt x="6769121" y="4299400"/>
                  <a:pt x="6770221" y="4299017"/>
                </a:cubicBezTo>
                <a:cubicBezTo>
                  <a:pt x="6768164" y="4306916"/>
                  <a:pt x="6770844" y="4315005"/>
                  <a:pt x="6778166" y="4319696"/>
                </a:cubicBezTo>
                <a:lnTo>
                  <a:pt x="6785010" y="4324052"/>
                </a:lnTo>
                <a:cubicBezTo>
                  <a:pt x="6788647" y="4326350"/>
                  <a:pt x="6793145" y="4326924"/>
                  <a:pt x="6797452" y="4326158"/>
                </a:cubicBezTo>
                <a:cubicBezTo>
                  <a:pt x="6797596" y="4326637"/>
                  <a:pt x="6797931" y="4327020"/>
                  <a:pt x="6798123" y="4327499"/>
                </a:cubicBezTo>
                <a:cubicBezTo>
                  <a:pt x="6797644" y="4327211"/>
                  <a:pt x="6797405" y="4326829"/>
                  <a:pt x="6796878" y="4326589"/>
                </a:cubicBezTo>
                <a:cubicBezTo>
                  <a:pt x="6774864" y="4316680"/>
                  <a:pt x="6754668" y="4348943"/>
                  <a:pt x="6776921" y="4358996"/>
                </a:cubicBezTo>
                <a:cubicBezTo>
                  <a:pt x="6793528" y="4366463"/>
                  <a:pt x="6809034" y="4349996"/>
                  <a:pt x="6806114" y="4337072"/>
                </a:cubicBezTo>
                <a:cubicBezTo>
                  <a:pt x="6809369" y="4339035"/>
                  <a:pt x="6813101" y="4340088"/>
                  <a:pt x="6817361" y="4339514"/>
                </a:cubicBezTo>
                <a:cubicBezTo>
                  <a:pt x="6826549" y="4338221"/>
                  <a:pt x="6835116" y="4328552"/>
                  <a:pt x="6832962" y="4318835"/>
                </a:cubicBezTo>
                <a:lnTo>
                  <a:pt x="6830474" y="4307634"/>
                </a:lnTo>
                <a:cubicBezTo>
                  <a:pt x="6828320" y="4297964"/>
                  <a:pt x="6820136" y="4290593"/>
                  <a:pt x="6809799" y="4292029"/>
                </a:cubicBezTo>
                <a:cubicBezTo>
                  <a:pt x="6808125" y="4292268"/>
                  <a:pt x="6806498" y="4292842"/>
                  <a:pt x="6804918" y="4293608"/>
                </a:cubicBezTo>
                <a:cubicBezTo>
                  <a:pt x="6804439" y="4293225"/>
                  <a:pt x="6804009" y="4292842"/>
                  <a:pt x="6803483" y="4292507"/>
                </a:cubicBezTo>
                <a:lnTo>
                  <a:pt x="6796639" y="4288151"/>
                </a:lnTo>
                <a:cubicBezTo>
                  <a:pt x="6793719" y="4286285"/>
                  <a:pt x="6790274" y="4285854"/>
                  <a:pt x="6786828" y="4285997"/>
                </a:cubicBezTo>
                <a:cubicBezTo>
                  <a:pt x="6788647" y="4280732"/>
                  <a:pt x="6788599" y="4274700"/>
                  <a:pt x="6786014" y="4270345"/>
                </a:cubicBezTo>
                <a:cubicBezTo>
                  <a:pt x="6780272" y="4260484"/>
                  <a:pt x="6770365" y="4258617"/>
                  <a:pt x="6760363" y="4262399"/>
                </a:cubicBezTo>
                <a:close/>
                <a:moveTo>
                  <a:pt x="6429383" y="3753659"/>
                </a:moveTo>
                <a:cubicBezTo>
                  <a:pt x="6425172" y="3762994"/>
                  <a:pt x="6427660" y="3774290"/>
                  <a:pt x="6437136" y="3779412"/>
                </a:cubicBezTo>
                <a:cubicBezTo>
                  <a:pt x="6445703" y="3784056"/>
                  <a:pt x="6458623" y="3781040"/>
                  <a:pt x="6462883" y="3771658"/>
                </a:cubicBezTo>
                <a:lnTo>
                  <a:pt x="6469822" y="3756244"/>
                </a:lnTo>
                <a:cubicBezTo>
                  <a:pt x="6474034" y="3746862"/>
                  <a:pt x="6471545" y="3735566"/>
                  <a:pt x="6462069" y="3730492"/>
                </a:cubicBezTo>
                <a:cubicBezTo>
                  <a:pt x="6453503" y="3725896"/>
                  <a:pt x="6440581" y="3728864"/>
                  <a:pt x="6436323" y="3738294"/>
                </a:cubicBezTo>
                <a:lnTo>
                  <a:pt x="6429383" y="3753659"/>
                </a:lnTo>
                <a:close/>
                <a:moveTo>
                  <a:pt x="6201870" y="3959874"/>
                </a:moveTo>
                <a:lnTo>
                  <a:pt x="6205364" y="3952167"/>
                </a:lnTo>
                <a:cubicBezTo>
                  <a:pt x="6209575" y="3942785"/>
                  <a:pt x="6207182" y="3931536"/>
                  <a:pt x="6197706" y="3926366"/>
                </a:cubicBezTo>
                <a:cubicBezTo>
                  <a:pt x="6189188" y="3921723"/>
                  <a:pt x="6176171" y="3924643"/>
                  <a:pt x="6171911" y="3934025"/>
                </a:cubicBezTo>
                <a:lnTo>
                  <a:pt x="6168418" y="3941732"/>
                </a:lnTo>
                <a:cubicBezTo>
                  <a:pt x="6164207" y="3951066"/>
                  <a:pt x="6166600" y="3962363"/>
                  <a:pt x="6176075" y="3967533"/>
                </a:cubicBezTo>
                <a:cubicBezTo>
                  <a:pt x="6184642" y="3972176"/>
                  <a:pt x="6197659" y="3969256"/>
                  <a:pt x="6201870" y="3959874"/>
                </a:cubicBezTo>
                <a:close/>
                <a:moveTo>
                  <a:pt x="6273512" y="3918851"/>
                </a:moveTo>
                <a:cubicBezTo>
                  <a:pt x="6295814" y="3928904"/>
                  <a:pt x="6311798" y="3894391"/>
                  <a:pt x="6289449" y="3884339"/>
                </a:cubicBezTo>
                <a:cubicBezTo>
                  <a:pt x="6267195" y="3874286"/>
                  <a:pt x="6251211" y="3908751"/>
                  <a:pt x="6273512" y="3918851"/>
                </a:cubicBezTo>
                <a:close/>
                <a:moveTo>
                  <a:pt x="6162244" y="3757345"/>
                </a:moveTo>
                <a:cubicBezTo>
                  <a:pt x="6172438" y="3760792"/>
                  <a:pt x="6182488" y="3756292"/>
                  <a:pt x="6186843" y="3746575"/>
                </a:cubicBezTo>
                <a:lnTo>
                  <a:pt x="6190337" y="3738868"/>
                </a:lnTo>
                <a:cubicBezTo>
                  <a:pt x="6194404" y="3729822"/>
                  <a:pt x="6188949" y="3717424"/>
                  <a:pt x="6179569" y="3714217"/>
                </a:cubicBezTo>
                <a:cubicBezTo>
                  <a:pt x="6169375" y="3710770"/>
                  <a:pt x="6159325" y="3715270"/>
                  <a:pt x="6154922" y="3725035"/>
                </a:cubicBezTo>
                <a:lnTo>
                  <a:pt x="6151429" y="3732741"/>
                </a:lnTo>
                <a:cubicBezTo>
                  <a:pt x="6147361" y="3741789"/>
                  <a:pt x="6152864" y="3754138"/>
                  <a:pt x="6162244" y="3757345"/>
                </a:cubicBezTo>
                <a:close/>
                <a:moveTo>
                  <a:pt x="6261979" y="3847289"/>
                </a:moveTo>
                <a:cubicBezTo>
                  <a:pt x="6266046" y="3838242"/>
                  <a:pt x="6263127" y="3826083"/>
                  <a:pt x="6253508" y="3821775"/>
                </a:cubicBezTo>
                <a:cubicBezTo>
                  <a:pt x="6244415" y="3817707"/>
                  <a:pt x="6232355" y="3820531"/>
                  <a:pt x="6228000" y="3830248"/>
                </a:cubicBezTo>
                <a:lnTo>
                  <a:pt x="6221061" y="3845662"/>
                </a:lnTo>
                <a:cubicBezTo>
                  <a:pt x="6216993" y="3854708"/>
                  <a:pt x="6219912" y="3866867"/>
                  <a:pt x="6229531" y="3871175"/>
                </a:cubicBezTo>
                <a:cubicBezTo>
                  <a:pt x="6238624" y="3875244"/>
                  <a:pt x="6250684" y="3872420"/>
                  <a:pt x="6255039" y="3862702"/>
                </a:cubicBezTo>
                <a:lnTo>
                  <a:pt x="6261979" y="3847289"/>
                </a:lnTo>
                <a:close/>
                <a:moveTo>
                  <a:pt x="6387269" y="3789369"/>
                </a:moveTo>
                <a:lnTo>
                  <a:pt x="6379564" y="3785875"/>
                </a:lnTo>
                <a:cubicBezTo>
                  <a:pt x="6370184" y="3781662"/>
                  <a:pt x="6358602" y="3786640"/>
                  <a:pt x="6354630" y="3795927"/>
                </a:cubicBezTo>
                <a:cubicBezTo>
                  <a:pt x="6350514" y="3805596"/>
                  <a:pt x="6355300" y="3816654"/>
                  <a:pt x="6364680" y="3820866"/>
                </a:cubicBezTo>
                <a:lnTo>
                  <a:pt x="6372385" y="3824360"/>
                </a:lnTo>
                <a:cubicBezTo>
                  <a:pt x="6381765" y="3828573"/>
                  <a:pt x="6393346" y="3823595"/>
                  <a:pt x="6397319" y="3814308"/>
                </a:cubicBezTo>
                <a:cubicBezTo>
                  <a:pt x="6401434" y="3804639"/>
                  <a:pt x="6396648" y="3793629"/>
                  <a:pt x="6387269" y="3789369"/>
                </a:cubicBezTo>
                <a:close/>
                <a:moveTo>
                  <a:pt x="6717100" y="4204000"/>
                </a:moveTo>
                <a:cubicBezTo>
                  <a:pt x="6715713" y="4200266"/>
                  <a:pt x="6714277" y="4196533"/>
                  <a:pt x="6712889" y="4192846"/>
                </a:cubicBezTo>
                <a:cubicBezTo>
                  <a:pt x="6709251" y="4183225"/>
                  <a:pt x="6698197" y="4177960"/>
                  <a:pt x="6688482" y="4181550"/>
                </a:cubicBezTo>
                <a:cubicBezTo>
                  <a:pt x="6678862" y="4185092"/>
                  <a:pt x="6673550" y="4196341"/>
                  <a:pt x="6677187" y="4205962"/>
                </a:cubicBezTo>
                <a:lnTo>
                  <a:pt x="6681398" y="4217164"/>
                </a:lnTo>
                <a:cubicBezTo>
                  <a:pt x="6685036" y="4226785"/>
                  <a:pt x="6696091" y="4232002"/>
                  <a:pt x="6705806" y="4228412"/>
                </a:cubicBezTo>
                <a:cubicBezTo>
                  <a:pt x="6715425" y="4224870"/>
                  <a:pt x="6720737" y="4213621"/>
                  <a:pt x="6717100" y="4204000"/>
                </a:cubicBezTo>
                <a:close/>
                <a:moveTo>
                  <a:pt x="7125513" y="4189927"/>
                </a:moveTo>
                <a:cubicBezTo>
                  <a:pt x="7115128" y="4186624"/>
                  <a:pt x="7105509" y="4191458"/>
                  <a:pt x="7101106" y="4201176"/>
                </a:cubicBezTo>
                <a:lnTo>
                  <a:pt x="7099048" y="4205723"/>
                </a:lnTo>
                <a:cubicBezTo>
                  <a:pt x="7091870" y="4206537"/>
                  <a:pt x="7085026" y="4211802"/>
                  <a:pt x="7082681" y="4218456"/>
                </a:cubicBezTo>
                <a:cubicBezTo>
                  <a:pt x="7079618" y="4227168"/>
                  <a:pt x="7083495" y="4235162"/>
                  <a:pt x="7090290" y="4240044"/>
                </a:cubicBezTo>
                <a:cubicBezTo>
                  <a:pt x="7091104" y="4241001"/>
                  <a:pt x="7091774" y="4242055"/>
                  <a:pt x="7092779" y="4242916"/>
                </a:cubicBezTo>
                <a:lnTo>
                  <a:pt x="7099001" y="4248086"/>
                </a:lnTo>
                <a:cubicBezTo>
                  <a:pt x="7106323" y="4254261"/>
                  <a:pt x="7119435" y="4251437"/>
                  <a:pt x="7124412" y="4243634"/>
                </a:cubicBezTo>
                <a:cubicBezTo>
                  <a:pt x="7127332" y="4239039"/>
                  <a:pt x="7128097" y="4234204"/>
                  <a:pt x="7127141" y="4229705"/>
                </a:cubicBezTo>
                <a:cubicBezTo>
                  <a:pt x="7129629" y="4227694"/>
                  <a:pt x="7131878" y="4225301"/>
                  <a:pt x="7133314" y="4222046"/>
                </a:cubicBezTo>
                <a:lnTo>
                  <a:pt x="7136808" y="4214339"/>
                </a:lnTo>
                <a:cubicBezTo>
                  <a:pt x="7140876" y="4205244"/>
                  <a:pt x="7134845" y="4192894"/>
                  <a:pt x="7125513" y="4189927"/>
                </a:cubicBezTo>
                <a:close/>
                <a:moveTo>
                  <a:pt x="6865793" y="4023825"/>
                </a:moveTo>
                <a:cubicBezTo>
                  <a:pt x="6855647" y="4020379"/>
                  <a:pt x="6845549" y="4024878"/>
                  <a:pt x="6841146" y="4034596"/>
                </a:cubicBezTo>
                <a:lnTo>
                  <a:pt x="6837652" y="4042302"/>
                </a:lnTo>
                <a:cubicBezTo>
                  <a:pt x="6833536" y="4051397"/>
                  <a:pt x="6839040" y="4063747"/>
                  <a:pt x="6848420" y="4066954"/>
                </a:cubicBezTo>
                <a:cubicBezTo>
                  <a:pt x="6858566" y="4070401"/>
                  <a:pt x="6868664" y="4065901"/>
                  <a:pt x="6873067" y="4056184"/>
                </a:cubicBezTo>
                <a:lnTo>
                  <a:pt x="6876560" y="4048477"/>
                </a:lnTo>
                <a:cubicBezTo>
                  <a:pt x="6880676" y="4039382"/>
                  <a:pt x="6875173" y="4027033"/>
                  <a:pt x="6865793" y="4023825"/>
                </a:cubicBezTo>
                <a:close/>
                <a:moveTo>
                  <a:pt x="6799510" y="3038372"/>
                </a:moveTo>
                <a:lnTo>
                  <a:pt x="6791710" y="3036409"/>
                </a:lnTo>
                <a:cubicBezTo>
                  <a:pt x="6783239" y="3034303"/>
                  <a:pt x="6773667" y="3038419"/>
                  <a:pt x="6770270" y="3046605"/>
                </a:cubicBezTo>
                <a:cubicBezTo>
                  <a:pt x="6769121" y="3046748"/>
                  <a:pt x="6767924" y="3046796"/>
                  <a:pt x="6766776" y="3046796"/>
                </a:cubicBezTo>
                <a:cubicBezTo>
                  <a:pt x="6756486" y="3046940"/>
                  <a:pt x="6749164" y="3058763"/>
                  <a:pt x="6750361" y="3068097"/>
                </a:cubicBezTo>
                <a:cubicBezTo>
                  <a:pt x="6751797" y="3079251"/>
                  <a:pt x="6761321" y="3084660"/>
                  <a:pt x="6771657" y="3084516"/>
                </a:cubicBezTo>
                <a:cubicBezTo>
                  <a:pt x="6781228" y="3084372"/>
                  <a:pt x="6789412" y="3079777"/>
                  <a:pt x="6796304" y="3073506"/>
                </a:cubicBezTo>
                <a:cubicBezTo>
                  <a:pt x="6803387" y="3072693"/>
                  <a:pt x="6810039" y="3068193"/>
                  <a:pt x="6811810" y="3060821"/>
                </a:cubicBezTo>
                <a:cubicBezTo>
                  <a:pt x="6814059" y="3051679"/>
                  <a:pt x="6809369" y="3040813"/>
                  <a:pt x="6799510" y="3038372"/>
                </a:cubicBezTo>
                <a:close/>
                <a:moveTo>
                  <a:pt x="6643305" y="2590664"/>
                </a:moveTo>
                <a:cubicBezTo>
                  <a:pt x="6642682" y="2591957"/>
                  <a:pt x="6641916" y="2593249"/>
                  <a:pt x="6641294" y="2594541"/>
                </a:cubicBezTo>
                <a:cubicBezTo>
                  <a:pt x="6641151" y="2594733"/>
                  <a:pt x="6641103" y="2594829"/>
                  <a:pt x="6641007" y="2595020"/>
                </a:cubicBezTo>
                <a:cubicBezTo>
                  <a:pt x="6640720" y="2595403"/>
                  <a:pt x="6640433" y="2595786"/>
                  <a:pt x="6640098" y="2596121"/>
                </a:cubicBezTo>
                <a:cubicBezTo>
                  <a:pt x="6631675" y="2599520"/>
                  <a:pt x="6627177" y="2609811"/>
                  <a:pt x="6630048" y="2618284"/>
                </a:cubicBezTo>
                <a:cubicBezTo>
                  <a:pt x="6633254" y="2627953"/>
                  <a:pt x="6643543" y="2632405"/>
                  <a:pt x="6652972" y="2629724"/>
                </a:cubicBezTo>
                <a:cubicBezTo>
                  <a:pt x="6653976" y="2629437"/>
                  <a:pt x="6654790" y="2628910"/>
                  <a:pt x="6655700" y="2628528"/>
                </a:cubicBezTo>
                <a:cubicBezTo>
                  <a:pt x="6659002" y="2633171"/>
                  <a:pt x="6664458" y="2636330"/>
                  <a:pt x="6670009" y="2636426"/>
                </a:cubicBezTo>
                <a:cubicBezTo>
                  <a:pt x="6666132" y="2638053"/>
                  <a:pt x="6662974" y="2641452"/>
                  <a:pt x="6661586" y="2647100"/>
                </a:cubicBezTo>
                <a:cubicBezTo>
                  <a:pt x="6656034" y="2669455"/>
                  <a:pt x="6689869" y="2682570"/>
                  <a:pt x="6695469" y="2659929"/>
                </a:cubicBezTo>
                <a:cubicBezTo>
                  <a:pt x="6699010" y="2645616"/>
                  <a:pt x="6686471" y="2635181"/>
                  <a:pt x="6675465" y="2635373"/>
                </a:cubicBezTo>
                <a:cubicBezTo>
                  <a:pt x="6683456" y="2632931"/>
                  <a:pt x="6688673" y="2626182"/>
                  <a:pt x="6688721" y="2617422"/>
                </a:cubicBezTo>
                <a:cubicBezTo>
                  <a:pt x="6688816" y="2606030"/>
                  <a:pt x="6687476" y="2592435"/>
                  <a:pt x="6679245" y="2583771"/>
                </a:cubicBezTo>
                <a:cubicBezTo>
                  <a:pt x="6678480" y="2582431"/>
                  <a:pt x="6677618" y="2581186"/>
                  <a:pt x="6676613" y="2579990"/>
                </a:cubicBezTo>
                <a:cubicBezTo>
                  <a:pt x="6671684" y="2574198"/>
                  <a:pt x="6664027" y="2571756"/>
                  <a:pt x="6656656" y="2574246"/>
                </a:cubicBezTo>
                <a:cubicBezTo>
                  <a:pt x="6649287" y="2576735"/>
                  <a:pt x="6646607" y="2582431"/>
                  <a:pt x="6644166" y="2589132"/>
                </a:cubicBezTo>
                <a:cubicBezTo>
                  <a:pt x="6646080" y="2583867"/>
                  <a:pt x="6643783" y="2589659"/>
                  <a:pt x="6643305" y="2590664"/>
                </a:cubicBezTo>
                <a:close/>
                <a:moveTo>
                  <a:pt x="6867802" y="2584585"/>
                </a:moveTo>
                <a:lnTo>
                  <a:pt x="6865840" y="2592435"/>
                </a:lnTo>
                <a:cubicBezTo>
                  <a:pt x="6863543" y="2601626"/>
                  <a:pt x="6869860" y="2612396"/>
                  <a:pt x="6879384" y="2614215"/>
                </a:cubicBezTo>
                <a:cubicBezTo>
                  <a:pt x="6889195" y="2616034"/>
                  <a:pt x="6898670" y="2610481"/>
                  <a:pt x="6901111" y="2600621"/>
                </a:cubicBezTo>
                <a:lnTo>
                  <a:pt x="6903073" y="2592818"/>
                </a:lnTo>
                <a:cubicBezTo>
                  <a:pt x="6905370" y="2583628"/>
                  <a:pt x="6899053" y="2572810"/>
                  <a:pt x="6889529" y="2571038"/>
                </a:cubicBezTo>
                <a:cubicBezTo>
                  <a:pt x="6879767" y="2569172"/>
                  <a:pt x="6870243" y="2574724"/>
                  <a:pt x="6867802" y="2584585"/>
                </a:cubicBezTo>
                <a:close/>
                <a:moveTo>
                  <a:pt x="6771466" y="2890412"/>
                </a:moveTo>
                <a:cubicBezTo>
                  <a:pt x="6763235" y="2887205"/>
                  <a:pt x="6750361" y="2891178"/>
                  <a:pt x="6748016" y="2900752"/>
                </a:cubicBezTo>
                <a:lnTo>
                  <a:pt x="6746054" y="2908554"/>
                </a:lnTo>
                <a:cubicBezTo>
                  <a:pt x="6743709" y="2918032"/>
                  <a:pt x="6746437" y="2928132"/>
                  <a:pt x="6756391" y="2932009"/>
                </a:cubicBezTo>
                <a:cubicBezTo>
                  <a:pt x="6764623" y="2935216"/>
                  <a:pt x="6777496" y="2931243"/>
                  <a:pt x="6779841" y="2921718"/>
                </a:cubicBezTo>
                <a:lnTo>
                  <a:pt x="6781803" y="2913867"/>
                </a:lnTo>
                <a:cubicBezTo>
                  <a:pt x="6784100" y="2904390"/>
                  <a:pt x="6781420" y="2894289"/>
                  <a:pt x="6771466" y="2890412"/>
                </a:cubicBezTo>
                <a:close/>
                <a:moveTo>
                  <a:pt x="6555343" y="2740394"/>
                </a:moveTo>
                <a:cubicBezTo>
                  <a:pt x="6549696" y="2763084"/>
                  <a:pt x="6585445" y="2769259"/>
                  <a:pt x="6591044" y="2746713"/>
                </a:cubicBezTo>
                <a:cubicBezTo>
                  <a:pt x="6596644" y="2724024"/>
                  <a:pt x="6560942" y="2717849"/>
                  <a:pt x="6555343" y="2740394"/>
                </a:cubicBezTo>
                <a:close/>
                <a:moveTo>
                  <a:pt x="6894028" y="3013863"/>
                </a:moveTo>
                <a:cubicBezTo>
                  <a:pt x="6892640" y="3020373"/>
                  <a:pt x="6894842" y="3027936"/>
                  <a:pt x="6899915" y="3032388"/>
                </a:cubicBezTo>
                <a:cubicBezTo>
                  <a:pt x="6901542" y="3038706"/>
                  <a:pt x="6906566" y="3044355"/>
                  <a:pt x="6912884" y="3045695"/>
                </a:cubicBezTo>
                <a:cubicBezTo>
                  <a:pt x="6915899" y="3046318"/>
                  <a:pt x="6918722" y="3046078"/>
                  <a:pt x="6921402" y="3045504"/>
                </a:cubicBezTo>
                <a:cubicBezTo>
                  <a:pt x="6925710" y="3049190"/>
                  <a:pt x="6931357" y="3050195"/>
                  <a:pt x="6937004" y="3048950"/>
                </a:cubicBezTo>
                <a:cubicBezTo>
                  <a:pt x="6934994" y="3055939"/>
                  <a:pt x="6936908" y="3063406"/>
                  <a:pt x="6945810" y="3067427"/>
                </a:cubicBezTo>
                <a:cubicBezTo>
                  <a:pt x="6967824" y="3077384"/>
                  <a:pt x="6988020" y="3045121"/>
                  <a:pt x="6965766" y="3035069"/>
                </a:cubicBezTo>
                <a:cubicBezTo>
                  <a:pt x="6960454" y="3032675"/>
                  <a:pt x="6955333" y="3032819"/>
                  <a:pt x="6950787" y="3034399"/>
                </a:cubicBezTo>
                <a:cubicBezTo>
                  <a:pt x="6951409" y="3030856"/>
                  <a:pt x="6951313" y="3027266"/>
                  <a:pt x="6949399" y="3024107"/>
                </a:cubicBezTo>
                <a:lnTo>
                  <a:pt x="6943512" y="3014342"/>
                </a:lnTo>
                <a:cubicBezTo>
                  <a:pt x="6939492" y="3007640"/>
                  <a:pt x="6932410" y="3003524"/>
                  <a:pt x="6924992" y="3004385"/>
                </a:cubicBezTo>
                <a:cubicBezTo>
                  <a:pt x="6922408" y="3002758"/>
                  <a:pt x="6919488" y="3001465"/>
                  <a:pt x="6916186" y="3000843"/>
                </a:cubicBezTo>
                <a:cubicBezTo>
                  <a:pt x="6906806" y="2999168"/>
                  <a:pt x="6896134" y="3003811"/>
                  <a:pt x="6894028" y="3013863"/>
                </a:cubicBezTo>
                <a:close/>
                <a:moveTo>
                  <a:pt x="6772088" y="2568980"/>
                </a:moveTo>
                <a:cubicBezTo>
                  <a:pt x="6769791" y="2578601"/>
                  <a:pt x="6775965" y="2588462"/>
                  <a:pt x="6785488" y="2590856"/>
                </a:cubicBezTo>
                <a:lnTo>
                  <a:pt x="6793289" y="2592818"/>
                </a:lnTo>
                <a:cubicBezTo>
                  <a:pt x="6802812" y="2595164"/>
                  <a:pt x="6812863" y="2588845"/>
                  <a:pt x="6815160" y="2579415"/>
                </a:cubicBezTo>
                <a:cubicBezTo>
                  <a:pt x="6817456" y="2569794"/>
                  <a:pt x="6811283" y="2559933"/>
                  <a:pt x="6801759" y="2557540"/>
                </a:cubicBezTo>
                <a:lnTo>
                  <a:pt x="6793959" y="2555577"/>
                </a:lnTo>
                <a:cubicBezTo>
                  <a:pt x="6784435" y="2553184"/>
                  <a:pt x="6774337" y="2559502"/>
                  <a:pt x="6772088" y="2568980"/>
                </a:cubicBezTo>
                <a:close/>
                <a:moveTo>
                  <a:pt x="6830426" y="2959772"/>
                </a:moveTo>
                <a:cubicBezTo>
                  <a:pt x="6822099" y="2964416"/>
                  <a:pt x="6818318" y="2976000"/>
                  <a:pt x="6823391" y="2984424"/>
                </a:cubicBezTo>
                <a:lnTo>
                  <a:pt x="6829278" y="2994189"/>
                </a:lnTo>
                <a:cubicBezTo>
                  <a:pt x="6834302" y="3002566"/>
                  <a:pt x="6845166" y="3006109"/>
                  <a:pt x="6853924" y="3001226"/>
                </a:cubicBezTo>
                <a:cubicBezTo>
                  <a:pt x="6862298" y="2996583"/>
                  <a:pt x="6866031" y="2984999"/>
                  <a:pt x="6860958" y="2976574"/>
                </a:cubicBezTo>
                <a:lnTo>
                  <a:pt x="6857082" y="2970160"/>
                </a:lnTo>
                <a:cubicBezTo>
                  <a:pt x="6865936" y="2978680"/>
                  <a:pt x="6881729" y="2979351"/>
                  <a:pt x="6885414" y="2964511"/>
                </a:cubicBezTo>
                <a:cubicBezTo>
                  <a:pt x="6888620" y="2951587"/>
                  <a:pt x="6878762" y="2941774"/>
                  <a:pt x="6868807" y="2940051"/>
                </a:cubicBezTo>
                <a:cubicBezTo>
                  <a:pt x="6872827" y="2938519"/>
                  <a:pt x="6876129" y="2935121"/>
                  <a:pt x="6877565" y="2929281"/>
                </a:cubicBezTo>
                <a:cubicBezTo>
                  <a:pt x="6883117" y="2906879"/>
                  <a:pt x="6849329" y="2893715"/>
                  <a:pt x="6843682" y="2916309"/>
                </a:cubicBezTo>
                <a:cubicBezTo>
                  <a:pt x="6840476" y="2929185"/>
                  <a:pt x="6850287" y="2938950"/>
                  <a:pt x="6860289" y="2940673"/>
                </a:cubicBezTo>
                <a:cubicBezTo>
                  <a:pt x="6856316" y="2942205"/>
                  <a:pt x="6853014" y="2945652"/>
                  <a:pt x="6851579" y="2951396"/>
                </a:cubicBezTo>
                <a:cubicBezTo>
                  <a:pt x="6850478" y="2955799"/>
                  <a:pt x="6850956" y="2959868"/>
                  <a:pt x="6852393" y="2963363"/>
                </a:cubicBezTo>
                <a:cubicBezTo>
                  <a:pt x="6846793" y="2957571"/>
                  <a:pt x="6837844" y="2955608"/>
                  <a:pt x="6830426" y="2959772"/>
                </a:cubicBezTo>
                <a:close/>
                <a:moveTo>
                  <a:pt x="6543713" y="2820812"/>
                </a:moveTo>
                <a:lnTo>
                  <a:pt x="6541751" y="2828663"/>
                </a:lnTo>
                <a:cubicBezTo>
                  <a:pt x="6539455" y="2837901"/>
                  <a:pt x="6547686" y="2848384"/>
                  <a:pt x="6556826" y="2849389"/>
                </a:cubicBezTo>
                <a:cubicBezTo>
                  <a:pt x="6567308" y="2850538"/>
                  <a:pt x="6575108" y="2844220"/>
                  <a:pt x="6577549" y="2834311"/>
                </a:cubicBezTo>
                <a:lnTo>
                  <a:pt x="6579511" y="2826509"/>
                </a:lnTo>
                <a:cubicBezTo>
                  <a:pt x="6581808" y="2817270"/>
                  <a:pt x="6573577" y="2806787"/>
                  <a:pt x="6564436" y="2805734"/>
                </a:cubicBezTo>
                <a:cubicBezTo>
                  <a:pt x="6553955" y="2804585"/>
                  <a:pt x="6546155" y="2810951"/>
                  <a:pt x="6543713" y="2820812"/>
                </a:cubicBezTo>
                <a:close/>
                <a:moveTo>
                  <a:pt x="6725140" y="2751021"/>
                </a:moveTo>
                <a:cubicBezTo>
                  <a:pt x="6717291" y="2740203"/>
                  <a:pt x="6696569" y="2739676"/>
                  <a:pt x="6692358" y="2756622"/>
                </a:cubicBezTo>
                <a:cubicBezTo>
                  <a:pt x="6688864" y="2770599"/>
                  <a:pt x="6701020" y="2779215"/>
                  <a:pt x="6712123" y="2778450"/>
                </a:cubicBezTo>
                <a:cubicBezTo>
                  <a:pt x="6712075" y="2778689"/>
                  <a:pt x="6712027" y="2778928"/>
                  <a:pt x="6711980" y="2779215"/>
                </a:cubicBezTo>
                <a:cubicBezTo>
                  <a:pt x="6706237" y="2781226"/>
                  <a:pt x="6701738" y="2785869"/>
                  <a:pt x="6700111" y="2792331"/>
                </a:cubicBezTo>
                <a:lnTo>
                  <a:pt x="6696235" y="2807984"/>
                </a:lnTo>
                <a:cubicBezTo>
                  <a:pt x="6693937" y="2817175"/>
                  <a:pt x="6700781" y="2827945"/>
                  <a:pt x="6710209" y="2829476"/>
                </a:cubicBezTo>
                <a:cubicBezTo>
                  <a:pt x="6713224" y="2829955"/>
                  <a:pt x="6716143" y="2829716"/>
                  <a:pt x="6718871" y="2828950"/>
                </a:cubicBezTo>
                <a:cubicBezTo>
                  <a:pt x="6722029" y="2833210"/>
                  <a:pt x="6726241" y="2836848"/>
                  <a:pt x="6731744" y="2839289"/>
                </a:cubicBezTo>
                <a:cubicBezTo>
                  <a:pt x="6740359" y="2843167"/>
                  <a:pt x="6749164" y="2842497"/>
                  <a:pt x="6756870" y="2839002"/>
                </a:cubicBezTo>
                <a:cubicBezTo>
                  <a:pt x="6758832" y="2840773"/>
                  <a:pt x="6761177" y="2842113"/>
                  <a:pt x="6763952" y="2842831"/>
                </a:cubicBezTo>
                <a:lnTo>
                  <a:pt x="6771753" y="2844794"/>
                </a:lnTo>
                <a:cubicBezTo>
                  <a:pt x="6773906" y="2845321"/>
                  <a:pt x="6776156" y="2845416"/>
                  <a:pt x="6778310" y="2845129"/>
                </a:cubicBezTo>
                <a:cubicBezTo>
                  <a:pt x="6772041" y="2847618"/>
                  <a:pt x="6767015" y="2854176"/>
                  <a:pt x="6766297" y="2860447"/>
                </a:cubicBezTo>
                <a:cubicBezTo>
                  <a:pt x="6765101" y="2871265"/>
                  <a:pt x="6772806" y="2878110"/>
                  <a:pt x="6782330" y="2880456"/>
                </a:cubicBezTo>
                <a:lnTo>
                  <a:pt x="6790130" y="2882418"/>
                </a:lnTo>
                <a:cubicBezTo>
                  <a:pt x="6799654" y="2884764"/>
                  <a:pt x="6809178" y="2875190"/>
                  <a:pt x="6810134" y="2866383"/>
                </a:cubicBezTo>
                <a:cubicBezTo>
                  <a:pt x="6811331" y="2855612"/>
                  <a:pt x="6803674" y="2848719"/>
                  <a:pt x="6794103" y="2846374"/>
                </a:cubicBezTo>
                <a:lnTo>
                  <a:pt x="6786254" y="2844411"/>
                </a:lnTo>
                <a:cubicBezTo>
                  <a:pt x="6785057" y="2844124"/>
                  <a:pt x="6783861" y="2844028"/>
                  <a:pt x="6782712" y="2844076"/>
                </a:cubicBezTo>
                <a:cubicBezTo>
                  <a:pt x="6788120" y="2842113"/>
                  <a:pt x="6792619" y="2837901"/>
                  <a:pt x="6793911" y="2832013"/>
                </a:cubicBezTo>
                <a:cubicBezTo>
                  <a:pt x="6795921" y="2822918"/>
                  <a:pt x="6791279" y="2813058"/>
                  <a:pt x="6782138" y="2810138"/>
                </a:cubicBezTo>
                <a:cubicBezTo>
                  <a:pt x="6782425" y="2808510"/>
                  <a:pt x="6782425" y="2806835"/>
                  <a:pt x="6782234" y="2805160"/>
                </a:cubicBezTo>
                <a:cubicBezTo>
                  <a:pt x="6790609" y="2808271"/>
                  <a:pt x="6800228" y="2805926"/>
                  <a:pt x="6803004" y="2794772"/>
                </a:cubicBezTo>
                <a:cubicBezTo>
                  <a:pt x="6807072" y="2778402"/>
                  <a:pt x="6790130" y="2766913"/>
                  <a:pt x="6778501" y="2770791"/>
                </a:cubicBezTo>
                <a:cubicBezTo>
                  <a:pt x="6775868" y="2761025"/>
                  <a:pt x="6771179" y="2751452"/>
                  <a:pt x="6763186" y="2748293"/>
                </a:cubicBezTo>
                <a:cubicBezTo>
                  <a:pt x="6751844" y="2743697"/>
                  <a:pt x="6735238" y="2743362"/>
                  <a:pt x="6725140" y="2751021"/>
                </a:cubicBezTo>
                <a:close/>
                <a:moveTo>
                  <a:pt x="6739450" y="2973654"/>
                </a:moveTo>
                <a:lnTo>
                  <a:pt x="6731649" y="2971692"/>
                </a:lnTo>
                <a:cubicBezTo>
                  <a:pt x="6727533" y="2970686"/>
                  <a:pt x="6723130" y="2971548"/>
                  <a:pt x="6719349" y="2973606"/>
                </a:cubicBezTo>
                <a:cubicBezTo>
                  <a:pt x="6717579" y="2971261"/>
                  <a:pt x="6715329" y="2969538"/>
                  <a:pt x="6712889" y="2968149"/>
                </a:cubicBezTo>
                <a:cubicBezTo>
                  <a:pt x="6715282" y="2964176"/>
                  <a:pt x="6716478" y="2959485"/>
                  <a:pt x="6715713" y="2954986"/>
                </a:cubicBezTo>
                <a:cubicBezTo>
                  <a:pt x="6713846" y="2944359"/>
                  <a:pt x="6703940" y="2938328"/>
                  <a:pt x="6693746" y="2939525"/>
                </a:cubicBezTo>
                <a:lnTo>
                  <a:pt x="6681877" y="2940865"/>
                </a:lnTo>
                <a:cubicBezTo>
                  <a:pt x="6671684" y="2942014"/>
                  <a:pt x="6664745" y="2953167"/>
                  <a:pt x="6666420" y="2962836"/>
                </a:cubicBezTo>
                <a:cubicBezTo>
                  <a:pt x="6668190" y="2973080"/>
                  <a:pt x="6677474" y="2978872"/>
                  <a:pt x="6687333" y="2978249"/>
                </a:cubicBezTo>
                <a:cubicBezTo>
                  <a:pt x="6685849" y="2982653"/>
                  <a:pt x="6685849" y="2987536"/>
                  <a:pt x="6688338" y="2991652"/>
                </a:cubicBezTo>
                <a:lnTo>
                  <a:pt x="6694224" y="3001418"/>
                </a:lnTo>
                <a:cubicBezTo>
                  <a:pt x="6699249" y="3009795"/>
                  <a:pt x="6709300" y="3014150"/>
                  <a:pt x="6718536" y="3009555"/>
                </a:cubicBezTo>
                <a:cubicBezTo>
                  <a:pt x="6720020" y="3008789"/>
                  <a:pt x="6721360" y="3007736"/>
                  <a:pt x="6722604" y="3006539"/>
                </a:cubicBezTo>
                <a:cubicBezTo>
                  <a:pt x="6723178" y="3006731"/>
                  <a:pt x="6723704" y="3006970"/>
                  <a:pt x="6724279" y="3007114"/>
                </a:cubicBezTo>
                <a:lnTo>
                  <a:pt x="6732079" y="3009076"/>
                </a:lnTo>
                <a:cubicBezTo>
                  <a:pt x="6741316" y="3011374"/>
                  <a:pt x="6751988" y="3004481"/>
                  <a:pt x="6753519" y="2995099"/>
                </a:cubicBezTo>
                <a:cubicBezTo>
                  <a:pt x="6755099" y="2985094"/>
                  <a:pt x="6749308" y="2976096"/>
                  <a:pt x="6739450" y="2973654"/>
                </a:cubicBezTo>
                <a:close/>
                <a:moveTo>
                  <a:pt x="6676661" y="2736278"/>
                </a:moveTo>
                <a:cubicBezTo>
                  <a:pt x="6682260" y="2713684"/>
                  <a:pt x="6647229" y="2704398"/>
                  <a:pt x="6641581" y="2727135"/>
                </a:cubicBezTo>
                <a:cubicBezTo>
                  <a:pt x="6635934" y="2749681"/>
                  <a:pt x="6671014" y="2758967"/>
                  <a:pt x="6676661" y="2736278"/>
                </a:cubicBezTo>
                <a:close/>
                <a:moveTo>
                  <a:pt x="6569796" y="2549785"/>
                </a:moveTo>
                <a:cubicBezTo>
                  <a:pt x="6559411" y="2548157"/>
                  <a:pt x="6551466" y="2555433"/>
                  <a:pt x="6549122" y="2564959"/>
                </a:cubicBezTo>
                <a:lnTo>
                  <a:pt x="6547159" y="2572762"/>
                </a:lnTo>
                <a:cubicBezTo>
                  <a:pt x="6544815" y="2582287"/>
                  <a:pt x="6553285" y="2592052"/>
                  <a:pt x="6562330" y="2593441"/>
                </a:cubicBezTo>
                <a:cubicBezTo>
                  <a:pt x="6572715" y="2595068"/>
                  <a:pt x="6580659" y="2587792"/>
                  <a:pt x="6583004" y="2578314"/>
                </a:cubicBezTo>
                <a:lnTo>
                  <a:pt x="6584966" y="2570464"/>
                </a:lnTo>
                <a:cubicBezTo>
                  <a:pt x="6587312" y="2560986"/>
                  <a:pt x="6578841" y="2551173"/>
                  <a:pt x="6569796" y="2549785"/>
                </a:cubicBezTo>
                <a:close/>
                <a:moveTo>
                  <a:pt x="7055594" y="2631878"/>
                </a:moveTo>
                <a:cubicBezTo>
                  <a:pt x="7054589" y="2626756"/>
                  <a:pt x="7051717" y="2622113"/>
                  <a:pt x="7046597" y="2620055"/>
                </a:cubicBezTo>
                <a:cubicBezTo>
                  <a:pt x="7039993" y="2617422"/>
                  <a:pt x="7033580" y="2615555"/>
                  <a:pt x="7026688" y="2618810"/>
                </a:cubicBezTo>
                <a:cubicBezTo>
                  <a:pt x="7021376" y="2621347"/>
                  <a:pt x="7018122" y="2625991"/>
                  <a:pt x="7016878" y="2631208"/>
                </a:cubicBezTo>
                <a:lnTo>
                  <a:pt x="7010560" y="2633649"/>
                </a:lnTo>
                <a:cubicBezTo>
                  <a:pt x="7001707" y="2637048"/>
                  <a:pt x="6995820" y="2647579"/>
                  <a:pt x="6999553" y="2656818"/>
                </a:cubicBezTo>
                <a:cubicBezTo>
                  <a:pt x="7003190" y="2665721"/>
                  <a:pt x="7013240" y="2671465"/>
                  <a:pt x="7022716" y="2667779"/>
                </a:cubicBezTo>
                <a:lnTo>
                  <a:pt x="7023003" y="2667683"/>
                </a:lnTo>
                <a:cubicBezTo>
                  <a:pt x="7021663" y="2669598"/>
                  <a:pt x="7020514" y="2671704"/>
                  <a:pt x="7019893" y="2674289"/>
                </a:cubicBezTo>
                <a:cubicBezTo>
                  <a:pt x="7014293" y="2696883"/>
                  <a:pt x="7050377" y="2700712"/>
                  <a:pt x="7055929" y="2678406"/>
                </a:cubicBezTo>
                <a:cubicBezTo>
                  <a:pt x="7057748" y="2670986"/>
                  <a:pt x="7054924" y="2665864"/>
                  <a:pt x="7050377" y="2662753"/>
                </a:cubicBezTo>
                <a:cubicBezTo>
                  <a:pt x="7053009" y="2661843"/>
                  <a:pt x="7055450" y="2660503"/>
                  <a:pt x="7057364" y="2658254"/>
                </a:cubicBezTo>
                <a:cubicBezTo>
                  <a:pt x="7063634" y="2650834"/>
                  <a:pt x="7063969" y="2639442"/>
                  <a:pt x="7056455" y="2632644"/>
                </a:cubicBezTo>
                <a:cubicBezTo>
                  <a:pt x="7056168" y="2632357"/>
                  <a:pt x="7055881" y="2632118"/>
                  <a:pt x="7055594" y="2631878"/>
                </a:cubicBezTo>
                <a:close/>
                <a:moveTo>
                  <a:pt x="7002712" y="2860256"/>
                </a:moveTo>
                <a:cubicBezTo>
                  <a:pt x="7011661" y="2860926"/>
                  <a:pt x="7018409" y="2855373"/>
                  <a:pt x="7021424" y="2847762"/>
                </a:cubicBezTo>
                <a:cubicBezTo>
                  <a:pt x="7028220" y="2846804"/>
                  <a:pt x="7034202" y="2842831"/>
                  <a:pt x="7036691" y="2835604"/>
                </a:cubicBezTo>
                <a:cubicBezTo>
                  <a:pt x="7039801" y="2826604"/>
                  <a:pt x="7034967" y="2813824"/>
                  <a:pt x="7024965" y="2811382"/>
                </a:cubicBezTo>
                <a:cubicBezTo>
                  <a:pt x="7023529" y="2811048"/>
                  <a:pt x="7022142" y="2811287"/>
                  <a:pt x="7020706" y="2811048"/>
                </a:cubicBezTo>
                <a:cubicBezTo>
                  <a:pt x="7020611" y="2811048"/>
                  <a:pt x="7020514" y="2811000"/>
                  <a:pt x="7020419" y="2810951"/>
                </a:cubicBezTo>
                <a:cubicBezTo>
                  <a:pt x="7020323" y="2810904"/>
                  <a:pt x="7020275" y="2810904"/>
                  <a:pt x="7020227" y="2810856"/>
                </a:cubicBezTo>
                <a:cubicBezTo>
                  <a:pt x="7020180" y="2810760"/>
                  <a:pt x="7020180" y="2810808"/>
                  <a:pt x="7020132" y="2810664"/>
                </a:cubicBezTo>
                <a:cubicBezTo>
                  <a:pt x="7019509" y="2809659"/>
                  <a:pt x="7018935" y="2808606"/>
                  <a:pt x="7018505" y="2807505"/>
                </a:cubicBezTo>
                <a:cubicBezTo>
                  <a:pt x="7014341" y="2798650"/>
                  <a:pt x="7001132" y="2796926"/>
                  <a:pt x="6993523" y="2801665"/>
                </a:cubicBezTo>
                <a:cubicBezTo>
                  <a:pt x="6985770" y="2806500"/>
                  <a:pt x="6984239" y="2814733"/>
                  <a:pt x="6986440" y="2822584"/>
                </a:cubicBezTo>
                <a:cubicBezTo>
                  <a:pt x="6978065" y="2817414"/>
                  <a:pt x="6965957" y="2822392"/>
                  <a:pt x="6961315" y="2831966"/>
                </a:cubicBezTo>
                <a:cubicBezTo>
                  <a:pt x="6959784" y="2831822"/>
                  <a:pt x="6958348" y="2831774"/>
                  <a:pt x="6956817" y="2832013"/>
                </a:cubicBezTo>
                <a:cubicBezTo>
                  <a:pt x="6958779" y="2830242"/>
                  <a:pt x="6960501" y="2828184"/>
                  <a:pt x="6961507" y="2825360"/>
                </a:cubicBezTo>
                <a:cubicBezTo>
                  <a:pt x="6964617" y="2816935"/>
                  <a:pt x="6960310" y="2804442"/>
                  <a:pt x="6950739" y="2802096"/>
                </a:cubicBezTo>
                <a:lnTo>
                  <a:pt x="6942938" y="2800133"/>
                </a:lnTo>
                <a:cubicBezTo>
                  <a:pt x="6941455" y="2799751"/>
                  <a:pt x="6939971" y="2799751"/>
                  <a:pt x="6938439" y="2799703"/>
                </a:cubicBezTo>
                <a:lnTo>
                  <a:pt x="6937770" y="2798554"/>
                </a:lnTo>
                <a:cubicBezTo>
                  <a:pt x="6932744" y="2790177"/>
                  <a:pt x="6923125" y="2785438"/>
                  <a:pt x="6913602" y="2789938"/>
                </a:cubicBezTo>
                <a:cubicBezTo>
                  <a:pt x="6905418" y="2793815"/>
                  <a:pt x="6899915" y="2805638"/>
                  <a:pt x="6904988" y="2814063"/>
                </a:cubicBezTo>
                <a:lnTo>
                  <a:pt x="6906088" y="2815882"/>
                </a:lnTo>
                <a:cubicBezTo>
                  <a:pt x="6904413" y="2817127"/>
                  <a:pt x="6903600" y="2819520"/>
                  <a:pt x="6902403" y="2821387"/>
                </a:cubicBezTo>
                <a:cubicBezTo>
                  <a:pt x="6901781" y="2821052"/>
                  <a:pt x="6901398" y="2820477"/>
                  <a:pt x="6900728" y="2820190"/>
                </a:cubicBezTo>
                <a:cubicBezTo>
                  <a:pt x="6884313" y="2812771"/>
                  <a:pt x="6873258" y="2830290"/>
                  <a:pt x="6877374" y="2844076"/>
                </a:cubicBezTo>
                <a:cubicBezTo>
                  <a:pt x="6868807" y="2843167"/>
                  <a:pt x="6860145" y="2846757"/>
                  <a:pt x="6857322" y="2855517"/>
                </a:cubicBezTo>
                <a:cubicBezTo>
                  <a:pt x="6854451" y="2864372"/>
                  <a:pt x="6859475" y="2875956"/>
                  <a:pt x="6869047" y="2878350"/>
                </a:cubicBezTo>
                <a:lnTo>
                  <a:pt x="6884648" y="2882227"/>
                </a:lnTo>
                <a:cubicBezTo>
                  <a:pt x="6888716" y="2883232"/>
                  <a:pt x="6892784" y="2882801"/>
                  <a:pt x="6896517" y="2881461"/>
                </a:cubicBezTo>
                <a:cubicBezTo>
                  <a:pt x="6898622" y="2886343"/>
                  <a:pt x="6902020" y="2888928"/>
                  <a:pt x="6905753" y="2889981"/>
                </a:cubicBezTo>
                <a:lnTo>
                  <a:pt x="6895655" y="2912336"/>
                </a:lnTo>
                <a:cubicBezTo>
                  <a:pt x="6891588" y="2921383"/>
                  <a:pt x="6894937" y="2933589"/>
                  <a:pt x="6904557" y="2937705"/>
                </a:cubicBezTo>
                <a:cubicBezTo>
                  <a:pt x="6913841" y="2941678"/>
                  <a:pt x="6925566" y="2938567"/>
                  <a:pt x="6929921" y="2928802"/>
                </a:cubicBezTo>
                <a:lnTo>
                  <a:pt x="6940354" y="2905682"/>
                </a:lnTo>
                <a:cubicBezTo>
                  <a:pt x="6944422" y="2896635"/>
                  <a:pt x="6941072" y="2884429"/>
                  <a:pt x="6931452" y="2880312"/>
                </a:cubicBezTo>
                <a:cubicBezTo>
                  <a:pt x="6930017" y="2879690"/>
                  <a:pt x="6928485" y="2879594"/>
                  <a:pt x="6927002" y="2879307"/>
                </a:cubicBezTo>
                <a:cubicBezTo>
                  <a:pt x="6929395" y="2874807"/>
                  <a:pt x="6930256" y="2869350"/>
                  <a:pt x="6928006" y="2863511"/>
                </a:cubicBezTo>
                <a:cubicBezTo>
                  <a:pt x="6927002" y="2860974"/>
                  <a:pt x="6925662" y="2859059"/>
                  <a:pt x="6924178" y="2857527"/>
                </a:cubicBezTo>
                <a:lnTo>
                  <a:pt x="6925853" y="2857910"/>
                </a:lnTo>
                <a:cubicBezTo>
                  <a:pt x="6931883" y="2859442"/>
                  <a:pt x="6938488" y="2857623"/>
                  <a:pt x="6943082" y="2853554"/>
                </a:cubicBezTo>
                <a:cubicBezTo>
                  <a:pt x="6946863" y="2868058"/>
                  <a:pt x="6969499" y="2871983"/>
                  <a:pt x="6976581" y="2856857"/>
                </a:cubicBezTo>
                <a:cubicBezTo>
                  <a:pt x="6980841" y="2856283"/>
                  <a:pt x="6984909" y="2853889"/>
                  <a:pt x="6988067" y="2850634"/>
                </a:cubicBezTo>
                <a:cubicBezTo>
                  <a:pt x="6991226" y="2855899"/>
                  <a:pt x="6996730" y="2859825"/>
                  <a:pt x="7002712" y="2860256"/>
                </a:cubicBezTo>
                <a:close/>
                <a:moveTo>
                  <a:pt x="6286051" y="2564002"/>
                </a:moveTo>
                <a:cubicBezTo>
                  <a:pt x="6295335" y="2570990"/>
                  <a:pt x="6311367" y="2569698"/>
                  <a:pt x="6315004" y="2554955"/>
                </a:cubicBezTo>
                <a:cubicBezTo>
                  <a:pt x="6316488" y="2548971"/>
                  <a:pt x="6315052" y="2544089"/>
                  <a:pt x="6312181" y="2540355"/>
                </a:cubicBezTo>
                <a:cubicBezTo>
                  <a:pt x="6313042" y="2531500"/>
                  <a:pt x="6305338" y="2522883"/>
                  <a:pt x="6296914" y="2521639"/>
                </a:cubicBezTo>
                <a:cubicBezTo>
                  <a:pt x="6286434" y="2520107"/>
                  <a:pt x="6278728" y="2527431"/>
                  <a:pt x="6276336" y="2536957"/>
                </a:cubicBezTo>
                <a:lnTo>
                  <a:pt x="6274374" y="2544807"/>
                </a:lnTo>
                <a:cubicBezTo>
                  <a:pt x="6272412" y="2552992"/>
                  <a:pt x="6278585" y="2560986"/>
                  <a:pt x="6286051" y="2564002"/>
                </a:cubicBezTo>
                <a:close/>
                <a:moveTo>
                  <a:pt x="6257145" y="2972027"/>
                </a:moveTo>
                <a:cubicBezTo>
                  <a:pt x="6254704" y="2981505"/>
                  <a:pt x="6260686" y="2991748"/>
                  <a:pt x="6270210" y="2994094"/>
                </a:cubicBezTo>
                <a:lnTo>
                  <a:pt x="6285859" y="2997971"/>
                </a:lnTo>
                <a:cubicBezTo>
                  <a:pt x="6295335" y="3000316"/>
                  <a:pt x="6305481" y="2994429"/>
                  <a:pt x="6307921" y="2984951"/>
                </a:cubicBezTo>
                <a:cubicBezTo>
                  <a:pt x="6310362" y="2975473"/>
                  <a:pt x="6304380" y="2965230"/>
                  <a:pt x="6294856" y="2962884"/>
                </a:cubicBezTo>
                <a:lnTo>
                  <a:pt x="6279207" y="2959007"/>
                </a:lnTo>
                <a:cubicBezTo>
                  <a:pt x="6269732" y="2956613"/>
                  <a:pt x="6259634" y="2962501"/>
                  <a:pt x="6257145" y="2972027"/>
                </a:cubicBezTo>
                <a:close/>
                <a:moveTo>
                  <a:pt x="6439768" y="2706360"/>
                </a:moveTo>
                <a:cubicBezTo>
                  <a:pt x="6439863" y="2721104"/>
                  <a:pt x="6446420" y="2735177"/>
                  <a:pt x="6460251" y="2741639"/>
                </a:cubicBezTo>
                <a:cubicBezTo>
                  <a:pt x="6468817" y="2745660"/>
                  <a:pt x="6480112" y="2744751"/>
                  <a:pt x="6485136" y="2735512"/>
                </a:cubicBezTo>
                <a:cubicBezTo>
                  <a:pt x="6485998" y="2733933"/>
                  <a:pt x="6486476" y="2732066"/>
                  <a:pt x="6486860" y="2730199"/>
                </a:cubicBezTo>
                <a:cubicBezTo>
                  <a:pt x="6490784" y="2731539"/>
                  <a:pt x="6495091" y="2731635"/>
                  <a:pt x="6499446" y="2729624"/>
                </a:cubicBezTo>
                <a:cubicBezTo>
                  <a:pt x="6507582" y="2725891"/>
                  <a:pt x="6513420" y="2714020"/>
                  <a:pt x="6508347" y="2705595"/>
                </a:cubicBezTo>
                <a:lnTo>
                  <a:pt x="6502461" y="2695830"/>
                </a:lnTo>
                <a:cubicBezTo>
                  <a:pt x="6497436" y="2687453"/>
                  <a:pt x="6488008" y="2682522"/>
                  <a:pt x="6478436" y="2686926"/>
                </a:cubicBezTo>
                <a:cubicBezTo>
                  <a:pt x="6475374" y="2688362"/>
                  <a:pt x="6472838" y="2691091"/>
                  <a:pt x="6470923" y="2694250"/>
                </a:cubicBezTo>
                <a:cubicBezTo>
                  <a:pt x="6467716" y="2690804"/>
                  <a:pt x="6463218" y="2688554"/>
                  <a:pt x="6458193" y="2688458"/>
                </a:cubicBezTo>
                <a:cubicBezTo>
                  <a:pt x="6448526" y="2688362"/>
                  <a:pt x="6439672" y="2696500"/>
                  <a:pt x="6439768" y="2706360"/>
                </a:cubicBezTo>
                <a:close/>
                <a:moveTo>
                  <a:pt x="6808077" y="3159716"/>
                </a:moveTo>
                <a:cubicBezTo>
                  <a:pt x="6802430" y="3182358"/>
                  <a:pt x="6838035" y="3189155"/>
                  <a:pt x="6843682" y="3166609"/>
                </a:cubicBezTo>
                <a:cubicBezTo>
                  <a:pt x="6849282" y="3143920"/>
                  <a:pt x="6813676" y="3137170"/>
                  <a:pt x="6808077" y="3159716"/>
                </a:cubicBezTo>
                <a:close/>
                <a:moveTo>
                  <a:pt x="6683265" y="3127549"/>
                </a:moveTo>
                <a:cubicBezTo>
                  <a:pt x="6677666" y="3150191"/>
                  <a:pt x="6712745" y="3159285"/>
                  <a:pt x="6718344" y="3136644"/>
                </a:cubicBezTo>
                <a:cubicBezTo>
                  <a:pt x="6723991" y="3114002"/>
                  <a:pt x="6688864" y="3104908"/>
                  <a:pt x="6683265" y="3127549"/>
                </a:cubicBezTo>
                <a:close/>
                <a:moveTo>
                  <a:pt x="6362383" y="2776343"/>
                </a:moveTo>
                <a:cubicBezTo>
                  <a:pt x="6354200" y="2780220"/>
                  <a:pt x="6348696" y="2792044"/>
                  <a:pt x="6353769" y="2800469"/>
                </a:cubicBezTo>
                <a:lnTo>
                  <a:pt x="6359655" y="2810233"/>
                </a:lnTo>
                <a:cubicBezTo>
                  <a:pt x="6364153" y="2817701"/>
                  <a:pt x="6372242" y="2821866"/>
                  <a:pt x="6380664" y="2819616"/>
                </a:cubicBezTo>
                <a:cubicBezTo>
                  <a:pt x="6387508" y="2819137"/>
                  <a:pt x="6393968" y="2815164"/>
                  <a:pt x="6396122" y="2806500"/>
                </a:cubicBezTo>
                <a:cubicBezTo>
                  <a:pt x="6398324" y="2797549"/>
                  <a:pt x="6394112" y="2790895"/>
                  <a:pt x="6387939" y="2787353"/>
                </a:cubicBezTo>
                <a:lnTo>
                  <a:pt x="6386503" y="2784959"/>
                </a:lnTo>
                <a:cubicBezTo>
                  <a:pt x="6381478" y="2776583"/>
                  <a:pt x="6371859" y="2771844"/>
                  <a:pt x="6362383" y="2776343"/>
                </a:cubicBezTo>
                <a:close/>
                <a:moveTo>
                  <a:pt x="6781372" y="2498519"/>
                </a:moveTo>
                <a:cubicBezTo>
                  <a:pt x="6775773" y="2521160"/>
                  <a:pt x="6811761" y="2525660"/>
                  <a:pt x="6817313" y="2503258"/>
                </a:cubicBezTo>
                <a:cubicBezTo>
                  <a:pt x="6822912" y="2480616"/>
                  <a:pt x="6786924" y="2476164"/>
                  <a:pt x="6781372" y="2498519"/>
                </a:cubicBezTo>
                <a:close/>
                <a:moveTo>
                  <a:pt x="6493176" y="2388040"/>
                </a:moveTo>
                <a:cubicBezTo>
                  <a:pt x="6488152" y="2379663"/>
                  <a:pt x="6478341" y="2375116"/>
                  <a:pt x="6468961" y="2379663"/>
                </a:cubicBezTo>
                <a:cubicBezTo>
                  <a:pt x="6460777" y="2383636"/>
                  <a:pt x="6455465" y="2395459"/>
                  <a:pt x="6460538" y="2403884"/>
                </a:cubicBezTo>
                <a:lnTo>
                  <a:pt x="6466425" y="2413649"/>
                </a:lnTo>
                <a:cubicBezTo>
                  <a:pt x="6471449" y="2422026"/>
                  <a:pt x="6481260" y="2426573"/>
                  <a:pt x="6490640" y="2422026"/>
                </a:cubicBezTo>
                <a:cubicBezTo>
                  <a:pt x="6498824" y="2418053"/>
                  <a:pt x="6504088" y="2406230"/>
                  <a:pt x="6499063" y="2397805"/>
                </a:cubicBezTo>
                <a:cubicBezTo>
                  <a:pt x="6497101" y="2394550"/>
                  <a:pt x="6495138" y="2391295"/>
                  <a:pt x="6493176" y="2388040"/>
                </a:cubicBezTo>
                <a:close/>
                <a:moveTo>
                  <a:pt x="6709060" y="2489184"/>
                </a:moveTo>
                <a:cubicBezTo>
                  <a:pt x="6703461" y="2511778"/>
                  <a:pt x="6739497" y="2515703"/>
                  <a:pt x="6745049" y="2493349"/>
                </a:cubicBezTo>
                <a:cubicBezTo>
                  <a:pt x="6750696" y="2470755"/>
                  <a:pt x="6714611" y="2466830"/>
                  <a:pt x="6709060" y="2489184"/>
                </a:cubicBezTo>
                <a:close/>
                <a:moveTo>
                  <a:pt x="6584010" y="2457831"/>
                </a:moveTo>
                <a:cubicBezTo>
                  <a:pt x="6578410" y="2480425"/>
                  <a:pt x="6614399" y="2485020"/>
                  <a:pt x="6619950" y="2462618"/>
                </a:cubicBezTo>
                <a:cubicBezTo>
                  <a:pt x="6625550" y="2439976"/>
                  <a:pt x="6589608" y="2435381"/>
                  <a:pt x="6584010" y="2457831"/>
                </a:cubicBezTo>
                <a:close/>
                <a:moveTo>
                  <a:pt x="7133170" y="2551987"/>
                </a:moveTo>
                <a:cubicBezTo>
                  <a:pt x="7132357" y="2558641"/>
                  <a:pt x="7134894" y="2564959"/>
                  <a:pt x="7139679" y="2568932"/>
                </a:cubicBezTo>
                <a:cubicBezTo>
                  <a:pt x="7140732" y="2574102"/>
                  <a:pt x="7143747" y="2578697"/>
                  <a:pt x="7149394" y="2581282"/>
                </a:cubicBezTo>
                <a:cubicBezTo>
                  <a:pt x="7157099" y="2584776"/>
                  <a:pt x="7169207" y="2581761"/>
                  <a:pt x="7172796" y="2573240"/>
                </a:cubicBezTo>
                <a:cubicBezTo>
                  <a:pt x="7172796" y="2573240"/>
                  <a:pt x="7172844" y="2573192"/>
                  <a:pt x="7172844" y="2573192"/>
                </a:cubicBezTo>
                <a:cubicBezTo>
                  <a:pt x="7172078" y="2572187"/>
                  <a:pt x="7171312" y="2571278"/>
                  <a:pt x="7170547" y="2570320"/>
                </a:cubicBezTo>
                <a:cubicBezTo>
                  <a:pt x="7162124" y="2559598"/>
                  <a:pt x="7153510" y="2549019"/>
                  <a:pt x="7145039" y="2538297"/>
                </a:cubicBezTo>
                <a:cubicBezTo>
                  <a:pt x="7139009" y="2540499"/>
                  <a:pt x="7133936" y="2545525"/>
                  <a:pt x="7133170" y="2551987"/>
                </a:cubicBezTo>
                <a:close/>
                <a:moveTo>
                  <a:pt x="6616409" y="2782805"/>
                </a:moveTo>
                <a:cubicBezTo>
                  <a:pt x="6607938" y="2788071"/>
                  <a:pt x="6605593" y="2799368"/>
                  <a:pt x="6610666" y="2807745"/>
                </a:cubicBezTo>
                <a:cubicBezTo>
                  <a:pt x="6612628" y="2811000"/>
                  <a:pt x="6614590" y="2814254"/>
                  <a:pt x="6616552" y="2817509"/>
                </a:cubicBezTo>
                <a:cubicBezTo>
                  <a:pt x="6621577" y="2825886"/>
                  <a:pt x="6633303" y="2828423"/>
                  <a:pt x="6641534" y="2823254"/>
                </a:cubicBezTo>
                <a:cubicBezTo>
                  <a:pt x="6649956" y="2817988"/>
                  <a:pt x="6652349" y="2806691"/>
                  <a:pt x="6647276" y="2798314"/>
                </a:cubicBezTo>
                <a:cubicBezTo>
                  <a:pt x="6645314" y="2795060"/>
                  <a:pt x="6643352" y="2791805"/>
                  <a:pt x="6641390" y="2788550"/>
                </a:cubicBezTo>
                <a:cubicBezTo>
                  <a:pt x="6636317" y="2780173"/>
                  <a:pt x="6624592" y="2777636"/>
                  <a:pt x="6616409" y="2782805"/>
                </a:cubicBezTo>
                <a:close/>
                <a:moveTo>
                  <a:pt x="6756822" y="2445673"/>
                </a:moveTo>
                <a:cubicBezTo>
                  <a:pt x="6748638" y="2452757"/>
                  <a:pt x="6748542" y="2462426"/>
                  <a:pt x="6753806" y="2471138"/>
                </a:cubicBezTo>
                <a:lnTo>
                  <a:pt x="6759693" y="2480903"/>
                </a:lnTo>
                <a:cubicBezTo>
                  <a:pt x="6764623" y="2489041"/>
                  <a:pt x="6778357" y="2489759"/>
                  <a:pt x="6785153" y="2483919"/>
                </a:cubicBezTo>
                <a:cubicBezTo>
                  <a:pt x="6793385" y="2476835"/>
                  <a:pt x="6793432" y="2467165"/>
                  <a:pt x="6788168" y="2458453"/>
                </a:cubicBezTo>
                <a:cubicBezTo>
                  <a:pt x="6786206" y="2455198"/>
                  <a:pt x="6784244" y="2451943"/>
                  <a:pt x="6782281" y="2448688"/>
                </a:cubicBezTo>
                <a:cubicBezTo>
                  <a:pt x="6777352" y="2440551"/>
                  <a:pt x="6763570" y="2439833"/>
                  <a:pt x="6756822" y="2445673"/>
                </a:cubicBezTo>
                <a:close/>
                <a:moveTo>
                  <a:pt x="6344532" y="2834167"/>
                </a:moveTo>
                <a:lnTo>
                  <a:pt x="6328883" y="2830242"/>
                </a:lnTo>
                <a:cubicBezTo>
                  <a:pt x="6319407" y="2827897"/>
                  <a:pt x="6309214" y="2832205"/>
                  <a:pt x="6306055" y="2841970"/>
                </a:cubicBezTo>
                <a:cubicBezTo>
                  <a:pt x="6303183" y="2850825"/>
                  <a:pt x="6308209" y="2862410"/>
                  <a:pt x="6317732" y="2864803"/>
                </a:cubicBezTo>
                <a:lnTo>
                  <a:pt x="6333382" y="2868680"/>
                </a:lnTo>
                <a:cubicBezTo>
                  <a:pt x="6342857" y="2871026"/>
                  <a:pt x="6353051" y="2866765"/>
                  <a:pt x="6356209" y="2857001"/>
                </a:cubicBezTo>
                <a:cubicBezTo>
                  <a:pt x="6359080" y="2848097"/>
                  <a:pt x="6354056" y="2836513"/>
                  <a:pt x="6344532" y="2834167"/>
                </a:cubicBezTo>
                <a:close/>
                <a:moveTo>
                  <a:pt x="6692310" y="3186331"/>
                </a:moveTo>
                <a:cubicBezTo>
                  <a:pt x="6685993" y="3186235"/>
                  <a:pt x="6681351" y="3188772"/>
                  <a:pt x="6678001" y="3192745"/>
                </a:cubicBezTo>
                <a:cubicBezTo>
                  <a:pt x="6671780" y="3193894"/>
                  <a:pt x="6666132" y="3197963"/>
                  <a:pt x="6664266" y="3204377"/>
                </a:cubicBezTo>
                <a:cubicBezTo>
                  <a:pt x="6663644" y="3206483"/>
                  <a:pt x="6663405" y="3208685"/>
                  <a:pt x="6663500" y="3210887"/>
                </a:cubicBezTo>
                <a:cubicBezTo>
                  <a:pt x="6662639" y="3212371"/>
                  <a:pt x="6661921" y="3213998"/>
                  <a:pt x="6661442" y="3215865"/>
                </a:cubicBezTo>
                <a:cubicBezTo>
                  <a:pt x="6658571" y="3227353"/>
                  <a:pt x="6666563" y="3233911"/>
                  <a:pt x="6675800" y="3234821"/>
                </a:cubicBezTo>
                <a:cubicBezTo>
                  <a:pt x="6685036" y="3239416"/>
                  <a:pt x="6694368" y="3236544"/>
                  <a:pt x="6700733" y="3228598"/>
                </a:cubicBezTo>
                <a:lnTo>
                  <a:pt x="6705997" y="3221944"/>
                </a:lnTo>
                <a:cubicBezTo>
                  <a:pt x="6709060" y="3218067"/>
                  <a:pt x="6709682" y="3212754"/>
                  <a:pt x="6708534" y="3207775"/>
                </a:cubicBezTo>
                <a:cubicBezTo>
                  <a:pt x="6708725" y="3207010"/>
                  <a:pt x="6709108" y="3206339"/>
                  <a:pt x="6709251" y="3205574"/>
                </a:cubicBezTo>
                <a:cubicBezTo>
                  <a:pt x="6710975" y="3196239"/>
                  <a:pt x="6701260" y="3186474"/>
                  <a:pt x="6692310" y="3186331"/>
                </a:cubicBezTo>
                <a:close/>
                <a:moveTo>
                  <a:pt x="6906088" y="3115582"/>
                </a:moveTo>
                <a:cubicBezTo>
                  <a:pt x="6908002" y="3105482"/>
                  <a:pt x="6901111" y="3096818"/>
                  <a:pt x="6891588" y="3094425"/>
                </a:cubicBezTo>
                <a:lnTo>
                  <a:pt x="6886849" y="3093276"/>
                </a:lnTo>
                <a:cubicBezTo>
                  <a:pt x="6885175" y="3091840"/>
                  <a:pt x="6883356" y="3090499"/>
                  <a:pt x="6881250" y="3089590"/>
                </a:cubicBezTo>
                <a:lnTo>
                  <a:pt x="6873545" y="3086095"/>
                </a:lnTo>
                <a:cubicBezTo>
                  <a:pt x="6864165" y="3081883"/>
                  <a:pt x="6852488" y="3088393"/>
                  <a:pt x="6849186" y="3097536"/>
                </a:cubicBezTo>
                <a:cubicBezTo>
                  <a:pt x="6845453" y="3107828"/>
                  <a:pt x="6851196" y="3117641"/>
                  <a:pt x="6860624" y="3121901"/>
                </a:cubicBezTo>
                <a:lnTo>
                  <a:pt x="6861820" y="3122427"/>
                </a:lnTo>
                <a:cubicBezTo>
                  <a:pt x="6864022" y="3124151"/>
                  <a:pt x="6866511" y="3125539"/>
                  <a:pt x="6869334" y="3126257"/>
                </a:cubicBezTo>
                <a:lnTo>
                  <a:pt x="6884983" y="3130134"/>
                </a:lnTo>
                <a:cubicBezTo>
                  <a:pt x="6894459" y="3132432"/>
                  <a:pt x="6904366" y="3124773"/>
                  <a:pt x="6906088" y="3115582"/>
                </a:cubicBezTo>
                <a:close/>
                <a:moveTo>
                  <a:pt x="6959353" y="2596695"/>
                </a:moveTo>
                <a:lnTo>
                  <a:pt x="6951505" y="2594733"/>
                </a:lnTo>
                <a:cubicBezTo>
                  <a:pt x="6942029" y="2592387"/>
                  <a:pt x="6931835" y="2596743"/>
                  <a:pt x="6928724" y="2606508"/>
                </a:cubicBezTo>
                <a:cubicBezTo>
                  <a:pt x="6925901" y="2615364"/>
                  <a:pt x="6930974" y="2626900"/>
                  <a:pt x="6940497" y="2629293"/>
                </a:cubicBezTo>
                <a:lnTo>
                  <a:pt x="6948298" y="2631256"/>
                </a:lnTo>
                <a:cubicBezTo>
                  <a:pt x="6957774" y="2633601"/>
                  <a:pt x="6967967" y="2629245"/>
                  <a:pt x="6971078" y="2619481"/>
                </a:cubicBezTo>
                <a:cubicBezTo>
                  <a:pt x="6973950" y="2610577"/>
                  <a:pt x="6968877" y="2599041"/>
                  <a:pt x="6959353" y="2596695"/>
                </a:cubicBezTo>
                <a:close/>
                <a:moveTo>
                  <a:pt x="7004100" y="2496173"/>
                </a:moveTo>
                <a:cubicBezTo>
                  <a:pt x="6997687" y="2500050"/>
                  <a:pt x="6992183" y="2503736"/>
                  <a:pt x="6988642" y="2510533"/>
                </a:cubicBezTo>
                <a:cubicBezTo>
                  <a:pt x="6987063" y="2513549"/>
                  <a:pt x="6986201" y="2515895"/>
                  <a:pt x="6985627" y="2519437"/>
                </a:cubicBezTo>
                <a:cubicBezTo>
                  <a:pt x="6984909" y="2523841"/>
                  <a:pt x="6982325" y="2524607"/>
                  <a:pt x="6987206" y="2519676"/>
                </a:cubicBezTo>
                <a:cubicBezTo>
                  <a:pt x="6980314" y="2526617"/>
                  <a:pt x="6977921" y="2537004"/>
                  <a:pt x="6984574" y="2545190"/>
                </a:cubicBezTo>
                <a:cubicBezTo>
                  <a:pt x="6987780" y="2549115"/>
                  <a:pt x="6993236" y="2551556"/>
                  <a:pt x="6998644" y="2551843"/>
                </a:cubicBezTo>
                <a:cubicBezTo>
                  <a:pt x="6999936" y="2553710"/>
                  <a:pt x="7001563" y="2555242"/>
                  <a:pt x="7003429" y="2556917"/>
                </a:cubicBezTo>
                <a:cubicBezTo>
                  <a:pt x="7004004" y="2557540"/>
                  <a:pt x="7004578" y="2558210"/>
                  <a:pt x="7005105" y="2558880"/>
                </a:cubicBezTo>
                <a:cubicBezTo>
                  <a:pt x="7006875" y="2561752"/>
                  <a:pt x="7009029" y="2564433"/>
                  <a:pt x="7010800" y="2567257"/>
                </a:cubicBezTo>
                <a:cubicBezTo>
                  <a:pt x="7017452" y="2577836"/>
                  <a:pt x="7030900" y="2575107"/>
                  <a:pt x="7038174" y="2567257"/>
                </a:cubicBezTo>
                <a:cubicBezTo>
                  <a:pt x="7041667" y="2564097"/>
                  <a:pt x="7043821" y="2559502"/>
                  <a:pt x="7043342" y="2553997"/>
                </a:cubicBezTo>
                <a:cubicBezTo>
                  <a:pt x="7043391" y="2553519"/>
                  <a:pt x="7043438" y="2553040"/>
                  <a:pt x="7043486" y="2552561"/>
                </a:cubicBezTo>
                <a:cubicBezTo>
                  <a:pt x="7055163" y="2562231"/>
                  <a:pt x="7077464" y="2554907"/>
                  <a:pt x="7073157" y="2536574"/>
                </a:cubicBezTo>
                <a:cubicBezTo>
                  <a:pt x="7070286" y="2524415"/>
                  <a:pt x="7069137" y="2510103"/>
                  <a:pt x="7060762" y="2500194"/>
                </a:cubicBezTo>
                <a:cubicBezTo>
                  <a:pt x="7059662" y="2498902"/>
                  <a:pt x="7058466" y="2497753"/>
                  <a:pt x="7057221" y="2496700"/>
                </a:cubicBezTo>
                <a:lnTo>
                  <a:pt x="7054493" y="2492152"/>
                </a:lnTo>
                <a:cubicBezTo>
                  <a:pt x="7049468" y="2483775"/>
                  <a:pt x="7036978" y="2482244"/>
                  <a:pt x="7029273" y="2487557"/>
                </a:cubicBezTo>
                <a:cubicBezTo>
                  <a:pt x="7028651" y="2487988"/>
                  <a:pt x="7028172" y="2488514"/>
                  <a:pt x="7027645" y="2488945"/>
                </a:cubicBezTo>
                <a:cubicBezTo>
                  <a:pt x="7025013" y="2489184"/>
                  <a:pt x="7022333" y="2489520"/>
                  <a:pt x="7019749" y="2489998"/>
                </a:cubicBezTo>
                <a:cubicBezTo>
                  <a:pt x="7016447" y="2490620"/>
                  <a:pt x="7013384" y="2492344"/>
                  <a:pt x="7010752" y="2494641"/>
                </a:cubicBezTo>
                <a:cubicBezTo>
                  <a:pt x="7008311" y="2494689"/>
                  <a:pt x="7006014" y="2495072"/>
                  <a:pt x="7004100" y="2496173"/>
                </a:cubicBezTo>
                <a:close/>
                <a:moveTo>
                  <a:pt x="6807741" y="2425903"/>
                </a:moveTo>
                <a:cubicBezTo>
                  <a:pt x="6802190" y="2448210"/>
                  <a:pt x="6835882" y="2461708"/>
                  <a:pt x="6841529" y="2439067"/>
                </a:cubicBezTo>
                <a:cubicBezTo>
                  <a:pt x="6847032" y="2416713"/>
                  <a:pt x="6813341" y="2403310"/>
                  <a:pt x="6807741" y="2425903"/>
                </a:cubicBezTo>
                <a:close/>
                <a:moveTo>
                  <a:pt x="6885318" y="2480568"/>
                </a:moveTo>
                <a:cubicBezTo>
                  <a:pt x="6879671" y="2503258"/>
                  <a:pt x="6914798" y="2512305"/>
                  <a:pt x="6920397" y="2489615"/>
                </a:cubicBezTo>
                <a:cubicBezTo>
                  <a:pt x="6925997" y="2466974"/>
                  <a:pt x="6890917" y="2457927"/>
                  <a:pt x="6885318" y="2480568"/>
                </a:cubicBezTo>
                <a:close/>
                <a:moveTo>
                  <a:pt x="6514951" y="2986531"/>
                </a:moveTo>
                <a:cubicBezTo>
                  <a:pt x="6520551" y="2963889"/>
                  <a:pt x="6485472" y="2954794"/>
                  <a:pt x="6479872" y="2977484"/>
                </a:cubicBezTo>
                <a:cubicBezTo>
                  <a:pt x="6474225" y="3000125"/>
                  <a:pt x="6509304" y="3009220"/>
                  <a:pt x="6514951" y="2986531"/>
                </a:cubicBezTo>
                <a:close/>
                <a:moveTo>
                  <a:pt x="6407130" y="2818132"/>
                </a:moveTo>
                <a:cubicBezTo>
                  <a:pt x="6400286" y="2818610"/>
                  <a:pt x="6393825" y="2822584"/>
                  <a:pt x="6391671" y="2831248"/>
                </a:cubicBezTo>
                <a:cubicBezTo>
                  <a:pt x="6389470" y="2840199"/>
                  <a:pt x="6393682" y="2846852"/>
                  <a:pt x="6399855" y="2850395"/>
                </a:cubicBezTo>
                <a:lnTo>
                  <a:pt x="6401291" y="2852788"/>
                </a:lnTo>
                <a:cubicBezTo>
                  <a:pt x="6406315" y="2861165"/>
                  <a:pt x="6415935" y="2865904"/>
                  <a:pt x="6425411" y="2861404"/>
                </a:cubicBezTo>
                <a:cubicBezTo>
                  <a:pt x="6433594" y="2857527"/>
                  <a:pt x="6439098" y="2845704"/>
                  <a:pt x="6434025" y="2837279"/>
                </a:cubicBezTo>
                <a:lnTo>
                  <a:pt x="6428139" y="2827514"/>
                </a:lnTo>
                <a:cubicBezTo>
                  <a:pt x="6423688" y="2820046"/>
                  <a:pt x="6415552" y="2815882"/>
                  <a:pt x="6407130" y="2818132"/>
                </a:cubicBezTo>
                <a:close/>
                <a:moveTo>
                  <a:pt x="6417466" y="2462187"/>
                </a:moveTo>
                <a:cubicBezTo>
                  <a:pt x="6407034" y="2460990"/>
                  <a:pt x="6399090" y="2467261"/>
                  <a:pt x="6396648" y="2477122"/>
                </a:cubicBezTo>
                <a:lnTo>
                  <a:pt x="6394686" y="2484972"/>
                </a:lnTo>
                <a:cubicBezTo>
                  <a:pt x="6392389" y="2494163"/>
                  <a:pt x="6400477" y="2504694"/>
                  <a:pt x="6409618" y="2505795"/>
                </a:cubicBezTo>
                <a:cubicBezTo>
                  <a:pt x="6420051" y="2507039"/>
                  <a:pt x="6427995" y="2500721"/>
                  <a:pt x="6430436" y="2490860"/>
                </a:cubicBezTo>
                <a:lnTo>
                  <a:pt x="6432398" y="2483057"/>
                </a:lnTo>
                <a:cubicBezTo>
                  <a:pt x="6434695" y="2473771"/>
                  <a:pt x="6426607" y="2463240"/>
                  <a:pt x="6417466" y="2462187"/>
                </a:cubicBezTo>
                <a:close/>
                <a:moveTo>
                  <a:pt x="6477767" y="3036026"/>
                </a:moveTo>
                <a:cubicBezTo>
                  <a:pt x="6480016" y="3026835"/>
                  <a:pt x="6475278" y="3015969"/>
                  <a:pt x="6465467" y="3013528"/>
                </a:cubicBezTo>
                <a:lnTo>
                  <a:pt x="6449818" y="3009651"/>
                </a:lnTo>
                <a:cubicBezTo>
                  <a:pt x="6440630" y="3007353"/>
                  <a:pt x="6429718" y="3012188"/>
                  <a:pt x="6427325" y="3021953"/>
                </a:cubicBezTo>
                <a:cubicBezTo>
                  <a:pt x="6426224" y="3026452"/>
                  <a:pt x="6426846" y="3031287"/>
                  <a:pt x="6428857" y="3035404"/>
                </a:cubicBezTo>
                <a:cubicBezTo>
                  <a:pt x="6428043" y="3036217"/>
                  <a:pt x="6427086" y="3036887"/>
                  <a:pt x="6426368" y="3037797"/>
                </a:cubicBezTo>
                <a:lnTo>
                  <a:pt x="6421104" y="3044403"/>
                </a:lnTo>
                <a:cubicBezTo>
                  <a:pt x="6414691" y="3052445"/>
                  <a:pt x="6419524" y="3065704"/>
                  <a:pt x="6427517" y="3070539"/>
                </a:cubicBezTo>
                <a:cubicBezTo>
                  <a:pt x="6437184" y="3076426"/>
                  <a:pt x="6447234" y="3072214"/>
                  <a:pt x="6453647" y="3064124"/>
                </a:cubicBezTo>
                <a:lnTo>
                  <a:pt x="6458911" y="3057471"/>
                </a:lnTo>
                <a:cubicBezTo>
                  <a:pt x="6460921" y="3054934"/>
                  <a:pt x="6461543" y="3051822"/>
                  <a:pt x="6461543" y="3048663"/>
                </a:cubicBezTo>
                <a:cubicBezTo>
                  <a:pt x="6468865" y="3048089"/>
                  <a:pt x="6475900" y="3043637"/>
                  <a:pt x="6477767" y="3036026"/>
                </a:cubicBezTo>
                <a:close/>
                <a:moveTo>
                  <a:pt x="6934946" y="2387226"/>
                </a:moveTo>
                <a:lnTo>
                  <a:pt x="6958396" y="2393066"/>
                </a:lnTo>
                <a:cubicBezTo>
                  <a:pt x="6967585" y="2395364"/>
                  <a:pt x="6978448" y="2390098"/>
                  <a:pt x="6980650" y="2380381"/>
                </a:cubicBezTo>
                <a:cubicBezTo>
                  <a:pt x="6981320" y="2377365"/>
                  <a:pt x="6981032" y="2374350"/>
                  <a:pt x="6980363" y="2371430"/>
                </a:cubicBezTo>
                <a:cubicBezTo>
                  <a:pt x="6982325" y="2369419"/>
                  <a:pt x="6983952" y="2367169"/>
                  <a:pt x="6984670" y="2364202"/>
                </a:cubicBezTo>
                <a:cubicBezTo>
                  <a:pt x="6986919" y="2355011"/>
                  <a:pt x="6982229" y="2344193"/>
                  <a:pt x="6972370" y="2341704"/>
                </a:cubicBezTo>
                <a:lnTo>
                  <a:pt x="6964570" y="2339741"/>
                </a:lnTo>
                <a:cubicBezTo>
                  <a:pt x="6955381" y="2337444"/>
                  <a:pt x="6944470" y="2342230"/>
                  <a:pt x="6942077" y="2352043"/>
                </a:cubicBezTo>
                <a:cubicBezTo>
                  <a:pt x="6942077" y="2352043"/>
                  <a:pt x="6942077" y="2352091"/>
                  <a:pt x="6942077" y="2352139"/>
                </a:cubicBezTo>
                <a:cubicBezTo>
                  <a:pt x="6933510" y="2351230"/>
                  <a:pt x="6924274" y="2356064"/>
                  <a:pt x="6922264" y="2364920"/>
                </a:cubicBezTo>
                <a:cubicBezTo>
                  <a:pt x="6920158" y="2374350"/>
                  <a:pt x="6925088" y="2384785"/>
                  <a:pt x="6934946" y="2387226"/>
                </a:cubicBezTo>
                <a:close/>
                <a:moveTo>
                  <a:pt x="6492171" y="2829333"/>
                </a:moveTo>
                <a:cubicBezTo>
                  <a:pt x="6481787" y="2827658"/>
                  <a:pt x="6473794" y="2834885"/>
                  <a:pt x="6471449" y="2844411"/>
                </a:cubicBezTo>
                <a:lnTo>
                  <a:pt x="6469487" y="2852214"/>
                </a:lnTo>
                <a:cubicBezTo>
                  <a:pt x="6467142" y="2861739"/>
                  <a:pt x="6475518" y="2871505"/>
                  <a:pt x="6484562" y="2872941"/>
                </a:cubicBezTo>
                <a:cubicBezTo>
                  <a:pt x="6494947" y="2874616"/>
                  <a:pt x="6502940" y="2867388"/>
                  <a:pt x="6505284" y="2857862"/>
                </a:cubicBezTo>
                <a:lnTo>
                  <a:pt x="6507247" y="2850012"/>
                </a:lnTo>
                <a:cubicBezTo>
                  <a:pt x="6509640" y="2840534"/>
                  <a:pt x="6501264" y="2830769"/>
                  <a:pt x="6492171" y="2829333"/>
                </a:cubicBezTo>
                <a:close/>
                <a:moveTo>
                  <a:pt x="6374108" y="2902044"/>
                </a:moveTo>
                <a:lnTo>
                  <a:pt x="6372146" y="2909894"/>
                </a:lnTo>
                <a:cubicBezTo>
                  <a:pt x="6369801" y="2919372"/>
                  <a:pt x="6376453" y="2929424"/>
                  <a:pt x="6385881" y="2931578"/>
                </a:cubicBezTo>
                <a:cubicBezTo>
                  <a:pt x="6395644" y="2933780"/>
                  <a:pt x="6405167" y="2927414"/>
                  <a:pt x="6407560" y="2917840"/>
                </a:cubicBezTo>
                <a:lnTo>
                  <a:pt x="6409522" y="2910038"/>
                </a:lnTo>
                <a:cubicBezTo>
                  <a:pt x="6411867" y="2900512"/>
                  <a:pt x="6405215" y="2890460"/>
                  <a:pt x="6395788" y="2888354"/>
                </a:cubicBezTo>
                <a:cubicBezTo>
                  <a:pt x="6386024" y="2886104"/>
                  <a:pt x="6376501" y="2892470"/>
                  <a:pt x="6374108" y="2902044"/>
                </a:cubicBezTo>
                <a:close/>
                <a:moveTo>
                  <a:pt x="6844544" y="2194462"/>
                </a:moveTo>
                <a:cubicBezTo>
                  <a:pt x="6844783" y="2194415"/>
                  <a:pt x="6845022" y="2194462"/>
                  <a:pt x="6845262" y="2194415"/>
                </a:cubicBezTo>
                <a:cubicBezTo>
                  <a:pt x="6837461" y="2186277"/>
                  <a:pt x="6829804" y="2177948"/>
                  <a:pt x="6821955" y="2169858"/>
                </a:cubicBezTo>
                <a:cubicBezTo>
                  <a:pt x="6821812" y="2170242"/>
                  <a:pt x="6821620" y="2170624"/>
                  <a:pt x="6821429" y="2170960"/>
                </a:cubicBezTo>
                <a:cubicBezTo>
                  <a:pt x="6821189" y="2171390"/>
                  <a:pt x="6820902" y="2171773"/>
                  <a:pt x="6820759" y="2172300"/>
                </a:cubicBezTo>
                <a:cubicBezTo>
                  <a:pt x="6816834" y="2188192"/>
                  <a:pt x="6832771" y="2197861"/>
                  <a:pt x="6844544" y="2194462"/>
                </a:cubicBezTo>
                <a:close/>
                <a:moveTo>
                  <a:pt x="6804057" y="2345581"/>
                </a:moveTo>
                <a:cubicBezTo>
                  <a:pt x="6813341" y="2347783"/>
                  <a:pt x="6824013" y="2342948"/>
                  <a:pt x="6826454" y="2333088"/>
                </a:cubicBezTo>
                <a:lnTo>
                  <a:pt x="6828416" y="2325285"/>
                </a:lnTo>
                <a:cubicBezTo>
                  <a:pt x="6830713" y="2316095"/>
                  <a:pt x="6825688" y="2305181"/>
                  <a:pt x="6815973" y="2302883"/>
                </a:cubicBezTo>
                <a:cubicBezTo>
                  <a:pt x="6806689" y="2300681"/>
                  <a:pt x="6796017" y="2305516"/>
                  <a:pt x="6793576" y="2315329"/>
                </a:cubicBezTo>
                <a:lnTo>
                  <a:pt x="6791614" y="2323179"/>
                </a:lnTo>
                <a:cubicBezTo>
                  <a:pt x="6789317" y="2332322"/>
                  <a:pt x="6794341" y="2343236"/>
                  <a:pt x="6804057" y="2345581"/>
                </a:cubicBezTo>
                <a:close/>
                <a:moveTo>
                  <a:pt x="6669052" y="2215285"/>
                </a:moveTo>
                <a:cubicBezTo>
                  <a:pt x="6664027" y="2206908"/>
                  <a:pt x="6654551" y="2202026"/>
                  <a:pt x="6644980" y="2206429"/>
                </a:cubicBezTo>
                <a:cubicBezTo>
                  <a:pt x="6636843" y="2210163"/>
                  <a:pt x="6631053" y="2222082"/>
                  <a:pt x="6636126" y="2230459"/>
                </a:cubicBezTo>
                <a:lnTo>
                  <a:pt x="6642012" y="2240224"/>
                </a:lnTo>
                <a:cubicBezTo>
                  <a:pt x="6642778" y="2241421"/>
                  <a:pt x="6643783" y="2242378"/>
                  <a:pt x="6644692" y="2243479"/>
                </a:cubicBezTo>
                <a:cubicBezTo>
                  <a:pt x="6643400" y="2242857"/>
                  <a:pt x="6642203" y="2242139"/>
                  <a:pt x="6640720" y="2241756"/>
                </a:cubicBezTo>
                <a:lnTo>
                  <a:pt x="6632919" y="2239793"/>
                </a:lnTo>
                <a:cubicBezTo>
                  <a:pt x="6623683" y="2237496"/>
                  <a:pt x="6613154" y="2245298"/>
                  <a:pt x="6611958" y="2254537"/>
                </a:cubicBezTo>
                <a:cubicBezTo>
                  <a:pt x="6611527" y="2257935"/>
                  <a:pt x="6612150" y="2260951"/>
                  <a:pt x="6613203" y="2263775"/>
                </a:cubicBezTo>
                <a:cubicBezTo>
                  <a:pt x="6608799" y="2268945"/>
                  <a:pt x="6607028" y="2276221"/>
                  <a:pt x="6609613" y="2282874"/>
                </a:cubicBezTo>
                <a:lnTo>
                  <a:pt x="6613872" y="2293932"/>
                </a:lnTo>
                <a:cubicBezTo>
                  <a:pt x="6617510" y="2303410"/>
                  <a:pt x="6628852" y="2308340"/>
                  <a:pt x="6638279" y="2304654"/>
                </a:cubicBezTo>
                <a:cubicBezTo>
                  <a:pt x="6647803" y="2300921"/>
                  <a:pt x="6652636" y="2289767"/>
                  <a:pt x="6648952" y="2280242"/>
                </a:cubicBezTo>
                <a:lnTo>
                  <a:pt x="6646894" y="2274928"/>
                </a:lnTo>
                <a:cubicBezTo>
                  <a:pt x="6651345" y="2272152"/>
                  <a:pt x="6654838" y="2267748"/>
                  <a:pt x="6655460" y="2262722"/>
                </a:cubicBezTo>
                <a:cubicBezTo>
                  <a:pt x="6656130" y="2257600"/>
                  <a:pt x="6654934" y="2253053"/>
                  <a:pt x="6652349" y="2249415"/>
                </a:cubicBezTo>
                <a:cubicBezTo>
                  <a:pt x="6656561" y="2251138"/>
                  <a:pt x="6661299" y="2251234"/>
                  <a:pt x="6666085" y="2249032"/>
                </a:cubicBezTo>
                <a:cubicBezTo>
                  <a:pt x="6668334" y="2248027"/>
                  <a:pt x="6670344" y="2246303"/>
                  <a:pt x="6672018" y="2244293"/>
                </a:cubicBezTo>
                <a:cubicBezTo>
                  <a:pt x="6673933" y="2246016"/>
                  <a:pt x="6676231" y="2247309"/>
                  <a:pt x="6678911" y="2248027"/>
                </a:cubicBezTo>
                <a:lnTo>
                  <a:pt x="6686711" y="2249989"/>
                </a:lnTo>
                <a:cubicBezTo>
                  <a:pt x="6695900" y="2252239"/>
                  <a:pt x="6706811" y="2247213"/>
                  <a:pt x="6709108" y="2237496"/>
                </a:cubicBezTo>
                <a:cubicBezTo>
                  <a:pt x="6711309" y="2228209"/>
                  <a:pt x="6706428" y="2217535"/>
                  <a:pt x="6696617" y="2215093"/>
                </a:cubicBezTo>
                <a:lnTo>
                  <a:pt x="6688816" y="2213131"/>
                </a:lnTo>
                <a:cubicBezTo>
                  <a:pt x="6682451" y="2211551"/>
                  <a:pt x="6675369" y="2213562"/>
                  <a:pt x="6670774" y="2218109"/>
                </a:cubicBezTo>
                <a:lnTo>
                  <a:pt x="6669052" y="2215285"/>
                </a:lnTo>
                <a:close/>
                <a:moveTo>
                  <a:pt x="6729686" y="2152722"/>
                </a:moveTo>
                <a:cubicBezTo>
                  <a:pt x="6740168" y="2153918"/>
                  <a:pt x="6747968" y="2147552"/>
                  <a:pt x="6750409" y="2137643"/>
                </a:cubicBezTo>
                <a:lnTo>
                  <a:pt x="6752371" y="2129841"/>
                </a:lnTo>
                <a:cubicBezTo>
                  <a:pt x="6754668" y="2120603"/>
                  <a:pt x="6746437" y="2110120"/>
                  <a:pt x="6737296" y="2109114"/>
                </a:cubicBezTo>
                <a:cubicBezTo>
                  <a:pt x="6726815" y="2107918"/>
                  <a:pt x="6719015" y="2114284"/>
                  <a:pt x="6716573" y="2124193"/>
                </a:cubicBezTo>
                <a:lnTo>
                  <a:pt x="6714611" y="2131995"/>
                </a:lnTo>
                <a:cubicBezTo>
                  <a:pt x="6712362" y="2141234"/>
                  <a:pt x="6720546" y="2151717"/>
                  <a:pt x="6729686" y="2152722"/>
                </a:cubicBezTo>
                <a:close/>
                <a:moveTo>
                  <a:pt x="6866989" y="2304798"/>
                </a:moveTo>
                <a:cubicBezTo>
                  <a:pt x="6872014" y="2313175"/>
                  <a:pt x="6882064" y="2317579"/>
                  <a:pt x="6891300" y="2312935"/>
                </a:cubicBezTo>
                <a:cubicBezTo>
                  <a:pt x="6892784" y="2312169"/>
                  <a:pt x="6894124" y="2311116"/>
                  <a:pt x="6895368" y="2309968"/>
                </a:cubicBezTo>
                <a:cubicBezTo>
                  <a:pt x="6895942" y="2310159"/>
                  <a:pt x="6896469" y="2310398"/>
                  <a:pt x="6897043" y="2310542"/>
                </a:cubicBezTo>
                <a:lnTo>
                  <a:pt x="6904844" y="2312504"/>
                </a:lnTo>
                <a:cubicBezTo>
                  <a:pt x="6914080" y="2314802"/>
                  <a:pt x="6924752" y="2307909"/>
                  <a:pt x="6926284" y="2298479"/>
                </a:cubicBezTo>
                <a:cubicBezTo>
                  <a:pt x="6927911" y="2288523"/>
                  <a:pt x="6922120" y="2279476"/>
                  <a:pt x="6912262" y="2277035"/>
                </a:cubicBezTo>
                <a:lnTo>
                  <a:pt x="6904461" y="2275072"/>
                </a:lnTo>
                <a:cubicBezTo>
                  <a:pt x="6900346" y="2274067"/>
                  <a:pt x="6895942" y="2274928"/>
                  <a:pt x="6892162" y="2277035"/>
                </a:cubicBezTo>
                <a:cubicBezTo>
                  <a:pt x="6886802" y="2269950"/>
                  <a:pt x="6877709" y="2266551"/>
                  <a:pt x="6869238" y="2270812"/>
                </a:cubicBezTo>
                <a:cubicBezTo>
                  <a:pt x="6861007" y="2274928"/>
                  <a:pt x="6856029" y="2286704"/>
                  <a:pt x="6861102" y="2295128"/>
                </a:cubicBezTo>
                <a:lnTo>
                  <a:pt x="6866989" y="2304798"/>
                </a:lnTo>
                <a:close/>
                <a:moveTo>
                  <a:pt x="6743900" y="2284981"/>
                </a:moveTo>
                <a:cubicBezTo>
                  <a:pt x="6734664" y="2282683"/>
                  <a:pt x="6724088" y="2290294"/>
                  <a:pt x="6722795" y="2299580"/>
                </a:cubicBezTo>
                <a:cubicBezTo>
                  <a:pt x="6721407" y="2309824"/>
                  <a:pt x="6727533" y="2318249"/>
                  <a:pt x="6737392" y="2320642"/>
                </a:cubicBezTo>
                <a:lnTo>
                  <a:pt x="6745192" y="2322605"/>
                </a:lnTo>
                <a:cubicBezTo>
                  <a:pt x="6754429" y="2324902"/>
                  <a:pt x="6765005" y="2317291"/>
                  <a:pt x="6766297" y="2308005"/>
                </a:cubicBezTo>
                <a:cubicBezTo>
                  <a:pt x="6767685" y="2297761"/>
                  <a:pt x="6761559" y="2289384"/>
                  <a:pt x="6751701" y="2286943"/>
                </a:cubicBezTo>
                <a:lnTo>
                  <a:pt x="6743900" y="2284981"/>
                </a:lnTo>
                <a:close/>
                <a:moveTo>
                  <a:pt x="6696665" y="2527574"/>
                </a:moveTo>
                <a:cubicBezTo>
                  <a:pt x="6688290" y="2532601"/>
                  <a:pt x="6685275" y="2543897"/>
                  <a:pt x="6690253" y="2552418"/>
                </a:cubicBezTo>
                <a:cubicBezTo>
                  <a:pt x="6695229" y="2560843"/>
                  <a:pt x="6706667" y="2563906"/>
                  <a:pt x="6715090" y="2558832"/>
                </a:cubicBezTo>
                <a:lnTo>
                  <a:pt x="6724853" y="2552944"/>
                </a:lnTo>
                <a:cubicBezTo>
                  <a:pt x="6733228" y="2547918"/>
                  <a:pt x="6736243" y="2536621"/>
                  <a:pt x="6731266" y="2528101"/>
                </a:cubicBezTo>
                <a:cubicBezTo>
                  <a:pt x="6726289" y="2519676"/>
                  <a:pt x="6714851" y="2516613"/>
                  <a:pt x="6706428" y="2521687"/>
                </a:cubicBezTo>
                <a:cubicBezTo>
                  <a:pt x="6703174" y="2523697"/>
                  <a:pt x="6699920" y="2525612"/>
                  <a:pt x="6696665" y="2527574"/>
                </a:cubicBezTo>
                <a:close/>
                <a:moveTo>
                  <a:pt x="6980937" y="2463097"/>
                </a:moveTo>
                <a:cubicBezTo>
                  <a:pt x="6975290" y="2485786"/>
                  <a:pt x="7010895" y="2492535"/>
                  <a:pt x="7016542" y="2469989"/>
                </a:cubicBezTo>
                <a:cubicBezTo>
                  <a:pt x="7022142" y="2447300"/>
                  <a:pt x="6986536" y="2440503"/>
                  <a:pt x="6980937" y="2463097"/>
                </a:cubicBezTo>
                <a:close/>
                <a:moveTo>
                  <a:pt x="6891204" y="2440024"/>
                </a:moveTo>
                <a:cubicBezTo>
                  <a:pt x="6892736" y="2433801"/>
                  <a:pt x="6891109" y="2428775"/>
                  <a:pt x="6887950" y="2424946"/>
                </a:cubicBezTo>
                <a:cubicBezTo>
                  <a:pt x="6897091" y="2426430"/>
                  <a:pt x="6906040" y="2417622"/>
                  <a:pt x="6907046" y="2409102"/>
                </a:cubicBezTo>
                <a:cubicBezTo>
                  <a:pt x="6908337" y="2398379"/>
                  <a:pt x="6900680" y="2391343"/>
                  <a:pt x="6891157" y="2388997"/>
                </a:cubicBezTo>
                <a:lnTo>
                  <a:pt x="6883356" y="2387035"/>
                </a:lnTo>
                <a:cubicBezTo>
                  <a:pt x="6873833" y="2384689"/>
                  <a:pt x="6864309" y="2394071"/>
                  <a:pt x="6863256" y="2402927"/>
                </a:cubicBezTo>
                <a:cubicBezTo>
                  <a:pt x="6862491" y="2409628"/>
                  <a:pt x="6865362" y="2414702"/>
                  <a:pt x="6869813" y="2418244"/>
                </a:cubicBezTo>
                <a:cubicBezTo>
                  <a:pt x="6863687" y="2419250"/>
                  <a:pt x="6858135" y="2423031"/>
                  <a:pt x="6856173" y="2430929"/>
                </a:cubicBezTo>
                <a:cubicBezTo>
                  <a:pt x="6850526" y="2453571"/>
                  <a:pt x="6885606" y="2462666"/>
                  <a:pt x="6891204" y="2440024"/>
                </a:cubicBezTo>
                <a:close/>
                <a:moveTo>
                  <a:pt x="6542182" y="2162918"/>
                </a:moveTo>
                <a:lnTo>
                  <a:pt x="6534525" y="2159519"/>
                </a:lnTo>
                <a:cubicBezTo>
                  <a:pt x="6532850" y="2158801"/>
                  <a:pt x="6531080" y="2158466"/>
                  <a:pt x="6529357" y="2158083"/>
                </a:cubicBezTo>
                <a:cubicBezTo>
                  <a:pt x="6530840" y="2149610"/>
                  <a:pt x="6526198" y="2139702"/>
                  <a:pt x="6517440" y="2137548"/>
                </a:cubicBezTo>
                <a:lnTo>
                  <a:pt x="6501791" y="2133671"/>
                </a:lnTo>
                <a:cubicBezTo>
                  <a:pt x="6492315" y="2131325"/>
                  <a:pt x="6482121" y="2135585"/>
                  <a:pt x="6478963" y="2145350"/>
                </a:cubicBezTo>
                <a:cubicBezTo>
                  <a:pt x="6476092" y="2154206"/>
                  <a:pt x="6481116" y="2165790"/>
                  <a:pt x="6490640" y="2168183"/>
                </a:cubicBezTo>
                <a:lnTo>
                  <a:pt x="6493990" y="2169045"/>
                </a:lnTo>
                <a:cubicBezTo>
                  <a:pt x="6490401" y="2170864"/>
                  <a:pt x="6487147" y="2173736"/>
                  <a:pt x="6485136" y="2178283"/>
                </a:cubicBezTo>
                <a:cubicBezTo>
                  <a:pt x="6481643" y="2186134"/>
                  <a:pt x="6483940" y="2192691"/>
                  <a:pt x="6488725" y="2196952"/>
                </a:cubicBezTo>
                <a:cubicBezTo>
                  <a:pt x="6488725" y="2197191"/>
                  <a:pt x="6488918" y="2197382"/>
                  <a:pt x="6488918" y="2197622"/>
                </a:cubicBezTo>
                <a:cubicBezTo>
                  <a:pt x="6483509" y="2198053"/>
                  <a:pt x="6478485" y="2200350"/>
                  <a:pt x="6475565" y="2205664"/>
                </a:cubicBezTo>
                <a:cubicBezTo>
                  <a:pt x="6474703" y="2207243"/>
                  <a:pt x="6474225" y="2209110"/>
                  <a:pt x="6473842" y="2210977"/>
                </a:cubicBezTo>
                <a:cubicBezTo>
                  <a:pt x="6469918" y="2209637"/>
                  <a:pt x="6465611" y="2209541"/>
                  <a:pt x="6461256" y="2211551"/>
                </a:cubicBezTo>
                <a:cubicBezTo>
                  <a:pt x="6453120" y="2215285"/>
                  <a:pt x="6447281" y="2227156"/>
                  <a:pt x="6452354" y="2235581"/>
                </a:cubicBezTo>
                <a:lnTo>
                  <a:pt x="6458241" y="2245346"/>
                </a:lnTo>
                <a:cubicBezTo>
                  <a:pt x="6463266" y="2253723"/>
                  <a:pt x="6472694" y="2258653"/>
                  <a:pt x="6482265" y="2254249"/>
                </a:cubicBezTo>
                <a:cubicBezTo>
                  <a:pt x="6485328" y="2252813"/>
                  <a:pt x="6487816" y="2250037"/>
                  <a:pt x="6489778" y="2246926"/>
                </a:cubicBezTo>
                <a:cubicBezTo>
                  <a:pt x="6492985" y="2250372"/>
                  <a:pt x="6497484" y="2252622"/>
                  <a:pt x="6502509" y="2252670"/>
                </a:cubicBezTo>
                <a:cubicBezTo>
                  <a:pt x="6512176" y="2252813"/>
                  <a:pt x="6520982" y="2244676"/>
                  <a:pt x="6520934" y="2234815"/>
                </a:cubicBezTo>
                <a:cubicBezTo>
                  <a:pt x="6520886" y="2228544"/>
                  <a:pt x="6519450" y="2222513"/>
                  <a:pt x="6516962" y="2217008"/>
                </a:cubicBezTo>
                <a:cubicBezTo>
                  <a:pt x="6523183" y="2216338"/>
                  <a:pt x="6529069" y="2213275"/>
                  <a:pt x="6531797" y="2207148"/>
                </a:cubicBezTo>
                <a:cubicBezTo>
                  <a:pt x="6533089" y="2204180"/>
                  <a:pt x="6533568" y="2200877"/>
                  <a:pt x="6533424" y="2197670"/>
                </a:cubicBezTo>
                <a:cubicBezTo>
                  <a:pt x="6539598" y="2197574"/>
                  <a:pt x="6545484" y="2194846"/>
                  <a:pt x="6549026" y="2188671"/>
                </a:cubicBezTo>
                <a:cubicBezTo>
                  <a:pt x="6553668" y="2180581"/>
                  <a:pt x="6551515" y="2167082"/>
                  <a:pt x="6542182" y="2162918"/>
                </a:cubicBezTo>
                <a:close/>
                <a:moveTo>
                  <a:pt x="6743326" y="2352618"/>
                </a:moveTo>
                <a:cubicBezTo>
                  <a:pt x="6741842" y="2351565"/>
                  <a:pt x="6740359" y="2350512"/>
                  <a:pt x="6738540" y="2350081"/>
                </a:cubicBezTo>
                <a:lnTo>
                  <a:pt x="6730739" y="2348118"/>
                </a:lnTo>
                <a:cubicBezTo>
                  <a:pt x="6721264" y="2345773"/>
                  <a:pt x="6711070" y="2349937"/>
                  <a:pt x="6707864" y="2359750"/>
                </a:cubicBezTo>
                <a:cubicBezTo>
                  <a:pt x="6704993" y="2368558"/>
                  <a:pt x="6709922" y="2380237"/>
                  <a:pt x="6719493" y="2382631"/>
                </a:cubicBezTo>
                <a:lnTo>
                  <a:pt x="6727293" y="2384593"/>
                </a:lnTo>
                <a:cubicBezTo>
                  <a:pt x="6734329" y="2386317"/>
                  <a:pt x="6741699" y="2384450"/>
                  <a:pt x="6746341" y="2379424"/>
                </a:cubicBezTo>
                <a:cubicBezTo>
                  <a:pt x="6748925" y="2381674"/>
                  <a:pt x="6751844" y="2383540"/>
                  <a:pt x="6755099" y="2384067"/>
                </a:cubicBezTo>
                <a:cubicBezTo>
                  <a:pt x="6765388" y="2385838"/>
                  <a:pt x="6773619" y="2378754"/>
                  <a:pt x="6775965" y="2369180"/>
                </a:cubicBezTo>
                <a:lnTo>
                  <a:pt x="6777927" y="2361330"/>
                </a:lnTo>
                <a:cubicBezTo>
                  <a:pt x="6780272" y="2351852"/>
                  <a:pt x="6772184" y="2341991"/>
                  <a:pt x="6763043" y="2340459"/>
                </a:cubicBezTo>
                <a:cubicBezTo>
                  <a:pt x="6753806" y="2338928"/>
                  <a:pt x="6746484" y="2344624"/>
                  <a:pt x="6743326" y="2352618"/>
                </a:cubicBezTo>
                <a:close/>
                <a:moveTo>
                  <a:pt x="6969307" y="2577022"/>
                </a:moveTo>
                <a:cubicBezTo>
                  <a:pt x="6963708" y="2599615"/>
                  <a:pt x="6999505" y="2605168"/>
                  <a:pt x="7005105" y="2582670"/>
                </a:cubicBezTo>
                <a:cubicBezTo>
                  <a:pt x="7010704" y="2560029"/>
                  <a:pt x="6974907" y="2554476"/>
                  <a:pt x="6969307" y="2577022"/>
                </a:cubicBezTo>
                <a:close/>
                <a:moveTo>
                  <a:pt x="6836408" y="2514219"/>
                </a:moveTo>
                <a:cubicBezTo>
                  <a:pt x="6835547" y="2515703"/>
                  <a:pt x="6834829" y="2517331"/>
                  <a:pt x="6834350" y="2519197"/>
                </a:cubicBezTo>
                <a:cubicBezTo>
                  <a:pt x="6829421" y="2539063"/>
                  <a:pt x="6856747" y="2544759"/>
                  <a:pt x="6867133" y="2530494"/>
                </a:cubicBezTo>
                <a:cubicBezTo>
                  <a:pt x="6867946" y="2530207"/>
                  <a:pt x="6868760" y="2529968"/>
                  <a:pt x="6869525" y="2529585"/>
                </a:cubicBezTo>
                <a:cubicBezTo>
                  <a:pt x="6877613" y="2525325"/>
                  <a:pt x="6880533" y="2517283"/>
                  <a:pt x="6882111" y="2508858"/>
                </a:cubicBezTo>
                <a:cubicBezTo>
                  <a:pt x="6883835" y="2499524"/>
                  <a:pt x="6874167" y="2489807"/>
                  <a:pt x="6865171" y="2489615"/>
                </a:cubicBezTo>
                <a:cubicBezTo>
                  <a:pt x="6858901" y="2489520"/>
                  <a:pt x="6854211" y="2492057"/>
                  <a:pt x="6850909" y="2496030"/>
                </a:cubicBezTo>
                <a:cubicBezTo>
                  <a:pt x="6844687" y="2497178"/>
                  <a:pt x="6839040" y="2501247"/>
                  <a:pt x="6837174" y="2507661"/>
                </a:cubicBezTo>
                <a:cubicBezTo>
                  <a:pt x="6836504" y="2509863"/>
                  <a:pt x="6836312" y="2512065"/>
                  <a:pt x="6836408" y="2514219"/>
                </a:cubicBezTo>
                <a:close/>
                <a:moveTo>
                  <a:pt x="6652732" y="2280816"/>
                </a:moveTo>
                <a:cubicBezTo>
                  <a:pt x="6647133" y="2303457"/>
                  <a:pt x="6682164" y="2312552"/>
                  <a:pt x="6687811" y="2289863"/>
                </a:cubicBezTo>
                <a:cubicBezTo>
                  <a:pt x="6693458" y="2267269"/>
                  <a:pt x="6658332" y="2258175"/>
                  <a:pt x="6652732" y="2280816"/>
                </a:cubicBezTo>
                <a:close/>
                <a:moveTo>
                  <a:pt x="6564531" y="2134628"/>
                </a:moveTo>
                <a:cubicBezTo>
                  <a:pt x="6562330" y="2143579"/>
                  <a:pt x="6566542" y="2150233"/>
                  <a:pt x="6572715" y="2153727"/>
                </a:cubicBezTo>
                <a:lnTo>
                  <a:pt x="6574151" y="2156120"/>
                </a:lnTo>
                <a:cubicBezTo>
                  <a:pt x="6579176" y="2164497"/>
                  <a:pt x="6588795" y="2169188"/>
                  <a:pt x="6598271" y="2164737"/>
                </a:cubicBezTo>
                <a:cubicBezTo>
                  <a:pt x="6606454" y="2160859"/>
                  <a:pt x="6611958" y="2148988"/>
                  <a:pt x="6606885" y="2140611"/>
                </a:cubicBezTo>
                <a:lnTo>
                  <a:pt x="6600999" y="2130846"/>
                </a:lnTo>
                <a:cubicBezTo>
                  <a:pt x="6596500" y="2123379"/>
                  <a:pt x="6588364" y="2119214"/>
                  <a:pt x="6579990" y="2121464"/>
                </a:cubicBezTo>
                <a:cubicBezTo>
                  <a:pt x="6573146" y="2121943"/>
                  <a:pt x="6566685" y="2125964"/>
                  <a:pt x="6564531" y="2134628"/>
                </a:cubicBezTo>
                <a:close/>
                <a:moveTo>
                  <a:pt x="6642395" y="1999688"/>
                </a:moveTo>
                <a:cubicBezTo>
                  <a:pt x="6642108" y="2001316"/>
                  <a:pt x="6642108" y="2002991"/>
                  <a:pt x="6642299" y="2004667"/>
                </a:cubicBezTo>
                <a:cubicBezTo>
                  <a:pt x="6638614" y="2003279"/>
                  <a:pt x="6634690" y="2003183"/>
                  <a:pt x="6631245" y="2004236"/>
                </a:cubicBezTo>
                <a:cubicBezTo>
                  <a:pt x="6623827" y="1992652"/>
                  <a:pt x="6602386" y="1991551"/>
                  <a:pt x="6598079" y="2008879"/>
                </a:cubicBezTo>
                <a:cubicBezTo>
                  <a:pt x="6593916" y="2025681"/>
                  <a:pt x="6612054" y="2034728"/>
                  <a:pt x="6624066" y="2029175"/>
                </a:cubicBezTo>
                <a:cubicBezTo>
                  <a:pt x="6627655" y="2035206"/>
                  <a:pt x="6634068" y="2038126"/>
                  <a:pt x="6640338" y="2038557"/>
                </a:cubicBezTo>
                <a:cubicBezTo>
                  <a:pt x="6638710" y="2040232"/>
                  <a:pt x="6637227" y="2042099"/>
                  <a:pt x="6636174" y="2044493"/>
                </a:cubicBezTo>
                <a:cubicBezTo>
                  <a:pt x="6627847" y="2063209"/>
                  <a:pt x="6652398" y="2073309"/>
                  <a:pt x="6666085" y="2062826"/>
                </a:cubicBezTo>
                <a:cubicBezTo>
                  <a:pt x="6677044" y="2065794"/>
                  <a:pt x="6690635" y="2065411"/>
                  <a:pt x="6699489" y="2058709"/>
                </a:cubicBezTo>
                <a:cubicBezTo>
                  <a:pt x="6703604" y="2064358"/>
                  <a:pt x="6711166" y="2066991"/>
                  <a:pt x="6718153" y="2065985"/>
                </a:cubicBezTo>
                <a:cubicBezTo>
                  <a:pt x="6718153" y="2065985"/>
                  <a:pt x="6718153" y="2065985"/>
                  <a:pt x="6718153" y="2065985"/>
                </a:cubicBezTo>
                <a:cubicBezTo>
                  <a:pt x="6718106" y="2065938"/>
                  <a:pt x="6718106" y="2065938"/>
                  <a:pt x="6718057" y="2065890"/>
                </a:cubicBezTo>
                <a:cubicBezTo>
                  <a:pt x="6689582" y="2038318"/>
                  <a:pt x="6660629" y="2011225"/>
                  <a:pt x="6631532" y="1984371"/>
                </a:cubicBezTo>
                <a:cubicBezTo>
                  <a:pt x="6631579" y="1984945"/>
                  <a:pt x="6631963" y="1985376"/>
                  <a:pt x="6632058" y="1985950"/>
                </a:cubicBezTo>
                <a:cubicBezTo>
                  <a:pt x="6633159" y="1992030"/>
                  <a:pt x="6636078" y="1997678"/>
                  <a:pt x="6642395" y="1999688"/>
                </a:cubicBezTo>
                <a:close/>
                <a:moveTo>
                  <a:pt x="6644358" y="2126251"/>
                </a:moveTo>
                <a:cubicBezTo>
                  <a:pt x="6635121" y="2123953"/>
                  <a:pt x="6624592" y="2131756"/>
                  <a:pt x="6623396" y="2140994"/>
                </a:cubicBezTo>
                <a:cubicBezTo>
                  <a:pt x="6622056" y="2151334"/>
                  <a:pt x="6628277" y="2159519"/>
                  <a:pt x="6638136" y="2161960"/>
                </a:cubicBezTo>
                <a:lnTo>
                  <a:pt x="6642730" y="2163109"/>
                </a:lnTo>
                <a:cubicBezTo>
                  <a:pt x="6644692" y="2169715"/>
                  <a:pt x="6650866" y="2175220"/>
                  <a:pt x="6657470" y="2176273"/>
                </a:cubicBezTo>
                <a:cubicBezTo>
                  <a:pt x="6667855" y="2177900"/>
                  <a:pt x="6675847" y="2170720"/>
                  <a:pt x="6678192" y="2161194"/>
                </a:cubicBezTo>
                <a:lnTo>
                  <a:pt x="6680154" y="2153392"/>
                </a:lnTo>
                <a:cubicBezTo>
                  <a:pt x="6682500" y="2143866"/>
                  <a:pt x="6674125" y="2134101"/>
                  <a:pt x="6665080" y="2132665"/>
                </a:cubicBezTo>
                <a:cubicBezTo>
                  <a:pt x="6663548" y="2132426"/>
                  <a:pt x="6662160" y="2132713"/>
                  <a:pt x="6660725" y="2132857"/>
                </a:cubicBezTo>
                <a:cubicBezTo>
                  <a:pt x="6658332" y="2130798"/>
                  <a:pt x="6655603" y="2129027"/>
                  <a:pt x="6652206" y="2128214"/>
                </a:cubicBezTo>
                <a:lnTo>
                  <a:pt x="6644358" y="2126251"/>
                </a:lnTo>
                <a:close/>
                <a:moveTo>
                  <a:pt x="6541129" y="2400677"/>
                </a:moveTo>
                <a:lnTo>
                  <a:pt x="6533329" y="2398714"/>
                </a:lnTo>
                <a:cubicBezTo>
                  <a:pt x="6524093" y="2396417"/>
                  <a:pt x="6513468" y="2403693"/>
                  <a:pt x="6512080" y="2413027"/>
                </a:cubicBezTo>
                <a:cubicBezTo>
                  <a:pt x="6510596" y="2423175"/>
                  <a:pt x="6516531" y="2431839"/>
                  <a:pt x="6526389" y="2434280"/>
                </a:cubicBezTo>
                <a:lnTo>
                  <a:pt x="6534238" y="2436243"/>
                </a:lnTo>
                <a:cubicBezTo>
                  <a:pt x="6543426" y="2438540"/>
                  <a:pt x="6554099" y="2431264"/>
                  <a:pt x="6555486" y="2421930"/>
                </a:cubicBezTo>
                <a:cubicBezTo>
                  <a:pt x="6556970" y="2411782"/>
                  <a:pt x="6551036" y="2403118"/>
                  <a:pt x="6541129" y="2400677"/>
                </a:cubicBezTo>
                <a:close/>
                <a:moveTo>
                  <a:pt x="6638327" y="2316861"/>
                </a:moveTo>
                <a:lnTo>
                  <a:pt x="6622678" y="2312983"/>
                </a:lnTo>
                <a:cubicBezTo>
                  <a:pt x="6613490" y="2310686"/>
                  <a:pt x="6602578" y="2315520"/>
                  <a:pt x="6600185" y="2325285"/>
                </a:cubicBezTo>
                <a:cubicBezTo>
                  <a:pt x="6597936" y="2334476"/>
                  <a:pt x="6602674" y="2345294"/>
                  <a:pt x="6612485" y="2347783"/>
                </a:cubicBezTo>
                <a:lnTo>
                  <a:pt x="6628134" y="2351660"/>
                </a:lnTo>
                <a:cubicBezTo>
                  <a:pt x="6637322" y="2353910"/>
                  <a:pt x="6648234" y="2349123"/>
                  <a:pt x="6650627" y="2339358"/>
                </a:cubicBezTo>
                <a:cubicBezTo>
                  <a:pt x="6652876" y="2330168"/>
                  <a:pt x="6648186" y="2319350"/>
                  <a:pt x="6638327" y="2316861"/>
                </a:cubicBezTo>
                <a:close/>
                <a:moveTo>
                  <a:pt x="6801041" y="2217008"/>
                </a:moveTo>
                <a:cubicBezTo>
                  <a:pt x="6801090" y="2217200"/>
                  <a:pt x="6801137" y="2217200"/>
                  <a:pt x="6801185" y="2217343"/>
                </a:cubicBezTo>
                <a:cubicBezTo>
                  <a:pt x="6801185" y="2217343"/>
                  <a:pt x="6801185" y="2217343"/>
                  <a:pt x="6801185" y="2217343"/>
                </a:cubicBezTo>
                <a:cubicBezTo>
                  <a:pt x="6801090" y="2218492"/>
                  <a:pt x="6800850" y="2219593"/>
                  <a:pt x="6800611" y="2220694"/>
                </a:cubicBezTo>
                <a:cubicBezTo>
                  <a:pt x="6798553" y="2230268"/>
                  <a:pt x="6807838" y="2239650"/>
                  <a:pt x="6816834" y="2240559"/>
                </a:cubicBezTo>
                <a:cubicBezTo>
                  <a:pt x="6827459" y="2241612"/>
                  <a:pt x="6834589" y="2233953"/>
                  <a:pt x="6836695" y="2224380"/>
                </a:cubicBezTo>
                <a:cubicBezTo>
                  <a:pt x="6839088" y="2213322"/>
                  <a:pt x="6835547" y="2202504"/>
                  <a:pt x="6828894" y="2193697"/>
                </a:cubicBezTo>
                <a:cubicBezTo>
                  <a:pt x="6823200" y="2186086"/>
                  <a:pt x="6810661" y="2184506"/>
                  <a:pt x="6803434" y="2190777"/>
                </a:cubicBezTo>
                <a:cubicBezTo>
                  <a:pt x="6795873" y="2197382"/>
                  <a:pt x="6794437" y="2208153"/>
                  <a:pt x="6800516" y="2216242"/>
                </a:cubicBezTo>
                <a:cubicBezTo>
                  <a:pt x="6800850" y="2216769"/>
                  <a:pt x="6800850" y="2216817"/>
                  <a:pt x="6801041" y="2217008"/>
                </a:cubicBezTo>
                <a:close/>
                <a:moveTo>
                  <a:pt x="7233718" y="2893188"/>
                </a:moveTo>
                <a:cubicBezTo>
                  <a:pt x="7234149" y="2891369"/>
                  <a:pt x="7233957" y="2889838"/>
                  <a:pt x="7233910" y="2888210"/>
                </a:cubicBezTo>
                <a:cubicBezTo>
                  <a:pt x="7235871" y="2891034"/>
                  <a:pt x="7238313" y="2893524"/>
                  <a:pt x="7241997" y="2895199"/>
                </a:cubicBezTo>
                <a:cubicBezTo>
                  <a:pt x="7264251" y="2905251"/>
                  <a:pt x="7275019" y="2868728"/>
                  <a:pt x="7253004" y="2858771"/>
                </a:cubicBezTo>
                <a:cubicBezTo>
                  <a:pt x="7238791" y="2852357"/>
                  <a:pt x="7229364" y="2864899"/>
                  <a:pt x="7230081" y="2877440"/>
                </a:cubicBezTo>
                <a:cubicBezTo>
                  <a:pt x="7221706" y="2867388"/>
                  <a:pt x="7203089" y="2866335"/>
                  <a:pt x="7199069" y="2882562"/>
                </a:cubicBezTo>
                <a:cubicBezTo>
                  <a:pt x="7193471" y="2905060"/>
                  <a:pt x="7228071" y="2915878"/>
                  <a:pt x="7233718" y="2893188"/>
                </a:cubicBezTo>
                <a:close/>
                <a:moveTo>
                  <a:pt x="7192465" y="2608088"/>
                </a:moveTo>
                <a:cubicBezTo>
                  <a:pt x="7192322" y="2608327"/>
                  <a:pt x="7192274" y="2608423"/>
                  <a:pt x="7192178" y="2608567"/>
                </a:cubicBezTo>
                <a:cubicBezTo>
                  <a:pt x="7191891" y="2608950"/>
                  <a:pt x="7191604" y="2609285"/>
                  <a:pt x="7191269" y="2609668"/>
                </a:cubicBezTo>
                <a:cubicBezTo>
                  <a:pt x="7182846" y="2613066"/>
                  <a:pt x="7178347" y="2623358"/>
                  <a:pt x="7181171" y="2631830"/>
                </a:cubicBezTo>
                <a:cubicBezTo>
                  <a:pt x="7184378" y="2641500"/>
                  <a:pt x="7194667" y="2645951"/>
                  <a:pt x="7204095" y="2643271"/>
                </a:cubicBezTo>
                <a:cubicBezTo>
                  <a:pt x="7205100" y="2642984"/>
                  <a:pt x="7205913" y="2642457"/>
                  <a:pt x="7206871" y="2642074"/>
                </a:cubicBezTo>
                <a:cubicBezTo>
                  <a:pt x="7210173" y="2646717"/>
                  <a:pt x="7215628" y="2649876"/>
                  <a:pt x="7221180" y="2649972"/>
                </a:cubicBezTo>
                <a:cubicBezTo>
                  <a:pt x="7217304" y="2651600"/>
                  <a:pt x="7214145" y="2654998"/>
                  <a:pt x="7212757" y="2660647"/>
                </a:cubicBezTo>
                <a:cubicBezTo>
                  <a:pt x="7207205" y="2683001"/>
                  <a:pt x="7241040" y="2696117"/>
                  <a:pt x="7246640" y="2673475"/>
                </a:cubicBezTo>
                <a:cubicBezTo>
                  <a:pt x="7246879" y="2672566"/>
                  <a:pt x="7246544" y="2671800"/>
                  <a:pt x="7246640" y="2670938"/>
                </a:cubicBezTo>
                <a:cubicBezTo>
                  <a:pt x="7243673" y="2666918"/>
                  <a:pt x="7240657" y="2662945"/>
                  <a:pt x="7237642" y="2658971"/>
                </a:cubicBezTo>
                <a:cubicBezTo>
                  <a:pt x="7235346" y="2655908"/>
                  <a:pt x="7233048" y="2652892"/>
                  <a:pt x="7230799" y="2649829"/>
                </a:cubicBezTo>
                <a:lnTo>
                  <a:pt x="7230704" y="2649829"/>
                </a:lnTo>
                <a:cubicBezTo>
                  <a:pt x="7229364" y="2649542"/>
                  <a:pt x="7228024" y="2648967"/>
                  <a:pt x="7226684" y="2648967"/>
                </a:cubicBezTo>
                <a:cubicBezTo>
                  <a:pt x="7227593" y="2648680"/>
                  <a:pt x="7228071" y="2647866"/>
                  <a:pt x="7228933" y="2647435"/>
                </a:cubicBezTo>
                <a:cubicBezTo>
                  <a:pt x="7228933" y="2647435"/>
                  <a:pt x="7228933" y="2647435"/>
                  <a:pt x="7228980" y="2647387"/>
                </a:cubicBezTo>
                <a:cubicBezTo>
                  <a:pt x="7217829" y="2632405"/>
                  <a:pt x="7206727" y="2617422"/>
                  <a:pt x="7195433" y="2602631"/>
                </a:cubicBezTo>
                <a:cubicBezTo>
                  <a:pt x="7195433" y="2602631"/>
                  <a:pt x="7195385" y="2602679"/>
                  <a:pt x="7195385" y="2602727"/>
                </a:cubicBezTo>
                <a:cubicBezTo>
                  <a:pt x="7195433" y="2602679"/>
                  <a:pt x="7195385" y="2602679"/>
                  <a:pt x="7195433" y="2602631"/>
                </a:cubicBezTo>
                <a:lnTo>
                  <a:pt x="7195337" y="2602488"/>
                </a:lnTo>
                <a:cubicBezTo>
                  <a:pt x="7195289" y="2602631"/>
                  <a:pt x="7195241" y="2602679"/>
                  <a:pt x="7195193" y="2602823"/>
                </a:cubicBezTo>
                <a:cubicBezTo>
                  <a:pt x="7194954" y="2603397"/>
                  <a:pt x="7194715" y="2604019"/>
                  <a:pt x="7194571" y="2604259"/>
                </a:cubicBezTo>
                <a:cubicBezTo>
                  <a:pt x="7193853" y="2605551"/>
                  <a:pt x="7193087" y="2606796"/>
                  <a:pt x="7192465" y="2608088"/>
                </a:cubicBezTo>
                <a:close/>
                <a:moveTo>
                  <a:pt x="7307562" y="2945604"/>
                </a:moveTo>
                <a:cubicBezTo>
                  <a:pt x="7315794" y="2948811"/>
                  <a:pt x="7328667" y="2944838"/>
                  <a:pt x="7331012" y="2935312"/>
                </a:cubicBezTo>
                <a:lnTo>
                  <a:pt x="7332974" y="2927462"/>
                </a:lnTo>
                <a:cubicBezTo>
                  <a:pt x="7335319" y="2917984"/>
                  <a:pt x="7332591" y="2907884"/>
                  <a:pt x="7322637" y="2904006"/>
                </a:cubicBezTo>
                <a:cubicBezTo>
                  <a:pt x="7314405" y="2900800"/>
                  <a:pt x="7301532" y="2904773"/>
                  <a:pt x="7299187" y="2914346"/>
                </a:cubicBezTo>
                <a:lnTo>
                  <a:pt x="7297225" y="2922149"/>
                </a:lnTo>
                <a:cubicBezTo>
                  <a:pt x="7294879" y="2931626"/>
                  <a:pt x="7297608" y="2941726"/>
                  <a:pt x="7307562" y="2945604"/>
                </a:cubicBezTo>
                <a:close/>
                <a:moveTo>
                  <a:pt x="7113501" y="2607035"/>
                </a:moveTo>
                <a:cubicBezTo>
                  <a:pt x="7123886" y="2608662"/>
                  <a:pt x="7131783" y="2601387"/>
                  <a:pt x="7134175" y="2591861"/>
                </a:cubicBezTo>
                <a:lnTo>
                  <a:pt x="7136137" y="2584058"/>
                </a:lnTo>
                <a:cubicBezTo>
                  <a:pt x="7138483" y="2574533"/>
                  <a:pt x="7130012" y="2564768"/>
                  <a:pt x="7120967" y="2563379"/>
                </a:cubicBezTo>
                <a:cubicBezTo>
                  <a:pt x="7110582" y="2561752"/>
                  <a:pt x="7102637" y="2569028"/>
                  <a:pt x="7100292" y="2578554"/>
                </a:cubicBezTo>
                <a:lnTo>
                  <a:pt x="7098330" y="2586356"/>
                </a:lnTo>
                <a:cubicBezTo>
                  <a:pt x="7095986" y="2595882"/>
                  <a:pt x="7104456" y="2605647"/>
                  <a:pt x="7113501" y="2607035"/>
                </a:cubicBezTo>
                <a:close/>
                <a:moveTo>
                  <a:pt x="6831048" y="2559789"/>
                </a:moveTo>
                <a:cubicBezTo>
                  <a:pt x="6825449" y="2582479"/>
                  <a:pt x="6860624" y="2591191"/>
                  <a:pt x="6866223" y="2568549"/>
                </a:cubicBezTo>
                <a:cubicBezTo>
                  <a:pt x="6871822" y="2545860"/>
                  <a:pt x="6836647" y="2537148"/>
                  <a:pt x="6831048" y="2559789"/>
                </a:cubicBezTo>
                <a:close/>
                <a:moveTo>
                  <a:pt x="7011756" y="2417431"/>
                </a:moveTo>
                <a:lnTo>
                  <a:pt x="7017643" y="2427196"/>
                </a:lnTo>
                <a:cubicBezTo>
                  <a:pt x="7017834" y="2427579"/>
                  <a:pt x="7018218" y="2427818"/>
                  <a:pt x="7018456" y="2428153"/>
                </a:cubicBezTo>
                <a:cubicBezTo>
                  <a:pt x="7013958" y="2432078"/>
                  <a:pt x="7011134" y="2438062"/>
                  <a:pt x="7011756" y="2443854"/>
                </a:cubicBezTo>
                <a:cubicBezTo>
                  <a:pt x="7012666" y="2452326"/>
                  <a:pt x="7019031" y="2457735"/>
                  <a:pt x="7026688" y="2459267"/>
                </a:cubicBezTo>
                <a:cubicBezTo>
                  <a:pt x="7028746" y="2465442"/>
                  <a:pt x="7033484" y="2470372"/>
                  <a:pt x="7040711" y="2471521"/>
                </a:cubicBezTo>
                <a:cubicBezTo>
                  <a:pt x="7049707" y="2472909"/>
                  <a:pt x="7060810" y="2466208"/>
                  <a:pt x="7061384" y="2456395"/>
                </a:cubicBezTo>
                <a:cubicBezTo>
                  <a:pt x="7061911" y="2447492"/>
                  <a:pt x="7059997" y="2438780"/>
                  <a:pt x="7053488" y="2432365"/>
                </a:cubicBezTo>
                <a:lnTo>
                  <a:pt x="7057891" y="2433466"/>
                </a:lnTo>
                <a:cubicBezTo>
                  <a:pt x="7058466" y="2433610"/>
                  <a:pt x="7059040" y="2433418"/>
                  <a:pt x="7059662" y="2433466"/>
                </a:cubicBezTo>
                <a:cubicBezTo>
                  <a:pt x="7048176" y="2419728"/>
                  <a:pt x="7036691" y="2406038"/>
                  <a:pt x="7025013" y="2392444"/>
                </a:cubicBezTo>
                <a:cubicBezTo>
                  <a:pt x="7023386" y="2392683"/>
                  <a:pt x="7021855" y="2392444"/>
                  <a:pt x="7020227" y="2393257"/>
                </a:cubicBezTo>
                <a:cubicBezTo>
                  <a:pt x="7011948" y="2397183"/>
                  <a:pt x="7006684" y="2409006"/>
                  <a:pt x="7011756" y="2417431"/>
                </a:cubicBezTo>
                <a:close/>
                <a:moveTo>
                  <a:pt x="6918914" y="2512544"/>
                </a:moveTo>
                <a:cubicBezTo>
                  <a:pt x="6913315" y="2535090"/>
                  <a:pt x="6947724" y="2546578"/>
                  <a:pt x="6953323" y="2523937"/>
                </a:cubicBezTo>
                <a:cubicBezTo>
                  <a:pt x="6953993" y="2521208"/>
                  <a:pt x="6954041" y="2518671"/>
                  <a:pt x="6953658" y="2516326"/>
                </a:cubicBezTo>
                <a:cubicBezTo>
                  <a:pt x="6955859" y="2517905"/>
                  <a:pt x="6958252" y="2519054"/>
                  <a:pt x="6960837" y="2519341"/>
                </a:cubicBezTo>
                <a:cubicBezTo>
                  <a:pt x="6971270" y="2520586"/>
                  <a:pt x="6979214" y="2514267"/>
                  <a:pt x="6981654" y="2504406"/>
                </a:cubicBezTo>
                <a:lnTo>
                  <a:pt x="6983617" y="2496556"/>
                </a:lnTo>
                <a:cubicBezTo>
                  <a:pt x="6985914" y="2487366"/>
                  <a:pt x="6977826" y="2476835"/>
                  <a:pt x="6968685" y="2475734"/>
                </a:cubicBezTo>
                <a:cubicBezTo>
                  <a:pt x="6958252" y="2474489"/>
                  <a:pt x="6950308" y="2480808"/>
                  <a:pt x="6947868" y="2490668"/>
                </a:cubicBezTo>
                <a:lnTo>
                  <a:pt x="6945905" y="2498519"/>
                </a:lnTo>
                <a:cubicBezTo>
                  <a:pt x="6945427" y="2500386"/>
                  <a:pt x="6945666" y="2502348"/>
                  <a:pt x="6945953" y="2504215"/>
                </a:cubicBezTo>
                <a:cubicBezTo>
                  <a:pt x="6936717" y="2497657"/>
                  <a:pt x="6922359" y="2498614"/>
                  <a:pt x="6918914" y="2512544"/>
                </a:cubicBezTo>
                <a:close/>
                <a:moveTo>
                  <a:pt x="6818845" y="2681900"/>
                </a:moveTo>
                <a:cubicBezTo>
                  <a:pt x="6817840" y="2692527"/>
                  <a:pt x="6824348" y="2699946"/>
                  <a:pt x="6834254" y="2702387"/>
                </a:cubicBezTo>
                <a:lnTo>
                  <a:pt x="6842055" y="2704350"/>
                </a:lnTo>
                <a:cubicBezTo>
                  <a:pt x="6847320" y="2705642"/>
                  <a:pt x="6852775" y="2703201"/>
                  <a:pt x="6856843" y="2699324"/>
                </a:cubicBezTo>
                <a:cubicBezTo>
                  <a:pt x="6858518" y="2706026"/>
                  <a:pt x="6863831" y="2711052"/>
                  <a:pt x="6871153" y="2712871"/>
                </a:cubicBezTo>
                <a:lnTo>
                  <a:pt x="6873449" y="2713445"/>
                </a:lnTo>
                <a:cubicBezTo>
                  <a:pt x="6875507" y="2718184"/>
                  <a:pt x="6879288" y="2722061"/>
                  <a:pt x="6884600" y="2723306"/>
                </a:cubicBezTo>
                <a:cubicBezTo>
                  <a:pt x="6893933" y="2725508"/>
                  <a:pt x="6904557" y="2720673"/>
                  <a:pt x="6906997" y="2710812"/>
                </a:cubicBezTo>
                <a:lnTo>
                  <a:pt x="6908959" y="2702962"/>
                </a:lnTo>
                <a:cubicBezTo>
                  <a:pt x="6911257" y="2693771"/>
                  <a:pt x="6906232" y="2682905"/>
                  <a:pt x="6896469" y="2680608"/>
                </a:cubicBezTo>
                <a:cubicBezTo>
                  <a:pt x="6893837" y="2679985"/>
                  <a:pt x="6891157" y="2680081"/>
                  <a:pt x="6888524" y="2680512"/>
                </a:cubicBezTo>
                <a:cubicBezTo>
                  <a:pt x="6887424" y="2680033"/>
                  <a:pt x="6886419" y="2679411"/>
                  <a:pt x="6885175" y="2679076"/>
                </a:cubicBezTo>
                <a:lnTo>
                  <a:pt x="6877326" y="2677113"/>
                </a:lnTo>
                <a:cubicBezTo>
                  <a:pt x="6871870" y="2675773"/>
                  <a:pt x="6866175" y="2678119"/>
                  <a:pt x="6861964" y="2682092"/>
                </a:cubicBezTo>
                <a:cubicBezTo>
                  <a:pt x="6860241" y="2675151"/>
                  <a:pt x="6854689" y="2670316"/>
                  <a:pt x="6847128" y="2668401"/>
                </a:cubicBezTo>
                <a:lnTo>
                  <a:pt x="6839327" y="2666439"/>
                </a:lnTo>
                <a:cubicBezTo>
                  <a:pt x="6830091" y="2664237"/>
                  <a:pt x="6819706" y="2672853"/>
                  <a:pt x="6818845" y="2681900"/>
                </a:cubicBezTo>
                <a:close/>
                <a:moveTo>
                  <a:pt x="7111922" y="2948620"/>
                </a:moveTo>
                <a:lnTo>
                  <a:pt x="7104408" y="2951491"/>
                </a:lnTo>
                <a:cubicBezTo>
                  <a:pt x="7095506" y="2954890"/>
                  <a:pt x="7091966" y="2967910"/>
                  <a:pt x="7096416" y="2975856"/>
                </a:cubicBezTo>
                <a:cubicBezTo>
                  <a:pt x="7101632" y="2985142"/>
                  <a:pt x="7111252" y="2987488"/>
                  <a:pt x="7120775" y="2983850"/>
                </a:cubicBezTo>
                <a:lnTo>
                  <a:pt x="7128289" y="2980978"/>
                </a:lnTo>
                <a:cubicBezTo>
                  <a:pt x="7137190" y="2977579"/>
                  <a:pt x="7140732" y="2964559"/>
                  <a:pt x="7136281" y="2956613"/>
                </a:cubicBezTo>
                <a:cubicBezTo>
                  <a:pt x="7131017" y="2947279"/>
                  <a:pt x="7121397" y="2944934"/>
                  <a:pt x="7111922" y="2948620"/>
                </a:cubicBezTo>
                <a:close/>
                <a:moveTo>
                  <a:pt x="7252670" y="3016017"/>
                </a:moveTo>
                <a:lnTo>
                  <a:pt x="7250755" y="3015156"/>
                </a:lnTo>
                <a:cubicBezTo>
                  <a:pt x="7241710" y="3011087"/>
                  <a:pt x="7229507" y="3014198"/>
                  <a:pt x="7225295" y="3023868"/>
                </a:cubicBezTo>
                <a:cubicBezTo>
                  <a:pt x="7221275" y="3033058"/>
                  <a:pt x="7224291" y="3044929"/>
                  <a:pt x="7234006" y="3049333"/>
                </a:cubicBezTo>
                <a:lnTo>
                  <a:pt x="7241710" y="3052780"/>
                </a:lnTo>
                <a:cubicBezTo>
                  <a:pt x="7244295" y="3053928"/>
                  <a:pt x="7247070" y="3054359"/>
                  <a:pt x="7249894" y="3054407"/>
                </a:cubicBezTo>
                <a:cubicBezTo>
                  <a:pt x="7252861" y="3056896"/>
                  <a:pt x="7256259" y="3058428"/>
                  <a:pt x="7259992" y="3058236"/>
                </a:cubicBezTo>
                <a:cubicBezTo>
                  <a:pt x="7264682" y="3062305"/>
                  <a:pt x="7271143" y="3064220"/>
                  <a:pt x="7277412" y="3061827"/>
                </a:cubicBezTo>
                <a:lnTo>
                  <a:pt x="7284925" y="3058907"/>
                </a:lnTo>
                <a:cubicBezTo>
                  <a:pt x="7293779" y="3055508"/>
                  <a:pt x="7299905" y="3045312"/>
                  <a:pt x="7296268" y="3035930"/>
                </a:cubicBezTo>
                <a:cubicBezTo>
                  <a:pt x="7295119" y="3033010"/>
                  <a:pt x="7293252" y="3030426"/>
                  <a:pt x="7290908" y="3028367"/>
                </a:cubicBezTo>
                <a:cubicBezTo>
                  <a:pt x="7295071" y="3024107"/>
                  <a:pt x="7297177" y="3018267"/>
                  <a:pt x="7295454" y="3011661"/>
                </a:cubicBezTo>
                <a:cubicBezTo>
                  <a:pt x="7295406" y="3011422"/>
                  <a:pt x="7295167" y="3011183"/>
                  <a:pt x="7295119" y="3010943"/>
                </a:cubicBezTo>
                <a:cubicBezTo>
                  <a:pt x="7305648" y="3012954"/>
                  <a:pt x="7313352" y="3005151"/>
                  <a:pt x="7315076" y="2995673"/>
                </a:cubicBezTo>
                <a:cubicBezTo>
                  <a:pt x="7315937" y="2996343"/>
                  <a:pt x="7316703" y="2997109"/>
                  <a:pt x="7317660" y="2997684"/>
                </a:cubicBezTo>
                <a:cubicBezTo>
                  <a:pt x="7327423" y="3003284"/>
                  <a:pt x="7338812" y="3003332"/>
                  <a:pt x="7349245" y="2999694"/>
                </a:cubicBezTo>
                <a:cubicBezTo>
                  <a:pt x="7358195" y="2996583"/>
                  <a:pt x="7363459" y="2984999"/>
                  <a:pt x="7359631" y="2976239"/>
                </a:cubicBezTo>
                <a:cubicBezTo>
                  <a:pt x="7355563" y="2967001"/>
                  <a:pt x="7345752" y="2962501"/>
                  <a:pt x="7336180" y="2965900"/>
                </a:cubicBezTo>
                <a:cubicBezTo>
                  <a:pt x="7335893" y="2965995"/>
                  <a:pt x="7335750" y="2966043"/>
                  <a:pt x="7335510" y="2966091"/>
                </a:cubicBezTo>
                <a:cubicBezTo>
                  <a:pt x="7335414" y="2966091"/>
                  <a:pt x="7335367" y="2966091"/>
                  <a:pt x="7335271" y="2966091"/>
                </a:cubicBezTo>
                <a:cubicBezTo>
                  <a:pt x="7335176" y="2966043"/>
                  <a:pt x="7335176" y="2966091"/>
                  <a:pt x="7335080" y="2966043"/>
                </a:cubicBezTo>
                <a:cubicBezTo>
                  <a:pt x="7333979" y="2965565"/>
                  <a:pt x="7332927" y="2965038"/>
                  <a:pt x="7331921" y="2964368"/>
                </a:cubicBezTo>
                <a:cubicBezTo>
                  <a:pt x="7323450" y="2959485"/>
                  <a:pt x="7311678" y="2965660"/>
                  <a:pt x="7308136" y="2973894"/>
                </a:cubicBezTo>
                <a:cubicBezTo>
                  <a:pt x="7307705" y="2974899"/>
                  <a:pt x="7307801" y="2975808"/>
                  <a:pt x="7307562" y="2976766"/>
                </a:cubicBezTo>
                <a:cubicBezTo>
                  <a:pt x="7306509" y="2976000"/>
                  <a:pt x="7305696" y="2975042"/>
                  <a:pt x="7304356" y="2974468"/>
                </a:cubicBezTo>
                <a:cubicBezTo>
                  <a:pt x="7287892" y="2967048"/>
                  <a:pt x="7276263" y="2984424"/>
                  <a:pt x="7280188" y="2998067"/>
                </a:cubicBezTo>
                <a:cubicBezTo>
                  <a:pt x="7277890" y="2997732"/>
                  <a:pt x="7275546" y="2997875"/>
                  <a:pt x="7273296" y="2998737"/>
                </a:cubicBezTo>
                <a:lnTo>
                  <a:pt x="7265782" y="3001609"/>
                </a:lnTo>
                <a:cubicBezTo>
                  <a:pt x="7259130" y="3004194"/>
                  <a:pt x="7253962" y="3009459"/>
                  <a:pt x="7252670" y="3016017"/>
                </a:cubicBezTo>
                <a:close/>
                <a:moveTo>
                  <a:pt x="6873497" y="2768253"/>
                </a:moveTo>
                <a:cubicBezTo>
                  <a:pt x="6882925" y="2763802"/>
                  <a:pt x="6885606" y="2753271"/>
                  <a:pt x="6882064" y="2744128"/>
                </a:cubicBezTo>
                <a:lnTo>
                  <a:pt x="6879144" y="2736613"/>
                </a:lnTo>
                <a:cubicBezTo>
                  <a:pt x="6875651" y="2727470"/>
                  <a:pt x="6863351" y="2724072"/>
                  <a:pt x="6854976" y="2728045"/>
                </a:cubicBezTo>
                <a:cubicBezTo>
                  <a:pt x="6845549" y="2732496"/>
                  <a:pt x="6842869" y="2743027"/>
                  <a:pt x="6846411" y="2752170"/>
                </a:cubicBezTo>
                <a:lnTo>
                  <a:pt x="6849329" y="2759685"/>
                </a:lnTo>
                <a:cubicBezTo>
                  <a:pt x="6852871" y="2768780"/>
                  <a:pt x="6865171" y="2772227"/>
                  <a:pt x="6873497" y="2768253"/>
                </a:cubicBezTo>
                <a:close/>
                <a:moveTo>
                  <a:pt x="7245874" y="2949864"/>
                </a:moveTo>
                <a:cubicBezTo>
                  <a:pt x="7237499" y="2928084"/>
                  <a:pt x="7204478" y="2942971"/>
                  <a:pt x="7212853" y="2964751"/>
                </a:cubicBezTo>
                <a:cubicBezTo>
                  <a:pt x="7221227" y="2986531"/>
                  <a:pt x="7254249" y="2971596"/>
                  <a:pt x="7245874" y="2949864"/>
                </a:cubicBezTo>
                <a:close/>
                <a:moveTo>
                  <a:pt x="7118048" y="2670173"/>
                </a:moveTo>
                <a:cubicBezTo>
                  <a:pt x="7123647" y="2676634"/>
                  <a:pt x="7131974" y="2677401"/>
                  <a:pt x="7139105" y="2674241"/>
                </a:cubicBezTo>
                <a:cubicBezTo>
                  <a:pt x="7144321" y="2678167"/>
                  <a:pt x="7151069" y="2679459"/>
                  <a:pt x="7157625" y="2676252"/>
                </a:cubicBezTo>
                <a:cubicBezTo>
                  <a:pt x="7165761" y="2672279"/>
                  <a:pt x="7171025" y="2660360"/>
                  <a:pt x="7165905" y="2651983"/>
                </a:cubicBezTo>
                <a:cubicBezTo>
                  <a:pt x="7160880" y="2643797"/>
                  <a:pt x="7153988" y="2636952"/>
                  <a:pt x="7143890" y="2636091"/>
                </a:cubicBezTo>
                <a:cubicBezTo>
                  <a:pt x="7134654" y="2635325"/>
                  <a:pt x="7126949" y="2639202"/>
                  <a:pt x="7119818" y="2644563"/>
                </a:cubicBezTo>
                <a:cubicBezTo>
                  <a:pt x="7111970" y="2650451"/>
                  <a:pt x="7111970" y="2663184"/>
                  <a:pt x="7118048" y="2670173"/>
                </a:cubicBezTo>
                <a:close/>
                <a:moveTo>
                  <a:pt x="7142981" y="2847906"/>
                </a:moveTo>
                <a:cubicBezTo>
                  <a:pt x="7143125" y="2848959"/>
                  <a:pt x="7142981" y="2849964"/>
                  <a:pt x="7143268" y="2851017"/>
                </a:cubicBezTo>
                <a:cubicBezTo>
                  <a:pt x="7146044" y="2859920"/>
                  <a:pt x="7156812" y="2866430"/>
                  <a:pt x="7165952" y="2862936"/>
                </a:cubicBezTo>
                <a:lnTo>
                  <a:pt x="7173466" y="2860064"/>
                </a:lnTo>
                <a:cubicBezTo>
                  <a:pt x="7181985" y="2856809"/>
                  <a:pt x="7187345" y="2848336"/>
                  <a:pt x="7185574" y="2839289"/>
                </a:cubicBezTo>
                <a:cubicBezTo>
                  <a:pt x="7188062" y="2838954"/>
                  <a:pt x="7190503" y="2838236"/>
                  <a:pt x="7192656" y="2836848"/>
                </a:cubicBezTo>
                <a:cubicBezTo>
                  <a:pt x="7201080" y="2831583"/>
                  <a:pt x="7203473" y="2820286"/>
                  <a:pt x="7198400" y="2811861"/>
                </a:cubicBezTo>
                <a:cubicBezTo>
                  <a:pt x="7196438" y="2808606"/>
                  <a:pt x="7194475" y="2805351"/>
                  <a:pt x="7192513" y="2802096"/>
                </a:cubicBezTo>
                <a:cubicBezTo>
                  <a:pt x="7187489" y="2793719"/>
                  <a:pt x="7175763" y="2791182"/>
                  <a:pt x="7167532" y="2796352"/>
                </a:cubicBezTo>
                <a:cubicBezTo>
                  <a:pt x="7161502" y="2800133"/>
                  <a:pt x="7158726" y="2806979"/>
                  <a:pt x="7159396" y="2813632"/>
                </a:cubicBezTo>
                <a:cubicBezTo>
                  <a:pt x="7159109" y="2813728"/>
                  <a:pt x="7158774" y="2813536"/>
                  <a:pt x="7158487" y="2813632"/>
                </a:cubicBezTo>
                <a:lnTo>
                  <a:pt x="7147288" y="2817845"/>
                </a:lnTo>
                <a:cubicBezTo>
                  <a:pt x="7137669" y="2821482"/>
                  <a:pt x="7133649" y="2833976"/>
                  <a:pt x="7137669" y="2842975"/>
                </a:cubicBezTo>
                <a:cubicBezTo>
                  <a:pt x="7138817" y="2845464"/>
                  <a:pt x="7141210" y="2846278"/>
                  <a:pt x="7142981" y="2847906"/>
                </a:cubicBezTo>
                <a:close/>
                <a:moveTo>
                  <a:pt x="7276311" y="2764568"/>
                </a:moveTo>
                <a:cubicBezTo>
                  <a:pt x="7273919" y="2761265"/>
                  <a:pt x="7270281" y="2759350"/>
                  <a:pt x="7266309" y="2758153"/>
                </a:cubicBezTo>
                <a:cubicBezTo>
                  <a:pt x="7265495" y="2751643"/>
                  <a:pt x="7261236" y="2745899"/>
                  <a:pt x="7254871" y="2743075"/>
                </a:cubicBezTo>
                <a:lnTo>
                  <a:pt x="7244486" y="2738432"/>
                </a:lnTo>
                <a:cubicBezTo>
                  <a:pt x="7238887" y="2735943"/>
                  <a:pt x="7232617" y="2737522"/>
                  <a:pt x="7227736" y="2741065"/>
                </a:cubicBezTo>
                <a:cubicBezTo>
                  <a:pt x="7226971" y="2737953"/>
                  <a:pt x="7225248" y="2735416"/>
                  <a:pt x="7223094" y="2733310"/>
                </a:cubicBezTo>
                <a:cubicBezTo>
                  <a:pt x="7228262" y="2726991"/>
                  <a:pt x="7229459" y="2717993"/>
                  <a:pt x="7221515" y="2710860"/>
                </a:cubicBezTo>
                <a:cubicBezTo>
                  <a:pt x="7212231" y="2702579"/>
                  <a:pt x="7203042" y="2691474"/>
                  <a:pt x="7190503" y="2688123"/>
                </a:cubicBezTo>
                <a:cubicBezTo>
                  <a:pt x="7188829" y="2687692"/>
                  <a:pt x="7187201" y="2687453"/>
                  <a:pt x="7185622" y="2687309"/>
                </a:cubicBezTo>
                <a:lnTo>
                  <a:pt x="7180789" y="2685155"/>
                </a:lnTo>
                <a:cubicBezTo>
                  <a:pt x="7171839" y="2681182"/>
                  <a:pt x="7160736" y="2687070"/>
                  <a:pt x="7157482" y="2695877"/>
                </a:cubicBezTo>
                <a:cubicBezTo>
                  <a:pt x="7157243" y="2696595"/>
                  <a:pt x="7157099" y="2697265"/>
                  <a:pt x="7156956" y="2697984"/>
                </a:cubicBezTo>
                <a:cubicBezTo>
                  <a:pt x="7154945" y="2699707"/>
                  <a:pt x="7152936" y="2701478"/>
                  <a:pt x="7151069" y="2703393"/>
                </a:cubicBezTo>
                <a:cubicBezTo>
                  <a:pt x="7148724" y="2705786"/>
                  <a:pt x="7147192" y="2708993"/>
                  <a:pt x="7146379" y="2712344"/>
                </a:cubicBezTo>
                <a:cubicBezTo>
                  <a:pt x="7145757" y="2712775"/>
                  <a:pt x="7145518" y="2713397"/>
                  <a:pt x="7144943" y="2713924"/>
                </a:cubicBezTo>
                <a:cubicBezTo>
                  <a:pt x="7143316" y="2714259"/>
                  <a:pt x="7141737" y="2713780"/>
                  <a:pt x="7140110" y="2714546"/>
                </a:cubicBezTo>
                <a:cubicBezTo>
                  <a:pt x="7133027" y="2717801"/>
                  <a:pt x="7128481" y="2723641"/>
                  <a:pt x="7125705" y="2730917"/>
                </a:cubicBezTo>
                <a:cubicBezTo>
                  <a:pt x="7124556" y="2733933"/>
                  <a:pt x="7124604" y="2737235"/>
                  <a:pt x="7125178" y="2740442"/>
                </a:cubicBezTo>
                <a:cubicBezTo>
                  <a:pt x="7117138" y="2740251"/>
                  <a:pt x="7108906" y="2744080"/>
                  <a:pt x="7106466" y="2753989"/>
                </a:cubicBezTo>
                <a:cubicBezTo>
                  <a:pt x="7105988" y="2755808"/>
                  <a:pt x="7106226" y="2757340"/>
                  <a:pt x="7106275" y="2758967"/>
                </a:cubicBezTo>
                <a:cubicBezTo>
                  <a:pt x="7093353" y="2753415"/>
                  <a:pt x="7075024" y="2763228"/>
                  <a:pt x="7081341" y="2779742"/>
                </a:cubicBezTo>
                <a:cubicBezTo>
                  <a:pt x="7089190" y="2800133"/>
                  <a:pt x="7120010" y="2792092"/>
                  <a:pt x="7116659" y="2772897"/>
                </a:cubicBezTo>
                <a:cubicBezTo>
                  <a:pt x="7126183" y="2776391"/>
                  <a:pt x="7139009" y="2773088"/>
                  <a:pt x="7142167" y="2760307"/>
                </a:cubicBezTo>
                <a:cubicBezTo>
                  <a:pt x="7142454" y="2759159"/>
                  <a:pt x="7142216" y="2758201"/>
                  <a:pt x="7142311" y="2757100"/>
                </a:cubicBezTo>
                <a:cubicBezTo>
                  <a:pt x="7143986" y="2762510"/>
                  <a:pt x="7147623" y="2767057"/>
                  <a:pt x="7153892" y="2768828"/>
                </a:cubicBezTo>
                <a:cubicBezTo>
                  <a:pt x="7158726" y="2770216"/>
                  <a:pt x="7164660" y="2769115"/>
                  <a:pt x="7169254" y="2766195"/>
                </a:cubicBezTo>
                <a:cubicBezTo>
                  <a:pt x="7171409" y="2766961"/>
                  <a:pt x="7173610" y="2767296"/>
                  <a:pt x="7176098" y="2767631"/>
                </a:cubicBezTo>
                <a:cubicBezTo>
                  <a:pt x="7176912" y="2767823"/>
                  <a:pt x="7177773" y="2768014"/>
                  <a:pt x="7178587" y="2768253"/>
                </a:cubicBezTo>
                <a:cubicBezTo>
                  <a:pt x="7181698" y="2769594"/>
                  <a:pt x="7184952" y="2770551"/>
                  <a:pt x="7188062" y="2771844"/>
                </a:cubicBezTo>
                <a:cubicBezTo>
                  <a:pt x="7197155" y="2775721"/>
                  <a:pt x="7204813" y="2770168"/>
                  <a:pt x="7208402" y="2762462"/>
                </a:cubicBezTo>
                <a:cubicBezTo>
                  <a:pt x="7212853" y="2763132"/>
                  <a:pt x="7217255" y="2762270"/>
                  <a:pt x="7220940" y="2759733"/>
                </a:cubicBezTo>
                <a:cubicBezTo>
                  <a:pt x="7222424" y="2765190"/>
                  <a:pt x="7226205" y="2769929"/>
                  <a:pt x="7231756" y="2772370"/>
                </a:cubicBezTo>
                <a:cubicBezTo>
                  <a:pt x="7235202" y="2773902"/>
                  <a:pt x="7238695" y="2775434"/>
                  <a:pt x="7242141" y="2777013"/>
                </a:cubicBezTo>
                <a:cubicBezTo>
                  <a:pt x="7242620" y="2777205"/>
                  <a:pt x="7243146" y="2777109"/>
                  <a:pt x="7243577" y="2777301"/>
                </a:cubicBezTo>
                <a:cubicBezTo>
                  <a:pt x="7245060" y="2786874"/>
                  <a:pt x="7254297" y="2792618"/>
                  <a:pt x="7263294" y="2791996"/>
                </a:cubicBezTo>
                <a:cubicBezTo>
                  <a:pt x="7263246" y="2792235"/>
                  <a:pt x="7263150" y="2792475"/>
                  <a:pt x="7263150" y="2792762"/>
                </a:cubicBezTo>
                <a:cubicBezTo>
                  <a:pt x="7257408" y="2794772"/>
                  <a:pt x="7252909" y="2799415"/>
                  <a:pt x="7251330" y="2805878"/>
                </a:cubicBezTo>
                <a:lnTo>
                  <a:pt x="7247453" y="2821530"/>
                </a:lnTo>
                <a:cubicBezTo>
                  <a:pt x="7245156" y="2830721"/>
                  <a:pt x="7252000" y="2841491"/>
                  <a:pt x="7261428" y="2843023"/>
                </a:cubicBezTo>
                <a:cubicBezTo>
                  <a:pt x="7264442" y="2843502"/>
                  <a:pt x="7267362" y="2843262"/>
                  <a:pt x="7270090" y="2842497"/>
                </a:cubicBezTo>
                <a:cubicBezTo>
                  <a:pt x="7273248" y="2846757"/>
                  <a:pt x="7277508" y="2850395"/>
                  <a:pt x="7282963" y="2852836"/>
                </a:cubicBezTo>
                <a:cubicBezTo>
                  <a:pt x="7291577" y="2856713"/>
                  <a:pt x="7300383" y="2856043"/>
                  <a:pt x="7308088" y="2852549"/>
                </a:cubicBezTo>
                <a:cubicBezTo>
                  <a:pt x="7310050" y="2854320"/>
                  <a:pt x="7312396" y="2855660"/>
                  <a:pt x="7315171" y="2856378"/>
                </a:cubicBezTo>
                <a:lnTo>
                  <a:pt x="7322972" y="2858341"/>
                </a:lnTo>
                <a:cubicBezTo>
                  <a:pt x="7325125" y="2858867"/>
                  <a:pt x="7327374" y="2858963"/>
                  <a:pt x="7329528" y="2858676"/>
                </a:cubicBezTo>
                <a:cubicBezTo>
                  <a:pt x="7323259" y="2861165"/>
                  <a:pt x="7318234" y="2867723"/>
                  <a:pt x="7317516" y="2873993"/>
                </a:cubicBezTo>
                <a:cubicBezTo>
                  <a:pt x="7316320" y="2884812"/>
                  <a:pt x="7323977" y="2891657"/>
                  <a:pt x="7333548" y="2894002"/>
                </a:cubicBezTo>
                <a:lnTo>
                  <a:pt x="7341349" y="2895965"/>
                </a:lnTo>
                <a:cubicBezTo>
                  <a:pt x="7350873" y="2898310"/>
                  <a:pt x="7360349" y="2888737"/>
                  <a:pt x="7361353" y="2879929"/>
                </a:cubicBezTo>
                <a:cubicBezTo>
                  <a:pt x="7362550" y="2869111"/>
                  <a:pt x="7354845" y="2862266"/>
                  <a:pt x="7345321" y="2859920"/>
                </a:cubicBezTo>
                <a:lnTo>
                  <a:pt x="7337520" y="2857958"/>
                </a:lnTo>
                <a:cubicBezTo>
                  <a:pt x="7336324" y="2857671"/>
                  <a:pt x="7335127" y="2857575"/>
                  <a:pt x="7333979" y="2857623"/>
                </a:cubicBezTo>
                <a:cubicBezTo>
                  <a:pt x="7339387" y="2855660"/>
                  <a:pt x="7343885" y="2851448"/>
                  <a:pt x="7345178" y="2845560"/>
                </a:cubicBezTo>
                <a:cubicBezTo>
                  <a:pt x="7347187" y="2836465"/>
                  <a:pt x="7342545" y="2826604"/>
                  <a:pt x="7333405" y="2823685"/>
                </a:cubicBezTo>
                <a:cubicBezTo>
                  <a:pt x="7333692" y="2822057"/>
                  <a:pt x="7333692" y="2820382"/>
                  <a:pt x="7333500" y="2818706"/>
                </a:cubicBezTo>
                <a:cubicBezTo>
                  <a:pt x="7339243" y="2820812"/>
                  <a:pt x="7345417" y="2820142"/>
                  <a:pt x="7349676" y="2816073"/>
                </a:cubicBezTo>
                <a:lnTo>
                  <a:pt x="7349676" y="2816073"/>
                </a:lnTo>
                <a:cubicBezTo>
                  <a:pt x="7348192" y="2813919"/>
                  <a:pt x="7346805" y="2811622"/>
                  <a:pt x="7345321" y="2809420"/>
                </a:cubicBezTo>
                <a:cubicBezTo>
                  <a:pt x="7334170" y="2793097"/>
                  <a:pt x="7322494" y="2777109"/>
                  <a:pt x="7311103" y="2760882"/>
                </a:cubicBezTo>
                <a:cubicBezTo>
                  <a:pt x="7299952" y="2757483"/>
                  <a:pt x="7285548" y="2757579"/>
                  <a:pt x="7276311" y="2764568"/>
                </a:cubicBezTo>
                <a:close/>
                <a:moveTo>
                  <a:pt x="6920637" y="2739533"/>
                </a:moveTo>
                <a:cubicBezTo>
                  <a:pt x="6917143" y="2753654"/>
                  <a:pt x="6929730" y="2761600"/>
                  <a:pt x="6941024" y="2760068"/>
                </a:cubicBezTo>
                <a:cubicBezTo>
                  <a:pt x="6939301" y="2763419"/>
                  <a:pt x="6938726" y="2767488"/>
                  <a:pt x="6940641" y="2772370"/>
                </a:cubicBezTo>
                <a:cubicBezTo>
                  <a:pt x="6948872" y="2793863"/>
                  <a:pt x="6984191" y="2785534"/>
                  <a:pt x="6975864" y="2763802"/>
                </a:cubicBezTo>
                <a:cubicBezTo>
                  <a:pt x="6971987" y="2753702"/>
                  <a:pt x="6962177" y="2750399"/>
                  <a:pt x="6953706" y="2751739"/>
                </a:cubicBezTo>
                <a:cubicBezTo>
                  <a:pt x="6954711" y="2750112"/>
                  <a:pt x="6955716" y="2748436"/>
                  <a:pt x="6956290" y="2746282"/>
                </a:cubicBezTo>
                <a:cubicBezTo>
                  <a:pt x="6961890" y="2723641"/>
                  <a:pt x="6926236" y="2716939"/>
                  <a:pt x="6920637" y="2739533"/>
                </a:cubicBezTo>
                <a:close/>
                <a:moveTo>
                  <a:pt x="7069473" y="2760020"/>
                </a:moveTo>
                <a:cubicBezTo>
                  <a:pt x="7061097" y="2738193"/>
                  <a:pt x="7027167" y="2750925"/>
                  <a:pt x="7035542" y="2772705"/>
                </a:cubicBezTo>
                <a:cubicBezTo>
                  <a:pt x="7043869" y="2794533"/>
                  <a:pt x="7077848" y="2781800"/>
                  <a:pt x="7069473" y="2760020"/>
                </a:cubicBezTo>
                <a:close/>
                <a:moveTo>
                  <a:pt x="6972945" y="2721726"/>
                </a:moveTo>
                <a:cubicBezTo>
                  <a:pt x="6977108" y="2729433"/>
                  <a:pt x="6984621" y="2731635"/>
                  <a:pt x="6992183" y="2730390"/>
                </a:cubicBezTo>
                <a:cubicBezTo>
                  <a:pt x="6994672" y="2741017"/>
                  <a:pt x="7000941" y="2750303"/>
                  <a:pt x="7011422" y="2755234"/>
                </a:cubicBezTo>
                <a:cubicBezTo>
                  <a:pt x="7019988" y="2759255"/>
                  <a:pt x="7031282" y="2758345"/>
                  <a:pt x="7036307" y="2749106"/>
                </a:cubicBezTo>
                <a:cubicBezTo>
                  <a:pt x="7040615" y="2741208"/>
                  <a:pt x="7039371" y="2728523"/>
                  <a:pt x="7030182" y="2724215"/>
                </a:cubicBezTo>
                <a:cubicBezTo>
                  <a:pt x="7029177" y="2723736"/>
                  <a:pt x="7028220" y="2723210"/>
                  <a:pt x="7027311" y="2722636"/>
                </a:cubicBezTo>
                <a:cubicBezTo>
                  <a:pt x="7027311" y="2722588"/>
                  <a:pt x="7027311" y="2722540"/>
                  <a:pt x="7027262" y="2722492"/>
                </a:cubicBezTo>
                <a:lnTo>
                  <a:pt x="7027215" y="2722157"/>
                </a:lnTo>
                <a:cubicBezTo>
                  <a:pt x="7027262" y="2722013"/>
                  <a:pt x="7027215" y="2721487"/>
                  <a:pt x="7027215" y="2720529"/>
                </a:cubicBezTo>
                <a:cubicBezTo>
                  <a:pt x="7027167" y="2711913"/>
                  <a:pt x="7020945" y="2704685"/>
                  <a:pt x="7012762" y="2702866"/>
                </a:cubicBezTo>
                <a:cubicBezTo>
                  <a:pt x="7012618" y="2702531"/>
                  <a:pt x="7012618" y="2702053"/>
                  <a:pt x="7012427" y="2701765"/>
                </a:cubicBezTo>
                <a:cubicBezTo>
                  <a:pt x="7007306" y="2692240"/>
                  <a:pt x="6997065" y="2690851"/>
                  <a:pt x="6987876" y="2694394"/>
                </a:cubicBezTo>
                <a:lnTo>
                  <a:pt x="6980363" y="2697265"/>
                </a:lnTo>
                <a:cubicBezTo>
                  <a:pt x="6971174" y="2700712"/>
                  <a:pt x="6968733" y="2713876"/>
                  <a:pt x="6972945" y="2721726"/>
                </a:cubicBezTo>
                <a:close/>
                <a:moveTo>
                  <a:pt x="7057651" y="2564863"/>
                </a:moveTo>
                <a:cubicBezTo>
                  <a:pt x="7057460" y="2564911"/>
                  <a:pt x="7057269" y="2564959"/>
                  <a:pt x="7057126" y="2565007"/>
                </a:cubicBezTo>
                <a:cubicBezTo>
                  <a:pt x="7055211" y="2565486"/>
                  <a:pt x="7053393" y="2566204"/>
                  <a:pt x="7051669" y="2567257"/>
                </a:cubicBezTo>
                <a:cubicBezTo>
                  <a:pt x="7051478" y="2567400"/>
                  <a:pt x="7051239" y="2567400"/>
                  <a:pt x="7051047" y="2567544"/>
                </a:cubicBezTo>
                <a:cubicBezTo>
                  <a:pt x="7050808" y="2567688"/>
                  <a:pt x="7050713" y="2567927"/>
                  <a:pt x="7050473" y="2568118"/>
                </a:cubicBezTo>
                <a:cubicBezTo>
                  <a:pt x="7043869" y="2572714"/>
                  <a:pt x="7039514" y="2580851"/>
                  <a:pt x="7043199" y="2590377"/>
                </a:cubicBezTo>
                <a:cubicBezTo>
                  <a:pt x="7044682" y="2594159"/>
                  <a:pt x="7046980" y="2596408"/>
                  <a:pt x="7049564" y="2598132"/>
                </a:cubicBezTo>
                <a:cubicBezTo>
                  <a:pt x="7050425" y="2599615"/>
                  <a:pt x="7051335" y="2601099"/>
                  <a:pt x="7052196" y="2602535"/>
                </a:cubicBezTo>
                <a:cubicBezTo>
                  <a:pt x="7057221" y="2610912"/>
                  <a:pt x="7069616" y="2612540"/>
                  <a:pt x="7077369" y="2607274"/>
                </a:cubicBezTo>
                <a:cubicBezTo>
                  <a:pt x="7085840" y="2601434"/>
                  <a:pt x="7087180" y="2590473"/>
                  <a:pt x="7082107" y="2582096"/>
                </a:cubicBezTo>
                <a:lnTo>
                  <a:pt x="7076220" y="2572331"/>
                </a:lnTo>
                <a:cubicBezTo>
                  <a:pt x="7074402" y="2569315"/>
                  <a:pt x="7071482" y="2567448"/>
                  <a:pt x="7068324" y="2566204"/>
                </a:cubicBezTo>
                <a:cubicBezTo>
                  <a:pt x="7064974" y="2564433"/>
                  <a:pt x="7061337" y="2564050"/>
                  <a:pt x="7057651" y="2564863"/>
                </a:cubicBezTo>
                <a:close/>
                <a:moveTo>
                  <a:pt x="7065788" y="2823254"/>
                </a:moveTo>
                <a:lnTo>
                  <a:pt x="7060571" y="2825216"/>
                </a:lnTo>
                <a:cubicBezTo>
                  <a:pt x="7052579" y="2828232"/>
                  <a:pt x="7048846" y="2837422"/>
                  <a:pt x="7050042" y="2845560"/>
                </a:cubicBezTo>
                <a:cubicBezTo>
                  <a:pt x="7047984" y="2844220"/>
                  <a:pt x="7045687" y="2843262"/>
                  <a:pt x="7043342" y="2842880"/>
                </a:cubicBezTo>
                <a:cubicBezTo>
                  <a:pt x="7033005" y="2841252"/>
                  <a:pt x="7024965" y="2848432"/>
                  <a:pt x="7022620" y="2857958"/>
                </a:cubicBezTo>
                <a:lnTo>
                  <a:pt x="7020658" y="2865760"/>
                </a:lnTo>
                <a:cubicBezTo>
                  <a:pt x="7018409" y="2874855"/>
                  <a:pt x="7026018" y="2884046"/>
                  <a:pt x="7034633" y="2886056"/>
                </a:cubicBezTo>
                <a:cubicBezTo>
                  <a:pt x="7033771" y="2887540"/>
                  <a:pt x="7032958" y="2889024"/>
                  <a:pt x="7032527" y="2890699"/>
                </a:cubicBezTo>
                <a:cubicBezTo>
                  <a:pt x="7027885" y="2883806"/>
                  <a:pt x="7019031" y="2880551"/>
                  <a:pt x="7011087" y="2883615"/>
                </a:cubicBezTo>
                <a:lnTo>
                  <a:pt x="7003573" y="2886535"/>
                </a:lnTo>
                <a:cubicBezTo>
                  <a:pt x="6994432" y="2890029"/>
                  <a:pt x="6989790" y="2900991"/>
                  <a:pt x="6993380" y="2910038"/>
                </a:cubicBezTo>
                <a:cubicBezTo>
                  <a:pt x="6997016" y="2919228"/>
                  <a:pt x="7007736" y="2923776"/>
                  <a:pt x="7016878" y="2920234"/>
                </a:cubicBezTo>
                <a:lnTo>
                  <a:pt x="7024391" y="2917314"/>
                </a:lnTo>
                <a:cubicBezTo>
                  <a:pt x="7029847" y="2915255"/>
                  <a:pt x="7033388" y="2910373"/>
                  <a:pt x="7034872" y="2905012"/>
                </a:cubicBezTo>
                <a:lnTo>
                  <a:pt x="7040423" y="2914250"/>
                </a:lnTo>
                <a:cubicBezTo>
                  <a:pt x="7045448" y="2922627"/>
                  <a:pt x="7056982" y="2925356"/>
                  <a:pt x="7065309" y="2920282"/>
                </a:cubicBezTo>
                <a:cubicBezTo>
                  <a:pt x="7072344" y="2916022"/>
                  <a:pt x="7075072" y="2907405"/>
                  <a:pt x="7072918" y="2899794"/>
                </a:cubicBezTo>
                <a:cubicBezTo>
                  <a:pt x="7073875" y="2900225"/>
                  <a:pt x="7074593" y="2900943"/>
                  <a:pt x="7075790" y="2901374"/>
                </a:cubicBezTo>
                <a:cubicBezTo>
                  <a:pt x="7080193" y="2902954"/>
                  <a:pt x="7080528" y="2905730"/>
                  <a:pt x="7076364" y="2899794"/>
                </a:cubicBezTo>
                <a:cubicBezTo>
                  <a:pt x="7082250" y="2908219"/>
                  <a:pt x="7092492" y="2912670"/>
                  <a:pt x="7102206" y="2907309"/>
                </a:cubicBezTo>
                <a:cubicBezTo>
                  <a:pt x="7106849" y="2904773"/>
                  <a:pt x="7110438" y="2899555"/>
                  <a:pt x="7111683" y="2894050"/>
                </a:cubicBezTo>
                <a:cubicBezTo>
                  <a:pt x="7113836" y="2893045"/>
                  <a:pt x="7115750" y="2891705"/>
                  <a:pt x="7117856" y="2890077"/>
                </a:cubicBezTo>
                <a:cubicBezTo>
                  <a:pt x="7118622" y="2889598"/>
                  <a:pt x="7119388" y="2889120"/>
                  <a:pt x="7120153" y="2888737"/>
                </a:cubicBezTo>
                <a:cubicBezTo>
                  <a:pt x="7123455" y="2887445"/>
                  <a:pt x="7126614" y="2885721"/>
                  <a:pt x="7129868" y="2884429"/>
                </a:cubicBezTo>
                <a:cubicBezTo>
                  <a:pt x="7142024" y="2879546"/>
                  <a:pt x="7141737" y="2865138"/>
                  <a:pt x="7134989" y="2856187"/>
                </a:cubicBezTo>
                <a:cubicBezTo>
                  <a:pt x="7133266" y="2853458"/>
                  <a:pt x="7130634" y="2851544"/>
                  <a:pt x="7127571" y="2850155"/>
                </a:cubicBezTo>
                <a:cubicBezTo>
                  <a:pt x="7127906" y="2849342"/>
                  <a:pt x="7128481" y="2848767"/>
                  <a:pt x="7128719" y="2847906"/>
                </a:cubicBezTo>
                <a:lnTo>
                  <a:pt x="7130682" y="2840055"/>
                </a:lnTo>
                <a:cubicBezTo>
                  <a:pt x="7131878" y="2835173"/>
                  <a:pt x="7130059" y="2830051"/>
                  <a:pt x="7126805" y="2826078"/>
                </a:cubicBezTo>
                <a:cubicBezTo>
                  <a:pt x="7124748" y="2819281"/>
                  <a:pt x="7119339" y="2813824"/>
                  <a:pt x="7109912" y="2814303"/>
                </a:cubicBezTo>
                <a:cubicBezTo>
                  <a:pt x="7096846" y="2814973"/>
                  <a:pt x="7081820" y="2813489"/>
                  <a:pt x="7070047" y="2820238"/>
                </a:cubicBezTo>
                <a:cubicBezTo>
                  <a:pt x="7068468" y="2821148"/>
                  <a:pt x="7067080" y="2822153"/>
                  <a:pt x="7065788" y="2823254"/>
                </a:cubicBezTo>
                <a:close/>
                <a:moveTo>
                  <a:pt x="6618419" y="3397667"/>
                </a:moveTo>
                <a:cubicBezTo>
                  <a:pt x="6611671" y="3391061"/>
                  <a:pt x="6599850" y="3389673"/>
                  <a:pt x="6592815" y="3396853"/>
                </a:cubicBezTo>
                <a:cubicBezTo>
                  <a:pt x="6592576" y="3397093"/>
                  <a:pt x="6592480" y="3397428"/>
                  <a:pt x="6592241" y="3397715"/>
                </a:cubicBezTo>
                <a:lnTo>
                  <a:pt x="6584632" y="3398624"/>
                </a:lnTo>
                <a:cubicBezTo>
                  <a:pt x="6574438" y="3399773"/>
                  <a:pt x="6566924" y="3409873"/>
                  <a:pt x="6568264" y="3419925"/>
                </a:cubicBezTo>
                <a:cubicBezTo>
                  <a:pt x="6569652" y="3430265"/>
                  <a:pt x="6579368" y="3437493"/>
                  <a:pt x="6589608" y="3436296"/>
                </a:cubicBezTo>
                <a:cubicBezTo>
                  <a:pt x="6593581" y="3435817"/>
                  <a:pt x="6597505" y="3435387"/>
                  <a:pt x="6601477" y="3434908"/>
                </a:cubicBezTo>
                <a:cubicBezTo>
                  <a:pt x="6603583" y="3434669"/>
                  <a:pt x="6605450" y="3433855"/>
                  <a:pt x="6607268" y="3432898"/>
                </a:cubicBezTo>
                <a:cubicBezTo>
                  <a:pt x="6612915" y="3434238"/>
                  <a:pt x="6619041" y="3433329"/>
                  <a:pt x="6623348" y="3428925"/>
                </a:cubicBezTo>
                <a:cubicBezTo>
                  <a:pt x="6629952" y="3422127"/>
                  <a:pt x="6631388" y="3410400"/>
                  <a:pt x="6624161" y="3403267"/>
                </a:cubicBezTo>
                <a:lnTo>
                  <a:pt x="6618419" y="3397667"/>
                </a:lnTo>
                <a:close/>
                <a:moveTo>
                  <a:pt x="6754716" y="3427249"/>
                </a:moveTo>
                <a:cubicBezTo>
                  <a:pt x="6747681" y="3420356"/>
                  <a:pt x="6739115" y="3421122"/>
                  <a:pt x="6732702" y="3425287"/>
                </a:cubicBezTo>
                <a:cubicBezTo>
                  <a:pt x="6727437" y="3424521"/>
                  <a:pt x="6721982" y="3425717"/>
                  <a:pt x="6718057" y="3430026"/>
                </a:cubicBezTo>
                <a:cubicBezTo>
                  <a:pt x="6713559" y="3434956"/>
                  <a:pt x="6711644" y="3442615"/>
                  <a:pt x="6713702" y="3448981"/>
                </a:cubicBezTo>
                <a:cubicBezTo>
                  <a:pt x="6711931" y="3455300"/>
                  <a:pt x="6713367" y="3462671"/>
                  <a:pt x="6718153" y="3467027"/>
                </a:cubicBezTo>
                <a:cubicBezTo>
                  <a:pt x="6720402" y="3469086"/>
                  <a:pt x="6722986" y="3470330"/>
                  <a:pt x="6725619" y="3471144"/>
                </a:cubicBezTo>
                <a:cubicBezTo>
                  <a:pt x="6727916" y="3477798"/>
                  <a:pt x="6733324" y="3482967"/>
                  <a:pt x="6741077" y="3483542"/>
                </a:cubicBezTo>
                <a:cubicBezTo>
                  <a:pt x="6750170" y="3484260"/>
                  <a:pt x="6760650" y="3476697"/>
                  <a:pt x="6760506" y="3466836"/>
                </a:cubicBezTo>
                <a:lnTo>
                  <a:pt x="6760363" y="3455443"/>
                </a:lnTo>
                <a:cubicBezTo>
                  <a:pt x="6760363" y="3454534"/>
                  <a:pt x="6759837" y="3453864"/>
                  <a:pt x="6759693" y="3453002"/>
                </a:cubicBezTo>
                <a:cubicBezTo>
                  <a:pt x="6764431" y="3446636"/>
                  <a:pt x="6765532" y="3437876"/>
                  <a:pt x="6758210" y="3430648"/>
                </a:cubicBezTo>
                <a:lnTo>
                  <a:pt x="6754716" y="3427249"/>
                </a:lnTo>
                <a:close/>
                <a:moveTo>
                  <a:pt x="6455848" y="3238602"/>
                </a:moveTo>
                <a:cubicBezTo>
                  <a:pt x="6449052" y="3231949"/>
                  <a:pt x="6436083" y="3233146"/>
                  <a:pt x="6430292" y="3240517"/>
                </a:cubicBezTo>
                <a:cubicBezTo>
                  <a:pt x="6423879" y="3248655"/>
                  <a:pt x="6424932" y="3258994"/>
                  <a:pt x="6432206" y="3266078"/>
                </a:cubicBezTo>
                <a:lnTo>
                  <a:pt x="6437950" y="3271727"/>
                </a:lnTo>
                <a:cubicBezTo>
                  <a:pt x="6444745" y="3278381"/>
                  <a:pt x="6457714" y="3277184"/>
                  <a:pt x="6463505" y="3269812"/>
                </a:cubicBezTo>
                <a:cubicBezTo>
                  <a:pt x="6469918" y="3261674"/>
                  <a:pt x="6468865" y="3251335"/>
                  <a:pt x="6461591" y="3244251"/>
                </a:cubicBezTo>
                <a:lnTo>
                  <a:pt x="6455848" y="3238602"/>
                </a:lnTo>
                <a:close/>
                <a:moveTo>
                  <a:pt x="6796447" y="3273690"/>
                </a:moveTo>
                <a:cubicBezTo>
                  <a:pt x="6795825" y="3276131"/>
                  <a:pt x="6795921" y="3278285"/>
                  <a:pt x="6796160" y="3280343"/>
                </a:cubicBezTo>
                <a:lnTo>
                  <a:pt x="6792092" y="3276370"/>
                </a:lnTo>
                <a:cubicBezTo>
                  <a:pt x="6785105" y="3269525"/>
                  <a:pt x="6774146" y="3268089"/>
                  <a:pt x="6766488" y="3274886"/>
                </a:cubicBezTo>
                <a:cubicBezTo>
                  <a:pt x="6759550" y="3281061"/>
                  <a:pt x="6758018" y="3293602"/>
                  <a:pt x="6765005" y="3300495"/>
                </a:cubicBezTo>
                <a:lnTo>
                  <a:pt x="6765675" y="3301166"/>
                </a:lnTo>
                <a:cubicBezTo>
                  <a:pt x="6762899" y="3304277"/>
                  <a:pt x="6760937" y="3308011"/>
                  <a:pt x="6760698" y="3312223"/>
                </a:cubicBezTo>
                <a:cubicBezTo>
                  <a:pt x="6758497" y="3314569"/>
                  <a:pt x="6756678" y="3317345"/>
                  <a:pt x="6755386" y="3320648"/>
                </a:cubicBezTo>
                <a:cubicBezTo>
                  <a:pt x="6751844" y="3329934"/>
                  <a:pt x="6754668" y="3341805"/>
                  <a:pt x="6764623" y="3345922"/>
                </a:cubicBezTo>
                <a:cubicBezTo>
                  <a:pt x="6771083" y="3348555"/>
                  <a:pt x="6779314" y="3347741"/>
                  <a:pt x="6784866" y="3343337"/>
                </a:cubicBezTo>
                <a:cubicBezTo>
                  <a:pt x="6791183" y="3342859"/>
                  <a:pt x="6797165" y="3339077"/>
                  <a:pt x="6800085" y="3333572"/>
                </a:cubicBezTo>
                <a:cubicBezTo>
                  <a:pt x="6809656" y="3335056"/>
                  <a:pt x="6821238" y="3330030"/>
                  <a:pt x="6823295" y="3317632"/>
                </a:cubicBezTo>
                <a:cubicBezTo>
                  <a:pt x="6823774" y="3314952"/>
                  <a:pt x="6823534" y="3312654"/>
                  <a:pt x="6823008" y="3310548"/>
                </a:cubicBezTo>
                <a:lnTo>
                  <a:pt x="6824205" y="3311744"/>
                </a:lnTo>
                <a:cubicBezTo>
                  <a:pt x="6828655" y="3316100"/>
                  <a:pt x="6835260" y="3317871"/>
                  <a:pt x="6841289" y="3316722"/>
                </a:cubicBezTo>
                <a:cubicBezTo>
                  <a:pt x="6837222" y="3331131"/>
                  <a:pt x="6854738" y="3345970"/>
                  <a:pt x="6868473" y="3336540"/>
                </a:cubicBezTo>
                <a:cubicBezTo>
                  <a:pt x="6877613" y="3340465"/>
                  <a:pt x="6890774" y="3336635"/>
                  <a:pt x="6894889" y="3325099"/>
                </a:cubicBezTo>
                <a:cubicBezTo>
                  <a:pt x="6896326" y="3332710"/>
                  <a:pt x="6899388" y="3339891"/>
                  <a:pt x="6904844" y="3345635"/>
                </a:cubicBezTo>
                <a:cubicBezTo>
                  <a:pt x="6911400" y="3352480"/>
                  <a:pt x="6924130" y="3352432"/>
                  <a:pt x="6930495" y="3345300"/>
                </a:cubicBezTo>
                <a:cubicBezTo>
                  <a:pt x="6937195" y="3337784"/>
                  <a:pt x="6937195" y="3326966"/>
                  <a:pt x="6930161" y="3319643"/>
                </a:cubicBezTo>
                <a:cubicBezTo>
                  <a:pt x="6929969" y="3319451"/>
                  <a:pt x="6929825" y="3319307"/>
                  <a:pt x="6929682" y="3319164"/>
                </a:cubicBezTo>
                <a:cubicBezTo>
                  <a:pt x="6929634" y="3319068"/>
                  <a:pt x="6929634" y="3319020"/>
                  <a:pt x="6929586" y="3318972"/>
                </a:cubicBezTo>
                <a:cubicBezTo>
                  <a:pt x="6929586" y="3318876"/>
                  <a:pt x="6929586" y="3318925"/>
                  <a:pt x="6929586" y="3318733"/>
                </a:cubicBezTo>
                <a:cubicBezTo>
                  <a:pt x="6929538" y="3317536"/>
                  <a:pt x="6929634" y="3316340"/>
                  <a:pt x="6929777" y="3315191"/>
                </a:cubicBezTo>
                <a:cubicBezTo>
                  <a:pt x="6930639" y="3305426"/>
                  <a:pt x="6920158" y="3297288"/>
                  <a:pt x="6911209" y="3297527"/>
                </a:cubicBezTo>
                <a:cubicBezTo>
                  <a:pt x="6902116" y="3297767"/>
                  <a:pt x="6896564" y="3304085"/>
                  <a:pt x="6894507" y="3311936"/>
                </a:cubicBezTo>
                <a:cubicBezTo>
                  <a:pt x="6889960" y="3303224"/>
                  <a:pt x="6876943" y="3301405"/>
                  <a:pt x="6868089" y="3307293"/>
                </a:cubicBezTo>
                <a:cubicBezTo>
                  <a:pt x="6866845" y="3306431"/>
                  <a:pt x="6865601" y="3305617"/>
                  <a:pt x="6864213" y="3305091"/>
                </a:cubicBezTo>
                <a:cubicBezTo>
                  <a:pt x="6866749" y="3304564"/>
                  <a:pt x="6869286" y="3303655"/>
                  <a:pt x="6871631" y="3301740"/>
                </a:cubicBezTo>
                <a:cubicBezTo>
                  <a:pt x="6878570" y="3296044"/>
                  <a:pt x="6881155" y="3283072"/>
                  <a:pt x="6874120" y="3276226"/>
                </a:cubicBezTo>
                <a:lnTo>
                  <a:pt x="6868377" y="3270578"/>
                </a:lnTo>
                <a:cubicBezTo>
                  <a:pt x="6867276" y="3269525"/>
                  <a:pt x="6865984" y="3268759"/>
                  <a:pt x="6864740" y="3267945"/>
                </a:cubicBezTo>
                <a:lnTo>
                  <a:pt x="6864740" y="3266557"/>
                </a:lnTo>
                <a:cubicBezTo>
                  <a:pt x="6864644" y="3256792"/>
                  <a:pt x="6858758" y="3247841"/>
                  <a:pt x="6848276" y="3246883"/>
                </a:cubicBezTo>
                <a:cubicBezTo>
                  <a:pt x="6839280" y="3246070"/>
                  <a:pt x="6828512" y="3253489"/>
                  <a:pt x="6828607" y="3263350"/>
                </a:cubicBezTo>
                <a:lnTo>
                  <a:pt x="6828607" y="3264834"/>
                </a:lnTo>
                <a:cubicBezTo>
                  <a:pt x="6819993" y="3255978"/>
                  <a:pt x="6800467" y="3257414"/>
                  <a:pt x="6796447" y="3273690"/>
                </a:cubicBezTo>
                <a:close/>
                <a:moveTo>
                  <a:pt x="6225177" y="3135447"/>
                </a:moveTo>
                <a:cubicBezTo>
                  <a:pt x="6222831" y="3149664"/>
                  <a:pt x="6235610" y="3157275"/>
                  <a:pt x="6246568" y="3155600"/>
                </a:cubicBezTo>
                <a:cubicBezTo>
                  <a:pt x="6246568" y="3155839"/>
                  <a:pt x="6246521" y="3156078"/>
                  <a:pt x="6246473" y="3156365"/>
                </a:cubicBezTo>
                <a:cubicBezTo>
                  <a:pt x="6240921" y="3158807"/>
                  <a:pt x="6236806" y="3163785"/>
                  <a:pt x="6235705" y="3170391"/>
                </a:cubicBezTo>
                <a:lnTo>
                  <a:pt x="6233073" y="3186283"/>
                </a:lnTo>
                <a:cubicBezTo>
                  <a:pt x="6232977" y="3186762"/>
                  <a:pt x="6233217" y="3187240"/>
                  <a:pt x="6233168" y="3187671"/>
                </a:cubicBezTo>
                <a:lnTo>
                  <a:pt x="6229819" y="3184990"/>
                </a:lnTo>
                <a:cubicBezTo>
                  <a:pt x="6221779" y="3178624"/>
                  <a:pt x="6208713" y="3182645"/>
                  <a:pt x="6203545" y="3190639"/>
                </a:cubicBezTo>
                <a:cubicBezTo>
                  <a:pt x="6197515" y="3199973"/>
                  <a:pt x="6201152" y="3210552"/>
                  <a:pt x="6209192" y="3216918"/>
                </a:cubicBezTo>
                <a:lnTo>
                  <a:pt x="6215797" y="3222184"/>
                </a:lnTo>
                <a:cubicBezTo>
                  <a:pt x="6223837" y="3228550"/>
                  <a:pt x="6236901" y="3224529"/>
                  <a:pt x="6242070" y="3216535"/>
                </a:cubicBezTo>
                <a:cubicBezTo>
                  <a:pt x="6244463" y="3212802"/>
                  <a:pt x="6244990" y="3208972"/>
                  <a:pt x="6244654" y="3205239"/>
                </a:cubicBezTo>
                <a:cubicBezTo>
                  <a:pt x="6245994" y="3205765"/>
                  <a:pt x="6247239" y="3206435"/>
                  <a:pt x="6248722" y="3206579"/>
                </a:cubicBezTo>
                <a:cubicBezTo>
                  <a:pt x="6251785" y="3206818"/>
                  <a:pt x="6254657" y="3206339"/>
                  <a:pt x="6257288" y="3205382"/>
                </a:cubicBezTo>
                <a:cubicBezTo>
                  <a:pt x="6260782" y="3209403"/>
                  <a:pt x="6265281" y="3212658"/>
                  <a:pt x="6270928" y="3214669"/>
                </a:cubicBezTo>
                <a:cubicBezTo>
                  <a:pt x="6279829" y="3217876"/>
                  <a:pt x="6288539" y="3216487"/>
                  <a:pt x="6295957" y="3212419"/>
                </a:cubicBezTo>
                <a:cubicBezTo>
                  <a:pt x="6298063" y="3213998"/>
                  <a:pt x="6300503" y="3215195"/>
                  <a:pt x="6303327" y="3215674"/>
                </a:cubicBezTo>
                <a:lnTo>
                  <a:pt x="6311271" y="3216966"/>
                </a:lnTo>
                <a:cubicBezTo>
                  <a:pt x="6313425" y="3217301"/>
                  <a:pt x="6315674" y="3217206"/>
                  <a:pt x="6317828" y="3216823"/>
                </a:cubicBezTo>
                <a:cubicBezTo>
                  <a:pt x="6311798" y="3219790"/>
                  <a:pt x="6307299" y="3226731"/>
                  <a:pt x="6307060" y="3233002"/>
                </a:cubicBezTo>
                <a:cubicBezTo>
                  <a:pt x="6306725" y="3243868"/>
                  <a:pt x="6314909" y="3250091"/>
                  <a:pt x="6324624" y="3251670"/>
                </a:cubicBezTo>
                <a:lnTo>
                  <a:pt x="6327112" y="3252101"/>
                </a:lnTo>
                <a:cubicBezTo>
                  <a:pt x="6321417" y="3255213"/>
                  <a:pt x="6317302" y="3261052"/>
                  <a:pt x="6317349" y="3267850"/>
                </a:cubicBezTo>
                <a:cubicBezTo>
                  <a:pt x="6317349" y="3277614"/>
                  <a:pt x="6325676" y="3286039"/>
                  <a:pt x="6335487" y="3285944"/>
                </a:cubicBezTo>
                <a:lnTo>
                  <a:pt x="6346877" y="3285848"/>
                </a:lnTo>
                <a:cubicBezTo>
                  <a:pt x="6356688" y="3285752"/>
                  <a:pt x="6364967" y="3277567"/>
                  <a:pt x="6364967" y="3267706"/>
                </a:cubicBezTo>
                <a:cubicBezTo>
                  <a:pt x="6364967" y="3257941"/>
                  <a:pt x="6356640" y="3249516"/>
                  <a:pt x="6346829" y="3249612"/>
                </a:cubicBezTo>
                <a:cubicBezTo>
                  <a:pt x="6345680" y="3249612"/>
                  <a:pt x="6344484" y="3249612"/>
                  <a:pt x="6343288" y="3249660"/>
                </a:cubicBezTo>
                <a:cubicBezTo>
                  <a:pt x="6347787" y="3246165"/>
                  <a:pt x="6351089" y="3240709"/>
                  <a:pt x="6351233" y="3235491"/>
                </a:cubicBezTo>
                <a:cubicBezTo>
                  <a:pt x="6351567" y="3224625"/>
                  <a:pt x="6343384" y="3218450"/>
                  <a:pt x="6333669" y="3216823"/>
                </a:cubicBezTo>
                <a:lnTo>
                  <a:pt x="6325724" y="3215530"/>
                </a:lnTo>
                <a:cubicBezTo>
                  <a:pt x="6324528" y="3215339"/>
                  <a:pt x="6323331" y="3215339"/>
                  <a:pt x="6322183" y="3215482"/>
                </a:cubicBezTo>
                <a:cubicBezTo>
                  <a:pt x="6326490" y="3213472"/>
                  <a:pt x="6329649" y="3209738"/>
                  <a:pt x="6331228" y="3205190"/>
                </a:cubicBezTo>
                <a:cubicBezTo>
                  <a:pt x="6349318" y="3215147"/>
                  <a:pt x="6365924" y="3185421"/>
                  <a:pt x="6347978" y="3171204"/>
                </a:cubicBezTo>
                <a:cubicBezTo>
                  <a:pt x="6344341" y="3168285"/>
                  <a:pt x="6340751" y="3167567"/>
                  <a:pt x="6337354" y="3167710"/>
                </a:cubicBezTo>
                <a:cubicBezTo>
                  <a:pt x="6337689" y="3166705"/>
                  <a:pt x="6338311" y="3165939"/>
                  <a:pt x="6338502" y="3164742"/>
                </a:cubicBezTo>
                <a:cubicBezTo>
                  <a:pt x="6339268" y="3160004"/>
                  <a:pt x="6338167" y="3156031"/>
                  <a:pt x="6336253" y="3152584"/>
                </a:cubicBezTo>
                <a:lnTo>
                  <a:pt x="6342427" y="3151866"/>
                </a:lnTo>
                <a:cubicBezTo>
                  <a:pt x="6351328" y="3150861"/>
                  <a:pt x="6357215" y="3140473"/>
                  <a:pt x="6356496" y="3131857"/>
                </a:cubicBezTo>
                <a:lnTo>
                  <a:pt x="6361235" y="3133054"/>
                </a:lnTo>
                <a:cubicBezTo>
                  <a:pt x="6362048" y="3133245"/>
                  <a:pt x="6362909" y="3133006"/>
                  <a:pt x="6363771" y="3133054"/>
                </a:cubicBezTo>
                <a:cubicBezTo>
                  <a:pt x="6364967" y="3135112"/>
                  <a:pt x="6366499" y="3137123"/>
                  <a:pt x="6368700" y="3138846"/>
                </a:cubicBezTo>
                <a:cubicBezTo>
                  <a:pt x="6387843" y="3154068"/>
                  <a:pt x="6407799" y="3121661"/>
                  <a:pt x="6388848" y="3106583"/>
                </a:cubicBezTo>
                <a:cubicBezTo>
                  <a:pt x="6384971" y="3103471"/>
                  <a:pt x="6381095" y="3102753"/>
                  <a:pt x="6377458" y="3103041"/>
                </a:cubicBezTo>
                <a:cubicBezTo>
                  <a:pt x="6375017" y="3100504"/>
                  <a:pt x="6372002" y="3098398"/>
                  <a:pt x="6368173" y="3097440"/>
                </a:cubicBezTo>
                <a:lnTo>
                  <a:pt x="6360373" y="3095478"/>
                </a:lnTo>
                <a:cubicBezTo>
                  <a:pt x="6351136" y="3093180"/>
                  <a:pt x="6340512" y="3100456"/>
                  <a:pt x="6339124" y="3109790"/>
                </a:cubicBezTo>
                <a:cubicBezTo>
                  <a:pt x="6338789" y="3111896"/>
                  <a:pt x="6338981" y="3113955"/>
                  <a:pt x="6339316" y="3115917"/>
                </a:cubicBezTo>
                <a:cubicBezTo>
                  <a:pt x="6337306" y="3115678"/>
                  <a:pt x="6335583" y="3114673"/>
                  <a:pt x="6333382" y="3114912"/>
                </a:cubicBezTo>
                <a:cubicBezTo>
                  <a:pt x="6329409" y="3115343"/>
                  <a:pt x="6325437" y="3115821"/>
                  <a:pt x="6321513" y="3116252"/>
                </a:cubicBezTo>
                <a:cubicBezTo>
                  <a:pt x="6313712" y="3117162"/>
                  <a:pt x="6308113" y="3125299"/>
                  <a:pt x="6307299" y="3133150"/>
                </a:cubicBezTo>
                <a:cubicBezTo>
                  <a:pt x="6304141" y="3127788"/>
                  <a:pt x="6300360" y="3123145"/>
                  <a:pt x="6295143" y="3121566"/>
                </a:cubicBezTo>
                <a:cubicBezTo>
                  <a:pt x="6283419" y="3117975"/>
                  <a:pt x="6266860" y="3118933"/>
                  <a:pt x="6257337" y="3127405"/>
                </a:cubicBezTo>
                <a:cubicBezTo>
                  <a:pt x="6248770" y="3117114"/>
                  <a:pt x="6228048" y="3118215"/>
                  <a:pt x="6225177" y="3135447"/>
                </a:cubicBezTo>
                <a:close/>
                <a:moveTo>
                  <a:pt x="6545532" y="3430456"/>
                </a:moveTo>
                <a:cubicBezTo>
                  <a:pt x="6529260" y="3447114"/>
                  <a:pt x="6557305" y="3470043"/>
                  <a:pt x="6573577" y="3453433"/>
                </a:cubicBezTo>
                <a:cubicBezTo>
                  <a:pt x="6589848" y="3436775"/>
                  <a:pt x="6561756" y="3413846"/>
                  <a:pt x="6545532" y="3430456"/>
                </a:cubicBezTo>
                <a:close/>
                <a:moveTo>
                  <a:pt x="6539455" y="3209355"/>
                </a:moveTo>
                <a:cubicBezTo>
                  <a:pt x="6538784" y="3210312"/>
                  <a:pt x="6538019" y="3211174"/>
                  <a:pt x="6537253" y="3211988"/>
                </a:cubicBezTo>
                <a:cubicBezTo>
                  <a:pt x="6535626" y="3213807"/>
                  <a:pt x="6534573" y="3215913"/>
                  <a:pt x="6534047" y="3218211"/>
                </a:cubicBezTo>
                <a:cubicBezTo>
                  <a:pt x="6533903" y="3218306"/>
                  <a:pt x="6533711" y="3218258"/>
                  <a:pt x="6533520" y="3218402"/>
                </a:cubicBezTo>
                <a:cubicBezTo>
                  <a:pt x="6530266" y="3220365"/>
                  <a:pt x="6527011" y="3222327"/>
                  <a:pt x="6523757" y="3224290"/>
                </a:cubicBezTo>
                <a:cubicBezTo>
                  <a:pt x="6515382" y="3229316"/>
                  <a:pt x="6512367" y="3240613"/>
                  <a:pt x="6517344" y="3249133"/>
                </a:cubicBezTo>
                <a:cubicBezTo>
                  <a:pt x="6522322" y="3257510"/>
                  <a:pt x="6533760" y="3260622"/>
                  <a:pt x="6542182" y="3255547"/>
                </a:cubicBezTo>
                <a:lnTo>
                  <a:pt x="6551945" y="3249660"/>
                </a:lnTo>
                <a:cubicBezTo>
                  <a:pt x="6556204" y="3247075"/>
                  <a:pt x="6559028" y="3242910"/>
                  <a:pt x="6560177" y="3238315"/>
                </a:cubicBezTo>
                <a:cubicBezTo>
                  <a:pt x="6562473" y="3237070"/>
                  <a:pt x="6564628" y="3235491"/>
                  <a:pt x="6566493" y="3233480"/>
                </a:cubicBezTo>
                <a:cubicBezTo>
                  <a:pt x="6574151" y="3225200"/>
                  <a:pt x="6576544" y="3214046"/>
                  <a:pt x="6575348" y="3203084"/>
                </a:cubicBezTo>
                <a:cubicBezTo>
                  <a:pt x="6574295" y="3193654"/>
                  <a:pt x="6564292" y="3185900"/>
                  <a:pt x="6554864" y="3187671"/>
                </a:cubicBezTo>
                <a:cubicBezTo>
                  <a:pt x="6544958" y="3189538"/>
                  <a:pt x="6538306" y="3198106"/>
                  <a:pt x="6539455" y="3208158"/>
                </a:cubicBezTo>
                <a:cubicBezTo>
                  <a:pt x="6539502" y="3208733"/>
                  <a:pt x="6539502" y="3208781"/>
                  <a:pt x="6539550" y="3209068"/>
                </a:cubicBezTo>
                <a:cubicBezTo>
                  <a:pt x="6539502" y="3209163"/>
                  <a:pt x="6539502" y="3209212"/>
                  <a:pt x="6539455" y="3209355"/>
                </a:cubicBezTo>
                <a:cubicBezTo>
                  <a:pt x="6539502" y="3209307"/>
                  <a:pt x="6539502" y="3209355"/>
                  <a:pt x="6539455" y="3209355"/>
                </a:cubicBezTo>
                <a:close/>
                <a:moveTo>
                  <a:pt x="7116325" y="3159142"/>
                </a:moveTo>
                <a:lnTo>
                  <a:pt x="7110677" y="3164934"/>
                </a:lnTo>
                <a:cubicBezTo>
                  <a:pt x="7103834" y="3171922"/>
                  <a:pt x="7106179" y="3184656"/>
                  <a:pt x="7113262" y="3190447"/>
                </a:cubicBezTo>
                <a:cubicBezTo>
                  <a:pt x="7121397" y="3197101"/>
                  <a:pt x="7131878" y="3194851"/>
                  <a:pt x="7138770" y="3187862"/>
                </a:cubicBezTo>
                <a:lnTo>
                  <a:pt x="7144417" y="3182118"/>
                </a:lnTo>
                <a:cubicBezTo>
                  <a:pt x="7151260" y="3175130"/>
                  <a:pt x="7148916" y="3162397"/>
                  <a:pt x="7141832" y="3156605"/>
                </a:cubicBezTo>
                <a:cubicBezTo>
                  <a:pt x="7133697" y="3149903"/>
                  <a:pt x="7123216" y="3152153"/>
                  <a:pt x="7116325" y="3159142"/>
                </a:cubicBezTo>
                <a:close/>
                <a:moveTo>
                  <a:pt x="6960741" y="3202031"/>
                </a:moveTo>
                <a:lnTo>
                  <a:pt x="6952797" y="3200691"/>
                </a:lnTo>
                <a:cubicBezTo>
                  <a:pt x="6943130" y="3199111"/>
                  <a:pt x="6934372" y="3209260"/>
                  <a:pt x="6933989" y="3218115"/>
                </a:cubicBezTo>
                <a:cubicBezTo>
                  <a:pt x="6933654" y="3226875"/>
                  <a:pt x="6939014" y="3232571"/>
                  <a:pt x="6946192" y="3235347"/>
                </a:cubicBezTo>
                <a:cubicBezTo>
                  <a:pt x="6942938" y="3245734"/>
                  <a:pt x="6943656" y="3256936"/>
                  <a:pt x="6950212" y="3266462"/>
                </a:cubicBezTo>
                <a:cubicBezTo>
                  <a:pt x="6955572" y="3274264"/>
                  <a:pt x="6965766" y="3279194"/>
                  <a:pt x="6974763" y="3273785"/>
                </a:cubicBezTo>
                <a:cubicBezTo>
                  <a:pt x="6982468" y="3269190"/>
                  <a:pt x="6987828" y="3257606"/>
                  <a:pt x="6982085" y="3249229"/>
                </a:cubicBezTo>
                <a:cubicBezTo>
                  <a:pt x="6981463" y="3248272"/>
                  <a:pt x="6980937" y="3247362"/>
                  <a:pt x="6980410" y="3246405"/>
                </a:cubicBezTo>
                <a:cubicBezTo>
                  <a:pt x="6980410" y="3246357"/>
                  <a:pt x="6980410" y="3246309"/>
                  <a:pt x="6980458" y="3246261"/>
                </a:cubicBezTo>
                <a:cubicBezTo>
                  <a:pt x="6980506" y="3246165"/>
                  <a:pt x="6980554" y="3246070"/>
                  <a:pt x="6980554" y="3245974"/>
                </a:cubicBezTo>
                <a:cubicBezTo>
                  <a:pt x="6980650" y="3245831"/>
                  <a:pt x="6980889" y="3245400"/>
                  <a:pt x="6981367" y="3244538"/>
                </a:cubicBezTo>
                <a:cubicBezTo>
                  <a:pt x="6985674" y="3237118"/>
                  <a:pt x="6984000" y="3227688"/>
                  <a:pt x="6977826" y="3221992"/>
                </a:cubicBezTo>
                <a:cubicBezTo>
                  <a:pt x="6977874" y="3221609"/>
                  <a:pt x="6978113" y="3221226"/>
                  <a:pt x="6978113" y="3220843"/>
                </a:cubicBezTo>
                <a:cubicBezTo>
                  <a:pt x="6978592" y="3210025"/>
                  <a:pt x="6970408" y="3203611"/>
                  <a:pt x="6960741" y="3202031"/>
                </a:cubicBezTo>
                <a:close/>
                <a:moveTo>
                  <a:pt x="7048989" y="3167758"/>
                </a:moveTo>
                <a:cubicBezTo>
                  <a:pt x="7044635" y="3162110"/>
                  <a:pt x="7040040" y="3157275"/>
                  <a:pt x="7032479" y="3156605"/>
                </a:cubicBezTo>
                <a:cubicBezTo>
                  <a:pt x="7026593" y="3156078"/>
                  <a:pt x="7021472" y="3158472"/>
                  <a:pt x="7017739" y="3162349"/>
                </a:cubicBezTo>
                <a:lnTo>
                  <a:pt x="7015346" y="3161966"/>
                </a:lnTo>
                <a:cubicBezTo>
                  <a:pt x="7014772" y="3155121"/>
                  <a:pt x="7011278" y="3148372"/>
                  <a:pt x="7003573" y="3144877"/>
                </a:cubicBezTo>
                <a:cubicBezTo>
                  <a:pt x="6988116" y="3137888"/>
                  <a:pt x="6978448" y="3153302"/>
                  <a:pt x="6981176" y="3166753"/>
                </a:cubicBezTo>
                <a:cubicBezTo>
                  <a:pt x="6980698" y="3166609"/>
                  <a:pt x="6980458" y="3166322"/>
                  <a:pt x="6979980" y="3166178"/>
                </a:cubicBezTo>
                <a:lnTo>
                  <a:pt x="6975146" y="3164982"/>
                </a:lnTo>
                <a:cubicBezTo>
                  <a:pt x="6952510" y="3159381"/>
                  <a:pt x="6943082" y="3194372"/>
                  <a:pt x="6965718" y="3199973"/>
                </a:cubicBezTo>
                <a:lnTo>
                  <a:pt x="6970552" y="3201170"/>
                </a:lnTo>
                <a:cubicBezTo>
                  <a:pt x="6981894" y="3203994"/>
                  <a:pt x="6989934" y="3196622"/>
                  <a:pt x="6992279" y="3187862"/>
                </a:cubicBezTo>
                <a:cubicBezTo>
                  <a:pt x="6994720" y="3192362"/>
                  <a:pt x="6998787" y="3195904"/>
                  <a:pt x="7004291" y="3196862"/>
                </a:cubicBezTo>
                <a:lnTo>
                  <a:pt x="7004626" y="3196910"/>
                </a:lnTo>
                <a:cubicBezTo>
                  <a:pt x="7002520" y="3197867"/>
                  <a:pt x="7000463" y="3199159"/>
                  <a:pt x="6998596" y="3201026"/>
                </a:cubicBezTo>
                <a:cubicBezTo>
                  <a:pt x="6982325" y="3217684"/>
                  <a:pt x="7011518" y="3239273"/>
                  <a:pt x="7027549" y="3222806"/>
                </a:cubicBezTo>
                <a:cubicBezTo>
                  <a:pt x="7032862" y="3217349"/>
                  <a:pt x="7033053" y="3211461"/>
                  <a:pt x="7030708" y="3206483"/>
                </a:cubicBezTo>
                <a:cubicBezTo>
                  <a:pt x="7033436" y="3207010"/>
                  <a:pt x="7036212" y="3207105"/>
                  <a:pt x="7038987" y="3206148"/>
                </a:cubicBezTo>
                <a:cubicBezTo>
                  <a:pt x="7048176" y="3202941"/>
                  <a:pt x="7054206" y="3193272"/>
                  <a:pt x="7051144" y="3183602"/>
                </a:cubicBezTo>
                <a:cubicBezTo>
                  <a:pt x="7051047" y="3183267"/>
                  <a:pt x="7050904" y="3182884"/>
                  <a:pt x="7050808" y="3182549"/>
                </a:cubicBezTo>
                <a:cubicBezTo>
                  <a:pt x="7052531" y="3177571"/>
                  <a:pt x="7052387" y="3172114"/>
                  <a:pt x="7048989" y="3167758"/>
                </a:cubicBezTo>
                <a:close/>
                <a:moveTo>
                  <a:pt x="7007832" y="3500295"/>
                </a:moveTo>
                <a:cubicBezTo>
                  <a:pt x="7007162" y="3501253"/>
                  <a:pt x="7006396" y="3502114"/>
                  <a:pt x="7005631" y="3502928"/>
                </a:cubicBezTo>
                <a:cubicBezTo>
                  <a:pt x="7004339" y="3504316"/>
                  <a:pt x="7003716" y="3506087"/>
                  <a:pt x="7003142" y="3507859"/>
                </a:cubicBezTo>
                <a:cubicBezTo>
                  <a:pt x="7002042" y="3500439"/>
                  <a:pt x="6996921" y="3493594"/>
                  <a:pt x="6989072" y="3492397"/>
                </a:cubicBezTo>
                <a:cubicBezTo>
                  <a:pt x="6979597" y="3490961"/>
                  <a:pt x="6969403" y="3496610"/>
                  <a:pt x="6967728" y="3506614"/>
                </a:cubicBezTo>
                <a:lnTo>
                  <a:pt x="6966436" y="3514560"/>
                </a:lnTo>
                <a:cubicBezTo>
                  <a:pt x="6964905" y="3523894"/>
                  <a:pt x="6970743" y="3534377"/>
                  <a:pt x="6980650" y="3535909"/>
                </a:cubicBezTo>
                <a:cubicBezTo>
                  <a:pt x="6990125" y="3537345"/>
                  <a:pt x="7000319" y="3531697"/>
                  <a:pt x="7001994" y="3521693"/>
                </a:cubicBezTo>
                <a:lnTo>
                  <a:pt x="7002760" y="3517193"/>
                </a:lnTo>
                <a:cubicBezTo>
                  <a:pt x="7003812" y="3521644"/>
                  <a:pt x="7006205" y="3525809"/>
                  <a:pt x="7009603" y="3528298"/>
                </a:cubicBezTo>
                <a:cubicBezTo>
                  <a:pt x="7015729" y="3532798"/>
                  <a:pt x="7022525" y="3532415"/>
                  <a:pt x="7028363" y="3529303"/>
                </a:cubicBezTo>
                <a:cubicBezTo>
                  <a:pt x="7028698" y="3531409"/>
                  <a:pt x="7029655" y="3532941"/>
                  <a:pt x="7030660" y="3534808"/>
                </a:cubicBezTo>
                <a:cubicBezTo>
                  <a:pt x="7024535" y="3536627"/>
                  <a:pt x="7019222" y="3541175"/>
                  <a:pt x="7017882" y="3549216"/>
                </a:cubicBezTo>
                <a:cubicBezTo>
                  <a:pt x="7014102" y="3572193"/>
                  <a:pt x="7050138" y="3576118"/>
                  <a:pt x="7053919" y="3553142"/>
                </a:cubicBezTo>
                <a:cubicBezTo>
                  <a:pt x="7054541" y="3549456"/>
                  <a:pt x="7053871" y="3546440"/>
                  <a:pt x="7052722" y="3543807"/>
                </a:cubicBezTo>
                <a:cubicBezTo>
                  <a:pt x="7057077" y="3542324"/>
                  <a:pt x="7060954" y="3539499"/>
                  <a:pt x="7062916" y="3535143"/>
                </a:cubicBezTo>
                <a:lnTo>
                  <a:pt x="7066410" y="3527436"/>
                </a:lnTo>
                <a:cubicBezTo>
                  <a:pt x="7070334" y="3518725"/>
                  <a:pt x="7067750" y="3508720"/>
                  <a:pt x="7059806" y="3503263"/>
                </a:cubicBezTo>
                <a:cubicBezTo>
                  <a:pt x="7063921" y="3503455"/>
                  <a:pt x="7068276" y="3502114"/>
                  <a:pt x="7072153" y="3498141"/>
                </a:cubicBezTo>
                <a:cubicBezTo>
                  <a:pt x="7088424" y="3481531"/>
                  <a:pt x="7064017" y="3454678"/>
                  <a:pt x="7047649" y="3471383"/>
                </a:cubicBezTo>
                <a:cubicBezTo>
                  <a:pt x="7038318" y="3480957"/>
                  <a:pt x="7042577" y="3493642"/>
                  <a:pt x="7050856" y="3499721"/>
                </a:cubicBezTo>
                <a:cubicBezTo>
                  <a:pt x="7048320" y="3499625"/>
                  <a:pt x="7045784" y="3499960"/>
                  <a:pt x="7043391" y="3500726"/>
                </a:cubicBezTo>
                <a:cubicBezTo>
                  <a:pt x="7043438" y="3498429"/>
                  <a:pt x="7044108" y="3496227"/>
                  <a:pt x="7043869" y="3493929"/>
                </a:cubicBezTo>
                <a:cubicBezTo>
                  <a:pt x="7043391" y="3489765"/>
                  <a:pt x="7040998" y="3486031"/>
                  <a:pt x="7037839" y="3483207"/>
                </a:cubicBezTo>
                <a:cubicBezTo>
                  <a:pt x="7040040" y="3474543"/>
                  <a:pt x="7037456" y="3464299"/>
                  <a:pt x="7027119" y="3459656"/>
                </a:cubicBezTo>
                <a:cubicBezTo>
                  <a:pt x="7007210" y="3450705"/>
                  <a:pt x="6995342" y="3478228"/>
                  <a:pt x="7008742" y="3491392"/>
                </a:cubicBezTo>
                <a:cubicBezTo>
                  <a:pt x="7008024" y="3493786"/>
                  <a:pt x="7007689" y="3496322"/>
                  <a:pt x="7007976" y="3499003"/>
                </a:cubicBezTo>
                <a:cubicBezTo>
                  <a:pt x="7008024" y="3499577"/>
                  <a:pt x="7008024" y="3499625"/>
                  <a:pt x="7008072" y="3499913"/>
                </a:cubicBezTo>
                <a:cubicBezTo>
                  <a:pt x="7007880" y="3500104"/>
                  <a:pt x="7007880" y="3500152"/>
                  <a:pt x="7007832" y="3500295"/>
                </a:cubicBezTo>
                <a:cubicBezTo>
                  <a:pt x="7007880" y="3500295"/>
                  <a:pt x="7007880" y="3500295"/>
                  <a:pt x="7007832" y="3500295"/>
                </a:cubicBezTo>
                <a:close/>
                <a:moveTo>
                  <a:pt x="6858278" y="3550317"/>
                </a:moveTo>
                <a:cubicBezTo>
                  <a:pt x="6852153" y="3547541"/>
                  <a:pt x="6846602" y="3548307"/>
                  <a:pt x="6842103" y="3550844"/>
                </a:cubicBezTo>
                <a:cubicBezTo>
                  <a:pt x="6844640" y="3543664"/>
                  <a:pt x="6840620" y="3535622"/>
                  <a:pt x="6834638" y="3531075"/>
                </a:cubicBezTo>
                <a:cubicBezTo>
                  <a:pt x="6835642" y="3510060"/>
                  <a:pt x="6803004" y="3503311"/>
                  <a:pt x="6799367" y="3525522"/>
                </a:cubicBezTo>
                <a:cubicBezTo>
                  <a:pt x="6798218" y="3532606"/>
                  <a:pt x="6800946" y="3538015"/>
                  <a:pt x="6805157" y="3541749"/>
                </a:cubicBezTo>
                <a:lnTo>
                  <a:pt x="6804631" y="3542946"/>
                </a:lnTo>
                <a:cubicBezTo>
                  <a:pt x="6797979" y="3539356"/>
                  <a:pt x="6788934" y="3539834"/>
                  <a:pt x="6783574" y="3545339"/>
                </a:cubicBezTo>
                <a:cubicBezTo>
                  <a:pt x="6776539" y="3552519"/>
                  <a:pt x="6775965" y="3563337"/>
                  <a:pt x="6782712" y="3570948"/>
                </a:cubicBezTo>
                <a:cubicBezTo>
                  <a:pt x="6783095" y="3571379"/>
                  <a:pt x="6783095" y="3571427"/>
                  <a:pt x="6783287" y="3571619"/>
                </a:cubicBezTo>
                <a:cubicBezTo>
                  <a:pt x="6783383" y="3571810"/>
                  <a:pt x="6783383" y="3571810"/>
                  <a:pt x="6783430" y="3571953"/>
                </a:cubicBezTo>
                <a:cubicBezTo>
                  <a:pt x="6783430" y="3571953"/>
                  <a:pt x="6783430" y="3571953"/>
                  <a:pt x="6783430" y="3571953"/>
                </a:cubicBezTo>
                <a:cubicBezTo>
                  <a:pt x="6783430" y="3573102"/>
                  <a:pt x="6783334" y="3574251"/>
                  <a:pt x="6783095" y="3575400"/>
                </a:cubicBezTo>
                <a:cubicBezTo>
                  <a:pt x="6781803" y="3585117"/>
                  <a:pt x="6791805" y="3593686"/>
                  <a:pt x="6800803" y="3593925"/>
                </a:cubicBezTo>
                <a:cubicBezTo>
                  <a:pt x="6811474" y="3594164"/>
                  <a:pt x="6817983" y="3585931"/>
                  <a:pt x="6819323" y="3576166"/>
                </a:cubicBezTo>
                <a:cubicBezTo>
                  <a:pt x="6819514" y="3574825"/>
                  <a:pt x="6818892" y="3573629"/>
                  <a:pt x="6818892" y="3572289"/>
                </a:cubicBezTo>
                <a:cubicBezTo>
                  <a:pt x="6823822" y="3572576"/>
                  <a:pt x="6828272" y="3571331"/>
                  <a:pt x="6831766" y="3568316"/>
                </a:cubicBezTo>
                <a:cubicBezTo>
                  <a:pt x="6831622" y="3574825"/>
                  <a:pt x="6834542" y="3581288"/>
                  <a:pt x="6842247" y="3584782"/>
                </a:cubicBezTo>
                <a:cubicBezTo>
                  <a:pt x="6864644" y="3594930"/>
                  <a:pt x="6880628" y="3560417"/>
                  <a:pt x="6858278" y="3550317"/>
                </a:cubicBezTo>
                <a:close/>
                <a:moveTo>
                  <a:pt x="7010082" y="3400060"/>
                </a:moveTo>
                <a:cubicBezTo>
                  <a:pt x="7016734" y="3393263"/>
                  <a:pt x="7014963" y="3380100"/>
                  <a:pt x="7007593" y="3374547"/>
                </a:cubicBezTo>
                <a:cubicBezTo>
                  <a:pt x="6999170" y="3368228"/>
                  <a:pt x="6989216" y="3369760"/>
                  <a:pt x="6982085" y="3377036"/>
                </a:cubicBezTo>
                <a:lnTo>
                  <a:pt x="6978113" y="3381105"/>
                </a:lnTo>
                <a:cubicBezTo>
                  <a:pt x="6969116" y="3381392"/>
                  <a:pt x="6960023" y="3382206"/>
                  <a:pt x="6952270" y="3386609"/>
                </a:cubicBezTo>
                <a:cubicBezTo>
                  <a:pt x="6950691" y="3387519"/>
                  <a:pt x="6949303" y="3388572"/>
                  <a:pt x="6948011" y="3389577"/>
                </a:cubicBezTo>
                <a:lnTo>
                  <a:pt x="6942795" y="3391588"/>
                </a:lnTo>
                <a:cubicBezTo>
                  <a:pt x="6933175" y="3395226"/>
                  <a:pt x="6929251" y="3407815"/>
                  <a:pt x="6933319" y="3416718"/>
                </a:cubicBezTo>
                <a:cubicBezTo>
                  <a:pt x="6933654" y="3417436"/>
                  <a:pt x="6934084" y="3418059"/>
                  <a:pt x="6934468" y="3418681"/>
                </a:cubicBezTo>
                <a:cubicBezTo>
                  <a:pt x="6934228" y="3421457"/>
                  <a:pt x="6934037" y="3424234"/>
                  <a:pt x="6934084" y="3427058"/>
                </a:cubicBezTo>
                <a:cubicBezTo>
                  <a:pt x="6934084" y="3430552"/>
                  <a:pt x="6935329" y="3434094"/>
                  <a:pt x="6937195" y="3437206"/>
                </a:cubicBezTo>
                <a:cubicBezTo>
                  <a:pt x="6936764" y="3439743"/>
                  <a:pt x="6936717" y="3442184"/>
                  <a:pt x="6937530" y="3444338"/>
                </a:cubicBezTo>
                <a:cubicBezTo>
                  <a:pt x="6940306" y="3451662"/>
                  <a:pt x="6943082" y="3458076"/>
                  <a:pt x="6949399" y="3463006"/>
                </a:cubicBezTo>
                <a:cubicBezTo>
                  <a:pt x="6952223" y="3465209"/>
                  <a:pt x="6954472" y="3466549"/>
                  <a:pt x="6958013" y="3467793"/>
                </a:cubicBezTo>
                <a:cubicBezTo>
                  <a:pt x="6962416" y="3469373"/>
                  <a:pt x="6962703" y="3472149"/>
                  <a:pt x="6958539" y="3466214"/>
                </a:cubicBezTo>
                <a:cubicBezTo>
                  <a:pt x="6964426" y="3474591"/>
                  <a:pt x="6974667" y="3479042"/>
                  <a:pt x="6984383" y="3473729"/>
                </a:cubicBezTo>
                <a:cubicBezTo>
                  <a:pt x="6989025" y="3471192"/>
                  <a:pt x="6992614" y="3465974"/>
                  <a:pt x="6993858" y="3460421"/>
                </a:cubicBezTo>
                <a:cubicBezTo>
                  <a:pt x="6996012" y="3459416"/>
                  <a:pt x="6997926" y="3458076"/>
                  <a:pt x="7000032" y="3456448"/>
                </a:cubicBezTo>
                <a:cubicBezTo>
                  <a:pt x="7000798" y="3455970"/>
                  <a:pt x="7001563" y="3455491"/>
                  <a:pt x="7002329" y="3455108"/>
                </a:cubicBezTo>
                <a:cubicBezTo>
                  <a:pt x="7005631" y="3453816"/>
                  <a:pt x="7008789" y="3452141"/>
                  <a:pt x="7012044" y="3450800"/>
                </a:cubicBezTo>
                <a:cubicBezTo>
                  <a:pt x="7019893" y="3447689"/>
                  <a:pt x="7022142" y="3440605"/>
                  <a:pt x="7021280" y="3433568"/>
                </a:cubicBezTo>
                <a:cubicBezTo>
                  <a:pt x="7023434" y="3435578"/>
                  <a:pt x="7025922" y="3437158"/>
                  <a:pt x="7028938" y="3437637"/>
                </a:cubicBezTo>
                <a:lnTo>
                  <a:pt x="7036882" y="3438929"/>
                </a:lnTo>
                <a:cubicBezTo>
                  <a:pt x="7045879" y="3440413"/>
                  <a:pt x="7054780" y="3435865"/>
                  <a:pt x="7057843" y="3427153"/>
                </a:cubicBezTo>
                <a:cubicBezTo>
                  <a:pt x="7060140" y="3428159"/>
                  <a:pt x="7062581" y="3428733"/>
                  <a:pt x="7065166" y="3428638"/>
                </a:cubicBezTo>
                <a:cubicBezTo>
                  <a:pt x="7067462" y="3428589"/>
                  <a:pt x="7069664" y="3427967"/>
                  <a:pt x="7071626" y="3427106"/>
                </a:cubicBezTo>
                <a:cubicBezTo>
                  <a:pt x="7068659" y="3432371"/>
                  <a:pt x="7066506" y="3437732"/>
                  <a:pt x="7068228" y="3444099"/>
                </a:cubicBezTo>
                <a:cubicBezTo>
                  <a:pt x="7069808" y="3450082"/>
                  <a:pt x="7074019" y="3454294"/>
                  <a:pt x="7079188" y="3456544"/>
                </a:cubicBezTo>
                <a:lnTo>
                  <a:pt x="7080480" y="3463533"/>
                </a:lnTo>
                <a:cubicBezTo>
                  <a:pt x="7082346" y="3473298"/>
                  <a:pt x="7092061" y="3481388"/>
                  <a:pt x="7102303" y="3479234"/>
                </a:cubicBezTo>
                <a:cubicBezTo>
                  <a:pt x="7106370" y="3478372"/>
                  <a:pt x="7109912" y="3476074"/>
                  <a:pt x="7112735" y="3473155"/>
                </a:cubicBezTo>
                <a:cubicBezTo>
                  <a:pt x="7112401" y="3474160"/>
                  <a:pt x="7111778" y="3475021"/>
                  <a:pt x="7111587" y="3476170"/>
                </a:cubicBezTo>
                <a:cubicBezTo>
                  <a:pt x="7108859" y="3492637"/>
                  <a:pt x="7126662" y="3497615"/>
                  <a:pt x="7138387" y="3490818"/>
                </a:cubicBezTo>
                <a:cubicBezTo>
                  <a:pt x="7138148" y="3493259"/>
                  <a:pt x="7138291" y="3495844"/>
                  <a:pt x="7138770" y="3498381"/>
                </a:cubicBezTo>
                <a:lnTo>
                  <a:pt x="7140349" y="3506710"/>
                </a:lnTo>
                <a:cubicBezTo>
                  <a:pt x="7142263" y="3516810"/>
                  <a:pt x="7155424" y="3521788"/>
                  <a:pt x="7164278" y="3518916"/>
                </a:cubicBezTo>
                <a:cubicBezTo>
                  <a:pt x="7173036" y="3516092"/>
                  <a:pt x="7176672" y="3508768"/>
                  <a:pt x="7176816" y="3500678"/>
                </a:cubicBezTo>
                <a:cubicBezTo>
                  <a:pt x="7188254" y="3500104"/>
                  <a:pt x="7199022" y="3495413"/>
                  <a:pt x="7206057" y="3485504"/>
                </a:cubicBezTo>
                <a:cubicBezTo>
                  <a:pt x="7211800" y="3477463"/>
                  <a:pt x="7212996" y="3465591"/>
                  <a:pt x="7204429" y="3458651"/>
                </a:cubicBezTo>
                <a:cubicBezTo>
                  <a:pt x="7197107" y="3452715"/>
                  <a:pt x="7183756" y="3451614"/>
                  <a:pt x="7177582" y="3460278"/>
                </a:cubicBezTo>
                <a:cubicBezTo>
                  <a:pt x="7176912" y="3461283"/>
                  <a:pt x="7176146" y="3462097"/>
                  <a:pt x="7175380" y="3462959"/>
                </a:cubicBezTo>
                <a:lnTo>
                  <a:pt x="7175237" y="3462959"/>
                </a:lnTo>
                <a:cubicBezTo>
                  <a:pt x="7175093" y="3462959"/>
                  <a:pt x="7174998" y="3462959"/>
                  <a:pt x="7174854" y="3462959"/>
                </a:cubicBezTo>
                <a:cubicBezTo>
                  <a:pt x="7174710" y="3462911"/>
                  <a:pt x="7174184" y="3462815"/>
                  <a:pt x="7173131" y="3462671"/>
                </a:cubicBezTo>
                <a:cubicBezTo>
                  <a:pt x="7164230" y="3461092"/>
                  <a:pt x="7155616" y="3466118"/>
                  <a:pt x="7152170" y="3474303"/>
                </a:cubicBezTo>
                <a:cubicBezTo>
                  <a:pt x="7151787" y="3474399"/>
                  <a:pt x="7151308" y="3474303"/>
                  <a:pt x="7150925" y="3474399"/>
                </a:cubicBezTo>
                <a:cubicBezTo>
                  <a:pt x="7149633" y="3474830"/>
                  <a:pt x="7148772" y="3475596"/>
                  <a:pt x="7147671" y="3476218"/>
                </a:cubicBezTo>
                <a:cubicBezTo>
                  <a:pt x="7148485" y="3468272"/>
                  <a:pt x="7144608" y="3463054"/>
                  <a:pt x="7138817" y="3460852"/>
                </a:cubicBezTo>
                <a:cubicBezTo>
                  <a:pt x="7149633" y="3453864"/>
                  <a:pt x="7151260" y="3432323"/>
                  <a:pt x="7135037" y="3424999"/>
                </a:cubicBezTo>
                <a:cubicBezTo>
                  <a:pt x="7130777" y="3423085"/>
                  <a:pt x="7127188" y="3423276"/>
                  <a:pt x="7123982" y="3424281"/>
                </a:cubicBezTo>
                <a:cubicBezTo>
                  <a:pt x="7121445" y="3423707"/>
                  <a:pt x="7118909" y="3423611"/>
                  <a:pt x="7116277" y="3424042"/>
                </a:cubicBezTo>
                <a:cubicBezTo>
                  <a:pt x="7115750" y="3422558"/>
                  <a:pt x="7115559" y="3421026"/>
                  <a:pt x="7114506" y="3419734"/>
                </a:cubicBezTo>
                <a:cubicBezTo>
                  <a:pt x="7108045" y="3411836"/>
                  <a:pt x="7096321" y="3409395"/>
                  <a:pt x="7087897" y="3415857"/>
                </a:cubicBezTo>
                <a:lnTo>
                  <a:pt x="7086988" y="3416575"/>
                </a:lnTo>
                <a:cubicBezTo>
                  <a:pt x="7084739" y="3416622"/>
                  <a:pt x="7082633" y="3417245"/>
                  <a:pt x="7080575" y="3418011"/>
                </a:cubicBezTo>
                <a:cubicBezTo>
                  <a:pt x="7081772" y="3415522"/>
                  <a:pt x="7082633" y="3412841"/>
                  <a:pt x="7082586" y="3409921"/>
                </a:cubicBezTo>
                <a:cubicBezTo>
                  <a:pt x="7082537" y="3406092"/>
                  <a:pt x="7082490" y="3402310"/>
                  <a:pt x="7082442" y="3398528"/>
                </a:cubicBezTo>
                <a:cubicBezTo>
                  <a:pt x="7082346" y="3388716"/>
                  <a:pt x="7073493" y="3380626"/>
                  <a:pt x="7063826" y="3380913"/>
                </a:cubicBezTo>
                <a:cubicBezTo>
                  <a:pt x="7061720" y="3380961"/>
                  <a:pt x="7059757" y="3381583"/>
                  <a:pt x="7057891" y="3382301"/>
                </a:cubicBezTo>
                <a:cubicBezTo>
                  <a:pt x="7052675" y="3379094"/>
                  <a:pt x="7046644" y="3377610"/>
                  <a:pt x="7040519" y="3379908"/>
                </a:cubicBezTo>
                <a:lnTo>
                  <a:pt x="7029320" y="3384121"/>
                </a:lnTo>
                <a:cubicBezTo>
                  <a:pt x="7025875" y="3385413"/>
                  <a:pt x="7023434" y="3388094"/>
                  <a:pt x="7021520" y="3391109"/>
                </a:cubicBezTo>
                <a:cubicBezTo>
                  <a:pt x="7019127" y="3394173"/>
                  <a:pt x="7018026" y="3397906"/>
                  <a:pt x="7018169" y="3401879"/>
                </a:cubicBezTo>
                <a:cubicBezTo>
                  <a:pt x="7018169" y="3402071"/>
                  <a:pt x="7018218" y="3402262"/>
                  <a:pt x="7018218" y="3402454"/>
                </a:cubicBezTo>
                <a:cubicBezTo>
                  <a:pt x="7018361" y="3404368"/>
                  <a:pt x="7018744" y="3406187"/>
                  <a:pt x="7019414" y="3408054"/>
                </a:cubicBezTo>
                <a:cubicBezTo>
                  <a:pt x="7017452" y="3410161"/>
                  <a:pt x="7015873" y="3412602"/>
                  <a:pt x="7015107" y="3415713"/>
                </a:cubicBezTo>
                <a:cubicBezTo>
                  <a:pt x="7014724" y="3417245"/>
                  <a:pt x="7014915" y="3418872"/>
                  <a:pt x="7015011" y="3420500"/>
                </a:cubicBezTo>
                <a:cubicBezTo>
                  <a:pt x="7012379" y="3417436"/>
                  <a:pt x="7008933" y="3415043"/>
                  <a:pt x="7004196" y="3414612"/>
                </a:cubicBezTo>
                <a:cubicBezTo>
                  <a:pt x="7003716" y="3414468"/>
                  <a:pt x="7003238" y="3414325"/>
                  <a:pt x="7002760" y="3414181"/>
                </a:cubicBezTo>
                <a:cubicBezTo>
                  <a:pt x="7006827" y="3410783"/>
                  <a:pt x="7008502" y="3405757"/>
                  <a:pt x="7009029" y="3400635"/>
                </a:cubicBezTo>
                <a:lnTo>
                  <a:pt x="7010082" y="3400060"/>
                </a:lnTo>
                <a:close/>
                <a:moveTo>
                  <a:pt x="6936382" y="3559795"/>
                </a:moveTo>
                <a:cubicBezTo>
                  <a:pt x="6937961" y="3550126"/>
                  <a:pt x="6934468" y="3540313"/>
                  <a:pt x="6924226" y="3537202"/>
                </a:cubicBezTo>
                <a:cubicBezTo>
                  <a:pt x="6923891" y="3537106"/>
                  <a:pt x="6923460" y="3537202"/>
                  <a:pt x="6923077" y="3537106"/>
                </a:cubicBezTo>
                <a:cubicBezTo>
                  <a:pt x="6921355" y="3534138"/>
                  <a:pt x="6918962" y="3531362"/>
                  <a:pt x="6914942" y="3529543"/>
                </a:cubicBezTo>
                <a:cubicBezTo>
                  <a:pt x="6892593" y="3519490"/>
                  <a:pt x="6876656" y="3554003"/>
                  <a:pt x="6899006" y="3564055"/>
                </a:cubicBezTo>
                <a:cubicBezTo>
                  <a:pt x="6899771" y="3564391"/>
                  <a:pt x="6900489" y="3564295"/>
                  <a:pt x="6901207" y="3564582"/>
                </a:cubicBezTo>
                <a:cubicBezTo>
                  <a:pt x="6901973" y="3570326"/>
                  <a:pt x="6904700" y="3575017"/>
                  <a:pt x="6910060" y="3577841"/>
                </a:cubicBezTo>
                <a:cubicBezTo>
                  <a:pt x="6907428" y="3580378"/>
                  <a:pt x="6905275" y="3583298"/>
                  <a:pt x="6904604" y="3586601"/>
                </a:cubicBezTo>
                <a:cubicBezTo>
                  <a:pt x="6903313" y="3593063"/>
                  <a:pt x="6905035" y="3598377"/>
                  <a:pt x="6908529" y="3602541"/>
                </a:cubicBezTo>
                <a:cubicBezTo>
                  <a:pt x="6908577" y="3609195"/>
                  <a:pt x="6911688" y="3615753"/>
                  <a:pt x="6917957" y="3618912"/>
                </a:cubicBezTo>
                <a:cubicBezTo>
                  <a:pt x="6920015" y="3619965"/>
                  <a:pt x="6922264" y="3620587"/>
                  <a:pt x="6924513" y="3620922"/>
                </a:cubicBezTo>
                <a:cubicBezTo>
                  <a:pt x="6925901" y="3622071"/>
                  <a:pt x="6927432" y="3623172"/>
                  <a:pt x="6929299" y="3623986"/>
                </a:cubicBezTo>
                <a:cubicBezTo>
                  <a:pt x="6948872" y="3632841"/>
                  <a:pt x="6959927" y="3605700"/>
                  <a:pt x="6947150" y="3592250"/>
                </a:cubicBezTo>
                <a:cubicBezTo>
                  <a:pt x="6946958" y="3591340"/>
                  <a:pt x="6946910" y="3590478"/>
                  <a:pt x="6946671" y="3589617"/>
                </a:cubicBezTo>
                <a:cubicBezTo>
                  <a:pt x="6944278" y="3581862"/>
                  <a:pt x="6938105" y="3577793"/>
                  <a:pt x="6931261" y="3574682"/>
                </a:cubicBezTo>
                <a:cubicBezTo>
                  <a:pt x="6933128" y="3572719"/>
                  <a:pt x="6934563" y="3570518"/>
                  <a:pt x="6935042" y="3567741"/>
                </a:cubicBezTo>
                <a:lnTo>
                  <a:pt x="6936382" y="3559795"/>
                </a:lnTo>
                <a:close/>
                <a:moveTo>
                  <a:pt x="6880533" y="3245400"/>
                </a:moveTo>
                <a:cubicBezTo>
                  <a:pt x="6876751" y="3268089"/>
                  <a:pt x="6911448" y="3278859"/>
                  <a:pt x="6915229" y="3255835"/>
                </a:cubicBezTo>
                <a:cubicBezTo>
                  <a:pt x="6916999" y="3245160"/>
                  <a:pt x="6910252" y="3237358"/>
                  <a:pt x="6902212" y="3234198"/>
                </a:cubicBezTo>
                <a:cubicBezTo>
                  <a:pt x="6903935" y="3233289"/>
                  <a:pt x="6905657" y="3232379"/>
                  <a:pt x="6907189" y="3230800"/>
                </a:cubicBezTo>
                <a:cubicBezTo>
                  <a:pt x="6911879" y="3225965"/>
                  <a:pt x="6912692" y="3220652"/>
                  <a:pt x="6911448" y="3215769"/>
                </a:cubicBezTo>
                <a:cubicBezTo>
                  <a:pt x="6911592" y="3215434"/>
                  <a:pt x="6911879" y="3215195"/>
                  <a:pt x="6911975" y="3214860"/>
                </a:cubicBezTo>
                <a:cubicBezTo>
                  <a:pt x="6915516" y="3204329"/>
                  <a:pt x="6909438" y="3194995"/>
                  <a:pt x="6900058" y="3190783"/>
                </a:cubicBezTo>
                <a:lnTo>
                  <a:pt x="6892353" y="3187288"/>
                </a:lnTo>
                <a:cubicBezTo>
                  <a:pt x="6882973" y="3183076"/>
                  <a:pt x="6871296" y="3190160"/>
                  <a:pt x="6868233" y="3199207"/>
                </a:cubicBezTo>
                <a:cubicBezTo>
                  <a:pt x="6865314" y="3207775"/>
                  <a:pt x="6868999" y="3215434"/>
                  <a:pt x="6875507" y="3220317"/>
                </a:cubicBezTo>
                <a:cubicBezTo>
                  <a:pt x="6876417" y="3226683"/>
                  <a:pt x="6880867" y="3232379"/>
                  <a:pt x="6887089" y="3235012"/>
                </a:cubicBezTo>
                <a:cubicBezTo>
                  <a:pt x="6883930" y="3237023"/>
                  <a:pt x="6881346" y="3240230"/>
                  <a:pt x="6880533" y="3245400"/>
                </a:cubicBezTo>
                <a:close/>
                <a:moveTo>
                  <a:pt x="6969116" y="3282497"/>
                </a:moveTo>
                <a:cubicBezTo>
                  <a:pt x="6965814" y="3278859"/>
                  <a:pt x="6961363" y="3276131"/>
                  <a:pt x="6956481" y="3275460"/>
                </a:cubicBezTo>
                <a:cubicBezTo>
                  <a:pt x="6954568" y="3272541"/>
                  <a:pt x="6952079" y="3269908"/>
                  <a:pt x="6948250" y="3268232"/>
                </a:cubicBezTo>
                <a:cubicBezTo>
                  <a:pt x="6926666" y="3258468"/>
                  <a:pt x="6915468" y="3292166"/>
                  <a:pt x="6934946" y="3303272"/>
                </a:cubicBezTo>
                <a:cubicBezTo>
                  <a:pt x="6938870" y="3316818"/>
                  <a:pt x="6958444" y="3322754"/>
                  <a:pt x="6967728" y="3309542"/>
                </a:cubicBezTo>
                <a:cubicBezTo>
                  <a:pt x="6977204" y="3317728"/>
                  <a:pt x="6995150" y="3316148"/>
                  <a:pt x="6997830" y="3300064"/>
                </a:cubicBezTo>
                <a:cubicBezTo>
                  <a:pt x="7000798" y="3282305"/>
                  <a:pt x="6980458" y="3274695"/>
                  <a:pt x="6969116" y="3282497"/>
                </a:cubicBezTo>
                <a:close/>
                <a:moveTo>
                  <a:pt x="6546968" y="2205376"/>
                </a:moveTo>
                <a:lnTo>
                  <a:pt x="6545006" y="2213179"/>
                </a:lnTo>
                <a:cubicBezTo>
                  <a:pt x="6542661" y="2222704"/>
                  <a:pt x="6549313" y="2232709"/>
                  <a:pt x="6558741" y="2234863"/>
                </a:cubicBezTo>
                <a:cubicBezTo>
                  <a:pt x="6568504" y="2237065"/>
                  <a:pt x="6578028" y="2230698"/>
                  <a:pt x="6580420" y="2221125"/>
                </a:cubicBezTo>
                <a:lnTo>
                  <a:pt x="6582382" y="2213322"/>
                </a:lnTo>
                <a:cubicBezTo>
                  <a:pt x="6582908" y="2211264"/>
                  <a:pt x="6582813" y="2209158"/>
                  <a:pt x="6582526" y="2207148"/>
                </a:cubicBezTo>
                <a:cubicBezTo>
                  <a:pt x="6586546" y="2212174"/>
                  <a:pt x="6591427" y="2216482"/>
                  <a:pt x="6597410" y="2219354"/>
                </a:cubicBezTo>
                <a:cubicBezTo>
                  <a:pt x="6606311" y="2223614"/>
                  <a:pt x="6618658" y="2218971"/>
                  <a:pt x="6622247" y="2209684"/>
                </a:cubicBezTo>
                <a:cubicBezTo>
                  <a:pt x="6626028" y="2199920"/>
                  <a:pt x="6622152" y="2189436"/>
                  <a:pt x="6612628" y="2184841"/>
                </a:cubicBezTo>
                <a:cubicBezTo>
                  <a:pt x="6612341" y="2184698"/>
                  <a:pt x="6612197" y="2184650"/>
                  <a:pt x="6612006" y="2184554"/>
                </a:cubicBezTo>
                <a:cubicBezTo>
                  <a:pt x="6611910" y="2184506"/>
                  <a:pt x="6611863" y="2184458"/>
                  <a:pt x="6611814" y="2184410"/>
                </a:cubicBezTo>
                <a:cubicBezTo>
                  <a:pt x="6611767" y="2184315"/>
                  <a:pt x="6611767" y="2184315"/>
                  <a:pt x="6611719" y="2184171"/>
                </a:cubicBezTo>
                <a:cubicBezTo>
                  <a:pt x="6611240" y="2183022"/>
                  <a:pt x="6610857" y="2181825"/>
                  <a:pt x="6610618" y="2180629"/>
                </a:cubicBezTo>
                <a:cubicBezTo>
                  <a:pt x="6607938" y="2170768"/>
                  <a:pt x="6594777" y="2166651"/>
                  <a:pt x="6586115" y="2170146"/>
                </a:cubicBezTo>
                <a:cubicBezTo>
                  <a:pt x="6575778" y="2174310"/>
                  <a:pt x="6572955" y="2184841"/>
                  <a:pt x="6575635" y="2194702"/>
                </a:cubicBezTo>
                <a:cubicBezTo>
                  <a:pt x="6575730" y="2195133"/>
                  <a:pt x="6576113" y="2195372"/>
                  <a:pt x="6576257" y="2195755"/>
                </a:cubicBezTo>
                <a:cubicBezTo>
                  <a:pt x="6574055" y="2193840"/>
                  <a:pt x="6571615" y="2192309"/>
                  <a:pt x="6568695" y="2191638"/>
                </a:cubicBezTo>
                <a:cubicBezTo>
                  <a:pt x="6558884" y="2189484"/>
                  <a:pt x="6549361" y="2195851"/>
                  <a:pt x="6546968" y="2205376"/>
                </a:cubicBezTo>
                <a:close/>
                <a:moveTo>
                  <a:pt x="6497388" y="2013953"/>
                </a:moveTo>
                <a:lnTo>
                  <a:pt x="6491502" y="2004188"/>
                </a:lnTo>
                <a:cubicBezTo>
                  <a:pt x="6486476" y="1995811"/>
                  <a:pt x="6477001" y="1990929"/>
                  <a:pt x="6467429" y="1995332"/>
                </a:cubicBezTo>
                <a:cubicBezTo>
                  <a:pt x="6465180" y="1996338"/>
                  <a:pt x="6463170" y="1998061"/>
                  <a:pt x="6461495" y="2000072"/>
                </a:cubicBezTo>
                <a:cubicBezTo>
                  <a:pt x="6459581" y="1998348"/>
                  <a:pt x="6457283" y="1997056"/>
                  <a:pt x="6454603" y="1996338"/>
                </a:cubicBezTo>
                <a:lnTo>
                  <a:pt x="6446803" y="1994375"/>
                </a:lnTo>
                <a:cubicBezTo>
                  <a:pt x="6437614" y="1992078"/>
                  <a:pt x="6426703" y="1997152"/>
                  <a:pt x="6424406" y="2006869"/>
                </a:cubicBezTo>
                <a:cubicBezTo>
                  <a:pt x="6423066" y="2012565"/>
                  <a:pt x="6424645" y="2018596"/>
                  <a:pt x="6428139" y="2023096"/>
                </a:cubicBezTo>
                <a:cubicBezTo>
                  <a:pt x="6428665" y="2030515"/>
                  <a:pt x="6433451" y="2036451"/>
                  <a:pt x="6440868" y="2039754"/>
                </a:cubicBezTo>
                <a:lnTo>
                  <a:pt x="6448526" y="2043152"/>
                </a:lnTo>
                <a:cubicBezTo>
                  <a:pt x="6456087" y="2046503"/>
                  <a:pt x="6465467" y="2042052"/>
                  <a:pt x="6469966" y="2035206"/>
                </a:cubicBezTo>
                <a:cubicBezTo>
                  <a:pt x="6473555" y="2038126"/>
                  <a:pt x="6477862" y="2039706"/>
                  <a:pt x="6482456" y="2039323"/>
                </a:cubicBezTo>
                <a:lnTo>
                  <a:pt x="6479920" y="2045019"/>
                </a:lnTo>
                <a:cubicBezTo>
                  <a:pt x="6475948" y="2054018"/>
                  <a:pt x="6479107" y="2066081"/>
                  <a:pt x="6488678" y="2070198"/>
                </a:cubicBezTo>
                <a:cubicBezTo>
                  <a:pt x="6497818" y="2074123"/>
                  <a:pt x="6509544" y="2071107"/>
                  <a:pt x="6513851" y="2061438"/>
                </a:cubicBezTo>
                <a:lnTo>
                  <a:pt x="6517249" y="2053779"/>
                </a:lnTo>
                <a:cubicBezTo>
                  <a:pt x="6521221" y="2044780"/>
                  <a:pt x="6518062" y="2032717"/>
                  <a:pt x="6508491" y="2028601"/>
                </a:cubicBezTo>
                <a:cubicBezTo>
                  <a:pt x="6505141" y="2027165"/>
                  <a:pt x="6501504" y="2026973"/>
                  <a:pt x="6497962" y="2027404"/>
                </a:cubicBezTo>
                <a:cubicBezTo>
                  <a:pt x="6499733" y="2023096"/>
                  <a:pt x="6499876" y="2018118"/>
                  <a:pt x="6497388" y="2013953"/>
                </a:cubicBezTo>
                <a:close/>
                <a:moveTo>
                  <a:pt x="6284041" y="2204850"/>
                </a:moveTo>
                <a:cubicBezTo>
                  <a:pt x="6278441" y="2227444"/>
                  <a:pt x="6313473" y="2236730"/>
                  <a:pt x="6319120" y="2213993"/>
                </a:cubicBezTo>
                <a:cubicBezTo>
                  <a:pt x="6324720" y="2191399"/>
                  <a:pt x="6289640" y="2182113"/>
                  <a:pt x="6284041" y="2204850"/>
                </a:cubicBezTo>
                <a:close/>
                <a:moveTo>
                  <a:pt x="6377649" y="2362814"/>
                </a:moveTo>
                <a:lnTo>
                  <a:pt x="6375687" y="2370616"/>
                </a:lnTo>
                <a:cubicBezTo>
                  <a:pt x="6373342" y="2380142"/>
                  <a:pt x="6381813" y="2389907"/>
                  <a:pt x="6390858" y="2391295"/>
                </a:cubicBezTo>
                <a:cubicBezTo>
                  <a:pt x="6401099" y="2392874"/>
                  <a:pt x="6408900" y="2385838"/>
                  <a:pt x="6411388" y="2376504"/>
                </a:cubicBezTo>
                <a:cubicBezTo>
                  <a:pt x="6419572" y="2380381"/>
                  <a:pt x="6429957" y="2377988"/>
                  <a:pt x="6435078" y="2370281"/>
                </a:cubicBezTo>
                <a:cubicBezTo>
                  <a:pt x="6440773" y="2361760"/>
                  <a:pt x="6438332" y="2349841"/>
                  <a:pt x="6429861" y="2344145"/>
                </a:cubicBezTo>
                <a:lnTo>
                  <a:pt x="6420051" y="2337539"/>
                </a:lnTo>
                <a:cubicBezTo>
                  <a:pt x="6419620" y="2337252"/>
                  <a:pt x="6419094" y="2337204"/>
                  <a:pt x="6418663" y="2336965"/>
                </a:cubicBezTo>
                <a:cubicBezTo>
                  <a:pt x="6419907" y="2333231"/>
                  <a:pt x="6420290" y="2329163"/>
                  <a:pt x="6418806" y="2325333"/>
                </a:cubicBezTo>
                <a:lnTo>
                  <a:pt x="6416031" y="2318057"/>
                </a:lnTo>
                <a:cubicBezTo>
                  <a:pt x="6423592" y="2328397"/>
                  <a:pt x="6439625" y="2331939"/>
                  <a:pt x="6446037" y="2317387"/>
                </a:cubicBezTo>
                <a:cubicBezTo>
                  <a:pt x="6449339" y="2309920"/>
                  <a:pt x="6447521" y="2302931"/>
                  <a:pt x="6443645" y="2297570"/>
                </a:cubicBezTo>
                <a:lnTo>
                  <a:pt x="6452546" y="2299772"/>
                </a:lnTo>
                <a:cubicBezTo>
                  <a:pt x="6448574" y="2306952"/>
                  <a:pt x="6448909" y="2316142"/>
                  <a:pt x="6455417" y="2322030"/>
                </a:cubicBezTo>
                <a:cubicBezTo>
                  <a:pt x="6455705" y="2322270"/>
                  <a:pt x="6455992" y="2322509"/>
                  <a:pt x="6456231" y="2322748"/>
                </a:cubicBezTo>
                <a:cubicBezTo>
                  <a:pt x="6457236" y="2327870"/>
                  <a:pt x="6460107" y="2332513"/>
                  <a:pt x="6465276" y="2334572"/>
                </a:cubicBezTo>
                <a:cubicBezTo>
                  <a:pt x="6471880" y="2337204"/>
                  <a:pt x="6478293" y="2339071"/>
                  <a:pt x="6485185" y="2335816"/>
                </a:cubicBezTo>
                <a:cubicBezTo>
                  <a:pt x="6494612" y="2331364"/>
                  <a:pt x="6498297" y="2320403"/>
                  <a:pt x="6493990" y="2311068"/>
                </a:cubicBezTo>
                <a:cubicBezTo>
                  <a:pt x="6491023" y="2304654"/>
                  <a:pt x="6485232" y="2300107"/>
                  <a:pt x="6480112" y="2295464"/>
                </a:cubicBezTo>
                <a:cubicBezTo>
                  <a:pt x="6479441" y="2294889"/>
                  <a:pt x="6478628" y="2294602"/>
                  <a:pt x="6477862" y="2294123"/>
                </a:cubicBezTo>
                <a:cubicBezTo>
                  <a:pt x="6479154" y="2292352"/>
                  <a:pt x="6480207" y="2290390"/>
                  <a:pt x="6480781" y="2288188"/>
                </a:cubicBezTo>
                <a:cubicBezTo>
                  <a:pt x="6483222" y="2278758"/>
                  <a:pt x="6477240" y="2268466"/>
                  <a:pt x="6467716" y="2266121"/>
                </a:cubicBezTo>
                <a:lnTo>
                  <a:pt x="6452067" y="2262243"/>
                </a:lnTo>
                <a:cubicBezTo>
                  <a:pt x="6449148" y="2261525"/>
                  <a:pt x="6446276" y="2261765"/>
                  <a:pt x="6443501" y="2262483"/>
                </a:cubicBezTo>
                <a:cubicBezTo>
                  <a:pt x="6436992" y="2250228"/>
                  <a:pt x="6418950" y="2244772"/>
                  <a:pt x="6411963" y="2260472"/>
                </a:cubicBezTo>
                <a:cubicBezTo>
                  <a:pt x="6406364" y="2273109"/>
                  <a:pt x="6414643" y="2284885"/>
                  <a:pt x="6424550" y="2288427"/>
                </a:cubicBezTo>
                <a:cubicBezTo>
                  <a:pt x="6420194" y="2289289"/>
                  <a:pt x="6416174" y="2292208"/>
                  <a:pt x="6413686" y="2297857"/>
                </a:cubicBezTo>
                <a:cubicBezTo>
                  <a:pt x="6411772" y="2302165"/>
                  <a:pt x="6411532" y="2306425"/>
                  <a:pt x="6412394" y="2310255"/>
                </a:cubicBezTo>
                <a:cubicBezTo>
                  <a:pt x="6407704" y="2303266"/>
                  <a:pt x="6398898" y="2299628"/>
                  <a:pt x="6390523" y="2302548"/>
                </a:cubicBezTo>
                <a:cubicBezTo>
                  <a:pt x="6381143" y="2305803"/>
                  <a:pt x="6375209" y="2317004"/>
                  <a:pt x="6378893" y="2326482"/>
                </a:cubicBezTo>
                <a:lnTo>
                  <a:pt x="6383153" y="2337539"/>
                </a:lnTo>
                <a:cubicBezTo>
                  <a:pt x="6384828" y="2341895"/>
                  <a:pt x="6388035" y="2345294"/>
                  <a:pt x="6391911" y="2347496"/>
                </a:cubicBezTo>
                <a:cubicBezTo>
                  <a:pt x="6391863" y="2347592"/>
                  <a:pt x="6391959" y="2347687"/>
                  <a:pt x="6391911" y="2347831"/>
                </a:cubicBezTo>
                <a:cubicBezTo>
                  <a:pt x="6384780" y="2349506"/>
                  <a:pt x="6379516" y="2355394"/>
                  <a:pt x="6377649" y="2362814"/>
                </a:cubicBezTo>
                <a:close/>
                <a:moveTo>
                  <a:pt x="6388322" y="1921808"/>
                </a:moveTo>
                <a:cubicBezTo>
                  <a:pt x="6379133" y="1919558"/>
                  <a:pt x="6368509" y="1927121"/>
                  <a:pt x="6367264" y="1936407"/>
                </a:cubicBezTo>
                <a:cubicBezTo>
                  <a:pt x="6365877" y="1946651"/>
                  <a:pt x="6372002" y="1955076"/>
                  <a:pt x="6381861" y="1957517"/>
                </a:cubicBezTo>
                <a:lnTo>
                  <a:pt x="6389662" y="1959479"/>
                </a:lnTo>
                <a:cubicBezTo>
                  <a:pt x="6398898" y="1961729"/>
                  <a:pt x="6409474" y="1954166"/>
                  <a:pt x="6410766" y="1944880"/>
                </a:cubicBezTo>
                <a:cubicBezTo>
                  <a:pt x="6412154" y="1934636"/>
                  <a:pt x="6406028" y="1926259"/>
                  <a:pt x="6396170" y="1923818"/>
                </a:cubicBezTo>
                <a:lnTo>
                  <a:pt x="6388322" y="1921808"/>
                </a:lnTo>
                <a:close/>
                <a:moveTo>
                  <a:pt x="6645649" y="2386125"/>
                </a:moveTo>
                <a:cubicBezTo>
                  <a:pt x="6644166" y="2392109"/>
                  <a:pt x="6645601" y="2396991"/>
                  <a:pt x="6648473" y="2400725"/>
                </a:cubicBezTo>
                <a:cubicBezTo>
                  <a:pt x="6647612" y="2409628"/>
                  <a:pt x="6655316" y="2418196"/>
                  <a:pt x="6663740" y="2419441"/>
                </a:cubicBezTo>
                <a:cubicBezTo>
                  <a:pt x="6674220" y="2420973"/>
                  <a:pt x="6681925" y="2413649"/>
                  <a:pt x="6684318" y="2404123"/>
                </a:cubicBezTo>
                <a:lnTo>
                  <a:pt x="6686280" y="2396321"/>
                </a:lnTo>
                <a:cubicBezTo>
                  <a:pt x="6688290" y="2388183"/>
                  <a:pt x="6682116" y="2380142"/>
                  <a:pt x="6674651" y="2377126"/>
                </a:cubicBezTo>
                <a:cubicBezTo>
                  <a:pt x="6665271" y="2370089"/>
                  <a:pt x="6649287" y="2371430"/>
                  <a:pt x="6645649" y="2386125"/>
                </a:cubicBezTo>
                <a:close/>
                <a:moveTo>
                  <a:pt x="6494229" y="2527479"/>
                </a:moveTo>
                <a:cubicBezTo>
                  <a:pt x="6489205" y="2519102"/>
                  <a:pt x="6479346" y="2514506"/>
                  <a:pt x="6470014" y="2519054"/>
                </a:cubicBezTo>
                <a:cubicBezTo>
                  <a:pt x="6461830" y="2523027"/>
                  <a:pt x="6456566" y="2534850"/>
                  <a:pt x="6461591" y="2543275"/>
                </a:cubicBezTo>
                <a:cubicBezTo>
                  <a:pt x="6463553" y="2546530"/>
                  <a:pt x="6465515" y="2549785"/>
                  <a:pt x="6467477" y="2553040"/>
                </a:cubicBezTo>
                <a:cubicBezTo>
                  <a:pt x="6472502" y="2561417"/>
                  <a:pt x="6482313" y="2566012"/>
                  <a:pt x="6491693" y="2561465"/>
                </a:cubicBezTo>
                <a:cubicBezTo>
                  <a:pt x="6499876" y="2557492"/>
                  <a:pt x="6505141" y="2545668"/>
                  <a:pt x="6500068" y="2537244"/>
                </a:cubicBezTo>
                <a:lnTo>
                  <a:pt x="6494229" y="2527479"/>
                </a:lnTo>
                <a:close/>
                <a:moveTo>
                  <a:pt x="6215605" y="2447731"/>
                </a:moveTo>
                <a:cubicBezTo>
                  <a:pt x="6213260" y="2457161"/>
                  <a:pt x="6218237" y="2463097"/>
                  <a:pt x="6225128" y="2465490"/>
                </a:cubicBezTo>
                <a:cubicBezTo>
                  <a:pt x="6228622" y="2477553"/>
                  <a:pt x="6241065" y="2482100"/>
                  <a:pt x="6250732" y="2479467"/>
                </a:cubicBezTo>
                <a:cubicBezTo>
                  <a:pt x="6247621" y="2482674"/>
                  <a:pt x="6246042" y="2487318"/>
                  <a:pt x="6247239" y="2493445"/>
                </a:cubicBezTo>
                <a:cubicBezTo>
                  <a:pt x="6248148" y="2498088"/>
                  <a:pt x="6250350" y="2501678"/>
                  <a:pt x="6253268" y="2504359"/>
                </a:cubicBezTo>
                <a:cubicBezTo>
                  <a:pt x="6245420" y="2501343"/>
                  <a:pt x="6236135" y="2503353"/>
                  <a:pt x="6230919" y="2510533"/>
                </a:cubicBezTo>
                <a:cubicBezTo>
                  <a:pt x="6225081" y="2518575"/>
                  <a:pt x="6226660" y="2531164"/>
                  <a:pt x="6235131" y="2536861"/>
                </a:cubicBezTo>
                <a:lnTo>
                  <a:pt x="6244941" y="2543514"/>
                </a:lnTo>
                <a:cubicBezTo>
                  <a:pt x="6253412" y="2549211"/>
                  <a:pt x="6265137" y="2547727"/>
                  <a:pt x="6271263" y="2539302"/>
                </a:cubicBezTo>
                <a:cubicBezTo>
                  <a:pt x="6277101" y="2531260"/>
                  <a:pt x="6275522" y="2518671"/>
                  <a:pt x="6267052" y="2512975"/>
                </a:cubicBezTo>
                <a:lnTo>
                  <a:pt x="6260590" y="2508619"/>
                </a:lnTo>
                <a:cubicBezTo>
                  <a:pt x="6272650" y="2512735"/>
                  <a:pt x="6287869" y="2506465"/>
                  <a:pt x="6284807" y="2490860"/>
                </a:cubicBezTo>
                <a:cubicBezTo>
                  <a:pt x="6282174" y="2477313"/>
                  <a:pt x="6268583" y="2472383"/>
                  <a:pt x="6258390" y="2475111"/>
                </a:cubicBezTo>
                <a:cubicBezTo>
                  <a:pt x="6261500" y="2471904"/>
                  <a:pt x="6263127" y="2467213"/>
                  <a:pt x="6261930" y="2461134"/>
                </a:cubicBezTo>
                <a:cubicBezTo>
                  <a:pt x="6260639" y="2454480"/>
                  <a:pt x="6256619" y="2450124"/>
                  <a:pt x="6251737" y="2447492"/>
                </a:cubicBezTo>
                <a:cubicBezTo>
                  <a:pt x="6251690" y="2429110"/>
                  <a:pt x="6220726" y="2427052"/>
                  <a:pt x="6215605" y="2447731"/>
                </a:cubicBezTo>
                <a:close/>
                <a:moveTo>
                  <a:pt x="6340704" y="2478510"/>
                </a:moveTo>
                <a:cubicBezTo>
                  <a:pt x="6338933" y="2485690"/>
                  <a:pt x="6341565" y="2490812"/>
                  <a:pt x="6345824" y="2494067"/>
                </a:cubicBezTo>
                <a:cubicBezTo>
                  <a:pt x="6335822" y="2496077"/>
                  <a:pt x="6326155" y="2505268"/>
                  <a:pt x="6328691" y="2518192"/>
                </a:cubicBezTo>
                <a:cubicBezTo>
                  <a:pt x="6333334" y="2541983"/>
                  <a:pt x="6369035" y="2529728"/>
                  <a:pt x="6364440" y="2506225"/>
                </a:cubicBezTo>
                <a:cubicBezTo>
                  <a:pt x="6363675" y="2502300"/>
                  <a:pt x="6361904" y="2499668"/>
                  <a:pt x="6359751" y="2497609"/>
                </a:cubicBezTo>
                <a:cubicBezTo>
                  <a:pt x="6367169" y="2496748"/>
                  <a:pt x="6374395" y="2492296"/>
                  <a:pt x="6376644" y="2483249"/>
                </a:cubicBezTo>
                <a:cubicBezTo>
                  <a:pt x="6382244" y="2460655"/>
                  <a:pt x="6346255" y="2456108"/>
                  <a:pt x="6340704" y="2478510"/>
                </a:cubicBezTo>
                <a:close/>
                <a:moveTo>
                  <a:pt x="6201009" y="2460224"/>
                </a:moveTo>
                <a:cubicBezTo>
                  <a:pt x="6196079" y="2452087"/>
                  <a:pt x="6182344" y="2451369"/>
                  <a:pt x="6175549" y="2457209"/>
                </a:cubicBezTo>
                <a:cubicBezTo>
                  <a:pt x="6167365" y="2464293"/>
                  <a:pt x="6167269" y="2473962"/>
                  <a:pt x="6172533" y="2482674"/>
                </a:cubicBezTo>
                <a:cubicBezTo>
                  <a:pt x="6174496" y="2485929"/>
                  <a:pt x="6176458" y="2489184"/>
                  <a:pt x="6178420" y="2492439"/>
                </a:cubicBezTo>
                <a:cubicBezTo>
                  <a:pt x="6183349" y="2500577"/>
                  <a:pt x="6197132" y="2501295"/>
                  <a:pt x="6203880" y="2495407"/>
                </a:cubicBezTo>
                <a:cubicBezTo>
                  <a:pt x="6212111" y="2488323"/>
                  <a:pt x="6212159" y="2478653"/>
                  <a:pt x="6206895" y="2469942"/>
                </a:cubicBezTo>
                <a:lnTo>
                  <a:pt x="6201009" y="2460224"/>
                </a:lnTo>
                <a:close/>
                <a:moveTo>
                  <a:pt x="6616121" y="2106960"/>
                </a:moveTo>
                <a:lnTo>
                  <a:pt x="6631771" y="2110838"/>
                </a:lnTo>
                <a:cubicBezTo>
                  <a:pt x="6641247" y="2113183"/>
                  <a:pt x="6651440" y="2108923"/>
                  <a:pt x="6654599" y="2099158"/>
                </a:cubicBezTo>
                <a:cubicBezTo>
                  <a:pt x="6657470" y="2090302"/>
                  <a:pt x="6652445" y="2078718"/>
                  <a:pt x="6642921" y="2076325"/>
                </a:cubicBezTo>
                <a:lnTo>
                  <a:pt x="6627272" y="2072447"/>
                </a:lnTo>
                <a:cubicBezTo>
                  <a:pt x="6617797" y="2070102"/>
                  <a:pt x="6607603" y="2074410"/>
                  <a:pt x="6604445" y="2084175"/>
                </a:cubicBezTo>
                <a:cubicBezTo>
                  <a:pt x="6601573" y="2092983"/>
                  <a:pt x="6606598" y="2104615"/>
                  <a:pt x="6616121" y="2106960"/>
                </a:cubicBezTo>
                <a:close/>
                <a:moveTo>
                  <a:pt x="6394973" y="1894379"/>
                </a:moveTo>
                <a:lnTo>
                  <a:pt x="6400525" y="1895768"/>
                </a:lnTo>
                <a:cubicBezTo>
                  <a:pt x="6398850" y="1904240"/>
                  <a:pt x="6403013" y="1913191"/>
                  <a:pt x="6411101" y="1916782"/>
                </a:cubicBezTo>
                <a:lnTo>
                  <a:pt x="6418759" y="1920180"/>
                </a:lnTo>
                <a:cubicBezTo>
                  <a:pt x="6428043" y="1924297"/>
                  <a:pt x="6439528" y="1919654"/>
                  <a:pt x="6443548" y="1910367"/>
                </a:cubicBezTo>
                <a:cubicBezTo>
                  <a:pt x="6447616" y="1900937"/>
                  <a:pt x="6443070" y="1889736"/>
                  <a:pt x="6433738" y="1885572"/>
                </a:cubicBezTo>
                <a:lnTo>
                  <a:pt x="6426081" y="1882173"/>
                </a:lnTo>
                <a:cubicBezTo>
                  <a:pt x="6426033" y="1882173"/>
                  <a:pt x="6425985" y="1882173"/>
                  <a:pt x="6425937" y="1882173"/>
                </a:cubicBezTo>
                <a:cubicBezTo>
                  <a:pt x="6427277" y="1873796"/>
                  <a:pt x="6422731" y="1864031"/>
                  <a:pt x="6414068" y="1861877"/>
                </a:cubicBezTo>
                <a:lnTo>
                  <a:pt x="6406268" y="1859915"/>
                </a:lnTo>
                <a:cubicBezTo>
                  <a:pt x="6396792" y="1857569"/>
                  <a:pt x="6386599" y="1861734"/>
                  <a:pt x="6383392" y="1871546"/>
                </a:cubicBezTo>
                <a:cubicBezTo>
                  <a:pt x="6380521" y="1880306"/>
                  <a:pt x="6385450" y="1891986"/>
                  <a:pt x="6394973" y="1894379"/>
                </a:cubicBezTo>
                <a:close/>
                <a:moveTo>
                  <a:pt x="6480829" y="1963596"/>
                </a:moveTo>
                <a:cubicBezTo>
                  <a:pt x="6486429" y="1940955"/>
                  <a:pt x="6451349" y="1931860"/>
                  <a:pt x="6445750" y="1954549"/>
                </a:cubicBezTo>
                <a:cubicBezTo>
                  <a:pt x="6440103" y="1977191"/>
                  <a:pt x="6475182" y="1986286"/>
                  <a:pt x="6480829" y="1963596"/>
                </a:cubicBezTo>
                <a:close/>
                <a:moveTo>
                  <a:pt x="6522704" y="2093414"/>
                </a:moveTo>
                <a:cubicBezTo>
                  <a:pt x="6517105" y="2106003"/>
                  <a:pt x="6526150" y="2115433"/>
                  <a:pt x="6536726" y="2117443"/>
                </a:cubicBezTo>
                <a:cubicBezTo>
                  <a:pt x="6541321" y="2121847"/>
                  <a:pt x="6547111" y="2124671"/>
                  <a:pt x="6553572" y="2122948"/>
                </a:cubicBezTo>
                <a:cubicBezTo>
                  <a:pt x="6560416" y="2122517"/>
                  <a:pt x="6566877" y="2118496"/>
                  <a:pt x="6569030" y="2109832"/>
                </a:cubicBezTo>
                <a:cubicBezTo>
                  <a:pt x="6571232" y="2100881"/>
                  <a:pt x="6567020" y="2094227"/>
                  <a:pt x="6560846" y="2090733"/>
                </a:cubicBezTo>
                <a:lnTo>
                  <a:pt x="6559411" y="2088340"/>
                </a:lnTo>
                <a:cubicBezTo>
                  <a:pt x="6554386" y="2079963"/>
                  <a:pt x="6544766" y="2075224"/>
                  <a:pt x="6535291" y="2079723"/>
                </a:cubicBezTo>
                <a:cubicBezTo>
                  <a:pt x="6532467" y="2081064"/>
                  <a:pt x="6530218" y="2083505"/>
                  <a:pt x="6528351" y="2086233"/>
                </a:cubicBezTo>
                <a:cubicBezTo>
                  <a:pt x="6526102" y="2088005"/>
                  <a:pt x="6524093" y="2090302"/>
                  <a:pt x="6522704" y="2093414"/>
                </a:cubicBezTo>
                <a:close/>
                <a:moveTo>
                  <a:pt x="6550988" y="2435333"/>
                </a:moveTo>
                <a:cubicBezTo>
                  <a:pt x="6540555" y="2434136"/>
                  <a:pt x="6532611" y="2440407"/>
                  <a:pt x="6530170" y="2450268"/>
                </a:cubicBezTo>
                <a:lnTo>
                  <a:pt x="6528208" y="2458118"/>
                </a:lnTo>
                <a:cubicBezTo>
                  <a:pt x="6525911" y="2467309"/>
                  <a:pt x="6533999" y="2477840"/>
                  <a:pt x="6543187" y="2478941"/>
                </a:cubicBezTo>
                <a:cubicBezTo>
                  <a:pt x="6553620" y="2480185"/>
                  <a:pt x="6561564" y="2473867"/>
                  <a:pt x="6564005" y="2464006"/>
                </a:cubicBezTo>
                <a:lnTo>
                  <a:pt x="6565968" y="2456204"/>
                </a:lnTo>
                <a:cubicBezTo>
                  <a:pt x="6568264" y="2446917"/>
                  <a:pt x="6560177" y="2436386"/>
                  <a:pt x="6550988" y="2435333"/>
                </a:cubicBezTo>
                <a:close/>
                <a:moveTo>
                  <a:pt x="6495187" y="1927600"/>
                </a:moveTo>
                <a:lnTo>
                  <a:pt x="6495426" y="1927648"/>
                </a:lnTo>
                <a:lnTo>
                  <a:pt x="6493081" y="1932865"/>
                </a:lnTo>
                <a:cubicBezTo>
                  <a:pt x="6489109" y="1941864"/>
                  <a:pt x="6493607" y="1954070"/>
                  <a:pt x="6503035" y="1957565"/>
                </a:cubicBezTo>
                <a:cubicBezTo>
                  <a:pt x="6512750" y="1961203"/>
                  <a:pt x="6523470" y="1957278"/>
                  <a:pt x="6527777" y="1947608"/>
                </a:cubicBezTo>
                <a:lnTo>
                  <a:pt x="6531175" y="1939950"/>
                </a:lnTo>
                <a:cubicBezTo>
                  <a:pt x="6533329" y="1935067"/>
                  <a:pt x="6532850" y="1929371"/>
                  <a:pt x="6530600" y="1924488"/>
                </a:cubicBezTo>
                <a:cubicBezTo>
                  <a:pt x="6531749" y="1922909"/>
                  <a:pt x="6532802" y="1921185"/>
                  <a:pt x="6533329" y="1919127"/>
                </a:cubicBezTo>
                <a:cubicBezTo>
                  <a:pt x="6535578" y="1909936"/>
                  <a:pt x="6530840" y="1899070"/>
                  <a:pt x="6521029" y="1896629"/>
                </a:cubicBezTo>
                <a:lnTo>
                  <a:pt x="6505380" y="1892752"/>
                </a:lnTo>
                <a:cubicBezTo>
                  <a:pt x="6496191" y="1890454"/>
                  <a:pt x="6485280" y="1895289"/>
                  <a:pt x="6482887" y="1905054"/>
                </a:cubicBezTo>
                <a:cubicBezTo>
                  <a:pt x="6480638" y="1914292"/>
                  <a:pt x="6485376" y="1925111"/>
                  <a:pt x="6495187" y="1927600"/>
                </a:cubicBezTo>
                <a:close/>
                <a:moveTo>
                  <a:pt x="6468482" y="2111795"/>
                </a:moveTo>
                <a:cubicBezTo>
                  <a:pt x="6478867" y="2113422"/>
                  <a:pt x="6486860" y="2106242"/>
                  <a:pt x="6489205" y="2096716"/>
                </a:cubicBezTo>
                <a:lnTo>
                  <a:pt x="6491167" y="2088866"/>
                </a:lnTo>
                <a:cubicBezTo>
                  <a:pt x="6493511" y="2079340"/>
                  <a:pt x="6485136" y="2069576"/>
                  <a:pt x="6476092" y="2068139"/>
                </a:cubicBezTo>
                <a:cubicBezTo>
                  <a:pt x="6465707" y="2066512"/>
                  <a:pt x="6457714" y="2073692"/>
                  <a:pt x="6455369" y="2083218"/>
                </a:cubicBezTo>
                <a:lnTo>
                  <a:pt x="6453407" y="2091068"/>
                </a:lnTo>
                <a:cubicBezTo>
                  <a:pt x="6451014" y="2100546"/>
                  <a:pt x="6459389" y="2110311"/>
                  <a:pt x="6468482" y="2111795"/>
                </a:cubicBezTo>
                <a:close/>
                <a:moveTo>
                  <a:pt x="6564915" y="2052774"/>
                </a:moveTo>
                <a:cubicBezTo>
                  <a:pt x="6574677" y="2054976"/>
                  <a:pt x="6584201" y="2048609"/>
                  <a:pt x="6586546" y="2039036"/>
                </a:cubicBezTo>
                <a:lnTo>
                  <a:pt x="6588508" y="2031233"/>
                </a:lnTo>
                <a:cubicBezTo>
                  <a:pt x="6590853" y="2021708"/>
                  <a:pt x="6584201" y="2011655"/>
                  <a:pt x="6574821" y="2009549"/>
                </a:cubicBezTo>
                <a:cubicBezTo>
                  <a:pt x="6565058" y="2007347"/>
                  <a:pt x="6555535" y="2013714"/>
                  <a:pt x="6553142" y="2023239"/>
                </a:cubicBezTo>
                <a:lnTo>
                  <a:pt x="6551179" y="2031090"/>
                </a:lnTo>
                <a:cubicBezTo>
                  <a:pt x="6548835" y="2040616"/>
                  <a:pt x="6555486" y="2050668"/>
                  <a:pt x="6564915" y="2052774"/>
                </a:cubicBezTo>
                <a:close/>
                <a:moveTo>
                  <a:pt x="6139895" y="2768780"/>
                </a:moveTo>
                <a:cubicBezTo>
                  <a:pt x="6145494" y="2746234"/>
                  <a:pt x="6110894" y="2735464"/>
                  <a:pt x="6105246" y="2758153"/>
                </a:cubicBezTo>
                <a:cubicBezTo>
                  <a:pt x="6099647" y="2780699"/>
                  <a:pt x="6134296" y="2791469"/>
                  <a:pt x="6139895" y="2768780"/>
                </a:cubicBezTo>
                <a:close/>
                <a:moveTo>
                  <a:pt x="6251546" y="2703584"/>
                </a:moveTo>
                <a:cubicBezTo>
                  <a:pt x="6249344" y="2712918"/>
                  <a:pt x="6254226" y="2723545"/>
                  <a:pt x="6264036" y="2725986"/>
                </a:cubicBezTo>
                <a:lnTo>
                  <a:pt x="6271837" y="2727949"/>
                </a:lnTo>
                <a:cubicBezTo>
                  <a:pt x="6278202" y="2729529"/>
                  <a:pt x="6285285" y="2727566"/>
                  <a:pt x="6289879" y="2722971"/>
                </a:cubicBezTo>
                <a:lnTo>
                  <a:pt x="6291602" y="2725891"/>
                </a:lnTo>
                <a:cubicBezTo>
                  <a:pt x="6296627" y="2734267"/>
                  <a:pt x="6306103" y="2739150"/>
                  <a:pt x="6315674" y="2734746"/>
                </a:cubicBezTo>
                <a:cubicBezTo>
                  <a:pt x="6323810" y="2730965"/>
                  <a:pt x="6329601" y="2719093"/>
                  <a:pt x="6324528" y="2710669"/>
                </a:cubicBezTo>
                <a:lnTo>
                  <a:pt x="6318642" y="2700904"/>
                </a:lnTo>
                <a:cubicBezTo>
                  <a:pt x="6317876" y="2699659"/>
                  <a:pt x="6316871" y="2698702"/>
                  <a:pt x="6315962" y="2697649"/>
                </a:cubicBezTo>
                <a:cubicBezTo>
                  <a:pt x="6317254" y="2698271"/>
                  <a:pt x="6318450" y="2698989"/>
                  <a:pt x="6319934" y="2699372"/>
                </a:cubicBezTo>
                <a:lnTo>
                  <a:pt x="6327734" y="2701335"/>
                </a:lnTo>
                <a:cubicBezTo>
                  <a:pt x="6336971" y="2703632"/>
                  <a:pt x="6347500" y="2695830"/>
                  <a:pt x="6348696" y="2686543"/>
                </a:cubicBezTo>
                <a:cubicBezTo>
                  <a:pt x="6350036" y="2676252"/>
                  <a:pt x="6343814" y="2668066"/>
                  <a:pt x="6333956" y="2665577"/>
                </a:cubicBezTo>
                <a:lnTo>
                  <a:pt x="6326155" y="2663615"/>
                </a:lnTo>
                <a:cubicBezTo>
                  <a:pt x="6316918" y="2661317"/>
                  <a:pt x="6306390" y="2669119"/>
                  <a:pt x="6305194" y="2678358"/>
                </a:cubicBezTo>
                <a:cubicBezTo>
                  <a:pt x="6304523" y="2683432"/>
                  <a:pt x="6305768" y="2688027"/>
                  <a:pt x="6308305" y="2691665"/>
                </a:cubicBezTo>
                <a:cubicBezTo>
                  <a:pt x="6304093" y="2689942"/>
                  <a:pt x="6299355" y="2689798"/>
                  <a:pt x="6294569" y="2692048"/>
                </a:cubicBezTo>
                <a:cubicBezTo>
                  <a:pt x="6292320" y="2693053"/>
                  <a:pt x="6290310" y="2694729"/>
                  <a:pt x="6288635" y="2696739"/>
                </a:cubicBezTo>
                <a:cubicBezTo>
                  <a:pt x="6286721" y="2695016"/>
                  <a:pt x="6284423" y="2693723"/>
                  <a:pt x="6281743" y="2693053"/>
                </a:cubicBezTo>
                <a:lnTo>
                  <a:pt x="6273943" y="2691091"/>
                </a:lnTo>
                <a:cubicBezTo>
                  <a:pt x="6264754" y="2688793"/>
                  <a:pt x="6253843" y="2693819"/>
                  <a:pt x="6251546" y="2703584"/>
                </a:cubicBezTo>
                <a:close/>
                <a:moveTo>
                  <a:pt x="6230967" y="2788358"/>
                </a:moveTo>
                <a:cubicBezTo>
                  <a:pt x="6220486" y="2787209"/>
                  <a:pt x="6212686" y="2793528"/>
                  <a:pt x="6210245" y="2803436"/>
                </a:cubicBezTo>
                <a:lnTo>
                  <a:pt x="6208283" y="2811287"/>
                </a:lnTo>
                <a:cubicBezTo>
                  <a:pt x="6205986" y="2820477"/>
                  <a:pt x="6214217" y="2831008"/>
                  <a:pt x="6223358" y="2832013"/>
                </a:cubicBezTo>
                <a:cubicBezTo>
                  <a:pt x="6233839" y="2833162"/>
                  <a:pt x="6241639" y="2826844"/>
                  <a:pt x="6244080" y="2816935"/>
                </a:cubicBezTo>
                <a:lnTo>
                  <a:pt x="6246042" y="2809085"/>
                </a:lnTo>
                <a:cubicBezTo>
                  <a:pt x="6248339" y="2799846"/>
                  <a:pt x="6240108" y="2789411"/>
                  <a:pt x="6230967" y="2788358"/>
                </a:cubicBezTo>
                <a:close/>
                <a:moveTo>
                  <a:pt x="6223310" y="2620438"/>
                </a:moveTo>
                <a:lnTo>
                  <a:pt x="6215461" y="2618475"/>
                </a:lnTo>
                <a:cubicBezTo>
                  <a:pt x="6206273" y="2616178"/>
                  <a:pt x="6195649" y="2623789"/>
                  <a:pt x="6194404" y="2633075"/>
                </a:cubicBezTo>
                <a:cubicBezTo>
                  <a:pt x="6193017" y="2643319"/>
                  <a:pt x="6199142" y="2651696"/>
                  <a:pt x="6209001" y="2654137"/>
                </a:cubicBezTo>
                <a:lnTo>
                  <a:pt x="6216801" y="2656100"/>
                </a:lnTo>
                <a:cubicBezTo>
                  <a:pt x="6226038" y="2658397"/>
                  <a:pt x="6236614" y="2650786"/>
                  <a:pt x="6237906" y="2641500"/>
                </a:cubicBezTo>
                <a:cubicBezTo>
                  <a:pt x="6239246" y="2631256"/>
                  <a:pt x="6233121" y="2622879"/>
                  <a:pt x="6223310" y="2620438"/>
                </a:cubicBezTo>
                <a:close/>
                <a:moveTo>
                  <a:pt x="6362622" y="2932201"/>
                </a:moveTo>
                <a:cubicBezTo>
                  <a:pt x="6368269" y="2909511"/>
                  <a:pt x="6333047" y="2900800"/>
                  <a:pt x="6327447" y="2923441"/>
                </a:cubicBezTo>
                <a:cubicBezTo>
                  <a:pt x="6321800" y="2946130"/>
                  <a:pt x="6357023" y="2954842"/>
                  <a:pt x="6362622" y="2932201"/>
                </a:cubicBezTo>
                <a:close/>
                <a:moveTo>
                  <a:pt x="6505236" y="2619050"/>
                </a:moveTo>
                <a:cubicBezTo>
                  <a:pt x="6504949" y="2618810"/>
                  <a:pt x="6504710" y="2618571"/>
                  <a:pt x="6504423" y="2618284"/>
                </a:cubicBezTo>
                <a:cubicBezTo>
                  <a:pt x="6503418" y="2613162"/>
                  <a:pt x="6500498" y="2608519"/>
                  <a:pt x="6495426" y="2606461"/>
                </a:cubicBezTo>
                <a:cubicBezTo>
                  <a:pt x="6488822" y="2603828"/>
                  <a:pt x="6482409" y="2601961"/>
                  <a:pt x="6475518" y="2605216"/>
                </a:cubicBezTo>
                <a:cubicBezTo>
                  <a:pt x="6466089" y="2609668"/>
                  <a:pt x="6462405" y="2620629"/>
                  <a:pt x="6466712" y="2629963"/>
                </a:cubicBezTo>
                <a:cubicBezTo>
                  <a:pt x="6469679" y="2636378"/>
                  <a:pt x="6475421" y="2640925"/>
                  <a:pt x="6480590" y="2645569"/>
                </a:cubicBezTo>
                <a:cubicBezTo>
                  <a:pt x="6481212" y="2646143"/>
                  <a:pt x="6482074" y="2646430"/>
                  <a:pt x="6482840" y="2646861"/>
                </a:cubicBezTo>
                <a:cubicBezTo>
                  <a:pt x="6481547" y="2648632"/>
                  <a:pt x="6480494" y="2650594"/>
                  <a:pt x="6479920" y="2652797"/>
                </a:cubicBezTo>
                <a:cubicBezTo>
                  <a:pt x="6477480" y="2662274"/>
                  <a:pt x="6483414" y="2672518"/>
                  <a:pt x="6492985" y="2674864"/>
                </a:cubicBezTo>
                <a:lnTo>
                  <a:pt x="6508634" y="2678741"/>
                </a:lnTo>
                <a:cubicBezTo>
                  <a:pt x="6518110" y="2681086"/>
                  <a:pt x="6528256" y="2675199"/>
                  <a:pt x="6530697" y="2665721"/>
                </a:cubicBezTo>
                <a:cubicBezTo>
                  <a:pt x="6533137" y="2656243"/>
                  <a:pt x="6527155" y="2645999"/>
                  <a:pt x="6517631" y="2643654"/>
                </a:cubicBezTo>
                <a:lnTo>
                  <a:pt x="6508204" y="2641308"/>
                </a:lnTo>
                <a:cubicBezTo>
                  <a:pt x="6512128" y="2634080"/>
                  <a:pt x="6511745" y="2624937"/>
                  <a:pt x="6505236" y="2619050"/>
                </a:cubicBezTo>
                <a:close/>
                <a:moveTo>
                  <a:pt x="6114339" y="2903432"/>
                </a:moveTo>
                <a:cubicBezTo>
                  <a:pt x="6111994" y="2912910"/>
                  <a:pt x="6117545" y="2923058"/>
                  <a:pt x="6127117" y="2925643"/>
                </a:cubicBezTo>
                <a:cubicBezTo>
                  <a:pt x="6136449" y="2928180"/>
                  <a:pt x="6146978" y="2922388"/>
                  <a:pt x="6149323" y="2912862"/>
                </a:cubicBezTo>
                <a:cubicBezTo>
                  <a:pt x="6152816" y="2898597"/>
                  <a:pt x="6149945" y="2883280"/>
                  <a:pt x="6138076" y="2873611"/>
                </a:cubicBezTo>
                <a:cubicBezTo>
                  <a:pt x="6130754" y="2867627"/>
                  <a:pt x="6119603" y="2865712"/>
                  <a:pt x="6112472" y="2873467"/>
                </a:cubicBezTo>
                <a:cubicBezTo>
                  <a:pt x="6106395" y="2880073"/>
                  <a:pt x="6104433" y="2892662"/>
                  <a:pt x="6112329" y="2899124"/>
                </a:cubicBezTo>
                <a:cubicBezTo>
                  <a:pt x="6113190" y="2899842"/>
                  <a:pt x="6113956" y="2900608"/>
                  <a:pt x="6114722" y="2901374"/>
                </a:cubicBezTo>
                <a:cubicBezTo>
                  <a:pt x="6114722" y="2901422"/>
                  <a:pt x="6114722" y="2901470"/>
                  <a:pt x="6114722" y="2901518"/>
                </a:cubicBezTo>
                <a:cubicBezTo>
                  <a:pt x="6114722" y="2901613"/>
                  <a:pt x="6114722" y="2901709"/>
                  <a:pt x="6114722" y="2901852"/>
                </a:cubicBezTo>
                <a:cubicBezTo>
                  <a:pt x="6114627" y="2901996"/>
                  <a:pt x="6114530" y="2902475"/>
                  <a:pt x="6114339" y="2903432"/>
                </a:cubicBezTo>
                <a:close/>
                <a:moveTo>
                  <a:pt x="6254226" y="2419393"/>
                </a:moveTo>
                <a:cubicBezTo>
                  <a:pt x="6257480" y="2417431"/>
                  <a:pt x="6260734" y="2415468"/>
                  <a:pt x="6263988" y="2413505"/>
                </a:cubicBezTo>
                <a:cubicBezTo>
                  <a:pt x="6272363" y="2408479"/>
                  <a:pt x="6275379" y="2397183"/>
                  <a:pt x="6270401" y="2388662"/>
                </a:cubicBezTo>
                <a:cubicBezTo>
                  <a:pt x="6265424" y="2380285"/>
                  <a:pt x="6253986" y="2377222"/>
                  <a:pt x="6245564" y="2382248"/>
                </a:cubicBezTo>
                <a:lnTo>
                  <a:pt x="6235801" y="2388136"/>
                </a:lnTo>
                <a:cubicBezTo>
                  <a:pt x="6227426" y="2393162"/>
                  <a:pt x="6224363" y="2404458"/>
                  <a:pt x="6229388" y="2412979"/>
                </a:cubicBezTo>
                <a:cubicBezTo>
                  <a:pt x="6234365" y="2421404"/>
                  <a:pt x="6245851" y="2424419"/>
                  <a:pt x="6254226" y="2419393"/>
                </a:cubicBezTo>
                <a:close/>
                <a:moveTo>
                  <a:pt x="6470014" y="2772992"/>
                </a:moveTo>
                <a:lnTo>
                  <a:pt x="6454365" y="2769115"/>
                </a:lnTo>
                <a:cubicBezTo>
                  <a:pt x="6444888" y="2766770"/>
                  <a:pt x="6434695" y="2771078"/>
                  <a:pt x="6431537" y="2780843"/>
                </a:cubicBezTo>
                <a:cubicBezTo>
                  <a:pt x="6428665" y="2789699"/>
                  <a:pt x="6433690" y="2801282"/>
                  <a:pt x="6443214" y="2803676"/>
                </a:cubicBezTo>
                <a:lnTo>
                  <a:pt x="6458863" y="2807553"/>
                </a:lnTo>
                <a:cubicBezTo>
                  <a:pt x="6468339" y="2809899"/>
                  <a:pt x="6478532" y="2805590"/>
                  <a:pt x="6481691" y="2795826"/>
                </a:cubicBezTo>
                <a:cubicBezTo>
                  <a:pt x="6484562" y="2786970"/>
                  <a:pt x="6479538" y="2775386"/>
                  <a:pt x="6470014" y="2772992"/>
                </a:cubicBezTo>
                <a:close/>
                <a:moveTo>
                  <a:pt x="6307921" y="2660264"/>
                </a:moveTo>
                <a:cubicBezTo>
                  <a:pt x="6313521" y="2637623"/>
                  <a:pt x="6278441" y="2628528"/>
                  <a:pt x="6272842" y="2651217"/>
                </a:cubicBezTo>
                <a:cubicBezTo>
                  <a:pt x="6267243" y="2673810"/>
                  <a:pt x="6302322" y="2682905"/>
                  <a:pt x="6307921" y="2660264"/>
                </a:cubicBezTo>
                <a:close/>
                <a:moveTo>
                  <a:pt x="6232833" y="2972649"/>
                </a:moveTo>
                <a:cubicBezTo>
                  <a:pt x="6222401" y="2971404"/>
                  <a:pt x="6214457" y="2977723"/>
                  <a:pt x="6212015" y="2987584"/>
                </a:cubicBezTo>
                <a:lnTo>
                  <a:pt x="6210053" y="2995386"/>
                </a:lnTo>
                <a:cubicBezTo>
                  <a:pt x="6207757" y="3004625"/>
                  <a:pt x="6215844" y="3015156"/>
                  <a:pt x="6225033" y="3016209"/>
                </a:cubicBezTo>
                <a:cubicBezTo>
                  <a:pt x="6235466" y="3017453"/>
                  <a:pt x="6243410" y="3011135"/>
                  <a:pt x="6245851" y="3001274"/>
                </a:cubicBezTo>
                <a:lnTo>
                  <a:pt x="6247813" y="2993424"/>
                </a:lnTo>
                <a:cubicBezTo>
                  <a:pt x="6250062" y="2984233"/>
                  <a:pt x="6242022" y="2973750"/>
                  <a:pt x="6232833" y="2972649"/>
                </a:cubicBezTo>
                <a:close/>
                <a:moveTo>
                  <a:pt x="6299977" y="2808223"/>
                </a:moveTo>
                <a:cubicBezTo>
                  <a:pt x="6302370" y="2810281"/>
                  <a:pt x="6305098" y="2812053"/>
                  <a:pt x="6308496" y="2812866"/>
                </a:cubicBezTo>
                <a:lnTo>
                  <a:pt x="6316296" y="2814829"/>
                </a:lnTo>
                <a:cubicBezTo>
                  <a:pt x="6325533" y="2817127"/>
                  <a:pt x="6336062" y="2809324"/>
                  <a:pt x="6337258" y="2800086"/>
                </a:cubicBezTo>
                <a:cubicBezTo>
                  <a:pt x="6338550" y="2789746"/>
                  <a:pt x="6332376" y="2781561"/>
                  <a:pt x="6322518" y="2779120"/>
                </a:cubicBezTo>
                <a:lnTo>
                  <a:pt x="6317923" y="2777971"/>
                </a:lnTo>
                <a:cubicBezTo>
                  <a:pt x="6315914" y="2771365"/>
                  <a:pt x="6309788" y="2765860"/>
                  <a:pt x="6303183" y="2764807"/>
                </a:cubicBezTo>
                <a:cubicBezTo>
                  <a:pt x="6292799" y="2763132"/>
                  <a:pt x="6284807" y="2770360"/>
                  <a:pt x="6282461" y="2779886"/>
                </a:cubicBezTo>
                <a:lnTo>
                  <a:pt x="6280499" y="2787736"/>
                </a:lnTo>
                <a:cubicBezTo>
                  <a:pt x="6278154" y="2797214"/>
                  <a:pt x="6286529" y="2807027"/>
                  <a:pt x="6295574" y="2808463"/>
                </a:cubicBezTo>
                <a:cubicBezTo>
                  <a:pt x="6297154" y="2808654"/>
                  <a:pt x="6298541" y="2808367"/>
                  <a:pt x="6299977" y="2808223"/>
                </a:cubicBezTo>
                <a:close/>
                <a:moveTo>
                  <a:pt x="6104481" y="2980260"/>
                </a:moveTo>
                <a:cubicBezTo>
                  <a:pt x="6103188" y="2973319"/>
                  <a:pt x="6098690" y="2967479"/>
                  <a:pt x="6094861" y="2961735"/>
                </a:cubicBezTo>
                <a:cubicBezTo>
                  <a:pt x="6089597" y="2953837"/>
                  <a:pt x="6077824" y="2950630"/>
                  <a:pt x="6069784" y="2956374"/>
                </a:cubicBezTo>
                <a:cubicBezTo>
                  <a:pt x="6061888" y="2962022"/>
                  <a:pt x="6058777" y="2973032"/>
                  <a:pt x="6064424" y="2981457"/>
                </a:cubicBezTo>
                <a:cubicBezTo>
                  <a:pt x="6064615" y="2981744"/>
                  <a:pt x="6064855" y="2982079"/>
                  <a:pt x="6065046" y="2982366"/>
                </a:cubicBezTo>
                <a:cubicBezTo>
                  <a:pt x="6064759" y="2987584"/>
                  <a:pt x="6066434" y="2992801"/>
                  <a:pt x="6070885" y="2996056"/>
                </a:cubicBezTo>
                <a:cubicBezTo>
                  <a:pt x="6076676" y="3000221"/>
                  <a:pt x="6082419" y="3003619"/>
                  <a:pt x="6089884" y="3002136"/>
                </a:cubicBezTo>
                <a:cubicBezTo>
                  <a:pt x="6100126" y="3000077"/>
                  <a:pt x="6106395" y="2990360"/>
                  <a:pt x="6104481" y="2980260"/>
                </a:cubicBezTo>
                <a:close/>
                <a:moveTo>
                  <a:pt x="6434264" y="2506800"/>
                </a:moveTo>
                <a:lnTo>
                  <a:pt x="6426464" y="2504837"/>
                </a:lnTo>
                <a:cubicBezTo>
                  <a:pt x="6417227" y="2502540"/>
                  <a:pt x="6406603" y="2509815"/>
                  <a:pt x="6405215" y="2519150"/>
                </a:cubicBezTo>
                <a:cubicBezTo>
                  <a:pt x="6403732" y="2529250"/>
                  <a:pt x="6409666" y="2537962"/>
                  <a:pt x="6419524" y="2540403"/>
                </a:cubicBezTo>
                <a:lnTo>
                  <a:pt x="6427373" y="2542366"/>
                </a:lnTo>
                <a:cubicBezTo>
                  <a:pt x="6436561" y="2544663"/>
                  <a:pt x="6447234" y="2537387"/>
                  <a:pt x="6448621" y="2528053"/>
                </a:cubicBezTo>
                <a:cubicBezTo>
                  <a:pt x="6450105" y="2517905"/>
                  <a:pt x="6444123" y="2509241"/>
                  <a:pt x="6434264" y="2506800"/>
                </a:cubicBezTo>
                <a:close/>
                <a:moveTo>
                  <a:pt x="6348122" y="2593297"/>
                </a:moveTo>
                <a:lnTo>
                  <a:pt x="6332472" y="2589420"/>
                </a:lnTo>
                <a:cubicBezTo>
                  <a:pt x="6323284" y="2587122"/>
                  <a:pt x="6312372" y="2591957"/>
                  <a:pt x="6309980" y="2601722"/>
                </a:cubicBezTo>
                <a:cubicBezTo>
                  <a:pt x="6307730" y="2610960"/>
                  <a:pt x="6312468" y="2621778"/>
                  <a:pt x="6322278" y="2624219"/>
                </a:cubicBezTo>
                <a:lnTo>
                  <a:pt x="6337928" y="2628145"/>
                </a:lnTo>
                <a:cubicBezTo>
                  <a:pt x="6347116" y="2630394"/>
                  <a:pt x="6358028" y="2625608"/>
                  <a:pt x="6360420" y="2615843"/>
                </a:cubicBezTo>
                <a:cubicBezTo>
                  <a:pt x="6362670" y="2606556"/>
                  <a:pt x="6357980" y="2595738"/>
                  <a:pt x="6348122" y="2593297"/>
                </a:cubicBezTo>
                <a:close/>
                <a:moveTo>
                  <a:pt x="6160091" y="2720338"/>
                </a:moveTo>
                <a:cubicBezTo>
                  <a:pt x="6162149" y="2710764"/>
                  <a:pt x="6152816" y="2701382"/>
                  <a:pt x="6143867" y="2700473"/>
                </a:cubicBezTo>
                <a:cubicBezTo>
                  <a:pt x="6133243" y="2699420"/>
                  <a:pt x="6126064" y="2707078"/>
                  <a:pt x="6124007" y="2716700"/>
                </a:cubicBezTo>
                <a:cubicBezTo>
                  <a:pt x="6121614" y="2727709"/>
                  <a:pt x="6125155" y="2738576"/>
                  <a:pt x="6131807" y="2747383"/>
                </a:cubicBezTo>
                <a:cubicBezTo>
                  <a:pt x="6137502" y="2754946"/>
                  <a:pt x="6150041" y="2756574"/>
                  <a:pt x="6157267" y="2750303"/>
                </a:cubicBezTo>
                <a:cubicBezTo>
                  <a:pt x="6164876" y="2743697"/>
                  <a:pt x="6166264" y="2732975"/>
                  <a:pt x="6160187" y="2724838"/>
                </a:cubicBezTo>
                <a:cubicBezTo>
                  <a:pt x="6159851" y="2724407"/>
                  <a:pt x="6159804" y="2724359"/>
                  <a:pt x="6159660" y="2724120"/>
                </a:cubicBezTo>
                <a:cubicBezTo>
                  <a:pt x="6159564" y="2723928"/>
                  <a:pt x="6159564" y="2723928"/>
                  <a:pt x="6159516" y="2723784"/>
                </a:cubicBezTo>
                <a:cubicBezTo>
                  <a:pt x="6159516" y="2723784"/>
                  <a:pt x="6159516" y="2723784"/>
                  <a:pt x="6159516" y="2723784"/>
                </a:cubicBezTo>
                <a:cubicBezTo>
                  <a:pt x="6159612" y="2722588"/>
                  <a:pt x="6159804" y="2721439"/>
                  <a:pt x="6160091" y="2720338"/>
                </a:cubicBezTo>
                <a:close/>
                <a:moveTo>
                  <a:pt x="6380233" y="2719955"/>
                </a:moveTo>
                <a:lnTo>
                  <a:pt x="6378271" y="2727805"/>
                </a:lnTo>
                <a:cubicBezTo>
                  <a:pt x="6375926" y="2737283"/>
                  <a:pt x="6382579" y="2747335"/>
                  <a:pt x="6392006" y="2749442"/>
                </a:cubicBezTo>
                <a:cubicBezTo>
                  <a:pt x="6401770" y="2751643"/>
                  <a:pt x="6411293" y="2745277"/>
                  <a:pt x="6413638" y="2735751"/>
                </a:cubicBezTo>
                <a:lnTo>
                  <a:pt x="6415600" y="2727901"/>
                </a:lnTo>
                <a:cubicBezTo>
                  <a:pt x="6417945" y="2718423"/>
                  <a:pt x="6411293" y="2708371"/>
                  <a:pt x="6401913" y="2706265"/>
                </a:cubicBezTo>
                <a:cubicBezTo>
                  <a:pt x="6392150" y="2704015"/>
                  <a:pt x="6382626" y="2710429"/>
                  <a:pt x="6380233" y="2719955"/>
                </a:cubicBezTo>
                <a:close/>
                <a:moveTo>
                  <a:pt x="5658069" y="2063401"/>
                </a:moveTo>
                <a:cubicBezTo>
                  <a:pt x="5648258" y="2085467"/>
                  <a:pt x="5681758" y="2102748"/>
                  <a:pt x="5691617" y="2080537"/>
                </a:cubicBezTo>
                <a:cubicBezTo>
                  <a:pt x="5701428" y="2058470"/>
                  <a:pt x="5667928" y="2041190"/>
                  <a:pt x="5658069" y="2063401"/>
                </a:cubicBezTo>
                <a:close/>
                <a:moveTo>
                  <a:pt x="5758425" y="2294602"/>
                </a:moveTo>
                <a:lnTo>
                  <a:pt x="5766083" y="2298001"/>
                </a:lnTo>
                <a:cubicBezTo>
                  <a:pt x="5775080" y="2301974"/>
                  <a:pt x="5787092" y="2299054"/>
                  <a:pt x="5791303" y="2289480"/>
                </a:cubicBezTo>
                <a:cubicBezTo>
                  <a:pt x="5795276" y="2280481"/>
                  <a:pt x="5792452" y="2268514"/>
                  <a:pt x="5782785" y="2264254"/>
                </a:cubicBezTo>
                <a:lnTo>
                  <a:pt x="5775128" y="2260855"/>
                </a:lnTo>
                <a:cubicBezTo>
                  <a:pt x="5766130" y="2256882"/>
                  <a:pt x="5754118" y="2259802"/>
                  <a:pt x="5749859" y="2269376"/>
                </a:cubicBezTo>
                <a:cubicBezTo>
                  <a:pt x="5745935" y="2278375"/>
                  <a:pt x="5748759" y="2290342"/>
                  <a:pt x="5758425" y="2294602"/>
                </a:cubicBezTo>
                <a:close/>
                <a:moveTo>
                  <a:pt x="5703581" y="1777582"/>
                </a:moveTo>
                <a:cubicBezTo>
                  <a:pt x="5702672" y="1778827"/>
                  <a:pt x="5701667" y="1779927"/>
                  <a:pt x="5700806" y="1781172"/>
                </a:cubicBezTo>
                <a:cubicBezTo>
                  <a:pt x="5700614" y="1781364"/>
                  <a:pt x="5700566" y="1781459"/>
                  <a:pt x="5700422" y="1781603"/>
                </a:cubicBezTo>
                <a:cubicBezTo>
                  <a:pt x="5700040" y="1781938"/>
                  <a:pt x="5699657" y="1782273"/>
                  <a:pt x="5699322" y="1782560"/>
                </a:cubicBezTo>
                <a:cubicBezTo>
                  <a:pt x="5690086" y="1784523"/>
                  <a:pt x="5683625" y="1794288"/>
                  <a:pt x="5685013" y="1803478"/>
                </a:cubicBezTo>
                <a:cubicBezTo>
                  <a:pt x="5686592" y="1813962"/>
                  <a:pt x="5696307" y="1820376"/>
                  <a:pt x="5706453" y="1819371"/>
                </a:cubicBezTo>
                <a:cubicBezTo>
                  <a:pt x="5707506" y="1819275"/>
                  <a:pt x="5708463" y="1818844"/>
                  <a:pt x="5709468" y="1818605"/>
                </a:cubicBezTo>
                <a:cubicBezTo>
                  <a:pt x="5712004" y="1823966"/>
                  <a:pt x="5717029" y="1828178"/>
                  <a:pt x="5722676" y="1829279"/>
                </a:cubicBezTo>
                <a:cubicBezTo>
                  <a:pt x="5718417" y="1830237"/>
                  <a:pt x="5714588" y="1833156"/>
                  <a:pt x="5712148" y="1838709"/>
                </a:cubicBezTo>
                <a:cubicBezTo>
                  <a:pt x="5702433" y="1860633"/>
                  <a:pt x="5734688" y="1880115"/>
                  <a:pt x="5744547" y="1857952"/>
                </a:cubicBezTo>
                <a:cubicBezTo>
                  <a:pt x="5750768" y="1843975"/>
                  <a:pt x="5739809" y="1830955"/>
                  <a:pt x="5728515" y="1829184"/>
                </a:cubicBezTo>
                <a:cubicBezTo>
                  <a:pt x="5737129" y="1828130"/>
                  <a:pt x="5743686" y="1822147"/>
                  <a:pt x="5745361" y="1813148"/>
                </a:cubicBezTo>
                <a:cubicBezTo>
                  <a:pt x="5747514" y="1801468"/>
                  <a:pt x="5748615" y="1787299"/>
                  <a:pt x="5741676" y="1777008"/>
                </a:cubicBezTo>
                <a:cubicBezTo>
                  <a:pt x="5741149" y="1775524"/>
                  <a:pt x="5740479" y="1774040"/>
                  <a:pt x="5739666" y="1772652"/>
                </a:cubicBezTo>
                <a:cubicBezTo>
                  <a:pt x="5735694" y="1765854"/>
                  <a:pt x="5728275" y="1761929"/>
                  <a:pt x="5720283" y="1763174"/>
                </a:cubicBezTo>
                <a:cubicBezTo>
                  <a:pt x="5712291" y="1764418"/>
                  <a:pt x="5708510" y="1769732"/>
                  <a:pt x="5704777" y="1776146"/>
                </a:cubicBezTo>
                <a:cubicBezTo>
                  <a:pt x="5707601" y="1771120"/>
                  <a:pt x="5704251" y="1776625"/>
                  <a:pt x="5703581" y="1777582"/>
                </a:cubicBezTo>
                <a:close/>
                <a:moveTo>
                  <a:pt x="5931142" y="1819514"/>
                </a:moveTo>
                <a:cubicBezTo>
                  <a:pt x="5927122" y="1828513"/>
                  <a:pt x="5931668" y="1840720"/>
                  <a:pt x="5941096" y="1844262"/>
                </a:cubicBezTo>
                <a:cubicBezTo>
                  <a:pt x="5950811" y="1847900"/>
                  <a:pt x="5961531" y="1843927"/>
                  <a:pt x="5965791" y="1834305"/>
                </a:cubicBezTo>
                <a:lnTo>
                  <a:pt x="5969189" y="1826647"/>
                </a:lnTo>
                <a:cubicBezTo>
                  <a:pt x="5973161" y="1817647"/>
                  <a:pt x="5968662" y="1805441"/>
                  <a:pt x="5959234" y="1801899"/>
                </a:cubicBezTo>
                <a:cubicBezTo>
                  <a:pt x="5949519" y="1798261"/>
                  <a:pt x="5938799" y="1802234"/>
                  <a:pt x="5934540" y="1811855"/>
                </a:cubicBezTo>
                <a:lnTo>
                  <a:pt x="5931142" y="1819514"/>
                </a:lnTo>
                <a:close/>
                <a:moveTo>
                  <a:pt x="5757756" y="2147552"/>
                </a:moveTo>
                <a:cubicBezTo>
                  <a:pt x="5765604" y="2152339"/>
                  <a:pt x="5779483" y="2150568"/>
                  <a:pt x="5783647" y="2141234"/>
                </a:cubicBezTo>
                <a:lnTo>
                  <a:pt x="5787044" y="2133575"/>
                </a:lnTo>
                <a:cubicBezTo>
                  <a:pt x="5791160" y="2124288"/>
                  <a:pt x="5790203" y="2113470"/>
                  <a:pt x="5780727" y="2107678"/>
                </a:cubicBezTo>
                <a:cubicBezTo>
                  <a:pt x="5772878" y="2102892"/>
                  <a:pt x="5759000" y="2104663"/>
                  <a:pt x="5754836" y="2114045"/>
                </a:cubicBezTo>
                <a:lnTo>
                  <a:pt x="5751438" y="2121704"/>
                </a:lnTo>
                <a:cubicBezTo>
                  <a:pt x="5747323" y="2130990"/>
                  <a:pt x="5748279" y="2141808"/>
                  <a:pt x="5757756" y="2147552"/>
                </a:cubicBezTo>
                <a:close/>
                <a:moveTo>
                  <a:pt x="5586475" y="1915010"/>
                </a:moveTo>
                <a:cubicBezTo>
                  <a:pt x="5576616" y="1937221"/>
                  <a:pt x="5612127" y="1949954"/>
                  <a:pt x="5621889" y="1927935"/>
                </a:cubicBezTo>
                <a:cubicBezTo>
                  <a:pt x="5631747" y="1905724"/>
                  <a:pt x="5596238" y="1892943"/>
                  <a:pt x="5586475" y="1915010"/>
                </a:cubicBezTo>
                <a:close/>
                <a:moveTo>
                  <a:pt x="5531966" y="2110024"/>
                </a:moveTo>
                <a:cubicBezTo>
                  <a:pt x="5535890" y="2100929"/>
                  <a:pt x="5532827" y="2089105"/>
                  <a:pt x="5523208" y="2084845"/>
                </a:cubicBezTo>
                <a:lnTo>
                  <a:pt x="5515551" y="2081447"/>
                </a:lnTo>
                <a:cubicBezTo>
                  <a:pt x="5509329" y="2078670"/>
                  <a:pt x="5501720" y="2079436"/>
                  <a:pt x="5496216" y="2083266"/>
                </a:cubicBezTo>
                <a:lnTo>
                  <a:pt x="5494972" y="2080011"/>
                </a:lnTo>
                <a:cubicBezTo>
                  <a:pt x="5491335" y="2070533"/>
                  <a:pt x="5482529" y="2063831"/>
                  <a:pt x="5471953" y="2066608"/>
                </a:cubicBezTo>
                <a:cubicBezTo>
                  <a:pt x="5462956" y="2069001"/>
                  <a:pt x="5454916" y="2080106"/>
                  <a:pt x="5458553" y="2089632"/>
                </a:cubicBezTo>
                <a:lnTo>
                  <a:pt x="5462812" y="2100690"/>
                </a:lnTo>
                <a:cubicBezTo>
                  <a:pt x="5466497" y="2110167"/>
                  <a:pt x="5475255" y="2116869"/>
                  <a:pt x="5485879" y="2114093"/>
                </a:cubicBezTo>
                <a:cubicBezTo>
                  <a:pt x="5488367" y="2113422"/>
                  <a:pt x="5490713" y="2112082"/>
                  <a:pt x="5492818" y="2110311"/>
                </a:cubicBezTo>
                <a:cubicBezTo>
                  <a:pt x="5494493" y="2112417"/>
                  <a:pt x="5496551" y="2114188"/>
                  <a:pt x="5499231" y="2115337"/>
                </a:cubicBezTo>
                <a:lnTo>
                  <a:pt x="5506888" y="2118736"/>
                </a:lnTo>
                <a:cubicBezTo>
                  <a:pt x="5515790" y="2122805"/>
                  <a:pt x="5527850" y="2119597"/>
                  <a:pt x="5531966" y="2110024"/>
                </a:cubicBezTo>
                <a:close/>
                <a:moveTo>
                  <a:pt x="5886635" y="2276268"/>
                </a:moveTo>
                <a:cubicBezTo>
                  <a:pt x="5887161" y="2283066"/>
                  <a:pt x="5891277" y="2289719"/>
                  <a:pt x="5897546" y="2292256"/>
                </a:cubicBezTo>
                <a:cubicBezTo>
                  <a:pt x="5900513" y="2293453"/>
                  <a:pt x="5903433" y="2293740"/>
                  <a:pt x="5906304" y="2293549"/>
                </a:cubicBezTo>
                <a:cubicBezTo>
                  <a:pt x="5910946" y="2299197"/>
                  <a:pt x="5918125" y="2302261"/>
                  <a:pt x="5925878" y="2300011"/>
                </a:cubicBezTo>
                <a:cubicBezTo>
                  <a:pt x="5935018" y="2297378"/>
                  <a:pt x="5942436" y="2286225"/>
                  <a:pt x="5938799" y="2276699"/>
                </a:cubicBezTo>
                <a:lnTo>
                  <a:pt x="5934540" y="2265642"/>
                </a:lnTo>
                <a:cubicBezTo>
                  <a:pt x="5931621" y="2258079"/>
                  <a:pt x="5925112" y="2252574"/>
                  <a:pt x="5917359" y="2252095"/>
                </a:cubicBezTo>
                <a:cubicBezTo>
                  <a:pt x="5915014" y="2249989"/>
                  <a:pt x="5912239" y="2248122"/>
                  <a:pt x="5908984" y="2246926"/>
                </a:cubicBezTo>
                <a:cubicBezTo>
                  <a:pt x="5899795" y="2243479"/>
                  <a:pt x="5888023" y="2246351"/>
                  <a:pt x="5884003" y="2256212"/>
                </a:cubicBezTo>
                <a:cubicBezTo>
                  <a:pt x="5881371" y="2262626"/>
                  <a:pt x="5882280" y="2270812"/>
                  <a:pt x="5886635" y="2276268"/>
                </a:cubicBezTo>
                <a:close/>
                <a:moveTo>
                  <a:pt x="5871751" y="1772221"/>
                </a:moveTo>
                <a:lnTo>
                  <a:pt x="5864094" y="1768822"/>
                </a:lnTo>
                <a:cubicBezTo>
                  <a:pt x="5854810" y="1764706"/>
                  <a:pt x="5843324" y="1769349"/>
                  <a:pt x="5839304" y="1778635"/>
                </a:cubicBezTo>
                <a:cubicBezTo>
                  <a:pt x="5835189" y="1788065"/>
                  <a:pt x="5839782" y="1799266"/>
                  <a:pt x="5849115" y="1803431"/>
                </a:cubicBezTo>
                <a:lnTo>
                  <a:pt x="5856772" y="1806829"/>
                </a:lnTo>
                <a:cubicBezTo>
                  <a:pt x="5866057" y="1810946"/>
                  <a:pt x="5877542" y="1806303"/>
                  <a:pt x="5881562" y="1797016"/>
                </a:cubicBezTo>
                <a:cubicBezTo>
                  <a:pt x="5885677" y="1787586"/>
                  <a:pt x="5881131" y="1776338"/>
                  <a:pt x="5871751" y="1772221"/>
                </a:cubicBezTo>
                <a:close/>
                <a:moveTo>
                  <a:pt x="5816955" y="2213275"/>
                </a:moveTo>
                <a:lnTo>
                  <a:pt x="5821214" y="2224332"/>
                </a:lnTo>
                <a:cubicBezTo>
                  <a:pt x="5824851" y="2233810"/>
                  <a:pt x="5835332" y="2239362"/>
                  <a:pt x="5845191" y="2235964"/>
                </a:cubicBezTo>
                <a:cubicBezTo>
                  <a:pt x="5854571" y="2232709"/>
                  <a:pt x="5860505" y="2221508"/>
                  <a:pt x="5856820" y="2211982"/>
                </a:cubicBezTo>
                <a:lnTo>
                  <a:pt x="5854044" y="2204754"/>
                </a:lnTo>
                <a:cubicBezTo>
                  <a:pt x="5861558" y="2215046"/>
                  <a:pt x="5877638" y="2218636"/>
                  <a:pt x="5884051" y="2204084"/>
                </a:cubicBezTo>
                <a:cubicBezTo>
                  <a:pt x="5889650" y="2191447"/>
                  <a:pt x="5881323" y="2179624"/>
                  <a:pt x="5871417" y="2176081"/>
                </a:cubicBezTo>
                <a:cubicBezTo>
                  <a:pt x="5875819" y="2175220"/>
                  <a:pt x="5879839" y="2172348"/>
                  <a:pt x="5882328" y="2166651"/>
                </a:cubicBezTo>
                <a:cubicBezTo>
                  <a:pt x="5892043" y="2144728"/>
                  <a:pt x="5859835" y="2125150"/>
                  <a:pt x="5849976" y="2147265"/>
                </a:cubicBezTo>
                <a:cubicBezTo>
                  <a:pt x="5844377" y="2159902"/>
                  <a:pt x="5852656" y="2171678"/>
                  <a:pt x="5862562" y="2175220"/>
                </a:cubicBezTo>
                <a:cubicBezTo>
                  <a:pt x="5858208" y="2176081"/>
                  <a:pt x="5854188" y="2178953"/>
                  <a:pt x="5851699" y="2184650"/>
                </a:cubicBezTo>
                <a:cubicBezTo>
                  <a:pt x="5849785" y="2188958"/>
                  <a:pt x="5849546" y="2193218"/>
                  <a:pt x="5850407" y="2197047"/>
                </a:cubicBezTo>
                <a:cubicBezTo>
                  <a:pt x="5845717" y="2190059"/>
                  <a:pt x="5836911" y="2186421"/>
                  <a:pt x="5828536" y="2189341"/>
                </a:cubicBezTo>
                <a:cubicBezTo>
                  <a:pt x="5819204" y="2192548"/>
                  <a:pt x="5813270" y="2203749"/>
                  <a:pt x="5816955" y="2213275"/>
                </a:cubicBezTo>
                <a:close/>
                <a:moveTo>
                  <a:pt x="5583986" y="1983605"/>
                </a:moveTo>
                <a:cubicBezTo>
                  <a:pt x="5573505" y="1980494"/>
                  <a:pt x="5564365" y="1985615"/>
                  <a:pt x="5560057" y="1995285"/>
                </a:cubicBezTo>
                <a:lnTo>
                  <a:pt x="5556659" y="2002943"/>
                </a:lnTo>
                <a:cubicBezTo>
                  <a:pt x="5552640" y="2011943"/>
                  <a:pt x="5559148" y="2024149"/>
                  <a:pt x="5568337" y="2026877"/>
                </a:cubicBezTo>
                <a:cubicBezTo>
                  <a:pt x="5578817" y="2029989"/>
                  <a:pt x="5588006" y="2024867"/>
                  <a:pt x="5592265" y="2015198"/>
                </a:cubicBezTo>
                <a:lnTo>
                  <a:pt x="5595663" y="2007539"/>
                </a:lnTo>
                <a:cubicBezTo>
                  <a:pt x="5599683" y="1998540"/>
                  <a:pt x="5593175" y="1986333"/>
                  <a:pt x="5583986" y="1983605"/>
                </a:cubicBezTo>
                <a:close/>
                <a:moveTo>
                  <a:pt x="5809633" y="1986333"/>
                </a:moveTo>
                <a:cubicBezTo>
                  <a:pt x="5808676" y="1975850"/>
                  <a:pt x="5805660" y="1965224"/>
                  <a:pt x="5798003" y="1960533"/>
                </a:cubicBezTo>
                <a:cubicBezTo>
                  <a:pt x="5787140" y="1953879"/>
                  <a:pt x="5770198" y="1950528"/>
                  <a:pt x="5758474" y="1956560"/>
                </a:cubicBezTo>
                <a:cubicBezTo>
                  <a:pt x="5752396" y="1944066"/>
                  <a:pt x="5731243" y="1939758"/>
                  <a:pt x="5723873" y="1956368"/>
                </a:cubicBezTo>
                <a:cubicBezTo>
                  <a:pt x="5717795" y="1970106"/>
                  <a:pt x="5728659" y="1981068"/>
                  <a:pt x="5740144" y="1982265"/>
                </a:cubicBezTo>
                <a:cubicBezTo>
                  <a:pt x="5740048" y="1982504"/>
                  <a:pt x="5739953" y="1982743"/>
                  <a:pt x="5739857" y="1982983"/>
                </a:cubicBezTo>
                <a:cubicBezTo>
                  <a:pt x="5733635" y="1983988"/>
                  <a:pt x="5728180" y="1987961"/>
                  <a:pt x="5725356" y="1994327"/>
                </a:cubicBezTo>
                <a:lnTo>
                  <a:pt x="5718561" y="2009645"/>
                </a:lnTo>
                <a:cubicBezTo>
                  <a:pt x="5714588" y="2018644"/>
                  <a:pt x="5719613" y="2030898"/>
                  <a:pt x="5728993" y="2034153"/>
                </a:cubicBezTo>
                <a:cubicBezTo>
                  <a:pt x="5732008" y="2035206"/>
                  <a:pt x="5735023" y="2035494"/>
                  <a:pt x="5737943" y="2035159"/>
                </a:cubicBezTo>
                <a:cubicBezTo>
                  <a:pt x="5740432" y="2040137"/>
                  <a:pt x="5744068" y="2044541"/>
                  <a:pt x="5749285" y="2048083"/>
                </a:cubicBezTo>
                <a:cubicBezTo>
                  <a:pt x="5757372" y="2053636"/>
                  <a:pt x="5766514" y="2054497"/>
                  <a:pt x="5775080" y="2052343"/>
                </a:cubicBezTo>
                <a:cubicBezTo>
                  <a:pt x="5776755" y="2054497"/>
                  <a:pt x="5778909" y="2056316"/>
                  <a:pt x="5781636" y="2057513"/>
                </a:cubicBezTo>
                <a:lnTo>
                  <a:pt x="5789294" y="2060911"/>
                </a:lnTo>
                <a:cubicBezTo>
                  <a:pt x="5791399" y="2061869"/>
                  <a:pt x="5793649" y="2062347"/>
                  <a:pt x="5795945" y="2062491"/>
                </a:cubicBezTo>
                <a:cubicBezTo>
                  <a:pt x="5789102" y="2063879"/>
                  <a:pt x="5782737" y="2069719"/>
                  <a:pt x="5780918" y="2075990"/>
                </a:cubicBezTo>
                <a:cubicBezTo>
                  <a:pt x="5777760" y="2086808"/>
                  <a:pt x="5784412" y="2095233"/>
                  <a:pt x="5793744" y="2099349"/>
                </a:cubicBezTo>
                <a:lnTo>
                  <a:pt x="5801401" y="2102748"/>
                </a:lnTo>
                <a:cubicBezTo>
                  <a:pt x="5810733" y="2106865"/>
                  <a:pt x="5822219" y="2098775"/>
                  <a:pt x="5824804" y="2089919"/>
                </a:cubicBezTo>
                <a:cubicBezTo>
                  <a:pt x="5827962" y="2079101"/>
                  <a:pt x="5821358" y="2070724"/>
                  <a:pt x="5811978" y="2066560"/>
                </a:cubicBezTo>
                <a:lnTo>
                  <a:pt x="5804320" y="2063161"/>
                </a:lnTo>
                <a:cubicBezTo>
                  <a:pt x="5803172" y="2062635"/>
                  <a:pt x="5801976" y="2062300"/>
                  <a:pt x="5800731" y="2062156"/>
                </a:cubicBezTo>
                <a:cubicBezTo>
                  <a:pt x="5806618" y="2061103"/>
                  <a:pt x="5811978" y="2057609"/>
                  <a:pt x="5814371" y="2051816"/>
                </a:cubicBezTo>
                <a:cubicBezTo>
                  <a:pt x="5818056" y="2042865"/>
                  <a:pt x="5815089" y="2031903"/>
                  <a:pt x="5806283" y="2027308"/>
                </a:cubicBezTo>
                <a:cubicBezTo>
                  <a:pt x="5806857" y="2025681"/>
                  <a:pt x="5807192" y="2023957"/>
                  <a:pt x="5807287" y="2022186"/>
                </a:cubicBezTo>
                <a:cubicBezTo>
                  <a:pt x="5815280" y="2026925"/>
                  <a:pt x="5825569" y="2026207"/>
                  <a:pt x="5830451" y="2015293"/>
                </a:cubicBezTo>
                <a:cubicBezTo>
                  <a:pt x="5837486" y="1999306"/>
                  <a:pt x="5822171" y="1984514"/>
                  <a:pt x="5809633" y="1986333"/>
                </a:cubicBezTo>
                <a:close/>
                <a:moveTo>
                  <a:pt x="5709659" y="2217822"/>
                </a:moveTo>
                <a:cubicBezTo>
                  <a:pt x="5710186" y="2218109"/>
                  <a:pt x="5710664" y="2218492"/>
                  <a:pt x="5711286" y="2218731"/>
                </a:cubicBezTo>
                <a:lnTo>
                  <a:pt x="5718943" y="2222130"/>
                </a:lnTo>
                <a:cubicBezTo>
                  <a:pt x="5727988" y="2226103"/>
                  <a:pt x="5740192" y="2221029"/>
                  <a:pt x="5743446" y="2211647"/>
                </a:cubicBezTo>
                <a:cubicBezTo>
                  <a:pt x="5746939" y="2201691"/>
                  <a:pt x="5742633" y="2191447"/>
                  <a:pt x="5732966" y="2187139"/>
                </a:cubicBezTo>
                <a:lnTo>
                  <a:pt x="5725308" y="2183740"/>
                </a:lnTo>
                <a:cubicBezTo>
                  <a:pt x="5721288" y="2181921"/>
                  <a:pt x="5716599" y="2182065"/>
                  <a:pt x="5712339" y="2183501"/>
                </a:cubicBezTo>
                <a:cubicBezTo>
                  <a:pt x="5708175" y="2175268"/>
                  <a:pt x="5699417" y="2170146"/>
                  <a:pt x="5689942" y="2172970"/>
                </a:cubicBezTo>
                <a:cubicBezTo>
                  <a:pt x="5680801" y="2175698"/>
                  <a:pt x="5673575" y="2186900"/>
                  <a:pt x="5677260" y="2196425"/>
                </a:cubicBezTo>
                <a:lnTo>
                  <a:pt x="5681519" y="2207483"/>
                </a:lnTo>
                <a:cubicBezTo>
                  <a:pt x="5685156" y="2216960"/>
                  <a:pt x="5694632" y="2223231"/>
                  <a:pt x="5704969" y="2220168"/>
                </a:cubicBezTo>
                <a:cubicBezTo>
                  <a:pt x="5706597" y="2219641"/>
                  <a:pt x="5708128" y="2218827"/>
                  <a:pt x="5709659" y="2217822"/>
                </a:cubicBezTo>
                <a:close/>
                <a:moveTo>
                  <a:pt x="5677164" y="1916973"/>
                </a:moveTo>
                <a:cubicBezTo>
                  <a:pt x="5667353" y="1939088"/>
                  <a:pt x="5701571" y="1954932"/>
                  <a:pt x="5711430" y="1932721"/>
                </a:cubicBezTo>
                <a:cubicBezTo>
                  <a:pt x="5721241" y="1910559"/>
                  <a:pt x="5687071" y="1894715"/>
                  <a:pt x="5677164" y="1916973"/>
                </a:cubicBezTo>
                <a:close/>
                <a:moveTo>
                  <a:pt x="5644047" y="1754031"/>
                </a:moveTo>
                <a:lnTo>
                  <a:pt x="5647445" y="1746372"/>
                </a:lnTo>
                <a:cubicBezTo>
                  <a:pt x="5651560" y="1737038"/>
                  <a:pt x="5644669" y="1725502"/>
                  <a:pt x="5635672" y="1722438"/>
                </a:cubicBezTo>
                <a:cubicBezTo>
                  <a:pt x="5625287" y="1718896"/>
                  <a:pt x="5615907" y="1724880"/>
                  <a:pt x="5611743" y="1734214"/>
                </a:cubicBezTo>
                <a:lnTo>
                  <a:pt x="5608345" y="1741873"/>
                </a:lnTo>
                <a:cubicBezTo>
                  <a:pt x="5604230" y="1751159"/>
                  <a:pt x="5611121" y="1762695"/>
                  <a:pt x="5620118" y="1765807"/>
                </a:cubicBezTo>
                <a:cubicBezTo>
                  <a:pt x="5630456" y="1769349"/>
                  <a:pt x="5639883" y="1763365"/>
                  <a:pt x="5644047" y="1754031"/>
                </a:cubicBezTo>
                <a:close/>
                <a:moveTo>
                  <a:pt x="6119029" y="1895097"/>
                </a:moveTo>
                <a:cubicBezTo>
                  <a:pt x="6118790" y="1894810"/>
                  <a:pt x="6118551" y="1894475"/>
                  <a:pt x="6118312" y="1894188"/>
                </a:cubicBezTo>
                <a:cubicBezTo>
                  <a:pt x="6118216" y="1888779"/>
                  <a:pt x="6116062" y="1883466"/>
                  <a:pt x="6111228" y="1880450"/>
                </a:cubicBezTo>
                <a:cubicBezTo>
                  <a:pt x="6104912" y="1876525"/>
                  <a:pt x="6098690" y="1873461"/>
                  <a:pt x="6091081" y="1875567"/>
                </a:cubicBezTo>
                <a:cubicBezTo>
                  <a:pt x="6085194" y="1877195"/>
                  <a:pt x="6081030" y="1881407"/>
                  <a:pt x="6078781" y="1886529"/>
                </a:cubicBezTo>
                <a:lnTo>
                  <a:pt x="6071890" y="1887869"/>
                </a:lnTo>
                <a:cubicBezTo>
                  <a:pt x="6062223" y="1889784"/>
                  <a:pt x="6054279" y="1899453"/>
                  <a:pt x="6056480" y="1909601"/>
                </a:cubicBezTo>
                <a:cubicBezTo>
                  <a:pt x="6058586" y="1919366"/>
                  <a:pt x="6067822" y="1927025"/>
                  <a:pt x="6078207" y="1925015"/>
                </a:cubicBezTo>
                <a:lnTo>
                  <a:pt x="6078542" y="1924967"/>
                </a:lnTo>
                <a:cubicBezTo>
                  <a:pt x="6076819" y="1926690"/>
                  <a:pt x="6075288" y="1928653"/>
                  <a:pt x="6074139" y="1931190"/>
                </a:cubicBezTo>
                <a:cubicBezTo>
                  <a:pt x="6064328" y="1953305"/>
                  <a:pt x="6100556" y="1963788"/>
                  <a:pt x="6110272" y="1941912"/>
                </a:cubicBezTo>
                <a:cubicBezTo>
                  <a:pt x="6113478" y="1934684"/>
                  <a:pt x="6111516" y="1928892"/>
                  <a:pt x="6107400" y="1924871"/>
                </a:cubicBezTo>
                <a:cubicBezTo>
                  <a:pt x="6110272" y="1924393"/>
                  <a:pt x="6112999" y="1923483"/>
                  <a:pt x="6115345" y="1921520"/>
                </a:cubicBezTo>
                <a:cubicBezTo>
                  <a:pt x="6123145" y="1915010"/>
                  <a:pt x="6125538" y="1903426"/>
                  <a:pt x="6119029" y="1895097"/>
                </a:cubicBezTo>
                <a:close/>
                <a:moveTo>
                  <a:pt x="5882759" y="2112896"/>
                </a:moveTo>
                <a:lnTo>
                  <a:pt x="5898073" y="2119693"/>
                </a:lnTo>
                <a:cubicBezTo>
                  <a:pt x="5902045" y="2121464"/>
                  <a:pt x="5906304" y="2121751"/>
                  <a:pt x="5910324" y="2121033"/>
                </a:cubicBezTo>
                <a:cubicBezTo>
                  <a:pt x="5915684" y="2143579"/>
                  <a:pt x="5950285" y="2131612"/>
                  <a:pt x="5945787" y="2108396"/>
                </a:cubicBezTo>
                <a:cubicBezTo>
                  <a:pt x="5945260" y="2105620"/>
                  <a:pt x="5944207" y="2103418"/>
                  <a:pt x="5942915" y="2101599"/>
                </a:cubicBezTo>
                <a:lnTo>
                  <a:pt x="5944542" y="2102317"/>
                </a:lnTo>
                <a:cubicBezTo>
                  <a:pt x="5950476" y="2104950"/>
                  <a:pt x="5957511" y="2104280"/>
                  <a:pt x="5962967" y="2100977"/>
                </a:cubicBezTo>
                <a:cubicBezTo>
                  <a:pt x="5964211" y="2116534"/>
                  <a:pt x="5986704" y="2124623"/>
                  <a:pt x="5996658" y="2110407"/>
                </a:cubicBezTo>
                <a:cubicBezTo>
                  <a:pt x="6006948" y="2110885"/>
                  <a:pt x="6018433" y="2102413"/>
                  <a:pt x="6018195" y="2089680"/>
                </a:cubicBezTo>
                <a:cubicBezTo>
                  <a:pt x="6022358" y="2096573"/>
                  <a:pt x="6027909" y="2102461"/>
                  <a:pt x="6035375" y="2106003"/>
                </a:cubicBezTo>
                <a:cubicBezTo>
                  <a:pt x="6044277" y="2110263"/>
                  <a:pt x="6056624" y="2105668"/>
                  <a:pt x="6060261" y="2096381"/>
                </a:cubicBezTo>
                <a:cubicBezTo>
                  <a:pt x="6064041" y="2086569"/>
                  <a:pt x="6060117" y="2076085"/>
                  <a:pt x="6050641" y="2071538"/>
                </a:cubicBezTo>
                <a:cubicBezTo>
                  <a:pt x="6050354" y="2071394"/>
                  <a:pt x="6050211" y="2071299"/>
                  <a:pt x="6050019" y="2071203"/>
                </a:cubicBezTo>
                <a:cubicBezTo>
                  <a:pt x="6049971" y="2071155"/>
                  <a:pt x="6049924" y="2071107"/>
                  <a:pt x="6049828" y="2071059"/>
                </a:cubicBezTo>
                <a:cubicBezTo>
                  <a:pt x="6049780" y="2070964"/>
                  <a:pt x="6049780" y="2071011"/>
                  <a:pt x="6049732" y="2070868"/>
                </a:cubicBezTo>
                <a:cubicBezTo>
                  <a:pt x="6049253" y="2069719"/>
                  <a:pt x="6048871" y="2068522"/>
                  <a:pt x="6048631" y="2067326"/>
                </a:cubicBezTo>
                <a:cubicBezTo>
                  <a:pt x="6045951" y="2057513"/>
                  <a:pt x="6032791" y="2053396"/>
                  <a:pt x="6024129" y="2056891"/>
                </a:cubicBezTo>
                <a:cubicBezTo>
                  <a:pt x="6015323" y="2060433"/>
                  <a:pt x="6012260" y="2068570"/>
                  <a:pt x="6013122" y="2076995"/>
                </a:cubicBezTo>
                <a:cubicBezTo>
                  <a:pt x="6005512" y="2070150"/>
                  <a:pt x="5992160" y="2073070"/>
                  <a:pt x="5985700" y="2082021"/>
                </a:cubicBezTo>
                <a:cubicBezTo>
                  <a:pt x="5984167" y="2081638"/>
                  <a:pt x="5982684" y="2081303"/>
                  <a:pt x="5981105" y="2081303"/>
                </a:cubicBezTo>
                <a:cubicBezTo>
                  <a:pt x="5983402" y="2079867"/>
                  <a:pt x="5985556" y="2078048"/>
                  <a:pt x="5987135" y="2075320"/>
                </a:cubicBezTo>
                <a:cubicBezTo>
                  <a:pt x="5991825" y="2067278"/>
                  <a:pt x="5989671" y="2053683"/>
                  <a:pt x="5980291" y="2049519"/>
                </a:cubicBezTo>
                <a:lnTo>
                  <a:pt x="5972634" y="2046120"/>
                </a:lnTo>
                <a:cubicBezTo>
                  <a:pt x="5971151" y="2045450"/>
                  <a:pt x="5969667" y="2045211"/>
                  <a:pt x="5968136" y="2044876"/>
                </a:cubicBezTo>
                <a:lnTo>
                  <a:pt x="5967657" y="2043583"/>
                </a:lnTo>
                <a:cubicBezTo>
                  <a:pt x="5964020" y="2034105"/>
                  <a:pt x="5955023" y="2027500"/>
                  <a:pt x="5944494" y="2030372"/>
                </a:cubicBezTo>
                <a:cubicBezTo>
                  <a:pt x="5935449" y="2032861"/>
                  <a:pt x="5927648" y="2044014"/>
                  <a:pt x="5931334" y="2053540"/>
                </a:cubicBezTo>
                <a:lnTo>
                  <a:pt x="5932147" y="2055598"/>
                </a:lnTo>
                <a:cubicBezTo>
                  <a:pt x="5928558" y="2057417"/>
                  <a:pt x="5925352" y="2060289"/>
                  <a:pt x="5923294" y="2064836"/>
                </a:cubicBezTo>
                <a:cubicBezTo>
                  <a:pt x="5919800" y="2072687"/>
                  <a:pt x="5922097" y="2079197"/>
                  <a:pt x="5926883" y="2083505"/>
                </a:cubicBezTo>
                <a:cubicBezTo>
                  <a:pt x="5927218" y="2088483"/>
                  <a:pt x="5929850" y="2092791"/>
                  <a:pt x="5933726" y="2095998"/>
                </a:cubicBezTo>
                <a:cubicBezTo>
                  <a:pt x="5930759" y="2095520"/>
                  <a:pt x="5927648" y="2095568"/>
                  <a:pt x="5924538" y="2096621"/>
                </a:cubicBezTo>
                <a:cubicBezTo>
                  <a:pt x="5923054" y="2092217"/>
                  <a:pt x="5920183" y="2088292"/>
                  <a:pt x="5915828" y="2086329"/>
                </a:cubicBezTo>
                <a:lnTo>
                  <a:pt x="5900513" y="2079532"/>
                </a:lnTo>
                <a:cubicBezTo>
                  <a:pt x="5891230" y="2075415"/>
                  <a:pt x="5880031" y="2077952"/>
                  <a:pt x="5875053" y="2087430"/>
                </a:cubicBezTo>
                <a:cubicBezTo>
                  <a:pt x="5870364" y="2095951"/>
                  <a:pt x="5873426" y="2108731"/>
                  <a:pt x="5882759" y="2112896"/>
                </a:cubicBezTo>
                <a:close/>
                <a:moveTo>
                  <a:pt x="5337474" y="1656429"/>
                </a:moveTo>
                <a:lnTo>
                  <a:pt x="5334076" y="1664088"/>
                </a:lnTo>
                <a:cubicBezTo>
                  <a:pt x="5330535" y="1672081"/>
                  <a:pt x="5335416" y="1681416"/>
                  <a:pt x="5342499" y="1685867"/>
                </a:cubicBezTo>
                <a:cubicBezTo>
                  <a:pt x="5350778" y="1694723"/>
                  <a:pt x="5367433" y="1696255"/>
                  <a:pt x="5373797" y="1681846"/>
                </a:cubicBezTo>
                <a:cubicBezTo>
                  <a:pt x="5376382" y="1676007"/>
                  <a:pt x="5375808" y="1670741"/>
                  <a:pt x="5373510" y="1666385"/>
                </a:cubicBezTo>
                <a:cubicBezTo>
                  <a:pt x="5375999" y="1657482"/>
                  <a:pt x="5369634" y="1647286"/>
                  <a:pt x="5361259" y="1644510"/>
                </a:cubicBezTo>
                <a:cubicBezTo>
                  <a:pt x="5350874" y="1641015"/>
                  <a:pt x="5341637" y="1647095"/>
                  <a:pt x="5337474" y="1656429"/>
                </a:cubicBezTo>
                <a:close/>
                <a:moveTo>
                  <a:pt x="5239367" y="2098440"/>
                </a:moveTo>
                <a:cubicBezTo>
                  <a:pt x="5235155" y="2107678"/>
                  <a:pt x="5239414" y="2119262"/>
                  <a:pt x="5248747" y="2123379"/>
                </a:cubicBezTo>
                <a:lnTo>
                  <a:pt x="5264061" y="2130176"/>
                </a:lnTo>
                <a:cubicBezTo>
                  <a:pt x="5273345" y="2134293"/>
                  <a:pt x="5284783" y="2130128"/>
                  <a:pt x="5288994" y="2120794"/>
                </a:cubicBezTo>
                <a:cubicBezTo>
                  <a:pt x="5293206" y="2111556"/>
                  <a:pt x="5288947" y="2099972"/>
                  <a:pt x="5279614" y="2095855"/>
                </a:cubicBezTo>
                <a:lnTo>
                  <a:pt x="5264300" y="2089058"/>
                </a:lnTo>
                <a:cubicBezTo>
                  <a:pt x="5255016" y="2084941"/>
                  <a:pt x="5243578" y="2089153"/>
                  <a:pt x="5239367" y="2098440"/>
                </a:cubicBezTo>
                <a:close/>
                <a:moveTo>
                  <a:pt x="5544600" y="1870924"/>
                </a:moveTo>
                <a:lnTo>
                  <a:pt x="5540341" y="1859867"/>
                </a:lnTo>
                <a:cubicBezTo>
                  <a:pt x="5536703" y="1850389"/>
                  <a:pt x="5527897" y="1843640"/>
                  <a:pt x="5517321" y="1846416"/>
                </a:cubicBezTo>
                <a:cubicBezTo>
                  <a:pt x="5513924" y="1847325"/>
                  <a:pt x="5510860" y="1849671"/>
                  <a:pt x="5508276" y="1852543"/>
                </a:cubicBezTo>
                <a:cubicBezTo>
                  <a:pt x="5505596" y="1848474"/>
                  <a:pt x="5501433" y="1845363"/>
                  <a:pt x="5496312" y="1844358"/>
                </a:cubicBezTo>
                <a:cubicBezTo>
                  <a:pt x="5486453" y="1842443"/>
                  <a:pt x="5475973" y="1849240"/>
                  <a:pt x="5474249" y="1859292"/>
                </a:cubicBezTo>
                <a:cubicBezTo>
                  <a:pt x="5471713" y="1874371"/>
                  <a:pt x="5475877" y="1890024"/>
                  <a:pt x="5488846" y="1899166"/>
                </a:cubicBezTo>
                <a:cubicBezTo>
                  <a:pt x="5496886" y="1904815"/>
                  <a:pt x="5508611" y="1905963"/>
                  <a:pt x="5515455" y="1897395"/>
                </a:cubicBezTo>
                <a:cubicBezTo>
                  <a:pt x="5516604" y="1895911"/>
                  <a:pt x="5517464" y="1894092"/>
                  <a:pt x="5518182" y="1892273"/>
                </a:cubicBezTo>
                <a:cubicBezTo>
                  <a:pt x="5521963" y="1894332"/>
                  <a:pt x="5526319" y="1895241"/>
                  <a:pt x="5531200" y="1893949"/>
                </a:cubicBezTo>
                <a:cubicBezTo>
                  <a:pt x="5540197" y="1891603"/>
                  <a:pt x="5548285" y="1880450"/>
                  <a:pt x="5544600" y="1870924"/>
                </a:cubicBezTo>
                <a:close/>
                <a:moveTo>
                  <a:pt x="5804847" y="2403501"/>
                </a:moveTo>
                <a:cubicBezTo>
                  <a:pt x="5814705" y="2381338"/>
                  <a:pt x="5779435" y="2367935"/>
                  <a:pt x="5769624" y="2390050"/>
                </a:cubicBezTo>
                <a:cubicBezTo>
                  <a:pt x="5759814" y="2412261"/>
                  <a:pt x="5795036" y="2425616"/>
                  <a:pt x="5804847" y="2403501"/>
                </a:cubicBezTo>
                <a:close/>
                <a:moveTo>
                  <a:pt x="5681950" y="2350272"/>
                </a:moveTo>
                <a:cubicBezTo>
                  <a:pt x="5691808" y="2328061"/>
                  <a:pt x="5657495" y="2312409"/>
                  <a:pt x="5647636" y="2334619"/>
                </a:cubicBezTo>
                <a:cubicBezTo>
                  <a:pt x="5637778" y="2356782"/>
                  <a:pt x="5672091" y="2372435"/>
                  <a:pt x="5681950" y="2350272"/>
                </a:cubicBezTo>
                <a:close/>
                <a:moveTo>
                  <a:pt x="5411509" y="1954023"/>
                </a:moveTo>
                <a:cubicBezTo>
                  <a:pt x="5415385" y="1945263"/>
                  <a:pt x="5412275" y="1937700"/>
                  <a:pt x="5406579" y="1932961"/>
                </a:cubicBezTo>
                <a:lnTo>
                  <a:pt x="5405527" y="1930232"/>
                </a:lnTo>
                <a:cubicBezTo>
                  <a:pt x="5401890" y="1920755"/>
                  <a:pt x="5392892" y="1914197"/>
                  <a:pt x="5382364" y="1917069"/>
                </a:cubicBezTo>
                <a:cubicBezTo>
                  <a:pt x="5373319" y="1919558"/>
                  <a:pt x="5365470" y="1930711"/>
                  <a:pt x="5369155" y="1940237"/>
                </a:cubicBezTo>
                <a:lnTo>
                  <a:pt x="5373415" y="1951294"/>
                </a:lnTo>
                <a:cubicBezTo>
                  <a:pt x="5376669" y="1959767"/>
                  <a:pt x="5384230" y="1965463"/>
                  <a:pt x="5393275" y="1964697"/>
                </a:cubicBezTo>
                <a:cubicBezTo>
                  <a:pt x="5400406" y="1965463"/>
                  <a:pt x="5407728" y="1962495"/>
                  <a:pt x="5411509" y="1954023"/>
                </a:cubicBezTo>
                <a:close/>
                <a:moveTo>
                  <a:pt x="5861558" y="1708174"/>
                </a:moveTo>
                <a:cubicBezTo>
                  <a:pt x="5851699" y="1730337"/>
                  <a:pt x="5887784" y="1741442"/>
                  <a:pt x="5897499" y="1719470"/>
                </a:cubicBezTo>
                <a:cubicBezTo>
                  <a:pt x="5907357" y="1697308"/>
                  <a:pt x="5871273" y="1686250"/>
                  <a:pt x="5861558" y="1708174"/>
                </a:cubicBezTo>
                <a:close/>
                <a:moveTo>
                  <a:pt x="5586379" y="1542982"/>
                </a:moveTo>
                <a:cubicBezTo>
                  <a:pt x="5582742" y="1533504"/>
                  <a:pt x="5573505" y="1527042"/>
                  <a:pt x="5563121" y="1530010"/>
                </a:cubicBezTo>
                <a:cubicBezTo>
                  <a:pt x="5554028" y="1532595"/>
                  <a:pt x="5546466" y="1543748"/>
                  <a:pt x="5550151" y="1553274"/>
                </a:cubicBezTo>
                <a:lnTo>
                  <a:pt x="5554410" y="1564331"/>
                </a:lnTo>
                <a:cubicBezTo>
                  <a:pt x="5558048" y="1573809"/>
                  <a:pt x="5567284" y="1580271"/>
                  <a:pt x="5577717" y="1577303"/>
                </a:cubicBezTo>
                <a:cubicBezTo>
                  <a:pt x="5586810" y="1574718"/>
                  <a:pt x="5594371" y="1563565"/>
                  <a:pt x="5590686" y="1554040"/>
                </a:cubicBezTo>
                <a:lnTo>
                  <a:pt x="5586379" y="1542982"/>
                </a:lnTo>
                <a:close/>
                <a:moveTo>
                  <a:pt x="5789198" y="1685484"/>
                </a:moveTo>
                <a:cubicBezTo>
                  <a:pt x="5779387" y="1707599"/>
                  <a:pt x="5815615" y="1718178"/>
                  <a:pt x="5825330" y="1696303"/>
                </a:cubicBezTo>
                <a:cubicBezTo>
                  <a:pt x="5835140" y="1674140"/>
                  <a:pt x="5798913" y="1663609"/>
                  <a:pt x="5789198" y="1685484"/>
                </a:cubicBezTo>
                <a:close/>
                <a:moveTo>
                  <a:pt x="5702768" y="1642212"/>
                </a:moveTo>
                <a:cubicBezTo>
                  <a:pt x="5712579" y="1620097"/>
                  <a:pt x="5676590" y="1608896"/>
                  <a:pt x="5666827" y="1630867"/>
                </a:cubicBezTo>
                <a:cubicBezTo>
                  <a:pt x="5657016" y="1652982"/>
                  <a:pt x="5693005" y="1664183"/>
                  <a:pt x="5702768" y="1642212"/>
                </a:cubicBezTo>
                <a:close/>
                <a:moveTo>
                  <a:pt x="6223501" y="1859244"/>
                </a:moveTo>
                <a:cubicBezTo>
                  <a:pt x="6231063" y="1864462"/>
                  <a:pt x="6244990" y="1863457"/>
                  <a:pt x="6249679" y="1854362"/>
                </a:cubicBezTo>
                <a:cubicBezTo>
                  <a:pt x="6253795" y="1846368"/>
                  <a:pt x="6256666" y="1837800"/>
                  <a:pt x="6252550" y="1829040"/>
                </a:cubicBezTo>
                <a:cubicBezTo>
                  <a:pt x="6249248" y="1822051"/>
                  <a:pt x="6243458" y="1817552"/>
                  <a:pt x="6236232" y="1814871"/>
                </a:cubicBezTo>
                <a:cubicBezTo>
                  <a:pt x="6226995" y="1811425"/>
                  <a:pt x="6215079" y="1816690"/>
                  <a:pt x="6212159" y="1826311"/>
                </a:cubicBezTo>
                <a:cubicBezTo>
                  <a:pt x="6210102" y="1833013"/>
                  <a:pt x="6211633" y="1839906"/>
                  <a:pt x="6215797" y="1844836"/>
                </a:cubicBezTo>
                <a:cubicBezTo>
                  <a:pt x="6215892" y="1850389"/>
                  <a:pt x="6218189" y="1855607"/>
                  <a:pt x="6223501" y="1859244"/>
                </a:cubicBezTo>
                <a:close/>
                <a:moveTo>
                  <a:pt x="5665869" y="1979871"/>
                </a:moveTo>
                <a:cubicBezTo>
                  <a:pt x="5662233" y="1970393"/>
                  <a:pt x="5650651" y="1965702"/>
                  <a:pt x="5641367" y="1969484"/>
                </a:cubicBezTo>
                <a:cubicBezTo>
                  <a:pt x="5631747" y="1973361"/>
                  <a:pt x="5627297" y="1984514"/>
                  <a:pt x="5630982" y="1994040"/>
                </a:cubicBezTo>
                <a:lnTo>
                  <a:pt x="5635241" y="2005098"/>
                </a:lnTo>
                <a:cubicBezTo>
                  <a:pt x="5638878" y="2014623"/>
                  <a:pt x="5650460" y="2019266"/>
                  <a:pt x="5659792" y="2015485"/>
                </a:cubicBezTo>
                <a:cubicBezTo>
                  <a:pt x="5669364" y="2011608"/>
                  <a:pt x="5673862" y="2000502"/>
                  <a:pt x="5670177" y="1990929"/>
                </a:cubicBezTo>
                <a:lnTo>
                  <a:pt x="5665869" y="1979871"/>
                </a:lnTo>
                <a:close/>
                <a:moveTo>
                  <a:pt x="5868019" y="1693861"/>
                </a:moveTo>
                <a:cubicBezTo>
                  <a:pt x="5877733" y="1688069"/>
                  <a:pt x="5879504" y="1678208"/>
                  <a:pt x="5875675" y="1668348"/>
                </a:cubicBezTo>
                <a:lnTo>
                  <a:pt x="5871417" y="1657290"/>
                </a:lnTo>
                <a:cubicBezTo>
                  <a:pt x="5867875" y="1648100"/>
                  <a:pt x="5853853" y="1644845"/>
                  <a:pt x="5845908" y="1649631"/>
                </a:cubicBezTo>
                <a:cubicBezTo>
                  <a:pt x="5836242" y="1655424"/>
                  <a:pt x="5834423" y="1665284"/>
                  <a:pt x="5838251" y="1675145"/>
                </a:cubicBezTo>
                <a:lnTo>
                  <a:pt x="5842511" y="1686202"/>
                </a:lnTo>
                <a:cubicBezTo>
                  <a:pt x="5846052" y="1695393"/>
                  <a:pt x="5860074" y="1698600"/>
                  <a:pt x="5868019" y="1693861"/>
                </a:cubicBezTo>
                <a:close/>
                <a:moveTo>
                  <a:pt x="5353697" y="1972978"/>
                </a:moveTo>
                <a:lnTo>
                  <a:pt x="5338383" y="1966181"/>
                </a:lnTo>
                <a:cubicBezTo>
                  <a:pt x="5329099" y="1962064"/>
                  <a:pt x="5317900" y="1964601"/>
                  <a:pt x="5312923" y="1974031"/>
                </a:cubicBezTo>
                <a:cubicBezTo>
                  <a:pt x="5308425" y="1982552"/>
                  <a:pt x="5311440" y="1995380"/>
                  <a:pt x="5320772" y="1999497"/>
                </a:cubicBezTo>
                <a:lnTo>
                  <a:pt x="5336086" y="2006294"/>
                </a:lnTo>
                <a:cubicBezTo>
                  <a:pt x="5345370" y="2010411"/>
                  <a:pt x="5356569" y="2007874"/>
                  <a:pt x="5361546" y="1998396"/>
                </a:cubicBezTo>
                <a:cubicBezTo>
                  <a:pt x="5366093" y="1989923"/>
                  <a:pt x="5363030" y="1977143"/>
                  <a:pt x="5353697" y="1972978"/>
                </a:cubicBezTo>
                <a:close/>
                <a:moveTo>
                  <a:pt x="5630503" y="2400390"/>
                </a:moveTo>
                <a:cubicBezTo>
                  <a:pt x="5623947" y="2400485"/>
                  <a:pt x="5617438" y="2403597"/>
                  <a:pt x="5614327" y="2409820"/>
                </a:cubicBezTo>
                <a:cubicBezTo>
                  <a:pt x="5613323" y="2411878"/>
                  <a:pt x="5612700" y="2414080"/>
                  <a:pt x="5612413" y="2416330"/>
                </a:cubicBezTo>
                <a:cubicBezTo>
                  <a:pt x="5611265" y="2417718"/>
                  <a:pt x="5610212" y="2419250"/>
                  <a:pt x="5609398" y="2421069"/>
                </a:cubicBezTo>
                <a:cubicBezTo>
                  <a:pt x="5600784" y="2440551"/>
                  <a:pt x="5627727" y="2451321"/>
                  <a:pt x="5640936" y="2438588"/>
                </a:cubicBezTo>
                <a:cubicBezTo>
                  <a:pt x="5641798" y="2438397"/>
                  <a:pt x="5642659" y="2438349"/>
                  <a:pt x="5643569" y="2438062"/>
                </a:cubicBezTo>
                <a:cubicBezTo>
                  <a:pt x="5652613" y="2435142"/>
                  <a:pt x="5657064" y="2427435"/>
                  <a:pt x="5660175" y="2419106"/>
                </a:cubicBezTo>
                <a:cubicBezTo>
                  <a:pt x="5663668" y="2409867"/>
                  <a:pt x="5655437" y="2398140"/>
                  <a:pt x="5646296" y="2396321"/>
                </a:cubicBezTo>
                <a:cubicBezTo>
                  <a:pt x="5639883" y="2395172"/>
                  <a:pt x="5634667" y="2396943"/>
                  <a:pt x="5630503" y="2400390"/>
                </a:cubicBezTo>
                <a:close/>
                <a:moveTo>
                  <a:pt x="5878021" y="2362526"/>
                </a:moveTo>
                <a:cubicBezTo>
                  <a:pt x="5881753" y="2352522"/>
                  <a:pt x="5876298" y="2342422"/>
                  <a:pt x="5866966" y="2338257"/>
                </a:cubicBezTo>
                <a:lnTo>
                  <a:pt x="5851651" y="2331460"/>
                </a:lnTo>
                <a:cubicBezTo>
                  <a:pt x="5842367" y="2327343"/>
                  <a:pt x="5830833" y="2333375"/>
                  <a:pt x="5827387" y="2342518"/>
                </a:cubicBezTo>
                <a:cubicBezTo>
                  <a:pt x="5823655" y="2352522"/>
                  <a:pt x="5829111" y="2362622"/>
                  <a:pt x="5838442" y="2366787"/>
                </a:cubicBezTo>
                <a:lnTo>
                  <a:pt x="5853757" y="2373584"/>
                </a:lnTo>
                <a:cubicBezTo>
                  <a:pt x="5863041" y="2377700"/>
                  <a:pt x="5874575" y="2371621"/>
                  <a:pt x="5878021" y="2362526"/>
                </a:cubicBezTo>
                <a:close/>
                <a:moveTo>
                  <a:pt x="6026138" y="1840767"/>
                </a:moveTo>
                <a:lnTo>
                  <a:pt x="6018482" y="1837369"/>
                </a:lnTo>
                <a:cubicBezTo>
                  <a:pt x="6009197" y="1833252"/>
                  <a:pt x="5997998" y="1835885"/>
                  <a:pt x="5993069" y="1845315"/>
                </a:cubicBezTo>
                <a:cubicBezTo>
                  <a:pt x="5988571" y="1853883"/>
                  <a:pt x="5991682" y="1866616"/>
                  <a:pt x="6001013" y="1870781"/>
                </a:cubicBezTo>
                <a:lnTo>
                  <a:pt x="6008671" y="1874179"/>
                </a:lnTo>
                <a:cubicBezTo>
                  <a:pt x="6017955" y="1878296"/>
                  <a:pt x="6029153" y="1875663"/>
                  <a:pt x="6034131" y="1866233"/>
                </a:cubicBezTo>
                <a:cubicBezTo>
                  <a:pt x="6038581" y="1857617"/>
                  <a:pt x="6035471" y="1844932"/>
                  <a:pt x="6026138" y="1840767"/>
                </a:cubicBezTo>
                <a:close/>
                <a:moveTo>
                  <a:pt x="6061218" y="1792613"/>
                </a:moveTo>
                <a:cubicBezTo>
                  <a:pt x="6063754" y="1797208"/>
                  <a:pt x="6068970" y="1800702"/>
                  <a:pt x="6074426" y="1801947"/>
                </a:cubicBezTo>
                <a:cubicBezTo>
                  <a:pt x="6075432" y="1804053"/>
                  <a:pt x="6076772" y="1805968"/>
                  <a:pt x="6078399" y="1807978"/>
                </a:cubicBezTo>
                <a:cubicBezTo>
                  <a:pt x="6078877" y="1808744"/>
                  <a:pt x="6079356" y="1809510"/>
                  <a:pt x="6079739" y="1810276"/>
                </a:cubicBezTo>
                <a:cubicBezTo>
                  <a:pt x="6081030" y="1813531"/>
                  <a:pt x="6082754" y="1816642"/>
                  <a:pt x="6084094" y="1819897"/>
                </a:cubicBezTo>
                <a:cubicBezTo>
                  <a:pt x="6088975" y="1831912"/>
                  <a:pt x="6103285" y="1831577"/>
                  <a:pt x="6112090" y="1824827"/>
                </a:cubicBezTo>
                <a:cubicBezTo>
                  <a:pt x="6116254" y="1822195"/>
                  <a:pt x="6119269" y="1817935"/>
                  <a:pt x="6119795" y="1812190"/>
                </a:cubicBezTo>
                <a:cubicBezTo>
                  <a:pt x="6119938" y="1811712"/>
                  <a:pt x="6120082" y="1811233"/>
                  <a:pt x="6120225" y="1810754"/>
                </a:cubicBezTo>
                <a:cubicBezTo>
                  <a:pt x="6130419" y="1822721"/>
                  <a:pt x="6154635" y="1819275"/>
                  <a:pt x="6153487" y="1799745"/>
                </a:cubicBezTo>
                <a:cubicBezTo>
                  <a:pt x="6152769" y="1786773"/>
                  <a:pt x="6154109" y="1771886"/>
                  <a:pt x="6147361" y="1760254"/>
                </a:cubicBezTo>
                <a:cubicBezTo>
                  <a:pt x="6146451" y="1758722"/>
                  <a:pt x="6145447" y="1757334"/>
                  <a:pt x="6144394" y="1756041"/>
                </a:cubicBezTo>
                <a:lnTo>
                  <a:pt x="6142431" y="1750920"/>
                </a:lnTo>
                <a:cubicBezTo>
                  <a:pt x="6138747" y="1741394"/>
                  <a:pt x="6126256" y="1737612"/>
                  <a:pt x="6117450" y="1741681"/>
                </a:cubicBezTo>
                <a:cubicBezTo>
                  <a:pt x="6116732" y="1742016"/>
                  <a:pt x="6116158" y="1742447"/>
                  <a:pt x="6115488" y="1742830"/>
                </a:cubicBezTo>
                <a:cubicBezTo>
                  <a:pt x="6112760" y="1742591"/>
                  <a:pt x="6109985" y="1742447"/>
                  <a:pt x="6107208" y="1742495"/>
                </a:cubicBezTo>
                <a:cubicBezTo>
                  <a:pt x="6103715" y="1742543"/>
                  <a:pt x="6100221" y="1743787"/>
                  <a:pt x="6097159" y="1745654"/>
                </a:cubicBezTo>
                <a:cubicBezTo>
                  <a:pt x="6094670" y="1745271"/>
                  <a:pt x="6092229" y="1745223"/>
                  <a:pt x="6090076" y="1746037"/>
                </a:cubicBezTo>
                <a:cubicBezTo>
                  <a:pt x="6082801" y="1748814"/>
                  <a:pt x="6076532" y="1751638"/>
                  <a:pt x="6071650" y="1757956"/>
                </a:cubicBezTo>
                <a:cubicBezTo>
                  <a:pt x="6069450" y="1760780"/>
                  <a:pt x="6068205" y="1762982"/>
                  <a:pt x="6066961" y="1766525"/>
                </a:cubicBezTo>
                <a:cubicBezTo>
                  <a:pt x="6065430" y="1770881"/>
                  <a:pt x="6062653" y="1771216"/>
                  <a:pt x="6068540" y="1767051"/>
                </a:cubicBezTo>
                <a:cubicBezTo>
                  <a:pt x="6060213" y="1772843"/>
                  <a:pt x="6055906" y="1783039"/>
                  <a:pt x="6061218" y="1792613"/>
                </a:cubicBezTo>
                <a:close/>
                <a:moveTo>
                  <a:pt x="5933870" y="1658104"/>
                </a:moveTo>
                <a:cubicBezTo>
                  <a:pt x="5943585" y="1636228"/>
                  <a:pt x="5911473" y="1616363"/>
                  <a:pt x="5901662" y="1638526"/>
                </a:cubicBezTo>
                <a:cubicBezTo>
                  <a:pt x="5891947" y="1660402"/>
                  <a:pt x="5924059" y="1680267"/>
                  <a:pt x="5933870" y="1658104"/>
                </a:cubicBezTo>
                <a:close/>
                <a:moveTo>
                  <a:pt x="5971198" y="1708509"/>
                </a:moveTo>
                <a:cubicBezTo>
                  <a:pt x="5961340" y="1730672"/>
                  <a:pt x="5995653" y="1746324"/>
                  <a:pt x="6005512" y="1724114"/>
                </a:cubicBezTo>
                <a:cubicBezTo>
                  <a:pt x="6015371" y="1701903"/>
                  <a:pt x="5981057" y="1686346"/>
                  <a:pt x="5971198" y="1708509"/>
                </a:cubicBezTo>
                <a:close/>
                <a:moveTo>
                  <a:pt x="5466401" y="2144201"/>
                </a:moveTo>
                <a:cubicBezTo>
                  <a:pt x="5456591" y="2166364"/>
                  <a:pt x="5490856" y="2182017"/>
                  <a:pt x="5500715" y="2159806"/>
                </a:cubicBezTo>
                <a:cubicBezTo>
                  <a:pt x="5510573" y="2137691"/>
                  <a:pt x="5476260" y="2122039"/>
                  <a:pt x="5466401" y="2144201"/>
                </a:cubicBezTo>
                <a:close/>
                <a:moveTo>
                  <a:pt x="5408446" y="2002369"/>
                </a:moveTo>
                <a:cubicBezTo>
                  <a:pt x="5412083" y="2011847"/>
                  <a:pt x="5421081" y="2018405"/>
                  <a:pt x="5431609" y="2015533"/>
                </a:cubicBezTo>
                <a:cubicBezTo>
                  <a:pt x="5440654" y="2013044"/>
                  <a:pt x="5448454" y="2001890"/>
                  <a:pt x="5444770" y="1992365"/>
                </a:cubicBezTo>
                <a:lnTo>
                  <a:pt x="5440510" y="1981307"/>
                </a:lnTo>
                <a:cubicBezTo>
                  <a:pt x="5437256" y="1972835"/>
                  <a:pt x="5429694" y="1967139"/>
                  <a:pt x="5420650" y="1967904"/>
                </a:cubicBezTo>
                <a:cubicBezTo>
                  <a:pt x="5413567" y="1967139"/>
                  <a:pt x="5406197" y="1970058"/>
                  <a:pt x="5402416" y="1978579"/>
                </a:cubicBezTo>
                <a:cubicBezTo>
                  <a:pt x="5398539" y="1987339"/>
                  <a:pt x="5401650" y="1994902"/>
                  <a:pt x="5407345" y="1999641"/>
                </a:cubicBezTo>
                <a:lnTo>
                  <a:pt x="5408446" y="2002369"/>
                </a:lnTo>
                <a:close/>
                <a:moveTo>
                  <a:pt x="5495451" y="1605258"/>
                </a:moveTo>
                <a:cubicBezTo>
                  <a:pt x="5485018" y="1602147"/>
                  <a:pt x="5475733" y="1607173"/>
                  <a:pt x="5471426" y="1616842"/>
                </a:cubicBezTo>
                <a:lnTo>
                  <a:pt x="5468029" y="1624501"/>
                </a:lnTo>
                <a:cubicBezTo>
                  <a:pt x="5464056" y="1633500"/>
                  <a:pt x="5470421" y="1645754"/>
                  <a:pt x="5479609" y="1648483"/>
                </a:cubicBezTo>
                <a:cubicBezTo>
                  <a:pt x="5490042" y="1651642"/>
                  <a:pt x="5499327" y="1646568"/>
                  <a:pt x="5503634" y="1636899"/>
                </a:cubicBezTo>
                <a:lnTo>
                  <a:pt x="5507031" y="1629240"/>
                </a:lnTo>
                <a:cubicBezTo>
                  <a:pt x="5511004" y="1620241"/>
                  <a:pt x="5504639" y="1607986"/>
                  <a:pt x="5495451" y="1605258"/>
                </a:cubicBezTo>
                <a:close/>
                <a:moveTo>
                  <a:pt x="5317039" y="2281965"/>
                </a:moveTo>
                <a:cubicBezTo>
                  <a:pt x="5326084" y="2285986"/>
                  <a:pt x="5338288" y="2280481"/>
                  <a:pt x="5341398" y="2271147"/>
                </a:cubicBezTo>
                <a:cubicBezTo>
                  <a:pt x="5344748" y="2261047"/>
                  <a:pt x="5340250" y="2251090"/>
                  <a:pt x="5330582" y="2246782"/>
                </a:cubicBezTo>
                <a:lnTo>
                  <a:pt x="5322926" y="2243384"/>
                </a:lnTo>
                <a:cubicBezTo>
                  <a:pt x="5313928" y="2239362"/>
                  <a:pt x="5301677" y="2244867"/>
                  <a:pt x="5298566" y="2254202"/>
                </a:cubicBezTo>
                <a:cubicBezTo>
                  <a:pt x="5295168" y="2264302"/>
                  <a:pt x="5299715" y="2274258"/>
                  <a:pt x="5309382" y="2278566"/>
                </a:cubicBezTo>
                <a:lnTo>
                  <a:pt x="5317039" y="2281965"/>
                </a:lnTo>
                <a:close/>
                <a:moveTo>
                  <a:pt x="5413184" y="2205520"/>
                </a:moveTo>
                <a:lnTo>
                  <a:pt x="5428498" y="2212317"/>
                </a:lnTo>
                <a:cubicBezTo>
                  <a:pt x="5437496" y="2216290"/>
                  <a:pt x="5449507" y="2213322"/>
                  <a:pt x="5453719" y="2203749"/>
                </a:cubicBezTo>
                <a:cubicBezTo>
                  <a:pt x="5457691" y="2194750"/>
                  <a:pt x="5454820" y="2182783"/>
                  <a:pt x="5445200" y="2178523"/>
                </a:cubicBezTo>
                <a:lnTo>
                  <a:pt x="5429886" y="2171725"/>
                </a:lnTo>
                <a:cubicBezTo>
                  <a:pt x="5420889" y="2167752"/>
                  <a:pt x="5408829" y="2170720"/>
                  <a:pt x="5404617" y="2180294"/>
                </a:cubicBezTo>
                <a:cubicBezTo>
                  <a:pt x="5400645" y="2189293"/>
                  <a:pt x="5403565" y="2201260"/>
                  <a:pt x="5413184" y="2205520"/>
                </a:cubicBezTo>
                <a:close/>
                <a:moveTo>
                  <a:pt x="6038917" y="1621868"/>
                </a:moveTo>
                <a:lnTo>
                  <a:pt x="6061888" y="1632064"/>
                </a:lnTo>
                <a:cubicBezTo>
                  <a:pt x="6070885" y="1636037"/>
                  <a:pt x="6082993" y="1632686"/>
                  <a:pt x="6086965" y="1623113"/>
                </a:cubicBezTo>
                <a:cubicBezTo>
                  <a:pt x="6088209" y="1620145"/>
                  <a:pt x="6088448" y="1617033"/>
                  <a:pt x="6088257" y="1613874"/>
                </a:cubicBezTo>
                <a:cubicBezTo>
                  <a:pt x="6090650" y="1612199"/>
                  <a:pt x="6092708" y="1610141"/>
                  <a:pt x="6093952" y="1607269"/>
                </a:cubicBezTo>
                <a:cubicBezTo>
                  <a:pt x="6097924" y="1598222"/>
                  <a:pt x="6095101" y="1586302"/>
                  <a:pt x="6085434" y="1581994"/>
                </a:cubicBezTo>
                <a:lnTo>
                  <a:pt x="6077776" y="1578596"/>
                </a:lnTo>
                <a:cubicBezTo>
                  <a:pt x="6068779" y="1574623"/>
                  <a:pt x="6056767" y="1577543"/>
                  <a:pt x="6052508" y="1587116"/>
                </a:cubicBezTo>
                <a:cubicBezTo>
                  <a:pt x="6052508" y="1587116"/>
                  <a:pt x="6052508" y="1587164"/>
                  <a:pt x="6052508" y="1587212"/>
                </a:cubicBezTo>
                <a:cubicBezTo>
                  <a:pt x="6043893" y="1584723"/>
                  <a:pt x="6033604" y="1588026"/>
                  <a:pt x="6029919" y="1596738"/>
                </a:cubicBezTo>
                <a:cubicBezTo>
                  <a:pt x="6026091" y="1606024"/>
                  <a:pt x="6029249" y="1617608"/>
                  <a:pt x="6038917" y="1621868"/>
                </a:cubicBezTo>
                <a:close/>
                <a:moveTo>
                  <a:pt x="6146403" y="1592286"/>
                </a:moveTo>
                <a:cubicBezTo>
                  <a:pt x="6146595" y="1591807"/>
                  <a:pt x="6146500" y="1591424"/>
                  <a:pt x="6146691" y="1590946"/>
                </a:cubicBezTo>
                <a:lnTo>
                  <a:pt x="6146691" y="1590946"/>
                </a:lnTo>
                <a:cubicBezTo>
                  <a:pt x="6142958" y="1588265"/>
                  <a:pt x="6139177" y="1585632"/>
                  <a:pt x="6135396" y="1583000"/>
                </a:cubicBezTo>
                <a:cubicBezTo>
                  <a:pt x="6129845" y="1579074"/>
                  <a:pt x="6124294" y="1575197"/>
                  <a:pt x="6118742" y="1571272"/>
                </a:cubicBezTo>
                <a:cubicBezTo>
                  <a:pt x="6118694" y="1571320"/>
                  <a:pt x="6118647" y="1571416"/>
                  <a:pt x="6118598" y="1571416"/>
                </a:cubicBezTo>
                <a:cubicBezTo>
                  <a:pt x="6115488" y="1573282"/>
                  <a:pt x="6112616" y="1575819"/>
                  <a:pt x="6110798" y="1579888"/>
                </a:cubicBezTo>
                <a:cubicBezTo>
                  <a:pt x="6100939" y="1602051"/>
                  <a:pt x="6136593" y="1614401"/>
                  <a:pt x="6146403" y="1592286"/>
                </a:cubicBezTo>
                <a:close/>
                <a:moveTo>
                  <a:pt x="5628685" y="2109401"/>
                </a:moveTo>
                <a:cubicBezTo>
                  <a:pt x="5624856" y="2118831"/>
                  <a:pt x="5632705" y="2130128"/>
                  <a:pt x="5641702" y="2132665"/>
                </a:cubicBezTo>
                <a:cubicBezTo>
                  <a:pt x="5652374" y="2135681"/>
                  <a:pt x="5661084" y="2129123"/>
                  <a:pt x="5664960" y="2119645"/>
                </a:cubicBezTo>
                <a:cubicBezTo>
                  <a:pt x="5669411" y="2108779"/>
                  <a:pt x="5667688" y="2097052"/>
                  <a:pt x="5662520" y="2086808"/>
                </a:cubicBezTo>
                <a:cubicBezTo>
                  <a:pt x="5658069" y="2078000"/>
                  <a:pt x="5645483" y="2074075"/>
                  <a:pt x="5636964" y="2079245"/>
                </a:cubicBezTo>
                <a:cubicBezTo>
                  <a:pt x="5628015" y="2084654"/>
                  <a:pt x="5624617" y="2095376"/>
                  <a:pt x="5629403" y="2104806"/>
                </a:cubicBezTo>
                <a:lnTo>
                  <a:pt x="5629833" y="2105668"/>
                </a:lnTo>
                <a:cubicBezTo>
                  <a:pt x="5629881" y="2105859"/>
                  <a:pt x="5629881" y="2105907"/>
                  <a:pt x="5629929" y="2106051"/>
                </a:cubicBezTo>
                <a:cubicBezTo>
                  <a:pt x="5629929" y="2106051"/>
                  <a:pt x="5629929" y="2106051"/>
                  <a:pt x="5629929" y="2106051"/>
                </a:cubicBezTo>
                <a:cubicBezTo>
                  <a:pt x="5629546" y="2107200"/>
                  <a:pt x="5629163" y="2108301"/>
                  <a:pt x="5628685" y="2109401"/>
                </a:cubicBezTo>
                <a:close/>
                <a:moveTo>
                  <a:pt x="5490138" y="2038031"/>
                </a:moveTo>
                <a:cubicBezTo>
                  <a:pt x="5500475" y="2041573"/>
                  <a:pt x="5509951" y="2035685"/>
                  <a:pt x="5514067" y="2026351"/>
                </a:cubicBezTo>
                <a:lnTo>
                  <a:pt x="5517464" y="2018692"/>
                </a:lnTo>
                <a:cubicBezTo>
                  <a:pt x="5521580" y="2009406"/>
                  <a:pt x="5514784" y="1997822"/>
                  <a:pt x="5505740" y="1994758"/>
                </a:cubicBezTo>
                <a:cubicBezTo>
                  <a:pt x="5495402" y="1991216"/>
                  <a:pt x="5485927" y="1997152"/>
                  <a:pt x="5481811" y="2006486"/>
                </a:cubicBezTo>
                <a:lnTo>
                  <a:pt x="5478413" y="2014145"/>
                </a:lnTo>
                <a:cubicBezTo>
                  <a:pt x="5474298" y="2023383"/>
                  <a:pt x="5481093" y="2034919"/>
                  <a:pt x="5490138" y="2038031"/>
                </a:cubicBezTo>
                <a:close/>
                <a:moveTo>
                  <a:pt x="5378488" y="2080202"/>
                </a:moveTo>
                <a:cubicBezTo>
                  <a:pt x="5388059" y="2084223"/>
                  <a:pt x="5399018" y="2079388"/>
                  <a:pt x="5403134" y="2070054"/>
                </a:cubicBezTo>
                <a:lnTo>
                  <a:pt x="5406532" y="2062395"/>
                </a:lnTo>
                <a:cubicBezTo>
                  <a:pt x="5410648" y="2053109"/>
                  <a:pt x="5405623" y="2041573"/>
                  <a:pt x="5396386" y="2037743"/>
                </a:cubicBezTo>
                <a:cubicBezTo>
                  <a:pt x="5386815" y="2033723"/>
                  <a:pt x="5375855" y="2038557"/>
                  <a:pt x="5371739" y="2047891"/>
                </a:cubicBezTo>
                <a:lnTo>
                  <a:pt x="5368342" y="2055550"/>
                </a:lnTo>
                <a:cubicBezTo>
                  <a:pt x="5364226" y="2064836"/>
                  <a:pt x="5369251" y="2076325"/>
                  <a:pt x="5378488" y="2080202"/>
                </a:cubicBezTo>
                <a:close/>
                <a:moveTo>
                  <a:pt x="5912382" y="1555619"/>
                </a:moveTo>
                <a:cubicBezTo>
                  <a:pt x="5921475" y="1559544"/>
                  <a:pt x="5933296" y="1556529"/>
                  <a:pt x="5937555" y="1546859"/>
                </a:cubicBezTo>
                <a:lnTo>
                  <a:pt x="5940952" y="1539200"/>
                </a:lnTo>
                <a:cubicBezTo>
                  <a:pt x="5944925" y="1530201"/>
                  <a:pt x="5941814" y="1518139"/>
                  <a:pt x="5932243" y="1514022"/>
                </a:cubicBezTo>
                <a:cubicBezTo>
                  <a:pt x="5923150" y="1510097"/>
                  <a:pt x="5911329" y="1513113"/>
                  <a:pt x="5907070" y="1522782"/>
                </a:cubicBezTo>
                <a:lnTo>
                  <a:pt x="5903672" y="1530441"/>
                </a:lnTo>
                <a:cubicBezTo>
                  <a:pt x="5899652" y="1539392"/>
                  <a:pt x="5902810" y="1551455"/>
                  <a:pt x="5912382" y="1555619"/>
                </a:cubicBezTo>
                <a:close/>
                <a:moveTo>
                  <a:pt x="5743350" y="1451938"/>
                </a:moveTo>
                <a:lnTo>
                  <a:pt x="5751008" y="1455336"/>
                </a:lnTo>
                <a:cubicBezTo>
                  <a:pt x="5760052" y="1459309"/>
                  <a:pt x="5772256" y="1453278"/>
                  <a:pt x="5775128" y="1443992"/>
                </a:cubicBezTo>
                <a:cubicBezTo>
                  <a:pt x="5776707" y="1438917"/>
                  <a:pt x="5776324" y="1433987"/>
                  <a:pt x="5774362" y="1429823"/>
                </a:cubicBezTo>
                <a:cubicBezTo>
                  <a:pt x="5778334" y="1432312"/>
                  <a:pt x="5783216" y="1433317"/>
                  <a:pt x="5788480" y="1431881"/>
                </a:cubicBezTo>
                <a:cubicBezTo>
                  <a:pt x="5790969" y="1431211"/>
                  <a:pt x="5793314" y="1429870"/>
                  <a:pt x="5795419" y="1428147"/>
                </a:cubicBezTo>
                <a:cubicBezTo>
                  <a:pt x="5797094" y="1430206"/>
                  <a:pt x="5799152" y="1432025"/>
                  <a:pt x="5801832" y="1433173"/>
                </a:cubicBezTo>
                <a:lnTo>
                  <a:pt x="5809489" y="1436572"/>
                </a:lnTo>
                <a:cubicBezTo>
                  <a:pt x="5818486" y="1440545"/>
                  <a:pt x="5830546" y="1437386"/>
                  <a:pt x="5834662" y="1427812"/>
                </a:cubicBezTo>
                <a:cubicBezTo>
                  <a:pt x="5838586" y="1418670"/>
                  <a:pt x="5835524" y="1406894"/>
                  <a:pt x="5825904" y="1402634"/>
                </a:cubicBezTo>
                <a:lnTo>
                  <a:pt x="5818247" y="1399235"/>
                </a:lnTo>
                <a:cubicBezTo>
                  <a:pt x="5812025" y="1396459"/>
                  <a:pt x="5804416" y="1397225"/>
                  <a:pt x="5798913" y="1401054"/>
                </a:cubicBezTo>
                <a:lnTo>
                  <a:pt x="5797669" y="1397799"/>
                </a:lnTo>
                <a:cubicBezTo>
                  <a:pt x="5794031" y="1388321"/>
                  <a:pt x="5785225" y="1381620"/>
                  <a:pt x="5774649" y="1384396"/>
                </a:cubicBezTo>
                <a:cubicBezTo>
                  <a:pt x="5765652" y="1386790"/>
                  <a:pt x="5757612" y="1397895"/>
                  <a:pt x="5761249" y="1407421"/>
                </a:cubicBezTo>
                <a:lnTo>
                  <a:pt x="5765508" y="1418478"/>
                </a:lnTo>
                <a:cubicBezTo>
                  <a:pt x="5766035" y="1419866"/>
                  <a:pt x="5766896" y="1421063"/>
                  <a:pt x="5767662" y="1422307"/>
                </a:cubicBezTo>
                <a:cubicBezTo>
                  <a:pt x="5766465" y="1421446"/>
                  <a:pt x="5765365" y="1420488"/>
                  <a:pt x="5763881" y="1419866"/>
                </a:cubicBezTo>
                <a:lnTo>
                  <a:pt x="5756224" y="1416468"/>
                </a:lnTo>
                <a:cubicBezTo>
                  <a:pt x="5747179" y="1412447"/>
                  <a:pt x="5734975" y="1418526"/>
                  <a:pt x="5732104" y="1427764"/>
                </a:cubicBezTo>
                <a:cubicBezTo>
                  <a:pt x="5728802" y="1438104"/>
                  <a:pt x="5733683" y="1447630"/>
                  <a:pt x="5743350" y="1451938"/>
                </a:cubicBezTo>
                <a:close/>
                <a:moveTo>
                  <a:pt x="5979909" y="1514166"/>
                </a:moveTo>
                <a:lnTo>
                  <a:pt x="5984167" y="1525223"/>
                </a:lnTo>
                <a:cubicBezTo>
                  <a:pt x="5987805" y="1534701"/>
                  <a:pt x="5997280" y="1540972"/>
                  <a:pt x="6007618" y="1537956"/>
                </a:cubicBezTo>
                <a:cubicBezTo>
                  <a:pt x="6009293" y="1537429"/>
                  <a:pt x="6010824" y="1536616"/>
                  <a:pt x="6012356" y="1535610"/>
                </a:cubicBezTo>
                <a:cubicBezTo>
                  <a:pt x="6012882" y="1535898"/>
                  <a:pt x="6013360" y="1536281"/>
                  <a:pt x="6013983" y="1536520"/>
                </a:cubicBezTo>
                <a:lnTo>
                  <a:pt x="6021640" y="1539918"/>
                </a:lnTo>
                <a:cubicBezTo>
                  <a:pt x="6030637" y="1543892"/>
                  <a:pt x="6042841" y="1538818"/>
                  <a:pt x="6046143" y="1529436"/>
                </a:cubicBezTo>
                <a:cubicBezTo>
                  <a:pt x="6046957" y="1527090"/>
                  <a:pt x="6047244" y="1524697"/>
                  <a:pt x="6047195" y="1522399"/>
                </a:cubicBezTo>
                <a:cubicBezTo>
                  <a:pt x="6047195" y="1522207"/>
                  <a:pt x="6047291" y="1522064"/>
                  <a:pt x="6047291" y="1521872"/>
                </a:cubicBezTo>
                <a:cubicBezTo>
                  <a:pt x="6039251" y="1516463"/>
                  <a:pt x="6031164" y="1511150"/>
                  <a:pt x="6023075" y="1505837"/>
                </a:cubicBezTo>
                <a:cubicBezTo>
                  <a:pt x="6020731" y="1504305"/>
                  <a:pt x="6018338" y="1502725"/>
                  <a:pt x="6015993" y="1501146"/>
                </a:cubicBezTo>
                <a:cubicBezTo>
                  <a:pt x="6015658" y="1501241"/>
                  <a:pt x="6015371" y="1501194"/>
                  <a:pt x="6015036" y="1501289"/>
                </a:cubicBezTo>
                <a:cubicBezTo>
                  <a:pt x="6014749" y="1500763"/>
                  <a:pt x="6014318" y="1500332"/>
                  <a:pt x="6013983" y="1499805"/>
                </a:cubicBezTo>
                <a:lnTo>
                  <a:pt x="6013983" y="1499805"/>
                </a:lnTo>
                <a:cubicBezTo>
                  <a:pt x="6009053" y="1496550"/>
                  <a:pt x="6004172" y="1493295"/>
                  <a:pt x="5999291" y="1490088"/>
                </a:cubicBezTo>
                <a:lnTo>
                  <a:pt x="5999291" y="1490088"/>
                </a:lnTo>
                <a:cubicBezTo>
                  <a:pt x="5997185" y="1489945"/>
                  <a:pt x="5994936" y="1490088"/>
                  <a:pt x="5992686" y="1490758"/>
                </a:cubicBezTo>
                <a:cubicBezTo>
                  <a:pt x="5983450" y="1493487"/>
                  <a:pt x="5976223" y="1504640"/>
                  <a:pt x="5979909" y="1514166"/>
                </a:cubicBezTo>
                <a:close/>
                <a:moveTo>
                  <a:pt x="5848588" y="1518091"/>
                </a:moveTo>
                <a:lnTo>
                  <a:pt x="5856246" y="1521489"/>
                </a:lnTo>
                <a:cubicBezTo>
                  <a:pt x="5865242" y="1525462"/>
                  <a:pt x="5877494" y="1519623"/>
                  <a:pt x="5880461" y="1510384"/>
                </a:cubicBezTo>
                <a:cubicBezTo>
                  <a:pt x="5883715" y="1500140"/>
                  <a:pt x="5878978" y="1490423"/>
                  <a:pt x="5869311" y="1486163"/>
                </a:cubicBezTo>
                <a:lnTo>
                  <a:pt x="5861653" y="1482764"/>
                </a:lnTo>
                <a:cubicBezTo>
                  <a:pt x="5852656" y="1478791"/>
                  <a:pt x="5840405" y="1484631"/>
                  <a:pt x="5837438" y="1493870"/>
                </a:cubicBezTo>
                <a:cubicBezTo>
                  <a:pt x="5834184" y="1504114"/>
                  <a:pt x="5838922" y="1513783"/>
                  <a:pt x="5848588" y="1518091"/>
                </a:cubicBezTo>
                <a:close/>
                <a:moveTo>
                  <a:pt x="5782785" y="1757908"/>
                </a:moveTo>
                <a:lnTo>
                  <a:pt x="5793840" y="1753648"/>
                </a:lnTo>
                <a:cubicBezTo>
                  <a:pt x="5803316" y="1749962"/>
                  <a:pt x="5808436" y="1738953"/>
                  <a:pt x="5804847" y="1729379"/>
                </a:cubicBezTo>
                <a:cubicBezTo>
                  <a:pt x="5801305" y="1719901"/>
                  <a:pt x="5790107" y="1714684"/>
                  <a:pt x="5780583" y="1718370"/>
                </a:cubicBezTo>
                <a:lnTo>
                  <a:pt x="5769528" y="1722630"/>
                </a:lnTo>
                <a:cubicBezTo>
                  <a:pt x="5760052" y="1726316"/>
                  <a:pt x="5754884" y="1737325"/>
                  <a:pt x="5758521" y="1746899"/>
                </a:cubicBezTo>
                <a:cubicBezTo>
                  <a:pt x="5762110" y="1756377"/>
                  <a:pt x="5773261" y="1761594"/>
                  <a:pt x="5782785" y="1757908"/>
                </a:cubicBezTo>
                <a:close/>
                <a:moveTo>
                  <a:pt x="6072321" y="1707839"/>
                </a:moveTo>
                <a:cubicBezTo>
                  <a:pt x="6062462" y="1730001"/>
                  <a:pt x="6097733" y="1743404"/>
                  <a:pt x="6107543" y="1721290"/>
                </a:cubicBezTo>
                <a:cubicBezTo>
                  <a:pt x="6117354" y="1699127"/>
                  <a:pt x="6082132" y="1685724"/>
                  <a:pt x="6072321" y="1707839"/>
                </a:cubicBezTo>
                <a:close/>
                <a:moveTo>
                  <a:pt x="5984598" y="1668061"/>
                </a:moveTo>
                <a:cubicBezTo>
                  <a:pt x="5987326" y="1661981"/>
                  <a:pt x="5986513" y="1656477"/>
                  <a:pt x="5983976" y="1652025"/>
                </a:cubicBezTo>
                <a:cubicBezTo>
                  <a:pt x="5993069" y="1655184"/>
                  <a:pt x="6003837" y="1647765"/>
                  <a:pt x="6006373" y="1639244"/>
                </a:cubicBezTo>
                <a:cubicBezTo>
                  <a:pt x="6009628" y="1628474"/>
                  <a:pt x="6003071" y="1619906"/>
                  <a:pt x="5993739" y="1615789"/>
                </a:cubicBezTo>
                <a:lnTo>
                  <a:pt x="5986082" y="1612390"/>
                </a:lnTo>
                <a:cubicBezTo>
                  <a:pt x="5976750" y="1608274"/>
                  <a:pt x="5965264" y="1616172"/>
                  <a:pt x="5962632" y="1625027"/>
                </a:cubicBezTo>
                <a:cubicBezTo>
                  <a:pt x="5960622" y="1631777"/>
                  <a:pt x="5962680" y="1637473"/>
                  <a:pt x="5966556" y="1641925"/>
                </a:cubicBezTo>
                <a:cubicBezTo>
                  <a:pt x="5960096" y="1641829"/>
                  <a:pt x="5953731" y="1644749"/>
                  <a:pt x="5950285" y="1652408"/>
                </a:cubicBezTo>
                <a:cubicBezTo>
                  <a:pt x="5940427" y="1674571"/>
                  <a:pt x="5974740" y="1690223"/>
                  <a:pt x="5984598" y="1668061"/>
                </a:cubicBezTo>
                <a:close/>
                <a:moveTo>
                  <a:pt x="5623420" y="1317333"/>
                </a:moveTo>
                <a:lnTo>
                  <a:pt x="5638735" y="1324131"/>
                </a:lnTo>
                <a:cubicBezTo>
                  <a:pt x="5648019" y="1328247"/>
                  <a:pt x="5659218" y="1325710"/>
                  <a:pt x="5664195" y="1316280"/>
                </a:cubicBezTo>
                <a:cubicBezTo>
                  <a:pt x="5668693" y="1307712"/>
                  <a:pt x="5665678" y="1294931"/>
                  <a:pt x="5656346" y="1290815"/>
                </a:cubicBezTo>
                <a:lnTo>
                  <a:pt x="5641032" y="1284017"/>
                </a:lnTo>
                <a:cubicBezTo>
                  <a:pt x="5631747" y="1279901"/>
                  <a:pt x="5620549" y="1282438"/>
                  <a:pt x="5615572" y="1291916"/>
                </a:cubicBezTo>
                <a:cubicBezTo>
                  <a:pt x="5611074" y="1300436"/>
                  <a:pt x="5614089" y="1313217"/>
                  <a:pt x="5623420" y="1317333"/>
                </a:cubicBezTo>
                <a:close/>
                <a:moveTo>
                  <a:pt x="5871273" y="1542982"/>
                </a:moveTo>
                <a:cubicBezTo>
                  <a:pt x="5862132" y="1539727"/>
                  <a:pt x="5853566" y="1544227"/>
                  <a:pt x="5848875" y="1551885"/>
                </a:cubicBezTo>
                <a:cubicBezTo>
                  <a:pt x="5847535" y="1550545"/>
                  <a:pt x="5846244" y="1549205"/>
                  <a:pt x="5844425" y="1548439"/>
                </a:cubicBezTo>
                <a:lnTo>
                  <a:pt x="5836768" y="1545040"/>
                </a:lnTo>
                <a:cubicBezTo>
                  <a:pt x="5827484" y="1540924"/>
                  <a:pt x="5816333" y="1543365"/>
                  <a:pt x="5811260" y="1552795"/>
                </a:cubicBezTo>
                <a:cubicBezTo>
                  <a:pt x="5806713" y="1561315"/>
                  <a:pt x="5809680" y="1574144"/>
                  <a:pt x="5819013" y="1578309"/>
                </a:cubicBezTo>
                <a:lnTo>
                  <a:pt x="5826670" y="1581707"/>
                </a:lnTo>
                <a:cubicBezTo>
                  <a:pt x="5833562" y="1584771"/>
                  <a:pt x="5841410" y="1584148"/>
                  <a:pt x="5847105" y="1579840"/>
                </a:cubicBezTo>
                <a:cubicBezTo>
                  <a:pt x="5849306" y="1582617"/>
                  <a:pt x="5851986" y="1585058"/>
                  <a:pt x="5855193" y="1586207"/>
                </a:cubicBezTo>
                <a:cubicBezTo>
                  <a:pt x="5865386" y="1589845"/>
                  <a:pt x="5875101" y="1584100"/>
                  <a:pt x="5879265" y="1574718"/>
                </a:cubicBezTo>
                <a:lnTo>
                  <a:pt x="5882663" y="1567060"/>
                </a:lnTo>
                <a:cubicBezTo>
                  <a:pt x="5886874" y="1557725"/>
                  <a:pt x="5880366" y="1546189"/>
                  <a:pt x="5871273" y="1542982"/>
                </a:cubicBezTo>
                <a:close/>
                <a:moveTo>
                  <a:pt x="6226517" y="1777486"/>
                </a:moveTo>
                <a:lnTo>
                  <a:pt x="6231254" y="1779592"/>
                </a:lnTo>
                <a:cubicBezTo>
                  <a:pt x="6244894" y="1785624"/>
                  <a:pt x="6256092" y="1775045"/>
                  <a:pt x="6257623" y="1763748"/>
                </a:cubicBezTo>
                <a:cubicBezTo>
                  <a:pt x="6260495" y="1761786"/>
                  <a:pt x="6263079" y="1759344"/>
                  <a:pt x="6264754" y="1755563"/>
                </a:cubicBezTo>
                <a:cubicBezTo>
                  <a:pt x="6274278" y="1734118"/>
                  <a:pt x="6240874" y="1723204"/>
                  <a:pt x="6229962" y="1742591"/>
                </a:cubicBezTo>
                <a:cubicBezTo>
                  <a:pt x="6215461" y="1746899"/>
                  <a:pt x="6208905" y="1769684"/>
                  <a:pt x="6226517" y="1777486"/>
                </a:cubicBezTo>
                <a:close/>
                <a:moveTo>
                  <a:pt x="6039826" y="1822434"/>
                </a:moveTo>
                <a:cubicBezTo>
                  <a:pt x="6030015" y="1844549"/>
                  <a:pt x="6065668" y="1856707"/>
                  <a:pt x="6075479" y="1834640"/>
                </a:cubicBezTo>
                <a:cubicBezTo>
                  <a:pt x="6085338" y="1812525"/>
                  <a:pt x="6049637" y="1800367"/>
                  <a:pt x="6039826" y="1822434"/>
                </a:cubicBezTo>
                <a:close/>
                <a:moveTo>
                  <a:pt x="5962871" y="1736942"/>
                </a:moveTo>
                <a:cubicBezTo>
                  <a:pt x="5966365" y="1727704"/>
                  <a:pt x="5958134" y="1715976"/>
                  <a:pt x="5948992" y="1714205"/>
                </a:cubicBezTo>
                <a:cubicBezTo>
                  <a:pt x="5942580" y="1712961"/>
                  <a:pt x="5937316" y="1714732"/>
                  <a:pt x="5933200" y="1718178"/>
                </a:cubicBezTo>
                <a:cubicBezTo>
                  <a:pt x="5926643" y="1718274"/>
                  <a:pt x="5920135" y="1721385"/>
                  <a:pt x="5917024" y="1727608"/>
                </a:cubicBezTo>
                <a:cubicBezTo>
                  <a:pt x="5916019" y="1729666"/>
                  <a:pt x="5915397" y="1731868"/>
                  <a:pt x="5915110" y="1734166"/>
                </a:cubicBezTo>
                <a:cubicBezTo>
                  <a:pt x="5913961" y="1735554"/>
                  <a:pt x="5912908" y="1737086"/>
                  <a:pt x="5912095" y="1738905"/>
                </a:cubicBezTo>
                <a:cubicBezTo>
                  <a:pt x="5903481" y="1758339"/>
                  <a:pt x="5930424" y="1769157"/>
                  <a:pt x="5943632" y="1756425"/>
                </a:cubicBezTo>
                <a:cubicBezTo>
                  <a:pt x="5944494" y="1756281"/>
                  <a:pt x="5945356" y="1756185"/>
                  <a:pt x="5946265" y="1755898"/>
                </a:cubicBezTo>
                <a:cubicBezTo>
                  <a:pt x="5955310" y="1753026"/>
                  <a:pt x="5959713" y="1745271"/>
                  <a:pt x="5962871" y="1736942"/>
                </a:cubicBezTo>
                <a:close/>
                <a:moveTo>
                  <a:pt x="5769098" y="1462038"/>
                </a:moveTo>
                <a:cubicBezTo>
                  <a:pt x="5759287" y="1484200"/>
                  <a:pt x="5793553" y="1499853"/>
                  <a:pt x="5803411" y="1477643"/>
                </a:cubicBezTo>
                <a:cubicBezTo>
                  <a:pt x="5813222" y="1455480"/>
                  <a:pt x="5778909" y="1439827"/>
                  <a:pt x="5769098" y="1462038"/>
                </a:cubicBezTo>
                <a:close/>
                <a:moveTo>
                  <a:pt x="5711095" y="1320158"/>
                </a:moveTo>
                <a:cubicBezTo>
                  <a:pt x="5714732" y="1329635"/>
                  <a:pt x="5723729" y="1336193"/>
                  <a:pt x="5734257" y="1333321"/>
                </a:cubicBezTo>
                <a:cubicBezTo>
                  <a:pt x="5736172" y="1332795"/>
                  <a:pt x="5737943" y="1331742"/>
                  <a:pt x="5739666" y="1330497"/>
                </a:cubicBezTo>
                <a:cubicBezTo>
                  <a:pt x="5739714" y="1330497"/>
                  <a:pt x="5739761" y="1330449"/>
                  <a:pt x="5739809" y="1330449"/>
                </a:cubicBezTo>
                <a:cubicBezTo>
                  <a:pt x="5730621" y="1325184"/>
                  <a:pt x="5721623" y="1319631"/>
                  <a:pt x="5712387" y="1314461"/>
                </a:cubicBezTo>
                <a:cubicBezTo>
                  <a:pt x="5710137" y="1313169"/>
                  <a:pt x="5707793" y="1312020"/>
                  <a:pt x="5705543" y="1310728"/>
                </a:cubicBezTo>
                <a:lnTo>
                  <a:pt x="5705543" y="1310728"/>
                </a:lnTo>
                <a:cubicBezTo>
                  <a:pt x="5706692" y="1313169"/>
                  <a:pt x="5707936" y="1315658"/>
                  <a:pt x="5709994" y="1317381"/>
                </a:cubicBezTo>
                <a:lnTo>
                  <a:pt x="5711095" y="1320158"/>
                </a:lnTo>
                <a:close/>
                <a:moveTo>
                  <a:pt x="5633231" y="1564570"/>
                </a:moveTo>
                <a:lnTo>
                  <a:pt x="5625574" y="1561172"/>
                </a:lnTo>
                <a:cubicBezTo>
                  <a:pt x="5616577" y="1557199"/>
                  <a:pt x="5604325" y="1562704"/>
                  <a:pt x="5601215" y="1572038"/>
                </a:cubicBezTo>
                <a:cubicBezTo>
                  <a:pt x="5597817" y="1582138"/>
                  <a:pt x="5602363" y="1592094"/>
                  <a:pt x="5612030" y="1596355"/>
                </a:cubicBezTo>
                <a:lnTo>
                  <a:pt x="5619687" y="1599753"/>
                </a:lnTo>
                <a:cubicBezTo>
                  <a:pt x="5628733" y="1603726"/>
                  <a:pt x="5640936" y="1598222"/>
                  <a:pt x="5644047" y="1588887"/>
                </a:cubicBezTo>
                <a:cubicBezTo>
                  <a:pt x="5647397" y="1578835"/>
                  <a:pt x="5642851" y="1568878"/>
                  <a:pt x="5633231" y="1564570"/>
                </a:cubicBezTo>
                <a:close/>
                <a:moveTo>
                  <a:pt x="5715833" y="1523308"/>
                </a:moveTo>
                <a:lnTo>
                  <a:pt x="5731147" y="1530106"/>
                </a:lnTo>
                <a:cubicBezTo>
                  <a:pt x="5740144" y="1534079"/>
                  <a:pt x="5752156" y="1531111"/>
                  <a:pt x="5756368" y="1521537"/>
                </a:cubicBezTo>
                <a:cubicBezTo>
                  <a:pt x="5760340" y="1512538"/>
                  <a:pt x="5757468" y="1500571"/>
                  <a:pt x="5747849" y="1496311"/>
                </a:cubicBezTo>
                <a:lnTo>
                  <a:pt x="5732535" y="1489514"/>
                </a:lnTo>
                <a:cubicBezTo>
                  <a:pt x="5723537" y="1485541"/>
                  <a:pt x="5711477" y="1488509"/>
                  <a:pt x="5707266" y="1498082"/>
                </a:cubicBezTo>
                <a:cubicBezTo>
                  <a:pt x="5703342" y="1507129"/>
                  <a:pt x="5706213" y="1519048"/>
                  <a:pt x="5715833" y="1523308"/>
                </a:cubicBezTo>
                <a:close/>
                <a:moveTo>
                  <a:pt x="6220055" y="2176751"/>
                </a:moveTo>
                <a:cubicBezTo>
                  <a:pt x="6210245" y="2198818"/>
                  <a:pt x="6243745" y="2216099"/>
                  <a:pt x="6253604" y="2193888"/>
                </a:cubicBezTo>
                <a:cubicBezTo>
                  <a:pt x="6263414" y="2171821"/>
                  <a:pt x="6229914" y="2154541"/>
                  <a:pt x="6220055" y="2176751"/>
                </a:cubicBezTo>
                <a:close/>
                <a:moveTo>
                  <a:pt x="6265520" y="1890885"/>
                </a:moveTo>
                <a:cubicBezTo>
                  <a:pt x="6264659" y="1892130"/>
                  <a:pt x="6263654" y="1893278"/>
                  <a:pt x="6262744" y="1894475"/>
                </a:cubicBezTo>
                <a:cubicBezTo>
                  <a:pt x="6262553" y="1894667"/>
                  <a:pt x="6262505" y="1894762"/>
                  <a:pt x="6262361" y="1894906"/>
                </a:cubicBezTo>
                <a:cubicBezTo>
                  <a:pt x="6261979" y="1895241"/>
                  <a:pt x="6261643" y="1895528"/>
                  <a:pt x="6261261" y="1895863"/>
                </a:cubicBezTo>
                <a:cubicBezTo>
                  <a:pt x="6252024" y="1897826"/>
                  <a:pt x="6245564" y="1907543"/>
                  <a:pt x="6246952" y="1916782"/>
                </a:cubicBezTo>
                <a:cubicBezTo>
                  <a:pt x="6248483" y="1927265"/>
                  <a:pt x="6258198" y="1933679"/>
                  <a:pt x="6268392" y="1932626"/>
                </a:cubicBezTo>
                <a:cubicBezTo>
                  <a:pt x="6269445" y="1932530"/>
                  <a:pt x="6270401" y="1932147"/>
                  <a:pt x="6271406" y="1931908"/>
                </a:cubicBezTo>
                <a:cubicBezTo>
                  <a:pt x="6273943" y="1937221"/>
                  <a:pt x="6278968" y="1941481"/>
                  <a:pt x="6284615" y="1942582"/>
                </a:cubicBezTo>
                <a:cubicBezTo>
                  <a:pt x="6280356" y="1943540"/>
                  <a:pt x="6276527" y="1946459"/>
                  <a:pt x="6274087" y="1951964"/>
                </a:cubicBezTo>
                <a:cubicBezTo>
                  <a:pt x="6264372" y="1973888"/>
                  <a:pt x="6296627" y="1993370"/>
                  <a:pt x="6306485" y="1971207"/>
                </a:cubicBezTo>
                <a:cubicBezTo>
                  <a:pt x="6312707" y="1957230"/>
                  <a:pt x="6301748" y="1944258"/>
                  <a:pt x="6290454" y="1942439"/>
                </a:cubicBezTo>
                <a:cubicBezTo>
                  <a:pt x="6299068" y="1941386"/>
                  <a:pt x="6305625" y="1935402"/>
                  <a:pt x="6307251" y="1926403"/>
                </a:cubicBezTo>
                <a:cubicBezTo>
                  <a:pt x="6309405" y="1914771"/>
                  <a:pt x="6310505" y="1900554"/>
                  <a:pt x="6303614" y="1890263"/>
                </a:cubicBezTo>
                <a:cubicBezTo>
                  <a:pt x="6303040" y="1888731"/>
                  <a:pt x="6302418" y="1887295"/>
                  <a:pt x="6301605" y="1885907"/>
                </a:cubicBezTo>
                <a:cubicBezTo>
                  <a:pt x="6297632" y="1879110"/>
                  <a:pt x="6290214" y="1875184"/>
                  <a:pt x="6282174" y="1876429"/>
                </a:cubicBezTo>
                <a:cubicBezTo>
                  <a:pt x="6274182" y="1877626"/>
                  <a:pt x="6270401" y="1882987"/>
                  <a:pt x="6266668" y="1889401"/>
                </a:cubicBezTo>
                <a:cubicBezTo>
                  <a:pt x="6269588" y="1884423"/>
                  <a:pt x="6266238" y="1889928"/>
                  <a:pt x="6265520" y="1890885"/>
                </a:cubicBezTo>
                <a:close/>
                <a:moveTo>
                  <a:pt x="6313425" y="2235006"/>
                </a:moveTo>
                <a:cubicBezTo>
                  <a:pt x="6309309" y="2244293"/>
                  <a:pt x="6310267" y="2255159"/>
                  <a:pt x="6319742" y="2260903"/>
                </a:cubicBezTo>
                <a:cubicBezTo>
                  <a:pt x="6327591" y="2265690"/>
                  <a:pt x="6341469" y="2263919"/>
                  <a:pt x="6345633" y="2254584"/>
                </a:cubicBezTo>
                <a:lnTo>
                  <a:pt x="6349031" y="2246926"/>
                </a:lnTo>
                <a:cubicBezTo>
                  <a:pt x="6353146" y="2237639"/>
                  <a:pt x="6352189" y="2226821"/>
                  <a:pt x="6342714" y="2221029"/>
                </a:cubicBezTo>
                <a:cubicBezTo>
                  <a:pt x="6334865" y="2216242"/>
                  <a:pt x="6320987" y="2218013"/>
                  <a:pt x="6316823" y="2227348"/>
                </a:cubicBezTo>
                <a:lnTo>
                  <a:pt x="6313425" y="2235006"/>
                </a:lnTo>
                <a:close/>
                <a:moveTo>
                  <a:pt x="6173730" y="1847613"/>
                </a:moveTo>
                <a:lnTo>
                  <a:pt x="6170332" y="1855271"/>
                </a:lnTo>
                <a:cubicBezTo>
                  <a:pt x="6166216" y="1864558"/>
                  <a:pt x="6173108" y="1876142"/>
                  <a:pt x="6182105" y="1879205"/>
                </a:cubicBezTo>
                <a:cubicBezTo>
                  <a:pt x="6192442" y="1882748"/>
                  <a:pt x="6201870" y="1876764"/>
                  <a:pt x="6205986" y="1867430"/>
                </a:cubicBezTo>
                <a:lnTo>
                  <a:pt x="6209384" y="1859771"/>
                </a:lnTo>
                <a:cubicBezTo>
                  <a:pt x="6213499" y="1850485"/>
                  <a:pt x="6206608" y="1838901"/>
                  <a:pt x="6197611" y="1835837"/>
                </a:cubicBezTo>
                <a:cubicBezTo>
                  <a:pt x="6187273" y="1832295"/>
                  <a:pt x="6177846" y="1838278"/>
                  <a:pt x="6173730" y="1847613"/>
                </a:cubicBezTo>
                <a:close/>
                <a:moveTo>
                  <a:pt x="5935832" y="1795149"/>
                </a:moveTo>
                <a:cubicBezTo>
                  <a:pt x="5945690" y="1772939"/>
                  <a:pt x="5911234" y="1757669"/>
                  <a:pt x="5901375" y="1779832"/>
                </a:cubicBezTo>
                <a:cubicBezTo>
                  <a:pt x="5891516" y="1802042"/>
                  <a:pt x="5925974" y="1817312"/>
                  <a:pt x="5935832" y="1795149"/>
                </a:cubicBezTo>
                <a:close/>
                <a:moveTo>
                  <a:pt x="6423544" y="1821477"/>
                </a:moveTo>
                <a:cubicBezTo>
                  <a:pt x="6413830" y="1843400"/>
                  <a:pt x="6448909" y="1854362"/>
                  <a:pt x="6459054" y="1833396"/>
                </a:cubicBezTo>
                <a:cubicBezTo>
                  <a:pt x="6459102" y="1833252"/>
                  <a:pt x="6459246" y="1833204"/>
                  <a:pt x="6459294" y="1833013"/>
                </a:cubicBezTo>
                <a:cubicBezTo>
                  <a:pt x="6450727" y="1825833"/>
                  <a:pt x="6442208" y="1818605"/>
                  <a:pt x="6433594" y="1811472"/>
                </a:cubicBezTo>
                <a:cubicBezTo>
                  <a:pt x="6433594" y="1811472"/>
                  <a:pt x="6433546" y="1811472"/>
                  <a:pt x="6433546" y="1811520"/>
                </a:cubicBezTo>
                <a:cubicBezTo>
                  <a:pt x="6429479" y="1813339"/>
                  <a:pt x="6425794" y="1816451"/>
                  <a:pt x="6423544" y="1821477"/>
                </a:cubicBezTo>
                <a:close/>
                <a:moveTo>
                  <a:pt x="6119795" y="1712195"/>
                </a:moveTo>
                <a:cubicBezTo>
                  <a:pt x="6120800" y="1718896"/>
                  <a:pt x="6124772" y="1724832"/>
                  <a:pt x="6131951" y="1727225"/>
                </a:cubicBezTo>
                <a:cubicBezTo>
                  <a:pt x="6140900" y="1730289"/>
                  <a:pt x="6153487" y="1725406"/>
                  <a:pt x="6155880" y="1715450"/>
                </a:cubicBezTo>
                <a:cubicBezTo>
                  <a:pt x="6158033" y="1706450"/>
                  <a:pt x="6157602" y="1697212"/>
                  <a:pt x="6152147" y="1689457"/>
                </a:cubicBezTo>
                <a:lnTo>
                  <a:pt x="6156454" y="1691372"/>
                </a:lnTo>
                <a:cubicBezTo>
                  <a:pt x="6165786" y="1695489"/>
                  <a:pt x="6177271" y="1689457"/>
                  <a:pt x="6180717" y="1680315"/>
                </a:cubicBezTo>
                <a:cubicBezTo>
                  <a:pt x="6184450" y="1670310"/>
                  <a:pt x="6178994" y="1660210"/>
                  <a:pt x="6169662" y="1656046"/>
                </a:cubicBezTo>
                <a:lnTo>
                  <a:pt x="6154348" y="1649248"/>
                </a:lnTo>
                <a:cubicBezTo>
                  <a:pt x="6150854" y="1647669"/>
                  <a:pt x="6147121" y="1647908"/>
                  <a:pt x="6143532" y="1648866"/>
                </a:cubicBezTo>
                <a:cubicBezTo>
                  <a:pt x="6138938" y="1643935"/>
                  <a:pt x="6132381" y="1641255"/>
                  <a:pt x="6125107" y="1643313"/>
                </a:cubicBezTo>
                <a:cubicBezTo>
                  <a:pt x="6116014" y="1645898"/>
                  <a:pt x="6108453" y="1657099"/>
                  <a:pt x="6112138" y="1666624"/>
                </a:cubicBezTo>
                <a:lnTo>
                  <a:pt x="6116397" y="1677682"/>
                </a:lnTo>
                <a:cubicBezTo>
                  <a:pt x="6116541" y="1678065"/>
                  <a:pt x="6116876" y="1678400"/>
                  <a:pt x="6117019" y="1678783"/>
                </a:cubicBezTo>
                <a:cubicBezTo>
                  <a:pt x="6111755" y="1681990"/>
                  <a:pt x="6107735" y="1687639"/>
                  <a:pt x="6107305" y="1693670"/>
                </a:cubicBezTo>
                <a:cubicBezTo>
                  <a:pt x="6106730" y="1702573"/>
                  <a:pt x="6112234" y="1709227"/>
                  <a:pt x="6119795" y="1712195"/>
                </a:cubicBezTo>
                <a:close/>
                <a:moveTo>
                  <a:pt x="6387269" y="1809653"/>
                </a:moveTo>
                <a:cubicBezTo>
                  <a:pt x="6397079" y="1787538"/>
                  <a:pt x="6360851" y="1776960"/>
                  <a:pt x="6351136" y="1798835"/>
                </a:cubicBezTo>
                <a:cubicBezTo>
                  <a:pt x="6341326" y="1820998"/>
                  <a:pt x="6377602" y="1831529"/>
                  <a:pt x="6387269" y="1809653"/>
                </a:cubicBezTo>
                <a:close/>
                <a:moveTo>
                  <a:pt x="6404497" y="1799553"/>
                </a:moveTo>
                <a:cubicBezTo>
                  <a:pt x="6407943" y="1808409"/>
                  <a:pt x="6420864" y="1811520"/>
                  <a:pt x="6428952" y="1807547"/>
                </a:cubicBezTo>
                <a:cubicBezTo>
                  <a:pt x="6428808" y="1807452"/>
                  <a:pt x="6428713" y="1807356"/>
                  <a:pt x="6428570" y="1807212"/>
                </a:cubicBezTo>
                <a:cubicBezTo>
                  <a:pt x="6418615" y="1799027"/>
                  <a:pt x="6408852" y="1790650"/>
                  <a:pt x="6398850" y="1782512"/>
                </a:cubicBezTo>
                <a:lnTo>
                  <a:pt x="6398802" y="1782465"/>
                </a:lnTo>
                <a:cubicBezTo>
                  <a:pt x="6399090" y="1784475"/>
                  <a:pt x="6399472" y="1786438"/>
                  <a:pt x="6400238" y="1788496"/>
                </a:cubicBezTo>
                <a:lnTo>
                  <a:pt x="6404497" y="1799553"/>
                </a:lnTo>
                <a:close/>
                <a:moveTo>
                  <a:pt x="6562952" y="1984084"/>
                </a:moveTo>
                <a:lnTo>
                  <a:pt x="6570610" y="1987482"/>
                </a:lnTo>
                <a:cubicBezTo>
                  <a:pt x="6579894" y="1991599"/>
                  <a:pt x="6591092" y="1988966"/>
                  <a:pt x="6596021" y="1979536"/>
                </a:cubicBezTo>
                <a:cubicBezTo>
                  <a:pt x="6600520" y="1970968"/>
                  <a:pt x="6597410" y="1958235"/>
                  <a:pt x="6588077" y="1954070"/>
                </a:cubicBezTo>
                <a:lnTo>
                  <a:pt x="6580420" y="1950672"/>
                </a:lnTo>
                <a:cubicBezTo>
                  <a:pt x="6571136" y="1946555"/>
                  <a:pt x="6559937" y="1949188"/>
                  <a:pt x="6555008" y="1958618"/>
                </a:cubicBezTo>
                <a:cubicBezTo>
                  <a:pt x="6550509" y="1967234"/>
                  <a:pt x="6553620" y="1979967"/>
                  <a:pt x="6562952" y="1984084"/>
                </a:cubicBezTo>
                <a:close/>
                <a:moveTo>
                  <a:pt x="5999865" y="1747330"/>
                </a:moveTo>
                <a:cubicBezTo>
                  <a:pt x="5990054" y="1769397"/>
                  <a:pt x="6023219" y="1787395"/>
                  <a:pt x="6033078" y="1765184"/>
                </a:cubicBezTo>
                <a:cubicBezTo>
                  <a:pt x="6034274" y="1762504"/>
                  <a:pt x="6034753" y="1759919"/>
                  <a:pt x="6034801" y="1757430"/>
                </a:cubicBezTo>
                <a:cubicBezTo>
                  <a:pt x="6036762" y="1759440"/>
                  <a:pt x="6039012" y="1761068"/>
                  <a:pt x="6041597" y="1761834"/>
                </a:cubicBezTo>
                <a:cubicBezTo>
                  <a:pt x="6052029" y="1764945"/>
                  <a:pt x="6061313" y="1759919"/>
                  <a:pt x="6065573" y="1750250"/>
                </a:cubicBezTo>
                <a:lnTo>
                  <a:pt x="6068970" y="1742591"/>
                </a:lnTo>
                <a:cubicBezTo>
                  <a:pt x="6072990" y="1733592"/>
                  <a:pt x="6066626" y="1721337"/>
                  <a:pt x="6057389" y="1718609"/>
                </a:cubicBezTo>
                <a:cubicBezTo>
                  <a:pt x="6046957" y="1715498"/>
                  <a:pt x="6037672" y="1720524"/>
                  <a:pt x="6033365" y="1730193"/>
                </a:cubicBezTo>
                <a:lnTo>
                  <a:pt x="6029967" y="1737852"/>
                </a:lnTo>
                <a:cubicBezTo>
                  <a:pt x="6029153" y="1739719"/>
                  <a:pt x="6029010" y="1741729"/>
                  <a:pt x="6029010" y="1743739"/>
                </a:cubicBezTo>
                <a:cubicBezTo>
                  <a:pt x="6020778" y="1735315"/>
                  <a:pt x="6005943" y="1733639"/>
                  <a:pt x="5999865" y="1747330"/>
                </a:cubicBezTo>
                <a:close/>
                <a:moveTo>
                  <a:pt x="5910994" y="1910750"/>
                </a:moveTo>
                <a:cubicBezTo>
                  <a:pt x="5910468" y="1903331"/>
                  <a:pt x="5905682" y="1897347"/>
                  <a:pt x="5898264" y="1894044"/>
                </a:cubicBezTo>
                <a:lnTo>
                  <a:pt x="5890607" y="1890646"/>
                </a:lnTo>
                <a:cubicBezTo>
                  <a:pt x="5881562" y="1886625"/>
                  <a:pt x="5869359" y="1893613"/>
                  <a:pt x="5866822" y="1902708"/>
                </a:cubicBezTo>
                <a:cubicBezTo>
                  <a:pt x="5863855" y="1913383"/>
                  <a:pt x="5869215" y="1922191"/>
                  <a:pt x="5878882" y="1926499"/>
                </a:cubicBezTo>
                <a:lnTo>
                  <a:pt x="5886539" y="1929897"/>
                </a:lnTo>
                <a:cubicBezTo>
                  <a:pt x="5891708" y="1932195"/>
                  <a:pt x="5897737" y="1930711"/>
                  <a:pt x="5902572" y="1927456"/>
                </a:cubicBezTo>
                <a:cubicBezTo>
                  <a:pt x="5903097" y="1934588"/>
                  <a:pt x="5907596" y="1940668"/>
                  <a:pt x="5914775" y="1943875"/>
                </a:cubicBezTo>
                <a:lnTo>
                  <a:pt x="5917024" y="1944880"/>
                </a:lnTo>
                <a:cubicBezTo>
                  <a:pt x="5918316" y="1950050"/>
                  <a:pt x="5921427" y="1954741"/>
                  <a:pt x="5926692" y="1956990"/>
                </a:cubicBezTo>
                <a:cubicBezTo>
                  <a:pt x="5935832" y="1960916"/>
                  <a:pt x="5947557" y="1957900"/>
                  <a:pt x="5951864" y="1948231"/>
                </a:cubicBezTo>
                <a:lnTo>
                  <a:pt x="5955262" y="1940572"/>
                </a:lnTo>
                <a:cubicBezTo>
                  <a:pt x="5959234" y="1931573"/>
                  <a:pt x="5956076" y="1919510"/>
                  <a:pt x="5946504" y="1915393"/>
                </a:cubicBezTo>
                <a:cubicBezTo>
                  <a:pt x="5943920" y="1914292"/>
                  <a:pt x="5941144" y="1913862"/>
                  <a:pt x="5938416" y="1913862"/>
                </a:cubicBezTo>
                <a:cubicBezTo>
                  <a:pt x="5937363" y="1913144"/>
                  <a:pt x="5936454" y="1912330"/>
                  <a:pt x="5935258" y="1911803"/>
                </a:cubicBezTo>
                <a:lnTo>
                  <a:pt x="5927601" y="1908405"/>
                </a:lnTo>
                <a:cubicBezTo>
                  <a:pt x="5922241" y="1906011"/>
                  <a:pt x="5915972" y="1907447"/>
                  <a:pt x="5910994" y="1910750"/>
                </a:cubicBezTo>
                <a:close/>
                <a:moveTo>
                  <a:pt x="6317349" y="1719279"/>
                </a:moveTo>
                <a:cubicBezTo>
                  <a:pt x="6318020" y="1719518"/>
                  <a:pt x="6318642" y="1719375"/>
                  <a:pt x="6319263" y="1719518"/>
                </a:cubicBezTo>
                <a:cubicBezTo>
                  <a:pt x="6319263" y="1719518"/>
                  <a:pt x="6319263" y="1719518"/>
                  <a:pt x="6319263" y="1719518"/>
                </a:cubicBezTo>
                <a:cubicBezTo>
                  <a:pt x="6314909" y="1716120"/>
                  <a:pt x="6310649" y="1712578"/>
                  <a:pt x="6306247" y="1709227"/>
                </a:cubicBezTo>
                <a:cubicBezTo>
                  <a:pt x="6308591" y="1713822"/>
                  <a:pt x="6312660" y="1717699"/>
                  <a:pt x="6317349" y="1719279"/>
                </a:cubicBezTo>
                <a:close/>
                <a:moveTo>
                  <a:pt x="6155065" y="2240081"/>
                </a:moveTo>
                <a:lnTo>
                  <a:pt x="6156645" y="2248314"/>
                </a:lnTo>
                <a:cubicBezTo>
                  <a:pt x="6158511" y="2257983"/>
                  <a:pt x="6168035" y="2266025"/>
                  <a:pt x="6178229" y="2263919"/>
                </a:cubicBezTo>
                <a:cubicBezTo>
                  <a:pt x="6187991" y="2261908"/>
                  <a:pt x="6195840" y="2252670"/>
                  <a:pt x="6193830" y="2242330"/>
                </a:cubicBezTo>
                <a:lnTo>
                  <a:pt x="6192920" y="2237639"/>
                </a:lnTo>
                <a:cubicBezTo>
                  <a:pt x="6195553" y="2241612"/>
                  <a:pt x="6199429" y="2244772"/>
                  <a:pt x="6203641" y="2245968"/>
                </a:cubicBezTo>
                <a:cubicBezTo>
                  <a:pt x="6214313" y="2248984"/>
                  <a:pt x="6223023" y="2242426"/>
                  <a:pt x="6226899" y="2232948"/>
                </a:cubicBezTo>
                <a:cubicBezTo>
                  <a:pt x="6231350" y="2222082"/>
                  <a:pt x="6229675" y="2210355"/>
                  <a:pt x="6224459" y="2200111"/>
                </a:cubicBezTo>
                <a:cubicBezTo>
                  <a:pt x="6220008" y="2191303"/>
                  <a:pt x="6207422" y="2187378"/>
                  <a:pt x="6198903" y="2192548"/>
                </a:cubicBezTo>
                <a:cubicBezTo>
                  <a:pt x="6189953" y="2197957"/>
                  <a:pt x="6186556" y="2208679"/>
                  <a:pt x="6191342" y="2218109"/>
                </a:cubicBezTo>
                <a:cubicBezTo>
                  <a:pt x="6191580" y="2218636"/>
                  <a:pt x="6191629" y="2218684"/>
                  <a:pt x="6191772" y="2218971"/>
                </a:cubicBezTo>
                <a:cubicBezTo>
                  <a:pt x="6191820" y="2219162"/>
                  <a:pt x="6191820" y="2219162"/>
                  <a:pt x="6191868" y="2219354"/>
                </a:cubicBezTo>
                <a:cubicBezTo>
                  <a:pt x="6191533" y="2220503"/>
                  <a:pt x="6191150" y="2221651"/>
                  <a:pt x="6190671" y="2222704"/>
                </a:cubicBezTo>
                <a:cubicBezTo>
                  <a:pt x="6189906" y="2224571"/>
                  <a:pt x="6189953" y="2226486"/>
                  <a:pt x="6190002" y="2228401"/>
                </a:cubicBezTo>
                <a:cubicBezTo>
                  <a:pt x="6186220" y="2221556"/>
                  <a:pt x="6178755" y="2216769"/>
                  <a:pt x="6170667" y="2218444"/>
                </a:cubicBezTo>
                <a:cubicBezTo>
                  <a:pt x="6160904" y="2220503"/>
                  <a:pt x="6153008" y="2229741"/>
                  <a:pt x="6155065" y="2240081"/>
                </a:cubicBezTo>
                <a:close/>
                <a:moveTo>
                  <a:pt x="6021305" y="2559694"/>
                </a:moveTo>
                <a:cubicBezTo>
                  <a:pt x="6023555" y="2569602"/>
                  <a:pt x="6036475" y="2574389"/>
                  <a:pt x="6045281" y="2571278"/>
                </a:cubicBezTo>
                <a:cubicBezTo>
                  <a:pt x="6052508" y="2568788"/>
                  <a:pt x="6056097" y="2562997"/>
                  <a:pt x="6057102" y="2556439"/>
                </a:cubicBezTo>
                <a:cubicBezTo>
                  <a:pt x="6059208" y="2558497"/>
                  <a:pt x="6061697" y="2560268"/>
                  <a:pt x="6064999" y="2561130"/>
                </a:cubicBezTo>
                <a:cubicBezTo>
                  <a:pt x="6074139" y="2563475"/>
                  <a:pt x="6086343" y="2557588"/>
                  <a:pt x="6087922" y="2547487"/>
                </a:cubicBezTo>
                <a:cubicBezTo>
                  <a:pt x="6089454" y="2537627"/>
                  <a:pt x="6088640" y="2527526"/>
                  <a:pt x="6081222" y="2520059"/>
                </a:cubicBezTo>
                <a:cubicBezTo>
                  <a:pt x="6074426" y="2513214"/>
                  <a:pt x="6065717" y="2511108"/>
                  <a:pt x="6056432" y="2510533"/>
                </a:cubicBezTo>
                <a:cubicBezTo>
                  <a:pt x="6055906" y="2510486"/>
                  <a:pt x="6055427" y="2510773"/>
                  <a:pt x="6054901" y="2510821"/>
                </a:cubicBezTo>
                <a:cubicBezTo>
                  <a:pt x="6056384" y="2507805"/>
                  <a:pt x="6057293" y="2504311"/>
                  <a:pt x="6056432" y="2499955"/>
                </a:cubicBezTo>
                <a:cubicBezTo>
                  <a:pt x="6051838" y="2476212"/>
                  <a:pt x="6014462" y="2481238"/>
                  <a:pt x="6019104" y="2505124"/>
                </a:cubicBezTo>
                <a:cubicBezTo>
                  <a:pt x="6021353" y="2516708"/>
                  <a:pt x="6031451" y="2521352"/>
                  <a:pt x="6040591" y="2520346"/>
                </a:cubicBezTo>
                <a:cubicBezTo>
                  <a:pt x="6039921" y="2521543"/>
                  <a:pt x="6039347" y="2522692"/>
                  <a:pt x="6038917" y="2523984"/>
                </a:cubicBezTo>
                <a:cubicBezTo>
                  <a:pt x="6037911" y="2523314"/>
                  <a:pt x="6037193" y="2522309"/>
                  <a:pt x="6036141" y="2521782"/>
                </a:cubicBezTo>
                <a:cubicBezTo>
                  <a:pt x="6027431" y="2517139"/>
                  <a:pt x="6014892" y="2521112"/>
                  <a:pt x="6010872" y="2530207"/>
                </a:cubicBezTo>
                <a:cubicBezTo>
                  <a:pt x="6006613" y="2539781"/>
                  <a:pt x="6010011" y="2550503"/>
                  <a:pt x="6019295" y="2555481"/>
                </a:cubicBezTo>
                <a:cubicBezTo>
                  <a:pt x="6019822" y="2555768"/>
                  <a:pt x="6019869" y="2555768"/>
                  <a:pt x="6020109" y="2555912"/>
                </a:cubicBezTo>
                <a:cubicBezTo>
                  <a:pt x="6020252" y="2556056"/>
                  <a:pt x="6020300" y="2556056"/>
                  <a:pt x="6020396" y="2556151"/>
                </a:cubicBezTo>
                <a:cubicBezTo>
                  <a:pt x="6020396" y="2556151"/>
                  <a:pt x="6020396" y="2556151"/>
                  <a:pt x="6020396" y="2556151"/>
                </a:cubicBezTo>
                <a:cubicBezTo>
                  <a:pt x="6020778" y="2557348"/>
                  <a:pt x="6021066" y="2558497"/>
                  <a:pt x="6021305" y="2559694"/>
                </a:cubicBezTo>
                <a:close/>
                <a:moveTo>
                  <a:pt x="6275092" y="2309154"/>
                </a:moveTo>
                <a:lnTo>
                  <a:pt x="6266860" y="2310781"/>
                </a:lnTo>
                <a:cubicBezTo>
                  <a:pt x="6256906" y="2312744"/>
                  <a:pt x="6248770" y="2320211"/>
                  <a:pt x="6249679" y="2331125"/>
                </a:cubicBezTo>
                <a:cubicBezTo>
                  <a:pt x="6249727" y="2331508"/>
                  <a:pt x="6249823" y="2331891"/>
                  <a:pt x="6249919" y="2332226"/>
                </a:cubicBezTo>
                <a:cubicBezTo>
                  <a:pt x="6241687" y="2335385"/>
                  <a:pt x="6234987" y="2343379"/>
                  <a:pt x="6237141" y="2354389"/>
                </a:cubicBezTo>
                <a:cubicBezTo>
                  <a:pt x="6238768" y="2362814"/>
                  <a:pt x="6244415" y="2366882"/>
                  <a:pt x="6250732" y="2367600"/>
                </a:cubicBezTo>
                <a:cubicBezTo>
                  <a:pt x="6254800" y="2372626"/>
                  <a:pt x="6261070" y="2375738"/>
                  <a:pt x="6267913" y="2374398"/>
                </a:cubicBezTo>
                <a:lnTo>
                  <a:pt x="6276145" y="2372818"/>
                </a:lnTo>
                <a:cubicBezTo>
                  <a:pt x="6281313" y="2371813"/>
                  <a:pt x="6285907" y="2368558"/>
                  <a:pt x="6288874" y="2364297"/>
                </a:cubicBezTo>
                <a:cubicBezTo>
                  <a:pt x="6293373" y="2367169"/>
                  <a:pt x="6298589" y="2368701"/>
                  <a:pt x="6304045" y="2366882"/>
                </a:cubicBezTo>
                <a:cubicBezTo>
                  <a:pt x="6311415" y="2364393"/>
                  <a:pt x="6314095" y="2358697"/>
                  <a:pt x="6316536" y="2351995"/>
                </a:cubicBezTo>
                <a:cubicBezTo>
                  <a:pt x="6314621" y="2357261"/>
                  <a:pt x="6316871" y="2351469"/>
                  <a:pt x="6317349" y="2350464"/>
                </a:cubicBezTo>
                <a:cubicBezTo>
                  <a:pt x="6317971" y="2349123"/>
                  <a:pt x="6318737" y="2347879"/>
                  <a:pt x="6319407" y="2346586"/>
                </a:cubicBezTo>
                <a:cubicBezTo>
                  <a:pt x="6319551" y="2346395"/>
                  <a:pt x="6319598" y="2346251"/>
                  <a:pt x="6319694" y="2346108"/>
                </a:cubicBezTo>
                <a:cubicBezTo>
                  <a:pt x="6319982" y="2345725"/>
                  <a:pt x="6320269" y="2345342"/>
                  <a:pt x="6320603" y="2345007"/>
                </a:cubicBezTo>
                <a:cubicBezTo>
                  <a:pt x="6329027" y="2341608"/>
                  <a:pt x="6333525" y="2331317"/>
                  <a:pt x="6330654" y="2322844"/>
                </a:cubicBezTo>
                <a:cubicBezTo>
                  <a:pt x="6330127" y="2321264"/>
                  <a:pt x="6328548" y="2320738"/>
                  <a:pt x="6327687" y="2319445"/>
                </a:cubicBezTo>
                <a:cubicBezTo>
                  <a:pt x="6335440" y="2323370"/>
                  <a:pt x="6343958" y="2325190"/>
                  <a:pt x="6352668" y="2323753"/>
                </a:cubicBezTo>
                <a:cubicBezTo>
                  <a:pt x="6362383" y="2322174"/>
                  <a:pt x="6369897" y="2311260"/>
                  <a:pt x="6367504" y="2301639"/>
                </a:cubicBezTo>
                <a:cubicBezTo>
                  <a:pt x="6365015" y="2291443"/>
                  <a:pt x="6355778" y="2285076"/>
                  <a:pt x="6345346" y="2286799"/>
                </a:cubicBezTo>
                <a:cubicBezTo>
                  <a:pt x="6345058" y="2286847"/>
                  <a:pt x="6344867" y="2286847"/>
                  <a:pt x="6344628" y="2286895"/>
                </a:cubicBezTo>
                <a:cubicBezTo>
                  <a:pt x="6344532" y="2286895"/>
                  <a:pt x="6344484" y="2286895"/>
                  <a:pt x="6344389" y="2286895"/>
                </a:cubicBezTo>
                <a:cubicBezTo>
                  <a:pt x="6344293" y="2286847"/>
                  <a:pt x="6344293" y="2286847"/>
                  <a:pt x="6344197" y="2286799"/>
                </a:cubicBezTo>
                <a:cubicBezTo>
                  <a:pt x="6343144" y="2286129"/>
                  <a:pt x="6342187" y="2285363"/>
                  <a:pt x="6341230" y="2284550"/>
                </a:cubicBezTo>
                <a:cubicBezTo>
                  <a:pt x="6333429" y="2278040"/>
                  <a:pt x="6320269" y="2282204"/>
                  <a:pt x="6315148" y="2290055"/>
                </a:cubicBezTo>
                <a:cubicBezTo>
                  <a:pt x="6310171" y="2297713"/>
                  <a:pt x="6311989" y="2305899"/>
                  <a:pt x="6317062" y="2312217"/>
                </a:cubicBezTo>
                <a:cubicBezTo>
                  <a:pt x="6313951" y="2311547"/>
                  <a:pt x="6310841" y="2310542"/>
                  <a:pt x="6307634" y="2311451"/>
                </a:cubicBezTo>
                <a:cubicBezTo>
                  <a:pt x="6306629" y="2311739"/>
                  <a:pt x="6305816" y="2312265"/>
                  <a:pt x="6304907" y="2312648"/>
                </a:cubicBezTo>
                <a:cubicBezTo>
                  <a:pt x="6301605" y="2308005"/>
                  <a:pt x="6296149" y="2304846"/>
                  <a:pt x="6290597" y="2304750"/>
                </a:cubicBezTo>
                <a:cubicBezTo>
                  <a:pt x="6294474" y="2303122"/>
                  <a:pt x="6297632" y="2299724"/>
                  <a:pt x="6299020" y="2294075"/>
                </a:cubicBezTo>
                <a:cubicBezTo>
                  <a:pt x="6304572" y="2271721"/>
                  <a:pt x="6270736" y="2258605"/>
                  <a:pt x="6265137" y="2281247"/>
                </a:cubicBezTo>
                <a:cubicBezTo>
                  <a:pt x="6261596" y="2295559"/>
                  <a:pt x="6274134" y="2306042"/>
                  <a:pt x="6285094" y="2305803"/>
                </a:cubicBezTo>
                <a:cubicBezTo>
                  <a:pt x="6282845" y="2306473"/>
                  <a:pt x="6281409" y="2308196"/>
                  <a:pt x="6279638" y="2309537"/>
                </a:cubicBezTo>
                <a:cubicBezTo>
                  <a:pt x="6278202" y="2309250"/>
                  <a:pt x="6276719" y="2308819"/>
                  <a:pt x="6275092" y="2309154"/>
                </a:cubicBezTo>
                <a:close/>
                <a:moveTo>
                  <a:pt x="6145973" y="2096956"/>
                </a:moveTo>
                <a:cubicBezTo>
                  <a:pt x="6135492" y="2093892"/>
                  <a:pt x="6126303" y="2098966"/>
                  <a:pt x="6122045" y="2108636"/>
                </a:cubicBezTo>
                <a:lnTo>
                  <a:pt x="6118647" y="2116294"/>
                </a:lnTo>
                <a:cubicBezTo>
                  <a:pt x="6118407" y="2116869"/>
                  <a:pt x="6118551" y="2117491"/>
                  <a:pt x="6118359" y="2118114"/>
                </a:cubicBezTo>
                <a:cubicBezTo>
                  <a:pt x="6117594" y="2118161"/>
                  <a:pt x="6116828" y="2117970"/>
                  <a:pt x="6116062" y="2118161"/>
                </a:cubicBezTo>
                <a:cubicBezTo>
                  <a:pt x="6106060" y="2120746"/>
                  <a:pt x="6099503" y="2130128"/>
                  <a:pt x="6101514" y="2140468"/>
                </a:cubicBezTo>
                <a:lnTo>
                  <a:pt x="6103093" y="2148701"/>
                </a:lnTo>
                <a:cubicBezTo>
                  <a:pt x="6104959" y="2158370"/>
                  <a:pt x="6115679" y="2165790"/>
                  <a:pt x="6125442" y="2163253"/>
                </a:cubicBezTo>
                <a:cubicBezTo>
                  <a:pt x="6135444" y="2160668"/>
                  <a:pt x="6142001" y="2151286"/>
                  <a:pt x="6139991" y="2140898"/>
                </a:cubicBezTo>
                <a:lnTo>
                  <a:pt x="6139895" y="2140468"/>
                </a:lnTo>
                <a:cubicBezTo>
                  <a:pt x="6146164" y="2139223"/>
                  <a:pt x="6151381" y="2135059"/>
                  <a:pt x="6154252" y="2128501"/>
                </a:cubicBezTo>
                <a:lnTo>
                  <a:pt x="6157650" y="2120842"/>
                </a:lnTo>
                <a:cubicBezTo>
                  <a:pt x="6161670" y="2111891"/>
                  <a:pt x="6155162" y="2099684"/>
                  <a:pt x="6145973" y="2096956"/>
                </a:cubicBezTo>
                <a:close/>
                <a:moveTo>
                  <a:pt x="6118885" y="2228688"/>
                </a:moveTo>
                <a:lnTo>
                  <a:pt x="6110654" y="2230268"/>
                </a:lnTo>
                <a:cubicBezTo>
                  <a:pt x="6100939" y="2232182"/>
                  <a:pt x="6094957" y="2244867"/>
                  <a:pt x="6098068" y="2253771"/>
                </a:cubicBezTo>
                <a:cubicBezTo>
                  <a:pt x="6101753" y="2264206"/>
                  <a:pt x="6111181" y="2268370"/>
                  <a:pt x="6121565" y="2266360"/>
                </a:cubicBezTo>
                <a:lnTo>
                  <a:pt x="6129797" y="2264732"/>
                </a:lnTo>
                <a:cubicBezTo>
                  <a:pt x="6139512" y="2262818"/>
                  <a:pt x="6145494" y="2250181"/>
                  <a:pt x="6142336" y="2241229"/>
                </a:cubicBezTo>
                <a:cubicBezTo>
                  <a:pt x="6138698" y="2230794"/>
                  <a:pt x="6129271" y="2226630"/>
                  <a:pt x="6118885" y="2228688"/>
                </a:cubicBezTo>
                <a:close/>
                <a:moveTo>
                  <a:pt x="5907261" y="2000981"/>
                </a:moveTo>
                <a:cubicBezTo>
                  <a:pt x="5917694" y="1998109"/>
                  <a:pt x="5922384" y="1987817"/>
                  <a:pt x="5920422" y="1977813"/>
                </a:cubicBezTo>
                <a:lnTo>
                  <a:pt x="5918795" y="1969580"/>
                </a:lnTo>
                <a:cubicBezTo>
                  <a:pt x="5916833" y="1959575"/>
                  <a:pt x="5904868" y="1953879"/>
                  <a:pt x="5895632" y="1956416"/>
                </a:cubicBezTo>
                <a:cubicBezTo>
                  <a:pt x="5885199" y="1959288"/>
                  <a:pt x="5880557" y="1969580"/>
                  <a:pt x="5882471" y="1979632"/>
                </a:cubicBezTo>
                <a:lnTo>
                  <a:pt x="5884051" y="1987817"/>
                </a:lnTo>
                <a:cubicBezTo>
                  <a:pt x="5886061" y="1997822"/>
                  <a:pt x="5898025" y="2003518"/>
                  <a:pt x="5907261" y="2000981"/>
                </a:cubicBezTo>
                <a:close/>
                <a:moveTo>
                  <a:pt x="6219338" y="2263392"/>
                </a:moveTo>
                <a:cubicBezTo>
                  <a:pt x="6223980" y="2287182"/>
                  <a:pt x="6260495" y="2277896"/>
                  <a:pt x="6255853" y="2254106"/>
                </a:cubicBezTo>
                <a:cubicBezTo>
                  <a:pt x="6251211" y="2230315"/>
                  <a:pt x="6214695" y="2239602"/>
                  <a:pt x="6219338" y="2263392"/>
                </a:cubicBezTo>
                <a:close/>
                <a:moveTo>
                  <a:pt x="6214839" y="1958044"/>
                </a:moveTo>
                <a:cubicBezTo>
                  <a:pt x="6223884" y="1955411"/>
                  <a:pt x="6231446" y="1944210"/>
                  <a:pt x="6227665" y="1934684"/>
                </a:cubicBezTo>
                <a:cubicBezTo>
                  <a:pt x="6223980" y="1925398"/>
                  <a:pt x="6218189" y="1917117"/>
                  <a:pt x="6207995" y="1914436"/>
                </a:cubicBezTo>
                <a:cubicBezTo>
                  <a:pt x="6198711" y="1911995"/>
                  <a:pt x="6190097" y="1914532"/>
                  <a:pt x="6181818" y="1918744"/>
                </a:cubicBezTo>
                <a:cubicBezTo>
                  <a:pt x="6172725" y="1923339"/>
                  <a:pt x="6170428" y="1936359"/>
                  <a:pt x="6175405" y="1944641"/>
                </a:cubicBezTo>
                <a:cubicBezTo>
                  <a:pt x="6179999" y="1952252"/>
                  <a:pt x="6188375" y="1954549"/>
                  <a:pt x="6196271" y="1952635"/>
                </a:cubicBezTo>
                <a:cubicBezTo>
                  <a:pt x="6200865" y="1957613"/>
                  <a:pt x="6207517" y="1960150"/>
                  <a:pt x="6214839" y="1958044"/>
                </a:cubicBezTo>
                <a:close/>
                <a:moveTo>
                  <a:pt x="6350897" y="2006390"/>
                </a:moveTo>
                <a:cubicBezTo>
                  <a:pt x="6354151" y="2010842"/>
                  <a:pt x="6359033" y="2013810"/>
                  <a:pt x="6365446" y="2013762"/>
                </a:cubicBezTo>
                <a:cubicBezTo>
                  <a:pt x="6374635" y="2013714"/>
                  <a:pt x="6385498" y="2004906"/>
                  <a:pt x="6384110" y="1994758"/>
                </a:cubicBezTo>
                <a:cubicBezTo>
                  <a:pt x="6382913" y="1985855"/>
                  <a:pt x="6380329" y="1977191"/>
                  <a:pt x="6371955" y="1972404"/>
                </a:cubicBezTo>
                <a:cubicBezTo>
                  <a:pt x="6365255" y="1968574"/>
                  <a:pt x="6357933" y="1968239"/>
                  <a:pt x="6350467" y="1970154"/>
                </a:cubicBezTo>
                <a:cubicBezTo>
                  <a:pt x="6340943" y="1972595"/>
                  <a:pt x="6334195" y="1983748"/>
                  <a:pt x="6337306" y="1993322"/>
                </a:cubicBezTo>
                <a:cubicBezTo>
                  <a:pt x="6339507" y="1999928"/>
                  <a:pt x="6344676" y="2004715"/>
                  <a:pt x="6350897" y="2006390"/>
                </a:cubicBezTo>
                <a:close/>
                <a:moveTo>
                  <a:pt x="6184880" y="2113327"/>
                </a:moveTo>
                <a:cubicBezTo>
                  <a:pt x="6174878" y="2115289"/>
                  <a:pt x="6167222" y="2123858"/>
                  <a:pt x="6168562" y="2134389"/>
                </a:cubicBezTo>
                <a:cubicBezTo>
                  <a:pt x="6169806" y="2144010"/>
                  <a:pt x="6179616" y="2152626"/>
                  <a:pt x="6189666" y="2150711"/>
                </a:cubicBezTo>
                <a:lnTo>
                  <a:pt x="6197898" y="2149084"/>
                </a:lnTo>
                <a:cubicBezTo>
                  <a:pt x="6207230" y="2147265"/>
                  <a:pt x="6214169" y="2139606"/>
                  <a:pt x="6214026" y="2129985"/>
                </a:cubicBezTo>
                <a:cubicBezTo>
                  <a:pt x="6216610" y="2130080"/>
                  <a:pt x="6219242" y="2129793"/>
                  <a:pt x="6221683" y="2128788"/>
                </a:cubicBezTo>
                <a:cubicBezTo>
                  <a:pt x="6231254" y="2124911"/>
                  <a:pt x="6235753" y="2113758"/>
                  <a:pt x="6232068" y="2104232"/>
                </a:cubicBezTo>
                <a:cubicBezTo>
                  <a:pt x="6230632" y="2100546"/>
                  <a:pt x="6229244" y="2096860"/>
                  <a:pt x="6227808" y="2093174"/>
                </a:cubicBezTo>
                <a:cubicBezTo>
                  <a:pt x="6224171" y="2083649"/>
                  <a:pt x="6212590" y="2079005"/>
                  <a:pt x="6203258" y="2082787"/>
                </a:cubicBezTo>
                <a:cubicBezTo>
                  <a:pt x="6193686" y="2086664"/>
                  <a:pt x="6189188" y="2097770"/>
                  <a:pt x="6192873" y="2107343"/>
                </a:cubicBezTo>
                <a:cubicBezTo>
                  <a:pt x="6193447" y="2108827"/>
                  <a:pt x="6194022" y="2110311"/>
                  <a:pt x="6194596" y="2111795"/>
                </a:cubicBezTo>
                <a:cubicBezTo>
                  <a:pt x="6194069" y="2111843"/>
                  <a:pt x="6193591" y="2111603"/>
                  <a:pt x="6193064" y="2111699"/>
                </a:cubicBezTo>
                <a:lnTo>
                  <a:pt x="6184880" y="2113327"/>
                </a:lnTo>
                <a:close/>
                <a:moveTo>
                  <a:pt x="6296867" y="2020032"/>
                </a:moveTo>
                <a:cubicBezTo>
                  <a:pt x="6295143" y="2028122"/>
                  <a:pt x="6297297" y="2035829"/>
                  <a:pt x="6300791" y="2043009"/>
                </a:cubicBezTo>
                <a:lnTo>
                  <a:pt x="6292512" y="2037408"/>
                </a:lnTo>
                <a:cubicBezTo>
                  <a:pt x="6287199" y="2033866"/>
                  <a:pt x="6280547" y="2034345"/>
                  <a:pt x="6274900" y="2037073"/>
                </a:cubicBezTo>
                <a:cubicBezTo>
                  <a:pt x="6274661" y="2033770"/>
                  <a:pt x="6273368" y="2030898"/>
                  <a:pt x="6271550" y="2028314"/>
                </a:cubicBezTo>
                <a:cubicBezTo>
                  <a:pt x="6277963" y="2022761"/>
                  <a:pt x="6280834" y="2013762"/>
                  <a:pt x="6273990" y="2005050"/>
                </a:cubicBezTo>
                <a:cubicBezTo>
                  <a:pt x="6265950" y="1994902"/>
                  <a:pt x="6258581" y="1981882"/>
                  <a:pt x="6246330" y="1976185"/>
                </a:cubicBezTo>
                <a:cubicBezTo>
                  <a:pt x="6244702" y="1975419"/>
                  <a:pt x="6243075" y="1974893"/>
                  <a:pt x="6241448" y="1974414"/>
                </a:cubicBezTo>
                <a:lnTo>
                  <a:pt x="6236901" y="1971351"/>
                </a:lnTo>
                <a:cubicBezTo>
                  <a:pt x="6228431" y="1965655"/>
                  <a:pt x="6216035" y="1969675"/>
                  <a:pt x="6211106" y="1978100"/>
                </a:cubicBezTo>
                <a:cubicBezTo>
                  <a:pt x="6210724" y="1978770"/>
                  <a:pt x="6210484" y="1979441"/>
                  <a:pt x="6210149" y="1980159"/>
                </a:cubicBezTo>
                <a:cubicBezTo>
                  <a:pt x="6207757" y="1981547"/>
                  <a:pt x="6205411" y="1983030"/>
                  <a:pt x="6203162" y="1984610"/>
                </a:cubicBezTo>
                <a:cubicBezTo>
                  <a:pt x="6200339" y="1986621"/>
                  <a:pt x="6198185" y="1989636"/>
                  <a:pt x="6196749" y="1992939"/>
                </a:cubicBezTo>
                <a:cubicBezTo>
                  <a:pt x="6194452" y="1994040"/>
                  <a:pt x="6192442" y="1995428"/>
                  <a:pt x="6191150" y="1997295"/>
                </a:cubicBezTo>
                <a:cubicBezTo>
                  <a:pt x="6186795" y="2003757"/>
                  <a:pt x="6183253" y="2009645"/>
                  <a:pt x="6182871" y="2017639"/>
                </a:cubicBezTo>
                <a:cubicBezTo>
                  <a:pt x="6182727" y="2021133"/>
                  <a:pt x="6182966" y="2023670"/>
                  <a:pt x="6183924" y="2027165"/>
                </a:cubicBezTo>
                <a:cubicBezTo>
                  <a:pt x="6177893" y="2014958"/>
                  <a:pt x="6155831" y="2011608"/>
                  <a:pt x="6148414" y="2028361"/>
                </a:cubicBezTo>
                <a:cubicBezTo>
                  <a:pt x="6147600" y="2030132"/>
                  <a:pt x="6147552" y="2031760"/>
                  <a:pt x="6147313" y="2033387"/>
                </a:cubicBezTo>
                <a:cubicBezTo>
                  <a:pt x="6135061" y="2025394"/>
                  <a:pt x="6114530" y="2032143"/>
                  <a:pt x="6118025" y="2050189"/>
                </a:cubicBezTo>
                <a:cubicBezTo>
                  <a:pt x="6122379" y="2072495"/>
                  <a:pt x="6155401" y="2069815"/>
                  <a:pt x="6155401" y="2049567"/>
                </a:cubicBezTo>
                <a:cubicBezTo>
                  <a:pt x="6164542" y="2054880"/>
                  <a:pt x="6178229" y="2053827"/>
                  <a:pt x="6183780" y="2041286"/>
                </a:cubicBezTo>
                <a:cubicBezTo>
                  <a:pt x="6184306" y="2040137"/>
                  <a:pt x="6184211" y="2039132"/>
                  <a:pt x="6184498" y="2038031"/>
                </a:cubicBezTo>
                <a:cubicBezTo>
                  <a:pt x="6185264" y="2043870"/>
                  <a:pt x="6188135" y="2049184"/>
                  <a:pt x="6194213" y="2052152"/>
                </a:cubicBezTo>
                <a:cubicBezTo>
                  <a:pt x="6198951" y="2054449"/>
                  <a:pt x="6205172" y="2054354"/>
                  <a:pt x="6210388" y="2052199"/>
                </a:cubicBezTo>
                <a:cubicBezTo>
                  <a:pt x="6212446" y="2053348"/>
                  <a:pt x="6214648" y="2054162"/>
                  <a:pt x="6217137" y="2054880"/>
                </a:cubicBezTo>
                <a:cubicBezTo>
                  <a:pt x="6217950" y="2055215"/>
                  <a:pt x="6218764" y="2055598"/>
                  <a:pt x="6219577" y="2055981"/>
                </a:cubicBezTo>
                <a:cubicBezTo>
                  <a:pt x="6222497" y="2057896"/>
                  <a:pt x="6225703" y="2059475"/>
                  <a:pt x="6228622" y="2061390"/>
                </a:cubicBezTo>
                <a:cubicBezTo>
                  <a:pt x="6237284" y="2066991"/>
                  <a:pt x="6246090" y="2062683"/>
                  <a:pt x="6251115" y="2055454"/>
                </a:cubicBezTo>
                <a:cubicBezTo>
                  <a:pt x="6255566" y="2056938"/>
                  <a:pt x="6260208" y="2056891"/>
                  <a:pt x="6264419" y="2054976"/>
                </a:cubicBezTo>
                <a:cubicBezTo>
                  <a:pt x="6264946" y="2060816"/>
                  <a:pt x="6267961" y="2066368"/>
                  <a:pt x="6273177" y="2069863"/>
                </a:cubicBezTo>
                <a:cubicBezTo>
                  <a:pt x="6275283" y="2071299"/>
                  <a:pt x="6277436" y="2072735"/>
                  <a:pt x="6279590" y="2074171"/>
                </a:cubicBezTo>
                <a:cubicBezTo>
                  <a:pt x="6280978" y="2076803"/>
                  <a:pt x="6282796" y="2079149"/>
                  <a:pt x="6285189" y="2080872"/>
                </a:cubicBezTo>
                <a:cubicBezTo>
                  <a:pt x="6286912" y="2088914"/>
                  <a:pt x="6293947" y="2094802"/>
                  <a:pt x="6301987" y="2095616"/>
                </a:cubicBezTo>
                <a:cubicBezTo>
                  <a:pt x="6301892" y="2095855"/>
                  <a:pt x="6301748" y="2096094"/>
                  <a:pt x="6301700" y="2096334"/>
                </a:cubicBezTo>
                <a:cubicBezTo>
                  <a:pt x="6295479" y="2097339"/>
                  <a:pt x="6290023" y="2101312"/>
                  <a:pt x="6287199" y="2107678"/>
                </a:cubicBezTo>
                <a:lnTo>
                  <a:pt x="6280403" y="2122996"/>
                </a:lnTo>
                <a:cubicBezTo>
                  <a:pt x="6276432" y="2131995"/>
                  <a:pt x="6281456" y="2144249"/>
                  <a:pt x="6290836" y="2147552"/>
                </a:cubicBezTo>
                <a:cubicBezTo>
                  <a:pt x="6293852" y="2148605"/>
                  <a:pt x="6296867" y="2148845"/>
                  <a:pt x="6299785" y="2148557"/>
                </a:cubicBezTo>
                <a:cubicBezTo>
                  <a:pt x="6302274" y="2153536"/>
                  <a:pt x="6305911" y="2157940"/>
                  <a:pt x="6311128" y="2161482"/>
                </a:cubicBezTo>
                <a:cubicBezTo>
                  <a:pt x="6319216" y="2167034"/>
                  <a:pt x="6328356" y="2167896"/>
                  <a:pt x="6336923" y="2165742"/>
                </a:cubicBezTo>
                <a:cubicBezTo>
                  <a:pt x="6338598" y="2167896"/>
                  <a:pt x="6340800" y="2169715"/>
                  <a:pt x="6343480" y="2170912"/>
                </a:cubicBezTo>
                <a:lnTo>
                  <a:pt x="6351136" y="2174310"/>
                </a:lnTo>
                <a:cubicBezTo>
                  <a:pt x="6353242" y="2175268"/>
                  <a:pt x="6355539" y="2175698"/>
                  <a:pt x="6357789" y="2175842"/>
                </a:cubicBezTo>
                <a:cubicBezTo>
                  <a:pt x="6350945" y="2177230"/>
                  <a:pt x="6344580" y="2183070"/>
                  <a:pt x="6342762" y="2189341"/>
                </a:cubicBezTo>
                <a:cubicBezTo>
                  <a:pt x="6339603" y="2200207"/>
                  <a:pt x="6346255" y="2208584"/>
                  <a:pt x="6355587" y="2212748"/>
                </a:cubicBezTo>
                <a:lnTo>
                  <a:pt x="6363244" y="2216147"/>
                </a:lnTo>
                <a:cubicBezTo>
                  <a:pt x="6368604" y="2218492"/>
                  <a:pt x="6374443" y="2216673"/>
                  <a:pt x="6379133" y="2213179"/>
                </a:cubicBezTo>
                <a:cubicBezTo>
                  <a:pt x="6388704" y="2217056"/>
                  <a:pt x="6402008" y="2213897"/>
                  <a:pt x="6405215" y="2200781"/>
                </a:cubicBezTo>
                <a:cubicBezTo>
                  <a:pt x="6409426" y="2183836"/>
                  <a:pt x="6390475" y="2176081"/>
                  <a:pt x="6378319" y="2182735"/>
                </a:cubicBezTo>
                <a:cubicBezTo>
                  <a:pt x="6376884" y="2181730"/>
                  <a:pt x="6375448" y="2180724"/>
                  <a:pt x="6373773" y="2179959"/>
                </a:cubicBezTo>
                <a:lnTo>
                  <a:pt x="6366116" y="2176560"/>
                </a:lnTo>
                <a:cubicBezTo>
                  <a:pt x="6364967" y="2176033"/>
                  <a:pt x="6363771" y="2175698"/>
                  <a:pt x="6362526" y="2175555"/>
                </a:cubicBezTo>
                <a:cubicBezTo>
                  <a:pt x="6368413" y="2174549"/>
                  <a:pt x="6373773" y="2171007"/>
                  <a:pt x="6376166" y="2165215"/>
                </a:cubicBezTo>
                <a:cubicBezTo>
                  <a:pt x="6379851" y="2156264"/>
                  <a:pt x="6376884" y="2145350"/>
                  <a:pt x="6368078" y="2140707"/>
                </a:cubicBezTo>
                <a:cubicBezTo>
                  <a:pt x="6368652" y="2139080"/>
                  <a:pt x="6368987" y="2137404"/>
                  <a:pt x="6369083" y="2135633"/>
                </a:cubicBezTo>
                <a:cubicBezTo>
                  <a:pt x="6375831" y="2139606"/>
                  <a:pt x="6383966" y="2139319"/>
                  <a:pt x="6389326" y="2132761"/>
                </a:cubicBezTo>
                <a:cubicBezTo>
                  <a:pt x="6391432" y="2134149"/>
                  <a:pt x="6393730" y="2135107"/>
                  <a:pt x="6396122" y="2135394"/>
                </a:cubicBezTo>
                <a:cubicBezTo>
                  <a:pt x="6406603" y="2136543"/>
                  <a:pt x="6414404" y="2130224"/>
                  <a:pt x="6416844" y="2120315"/>
                </a:cubicBezTo>
                <a:lnTo>
                  <a:pt x="6418806" y="2112513"/>
                </a:lnTo>
                <a:cubicBezTo>
                  <a:pt x="6421104" y="2103274"/>
                  <a:pt x="6412872" y="2092791"/>
                  <a:pt x="6403732" y="2091786"/>
                </a:cubicBezTo>
                <a:cubicBezTo>
                  <a:pt x="6394495" y="2090733"/>
                  <a:pt x="6387556" y="2095759"/>
                  <a:pt x="6384302" y="2103753"/>
                </a:cubicBezTo>
                <a:cubicBezTo>
                  <a:pt x="6380329" y="2100977"/>
                  <a:pt x="6375879" y="2099110"/>
                  <a:pt x="6371476" y="2099732"/>
                </a:cubicBezTo>
                <a:cubicBezTo>
                  <a:pt x="6370519" y="2089249"/>
                  <a:pt x="6367504" y="2078622"/>
                  <a:pt x="6359846" y="2073931"/>
                </a:cubicBezTo>
                <a:cubicBezTo>
                  <a:pt x="6348983" y="2067278"/>
                  <a:pt x="6332042" y="2063975"/>
                  <a:pt x="6320269" y="2069958"/>
                </a:cubicBezTo>
                <a:cubicBezTo>
                  <a:pt x="6318642" y="2066608"/>
                  <a:pt x="6315578" y="2064454"/>
                  <a:pt x="6312276" y="2062635"/>
                </a:cubicBezTo>
                <a:cubicBezTo>
                  <a:pt x="6311798" y="2060959"/>
                  <a:pt x="6311271" y="2059236"/>
                  <a:pt x="6310362" y="2057848"/>
                </a:cubicBezTo>
                <a:cubicBezTo>
                  <a:pt x="6310218" y="2056938"/>
                  <a:pt x="6310075" y="2056125"/>
                  <a:pt x="6309836" y="2055263"/>
                </a:cubicBezTo>
                <a:cubicBezTo>
                  <a:pt x="6316105" y="2058662"/>
                  <a:pt x="6324576" y="2058422"/>
                  <a:pt x="6329984" y="2053683"/>
                </a:cubicBezTo>
                <a:cubicBezTo>
                  <a:pt x="6337593" y="2047078"/>
                  <a:pt x="6338981" y="2036355"/>
                  <a:pt x="6332903" y="2028218"/>
                </a:cubicBezTo>
                <a:cubicBezTo>
                  <a:pt x="6332568" y="2027787"/>
                  <a:pt x="6332520" y="2027739"/>
                  <a:pt x="6332376" y="2027500"/>
                </a:cubicBezTo>
                <a:cubicBezTo>
                  <a:pt x="6332281" y="2027356"/>
                  <a:pt x="6332281" y="2027308"/>
                  <a:pt x="6332233" y="2027165"/>
                </a:cubicBezTo>
                <a:cubicBezTo>
                  <a:pt x="6332233" y="2027165"/>
                  <a:pt x="6332233" y="2027165"/>
                  <a:pt x="6332233" y="2027165"/>
                </a:cubicBezTo>
                <a:cubicBezTo>
                  <a:pt x="6332329" y="2026016"/>
                  <a:pt x="6332520" y="2024915"/>
                  <a:pt x="6332807" y="2023766"/>
                </a:cubicBezTo>
                <a:cubicBezTo>
                  <a:pt x="6334865" y="2014192"/>
                  <a:pt x="6325533" y="2004810"/>
                  <a:pt x="6316583" y="2003901"/>
                </a:cubicBezTo>
                <a:cubicBezTo>
                  <a:pt x="6306103" y="2002752"/>
                  <a:pt x="6298972" y="2010411"/>
                  <a:pt x="6296867" y="2020032"/>
                </a:cubicBezTo>
                <a:close/>
                <a:moveTo>
                  <a:pt x="5960718" y="1980111"/>
                </a:moveTo>
                <a:cubicBezTo>
                  <a:pt x="5954592" y="1993944"/>
                  <a:pt x="5966030" y="2004332"/>
                  <a:pt x="5977898" y="2004810"/>
                </a:cubicBezTo>
                <a:cubicBezTo>
                  <a:pt x="5975554" y="2007922"/>
                  <a:pt x="5974214" y="2011990"/>
                  <a:pt x="5975267" y="2017352"/>
                </a:cubicBezTo>
                <a:cubicBezTo>
                  <a:pt x="5979860" y="2040855"/>
                  <a:pt x="6017524" y="2038701"/>
                  <a:pt x="6012882" y="2014910"/>
                </a:cubicBezTo>
                <a:cubicBezTo>
                  <a:pt x="6010729" y="2003901"/>
                  <a:pt x="6001300" y="1998731"/>
                  <a:pt x="5992351" y="1998588"/>
                </a:cubicBezTo>
                <a:cubicBezTo>
                  <a:pt x="5993691" y="1997104"/>
                  <a:pt x="5995031" y="1995572"/>
                  <a:pt x="5995989" y="1993466"/>
                </a:cubicBezTo>
                <a:cubicBezTo>
                  <a:pt x="6005799" y="1971255"/>
                  <a:pt x="5970529" y="1957948"/>
                  <a:pt x="5960718" y="1980111"/>
                </a:cubicBezTo>
                <a:close/>
                <a:moveTo>
                  <a:pt x="6109410" y="2027930"/>
                </a:moveTo>
                <a:cubicBezTo>
                  <a:pt x="6104768" y="2004092"/>
                  <a:pt x="6067726" y="2010985"/>
                  <a:pt x="6072368" y="2034823"/>
                </a:cubicBezTo>
                <a:cubicBezTo>
                  <a:pt x="6077010" y="2058614"/>
                  <a:pt x="6114052" y="2051721"/>
                  <a:pt x="6109410" y="2027930"/>
                </a:cubicBezTo>
                <a:close/>
                <a:moveTo>
                  <a:pt x="6029440" y="1947465"/>
                </a:moveTo>
                <a:cubicBezTo>
                  <a:pt x="6019438" y="1949427"/>
                  <a:pt x="6014557" y="1962495"/>
                  <a:pt x="6017476" y="1971303"/>
                </a:cubicBezTo>
                <a:cubicBezTo>
                  <a:pt x="6020348" y="1979967"/>
                  <a:pt x="6027622" y="1983557"/>
                  <a:pt x="6035614" y="1983605"/>
                </a:cubicBezTo>
                <a:cubicBezTo>
                  <a:pt x="6036237" y="1994902"/>
                  <a:pt x="6040974" y="2005576"/>
                  <a:pt x="6050833" y="2012517"/>
                </a:cubicBezTo>
                <a:cubicBezTo>
                  <a:pt x="6058873" y="2018165"/>
                  <a:pt x="6070597" y="2019314"/>
                  <a:pt x="6077394" y="2010746"/>
                </a:cubicBezTo>
                <a:cubicBezTo>
                  <a:pt x="6083232" y="2003470"/>
                  <a:pt x="6084285" y="1990211"/>
                  <a:pt x="6075623" y="1984132"/>
                </a:cubicBezTo>
                <a:cubicBezTo>
                  <a:pt x="6074666" y="1983461"/>
                  <a:pt x="6073804" y="1982695"/>
                  <a:pt x="6072990" y="1981977"/>
                </a:cubicBezTo>
                <a:cubicBezTo>
                  <a:pt x="6072990" y="1981930"/>
                  <a:pt x="6072990" y="1981882"/>
                  <a:pt x="6072990" y="1981834"/>
                </a:cubicBezTo>
                <a:lnTo>
                  <a:pt x="6072990" y="1981499"/>
                </a:lnTo>
                <a:cubicBezTo>
                  <a:pt x="6073039" y="1981355"/>
                  <a:pt x="6073134" y="1980781"/>
                  <a:pt x="6073277" y="1979776"/>
                </a:cubicBezTo>
                <a:cubicBezTo>
                  <a:pt x="6074761" y="1970968"/>
                  <a:pt x="6069737" y="1962447"/>
                  <a:pt x="6061648" y="1959097"/>
                </a:cubicBezTo>
                <a:cubicBezTo>
                  <a:pt x="6061553" y="1958714"/>
                  <a:pt x="6061648" y="1958235"/>
                  <a:pt x="6061505" y="1957852"/>
                </a:cubicBezTo>
                <a:cubicBezTo>
                  <a:pt x="6058011" y="1947177"/>
                  <a:pt x="6047722" y="1943923"/>
                  <a:pt x="6037672" y="1945885"/>
                </a:cubicBezTo>
                <a:lnTo>
                  <a:pt x="6029440" y="1947465"/>
                </a:lnTo>
                <a:close/>
                <a:moveTo>
                  <a:pt x="6145016" y="1872887"/>
                </a:moveTo>
                <a:cubicBezTo>
                  <a:pt x="6154731" y="1868483"/>
                  <a:pt x="6158081" y="1857473"/>
                  <a:pt x="6154396" y="1847948"/>
                </a:cubicBezTo>
                <a:lnTo>
                  <a:pt x="6150136" y="1836938"/>
                </a:lnTo>
                <a:cubicBezTo>
                  <a:pt x="6148844" y="1833492"/>
                  <a:pt x="6146164" y="1831098"/>
                  <a:pt x="6143149" y="1829231"/>
                </a:cubicBezTo>
                <a:cubicBezTo>
                  <a:pt x="6140087" y="1826886"/>
                  <a:pt x="6136401" y="1825785"/>
                  <a:pt x="6132477" y="1825976"/>
                </a:cubicBezTo>
                <a:cubicBezTo>
                  <a:pt x="6132285" y="1825976"/>
                  <a:pt x="6132094" y="1826024"/>
                  <a:pt x="6131903" y="1826024"/>
                </a:cubicBezTo>
                <a:cubicBezTo>
                  <a:pt x="6129845" y="1826168"/>
                  <a:pt x="6127883" y="1826599"/>
                  <a:pt x="6125921" y="1827317"/>
                </a:cubicBezTo>
                <a:cubicBezTo>
                  <a:pt x="6125681" y="1827412"/>
                  <a:pt x="6125442" y="1827365"/>
                  <a:pt x="6125203" y="1827460"/>
                </a:cubicBezTo>
                <a:cubicBezTo>
                  <a:pt x="6124916" y="1827556"/>
                  <a:pt x="6124772" y="1827795"/>
                  <a:pt x="6124533" y="1827939"/>
                </a:cubicBezTo>
                <a:cubicBezTo>
                  <a:pt x="6116972" y="1831433"/>
                  <a:pt x="6111037" y="1838996"/>
                  <a:pt x="6113047" y="1849384"/>
                </a:cubicBezTo>
                <a:cubicBezTo>
                  <a:pt x="6113861" y="1853500"/>
                  <a:pt x="6115823" y="1856277"/>
                  <a:pt x="6118120" y="1858431"/>
                </a:cubicBezTo>
                <a:lnTo>
                  <a:pt x="6120034" y="1863409"/>
                </a:lnTo>
                <a:cubicBezTo>
                  <a:pt x="6123767" y="1872982"/>
                  <a:pt x="6136114" y="1876908"/>
                  <a:pt x="6145016" y="1872887"/>
                </a:cubicBezTo>
                <a:close/>
                <a:moveTo>
                  <a:pt x="6043798" y="2119789"/>
                </a:moveTo>
                <a:lnTo>
                  <a:pt x="6040400" y="2127448"/>
                </a:lnTo>
                <a:cubicBezTo>
                  <a:pt x="6036428" y="2136399"/>
                  <a:pt x="6042601" y="2147121"/>
                  <a:pt x="6051024" y="2150759"/>
                </a:cubicBezTo>
                <a:cubicBezTo>
                  <a:pt x="6049875" y="2152100"/>
                  <a:pt x="6048775" y="2153536"/>
                  <a:pt x="6048057" y="2155163"/>
                </a:cubicBezTo>
                <a:cubicBezTo>
                  <a:pt x="6044564" y="2147265"/>
                  <a:pt x="6036093" y="2142335"/>
                  <a:pt x="6027382" y="2144058"/>
                </a:cubicBezTo>
                <a:lnTo>
                  <a:pt x="6019151" y="2145638"/>
                </a:lnTo>
                <a:cubicBezTo>
                  <a:pt x="6009149" y="2147600"/>
                  <a:pt x="6002449" y="2157987"/>
                  <a:pt x="6004459" y="2167896"/>
                </a:cubicBezTo>
                <a:cubicBezTo>
                  <a:pt x="6006517" y="2177948"/>
                  <a:pt x="6016663" y="2184554"/>
                  <a:pt x="6026713" y="2182591"/>
                </a:cubicBezTo>
                <a:lnTo>
                  <a:pt x="6034944" y="2180964"/>
                </a:lnTo>
                <a:cubicBezTo>
                  <a:pt x="6040926" y="2179815"/>
                  <a:pt x="6045425" y="2175507"/>
                  <a:pt x="6047866" y="2170194"/>
                </a:cubicBezTo>
                <a:lnTo>
                  <a:pt x="6051886" y="2180677"/>
                </a:lnTo>
                <a:cubicBezTo>
                  <a:pt x="6055523" y="2190154"/>
                  <a:pt x="6066817" y="2195037"/>
                  <a:pt x="6076293" y="2191399"/>
                </a:cubicBezTo>
                <a:cubicBezTo>
                  <a:pt x="6085864" y="2187665"/>
                  <a:pt x="6090650" y="2176464"/>
                  <a:pt x="6087013" y="2166987"/>
                </a:cubicBezTo>
                <a:lnTo>
                  <a:pt x="6082754" y="2155929"/>
                </a:lnTo>
                <a:cubicBezTo>
                  <a:pt x="6080887" y="2151047"/>
                  <a:pt x="6076963" y="2147456"/>
                  <a:pt x="6072321" y="2145542"/>
                </a:cubicBezTo>
                <a:cubicBezTo>
                  <a:pt x="6073804" y="2143818"/>
                  <a:pt x="6075144" y="2141856"/>
                  <a:pt x="6076101" y="2139702"/>
                </a:cubicBezTo>
                <a:lnTo>
                  <a:pt x="6079499" y="2132043"/>
                </a:lnTo>
                <a:cubicBezTo>
                  <a:pt x="6083615" y="2122757"/>
                  <a:pt x="6076819" y="2111220"/>
                  <a:pt x="6067774" y="2108109"/>
                </a:cubicBezTo>
                <a:cubicBezTo>
                  <a:pt x="6057437" y="2104519"/>
                  <a:pt x="6047961" y="2110407"/>
                  <a:pt x="6043798" y="2119789"/>
                </a:cubicBezTo>
                <a:close/>
                <a:moveTo>
                  <a:pt x="5531966" y="2632357"/>
                </a:moveTo>
                <a:cubicBezTo>
                  <a:pt x="5539957" y="2626613"/>
                  <a:pt x="5543547" y="2614837"/>
                  <a:pt x="5537421" y="2606269"/>
                </a:cubicBezTo>
                <a:lnTo>
                  <a:pt x="5532540" y="2599472"/>
                </a:lnTo>
                <a:cubicBezTo>
                  <a:pt x="5526797" y="2591478"/>
                  <a:pt x="5514976" y="2587888"/>
                  <a:pt x="5506458" y="2594015"/>
                </a:cubicBezTo>
                <a:cubicBezTo>
                  <a:pt x="5498466" y="2599807"/>
                  <a:pt x="5494876" y="2611534"/>
                  <a:pt x="5501002" y="2620103"/>
                </a:cubicBezTo>
                <a:lnTo>
                  <a:pt x="5505884" y="2626948"/>
                </a:lnTo>
                <a:cubicBezTo>
                  <a:pt x="5511626" y="2634942"/>
                  <a:pt x="5523447" y="2638532"/>
                  <a:pt x="5531966" y="2632357"/>
                </a:cubicBezTo>
                <a:close/>
                <a:moveTo>
                  <a:pt x="5600449" y="2500673"/>
                </a:moveTo>
                <a:lnTo>
                  <a:pt x="5607245" y="2495790"/>
                </a:lnTo>
                <a:cubicBezTo>
                  <a:pt x="5615524" y="2489855"/>
                  <a:pt x="5620166" y="2480042"/>
                  <a:pt x="5614902" y="2470229"/>
                </a:cubicBezTo>
                <a:cubicBezTo>
                  <a:pt x="5610547" y="2462187"/>
                  <a:pt x="5597674" y="2456634"/>
                  <a:pt x="5589394" y="2462570"/>
                </a:cubicBezTo>
                <a:lnTo>
                  <a:pt x="5582598" y="2467453"/>
                </a:lnTo>
                <a:cubicBezTo>
                  <a:pt x="5574319" y="2473388"/>
                  <a:pt x="5569677" y="2483201"/>
                  <a:pt x="5574941" y="2492966"/>
                </a:cubicBezTo>
                <a:cubicBezTo>
                  <a:pt x="5579248" y="2501104"/>
                  <a:pt x="5592122" y="2506608"/>
                  <a:pt x="5600449" y="2500673"/>
                </a:cubicBezTo>
                <a:close/>
                <a:moveTo>
                  <a:pt x="5629067" y="2694106"/>
                </a:moveTo>
                <a:cubicBezTo>
                  <a:pt x="5630216" y="2701335"/>
                  <a:pt x="5634858" y="2707605"/>
                  <a:pt x="5642707" y="2709616"/>
                </a:cubicBezTo>
                <a:cubicBezTo>
                  <a:pt x="5651896" y="2711961"/>
                  <a:pt x="5663955" y="2706121"/>
                  <a:pt x="5665631" y="2696021"/>
                </a:cubicBezTo>
                <a:lnTo>
                  <a:pt x="5667545" y="2684341"/>
                </a:lnTo>
                <a:cubicBezTo>
                  <a:pt x="5667688" y="2683432"/>
                  <a:pt x="5667258" y="2682618"/>
                  <a:pt x="5667306" y="2681709"/>
                </a:cubicBezTo>
                <a:cubicBezTo>
                  <a:pt x="5673288" y="2676013"/>
                  <a:pt x="5676015" y="2667252"/>
                  <a:pt x="5669794" y="2658541"/>
                </a:cubicBezTo>
                <a:lnTo>
                  <a:pt x="5666779" y="2654328"/>
                </a:lnTo>
                <a:cubicBezTo>
                  <a:pt x="5660797" y="2645999"/>
                  <a:pt x="5651896" y="2645233"/>
                  <a:pt x="5644573" y="2648345"/>
                </a:cubicBezTo>
                <a:cubicBezTo>
                  <a:pt x="5639309" y="2646621"/>
                  <a:pt x="5633566" y="2646861"/>
                  <a:pt x="5628685" y="2650547"/>
                </a:cubicBezTo>
                <a:cubicBezTo>
                  <a:pt x="5623181" y="2654759"/>
                  <a:pt x="5619831" y="2662274"/>
                  <a:pt x="5620836" y="2669167"/>
                </a:cubicBezTo>
                <a:cubicBezTo>
                  <a:pt x="5617869" y="2675294"/>
                  <a:pt x="5618012" y="2683145"/>
                  <a:pt x="5622129" y="2688458"/>
                </a:cubicBezTo>
                <a:cubicBezTo>
                  <a:pt x="5624091" y="2691091"/>
                  <a:pt x="5626483" y="2692814"/>
                  <a:pt x="5629067" y="2694106"/>
                </a:cubicBezTo>
                <a:close/>
                <a:moveTo>
                  <a:pt x="5605522" y="2613497"/>
                </a:moveTo>
                <a:cubicBezTo>
                  <a:pt x="5615237" y="2615460"/>
                  <a:pt x="5626053" y="2608806"/>
                  <a:pt x="5627727" y="2598706"/>
                </a:cubicBezTo>
                <a:lnTo>
                  <a:pt x="5628972" y="2591047"/>
                </a:lnTo>
                <a:cubicBezTo>
                  <a:pt x="5630264" y="2603780"/>
                  <a:pt x="5642276" y="2614933"/>
                  <a:pt x="5655198" y="2605647"/>
                </a:cubicBezTo>
                <a:cubicBezTo>
                  <a:pt x="5666444" y="2597605"/>
                  <a:pt x="5665248" y="2583197"/>
                  <a:pt x="5658500" y="2575107"/>
                </a:cubicBezTo>
                <a:cubicBezTo>
                  <a:pt x="5662711" y="2576591"/>
                  <a:pt x="5667640" y="2576112"/>
                  <a:pt x="5672713" y="2572522"/>
                </a:cubicBezTo>
                <a:cubicBezTo>
                  <a:pt x="5692191" y="2558545"/>
                  <a:pt x="5674340" y="2525325"/>
                  <a:pt x="5654671" y="2539446"/>
                </a:cubicBezTo>
                <a:cubicBezTo>
                  <a:pt x="5652374" y="2541073"/>
                  <a:pt x="5650938" y="2543131"/>
                  <a:pt x="5649646" y="2545190"/>
                </a:cubicBezTo>
                <a:cubicBezTo>
                  <a:pt x="5649167" y="2544184"/>
                  <a:pt x="5648880" y="2543131"/>
                  <a:pt x="5648211" y="2542222"/>
                </a:cubicBezTo>
                <a:lnTo>
                  <a:pt x="5638447" y="2528628"/>
                </a:lnTo>
                <a:cubicBezTo>
                  <a:pt x="5632513" y="2520346"/>
                  <a:pt x="5619496" y="2519724"/>
                  <a:pt x="5611934" y="2525851"/>
                </a:cubicBezTo>
                <a:cubicBezTo>
                  <a:pt x="5603608" y="2532601"/>
                  <a:pt x="5603225" y="2544089"/>
                  <a:pt x="5609159" y="2552370"/>
                </a:cubicBezTo>
                <a:lnTo>
                  <a:pt x="5618922" y="2565964"/>
                </a:lnTo>
                <a:cubicBezTo>
                  <a:pt x="5620358" y="2567975"/>
                  <a:pt x="5622224" y="2569459"/>
                  <a:pt x="5624282" y="2570560"/>
                </a:cubicBezTo>
                <a:cubicBezTo>
                  <a:pt x="5621793" y="2567927"/>
                  <a:pt x="5618778" y="2565677"/>
                  <a:pt x="5614902" y="2564911"/>
                </a:cubicBezTo>
                <a:cubicBezTo>
                  <a:pt x="5605187" y="2562949"/>
                  <a:pt x="5594371" y="2569602"/>
                  <a:pt x="5592744" y="2579702"/>
                </a:cubicBezTo>
                <a:lnTo>
                  <a:pt x="5590830" y="2591382"/>
                </a:lnTo>
                <a:cubicBezTo>
                  <a:pt x="5589107" y="2601387"/>
                  <a:pt x="5595281" y="2611439"/>
                  <a:pt x="5605522" y="2613497"/>
                </a:cubicBezTo>
                <a:close/>
                <a:moveTo>
                  <a:pt x="5503682" y="2537579"/>
                </a:moveTo>
                <a:cubicBezTo>
                  <a:pt x="5509425" y="2545573"/>
                  <a:pt x="5522537" y="2547392"/>
                  <a:pt x="5530099" y="2540977"/>
                </a:cubicBezTo>
                <a:cubicBezTo>
                  <a:pt x="5538139" y="2534132"/>
                  <a:pt x="5539623" y="2523123"/>
                  <a:pt x="5533449" y="2514506"/>
                </a:cubicBezTo>
                <a:lnTo>
                  <a:pt x="5528568" y="2507709"/>
                </a:lnTo>
                <a:cubicBezTo>
                  <a:pt x="5525983" y="2504119"/>
                  <a:pt x="5521915" y="2501822"/>
                  <a:pt x="5517513" y="2500960"/>
                </a:cubicBezTo>
                <a:cubicBezTo>
                  <a:pt x="5518039" y="2491769"/>
                  <a:pt x="5513157" y="2482914"/>
                  <a:pt x="5503538" y="2480520"/>
                </a:cubicBezTo>
                <a:cubicBezTo>
                  <a:pt x="5494254" y="2478223"/>
                  <a:pt x="5482385" y="2484206"/>
                  <a:pt x="5480711" y="2494306"/>
                </a:cubicBezTo>
                <a:lnTo>
                  <a:pt x="5478796" y="2505986"/>
                </a:lnTo>
                <a:cubicBezTo>
                  <a:pt x="5477169" y="2516038"/>
                  <a:pt x="5482146" y="2526234"/>
                  <a:pt x="5492579" y="2528819"/>
                </a:cubicBezTo>
                <a:cubicBezTo>
                  <a:pt x="5494254" y="2529250"/>
                  <a:pt x="5496073" y="2529298"/>
                  <a:pt x="5497844" y="2529202"/>
                </a:cubicBezTo>
                <a:cubicBezTo>
                  <a:pt x="5498131" y="2529728"/>
                  <a:pt x="5498418" y="2530255"/>
                  <a:pt x="5498800" y="2530782"/>
                </a:cubicBezTo>
                <a:lnTo>
                  <a:pt x="5503682" y="2537579"/>
                </a:lnTo>
                <a:close/>
                <a:moveTo>
                  <a:pt x="5396961" y="2440599"/>
                </a:moveTo>
                <a:cubicBezTo>
                  <a:pt x="5404952" y="2433418"/>
                  <a:pt x="5405766" y="2422648"/>
                  <a:pt x="5399641" y="2414080"/>
                </a:cubicBezTo>
                <a:lnTo>
                  <a:pt x="5394759" y="2407283"/>
                </a:lnTo>
                <a:cubicBezTo>
                  <a:pt x="5389016" y="2399289"/>
                  <a:pt x="5375472" y="2398140"/>
                  <a:pt x="5368246" y="2404602"/>
                </a:cubicBezTo>
                <a:cubicBezTo>
                  <a:pt x="5360254" y="2411782"/>
                  <a:pt x="5359440" y="2422553"/>
                  <a:pt x="5365566" y="2431121"/>
                </a:cubicBezTo>
                <a:lnTo>
                  <a:pt x="5370448" y="2437966"/>
                </a:lnTo>
                <a:cubicBezTo>
                  <a:pt x="5376143" y="2445960"/>
                  <a:pt x="5389686" y="2447109"/>
                  <a:pt x="5396961" y="2440599"/>
                </a:cubicBezTo>
                <a:close/>
                <a:moveTo>
                  <a:pt x="5756846" y="2554476"/>
                </a:moveTo>
                <a:cubicBezTo>
                  <a:pt x="5757803" y="2551795"/>
                  <a:pt x="5757995" y="2549402"/>
                  <a:pt x="5757851" y="2547152"/>
                </a:cubicBezTo>
                <a:lnTo>
                  <a:pt x="5758856" y="2548588"/>
                </a:lnTo>
                <a:cubicBezTo>
                  <a:pt x="5762637" y="2553854"/>
                  <a:pt x="5769050" y="2556822"/>
                  <a:pt x="5775415" y="2556726"/>
                </a:cubicBezTo>
                <a:cubicBezTo>
                  <a:pt x="5768619" y="2570751"/>
                  <a:pt x="5783885" y="2589132"/>
                  <a:pt x="5799678" y="2581904"/>
                </a:cubicBezTo>
                <a:cubicBezTo>
                  <a:pt x="5808340" y="2587553"/>
                  <a:pt x="5822506" y="2586021"/>
                  <a:pt x="5828776" y="2574916"/>
                </a:cubicBezTo>
                <a:cubicBezTo>
                  <a:pt x="5828871" y="2582957"/>
                  <a:pt x="5830690" y="2590856"/>
                  <a:pt x="5835284" y="2597749"/>
                </a:cubicBezTo>
                <a:cubicBezTo>
                  <a:pt x="5840788" y="2605934"/>
                  <a:pt x="5853757" y="2608184"/>
                  <a:pt x="5861606" y="2602009"/>
                </a:cubicBezTo>
                <a:cubicBezTo>
                  <a:pt x="5869837" y="2595499"/>
                  <a:pt x="5871751" y="2584441"/>
                  <a:pt x="5865865" y="2575681"/>
                </a:cubicBezTo>
                <a:cubicBezTo>
                  <a:pt x="5865721" y="2575442"/>
                  <a:pt x="5865626" y="2575299"/>
                  <a:pt x="5865482" y="2575107"/>
                </a:cubicBezTo>
                <a:cubicBezTo>
                  <a:pt x="5865434" y="2575011"/>
                  <a:pt x="5865434" y="2574963"/>
                  <a:pt x="5865386" y="2574868"/>
                </a:cubicBezTo>
                <a:cubicBezTo>
                  <a:pt x="5865386" y="2574724"/>
                  <a:pt x="5865386" y="2574772"/>
                  <a:pt x="5865386" y="2574628"/>
                </a:cubicBezTo>
                <a:cubicBezTo>
                  <a:pt x="5865578" y="2573384"/>
                  <a:pt x="5865865" y="2572187"/>
                  <a:pt x="5866248" y="2570990"/>
                </a:cubicBezTo>
                <a:cubicBezTo>
                  <a:pt x="5868928" y="2561178"/>
                  <a:pt x="5859644" y="2550934"/>
                  <a:pt x="5850407" y="2549546"/>
                </a:cubicBezTo>
                <a:cubicBezTo>
                  <a:pt x="5841027" y="2548157"/>
                  <a:pt x="5834231" y="2553615"/>
                  <a:pt x="5830738" y="2561321"/>
                </a:cubicBezTo>
                <a:cubicBezTo>
                  <a:pt x="5827627" y="2551604"/>
                  <a:pt x="5814658" y="2547344"/>
                  <a:pt x="5804512" y="2551795"/>
                </a:cubicBezTo>
                <a:cubicBezTo>
                  <a:pt x="5803411" y="2550695"/>
                  <a:pt x="5802263" y="2549641"/>
                  <a:pt x="5800923" y="2548828"/>
                </a:cubicBezTo>
                <a:cubicBezTo>
                  <a:pt x="5803651" y="2548732"/>
                  <a:pt x="5806378" y="2548301"/>
                  <a:pt x="5809106" y="2546769"/>
                </a:cubicBezTo>
                <a:cubicBezTo>
                  <a:pt x="5817242" y="2542174"/>
                  <a:pt x="5822219" y="2529393"/>
                  <a:pt x="5816285" y="2521064"/>
                </a:cubicBezTo>
                <a:lnTo>
                  <a:pt x="5811403" y="2514267"/>
                </a:lnTo>
                <a:cubicBezTo>
                  <a:pt x="5810446" y="2512975"/>
                  <a:pt x="5809298" y="2511970"/>
                  <a:pt x="5808149" y="2510916"/>
                </a:cubicBezTo>
                <a:lnTo>
                  <a:pt x="5808389" y="2509528"/>
                </a:lnTo>
                <a:cubicBezTo>
                  <a:pt x="5810016" y="2499524"/>
                  <a:pt x="5805613" y="2489280"/>
                  <a:pt x="5795084" y="2486456"/>
                </a:cubicBezTo>
                <a:cubicBezTo>
                  <a:pt x="5785991" y="2484015"/>
                  <a:pt x="5773644" y="2489663"/>
                  <a:pt x="5771969" y="2499763"/>
                </a:cubicBezTo>
                <a:lnTo>
                  <a:pt x="5771730" y="2501295"/>
                </a:lnTo>
                <a:cubicBezTo>
                  <a:pt x="5764503" y="2490716"/>
                  <a:pt x="5744212" y="2488706"/>
                  <a:pt x="5737129" y="2504598"/>
                </a:cubicBezTo>
                <a:cubicBezTo>
                  <a:pt x="5736076" y="2506991"/>
                  <a:pt x="5735741" y="2509241"/>
                  <a:pt x="5735646" y="2511347"/>
                </a:cubicBezTo>
                <a:lnTo>
                  <a:pt x="5732200" y="2506560"/>
                </a:lnTo>
                <a:cubicBezTo>
                  <a:pt x="5726266" y="2498279"/>
                  <a:pt x="5715354" y="2494833"/>
                  <a:pt x="5706261" y="2500433"/>
                </a:cubicBezTo>
                <a:cubicBezTo>
                  <a:pt x="5698030" y="2505507"/>
                  <a:pt x="5694201" y="2518097"/>
                  <a:pt x="5700135" y="2526378"/>
                </a:cubicBezTo>
                <a:lnTo>
                  <a:pt x="5709899" y="2540020"/>
                </a:lnTo>
                <a:cubicBezTo>
                  <a:pt x="5712435" y="2543562"/>
                  <a:pt x="5715976" y="2545956"/>
                  <a:pt x="5719805" y="2547392"/>
                </a:cubicBezTo>
                <a:cubicBezTo>
                  <a:pt x="5713105" y="2569554"/>
                  <a:pt x="5748998" y="2576783"/>
                  <a:pt x="5756846" y="2554476"/>
                </a:cubicBezTo>
                <a:close/>
                <a:moveTo>
                  <a:pt x="5281194" y="2398858"/>
                </a:moveTo>
                <a:cubicBezTo>
                  <a:pt x="5279998" y="2398667"/>
                  <a:pt x="5278801" y="2398475"/>
                  <a:pt x="5277605" y="2398284"/>
                </a:cubicBezTo>
                <a:cubicBezTo>
                  <a:pt x="5282821" y="2395507"/>
                  <a:pt x="5287176" y="2390529"/>
                  <a:pt x="5288276" y="2385216"/>
                </a:cubicBezTo>
                <a:cubicBezTo>
                  <a:pt x="5290574" y="2374158"/>
                  <a:pt x="5283300" y="2366308"/>
                  <a:pt x="5273680" y="2362909"/>
                </a:cubicBezTo>
                <a:lnTo>
                  <a:pt x="5265784" y="2360133"/>
                </a:lnTo>
                <a:cubicBezTo>
                  <a:pt x="5264587" y="2359702"/>
                  <a:pt x="5263343" y="2359463"/>
                  <a:pt x="5262147" y="2359415"/>
                </a:cubicBezTo>
                <a:cubicBezTo>
                  <a:pt x="5267890" y="2357931"/>
                  <a:pt x="5273010" y="2353958"/>
                  <a:pt x="5274925" y="2348022"/>
                </a:cubicBezTo>
                <a:cubicBezTo>
                  <a:pt x="5277892" y="2338832"/>
                  <a:pt x="5274063" y="2328109"/>
                  <a:pt x="5264923" y="2324232"/>
                </a:cubicBezTo>
                <a:cubicBezTo>
                  <a:pt x="5265401" y="2322605"/>
                  <a:pt x="5265545" y="2320834"/>
                  <a:pt x="5265497" y="2319062"/>
                </a:cubicBezTo>
                <a:cubicBezTo>
                  <a:pt x="5273872" y="2323131"/>
                  <a:pt x="5284065" y="2321647"/>
                  <a:pt x="5288038" y="2310350"/>
                </a:cubicBezTo>
                <a:cubicBezTo>
                  <a:pt x="5293876" y="2293788"/>
                  <a:pt x="5277461" y="2280290"/>
                  <a:pt x="5265066" y="2283114"/>
                </a:cubicBezTo>
                <a:cubicBezTo>
                  <a:pt x="5263296" y="2272726"/>
                  <a:pt x="5259419" y="2262339"/>
                  <a:pt x="5251427" y="2258318"/>
                </a:cubicBezTo>
                <a:cubicBezTo>
                  <a:pt x="5240037" y="2252526"/>
                  <a:pt x="5222904" y="2250516"/>
                  <a:pt x="5211657" y="2257457"/>
                </a:cubicBezTo>
                <a:cubicBezTo>
                  <a:pt x="5204623" y="2245490"/>
                  <a:pt x="5183182" y="2242857"/>
                  <a:pt x="5177153" y="2259994"/>
                </a:cubicBezTo>
                <a:cubicBezTo>
                  <a:pt x="5172175" y="2274115"/>
                  <a:pt x="5183853" y="2284263"/>
                  <a:pt x="5195434" y="2284502"/>
                </a:cubicBezTo>
                <a:cubicBezTo>
                  <a:pt x="5195386" y="2284741"/>
                  <a:pt x="5195242" y="2285028"/>
                  <a:pt x="5195195" y="2285268"/>
                </a:cubicBezTo>
                <a:cubicBezTo>
                  <a:pt x="5189069" y="2286752"/>
                  <a:pt x="5183948" y="2291155"/>
                  <a:pt x="5181651" y="2297713"/>
                </a:cubicBezTo>
                <a:lnTo>
                  <a:pt x="5176100" y="2313510"/>
                </a:lnTo>
                <a:cubicBezTo>
                  <a:pt x="5172846" y="2322796"/>
                  <a:pt x="5178828" y="2334572"/>
                  <a:pt x="5188446" y="2337109"/>
                </a:cubicBezTo>
                <a:cubicBezTo>
                  <a:pt x="5191510" y="2337922"/>
                  <a:pt x="5194572" y="2337970"/>
                  <a:pt x="5197444" y="2337396"/>
                </a:cubicBezTo>
                <a:cubicBezTo>
                  <a:pt x="5200315" y="2342183"/>
                  <a:pt x="5204335" y="2346299"/>
                  <a:pt x="5209743" y="2349363"/>
                </a:cubicBezTo>
                <a:cubicBezTo>
                  <a:pt x="5218262" y="2354245"/>
                  <a:pt x="5227450" y="2354389"/>
                  <a:pt x="5235777" y="2351565"/>
                </a:cubicBezTo>
                <a:cubicBezTo>
                  <a:pt x="5237644" y="2353575"/>
                  <a:pt x="5239894" y="2355203"/>
                  <a:pt x="5242717" y="2356208"/>
                </a:cubicBezTo>
                <a:lnTo>
                  <a:pt x="5250613" y="2358984"/>
                </a:lnTo>
                <a:cubicBezTo>
                  <a:pt x="5252767" y="2359750"/>
                  <a:pt x="5255112" y="2360037"/>
                  <a:pt x="5257409" y="2359989"/>
                </a:cubicBezTo>
                <a:cubicBezTo>
                  <a:pt x="5250661" y="2361952"/>
                  <a:pt x="5244823" y="2368223"/>
                  <a:pt x="5243483" y="2374685"/>
                </a:cubicBezTo>
                <a:cubicBezTo>
                  <a:pt x="5241185" y="2385694"/>
                  <a:pt x="5248459" y="2393592"/>
                  <a:pt x="5258079" y="2396991"/>
                </a:cubicBezTo>
                <a:lnTo>
                  <a:pt x="5260567" y="2397853"/>
                </a:lnTo>
                <a:cubicBezTo>
                  <a:pt x="5254203" y="2400007"/>
                  <a:pt x="5248938" y="2405224"/>
                  <a:pt x="5247741" y="2412213"/>
                </a:cubicBezTo>
                <a:cubicBezTo>
                  <a:pt x="5246019" y="2422169"/>
                  <a:pt x="5253006" y="2432365"/>
                  <a:pt x="5263056" y="2434041"/>
                </a:cubicBezTo>
                <a:lnTo>
                  <a:pt x="5274733" y="2435956"/>
                </a:lnTo>
                <a:cubicBezTo>
                  <a:pt x="5284783" y="2437631"/>
                  <a:pt x="5294785" y="2430738"/>
                  <a:pt x="5296508" y="2420638"/>
                </a:cubicBezTo>
                <a:cubicBezTo>
                  <a:pt x="5298279" y="2410681"/>
                  <a:pt x="5291292" y="2400533"/>
                  <a:pt x="5281194" y="2398858"/>
                </a:cubicBezTo>
                <a:close/>
                <a:moveTo>
                  <a:pt x="5538043" y="2537579"/>
                </a:moveTo>
                <a:cubicBezTo>
                  <a:pt x="5518326" y="2551700"/>
                  <a:pt x="5541920" y="2581090"/>
                  <a:pt x="5561589" y="2567017"/>
                </a:cubicBezTo>
                <a:cubicBezTo>
                  <a:pt x="5581306" y="2552849"/>
                  <a:pt x="5557665" y="2523458"/>
                  <a:pt x="5538043" y="2537579"/>
                </a:cubicBezTo>
                <a:close/>
                <a:moveTo>
                  <a:pt x="5385235" y="2598467"/>
                </a:moveTo>
                <a:cubicBezTo>
                  <a:pt x="5365519" y="2612635"/>
                  <a:pt x="5387150" y="2643462"/>
                  <a:pt x="5406867" y="2629341"/>
                </a:cubicBezTo>
                <a:cubicBezTo>
                  <a:pt x="5426584" y="2615220"/>
                  <a:pt x="5404952" y="2584346"/>
                  <a:pt x="5385235" y="2598467"/>
                </a:cubicBezTo>
                <a:close/>
                <a:moveTo>
                  <a:pt x="6106108" y="2278710"/>
                </a:moveTo>
                <a:cubicBezTo>
                  <a:pt x="6101083" y="2286081"/>
                  <a:pt x="6102470" y="2294602"/>
                  <a:pt x="6107543" y="2301016"/>
                </a:cubicBezTo>
                <a:cubicBezTo>
                  <a:pt x="6105007" y="2307287"/>
                  <a:pt x="6105438" y="2314419"/>
                  <a:pt x="6110367" y="2320163"/>
                </a:cubicBezTo>
                <a:cubicBezTo>
                  <a:pt x="6116541" y="2327296"/>
                  <a:pt x="6129845" y="2329498"/>
                  <a:pt x="6136928" y="2322126"/>
                </a:cubicBezTo>
                <a:cubicBezTo>
                  <a:pt x="6143820" y="2314946"/>
                  <a:pt x="6148892" y="2306186"/>
                  <a:pt x="6147121" y="2295799"/>
                </a:cubicBezTo>
                <a:cubicBezTo>
                  <a:pt x="6145494" y="2286321"/>
                  <a:pt x="6139560" y="2279571"/>
                  <a:pt x="6132285" y="2273779"/>
                </a:cubicBezTo>
                <a:cubicBezTo>
                  <a:pt x="6124341" y="2267413"/>
                  <a:pt x="6111563" y="2270764"/>
                  <a:pt x="6106108" y="2278710"/>
                </a:cubicBezTo>
                <a:close/>
                <a:moveTo>
                  <a:pt x="5341733" y="2448401"/>
                </a:moveTo>
                <a:cubicBezTo>
                  <a:pt x="5335799" y="2440120"/>
                  <a:pt x="5324935" y="2436578"/>
                  <a:pt x="5315795" y="2442178"/>
                </a:cubicBezTo>
                <a:cubicBezTo>
                  <a:pt x="5307563" y="2447204"/>
                  <a:pt x="5303591" y="2459794"/>
                  <a:pt x="5309573" y="2468123"/>
                </a:cubicBezTo>
                <a:lnTo>
                  <a:pt x="5314455" y="2474920"/>
                </a:lnTo>
                <a:cubicBezTo>
                  <a:pt x="5320389" y="2483201"/>
                  <a:pt x="5331253" y="2486743"/>
                  <a:pt x="5340393" y="2481143"/>
                </a:cubicBezTo>
                <a:cubicBezTo>
                  <a:pt x="5348624" y="2476117"/>
                  <a:pt x="5352549" y="2463527"/>
                  <a:pt x="5346615" y="2455198"/>
                </a:cubicBezTo>
                <a:lnTo>
                  <a:pt x="5341733" y="2448401"/>
                </a:lnTo>
                <a:close/>
                <a:moveTo>
                  <a:pt x="5451996" y="2619911"/>
                </a:moveTo>
                <a:cubicBezTo>
                  <a:pt x="5432327" y="2634032"/>
                  <a:pt x="5456925" y="2662609"/>
                  <a:pt x="5476547" y="2648536"/>
                </a:cubicBezTo>
                <a:cubicBezTo>
                  <a:pt x="5496216" y="2634415"/>
                  <a:pt x="5471618" y="2605838"/>
                  <a:pt x="5451996" y="2619911"/>
                </a:cubicBezTo>
                <a:close/>
                <a:moveTo>
                  <a:pt x="5413615" y="2464772"/>
                </a:moveTo>
                <a:lnTo>
                  <a:pt x="5406819" y="2469654"/>
                </a:lnTo>
                <a:cubicBezTo>
                  <a:pt x="5405431" y="2470660"/>
                  <a:pt x="5404378" y="2472048"/>
                  <a:pt x="5403277" y="2473388"/>
                </a:cubicBezTo>
                <a:cubicBezTo>
                  <a:pt x="5400119" y="2473388"/>
                  <a:pt x="5396961" y="2474106"/>
                  <a:pt x="5394137" y="2475925"/>
                </a:cubicBezTo>
                <a:cubicBezTo>
                  <a:pt x="5392223" y="2477170"/>
                  <a:pt x="5390548" y="2478797"/>
                  <a:pt x="5389159" y="2480568"/>
                </a:cubicBezTo>
                <a:cubicBezTo>
                  <a:pt x="5387485" y="2481191"/>
                  <a:pt x="5385810" y="2481956"/>
                  <a:pt x="5384183" y="2483153"/>
                </a:cubicBezTo>
                <a:cubicBezTo>
                  <a:pt x="5366859" y="2495551"/>
                  <a:pt x="5384661" y="2518527"/>
                  <a:pt x="5402512" y="2514219"/>
                </a:cubicBezTo>
                <a:cubicBezTo>
                  <a:pt x="5403374" y="2514506"/>
                  <a:pt x="5404139" y="2514889"/>
                  <a:pt x="5405048" y="2515129"/>
                </a:cubicBezTo>
                <a:cubicBezTo>
                  <a:pt x="5414332" y="2517187"/>
                  <a:pt x="5422038" y="2512831"/>
                  <a:pt x="5428977" y="2507183"/>
                </a:cubicBezTo>
                <a:cubicBezTo>
                  <a:pt x="5432087" y="2504646"/>
                  <a:pt x="5433427" y="2500768"/>
                  <a:pt x="5433810" y="2496652"/>
                </a:cubicBezTo>
                <a:lnTo>
                  <a:pt x="5434576" y="2496125"/>
                </a:lnTo>
                <a:cubicBezTo>
                  <a:pt x="5442569" y="2490381"/>
                  <a:pt x="5445966" y="2478366"/>
                  <a:pt x="5439792" y="2469989"/>
                </a:cubicBezTo>
                <a:cubicBezTo>
                  <a:pt x="5433858" y="2462043"/>
                  <a:pt x="5422181" y="2458645"/>
                  <a:pt x="5413615" y="2464772"/>
                </a:cubicBezTo>
                <a:close/>
                <a:moveTo>
                  <a:pt x="5955597" y="2390385"/>
                </a:moveTo>
                <a:cubicBezTo>
                  <a:pt x="5963829" y="2385311"/>
                  <a:pt x="5967561" y="2372722"/>
                  <a:pt x="5961627" y="2364441"/>
                </a:cubicBezTo>
                <a:lnTo>
                  <a:pt x="5956745" y="2357644"/>
                </a:lnTo>
                <a:cubicBezTo>
                  <a:pt x="5950811" y="2349363"/>
                  <a:pt x="5939852" y="2345964"/>
                  <a:pt x="5930807" y="2351612"/>
                </a:cubicBezTo>
                <a:cubicBezTo>
                  <a:pt x="5922576" y="2356734"/>
                  <a:pt x="5918843" y="2369276"/>
                  <a:pt x="5924777" y="2377557"/>
                </a:cubicBezTo>
                <a:lnTo>
                  <a:pt x="5929659" y="2384354"/>
                </a:lnTo>
                <a:cubicBezTo>
                  <a:pt x="5935545" y="2392587"/>
                  <a:pt x="5946552" y="2395986"/>
                  <a:pt x="5955597" y="2390385"/>
                </a:cubicBezTo>
                <a:close/>
                <a:moveTo>
                  <a:pt x="5982780" y="2355585"/>
                </a:moveTo>
                <a:cubicBezTo>
                  <a:pt x="5963111" y="2369707"/>
                  <a:pt x="5987709" y="2398284"/>
                  <a:pt x="6007331" y="2384210"/>
                </a:cubicBezTo>
                <a:cubicBezTo>
                  <a:pt x="6009293" y="2382774"/>
                  <a:pt x="6010537" y="2381147"/>
                  <a:pt x="6011686" y="2379472"/>
                </a:cubicBezTo>
                <a:cubicBezTo>
                  <a:pt x="6011686" y="2379567"/>
                  <a:pt x="6011638" y="2379615"/>
                  <a:pt x="6011638" y="2379711"/>
                </a:cubicBezTo>
                <a:cubicBezTo>
                  <a:pt x="6014031" y="2392061"/>
                  <a:pt x="6025038" y="2395651"/>
                  <a:pt x="6034513" y="2393257"/>
                </a:cubicBezTo>
                <a:cubicBezTo>
                  <a:pt x="6035997" y="2393688"/>
                  <a:pt x="6037481" y="2393832"/>
                  <a:pt x="6039012" y="2393976"/>
                </a:cubicBezTo>
                <a:cubicBezTo>
                  <a:pt x="6035375" y="2398284"/>
                  <a:pt x="6033413" y="2403836"/>
                  <a:pt x="6034609" y="2409963"/>
                </a:cubicBezTo>
                <a:lnTo>
                  <a:pt x="6035327" y="2413601"/>
                </a:lnTo>
                <a:cubicBezTo>
                  <a:pt x="6034322" y="2415564"/>
                  <a:pt x="6033508" y="2417670"/>
                  <a:pt x="6033126" y="2419920"/>
                </a:cubicBezTo>
                <a:cubicBezTo>
                  <a:pt x="6032504" y="2423845"/>
                  <a:pt x="6031833" y="2427722"/>
                  <a:pt x="6031211" y="2431600"/>
                </a:cubicBezTo>
                <a:cubicBezTo>
                  <a:pt x="6029537" y="2441652"/>
                  <a:pt x="6038246" y="2451321"/>
                  <a:pt x="6047961" y="2452326"/>
                </a:cubicBezTo>
                <a:cubicBezTo>
                  <a:pt x="6058346" y="2453427"/>
                  <a:pt x="6066530" y="2445960"/>
                  <a:pt x="6068444" y="2436243"/>
                </a:cubicBezTo>
                <a:cubicBezTo>
                  <a:pt x="6073277" y="2438875"/>
                  <a:pt x="6078829" y="2440359"/>
                  <a:pt x="6085050" y="2440311"/>
                </a:cubicBezTo>
                <a:cubicBezTo>
                  <a:pt x="6094861" y="2440216"/>
                  <a:pt x="6102854" y="2435668"/>
                  <a:pt x="6108645" y="2429015"/>
                </a:cubicBezTo>
                <a:cubicBezTo>
                  <a:pt x="6111276" y="2429780"/>
                  <a:pt x="6114052" y="2430020"/>
                  <a:pt x="6116972" y="2429493"/>
                </a:cubicBezTo>
                <a:lnTo>
                  <a:pt x="6125203" y="2427866"/>
                </a:lnTo>
                <a:cubicBezTo>
                  <a:pt x="6127452" y="2427435"/>
                  <a:pt x="6129605" y="2426525"/>
                  <a:pt x="6131568" y="2425329"/>
                </a:cubicBezTo>
                <a:cubicBezTo>
                  <a:pt x="6126734" y="2430403"/>
                  <a:pt x="6124916" y="2438828"/>
                  <a:pt x="6126974" y="2445050"/>
                </a:cubicBezTo>
                <a:cubicBezTo>
                  <a:pt x="6127309" y="2446103"/>
                  <a:pt x="6128027" y="2446774"/>
                  <a:pt x="6128505" y="2447683"/>
                </a:cubicBezTo>
                <a:cubicBezTo>
                  <a:pt x="6124245" y="2452278"/>
                  <a:pt x="6122188" y="2458214"/>
                  <a:pt x="6123192" y="2464054"/>
                </a:cubicBezTo>
                <a:cubicBezTo>
                  <a:pt x="6120512" y="2468889"/>
                  <a:pt x="6119843" y="2474537"/>
                  <a:pt x="6122571" y="2480377"/>
                </a:cubicBezTo>
                <a:cubicBezTo>
                  <a:pt x="6123671" y="2482770"/>
                  <a:pt x="6125585" y="2484829"/>
                  <a:pt x="6127835" y="2486647"/>
                </a:cubicBezTo>
                <a:cubicBezTo>
                  <a:pt x="6127596" y="2488131"/>
                  <a:pt x="6127165" y="2489615"/>
                  <a:pt x="6127452" y="2491147"/>
                </a:cubicBezTo>
                <a:lnTo>
                  <a:pt x="6127500" y="2491530"/>
                </a:lnTo>
                <a:cubicBezTo>
                  <a:pt x="6123719" y="2493110"/>
                  <a:pt x="6120609" y="2496460"/>
                  <a:pt x="6119221" y="2502013"/>
                </a:cubicBezTo>
                <a:cubicBezTo>
                  <a:pt x="6113765" y="2524032"/>
                  <a:pt x="6146403" y="2537292"/>
                  <a:pt x="6152625" y="2515895"/>
                </a:cubicBezTo>
                <a:cubicBezTo>
                  <a:pt x="6160665" y="2513501"/>
                  <a:pt x="6168322" y="2505651"/>
                  <a:pt x="6166600" y="2496891"/>
                </a:cubicBezTo>
                <a:lnTo>
                  <a:pt x="6165020" y="2488658"/>
                </a:lnTo>
                <a:cubicBezTo>
                  <a:pt x="6164207" y="2484493"/>
                  <a:pt x="6162340" y="2480808"/>
                  <a:pt x="6159804" y="2477744"/>
                </a:cubicBezTo>
                <a:cubicBezTo>
                  <a:pt x="6161335" y="2475159"/>
                  <a:pt x="6162531" y="2472383"/>
                  <a:pt x="6162818" y="2469032"/>
                </a:cubicBezTo>
                <a:cubicBezTo>
                  <a:pt x="6163202" y="2464676"/>
                  <a:pt x="6162053" y="2460751"/>
                  <a:pt x="6160378" y="2456969"/>
                </a:cubicBezTo>
                <a:cubicBezTo>
                  <a:pt x="6168466" y="2456826"/>
                  <a:pt x="6176840" y="2452422"/>
                  <a:pt x="6179282" y="2442561"/>
                </a:cubicBezTo>
                <a:cubicBezTo>
                  <a:pt x="6182153" y="2431025"/>
                  <a:pt x="6174209" y="2424276"/>
                  <a:pt x="6165020" y="2423318"/>
                </a:cubicBezTo>
                <a:cubicBezTo>
                  <a:pt x="6160187" y="2419441"/>
                  <a:pt x="6153582" y="2418244"/>
                  <a:pt x="6146930" y="2419537"/>
                </a:cubicBezTo>
                <a:lnTo>
                  <a:pt x="6138698" y="2421164"/>
                </a:lnTo>
                <a:cubicBezTo>
                  <a:pt x="6137454" y="2421404"/>
                  <a:pt x="6136258" y="2421834"/>
                  <a:pt x="6135205" y="2422361"/>
                </a:cubicBezTo>
                <a:cubicBezTo>
                  <a:pt x="6139416" y="2418149"/>
                  <a:pt x="6141809" y="2412165"/>
                  <a:pt x="6140469" y="2406086"/>
                </a:cubicBezTo>
                <a:cubicBezTo>
                  <a:pt x="6138363" y="2396656"/>
                  <a:pt x="6129654" y="2389380"/>
                  <a:pt x="6119795" y="2390673"/>
                </a:cubicBezTo>
                <a:cubicBezTo>
                  <a:pt x="6119365" y="2388997"/>
                  <a:pt x="6118647" y="2387418"/>
                  <a:pt x="6117689" y="2385934"/>
                </a:cubicBezTo>
                <a:cubicBezTo>
                  <a:pt x="6126974" y="2385168"/>
                  <a:pt x="6135014" y="2378754"/>
                  <a:pt x="6132716" y="2366978"/>
                </a:cubicBezTo>
                <a:cubicBezTo>
                  <a:pt x="6130084" y="2353479"/>
                  <a:pt x="6116732" y="2348788"/>
                  <a:pt x="6106587" y="2351469"/>
                </a:cubicBezTo>
                <a:cubicBezTo>
                  <a:pt x="6106587" y="2351421"/>
                  <a:pt x="6106587" y="2351325"/>
                  <a:pt x="6106587" y="2351277"/>
                </a:cubicBezTo>
                <a:lnTo>
                  <a:pt x="6107496" y="2345821"/>
                </a:lnTo>
                <a:cubicBezTo>
                  <a:pt x="6109123" y="2335768"/>
                  <a:pt x="6100317" y="2326147"/>
                  <a:pt x="6090602" y="2325190"/>
                </a:cubicBezTo>
                <a:cubicBezTo>
                  <a:pt x="6089836" y="2325142"/>
                  <a:pt x="6089119" y="2325190"/>
                  <a:pt x="6088353" y="2325190"/>
                </a:cubicBezTo>
                <a:cubicBezTo>
                  <a:pt x="6086103" y="2323610"/>
                  <a:pt x="6083806" y="2322078"/>
                  <a:pt x="6081366" y="2320690"/>
                </a:cubicBezTo>
                <a:cubicBezTo>
                  <a:pt x="6078350" y="2318967"/>
                  <a:pt x="6074714" y="2318249"/>
                  <a:pt x="6071124" y="2318297"/>
                </a:cubicBezTo>
                <a:cubicBezTo>
                  <a:pt x="6069162" y="2316669"/>
                  <a:pt x="6067057" y="2315424"/>
                  <a:pt x="6064807" y="2315041"/>
                </a:cubicBezTo>
                <a:cubicBezTo>
                  <a:pt x="6057150" y="2313797"/>
                  <a:pt x="6050306" y="2312983"/>
                  <a:pt x="6042888" y="2315951"/>
                </a:cubicBezTo>
                <a:cubicBezTo>
                  <a:pt x="6042219" y="2316238"/>
                  <a:pt x="6041788" y="2316717"/>
                  <a:pt x="6041166" y="2316956"/>
                </a:cubicBezTo>
                <a:cubicBezTo>
                  <a:pt x="6032742" y="2308627"/>
                  <a:pt x="6016998" y="2307430"/>
                  <a:pt x="6010824" y="2321360"/>
                </a:cubicBezTo>
                <a:cubicBezTo>
                  <a:pt x="6006660" y="2330790"/>
                  <a:pt x="6010537" y="2338880"/>
                  <a:pt x="6016998" y="2343619"/>
                </a:cubicBezTo>
                <a:cubicBezTo>
                  <a:pt x="6017716" y="2347927"/>
                  <a:pt x="6019678" y="2352235"/>
                  <a:pt x="6023028" y="2355346"/>
                </a:cubicBezTo>
                <a:cubicBezTo>
                  <a:pt x="6022884" y="2356734"/>
                  <a:pt x="6023124" y="2358218"/>
                  <a:pt x="6023219" y="2359654"/>
                </a:cubicBezTo>
                <a:cubicBezTo>
                  <a:pt x="6019295" y="2361186"/>
                  <a:pt x="6015897" y="2363579"/>
                  <a:pt x="6013744" y="2367217"/>
                </a:cubicBezTo>
                <a:cubicBezTo>
                  <a:pt x="6010729" y="2355729"/>
                  <a:pt x="5995797" y="2346203"/>
                  <a:pt x="5982780" y="2355585"/>
                </a:cubicBezTo>
                <a:close/>
                <a:moveTo>
                  <a:pt x="5480136" y="2440120"/>
                </a:moveTo>
                <a:lnTo>
                  <a:pt x="5491191" y="2435860"/>
                </a:lnTo>
                <a:cubicBezTo>
                  <a:pt x="5496025" y="2433993"/>
                  <a:pt x="5499662" y="2430211"/>
                  <a:pt x="5501672" y="2425712"/>
                </a:cubicBezTo>
                <a:cubicBezTo>
                  <a:pt x="5504256" y="2424850"/>
                  <a:pt x="5506745" y="2423653"/>
                  <a:pt x="5508994" y="2421882"/>
                </a:cubicBezTo>
                <a:cubicBezTo>
                  <a:pt x="5518326" y="2414750"/>
                  <a:pt x="5522824" y="2403836"/>
                  <a:pt x="5523495" y="2392348"/>
                </a:cubicBezTo>
                <a:cubicBezTo>
                  <a:pt x="5524117" y="2382487"/>
                  <a:pt x="5515264" y="2372770"/>
                  <a:pt x="5505309" y="2372866"/>
                </a:cubicBezTo>
                <a:cubicBezTo>
                  <a:pt x="5494828" y="2372961"/>
                  <a:pt x="5486501" y="2380525"/>
                  <a:pt x="5485831" y="2391056"/>
                </a:cubicBezTo>
                <a:cubicBezTo>
                  <a:pt x="5485784" y="2391630"/>
                  <a:pt x="5485784" y="2391678"/>
                  <a:pt x="5485784" y="2392013"/>
                </a:cubicBezTo>
                <a:cubicBezTo>
                  <a:pt x="5485735" y="2392204"/>
                  <a:pt x="5485735" y="2392252"/>
                  <a:pt x="5485687" y="2392396"/>
                </a:cubicBezTo>
                <a:lnTo>
                  <a:pt x="5485687" y="2392396"/>
                </a:lnTo>
                <a:cubicBezTo>
                  <a:pt x="5484826" y="2393257"/>
                  <a:pt x="5483917" y="2394023"/>
                  <a:pt x="5482960" y="2394694"/>
                </a:cubicBezTo>
                <a:cubicBezTo>
                  <a:pt x="5480949" y="2396225"/>
                  <a:pt x="5479514" y="2398236"/>
                  <a:pt x="5478557" y="2400485"/>
                </a:cubicBezTo>
                <a:cubicBezTo>
                  <a:pt x="5478365" y="2400533"/>
                  <a:pt x="5478174" y="2400485"/>
                  <a:pt x="5478031" y="2400581"/>
                </a:cubicBezTo>
                <a:cubicBezTo>
                  <a:pt x="5474345" y="2401969"/>
                  <a:pt x="5470660" y="2403405"/>
                  <a:pt x="5466976" y="2404841"/>
                </a:cubicBezTo>
                <a:cubicBezTo>
                  <a:pt x="5457500" y="2408479"/>
                  <a:pt x="5452379" y="2419489"/>
                  <a:pt x="5455969" y="2429110"/>
                </a:cubicBezTo>
                <a:cubicBezTo>
                  <a:pt x="5459462" y="2438588"/>
                  <a:pt x="5470613" y="2443806"/>
                  <a:pt x="5480136" y="2440120"/>
                </a:cubicBezTo>
                <a:close/>
                <a:moveTo>
                  <a:pt x="6175166" y="2350272"/>
                </a:moveTo>
                <a:lnTo>
                  <a:pt x="6167317" y="2348310"/>
                </a:lnTo>
                <a:cubicBezTo>
                  <a:pt x="6157842" y="2345964"/>
                  <a:pt x="6147743" y="2352283"/>
                  <a:pt x="6145494" y="2361713"/>
                </a:cubicBezTo>
                <a:cubicBezTo>
                  <a:pt x="6143197" y="2371334"/>
                  <a:pt x="6149371" y="2381195"/>
                  <a:pt x="6158894" y="2383588"/>
                </a:cubicBezTo>
                <a:lnTo>
                  <a:pt x="6166695" y="2385551"/>
                </a:lnTo>
                <a:cubicBezTo>
                  <a:pt x="6168370" y="2385982"/>
                  <a:pt x="6170093" y="2385790"/>
                  <a:pt x="6171768" y="2385694"/>
                </a:cubicBezTo>
                <a:cubicBezTo>
                  <a:pt x="6163776" y="2390960"/>
                  <a:pt x="6159229" y="2401347"/>
                  <a:pt x="6166408" y="2411399"/>
                </a:cubicBezTo>
                <a:lnTo>
                  <a:pt x="6169423" y="2415612"/>
                </a:lnTo>
                <a:cubicBezTo>
                  <a:pt x="6183540" y="2435333"/>
                  <a:pt x="6214648" y="2413984"/>
                  <a:pt x="6200482" y="2394263"/>
                </a:cubicBezTo>
                <a:lnTo>
                  <a:pt x="6197467" y="2390050"/>
                </a:lnTo>
                <a:cubicBezTo>
                  <a:pt x="6193017" y="2383827"/>
                  <a:pt x="6186938" y="2382056"/>
                  <a:pt x="6181052" y="2382631"/>
                </a:cubicBezTo>
                <a:cubicBezTo>
                  <a:pt x="6184642" y="2380142"/>
                  <a:pt x="6187465" y="2376552"/>
                  <a:pt x="6188518" y="2372148"/>
                </a:cubicBezTo>
                <a:cubicBezTo>
                  <a:pt x="6190911" y="2362526"/>
                  <a:pt x="6184689" y="2352618"/>
                  <a:pt x="6175166" y="2350272"/>
                </a:cubicBezTo>
                <a:close/>
                <a:moveTo>
                  <a:pt x="5978951" y="2784146"/>
                </a:moveTo>
                <a:cubicBezTo>
                  <a:pt x="5998573" y="2770073"/>
                  <a:pt x="5978473" y="2738193"/>
                  <a:pt x="5958708" y="2752361"/>
                </a:cubicBezTo>
                <a:cubicBezTo>
                  <a:pt x="5939087" y="2766435"/>
                  <a:pt x="5959234" y="2798314"/>
                  <a:pt x="5978951" y="2784146"/>
                </a:cubicBezTo>
                <a:close/>
                <a:moveTo>
                  <a:pt x="6164302" y="2524942"/>
                </a:moveTo>
                <a:cubicBezTo>
                  <a:pt x="6156789" y="2521974"/>
                  <a:pt x="6150854" y="2524655"/>
                  <a:pt x="6144345" y="2528292"/>
                </a:cubicBezTo>
                <a:cubicBezTo>
                  <a:pt x="6149418" y="2525420"/>
                  <a:pt x="6143723" y="2528436"/>
                  <a:pt x="6142671" y="2528963"/>
                </a:cubicBezTo>
                <a:cubicBezTo>
                  <a:pt x="6141283" y="2529585"/>
                  <a:pt x="6139847" y="2530064"/>
                  <a:pt x="6138459" y="2530638"/>
                </a:cubicBezTo>
                <a:cubicBezTo>
                  <a:pt x="6138220" y="2530734"/>
                  <a:pt x="6138076" y="2530734"/>
                  <a:pt x="6137885" y="2530829"/>
                </a:cubicBezTo>
                <a:cubicBezTo>
                  <a:pt x="6137407" y="2530925"/>
                  <a:pt x="6136928" y="2531021"/>
                  <a:pt x="6136449" y="2531069"/>
                </a:cubicBezTo>
                <a:cubicBezTo>
                  <a:pt x="6127500" y="2528101"/>
                  <a:pt x="6117019" y="2533175"/>
                  <a:pt x="6113526" y="2541839"/>
                </a:cubicBezTo>
                <a:cubicBezTo>
                  <a:pt x="6109554" y="2551652"/>
                  <a:pt x="6114674" y="2562135"/>
                  <a:pt x="6123958" y="2566395"/>
                </a:cubicBezTo>
                <a:cubicBezTo>
                  <a:pt x="6124916" y="2566826"/>
                  <a:pt x="6125969" y="2566970"/>
                  <a:pt x="6126925" y="2567305"/>
                </a:cubicBezTo>
                <a:cubicBezTo>
                  <a:pt x="6126447" y="2573192"/>
                  <a:pt x="6128601" y="2579367"/>
                  <a:pt x="6132956" y="2583197"/>
                </a:cubicBezTo>
                <a:cubicBezTo>
                  <a:pt x="6128792" y="2581857"/>
                  <a:pt x="6124007" y="2582431"/>
                  <a:pt x="6119077" y="2585973"/>
                </a:cubicBezTo>
                <a:cubicBezTo>
                  <a:pt x="6101418" y="2598658"/>
                  <a:pt x="6114627" y="2626804"/>
                  <a:pt x="6131951" y="2621347"/>
                </a:cubicBezTo>
                <a:cubicBezTo>
                  <a:pt x="6132334" y="2629006"/>
                  <a:pt x="6136880" y="2636426"/>
                  <a:pt x="6144729" y="2638293"/>
                </a:cubicBezTo>
                <a:cubicBezTo>
                  <a:pt x="6154013" y="2640494"/>
                  <a:pt x="6164685" y="2635660"/>
                  <a:pt x="6167126" y="2625799"/>
                </a:cubicBezTo>
                <a:lnTo>
                  <a:pt x="6169088" y="2617997"/>
                </a:lnTo>
                <a:cubicBezTo>
                  <a:pt x="6171385" y="2608806"/>
                  <a:pt x="6166360" y="2597892"/>
                  <a:pt x="6156645" y="2595594"/>
                </a:cubicBezTo>
                <a:cubicBezTo>
                  <a:pt x="6152529" y="2594637"/>
                  <a:pt x="6148222" y="2595259"/>
                  <a:pt x="6144394" y="2596839"/>
                </a:cubicBezTo>
                <a:cubicBezTo>
                  <a:pt x="6143197" y="2592627"/>
                  <a:pt x="6141235" y="2588654"/>
                  <a:pt x="6138029" y="2586069"/>
                </a:cubicBezTo>
                <a:cubicBezTo>
                  <a:pt x="6145973" y="2589515"/>
                  <a:pt x="6154683" y="2587648"/>
                  <a:pt x="6160665" y="2580755"/>
                </a:cubicBezTo>
                <a:cubicBezTo>
                  <a:pt x="6168418" y="2571804"/>
                  <a:pt x="6176553" y="2560124"/>
                  <a:pt x="6175836" y="2547727"/>
                </a:cubicBezTo>
                <a:cubicBezTo>
                  <a:pt x="6176123" y="2546147"/>
                  <a:pt x="6176314" y="2544568"/>
                  <a:pt x="6176314" y="2542940"/>
                </a:cubicBezTo>
                <a:cubicBezTo>
                  <a:pt x="6176218" y="2535090"/>
                  <a:pt x="6171864" y="2527957"/>
                  <a:pt x="6164302" y="2524942"/>
                </a:cubicBezTo>
                <a:close/>
                <a:moveTo>
                  <a:pt x="6016519" y="2845034"/>
                </a:moveTo>
                <a:lnTo>
                  <a:pt x="6009724" y="2849916"/>
                </a:lnTo>
                <a:cubicBezTo>
                  <a:pt x="6001444" y="2855852"/>
                  <a:pt x="5996802" y="2865665"/>
                  <a:pt x="6002066" y="2875429"/>
                </a:cubicBezTo>
                <a:cubicBezTo>
                  <a:pt x="6006422" y="2883519"/>
                  <a:pt x="6019295" y="2889072"/>
                  <a:pt x="6027622" y="2883088"/>
                </a:cubicBezTo>
                <a:lnTo>
                  <a:pt x="6034418" y="2878206"/>
                </a:lnTo>
                <a:cubicBezTo>
                  <a:pt x="6042697" y="2872270"/>
                  <a:pt x="6047339" y="2862457"/>
                  <a:pt x="6042075" y="2852644"/>
                </a:cubicBezTo>
                <a:cubicBezTo>
                  <a:pt x="6037720" y="2844603"/>
                  <a:pt x="6024846" y="2839050"/>
                  <a:pt x="6016519" y="2845034"/>
                </a:cubicBezTo>
                <a:close/>
                <a:moveTo>
                  <a:pt x="5574989" y="2316669"/>
                </a:moveTo>
                <a:cubicBezTo>
                  <a:pt x="5582694" y="2310829"/>
                  <a:pt x="5585661" y="2299867"/>
                  <a:pt x="5580397" y="2291443"/>
                </a:cubicBezTo>
                <a:cubicBezTo>
                  <a:pt x="5581737" y="2290390"/>
                  <a:pt x="5582885" y="2289049"/>
                  <a:pt x="5583843" y="2287517"/>
                </a:cubicBezTo>
                <a:cubicBezTo>
                  <a:pt x="5588341" y="2295655"/>
                  <a:pt x="5597578" y="2300250"/>
                  <a:pt x="5607292" y="2293310"/>
                </a:cubicBezTo>
                <a:cubicBezTo>
                  <a:pt x="5621554" y="2283114"/>
                  <a:pt x="5615859" y="2262578"/>
                  <a:pt x="5604087" y="2257792"/>
                </a:cubicBezTo>
                <a:cubicBezTo>
                  <a:pt x="5607436" y="2250707"/>
                  <a:pt x="5608776" y="2243335"/>
                  <a:pt x="5608010" y="2236586"/>
                </a:cubicBezTo>
                <a:cubicBezTo>
                  <a:pt x="5608632" y="2236921"/>
                  <a:pt x="5609016" y="2237544"/>
                  <a:pt x="5609734" y="2237831"/>
                </a:cubicBezTo>
                <a:cubicBezTo>
                  <a:pt x="5618826" y="2241756"/>
                  <a:pt x="5630647" y="2238740"/>
                  <a:pt x="5634906" y="2229119"/>
                </a:cubicBezTo>
                <a:lnTo>
                  <a:pt x="5638304" y="2221460"/>
                </a:lnTo>
                <a:cubicBezTo>
                  <a:pt x="5642276" y="2212461"/>
                  <a:pt x="5639165" y="2200398"/>
                  <a:pt x="5629594" y="2196282"/>
                </a:cubicBezTo>
                <a:cubicBezTo>
                  <a:pt x="5620501" y="2192356"/>
                  <a:pt x="5608680" y="2195372"/>
                  <a:pt x="5604421" y="2204993"/>
                </a:cubicBezTo>
                <a:lnTo>
                  <a:pt x="5601023" y="2212652"/>
                </a:lnTo>
                <a:cubicBezTo>
                  <a:pt x="5600066" y="2214758"/>
                  <a:pt x="5599588" y="2217104"/>
                  <a:pt x="5599444" y="2219450"/>
                </a:cubicBezTo>
                <a:cubicBezTo>
                  <a:pt x="5592792" y="2212413"/>
                  <a:pt x="5584082" y="2206765"/>
                  <a:pt x="5575085" y="2206238"/>
                </a:cubicBezTo>
                <a:cubicBezTo>
                  <a:pt x="5575276" y="2203797"/>
                  <a:pt x="5574367" y="2201499"/>
                  <a:pt x="5573601" y="2199154"/>
                </a:cubicBezTo>
                <a:cubicBezTo>
                  <a:pt x="5575516" y="2197287"/>
                  <a:pt x="5577047" y="2195133"/>
                  <a:pt x="5577812" y="2192596"/>
                </a:cubicBezTo>
                <a:cubicBezTo>
                  <a:pt x="5581067" y="2182352"/>
                  <a:pt x="5576329" y="2172635"/>
                  <a:pt x="5566662" y="2168375"/>
                </a:cubicBezTo>
                <a:lnTo>
                  <a:pt x="5559005" y="2164976"/>
                </a:lnTo>
                <a:cubicBezTo>
                  <a:pt x="5550008" y="2160955"/>
                  <a:pt x="5537756" y="2166843"/>
                  <a:pt x="5534789" y="2176081"/>
                </a:cubicBezTo>
                <a:cubicBezTo>
                  <a:pt x="5532396" y="2183549"/>
                  <a:pt x="5534359" y="2190681"/>
                  <a:pt x="5539288" y="2195659"/>
                </a:cubicBezTo>
                <a:cubicBezTo>
                  <a:pt x="5535363" y="2203940"/>
                  <a:pt x="5539144" y="2213849"/>
                  <a:pt x="5546227" y="2219067"/>
                </a:cubicBezTo>
                <a:cubicBezTo>
                  <a:pt x="5546035" y="2219210"/>
                  <a:pt x="5545796" y="2219402"/>
                  <a:pt x="5545605" y="2219545"/>
                </a:cubicBezTo>
                <a:cubicBezTo>
                  <a:pt x="5539719" y="2217248"/>
                  <a:pt x="5533019" y="2217918"/>
                  <a:pt x="5527371" y="2221986"/>
                </a:cubicBezTo>
                <a:lnTo>
                  <a:pt x="5522011" y="2225864"/>
                </a:lnTo>
                <a:cubicBezTo>
                  <a:pt x="5516555" y="2226725"/>
                  <a:pt x="5511578" y="2229597"/>
                  <a:pt x="5508659" y="2235006"/>
                </a:cubicBezTo>
                <a:cubicBezTo>
                  <a:pt x="5507224" y="2237639"/>
                  <a:pt x="5506793" y="2240703"/>
                  <a:pt x="5506793" y="2243814"/>
                </a:cubicBezTo>
                <a:cubicBezTo>
                  <a:pt x="5505979" y="2248888"/>
                  <a:pt x="5507031" y="2254297"/>
                  <a:pt x="5510334" y="2258175"/>
                </a:cubicBezTo>
                <a:cubicBezTo>
                  <a:pt x="5512392" y="2260616"/>
                  <a:pt x="5514880" y="2262387"/>
                  <a:pt x="5517513" y="2263584"/>
                </a:cubicBezTo>
                <a:cubicBezTo>
                  <a:pt x="5517130" y="2269136"/>
                  <a:pt x="5518039" y="2274785"/>
                  <a:pt x="5520719" y="2280481"/>
                </a:cubicBezTo>
                <a:cubicBezTo>
                  <a:pt x="5524882" y="2289384"/>
                  <a:pt x="5532348" y="2294746"/>
                  <a:pt x="5540771" y="2297235"/>
                </a:cubicBezTo>
                <a:cubicBezTo>
                  <a:pt x="5541154" y="2299963"/>
                  <a:pt x="5542063" y="2302596"/>
                  <a:pt x="5543786" y="2305037"/>
                </a:cubicBezTo>
                <a:lnTo>
                  <a:pt x="5548668" y="2311834"/>
                </a:lnTo>
                <a:cubicBezTo>
                  <a:pt x="5550008" y="2313701"/>
                  <a:pt x="5551730" y="2315281"/>
                  <a:pt x="5553645" y="2316573"/>
                </a:cubicBezTo>
                <a:cubicBezTo>
                  <a:pt x="5547041" y="2314323"/>
                  <a:pt x="5538617" y="2316142"/>
                  <a:pt x="5533832" y="2320594"/>
                </a:cubicBezTo>
                <a:cubicBezTo>
                  <a:pt x="5525600" y="2328349"/>
                  <a:pt x="5527084" y="2338928"/>
                  <a:pt x="5533019" y="2347256"/>
                </a:cubicBezTo>
                <a:lnTo>
                  <a:pt x="5537900" y="2354102"/>
                </a:lnTo>
                <a:cubicBezTo>
                  <a:pt x="5543834" y="2362383"/>
                  <a:pt x="5557856" y="2361186"/>
                  <a:pt x="5564556" y="2354915"/>
                </a:cubicBezTo>
                <a:cubicBezTo>
                  <a:pt x="5572788" y="2347161"/>
                  <a:pt x="5571304" y="2336582"/>
                  <a:pt x="5565370" y="2328253"/>
                </a:cubicBezTo>
                <a:lnTo>
                  <a:pt x="5560488" y="2321456"/>
                </a:lnTo>
                <a:cubicBezTo>
                  <a:pt x="5559723" y="2320403"/>
                  <a:pt x="5558861" y="2319493"/>
                  <a:pt x="5557904" y="2318775"/>
                </a:cubicBezTo>
                <a:cubicBezTo>
                  <a:pt x="5563599" y="2320690"/>
                  <a:pt x="5570012" y="2320403"/>
                  <a:pt x="5574989" y="2316669"/>
                </a:cubicBezTo>
                <a:close/>
                <a:moveTo>
                  <a:pt x="6111994" y="2447013"/>
                </a:moveTo>
                <a:cubicBezTo>
                  <a:pt x="6104863" y="2438732"/>
                  <a:pt x="6093713" y="2439115"/>
                  <a:pt x="6085434" y="2445050"/>
                </a:cubicBezTo>
                <a:lnTo>
                  <a:pt x="6078637" y="2449933"/>
                </a:lnTo>
                <a:cubicBezTo>
                  <a:pt x="6070359" y="2455869"/>
                  <a:pt x="6070502" y="2469319"/>
                  <a:pt x="6076676" y="2476500"/>
                </a:cubicBezTo>
                <a:cubicBezTo>
                  <a:pt x="6083806" y="2484781"/>
                  <a:pt x="6094957" y="2484398"/>
                  <a:pt x="6103236" y="2478462"/>
                </a:cubicBezTo>
                <a:lnTo>
                  <a:pt x="6110032" y="2473580"/>
                </a:lnTo>
                <a:cubicBezTo>
                  <a:pt x="6118359" y="2467692"/>
                  <a:pt x="6118216" y="2454241"/>
                  <a:pt x="6111994" y="2447013"/>
                </a:cubicBezTo>
                <a:close/>
                <a:moveTo>
                  <a:pt x="5896015" y="2525037"/>
                </a:moveTo>
                <a:cubicBezTo>
                  <a:pt x="5900083" y="2533989"/>
                  <a:pt x="5909606" y="2540882"/>
                  <a:pt x="5919848" y="2537004"/>
                </a:cubicBezTo>
                <a:cubicBezTo>
                  <a:pt x="5928558" y="2533654"/>
                  <a:pt x="5936167" y="2522788"/>
                  <a:pt x="5931812" y="2513166"/>
                </a:cubicBezTo>
                <a:cubicBezTo>
                  <a:pt x="5931334" y="2512065"/>
                  <a:pt x="5930999" y="2511012"/>
                  <a:pt x="5930616" y="2509959"/>
                </a:cubicBezTo>
                <a:cubicBezTo>
                  <a:pt x="5930663" y="2509911"/>
                  <a:pt x="5930663" y="2509911"/>
                  <a:pt x="5930663" y="2509815"/>
                </a:cubicBezTo>
                <a:cubicBezTo>
                  <a:pt x="5930712" y="2509720"/>
                  <a:pt x="5930759" y="2509624"/>
                  <a:pt x="5930855" y="2509528"/>
                </a:cubicBezTo>
                <a:cubicBezTo>
                  <a:pt x="5930950" y="2509433"/>
                  <a:pt x="5931334" y="2509002"/>
                  <a:pt x="5931956" y="2508188"/>
                </a:cubicBezTo>
                <a:cubicBezTo>
                  <a:pt x="5937698" y="2501343"/>
                  <a:pt x="5937698" y="2491434"/>
                  <a:pt x="5932386" y="2484446"/>
                </a:cubicBezTo>
                <a:cubicBezTo>
                  <a:pt x="5932482" y="2484063"/>
                  <a:pt x="5932817" y="2483680"/>
                  <a:pt x="5932912" y="2483345"/>
                </a:cubicBezTo>
                <a:cubicBezTo>
                  <a:pt x="5935305" y="2472383"/>
                  <a:pt x="5928079" y="2464341"/>
                  <a:pt x="5918460" y="2460942"/>
                </a:cubicBezTo>
                <a:lnTo>
                  <a:pt x="5910563" y="2458166"/>
                </a:lnTo>
                <a:cubicBezTo>
                  <a:pt x="5900944" y="2454815"/>
                  <a:pt x="5890128" y="2463575"/>
                  <a:pt x="5888166" y="2472622"/>
                </a:cubicBezTo>
                <a:cubicBezTo>
                  <a:pt x="5886252" y="2481526"/>
                  <a:pt x="5890703" y="2488323"/>
                  <a:pt x="5897594" y="2492439"/>
                </a:cubicBezTo>
                <a:cubicBezTo>
                  <a:pt x="5892330" y="2502444"/>
                  <a:pt x="5890990" y="2514076"/>
                  <a:pt x="5896015" y="2525037"/>
                </a:cubicBezTo>
                <a:close/>
                <a:moveTo>
                  <a:pt x="5945738" y="2714546"/>
                </a:moveTo>
                <a:lnTo>
                  <a:pt x="5953635" y="2717322"/>
                </a:lnTo>
                <a:cubicBezTo>
                  <a:pt x="5962584" y="2720481"/>
                  <a:pt x="5972491" y="2717370"/>
                  <a:pt x="5977229" y="2709041"/>
                </a:cubicBezTo>
                <a:cubicBezTo>
                  <a:pt x="5979382" y="2710477"/>
                  <a:pt x="5981823" y="2711482"/>
                  <a:pt x="5984455" y="2711913"/>
                </a:cubicBezTo>
                <a:cubicBezTo>
                  <a:pt x="5994696" y="2713397"/>
                  <a:pt x="6004172" y="2706073"/>
                  <a:pt x="6005847" y="2696021"/>
                </a:cubicBezTo>
                <a:cubicBezTo>
                  <a:pt x="6006517" y="2692096"/>
                  <a:pt x="6007139" y="2688219"/>
                  <a:pt x="6007809" y="2684341"/>
                </a:cubicBezTo>
                <a:cubicBezTo>
                  <a:pt x="6009436" y="2674289"/>
                  <a:pt x="6001875" y="2664381"/>
                  <a:pt x="5991920" y="2662945"/>
                </a:cubicBezTo>
                <a:cubicBezTo>
                  <a:pt x="5981680" y="2661461"/>
                  <a:pt x="5972203" y="2668784"/>
                  <a:pt x="5970529" y="2678837"/>
                </a:cubicBezTo>
                <a:lnTo>
                  <a:pt x="5969763" y="2683528"/>
                </a:lnTo>
                <a:cubicBezTo>
                  <a:pt x="5969284" y="2683288"/>
                  <a:pt x="5968997" y="2682858"/>
                  <a:pt x="5968471" y="2682666"/>
                </a:cubicBezTo>
                <a:lnTo>
                  <a:pt x="5960574" y="2679890"/>
                </a:lnTo>
                <a:cubicBezTo>
                  <a:pt x="5951003" y="2676491"/>
                  <a:pt x="5940043" y="2680033"/>
                  <a:pt x="5935832" y="2689846"/>
                </a:cubicBezTo>
                <a:cubicBezTo>
                  <a:pt x="5932003" y="2698702"/>
                  <a:pt x="5936072" y="2711147"/>
                  <a:pt x="5945738" y="2714546"/>
                </a:cubicBezTo>
                <a:close/>
                <a:moveTo>
                  <a:pt x="5923868" y="2459698"/>
                </a:moveTo>
                <a:lnTo>
                  <a:pt x="5928606" y="2461804"/>
                </a:lnTo>
                <a:cubicBezTo>
                  <a:pt x="5939708" y="2466734"/>
                  <a:pt x="5949232" y="2460655"/>
                  <a:pt x="5953252" y="2452087"/>
                </a:cubicBezTo>
                <a:cubicBezTo>
                  <a:pt x="5954927" y="2457113"/>
                  <a:pt x="5958469" y="2461517"/>
                  <a:pt x="5963924" y="2463432"/>
                </a:cubicBezTo>
                <a:lnTo>
                  <a:pt x="5964259" y="2463527"/>
                </a:lnTo>
                <a:cubicBezTo>
                  <a:pt x="5961914" y="2464150"/>
                  <a:pt x="5959569" y="2465059"/>
                  <a:pt x="5957320" y="2466687"/>
                </a:cubicBezTo>
                <a:cubicBezTo>
                  <a:pt x="5937650" y="2480760"/>
                  <a:pt x="5963637" y="2508140"/>
                  <a:pt x="5983067" y="2494211"/>
                </a:cubicBezTo>
                <a:cubicBezTo>
                  <a:pt x="5989527" y="2489567"/>
                  <a:pt x="5990724" y="2483584"/>
                  <a:pt x="5989240" y="2478079"/>
                </a:cubicBezTo>
                <a:cubicBezTo>
                  <a:pt x="5991920" y="2479132"/>
                  <a:pt x="5994792" y="2479707"/>
                  <a:pt x="5997759" y="2479228"/>
                </a:cubicBezTo>
                <a:cubicBezTo>
                  <a:pt x="6007713" y="2477600"/>
                  <a:pt x="6015658" y="2468793"/>
                  <a:pt x="6014318" y="2458310"/>
                </a:cubicBezTo>
                <a:cubicBezTo>
                  <a:pt x="6014270" y="2457927"/>
                  <a:pt x="6014222" y="2457544"/>
                  <a:pt x="6014174" y="2457161"/>
                </a:cubicBezTo>
                <a:cubicBezTo>
                  <a:pt x="6016806" y="2452422"/>
                  <a:pt x="6017668" y="2446774"/>
                  <a:pt x="6014988" y="2441700"/>
                </a:cubicBezTo>
                <a:cubicBezTo>
                  <a:pt x="6011542" y="2435142"/>
                  <a:pt x="6007713" y="2429350"/>
                  <a:pt x="6000056" y="2427291"/>
                </a:cubicBezTo>
                <a:cubicBezTo>
                  <a:pt x="5994122" y="2425712"/>
                  <a:pt x="5988427" y="2427196"/>
                  <a:pt x="5983929" y="2430498"/>
                </a:cubicBezTo>
                <a:lnTo>
                  <a:pt x="5977324" y="2428153"/>
                </a:lnTo>
                <a:cubicBezTo>
                  <a:pt x="5968614" y="2425089"/>
                  <a:pt x="5958038" y="2428919"/>
                  <a:pt x="5954018" y="2437439"/>
                </a:cubicBezTo>
                <a:cubicBezTo>
                  <a:pt x="5952534" y="2433466"/>
                  <a:pt x="5949663" y="2429828"/>
                  <a:pt x="5944590" y="2427579"/>
                </a:cubicBezTo>
                <a:lnTo>
                  <a:pt x="5939852" y="2425472"/>
                </a:lnTo>
                <a:cubicBezTo>
                  <a:pt x="5917646" y="2415707"/>
                  <a:pt x="5901662" y="2449837"/>
                  <a:pt x="5923868" y="2459698"/>
                </a:cubicBezTo>
                <a:close/>
                <a:moveTo>
                  <a:pt x="5902954" y="2795586"/>
                </a:moveTo>
                <a:lnTo>
                  <a:pt x="5904534" y="2791134"/>
                </a:lnTo>
                <a:cubicBezTo>
                  <a:pt x="5904821" y="2795873"/>
                  <a:pt x="5906495" y="2800564"/>
                  <a:pt x="5909559" y="2803772"/>
                </a:cubicBezTo>
                <a:cubicBezTo>
                  <a:pt x="5917263" y="2811765"/>
                  <a:pt x="5928079" y="2810521"/>
                  <a:pt x="5936215" y="2804346"/>
                </a:cubicBezTo>
                <a:cubicBezTo>
                  <a:pt x="5945547" y="2797214"/>
                  <a:pt x="5950045" y="2786300"/>
                  <a:pt x="5950716" y="2774811"/>
                </a:cubicBezTo>
                <a:cubicBezTo>
                  <a:pt x="5951338" y="2764951"/>
                  <a:pt x="5942484" y="2755234"/>
                  <a:pt x="5932482" y="2755329"/>
                </a:cubicBezTo>
                <a:cubicBezTo>
                  <a:pt x="5922049" y="2755425"/>
                  <a:pt x="5913674" y="2762988"/>
                  <a:pt x="5913052" y="2773519"/>
                </a:cubicBezTo>
                <a:cubicBezTo>
                  <a:pt x="5913004" y="2774093"/>
                  <a:pt x="5913004" y="2774141"/>
                  <a:pt x="5913004" y="2774477"/>
                </a:cubicBezTo>
                <a:cubicBezTo>
                  <a:pt x="5912956" y="2774668"/>
                  <a:pt x="5912956" y="2774716"/>
                  <a:pt x="5912908" y="2774859"/>
                </a:cubicBezTo>
                <a:lnTo>
                  <a:pt x="5912908" y="2774859"/>
                </a:lnTo>
                <a:cubicBezTo>
                  <a:pt x="5912047" y="2775721"/>
                  <a:pt x="5911137" y="2776487"/>
                  <a:pt x="5910181" y="2777157"/>
                </a:cubicBezTo>
                <a:cubicBezTo>
                  <a:pt x="5908601" y="2778354"/>
                  <a:pt x="5907644" y="2780029"/>
                  <a:pt x="5906735" y="2781704"/>
                </a:cubicBezTo>
                <a:cubicBezTo>
                  <a:pt x="5906974" y="2773902"/>
                  <a:pt x="5902906" y="2766004"/>
                  <a:pt x="5895106" y="2763323"/>
                </a:cubicBezTo>
                <a:cubicBezTo>
                  <a:pt x="5885677" y="2760164"/>
                  <a:pt x="5874192" y="2764089"/>
                  <a:pt x="5870699" y="2774046"/>
                </a:cubicBezTo>
                <a:lnTo>
                  <a:pt x="5867922" y="2781944"/>
                </a:lnTo>
                <a:cubicBezTo>
                  <a:pt x="5864668" y="2791230"/>
                  <a:pt x="5868784" y="2803006"/>
                  <a:pt x="5878643" y="2806356"/>
                </a:cubicBezTo>
                <a:cubicBezTo>
                  <a:pt x="5887975" y="2809515"/>
                  <a:pt x="5899461" y="2805590"/>
                  <a:pt x="5902954" y="2795586"/>
                </a:cubicBezTo>
                <a:close/>
                <a:moveTo>
                  <a:pt x="5729568" y="2777540"/>
                </a:moveTo>
                <a:cubicBezTo>
                  <a:pt x="5737560" y="2754755"/>
                  <a:pt x="5702815" y="2740155"/>
                  <a:pt x="5694775" y="2763084"/>
                </a:cubicBezTo>
                <a:cubicBezTo>
                  <a:pt x="5686735" y="2785917"/>
                  <a:pt x="5721528" y="2800469"/>
                  <a:pt x="5729568" y="2777540"/>
                </a:cubicBezTo>
                <a:close/>
                <a:moveTo>
                  <a:pt x="5874862" y="2661030"/>
                </a:moveTo>
                <a:lnTo>
                  <a:pt x="5872086" y="2668928"/>
                </a:lnTo>
                <a:cubicBezTo>
                  <a:pt x="5868784" y="2678214"/>
                  <a:pt x="5874288" y="2690038"/>
                  <a:pt x="5883955" y="2692814"/>
                </a:cubicBezTo>
                <a:cubicBezTo>
                  <a:pt x="5893910" y="2695686"/>
                  <a:pt x="5904294" y="2690851"/>
                  <a:pt x="5907788" y="2680943"/>
                </a:cubicBezTo>
                <a:lnTo>
                  <a:pt x="5907932" y="2680560"/>
                </a:lnTo>
                <a:cubicBezTo>
                  <a:pt x="5913961" y="2682618"/>
                  <a:pt x="5920566" y="2681661"/>
                  <a:pt x="5926356" y="2677496"/>
                </a:cubicBezTo>
                <a:lnTo>
                  <a:pt x="5933152" y="2672614"/>
                </a:lnTo>
                <a:cubicBezTo>
                  <a:pt x="5941192" y="2666822"/>
                  <a:pt x="5941767" y="2653036"/>
                  <a:pt x="5935210" y="2646047"/>
                </a:cubicBezTo>
                <a:cubicBezTo>
                  <a:pt x="5927744" y="2638053"/>
                  <a:pt x="5917263" y="2637814"/>
                  <a:pt x="5908649" y="2643989"/>
                </a:cubicBezTo>
                <a:lnTo>
                  <a:pt x="5901853" y="2648871"/>
                </a:lnTo>
                <a:cubicBezTo>
                  <a:pt x="5901375" y="2649254"/>
                  <a:pt x="5901135" y="2649876"/>
                  <a:pt x="5900705" y="2650307"/>
                </a:cubicBezTo>
                <a:cubicBezTo>
                  <a:pt x="5899987" y="2649972"/>
                  <a:pt x="5899461" y="2649398"/>
                  <a:pt x="5898695" y="2649206"/>
                </a:cubicBezTo>
                <a:cubicBezTo>
                  <a:pt x="5888741" y="2646334"/>
                  <a:pt x="5878355" y="2651121"/>
                  <a:pt x="5874862" y="2661030"/>
                </a:cubicBezTo>
                <a:close/>
                <a:moveTo>
                  <a:pt x="5826144" y="2830769"/>
                </a:moveTo>
                <a:lnTo>
                  <a:pt x="5828919" y="2822871"/>
                </a:lnTo>
                <a:cubicBezTo>
                  <a:pt x="5832317" y="2813297"/>
                  <a:pt x="5830498" y="2802575"/>
                  <a:pt x="5820544" y="2797549"/>
                </a:cubicBezTo>
                <a:cubicBezTo>
                  <a:pt x="5812360" y="2793432"/>
                  <a:pt x="5798625" y="2796256"/>
                  <a:pt x="5795227" y="2805926"/>
                </a:cubicBezTo>
                <a:lnTo>
                  <a:pt x="5792452" y="2813824"/>
                </a:lnTo>
                <a:cubicBezTo>
                  <a:pt x="5789054" y="2823397"/>
                  <a:pt x="5790921" y="2834120"/>
                  <a:pt x="5800827" y="2839146"/>
                </a:cubicBezTo>
                <a:cubicBezTo>
                  <a:pt x="5809011" y="2843262"/>
                  <a:pt x="5822745" y="2840438"/>
                  <a:pt x="5826144" y="2830769"/>
                </a:cubicBezTo>
                <a:close/>
                <a:moveTo>
                  <a:pt x="5859069" y="2768589"/>
                </a:moveTo>
                <a:cubicBezTo>
                  <a:pt x="5861175" y="2757675"/>
                  <a:pt x="5855145" y="2749346"/>
                  <a:pt x="5845191" y="2745852"/>
                </a:cubicBezTo>
                <a:lnTo>
                  <a:pt x="5837294" y="2743075"/>
                </a:lnTo>
                <a:cubicBezTo>
                  <a:pt x="5827962" y="2739772"/>
                  <a:pt x="5816380" y="2747670"/>
                  <a:pt x="5814562" y="2756957"/>
                </a:cubicBezTo>
                <a:cubicBezTo>
                  <a:pt x="5812456" y="2767871"/>
                  <a:pt x="5818486" y="2776200"/>
                  <a:pt x="5828440" y="2779694"/>
                </a:cubicBezTo>
                <a:lnTo>
                  <a:pt x="5836337" y="2782470"/>
                </a:lnTo>
                <a:cubicBezTo>
                  <a:pt x="5845669" y="2785773"/>
                  <a:pt x="5857298" y="2777923"/>
                  <a:pt x="5859069" y="2768589"/>
                </a:cubicBezTo>
                <a:close/>
                <a:moveTo>
                  <a:pt x="6060357" y="2776774"/>
                </a:moveTo>
                <a:cubicBezTo>
                  <a:pt x="6068397" y="2753893"/>
                  <a:pt x="6031451" y="2746378"/>
                  <a:pt x="6023458" y="2768971"/>
                </a:cubicBezTo>
                <a:cubicBezTo>
                  <a:pt x="6015418" y="2791805"/>
                  <a:pt x="6052412" y="2799320"/>
                  <a:pt x="6060357" y="2776774"/>
                </a:cubicBezTo>
                <a:close/>
                <a:moveTo>
                  <a:pt x="5914248" y="2826700"/>
                </a:moveTo>
                <a:cubicBezTo>
                  <a:pt x="5906208" y="2849581"/>
                  <a:pt x="5942388" y="2860016"/>
                  <a:pt x="5950429" y="2837183"/>
                </a:cubicBezTo>
                <a:cubicBezTo>
                  <a:pt x="5958469" y="2814303"/>
                  <a:pt x="5922288" y="2803819"/>
                  <a:pt x="5914248" y="2826700"/>
                </a:cubicBezTo>
                <a:close/>
                <a:moveTo>
                  <a:pt x="6175836" y="2640255"/>
                </a:moveTo>
                <a:cubicBezTo>
                  <a:pt x="6166360" y="2637527"/>
                  <a:pt x="6154922" y="2643750"/>
                  <a:pt x="6152721" y="2653562"/>
                </a:cubicBezTo>
                <a:cubicBezTo>
                  <a:pt x="6151237" y="2660407"/>
                  <a:pt x="6153247" y="2667157"/>
                  <a:pt x="6157794" y="2671752"/>
                </a:cubicBezTo>
                <a:cubicBezTo>
                  <a:pt x="6158367" y="2677209"/>
                  <a:pt x="6161047" y="2682283"/>
                  <a:pt x="6166600" y="2685490"/>
                </a:cubicBezTo>
                <a:cubicBezTo>
                  <a:pt x="6174544" y="2690086"/>
                  <a:pt x="6188375" y="2688027"/>
                  <a:pt x="6192346" y="2678549"/>
                </a:cubicBezTo>
                <a:cubicBezTo>
                  <a:pt x="6195840" y="2670268"/>
                  <a:pt x="6197993" y="2661509"/>
                  <a:pt x="6193208" y="2653132"/>
                </a:cubicBezTo>
                <a:cubicBezTo>
                  <a:pt x="6189379" y="2646430"/>
                  <a:pt x="6183253" y="2642409"/>
                  <a:pt x="6175836" y="2640255"/>
                </a:cubicBezTo>
                <a:close/>
                <a:moveTo>
                  <a:pt x="6198664" y="2516230"/>
                </a:moveTo>
                <a:cubicBezTo>
                  <a:pt x="6189284" y="2521399"/>
                  <a:pt x="6186843" y="2532648"/>
                  <a:pt x="6191293" y="2541839"/>
                </a:cubicBezTo>
                <a:cubicBezTo>
                  <a:pt x="6193017" y="2545381"/>
                  <a:pt x="6194691" y="2548971"/>
                  <a:pt x="6196415" y="2552514"/>
                </a:cubicBezTo>
                <a:cubicBezTo>
                  <a:pt x="6197324" y="2554428"/>
                  <a:pt x="6198759" y="2555864"/>
                  <a:pt x="6200291" y="2557252"/>
                </a:cubicBezTo>
                <a:cubicBezTo>
                  <a:pt x="6192586" y="2558258"/>
                  <a:pt x="6186651" y="2564145"/>
                  <a:pt x="6184737" y="2571948"/>
                </a:cubicBezTo>
                <a:lnTo>
                  <a:pt x="6182775" y="2579798"/>
                </a:lnTo>
                <a:cubicBezTo>
                  <a:pt x="6180430" y="2589324"/>
                  <a:pt x="6188518" y="2599137"/>
                  <a:pt x="6197659" y="2600668"/>
                </a:cubicBezTo>
                <a:cubicBezTo>
                  <a:pt x="6206895" y="2602248"/>
                  <a:pt x="6214217" y="2596552"/>
                  <a:pt x="6217375" y="2588510"/>
                </a:cubicBezTo>
                <a:cubicBezTo>
                  <a:pt x="6218859" y="2589563"/>
                  <a:pt x="6220343" y="2590616"/>
                  <a:pt x="6222161" y="2591047"/>
                </a:cubicBezTo>
                <a:lnTo>
                  <a:pt x="6229962" y="2593010"/>
                </a:lnTo>
                <a:cubicBezTo>
                  <a:pt x="6239438" y="2595355"/>
                  <a:pt x="6249632" y="2591191"/>
                  <a:pt x="6252838" y="2581378"/>
                </a:cubicBezTo>
                <a:cubicBezTo>
                  <a:pt x="6255710" y="2572570"/>
                  <a:pt x="6250780" y="2560890"/>
                  <a:pt x="6241257" y="2558497"/>
                </a:cubicBezTo>
                <a:lnTo>
                  <a:pt x="6233455" y="2556534"/>
                </a:lnTo>
                <a:cubicBezTo>
                  <a:pt x="6230488" y="2555816"/>
                  <a:pt x="6227570" y="2556056"/>
                  <a:pt x="6224698" y="2556534"/>
                </a:cubicBezTo>
                <a:cubicBezTo>
                  <a:pt x="6230919" y="2550742"/>
                  <a:pt x="6233217" y="2542126"/>
                  <a:pt x="6229484" y="2534276"/>
                </a:cubicBezTo>
                <a:lnTo>
                  <a:pt x="6224363" y="2523601"/>
                </a:lnTo>
                <a:cubicBezTo>
                  <a:pt x="6219864" y="2514411"/>
                  <a:pt x="6207230" y="2511491"/>
                  <a:pt x="6198664" y="2516230"/>
                </a:cubicBezTo>
                <a:close/>
                <a:moveTo>
                  <a:pt x="5967418" y="2609955"/>
                </a:moveTo>
                <a:cubicBezTo>
                  <a:pt x="5972587" y="2619145"/>
                  <a:pt x="5984933" y="2625177"/>
                  <a:pt x="5996084" y="2617183"/>
                </a:cubicBezTo>
                <a:cubicBezTo>
                  <a:pt x="5997089" y="2616417"/>
                  <a:pt x="5997567" y="2615555"/>
                  <a:pt x="5998333" y="2614742"/>
                </a:cubicBezTo>
                <a:cubicBezTo>
                  <a:pt x="5996036" y="2620151"/>
                  <a:pt x="5995845" y="2626230"/>
                  <a:pt x="5999578" y="2631830"/>
                </a:cubicBezTo>
                <a:cubicBezTo>
                  <a:pt x="6002497" y="2636186"/>
                  <a:pt x="6007905" y="2639298"/>
                  <a:pt x="6013504" y="2640064"/>
                </a:cubicBezTo>
                <a:cubicBezTo>
                  <a:pt x="6014653" y="2642122"/>
                  <a:pt x="6016184" y="2643941"/>
                  <a:pt x="6017955" y="2645808"/>
                </a:cubicBezTo>
                <a:cubicBezTo>
                  <a:pt x="6018482" y="2646526"/>
                  <a:pt x="6019008" y="2647244"/>
                  <a:pt x="6019486" y="2647962"/>
                </a:cubicBezTo>
                <a:cubicBezTo>
                  <a:pt x="6021018" y="2651073"/>
                  <a:pt x="6022980" y="2654041"/>
                  <a:pt x="6024559" y="2657200"/>
                </a:cubicBezTo>
                <a:cubicBezTo>
                  <a:pt x="6029153" y="2666391"/>
                  <a:pt x="6038964" y="2667157"/>
                  <a:pt x="6047004" y="2663471"/>
                </a:cubicBezTo>
                <a:cubicBezTo>
                  <a:pt x="6052651" y="2669933"/>
                  <a:pt x="6061888" y="2673045"/>
                  <a:pt x="6070933" y="2666582"/>
                </a:cubicBezTo>
                <a:cubicBezTo>
                  <a:pt x="6077059" y="2662179"/>
                  <a:pt x="6078877" y="2656195"/>
                  <a:pt x="6078303" y="2650403"/>
                </a:cubicBezTo>
                <a:cubicBezTo>
                  <a:pt x="6086678" y="2648871"/>
                  <a:pt x="6093713" y="2642553"/>
                  <a:pt x="6092181" y="2631591"/>
                </a:cubicBezTo>
                <a:cubicBezTo>
                  <a:pt x="6090410" y="2618715"/>
                  <a:pt x="6090602" y="2603780"/>
                  <a:pt x="6082945" y="2592722"/>
                </a:cubicBezTo>
                <a:cubicBezTo>
                  <a:pt x="6081940" y="2591239"/>
                  <a:pt x="6080792" y="2589946"/>
                  <a:pt x="6079643" y="2588750"/>
                </a:cubicBezTo>
                <a:lnTo>
                  <a:pt x="6077250" y="2583771"/>
                </a:lnTo>
                <a:cubicBezTo>
                  <a:pt x="6072847" y="2574581"/>
                  <a:pt x="6060070" y="2571804"/>
                  <a:pt x="6051599" y="2576543"/>
                </a:cubicBezTo>
                <a:cubicBezTo>
                  <a:pt x="6050928" y="2576926"/>
                  <a:pt x="6050354" y="2577405"/>
                  <a:pt x="6049732" y="2577836"/>
                </a:cubicBezTo>
                <a:cubicBezTo>
                  <a:pt x="6046957" y="2577836"/>
                  <a:pt x="6044181" y="2577883"/>
                  <a:pt x="6041453" y="2578123"/>
                </a:cubicBezTo>
                <a:cubicBezTo>
                  <a:pt x="6037959" y="2578458"/>
                  <a:pt x="6034609" y="2579942"/>
                  <a:pt x="6031690" y="2582048"/>
                </a:cubicBezTo>
                <a:cubicBezTo>
                  <a:pt x="6029153" y="2581857"/>
                  <a:pt x="6026713" y="2582048"/>
                  <a:pt x="6024655" y="2583005"/>
                </a:cubicBezTo>
                <a:cubicBezTo>
                  <a:pt x="6017668" y="2586356"/>
                  <a:pt x="6011590" y="2589659"/>
                  <a:pt x="6007187" y="2596312"/>
                </a:cubicBezTo>
                <a:cubicBezTo>
                  <a:pt x="6005273" y="2599232"/>
                  <a:pt x="6004220" y="2601530"/>
                  <a:pt x="6003263" y="2605024"/>
                </a:cubicBezTo>
                <a:cubicBezTo>
                  <a:pt x="6004268" y="2591430"/>
                  <a:pt x="5986896" y="2577405"/>
                  <a:pt x="5972012" y="2588079"/>
                </a:cubicBezTo>
                <a:cubicBezTo>
                  <a:pt x="5970433" y="2589228"/>
                  <a:pt x="5969571" y="2590568"/>
                  <a:pt x="5968518" y="2591861"/>
                </a:cubicBezTo>
                <a:cubicBezTo>
                  <a:pt x="5962058" y="2578745"/>
                  <a:pt x="5940905" y="2574150"/>
                  <a:pt x="5934779" y="2591478"/>
                </a:cubicBezTo>
                <a:cubicBezTo>
                  <a:pt x="5927361" y="2612970"/>
                  <a:pt x="5957176" y="2627427"/>
                  <a:pt x="5967418" y="2609955"/>
                </a:cubicBezTo>
                <a:close/>
                <a:moveTo>
                  <a:pt x="5834662" y="2451417"/>
                </a:moveTo>
                <a:cubicBezTo>
                  <a:pt x="5822363" y="2460224"/>
                  <a:pt x="5827005" y="2475016"/>
                  <a:pt x="5837007" y="2481382"/>
                </a:cubicBezTo>
                <a:cubicBezTo>
                  <a:pt x="5833369" y="2482866"/>
                  <a:pt x="5830211" y="2485690"/>
                  <a:pt x="5828393" y="2490860"/>
                </a:cubicBezTo>
                <a:cubicBezTo>
                  <a:pt x="5820449" y="2513406"/>
                  <a:pt x="5853996" y="2530686"/>
                  <a:pt x="5862037" y="2507805"/>
                </a:cubicBezTo>
                <a:cubicBezTo>
                  <a:pt x="5865769" y="2497178"/>
                  <a:pt x="5860266" y="2487940"/>
                  <a:pt x="5852608" y="2483297"/>
                </a:cubicBezTo>
                <a:cubicBezTo>
                  <a:pt x="5854522" y="2482674"/>
                  <a:pt x="5856437" y="2482052"/>
                  <a:pt x="5858351" y="2480712"/>
                </a:cubicBezTo>
                <a:cubicBezTo>
                  <a:pt x="5878021" y="2466639"/>
                  <a:pt x="5854379" y="2437296"/>
                  <a:pt x="5834662" y="2451417"/>
                </a:cubicBezTo>
                <a:close/>
                <a:moveTo>
                  <a:pt x="5938703" y="2567975"/>
                </a:moveTo>
                <a:cubicBezTo>
                  <a:pt x="5946743" y="2545046"/>
                  <a:pt x="5911329" y="2532217"/>
                  <a:pt x="5903289" y="2555098"/>
                </a:cubicBezTo>
                <a:cubicBezTo>
                  <a:pt x="5895201" y="2578027"/>
                  <a:pt x="5930616" y="2590856"/>
                  <a:pt x="5938703" y="2567975"/>
                </a:cubicBezTo>
                <a:close/>
                <a:moveTo>
                  <a:pt x="6284807" y="2459985"/>
                </a:moveTo>
                <a:cubicBezTo>
                  <a:pt x="6276767" y="2482866"/>
                  <a:pt x="6313281" y="2492296"/>
                  <a:pt x="6321274" y="2469511"/>
                </a:cubicBezTo>
                <a:cubicBezTo>
                  <a:pt x="6329314" y="2446630"/>
                  <a:pt x="6292847" y="2437200"/>
                  <a:pt x="6284807" y="2459985"/>
                </a:cubicBezTo>
                <a:close/>
                <a:moveTo>
                  <a:pt x="5669124" y="2811287"/>
                </a:moveTo>
                <a:cubicBezTo>
                  <a:pt x="5666061" y="2821004"/>
                  <a:pt x="5674771" y="2831631"/>
                  <a:pt x="5683960" y="2833449"/>
                </a:cubicBezTo>
                <a:cubicBezTo>
                  <a:pt x="5694871" y="2835604"/>
                  <a:pt x="5703007" y="2828376"/>
                  <a:pt x="5706117" y="2818610"/>
                </a:cubicBezTo>
                <a:cubicBezTo>
                  <a:pt x="5709659" y="2807457"/>
                  <a:pt x="5707075" y="2795873"/>
                  <a:pt x="5701093" y="2786060"/>
                </a:cubicBezTo>
                <a:cubicBezTo>
                  <a:pt x="5695972" y="2777636"/>
                  <a:pt x="5683146" y="2774716"/>
                  <a:pt x="5675011" y="2780556"/>
                </a:cubicBezTo>
                <a:cubicBezTo>
                  <a:pt x="5666540" y="2786635"/>
                  <a:pt x="5664004" y="2797644"/>
                  <a:pt x="5669507" y="2806644"/>
                </a:cubicBezTo>
                <a:cubicBezTo>
                  <a:pt x="5669794" y="2807122"/>
                  <a:pt x="5669842" y="2807170"/>
                  <a:pt x="5669986" y="2807457"/>
                </a:cubicBezTo>
                <a:cubicBezTo>
                  <a:pt x="5670033" y="2807649"/>
                  <a:pt x="5670033" y="2807697"/>
                  <a:pt x="5670081" y="2807840"/>
                </a:cubicBezTo>
                <a:lnTo>
                  <a:pt x="5670081" y="2807840"/>
                </a:lnTo>
                <a:cubicBezTo>
                  <a:pt x="5669842" y="2809037"/>
                  <a:pt x="5669507" y="2810186"/>
                  <a:pt x="5669124" y="2811287"/>
                </a:cubicBezTo>
                <a:close/>
                <a:moveTo>
                  <a:pt x="5780727" y="2600525"/>
                </a:moveTo>
                <a:cubicBezTo>
                  <a:pt x="5769002" y="2608950"/>
                  <a:pt x="5771921" y="2623262"/>
                  <a:pt x="5780249" y="2630538"/>
                </a:cubicBezTo>
                <a:cubicBezTo>
                  <a:pt x="5779100" y="2632070"/>
                  <a:pt x="5777951" y="2633554"/>
                  <a:pt x="5777329" y="2635421"/>
                </a:cubicBezTo>
                <a:cubicBezTo>
                  <a:pt x="5773979" y="2645138"/>
                  <a:pt x="5779435" y="2655956"/>
                  <a:pt x="5789054" y="2659354"/>
                </a:cubicBezTo>
                <a:lnTo>
                  <a:pt x="5796951" y="2662131"/>
                </a:lnTo>
                <a:cubicBezTo>
                  <a:pt x="5802693" y="2664141"/>
                  <a:pt x="5808723" y="2662753"/>
                  <a:pt x="5813557" y="2659450"/>
                </a:cubicBezTo>
                <a:lnTo>
                  <a:pt x="5811738" y="2670460"/>
                </a:lnTo>
                <a:cubicBezTo>
                  <a:pt x="5810063" y="2680512"/>
                  <a:pt x="5817338" y="2690421"/>
                  <a:pt x="5827340" y="2692048"/>
                </a:cubicBezTo>
                <a:cubicBezTo>
                  <a:pt x="5837486" y="2693676"/>
                  <a:pt x="5847296" y="2686495"/>
                  <a:pt x="5848924" y="2676395"/>
                </a:cubicBezTo>
                <a:lnTo>
                  <a:pt x="5850838" y="2664716"/>
                </a:lnTo>
                <a:cubicBezTo>
                  <a:pt x="5851699" y="2659594"/>
                  <a:pt x="5850120" y="2654472"/>
                  <a:pt x="5847105" y="2650499"/>
                </a:cubicBezTo>
                <a:cubicBezTo>
                  <a:pt x="5849258" y="2649733"/>
                  <a:pt x="5851364" y="2648728"/>
                  <a:pt x="5853326" y="2647387"/>
                </a:cubicBezTo>
                <a:lnTo>
                  <a:pt x="5860122" y="2642505"/>
                </a:lnTo>
                <a:cubicBezTo>
                  <a:pt x="5868401" y="2636569"/>
                  <a:pt x="5868353" y="2623166"/>
                  <a:pt x="5862132" y="2615938"/>
                </a:cubicBezTo>
                <a:cubicBezTo>
                  <a:pt x="5855049" y="2607657"/>
                  <a:pt x="5843851" y="2607944"/>
                  <a:pt x="5835571" y="2613880"/>
                </a:cubicBezTo>
                <a:lnTo>
                  <a:pt x="5828776" y="2618763"/>
                </a:lnTo>
                <a:cubicBezTo>
                  <a:pt x="5820831" y="2624459"/>
                  <a:pt x="5820736" y="2636856"/>
                  <a:pt x="5826144" y="2644276"/>
                </a:cubicBezTo>
                <a:cubicBezTo>
                  <a:pt x="5824469" y="2644898"/>
                  <a:pt x="5822793" y="2645521"/>
                  <a:pt x="5821310" y="2646526"/>
                </a:cubicBezTo>
                <a:cubicBezTo>
                  <a:pt x="5822267" y="2637958"/>
                  <a:pt x="5817482" y="2629389"/>
                  <a:pt x="5809106" y="2626469"/>
                </a:cubicBezTo>
                <a:lnTo>
                  <a:pt x="5807287" y="2625847"/>
                </a:lnTo>
                <a:cubicBezTo>
                  <a:pt x="5816476" y="2610625"/>
                  <a:pt x="5798051" y="2588079"/>
                  <a:pt x="5780727" y="2600525"/>
                </a:cubicBezTo>
                <a:close/>
                <a:moveTo>
                  <a:pt x="5681136" y="1397991"/>
                </a:moveTo>
                <a:cubicBezTo>
                  <a:pt x="5690708" y="1402011"/>
                  <a:pt x="5701667" y="1397177"/>
                  <a:pt x="5705783" y="1387890"/>
                </a:cubicBezTo>
                <a:lnTo>
                  <a:pt x="5709181" y="1380232"/>
                </a:lnTo>
                <a:cubicBezTo>
                  <a:pt x="5713296" y="1370945"/>
                  <a:pt x="5708271" y="1359457"/>
                  <a:pt x="5699035" y="1355580"/>
                </a:cubicBezTo>
                <a:cubicBezTo>
                  <a:pt x="5689464" y="1351607"/>
                  <a:pt x="5678504" y="1356393"/>
                  <a:pt x="5674388" y="1365728"/>
                </a:cubicBezTo>
                <a:lnTo>
                  <a:pt x="5670991" y="1373386"/>
                </a:lnTo>
                <a:cubicBezTo>
                  <a:pt x="5666875" y="1382625"/>
                  <a:pt x="5671900" y="1394113"/>
                  <a:pt x="5681136" y="1397991"/>
                </a:cubicBezTo>
                <a:close/>
                <a:moveTo>
                  <a:pt x="5458600" y="1186941"/>
                </a:moveTo>
                <a:cubicBezTo>
                  <a:pt x="5459271" y="1185458"/>
                  <a:pt x="5459366" y="1184022"/>
                  <a:pt x="5459558" y="1182586"/>
                </a:cubicBezTo>
                <a:cubicBezTo>
                  <a:pt x="5459605" y="1182346"/>
                  <a:pt x="5459701" y="1182107"/>
                  <a:pt x="5459701" y="1181868"/>
                </a:cubicBezTo>
                <a:cubicBezTo>
                  <a:pt x="5449364" y="1176841"/>
                  <a:pt x="5438931" y="1172103"/>
                  <a:pt x="5428594" y="1167172"/>
                </a:cubicBezTo>
                <a:cubicBezTo>
                  <a:pt x="5428163" y="1166981"/>
                  <a:pt x="5427732" y="1166789"/>
                  <a:pt x="5427302" y="1166598"/>
                </a:cubicBezTo>
                <a:cubicBezTo>
                  <a:pt x="5426536" y="1167651"/>
                  <a:pt x="5425627" y="1168465"/>
                  <a:pt x="5425005" y="1169853"/>
                </a:cubicBezTo>
                <a:cubicBezTo>
                  <a:pt x="5415241" y="1191872"/>
                  <a:pt x="5448742" y="1209200"/>
                  <a:pt x="5458600" y="1186941"/>
                </a:cubicBezTo>
                <a:close/>
                <a:moveTo>
                  <a:pt x="5371404" y="1437242"/>
                </a:moveTo>
                <a:cubicBezTo>
                  <a:pt x="5369251" y="1448922"/>
                  <a:pt x="5368150" y="1463091"/>
                  <a:pt x="5375042" y="1473382"/>
                </a:cubicBezTo>
                <a:cubicBezTo>
                  <a:pt x="5375568" y="1474866"/>
                  <a:pt x="5376239" y="1476350"/>
                  <a:pt x="5377052" y="1477738"/>
                </a:cubicBezTo>
                <a:cubicBezTo>
                  <a:pt x="5381024" y="1484536"/>
                  <a:pt x="5388442" y="1488461"/>
                  <a:pt x="5396482" y="1487216"/>
                </a:cubicBezTo>
                <a:cubicBezTo>
                  <a:pt x="5404474" y="1485972"/>
                  <a:pt x="5408255" y="1480658"/>
                  <a:pt x="5411988" y="1474244"/>
                </a:cubicBezTo>
                <a:cubicBezTo>
                  <a:pt x="5409068" y="1479270"/>
                  <a:pt x="5412418" y="1473765"/>
                  <a:pt x="5413088" y="1472856"/>
                </a:cubicBezTo>
                <a:cubicBezTo>
                  <a:pt x="5413998" y="1471611"/>
                  <a:pt x="5415003" y="1470462"/>
                  <a:pt x="5415864" y="1469266"/>
                </a:cubicBezTo>
                <a:cubicBezTo>
                  <a:pt x="5416056" y="1469074"/>
                  <a:pt x="5416103" y="1468979"/>
                  <a:pt x="5416247" y="1468835"/>
                </a:cubicBezTo>
                <a:cubicBezTo>
                  <a:pt x="5416630" y="1468500"/>
                  <a:pt x="5416965" y="1468165"/>
                  <a:pt x="5417348" y="1467878"/>
                </a:cubicBezTo>
                <a:cubicBezTo>
                  <a:pt x="5426584" y="1465915"/>
                  <a:pt x="5433045" y="1456150"/>
                  <a:pt x="5431657" y="1446959"/>
                </a:cubicBezTo>
                <a:cubicBezTo>
                  <a:pt x="5430078" y="1436476"/>
                  <a:pt x="5420363" y="1430062"/>
                  <a:pt x="5410217" y="1431115"/>
                </a:cubicBezTo>
                <a:cubicBezTo>
                  <a:pt x="5409164" y="1431211"/>
                  <a:pt x="5408207" y="1431594"/>
                  <a:pt x="5407202" y="1431833"/>
                </a:cubicBezTo>
                <a:cubicBezTo>
                  <a:pt x="5404665" y="1426520"/>
                  <a:pt x="5399641" y="1422259"/>
                  <a:pt x="5393945" y="1421159"/>
                </a:cubicBezTo>
                <a:cubicBezTo>
                  <a:pt x="5398205" y="1420201"/>
                  <a:pt x="5402034" y="1417281"/>
                  <a:pt x="5404522" y="1411729"/>
                </a:cubicBezTo>
                <a:cubicBezTo>
                  <a:pt x="5414237" y="1389805"/>
                  <a:pt x="5381981" y="1370323"/>
                  <a:pt x="5372123" y="1392486"/>
                </a:cubicBezTo>
                <a:cubicBezTo>
                  <a:pt x="5365901" y="1406511"/>
                  <a:pt x="5376861" y="1419483"/>
                  <a:pt x="5388155" y="1421254"/>
                </a:cubicBezTo>
                <a:cubicBezTo>
                  <a:pt x="5379636" y="1422259"/>
                  <a:pt x="5373079" y="1428243"/>
                  <a:pt x="5371404" y="1437242"/>
                </a:cubicBezTo>
                <a:close/>
                <a:moveTo>
                  <a:pt x="5530195" y="1335332"/>
                </a:moveTo>
                <a:cubicBezTo>
                  <a:pt x="5540053" y="1313121"/>
                  <a:pt x="5504591" y="1300388"/>
                  <a:pt x="5494780" y="1322407"/>
                </a:cubicBezTo>
                <a:cubicBezTo>
                  <a:pt x="5484922" y="1344618"/>
                  <a:pt x="5520384" y="1357399"/>
                  <a:pt x="5530195" y="1335332"/>
                </a:cubicBezTo>
                <a:close/>
                <a:moveTo>
                  <a:pt x="5244870" y="1478121"/>
                </a:moveTo>
                <a:lnTo>
                  <a:pt x="5252527" y="1481520"/>
                </a:lnTo>
                <a:cubicBezTo>
                  <a:pt x="5261860" y="1485636"/>
                  <a:pt x="5273298" y="1480993"/>
                  <a:pt x="5277318" y="1471707"/>
                </a:cubicBezTo>
                <a:cubicBezTo>
                  <a:pt x="5281385" y="1462277"/>
                  <a:pt x="5276839" y="1451076"/>
                  <a:pt x="5267507" y="1446912"/>
                </a:cubicBezTo>
                <a:lnTo>
                  <a:pt x="5259850" y="1443513"/>
                </a:lnTo>
                <a:cubicBezTo>
                  <a:pt x="5250565" y="1439396"/>
                  <a:pt x="5239079" y="1444039"/>
                  <a:pt x="5235059" y="1453326"/>
                </a:cubicBezTo>
                <a:cubicBezTo>
                  <a:pt x="5230992" y="1462803"/>
                  <a:pt x="5235538" y="1474005"/>
                  <a:pt x="5244870" y="1478121"/>
                </a:cubicBezTo>
                <a:close/>
                <a:moveTo>
                  <a:pt x="5524356" y="1235144"/>
                </a:moveTo>
                <a:lnTo>
                  <a:pt x="5520958" y="1242803"/>
                </a:lnTo>
                <a:cubicBezTo>
                  <a:pt x="5516938" y="1251850"/>
                  <a:pt x="5523447" y="1264056"/>
                  <a:pt x="5532635" y="1266737"/>
                </a:cubicBezTo>
                <a:cubicBezTo>
                  <a:pt x="5543116" y="1269801"/>
                  <a:pt x="5552305" y="1264727"/>
                  <a:pt x="5556564" y="1255009"/>
                </a:cubicBezTo>
                <a:lnTo>
                  <a:pt x="5559962" y="1247351"/>
                </a:lnTo>
                <a:cubicBezTo>
                  <a:pt x="5562212" y="1242277"/>
                  <a:pt x="5560919" y="1236341"/>
                  <a:pt x="5557904" y="1231459"/>
                </a:cubicBezTo>
                <a:cubicBezTo>
                  <a:pt x="5557904" y="1231459"/>
                  <a:pt x="5557904" y="1231411"/>
                  <a:pt x="5557904" y="1231411"/>
                </a:cubicBezTo>
                <a:cubicBezTo>
                  <a:pt x="5552113" y="1228443"/>
                  <a:pt x="5546323" y="1225571"/>
                  <a:pt x="5540532" y="1222603"/>
                </a:cubicBezTo>
                <a:cubicBezTo>
                  <a:pt x="5540436" y="1222603"/>
                  <a:pt x="5540388" y="1222699"/>
                  <a:pt x="5540293" y="1222699"/>
                </a:cubicBezTo>
                <a:cubicBezTo>
                  <a:pt x="5533306" y="1223512"/>
                  <a:pt x="5527515" y="1228060"/>
                  <a:pt x="5524356" y="1235144"/>
                </a:cubicBezTo>
                <a:close/>
                <a:moveTo>
                  <a:pt x="5439458" y="1333417"/>
                </a:moveTo>
                <a:cubicBezTo>
                  <a:pt x="5449269" y="1311302"/>
                  <a:pt x="5415050" y="1295458"/>
                  <a:pt x="5405192" y="1317716"/>
                </a:cubicBezTo>
                <a:cubicBezTo>
                  <a:pt x="5395381" y="1339783"/>
                  <a:pt x="5429599" y="1355628"/>
                  <a:pt x="5439458" y="1333417"/>
                </a:cubicBezTo>
                <a:close/>
                <a:moveTo>
                  <a:pt x="5472622" y="1496311"/>
                </a:moveTo>
                <a:lnTo>
                  <a:pt x="5469225" y="1503970"/>
                </a:lnTo>
                <a:cubicBezTo>
                  <a:pt x="5465109" y="1513256"/>
                  <a:pt x="5472000" y="1524792"/>
                  <a:pt x="5480998" y="1527904"/>
                </a:cubicBezTo>
                <a:cubicBezTo>
                  <a:pt x="5491335" y="1531398"/>
                  <a:pt x="5500762" y="1525462"/>
                  <a:pt x="5504926" y="1516080"/>
                </a:cubicBezTo>
                <a:lnTo>
                  <a:pt x="5508324" y="1508422"/>
                </a:lnTo>
                <a:cubicBezTo>
                  <a:pt x="5512440" y="1499135"/>
                  <a:pt x="5505548" y="1487599"/>
                  <a:pt x="5496551" y="1484536"/>
                </a:cubicBezTo>
                <a:cubicBezTo>
                  <a:pt x="5486166" y="1480993"/>
                  <a:pt x="5476786" y="1486977"/>
                  <a:pt x="5472622" y="1496311"/>
                </a:cubicBezTo>
                <a:close/>
                <a:moveTo>
                  <a:pt x="5245349" y="1707360"/>
                </a:moveTo>
                <a:cubicBezTo>
                  <a:pt x="5254490" y="1710615"/>
                  <a:pt x="5263056" y="1706115"/>
                  <a:pt x="5267746" y="1698457"/>
                </a:cubicBezTo>
                <a:cubicBezTo>
                  <a:pt x="5269038" y="1699797"/>
                  <a:pt x="5270378" y="1701137"/>
                  <a:pt x="5272197" y="1701951"/>
                </a:cubicBezTo>
                <a:lnTo>
                  <a:pt x="5279854" y="1705350"/>
                </a:lnTo>
                <a:cubicBezTo>
                  <a:pt x="5289138" y="1709466"/>
                  <a:pt x="5300289" y="1707025"/>
                  <a:pt x="5305362" y="1697595"/>
                </a:cubicBezTo>
                <a:cubicBezTo>
                  <a:pt x="5309908" y="1689122"/>
                  <a:pt x="5306941" y="1676246"/>
                  <a:pt x="5297609" y="1672081"/>
                </a:cubicBezTo>
                <a:lnTo>
                  <a:pt x="5289952" y="1668683"/>
                </a:lnTo>
                <a:cubicBezTo>
                  <a:pt x="5283060" y="1665667"/>
                  <a:pt x="5275164" y="1666242"/>
                  <a:pt x="5269517" y="1670550"/>
                </a:cubicBezTo>
                <a:cubicBezTo>
                  <a:pt x="5267316" y="1667773"/>
                  <a:pt x="5264636" y="1665380"/>
                  <a:pt x="5261381" y="1664183"/>
                </a:cubicBezTo>
                <a:cubicBezTo>
                  <a:pt x="5251187" y="1660545"/>
                  <a:pt x="5241472" y="1666337"/>
                  <a:pt x="5237309" y="1675672"/>
                </a:cubicBezTo>
                <a:lnTo>
                  <a:pt x="5233911" y="1683330"/>
                </a:lnTo>
                <a:cubicBezTo>
                  <a:pt x="5229748" y="1692617"/>
                  <a:pt x="5236304" y="1704201"/>
                  <a:pt x="5245349" y="1707360"/>
                </a:cubicBezTo>
                <a:close/>
                <a:moveTo>
                  <a:pt x="5742824" y="1568591"/>
                </a:moveTo>
                <a:cubicBezTo>
                  <a:pt x="5740239" y="1574431"/>
                  <a:pt x="5740814" y="1579697"/>
                  <a:pt x="5743063" y="1584053"/>
                </a:cubicBezTo>
                <a:cubicBezTo>
                  <a:pt x="5740575" y="1592956"/>
                  <a:pt x="5746939" y="1603152"/>
                  <a:pt x="5755315" y="1605976"/>
                </a:cubicBezTo>
                <a:cubicBezTo>
                  <a:pt x="5765748" y="1609422"/>
                  <a:pt x="5774984" y="1603343"/>
                  <a:pt x="5779148" y="1594009"/>
                </a:cubicBezTo>
                <a:lnTo>
                  <a:pt x="5782545" y="1586350"/>
                </a:lnTo>
                <a:cubicBezTo>
                  <a:pt x="5786087" y="1578356"/>
                  <a:pt x="5781205" y="1569070"/>
                  <a:pt x="5774075" y="1564570"/>
                </a:cubicBezTo>
                <a:cubicBezTo>
                  <a:pt x="5765843" y="1555715"/>
                  <a:pt x="5749237" y="1554135"/>
                  <a:pt x="5742824" y="1568591"/>
                </a:cubicBezTo>
                <a:close/>
                <a:moveTo>
                  <a:pt x="5576281" y="1390475"/>
                </a:moveTo>
                <a:cubicBezTo>
                  <a:pt x="5579918" y="1399953"/>
                  <a:pt x="5588724" y="1406703"/>
                  <a:pt x="5599301" y="1403926"/>
                </a:cubicBezTo>
                <a:cubicBezTo>
                  <a:pt x="5602698" y="1403017"/>
                  <a:pt x="5605761" y="1400671"/>
                  <a:pt x="5608345" y="1397799"/>
                </a:cubicBezTo>
                <a:cubicBezTo>
                  <a:pt x="5611025" y="1401916"/>
                  <a:pt x="5615189" y="1405027"/>
                  <a:pt x="5620358" y="1405984"/>
                </a:cubicBezTo>
                <a:cubicBezTo>
                  <a:pt x="5630216" y="1407899"/>
                  <a:pt x="5640697" y="1401102"/>
                  <a:pt x="5642420" y="1391050"/>
                </a:cubicBezTo>
                <a:cubicBezTo>
                  <a:pt x="5644956" y="1375971"/>
                  <a:pt x="5640793" y="1360366"/>
                  <a:pt x="5627823" y="1351176"/>
                </a:cubicBezTo>
                <a:cubicBezTo>
                  <a:pt x="5619783" y="1345528"/>
                  <a:pt x="5608058" y="1344426"/>
                  <a:pt x="5601215" y="1352947"/>
                </a:cubicBezTo>
                <a:cubicBezTo>
                  <a:pt x="5600066" y="1354431"/>
                  <a:pt x="5599205" y="1356250"/>
                  <a:pt x="5598487" y="1358069"/>
                </a:cubicBezTo>
                <a:cubicBezTo>
                  <a:pt x="5594706" y="1356011"/>
                  <a:pt x="5590351" y="1355101"/>
                  <a:pt x="5585518" y="1356346"/>
                </a:cubicBezTo>
                <a:cubicBezTo>
                  <a:pt x="5576521" y="1358739"/>
                  <a:pt x="5568385" y="1369844"/>
                  <a:pt x="5572070" y="1379370"/>
                </a:cubicBezTo>
                <a:lnTo>
                  <a:pt x="5576281" y="1390475"/>
                </a:lnTo>
                <a:close/>
                <a:moveTo>
                  <a:pt x="5255064" y="1542216"/>
                </a:moveTo>
                <a:cubicBezTo>
                  <a:pt x="5264923" y="1520053"/>
                  <a:pt x="5228838" y="1508948"/>
                  <a:pt x="5219123" y="1530919"/>
                </a:cubicBezTo>
                <a:cubicBezTo>
                  <a:pt x="5209312" y="1553034"/>
                  <a:pt x="5245349" y="1564140"/>
                  <a:pt x="5255064" y="1542216"/>
                </a:cubicBezTo>
                <a:close/>
                <a:moveTo>
                  <a:pt x="5526031" y="1696303"/>
                </a:moveTo>
                <a:cubicBezTo>
                  <a:pt x="5527467" y="1699988"/>
                  <a:pt x="5528855" y="1703674"/>
                  <a:pt x="5530290" y="1707360"/>
                </a:cubicBezTo>
                <a:cubicBezTo>
                  <a:pt x="5533928" y="1716838"/>
                  <a:pt x="5543164" y="1723300"/>
                  <a:pt x="5553597" y="1720332"/>
                </a:cubicBezTo>
                <a:cubicBezTo>
                  <a:pt x="5562690" y="1717747"/>
                  <a:pt x="5570251" y="1706594"/>
                  <a:pt x="5566566" y="1697068"/>
                </a:cubicBezTo>
                <a:lnTo>
                  <a:pt x="5562307" y="1686011"/>
                </a:lnTo>
                <a:cubicBezTo>
                  <a:pt x="5558670" y="1676533"/>
                  <a:pt x="5549433" y="1670071"/>
                  <a:pt x="5539048" y="1673039"/>
                </a:cubicBezTo>
                <a:cubicBezTo>
                  <a:pt x="5529860" y="1675624"/>
                  <a:pt x="5522346" y="1686777"/>
                  <a:pt x="5526031" y="1696303"/>
                </a:cubicBezTo>
                <a:close/>
                <a:moveTo>
                  <a:pt x="5327471" y="1564858"/>
                </a:moveTo>
                <a:cubicBezTo>
                  <a:pt x="5337282" y="1542695"/>
                  <a:pt x="5301055" y="1532164"/>
                  <a:pt x="5291340" y="1554040"/>
                </a:cubicBezTo>
                <a:cubicBezTo>
                  <a:pt x="5281529" y="1576202"/>
                  <a:pt x="5317757" y="1586733"/>
                  <a:pt x="5327471" y="1564858"/>
                </a:cubicBezTo>
                <a:close/>
                <a:moveTo>
                  <a:pt x="5413902" y="1608130"/>
                </a:moveTo>
                <a:cubicBezTo>
                  <a:pt x="5404091" y="1630245"/>
                  <a:pt x="5440080" y="1641446"/>
                  <a:pt x="5449843" y="1619475"/>
                </a:cubicBezTo>
                <a:cubicBezTo>
                  <a:pt x="5459653" y="1597360"/>
                  <a:pt x="5423665" y="1586207"/>
                  <a:pt x="5413902" y="1608130"/>
                </a:cubicBezTo>
                <a:close/>
                <a:moveTo>
                  <a:pt x="5450752" y="1270519"/>
                </a:moveTo>
                <a:cubicBezTo>
                  <a:pt x="5454437" y="1279996"/>
                  <a:pt x="5465971" y="1284688"/>
                  <a:pt x="5475302" y="1280906"/>
                </a:cubicBezTo>
                <a:cubicBezTo>
                  <a:pt x="5484874" y="1277029"/>
                  <a:pt x="5489373" y="1265876"/>
                  <a:pt x="5485687" y="1256350"/>
                </a:cubicBezTo>
                <a:cubicBezTo>
                  <a:pt x="5484252" y="1252664"/>
                  <a:pt x="5482864" y="1248978"/>
                  <a:pt x="5481428" y="1245292"/>
                </a:cubicBezTo>
                <a:cubicBezTo>
                  <a:pt x="5477743" y="1235814"/>
                  <a:pt x="5466209" y="1231123"/>
                  <a:pt x="5456878" y="1234905"/>
                </a:cubicBezTo>
                <a:cubicBezTo>
                  <a:pt x="5447306" y="1238782"/>
                  <a:pt x="5442807" y="1249888"/>
                  <a:pt x="5446492" y="1259461"/>
                </a:cubicBezTo>
                <a:cubicBezTo>
                  <a:pt x="5447929" y="1263099"/>
                  <a:pt x="5449364" y="1266785"/>
                  <a:pt x="5450752" y="1270519"/>
                </a:cubicBezTo>
                <a:close/>
                <a:moveTo>
                  <a:pt x="5274159" y="1564187"/>
                </a:moveTo>
                <a:cubicBezTo>
                  <a:pt x="5270618" y="1554949"/>
                  <a:pt x="5256596" y="1551742"/>
                  <a:pt x="5248651" y="1556529"/>
                </a:cubicBezTo>
                <a:cubicBezTo>
                  <a:pt x="5238984" y="1562321"/>
                  <a:pt x="5237165" y="1572181"/>
                  <a:pt x="5240994" y="1582042"/>
                </a:cubicBezTo>
                <a:cubicBezTo>
                  <a:pt x="5242430" y="1585728"/>
                  <a:pt x="5243865" y="1589414"/>
                  <a:pt x="5245253" y="1593100"/>
                </a:cubicBezTo>
                <a:cubicBezTo>
                  <a:pt x="5248794" y="1602338"/>
                  <a:pt x="5262769" y="1605545"/>
                  <a:pt x="5270761" y="1600758"/>
                </a:cubicBezTo>
                <a:cubicBezTo>
                  <a:pt x="5280429" y="1594966"/>
                  <a:pt x="5282247" y="1585106"/>
                  <a:pt x="5278418" y="1575245"/>
                </a:cubicBezTo>
                <a:lnTo>
                  <a:pt x="5274159" y="1564187"/>
                </a:lnTo>
                <a:close/>
                <a:moveTo>
                  <a:pt x="5215008" y="1611816"/>
                </a:moveTo>
                <a:cubicBezTo>
                  <a:pt x="5224723" y="1589940"/>
                  <a:pt x="5192610" y="1570123"/>
                  <a:pt x="5182800" y="1592238"/>
                </a:cubicBezTo>
                <a:cubicBezTo>
                  <a:pt x="5173084" y="1614162"/>
                  <a:pt x="5205149" y="1633979"/>
                  <a:pt x="5215008" y="1611816"/>
                </a:cubicBezTo>
                <a:close/>
                <a:moveTo>
                  <a:pt x="5637060" y="1601859"/>
                </a:moveTo>
                <a:cubicBezTo>
                  <a:pt x="5626579" y="1598748"/>
                  <a:pt x="5617343" y="1603774"/>
                  <a:pt x="5613036" y="1613444"/>
                </a:cubicBezTo>
                <a:lnTo>
                  <a:pt x="5609638" y="1621102"/>
                </a:lnTo>
                <a:cubicBezTo>
                  <a:pt x="5605618" y="1630101"/>
                  <a:pt x="5612030" y="1642355"/>
                  <a:pt x="5621219" y="1645132"/>
                </a:cubicBezTo>
                <a:cubicBezTo>
                  <a:pt x="5631700" y="1648243"/>
                  <a:pt x="5640936" y="1643217"/>
                  <a:pt x="5645243" y="1633548"/>
                </a:cubicBezTo>
                <a:lnTo>
                  <a:pt x="5648642" y="1625889"/>
                </a:lnTo>
                <a:cubicBezTo>
                  <a:pt x="5652613" y="1616842"/>
                  <a:pt x="5646249" y="1604636"/>
                  <a:pt x="5637060" y="1601859"/>
                </a:cubicBezTo>
                <a:close/>
                <a:moveTo>
                  <a:pt x="5551395" y="1441215"/>
                </a:moveTo>
                <a:lnTo>
                  <a:pt x="5560632" y="1445284"/>
                </a:lnTo>
                <a:cubicBezTo>
                  <a:pt x="5555224" y="1451938"/>
                  <a:pt x="5553980" y="1461415"/>
                  <a:pt x="5559531" y="1468596"/>
                </a:cubicBezTo>
                <a:cubicBezTo>
                  <a:pt x="5559770" y="1468883"/>
                  <a:pt x="5560010" y="1469218"/>
                  <a:pt x="5560249" y="1469505"/>
                </a:cubicBezTo>
                <a:cubicBezTo>
                  <a:pt x="5560392" y="1474914"/>
                  <a:pt x="5562499" y="1480227"/>
                  <a:pt x="5567379" y="1483243"/>
                </a:cubicBezTo>
                <a:cubicBezTo>
                  <a:pt x="5573697" y="1487168"/>
                  <a:pt x="5579918" y="1490232"/>
                  <a:pt x="5587528" y="1488126"/>
                </a:cubicBezTo>
                <a:cubicBezTo>
                  <a:pt x="5597961" y="1485254"/>
                  <a:pt x="5603751" y="1474723"/>
                  <a:pt x="5601023" y="1464383"/>
                </a:cubicBezTo>
                <a:cubicBezTo>
                  <a:pt x="5599157" y="1457299"/>
                  <a:pt x="5594036" y="1451603"/>
                  <a:pt x="5589634" y="1445906"/>
                </a:cubicBezTo>
                <a:cubicBezTo>
                  <a:pt x="5589107" y="1445188"/>
                  <a:pt x="5588245" y="1444805"/>
                  <a:pt x="5587576" y="1444135"/>
                </a:cubicBezTo>
                <a:cubicBezTo>
                  <a:pt x="5589203" y="1442555"/>
                  <a:pt x="5590638" y="1440784"/>
                  <a:pt x="5591643" y="1438582"/>
                </a:cubicBezTo>
                <a:cubicBezTo>
                  <a:pt x="5595855" y="1429344"/>
                  <a:pt x="5591596" y="1417760"/>
                  <a:pt x="5582263" y="1413643"/>
                </a:cubicBezTo>
                <a:lnTo>
                  <a:pt x="5566949" y="1406846"/>
                </a:lnTo>
                <a:cubicBezTo>
                  <a:pt x="5557665" y="1402730"/>
                  <a:pt x="5546227" y="1406942"/>
                  <a:pt x="5542015" y="1416228"/>
                </a:cubicBezTo>
                <a:cubicBezTo>
                  <a:pt x="5537804" y="1425515"/>
                  <a:pt x="5542063" y="1437051"/>
                  <a:pt x="5551395" y="1441215"/>
                </a:cubicBezTo>
                <a:close/>
                <a:moveTo>
                  <a:pt x="5155951" y="1869153"/>
                </a:moveTo>
                <a:cubicBezTo>
                  <a:pt x="5165762" y="1847086"/>
                  <a:pt x="5132262" y="1829758"/>
                  <a:pt x="5122404" y="1852016"/>
                </a:cubicBezTo>
                <a:cubicBezTo>
                  <a:pt x="5112593" y="1874084"/>
                  <a:pt x="5146093" y="1891412"/>
                  <a:pt x="5155951" y="1869153"/>
                </a:cubicBezTo>
                <a:close/>
                <a:moveTo>
                  <a:pt x="5184426" y="1736320"/>
                </a:moveTo>
                <a:cubicBezTo>
                  <a:pt x="5193519" y="1740245"/>
                  <a:pt x="5205341" y="1737230"/>
                  <a:pt x="5209599" y="1727608"/>
                </a:cubicBezTo>
                <a:lnTo>
                  <a:pt x="5212997" y="1719949"/>
                </a:lnTo>
                <a:cubicBezTo>
                  <a:pt x="5216970" y="1710950"/>
                  <a:pt x="5213811" y="1698887"/>
                  <a:pt x="5204288" y="1694771"/>
                </a:cubicBezTo>
                <a:cubicBezTo>
                  <a:pt x="5195195" y="1690798"/>
                  <a:pt x="5183374" y="1693861"/>
                  <a:pt x="5179115" y="1703483"/>
                </a:cubicBezTo>
                <a:lnTo>
                  <a:pt x="5175717" y="1711141"/>
                </a:lnTo>
                <a:cubicBezTo>
                  <a:pt x="5171697" y="1720141"/>
                  <a:pt x="5174855" y="1732251"/>
                  <a:pt x="5184426" y="1736320"/>
                </a:cubicBezTo>
                <a:close/>
                <a:moveTo>
                  <a:pt x="5360493" y="1833922"/>
                </a:moveTo>
                <a:cubicBezTo>
                  <a:pt x="5369539" y="1837895"/>
                  <a:pt x="5381742" y="1831864"/>
                  <a:pt x="5384613" y="1822578"/>
                </a:cubicBezTo>
                <a:cubicBezTo>
                  <a:pt x="5387819" y="1812238"/>
                  <a:pt x="5382986" y="1802760"/>
                  <a:pt x="5373271" y="1798452"/>
                </a:cubicBezTo>
                <a:lnTo>
                  <a:pt x="5365614" y="1795054"/>
                </a:lnTo>
                <a:cubicBezTo>
                  <a:pt x="5356569" y="1791081"/>
                  <a:pt x="5344366" y="1797160"/>
                  <a:pt x="5341494" y="1806398"/>
                </a:cubicBezTo>
                <a:cubicBezTo>
                  <a:pt x="5339915" y="1811520"/>
                  <a:pt x="5340346" y="1816403"/>
                  <a:pt x="5342308" y="1820567"/>
                </a:cubicBezTo>
                <a:cubicBezTo>
                  <a:pt x="5338335" y="1818030"/>
                  <a:pt x="5333454" y="1817073"/>
                  <a:pt x="5328189" y="1818461"/>
                </a:cubicBezTo>
                <a:cubicBezTo>
                  <a:pt x="5325701" y="1819131"/>
                  <a:pt x="5323356" y="1820472"/>
                  <a:pt x="5321251" y="1822243"/>
                </a:cubicBezTo>
                <a:cubicBezTo>
                  <a:pt x="5319624" y="1820136"/>
                  <a:pt x="5317518" y="1818365"/>
                  <a:pt x="5314838" y="1817217"/>
                </a:cubicBezTo>
                <a:lnTo>
                  <a:pt x="5307180" y="1813818"/>
                </a:lnTo>
                <a:cubicBezTo>
                  <a:pt x="5298183" y="1809845"/>
                  <a:pt x="5286123" y="1813004"/>
                  <a:pt x="5282007" y="1822578"/>
                </a:cubicBezTo>
                <a:cubicBezTo>
                  <a:pt x="5278083" y="1831720"/>
                  <a:pt x="5281146" y="1843496"/>
                  <a:pt x="5290765" y="1847756"/>
                </a:cubicBezTo>
                <a:lnTo>
                  <a:pt x="5298422" y="1851155"/>
                </a:lnTo>
                <a:cubicBezTo>
                  <a:pt x="5304644" y="1853931"/>
                  <a:pt x="5312253" y="1853165"/>
                  <a:pt x="5317757" y="1849336"/>
                </a:cubicBezTo>
                <a:lnTo>
                  <a:pt x="5319001" y="1852591"/>
                </a:lnTo>
                <a:cubicBezTo>
                  <a:pt x="5322638" y="1862069"/>
                  <a:pt x="5331444" y="1868770"/>
                  <a:pt x="5342020" y="1865994"/>
                </a:cubicBezTo>
                <a:cubicBezTo>
                  <a:pt x="5351017" y="1863600"/>
                  <a:pt x="5359106" y="1852495"/>
                  <a:pt x="5355420" y="1842969"/>
                </a:cubicBezTo>
                <a:lnTo>
                  <a:pt x="5351161" y="1831912"/>
                </a:lnTo>
                <a:cubicBezTo>
                  <a:pt x="5350635" y="1830524"/>
                  <a:pt x="5349773" y="1829327"/>
                  <a:pt x="5349008" y="1828083"/>
                </a:cubicBezTo>
                <a:cubicBezTo>
                  <a:pt x="5350252" y="1828944"/>
                  <a:pt x="5351353" y="1829902"/>
                  <a:pt x="5352788" y="1830524"/>
                </a:cubicBezTo>
                <a:lnTo>
                  <a:pt x="5360493" y="1833922"/>
                </a:lnTo>
                <a:close/>
                <a:moveTo>
                  <a:pt x="5229987" y="1948949"/>
                </a:moveTo>
                <a:cubicBezTo>
                  <a:pt x="5240467" y="1952060"/>
                  <a:pt x="5249656" y="1946938"/>
                  <a:pt x="5253916" y="1937269"/>
                </a:cubicBezTo>
                <a:lnTo>
                  <a:pt x="5257313" y="1929610"/>
                </a:lnTo>
                <a:cubicBezTo>
                  <a:pt x="5261333" y="1920611"/>
                  <a:pt x="5254825" y="1908357"/>
                  <a:pt x="5245636" y="1905676"/>
                </a:cubicBezTo>
                <a:cubicBezTo>
                  <a:pt x="5235108" y="1902565"/>
                  <a:pt x="5225967" y="1907687"/>
                  <a:pt x="5221708" y="1917356"/>
                </a:cubicBezTo>
                <a:lnTo>
                  <a:pt x="5218310" y="1925015"/>
                </a:lnTo>
                <a:cubicBezTo>
                  <a:pt x="5214290" y="1934014"/>
                  <a:pt x="5220798" y="1946220"/>
                  <a:pt x="5229987" y="1948949"/>
                </a:cubicBezTo>
                <a:close/>
                <a:moveTo>
                  <a:pt x="5247359" y="1764227"/>
                </a:moveTo>
                <a:lnTo>
                  <a:pt x="5255016" y="1767625"/>
                </a:lnTo>
                <a:cubicBezTo>
                  <a:pt x="5264013" y="1771599"/>
                  <a:pt x="5276265" y="1765759"/>
                  <a:pt x="5279232" y="1756520"/>
                </a:cubicBezTo>
                <a:cubicBezTo>
                  <a:pt x="5282486" y="1746276"/>
                  <a:pt x="5277749" y="1736559"/>
                  <a:pt x="5268081" y="1732299"/>
                </a:cubicBezTo>
                <a:lnTo>
                  <a:pt x="5260424" y="1728901"/>
                </a:lnTo>
                <a:cubicBezTo>
                  <a:pt x="5251427" y="1724928"/>
                  <a:pt x="5239176" y="1730767"/>
                  <a:pt x="5236208" y="1740006"/>
                </a:cubicBezTo>
                <a:cubicBezTo>
                  <a:pt x="5232954" y="1750250"/>
                  <a:pt x="5237692" y="1759967"/>
                  <a:pt x="5247359" y="1764227"/>
                </a:cubicBezTo>
                <a:close/>
                <a:moveTo>
                  <a:pt x="5320102" y="2061390"/>
                </a:moveTo>
                <a:cubicBezTo>
                  <a:pt x="5310243" y="2083601"/>
                  <a:pt x="5344700" y="2098871"/>
                  <a:pt x="5354559" y="2076708"/>
                </a:cubicBezTo>
                <a:cubicBezTo>
                  <a:pt x="5364370" y="2054497"/>
                  <a:pt x="5329913" y="2039227"/>
                  <a:pt x="5320102" y="2061390"/>
                </a:cubicBezTo>
                <a:close/>
                <a:moveTo>
                  <a:pt x="5557090" y="1781747"/>
                </a:moveTo>
                <a:cubicBezTo>
                  <a:pt x="5556851" y="1781459"/>
                  <a:pt x="5556612" y="1781124"/>
                  <a:pt x="5556373" y="1780837"/>
                </a:cubicBezTo>
                <a:cubicBezTo>
                  <a:pt x="5556277" y="1775428"/>
                  <a:pt x="5554171" y="1770115"/>
                  <a:pt x="5549290" y="1767099"/>
                </a:cubicBezTo>
                <a:cubicBezTo>
                  <a:pt x="5542973" y="1763174"/>
                  <a:pt x="5536751" y="1760110"/>
                  <a:pt x="5529142" y="1762216"/>
                </a:cubicBezTo>
                <a:cubicBezTo>
                  <a:pt x="5518709" y="1765089"/>
                  <a:pt x="5512918" y="1775619"/>
                  <a:pt x="5515646" y="1786007"/>
                </a:cubicBezTo>
                <a:cubicBezTo>
                  <a:pt x="5517513" y="1793091"/>
                  <a:pt x="5522633" y="1798787"/>
                  <a:pt x="5527036" y="1804484"/>
                </a:cubicBezTo>
                <a:cubicBezTo>
                  <a:pt x="5527562" y="1805202"/>
                  <a:pt x="5528424" y="1805585"/>
                  <a:pt x="5529046" y="1806255"/>
                </a:cubicBezTo>
                <a:cubicBezTo>
                  <a:pt x="5527419" y="1807834"/>
                  <a:pt x="5525983" y="1809606"/>
                  <a:pt x="5525026" y="1811807"/>
                </a:cubicBezTo>
                <a:cubicBezTo>
                  <a:pt x="5520815" y="1821046"/>
                  <a:pt x="5525074" y="1832630"/>
                  <a:pt x="5534406" y="1836747"/>
                </a:cubicBezTo>
                <a:lnTo>
                  <a:pt x="5549721" y="1843544"/>
                </a:lnTo>
                <a:cubicBezTo>
                  <a:pt x="5559005" y="1847660"/>
                  <a:pt x="5570443" y="1843496"/>
                  <a:pt x="5574654" y="1834162"/>
                </a:cubicBezTo>
                <a:cubicBezTo>
                  <a:pt x="5578865" y="1824923"/>
                  <a:pt x="5574606" y="1813339"/>
                  <a:pt x="5565274" y="1809223"/>
                </a:cubicBezTo>
                <a:lnTo>
                  <a:pt x="5556037" y="1805106"/>
                </a:lnTo>
                <a:cubicBezTo>
                  <a:pt x="5561397" y="1798405"/>
                  <a:pt x="5562642" y="1788927"/>
                  <a:pt x="5557090" y="1781747"/>
                </a:cubicBezTo>
                <a:close/>
                <a:moveTo>
                  <a:pt x="5106228" y="2000359"/>
                </a:moveTo>
                <a:cubicBezTo>
                  <a:pt x="5106228" y="2000407"/>
                  <a:pt x="5106228" y="2000454"/>
                  <a:pt x="5106228" y="2000502"/>
                </a:cubicBezTo>
                <a:lnTo>
                  <a:pt x="5106132" y="2000837"/>
                </a:lnTo>
                <a:cubicBezTo>
                  <a:pt x="5106036" y="2000981"/>
                  <a:pt x="5105845" y="2001460"/>
                  <a:pt x="5105462" y="2002417"/>
                </a:cubicBezTo>
                <a:cubicBezTo>
                  <a:pt x="5101347" y="2011703"/>
                  <a:pt x="5105223" y="2023096"/>
                  <a:pt x="5114555" y="2027452"/>
                </a:cubicBezTo>
                <a:cubicBezTo>
                  <a:pt x="5123648" y="2031712"/>
                  <a:pt x="5135469" y="2027691"/>
                  <a:pt x="5139585" y="2018357"/>
                </a:cubicBezTo>
                <a:cubicBezTo>
                  <a:pt x="5145758" y="2004380"/>
                  <a:pt x="5145519" y="1988200"/>
                  <a:pt x="5135182" y="1976138"/>
                </a:cubicBezTo>
                <a:cubicBezTo>
                  <a:pt x="5128769" y="1968718"/>
                  <a:pt x="5117666" y="1964745"/>
                  <a:pt x="5108956" y="1971351"/>
                </a:cubicBezTo>
                <a:cubicBezTo>
                  <a:pt x="5101538" y="1976999"/>
                  <a:pt x="5097279" y="1989588"/>
                  <a:pt x="5104170" y="1997582"/>
                </a:cubicBezTo>
                <a:cubicBezTo>
                  <a:pt x="5104936" y="1998492"/>
                  <a:pt x="5105558" y="1999449"/>
                  <a:pt x="5106228" y="2000359"/>
                </a:cubicBezTo>
                <a:close/>
                <a:moveTo>
                  <a:pt x="5336038" y="1531972"/>
                </a:moveTo>
                <a:cubicBezTo>
                  <a:pt x="5339723" y="1530584"/>
                  <a:pt x="5343408" y="1529148"/>
                  <a:pt x="5347093" y="1527712"/>
                </a:cubicBezTo>
                <a:cubicBezTo>
                  <a:pt x="5356569" y="1524074"/>
                  <a:pt x="5361737" y="1513017"/>
                  <a:pt x="5358148" y="1503443"/>
                </a:cubicBezTo>
                <a:cubicBezTo>
                  <a:pt x="5354607" y="1493965"/>
                  <a:pt x="5343408" y="1488748"/>
                  <a:pt x="5333884" y="1492434"/>
                </a:cubicBezTo>
                <a:lnTo>
                  <a:pt x="5322829" y="1496694"/>
                </a:lnTo>
                <a:cubicBezTo>
                  <a:pt x="5313354" y="1500380"/>
                  <a:pt x="5308185" y="1511389"/>
                  <a:pt x="5311822" y="1520963"/>
                </a:cubicBezTo>
                <a:cubicBezTo>
                  <a:pt x="5315316" y="1530441"/>
                  <a:pt x="5326515" y="1535658"/>
                  <a:pt x="5336038" y="1531972"/>
                </a:cubicBezTo>
                <a:close/>
                <a:moveTo>
                  <a:pt x="5452427" y="1934110"/>
                </a:moveTo>
                <a:cubicBezTo>
                  <a:pt x="5447929" y="1942630"/>
                  <a:pt x="5450943" y="1955411"/>
                  <a:pt x="5460276" y="1959575"/>
                </a:cubicBezTo>
                <a:lnTo>
                  <a:pt x="5475589" y="1966373"/>
                </a:lnTo>
                <a:cubicBezTo>
                  <a:pt x="5484874" y="1970489"/>
                  <a:pt x="5496073" y="1967952"/>
                  <a:pt x="5501049" y="1958522"/>
                </a:cubicBezTo>
                <a:cubicBezTo>
                  <a:pt x="5505548" y="1949954"/>
                  <a:pt x="5502533" y="1937173"/>
                  <a:pt x="5493201" y="1933057"/>
                </a:cubicBezTo>
                <a:lnTo>
                  <a:pt x="5477887" y="1926259"/>
                </a:lnTo>
                <a:cubicBezTo>
                  <a:pt x="5468602" y="1922095"/>
                  <a:pt x="5457452" y="1924680"/>
                  <a:pt x="5452427" y="1934110"/>
                </a:cubicBezTo>
                <a:close/>
                <a:moveTo>
                  <a:pt x="5347572" y="1788352"/>
                </a:moveTo>
                <a:cubicBezTo>
                  <a:pt x="5357382" y="1766190"/>
                  <a:pt x="5323117" y="1750537"/>
                  <a:pt x="5313258" y="1772747"/>
                </a:cubicBezTo>
                <a:cubicBezTo>
                  <a:pt x="5303447" y="1794910"/>
                  <a:pt x="5337713" y="1810563"/>
                  <a:pt x="5347572" y="1788352"/>
                </a:cubicBezTo>
                <a:close/>
                <a:moveTo>
                  <a:pt x="5214337" y="2094706"/>
                </a:moveTo>
                <a:cubicBezTo>
                  <a:pt x="5203904" y="2091595"/>
                  <a:pt x="5194620" y="2096621"/>
                  <a:pt x="5190313" y="2106290"/>
                </a:cubicBezTo>
                <a:lnTo>
                  <a:pt x="5186915" y="2113949"/>
                </a:lnTo>
                <a:cubicBezTo>
                  <a:pt x="5182943" y="2122996"/>
                  <a:pt x="5189308" y="2135202"/>
                  <a:pt x="5198497" y="2137978"/>
                </a:cubicBezTo>
                <a:cubicBezTo>
                  <a:pt x="5208930" y="2141090"/>
                  <a:pt x="5218214" y="2136064"/>
                  <a:pt x="5222521" y="2126395"/>
                </a:cubicBezTo>
                <a:lnTo>
                  <a:pt x="5225919" y="2118736"/>
                </a:lnTo>
                <a:cubicBezTo>
                  <a:pt x="5229891" y="2109689"/>
                  <a:pt x="5223526" y="2097434"/>
                  <a:pt x="5214337" y="2094706"/>
                </a:cubicBezTo>
                <a:close/>
                <a:moveTo>
                  <a:pt x="5341063" y="1912713"/>
                </a:moveTo>
                <a:lnTo>
                  <a:pt x="5336564" y="1910702"/>
                </a:lnTo>
                <a:cubicBezTo>
                  <a:pt x="5335704" y="1903618"/>
                  <a:pt x="5330439" y="1896821"/>
                  <a:pt x="5323835" y="1894571"/>
                </a:cubicBezTo>
                <a:cubicBezTo>
                  <a:pt x="5313498" y="1891029"/>
                  <a:pt x="5304022" y="1896964"/>
                  <a:pt x="5299906" y="1906299"/>
                </a:cubicBezTo>
                <a:lnTo>
                  <a:pt x="5296508" y="1913957"/>
                </a:lnTo>
                <a:cubicBezTo>
                  <a:pt x="5292393" y="1923244"/>
                  <a:pt x="5299188" y="1934828"/>
                  <a:pt x="5308185" y="1937891"/>
                </a:cubicBezTo>
                <a:cubicBezTo>
                  <a:pt x="5309717" y="1938418"/>
                  <a:pt x="5311200" y="1938322"/>
                  <a:pt x="5312684" y="1938466"/>
                </a:cubicBezTo>
                <a:cubicBezTo>
                  <a:pt x="5314742" y="1941003"/>
                  <a:pt x="5317231" y="1943300"/>
                  <a:pt x="5320580" y="1944736"/>
                </a:cubicBezTo>
                <a:lnTo>
                  <a:pt x="5328238" y="1948135"/>
                </a:lnTo>
                <a:cubicBezTo>
                  <a:pt x="5337282" y="1952108"/>
                  <a:pt x="5349486" y="1946077"/>
                  <a:pt x="5352357" y="1936790"/>
                </a:cubicBezTo>
                <a:cubicBezTo>
                  <a:pt x="5355612" y="1926499"/>
                  <a:pt x="5350730" y="1916973"/>
                  <a:pt x="5341063" y="1912713"/>
                </a:cubicBezTo>
                <a:close/>
                <a:moveTo>
                  <a:pt x="5040759" y="2074362"/>
                </a:moveTo>
                <a:cubicBezTo>
                  <a:pt x="5039563" y="2079628"/>
                  <a:pt x="5040281" y="2085276"/>
                  <a:pt x="5044301" y="2089393"/>
                </a:cubicBezTo>
                <a:cubicBezTo>
                  <a:pt x="5049470" y="2094706"/>
                  <a:pt x="5054734" y="2099206"/>
                  <a:pt x="5062630" y="2099062"/>
                </a:cubicBezTo>
                <a:cubicBezTo>
                  <a:pt x="5073446" y="2098823"/>
                  <a:pt x="5081630" y="2090015"/>
                  <a:pt x="5081534" y="2079293"/>
                </a:cubicBezTo>
                <a:cubicBezTo>
                  <a:pt x="5081486" y="2071969"/>
                  <a:pt x="5077897" y="2065172"/>
                  <a:pt x="5075025" y="2058614"/>
                </a:cubicBezTo>
                <a:cubicBezTo>
                  <a:pt x="5071053" y="2049615"/>
                  <a:pt x="5059615" y="2044158"/>
                  <a:pt x="5050331" y="2048609"/>
                </a:cubicBezTo>
                <a:cubicBezTo>
                  <a:pt x="5041190" y="2052965"/>
                  <a:pt x="5036070" y="2063640"/>
                  <a:pt x="5040281" y="2073309"/>
                </a:cubicBezTo>
                <a:cubicBezTo>
                  <a:pt x="5040472" y="2073692"/>
                  <a:pt x="5040616" y="2074027"/>
                  <a:pt x="5040759" y="2074362"/>
                </a:cubicBezTo>
                <a:close/>
                <a:moveTo>
                  <a:pt x="5504639" y="1653987"/>
                </a:moveTo>
                <a:lnTo>
                  <a:pt x="5496982" y="1650589"/>
                </a:lnTo>
                <a:cubicBezTo>
                  <a:pt x="5487985" y="1646616"/>
                  <a:pt x="5475733" y="1652121"/>
                  <a:pt x="5472622" y="1661455"/>
                </a:cubicBezTo>
                <a:cubicBezTo>
                  <a:pt x="5469273" y="1671555"/>
                  <a:pt x="5473771" y="1681511"/>
                  <a:pt x="5483438" y="1685819"/>
                </a:cubicBezTo>
                <a:lnTo>
                  <a:pt x="5491095" y="1689218"/>
                </a:lnTo>
                <a:cubicBezTo>
                  <a:pt x="5500140" y="1693239"/>
                  <a:pt x="5512344" y="1687686"/>
                  <a:pt x="5515455" y="1678400"/>
                </a:cubicBezTo>
                <a:cubicBezTo>
                  <a:pt x="5518804" y="1668252"/>
                  <a:pt x="5514258" y="1658295"/>
                  <a:pt x="5504639" y="1653987"/>
                </a:cubicBezTo>
                <a:close/>
                <a:moveTo>
                  <a:pt x="5400837" y="1727034"/>
                </a:moveTo>
                <a:lnTo>
                  <a:pt x="5385523" y="1720236"/>
                </a:lnTo>
                <a:cubicBezTo>
                  <a:pt x="5376526" y="1716263"/>
                  <a:pt x="5364466" y="1719231"/>
                  <a:pt x="5360254" y="1728805"/>
                </a:cubicBezTo>
                <a:cubicBezTo>
                  <a:pt x="5356282" y="1737804"/>
                  <a:pt x="5359153" y="1749771"/>
                  <a:pt x="5368773" y="1754031"/>
                </a:cubicBezTo>
                <a:lnTo>
                  <a:pt x="5384087" y="1760828"/>
                </a:lnTo>
                <a:cubicBezTo>
                  <a:pt x="5393084" y="1764801"/>
                  <a:pt x="5405096" y="1761834"/>
                  <a:pt x="5409356" y="1752260"/>
                </a:cubicBezTo>
                <a:cubicBezTo>
                  <a:pt x="5413328" y="1743261"/>
                  <a:pt x="5410456" y="1731294"/>
                  <a:pt x="5400837" y="1727034"/>
                </a:cubicBezTo>
                <a:close/>
                <a:moveTo>
                  <a:pt x="5177057" y="1853309"/>
                </a:moveTo>
                <a:cubicBezTo>
                  <a:pt x="5186006" y="1847900"/>
                  <a:pt x="5189404" y="1837177"/>
                  <a:pt x="5184618" y="1827747"/>
                </a:cubicBezTo>
                <a:cubicBezTo>
                  <a:pt x="5184379" y="1827221"/>
                  <a:pt x="5184331" y="1827173"/>
                  <a:pt x="5184188" y="1826886"/>
                </a:cubicBezTo>
                <a:cubicBezTo>
                  <a:pt x="5184140" y="1826694"/>
                  <a:pt x="5184140" y="1826647"/>
                  <a:pt x="5184092" y="1826503"/>
                </a:cubicBezTo>
                <a:lnTo>
                  <a:pt x="5184092" y="1826503"/>
                </a:lnTo>
                <a:cubicBezTo>
                  <a:pt x="5184426" y="1825354"/>
                  <a:pt x="5184810" y="1824253"/>
                  <a:pt x="5185288" y="1823152"/>
                </a:cubicBezTo>
                <a:cubicBezTo>
                  <a:pt x="5189164" y="1813722"/>
                  <a:pt x="5181316" y="1802425"/>
                  <a:pt x="5172271" y="1799888"/>
                </a:cubicBezTo>
                <a:cubicBezTo>
                  <a:pt x="5161551" y="1796873"/>
                  <a:pt x="5152841" y="1803431"/>
                  <a:pt x="5149013" y="1812909"/>
                </a:cubicBezTo>
                <a:cubicBezTo>
                  <a:pt x="5144562" y="1823774"/>
                  <a:pt x="5146237" y="1835502"/>
                  <a:pt x="5151453" y="1845746"/>
                </a:cubicBezTo>
                <a:cubicBezTo>
                  <a:pt x="5155951" y="1854553"/>
                  <a:pt x="5168490" y="1858479"/>
                  <a:pt x="5177057" y="1853309"/>
                </a:cubicBezTo>
                <a:close/>
                <a:moveTo>
                  <a:pt x="5407489" y="1870158"/>
                </a:moveTo>
                <a:cubicBezTo>
                  <a:pt x="5403374" y="1879445"/>
                  <a:pt x="5408398" y="1890981"/>
                  <a:pt x="5417634" y="1894810"/>
                </a:cubicBezTo>
                <a:cubicBezTo>
                  <a:pt x="5427206" y="1898831"/>
                  <a:pt x="5438118" y="1893996"/>
                  <a:pt x="5442281" y="1884662"/>
                </a:cubicBezTo>
                <a:lnTo>
                  <a:pt x="5445679" y="1877003"/>
                </a:lnTo>
                <a:cubicBezTo>
                  <a:pt x="5449794" y="1867717"/>
                  <a:pt x="5444770" y="1856181"/>
                  <a:pt x="5435533" y="1852351"/>
                </a:cubicBezTo>
                <a:cubicBezTo>
                  <a:pt x="5425962" y="1848331"/>
                  <a:pt x="5415050" y="1853165"/>
                  <a:pt x="5410887" y="1862452"/>
                </a:cubicBezTo>
                <a:lnTo>
                  <a:pt x="5407489" y="1870158"/>
                </a:lnTo>
                <a:close/>
                <a:moveTo>
                  <a:pt x="9088853" y="929652"/>
                </a:moveTo>
                <a:cubicBezTo>
                  <a:pt x="9091581" y="929461"/>
                  <a:pt x="9094309" y="929221"/>
                  <a:pt x="9097037" y="929030"/>
                </a:cubicBezTo>
                <a:cubicBezTo>
                  <a:pt x="9101296" y="928743"/>
                  <a:pt x="9105555" y="928503"/>
                  <a:pt x="9109767" y="928025"/>
                </a:cubicBezTo>
                <a:cubicBezTo>
                  <a:pt x="9109480" y="927833"/>
                  <a:pt x="9109097" y="927785"/>
                  <a:pt x="9108809" y="927642"/>
                </a:cubicBezTo>
                <a:cubicBezTo>
                  <a:pt x="9105173" y="925679"/>
                  <a:pt x="9101153" y="924530"/>
                  <a:pt x="9096749" y="925392"/>
                </a:cubicBezTo>
                <a:cubicBezTo>
                  <a:pt x="9093304" y="926110"/>
                  <a:pt x="9091007" y="927785"/>
                  <a:pt x="9088853" y="929652"/>
                </a:cubicBezTo>
                <a:close/>
                <a:moveTo>
                  <a:pt x="9019125" y="919504"/>
                </a:moveTo>
                <a:lnTo>
                  <a:pt x="9022236" y="911558"/>
                </a:lnTo>
                <a:cubicBezTo>
                  <a:pt x="9026016" y="901937"/>
                  <a:pt x="9018503" y="890544"/>
                  <a:pt x="9009267" y="887816"/>
                </a:cubicBezTo>
                <a:cubicBezTo>
                  <a:pt x="8998594" y="884704"/>
                  <a:pt x="8989310" y="891167"/>
                  <a:pt x="8985530" y="900788"/>
                </a:cubicBezTo>
                <a:lnTo>
                  <a:pt x="8982419" y="908734"/>
                </a:lnTo>
                <a:cubicBezTo>
                  <a:pt x="8978734" y="918116"/>
                  <a:pt x="8985817" y="929078"/>
                  <a:pt x="8994814" y="932094"/>
                </a:cubicBezTo>
                <a:cubicBezTo>
                  <a:pt x="8994957" y="932141"/>
                  <a:pt x="8995053" y="932237"/>
                  <a:pt x="8995197" y="932285"/>
                </a:cubicBezTo>
                <a:cubicBezTo>
                  <a:pt x="8998020" y="932333"/>
                  <a:pt x="9000796" y="932381"/>
                  <a:pt x="9003619" y="932381"/>
                </a:cubicBezTo>
                <a:cubicBezTo>
                  <a:pt x="9004098" y="932381"/>
                  <a:pt x="9004577" y="932381"/>
                  <a:pt x="9005007" y="932381"/>
                </a:cubicBezTo>
                <a:cubicBezTo>
                  <a:pt x="9011277" y="930849"/>
                  <a:pt x="9016541" y="926014"/>
                  <a:pt x="9019125" y="919504"/>
                </a:cubicBezTo>
                <a:close/>
                <a:moveTo>
                  <a:pt x="8741075" y="842198"/>
                </a:moveTo>
                <a:cubicBezTo>
                  <a:pt x="8743229" y="833055"/>
                  <a:pt x="8736337" y="823003"/>
                  <a:pt x="8727675" y="820514"/>
                </a:cubicBezTo>
                <a:cubicBezTo>
                  <a:pt x="8716955" y="817450"/>
                  <a:pt x="8707814" y="824008"/>
                  <a:pt x="8704034" y="833677"/>
                </a:cubicBezTo>
                <a:lnTo>
                  <a:pt x="8702023" y="838751"/>
                </a:lnTo>
                <a:lnTo>
                  <a:pt x="8701928" y="839039"/>
                </a:lnTo>
                <a:cubicBezTo>
                  <a:pt x="8712840" y="848708"/>
                  <a:pt x="8724277" y="857611"/>
                  <a:pt x="8735907" y="865988"/>
                </a:cubicBezTo>
                <a:cubicBezTo>
                  <a:pt x="8735907" y="865988"/>
                  <a:pt x="8735907" y="865988"/>
                  <a:pt x="8735907" y="865988"/>
                </a:cubicBezTo>
                <a:cubicBezTo>
                  <a:pt x="8738395" y="864121"/>
                  <a:pt x="8740500" y="861441"/>
                  <a:pt x="8741936" y="857803"/>
                </a:cubicBezTo>
                <a:cubicBezTo>
                  <a:pt x="8744377" y="851819"/>
                  <a:pt x="8743564" y="846506"/>
                  <a:pt x="8741075" y="842198"/>
                </a:cubicBezTo>
                <a:close/>
                <a:moveTo>
                  <a:pt x="9237689" y="863547"/>
                </a:moveTo>
                <a:cubicBezTo>
                  <a:pt x="9228692" y="886475"/>
                  <a:pt x="9265733" y="896145"/>
                  <a:pt x="9274635" y="873503"/>
                </a:cubicBezTo>
                <a:cubicBezTo>
                  <a:pt x="9283680" y="850575"/>
                  <a:pt x="9246638" y="840905"/>
                  <a:pt x="9237689" y="863547"/>
                </a:cubicBezTo>
                <a:close/>
                <a:moveTo>
                  <a:pt x="8951551" y="707977"/>
                </a:moveTo>
                <a:cubicBezTo>
                  <a:pt x="8947435" y="698499"/>
                  <a:pt x="8937816" y="692372"/>
                  <a:pt x="8927383" y="695818"/>
                </a:cubicBezTo>
                <a:cubicBezTo>
                  <a:pt x="8918242" y="698834"/>
                  <a:pt x="8911111" y="710514"/>
                  <a:pt x="8915227" y="719991"/>
                </a:cubicBezTo>
                <a:lnTo>
                  <a:pt x="8920013" y="731001"/>
                </a:lnTo>
                <a:cubicBezTo>
                  <a:pt x="8924129" y="740479"/>
                  <a:pt x="8933748" y="746606"/>
                  <a:pt x="8944181" y="743159"/>
                </a:cubicBezTo>
                <a:cubicBezTo>
                  <a:pt x="8953322" y="740144"/>
                  <a:pt x="8960452" y="728512"/>
                  <a:pt x="8956337" y="718986"/>
                </a:cubicBezTo>
                <a:lnTo>
                  <a:pt x="8951551" y="707977"/>
                </a:lnTo>
                <a:close/>
                <a:moveTo>
                  <a:pt x="9163366" y="843730"/>
                </a:moveTo>
                <a:cubicBezTo>
                  <a:pt x="9154370" y="866610"/>
                  <a:pt x="9191554" y="875705"/>
                  <a:pt x="9200456" y="853112"/>
                </a:cubicBezTo>
                <a:cubicBezTo>
                  <a:pt x="9209453" y="830231"/>
                  <a:pt x="9172268" y="821088"/>
                  <a:pt x="9163366" y="843730"/>
                </a:cubicBezTo>
                <a:close/>
                <a:moveTo>
                  <a:pt x="9036928" y="793564"/>
                </a:moveTo>
                <a:cubicBezTo>
                  <a:pt x="9027931" y="816445"/>
                  <a:pt x="9064925" y="826258"/>
                  <a:pt x="9073826" y="803521"/>
                </a:cubicBezTo>
                <a:cubicBezTo>
                  <a:pt x="9082823" y="780688"/>
                  <a:pt x="9045829" y="770875"/>
                  <a:pt x="9036928" y="793564"/>
                </a:cubicBezTo>
                <a:close/>
                <a:moveTo>
                  <a:pt x="9243671" y="848756"/>
                </a:moveTo>
                <a:cubicBezTo>
                  <a:pt x="9253242" y="842485"/>
                  <a:pt x="9254631" y="832385"/>
                  <a:pt x="9250371" y="822572"/>
                </a:cubicBezTo>
                <a:cubicBezTo>
                  <a:pt x="9248792" y="818886"/>
                  <a:pt x="9247165" y="815200"/>
                  <a:pt x="9245585" y="811562"/>
                </a:cubicBezTo>
                <a:cubicBezTo>
                  <a:pt x="9241613" y="802372"/>
                  <a:pt x="9227256" y="799691"/>
                  <a:pt x="9219360" y="804861"/>
                </a:cubicBezTo>
                <a:cubicBezTo>
                  <a:pt x="9209788" y="811132"/>
                  <a:pt x="9208400" y="821232"/>
                  <a:pt x="9212660" y="831092"/>
                </a:cubicBezTo>
                <a:lnTo>
                  <a:pt x="9217445" y="842102"/>
                </a:lnTo>
                <a:cubicBezTo>
                  <a:pt x="9221465" y="851293"/>
                  <a:pt x="9235774" y="853973"/>
                  <a:pt x="9243671" y="848756"/>
                </a:cubicBezTo>
                <a:close/>
                <a:moveTo>
                  <a:pt x="9275400" y="791219"/>
                </a:moveTo>
                <a:cubicBezTo>
                  <a:pt x="9266499" y="813812"/>
                  <a:pt x="9299903" y="832529"/>
                  <a:pt x="9308900" y="809648"/>
                </a:cubicBezTo>
                <a:cubicBezTo>
                  <a:pt x="9317754" y="787102"/>
                  <a:pt x="9284397" y="768338"/>
                  <a:pt x="9275400" y="791219"/>
                </a:cubicBezTo>
                <a:close/>
                <a:moveTo>
                  <a:pt x="9348909" y="859191"/>
                </a:moveTo>
                <a:cubicBezTo>
                  <a:pt x="9348287" y="860818"/>
                  <a:pt x="9348334" y="862254"/>
                  <a:pt x="9348095" y="863786"/>
                </a:cubicBezTo>
                <a:lnTo>
                  <a:pt x="9348095" y="863786"/>
                </a:lnTo>
                <a:lnTo>
                  <a:pt x="9348143" y="863738"/>
                </a:lnTo>
                <a:cubicBezTo>
                  <a:pt x="9357332" y="859526"/>
                  <a:pt x="9366568" y="855218"/>
                  <a:pt x="9375661" y="850527"/>
                </a:cubicBezTo>
                <a:cubicBezTo>
                  <a:pt x="9375470" y="850431"/>
                  <a:pt x="9375278" y="850431"/>
                  <a:pt x="9375087" y="850335"/>
                </a:cubicBezTo>
                <a:cubicBezTo>
                  <a:pt x="9366041" y="845644"/>
                  <a:pt x="9353743" y="846889"/>
                  <a:pt x="9348909" y="859191"/>
                </a:cubicBezTo>
                <a:close/>
                <a:moveTo>
                  <a:pt x="8847845" y="819556"/>
                </a:moveTo>
                <a:cubicBezTo>
                  <a:pt x="8858565" y="822285"/>
                  <a:pt x="8867753" y="816780"/>
                  <a:pt x="8871678" y="806776"/>
                </a:cubicBezTo>
                <a:lnTo>
                  <a:pt x="8874788" y="798830"/>
                </a:lnTo>
                <a:cubicBezTo>
                  <a:pt x="8878473" y="789495"/>
                  <a:pt x="8871486" y="777385"/>
                  <a:pt x="8862010" y="774991"/>
                </a:cubicBezTo>
                <a:cubicBezTo>
                  <a:pt x="8851290" y="772263"/>
                  <a:pt x="8842101" y="777768"/>
                  <a:pt x="8838130" y="787772"/>
                </a:cubicBezTo>
                <a:lnTo>
                  <a:pt x="8835019" y="795670"/>
                </a:lnTo>
                <a:cubicBezTo>
                  <a:pt x="8831381" y="805005"/>
                  <a:pt x="8838368" y="817115"/>
                  <a:pt x="8847845" y="819556"/>
                </a:cubicBezTo>
                <a:close/>
                <a:moveTo>
                  <a:pt x="9459315" y="726023"/>
                </a:moveTo>
                <a:lnTo>
                  <a:pt x="9451419" y="722911"/>
                </a:lnTo>
                <a:cubicBezTo>
                  <a:pt x="9442135" y="719273"/>
                  <a:pt x="9430075" y="722768"/>
                  <a:pt x="9426198" y="732676"/>
                </a:cubicBezTo>
                <a:cubicBezTo>
                  <a:pt x="9426198" y="732676"/>
                  <a:pt x="9426198" y="732724"/>
                  <a:pt x="9426198" y="732772"/>
                </a:cubicBezTo>
                <a:cubicBezTo>
                  <a:pt x="9417345" y="730666"/>
                  <a:pt x="9407055" y="734400"/>
                  <a:pt x="9403705" y="743399"/>
                </a:cubicBezTo>
                <a:cubicBezTo>
                  <a:pt x="9400164" y="752924"/>
                  <a:pt x="9403896" y="764556"/>
                  <a:pt x="9413851" y="768481"/>
                </a:cubicBezTo>
                <a:lnTo>
                  <a:pt x="9437588" y="777816"/>
                </a:lnTo>
                <a:cubicBezTo>
                  <a:pt x="9446873" y="781502"/>
                  <a:pt x="9458980" y="777528"/>
                  <a:pt x="9462666" y="767668"/>
                </a:cubicBezTo>
                <a:cubicBezTo>
                  <a:pt x="9463814" y="764652"/>
                  <a:pt x="9463910" y="761445"/>
                  <a:pt x="9463622" y="758286"/>
                </a:cubicBezTo>
                <a:cubicBezTo>
                  <a:pt x="9465968" y="756467"/>
                  <a:pt x="9467977" y="754313"/>
                  <a:pt x="9469126" y="751345"/>
                </a:cubicBezTo>
                <a:cubicBezTo>
                  <a:pt x="9472668" y="741915"/>
                  <a:pt x="9469270" y="729948"/>
                  <a:pt x="9459315" y="726023"/>
                </a:cubicBezTo>
                <a:close/>
                <a:moveTo>
                  <a:pt x="9484919" y="722768"/>
                </a:moveTo>
                <a:cubicBezTo>
                  <a:pt x="9475922" y="745649"/>
                  <a:pt x="9512581" y="756610"/>
                  <a:pt x="9521577" y="733777"/>
                </a:cubicBezTo>
                <a:cubicBezTo>
                  <a:pt x="9530574" y="710897"/>
                  <a:pt x="9493868" y="699983"/>
                  <a:pt x="9484919" y="722768"/>
                </a:cubicBezTo>
                <a:close/>
                <a:moveTo>
                  <a:pt x="9324166" y="527754"/>
                </a:moveTo>
                <a:cubicBezTo>
                  <a:pt x="9315170" y="550587"/>
                  <a:pt x="9349914" y="566623"/>
                  <a:pt x="9358959" y="543694"/>
                </a:cubicBezTo>
                <a:cubicBezTo>
                  <a:pt x="9367908" y="520861"/>
                  <a:pt x="9333212" y="504778"/>
                  <a:pt x="9324166" y="527754"/>
                </a:cubicBezTo>
                <a:close/>
                <a:moveTo>
                  <a:pt x="9573216" y="383912"/>
                </a:moveTo>
                <a:cubicBezTo>
                  <a:pt x="9574269" y="384007"/>
                  <a:pt x="9575321" y="383816"/>
                  <a:pt x="9576374" y="383816"/>
                </a:cubicBezTo>
                <a:cubicBezTo>
                  <a:pt x="9577809" y="389656"/>
                  <a:pt x="9581925" y="394873"/>
                  <a:pt x="9587333" y="397123"/>
                </a:cubicBezTo>
                <a:cubicBezTo>
                  <a:pt x="9582931" y="397171"/>
                  <a:pt x="9578480" y="399325"/>
                  <a:pt x="9574890" y="404303"/>
                </a:cubicBezTo>
                <a:cubicBezTo>
                  <a:pt x="9560725" y="424073"/>
                  <a:pt x="9588769" y="450113"/>
                  <a:pt x="9603126" y="430152"/>
                </a:cubicBezTo>
                <a:cubicBezTo>
                  <a:pt x="9612171" y="417515"/>
                  <a:pt x="9603987" y="402341"/>
                  <a:pt x="9593124" y="398272"/>
                </a:cubicBezTo>
                <a:cubicBezTo>
                  <a:pt x="9601882" y="398990"/>
                  <a:pt x="9609635" y="394395"/>
                  <a:pt x="9613128" y="385826"/>
                </a:cubicBezTo>
                <a:cubicBezTo>
                  <a:pt x="9617675" y="374721"/>
                  <a:pt x="9621695" y="360839"/>
                  <a:pt x="9616957" y="349160"/>
                </a:cubicBezTo>
                <a:cubicBezTo>
                  <a:pt x="9616718" y="347532"/>
                  <a:pt x="9616382" y="345953"/>
                  <a:pt x="9615856" y="344421"/>
                </a:cubicBezTo>
                <a:cubicBezTo>
                  <a:pt x="9613272" y="336858"/>
                  <a:pt x="9606763" y="331449"/>
                  <a:pt x="9598532" y="331018"/>
                </a:cubicBezTo>
                <a:cubicBezTo>
                  <a:pt x="9590348" y="330587"/>
                  <a:pt x="9585467" y="335087"/>
                  <a:pt x="9580442" y="340735"/>
                </a:cubicBezTo>
                <a:cubicBezTo>
                  <a:pt x="9584414" y="336331"/>
                  <a:pt x="9579916" y="341118"/>
                  <a:pt x="9579054" y="341884"/>
                </a:cubicBezTo>
                <a:cubicBezTo>
                  <a:pt x="9577905" y="342937"/>
                  <a:pt x="9576661" y="343846"/>
                  <a:pt x="9575560" y="344852"/>
                </a:cubicBezTo>
                <a:cubicBezTo>
                  <a:pt x="9575321" y="344995"/>
                  <a:pt x="9575225" y="345091"/>
                  <a:pt x="9575082" y="345187"/>
                </a:cubicBezTo>
                <a:cubicBezTo>
                  <a:pt x="9574651" y="345426"/>
                  <a:pt x="9574220" y="345665"/>
                  <a:pt x="9573790" y="345905"/>
                </a:cubicBezTo>
                <a:cubicBezTo>
                  <a:pt x="9564218" y="345953"/>
                  <a:pt x="9555796" y="354282"/>
                  <a:pt x="9555269" y="363712"/>
                </a:cubicBezTo>
                <a:cubicBezTo>
                  <a:pt x="9554599" y="374434"/>
                  <a:pt x="9562926" y="382859"/>
                  <a:pt x="9573216" y="383912"/>
                </a:cubicBezTo>
                <a:close/>
                <a:moveTo>
                  <a:pt x="9301004" y="663651"/>
                </a:moveTo>
                <a:cubicBezTo>
                  <a:pt x="9291576" y="660061"/>
                  <a:pt x="9279755" y="663651"/>
                  <a:pt x="9275831" y="673607"/>
                </a:cubicBezTo>
                <a:lnTo>
                  <a:pt x="9272720" y="681506"/>
                </a:lnTo>
                <a:cubicBezTo>
                  <a:pt x="9269083" y="690792"/>
                  <a:pt x="9272768" y="702903"/>
                  <a:pt x="9282675" y="706684"/>
                </a:cubicBezTo>
                <a:cubicBezTo>
                  <a:pt x="9292102" y="710274"/>
                  <a:pt x="9303923" y="706684"/>
                  <a:pt x="9307848" y="696728"/>
                </a:cubicBezTo>
                <a:lnTo>
                  <a:pt x="9310958" y="688782"/>
                </a:lnTo>
                <a:cubicBezTo>
                  <a:pt x="9314595" y="679543"/>
                  <a:pt x="9310862" y="667433"/>
                  <a:pt x="9301004" y="663651"/>
                </a:cubicBezTo>
                <a:close/>
                <a:moveTo>
                  <a:pt x="9454864" y="601231"/>
                </a:moveTo>
                <a:lnTo>
                  <a:pt x="9457975" y="593333"/>
                </a:lnTo>
                <a:cubicBezTo>
                  <a:pt x="9461756" y="583712"/>
                  <a:pt x="9460320" y="572798"/>
                  <a:pt x="9450414" y="567341"/>
                </a:cubicBezTo>
                <a:cubicBezTo>
                  <a:pt x="9442278" y="562841"/>
                  <a:pt x="9428256" y="565235"/>
                  <a:pt x="9424427" y="574904"/>
                </a:cubicBezTo>
                <a:lnTo>
                  <a:pt x="9421316" y="582802"/>
                </a:lnTo>
                <a:cubicBezTo>
                  <a:pt x="9417536" y="592424"/>
                  <a:pt x="9418972" y="603338"/>
                  <a:pt x="9428878" y="608794"/>
                </a:cubicBezTo>
                <a:cubicBezTo>
                  <a:pt x="9437062" y="613294"/>
                  <a:pt x="9451084" y="610901"/>
                  <a:pt x="9454864" y="601231"/>
                </a:cubicBezTo>
                <a:close/>
                <a:moveTo>
                  <a:pt x="9466829" y="474430"/>
                </a:moveTo>
                <a:cubicBezTo>
                  <a:pt x="9481234" y="454373"/>
                  <a:pt x="9448595" y="434412"/>
                  <a:pt x="9434286" y="454277"/>
                </a:cubicBezTo>
                <a:cubicBezTo>
                  <a:pt x="9419929" y="474334"/>
                  <a:pt x="9452567" y="494295"/>
                  <a:pt x="9466829" y="474430"/>
                </a:cubicBezTo>
                <a:close/>
                <a:moveTo>
                  <a:pt x="9198303" y="580505"/>
                </a:moveTo>
                <a:cubicBezTo>
                  <a:pt x="9201892" y="571075"/>
                  <a:pt x="9198303" y="559251"/>
                  <a:pt x="9188348" y="555374"/>
                </a:cubicBezTo>
                <a:lnTo>
                  <a:pt x="9180452" y="552263"/>
                </a:lnTo>
                <a:cubicBezTo>
                  <a:pt x="9174039" y="549726"/>
                  <a:pt x="9166334" y="550827"/>
                  <a:pt x="9160926" y="554943"/>
                </a:cubicBezTo>
                <a:lnTo>
                  <a:pt x="9159490" y="551688"/>
                </a:lnTo>
                <a:cubicBezTo>
                  <a:pt x="9155375" y="542210"/>
                  <a:pt x="9146138" y="535796"/>
                  <a:pt x="9135562" y="539099"/>
                </a:cubicBezTo>
                <a:cubicBezTo>
                  <a:pt x="9126517" y="541923"/>
                  <a:pt x="9118811" y="553507"/>
                  <a:pt x="9122975" y="563033"/>
                </a:cubicBezTo>
                <a:lnTo>
                  <a:pt x="9127761" y="574042"/>
                </a:lnTo>
                <a:cubicBezTo>
                  <a:pt x="9128335" y="575431"/>
                  <a:pt x="9129292" y="576580"/>
                  <a:pt x="9130106" y="577824"/>
                </a:cubicBezTo>
                <a:cubicBezTo>
                  <a:pt x="9128813" y="577010"/>
                  <a:pt x="9127665" y="576053"/>
                  <a:pt x="9126182" y="575479"/>
                </a:cubicBezTo>
                <a:lnTo>
                  <a:pt x="9118286" y="572367"/>
                </a:lnTo>
                <a:cubicBezTo>
                  <a:pt x="9108953" y="568681"/>
                  <a:pt x="9096845" y="575383"/>
                  <a:pt x="9094309" y="584861"/>
                </a:cubicBezTo>
                <a:cubicBezTo>
                  <a:pt x="9091485" y="595487"/>
                  <a:pt x="9096845" y="604917"/>
                  <a:pt x="9106847" y="608842"/>
                </a:cubicBezTo>
                <a:lnTo>
                  <a:pt x="9114744" y="611954"/>
                </a:lnTo>
                <a:cubicBezTo>
                  <a:pt x="9124076" y="615640"/>
                  <a:pt x="9136184" y="608938"/>
                  <a:pt x="9138720" y="599460"/>
                </a:cubicBezTo>
                <a:cubicBezTo>
                  <a:pt x="9140108" y="594195"/>
                  <a:pt x="9139486" y="589264"/>
                  <a:pt x="9137284" y="585100"/>
                </a:cubicBezTo>
                <a:cubicBezTo>
                  <a:pt x="9141448" y="587493"/>
                  <a:pt x="9146377" y="588259"/>
                  <a:pt x="9151690" y="586632"/>
                </a:cubicBezTo>
                <a:cubicBezTo>
                  <a:pt x="9154178" y="585866"/>
                  <a:pt x="9156523" y="584382"/>
                  <a:pt x="9158581" y="582515"/>
                </a:cubicBezTo>
                <a:cubicBezTo>
                  <a:pt x="9160352" y="584573"/>
                  <a:pt x="9162553" y="586297"/>
                  <a:pt x="9165281" y="587350"/>
                </a:cubicBezTo>
                <a:lnTo>
                  <a:pt x="9173177" y="590461"/>
                </a:lnTo>
                <a:cubicBezTo>
                  <a:pt x="9182461" y="594099"/>
                  <a:pt x="9194570" y="590365"/>
                  <a:pt x="9198303" y="580505"/>
                </a:cubicBezTo>
                <a:close/>
                <a:moveTo>
                  <a:pt x="9561586" y="713529"/>
                </a:moveTo>
                <a:cubicBezTo>
                  <a:pt x="9561156" y="714774"/>
                  <a:pt x="9561347" y="716114"/>
                  <a:pt x="9561251" y="717454"/>
                </a:cubicBezTo>
                <a:cubicBezTo>
                  <a:pt x="9561251" y="717598"/>
                  <a:pt x="9561251" y="717694"/>
                  <a:pt x="9561203" y="717837"/>
                </a:cubicBezTo>
                <a:cubicBezTo>
                  <a:pt x="9566803" y="712524"/>
                  <a:pt x="9572929" y="707450"/>
                  <a:pt x="9578289" y="702041"/>
                </a:cubicBezTo>
                <a:cubicBezTo>
                  <a:pt x="9571110" y="702424"/>
                  <a:pt x="9564170" y="706110"/>
                  <a:pt x="9561586" y="713529"/>
                </a:cubicBezTo>
                <a:close/>
                <a:moveTo>
                  <a:pt x="9718366" y="397602"/>
                </a:moveTo>
                <a:lnTo>
                  <a:pt x="9725258" y="402580"/>
                </a:lnTo>
                <a:cubicBezTo>
                  <a:pt x="9733680" y="408611"/>
                  <a:pt x="9745980" y="406362"/>
                  <a:pt x="9751914" y="397937"/>
                </a:cubicBezTo>
                <a:cubicBezTo>
                  <a:pt x="9757896" y="389417"/>
                  <a:pt x="9755695" y="377306"/>
                  <a:pt x="9747272" y="371275"/>
                </a:cubicBezTo>
                <a:lnTo>
                  <a:pt x="9740380" y="366296"/>
                </a:lnTo>
                <a:cubicBezTo>
                  <a:pt x="9732005" y="360265"/>
                  <a:pt x="9719658" y="362515"/>
                  <a:pt x="9713724" y="370892"/>
                </a:cubicBezTo>
                <a:cubicBezTo>
                  <a:pt x="9707694" y="379460"/>
                  <a:pt x="9709943" y="391523"/>
                  <a:pt x="9718366" y="397602"/>
                </a:cubicBezTo>
                <a:close/>
                <a:moveTo>
                  <a:pt x="9255396" y="481753"/>
                </a:moveTo>
                <a:lnTo>
                  <a:pt x="9258507" y="473807"/>
                </a:lnTo>
                <a:cubicBezTo>
                  <a:pt x="9262191" y="464473"/>
                  <a:pt x="9255061" y="452363"/>
                  <a:pt x="9245633" y="450017"/>
                </a:cubicBezTo>
                <a:cubicBezTo>
                  <a:pt x="9234865" y="447337"/>
                  <a:pt x="9225772" y="452937"/>
                  <a:pt x="9221848" y="462941"/>
                </a:cubicBezTo>
                <a:lnTo>
                  <a:pt x="9218738" y="470840"/>
                </a:lnTo>
                <a:cubicBezTo>
                  <a:pt x="9215052" y="480174"/>
                  <a:pt x="9222183" y="492284"/>
                  <a:pt x="9231611" y="494630"/>
                </a:cubicBezTo>
                <a:cubicBezTo>
                  <a:pt x="9242427" y="497310"/>
                  <a:pt x="9251471" y="491710"/>
                  <a:pt x="9255396" y="481753"/>
                </a:cubicBezTo>
                <a:close/>
                <a:moveTo>
                  <a:pt x="9616813" y="644695"/>
                </a:moveTo>
                <a:cubicBezTo>
                  <a:pt x="9622844" y="644839"/>
                  <a:pt x="9628921" y="642493"/>
                  <a:pt x="9632510" y="637228"/>
                </a:cubicBezTo>
                <a:cubicBezTo>
                  <a:pt x="9638014" y="629138"/>
                  <a:pt x="9637344" y="617602"/>
                  <a:pt x="9629495" y="611236"/>
                </a:cubicBezTo>
                <a:cubicBezTo>
                  <a:pt x="9630404" y="609752"/>
                  <a:pt x="9631075" y="608124"/>
                  <a:pt x="9631553" y="606353"/>
                </a:cubicBezTo>
                <a:cubicBezTo>
                  <a:pt x="9638540" y="612672"/>
                  <a:pt x="9648877" y="614108"/>
                  <a:pt x="9655960" y="604295"/>
                </a:cubicBezTo>
                <a:cubicBezTo>
                  <a:pt x="9666346" y="589839"/>
                  <a:pt x="9654190" y="571984"/>
                  <a:pt x="9641316" y="571218"/>
                </a:cubicBezTo>
                <a:cubicBezTo>
                  <a:pt x="9642560" y="560592"/>
                  <a:pt x="9641747" y="549391"/>
                  <a:pt x="9635095" y="543168"/>
                </a:cubicBezTo>
                <a:cubicBezTo>
                  <a:pt x="9625667" y="534312"/>
                  <a:pt x="9609539" y="527515"/>
                  <a:pt x="9596618" y="531057"/>
                </a:cubicBezTo>
                <a:cubicBezTo>
                  <a:pt x="9593172" y="517367"/>
                  <a:pt x="9573024" y="508751"/>
                  <a:pt x="9562256" y="523734"/>
                </a:cubicBezTo>
                <a:cubicBezTo>
                  <a:pt x="9553403" y="536083"/>
                  <a:pt x="9561921" y="549247"/>
                  <a:pt x="9573120" y="552789"/>
                </a:cubicBezTo>
                <a:cubicBezTo>
                  <a:pt x="9572976" y="553029"/>
                  <a:pt x="9572785" y="553220"/>
                  <a:pt x="9572689" y="553459"/>
                </a:cubicBezTo>
                <a:cubicBezTo>
                  <a:pt x="9566276" y="553172"/>
                  <a:pt x="9560054" y="555996"/>
                  <a:pt x="9555939" y="561693"/>
                </a:cubicBezTo>
                <a:lnTo>
                  <a:pt x="9546032" y="575526"/>
                </a:lnTo>
                <a:cubicBezTo>
                  <a:pt x="9541725" y="581510"/>
                  <a:pt x="9542060" y="590222"/>
                  <a:pt x="9545889" y="596492"/>
                </a:cubicBezTo>
                <a:cubicBezTo>
                  <a:pt x="9537514" y="591945"/>
                  <a:pt x="9526937" y="593046"/>
                  <a:pt x="9522439" y="604486"/>
                </a:cubicBezTo>
                <a:cubicBezTo>
                  <a:pt x="9521817" y="606066"/>
                  <a:pt x="9521961" y="607550"/>
                  <a:pt x="9521721" y="609082"/>
                </a:cubicBezTo>
                <a:cubicBezTo>
                  <a:pt x="9520237" y="609177"/>
                  <a:pt x="9518850" y="609034"/>
                  <a:pt x="9517318" y="609513"/>
                </a:cubicBezTo>
                <a:cubicBezTo>
                  <a:pt x="9508321" y="612289"/>
                  <a:pt x="9500521" y="623921"/>
                  <a:pt x="9504684" y="633446"/>
                </a:cubicBezTo>
                <a:lnTo>
                  <a:pt x="9509470" y="644456"/>
                </a:lnTo>
                <a:cubicBezTo>
                  <a:pt x="9509996" y="645653"/>
                  <a:pt x="9510857" y="646658"/>
                  <a:pt x="9511528" y="647759"/>
                </a:cubicBezTo>
                <a:cubicBezTo>
                  <a:pt x="9508561" y="647376"/>
                  <a:pt x="9505545" y="646849"/>
                  <a:pt x="9502530" y="648046"/>
                </a:cubicBezTo>
                <a:cubicBezTo>
                  <a:pt x="9493150" y="651732"/>
                  <a:pt x="9487599" y="663364"/>
                  <a:pt x="9491762" y="672842"/>
                </a:cubicBezTo>
                <a:lnTo>
                  <a:pt x="9496548" y="683851"/>
                </a:lnTo>
                <a:cubicBezTo>
                  <a:pt x="9500664" y="693329"/>
                  <a:pt x="9511528" y="698499"/>
                  <a:pt x="9521338" y="694621"/>
                </a:cubicBezTo>
                <a:cubicBezTo>
                  <a:pt x="9530718" y="690936"/>
                  <a:pt x="9536270" y="679304"/>
                  <a:pt x="9532106" y="669778"/>
                </a:cubicBezTo>
                <a:lnTo>
                  <a:pt x="9528948" y="662550"/>
                </a:lnTo>
                <a:cubicBezTo>
                  <a:pt x="9537036" y="672650"/>
                  <a:pt x="9553450" y="675570"/>
                  <a:pt x="9559337" y="660540"/>
                </a:cubicBezTo>
                <a:cubicBezTo>
                  <a:pt x="9564362" y="647759"/>
                  <a:pt x="9555891" y="636462"/>
                  <a:pt x="9545937" y="632968"/>
                </a:cubicBezTo>
                <a:lnTo>
                  <a:pt x="9545698" y="632441"/>
                </a:lnTo>
                <a:cubicBezTo>
                  <a:pt x="9549957" y="631292"/>
                  <a:pt x="9553738" y="628277"/>
                  <a:pt x="9555987" y="622580"/>
                </a:cubicBezTo>
                <a:cubicBezTo>
                  <a:pt x="9559050" y="614826"/>
                  <a:pt x="9556944" y="607694"/>
                  <a:pt x="9552732" y="602380"/>
                </a:cubicBezTo>
                <a:cubicBezTo>
                  <a:pt x="9555078" y="603577"/>
                  <a:pt x="9557518" y="604534"/>
                  <a:pt x="9559959" y="604774"/>
                </a:cubicBezTo>
                <a:cubicBezTo>
                  <a:pt x="9561394" y="610231"/>
                  <a:pt x="9564123" y="615400"/>
                  <a:pt x="9568525" y="619948"/>
                </a:cubicBezTo>
                <a:cubicBezTo>
                  <a:pt x="9575465" y="627128"/>
                  <a:pt x="9584318" y="629904"/>
                  <a:pt x="9593267" y="629521"/>
                </a:cubicBezTo>
                <a:cubicBezTo>
                  <a:pt x="9594512" y="632010"/>
                  <a:pt x="9596235" y="634260"/>
                  <a:pt x="9598723" y="636031"/>
                </a:cubicBezTo>
                <a:lnTo>
                  <a:pt x="9605615" y="641010"/>
                </a:lnTo>
                <a:cubicBezTo>
                  <a:pt x="9607529" y="642350"/>
                  <a:pt x="9609682" y="643307"/>
                  <a:pt x="9611932" y="643929"/>
                </a:cubicBezTo>
                <a:cubicBezTo>
                  <a:pt x="9604849" y="643929"/>
                  <a:pt x="9597335" y="648381"/>
                  <a:pt x="9594177" y="654269"/>
                </a:cubicBezTo>
                <a:cubicBezTo>
                  <a:pt x="9589343" y="663316"/>
                  <a:pt x="9592933" y="671884"/>
                  <a:pt x="9599776" y="677963"/>
                </a:cubicBezTo>
                <a:lnTo>
                  <a:pt x="9599776" y="677963"/>
                </a:lnTo>
                <a:cubicBezTo>
                  <a:pt x="9604418" y="672889"/>
                  <a:pt x="9608917" y="667720"/>
                  <a:pt x="9613559" y="662646"/>
                </a:cubicBezTo>
                <a:cubicBezTo>
                  <a:pt x="9617387" y="658386"/>
                  <a:pt x="9621407" y="654221"/>
                  <a:pt x="9625044" y="649865"/>
                </a:cubicBezTo>
                <a:lnTo>
                  <a:pt x="9624184" y="649243"/>
                </a:lnTo>
                <a:lnTo>
                  <a:pt x="9620115" y="646323"/>
                </a:lnTo>
                <a:cubicBezTo>
                  <a:pt x="9619111" y="645701"/>
                  <a:pt x="9617962" y="645126"/>
                  <a:pt x="9616813" y="644695"/>
                </a:cubicBezTo>
                <a:close/>
                <a:moveTo>
                  <a:pt x="9361208" y="637467"/>
                </a:moveTo>
                <a:cubicBezTo>
                  <a:pt x="9352019" y="640627"/>
                  <a:pt x="9345224" y="652258"/>
                  <a:pt x="9349339" y="661784"/>
                </a:cubicBezTo>
                <a:lnTo>
                  <a:pt x="9354125" y="672794"/>
                </a:lnTo>
                <a:cubicBezTo>
                  <a:pt x="9358241" y="682272"/>
                  <a:pt x="9368099" y="688207"/>
                  <a:pt x="9378437" y="684713"/>
                </a:cubicBezTo>
                <a:cubicBezTo>
                  <a:pt x="9380112" y="684138"/>
                  <a:pt x="9381643" y="683181"/>
                  <a:pt x="9383127" y="682128"/>
                </a:cubicBezTo>
                <a:cubicBezTo>
                  <a:pt x="9383701" y="682415"/>
                  <a:pt x="9384227" y="682750"/>
                  <a:pt x="9384802" y="682990"/>
                </a:cubicBezTo>
                <a:lnTo>
                  <a:pt x="9392698" y="686101"/>
                </a:lnTo>
                <a:cubicBezTo>
                  <a:pt x="9402030" y="689787"/>
                  <a:pt x="9414138" y="684091"/>
                  <a:pt x="9417105" y="674421"/>
                </a:cubicBezTo>
                <a:cubicBezTo>
                  <a:pt x="9420216" y="664178"/>
                  <a:pt x="9415431" y="653934"/>
                  <a:pt x="9405428" y="650009"/>
                </a:cubicBezTo>
                <a:lnTo>
                  <a:pt x="9397532" y="646897"/>
                </a:lnTo>
                <a:cubicBezTo>
                  <a:pt x="9393368" y="645222"/>
                  <a:pt x="9388630" y="645557"/>
                  <a:pt x="9384371" y="647184"/>
                </a:cubicBezTo>
                <a:cubicBezTo>
                  <a:pt x="9379777" y="639047"/>
                  <a:pt x="9370732" y="634212"/>
                  <a:pt x="9361208" y="637467"/>
                </a:cubicBezTo>
                <a:close/>
                <a:moveTo>
                  <a:pt x="9554838" y="497646"/>
                </a:moveTo>
                <a:cubicBezTo>
                  <a:pt x="9569147" y="477685"/>
                  <a:pt x="9538423" y="454852"/>
                  <a:pt x="9524018" y="474956"/>
                </a:cubicBezTo>
                <a:cubicBezTo>
                  <a:pt x="9509709" y="494869"/>
                  <a:pt x="9540433" y="517702"/>
                  <a:pt x="9554838" y="497646"/>
                </a:cubicBezTo>
                <a:close/>
                <a:moveTo>
                  <a:pt x="9498558" y="312972"/>
                </a:moveTo>
                <a:cubicBezTo>
                  <a:pt x="9508130" y="318620"/>
                  <a:pt x="9518706" y="314599"/>
                  <a:pt x="9524736" y="306174"/>
                </a:cubicBezTo>
                <a:lnTo>
                  <a:pt x="9529714" y="299234"/>
                </a:lnTo>
                <a:cubicBezTo>
                  <a:pt x="9535743" y="290857"/>
                  <a:pt x="9531245" y="277980"/>
                  <a:pt x="9522917" y="273050"/>
                </a:cubicBezTo>
                <a:cubicBezTo>
                  <a:pt x="9513346" y="267402"/>
                  <a:pt x="9502770" y="271375"/>
                  <a:pt x="9496739" y="279847"/>
                </a:cubicBezTo>
                <a:lnTo>
                  <a:pt x="9491762" y="286740"/>
                </a:lnTo>
                <a:cubicBezTo>
                  <a:pt x="9485733" y="295165"/>
                  <a:pt x="9490231" y="308041"/>
                  <a:pt x="9498558" y="312972"/>
                </a:cubicBezTo>
                <a:close/>
                <a:moveTo>
                  <a:pt x="9228118" y="634978"/>
                </a:moveTo>
                <a:cubicBezTo>
                  <a:pt x="9218785" y="631292"/>
                  <a:pt x="9206630" y="637802"/>
                  <a:pt x="9204045" y="647328"/>
                </a:cubicBezTo>
                <a:cubicBezTo>
                  <a:pt x="9201174" y="657859"/>
                  <a:pt x="9206390" y="667480"/>
                  <a:pt x="9216392" y="671406"/>
                </a:cubicBezTo>
                <a:lnTo>
                  <a:pt x="9224289" y="674517"/>
                </a:lnTo>
                <a:cubicBezTo>
                  <a:pt x="9233621" y="678203"/>
                  <a:pt x="9245776" y="671693"/>
                  <a:pt x="9248361" y="662215"/>
                </a:cubicBezTo>
                <a:cubicBezTo>
                  <a:pt x="9251233" y="651684"/>
                  <a:pt x="9246016" y="642063"/>
                  <a:pt x="9236014" y="638137"/>
                </a:cubicBezTo>
                <a:lnTo>
                  <a:pt x="9228118" y="634978"/>
                </a:lnTo>
                <a:close/>
                <a:moveTo>
                  <a:pt x="9769334" y="182963"/>
                </a:moveTo>
                <a:cubicBezTo>
                  <a:pt x="9778714" y="188707"/>
                  <a:pt x="9789578" y="184973"/>
                  <a:pt x="9795608" y="176549"/>
                </a:cubicBezTo>
                <a:lnTo>
                  <a:pt x="9800585" y="169656"/>
                </a:lnTo>
                <a:cubicBezTo>
                  <a:pt x="9806615" y="161231"/>
                  <a:pt x="9802499" y="148450"/>
                  <a:pt x="9794172" y="143376"/>
                </a:cubicBezTo>
                <a:cubicBezTo>
                  <a:pt x="9784792" y="137680"/>
                  <a:pt x="9773928" y="141366"/>
                  <a:pt x="9767898" y="149790"/>
                </a:cubicBezTo>
                <a:lnTo>
                  <a:pt x="9762921" y="156731"/>
                </a:lnTo>
                <a:cubicBezTo>
                  <a:pt x="9756891" y="165108"/>
                  <a:pt x="9761007" y="177889"/>
                  <a:pt x="9769334" y="182963"/>
                </a:cubicBezTo>
                <a:close/>
                <a:moveTo>
                  <a:pt x="9369009" y="392049"/>
                </a:moveTo>
                <a:cubicBezTo>
                  <a:pt x="9369105" y="391906"/>
                  <a:pt x="9369296" y="391379"/>
                  <a:pt x="9369631" y="390422"/>
                </a:cubicBezTo>
                <a:cubicBezTo>
                  <a:pt x="9373412" y="380800"/>
                  <a:pt x="9369009" y="369456"/>
                  <a:pt x="9359341" y="365435"/>
                </a:cubicBezTo>
                <a:cubicBezTo>
                  <a:pt x="9349914" y="361510"/>
                  <a:pt x="9338093" y="366057"/>
                  <a:pt x="9334312" y="375726"/>
                </a:cubicBezTo>
                <a:cubicBezTo>
                  <a:pt x="9328665" y="390182"/>
                  <a:pt x="9329575" y="406553"/>
                  <a:pt x="9340630" y="418329"/>
                </a:cubicBezTo>
                <a:cubicBezTo>
                  <a:pt x="9347473" y="425605"/>
                  <a:pt x="9358863" y="429147"/>
                  <a:pt x="9367430" y="422062"/>
                </a:cubicBezTo>
                <a:cubicBezTo>
                  <a:pt x="9374704" y="416031"/>
                  <a:pt x="9378485" y="403107"/>
                  <a:pt x="9371163" y="395256"/>
                </a:cubicBezTo>
                <a:cubicBezTo>
                  <a:pt x="9370349" y="394395"/>
                  <a:pt x="9369679" y="393485"/>
                  <a:pt x="9368961" y="392576"/>
                </a:cubicBezTo>
                <a:cubicBezTo>
                  <a:pt x="9368961" y="392528"/>
                  <a:pt x="9368961" y="392480"/>
                  <a:pt x="9368961" y="392432"/>
                </a:cubicBezTo>
                <a:lnTo>
                  <a:pt x="9369009" y="392049"/>
                </a:lnTo>
                <a:close/>
                <a:moveTo>
                  <a:pt x="9156092" y="877429"/>
                </a:moveTo>
                <a:cubicBezTo>
                  <a:pt x="9152408" y="879008"/>
                  <a:pt x="9148722" y="880636"/>
                  <a:pt x="9145085" y="882215"/>
                </a:cubicBezTo>
                <a:cubicBezTo>
                  <a:pt x="9135610" y="886332"/>
                  <a:pt x="9130871" y="897724"/>
                  <a:pt x="9134939" y="907298"/>
                </a:cubicBezTo>
                <a:cubicBezTo>
                  <a:pt x="9138959" y="916776"/>
                  <a:pt x="9150493" y="921563"/>
                  <a:pt x="9160017" y="917446"/>
                </a:cubicBezTo>
                <a:lnTo>
                  <a:pt x="9171024" y="912659"/>
                </a:lnTo>
                <a:cubicBezTo>
                  <a:pt x="9180499" y="908543"/>
                  <a:pt x="9185237" y="897150"/>
                  <a:pt x="9181170" y="887576"/>
                </a:cubicBezTo>
                <a:cubicBezTo>
                  <a:pt x="9177150" y="878051"/>
                  <a:pt x="9165568" y="873264"/>
                  <a:pt x="9156092" y="877429"/>
                </a:cubicBezTo>
                <a:close/>
                <a:moveTo>
                  <a:pt x="9367765" y="764173"/>
                </a:moveTo>
                <a:lnTo>
                  <a:pt x="9359868" y="761062"/>
                </a:lnTo>
                <a:cubicBezTo>
                  <a:pt x="9350249" y="757280"/>
                  <a:pt x="9338906" y="765801"/>
                  <a:pt x="9336610" y="774896"/>
                </a:cubicBezTo>
                <a:cubicBezTo>
                  <a:pt x="9334839" y="781837"/>
                  <a:pt x="9337184" y="787485"/>
                  <a:pt x="9341348" y="791841"/>
                </a:cubicBezTo>
                <a:cubicBezTo>
                  <a:pt x="9334791" y="792032"/>
                  <a:pt x="9328426" y="795239"/>
                  <a:pt x="9325315" y="803233"/>
                </a:cubicBezTo>
                <a:cubicBezTo>
                  <a:pt x="9316318" y="826162"/>
                  <a:pt x="9351732" y="840522"/>
                  <a:pt x="9360777" y="817594"/>
                </a:cubicBezTo>
                <a:cubicBezTo>
                  <a:pt x="9363266" y="811323"/>
                  <a:pt x="9362213" y="805770"/>
                  <a:pt x="9359437" y="801367"/>
                </a:cubicBezTo>
                <a:cubicBezTo>
                  <a:pt x="9368817" y="804191"/>
                  <a:pt x="9379394" y="796197"/>
                  <a:pt x="9381596" y="787437"/>
                </a:cubicBezTo>
                <a:cubicBezTo>
                  <a:pt x="9384419" y="776380"/>
                  <a:pt x="9377384" y="767955"/>
                  <a:pt x="9367765" y="764173"/>
                </a:cubicBezTo>
                <a:close/>
                <a:moveTo>
                  <a:pt x="9342161" y="35817"/>
                </a:moveTo>
                <a:cubicBezTo>
                  <a:pt x="9346277" y="45295"/>
                  <a:pt x="9355465" y="51757"/>
                  <a:pt x="9366090" y="48454"/>
                </a:cubicBezTo>
                <a:cubicBezTo>
                  <a:pt x="9375087" y="45678"/>
                  <a:pt x="9382887" y="34046"/>
                  <a:pt x="9378724" y="24520"/>
                </a:cubicBezTo>
                <a:lnTo>
                  <a:pt x="9373938" y="13511"/>
                </a:lnTo>
                <a:cubicBezTo>
                  <a:pt x="9369823" y="4033"/>
                  <a:pt x="9360634" y="-2429"/>
                  <a:pt x="9350010" y="874"/>
                </a:cubicBezTo>
                <a:cubicBezTo>
                  <a:pt x="9341012" y="3650"/>
                  <a:pt x="9333212" y="15282"/>
                  <a:pt x="9337375" y="24808"/>
                </a:cubicBezTo>
                <a:lnTo>
                  <a:pt x="9342161" y="35817"/>
                </a:lnTo>
                <a:close/>
                <a:moveTo>
                  <a:pt x="9750383" y="305504"/>
                </a:moveTo>
                <a:cubicBezTo>
                  <a:pt x="9736934" y="324221"/>
                  <a:pt x="9765314" y="341166"/>
                  <a:pt x="9780676" y="327093"/>
                </a:cubicBezTo>
                <a:cubicBezTo>
                  <a:pt x="9782160" y="320487"/>
                  <a:pt x="9783500" y="313738"/>
                  <a:pt x="9784887" y="307084"/>
                </a:cubicBezTo>
                <a:cubicBezTo>
                  <a:pt x="9778571" y="296457"/>
                  <a:pt x="9760098" y="291958"/>
                  <a:pt x="9750383" y="305504"/>
                </a:cubicBezTo>
                <a:close/>
                <a:moveTo>
                  <a:pt x="9327421" y="213072"/>
                </a:moveTo>
                <a:cubicBezTo>
                  <a:pt x="9331537" y="222549"/>
                  <a:pt x="9341156" y="228677"/>
                  <a:pt x="9351589" y="225182"/>
                </a:cubicBezTo>
                <a:cubicBezTo>
                  <a:pt x="9360730" y="222167"/>
                  <a:pt x="9367860" y="210535"/>
                  <a:pt x="9363745" y="201009"/>
                </a:cubicBezTo>
                <a:cubicBezTo>
                  <a:pt x="9362165" y="197323"/>
                  <a:pt x="9360538" y="193685"/>
                  <a:pt x="9358959" y="189999"/>
                </a:cubicBezTo>
                <a:cubicBezTo>
                  <a:pt x="9354843" y="180521"/>
                  <a:pt x="9345224" y="174394"/>
                  <a:pt x="9334791" y="177889"/>
                </a:cubicBezTo>
                <a:cubicBezTo>
                  <a:pt x="9325650" y="180904"/>
                  <a:pt x="9318519" y="192536"/>
                  <a:pt x="9322635" y="202062"/>
                </a:cubicBezTo>
                <a:lnTo>
                  <a:pt x="9327421" y="213072"/>
                </a:lnTo>
                <a:close/>
                <a:moveTo>
                  <a:pt x="9683143" y="268024"/>
                </a:moveTo>
                <a:cubicBezTo>
                  <a:pt x="9668786" y="287985"/>
                  <a:pt x="9702621" y="305935"/>
                  <a:pt x="9716787" y="286214"/>
                </a:cubicBezTo>
                <a:cubicBezTo>
                  <a:pt x="9731144" y="266253"/>
                  <a:pt x="9697309" y="248302"/>
                  <a:pt x="9683143" y="268024"/>
                </a:cubicBezTo>
                <a:close/>
                <a:moveTo>
                  <a:pt x="9606141" y="207184"/>
                </a:moveTo>
                <a:cubicBezTo>
                  <a:pt x="9620498" y="187223"/>
                  <a:pt x="9586998" y="168650"/>
                  <a:pt x="9572785" y="188468"/>
                </a:cubicBezTo>
                <a:cubicBezTo>
                  <a:pt x="9558476" y="208428"/>
                  <a:pt x="9591975" y="227001"/>
                  <a:pt x="9606141" y="207184"/>
                </a:cubicBezTo>
                <a:close/>
                <a:moveTo>
                  <a:pt x="9462235" y="541923"/>
                </a:moveTo>
                <a:cubicBezTo>
                  <a:pt x="9462904" y="545896"/>
                  <a:pt x="9463527" y="549821"/>
                  <a:pt x="9464197" y="553794"/>
                </a:cubicBezTo>
                <a:cubicBezTo>
                  <a:pt x="9465871" y="563990"/>
                  <a:pt x="9476400" y="571027"/>
                  <a:pt x="9486450" y="569208"/>
                </a:cubicBezTo>
                <a:cubicBezTo>
                  <a:pt x="9496788" y="567293"/>
                  <a:pt x="9503535" y="557193"/>
                  <a:pt x="9501861" y="546949"/>
                </a:cubicBezTo>
                <a:lnTo>
                  <a:pt x="9499898" y="535078"/>
                </a:lnTo>
                <a:cubicBezTo>
                  <a:pt x="9498223" y="524882"/>
                  <a:pt x="9487695" y="517846"/>
                  <a:pt x="9477644" y="519665"/>
                </a:cubicBezTo>
                <a:cubicBezTo>
                  <a:pt x="9467308" y="521579"/>
                  <a:pt x="9460560" y="531727"/>
                  <a:pt x="9462235" y="541923"/>
                </a:cubicBezTo>
                <a:close/>
                <a:moveTo>
                  <a:pt x="9759763" y="292628"/>
                </a:moveTo>
                <a:cubicBezTo>
                  <a:pt x="9770578" y="288894"/>
                  <a:pt x="9774407" y="279464"/>
                  <a:pt x="9772636" y="268838"/>
                </a:cubicBezTo>
                <a:cubicBezTo>
                  <a:pt x="9772014" y="264865"/>
                  <a:pt x="9771344" y="260892"/>
                  <a:pt x="9770674" y="256966"/>
                </a:cubicBezTo>
                <a:cubicBezTo>
                  <a:pt x="9769047" y="247058"/>
                  <a:pt x="9755791" y="240979"/>
                  <a:pt x="9746889" y="244042"/>
                </a:cubicBezTo>
                <a:cubicBezTo>
                  <a:pt x="9736073" y="247824"/>
                  <a:pt x="9732245" y="257206"/>
                  <a:pt x="9733967" y="267832"/>
                </a:cubicBezTo>
                <a:lnTo>
                  <a:pt x="9735930" y="279704"/>
                </a:lnTo>
                <a:cubicBezTo>
                  <a:pt x="9737605" y="289612"/>
                  <a:pt x="9750861" y="295739"/>
                  <a:pt x="9759763" y="292628"/>
                </a:cubicBezTo>
                <a:close/>
                <a:moveTo>
                  <a:pt x="9011612" y="449203"/>
                </a:moveTo>
                <a:lnTo>
                  <a:pt x="8995819" y="442981"/>
                </a:lnTo>
                <a:cubicBezTo>
                  <a:pt x="8986199" y="439199"/>
                  <a:pt x="8975001" y="442263"/>
                  <a:pt x="8970359" y="452028"/>
                </a:cubicBezTo>
                <a:cubicBezTo>
                  <a:pt x="8966148" y="460883"/>
                  <a:pt x="8969784" y="473712"/>
                  <a:pt x="8979404" y="477541"/>
                </a:cubicBezTo>
                <a:lnTo>
                  <a:pt x="8995244" y="483764"/>
                </a:lnTo>
                <a:cubicBezTo>
                  <a:pt x="9004864" y="487545"/>
                  <a:pt x="9016063" y="484482"/>
                  <a:pt x="9020705" y="474717"/>
                </a:cubicBezTo>
                <a:cubicBezTo>
                  <a:pt x="9024916" y="465813"/>
                  <a:pt x="9021279" y="452985"/>
                  <a:pt x="9011612" y="449203"/>
                </a:cubicBezTo>
                <a:close/>
                <a:moveTo>
                  <a:pt x="9226107" y="740144"/>
                </a:moveTo>
                <a:cubicBezTo>
                  <a:pt x="9236588" y="743351"/>
                  <a:pt x="9246207" y="737128"/>
                  <a:pt x="9250036" y="727459"/>
                </a:cubicBezTo>
                <a:lnTo>
                  <a:pt x="9253147" y="719513"/>
                </a:lnTo>
                <a:cubicBezTo>
                  <a:pt x="9256927" y="709891"/>
                  <a:pt x="9249796" y="698499"/>
                  <a:pt x="9240465" y="695579"/>
                </a:cubicBezTo>
                <a:cubicBezTo>
                  <a:pt x="9231036" y="692659"/>
                  <a:pt x="9222566" y="697589"/>
                  <a:pt x="9218115" y="705583"/>
                </a:cubicBezTo>
                <a:cubicBezTo>
                  <a:pt x="9216727" y="704291"/>
                  <a:pt x="9215340" y="702998"/>
                  <a:pt x="9213473" y="702280"/>
                </a:cubicBezTo>
                <a:lnTo>
                  <a:pt x="9205576" y="699169"/>
                </a:lnTo>
                <a:cubicBezTo>
                  <a:pt x="9195957" y="695387"/>
                  <a:pt x="9184759" y="698355"/>
                  <a:pt x="9180068" y="708168"/>
                </a:cubicBezTo>
                <a:cubicBezTo>
                  <a:pt x="9175810" y="716976"/>
                  <a:pt x="9179399" y="729900"/>
                  <a:pt x="9189018" y="733682"/>
                </a:cubicBezTo>
                <a:lnTo>
                  <a:pt x="9196914" y="736793"/>
                </a:lnTo>
                <a:cubicBezTo>
                  <a:pt x="9204045" y="739617"/>
                  <a:pt x="9211989" y="738660"/>
                  <a:pt x="9217589" y="734017"/>
                </a:cubicBezTo>
                <a:cubicBezTo>
                  <a:pt x="9219982" y="736793"/>
                  <a:pt x="9222758" y="739091"/>
                  <a:pt x="9226107" y="740144"/>
                </a:cubicBezTo>
                <a:close/>
                <a:moveTo>
                  <a:pt x="9310766" y="870679"/>
                </a:moveTo>
                <a:cubicBezTo>
                  <a:pt x="9304066" y="871062"/>
                  <a:pt x="9297653" y="874509"/>
                  <a:pt x="9294782" y="880923"/>
                </a:cubicBezTo>
                <a:cubicBezTo>
                  <a:pt x="9293969" y="882742"/>
                  <a:pt x="9293586" y="884752"/>
                  <a:pt x="9293347" y="886715"/>
                </a:cubicBezTo>
                <a:cubicBezTo>
                  <a:pt x="9293347" y="886811"/>
                  <a:pt x="9293299" y="886906"/>
                  <a:pt x="9293299" y="887002"/>
                </a:cubicBezTo>
                <a:cubicBezTo>
                  <a:pt x="9294208" y="886667"/>
                  <a:pt x="9295022" y="886236"/>
                  <a:pt x="9295931" y="885901"/>
                </a:cubicBezTo>
                <a:cubicBezTo>
                  <a:pt x="9308852" y="881019"/>
                  <a:pt x="9321582" y="875227"/>
                  <a:pt x="9334361" y="869674"/>
                </a:cubicBezTo>
                <a:cubicBezTo>
                  <a:pt x="9331968" y="867807"/>
                  <a:pt x="9329431" y="866371"/>
                  <a:pt x="9326655" y="865988"/>
                </a:cubicBezTo>
                <a:cubicBezTo>
                  <a:pt x="9320051" y="864935"/>
                  <a:pt x="9314786" y="866945"/>
                  <a:pt x="9310766" y="870679"/>
                </a:cubicBezTo>
                <a:close/>
                <a:moveTo>
                  <a:pt x="9133312" y="617985"/>
                </a:moveTo>
                <a:cubicBezTo>
                  <a:pt x="9124315" y="640866"/>
                  <a:pt x="9159730" y="655274"/>
                  <a:pt x="9168774" y="632298"/>
                </a:cubicBezTo>
                <a:cubicBezTo>
                  <a:pt x="9177772" y="609417"/>
                  <a:pt x="9142357" y="595009"/>
                  <a:pt x="9133312" y="617985"/>
                </a:cubicBezTo>
                <a:close/>
                <a:moveTo>
                  <a:pt x="9079377" y="441162"/>
                </a:moveTo>
                <a:cubicBezTo>
                  <a:pt x="9072151" y="440683"/>
                  <a:pt x="9064829" y="443986"/>
                  <a:pt x="9061383" y="452746"/>
                </a:cubicBezTo>
                <a:cubicBezTo>
                  <a:pt x="9057842" y="461793"/>
                  <a:pt x="9061335" y="469308"/>
                  <a:pt x="9067269" y="473903"/>
                </a:cubicBezTo>
                <a:lnTo>
                  <a:pt x="9068418" y="476584"/>
                </a:lnTo>
                <a:cubicBezTo>
                  <a:pt x="9072534" y="486062"/>
                  <a:pt x="9081914" y="492332"/>
                  <a:pt x="9092490" y="488982"/>
                </a:cubicBezTo>
                <a:cubicBezTo>
                  <a:pt x="9101583" y="486062"/>
                  <a:pt x="9109001" y="474430"/>
                  <a:pt x="9104885" y="464904"/>
                </a:cubicBezTo>
                <a:lnTo>
                  <a:pt x="9100100" y="453894"/>
                </a:lnTo>
                <a:cubicBezTo>
                  <a:pt x="9096415" y="445470"/>
                  <a:pt x="9088470" y="439965"/>
                  <a:pt x="9079377" y="441162"/>
                </a:cubicBezTo>
                <a:close/>
                <a:moveTo>
                  <a:pt x="9255253" y="301579"/>
                </a:moveTo>
                <a:cubicBezTo>
                  <a:pt x="9265973" y="304308"/>
                  <a:pt x="9275161" y="298803"/>
                  <a:pt x="9279085" y="288798"/>
                </a:cubicBezTo>
                <a:lnTo>
                  <a:pt x="9282196" y="280900"/>
                </a:lnTo>
                <a:cubicBezTo>
                  <a:pt x="9285881" y="271566"/>
                  <a:pt x="9278894" y="259455"/>
                  <a:pt x="9269418" y="257014"/>
                </a:cubicBezTo>
                <a:cubicBezTo>
                  <a:pt x="9258698" y="254286"/>
                  <a:pt x="9249509" y="259791"/>
                  <a:pt x="9245585" y="269795"/>
                </a:cubicBezTo>
                <a:lnTo>
                  <a:pt x="9242474" y="277741"/>
                </a:lnTo>
                <a:cubicBezTo>
                  <a:pt x="9238789" y="287075"/>
                  <a:pt x="9245776" y="299186"/>
                  <a:pt x="9255253" y="301579"/>
                </a:cubicBezTo>
                <a:close/>
                <a:moveTo>
                  <a:pt x="9134557" y="491614"/>
                </a:moveTo>
                <a:lnTo>
                  <a:pt x="9139199" y="493481"/>
                </a:lnTo>
                <a:cubicBezTo>
                  <a:pt x="9140348" y="500613"/>
                  <a:pt x="9146042" y="507315"/>
                  <a:pt x="9152790" y="509325"/>
                </a:cubicBezTo>
                <a:cubicBezTo>
                  <a:pt x="9163414" y="512485"/>
                  <a:pt x="9172746" y="506070"/>
                  <a:pt x="9176575" y="496401"/>
                </a:cubicBezTo>
                <a:lnTo>
                  <a:pt x="9179686" y="488455"/>
                </a:lnTo>
                <a:cubicBezTo>
                  <a:pt x="9183467" y="478834"/>
                  <a:pt x="9176097" y="467441"/>
                  <a:pt x="9166764" y="464665"/>
                </a:cubicBezTo>
                <a:cubicBezTo>
                  <a:pt x="9165185" y="464186"/>
                  <a:pt x="9163701" y="464330"/>
                  <a:pt x="9162170" y="464282"/>
                </a:cubicBezTo>
                <a:cubicBezTo>
                  <a:pt x="9159968" y="461793"/>
                  <a:pt x="9157337" y="459591"/>
                  <a:pt x="9153843" y="458250"/>
                </a:cubicBezTo>
                <a:lnTo>
                  <a:pt x="9145946" y="455139"/>
                </a:lnTo>
                <a:cubicBezTo>
                  <a:pt x="9136615" y="451453"/>
                  <a:pt x="9124506" y="458155"/>
                  <a:pt x="9121970" y="467632"/>
                </a:cubicBezTo>
                <a:cubicBezTo>
                  <a:pt x="9119195" y="478259"/>
                  <a:pt x="9124555" y="487689"/>
                  <a:pt x="9134557" y="491614"/>
                </a:cubicBezTo>
                <a:close/>
                <a:moveTo>
                  <a:pt x="9423518" y="341214"/>
                </a:moveTo>
                <a:cubicBezTo>
                  <a:pt x="9432563" y="336427"/>
                  <a:pt x="9437349" y="325369"/>
                  <a:pt x="9432611" y="315748"/>
                </a:cubicBezTo>
                <a:cubicBezTo>
                  <a:pt x="9432467" y="315413"/>
                  <a:pt x="9432276" y="315030"/>
                  <a:pt x="9432085" y="314695"/>
                </a:cubicBezTo>
                <a:cubicBezTo>
                  <a:pt x="9433089" y="309286"/>
                  <a:pt x="9432085" y="303637"/>
                  <a:pt x="9427873" y="299617"/>
                </a:cubicBezTo>
                <a:cubicBezTo>
                  <a:pt x="9422418" y="294447"/>
                  <a:pt x="9416866" y="290091"/>
                  <a:pt x="9408874" y="290617"/>
                </a:cubicBezTo>
                <a:cubicBezTo>
                  <a:pt x="9397914" y="291335"/>
                  <a:pt x="9390018" y="300574"/>
                  <a:pt x="9390592" y="311440"/>
                </a:cubicBezTo>
                <a:cubicBezTo>
                  <a:pt x="9390976" y="318859"/>
                  <a:pt x="9394852" y="325561"/>
                  <a:pt x="9398058" y="332167"/>
                </a:cubicBezTo>
                <a:cubicBezTo>
                  <a:pt x="9402413" y="341118"/>
                  <a:pt x="9414282" y="346096"/>
                  <a:pt x="9423518" y="341214"/>
                </a:cubicBezTo>
                <a:close/>
                <a:moveTo>
                  <a:pt x="9665915" y="181958"/>
                </a:moveTo>
                <a:cubicBezTo>
                  <a:pt x="9675582" y="187558"/>
                  <a:pt x="9686015" y="183394"/>
                  <a:pt x="9692045" y="174969"/>
                </a:cubicBezTo>
                <a:lnTo>
                  <a:pt x="9697022" y="168076"/>
                </a:lnTo>
                <a:cubicBezTo>
                  <a:pt x="9703052" y="159699"/>
                  <a:pt x="9698362" y="146727"/>
                  <a:pt x="9690035" y="141940"/>
                </a:cubicBezTo>
                <a:cubicBezTo>
                  <a:pt x="9680368" y="136340"/>
                  <a:pt x="9669935" y="140504"/>
                  <a:pt x="9663904" y="148929"/>
                </a:cubicBezTo>
                <a:lnTo>
                  <a:pt x="9658928" y="155822"/>
                </a:lnTo>
                <a:cubicBezTo>
                  <a:pt x="9652946" y="164199"/>
                  <a:pt x="9657635" y="177171"/>
                  <a:pt x="9665915" y="181958"/>
                </a:cubicBezTo>
                <a:close/>
                <a:moveTo>
                  <a:pt x="8987779" y="764078"/>
                </a:moveTo>
                <a:cubicBezTo>
                  <a:pt x="8997111" y="767763"/>
                  <a:pt x="9009219" y="761636"/>
                  <a:pt x="9011994" y="752063"/>
                </a:cubicBezTo>
                <a:cubicBezTo>
                  <a:pt x="9014961" y="741675"/>
                  <a:pt x="9009937" y="731767"/>
                  <a:pt x="8999983" y="727842"/>
                </a:cubicBezTo>
                <a:lnTo>
                  <a:pt x="8992086" y="724730"/>
                </a:lnTo>
                <a:cubicBezTo>
                  <a:pt x="8982754" y="721044"/>
                  <a:pt x="8970646" y="727172"/>
                  <a:pt x="8967870" y="736745"/>
                </a:cubicBezTo>
                <a:cubicBezTo>
                  <a:pt x="8964903" y="747132"/>
                  <a:pt x="8969928" y="757041"/>
                  <a:pt x="8979882" y="760966"/>
                </a:cubicBezTo>
                <a:lnTo>
                  <a:pt x="8987779" y="764078"/>
                </a:lnTo>
                <a:close/>
                <a:moveTo>
                  <a:pt x="9123023" y="678921"/>
                </a:moveTo>
                <a:cubicBezTo>
                  <a:pt x="9126660" y="669587"/>
                  <a:pt x="9123215" y="657620"/>
                  <a:pt x="9113260" y="653695"/>
                </a:cubicBezTo>
                <a:lnTo>
                  <a:pt x="9097467" y="647472"/>
                </a:lnTo>
                <a:cubicBezTo>
                  <a:pt x="9088183" y="643786"/>
                  <a:pt x="9076075" y="647328"/>
                  <a:pt x="9072247" y="657237"/>
                </a:cubicBezTo>
                <a:cubicBezTo>
                  <a:pt x="9068609" y="666571"/>
                  <a:pt x="9072055" y="678538"/>
                  <a:pt x="9082009" y="682463"/>
                </a:cubicBezTo>
                <a:lnTo>
                  <a:pt x="9097850" y="688686"/>
                </a:lnTo>
                <a:cubicBezTo>
                  <a:pt x="9107087" y="692324"/>
                  <a:pt x="9119146" y="688782"/>
                  <a:pt x="9123023" y="678921"/>
                </a:cubicBezTo>
                <a:close/>
                <a:moveTo>
                  <a:pt x="9296888" y="570979"/>
                </a:moveTo>
                <a:cubicBezTo>
                  <a:pt x="9297175" y="571506"/>
                  <a:pt x="9297223" y="571506"/>
                  <a:pt x="9297366" y="571793"/>
                </a:cubicBezTo>
                <a:cubicBezTo>
                  <a:pt x="9297415" y="571984"/>
                  <a:pt x="9297415" y="572032"/>
                  <a:pt x="9297462" y="572176"/>
                </a:cubicBezTo>
                <a:cubicBezTo>
                  <a:pt x="9297175" y="573372"/>
                  <a:pt x="9296840" y="574521"/>
                  <a:pt x="9296362" y="575622"/>
                </a:cubicBezTo>
                <a:cubicBezTo>
                  <a:pt x="9292868" y="585339"/>
                  <a:pt x="9301339" y="596492"/>
                  <a:pt x="9310575" y="598647"/>
                </a:cubicBezTo>
                <a:cubicBezTo>
                  <a:pt x="9321535" y="601231"/>
                  <a:pt x="9330101" y="594195"/>
                  <a:pt x="9333595" y="584478"/>
                </a:cubicBezTo>
                <a:cubicBezTo>
                  <a:pt x="9337615" y="573277"/>
                  <a:pt x="9335413" y="561453"/>
                  <a:pt x="9329718" y="551305"/>
                </a:cubicBezTo>
                <a:cubicBezTo>
                  <a:pt x="9324837" y="542593"/>
                  <a:pt x="9311915" y="539147"/>
                  <a:pt x="9303492" y="544747"/>
                </a:cubicBezTo>
                <a:cubicBezTo>
                  <a:pt x="9294591" y="550587"/>
                  <a:pt x="9291624" y="561597"/>
                  <a:pt x="9296888" y="570979"/>
                </a:cubicBezTo>
                <a:close/>
                <a:moveTo>
                  <a:pt x="9065978" y="545513"/>
                </a:moveTo>
                <a:lnTo>
                  <a:pt x="9069088" y="537567"/>
                </a:lnTo>
                <a:cubicBezTo>
                  <a:pt x="9072869" y="527946"/>
                  <a:pt x="9067269" y="516553"/>
                  <a:pt x="9057746" y="513011"/>
                </a:cubicBezTo>
                <a:cubicBezTo>
                  <a:pt x="9047840" y="509373"/>
                  <a:pt x="9036976" y="514734"/>
                  <a:pt x="9033195" y="524356"/>
                </a:cubicBezTo>
                <a:lnTo>
                  <a:pt x="9030085" y="532302"/>
                </a:lnTo>
                <a:cubicBezTo>
                  <a:pt x="9026303" y="541923"/>
                  <a:pt x="9031903" y="553316"/>
                  <a:pt x="9041427" y="556858"/>
                </a:cubicBezTo>
                <a:cubicBezTo>
                  <a:pt x="9051285" y="560496"/>
                  <a:pt x="9062149" y="555135"/>
                  <a:pt x="9065978" y="545513"/>
                </a:cubicBezTo>
                <a:close/>
                <a:moveTo>
                  <a:pt x="8806639" y="352463"/>
                </a:moveTo>
                <a:cubicBezTo>
                  <a:pt x="8815637" y="329630"/>
                  <a:pt x="8780892" y="313546"/>
                  <a:pt x="8771847" y="336523"/>
                </a:cubicBezTo>
                <a:cubicBezTo>
                  <a:pt x="8762898" y="359308"/>
                  <a:pt x="8797594" y="375391"/>
                  <a:pt x="8806639" y="352463"/>
                </a:cubicBezTo>
                <a:close/>
                <a:moveTo>
                  <a:pt x="8790559" y="617219"/>
                </a:moveTo>
                <a:cubicBezTo>
                  <a:pt x="8788549" y="606688"/>
                  <a:pt x="8778404" y="600561"/>
                  <a:pt x="8768162" y="602093"/>
                </a:cubicBezTo>
                <a:cubicBezTo>
                  <a:pt x="8767109" y="602237"/>
                  <a:pt x="8766152" y="602667"/>
                  <a:pt x="8765147" y="602955"/>
                </a:cubicBezTo>
                <a:cubicBezTo>
                  <a:pt x="8762324" y="597641"/>
                  <a:pt x="8757059" y="593573"/>
                  <a:pt x="8751269" y="592711"/>
                </a:cubicBezTo>
                <a:cubicBezTo>
                  <a:pt x="8755528" y="591562"/>
                  <a:pt x="8759309" y="588451"/>
                  <a:pt x="8761558" y="582707"/>
                </a:cubicBezTo>
                <a:cubicBezTo>
                  <a:pt x="8770459" y="560065"/>
                  <a:pt x="8736911" y="541684"/>
                  <a:pt x="8727867" y="564613"/>
                </a:cubicBezTo>
                <a:cubicBezTo>
                  <a:pt x="8722171" y="579069"/>
                  <a:pt x="8733849" y="591754"/>
                  <a:pt x="8745382" y="593094"/>
                </a:cubicBezTo>
                <a:cubicBezTo>
                  <a:pt x="8736672" y="594530"/>
                  <a:pt x="8730307" y="600896"/>
                  <a:pt x="8729015" y="610039"/>
                </a:cubicBezTo>
                <a:cubicBezTo>
                  <a:pt x="8727340" y="621958"/>
                  <a:pt x="8726862" y="636366"/>
                  <a:pt x="8734280" y="646562"/>
                </a:cubicBezTo>
                <a:cubicBezTo>
                  <a:pt x="8734902" y="648046"/>
                  <a:pt x="8735620" y="649530"/>
                  <a:pt x="8736481" y="650870"/>
                </a:cubicBezTo>
                <a:cubicBezTo>
                  <a:pt x="8740836" y="657572"/>
                  <a:pt x="8748493" y="661258"/>
                  <a:pt x="8756580" y="659630"/>
                </a:cubicBezTo>
                <a:cubicBezTo>
                  <a:pt x="8764620" y="658050"/>
                  <a:pt x="8768210" y="652498"/>
                  <a:pt x="8771751" y="645796"/>
                </a:cubicBezTo>
                <a:cubicBezTo>
                  <a:pt x="8769024" y="651014"/>
                  <a:pt x="8772182" y="645318"/>
                  <a:pt x="8772804" y="644312"/>
                </a:cubicBezTo>
                <a:cubicBezTo>
                  <a:pt x="8773666" y="643020"/>
                  <a:pt x="8774623" y="641823"/>
                  <a:pt x="8775484" y="640531"/>
                </a:cubicBezTo>
                <a:cubicBezTo>
                  <a:pt x="8775676" y="640339"/>
                  <a:pt x="8775724" y="640244"/>
                  <a:pt x="8775867" y="640100"/>
                </a:cubicBezTo>
                <a:cubicBezTo>
                  <a:pt x="8776250" y="639765"/>
                  <a:pt x="8776585" y="639382"/>
                  <a:pt x="8776968" y="639095"/>
                </a:cubicBezTo>
                <a:cubicBezTo>
                  <a:pt x="8786252" y="636606"/>
                  <a:pt x="8792378" y="626458"/>
                  <a:pt x="8790559" y="617219"/>
                </a:cubicBezTo>
                <a:close/>
                <a:moveTo>
                  <a:pt x="9333308" y="143520"/>
                </a:moveTo>
                <a:cubicBezTo>
                  <a:pt x="9342735" y="147110"/>
                  <a:pt x="9354556" y="143520"/>
                  <a:pt x="9358480" y="133563"/>
                </a:cubicBezTo>
                <a:lnTo>
                  <a:pt x="9361591" y="125617"/>
                </a:lnTo>
                <a:cubicBezTo>
                  <a:pt x="9365228" y="116331"/>
                  <a:pt x="9361543" y="104220"/>
                  <a:pt x="9351637" y="100487"/>
                </a:cubicBezTo>
                <a:cubicBezTo>
                  <a:pt x="9342208" y="96897"/>
                  <a:pt x="9330388" y="100487"/>
                  <a:pt x="9326464" y="110443"/>
                </a:cubicBezTo>
                <a:lnTo>
                  <a:pt x="9323353" y="118341"/>
                </a:lnTo>
                <a:cubicBezTo>
                  <a:pt x="9319716" y="127628"/>
                  <a:pt x="9323449" y="139738"/>
                  <a:pt x="9333308" y="143520"/>
                </a:cubicBezTo>
                <a:close/>
                <a:moveTo>
                  <a:pt x="8849136" y="488263"/>
                </a:moveTo>
                <a:cubicBezTo>
                  <a:pt x="8840092" y="511192"/>
                  <a:pt x="8876607" y="522633"/>
                  <a:pt x="8885603" y="499800"/>
                </a:cubicBezTo>
                <a:cubicBezTo>
                  <a:pt x="8894649" y="476823"/>
                  <a:pt x="8858134" y="465478"/>
                  <a:pt x="8849136" y="488263"/>
                </a:cubicBezTo>
                <a:close/>
                <a:moveTo>
                  <a:pt x="8995244" y="341166"/>
                </a:moveTo>
                <a:cubicBezTo>
                  <a:pt x="9002566" y="338868"/>
                  <a:pt x="9008692" y="330826"/>
                  <a:pt x="9008645" y="322737"/>
                </a:cubicBezTo>
                <a:cubicBezTo>
                  <a:pt x="9008645" y="320870"/>
                  <a:pt x="9008645" y="319003"/>
                  <a:pt x="9007879" y="317232"/>
                </a:cubicBezTo>
                <a:lnTo>
                  <a:pt x="9003093" y="306222"/>
                </a:lnTo>
                <a:cubicBezTo>
                  <a:pt x="8998977" y="296744"/>
                  <a:pt x="8989741" y="290330"/>
                  <a:pt x="8979164" y="293633"/>
                </a:cubicBezTo>
                <a:cubicBezTo>
                  <a:pt x="8976675" y="294399"/>
                  <a:pt x="8974331" y="295883"/>
                  <a:pt x="8972273" y="297750"/>
                </a:cubicBezTo>
                <a:cubicBezTo>
                  <a:pt x="8970502" y="295691"/>
                  <a:pt x="8968301" y="293968"/>
                  <a:pt x="8965573" y="292915"/>
                </a:cubicBezTo>
                <a:lnTo>
                  <a:pt x="8957677" y="289804"/>
                </a:lnTo>
                <a:cubicBezTo>
                  <a:pt x="8948392" y="286118"/>
                  <a:pt x="8936284" y="289899"/>
                  <a:pt x="8932551" y="299760"/>
                </a:cubicBezTo>
                <a:cubicBezTo>
                  <a:pt x="8928962" y="309190"/>
                  <a:pt x="8932551" y="320966"/>
                  <a:pt x="8942506" y="324891"/>
                </a:cubicBezTo>
                <a:lnTo>
                  <a:pt x="8950402" y="328002"/>
                </a:lnTo>
                <a:cubicBezTo>
                  <a:pt x="8956815" y="330539"/>
                  <a:pt x="8964520" y="329438"/>
                  <a:pt x="8969928" y="325322"/>
                </a:cubicBezTo>
                <a:lnTo>
                  <a:pt x="8971364" y="328577"/>
                </a:lnTo>
                <a:cubicBezTo>
                  <a:pt x="8973804" y="334177"/>
                  <a:pt x="8978159" y="338389"/>
                  <a:pt x="8983424" y="340496"/>
                </a:cubicBezTo>
                <a:cubicBezTo>
                  <a:pt x="8986965" y="341884"/>
                  <a:pt x="8990937" y="342458"/>
                  <a:pt x="8995244" y="341166"/>
                </a:cubicBezTo>
                <a:close/>
                <a:moveTo>
                  <a:pt x="8624064" y="624352"/>
                </a:moveTo>
                <a:lnTo>
                  <a:pt x="8616168" y="621240"/>
                </a:lnTo>
                <a:cubicBezTo>
                  <a:pt x="8606548" y="617459"/>
                  <a:pt x="8595159" y="622676"/>
                  <a:pt x="8591473" y="632250"/>
                </a:cubicBezTo>
                <a:cubicBezTo>
                  <a:pt x="8587740" y="642015"/>
                  <a:pt x="8592813" y="653168"/>
                  <a:pt x="8602481" y="656997"/>
                </a:cubicBezTo>
                <a:lnTo>
                  <a:pt x="8610377" y="660109"/>
                </a:lnTo>
                <a:cubicBezTo>
                  <a:pt x="8619997" y="663890"/>
                  <a:pt x="8631386" y="658673"/>
                  <a:pt x="8635072" y="649099"/>
                </a:cubicBezTo>
                <a:cubicBezTo>
                  <a:pt x="8638852" y="639286"/>
                  <a:pt x="8633732" y="628133"/>
                  <a:pt x="8624064" y="624352"/>
                </a:cubicBezTo>
                <a:close/>
                <a:moveTo>
                  <a:pt x="8885173" y="430152"/>
                </a:moveTo>
                <a:cubicBezTo>
                  <a:pt x="8895941" y="432833"/>
                  <a:pt x="8905034" y="427232"/>
                  <a:pt x="8908958" y="417276"/>
                </a:cubicBezTo>
                <a:lnTo>
                  <a:pt x="8912069" y="409329"/>
                </a:lnTo>
                <a:cubicBezTo>
                  <a:pt x="8914940" y="402006"/>
                  <a:pt x="8911111" y="393150"/>
                  <a:pt x="8904794" y="388459"/>
                </a:cubicBezTo>
                <a:cubicBezTo>
                  <a:pt x="8903071" y="387167"/>
                  <a:pt x="8901205" y="386018"/>
                  <a:pt x="8899195" y="385539"/>
                </a:cubicBezTo>
                <a:cubicBezTo>
                  <a:pt x="8888380" y="382859"/>
                  <a:pt x="8879334" y="388459"/>
                  <a:pt x="8875410" y="398416"/>
                </a:cubicBezTo>
                <a:lnTo>
                  <a:pt x="8872299" y="406362"/>
                </a:lnTo>
                <a:cubicBezTo>
                  <a:pt x="8871438" y="408468"/>
                  <a:pt x="8871294" y="410813"/>
                  <a:pt x="8871486" y="413063"/>
                </a:cubicBezTo>
                <a:cubicBezTo>
                  <a:pt x="8872156" y="420722"/>
                  <a:pt x="8877899" y="428333"/>
                  <a:pt x="8885173" y="430152"/>
                </a:cubicBezTo>
                <a:close/>
                <a:moveTo>
                  <a:pt x="9138193" y="350692"/>
                </a:moveTo>
                <a:cubicBezTo>
                  <a:pt x="9142022" y="359595"/>
                  <a:pt x="9151402" y="365674"/>
                  <a:pt x="9159825" y="364094"/>
                </a:cubicBezTo>
                <a:cubicBezTo>
                  <a:pt x="9161261" y="374673"/>
                  <a:pt x="9164803" y="385348"/>
                  <a:pt x="9172746" y="389752"/>
                </a:cubicBezTo>
                <a:cubicBezTo>
                  <a:pt x="9184041" y="396022"/>
                  <a:pt x="9201365" y="398703"/>
                  <a:pt x="9213042" y="392097"/>
                </a:cubicBezTo>
                <a:cubicBezTo>
                  <a:pt x="9219742" y="404495"/>
                  <a:pt x="9241374" y="407941"/>
                  <a:pt x="9248122" y="390805"/>
                </a:cubicBezTo>
                <a:cubicBezTo>
                  <a:pt x="9253721" y="376636"/>
                  <a:pt x="9242187" y="365961"/>
                  <a:pt x="9230510" y="365243"/>
                </a:cubicBezTo>
                <a:cubicBezTo>
                  <a:pt x="9230558" y="365004"/>
                  <a:pt x="9230702" y="364765"/>
                  <a:pt x="9230749" y="364477"/>
                </a:cubicBezTo>
                <a:cubicBezTo>
                  <a:pt x="9237019" y="363185"/>
                  <a:pt x="9242379" y="358925"/>
                  <a:pt x="9244963" y="352367"/>
                </a:cubicBezTo>
                <a:lnTo>
                  <a:pt x="9251185" y="336523"/>
                </a:lnTo>
                <a:cubicBezTo>
                  <a:pt x="9254869" y="327188"/>
                  <a:pt x="9249174" y="315030"/>
                  <a:pt x="9239555" y="312110"/>
                </a:cubicBezTo>
                <a:cubicBezTo>
                  <a:pt x="9236445" y="311153"/>
                  <a:pt x="9233382" y="311057"/>
                  <a:pt x="9230414" y="311488"/>
                </a:cubicBezTo>
                <a:cubicBezTo>
                  <a:pt x="9229122" y="309190"/>
                  <a:pt x="9226586" y="307563"/>
                  <a:pt x="9224767" y="305552"/>
                </a:cubicBezTo>
                <a:cubicBezTo>
                  <a:pt x="9226825" y="303685"/>
                  <a:pt x="9228596" y="301531"/>
                  <a:pt x="9229696" y="298803"/>
                </a:cubicBezTo>
                <a:cubicBezTo>
                  <a:pt x="9233573" y="289229"/>
                  <a:pt x="9228740" y="277741"/>
                  <a:pt x="9219120" y="273912"/>
                </a:cubicBezTo>
                <a:lnTo>
                  <a:pt x="9203279" y="267689"/>
                </a:lnTo>
                <a:cubicBezTo>
                  <a:pt x="9197106" y="265247"/>
                  <a:pt x="9190358" y="266636"/>
                  <a:pt x="9185190" y="270321"/>
                </a:cubicBezTo>
                <a:cubicBezTo>
                  <a:pt x="9186817" y="260078"/>
                  <a:pt x="9180260" y="252371"/>
                  <a:pt x="9171119" y="248781"/>
                </a:cubicBezTo>
                <a:lnTo>
                  <a:pt x="9163223" y="245670"/>
                </a:lnTo>
                <a:cubicBezTo>
                  <a:pt x="9153604" y="241888"/>
                  <a:pt x="9142310" y="250600"/>
                  <a:pt x="9140060" y="259647"/>
                </a:cubicBezTo>
                <a:cubicBezTo>
                  <a:pt x="9137284" y="270752"/>
                  <a:pt x="9144415" y="278986"/>
                  <a:pt x="9154035" y="282815"/>
                </a:cubicBezTo>
                <a:lnTo>
                  <a:pt x="9161931" y="285926"/>
                </a:lnTo>
                <a:cubicBezTo>
                  <a:pt x="9163128" y="286405"/>
                  <a:pt x="9164372" y="286692"/>
                  <a:pt x="9165616" y="286788"/>
                </a:cubicBezTo>
                <a:cubicBezTo>
                  <a:pt x="9159730" y="288080"/>
                  <a:pt x="9154417" y="291910"/>
                  <a:pt x="9152216" y="297845"/>
                </a:cubicBezTo>
                <a:cubicBezTo>
                  <a:pt x="9148818" y="307084"/>
                  <a:pt x="9152312" y="318046"/>
                  <a:pt x="9161501" y="322354"/>
                </a:cubicBezTo>
                <a:cubicBezTo>
                  <a:pt x="9160974" y="324029"/>
                  <a:pt x="9160735" y="325752"/>
                  <a:pt x="9160686" y="327571"/>
                </a:cubicBezTo>
                <a:cubicBezTo>
                  <a:pt x="9157002" y="325609"/>
                  <a:pt x="9152934" y="324986"/>
                  <a:pt x="9149153" y="325609"/>
                </a:cubicBezTo>
                <a:cubicBezTo>
                  <a:pt x="9143028" y="312445"/>
                  <a:pt x="9120726" y="308328"/>
                  <a:pt x="9113835" y="325848"/>
                </a:cubicBezTo>
                <a:cubicBezTo>
                  <a:pt x="9107135" y="342841"/>
                  <a:pt x="9124889" y="354856"/>
                  <a:pt x="9138193" y="350692"/>
                </a:cubicBezTo>
                <a:close/>
                <a:moveTo>
                  <a:pt x="8793574" y="501714"/>
                </a:moveTo>
                <a:cubicBezTo>
                  <a:pt x="8802572" y="478834"/>
                  <a:pt x="8767205" y="464282"/>
                  <a:pt x="8758160" y="487258"/>
                </a:cubicBezTo>
                <a:cubicBezTo>
                  <a:pt x="8749115" y="510139"/>
                  <a:pt x="8784482" y="524739"/>
                  <a:pt x="8793574" y="501714"/>
                </a:cubicBezTo>
                <a:close/>
                <a:moveTo>
                  <a:pt x="8844063" y="697158"/>
                </a:moveTo>
                <a:cubicBezTo>
                  <a:pt x="8854688" y="700270"/>
                  <a:pt x="8863972" y="693808"/>
                  <a:pt x="8867801" y="684186"/>
                </a:cubicBezTo>
                <a:lnTo>
                  <a:pt x="8870912" y="676288"/>
                </a:lnTo>
                <a:cubicBezTo>
                  <a:pt x="8874692" y="666667"/>
                  <a:pt x="8867179" y="655274"/>
                  <a:pt x="8857942" y="652546"/>
                </a:cubicBezTo>
                <a:cubicBezTo>
                  <a:pt x="8847270" y="649434"/>
                  <a:pt x="8837986" y="655849"/>
                  <a:pt x="8834205" y="665518"/>
                </a:cubicBezTo>
                <a:lnTo>
                  <a:pt x="8831094" y="673464"/>
                </a:lnTo>
                <a:cubicBezTo>
                  <a:pt x="8827314" y="683085"/>
                  <a:pt x="8834779" y="694478"/>
                  <a:pt x="8844063" y="697158"/>
                </a:cubicBezTo>
                <a:close/>
                <a:moveTo>
                  <a:pt x="8894792" y="242127"/>
                </a:moveTo>
                <a:lnTo>
                  <a:pt x="8902689" y="245239"/>
                </a:lnTo>
                <a:cubicBezTo>
                  <a:pt x="8912021" y="248925"/>
                  <a:pt x="8924177" y="242415"/>
                  <a:pt x="8926760" y="232937"/>
                </a:cubicBezTo>
                <a:cubicBezTo>
                  <a:pt x="8929633" y="222406"/>
                  <a:pt x="8924416" y="212784"/>
                  <a:pt x="8914414" y="208859"/>
                </a:cubicBezTo>
                <a:lnTo>
                  <a:pt x="8906517" y="205748"/>
                </a:lnTo>
                <a:cubicBezTo>
                  <a:pt x="8897185" y="202062"/>
                  <a:pt x="8885078" y="208572"/>
                  <a:pt x="8882445" y="218098"/>
                </a:cubicBezTo>
                <a:cubicBezTo>
                  <a:pt x="8879574" y="228533"/>
                  <a:pt x="8884790" y="238202"/>
                  <a:pt x="8894792" y="242127"/>
                </a:cubicBezTo>
                <a:close/>
                <a:moveTo>
                  <a:pt x="9149249" y="751297"/>
                </a:moveTo>
                <a:lnTo>
                  <a:pt x="9152359" y="743351"/>
                </a:lnTo>
                <a:cubicBezTo>
                  <a:pt x="9155614" y="735118"/>
                  <a:pt x="9150254" y="725879"/>
                  <a:pt x="9142884" y="721667"/>
                </a:cubicBezTo>
                <a:cubicBezTo>
                  <a:pt x="9134126" y="713051"/>
                  <a:pt x="9117184" y="712189"/>
                  <a:pt x="9111298" y="727124"/>
                </a:cubicBezTo>
                <a:cubicBezTo>
                  <a:pt x="9108905" y="733155"/>
                  <a:pt x="9109767" y="738468"/>
                  <a:pt x="9112255" y="742776"/>
                </a:cubicBezTo>
                <a:cubicBezTo>
                  <a:pt x="9110102" y="751919"/>
                  <a:pt x="9116993" y="762019"/>
                  <a:pt x="9125655" y="764461"/>
                </a:cubicBezTo>
                <a:cubicBezTo>
                  <a:pt x="9136328" y="767524"/>
                  <a:pt x="9145420" y="760966"/>
                  <a:pt x="9149249" y="751297"/>
                </a:cubicBezTo>
                <a:close/>
                <a:moveTo>
                  <a:pt x="8934753" y="553747"/>
                </a:moveTo>
                <a:cubicBezTo>
                  <a:pt x="8938869" y="563224"/>
                  <a:pt x="8948057" y="569687"/>
                  <a:pt x="8958682" y="566384"/>
                </a:cubicBezTo>
                <a:cubicBezTo>
                  <a:pt x="8962128" y="565331"/>
                  <a:pt x="8965095" y="562794"/>
                  <a:pt x="8967583" y="559778"/>
                </a:cubicBezTo>
                <a:cubicBezTo>
                  <a:pt x="8970502" y="563847"/>
                  <a:pt x="8974857" y="566815"/>
                  <a:pt x="8980121" y="567580"/>
                </a:cubicBezTo>
                <a:cubicBezTo>
                  <a:pt x="8990172" y="569064"/>
                  <a:pt x="9000557" y="561740"/>
                  <a:pt x="9001848" y="551497"/>
                </a:cubicBezTo>
                <a:cubicBezTo>
                  <a:pt x="9003811" y="536083"/>
                  <a:pt x="8998881" y="520431"/>
                  <a:pt x="8985290" y="511719"/>
                </a:cubicBezTo>
                <a:cubicBezTo>
                  <a:pt x="8976915" y="506357"/>
                  <a:pt x="8964951" y="505735"/>
                  <a:pt x="8958395" y="514686"/>
                </a:cubicBezTo>
                <a:cubicBezTo>
                  <a:pt x="8957246" y="516218"/>
                  <a:pt x="8956528" y="518085"/>
                  <a:pt x="8955858" y="520000"/>
                </a:cubicBezTo>
                <a:cubicBezTo>
                  <a:pt x="8951933" y="518037"/>
                  <a:pt x="8947483" y="517319"/>
                  <a:pt x="8942602" y="518851"/>
                </a:cubicBezTo>
                <a:cubicBezTo>
                  <a:pt x="8933604" y="521675"/>
                  <a:pt x="8925851" y="533259"/>
                  <a:pt x="8929967" y="542785"/>
                </a:cubicBezTo>
                <a:lnTo>
                  <a:pt x="8934753" y="553747"/>
                </a:lnTo>
                <a:close/>
                <a:moveTo>
                  <a:pt x="8595302" y="698977"/>
                </a:moveTo>
                <a:cubicBezTo>
                  <a:pt x="8600040" y="708838"/>
                  <a:pt x="8605161" y="718651"/>
                  <a:pt x="8610855" y="728368"/>
                </a:cubicBezTo>
                <a:cubicBezTo>
                  <a:pt x="8610904" y="728416"/>
                  <a:pt x="8610904" y="728512"/>
                  <a:pt x="8610951" y="728560"/>
                </a:cubicBezTo>
                <a:lnTo>
                  <a:pt x="8610951" y="728560"/>
                </a:lnTo>
                <a:cubicBezTo>
                  <a:pt x="8612866" y="726693"/>
                  <a:pt x="8614445" y="724347"/>
                  <a:pt x="8615593" y="721475"/>
                </a:cubicBezTo>
                <a:cubicBezTo>
                  <a:pt x="8621432" y="706588"/>
                  <a:pt x="8607984" y="697494"/>
                  <a:pt x="8595302" y="698977"/>
                </a:cubicBezTo>
                <a:close/>
                <a:moveTo>
                  <a:pt x="8933269" y="853973"/>
                </a:moveTo>
                <a:cubicBezTo>
                  <a:pt x="8929153" y="844495"/>
                  <a:pt x="8919535" y="838368"/>
                  <a:pt x="8909102" y="841863"/>
                </a:cubicBezTo>
                <a:cubicBezTo>
                  <a:pt x="8899961" y="844878"/>
                  <a:pt x="8892830" y="856510"/>
                  <a:pt x="8896946" y="866036"/>
                </a:cubicBezTo>
                <a:lnTo>
                  <a:pt x="8901731" y="877046"/>
                </a:lnTo>
                <a:cubicBezTo>
                  <a:pt x="8905847" y="886523"/>
                  <a:pt x="8915467" y="892650"/>
                  <a:pt x="8925900" y="889156"/>
                </a:cubicBezTo>
                <a:cubicBezTo>
                  <a:pt x="8935040" y="886140"/>
                  <a:pt x="8942171" y="874509"/>
                  <a:pt x="8938055" y="864983"/>
                </a:cubicBezTo>
                <a:lnTo>
                  <a:pt x="8933269" y="853973"/>
                </a:lnTo>
                <a:close/>
                <a:moveTo>
                  <a:pt x="8652874" y="731910"/>
                </a:moveTo>
                <a:cubicBezTo>
                  <a:pt x="8643877" y="754791"/>
                  <a:pt x="8681062" y="763886"/>
                  <a:pt x="8689963" y="741293"/>
                </a:cubicBezTo>
                <a:cubicBezTo>
                  <a:pt x="8698961" y="718412"/>
                  <a:pt x="8661776" y="709317"/>
                  <a:pt x="8652874" y="731910"/>
                </a:cubicBezTo>
                <a:close/>
                <a:moveTo>
                  <a:pt x="8779457" y="781454"/>
                </a:moveTo>
                <a:cubicBezTo>
                  <a:pt x="8770459" y="804334"/>
                  <a:pt x="8807453" y="814099"/>
                  <a:pt x="8816354" y="791410"/>
                </a:cubicBezTo>
                <a:cubicBezTo>
                  <a:pt x="8825399" y="768577"/>
                  <a:pt x="8788406" y="758764"/>
                  <a:pt x="8779457" y="781454"/>
                </a:cubicBezTo>
                <a:close/>
                <a:moveTo>
                  <a:pt x="8827601" y="446954"/>
                </a:moveTo>
                <a:cubicBezTo>
                  <a:pt x="8832721" y="444608"/>
                  <a:pt x="8836119" y="440156"/>
                  <a:pt x="8837650" y="435130"/>
                </a:cubicBezTo>
                <a:cubicBezTo>
                  <a:pt x="8838990" y="430774"/>
                  <a:pt x="8838990" y="426035"/>
                  <a:pt x="8837076" y="421631"/>
                </a:cubicBezTo>
                <a:cubicBezTo>
                  <a:pt x="8835497" y="417946"/>
                  <a:pt x="8833870" y="414260"/>
                  <a:pt x="8832290" y="410622"/>
                </a:cubicBezTo>
                <a:cubicBezTo>
                  <a:pt x="8828175" y="401144"/>
                  <a:pt x="8816259" y="396884"/>
                  <a:pt x="8806974" y="401144"/>
                </a:cubicBezTo>
                <a:cubicBezTo>
                  <a:pt x="8797403" y="405500"/>
                  <a:pt x="8793383" y="416988"/>
                  <a:pt x="8797499" y="426466"/>
                </a:cubicBezTo>
                <a:lnTo>
                  <a:pt x="8802284" y="437476"/>
                </a:lnTo>
                <a:cubicBezTo>
                  <a:pt x="8804581" y="442789"/>
                  <a:pt x="8809415" y="446188"/>
                  <a:pt x="8814775" y="447672"/>
                </a:cubicBezTo>
                <a:cubicBezTo>
                  <a:pt x="8818986" y="448820"/>
                  <a:pt x="8823533" y="448820"/>
                  <a:pt x="8827601" y="446954"/>
                </a:cubicBezTo>
                <a:close/>
                <a:moveTo>
                  <a:pt x="8640623" y="753930"/>
                </a:moveTo>
                <a:lnTo>
                  <a:pt x="8635837" y="742920"/>
                </a:lnTo>
                <a:cubicBezTo>
                  <a:pt x="8632583" y="735405"/>
                  <a:pt x="8622581" y="732533"/>
                  <a:pt x="8614684" y="734447"/>
                </a:cubicBezTo>
                <a:cubicBezTo>
                  <a:pt x="8614684" y="734447"/>
                  <a:pt x="8614684" y="734447"/>
                  <a:pt x="8614684" y="734495"/>
                </a:cubicBezTo>
                <a:cubicBezTo>
                  <a:pt x="8622341" y="747037"/>
                  <a:pt x="8630717" y="759387"/>
                  <a:pt x="8639761" y="771354"/>
                </a:cubicBezTo>
                <a:cubicBezTo>
                  <a:pt x="8640048" y="771736"/>
                  <a:pt x="8640288" y="772215"/>
                  <a:pt x="8640623" y="772598"/>
                </a:cubicBezTo>
                <a:cubicBezTo>
                  <a:pt x="8640671" y="772550"/>
                  <a:pt x="8640623" y="772502"/>
                  <a:pt x="8640671" y="772407"/>
                </a:cubicBezTo>
                <a:cubicBezTo>
                  <a:pt x="8643494" y="766902"/>
                  <a:pt x="8643446" y="760392"/>
                  <a:pt x="8640623" y="753930"/>
                </a:cubicBezTo>
                <a:close/>
                <a:moveTo>
                  <a:pt x="9119146" y="430966"/>
                </a:moveTo>
                <a:lnTo>
                  <a:pt x="9134939" y="437189"/>
                </a:lnTo>
                <a:cubicBezTo>
                  <a:pt x="9144559" y="440970"/>
                  <a:pt x="9155757" y="437907"/>
                  <a:pt x="9160399" y="428142"/>
                </a:cubicBezTo>
                <a:cubicBezTo>
                  <a:pt x="9164611" y="419286"/>
                  <a:pt x="9160974" y="406457"/>
                  <a:pt x="9151355" y="402676"/>
                </a:cubicBezTo>
                <a:lnTo>
                  <a:pt x="9135513" y="396453"/>
                </a:lnTo>
                <a:cubicBezTo>
                  <a:pt x="9125895" y="392671"/>
                  <a:pt x="9114696" y="395735"/>
                  <a:pt x="9110053" y="405500"/>
                </a:cubicBezTo>
                <a:cubicBezTo>
                  <a:pt x="9105890" y="414356"/>
                  <a:pt x="9109527" y="427184"/>
                  <a:pt x="9119146" y="430966"/>
                </a:cubicBezTo>
                <a:close/>
                <a:moveTo>
                  <a:pt x="8917285" y="177889"/>
                </a:moveTo>
                <a:lnTo>
                  <a:pt x="8925182" y="181000"/>
                </a:lnTo>
                <a:cubicBezTo>
                  <a:pt x="8934800" y="184782"/>
                  <a:pt x="8945999" y="181814"/>
                  <a:pt x="8950689" y="172001"/>
                </a:cubicBezTo>
                <a:cubicBezTo>
                  <a:pt x="8954949" y="163193"/>
                  <a:pt x="8951359" y="150269"/>
                  <a:pt x="8941740" y="146488"/>
                </a:cubicBezTo>
                <a:lnTo>
                  <a:pt x="8933844" y="143376"/>
                </a:lnTo>
                <a:cubicBezTo>
                  <a:pt x="8924224" y="139595"/>
                  <a:pt x="8913026" y="142562"/>
                  <a:pt x="8908336" y="152375"/>
                </a:cubicBezTo>
                <a:cubicBezTo>
                  <a:pt x="8904076" y="161135"/>
                  <a:pt x="8907618" y="174059"/>
                  <a:pt x="8917285" y="177889"/>
                </a:cubicBezTo>
                <a:close/>
                <a:moveTo>
                  <a:pt x="8997446" y="262232"/>
                </a:moveTo>
                <a:cubicBezTo>
                  <a:pt x="9006443" y="239351"/>
                  <a:pt x="8971028" y="224943"/>
                  <a:pt x="8961984" y="247919"/>
                </a:cubicBezTo>
                <a:cubicBezTo>
                  <a:pt x="8952986" y="270752"/>
                  <a:pt x="8988448" y="285161"/>
                  <a:pt x="8997446" y="262232"/>
                </a:cubicBezTo>
                <a:close/>
                <a:moveTo>
                  <a:pt x="9051429" y="439055"/>
                </a:moveTo>
                <a:cubicBezTo>
                  <a:pt x="9058655" y="439534"/>
                  <a:pt x="9065978" y="436231"/>
                  <a:pt x="9069423" y="427471"/>
                </a:cubicBezTo>
                <a:cubicBezTo>
                  <a:pt x="9072964" y="418424"/>
                  <a:pt x="9069471" y="410861"/>
                  <a:pt x="9063536" y="406314"/>
                </a:cubicBezTo>
                <a:lnTo>
                  <a:pt x="9062388" y="403585"/>
                </a:lnTo>
                <a:cubicBezTo>
                  <a:pt x="9058272" y="394108"/>
                  <a:pt x="9048892" y="387837"/>
                  <a:pt x="9038316" y="391236"/>
                </a:cubicBezTo>
                <a:cubicBezTo>
                  <a:pt x="9029223" y="394155"/>
                  <a:pt x="9021805" y="405787"/>
                  <a:pt x="9025921" y="415265"/>
                </a:cubicBezTo>
                <a:lnTo>
                  <a:pt x="9030707" y="426275"/>
                </a:lnTo>
                <a:cubicBezTo>
                  <a:pt x="9034392" y="434747"/>
                  <a:pt x="9042288" y="440204"/>
                  <a:pt x="9051429" y="439055"/>
                </a:cubicBezTo>
                <a:close/>
                <a:moveTo>
                  <a:pt x="9005486" y="765466"/>
                </a:moveTo>
                <a:cubicBezTo>
                  <a:pt x="8994766" y="762737"/>
                  <a:pt x="8985577" y="768242"/>
                  <a:pt x="8981605" y="778246"/>
                </a:cubicBezTo>
                <a:lnTo>
                  <a:pt x="8978494" y="786145"/>
                </a:lnTo>
                <a:cubicBezTo>
                  <a:pt x="8974810" y="795479"/>
                  <a:pt x="8981797" y="807589"/>
                  <a:pt x="8991272" y="810031"/>
                </a:cubicBezTo>
                <a:cubicBezTo>
                  <a:pt x="9001992" y="812759"/>
                  <a:pt x="9011228" y="807254"/>
                  <a:pt x="9015153" y="797250"/>
                </a:cubicBezTo>
                <a:lnTo>
                  <a:pt x="9018263" y="789304"/>
                </a:lnTo>
                <a:cubicBezTo>
                  <a:pt x="9021901" y="779970"/>
                  <a:pt x="9014914" y="767907"/>
                  <a:pt x="9005486" y="765466"/>
                </a:cubicBezTo>
                <a:close/>
                <a:moveTo>
                  <a:pt x="8950689" y="609369"/>
                </a:moveTo>
                <a:cubicBezTo>
                  <a:pt x="8950115" y="608651"/>
                  <a:pt x="8949253" y="608316"/>
                  <a:pt x="8948536" y="607694"/>
                </a:cubicBezTo>
                <a:cubicBezTo>
                  <a:pt x="8950115" y="606018"/>
                  <a:pt x="8951503" y="604151"/>
                  <a:pt x="8952412" y="601902"/>
                </a:cubicBezTo>
                <a:cubicBezTo>
                  <a:pt x="8956289" y="592376"/>
                  <a:pt x="8951455" y="580840"/>
                  <a:pt x="8941836" y="577010"/>
                </a:cubicBezTo>
                <a:lnTo>
                  <a:pt x="8925995" y="570788"/>
                </a:lnTo>
                <a:cubicBezTo>
                  <a:pt x="8916376" y="567006"/>
                  <a:pt x="8904986" y="571745"/>
                  <a:pt x="8901109" y="581366"/>
                </a:cubicBezTo>
                <a:cubicBezTo>
                  <a:pt x="8897233" y="590940"/>
                  <a:pt x="8902067" y="602476"/>
                  <a:pt x="8911686" y="606258"/>
                </a:cubicBezTo>
                <a:lnTo>
                  <a:pt x="8921257" y="610039"/>
                </a:lnTo>
                <a:cubicBezTo>
                  <a:pt x="8916089" y="617028"/>
                  <a:pt x="8915180" y="626649"/>
                  <a:pt x="8921162" y="633734"/>
                </a:cubicBezTo>
                <a:cubicBezTo>
                  <a:pt x="8921400" y="634021"/>
                  <a:pt x="8921688" y="634356"/>
                  <a:pt x="8921927" y="634643"/>
                </a:cubicBezTo>
                <a:cubicBezTo>
                  <a:pt x="8922262" y="640148"/>
                  <a:pt x="8924655" y="645413"/>
                  <a:pt x="8929728" y="648285"/>
                </a:cubicBezTo>
                <a:cubicBezTo>
                  <a:pt x="8936284" y="651971"/>
                  <a:pt x="8942697" y="654795"/>
                  <a:pt x="8950355" y="652354"/>
                </a:cubicBezTo>
                <a:cubicBezTo>
                  <a:pt x="8960788" y="649003"/>
                  <a:pt x="8966195" y="638042"/>
                  <a:pt x="8962989" y="627654"/>
                </a:cubicBezTo>
                <a:cubicBezTo>
                  <a:pt x="8960835" y="620474"/>
                  <a:pt x="8955428" y="614922"/>
                  <a:pt x="8950689" y="609369"/>
                </a:cubicBezTo>
                <a:close/>
                <a:moveTo>
                  <a:pt x="9130824" y="152375"/>
                </a:moveTo>
                <a:lnTo>
                  <a:pt x="9138720" y="155487"/>
                </a:lnTo>
                <a:cubicBezTo>
                  <a:pt x="9148052" y="159173"/>
                  <a:pt x="9160161" y="153045"/>
                  <a:pt x="9162936" y="143424"/>
                </a:cubicBezTo>
                <a:cubicBezTo>
                  <a:pt x="9165903" y="133037"/>
                  <a:pt x="9160878" y="123128"/>
                  <a:pt x="9150924" y="119203"/>
                </a:cubicBezTo>
                <a:lnTo>
                  <a:pt x="9143028" y="116091"/>
                </a:lnTo>
                <a:cubicBezTo>
                  <a:pt x="9133695" y="112406"/>
                  <a:pt x="9121539" y="118533"/>
                  <a:pt x="9118811" y="128106"/>
                </a:cubicBezTo>
                <a:cubicBezTo>
                  <a:pt x="9115797" y="138541"/>
                  <a:pt x="9120822" y="148450"/>
                  <a:pt x="9130824" y="152375"/>
                </a:cubicBezTo>
                <a:close/>
                <a:moveTo>
                  <a:pt x="9017546" y="226522"/>
                </a:moveTo>
                <a:lnTo>
                  <a:pt x="9033339" y="232745"/>
                </a:lnTo>
                <a:cubicBezTo>
                  <a:pt x="9042623" y="236383"/>
                  <a:pt x="9054731" y="232889"/>
                  <a:pt x="9058560" y="222980"/>
                </a:cubicBezTo>
                <a:cubicBezTo>
                  <a:pt x="9062196" y="213646"/>
                  <a:pt x="9058751" y="201679"/>
                  <a:pt x="9048796" y="197754"/>
                </a:cubicBezTo>
                <a:lnTo>
                  <a:pt x="9032956" y="191531"/>
                </a:lnTo>
                <a:cubicBezTo>
                  <a:pt x="9023672" y="187845"/>
                  <a:pt x="9011564" y="191387"/>
                  <a:pt x="9007735" y="201296"/>
                </a:cubicBezTo>
                <a:cubicBezTo>
                  <a:pt x="9004146" y="210630"/>
                  <a:pt x="9007544" y="222597"/>
                  <a:pt x="9017546" y="226522"/>
                </a:cubicBezTo>
                <a:close/>
                <a:moveTo>
                  <a:pt x="8827361" y="335470"/>
                </a:moveTo>
                <a:cubicBezTo>
                  <a:pt x="8836215" y="329582"/>
                  <a:pt x="8839183" y="318524"/>
                  <a:pt x="8833918" y="309238"/>
                </a:cubicBezTo>
                <a:cubicBezTo>
                  <a:pt x="8833630" y="308711"/>
                  <a:pt x="8833583" y="308664"/>
                  <a:pt x="8833439" y="308376"/>
                </a:cubicBezTo>
                <a:cubicBezTo>
                  <a:pt x="8833392" y="308185"/>
                  <a:pt x="8833392" y="308137"/>
                  <a:pt x="8833343" y="307993"/>
                </a:cubicBezTo>
                <a:lnTo>
                  <a:pt x="8833343" y="307993"/>
                </a:lnTo>
                <a:cubicBezTo>
                  <a:pt x="8833630" y="306845"/>
                  <a:pt x="8833966" y="305648"/>
                  <a:pt x="8834445" y="304547"/>
                </a:cubicBezTo>
                <a:cubicBezTo>
                  <a:pt x="8837938" y="294830"/>
                  <a:pt x="8829467" y="283724"/>
                  <a:pt x="8820231" y="281523"/>
                </a:cubicBezTo>
                <a:cubicBezTo>
                  <a:pt x="8809272" y="278938"/>
                  <a:pt x="8800705" y="285974"/>
                  <a:pt x="8797211" y="295739"/>
                </a:cubicBezTo>
                <a:cubicBezTo>
                  <a:pt x="8793191" y="306940"/>
                  <a:pt x="8795393" y="318764"/>
                  <a:pt x="8801088" y="328912"/>
                </a:cubicBezTo>
                <a:cubicBezTo>
                  <a:pt x="8806017" y="337624"/>
                  <a:pt x="8818891" y="341070"/>
                  <a:pt x="8827361" y="335470"/>
                </a:cubicBezTo>
                <a:close/>
                <a:moveTo>
                  <a:pt x="8963993" y="415504"/>
                </a:moveTo>
                <a:cubicBezTo>
                  <a:pt x="8974618" y="418664"/>
                  <a:pt x="8983950" y="412249"/>
                  <a:pt x="8987779" y="402580"/>
                </a:cubicBezTo>
                <a:lnTo>
                  <a:pt x="8990890" y="394682"/>
                </a:lnTo>
                <a:cubicBezTo>
                  <a:pt x="8994670" y="385060"/>
                  <a:pt x="8987300" y="373668"/>
                  <a:pt x="8977968" y="370892"/>
                </a:cubicBezTo>
                <a:cubicBezTo>
                  <a:pt x="8967344" y="367732"/>
                  <a:pt x="8958011" y="374147"/>
                  <a:pt x="8954183" y="383816"/>
                </a:cubicBezTo>
                <a:lnTo>
                  <a:pt x="8951072" y="391714"/>
                </a:lnTo>
                <a:cubicBezTo>
                  <a:pt x="8947339" y="401383"/>
                  <a:pt x="8954709" y="412776"/>
                  <a:pt x="8963993" y="415504"/>
                </a:cubicBezTo>
                <a:close/>
                <a:moveTo>
                  <a:pt x="9073060" y="367158"/>
                </a:moveTo>
                <a:cubicBezTo>
                  <a:pt x="9082967" y="370844"/>
                  <a:pt x="9093830" y="365483"/>
                  <a:pt x="9097611" y="355813"/>
                </a:cubicBezTo>
                <a:lnTo>
                  <a:pt x="9100722" y="347915"/>
                </a:lnTo>
                <a:cubicBezTo>
                  <a:pt x="9104502" y="338294"/>
                  <a:pt x="9098903" y="326853"/>
                  <a:pt x="9089380" y="323359"/>
                </a:cubicBezTo>
                <a:cubicBezTo>
                  <a:pt x="9079473" y="319673"/>
                  <a:pt x="9068609" y="325034"/>
                  <a:pt x="9064829" y="334704"/>
                </a:cubicBezTo>
                <a:lnTo>
                  <a:pt x="9061718" y="342602"/>
                </a:lnTo>
                <a:cubicBezTo>
                  <a:pt x="9057938" y="352223"/>
                  <a:pt x="9063536" y="363664"/>
                  <a:pt x="9073060" y="367158"/>
                </a:cubicBezTo>
                <a:close/>
                <a:moveTo>
                  <a:pt x="8693314" y="667576"/>
                </a:moveTo>
                <a:lnTo>
                  <a:pt x="8682307" y="672363"/>
                </a:lnTo>
                <a:cubicBezTo>
                  <a:pt x="8672830" y="676480"/>
                  <a:pt x="8668093" y="687872"/>
                  <a:pt x="8672161" y="697446"/>
                </a:cubicBezTo>
                <a:cubicBezTo>
                  <a:pt x="8676181" y="706923"/>
                  <a:pt x="8687714" y="711710"/>
                  <a:pt x="8697238" y="707594"/>
                </a:cubicBezTo>
                <a:cubicBezTo>
                  <a:pt x="8700923" y="705966"/>
                  <a:pt x="8704608" y="704387"/>
                  <a:pt x="8708245" y="702807"/>
                </a:cubicBezTo>
                <a:cubicBezTo>
                  <a:pt x="8717721" y="698690"/>
                  <a:pt x="8722458" y="687298"/>
                  <a:pt x="8718391" y="677724"/>
                </a:cubicBezTo>
                <a:cubicBezTo>
                  <a:pt x="8714371" y="668246"/>
                  <a:pt x="8702789" y="663459"/>
                  <a:pt x="8693314" y="667576"/>
                </a:cubicBezTo>
                <a:close/>
                <a:moveTo>
                  <a:pt x="8873448" y="824008"/>
                </a:moveTo>
                <a:lnTo>
                  <a:pt x="8865552" y="820897"/>
                </a:lnTo>
                <a:cubicBezTo>
                  <a:pt x="8856219" y="817211"/>
                  <a:pt x="8844112" y="823338"/>
                  <a:pt x="8841336" y="832911"/>
                </a:cubicBezTo>
                <a:cubicBezTo>
                  <a:pt x="8838368" y="843299"/>
                  <a:pt x="8843394" y="853207"/>
                  <a:pt x="8853348" y="857133"/>
                </a:cubicBezTo>
                <a:lnTo>
                  <a:pt x="8861245" y="860244"/>
                </a:lnTo>
                <a:cubicBezTo>
                  <a:pt x="8870576" y="863930"/>
                  <a:pt x="8882732" y="857803"/>
                  <a:pt x="8885460" y="848229"/>
                </a:cubicBezTo>
                <a:cubicBezTo>
                  <a:pt x="8888427" y="837842"/>
                  <a:pt x="8883402" y="827981"/>
                  <a:pt x="8873448" y="824008"/>
                </a:cubicBezTo>
                <a:close/>
                <a:moveTo>
                  <a:pt x="9364989" y="2453475"/>
                </a:moveTo>
                <a:cubicBezTo>
                  <a:pt x="9364989" y="2453475"/>
                  <a:pt x="9364989" y="2453523"/>
                  <a:pt x="9364941" y="2453523"/>
                </a:cubicBezTo>
                <a:cubicBezTo>
                  <a:pt x="9359725" y="2463575"/>
                  <a:pt x="9355083" y="2473915"/>
                  <a:pt x="9350010" y="2484015"/>
                </a:cubicBezTo>
                <a:cubicBezTo>
                  <a:pt x="9350010" y="2484015"/>
                  <a:pt x="9350010" y="2484015"/>
                  <a:pt x="9350010" y="2484015"/>
                </a:cubicBezTo>
                <a:cubicBezTo>
                  <a:pt x="9355321" y="2485307"/>
                  <a:pt x="9360969" y="2484063"/>
                  <a:pt x="9365515" y="2478031"/>
                </a:cubicBezTo>
                <a:cubicBezTo>
                  <a:pt x="9371785" y="2469750"/>
                  <a:pt x="9370014" y="2460177"/>
                  <a:pt x="9364989" y="2453475"/>
                </a:cubicBezTo>
                <a:close/>
                <a:moveTo>
                  <a:pt x="264806" y="8240641"/>
                </a:moveTo>
                <a:cubicBezTo>
                  <a:pt x="262987" y="8233126"/>
                  <a:pt x="257149" y="8227334"/>
                  <a:pt x="249252" y="8226185"/>
                </a:cubicBezTo>
                <a:cubicBezTo>
                  <a:pt x="245184" y="8225611"/>
                  <a:pt x="241930" y="8226520"/>
                  <a:pt x="238915" y="8228100"/>
                </a:cubicBezTo>
                <a:cubicBezTo>
                  <a:pt x="238867" y="8228148"/>
                  <a:pt x="238772" y="8228100"/>
                  <a:pt x="238724" y="8228148"/>
                </a:cubicBezTo>
                <a:cubicBezTo>
                  <a:pt x="247817" y="8234323"/>
                  <a:pt x="256527" y="8240928"/>
                  <a:pt x="265667" y="8246960"/>
                </a:cubicBezTo>
                <a:cubicBezTo>
                  <a:pt x="265667" y="8246960"/>
                  <a:pt x="265667" y="8246960"/>
                  <a:pt x="265667" y="8246960"/>
                </a:cubicBezTo>
                <a:cubicBezTo>
                  <a:pt x="265524" y="8246433"/>
                  <a:pt x="265620" y="8245859"/>
                  <a:pt x="265476" y="8245333"/>
                </a:cubicBezTo>
                <a:cubicBezTo>
                  <a:pt x="265380" y="8243753"/>
                  <a:pt x="265141" y="8242173"/>
                  <a:pt x="264806" y="8240641"/>
                </a:cubicBezTo>
                <a:close/>
                <a:moveTo>
                  <a:pt x="383109" y="8272665"/>
                </a:moveTo>
                <a:cubicBezTo>
                  <a:pt x="375548" y="8266107"/>
                  <a:pt x="363392" y="8267208"/>
                  <a:pt x="356979" y="8274771"/>
                </a:cubicBezTo>
                <a:cubicBezTo>
                  <a:pt x="350422" y="8282478"/>
                  <a:pt x="351523" y="8294349"/>
                  <a:pt x="359132" y="8300907"/>
                </a:cubicBezTo>
                <a:lnTo>
                  <a:pt x="365354" y="8306268"/>
                </a:lnTo>
                <a:cubicBezTo>
                  <a:pt x="372915" y="8312826"/>
                  <a:pt x="385023" y="8311725"/>
                  <a:pt x="391484" y="8304162"/>
                </a:cubicBezTo>
                <a:cubicBezTo>
                  <a:pt x="398040" y="8296455"/>
                  <a:pt x="396940" y="8284584"/>
                  <a:pt x="389330" y="8278026"/>
                </a:cubicBezTo>
                <a:lnTo>
                  <a:pt x="383109" y="8272665"/>
                </a:lnTo>
                <a:close/>
                <a:moveTo>
                  <a:pt x="181247" y="8163670"/>
                </a:moveTo>
                <a:cubicBezTo>
                  <a:pt x="172490" y="8157399"/>
                  <a:pt x="161961" y="8160319"/>
                  <a:pt x="155357" y="8167930"/>
                </a:cubicBezTo>
                <a:lnTo>
                  <a:pt x="154734" y="8168648"/>
                </a:lnTo>
                <a:lnTo>
                  <a:pt x="154591" y="8168792"/>
                </a:lnTo>
                <a:cubicBezTo>
                  <a:pt x="164545" y="8176116"/>
                  <a:pt x="174882" y="8182960"/>
                  <a:pt x="184932" y="8190189"/>
                </a:cubicBezTo>
                <a:lnTo>
                  <a:pt x="185076" y="8190045"/>
                </a:lnTo>
                <a:lnTo>
                  <a:pt x="185507" y="8189566"/>
                </a:lnTo>
                <a:cubicBezTo>
                  <a:pt x="192063" y="8182004"/>
                  <a:pt x="188857" y="8169175"/>
                  <a:pt x="181247" y="8163670"/>
                </a:cubicBezTo>
                <a:close/>
                <a:moveTo>
                  <a:pt x="458340" y="8088039"/>
                </a:moveTo>
                <a:cubicBezTo>
                  <a:pt x="464897" y="8080428"/>
                  <a:pt x="462025" y="8067695"/>
                  <a:pt x="454416" y="8062095"/>
                </a:cubicBezTo>
                <a:cubicBezTo>
                  <a:pt x="445850" y="8055776"/>
                  <a:pt x="435034" y="8058409"/>
                  <a:pt x="428478" y="8066020"/>
                </a:cubicBezTo>
                <a:lnTo>
                  <a:pt x="423070" y="8072243"/>
                </a:lnTo>
                <a:cubicBezTo>
                  <a:pt x="416513" y="8079854"/>
                  <a:pt x="419385" y="8092586"/>
                  <a:pt x="426994" y="8098187"/>
                </a:cubicBezTo>
                <a:cubicBezTo>
                  <a:pt x="435560" y="8104506"/>
                  <a:pt x="446376" y="8101872"/>
                  <a:pt x="452932" y="8094262"/>
                </a:cubicBezTo>
                <a:lnTo>
                  <a:pt x="458340" y="8088039"/>
                </a:lnTo>
                <a:close/>
                <a:moveTo>
                  <a:pt x="59977" y="7900062"/>
                </a:moveTo>
                <a:cubicBezTo>
                  <a:pt x="56819" y="7890584"/>
                  <a:pt x="48539" y="7883548"/>
                  <a:pt x="37963" y="7885798"/>
                </a:cubicBezTo>
                <a:cubicBezTo>
                  <a:pt x="29014" y="7887712"/>
                  <a:pt x="20495" y="7898243"/>
                  <a:pt x="23702" y="7907816"/>
                </a:cubicBezTo>
                <a:lnTo>
                  <a:pt x="27387" y="7918874"/>
                </a:lnTo>
                <a:cubicBezTo>
                  <a:pt x="30545" y="7928352"/>
                  <a:pt x="38824" y="7935388"/>
                  <a:pt x="49401" y="7933139"/>
                </a:cubicBezTo>
                <a:cubicBezTo>
                  <a:pt x="58350" y="7931224"/>
                  <a:pt x="66869" y="7920693"/>
                  <a:pt x="63662" y="7911168"/>
                </a:cubicBezTo>
                <a:lnTo>
                  <a:pt x="59977" y="7900062"/>
                </a:lnTo>
                <a:close/>
                <a:moveTo>
                  <a:pt x="398040" y="8214840"/>
                </a:moveTo>
                <a:cubicBezTo>
                  <a:pt x="382439" y="8232887"/>
                  <a:pt x="413211" y="8253661"/>
                  <a:pt x="428669" y="8235807"/>
                </a:cubicBezTo>
                <a:cubicBezTo>
                  <a:pt x="444270" y="8217713"/>
                  <a:pt x="413498" y="8196938"/>
                  <a:pt x="398040" y="8214840"/>
                </a:cubicBezTo>
                <a:close/>
                <a:moveTo>
                  <a:pt x="10349" y="8055297"/>
                </a:moveTo>
                <a:cubicBezTo>
                  <a:pt x="10349" y="8055297"/>
                  <a:pt x="10349" y="8055297"/>
                  <a:pt x="10349" y="8055297"/>
                </a:cubicBezTo>
                <a:cubicBezTo>
                  <a:pt x="17241" y="8061137"/>
                  <a:pt x="24324" y="8066738"/>
                  <a:pt x="31263" y="8072482"/>
                </a:cubicBezTo>
                <a:cubicBezTo>
                  <a:pt x="31167" y="8072243"/>
                  <a:pt x="31119" y="8072003"/>
                  <a:pt x="31024" y="8071812"/>
                </a:cubicBezTo>
                <a:cubicBezTo>
                  <a:pt x="30737" y="8070950"/>
                  <a:pt x="30449" y="8070041"/>
                  <a:pt x="30162" y="8069179"/>
                </a:cubicBezTo>
                <a:cubicBezTo>
                  <a:pt x="27291" y="8060467"/>
                  <a:pt x="19586" y="8054436"/>
                  <a:pt x="10349" y="8055297"/>
                </a:cubicBezTo>
                <a:close/>
                <a:moveTo>
                  <a:pt x="602582" y="8370124"/>
                </a:moveTo>
                <a:cubicBezTo>
                  <a:pt x="593489" y="8365911"/>
                  <a:pt x="582051" y="8372039"/>
                  <a:pt x="578653" y="8380894"/>
                </a:cubicBezTo>
                <a:cubicBezTo>
                  <a:pt x="575543" y="8389079"/>
                  <a:pt x="578845" y="8396929"/>
                  <a:pt x="585162" y="8401908"/>
                </a:cubicBezTo>
                <a:cubicBezTo>
                  <a:pt x="584157" y="8408513"/>
                  <a:pt x="586215" y="8415167"/>
                  <a:pt x="592293" y="8419571"/>
                </a:cubicBezTo>
                <a:cubicBezTo>
                  <a:pt x="599854" y="8425028"/>
                  <a:pt x="613110" y="8424023"/>
                  <a:pt x="618183" y="8415311"/>
                </a:cubicBezTo>
                <a:cubicBezTo>
                  <a:pt x="623161" y="8406838"/>
                  <a:pt x="625984" y="8397313"/>
                  <a:pt x="621868" y="8387787"/>
                </a:cubicBezTo>
                <a:cubicBezTo>
                  <a:pt x="618136" y="8379075"/>
                  <a:pt x="610909" y="8373953"/>
                  <a:pt x="602582" y="8370124"/>
                </a:cubicBezTo>
                <a:close/>
                <a:moveTo>
                  <a:pt x="367316" y="8193300"/>
                </a:moveTo>
                <a:cubicBezTo>
                  <a:pt x="382918" y="8175302"/>
                  <a:pt x="351810" y="8155006"/>
                  <a:pt x="336400" y="8172813"/>
                </a:cubicBezTo>
                <a:cubicBezTo>
                  <a:pt x="320799" y="8190811"/>
                  <a:pt x="351906" y="8211107"/>
                  <a:pt x="367316" y="8193300"/>
                </a:cubicBezTo>
                <a:close/>
                <a:moveTo>
                  <a:pt x="236810" y="8086364"/>
                </a:moveTo>
                <a:cubicBezTo>
                  <a:pt x="221256" y="8104410"/>
                  <a:pt x="251932" y="8125232"/>
                  <a:pt x="267390" y="8107329"/>
                </a:cubicBezTo>
                <a:cubicBezTo>
                  <a:pt x="282944" y="8089283"/>
                  <a:pt x="252267" y="8068461"/>
                  <a:pt x="236810" y="8086364"/>
                </a:cubicBezTo>
                <a:close/>
                <a:moveTo>
                  <a:pt x="408234" y="8203209"/>
                </a:moveTo>
                <a:cubicBezTo>
                  <a:pt x="419002" y="8200528"/>
                  <a:pt x="423500" y="8191768"/>
                  <a:pt x="422735" y="8181381"/>
                </a:cubicBezTo>
                <a:lnTo>
                  <a:pt x="421873" y="8169749"/>
                </a:lnTo>
                <a:cubicBezTo>
                  <a:pt x="421155" y="8160032"/>
                  <a:pt x="408904" y="8152996"/>
                  <a:pt x="400002" y="8155245"/>
                </a:cubicBezTo>
                <a:cubicBezTo>
                  <a:pt x="389235" y="8157926"/>
                  <a:pt x="384736" y="8166686"/>
                  <a:pt x="385502" y="8177073"/>
                </a:cubicBezTo>
                <a:lnTo>
                  <a:pt x="386363" y="8188705"/>
                </a:lnTo>
                <a:cubicBezTo>
                  <a:pt x="387129" y="8198422"/>
                  <a:pt x="399380" y="8205411"/>
                  <a:pt x="408234" y="8203209"/>
                </a:cubicBezTo>
                <a:close/>
                <a:moveTo>
                  <a:pt x="480450" y="8188370"/>
                </a:moveTo>
                <a:cubicBezTo>
                  <a:pt x="495860" y="8170563"/>
                  <a:pt x="471310" y="8142704"/>
                  <a:pt x="455708" y="8160702"/>
                </a:cubicBezTo>
                <a:cubicBezTo>
                  <a:pt x="440346" y="8178557"/>
                  <a:pt x="464849" y="8206416"/>
                  <a:pt x="480450" y="8188370"/>
                </a:cubicBezTo>
                <a:close/>
                <a:moveTo>
                  <a:pt x="446998" y="8355380"/>
                </a:moveTo>
                <a:lnTo>
                  <a:pt x="446998" y="8355380"/>
                </a:lnTo>
                <a:cubicBezTo>
                  <a:pt x="457335" y="8361077"/>
                  <a:pt x="467768" y="8366678"/>
                  <a:pt x="478153" y="8372230"/>
                </a:cubicBezTo>
                <a:cubicBezTo>
                  <a:pt x="481647" y="8356338"/>
                  <a:pt x="460398" y="8341116"/>
                  <a:pt x="446998" y="8355380"/>
                </a:cubicBezTo>
                <a:close/>
                <a:moveTo>
                  <a:pt x="353150" y="8083731"/>
                </a:moveTo>
                <a:lnTo>
                  <a:pt x="358558" y="8077508"/>
                </a:lnTo>
                <a:cubicBezTo>
                  <a:pt x="365115" y="8069945"/>
                  <a:pt x="361717" y="8057020"/>
                  <a:pt x="354107" y="8051659"/>
                </a:cubicBezTo>
                <a:cubicBezTo>
                  <a:pt x="345254" y="8045436"/>
                  <a:pt x="334821" y="8048500"/>
                  <a:pt x="328265" y="8056111"/>
                </a:cubicBezTo>
                <a:lnTo>
                  <a:pt x="322905" y="8062334"/>
                </a:lnTo>
                <a:cubicBezTo>
                  <a:pt x="316348" y="8069945"/>
                  <a:pt x="319746" y="8082821"/>
                  <a:pt x="327355" y="8088231"/>
                </a:cubicBezTo>
                <a:cubicBezTo>
                  <a:pt x="336113" y="8094406"/>
                  <a:pt x="346546" y="8091341"/>
                  <a:pt x="353150" y="8083731"/>
                </a:cubicBezTo>
                <a:close/>
                <a:moveTo>
                  <a:pt x="487772" y="8269649"/>
                </a:moveTo>
                <a:cubicBezTo>
                  <a:pt x="480211" y="8263092"/>
                  <a:pt x="467098" y="8267256"/>
                  <a:pt x="462073" y="8274819"/>
                </a:cubicBezTo>
                <a:cubicBezTo>
                  <a:pt x="455948" y="8284010"/>
                  <a:pt x="459680" y="8293966"/>
                  <a:pt x="467242" y="8300524"/>
                </a:cubicBezTo>
                <a:lnTo>
                  <a:pt x="473463" y="8305933"/>
                </a:lnTo>
                <a:cubicBezTo>
                  <a:pt x="481025" y="8312491"/>
                  <a:pt x="494137" y="8308326"/>
                  <a:pt x="499163" y="8300716"/>
                </a:cubicBezTo>
                <a:cubicBezTo>
                  <a:pt x="505288" y="8291525"/>
                  <a:pt x="501603" y="8281569"/>
                  <a:pt x="493994" y="8275010"/>
                </a:cubicBezTo>
                <a:lnTo>
                  <a:pt x="487772" y="8269649"/>
                </a:lnTo>
                <a:close/>
                <a:moveTo>
                  <a:pt x="578462" y="8282430"/>
                </a:moveTo>
                <a:lnTo>
                  <a:pt x="559750" y="8266299"/>
                </a:lnTo>
                <a:cubicBezTo>
                  <a:pt x="552428" y="8259980"/>
                  <a:pt x="540080" y="8259693"/>
                  <a:pt x="533572" y="8267543"/>
                </a:cubicBezTo>
                <a:cubicBezTo>
                  <a:pt x="527303" y="8275106"/>
                  <a:pt x="526968" y="8286930"/>
                  <a:pt x="534816" y="8293727"/>
                </a:cubicBezTo>
                <a:lnTo>
                  <a:pt x="553528" y="8309906"/>
                </a:lnTo>
                <a:cubicBezTo>
                  <a:pt x="560850" y="8316225"/>
                  <a:pt x="573198" y="8316512"/>
                  <a:pt x="579706" y="8308662"/>
                </a:cubicBezTo>
                <a:cubicBezTo>
                  <a:pt x="585975" y="8301051"/>
                  <a:pt x="586310" y="8289227"/>
                  <a:pt x="578462" y="8282430"/>
                </a:cubicBezTo>
                <a:close/>
                <a:moveTo>
                  <a:pt x="682790" y="8298849"/>
                </a:moveTo>
                <a:cubicBezTo>
                  <a:pt x="681498" y="8294397"/>
                  <a:pt x="678627" y="8290759"/>
                  <a:pt x="675038" y="8288222"/>
                </a:cubicBezTo>
                <a:cubicBezTo>
                  <a:pt x="678053" y="8280754"/>
                  <a:pt x="676282" y="8271803"/>
                  <a:pt x="669821" y="8266538"/>
                </a:cubicBezTo>
                <a:lnTo>
                  <a:pt x="660681" y="8259118"/>
                </a:lnTo>
                <a:cubicBezTo>
                  <a:pt x="652832" y="8252752"/>
                  <a:pt x="640724" y="8254140"/>
                  <a:pt x="634407" y="8261990"/>
                </a:cubicBezTo>
                <a:cubicBezTo>
                  <a:pt x="632828" y="8263953"/>
                  <a:pt x="631727" y="8266155"/>
                  <a:pt x="631057" y="8268453"/>
                </a:cubicBezTo>
                <a:cubicBezTo>
                  <a:pt x="625314" y="8267735"/>
                  <a:pt x="619188" y="8269218"/>
                  <a:pt x="614450" y="8274723"/>
                </a:cubicBezTo>
                <a:cubicBezTo>
                  <a:pt x="598897" y="8292769"/>
                  <a:pt x="628903" y="8314549"/>
                  <a:pt x="644457" y="8296551"/>
                </a:cubicBezTo>
                <a:cubicBezTo>
                  <a:pt x="644935" y="8295977"/>
                  <a:pt x="644983" y="8295450"/>
                  <a:pt x="645414" y="8294876"/>
                </a:cubicBezTo>
                <a:lnTo>
                  <a:pt x="646419" y="8295690"/>
                </a:lnTo>
                <a:cubicBezTo>
                  <a:pt x="646802" y="8296024"/>
                  <a:pt x="647328" y="8296072"/>
                  <a:pt x="647759" y="8296359"/>
                </a:cubicBezTo>
                <a:cubicBezTo>
                  <a:pt x="646180" y="8299949"/>
                  <a:pt x="645462" y="8303923"/>
                  <a:pt x="646563" y="8307848"/>
                </a:cubicBezTo>
                <a:lnTo>
                  <a:pt x="648668" y="8315267"/>
                </a:lnTo>
                <a:cubicBezTo>
                  <a:pt x="642160" y="8304401"/>
                  <a:pt x="626606" y="8299471"/>
                  <a:pt x="618949" y="8313257"/>
                </a:cubicBezTo>
                <a:cubicBezTo>
                  <a:pt x="612297" y="8325223"/>
                  <a:pt x="619428" y="8337670"/>
                  <a:pt x="628903" y="8342073"/>
                </a:cubicBezTo>
                <a:cubicBezTo>
                  <a:pt x="624501" y="8342504"/>
                  <a:pt x="620289" y="8345041"/>
                  <a:pt x="617274" y="8350402"/>
                </a:cubicBezTo>
                <a:cubicBezTo>
                  <a:pt x="605693" y="8371224"/>
                  <a:pt x="635795" y="8393435"/>
                  <a:pt x="647520" y="8372421"/>
                </a:cubicBezTo>
                <a:cubicBezTo>
                  <a:pt x="654172" y="8360455"/>
                  <a:pt x="647041" y="8348105"/>
                  <a:pt x="637565" y="8343653"/>
                </a:cubicBezTo>
                <a:cubicBezTo>
                  <a:pt x="641968" y="8343174"/>
                  <a:pt x="646132" y="8340685"/>
                  <a:pt x="649147" y="8335324"/>
                </a:cubicBezTo>
                <a:cubicBezTo>
                  <a:pt x="651444" y="8331207"/>
                  <a:pt x="652066" y="8327090"/>
                  <a:pt x="651540" y="8323213"/>
                </a:cubicBezTo>
                <a:cubicBezTo>
                  <a:pt x="655560" y="8330537"/>
                  <a:pt x="663935" y="8334893"/>
                  <a:pt x="672453" y="8332787"/>
                </a:cubicBezTo>
                <a:cubicBezTo>
                  <a:pt x="682025" y="8330393"/>
                  <a:pt x="688868" y="8319862"/>
                  <a:pt x="686093" y="8310146"/>
                </a:cubicBezTo>
                <a:lnTo>
                  <a:pt x="682790" y="8298849"/>
                </a:lnTo>
                <a:close/>
                <a:moveTo>
                  <a:pt x="30928" y="7982107"/>
                </a:moveTo>
                <a:cubicBezTo>
                  <a:pt x="22170" y="7977848"/>
                  <a:pt x="10445" y="7980240"/>
                  <a:pt x="5755" y="7989527"/>
                </a:cubicBezTo>
                <a:lnTo>
                  <a:pt x="2070" y="7996899"/>
                </a:lnTo>
                <a:cubicBezTo>
                  <a:pt x="-2285" y="8005563"/>
                  <a:pt x="252" y="8017577"/>
                  <a:pt x="9488" y="8022077"/>
                </a:cubicBezTo>
                <a:cubicBezTo>
                  <a:pt x="18246" y="8026338"/>
                  <a:pt x="29971" y="8023944"/>
                  <a:pt x="34661" y="8014658"/>
                </a:cubicBezTo>
                <a:lnTo>
                  <a:pt x="38346" y="8007286"/>
                </a:lnTo>
                <a:cubicBezTo>
                  <a:pt x="42653" y="7998622"/>
                  <a:pt x="40117" y="7986607"/>
                  <a:pt x="30928" y="7982107"/>
                </a:cubicBezTo>
                <a:close/>
                <a:moveTo>
                  <a:pt x="1343363" y="8614392"/>
                </a:moveTo>
                <a:cubicBezTo>
                  <a:pt x="1331734" y="8635359"/>
                  <a:pt x="1363272" y="8655416"/>
                  <a:pt x="1374997" y="8634354"/>
                </a:cubicBezTo>
                <a:cubicBezTo>
                  <a:pt x="1386626" y="8613387"/>
                  <a:pt x="1355088" y="8593331"/>
                  <a:pt x="1343363" y="8614392"/>
                </a:cubicBezTo>
                <a:close/>
                <a:moveTo>
                  <a:pt x="1296367" y="8396929"/>
                </a:moveTo>
                <a:lnTo>
                  <a:pt x="1289093" y="8392908"/>
                </a:lnTo>
                <a:cubicBezTo>
                  <a:pt x="1280574" y="8388170"/>
                  <a:pt x="1268419" y="8389941"/>
                  <a:pt x="1263394" y="8399083"/>
                </a:cubicBezTo>
                <a:cubicBezTo>
                  <a:pt x="1258656" y="8407652"/>
                  <a:pt x="1260426" y="8419714"/>
                  <a:pt x="1269567" y="8424788"/>
                </a:cubicBezTo>
                <a:lnTo>
                  <a:pt x="1276842" y="8428809"/>
                </a:lnTo>
                <a:cubicBezTo>
                  <a:pt x="1285360" y="8433548"/>
                  <a:pt x="1297516" y="8431729"/>
                  <a:pt x="1302541" y="8422634"/>
                </a:cubicBezTo>
                <a:cubicBezTo>
                  <a:pt x="1307279" y="8414066"/>
                  <a:pt x="1305508" y="8402003"/>
                  <a:pt x="1296367" y="8396929"/>
                </a:cubicBezTo>
                <a:close/>
                <a:moveTo>
                  <a:pt x="1656540" y="8675137"/>
                </a:moveTo>
                <a:lnTo>
                  <a:pt x="1660560" y="8667861"/>
                </a:lnTo>
                <a:cubicBezTo>
                  <a:pt x="1665489" y="8659006"/>
                  <a:pt x="1661517" y="8647230"/>
                  <a:pt x="1652760" y="8642587"/>
                </a:cubicBezTo>
                <a:cubicBezTo>
                  <a:pt x="1643667" y="8637752"/>
                  <a:pt x="1632420" y="8641582"/>
                  <a:pt x="1627491" y="8650389"/>
                </a:cubicBezTo>
                <a:lnTo>
                  <a:pt x="1623471" y="8657665"/>
                </a:lnTo>
                <a:cubicBezTo>
                  <a:pt x="1621987" y="8660346"/>
                  <a:pt x="1621557" y="8663266"/>
                  <a:pt x="1621557" y="8666234"/>
                </a:cubicBezTo>
                <a:cubicBezTo>
                  <a:pt x="1618781" y="8669967"/>
                  <a:pt x="1616867" y="8674371"/>
                  <a:pt x="1616914" y="8679062"/>
                </a:cubicBezTo>
                <a:cubicBezTo>
                  <a:pt x="1616675" y="8679014"/>
                  <a:pt x="1616388" y="8678919"/>
                  <a:pt x="1616149" y="8678870"/>
                </a:cubicBezTo>
                <a:cubicBezTo>
                  <a:pt x="1614426" y="8672744"/>
                  <a:pt x="1609831" y="8667717"/>
                  <a:pt x="1603179" y="8665611"/>
                </a:cubicBezTo>
                <a:lnTo>
                  <a:pt x="1587099" y="8660537"/>
                </a:lnTo>
                <a:cubicBezTo>
                  <a:pt x="1577624" y="8657570"/>
                  <a:pt x="1565946" y="8663984"/>
                  <a:pt x="1563697" y="8673749"/>
                </a:cubicBezTo>
                <a:cubicBezTo>
                  <a:pt x="1563027" y="8676621"/>
                  <a:pt x="1563219" y="8679397"/>
                  <a:pt x="1563697" y="8682126"/>
                </a:cubicBezTo>
                <a:lnTo>
                  <a:pt x="1563697" y="8682126"/>
                </a:lnTo>
                <a:cubicBezTo>
                  <a:pt x="1563793" y="8682126"/>
                  <a:pt x="1563841" y="8682126"/>
                  <a:pt x="1563936" y="8682126"/>
                </a:cubicBezTo>
                <a:cubicBezTo>
                  <a:pt x="1592938" y="8684327"/>
                  <a:pt x="1621939" y="8686051"/>
                  <a:pt x="1650941" y="8687343"/>
                </a:cubicBezTo>
                <a:cubicBezTo>
                  <a:pt x="1650941" y="8687296"/>
                  <a:pt x="1650941" y="8687200"/>
                  <a:pt x="1650989" y="8687152"/>
                </a:cubicBezTo>
                <a:cubicBezTo>
                  <a:pt x="1652185" y="8684615"/>
                  <a:pt x="1653047" y="8681839"/>
                  <a:pt x="1653334" y="8679014"/>
                </a:cubicBezTo>
                <a:cubicBezTo>
                  <a:pt x="1654435" y="8677818"/>
                  <a:pt x="1655679" y="8676669"/>
                  <a:pt x="1656540" y="8675137"/>
                </a:cubicBezTo>
                <a:close/>
                <a:moveTo>
                  <a:pt x="1534552" y="8673414"/>
                </a:moveTo>
                <a:cubicBezTo>
                  <a:pt x="1542640" y="8672983"/>
                  <a:pt x="1550728" y="8666712"/>
                  <a:pt x="1552116" y="8658862"/>
                </a:cubicBezTo>
                <a:cubicBezTo>
                  <a:pt x="1552929" y="8654362"/>
                  <a:pt x="1552068" y="8650342"/>
                  <a:pt x="1550393" y="8646799"/>
                </a:cubicBezTo>
                <a:cubicBezTo>
                  <a:pt x="1553073" y="8647757"/>
                  <a:pt x="1555992" y="8648235"/>
                  <a:pt x="1559199" y="8647708"/>
                </a:cubicBezTo>
                <a:cubicBezTo>
                  <a:pt x="1568291" y="8646129"/>
                  <a:pt x="1577241" y="8635885"/>
                  <a:pt x="1574465" y="8626121"/>
                </a:cubicBezTo>
                <a:lnTo>
                  <a:pt x="1571259" y="8614823"/>
                </a:lnTo>
                <a:cubicBezTo>
                  <a:pt x="1568483" y="8605106"/>
                  <a:pt x="1560395" y="8597735"/>
                  <a:pt x="1549675" y="8599554"/>
                </a:cubicBezTo>
                <a:cubicBezTo>
                  <a:pt x="1547187" y="8599985"/>
                  <a:pt x="1544698" y="8601085"/>
                  <a:pt x="1542497" y="8602617"/>
                </a:cubicBezTo>
                <a:cubicBezTo>
                  <a:pt x="1541061" y="8600415"/>
                  <a:pt x="1539147" y="8598453"/>
                  <a:pt x="1536610" y="8597064"/>
                </a:cubicBezTo>
                <a:lnTo>
                  <a:pt x="1529336" y="8593043"/>
                </a:lnTo>
                <a:cubicBezTo>
                  <a:pt x="1520817" y="8588305"/>
                  <a:pt x="1508566" y="8590363"/>
                  <a:pt x="1503684" y="8599458"/>
                </a:cubicBezTo>
                <a:cubicBezTo>
                  <a:pt x="1498994" y="8608122"/>
                  <a:pt x="1500957" y="8620041"/>
                  <a:pt x="1510097" y="8625115"/>
                </a:cubicBezTo>
                <a:lnTo>
                  <a:pt x="1517371" y="8629136"/>
                </a:lnTo>
                <a:cubicBezTo>
                  <a:pt x="1523258" y="8632391"/>
                  <a:pt x="1530867" y="8632343"/>
                  <a:pt x="1536658" y="8629088"/>
                </a:cubicBezTo>
                <a:lnTo>
                  <a:pt x="1537615" y="8632391"/>
                </a:lnTo>
                <a:cubicBezTo>
                  <a:pt x="1538094" y="8634067"/>
                  <a:pt x="1538907" y="8635503"/>
                  <a:pt x="1539673" y="8637034"/>
                </a:cubicBezTo>
                <a:cubicBezTo>
                  <a:pt x="1539003" y="8636747"/>
                  <a:pt x="1538524" y="8636316"/>
                  <a:pt x="1537807" y="8636077"/>
                </a:cubicBezTo>
                <a:lnTo>
                  <a:pt x="1529767" y="8633540"/>
                </a:lnTo>
                <a:cubicBezTo>
                  <a:pt x="1520291" y="8630572"/>
                  <a:pt x="1508757" y="8638279"/>
                  <a:pt x="1506987" y="8647804"/>
                </a:cubicBezTo>
                <a:cubicBezTo>
                  <a:pt x="1505024" y="8658623"/>
                  <a:pt x="1511102" y="8667383"/>
                  <a:pt x="1521248" y="8670590"/>
                </a:cubicBezTo>
                <a:lnTo>
                  <a:pt x="1529192" y="8673126"/>
                </a:lnTo>
                <a:cubicBezTo>
                  <a:pt x="1525268" y="8673605"/>
                  <a:pt x="1521822" y="8675616"/>
                  <a:pt x="1518807" y="8678296"/>
                </a:cubicBezTo>
                <a:cubicBezTo>
                  <a:pt x="1518807" y="8678296"/>
                  <a:pt x="1518807" y="8678296"/>
                  <a:pt x="1518807" y="8678296"/>
                </a:cubicBezTo>
                <a:cubicBezTo>
                  <a:pt x="1519477" y="8678344"/>
                  <a:pt x="1520147" y="8678392"/>
                  <a:pt x="1520817" y="8678488"/>
                </a:cubicBezTo>
                <a:cubicBezTo>
                  <a:pt x="1529097" y="8679254"/>
                  <a:pt x="1537424" y="8680163"/>
                  <a:pt x="1545703" y="8680833"/>
                </a:cubicBezTo>
                <a:lnTo>
                  <a:pt x="1545799" y="8680833"/>
                </a:lnTo>
                <a:cubicBezTo>
                  <a:pt x="1543884" y="8678057"/>
                  <a:pt x="1541587" y="8675616"/>
                  <a:pt x="1538668" y="8674323"/>
                </a:cubicBezTo>
                <a:cubicBezTo>
                  <a:pt x="1537280" y="8673749"/>
                  <a:pt x="1535892" y="8673701"/>
                  <a:pt x="1534552" y="8673414"/>
                </a:cubicBezTo>
                <a:close/>
                <a:moveTo>
                  <a:pt x="1168876" y="8423735"/>
                </a:moveTo>
                <a:cubicBezTo>
                  <a:pt x="1171986" y="8417608"/>
                  <a:pt x="1171843" y="8409518"/>
                  <a:pt x="1168014" y="8403726"/>
                </a:cubicBezTo>
                <a:cubicBezTo>
                  <a:pt x="1168062" y="8396977"/>
                  <a:pt x="1164616" y="8389989"/>
                  <a:pt x="1158682" y="8386973"/>
                </a:cubicBezTo>
                <a:cubicBezTo>
                  <a:pt x="1155859" y="8385537"/>
                  <a:pt x="1152987" y="8384963"/>
                  <a:pt x="1150163" y="8384915"/>
                </a:cubicBezTo>
                <a:cubicBezTo>
                  <a:pt x="1146096" y="8378932"/>
                  <a:pt x="1139252" y="8375245"/>
                  <a:pt x="1131356" y="8376778"/>
                </a:cubicBezTo>
                <a:cubicBezTo>
                  <a:pt x="1122119" y="8378596"/>
                  <a:pt x="1113744" y="8388936"/>
                  <a:pt x="1116520" y="8398700"/>
                </a:cubicBezTo>
                <a:lnTo>
                  <a:pt x="1119726" y="8409998"/>
                </a:lnTo>
                <a:cubicBezTo>
                  <a:pt x="1121928" y="8417752"/>
                  <a:pt x="1127862" y="8423783"/>
                  <a:pt x="1135519" y="8424884"/>
                </a:cubicBezTo>
                <a:cubicBezTo>
                  <a:pt x="1137673" y="8427230"/>
                  <a:pt x="1140209" y="8429288"/>
                  <a:pt x="1143368" y="8430772"/>
                </a:cubicBezTo>
                <a:cubicBezTo>
                  <a:pt x="1152173" y="8434937"/>
                  <a:pt x="1164042" y="8433165"/>
                  <a:pt x="1168876" y="8423735"/>
                </a:cubicBezTo>
                <a:close/>
                <a:moveTo>
                  <a:pt x="1194336" y="8497356"/>
                </a:moveTo>
                <a:cubicBezTo>
                  <a:pt x="1196633" y="8493287"/>
                  <a:pt x="1197255" y="8489123"/>
                  <a:pt x="1196728" y="8485245"/>
                </a:cubicBezTo>
                <a:cubicBezTo>
                  <a:pt x="1200749" y="8492569"/>
                  <a:pt x="1209124" y="8496925"/>
                  <a:pt x="1217642" y="8494819"/>
                </a:cubicBezTo>
                <a:cubicBezTo>
                  <a:pt x="1227214" y="8492473"/>
                  <a:pt x="1234057" y="8481895"/>
                  <a:pt x="1231281" y="8472178"/>
                </a:cubicBezTo>
                <a:lnTo>
                  <a:pt x="1228075" y="8460785"/>
                </a:lnTo>
                <a:cubicBezTo>
                  <a:pt x="1225299" y="8451068"/>
                  <a:pt x="1215441" y="8444654"/>
                  <a:pt x="1205439" y="8447143"/>
                </a:cubicBezTo>
                <a:cubicBezTo>
                  <a:pt x="1195867" y="8449536"/>
                  <a:pt x="1189023" y="8460067"/>
                  <a:pt x="1191799" y="8469784"/>
                </a:cubicBezTo>
                <a:lnTo>
                  <a:pt x="1193905" y="8477204"/>
                </a:lnTo>
                <a:cubicBezTo>
                  <a:pt x="1187396" y="8466337"/>
                  <a:pt x="1171843" y="8461407"/>
                  <a:pt x="1164186" y="8475193"/>
                </a:cubicBezTo>
                <a:cubicBezTo>
                  <a:pt x="1157534" y="8487160"/>
                  <a:pt x="1164664" y="8499606"/>
                  <a:pt x="1174140" y="8504009"/>
                </a:cubicBezTo>
                <a:cubicBezTo>
                  <a:pt x="1169737" y="8504440"/>
                  <a:pt x="1165526" y="8506978"/>
                  <a:pt x="1162511" y="8512339"/>
                </a:cubicBezTo>
                <a:cubicBezTo>
                  <a:pt x="1150929" y="8533161"/>
                  <a:pt x="1181031" y="8555371"/>
                  <a:pt x="1192708" y="8534358"/>
                </a:cubicBezTo>
                <a:cubicBezTo>
                  <a:pt x="1199361" y="8522391"/>
                  <a:pt x="1192230" y="8509993"/>
                  <a:pt x="1182754" y="8505589"/>
                </a:cubicBezTo>
                <a:cubicBezTo>
                  <a:pt x="1187157" y="8505254"/>
                  <a:pt x="1191368" y="8502717"/>
                  <a:pt x="1194336" y="8497356"/>
                </a:cubicBezTo>
                <a:close/>
                <a:moveTo>
                  <a:pt x="1258416" y="8634880"/>
                </a:moveTo>
                <a:cubicBezTo>
                  <a:pt x="1256933" y="8632631"/>
                  <a:pt x="1254971" y="8630620"/>
                  <a:pt x="1252386" y="8629184"/>
                </a:cubicBezTo>
                <a:lnTo>
                  <a:pt x="1245112" y="8625163"/>
                </a:lnTo>
                <a:cubicBezTo>
                  <a:pt x="1243102" y="8624062"/>
                  <a:pt x="1240901" y="8623344"/>
                  <a:pt x="1238651" y="8623057"/>
                </a:cubicBezTo>
                <a:cubicBezTo>
                  <a:pt x="1245543" y="8622291"/>
                  <a:pt x="1252339" y="8617073"/>
                  <a:pt x="1254731" y="8611042"/>
                </a:cubicBezTo>
                <a:cubicBezTo>
                  <a:pt x="1258847" y="8600607"/>
                  <a:pt x="1253009" y="8591703"/>
                  <a:pt x="1244155" y="8586821"/>
                </a:cubicBezTo>
                <a:lnTo>
                  <a:pt x="1236881" y="8582800"/>
                </a:lnTo>
                <a:cubicBezTo>
                  <a:pt x="1228027" y="8577869"/>
                  <a:pt x="1215967" y="8584859"/>
                  <a:pt x="1212665" y="8593379"/>
                </a:cubicBezTo>
                <a:cubicBezTo>
                  <a:pt x="1208549" y="8603814"/>
                  <a:pt x="1214388" y="8612718"/>
                  <a:pt x="1223241" y="8617648"/>
                </a:cubicBezTo>
                <a:lnTo>
                  <a:pt x="1230516" y="8621669"/>
                </a:lnTo>
                <a:cubicBezTo>
                  <a:pt x="1231616" y="8622291"/>
                  <a:pt x="1232765" y="8622722"/>
                  <a:pt x="1233962" y="8622961"/>
                </a:cubicBezTo>
                <a:cubicBezTo>
                  <a:pt x="1228075" y="8623487"/>
                  <a:pt x="1222428" y="8626503"/>
                  <a:pt x="1219556" y="8631960"/>
                </a:cubicBezTo>
                <a:cubicBezTo>
                  <a:pt x="1219174" y="8632726"/>
                  <a:pt x="1219509" y="8633636"/>
                  <a:pt x="1219221" y="8634449"/>
                </a:cubicBezTo>
                <a:cubicBezTo>
                  <a:pt x="1242193" y="8638949"/>
                  <a:pt x="1264877" y="8643880"/>
                  <a:pt x="1288184" y="8647852"/>
                </a:cubicBezTo>
                <a:cubicBezTo>
                  <a:pt x="1286604" y="8645746"/>
                  <a:pt x="1285743" y="8643305"/>
                  <a:pt x="1283542" y="8641486"/>
                </a:cubicBezTo>
                <a:cubicBezTo>
                  <a:pt x="1275980" y="8635167"/>
                  <a:pt x="1267031" y="8633492"/>
                  <a:pt x="1258416" y="8634880"/>
                </a:cubicBezTo>
                <a:close/>
                <a:moveTo>
                  <a:pt x="1353221" y="8523253"/>
                </a:moveTo>
                <a:cubicBezTo>
                  <a:pt x="1362506" y="8521386"/>
                  <a:pt x="1370642" y="8510999"/>
                  <a:pt x="1367866" y="8501233"/>
                </a:cubicBezTo>
                <a:lnTo>
                  <a:pt x="1364659" y="8489937"/>
                </a:lnTo>
                <a:cubicBezTo>
                  <a:pt x="1361884" y="8480219"/>
                  <a:pt x="1353078" y="8473183"/>
                  <a:pt x="1342645" y="8475289"/>
                </a:cubicBezTo>
                <a:cubicBezTo>
                  <a:pt x="1340970" y="8475624"/>
                  <a:pt x="1339343" y="8476342"/>
                  <a:pt x="1337764" y="8477204"/>
                </a:cubicBezTo>
                <a:cubicBezTo>
                  <a:pt x="1337285" y="8476868"/>
                  <a:pt x="1336806" y="8476486"/>
                  <a:pt x="1336232" y="8476199"/>
                </a:cubicBezTo>
                <a:lnTo>
                  <a:pt x="1328958" y="8472178"/>
                </a:lnTo>
                <a:cubicBezTo>
                  <a:pt x="1320392" y="8467439"/>
                  <a:pt x="1307901" y="8471364"/>
                  <a:pt x="1303833" y="8480363"/>
                </a:cubicBezTo>
                <a:cubicBezTo>
                  <a:pt x="1299526" y="8489889"/>
                  <a:pt x="1302828" y="8500419"/>
                  <a:pt x="1312016" y="8505494"/>
                </a:cubicBezTo>
                <a:lnTo>
                  <a:pt x="1319291" y="8509514"/>
                </a:lnTo>
                <a:cubicBezTo>
                  <a:pt x="1323167" y="8511621"/>
                  <a:pt x="1327762" y="8511955"/>
                  <a:pt x="1332069" y="8510903"/>
                </a:cubicBezTo>
                <a:cubicBezTo>
                  <a:pt x="1335419" y="8519375"/>
                  <a:pt x="1343602" y="8525167"/>
                  <a:pt x="1353221" y="8523253"/>
                </a:cubicBezTo>
                <a:close/>
                <a:moveTo>
                  <a:pt x="1111303" y="8590554"/>
                </a:moveTo>
                <a:cubicBezTo>
                  <a:pt x="1111399" y="8585577"/>
                  <a:pt x="1109198" y="8581125"/>
                  <a:pt x="1105656" y="8577582"/>
                </a:cubicBezTo>
                <a:cubicBezTo>
                  <a:pt x="1108576" y="8578300"/>
                  <a:pt x="1111638" y="8578540"/>
                  <a:pt x="1114749" y="8577774"/>
                </a:cubicBezTo>
                <a:cubicBezTo>
                  <a:pt x="1115802" y="8582274"/>
                  <a:pt x="1118291" y="8586390"/>
                  <a:pt x="1122454" y="8588736"/>
                </a:cubicBezTo>
                <a:lnTo>
                  <a:pt x="1136955" y="8596826"/>
                </a:lnTo>
                <a:cubicBezTo>
                  <a:pt x="1145761" y="8601756"/>
                  <a:pt x="1157055" y="8600176"/>
                  <a:pt x="1162798" y="8591320"/>
                </a:cubicBezTo>
                <a:cubicBezTo>
                  <a:pt x="1168014" y="8583326"/>
                  <a:pt x="1166148" y="8570354"/>
                  <a:pt x="1157294" y="8565424"/>
                </a:cubicBezTo>
                <a:lnTo>
                  <a:pt x="1142793" y="8557382"/>
                </a:lnTo>
                <a:cubicBezTo>
                  <a:pt x="1139013" y="8555276"/>
                  <a:pt x="1134849" y="8554606"/>
                  <a:pt x="1130829" y="8554941"/>
                </a:cubicBezTo>
                <a:cubicBezTo>
                  <a:pt x="1127527" y="8532204"/>
                  <a:pt x="1092256" y="8540963"/>
                  <a:pt x="1094649" y="8564275"/>
                </a:cubicBezTo>
                <a:cubicBezTo>
                  <a:pt x="1094936" y="8567051"/>
                  <a:pt x="1095750" y="8569301"/>
                  <a:pt x="1096851" y="8571264"/>
                </a:cubicBezTo>
                <a:lnTo>
                  <a:pt x="1095319" y="8570402"/>
                </a:lnTo>
                <a:cubicBezTo>
                  <a:pt x="1089720" y="8567291"/>
                  <a:pt x="1082685" y="8567338"/>
                  <a:pt x="1076990" y="8570115"/>
                </a:cubicBezTo>
                <a:cubicBezTo>
                  <a:pt x="1077134" y="8554653"/>
                  <a:pt x="1055646" y="8544649"/>
                  <a:pt x="1044543" y="8557813"/>
                </a:cubicBezTo>
                <a:cubicBezTo>
                  <a:pt x="1034397" y="8556425"/>
                  <a:pt x="1022337" y="8563797"/>
                  <a:pt x="1021380" y="8576386"/>
                </a:cubicBezTo>
                <a:cubicBezTo>
                  <a:pt x="1017886" y="8569205"/>
                  <a:pt x="1012909" y="8562887"/>
                  <a:pt x="1005874" y="8558674"/>
                </a:cubicBezTo>
                <a:cubicBezTo>
                  <a:pt x="997451" y="8553697"/>
                  <a:pt x="984865" y="8557143"/>
                  <a:pt x="980462" y="8565998"/>
                </a:cubicBezTo>
                <a:cubicBezTo>
                  <a:pt x="978931" y="8569158"/>
                  <a:pt x="978787" y="8572412"/>
                  <a:pt x="978978" y="8575620"/>
                </a:cubicBezTo>
                <a:cubicBezTo>
                  <a:pt x="978978" y="8576099"/>
                  <a:pt x="978691" y="8576625"/>
                  <a:pt x="978739" y="8577104"/>
                </a:cubicBezTo>
                <a:cubicBezTo>
                  <a:pt x="999126" y="8583039"/>
                  <a:pt x="1020231" y="8587826"/>
                  <a:pt x="1040954" y="8593331"/>
                </a:cubicBezTo>
                <a:cubicBezTo>
                  <a:pt x="1041001" y="8593331"/>
                  <a:pt x="1041097" y="8593379"/>
                  <a:pt x="1041145" y="8593379"/>
                </a:cubicBezTo>
                <a:cubicBezTo>
                  <a:pt x="1045548" y="8592421"/>
                  <a:pt x="1049855" y="8590411"/>
                  <a:pt x="1052966" y="8586821"/>
                </a:cubicBezTo>
                <a:cubicBezTo>
                  <a:pt x="1054449" y="8587348"/>
                  <a:pt x="1055885" y="8587826"/>
                  <a:pt x="1057464" y="8587969"/>
                </a:cubicBezTo>
                <a:cubicBezTo>
                  <a:pt x="1055071" y="8589214"/>
                  <a:pt x="1052774" y="8590794"/>
                  <a:pt x="1051003" y="8593331"/>
                </a:cubicBezTo>
                <a:cubicBezTo>
                  <a:pt x="1050525" y="8594001"/>
                  <a:pt x="1050381" y="8594910"/>
                  <a:pt x="1049999" y="8595677"/>
                </a:cubicBezTo>
                <a:cubicBezTo>
                  <a:pt x="1061293" y="8598644"/>
                  <a:pt x="1072635" y="8601516"/>
                  <a:pt x="1083929" y="8604436"/>
                </a:cubicBezTo>
                <a:cubicBezTo>
                  <a:pt x="1092879" y="8606782"/>
                  <a:pt x="1101780" y="8609223"/>
                  <a:pt x="1110825" y="8611377"/>
                </a:cubicBezTo>
                <a:cubicBezTo>
                  <a:pt x="1111016" y="8611138"/>
                  <a:pt x="1111208" y="8610994"/>
                  <a:pt x="1111447" y="8610851"/>
                </a:cubicBezTo>
                <a:cubicBezTo>
                  <a:pt x="1112069" y="8610420"/>
                  <a:pt x="1112739" y="8610133"/>
                  <a:pt x="1113170" y="8609367"/>
                </a:cubicBezTo>
                <a:cubicBezTo>
                  <a:pt x="1117334" y="8601851"/>
                  <a:pt x="1115659" y="8595197"/>
                  <a:pt x="1111303" y="8590554"/>
                </a:cubicBezTo>
                <a:close/>
                <a:moveTo>
                  <a:pt x="1784797" y="8611425"/>
                </a:moveTo>
                <a:lnTo>
                  <a:pt x="1770297" y="8603383"/>
                </a:lnTo>
                <a:cubicBezTo>
                  <a:pt x="1761491" y="8598453"/>
                  <a:pt x="1749814" y="8601612"/>
                  <a:pt x="1744837" y="8610420"/>
                </a:cubicBezTo>
                <a:cubicBezTo>
                  <a:pt x="1739859" y="8619180"/>
                  <a:pt x="1743066" y="8631003"/>
                  <a:pt x="1751871" y="8635885"/>
                </a:cubicBezTo>
                <a:lnTo>
                  <a:pt x="1766420" y="8643975"/>
                </a:lnTo>
                <a:cubicBezTo>
                  <a:pt x="1775226" y="8648906"/>
                  <a:pt x="1786903" y="8645746"/>
                  <a:pt x="1791880" y="8636890"/>
                </a:cubicBezTo>
                <a:cubicBezTo>
                  <a:pt x="1796809" y="8628179"/>
                  <a:pt x="1793651" y="8616355"/>
                  <a:pt x="1784797" y="8611425"/>
                </a:cubicBezTo>
                <a:close/>
                <a:moveTo>
                  <a:pt x="1260139" y="8285206"/>
                </a:moveTo>
                <a:cubicBezTo>
                  <a:pt x="1248462" y="8306268"/>
                  <a:pt x="1282058" y="8322639"/>
                  <a:pt x="1293735" y="8301625"/>
                </a:cubicBezTo>
                <a:cubicBezTo>
                  <a:pt x="1305460" y="8280563"/>
                  <a:pt x="1271816" y="8264241"/>
                  <a:pt x="1260139" y="8285206"/>
                </a:cubicBezTo>
                <a:close/>
                <a:moveTo>
                  <a:pt x="1409406" y="8367300"/>
                </a:moveTo>
                <a:cubicBezTo>
                  <a:pt x="1421083" y="8346238"/>
                  <a:pt x="1388588" y="8327713"/>
                  <a:pt x="1376911" y="8348775"/>
                </a:cubicBezTo>
                <a:cubicBezTo>
                  <a:pt x="1365186" y="8369837"/>
                  <a:pt x="1397681" y="8388314"/>
                  <a:pt x="1409406" y="8367300"/>
                </a:cubicBezTo>
                <a:close/>
                <a:moveTo>
                  <a:pt x="1451472" y="8289610"/>
                </a:moveTo>
                <a:cubicBezTo>
                  <a:pt x="1452717" y="8288318"/>
                  <a:pt x="1453913" y="8286930"/>
                  <a:pt x="1454870" y="8285206"/>
                </a:cubicBezTo>
                <a:cubicBezTo>
                  <a:pt x="1465159" y="8266729"/>
                  <a:pt x="1439460" y="8253661"/>
                  <a:pt x="1425246" y="8265102"/>
                </a:cubicBezTo>
                <a:cubicBezTo>
                  <a:pt x="1424385" y="8265197"/>
                  <a:pt x="1423524" y="8265150"/>
                  <a:pt x="1422614" y="8265389"/>
                </a:cubicBezTo>
                <a:cubicBezTo>
                  <a:pt x="1413426" y="8267400"/>
                  <a:pt x="1408353" y="8274675"/>
                  <a:pt x="1404524" y="8282621"/>
                </a:cubicBezTo>
                <a:cubicBezTo>
                  <a:pt x="1400265" y="8291477"/>
                  <a:pt x="1407300" y="8303731"/>
                  <a:pt x="1416202" y="8306316"/>
                </a:cubicBezTo>
                <a:cubicBezTo>
                  <a:pt x="1422423" y="8308135"/>
                  <a:pt x="1427783" y="8306843"/>
                  <a:pt x="1432138" y="8303779"/>
                </a:cubicBezTo>
                <a:cubicBezTo>
                  <a:pt x="1438646" y="8304258"/>
                  <a:pt x="1445347" y="8301769"/>
                  <a:pt x="1448984" y="8295881"/>
                </a:cubicBezTo>
                <a:cubicBezTo>
                  <a:pt x="1450180" y="8293966"/>
                  <a:pt x="1450946" y="8291812"/>
                  <a:pt x="1451472" y="8289610"/>
                </a:cubicBezTo>
                <a:close/>
                <a:moveTo>
                  <a:pt x="1192996" y="8344131"/>
                </a:moveTo>
                <a:lnTo>
                  <a:pt x="1207496" y="8352221"/>
                </a:lnTo>
                <a:cubicBezTo>
                  <a:pt x="1216350" y="8357152"/>
                  <a:pt x="1228266" y="8352173"/>
                  <a:pt x="1232430" y="8343462"/>
                </a:cubicBezTo>
                <a:cubicBezTo>
                  <a:pt x="1237024" y="8333888"/>
                  <a:pt x="1232526" y="8323453"/>
                  <a:pt x="1223672" y="8318522"/>
                </a:cubicBezTo>
                <a:lnTo>
                  <a:pt x="1209171" y="8310480"/>
                </a:lnTo>
                <a:cubicBezTo>
                  <a:pt x="1200318" y="8305550"/>
                  <a:pt x="1188401" y="8310528"/>
                  <a:pt x="1184238" y="8319240"/>
                </a:cubicBezTo>
                <a:cubicBezTo>
                  <a:pt x="1179644" y="8328766"/>
                  <a:pt x="1184142" y="8339201"/>
                  <a:pt x="1192996" y="8344131"/>
                </a:cubicBezTo>
                <a:close/>
                <a:moveTo>
                  <a:pt x="1539003" y="8553074"/>
                </a:moveTo>
                <a:cubicBezTo>
                  <a:pt x="1527326" y="8574088"/>
                  <a:pt x="1559821" y="8592613"/>
                  <a:pt x="1571498" y="8571551"/>
                </a:cubicBezTo>
                <a:cubicBezTo>
                  <a:pt x="1583223" y="8550489"/>
                  <a:pt x="1550728" y="8531964"/>
                  <a:pt x="1539003" y="8553074"/>
                </a:cubicBezTo>
                <a:close/>
                <a:moveTo>
                  <a:pt x="1637062" y="8537565"/>
                </a:moveTo>
                <a:cubicBezTo>
                  <a:pt x="1639599" y="8529523"/>
                  <a:pt x="1637493" y="8520045"/>
                  <a:pt x="1629597" y="8515642"/>
                </a:cubicBezTo>
                <a:lnTo>
                  <a:pt x="1615096" y="8507600"/>
                </a:lnTo>
                <a:cubicBezTo>
                  <a:pt x="1606577" y="8502860"/>
                  <a:pt x="1594374" y="8504680"/>
                  <a:pt x="1589397" y="8513775"/>
                </a:cubicBezTo>
                <a:cubicBezTo>
                  <a:pt x="1584659" y="8522343"/>
                  <a:pt x="1586429" y="8534406"/>
                  <a:pt x="1595570" y="8539480"/>
                </a:cubicBezTo>
                <a:lnTo>
                  <a:pt x="1610071" y="8547569"/>
                </a:lnTo>
                <a:cubicBezTo>
                  <a:pt x="1610166" y="8547617"/>
                  <a:pt x="1610310" y="8547569"/>
                  <a:pt x="1610406" y="8547617"/>
                </a:cubicBezTo>
                <a:cubicBezTo>
                  <a:pt x="1609640" y="8548814"/>
                  <a:pt x="1608731" y="8549915"/>
                  <a:pt x="1608252" y="8551303"/>
                </a:cubicBezTo>
                <a:cubicBezTo>
                  <a:pt x="1604998" y="8560876"/>
                  <a:pt x="1610310" y="8572317"/>
                  <a:pt x="1620169" y="8575381"/>
                </a:cubicBezTo>
                <a:cubicBezTo>
                  <a:pt x="1634909" y="8580023"/>
                  <a:pt x="1651037" y="8577965"/>
                  <a:pt x="1661948" y="8566238"/>
                </a:cubicBezTo>
                <a:cubicBezTo>
                  <a:pt x="1668696" y="8559010"/>
                  <a:pt x="1671424" y="8547425"/>
                  <a:pt x="1663814" y="8539432"/>
                </a:cubicBezTo>
                <a:cubicBezTo>
                  <a:pt x="1657354" y="8532635"/>
                  <a:pt x="1644289" y="8529810"/>
                  <a:pt x="1637062" y="8537565"/>
                </a:cubicBezTo>
                <a:close/>
                <a:moveTo>
                  <a:pt x="798078" y="8452456"/>
                </a:moveTo>
                <a:cubicBezTo>
                  <a:pt x="786449" y="8473422"/>
                  <a:pt x="817987" y="8493431"/>
                  <a:pt x="829712" y="8472369"/>
                </a:cubicBezTo>
                <a:cubicBezTo>
                  <a:pt x="841389" y="8451403"/>
                  <a:pt x="809803" y="8431347"/>
                  <a:pt x="798078" y="8452456"/>
                </a:cubicBezTo>
                <a:close/>
                <a:moveTo>
                  <a:pt x="550083" y="8408418"/>
                </a:moveTo>
                <a:cubicBezTo>
                  <a:pt x="549030" y="8407844"/>
                  <a:pt x="547785" y="8407939"/>
                  <a:pt x="546589" y="8407891"/>
                </a:cubicBezTo>
                <a:cubicBezTo>
                  <a:pt x="546158" y="8407891"/>
                  <a:pt x="545823" y="8407844"/>
                  <a:pt x="545393" y="8407700"/>
                </a:cubicBezTo>
                <a:cubicBezTo>
                  <a:pt x="547977" y="8408992"/>
                  <a:pt x="550609" y="8410189"/>
                  <a:pt x="553241" y="8411338"/>
                </a:cubicBezTo>
                <a:cubicBezTo>
                  <a:pt x="555108" y="8412199"/>
                  <a:pt x="556974" y="8413013"/>
                  <a:pt x="558793" y="8413923"/>
                </a:cubicBezTo>
                <a:lnTo>
                  <a:pt x="558793" y="8413923"/>
                </a:lnTo>
                <a:cubicBezTo>
                  <a:pt x="558218" y="8413492"/>
                  <a:pt x="557979" y="8412774"/>
                  <a:pt x="557309" y="8412439"/>
                </a:cubicBezTo>
                <a:lnTo>
                  <a:pt x="550083" y="8408418"/>
                </a:lnTo>
                <a:close/>
                <a:moveTo>
                  <a:pt x="712558" y="8384293"/>
                </a:moveTo>
                <a:lnTo>
                  <a:pt x="708538" y="8391568"/>
                </a:lnTo>
                <a:cubicBezTo>
                  <a:pt x="703608" y="8400376"/>
                  <a:pt x="703608" y="8411194"/>
                  <a:pt x="712510" y="8417704"/>
                </a:cubicBezTo>
                <a:cubicBezTo>
                  <a:pt x="719832" y="8423113"/>
                  <a:pt x="733710" y="8422634"/>
                  <a:pt x="738640" y="8413731"/>
                </a:cubicBezTo>
                <a:lnTo>
                  <a:pt x="742660" y="8406503"/>
                </a:lnTo>
                <a:cubicBezTo>
                  <a:pt x="747541" y="8397647"/>
                  <a:pt x="747589" y="8386878"/>
                  <a:pt x="738688" y="8380368"/>
                </a:cubicBezTo>
                <a:cubicBezTo>
                  <a:pt x="731365" y="8374911"/>
                  <a:pt x="717487" y="8375389"/>
                  <a:pt x="712558" y="8384293"/>
                </a:cubicBezTo>
                <a:close/>
                <a:moveTo>
                  <a:pt x="451018" y="8321490"/>
                </a:moveTo>
                <a:cubicBezTo>
                  <a:pt x="448242" y="8311773"/>
                  <a:pt x="437522" y="8305933"/>
                  <a:pt x="427855" y="8308709"/>
                </a:cubicBezTo>
                <a:cubicBezTo>
                  <a:pt x="418093" y="8311582"/>
                  <a:pt x="412350" y="8322160"/>
                  <a:pt x="415125" y="8331877"/>
                </a:cubicBezTo>
                <a:lnTo>
                  <a:pt x="417231" y="8339249"/>
                </a:lnTo>
                <a:cubicBezTo>
                  <a:pt x="426276" y="8344419"/>
                  <a:pt x="435704" y="8349157"/>
                  <a:pt x="444845" y="8354184"/>
                </a:cubicBezTo>
                <a:cubicBezTo>
                  <a:pt x="452406" y="8350115"/>
                  <a:pt x="456713" y="8341260"/>
                  <a:pt x="454272" y="8332739"/>
                </a:cubicBezTo>
                <a:lnTo>
                  <a:pt x="451018" y="8321490"/>
                </a:lnTo>
                <a:close/>
                <a:moveTo>
                  <a:pt x="878766" y="8389941"/>
                </a:moveTo>
                <a:cubicBezTo>
                  <a:pt x="868955" y="8391041"/>
                  <a:pt x="860340" y="8399467"/>
                  <a:pt x="861441" y="8409902"/>
                </a:cubicBezTo>
                <a:lnTo>
                  <a:pt x="861920" y="8414593"/>
                </a:lnTo>
                <a:cubicBezTo>
                  <a:pt x="859670" y="8410476"/>
                  <a:pt x="856129" y="8406934"/>
                  <a:pt x="852061" y="8405402"/>
                </a:cubicBezTo>
                <a:cubicBezTo>
                  <a:pt x="841772" y="8401477"/>
                  <a:pt x="832583" y="8407173"/>
                  <a:pt x="827941" y="8416220"/>
                </a:cubicBezTo>
                <a:cubicBezTo>
                  <a:pt x="822581" y="8426560"/>
                  <a:pt x="823203" y="8438287"/>
                  <a:pt x="827415" y="8448866"/>
                </a:cubicBezTo>
                <a:cubicBezTo>
                  <a:pt x="831052" y="8457961"/>
                  <a:pt x="843112" y="8462939"/>
                  <a:pt x="852013" y="8458631"/>
                </a:cubicBezTo>
                <a:cubicBezTo>
                  <a:pt x="861345" y="8454083"/>
                  <a:pt x="865653" y="8443744"/>
                  <a:pt x="861776" y="8434027"/>
                </a:cubicBezTo>
                <a:cubicBezTo>
                  <a:pt x="861585" y="8433501"/>
                  <a:pt x="861537" y="8433452"/>
                  <a:pt x="861441" y="8433165"/>
                </a:cubicBezTo>
                <a:cubicBezTo>
                  <a:pt x="861441" y="8432974"/>
                  <a:pt x="861393" y="8432926"/>
                  <a:pt x="861393" y="8432783"/>
                </a:cubicBezTo>
                <a:lnTo>
                  <a:pt x="861393" y="8432783"/>
                </a:lnTo>
                <a:cubicBezTo>
                  <a:pt x="861824" y="8431681"/>
                  <a:pt x="862303" y="8430629"/>
                  <a:pt x="862877" y="8429575"/>
                </a:cubicBezTo>
                <a:cubicBezTo>
                  <a:pt x="863786" y="8427804"/>
                  <a:pt x="863930" y="8425890"/>
                  <a:pt x="864025" y="8424023"/>
                </a:cubicBezTo>
                <a:cubicBezTo>
                  <a:pt x="867136" y="8431107"/>
                  <a:pt x="874123" y="8436516"/>
                  <a:pt x="882259" y="8435559"/>
                </a:cubicBezTo>
                <a:cubicBezTo>
                  <a:pt x="892070" y="8434458"/>
                  <a:pt x="900684" y="8426033"/>
                  <a:pt x="899583" y="8415598"/>
                </a:cubicBezTo>
                <a:lnTo>
                  <a:pt x="898722" y="8407317"/>
                </a:lnTo>
                <a:cubicBezTo>
                  <a:pt x="897717" y="8397552"/>
                  <a:pt x="889055" y="8388792"/>
                  <a:pt x="878766" y="8389941"/>
                </a:cubicBezTo>
                <a:close/>
                <a:moveTo>
                  <a:pt x="1021141" y="8157064"/>
                </a:moveTo>
                <a:cubicBezTo>
                  <a:pt x="1021667" y="8157112"/>
                  <a:pt x="1022146" y="8156873"/>
                  <a:pt x="1022672" y="8156921"/>
                </a:cubicBezTo>
                <a:cubicBezTo>
                  <a:pt x="1020949" y="8159793"/>
                  <a:pt x="1019753" y="8163143"/>
                  <a:pt x="1020183" y="8167547"/>
                </a:cubicBezTo>
                <a:cubicBezTo>
                  <a:pt x="1022624" y="8191386"/>
                  <a:pt x="1060001" y="8189710"/>
                  <a:pt x="1057512" y="8165728"/>
                </a:cubicBezTo>
                <a:cubicBezTo>
                  <a:pt x="1056316" y="8154049"/>
                  <a:pt x="1046744" y="8148592"/>
                  <a:pt x="1037604" y="8148783"/>
                </a:cubicBezTo>
                <a:cubicBezTo>
                  <a:pt x="1038369" y="8147682"/>
                  <a:pt x="1039039" y="8146581"/>
                  <a:pt x="1039566" y="8145337"/>
                </a:cubicBezTo>
                <a:cubicBezTo>
                  <a:pt x="1040523" y="8146055"/>
                  <a:pt x="1041097" y="8147108"/>
                  <a:pt x="1042102" y="8147778"/>
                </a:cubicBezTo>
                <a:cubicBezTo>
                  <a:pt x="1050286" y="8153139"/>
                  <a:pt x="1063016" y="8150315"/>
                  <a:pt x="1067849" y="8141698"/>
                </a:cubicBezTo>
                <a:cubicBezTo>
                  <a:pt x="1072874" y="8132652"/>
                  <a:pt x="1070481" y="8121690"/>
                  <a:pt x="1061723" y="8115946"/>
                </a:cubicBezTo>
                <a:cubicBezTo>
                  <a:pt x="1061245" y="8115659"/>
                  <a:pt x="1061197" y="8115611"/>
                  <a:pt x="1060958" y="8115419"/>
                </a:cubicBezTo>
                <a:cubicBezTo>
                  <a:pt x="1060814" y="8115275"/>
                  <a:pt x="1060814" y="8115275"/>
                  <a:pt x="1060718" y="8115180"/>
                </a:cubicBezTo>
                <a:cubicBezTo>
                  <a:pt x="1060718" y="8115180"/>
                  <a:pt x="1060718" y="8115180"/>
                  <a:pt x="1060718" y="8115180"/>
                </a:cubicBezTo>
                <a:cubicBezTo>
                  <a:pt x="1060431" y="8114031"/>
                  <a:pt x="1060240" y="8112883"/>
                  <a:pt x="1060096" y="8111685"/>
                </a:cubicBezTo>
                <a:cubicBezTo>
                  <a:pt x="1058756" y="8101681"/>
                  <a:pt x="1046409" y="8095841"/>
                  <a:pt x="1037412" y="8098091"/>
                </a:cubicBezTo>
                <a:cubicBezTo>
                  <a:pt x="1030090" y="8099910"/>
                  <a:pt x="1025974" y="8105271"/>
                  <a:pt x="1024443" y="8111685"/>
                </a:cubicBezTo>
                <a:cubicBezTo>
                  <a:pt x="1022528" y="8109484"/>
                  <a:pt x="1020231" y="8107473"/>
                  <a:pt x="1017073" y="8106372"/>
                </a:cubicBezTo>
                <a:cubicBezTo>
                  <a:pt x="1008219" y="8103261"/>
                  <a:pt x="995681" y="8108000"/>
                  <a:pt x="993240" y="8117813"/>
                </a:cubicBezTo>
                <a:cubicBezTo>
                  <a:pt x="990847" y="8127386"/>
                  <a:pt x="990751" y="8137439"/>
                  <a:pt x="997451" y="8145480"/>
                </a:cubicBezTo>
                <a:cubicBezTo>
                  <a:pt x="1003577" y="8152804"/>
                  <a:pt x="1012000" y="8155676"/>
                  <a:pt x="1021141" y="8157064"/>
                </a:cubicBezTo>
                <a:close/>
                <a:moveTo>
                  <a:pt x="814158" y="8317182"/>
                </a:moveTo>
                <a:cubicBezTo>
                  <a:pt x="814158" y="8316799"/>
                  <a:pt x="814063" y="8316416"/>
                  <a:pt x="814015" y="8316081"/>
                </a:cubicBezTo>
                <a:cubicBezTo>
                  <a:pt x="822438" y="8313687"/>
                  <a:pt x="829760" y="8306412"/>
                  <a:pt x="828611" y="8295306"/>
                </a:cubicBezTo>
                <a:cubicBezTo>
                  <a:pt x="827750" y="8286833"/>
                  <a:pt x="822533" y="8282334"/>
                  <a:pt x="816312" y="8281042"/>
                </a:cubicBezTo>
                <a:cubicBezTo>
                  <a:pt x="812723" y="8275728"/>
                  <a:pt x="806836" y="8272090"/>
                  <a:pt x="799945" y="8272808"/>
                </a:cubicBezTo>
                <a:lnTo>
                  <a:pt x="791666" y="8273670"/>
                </a:lnTo>
                <a:cubicBezTo>
                  <a:pt x="781950" y="8274675"/>
                  <a:pt x="773049" y="8283196"/>
                  <a:pt x="774198" y="8293536"/>
                </a:cubicBezTo>
                <a:cubicBezTo>
                  <a:pt x="774533" y="8296742"/>
                  <a:pt x="775729" y="8299806"/>
                  <a:pt x="777500" y="8302487"/>
                </a:cubicBezTo>
                <a:cubicBezTo>
                  <a:pt x="772188" y="8305598"/>
                  <a:pt x="768503" y="8310864"/>
                  <a:pt x="768503" y="8317900"/>
                </a:cubicBezTo>
                <a:cubicBezTo>
                  <a:pt x="768455" y="8327139"/>
                  <a:pt x="776973" y="8337765"/>
                  <a:pt x="787071" y="8336712"/>
                </a:cubicBezTo>
                <a:lnTo>
                  <a:pt x="795351" y="8335850"/>
                </a:lnTo>
                <a:cubicBezTo>
                  <a:pt x="805401" y="8334749"/>
                  <a:pt x="814110" y="8328096"/>
                  <a:pt x="814158" y="8317182"/>
                </a:cubicBezTo>
                <a:close/>
                <a:moveTo>
                  <a:pt x="924565" y="8541107"/>
                </a:moveTo>
                <a:cubicBezTo>
                  <a:pt x="924852" y="8540581"/>
                  <a:pt x="924804" y="8539910"/>
                  <a:pt x="925043" y="8539336"/>
                </a:cubicBezTo>
                <a:cubicBezTo>
                  <a:pt x="925809" y="8539336"/>
                  <a:pt x="926527" y="8539623"/>
                  <a:pt x="927293" y="8539480"/>
                </a:cubicBezTo>
                <a:cubicBezTo>
                  <a:pt x="937438" y="8537804"/>
                  <a:pt x="944761" y="8529140"/>
                  <a:pt x="943660" y="8518705"/>
                </a:cubicBezTo>
                <a:lnTo>
                  <a:pt x="942798" y="8510424"/>
                </a:lnTo>
                <a:cubicBezTo>
                  <a:pt x="941793" y="8500707"/>
                  <a:pt x="931887" y="8492473"/>
                  <a:pt x="922028" y="8494053"/>
                </a:cubicBezTo>
                <a:cubicBezTo>
                  <a:pt x="911883" y="8495729"/>
                  <a:pt x="904609" y="8504440"/>
                  <a:pt x="905661" y="8514827"/>
                </a:cubicBezTo>
                <a:lnTo>
                  <a:pt x="905709" y="8515258"/>
                </a:lnTo>
                <a:cubicBezTo>
                  <a:pt x="899440" y="8515929"/>
                  <a:pt x="893888" y="8519614"/>
                  <a:pt x="890443" y="8525789"/>
                </a:cubicBezTo>
                <a:lnTo>
                  <a:pt x="886423" y="8533066"/>
                </a:lnTo>
                <a:cubicBezTo>
                  <a:pt x="884173" y="8537086"/>
                  <a:pt x="884365" y="8541969"/>
                  <a:pt x="885896" y="8546420"/>
                </a:cubicBezTo>
                <a:cubicBezTo>
                  <a:pt x="885944" y="8546612"/>
                  <a:pt x="885944" y="8546804"/>
                  <a:pt x="885992" y="8546995"/>
                </a:cubicBezTo>
                <a:cubicBezTo>
                  <a:pt x="895085" y="8550010"/>
                  <a:pt x="904225" y="8552930"/>
                  <a:pt x="913414" y="8555898"/>
                </a:cubicBezTo>
                <a:cubicBezTo>
                  <a:pt x="913653" y="8555755"/>
                  <a:pt x="913797" y="8555420"/>
                  <a:pt x="914036" y="8555228"/>
                </a:cubicBezTo>
                <a:cubicBezTo>
                  <a:pt x="916525" y="8553409"/>
                  <a:pt x="918918" y="8551351"/>
                  <a:pt x="920593" y="8548335"/>
                </a:cubicBezTo>
                <a:lnTo>
                  <a:pt x="924565" y="8541107"/>
                </a:lnTo>
                <a:close/>
                <a:moveTo>
                  <a:pt x="818322" y="8174105"/>
                </a:moveTo>
                <a:cubicBezTo>
                  <a:pt x="814972" y="8177025"/>
                  <a:pt x="812914" y="8181477"/>
                  <a:pt x="813584" y="8187604"/>
                </a:cubicBezTo>
                <a:cubicBezTo>
                  <a:pt x="816025" y="8211299"/>
                  <a:pt x="853449" y="8212256"/>
                  <a:pt x="850961" y="8188322"/>
                </a:cubicBezTo>
                <a:cubicBezTo>
                  <a:pt x="849573" y="8174680"/>
                  <a:pt x="836603" y="8168648"/>
                  <a:pt x="826314" y="8170467"/>
                </a:cubicBezTo>
                <a:cubicBezTo>
                  <a:pt x="829664" y="8167595"/>
                  <a:pt x="831674" y="8163143"/>
                  <a:pt x="831052" y="8157016"/>
                </a:cubicBezTo>
                <a:cubicBezTo>
                  <a:pt x="830573" y="8152325"/>
                  <a:pt x="828707" y="8148592"/>
                  <a:pt x="826075" y="8145719"/>
                </a:cubicBezTo>
                <a:cubicBezTo>
                  <a:pt x="833541" y="8149406"/>
                  <a:pt x="842921" y="8148209"/>
                  <a:pt x="848711" y="8141555"/>
                </a:cubicBezTo>
                <a:cubicBezTo>
                  <a:pt x="855172" y="8134136"/>
                  <a:pt x="854789" y="8121594"/>
                  <a:pt x="846893" y="8115180"/>
                </a:cubicBezTo>
                <a:lnTo>
                  <a:pt x="837800" y="8107760"/>
                </a:lnTo>
                <a:cubicBezTo>
                  <a:pt x="829951" y="8101394"/>
                  <a:pt x="818226" y="8101777"/>
                  <a:pt x="811430" y="8109580"/>
                </a:cubicBezTo>
                <a:cubicBezTo>
                  <a:pt x="804970" y="8116999"/>
                  <a:pt x="805401" y="8129588"/>
                  <a:pt x="813249" y="8135955"/>
                </a:cubicBezTo>
                <a:lnTo>
                  <a:pt x="819231" y="8140837"/>
                </a:lnTo>
                <a:cubicBezTo>
                  <a:pt x="807650" y="8135715"/>
                  <a:pt x="792096" y="8140550"/>
                  <a:pt x="793723" y="8156250"/>
                </a:cubicBezTo>
                <a:cubicBezTo>
                  <a:pt x="795016" y="8169845"/>
                  <a:pt x="808033" y="8175924"/>
                  <a:pt x="818322" y="8174105"/>
                </a:cubicBezTo>
                <a:close/>
                <a:moveTo>
                  <a:pt x="934998" y="8392574"/>
                </a:moveTo>
                <a:lnTo>
                  <a:pt x="926718" y="8393435"/>
                </a:lnTo>
                <a:cubicBezTo>
                  <a:pt x="916956" y="8394440"/>
                  <a:pt x="909873" y="8406407"/>
                  <a:pt x="912218" y="8415502"/>
                </a:cubicBezTo>
                <a:cubicBezTo>
                  <a:pt x="914946" y="8426177"/>
                  <a:pt x="923847" y="8431107"/>
                  <a:pt x="934328" y="8430006"/>
                </a:cubicBezTo>
                <a:lnTo>
                  <a:pt x="942607" y="8429144"/>
                </a:lnTo>
                <a:cubicBezTo>
                  <a:pt x="952370" y="8428139"/>
                  <a:pt x="959453" y="8416124"/>
                  <a:pt x="957108" y="8407029"/>
                </a:cubicBezTo>
                <a:cubicBezTo>
                  <a:pt x="954380" y="8396451"/>
                  <a:pt x="945431" y="8391521"/>
                  <a:pt x="934998" y="8392574"/>
                </a:cubicBezTo>
                <a:close/>
                <a:moveTo>
                  <a:pt x="716338" y="8133896"/>
                </a:moveTo>
                <a:cubicBezTo>
                  <a:pt x="718827" y="8157830"/>
                  <a:pt x="755151" y="8148879"/>
                  <a:pt x="752710" y="8125280"/>
                </a:cubicBezTo>
                <a:cubicBezTo>
                  <a:pt x="750269" y="8101394"/>
                  <a:pt x="713898" y="8110298"/>
                  <a:pt x="716338" y="8133896"/>
                </a:cubicBezTo>
                <a:close/>
                <a:moveTo>
                  <a:pt x="711696" y="8315267"/>
                </a:moveTo>
                <a:cubicBezTo>
                  <a:pt x="701933" y="8315985"/>
                  <a:pt x="693606" y="8326085"/>
                  <a:pt x="695042" y="8335850"/>
                </a:cubicBezTo>
                <a:cubicBezTo>
                  <a:pt x="696573" y="8346142"/>
                  <a:pt x="705140" y="8353274"/>
                  <a:pt x="715573" y="8352508"/>
                </a:cubicBezTo>
                <a:cubicBezTo>
                  <a:pt x="715860" y="8352508"/>
                  <a:pt x="716051" y="8352508"/>
                  <a:pt x="716291" y="8352460"/>
                </a:cubicBezTo>
                <a:cubicBezTo>
                  <a:pt x="716386" y="8352460"/>
                  <a:pt x="716434" y="8352460"/>
                  <a:pt x="716530" y="8352508"/>
                </a:cubicBezTo>
                <a:cubicBezTo>
                  <a:pt x="716626" y="8352556"/>
                  <a:pt x="716578" y="8352556"/>
                  <a:pt x="716721" y="8352652"/>
                </a:cubicBezTo>
                <a:cubicBezTo>
                  <a:pt x="717678" y="8353418"/>
                  <a:pt x="718588" y="8354231"/>
                  <a:pt x="719449" y="8355141"/>
                </a:cubicBezTo>
                <a:cubicBezTo>
                  <a:pt x="726580" y="8362273"/>
                  <a:pt x="739980" y="8359306"/>
                  <a:pt x="745723" y="8352030"/>
                </a:cubicBezTo>
                <a:cubicBezTo>
                  <a:pt x="752566" y="8343366"/>
                  <a:pt x="749791" y="8332931"/>
                  <a:pt x="742612" y="8325798"/>
                </a:cubicBezTo>
                <a:cubicBezTo>
                  <a:pt x="734428" y="8317565"/>
                  <a:pt x="723086" y="8314454"/>
                  <a:pt x="711696" y="8315267"/>
                </a:cubicBezTo>
                <a:close/>
                <a:moveTo>
                  <a:pt x="801237" y="8392765"/>
                </a:moveTo>
                <a:cubicBezTo>
                  <a:pt x="803726" y="8416699"/>
                  <a:pt x="840623" y="8410716"/>
                  <a:pt x="838135" y="8386829"/>
                </a:cubicBezTo>
                <a:cubicBezTo>
                  <a:pt x="835694" y="8362896"/>
                  <a:pt x="798748" y="8368832"/>
                  <a:pt x="801237" y="8392765"/>
                </a:cubicBezTo>
                <a:close/>
                <a:moveTo>
                  <a:pt x="876803" y="8518753"/>
                </a:moveTo>
                <a:cubicBezTo>
                  <a:pt x="876421" y="8509132"/>
                  <a:pt x="867519" y="8499750"/>
                  <a:pt x="857421" y="8500755"/>
                </a:cubicBezTo>
                <a:lnTo>
                  <a:pt x="849142" y="8501617"/>
                </a:lnTo>
                <a:cubicBezTo>
                  <a:pt x="839762" y="8502573"/>
                  <a:pt x="832201" y="8509563"/>
                  <a:pt x="831483" y="8519040"/>
                </a:cubicBezTo>
                <a:cubicBezTo>
                  <a:pt x="828946" y="8518705"/>
                  <a:pt x="826314" y="8518801"/>
                  <a:pt x="823778" y="8519567"/>
                </a:cubicBezTo>
                <a:cubicBezTo>
                  <a:pt x="820954" y="8520428"/>
                  <a:pt x="818657" y="8522008"/>
                  <a:pt x="816647" y="8523875"/>
                </a:cubicBezTo>
                <a:lnTo>
                  <a:pt x="816695" y="8523922"/>
                </a:lnTo>
                <a:cubicBezTo>
                  <a:pt x="830478" y="8528901"/>
                  <a:pt x="844643" y="8533353"/>
                  <a:pt x="858570" y="8538187"/>
                </a:cubicBezTo>
                <a:lnTo>
                  <a:pt x="858761" y="8538187"/>
                </a:lnTo>
                <a:cubicBezTo>
                  <a:pt x="858857" y="8538187"/>
                  <a:pt x="858953" y="8538139"/>
                  <a:pt x="859048" y="8538092"/>
                </a:cubicBezTo>
                <a:cubicBezTo>
                  <a:pt x="869003" y="8536895"/>
                  <a:pt x="877186" y="8529236"/>
                  <a:pt x="876803" y="8518753"/>
                </a:cubicBezTo>
                <a:close/>
                <a:moveTo>
                  <a:pt x="748307" y="8493144"/>
                </a:moveTo>
                <a:cubicBezTo>
                  <a:pt x="746297" y="8488022"/>
                  <a:pt x="743091" y="8483331"/>
                  <a:pt x="738257" y="8479358"/>
                </a:cubicBezTo>
                <a:cubicBezTo>
                  <a:pt x="730743" y="8473183"/>
                  <a:pt x="721794" y="8471460"/>
                  <a:pt x="713132" y="8472847"/>
                </a:cubicBezTo>
                <a:cubicBezTo>
                  <a:pt x="711648" y="8470598"/>
                  <a:pt x="709686" y="8468588"/>
                  <a:pt x="707102" y="8467152"/>
                </a:cubicBezTo>
                <a:lnTo>
                  <a:pt x="699828" y="8463131"/>
                </a:lnTo>
                <a:cubicBezTo>
                  <a:pt x="697818" y="8462029"/>
                  <a:pt x="695616" y="8461360"/>
                  <a:pt x="693367" y="8461024"/>
                </a:cubicBezTo>
                <a:cubicBezTo>
                  <a:pt x="700258" y="8460211"/>
                  <a:pt x="707054" y="8455041"/>
                  <a:pt x="709447" y="8449009"/>
                </a:cubicBezTo>
                <a:cubicBezTo>
                  <a:pt x="713563" y="8438575"/>
                  <a:pt x="707724" y="8429671"/>
                  <a:pt x="698870" y="8424741"/>
                </a:cubicBezTo>
                <a:lnTo>
                  <a:pt x="691596" y="8420720"/>
                </a:lnTo>
                <a:cubicBezTo>
                  <a:pt x="682743" y="8415789"/>
                  <a:pt x="670683" y="8422778"/>
                  <a:pt x="667381" y="8431298"/>
                </a:cubicBezTo>
                <a:cubicBezTo>
                  <a:pt x="663265" y="8441734"/>
                  <a:pt x="669103" y="8450637"/>
                  <a:pt x="677957" y="8455519"/>
                </a:cubicBezTo>
                <a:lnTo>
                  <a:pt x="685231" y="8459540"/>
                </a:lnTo>
                <a:cubicBezTo>
                  <a:pt x="686332" y="8460163"/>
                  <a:pt x="687480" y="8460593"/>
                  <a:pt x="688677" y="8460833"/>
                </a:cubicBezTo>
                <a:cubicBezTo>
                  <a:pt x="683508" y="8461264"/>
                  <a:pt x="678818" y="8463992"/>
                  <a:pt x="675755" y="8468300"/>
                </a:cubicBezTo>
                <a:lnTo>
                  <a:pt x="675755" y="8468300"/>
                </a:lnTo>
                <a:cubicBezTo>
                  <a:pt x="675755" y="8468300"/>
                  <a:pt x="675803" y="8468300"/>
                  <a:pt x="675803" y="8468300"/>
                </a:cubicBezTo>
                <a:cubicBezTo>
                  <a:pt x="704996" y="8480842"/>
                  <a:pt x="735146" y="8491899"/>
                  <a:pt x="765009" y="8503483"/>
                </a:cubicBezTo>
                <a:cubicBezTo>
                  <a:pt x="765009" y="8503483"/>
                  <a:pt x="764961" y="8503435"/>
                  <a:pt x="764961" y="8503435"/>
                </a:cubicBezTo>
                <a:cubicBezTo>
                  <a:pt x="763238" y="8499797"/>
                  <a:pt x="760702" y="8496542"/>
                  <a:pt x="757017" y="8494867"/>
                </a:cubicBezTo>
                <a:cubicBezTo>
                  <a:pt x="754146" y="8493622"/>
                  <a:pt x="751178" y="8493096"/>
                  <a:pt x="748307" y="8493144"/>
                </a:cubicBezTo>
                <a:close/>
                <a:moveTo>
                  <a:pt x="1021332" y="8483809"/>
                </a:moveTo>
                <a:lnTo>
                  <a:pt x="1013053" y="8484671"/>
                </a:lnTo>
                <a:cubicBezTo>
                  <a:pt x="1007071" y="8485294"/>
                  <a:pt x="1002237" y="8489123"/>
                  <a:pt x="999318" y="8494149"/>
                </a:cubicBezTo>
                <a:lnTo>
                  <a:pt x="996255" y="8483474"/>
                </a:lnTo>
                <a:cubicBezTo>
                  <a:pt x="993479" y="8473758"/>
                  <a:pt x="982759" y="8467917"/>
                  <a:pt x="973092" y="8470742"/>
                </a:cubicBezTo>
                <a:cubicBezTo>
                  <a:pt x="963329" y="8473565"/>
                  <a:pt x="957586" y="8484192"/>
                  <a:pt x="960362" y="8493909"/>
                </a:cubicBezTo>
                <a:lnTo>
                  <a:pt x="963568" y="8505207"/>
                </a:lnTo>
                <a:cubicBezTo>
                  <a:pt x="965004" y="8510184"/>
                  <a:pt x="968546" y="8514109"/>
                  <a:pt x="972948" y="8516360"/>
                </a:cubicBezTo>
                <a:cubicBezTo>
                  <a:pt x="971321" y="8517939"/>
                  <a:pt x="969886" y="8519758"/>
                  <a:pt x="968737" y="8521817"/>
                </a:cubicBezTo>
                <a:lnTo>
                  <a:pt x="964717" y="8529092"/>
                </a:lnTo>
                <a:cubicBezTo>
                  <a:pt x="959788" y="8537900"/>
                  <a:pt x="965531" y="8549915"/>
                  <a:pt x="974145" y="8553792"/>
                </a:cubicBezTo>
                <a:cubicBezTo>
                  <a:pt x="984051" y="8558196"/>
                  <a:pt x="993910" y="8553217"/>
                  <a:pt x="998839" y="8544362"/>
                </a:cubicBezTo>
                <a:lnTo>
                  <a:pt x="1002859" y="8537086"/>
                </a:lnTo>
                <a:cubicBezTo>
                  <a:pt x="1007549" y="8528614"/>
                  <a:pt x="1002428" y="8517461"/>
                  <a:pt x="994389" y="8513104"/>
                </a:cubicBezTo>
                <a:cubicBezTo>
                  <a:pt x="995633" y="8511860"/>
                  <a:pt x="996877" y="8510568"/>
                  <a:pt x="997738" y="8509036"/>
                </a:cubicBezTo>
                <a:cubicBezTo>
                  <a:pt x="1000514" y="8517125"/>
                  <a:pt x="1008458" y="8522773"/>
                  <a:pt x="1017216" y="8521864"/>
                </a:cubicBezTo>
                <a:lnTo>
                  <a:pt x="1025496" y="8521003"/>
                </a:lnTo>
                <a:cubicBezTo>
                  <a:pt x="1035546" y="8519997"/>
                  <a:pt x="1043107" y="8510328"/>
                  <a:pt x="1042006" y="8500324"/>
                </a:cubicBezTo>
                <a:cubicBezTo>
                  <a:pt x="1040858" y="8490176"/>
                  <a:pt x="1031382" y="8482756"/>
                  <a:pt x="1021332" y="8483809"/>
                </a:cubicBezTo>
                <a:close/>
                <a:moveTo>
                  <a:pt x="1423763" y="8008530"/>
                </a:moveTo>
                <a:lnTo>
                  <a:pt x="1420796" y="8019923"/>
                </a:lnTo>
                <a:cubicBezTo>
                  <a:pt x="1420557" y="8020833"/>
                  <a:pt x="1420939" y="8021646"/>
                  <a:pt x="1420796" y="8022556"/>
                </a:cubicBezTo>
                <a:cubicBezTo>
                  <a:pt x="1414383" y="8027630"/>
                  <a:pt x="1410889" y="8036054"/>
                  <a:pt x="1416249" y="8045197"/>
                </a:cubicBezTo>
                <a:lnTo>
                  <a:pt x="1418882" y="8049649"/>
                </a:lnTo>
                <a:cubicBezTo>
                  <a:pt x="1424050" y="8058409"/>
                  <a:pt x="1432760" y="8059941"/>
                  <a:pt x="1440274" y="8057500"/>
                </a:cubicBezTo>
                <a:cubicBezTo>
                  <a:pt x="1445347" y="8059654"/>
                  <a:pt x="1451042" y="8059941"/>
                  <a:pt x="1456162" y="8056733"/>
                </a:cubicBezTo>
                <a:cubicBezTo>
                  <a:pt x="1461953" y="8053048"/>
                  <a:pt x="1465925" y="8045915"/>
                  <a:pt x="1465590" y="8039023"/>
                </a:cubicBezTo>
                <a:cubicBezTo>
                  <a:pt x="1469084" y="8033230"/>
                  <a:pt x="1469610" y="8025476"/>
                  <a:pt x="1466021" y="8019828"/>
                </a:cubicBezTo>
                <a:cubicBezTo>
                  <a:pt x="1464346" y="8017147"/>
                  <a:pt x="1462097" y="8015232"/>
                  <a:pt x="1459704" y="8013700"/>
                </a:cubicBezTo>
                <a:cubicBezTo>
                  <a:pt x="1459225" y="8006472"/>
                  <a:pt x="1455205" y="7999866"/>
                  <a:pt x="1447644" y="7997186"/>
                </a:cubicBezTo>
                <a:cubicBezTo>
                  <a:pt x="1438742" y="7993979"/>
                  <a:pt x="1426299" y="7998717"/>
                  <a:pt x="1423763" y="8008530"/>
                </a:cubicBezTo>
                <a:close/>
                <a:moveTo>
                  <a:pt x="1615574" y="8193204"/>
                </a:moveTo>
                <a:lnTo>
                  <a:pt x="1620025" y="8186024"/>
                </a:lnTo>
                <a:cubicBezTo>
                  <a:pt x="1625433" y="8177265"/>
                  <a:pt x="1622322" y="8165202"/>
                  <a:pt x="1613612" y="8159937"/>
                </a:cubicBezTo>
                <a:cubicBezTo>
                  <a:pt x="1604759" y="8154527"/>
                  <a:pt x="1592938" y="8157591"/>
                  <a:pt x="1587530" y="8166350"/>
                </a:cubicBezTo>
                <a:lnTo>
                  <a:pt x="1583079" y="8173531"/>
                </a:lnTo>
                <a:cubicBezTo>
                  <a:pt x="1579586" y="8179227"/>
                  <a:pt x="1579969" y="8186168"/>
                  <a:pt x="1582840" y="8191864"/>
                </a:cubicBezTo>
                <a:cubicBezTo>
                  <a:pt x="1581644" y="8191098"/>
                  <a:pt x="1581309" y="8189662"/>
                  <a:pt x="1579873" y="8189183"/>
                </a:cubicBezTo>
                <a:cubicBezTo>
                  <a:pt x="1578246" y="8188609"/>
                  <a:pt x="1576475" y="8188417"/>
                  <a:pt x="1574704" y="8188370"/>
                </a:cubicBezTo>
                <a:cubicBezTo>
                  <a:pt x="1574417" y="8187796"/>
                  <a:pt x="1574226" y="8187269"/>
                  <a:pt x="1573939" y="8186694"/>
                </a:cubicBezTo>
                <a:lnTo>
                  <a:pt x="1569727" y="8179562"/>
                </a:lnTo>
                <a:cubicBezTo>
                  <a:pt x="1564750" y="8171137"/>
                  <a:pt x="1551972" y="8168217"/>
                  <a:pt x="1543884" y="8173866"/>
                </a:cubicBezTo>
                <a:cubicBezTo>
                  <a:pt x="1535366" y="8179850"/>
                  <a:pt x="1532877" y="8190668"/>
                  <a:pt x="1538189" y="8199714"/>
                </a:cubicBezTo>
                <a:lnTo>
                  <a:pt x="1542401" y="8206847"/>
                </a:lnTo>
                <a:cubicBezTo>
                  <a:pt x="1544602" y="8210628"/>
                  <a:pt x="1548479" y="8213213"/>
                  <a:pt x="1552738" y="8214506"/>
                </a:cubicBezTo>
                <a:cubicBezTo>
                  <a:pt x="1551350" y="8223553"/>
                  <a:pt x="1555466" y="8232743"/>
                  <a:pt x="1564702" y="8235902"/>
                </a:cubicBezTo>
                <a:cubicBezTo>
                  <a:pt x="1573699" y="8239014"/>
                  <a:pt x="1585951" y="8234131"/>
                  <a:pt x="1588487" y="8224318"/>
                </a:cubicBezTo>
                <a:lnTo>
                  <a:pt x="1591407" y="8212926"/>
                </a:lnTo>
                <a:cubicBezTo>
                  <a:pt x="1592555" y="8208474"/>
                  <a:pt x="1591981" y="8203975"/>
                  <a:pt x="1590449" y="8199954"/>
                </a:cubicBezTo>
                <a:cubicBezTo>
                  <a:pt x="1599207" y="8204549"/>
                  <a:pt x="1610358" y="8201629"/>
                  <a:pt x="1615574" y="8193204"/>
                </a:cubicBezTo>
                <a:close/>
                <a:moveTo>
                  <a:pt x="1691715" y="8322974"/>
                </a:moveTo>
                <a:cubicBezTo>
                  <a:pt x="1700282" y="8316608"/>
                  <a:pt x="1702052" y="8306028"/>
                  <a:pt x="1696692" y="8296982"/>
                </a:cubicBezTo>
                <a:lnTo>
                  <a:pt x="1692481" y="8289849"/>
                </a:lnTo>
                <a:cubicBezTo>
                  <a:pt x="1687504" y="8281425"/>
                  <a:pt x="1674247" y="8279079"/>
                  <a:pt x="1666494" y="8284872"/>
                </a:cubicBezTo>
                <a:cubicBezTo>
                  <a:pt x="1657928" y="8291238"/>
                  <a:pt x="1656205" y="8301816"/>
                  <a:pt x="1661517" y="8310864"/>
                </a:cubicBezTo>
                <a:lnTo>
                  <a:pt x="1665729" y="8317995"/>
                </a:lnTo>
                <a:cubicBezTo>
                  <a:pt x="1670706" y="8326372"/>
                  <a:pt x="1684010" y="8328718"/>
                  <a:pt x="1691715" y="8322974"/>
                </a:cubicBezTo>
                <a:close/>
                <a:moveTo>
                  <a:pt x="1281101" y="8109340"/>
                </a:moveTo>
                <a:cubicBezTo>
                  <a:pt x="1273061" y="8103021"/>
                  <a:pt x="1258943" y="8103213"/>
                  <a:pt x="1251716" y="8113601"/>
                </a:cubicBezTo>
                <a:cubicBezTo>
                  <a:pt x="1252339" y="8105606"/>
                  <a:pt x="1251238" y="8097660"/>
                  <a:pt x="1247314" y="8090480"/>
                </a:cubicBezTo>
                <a:cubicBezTo>
                  <a:pt x="1242624" y="8081912"/>
                  <a:pt x="1229941" y="8078513"/>
                  <a:pt x="1221710" y="8083922"/>
                </a:cubicBezTo>
                <a:cubicBezTo>
                  <a:pt x="1213000" y="8089618"/>
                  <a:pt x="1210081" y="8100341"/>
                  <a:pt x="1215154" y="8109531"/>
                </a:cubicBezTo>
                <a:cubicBezTo>
                  <a:pt x="1215297" y="8109771"/>
                  <a:pt x="1215393" y="8109962"/>
                  <a:pt x="1215489" y="8110154"/>
                </a:cubicBezTo>
                <a:cubicBezTo>
                  <a:pt x="1215489" y="8110249"/>
                  <a:pt x="1215536" y="8110298"/>
                  <a:pt x="1215536" y="8110393"/>
                </a:cubicBezTo>
                <a:cubicBezTo>
                  <a:pt x="1215536" y="8110489"/>
                  <a:pt x="1215536" y="8110441"/>
                  <a:pt x="1215489" y="8110632"/>
                </a:cubicBezTo>
                <a:cubicBezTo>
                  <a:pt x="1215201" y="8111829"/>
                  <a:pt x="1214819" y="8112978"/>
                  <a:pt x="1214340" y="8114127"/>
                </a:cubicBezTo>
                <a:cubicBezTo>
                  <a:pt x="1210846" y="8123605"/>
                  <a:pt x="1219078" y="8134519"/>
                  <a:pt x="1228075" y="8136721"/>
                </a:cubicBezTo>
                <a:cubicBezTo>
                  <a:pt x="1237216" y="8138922"/>
                  <a:pt x="1244394" y="8134136"/>
                  <a:pt x="1248558" y="8126860"/>
                </a:cubicBezTo>
                <a:cubicBezTo>
                  <a:pt x="1250759" y="8136768"/>
                  <a:pt x="1263202" y="8142082"/>
                  <a:pt x="1273635" y="8138588"/>
                </a:cubicBezTo>
                <a:cubicBezTo>
                  <a:pt x="1274640" y="8139784"/>
                  <a:pt x="1275645" y="8140933"/>
                  <a:pt x="1276937" y="8141842"/>
                </a:cubicBezTo>
                <a:cubicBezTo>
                  <a:pt x="1274257" y="8141698"/>
                  <a:pt x="1271481" y="8141890"/>
                  <a:pt x="1268658" y="8143183"/>
                </a:cubicBezTo>
                <a:cubicBezTo>
                  <a:pt x="1260187" y="8146964"/>
                  <a:pt x="1254157" y="8159170"/>
                  <a:pt x="1259278" y="8167930"/>
                </a:cubicBezTo>
                <a:lnTo>
                  <a:pt x="1263489" y="8175063"/>
                </a:lnTo>
                <a:cubicBezTo>
                  <a:pt x="1264303" y="8176450"/>
                  <a:pt x="1265404" y="8177504"/>
                  <a:pt x="1266409" y="8178701"/>
                </a:cubicBezTo>
                <a:lnTo>
                  <a:pt x="1266074" y="8180041"/>
                </a:lnTo>
                <a:cubicBezTo>
                  <a:pt x="1263537" y="8189806"/>
                  <a:pt x="1267031" y="8200289"/>
                  <a:pt x="1277177" y="8204071"/>
                </a:cubicBezTo>
                <a:cubicBezTo>
                  <a:pt x="1285934" y="8207278"/>
                  <a:pt x="1298616" y="8202826"/>
                  <a:pt x="1301201" y="8192965"/>
                </a:cubicBezTo>
                <a:lnTo>
                  <a:pt x="1301584" y="8191481"/>
                </a:lnTo>
                <a:cubicBezTo>
                  <a:pt x="1307805" y="8202539"/>
                  <a:pt x="1327666" y="8206368"/>
                  <a:pt x="1336041" y="8191290"/>
                </a:cubicBezTo>
                <a:cubicBezTo>
                  <a:pt x="1337285" y="8188992"/>
                  <a:pt x="1337811" y="8186838"/>
                  <a:pt x="1338099" y="8184732"/>
                </a:cubicBezTo>
                <a:lnTo>
                  <a:pt x="1341066" y="8189758"/>
                </a:lnTo>
                <a:cubicBezTo>
                  <a:pt x="1346186" y="8198470"/>
                  <a:pt x="1356667" y="8202826"/>
                  <a:pt x="1366143" y="8198087"/>
                </a:cubicBezTo>
                <a:cubicBezTo>
                  <a:pt x="1374709" y="8193827"/>
                  <a:pt x="1379639" y="8181764"/>
                  <a:pt x="1374518" y="8173004"/>
                </a:cubicBezTo>
                <a:lnTo>
                  <a:pt x="1367866" y="8161755"/>
                </a:lnTo>
                <a:lnTo>
                  <a:pt x="1373848" y="8165489"/>
                </a:lnTo>
                <a:cubicBezTo>
                  <a:pt x="1382319" y="8170706"/>
                  <a:pt x="1394187" y="8166111"/>
                  <a:pt x="1398925" y="8157926"/>
                </a:cubicBezTo>
                <a:cubicBezTo>
                  <a:pt x="1403041" y="8165393"/>
                  <a:pt x="1411129" y="8169845"/>
                  <a:pt x="1420700" y="8164196"/>
                </a:cubicBezTo>
                <a:cubicBezTo>
                  <a:pt x="1423093" y="8162760"/>
                  <a:pt x="1424720" y="8160893"/>
                  <a:pt x="1426204" y="8158979"/>
                </a:cubicBezTo>
                <a:cubicBezTo>
                  <a:pt x="1426634" y="8159984"/>
                  <a:pt x="1426778" y="8161037"/>
                  <a:pt x="1427352" y="8162042"/>
                </a:cubicBezTo>
                <a:lnTo>
                  <a:pt x="1435775" y="8176355"/>
                </a:lnTo>
                <a:cubicBezTo>
                  <a:pt x="1440896" y="8185067"/>
                  <a:pt x="1453722" y="8186838"/>
                  <a:pt x="1461714" y="8181429"/>
                </a:cubicBezTo>
                <a:cubicBezTo>
                  <a:pt x="1462671" y="8180759"/>
                  <a:pt x="1463197" y="8179850"/>
                  <a:pt x="1464011" y="8179083"/>
                </a:cubicBezTo>
                <a:cubicBezTo>
                  <a:pt x="1468988" y="8186216"/>
                  <a:pt x="1477124" y="8188561"/>
                  <a:pt x="1485977" y="8186455"/>
                </a:cubicBezTo>
                <a:lnTo>
                  <a:pt x="1497607" y="8183727"/>
                </a:lnTo>
                <a:cubicBezTo>
                  <a:pt x="1504115" y="8182195"/>
                  <a:pt x="1508231" y="8175589"/>
                  <a:pt x="1509379" y="8168792"/>
                </a:cubicBezTo>
                <a:cubicBezTo>
                  <a:pt x="1514309" y="8177217"/>
                  <a:pt x="1524933" y="8182769"/>
                  <a:pt x="1535749" y="8176403"/>
                </a:cubicBezTo>
                <a:cubicBezTo>
                  <a:pt x="1541731" y="8172860"/>
                  <a:pt x="1543980" y="8167739"/>
                  <a:pt x="1544076" y="8162569"/>
                </a:cubicBezTo>
                <a:cubicBezTo>
                  <a:pt x="1549723" y="8153905"/>
                  <a:pt x="1549819" y="8140358"/>
                  <a:pt x="1538381" y="8133322"/>
                </a:cubicBezTo>
                <a:cubicBezTo>
                  <a:pt x="1525651" y="8125424"/>
                  <a:pt x="1514787" y="8135380"/>
                  <a:pt x="1512969" y="8147204"/>
                </a:cubicBezTo>
                <a:cubicBezTo>
                  <a:pt x="1509667" y="8149884"/>
                  <a:pt x="1507561" y="8152996"/>
                  <a:pt x="1506939" y="8156442"/>
                </a:cubicBezTo>
                <a:cubicBezTo>
                  <a:pt x="1502009" y="8148544"/>
                  <a:pt x="1493587" y="8145959"/>
                  <a:pt x="1484350" y="8148161"/>
                </a:cubicBezTo>
                <a:lnTo>
                  <a:pt x="1472721" y="8150889"/>
                </a:lnTo>
                <a:cubicBezTo>
                  <a:pt x="1470232" y="8151464"/>
                  <a:pt x="1468079" y="8152804"/>
                  <a:pt x="1466308" y="8154575"/>
                </a:cubicBezTo>
                <a:lnTo>
                  <a:pt x="1458412" y="8141220"/>
                </a:lnTo>
                <a:cubicBezTo>
                  <a:pt x="1457167" y="8139162"/>
                  <a:pt x="1455492" y="8137486"/>
                  <a:pt x="1453530" y="8136242"/>
                </a:cubicBezTo>
                <a:cubicBezTo>
                  <a:pt x="1455779" y="8139066"/>
                  <a:pt x="1458555" y="8141555"/>
                  <a:pt x="1462288" y="8142656"/>
                </a:cubicBezTo>
                <a:cubicBezTo>
                  <a:pt x="1471764" y="8145480"/>
                  <a:pt x="1483010" y="8139832"/>
                  <a:pt x="1485547" y="8130019"/>
                </a:cubicBezTo>
                <a:lnTo>
                  <a:pt x="1488466" y="8118626"/>
                </a:lnTo>
                <a:cubicBezTo>
                  <a:pt x="1489375" y="8115228"/>
                  <a:pt x="1488992" y="8111781"/>
                  <a:pt x="1488083" y="8108574"/>
                </a:cubicBezTo>
                <a:cubicBezTo>
                  <a:pt x="1491289" y="8101825"/>
                  <a:pt x="1490524" y="8093879"/>
                  <a:pt x="1482053" y="8088661"/>
                </a:cubicBezTo>
                <a:cubicBezTo>
                  <a:pt x="1464729" y="8077939"/>
                  <a:pt x="1445107" y="8097134"/>
                  <a:pt x="1451807" y="8111159"/>
                </a:cubicBezTo>
                <a:lnTo>
                  <a:pt x="1450659" y="8115515"/>
                </a:lnTo>
                <a:cubicBezTo>
                  <a:pt x="1450563" y="8102830"/>
                  <a:pt x="1439651" y="8090720"/>
                  <a:pt x="1426060" y="8098713"/>
                </a:cubicBezTo>
                <a:cubicBezTo>
                  <a:pt x="1414239" y="8105654"/>
                  <a:pt x="1414144" y="8120015"/>
                  <a:pt x="1420078" y="8128631"/>
                </a:cubicBezTo>
                <a:cubicBezTo>
                  <a:pt x="1416058" y="8126764"/>
                  <a:pt x="1411129" y="8126812"/>
                  <a:pt x="1405817" y="8129923"/>
                </a:cubicBezTo>
                <a:cubicBezTo>
                  <a:pt x="1401988" y="8132173"/>
                  <a:pt x="1399739" y="8135332"/>
                  <a:pt x="1398159" y="8138683"/>
                </a:cubicBezTo>
                <a:cubicBezTo>
                  <a:pt x="1396389" y="8135955"/>
                  <a:pt x="1394187" y="8133514"/>
                  <a:pt x="1391316" y="8131694"/>
                </a:cubicBezTo>
                <a:lnTo>
                  <a:pt x="1384137" y="8127242"/>
                </a:lnTo>
                <a:cubicBezTo>
                  <a:pt x="1375427" y="8121834"/>
                  <a:pt x="1362984" y="8126812"/>
                  <a:pt x="1358534" y="8135428"/>
                </a:cubicBezTo>
                <a:cubicBezTo>
                  <a:pt x="1357768" y="8136912"/>
                  <a:pt x="1357624" y="8138396"/>
                  <a:pt x="1357289" y="8139880"/>
                </a:cubicBezTo>
                <a:cubicBezTo>
                  <a:pt x="1352886" y="8126668"/>
                  <a:pt x="1328958" y="8122983"/>
                  <a:pt x="1321062" y="8140262"/>
                </a:cubicBezTo>
                <a:cubicBezTo>
                  <a:pt x="1319913" y="8142847"/>
                  <a:pt x="1319482" y="8145193"/>
                  <a:pt x="1319434" y="8147395"/>
                </a:cubicBezTo>
                <a:lnTo>
                  <a:pt x="1318525" y="8145863"/>
                </a:lnTo>
                <a:cubicBezTo>
                  <a:pt x="1315271" y="8140311"/>
                  <a:pt x="1309145" y="8136816"/>
                  <a:pt x="1302876" y="8136337"/>
                </a:cubicBezTo>
                <a:cubicBezTo>
                  <a:pt x="1310772" y="8123078"/>
                  <a:pt x="1297324" y="8103596"/>
                  <a:pt x="1281101" y="8109340"/>
                </a:cubicBezTo>
                <a:close/>
                <a:moveTo>
                  <a:pt x="1692146" y="8129827"/>
                </a:moveTo>
                <a:cubicBezTo>
                  <a:pt x="1712916" y="8117621"/>
                  <a:pt x="1694252" y="8085167"/>
                  <a:pt x="1673529" y="8097421"/>
                </a:cubicBezTo>
                <a:cubicBezTo>
                  <a:pt x="1652760" y="8109675"/>
                  <a:pt x="1671376" y="8142082"/>
                  <a:pt x="1692146" y="8129827"/>
                </a:cubicBezTo>
                <a:close/>
                <a:moveTo>
                  <a:pt x="950838" y="8340398"/>
                </a:moveTo>
                <a:cubicBezTo>
                  <a:pt x="945383" y="8332787"/>
                  <a:pt x="932413" y="8329436"/>
                  <a:pt x="924756" y="8336138"/>
                </a:cubicBezTo>
                <a:cubicBezTo>
                  <a:pt x="917291" y="8342647"/>
                  <a:pt x="911500" y="8350833"/>
                  <a:pt x="912313" y="8361220"/>
                </a:cubicBezTo>
                <a:cubicBezTo>
                  <a:pt x="913079" y="8370746"/>
                  <a:pt x="918343" y="8377927"/>
                  <a:pt x="925043" y="8384293"/>
                </a:cubicBezTo>
                <a:cubicBezTo>
                  <a:pt x="932366" y="8391281"/>
                  <a:pt x="945287" y="8389127"/>
                  <a:pt x="951365" y="8381755"/>
                </a:cubicBezTo>
                <a:cubicBezTo>
                  <a:pt x="956964" y="8374911"/>
                  <a:pt x="956342" y="8366342"/>
                  <a:pt x="951939" y="8359593"/>
                </a:cubicBezTo>
                <a:cubicBezTo>
                  <a:pt x="955050" y="8353609"/>
                  <a:pt x="955241" y="8346525"/>
                  <a:pt x="950838" y="8340398"/>
                </a:cubicBezTo>
                <a:close/>
                <a:moveTo>
                  <a:pt x="1755270" y="8265389"/>
                </a:moveTo>
                <a:lnTo>
                  <a:pt x="1751058" y="8258257"/>
                </a:lnTo>
                <a:cubicBezTo>
                  <a:pt x="1745938" y="8249545"/>
                  <a:pt x="1735505" y="8245093"/>
                  <a:pt x="1725981" y="8249784"/>
                </a:cubicBezTo>
                <a:cubicBezTo>
                  <a:pt x="1717415" y="8253997"/>
                  <a:pt x="1712389" y="8266107"/>
                  <a:pt x="1717510" y="8274819"/>
                </a:cubicBezTo>
                <a:lnTo>
                  <a:pt x="1721722" y="8281999"/>
                </a:lnTo>
                <a:cubicBezTo>
                  <a:pt x="1726842" y="8290711"/>
                  <a:pt x="1737227" y="8295163"/>
                  <a:pt x="1746751" y="8290472"/>
                </a:cubicBezTo>
                <a:cubicBezTo>
                  <a:pt x="1755365" y="8286212"/>
                  <a:pt x="1760438" y="8274149"/>
                  <a:pt x="1755270" y="8265389"/>
                </a:cubicBezTo>
                <a:close/>
                <a:moveTo>
                  <a:pt x="1634334" y="8226569"/>
                </a:moveTo>
                <a:cubicBezTo>
                  <a:pt x="1625912" y="8231546"/>
                  <a:pt x="1621509" y="8243083"/>
                  <a:pt x="1626869" y="8251938"/>
                </a:cubicBezTo>
                <a:cubicBezTo>
                  <a:pt x="1631942" y="8260363"/>
                  <a:pt x="1643236" y="8264766"/>
                  <a:pt x="1652233" y="8259454"/>
                </a:cubicBezTo>
                <a:lnTo>
                  <a:pt x="1659364" y="8255241"/>
                </a:lnTo>
                <a:cubicBezTo>
                  <a:pt x="1660847" y="8254332"/>
                  <a:pt x="1661996" y="8253087"/>
                  <a:pt x="1663192" y="8251843"/>
                </a:cubicBezTo>
                <a:cubicBezTo>
                  <a:pt x="1666303" y="8252177"/>
                  <a:pt x="1669509" y="8251747"/>
                  <a:pt x="1672477" y="8250167"/>
                </a:cubicBezTo>
                <a:cubicBezTo>
                  <a:pt x="1674487" y="8249114"/>
                  <a:pt x="1676257" y="8247630"/>
                  <a:pt x="1677789" y="8246002"/>
                </a:cubicBezTo>
                <a:cubicBezTo>
                  <a:pt x="1679512" y="8245524"/>
                  <a:pt x="1681234" y="8244949"/>
                  <a:pt x="1682957" y="8243897"/>
                </a:cubicBezTo>
                <a:cubicBezTo>
                  <a:pt x="1701143" y="8233174"/>
                  <a:pt x="1685589" y="8208953"/>
                  <a:pt x="1667595" y="8211586"/>
                </a:cubicBezTo>
                <a:cubicBezTo>
                  <a:pt x="1666782" y="8211203"/>
                  <a:pt x="1666064" y="8210772"/>
                  <a:pt x="1665202" y="8210485"/>
                </a:cubicBezTo>
                <a:cubicBezTo>
                  <a:pt x="1656205" y="8207565"/>
                  <a:pt x="1648165" y="8211250"/>
                  <a:pt x="1640843" y="8216181"/>
                </a:cubicBezTo>
                <a:cubicBezTo>
                  <a:pt x="1637541" y="8218383"/>
                  <a:pt x="1635866" y="8222164"/>
                  <a:pt x="1635100" y="8226138"/>
                </a:cubicBezTo>
                <a:lnTo>
                  <a:pt x="1634334" y="8226569"/>
                </a:lnTo>
                <a:close/>
                <a:moveTo>
                  <a:pt x="1131116" y="8325319"/>
                </a:moveTo>
                <a:cubicBezTo>
                  <a:pt x="1139683" y="8321011"/>
                  <a:pt x="1144516" y="8308949"/>
                  <a:pt x="1139396" y="8300189"/>
                </a:cubicBezTo>
                <a:lnTo>
                  <a:pt x="1135184" y="8293056"/>
                </a:lnTo>
                <a:cubicBezTo>
                  <a:pt x="1130064" y="8284345"/>
                  <a:pt x="1119487" y="8280036"/>
                  <a:pt x="1110059" y="8284775"/>
                </a:cubicBezTo>
                <a:cubicBezTo>
                  <a:pt x="1101493" y="8289084"/>
                  <a:pt x="1096611" y="8301146"/>
                  <a:pt x="1101780" y="8309906"/>
                </a:cubicBezTo>
                <a:lnTo>
                  <a:pt x="1105991" y="8317039"/>
                </a:lnTo>
                <a:cubicBezTo>
                  <a:pt x="1111112" y="8325750"/>
                  <a:pt x="1121641" y="8330059"/>
                  <a:pt x="1131116" y="8325319"/>
                </a:cubicBezTo>
                <a:close/>
                <a:moveTo>
                  <a:pt x="1058373" y="8286308"/>
                </a:moveTo>
                <a:cubicBezTo>
                  <a:pt x="1056316" y="8287552"/>
                  <a:pt x="1054928" y="8289036"/>
                  <a:pt x="1053636" y="8290567"/>
                </a:cubicBezTo>
                <a:cubicBezTo>
                  <a:pt x="1053636" y="8290472"/>
                  <a:pt x="1053683" y="8290424"/>
                  <a:pt x="1053683" y="8290328"/>
                </a:cubicBezTo>
                <a:cubicBezTo>
                  <a:pt x="1052391" y="8277882"/>
                  <a:pt x="1041863" y="8273383"/>
                  <a:pt x="1032291" y="8274915"/>
                </a:cubicBezTo>
                <a:cubicBezTo>
                  <a:pt x="1030856" y="8274341"/>
                  <a:pt x="1029420" y="8274101"/>
                  <a:pt x="1027888" y="8273814"/>
                </a:cubicBezTo>
                <a:cubicBezTo>
                  <a:pt x="1031861" y="8269889"/>
                  <a:pt x="1034301" y="8264575"/>
                  <a:pt x="1033631" y="8258400"/>
                </a:cubicBezTo>
                <a:lnTo>
                  <a:pt x="1033249" y="8254762"/>
                </a:lnTo>
                <a:cubicBezTo>
                  <a:pt x="1034397" y="8252895"/>
                  <a:pt x="1035402" y="8250885"/>
                  <a:pt x="1035976" y="8248683"/>
                </a:cubicBezTo>
                <a:cubicBezTo>
                  <a:pt x="1036981" y="8244902"/>
                  <a:pt x="1037939" y="8241120"/>
                  <a:pt x="1038944" y="8237338"/>
                </a:cubicBezTo>
                <a:cubicBezTo>
                  <a:pt x="1041480" y="8227525"/>
                  <a:pt x="1033727" y="8217234"/>
                  <a:pt x="1024251" y="8215367"/>
                </a:cubicBezTo>
                <a:cubicBezTo>
                  <a:pt x="1014106" y="8213357"/>
                  <a:pt x="1005348" y="8220010"/>
                  <a:pt x="1002572" y="8229440"/>
                </a:cubicBezTo>
                <a:cubicBezTo>
                  <a:pt x="998026" y="8226425"/>
                  <a:pt x="992714" y="8224415"/>
                  <a:pt x="986540" y="8223935"/>
                </a:cubicBezTo>
                <a:cubicBezTo>
                  <a:pt x="976825" y="8223170"/>
                  <a:pt x="968546" y="8226903"/>
                  <a:pt x="962228" y="8232982"/>
                </a:cubicBezTo>
                <a:cubicBezTo>
                  <a:pt x="959692" y="8231977"/>
                  <a:pt x="956964" y="8231451"/>
                  <a:pt x="954045" y="8231786"/>
                </a:cubicBezTo>
                <a:lnTo>
                  <a:pt x="945766" y="8232648"/>
                </a:lnTo>
                <a:cubicBezTo>
                  <a:pt x="943516" y="8232887"/>
                  <a:pt x="941315" y="8233604"/>
                  <a:pt x="939257" y="8234610"/>
                </a:cubicBezTo>
                <a:cubicBezTo>
                  <a:pt x="944473" y="8230015"/>
                  <a:pt x="947058" y="8221830"/>
                  <a:pt x="945526" y="8215558"/>
                </a:cubicBezTo>
                <a:cubicBezTo>
                  <a:pt x="945287" y="8214506"/>
                  <a:pt x="944665" y="8213788"/>
                  <a:pt x="944282" y="8212830"/>
                </a:cubicBezTo>
                <a:cubicBezTo>
                  <a:pt x="948876" y="8208666"/>
                  <a:pt x="951460" y="8202969"/>
                  <a:pt x="950982" y="8197081"/>
                </a:cubicBezTo>
                <a:cubicBezTo>
                  <a:pt x="954045" y="8192582"/>
                  <a:pt x="955241" y="8187030"/>
                  <a:pt x="953040" y="8181046"/>
                </a:cubicBezTo>
                <a:cubicBezTo>
                  <a:pt x="952130" y="8178605"/>
                  <a:pt x="950455" y="8176355"/>
                  <a:pt x="948398" y="8174345"/>
                </a:cubicBezTo>
                <a:cubicBezTo>
                  <a:pt x="948780" y="8172909"/>
                  <a:pt x="949355" y="8171473"/>
                  <a:pt x="949164" y="8169941"/>
                </a:cubicBezTo>
                <a:lnTo>
                  <a:pt x="948302" y="8161660"/>
                </a:lnTo>
                <a:cubicBezTo>
                  <a:pt x="947297" y="8151655"/>
                  <a:pt x="941076" y="8142752"/>
                  <a:pt x="930068" y="8142512"/>
                </a:cubicBezTo>
                <a:cubicBezTo>
                  <a:pt x="920976" y="8142273"/>
                  <a:pt x="909873" y="8150650"/>
                  <a:pt x="910926" y="8160750"/>
                </a:cubicBezTo>
                <a:lnTo>
                  <a:pt x="911787" y="8169031"/>
                </a:lnTo>
                <a:cubicBezTo>
                  <a:pt x="912218" y="8173244"/>
                  <a:pt x="913749" y="8177025"/>
                  <a:pt x="915951" y="8180280"/>
                </a:cubicBezTo>
                <a:cubicBezTo>
                  <a:pt x="914228" y="8182673"/>
                  <a:pt x="912744" y="8185307"/>
                  <a:pt x="912170" y="8188609"/>
                </a:cubicBezTo>
                <a:cubicBezTo>
                  <a:pt x="911261" y="8193635"/>
                  <a:pt x="912313" y="8198326"/>
                  <a:pt x="914084" y="8202826"/>
                </a:cubicBezTo>
                <a:cubicBezTo>
                  <a:pt x="904417" y="8204358"/>
                  <a:pt x="898770" y="8216468"/>
                  <a:pt x="900876" y="8225133"/>
                </a:cubicBezTo>
                <a:cubicBezTo>
                  <a:pt x="903460" y="8236046"/>
                  <a:pt x="913318" y="8239971"/>
                  <a:pt x="923416" y="8238966"/>
                </a:cubicBezTo>
                <a:lnTo>
                  <a:pt x="931696" y="8238105"/>
                </a:lnTo>
                <a:cubicBezTo>
                  <a:pt x="932940" y="8238009"/>
                  <a:pt x="934136" y="8237674"/>
                  <a:pt x="935285" y="8237195"/>
                </a:cubicBezTo>
                <a:cubicBezTo>
                  <a:pt x="930738" y="8240976"/>
                  <a:pt x="927867" y="8246673"/>
                  <a:pt x="928633" y="8252800"/>
                </a:cubicBezTo>
                <a:cubicBezTo>
                  <a:pt x="929829" y="8262325"/>
                  <a:pt x="937821" y="8270272"/>
                  <a:pt x="947680" y="8269889"/>
                </a:cubicBezTo>
                <a:cubicBezTo>
                  <a:pt x="947967" y="8271564"/>
                  <a:pt x="948541" y="8273192"/>
                  <a:pt x="949307" y="8274819"/>
                </a:cubicBezTo>
                <a:cubicBezTo>
                  <a:pt x="940071" y="8274723"/>
                  <a:pt x="931600" y="8280372"/>
                  <a:pt x="932796" y="8292147"/>
                </a:cubicBezTo>
                <a:cubicBezTo>
                  <a:pt x="934184" y="8305741"/>
                  <a:pt x="946962" y="8311582"/>
                  <a:pt x="957251" y="8309810"/>
                </a:cubicBezTo>
                <a:cubicBezTo>
                  <a:pt x="957251" y="8309858"/>
                  <a:pt x="957251" y="8309954"/>
                  <a:pt x="957251" y="8310002"/>
                </a:cubicBezTo>
                <a:lnTo>
                  <a:pt x="955863" y="8315315"/>
                </a:lnTo>
                <a:cubicBezTo>
                  <a:pt x="953327" y="8325080"/>
                  <a:pt x="961223" y="8335372"/>
                  <a:pt x="970699" y="8337239"/>
                </a:cubicBezTo>
                <a:cubicBezTo>
                  <a:pt x="971465" y="8337383"/>
                  <a:pt x="972183" y="8337383"/>
                  <a:pt x="972948" y="8337430"/>
                </a:cubicBezTo>
                <a:cubicBezTo>
                  <a:pt x="975006" y="8339201"/>
                  <a:pt x="977208" y="8340924"/>
                  <a:pt x="979457" y="8342504"/>
                </a:cubicBezTo>
                <a:cubicBezTo>
                  <a:pt x="982281" y="8344467"/>
                  <a:pt x="985822" y="8345472"/>
                  <a:pt x="989364" y="8345759"/>
                </a:cubicBezTo>
                <a:cubicBezTo>
                  <a:pt x="991134" y="8347530"/>
                  <a:pt x="993096" y="8348966"/>
                  <a:pt x="995298" y="8349541"/>
                </a:cubicBezTo>
                <a:cubicBezTo>
                  <a:pt x="1002763" y="8351455"/>
                  <a:pt x="1009463" y="8352844"/>
                  <a:pt x="1017025" y="8350546"/>
                </a:cubicBezTo>
                <a:cubicBezTo>
                  <a:pt x="1017695" y="8350355"/>
                  <a:pt x="1018173" y="8349924"/>
                  <a:pt x="1018796" y="8349684"/>
                </a:cubicBezTo>
                <a:cubicBezTo>
                  <a:pt x="1026357" y="8358683"/>
                  <a:pt x="1041815" y="8361268"/>
                  <a:pt x="1049185" y="8348009"/>
                </a:cubicBezTo>
                <a:cubicBezTo>
                  <a:pt x="1054162" y="8339057"/>
                  <a:pt x="1051003" y="8330729"/>
                  <a:pt x="1045069" y="8325463"/>
                </a:cubicBezTo>
                <a:cubicBezTo>
                  <a:pt x="1044734" y="8321155"/>
                  <a:pt x="1043203" y="8316703"/>
                  <a:pt x="1040188" y="8313352"/>
                </a:cubicBezTo>
                <a:cubicBezTo>
                  <a:pt x="1040427" y="8312012"/>
                  <a:pt x="1040331" y="8310480"/>
                  <a:pt x="1040379" y="8309093"/>
                </a:cubicBezTo>
                <a:cubicBezTo>
                  <a:pt x="1044399" y="8307944"/>
                  <a:pt x="1047941" y="8305933"/>
                  <a:pt x="1050381" y="8302487"/>
                </a:cubicBezTo>
                <a:cubicBezTo>
                  <a:pt x="1052296" y="8314167"/>
                  <a:pt x="1066222" y="8324889"/>
                  <a:pt x="1079957" y="8316799"/>
                </a:cubicBezTo>
                <a:cubicBezTo>
                  <a:pt x="1100823" y="8304545"/>
                  <a:pt x="1079000" y="8274149"/>
                  <a:pt x="1058373" y="8286308"/>
                </a:cubicBezTo>
                <a:close/>
                <a:moveTo>
                  <a:pt x="900923" y="8240833"/>
                </a:moveTo>
                <a:cubicBezTo>
                  <a:pt x="888720" y="8220106"/>
                  <a:pt x="856129" y="8238440"/>
                  <a:pt x="868333" y="8259166"/>
                </a:cubicBezTo>
                <a:lnTo>
                  <a:pt x="870965" y="8263618"/>
                </a:lnTo>
                <a:cubicBezTo>
                  <a:pt x="883168" y="8284345"/>
                  <a:pt x="915759" y="8266011"/>
                  <a:pt x="903555" y="8245284"/>
                </a:cubicBezTo>
                <a:lnTo>
                  <a:pt x="900923" y="8240833"/>
                </a:lnTo>
                <a:close/>
                <a:moveTo>
                  <a:pt x="1139109" y="7926820"/>
                </a:moveTo>
                <a:cubicBezTo>
                  <a:pt x="1159783" y="7914662"/>
                  <a:pt x="1142698" y="7881394"/>
                  <a:pt x="1121928" y="7893648"/>
                </a:cubicBezTo>
                <a:cubicBezTo>
                  <a:pt x="1101301" y="7905758"/>
                  <a:pt x="1118339" y="7939074"/>
                  <a:pt x="1139109" y="7926820"/>
                </a:cubicBezTo>
                <a:close/>
                <a:moveTo>
                  <a:pt x="924326" y="8078465"/>
                </a:moveTo>
                <a:cubicBezTo>
                  <a:pt x="915855" y="8086603"/>
                  <a:pt x="906810" y="8097421"/>
                  <a:pt x="906427" y="8109771"/>
                </a:cubicBezTo>
                <a:cubicBezTo>
                  <a:pt x="905996" y="8111303"/>
                  <a:pt x="905661" y="8112834"/>
                  <a:pt x="905565" y="8114462"/>
                </a:cubicBezTo>
                <a:cubicBezTo>
                  <a:pt x="904895" y="8122216"/>
                  <a:pt x="908580" y="8129636"/>
                  <a:pt x="915759" y="8133322"/>
                </a:cubicBezTo>
                <a:cubicBezTo>
                  <a:pt x="922890" y="8136960"/>
                  <a:pt x="929063" y="8134806"/>
                  <a:pt x="935763" y="8131790"/>
                </a:cubicBezTo>
                <a:cubicBezTo>
                  <a:pt x="930499" y="8134183"/>
                  <a:pt x="936386" y="8131694"/>
                  <a:pt x="937486" y="8131311"/>
                </a:cubicBezTo>
                <a:cubicBezTo>
                  <a:pt x="938922" y="8130833"/>
                  <a:pt x="940406" y="8130449"/>
                  <a:pt x="941841" y="8130019"/>
                </a:cubicBezTo>
                <a:cubicBezTo>
                  <a:pt x="942081" y="8129971"/>
                  <a:pt x="942224" y="8129971"/>
                  <a:pt x="942416" y="8129923"/>
                </a:cubicBezTo>
                <a:cubicBezTo>
                  <a:pt x="942894" y="8129875"/>
                  <a:pt x="943373" y="8129827"/>
                  <a:pt x="943899" y="8129827"/>
                </a:cubicBezTo>
                <a:cubicBezTo>
                  <a:pt x="952466" y="8133561"/>
                  <a:pt x="963329" y="8129444"/>
                  <a:pt x="967493" y="8121211"/>
                </a:cubicBezTo>
                <a:cubicBezTo>
                  <a:pt x="972278" y="8111877"/>
                  <a:pt x="968163" y="8101059"/>
                  <a:pt x="959357" y="8096033"/>
                </a:cubicBezTo>
                <a:cubicBezTo>
                  <a:pt x="958448" y="8095506"/>
                  <a:pt x="957443" y="8095267"/>
                  <a:pt x="956486" y="8094884"/>
                </a:cubicBezTo>
                <a:cubicBezTo>
                  <a:pt x="957491" y="8089092"/>
                  <a:pt x="955911" y="8082821"/>
                  <a:pt x="951987" y="8078657"/>
                </a:cubicBezTo>
                <a:cubicBezTo>
                  <a:pt x="955959" y="8080332"/>
                  <a:pt x="960745" y="8080189"/>
                  <a:pt x="965961" y="8077125"/>
                </a:cubicBezTo>
                <a:cubicBezTo>
                  <a:pt x="986444" y="8065062"/>
                  <a:pt x="971656" y="8030693"/>
                  <a:pt x="950934" y="8042900"/>
                </a:cubicBezTo>
                <a:cubicBezTo>
                  <a:pt x="937821" y="8050606"/>
                  <a:pt x="939209" y="8067408"/>
                  <a:pt x="947297" y="8075354"/>
                </a:cubicBezTo>
                <a:cubicBezTo>
                  <a:pt x="939592" y="8071094"/>
                  <a:pt x="930882" y="8072195"/>
                  <a:pt x="924326" y="8078465"/>
                </a:cubicBezTo>
                <a:close/>
                <a:moveTo>
                  <a:pt x="1090246" y="7830128"/>
                </a:moveTo>
                <a:lnTo>
                  <a:pt x="1097377" y="7825915"/>
                </a:lnTo>
                <a:cubicBezTo>
                  <a:pt x="1106087" y="7820793"/>
                  <a:pt x="1111543" y="7811507"/>
                  <a:pt x="1107236" y="7801359"/>
                </a:cubicBezTo>
                <a:cubicBezTo>
                  <a:pt x="1103646" y="7792982"/>
                  <a:pt x="1091443" y="7786376"/>
                  <a:pt x="1082685" y="7791498"/>
                </a:cubicBezTo>
                <a:lnTo>
                  <a:pt x="1075554" y="7795710"/>
                </a:lnTo>
                <a:cubicBezTo>
                  <a:pt x="1066844" y="7800832"/>
                  <a:pt x="1061388" y="7810118"/>
                  <a:pt x="1065696" y="7820267"/>
                </a:cubicBezTo>
                <a:cubicBezTo>
                  <a:pt x="1069237" y="7828644"/>
                  <a:pt x="1081489" y="7835249"/>
                  <a:pt x="1090246" y="7830128"/>
                </a:cubicBezTo>
                <a:close/>
                <a:moveTo>
                  <a:pt x="1540487" y="8469593"/>
                </a:moveTo>
                <a:cubicBezTo>
                  <a:pt x="1541731" y="8464614"/>
                  <a:pt x="1541204" y="8459206"/>
                  <a:pt x="1538285" y="8455041"/>
                </a:cubicBezTo>
                <a:cubicBezTo>
                  <a:pt x="1536467" y="8452456"/>
                  <a:pt x="1534169" y="8450493"/>
                  <a:pt x="1531633" y="8449057"/>
                </a:cubicBezTo>
                <a:cubicBezTo>
                  <a:pt x="1532494" y="8443601"/>
                  <a:pt x="1532112" y="8437952"/>
                  <a:pt x="1529958" y="8432112"/>
                </a:cubicBezTo>
                <a:cubicBezTo>
                  <a:pt x="1529240" y="8430102"/>
                  <a:pt x="1527757" y="8428809"/>
                  <a:pt x="1526704" y="8427086"/>
                </a:cubicBezTo>
                <a:cubicBezTo>
                  <a:pt x="1534552" y="8428331"/>
                  <a:pt x="1543310" y="8423879"/>
                  <a:pt x="1546804" y="8416938"/>
                </a:cubicBezTo>
                <a:cubicBezTo>
                  <a:pt x="1551733" y="8407077"/>
                  <a:pt x="1547043" y="8396882"/>
                  <a:pt x="1538285" y="8391425"/>
                </a:cubicBezTo>
                <a:lnTo>
                  <a:pt x="1531107" y="8386973"/>
                </a:lnTo>
                <a:cubicBezTo>
                  <a:pt x="1529384" y="8385920"/>
                  <a:pt x="1527469" y="8385585"/>
                  <a:pt x="1525555" y="8385250"/>
                </a:cubicBezTo>
                <a:cubicBezTo>
                  <a:pt x="1528714" y="8379027"/>
                  <a:pt x="1527517" y="8371512"/>
                  <a:pt x="1523689" y="8365050"/>
                </a:cubicBezTo>
                <a:lnTo>
                  <a:pt x="1519477" y="8357917"/>
                </a:lnTo>
                <a:cubicBezTo>
                  <a:pt x="1514356" y="8349206"/>
                  <a:pt x="1500430" y="8349110"/>
                  <a:pt x="1493204" y="8354758"/>
                </a:cubicBezTo>
                <a:cubicBezTo>
                  <a:pt x="1484398" y="8361651"/>
                  <a:pt x="1484924" y="8372278"/>
                  <a:pt x="1490045" y="8380990"/>
                </a:cubicBezTo>
                <a:lnTo>
                  <a:pt x="1494257" y="8388170"/>
                </a:lnTo>
                <a:cubicBezTo>
                  <a:pt x="1494879" y="8389223"/>
                  <a:pt x="1495692" y="8390180"/>
                  <a:pt x="1496554" y="8391041"/>
                </a:cubicBezTo>
                <a:cubicBezTo>
                  <a:pt x="1491242" y="8388505"/>
                  <a:pt x="1484829" y="8388218"/>
                  <a:pt x="1479612" y="8391521"/>
                </a:cubicBezTo>
                <a:cubicBezTo>
                  <a:pt x="1471476" y="8396595"/>
                  <a:pt x="1467552" y="8407173"/>
                  <a:pt x="1472003" y="8415981"/>
                </a:cubicBezTo>
                <a:cubicBezTo>
                  <a:pt x="1470615" y="8416938"/>
                  <a:pt x="1469371" y="8418135"/>
                  <a:pt x="1468270" y="8419523"/>
                </a:cubicBezTo>
                <a:cubicBezTo>
                  <a:pt x="1464537" y="8411098"/>
                  <a:pt x="1455827" y="8405689"/>
                  <a:pt x="1445634" y="8411721"/>
                </a:cubicBezTo>
                <a:cubicBezTo>
                  <a:pt x="1430654" y="8420576"/>
                  <a:pt x="1434435" y="8441303"/>
                  <a:pt x="1445634" y="8447095"/>
                </a:cubicBezTo>
                <a:cubicBezTo>
                  <a:pt x="1441709" y="8453796"/>
                  <a:pt x="1439747" y="8461024"/>
                  <a:pt x="1439843" y="8467726"/>
                </a:cubicBezTo>
                <a:cubicBezTo>
                  <a:pt x="1439269" y="8467295"/>
                  <a:pt x="1438886" y="8466673"/>
                  <a:pt x="1438264" y="8466337"/>
                </a:cubicBezTo>
                <a:cubicBezTo>
                  <a:pt x="1429601" y="8461647"/>
                  <a:pt x="1417685" y="8463561"/>
                  <a:pt x="1412612" y="8472752"/>
                </a:cubicBezTo>
                <a:lnTo>
                  <a:pt x="1408592" y="8479980"/>
                </a:lnTo>
                <a:cubicBezTo>
                  <a:pt x="1403854" y="8488548"/>
                  <a:pt x="1405912" y="8500755"/>
                  <a:pt x="1415005" y="8505685"/>
                </a:cubicBezTo>
                <a:cubicBezTo>
                  <a:pt x="1423667" y="8510376"/>
                  <a:pt x="1435584" y="8508461"/>
                  <a:pt x="1440656" y="8499271"/>
                </a:cubicBezTo>
                <a:lnTo>
                  <a:pt x="1444677" y="8492042"/>
                </a:lnTo>
                <a:cubicBezTo>
                  <a:pt x="1445777" y="8490032"/>
                  <a:pt x="1446495" y="8487783"/>
                  <a:pt x="1446830" y="8485485"/>
                </a:cubicBezTo>
                <a:cubicBezTo>
                  <a:pt x="1452764" y="8493048"/>
                  <a:pt x="1460900" y="8499414"/>
                  <a:pt x="1469754" y="8500707"/>
                </a:cubicBezTo>
                <a:cubicBezTo>
                  <a:pt x="1469371" y="8503100"/>
                  <a:pt x="1470041" y="8505494"/>
                  <a:pt x="1470567" y="8507839"/>
                </a:cubicBezTo>
                <a:cubicBezTo>
                  <a:pt x="1468509" y="8509514"/>
                  <a:pt x="1466834" y="8511573"/>
                  <a:pt x="1465829" y="8513918"/>
                </a:cubicBezTo>
                <a:cubicBezTo>
                  <a:pt x="1461666" y="8523779"/>
                  <a:pt x="1465494" y="8533735"/>
                  <a:pt x="1474683" y="8538858"/>
                </a:cubicBezTo>
                <a:lnTo>
                  <a:pt x="1481957" y="8542879"/>
                </a:lnTo>
                <a:cubicBezTo>
                  <a:pt x="1490524" y="8547665"/>
                  <a:pt x="1503110" y="8542926"/>
                  <a:pt x="1506891" y="8534022"/>
                </a:cubicBezTo>
                <a:cubicBezTo>
                  <a:pt x="1509906" y="8526843"/>
                  <a:pt x="1508614" y="8519663"/>
                  <a:pt x="1504211" y="8514253"/>
                </a:cubicBezTo>
                <a:cubicBezTo>
                  <a:pt x="1508805" y="8506403"/>
                  <a:pt x="1505982" y="8496303"/>
                  <a:pt x="1499425" y="8490511"/>
                </a:cubicBezTo>
                <a:cubicBezTo>
                  <a:pt x="1499617" y="8490368"/>
                  <a:pt x="1499904" y="8490224"/>
                  <a:pt x="1500095" y="8490080"/>
                </a:cubicBezTo>
                <a:cubicBezTo>
                  <a:pt x="1505694" y="8492856"/>
                  <a:pt x="1512394" y="8492809"/>
                  <a:pt x="1518329" y="8489314"/>
                </a:cubicBezTo>
                <a:lnTo>
                  <a:pt x="1523976" y="8485963"/>
                </a:lnTo>
                <a:cubicBezTo>
                  <a:pt x="1529432" y="8485581"/>
                  <a:pt x="1534600" y="8483187"/>
                  <a:pt x="1537950" y="8478065"/>
                </a:cubicBezTo>
                <a:cubicBezTo>
                  <a:pt x="1539482" y="8475624"/>
                  <a:pt x="1540199" y="8472609"/>
                  <a:pt x="1540487" y="8469593"/>
                </a:cubicBezTo>
                <a:close/>
                <a:moveTo>
                  <a:pt x="964765" y="8188801"/>
                </a:moveTo>
                <a:cubicBezTo>
                  <a:pt x="956055" y="8193922"/>
                  <a:pt x="955002" y="8207230"/>
                  <a:pt x="960506" y="8214889"/>
                </a:cubicBezTo>
                <a:cubicBezTo>
                  <a:pt x="966823" y="8223697"/>
                  <a:pt x="977878" y="8224318"/>
                  <a:pt x="986588" y="8219149"/>
                </a:cubicBezTo>
                <a:lnTo>
                  <a:pt x="993766" y="8214936"/>
                </a:lnTo>
                <a:cubicBezTo>
                  <a:pt x="1002476" y="8209814"/>
                  <a:pt x="1003529" y="8196507"/>
                  <a:pt x="998026" y="8188848"/>
                </a:cubicBezTo>
                <a:cubicBezTo>
                  <a:pt x="991709" y="8179993"/>
                  <a:pt x="980653" y="8179419"/>
                  <a:pt x="971943" y="8184540"/>
                </a:cubicBezTo>
                <a:lnTo>
                  <a:pt x="964765" y="8188801"/>
                </a:lnTo>
                <a:close/>
                <a:moveTo>
                  <a:pt x="1153083" y="8218383"/>
                </a:moveTo>
                <a:lnTo>
                  <a:pt x="1160644" y="8221830"/>
                </a:lnTo>
                <a:cubicBezTo>
                  <a:pt x="1169833" y="8225994"/>
                  <a:pt x="1181319" y="8218287"/>
                  <a:pt x="1184046" y="8209527"/>
                </a:cubicBezTo>
                <a:cubicBezTo>
                  <a:pt x="1186726" y="8200911"/>
                  <a:pt x="1182898" y="8193779"/>
                  <a:pt x="1176533" y="8189088"/>
                </a:cubicBezTo>
                <a:cubicBezTo>
                  <a:pt x="1182563" y="8179610"/>
                  <a:pt x="1184860" y="8168265"/>
                  <a:pt x="1180936" y="8157016"/>
                </a:cubicBezTo>
                <a:cubicBezTo>
                  <a:pt x="1177729" y="8147826"/>
                  <a:pt x="1168876" y="8140119"/>
                  <a:pt x="1158443" y="8143087"/>
                </a:cubicBezTo>
                <a:cubicBezTo>
                  <a:pt x="1149541" y="8145576"/>
                  <a:pt x="1141071" y="8155676"/>
                  <a:pt x="1144516" y="8165537"/>
                </a:cubicBezTo>
                <a:cubicBezTo>
                  <a:pt x="1144899" y="8166638"/>
                  <a:pt x="1145138" y="8167739"/>
                  <a:pt x="1145426" y="8168840"/>
                </a:cubicBezTo>
                <a:cubicBezTo>
                  <a:pt x="1145378" y="8168888"/>
                  <a:pt x="1145378" y="8168888"/>
                  <a:pt x="1145378" y="8168935"/>
                </a:cubicBezTo>
                <a:cubicBezTo>
                  <a:pt x="1145330" y="8169031"/>
                  <a:pt x="1145234" y="8169127"/>
                  <a:pt x="1145186" y="8169223"/>
                </a:cubicBezTo>
                <a:cubicBezTo>
                  <a:pt x="1145043" y="8169319"/>
                  <a:pt x="1144660" y="8169701"/>
                  <a:pt x="1143990" y="8170419"/>
                </a:cubicBezTo>
                <a:cubicBezTo>
                  <a:pt x="1137721" y="8176642"/>
                  <a:pt x="1136859" y="8186455"/>
                  <a:pt x="1141454" y="8193827"/>
                </a:cubicBezTo>
                <a:cubicBezTo>
                  <a:pt x="1141310" y="8194162"/>
                  <a:pt x="1140975" y="8194497"/>
                  <a:pt x="1140831" y="8194880"/>
                </a:cubicBezTo>
                <a:cubicBezTo>
                  <a:pt x="1137481" y="8205602"/>
                  <a:pt x="1143846" y="8214218"/>
                  <a:pt x="1153083" y="8218383"/>
                </a:cubicBezTo>
                <a:close/>
                <a:moveTo>
                  <a:pt x="1087566" y="7978326"/>
                </a:moveTo>
                <a:cubicBezTo>
                  <a:pt x="1086561" y="7982107"/>
                  <a:pt x="1085604" y="7985937"/>
                  <a:pt x="1084599" y="7989719"/>
                </a:cubicBezTo>
                <a:cubicBezTo>
                  <a:pt x="1082063" y="7999484"/>
                  <a:pt x="1088667" y="8009919"/>
                  <a:pt x="1098382" y="8012264"/>
                </a:cubicBezTo>
                <a:cubicBezTo>
                  <a:pt x="1108336" y="8014658"/>
                  <a:pt x="1118386" y="8008292"/>
                  <a:pt x="1120923" y="7998430"/>
                </a:cubicBezTo>
                <a:lnTo>
                  <a:pt x="1122119" y="7993883"/>
                </a:lnTo>
                <a:cubicBezTo>
                  <a:pt x="1122550" y="7994122"/>
                  <a:pt x="1122837" y="7994601"/>
                  <a:pt x="1123316" y="7994840"/>
                </a:cubicBezTo>
                <a:lnTo>
                  <a:pt x="1130877" y="7998286"/>
                </a:lnTo>
                <a:cubicBezTo>
                  <a:pt x="1140066" y="8002499"/>
                  <a:pt x="1151216" y="7999962"/>
                  <a:pt x="1156194" y="7990676"/>
                </a:cubicBezTo>
                <a:cubicBezTo>
                  <a:pt x="1160740" y="7982203"/>
                  <a:pt x="1157821" y="7969566"/>
                  <a:pt x="1148584" y="7965354"/>
                </a:cubicBezTo>
                <a:lnTo>
                  <a:pt x="1141023" y="7961907"/>
                </a:lnTo>
                <a:cubicBezTo>
                  <a:pt x="1132456" y="7957982"/>
                  <a:pt x="1122359" y="7960136"/>
                  <a:pt x="1116999" y="7967986"/>
                </a:cubicBezTo>
                <a:cubicBezTo>
                  <a:pt x="1114989" y="7966407"/>
                  <a:pt x="1112691" y="7965163"/>
                  <a:pt x="1110107" y="7964540"/>
                </a:cubicBezTo>
                <a:cubicBezTo>
                  <a:pt x="1100105" y="7962099"/>
                  <a:pt x="1090103" y="7968513"/>
                  <a:pt x="1087566" y="7978326"/>
                </a:cubicBezTo>
                <a:close/>
                <a:moveTo>
                  <a:pt x="1115850" y="8238344"/>
                </a:moveTo>
                <a:cubicBezTo>
                  <a:pt x="1116951" y="8242412"/>
                  <a:pt x="1119439" y="8246242"/>
                  <a:pt x="1124273" y="8248923"/>
                </a:cubicBezTo>
                <a:lnTo>
                  <a:pt x="1128771" y="8251412"/>
                </a:lnTo>
                <a:cubicBezTo>
                  <a:pt x="1149781" y="8263092"/>
                  <a:pt x="1168636" y="8230781"/>
                  <a:pt x="1147579" y="8219101"/>
                </a:cubicBezTo>
                <a:lnTo>
                  <a:pt x="1143081" y="8216612"/>
                </a:lnTo>
                <a:cubicBezTo>
                  <a:pt x="1132552" y="8210724"/>
                  <a:pt x="1122598" y="8215942"/>
                  <a:pt x="1117908" y="8224031"/>
                </a:cubicBezTo>
                <a:cubicBezTo>
                  <a:pt x="1116664" y="8218861"/>
                  <a:pt x="1113601" y="8214266"/>
                  <a:pt x="1108336" y="8211873"/>
                </a:cubicBezTo>
                <a:lnTo>
                  <a:pt x="1108049" y="8211730"/>
                </a:lnTo>
                <a:cubicBezTo>
                  <a:pt x="1110394" y="8211346"/>
                  <a:pt x="1112787" y="8210628"/>
                  <a:pt x="1115180" y="8209240"/>
                </a:cubicBezTo>
                <a:cubicBezTo>
                  <a:pt x="1135902" y="8197034"/>
                  <a:pt x="1112643" y="8167691"/>
                  <a:pt x="1092209" y="8179753"/>
                </a:cubicBezTo>
                <a:cubicBezTo>
                  <a:pt x="1085461" y="8183727"/>
                  <a:pt x="1083690" y="8189566"/>
                  <a:pt x="1084695" y="8195167"/>
                </a:cubicBezTo>
                <a:cubicBezTo>
                  <a:pt x="1082111" y="8193875"/>
                  <a:pt x="1079383" y="8193060"/>
                  <a:pt x="1076368" y="8193253"/>
                </a:cubicBezTo>
                <a:cubicBezTo>
                  <a:pt x="1066366" y="8193971"/>
                  <a:pt x="1057751" y="8201964"/>
                  <a:pt x="1058182" y="8212448"/>
                </a:cubicBezTo>
                <a:cubicBezTo>
                  <a:pt x="1058182" y="8212830"/>
                  <a:pt x="1058230" y="8213213"/>
                  <a:pt x="1058230" y="8213596"/>
                </a:cubicBezTo>
                <a:cubicBezTo>
                  <a:pt x="1055215" y="8218048"/>
                  <a:pt x="1053827" y="8223504"/>
                  <a:pt x="1056028" y="8228770"/>
                </a:cubicBezTo>
                <a:cubicBezTo>
                  <a:pt x="1058852" y="8235567"/>
                  <a:pt x="1062106" y="8241647"/>
                  <a:pt x="1069476" y="8244328"/>
                </a:cubicBezTo>
                <a:cubicBezTo>
                  <a:pt x="1075171" y="8246433"/>
                  <a:pt x="1080962" y="8245428"/>
                  <a:pt x="1085700" y="8242604"/>
                </a:cubicBezTo>
                <a:lnTo>
                  <a:pt x="1092017" y="8245524"/>
                </a:lnTo>
                <a:cubicBezTo>
                  <a:pt x="1100296" y="8249258"/>
                  <a:pt x="1111112" y="8246433"/>
                  <a:pt x="1115850" y="8238344"/>
                </a:cubicBezTo>
                <a:close/>
                <a:moveTo>
                  <a:pt x="1165286" y="7926198"/>
                </a:moveTo>
                <a:cubicBezTo>
                  <a:pt x="1175624" y="7927011"/>
                  <a:pt x="1184573" y="7920263"/>
                  <a:pt x="1186152" y="7909923"/>
                </a:cubicBezTo>
                <a:cubicBezTo>
                  <a:pt x="1186248" y="7909349"/>
                  <a:pt x="1186248" y="7909301"/>
                  <a:pt x="1186296" y="7909014"/>
                </a:cubicBezTo>
                <a:cubicBezTo>
                  <a:pt x="1186344" y="7908822"/>
                  <a:pt x="1186391" y="7908822"/>
                  <a:pt x="1186439" y="7908678"/>
                </a:cubicBezTo>
                <a:cubicBezTo>
                  <a:pt x="1186439" y="7908678"/>
                  <a:pt x="1186439" y="7908678"/>
                  <a:pt x="1186439" y="7908678"/>
                </a:cubicBezTo>
                <a:cubicBezTo>
                  <a:pt x="1187349" y="7907913"/>
                  <a:pt x="1188354" y="7907291"/>
                  <a:pt x="1189358" y="7906668"/>
                </a:cubicBezTo>
                <a:cubicBezTo>
                  <a:pt x="1191033" y="7905615"/>
                  <a:pt x="1192134" y="7904035"/>
                  <a:pt x="1193187" y="7902503"/>
                </a:cubicBezTo>
                <a:cubicBezTo>
                  <a:pt x="1192278" y="7910210"/>
                  <a:pt x="1195580" y="7918396"/>
                  <a:pt x="1203046" y="7921650"/>
                </a:cubicBezTo>
                <a:cubicBezTo>
                  <a:pt x="1212043" y="7925624"/>
                  <a:pt x="1223768" y="7922752"/>
                  <a:pt x="1228123" y="7913226"/>
                </a:cubicBezTo>
                <a:lnTo>
                  <a:pt x="1231569" y="7905662"/>
                </a:lnTo>
                <a:cubicBezTo>
                  <a:pt x="1235637" y="7896760"/>
                  <a:pt x="1232574" y="7884793"/>
                  <a:pt x="1223146" y="7880628"/>
                </a:cubicBezTo>
                <a:cubicBezTo>
                  <a:pt x="1214149" y="7876655"/>
                  <a:pt x="1202424" y="7879527"/>
                  <a:pt x="1198116" y="7889052"/>
                </a:cubicBezTo>
                <a:lnTo>
                  <a:pt x="1196154" y="7893361"/>
                </a:lnTo>
                <a:cubicBezTo>
                  <a:pt x="1196298" y="7888670"/>
                  <a:pt x="1195053" y="7883835"/>
                  <a:pt x="1192326" y="7880436"/>
                </a:cubicBezTo>
                <a:cubicBezTo>
                  <a:pt x="1185434" y="7871820"/>
                  <a:pt x="1174619" y="7872108"/>
                  <a:pt x="1166052" y="7877516"/>
                </a:cubicBezTo>
                <a:cubicBezTo>
                  <a:pt x="1156194" y="7883739"/>
                  <a:pt x="1150786" y="7894175"/>
                  <a:pt x="1149063" y="7905424"/>
                </a:cubicBezTo>
                <a:cubicBezTo>
                  <a:pt x="1147579" y="7915045"/>
                  <a:pt x="1155428" y="7925432"/>
                  <a:pt x="1165286" y="7926198"/>
                </a:cubicBezTo>
                <a:close/>
                <a:moveTo>
                  <a:pt x="1400887" y="7939649"/>
                </a:moveTo>
                <a:cubicBezTo>
                  <a:pt x="1410842" y="7917821"/>
                  <a:pt x="1377772" y="7900350"/>
                  <a:pt x="1367770" y="7922273"/>
                </a:cubicBezTo>
                <a:cubicBezTo>
                  <a:pt x="1357816" y="7944101"/>
                  <a:pt x="1390885" y="7961572"/>
                  <a:pt x="1400887" y="7939649"/>
                </a:cubicBezTo>
                <a:close/>
                <a:moveTo>
                  <a:pt x="1178926" y="8038352"/>
                </a:moveTo>
                <a:lnTo>
                  <a:pt x="1186104" y="8034140"/>
                </a:lnTo>
                <a:cubicBezTo>
                  <a:pt x="1186631" y="8033853"/>
                  <a:pt x="1186918" y="8033230"/>
                  <a:pt x="1187396" y="8032847"/>
                </a:cubicBezTo>
                <a:cubicBezTo>
                  <a:pt x="1188066" y="8033230"/>
                  <a:pt x="1188545" y="8033853"/>
                  <a:pt x="1189263" y="8034140"/>
                </a:cubicBezTo>
                <a:cubicBezTo>
                  <a:pt x="1198834" y="8037825"/>
                  <a:pt x="1209554" y="8034044"/>
                  <a:pt x="1213909" y="8024518"/>
                </a:cubicBezTo>
                <a:lnTo>
                  <a:pt x="1217355" y="8016956"/>
                </a:lnTo>
                <a:cubicBezTo>
                  <a:pt x="1221423" y="8008052"/>
                  <a:pt x="1217020" y="7995894"/>
                  <a:pt x="1207736" y="7992303"/>
                </a:cubicBezTo>
                <a:cubicBezTo>
                  <a:pt x="1198164" y="7988617"/>
                  <a:pt x="1187444" y="7992399"/>
                  <a:pt x="1183089" y="8001925"/>
                </a:cubicBezTo>
                <a:lnTo>
                  <a:pt x="1182898" y="8002308"/>
                </a:lnTo>
                <a:cubicBezTo>
                  <a:pt x="1177155" y="7999675"/>
                  <a:pt x="1170503" y="8000058"/>
                  <a:pt x="1164425" y="8003648"/>
                </a:cubicBezTo>
                <a:lnTo>
                  <a:pt x="1157246" y="8007861"/>
                </a:lnTo>
                <a:cubicBezTo>
                  <a:pt x="1148776" y="8012838"/>
                  <a:pt x="1147005" y="8026433"/>
                  <a:pt x="1152843" y="8033900"/>
                </a:cubicBezTo>
                <a:cubicBezTo>
                  <a:pt x="1159544" y="8042517"/>
                  <a:pt x="1169881" y="8043666"/>
                  <a:pt x="1178926" y="8038352"/>
                </a:cubicBezTo>
                <a:close/>
                <a:moveTo>
                  <a:pt x="1279665" y="7894414"/>
                </a:moveTo>
                <a:cubicBezTo>
                  <a:pt x="1287418" y="7899249"/>
                  <a:pt x="1301201" y="7897669"/>
                  <a:pt x="1305412" y="7888430"/>
                </a:cubicBezTo>
                <a:lnTo>
                  <a:pt x="1308858" y="7880867"/>
                </a:lnTo>
                <a:cubicBezTo>
                  <a:pt x="1313021" y="7871677"/>
                  <a:pt x="1312208" y="7860906"/>
                  <a:pt x="1302828" y="7855114"/>
                </a:cubicBezTo>
                <a:cubicBezTo>
                  <a:pt x="1295123" y="7850280"/>
                  <a:pt x="1281292" y="7851859"/>
                  <a:pt x="1277081" y="7861098"/>
                </a:cubicBezTo>
                <a:lnTo>
                  <a:pt x="1273635" y="7868661"/>
                </a:lnTo>
                <a:cubicBezTo>
                  <a:pt x="1269471" y="7877852"/>
                  <a:pt x="1270333" y="7888574"/>
                  <a:pt x="1279665" y="7894414"/>
                </a:cubicBezTo>
                <a:close/>
                <a:moveTo>
                  <a:pt x="1250711" y="7943287"/>
                </a:moveTo>
                <a:lnTo>
                  <a:pt x="1258273" y="7946733"/>
                </a:lnTo>
                <a:cubicBezTo>
                  <a:pt x="1267222" y="7950802"/>
                  <a:pt x="1279378" y="7944053"/>
                  <a:pt x="1281962" y="7935006"/>
                </a:cubicBezTo>
                <a:cubicBezTo>
                  <a:pt x="1285025" y="7924427"/>
                  <a:pt x="1279809" y="7915667"/>
                  <a:pt x="1270237" y="7911311"/>
                </a:cubicBezTo>
                <a:lnTo>
                  <a:pt x="1262676" y="7907865"/>
                </a:lnTo>
                <a:cubicBezTo>
                  <a:pt x="1253726" y="7903796"/>
                  <a:pt x="1241619" y="7910545"/>
                  <a:pt x="1238986" y="7919592"/>
                </a:cubicBezTo>
                <a:cubicBezTo>
                  <a:pt x="1235972" y="7930171"/>
                  <a:pt x="1241188" y="7938978"/>
                  <a:pt x="1250711" y="7943287"/>
                </a:cubicBezTo>
                <a:close/>
                <a:moveTo>
                  <a:pt x="1076607" y="7904657"/>
                </a:moveTo>
                <a:cubicBezTo>
                  <a:pt x="1086561" y="7882782"/>
                  <a:pt x="1050716" y="7872059"/>
                  <a:pt x="1040858" y="7893648"/>
                </a:cubicBezTo>
                <a:cubicBezTo>
                  <a:pt x="1030904" y="7915524"/>
                  <a:pt x="1066748" y="7926246"/>
                  <a:pt x="1076607" y="7904657"/>
                </a:cubicBezTo>
                <a:close/>
                <a:moveTo>
                  <a:pt x="1189693" y="7857316"/>
                </a:moveTo>
                <a:cubicBezTo>
                  <a:pt x="1199696" y="7835441"/>
                  <a:pt x="1164808" y="7821846"/>
                  <a:pt x="1154853" y="7843722"/>
                </a:cubicBezTo>
                <a:cubicBezTo>
                  <a:pt x="1144851" y="7865598"/>
                  <a:pt x="1179691" y="7879192"/>
                  <a:pt x="1189693" y="7857316"/>
                </a:cubicBezTo>
                <a:close/>
                <a:moveTo>
                  <a:pt x="914611" y="8018248"/>
                </a:moveTo>
                <a:cubicBezTo>
                  <a:pt x="923703" y="8021790"/>
                  <a:pt x="935572" y="8016668"/>
                  <a:pt x="938635" y="8007143"/>
                </a:cubicBezTo>
                <a:cubicBezTo>
                  <a:pt x="940741" y="8000537"/>
                  <a:pt x="939305" y="7993692"/>
                  <a:pt x="935237" y="7988713"/>
                </a:cubicBezTo>
                <a:cubicBezTo>
                  <a:pt x="935189" y="7983256"/>
                  <a:pt x="932940" y="7978039"/>
                  <a:pt x="927723" y="7974353"/>
                </a:cubicBezTo>
                <a:cubicBezTo>
                  <a:pt x="920258" y="7969135"/>
                  <a:pt x="906427" y="7969949"/>
                  <a:pt x="901689" y="7978900"/>
                </a:cubicBezTo>
                <a:cubicBezTo>
                  <a:pt x="897526" y="7986750"/>
                  <a:pt x="894606" y="7995271"/>
                  <a:pt x="898578" y="8003983"/>
                </a:cubicBezTo>
                <a:cubicBezTo>
                  <a:pt x="901785" y="8010972"/>
                  <a:pt x="907480" y="8015519"/>
                  <a:pt x="914611" y="8018248"/>
                </a:cubicBezTo>
                <a:close/>
                <a:moveTo>
                  <a:pt x="856368" y="8129205"/>
                </a:moveTo>
                <a:cubicBezTo>
                  <a:pt x="859910" y="8138683"/>
                  <a:pt x="872161" y="8142704"/>
                  <a:pt x="881015" y="8138779"/>
                </a:cubicBezTo>
                <a:cubicBezTo>
                  <a:pt x="890730" y="8134519"/>
                  <a:pt x="894128" y="8123605"/>
                  <a:pt x="890586" y="8114127"/>
                </a:cubicBezTo>
                <a:cubicBezTo>
                  <a:pt x="889198" y="8110441"/>
                  <a:pt x="887858" y="8106803"/>
                  <a:pt x="886471" y="8103117"/>
                </a:cubicBezTo>
                <a:cubicBezTo>
                  <a:pt x="882929" y="8093639"/>
                  <a:pt x="870678" y="8089618"/>
                  <a:pt x="861824" y="8093544"/>
                </a:cubicBezTo>
                <a:cubicBezTo>
                  <a:pt x="852109" y="8097804"/>
                  <a:pt x="848711" y="8108718"/>
                  <a:pt x="852253" y="8118196"/>
                </a:cubicBezTo>
                <a:lnTo>
                  <a:pt x="856368" y="8129205"/>
                </a:lnTo>
                <a:close/>
                <a:moveTo>
                  <a:pt x="1005108" y="8077651"/>
                </a:moveTo>
                <a:lnTo>
                  <a:pt x="1007023" y="8082774"/>
                </a:lnTo>
                <a:cubicBezTo>
                  <a:pt x="1010564" y="8092252"/>
                  <a:pt x="1022911" y="8096177"/>
                  <a:pt x="1031717" y="8092252"/>
                </a:cubicBezTo>
                <a:cubicBezTo>
                  <a:pt x="1032435" y="8091916"/>
                  <a:pt x="1033009" y="8091485"/>
                  <a:pt x="1033679" y="8091150"/>
                </a:cubicBezTo>
                <a:cubicBezTo>
                  <a:pt x="1036407" y="8091390"/>
                  <a:pt x="1039135" y="8091581"/>
                  <a:pt x="1041911" y="8091581"/>
                </a:cubicBezTo>
                <a:cubicBezTo>
                  <a:pt x="1045356" y="8091581"/>
                  <a:pt x="1048850" y="8090385"/>
                  <a:pt x="1051913" y="8088565"/>
                </a:cubicBezTo>
                <a:cubicBezTo>
                  <a:pt x="1054401" y="8088996"/>
                  <a:pt x="1056842" y="8089044"/>
                  <a:pt x="1058948" y="8088278"/>
                </a:cubicBezTo>
                <a:cubicBezTo>
                  <a:pt x="1066174" y="8085598"/>
                  <a:pt x="1072444" y="8082870"/>
                  <a:pt x="1077373" y="8076646"/>
                </a:cubicBezTo>
                <a:cubicBezTo>
                  <a:pt x="1079526" y="8073918"/>
                  <a:pt x="1080771" y="8071716"/>
                  <a:pt x="1082015" y="8068365"/>
                </a:cubicBezTo>
                <a:cubicBezTo>
                  <a:pt x="1079814" y="8081721"/>
                  <a:pt x="1095750" y="8097134"/>
                  <a:pt x="1111351" y="8087895"/>
                </a:cubicBezTo>
                <a:cubicBezTo>
                  <a:pt x="1113026" y="8086890"/>
                  <a:pt x="1113984" y="8085646"/>
                  <a:pt x="1115132" y="8084449"/>
                </a:cubicBezTo>
                <a:cubicBezTo>
                  <a:pt x="1120349" y="8097995"/>
                  <a:pt x="1140879" y="8104410"/>
                  <a:pt x="1148441" y="8087847"/>
                </a:cubicBezTo>
                <a:cubicBezTo>
                  <a:pt x="1157821" y="8067312"/>
                  <a:pt x="1129585" y="8050463"/>
                  <a:pt x="1117908" y="8066738"/>
                </a:cubicBezTo>
                <a:cubicBezTo>
                  <a:pt x="1113601" y="8057212"/>
                  <a:pt x="1101923" y="8050128"/>
                  <a:pt x="1090199" y="8057020"/>
                </a:cubicBezTo>
                <a:cubicBezTo>
                  <a:pt x="1089146" y="8057643"/>
                  <a:pt x="1088619" y="8058505"/>
                  <a:pt x="1087758" y="8059223"/>
                </a:cubicBezTo>
                <a:cubicBezTo>
                  <a:pt x="1090486" y="8054100"/>
                  <a:pt x="1091251" y="8048117"/>
                  <a:pt x="1088045" y="8042230"/>
                </a:cubicBezTo>
                <a:cubicBezTo>
                  <a:pt x="1085556" y="8037634"/>
                  <a:pt x="1080484" y="8034092"/>
                  <a:pt x="1075028" y="8032847"/>
                </a:cubicBezTo>
                <a:cubicBezTo>
                  <a:pt x="1074071" y="8030693"/>
                  <a:pt x="1072731" y="8028826"/>
                  <a:pt x="1071151" y="8026768"/>
                </a:cubicBezTo>
                <a:cubicBezTo>
                  <a:pt x="1070673" y="8026002"/>
                  <a:pt x="1070242" y="8025284"/>
                  <a:pt x="1069811" y="8024471"/>
                </a:cubicBezTo>
                <a:cubicBezTo>
                  <a:pt x="1068567" y="8021264"/>
                  <a:pt x="1066892" y="8018152"/>
                  <a:pt x="1065600" y="8014897"/>
                </a:cubicBezTo>
                <a:cubicBezTo>
                  <a:pt x="1061867" y="8005371"/>
                  <a:pt x="1052248" y="8003744"/>
                  <a:pt x="1044016" y="8006712"/>
                </a:cubicBezTo>
                <a:cubicBezTo>
                  <a:pt x="1038991" y="7999819"/>
                  <a:pt x="1030186" y="7995894"/>
                  <a:pt x="1020662" y="8001494"/>
                </a:cubicBezTo>
                <a:cubicBezTo>
                  <a:pt x="1014201" y="8005323"/>
                  <a:pt x="1011904" y="8011068"/>
                  <a:pt x="1011952" y="8016859"/>
                </a:cubicBezTo>
                <a:cubicBezTo>
                  <a:pt x="1003529" y="8017625"/>
                  <a:pt x="996064" y="8023226"/>
                  <a:pt x="996542" y="8034236"/>
                </a:cubicBezTo>
                <a:cubicBezTo>
                  <a:pt x="997116" y="8047112"/>
                  <a:pt x="995585" y="8061855"/>
                  <a:pt x="1002189" y="8073487"/>
                </a:cubicBezTo>
                <a:cubicBezTo>
                  <a:pt x="1003051" y="8074971"/>
                  <a:pt x="1004056" y="8076359"/>
                  <a:pt x="1005108" y="8077651"/>
                </a:cubicBezTo>
                <a:close/>
                <a:moveTo>
                  <a:pt x="1244681" y="8196794"/>
                </a:moveTo>
                <a:cubicBezTo>
                  <a:pt x="1254540" y="8175206"/>
                  <a:pt x="1222906" y="8155150"/>
                  <a:pt x="1212952" y="8177025"/>
                </a:cubicBezTo>
                <a:cubicBezTo>
                  <a:pt x="1208310" y="8187173"/>
                  <a:pt x="1212952" y="8196794"/>
                  <a:pt x="1220083" y="8202060"/>
                </a:cubicBezTo>
                <a:cubicBezTo>
                  <a:pt x="1218121" y="8202491"/>
                  <a:pt x="1216159" y="8202969"/>
                  <a:pt x="1214196" y="8204118"/>
                </a:cubicBezTo>
                <a:cubicBezTo>
                  <a:pt x="1193474" y="8216325"/>
                  <a:pt x="1214244" y="8247438"/>
                  <a:pt x="1234967" y="8235233"/>
                </a:cubicBezTo>
                <a:cubicBezTo>
                  <a:pt x="1247936" y="8227574"/>
                  <a:pt x="1244634" y="8212591"/>
                  <a:pt x="1235349" y="8205363"/>
                </a:cubicBezTo>
                <a:cubicBezTo>
                  <a:pt x="1239034" y="8204262"/>
                  <a:pt x="1242432" y="8201677"/>
                  <a:pt x="1244681" y="8196794"/>
                </a:cubicBezTo>
                <a:close/>
                <a:moveTo>
                  <a:pt x="1142506" y="8110776"/>
                </a:moveTo>
                <a:cubicBezTo>
                  <a:pt x="1132504" y="8132700"/>
                  <a:pt x="1166387" y="8148544"/>
                  <a:pt x="1176389" y="8126621"/>
                </a:cubicBezTo>
                <a:cubicBezTo>
                  <a:pt x="1186391" y="8104697"/>
                  <a:pt x="1152508" y="8088853"/>
                  <a:pt x="1142506" y="8110776"/>
                </a:cubicBezTo>
                <a:close/>
                <a:moveTo>
                  <a:pt x="790900" y="8186694"/>
                </a:moveTo>
                <a:cubicBezTo>
                  <a:pt x="800854" y="8164819"/>
                  <a:pt x="765631" y="8152278"/>
                  <a:pt x="755677" y="8174058"/>
                </a:cubicBezTo>
                <a:cubicBezTo>
                  <a:pt x="745723" y="8195933"/>
                  <a:pt x="780945" y="8208522"/>
                  <a:pt x="790900" y="8186694"/>
                </a:cubicBezTo>
                <a:close/>
                <a:moveTo>
                  <a:pt x="1421992" y="7924140"/>
                </a:moveTo>
                <a:cubicBezTo>
                  <a:pt x="1430941" y="7918874"/>
                  <a:pt x="1434387" y="7908247"/>
                  <a:pt x="1429793" y="7898865"/>
                </a:cubicBezTo>
                <a:cubicBezTo>
                  <a:pt x="1429554" y="7898339"/>
                  <a:pt x="1429506" y="7898291"/>
                  <a:pt x="1429362" y="7898004"/>
                </a:cubicBezTo>
                <a:cubicBezTo>
                  <a:pt x="1429314" y="7897812"/>
                  <a:pt x="1429314" y="7897765"/>
                  <a:pt x="1429266" y="7897621"/>
                </a:cubicBezTo>
                <a:lnTo>
                  <a:pt x="1429266" y="7897621"/>
                </a:lnTo>
                <a:cubicBezTo>
                  <a:pt x="1429601" y="7896520"/>
                  <a:pt x="1429984" y="7895371"/>
                  <a:pt x="1430511" y="7894318"/>
                </a:cubicBezTo>
                <a:cubicBezTo>
                  <a:pt x="1434435" y="7885031"/>
                  <a:pt x="1426778" y="7873735"/>
                  <a:pt x="1417829" y="7871102"/>
                </a:cubicBezTo>
                <a:cubicBezTo>
                  <a:pt x="1407252" y="7867990"/>
                  <a:pt x="1398542" y="7874405"/>
                  <a:pt x="1394618" y="7883787"/>
                </a:cubicBezTo>
                <a:cubicBezTo>
                  <a:pt x="1390119" y="7894509"/>
                  <a:pt x="1391651" y="7906189"/>
                  <a:pt x="1396676" y="7916385"/>
                </a:cubicBezTo>
                <a:cubicBezTo>
                  <a:pt x="1401031" y="7925145"/>
                  <a:pt x="1413474" y="7929166"/>
                  <a:pt x="1421992" y="7924140"/>
                </a:cubicBezTo>
                <a:close/>
                <a:moveTo>
                  <a:pt x="1226783" y="8044049"/>
                </a:moveTo>
                <a:cubicBezTo>
                  <a:pt x="1218073" y="8049170"/>
                  <a:pt x="1216924" y="8062430"/>
                  <a:pt x="1222428" y="8070136"/>
                </a:cubicBezTo>
                <a:cubicBezTo>
                  <a:pt x="1228697" y="8078992"/>
                  <a:pt x="1239800" y="8079662"/>
                  <a:pt x="1248510" y="8074492"/>
                </a:cubicBezTo>
                <a:lnTo>
                  <a:pt x="1255689" y="8070280"/>
                </a:lnTo>
                <a:cubicBezTo>
                  <a:pt x="1264016" y="8065349"/>
                  <a:pt x="1265260" y="8053144"/>
                  <a:pt x="1260522" y="8045341"/>
                </a:cubicBezTo>
                <a:cubicBezTo>
                  <a:pt x="1262245" y="8044910"/>
                  <a:pt x="1263968" y="8044431"/>
                  <a:pt x="1265499" y="8043522"/>
                </a:cubicBezTo>
                <a:cubicBezTo>
                  <a:pt x="1263776" y="8051899"/>
                  <a:pt x="1267796" y="8060803"/>
                  <a:pt x="1275789" y="8064488"/>
                </a:cubicBezTo>
                <a:lnTo>
                  <a:pt x="1277512" y="8065254"/>
                </a:lnTo>
                <a:cubicBezTo>
                  <a:pt x="1267126" y="8079518"/>
                  <a:pt x="1283350" y="8103405"/>
                  <a:pt x="1301584" y="8092682"/>
                </a:cubicBezTo>
                <a:cubicBezTo>
                  <a:pt x="1313931" y="8085406"/>
                  <a:pt x="1312304" y="8070998"/>
                  <a:pt x="1304742" y="8063052"/>
                </a:cubicBezTo>
                <a:cubicBezTo>
                  <a:pt x="1305986" y="8061664"/>
                  <a:pt x="1307231" y="8060228"/>
                  <a:pt x="1308044" y="8058505"/>
                </a:cubicBezTo>
                <a:cubicBezTo>
                  <a:pt x="1312208" y="8049170"/>
                  <a:pt x="1307805" y="8038017"/>
                  <a:pt x="1298569" y="8033805"/>
                </a:cubicBezTo>
                <a:lnTo>
                  <a:pt x="1291007" y="8030359"/>
                </a:lnTo>
                <a:cubicBezTo>
                  <a:pt x="1285504" y="8027869"/>
                  <a:pt x="1279378" y="8028730"/>
                  <a:pt x="1274353" y="8031555"/>
                </a:cubicBezTo>
                <a:lnTo>
                  <a:pt x="1277129" y="8020784"/>
                </a:lnTo>
                <a:cubicBezTo>
                  <a:pt x="1279665" y="8011020"/>
                  <a:pt x="1273348" y="8000537"/>
                  <a:pt x="1263633" y="7998048"/>
                </a:cubicBezTo>
                <a:cubicBezTo>
                  <a:pt x="1253774" y="7995558"/>
                  <a:pt x="1243437" y="8001781"/>
                  <a:pt x="1240901" y="8011594"/>
                </a:cubicBezTo>
                <a:lnTo>
                  <a:pt x="1237933" y="8022939"/>
                </a:lnTo>
                <a:cubicBezTo>
                  <a:pt x="1236642" y="8027965"/>
                  <a:pt x="1237742" y="8033135"/>
                  <a:pt x="1240374" y="8037347"/>
                </a:cubicBezTo>
                <a:cubicBezTo>
                  <a:pt x="1238173" y="8037874"/>
                  <a:pt x="1236019" y="8038687"/>
                  <a:pt x="1233962" y="8039884"/>
                </a:cubicBezTo>
                <a:lnTo>
                  <a:pt x="1226783" y="8044049"/>
                </a:lnTo>
                <a:close/>
                <a:moveTo>
                  <a:pt x="1730623" y="8646368"/>
                </a:moveTo>
                <a:lnTo>
                  <a:pt x="1722583" y="8643831"/>
                </a:lnTo>
                <a:cubicBezTo>
                  <a:pt x="1717462" y="8642204"/>
                  <a:pt x="1711911" y="8643880"/>
                  <a:pt x="1707460" y="8647134"/>
                </a:cubicBezTo>
                <a:cubicBezTo>
                  <a:pt x="1700138" y="8637513"/>
                  <a:pt x="1683723" y="8634401"/>
                  <a:pt x="1676066" y="8648188"/>
                </a:cubicBezTo>
                <a:cubicBezTo>
                  <a:pt x="1665968" y="8666329"/>
                  <a:pt x="1688844" y="8682221"/>
                  <a:pt x="1702866" y="8672791"/>
                </a:cubicBezTo>
                <a:cubicBezTo>
                  <a:pt x="1705450" y="8676525"/>
                  <a:pt x="1709326" y="8679397"/>
                  <a:pt x="1714304" y="8680929"/>
                </a:cubicBezTo>
                <a:lnTo>
                  <a:pt x="1722344" y="8683466"/>
                </a:lnTo>
                <a:cubicBezTo>
                  <a:pt x="1731819" y="8686482"/>
                  <a:pt x="1743353" y="8678583"/>
                  <a:pt x="1745028" y="8669057"/>
                </a:cubicBezTo>
                <a:cubicBezTo>
                  <a:pt x="1746942" y="8658192"/>
                  <a:pt x="1740817" y="8649624"/>
                  <a:pt x="1730623" y="8646368"/>
                </a:cubicBezTo>
                <a:close/>
                <a:moveTo>
                  <a:pt x="1835718" y="8601564"/>
                </a:moveTo>
                <a:cubicBezTo>
                  <a:pt x="1825667" y="8597544"/>
                  <a:pt x="1816048" y="8601708"/>
                  <a:pt x="1810975" y="8610851"/>
                </a:cubicBezTo>
                <a:lnTo>
                  <a:pt x="1806955" y="8618126"/>
                </a:lnTo>
                <a:cubicBezTo>
                  <a:pt x="1802169" y="8626695"/>
                  <a:pt x="1807386" y="8639332"/>
                  <a:pt x="1816239" y="8642874"/>
                </a:cubicBezTo>
                <a:cubicBezTo>
                  <a:pt x="1826289" y="8646895"/>
                  <a:pt x="1835909" y="8642731"/>
                  <a:pt x="1840982" y="8633588"/>
                </a:cubicBezTo>
                <a:lnTo>
                  <a:pt x="1845002" y="8626312"/>
                </a:lnTo>
                <a:cubicBezTo>
                  <a:pt x="1849787" y="8617744"/>
                  <a:pt x="1844571" y="8605106"/>
                  <a:pt x="1835718" y="8601564"/>
                </a:cubicBezTo>
                <a:close/>
                <a:moveTo>
                  <a:pt x="2224844" y="8519184"/>
                </a:moveTo>
                <a:lnTo>
                  <a:pt x="2216804" y="8516647"/>
                </a:lnTo>
                <a:cubicBezTo>
                  <a:pt x="2207328" y="8513679"/>
                  <a:pt x="2195603" y="8519567"/>
                  <a:pt x="2193162" y="8529427"/>
                </a:cubicBezTo>
                <a:cubicBezTo>
                  <a:pt x="2190626" y="8539528"/>
                  <a:pt x="2195795" y="8549867"/>
                  <a:pt x="2205941" y="8553074"/>
                </a:cubicBezTo>
                <a:lnTo>
                  <a:pt x="2213981" y="8555611"/>
                </a:lnTo>
                <a:cubicBezTo>
                  <a:pt x="2223456" y="8558627"/>
                  <a:pt x="2235181" y="8552691"/>
                  <a:pt x="2237622" y="8542830"/>
                </a:cubicBezTo>
                <a:cubicBezTo>
                  <a:pt x="2240158" y="8532682"/>
                  <a:pt x="2234990" y="8522391"/>
                  <a:pt x="2224844" y="8519184"/>
                </a:cubicBezTo>
                <a:close/>
                <a:moveTo>
                  <a:pt x="2671112" y="8496686"/>
                </a:moveTo>
                <a:lnTo>
                  <a:pt x="2660536" y="8502191"/>
                </a:lnTo>
                <a:cubicBezTo>
                  <a:pt x="2653309" y="8505972"/>
                  <a:pt x="2648475" y="8513104"/>
                  <a:pt x="2648906" y="8520955"/>
                </a:cubicBezTo>
                <a:cubicBezTo>
                  <a:pt x="2647327" y="8523109"/>
                  <a:pt x="2646226" y="8525694"/>
                  <a:pt x="2645365" y="8528422"/>
                </a:cubicBezTo>
                <a:lnTo>
                  <a:pt x="2645365" y="8528422"/>
                </a:lnTo>
                <a:cubicBezTo>
                  <a:pt x="2645461" y="8528374"/>
                  <a:pt x="2645556" y="8528327"/>
                  <a:pt x="2645652" y="8528279"/>
                </a:cubicBezTo>
                <a:cubicBezTo>
                  <a:pt x="2662402" y="8521768"/>
                  <a:pt x="2679200" y="8515115"/>
                  <a:pt x="2696046" y="8508318"/>
                </a:cubicBezTo>
                <a:cubicBezTo>
                  <a:pt x="2696046" y="8508270"/>
                  <a:pt x="2696046" y="8508222"/>
                  <a:pt x="2696046" y="8508174"/>
                </a:cubicBezTo>
                <a:cubicBezTo>
                  <a:pt x="2695998" y="8507743"/>
                  <a:pt x="2696093" y="8507361"/>
                  <a:pt x="2695950" y="8506930"/>
                </a:cubicBezTo>
                <a:cubicBezTo>
                  <a:pt x="2692265" y="8498122"/>
                  <a:pt x="2680253" y="8491899"/>
                  <a:pt x="2671112" y="8496686"/>
                </a:cubicBezTo>
                <a:close/>
                <a:moveTo>
                  <a:pt x="2196991" y="8607787"/>
                </a:moveTo>
                <a:cubicBezTo>
                  <a:pt x="2187085" y="8604723"/>
                  <a:pt x="2176365" y="8610563"/>
                  <a:pt x="2173254" y="8620376"/>
                </a:cubicBezTo>
                <a:lnTo>
                  <a:pt x="2170718" y="8628418"/>
                </a:lnTo>
                <a:cubicBezTo>
                  <a:pt x="2167607" y="8638231"/>
                  <a:pt x="2173589" y="8649193"/>
                  <a:pt x="2183304" y="8652160"/>
                </a:cubicBezTo>
                <a:cubicBezTo>
                  <a:pt x="2193210" y="8655224"/>
                  <a:pt x="2203931" y="8649384"/>
                  <a:pt x="2207041" y="8639571"/>
                </a:cubicBezTo>
                <a:lnTo>
                  <a:pt x="2209578" y="8631529"/>
                </a:lnTo>
                <a:cubicBezTo>
                  <a:pt x="2212641" y="8621764"/>
                  <a:pt x="2206706" y="8610803"/>
                  <a:pt x="2196991" y="8607787"/>
                </a:cubicBezTo>
                <a:close/>
                <a:moveTo>
                  <a:pt x="2303186" y="8396355"/>
                </a:moveTo>
                <a:lnTo>
                  <a:pt x="2303091" y="8396020"/>
                </a:lnTo>
                <a:cubicBezTo>
                  <a:pt x="2305005" y="8397552"/>
                  <a:pt x="2307158" y="8398892"/>
                  <a:pt x="2309791" y="8399705"/>
                </a:cubicBezTo>
                <a:cubicBezTo>
                  <a:pt x="2333097" y="8407077"/>
                  <a:pt x="2339462" y="8369550"/>
                  <a:pt x="2316443" y="8362273"/>
                </a:cubicBezTo>
                <a:cubicBezTo>
                  <a:pt x="2308833" y="8359880"/>
                  <a:pt x="2303234" y="8362465"/>
                  <a:pt x="2299693" y="8367060"/>
                </a:cubicBezTo>
                <a:cubicBezTo>
                  <a:pt x="2298927" y="8364236"/>
                  <a:pt x="2297683" y="8361603"/>
                  <a:pt x="2295481" y="8359450"/>
                </a:cubicBezTo>
                <a:cubicBezTo>
                  <a:pt x="2288159" y="8352413"/>
                  <a:pt x="2276242" y="8351311"/>
                  <a:pt x="2268633" y="8358732"/>
                </a:cubicBezTo>
                <a:lnTo>
                  <a:pt x="2267820" y="8359545"/>
                </a:lnTo>
                <a:cubicBezTo>
                  <a:pt x="2262412" y="8360263"/>
                  <a:pt x="2257339" y="8362991"/>
                  <a:pt x="2254850" y="8368209"/>
                </a:cubicBezTo>
                <a:cubicBezTo>
                  <a:pt x="2251644" y="8374958"/>
                  <a:pt x="2249299" y="8381516"/>
                  <a:pt x="2252218" y="8388936"/>
                </a:cubicBezTo>
                <a:cubicBezTo>
                  <a:pt x="2254516" y="8394680"/>
                  <a:pt x="2259158" y="8398365"/>
                  <a:pt x="2264566" y="8400041"/>
                </a:cubicBezTo>
                <a:lnTo>
                  <a:pt x="2266671" y="8406790"/>
                </a:lnTo>
                <a:cubicBezTo>
                  <a:pt x="2269638" y="8416268"/>
                  <a:pt x="2280262" y="8423161"/>
                  <a:pt x="2290169" y="8419811"/>
                </a:cubicBezTo>
                <a:cubicBezTo>
                  <a:pt x="2299693" y="8416651"/>
                  <a:pt x="2306345" y="8406503"/>
                  <a:pt x="2303186" y="8396355"/>
                </a:cubicBezTo>
                <a:close/>
                <a:moveTo>
                  <a:pt x="2518400" y="8555084"/>
                </a:moveTo>
                <a:cubicBezTo>
                  <a:pt x="2519740" y="8550920"/>
                  <a:pt x="2519500" y="8546612"/>
                  <a:pt x="2518400" y="8542639"/>
                </a:cubicBezTo>
                <a:cubicBezTo>
                  <a:pt x="2540366" y="8534693"/>
                  <a:pt x="2524478" y="8501377"/>
                  <a:pt x="2501794" y="8508509"/>
                </a:cubicBezTo>
                <a:cubicBezTo>
                  <a:pt x="2499066" y="8509371"/>
                  <a:pt x="2497008" y="8510615"/>
                  <a:pt x="2495285" y="8512147"/>
                </a:cubicBezTo>
                <a:lnTo>
                  <a:pt x="2495811" y="8510424"/>
                </a:lnTo>
                <a:cubicBezTo>
                  <a:pt x="2497774" y="8504201"/>
                  <a:pt x="2496290" y="8497212"/>
                  <a:pt x="2492365" y="8492091"/>
                </a:cubicBezTo>
                <a:cubicBezTo>
                  <a:pt x="2507776" y="8489123"/>
                  <a:pt x="2513375" y="8465668"/>
                  <a:pt x="2498013" y="8457243"/>
                </a:cubicBezTo>
                <a:cubicBezTo>
                  <a:pt x="2497343" y="8446855"/>
                  <a:pt x="2487580" y="8436324"/>
                  <a:pt x="2474850" y="8437952"/>
                </a:cubicBezTo>
                <a:cubicBezTo>
                  <a:pt x="2481311" y="8433021"/>
                  <a:pt x="2486575" y="8426751"/>
                  <a:pt x="2489303" y="8418901"/>
                </a:cubicBezTo>
                <a:cubicBezTo>
                  <a:pt x="2492605" y="8409518"/>
                  <a:pt x="2486575" y="8397647"/>
                  <a:pt x="2476860" y="8395062"/>
                </a:cubicBezTo>
                <a:cubicBezTo>
                  <a:pt x="2466618" y="8392334"/>
                  <a:pt x="2456569" y="8397456"/>
                  <a:pt x="2453027" y="8407508"/>
                </a:cubicBezTo>
                <a:cubicBezTo>
                  <a:pt x="2452931" y="8407795"/>
                  <a:pt x="2452883" y="8407987"/>
                  <a:pt x="2452788" y="8408178"/>
                </a:cubicBezTo>
                <a:cubicBezTo>
                  <a:pt x="2452740" y="8408226"/>
                  <a:pt x="2452692" y="8408322"/>
                  <a:pt x="2452644" y="8408370"/>
                </a:cubicBezTo>
                <a:cubicBezTo>
                  <a:pt x="2452549" y="8408418"/>
                  <a:pt x="2452549" y="8408418"/>
                  <a:pt x="2452453" y="8408465"/>
                </a:cubicBezTo>
                <a:cubicBezTo>
                  <a:pt x="2451352" y="8409040"/>
                  <a:pt x="2450203" y="8409567"/>
                  <a:pt x="2449007" y="8409998"/>
                </a:cubicBezTo>
                <a:cubicBezTo>
                  <a:pt x="2439483" y="8413779"/>
                  <a:pt x="2436803" y="8427469"/>
                  <a:pt x="2441302" y="8435750"/>
                </a:cubicBezTo>
                <a:cubicBezTo>
                  <a:pt x="2445849" y="8444175"/>
                  <a:pt x="2454319" y="8446329"/>
                  <a:pt x="2462694" y="8444558"/>
                </a:cubicBezTo>
                <a:cubicBezTo>
                  <a:pt x="2456712" y="8452983"/>
                  <a:pt x="2461115" y="8466003"/>
                  <a:pt x="2470830" y="8471507"/>
                </a:cubicBezTo>
                <a:cubicBezTo>
                  <a:pt x="2470591" y="8473087"/>
                  <a:pt x="2470447" y="8474619"/>
                  <a:pt x="2470591" y="8476199"/>
                </a:cubicBezTo>
                <a:cubicBezTo>
                  <a:pt x="2468868" y="8474045"/>
                  <a:pt x="2466858" y="8472129"/>
                  <a:pt x="2463938" y="8470837"/>
                </a:cubicBezTo>
                <a:cubicBezTo>
                  <a:pt x="2455324" y="8467056"/>
                  <a:pt x="2442020" y="8470742"/>
                  <a:pt x="2438909" y="8480555"/>
                </a:cubicBezTo>
                <a:lnTo>
                  <a:pt x="2436373" y="8488596"/>
                </a:lnTo>
                <a:cubicBezTo>
                  <a:pt x="2435894" y="8490128"/>
                  <a:pt x="2435798" y="8491708"/>
                  <a:pt x="2435607" y="8493240"/>
                </a:cubicBezTo>
                <a:lnTo>
                  <a:pt x="2434363" y="8493909"/>
                </a:lnTo>
                <a:cubicBezTo>
                  <a:pt x="2425270" y="8498648"/>
                  <a:pt x="2419670" y="8508414"/>
                  <a:pt x="2423738" y="8518609"/>
                </a:cubicBezTo>
                <a:cubicBezTo>
                  <a:pt x="2427232" y="8527417"/>
                  <a:pt x="2439292" y="8533975"/>
                  <a:pt x="2448433" y="8529236"/>
                </a:cubicBezTo>
                <a:lnTo>
                  <a:pt x="2450443" y="8528231"/>
                </a:lnTo>
                <a:cubicBezTo>
                  <a:pt x="2452644" y="8531630"/>
                  <a:pt x="2455899" y="8534549"/>
                  <a:pt x="2460684" y="8536081"/>
                </a:cubicBezTo>
                <a:cubicBezTo>
                  <a:pt x="2468915" y="8538666"/>
                  <a:pt x="2475233" y="8535651"/>
                  <a:pt x="2478965" y="8530385"/>
                </a:cubicBezTo>
                <a:cubicBezTo>
                  <a:pt x="2483943" y="8529475"/>
                  <a:pt x="2487963" y="8526364"/>
                  <a:pt x="2490738" y="8522104"/>
                </a:cubicBezTo>
                <a:cubicBezTo>
                  <a:pt x="2490595" y="8525120"/>
                  <a:pt x="2490978" y="8528279"/>
                  <a:pt x="2492365" y="8531199"/>
                </a:cubicBezTo>
                <a:cubicBezTo>
                  <a:pt x="2488106" y="8533209"/>
                  <a:pt x="2484469" y="8536464"/>
                  <a:pt x="2483033" y="8541107"/>
                </a:cubicBezTo>
                <a:lnTo>
                  <a:pt x="2477961" y="8557191"/>
                </a:lnTo>
                <a:cubicBezTo>
                  <a:pt x="2474898" y="8566956"/>
                  <a:pt x="2478678" y="8577869"/>
                  <a:pt x="2488681" y="8581843"/>
                </a:cubicBezTo>
                <a:cubicBezTo>
                  <a:pt x="2489111" y="8581986"/>
                  <a:pt x="2489590" y="8581986"/>
                  <a:pt x="2490068" y="8582082"/>
                </a:cubicBezTo>
                <a:cubicBezTo>
                  <a:pt x="2490786" y="8582178"/>
                  <a:pt x="2491456" y="8582321"/>
                  <a:pt x="2492174" y="8582417"/>
                </a:cubicBezTo>
                <a:cubicBezTo>
                  <a:pt x="2498108" y="8580550"/>
                  <a:pt x="2503995" y="8578540"/>
                  <a:pt x="2509929" y="8576625"/>
                </a:cubicBezTo>
                <a:cubicBezTo>
                  <a:pt x="2510168" y="8576386"/>
                  <a:pt x="2510264" y="8576002"/>
                  <a:pt x="2510456" y="8575764"/>
                </a:cubicBezTo>
                <a:cubicBezTo>
                  <a:pt x="2511604" y="8574375"/>
                  <a:pt x="2512753" y="8572892"/>
                  <a:pt x="2513327" y="8571120"/>
                </a:cubicBezTo>
                <a:lnTo>
                  <a:pt x="2518400" y="8555084"/>
                </a:lnTo>
                <a:close/>
                <a:moveTo>
                  <a:pt x="2117501" y="8600511"/>
                </a:moveTo>
                <a:cubicBezTo>
                  <a:pt x="2094194" y="8593139"/>
                  <a:pt x="2087111" y="8630524"/>
                  <a:pt x="2110178" y="8637800"/>
                </a:cubicBezTo>
                <a:cubicBezTo>
                  <a:pt x="2133533" y="8645172"/>
                  <a:pt x="2140567" y="8607787"/>
                  <a:pt x="2117501" y="8600511"/>
                </a:cubicBezTo>
                <a:close/>
                <a:moveTo>
                  <a:pt x="2213215" y="8232361"/>
                </a:moveTo>
                <a:cubicBezTo>
                  <a:pt x="2204744" y="8229105"/>
                  <a:pt x="2195842" y="8227238"/>
                  <a:pt x="2187563" y="8232361"/>
                </a:cubicBezTo>
                <a:cubicBezTo>
                  <a:pt x="2180911" y="8236429"/>
                  <a:pt x="2177083" y="8242795"/>
                  <a:pt x="2175168" y="8250311"/>
                </a:cubicBezTo>
                <a:cubicBezTo>
                  <a:pt x="2172728" y="8259932"/>
                  <a:pt x="2179380" y="8271277"/>
                  <a:pt x="2189334" y="8273143"/>
                </a:cubicBezTo>
                <a:cubicBezTo>
                  <a:pt x="2196273" y="8274436"/>
                  <a:pt x="2203021" y="8272186"/>
                  <a:pt x="2207472" y="8267447"/>
                </a:cubicBezTo>
                <a:cubicBezTo>
                  <a:pt x="2212975" y="8266682"/>
                  <a:pt x="2217953" y="8263810"/>
                  <a:pt x="2221015" y="8258113"/>
                </a:cubicBezTo>
                <a:cubicBezTo>
                  <a:pt x="2225371" y="8249928"/>
                  <a:pt x="2222834" y="8236046"/>
                  <a:pt x="2213215" y="8232361"/>
                </a:cubicBezTo>
                <a:close/>
                <a:moveTo>
                  <a:pt x="2068734" y="8628083"/>
                </a:moveTo>
                <a:cubicBezTo>
                  <a:pt x="2065193" y="8629950"/>
                  <a:pt x="2061699" y="8631769"/>
                  <a:pt x="2058157" y="8633588"/>
                </a:cubicBezTo>
                <a:cubicBezTo>
                  <a:pt x="2049304" y="8638183"/>
                  <a:pt x="2047677" y="8652544"/>
                  <a:pt x="2053324" y="8660011"/>
                </a:cubicBezTo>
                <a:cubicBezTo>
                  <a:pt x="2060215" y="8669057"/>
                  <a:pt x="2070265" y="8669775"/>
                  <a:pt x="2079741" y="8664845"/>
                </a:cubicBezTo>
                <a:lnTo>
                  <a:pt x="2090365" y="8659341"/>
                </a:lnTo>
                <a:cubicBezTo>
                  <a:pt x="2099219" y="8654745"/>
                  <a:pt x="2100846" y="8640385"/>
                  <a:pt x="2095199" y="8632918"/>
                </a:cubicBezTo>
                <a:cubicBezTo>
                  <a:pt x="2088260" y="8623870"/>
                  <a:pt x="2078209" y="8623152"/>
                  <a:pt x="2068734" y="8628083"/>
                </a:cubicBezTo>
                <a:close/>
                <a:moveTo>
                  <a:pt x="2249203" y="8447191"/>
                </a:moveTo>
                <a:cubicBezTo>
                  <a:pt x="2240110" y="8443648"/>
                  <a:pt x="2227715" y="8448196"/>
                  <a:pt x="2224605" y="8458009"/>
                </a:cubicBezTo>
                <a:lnTo>
                  <a:pt x="2222068" y="8466050"/>
                </a:lnTo>
                <a:cubicBezTo>
                  <a:pt x="2218958" y="8475863"/>
                  <a:pt x="2222882" y="8486777"/>
                  <a:pt x="2232884" y="8490655"/>
                </a:cubicBezTo>
                <a:cubicBezTo>
                  <a:pt x="2241977" y="8494196"/>
                  <a:pt x="2254372" y="8489650"/>
                  <a:pt x="2257483" y="8479837"/>
                </a:cubicBezTo>
                <a:lnTo>
                  <a:pt x="2260019" y="8471795"/>
                </a:lnTo>
                <a:cubicBezTo>
                  <a:pt x="2263130" y="8462029"/>
                  <a:pt x="2259206" y="8451116"/>
                  <a:pt x="2249203" y="8447191"/>
                </a:cubicBezTo>
                <a:close/>
                <a:moveTo>
                  <a:pt x="2172440" y="8428235"/>
                </a:moveTo>
                <a:cubicBezTo>
                  <a:pt x="2176748" y="8425172"/>
                  <a:pt x="2179715" y="8419571"/>
                  <a:pt x="2180337" y="8413923"/>
                </a:cubicBezTo>
                <a:cubicBezTo>
                  <a:pt x="2182347" y="8412678"/>
                  <a:pt x="2184118" y="8411098"/>
                  <a:pt x="2185984" y="8409231"/>
                </a:cubicBezTo>
                <a:cubicBezTo>
                  <a:pt x="2186654" y="8408705"/>
                  <a:pt x="2187372" y="8408131"/>
                  <a:pt x="2188138" y="8407604"/>
                </a:cubicBezTo>
                <a:cubicBezTo>
                  <a:pt x="2191248" y="8405929"/>
                  <a:pt x="2194168" y="8403870"/>
                  <a:pt x="2197278" y="8402195"/>
                </a:cubicBezTo>
                <a:cubicBezTo>
                  <a:pt x="2208764" y="8395924"/>
                  <a:pt x="2206802" y="8381660"/>
                  <a:pt x="2199049" y="8373570"/>
                </a:cubicBezTo>
                <a:cubicBezTo>
                  <a:pt x="2195938" y="8369693"/>
                  <a:pt x="2191344" y="8367156"/>
                  <a:pt x="2185505" y="8367300"/>
                </a:cubicBezTo>
                <a:cubicBezTo>
                  <a:pt x="2185027" y="8367203"/>
                  <a:pt x="2184548" y="8367156"/>
                  <a:pt x="2184022" y="8367060"/>
                </a:cubicBezTo>
                <a:cubicBezTo>
                  <a:pt x="2194885" y="8355476"/>
                  <a:pt x="2188664" y="8331638"/>
                  <a:pt x="2169234" y="8334941"/>
                </a:cubicBezTo>
                <a:cubicBezTo>
                  <a:pt x="2156360" y="8337143"/>
                  <a:pt x="2141285" y="8337430"/>
                  <a:pt x="2130374" y="8345520"/>
                </a:cubicBezTo>
                <a:cubicBezTo>
                  <a:pt x="2128938" y="8346572"/>
                  <a:pt x="2127694" y="8347770"/>
                  <a:pt x="2126498" y="8349014"/>
                </a:cubicBezTo>
                <a:lnTo>
                  <a:pt x="2121568" y="8351551"/>
                </a:lnTo>
                <a:cubicBezTo>
                  <a:pt x="2112475" y="8356290"/>
                  <a:pt x="2110035" y="8369262"/>
                  <a:pt x="2115108" y="8377639"/>
                </a:cubicBezTo>
                <a:cubicBezTo>
                  <a:pt x="2115490" y="8378309"/>
                  <a:pt x="2116017" y="8378883"/>
                  <a:pt x="2116448" y="8379458"/>
                </a:cubicBezTo>
                <a:cubicBezTo>
                  <a:pt x="2116543" y="8382234"/>
                  <a:pt x="2116687" y="8385058"/>
                  <a:pt x="2117022" y="8387787"/>
                </a:cubicBezTo>
                <a:cubicBezTo>
                  <a:pt x="2117452" y="8391281"/>
                  <a:pt x="2119080" y="8394632"/>
                  <a:pt x="2121329" y="8397504"/>
                </a:cubicBezTo>
                <a:cubicBezTo>
                  <a:pt x="2121185" y="8400041"/>
                  <a:pt x="2121425" y="8402482"/>
                  <a:pt x="2122478" y="8404541"/>
                </a:cubicBezTo>
                <a:cubicBezTo>
                  <a:pt x="2126067" y="8411529"/>
                  <a:pt x="2129608" y="8417513"/>
                  <a:pt x="2136452" y="8421677"/>
                </a:cubicBezTo>
                <a:cubicBezTo>
                  <a:pt x="2139515" y="8423544"/>
                  <a:pt x="2141907" y="8424597"/>
                  <a:pt x="2145545" y="8425411"/>
                </a:cubicBezTo>
                <a:cubicBezTo>
                  <a:pt x="2150091" y="8426416"/>
                  <a:pt x="2150713" y="8429193"/>
                  <a:pt x="2145927" y="8423735"/>
                </a:cubicBezTo>
                <a:cubicBezTo>
                  <a:pt x="2152723" y="8431442"/>
                  <a:pt x="2163443" y="8434649"/>
                  <a:pt x="2172440" y="8428235"/>
                </a:cubicBezTo>
                <a:close/>
                <a:moveTo>
                  <a:pt x="2051936" y="8570929"/>
                </a:moveTo>
                <a:cubicBezTo>
                  <a:pt x="2028964" y="8563653"/>
                  <a:pt x="2012645" y="8598022"/>
                  <a:pt x="2035952" y="8605394"/>
                </a:cubicBezTo>
                <a:cubicBezTo>
                  <a:pt x="2058923" y="8612669"/>
                  <a:pt x="2075242" y="8578300"/>
                  <a:pt x="2051936" y="8570929"/>
                </a:cubicBezTo>
                <a:close/>
                <a:moveTo>
                  <a:pt x="2098262" y="8527848"/>
                </a:moveTo>
                <a:cubicBezTo>
                  <a:pt x="2121616" y="8535220"/>
                  <a:pt x="2133389" y="8499079"/>
                  <a:pt x="2110035" y="8491708"/>
                </a:cubicBezTo>
                <a:cubicBezTo>
                  <a:pt x="2086728" y="8484336"/>
                  <a:pt x="2074956" y="8520476"/>
                  <a:pt x="2098262" y="8527848"/>
                </a:cubicBezTo>
                <a:close/>
                <a:moveTo>
                  <a:pt x="2003888" y="8469688"/>
                </a:moveTo>
                <a:lnTo>
                  <a:pt x="2011545" y="8445563"/>
                </a:lnTo>
                <a:cubicBezTo>
                  <a:pt x="2014512" y="8436085"/>
                  <a:pt x="2009774" y="8424357"/>
                  <a:pt x="1999772" y="8421438"/>
                </a:cubicBezTo>
                <a:cubicBezTo>
                  <a:pt x="1996661" y="8420529"/>
                  <a:pt x="1993455" y="8420624"/>
                  <a:pt x="1990392" y="8421151"/>
                </a:cubicBezTo>
                <a:cubicBezTo>
                  <a:pt x="1988429" y="8418949"/>
                  <a:pt x="1986132" y="8417129"/>
                  <a:pt x="1983117" y="8416172"/>
                </a:cubicBezTo>
                <a:cubicBezTo>
                  <a:pt x="1973642" y="8413205"/>
                  <a:pt x="1961965" y="8417369"/>
                  <a:pt x="1958758" y="8427517"/>
                </a:cubicBezTo>
                <a:lnTo>
                  <a:pt x="1956222" y="8435559"/>
                </a:lnTo>
                <a:cubicBezTo>
                  <a:pt x="1953254" y="8445037"/>
                  <a:pt x="1957514" y="8456716"/>
                  <a:pt x="1967612" y="8459924"/>
                </a:cubicBezTo>
                <a:lnTo>
                  <a:pt x="1967707" y="8459924"/>
                </a:lnTo>
                <a:cubicBezTo>
                  <a:pt x="1966224" y="8468875"/>
                  <a:pt x="1970675" y="8478831"/>
                  <a:pt x="1979767" y="8481511"/>
                </a:cubicBezTo>
                <a:cubicBezTo>
                  <a:pt x="1989435" y="8484384"/>
                  <a:pt x="2000681" y="8479884"/>
                  <a:pt x="2003888" y="8469688"/>
                </a:cubicBezTo>
                <a:close/>
                <a:moveTo>
                  <a:pt x="1962204" y="8365289"/>
                </a:moveTo>
                <a:cubicBezTo>
                  <a:pt x="1938945" y="8357917"/>
                  <a:pt x="1930570" y="8395015"/>
                  <a:pt x="1953829" y="8402339"/>
                </a:cubicBezTo>
                <a:cubicBezTo>
                  <a:pt x="1977087" y="8409758"/>
                  <a:pt x="1985415" y="8372661"/>
                  <a:pt x="1962204" y="8365289"/>
                </a:cubicBezTo>
                <a:close/>
                <a:moveTo>
                  <a:pt x="1771541" y="8575093"/>
                </a:moveTo>
                <a:cubicBezTo>
                  <a:pt x="1794752" y="8582417"/>
                  <a:pt x="1808343" y="8546947"/>
                  <a:pt x="1784941" y="8539528"/>
                </a:cubicBezTo>
                <a:cubicBezTo>
                  <a:pt x="1761730" y="8532156"/>
                  <a:pt x="1748139" y="8567674"/>
                  <a:pt x="1771541" y="8575093"/>
                </a:cubicBezTo>
                <a:close/>
                <a:moveTo>
                  <a:pt x="1611937" y="8338004"/>
                </a:moveTo>
                <a:cubicBezTo>
                  <a:pt x="1611985" y="8336952"/>
                  <a:pt x="1611698" y="8335946"/>
                  <a:pt x="1611602" y="8334893"/>
                </a:cubicBezTo>
                <a:cubicBezTo>
                  <a:pt x="1617297" y="8333074"/>
                  <a:pt x="1622179" y="8328622"/>
                  <a:pt x="1624045" y="8323118"/>
                </a:cubicBezTo>
                <a:cubicBezTo>
                  <a:pt x="1624428" y="8327474"/>
                  <a:pt x="1626821" y="8331734"/>
                  <a:pt x="1631989" y="8334989"/>
                </a:cubicBezTo>
                <a:cubicBezTo>
                  <a:pt x="1652520" y="8347674"/>
                  <a:pt x="1676449" y="8318092"/>
                  <a:pt x="1655679" y="8305215"/>
                </a:cubicBezTo>
                <a:cubicBezTo>
                  <a:pt x="1642518" y="8297126"/>
                  <a:pt x="1628065" y="8306268"/>
                  <a:pt x="1624763" y="8317326"/>
                </a:cubicBezTo>
                <a:cubicBezTo>
                  <a:pt x="1624859" y="8308566"/>
                  <a:pt x="1619786" y="8301194"/>
                  <a:pt x="1611076" y="8298322"/>
                </a:cubicBezTo>
                <a:cubicBezTo>
                  <a:pt x="1609975" y="8297939"/>
                  <a:pt x="1608779" y="8297652"/>
                  <a:pt x="1607630" y="8297317"/>
                </a:cubicBezTo>
                <a:cubicBezTo>
                  <a:pt x="1607821" y="8295210"/>
                  <a:pt x="1607821" y="8293056"/>
                  <a:pt x="1607247" y="8290951"/>
                </a:cubicBezTo>
                <a:cubicBezTo>
                  <a:pt x="1604567" y="8281233"/>
                  <a:pt x="1593991" y="8275106"/>
                  <a:pt x="1584276" y="8277882"/>
                </a:cubicBezTo>
                <a:lnTo>
                  <a:pt x="1572982" y="8281138"/>
                </a:lnTo>
                <a:cubicBezTo>
                  <a:pt x="1568052" y="8282526"/>
                  <a:pt x="1564080" y="8285972"/>
                  <a:pt x="1561735" y="8290233"/>
                </a:cubicBezTo>
                <a:cubicBezTo>
                  <a:pt x="1559151" y="8290855"/>
                  <a:pt x="1556567" y="8291860"/>
                  <a:pt x="1554174" y="8293344"/>
                </a:cubicBezTo>
                <a:cubicBezTo>
                  <a:pt x="1544315" y="8299567"/>
                  <a:pt x="1538907" y="8310002"/>
                  <a:pt x="1537232" y="8321251"/>
                </a:cubicBezTo>
                <a:cubicBezTo>
                  <a:pt x="1535749" y="8330920"/>
                  <a:pt x="1543645" y="8341307"/>
                  <a:pt x="1553504" y="8342121"/>
                </a:cubicBezTo>
                <a:cubicBezTo>
                  <a:pt x="1560156" y="8342647"/>
                  <a:pt x="1566042" y="8339775"/>
                  <a:pt x="1569919" y="8335085"/>
                </a:cubicBezTo>
                <a:cubicBezTo>
                  <a:pt x="1569919" y="8335085"/>
                  <a:pt x="1569919" y="8335085"/>
                  <a:pt x="1569919" y="8335085"/>
                </a:cubicBezTo>
                <a:cubicBezTo>
                  <a:pt x="1571019" y="8336138"/>
                  <a:pt x="1572024" y="8337286"/>
                  <a:pt x="1573125" y="8338339"/>
                </a:cubicBezTo>
                <a:cubicBezTo>
                  <a:pt x="1573317" y="8338531"/>
                  <a:pt x="1573364" y="8338626"/>
                  <a:pt x="1573508" y="8338819"/>
                </a:cubicBezTo>
                <a:cubicBezTo>
                  <a:pt x="1573795" y="8339201"/>
                  <a:pt x="1574034" y="8339632"/>
                  <a:pt x="1574322" y="8340063"/>
                </a:cubicBezTo>
                <a:cubicBezTo>
                  <a:pt x="1574992" y="8349588"/>
                  <a:pt x="1583845" y="8357343"/>
                  <a:pt x="1593225" y="8357247"/>
                </a:cubicBezTo>
                <a:cubicBezTo>
                  <a:pt x="1603849" y="8357103"/>
                  <a:pt x="1611602" y="8348296"/>
                  <a:pt x="1611937" y="8338004"/>
                </a:cubicBezTo>
                <a:close/>
                <a:moveTo>
                  <a:pt x="1940094" y="8579689"/>
                </a:moveTo>
                <a:lnTo>
                  <a:pt x="1932054" y="8577151"/>
                </a:lnTo>
                <a:cubicBezTo>
                  <a:pt x="1922578" y="8574184"/>
                  <a:pt x="1910853" y="8578683"/>
                  <a:pt x="1907790" y="8588736"/>
                </a:cubicBezTo>
                <a:cubicBezTo>
                  <a:pt x="1904871" y="8598309"/>
                  <a:pt x="1909226" y="8609798"/>
                  <a:pt x="1919372" y="8613005"/>
                </a:cubicBezTo>
                <a:lnTo>
                  <a:pt x="1927412" y="8615541"/>
                </a:lnTo>
                <a:cubicBezTo>
                  <a:pt x="1936887" y="8618509"/>
                  <a:pt x="1948612" y="8614010"/>
                  <a:pt x="1951675" y="8603957"/>
                </a:cubicBezTo>
                <a:cubicBezTo>
                  <a:pt x="1954547" y="8594384"/>
                  <a:pt x="1950240" y="8582896"/>
                  <a:pt x="1940094" y="8579689"/>
                </a:cubicBezTo>
                <a:close/>
                <a:moveTo>
                  <a:pt x="1788483" y="8144667"/>
                </a:moveTo>
                <a:cubicBezTo>
                  <a:pt x="1793412" y="8135476"/>
                  <a:pt x="1790971" y="8124179"/>
                  <a:pt x="1781926" y="8118626"/>
                </a:cubicBezTo>
                <a:lnTo>
                  <a:pt x="1774747" y="8114175"/>
                </a:lnTo>
                <a:cubicBezTo>
                  <a:pt x="1766277" y="8108957"/>
                  <a:pt x="1753499" y="8111829"/>
                  <a:pt x="1748713" y="8120733"/>
                </a:cubicBezTo>
                <a:cubicBezTo>
                  <a:pt x="1743784" y="8129923"/>
                  <a:pt x="1746225" y="8141220"/>
                  <a:pt x="1755270" y="8146773"/>
                </a:cubicBezTo>
                <a:lnTo>
                  <a:pt x="1762448" y="8151224"/>
                </a:lnTo>
                <a:cubicBezTo>
                  <a:pt x="1770919" y="8156490"/>
                  <a:pt x="1783697" y="8153618"/>
                  <a:pt x="1788483" y="8144667"/>
                </a:cubicBezTo>
                <a:close/>
                <a:moveTo>
                  <a:pt x="1691189" y="8470885"/>
                </a:moveTo>
                <a:cubicBezTo>
                  <a:pt x="1696645" y="8474283"/>
                  <a:pt x="1701861" y="8474332"/>
                  <a:pt x="1706216" y="8472513"/>
                </a:cubicBezTo>
                <a:cubicBezTo>
                  <a:pt x="1707843" y="8476438"/>
                  <a:pt x="1710715" y="8479932"/>
                  <a:pt x="1714878" y="8482278"/>
                </a:cubicBezTo>
                <a:lnTo>
                  <a:pt x="1722152" y="8486299"/>
                </a:lnTo>
                <a:cubicBezTo>
                  <a:pt x="1730719" y="8491086"/>
                  <a:pt x="1743257" y="8486681"/>
                  <a:pt x="1747181" y="8477778"/>
                </a:cubicBezTo>
                <a:cubicBezTo>
                  <a:pt x="1751393" y="8468061"/>
                  <a:pt x="1747804" y="8457817"/>
                  <a:pt x="1738663" y="8452743"/>
                </a:cubicBezTo>
                <a:lnTo>
                  <a:pt x="1731389" y="8448722"/>
                </a:lnTo>
                <a:cubicBezTo>
                  <a:pt x="1727082" y="8446329"/>
                  <a:pt x="1721769" y="8446281"/>
                  <a:pt x="1717032" y="8447909"/>
                </a:cubicBezTo>
                <a:cubicBezTo>
                  <a:pt x="1715787" y="8443888"/>
                  <a:pt x="1713395" y="8440058"/>
                  <a:pt x="1708944" y="8437282"/>
                </a:cubicBezTo>
                <a:cubicBezTo>
                  <a:pt x="1688078" y="8424406"/>
                  <a:pt x="1670467" y="8458104"/>
                  <a:pt x="1691189" y="8470885"/>
                </a:cubicBezTo>
                <a:close/>
                <a:moveTo>
                  <a:pt x="1943157" y="8275297"/>
                </a:moveTo>
                <a:cubicBezTo>
                  <a:pt x="1935882" y="8279079"/>
                  <a:pt x="1931097" y="8286212"/>
                  <a:pt x="1931528" y="8294062"/>
                </a:cubicBezTo>
                <a:cubicBezTo>
                  <a:pt x="1929661" y="8296695"/>
                  <a:pt x="1928130" y="8299662"/>
                  <a:pt x="1927268" y="8303061"/>
                </a:cubicBezTo>
                <a:cubicBezTo>
                  <a:pt x="1924828" y="8312682"/>
                  <a:pt x="1929039" y="8324123"/>
                  <a:pt x="1939376" y="8327043"/>
                </a:cubicBezTo>
                <a:cubicBezTo>
                  <a:pt x="1946076" y="8328910"/>
                  <a:pt x="1954164" y="8327090"/>
                  <a:pt x="1959141" y="8322113"/>
                </a:cubicBezTo>
                <a:cubicBezTo>
                  <a:pt x="1965889" y="8320820"/>
                  <a:pt x="1972110" y="8315985"/>
                  <a:pt x="1973929" y="8309380"/>
                </a:cubicBezTo>
                <a:cubicBezTo>
                  <a:pt x="1974790" y="8306316"/>
                  <a:pt x="1974743" y="8303348"/>
                  <a:pt x="1974264" y="8300428"/>
                </a:cubicBezTo>
                <a:cubicBezTo>
                  <a:pt x="1979433" y="8295163"/>
                  <a:pt x="1981682" y="8287648"/>
                  <a:pt x="1978523" y="8280085"/>
                </a:cubicBezTo>
                <a:cubicBezTo>
                  <a:pt x="1974886" y="8271229"/>
                  <a:pt x="1962874" y="8265054"/>
                  <a:pt x="1953685" y="8269793"/>
                </a:cubicBezTo>
                <a:lnTo>
                  <a:pt x="1943157" y="8275297"/>
                </a:lnTo>
                <a:close/>
                <a:moveTo>
                  <a:pt x="1832415" y="8194305"/>
                </a:moveTo>
                <a:lnTo>
                  <a:pt x="1827965" y="8201486"/>
                </a:lnTo>
                <a:cubicBezTo>
                  <a:pt x="1822700" y="8209958"/>
                  <a:pt x="1828012" y="8223074"/>
                  <a:pt x="1836770" y="8226856"/>
                </a:cubicBezTo>
                <a:cubicBezTo>
                  <a:pt x="1847012" y="8231307"/>
                  <a:pt x="1856535" y="8227143"/>
                  <a:pt x="1862182" y="8218048"/>
                </a:cubicBezTo>
                <a:lnTo>
                  <a:pt x="1866633" y="8210868"/>
                </a:lnTo>
                <a:cubicBezTo>
                  <a:pt x="1871850" y="8202395"/>
                  <a:pt x="1866585" y="8189279"/>
                  <a:pt x="1857827" y="8185498"/>
                </a:cubicBezTo>
                <a:cubicBezTo>
                  <a:pt x="1847538" y="8181094"/>
                  <a:pt x="1838015" y="8185211"/>
                  <a:pt x="1832415" y="8194305"/>
                </a:cubicBezTo>
                <a:close/>
                <a:moveTo>
                  <a:pt x="1863427" y="8405593"/>
                </a:moveTo>
                <a:cubicBezTo>
                  <a:pt x="1860460" y="8404541"/>
                  <a:pt x="1857444" y="8404206"/>
                  <a:pt x="1854573" y="8404493"/>
                </a:cubicBezTo>
                <a:cubicBezTo>
                  <a:pt x="1852180" y="8399514"/>
                  <a:pt x="1848591" y="8395111"/>
                  <a:pt x="1843470" y="8391521"/>
                </a:cubicBezTo>
                <a:cubicBezTo>
                  <a:pt x="1835478" y="8385920"/>
                  <a:pt x="1826433" y="8384963"/>
                  <a:pt x="1817915" y="8387021"/>
                </a:cubicBezTo>
                <a:cubicBezTo>
                  <a:pt x="1816239" y="8384867"/>
                  <a:pt x="1814134" y="8383048"/>
                  <a:pt x="1811454" y="8381804"/>
                </a:cubicBezTo>
                <a:lnTo>
                  <a:pt x="1803892" y="8378357"/>
                </a:lnTo>
                <a:cubicBezTo>
                  <a:pt x="1801835" y="8377400"/>
                  <a:pt x="1799585" y="8376921"/>
                  <a:pt x="1797288" y="8376729"/>
                </a:cubicBezTo>
                <a:cubicBezTo>
                  <a:pt x="1804132" y="8375389"/>
                  <a:pt x="1810449" y="8369693"/>
                  <a:pt x="1812363" y="8363470"/>
                </a:cubicBezTo>
                <a:cubicBezTo>
                  <a:pt x="1813464" y="8359928"/>
                  <a:pt x="1813177" y="8356721"/>
                  <a:pt x="1812363" y="8353753"/>
                </a:cubicBezTo>
                <a:cubicBezTo>
                  <a:pt x="1816670" y="8353849"/>
                  <a:pt x="1821025" y="8352987"/>
                  <a:pt x="1824519" y="8350498"/>
                </a:cubicBezTo>
                <a:cubicBezTo>
                  <a:pt x="1820595" y="8359114"/>
                  <a:pt x="1822413" y="8369501"/>
                  <a:pt x="1833995" y="8373187"/>
                </a:cubicBezTo>
                <a:cubicBezTo>
                  <a:pt x="1835622" y="8373714"/>
                  <a:pt x="1837058" y="8373427"/>
                  <a:pt x="1838637" y="8373570"/>
                </a:cubicBezTo>
                <a:cubicBezTo>
                  <a:pt x="1838828" y="8375006"/>
                  <a:pt x="1838780" y="8376442"/>
                  <a:pt x="1839355" y="8377927"/>
                </a:cubicBezTo>
                <a:cubicBezTo>
                  <a:pt x="1842752" y="8386686"/>
                  <a:pt x="1854764" y="8393579"/>
                  <a:pt x="1863905" y="8388792"/>
                </a:cubicBezTo>
                <a:lnTo>
                  <a:pt x="1874482" y="8383288"/>
                </a:lnTo>
                <a:cubicBezTo>
                  <a:pt x="1875678" y="8382665"/>
                  <a:pt x="1876587" y="8381755"/>
                  <a:pt x="1877640" y="8381037"/>
                </a:cubicBezTo>
                <a:cubicBezTo>
                  <a:pt x="1877449" y="8384006"/>
                  <a:pt x="1877162" y="8387021"/>
                  <a:pt x="1878550" y="8389989"/>
                </a:cubicBezTo>
                <a:cubicBezTo>
                  <a:pt x="1882857" y="8398987"/>
                  <a:pt x="1894725" y="8403726"/>
                  <a:pt x="1903866" y="8398987"/>
                </a:cubicBezTo>
                <a:lnTo>
                  <a:pt x="1914442" y="8393483"/>
                </a:lnTo>
                <a:cubicBezTo>
                  <a:pt x="1923535" y="8388744"/>
                  <a:pt x="1927938" y="8377639"/>
                  <a:pt x="1923440" y="8368161"/>
                </a:cubicBezTo>
                <a:cubicBezTo>
                  <a:pt x="1919132" y="8359114"/>
                  <a:pt x="1907264" y="8354423"/>
                  <a:pt x="1898123" y="8359162"/>
                </a:cubicBezTo>
                <a:lnTo>
                  <a:pt x="1891136" y="8362800"/>
                </a:lnTo>
                <a:cubicBezTo>
                  <a:pt x="1900612" y="8354088"/>
                  <a:pt x="1902382" y="8337621"/>
                  <a:pt x="1887116" y="8332787"/>
                </a:cubicBezTo>
                <a:cubicBezTo>
                  <a:pt x="1874147" y="8328670"/>
                  <a:pt x="1863522" y="8337861"/>
                  <a:pt x="1860747" y="8347913"/>
                </a:cubicBezTo>
                <a:lnTo>
                  <a:pt x="1860220" y="8348201"/>
                </a:lnTo>
                <a:cubicBezTo>
                  <a:pt x="1858784" y="8344084"/>
                  <a:pt x="1855578" y="8340493"/>
                  <a:pt x="1849787" y="8338675"/>
                </a:cubicBezTo>
                <a:cubicBezTo>
                  <a:pt x="1841891" y="8336185"/>
                  <a:pt x="1834952" y="8338770"/>
                  <a:pt x="1830022" y="8343318"/>
                </a:cubicBezTo>
                <a:cubicBezTo>
                  <a:pt x="1831028" y="8340924"/>
                  <a:pt x="1831841" y="8338435"/>
                  <a:pt x="1831889" y="8335994"/>
                </a:cubicBezTo>
                <a:cubicBezTo>
                  <a:pt x="1837201" y="8334175"/>
                  <a:pt x="1842130" y="8331111"/>
                  <a:pt x="1846342" y="8326468"/>
                </a:cubicBezTo>
                <a:cubicBezTo>
                  <a:pt x="1852994" y="8319097"/>
                  <a:pt x="1855100" y="8310098"/>
                  <a:pt x="1854142" y="8301290"/>
                </a:cubicBezTo>
                <a:cubicBezTo>
                  <a:pt x="1856487" y="8299902"/>
                  <a:pt x="1858641" y="8297987"/>
                  <a:pt x="1860172" y="8295402"/>
                </a:cubicBezTo>
                <a:lnTo>
                  <a:pt x="1864623" y="8288222"/>
                </a:lnTo>
                <a:cubicBezTo>
                  <a:pt x="1865820" y="8286259"/>
                  <a:pt x="1866633" y="8284057"/>
                  <a:pt x="1867064" y="8281760"/>
                </a:cubicBezTo>
                <a:cubicBezTo>
                  <a:pt x="1867542" y="8288796"/>
                  <a:pt x="1872472" y="8295928"/>
                  <a:pt x="1878502" y="8298657"/>
                </a:cubicBezTo>
                <a:cubicBezTo>
                  <a:pt x="1888887" y="8303300"/>
                  <a:pt x="1898171" y="8297795"/>
                  <a:pt x="1903627" y="8289036"/>
                </a:cubicBezTo>
                <a:lnTo>
                  <a:pt x="1908077" y="8281856"/>
                </a:lnTo>
                <a:cubicBezTo>
                  <a:pt x="1913485" y="8273096"/>
                  <a:pt x="1906929" y="8260554"/>
                  <a:pt x="1898458" y="8256773"/>
                </a:cubicBezTo>
                <a:cubicBezTo>
                  <a:pt x="1888073" y="8252130"/>
                  <a:pt x="1878789" y="8257587"/>
                  <a:pt x="1873381" y="8266395"/>
                </a:cubicBezTo>
                <a:lnTo>
                  <a:pt x="1868930" y="8273574"/>
                </a:lnTo>
                <a:cubicBezTo>
                  <a:pt x="1868260" y="8274675"/>
                  <a:pt x="1867782" y="8275824"/>
                  <a:pt x="1867447" y="8277021"/>
                </a:cubicBezTo>
                <a:cubicBezTo>
                  <a:pt x="1867207" y="8271038"/>
                  <a:pt x="1864432" y="8265150"/>
                  <a:pt x="1858976" y="8261990"/>
                </a:cubicBezTo>
                <a:cubicBezTo>
                  <a:pt x="1850553" y="8257060"/>
                  <a:pt x="1839211" y="8258544"/>
                  <a:pt x="1833372" y="8266729"/>
                </a:cubicBezTo>
                <a:cubicBezTo>
                  <a:pt x="1831841" y="8265915"/>
                  <a:pt x="1830166" y="8265389"/>
                  <a:pt x="1828395" y="8265006"/>
                </a:cubicBezTo>
                <a:cubicBezTo>
                  <a:pt x="1834186" y="8257635"/>
                  <a:pt x="1834904" y="8247295"/>
                  <a:pt x="1824662" y="8240976"/>
                </a:cubicBezTo>
                <a:cubicBezTo>
                  <a:pt x="1809635" y="8231690"/>
                  <a:pt x="1792742" y="8244949"/>
                  <a:pt x="1792885" y="8257730"/>
                </a:cubicBezTo>
                <a:cubicBezTo>
                  <a:pt x="1782309" y="8257251"/>
                  <a:pt x="1771254" y="8258831"/>
                  <a:pt x="1765511" y="8265820"/>
                </a:cubicBezTo>
                <a:cubicBezTo>
                  <a:pt x="1757375" y="8275777"/>
                  <a:pt x="1751728" y="8292243"/>
                  <a:pt x="1756131" y="8304784"/>
                </a:cubicBezTo>
                <a:cubicBezTo>
                  <a:pt x="1742827" y="8309140"/>
                  <a:pt x="1735648" y="8329724"/>
                  <a:pt x="1751201" y="8339344"/>
                </a:cubicBezTo>
                <a:cubicBezTo>
                  <a:pt x="1760438" y="8345089"/>
                  <a:pt x="1769387" y="8341690"/>
                  <a:pt x="1774747" y="8335228"/>
                </a:cubicBezTo>
                <a:cubicBezTo>
                  <a:pt x="1775609" y="8335611"/>
                  <a:pt x="1776279" y="8336234"/>
                  <a:pt x="1777188" y="8336425"/>
                </a:cubicBezTo>
                <a:cubicBezTo>
                  <a:pt x="1778337" y="8336712"/>
                  <a:pt x="1779533" y="8337047"/>
                  <a:pt x="1780730" y="8337334"/>
                </a:cubicBezTo>
                <a:cubicBezTo>
                  <a:pt x="1775322" y="8339584"/>
                  <a:pt x="1770584" y="8344131"/>
                  <a:pt x="1769004" y="8349301"/>
                </a:cubicBezTo>
                <a:cubicBezTo>
                  <a:pt x="1765750" y="8360024"/>
                  <a:pt x="1772259" y="8368401"/>
                  <a:pt x="1781447" y="8372661"/>
                </a:cubicBezTo>
                <a:lnTo>
                  <a:pt x="1789009" y="8376107"/>
                </a:lnTo>
                <a:cubicBezTo>
                  <a:pt x="1790157" y="8376634"/>
                  <a:pt x="1791354" y="8376969"/>
                  <a:pt x="1792550" y="8377112"/>
                </a:cubicBezTo>
                <a:cubicBezTo>
                  <a:pt x="1786712" y="8378118"/>
                  <a:pt x="1781352" y="8381516"/>
                  <a:pt x="1778911" y="8387212"/>
                </a:cubicBezTo>
                <a:cubicBezTo>
                  <a:pt x="1777475" y="8390563"/>
                  <a:pt x="1777858" y="8394201"/>
                  <a:pt x="1778337" y="8397743"/>
                </a:cubicBezTo>
                <a:cubicBezTo>
                  <a:pt x="1774508" y="8398653"/>
                  <a:pt x="1770632" y="8399562"/>
                  <a:pt x="1766803" y="8400472"/>
                </a:cubicBezTo>
                <a:cubicBezTo>
                  <a:pt x="1756801" y="8402817"/>
                  <a:pt x="1750579" y="8413731"/>
                  <a:pt x="1753068" y="8423544"/>
                </a:cubicBezTo>
                <a:cubicBezTo>
                  <a:pt x="1754264" y="8428235"/>
                  <a:pt x="1757280" y="8431921"/>
                  <a:pt x="1761060" y="8434410"/>
                </a:cubicBezTo>
                <a:cubicBezTo>
                  <a:pt x="1762687" y="8445324"/>
                  <a:pt x="1773503" y="8453509"/>
                  <a:pt x="1782931" y="8452216"/>
                </a:cubicBezTo>
                <a:cubicBezTo>
                  <a:pt x="1783744" y="8462604"/>
                  <a:pt x="1786664" y="8473183"/>
                  <a:pt x="1794177" y="8477922"/>
                </a:cubicBezTo>
                <a:cubicBezTo>
                  <a:pt x="1804897" y="8484671"/>
                  <a:pt x="1821647" y="8488117"/>
                  <a:pt x="1833372" y="8482278"/>
                </a:cubicBezTo>
                <a:cubicBezTo>
                  <a:pt x="1839259" y="8494723"/>
                  <a:pt x="1860220" y="8499223"/>
                  <a:pt x="1867686" y="8482852"/>
                </a:cubicBezTo>
                <a:cubicBezTo>
                  <a:pt x="1873860" y="8469306"/>
                  <a:pt x="1863187" y="8458296"/>
                  <a:pt x="1851797" y="8457004"/>
                </a:cubicBezTo>
                <a:cubicBezTo>
                  <a:pt x="1851893" y="8456764"/>
                  <a:pt x="1852037" y="8456525"/>
                  <a:pt x="1852084" y="8456286"/>
                </a:cubicBezTo>
                <a:cubicBezTo>
                  <a:pt x="1858258" y="8455328"/>
                  <a:pt x="1863714" y="8451451"/>
                  <a:pt x="1866585" y="8445228"/>
                </a:cubicBezTo>
                <a:lnTo>
                  <a:pt x="1873477" y="8430102"/>
                </a:lnTo>
                <a:cubicBezTo>
                  <a:pt x="1877593" y="8421151"/>
                  <a:pt x="1872663" y="8408944"/>
                  <a:pt x="1863427" y="8405593"/>
                </a:cubicBezTo>
                <a:close/>
                <a:moveTo>
                  <a:pt x="1923296" y="8510520"/>
                </a:moveTo>
                <a:cubicBezTo>
                  <a:pt x="1922626" y="8508892"/>
                  <a:pt x="1921573" y="8507456"/>
                  <a:pt x="1920425" y="8506068"/>
                </a:cubicBezTo>
                <a:cubicBezTo>
                  <a:pt x="1920664" y="8505494"/>
                  <a:pt x="1920951" y="8504967"/>
                  <a:pt x="1921142" y="8504345"/>
                </a:cubicBezTo>
                <a:lnTo>
                  <a:pt x="1923679" y="8496303"/>
                </a:lnTo>
                <a:cubicBezTo>
                  <a:pt x="1926694" y="8486825"/>
                  <a:pt x="1920185" y="8475145"/>
                  <a:pt x="1910422" y="8472896"/>
                </a:cubicBezTo>
                <a:cubicBezTo>
                  <a:pt x="1900085" y="8470550"/>
                  <a:pt x="1890275" y="8475959"/>
                  <a:pt x="1887020" y="8486155"/>
                </a:cubicBezTo>
                <a:lnTo>
                  <a:pt x="1884484" y="8494196"/>
                </a:lnTo>
                <a:cubicBezTo>
                  <a:pt x="1883144" y="8498457"/>
                  <a:pt x="1883766" y="8503148"/>
                  <a:pt x="1885680" y="8507217"/>
                </a:cubicBezTo>
                <a:cubicBezTo>
                  <a:pt x="1877927" y="8512339"/>
                  <a:pt x="1873764" y="8521625"/>
                  <a:pt x="1877640" y="8530815"/>
                </a:cubicBezTo>
                <a:cubicBezTo>
                  <a:pt x="1881373" y="8539719"/>
                  <a:pt x="1893385" y="8545655"/>
                  <a:pt x="1902526" y="8540916"/>
                </a:cubicBezTo>
                <a:lnTo>
                  <a:pt x="1913150" y="8535411"/>
                </a:lnTo>
                <a:cubicBezTo>
                  <a:pt x="1922291" y="8530672"/>
                  <a:pt x="1927508" y="8520524"/>
                  <a:pt x="1923296" y="8510520"/>
                </a:cubicBezTo>
                <a:close/>
                <a:moveTo>
                  <a:pt x="1705546" y="8380559"/>
                </a:moveTo>
                <a:cubicBezTo>
                  <a:pt x="1726316" y="8393387"/>
                  <a:pt x="1746799" y="8361364"/>
                  <a:pt x="1725933" y="8348488"/>
                </a:cubicBezTo>
                <a:cubicBezTo>
                  <a:pt x="1705115" y="8335611"/>
                  <a:pt x="1684632" y="8367634"/>
                  <a:pt x="1705546" y="8380559"/>
                </a:cubicBezTo>
                <a:close/>
                <a:moveTo>
                  <a:pt x="1921238" y="8672121"/>
                </a:moveTo>
                <a:lnTo>
                  <a:pt x="1923775" y="8664080"/>
                </a:lnTo>
                <a:cubicBezTo>
                  <a:pt x="1926790" y="8654602"/>
                  <a:pt x="1919515" y="8642970"/>
                  <a:pt x="1909896" y="8641055"/>
                </a:cubicBezTo>
                <a:cubicBezTo>
                  <a:pt x="1899272" y="8638949"/>
                  <a:pt x="1890083" y="8644789"/>
                  <a:pt x="1886877" y="8654936"/>
                </a:cubicBezTo>
                <a:lnTo>
                  <a:pt x="1884340" y="8662978"/>
                </a:lnTo>
                <a:cubicBezTo>
                  <a:pt x="1881325" y="8672457"/>
                  <a:pt x="1888599" y="8684040"/>
                  <a:pt x="1898219" y="8686003"/>
                </a:cubicBezTo>
                <a:cubicBezTo>
                  <a:pt x="1900372" y="8686434"/>
                  <a:pt x="1902430" y="8686338"/>
                  <a:pt x="1904440" y="8686147"/>
                </a:cubicBezTo>
                <a:cubicBezTo>
                  <a:pt x="1905015" y="8686098"/>
                  <a:pt x="1905637" y="8686147"/>
                  <a:pt x="1906211" y="8686051"/>
                </a:cubicBezTo>
                <a:cubicBezTo>
                  <a:pt x="1913246" y="8684711"/>
                  <a:pt x="1918845" y="8679588"/>
                  <a:pt x="1921238" y="8672121"/>
                </a:cubicBezTo>
                <a:close/>
                <a:moveTo>
                  <a:pt x="1893529" y="8023609"/>
                </a:moveTo>
                <a:cubicBezTo>
                  <a:pt x="1914299" y="8036485"/>
                  <a:pt x="1929661" y="8001638"/>
                  <a:pt x="1909130" y="7988953"/>
                </a:cubicBezTo>
                <a:cubicBezTo>
                  <a:pt x="1888360" y="7976076"/>
                  <a:pt x="1872998" y="8010924"/>
                  <a:pt x="1893529" y="8023609"/>
                </a:cubicBezTo>
                <a:close/>
                <a:moveTo>
                  <a:pt x="1910901" y="8028492"/>
                </a:moveTo>
                <a:cubicBezTo>
                  <a:pt x="1910709" y="8028730"/>
                  <a:pt x="1910614" y="8028874"/>
                  <a:pt x="1910518" y="8029066"/>
                </a:cubicBezTo>
                <a:cubicBezTo>
                  <a:pt x="1910422" y="8029114"/>
                  <a:pt x="1910422" y="8029161"/>
                  <a:pt x="1910327" y="8029210"/>
                </a:cubicBezTo>
                <a:cubicBezTo>
                  <a:pt x="1910183" y="8029257"/>
                  <a:pt x="1910231" y="8029210"/>
                  <a:pt x="1910087" y="8029257"/>
                </a:cubicBezTo>
                <a:cubicBezTo>
                  <a:pt x="1908891" y="8029544"/>
                  <a:pt x="1907647" y="8029784"/>
                  <a:pt x="1906402" y="8029879"/>
                </a:cubicBezTo>
                <a:cubicBezTo>
                  <a:pt x="1896209" y="8031220"/>
                  <a:pt x="1890322" y="8043809"/>
                  <a:pt x="1892619" y="8052952"/>
                </a:cubicBezTo>
                <a:cubicBezTo>
                  <a:pt x="1895347" y="8063866"/>
                  <a:pt x="1905493" y="8068078"/>
                  <a:pt x="1915687" y="8066738"/>
                </a:cubicBezTo>
                <a:cubicBezTo>
                  <a:pt x="1927412" y="8065206"/>
                  <a:pt x="1936935" y="8058026"/>
                  <a:pt x="1943300" y="8048356"/>
                </a:cubicBezTo>
                <a:cubicBezTo>
                  <a:pt x="1948804" y="8040075"/>
                  <a:pt x="1945837" y="8027056"/>
                  <a:pt x="1937079" y="8022220"/>
                </a:cubicBezTo>
                <a:cubicBezTo>
                  <a:pt x="1927795" y="8017147"/>
                  <a:pt x="1916788" y="8019636"/>
                  <a:pt x="1910901" y="8028492"/>
                </a:cubicBezTo>
                <a:close/>
                <a:moveTo>
                  <a:pt x="1722105" y="8041990"/>
                </a:moveTo>
                <a:cubicBezTo>
                  <a:pt x="1701382" y="8029210"/>
                  <a:pt x="1678889" y="8059845"/>
                  <a:pt x="1699707" y="8072721"/>
                </a:cubicBezTo>
                <a:cubicBezTo>
                  <a:pt x="1720429" y="8085550"/>
                  <a:pt x="1742922" y="8054867"/>
                  <a:pt x="1722105" y="8041990"/>
                </a:cubicBezTo>
                <a:close/>
                <a:moveTo>
                  <a:pt x="2095821" y="8389797"/>
                </a:moveTo>
                <a:cubicBezTo>
                  <a:pt x="2072467" y="8382426"/>
                  <a:pt x="2063039" y="8419236"/>
                  <a:pt x="2086298" y="8426608"/>
                </a:cubicBezTo>
                <a:cubicBezTo>
                  <a:pt x="2109604" y="8433979"/>
                  <a:pt x="2119080" y="8397169"/>
                  <a:pt x="2095821" y="8389797"/>
                </a:cubicBezTo>
                <a:close/>
                <a:moveTo>
                  <a:pt x="2044375" y="8555133"/>
                </a:moveTo>
                <a:cubicBezTo>
                  <a:pt x="2067729" y="8562504"/>
                  <a:pt x="2079549" y="8526364"/>
                  <a:pt x="2056195" y="8518992"/>
                </a:cubicBezTo>
                <a:cubicBezTo>
                  <a:pt x="2049783" y="8516982"/>
                  <a:pt x="2044375" y="8518370"/>
                  <a:pt x="2040211" y="8521433"/>
                </a:cubicBezTo>
                <a:cubicBezTo>
                  <a:pt x="2042364" y="8511955"/>
                  <a:pt x="2033750" y="8501999"/>
                  <a:pt x="2024897" y="8500419"/>
                </a:cubicBezTo>
                <a:cubicBezTo>
                  <a:pt x="2013746" y="8498409"/>
                  <a:pt x="2005898" y="8505925"/>
                  <a:pt x="2002835" y="8515738"/>
                </a:cubicBezTo>
                <a:lnTo>
                  <a:pt x="2000298" y="8523779"/>
                </a:lnTo>
                <a:cubicBezTo>
                  <a:pt x="1997188" y="8533592"/>
                  <a:pt x="2006424" y="8544171"/>
                  <a:pt x="2015612" y="8545846"/>
                </a:cubicBezTo>
                <a:cubicBezTo>
                  <a:pt x="2022552" y="8547091"/>
                  <a:pt x="2028055" y="8544410"/>
                  <a:pt x="2032075" y="8540006"/>
                </a:cubicBezTo>
                <a:cubicBezTo>
                  <a:pt x="2032650" y="8546469"/>
                  <a:pt x="2036287" y="8552548"/>
                  <a:pt x="2044375" y="8555133"/>
                </a:cubicBezTo>
                <a:close/>
                <a:moveTo>
                  <a:pt x="1865628" y="8175302"/>
                </a:moveTo>
                <a:lnTo>
                  <a:pt x="1872807" y="8179753"/>
                </a:lnTo>
                <a:cubicBezTo>
                  <a:pt x="1881277" y="8184971"/>
                  <a:pt x="1893720" y="8183440"/>
                  <a:pt x="1899176" y="8174440"/>
                </a:cubicBezTo>
                <a:cubicBezTo>
                  <a:pt x="1902478" y="8168935"/>
                  <a:pt x="1902765" y="8162138"/>
                  <a:pt x="1900420" y="8156394"/>
                </a:cubicBezTo>
                <a:cubicBezTo>
                  <a:pt x="1902382" y="8155724"/>
                  <a:pt x="1904440" y="8155293"/>
                  <a:pt x="1906019" y="8153953"/>
                </a:cubicBezTo>
                <a:cubicBezTo>
                  <a:pt x="1912528" y="8154383"/>
                  <a:pt x="1919085" y="8151847"/>
                  <a:pt x="1922818" y="8145911"/>
                </a:cubicBezTo>
                <a:lnTo>
                  <a:pt x="1925210" y="8142034"/>
                </a:lnTo>
                <a:cubicBezTo>
                  <a:pt x="1925880" y="8142560"/>
                  <a:pt x="1926215" y="8143183"/>
                  <a:pt x="1926981" y="8143661"/>
                </a:cubicBezTo>
                <a:cubicBezTo>
                  <a:pt x="1947751" y="8156538"/>
                  <a:pt x="1965889" y="8123078"/>
                  <a:pt x="1945119" y="8110249"/>
                </a:cubicBezTo>
                <a:cubicBezTo>
                  <a:pt x="1936504" y="8104936"/>
                  <a:pt x="1928560" y="8107713"/>
                  <a:pt x="1923440" y="8113505"/>
                </a:cubicBezTo>
                <a:cubicBezTo>
                  <a:pt x="1922961" y="8113170"/>
                  <a:pt x="1922722" y="8112595"/>
                  <a:pt x="1922195" y="8112308"/>
                </a:cubicBezTo>
                <a:cubicBezTo>
                  <a:pt x="1919420" y="8110585"/>
                  <a:pt x="1916213" y="8109627"/>
                  <a:pt x="1912959" y="8109388"/>
                </a:cubicBezTo>
                <a:cubicBezTo>
                  <a:pt x="1913725" y="8103213"/>
                  <a:pt x="1911762" y="8096942"/>
                  <a:pt x="1906115" y="8092539"/>
                </a:cubicBezTo>
                <a:cubicBezTo>
                  <a:pt x="1898697" y="8086746"/>
                  <a:pt x="1884867" y="8087034"/>
                  <a:pt x="1879459" y="8095841"/>
                </a:cubicBezTo>
                <a:lnTo>
                  <a:pt x="1875008" y="8103021"/>
                </a:lnTo>
                <a:cubicBezTo>
                  <a:pt x="1869600" y="8111734"/>
                  <a:pt x="1869600" y="8122887"/>
                  <a:pt x="1878310" y="8129684"/>
                </a:cubicBezTo>
                <a:cubicBezTo>
                  <a:pt x="1878597" y="8129923"/>
                  <a:pt x="1878980" y="8130067"/>
                  <a:pt x="1879315" y="8130306"/>
                </a:cubicBezTo>
                <a:cubicBezTo>
                  <a:pt x="1877975" y="8133657"/>
                  <a:pt x="1877688" y="8137343"/>
                  <a:pt x="1878119" y="8140980"/>
                </a:cubicBezTo>
                <a:cubicBezTo>
                  <a:pt x="1871275" y="8140311"/>
                  <a:pt x="1864192" y="8142704"/>
                  <a:pt x="1860460" y="8148927"/>
                </a:cubicBezTo>
                <a:cubicBezTo>
                  <a:pt x="1855147" y="8157543"/>
                  <a:pt x="1856583" y="8169701"/>
                  <a:pt x="1865628" y="8175302"/>
                </a:cubicBezTo>
                <a:close/>
                <a:moveTo>
                  <a:pt x="1290576" y="8561547"/>
                </a:moveTo>
                <a:cubicBezTo>
                  <a:pt x="1292204" y="8554510"/>
                  <a:pt x="1290576" y="8547187"/>
                  <a:pt x="1283924" y="8542304"/>
                </a:cubicBezTo>
                <a:cubicBezTo>
                  <a:pt x="1276602" y="8536895"/>
                  <a:pt x="1262724" y="8537374"/>
                  <a:pt x="1257794" y="8546277"/>
                </a:cubicBezTo>
                <a:lnTo>
                  <a:pt x="1253774" y="8553553"/>
                </a:lnTo>
                <a:cubicBezTo>
                  <a:pt x="1251286" y="8558052"/>
                  <a:pt x="1250089" y="8563079"/>
                  <a:pt x="1250711" y="8567769"/>
                </a:cubicBezTo>
                <a:cubicBezTo>
                  <a:pt x="1246883" y="8572700"/>
                  <a:pt x="1245112" y="8578875"/>
                  <a:pt x="1247696" y="8585528"/>
                </a:cubicBezTo>
                <a:cubicBezTo>
                  <a:pt x="1251094" y="8594288"/>
                  <a:pt x="1263106" y="8601181"/>
                  <a:pt x="1272247" y="8596442"/>
                </a:cubicBezTo>
                <a:lnTo>
                  <a:pt x="1282824" y="8590938"/>
                </a:lnTo>
                <a:cubicBezTo>
                  <a:pt x="1291916" y="8586199"/>
                  <a:pt x="1297707" y="8576673"/>
                  <a:pt x="1293735" y="8566382"/>
                </a:cubicBezTo>
                <a:cubicBezTo>
                  <a:pt x="1293017" y="8564562"/>
                  <a:pt x="1291821" y="8563079"/>
                  <a:pt x="1290576" y="8561547"/>
                </a:cubicBezTo>
                <a:close/>
                <a:moveTo>
                  <a:pt x="1445059" y="8558196"/>
                </a:moveTo>
                <a:cubicBezTo>
                  <a:pt x="1441518" y="8560015"/>
                  <a:pt x="1437976" y="8561882"/>
                  <a:pt x="1434483" y="8563701"/>
                </a:cubicBezTo>
                <a:cubicBezTo>
                  <a:pt x="1425390" y="8568440"/>
                  <a:pt x="1419982" y="8578396"/>
                  <a:pt x="1424098" y="8588496"/>
                </a:cubicBezTo>
                <a:cubicBezTo>
                  <a:pt x="1427687" y="8597352"/>
                  <a:pt x="1439747" y="8603623"/>
                  <a:pt x="1448888" y="8598884"/>
                </a:cubicBezTo>
                <a:lnTo>
                  <a:pt x="1459464" y="8593379"/>
                </a:lnTo>
                <a:cubicBezTo>
                  <a:pt x="1468557" y="8588640"/>
                  <a:pt x="1473965" y="8578683"/>
                  <a:pt x="1469849" y="8568583"/>
                </a:cubicBezTo>
                <a:cubicBezTo>
                  <a:pt x="1466260" y="8559728"/>
                  <a:pt x="1454200" y="8553409"/>
                  <a:pt x="1445059" y="8558196"/>
                </a:cubicBezTo>
                <a:close/>
                <a:moveTo>
                  <a:pt x="1660847" y="7958030"/>
                </a:moveTo>
                <a:cubicBezTo>
                  <a:pt x="1669605" y="7959849"/>
                  <a:pt x="1677023" y="7955206"/>
                  <a:pt x="1681043" y="7948073"/>
                </a:cubicBezTo>
                <a:cubicBezTo>
                  <a:pt x="1687887" y="7948026"/>
                  <a:pt x="1694300" y="7944866"/>
                  <a:pt x="1697745" y="7937973"/>
                </a:cubicBezTo>
                <a:cubicBezTo>
                  <a:pt x="1702004" y="7929453"/>
                  <a:pt x="1698846" y="7916193"/>
                  <a:pt x="1689275" y="7912460"/>
                </a:cubicBezTo>
                <a:cubicBezTo>
                  <a:pt x="1679894" y="7908822"/>
                  <a:pt x="1669797" y="7907482"/>
                  <a:pt x="1660847" y="7913178"/>
                </a:cubicBezTo>
                <a:cubicBezTo>
                  <a:pt x="1652664" y="7918396"/>
                  <a:pt x="1648692" y="7926533"/>
                  <a:pt x="1646107" y="7935532"/>
                </a:cubicBezTo>
                <a:cubicBezTo>
                  <a:pt x="1643284" y="7945441"/>
                  <a:pt x="1651324" y="7956068"/>
                  <a:pt x="1660847" y="7958030"/>
                </a:cubicBezTo>
                <a:close/>
                <a:moveTo>
                  <a:pt x="1478368" y="8246002"/>
                </a:moveTo>
                <a:lnTo>
                  <a:pt x="1485547" y="8241790"/>
                </a:lnTo>
                <a:cubicBezTo>
                  <a:pt x="1487604" y="8240594"/>
                  <a:pt x="1489423" y="8239110"/>
                  <a:pt x="1491050" y="8237482"/>
                </a:cubicBezTo>
                <a:cubicBezTo>
                  <a:pt x="1511102" y="8247965"/>
                  <a:pt x="1525459" y="8214793"/>
                  <a:pt x="1505407" y="8202395"/>
                </a:cubicBezTo>
                <a:cubicBezTo>
                  <a:pt x="1496410" y="8196843"/>
                  <a:pt x="1488609" y="8200384"/>
                  <a:pt x="1484111" y="8207038"/>
                </a:cubicBezTo>
                <a:cubicBezTo>
                  <a:pt x="1479756" y="8205315"/>
                  <a:pt x="1474922" y="8205027"/>
                  <a:pt x="1470854" y="8207421"/>
                </a:cubicBezTo>
                <a:lnTo>
                  <a:pt x="1463676" y="8211633"/>
                </a:lnTo>
                <a:cubicBezTo>
                  <a:pt x="1454966" y="8216756"/>
                  <a:pt x="1449510" y="8226042"/>
                  <a:pt x="1453865" y="8236189"/>
                </a:cubicBezTo>
                <a:cubicBezTo>
                  <a:pt x="1457359" y="8244519"/>
                  <a:pt x="1469610" y="8251172"/>
                  <a:pt x="1478368" y="8246002"/>
                </a:cubicBezTo>
                <a:close/>
                <a:moveTo>
                  <a:pt x="1418307" y="8351790"/>
                </a:moveTo>
                <a:cubicBezTo>
                  <a:pt x="1439077" y="8364667"/>
                  <a:pt x="1455157" y="8330202"/>
                  <a:pt x="1434579" y="8317470"/>
                </a:cubicBezTo>
                <a:cubicBezTo>
                  <a:pt x="1413809" y="8304592"/>
                  <a:pt x="1397729" y="8339057"/>
                  <a:pt x="1418307" y="8351790"/>
                </a:cubicBezTo>
                <a:close/>
                <a:moveTo>
                  <a:pt x="1990487" y="8192582"/>
                </a:moveTo>
                <a:cubicBezTo>
                  <a:pt x="2013794" y="8199954"/>
                  <a:pt x="2026093" y="8164005"/>
                  <a:pt x="2002787" y="8156634"/>
                </a:cubicBezTo>
                <a:cubicBezTo>
                  <a:pt x="1979433" y="8149262"/>
                  <a:pt x="1967133" y="8185211"/>
                  <a:pt x="1990487" y="8192582"/>
                </a:cubicBezTo>
                <a:close/>
                <a:moveTo>
                  <a:pt x="2008482" y="8044910"/>
                </a:moveTo>
                <a:lnTo>
                  <a:pt x="2020111" y="8042182"/>
                </a:lnTo>
                <a:cubicBezTo>
                  <a:pt x="2030065" y="8039836"/>
                  <a:pt x="2036526" y="8029210"/>
                  <a:pt x="2034133" y="8019253"/>
                </a:cubicBezTo>
                <a:cubicBezTo>
                  <a:pt x="2031692" y="8009201"/>
                  <a:pt x="2021212" y="8002882"/>
                  <a:pt x="2011210" y="8005228"/>
                </a:cubicBezTo>
                <a:lnTo>
                  <a:pt x="1999580" y="8008004"/>
                </a:lnTo>
                <a:cubicBezTo>
                  <a:pt x="1989626" y="8010350"/>
                  <a:pt x="1983165" y="8020977"/>
                  <a:pt x="1985558" y="8030933"/>
                </a:cubicBezTo>
                <a:cubicBezTo>
                  <a:pt x="1987951" y="8040937"/>
                  <a:pt x="1998432" y="8047256"/>
                  <a:pt x="2008482" y="8044910"/>
                </a:cubicBezTo>
                <a:close/>
                <a:moveTo>
                  <a:pt x="1807673" y="7871390"/>
                </a:moveTo>
                <a:cubicBezTo>
                  <a:pt x="1814086" y="7874357"/>
                  <a:pt x="1821169" y="7873783"/>
                  <a:pt x="1826672" y="7870288"/>
                </a:cubicBezTo>
                <a:cubicBezTo>
                  <a:pt x="1832176" y="7870911"/>
                  <a:pt x="1837728" y="7869331"/>
                  <a:pt x="1842082" y="7864544"/>
                </a:cubicBezTo>
                <a:cubicBezTo>
                  <a:pt x="1848304" y="7857699"/>
                  <a:pt x="1849261" y="7843626"/>
                  <a:pt x="1840790" y="7837690"/>
                </a:cubicBezTo>
                <a:cubicBezTo>
                  <a:pt x="1833372" y="7832473"/>
                  <a:pt x="1825189" y="7828452"/>
                  <a:pt x="1815905" y="7831372"/>
                </a:cubicBezTo>
                <a:cubicBezTo>
                  <a:pt x="1808487" y="7833718"/>
                  <a:pt x="1803175" y="7838935"/>
                  <a:pt x="1799489" y="7845732"/>
                </a:cubicBezTo>
                <a:cubicBezTo>
                  <a:pt x="1794847" y="7854492"/>
                  <a:pt x="1798485" y="7867129"/>
                  <a:pt x="1807673" y="7871390"/>
                </a:cubicBezTo>
                <a:close/>
                <a:moveTo>
                  <a:pt x="1984409" y="8664702"/>
                </a:moveTo>
                <a:cubicBezTo>
                  <a:pt x="1986228" y="8662596"/>
                  <a:pt x="1988095" y="8660393"/>
                  <a:pt x="1988717" y="8657713"/>
                </a:cubicBezTo>
                <a:cubicBezTo>
                  <a:pt x="1991205" y="8647086"/>
                  <a:pt x="1984362" y="8637992"/>
                  <a:pt x="1974551" y="8634880"/>
                </a:cubicBezTo>
                <a:lnTo>
                  <a:pt x="1966511" y="8632343"/>
                </a:lnTo>
                <a:cubicBezTo>
                  <a:pt x="1956748" y="8629232"/>
                  <a:pt x="1945884" y="8637082"/>
                  <a:pt x="1943683" y="8646512"/>
                </a:cubicBezTo>
                <a:cubicBezTo>
                  <a:pt x="1942200" y="8652831"/>
                  <a:pt x="1944305" y="8658383"/>
                  <a:pt x="1948134" y="8662596"/>
                </a:cubicBezTo>
                <a:cubicBezTo>
                  <a:pt x="1947081" y="8664798"/>
                  <a:pt x="1946363" y="8667191"/>
                  <a:pt x="1946124" y="8669775"/>
                </a:cubicBezTo>
                <a:cubicBezTo>
                  <a:pt x="1945741" y="8674467"/>
                  <a:pt x="1947033" y="8679014"/>
                  <a:pt x="1948469" y="8683466"/>
                </a:cubicBezTo>
                <a:cubicBezTo>
                  <a:pt x="1948517" y="8683609"/>
                  <a:pt x="1948517" y="8683801"/>
                  <a:pt x="1948564" y="8683945"/>
                </a:cubicBezTo>
                <a:cubicBezTo>
                  <a:pt x="1956509" y="8683418"/>
                  <a:pt x="1964405" y="8682700"/>
                  <a:pt x="1972302" y="8682030"/>
                </a:cubicBezTo>
                <a:cubicBezTo>
                  <a:pt x="1977566" y="8681599"/>
                  <a:pt x="1982830" y="8681216"/>
                  <a:pt x="1988095" y="8680786"/>
                </a:cubicBezTo>
                <a:cubicBezTo>
                  <a:pt x="1988095" y="8680786"/>
                  <a:pt x="1988095" y="8680786"/>
                  <a:pt x="1988095" y="8680786"/>
                </a:cubicBezTo>
                <a:cubicBezTo>
                  <a:pt x="1987999" y="8678105"/>
                  <a:pt x="1987568" y="8675424"/>
                  <a:pt x="1986611" y="8672935"/>
                </a:cubicBezTo>
                <a:cubicBezTo>
                  <a:pt x="1986659" y="8670111"/>
                  <a:pt x="1986037" y="8667287"/>
                  <a:pt x="1984409" y="8664702"/>
                </a:cubicBezTo>
                <a:close/>
                <a:moveTo>
                  <a:pt x="2138749" y="8264241"/>
                </a:moveTo>
                <a:lnTo>
                  <a:pt x="2140328" y="8259262"/>
                </a:lnTo>
                <a:cubicBezTo>
                  <a:pt x="2144875" y="8244949"/>
                  <a:pt x="2133006" y="8234897"/>
                  <a:pt x="2121472" y="8234610"/>
                </a:cubicBezTo>
                <a:cubicBezTo>
                  <a:pt x="2119223" y="8231977"/>
                  <a:pt x="2116448" y="8229632"/>
                  <a:pt x="2112475" y="8228387"/>
                </a:cubicBezTo>
                <a:cubicBezTo>
                  <a:pt x="2089887" y="8221255"/>
                  <a:pt x="2082708" y="8255959"/>
                  <a:pt x="2103382" y="8264719"/>
                </a:cubicBezTo>
                <a:cubicBezTo>
                  <a:pt x="2109365" y="8278744"/>
                  <a:pt x="2132911" y="8282765"/>
                  <a:pt x="2138749" y="8264241"/>
                </a:cubicBezTo>
                <a:close/>
                <a:moveTo>
                  <a:pt x="2204696" y="8446281"/>
                </a:moveTo>
                <a:cubicBezTo>
                  <a:pt x="2228003" y="8453652"/>
                  <a:pt x="2236138" y="8416508"/>
                  <a:pt x="2212975" y="8409184"/>
                </a:cubicBezTo>
                <a:cubicBezTo>
                  <a:pt x="2189669" y="8401860"/>
                  <a:pt x="2181486" y="8438957"/>
                  <a:pt x="2204696" y="8446281"/>
                </a:cubicBezTo>
                <a:close/>
                <a:moveTo>
                  <a:pt x="2148560" y="8547569"/>
                </a:moveTo>
                <a:cubicBezTo>
                  <a:pt x="2144635" y="8538810"/>
                  <a:pt x="2136404" y="8535220"/>
                  <a:pt x="2127694" y="8533017"/>
                </a:cubicBezTo>
                <a:cubicBezTo>
                  <a:pt x="2118027" y="8530576"/>
                  <a:pt x="2107211" y="8540102"/>
                  <a:pt x="2106445" y="8549484"/>
                </a:cubicBezTo>
                <a:cubicBezTo>
                  <a:pt x="2105919" y="8556042"/>
                  <a:pt x="2108264" y="8561116"/>
                  <a:pt x="2112236" y="8564850"/>
                </a:cubicBezTo>
                <a:cubicBezTo>
                  <a:pt x="2113050" y="8571456"/>
                  <a:pt x="2116926" y="8577631"/>
                  <a:pt x="2123483" y="8580023"/>
                </a:cubicBezTo>
                <a:cubicBezTo>
                  <a:pt x="2125636" y="8580838"/>
                  <a:pt x="2127981" y="8581172"/>
                  <a:pt x="2130231" y="8581220"/>
                </a:cubicBezTo>
                <a:cubicBezTo>
                  <a:pt x="2131762" y="8582225"/>
                  <a:pt x="2133389" y="8583087"/>
                  <a:pt x="2135303" y="8583710"/>
                </a:cubicBezTo>
                <a:cubicBezTo>
                  <a:pt x="2155786" y="8590172"/>
                  <a:pt x="2163539" y="8561930"/>
                  <a:pt x="2149325" y="8550106"/>
                </a:cubicBezTo>
                <a:cubicBezTo>
                  <a:pt x="2149086" y="8549340"/>
                  <a:pt x="2148943" y="8548479"/>
                  <a:pt x="2148560" y="8547569"/>
                </a:cubicBezTo>
                <a:close/>
                <a:moveTo>
                  <a:pt x="1820547" y="7971194"/>
                </a:moveTo>
                <a:cubicBezTo>
                  <a:pt x="1824423" y="7970236"/>
                  <a:pt x="1828299" y="7969327"/>
                  <a:pt x="1832176" y="7968417"/>
                </a:cubicBezTo>
                <a:cubicBezTo>
                  <a:pt x="1842178" y="7966072"/>
                  <a:pt x="1847777" y="7954201"/>
                  <a:pt x="1844954" y="7944771"/>
                </a:cubicBezTo>
                <a:cubicBezTo>
                  <a:pt x="1841891" y="7934431"/>
                  <a:pt x="1831315" y="7929596"/>
                  <a:pt x="1821312" y="7931942"/>
                </a:cubicBezTo>
                <a:lnTo>
                  <a:pt x="1809683" y="7934719"/>
                </a:lnTo>
                <a:cubicBezTo>
                  <a:pt x="1799681" y="7937064"/>
                  <a:pt x="1794082" y="7948935"/>
                  <a:pt x="1796905" y="7958365"/>
                </a:cubicBezTo>
                <a:cubicBezTo>
                  <a:pt x="1799968" y="7968753"/>
                  <a:pt x="1810545" y="7973587"/>
                  <a:pt x="1820547" y="7971194"/>
                </a:cubicBezTo>
                <a:close/>
                <a:moveTo>
                  <a:pt x="1823179" y="8088470"/>
                </a:moveTo>
                <a:lnTo>
                  <a:pt x="1827629" y="8081290"/>
                </a:lnTo>
                <a:cubicBezTo>
                  <a:pt x="1833038" y="8072577"/>
                  <a:pt x="1831937" y="8061041"/>
                  <a:pt x="1823179" y="8054771"/>
                </a:cubicBezTo>
                <a:cubicBezTo>
                  <a:pt x="1815235" y="8049074"/>
                  <a:pt x="1802122" y="8050463"/>
                  <a:pt x="1796666" y="8059223"/>
                </a:cubicBezTo>
                <a:lnTo>
                  <a:pt x="1792215" y="8066403"/>
                </a:lnTo>
                <a:cubicBezTo>
                  <a:pt x="1786807" y="8075162"/>
                  <a:pt x="1787956" y="8086698"/>
                  <a:pt x="1796666" y="8092921"/>
                </a:cubicBezTo>
                <a:cubicBezTo>
                  <a:pt x="1804610" y="8098618"/>
                  <a:pt x="1817771" y="8097277"/>
                  <a:pt x="1823179" y="8088470"/>
                </a:cubicBezTo>
                <a:close/>
                <a:moveTo>
                  <a:pt x="1711002" y="7956594"/>
                </a:moveTo>
                <a:cubicBezTo>
                  <a:pt x="1710379" y="7959322"/>
                  <a:pt x="1709901" y="7962051"/>
                  <a:pt x="1709518" y="7964827"/>
                </a:cubicBezTo>
                <a:cubicBezTo>
                  <a:pt x="1709087" y="7968322"/>
                  <a:pt x="1709853" y="7971960"/>
                  <a:pt x="1711289" y="7975310"/>
                </a:cubicBezTo>
                <a:cubicBezTo>
                  <a:pt x="1710571" y="7977752"/>
                  <a:pt x="1710188" y="7980193"/>
                  <a:pt x="1710715" y="7982395"/>
                </a:cubicBezTo>
                <a:cubicBezTo>
                  <a:pt x="1712485" y="7990053"/>
                  <a:pt x="1714447" y="7996707"/>
                  <a:pt x="1720095" y="8002451"/>
                </a:cubicBezTo>
                <a:cubicBezTo>
                  <a:pt x="1722631" y="8005036"/>
                  <a:pt x="1724689" y="8006568"/>
                  <a:pt x="1728039" y="8008339"/>
                </a:cubicBezTo>
                <a:cubicBezTo>
                  <a:pt x="1732202" y="8010446"/>
                  <a:pt x="1732155" y="8013269"/>
                  <a:pt x="1728805" y="8006807"/>
                </a:cubicBezTo>
                <a:cubicBezTo>
                  <a:pt x="1733542" y="8015902"/>
                  <a:pt x="1743162" y="8021646"/>
                  <a:pt x="1753403" y="8017625"/>
                </a:cubicBezTo>
                <a:cubicBezTo>
                  <a:pt x="1758332" y="8015711"/>
                  <a:pt x="1762544" y="8011020"/>
                  <a:pt x="1764506" y="8005658"/>
                </a:cubicBezTo>
                <a:cubicBezTo>
                  <a:pt x="1766803" y="8004940"/>
                  <a:pt x="1768861" y="8003840"/>
                  <a:pt x="1771110" y="8002547"/>
                </a:cubicBezTo>
                <a:cubicBezTo>
                  <a:pt x="1771924" y="8002164"/>
                  <a:pt x="1772737" y="8001829"/>
                  <a:pt x="1773599" y="8001542"/>
                </a:cubicBezTo>
                <a:cubicBezTo>
                  <a:pt x="1777044" y="8000680"/>
                  <a:pt x="1780394" y="7999388"/>
                  <a:pt x="1783792" y="7998526"/>
                </a:cubicBezTo>
                <a:cubicBezTo>
                  <a:pt x="1796475" y="7995271"/>
                  <a:pt x="1798054" y="7980958"/>
                  <a:pt x="1792503" y="7971194"/>
                </a:cubicBezTo>
                <a:cubicBezTo>
                  <a:pt x="1790444" y="7966694"/>
                  <a:pt x="1786568" y="7963104"/>
                  <a:pt x="1780921" y="7961812"/>
                </a:cubicBezTo>
                <a:cubicBezTo>
                  <a:pt x="1780442" y="7961620"/>
                  <a:pt x="1780012" y="7961381"/>
                  <a:pt x="1779581" y="7961189"/>
                </a:cubicBezTo>
                <a:cubicBezTo>
                  <a:pt x="1792933" y="7952621"/>
                  <a:pt x="1792790" y="7927969"/>
                  <a:pt x="1773120" y="7926437"/>
                </a:cubicBezTo>
                <a:cubicBezTo>
                  <a:pt x="1760103" y="7925432"/>
                  <a:pt x="1745411" y="7921986"/>
                  <a:pt x="1732825" y="7927155"/>
                </a:cubicBezTo>
                <a:cubicBezTo>
                  <a:pt x="1731149" y="7927825"/>
                  <a:pt x="1729666" y="7928687"/>
                  <a:pt x="1728230" y="7929549"/>
                </a:cubicBezTo>
                <a:lnTo>
                  <a:pt x="1722822" y="7930793"/>
                </a:lnTo>
                <a:cubicBezTo>
                  <a:pt x="1712820" y="7933139"/>
                  <a:pt x="1707316" y="7945106"/>
                  <a:pt x="1710188" y="7954536"/>
                </a:cubicBezTo>
                <a:cubicBezTo>
                  <a:pt x="1710332" y="7955206"/>
                  <a:pt x="1710666" y="7955876"/>
                  <a:pt x="1711002" y="7956594"/>
                </a:cubicBezTo>
                <a:close/>
                <a:moveTo>
                  <a:pt x="1677310" y="8063866"/>
                </a:moveTo>
                <a:cubicBezTo>
                  <a:pt x="1656492" y="8050990"/>
                  <a:pt x="1636201" y="8083157"/>
                  <a:pt x="1657019" y="8096033"/>
                </a:cubicBezTo>
                <a:cubicBezTo>
                  <a:pt x="1677884" y="8108909"/>
                  <a:pt x="1698128" y="8076742"/>
                  <a:pt x="1677310" y="8063866"/>
                </a:cubicBezTo>
                <a:close/>
                <a:moveTo>
                  <a:pt x="1554030" y="8482086"/>
                </a:moveTo>
                <a:cubicBezTo>
                  <a:pt x="1553695" y="8482278"/>
                  <a:pt x="1553360" y="8482469"/>
                  <a:pt x="1553025" y="8482660"/>
                </a:cubicBezTo>
                <a:cubicBezTo>
                  <a:pt x="1547569" y="8482038"/>
                  <a:pt x="1542018" y="8483427"/>
                  <a:pt x="1538333" y="8487878"/>
                </a:cubicBezTo>
                <a:cubicBezTo>
                  <a:pt x="1533547" y="8493622"/>
                  <a:pt x="1529671" y="8499414"/>
                  <a:pt x="1530724" y="8507312"/>
                </a:cubicBezTo>
                <a:cubicBezTo>
                  <a:pt x="1532159" y="8518130"/>
                  <a:pt x="1541922" y="8525358"/>
                  <a:pt x="1552642" y="8524066"/>
                </a:cubicBezTo>
                <a:cubicBezTo>
                  <a:pt x="1559964" y="8523157"/>
                  <a:pt x="1566377" y="8518848"/>
                  <a:pt x="1572647" y="8515211"/>
                </a:cubicBezTo>
                <a:cubicBezTo>
                  <a:pt x="1581261" y="8510232"/>
                  <a:pt x="1585377" y="8498122"/>
                  <a:pt x="1579921" y="8489314"/>
                </a:cubicBezTo>
                <a:cubicBezTo>
                  <a:pt x="1574513" y="8480698"/>
                  <a:pt x="1563219" y="8476725"/>
                  <a:pt x="1554030" y="8482086"/>
                </a:cubicBezTo>
                <a:close/>
                <a:moveTo>
                  <a:pt x="1405482" y="8259932"/>
                </a:moveTo>
                <a:cubicBezTo>
                  <a:pt x="1410363" y="8249976"/>
                  <a:pt x="1405529" y="8239923"/>
                  <a:pt x="1396771" y="8234466"/>
                </a:cubicBezTo>
                <a:lnTo>
                  <a:pt x="1389593" y="8230015"/>
                </a:lnTo>
                <a:cubicBezTo>
                  <a:pt x="1380883" y="8224653"/>
                  <a:pt x="1368392" y="8230158"/>
                  <a:pt x="1364181" y="8238727"/>
                </a:cubicBezTo>
                <a:cubicBezTo>
                  <a:pt x="1359299" y="8248683"/>
                  <a:pt x="1364133" y="8258736"/>
                  <a:pt x="1372891" y="8264192"/>
                </a:cubicBezTo>
                <a:lnTo>
                  <a:pt x="1380069" y="8268644"/>
                </a:lnTo>
                <a:cubicBezTo>
                  <a:pt x="1388827" y="8274005"/>
                  <a:pt x="1401318" y="8268453"/>
                  <a:pt x="1405482" y="8259932"/>
                </a:cubicBezTo>
                <a:close/>
                <a:moveTo>
                  <a:pt x="1567478" y="8060850"/>
                </a:moveTo>
                <a:lnTo>
                  <a:pt x="1563027" y="8068030"/>
                </a:lnTo>
                <a:cubicBezTo>
                  <a:pt x="1560443" y="8072195"/>
                  <a:pt x="1560682" y="8077221"/>
                  <a:pt x="1562405" y="8081768"/>
                </a:cubicBezTo>
                <a:cubicBezTo>
                  <a:pt x="1558337" y="8080859"/>
                  <a:pt x="1554030" y="8081003"/>
                  <a:pt x="1550154" y="8083300"/>
                </a:cubicBezTo>
                <a:cubicBezTo>
                  <a:pt x="1541731" y="8088278"/>
                  <a:pt x="1537137" y="8099575"/>
                  <a:pt x="1542449" y="8108622"/>
                </a:cubicBezTo>
                <a:lnTo>
                  <a:pt x="1546660" y="8115754"/>
                </a:lnTo>
                <a:cubicBezTo>
                  <a:pt x="1551637" y="8124179"/>
                  <a:pt x="1563027" y="8128726"/>
                  <a:pt x="1571977" y="8123461"/>
                </a:cubicBezTo>
                <a:cubicBezTo>
                  <a:pt x="1580399" y="8118483"/>
                  <a:pt x="1584994" y="8107186"/>
                  <a:pt x="1579682" y="8098187"/>
                </a:cubicBezTo>
                <a:lnTo>
                  <a:pt x="1577432" y="8094357"/>
                </a:lnTo>
                <a:cubicBezTo>
                  <a:pt x="1585712" y="8095650"/>
                  <a:pt x="1593129" y="8091103"/>
                  <a:pt x="1597628" y="8083779"/>
                </a:cubicBezTo>
                <a:lnTo>
                  <a:pt x="1598968" y="8081625"/>
                </a:lnTo>
                <a:cubicBezTo>
                  <a:pt x="1594948" y="8095219"/>
                  <a:pt x="1611698" y="8112403"/>
                  <a:pt x="1628065" y="8102687"/>
                </a:cubicBezTo>
                <a:cubicBezTo>
                  <a:pt x="1648740" y="8090480"/>
                  <a:pt x="1626964" y="8060084"/>
                  <a:pt x="1606338" y="8072243"/>
                </a:cubicBezTo>
                <a:cubicBezTo>
                  <a:pt x="1604520" y="8073295"/>
                  <a:pt x="1603419" y="8074636"/>
                  <a:pt x="1602270" y="8075976"/>
                </a:cubicBezTo>
                <a:cubicBezTo>
                  <a:pt x="1607056" y="8067264"/>
                  <a:pt x="1600978" y="8055202"/>
                  <a:pt x="1592651" y="8051420"/>
                </a:cubicBezTo>
                <a:cubicBezTo>
                  <a:pt x="1582362" y="8046729"/>
                  <a:pt x="1572886" y="8052090"/>
                  <a:pt x="1567478" y="8060850"/>
                </a:cubicBezTo>
                <a:close/>
                <a:moveTo>
                  <a:pt x="1561304" y="7974209"/>
                </a:moveTo>
                <a:lnTo>
                  <a:pt x="1548000" y="7995750"/>
                </a:lnTo>
                <a:cubicBezTo>
                  <a:pt x="1542784" y="8004222"/>
                  <a:pt x="1544507" y="8016716"/>
                  <a:pt x="1553504" y="8022029"/>
                </a:cubicBezTo>
                <a:cubicBezTo>
                  <a:pt x="1562166" y="8027151"/>
                  <a:pt x="1574178" y="8025571"/>
                  <a:pt x="1579777" y="8016525"/>
                </a:cubicBezTo>
                <a:lnTo>
                  <a:pt x="1593082" y="7994984"/>
                </a:lnTo>
                <a:cubicBezTo>
                  <a:pt x="1598298" y="7986559"/>
                  <a:pt x="1596575" y="7974018"/>
                  <a:pt x="1587578" y="7968704"/>
                </a:cubicBezTo>
                <a:cubicBezTo>
                  <a:pt x="1578916" y="7963583"/>
                  <a:pt x="1566904" y="7965163"/>
                  <a:pt x="1561304" y="7974209"/>
                </a:cubicBezTo>
                <a:close/>
                <a:moveTo>
                  <a:pt x="1547665" y="7939027"/>
                </a:moveTo>
                <a:cubicBezTo>
                  <a:pt x="1568435" y="7951855"/>
                  <a:pt x="1585616" y="7917965"/>
                  <a:pt x="1564894" y="7905136"/>
                </a:cubicBezTo>
                <a:cubicBezTo>
                  <a:pt x="1544124" y="7892260"/>
                  <a:pt x="1526991" y="7926198"/>
                  <a:pt x="1547665" y="7939027"/>
                </a:cubicBezTo>
                <a:close/>
                <a:moveTo>
                  <a:pt x="1817005" y="8598644"/>
                </a:moveTo>
                <a:cubicBezTo>
                  <a:pt x="1817197" y="8598596"/>
                  <a:pt x="1817245" y="8598596"/>
                  <a:pt x="1817388" y="8598549"/>
                </a:cubicBezTo>
                <a:cubicBezTo>
                  <a:pt x="1817388" y="8598549"/>
                  <a:pt x="1817388" y="8598549"/>
                  <a:pt x="1817388" y="8598549"/>
                </a:cubicBezTo>
                <a:cubicBezTo>
                  <a:pt x="1818585" y="8598740"/>
                  <a:pt x="1819733" y="8599027"/>
                  <a:pt x="1820882" y="8599410"/>
                </a:cubicBezTo>
                <a:cubicBezTo>
                  <a:pt x="1830740" y="8602187"/>
                  <a:pt x="1841221" y="8593043"/>
                  <a:pt x="1842752" y="8583757"/>
                </a:cubicBezTo>
                <a:cubicBezTo>
                  <a:pt x="1844571" y="8572700"/>
                  <a:pt x="1837010" y="8564706"/>
                  <a:pt x="1827103" y="8561882"/>
                </a:cubicBezTo>
                <a:cubicBezTo>
                  <a:pt x="1815713" y="8558674"/>
                  <a:pt x="1804179" y="8561643"/>
                  <a:pt x="1794465" y="8568009"/>
                </a:cubicBezTo>
                <a:cubicBezTo>
                  <a:pt x="1786137" y="8573466"/>
                  <a:pt x="1783649" y="8586486"/>
                  <a:pt x="1789727" y="8594479"/>
                </a:cubicBezTo>
                <a:cubicBezTo>
                  <a:pt x="1796139" y="8602856"/>
                  <a:pt x="1807290" y="8605059"/>
                  <a:pt x="1816192" y="8599218"/>
                </a:cubicBezTo>
                <a:cubicBezTo>
                  <a:pt x="1816718" y="8598884"/>
                  <a:pt x="1816766" y="8598836"/>
                  <a:pt x="1817005" y="8598644"/>
                </a:cubicBezTo>
                <a:close/>
                <a:moveTo>
                  <a:pt x="2296917" y="8181716"/>
                </a:moveTo>
                <a:cubicBezTo>
                  <a:pt x="2294907" y="8173196"/>
                  <a:pt x="2288159" y="8167308"/>
                  <a:pt x="2278970" y="8166638"/>
                </a:cubicBezTo>
                <a:cubicBezTo>
                  <a:pt x="2267054" y="8165776"/>
                  <a:pt x="2252745" y="8166303"/>
                  <a:pt x="2243173" y="8174345"/>
                </a:cubicBezTo>
                <a:cubicBezTo>
                  <a:pt x="2241737" y="8175063"/>
                  <a:pt x="2240350" y="8175876"/>
                  <a:pt x="2239057" y="8176834"/>
                </a:cubicBezTo>
                <a:cubicBezTo>
                  <a:pt x="2232740" y="8181620"/>
                  <a:pt x="2229630" y="8189471"/>
                  <a:pt x="2231735" y="8197369"/>
                </a:cubicBezTo>
                <a:cubicBezTo>
                  <a:pt x="2233841" y="8205220"/>
                  <a:pt x="2239632" y="8208427"/>
                  <a:pt x="2246476" y="8211442"/>
                </a:cubicBezTo>
                <a:cubicBezTo>
                  <a:pt x="2241067" y="8209097"/>
                  <a:pt x="2247002" y="8211825"/>
                  <a:pt x="2248007" y="8212399"/>
                </a:cubicBezTo>
                <a:cubicBezTo>
                  <a:pt x="2249347" y="8213166"/>
                  <a:pt x="2250591" y="8214027"/>
                  <a:pt x="2251931" y="8214793"/>
                </a:cubicBezTo>
                <a:cubicBezTo>
                  <a:pt x="2252170" y="8214936"/>
                  <a:pt x="2252266" y="8214984"/>
                  <a:pt x="2252410" y="8215128"/>
                </a:cubicBezTo>
                <a:cubicBezTo>
                  <a:pt x="2252793" y="8215463"/>
                  <a:pt x="2253128" y="8215798"/>
                  <a:pt x="2253510" y="8216133"/>
                </a:cubicBezTo>
                <a:cubicBezTo>
                  <a:pt x="2256478" y="8225180"/>
                  <a:pt x="2266958" y="8230541"/>
                  <a:pt x="2276051" y="8228148"/>
                </a:cubicBezTo>
                <a:cubicBezTo>
                  <a:pt x="2286388" y="8225420"/>
                  <a:pt x="2291701" y="8214936"/>
                  <a:pt x="2289547" y="8204884"/>
                </a:cubicBezTo>
                <a:cubicBezTo>
                  <a:pt x="2289308" y="8203831"/>
                  <a:pt x="2288829" y="8202922"/>
                  <a:pt x="2288494" y="8201917"/>
                </a:cubicBezTo>
                <a:cubicBezTo>
                  <a:pt x="2293567" y="8198805"/>
                  <a:pt x="2297252" y="8193253"/>
                  <a:pt x="2297683" y="8187460"/>
                </a:cubicBezTo>
                <a:cubicBezTo>
                  <a:pt x="2299118" y="8191625"/>
                  <a:pt x="2302468" y="8195167"/>
                  <a:pt x="2308307" y="8196986"/>
                </a:cubicBezTo>
                <a:cubicBezTo>
                  <a:pt x="2331326" y="8204262"/>
                  <a:pt x="2347263" y="8169749"/>
                  <a:pt x="2323956" y="8162378"/>
                </a:cubicBezTo>
                <a:cubicBezTo>
                  <a:pt x="2309168" y="8157734"/>
                  <a:pt x="2297395" y="8170180"/>
                  <a:pt x="2296917" y="8181716"/>
                </a:cubicBezTo>
                <a:close/>
                <a:moveTo>
                  <a:pt x="2496673" y="7937782"/>
                </a:moveTo>
                <a:cubicBezTo>
                  <a:pt x="2497008" y="7937926"/>
                  <a:pt x="2497438" y="7937973"/>
                  <a:pt x="2497774" y="7938117"/>
                </a:cubicBezTo>
                <a:cubicBezTo>
                  <a:pt x="2496625" y="7946924"/>
                  <a:pt x="2500454" y="7956737"/>
                  <a:pt x="2511221" y="7960136"/>
                </a:cubicBezTo>
                <a:cubicBezTo>
                  <a:pt x="2519500" y="7962721"/>
                  <a:pt x="2525770" y="7959705"/>
                  <a:pt x="2529503" y="7954440"/>
                </a:cubicBezTo>
                <a:cubicBezTo>
                  <a:pt x="2535916" y="7953243"/>
                  <a:pt x="2541706" y="7949222"/>
                  <a:pt x="2543812" y="7942521"/>
                </a:cubicBezTo>
                <a:lnTo>
                  <a:pt x="2546349" y="7934479"/>
                </a:lnTo>
                <a:cubicBezTo>
                  <a:pt x="2549316" y="7925001"/>
                  <a:pt x="2545009" y="7913274"/>
                  <a:pt x="2534911" y="7910162"/>
                </a:cubicBezTo>
                <a:cubicBezTo>
                  <a:pt x="2531800" y="7909157"/>
                  <a:pt x="2528450" y="7909061"/>
                  <a:pt x="2525243" y="7909588"/>
                </a:cubicBezTo>
                <a:cubicBezTo>
                  <a:pt x="2524478" y="7903413"/>
                  <a:pt x="2521080" y="7897812"/>
                  <a:pt x="2514523" y="7894940"/>
                </a:cubicBezTo>
                <a:cubicBezTo>
                  <a:pt x="2505909" y="7891159"/>
                  <a:pt x="2492605" y="7894844"/>
                  <a:pt x="2489494" y="7904657"/>
                </a:cubicBezTo>
                <a:lnTo>
                  <a:pt x="2486958" y="7912699"/>
                </a:lnTo>
                <a:cubicBezTo>
                  <a:pt x="2483847" y="7922464"/>
                  <a:pt x="2486575" y="7933283"/>
                  <a:pt x="2496673" y="7937782"/>
                </a:cubicBezTo>
                <a:close/>
                <a:moveTo>
                  <a:pt x="2256478" y="7977034"/>
                </a:moveTo>
                <a:lnTo>
                  <a:pt x="2264518" y="7979571"/>
                </a:lnTo>
                <a:cubicBezTo>
                  <a:pt x="2273993" y="7982586"/>
                  <a:pt x="2285718" y="7976650"/>
                  <a:pt x="2288159" y="7966790"/>
                </a:cubicBezTo>
                <a:cubicBezTo>
                  <a:pt x="2290695" y="7956690"/>
                  <a:pt x="2285575" y="7946350"/>
                  <a:pt x="2275381" y="7943143"/>
                </a:cubicBezTo>
                <a:lnTo>
                  <a:pt x="2267341" y="7940606"/>
                </a:lnTo>
                <a:cubicBezTo>
                  <a:pt x="2257866" y="7937638"/>
                  <a:pt x="2246140" y="7943526"/>
                  <a:pt x="2243700" y="7953387"/>
                </a:cubicBezTo>
                <a:cubicBezTo>
                  <a:pt x="2241163" y="7963535"/>
                  <a:pt x="2246332" y="7973874"/>
                  <a:pt x="2256478" y="7977034"/>
                </a:cubicBezTo>
                <a:close/>
                <a:moveTo>
                  <a:pt x="2579322" y="8123318"/>
                </a:moveTo>
                <a:lnTo>
                  <a:pt x="2587362" y="8125855"/>
                </a:lnTo>
                <a:cubicBezTo>
                  <a:pt x="2597125" y="8128966"/>
                  <a:pt x="2607893" y="8126764"/>
                  <a:pt x="2612583" y="8116616"/>
                </a:cubicBezTo>
                <a:cubicBezTo>
                  <a:pt x="2616507" y="8108239"/>
                  <a:pt x="2613157" y="8094501"/>
                  <a:pt x="2603346" y="8091390"/>
                </a:cubicBezTo>
                <a:lnTo>
                  <a:pt x="2595306" y="8088853"/>
                </a:lnTo>
                <a:cubicBezTo>
                  <a:pt x="2585496" y="8085741"/>
                  <a:pt x="2574775" y="8087943"/>
                  <a:pt x="2570085" y="8098091"/>
                </a:cubicBezTo>
                <a:cubicBezTo>
                  <a:pt x="2566209" y="8106468"/>
                  <a:pt x="2569511" y="8120206"/>
                  <a:pt x="2579322" y="8123318"/>
                </a:cubicBezTo>
                <a:close/>
                <a:moveTo>
                  <a:pt x="2358844" y="7953435"/>
                </a:moveTo>
                <a:cubicBezTo>
                  <a:pt x="2355925" y="7963008"/>
                  <a:pt x="2360280" y="7974449"/>
                  <a:pt x="2370425" y="7977655"/>
                </a:cubicBezTo>
                <a:lnTo>
                  <a:pt x="2378465" y="7980193"/>
                </a:lnTo>
                <a:cubicBezTo>
                  <a:pt x="2387941" y="7983161"/>
                  <a:pt x="2399666" y="7978661"/>
                  <a:pt x="2402681" y="7968609"/>
                </a:cubicBezTo>
                <a:cubicBezTo>
                  <a:pt x="2405601" y="7958987"/>
                  <a:pt x="2401245" y="7947595"/>
                  <a:pt x="2391100" y="7944388"/>
                </a:cubicBezTo>
                <a:lnTo>
                  <a:pt x="2383060" y="7941851"/>
                </a:lnTo>
                <a:cubicBezTo>
                  <a:pt x="2373632" y="7938835"/>
                  <a:pt x="2361907" y="7943383"/>
                  <a:pt x="2358844" y="7953435"/>
                </a:cubicBezTo>
                <a:close/>
                <a:moveTo>
                  <a:pt x="2223791" y="8044431"/>
                </a:moveTo>
                <a:lnTo>
                  <a:pt x="2221255" y="8052473"/>
                </a:lnTo>
                <a:cubicBezTo>
                  <a:pt x="2218144" y="8062286"/>
                  <a:pt x="2224126" y="8073248"/>
                  <a:pt x="2233841" y="8076216"/>
                </a:cubicBezTo>
                <a:cubicBezTo>
                  <a:pt x="2243747" y="8079279"/>
                  <a:pt x="2254468" y="8073439"/>
                  <a:pt x="2257578" y="8063626"/>
                </a:cubicBezTo>
                <a:lnTo>
                  <a:pt x="2260115" y="8055585"/>
                </a:lnTo>
                <a:cubicBezTo>
                  <a:pt x="2263178" y="8045772"/>
                  <a:pt x="2257243" y="8034810"/>
                  <a:pt x="2247528" y="8031842"/>
                </a:cubicBezTo>
                <a:cubicBezTo>
                  <a:pt x="2237622" y="8028779"/>
                  <a:pt x="2226902" y="8034618"/>
                  <a:pt x="2223791" y="8044431"/>
                </a:cubicBezTo>
                <a:close/>
                <a:moveTo>
                  <a:pt x="2601910" y="8024183"/>
                </a:moveTo>
                <a:cubicBezTo>
                  <a:pt x="2615167" y="8028348"/>
                  <a:pt x="2626079" y="8018726"/>
                  <a:pt x="2628519" y="8008387"/>
                </a:cubicBezTo>
                <a:cubicBezTo>
                  <a:pt x="2629859" y="8012647"/>
                  <a:pt x="2633209" y="8016333"/>
                  <a:pt x="2639191" y="8018248"/>
                </a:cubicBezTo>
                <a:cubicBezTo>
                  <a:pt x="2643738" y="8019684"/>
                  <a:pt x="2647997" y="8019444"/>
                  <a:pt x="2651778" y="8018152"/>
                </a:cubicBezTo>
                <a:cubicBezTo>
                  <a:pt x="2645317" y="8023657"/>
                  <a:pt x="2642685" y="8032895"/>
                  <a:pt x="2646513" y="8040937"/>
                </a:cubicBezTo>
                <a:cubicBezTo>
                  <a:pt x="2650821" y="8049984"/>
                  <a:pt x="2662689" y="8054675"/>
                  <a:pt x="2671830" y="8049936"/>
                </a:cubicBezTo>
                <a:lnTo>
                  <a:pt x="2682406" y="8044431"/>
                </a:lnTo>
                <a:cubicBezTo>
                  <a:pt x="2686570" y="8042277"/>
                  <a:pt x="2689633" y="8038639"/>
                  <a:pt x="2691404" y="8034523"/>
                </a:cubicBezTo>
                <a:cubicBezTo>
                  <a:pt x="2699443" y="8036007"/>
                  <a:pt x="2707962" y="8032464"/>
                  <a:pt x="2711886" y="8024949"/>
                </a:cubicBezTo>
                <a:lnTo>
                  <a:pt x="2717390" y="8014371"/>
                </a:lnTo>
                <a:cubicBezTo>
                  <a:pt x="2722128" y="8005276"/>
                  <a:pt x="2718299" y="7993452"/>
                  <a:pt x="2709206" y="7988761"/>
                </a:cubicBezTo>
                <a:cubicBezTo>
                  <a:pt x="2700018" y="7984022"/>
                  <a:pt x="2688388" y="7987804"/>
                  <a:pt x="2683603" y="7996899"/>
                </a:cubicBezTo>
                <a:lnTo>
                  <a:pt x="2678147" y="8007477"/>
                </a:lnTo>
                <a:cubicBezTo>
                  <a:pt x="2677908" y="8007956"/>
                  <a:pt x="2677956" y="8008483"/>
                  <a:pt x="2677716" y="8008961"/>
                </a:cubicBezTo>
                <a:cubicBezTo>
                  <a:pt x="2673792" y="8008148"/>
                  <a:pt x="2669724" y="8008195"/>
                  <a:pt x="2666039" y="8010110"/>
                </a:cubicBezTo>
                <a:lnTo>
                  <a:pt x="2659052" y="8013700"/>
                </a:lnTo>
                <a:cubicBezTo>
                  <a:pt x="2668528" y="8004989"/>
                  <a:pt x="2670298" y="7988522"/>
                  <a:pt x="2655032" y="7983687"/>
                </a:cubicBezTo>
                <a:cubicBezTo>
                  <a:pt x="2641776" y="7979475"/>
                  <a:pt x="2630864" y="7989144"/>
                  <a:pt x="2628376" y="7999484"/>
                </a:cubicBezTo>
                <a:cubicBezTo>
                  <a:pt x="2627036" y="7995176"/>
                  <a:pt x="2623686" y="7991489"/>
                  <a:pt x="2617703" y="7989575"/>
                </a:cubicBezTo>
                <a:cubicBezTo>
                  <a:pt x="2594636" y="7982299"/>
                  <a:pt x="2578652" y="8016812"/>
                  <a:pt x="2601910" y="8024183"/>
                </a:cubicBezTo>
                <a:close/>
                <a:moveTo>
                  <a:pt x="2355111" y="8034714"/>
                </a:moveTo>
                <a:cubicBezTo>
                  <a:pt x="2366119" y="8036485"/>
                  <a:pt x="2374350" y="8030166"/>
                  <a:pt x="2377556" y="8019971"/>
                </a:cubicBezTo>
                <a:lnTo>
                  <a:pt x="2380093" y="8011929"/>
                </a:lnTo>
                <a:cubicBezTo>
                  <a:pt x="2383108" y="8002404"/>
                  <a:pt x="2374781" y="7990963"/>
                  <a:pt x="2365352" y="7989479"/>
                </a:cubicBezTo>
                <a:cubicBezTo>
                  <a:pt x="2354346" y="7987660"/>
                  <a:pt x="2346114" y="7994027"/>
                  <a:pt x="2342908" y="8004222"/>
                </a:cubicBezTo>
                <a:lnTo>
                  <a:pt x="2340371" y="8012264"/>
                </a:lnTo>
                <a:cubicBezTo>
                  <a:pt x="2337356" y="8021790"/>
                  <a:pt x="2345683" y="8033182"/>
                  <a:pt x="2355111" y="8034714"/>
                </a:cubicBezTo>
                <a:close/>
                <a:moveTo>
                  <a:pt x="2200437" y="8286690"/>
                </a:moveTo>
                <a:cubicBezTo>
                  <a:pt x="2198044" y="8297460"/>
                  <a:pt x="2205127" y="8306221"/>
                  <a:pt x="2214938" y="8309331"/>
                </a:cubicBezTo>
                <a:lnTo>
                  <a:pt x="2222978" y="8311869"/>
                </a:lnTo>
                <a:cubicBezTo>
                  <a:pt x="2232788" y="8314932"/>
                  <a:pt x="2243556" y="8306746"/>
                  <a:pt x="2245614" y="8297364"/>
                </a:cubicBezTo>
                <a:cubicBezTo>
                  <a:pt x="2248007" y="8286595"/>
                  <a:pt x="2240924" y="8277835"/>
                  <a:pt x="2231113" y="8274723"/>
                </a:cubicBezTo>
                <a:lnTo>
                  <a:pt x="2223073" y="8272186"/>
                </a:lnTo>
                <a:cubicBezTo>
                  <a:pt x="2213263" y="8269075"/>
                  <a:pt x="2202495" y="8277308"/>
                  <a:pt x="2200437" y="8286690"/>
                </a:cubicBezTo>
                <a:close/>
                <a:moveTo>
                  <a:pt x="2360328" y="7823713"/>
                </a:moveTo>
                <a:cubicBezTo>
                  <a:pt x="2383634" y="7831085"/>
                  <a:pt x="2389999" y="7793556"/>
                  <a:pt x="2366980" y="7786281"/>
                </a:cubicBezTo>
                <a:cubicBezTo>
                  <a:pt x="2343721" y="7778957"/>
                  <a:pt x="2337356" y="7816485"/>
                  <a:pt x="2360328" y="7823713"/>
                </a:cubicBezTo>
                <a:close/>
                <a:moveTo>
                  <a:pt x="2517634" y="7867608"/>
                </a:moveTo>
                <a:cubicBezTo>
                  <a:pt x="2528593" y="7863252"/>
                  <a:pt x="2536059" y="7853918"/>
                  <a:pt x="2539888" y="7843004"/>
                </a:cubicBezTo>
                <a:cubicBezTo>
                  <a:pt x="2543190" y="7833622"/>
                  <a:pt x="2537160" y="7821751"/>
                  <a:pt x="2527445" y="7819166"/>
                </a:cubicBezTo>
                <a:cubicBezTo>
                  <a:pt x="2517203" y="7816437"/>
                  <a:pt x="2507154" y="7821559"/>
                  <a:pt x="2503612" y="7831611"/>
                </a:cubicBezTo>
                <a:cubicBezTo>
                  <a:pt x="2503516" y="7831898"/>
                  <a:pt x="2503468" y="7832042"/>
                  <a:pt x="2503373" y="7832282"/>
                </a:cubicBezTo>
                <a:cubicBezTo>
                  <a:pt x="2503325" y="7832329"/>
                  <a:pt x="2503277" y="7832425"/>
                  <a:pt x="2503229" y="7832473"/>
                </a:cubicBezTo>
                <a:cubicBezTo>
                  <a:pt x="2503134" y="7832521"/>
                  <a:pt x="2503134" y="7832521"/>
                  <a:pt x="2503038" y="7832569"/>
                </a:cubicBezTo>
                <a:cubicBezTo>
                  <a:pt x="2501937" y="7833143"/>
                  <a:pt x="2500788" y="7833669"/>
                  <a:pt x="2499592" y="7834100"/>
                </a:cubicBezTo>
                <a:cubicBezTo>
                  <a:pt x="2490068" y="7837882"/>
                  <a:pt x="2487388" y="7851572"/>
                  <a:pt x="2491887" y="7859853"/>
                </a:cubicBezTo>
                <a:cubicBezTo>
                  <a:pt x="2497199" y="7869762"/>
                  <a:pt x="2508015" y="7871390"/>
                  <a:pt x="2517634" y="7867608"/>
                </a:cubicBezTo>
                <a:close/>
                <a:moveTo>
                  <a:pt x="2025088" y="8058936"/>
                </a:moveTo>
                <a:lnTo>
                  <a:pt x="2017048" y="8056398"/>
                </a:lnTo>
                <a:cubicBezTo>
                  <a:pt x="2007285" y="8053287"/>
                  <a:pt x="1996422" y="8061137"/>
                  <a:pt x="1994220" y="8070567"/>
                </a:cubicBezTo>
                <a:cubicBezTo>
                  <a:pt x="1991732" y="8081194"/>
                  <a:pt x="1998575" y="8090289"/>
                  <a:pt x="2008386" y="8093400"/>
                </a:cubicBezTo>
                <a:lnTo>
                  <a:pt x="2016426" y="8095937"/>
                </a:lnTo>
                <a:cubicBezTo>
                  <a:pt x="2026237" y="8099049"/>
                  <a:pt x="2037052" y="8091198"/>
                  <a:pt x="2039254" y="8081768"/>
                </a:cubicBezTo>
                <a:cubicBezTo>
                  <a:pt x="2041743" y="8071141"/>
                  <a:pt x="2034899" y="8062046"/>
                  <a:pt x="2025088" y="8058936"/>
                </a:cubicBezTo>
                <a:close/>
                <a:moveTo>
                  <a:pt x="2177561" y="8589885"/>
                </a:moveTo>
                <a:cubicBezTo>
                  <a:pt x="2200915" y="8597256"/>
                  <a:pt x="2212353" y="8561020"/>
                  <a:pt x="2189047" y="8553648"/>
                </a:cubicBezTo>
                <a:cubicBezTo>
                  <a:pt x="2165693" y="8546277"/>
                  <a:pt x="2154255" y="8582513"/>
                  <a:pt x="2177561" y="8589885"/>
                </a:cubicBezTo>
                <a:close/>
                <a:moveTo>
                  <a:pt x="2198666" y="7883548"/>
                </a:moveTo>
                <a:cubicBezTo>
                  <a:pt x="2175456" y="7876224"/>
                  <a:pt x="2161146" y="7911455"/>
                  <a:pt x="2184500" y="7918827"/>
                </a:cubicBezTo>
                <a:cubicBezTo>
                  <a:pt x="2207711" y="7926150"/>
                  <a:pt x="2222021" y="7890919"/>
                  <a:pt x="2198666" y="7883548"/>
                </a:cubicBezTo>
                <a:close/>
                <a:moveTo>
                  <a:pt x="2422111" y="7931990"/>
                </a:moveTo>
                <a:cubicBezTo>
                  <a:pt x="2445418" y="7939362"/>
                  <a:pt x="2454798" y="7902551"/>
                  <a:pt x="2431491" y="7895131"/>
                </a:cubicBezTo>
                <a:cubicBezTo>
                  <a:pt x="2408185" y="7887760"/>
                  <a:pt x="2398805" y="7924619"/>
                  <a:pt x="2422111" y="7931990"/>
                </a:cubicBezTo>
                <a:close/>
                <a:moveTo>
                  <a:pt x="2160763" y="8061808"/>
                </a:moveTo>
                <a:cubicBezTo>
                  <a:pt x="2184070" y="8069179"/>
                  <a:pt x="2191152" y="8031795"/>
                  <a:pt x="2168086" y="8024518"/>
                </a:cubicBezTo>
                <a:cubicBezTo>
                  <a:pt x="2144779" y="8017147"/>
                  <a:pt x="2137696" y="8054531"/>
                  <a:pt x="2160763" y="8061808"/>
                </a:cubicBezTo>
                <a:close/>
                <a:moveTo>
                  <a:pt x="2015756" y="8380942"/>
                </a:moveTo>
                <a:cubicBezTo>
                  <a:pt x="2019345" y="8389797"/>
                  <a:pt x="2031405" y="8396068"/>
                  <a:pt x="2040546" y="8391329"/>
                </a:cubicBezTo>
                <a:lnTo>
                  <a:pt x="2051123" y="8385824"/>
                </a:lnTo>
                <a:cubicBezTo>
                  <a:pt x="2051505" y="8385633"/>
                  <a:pt x="2051793" y="8385298"/>
                  <a:pt x="2052175" y="8385058"/>
                </a:cubicBezTo>
                <a:cubicBezTo>
                  <a:pt x="2056004" y="8389989"/>
                  <a:pt x="2062082" y="8393387"/>
                  <a:pt x="2068160" y="8393100"/>
                </a:cubicBezTo>
                <a:cubicBezTo>
                  <a:pt x="2077109" y="8392717"/>
                  <a:pt x="2083187" y="8386398"/>
                  <a:pt x="2085292" y="8378501"/>
                </a:cubicBezTo>
                <a:cubicBezTo>
                  <a:pt x="2091897" y="8376778"/>
                  <a:pt x="2097400" y="8372134"/>
                  <a:pt x="2099028" y="8364619"/>
                </a:cubicBezTo>
                <a:cubicBezTo>
                  <a:pt x="2101085" y="8355333"/>
                  <a:pt x="2094768" y="8343222"/>
                  <a:pt x="2084527" y="8341978"/>
                </a:cubicBezTo>
                <a:cubicBezTo>
                  <a:pt x="2075242" y="8340829"/>
                  <a:pt x="2066054" y="8342313"/>
                  <a:pt x="2058875" y="8348679"/>
                </a:cubicBezTo>
                <a:lnTo>
                  <a:pt x="2060311" y="8344180"/>
                </a:lnTo>
                <a:cubicBezTo>
                  <a:pt x="2063422" y="8334367"/>
                  <a:pt x="2056052" y="8323500"/>
                  <a:pt x="2046528" y="8321107"/>
                </a:cubicBezTo>
                <a:cubicBezTo>
                  <a:pt x="2036095" y="8318475"/>
                  <a:pt x="2026572" y="8325080"/>
                  <a:pt x="2023461" y="8334893"/>
                </a:cubicBezTo>
                <a:lnTo>
                  <a:pt x="2018388" y="8350977"/>
                </a:lnTo>
                <a:cubicBezTo>
                  <a:pt x="2017240" y="8354662"/>
                  <a:pt x="2017910" y="8358396"/>
                  <a:pt x="2019250" y="8361891"/>
                </a:cubicBezTo>
                <a:cubicBezTo>
                  <a:pt x="2014847" y="8367012"/>
                  <a:pt x="2012885" y="8373905"/>
                  <a:pt x="2015756" y="8380942"/>
                </a:cubicBezTo>
                <a:close/>
                <a:moveTo>
                  <a:pt x="2118745" y="7817155"/>
                </a:moveTo>
                <a:cubicBezTo>
                  <a:pt x="2127694" y="7816772"/>
                  <a:pt x="2133772" y="7810454"/>
                  <a:pt x="2135877" y="7802556"/>
                </a:cubicBezTo>
                <a:cubicBezTo>
                  <a:pt x="2142482" y="7800832"/>
                  <a:pt x="2147937" y="7796189"/>
                  <a:pt x="2149613" y="7788674"/>
                </a:cubicBezTo>
                <a:cubicBezTo>
                  <a:pt x="2151670" y="7779387"/>
                  <a:pt x="2145353" y="7767277"/>
                  <a:pt x="2135112" y="7766033"/>
                </a:cubicBezTo>
                <a:cubicBezTo>
                  <a:pt x="2125158" y="7764835"/>
                  <a:pt x="2115012" y="7765984"/>
                  <a:pt x="2107738" y="7773692"/>
                </a:cubicBezTo>
                <a:cubicBezTo>
                  <a:pt x="2101085" y="7780728"/>
                  <a:pt x="2099219" y="7789631"/>
                  <a:pt x="2098932" y="7798966"/>
                </a:cubicBezTo>
                <a:cubicBezTo>
                  <a:pt x="2098597" y="7809257"/>
                  <a:pt x="2109030" y="7817538"/>
                  <a:pt x="2118745" y="7817155"/>
                </a:cubicBezTo>
                <a:close/>
                <a:moveTo>
                  <a:pt x="2152963" y="8099480"/>
                </a:moveTo>
                <a:cubicBezTo>
                  <a:pt x="2129656" y="8092108"/>
                  <a:pt x="2123195" y="8129588"/>
                  <a:pt x="2146215" y="8136912"/>
                </a:cubicBezTo>
                <a:cubicBezTo>
                  <a:pt x="2169473" y="8144283"/>
                  <a:pt x="2175934" y="8106755"/>
                  <a:pt x="2152963" y="8099480"/>
                </a:cubicBezTo>
                <a:close/>
                <a:moveTo>
                  <a:pt x="2602198" y="7823618"/>
                </a:moveTo>
                <a:lnTo>
                  <a:pt x="2612774" y="7818113"/>
                </a:lnTo>
                <a:cubicBezTo>
                  <a:pt x="2621867" y="7813374"/>
                  <a:pt x="2625504" y="7801502"/>
                  <a:pt x="2620766" y="7792456"/>
                </a:cubicBezTo>
                <a:cubicBezTo>
                  <a:pt x="2615980" y="7783312"/>
                  <a:pt x="2604256" y="7779723"/>
                  <a:pt x="2595115" y="7784461"/>
                </a:cubicBezTo>
                <a:lnTo>
                  <a:pt x="2584538" y="7789966"/>
                </a:lnTo>
                <a:cubicBezTo>
                  <a:pt x="2575445" y="7794705"/>
                  <a:pt x="2571808" y="7806577"/>
                  <a:pt x="2576546" y="7815623"/>
                </a:cubicBezTo>
                <a:cubicBezTo>
                  <a:pt x="2581380" y="7824814"/>
                  <a:pt x="2593105" y="7828404"/>
                  <a:pt x="2602198" y="7823618"/>
                </a:cubicBezTo>
                <a:close/>
                <a:moveTo>
                  <a:pt x="2239871" y="7697151"/>
                </a:moveTo>
                <a:cubicBezTo>
                  <a:pt x="2246810" y="7698443"/>
                  <a:pt x="2253558" y="7696193"/>
                  <a:pt x="2258009" y="7691455"/>
                </a:cubicBezTo>
                <a:cubicBezTo>
                  <a:pt x="2263513" y="7690688"/>
                  <a:pt x="2268490" y="7687816"/>
                  <a:pt x="2271553" y="7682120"/>
                </a:cubicBezTo>
                <a:cubicBezTo>
                  <a:pt x="2275908" y="7673983"/>
                  <a:pt x="2273371" y="7660101"/>
                  <a:pt x="2263752" y="7656415"/>
                </a:cubicBezTo>
                <a:cubicBezTo>
                  <a:pt x="2255281" y="7653160"/>
                  <a:pt x="2246332" y="7651293"/>
                  <a:pt x="2238100" y="7656415"/>
                </a:cubicBezTo>
                <a:cubicBezTo>
                  <a:pt x="2231448" y="7660484"/>
                  <a:pt x="2227620" y="7666850"/>
                  <a:pt x="2225705" y="7674365"/>
                </a:cubicBezTo>
                <a:cubicBezTo>
                  <a:pt x="2223313" y="7683939"/>
                  <a:pt x="2229917" y="7695284"/>
                  <a:pt x="2239871" y="7697151"/>
                </a:cubicBezTo>
                <a:close/>
                <a:moveTo>
                  <a:pt x="2119271" y="8052090"/>
                </a:moveTo>
                <a:cubicBezTo>
                  <a:pt x="2115730" y="8053957"/>
                  <a:pt x="2112188" y="8055776"/>
                  <a:pt x="2108695" y="8057595"/>
                </a:cubicBezTo>
                <a:cubicBezTo>
                  <a:pt x="2099841" y="8062190"/>
                  <a:pt x="2098214" y="8076551"/>
                  <a:pt x="2103861" y="8084018"/>
                </a:cubicBezTo>
                <a:cubicBezTo>
                  <a:pt x="2110752" y="8093065"/>
                  <a:pt x="2120802" y="8093783"/>
                  <a:pt x="2130278" y="8088853"/>
                </a:cubicBezTo>
                <a:lnTo>
                  <a:pt x="2140855" y="8083348"/>
                </a:lnTo>
                <a:cubicBezTo>
                  <a:pt x="2149708" y="8078753"/>
                  <a:pt x="2151335" y="8064392"/>
                  <a:pt x="2145688" y="8056925"/>
                </a:cubicBezTo>
                <a:cubicBezTo>
                  <a:pt x="2138845" y="8047878"/>
                  <a:pt x="2128747" y="8047160"/>
                  <a:pt x="2119271" y="8052090"/>
                </a:cubicBezTo>
                <a:close/>
                <a:moveTo>
                  <a:pt x="2257387" y="7758134"/>
                </a:moveTo>
                <a:cubicBezTo>
                  <a:pt x="2248294" y="7762873"/>
                  <a:pt x="2245757" y="7775750"/>
                  <a:pt x="2250783" y="7784174"/>
                </a:cubicBezTo>
                <a:cubicBezTo>
                  <a:pt x="2256286" y="7793461"/>
                  <a:pt x="2267724" y="7795519"/>
                  <a:pt x="2276817" y="7790780"/>
                </a:cubicBezTo>
                <a:cubicBezTo>
                  <a:pt x="2280358" y="7788961"/>
                  <a:pt x="2283900" y="7787094"/>
                  <a:pt x="2287393" y="7785275"/>
                </a:cubicBezTo>
                <a:cubicBezTo>
                  <a:pt x="2296486" y="7780536"/>
                  <a:pt x="2299023" y="7767660"/>
                  <a:pt x="2293998" y="7759235"/>
                </a:cubicBezTo>
                <a:cubicBezTo>
                  <a:pt x="2288494" y="7749997"/>
                  <a:pt x="2277056" y="7747891"/>
                  <a:pt x="2267963" y="7752630"/>
                </a:cubicBezTo>
                <a:lnTo>
                  <a:pt x="2257387" y="7758134"/>
                </a:lnTo>
                <a:close/>
                <a:moveTo>
                  <a:pt x="2275190" y="7882064"/>
                </a:moveTo>
                <a:lnTo>
                  <a:pt x="2272653" y="7890106"/>
                </a:lnTo>
                <a:cubicBezTo>
                  <a:pt x="2269590" y="7899870"/>
                  <a:pt x="2273467" y="7910832"/>
                  <a:pt x="2283469" y="7914710"/>
                </a:cubicBezTo>
                <a:cubicBezTo>
                  <a:pt x="2292562" y="7918252"/>
                  <a:pt x="2304957" y="7913704"/>
                  <a:pt x="2308068" y="7903891"/>
                </a:cubicBezTo>
                <a:lnTo>
                  <a:pt x="2310604" y="7895849"/>
                </a:lnTo>
                <a:cubicBezTo>
                  <a:pt x="2313667" y="7886085"/>
                  <a:pt x="2309791" y="7875171"/>
                  <a:pt x="2299788" y="7871246"/>
                </a:cubicBezTo>
                <a:cubicBezTo>
                  <a:pt x="2290695" y="7867656"/>
                  <a:pt x="2278300" y="7872203"/>
                  <a:pt x="2275190" y="7882064"/>
                </a:cubicBezTo>
                <a:close/>
                <a:moveTo>
                  <a:pt x="2166985" y="7803465"/>
                </a:moveTo>
                <a:cubicBezTo>
                  <a:pt x="2167033" y="7806241"/>
                  <a:pt x="2167224" y="7809066"/>
                  <a:pt x="2167559" y="7811794"/>
                </a:cubicBezTo>
                <a:cubicBezTo>
                  <a:pt x="2167990" y="7815288"/>
                  <a:pt x="2169617" y="7818639"/>
                  <a:pt x="2171818" y="7821511"/>
                </a:cubicBezTo>
                <a:cubicBezTo>
                  <a:pt x="2171723" y="7824048"/>
                  <a:pt x="2171914" y="7826490"/>
                  <a:pt x="2173015" y="7828548"/>
                </a:cubicBezTo>
                <a:cubicBezTo>
                  <a:pt x="2176604" y="7835536"/>
                  <a:pt x="2180146" y="7841520"/>
                  <a:pt x="2186989" y="7845685"/>
                </a:cubicBezTo>
                <a:cubicBezTo>
                  <a:pt x="2190052" y="7847551"/>
                  <a:pt x="2192445" y="7848604"/>
                  <a:pt x="2196082" y="7849418"/>
                </a:cubicBezTo>
                <a:cubicBezTo>
                  <a:pt x="2200628" y="7850423"/>
                  <a:pt x="2201251" y="7853200"/>
                  <a:pt x="2196465" y="7847743"/>
                </a:cubicBezTo>
                <a:cubicBezTo>
                  <a:pt x="2203261" y="7855402"/>
                  <a:pt x="2213981" y="7858608"/>
                  <a:pt x="2222978" y="7852195"/>
                </a:cubicBezTo>
                <a:cubicBezTo>
                  <a:pt x="2227285" y="7849131"/>
                  <a:pt x="2230252" y="7843531"/>
                  <a:pt x="2230874" y="7837882"/>
                </a:cubicBezTo>
                <a:cubicBezTo>
                  <a:pt x="2232884" y="7836637"/>
                  <a:pt x="2234655" y="7835058"/>
                  <a:pt x="2236521" y="7833191"/>
                </a:cubicBezTo>
                <a:cubicBezTo>
                  <a:pt x="2237239" y="7832616"/>
                  <a:pt x="2237909" y="7832090"/>
                  <a:pt x="2238675" y="7831564"/>
                </a:cubicBezTo>
                <a:cubicBezTo>
                  <a:pt x="2241786" y="7829888"/>
                  <a:pt x="2244705" y="7827830"/>
                  <a:pt x="2247816" y="7826154"/>
                </a:cubicBezTo>
                <a:cubicBezTo>
                  <a:pt x="2259349" y="7819884"/>
                  <a:pt x="2257339" y="7805619"/>
                  <a:pt x="2249586" y="7797530"/>
                </a:cubicBezTo>
                <a:cubicBezTo>
                  <a:pt x="2246476" y="7793652"/>
                  <a:pt x="2241881" y="7791115"/>
                  <a:pt x="2236090" y="7791259"/>
                </a:cubicBezTo>
                <a:cubicBezTo>
                  <a:pt x="2235612" y="7791163"/>
                  <a:pt x="2235085" y="7791115"/>
                  <a:pt x="2234607" y="7791020"/>
                </a:cubicBezTo>
                <a:cubicBezTo>
                  <a:pt x="2245470" y="7779435"/>
                  <a:pt x="2239249" y="7755597"/>
                  <a:pt x="2219819" y="7758900"/>
                </a:cubicBezTo>
                <a:cubicBezTo>
                  <a:pt x="2206945" y="7761102"/>
                  <a:pt x="2191870" y="7761389"/>
                  <a:pt x="2180959" y="7769479"/>
                </a:cubicBezTo>
                <a:cubicBezTo>
                  <a:pt x="2179523" y="7770532"/>
                  <a:pt x="2178279" y="7771729"/>
                  <a:pt x="2177083" y="7772974"/>
                </a:cubicBezTo>
                <a:lnTo>
                  <a:pt x="2172153" y="7775510"/>
                </a:lnTo>
                <a:cubicBezTo>
                  <a:pt x="2163060" y="7780249"/>
                  <a:pt x="2160620" y="7793221"/>
                  <a:pt x="2165693" y="7801598"/>
                </a:cubicBezTo>
                <a:cubicBezTo>
                  <a:pt x="2166028" y="7802316"/>
                  <a:pt x="2166506" y="7802843"/>
                  <a:pt x="2166985" y="7803465"/>
                </a:cubicBezTo>
                <a:close/>
                <a:moveTo>
                  <a:pt x="2086489" y="8029448"/>
                </a:moveTo>
                <a:cubicBezTo>
                  <a:pt x="2109460" y="8036725"/>
                  <a:pt x="2125780" y="8002356"/>
                  <a:pt x="2102473" y="7994984"/>
                </a:cubicBezTo>
                <a:cubicBezTo>
                  <a:pt x="2079502" y="7987708"/>
                  <a:pt x="2063230" y="8022077"/>
                  <a:pt x="2086489" y="8029448"/>
                </a:cubicBezTo>
                <a:close/>
                <a:moveTo>
                  <a:pt x="2148799" y="7951903"/>
                </a:moveTo>
                <a:cubicBezTo>
                  <a:pt x="2172153" y="7959275"/>
                  <a:pt x="2183926" y="7923134"/>
                  <a:pt x="2160572" y="7915762"/>
                </a:cubicBezTo>
                <a:cubicBezTo>
                  <a:pt x="2137265" y="7908343"/>
                  <a:pt x="2125493" y="7944483"/>
                  <a:pt x="2148799" y="7951903"/>
                </a:cubicBezTo>
                <a:close/>
                <a:moveTo>
                  <a:pt x="2148129" y="8459540"/>
                </a:moveTo>
                <a:cubicBezTo>
                  <a:pt x="2145305" y="8458631"/>
                  <a:pt x="2142673" y="8458488"/>
                  <a:pt x="2140185" y="8458679"/>
                </a:cubicBezTo>
                <a:cubicBezTo>
                  <a:pt x="2141955" y="8456477"/>
                  <a:pt x="2143343" y="8454036"/>
                  <a:pt x="2143822" y="8451403"/>
                </a:cubicBezTo>
                <a:cubicBezTo>
                  <a:pt x="2145784" y="8440585"/>
                  <a:pt x="2139706" y="8431825"/>
                  <a:pt x="2129513" y="8428618"/>
                </a:cubicBezTo>
                <a:lnTo>
                  <a:pt x="2121472" y="8426081"/>
                </a:lnTo>
                <a:cubicBezTo>
                  <a:pt x="2111997" y="8423065"/>
                  <a:pt x="2100463" y="8430820"/>
                  <a:pt x="2098692" y="8440345"/>
                </a:cubicBezTo>
                <a:cubicBezTo>
                  <a:pt x="2096730" y="8451164"/>
                  <a:pt x="2102808" y="8459875"/>
                  <a:pt x="2112954" y="8463131"/>
                </a:cubicBezTo>
                <a:lnTo>
                  <a:pt x="2120994" y="8465668"/>
                </a:lnTo>
                <a:cubicBezTo>
                  <a:pt x="2122956" y="8466290"/>
                  <a:pt x="2124966" y="8466194"/>
                  <a:pt x="2126976" y="8465955"/>
                </a:cubicBezTo>
                <a:cubicBezTo>
                  <a:pt x="2119511" y="8475145"/>
                  <a:pt x="2119511" y="8490271"/>
                  <a:pt x="2133915" y="8494819"/>
                </a:cubicBezTo>
                <a:cubicBezTo>
                  <a:pt x="2157126" y="8502142"/>
                  <a:pt x="2171436" y="8466912"/>
                  <a:pt x="2148129" y="8459540"/>
                </a:cubicBezTo>
                <a:close/>
                <a:moveTo>
                  <a:pt x="2340563" y="8520381"/>
                </a:moveTo>
                <a:lnTo>
                  <a:pt x="2332523" y="8517843"/>
                </a:lnTo>
                <a:cubicBezTo>
                  <a:pt x="2323047" y="8514876"/>
                  <a:pt x="2311322" y="8519375"/>
                  <a:pt x="2308259" y="8529427"/>
                </a:cubicBezTo>
                <a:cubicBezTo>
                  <a:pt x="2307445" y="8532156"/>
                  <a:pt x="2307350" y="8534933"/>
                  <a:pt x="2307637" y="8537709"/>
                </a:cubicBezTo>
                <a:cubicBezTo>
                  <a:pt x="2307063" y="8538810"/>
                  <a:pt x="2306297" y="8539815"/>
                  <a:pt x="2305914" y="8541107"/>
                </a:cubicBezTo>
                <a:lnTo>
                  <a:pt x="2303378" y="8549149"/>
                </a:lnTo>
                <a:cubicBezTo>
                  <a:pt x="2301607" y="8554797"/>
                  <a:pt x="2303761" y="8560925"/>
                  <a:pt x="2307589" y="8565520"/>
                </a:cubicBezTo>
                <a:cubicBezTo>
                  <a:pt x="2300219" y="8566908"/>
                  <a:pt x="2294763" y="8572365"/>
                  <a:pt x="2292323" y="8580167"/>
                </a:cubicBezTo>
                <a:lnTo>
                  <a:pt x="2289786" y="8588209"/>
                </a:lnTo>
                <a:cubicBezTo>
                  <a:pt x="2286771" y="8597735"/>
                  <a:pt x="2295098" y="8609175"/>
                  <a:pt x="2304526" y="8610659"/>
                </a:cubicBezTo>
                <a:cubicBezTo>
                  <a:pt x="2315533" y="8612430"/>
                  <a:pt x="2323765" y="8606112"/>
                  <a:pt x="2326971" y="8595915"/>
                </a:cubicBezTo>
                <a:lnTo>
                  <a:pt x="2329507" y="8587874"/>
                </a:lnTo>
                <a:cubicBezTo>
                  <a:pt x="2331230" y="8582417"/>
                  <a:pt x="2329029" y="8576529"/>
                  <a:pt x="2325248" y="8572078"/>
                </a:cubicBezTo>
                <a:cubicBezTo>
                  <a:pt x="2332331" y="8570738"/>
                  <a:pt x="2337930" y="8565520"/>
                  <a:pt x="2340323" y="8558005"/>
                </a:cubicBezTo>
                <a:lnTo>
                  <a:pt x="2341089" y="8555611"/>
                </a:lnTo>
                <a:cubicBezTo>
                  <a:pt x="2346162" y="8553744"/>
                  <a:pt x="2350469" y="8550058"/>
                  <a:pt x="2352144" y="8544602"/>
                </a:cubicBezTo>
                <a:cubicBezTo>
                  <a:pt x="2355063" y="8534980"/>
                  <a:pt x="2350708" y="8523540"/>
                  <a:pt x="2340563" y="8520381"/>
                </a:cubicBezTo>
                <a:close/>
                <a:moveTo>
                  <a:pt x="2024992" y="8169319"/>
                </a:moveTo>
                <a:cubicBezTo>
                  <a:pt x="2022695" y="8180184"/>
                  <a:pt x="2029826" y="8188753"/>
                  <a:pt x="2039637" y="8191864"/>
                </a:cubicBezTo>
                <a:lnTo>
                  <a:pt x="2047677" y="8194401"/>
                </a:lnTo>
                <a:cubicBezTo>
                  <a:pt x="2057440" y="8197465"/>
                  <a:pt x="2068207" y="8189088"/>
                  <a:pt x="2070217" y="8179753"/>
                </a:cubicBezTo>
                <a:cubicBezTo>
                  <a:pt x="2072515" y="8168888"/>
                  <a:pt x="2065384" y="8160319"/>
                  <a:pt x="2055573" y="8157208"/>
                </a:cubicBezTo>
                <a:lnTo>
                  <a:pt x="2047533" y="8154671"/>
                </a:lnTo>
                <a:cubicBezTo>
                  <a:pt x="2037722" y="8151560"/>
                  <a:pt x="2027002" y="8159984"/>
                  <a:pt x="2024992" y="8169319"/>
                </a:cubicBezTo>
                <a:close/>
                <a:moveTo>
                  <a:pt x="2053372" y="7939696"/>
                </a:moveTo>
                <a:lnTo>
                  <a:pt x="2050835" y="7947738"/>
                </a:lnTo>
                <a:cubicBezTo>
                  <a:pt x="2047725" y="7957551"/>
                  <a:pt x="2056961" y="7968178"/>
                  <a:pt x="2066150" y="7969853"/>
                </a:cubicBezTo>
                <a:cubicBezTo>
                  <a:pt x="2077300" y="7971864"/>
                  <a:pt x="2085149" y="7964396"/>
                  <a:pt x="2088260" y="7954536"/>
                </a:cubicBezTo>
                <a:lnTo>
                  <a:pt x="2090796" y="7946494"/>
                </a:lnTo>
                <a:cubicBezTo>
                  <a:pt x="2093907" y="7936681"/>
                  <a:pt x="2084670" y="7926055"/>
                  <a:pt x="2075482" y="7924379"/>
                </a:cubicBezTo>
                <a:cubicBezTo>
                  <a:pt x="2064331" y="7922368"/>
                  <a:pt x="2056483" y="7929884"/>
                  <a:pt x="2053372" y="7939696"/>
                </a:cubicBezTo>
                <a:close/>
                <a:moveTo>
                  <a:pt x="2018532" y="7881394"/>
                </a:moveTo>
                <a:cubicBezTo>
                  <a:pt x="2015565" y="7890872"/>
                  <a:pt x="2020302" y="7902599"/>
                  <a:pt x="2030352" y="7905519"/>
                </a:cubicBezTo>
                <a:cubicBezTo>
                  <a:pt x="2040020" y="7908391"/>
                  <a:pt x="2051266" y="7903891"/>
                  <a:pt x="2054473" y="7893696"/>
                </a:cubicBezTo>
                <a:lnTo>
                  <a:pt x="2062130" y="7869570"/>
                </a:lnTo>
                <a:cubicBezTo>
                  <a:pt x="2065097" y="7860093"/>
                  <a:pt x="2060359" y="7848365"/>
                  <a:pt x="2050309" y="7845445"/>
                </a:cubicBezTo>
                <a:cubicBezTo>
                  <a:pt x="2040642" y="7842573"/>
                  <a:pt x="2029395" y="7847072"/>
                  <a:pt x="2026189" y="7857221"/>
                </a:cubicBezTo>
                <a:lnTo>
                  <a:pt x="2018532" y="7881394"/>
                </a:lnTo>
                <a:close/>
                <a:moveTo>
                  <a:pt x="2004366" y="7826394"/>
                </a:moveTo>
                <a:cubicBezTo>
                  <a:pt x="2027624" y="7833765"/>
                  <a:pt x="2036000" y="7796668"/>
                  <a:pt x="2012741" y="7789344"/>
                </a:cubicBezTo>
                <a:cubicBezTo>
                  <a:pt x="1989482" y="7781972"/>
                  <a:pt x="1981155" y="7819070"/>
                  <a:pt x="2004366" y="7826394"/>
                </a:cubicBezTo>
                <a:close/>
                <a:moveTo>
                  <a:pt x="2706335" y="8134423"/>
                </a:moveTo>
                <a:cubicBezTo>
                  <a:pt x="2703224" y="8135428"/>
                  <a:pt x="2700400" y="8137247"/>
                  <a:pt x="2698056" y="8139497"/>
                </a:cubicBezTo>
                <a:cubicBezTo>
                  <a:pt x="2693844" y="8134854"/>
                  <a:pt x="2687910" y="8132269"/>
                  <a:pt x="2680875" y="8133609"/>
                </a:cubicBezTo>
                <a:cubicBezTo>
                  <a:pt x="2678913" y="8133992"/>
                  <a:pt x="2676998" y="8134950"/>
                  <a:pt x="2675180" y="8136098"/>
                </a:cubicBezTo>
                <a:cubicBezTo>
                  <a:pt x="2655750" y="8129014"/>
                  <a:pt x="2635985" y="8155197"/>
                  <a:pt x="2655463" y="8166973"/>
                </a:cubicBezTo>
                <a:cubicBezTo>
                  <a:pt x="2660679" y="8170132"/>
                  <a:pt x="2666087" y="8170515"/>
                  <a:pt x="2670968" y="8169223"/>
                </a:cubicBezTo>
                <a:cubicBezTo>
                  <a:pt x="2674988" y="8176163"/>
                  <a:pt x="2682024" y="8180711"/>
                  <a:pt x="2690781" y="8178988"/>
                </a:cubicBezTo>
                <a:cubicBezTo>
                  <a:pt x="2691164" y="8178940"/>
                  <a:pt x="2691499" y="8178748"/>
                  <a:pt x="2691882" y="8178653"/>
                </a:cubicBezTo>
                <a:cubicBezTo>
                  <a:pt x="2695519" y="8185594"/>
                  <a:pt x="2702793" y="8190572"/>
                  <a:pt x="2711839" y="8189423"/>
                </a:cubicBezTo>
                <a:cubicBezTo>
                  <a:pt x="2708106" y="8197991"/>
                  <a:pt x="2709398" y="8209384"/>
                  <a:pt x="2719543" y="8215511"/>
                </a:cubicBezTo>
                <a:cubicBezTo>
                  <a:pt x="2740314" y="8228052"/>
                  <a:pt x="2755867" y="8193635"/>
                  <a:pt x="2735289" y="8181237"/>
                </a:cubicBezTo>
                <a:cubicBezTo>
                  <a:pt x="2731843" y="8179179"/>
                  <a:pt x="2728684" y="8178748"/>
                  <a:pt x="2725669" y="8178940"/>
                </a:cubicBezTo>
                <a:cubicBezTo>
                  <a:pt x="2726243" y="8177265"/>
                  <a:pt x="2727201" y="8175685"/>
                  <a:pt x="2727249" y="8173866"/>
                </a:cubicBezTo>
                <a:cubicBezTo>
                  <a:pt x="2731795" y="8169223"/>
                  <a:pt x="2734236" y="8162569"/>
                  <a:pt x="2732130" y="8155916"/>
                </a:cubicBezTo>
                <a:lnTo>
                  <a:pt x="2729593" y="8147873"/>
                </a:lnTo>
                <a:cubicBezTo>
                  <a:pt x="2726674" y="8138348"/>
                  <a:pt x="2716385" y="8131216"/>
                  <a:pt x="2706335" y="8134423"/>
                </a:cubicBezTo>
                <a:close/>
                <a:moveTo>
                  <a:pt x="2492174" y="8334462"/>
                </a:moveTo>
                <a:cubicBezTo>
                  <a:pt x="2492365" y="8335228"/>
                  <a:pt x="2492174" y="8336042"/>
                  <a:pt x="2492461" y="8336760"/>
                </a:cubicBezTo>
                <a:cubicBezTo>
                  <a:pt x="2496194" y="8346525"/>
                  <a:pt x="2506340" y="8351982"/>
                  <a:pt x="2516486" y="8348823"/>
                </a:cubicBezTo>
                <a:lnTo>
                  <a:pt x="2524526" y="8346285"/>
                </a:lnTo>
                <a:cubicBezTo>
                  <a:pt x="2534001" y="8343318"/>
                  <a:pt x="2540223" y="8331734"/>
                  <a:pt x="2536586" y="8322304"/>
                </a:cubicBezTo>
                <a:cubicBezTo>
                  <a:pt x="2532853" y="8312539"/>
                  <a:pt x="2522707" y="8307034"/>
                  <a:pt x="2512561" y="8310241"/>
                </a:cubicBezTo>
                <a:lnTo>
                  <a:pt x="2512178" y="8310337"/>
                </a:lnTo>
                <a:cubicBezTo>
                  <a:pt x="2510216" y="8304210"/>
                  <a:pt x="2505431" y="8299471"/>
                  <a:pt x="2498587" y="8297317"/>
                </a:cubicBezTo>
                <a:lnTo>
                  <a:pt x="2490547" y="8294780"/>
                </a:lnTo>
                <a:cubicBezTo>
                  <a:pt x="2481071" y="8291764"/>
                  <a:pt x="2469538" y="8299662"/>
                  <a:pt x="2467863" y="8309188"/>
                </a:cubicBezTo>
                <a:cubicBezTo>
                  <a:pt x="2465948" y="8320054"/>
                  <a:pt x="2472074" y="8328670"/>
                  <a:pt x="2482268" y="8331877"/>
                </a:cubicBezTo>
                <a:lnTo>
                  <a:pt x="2490308" y="8334414"/>
                </a:lnTo>
                <a:cubicBezTo>
                  <a:pt x="2490882" y="8334606"/>
                  <a:pt x="2491552" y="8334367"/>
                  <a:pt x="2492174" y="8334462"/>
                </a:cubicBezTo>
                <a:close/>
                <a:moveTo>
                  <a:pt x="2834114" y="8154049"/>
                </a:moveTo>
                <a:cubicBezTo>
                  <a:pt x="2830524" y="8151273"/>
                  <a:pt x="2825691" y="8150171"/>
                  <a:pt x="2819709" y="8152038"/>
                </a:cubicBezTo>
                <a:cubicBezTo>
                  <a:pt x="2796641" y="8159266"/>
                  <a:pt x="2803293" y="8196747"/>
                  <a:pt x="2826552" y="8189423"/>
                </a:cubicBezTo>
                <a:cubicBezTo>
                  <a:pt x="2839856" y="8185258"/>
                  <a:pt x="2843206" y="8171137"/>
                  <a:pt x="2839330" y="8161277"/>
                </a:cubicBezTo>
                <a:cubicBezTo>
                  <a:pt x="2842871" y="8164005"/>
                  <a:pt x="2847753" y="8165106"/>
                  <a:pt x="2853687" y="8163240"/>
                </a:cubicBezTo>
                <a:cubicBezTo>
                  <a:pt x="2858234" y="8161803"/>
                  <a:pt x="2861584" y="8159219"/>
                  <a:pt x="2863929" y="8155963"/>
                </a:cubicBezTo>
                <a:cubicBezTo>
                  <a:pt x="2861775" y="8164196"/>
                  <a:pt x="2864886" y="8173244"/>
                  <a:pt x="2872639" y="8177647"/>
                </a:cubicBezTo>
                <a:cubicBezTo>
                  <a:pt x="2881349" y="8182626"/>
                  <a:pt x="2893791" y="8179658"/>
                  <a:pt x="2898529" y="8170515"/>
                </a:cubicBezTo>
                <a:lnTo>
                  <a:pt x="2904033" y="8159937"/>
                </a:lnTo>
                <a:cubicBezTo>
                  <a:pt x="2908771" y="8150842"/>
                  <a:pt x="2906043" y="8139209"/>
                  <a:pt x="2896902" y="8134040"/>
                </a:cubicBezTo>
                <a:cubicBezTo>
                  <a:pt x="2891446" y="8130976"/>
                  <a:pt x="2884746" y="8131263"/>
                  <a:pt x="2879147" y="8133944"/>
                </a:cubicBezTo>
                <a:cubicBezTo>
                  <a:pt x="2882736" y="8126190"/>
                  <a:pt x="2881875" y="8116568"/>
                  <a:pt x="2872447" y="8110872"/>
                </a:cubicBezTo>
                <a:cubicBezTo>
                  <a:pt x="2858138" y="8102208"/>
                  <a:pt x="2844690" y="8114701"/>
                  <a:pt x="2844164" y="8127434"/>
                </a:cubicBezTo>
                <a:cubicBezTo>
                  <a:pt x="2833539" y="8132604"/>
                  <a:pt x="2830524" y="8144954"/>
                  <a:pt x="2834114" y="8154049"/>
                </a:cubicBezTo>
                <a:close/>
                <a:moveTo>
                  <a:pt x="2853400" y="8044336"/>
                </a:moveTo>
                <a:cubicBezTo>
                  <a:pt x="2830094" y="8051612"/>
                  <a:pt x="2846365" y="8086028"/>
                  <a:pt x="2869384" y="8078800"/>
                </a:cubicBezTo>
                <a:cubicBezTo>
                  <a:pt x="2892691" y="8071525"/>
                  <a:pt x="2876419" y="8037107"/>
                  <a:pt x="2853400" y="8044336"/>
                </a:cubicBezTo>
                <a:close/>
                <a:moveTo>
                  <a:pt x="2667762" y="8109484"/>
                </a:moveTo>
                <a:cubicBezTo>
                  <a:pt x="2674271" y="8099623"/>
                  <a:pt x="2675036" y="8087704"/>
                  <a:pt x="2671926" y="8076551"/>
                </a:cubicBezTo>
                <a:cubicBezTo>
                  <a:pt x="2669246" y="8066977"/>
                  <a:pt x="2657473" y="8060706"/>
                  <a:pt x="2648093" y="8064153"/>
                </a:cubicBezTo>
                <a:cubicBezTo>
                  <a:pt x="2638139" y="8067791"/>
                  <a:pt x="2632826" y="8077747"/>
                  <a:pt x="2635698" y="8087991"/>
                </a:cubicBezTo>
                <a:cubicBezTo>
                  <a:pt x="2635793" y="8088278"/>
                  <a:pt x="2635841" y="8088470"/>
                  <a:pt x="2635889" y="8088709"/>
                </a:cubicBezTo>
                <a:lnTo>
                  <a:pt x="2635889" y="8088949"/>
                </a:lnTo>
                <a:cubicBezTo>
                  <a:pt x="2635841" y="8089044"/>
                  <a:pt x="2635841" y="8088996"/>
                  <a:pt x="2635793" y="8089140"/>
                </a:cubicBezTo>
                <a:cubicBezTo>
                  <a:pt x="2635219" y="8090241"/>
                  <a:pt x="2634597" y="8091341"/>
                  <a:pt x="2633831" y="8092347"/>
                </a:cubicBezTo>
                <a:cubicBezTo>
                  <a:pt x="2628184" y="8100916"/>
                  <a:pt x="2633831" y="8113648"/>
                  <a:pt x="2642254" y="8117860"/>
                </a:cubicBezTo>
                <a:cubicBezTo>
                  <a:pt x="2652256" y="8122934"/>
                  <a:pt x="2662115" y="8118052"/>
                  <a:pt x="2667762" y="8109484"/>
                </a:cubicBezTo>
                <a:close/>
                <a:moveTo>
                  <a:pt x="2373728" y="8548574"/>
                </a:moveTo>
                <a:lnTo>
                  <a:pt x="2365688" y="8551112"/>
                </a:lnTo>
                <a:cubicBezTo>
                  <a:pt x="2355877" y="8554175"/>
                  <a:pt x="2351522" y="8566812"/>
                  <a:pt x="2355111" y="8575811"/>
                </a:cubicBezTo>
                <a:cubicBezTo>
                  <a:pt x="2359179" y="8585959"/>
                  <a:pt x="2369995" y="8589502"/>
                  <a:pt x="2379805" y="8586390"/>
                </a:cubicBezTo>
                <a:lnTo>
                  <a:pt x="2387845" y="8583853"/>
                </a:lnTo>
                <a:cubicBezTo>
                  <a:pt x="2397656" y="8580790"/>
                  <a:pt x="2402011" y="8568153"/>
                  <a:pt x="2398422" y="8559105"/>
                </a:cubicBezTo>
                <a:cubicBezTo>
                  <a:pt x="2394402" y="8549005"/>
                  <a:pt x="2383538" y="8545511"/>
                  <a:pt x="2373728" y="8548574"/>
                </a:cubicBezTo>
                <a:close/>
                <a:moveTo>
                  <a:pt x="2612966" y="8181429"/>
                </a:moveTo>
                <a:cubicBezTo>
                  <a:pt x="2589659" y="8188753"/>
                  <a:pt x="2603059" y="8224318"/>
                  <a:pt x="2626366" y="8216994"/>
                </a:cubicBezTo>
                <a:cubicBezTo>
                  <a:pt x="2649672" y="8209671"/>
                  <a:pt x="2636272" y="8174105"/>
                  <a:pt x="2612966" y="8181429"/>
                </a:cubicBezTo>
                <a:close/>
                <a:moveTo>
                  <a:pt x="2320941" y="8255720"/>
                </a:moveTo>
                <a:cubicBezTo>
                  <a:pt x="2317304" y="8246912"/>
                  <a:pt x="2305196" y="8240641"/>
                  <a:pt x="2296103" y="8245476"/>
                </a:cubicBezTo>
                <a:cubicBezTo>
                  <a:pt x="2287202" y="8250167"/>
                  <a:pt x="2279592" y="8256964"/>
                  <a:pt x="2278061" y="8267447"/>
                </a:cubicBezTo>
                <a:cubicBezTo>
                  <a:pt x="2276625" y="8277069"/>
                  <a:pt x="2280167" y="8285397"/>
                  <a:pt x="2285335" y="8293248"/>
                </a:cubicBezTo>
                <a:cubicBezTo>
                  <a:pt x="2290983" y="8301816"/>
                  <a:pt x="2304287" y="8302678"/>
                  <a:pt x="2311992" y="8296790"/>
                </a:cubicBezTo>
                <a:cubicBezTo>
                  <a:pt x="2319123" y="8291333"/>
                  <a:pt x="2320463" y="8282717"/>
                  <a:pt x="2317639" y="8274963"/>
                </a:cubicBezTo>
                <a:cubicBezTo>
                  <a:pt x="2322090" y="8269745"/>
                  <a:pt x="2323908" y="8262804"/>
                  <a:pt x="2320941" y="8255720"/>
                </a:cubicBezTo>
                <a:close/>
                <a:moveTo>
                  <a:pt x="2342525" y="8128966"/>
                </a:moveTo>
                <a:cubicBezTo>
                  <a:pt x="2348938" y="8126046"/>
                  <a:pt x="2353149" y="8120349"/>
                  <a:pt x="2354154" y="8113888"/>
                </a:cubicBezTo>
                <a:cubicBezTo>
                  <a:pt x="2358222" y="8110106"/>
                  <a:pt x="2360663" y="8104888"/>
                  <a:pt x="2359897" y="8098474"/>
                </a:cubicBezTo>
                <a:cubicBezTo>
                  <a:pt x="2358796" y="8089283"/>
                  <a:pt x="2348794" y="8079375"/>
                  <a:pt x="2338744" y="8081864"/>
                </a:cubicBezTo>
                <a:cubicBezTo>
                  <a:pt x="2329986" y="8084066"/>
                  <a:pt x="2321564" y="8087656"/>
                  <a:pt x="2317687" y="8096559"/>
                </a:cubicBezTo>
                <a:cubicBezTo>
                  <a:pt x="2314624" y="8103739"/>
                  <a:pt x="2315055" y="8111111"/>
                  <a:pt x="2317831" y="8118387"/>
                </a:cubicBezTo>
                <a:cubicBezTo>
                  <a:pt x="2321372" y="8127626"/>
                  <a:pt x="2333288" y="8133178"/>
                  <a:pt x="2342525" y="8128966"/>
                </a:cubicBezTo>
                <a:close/>
                <a:moveTo>
                  <a:pt x="2477243" y="8258687"/>
                </a:moveTo>
                <a:cubicBezTo>
                  <a:pt x="2477338" y="8259214"/>
                  <a:pt x="2477195" y="8259693"/>
                  <a:pt x="2477338" y="8260219"/>
                </a:cubicBezTo>
                <a:lnTo>
                  <a:pt x="2479875" y="8268261"/>
                </a:lnTo>
                <a:cubicBezTo>
                  <a:pt x="2482938" y="8278074"/>
                  <a:pt x="2492414" y="8284775"/>
                  <a:pt x="2502846" y="8282238"/>
                </a:cubicBezTo>
                <a:cubicBezTo>
                  <a:pt x="2512322" y="8279941"/>
                  <a:pt x="2519883" y="8269123"/>
                  <a:pt x="2516820" y="8259262"/>
                </a:cubicBezTo>
                <a:lnTo>
                  <a:pt x="2514284" y="8251220"/>
                </a:lnTo>
                <a:cubicBezTo>
                  <a:pt x="2511413" y="8242125"/>
                  <a:pt x="2502942" y="8235951"/>
                  <a:pt x="2493371" y="8237195"/>
                </a:cubicBezTo>
                <a:cubicBezTo>
                  <a:pt x="2493179" y="8234562"/>
                  <a:pt x="2492557" y="8231977"/>
                  <a:pt x="2491313" y="8229632"/>
                </a:cubicBezTo>
                <a:cubicBezTo>
                  <a:pt x="2486335" y="8220489"/>
                  <a:pt x="2474706" y="8217234"/>
                  <a:pt x="2465565" y="8221973"/>
                </a:cubicBezTo>
                <a:cubicBezTo>
                  <a:pt x="2462024" y="8223792"/>
                  <a:pt x="2458531" y="8225658"/>
                  <a:pt x="2454989" y="8227478"/>
                </a:cubicBezTo>
                <a:cubicBezTo>
                  <a:pt x="2445896" y="8232217"/>
                  <a:pt x="2442498" y="8244328"/>
                  <a:pt x="2447332" y="8253230"/>
                </a:cubicBezTo>
                <a:cubicBezTo>
                  <a:pt x="2452309" y="8262421"/>
                  <a:pt x="2463938" y="8265677"/>
                  <a:pt x="2473079" y="8260938"/>
                </a:cubicBezTo>
                <a:cubicBezTo>
                  <a:pt x="2474419" y="8260171"/>
                  <a:pt x="2475855" y="8259454"/>
                  <a:pt x="2477243" y="8258687"/>
                </a:cubicBezTo>
                <a:close/>
                <a:moveTo>
                  <a:pt x="2449725" y="8153043"/>
                </a:moveTo>
                <a:cubicBezTo>
                  <a:pt x="2451448" y="8159170"/>
                  <a:pt x="2456042" y="8164196"/>
                  <a:pt x="2462694" y="8166303"/>
                </a:cubicBezTo>
                <a:lnTo>
                  <a:pt x="2478774" y="8171377"/>
                </a:lnTo>
                <a:cubicBezTo>
                  <a:pt x="2488250" y="8174392"/>
                  <a:pt x="2499927" y="8167930"/>
                  <a:pt x="2502176" y="8158165"/>
                </a:cubicBezTo>
                <a:cubicBezTo>
                  <a:pt x="2502894" y="8155054"/>
                  <a:pt x="2502798" y="8151942"/>
                  <a:pt x="2502176" y="8149070"/>
                </a:cubicBezTo>
                <a:cubicBezTo>
                  <a:pt x="2506866" y="8146055"/>
                  <a:pt x="2510886" y="8141890"/>
                  <a:pt x="2513853" y="8136290"/>
                </a:cubicBezTo>
                <a:cubicBezTo>
                  <a:pt x="2518496" y="8127530"/>
                  <a:pt x="2518352" y="8118291"/>
                  <a:pt x="2515241" y="8109962"/>
                </a:cubicBezTo>
                <a:cubicBezTo>
                  <a:pt x="2517203" y="8108000"/>
                  <a:pt x="2518783" y="8105654"/>
                  <a:pt x="2519692" y="8102830"/>
                </a:cubicBezTo>
                <a:lnTo>
                  <a:pt x="2522228" y="8094788"/>
                </a:lnTo>
                <a:cubicBezTo>
                  <a:pt x="2522898" y="8092586"/>
                  <a:pt x="2523138" y="8090241"/>
                  <a:pt x="2523042" y="8087943"/>
                </a:cubicBezTo>
                <a:cubicBezTo>
                  <a:pt x="2525196" y="8094644"/>
                  <a:pt x="2531752" y="8100389"/>
                  <a:pt x="2538261" y="8101490"/>
                </a:cubicBezTo>
                <a:cubicBezTo>
                  <a:pt x="2549459" y="8103501"/>
                  <a:pt x="2557164" y="8095889"/>
                  <a:pt x="2560227" y="8086028"/>
                </a:cubicBezTo>
                <a:lnTo>
                  <a:pt x="2562763" y="8077987"/>
                </a:lnTo>
                <a:cubicBezTo>
                  <a:pt x="2565874" y="8068174"/>
                  <a:pt x="2556446" y="8057595"/>
                  <a:pt x="2547306" y="8056015"/>
                </a:cubicBezTo>
                <a:cubicBezTo>
                  <a:pt x="2536107" y="8054005"/>
                  <a:pt x="2528402" y="8061664"/>
                  <a:pt x="2525339" y="8071477"/>
                </a:cubicBezTo>
                <a:lnTo>
                  <a:pt x="2522803" y="8079518"/>
                </a:lnTo>
                <a:cubicBezTo>
                  <a:pt x="2522420" y="8080763"/>
                  <a:pt x="2522228" y="8082008"/>
                  <a:pt x="2522180" y="8083204"/>
                </a:cubicBezTo>
                <a:cubicBezTo>
                  <a:pt x="2520506" y="8077460"/>
                  <a:pt x="2516342" y="8072434"/>
                  <a:pt x="2510312" y="8070710"/>
                </a:cubicBezTo>
                <a:cubicBezTo>
                  <a:pt x="2500932" y="8067982"/>
                  <a:pt x="2490308" y="8072195"/>
                  <a:pt x="2486671" y="8081625"/>
                </a:cubicBezTo>
                <a:cubicBezTo>
                  <a:pt x="2484995" y="8081194"/>
                  <a:pt x="2483225" y="8081098"/>
                  <a:pt x="2481454" y="8081194"/>
                </a:cubicBezTo>
                <a:cubicBezTo>
                  <a:pt x="2485283" y="8072626"/>
                  <a:pt x="2483416" y="8062382"/>
                  <a:pt x="2471931" y="8058792"/>
                </a:cubicBezTo>
                <a:cubicBezTo>
                  <a:pt x="2455085" y="8053478"/>
                  <a:pt x="2441972" y="8070472"/>
                  <a:pt x="2445226" y="8082821"/>
                </a:cubicBezTo>
                <a:cubicBezTo>
                  <a:pt x="2434841" y="8084928"/>
                  <a:pt x="2424504" y="8089187"/>
                  <a:pt x="2420676" y="8097373"/>
                </a:cubicBezTo>
                <a:cubicBezTo>
                  <a:pt x="2415220" y="8109005"/>
                  <a:pt x="2413784" y="8126333"/>
                  <a:pt x="2421106" y="8137439"/>
                </a:cubicBezTo>
                <a:cubicBezTo>
                  <a:pt x="2417517" y="8139736"/>
                  <a:pt x="2415220" y="8143422"/>
                  <a:pt x="2413736" y="8147491"/>
                </a:cubicBezTo>
                <a:cubicBezTo>
                  <a:pt x="2406893" y="8147873"/>
                  <a:pt x="2400575" y="8151991"/>
                  <a:pt x="2397225" y="8158452"/>
                </a:cubicBezTo>
                <a:lnTo>
                  <a:pt x="2391674" y="8169031"/>
                </a:lnTo>
                <a:cubicBezTo>
                  <a:pt x="2388707" y="8174727"/>
                  <a:pt x="2389951" y="8181381"/>
                  <a:pt x="2393301" y="8186742"/>
                </a:cubicBezTo>
                <a:cubicBezTo>
                  <a:pt x="2389999" y="8187365"/>
                  <a:pt x="2387271" y="8188944"/>
                  <a:pt x="2384926" y="8191098"/>
                </a:cubicBezTo>
                <a:cubicBezTo>
                  <a:pt x="2378609" y="8185258"/>
                  <a:pt x="2369277" y="8183391"/>
                  <a:pt x="2361333" y="8191242"/>
                </a:cubicBezTo>
                <a:cubicBezTo>
                  <a:pt x="2352048" y="8200432"/>
                  <a:pt x="2339845" y="8209288"/>
                  <a:pt x="2335538" y="8222164"/>
                </a:cubicBezTo>
                <a:cubicBezTo>
                  <a:pt x="2334963" y="8223888"/>
                  <a:pt x="2334628" y="8225563"/>
                  <a:pt x="2334341" y="8227238"/>
                </a:cubicBezTo>
                <a:lnTo>
                  <a:pt x="2331757" y="8232169"/>
                </a:lnTo>
                <a:cubicBezTo>
                  <a:pt x="2327019" y="8241264"/>
                  <a:pt x="2332427" y="8253230"/>
                  <a:pt x="2341424" y="8257251"/>
                </a:cubicBezTo>
                <a:cubicBezTo>
                  <a:pt x="2342142" y="8257538"/>
                  <a:pt x="2342860" y="8257730"/>
                  <a:pt x="2343578" y="8257969"/>
                </a:cubicBezTo>
                <a:cubicBezTo>
                  <a:pt x="2345205" y="8260219"/>
                  <a:pt x="2346976" y="8262421"/>
                  <a:pt x="2348842" y="8264479"/>
                </a:cubicBezTo>
                <a:cubicBezTo>
                  <a:pt x="2351187" y="8267064"/>
                  <a:pt x="2354441" y="8268883"/>
                  <a:pt x="2357887" y="8269984"/>
                </a:cubicBezTo>
                <a:cubicBezTo>
                  <a:pt x="2359227" y="8272138"/>
                  <a:pt x="2360854" y="8274005"/>
                  <a:pt x="2362864" y="8275106"/>
                </a:cubicBezTo>
                <a:cubicBezTo>
                  <a:pt x="2369803" y="8278744"/>
                  <a:pt x="2376121" y="8281616"/>
                  <a:pt x="2384161" y="8281138"/>
                </a:cubicBezTo>
                <a:cubicBezTo>
                  <a:pt x="2387702" y="8280898"/>
                  <a:pt x="2390191" y="8280372"/>
                  <a:pt x="2393588" y="8279031"/>
                </a:cubicBezTo>
                <a:cubicBezTo>
                  <a:pt x="2382007" y="8286451"/>
                  <a:pt x="2381145" y="8308949"/>
                  <a:pt x="2398757" y="8314501"/>
                </a:cubicBezTo>
                <a:cubicBezTo>
                  <a:pt x="2400671" y="8315076"/>
                  <a:pt x="2402251" y="8314980"/>
                  <a:pt x="2403925" y="8315028"/>
                </a:cubicBezTo>
                <a:cubicBezTo>
                  <a:pt x="2397273" y="8328144"/>
                  <a:pt x="2406318" y="8348009"/>
                  <a:pt x="2423978" y="8342504"/>
                </a:cubicBezTo>
                <a:cubicBezTo>
                  <a:pt x="2445849" y="8335611"/>
                  <a:pt x="2439436" y="8302869"/>
                  <a:pt x="2419144" y="8305072"/>
                </a:cubicBezTo>
                <a:cubicBezTo>
                  <a:pt x="2423451" y="8295306"/>
                  <a:pt x="2420867" y="8281712"/>
                  <a:pt x="2407658" y="8277548"/>
                </a:cubicBezTo>
                <a:cubicBezTo>
                  <a:pt x="2406462" y="8277164"/>
                  <a:pt x="2405457" y="8277356"/>
                  <a:pt x="2404308" y="8277213"/>
                </a:cubicBezTo>
                <a:cubicBezTo>
                  <a:pt x="2410051" y="8275824"/>
                  <a:pt x="2415076" y="8272282"/>
                  <a:pt x="2417326" y="8265915"/>
                </a:cubicBezTo>
                <a:cubicBezTo>
                  <a:pt x="2419096" y="8260938"/>
                  <a:pt x="2418330" y="8254666"/>
                  <a:pt x="2415603" y="8249689"/>
                </a:cubicBezTo>
                <a:cubicBezTo>
                  <a:pt x="2416560" y="8247534"/>
                  <a:pt x="2417086" y="8245189"/>
                  <a:pt x="2417565" y="8242652"/>
                </a:cubicBezTo>
                <a:cubicBezTo>
                  <a:pt x="2417804" y="8241790"/>
                  <a:pt x="2418091" y="8240928"/>
                  <a:pt x="2418426" y="8240115"/>
                </a:cubicBezTo>
                <a:cubicBezTo>
                  <a:pt x="2420006" y="8237004"/>
                  <a:pt x="2421250" y="8233604"/>
                  <a:pt x="2422829" y="8230398"/>
                </a:cubicBezTo>
                <a:cubicBezTo>
                  <a:pt x="2427471" y="8221112"/>
                  <a:pt x="2422207" y="8212735"/>
                  <a:pt x="2414358" y="8208474"/>
                </a:cubicBezTo>
                <a:cubicBezTo>
                  <a:pt x="2415316" y="8203879"/>
                  <a:pt x="2414741" y="8199236"/>
                  <a:pt x="2412348" y="8195167"/>
                </a:cubicBezTo>
                <a:cubicBezTo>
                  <a:pt x="2418139" y="8193971"/>
                  <a:pt x="2423356" y="8190332"/>
                  <a:pt x="2426275" y="8184732"/>
                </a:cubicBezTo>
                <a:lnTo>
                  <a:pt x="2431826" y="8174153"/>
                </a:lnTo>
                <a:cubicBezTo>
                  <a:pt x="2432066" y="8173674"/>
                  <a:pt x="2432018" y="8173147"/>
                  <a:pt x="2432209" y="8172669"/>
                </a:cubicBezTo>
                <a:cubicBezTo>
                  <a:pt x="2442307" y="8171760"/>
                  <a:pt x="2448959" y="8162473"/>
                  <a:pt x="2448863" y="8152996"/>
                </a:cubicBezTo>
                <a:cubicBezTo>
                  <a:pt x="2449246" y="8152900"/>
                  <a:pt x="2449486" y="8152996"/>
                  <a:pt x="2449725" y="8153043"/>
                </a:cubicBezTo>
                <a:close/>
                <a:moveTo>
                  <a:pt x="2400528" y="8451786"/>
                </a:moveTo>
                <a:cubicBezTo>
                  <a:pt x="2389712" y="8455185"/>
                  <a:pt x="2385596" y="8465237"/>
                  <a:pt x="2386458" y="8474188"/>
                </a:cubicBezTo>
                <a:cubicBezTo>
                  <a:pt x="2384831" y="8472991"/>
                  <a:pt x="2383155" y="8471842"/>
                  <a:pt x="2380906" y="8471124"/>
                </a:cubicBezTo>
                <a:cubicBezTo>
                  <a:pt x="2357600" y="8463753"/>
                  <a:pt x="2348220" y="8500611"/>
                  <a:pt x="2371526" y="8507983"/>
                </a:cubicBezTo>
                <a:cubicBezTo>
                  <a:pt x="2386075" y="8512626"/>
                  <a:pt x="2395215" y="8499941"/>
                  <a:pt x="2394306" y="8488022"/>
                </a:cubicBezTo>
                <a:cubicBezTo>
                  <a:pt x="2397704" y="8490032"/>
                  <a:pt x="2401915" y="8490894"/>
                  <a:pt x="2407180" y="8489266"/>
                </a:cubicBezTo>
                <a:cubicBezTo>
                  <a:pt x="2430199" y="8481991"/>
                  <a:pt x="2423834" y="8444462"/>
                  <a:pt x="2400528" y="8451786"/>
                </a:cubicBezTo>
                <a:close/>
                <a:moveTo>
                  <a:pt x="2402777" y="8353562"/>
                </a:moveTo>
                <a:cubicBezTo>
                  <a:pt x="2379423" y="8360885"/>
                  <a:pt x="2390478" y="8397264"/>
                  <a:pt x="2413832" y="8389941"/>
                </a:cubicBezTo>
                <a:cubicBezTo>
                  <a:pt x="2437186" y="8382569"/>
                  <a:pt x="2426131" y="8346190"/>
                  <a:pt x="2402777" y="8353562"/>
                </a:cubicBezTo>
                <a:close/>
                <a:moveTo>
                  <a:pt x="2331135" y="8442691"/>
                </a:moveTo>
                <a:cubicBezTo>
                  <a:pt x="2334198" y="8452504"/>
                  <a:pt x="2347837" y="8455903"/>
                  <a:pt x="2356356" y="8452025"/>
                </a:cubicBezTo>
                <a:cubicBezTo>
                  <a:pt x="2364683" y="8448196"/>
                  <a:pt x="2367459" y="8440489"/>
                  <a:pt x="2366645" y="8432447"/>
                </a:cubicBezTo>
                <a:cubicBezTo>
                  <a:pt x="2377939" y="8430533"/>
                  <a:pt x="2388037" y="8424597"/>
                  <a:pt x="2393875" y="8413923"/>
                </a:cubicBezTo>
                <a:cubicBezTo>
                  <a:pt x="2398613" y="8405211"/>
                  <a:pt x="2398422" y="8393339"/>
                  <a:pt x="2389090" y="8387500"/>
                </a:cubicBezTo>
                <a:cubicBezTo>
                  <a:pt x="2381145" y="8382473"/>
                  <a:pt x="2367746" y="8382904"/>
                  <a:pt x="2362673" y="8392239"/>
                </a:cubicBezTo>
                <a:cubicBezTo>
                  <a:pt x="2362099" y="8393292"/>
                  <a:pt x="2361476" y="8394201"/>
                  <a:pt x="2360806" y="8395158"/>
                </a:cubicBezTo>
                <a:cubicBezTo>
                  <a:pt x="2360758" y="8395158"/>
                  <a:pt x="2360710" y="8395158"/>
                  <a:pt x="2360663" y="8395206"/>
                </a:cubicBezTo>
                <a:cubicBezTo>
                  <a:pt x="2360567" y="8395206"/>
                  <a:pt x="2360423" y="8395206"/>
                  <a:pt x="2360328" y="8395254"/>
                </a:cubicBezTo>
                <a:cubicBezTo>
                  <a:pt x="2360184" y="8395206"/>
                  <a:pt x="2359610" y="8395206"/>
                  <a:pt x="2358605" y="8395206"/>
                </a:cubicBezTo>
                <a:cubicBezTo>
                  <a:pt x="2349608" y="8394680"/>
                  <a:pt x="2341616" y="8400711"/>
                  <a:pt x="2339175" y="8409184"/>
                </a:cubicBezTo>
                <a:cubicBezTo>
                  <a:pt x="2338792" y="8409327"/>
                  <a:pt x="2338313" y="8409280"/>
                  <a:pt x="2337978" y="8409423"/>
                </a:cubicBezTo>
                <a:cubicBezTo>
                  <a:pt x="2327689" y="8414162"/>
                  <a:pt x="2325536" y="8424788"/>
                  <a:pt x="2328646" y="8434649"/>
                </a:cubicBezTo>
                <a:lnTo>
                  <a:pt x="2331135" y="8442691"/>
                </a:lnTo>
                <a:close/>
                <a:moveTo>
                  <a:pt x="2236808" y="8361268"/>
                </a:moveTo>
                <a:cubicBezTo>
                  <a:pt x="2245901" y="8356529"/>
                  <a:pt x="2248438" y="8343653"/>
                  <a:pt x="2243413" y="8335228"/>
                </a:cubicBezTo>
                <a:cubicBezTo>
                  <a:pt x="2237909" y="8325941"/>
                  <a:pt x="2226471" y="8323883"/>
                  <a:pt x="2217378" y="8328622"/>
                </a:cubicBezTo>
                <a:lnTo>
                  <a:pt x="2206802" y="8334127"/>
                </a:lnTo>
                <a:cubicBezTo>
                  <a:pt x="2203500" y="8335850"/>
                  <a:pt x="2201394" y="8338770"/>
                  <a:pt x="2199862" y="8341978"/>
                </a:cubicBezTo>
                <a:cubicBezTo>
                  <a:pt x="2197852" y="8345328"/>
                  <a:pt x="2197182" y="8349110"/>
                  <a:pt x="2197805" y="8353035"/>
                </a:cubicBezTo>
                <a:cubicBezTo>
                  <a:pt x="2197805" y="8353226"/>
                  <a:pt x="2197900" y="8353418"/>
                  <a:pt x="2197948" y="8353609"/>
                </a:cubicBezTo>
                <a:cubicBezTo>
                  <a:pt x="2198331" y="8355620"/>
                  <a:pt x="2198953" y="8357583"/>
                  <a:pt x="2199958" y="8359497"/>
                </a:cubicBezTo>
                <a:cubicBezTo>
                  <a:pt x="2200054" y="8359688"/>
                  <a:pt x="2200054" y="8359976"/>
                  <a:pt x="2200198" y="8360167"/>
                </a:cubicBezTo>
                <a:cubicBezTo>
                  <a:pt x="2200341" y="8360406"/>
                  <a:pt x="2200581" y="8360550"/>
                  <a:pt x="2200772" y="8360790"/>
                </a:cubicBezTo>
                <a:cubicBezTo>
                  <a:pt x="2205127" y="8367970"/>
                  <a:pt x="2213358" y="8373091"/>
                  <a:pt x="2223552" y="8369884"/>
                </a:cubicBezTo>
                <a:cubicBezTo>
                  <a:pt x="2227572" y="8368640"/>
                  <a:pt x="2230156" y="8366342"/>
                  <a:pt x="2232070" y="8363757"/>
                </a:cubicBezTo>
                <a:cubicBezTo>
                  <a:pt x="2233650" y="8362944"/>
                  <a:pt x="2235229" y="8362082"/>
                  <a:pt x="2236808" y="8361268"/>
                </a:cubicBezTo>
                <a:close/>
                <a:moveTo>
                  <a:pt x="2544578" y="8360455"/>
                </a:moveTo>
                <a:lnTo>
                  <a:pt x="2534001" y="8365960"/>
                </a:lnTo>
                <a:cubicBezTo>
                  <a:pt x="2529311" y="8368401"/>
                  <a:pt x="2526153" y="8372709"/>
                  <a:pt x="2524765" y="8377591"/>
                </a:cubicBezTo>
                <a:cubicBezTo>
                  <a:pt x="2522850" y="8376298"/>
                  <a:pt x="2520793" y="8375198"/>
                  <a:pt x="2518496" y="8374480"/>
                </a:cubicBezTo>
                <a:lnTo>
                  <a:pt x="2510456" y="8371943"/>
                </a:lnTo>
                <a:cubicBezTo>
                  <a:pt x="2500645" y="8368879"/>
                  <a:pt x="2489877" y="8376969"/>
                  <a:pt x="2487771" y="8386351"/>
                </a:cubicBezTo>
                <a:cubicBezTo>
                  <a:pt x="2485378" y="8397121"/>
                  <a:pt x="2492365" y="8405929"/>
                  <a:pt x="2502176" y="8409040"/>
                </a:cubicBezTo>
                <a:lnTo>
                  <a:pt x="2510216" y="8411577"/>
                </a:lnTo>
                <a:cubicBezTo>
                  <a:pt x="2519596" y="8414545"/>
                  <a:pt x="2529694" y="8407173"/>
                  <a:pt x="2532374" y="8398270"/>
                </a:cubicBezTo>
                <a:cubicBezTo>
                  <a:pt x="2533858" y="8399275"/>
                  <a:pt x="2535389" y="8400280"/>
                  <a:pt x="2537112" y="8400807"/>
                </a:cubicBezTo>
                <a:cubicBezTo>
                  <a:pt x="2529599" y="8405211"/>
                  <a:pt x="2525626" y="8414257"/>
                  <a:pt x="2528258" y="8422778"/>
                </a:cubicBezTo>
                <a:lnTo>
                  <a:pt x="2530795" y="8430820"/>
                </a:lnTo>
                <a:cubicBezTo>
                  <a:pt x="2533858" y="8440633"/>
                  <a:pt x="2545009" y="8446185"/>
                  <a:pt x="2554723" y="8443074"/>
                </a:cubicBezTo>
                <a:cubicBezTo>
                  <a:pt x="2564582" y="8439915"/>
                  <a:pt x="2570038" y="8429001"/>
                  <a:pt x="2566975" y="8419140"/>
                </a:cubicBezTo>
                <a:lnTo>
                  <a:pt x="2564438" y="8411098"/>
                </a:lnTo>
                <a:cubicBezTo>
                  <a:pt x="2562620" y="8405259"/>
                  <a:pt x="2557786" y="8401238"/>
                  <a:pt x="2552235" y="8399323"/>
                </a:cubicBezTo>
                <a:lnTo>
                  <a:pt x="2562237" y="8394105"/>
                </a:lnTo>
                <a:cubicBezTo>
                  <a:pt x="2571330" y="8389367"/>
                  <a:pt x="2574967" y="8377496"/>
                  <a:pt x="2570229" y="8368448"/>
                </a:cubicBezTo>
                <a:cubicBezTo>
                  <a:pt x="2565443" y="8359306"/>
                  <a:pt x="2553719" y="8355716"/>
                  <a:pt x="2544578" y="8360455"/>
                </a:cubicBezTo>
                <a:close/>
                <a:moveTo>
                  <a:pt x="2694418" y="8292961"/>
                </a:moveTo>
                <a:cubicBezTo>
                  <a:pt x="2686426" y="8286882"/>
                  <a:pt x="2677094" y="8282717"/>
                  <a:pt x="2666901" y="8285685"/>
                </a:cubicBezTo>
                <a:cubicBezTo>
                  <a:pt x="2657568" y="8288413"/>
                  <a:pt x="2651491" y="8295067"/>
                  <a:pt x="2646513" y="8303013"/>
                </a:cubicBezTo>
                <a:cubicBezTo>
                  <a:pt x="2641058" y="8311725"/>
                  <a:pt x="2645843" y="8324171"/>
                  <a:pt x="2654410" y="8328718"/>
                </a:cubicBezTo>
                <a:cubicBezTo>
                  <a:pt x="2662354" y="8332883"/>
                  <a:pt x="2670729" y="8330537"/>
                  <a:pt x="2676568" y="8324793"/>
                </a:cubicBezTo>
                <a:cubicBezTo>
                  <a:pt x="2683124" y="8326659"/>
                  <a:pt x="2690207" y="8325416"/>
                  <a:pt x="2695423" y="8319815"/>
                </a:cubicBezTo>
                <a:cubicBezTo>
                  <a:pt x="2701932" y="8312826"/>
                  <a:pt x="2702602" y="8299231"/>
                  <a:pt x="2694418" y="8292961"/>
                </a:cubicBezTo>
                <a:close/>
                <a:moveTo>
                  <a:pt x="2756441" y="8463945"/>
                </a:moveTo>
                <a:lnTo>
                  <a:pt x="2750172" y="8469593"/>
                </a:lnTo>
                <a:cubicBezTo>
                  <a:pt x="2744525" y="8474667"/>
                  <a:pt x="2741941" y="8482229"/>
                  <a:pt x="2743664" y="8489219"/>
                </a:cubicBezTo>
                <a:cubicBezTo>
                  <a:pt x="2757638" y="8483570"/>
                  <a:pt x="2771660" y="8477922"/>
                  <a:pt x="2785778" y="8472273"/>
                </a:cubicBezTo>
                <a:cubicBezTo>
                  <a:pt x="2785108" y="8470502"/>
                  <a:pt x="2784438" y="8468683"/>
                  <a:pt x="2783146" y="8467056"/>
                </a:cubicBezTo>
                <a:cubicBezTo>
                  <a:pt x="2777116" y="8459397"/>
                  <a:pt x="2764098" y="8457052"/>
                  <a:pt x="2756441" y="8463945"/>
                </a:cubicBezTo>
                <a:close/>
                <a:moveTo>
                  <a:pt x="2866226" y="8243705"/>
                </a:moveTo>
                <a:lnTo>
                  <a:pt x="2858186" y="8246242"/>
                </a:lnTo>
                <a:cubicBezTo>
                  <a:pt x="2854118" y="8247534"/>
                  <a:pt x="2850624" y="8249832"/>
                  <a:pt x="2847801" y="8252704"/>
                </a:cubicBezTo>
                <a:cubicBezTo>
                  <a:pt x="2845073" y="8251459"/>
                  <a:pt x="2842106" y="8250550"/>
                  <a:pt x="2838708" y="8250646"/>
                </a:cubicBezTo>
                <a:cubicBezTo>
                  <a:pt x="2833492" y="8250741"/>
                  <a:pt x="2829089" y="8252752"/>
                  <a:pt x="2824925" y="8255480"/>
                </a:cubicBezTo>
                <a:cubicBezTo>
                  <a:pt x="2822389" y="8248683"/>
                  <a:pt x="2814683" y="8245284"/>
                  <a:pt x="2807505" y="8245333"/>
                </a:cubicBezTo>
                <a:cubicBezTo>
                  <a:pt x="2809515" y="8243897"/>
                  <a:pt x="2811190" y="8242077"/>
                  <a:pt x="2812530" y="8239876"/>
                </a:cubicBezTo>
                <a:lnTo>
                  <a:pt x="2816885" y="8232695"/>
                </a:lnTo>
                <a:cubicBezTo>
                  <a:pt x="2822149" y="8223935"/>
                  <a:pt x="2818991" y="8212017"/>
                  <a:pt x="2810281" y="8206847"/>
                </a:cubicBezTo>
                <a:cubicBezTo>
                  <a:pt x="2801427" y="8201581"/>
                  <a:pt x="2789750" y="8204740"/>
                  <a:pt x="2784438" y="8213453"/>
                </a:cubicBezTo>
                <a:lnTo>
                  <a:pt x="2780897" y="8219388"/>
                </a:lnTo>
                <a:cubicBezTo>
                  <a:pt x="2774723" y="8215415"/>
                  <a:pt x="2766635" y="8214793"/>
                  <a:pt x="2759504" y="8221207"/>
                </a:cubicBezTo>
                <a:lnTo>
                  <a:pt x="2755628" y="8224702"/>
                </a:lnTo>
                <a:cubicBezTo>
                  <a:pt x="2737442" y="8241072"/>
                  <a:pt x="2762328" y="8269841"/>
                  <a:pt x="2780514" y="8253422"/>
                </a:cubicBezTo>
                <a:lnTo>
                  <a:pt x="2784390" y="8249928"/>
                </a:lnTo>
                <a:cubicBezTo>
                  <a:pt x="2785539" y="8248874"/>
                  <a:pt x="2786065" y="8247678"/>
                  <a:pt x="2786927" y="8246529"/>
                </a:cubicBezTo>
                <a:cubicBezTo>
                  <a:pt x="2790276" y="8248492"/>
                  <a:pt x="2793961" y="8248923"/>
                  <a:pt x="2797599" y="8248635"/>
                </a:cubicBezTo>
                <a:cubicBezTo>
                  <a:pt x="2789750" y="8253948"/>
                  <a:pt x="2788123" y="8263235"/>
                  <a:pt x="2790899" y="8272090"/>
                </a:cubicBezTo>
                <a:lnTo>
                  <a:pt x="2793435" y="8280132"/>
                </a:lnTo>
                <a:cubicBezTo>
                  <a:pt x="2793818" y="8281377"/>
                  <a:pt x="2794392" y="8282478"/>
                  <a:pt x="2795062" y="8283483"/>
                </a:cubicBezTo>
                <a:cubicBezTo>
                  <a:pt x="2790372" y="8279749"/>
                  <a:pt x="2784103" y="8278026"/>
                  <a:pt x="2778168" y="8280036"/>
                </a:cubicBezTo>
                <a:cubicBezTo>
                  <a:pt x="2768932" y="8283196"/>
                  <a:pt x="2762615" y="8292721"/>
                  <a:pt x="2765008" y="8302487"/>
                </a:cubicBezTo>
                <a:cubicBezTo>
                  <a:pt x="2763381" y="8303109"/>
                  <a:pt x="2761897" y="8304018"/>
                  <a:pt x="2760461" y="8305119"/>
                </a:cubicBezTo>
                <a:cubicBezTo>
                  <a:pt x="2758691" y="8295928"/>
                  <a:pt x="2751321" y="8288605"/>
                  <a:pt x="2739835" y="8292195"/>
                </a:cubicBezTo>
                <a:cubicBezTo>
                  <a:pt x="2726579" y="8296359"/>
                  <a:pt x="2723372" y="8310241"/>
                  <a:pt x="2727249" y="8320150"/>
                </a:cubicBezTo>
                <a:cubicBezTo>
                  <a:pt x="2727201" y="8320150"/>
                  <a:pt x="2727105" y="8320150"/>
                  <a:pt x="2727057" y="8320198"/>
                </a:cubicBezTo>
                <a:lnTo>
                  <a:pt x="2721506" y="8319911"/>
                </a:lnTo>
                <a:cubicBezTo>
                  <a:pt x="2711264" y="8319384"/>
                  <a:pt x="2702602" y="8329340"/>
                  <a:pt x="2702746" y="8339106"/>
                </a:cubicBezTo>
                <a:cubicBezTo>
                  <a:pt x="2702746" y="8339919"/>
                  <a:pt x="2702889" y="8340637"/>
                  <a:pt x="2702985" y="8341355"/>
                </a:cubicBezTo>
                <a:cubicBezTo>
                  <a:pt x="2701645" y="8343796"/>
                  <a:pt x="2700400" y="8346285"/>
                  <a:pt x="2699252" y="8348870"/>
                </a:cubicBezTo>
                <a:cubicBezTo>
                  <a:pt x="2697864" y="8352078"/>
                  <a:pt x="2697577" y="8355811"/>
                  <a:pt x="2698008" y="8359401"/>
                </a:cubicBezTo>
                <a:cubicBezTo>
                  <a:pt x="2696620" y="8361508"/>
                  <a:pt x="2695567" y="8363757"/>
                  <a:pt x="2695471" y="8366055"/>
                </a:cubicBezTo>
                <a:cubicBezTo>
                  <a:pt x="2695040" y="8373905"/>
                  <a:pt x="2695040" y="8380846"/>
                  <a:pt x="2698869" y="8387931"/>
                </a:cubicBezTo>
                <a:cubicBezTo>
                  <a:pt x="2699204" y="8388601"/>
                  <a:pt x="2699730" y="8388936"/>
                  <a:pt x="2700066" y="8389510"/>
                </a:cubicBezTo>
                <a:cubicBezTo>
                  <a:pt x="2692648" y="8398892"/>
                  <a:pt x="2693222" y="8414832"/>
                  <a:pt x="2707914" y="8419427"/>
                </a:cubicBezTo>
                <a:cubicBezTo>
                  <a:pt x="2717821" y="8422539"/>
                  <a:pt x="2725478" y="8417752"/>
                  <a:pt x="2729546" y="8410763"/>
                </a:cubicBezTo>
                <a:cubicBezTo>
                  <a:pt x="2733805" y="8409567"/>
                  <a:pt x="2737873" y="8407125"/>
                  <a:pt x="2740648" y="8403439"/>
                </a:cubicBezTo>
                <a:cubicBezTo>
                  <a:pt x="2742084" y="8403439"/>
                  <a:pt x="2743520" y="8403008"/>
                  <a:pt x="2744956" y="8402721"/>
                </a:cubicBezTo>
                <a:cubicBezTo>
                  <a:pt x="2746918" y="8406503"/>
                  <a:pt x="2749646" y="8409662"/>
                  <a:pt x="2753570" y="8411385"/>
                </a:cubicBezTo>
                <a:cubicBezTo>
                  <a:pt x="2742324" y="8415646"/>
                  <a:pt x="2734475" y="8431729"/>
                  <a:pt x="2745338" y="8443744"/>
                </a:cubicBezTo>
                <a:cubicBezTo>
                  <a:pt x="2761658" y="8461886"/>
                  <a:pt x="2787549" y="8434027"/>
                  <a:pt x="2771229" y="8415933"/>
                </a:cubicBezTo>
                <a:cubicBezTo>
                  <a:pt x="2769602" y="8414114"/>
                  <a:pt x="2767784" y="8413061"/>
                  <a:pt x="2766013" y="8412103"/>
                </a:cubicBezTo>
                <a:cubicBezTo>
                  <a:pt x="2766108" y="8412103"/>
                  <a:pt x="2766156" y="8412152"/>
                  <a:pt x="2766252" y="8412103"/>
                </a:cubicBezTo>
                <a:cubicBezTo>
                  <a:pt x="2774531" y="8409518"/>
                  <a:pt x="2777977" y="8403296"/>
                  <a:pt x="2778408" y="8396690"/>
                </a:cubicBezTo>
                <a:cubicBezTo>
                  <a:pt x="2781997" y="8400472"/>
                  <a:pt x="2786927" y="8402961"/>
                  <a:pt x="2792143" y="8402817"/>
                </a:cubicBezTo>
                <a:cubicBezTo>
                  <a:pt x="2801714" y="8402626"/>
                  <a:pt x="2808510" y="8395254"/>
                  <a:pt x="2809993" y="8386351"/>
                </a:cubicBezTo>
                <a:cubicBezTo>
                  <a:pt x="2812003" y="8386447"/>
                  <a:pt x="2814013" y="8386542"/>
                  <a:pt x="2816023" y="8386638"/>
                </a:cubicBezTo>
                <a:cubicBezTo>
                  <a:pt x="2821623" y="8386925"/>
                  <a:pt x="2826552" y="8384053"/>
                  <a:pt x="2830046" y="8379888"/>
                </a:cubicBezTo>
                <a:cubicBezTo>
                  <a:pt x="2830237" y="8379985"/>
                  <a:pt x="2830285" y="8380128"/>
                  <a:pt x="2830476" y="8380272"/>
                </a:cubicBezTo>
                <a:cubicBezTo>
                  <a:pt x="2851007" y="8392669"/>
                  <a:pt x="2874409" y="8363039"/>
                  <a:pt x="2853639" y="8350498"/>
                </a:cubicBezTo>
                <a:cubicBezTo>
                  <a:pt x="2844403" y="8344945"/>
                  <a:pt x="2834832" y="8348057"/>
                  <a:pt x="2828754" y="8354088"/>
                </a:cubicBezTo>
                <a:cubicBezTo>
                  <a:pt x="2825452" y="8351120"/>
                  <a:pt x="2821192" y="8349206"/>
                  <a:pt x="2816502" y="8348823"/>
                </a:cubicBezTo>
                <a:cubicBezTo>
                  <a:pt x="2818560" y="8343653"/>
                  <a:pt x="2819469" y="8337957"/>
                  <a:pt x="2818703" y="8331734"/>
                </a:cubicBezTo>
                <a:cubicBezTo>
                  <a:pt x="2817507" y="8321921"/>
                  <a:pt x="2812099" y="8314405"/>
                  <a:pt x="2804729" y="8309380"/>
                </a:cubicBezTo>
                <a:cubicBezTo>
                  <a:pt x="2805208" y="8306651"/>
                  <a:pt x="2805160" y="8303827"/>
                  <a:pt x="2804251" y="8300955"/>
                </a:cubicBezTo>
                <a:lnTo>
                  <a:pt x="2801714" y="8292913"/>
                </a:lnTo>
                <a:cubicBezTo>
                  <a:pt x="2801044" y="8290711"/>
                  <a:pt x="2799848" y="8288653"/>
                  <a:pt x="2798460" y="8286833"/>
                </a:cubicBezTo>
                <a:cubicBezTo>
                  <a:pt x="2804107" y="8291094"/>
                  <a:pt x="2812721" y="8292003"/>
                  <a:pt x="2818703" y="8289227"/>
                </a:cubicBezTo>
                <a:cubicBezTo>
                  <a:pt x="2819709" y="8288749"/>
                  <a:pt x="2820283" y="8287982"/>
                  <a:pt x="2821144" y="8287408"/>
                </a:cubicBezTo>
                <a:cubicBezTo>
                  <a:pt x="2826217" y="8291142"/>
                  <a:pt x="2832438" y="8292578"/>
                  <a:pt x="2838134" y="8290903"/>
                </a:cubicBezTo>
                <a:cubicBezTo>
                  <a:pt x="2843254" y="8293056"/>
                  <a:pt x="2848997" y="8293105"/>
                  <a:pt x="2854548" y="8289706"/>
                </a:cubicBezTo>
                <a:cubicBezTo>
                  <a:pt x="2856798" y="8288318"/>
                  <a:pt x="2858664" y="8286164"/>
                  <a:pt x="2860244" y="8283723"/>
                </a:cubicBezTo>
                <a:cubicBezTo>
                  <a:pt x="2861775" y="8283770"/>
                  <a:pt x="2863258" y="8284105"/>
                  <a:pt x="2864790" y="8283627"/>
                </a:cubicBezTo>
                <a:lnTo>
                  <a:pt x="2872830" y="8281090"/>
                </a:lnTo>
                <a:cubicBezTo>
                  <a:pt x="2882593" y="8278026"/>
                  <a:pt x="2890154" y="8270080"/>
                  <a:pt x="2888192" y="8259071"/>
                </a:cubicBezTo>
                <a:cubicBezTo>
                  <a:pt x="2886661" y="8249976"/>
                  <a:pt x="2876084" y="8240594"/>
                  <a:pt x="2866226" y="8243705"/>
                </a:cubicBezTo>
                <a:close/>
                <a:moveTo>
                  <a:pt x="2958686" y="8262325"/>
                </a:moveTo>
                <a:cubicBezTo>
                  <a:pt x="2961270" y="8253948"/>
                  <a:pt x="2958447" y="8245428"/>
                  <a:pt x="2950837" y="8240258"/>
                </a:cubicBezTo>
                <a:cubicBezTo>
                  <a:pt x="2940978" y="8233461"/>
                  <a:pt x="2928392" y="8226664"/>
                  <a:pt x="2916045" y="8228770"/>
                </a:cubicBezTo>
                <a:cubicBezTo>
                  <a:pt x="2914418" y="8228674"/>
                  <a:pt x="2912839" y="8228674"/>
                  <a:pt x="2911212" y="8228818"/>
                </a:cubicBezTo>
                <a:cubicBezTo>
                  <a:pt x="2903315" y="8229728"/>
                  <a:pt x="2896663" y="8234897"/>
                  <a:pt x="2894509" y="8242795"/>
                </a:cubicBezTo>
                <a:cubicBezTo>
                  <a:pt x="2892356" y="8250646"/>
                  <a:pt x="2895706" y="8256342"/>
                  <a:pt x="2900109" y="8262421"/>
                </a:cubicBezTo>
                <a:cubicBezTo>
                  <a:pt x="2896663" y="8257635"/>
                  <a:pt x="2900348" y="8263043"/>
                  <a:pt x="2900970" y="8264048"/>
                </a:cubicBezTo>
                <a:cubicBezTo>
                  <a:pt x="2901736" y="8265341"/>
                  <a:pt x="2902406" y="8266777"/>
                  <a:pt x="2903123" y="8268069"/>
                </a:cubicBezTo>
                <a:cubicBezTo>
                  <a:pt x="2903219" y="8268309"/>
                  <a:pt x="2903267" y="8268405"/>
                  <a:pt x="2903363" y="8268596"/>
                </a:cubicBezTo>
                <a:cubicBezTo>
                  <a:pt x="2903506" y="8269075"/>
                  <a:pt x="2903650" y="8269554"/>
                  <a:pt x="2903793" y="8270032"/>
                </a:cubicBezTo>
                <a:cubicBezTo>
                  <a:pt x="2901783" y="8279367"/>
                  <a:pt x="2908149" y="8289275"/>
                  <a:pt x="2917146" y="8291812"/>
                </a:cubicBezTo>
                <a:cubicBezTo>
                  <a:pt x="2927435" y="8294684"/>
                  <a:pt x="2937341" y="8288366"/>
                  <a:pt x="2940548" y="8278600"/>
                </a:cubicBezTo>
                <a:cubicBezTo>
                  <a:pt x="2940883" y="8277595"/>
                  <a:pt x="2940931" y="8276542"/>
                  <a:pt x="2941122" y="8275537"/>
                </a:cubicBezTo>
                <a:cubicBezTo>
                  <a:pt x="2947104" y="8275393"/>
                  <a:pt x="2953039" y="8272521"/>
                  <a:pt x="2956389" y="8267735"/>
                </a:cubicBezTo>
                <a:cubicBezTo>
                  <a:pt x="2955527" y="8272043"/>
                  <a:pt x="2956628" y="8276782"/>
                  <a:pt x="2960744" y="8281329"/>
                </a:cubicBezTo>
                <a:cubicBezTo>
                  <a:pt x="2976919" y="8299280"/>
                  <a:pt x="3008122" y="8277548"/>
                  <a:pt x="2991755" y="8259405"/>
                </a:cubicBezTo>
                <a:cubicBezTo>
                  <a:pt x="2981418" y="8247869"/>
                  <a:pt x="2964955" y="8252656"/>
                  <a:pt x="2958686" y="8262325"/>
                </a:cubicBezTo>
                <a:close/>
                <a:moveTo>
                  <a:pt x="3268704" y="8339680"/>
                </a:moveTo>
                <a:lnTo>
                  <a:pt x="3263057" y="8333409"/>
                </a:lnTo>
                <a:cubicBezTo>
                  <a:pt x="3256166" y="8325798"/>
                  <a:pt x="3245829" y="8322256"/>
                  <a:pt x="3236640" y="8328622"/>
                </a:cubicBezTo>
                <a:cubicBezTo>
                  <a:pt x="3229031" y="8333888"/>
                  <a:pt x="3224915" y="8347387"/>
                  <a:pt x="3231807" y="8355045"/>
                </a:cubicBezTo>
                <a:lnTo>
                  <a:pt x="3236305" y="8360024"/>
                </a:lnTo>
                <a:lnTo>
                  <a:pt x="3236305" y="8360024"/>
                </a:lnTo>
                <a:cubicBezTo>
                  <a:pt x="3247025" y="8360119"/>
                  <a:pt x="3257745" y="8360550"/>
                  <a:pt x="3268465" y="8361220"/>
                </a:cubicBezTo>
                <a:cubicBezTo>
                  <a:pt x="3272772" y="8354806"/>
                  <a:pt x="3274016" y="8345567"/>
                  <a:pt x="3268704" y="8339680"/>
                </a:cubicBezTo>
                <a:close/>
                <a:moveTo>
                  <a:pt x="2849236" y="8302918"/>
                </a:moveTo>
                <a:cubicBezTo>
                  <a:pt x="2842345" y="8295306"/>
                  <a:pt x="2828897" y="8296934"/>
                  <a:pt x="2822389" y="8303923"/>
                </a:cubicBezTo>
                <a:cubicBezTo>
                  <a:pt x="2814875" y="8312012"/>
                  <a:pt x="2816502" y="8323118"/>
                  <a:pt x="2823394" y="8330777"/>
                </a:cubicBezTo>
                <a:lnTo>
                  <a:pt x="2829041" y="8337047"/>
                </a:lnTo>
                <a:cubicBezTo>
                  <a:pt x="2835932" y="8344658"/>
                  <a:pt x="2849380" y="8343031"/>
                  <a:pt x="2855888" y="8336042"/>
                </a:cubicBezTo>
                <a:cubicBezTo>
                  <a:pt x="2863402" y="8327952"/>
                  <a:pt x="2861775" y="8316847"/>
                  <a:pt x="2854884" y="8309140"/>
                </a:cubicBezTo>
                <a:lnTo>
                  <a:pt x="2849236" y="8302918"/>
                </a:lnTo>
                <a:close/>
                <a:moveTo>
                  <a:pt x="2867231" y="8423592"/>
                </a:moveTo>
                <a:cubicBezTo>
                  <a:pt x="2867997" y="8420767"/>
                  <a:pt x="2868236" y="8417848"/>
                  <a:pt x="2867422" y="8414928"/>
                </a:cubicBezTo>
                <a:cubicBezTo>
                  <a:pt x="2864694" y="8405115"/>
                  <a:pt x="2854931" y="8398126"/>
                  <a:pt x="2844594" y="8400711"/>
                </a:cubicBezTo>
                <a:lnTo>
                  <a:pt x="2843494" y="8400998"/>
                </a:lnTo>
                <a:cubicBezTo>
                  <a:pt x="2838468" y="8398892"/>
                  <a:pt x="2832726" y="8398653"/>
                  <a:pt x="2827940" y="8401908"/>
                </a:cubicBezTo>
                <a:cubicBezTo>
                  <a:pt x="2821766" y="8406072"/>
                  <a:pt x="2816406" y="8410572"/>
                  <a:pt x="2815162" y="8418470"/>
                </a:cubicBezTo>
                <a:cubicBezTo>
                  <a:pt x="2814253" y="8424549"/>
                  <a:pt x="2816359" y="8430149"/>
                  <a:pt x="2820187" y="8434266"/>
                </a:cubicBezTo>
                <a:lnTo>
                  <a:pt x="2818608" y="8441160"/>
                </a:lnTo>
                <a:cubicBezTo>
                  <a:pt x="2817220" y="8447143"/>
                  <a:pt x="2819709" y="8452839"/>
                  <a:pt x="2823633" y="8457386"/>
                </a:cubicBezTo>
                <a:cubicBezTo>
                  <a:pt x="2844594" y="8449201"/>
                  <a:pt x="2865651" y="8441207"/>
                  <a:pt x="2886756" y="8433501"/>
                </a:cubicBezTo>
                <a:cubicBezTo>
                  <a:pt x="2886948" y="8433452"/>
                  <a:pt x="2887091" y="8433357"/>
                  <a:pt x="2887283" y="8433309"/>
                </a:cubicBezTo>
                <a:cubicBezTo>
                  <a:pt x="2886421" y="8431490"/>
                  <a:pt x="2885608" y="8429623"/>
                  <a:pt x="2884124" y="8427996"/>
                </a:cubicBezTo>
                <a:cubicBezTo>
                  <a:pt x="2878764" y="8422012"/>
                  <a:pt x="2872639" y="8421438"/>
                  <a:pt x="2867231" y="8423592"/>
                </a:cubicBezTo>
                <a:close/>
                <a:moveTo>
                  <a:pt x="3138677" y="8154096"/>
                </a:moveTo>
                <a:cubicBezTo>
                  <a:pt x="3130062" y="8148927"/>
                  <a:pt x="3122214" y="8151751"/>
                  <a:pt x="3117189" y="8157591"/>
                </a:cubicBezTo>
                <a:cubicBezTo>
                  <a:pt x="3116710" y="8157256"/>
                  <a:pt x="3116471" y="8156681"/>
                  <a:pt x="3115944" y="8156394"/>
                </a:cubicBezTo>
                <a:cubicBezTo>
                  <a:pt x="3113168" y="8154719"/>
                  <a:pt x="3109962" y="8153809"/>
                  <a:pt x="3106756" y="8153570"/>
                </a:cubicBezTo>
                <a:cubicBezTo>
                  <a:pt x="3107474" y="8147395"/>
                  <a:pt x="3105464" y="8141268"/>
                  <a:pt x="3099816" y="8136960"/>
                </a:cubicBezTo>
                <a:cubicBezTo>
                  <a:pt x="3092399" y="8131263"/>
                  <a:pt x="3078664" y="8131742"/>
                  <a:pt x="3073399" y="8140502"/>
                </a:cubicBezTo>
                <a:lnTo>
                  <a:pt x="3069092" y="8147682"/>
                </a:lnTo>
                <a:cubicBezTo>
                  <a:pt x="3063828" y="8156394"/>
                  <a:pt x="3063923" y="8167452"/>
                  <a:pt x="3072633" y="8174153"/>
                </a:cubicBezTo>
                <a:cubicBezTo>
                  <a:pt x="3072921" y="8174392"/>
                  <a:pt x="3073304" y="8174536"/>
                  <a:pt x="3073639" y="8174727"/>
                </a:cubicBezTo>
                <a:cubicBezTo>
                  <a:pt x="3072346" y="8178078"/>
                  <a:pt x="3072059" y="8181716"/>
                  <a:pt x="3072538" y="8185354"/>
                </a:cubicBezTo>
                <a:cubicBezTo>
                  <a:pt x="3065742" y="8184732"/>
                  <a:pt x="3058707" y="8187221"/>
                  <a:pt x="3055070" y="8193444"/>
                </a:cubicBezTo>
                <a:cubicBezTo>
                  <a:pt x="3053347" y="8196363"/>
                  <a:pt x="3052677" y="8199666"/>
                  <a:pt x="3052534" y="8203017"/>
                </a:cubicBezTo>
                <a:cubicBezTo>
                  <a:pt x="3050715" y="8200528"/>
                  <a:pt x="3048466" y="8198374"/>
                  <a:pt x="3045355" y="8197465"/>
                </a:cubicBezTo>
                <a:cubicBezTo>
                  <a:pt x="3036693" y="8194880"/>
                  <a:pt x="3027600" y="8193731"/>
                  <a:pt x="3019751" y="8199475"/>
                </a:cubicBezTo>
                <a:cubicBezTo>
                  <a:pt x="3013482" y="8204071"/>
                  <a:pt x="3010132" y="8210676"/>
                  <a:pt x="3008840" y="8218335"/>
                </a:cubicBezTo>
                <a:cubicBezTo>
                  <a:pt x="3007165" y="8228148"/>
                  <a:pt x="3014679" y="8238918"/>
                  <a:pt x="3024776" y="8240019"/>
                </a:cubicBezTo>
                <a:cubicBezTo>
                  <a:pt x="3025638" y="8240115"/>
                  <a:pt x="3026404" y="8239684"/>
                  <a:pt x="3027265" y="8239684"/>
                </a:cubicBezTo>
                <a:lnTo>
                  <a:pt x="3023532" y="8245907"/>
                </a:lnTo>
                <a:cubicBezTo>
                  <a:pt x="3018412" y="8254379"/>
                  <a:pt x="3023771" y="8267351"/>
                  <a:pt x="3032529" y="8270990"/>
                </a:cubicBezTo>
                <a:cubicBezTo>
                  <a:pt x="3042771" y="8275250"/>
                  <a:pt x="3052151" y="8271085"/>
                  <a:pt x="3057654" y="8261990"/>
                </a:cubicBezTo>
                <a:lnTo>
                  <a:pt x="3062010" y="8254810"/>
                </a:lnTo>
                <a:cubicBezTo>
                  <a:pt x="3067130" y="8246338"/>
                  <a:pt x="3061770" y="8233366"/>
                  <a:pt x="3053012" y="8229728"/>
                </a:cubicBezTo>
                <a:cubicBezTo>
                  <a:pt x="3052055" y="8229345"/>
                  <a:pt x="3051146" y="8229345"/>
                  <a:pt x="3050237" y="8229105"/>
                </a:cubicBezTo>
                <a:cubicBezTo>
                  <a:pt x="3052247" y="8227430"/>
                  <a:pt x="3054065" y="8225324"/>
                  <a:pt x="3055261" y="8222499"/>
                </a:cubicBezTo>
                <a:cubicBezTo>
                  <a:pt x="3056171" y="8220441"/>
                  <a:pt x="3056601" y="8218096"/>
                  <a:pt x="3056649" y="8215654"/>
                </a:cubicBezTo>
                <a:cubicBezTo>
                  <a:pt x="3057798" y="8217091"/>
                  <a:pt x="3058994" y="8218527"/>
                  <a:pt x="3060669" y="8219532"/>
                </a:cubicBezTo>
                <a:lnTo>
                  <a:pt x="3067848" y="8223840"/>
                </a:lnTo>
                <a:cubicBezTo>
                  <a:pt x="3076271" y="8228914"/>
                  <a:pt x="3088666" y="8227286"/>
                  <a:pt x="3093930" y="8218287"/>
                </a:cubicBezTo>
                <a:cubicBezTo>
                  <a:pt x="3097136" y="8212830"/>
                  <a:pt x="3097376" y="8206081"/>
                  <a:pt x="3094983" y="8200337"/>
                </a:cubicBezTo>
                <a:cubicBezTo>
                  <a:pt x="3096897" y="8199666"/>
                  <a:pt x="3098955" y="8199236"/>
                  <a:pt x="3100486" y="8197848"/>
                </a:cubicBezTo>
                <a:cubicBezTo>
                  <a:pt x="3106947" y="8198183"/>
                  <a:pt x="3113456" y="8195645"/>
                  <a:pt x="3117045" y="8189662"/>
                </a:cubicBezTo>
                <a:lnTo>
                  <a:pt x="3119390" y="8185785"/>
                </a:lnTo>
                <a:cubicBezTo>
                  <a:pt x="3120012" y="8186312"/>
                  <a:pt x="3120395" y="8186934"/>
                  <a:pt x="3121161" y="8187412"/>
                </a:cubicBezTo>
                <a:cubicBezTo>
                  <a:pt x="3141787" y="8200002"/>
                  <a:pt x="3159446" y="8166638"/>
                  <a:pt x="3138677" y="8154096"/>
                </a:cubicBezTo>
                <a:close/>
                <a:moveTo>
                  <a:pt x="2918582" y="8207517"/>
                </a:moveTo>
                <a:cubicBezTo>
                  <a:pt x="2927291" y="8202108"/>
                  <a:pt x="2928823" y="8189088"/>
                  <a:pt x="2923128" y="8181046"/>
                </a:cubicBezTo>
                <a:cubicBezTo>
                  <a:pt x="2916906" y="8172238"/>
                  <a:pt x="2905373" y="8171089"/>
                  <a:pt x="2896663" y="8176499"/>
                </a:cubicBezTo>
                <a:lnTo>
                  <a:pt x="2886517" y="8182817"/>
                </a:lnTo>
                <a:cubicBezTo>
                  <a:pt x="2877807" y="8188226"/>
                  <a:pt x="2876324" y="8201246"/>
                  <a:pt x="2881971" y="8209288"/>
                </a:cubicBezTo>
                <a:cubicBezTo>
                  <a:pt x="2888192" y="8218096"/>
                  <a:pt x="2899726" y="8219245"/>
                  <a:pt x="2908484" y="8213835"/>
                </a:cubicBezTo>
                <a:cubicBezTo>
                  <a:pt x="2911834" y="8211777"/>
                  <a:pt x="2915232" y="8209671"/>
                  <a:pt x="2918582" y="8207517"/>
                </a:cubicBezTo>
                <a:close/>
                <a:moveTo>
                  <a:pt x="2815976" y="8129301"/>
                </a:moveTo>
                <a:cubicBezTo>
                  <a:pt x="2839761" y="8134806"/>
                  <a:pt x="2845168" y="8097182"/>
                  <a:pt x="2821432" y="8091677"/>
                </a:cubicBezTo>
                <a:cubicBezTo>
                  <a:pt x="2797646" y="8086172"/>
                  <a:pt x="2792239" y="8123844"/>
                  <a:pt x="2815976" y="8129301"/>
                </a:cubicBezTo>
                <a:close/>
                <a:moveTo>
                  <a:pt x="1408114" y="8591512"/>
                </a:moveTo>
                <a:cubicBezTo>
                  <a:pt x="1412756" y="8582513"/>
                  <a:pt x="1406008" y="8570689"/>
                  <a:pt x="1397298" y="8567387"/>
                </a:cubicBezTo>
                <a:cubicBezTo>
                  <a:pt x="1391220" y="8565089"/>
                  <a:pt x="1385669" y="8566382"/>
                  <a:pt x="1381026" y="8569445"/>
                </a:cubicBezTo>
                <a:cubicBezTo>
                  <a:pt x="1380165" y="8569014"/>
                  <a:pt x="1379495" y="8568296"/>
                  <a:pt x="1378538" y="8568009"/>
                </a:cubicBezTo>
                <a:lnTo>
                  <a:pt x="1370498" y="8565472"/>
                </a:lnTo>
                <a:cubicBezTo>
                  <a:pt x="1361022" y="8562504"/>
                  <a:pt x="1349297" y="8567004"/>
                  <a:pt x="1346234" y="8577056"/>
                </a:cubicBezTo>
                <a:cubicBezTo>
                  <a:pt x="1343315" y="8586629"/>
                  <a:pt x="1347670" y="8598118"/>
                  <a:pt x="1357816" y="8601325"/>
                </a:cubicBezTo>
                <a:lnTo>
                  <a:pt x="1365856" y="8603862"/>
                </a:lnTo>
                <a:cubicBezTo>
                  <a:pt x="1367627" y="8604436"/>
                  <a:pt x="1369493" y="8604484"/>
                  <a:pt x="1371359" y="8604532"/>
                </a:cubicBezTo>
                <a:cubicBezTo>
                  <a:pt x="1371886" y="8606639"/>
                  <a:pt x="1371838" y="8608840"/>
                  <a:pt x="1372652" y="8610851"/>
                </a:cubicBezTo>
                <a:cubicBezTo>
                  <a:pt x="1376289" y="8619946"/>
                  <a:pt x="1388349" y="8624923"/>
                  <a:pt x="1397250" y="8620616"/>
                </a:cubicBezTo>
                <a:cubicBezTo>
                  <a:pt x="1406582" y="8616068"/>
                  <a:pt x="1410889" y="8605728"/>
                  <a:pt x="1407013" y="8596012"/>
                </a:cubicBezTo>
                <a:cubicBezTo>
                  <a:pt x="1406822" y="8595485"/>
                  <a:pt x="1406774" y="8595437"/>
                  <a:pt x="1406678" y="8595150"/>
                </a:cubicBezTo>
                <a:cubicBezTo>
                  <a:pt x="1406678" y="8594959"/>
                  <a:pt x="1406630" y="8594910"/>
                  <a:pt x="1406630" y="8594767"/>
                </a:cubicBezTo>
                <a:cubicBezTo>
                  <a:pt x="1406630" y="8594767"/>
                  <a:pt x="1406630" y="8594767"/>
                  <a:pt x="1406630" y="8594767"/>
                </a:cubicBezTo>
                <a:cubicBezTo>
                  <a:pt x="1407013" y="8593618"/>
                  <a:pt x="1407539" y="8592517"/>
                  <a:pt x="1408114" y="8591512"/>
                </a:cubicBezTo>
                <a:close/>
                <a:moveTo>
                  <a:pt x="3879027" y="8718696"/>
                </a:moveTo>
                <a:cubicBezTo>
                  <a:pt x="3888503" y="8721568"/>
                  <a:pt x="3899988" y="8717260"/>
                  <a:pt x="3903051" y="8707160"/>
                </a:cubicBezTo>
                <a:lnTo>
                  <a:pt x="3905492" y="8699167"/>
                </a:lnTo>
                <a:cubicBezTo>
                  <a:pt x="3908363" y="8689737"/>
                  <a:pt x="3904008" y="8678152"/>
                  <a:pt x="3893958" y="8675137"/>
                </a:cubicBezTo>
                <a:cubicBezTo>
                  <a:pt x="3884483" y="8672265"/>
                  <a:pt x="3872997" y="8676573"/>
                  <a:pt x="3869934" y="8686673"/>
                </a:cubicBezTo>
                <a:lnTo>
                  <a:pt x="3867493" y="8694667"/>
                </a:lnTo>
                <a:cubicBezTo>
                  <a:pt x="3864622" y="8704049"/>
                  <a:pt x="3868977" y="8715633"/>
                  <a:pt x="3879027" y="8718696"/>
                </a:cubicBezTo>
                <a:close/>
                <a:moveTo>
                  <a:pt x="3747659" y="8700746"/>
                </a:moveTo>
                <a:lnTo>
                  <a:pt x="3739619" y="8698305"/>
                </a:lnTo>
                <a:cubicBezTo>
                  <a:pt x="3739619" y="8698305"/>
                  <a:pt x="3739571" y="8698305"/>
                  <a:pt x="3739523" y="8698305"/>
                </a:cubicBezTo>
                <a:lnTo>
                  <a:pt x="3739523" y="8698352"/>
                </a:lnTo>
                <a:cubicBezTo>
                  <a:pt x="3743974" y="8709698"/>
                  <a:pt x="3747755" y="8721138"/>
                  <a:pt x="3751248" y="8732674"/>
                </a:cubicBezTo>
                <a:cubicBezTo>
                  <a:pt x="3753593" y="8730951"/>
                  <a:pt x="3755651" y="8728796"/>
                  <a:pt x="3757039" y="8725733"/>
                </a:cubicBezTo>
                <a:cubicBezTo>
                  <a:pt x="3760868" y="8717309"/>
                  <a:pt x="3757470" y="8703714"/>
                  <a:pt x="3747659" y="8700746"/>
                </a:cubicBezTo>
                <a:close/>
                <a:moveTo>
                  <a:pt x="3756991" y="9000063"/>
                </a:moveTo>
                <a:cubicBezTo>
                  <a:pt x="3756178" y="9003318"/>
                  <a:pt x="3755220" y="9006574"/>
                  <a:pt x="3754359" y="9009876"/>
                </a:cubicBezTo>
                <a:cubicBezTo>
                  <a:pt x="3753354" y="9013515"/>
                  <a:pt x="3752445" y="9017200"/>
                  <a:pt x="3751440" y="9020838"/>
                </a:cubicBezTo>
                <a:cubicBezTo>
                  <a:pt x="3757182" y="9015620"/>
                  <a:pt x="3760102" y="9008105"/>
                  <a:pt x="3756991" y="9000063"/>
                </a:cubicBezTo>
                <a:close/>
                <a:moveTo>
                  <a:pt x="3751392" y="9020790"/>
                </a:moveTo>
                <a:cubicBezTo>
                  <a:pt x="3751392" y="9020790"/>
                  <a:pt x="3751392" y="9020790"/>
                  <a:pt x="3751392" y="9020790"/>
                </a:cubicBezTo>
                <a:cubicBezTo>
                  <a:pt x="3751392" y="9020790"/>
                  <a:pt x="3751392" y="9020790"/>
                  <a:pt x="3751392" y="9020790"/>
                </a:cubicBezTo>
                <a:cubicBezTo>
                  <a:pt x="3751392" y="9020838"/>
                  <a:pt x="3751392" y="9020790"/>
                  <a:pt x="3751392" y="9020790"/>
                </a:cubicBezTo>
                <a:close/>
                <a:moveTo>
                  <a:pt x="3849642" y="8587060"/>
                </a:moveTo>
                <a:cubicBezTo>
                  <a:pt x="3856343" y="8588879"/>
                  <a:pt x="3864335" y="8586964"/>
                  <a:pt x="3869216" y="8581986"/>
                </a:cubicBezTo>
                <a:cubicBezTo>
                  <a:pt x="3875868" y="8580646"/>
                  <a:pt x="3881994" y="8575764"/>
                  <a:pt x="3883765" y="8569205"/>
                </a:cubicBezTo>
                <a:cubicBezTo>
                  <a:pt x="3884578" y="8566142"/>
                  <a:pt x="3884530" y="8563174"/>
                  <a:pt x="3884004" y="8560302"/>
                </a:cubicBezTo>
                <a:cubicBezTo>
                  <a:pt x="3889077" y="8555037"/>
                  <a:pt x="3891230" y="8547522"/>
                  <a:pt x="3888024" y="8540054"/>
                </a:cubicBezTo>
                <a:cubicBezTo>
                  <a:pt x="3884291" y="8531294"/>
                  <a:pt x="3872327" y="8525263"/>
                  <a:pt x="3863282" y="8530097"/>
                </a:cubicBezTo>
                <a:lnTo>
                  <a:pt x="3852801" y="8535698"/>
                </a:lnTo>
                <a:cubicBezTo>
                  <a:pt x="3845622" y="8539528"/>
                  <a:pt x="3840932" y="8546660"/>
                  <a:pt x="3841459" y="8554415"/>
                </a:cubicBezTo>
                <a:cubicBezTo>
                  <a:pt x="3839592" y="8557047"/>
                  <a:pt x="3838109" y="8559967"/>
                  <a:pt x="3837295" y="8563414"/>
                </a:cubicBezTo>
                <a:cubicBezTo>
                  <a:pt x="3835046" y="8572939"/>
                  <a:pt x="3839353" y="8584284"/>
                  <a:pt x="3849642" y="8587060"/>
                </a:cubicBezTo>
                <a:close/>
                <a:moveTo>
                  <a:pt x="3782451" y="8627748"/>
                </a:moveTo>
                <a:cubicBezTo>
                  <a:pt x="3786997" y="8629136"/>
                  <a:pt x="3791209" y="8628849"/>
                  <a:pt x="3794942" y="8627557"/>
                </a:cubicBezTo>
                <a:cubicBezTo>
                  <a:pt x="3788577" y="8633061"/>
                  <a:pt x="3786040" y="8642252"/>
                  <a:pt x="3789965" y="8650198"/>
                </a:cubicBezTo>
                <a:cubicBezTo>
                  <a:pt x="3794320" y="8659149"/>
                  <a:pt x="3806188" y="8663649"/>
                  <a:pt x="3815185" y="8658862"/>
                </a:cubicBezTo>
                <a:lnTo>
                  <a:pt x="3825666" y="8653309"/>
                </a:lnTo>
                <a:cubicBezTo>
                  <a:pt x="3834663" y="8648523"/>
                  <a:pt x="3838875" y="8637417"/>
                  <a:pt x="3834328" y="8628083"/>
                </a:cubicBezTo>
                <a:cubicBezTo>
                  <a:pt x="3829973" y="8619131"/>
                  <a:pt x="3818105" y="8614632"/>
                  <a:pt x="3809108" y="8619419"/>
                </a:cubicBezTo>
                <a:lnTo>
                  <a:pt x="3802216" y="8623105"/>
                </a:lnTo>
                <a:cubicBezTo>
                  <a:pt x="3811548" y="8614345"/>
                  <a:pt x="3813128" y="8597974"/>
                  <a:pt x="3797861" y="8593331"/>
                </a:cubicBezTo>
                <a:cubicBezTo>
                  <a:pt x="3784653" y="8589310"/>
                  <a:pt x="3773933" y="8598979"/>
                  <a:pt x="3771587" y="8609271"/>
                </a:cubicBezTo>
                <a:cubicBezTo>
                  <a:pt x="3770200" y="8605010"/>
                  <a:pt x="3766850" y="8601373"/>
                  <a:pt x="3760915" y="8599554"/>
                </a:cubicBezTo>
                <a:cubicBezTo>
                  <a:pt x="3737944" y="8592565"/>
                  <a:pt x="3722438" y="8626982"/>
                  <a:pt x="3745601" y="8634018"/>
                </a:cubicBezTo>
                <a:cubicBezTo>
                  <a:pt x="3758810" y="8638039"/>
                  <a:pt x="3769530" y="8628370"/>
                  <a:pt x="3771827" y="8618079"/>
                </a:cubicBezTo>
                <a:cubicBezTo>
                  <a:pt x="3773167" y="8622339"/>
                  <a:pt x="3776517" y="8625977"/>
                  <a:pt x="3782451" y="8627748"/>
                </a:cubicBezTo>
                <a:close/>
                <a:moveTo>
                  <a:pt x="3815377" y="8799737"/>
                </a:moveTo>
                <a:lnTo>
                  <a:pt x="3825858" y="8794184"/>
                </a:lnTo>
                <a:cubicBezTo>
                  <a:pt x="3834855" y="8789397"/>
                  <a:pt x="3839928" y="8779249"/>
                  <a:pt x="3835620" y="8769340"/>
                </a:cubicBezTo>
                <a:cubicBezTo>
                  <a:pt x="3834902" y="8767761"/>
                  <a:pt x="3833898" y="8766325"/>
                  <a:pt x="3832701" y="8764937"/>
                </a:cubicBezTo>
                <a:cubicBezTo>
                  <a:pt x="3832940" y="8764363"/>
                  <a:pt x="3833228" y="8763836"/>
                  <a:pt x="3833419" y="8763214"/>
                </a:cubicBezTo>
                <a:lnTo>
                  <a:pt x="3835860" y="8755220"/>
                </a:lnTo>
                <a:cubicBezTo>
                  <a:pt x="3838731" y="8745790"/>
                  <a:pt x="3832175" y="8734253"/>
                  <a:pt x="3822460" y="8732148"/>
                </a:cubicBezTo>
                <a:cubicBezTo>
                  <a:pt x="3812170" y="8729898"/>
                  <a:pt x="3802503" y="8735402"/>
                  <a:pt x="3799393" y="8745550"/>
                </a:cubicBezTo>
                <a:lnTo>
                  <a:pt x="3796952" y="8753544"/>
                </a:lnTo>
                <a:cubicBezTo>
                  <a:pt x="3795660" y="8757804"/>
                  <a:pt x="3796330" y="8762400"/>
                  <a:pt x="3798292" y="8766469"/>
                </a:cubicBezTo>
                <a:cubicBezTo>
                  <a:pt x="3790635" y="8771638"/>
                  <a:pt x="3786615" y="8780925"/>
                  <a:pt x="3790539" y="8789971"/>
                </a:cubicBezTo>
                <a:cubicBezTo>
                  <a:pt x="3794367" y="8798779"/>
                  <a:pt x="3806332" y="8804572"/>
                  <a:pt x="3815377" y="8799737"/>
                </a:cubicBezTo>
                <a:close/>
                <a:moveTo>
                  <a:pt x="3509952" y="8400423"/>
                </a:moveTo>
                <a:cubicBezTo>
                  <a:pt x="3502343" y="8398126"/>
                  <a:pt x="3496840" y="8400759"/>
                  <a:pt x="3493394" y="8405354"/>
                </a:cubicBezTo>
                <a:cubicBezTo>
                  <a:pt x="3492580" y="8402578"/>
                  <a:pt x="3491336" y="8399945"/>
                  <a:pt x="3489134" y="8397887"/>
                </a:cubicBezTo>
                <a:cubicBezTo>
                  <a:pt x="3481765" y="8390946"/>
                  <a:pt x="3469944" y="8389989"/>
                  <a:pt x="3462478" y="8397456"/>
                </a:cubicBezTo>
                <a:cubicBezTo>
                  <a:pt x="3462191" y="8397743"/>
                  <a:pt x="3461952" y="8398031"/>
                  <a:pt x="3461665" y="8398270"/>
                </a:cubicBezTo>
                <a:cubicBezTo>
                  <a:pt x="3456592" y="8398987"/>
                  <a:pt x="3451997" y="8401668"/>
                  <a:pt x="3449461" y="8406359"/>
                </a:cubicBezTo>
                <a:cubicBezTo>
                  <a:pt x="3462047" y="8412056"/>
                  <a:pt x="3474634" y="8417369"/>
                  <a:pt x="3487124" y="8424310"/>
                </a:cubicBezTo>
                <a:cubicBezTo>
                  <a:pt x="3495164" y="8428762"/>
                  <a:pt x="3502487" y="8433596"/>
                  <a:pt x="3510192" y="8438287"/>
                </a:cubicBezTo>
                <a:cubicBezTo>
                  <a:pt x="3527660" y="8437090"/>
                  <a:pt x="3530483" y="8406695"/>
                  <a:pt x="3509952" y="8400423"/>
                </a:cubicBezTo>
                <a:close/>
                <a:moveTo>
                  <a:pt x="3707459" y="8605681"/>
                </a:moveTo>
                <a:lnTo>
                  <a:pt x="3712340" y="8589645"/>
                </a:lnTo>
                <a:cubicBezTo>
                  <a:pt x="3713585" y="8585481"/>
                  <a:pt x="3713345" y="8581220"/>
                  <a:pt x="3712197" y="8577295"/>
                </a:cubicBezTo>
                <a:cubicBezTo>
                  <a:pt x="3733924" y="8569205"/>
                  <a:pt x="3717796" y="8536273"/>
                  <a:pt x="3695351" y="8543597"/>
                </a:cubicBezTo>
                <a:cubicBezTo>
                  <a:pt x="3692671" y="8544506"/>
                  <a:pt x="3690613" y="8545751"/>
                  <a:pt x="3688938" y="8547282"/>
                </a:cubicBezTo>
                <a:lnTo>
                  <a:pt x="3689465" y="8545607"/>
                </a:lnTo>
                <a:cubicBezTo>
                  <a:pt x="3691379" y="8539384"/>
                  <a:pt x="3689800" y="8532491"/>
                  <a:pt x="3685875" y="8527465"/>
                </a:cubicBezTo>
                <a:cubicBezTo>
                  <a:pt x="3701142" y="8524353"/>
                  <a:pt x="3706454" y="8501042"/>
                  <a:pt x="3691140" y="8492856"/>
                </a:cubicBezTo>
                <a:cubicBezTo>
                  <a:pt x="3690374" y="8482565"/>
                  <a:pt x="3680563" y="8472225"/>
                  <a:pt x="3667929" y="8473949"/>
                </a:cubicBezTo>
                <a:cubicBezTo>
                  <a:pt x="3674294" y="8468970"/>
                  <a:pt x="3679414" y="8462747"/>
                  <a:pt x="3682094" y="8454897"/>
                </a:cubicBezTo>
                <a:cubicBezTo>
                  <a:pt x="3685253" y="8445563"/>
                  <a:pt x="3679127" y="8433836"/>
                  <a:pt x="3669508" y="8431394"/>
                </a:cubicBezTo>
                <a:cubicBezTo>
                  <a:pt x="3659315" y="8428809"/>
                  <a:pt x="3649360" y="8433979"/>
                  <a:pt x="3646010" y="8443983"/>
                </a:cubicBezTo>
                <a:cubicBezTo>
                  <a:pt x="3645915" y="8444270"/>
                  <a:pt x="3645867" y="8444414"/>
                  <a:pt x="3645771" y="8444654"/>
                </a:cubicBezTo>
                <a:cubicBezTo>
                  <a:pt x="3645723" y="8444750"/>
                  <a:pt x="3645675" y="8444797"/>
                  <a:pt x="3645628" y="8444845"/>
                </a:cubicBezTo>
                <a:cubicBezTo>
                  <a:pt x="3645532" y="8444893"/>
                  <a:pt x="3645532" y="8444893"/>
                  <a:pt x="3645436" y="8444988"/>
                </a:cubicBezTo>
                <a:cubicBezTo>
                  <a:pt x="3644335" y="8445563"/>
                  <a:pt x="3643235" y="8446090"/>
                  <a:pt x="3642038" y="8446521"/>
                </a:cubicBezTo>
                <a:cubicBezTo>
                  <a:pt x="3632610" y="8450398"/>
                  <a:pt x="3630122" y="8463992"/>
                  <a:pt x="3634620" y="8472178"/>
                </a:cubicBezTo>
                <a:cubicBezTo>
                  <a:pt x="3639215" y="8480459"/>
                  <a:pt x="3647685" y="8482565"/>
                  <a:pt x="3655917" y="8480698"/>
                </a:cubicBezTo>
                <a:cubicBezTo>
                  <a:pt x="3650078" y="8489075"/>
                  <a:pt x="3654577" y="8501951"/>
                  <a:pt x="3664292" y="8507361"/>
                </a:cubicBezTo>
                <a:cubicBezTo>
                  <a:pt x="3664100" y="8508940"/>
                  <a:pt x="3663957" y="8510424"/>
                  <a:pt x="3664100" y="8512004"/>
                </a:cubicBezTo>
                <a:cubicBezTo>
                  <a:pt x="3662378" y="8509897"/>
                  <a:pt x="3660320" y="8507983"/>
                  <a:pt x="3657448" y="8506738"/>
                </a:cubicBezTo>
                <a:cubicBezTo>
                  <a:pt x="3648882" y="8503053"/>
                  <a:pt x="3635673" y="8506881"/>
                  <a:pt x="3632658" y="8516694"/>
                </a:cubicBezTo>
                <a:lnTo>
                  <a:pt x="3630217" y="8524689"/>
                </a:lnTo>
                <a:cubicBezTo>
                  <a:pt x="3629739" y="8526220"/>
                  <a:pt x="3629691" y="8527752"/>
                  <a:pt x="3629499" y="8529332"/>
                </a:cubicBezTo>
                <a:lnTo>
                  <a:pt x="3628255" y="8530002"/>
                </a:lnTo>
                <a:cubicBezTo>
                  <a:pt x="3628255" y="8530002"/>
                  <a:pt x="3628207" y="8530050"/>
                  <a:pt x="3628207" y="8530050"/>
                </a:cubicBezTo>
                <a:cubicBezTo>
                  <a:pt x="3641559" y="8543501"/>
                  <a:pt x="3653955" y="8557334"/>
                  <a:pt x="3665345" y="8571503"/>
                </a:cubicBezTo>
                <a:cubicBezTo>
                  <a:pt x="3668455" y="8570450"/>
                  <a:pt x="3671040" y="8568392"/>
                  <a:pt x="3672906" y="8565664"/>
                </a:cubicBezTo>
                <a:cubicBezTo>
                  <a:pt x="3677787" y="8564706"/>
                  <a:pt x="3681760" y="8561594"/>
                  <a:pt x="3684487" y="8557334"/>
                </a:cubicBezTo>
                <a:cubicBezTo>
                  <a:pt x="3684392" y="8560350"/>
                  <a:pt x="3684774" y="8563461"/>
                  <a:pt x="3686210" y="8566382"/>
                </a:cubicBezTo>
                <a:cubicBezTo>
                  <a:pt x="3681999" y="8568392"/>
                  <a:pt x="3678457" y="8571695"/>
                  <a:pt x="3677070" y="8576290"/>
                </a:cubicBezTo>
                <a:lnTo>
                  <a:pt x="3674964" y="8583279"/>
                </a:lnTo>
                <a:lnTo>
                  <a:pt x="3674964" y="8583279"/>
                </a:lnTo>
                <a:cubicBezTo>
                  <a:pt x="3683100" y="8594049"/>
                  <a:pt x="3690517" y="8605059"/>
                  <a:pt x="3697600" y="8616164"/>
                </a:cubicBezTo>
                <a:lnTo>
                  <a:pt x="3697600" y="8616164"/>
                </a:lnTo>
                <a:cubicBezTo>
                  <a:pt x="3702147" y="8614154"/>
                  <a:pt x="3705975" y="8610563"/>
                  <a:pt x="3707459" y="8605681"/>
                </a:cubicBezTo>
                <a:close/>
                <a:moveTo>
                  <a:pt x="3771348" y="9246726"/>
                </a:moveTo>
                <a:cubicBezTo>
                  <a:pt x="3781015" y="9249789"/>
                  <a:pt x="3791975" y="9244141"/>
                  <a:pt x="3794990" y="9234376"/>
                </a:cubicBezTo>
                <a:lnTo>
                  <a:pt x="3799871" y="9218340"/>
                </a:lnTo>
                <a:cubicBezTo>
                  <a:pt x="3802838" y="9208576"/>
                  <a:pt x="3797287" y="9197758"/>
                  <a:pt x="3787524" y="9194694"/>
                </a:cubicBezTo>
                <a:cubicBezTo>
                  <a:pt x="3777809" y="9191678"/>
                  <a:pt x="3766850" y="9197278"/>
                  <a:pt x="3763882" y="9207044"/>
                </a:cubicBezTo>
                <a:lnTo>
                  <a:pt x="3759001" y="9223079"/>
                </a:lnTo>
                <a:cubicBezTo>
                  <a:pt x="3756034" y="9232844"/>
                  <a:pt x="3761585" y="9243663"/>
                  <a:pt x="3771348" y="9246726"/>
                </a:cubicBezTo>
                <a:close/>
                <a:moveTo>
                  <a:pt x="3996468" y="8684375"/>
                </a:moveTo>
                <a:cubicBezTo>
                  <a:pt x="4019679" y="8691460"/>
                  <a:pt x="4028724" y="8654841"/>
                  <a:pt x="4005513" y="8647757"/>
                </a:cubicBezTo>
                <a:cubicBezTo>
                  <a:pt x="3982303" y="8640672"/>
                  <a:pt x="3973306" y="8677291"/>
                  <a:pt x="3996468" y="8684375"/>
                </a:cubicBezTo>
                <a:close/>
                <a:moveTo>
                  <a:pt x="3956220" y="8812374"/>
                </a:moveTo>
                <a:cubicBezTo>
                  <a:pt x="3979479" y="8819459"/>
                  <a:pt x="3990821" y="8783461"/>
                  <a:pt x="3967610" y="8776425"/>
                </a:cubicBezTo>
                <a:cubicBezTo>
                  <a:pt x="3944400" y="8769293"/>
                  <a:pt x="3933010" y="8805289"/>
                  <a:pt x="3956220" y="8812374"/>
                </a:cubicBezTo>
                <a:close/>
                <a:moveTo>
                  <a:pt x="3414142" y="8297987"/>
                </a:moveTo>
                <a:cubicBezTo>
                  <a:pt x="3418402" y="8289849"/>
                  <a:pt x="3415722" y="8276111"/>
                  <a:pt x="3406150" y="8272569"/>
                </a:cubicBezTo>
                <a:cubicBezTo>
                  <a:pt x="3397727" y="8269458"/>
                  <a:pt x="3388826" y="8267639"/>
                  <a:pt x="3380690" y="8272808"/>
                </a:cubicBezTo>
                <a:cubicBezTo>
                  <a:pt x="3374134" y="8276926"/>
                  <a:pt x="3370401" y="8283244"/>
                  <a:pt x="3368582" y="8290759"/>
                </a:cubicBezTo>
                <a:cubicBezTo>
                  <a:pt x="3366237" y="8300333"/>
                  <a:pt x="3372937" y="8311534"/>
                  <a:pt x="3382844" y="8313305"/>
                </a:cubicBezTo>
                <a:cubicBezTo>
                  <a:pt x="3389735" y="8314501"/>
                  <a:pt x="3396387" y="8312204"/>
                  <a:pt x="3400790" y="8307417"/>
                </a:cubicBezTo>
                <a:cubicBezTo>
                  <a:pt x="3406246" y="8306603"/>
                  <a:pt x="3411175" y="8303683"/>
                  <a:pt x="3414142" y="8297987"/>
                </a:cubicBezTo>
                <a:close/>
                <a:moveTo>
                  <a:pt x="4038678" y="8789637"/>
                </a:moveTo>
                <a:cubicBezTo>
                  <a:pt x="4029059" y="8787291"/>
                  <a:pt x="4018435" y="8796865"/>
                  <a:pt x="4017765" y="8806199"/>
                </a:cubicBezTo>
                <a:cubicBezTo>
                  <a:pt x="4017286" y="8812757"/>
                  <a:pt x="4019727" y="8817735"/>
                  <a:pt x="4023651" y="8821373"/>
                </a:cubicBezTo>
                <a:cubicBezTo>
                  <a:pt x="4024561" y="8827931"/>
                  <a:pt x="4028437" y="8834010"/>
                  <a:pt x="4034993" y="8836308"/>
                </a:cubicBezTo>
                <a:cubicBezTo>
                  <a:pt x="4037147" y="8837074"/>
                  <a:pt x="4039444" y="8837409"/>
                  <a:pt x="4041693" y="8837409"/>
                </a:cubicBezTo>
                <a:cubicBezTo>
                  <a:pt x="4043225" y="8838366"/>
                  <a:pt x="4044852" y="8839228"/>
                  <a:pt x="4046766" y="8839802"/>
                </a:cubicBezTo>
                <a:cubicBezTo>
                  <a:pt x="4067153" y="8846025"/>
                  <a:pt x="4074571" y="8817926"/>
                  <a:pt x="4060358" y="8806343"/>
                </a:cubicBezTo>
                <a:cubicBezTo>
                  <a:pt x="4060070" y="8805481"/>
                  <a:pt x="4059927" y="8804667"/>
                  <a:pt x="4059496" y="8803805"/>
                </a:cubicBezTo>
                <a:cubicBezTo>
                  <a:pt x="4055572" y="8795189"/>
                  <a:pt x="4047340" y="8791695"/>
                  <a:pt x="4038678" y="8789637"/>
                </a:cubicBezTo>
                <a:close/>
                <a:moveTo>
                  <a:pt x="3928320" y="8610037"/>
                </a:moveTo>
                <a:cubicBezTo>
                  <a:pt x="3925352" y="8619802"/>
                  <a:pt x="3932771" y="8630524"/>
                  <a:pt x="3942246" y="8632822"/>
                </a:cubicBezTo>
                <a:cubicBezTo>
                  <a:pt x="3952631" y="8635359"/>
                  <a:pt x="3962011" y="8628705"/>
                  <a:pt x="3964978" y="8618893"/>
                </a:cubicBezTo>
                <a:lnTo>
                  <a:pt x="3969860" y="8602856"/>
                </a:lnTo>
                <a:cubicBezTo>
                  <a:pt x="3972827" y="8593092"/>
                  <a:pt x="3965409" y="8582369"/>
                  <a:pt x="3955933" y="8580072"/>
                </a:cubicBezTo>
                <a:cubicBezTo>
                  <a:pt x="3945548" y="8577535"/>
                  <a:pt x="3936168" y="8584188"/>
                  <a:pt x="3933201" y="8594001"/>
                </a:cubicBezTo>
                <a:lnTo>
                  <a:pt x="3928320" y="8610037"/>
                </a:lnTo>
                <a:close/>
                <a:moveTo>
                  <a:pt x="3360877" y="8375150"/>
                </a:moveTo>
                <a:cubicBezTo>
                  <a:pt x="3366572" y="8376538"/>
                  <a:pt x="3372219" y="8377927"/>
                  <a:pt x="3377915" y="8379554"/>
                </a:cubicBezTo>
                <a:cubicBezTo>
                  <a:pt x="3377915" y="8379554"/>
                  <a:pt x="3377915" y="8379554"/>
                  <a:pt x="3377915" y="8379554"/>
                </a:cubicBezTo>
                <a:cubicBezTo>
                  <a:pt x="3374517" y="8376060"/>
                  <a:pt x="3370066" y="8373570"/>
                  <a:pt x="3363557" y="8374767"/>
                </a:cubicBezTo>
                <a:cubicBezTo>
                  <a:pt x="3362648" y="8374911"/>
                  <a:pt x="3361739" y="8375006"/>
                  <a:pt x="3360877" y="8375150"/>
                </a:cubicBezTo>
                <a:close/>
                <a:moveTo>
                  <a:pt x="3789199" y="9015573"/>
                </a:moveTo>
                <a:cubicBezTo>
                  <a:pt x="3812409" y="9022657"/>
                  <a:pt x="3823800" y="8986661"/>
                  <a:pt x="3800541" y="8979576"/>
                </a:cubicBezTo>
                <a:cubicBezTo>
                  <a:pt x="3777330" y="8972491"/>
                  <a:pt x="3765940" y="9008440"/>
                  <a:pt x="3789199" y="9015573"/>
                </a:cubicBezTo>
                <a:close/>
                <a:moveTo>
                  <a:pt x="3941720" y="9155251"/>
                </a:moveTo>
                <a:lnTo>
                  <a:pt x="3944161" y="9147257"/>
                </a:lnTo>
                <a:cubicBezTo>
                  <a:pt x="3947032" y="9137779"/>
                  <a:pt x="3940093" y="9126339"/>
                  <a:pt x="3930425" y="9124376"/>
                </a:cubicBezTo>
                <a:cubicBezTo>
                  <a:pt x="3919992" y="9122270"/>
                  <a:pt x="3910660" y="9127966"/>
                  <a:pt x="3907550" y="9138114"/>
                </a:cubicBezTo>
                <a:lnTo>
                  <a:pt x="3905109" y="9146108"/>
                </a:lnTo>
                <a:cubicBezTo>
                  <a:pt x="3902238" y="9155538"/>
                  <a:pt x="3909177" y="9167026"/>
                  <a:pt x="3918844" y="9168988"/>
                </a:cubicBezTo>
                <a:cubicBezTo>
                  <a:pt x="3929325" y="9171095"/>
                  <a:pt x="3938657" y="9165399"/>
                  <a:pt x="3941720" y="9155251"/>
                </a:cubicBezTo>
                <a:close/>
                <a:moveTo>
                  <a:pt x="3849882" y="9020934"/>
                </a:moveTo>
                <a:cubicBezTo>
                  <a:pt x="3840406" y="9018061"/>
                  <a:pt x="3828920" y="9022370"/>
                  <a:pt x="3825858" y="9032470"/>
                </a:cubicBezTo>
                <a:lnTo>
                  <a:pt x="3820976" y="9048505"/>
                </a:lnTo>
                <a:cubicBezTo>
                  <a:pt x="3818105" y="9057936"/>
                  <a:pt x="3822508" y="9069520"/>
                  <a:pt x="3832510" y="9072535"/>
                </a:cubicBezTo>
                <a:cubicBezTo>
                  <a:pt x="3841985" y="9075408"/>
                  <a:pt x="3853471" y="9071051"/>
                  <a:pt x="3856534" y="9060951"/>
                </a:cubicBezTo>
                <a:lnTo>
                  <a:pt x="3861415" y="9044915"/>
                </a:lnTo>
                <a:cubicBezTo>
                  <a:pt x="3864335" y="9035533"/>
                  <a:pt x="3859932" y="9023949"/>
                  <a:pt x="3849882" y="9020934"/>
                </a:cubicBezTo>
                <a:close/>
                <a:moveTo>
                  <a:pt x="3713058" y="9123801"/>
                </a:moveTo>
                <a:cubicBezTo>
                  <a:pt x="3722821" y="9126770"/>
                  <a:pt x="3733589" y="9120403"/>
                  <a:pt x="3736317" y="9110734"/>
                </a:cubicBezTo>
                <a:cubicBezTo>
                  <a:pt x="3738758" y="9102070"/>
                  <a:pt x="3734307" y="9093501"/>
                  <a:pt x="3726793" y="9089337"/>
                </a:cubicBezTo>
                <a:cubicBezTo>
                  <a:pt x="3721864" y="9100777"/>
                  <a:pt x="3716599" y="9112026"/>
                  <a:pt x="3710905" y="9123131"/>
                </a:cubicBezTo>
                <a:cubicBezTo>
                  <a:pt x="3710905" y="9123131"/>
                  <a:pt x="3710905" y="9123131"/>
                  <a:pt x="3710905" y="9123131"/>
                </a:cubicBezTo>
                <a:lnTo>
                  <a:pt x="3713058" y="9123801"/>
                </a:lnTo>
                <a:close/>
                <a:moveTo>
                  <a:pt x="2969741" y="8159745"/>
                </a:moveTo>
                <a:cubicBezTo>
                  <a:pt x="2961270" y="8154671"/>
                  <a:pt x="2948636" y="8157639"/>
                  <a:pt x="2943946" y="8166542"/>
                </a:cubicBezTo>
                <a:cubicBezTo>
                  <a:pt x="2939160" y="8175732"/>
                  <a:pt x="2941697" y="8186886"/>
                  <a:pt x="2950741" y="8192342"/>
                </a:cubicBezTo>
                <a:lnTo>
                  <a:pt x="2957920" y="8196651"/>
                </a:lnTo>
                <a:cubicBezTo>
                  <a:pt x="2966391" y="8201725"/>
                  <a:pt x="2979025" y="8198757"/>
                  <a:pt x="2983715" y="8189854"/>
                </a:cubicBezTo>
                <a:cubicBezTo>
                  <a:pt x="2988549" y="8180711"/>
                  <a:pt x="2985964" y="8169510"/>
                  <a:pt x="2976919" y="8164053"/>
                </a:cubicBezTo>
                <a:lnTo>
                  <a:pt x="2969741" y="8159745"/>
                </a:lnTo>
                <a:close/>
                <a:moveTo>
                  <a:pt x="3167534" y="8354423"/>
                </a:moveTo>
                <a:cubicBezTo>
                  <a:pt x="3173229" y="8350402"/>
                  <a:pt x="3175574" y="8342408"/>
                  <a:pt x="3173995" y="8334798"/>
                </a:cubicBezTo>
                <a:cubicBezTo>
                  <a:pt x="3175287" y="8330872"/>
                  <a:pt x="3175622" y="8326659"/>
                  <a:pt x="3173756" y="8322352"/>
                </a:cubicBezTo>
                <a:cubicBezTo>
                  <a:pt x="3170023" y="8313592"/>
                  <a:pt x="3158059" y="8307561"/>
                  <a:pt x="3149014" y="8312395"/>
                </a:cubicBezTo>
                <a:lnTo>
                  <a:pt x="3138533" y="8317948"/>
                </a:lnTo>
                <a:cubicBezTo>
                  <a:pt x="3131354" y="8321777"/>
                  <a:pt x="3126664" y="8328910"/>
                  <a:pt x="3127191" y="8336712"/>
                </a:cubicBezTo>
                <a:cubicBezTo>
                  <a:pt x="3125324" y="8339297"/>
                  <a:pt x="3123841" y="8342265"/>
                  <a:pt x="3123027" y="8345663"/>
                </a:cubicBezTo>
                <a:cubicBezTo>
                  <a:pt x="3121065" y="8353753"/>
                  <a:pt x="3124080" y="8362800"/>
                  <a:pt x="3131259" y="8367156"/>
                </a:cubicBezTo>
                <a:cubicBezTo>
                  <a:pt x="3131307" y="8367156"/>
                  <a:pt x="3131307" y="8367156"/>
                  <a:pt x="3131354" y="8367156"/>
                </a:cubicBezTo>
                <a:cubicBezTo>
                  <a:pt x="3139011" y="8366055"/>
                  <a:pt x="3146717" y="8365433"/>
                  <a:pt x="3154373" y="8364571"/>
                </a:cubicBezTo>
                <a:lnTo>
                  <a:pt x="3154373" y="8364571"/>
                </a:lnTo>
                <a:cubicBezTo>
                  <a:pt x="3154517" y="8364427"/>
                  <a:pt x="3154757" y="8364427"/>
                  <a:pt x="3154900" y="8364284"/>
                </a:cubicBezTo>
                <a:cubicBezTo>
                  <a:pt x="3160356" y="8363087"/>
                  <a:pt x="3164902" y="8359210"/>
                  <a:pt x="3167534" y="8354423"/>
                </a:cubicBezTo>
                <a:close/>
                <a:moveTo>
                  <a:pt x="3083497" y="8375533"/>
                </a:moveTo>
                <a:cubicBezTo>
                  <a:pt x="3076127" y="8373283"/>
                  <a:pt x="3069906" y="8375533"/>
                  <a:pt x="3065216" y="8379506"/>
                </a:cubicBezTo>
                <a:cubicBezTo>
                  <a:pt x="3071293" y="8378118"/>
                  <a:pt x="3077372" y="8376825"/>
                  <a:pt x="3083449" y="8375580"/>
                </a:cubicBezTo>
                <a:cubicBezTo>
                  <a:pt x="3083497" y="8375580"/>
                  <a:pt x="3083545" y="8375580"/>
                  <a:pt x="3083593" y="8375580"/>
                </a:cubicBezTo>
                <a:cubicBezTo>
                  <a:pt x="3083545" y="8375580"/>
                  <a:pt x="3083545" y="8375533"/>
                  <a:pt x="3083497" y="8375533"/>
                </a:cubicBezTo>
                <a:close/>
                <a:moveTo>
                  <a:pt x="3026930" y="8386591"/>
                </a:moveTo>
                <a:cubicBezTo>
                  <a:pt x="3027935" y="8384149"/>
                  <a:pt x="3028653" y="8381708"/>
                  <a:pt x="3028701" y="8379267"/>
                </a:cubicBezTo>
                <a:cubicBezTo>
                  <a:pt x="3033965" y="8377400"/>
                  <a:pt x="3038799" y="8374336"/>
                  <a:pt x="3042962" y="8369645"/>
                </a:cubicBezTo>
                <a:cubicBezTo>
                  <a:pt x="3044063" y="8368401"/>
                  <a:pt x="3044350" y="8366916"/>
                  <a:pt x="3045164" y="8365624"/>
                </a:cubicBezTo>
                <a:cubicBezTo>
                  <a:pt x="3047509" y="8363278"/>
                  <a:pt x="3049040" y="8360646"/>
                  <a:pt x="3049471" y="8357726"/>
                </a:cubicBezTo>
                <a:cubicBezTo>
                  <a:pt x="3049471" y="8357678"/>
                  <a:pt x="3049519" y="8357630"/>
                  <a:pt x="3049519" y="8357583"/>
                </a:cubicBezTo>
                <a:cubicBezTo>
                  <a:pt x="3049567" y="8357199"/>
                  <a:pt x="3049567" y="8356816"/>
                  <a:pt x="3049567" y="8356434"/>
                </a:cubicBezTo>
                <a:cubicBezTo>
                  <a:pt x="3050476" y="8352556"/>
                  <a:pt x="3050859" y="8348535"/>
                  <a:pt x="3050380" y="8344562"/>
                </a:cubicBezTo>
                <a:cubicBezTo>
                  <a:pt x="3052725" y="8343174"/>
                  <a:pt x="3054783" y="8341260"/>
                  <a:pt x="3056314" y="8338675"/>
                </a:cubicBezTo>
                <a:lnTo>
                  <a:pt x="3060669" y="8331495"/>
                </a:lnTo>
                <a:cubicBezTo>
                  <a:pt x="3061866" y="8329532"/>
                  <a:pt x="3062631" y="8327330"/>
                  <a:pt x="3063014" y="8325080"/>
                </a:cubicBezTo>
                <a:cubicBezTo>
                  <a:pt x="3063541" y="8332069"/>
                  <a:pt x="3068518" y="8339106"/>
                  <a:pt x="3074548" y="8341738"/>
                </a:cubicBezTo>
                <a:cubicBezTo>
                  <a:pt x="3084933" y="8346238"/>
                  <a:pt x="3094074" y="8340685"/>
                  <a:pt x="3099386" y="8331925"/>
                </a:cubicBezTo>
                <a:lnTo>
                  <a:pt x="3103741" y="8324745"/>
                </a:lnTo>
                <a:cubicBezTo>
                  <a:pt x="3109005" y="8315985"/>
                  <a:pt x="3102401" y="8303587"/>
                  <a:pt x="3093930" y="8299902"/>
                </a:cubicBezTo>
                <a:cubicBezTo>
                  <a:pt x="3083593" y="8295402"/>
                  <a:pt x="3074404" y="8300907"/>
                  <a:pt x="3069140" y="8309715"/>
                </a:cubicBezTo>
                <a:lnTo>
                  <a:pt x="3064785" y="8316895"/>
                </a:lnTo>
                <a:cubicBezTo>
                  <a:pt x="3064115" y="8317948"/>
                  <a:pt x="3063637" y="8319097"/>
                  <a:pt x="3063350" y="8320293"/>
                </a:cubicBezTo>
                <a:cubicBezTo>
                  <a:pt x="3063062" y="8314310"/>
                  <a:pt x="3060239" y="8308566"/>
                  <a:pt x="3054783" y="8305454"/>
                </a:cubicBezTo>
                <a:cubicBezTo>
                  <a:pt x="3046360" y="8300667"/>
                  <a:pt x="3035161" y="8302247"/>
                  <a:pt x="3029418" y="8310433"/>
                </a:cubicBezTo>
                <a:cubicBezTo>
                  <a:pt x="3028844" y="8310098"/>
                  <a:pt x="3028127" y="8310002"/>
                  <a:pt x="3027457" y="8309762"/>
                </a:cubicBezTo>
                <a:cubicBezTo>
                  <a:pt x="3026834" y="8308805"/>
                  <a:pt x="3026021" y="8308087"/>
                  <a:pt x="3025255" y="8307273"/>
                </a:cubicBezTo>
                <a:cubicBezTo>
                  <a:pt x="3029993" y="8300045"/>
                  <a:pt x="3030088" y="8290711"/>
                  <a:pt x="3020517" y="8284919"/>
                </a:cubicBezTo>
                <a:cubicBezTo>
                  <a:pt x="3005490" y="8275872"/>
                  <a:pt x="2988883" y="8289179"/>
                  <a:pt x="2989123" y="8301912"/>
                </a:cubicBezTo>
                <a:cubicBezTo>
                  <a:pt x="2978594" y="8301529"/>
                  <a:pt x="2967635" y="8303205"/>
                  <a:pt x="2962036" y="8310193"/>
                </a:cubicBezTo>
                <a:cubicBezTo>
                  <a:pt x="2954044" y="8320150"/>
                  <a:pt x="2948636" y="8336568"/>
                  <a:pt x="2953134" y="8348966"/>
                </a:cubicBezTo>
                <a:cubicBezTo>
                  <a:pt x="2951699" y="8349445"/>
                  <a:pt x="2950694" y="8350737"/>
                  <a:pt x="2949449" y="8351551"/>
                </a:cubicBezTo>
                <a:cubicBezTo>
                  <a:pt x="2946195" y="8348679"/>
                  <a:pt x="2942367" y="8346765"/>
                  <a:pt x="2938011" y="8346621"/>
                </a:cubicBezTo>
                <a:cubicBezTo>
                  <a:pt x="2939830" y="8344275"/>
                  <a:pt x="2941361" y="8341595"/>
                  <a:pt x="2941792" y="8338196"/>
                </a:cubicBezTo>
                <a:cubicBezTo>
                  <a:pt x="2943084" y="8328766"/>
                  <a:pt x="2935858" y="8317230"/>
                  <a:pt x="2925568" y="8316799"/>
                </a:cubicBezTo>
                <a:cubicBezTo>
                  <a:pt x="2915519" y="8316368"/>
                  <a:pt x="2905516" y="8318331"/>
                  <a:pt x="2898864" y="8326612"/>
                </a:cubicBezTo>
                <a:cubicBezTo>
                  <a:pt x="2892786" y="8334175"/>
                  <a:pt x="2891638" y="8343174"/>
                  <a:pt x="2892069" y="8352556"/>
                </a:cubicBezTo>
                <a:cubicBezTo>
                  <a:pt x="2892069" y="8353083"/>
                  <a:pt x="2892451" y="8353562"/>
                  <a:pt x="2892547" y="8354040"/>
                </a:cubicBezTo>
                <a:cubicBezTo>
                  <a:pt x="2889341" y="8352891"/>
                  <a:pt x="2885751" y="8352413"/>
                  <a:pt x="2881492" y="8353753"/>
                </a:cubicBezTo>
                <a:cubicBezTo>
                  <a:pt x="2858234" y="8361029"/>
                  <a:pt x="2867470" y="8397935"/>
                  <a:pt x="2890872" y="8390611"/>
                </a:cubicBezTo>
                <a:cubicBezTo>
                  <a:pt x="2902214" y="8387021"/>
                  <a:pt x="2905756" y="8376442"/>
                  <a:pt x="2903746" y="8367347"/>
                </a:cubicBezTo>
                <a:cubicBezTo>
                  <a:pt x="2905038" y="8367874"/>
                  <a:pt x="2906234" y="8368352"/>
                  <a:pt x="2907574" y="8368592"/>
                </a:cubicBezTo>
                <a:cubicBezTo>
                  <a:pt x="2907048" y="8369645"/>
                  <a:pt x="2906139" y="8370506"/>
                  <a:pt x="2905660" y="8371608"/>
                </a:cubicBezTo>
                <a:cubicBezTo>
                  <a:pt x="2903172" y="8377927"/>
                  <a:pt x="2905086" y="8385393"/>
                  <a:pt x="2909489" y="8390563"/>
                </a:cubicBezTo>
                <a:cubicBezTo>
                  <a:pt x="2895706" y="8394440"/>
                  <a:pt x="2887809" y="8415119"/>
                  <a:pt x="2903698" y="8424741"/>
                </a:cubicBezTo>
                <a:cubicBezTo>
                  <a:pt x="2904894" y="8425411"/>
                  <a:pt x="2905995" y="8425602"/>
                  <a:pt x="2907192" y="8426033"/>
                </a:cubicBezTo>
                <a:cubicBezTo>
                  <a:pt x="2907192" y="8426033"/>
                  <a:pt x="2907192" y="8426033"/>
                  <a:pt x="2907192" y="8426033"/>
                </a:cubicBezTo>
                <a:cubicBezTo>
                  <a:pt x="2911020" y="8424693"/>
                  <a:pt x="2914849" y="8423401"/>
                  <a:pt x="2918677" y="8422108"/>
                </a:cubicBezTo>
                <a:cubicBezTo>
                  <a:pt x="2921932" y="8421007"/>
                  <a:pt x="2925186" y="8419906"/>
                  <a:pt x="2928488" y="8418757"/>
                </a:cubicBezTo>
                <a:cubicBezTo>
                  <a:pt x="2932986" y="8412008"/>
                  <a:pt x="2933800" y="8402817"/>
                  <a:pt x="2927483" y="8396211"/>
                </a:cubicBezTo>
                <a:cubicBezTo>
                  <a:pt x="2933513" y="8394919"/>
                  <a:pt x="2938825" y="8391041"/>
                  <a:pt x="2941361" y="8384675"/>
                </a:cubicBezTo>
                <a:cubicBezTo>
                  <a:pt x="2941601" y="8384149"/>
                  <a:pt x="2941601" y="8384101"/>
                  <a:pt x="2941697" y="8383814"/>
                </a:cubicBezTo>
                <a:cubicBezTo>
                  <a:pt x="2941840" y="8383670"/>
                  <a:pt x="2941840" y="8383622"/>
                  <a:pt x="2941936" y="8383479"/>
                </a:cubicBezTo>
                <a:lnTo>
                  <a:pt x="2941936" y="8383479"/>
                </a:lnTo>
                <a:cubicBezTo>
                  <a:pt x="2943037" y="8382952"/>
                  <a:pt x="2944137" y="8382473"/>
                  <a:pt x="2945286" y="8382139"/>
                </a:cubicBezTo>
                <a:cubicBezTo>
                  <a:pt x="2945860" y="8381947"/>
                  <a:pt x="2946195" y="8381421"/>
                  <a:pt x="2946721" y="8381133"/>
                </a:cubicBezTo>
                <a:cubicBezTo>
                  <a:pt x="2947487" y="8381804"/>
                  <a:pt x="2947679" y="8382713"/>
                  <a:pt x="2948636" y="8383239"/>
                </a:cubicBezTo>
                <a:cubicBezTo>
                  <a:pt x="2957394" y="8388505"/>
                  <a:pt x="2965625" y="8385585"/>
                  <a:pt x="2970985" y="8379745"/>
                </a:cubicBezTo>
                <a:cubicBezTo>
                  <a:pt x="2974335" y="8384724"/>
                  <a:pt x="2977924" y="8389175"/>
                  <a:pt x="2983667" y="8392047"/>
                </a:cubicBezTo>
                <a:cubicBezTo>
                  <a:pt x="2986826" y="8393675"/>
                  <a:pt x="2989266" y="8394440"/>
                  <a:pt x="2992856" y="8395015"/>
                </a:cubicBezTo>
                <a:cubicBezTo>
                  <a:pt x="2987926" y="8395206"/>
                  <a:pt x="2983667" y="8398222"/>
                  <a:pt x="2980221" y="8402052"/>
                </a:cubicBezTo>
                <a:lnTo>
                  <a:pt x="2980221" y="8402052"/>
                </a:lnTo>
                <a:lnTo>
                  <a:pt x="2980317" y="8402003"/>
                </a:lnTo>
                <a:cubicBezTo>
                  <a:pt x="3003289" y="8395015"/>
                  <a:pt x="3026308" y="8388792"/>
                  <a:pt x="3049375" y="8383239"/>
                </a:cubicBezTo>
                <a:cubicBezTo>
                  <a:pt x="3048370" y="8382713"/>
                  <a:pt x="3047652" y="8382043"/>
                  <a:pt x="3046456" y="8381660"/>
                </a:cubicBezTo>
                <a:cubicBezTo>
                  <a:pt x="3038655" y="8379410"/>
                  <a:pt x="3031811" y="8381995"/>
                  <a:pt x="3026930" y="8386591"/>
                </a:cubicBezTo>
                <a:close/>
                <a:moveTo>
                  <a:pt x="2737873" y="8437330"/>
                </a:moveTo>
                <a:lnTo>
                  <a:pt x="2730694" y="8432974"/>
                </a:lnTo>
                <a:cubicBezTo>
                  <a:pt x="2721984" y="8427708"/>
                  <a:pt x="2709685" y="8433118"/>
                  <a:pt x="2705473" y="8441685"/>
                </a:cubicBezTo>
                <a:cubicBezTo>
                  <a:pt x="2700688" y="8451547"/>
                  <a:pt x="2705426" y="8461647"/>
                  <a:pt x="2714183" y="8466912"/>
                </a:cubicBezTo>
                <a:lnTo>
                  <a:pt x="2721362" y="8471220"/>
                </a:lnTo>
                <a:cubicBezTo>
                  <a:pt x="2730072" y="8476486"/>
                  <a:pt x="2742419" y="8471077"/>
                  <a:pt x="2746583" y="8462509"/>
                </a:cubicBezTo>
                <a:cubicBezTo>
                  <a:pt x="2751416" y="8452696"/>
                  <a:pt x="2746631" y="8442596"/>
                  <a:pt x="2737873" y="8437330"/>
                </a:cubicBezTo>
                <a:close/>
                <a:moveTo>
                  <a:pt x="3086656" y="8068652"/>
                </a:moveTo>
                <a:cubicBezTo>
                  <a:pt x="3107426" y="8081194"/>
                  <a:pt x="3122309" y="8046490"/>
                  <a:pt x="3101826" y="8034092"/>
                </a:cubicBezTo>
                <a:cubicBezTo>
                  <a:pt x="3081056" y="8021551"/>
                  <a:pt x="3066173" y="8056255"/>
                  <a:pt x="3086656" y="8068652"/>
                </a:cubicBezTo>
                <a:close/>
                <a:moveTo>
                  <a:pt x="3103597" y="8073870"/>
                </a:moveTo>
                <a:cubicBezTo>
                  <a:pt x="3103549" y="8073918"/>
                  <a:pt x="3103502" y="8073966"/>
                  <a:pt x="3103406" y="8074013"/>
                </a:cubicBezTo>
                <a:cubicBezTo>
                  <a:pt x="3103262" y="8074062"/>
                  <a:pt x="3103310" y="8074013"/>
                  <a:pt x="3103166" y="8074062"/>
                </a:cubicBezTo>
                <a:cubicBezTo>
                  <a:pt x="3101970" y="8074397"/>
                  <a:pt x="3100726" y="8074588"/>
                  <a:pt x="3099482" y="8074731"/>
                </a:cubicBezTo>
                <a:cubicBezTo>
                  <a:pt x="3089432" y="8076168"/>
                  <a:pt x="3083641" y="8088709"/>
                  <a:pt x="3086034" y="8097756"/>
                </a:cubicBezTo>
                <a:cubicBezTo>
                  <a:pt x="3088857" y="8108574"/>
                  <a:pt x="3098955" y="8112643"/>
                  <a:pt x="3109053" y="8111207"/>
                </a:cubicBezTo>
                <a:cubicBezTo>
                  <a:pt x="3120634" y="8109531"/>
                  <a:pt x="3130014" y="8102303"/>
                  <a:pt x="3136284" y="8092634"/>
                </a:cubicBezTo>
                <a:cubicBezTo>
                  <a:pt x="3141644" y="8084353"/>
                  <a:pt x="3138581" y="8071477"/>
                  <a:pt x="3129823" y="8066738"/>
                </a:cubicBezTo>
                <a:cubicBezTo>
                  <a:pt x="3120587" y="8061759"/>
                  <a:pt x="3109675" y="8064297"/>
                  <a:pt x="3103932" y="8073200"/>
                </a:cubicBezTo>
                <a:cubicBezTo>
                  <a:pt x="3103836" y="8073583"/>
                  <a:pt x="3103741" y="8073726"/>
                  <a:pt x="3103597" y="8073870"/>
                </a:cubicBezTo>
                <a:close/>
                <a:moveTo>
                  <a:pt x="2610238" y="8284010"/>
                </a:moveTo>
                <a:lnTo>
                  <a:pt x="2618278" y="8281472"/>
                </a:lnTo>
                <a:cubicBezTo>
                  <a:pt x="2627753" y="8278505"/>
                  <a:pt x="2634741" y="8268069"/>
                  <a:pt x="2631486" y="8258065"/>
                </a:cubicBezTo>
                <a:cubicBezTo>
                  <a:pt x="2628376" y="8248540"/>
                  <a:pt x="2618230" y="8241647"/>
                  <a:pt x="2608084" y="8244853"/>
                </a:cubicBezTo>
                <a:lnTo>
                  <a:pt x="2603538" y="8246290"/>
                </a:lnTo>
                <a:cubicBezTo>
                  <a:pt x="2607175" y="8243226"/>
                  <a:pt x="2609998" y="8238966"/>
                  <a:pt x="2610716" y="8234610"/>
                </a:cubicBezTo>
                <a:cubicBezTo>
                  <a:pt x="2612535" y="8223553"/>
                  <a:pt x="2604973" y="8215607"/>
                  <a:pt x="2595067" y="8212735"/>
                </a:cubicBezTo>
                <a:cubicBezTo>
                  <a:pt x="2594110" y="8212495"/>
                  <a:pt x="2593153" y="8212830"/>
                  <a:pt x="2592196" y="8212686"/>
                </a:cubicBezTo>
                <a:cubicBezTo>
                  <a:pt x="2594493" y="8210963"/>
                  <a:pt x="2596503" y="8208905"/>
                  <a:pt x="2597747" y="8206416"/>
                </a:cubicBezTo>
                <a:cubicBezTo>
                  <a:pt x="2602628" y="8196747"/>
                  <a:pt x="2598130" y="8186359"/>
                  <a:pt x="2589372" y="8181094"/>
                </a:cubicBezTo>
                <a:lnTo>
                  <a:pt x="2582194" y="8176738"/>
                </a:lnTo>
                <a:cubicBezTo>
                  <a:pt x="2573484" y="8171473"/>
                  <a:pt x="2561232" y="8176547"/>
                  <a:pt x="2556877" y="8185114"/>
                </a:cubicBezTo>
                <a:cubicBezTo>
                  <a:pt x="2555824" y="8187269"/>
                  <a:pt x="2555345" y="8189471"/>
                  <a:pt x="2555106" y="8191625"/>
                </a:cubicBezTo>
                <a:cubicBezTo>
                  <a:pt x="2554293" y="8191290"/>
                  <a:pt x="2553814" y="8190668"/>
                  <a:pt x="2552905" y="8190428"/>
                </a:cubicBezTo>
                <a:cubicBezTo>
                  <a:pt x="2529694" y="8183104"/>
                  <a:pt x="2516103" y="8218574"/>
                  <a:pt x="2539505" y="8225994"/>
                </a:cubicBezTo>
                <a:cubicBezTo>
                  <a:pt x="2552761" y="8230206"/>
                  <a:pt x="2562572" y="8220394"/>
                  <a:pt x="2564438" y="8209863"/>
                </a:cubicBezTo>
                <a:cubicBezTo>
                  <a:pt x="2564725" y="8210054"/>
                  <a:pt x="2564917" y="8210341"/>
                  <a:pt x="2565204" y="8210532"/>
                </a:cubicBezTo>
                <a:lnTo>
                  <a:pt x="2572239" y="8214793"/>
                </a:lnTo>
                <a:cubicBezTo>
                  <a:pt x="2568889" y="8216038"/>
                  <a:pt x="2565443" y="8216947"/>
                  <a:pt x="2562428" y="8218957"/>
                </a:cubicBezTo>
                <a:cubicBezTo>
                  <a:pt x="2554101" y="8224415"/>
                  <a:pt x="2551565" y="8237434"/>
                  <a:pt x="2557691" y="8245428"/>
                </a:cubicBezTo>
                <a:cubicBezTo>
                  <a:pt x="2564103" y="8253805"/>
                  <a:pt x="2575254" y="8255959"/>
                  <a:pt x="2584156" y="8250119"/>
                </a:cubicBezTo>
                <a:cubicBezTo>
                  <a:pt x="2584634" y="8249832"/>
                  <a:pt x="2584682" y="8249784"/>
                  <a:pt x="2584921" y="8249592"/>
                </a:cubicBezTo>
                <a:cubicBezTo>
                  <a:pt x="2585113" y="8249545"/>
                  <a:pt x="2585161" y="8249545"/>
                  <a:pt x="2585304" y="8249497"/>
                </a:cubicBezTo>
                <a:lnTo>
                  <a:pt x="2585304" y="8249497"/>
                </a:lnTo>
                <a:cubicBezTo>
                  <a:pt x="2586501" y="8249689"/>
                  <a:pt x="2587649" y="8249976"/>
                  <a:pt x="2588798" y="8250359"/>
                </a:cubicBezTo>
                <a:cubicBezTo>
                  <a:pt x="2590760" y="8250885"/>
                  <a:pt x="2592674" y="8250646"/>
                  <a:pt x="2594588" y="8250359"/>
                </a:cubicBezTo>
                <a:cubicBezTo>
                  <a:pt x="2588176" y="8254906"/>
                  <a:pt x="2584204" y="8262948"/>
                  <a:pt x="2586788" y="8270846"/>
                </a:cubicBezTo>
                <a:cubicBezTo>
                  <a:pt x="2589946" y="8280324"/>
                  <a:pt x="2600044" y="8287217"/>
                  <a:pt x="2610238" y="8284010"/>
                </a:cubicBezTo>
                <a:close/>
                <a:moveTo>
                  <a:pt x="2894892" y="8119393"/>
                </a:moveTo>
                <a:cubicBezTo>
                  <a:pt x="2915566" y="8131885"/>
                  <a:pt x="2937581" y="8101250"/>
                  <a:pt x="2916811" y="8088661"/>
                </a:cubicBezTo>
                <a:cubicBezTo>
                  <a:pt x="2896089" y="8076168"/>
                  <a:pt x="2874074" y="8106803"/>
                  <a:pt x="2894892" y="8119393"/>
                </a:cubicBezTo>
                <a:close/>
                <a:moveTo>
                  <a:pt x="2855123" y="8005946"/>
                </a:moveTo>
                <a:cubicBezTo>
                  <a:pt x="2863833" y="8007669"/>
                  <a:pt x="2871155" y="8002978"/>
                  <a:pt x="2875079" y="7995845"/>
                </a:cubicBezTo>
                <a:cubicBezTo>
                  <a:pt x="2881875" y="7995750"/>
                  <a:pt x="2888240" y="7992495"/>
                  <a:pt x="2891542" y="7985698"/>
                </a:cubicBezTo>
                <a:cubicBezTo>
                  <a:pt x="2895658" y="7977177"/>
                  <a:pt x="2892403" y="7964061"/>
                  <a:pt x="2882832" y="7960471"/>
                </a:cubicBezTo>
                <a:cubicBezTo>
                  <a:pt x="2873500" y="7956977"/>
                  <a:pt x="2863450" y="7955732"/>
                  <a:pt x="2854596" y="7961476"/>
                </a:cubicBezTo>
                <a:cubicBezTo>
                  <a:pt x="2846508" y="7966742"/>
                  <a:pt x="2842680" y="7974832"/>
                  <a:pt x="2840191" y="7983831"/>
                </a:cubicBezTo>
                <a:cubicBezTo>
                  <a:pt x="2837511" y="7993643"/>
                  <a:pt x="2845647" y="8004079"/>
                  <a:pt x="2855123" y="8005946"/>
                </a:cubicBezTo>
                <a:close/>
                <a:moveTo>
                  <a:pt x="2688054" y="8284536"/>
                </a:moveTo>
                <a:cubicBezTo>
                  <a:pt x="2708823" y="8297077"/>
                  <a:pt x="2723803" y="8262421"/>
                  <a:pt x="2703320" y="8250023"/>
                </a:cubicBezTo>
                <a:cubicBezTo>
                  <a:pt x="2682550" y="8237482"/>
                  <a:pt x="2667523" y="8272186"/>
                  <a:pt x="2688054" y="8284536"/>
                </a:cubicBezTo>
                <a:close/>
                <a:moveTo>
                  <a:pt x="2634262" y="8364954"/>
                </a:moveTo>
                <a:cubicBezTo>
                  <a:pt x="2613540" y="8352413"/>
                  <a:pt x="2597891" y="8386782"/>
                  <a:pt x="2618469" y="8399227"/>
                </a:cubicBezTo>
                <a:cubicBezTo>
                  <a:pt x="2639239" y="8411768"/>
                  <a:pt x="2654841" y="8377400"/>
                  <a:pt x="2634262" y="8364954"/>
                </a:cubicBezTo>
                <a:close/>
                <a:moveTo>
                  <a:pt x="3196488" y="8199523"/>
                </a:moveTo>
                <a:cubicBezTo>
                  <a:pt x="3173277" y="8192439"/>
                  <a:pt x="3161409" y="8228292"/>
                  <a:pt x="3184667" y="8235376"/>
                </a:cubicBezTo>
                <a:cubicBezTo>
                  <a:pt x="3207878" y="8242412"/>
                  <a:pt x="3219747" y="8206607"/>
                  <a:pt x="3196488" y="8199523"/>
                </a:cubicBezTo>
                <a:close/>
                <a:moveTo>
                  <a:pt x="3178111" y="8074875"/>
                </a:moveTo>
                <a:cubicBezTo>
                  <a:pt x="3180599" y="8084832"/>
                  <a:pt x="3191080" y="8091007"/>
                  <a:pt x="3200987" y="8088565"/>
                </a:cubicBezTo>
                <a:lnTo>
                  <a:pt x="3212472" y="8085693"/>
                </a:lnTo>
                <a:cubicBezTo>
                  <a:pt x="3222379" y="8083252"/>
                  <a:pt x="3228648" y="8072626"/>
                  <a:pt x="3226159" y="8062764"/>
                </a:cubicBezTo>
                <a:cubicBezTo>
                  <a:pt x="3223671" y="8052808"/>
                  <a:pt x="3213190" y="8046633"/>
                  <a:pt x="3203284" y="8049074"/>
                </a:cubicBezTo>
                <a:lnTo>
                  <a:pt x="3191798" y="8051899"/>
                </a:lnTo>
                <a:cubicBezTo>
                  <a:pt x="3181892" y="8054436"/>
                  <a:pt x="3175622" y="8065062"/>
                  <a:pt x="3178111" y="8074875"/>
                </a:cubicBezTo>
                <a:close/>
                <a:moveTo>
                  <a:pt x="2999939" y="7918443"/>
                </a:moveTo>
                <a:cubicBezTo>
                  <a:pt x="3006304" y="7921316"/>
                  <a:pt x="3013339" y="7920693"/>
                  <a:pt x="3018794" y="7917151"/>
                </a:cubicBezTo>
                <a:cubicBezTo>
                  <a:pt x="3024298" y="7917725"/>
                  <a:pt x="3029754" y="7916098"/>
                  <a:pt x="3034013" y="7911311"/>
                </a:cubicBezTo>
                <a:cubicBezTo>
                  <a:pt x="3040139" y="7904418"/>
                  <a:pt x="3040904" y="7890441"/>
                  <a:pt x="3032481" y="7884649"/>
                </a:cubicBezTo>
                <a:cubicBezTo>
                  <a:pt x="3025064" y="7879575"/>
                  <a:pt x="3016880" y="7875649"/>
                  <a:pt x="3007692" y="7878665"/>
                </a:cubicBezTo>
                <a:cubicBezTo>
                  <a:pt x="3000322" y="7881059"/>
                  <a:pt x="2995153" y="7886276"/>
                  <a:pt x="2991564" y="7893073"/>
                </a:cubicBezTo>
                <a:cubicBezTo>
                  <a:pt x="2987017" y="7901833"/>
                  <a:pt x="2990750" y="7914279"/>
                  <a:pt x="2999939" y="7918443"/>
                </a:cubicBezTo>
                <a:close/>
                <a:moveTo>
                  <a:pt x="2706239" y="8207325"/>
                </a:moveTo>
                <a:cubicBezTo>
                  <a:pt x="2701693" y="8196986"/>
                  <a:pt x="2692169" y="8193971"/>
                  <a:pt x="2681832" y="8196507"/>
                </a:cubicBezTo>
                <a:lnTo>
                  <a:pt x="2670346" y="8199332"/>
                </a:lnTo>
                <a:cubicBezTo>
                  <a:pt x="2660727" y="8201725"/>
                  <a:pt x="2655798" y="8215224"/>
                  <a:pt x="2659531" y="8223744"/>
                </a:cubicBezTo>
                <a:cubicBezTo>
                  <a:pt x="2664077" y="8234084"/>
                  <a:pt x="2673601" y="8237099"/>
                  <a:pt x="2683890" y="8234562"/>
                </a:cubicBezTo>
                <a:lnTo>
                  <a:pt x="2695376" y="8231690"/>
                </a:lnTo>
                <a:cubicBezTo>
                  <a:pt x="2705043" y="8229345"/>
                  <a:pt x="2709972" y="8215798"/>
                  <a:pt x="2706239" y="8207325"/>
                </a:cubicBezTo>
                <a:close/>
                <a:moveTo>
                  <a:pt x="3315126" y="8275728"/>
                </a:moveTo>
                <a:cubicBezTo>
                  <a:pt x="3312877" y="8273096"/>
                  <a:pt x="3310101" y="8270846"/>
                  <a:pt x="3306129" y="8269649"/>
                </a:cubicBezTo>
                <a:cubicBezTo>
                  <a:pt x="3283636" y="8262804"/>
                  <a:pt x="3276888" y="8297317"/>
                  <a:pt x="3297467" y="8305790"/>
                </a:cubicBezTo>
                <a:cubicBezTo>
                  <a:pt x="3303497" y="8319671"/>
                  <a:pt x="3326899" y="8323405"/>
                  <a:pt x="3332546" y="8304928"/>
                </a:cubicBezTo>
                <a:lnTo>
                  <a:pt x="3334030" y="8299949"/>
                </a:lnTo>
                <a:cubicBezTo>
                  <a:pt x="3338432" y="8285685"/>
                  <a:pt x="3326564" y="8275872"/>
                  <a:pt x="3315126" y="8275728"/>
                </a:cubicBezTo>
                <a:close/>
                <a:moveTo>
                  <a:pt x="3013722" y="8017386"/>
                </a:moveTo>
                <a:cubicBezTo>
                  <a:pt x="3017550" y="8016429"/>
                  <a:pt x="3021378" y="8015471"/>
                  <a:pt x="3025207" y="8014514"/>
                </a:cubicBezTo>
                <a:cubicBezTo>
                  <a:pt x="3035114" y="8012073"/>
                  <a:pt x="3040521" y="8000249"/>
                  <a:pt x="3037650" y="7990915"/>
                </a:cubicBezTo>
                <a:cubicBezTo>
                  <a:pt x="3034491" y="7980671"/>
                  <a:pt x="3023963" y="7975981"/>
                  <a:pt x="3014056" y="7978470"/>
                </a:cubicBezTo>
                <a:lnTo>
                  <a:pt x="3002571" y="7981342"/>
                </a:lnTo>
                <a:cubicBezTo>
                  <a:pt x="2992664" y="7983783"/>
                  <a:pt x="2987256" y="7995606"/>
                  <a:pt x="2990128" y="8004940"/>
                </a:cubicBezTo>
                <a:cubicBezTo>
                  <a:pt x="2993286" y="8015136"/>
                  <a:pt x="3003815" y="8019828"/>
                  <a:pt x="3013722" y="8017386"/>
                </a:cubicBezTo>
                <a:close/>
                <a:moveTo>
                  <a:pt x="3021857" y="8126573"/>
                </a:moveTo>
                <a:cubicBezTo>
                  <a:pt x="3027121" y="8117860"/>
                  <a:pt x="3025877" y="8106420"/>
                  <a:pt x="3017167" y="8100293"/>
                </a:cubicBezTo>
                <a:cubicBezTo>
                  <a:pt x="3009223" y="8094741"/>
                  <a:pt x="2996206" y="8096272"/>
                  <a:pt x="2990894" y="8105032"/>
                </a:cubicBezTo>
                <a:lnTo>
                  <a:pt x="2986539" y="8112212"/>
                </a:lnTo>
                <a:cubicBezTo>
                  <a:pt x="2981274" y="8120924"/>
                  <a:pt x="2982519" y="8132365"/>
                  <a:pt x="2991229" y="8138444"/>
                </a:cubicBezTo>
                <a:cubicBezTo>
                  <a:pt x="2999173" y="8143996"/>
                  <a:pt x="3012190" y="8142512"/>
                  <a:pt x="3017502" y="8133752"/>
                </a:cubicBezTo>
                <a:lnTo>
                  <a:pt x="3021857" y="8126573"/>
                </a:lnTo>
                <a:close/>
                <a:moveTo>
                  <a:pt x="2904846" y="8003983"/>
                </a:moveTo>
                <a:cubicBezTo>
                  <a:pt x="2904272" y="8006712"/>
                  <a:pt x="2903793" y="8009440"/>
                  <a:pt x="2903459" y="8012169"/>
                </a:cubicBezTo>
                <a:cubicBezTo>
                  <a:pt x="2903076" y="8015615"/>
                  <a:pt x="2903842" y="8019253"/>
                  <a:pt x="2905325" y="8022556"/>
                </a:cubicBezTo>
                <a:cubicBezTo>
                  <a:pt x="2904607" y="8024997"/>
                  <a:pt x="2904272" y="8027438"/>
                  <a:pt x="2904799" y="8029641"/>
                </a:cubicBezTo>
                <a:cubicBezTo>
                  <a:pt x="2906665" y="8037203"/>
                  <a:pt x="2908675" y="8043809"/>
                  <a:pt x="2914274" y="8049457"/>
                </a:cubicBezTo>
                <a:cubicBezTo>
                  <a:pt x="2916811" y="8051995"/>
                  <a:pt x="2918869" y="8053526"/>
                  <a:pt x="2922219" y="8055202"/>
                </a:cubicBezTo>
                <a:cubicBezTo>
                  <a:pt x="2926382" y="8057260"/>
                  <a:pt x="2926334" y="8060036"/>
                  <a:pt x="2922936" y="8053718"/>
                </a:cubicBezTo>
                <a:cubicBezTo>
                  <a:pt x="2927722" y="8062717"/>
                  <a:pt x="2937294" y="8068269"/>
                  <a:pt x="2947487" y="8064201"/>
                </a:cubicBezTo>
                <a:cubicBezTo>
                  <a:pt x="2952369" y="8062239"/>
                  <a:pt x="2956484" y="8057547"/>
                  <a:pt x="2958399" y="8052234"/>
                </a:cubicBezTo>
                <a:cubicBezTo>
                  <a:pt x="2960648" y="8051516"/>
                  <a:pt x="2962706" y="8050367"/>
                  <a:pt x="2964907" y="8049027"/>
                </a:cubicBezTo>
                <a:cubicBezTo>
                  <a:pt x="2965721" y="8048643"/>
                  <a:pt x="2966534" y="8048309"/>
                  <a:pt x="2967348" y="8047974"/>
                </a:cubicBezTo>
                <a:cubicBezTo>
                  <a:pt x="2970746" y="8047064"/>
                  <a:pt x="2974048" y="8045772"/>
                  <a:pt x="2977446" y="8044862"/>
                </a:cubicBezTo>
                <a:cubicBezTo>
                  <a:pt x="2989984" y="8041511"/>
                  <a:pt x="2991420" y="8027294"/>
                  <a:pt x="2985821" y="8017674"/>
                </a:cubicBezTo>
                <a:cubicBezTo>
                  <a:pt x="2983763" y="8013222"/>
                  <a:pt x="2979886" y="8009679"/>
                  <a:pt x="2974239" y="8008483"/>
                </a:cubicBezTo>
                <a:cubicBezTo>
                  <a:pt x="2973809" y="8008292"/>
                  <a:pt x="2973330" y="8008099"/>
                  <a:pt x="2972899" y="8007861"/>
                </a:cubicBezTo>
                <a:cubicBezTo>
                  <a:pt x="2986060" y="7999244"/>
                  <a:pt x="2985629" y="7974784"/>
                  <a:pt x="2966104" y="7973443"/>
                </a:cubicBezTo>
                <a:cubicBezTo>
                  <a:pt x="2953134" y="7972582"/>
                  <a:pt x="2938538" y="7969327"/>
                  <a:pt x="2926143" y="7974592"/>
                </a:cubicBezTo>
                <a:cubicBezTo>
                  <a:pt x="2924516" y="7975310"/>
                  <a:pt x="2923032" y="7976124"/>
                  <a:pt x="2921596" y="7977034"/>
                </a:cubicBezTo>
                <a:lnTo>
                  <a:pt x="2916236" y="7978374"/>
                </a:lnTo>
                <a:cubicBezTo>
                  <a:pt x="2906330" y="7980815"/>
                  <a:pt x="2901018" y="7992734"/>
                  <a:pt x="2903937" y="8002020"/>
                </a:cubicBezTo>
                <a:cubicBezTo>
                  <a:pt x="2904176" y="8002643"/>
                  <a:pt x="2904512" y="8003313"/>
                  <a:pt x="2904846" y="8003983"/>
                </a:cubicBezTo>
                <a:close/>
                <a:moveTo>
                  <a:pt x="2630338" y="8339584"/>
                </a:moveTo>
                <a:cubicBezTo>
                  <a:pt x="2640388" y="8334701"/>
                  <a:pt x="2643499" y="8324793"/>
                  <a:pt x="2640292" y="8314645"/>
                </a:cubicBezTo>
                <a:lnTo>
                  <a:pt x="2637756" y="8306603"/>
                </a:lnTo>
                <a:cubicBezTo>
                  <a:pt x="2634789" y="8297077"/>
                  <a:pt x="2621389" y="8292482"/>
                  <a:pt x="2612822" y="8296646"/>
                </a:cubicBezTo>
                <a:cubicBezTo>
                  <a:pt x="2609328" y="8298322"/>
                  <a:pt x="2607749" y="8301242"/>
                  <a:pt x="2605883" y="8303923"/>
                </a:cubicBezTo>
                <a:cubicBezTo>
                  <a:pt x="2607653" y="8295498"/>
                  <a:pt x="2603394" y="8287552"/>
                  <a:pt x="2595928" y="8283052"/>
                </a:cubicBezTo>
                <a:lnTo>
                  <a:pt x="2588750" y="8278744"/>
                </a:lnTo>
                <a:cubicBezTo>
                  <a:pt x="2580040" y="8273479"/>
                  <a:pt x="2567693" y="8279079"/>
                  <a:pt x="2563625" y="8287648"/>
                </a:cubicBezTo>
                <a:cubicBezTo>
                  <a:pt x="2558887" y="8297604"/>
                  <a:pt x="2563768" y="8307513"/>
                  <a:pt x="2572526" y="8312778"/>
                </a:cubicBezTo>
                <a:lnTo>
                  <a:pt x="2579705" y="8317134"/>
                </a:lnTo>
                <a:cubicBezTo>
                  <a:pt x="2587458" y="8321825"/>
                  <a:pt x="2597747" y="8317708"/>
                  <a:pt x="2602916" y="8310767"/>
                </a:cubicBezTo>
                <a:cubicBezTo>
                  <a:pt x="2602293" y="8314262"/>
                  <a:pt x="2601719" y="8317804"/>
                  <a:pt x="2602916" y="8321634"/>
                </a:cubicBezTo>
                <a:lnTo>
                  <a:pt x="2605452" y="8329675"/>
                </a:lnTo>
                <a:cubicBezTo>
                  <a:pt x="2608371" y="8339153"/>
                  <a:pt x="2621723" y="8343749"/>
                  <a:pt x="2630338" y="8339584"/>
                </a:cubicBezTo>
                <a:close/>
                <a:moveTo>
                  <a:pt x="2763476" y="8108957"/>
                </a:moveTo>
                <a:lnTo>
                  <a:pt x="2759121" y="8116137"/>
                </a:lnTo>
                <a:cubicBezTo>
                  <a:pt x="2753857" y="8124849"/>
                  <a:pt x="2760270" y="8137247"/>
                  <a:pt x="2768741" y="8141029"/>
                </a:cubicBezTo>
                <a:cubicBezTo>
                  <a:pt x="2779030" y="8145576"/>
                  <a:pt x="2788314" y="8140167"/>
                  <a:pt x="2793626" y="8131407"/>
                </a:cubicBezTo>
                <a:lnTo>
                  <a:pt x="2797981" y="8124227"/>
                </a:lnTo>
                <a:cubicBezTo>
                  <a:pt x="2803246" y="8115515"/>
                  <a:pt x="2796833" y="8103117"/>
                  <a:pt x="2788362" y="8099336"/>
                </a:cubicBezTo>
                <a:cubicBezTo>
                  <a:pt x="2778121" y="8094788"/>
                  <a:pt x="2768788" y="8100198"/>
                  <a:pt x="2763476" y="8108957"/>
                </a:cubicBezTo>
                <a:close/>
                <a:moveTo>
                  <a:pt x="2756441" y="8023035"/>
                </a:moveTo>
                <a:lnTo>
                  <a:pt x="2743472" y="8044575"/>
                </a:lnTo>
                <a:cubicBezTo>
                  <a:pt x="2738399" y="8053000"/>
                  <a:pt x="2740265" y="8065445"/>
                  <a:pt x="2749215" y="8070615"/>
                </a:cubicBezTo>
                <a:cubicBezTo>
                  <a:pt x="2757877" y="8075641"/>
                  <a:pt x="2769794" y="8073918"/>
                  <a:pt x="2775249" y="8064871"/>
                </a:cubicBezTo>
                <a:lnTo>
                  <a:pt x="2788219" y="8043331"/>
                </a:lnTo>
                <a:cubicBezTo>
                  <a:pt x="2793291" y="8034906"/>
                  <a:pt x="2791473" y="8022460"/>
                  <a:pt x="2782476" y="8017290"/>
                </a:cubicBezTo>
                <a:cubicBezTo>
                  <a:pt x="2773814" y="8012312"/>
                  <a:pt x="2761945" y="8013987"/>
                  <a:pt x="2756441" y="8023035"/>
                </a:cubicBezTo>
                <a:close/>
                <a:moveTo>
                  <a:pt x="2742611" y="7988235"/>
                </a:moveTo>
                <a:cubicBezTo>
                  <a:pt x="2763381" y="8000776"/>
                  <a:pt x="2780035" y="7966933"/>
                  <a:pt x="2759361" y="7954392"/>
                </a:cubicBezTo>
                <a:cubicBezTo>
                  <a:pt x="2738591" y="7941899"/>
                  <a:pt x="2721889" y="7975741"/>
                  <a:pt x="2742611" y="7988235"/>
                </a:cubicBezTo>
                <a:close/>
                <a:moveTo>
                  <a:pt x="3742825" y="8227382"/>
                </a:moveTo>
                <a:cubicBezTo>
                  <a:pt x="3719710" y="8220345"/>
                  <a:pt x="3706597" y="8255720"/>
                  <a:pt x="3729856" y="8262804"/>
                </a:cubicBezTo>
                <a:cubicBezTo>
                  <a:pt x="3752971" y="8269889"/>
                  <a:pt x="3766084" y="8234466"/>
                  <a:pt x="3742825" y="8227382"/>
                </a:cubicBezTo>
                <a:close/>
                <a:moveTo>
                  <a:pt x="3515264" y="8201964"/>
                </a:moveTo>
                <a:cubicBezTo>
                  <a:pt x="3500620" y="8197465"/>
                  <a:pt x="3489039" y="8209958"/>
                  <a:pt x="3488656" y="8221399"/>
                </a:cubicBezTo>
                <a:cubicBezTo>
                  <a:pt x="3486550" y="8212973"/>
                  <a:pt x="3479802" y="8207182"/>
                  <a:pt x="3470709" y="8206607"/>
                </a:cubicBezTo>
                <a:cubicBezTo>
                  <a:pt x="3458841" y="8205889"/>
                  <a:pt x="3444675" y="8206512"/>
                  <a:pt x="3435247" y="8214649"/>
                </a:cubicBezTo>
                <a:cubicBezTo>
                  <a:pt x="3433812" y="8215367"/>
                  <a:pt x="3432424" y="8216181"/>
                  <a:pt x="3431180" y="8217186"/>
                </a:cubicBezTo>
                <a:cubicBezTo>
                  <a:pt x="3424910" y="8221973"/>
                  <a:pt x="3421943" y="8229776"/>
                  <a:pt x="3424144" y="8237625"/>
                </a:cubicBezTo>
                <a:cubicBezTo>
                  <a:pt x="3426346" y="8245428"/>
                  <a:pt x="3432089" y="8248540"/>
                  <a:pt x="3438933" y="8251459"/>
                </a:cubicBezTo>
                <a:cubicBezTo>
                  <a:pt x="3433573" y="8249162"/>
                  <a:pt x="3439459" y="8251843"/>
                  <a:pt x="3440464" y="8252417"/>
                </a:cubicBezTo>
                <a:cubicBezTo>
                  <a:pt x="3441804" y="8253135"/>
                  <a:pt x="3443048" y="8253997"/>
                  <a:pt x="3444388" y="8254762"/>
                </a:cubicBezTo>
                <a:cubicBezTo>
                  <a:pt x="3444627" y="8254906"/>
                  <a:pt x="3444723" y="8255002"/>
                  <a:pt x="3444867" y="8255097"/>
                </a:cubicBezTo>
                <a:cubicBezTo>
                  <a:pt x="3445249" y="8255433"/>
                  <a:pt x="3445585" y="8255768"/>
                  <a:pt x="3445967" y="8256102"/>
                </a:cubicBezTo>
                <a:cubicBezTo>
                  <a:pt x="3449030" y="8265054"/>
                  <a:pt x="3459511" y="8270272"/>
                  <a:pt x="3468460" y="8267782"/>
                </a:cubicBezTo>
                <a:cubicBezTo>
                  <a:pt x="3478654" y="8264959"/>
                  <a:pt x="3483870" y="8254523"/>
                  <a:pt x="3481621" y="8244566"/>
                </a:cubicBezTo>
                <a:cubicBezTo>
                  <a:pt x="3481381" y="8243513"/>
                  <a:pt x="3480903" y="8242604"/>
                  <a:pt x="3480520" y="8241647"/>
                </a:cubicBezTo>
                <a:cubicBezTo>
                  <a:pt x="3485498" y="8238487"/>
                  <a:pt x="3489087" y="8232982"/>
                  <a:pt x="3489517" y="8227191"/>
                </a:cubicBezTo>
                <a:cubicBezTo>
                  <a:pt x="3491001" y="8231307"/>
                  <a:pt x="3494351" y="8234753"/>
                  <a:pt x="3500142" y="8236525"/>
                </a:cubicBezTo>
                <a:cubicBezTo>
                  <a:pt x="3523017" y="8243466"/>
                  <a:pt x="3538475" y="8209001"/>
                  <a:pt x="3515264" y="8201964"/>
                </a:cubicBezTo>
                <a:close/>
                <a:moveTo>
                  <a:pt x="3684440" y="7977225"/>
                </a:moveTo>
                <a:cubicBezTo>
                  <a:pt x="3684774" y="7977368"/>
                  <a:pt x="3685157" y="7977417"/>
                  <a:pt x="3685540" y="7977560"/>
                </a:cubicBezTo>
                <a:cubicBezTo>
                  <a:pt x="3684487" y="7986320"/>
                  <a:pt x="3688364" y="7995989"/>
                  <a:pt x="3699132" y="7999292"/>
                </a:cubicBezTo>
                <a:cubicBezTo>
                  <a:pt x="3707363" y="8001781"/>
                  <a:pt x="3713585" y="7998717"/>
                  <a:pt x="3717222" y="7993452"/>
                </a:cubicBezTo>
                <a:cubicBezTo>
                  <a:pt x="3723587" y="7992207"/>
                  <a:pt x="3729282" y="7988139"/>
                  <a:pt x="3731292" y="7981485"/>
                </a:cubicBezTo>
                <a:lnTo>
                  <a:pt x="3733732" y="7973491"/>
                </a:lnTo>
                <a:cubicBezTo>
                  <a:pt x="3736604" y="7964061"/>
                  <a:pt x="3732201" y="7952478"/>
                  <a:pt x="3722151" y="7949462"/>
                </a:cubicBezTo>
                <a:cubicBezTo>
                  <a:pt x="3719040" y="7948504"/>
                  <a:pt x="3715690" y="7948457"/>
                  <a:pt x="3712532" y="7948983"/>
                </a:cubicBezTo>
                <a:cubicBezTo>
                  <a:pt x="3711718" y="7942856"/>
                  <a:pt x="3708273" y="7937351"/>
                  <a:pt x="3701764" y="7934575"/>
                </a:cubicBezTo>
                <a:cubicBezTo>
                  <a:pt x="3693197" y="7930889"/>
                  <a:pt x="3679989" y="7934670"/>
                  <a:pt x="3676974" y="7944483"/>
                </a:cubicBezTo>
                <a:lnTo>
                  <a:pt x="3674533" y="7952430"/>
                </a:lnTo>
                <a:cubicBezTo>
                  <a:pt x="3671566" y="7962194"/>
                  <a:pt x="3674342" y="7972917"/>
                  <a:pt x="3684440" y="7977225"/>
                </a:cubicBezTo>
                <a:close/>
                <a:moveTo>
                  <a:pt x="3433524" y="7995367"/>
                </a:moveTo>
                <a:cubicBezTo>
                  <a:pt x="3431084" y="8005419"/>
                  <a:pt x="3436348" y="8015615"/>
                  <a:pt x="3446446" y="8018726"/>
                </a:cubicBezTo>
                <a:lnTo>
                  <a:pt x="3454438" y="8021168"/>
                </a:lnTo>
                <a:cubicBezTo>
                  <a:pt x="3463866" y="8024040"/>
                  <a:pt x="3475448" y="8018056"/>
                  <a:pt x="3477792" y="8008243"/>
                </a:cubicBezTo>
                <a:cubicBezTo>
                  <a:pt x="3480233" y="7998191"/>
                  <a:pt x="3474969" y="7987995"/>
                  <a:pt x="3464871" y="7984884"/>
                </a:cubicBezTo>
                <a:lnTo>
                  <a:pt x="3456879" y="7982443"/>
                </a:lnTo>
                <a:cubicBezTo>
                  <a:pt x="3447451" y="7979571"/>
                  <a:pt x="3435870" y="7985554"/>
                  <a:pt x="3433524" y="7995367"/>
                </a:cubicBezTo>
                <a:close/>
                <a:moveTo>
                  <a:pt x="3758953" y="8135572"/>
                </a:moveTo>
                <a:cubicBezTo>
                  <a:pt x="3755172" y="8143949"/>
                  <a:pt x="3758570" y="8157543"/>
                  <a:pt x="3768381" y="8160511"/>
                </a:cubicBezTo>
                <a:lnTo>
                  <a:pt x="3776373" y="8162952"/>
                </a:lnTo>
                <a:cubicBezTo>
                  <a:pt x="3786088" y="8165920"/>
                  <a:pt x="3796760" y="8163670"/>
                  <a:pt x="3801307" y="8153522"/>
                </a:cubicBezTo>
                <a:cubicBezTo>
                  <a:pt x="3805087" y="8145145"/>
                  <a:pt x="3801690" y="8131598"/>
                  <a:pt x="3791879" y="8128583"/>
                </a:cubicBezTo>
                <a:lnTo>
                  <a:pt x="3783887" y="8126142"/>
                </a:lnTo>
                <a:cubicBezTo>
                  <a:pt x="3774172" y="8123126"/>
                  <a:pt x="3763500" y="8125424"/>
                  <a:pt x="3758953" y="8135572"/>
                </a:cubicBezTo>
                <a:close/>
                <a:moveTo>
                  <a:pt x="3567572" y="8020546"/>
                </a:moveTo>
                <a:cubicBezTo>
                  <a:pt x="3577000" y="8023418"/>
                  <a:pt x="3588582" y="8018774"/>
                  <a:pt x="3591501" y="8008770"/>
                </a:cubicBezTo>
                <a:cubicBezTo>
                  <a:pt x="3594277" y="7999244"/>
                  <a:pt x="3589874" y="7987899"/>
                  <a:pt x="3579728" y="7984836"/>
                </a:cubicBezTo>
                <a:lnTo>
                  <a:pt x="3571736" y="7982395"/>
                </a:lnTo>
                <a:cubicBezTo>
                  <a:pt x="3562308" y="7979522"/>
                  <a:pt x="3550727" y="7984166"/>
                  <a:pt x="3547807" y="7994170"/>
                </a:cubicBezTo>
                <a:cubicBezTo>
                  <a:pt x="3545032" y="8003744"/>
                  <a:pt x="3549435" y="8015041"/>
                  <a:pt x="3559580" y="8018104"/>
                </a:cubicBezTo>
                <a:lnTo>
                  <a:pt x="3567572" y="8020546"/>
                </a:lnTo>
                <a:close/>
                <a:moveTo>
                  <a:pt x="3438119" y="8073104"/>
                </a:moveTo>
                <a:cubicBezTo>
                  <a:pt x="3428260" y="8070185"/>
                  <a:pt x="3417684" y="8076072"/>
                  <a:pt x="3414669" y="8085837"/>
                </a:cubicBezTo>
                <a:lnTo>
                  <a:pt x="3412228" y="8093879"/>
                </a:lnTo>
                <a:cubicBezTo>
                  <a:pt x="3409261" y="8103596"/>
                  <a:pt x="3415291" y="8114414"/>
                  <a:pt x="3424958" y="8117286"/>
                </a:cubicBezTo>
                <a:cubicBezTo>
                  <a:pt x="3434816" y="8120206"/>
                  <a:pt x="3445393" y="8114319"/>
                  <a:pt x="3448408" y="8104553"/>
                </a:cubicBezTo>
                <a:lnTo>
                  <a:pt x="3450849" y="8096559"/>
                </a:lnTo>
                <a:cubicBezTo>
                  <a:pt x="3453864" y="8086795"/>
                  <a:pt x="3447834" y="8075976"/>
                  <a:pt x="3438119" y="8073104"/>
                </a:cubicBezTo>
                <a:close/>
                <a:moveTo>
                  <a:pt x="3842081" y="8021168"/>
                </a:moveTo>
                <a:cubicBezTo>
                  <a:pt x="3828872" y="8017147"/>
                  <a:pt x="3818152" y="8026816"/>
                  <a:pt x="3815808" y="8037107"/>
                </a:cubicBezTo>
                <a:cubicBezTo>
                  <a:pt x="3814419" y="8032847"/>
                  <a:pt x="3811069" y="8029210"/>
                  <a:pt x="3805136" y="8027390"/>
                </a:cubicBezTo>
                <a:cubicBezTo>
                  <a:pt x="3782164" y="8020402"/>
                  <a:pt x="3766658" y="8054819"/>
                  <a:pt x="3789821" y="8061855"/>
                </a:cubicBezTo>
                <a:cubicBezTo>
                  <a:pt x="3803030" y="8065876"/>
                  <a:pt x="3813749" y="8056207"/>
                  <a:pt x="3816095" y="8045915"/>
                </a:cubicBezTo>
                <a:cubicBezTo>
                  <a:pt x="3817482" y="8050128"/>
                  <a:pt x="3820832" y="8053766"/>
                  <a:pt x="3826767" y="8055585"/>
                </a:cubicBezTo>
                <a:cubicBezTo>
                  <a:pt x="3831313" y="8056973"/>
                  <a:pt x="3835525" y="8056685"/>
                  <a:pt x="3839258" y="8055393"/>
                </a:cubicBezTo>
                <a:cubicBezTo>
                  <a:pt x="3832892" y="8060898"/>
                  <a:pt x="3830356" y="8070088"/>
                  <a:pt x="3834280" y="8078034"/>
                </a:cubicBezTo>
                <a:cubicBezTo>
                  <a:pt x="3838635" y="8086986"/>
                  <a:pt x="3850504" y="8091485"/>
                  <a:pt x="3859501" y="8086698"/>
                </a:cubicBezTo>
                <a:lnTo>
                  <a:pt x="3869982" y="8081098"/>
                </a:lnTo>
                <a:cubicBezTo>
                  <a:pt x="3874097" y="8078896"/>
                  <a:pt x="3877065" y="8075258"/>
                  <a:pt x="3878835" y="8071190"/>
                </a:cubicBezTo>
                <a:cubicBezTo>
                  <a:pt x="3886827" y="8072577"/>
                  <a:pt x="3895250" y="8068940"/>
                  <a:pt x="3899079" y="8061472"/>
                </a:cubicBezTo>
                <a:lnTo>
                  <a:pt x="3904439" y="8050894"/>
                </a:lnTo>
                <a:cubicBezTo>
                  <a:pt x="3909081" y="8041799"/>
                  <a:pt x="3905157" y="8030119"/>
                  <a:pt x="3896064" y="8025571"/>
                </a:cubicBezTo>
                <a:cubicBezTo>
                  <a:pt x="3886923" y="8020928"/>
                  <a:pt x="3875390" y="8024805"/>
                  <a:pt x="3870747" y="8033948"/>
                </a:cubicBezTo>
                <a:lnTo>
                  <a:pt x="3865340" y="8044527"/>
                </a:lnTo>
                <a:cubicBezTo>
                  <a:pt x="3865100" y="8044958"/>
                  <a:pt x="3865148" y="8045533"/>
                  <a:pt x="3864957" y="8045963"/>
                </a:cubicBezTo>
                <a:cubicBezTo>
                  <a:pt x="3861080" y="8045197"/>
                  <a:pt x="3857013" y="8045245"/>
                  <a:pt x="3853375" y="8047208"/>
                </a:cubicBezTo>
                <a:lnTo>
                  <a:pt x="3846484" y="8050894"/>
                </a:lnTo>
                <a:cubicBezTo>
                  <a:pt x="3855721" y="8042182"/>
                  <a:pt x="3857300" y="8025811"/>
                  <a:pt x="3842081" y="8021168"/>
                </a:cubicBezTo>
                <a:close/>
                <a:moveTo>
                  <a:pt x="3532493" y="8044767"/>
                </a:moveTo>
                <a:lnTo>
                  <a:pt x="3530053" y="8052760"/>
                </a:lnTo>
                <a:cubicBezTo>
                  <a:pt x="3527133" y="8062239"/>
                  <a:pt x="3535556" y="8073487"/>
                  <a:pt x="3544936" y="8074875"/>
                </a:cubicBezTo>
                <a:cubicBezTo>
                  <a:pt x="3555895" y="8076551"/>
                  <a:pt x="3563983" y="8070136"/>
                  <a:pt x="3567046" y="8059988"/>
                </a:cubicBezTo>
                <a:lnTo>
                  <a:pt x="3569487" y="8051995"/>
                </a:lnTo>
                <a:cubicBezTo>
                  <a:pt x="3572358" y="8042517"/>
                  <a:pt x="3563983" y="8031268"/>
                  <a:pt x="3554603" y="8029879"/>
                </a:cubicBezTo>
                <a:cubicBezTo>
                  <a:pt x="3543644" y="8028204"/>
                  <a:pt x="3535556" y="8034618"/>
                  <a:pt x="3532493" y="8044767"/>
                </a:cubicBezTo>
                <a:close/>
                <a:moveTo>
                  <a:pt x="3424336" y="8314358"/>
                </a:moveTo>
                <a:lnTo>
                  <a:pt x="3416344" y="8311916"/>
                </a:lnTo>
                <a:cubicBezTo>
                  <a:pt x="3406581" y="8308949"/>
                  <a:pt x="3395957" y="8317230"/>
                  <a:pt x="3394042" y="8326564"/>
                </a:cubicBezTo>
                <a:cubicBezTo>
                  <a:pt x="3391793" y="8337286"/>
                  <a:pt x="3398876" y="8345903"/>
                  <a:pt x="3408639" y="8348870"/>
                </a:cubicBezTo>
                <a:lnTo>
                  <a:pt x="3416631" y="8351311"/>
                </a:lnTo>
                <a:cubicBezTo>
                  <a:pt x="3426394" y="8354280"/>
                  <a:pt x="3437018" y="8345998"/>
                  <a:pt x="3438933" y="8336664"/>
                </a:cubicBezTo>
                <a:cubicBezTo>
                  <a:pt x="3441182" y="8325990"/>
                  <a:pt x="3434099" y="8317326"/>
                  <a:pt x="3424336" y="8314358"/>
                </a:cubicBezTo>
                <a:close/>
                <a:moveTo>
                  <a:pt x="3554172" y="7828261"/>
                </a:moveTo>
                <a:cubicBezTo>
                  <a:pt x="3545415" y="7825580"/>
                  <a:pt x="3539145" y="7829266"/>
                  <a:pt x="3535939" y="7835249"/>
                </a:cubicBezTo>
                <a:cubicBezTo>
                  <a:pt x="3530675" y="7845062"/>
                  <a:pt x="3533737" y="7861146"/>
                  <a:pt x="3547951" y="7865502"/>
                </a:cubicBezTo>
                <a:cubicBezTo>
                  <a:pt x="3562404" y="7869906"/>
                  <a:pt x="3570205" y="7857029"/>
                  <a:pt x="3568386" y="7845014"/>
                </a:cubicBezTo>
                <a:cubicBezTo>
                  <a:pt x="3567285" y="7837739"/>
                  <a:pt x="3562787" y="7830846"/>
                  <a:pt x="3554172" y="7828261"/>
                </a:cubicBezTo>
                <a:close/>
                <a:moveTo>
                  <a:pt x="3713728" y="7859183"/>
                </a:moveTo>
                <a:cubicBezTo>
                  <a:pt x="3704827" y="7856934"/>
                  <a:pt x="3696356" y="7860859"/>
                  <a:pt x="3692049" y="7868517"/>
                </a:cubicBezTo>
                <a:cubicBezTo>
                  <a:pt x="3691427" y="7869618"/>
                  <a:pt x="3690613" y="7870528"/>
                  <a:pt x="3690230" y="7871820"/>
                </a:cubicBezTo>
                <a:cubicBezTo>
                  <a:pt x="3690135" y="7872108"/>
                  <a:pt x="3690087" y="7872251"/>
                  <a:pt x="3689991" y="7872490"/>
                </a:cubicBezTo>
                <a:cubicBezTo>
                  <a:pt x="3689943" y="7872538"/>
                  <a:pt x="3689895" y="7872586"/>
                  <a:pt x="3689847" y="7872682"/>
                </a:cubicBezTo>
                <a:cubicBezTo>
                  <a:pt x="3689752" y="7872730"/>
                  <a:pt x="3689800" y="7872730"/>
                  <a:pt x="3689656" y="7872777"/>
                </a:cubicBezTo>
                <a:cubicBezTo>
                  <a:pt x="3688555" y="7873352"/>
                  <a:pt x="3687454" y="7873878"/>
                  <a:pt x="3686258" y="7874309"/>
                </a:cubicBezTo>
                <a:cubicBezTo>
                  <a:pt x="3676830" y="7878187"/>
                  <a:pt x="3674342" y="7891733"/>
                  <a:pt x="3678840" y="7899919"/>
                </a:cubicBezTo>
                <a:cubicBezTo>
                  <a:pt x="3684248" y="7909683"/>
                  <a:pt x="3695016" y="7911168"/>
                  <a:pt x="3704492" y="7907338"/>
                </a:cubicBezTo>
                <a:cubicBezTo>
                  <a:pt x="3715355" y="7902886"/>
                  <a:pt x="3722629" y="7893600"/>
                  <a:pt x="3726315" y="7882686"/>
                </a:cubicBezTo>
                <a:cubicBezTo>
                  <a:pt x="3727702" y="7878617"/>
                  <a:pt x="3727080" y="7874166"/>
                  <a:pt x="3725405" y="7870145"/>
                </a:cubicBezTo>
                <a:cubicBezTo>
                  <a:pt x="3723204" y="7864975"/>
                  <a:pt x="3719184" y="7860571"/>
                  <a:pt x="3713728" y="7859183"/>
                </a:cubicBezTo>
                <a:close/>
                <a:moveTo>
                  <a:pt x="3231950" y="8124849"/>
                </a:moveTo>
                <a:cubicBezTo>
                  <a:pt x="3234295" y="8114270"/>
                  <a:pt x="3227404" y="8105319"/>
                  <a:pt x="3217641" y="8102303"/>
                </a:cubicBezTo>
                <a:lnTo>
                  <a:pt x="3209649" y="8099862"/>
                </a:lnTo>
                <a:cubicBezTo>
                  <a:pt x="3199886" y="8096895"/>
                  <a:pt x="3189214" y="8104793"/>
                  <a:pt x="3187156" y="8114175"/>
                </a:cubicBezTo>
                <a:cubicBezTo>
                  <a:pt x="3184811" y="8124754"/>
                  <a:pt x="3191702" y="8133705"/>
                  <a:pt x="3201465" y="8136721"/>
                </a:cubicBezTo>
                <a:lnTo>
                  <a:pt x="3209457" y="8139162"/>
                </a:lnTo>
                <a:cubicBezTo>
                  <a:pt x="3219172" y="8142129"/>
                  <a:pt x="3229844" y="8134232"/>
                  <a:pt x="3231950" y="8124849"/>
                </a:cubicBezTo>
                <a:close/>
                <a:moveTo>
                  <a:pt x="3388108" y="7926485"/>
                </a:moveTo>
                <a:cubicBezTo>
                  <a:pt x="3364993" y="7919449"/>
                  <a:pt x="3351162" y="7954536"/>
                  <a:pt x="3374421" y="7961620"/>
                </a:cubicBezTo>
                <a:cubicBezTo>
                  <a:pt x="3397536" y="7968657"/>
                  <a:pt x="3411367" y="7933570"/>
                  <a:pt x="3388108" y="7926485"/>
                </a:cubicBezTo>
                <a:close/>
                <a:moveTo>
                  <a:pt x="3619306" y="7935580"/>
                </a:moveTo>
                <a:cubicBezTo>
                  <a:pt x="3596095" y="7928496"/>
                  <a:pt x="3587194" y="7965163"/>
                  <a:pt x="3610357" y="7972247"/>
                </a:cubicBezTo>
                <a:cubicBezTo>
                  <a:pt x="3633567" y="7979331"/>
                  <a:pt x="3642469" y="7942665"/>
                  <a:pt x="3619306" y="7935580"/>
                </a:cubicBezTo>
                <a:close/>
                <a:moveTo>
                  <a:pt x="3359202" y="8066738"/>
                </a:moveTo>
                <a:cubicBezTo>
                  <a:pt x="3335992" y="8059654"/>
                  <a:pt x="3329340" y="8096799"/>
                  <a:pt x="3352311" y="8103835"/>
                </a:cubicBezTo>
                <a:cubicBezTo>
                  <a:pt x="3375522" y="8110872"/>
                  <a:pt x="3382174" y="8073726"/>
                  <a:pt x="3359202" y="8066738"/>
                </a:cubicBezTo>
                <a:close/>
                <a:moveTo>
                  <a:pt x="3323788" y="7810502"/>
                </a:moveTo>
                <a:cubicBezTo>
                  <a:pt x="3313881" y="7809400"/>
                  <a:pt x="3303831" y="7810645"/>
                  <a:pt x="3296653" y="7818400"/>
                </a:cubicBezTo>
                <a:cubicBezTo>
                  <a:pt x="3290145" y="7825436"/>
                  <a:pt x="3288374" y="7834292"/>
                  <a:pt x="3288182" y="7843578"/>
                </a:cubicBezTo>
                <a:cubicBezTo>
                  <a:pt x="3287991" y="7853774"/>
                  <a:pt x="3298424" y="7861911"/>
                  <a:pt x="3308043" y="7861433"/>
                </a:cubicBezTo>
                <a:cubicBezTo>
                  <a:pt x="3316944" y="7860954"/>
                  <a:pt x="3322879" y="7854636"/>
                  <a:pt x="3324889" y="7846738"/>
                </a:cubicBezTo>
                <a:cubicBezTo>
                  <a:pt x="3331445" y="7844967"/>
                  <a:pt x="3336805" y="7840275"/>
                  <a:pt x="3338384" y="7832808"/>
                </a:cubicBezTo>
                <a:cubicBezTo>
                  <a:pt x="3340347" y="7823569"/>
                  <a:pt x="3333982" y="7811651"/>
                  <a:pt x="3323788" y="7810502"/>
                </a:cubicBezTo>
                <a:close/>
                <a:moveTo>
                  <a:pt x="3344941" y="8141268"/>
                </a:moveTo>
                <a:cubicBezTo>
                  <a:pt x="3321778" y="8134183"/>
                  <a:pt x="3315700" y="8171473"/>
                  <a:pt x="3338624" y="8178461"/>
                </a:cubicBezTo>
                <a:cubicBezTo>
                  <a:pt x="3361787" y="8185545"/>
                  <a:pt x="3367865" y="8148257"/>
                  <a:pt x="3344941" y="8141268"/>
                </a:cubicBezTo>
                <a:close/>
                <a:moveTo>
                  <a:pt x="3780537" y="7824048"/>
                </a:moveTo>
                <a:lnTo>
                  <a:pt x="3770056" y="7829649"/>
                </a:lnTo>
                <a:cubicBezTo>
                  <a:pt x="3761059" y="7834436"/>
                  <a:pt x="3757613" y="7846259"/>
                  <a:pt x="3762399" y="7855210"/>
                </a:cubicBezTo>
                <a:cubicBezTo>
                  <a:pt x="3767280" y="7864257"/>
                  <a:pt x="3778910" y="7867656"/>
                  <a:pt x="3787955" y="7862869"/>
                </a:cubicBezTo>
                <a:lnTo>
                  <a:pt x="3798435" y="7857268"/>
                </a:lnTo>
                <a:cubicBezTo>
                  <a:pt x="3807433" y="7852482"/>
                  <a:pt x="3810926" y="7840658"/>
                  <a:pt x="3806093" y="7831707"/>
                </a:cubicBezTo>
                <a:cubicBezTo>
                  <a:pt x="3801259" y="7822660"/>
                  <a:pt x="3789582" y="7819261"/>
                  <a:pt x="3780537" y="7824048"/>
                </a:cubicBezTo>
                <a:close/>
                <a:moveTo>
                  <a:pt x="3450370" y="7700358"/>
                </a:moveTo>
                <a:cubicBezTo>
                  <a:pt x="3441947" y="7697247"/>
                  <a:pt x="3433046" y="7695427"/>
                  <a:pt x="3424910" y="7700597"/>
                </a:cubicBezTo>
                <a:cubicBezTo>
                  <a:pt x="3418354" y="7704714"/>
                  <a:pt x="3414621" y="7711032"/>
                  <a:pt x="3412802" y="7718547"/>
                </a:cubicBezTo>
                <a:cubicBezTo>
                  <a:pt x="3410505" y="7728121"/>
                  <a:pt x="3417205" y="7739322"/>
                  <a:pt x="3427112" y="7741094"/>
                </a:cubicBezTo>
                <a:cubicBezTo>
                  <a:pt x="3434003" y="7742290"/>
                  <a:pt x="3440655" y="7739992"/>
                  <a:pt x="3445058" y="7735206"/>
                </a:cubicBezTo>
                <a:cubicBezTo>
                  <a:pt x="3450514" y="7734440"/>
                  <a:pt x="3455443" y="7731519"/>
                  <a:pt x="3458410" y="7725824"/>
                </a:cubicBezTo>
                <a:cubicBezTo>
                  <a:pt x="3462622" y="7717686"/>
                  <a:pt x="3459989" y="7703900"/>
                  <a:pt x="3450370" y="7700358"/>
                </a:cubicBezTo>
                <a:close/>
                <a:moveTo>
                  <a:pt x="3311058" y="8094597"/>
                </a:moveTo>
                <a:cubicBezTo>
                  <a:pt x="3307564" y="8096464"/>
                  <a:pt x="3304071" y="8098331"/>
                  <a:pt x="3300577" y="8100149"/>
                </a:cubicBezTo>
                <a:cubicBezTo>
                  <a:pt x="3291819" y="8104793"/>
                  <a:pt x="3290336" y="8119105"/>
                  <a:pt x="3296079" y="8126429"/>
                </a:cubicBezTo>
                <a:cubicBezTo>
                  <a:pt x="3303018" y="8135380"/>
                  <a:pt x="3313020" y="8135955"/>
                  <a:pt x="3322352" y="8130929"/>
                </a:cubicBezTo>
                <a:lnTo>
                  <a:pt x="3332833" y="8125376"/>
                </a:lnTo>
                <a:cubicBezTo>
                  <a:pt x="3341543" y="8120733"/>
                  <a:pt x="3343074" y="8106420"/>
                  <a:pt x="3337332" y="8099096"/>
                </a:cubicBezTo>
                <a:cubicBezTo>
                  <a:pt x="3330392" y="8090193"/>
                  <a:pt x="3320390" y="8089618"/>
                  <a:pt x="3311058" y="8094597"/>
                </a:cubicBezTo>
                <a:close/>
                <a:moveTo>
                  <a:pt x="3455539" y="7795854"/>
                </a:moveTo>
                <a:lnTo>
                  <a:pt x="3451423" y="7798008"/>
                </a:lnTo>
                <a:lnTo>
                  <a:pt x="3445058" y="7801407"/>
                </a:lnTo>
                <a:cubicBezTo>
                  <a:pt x="3436061" y="7806194"/>
                  <a:pt x="3433668" y="7818974"/>
                  <a:pt x="3438789" y="7827351"/>
                </a:cubicBezTo>
                <a:cubicBezTo>
                  <a:pt x="3444340" y="7836494"/>
                  <a:pt x="3455682" y="7838457"/>
                  <a:pt x="3464727" y="7833669"/>
                </a:cubicBezTo>
                <a:cubicBezTo>
                  <a:pt x="3468221" y="7831803"/>
                  <a:pt x="3471715" y="7829936"/>
                  <a:pt x="3475208" y="7828069"/>
                </a:cubicBezTo>
                <a:cubicBezTo>
                  <a:pt x="3480281" y="7825341"/>
                  <a:pt x="3483009" y="7820075"/>
                  <a:pt x="3483727" y="7814474"/>
                </a:cubicBezTo>
                <a:cubicBezTo>
                  <a:pt x="3484253" y="7810215"/>
                  <a:pt x="3483727" y="7805763"/>
                  <a:pt x="3481525" y="7802125"/>
                </a:cubicBezTo>
                <a:cubicBezTo>
                  <a:pt x="3475878" y="7792982"/>
                  <a:pt x="3464536" y="7791020"/>
                  <a:pt x="3455539" y="7795854"/>
                </a:cubicBezTo>
                <a:close/>
                <a:moveTo>
                  <a:pt x="3496840" y="7945537"/>
                </a:moveTo>
                <a:lnTo>
                  <a:pt x="3499280" y="7937542"/>
                </a:lnTo>
                <a:cubicBezTo>
                  <a:pt x="3502247" y="7927778"/>
                  <a:pt x="3498275" y="7917007"/>
                  <a:pt x="3488273" y="7913226"/>
                </a:cubicBezTo>
                <a:cubicBezTo>
                  <a:pt x="3479228" y="7909779"/>
                  <a:pt x="3466929" y="7914422"/>
                  <a:pt x="3463962" y="7924188"/>
                </a:cubicBezTo>
                <a:lnTo>
                  <a:pt x="3461521" y="7932181"/>
                </a:lnTo>
                <a:cubicBezTo>
                  <a:pt x="3458554" y="7941947"/>
                  <a:pt x="3462526" y="7952717"/>
                  <a:pt x="3472480" y="7956499"/>
                </a:cubicBezTo>
                <a:cubicBezTo>
                  <a:pt x="3481621" y="7959945"/>
                  <a:pt x="3493872" y="7955301"/>
                  <a:pt x="3496840" y="7945537"/>
                </a:cubicBezTo>
                <a:close/>
                <a:moveTo>
                  <a:pt x="3407777" y="7802603"/>
                </a:moveTo>
                <a:cubicBezTo>
                  <a:pt x="3394999" y="7804901"/>
                  <a:pt x="3380068" y="7805332"/>
                  <a:pt x="3369300" y="7813518"/>
                </a:cubicBezTo>
                <a:cubicBezTo>
                  <a:pt x="3367865" y="7814570"/>
                  <a:pt x="3366620" y="7815767"/>
                  <a:pt x="3365472" y="7817012"/>
                </a:cubicBezTo>
                <a:lnTo>
                  <a:pt x="3360590" y="7819597"/>
                </a:lnTo>
                <a:cubicBezTo>
                  <a:pt x="3351593" y="7824383"/>
                  <a:pt x="3349344" y="7837259"/>
                  <a:pt x="3354465" y="7845541"/>
                </a:cubicBezTo>
                <a:cubicBezTo>
                  <a:pt x="3354895" y="7846211"/>
                  <a:pt x="3355374" y="7846738"/>
                  <a:pt x="3355852" y="7847359"/>
                </a:cubicBezTo>
                <a:cubicBezTo>
                  <a:pt x="3355948" y="7850136"/>
                  <a:pt x="3356139" y="7852913"/>
                  <a:pt x="3356522" y="7855641"/>
                </a:cubicBezTo>
                <a:cubicBezTo>
                  <a:pt x="3357001" y="7859088"/>
                  <a:pt x="3358628" y="7862390"/>
                  <a:pt x="3360877" y="7865262"/>
                </a:cubicBezTo>
                <a:cubicBezTo>
                  <a:pt x="3360782" y="7867799"/>
                  <a:pt x="3361021" y="7870241"/>
                  <a:pt x="3362122" y="7872251"/>
                </a:cubicBezTo>
                <a:cubicBezTo>
                  <a:pt x="3365759" y="7879144"/>
                  <a:pt x="3369348" y="7885080"/>
                  <a:pt x="3376192" y="7889148"/>
                </a:cubicBezTo>
                <a:cubicBezTo>
                  <a:pt x="3379255" y="7890967"/>
                  <a:pt x="3381599" y="7891972"/>
                  <a:pt x="3385285" y="7892786"/>
                </a:cubicBezTo>
                <a:cubicBezTo>
                  <a:pt x="3389783" y="7893791"/>
                  <a:pt x="3390453" y="7896472"/>
                  <a:pt x="3385619" y="7891159"/>
                </a:cubicBezTo>
                <a:cubicBezTo>
                  <a:pt x="3392463" y="7898674"/>
                  <a:pt x="3403135" y="7901737"/>
                  <a:pt x="3411989" y="7895275"/>
                </a:cubicBezTo>
                <a:cubicBezTo>
                  <a:pt x="3416248" y="7892212"/>
                  <a:pt x="3419120" y="7886611"/>
                  <a:pt x="3419646" y="7881011"/>
                </a:cubicBezTo>
                <a:cubicBezTo>
                  <a:pt x="3421656" y="7879766"/>
                  <a:pt x="3423379" y="7878187"/>
                  <a:pt x="3425197" y="7876320"/>
                </a:cubicBezTo>
                <a:cubicBezTo>
                  <a:pt x="3425867" y="7875745"/>
                  <a:pt x="3426585" y="7875218"/>
                  <a:pt x="3427303" y="7874693"/>
                </a:cubicBezTo>
                <a:cubicBezTo>
                  <a:pt x="3430366" y="7873017"/>
                  <a:pt x="3433237" y="7870911"/>
                  <a:pt x="3436348" y="7869235"/>
                </a:cubicBezTo>
                <a:cubicBezTo>
                  <a:pt x="3447690" y="7862917"/>
                  <a:pt x="3445585" y="7848748"/>
                  <a:pt x="3437832" y="7840802"/>
                </a:cubicBezTo>
                <a:cubicBezTo>
                  <a:pt x="3434721" y="7836972"/>
                  <a:pt x="3430127" y="7834531"/>
                  <a:pt x="3424336" y="7834723"/>
                </a:cubicBezTo>
                <a:cubicBezTo>
                  <a:pt x="3423857" y="7834674"/>
                  <a:pt x="3423379" y="7834579"/>
                  <a:pt x="3422900" y="7834483"/>
                </a:cubicBezTo>
                <a:cubicBezTo>
                  <a:pt x="3433429" y="7822708"/>
                  <a:pt x="3427064" y="7799109"/>
                  <a:pt x="3407777" y="7802603"/>
                </a:cubicBezTo>
                <a:close/>
                <a:moveTo>
                  <a:pt x="3293829" y="8038065"/>
                </a:moveTo>
                <a:cubicBezTo>
                  <a:pt x="3270906" y="8031077"/>
                  <a:pt x="3255113" y="8065349"/>
                  <a:pt x="3278324" y="8072434"/>
                </a:cubicBezTo>
                <a:cubicBezTo>
                  <a:pt x="3301199" y="8079423"/>
                  <a:pt x="3316992" y="8045102"/>
                  <a:pt x="3293829" y="8038065"/>
                </a:cubicBezTo>
                <a:close/>
                <a:moveTo>
                  <a:pt x="3339342" y="7994840"/>
                </a:moveTo>
                <a:cubicBezTo>
                  <a:pt x="3362552" y="8001925"/>
                  <a:pt x="3373895" y="7965928"/>
                  <a:pt x="3350684" y="7958844"/>
                </a:cubicBezTo>
                <a:cubicBezTo>
                  <a:pt x="3327425" y="7951759"/>
                  <a:pt x="3316083" y="7987756"/>
                  <a:pt x="3339342" y="7994840"/>
                </a:cubicBezTo>
                <a:close/>
                <a:moveTo>
                  <a:pt x="3248940" y="8199571"/>
                </a:moveTo>
                <a:lnTo>
                  <a:pt x="3240900" y="8197130"/>
                </a:lnTo>
                <a:cubicBezTo>
                  <a:pt x="3231184" y="8194162"/>
                  <a:pt x="3220560" y="8202635"/>
                  <a:pt x="3218694" y="8211921"/>
                </a:cubicBezTo>
                <a:cubicBezTo>
                  <a:pt x="3216540" y="8222739"/>
                  <a:pt x="3223671" y="8231163"/>
                  <a:pt x="3233481" y="8234131"/>
                </a:cubicBezTo>
                <a:lnTo>
                  <a:pt x="3241474" y="8236573"/>
                </a:lnTo>
                <a:cubicBezTo>
                  <a:pt x="3251236" y="8239540"/>
                  <a:pt x="3261813" y="8231068"/>
                  <a:pt x="3263679" y="8221781"/>
                </a:cubicBezTo>
                <a:cubicBezTo>
                  <a:pt x="3265833" y="8210963"/>
                  <a:pt x="3258702" y="8202539"/>
                  <a:pt x="3248940" y="8199571"/>
                </a:cubicBezTo>
                <a:close/>
                <a:moveTo>
                  <a:pt x="3244489" y="7983735"/>
                </a:moveTo>
                <a:lnTo>
                  <a:pt x="3242048" y="7991729"/>
                </a:lnTo>
                <a:cubicBezTo>
                  <a:pt x="3239081" y="8001494"/>
                  <a:pt x="3248317" y="8011929"/>
                  <a:pt x="3257458" y="8013509"/>
                </a:cubicBezTo>
                <a:cubicBezTo>
                  <a:pt x="3268561" y="8015423"/>
                  <a:pt x="3276266" y="8007861"/>
                  <a:pt x="3279233" y="7998095"/>
                </a:cubicBezTo>
                <a:lnTo>
                  <a:pt x="3281674" y="7990102"/>
                </a:lnTo>
                <a:cubicBezTo>
                  <a:pt x="3284641" y="7980336"/>
                  <a:pt x="3275405" y="7969902"/>
                  <a:pt x="3266264" y="7968322"/>
                </a:cubicBezTo>
                <a:cubicBezTo>
                  <a:pt x="3255161" y="7966407"/>
                  <a:pt x="3247456" y="7973922"/>
                  <a:pt x="3244489" y="7983735"/>
                </a:cubicBezTo>
                <a:close/>
                <a:moveTo>
                  <a:pt x="3240469" y="7890201"/>
                </a:moveTo>
                <a:cubicBezTo>
                  <a:pt x="3230850" y="7887473"/>
                  <a:pt x="3219699" y="7892068"/>
                  <a:pt x="3216636" y="7902168"/>
                </a:cubicBezTo>
                <a:lnTo>
                  <a:pt x="3209314" y="7926246"/>
                </a:lnTo>
                <a:cubicBezTo>
                  <a:pt x="3206442" y="7935676"/>
                  <a:pt x="3211276" y="7947260"/>
                  <a:pt x="3221278" y="7950084"/>
                </a:cubicBezTo>
                <a:cubicBezTo>
                  <a:pt x="3230897" y="7952812"/>
                  <a:pt x="3242048" y="7948217"/>
                  <a:pt x="3245111" y="7938117"/>
                </a:cubicBezTo>
                <a:lnTo>
                  <a:pt x="3252433" y="7914039"/>
                </a:lnTo>
                <a:cubicBezTo>
                  <a:pt x="3255304" y="7904610"/>
                  <a:pt x="3250471" y="7893026"/>
                  <a:pt x="3240469" y="7890201"/>
                </a:cubicBezTo>
                <a:close/>
                <a:moveTo>
                  <a:pt x="3202614" y="7834867"/>
                </a:moveTo>
                <a:cubicBezTo>
                  <a:pt x="3179451" y="7827830"/>
                  <a:pt x="3171554" y="7864736"/>
                  <a:pt x="3194669" y="7871772"/>
                </a:cubicBezTo>
                <a:cubicBezTo>
                  <a:pt x="3217832" y="7878857"/>
                  <a:pt x="3225729" y="7841951"/>
                  <a:pt x="3202614" y="7834867"/>
                </a:cubicBezTo>
                <a:close/>
                <a:moveTo>
                  <a:pt x="3748185" y="8281856"/>
                </a:moveTo>
                <a:cubicBezTo>
                  <a:pt x="3754646" y="8290089"/>
                  <a:pt x="3765701" y="8292147"/>
                  <a:pt x="3774507" y="8286259"/>
                </a:cubicBezTo>
                <a:cubicBezTo>
                  <a:pt x="3774985" y="8285972"/>
                  <a:pt x="3775033" y="8285924"/>
                  <a:pt x="3775273" y="8285733"/>
                </a:cubicBezTo>
                <a:cubicBezTo>
                  <a:pt x="3775464" y="8285685"/>
                  <a:pt x="3775512" y="8285637"/>
                  <a:pt x="3775655" y="8285590"/>
                </a:cubicBezTo>
                <a:lnTo>
                  <a:pt x="3775655" y="8285590"/>
                </a:lnTo>
                <a:cubicBezTo>
                  <a:pt x="3776852" y="8285781"/>
                  <a:pt x="3778000" y="8286020"/>
                  <a:pt x="3779149" y="8286403"/>
                </a:cubicBezTo>
                <a:cubicBezTo>
                  <a:pt x="3781063" y="8286930"/>
                  <a:pt x="3782977" y="8286690"/>
                  <a:pt x="3784892" y="8286403"/>
                </a:cubicBezTo>
                <a:cubicBezTo>
                  <a:pt x="3778575" y="8290998"/>
                  <a:pt x="3774746" y="8298992"/>
                  <a:pt x="3777378" y="8306795"/>
                </a:cubicBezTo>
                <a:cubicBezTo>
                  <a:pt x="3780585" y="8316225"/>
                  <a:pt x="3790683" y="8322926"/>
                  <a:pt x="3800733" y="8319671"/>
                </a:cubicBezTo>
                <a:lnTo>
                  <a:pt x="3808725" y="8317086"/>
                </a:lnTo>
                <a:cubicBezTo>
                  <a:pt x="3818105" y="8314023"/>
                  <a:pt x="3824948" y="8303587"/>
                  <a:pt x="3821598" y="8293727"/>
                </a:cubicBezTo>
                <a:cubicBezTo>
                  <a:pt x="3818392" y="8284297"/>
                  <a:pt x="3808294" y="8277595"/>
                  <a:pt x="3798244" y="8280850"/>
                </a:cubicBezTo>
                <a:lnTo>
                  <a:pt x="3793745" y="8282334"/>
                </a:lnTo>
                <a:cubicBezTo>
                  <a:pt x="3797335" y="8279271"/>
                  <a:pt x="3800063" y="8275010"/>
                  <a:pt x="3800733" y="8270654"/>
                </a:cubicBezTo>
                <a:cubicBezTo>
                  <a:pt x="3802455" y="8259693"/>
                  <a:pt x="3794846" y="8251794"/>
                  <a:pt x="3784987" y="8249114"/>
                </a:cubicBezTo>
                <a:cubicBezTo>
                  <a:pt x="3773645" y="8246051"/>
                  <a:pt x="3762207" y="8249114"/>
                  <a:pt x="3752684" y="8255528"/>
                </a:cubicBezTo>
                <a:cubicBezTo>
                  <a:pt x="3744405" y="8261081"/>
                  <a:pt x="3742012" y="8274005"/>
                  <a:pt x="3748185" y="8281856"/>
                </a:cubicBezTo>
                <a:close/>
                <a:moveTo>
                  <a:pt x="4070790" y="8386160"/>
                </a:moveTo>
                <a:cubicBezTo>
                  <a:pt x="4047819" y="8393626"/>
                  <a:pt x="4057343" y="8430149"/>
                  <a:pt x="4080458" y="8422634"/>
                </a:cubicBezTo>
                <a:cubicBezTo>
                  <a:pt x="4091704" y="8418949"/>
                  <a:pt x="4095054" y="8408418"/>
                  <a:pt x="4092996" y="8399418"/>
                </a:cubicBezTo>
                <a:cubicBezTo>
                  <a:pt x="4094240" y="8399945"/>
                  <a:pt x="4095485" y="8400376"/>
                  <a:pt x="4096777" y="8400616"/>
                </a:cubicBezTo>
                <a:cubicBezTo>
                  <a:pt x="4096251" y="8401716"/>
                  <a:pt x="4095341" y="8402530"/>
                  <a:pt x="4094910" y="8403631"/>
                </a:cubicBezTo>
                <a:cubicBezTo>
                  <a:pt x="4091369" y="8412821"/>
                  <a:pt x="4096825" y="8424788"/>
                  <a:pt x="4106396" y="8427708"/>
                </a:cubicBezTo>
                <a:cubicBezTo>
                  <a:pt x="4116398" y="8430772"/>
                  <a:pt x="4126688" y="8426081"/>
                  <a:pt x="4130468" y="8416220"/>
                </a:cubicBezTo>
                <a:cubicBezTo>
                  <a:pt x="4130660" y="8415693"/>
                  <a:pt x="4130707" y="8415646"/>
                  <a:pt x="4130803" y="8415359"/>
                </a:cubicBezTo>
                <a:cubicBezTo>
                  <a:pt x="4130899" y="8415215"/>
                  <a:pt x="4130947" y="8415167"/>
                  <a:pt x="4131043" y="8415071"/>
                </a:cubicBezTo>
                <a:cubicBezTo>
                  <a:pt x="4131043" y="8415071"/>
                  <a:pt x="4131043" y="8415071"/>
                  <a:pt x="4131043" y="8415071"/>
                </a:cubicBezTo>
                <a:cubicBezTo>
                  <a:pt x="4132095" y="8414545"/>
                  <a:pt x="4133196" y="8414066"/>
                  <a:pt x="4134345" y="8413731"/>
                </a:cubicBezTo>
                <a:cubicBezTo>
                  <a:pt x="4143916" y="8410285"/>
                  <a:pt x="4147075" y="8396882"/>
                  <a:pt x="4142959" y="8388505"/>
                </a:cubicBezTo>
                <a:cubicBezTo>
                  <a:pt x="4139609" y="8381612"/>
                  <a:pt x="4133435" y="8378740"/>
                  <a:pt x="4126783" y="8378548"/>
                </a:cubicBezTo>
                <a:cubicBezTo>
                  <a:pt x="4128602" y="8376203"/>
                  <a:pt x="4130038" y="8373522"/>
                  <a:pt x="4130468" y="8370124"/>
                </a:cubicBezTo>
                <a:cubicBezTo>
                  <a:pt x="4131665" y="8360742"/>
                  <a:pt x="4124391" y="8349349"/>
                  <a:pt x="4114149" y="8349062"/>
                </a:cubicBezTo>
                <a:cubicBezTo>
                  <a:pt x="4104195" y="8348727"/>
                  <a:pt x="4094240" y="8350785"/>
                  <a:pt x="4087732" y="8359066"/>
                </a:cubicBezTo>
                <a:cubicBezTo>
                  <a:pt x="4081750" y="8366629"/>
                  <a:pt x="4080745" y="8375533"/>
                  <a:pt x="4081271" y="8384867"/>
                </a:cubicBezTo>
                <a:cubicBezTo>
                  <a:pt x="4081319" y="8385393"/>
                  <a:pt x="4081654" y="8385872"/>
                  <a:pt x="4081750" y="8386351"/>
                </a:cubicBezTo>
                <a:cubicBezTo>
                  <a:pt x="4078543" y="8385202"/>
                  <a:pt x="4075002" y="8384771"/>
                  <a:pt x="4070790" y="8386160"/>
                </a:cubicBezTo>
                <a:close/>
                <a:moveTo>
                  <a:pt x="3917791" y="8183248"/>
                </a:moveTo>
                <a:cubicBezTo>
                  <a:pt x="3914728" y="8173866"/>
                  <a:pt x="3904487" y="8166925"/>
                  <a:pt x="3894533" y="8170228"/>
                </a:cubicBezTo>
                <a:cubicBezTo>
                  <a:pt x="3891470" y="8171233"/>
                  <a:pt x="3888694" y="8173052"/>
                  <a:pt x="3886397" y="8175350"/>
                </a:cubicBezTo>
                <a:cubicBezTo>
                  <a:pt x="3882185" y="8170802"/>
                  <a:pt x="3876251" y="8168265"/>
                  <a:pt x="3869264" y="8169701"/>
                </a:cubicBezTo>
                <a:cubicBezTo>
                  <a:pt x="3860123" y="8171616"/>
                  <a:pt x="3851509" y="8182291"/>
                  <a:pt x="3854667" y="8192008"/>
                </a:cubicBezTo>
                <a:lnTo>
                  <a:pt x="3857252" y="8200002"/>
                </a:lnTo>
                <a:cubicBezTo>
                  <a:pt x="3860410" y="8209671"/>
                  <a:pt x="3868833" y="8216851"/>
                  <a:pt x="3879553" y="8214602"/>
                </a:cubicBezTo>
                <a:cubicBezTo>
                  <a:pt x="3879936" y="8214553"/>
                  <a:pt x="3880271" y="8214362"/>
                  <a:pt x="3880654" y="8214266"/>
                </a:cubicBezTo>
                <a:cubicBezTo>
                  <a:pt x="3884817" y="8222068"/>
                  <a:pt x="3893528" y="8227765"/>
                  <a:pt x="3904200" y="8224271"/>
                </a:cubicBezTo>
                <a:cubicBezTo>
                  <a:pt x="3912383" y="8221590"/>
                  <a:pt x="3915685" y="8215511"/>
                  <a:pt x="3915685" y="8209145"/>
                </a:cubicBezTo>
                <a:cubicBezTo>
                  <a:pt x="3920184" y="8204502"/>
                  <a:pt x="3922481" y="8197896"/>
                  <a:pt x="3920328" y="8191242"/>
                </a:cubicBezTo>
                <a:lnTo>
                  <a:pt x="3917791" y="8183248"/>
                </a:lnTo>
                <a:close/>
                <a:moveTo>
                  <a:pt x="3684009" y="8370986"/>
                </a:moveTo>
                <a:cubicBezTo>
                  <a:pt x="3684200" y="8371751"/>
                  <a:pt x="3684057" y="8372517"/>
                  <a:pt x="3684344" y="8373283"/>
                </a:cubicBezTo>
                <a:cubicBezTo>
                  <a:pt x="3688124" y="8382904"/>
                  <a:pt x="3698270" y="8388265"/>
                  <a:pt x="3708273" y="8385011"/>
                </a:cubicBezTo>
                <a:lnTo>
                  <a:pt x="3716265" y="8382426"/>
                </a:lnTo>
                <a:cubicBezTo>
                  <a:pt x="3725645" y="8379363"/>
                  <a:pt x="3731675" y="8367826"/>
                  <a:pt x="3727989" y="8358492"/>
                </a:cubicBezTo>
                <a:cubicBezTo>
                  <a:pt x="3724209" y="8348823"/>
                  <a:pt x="3714063" y="8343509"/>
                  <a:pt x="3704061" y="8346765"/>
                </a:cubicBezTo>
                <a:lnTo>
                  <a:pt x="3703678" y="8346860"/>
                </a:lnTo>
                <a:cubicBezTo>
                  <a:pt x="3701668" y="8340829"/>
                  <a:pt x="3696883" y="8336138"/>
                  <a:pt x="3690039" y="8334031"/>
                </a:cubicBezTo>
                <a:lnTo>
                  <a:pt x="3682047" y="8331590"/>
                </a:lnTo>
                <a:cubicBezTo>
                  <a:pt x="3672571" y="8328718"/>
                  <a:pt x="3661229" y="8336664"/>
                  <a:pt x="3659698" y="8346142"/>
                </a:cubicBezTo>
                <a:cubicBezTo>
                  <a:pt x="3657879" y="8356960"/>
                  <a:pt x="3664100" y="8365433"/>
                  <a:pt x="3674198" y="8368496"/>
                </a:cubicBezTo>
                <a:lnTo>
                  <a:pt x="3682190" y="8370937"/>
                </a:lnTo>
                <a:cubicBezTo>
                  <a:pt x="3682764" y="8371081"/>
                  <a:pt x="3683434" y="8370890"/>
                  <a:pt x="3684009" y="8370986"/>
                </a:cubicBezTo>
                <a:close/>
                <a:moveTo>
                  <a:pt x="4021545" y="8188417"/>
                </a:moveTo>
                <a:cubicBezTo>
                  <a:pt x="4017956" y="8185689"/>
                  <a:pt x="4013122" y="8184684"/>
                  <a:pt x="4007236" y="8186599"/>
                </a:cubicBezTo>
                <a:cubicBezTo>
                  <a:pt x="3984408" y="8194018"/>
                  <a:pt x="3991396" y="8231116"/>
                  <a:pt x="4014415" y="8223600"/>
                </a:cubicBezTo>
                <a:cubicBezTo>
                  <a:pt x="4027528" y="8219340"/>
                  <a:pt x="4030782" y="8205267"/>
                  <a:pt x="4026810" y="8195502"/>
                </a:cubicBezTo>
                <a:cubicBezTo>
                  <a:pt x="4030351" y="8198183"/>
                  <a:pt x="4035185" y="8199236"/>
                  <a:pt x="4041071" y="8197321"/>
                </a:cubicBezTo>
                <a:cubicBezTo>
                  <a:pt x="4045570" y="8195837"/>
                  <a:pt x="4048872" y="8193204"/>
                  <a:pt x="4051169" y="8189997"/>
                </a:cubicBezTo>
                <a:cubicBezTo>
                  <a:pt x="4049111" y="8198135"/>
                  <a:pt x="4052270" y="8207134"/>
                  <a:pt x="4060070" y="8211442"/>
                </a:cubicBezTo>
                <a:cubicBezTo>
                  <a:pt x="4068780" y="8216276"/>
                  <a:pt x="4081080" y="8213166"/>
                  <a:pt x="4085674" y="8204071"/>
                </a:cubicBezTo>
                <a:lnTo>
                  <a:pt x="4091034" y="8193491"/>
                </a:lnTo>
                <a:cubicBezTo>
                  <a:pt x="4095676" y="8184396"/>
                  <a:pt x="4092805" y="8172909"/>
                  <a:pt x="4083664" y="8167835"/>
                </a:cubicBezTo>
                <a:cubicBezTo>
                  <a:pt x="4074954" y="8163000"/>
                  <a:pt x="4062703" y="8166063"/>
                  <a:pt x="4058060" y="8175206"/>
                </a:cubicBezTo>
                <a:lnTo>
                  <a:pt x="4054519" y="8182147"/>
                </a:lnTo>
                <a:cubicBezTo>
                  <a:pt x="4057151" y="8169653"/>
                  <a:pt x="4049063" y="8155293"/>
                  <a:pt x="4033941" y="8160224"/>
                </a:cubicBezTo>
                <a:cubicBezTo>
                  <a:pt x="4020828" y="8164532"/>
                  <a:pt x="4017573" y="8178605"/>
                  <a:pt x="4021545" y="8188417"/>
                </a:cubicBezTo>
                <a:close/>
                <a:moveTo>
                  <a:pt x="3803365" y="8332165"/>
                </a:moveTo>
                <a:cubicBezTo>
                  <a:pt x="3793410" y="8337095"/>
                  <a:pt x="3790443" y="8346956"/>
                  <a:pt x="3793745" y="8357056"/>
                </a:cubicBezTo>
                <a:lnTo>
                  <a:pt x="3796330" y="8365050"/>
                </a:lnTo>
                <a:cubicBezTo>
                  <a:pt x="3799393" y="8374480"/>
                  <a:pt x="3812745" y="8378883"/>
                  <a:pt x="3821215" y="8374671"/>
                </a:cubicBezTo>
                <a:cubicBezTo>
                  <a:pt x="3831170" y="8369741"/>
                  <a:pt x="3834137" y="8359880"/>
                  <a:pt x="3830835" y="8349780"/>
                </a:cubicBezTo>
                <a:lnTo>
                  <a:pt x="3828250" y="8341786"/>
                </a:lnTo>
                <a:cubicBezTo>
                  <a:pt x="3825188" y="8332356"/>
                  <a:pt x="3811835" y="8327952"/>
                  <a:pt x="3803365" y="8332165"/>
                </a:cubicBezTo>
                <a:close/>
                <a:moveTo>
                  <a:pt x="4055763" y="8113361"/>
                </a:moveTo>
                <a:cubicBezTo>
                  <a:pt x="4078830" y="8105893"/>
                  <a:pt x="4062320" y="8071908"/>
                  <a:pt x="4039540" y="8079327"/>
                </a:cubicBezTo>
                <a:cubicBezTo>
                  <a:pt x="4016521" y="8086746"/>
                  <a:pt x="4033031" y="8120733"/>
                  <a:pt x="4055763" y="8113361"/>
                </a:cubicBezTo>
                <a:close/>
                <a:moveTo>
                  <a:pt x="3856007" y="8145863"/>
                </a:moveTo>
                <a:cubicBezTo>
                  <a:pt x="3862373" y="8136003"/>
                  <a:pt x="3862995" y="8124179"/>
                  <a:pt x="3859788" y="8113121"/>
                </a:cubicBezTo>
                <a:cubicBezTo>
                  <a:pt x="3857013" y="8103644"/>
                  <a:pt x="3845335" y="8097565"/>
                  <a:pt x="3836003" y="8101059"/>
                </a:cubicBezTo>
                <a:cubicBezTo>
                  <a:pt x="3826192" y="8104793"/>
                  <a:pt x="3820976" y="8114749"/>
                  <a:pt x="3823943" y="8124849"/>
                </a:cubicBezTo>
                <a:cubicBezTo>
                  <a:pt x="3824039" y="8125137"/>
                  <a:pt x="3824087" y="8125328"/>
                  <a:pt x="3824135" y="8125567"/>
                </a:cubicBezTo>
                <a:cubicBezTo>
                  <a:pt x="3824135" y="8125663"/>
                  <a:pt x="3824135" y="8125711"/>
                  <a:pt x="3824135" y="8125806"/>
                </a:cubicBezTo>
                <a:cubicBezTo>
                  <a:pt x="3824087" y="8125902"/>
                  <a:pt x="3824087" y="8125902"/>
                  <a:pt x="3824039" y="8126046"/>
                </a:cubicBezTo>
                <a:cubicBezTo>
                  <a:pt x="3823512" y="8127147"/>
                  <a:pt x="3822842" y="8128200"/>
                  <a:pt x="3822125" y="8129253"/>
                </a:cubicBezTo>
                <a:cubicBezTo>
                  <a:pt x="3816621" y="8137821"/>
                  <a:pt x="3822364" y="8150363"/>
                  <a:pt x="3830739" y="8154479"/>
                </a:cubicBezTo>
                <a:cubicBezTo>
                  <a:pt x="3840741" y="8159410"/>
                  <a:pt x="3850456" y="8154479"/>
                  <a:pt x="3856007" y="8145863"/>
                </a:cubicBezTo>
                <a:close/>
                <a:moveTo>
                  <a:pt x="3802360" y="8217809"/>
                </a:moveTo>
                <a:cubicBezTo>
                  <a:pt x="3779293" y="8225324"/>
                  <a:pt x="3792980" y="8260459"/>
                  <a:pt x="3816047" y="8252943"/>
                </a:cubicBezTo>
                <a:cubicBezTo>
                  <a:pt x="3839114" y="8245476"/>
                  <a:pt x="3825427" y="8210341"/>
                  <a:pt x="3802360" y="8217809"/>
                </a:cubicBezTo>
                <a:close/>
                <a:moveTo>
                  <a:pt x="3513302" y="8294588"/>
                </a:moveTo>
                <a:cubicBezTo>
                  <a:pt x="3509570" y="8285877"/>
                  <a:pt x="3497510" y="8279749"/>
                  <a:pt x="3488560" y="8284679"/>
                </a:cubicBezTo>
                <a:cubicBezTo>
                  <a:pt x="3479802" y="8289467"/>
                  <a:pt x="3472289" y="8296216"/>
                  <a:pt x="3470853" y="8306651"/>
                </a:cubicBezTo>
                <a:cubicBezTo>
                  <a:pt x="3469561" y="8316177"/>
                  <a:pt x="3473150" y="8324410"/>
                  <a:pt x="3478367" y="8332165"/>
                </a:cubicBezTo>
                <a:cubicBezTo>
                  <a:pt x="3484014" y="8340637"/>
                  <a:pt x="3497270" y="8341355"/>
                  <a:pt x="3504832" y="8335372"/>
                </a:cubicBezTo>
                <a:cubicBezTo>
                  <a:pt x="3511819" y="8329867"/>
                  <a:pt x="3513111" y="8321298"/>
                  <a:pt x="3510240" y="8313687"/>
                </a:cubicBezTo>
                <a:cubicBezTo>
                  <a:pt x="3514547" y="8308470"/>
                  <a:pt x="3516270" y="8301577"/>
                  <a:pt x="3513302" y="8294588"/>
                </a:cubicBezTo>
                <a:close/>
                <a:moveTo>
                  <a:pt x="3508421" y="8136673"/>
                </a:moveTo>
                <a:cubicBezTo>
                  <a:pt x="3505454" y="8143805"/>
                  <a:pt x="3505980" y="8151129"/>
                  <a:pt x="3508756" y="8158309"/>
                </a:cubicBezTo>
                <a:cubicBezTo>
                  <a:pt x="3512345" y="8167499"/>
                  <a:pt x="3524262" y="8172860"/>
                  <a:pt x="3533355" y="8168601"/>
                </a:cubicBezTo>
                <a:cubicBezTo>
                  <a:pt x="3539719" y="8165632"/>
                  <a:pt x="3543835" y="8159937"/>
                  <a:pt x="3544745" y="8153522"/>
                </a:cubicBezTo>
                <a:cubicBezTo>
                  <a:pt x="3548765" y="8149740"/>
                  <a:pt x="3551109" y="8144523"/>
                  <a:pt x="3550296" y="8138157"/>
                </a:cubicBezTo>
                <a:cubicBezTo>
                  <a:pt x="3549099" y="8129062"/>
                  <a:pt x="3539049" y="8119296"/>
                  <a:pt x="3529143" y="8121881"/>
                </a:cubicBezTo>
                <a:cubicBezTo>
                  <a:pt x="3520481" y="8124131"/>
                  <a:pt x="3512154" y="8127769"/>
                  <a:pt x="3508421" y="8136673"/>
                </a:cubicBezTo>
                <a:close/>
                <a:moveTo>
                  <a:pt x="3668455" y="8295928"/>
                </a:moveTo>
                <a:cubicBezTo>
                  <a:pt x="3668551" y="8296455"/>
                  <a:pt x="3668408" y="8296934"/>
                  <a:pt x="3668551" y="8297460"/>
                </a:cubicBezTo>
                <a:lnTo>
                  <a:pt x="3671135" y="8305454"/>
                </a:lnTo>
                <a:cubicBezTo>
                  <a:pt x="3674294" y="8315123"/>
                  <a:pt x="3683722" y="8321682"/>
                  <a:pt x="3694059" y="8319097"/>
                </a:cubicBezTo>
                <a:cubicBezTo>
                  <a:pt x="3703439" y="8316703"/>
                  <a:pt x="3710857" y="8305885"/>
                  <a:pt x="3707650" y="8296168"/>
                </a:cubicBezTo>
                <a:lnTo>
                  <a:pt x="3705066" y="8288174"/>
                </a:lnTo>
                <a:cubicBezTo>
                  <a:pt x="3702099" y="8279175"/>
                  <a:pt x="3693628" y="8273143"/>
                  <a:pt x="3684153" y="8274436"/>
                </a:cubicBezTo>
                <a:cubicBezTo>
                  <a:pt x="3683961" y="8271851"/>
                  <a:pt x="3683291" y="8269314"/>
                  <a:pt x="3682047" y="8266969"/>
                </a:cubicBezTo>
                <a:cubicBezTo>
                  <a:pt x="3677022" y="8257922"/>
                  <a:pt x="3665440" y="8254810"/>
                  <a:pt x="3656395" y="8259645"/>
                </a:cubicBezTo>
                <a:cubicBezTo>
                  <a:pt x="3652902" y="8261512"/>
                  <a:pt x="3649408" y="8263379"/>
                  <a:pt x="3645915" y="8265197"/>
                </a:cubicBezTo>
                <a:cubicBezTo>
                  <a:pt x="3636917" y="8269984"/>
                  <a:pt x="3633711" y="8282047"/>
                  <a:pt x="3638545" y="8290855"/>
                </a:cubicBezTo>
                <a:cubicBezTo>
                  <a:pt x="3643569" y="8299902"/>
                  <a:pt x="3655151" y="8303013"/>
                  <a:pt x="3664196" y="8298226"/>
                </a:cubicBezTo>
                <a:lnTo>
                  <a:pt x="3668455" y="8295928"/>
                </a:lnTo>
                <a:close/>
                <a:moveTo>
                  <a:pt x="3640076" y="8191337"/>
                </a:moveTo>
                <a:cubicBezTo>
                  <a:pt x="3641847" y="8197369"/>
                  <a:pt x="3646441" y="8202347"/>
                  <a:pt x="3653093" y="8204358"/>
                </a:cubicBezTo>
                <a:lnTo>
                  <a:pt x="3669125" y="8209240"/>
                </a:lnTo>
                <a:cubicBezTo>
                  <a:pt x="3678553" y="8212112"/>
                  <a:pt x="3690087" y="8205602"/>
                  <a:pt x="3692240" y="8195885"/>
                </a:cubicBezTo>
                <a:cubicBezTo>
                  <a:pt x="3692910" y="8192773"/>
                  <a:pt x="3692815" y="8189710"/>
                  <a:pt x="3692145" y="8186886"/>
                </a:cubicBezTo>
                <a:cubicBezTo>
                  <a:pt x="3696787" y="8183822"/>
                  <a:pt x="3700711" y="8179658"/>
                  <a:pt x="3703583" y="8174058"/>
                </a:cubicBezTo>
                <a:cubicBezTo>
                  <a:pt x="3708081" y="8165298"/>
                  <a:pt x="3707842" y="8156155"/>
                  <a:pt x="3704683" y="8147921"/>
                </a:cubicBezTo>
                <a:cubicBezTo>
                  <a:pt x="3706597" y="8145959"/>
                  <a:pt x="3708177" y="8143614"/>
                  <a:pt x="3709038" y="8140789"/>
                </a:cubicBezTo>
                <a:lnTo>
                  <a:pt x="3711479" y="8132796"/>
                </a:lnTo>
                <a:cubicBezTo>
                  <a:pt x="3712149" y="8130593"/>
                  <a:pt x="3712340" y="8128296"/>
                  <a:pt x="3712197" y="8125998"/>
                </a:cubicBezTo>
                <a:cubicBezTo>
                  <a:pt x="3714446" y="8132652"/>
                  <a:pt x="3721002" y="8138252"/>
                  <a:pt x="3727463" y="8139306"/>
                </a:cubicBezTo>
                <a:cubicBezTo>
                  <a:pt x="3738614" y="8141172"/>
                  <a:pt x="3746128" y="8133514"/>
                  <a:pt x="3749142" y="8123748"/>
                </a:cubicBezTo>
                <a:lnTo>
                  <a:pt x="3751583" y="8115754"/>
                </a:lnTo>
                <a:cubicBezTo>
                  <a:pt x="3754550" y="8105989"/>
                  <a:pt x="3745122" y="8095602"/>
                  <a:pt x="3736030" y="8094070"/>
                </a:cubicBezTo>
                <a:cubicBezTo>
                  <a:pt x="3724879" y="8092203"/>
                  <a:pt x="3717365" y="8099862"/>
                  <a:pt x="3714350" y="8109627"/>
                </a:cubicBezTo>
                <a:lnTo>
                  <a:pt x="3711910" y="8117621"/>
                </a:lnTo>
                <a:cubicBezTo>
                  <a:pt x="3711527" y="8118818"/>
                  <a:pt x="3711383" y="8120062"/>
                  <a:pt x="3711335" y="8121307"/>
                </a:cubicBezTo>
                <a:cubicBezTo>
                  <a:pt x="3709565" y="8115611"/>
                  <a:pt x="3705401" y="8110680"/>
                  <a:pt x="3699419" y="8109005"/>
                </a:cubicBezTo>
                <a:cubicBezTo>
                  <a:pt x="3690087" y="8106420"/>
                  <a:pt x="3679558" y="8110729"/>
                  <a:pt x="3676064" y="8120015"/>
                </a:cubicBezTo>
                <a:cubicBezTo>
                  <a:pt x="3674390" y="8119631"/>
                  <a:pt x="3672667" y="8119536"/>
                  <a:pt x="3670896" y="8119631"/>
                </a:cubicBezTo>
                <a:cubicBezTo>
                  <a:pt x="3674581" y="8111111"/>
                  <a:pt x="3672667" y="8100963"/>
                  <a:pt x="3661229" y="8097469"/>
                </a:cubicBezTo>
                <a:cubicBezTo>
                  <a:pt x="3644431" y="8092395"/>
                  <a:pt x="3631605" y="8109388"/>
                  <a:pt x="3634955" y="8121594"/>
                </a:cubicBezTo>
                <a:cubicBezTo>
                  <a:pt x="3624666" y="8123796"/>
                  <a:pt x="3614473" y="8128152"/>
                  <a:pt x="3610740" y="8136290"/>
                </a:cubicBezTo>
                <a:cubicBezTo>
                  <a:pt x="3605427" y="8147921"/>
                  <a:pt x="3604183" y="8165106"/>
                  <a:pt x="3611601" y="8176068"/>
                </a:cubicBezTo>
                <a:cubicBezTo>
                  <a:pt x="3608060" y="8178365"/>
                  <a:pt x="3605858" y="8182051"/>
                  <a:pt x="3604374" y="8186120"/>
                </a:cubicBezTo>
                <a:cubicBezTo>
                  <a:pt x="3597579" y="8186599"/>
                  <a:pt x="3591357" y="8190715"/>
                  <a:pt x="3588103" y="8197130"/>
                </a:cubicBezTo>
                <a:lnTo>
                  <a:pt x="3582743" y="8207708"/>
                </a:lnTo>
                <a:cubicBezTo>
                  <a:pt x="3579824" y="8213404"/>
                  <a:pt x="3581164" y="8220010"/>
                  <a:pt x="3584562" y="8225228"/>
                </a:cubicBezTo>
                <a:cubicBezTo>
                  <a:pt x="3581307" y="8225851"/>
                  <a:pt x="3578580" y="8227478"/>
                  <a:pt x="3576282" y="8229632"/>
                </a:cubicBezTo>
                <a:cubicBezTo>
                  <a:pt x="3569965" y="8223935"/>
                  <a:pt x="3560681" y="8222164"/>
                  <a:pt x="3552880" y="8230063"/>
                </a:cubicBezTo>
                <a:cubicBezTo>
                  <a:pt x="3543739" y="8239253"/>
                  <a:pt x="3531727" y="8248205"/>
                  <a:pt x="3527564" y="8261033"/>
                </a:cubicBezTo>
                <a:cubicBezTo>
                  <a:pt x="3527037" y="8262756"/>
                  <a:pt x="3526703" y="8264432"/>
                  <a:pt x="3526415" y="8266059"/>
                </a:cubicBezTo>
                <a:lnTo>
                  <a:pt x="3523927" y="8270990"/>
                </a:lnTo>
                <a:cubicBezTo>
                  <a:pt x="3519284" y="8280085"/>
                  <a:pt x="3524836" y="8291956"/>
                  <a:pt x="3533785" y="8295785"/>
                </a:cubicBezTo>
                <a:cubicBezTo>
                  <a:pt x="3534503" y="8296072"/>
                  <a:pt x="3535221" y="8296264"/>
                  <a:pt x="3535939" y="8296455"/>
                </a:cubicBezTo>
                <a:cubicBezTo>
                  <a:pt x="3537614" y="8298657"/>
                  <a:pt x="3539337" y="8300811"/>
                  <a:pt x="3541203" y="8302869"/>
                </a:cubicBezTo>
                <a:cubicBezTo>
                  <a:pt x="3543548" y="8305454"/>
                  <a:pt x="3546802" y="8307226"/>
                  <a:pt x="3550248" y="8308231"/>
                </a:cubicBezTo>
                <a:cubicBezTo>
                  <a:pt x="3551636" y="8310337"/>
                  <a:pt x="3553215" y="8312204"/>
                  <a:pt x="3555273" y="8313257"/>
                </a:cubicBezTo>
                <a:cubicBezTo>
                  <a:pt x="3562212" y="8316799"/>
                  <a:pt x="3568530" y="8319575"/>
                  <a:pt x="3576474" y="8319049"/>
                </a:cubicBezTo>
                <a:cubicBezTo>
                  <a:pt x="3579967" y="8318810"/>
                  <a:pt x="3582456" y="8318188"/>
                  <a:pt x="3585806" y="8316847"/>
                </a:cubicBezTo>
                <a:cubicBezTo>
                  <a:pt x="3574368" y="8324314"/>
                  <a:pt x="3573794" y="8346668"/>
                  <a:pt x="3591310" y="8351982"/>
                </a:cubicBezTo>
                <a:cubicBezTo>
                  <a:pt x="3593176" y="8352556"/>
                  <a:pt x="3594803" y="8352413"/>
                  <a:pt x="3596430" y="8352460"/>
                </a:cubicBezTo>
                <a:cubicBezTo>
                  <a:pt x="3589970" y="8365576"/>
                  <a:pt x="3599158" y="8385202"/>
                  <a:pt x="3616626" y="8379506"/>
                </a:cubicBezTo>
                <a:cubicBezTo>
                  <a:pt x="3638257" y="8372469"/>
                  <a:pt x="3631557" y="8340015"/>
                  <a:pt x="3611457" y="8342408"/>
                </a:cubicBezTo>
                <a:cubicBezTo>
                  <a:pt x="3615621" y="8332691"/>
                  <a:pt x="3612893" y="8319240"/>
                  <a:pt x="3599780" y="8315219"/>
                </a:cubicBezTo>
                <a:cubicBezTo>
                  <a:pt x="3598584" y="8314836"/>
                  <a:pt x="3597579" y="8315028"/>
                  <a:pt x="3596478" y="8314885"/>
                </a:cubicBezTo>
                <a:cubicBezTo>
                  <a:pt x="3602173" y="8313449"/>
                  <a:pt x="3607103" y="8309906"/>
                  <a:pt x="3609304" y="8303540"/>
                </a:cubicBezTo>
                <a:cubicBezTo>
                  <a:pt x="3611027" y="8298562"/>
                  <a:pt x="3610165" y="8292387"/>
                  <a:pt x="3607390" y="8287456"/>
                </a:cubicBezTo>
                <a:cubicBezTo>
                  <a:pt x="3608299" y="8285302"/>
                  <a:pt x="3608825" y="8283005"/>
                  <a:pt x="3609256" y="8280467"/>
                </a:cubicBezTo>
                <a:cubicBezTo>
                  <a:pt x="3609495" y="8279606"/>
                  <a:pt x="3609735" y="8278744"/>
                  <a:pt x="3610070" y="8277931"/>
                </a:cubicBezTo>
                <a:cubicBezTo>
                  <a:pt x="3611601" y="8274819"/>
                  <a:pt x="3612797" y="8271420"/>
                  <a:pt x="3614329" y="8268261"/>
                </a:cubicBezTo>
                <a:cubicBezTo>
                  <a:pt x="3618827" y="8259023"/>
                  <a:pt x="3613515" y="8250741"/>
                  <a:pt x="3605715" y="8246625"/>
                </a:cubicBezTo>
                <a:cubicBezTo>
                  <a:pt x="3606624" y="8242030"/>
                  <a:pt x="3606002" y="8237434"/>
                  <a:pt x="3603609" y="8233461"/>
                </a:cubicBezTo>
                <a:cubicBezTo>
                  <a:pt x="3609352" y="8232217"/>
                  <a:pt x="3614473" y="8228531"/>
                  <a:pt x="3617344" y="8222930"/>
                </a:cubicBezTo>
                <a:cubicBezTo>
                  <a:pt x="3619163" y="8219436"/>
                  <a:pt x="3620933" y="8215894"/>
                  <a:pt x="3622752" y="8212351"/>
                </a:cubicBezTo>
                <a:cubicBezTo>
                  <a:pt x="3622991" y="8211873"/>
                  <a:pt x="3622895" y="8211346"/>
                  <a:pt x="3623087" y="8210868"/>
                </a:cubicBezTo>
                <a:cubicBezTo>
                  <a:pt x="3633137" y="8209863"/>
                  <a:pt x="3639597" y="8200576"/>
                  <a:pt x="3639406" y="8191194"/>
                </a:cubicBezTo>
                <a:cubicBezTo>
                  <a:pt x="3639549" y="8191194"/>
                  <a:pt x="3639837" y="8191290"/>
                  <a:pt x="3640076" y="8191337"/>
                </a:cubicBezTo>
                <a:close/>
                <a:moveTo>
                  <a:pt x="3594324" y="8488357"/>
                </a:moveTo>
                <a:cubicBezTo>
                  <a:pt x="3591405" y="8489314"/>
                  <a:pt x="3590161" y="8491564"/>
                  <a:pt x="3588247" y="8493335"/>
                </a:cubicBezTo>
                <a:cubicBezTo>
                  <a:pt x="3590257" y="8494963"/>
                  <a:pt x="3592123" y="8496686"/>
                  <a:pt x="3594085" y="8498361"/>
                </a:cubicBezTo>
                <a:cubicBezTo>
                  <a:pt x="3600594" y="8503771"/>
                  <a:pt x="3607198" y="8509179"/>
                  <a:pt x="3613276" y="8514827"/>
                </a:cubicBezTo>
                <a:cubicBezTo>
                  <a:pt x="3619354" y="8501617"/>
                  <a:pt x="3611362" y="8482804"/>
                  <a:pt x="3594324" y="8488357"/>
                </a:cubicBezTo>
                <a:close/>
                <a:moveTo>
                  <a:pt x="3595521" y="8390850"/>
                </a:moveTo>
                <a:cubicBezTo>
                  <a:pt x="3572406" y="8398365"/>
                  <a:pt x="3583748" y="8434362"/>
                  <a:pt x="3606863" y="8426847"/>
                </a:cubicBezTo>
                <a:cubicBezTo>
                  <a:pt x="3629930" y="8419284"/>
                  <a:pt x="3618588" y="8383335"/>
                  <a:pt x="3595521" y="8390850"/>
                </a:cubicBezTo>
                <a:close/>
                <a:moveTo>
                  <a:pt x="3587337" y="8450876"/>
                </a:moveTo>
                <a:cubicBezTo>
                  <a:pt x="3591980" y="8442212"/>
                  <a:pt x="3591644" y="8430389"/>
                  <a:pt x="3582360" y="8424693"/>
                </a:cubicBezTo>
                <a:cubicBezTo>
                  <a:pt x="3574416" y="8419762"/>
                  <a:pt x="3561159" y="8420385"/>
                  <a:pt x="3556182" y="8429671"/>
                </a:cubicBezTo>
                <a:cubicBezTo>
                  <a:pt x="3555608" y="8430724"/>
                  <a:pt x="3554986" y="8431634"/>
                  <a:pt x="3554364" y="8432591"/>
                </a:cubicBezTo>
                <a:cubicBezTo>
                  <a:pt x="3554316" y="8432591"/>
                  <a:pt x="3554268" y="8432591"/>
                  <a:pt x="3554220" y="8432591"/>
                </a:cubicBezTo>
                <a:cubicBezTo>
                  <a:pt x="3554125" y="8432591"/>
                  <a:pt x="3553981" y="8432639"/>
                  <a:pt x="3553885" y="8432639"/>
                </a:cubicBezTo>
                <a:cubicBezTo>
                  <a:pt x="3553694" y="8432639"/>
                  <a:pt x="3553167" y="8432591"/>
                  <a:pt x="3552162" y="8432591"/>
                </a:cubicBezTo>
                <a:cubicBezTo>
                  <a:pt x="3543213" y="8432160"/>
                  <a:pt x="3535365" y="8438239"/>
                  <a:pt x="3533019" y="8446664"/>
                </a:cubicBezTo>
                <a:cubicBezTo>
                  <a:pt x="3532637" y="8446808"/>
                  <a:pt x="3532158" y="8446760"/>
                  <a:pt x="3531823" y="8446951"/>
                </a:cubicBezTo>
                <a:cubicBezTo>
                  <a:pt x="3530483" y="8447573"/>
                  <a:pt x="3529669" y="8448531"/>
                  <a:pt x="3528617" y="8449297"/>
                </a:cubicBezTo>
                <a:cubicBezTo>
                  <a:pt x="3528617" y="8449297"/>
                  <a:pt x="3528617" y="8449297"/>
                  <a:pt x="3528665" y="8449297"/>
                </a:cubicBezTo>
                <a:cubicBezTo>
                  <a:pt x="3539672" y="8456429"/>
                  <a:pt x="3549961" y="8463896"/>
                  <a:pt x="3560155" y="8471364"/>
                </a:cubicBezTo>
                <a:cubicBezTo>
                  <a:pt x="3560202" y="8471411"/>
                  <a:pt x="3560202" y="8471411"/>
                  <a:pt x="3560250" y="8471460"/>
                </a:cubicBezTo>
                <a:cubicBezTo>
                  <a:pt x="3560250" y="8470742"/>
                  <a:pt x="3560585" y="8470167"/>
                  <a:pt x="3560538" y="8469449"/>
                </a:cubicBezTo>
                <a:cubicBezTo>
                  <a:pt x="3571640" y="8467534"/>
                  <a:pt x="3581642" y="8461551"/>
                  <a:pt x="3587337" y="8450876"/>
                </a:cubicBezTo>
                <a:close/>
                <a:moveTo>
                  <a:pt x="3437209" y="8374288"/>
                </a:moveTo>
                <a:cubicBezTo>
                  <a:pt x="3431658" y="8365145"/>
                  <a:pt x="3420316" y="8363183"/>
                  <a:pt x="3411271" y="8367970"/>
                </a:cubicBezTo>
                <a:lnTo>
                  <a:pt x="3400790" y="8373570"/>
                </a:lnTo>
                <a:cubicBezTo>
                  <a:pt x="3397536" y="8375293"/>
                  <a:pt x="3395478" y="8378214"/>
                  <a:pt x="3393994" y="8381421"/>
                </a:cubicBezTo>
                <a:cubicBezTo>
                  <a:pt x="3393420" y="8382426"/>
                  <a:pt x="3393755" y="8383670"/>
                  <a:pt x="3393420" y="8384724"/>
                </a:cubicBezTo>
                <a:cubicBezTo>
                  <a:pt x="3406581" y="8388887"/>
                  <a:pt x="3419742" y="8393004"/>
                  <a:pt x="3432854" y="8398413"/>
                </a:cubicBezTo>
                <a:lnTo>
                  <a:pt x="3432854" y="8398413"/>
                </a:lnTo>
                <a:cubicBezTo>
                  <a:pt x="3439985" y="8392861"/>
                  <a:pt x="3441804" y="8381899"/>
                  <a:pt x="3437209" y="8374288"/>
                </a:cubicBezTo>
                <a:close/>
                <a:moveTo>
                  <a:pt x="3747228" y="8478113"/>
                </a:moveTo>
                <a:cubicBezTo>
                  <a:pt x="3756991" y="8474858"/>
                  <a:pt x="3762303" y="8463992"/>
                  <a:pt x="3759144" y="8454227"/>
                </a:cubicBezTo>
                <a:lnTo>
                  <a:pt x="3756560" y="8446233"/>
                </a:lnTo>
                <a:cubicBezTo>
                  <a:pt x="3754694" y="8440442"/>
                  <a:pt x="3749860" y="8436468"/>
                  <a:pt x="3744309" y="8434697"/>
                </a:cubicBezTo>
                <a:lnTo>
                  <a:pt x="3754215" y="8429431"/>
                </a:lnTo>
                <a:cubicBezTo>
                  <a:pt x="3763212" y="8424645"/>
                  <a:pt x="3766658" y="8412821"/>
                  <a:pt x="3761872" y="8403870"/>
                </a:cubicBezTo>
                <a:cubicBezTo>
                  <a:pt x="3756991" y="8394823"/>
                  <a:pt x="3745314" y="8391377"/>
                  <a:pt x="3736317" y="8396211"/>
                </a:cubicBezTo>
                <a:lnTo>
                  <a:pt x="3725836" y="8401812"/>
                </a:lnTo>
                <a:cubicBezTo>
                  <a:pt x="3721194" y="8404253"/>
                  <a:pt x="3718131" y="8408609"/>
                  <a:pt x="3716791" y="8413396"/>
                </a:cubicBezTo>
                <a:cubicBezTo>
                  <a:pt x="3714877" y="8412152"/>
                  <a:pt x="3712819" y="8411050"/>
                  <a:pt x="3710522" y="8410380"/>
                </a:cubicBezTo>
                <a:lnTo>
                  <a:pt x="3702530" y="8407939"/>
                </a:lnTo>
                <a:cubicBezTo>
                  <a:pt x="3692767" y="8404971"/>
                  <a:pt x="3682142" y="8413157"/>
                  <a:pt x="3680180" y="8422491"/>
                </a:cubicBezTo>
                <a:cubicBezTo>
                  <a:pt x="3677883" y="8433165"/>
                  <a:pt x="3684966" y="8441878"/>
                  <a:pt x="3694729" y="8444845"/>
                </a:cubicBezTo>
                <a:lnTo>
                  <a:pt x="3702721" y="8447286"/>
                </a:lnTo>
                <a:cubicBezTo>
                  <a:pt x="3712053" y="8450158"/>
                  <a:pt x="3722007" y="8442691"/>
                  <a:pt x="3724592" y="8433883"/>
                </a:cubicBezTo>
                <a:cubicBezTo>
                  <a:pt x="3726075" y="8434841"/>
                  <a:pt x="3727607" y="8435798"/>
                  <a:pt x="3729329" y="8436324"/>
                </a:cubicBezTo>
                <a:cubicBezTo>
                  <a:pt x="3721912" y="8440776"/>
                  <a:pt x="3718035" y="8449824"/>
                  <a:pt x="3720811" y="8458248"/>
                </a:cubicBezTo>
                <a:lnTo>
                  <a:pt x="3723395" y="8466242"/>
                </a:lnTo>
                <a:cubicBezTo>
                  <a:pt x="3726506" y="8475911"/>
                  <a:pt x="3737657" y="8481320"/>
                  <a:pt x="3747228" y="8478113"/>
                </a:cubicBezTo>
                <a:close/>
                <a:moveTo>
                  <a:pt x="4263799" y="8917683"/>
                </a:moveTo>
                <a:cubicBezTo>
                  <a:pt x="4271025" y="8910981"/>
                  <a:pt x="4273179" y="8898775"/>
                  <a:pt x="4266048" y="8891068"/>
                </a:cubicBezTo>
                <a:cubicBezTo>
                  <a:pt x="4259348" y="8883840"/>
                  <a:pt x="4247240" y="8881686"/>
                  <a:pt x="4239487" y="8888867"/>
                </a:cubicBezTo>
                <a:lnTo>
                  <a:pt x="4233314" y="8894563"/>
                </a:lnTo>
                <a:cubicBezTo>
                  <a:pt x="4226039" y="8901216"/>
                  <a:pt x="4223934" y="8913423"/>
                  <a:pt x="4231064" y="8921129"/>
                </a:cubicBezTo>
                <a:cubicBezTo>
                  <a:pt x="4237764" y="8928357"/>
                  <a:pt x="4249872" y="8930511"/>
                  <a:pt x="4257625" y="8923332"/>
                </a:cubicBezTo>
                <a:lnTo>
                  <a:pt x="4263799" y="8917683"/>
                </a:lnTo>
                <a:close/>
                <a:moveTo>
                  <a:pt x="4122428" y="8865364"/>
                </a:moveTo>
                <a:cubicBezTo>
                  <a:pt x="4129894" y="8860050"/>
                  <a:pt x="4133866" y="8846599"/>
                  <a:pt x="4126927" y="8839084"/>
                </a:cubicBezTo>
                <a:lnTo>
                  <a:pt x="4121232" y="8832909"/>
                </a:lnTo>
                <a:cubicBezTo>
                  <a:pt x="4114341" y="8825442"/>
                  <a:pt x="4104003" y="8821995"/>
                  <a:pt x="4094958" y="8828410"/>
                </a:cubicBezTo>
                <a:cubicBezTo>
                  <a:pt x="4087445" y="8833675"/>
                  <a:pt x="4083520" y="8847174"/>
                  <a:pt x="4090460" y="8854689"/>
                </a:cubicBezTo>
                <a:lnTo>
                  <a:pt x="4096107" y="8860864"/>
                </a:lnTo>
                <a:cubicBezTo>
                  <a:pt x="4102998" y="8868379"/>
                  <a:pt x="4113335" y="8871777"/>
                  <a:pt x="4122428" y="8865364"/>
                </a:cubicBezTo>
                <a:close/>
                <a:moveTo>
                  <a:pt x="4313044" y="8750576"/>
                </a:moveTo>
                <a:lnTo>
                  <a:pt x="4301175" y="8750098"/>
                </a:lnTo>
                <a:cubicBezTo>
                  <a:pt x="4300266" y="8750050"/>
                  <a:pt x="4299500" y="8750576"/>
                  <a:pt x="4298591" y="8750672"/>
                </a:cubicBezTo>
                <a:cubicBezTo>
                  <a:pt x="4292226" y="8745407"/>
                  <a:pt x="4283181" y="8743732"/>
                  <a:pt x="4275284" y="8751007"/>
                </a:cubicBezTo>
                <a:lnTo>
                  <a:pt x="4271456" y="8754502"/>
                </a:lnTo>
                <a:cubicBezTo>
                  <a:pt x="4263894" y="8761490"/>
                  <a:pt x="4264229" y="8770394"/>
                  <a:pt x="4268249" y="8777287"/>
                </a:cubicBezTo>
                <a:cubicBezTo>
                  <a:pt x="4267196" y="8782743"/>
                  <a:pt x="4268106" y="8788440"/>
                  <a:pt x="4272365" y="8792796"/>
                </a:cubicBezTo>
                <a:cubicBezTo>
                  <a:pt x="4277246" y="8797726"/>
                  <a:pt x="4285047" y="8800168"/>
                  <a:pt x="4291843" y="8798348"/>
                </a:cubicBezTo>
                <a:cubicBezTo>
                  <a:pt x="4298303" y="8800502"/>
                  <a:pt x="4306056" y="8799450"/>
                  <a:pt x="4310842" y="8794710"/>
                </a:cubicBezTo>
                <a:cubicBezTo>
                  <a:pt x="4313091" y="8792461"/>
                  <a:pt x="4314527" y="8789876"/>
                  <a:pt x="4315532" y="8787195"/>
                </a:cubicBezTo>
                <a:cubicBezTo>
                  <a:pt x="4322567" y="8785185"/>
                  <a:pt x="4328214" y="8779824"/>
                  <a:pt x="4329267" y="8771782"/>
                </a:cubicBezTo>
                <a:cubicBezTo>
                  <a:pt x="4330511" y="8762256"/>
                  <a:pt x="4323237" y="8750960"/>
                  <a:pt x="4313044" y="8750576"/>
                </a:cubicBezTo>
                <a:close/>
                <a:moveTo>
                  <a:pt x="4238386" y="8820320"/>
                </a:moveTo>
                <a:cubicBezTo>
                  <a:pt x="4239152" y="8810411"/>
                  <a:pt x="4231208" y="8800502"/>
                  <a:pt x="4221014" y="8800071"/>
                </a:cubicBezTo>
                <a:lnTo>
                  <a:pt x="4213213" y="8799737"/>
                </a:lnTo>
                <a:cubicBezTo>
                  <a:pt x="4225704" y="8796912"/>
                  <a:pt x="4235324" y="8783605"/>
                  <a:pt x="4224556" y="8771878"/>
                </a:cubicBezTo>
                <a:cubicBezTo>
                  <a:pt x="4215175" y="8761730"/>
                  <a:pt x="4201058" y="8764602"/>
                  <a:pt x="4193783" y="8772309"/>
                </a:cubicBezTo>
                <a:cubicBezTo>
                  <a:pt x="4194789" y="8767953"/>
                  <a:pt x="4193688" y="8763118"/>
                  <a:pt x="4189476" y="8758522"/>
                </a:cubicBezTo>
                <a:cubicBezTo>
                  <a:pt x="4173205" y="8740859"/>
                  <a:pt x="4142385" y="8762639"/>
                  <a:pt x="4158800" y="8780494"/>
                </a:cubicBezTo>
                <a:cubicBezTo>
                  <a:pt x="4160714" y="8782552"/>
                  <a:pt x="4162868" y="8783749"/>
                  <a:pt x="4165069" y="8784802"/>
                </a:cubicBezTo>
                <a:cubicBezTo>
                  <a:pt x="4164160" y="8785424"/>
                  <a:pt x="4163155" y="8785807"/>
                  <a:pt x="4162293" y="8786573"/>
                </a:cubicBezTo>
                <a:lnTo>
                  <a:pt x="4149946" y="8797918"/>
                </a:lnTo>
                <a:cubicBezTo>
                  <a:pt x="4142480" y="8804811"/>
                  <a:pt x="4143437" y="8817831"/>
                  <a:pt x="4150425" y="8824580"/>
                </a:cubicBezTo>
                <a:cubicBezTo>
                  <a:pt x="4158130" y="8832000"/>
                  <a:pt x="4169568" y="8831042"/>
                  <a:pt x="4177081" y="8824102"/>
                </a:cubicBezTo>
                <a:lnTo>
                  <a:pt x="4189428" y="8812757"/>
                </a:lnTo>
                <a:cubicBezTo>
                  <a:pt x="4191247" y="8811082"/>
                  <a:pt x="4192443" y="8809071"/>
                  <a:pt x="4193353" y="8806869"/>
                </a:cubicBezTo>
                <a:cubicBezTo>
                  <a:pt x="4191008" y="8809693"/>
                  <a:pt x="4189189" y="8812949"/>
                  <a:pt x="4188854" y="8816874"/>
                </a:cubicBezTo>
                <a:cubicBezTo>
                  <a:pt x="4188088" y="8826782"/>
                  <a:pt x="4196033" y="8836691"/>
                  <a:pt x="4206226" y="8837121"/>
                </a:cubicBezTo>
                <a:lnTo>
                  <a:pt x="4218095" y="8837600"/>
                </a:lnTo>
                <a:cubicBezTo>
                  <a:pt x="4228288" y="8838079"/>
                  <a:pt x="4237573" y="8830708"/>
                  <a:pt x="4238386" y="8820320"/>
                </a:cubicBezTo>
                <a:close/>
                <a:moveTo>
                  <a:pt x="4148798" y="8903945"/>
                </a:moveTo>
                <a:lnTo>
                  <a:pt x="4142624" y="8909641"/>
                </a:lnTo>
                <a:cubicBezTo>
                  <a:pt x="4139370" y="8912609"/>
                  <a:pt x="4137647" y="8916965"/>
                  <a:pt x="4137264" y="8921465"/>
                </a:cubicBezTo>
                <a:cubicBezTo>
                  <a:pt x="4128075" y="8922039"/>
                  <a:pt x="4119892" y="8927975"/>
                  <a:pt x="4118695" y="8937788"/>
                </a:cubicBezTo>
                <a:cubicBezTo>
                  <a:pt x="4117547" y="8947313"/>
                  <a:pt x="4124917" y="8958371"/>
                  <a:pt x="4135158" y="8958801"/>
                </a:cubicBezTo>
                <a:lnTo>
                  <a:pt x="4146979" y="8959280"/>
                </a:lnTo>
                <a:cubicBezTo>
                  <a:pt x="4157173" y="8959711"/>
                  <a:pt x="4166696" y="8953488"/>
                  <a:pt x="4167988" y="8942814"/>
                </a:cubicBezTo>
                <a:cubicBezTo>
                  <a:pt x="4168180" y="8941091"/>
                  <a:pt x="4168036" y="8939319"/>
                  <a:pt x="4167701" y="8937548"/>
                </a:cubicBezTo>
                <a:cubicBezTo>
                  <a:pt x="4168180" y="8937165"/>
                  <a:pt x="4168706" y="8936830"/>
                  <a:pt x="4169185" y="8936447"/>
                </a:cubicBezTo>
                <a:lnTo>
                  <a:pt x="4175359" y="8930751"/>
                </a:lnTo>
                <a:cubicBezTo>
                  <a:pt x="4182632" y="8924050"/>
                  <a:pt x="4182776" y="8910790"/>
                  <a:pt x="4175502" y="8904088"/>
                </a:cubicBezTo>
                <a:cubicBezTo>
                  <a:pt x="4167749" y="8896908"/>
                  <a:pt x="4156598" y="8896765"/>
                  <a:pt x="4148798" y="8903945"/>
                </a:cubicBezTo>
                <a:close/>
                <a:moveTo>
                  <a:pt x="4086440" y="9080912"/>
                </a:moveTo>
                <a:lnTo>
                  <a:pt x="4092613" y="9075216"/>
                </a:lnTo>
                <a:cubicBezTo>
                  <a:pt x="4099888" y="9068514"/>
                  <a:pt x="4099361" y="9054968"/>
                  <a:pt x="4092039" y="9048554"/>
                </a:cubicBezTo>
                <a:cubicBezTo>
                  <a:pt x="4083951" y="9041469"/>
                  <a:pt x="4073136" y="9041948"/>
                  <a:pt x="4065383" y="9049128"/>
                </a:cubicBezTo>
                <a:lnTo>
                  <a:pt x="4059209" y="9054824"/>
                </a:lnTo>
                <a:cubicBezTo>
                  <a:pt x="4051935" y="9061526"/>
                  <a:pt x="4052461" y="9075072"/>
                  <a:pt x="4059783" y="9081534"/>
                </a:cubicBezTo>
                <a:cubicBezTo>
                  <a:pt x="4067871" y="9088571"/>
                  <a:pt x="4078639" y="9088044"/>
                  <a:pt x="4086440" y="9080912"/>
                </a:cubicBezTo>
                <a:close/>
                <a:moveTo>
                  <a:pt x="4195889" y="8567195"/>
                </a:moveTo>
                <a:cubicBezTo>
                  <a:pt x="4188423" y="8559823"/>
                  <a:pt x="4177225" y="8559201"/>
                  <a:pt x="4169233" y="8566142"/>
                </a:cubicBezTo>
                <a:cubicBezTo>
                  <a:pt x="4168993" y="8566333"/>
                  <a:pt x="4168850" y="8566477"/>
                  <a:pt x="4168706" y="8566620"/>
                </a:cubicBezTo>
                <a:cubicBezTo>
                  <a:pt x="4168610" y="8566669"/>
                  <a:pt x="4168563" y="8566669"/>
                  <a:pt x="4168467" y="8566716"/>
                </a:cubicBezTo>
                <a:cubicBezTo>
                  <a:pt x="4168323" y="8566716"/>
                  <a:pt x="4168371" y="8566716"/>
                  <a:pt x="4168228" y="8566716"/>
                </a:cubicBezTo>
                <a:cubicBezTo>
                  <a:pt x="4166983" y="8566669"/>
                  <a:pt x="4165739" y="8566573"/>
                  <a:pt x="4164543" y="8566333"/>
                </a:cubicBezTo>
                <a:cubicBezTo>
                  <a:pt x="4154445" y="8564897"/>
                  <a:pt x="4145448" y="8575333"/>
                  <a:pt x="4145160" y="8584666"/>
                </a:cubicBezTo>
                <a:cubicBezTo>
                  <a:pt x="4144921" y="8594145"/>
                  <a:pt x="4151143" y="8600224"/>
                  <a:pt x="4159230" y="8602809"/>
                </a:cubicBezTo>
                <a:cubicBezTo>
                  <a:pt x="4149946" y="8607069"/>
                  <a:pt x="4147266" y="8620472"/>
                  <a:pt x="4152961" y="8630046"/>
                </a:cubicBezTo>
                <a:cubicBezTo>
                  <a:pt x="4152004" y="8631290"/>
                  <a:pt x="4151095" y="8632534"/>
                  <a:pt x="4150425" y="8633971"/>
                </a:cubicBezTo>
                <a:cubicBezTo>
                  <a:pt x="4149994" y="8631290"/>
                  <a:pt x="4149228" y="8628610"/>
                  <a:pt x="4147362" y="8626072"/>
                </a:cubicBezTo>
                <a:cubicBezTo>
                  <a:pt x="4141858" y="8618557"/>
                  <a:pt x="4128506" y="8615110"/>
                  <a:pt x="4120993" y="8622100"/>
                </a:cubicBezTo>
                <a:lnTo>
                  <a:pt x="4114819" y="8627795"/>
                </a:lnTo>
                <a:cubicBezTo>
                  <a:pt x="4113623" y="8628849"/>
                  <a:pt x="4112809" y="8630189"/>
                  <a:pt x="4111852" y="8631434"/>
                </a:cubicBezTo>
                <a:lnTo>
                  <a:pt x="4110464" y="8631386"/>
                </a:lnTo>
                <a:cubicBezTo>
                  <a:pt x="4100318" y="8630955"/>
                  <a:pt x="4090651" y="8636603"/>
                  <a:pt x="4089120" y="8647374"/>
                </a:cubicBezTo>
                <a:cubicBezTo>
                  <a:pt x="4087780" y="8656708"/>
                  <a:pt x="4094910" y="8668292"/>
                  <a:pt x="4105152" y="8668723"/>
                </a:cubicBezTo>
                <a:lnTo>
                  <a:pt x="4106683" y="8668770"/>
                </a:lnTo>
                <a:cubicBezTo>
                  <a:pt x="4097064" y="8677243"/>
                  <a:pt x="4097542" y="8697634"/>
                  <a:pt x="4114197" y="8702709"/>
                </a:cubicBezTo>
                <a:cubicBezTo>
                  <a:pt x="4116685" y="8703475"/>
                  <a:pt x="4118935" y="8703522"/>
                  <a:pt x="4121088" y="8703331"/>
                </a:cubicBezTo>
                <a:lnTo>
                  <a:pt x="4116733" y="8707304"/>
                </a:lnTo>
                <a:cubicBezTo>
                  <a:pt x="4109268" y="8714197"/>
                  <a:pt x="4107162" y="8725446"/>
                  <a:pt x="4113814" y="8733823"/>
                </a:cubicBezTo>
                <a:cubicBezTo>
                  <a:pt x="4119844" y="8741386"/>
                  <a:pt x="4132814" y="8743684"/>
                  <a:pt x="4140327" y="8736791"/>
                </a:cubicBezTo>
                <a:lnTo>
                  <a:pt x="4152674" y="8725446"/>
                </a:lnTo>
                <a:cubicBezTo>
                  <a:pt x="4155880" y="8722478"/>
                  <a:pt x="4157843" y="8718696"/>
                  <a:pt x="4158800" y="8714724"/>
                </a:cubicBezTo>
                <a:cubicBezTo>
                  <a:pt x="4181628" y="8718745"/>
                  <a:pt x="4184403" y="8682221"/>
                  <a:pt x="4161336" y="8677147"/>
                </a:cubicBezTo>
                <a:cubicBezTo>
                  <a:pt x="4158560" y="8676525"/>
                  <a:pt x="4156120" y="8676621"/>
                  <a:pt x="4153918" y="8677052"/>
                </a:cubicBezTo>
                <a:lnTo>
                  <a:pt x="4155210" y="8675855"/>
                </a:lnTo>
                <a:cubicBezTo>
                  <a:pt x="4159996" y="8671451"/>
                  <a:pt x="4162198" y="8664702"/>
                  <a:pt x="4161288" y="8658383"/>
                </a:cubicBezTo>
                <a:cubicBezTo>
                  <a:pt x="4176029" y="8663409"/>
                  <a:pt x="4192443" y="8646034"/>
                  <a:pt x="4183351" y="8631194"/>
                </a:cubicBezTo>
                <a:cubicBezTo>
                  <a:pt x="4187897" y="8621908"/>
                  <a:pt x="4184691" y="8608026"/>
                  <a:pt x="4172918" y="8603144"/>
                </a:cubicBezTo>
                <a:cubicBezTo>
                  <a:pt x="4180910" y="8602091"/>
                  <a:pt x="4188519" y="8599267"/>
                  <a:pt x="4194789" y="8593905"/>
                </a:cubicBezTo>
                <a:cubicBezTo>
                  <a:pt x="4202302" y="8587395"/>
                  <a:pt x="4202972" y="8574232"/>
                  <a:pt x="4195889" y="8567195"/>
                </a:cubicBezTo>
                <a:close/>
                <a:moveTo>
                  <a:pt x="4084430" y="9150799"/>
                </a:moveTo>
                <a:cubicBezTo>
                  <a:pt x="4074284" y="9150273"/>
                  <a:pt x="4065048" y="9158458"/>
                  <a:pt x="4064617" y="9168701"/>
                </a:cubicBezTo>
                <a:cubicBezTo>
                  <a:pt x="4064569" y="9169899"/>
                  <a:pt x="4064521" y="9171143"/>
                  <a:pt x="4064473" y="9172340"/>
                </a:cubicBezTo>
                <a:cubicBezTo>
                  <a:pt x="4061076" y="9167457"/>
                  <a:pt x="4055620" y="9163771"/>
                  <a:pt x="4050212" y="9163340"/>
                </a:cubicBezTo>
                <a:cubicBezTo>
                  <a:pt x="4038965" y="9162383"/>
                  <a:pt x="4032026" y="9170568"/>
                  <a:pt x="4029825" y="9180573"/>
                </a:cubicBezTo>
                <a:lnTo>
                  <a:pt x="4028006" y="9188758"/>
                </a:lnTo>
                <a:cubicBezTo>
                  <a:pt x="4027719" y="9190003"/>
                  <a:pt x="4027623" y="9191248"/>
                  <a:pt x="4027719" y="9192444"/>
                </a:cubicBezTo>
                <a:cubicBezTo>
                  <a:pt x="4025518" y="9186891"/>
                  <a:pt x="4020971" y="9182344"/>
                  <a:pt x="4014845" y="9181148"/>
                </a:cubicBezTo>
                <a:cubicBezTo>
                  <a:pt x="4005370" y="9179281"/>
                  <a:pt x="3995224" y="9184402"/>
                  <a:pt x="3992448" y="9194024"/>
                </a:cubicBezTo>
                <a:cubicBezTo>
                  <a:pt x="3990773" y="9193784"/>
                  <a:pt x="3989003" y="9193832"/>
                  <a:pt x="3987232" y="9194024"/>
                </a:cubicBezTo>
                <a:cubicBezTo>
                  <a:pt x="3990247" y="9185216"/>
                  <a:pt x="3987519" y="9175260"/>
                  <a:pt x="3975842" y="9172722"/>
                </a:cubicBezTo>
                <a:cubicBezTo>
                  <a:pt x="3958709" y="9168941"/>
                  <a:pt x="3947271" y="9186891"/>
                  <a:pt x="3951578" y="9198858"/>
                </a:cubicBezTo>
                <a:cubicBezTo>
                  <a:pt x="3941481" y="9201874"/>
                  <a:pt x="3931670" y="9206996"/>
                  <a:pt x="3928607" y="9215420"/>
                </a:cubicBezTo>
                <a:cubicBezTo>
                  <a:pt x="3924252" y="9227387"/>
                  <a:pt x="3924348" y="9244668"/>
                  <a:pt x="3932579" y="9255007"/>
                </a:cubicBezTo>
                <a:cubicBezTo>
                  <a:pt x="3921524" y="9263480"/>
                  <a:pt x="3921572" y="9285068"/>
                  <a:pt x="3939279" y="9288993"/>
                </a:cubicBezTo>
                <a:cubicBezTo>
                  <a:pt x="3953923" y="9292200"/>
                  <a:pt x="3962537" y="9279372"/>
                  <a:pt x="3961389" y="9267836"/>
                </a:cubicBezTo>
                <a:cubicBezTo>
                  <a:pt x="3961628" y="9267836"/>
                  <a:pt x="3961915" y="9267931"/>
                  <a:pt x="3962155" y="9267979"/>
                </a:cubicBezTo>
                <a:cubicBezTo>
                  <a:pt x="3964404" y="9273867"/>
                  <a:pt x="3969381" y="9278415"/>
                  <a:pt x="3976129" y="9279946"/>
                </a:cubicBezTo>
                <a:lnTo>
                  <a:pt x="3992496" y="9283536"/>
                </a:lnTo>
                <a:cubicBezTo>
                  <a:pt x="4002115" y="9285643"/>
                  <a:pt x="4013075" y="9278223"/>
                  <a:pt x="4014462" y="9268410"/>
                </a:cubicBezTo>
                <a:cubicBezTo>
                  <a:pt x="4014893" y="9265251"/>
                  <a:pt x="4014558" y="9262236"/>
                  <a:pt x="4013649" y="9259411"/>
                </a:cubicBezTo>
                <a:cubicBezTo>
                  <a:pt x="4018052" y="9255964"/>
                  <a:pt x="4021641" y="9251465"/>
                  <a:pt x="4024082" y="9245721"/>
                </a:cubicBezTo>
                <a:cubicBezTo>
                  <a:pt x="4027911" y="9236674"/>
                  <a:pt x="4026953" y="9227531"/>
                  <a:pt x="4023125" y="9219585"/>
                </a:cubicBezTo>
                <a:cubicBezTo>
                  <a:pt x="4024895" y="9217527"/>
                  <a:pt x="4026235" y="9215038"/>
                  <a:pt x="4026905" y="9212117"/>
                </a:cubicBezTo>
                <a:lnTo>
                  <a:pt x="4028724" y="9203932"/>
                </a:lnTo>
                <a:cubicBezTo>
                  <a:pt x="4029203" y="9201683"/>
                  <a:pt x="4029251" y="9199385"/>
                  <a:pt x="4028915" y="9197087"/>
                </a:cubicBezTo>
                <a:cubicBezTo>
                  <a:pt x="4031691" y="9203549"/>
                  <a:pt x="4038631" y="9208623"/>
                  <a:pt x="4045187" y="9209150"/>
                </a:cubicBezTo>
                <a:cubicBezTo>
                  <a:pt x="4056433" y="9210107"/>
                  <a:pt x="4063373" y="9201922"/>
                  <a:pt x="4065574" y="9191917"/>
                </a:cubicBezTo>
                <a:lnTo>
                  <a:pt x="4066148" y="9189332"/>
                </a:lnTo>
                <a:cubicBezTo>
                  <a:pt x="4069068" y="9195412"/>
                  <a:pt x="4074906" y="9200007"/>
                  <a:pt x="4081941" y="9200343"/>
                </a:cubicBezTo>
                <a:cubicBezTo>
                  <a:pt x="4092087" y="9200868"/>
                  <a:pt x="4101323" y="9192684"/>
                  <a:pt x="4101754" y="9182440"/>
                </a:cubicBezTo>
                <a:lnTo>
                  <a:pt x="4102233" y="9170568"/>
                </a:lnTo>
                <a:cubicBezTo>
                  <a:pt x="4102711" y="9160373"/>
                  <a:pt x="4094623" y="9151278"/>
                  <a:pt x="4084430" y="9150799"/>
                </a:cubicBezTo>
                <a:close/>
                <a:moveTo>
                  <a:pt x="4171147" y="8896573"/>
                </a:moveTo>
                <a:cubicBezTo>
                  <a:pt x="4187610" y="8914476"/>
                  <a:pt x="4213932" y="8887431"/>
                  <a:pt x="4197516" y="8869623"/>
                </a:cubicBezTo>
                <a:cubicBezTo>
                  <a:pt x="4181053" y="8851721"/>
                  <a:pt x="4154732" y="8878767"/>
                  <a:pt x="4171147" y="8896573"/>
                </a:cubicBezTo>
                <a:close/>
                <a:moveTo>
                  <a:pt x="4250207" y="9040990"/>
                </a:moveTo>
                <a:cubicBezTo>
                  <a:pt x="4266670" y="9058893"/>
                  <a:pt x="4294666" y="9033619"/>
                  <a:pt x="4278203" y="9015716"/>
                </a:cubicBezTo>
                <a:cubicBezTo>
                  <a:pt x="4261789" y="8997861"/>
                  <a:pt x="4233792" y="9023135"/>
                  <a:pt x="4250207" y="9040990"/>
                </a:cubicBezTo>
                <a:close/>
                <a:moveTo>
                  <a:pt x="3845001" y="8363614"/>
                </a:moveTo>
                <a:cubicBezTo>
                  <a:pt x="3852897" y="8367683"/>
                  <a:pt x="3861224" y="8365289"/>
                  <a:pt x="3866967" y="8359497"/>
                </a:cubicBezTo>
                <a:cubicBezTo>
                  <a:pt x="3873523" y="8361268"/>
                  <a:pt x="3880510" y="8359976"/>
                  <a:pt x="3885631" y="8354327"/>
                </a:cubicBezTo>
                <a:cubicBezTo>
                  <a:pt x="3891996" y="8347339"/>
                  <a:pt x="3892523" y="8333840"/>
                  <a:pt x="3884339" y="8327665"/>
                </a:cubicBezTo>
                <a:cubicBezTo>
                  <a:pt x="3876347" y="8321682"/>
                  <a:pt x="3867063" y="8317708"/>
                  <a:pt x="3856965" y="8320724"/>
                </a:cubicBezTo>
                <a:cubicBezTo>
                  <a:pt x="3847728" y="8323500"/>
                  <a:pt x="3841794" y="8330202"/>
                  <a:pt x="3836912" y="8338148"/>
                </a:cubicBezTo>
                <a:cubicBezTo>
                  <a:pt x="3831600" y="8346860"/>
                  <a:pt x="3836434" y="8359162"/>
                  <a:pt x="3845001" y="8363614"/>
                </a:cubicBezTo>
                <a:close/>
                <a:moveTo>
                  <a:pt x="4112618" y="9096757"/>
                </a:moveTo>
                <a:lnTo>
                  <a:pt x="4106444" y="9102452"/>
                </a:lnTo>
                <a:cubicBezTo>
                  <a:pt x="4098978" y="9109346"/>
                  <a:pt x="4096777" y="9120547"/>
                  <a:pt x="4103429" y="9128971"/>
                </a:cubicBezTo>
                <a:cubicBezTo>
                  <a:pt x="4109411" y="9136534"/>
                  <a:pt x="4122381" y="9138928"/>
                  <a:pt x="4129942" y="9131987"/>
                </a:cubicBezTo>
                <a:lnTo>
                  <a:pt x="4136115" y="9126290"/>
                </a:lnTo>
                <a:cubicBezTo>
                  <a:pt x="4143581" y="9119398"/>
                  <a:pt x="4145783" y="9108197"/>
                  <a:pt x="4139130" y="9099772"/>
                </a:cubicBezTo>
                <a:cubicBezTo>
                  <a:pt x="4133148" y="9092257"/>
                  <a:pt x="4120131" y="9089863"/>
                  <a:pt x="4112618" y="9096757"/>
                </a:cubicBezTo>
                <a:close/>
                <a:moveTo>
                  <a:pt x="4263416" y="8972061"/>
                </a:moveTo>
                <a:cubicBezTo>
                  <a:pt x="4279831" y="8989915"/>
                  <a:pt x="4305195" y="8962009"/>
                  <a:pt x="4288828" y="8944201"/>
                </a:cubicBezTo>
                <a:cubicBezTo>
                  <a:pt x="4272413" y="8926347"/>
                  <a:pt x="4247048" y="8954254"/>
                  <a:pt x="4263416" y="8972061"/>
                </a:cubicBezTo>
                <a:close/>
                <a:moveTo>
                  <a:pt x="4165021" y="9031512"/>
                </a:moveTo>
                <a:cubicBezTo>
                  <a:pt x="4165978" y="9022035"/>
                  <a:pt x="4160666" y="9014902"/>
                  <a:pt x="4154253" y="9008679"/>
                </a:cubicBezTo>
                <a:cubicBezTo>
                  <a:pt x="4151382" y="9005903"/>
                  <a:pt x="4147314" y="9005042"/>
                  <a:pt x="4143246" y="9005138"/>
                </a:cubicBezTo>
                <a:lnTo>
                  <a:pt x="4142624" y="9004467"/>
                </a:lnTo>
                <a:cubicBezTo>
                  <a:pt x="4135972" y="8997239"/>
                  <a:pt x="4123625" y="8995325"/>
                  <a:pt x="4116015" y="9002457"/>
                </a:cubicBezTo>
                <a:cubicBezTo>
                  <a:pt x="4108789" y="9009254"/>
                  <a:pt x="4106875" y="9021317"/>
                  <a:pt x="4114005" y="9029071"/>
                </a:cubicBezTo>
                <a:lnTo>
                  <a:pt x="4119701" y="9035246"/>
                </a:lnTo>
                <a:cubicBezTo>
                  <a:pt x="4120849" y="9036491"/>
                  <a:pt x="4122381" y="9037400"/>
                  <a:pt x="4123816" y="9038310"/>
                </a:cubicBezTo>
                <a:cubicBezTo>
                  <a:pt x="4124151" y="9041421"/>
                  <a:pt x="4125300" y="9044484"/>
                  <a:pt x="4127453" y="9047118"/>
                </a:cubicBezTo>
                <a:cubicBezTo>
                  <a:pt x="4128937" y="9048889"/>
                  <a:pt x="4130707" y="9050325"/>
                  <a:pt x="4132670" y="9051474"/>
                </a:cubicBezTo>
                <a:cubicBezTo>
                  <a:pt x="4133484" y="9053101"/>
                  <a:pt x="4134488" y="9054633"/>
                  <a:pt x="4135828" y="9056117"/>
                </a:cubicBezTo>
                <a:cubicBezTo>
                  <a:pt x="4150281" y="9071817"/>
                  <a:pt x="4170908" y="9051330"/>
                  <a:pt x="4164495" y="9034146"/>
                </a:cubicBezTo>
                <a:cubicBezTo>
                  <a:pt x="4164638" y="9033236"/>
                  <a:pt x="4164926" y="9032422"/>
                  <a:pt x="4165021" y="9031512"/>
                </a:cubicBezTo>
                <a:close/>
                <a:moveTo>
                  <a:pt x="3965170" y="8531773"/>
                </a:moveTo>
                <a:lnTo>
                  <a:pt x="3971343" y="8526076"/>
                </a:lnTo>
                <a:cubicBezTo>
                  <a:pt x="3978809" y="8519184"/>
                  <a:pt x="3980867" y="8507839"/>
                  <a:pt x="3974167" y="8499558"/>
                </a:cubicBezTo>
                <a:cubicBezTo>
                  <a:pt x="3968089" y="8491995"/>
                  <a:pt x="3955167" y="8489793"/>
                  <a:pt x="3947654" y="8496734"/>
                </a:cubicBezTo>
                <a:lnTo>
                  <a:pt x="3941481" y="8502430"/>
                </a:lnTo>
                <a:cubicBezTo>
                  <a:pt x="3934015" y="8509323"/>
                  <a:pt x="3931957" y="8520668"/>
                  <a:pt x="3938657" y="8528949"/>
                </a:cubicBezTo>
                <a:cubicBezTo>
                  <a:pt x="3944735" y="8536512"/>
                  <a:pt x="3957656" y="8538714"/>
                  <a:pt x="3965170" y="8531773"/>
                </a:cubicBezTo>
                <a:close/>
                <a:moveTo>
                  <a:pt x="3929421" y="8326468"/>
                </a:moveTo>
                <a:cubicBezTo>
                  <a:pt x="3916308" y="8330729"/>
                  <a:pt x="3913292" y="8344562"/>
                  <a:pt x="3917217" y="8354327"/>
                </a:cubicBezTo>
                <a:cubicBezTo>
                  <a:pt x="3917169" y="8354327"/>
                  <a:pt x="3917073" y="8354327"/>
                  <a:pt x="3917025" y="8354375"/>
                </a:cubicBezTo>
                <a:lnTo>
                  <a:pt x="3911522" y="8354136"/>
                </a:lnTo>
                <a:cubicBezTo>
                  <a:pt x="3901328" y="8353705"/>
                  <a:pt x="3892858" y="8363662"/>
                  <a:pt x="3893097" y="8373379"/>
                </a:cubicBezTo>
                <a:cubicBezTo>
                  <a:pt x="3893097" y="8374145"/>
                  <a:pt x="3893240" y="8374862"/>
                  <a:pt x="3893384" y="8375629"/>
                </a:cubicBezTo>
                <a:cubicBezTo>
                  <a:pt x="3892044" y="8378070"/>
                  <a:pt x="3890847" y="8380559"/>
                  <a:pt x="3889747" y="8383096"/>
                </a:cubicBezTo>
                <a:cubicBezTo>
                  <a:pt x="3888407" y="8386303"/>
                  <a:pt x="3888120" y="8389989"/>
                  <a:pt x="3888646" y="8393579"/>
                </a:cubicBezTo>
                <a:cubicBezTo>
                  <a:pt x="3887306" y="8395685"/>
                  <a:pt x="3886301" y="8397935"/>
                  <a:pt x="3886205" y="8400232"/>
                </a:cubicBezTo>
                <a:cubicBezTo>
                  <a:pt x="3885870" y="8408035"/>
                  <a:pt x="3885918" y="8414928"/>
                  <a:pt x="3889795" y="8421916"/>
                </a:cubicBezTo>
                <a:cubicBezTo>
                  <a:pt x="3890130" y="8422539"/>
                  <a:pt x="3890656" y="8422921"/>
                  <a:pt x="3890991" y="8423496"/>
                </a:cubicBezTo>
                <a:cubicBezTo>
                  <a:pt x="3883765" y="8432878"/>
                  <a:pt x="3884435" y="8448675"/>
                  <a:pt x="3899079" y="8453127"/>
                </a:cubicBezTo>
                <a:cubicBezTo>
                  <a:pt x="3908938" y="8456142"/>
                  <a:pt x="3916499" y="8451260"/>
                  <a:pt x="3920423" y="8444319"/>
                </a:cubicBezTo>
                <a:cubicBezTo>
                  <a:pt x="3924635" y="8443074"/>
                  <a:pt x="3928655" y="8440585"/>
                  <a:pt x="3931382" y="8436899"/>
                </a:cubicBezTo>
                <a:cubicBezTo>
                  <a:pt x="3932771" y="8436899"/>
                  <a:pt x="3934206" y="8436468"/>
                  <a:pt x="3935642" y="8436181"/>
                </a:cubicBezTo>
                <a:cubicBezTo>
                  <a:pt x="3937652" y="8439915"/>
                  <a:pt x="3940380" y="8442978"/>
                  <a:pt x="3944304" y="8444654"/>
                </a:cubicBezTo>
                <a:cubicBezTo>
                  <a:pt x="3933201" y="8449009"/>
                  <a:pt x="3925544" y="8465045"/>
                  <a:pt x="3936455" y="8476868"/>
                </a:cubicBezTo>
                <a:cubicBezTo>
                  <a:pt x="3952870" y="8494723"/>
                  <a:pt x="3978235" y="8466768"/>
                  <a:pt x="3961867" y="8449009"/>
                </a:cubicBezTo>
                <a:cubicBezTo>
                  <a:pt x="3960240" y="8447191"/>
                  <a:pt x="3958422" y="8446185"/>
                  <a:pt x="3956651" y="8445228"/>
                </a:cubicBezTo>
                <a:cubicBezTo>
                  <a:pt x="3956747" y="8445228"/>
                  <a:pt x="3956795" y="8445276"/>
                  <a:pt x="3956890" y="8445228"/>
                </a:cubicBezTo>
                <a:cubicBezTo>
                  <a:pt x="3968855" y="8441351"/>
                  <a:pt x="3971056" y="8430006"/>
                  <a:pt x="3967563" y="8420863"/>
                </a:cubicBezTo>
                <a:cubicBezTo>
                  <a:pt x="3967850" y="8419331"/>
                  <a:pt x="3967754" y="8417895"/>
                  <a:pt x="3967706" y="8416316"/>
                </a:cubicBezTo>
                <a:cubicBezTo>
                  <a:pt x="3972396" y="8419380"/>
                  <a:pt x="3978187" y="8420672"/>
                  <a:pt x="3984121" y="8418757"/>
                </a:cubicBezTo>
                <a:lnTo>
                  <a:pt x="3987615" y="8417608"/>
                </a:lnTo>
                <a:cubicBezTo>
                  <a:pt x="3989673" y="8418374"/>
                  <a:pt x="3991874" y="8418901"/>
                  <a:pt x="3994171" y="8418996"/>
                </a:cubicBezTo>
                <a:cubicBezTo>
                  <a:pt x="3998143" y="8419188"/>
                  <a:pt x="4002068" y="8419331"/>
                  <a:pt x="4005992" y="8419523"/>
                </a:cubicBezTo>
                <a:cubicBezTo>
                  <a:pt x="4016185" y="8419954"/>
                  <a:pt x="4024704" y="8410093"/>
                  <a:pt x="4024561" y="8400376"/>
                </a:cubicBezTo>
                <a:cubicBezTo>
                  <a:pt x="4024417" y="8389941"/>
                  <a:pt x="4015994" y="8382713"/>
                  <a:pt x="4006088" y="8381947"/>
                </a:cubicBezTo>
                <a:cubicBezTo>
                  <a:pt x="4008098" y="8376825"/>
                  <a:pt x="4008959" y="8371129"/>
                  <a:pt x="4008098" y="8365002"/>
                </a:cubicBezTo>
                <a:cubicBezTo>
                  <a:pt x="4006805" y="8355237"/>
                  <a:pt x="4001350" y="8347865"/>
                  <a:pt x="3994028" y="8342935"/>
                </a:cubicBezTo>
                <a:cubicBezTo>
                  <a:pt x="3994506" y="8340254"/>
                  <a:pt x="3994410" y="8337430"/>
                  <a:pt x="3993501" y="8334606"/>
                </a:cubicBezTo>
                <a:lnTo>
                  <a:pt x="3990917" y="8326612"/>
                </a:lnTo>
                <a:cubicBezTo>
                  <a:pt x="3990199" y="8324458"/>
                  <a:pt x="3989050" y="8322400"/>
                  <a:pt x="3987615" y="8320629"/>
                </a:cubicBezTo>
                <a:cubicBezTo>
                  <a:pt x="3993262" y="8324793"/>
                  <a:pt x="4001828" y="8325607"/>
                  <a:pt x="4007715" y="8322782"/>
                </a:cubicBezTo>
                <a:cubicBezTo>
                  <a:pt x="4008720" y="8322304"/>
                  <a:pt x="4009294" y="8321538"/>
                  <a:pt x="4010155" y="8320964"/>
                </a:cubicBezTo>
                <a:cubicBezTo>
                  <a:pt x="4015228" y="8324601"/>
                  <a:pt x="4021402" y="8325941"/>
                  <a:pt x="4027097" y="8324267"/>
                </a:cubicBezTo>
                <a:cubicBezTo>
                  <a:pt x="4032218" y="8326325"/>
                  <a:pt x="4037913" y="8326325"/>
                  <a:pt x="4043368" y="8322926"/>
                </a:cubicBezTo>
                <a:cubicBezTo>
                  <a:pt x="4045617" y="8321538"/>
                  <a:pt x="4047436" y="8319336"/>
                  <a:pt x="4048967" y="8316943"/>
                </a:cubicBezTo>
                <a:cubicBezTo>
                  <a:pt x="4050451" y="8316990"/>
                  <a:pt x="4051983" y="8317277"/>
                  <a:pt x="4053466" y="8316799"/>
                </a:cubicBezTo>
                <a:lnTo>
                  <a:pt x="4061458" y="8314214"/>
                </a:lnTo>
                <a:cubicBezTo>
                  <a:pt x="4071126" y="8311103"/>
                  <a:pt x="4078543" y="8303109"/>
                  <a:pt x="4076486" y="8292195"/>
                </a:cubicBezTo>
                <a:cubicBezTo>
                  <a:pt x="4074763" y="8283196"/>
                  <a:pt x="4064186" y="8274005"/>
                  <a:pt x="4054471" y="8277164"/>
                </a:cubicBezTo>
                <a:lnTo>
                  <a:pt x="4046479" y="8279749"/>
                </a:lnTo>
                <a:cubicBezTo>
                  <a:pt x="4042459" y="8281042"/>
                  <a:pt x="4039013" y="8283387"/>
                  <a:pt x="4036285" y="8286259"/>
                </a:cubicBezTo>
                <a:cubicBezTo>
                  <a:pt x="4033558" y="8285063"/>
                  <a:pt x="4030638" y="8284201"/>
                  <a:pt x="4027241" y="8284297"/>
                </a:cubicBezTo>
                <a:cubicBezTo>
                  <a:pt x="4022072" y="8284441"/>
                  <a:pt x="4017717" y="8286499"/>
                  <a:pt x="4013649" y="8289227"/>
                </a:cubicBezTo>
                <a:cubicBezTo>
                  <a:pt x="4010108" y="8280036"/>
                  <a:pt x="3996947" y="8277021"/>
                  <a:pt x="3988859" y="8280946"/>
                </a:cubicBezTo>
                <a:cubicBezTo>
                  <a:pt x="3978666" y="8285828"/>
                  <a:pt x="3976847" y="8296359"/>
                  <a:pt x="3980006" y="8306125"/>
                </a:cubicBezTo>
                <a:lnTo>
                  <a:pt x="3982590" y="8314118"/>
                </a:lnTo>
                <a:cubicBezTo>
                  <a:pt x="3982973" y="8315315"/>
                  <a:pt x="3983547" y="8316416"/>
                  <a:pt x="3984217" y="8317421"/>
                </a:cubicBezTo>
                <a:cubicBezTo>
                  <a:pt x="3979527" y="8313736"/>
                  <a:pt x="3973306" y="8312108"/>
                  <a:pt x="3967419" y="8314214"/>
                </a:cubicBezTo>
                <a:cubicBezTo>
                  <a:pt x="3958278" y="8317421"/>
                  <a:pt x="3952105" y="8326947"/>
                  <a:pt x="3954593" y="8336616"/>
                </a:cubicBezTo>
                <a:cubicBezTo>
                  <a:pt x="3953014" y="8337239"/>
                  <a:pt x="3951530" y="8338196"/>
                  <a:pt x="3950095" y="8339297"/>
                </a:cubicBezTo>
                <a:cubicBezTo>
                  <a:pt x="3948181" y="8329962"/>
                  <a:pt x="3940811" y="8322782"/>
                  <a:pt x="3929421" y="8326468"/>
                </a:cubicBezTo>
                <a:close/>
                <a:moveTo>
                  <a:pt x="4032026" y="8966268"/>
                </a:moveTo>
                <a:cubicBezTo>
                  <a:pt x="4032601" y="8966268"/>
                  <a:pt x="4032648" y="8966221"/>
                  <a:pt x="4032983" y="8966221"/>
                </a:cubicBezTo>
                <a:cubicBezTo>
                  <a:pt x="4033175" y="8966221"/>
                  <a:pt x="4033223" y="8966221"/>
                  <a:pt x="4033366" y="8966268"/>
                </a:cubicBezTo>
                <a:lnTo>
                  <a:pt x="4033366" y="8966268"/>
                </a:lnTo>
                <a:cubicBezTo>
                  <a:pt x="4034275" y="8967035"/>
                  <a:pt x="4035185" y="8967848"/>
                  <a:pt x="4035951" y="8968710"/>
                </a:cubicBezTo>
                <a:cubicBezTo>
                  <a:pt x="4037721" y="8970529"/>
                  <a:pt x="4039923" y="8971678"/>
                  <a:pt x="4042267" y="8972396"/>
                </a:cubicBezTo>
                <a:cubicBezTo>
                  <a:pt x="4042363" y="8972540"/>
                  <a:pt x="4042315" y="8972731"/>
                  <a:pt x="4042411" y="8972922"/>
                </a:cubicBezTo>
                <a:lnTo>
                  <a:pt x="4047963" y="8983358"/>
                </a:lnTo>
                <a:cubicBezTo>
                  <a:pt x="4052748" y="8992357"/>
                  <a:pt x="4064330" y="8996138"/>
                  <a:pt x="4073375" y="8991351"/>
                </a:cubicBezTo>
                <a:cubicBezTo>
                  <a:pt x="4082372" y="8986661"/>
                  <a:pt x="4086200" y="8974932"/>
                  <a:pt x="4081367" y="8965934"/>
                </a:cubicBezTo>
                <a:lnTo>
                  <a:pt x="4075816" y="8955450"/>
                </a:lnTo>
                <a:cubicBezTo>
                  <a:pt x="4073375" y="8950855"/>
                  <a:pt x="4069211" y="8947696"/>
                  <a:pt x="4064473" y="8946260"/>
                </a:cubicBezTo>
                <a:cubicBezTo>
                  <a:pt x="4063325" y="8943819"/>
                  <a:pt x="4061793" y="8941473"/>
                  <a:pt x="4059783" y="8939463"/>
                </a:cubicBezTo>
                <a:cubicBezTo>
                  <a:pt x="4051600" y="8931038"/>
                  <a:pt x="4040162" y="8927927"/>
                  <a:pt x="4028676" y="8928597"/>
                </a:cubicBezTo>
                <a:cubicBezTo>
                  <a:pt x="4018818" y="8929171"/>
                  <a:pt x="4010251" y="8939176"/>
                  <a:pt x="4011543" y="8949037"/>
                </a:cubicBezTo>
                <a:cubicBezTo>
                  <a:pt x="4012979" y="8959471"/>
                  <a:pt x="4021498" y="8966891"/>
                  <a:pt x="4032026" y="8966268"/>
                </a:cubicBezTo>
                <a:close/>
                <a:moveTo>
                  <a:pt x="3969381" y="8287504"/>
                </a:moveTo>
                <a:lnTo>
                  <a:pt x="3973210" y="8284010"/>
                </a:lnTo>
                <a:cubicBezTo>
                  <a:pt x="3991060" y="8267543"/>
                  <a:pt x="3966079" y="8239301"/>
                  <a:pt x="3948228" y="8255768"/>
                </a:cubicBezTo>
                <a:lnTo>
                  <a:pt x="3944400" y="8259262"/>
                </a:lnTo>
                <a:cubicBezTo>
                  <a:pt x="3926549" y="8275728"/>
                  <a:pt x="3951530" y="8303970"/>
                  <a:pt x="3969381" y="8287504"/>
                </a:cubicBezTo>
                <a:close/>
                <a:moveTo>
                  <a:pt x="4362432" y="8428522"/>
                </a:moveTo>
                <a:cubicBezTo>
                  <a:pt x="4346065" y="8410716"/>
                  <a:pt x="4316872" y="8434601"/>
                  <a:pt x="4333335" y="8452504"/>
                </a:cubicBezTo>
                <a:cubicBezTo>
                  <a:pt x="4349702" y="8470263"/>
                  <a:pt x="4378895" y="8446425"/>
                  <a:pt x="4362432" y="8428522"/>
                </a:cubicBezTo>
                <a:close/>
                <a:moveTo>
                  <a:pt x="4146309" y="8294541"/>
                </a:moveTo>
                <a:cubicBezTo>
                  <a:pt x="4148798" y="8286212"/>
                  <a:pt x="4145878" y="8277787"/>
                  <a:pt x="4138317" y="8272713"/>
                </a:cubicBezTo>
                <a:cubicBezTo>
                  <a:pt x="4128458" y="8266059"/>
                  <a:pt x="4115920" y="8259454"/>
                  <a:pt x="4103668" y="8261703"/>
                </a:cubicBezTo>
                <a:cubicBezTo>
                  <a:pt x="4102089" y="8261607"/>
                  <a:pt x="4100462" y="8261607"/>
                  <a:pt x="4098882" y="8261799"/>
                </a:cubicBezTo>
                <a:cubicBezTo>
                  <a:pt x="4091082" y="8262756"/>
                  <a:pt x="4084526" y="8267974"/>
                  <a:pt x="4082468" y="8275824"/>
                </a:cubicBezTo>
                <a:cubicBezTo>
                  <a:pt x="4080410" y="8283627"/>
                  <a:pt x="4083808" y="8289227"/>
                  <a:pt x="4088210" y="8295210"/>
                </a:cubicBezTo>
                <a:cubicBezTo>
                  <a:pt x="4084765" y="8290520"/>
                  <a:pt x="4088450" y="8295785"/>
                  <a:pt x="4089072" y="8296790"/>
                </a:cubicBezTo>
                <a:cubicBezTo>
                  <a:pt x="4089838" y="8298082"/>
                  <a:pt x="4090508" y="8299471"/>
                  <a:pt x="4091273" y="8300763"/>
                </a:cubicBezTo>
                <a:cubicBezTo>
                  <a:pt x="4091369" y="8301003"/>
                  <a:pt x="4091417" y="8301098"/>
                  <a:pt x="4091512" y="8301290"/>
                </a:cubicBezTo>
                <a:cubicBezTo>
                  <a:pt x="4091656" y="8301769"/>
                  <a:pt x="4091800" y="8302247"/>
                  <a:pt x="4091943" y="8302678"/>
                </a:cubicBezTo>
                <a:cubicBezTo>
                  <a:pt x="4090077" y="8311964"/>
                  <a:pt x="4096442" y="8321729"/>
                  <a:pt x="4105391" y="8324171"/>
                </a:cubicBezTo>
                <a:cubicBezTo>
                  <a:pt x="4115633" y="8326899"/>
                  <a:pt x="4125395" y="8320533"/>
                  <a:pt x="4128458" y="8310816"/>
                </a:cubicBezTo>
                <a:cubicBezTo>
                  <a:pt x="4128793" y="8309810"/>
                  <a:pt x="4128793" y="8308805"/>
                  <a:pt x="4128985" y="8307752"/>
                </a:cubicBezTo>
                <a:cubicBezTo>
                  <a:pt x="4134919" y="8307561"/>
                  <a:pt x="4140806" y="8304592"/>
                  <a:pt x="4144012" y="8299854"/>
                </a:cubicBezTo>
                <a:cubicBezTo>
                  <a:pt x="4143198" y="8304114"/>
                  <a:pt x="4144347" y="8308853"/>
                  <a:pt x="4148463" y="8313305"/>
                </a:cubicBezTo>
                <a:cubicBezTo>
                  <a:pt x="4164686" y="8330968"/>
                  <a:pt x="4195459" y="8309093"/>
                  <a:pt x="4179043" y="8291238"/>
                </a:cubicBezTo>
                <a:cubicBezTo>
                  <a:pt x="4168706" y="8279989"/>
                  <a:pt x="4152435" y="8284919"/>
                  <a:pt x="4146309" y="8294541"/>
                </a:cubicBezTo>
                <a:close/>
                <a:moveTo>
                  <a:pt x="4449101" y="8361986"/>
                </a:moveTo>
                <a:cubicBezTo>
                  <a:pt x="4442210" y="8354519"/>
                  <a:pt x="4431873" y="8351072"/>
                  <a:pt x="4422828" y="8357487"/>
                </a:cubicBezTo>
                <a:cubicBezTo>
                  <a:pt x="4415314" y="8362800"/>
                  <a:pt x="4411390" y="8376251"/>
                  <a:pt x="4418329" y="8383766"/>
                </a:cubicBezTo>
                <a:lnTo>
                  <a:pt x="4423977" y="8389941"/>
                </a:lnTo>
                <a:cubicBezTo>
                  <a:pt x="4430868" y="8397456"/>
                  <a:pt x="4441205" y="8400854"/>
                  <a:pt x="4450298" y="8394440"/>
                </a:cubicBezTo>
                <a:cubicBezTo>
                  <a:pt x="4457763" y="8389175"/>
                  <a:pt x="4461736" y="8375676"/>
                  <a:pt x="4454796" y="8368161"/>
                </a:cubicBezTo>
                <a:lnTo>
                  <a:pt x="4449101" y="8361986"/>
                </a:lnTo>
                <a:close/>
                <a:moveTo>
                  <a:pt x="3932052" y="8922996"/>
                </a:moveTo>
                <a:cubicBezTo>
                  <a:pt x="3934685" y="8922278"/>
                  <a:pt x="3937221" y="8921034"/>
                  <a:pt x="3939423" y="8919023"/>
                </a:cubicBezTo>
                <a:lnTo>
                  <a:pt x="3945596" y="8913327"/>
                </a:lnTo>
                <a:cubicBezTo>
                  <a:pt x="3947271" y="8911747"/>
                  <a:pt x="3948611" y="8909880"/>
                  <a:pt x="3949664" y="8907822"/>
                </a:cubicBezTo>
                <a:cubicBezTo>
                  <a:pt x="3948228" y="8914715"/>
                  <a:pt x="3951052" y="8922805"/>
                  <a:pt x="3956077" y="8927017"/>
                </a:cubicBezTo>
                <a:cubicBezTo>
                  <a:pt x="3964739" y="8934245"/>
                  <a:pt x="3975124" y="8931469"/>
                  <a:pt x="3982638" y="8924576"/>
                </a:cubicBezTo>
                <a:lnTo>
                  <a:pt x="3988811" y="8918880"/>
                </a:lnTo>
                <a:cubicBezTo>
                  <a:pt x="3996325" y="8911987"/>
                  <a:pt x="3993453" y="8898201"/>
                  <a:pt x="3986370" y="8892313"/>
                </a:cubicBezTo>
                <a:cubicBezTo>
                  <a:pt x="3977708" y="8885085"/>
                  <a:pt x="3967323" y="8887813"/>
                  <a:pt x="3959810" y="8894755"/>
                </a:cubicBezTo>
                <a:lnTo>
                  <a:pt x="3953636" y="8900450"/>
                </a:lnTo>
                <a:cubicBezTo>
                  <a:pt x="3952679" y="8901312"/>
                  <a:pt x="3951913" y="8902317"/>
                  <a:pt x="3951291" y="8903323"/>
                </a:cubicBezTo>
                <a:cubicBezTo>
                  <a:pt x="3952679" y="8897531"/>
                  <a:pt x="3951578" y="8891212"/>
                  <a:pt x="3947223" y="8886713"/>
                </a:cubicBezTo>
                <a:cubicBezTo>
                  <a:pt x="3940475" y="8879724"/>
                  <a:pt x="3929277" y="8878096"/>
                  <a:pt x="3921476" y="8884415"/>
                </a:cubicBezTo>
                <a:cubicBezTo>
                  <a:pt x="3920232" y="8883219"/>
                  <a:pt x="3918796" y="8882261"/>
                  <a:pt x="3917169" y="8881447"/>
                </a:cubicBezTo>
                <a:cubicBezTo>
                  <a:pt x="3924682" y="8875990"/>
                  <a:pt x="3928128" y="8866273"/>
                  <a:pt x="3920040" y="8857465"/>
                </a:cubicBezTo>
                <a:cubicBezTo>
                  <a:pt x="3908172" y="8844541"/>
                  <a:pt x="3888503" y="8852679"/>
                  <a:pt x="3885153" y="8864980"/>
                </a:cubicBezTo>
                <a:cubicBezTo>
                  <a:pt x="3877687" y="8862539"/>
                  <a:pt x="3870221" y="8862108"/>
                  <a:pt x="3863569" y="8863640"/>
                </a:cubicBezTo>
                <a:cubicBezTo>
                  <a:pt x="3863856" y="8862970"/>
                  <a:pt x="3864430" y="8862539"/>
                  <a:pt x="3864622" y="8861773"/>
                </a:cubicBezTo>
                <a:cubicBezTo>
                  <a:pt x="3867397" y="8852248"/>
                  <a:pt x="3862995" y="8840903"/>
                  <a:pt x="3852897" y="8837839"/>
                </a:cubicBezTo>
                <a:lnTo>
                  <a:pt x="3844857" y="8835398"/>
                </a:lnTo>
                <a:cubicBezTo>
                  <a:pt x="3835429" y="8832526"/>
                  <a:pt x="3823848" y="8837169"/>
                  <a:pt x="3820928" y="8847126"/>
                </a:cubicBezTo>
                <a:cubicBezTo>
                  <a:pt x="3818152" y="8856652"/>
                  <a:pt x="3822555" y="8868044"/>
                  <a:pt x="3832653" y="8871108"/>
                </a:cubicBezTo>
                <a:lnTo>
                  <a:pt x="3840645" y="8873549"/>
                </a:lnTo>
                <a:cubicBezTo>
                  <a:pt x="3842895" y="8874219"/>
                  <a:pt x="3845240" y="8874458"/>
                  <a:pt x="3847585" y="8874315"/>
                </a:cubicBezTo>
                <a:cubicBezTo>
                  <a:pt x="3841411" y="8881782"/>
                  <a:pt x="3836865" y="8891116"/>
                  <a:pt x="3837439" y="8900163"/>
                </a:cubicBezTo>
                <a:cubicBezTo>
                  <a:pt x="3834998" y="8900259"/>
                  <a:pt x="3832797" y="8901456"/>
                  <a:pt x="3830595" y="8902509"/>
                </a:cubicBezTo>
                <a:cubicBezTo>
                  <a:pt x="3828490" y="8900834"/>
                  <a:pt x="3826145" y="8899589"/>
                  <a:pt x="3823608" y="8899110"/>
                </a:cubicBezTo>
                <a:cubicBezTo>
                  <a:pt x="3813032" y="8897100"/>
                  <a:pt x="3803987" y="8903035"/>
                  <a:pt x="3800876" y="8913088"/>
                </a:cubicBezTo>
                <a:lnTo>
                  <a:pt x="3798435" y="8921081"/>
                </a:lnTo>
                <a:cubicBezTo>
                  <a:pt x="3795564" y="8930560"/>
                  <a:pt x="3802886" y="8942000"/>
                  <a:pt x="3812458" y="8943819"/>
                </a:cubicBezTo>
                <a:cubicBezTo>
                  <a:pt x="3820162" y="8945303"/>
                  <a:pt x="3826958" y="8942478"/>
                  <a:pt x="3831361" y="8936973"/>
                </a:cubicBezTo>
                <a:cubicBezTo>
                  <a:pt x="3840071" y="8939846"/>
                  <a:pt x="3849451" y="8934915"/>
                  <a:pt x="3853758" y="8927209"/>
                </a:cubicBezTo>
                <a:cubicBezTo>
                  <a:pt x="3853950" y="8927400"/>
                  <a:pt x="3854141" y="8927591"/>
                  <a:pt x="3854333" y="8927783"/>
                </a:cubicBezTo>
                <a:cubicBezTo>
                  <a:pt x="3852801" y="8933910"/>
                  <a:pt x="3854237" y="8940516"/>
                  <a:pt x="3858975" y="8945637"/>
                </a:cubicBezTo>
                <a:lnTo>
                  <a:pt x="3863473" y="8950520"/>
                </a:lnTo>
                <a:cubicBezTo>
                  <a:pt x="3865005" y="8955834"/>
                  <a:pt x="3868450" y="8960429"/>
                  <a:pt x="3874193" y="8962631"/>
                </a:cubicBezTo>
                <a:cubicBezTo>
                  <a:pt x="3876969" y="8963684"/>
                  <a:pt x="3880080" y="8963780"/>
                  <a:pt x="3883143" y="8963396"/>
                </a:cubicBezTo>
                <a:cubicBezTo>
                  <a:pt x="3888311" y="8963540"/>
                  <a:pt x="3893528" y="8961913"/>
                  <a:pt x="3897021" y="8958131"/>
                </a:cubicBezTo>
                <a:cubicBezTo>
                  <a:pt x="3899175" y="8955786"/>
                  <a:pt x="3900658" y="8953105"/>
                  <a:pt x="3901520" y="8950329"/>
                </a:cubicBezTo>
                <a:cubicBezTo>
                  <a:pt x="3907071" y="8950042"/>
                  <a:pt x="3912575" y="8948414"/>
                  <a:pt x="3917887" y="8945063"/>
                </a:cubicBezTo>
                <a:cubicBezTo>
                  <a:pt x="3926214" y="8939750"/>
                  <a:pt x="3930617" y="8931708"/>
                  <a:pt x="3932052" y="8922996"/>
                </a:cubicBezTo>
                <a:close/>
                <a:moveTo>
                  <a:pt x="4043751" y="8342121"/>
                </a:moveTo>
                <a:lnTo>
                  <a:pt x="4038056" y="8335946"/>
                </a:lnTo>
                <a:cubicBezTo>
                  <a:pt x="4031165" y="8328479"/>
                  <a:pt x="4017812" y="8330202"/>
                  <a:pt x="4011400" y="8337239"/>
                </a:cubicBezTo>
                <a:cubicBezTo>
                  <a:pt x="4004030" y="8345328"/>
                  <a:pt x="4005800" y="8356338"/>
                  <a:pt x="4012692" y="8363901"/>
                </a:cubicBezTo>
                <a:lnTo>
                  <a:pt x="4018387" y="8370076"/>
                </a:lnTo>
                <a:cubicBezTo>
                  <a:pt x="4025278" y="8377591"/>
                  <a:pt x="4038631" y="8375820"/>
                  <a:pt x="4045043" y="8368783"/>
                </a:cubicBezTo>
                <a:cubicBezTo>
                  <a:pt x="4052413" y="8360694"/>
                  <a:pt x="4050690" y="8349684"/>
                  <a:pt x="4043751" y="8342121"/>
                </a:cubicBezTo>
                <a:close/>
                <a:moveTo>
                  <a:pt x="4124103" y="8517317"/>
                </a:moveTo>
                <a:cubicBezTo>
                  <a:pt x="4119748" y="8509084"/>
                  <a:pt x="4108023" y="8502813"/>
                  <a:pt x="4098978" y="8508318"/>
                </a:cubicBezTo>
                <a:cubicBezTo>
                  <a:pt x="4097973" y="8508940"/>
                  <a:pt x="4096968" y="8509419"/>
                  <a:pt x="4095963" y="8509897"/>
                </a:cubicBezTo>
                <a:cubicBezTo>
                  <a:pt x="4095915" y="8509897"/>
                  <a:pt x="4095868" y="8509897"/>
                  <a:pt x="4095820" y="8509850"/>
                </a:cubicBezTo>
                <a:cubicBezTo>
                  <a:pt x="4095724" y="8509802"/>
                  <a:pt x="4095580" y="8509754"/>
                  <a:pt x="4095485" y="8509706"/>
                </a:cubicBezTo>
                <a:cubicBezTo>
                  <a:pt x="4095341" y="8509610"/>
                  <a:pt x="4094910" y="8509323"/>
                  <a:pt x="4094049" y="8508796"/>
                </a:cubicBezTo>
                <a:cubicBezTo>
                  <a:pt x="4086536" y="8503914"/>
                  <a:pt x="4076725" y="8505158"/>
                  <a:pt x="4070408" y="8511237"/>
                </a:cubicBezTo>
                <a:cubicBezTo>
                  <a:pt x="4070025" y="8511190"/>
                  <a:pt x="4069642" y="8510903"/>
                  <a:pt x="4069211" y="8510855"/>
                </a:cubicBezTo>
                <a:cubicBezTo>
                  <a:pt x="4058013" y="8509850"/>
                  <a:pt x="4050930" y="8517939"/>
                  <a:pt x="4048728" y="8527943"/>
                </a:cubicBezTo>
                <a:lnTo>
                  <a:pt x="4046910" y="8536129"/>
                </a:lnTo>
                <a:cubicBezTo>
                  <a:pt x="4044708" y="8546085"/>
                  <a:pt x="4054758" y="8555802"/>
                  <a:pt x="4063995" y="8556616"/>
                </a:cubicBezTo>
                <a:cubicBezTo>
                  <a:pt x="4073088" y="8557430"/>
                  <a:pt x="4079309" y="8552165"/>
                  <a:pt x="4082563" y="8544841"/>
                </a:cubicBezTo>
                <a:cubicBezTo>
                  <a:pt x="4093188" y="8548814"/>
                  <a:pt x="4104865" y="8548670"/>
                  <a:pt x="4115154" y="8542399"/>
                </a:cubicBezTo>
                <a:cubicBezTo>
                  <a:pt x="4123529" y="8537325"/>
                  <a:pt x="4129272" y="8526986"/>
                  <a:pt x="4124103" y="8517317"/>
                </a:cubicBezTo>
                <a:close/>
                <a:moveTo>
                  <a:pt x="4271599" y="8412534"/>
                </a:moveTo>
                <a:lnTo>
                  <a:pt x="4259730" y="8412056"/>
                </a:lnTo>
                <a:cubicBezTo>
                  <a:pt x="4249537" y="8411625"/>
                  <a:pt x="4240684" y="8420385"/>
                  <a:pt x="4240396" y="8430437"/>
                </a:cubicBezTo>
                <a:cubicBezTo>
                  <a:pt x="4240157" y="8440776"/>
                  <a:pt x="4248580" y="8449344"/>
                  <a:pt x="4258774" y="8449775"/>
                </a:cubicBezTo>
                <a:cubicBezTo>
                  <a:pt x="4260353" y="8449824"/>
                  <a:pt x="4261932" y="8449919"/>
                  <a:pt x="4263511" y="8449967"/>
                </a:cubicBezTo>
                <a:cubicBezTo>
                  <a:pt x="4263368" y="8450493"/>
                  <a:pt x="4262937" y="8450829"/>
                  <a:pt x="4262841" y="8451355"/>
                </a:cubicBezTo>
                <a:lnTo>
                  <a:pt x="4261023" y="8459540"/>
                </a:lnTo>
                <a:cubicBezTo>
                  <a:pt x="4258821" y="8469497"/>
                  <a:pt x="4263655" y="8479932"/>
                  <a:pt x="4273896" y="8482900"/>
                </a:cubicBezTo>
                <a:cubicBezTo>
                  <a:pt x="4283229" y="8485629"/>
                  <a:pt x="4295049" y="8480028"/>
                  <a:pt x="4297251" y="8470024"/>
                </a:cubicBezTo>
                <a:lnTo>
                  <a:pt x="4299069" y="8461838"/>
                </a:lnTo>
                <a:cubicBezTo>
                  <a:pt x="4301127" y="8452552"/>
                  <a:pt x="4296820" y="8443074"/>
                  <a:pt x="4287966" y="8439436"/>
                </a:cubicBezTo>
                <a:cubicBezTo>
                  <a:pt x="4289115" y="8437090"/>
                  <a:pt x="4289833" y="8434554"/>
                  <a:pt x="4289929" y="8431873"/>
                </a:cubicBezTo>
                <a:cubicBezTo>
                  <a:pt x="4290263" y="8421485"/>
                  <a:pt x="4281793" y="8412917"/>
                  <a:pt x="4271599" y="8412534"/>
                </a:cubicBezTo>
                <a:close/>
                <a:moveTo>
                  <a:pt x="4005513" y="8450924"/>
                </a:moveTo>
                <a:cubicBezTo>
                  <a:pt x="4004652" y="8457004"/>
                  <a:pt x="4006853" y="8462509"/>
                  <a:pt x="4010634" y="8466577"/>
                </a:cubicBezTo>
                <a:lnTo>
                  <a:pt x="4009102" y="8473422"/>
                </a:lnTo>
                <a:cubicBezTo>
                  <a:pt x="4007092" y="8482422"/>
                  <a:pt x="4012213" y="8492522"/>
                  <a:pt x="4021163" y="8495441"/>
                </a:cubicBezTo>
                <a:cubicBezTo>
                  <a:pt x="4017382" y="8497404"/>
                  <a:pt x="4014128" y="8500659"/>
                  <a:pt x="4012501" y="8506020"/>
                </a:cubicBezTo>
                <a:lnTo>
                  <a:pt x="4011017" y="8510999"/>
                </a:lnTo>
                <a:cubicBezTo>
                  <a:pt x="4003934" y="8534215"/>
                  <a:pt x="4039779" y="8545942"/>
                  <a:pt x="4046862" y="8522726"/>
                </a:cubicBezTo>
                <a:lnTo>
                  <a:pt x="4048345" y="8517748"/>
                </a:lnTo>
                <a:cubicBezTo>
                  <a:pt x="4051887" y="8506116"/>
                  <a:pt x="4044660" y="8497404"/>
                  <a:pt x="4035711" y="8494484"/>
                </a:cubicBezTo>
                <a:cubicBezTo>
                  <a:pt x="4040545" y="8492186"/>
                  <a:pt x="4044421" y="8488165"/>
                  <a:pt x="4045665" y="8482517"/>
                </a:cubicBezTo>
                <a:lnTo>
                  <a:pt x="4045761" y="8482182"/>
                </a:lnTo>
                <a:cubicBezTo>
                  <a:pt x="4046623" y="8484432"/>
                  <a:pt x="4047819" y="8486634"/>
                  <a:pt x="4049733" y="8488692"/>
                </a:cubicBezTo>
                <a:cubicBezTo>
                  <a:pt x="4066148" y="8506547"/>
                  <a:pt x="4090172" y="8477395"/>
                  <a:pt x="4073949" y="8459780"/>
                </a:cubicBezTo>
                <a:cubicBezTo>
                  <a:pt x="4068589" y="8453940"/>
                  <a:pt x="4062463" y="8453461"/>
                  <a:pt x="4057151" y="8455615"/>
                </a:cubicBezTo>
                <a:cubicBezTo>
                  <a:pt x="4057869" y="8452791"/>
                  <a:pt x="4058108" y="8449919"/>
                  <a:pt x="4057247" y="8446999"/>
                </a:cubicBezTo>
                <a:cubicBezTo>
                  <a:pt x="4054423" y="8437282"/>
                  <a:pt x="4044708" y="8430485"/>
                  <a:pt x="4034467" y="8433118"/>
                </a:cubicBezTo>
                <a:cubicBezTo>
                  <a:pt x="4034084" y="8433214"/>
                  <a:pt x="4033749" y="8433309"/>
                  <a:pt x="4033366" y="8433405"/>
                </a:cubicBezTo>
                <a:cubicBezTo>
                  <a:pt x="4028341" y="8431394"/>
                  <a:pt x="4022646" y="8431203"/>
                  <a:pt x="4017908" y="8434458"/>
                </a:cubicBezTo>
                <a:cubicBezTo>
                  <a:pt x="4011878" y="8438622"/>
                  <a:pt x="4006614" y="8443122"/>
                  <a:pt x="4005513" y="8450924"/>
                </a:cubicBezTo>
                <a:close/>
                <a:moveTo>
                  <a:pt x="4387653" y="8468588"/>
                </a:moveTo>
                <a:cubicBezTo>
                  <a:pt x="4379469" y="8460163"/>
                  <a:pt x="4368031" y="8457052"/>
                  <a:pt x="4356546" y="8457721"/>
                </a:cubicBezTo>
                <a:cubicBezTo>
                  <a:pt x="4346687" y="8458296"/>
                  <a:pt x="4338121" y="8468300"/>
                  <a:pt x="4339413" y="8478161"/>
                </a:cubicBezTo>
                <a:cubicBezTo>
                  <a:pt x="4340801" y="8488548"/>
                  <a:pt x="4349319" y="8495920"/>
                  <a:pt x="4359848" y="8495298"/>
                </a:cubicBezTo>
                <a:cubicBezTo>
                  <a:pt x="4360422" y="8495298"/>
                  <a:pt x="4360470" y="8495298"/>
                  <a:pt x="4360805" y="8495250"/>
                </a:cubicBezTo>
                <a:cubicBezTo>
                  <a:pt x="4360996" y="8495298"/>
                  <a:pt x="4361044" y="8495298"/>
                  <a:pt x="4361188" y="8495298"/>
                </a:cubicBezTo>
                <a:lnTo>
                  <a:pt x="4361188" y="8495298"/>
                </a:lnTo>
                <a:cubicBezTo>
                  <a:pt x="4362097" y="8496063"/>
                  <a:pt x="4363006" y="8496877"/>
                  <a:pt x="4363772" y="8497739"/>
                </a:cubicBezTo>
                <a:cubicBezTo>
                  <a:pt x="4365160" y="8499175"/>
                  <a:pt x="4366931" y="8499941"/>
                  <a:pt x="4368749" y="8500659"/>
                </a:cubicBezTo>
                <a:cubicBezTo>
                  <a:pt x="4360996" y="8501377"/>
                  <a:pt x="4353627" y="8506355"/>
                  <a:pt x="4351904" y="8514445"/>
                </a:cubicBezTo>
                <a:cubicBezTo>
                  <a:pt x="4349894" y="8524210"/>
                  <a:pt x="4355206" y="8535124"/>
                  <a:pt x="4365495" y="8537374"/>
                </a:cubicBezTo>
                <a:lnTo>
                  <a:pt x="4373679" y="8539192"/>
                </a:lnTo>
                <a:cubicBezTo>
                  <a:pt x="4383298" y="8541299"/>
                  <a:pt x="4394496" y="8535794"/>
                  <a:pt x="4396602" y="8525550"/>
                </a:cubicBezTo>
                <a:cubicBezTo>
                  <a:pt x="4398612" y="8515785"/>
                  <a:pt x="4393300" y="8504871"/>
                  <a:pt x="4382963" y="8502622"/>
                </a:cubicBezTo>
                <a:lnTo>
                  <a:pt x="4378321" y="8501617"/>
                </a:lnTo>
                <a:cubicBezTo>
                  <a:pt x="4383011" y="8500755"/>
                  <a:pt x="4387462" y="8498505"/>
                  <a:pt x="4390237" y="8495107"/>
                </a:cubicBezTo>
                <a:cubicBezTo>
                  <a:pt x="4397368" y="8486490"/>
                  <a:pt x="4394832" y="8475863"/>
                  <a:pt x="4387653" y="8468588"/>
                </a:cubicBezTo>
                <a:close/>
                <a:moveTo>
                  <a:pt x="4386217" y="8677100"/>
                </a:moveTo>
                <a:cubicBezTo>
                  <a:pt x="4362623" y="8671930"/>
                  <a:pt x="4352334" y="8708214"/>
                  <a:pt x="4376119" y="8713431"/>
                </a:cubicBezTo>
                <a:cubicBezTo>
                  <a:pt x="4399713" y="8718601"/>
                  <a:pt x="4409954" y="8682317"/>
                  <a:pt x="4386217" y="8677100"/>
                </a:cubicBezTo>
                <a:close/>
                <a:moveTo>
                  <a:pt x="4252839" y="8546899"/>
                </a:moveTo>
                <a:lnTo>
                  <a:pt x="4261023" y="8548718"/>
                </a:lnTo>
                <a:cubicBezTo>
                  <a:pt x="4270642" y="8550825"/>
                  <a:pt x="4281697" y="8543931"/>
                  <a:pt x="4283276" y="8534022"/>
                </a:cubicBezTo>
                <a:cubicBezTo>
                  <a:pt x="4284903" y="8523779"/>
                  <a:pt x="4278873" y="8514014"/>
                  <a:pt x="4268584" y="8511764"/>
                </a:cubicBezTo>
                <a:lnTo>
                  <a:pt x="4268153" y="8511668"/>
                </a:lnTo>
                <a:cubicBezTo>
                  <a:pt x="4269493" y="8505445"/>
                  <a:pt x="4267723" y="8498983"/>
                  <a:pt x="4262889" y="8493718"/>
                </a:cubicBezTo>
                <a:lnTo>
                  <a:pt x="4257242" y="8487543"/>
                </a:lnTo>
                <a:cubicBezTo>
                  <a:pt x="4250542" y="8480267"/>
                  <a:pt x="4236759" y="8481416"/>
                  <a:pt x="4230586" y="8488740"/>
                </a:cubicBezTo>
                <a:cubicBezTo>
                  <a:pt x="4223551" y="8497117"/>
                  <a:pt x="4224604" y="8507600"/>
                  <a:pt x="4231782" y="8515402"/>
                </a:cubicBezTo>
                <a:lnTo>
                  <a:pt x="4237477" y="8521530"/>
                </a:lnTo>
                <a:cubicBezTo>
                  <a:pt x="4237908" y="8522008"/>
                  <a:pt x="4238530" y="8522151"/>
                  <a:pt x="4239008" y="8522535"/>
                </a:cubicBezTo>
                <a:cubicBezTo>
                  <a:pt x="4238769" y="8523253"/>
                  <a:pt x="4238243" y="8523875"/>
                  <a:pt x="4238147" y="8524640"/>
                </a:cubicBezTo>
                <a:cubicBezTo>
                  <a:pt x="4236520" y="8534884"/>
                  <a:pt x="4242502" y="8544649"/>
                  <a:pt x="4252839" y="8546899"/>
                </a:cubicBezTo>
                <a:close/>
                <a:moveTo>
                  <a:pt x="4406413" y="8608362"/>
                </a:moveTo>
                <a:lnTo>
                  <a:pt x="4414596" y="8610180"/>
                </a:lnTo>
                <a:cubicBezTo>
                  <a:pt x="4424551" y="8612382"/>
                  <a:pt x="4434984" y="8609271"/>
                  <a:pt x="4438717" y="8598788"/>
                </a:cubicBezTo>
                <a:cubicBezTo>
                  <a:pt x="4441827" y="8590124"/>
                  <a:pt x="4437329" y="8576864"/>
                  <a:pt x="4427327" y="8574662"/>
                </a:cubicBezTo>
                <a:lnTo>
                  <a:pt x="4419143" y="8572843"/>
                </a:lnTo>
                <a:cubicBezTo>
                  <a:pt x="4409188" y="8570641"/>
                  <a:pt x="4398804" y="8573753"/>
                  <a:pt x="4395023" y="8584236"/>
                </a:cubicBezTo>
                <a:cubicBezTo>
                  <a:pt x="4391912" y="8592900"/>
                  <a:pt x="4396411" y="8606208"/>
                  <a:pt x="4406413" y="8608362"/>
                </a:cubicBezTo>
                <a:close/>
                <a:moveTo>
                  <a:pt x="4376311" y="8578587"/>
                </a:moveTo>
                <a:lnTo>
                  <a:pt x="4378129" y="8570402"/>
                </a:lnTo>
                <a:cubicBezTo>
                  <a:pt x="4380235" y="8560733"/>
                  <a:pt x="4370999" y="8550154"/>
                  <a:pt x="4361571" y="8549484"/>
                </a:cubicBezTo>
                <a:cubicBezTo>
                  <a:pt x="4350516" y="8548670"/>
                  <a:pt x="4342954" y="8555707"/>
                  <a:pt x="4340657" y="8566046"/>
                </a:cubicBezTo>
                <a:lnTo>
                  <a:pt x="4338838" y="8574232"/>
                </a:lnTo>
                <a:cubicBezTo>
                  <a:pt x="4336733" y="8583901"/>
                  <a:pt x="4345969" y="8594479"/>
                  <a:pt x="4355397" y="8595150"/>
                </a:cubicBezTo>
                <a:cubicBezTo>
                  <a:pt x="4366500" y="8595915"/>
                  <a:pt x="4374061" y="8588927"/>
                  <a:pt x="4376311" y="8578587"/>
                </a:cubicBezTo>
                <a:close/>
                <a:moveTo>
                  <a:pt x="4341949" y="8386111"/>
                </a:moveTo>
                <a:cubicBezTo>
                  <a:pt x="4365639" y="8391329"/>
                  <a:pt x="4368606" y="8353657"/>
                  <a:pt x="4345204" y="8348488"/>
                </a:cubicBezTo>
                <a:cubicBezTo>
                  <a:pt x="4321514" y="8343318"/>
                  <a:pt x="4318547" y="8380942"/>
                  <a:pt x="4341949" y="8386111"/>
                </a:cubicBezTo>
                <a:close/>
                <a:moveTo>
                  <a:pt x="4412586" y="8487639"/>
                </a:moveTo>
                <a:cubicBezTo>
                  <a:pt x="4436276" y="8492856"/>
                  <a:pt x="4442258" y="8455615"/>
                  <a:pt x="4418568" y="8450398"/>
                </a:cubicBezTo>
                <a:cubicBezTo>
                  <a:pt x="4394879" y="8445180"/>
                  <a:pt x="4388897" y="8482422"/>
                  <a:pt x="4412586" y="8487639"/>
                </a:cubicBezTo>
                <a:close/>
                <a:moveTo>
                  <a:pt x="4231591" y="8229297"/>
                </a:moveTo>
                <a:cubicBezTo>
                  <a:pt x="4222976" y="8226856"/>
                  <a:pt x="4213932" y="8225755"/>
                  <a:pt x="4206226" y="8231546"/>
                </a:cubicBezTo>
                <a:cubicBezTo>
                  <a:pt x="4200053" y="8236189"/>
                  <a:pt x="4196799" y="8242795"/>
                  <a:pt x="4195602" y="8250407"/>
                </a:cubicBezTo>
                <a:cubicBezTo>
                  <a:pt x="4194071" y="8260171"/>
                  <a:pt x="4201584" y="8270798"/>
                  <a:pt x="4211634" y="8271756"/>
                </a:cubicBezTo>
                <a:cubicBezTo>
                  <a:pt x="4218621" y="8272425"/>
                  <a:pt x="4225082" y="8269602"/>
                  <a:pt x="4229102" y="8264479"/>
                </a:cubicBezTo>
                <a:cubicBezTo>
                  <a:pt x="4234462" y="8263283"/>
                  <a:pt x="4239152" y="8259980"/>
                  <a:pt x="4241641" y="8254044"/>
                </a:cubicBezTo>
                <a:cubicBezTo>
                  <a:pt x="4245230" y="8245524"/>
                  <a:pt x="4241497" y="8232073"/>
                  <a:pt x="4231591" y="8229297"/>
                </a:cubicBezTo>
                <a:close/>
                <a:moveTo>
                  <a:pt x="4083856" y="8210054"/>
                </a:moveTo>
                <a:lnTo>
                  <a:pt x="4073853" y="8216420"/>
                </a:lnTo>
                <a:cubicBezTo>
                  <a:pt x="4065287" y="8221925"/>
                  <a:pt x="4063899" y="8234849"/>
                  <a:pt x="4069642" y="8242748"/>
                </a:cubicBezTo>
                <a:cubicBezTo>
                  <a:pt x="4075911" y="8251412"/>
                  <a:pt x="4087349" y="8252465"/>
                  <a:pt x="4095963" y="8246960"/>
                </a:cubicBezTo>
                <a:cubicBezTo>
                  <a:pt x="4099313" y="8244853"/>
                  <a:pt x="4102615" y="8242699"/>
                  <a:pt x="4105965" y="8240594"/>
                </a:cubicBezTo>
                <a:cubicBezTo>
                  <a:pt x="4114532" y="8235089"/>
                  <a:pt x="4115920" y="8222164"/>
                  <a:pt x="4110177" y="8214266"/>
                </a:cubicBezTo>
                <a:cubicBezTo>
                  <a:pt x="4103908" y="8205602"/>
                  <a:pt x="4092470" y="8204549"/>
                  <a:pt x="4083856" y="8210054"/>
                </a:cubicBezTo>
                <a:close/>
                <a:moveTo>
                  <a:pt x="4156216" y="8352221"/>
                </a:moveTo>
                <a:lnTo>
                  <a:pt x="4151573" y="8355189"/>
                </a:lnTo>
                <a:cubicBezTo>
                  <a:pt x="4143007" y="8360694"/>
                  <a:pt x="4141763" y="8373714"/>
                  <a:pt x="4147506" y="8381564"/>
                </a:cubicBezTo>
                <a:cubicBezTo>
                  <a:pt x="4147984" y="8382186"/>
                  <a:pt x="4148510" y="8382665"/>
                  <a:pt x="4148989" y="8383239"/>
                </a:cubicBezTo>
                <a:cubicBezTo>
                  <a:pt x="4149324" y="8385968"/>
                  <a:pt x="4149707" y="8388696"/>
                  <a:pt x="4150329" y="8391425"/>
                </a:cubicBezTo>
                <a:cubicBezTo>
                  <a:pt x="4151047" y="8394823"/>
                  <a:pt x="4152961" y="8398031"/>
                  <a:pt x="4155402" y="8400663"/>
                </a:cubicBezTo>
                <a:cubicBezTo>
                  <a:pt x="4155498" y="8403200"/>
                  <a:pt x="4155976" y="8405593"/>
                  <a:pt x="4157173" y="8407508"/>
                </a:cubicBezTo>
                <a:cubicBezTo>
                  <a:pt x="4161336" y="8414066"/>
                  <a:pt x="4165356" y="8419714"/>
                  <a:pt x="4172535" y="8423257"/>
                </a:cubicBezTo>
                <a:cubicBezTo>
                  <a:pt x="4175693" y="8424788"/>
                  <a:pt x="4178086" y="8425554"/>
                  <a:pt x="4181675" y="8426081"/>
                </a:cubicBezTo>
                <a:cubicBezTo>
                  <a:pt x="4168036" y="8426751"/>
                  <a:pt x="4156216" y="8445706"/>
                  <a:pt x="4168610" y="8459157"/>
                </a:cubicBezTo>
                <a:cubicBezTo>
                  <a:pt x="4169950" y="8460593"/>
                  <a:pt x="4171386" y="8461311"/>
                  <a:pt x="4172774" y="8462173"/>
                </a:cubicBezTo>
                <a:cubicBezTo>
                  <a:pt x="4160523" y="8470167"/>
                  <a:pt x="4158560" y="8491755"/>
                  <a:pt x="4176507" y="8495729"/>
                </a:cubicBezTo>
                <a:cubicBezTo>
                  <a:pt x="4198713" y="8500611"/>
                  <a:pt x="4209385" y="8469210"/>
                  <a:pt x="4190864" y="8461120"/>
                </a:cubicBezTo>
                <a:cubicBezTo>
                  <a:pt x="4199383" y="8454850"/>
                  <a:pt x="4203833" y="8441829"/>
                  <a:pt x="4194549" y="8431729"/>
                </a:cubicBezTo>
                <a:cubicBezTo>
                  <a:pt x="4193688" y="8430772"/>
                  <a:pt x="4192731" y="8430485"/>
                  <a:pt x="4191869" y="8429767"/>
                </a:cubicBezTo>
                <a:cubicBezTo>
                  <a:pt x="4197516" y="8431394"/>
                  <a:pt x="4203546" y="8430867"/>
                  <a:pt x="4208667" y="8426464"/>
                </a:cubicBezTo>
                <a:cubicBezTo>
                  <a:pt x="4212639" y="8423017"/>
                  <a:pt x="4215080" y="8417273"/>
                  <a:pt x="4215175" y="8411625"/>
                </a:cubicBezTo>
                <a:cubicBezTo>
                  <a:pt x="4217090" y="8410236"/>
                  <a:pt x="4218669" y="8408513"/>
                  <a:pt x="4220344" y="8406503"/>
                </a:cubicBezTo>
                <a:cubicBezTo>
                  <a:pt x="4220966" y="8405881"/>
                  <a:pt x="4221636" y="8405306"/>
                  <a:pt x="4222306" y="8404732"/>
                </a:cubicBezTo>
                <a:cubicBezTo>
                  <a:pt x="4225226" y="8402770"/>
                  <a:pt x="4227954" y="8400519"/>
                  <a:pt x="4230873" y="8398557"/>
                </a:cubicBezTo>
                <a:cubicBezTo>
                  <a:pt x="4239439" y="8392861"/>
                  <a:pt x="4239056" y="8383048"/>
                  <a:pt x="4234414" y="8375533"/>
                </a:cubicBezTo>
                <a:cubicBezTo>
                  <a:pt x="4240157" y="8369119"/>
                  <a:pt x="4242119" y="8359593"/>
                  <a:pt x="4234606" y="8351408"/>
                </a:cubicBezTo>
                <a:cubicBezTo>
                  <a:pt x="4229485" y="8345854"/>
                  <a:pt x="4223311" y="8344802"/>
                  <a:pt x="4217616" y="8346047"/>
                </a:cubicBezTo>
                <a:cubicBezTo>
                  <a:pt x="4215080" y="8337957"/>
                  <a:pt x="4207949" y="8331734"/>
                  <a:pt x="4197229" y="8334558"/>
                </a:cubicBezTo>
                <a:cubicBezTo>
                  <a:pt x="4184691" y="8337861"/>
                  <a:pt x="4169807" y="8339488"/>
                  <a:pt x="4159757" y="8348439"/>
                </a:cubicBezTo>
                <a:cubicBezTo>
                  <a:pt x="4158369" y="8349637"/>
                  <a:pt x="4157268" y="8350929"/>
                  <a:pt x="4156216" y="8352221"/>
                </a:cubicBezTo>
                <a:close/>
                <a:moveTo>
                  <a:pt x="4079022" y="8606351"/>
                </a:moveTo>
                <a:cubicBezTo>
                  <a:pt x="4080936" y="8609749"/>
                  <a:pt x="4084142" y="8612574"/>
                  <a:pt x="4089502" y="8613770"/>
                </a:cubicBezTo>
                <a:cubicBezTo>
                  <a:pt x="4112857" y="8618893"/>
                  <a:pt x="4125922" y="8583518"/>
                  <a:pt x="4102281" y="8578253"/>
                </a:cubicBezTo>
                <a:cubicBezTo>
                  <a:pt x="4091321" y="8575859"/>
                  <a:pt x="4082803" y="8582465"/>
                  <a:pt x="4079118" y="8590602"/>
                </a:cubicBezTo>
                <a:cubicBezTo>
                  <a:pt x="4078256" y="8588784"/>
                  <a:pt x="4077443" y="8586917"/>
                  <a:pt x="4075863" y="8585241"/>
                </a:cubicBezTo>
                <a:cubicBezTo>
                  <a:pt x="4059448" y="8567387"/>
                  <a:pt x="4033175" y="8594479"/>
                  <a:pt x="4049590" y="8612287"/>
                </a:cubicBezTo>
                <a:cubicBezTo>
                  <a:pt x="4059783" y="8623487"/>
                  <a:pt x="4073901" y="8617073"/>
                  <a:pt x="4079022" y="8606351"/>
                </a:cubicBezTo>
                <a:close/>
                <a:moveTo>
                  <a:pt x="4144203" y="8531534"/>
                </a:moveTo>
                <a:cubicBezTo>
                  <a:pt x="4167940" y="8536751"/>
                  <a:pt x="4176363" y="8499989"/>
                  <a:pt x="4152674" y="8494771"/>
                </a:cubicBezTo>
                <a:cubicBezTo>
                  <a:pt x="4128985" y="8489553"/>
                  <a:pt x="4120466" y="8526364"/>
                  <a:pt x="4144203" y="8531534"/>
                </a:cubicBezTo>
                <a:close/>
                <a:moveTo>
                  <a:pt x="4008289" y="8126621"/>
                </a:moveTo>
                <a:cubicBezTo>
                  <a:pt x="3984600" y="8121403"/>
                  <a:pt x="3979670" y="8158788"/>
                  <a:pt x="4003264" y="8164005"/>
                </a:cubicBezTo>
                <a:cubicBezTo>
                  <a:pt x="4026953" y="8169270"/>
                  <a:pt x="4031931" y="8131838"/>
                  <a:pt x="4008289" y="8126621"/>
                </a:cubicBezTo>
                <a:close/>
                <a:moveTo>
                  <a:pt x="4429863" y="8695433"/>
                </a:moveTo>
                <a:cubicBezTo>
                  <a:pt x="4418329" y="8693231"/>
                  <a:pt x="4407178" y="8697252"/>
                  <a:pt x="4398134" y="8704384"/>
                </a:cubicBezTo>
                <a:cubicBezTo>
                  <a:pt x="4390381" y="8710511"/>
                  <a:pt x="4389089" y="8723627"/>
                  <a:pt x="4395836" y="8730999"/>
                </a:cubicBezTo>
                <a:cubicBezTo>
                  <a:pt x="4402919" y="8738705"/>
                  <a:pt x="4414118" y="8739854"/>
                  <a:pt x="4422397" y="8733296"/>
                </a:cubicBezTo>
                <a:cubicBezTo>
                  <a:pt x="4422876" y="8732961"/>
                  <a:pt x="4422876" y="8732913"/>
                  <a:pt x="4423163" y="8732722"/>
                </a:cubicBezTo>
                <a:cubicBezTo>
                  <a:pt x="4423354" y="8732626"/>
                  <a:pt x="4423354" y="8732626"/>
                  <a:pt x="4423498" y="8732578"/>
                </a:cubicBezTo>
                <a:lnTo>
                  <a:pt x="4423498" y="8732578"/>
                </a:lnTo>
                <a:cubicBezTo>
                  <a:pt x="4424694" y="8732674"/>
                  <a:pt x="4425843" y="8732817"/>
                  <a:pt x="4427039" y="8733105"/>
                </a:cubicBezTo>
                <a:cubicBezTo>
                  <a:pt x="4437041" y="8735019"/>
                  <a:pt x="4446565" y="8725063"/>
                  <a:pt x="4447235" y="8715681"/>
                </a:cubicBezTo>
                <a:cubicBezTo>
                  <a:pt x="4448096" y="8704576"/>
                  <a:pt x="4439913" y="8697347"/>
                  <a:pt x="4429863" y="8695433"/>
                </a:cubicBezTo>
                <a:close/>
                <a:moveTo>
                  <a:pt x="4289450" y="8590315"/>
                </a:moveTo>
                <a:cubicBezTo>
                  <a:pt x="4289833" y="8580072"/>
                  <a:pt x="4281506" y="8571216"/>
                  <a:pt x="4271312" y="8570785"/>
                </a:cubicBezTo>
                <a:lnTo>
                  <a:pt x="4259444" y="8570307"/>
                </a:lnTo>
                <a:cubicBezTo>
                  <a:pt x="4254227" y="8570115"/>
                  <a:pt x="4249346" y="8572269"/>
                  <a:pt x="4245756" y="8575715"/>
                </a:cubicBezTo>
                <a:cubicBezTo>
                  <a:pt x="4244751" y="8573657"/>
                  <a:pt x="4243507" y="8571695"/>
                  <a:pt x="4241880" y="8569923"/>
                </a:cubicBezTo>
                <a:lnTo>
                  <a:pt x="4236185" y="8563748"/>
                </a:lnTo>
                <a:cubicBezTo>
                  <a:pt x="4229294" y="8556233"/>
                  <a:pt x="4215989" y="8557909"/>
                  <a:pt x="4209529" y="8564946"/>
                </a:cubicBezTo>
                <a:cubicBezTo>
                  <a:pt x="4202159" y="8572987"/>
                  <a:pt x="4203833" y="8584045"/>
                  <a:pt x="4210725" y="8591608"/>
                </a:cubicBezTo>
                <a:lnTo>
                  <a:pt x="4216420" y="8597782"/>
                </a:lnTo>
                <a:cubicBezTo>
                  <a:pt x="4223024" y="8604963"/>
                  <a:pt x="4235371" y="8603623"/>
                  <a:pt x="4242071" y="8597304"/>
                </a:cubicBezTo>
                <a:cubicBezTo>
                  <a:pt x="4242885" y="8598884"/>
                  <a:pt x="4243698" y="8600511"/>
                  <a:pt x="4244895" y="8601803"/>
                </a:cubicBezTo>
                <a:cubicBezTo>
                  <a:pt x="4236281" y="8601851"/>
                  <a:pt x="4228336" y="8607691"/>
                  <a:pt x="4226470" y="8616355"/>
                </a:cubicBezTo>
                <a:lnTo>
                  <a:pt x="4226039" y="8618222"/>
                </a:lnTo>
                <a:cubicBezTo>
                  <a:pt x="4209816" y="8610994"/>
                  <a:pt x="4189668" y="8632104"/>
                  <a:pt x="4204121" y="8647804"/>
                </a:cubicBezTo>
                <a:cubicBezTo>
                  <a:pt x="4213932" y="8658431"/>
                  <a:pt x="4227762" y="8653788"/>
                  <a:pt x="4234031" y="8644645"/>
                </a:cubicBezTo>
                <a:cubicBezTo>
                  <a:pt x="4235658" y="8645603"/>
                  <a:pt x="4237334" y="8646560"/>
                  <a:pt x="4239248" y="8646943"/>
                </a:cubicBezTo>
                <a:cubicBezTo>
                  <a:pt x="4249298" y="8649049"/>
                  <a:pt x="4259396" y="8642347"/>
                  <a:pt x="4261597" y="8632391"/>
                </a:cubicBezTo>
                <a:lnTo>
                  <a:pt x="4263416" y="8624205"/>
                </a:lnTo>
                <a:cubicBezTo>
                  <a:pt x="4264708" y="8618270"/>
                  <a:pt x="4262554" y="8612382"/>
                  <a:pt x="4258726" y="8608026"/>
                </a:cubicBezTo>
                <a:lnTo>
                  <a:pt x="4269924" y="8608505"/>
                </a:lnTo>
                <a:cubicBezTo>
                  <a:pt x="4280070" y="8608888"/>
                  <a:pt x="4289067" y="8600463"/>
                  <a:pt x="4289450" y="8590315"/>
                </a:cubicBezTo>
                <a:close/>
                <a:moveTo>
                  <a:pt x="3553789" y="9357492"/>
                </a:moveTo>
                <a:cubicBezTo>
                  <a:pt x="3530675" y="9350455"/>
                  <a:pt x="3517562" y="9385830"/>
                  <a:pt x="3540820" y="9392914"/>
                </a:cubicBezTo>
                <a:cubicBezTo>
                  <a:pt x="3563935" y="9399999"/>
                  <a:pt x="3577048" y="9364577"/>
                  <a:pt x="3553789" y="9357492"/>
                </a:cubicBezTo>
                <a:close/>
                <a:moveTo>
                  <a:pt x="3601647" y="9288754"/>
                </a:moveTo>
                <a:cubicBezTo>
                  <a:pt x="3611123" y="9291626"/>
                  <a:pt x="3622465" y="9283680"/>
                  <a:pt x="3623996" y="9274202"/>
                </a:cubicBezTo>
                <a:cubicBezTo>
                  <a:pt x="3625240" y="9266735"/>
                  <a:pt x="3622513" y="9260560"/>
                  <a:pt x="3617487" y="9256348"/>
                </a:cubicBezTo>
                <a:lnTo>
                  <a:pt x="3617296" y="9256539"/>
                </a:lnTo>
                <a:cubicBezTo>
                  <a:pt x="3608395" y="9266064"/>
                  <a:pt x="3599254" y="9275399"/>
                  <a:pt x="3589634" y="9284398"/>
                </a:cubicBezTo>
                <a:cubicBezTo>
                  <a:pt x="3589634" y="9284398"/>
                  <a:pt x="3589634" y="9284398"/>
                  <a:pt x="3589634" y="9284398"/>
                </a:cubicBezTo>
                <a:cubicBezTo>
                  <a:pt x="3590927" y="9285068"/>
                  <a:pt x="3592123" y="9285882"/>
                  <a:pt x="3593607" y="9286313"/>
                </a:cubicBezTo>
                <a:lnTo>
                  <a:pt x="3601647" y="9288754"/>
                </a:lnTo>
                <a:close/>
                <a:moveTo>
                  <a:pt x="3735742" y="9134907"/>
                </a:moveTo>
                <a:cubicBezTo>
                  <a:pt x="3712484" y="9127822"/>
                  <a:pt x="3701525" y="9163915"/>
                  <a:pt x="3724735" y="9170999"/>
                </a:cubicBezTo>
                <a:cubicBezTo>
                  <a:pt x="3747994" y="9178132"/>
                  <a:pt x="3758953" y="9141991"/>
                  <a:pt x="3735742" y="9134907"/>
                </a:cubicBezTo>
                <a:close/>
                <a:moveTo>
                  <a:pt x="3703965" y="9355578"/>
                </a:moveTo>
                <a:cubicBezTo>
                  <a:pt x="3689321" y="9351126"/>
                  <a:pt x="3673289" y="9353328"/>
                  <a:pt x="3662569" y="9365103"/>
                </a:cubicBezTo>
                <a:cubicBezTo>
                  <a:pt x="3655965" y="9372379"/>
                  <a:pt x="3653380" y="9383868"/>
                  <a:pt x="3660990" y="9391717"/>
                </a:cubicBezTo>
                <a:cubicBezTo>
                  <a:pt x="3667498" y="9398419"/>
                  <a:pt x="3680515" y="9401100"/>
                  <a:pt x="3687598" y="9393297"/>
                </a:cubicBezTo>
                <a:cubicBezTo>
                  <a:pt x="3688412" y="9392435"/>
                  <a:pt x="3689225" y="9391717"/>
                  <a:pt x="3690087" y="9390952"/>
                </a:cubicBezTo>
                <a:lnTo>
                  <a:pt x="3690230" y="9390952"/>
                </a:lnTo>
                <a:cubicBezTo>
                  <a:pt x="3690374" y="9390952"/>
                  <a:pt x="3690470" y="9390952"/>
                  <a:pt x="3690613" y="9390999"/>
                </a:cubicBezTo>
                <a:cubicBezTo>
                  <a:pt x="3690757" y="9391047"/>
                  <a:pt x="3691283" y="9391191"/>
                  <a:pt x="3692240" y="9391478"/>
                </a:cubicBezTo>
                <a:cubicBezTo>
                  <a:pt x="3702003" y="9394446"/>
                  <a:pt x="3712819" y="9389229"/>
                  <a:pt x="3716025" y="9379416"/>
                </a:cubicBezTo>
                <a:cubicBezTo>
                  <a:pt x="3719136" y="9369842"/>
                  <a:pt x="3713728" y="9358545"/>
                  <a:pt x="3703965" y="9355578"/>
                </a:cubicBezTo>
                <a:close/>
                <a:moveTo>
                  <a:pt x="3801115" y="9260081"/>
                </a:moveTo>
                <a:lnTo>
                  <a:pt x="3793123" y="9257640"/>
                </a:lnTo>
                <a:cubicBezTo>
                  <a:pt x="3783647" y="9254720"/>
                  <a:pt x="3772305" y="9262570"/>
                  <a:pt x="3770678" y="9272048"/>
                </a:cubicBezTo>
                <a:cubicBezTo>
                  <a:pt x="3768812" y="9282818"/>
                  <a:pt x="3774985" y="9291435"/>
                  <a:pt x="3785083" y="9294498"/>
                </a:cubicBezTo>
                <a:lnTo>
                  <a:pt x="3793123" y="9296939"/>
                </a:lnTo>
                <a:cubicBezTo>
                  <a:pt x="3802551" y="9299859"/>
                  <a:pt x="3813941" y="9292009"/>
                  <a:pt x="3815568" y="9282531"/>
                </a:cubicBezTo>
                <a:cubicBezTo>
                  <a:pt x="3817387" y="9271761"/>
                  <a:pt x="3811261" y="9263192"/>
                  <a:pt x="3801115" y="9260081"/>
                </a:cubicBezTo>
                <a:close/>
                <a:moveTo>
                  <a:pt x="3771540" y="9405886"/>
                </a:moveTo>
                <a:cubicBezTo>
                  <a:pt x="3764265" y="9406844"/>
                  <a:pt x="3757948" y="9411200"/>
                  <a:pt x="3751775" y="9414886"/>
                </a:cubicBezTo>
                <a:cubicBezTo>
                  <a:pt x="3743304" y="9419912"/>
                  <a:pt x="3739284" y="9431974"/>
                  <a:pt x="3744788" y="9440638"/>
                </a:cubicBezTo>
                <a:cubicBezTo>
                  <a:pt x="3750243" y="9449159"/>
                  <a:pt x="3761442" y="9452989"/>
                  <a:pt x="3770534" y="9447627"/>
                </a:cubicBezTo>
                <a:lnTo>
                  <a:pt x="3771540" y="9447005"/>
                </a:lnTo>
                <a:cubicBezTo>
                  <a:pt x="3776947" y="9447579"/>
                  <a:pt x="3782451" y="9446143"/>
                  <a:pt x="3786040" y="9441691"/>
                </a:cubicBezTo>
                <a:cubicBezTo>
                  <a:pt x="3790683" y="9435899"/>
                  <a:pt x="3794511" y="9430107"/>
                  <a:pt x="3793410" y="9422305"/>
                </a:cubicBezTo>
                <a:cubicBezTo>
                  <a:pt x="3791927" y="9411487"/>
                  <a:pt x="3782164" y="9404450"/>
                  <a:pt x="3771540" y="9405886"/>
                </a:cubicBezTo>
                <a:close/>
                <a:moveTo>
                  <a:pt x="3498754" y="9371183"/>
                </a:moveTo>
                <a:cubicBezTo>
                  <a:pt x="3510096" y="9374246"/>
                  <a:pt x="3521534" y="9371183"/>
                  <a:pt x="3531057" y="9364768"/>
                </a:cubicBezTo>
                <a:cubicBezTo>
                  <a:pt x="3539241" y="9359263"/>
                  <a:pt x="3541634" y="9346339"/>
                  <a:pt x="3535460" y="9338441"/>
                </a:cubicBezTo>
                <a:cubicBezTo>
                  <a:pt x="3533785" y="9336334"/>
                  <a:pt x="3531775" y="9334611"/>
                  <a:pt x="3529574" y="9333367"/>
                </a:cubicBezTo>
                <a:cubicBezTo>
                  <a:pt x="3515408" y="9343467"/>
                  <a:pt x="3500860" y="9353088"/>
                  <a:pt x="3485689" y="9361896"/>
                </a:cubicBezTo>
                <a:lnTo>
                  <a:pt x="3485689" y="9361896"/>
                </a:lnTo>
                <a:cubicBezTo>
                  <a:pt x="3488560" y="9366300"/>
                  <a:pt x="3493202" y="9369650"/>
                  <a:pt x="3498754" y="9371183"/>
                </a:cubicBezTo>
                <a:close/>
                <a:moveTo>
                  <a:pt x="14088252" y="4933313"/>
                </a:moveTo>
                <a:cubicBezTo>
                  <a:pt x="14088252" y="4932978"/>
                  <a:pt x="14088107" y="4932595"/>
                  <a:pt x="14088107" y="4932212"/>
                </a:cubicBezTo>
                <a:cubicBezTo>
                  <a:pt x="14096339" y="4929532"/>
                  <a:pt x="14103326" y="4922112"/>
                  <a:pt x="14101843" y="4911246"/>
                </a:cubicBezTo>
                <a:cubicBezTo>
                  <a:pt x="14100694" y="4902917"/>
                  <a:pt x="14095430" y="4898609"/>
                  <a:pt x="14089257" y="4897556"/>
                </a:cubicBezTo>
                <a:cubicBezTo>
                  <a:pt x="14085524" y="4892434"/>
                  <a:pt x="14079590" y="4889035"/>
                  <a:pt x="14072793" y="4889945"/>
                </a:cubicBezTo>
                <a:lnTo>
                  <a:pt x="14064658" y="4891046"/>
                </a:lnTo>
                <a:cubicBezTo>
                  <a:pt x="14055086" y="4892338"/>
                  <a:pt x="14046615" y="4901050"/>
                  <a:pt x="14048051" y="4911198"/>
                </a:cubicBezTo>
                <a:cubicBezTo>
                  <a:pt x="14048482" y="4914357"/>
                  <a:pt x="14049774" y="4917325"/>
                  <a:pt x="14051592" y="4919958"/>
                </a:cubicBezTo>
                <a:cubicBezTo>
                  <a:pt x="14046472" y="4923213"/>
                  <a:pt x="14043027" y="4928527"/>
                  <a:pt x="14043170" y="4935467"/>
                </a:cubicBezTo>
                <a:cubicBezTo>
                  <a:pt x="14043409" y="4944610"/>
                  <a:pt x="14052215" y="4954758"/>
                  <a:pt x="14062169" y="4953418"/>
                </a:cubicBezTo>
                <a:lnTo>
                  <a:pt x="14070306" y="4952317"/>
                </a:lnTo>
                <a:cubicBezTo>
                  <a:pt x="14080164" y="4950928"/>
                  <a:pt x="14088538" y="4944036"/>
                  <a:pt x="14088252" y="4933313"/>
                </a:cubicBezTo>
                <a:close/>
                <a:moveTo>
                  <a:pt x="14222539" y="5133927"/>
                </a:moveTo>
                <a:cubicBezTo>
                  <a:pt x="14222922" y="5132012"/>
                  <a:pt x="14223161" y="5130002"/>
                  <a:pt x="14222874" y="5127944"/>
                </a:cubicBezTo>
                <a:lnTo>
                  <a:pt x="14221772" y="5119806"/>
                </a:lnTo>
                <a:cubicBezTo>
                  <a:pt x="14220433" y="5110233"/>
                  <a:pt x="14210382" y="5102382"/>
                  <a:pt x="14200715" y="5104345"/>
                </a:cubicBezTo>
                <a:cubicBezTo>
                  <a:pt x="14190762" y="5106355"/>
                  <a:pt x="14183822" y="5115163"/>
                  <a:pt x="14185257" y="5125407"/>
                </a:cubicBezTo>
                <a:lnTo>
                  <a:pt x="14186359" y="5133544"/>
                </a:lnTo>
                <a:cubicBezTo>
                  <a:pt x="14186884" y="5137469"/>
                  <a:pt x="14189135" y="5140868"/>
                  <a:pt x="14191958" y="5143644"/>
                </a:cubicBezTo>
                <a:cubicBezTo>
                  <a:pt x="14191862" y="5145463"/>
                  <a:pt x="14191670" y="5147234"/>
                  <a:pt x="14192198" y="5149341"/>
                </a:cubicBezTo>
                <a:cubicBezTo>
                  <a:pt x="14196026" y="5164275"/>
                  <a:pt x="14212824" y="5167722"/>
                  <a:pt x="14222825" y="5162121"/>
                </a:cubicBezTo>
                <a:cubicBezTo>
                  <a:pt x="14222874" y="5162121"/>
                  <a:pt x="14222922" y="5162121"/>
                  <a:pt x="14222969" y="5162073"/>
                </a:cubicBezTo>
                <a:cubicBezTo>
                  <a:pt x="14223065" y="5159967"/>
                  <a:pt x="14223161" y="5157861"/>
                  <a:pt x="14223208" y="5155755"/>
                </a:cubicBezTo>
                <a:cubicBezTo>
                  <a:pt x="14223496" y="5149245"/>
                  <a:pt x="14223784" y="5142687"/>
                  <a:pt x="14224022" y="5136177"/>
                </a:cubicBezTo>
                <a:cubicBezTo>
                  <a:pt x="14223927" y="5136081"/>
                  <a:pt x="14223878" y="5135938"/>
                  <a:pt x="14223784" y="5135794"/>
                </a:cubicBezTo>
                <a:cubicBezTo>
                  <a:pt x="14223687" y="5135650"/>
                  <a:pt x="14223591" y="5135555"/>
                  <a:pt x="14223544" y="5135411"/>
                </a:cubicBezTo>
                <a:cubicBezTo>
                  <a:pt x="14223256" y="5134884"/>
                  <a:pt x="14222969" y="5134262"/>
                  <a:pt x="14222539" y="5133927"/>
                </a:cubicBezTo>
                <a:close/>
                <a:moveTo>
                  <a:pt x="14178653" y="4775541"/>
                </a:moveTo>
                <a:lnTo>
                  <a:pt x="14179754" y="4783679"/>
                </a:lnTo>
                <a:cubicBezTo>
                  <a:pt x="14181094" y="4793587"/>
                  <a:pt x="14187507" y="4802107"/>
                  <a:pt x="14198418" y="4802012"/>
                </a:cubicBezTo>
                <a:cubicBezTo>
                  <a:pt x="14207416" y="4801964"/>
                  <a:pt x="14218088" y="4793300"/>
                  <a:pt x="14216700" y="4783343"/>
                </a:cubicBezTo>
                <a:lnTo>
                  <a:pt x="14215599" y="4775206"/>
                </a:lnTo>
                <a:cubicBezTo>
                  <a:pt x="14214260" y="4765297"/>
                  <a:pt x="14207847" y="4756825"/>
                  <a:pt x="14196982" y="4756920"/>
                </a:cubicBezTo>
                <a:cubicBezTo>
                  <a:pt x="14187937" y="4756968"/>
                  <a:pt x="14177266" y="4765633"/>
                  <a:pt x="14178653" y="4775541"/>
                </a:cubicBezTo>
                <a:close/>
                <a:moveTo>
                  <a:pt x="14154485" y="5002961"/>
                </a:moveTo>
                <a:cubicBezTo>
                  <a:pt x="14144866" y="5004397"/>
                  <a:pt x="14136635" y="5013013"/>
                  <a:pt x="14138022" y="5023257"/>
                </a:cubicBezTo>
                <a:lnTo>
                  <a:pt x="14139124" y="5031394"/>
                </a:lnTo>
                <a:cubicBezTo>
                  <a:pt x="14140463" y="5040968"/>
                  <a:pt x="14149318" y="5049345"/>
                  <a:pt x="14159416" y="5047861"/>
                </a:cubicBezTo>
                <a:cubicBezTo>
                  <a:pt x="14169034" y="5046425"/>
                  <a:pt x="14177266" y="5037809"/>
                  <a:pt x="14175878" y="5027565"/>
                </a:cubicBezTo>
                <a:lnTo>
                  <a:pt x="14174777" y="5019427"/>
                </a:lnTo>
                <a:cubicBezTo>
                  <a:pt x="14173438" y="5009854"/>
                  <a:pt x="14164584" y="5001477"/>
                  <a:pt x="14154485" y="5002961"/>
                </a:cubicBezTo>
                <a:close/>
                <a:moveTo>
                  <a:pt x="14044414" y="4725280"/>
                </a:moveTo>
                <a:cubicBezTo>
                  <a:pt x="14044080" y="4735332"/>
                  <a:pt x="14052263" y="4743996"/>
                  <a:pt x="14062266" y="4744379"/>
                </a:cubicBezTo>
                <a:lnTo>
                  <a:pt x="14073846" y="4744810"/>
                </a:lnTo>
                <a:cubicBezTo>
                  <a:pt x="14074373" y="4744810"/>
                  <a:pt x="14074804" y="4744571"/>
                  <a:pt x="14075330" y="4744571"/>
                </a:cubicBezTo>
                <a:cubicBezTo>
                  <a:pt x="14076240" y="4748352"/>
                  <a:pt x="14077961" y="4751894"/>
                  <a:pt x="14081217" y="4754336"/>
                </a:cubicBezTo>
                <a:lnTo>
                  <a:pt x="14087294" y="4758931"/>
                </a:lnTo>
                <a:cubicBezTo>
                  <a:pt x="14075666" y="4754240"/>
                  <a:pt x="14060494" y="4759553"/>
                  <a:pt x="14062600" y="4775015"/>
                </a:cubicBezTo>
                <a:cubicBezTo>
                  <a:pt x="14064467" y="4788417"/>
                  <a:pt x="14077484" y="4793970"/>
                  <a:pt x="14087582" y="4791864"/>
                </a:cubicBezTo>
                <a:cubicBezTo>
                  <a:pt x="14084374" y="4794832"/>
                  <a:pt x="14082508" y="4799331"/>
                  <a:pt x="14083321" y="4805362"/>
                </a:cubicBezTo>
                <a:cubicBezTo>
                  <a:pt x="14086529" y="4828674"/>
                  <a:pt x="14123523" y="4828339"/>
                  <a:pt x="14120267" y="4804836"/>
                </a:cubicBezTo>
                <a:cubicBezTo>
                  <a:pt x="14118401" y="4791433"/>
                  <a:pt x="14105432" y="4785880"/>
                  <a:pt x="14095334" y="4788034"/>
                </a:cubicBezTo>
                <a:cubicBezTo>
                  <a:pt x="14098541" y="4785067"/>
                  <a:pt x="14100359" y="4780615"/>
                  <a:pt x="14099546" y="4774584"/>
                </a:cubicBezTo>
                <a:cubicBezTo>
                  <a:pt x="14098924" y="4769988"/>
                  <a:pt x="14096914" y="4766351"/>
                  <a:pt x="14094234" y="4763574"/>
                </a:cubicBezTo>
                <a:cubicBezTo>
                  <a:pt x="14101747" y="4766973"/>
                  <a:pt x="14110936" y="4765489"/>
                  <a:pt x="14116439" y="4758691"/>
                </a:cubicBezTo>
                <a:cubicBezTo>
                  <a:pt x="14122565" y="4751129"/>
                  <a:pt x="14121751" y="4738731"/>
                  <a:pt x="14113759" y="4732699"/>
                </a:cubicBezTo>
                <a:lnTo>
                  <a:pt x="14104523" y="4725711"/>
                </a:lnTo>
                <a:cubicBezTo>
                  <a:pt x="14100885" y="4722934"/>
                  <a:pt x="14096435" y="4721786"/>
                  <a:pt x="14092080" y="4721929"/>
                </a:cubicBezTo>
                <a:cubicBezTo>
                  <a:pt x="14090070" y="4714222"/>
                  <a:pt x="14083370" y="4708239"/>
                  <a:pt x="14075138" y="4707952"/>
                </a:cubicBezTo>
                <a:lnTo>
                  <a:pt x="14063557" y="4707473"/>
                </a:lnTo>
                <a:cubicBezTo>
                  <a:pt x="14053507" y="4707090"/>
                  <a:pt x="14044749" y="4715371"/>
                  <a:pt x="14044414" y="4725280"/>
                </a:cubicBezTo>
                <a:close/>
                <a:moveTo>
                  <a:pt x="14210096" y="5003679"/>
                </a:moveTo>
                <a:lnTo>
                  <a:pt x="14201960" y="5004780"/>
                </a:lnTo>
                <a:cubicBezTo>
                  <a:pt x="14192341" y="5006072"/>
                  <a:pt x="14185785" y="5018183"/>
                  <a:pt x="14188368" y="5027086"/>
                </a:cubicBezTo>
                <a:cubicBezTo>
                  <a:pt x="14189804" y="5032016"/>
                  <a:pt x="14192723" y="5035367"/>
                  <a:pt x="14196360" y="5037665"/>
                </a:cubicBezTo>
                <a:cubicBezTo>
                  <a:pt x="14200381" y="5040250"/>
                  <a:pt x="14205262" y="5041398"/>
                  <a:pt x="14210718" y="5040633"/>
                </a:cubicBezTo>
                <a:lnTo>
                  <a:pt x="14218853" y="5039532"/>
                </a:lnTo>
                <a:cubicBezTo>
                  <a:pt x="14221678" y="5039149"/>
                  <a:pt x="14224070" y="5037569"/>
                  <a:pt x="14226176" y="5035655"/>
                </a:cubicBezTo>
                <a:cubicBezTo>
                  <a:pt x="14226224" y="5035607"/>
                  <a:pt x="14226271" y="5035607"/>
                  <a:pt x="14226319" y="5035559"/>
                </a:cubicBezTo>
                <a:cubicBezTo>
                  <a:pt x="14226367" y="5035559"/>
                  <a:pt x="14226415" y="5035511"/>
                  <a:pt x="14226464" y="5035511"/>
                </a:cubicBezTo>
                <a:cubicBezTo>
                  <a:pt x="14226510" y="5032160"/>
                  <a:pt x="14226558" y="5028809"/>
                  <a:pt x="14226607" y="5025411"/>
                </a:cubicBezTo>
                <a:cubicBezTo>
                  <a:pt x="14226655" y="5020193"/>
                  <a:pt x="14226750" y="5014928"/>
                  <a:pt x="14226798" y="5009710"/>
                </a:cubicBezTo>
                <a:cubicBezTo>
                  <a:pt x="14226750" y="5009662"/>
                  <a:pt x="14226702" y="5009662"/>
                  <a:pt x="14226702" y="5009662"/>
                </a:cubicBezTo>
                <a:cubicBezTo>
                  <a:pt x="14222346" y="5005402"/>
                  <a:pt x="14216892" y="5002721"/>
                  <a:pt x="14210096" y="5003679"/>
                </a:cubicBezTo>
                <a:close/>
                <a:moveTo>
                  <a:pt x="14009287" y="5110328"/>
                </a:moveTo>
                <a:cubicBezTo>
                  <a:pt x="14012542" y="5133879"/>
                  <a:pt x="14048147" y="5123827"/>
                  <a:pt x="14044941" y="5100611"/>
                </a:cubicBezTo>
                <a:cubicBezTo>
                  <a:pt x="14041686" y="5077060"/>
                  <a:pt x="14006081" y="5087064"/>
                  <a:pt x="14009287" y="5110328"/>
                </a:cubicBezTo>
                <a:close/>
                <a:moveTo>
                  <a:pt x="13992154" y="4971464"/>
                </a:moveTo>
                <a:cubicBezTo>
                  <a:pt x="13992441" y="4971464"/>
                  <a:pt x="13992633" y="4971416"/>
                  <a:pt x="13992824" y="4971416"/>
                </a:cubicBezTo>
                <a:cubicBezTo>
                  <a:pt x="13992920" y="4971416"/>
                  <a:pt x="13992967" y="4971416"/>
                  <a:pt x="13993063" y="4971416"/>
                </a:cubicBezTo>
                <a:cubicBezTo>
                  <a:pt x="13993160" y="4971512"/>
                  <a:pt x="13993112" y="4971464"/>
                  <a:pt x="13993255" y="4971559"/>
                </a:cubicBezTo>
                <a:cubicBezTo>
                  <a:pt x="13994260" y="4972277"/>
                  <a:pt x="13995170" y="4973091"/>
                  <a:pt x="13996031" y="4973953"/>
                </a:cubicBezTo>
                <a:cubicBezTo>
                  <a:pt x="14003353" y="4980750"/>
                  <a:pt x="14016466" y="4977399"/>
                  <a:pt x="14021873" y="4969980"/>
                </a:cubicBezTo>
                <a:cubicBezTo>
                  <a:pt x="14028334" y="4961172"/>
                  <a:pt x="14025272" y="4950976"/>
                  <a:pt x="14017949" y="4944131"/>
                </a:cubicBezTo>
                <a:cubicBezTo>
                  <a:pt x="14009526" y="4936281"/>
                  <a:pt x="13998280" y="4933648"/>
                  <a:pt x="13987081" y="4934845"/>
                </a:cubicBezTo>
                <a:cubicBezTo>
                  <a:pt x="13977463" y="4935850"/>
                  <a:pt x="13969566" y="4946094"/>
                  <a:pt x="13971336" y="4955715"/>
                </a:cubicBezTo>
                <a:cubicBezTo>
                  <a:pt x="13973156" y="4965816"/>
                  <a:pt x="13981864" y="4972565"/>
                  <a:pt x="13992154" y="4971464"/>
                </a:cubicBezTo>
                <a:close/>
                <a:moveTo>
                  <a:pt x="14078010" y="5008322"/>
                </a:moveTo>
                <a:cubicBezTo>
                  <a:pt x="14081264" y="5031873"/>
                  <a:pt x="14117492" y="5024741"/>
                  <a:pt x="14114285" y="5001238"/>
                </a:cubicBezTo>
                <a:cubicBezTo>
                  <a:pt x="14111079" y="4977735"/>
                  <a:pt x="14074756" y="4984819"/>
                  <a:pt x="14078010" y="5008322"/>
                </a:cubicBezTo>
                <a:close/>
                <a:moveTo>
                  <a:pt x="14132185" y="5340572"/>
                </a:moveTo>
                <a:cubicBezTo>
                  <a:pt x="14141325" y="5336599"/>
                  <a:pt x="14144292" y="5323962"/>
                  <a:pt x="14139841" y="5315633"/>
                </a:cubicBezTo>
                <a:cubicBezTo>
                  <a:pt x="14135773" y="5307926"/>
                  <a:pt x="14127733" y="5305246"/>
                  <a:pt x="14119885" y="5306634"/>
                </a:cubicBezTo>
                <a:cubicBezTo>
                  <a:pt x="14115626" y="5301560"/>
                  <a:pt x="14109261" y="5298688"/>
                  <a:pt x="14101986" y="5300363"/>
                </a:cubicBezTo>
                <a:cubicBezTo>
                  <a:pt x="14092990" y="5302422"/>
                  <a:pt x="14084997" y="5313000"/>
                  <a:pt x="14088156" y="5322526"/>
                </a:cubicBezTo>
                <a:cubicBezTo>
                  <a:pt x="14091218" y="5331812"/>
                  <a:pt x="14096483" y="5340237"/>
                  <a:pt x="14106293" y="5343397"/>
                </a:cubicBezTo>
                <a:cubicBezTo>
                  <a:pt x="14115243" y="5346316"/>
                  <a:pt x="14123809" y="5344258"/>
                  <a:pt x="14132185" y="5340572"/>
                </a:cubicBezTo>
                <a:close/>
                <a:moveTo>
                  <a:pt x="13921852" y="4917708"/>
                </a:moveTo>
                <a:cubicBezTo>
                  <a:pt x="13929797" y="4923692"/>
                  <a:pt x="13941761" y="4921969"/>
                  <a:pt x="13947695" y="4914023"/>
                </a:cubicBezTo>
                <a:cubicBezTo>
                  <a:pt x="13953725" y="4905981"/>
                  <a:pt x="13952002" y="4894205"/>
                  <a:pt x="13944010" y="4888126"/>
                </a:cubicBezTo>
                <a:lnTo>
                  <a:pt x="13934774" y="4881137"/>
                </a:lnTo>
                <a:cubicBezTo>
                  <a:pt x="13926829" y="4875106"/>
                  <a:pt x="13914865" y="4876877"/>
                  <a:pt x="13908931" y="4884823"/>
                </a:cubicBezTo>
                <a:cubicBezTo>
                  <a:pt x="13902900" y="4892865"/>
                  <a:pt x="13904624" y="4904641"/>
                  <a:pt x="13912616" y="4910720"/>
                </a:cubicBezTo>
                <a:lnTo>
                  <a:pt x="13921852" y="4917708"/>
                </a:lnTo>
                <a:close/>
                <a:moveTo>
                  <a:pt x="13969853" y="5281120"/>
                </a:moveTo>
                <a:cubicBezTo>
                  <a:pt x="13979329" y="5279206"/>
                  <a:pt x="13986556" y="5268675"/>
                  <a:pt x="13984019" y="5259149"/>
                </a:cubicBezTo>
                <a:cubicBezTo>
                  <a:pt x="13982295" y="5252543"/>
                  <a:pt x="13977463" y="5247565"/>
                  <a:pt x="13971432" y="5245603"/>
                </a:cubicBezTo>
                <a:cubicBezTo>
                  <a:pt x="13968465" y="5241055"/>
                  <a:pt x="13963871" y="5237896"/>
                  <a:pt x="13957553" y="5237609"/>
                </a:cubicBezTo>
                <a:cubicBezTo>
                  <a:pt x="13948557" y="5237178"/>
                  <a:pt x="13937454" y="5245220"/>
                  <a:pt x="13938219" y="5255224"/>
                </a:cubicBezTo>
                <a:cubicBezTo>
                  <a:pt x="13938890" y="5263984"/>
                  <a:pt x="13940948" y="5272648"/>
                  <a:pt x="13948891" y="5277770"/>
                </a:cubicBezTo>
                <a:cubicBezTo>
                  <a:pt x="13955304" y="5281838"/>
                  <a:pt x="13962482" y="5282604"/>
                  <a:pt x="13969853" y="5281120"/>
                </a:cubicBezTo>
                <a:close/>
                <a:moveTo>
                  <a:pt x="14068295" y="5223296"/>
                </a:moveTo>
                <a:cubicBezTo>
                  <a:pt x="14068439" y="5223775"/>
                  <a:pt x="14068534" y="5224253"/>
                  <a:pt x="14068677" y="5224684"/>
                </a:cubicBezTo>
                <a:cubicBezTo>
                  <a:pt x="14053986" y="5219945"/>
                  <a:pt x="14035609" y="5235359"/>
                  <a:pt x="14046663" y="5251060"/>
                </a:cubicBezTo>
                <a:cubicBezTo>
                  <a:pt x="14053938" y="5261447"/>
                  <a:pt x="14060494" y="5274610"/>
                  <a:pt x="14072124" y="5280833"/>
                </a:cubicBezTo>
                <a:cubicBezTo>
                  <a:pt x="14073654" y="5281695"/>
                  <a:pt x="14075235" y="5282269"/>
                  <a:pt x="14076765" y="5282796"/>
                </a:cubicBezTo>
                <a:lnTo>
                  <a:pt x="14081072" y="5286051"/>
                </a:lnTo>
                <a:cubicBezTo>
                  <a:pt x="14089017" y="5292082"/>
                  <a:pt x="14101412" y="5288827"/>
                  <a:pt x="14106676" y="5280881"/>
                </a:cubicBezTo>
                <a:cubicBezTo>
                  <a:pt x="14107107" y="5280259"/>
                  <a:pt x="14107395" y="5279589"/>
                  <a:pt x="14107681" y="5278919"/>
                </a:cubicBezTo>
                <a:cubicBezTo>
                  <a:pt x="14110123" y="5277722"/>
                  <a:pt x="14112467" y="5276382"/>
                  <a:pt x="14114764" y="5274946"/>
                </a:cubicBezTo>
                <a:cubicBezTo>
                  <a:pt x="14117636" y="5273127"/>
                  <a:pt x="14119933" y="5270302"/>
                  <a:pt x="14121512" y="5267143"/>
                </a:cubicBezTo>
                <a:cubicBezTo>
                  <a:pt x="14123809" y="5266186"/>
                  <a:pt x="14125867" y="5264941"/>
                  <a:pt x="14127208" y="5263170"/>
                </a:cubicBezTo>
                <a:cubicBezTo>
                  <a:pt x="14129217" y="5260489"/>
                  <a:pt x="14130987" y="5257905"/>
                  <a:pt x="14132471" y="5255176"/>
                </a:cubicBezTo>
                <a:cubicBezTo>
                  <a:pt x="14132568" y="5255703"/>
                  <a:pt x="14132423" y="5256133"/>
                  <a:pt x="14132568" y="5256660"/>
                </a:cubicBezTo>
                <a:cubicBezTo>
                  <a:pt x="14138596" y="5280307"/>
                  <a:pt x="14173820" y="5265994"/>
                  <a:pt x="14167838" y="5242683"/>
                </a:cubicBezTo>
                <a:cubicBezTo>
                  <a:pt x="14163531" y="5225881"/>
                  <a:pt x="14144675" y="5228418"/>
                  <a:pt x="14136204" y="5239619"/>
                </a:cubicBezTo>
                <a:cubicBezTo>
                  <a:pt x="14136156" y="5237896"/>
                  <a:pt x="14136347" y="5236220"/>
                  <a:pt x="14135916" y="5234210"/>
                </a:cubicBezTo>
                <a:cubicBezTo>
                  <a:pt x="14134912" y="5229758"/>
                  <a:pt x="14137066" y="5228083"/>
                  <a:pt x="14134338" y="5234593"/>
                </a:cubicBezTo>
                <a:cubicBezTo>
                  <a:pt x="14138214" y="5225402"/>
                  <a:pt x="14136587" y="5214632"/>
                  <a:pt x="14127208" y="5209462"/>
                </a:cubicBezTo>
                <a:cubicBezTo>
                  <a:pt x="14122709" y="5206973"/>
                  <a:pt x="14116583" y="5206686"/>
                  <a:pt x="14111367" y="5208505"/>
                </a:cubicBezTo>
                <a:cubicBezTo>
                  <a:pt x="14109452" y="5207261"/>
                  <a:pt x="14107298" y="5206399"/>
                  <a:pt x="14104906" y="5205489"/>
                </a:cubicBezTo>
                <a:cubicBezTo>
                  <a:pt x="14104141" y="5205107"/>
                  <a:pt x="14103326" y="5204723"/>
                  <a:pt x="14102609" y="5204293"/>
                </a:cubicBezTo>
                <a:cubicBezTo>
                  <a:pt x="14099832" y="5202282"/>
                  <a:pt x="14096818" y="5200559"/>
                  <a:pt x="14094041" y="5198501"/>
                </a:cubicBezTo>
                <a:cubicBezTo>
                  <a:pt x="14083752" y="5190985"/>
                  <a:pt x="14072028" y="5198644"/>
                  <a:pt x="14068151" y="5208888"/>
                </a:cubicBezTo>
                <a:cubicBezTo>
                  <a:pt x="14066045" y="5213148"/>
                  <a:pt x="14065759" y="5218270"/>
                  <a:pt x="14068295" y="5223296"/>
                </a:cubicBezTo>
                <a:close/>
                <a:moveTo>
                  <a:pt x="14209522" y="5343492"/>
                </a:moveTo>
                <a:cubicBezTo>
                  <a:pt x="14199950" y="5344785"/>
                  <a:pt x="14191622" y="5353879"/>
                  <a:pt x="14193202" y="5363932"/>
                </a:cubicBezTo>
                <a:cubicBezTo>
                  <a:pt x="14194542" y="5372261"/>
                  <a:pt x="14201337" y="5378723"/>
                  <a:pt x="14209713" y="5379632"/>
                </a:cubicBezTo>
                <a:cubicBezTo>
                  <a:pt x="14209761" y="5379632"/>
                  <a:pt x="14209856" y="5379680"/>
                  <a:pt x="14209905" y="5379728"/>
                </a:cubicBezTo>
                <a:cubicBezTo>
                  <a:pt x="14210096" y="5379824"/>
                  <a:pt x="14210287" y="5379968"/>
                  <a:pt x="14210527" y="5380015"/>
                </a:cubicBezTo>
                <a:cubicBezTo>
                  <a:pt x="14211483" y="5367713"/>
                  <a:pt x="14212154" y="5355363"/>
                  <a:pt x="14213015" y="5343061"/>
                </a:cubicBezTo>
                <a:lnTo>
                  <a:pt x="14213015" y="5343061"/>
                </a:lnTo>
                <a:lnTo>
                  <a:pt x="14212728" y="5343109"/>
                </a:lnTo>
                <a:lnTo>
                  <a:pt x="14209522" y="5343492"/>
                </a:lnTo>
                <a:close/>
                <a:moveTo>
                  <a:pt x="14199424" y="4632321"/>
                </a:moveTo>
                <a:cubicBezTo>
                  <a:pt x="14193442" y="4630262"/>
                  <a:pt x="14186598" y="4630885"/>
                  <a:pt x="14181573" y="4635528"/>
                </a:cubicBezTo>
                <a:lnTo>
                  <a:pt x="14175542" y="4641128"/>
                </a:lnTo>
                <a:cubicBezTo>
                  <a:pt x="14168460" y="4647686"/>
                  <a:pt x="14166498" y="4659653"/>
                  <a:pt x="14173484" y="4667168"/>
                </a:cubicBezTo>
                <a:cubicBezTo>
                  <a:pt x="14175639" y="4669514"/>
                  <a:pt x="14178414" y="4671189"/>
                  <a:pt x="14181381" y="4672290"/>
                </a:cubicBezTo>
                <a:cubicBezTo>
                  <a:pt x="14179036" y="4677939"/>
                  <a:pt x="14179275" y="4684257"/>
                  <a:pt x="14183391" y="4689858"/>
                </a:cubicBezTo>
                <a:cubicBezTo>
                  <a:pt x="14188847" y="4697182"/>
                  <a:pt x="14201865" y="4700484"/>
                  <a:pt x="14209234" y="4693687"/>
                </a:cubicBezTo>
                <a:lnTo>
                  <a:pt x="14215265" y="4688087"/>
                </a:lnTo>
                <a:cubicBezTo>
                  <a:pt x="14217514" y="4685980"/>
                  <a:pt x="14219141" y="4683491"/>
                  <a:pt x="14220385" y="4680811"/>
                </a:cubicBezTo>
                <a:cubicBezTo>
                  <a:pt x="14220385" y="4680811"/>
                  <a:pt x="14220433" y="4680763"/>
                  <a:pt x="14220433" y="4680763"/>
                </a:cubicBezTo>
                <a:cubicBezTo>
                  <a:pt x="14220337" y="4678513"/>
                  <a:pt x="14220242" y="4676215"/>
                  <a:pt x="14220145" y="4673966"/>
                </a:cubicBezTo>
                <a:cubicBezTo>
                  <a:pt x="14220002" y="4670519"/>
                  <a:pt x="14219906" y="4667072"/>
                  <a:pt x="14219715" y="4663674"/>
                </a:cubicBezTo>
                <a:lnTo>
                  <a:pt x="14219715" y="4663674"/>
                </a:lnTo>
                <a:cubicBezTo>
                  <a:pt x="14219428" y="4663196"/>
                  <a:pt x="14219380" y="4662717"/>
                  <a:pt x="14219046" y="4662238"/>
                </a:cubicBezTo>
                <a:cubicBezTo>
                  <a:pt x="14218806" y="4661951"/>
                  <a:pt x="14218519" y="4661711"/>
                  <a:pt x="14218279" y="4661424"/>
                </a:cubicBezTo>
                <a:cubicBezTo>
                  <a:pt x="14218758" y="4660754"/>
                  <a:pt x="14219046" y="4659940"/>
                  <a:pt x="14219475" y="4659222"/>
                </a:cubicBezTo>
                <a:cubicBezTo>
                  <a:pt x="14219475" y="4659222"/>
                  <a:pt x="14219523" y="4659174"/>
                  <a:pt x="14219523" y="4659126"/>
                </a:cubicBezTo>
                <a:cubicBezTo>
                  <a:pt x="14219141" y="4651994"/>
                  <a:pt x="14218710" y="4644814"/>
                  <a:pt x="14218279" y="4637682"/>
                </a:cubicBezTo>
                <a:lnTo>
                  <a:pt x="14218279" y="4637586"/>
                </a:lnTo>
                <a:lnTo>
                  <a:pt x="14218279" y="4637586"/>
                </a:lnTo>
                <a:cubicBezTo>
                  <a:pt x="14217945" y="4637203"/>
                  <a:pt x="14217848" y="4636772"/>
                  <a:pt x="14217514" y="4636341"/>
                </a:cubicBezTo>
                <a:cubicBezTo>
                  <a:pt x="14211866" y="4630167"/>
                  <a:pt x="14205070" y="4629688"/>
                  <a:pt x="14199424" y="4632321"/>
                </a:cubicBezTo>
                <a:close/>
                <a:moveTo>
                  <a:pt x="14141661" y="4539122"/>
                </a:moveTo>
                <a:cubicBezTo>
                  <a:pt x="14142569" y="4534862"/>
                  <a:pt x="14141516" y="4530123"/>
                  <a:pt x="14137400" y="4525671"/>
                </a:cubicBezTo>
                <a:cubicBezTo>
                  <a:pt x="14134243" y="4522273"/>
                  <a:pt x="14130510" y="4520406"/>
                  <a:pt x="14126729" y="4519688"/>
                </a:cubicBezTo>
                <a:cubicBezTo>
                  <a:pt x="14134817" y="4518156"/>
                  <a:pt x="14141516" y="4511694"/>
                  <a:pt x="14142138" y="4502982"/>
                </a:cubicBezTo>
                <a:cubicBezTo>
                  <a:pt x="14142857" y="4493265"/>
                  <a:pt x="14135056" y="4483595"/>
                  <a:pt x="14125053" y="4483213"/>
                </a:cubicBezTo>
                <a:lnTo>
                  <a:pt x="14113472" y="4482782"/>
                </a:lnTo>
                <a:cubicBezTo>
                  <a:pt x="14103518" y="4482399"/>
                  <a:pt x="14094472" y="4489675"/>
                  <a:pt x="14093707" y="4499823"/>
                </a:cubicBezTo>
                <a:cubicBezTo>
                  <a:pt x="14092990" y="4509540"/>
                  <a:pt x="14100790" y="4519209"/>
                  <a:pt x="14110792" y="4519592"/>
                </a:cubicBezTo>
                <a:lnTo>
                  <a:pt x="14118401" y="4519879"/>
                </a:lnTo>
                <a:cubicBezTo>
                  <a:pt x="14106198" y="4522655"/>
                  <a:pt x="14096818" y="4535771"/>
                  <a:pt x="14107395" y="4547164"/>
                </a:cubicBezTo>
                <a:cubicBezTo>
                  <a:pt x="14116583" y="4557120"/>
                  <a:pt x="14130462" y="4554201"/>
                  <a:pt x="14137497" y="4546637"/>
                </a:cubicBezTo>
                <a:cubicBezTo>
                  <a:pt x="14136539" y="4550898"/>
                  <a:pt x="14137640" y="4555637"/>
                  <a:pt x="14141755" y="4560136"/>
                </a:cubicBezTo>
                <a:cubicBezTo>
                  <a:pt x="14157740" y="4577416"/>
                  <a:pt x="14187842" y="4555971"/>
                  <a:pt x="14171714" y="4538548"/>
                </a:cubicBezTo>
                <a:cubicBezTo>
                  <a:pt x="14162573" y="4528687"/>
                  <a:pt x="14148742" y="4531559"/>
                  <a:pt x="14141661" y="4539122"/>
                </a:cubicBezTo>
                <a:close/>
                <a:moveTo>
                  <a:pt x="14056761" y="4547116"/>
                </a:moveTo>
                <a:cubicBezTo>
                  <a:pt x="14040633" y="4529692"/>
                  <a:pt x="14017183" y="4558317"/>
                  <a:pt x="14033120" y="4575502"/>
                </a:cubicBezTo>
                <a:cubicBezTo>
                  <a:pt x="14049248" y="4592926"/>
                  <a:pt x="14072698" y="4564348"/>
                  <a:pt x="14056761" y="4547116"/>
                </a:cubicBezTo>
                <a:close/>
                <a:moveTo>
                  <a:pt x="14137066" y="4721546"/>
                </a:moveTo>
                <a:cubicBezTo>
                  <a:pt x="14129791" y="4727865"/>
                  <a:pt x="14129169" y="4740837"/>
                  <a:pt x="14136109" y="4747634"/>
                </a:cubicBezTo>
                <a:cubicBezTo>
                  <a:pt x="14143431" y="4754862"/>
                  <a:pt x="14154438" y="4755389"/>
                  <a:pt x="14162239" y="4748591"/>
                </a:cubicBezTo>
                <a:cubicBezTo>
                  <a:pt x="14162478" y="4748400"/>
                  <a:pt x="14162621" y="4748256"/>
                  <a:pt x="14162765" y="4748113"/>
                </a:cubicBezTo>
                <a:cubicBezTo>
                  <a:pt x="14162861" y="4748065"/>
                  <a:pt x="14162909" y="4748065"/>
                  <a:pt x="14163004" y="4748017"/>
                </a:cubicBezTo>
                <a:cubicBezTo>
                  <a:pt x="14163147" y="4748017"/>
                  <a:pt x="14163100" y="4748017"/>
                  <a:pt x="14163244" y="4748017"/>
                </a:cubicBezTo>
                <a:cubicBezTo>
                  <a:pt x="14164488" y="4748065"/>
                  <a:pt x="14165684" y="4748161"/>
                  <a:pt x="14166880" y="4748400"/>
                </a:cubicBezTo>
                <a:cubicBezTo>
                  <a:pt x="14176740" y="4749788"/>
                  <a:pt x="14185545" y="4739496"/>
                  <a:pt x="14185785" y="4730402"/>
                </a:cubicBezTo>
                <a:cubicBezTo>
                  <a:pt x="14186024" y="4719440"/>
                  <a:pt x="14177648" y="4712882"/>
                  <a:pt x="14167742" y="4711494"/>
                </a:cubicBezTo>
                <a:cubicBezTo>
                  <a:pt x="14156352" y="4709867"/>
                  <a:pt x="14145537" y="4714127"/>
                  <a:pt x="14137066" y="4721546"/>
                </a:cubicBezTo>
                <a:close/>
                <a:moveTo>
                  <a:pt x="14215408" y="4845380"/>
                </a:moveTo>
                <a:cubicBezTo>
                  <a:pt x="14213159" y="4845667"/>
                  <a:pt x="14211004" y="4846433"/>
                  <a:pt x="14209043" y="4847534"/>
                </a:cubicBezTo>
                <a:cubicBezTo>
                  <a:pt x="14214020" y="4842843"/>
                  <a:pt x="14216318" y="4834705"/>
                  <a:pt x="14214594" y="4828531"/>
                </a:cubicBezTo>
                <a:cubicBezTo>
                  <a:pt x="14211626" y="4817856"/>
                  <a:pt x="14201768" y="4814314"/>
                  <a:pt x="14191862" y="4815654"/>
                </a:cubicBezTo>
                <a:lnTo>
                  <a:pt x="14183727" y="4816755"/>
                </a:lnTo>
                <a:cubicBezTo>
                  <a:pt x="14173820" y="4818096"/>
                  <a:pt x="14168460" y="4830781"/>
                  <a:pt x="14170853" y="4839492"/>
                </a:cubicBezTo>
                <a:cubicBezTo>
                  <a:pt x="14173820" y="4850167"/>
                  <a:pt x="14183679" y="4853709"/>
                  <a:pt x="14193585" y="4852369"/>
                </a:cubicBezTo>
                <a:lnTo>
                  <a:pt x="14201720" y="4851268"/>
                </a:lnTo>
                <a:cubicBezTo>
                  <a:pt x="14202964" y="4851124"/>
                  <a:pt x="14204114" y="4850741"/>
                  <a:pt x="14205215" y="4850263"/>
                </a:cubicBezTo>
                <a:cubicBezTo>
                  <a:pt x="14200860" y="4854140"/>
                  <a:pt x="14198227" y="4859884"/>
                  <a:pt x="14199185" y="4865915"/>
                </a:cubicBezTo>
                <a:cubicBezTo>
                  <a:pt x="14200715" y="4875298"/>
                  <a:pt x="14208852" y="4882861"/>
                  <a:pt x="14218615" y="4882143"/>
                </a:cubicBezTo>
                <a:cubicBezTo>
                  <a:pt x="14218949" y="4883770"/>
                  <a:pt x="14219572" y="4885350"/>
                  <a:pt x="14220433" y="4886929"/>
                </a:cubicBezTo>
                <a:cubicBezTo>
                  <a:pt x="14211340" y="4887121"/>
                  <a:pt x="14203109" y="4893008"/>
                  <a:pt x="14204688" y="4904641"/>
                </a:cubicBezTo>
                <a:cubicBezTo>
                  <a:pt x="14206363" y="4916990"/>
                  <a:pt x="14217562" y="4922495"/>
                  <a:pt x="14227181" y="4921633"/>
                </a:cubicBezTo>
                <a:cubicBezTo>
                  <a:pt x="14227038" y="4895929"/>
                  <a:pt x="14226607" y="4870271"/>
                  <a:pt x="14226079" y="4844566"/>
                </a:cubicBezTo>
                <a:cubicBezTo>
                  <a:pt x="14225219" y="4844566"/>
                  <a:pt x="14224452" y="4844183"/>
                  <a:pt x="14223544" y="4844279"/>
                </a:cubicBezTo>
                <a:lnTo>
                  <a:pt x="14215408" y="4845380"/>
                </a:lnTo>
                <a:close/>
                <a:moveTo>
                  <a:pt x="14202821" y="4481154"/>
                </a:moveTo>
                <a:lnTo>
                  <a:pt x="14207320" y="4485989"/>
                </a:lnTo>
                <a:lnTo>
                  <a:pt x="14207416" y="4486132"/>
                </a:lnTo>
                <a:cubicBezTo>
                  <a:pt x="14207320" y="4484649"/>
                  <a:pt x="14207128" y="4483165"/>
                  <a:pt x="14206985" y="4481633"/>
                </a:cubicBezTo>
                <a:cubicBezTo>
                  <a:pt x="14206267" y="4473735"/>
                  <a:pt x="14205406" y="4465884"/>
                  <a:pt x="14204688" y="4458034"/>
                </a:cubicBezTo>
                <a:lnTo>
                  <a:pt x="14204688" y="4458034"/>
                </a:lnTo>
                <a:cubicBezTo>
                  <a:pt x="14199233" y="4464161"/>
                  <a:pt x="14196887" y="4474740"/>
                  <a:pt x="14202821" y="4481154"/>
                </a:cubicBezTo>
                <a:close/>
                <a:moveTo>
                  <a:pt x="14164297" y="4364357"/>
                </a:moveTo>
                <a:cubicBezTo>
                  <a:pt x="14158506" y="4378238"/>
                  <a:pt x="14169560" y="4390684"/>
                  <a:pt x="14180664" y="4392168"/>
                </a:cubicBezTo>
                <a:cubicBezTo>
                  <a:pt x="14172240" y="4393413"/>
                  <a:pt x="14165972" y="4399444"/>
                  <a:pt x="14164536" y="4408252"/>
                </a:cubicBezTo>
                <a:cubicBezTo>
                  <a:pt x="14162670" y="4419692"/>
                  <a:pt x="14161951" y="4433621"/>
                  <a:pt x="14168938" y="4443578"/>
                </a:cubicBezTo>
                <a:cubicBezTo>
                  <a:pt x="14169513" y="4445014"/>
                  <a:pt x="14170182" y="4446450"/>
                  <a:pt x="14170996" y="4447791"/>
                </a:cubicBezTo>
                <a:cubicBezTo>
                  <a:pt x="14175065" y="4454348"/>
                  <a:pt x="14182386" y="4458034"/>
                  <a:pt x="14190235" y="4456646"/>
                </a:cubicBezTo>
                <a:cubicBezTo>
                  <a:pt x="14196982" y="4455449"/>
                  <a:pt x="14200429" y="4451045"/>
                  <a:pt x="14203540" y="4445828"/>
                </a:cubicBezTo>
                <a:cubicBezTo>
                  <a:pt x="14202582" y="4435536"/>
                  <a:pt x="14201577" y="4425245"/>
                  <a:pt x="14200572" y="4414953"/>
                </a:cubicBezTo>
                <a:cubicBezTo>
                  <a:pt x="14200141" y="4410549"/>
                  <a:pt x="14199759" y="4406098"/>
                  <a:pt x="14199280" y="4401694"/>
                </a:cubicBezTo>
                <a:cubicBezTo>
                  <a:pt x="14196600" y="4396716"/>
                  <a:pt x="14191767" y="4392790"/>
                  <a:pt x="14186359" y="4391881"/>
                </a:cubicBezTo>
                <a:cubicBezTo>
                  <a:pt x="14190522" y="4390876"/>
                  <a:pt x="14194207" y="4387908"/>
                  <a:pt x="14196505" y="4382403"/>
                </a:cubicBezTo>
                <a:cubicBezTo>
                  <a:pt x="14196982" y="4381302"/>
                  <a:pt x="14196887" y="4380297"/>
                  <a:pt x="14197127" y="4379244"/>
                </a:cubicBezTo>
                <a:cubicBezTo>
                  <a:pt x="14196648" y="4374936"/>
                  <a:pt x="14196360" y="4370627"/>
                  <a:pt x="14195882" y="4366272"/>
                </a:cubicBezTo>
                <a:cubicBezTo>
                  <a:pt x="14189564" y="4353874"/>
                  <a:pt x="14170901" y="4348369"/>
                  <a:pt x="14164297" y="4364357"/>
                </a:cubicBezTo>
                <a:close/>
                <a:moveTo>
                  <a:pt x="14123044" y="4120422"/>
                </a:moveTo>
                <a:cubicBezTo>
                  <a:pt x="14130844" y="4124922"/>
                  <a:pt x="14144435" y="4122912"/>
                  <a:pt x="14148265" y="4113625"/>
                </a:cubicBezTo>
                <a:lnTo>
                  <a:pt x="14151422" y="4106062"/>
                </a:lnTo>
                <a:cubicBezTo>
                  <a:pt x="14155252" y="4096872"/>
                  <a:pt x="14154056" y="4086245"/>
                  <a:pt x="14144627" y="4080836"/>
                </a:cubicBezTo>
                <a:cubicBezTo>
                  <a:pt x="14136826" y="4076336"/>
                  <a:pt x="14123235" y="4078395"/>
                  <a:pt x="14119407" y="4087633"/>
                </a:cubicBezTo>
                <a:lnTo>
                  <a:pt x="14116248" y="4095244"/>
                </a:lnTo>
                <a:cubicBezTo>
                  <a:pt x="14112419" y="4104387"/>
                  <a:pt x="14113568" y="4114966"/>
                  <a:pt x="14123044" y="4120422"/>
                </a:cubicBezTo>
                <a:close/>
                <a:moveTo>
                  <a:pt x="14146972" y="4193086"/>
                </a:moveTo>
                <a:cubicBezTo>
                  <a:pt x="14150274" y="4208212"/>
                  <a:pt x="14166067" y="4207877"/>
                  <a:pt x="14175351" y="4199596"/>
                </a:cubicBezTo>
                <a:cubicBezTo>
                  <a:pt x="14174825" y="4195910"/>
                  <a:pt x="14174251" y="4192272"/>
                  <a:pt x="14173676" y="4188634"/>
                </a:cubicBezTo>
                <a:cubicBezTo>
                  <a:pt x="14172671" y="4182076"/>
                  <a:pt x="14171618" y="4175566"/>
                  <a:pt x="14170661" y="4168960"/>
                </a:cubicBezTo>
                <a:cubicBezTo>
                  <a:pt x="14170613" y="4168960"/>
                  <a:pt x="14170566" y="4168960"/>
                  <a:pt x="14170566" y="4168960"/>
                </a:cubicBezTo>
                <a:cubicBezTo>
                  <a:pt x="14158937" y="4166567"/>
                  <a:pt x="14143479" y="4177242"/>
                  <a:pt x="14146972" y="4193086"/>
                </a:cubicBezTo>
                <a:close/>
                <a:moveTo>
                  <a:pt x="14121129" y="4366511"/>
                </a:moveTo>
                <a:cubicBezTo>
                  <a:pt x="14130413" y="4363878"/>
                  <a:pt x="14136778" y="4352773"/>
                  <a:pt x="14133524" y="4343487"/>
                </a:cubicBezTo>
                <a:cubicBezTo>
                  <a:pt x="14131275" y="4337024"/>
                  <a:pt x="14126058" y="4332429"/>
                  <a:pt x="14119885" y="4330945"/>
                </a:cubicBezTo>
                <a:cubicBezTo>
                  <a:pt x="14116583" y="4326685"/>
                  <a:pt x="14111750" y="4323861"/>
                  <a:pt x="14105432" y="4324052"/>
                </a:cubicBezTo>
                <a:cubicBezTo>
                  <a:pt x="14096435" y="4324339"/>
                  <a:pt x="14086001" y="4333195"/>
                  <a:pt x="14087533" y="4343103"/>
                </a:cubicBezTo>
                <a:cubicBezTo>
                  <a:pt x="14088921" y="4351815"/>
                  <a:pt x="14091649" y="4360240"/>
                  <a:pt x="14099977" y="4364740"/>
                </a:cubicBezTo>
                <a:cubicBezTo>
                  <a:pt x="14106676" y="4368330"/>
                  <a:pt x="14113854" y="4368521"/>
                  <a:pt x="14121129" y="4366511"/>
                </a:cubicBezTo>
                <a:close/>
                <a:moveTo>
                  <a:pt x="14124097" y="4457268"/>
                </a:moveTo>
                <a:cubicBezTo>
                  <a:pt x="14118976" y="4466411"/>
                  <a:pt x="14122709" y="4477038"/>
                  <a:pt x="14131132" y="4482399"/>
                </a:cubicBezTo>
                <a:lnTo>
                  <a:pt x="14140894" y="4488669"/>
                </a:lnTo>
                <a:cubicBezTo>
                  <a:pt x="14149318" y="4494031"/>
                  <a:pt x="14161329" y="4489962"/>
                  <a:pt x="14166067" y="4481633"/>
                </a:cubicBezTo>
                <a:cubicBezTo>
                  <a:pt x="14171189" y="4472490"/>
                  <a:pt x="14167407" y="4461864"/>
                  <a:pt x="14159032" y="4456502"/>
                </a:cubicBezTo>
                <a:cubicBezTo>
                  <a:pt x="14155778" y="4454396"/>
                  <a:pt x="14152524" y="4452338"/>
                  <a:pt x="14149270" y="4450232"/>
                </a:cubicBezTo>
                <a:cubicBezTo>
                  <a:pt x="14140847" y="4444823"/>
                  <a:pt x="14128786" y="4448939"/>
                  <a:pt x="14124097" y="4457268"/>
                </a:cubicBezTo>
                <a:close/>
                <a:moveTo>
                  <a:pt x="14088059" y="4583878"/>
                </a:moveTo>
                <a:cubicBezTo>
                  <a:pt x="14093133" y="4607094"/>
                  <a:pt x="14128452" y="4596133"/>
                  <a:pt x="14123378" y="4572965"/>
                </a:cubicBezTo>
                <a:cubicBezTo>
                  <a:pt x="14118258" y="4549797"/>
                  <a:pt x="14082987" y="4560758"/>
                  <a:pt x="14088059" y="4583878"/>
                </a:cubicBezTo>
                <a:close/>
                <a:moveTo>
                  <a:pt x="13986602" y="6128715"/>
                </a:moveTo>
                <a:lnTo>
                  <a:pt x="13998041" y="6132066"/>
                </a:lnTo>
                <a:cubicBezTo>
                  <a:pt x="14007851" y="6134986"/>
                  <a:pt x="14018667" y="6131587"/>
                  <a:pt x="14022686" y="6121439"/>
                </a:cubicBezTo>
                <a:cubicBezTo>
                  <a:pt x="14026180" y="6112583"/>
                  <a:pt x="14021921" y="6099707"/>
                  <a:pt x="14012063" y="6096787"/>
                </a:cubicBezTo>
                <a:lnTo>
                  <a:pt x="14000624" y="6093388"/>
                </a:lnTo>
                <a:cubicBezTo>
                  <a:pt x="13990814" y="6090469"/>
                  <a:pt x="13979998" y="6093915"/>
                  <a:pt x="13975979" y="6104015"/>
                </a:cubicBezTo>
                <a:cubicBezTo>
                  <a:pt x="13972485" y="6112919"/>
                  <a:pt x="13976744" y="6125795"/>
                  <a:pt x="13986602" y="6128715"/>
                </a:cubicBezTo>
                <a:close/>
                <a:moveTo>
                  <a:pt x="14024841" y="6217174"/>
                </a:moveTo>
                <a:lnTo>
                  <a:pt x="14020820" y="6209755"/>
                </a:lnTo>
                <a:cubicBezTo>
                  <a:pt x="14016082" y="6200995"/>
                  <a:pt x="14002396" y="6198602"/>
                  <a:pt x="13994547" y="6204251"/>
                </a:cubicBezTo>
                <a:cubicBezTo>
                  <a:pt x="13985646" y="6210665"/>
                  <a:pt x="13983971" y="6221195"/>
                  <a:pt x="13989043" y="6230530"/>
                </a:cubicBezTo>
                <a:lnTo>
                  <a:pt x="13993063" y="6237949"/>
                </a:lnTo>
                <a:cubicBezTo>
                  <a:pt x="13997801" y="6246709"/>
                  <a:pt x="14011489" y="6249103"/>
                  <a:pt x="14019338" y="6243454"/>
                </a:cubicBezTo>
                <a:cubicBezTo>
                  <a:pt x="14028238" y="6236992"/>
                  <a:pt x="14029913" y="6226509"/>
                  <a:pt x="14024841" y="6217174"/>
                </a:cubicBezTo>
                <a:close/>
                <a:moveTo>
                  <a:pt x="14135487" y="5678902"/>
                </a:moveTo>
                <a:cubicBezTo>
                  <a:pt x="14123857" y="5657553"/>
                  <a:pt x="14089496" y="5673684"/>
                  <a:pt x="14101221" y="5695177"/>
                </a:cubicBezTo>
                <a:cubicBezTo>
                  <a:pt x="14112803" y="5716574"/>
                  <a:pt x="14147164" y="5700394"/>
                  <a:pt x="14135487" y="5678902"/>
                </a:cubicBezTo>
                <a:close/>
                <a:moveTo>
                  <a:pt x="14204784" y="5420846"/>
                </a:moveTo>
                <a:cubicBezTo>
                  <a:pt x="14203157" y="5414528"/>
                  <a:pt x="14198993" y="5410651"/>
                  <a:pt x="14194255" y="5408257"/>
                </a:cubicBezTo>
                <a:cubicBezTo>
                  <a:pt x="14191622" y="5401269"/>
                  <a:pt x="14185688" y="5398205"/>
                  <a:pt x="14179180" y="5398349"/>
                </a:cubicBezTo>
                <a:cubicBezTo>
                  <a:pt x="14180137" y="5393993"/>
                  <a:pt x="14179851" y="5389397"/>
                  <a:pt x="14177505" y="5384898"/>
                </a:cubicBezTo>
                <a:cubicBezTo>
                  <a:pt x="14171954" y="5374319"/>
                  <a:pt x="14163962" y="5362448"/>
                  <a:pt x="14152045" y="5358619"/>
                </a:cubicBezTo>
                <a:cubicBezTo>
                  <a:pt x="14150657" y="5357757"/>
                  <a:pt x="14149270" y="5357039"/>
                  <a:pt x="14147738" y="5356464"/>
                </a:cubicBezTo>
                <a:cubicBezTo>
                  <a:pt x="14140320" y="5353592"/>
                  <a:pt x="14132040" y="5355124"/>
                  <a:pt x="14126489" y="5361107"/>
                </a:cubicBezTo>
                <a:cubicBezTo>
                  <a:pt x="14120938" y="5367043"/>
                  <a:pt x="14121272" y="5373649"/>
                  <a:pt x="14122325" y="5381068"/>
                </a:cubicBezTo>
                <a:cubicBezTo>
                  <a:pt x="14121512" y="5375229"/>
                  <a:pt x="14122278" y="5381738"/>
                  <a:pt x="14122325" y="5382887"/>
                </a:cubicBezTo>
                <a:cubicBezTo>
                  <a:pt x="14122422" y="5384419"/>
                  <a:pt x="14122325" y="5385951"/>
                  <a:pt x="14122373" y="5387483"/>
                </a:cubicBezTo>
                <a:cubicBezTo>
                  <a:pt x="14122373" y="5387722"/>
                  <a:pt x="14122373" y="5387866"/>
                  <a:pt x="14122325" y="5388057"/>
                </a:cubicBezTo>
                <a:cubicBezTo>
                  <a:pt x="14122230" y="5388536"/>
                  <a:pt x="14122134" y="5389062"/>
                  <a:pt x="14122039" y="5389493"/>
                </a:cubicBezTo>
                <a:cubicBezTo>
                  <a:pt x="14115960" y="5396817"/>
                  <a:pt x="14116918" y="5408545"/>
                  <a:pt x="14123761" y="5414959"/>
                </a:cubicBezTo>
                <a:cubicBezTo>
                  <a:pt x="14131515" y="5422282"/>
                  <a:pt x="14143191" y="5421277"/>
                  <a:pt x="14150609" y="5414097"/>
                </a:cubicBezTo>
                <a:cubicBezTo>
                  <a:pt x="14151376" y="5413331"/>
                  <a:pt x="14151901" y="5412470"/>
                  <a:pt x="14152572" y="5411656"/>
                </a:cubicBezTo>
                <a:cubicBezTo>
                  <a:pt x="14154869" y="5412805"/>
                  <a:pt x="14157453" y="5413236"/>
                  <a:pt x="14160038" y="5413475"/>
                </a:cubicBezTo>
                <a:cubicBezTo>
                  <a:pt x="14159559" y="5415581"/>
                  <a:pt x="14159271" y="5417831"/>
                  <a:pt x="14159607" y="5420320"/>
                </a:cubicBezTo>
                <a:cubicBezTo>
                  <a:pt x="14160660" y="5428075"/>
                  <a:pt x="14165444" y="5432095"/>
                  <a:pt x="14171044" y="5433531"/>
                </a:cubicBezTo>
                <a:cubicBezTo>
                  <a:pt x="14182291" y="5447604"/>
                  <a:pt x="14210048" y="5441382"/>
                  <a:pt x="14204784" y="5420846"/>
                </a:cubicBezTo>
                <a:close/>
                <a:moveTo>
                  <a:pt x="14151567" y="5552722"/>
                </a:moveTo>
                <a:cubicBezTo>
                  <a:pt x="14145488" y="5528980"/>
                  <a:pt x="14109501" y="5541090"/>
                  <a:pt x="14115530" y="5564641"/>
                </a:cubicBezTo>
                <a:cubicBezTo>
                  <a:pt x="14121608" y="5588336"/>
                  <a:pt x="14157596" y="5576225"/>
                  <a:pt x="14151567" y="5552722"/>
                </a:cubicBezTo>
                <a:close/>
                <a:moveTo>
                  <a:pt x="14035992" y="5863863"/>
                </a:moveTo>
                <a:cubicBezTo>
                  <a:pt x="14036996" y="5861517"/>
                  <a:pt x="14037379" y="5858788"/>
                  <a:pt x="14037236" y="5856012"/>
                </a:cubicBezTo>
                <a:cubicBezTo>
                  <a:pt x="14039916" y="5855965"/>
                  <a:pt x="14042644" y="5855390"/>
                  <a:pt x="14045179" y="5854002"/>
                </a:cubicBezTo>
                <a:lnTo>
                  <a:pt x="14052597" y="5849981"/>
                </a:lnTo>
                <a:cubicBezTo>
                  <a:pt x="14061308" y="5845242"/>
                  <a:pt x="14066142" y="5833658"/>
                  <a:pt x="14061068" y="5824516"/>
                </a:cubicBezTo>
                <a:cubicBezTo>
                  <a:pt x="14056187" y="5815756"/>
                  <a:pt x="14044893" y="5811017"/>
                  <a:pt x="14035609" y="5816090"/>
                </a:cubicBezTo>
                <a:lnTo>
                  <a:pt x="14028191" y="5820111"/>
                </a:lnTo>
                <a:cubicBezTo>
                  <a:pt x="14022161" y="5823367"/>
                  <a:pt x="14018093" y="5829924"/>
                  <a:pt x="14017757" y="5836674"/>
                </a:cubicBezTo>
                <a:lnTo>
                  <a:pt x="14014360" y="5835669"/>
                </a:lnTo>
                <a:cubicBezTo>
                  <a:pt x="14004549" y="5832749"/>
                  <a:pt x="13993782" y="5835669"/>
                  <a:pt x="13989522" y="5845865"/>
                </a:cubicBezTo>
                <a:cubicBezTo>
                  <a:pt x="13985885" y="5854529"/>
                  <a:pt x="13989810" y="5867788"/>
                  <a:pt x="13999716" y="5870708"/>
                </a:cubicBezTo>
                <a:lnTo>
                  <a:pt x="14011153" y="5874106"/>
                </a:lnTo>
                <a:cubicBezTo>
                  <a:pt x="14012589" y="5874537"/>
                  <a:pt x="14014073" y="5874537"/>
                  <a:pt x="14015508" y="5874729"/>
                </a:cubicBezTo>
                <a:cubicBezTo>
                  <a:pt x="14014073" y="5875160"/>
                  <a:pt x="14012637" y="5875447"/>
                  <a:pt x="14011249" y="5876213"/>
                </a:cubicBezTo>
                <a:lnTo>
                  <a:pt x="14003832" y="5880234"/>
                </a:lnTo>
                <a:cubicBezTo>
                  <a:pt x="13995073" y="5884973"/>
                  <a:pt x="13992441" y="5898471"/>
                  <a:pt x="13998089" y="5906465"/>
                </a:cubicBezTo>
                <a:cubicBezTo>
                  <a:pt x="14004357" y="5915368"/>
                  <a:pt x="14014934" y="5917331"/>
                  <a:pt x="14024315" y="5912209"/>
                </a:cubicBezTo>
                <a:lnTo>
                  <a:pt x="14031733" y="5908189"/>
                </a:lnTo>
                <a:cubicBezTo>
                  <a:pt x="14040490" y="5903402"/>
                  <a:pt x="14043122" y="5889950"/>
                  <a:pt x="14037475" y="5881957"/>
                </a:cubicBezTo>
                <a:cubicBezTo>
                  <a:pt x="14034365" y="5877553"/>
                  <a:pt x="14030201" y="5874920"/>
                  <a:pt x="14025654" y="5873915"/>
                </a:cubicBezTo>
                <a:cubicBezTo>
                  <a:pt x="14030104" y="5872240"/>
                  <a:pt x="14033837" y="5868937"/>
                  <a:pt x="14035992" y="5863863"/>
                </a:cubicBezTo>
                <a:close/>
                <a:moveTo>
                  <a:pt x="13986699" y="5731700"/>
                </a:moveTo>
                <a:lnTo>
                  <a:pt x="13990718" y="5739119"/>
                </a:lnTo>
                <a:cubicBezTo>
                  <a:pt x="13995456" y="5747879"/>
                  <a:pt x="14009192" y="5750129"/>
                  <a:pt x="14016992" y="5744480"/>
                </a:cubicBezTo>
                <a:cubicBezTo>
                  <a:pt x="14025894" y="5738018"/>
                  <a:pt x="14027424" y="5727536"/>
                  <a:pt x="14022352" y="5718201"/>
                </a:cubicBezTo>
                <a:lnTo>
                  <a:pt x="14018333" y="5710782"/>
                </a:lnTo>
                <a:cubicBezTo>
                  <a:pt x="14013594" y="5702022"/>
                  <a:pt x="13999859" y="5699772"/>
                  <a:pt x="13992010" y="5705420"/>
                </a:cubicBezTo>
                <a:cubicBezTo>
                  <a:pt x="13983157" y="5711882"/>
                  <a:pt x="13981578" y="5722318"/>
                  <a:pt x="13986699" y="5731700"/>
                </a:cubicBezTo>
                <a:close/>
                <a:moveTo>
                  <a:pt x="14200429" y="5488101"/>
                </a:moveTo>
                <a:cubicBezTo>
                  <a:pt x="14192149" y="5490973"/>
                  <a:pt x="14185640" y="5498536"/>
                  <a:pt x="14188465" y="5509546"/>
                </a:cubicBezTo>
                <a:cubicBezTo>
                  <a:pt x="14189852" y="5515002"/>
                  <a:pt x="14193011" y="5518592"/>
                  <a:pt x="14196791" y="5520746"/>
                </a:cubicBezTo>
                <a:cubicBezTo>
                  <a:pt x="14197030" y="5520890"/>
                  <a:pt x="14197175" y="5521129"/>
                  <a:pt x="14197413" y="5521273"/>
                </a:cubicBezTo>
                <a:cubicBezTo>
                  <a:pt x="14197892" y="5516630"/>
                  <a:pt x="14198323" y="5511987"/>
                  <a:pt x="14198754" y="5507343"/>
                </a:cubicBezTo>
                <a:cubicBezTo>
                  <a:pt x="14199328" y="5500929"/>
                  <a:pt x="14199950" y="5494467"/>
                  <a:pt x="14200620" y="5488053"/>
                </a:cubicBezTo>
                <a:cubicBezTo>
                  <a:pt x="14200524" y="5488053"/>
                  <a:pt x="14200477" y="5488101"/>
                  <a:pt x="14200429" y="5488101"/>
                </a:cubicBezTo>
                <a:close/>
                <a:moveTo>
                  <a:pt x="14049104" y="5425681"/>
                </a:moveTo>
                <a:cubicBezTo>
                  <a:pt x="14059489" y="5421995"/>
                  <a:pt x="14063174" y="5411417"/>
                  <a:pt x="14060637" y="5401460"/>
                </a:cubicBezTo>
                <a:lnTo>
                  <a:pt x="14058533" y="5393275"/>
                </a:lnTo>
                <a:cubicBezTo>
                  <a:pt x="14055996" y="5383318"/>
                  <a:pt x="14043361" y="5378531"/>
                  <a:pt x="14034316" y="5381738"/>
                </a:cubicBezTo>
                <a:cubicBezTo>
                  <a:pt x="14023931" y="5385424"/>
                  <a:pt x="14020246" y="5396003"/>
                  <a:pt x="14022783" y="5405960"/>
                </a:cubicBezTo>
                <a:lnTo>
                  <a:pt x="14024889" y="5414145"/>
                </a:lnTo>
                <a:cubicBezTo>
                  <a:pt x="14027378" y="5424054"/>
                  <a:pt x="14040059" y="5428888"/>
                  <a:pt x="14049104" y="5425681"/>
                </a:cubicBezTo>
                <a:close/>
                <a:moveTo>
                  <a:pt x="14128835" y="5832557"/>
                </a:moveTo>
                <a:lnTo>
                  <a:pt x="14121417" y="5836578"/>
                </a:lnTo>
                <a:cubicBezTo>
                  <a:pt x="14112706" y="5841365"/>
                  <a:pt x="14109883" y="5854720"/>
                  <a:pt x="14115435" y="5862762"/>
                </a:cubicBezTo>
                <a:cubicBezTo>
                  <a:pt x="14121608" y="5871665"/>
                  <a:pt x="14132280" y="5873819"/>
                  <a:pt x="14141612" y="5868745"/>
                </a:cubicBezTo>
                <a:lnTo>
                  <a:pt x="14149030" y="5864724"/>
                </a:lnTo>
                <a:cubicBezTo>
                  <a:pt x="14149221" y="5864629"/>
                  <a:pt x="14149365" y="5864437"/>
                  <a:pt x="14149509" y="5864293"/>
                </a:cubicBezTo>
                <a:cubicBezTo>
                  <a:pt x="14149747" y="5864054"/>
                  <a:pt x="14149987" y="5863767"/>
                  <a:pt x="14150274" y="5863576"/>
                </a:cubicBezTo>
                <a:cubicBezTo>
                  <a:pt x="14150274" y="5863576"/>
                  <a:pt x="14150274" y="5863576"/>
                  <a:pt x="14150274" y="5863576"/>
                </a:cubicBezTo>
                <a:cubicBezTo>
                  <a:pt x="14151710" y="5855199"/>
                  <a:pt x="14153385" y="5846821"/>
                  <a:pt x="14154773" y="5838445"/>
                </a:cubicBezTo>
                <a:cubicBezTo>
                  <a:pt x="14154773" y="5838445"/>
                  <a:pt x="14154773" y="5838445"/>
                  <a:pt x="14154773" y="5838445"/>
                </a:cubicBezTo>
                <a:cubicBezTo>
                  <a:pt x="14154581" y="5838157"/>
                  <a:pt x="14154199" y="5838157"/>
                  <a:pt x="14153959" y="5837919"/>
                </a:cubicBezTo>
                <a:cubicBezTo>
                  <a:pt x="14147738" y="5829877"/>
                  <a:pt x="14137783" y="5827675"/>
                  <a:pt x="14128835" y="5832557"/>
                </a:cubicBezTo>
                <a:close/>
                <a:moveTo>
                  <a:pt x="14097297" y="5109419"/>
                </a:moveTo>
                <a:cubicBezTo>
                  <a:pt x="14097105" y="5111908"/>
                  <a:pt x="14096052" y="5114301"/>
                  <a:pt x="14096721" y="5116838"/>
                </a:cubicBezTo>
                <a:lnTo>
                  <a:pt x="14098827" y="5125024"/>
                </a:lnTo>
                <a:cubicBezTo>
                  <a:pt x="14100503" y="5131486"/>
                  <a:pt x="14106342" y="5135555"/>
                  <a:pt x="14112706" y="5136991"/>
                </a:cubicBezTo>
                <a:cubicBezTo>
                  <a:pt x="14114861" y="5145224"/>
                  <a:pt x="14122756" y="5152356"/>
                  <a:pt x="14131609" y="5151111"/>
                </a:cubicBezTo>
                <a:lnTo>
                  <a:pt x="14139746" y="5150011"/>
                </a:lnTo>
                <a:cubicBezTo>
                  <a:pt x="14149652" y="5148623"/>
                  <a:pt x="14157596" y="5140676"/>
                  <a:pt x="14156831" y="5130241"/>
                </a:cubicBezTo>
                <a:cubicBezTo>
                  <a:pt x="14156160" y="5120763"/>
                  <a:pt x="14147020" y="5111764"/>
                  <a:pt x="14137066" y="5113152"/>
                </a:cubicBezTo>
                <a:lnTo>
                  <a:pt x="14134674" y="5113488"/>
                </a:lnTo>
                <a:cubicBezTo>
                  <a:pt x="14134625" y="5113248"/>
                  <a:pt x="14134768" y="5113057"/>
                  <a:pt x="14134720" y="5112817"/>
                </a:cubicBezTo>
                <a:lnTo>
                  <a:pt x="14132614" y="5104680"/>
                </a:lnTo>
                <a:cubicBezTo>
                  <a:pt x="14131084" y="5098649"/>
                  <a:pt x="14125819" y="5094723"/>
                  <a:pt x="14119933" y="5093048"/>
                </a:cubicBezTo>
                <a:cubicBezTo>
                  <a:pt x="14116152" y="5091947"/>
                  <a:pt x="14112132" y="5091612"/>
                  <a:pt x="14108543" y="5092809"/>
                </a:cubicBezTo>
                <a:cubicBezTo>
                  <a:pt x="14100933" y="5095346"/>
                  <a:pt x="14097919" y="5102143"/>
                  <a:pt x="14097297" y="5109419"/>
                </a:cubicBezTo>
                <a:close/>
                <a:moveTo>
                  <a:pt x="14000194" y="5564976"/>
                </a:moveTo>
                <a:cubicBezTo>
                  <a:pt x="13991245" y="5569620"/>
                  <a:pt x="13987178" y="5581539"/>
                  <a:pt x="13992107" y="5590585"/>
                </a:cubicBezTo>
                <a:cubicBezTo>
                  <a:pt x="13999476" y="5604132"/>
                  <a:pt x="14012542" y="5613849"/>
                  <a:pt x="14028526" y="5612940"/>
                </a:cubicBezTo>
                <a:cubicBezTo>
                  <a:pt x="14038384" y="5612413"/>
                  <a:pt x="14048387" y="5605951"/>
                  <a:pt x="14048435" y="5594942"/>
                </a:cubicBezTo>
                <a:cubicBezTo>
                  <a:pt x="14048482" y="5585560"/>
                  <a:pt x="14041064" y="5574454"/>
                  <a:pt x="14030440" y="5575029"/>
                </a:cubicBezTo>
                <a:cubicBezTo>
                  <a:pt x="14029244" y="5575076"/>
                  <a:pt x="14028143" y="5575029"/>
                  <a:pt x="14026995" y="5574981"/>
                </a:cubicBezTo>
                <a:cubicBezTo>
                  <a:pt x="14026947" y="5574933"/>
                  <a:pt x="14026947" y="5574933"/>
                  <a:pt x="14026899" y="5574885"/>
                </a:cubicBezTo>
                <a:cubicBezTo>
                  <a:pt x="14026802" y="5574789"/>
                  <a:pt x="14026755" y="5574694"/>
                  <a:pt x="14026659" y="5574598"/>
                </a:cubicBezTo>
                <a:cubicBezTo>
                  <a:pt x="14026611" y="5574454"/>
                  <a:pt x="14026325" y="5573975"/>
                  <a:pt x="14025797" y="5573066"/>
                </a:cubicBezTo>
                <a:cubicBezTo>
                  <a:pt x="14020868" y="5564115"/>
                  <a:pt x="14009431" y="5560190"/>
                  <a:pt x="14000194" y="5564976"/>
                </a:cubicBezTo>
                <a:close/>
                <a:moveTo>
                  <a:pt x="13727266" y="5364506"/>
                </a:moveTo>
                <a:lnTo>
                  <a:pt x="13738703" y="5367905"/>
                </a:lnTo>
                <a:cubicBezTo>
                  <a:pt x="13748514" y="5370825"/>
                  <a:pt x="13759281" y="5367905"/>
                  <a:pt x="13763541" y="5357757"/>
                </a:cubicBezTo>
                <a:cubicBezTo>
                  <a:pt x="13767178" y="5349140"/>
                  <a:pt x="13763302" y="5335833"/>
                  <a:pt x="13753395" y="5332913"/>
                </a:cubicBezTo>
                <a:lnTo>
                  <a:pt x="13741957" y="5329515"/>
                </a:lnTo>
                <a:cubicBezTo>
                  <a:pt x="13732146" y="5326595"/>
                  <a:pt x="13721378" y="5329467"/>
                  <a:pt x="13717120" y="5339663"/>
                </a:cubicBezTo>
                <a:cubicBezTo>
                  <a:pt x="13713530" y="5348327"/>
                  <a:pt x="13717406" y="5361586"/>
                  <a:pt x="13727266" y="5364506"/>
                </a:cubicBezTo>
                <a:close/>
                <a:moveTo>
                  <a:pt x="14203922" y="5229423"/>
                </a:moveTo>
                <a:cubicBezTo>
                  <a:pt x="14204879" y="5233205"/>
                  <a:pt x="14206794" y="5235694"/>
                  <a:pt x="14208946" y="5237704"/>
                </a:cubicBezTo>
                <a:cubicBezTo>
                  <a:pt x="14208946" y="5237704"/>
                  <a:pt x="14208946" y="5237704"/>
                  <a:pt x="14208946" y="5237704"/>
                </a:cubicBezTo>
                <a:cubicBezTo>
                  <a:pt x="14209856" y="5244358"/>
                  <a:pt x="14213684" y="5248283"/>
                  <a:pt x="14218279" y="5250629"/>
                </a:cubicBezTo>
                <a:cubicBezTo>
                  <a:pt x="14218375" y="5250676"/>
                  <a:pt x="14218424" y="5250724"/>
                  <a:pt x="14218519" y="5250820"/>
                </a:cubicBezTo>
                <a:cubicBezTo>
                  <a:pt x="14218758" y="5251012"/>
                  <a:pt x="14218949" y="5251251"/>
                  <a:pt x="14219237" y="5251347"/>
                </a:cubicBezTo>
                <a:cubicBezTo>
                  <a:pt x="14220097" y="5235742"/>
                  <a:pt x="14220528" y="5220137"/>
                  <a:pt x="14221247" y="5204484"/>
                </a:cubicBezTo>
                <a:cubicBezTo>
                  <a:pt x="14221247" y="5204389"/>
                  <a:pt x="14221247" y="5204293"/>
                  <a:pt x="14221247" y="5204197"/>
                </a:cubicBezTo>
                <a:cubicBezTo>
                  <a:pt x="14221055" y="5204197"/>
                  <a:pt x="14220911" y="5204340"/>
                  <a:pt x="14220768" y="5204389"/>
                </a:cubicBezTo>
                <a:cubicBezTo>
                  <a:pt x="14210479" y="5206351"/>
                  <a:pt x="14200572" y="5216164"/>
                  <a:pt x="14203922" y="5229423"/>
                </a:cubicBezTo>
                <a:close/>
                <a:moveTo>
                  <a:pt x="13852651" y="5488723"/>
                </a:moveTo>
                <a:lnTo>
                  <a:pt x="13864088" y="5492121"/>
                </a:lnTo>
                <a:cubicBezTo>
                  <a:pt x="13873900" y="5495042"/>
                  <a:pt x="13884715" y="5491595"/>
                  <a:pt x="13888735" y="5481495"/>
                </a:cubicBezTo>
                <a:cubicBezTo>
                  <a:pt x="13892229" y="5472639"/>
                  <a:pt x="13887968" y="5459763"/>
                  <a:pt x="13878110" y="5456843"/>
                </a:cubicBezTo>
                <a:cubicBezTo>
                  <a:pt x="13874282" y="5455694"/>
                  <a:pt x="13870501" y="5454593"/>
                  <a:pt x="13866673" y="5453444"/>
                </a:cubicBezTo>
                <a:cubicBezTo>
                  <a:pt x="13856862" y="5450525"/>
                  <a:pt x="13846047" y="5453971"/>
                  <a:pt x="13842026" y="5464071"/>
                </a:cubicBezTo>
                <a:cubicBezTo>
                  <a:pt x="13838484" y="5472926"/>
                  <a:pt x="13842745" y="5485803"/>
                  <a:pt x="13852651" y="5488723"/>
                </a:cubicBezTo>
                <a:close/>
                <a:moveTo>
                  <a:pt x="14037284" y="5276382"/>
                </a:moveTo>
                <a:cubicBezTo>
                  <a:pt x="14031254" y="5252783"/>
                  <a:pt x="13995792" y="5266425"/>
                  <a:pt x="14001822" y="5289832"/>
                </a:cubicBezTo>
                <a:cubicBezTo>
                  <a:pt x="14007851" y="5313431"/>
                  <a:pt x="14043266" y="5299837"/>
                  <a:pt x="14037284" y="5276382"/>
                </a:cubicBezTo>
                <a:close/>
                <a:moveTo>
                  <a:pt x="14164871" y="5217791"/>
                </a:moveTo>
                <a:cubicBezTo>
                  <a:pt x="14168221" y="5241055"/>
                  <a:pt x="14204927" y="5238949"/>
                  <a:pt x="14201720" y="5215398"/>
                </a:cubicBezTo>
                <a:cubicBezTo>
                  <a:pt x="14201529" y="5214105"/>
                  <a:pt x="14200907" y="5213196"/>
                  <a:pt x="14200524" y="5212047"/>
                </a:cubicBezTo>
                <a:cubicBezTo>
                  <a:pt x="14203252" y="5202330"/>
                  <a:pt x="14198849" y="5194145"/>
                  <a:pt x="14190283" y="5189071"/>
                </a:cubicBezTo>
                <a:cubicBezTo>
                  <a:pt x="14186838" y="5187060"/>
                  <a:pt x="14183439" y="5185050"/>
                  <a:pt x="14180042" y="5182991"/>
                </a:cubicBezTo>
                <a:cubicBezTo>
                  <a:pt x="14171475" y="5177918"/>
                  <a:pt x="14158409" y="5184092"/>
                  <a:pt x="14155060" y="5192852"/>
                </a:cubicBezTo>
                <a:cubicBezTo>
                  <a:pt x="14151040" y="5203479"/>
                  <a:pt x="14155729" y="5212382"/>
                  <a:pt x="14164871" y="5217791"/>
                </a:cubicBezTo>
                <a:close/>
                <a:moveTo>
                  <a:pt x="13842266" y="5882819"/>
                </a:moveTo>
                <a:lnTo>
                  <a:pt x="13827430" y="5890860"/>
                </a:lnTo>
                <a:cubicBezTo>
                  <a:pt x="13818433" y="5895743"/>
                  <a:pt x="13813599" y="5906226"/>
                  <a:pt x="13818049" y="5915991"/>
                </a:cubicBezTo>
                <a:cubicBezTo>
                  <a:pt x="13822070" y="5924846"/>
                  <a:pt x="13834177" y="5930256"/>
                  <a:pt x="13843222" y="5925325"/>
                </a:cubicBezTo>
                <a:lnTo>
                  <a:pt x="13858058" y="5917283"/>
                </a:lnTo>
                <a:cubicBezTo>
                  <a:pt x="13867056" y="5912353"/>
                  <a:pt x="13871889" y="5901917"/>
                  <a:pt x="13867390" y="5892104"/>
                </a:cubicBezTo>
                <a:cubicBezTo>
                  <a:pt x="13863371" y="5883297"/>
                  <a:pt x="13851310" y="5877888"/>
                  <a:pt x="13842266" y="5882819"/>
                </a:cubicBezTo>
                <a:close/>
                <a:moveTo>
                  <a:pt x="14081600" y="5879994"/>
                </a:moveTo>
                <a:cubicBezTo>
                  <a:pt x="14069921" y="5858550"/>
                  <a:pt x="14036422" y="5876309"/>
                  <a:pt x="14048099" y="5897849"/>
                </a:cubicBezTo>
                <a:cubicBezTo>
                  <a:pt x="14059777" y="5919294"/>
                  <a:pt x="14093276" y="5901535"/>
                  <a:pt x="14081600" y="5879994"/>
                </a:cubicBezTo>
                <a:close/>
                <a:moveTo>
                  <a:pt x="13913620" y="5821931"/>
                </a:moveTo>
                <a:lnTo>
                  <a:pt x="13902183" y="5818532"/>
                </a:lnTo>
                <a:cubicBezTo>
                  <a:pt x="13893425" y="5815947"/>
                  <a:pt x="13884237" y="5818484"/>
                  <a:pt x="13879306" y="5826190"/>
                </a:cubicBezTo>
                <a:cubicBezTo>
                  <a:pt x="13874330" y="5831360"/>
                  <a:pt x="13872176" y="5839068"/>
                  <a:pt x="13876626" y="5847252"/>
                </a:cubicBezTo>
                <a:cubicBezTo>
                  <a:pt x="13881221" y="5855725"/>
                  <a:pt x="13889213" y="5857879"/>
                  <a:pt x="13896487" y="5856252"/>
                </a:cubicBezTo>
                <a:lnTo>
                  <a:pt x="13899311" y="5857065"/>
                </a:lnTo>
                <a:cubicBezTo>
                  <a:pt x="13909122" y="5859986"/>
                  <a:pt x="13919890" y="5856826"/>
                  <a:pt x="13924054" y="5846678"/>
                </a:cubicBezTo>
                <a:cubicBezTo>
                  <a:pt x="13927594" y="5837919"/>
                  <a:pt x="13923479" y="5824850"/>
                  <a:pt x="13913620" y="5821931"/>
                </a:cubicBezTo>
                <a:close/>
                <a:moveTo>
                  <a:pt x="13860546" y="5564258"/>
                </a:moveTo>
                <a:cubicBezTo>
                  <a:pt x="13851646" y="5570672"/>
                  <a:pt x="13849971" y="5581203"/>
                  <a:pt x="13855043" y="5590538"/>
                </a:cubicBezTo>
                <a:lnTo>
                  <a:pt x="13859064" y="5597957"/>
                </a:lnTo>
                <a:cubicBezTo>
                  <a:pt x="13863802" y="5606717"/>
                  <a:pt x="13877488" y="5609110"/>
                  <a:pt x="13885337" y="5603462"/>
                </a:cubicBezTo>
                <a:cubicBezTo>
                  <a:pt x="13894238" y="5597048"/>
                  <a:pt x="13895914" y="5586517"/>
                  <a:pt x="13890841" y="5577183"/>
                </a:cubicBezTo>
                <a:lnTo>
                  <a:pt x="13886821" y="5569763"/>
                </a:lnTo>
                <a:cubicBezTo>
                  <a:pt x="13882035" y="5561003"/>
                  <a:pt x="13868395" y="5558610"/>
                  <a:pt x="13860546" y="5564258"/>
                </a:cubicBezTo>
                <a:close/>
                <a:moveTo>
                  <a:pt x="13977893" y="5813745"/>
                </a:moveTo>
                <a:cubicBezTo>
                  <a:pt x="13987081" y="5807714"/>
                  <a:pt x="13988134" y="5796465"/>
                  <a:pt x="13983253" y="5787466"/>
                </a:cubicBezTo>
                <a:lnTo>
                  <a:pt x="13979233" y="5780046"/>
                </a:lnTo>
                <a:cubicBezTo>
                  <a:pt x="13974352" y="5771047"/>
                  <a:pt x="13960952" y="5769372"/>
                  <a:pt x="13952912" y="5774685"/>
                </a:cubicBezTo>
                <a:cubicBezTo>
                  <a:pt x="13951523" y="5775595"/>
                  <a:pt x="13950709" y="5776791"/>
                  <a:pt x="13949705" y="5777893"/>
                </a:cubicBezTo>
                <a:cubicBezTo>
                  <a:pt x="13946402" y="5777940"/>
                  <a:pt x="13943052" y="5778562"/>
                  <a:pt x="13939798" y="5780334"/>
                </a:cubicBezTo>
                <a:lnTo>
                  <a:pt x="13932380" y="5784354"/>
                </a:lnTo>
                <a:cubicBezTo>
                  <a:pt x="13923623" y="5789093"/>
                  <a:pt x="13920990" y="5802592"/>
                  <a:pt x="13926590" y="5810586"/>
                </a:cubicBezTo>
                <a:cubicBezTo>
                  <a:pt x="13932859" y="5819489"/>
                  <a:pt x="13943436" y="5821452"/>
                  <a:pt x="13952815" y="5816330"/>
                </a:cubicBezTo>
                <a:lnTo>
                  <a:pt x="13957171" y="5813985"/>
                </a:lnTo>
                <a:cubicBezTo>
                  <a:pt x="13963392" y="5817670"/>
                  <a:pt x="13972006" y="5817622"/>
                  <a:pt x="13977893" y="5813745"/>
                </a:cubicBezTo>
                <a:close/>
                <a:moveTo>
                  <a:pt x="13979041" y="5506817"/>
                </a:moveTo>
                <a:cubicBezTo>
                  <a:pt x="13984927" y="5511269"/>
                  <a:pt x="13992490" y="5512609"/>
                  <a:pt x="13999525" y="5514332"/>
                </a:cubicBezTo>
                <a:cubicBezTo>
                  <a:pt x="14009143" y="5516726"/>
                  <a:pt x="14020534" y="5510886"/>
                  <a:pt x="14022686" y="5500738"/>
                </a:cubicBezTo>
                <a:cubicBezTo>
                  <a:pt x="14024793" y="5490781"/>
                  <a:pt x="14019433" y="5480107"/>
                  <a:pt x="14009143" y="5477570"/>
                </a:cubicBezTo>
                <a:lnTo>
                  <a:pt x="14008042" y="5477283"/>
                </a:lnTo>
                <a:cubicBezTo>
                  <a:pt x="14004549" y="5473070"/>
                  <a:pt x="13999571" y="5470246"/>
                  <a:pt x="13993877" y="5470868"/>
                </a:cubicBezTo>
                <a:cubicBezTo>
                  <a:pt x="13986459" y="5471730"/>
                  <a:pt x="13979615" y="5473166"/>
                  <a:pt x="13974926" y="5479580"/>
                </a:cubicBezTo>
                <a:cubicBezTo>
                  <a:pt x="13968465" y="5488388"/>
                  <a:pt x="13970476" y="5500355"/>
                  <a:pt x="13979041" y="5506817"/>
                </a:cubicBezTo>
                <a:close/>
                <a:moveTo>
                  <a:pt x="14030249" y="5218414"/>
                </a:moveTo>
                <a:cubicBezTo>
                  <a:pt x="14037475" y="5223918"/>
                  <a:pt x="14048099" y="5221573"/>
                  <a:pt x="14054033" y="5215207"/>
                </a:cubicBezTo>
                <a:cubicBezTo>
                  <a:pt x="14054751" y="5215063"/>
                  <a:pt x="14055517" y="5215159"/>
                  <a:pt x="14056235" y="5214919"/>
                </a:cubicBezTo>
                <a:cubicBezTo>
                  <a:pt x="14066668" y="5211138"/>
                  <a:pt x="14070161" y="5200559"/>
                  <a:pt x="14067577" y="5190603"/>
                </a:cubicBezTo>
                <a:lnTo>
                  <a:pt x="14065471" y="5182417"/>
                </a:lnTo>
                <a:cubicBezTo>
                  <a:pt x="14062935" y="5172461"/>
                  <a:pt x="14050109" y="5167769"/>
                  <a:pt x="14041160" y="5171072"/>
                </a:cubicBezTo>
                <a:cubicBezTo>
                  <a:pt x="14037522" y="5172365"/>
                  <a:pt x="14035800" y="5175237"/>
                  <a:pt x="14033837" y="5177918"/>
                </a:cubicBezTo>
                <a:cubicBezTo>
                  <a:pt x="14027042" y="5177152"/>
                  <a:pt x="14019720" y="5180167"/>
                  <a:pt x="14015939" y="5185816"/>
                </a:cubicBezTo>
                <a:cubicBezTo>
                  <a:pt x="14010100" y="5194528"/>
                  <a:pt x="14013020" y="5205394"/>
                  <a:pt x="14020965" y="5211425"/>
                </a:cubicBezTo>
                <a:lnTo>
                  <a:pt x="14030249" y="5218414"/>
                </a:lnTo>
                <a:close/>
                <a:moveTo>
                  <a:pt x="14046615" y="6069311"/>
                </a:moveTo>
                <a:lnTo>
                  <a:pt x="14039197" y="6073332"/>
                </a:lnTo>
                <a:cubicBezTo>
                  <a:pt x="14030488" y="6078071"/>
                  <a:pt x="14027378" y="6091234"/>
                  <a:pt x="14032929" y="6099420"/>
                </a:cubicBezTo>
                <a:cubicBezTo>
                  <a:pt x="14038911" y="6108324"/>
                  <a:pt x="14049631" y="6110812"/>
                  <a:pt x="14059010" y="6105691"/>
                </a:cubicBezTo>
                <a:lnTo>
                  <a:pt x="14066428" y="6101670"/>
                </a:lnTo>
                <a:cubicBezTo>
                  <a:pt x="14075138" y="6096931"/>
                  <a:pt x="14078249" y="6083768"/>
                  <a:pt x="14072698" y="6075582"/>
                </a:cubicBezTo>
                <a:cubicBezTo>
                  <a:pt x="14066668" y="6066678"/>
                  <a:pt x="14055948" y="6064189"/>
                  <a:pt x="14046615" y="6069311"/>
                </a:cubicBezTo>
                <a:close/>
                <a:moveTo>
                  <a:pt x="14062457" y="5935856"/>
                </a:moveTo>
                <a:lnTo>
                  <a:pt x="14047621" y="5943897"/>
                </a:lnTo>
                <a:cubicBezTo>
                  <a:pt x="14038911" y="5948637"/>
                  <a:pt x="14033885" y="5960077"/>
                  <a:pt x="14038959" y="5969315"/>
                </a:cubicBezTo>
                <a:cubicBezTo>
                  <a:pt x="14043744" y="5978028"/>
                  <a:pt x="14055039" y="5983054"/>
                  <a:pt x="14064370" y="5977979"/>
                </a:cubicBezTo>
                <a:lnTo>
                  <a:pt x="14079206" y="5969938"/>
                </a:lnTo>
                <a:cubicBezTo>
                  <a:pt x="14087916" y="5965199"/>
                  <a:pt x="14092942" y="5953759"/>
                  <a:pt x="14087868" y="5944520"/>
                </a:cubicBezTo>
                <a:cubicBezTo>
                  <a:pt x="14083083" y="5935808"/>
                  <a:pt x="14071788" y="5930782"/>
                  <a:pt x="14062457" y="5935856"/>
                </a:cubicBezTo>
                <a:close/>
                <a:moveTo>
                  <a:pt x="14122565" y="5705995"/>
                </a:moveTo>
                <a:cubicBezTo>
                  <a:pt x="14112803" y="5704176"/>
                  <a:pt x="14101986" y="5711787"/>
                  <a:pt x="14100838" y="5721791"/>
                </a:cubicBezTo>
                <a:cubicBezTo>
                  <a:pt x="14099641" y="5732274"/>
                  <a:pt x="14106150" y="5741561"/>
                  <a:pt x="14116631" y="5743523"/>
                </a:cubicBezTo>
                <a:cubicBezTo>
                  <a:pt x="14117205" y="5743619"/>
                  <a:pt x="14117253" y="5743619"/>
                  <a:pt x="14117541" y="5743667"/>
                </a:cubicBezTo>
                <a:cubicBezTo>
                  <a:pt x="14117732" y="5743762"/>
                  <a:pt x="14117732" y="5743762"/>
                  <a:pt x="14117875" y="5743810"/>
                </a:cubicBezTo>
                <a:cubicBezTo>
                  <a:pt x="14117875" y="5743810"/>
                  <a:pt x="14117875" y="5743810"/>
                  <a:pt x="14117875" y="5743810"/>
                </a:cubicBezTo>
                <a:cubicBezTo>
                  <a:pt x="14118592" y="5744768"/>
                  <a:pt x="14119263" y="5745773"/>
                  <a:pt x="14119836" y="5746826"/>
                </a:cubicBezTo>
                <a:cubicBezTo>
                  <a:pt x="14125005" y="5755682"/>
                  <a:pt x="14138836" y="5756351"/>
                  <a:pt x="14146398" y="5750703"/>
                </a:cubicBezTo>
                <a:cubicBezTo>
                  <a:pt x="14155395" y="5744002"/>
                  <a:pt x="14155443" y="5733040"/>
                  <a:pt x="14150274" y="5724137"/>
                </a:cubicBezTo>
                <a:cubicBezTo>
                  <a:pt x="14144340" y="5713989"/>
                  <a:pt x="14133955" y="5708149"/>
                  <a:pt x="14122565" y="5705995"/>
                </a:cubicBezTo>
                <a:close/>
                <a:moveTo>
                  <a:pt x="13913095" y="5914315"/>
                </a:moveTo>
                <a:lnTo>
                  <a:pt x="13917114" y="5921735"/>
                </a:lnTo>
                <a:cubicBezTo>
                  <a:pt x="13921996" y="5930734"/>
                  <a:pt x="13934247" y="5933750"/>
                  <a:pt x="13943005" y="5928771"/>
                </a:cubicBezTo>
                <a:cubicBezTo>
                  <a:pt x="13952098" y="5923602"/>
                  <a:pt x="13954970" y="5911874"/>
                  <a:pt x="13950041" y="5902827"/>
                </a:cubicBezTo>
                <a:lnTo>
                  <a:pt x="13946020" y="5895407"/>
                </a:lnTo>
                <a:cubicBezTo>
                  <a:pt x="13941139" y="5886409"/>
                  <a:pt x="13928887" y="5883393"/>
                  <a:pt x="13920130" y="5888371"/>
                </a:cubicBezTo>
                <a:cubicBezTo>
                  <a:pt x="13911037" y="5893589"/>
                  <a:pt x="13908212" y="5905268"/>
                  <a:pt x="13913095" y="5914315"/>
                </a:cubicBezTo>
                <a:close/>
                <a:moveTo>
                  <a:pt x="13603745" y="5993298"/>
                </a:moveTo>
                <a:cubicBezTo>
                  <a:pt x="13615375" y="6014694"/>
                  <a:pt x="13649689" y="5998515"/>
                  <a:pt x="13638011" y="5977022"/>
                </a:cubicBezTo>
                <a:cubicBezTo>
                  <a:pt x="13626383" y="5955625"/>
                  <a:pt x="13592068" y="5971756"/>
                  <a:pt x="13603745" y="5993298"/>
                </a:cubicBezTo>
                <a:close/>
                <a:moveTo>
                  <a:pt x="13749040" y="6172084"/>
                </a:moveTo>
                <a:cubicBezTo>
                  <a:pt x="13756409" y="6185678"/>
                  <a:pt x="13773494" y="6184864"/>
                  <a:pt x="13781822" y="6176918"/>
                </a:cubicBezTo>
                <a:cubicBezTo>
                  <a:pt x="13777372" y="6184433"/>
                  <a:pt x="13778137" y="6193384"/>
                  <a:pt x="13784311" y="6200182"/>
                </a:cubicBezTo>
                <a:cubicBezTo>
                  <a:pt x="13792302" y="6209085"/>
                  <a:pt x="13802927" y="6218611"/>
                  <a:pt x="13815417" y="6219425"/>
                </a:cubicBezTo>
                <a:cubicBezTo>
                  <a:pt x="13816949" y="6219903"/>
                  <a:pt x="13818528" y="6220286"/>
                  <a:pt x="13820107" y="6220477"/>
                </a:cubicBezTo>
                <a:cubicBezTo>
                  <a:pt x="13827956" y="6221483"/>
                  <a:pt x="13835613" y="6217989"/>
                  <a:pt x="13839586" y="6210808"/>
                </a:cubicBezTo>
                <a:cubicBezTo>
                  <a:pt x="13843510" y="6203676"/>
                  <a:pt x="13841595" y="6197358"/>
                  <a:pt x="13838724" y="6190464"/>
                </a:cubicBezTo>
                <a:cubicBezTo>
                  <a:pt x="13840973" y="6195921"/>
                  <a:pt x="13838629" y="6189842"/>
                  <a:pt x="13838293" y="6188694"/>
                </a:cubicBezTo>
                <a:cubicBezTo>
                  <a:pt x="13837862" y="6187210"/>
                  <a:pt x="13837528" y="6185725"/>
                  <a:pt x="13837145" y="6184242"/>
                </a:cubicBezTo>
                <a:cubicBezTo>
                  <a:pt x="13837097" y="6184002"/>
                  <a:pt x="13837097" y="6183859"/>
                  <a:pt x="13837049" y="6183667"/>
                </a:cubicBezTo>
                <a:cubicBezTo>
                  <a:pt x="13837002" y="6183141"/>
                  <a:pt x="13837002" y="6182662"/>
                  <a:pt x="13837002" y="6182184"/>
                </a:cubicBezTo>
                <a:cubicBezTo>
                  <a:pt x="13841118" y="6173615"/>
                  <a:pt x="13837288" y="6162462"/>
                  <a:pt x="13829105" y="6157915"/>
                </a:cubicBezTo>
                <a:cubicBezTo>
                  <a:pt x="13819773" y="6152745"/>
                  <a:pt x="13808718" y="6156574"/>
                  <a:pt x="13803310" y="6165286"/>
                </a:cubicBezTo>
                <a:cubicBezTo>
                  <a:pt x="13802736" y="6166196"/>
                  <a:pt x="13802448" y="6167201"/>
                  <a:pt x="13802017" y="6168158"/>
                </a:cubicBezTo>
                <a:cubicBezTo>
                  <a:pt x="13796178" y="6166914"/>
                  <a:pt x="13789719" y="6168302"/>
                  <a:pt x="13785412" y="6172179"/>
                </a:cubicBezTo>
                <a:cubicBezTo>
                  <a:pt x="13787278" y="6168206"/>
                  <a:pt x="13787278" y="6163323"/>
                  <a:pt x="13784359" y="6157962"/>
                </a:cubicBezTo>
                <a:cubicBezTo>
                  <a:pt x="13772777" y="6136853"/>
                  <a:pt x="13737363" y="6150686"/>
                  <a:pt x="13749040" y="6172084"/>
                </a:cubicBezTo>
                <a:close/>
                <a:moveTo>
                  <a:pt x="13789479" y="5434776"/>
                </a:moveTo>
                <a:cubicBezTo>
                  <a:pt x="13794217" y="5443488"/>
                  <a:pt x="13805799" y="5448371"/>
                  <a:pt x="13814940" y="5443249"/>
                </a:cubicBezTo>
                <a:cubicBezTo>
                  <a:pt x="13823649" y="5438366"/>
                  <a:pt x="13828483" y="5427117"/>
                  <a:pt x="13823409" y="5417783"/>
                </a:cubicBezTo>
                <a:lnTo>
                  <a:pt x="13819390" y="5410363"/>
                </a:lnTo>
                <a:cubicBezTo>
                  <a:pt x="13814652" y="5401651"/>
                  <a:pt x="13803070" y="5396769"/>
                  <a:pt x="13793929" y="5401891"/>
                </a:cubicBezTo>
                <a:cubicBezTo>
                  <a:pt x="13785220" y="5406773"/>
                  <a:pt x="13780386" y="5418022"/>
                  <a:pt x="13785459" y="5427357"/>
                </a:cubicBezTo>
                <a:lnTo>
                  <a:pt x="13789479" y="5434776"/>
                </a:lnTo>
                <a:close/>
                <a:moveTo>
                  <a:pt x="13768326" y="6031257"/>
                </a:moveTo>
                <a:cubicBezTo>
                  <a:pt x="13780004" y="6052749"/>
                  <a:pt x="13811972" y="6032262"/>
                  <a:pt x="13800342" y="6010913"/>
                </a:cubicBezTo>
                <a:cubicBezTo>
                  <a:pt x="13788714" y="5989372"/>
                  <a:pt x="13756745" y="6009908"/>
                  <a:pt x="13768326" y="6031257"/>
                </a:cubicBezTo>
                <a:close/>
                <a:moveTo>
                  <a:pt x="13739516" y="5801539"/>
                </a:moveTo>
                <a:lnTo>
                  <a:pt x="13728079" y="5798140"/>
                </a:lnTo>
                <a:cubicBezTo>
                  <a:pt x="13718267" y="5795221"/>
                  <a:pt x="13707499" y="5798140"/>
                  <a:pt x="13703241" y="5808336"/>
                </a:cubicBezTo>
                <a:cubicBezTo>
                  <a:pt x="13702236" y="5810682"/>
                  <a:pt x="13701853" y="5813410"/>
                  <a:pt x="13701996" y="5816186"/>
                </a:cubicBezTo>
                <a:cubicBezTo>
                  <a:pt x="13699316" y="5816186"/>
                  <a:pt x="13696588" y="5816808"/>
                  <a:pt x="13694053" y="5818197"/>
                </a:cubicBezTo>
                <a:lnTo>
                  <a:pt x="13686635" y="5822218"/>
                </a:lnTo>
                <a:cubicBezTo>
                  <a:pt x="13677924" y="5826957"/>
                  <a:pt x="13673090" y="5838541"/>
                  <a:pt x="13678211" y="5847683"/>
                </a:cubicBezTo>
                <a:cubicBezTo>
                  <a:pt x="13683093" y="5856443"/>
                  <a:pt x="13694339" y="5861230"/>
                  <a:pt x="13703671" y="5856156"/>
                </a:cubicBezTo>
                <a:lnTo>
                  <a:pt x="13711089" y="5852135"/>
                </a:lnTo>
                <a:cubicBezTo>
                  <a:pt x="13717071" y="5848880"/>
                  <a:pt x="13721187" y="5842322"/>
                  <a:pt x="13721521" y="5835573"/>
                </a:cubicBezTo>
                <a:lnTo>
                  <a:pt x="13724872" y="5836578"/>
                </a:lnTo>
                <a:cubicBezTo>
                  <a:pt x="13734683" y="5839498"/>
                  <a:pt x="13745450" y="5836578"/>
                  <a:pt x="13749710" y="5826430"/>
                </a:cubicBezTo>
                <a:cubicBezTo>
                  <a:pt x="13753299" y="5817719"/>
                  <a:pt x="13749374" y="5804459"/>
                  <a:pt x="13739516" y="5801539"/>
                </a:cubicBezTo>
                <a:close/>
                <a:moveTo>
                  <a:pt x="13739325" y="6326361"/>
                </a:moveTo>
                <a:lnTo>
                  <a:pt x="13746743" y="6322340"/>
                </a:lnTo>
                <a:cubicBezTo>
                  <a:pt x="13755739" y="6317458"/>
                  <a:pt x="13759089" y="6305443"/>
                  <a:pt x="13754112" y="6296539"/>
                </a:cubicBezTo>
                <a:cubicBezTo>
                  <a:pt x="13749088" y="6287493"/>
                  <a:pt x="13737363" y="6284237"/>
                  <a:pt x="13728317" y="6289168"/>
                </a:cubicBezTo>
                <a:lnTo>
                  <a:pt x="13720899" y="6293189"/>
                </a:lnTo>
                <a:cubicBezTo>
                  <a:pt x="13711903" y="6298119"/>
                  <a:pt x="13708552" y="6310086"/>
                  <a:pt x="13713481" y="6318990"/>
                </a:cubicBezTo>
                <a:cubicBezTo>
                  <a:pt x="13718507" y="6328037"/>
                  <a:pt x="13730280" y="6331291"/>
                  <a:pt x="13739325" y="6326361"/>
                </a:cubicBezTo>
                <a:close/>
                <a:moveTo>
                  <a:pt x="13748466" y="5933079"/>
                </a:moveTo>
                <a:cubicBezTo>
                  <a:pt x="13743728" y="5924320"/>
                  <a:pt x="13729992" y="5922070"/>
                  <a:pt x="13722192" y="5927718"/>
                </a:cubicBezTo>
                <a:cubicBezTo>
                  <a:pt x="13713290" y="5934228"/>
                  <a:pt x="13711760" y="5944664"/>
                  <a:pt x="13716832" y="5953998"/>
                </a:cubicBezTo>
                <a:lnTo>
                  <a:pt x="13720853" y="5961418"/>
                </a:lnTo>
                <a:cubicBezTo>
                  <a:pt x="13725590" y="5970177"/>
                  <a:pt x="13739325" y="5972427"/>
                  <a:pt x="13747125" y="5966779"/>
                </a:cubicBezTo>
                <a:cubicBezTo>
                  <a:pt x="13756027" y="5960316"/>
                  <a:pt x="13757559" y="5949833"/>
                  <a:pt x="13752485" y="5940499"/>
                </a:cubicBezTo>
                <a:lnTo>
                  <a:pt x="13748466" y="5933079"/>
                </a:lnTo>
                <a:close/>
                <a:moveTo>
                  <a:pt x="13806564" y="5668467"/>
                </a:moveTo>
                <a:lnTo>
                  <a:pt x="13813982" y="5664446"/>
                </a:lnTo>
                <a:cubicBezTo>
                  <a:pt x="13815083" y="5663823"/>
                  <a:pt x="13816088" y="5663105"/>
                  <a:pt x="13816949" y="5662196"/>
                </a:cubicBezTo>
                <a:cubicBezTo>
                  <a:pt x="13814173" y="5667509"/>
                  <a:pt x="13813696" y="5674019"/>
                  <a:pt x="13816853" y="5679428"/>
                </a:cubicBezTo>
                <a:cubicBezTo>
                  <a:pt x="13821735" y="5687853"/>
                  <a:pt x="13832264" y="5692209"/>
                  <a:pt x="13841404" y="5687997"/>
                </a:cubicBezTo>
                <a:cubicBezTo>
                  <a:pt x="13842314" y="5689433"/>
                  <a:pt x="13843510" y="5690773"/>
                  <a:pt x="13844851" y="5691922"/>
                </a:cubicBezTo>
                <a:cubicBezTo>
                  <a:pt x="13841021" y="5693501"/>
                  <a:pt x="13837959" y="5696134"/>
                  <a:pt x="13835996" y="5699437"/>
                </a:cubicBezTo>
                <a:cubicBezTo>
                  <a:pt x="13822070" y="5695751"/>
                  <a:pt x="13804746" y="5710064"/>
                  <a:pt x="13813647" y="5726434"/>
                </a:cubicBezTo>
                <a:cubicBezTo>
                  <a:pt x="13822309" y="5742374"/>
                  <a:pt x="13842696" y="5736487"/>
                  <a:pt x="13848056" y="5723706"/>
                </a:cubicBezTo>
                <a:cubicBezTo>
                  <a:pt x="13857244" y="5726482"/>
                  <a:pt x="13867869" y="5723227"/>
                  <a:pt x="13872033" y="5715807"/>
                </a:cubicBezTo>
                <a:cubicBezTo>
                  <a:pt x="13880982" y="5721456"/>
                  <a:pt x="13891319" y="5725573"/>
                  <a:pt x="13899741" y="5722366"/>
                </a:cubicBezTo>
                <a:cubicBezTo>
                  <a:pt x="13911706" y="5717770"/>
                  <a:pt x="13924771" y="5706330"/>
                  <a:pt x="13927163" y="5693214"/>
                </a:cubicBezTo>
                <a:cubicBezTo>
                  <a:pt x="13940899" y="5696038"/>
                  <a:pt x="13957267" y="5681774"/>
                  <a:pt x="13948557" y="5665690"/>
                </a:cubicBezTo>
                <a:cubicBezTo>
                  <a:pt x="13941378" y="5652431"/>
                  <a:pt x="13925921" y="5654345"/>
                  <a:pt x="13917927" y="5662818"/>
                </a:cubicBezTo>
                <a:cubicBezTo>
                  <a:pt x="13917784" y="5662627"/>
                  <a:pt x="13917688" y="5662339"/>
                  <a:pt x="13917497" y="5662148"/>
                </a:cubicBezTo>
                <a:cubicBezTo>
                  <a:pt x="13920512" y="5656548"/>
                  <a:pt x="13920704" y="5649750"/>
                  <a:pt x="13917353" y="5643623"/>
                </a:cubicBezTo>
                <a:lnTo>
                  <a:pt x="13909313" y="5628784"/>
                </a:lnTo>
                <a:cubicBezTo>
                  <a:pt x="13904576" y="5620072"/>
                  <a:pt x="13891701" y="5616626"/>
                  <a:pt x="13883327" y="5622083"/>
                </a:cubicBezTo>
                <a:cubicBezTo>
                  <a:pt x="13880647" y="5623854"/>
                  <a:pt x="13878541" y="5626104"/>
                  <a:pt x="13877010" y="5628593"/>
                </a:cubicBezTo>
                <a:cubicBezTo>
                  <a:pt x="13874425" y="5628114"/>
                  <a:pt x="13871602" y="5629023"/>
                  <a:pt x="13868922" y="5629119"/>
                </a:cubicBezTo>
                <a:cubicBezTo>
                  <a:pt x="13868826" y="5626391"/>
                  <a:pt x="13868300" y="5623614"/>
                  <a:pt x="13866913" y="5621077"/>
                </a:cubicBezTo>
                <a:cubicBezTo>
                  <a:pt x="13862127" y="5612078"/>
                  <a:pt x="13850257" y="5608344"/>
                  <a:pt x="13841213" y="5613275"/>
                </a:cubicBezTo>
                <a:lnTo>
                  <a:pt x="13826377" y="5621317"/>
                </a:lnTo>
                <a:cubicBezTo>
                  <a:pt x="13820586" y="5624476"/>
                  <a:pt x="13817332" y="5630459"/>
                  <a:pt x="13816805" y="5636778"/>
                </a:cubicBezTo>
                <a:cubicBezTo>
                  <a:pt x="13810057" y="5628975"/>
                  <a:pt x="13800056" y="5629071"/>
                  <a:pt x="13791489" y="5633762"/>
                </a:cubicBezTo>
                <a:lnTo>
                  <a:pt x="13784071" y="5637783"/>
                </a:lnTo>
                <a:cubicBezTo>
                  <a:pt x="13775074" y="5642714"/>
                  <a:pt x="13774500" y="5656835"/>
                  <a:pt x="13779955" y="5664302"/>
                </a:cubicBezTo>
                <a:cubicBezTo>
                  <a:pt x="13786751" y="5673493"/>
                  <a:pt x="13797519" y="5673397"/>
                  <a:pt x="13806564" y="5668467"/>
                </a:cubicBezTo>
                <a:close/>
                <a:moveTo>
                  <a:pt x="13709605" y="6099851"/>
                </a:moveTo>
                <a:cubicBezTo>
                  <a:pt x="13721235" y="6121296"/>
                  <a:pt x="13754879" y="6103681"/>
                  <a:pt x="13743154" y="6082140"/>
                </a:cubicBezTo>
                <a:cubicBezTo>
                  <a:pt x="13731524" y="6060695"/>
                  <a:pt x="13697881" y="6078311"/>
                  <a:pt x="13709605" y="6099851"/>
                </a:cubicBezTo>
                <a:close/>
                <a:moveTo>
                  <a:pt x="13584172" y="5833658"/>
                </a:moveTo>
                <a:cubicBezTo>
                  <a:pt x="13590345" y="5842562"/>
                  <a:pt x="13601018" y="5844716"/>
                  <a:pt x="13610349" y="5839642"/>
                </a:cubicBezTo>
                <a:lnTo>
                  <a:pt x="13617767" y="5835621"/>
                </a:lnTo>
                <a:cubicBezTo>
                  <a:pt x="13626477" y="5830882"/>
                  <a:pt x="13629301" y="5817526"/>
                  <a:pt x="13623749" y="5809437"/>
                </a:cubicBezTo>
                <a:cubicBezTo>
                  <a:pt x="13617576" y="5800534"/>
                  <a:pt x="13606904" y="5798380"/>
                  <a:pt x="13597572" y="5803454"/>
                </a:cubicBezTo>
                <a:lnTo>
                  <a:pt x="13590154" y="5807475"/>
                </a:lnTo>
                <a:cubicBezTo>
                  <a:pt x="13581443" y="5812213"/>
                  <a:pt x="13578620" y="5825616"/>
                  <a:pt x="13584172" y="5833658"/>
                </a:cubicBezTo>
                <a:close/>
                <a:moveTo>
                  <a:pt x="14133045" y="5956726"/>
                </a:moveTo>
                <a:cubicBezTo>
                  <a:pt x="14120889" y="5957875"/>
                  <a:pt x="14109452" y="5970225"/>
                  <a:pt x="14117062" y="5984203"/>
                </a:cubicBezTo>
                <a:cubicBezTo>
                  <a:pt x="14119407" y="5988510"/>
                  <a:pt x="14122756" y="5990713"/>
                  <a:pt x="14126298" y="5992053"/>
                </a:cubicBezTo>
                <a:cubicBezTo>
                  <a:pt x="14126537" y="5992149"/>
                  <a:pt x="14126777" y="5992340"/>
                  <a:pt x="14127016" y="5992436"/>
                </a:cubicBezTo>
                <a:cubicBezTo>
                  <a:pt x="14127016" y="5992436"/>
                  <a:pt x="14127016" y="5992436"/>
                  <a:pt x="14127016" y="5992436"/>
                </a:cubicBezTo>
                <a:cubicBezTo>
                  <a:pt x="14129314" y="5980660"/>
                  <a:pt x="14131323" y="5968789"/>
                  <a:pt x="14133524" y="5957013"/>
                </a:cubicBezTo>
                <a:lnTo>
                  <a:pt x="14133572" y="5956726"/>
                </a:lnTo>
                <a:cubicBezTo>
                  <a:pt x="14133476" y="5956774"/>
                  <a:pt x="14133381" y="5956774"/>
                  <a:pt x="14133285" y="5956726"/>
                </a:cubicBezTo>
                <a:cubicBezTo>
                  <a:pt x="14133190" y="5956679"/>
                  <a:pt x="14133093" y="5956679"/>
                  <a:pt x="14133045" y="5956726"/>
                </a:cubicBezTo>
                <a:close/>
                <a:moveTo>
                  <a:pt x="13858058" y="5965007"/>
                </a:moveTo>
                <a:cubicBezTo>
                  <a:pt x="13858537" y="5966826"/>
                  <a:pt x="13859495" y="5968597"/>
                  <a:pt x="13860500" y="5970320"/>
                </a:cubicBezTo>
                <a:cubicBezTo>
                  <a:pt x="13856527" y="5972044"/>
                  <a:pt x="13853129" y="5975012"/>
                  <a:pt x="13851167" y="5979655"/>
                </a:cubicBezTo>
                <a:cubicBezTo>
                  <a:pt x="13847531" y="5988271"/>
                  <a:pt x="13851407" y="6001578"/>
                  <a:pt x="13861313" y="6004498"/>
                </a:cubicBezTo>
                <a:lnTo>
                  <a:pt x="13872750" y="6007897"/>
                </a:lnTo>
                <a:cubicBezTo>
                  <a:pt x="13882562" y="6010817"/>
                  <a:pt x="13893328" y="6007945"/>
                  <a:pt x="13897589" y="5997749"/>
                </a:cubicBezTo>
                <a:cubicBezTo>
                  <a:pt x="13898976" y="5994494"/>
                  <a:pt x="13898928" y="5990569"/>
                  <a:pt x="13898211" y="5986787"/>
                </a:cubicBezTo>
                <a:cubicBezTo>
                  <a:pt x="13903140" y="5987170"/>
                  <a:pt x="13908166" y="5985734"/>
                  <a:pt x="13912137" y="5982240"/>
                </a:cubicBezTo>
                <a:cubicBezTo>
                  <a:pt x="13919699" y="5975538"/>
                  <a:pt x="13920752" y="5962997"/>
                  <a:pt x="13913717" y="5955434"/>
                </a:cubicBezTo>
                <a:cubicBezTo>
                  <a:pt x="13903235" y="5944137"/>
                  <a:pt x="13888208" y="5937866"/>
                  <a:pt x="13872942" y="5942653"/>
                </a:cubicBezTo>
                <a:cubicBezTo>
                  <a:pt x="13863514" y="5945621"/>
                  <a:pt x="13855426" y="5954285"/>
                  <a:pt x="13858058" y="5965007"/>
                </a:cubicBezTo>
                <a:close/>
                <a:moveTo>
                  <a:pt x="14075330" y="6211048"/>
                </a:moveTo>
                <a:cubicBezTo>
                  <a:pt x="14073560" y="6215500"/>
                  <a:pt x="14073799" y="6220956"/>
                  <a:pt x="14075666" y="6225647"/>
                </a:cubicBezTo>
                <a:cubicBezTo>
                  <a:pt x="14075666" y="6225647"/>
                  <a:pt x="14075666" y="6225647"/>
                  <a:pt x="14075666" y="6225647"/>
                </a:cubicBezTo>
                <a:cubicBezTo>
                  <a:pt x="14075761" y="6225264"/>
                  <a:pt x="14075809" y="6224929"/>
                  <a:pt x="14075904" y="6224546"/>
                </a:cubicBezTo>
                <a:cubicBezTo>
                  <a:pt x="14077387" y="6218372"/>
                  <a:pt x="14078871" y="6212149"/>
                  <a:pt x="14080307" y="6205974"/>
                </a:cubicBezTo>
                <a:lnTo>
                  <a:pt x="14080307" y="6205974"/>
                </a:lnTo>
                <a:cubicBezTo>
                  <a:pt x="14080259" y="6206022"/>
                  <a:pt x="14080164" y="6206118"/>
                  <a:pt x="14080116" y="6206165"/>
                </a:cubicBezTo>
                <a:cubicBezTo>
                  <a:pt x="14078489" y="6207792"/>
                  <a:pt x="14076288" y="6208654"/>
                  <a:pt x="14075330" y="6211048"/>
                </a:cubicBezTo>
                <a:close/>
                <a:moveTo>
                  <a:pt x="13859207" y="6313629"/>
                </a:moveTo>
                <a:cubicBezTo>
                  <a:pt x="13847577" y="6292183"/>
                  <a:pt x="13816901" y="6314634"/>
                  <a:pt x="13828435" y="6335839"/>
                </a:cubicBezTo>
                <a:cubicBezTo>
                  <a:pt x="13840065" y="6357284"/>
                  <a:pt x="13870741" y="6334786"/>
                  <a:pt x="13859207" y="6313629"/>
                </a:cubicBezTo>
                <a:close/>
                <a:moveTo>
                  <a:pt x="13946785" y="6271122"/>
                </a:moveTo>
                <a:cubicBezTo>
                  <a:pt x="13958415" y="6292567"/>
                  <a:pt x="13989474" y="6270691"/>
                  <a:pt x="13977893" y="6249390"/>
                </a:cubicBezTo>
                <a:cubicBezTo>
                  <a:pt x="13966264" y="6227993"/>
                  <a:pt x="13935252" y="6249869"/>
                  <a:pt x="13946785" y="6271122"/>
                </a:cubicBezTo>
                <a:close/>
                <a:moveTo>
                  <a:pt x="13710036" y="5997941"/>
                </a:moveTo>
                <a:cubicBezTo>
                  <a:pt x="13706208" y="5996792"/>
                  <a:pt x="13702427" y="5995690"/>
                  <a:pt x="13698599" y="5994542"/>
                </a:cubicBezTo>
                <a:cubicBezTo>
                  <a:pt x="13688788" y="5991622"/>
                  <a:pt x="13677971" y="5997988"/>
                  <a:pt x="13675244" y="6007753"/>
                </a:cubicBezTo>
                <a:cubicBezTo>
                  <a:pt x="13672468" y="6017805"/>
                  <a:pt x="13678593" y="6028193"/>
                  <a:pt x="13688453" y="6031113"/>
                </a:cubicBezTo>
                <a:lnTo>
                  <a:pt x="13699890" y="6034464"/>
                </a:lnTo>
                <a:cubicBezTo>
                  <a:pt x="13709748" y="6037383"/>
                  <a:pt x="13720565" y="6031017"/>
                  <a:pt x="13723245" y="6021252"/>
                </a:cubicBezTo>
                <a:cubicBezTo>
                  <a:pt x="13726021" y="6011295"/>
                  <a:pt x="13719894" y="6000860"/>
                  <a:pt x="13710036" y="5997941"/>
                </a:cubicBezTo>
                <a:close/>
                <a:moveTo>
                  <a:pt x="13853034" y="6380979"/>
                </a:moveTo>
                <a:cubicBezTo>
                  <a:pt x="13854373" y="6369681"/>
                  <a:pt x="13847577" y="6362214"/>
                  <a:pt x="13837336" y="6359150"/>
                </a:cubicBezTo>
                <a:lnTo>
                  <a:pt x="13825898" y="6355800"/>
                </a:lnTo>
                <a:cubicBezTo>
                  <a:pt x="13816327" y="6352976"/>
                  <a:pt x="13805177" y="6362166"/>
                  <a:pt x="13804075" y="6371453"/>
                </a:cubicBezTo>
                <a:cubicBezTo>
                  <a:pt x="13802736" y="6382749"/>
                  <a:pt x="13809532" y="6390217"/>
                  <a:pt x="13819773" y="6393280"/>
                </a:cubicBezTo>
                <a:lnTo>
                  <a:pt x="13831211" y="6396631"/>
                </a:lnTo>
                <a:cubicBezTo>
                  <a:pt x="13840830" y="6399456"/>
                  <a:pt x="13851932" y="6390265"/>
                  <a:pt x="13853034" y="6380979"/>
                </a:cubicBezTo>
                <a:close/>
                <a:moveTo>
                  <a:pt x="13895962" y="5746826"/>
                </a:moveTo>
                <a:lnTo>
                  <a:pt x="13881126" y="5754868"/>
                </a:lnTo>
                <a:cubicBezTo>
                  <a:pt x="13872128" y="5759750"/>
                  <a:pt x="13867295" y="5770233"/>
                  <a:pt x="13871794" y="5779998"/>
                </a:cubicBezTo>
                <a:cubicBezTo>
                  <a:pt x="13875813" y="5788854"/>
                  <a:pt x="13887922" y="5794263"/>
                  <a:pt x="13896967" y="5789333"/>
                </a:cubicBezTo>
                <a:lnTo>
                  <a:pt x="13911802" y="5781291"/>
                </a:lnTo>
                <a:cubicBezTo>
                  <a:pt x="13920799" y="5776360"/>
                  <a:pt x="13925633" y="5765877"/>
                  <a:pt x="13921135" y="5756113"/>
                </a:cubicBezTo>
                <a:cubicBezTo>
                  <a:pt x="13917066" y="5747353"/>
                  <a:pt x="13905006" y="5741943"/>
                  <a:pt x="13895962" y="5746826"/>
                </a:cubicBezTo>
                <a:close/>
                <a:moveTo>
                  <a:pt x="13575845" y="5781578"/>
                </a:moveTo>
                <a:lnTo>
                  <a:pt x="13583263" y="5777557"/>
                </a:lnTo>
                <a:cubicBezTo>
                  <a:pt x="13592260" y="5772675"/>
                  <a:pt x="13597189" y="5762287"/>
                  <a:pt x="13592739" y="5752426"/>
                </a:cubicBezTo>
                <a:cubicBezTo>
                  <a:pt x="13588766" y="5743619"/>
                  <a:pt x="13576659" y="5738066"/>
                  <a:pt x="13567613" y="5742997"/>
                </a:cubicBezTo>
                <a:lnTo>
                  <a:pt x="13560195" y="5747018"/>
                </a:lnTo>
                <a:cubicBezTo>
                  <a:pt x="13551198" y="5751948"/>
                  <a:pt x="13546317" y="5762335"/>
                  <a:pt x="13550719" y="5772148"/>
                </a:cubicBezTo>
                <a:cubicBezTo>
                  <a:pt x="13554740" y="5780956"/>
                  <a:pt x="13566799" y="5786461"/>
                  <a:pt x="13575845" y="5781578"/>
                </a:cubicBezTo>
                <a:close/>
                <a:moveTo>
                  <a:pt x="13827718" y="6432292"/>
                </a:moveTo>
                <a:cubicBezTo>
                  <a:pt x="13816231" y="6411135"/>
                  <a:pt x="13780674" y="6424586"/>
                  <a:pt x="13792302" y="6446031"/>
                </a:cubicBezTo>
                <a:cubicBezTo>
                  <a:pt x="13803789" y="6467140"/>
                  <a:pt x="13839346" y="6453690"/>
                  <a:pt x="13827718" y="6432292"/>
                </a:cubicBezTo>
                <a:close/>
                <a:moveTo>
                  <a:pt x="13657584" y="5792157"/>
                </a:moveTo>
                <a:cubicBezTo>
                  <a:pt x="13669214" y="5813601"/>
                  <a:pt x="13702761" y="5795843"/>
                  <a:pt x="13691085" y="5774350"/>
                </a:cubicBezTo>
                <a:cubicBezTo>
                  <a:pt x="13679408" y="5752905"/>
                  <a:pt x="13645908" y="5770664"/>
                  <a:pt x="13657584" y="5792157"/>
                </a:cubicBezTo>
                <a:close/>
                <a:moveTo>
                  <a:pt x="13842745" y="5815995"/>
                </a:moveTo>
                <a:lnTo>
                  <a:pt x="13839920" y="5815134"/>
                </a:lnTo>
                <a:cubicBezTo>
                  <a:pt x="13830110" y="5812213"/>
                  <a:pt x="13819342" y="5815372"/>
                  <a:pt x="13815178" y="5825521"/>
                </a:cubicBezTo>
                <a:cubicBezTo>
                  <a:pt x="13811590" y="5834280"/>
                  <a:pt x="13815705" y="5847348"/>
                  <a:pt x="13825563" y="5850268"/>
                </a:cubicBezTo>
                <a:lnTo>
                  <a:pt x="13837002" y="5853667"/>
                </a:lnTo>
                <a:cubicBezTo>
                  <a:pt x="13845759" y="5856252"/>
                  <a:pt x="13854948" y="5853715"/>
                  <a:pt x="13859878" y="5846056"/>
                </a:cubicBezTo>
                <a:cubicBezTo>
                  <a:pt x="13864855" y="5840886"/>
                  <a:pt x="13867008" y="5833180"/>
                  <a:pt x="13862557" y="5824994"/>
                </a:cubicBezTo>
                <a:cubicBezTo>
                  <a:pt x="13857963" y="5816474"/>
                  <a:pt x="13850018" y="5814319"/>
                  <a:pt x="13842745" y="5815995"/>
                </a:cubicBezTo>
                <a:close/>
                <a:moveTo>
                  <a:pt x="14078728" y="6089081"/>
                </a:moveTo>
                <a:cubicBezTo>
                  <a:pt x="14069827" y="6095495"/>
                  <a:pt x="14068151" y="6106026"/>
                  <a:pt x="14073224" y="6115360"/>
                </a:cubicBezTo>
                <a:lnTo>
                  <a:pt x="14077244" y="6122779"/>
                </a:lnTo>
                <a:cubicBezTo>
                  <a:pt x="14080929" y="6129577"/>
                  <a:pt x="14089926" y="6132114"/>
                  <a:pt x="14097488" y="6130391"/>
                </a:cubicBezTo>
                <a:cubicBezTo>
                  <a:pt x="14097488" y="6130391"/>
                  <a:pt x="14097536" y="6130391"/>
                  <a:pt x="14097536" y="6130391"/>
                </a:cubicBezTo>
                <a:cubicBezTo>
                  <a:pt x="14097774" y="6130391"/>
                  <a:pt x="14098014" y="6130486"/>
                  <a:pt x="14098205" y="6130438"/>
                </a:cubicBezTo>
                <a:cubicBezTo>
                  <a:pt x="14100790" y="6118807"/>
                  <a:pt x="14102991" y="6107175"/>
                  <a:pt x="14105480" y="6095542"/>
                </a:cubicBezTo>
                <a:lnTo>
                  <a:pt x="14105432" y="6095495"/>
                </a:lnTo>
                <a:lnTo>
                  <a:pt x="14104954" y="6094586"/>
                </a:lnTo>
                <a:cubicBezTo>
                  <a:pt x="14100263" y="6085873"/>
                  <a:pt x="14086577" y="6083432"/>
                  <a:pt x="14078728" y="6089081"/>
                </a:cubicBezTo>
                <a:close/>
                <a:moveTo>
                  <a:pt x="13906873" y="6054042"/>
                </a:moveTo>
                <a:cubicBezTo>
                  <a:pt x="13908883" y="6062419"/>
                  <a:pt x="13915630" y="6069263"/>
                  <a:pt x="13924819" y="6069216"/>
                </a:cubicBezTo>
                <a:cubicBezTo>
                  <a:pt x="13925202" y="6069216"/>
                  <a:pt x="13925585" y="6069216"/>
                  <a:pt x="13925967" y="6069216"/>
                </a:cubicBezTo>
                <a:cubicBezTo>
                  <a:pt x="13930371" y="6072470"/>
                  <a:pt x="13935874" y="6074002"/>
                  <a:pt x="13941282" y="6071992"/>
                </a:cubicBezTo>
                <a:cubicBezTo>
                  <a:pt x="13948269" y="6069359"/>
                  <a:pt x="13954539" y="6066247"/>
                  <a:pt x="13957505" y="6058876"/>
                </a:cubicBezTo>
                <a:cubicBezTo>
                  <a:pt x="13961621" y="6048824"/>
                  <a:pt x="13956740" y="6037719"/>
                  <a:pt x="13946833" y="6033554"/>
                </a:cubicBezTo>
                <a:cubicBezTo>
                  <a:pt x="13940038" y="6030682"/>
                  <a:pt x="13932332" y="6031257"/>
                  <a:pt x="13925106" y="6031304"/>
                </a:cubicBezTo>
                <a:cubicBezTo>
                  <a:pt x="13924197" y="6031304"/>
                  <a:pt x="13923336" y="6031687"/>
                  <a:pt x="13922474" y="6031831"/>
                </a:cubicBezTo>
                <a:cubicBezTo>
                  <a:pt x="13922234" y="6029581"/>
                  <a:pt x="13921660" y="6027331"/>
                  <a:pt x="13920512" y="6025225"/>
                </a:cubicBezTo>
                <a:cubicBezTo>
                  <a:pt x="13915726" y="6016226"/>
                  <a:pt x="13903857" y="6012493"/>
                  <a:pt x="13894860" y="6017423"/>
                </a:cubicBezTo>
                <a:lnTo>
                  <a:pt x="13880025" y="6025465"/>
                </a:lnTo>
                <a:cubicBezTo>
                  <a:pt x="13871028" y="6030395"/>
                  <a:pt x="13867390" y="6042075"/>
                  <a:pt x="13872224" y="6051170"/>
                </a:cubicBezTo>
                <a:cubicBezTo>
                  <a:pt x="13877057" y="6060168"/>
                  <a:pt x="13888878" y="6063902"/>
                  <a:pt x="13897923" y="6058972"/>
                </a:cubicBezTo>
                <a:lnTo>
                  <a:pt x="13906873" y="6054042"/>
                </a:lnTo>
                <a:close/>
                <a:moveTo>
                  <a:pt x="13692617" y="5602935"/>
                </a:moveTo>
                <a:lnTo>
                  <a:pt x="13700035" y="5598915"/>
                </a:lnTo>
                <a:cubicBezTo>
                  <a:pt x="13708744" y="5594176"/>
                  <a:pt x="13711854" y="5581012"/>
                  <a:pt x="13706303" y="5572827"/>
                </a:cubicBezTo>
                <a:cubicBezTo>
                  <a:pt x="13700321" y="5563923"/>
                  <a:pt x="13689553" y="5561434"/>
                  <a:pt x="13680222" y="5566556"/>
                </a:cubicBezTo>
                <a:lnTo>
                  <a:pt x="13672804" y="5570577"/>
                </a:lnTo>
                <a:cubicBezTo>
                  <a:pt x="13664046" y="5575316"/>
                  <a:pt x="13660983" y="5588479"/>
                  <a:pt x="13666534" y="5596665"/>
                </a:cubicBezTo>
                <a:cubicBezTo>
                  <a:pt x="13672516" y="5605520"/>
                  <a:pt x="13683236" y="5608010"/>
                  <a:pt x="13692617" y="5602935"/>
                </a:cubicBezTo>
                <a:close/>
                <a:moveTo>
                  <a:pt x="13676728" y="5736343"/>
                </a:moveTo>
                <a:lnTo>
                  <a:pt x="13691564" y="5728301"/>
                </a:lnTo>
                <a:cubicBezTo>
                  <a:pt x="13700273" y="5723562"/>
                  <a:pt x="13705298" y="5712122"/>
                  <a:pt x="13700226" y="5702884"/>
                </a:cubicBezTo>
                <a:cubicBezTo>
                  <a:pt x="13695440" y="5694171"/>
                  <a:pt x="13684146" y="5689145"/>
                  <a:pt x="13674814" y="5694219"/>
                </a:cubicBezTo>
                <a:lnTo>
                  <a:pt x="13659978" y="5702261"/>
                </a:lnTo>
                <a:cubicBezTo>
                  <a:pt x="13651268" y="5707000"/>
                  <a:pt x="13646242" y="5718392"/>
                  <a:pt x="13651316" y="5727679"/>
                </a:cubicBezTo>
                <a:cubicBezTo>
                  <a:pt x="13656102" y="5736391"/>
                  <a:pt x="13667396" y="5741417"/>
                  <a:pt x="13676728" y="5736343"/>
                </a:cubicBezTo>
                <a:close/>
                <a:moveTo>
                  <a:pt x="13621645" y="5928532"/>
                </a:moveTo>
                <a:cubicBezTo>
                  <a:pt x="13621452" y="5928484"/>
                  <a:pt x="13621405" y="5928436"/>
                  <a:pt x="13621309" y="5928389"/>
                </a:cubicBezTo>
                <a:lnTo>
                  <a:pt x="13621309" y="5928389"/>
                </a:lnTo>
                <a:cubicBezTo>
                  <a:pt x="13620592" y="5927431"/>
                  <a:pt x="13619921" y="5926378"/>
                  <a:pt x="13619394" y="5925373"/>
                </a:cubicBezTo>
                <a:cubicBezTo>
                  <a:pt x="13614227" y="5916517"/>
                  <a:pt x="13600396" y="5915847"/>
                  <a:pt x="13592834" y="5921496"/>
                </a:cubicBezTo>
                <a:cubicBezTo>
                  <a:pt x="13583837" y="5928197"/>
                  <a:pt x="13583789" y="5939158"/>
                  <a:pt x="13588958" y="5948062"/>
                </a:cubicBezTo>
                <a:cubicBezTo>
                  <a:pt x="13594940" y="5958258"/>
                  <a:pt x="13605277" y="5964146"/>
                  <a:pt x="13616667" y="5966252"/>
                </a:cubicBezTo>
                <a:cubicBezTo>
                  <a:pt x="13626429" y="5968119"/>
                  <a:pt x="13637246" y="5960460"/>
                  <a:pt x="13638394" y="5950456"/>
                </a:cubicBezTo>
                <a:cubicBezTo>
                  <a:pt x="13639591" y="5940020"/>
                  <a:pt x="13633082" y="5930687"/>
                  <a:pt x="13622650" y="5928724"/>
                </a:cubicBezTo>
                <a:cubicBezTo>
                  <a:pt x="13621979" y="5928580"/>
                  <a:pt x="13621931" y="5928580"/>
                  <a:pt x="13621645" y="5928532"/>
                </a:cubicBezTo>
                <a:close/>
                <a:moveTo>
                  <a:pt x="13755979" y="5884781"/>
                </a:moveTo>
                <a:lnTo>
                  <a:pt x="13759999" y="5892201"/>
                </a:lnTo>
                <a:cubicBezTo>
                  <a:pt x="13764880" y="5901199"/>
                  <a:pt x="13778280" y="5902827"/>
                  <a:pt x="13786272" y="5897562"/>
                </a:cubicBezTo>
                <a:cubicBezTo>
                  <a:pt x="13795461" y="5891483"/>
                  <a:pt x="13796514" y="5880281"/>
                  <a:pt x="13791632" y="5871235"/>
                </a:cubicBezTo>
                <a:lnTo>
                  <a:pt x="13787613" y="5863815"/>
                </a:lnTo>
                <a:cubicBezTo>
                  <a:pt x="13782684" y="5854816"/>
                  <a:pt x="13769332" y="5853140"/>
                  <a:pt x="13761292" y="5858454"/>
                </a:cubicBezTo>
                <a:cubicBezTo>
                  <a:pt x="13752151" y="5864533"/>
                  <a:pt x="13751049" y="5875734"/>
                  <a:pt x="13755979" y="5884781"/>
                </a:cubicBezTo>
                <a:close/>
                <a:moveTo>
                  <a:pt x="13822070" y="5750464"/>
                </a:moveTo>
                <a:cubicBezTo>
                  <a:pt x="13817189" y="5741465"/>
                  <a:pt x="13804937" y="5738401"/>
                  <a:pt x="13796178" y="5743428"/>
                </a:cubicBezTo>
                <a:cubicBezTo>
                  <a:pt x="13787087" y="5748597"/>
                  <a:pt x="13784214" y="5760277"/>
                  <a:pt x="13789145" y="5769324"/>
                </a:cubicBezTo>
                <a:lnTo>
                  <a:pt x="13793164" y="5776744"/>
                </a:lnTo>
                <a:cubicBezTo>
                  <a:pt x="13798045" y="5785742"/>
                  <a:pt x="13810297" y="5788758"/>
                  <a:pt x="13819056" y="5783780"/>
                </a:cubicBezTo>
                <a:cubicBezTo>
                  <a:pt x="13828147" y="5778611"/>
                  <a:pt x="13831020" y="5766882"/>
                  <a:pt x="13826089" y="5757884"/>
                </a:cubicBezTo>
                <a:lnTo>
                  <a:pt x="13822070" y="5750464"/>
                </a:lnTo>
                <a:close/>
                <a:moveTo>
                  <a:pt x="13829009" y="6251496"/>
                </a:moveTo>
                <a:cubicBezTo>
                  <a:pt x="13819247" y="6248529"/>
                  <a:pt x="13808239" y="6254224"/>
                  <a:pt x="13805320" y="6264085"/>
                </a:cubicBezTo>
                <a:lnTo>
                  <a:pt x="13803167" y="6271313"/>
                </a:lnTo>
                <a:cubicBezTo>
                  <a:pt x="13802257" y="6271026"/>
                  <a:pt x="13801587" y="6270452"/>
                  <a:pt x="13800534" y="6270308"/>
                </a:cubicBezTo>
                <a:cubicBezTo>
                  <a:pt x="13776941" y="6266383"/>
                  <a:pt x="13772920" y="6303337"/>
                  <a:pt x="13796514" y="6307310"/>
                </a:cubicBezTo>
                <a:cubicBezTo>
                  <a:pt x="13805033" y="6308746"/>
                  <a:pt x="13810919" y="6304725"/>
                  <a:pt x="13813982" y="6298933"/>
                </a:cubicBezTo>
                <a:cubicBezTo>
                  <a:pt x="13814173" y="6298980"/>
                  <a:pt x="13814318" y="6299173"/>
                  <a:pt x="13814556" y="6299220"/>
                </a:cubicBezTo>
                <a:cubicBezTo>
                  <a:pt x="13824319" y="6302188"/>
                  <a:pt x="13835327" y="6296492"/>
                  <a:pt x="13838246" y="6286631"/>
                </a:cubicBezTo>
                <a:cubicBezTo>
                  <a:pt x="13839394" y="6282801"/>
                  <a:pt x="13840495" y="6279020"/>
                  <a:pt x="13841643" y="6275190"/>
                </a:cubicBezTo>
                <a:cubicBezTo>
                  <a:pt x="13844515" y="6265330"/>
                  <a:pt x="13838868" y="6254512"/>
                  <a:pt x="13829009" y="6251496"/>
                </a:cubicBezTo>
                <a:close/>
                <a:moveTo>
                  <a:pt x="14039054" y="6226844"/>
                </a:moveTo>
                <a:lnTo>
                  <a:pt x="14031636" y="6230865"/>
                </a:lnTo>
                <a:cubicBezTo>
                  <a:pt x="14022878" y="6235604"/>
                  <a:pt x="14019815" y="6248767"/>
                  <a:pt x="14025366" y="6256953"/>
                </a:cubicBezTo>
                <a:cubicBezTo>
                  <a:pt x="14031349" y="6265857"/>
                  <a:pt x="14042117" y="6268345"/>
                  <a:pt x="14051449" y="6263272"/>
                </a:cubicBezTo>
                <a:lnTo>
                  <a:pt x="14058867" y="6259251"/>
                </a:lnTo>
                <a:cubicBezTo>
                  <a:pt x="14067626" y="6254512"/>
                  <a:pt x="14070688" y="6241348"/>
                  <a:pt x="14065184" y="6233162"/>
                </a:cubicBezTo>
                <a:cubicBezTo>
                  <a:pt x="14059155" y="6224211"/>
                  <a:pt x="14048435" y="6221770"/>
                  <a:pt x="14039054" y="6226844"/>
                </a:cubicBezTo>
                <a:close/>
                <a:moveTo>
                  <a:pt x="14038289" y="6353263"/>
                </a:moveTo>
                <a:cubicBezTo>
                  <a:pt x="14038049" y="6353311"/>
                  <a:pt x="14037858" y="6353358"/>
                  <a:pt x="14037618" y="6353454"/>
                </a:cubicBezTo>
                <a:cubicBezTo>
                  <a:pt x="14045276" y="6343642"/>
                  <a:pt x="14044605" y="6327941"/>
                  <a:pt x="14029339" y="6325404"/>
                </a:cubicBezTo>
                <a:cubicBezTo>
                  <a:pt x="14015891" y="6323154"/>
                  <a:pt x="14006655" y="6334020"/>
                  <a:pt x="14005698" y="6344360"/>
                </a:cubicBezTo>
                <a:cubicBezTo>
                  <a:pt x="14003783" y="6340386"/>
                  <a:pt x="14000050" y="6337275"/>
                  <a:pt x="13994020" y="6336270"/>
                </a:cubicBezTo>
                <a:cubicBezTo>
                  <a:pt x="13986411" y="6335025"/>
                  <a:pt x="13980334" y="6338137"/>
                  <a:pt x="13976170" y="6342780"/>
                </a:cubicBezTo>
                <a:cubicBezTo>
                  <a:pt x="13973825" y="6340913"/>
                  <a:pt x="13971241" y="6339621"/>
                  <a:pt x="13968513" y="6339142"/>
                </a:cubicBezTo>
                <a:cubicBezTo>
                  <a:pt x="13962913" y="6331675"/>
                  <a:pt x="13950854" y="6330526"/>
                  <a:pt x="13943531" y="6335504"/>
                </a:cubicBezTo>
                <a:cubicBezTo>
                  <a:pt x="13934390" y="6341727"/>
                  <a:pt x="13933576" y="6352832"/>
                  <a:pt x="13938459" y="6361879"/>
                </a:cubicBezTo>
                <a:lnTo>
                  <a:pt x="13942478" y="6369299"/>
                </a:lnTo>
                <a:cubicBezTo>
                  <a:pt x="13946690" y="6377053"/>
                  <a:pt x="13957122" y="6378872"/>
                  <a:pt x="13965019" y="6375904"/>
                </a:cubicBezTo>
                <a:cubicBezTo>
                  <a:pt x="13969757" y="6375425"/>
                  <a:pt x="13974016" y="6372937"/>
                  <a:pt x="13977463" y="6369634"/>
                </a:cubicBezTo>
                <a:cubicBezTo>
                  <a:pt x="13979185" y="6370639"/>
                  <a:pt x="13981003" y="6371597"/>
                  <a:pt x="13983445" y="6371979"/>
                </a:cubicBezTo>
                <a:cubicBezTo>
                  <a:pt x="13996891" y="6374229"/>
                  <a:pt x="14006081" y="6363411"/>
                  <a:pt x="14007086" y="6353024"/>
                </a:cubicBezTo>
                <a:cubicBezTo>
                  <a:pt x="14008952" y="6356996"/>
                  <a:pt x="14012733" y="6360060"/>
                  <a:pt x="14018762" y="6361066"/>
                </a:cubicBezTo>
                <a:cubicBezTo>
                  <a:pt x="14020342" y="6361304"/>
                  <a:pt x="14021490" y="6360539"/>
                  <a:pt x="14022926" y="6360443"/>
                </a:cubicBezTo>
                <a:lnTo>
                  <a:pt x="14018907" y="6362645"/>
                </a:lnTo>
                <a:cubicBezTo>
                  <a:pt x="14010196" y="6367384"/>
                  <a:pt x="14005171" y="6378776"/>
                  <a:pt x="14010245" y="6388063"/>
                </a:cubicBezTo>
                <a:cubicBezTo>
                  <a:pt x="14014312" y="6395435"/>
                  <a:pt x="14023022" y="6399743"/>
                  <a:pt x="14031254" y="6397923"/>
                </a:cubicBezTo>
                <a:cubicBezTo>
                  <a:pt x="14031254" y="6397923"/>
                  <a:pt x="14031302" y="6397923"/>
                  <a:pt x="14031302" y="6397923"/>
                </a:cubicBezTo>
                <a:cubicBezTo>
                  <a:pt x="14031540" y="6397014"/>
                  <a:pt x="14031779" y="6396105"/>
                  <a:pt x="14032019" y="6395195"/>
                </a:cubicBezTo>
                <a:cubicBezTo>
                  <a:pt x="14034220" y="6387105"/>
                  <a:pt x="14036374" y="6378968"/>
                  <a:pt x="14038528" y="6370879"/>
                </a:cubicBezTo>
                <a:cubicBezTo>
                  <a:pt x="14040442" y="6363698"/>
                  <a:pt x="14042356" y="6356518"/>
                  <a:pt x="14044271" y="6349337"/>
                </a:cubicBezTo>
                <a:cubicBezTo>
                  <a:pt x="14044223" y="6349386"/>
                  <a:pt x="14044175" y="6349386"/>
                  <a:pt x="14044080" y="6349386"/>
                </a:cubicBezTo>
                <a:cubicBezTo>
                  <a:pt x="14043935" y="6349386"/>
                  <a:pt x="14043792" y="6349386"/>
                  <a:pt x="14043649" y="6349481"/>
                </a:cubicBezTo>
                <a:lnTo>
                  <a:pt x="14038289" y="6353263"/>
                </a:lnTo>
                <a:close/>
                <a:moveTo>
                  <a:pt x="13775218" y="7118716"/>
                </a:moveTo>
                <a:cubicBezTo>
                  <a:pt x="13773591" y="7114025"/>
                  <a:pt x="13769906" y="7110196"/>
                  <a:pt x="13763158" y="7109095"/>
                </a:cubicBezTo>
                <a:cubicBezTo>
                  <a:pt x="13748226" y="7106606"/>
                  <a:pt x="13738559" y="7120296"/>
                  <a:pt x="13739659" y="7131497"/>
                </a:cubicBezTo>
                <a:cubicBezTo>
                  <a:pt x="13736550" y="7123503"/>
                  <a:pt x="13729179" y="7118716"/>
                  <a:pt x="13720230" y="7119387"/>
                </a:cubicBezTo>
                <a:cubicBezTo>
                  <a:pt x="13708552" y="7120200"/>
                  <a:pt x="13694770" y="7122641"/>
                  <a:pt x="13686587" y="7131785"/>
                </a:cubicBezTo>
                <a:cubicBezTo>
                  <a:pt x="13685294" y="7132694"/>
                  <a:pt x="13684050" y="7133651"/>
                  <a:pt x="13682949" y="7134752"/>
                </a:cubicBezTo>
                <a:cubicBezTo>
                  <a:pt x="13677445" y="7140209"/>
                  <a:pt x="13675531" y="7148251"/>
                  <a:pt x="13678690" y="7155623"/>
                </a:cubicBezTo>
                <a:cubicBezTo>
                  <a:pt x="13681849" y="7162946"/>
                  <a:pt x="13687878" y="7165244"/>
                  <a:pt x="13694913" y="7167254"/>
                </a:cubicBezTo>
                <a:cubicBezTo>
                  <a:pt x="13689362" y="7165675"/>
                  <a:pt x="13695488" y="7167541"/>
                  <a:pt x="13696540" y="7167972"/>
                </a:cubicBezTo>
                <a:cubicBezTo>
                  <a:pt x="13697929" y="7168499"/>
                  <a:pt x="13699268" y="7169169"/>
                  <a:pt x="13700657" y="7169744"/>
                </a:cubicBezTo>
                <a:cubicBezTo>
                  <a:pt x="13700895" y="7169839"/>
                  <a:pt x="13700991" y="7169887"/>
                  <a:pt x="13701135" y="7169983"/>
                </a:cubicBezTo>
                <a:cubicBezTo>
                  <a:pt x="13701565" y="7170270"/>
                  <a:pt x="13701948" y="7170509"/>
                  <a:pt x="13702331" y="7170844"/>
                </a:cubicBezTo>
                <a:cubicBezTo>
                  <a:pt x="13706494" y="7179173"/>
                  <a:pt x="13717359" y="7182955"/>
                  <a:pt x="13725828" y="7179365"/>
                </a:cubicBezTo>
                <a:cubicBezTo>
                  <a:pt x="13735449" y="7175296"/>
                  <a:pt x="13739182" y="7164430"/>
                  <a:pt x="13735688" y="7155000"/>
                </a:cubicBezTo>
                <a:cubicBezTo>
                  <a:pt x="13735305" y="7153995"/>
                  <a:pt x="13734730" y="7153181"/>
                  <a:pt x="13734252" y="7152272"/>
                </a:cubicBezTo>
                <a:cubicBezTo>
                  <a:pt x="13738751" y="7148538"/>
                  <a:pt x="13741526" y="7142698"/>
                  <a:pt x="13741191" y="7137002"/>
                </a:cubicBezTo>
                <a:cubicBezTo>
                  <a:pt x="13743154" y="7140831"/>
                  <a:pt x="13746886" y="7143799"/>
                  <a:pt x="13752773" y="7144756"/>
                </a:cubicBezTo>
                <a:cubicBezTo>
                  <a:pt x="13757223" y="7145523"/>
                  <a:pt x="13761004" y="7144469"/>
                  <a:pt x="13764403" y="7142842"/>
                </a:cubicBezTo>
                <a:cubicBezTo>
                  <a:pt x="13764449" y="7142794"/>
                  <a:pt x="13764546" y="7142794"/>
                  <a:pt x="13764641" y="7142746"/>
                </a:cubicBezTo>
                <a:cubicBezTo>
                  <a:pt x="13764641" y="7142746"/>
                  <a:pt x="13764641" y="7142698"/>
                  <a:pt x="13764641" y="7142698"/>
                </a:cubicBezTo>
                <a:cubicBezTo>
                  <a:pt x="13766652" y="7138199"/>
                  <a:pt x="13768613" y="7133747"/>
                  <a:pt x="13770576" y="7129247"/>
                </a:cubicBezTo>
                <a:cubicBezTo>
                  <a:pt x="13772107" y="7125753"/>
                  <a:pt x="13773686" y="7122259"/>
                  <a:pt x="13775218" y="7118716"/>
                </a:cubicBezTo>
                <a:close/>
                <a:moveTo>
                  <a:pt x="13686059" y="6903359"/>
                </a:moveTo>
                <a:lnTo>
                  <a:pt x="13677924" y="6901971"/>
                </a:lnTo>
                <a:cubicBezTo>
                  <a:pt x="13668352" y="6900392"/>
                  <a:pt x="13657824" y="6907715"/>
                  <a:pt x="13656771" y="6917624"/>
                </a:cubicBezTo>
                <a:cubicBezTo>
                  <a:pt x="13655718" y="6927772"/>
                  <a:pt x="13662131" y="6937058"/>
                  <a:pt x="13672373" y="6938782"/>
                </a:cubicBezTo>
                <a:lnTo>
                  <a:pt x="13680508" y="6940122"/>
                </a:lnTo>
                <a:cubicBezTo>
                  <a:pt x="13690080" y="6941749"/>
                  <a:pt x="13700657" y="6934377"/>
                  <a:pt x="13701662" y="6924517"/>
                </a:cubicBezTo>
                <a:cubicBezTo>
                  <a:pt x="13702761" y="6914369"/>
                  <a:pt x="13696302" y="6905082"/>
                  <a:pt x="13686059" y="6903359"/>
                </a:cubicBezTo>
                <a:close/>
                <a:moveTo>
                  <a:pt x="13671224" y="6993063"/>
                </a:moveTo>
                <a:cubicBezTo>
                  <a:pt x="13661222" y="6991484"/>
                  <a:pt x="13651602" y="6998616"/>
                  <a:pt x="13649927" y="7008525"/>
                </a:cubicBezTo>
                <a:lnTo>
                  <a:pt x="13648540" y="7016663"/>
                </a:lnTo>
                <a:cubicBezTo>
                  <a:pt x="13646913" y="7026571"/>
                  <a:pt x="13654139" y="7036384"/>
                  <a:pt x="13663997" y="7037916"/>
                </a:cubicBezTo>
                <a:cubicBezTo>
                  <a:pt x="13674000" y="7039543"/>
                  <a:pt x="13683619" y="7032411"/>
                  <a:pt x="13685294" y="7022455"/>
                </a:cubicBezTo>
                <a:lnTo>
                  <a:pt x="13686635" y="7014317"/>
                </a:lnTo>
                <a:cubicBezTo>
                  <a:pt x="13688357" y="7004456"/>
                  <a:pt x="13681082" y="6994643"/>
                  <a:pt x="13671224" y="6993063"/>
                </a:cubicBezTo>
                <a:close/>
                <a:moveTo>
                  <a:pt x="13660600" y="7246476"/>
                </a:moveTo>
                <a:cubicBezTo>
                  <a:pt x="13659787" y="7257246"/>
                  <a:pt x="13667827" y="7264761"/>
                  <a:pt x="13677733" y="7266437"/>
                </a:cubicBezTo>
                <a:lnTo>
                  <a:pt x="13685868" y="7267777"/>
                </a:lnTo>
                <a:cubicBezTo>
                  <a:pt x="13695775" y="7269452"/>
                  <a:pt x="13705107" y="7259974"/>
                  <a:pt x="13705824" y="7250640"/>
                </a:cubicBezTo>
                <a:cubicBezTo>
                  <a:pt x="13706639" y="7239870"/>
                  <a:pt x="13698599" y="7232355"/>
                  <a:pt x="13688693" y="7230679"/>
                </a:cubicBezTo>
                <a:lnTo>
                  <a:pt x="13680556" y="7229339"/>
                </a:lnTo>
                <a:cubicBezTo>
                  <a:pt x="13670602" y="7227663"/>
                  <a:pt x="13661317" y="7237093"/>
                  <a:pt x="13660600" y="7246476"/>
                </a:cubicBezTo>
                <a:close/>
                <a:moveTo>
                  <a:pt x="13753252" y="6738742"/>
                </a:moveTo>
                <a:cubicBezTo>
                  <a:pt x="13745546" y="6737449"/>
                  <a:pt x="13740474" y="6740752"/>
                  <a:pt x="13737698" y="6745683"/>
                </a:cubicBezTo>
                <a:cubicBezTo>
                  <a:pt x="13736550" y="6743050"/>
                  <a:pt x="13734970" y="6740705"/>
                  <a:pt x="13732577" y="6738934"/>
                </a:cubicBezTo>
                <a:cubicBezTo>
                  <a:pt x="13724489" y="6733046"/>
                  <a:pt x="13712813" y="6733668"/>
                  <a:pt x="13706446" y="6741901"/>
                </a:cubicBezTo>
                <a:cubicBezTo>
                  <a:pt x="13706208" y="6742188"/>
                  <a:pt x="13705969" y="6742476"/>
                  <a:pt x="13705729" y="6742811"/>
                </a:cubicBezTo>
                <a:cubicBezTo>
                  <a:pt x="13700609" y="6744247"/>
                  <a:pt x="13696062" y="6747598"/>
                  <a:pt x="13694339" y="6753006"/>
                </a:cubicBezTo>
                <a:cubicBezTo>
                  <a:pt x="13692186" y="6759996"/>
                  <a:pt x="13690797" y="6766697"/>
                  <a:pt x="13694675" y="6773446"/>
                </a:cubicBezTo>
                <a:cubicBezTo>
                  <a:pt x="13697689" y="6778664"/>
                  <a:pt x="13702715" y="6781632"/>
                  <a:pt x="13708121" y="6782493"/>
                </a:cubicBezTo>
                <a:lnTo>
                  <a:pt x="13711089" y="6788716"/>
                </a:lnTo>
                <a:cubicBezTo>
                  <a:pt x="13715253" y="6797524"/>
                  <a:pt x="13726499" y="6802694"/>
                  <a:pt x="13735640" y="6798098"/>
                </a:cubicBezTo>
                <a:cubicBezTo>
                  <a:pt x="13744493" y="6793694"/>
                  <a:pt x="13749519" y="6782972"/>
                  <a:pt x="13745067" y="6773542"/>
                </a:cubicBezTo>
                <a:lnTo>
                  <a:pt x="13744924" y="6773255"/>
                </a:lnTo>
                <a:cubicBezTo>
                  <a:pt x="13746982" y="6774499"/>
                  <a:pt x="13749279" y="6775457"/>
                  <a:pt x="13751959" y="6775935"/>
                </a:cubicBezTo>
                <a:cubicBezTo>
                  <a:pt x="13775505" y="6779860"/>
                  <a:pt x="13776558" y="6742667"/>
                  <a:pt x="13753252" y="6738742"/>
                </a:cubicBezTo>
                <a:close/>
                <a:moveTo>
                  <a:pt x="13876962" y="6868751"/>
                </a:moveTo>
                <a:cubicBezTo>
                  <a:pt x="13877010" y="6869182"/>
                  <a:pt x="13876771" y="6869517"/>
                  <a:pt x="13876866" y="6869900"/>
                </a:cubicBezTo>
                <a:cubicBezTo>
                  <a:pt x="13879163" y="6863869"/>
                  <a:pt x="13881700" y="6857837"/>
                  <a:pt x="13883949" y="6851806"/>
                </a:cubicBezTo>
                <a:cubicBezTo>
                  <a:pt x="13883567" y="6852141"/>
                  <a:pt x="13883470" y="6852620"/>
                  <a:pt x="13883088" y="6852955"/>
                </a:cubicBezTo>
                <a:cubicBezTo>
                  <a:pt x="13878684" y="6857215"/>
                  <a:pt x="13876292" y="6862815"/>
                  <a:pt x="13876962" y="6868751"/>
                </a:cubicBezTo>
                <a:close/>
                <a:moveTo>
                  <a:pt x="13888208" y="6836584"/>
                </a:moveTo>
                <a:lnTo>
                  <a:pt x="13887300" y="6842184"/>
                </a:lnTo>
                <a:lnTo>
                  <a:pt x="13887155" y="6842902"/>
                </a:lnTo>
                <a:lnTo>
                  <a:pt x="13887155" y="6842902"/>
                </a:lnTo>
                <a:cubicBezTo>
                  <a:pt x="13887874" y="6840988"/>
                  <a:pt x="13888544" y="6839121"/>
                  <a:pt x="13889213" y="6837206"/>
                </a:cubicBezTo>
                <a:cubicBezTo>
                  <a:pt x="13890123" y="6834621"/>
                  <a:pt x="13891033" y="6831989"/>
                  <a:pt x="13891989" y="6829404"/>
                </a:cubicBezTo>
                <a:cubicBezTo>
                  <a:pt x="13890123" y="6831462"/>
                  <a:pt x="13888687" y="6833807"/>
                  <a:pt x="13888208" y="6836584"/>
                </a:cubicBezTo>
                <a:close/>
                <a:moveTo>
                  <a:pt x="13913238" y="6748555"/>
                </a:moveTo>
                <a:cubicBezTo>
                  <a:pt x="13902949" y="6747358"/>
                  <a:pt x="13893904" y="6753677"/>
                  <a:pt x="13891846" y="6763873"/>
                </a:cubicBezTo>
                <a:cubicBezTo>
                  <a:pt x="13891798" y="6764160"/>
                  <a:pt x="13891750" y="6764351"/>
                  <a:pt x="13891701" y="6764543"/>
                </a:cubicBezTo>
                <a:cubicBezTo>
                  <a:pt x="13891655" y="6764639"/>
                  <a:pt x="13891655" y="6764686"/>
                  <a:pt x="13891607" y="6764782"/>
                </a:cubicBezTo>
                <a:cubicBezTo>
                  <a:pt x="13891510" y="6764830"/>
                  <a:pt x="13891558" y="6764830"/>
                  <a:pt x="13891415" y="6764926"/>
                </a:cubicBezTo>
                <a:cubicBezTo>
                  <a:pt x="13890410" y="6765644"/>
                  <a:pt x="13889406" y="6766314"/>
                  <a:pt x="13888304" y="6766888"/>
                </a:cubicBezTo>
                <a:cubicBezTo>
                  <a:pt x="13879594" y="6771867"/>
                  <a:pt x="13878877" y="6785461"/>
                  <a:pt x="13884332" y="6792881"/>
                </a:cubicBezTo>
                <a:cubicBezTo>
                  <a:pt x="13889118" y="6799342"/>
                  <a:pt x="13896105" y="6800300"/>
                  <a:pt x="13902949" y="6798768"/>
                </a:cubicBezTo>
                <a:cubicBezTo>
                  <a:pt x="13902949" y="6798768"/>
                  <a:pt x="13902949" y="6798768"/>
                  <a:pt x="13902949" y="6798768"/>
                </a:cubicBezTo>
                <a:cubicBezTo>
                  <a:pt x="13904336" y="6794987"/>
                  <a:pt x="13905677" y="6791205"/>
                  <a:pt x="13907016" y="6787424"/>
                </a:cubicBezTo>
                <a:cubicBezTo>
                  <a:pt x="13911419" y="6775361"/>
                  <a:pt x="13915775" y="6763298"/>
                  <a:pt x="13920033" y="6751188"/>
                </a:cubicBezTo>
                <a:cubicBezTo>
                  <a:pt x="13919985" y="6751140"/>
                  <a:pt x="13919890" y="6751140"/>
                  <a:pt x="13919794" y="6751092"/>
                </a:cubicBezTo>
                <a:cubicBezTo>
                  <a:pt x="13917832" y="6749800"/>
                  <a:pt x="13915630" y="6748842"/>
                  <a:pt x="13913238" y="6748555"/>
                </a:cubicBezTo>
                <a:close/>
                <a:moveTo>
                  <a:pt x="13593216" y="6996893"/>
                </a:moveTo>
                <a:cubicBezTo>
                  <a:pt x="13569624" y="6992968"/>
                  <a:pt x="13567900" y="7030161"/>
                  <a:pt x="13591255" y="7034038"/>
                </a:cubicBezTo>
                <a:cubicBezTo>
                  <a:pt x="13614849" y="7038012"/>
                  <a:pt x="13616571" y="7000818"/>
                  <a:pt x="13593216" y="6996893"/>
                </a:cubicBezTo>
                <a:close/>
                <a:moveTo>
                  <a:pt x="13587426" y="7108808"/>
                </a:moveTo>
                <a:cubicBezTo>
                  <a:pt x="13611020" y="7112733"/>
                  <a:pt x="13612168" y="7075540"/>
                  <a:pt x="13588861" y="7071615"/>
                </a:cubicBezTo>
                <a:cubicBezTo>
                  <a:pt x="13565269" y="7067689"/>
                  <a:pt x="13564119" y="7104930"/>
                  <a:pt x="13587426" y="7108808"/>
                </a:cubicBezTo>
                <a:close/>
                <a:moveTo>
                  <a:pt x="13600970" y="6649660"/>
                </a:moveTo>
                <a:cubicBezTo>
                  <a:pt x="13599965" y="6659329"/>
                  <a:pt x="13607909" y="6669430"/>
                  <a:pt x="13617815" y="6669860"/>
                </a:cubicBezTo>
                <a:cubicBezTo>
                  <a:pt x="13624707" y="6670148"/>
                  <a:pt x="13630929" y="6667036"/>
                  <a:pt x="13634614" y="6661866"/>
                </a:cubicBezTo>
                <a:cubicBezTo>
                  <a:pt x="13639829" y="6660382"/>
                  <a:pt x="13644281" y="6656888"/>
                  <a:pt x="13646482" y="6650953"/>
                </a:cubicBezTo>
                <a:cubicBezTo>
                  <a:pt x="13649593" y="6642432"/>
                  <a:pt x="13645237" y="6629316"/>
                  <a:pt x="13635379" y="6627066"/>
                </a:cubicBezTo>
                <a:cubicBezTo>
                  <a:pt x="13626765" y="6625104"/>
                  <a:pt x="13617815" y="6624481"/>
                  <a:pt x="13610494" y="6630609"/>
                </a:cubicBezTo>
                <a:cubicBezTo>
                  <a:pt x="13604655" y="6635443"/>
                  <a:pt x="13601784" y="6642097"/>
                  <a:pt x="13600970" y="6649660"/>
                </a:cubicBezTo>
                <a:close/>
                <a:moveTo>
                  <a:pt x="13565460" y="7064482"/>
                </a:moveTo>
                <a:lnTo>
                  <a:pt x="13574984" y="7057685"/>
                </a:lnTo>
                <a:cubicBezTo>
                  <a:pt x="13582927" y="7052037"/>
                  <a:pt x="13582545" y="7037868"/>
                  <a:pt x="13576037" y="7031406"/>
                </a:cubicBezTo>
                <a:cubicBezTo>
                  <a:pt x="13568140" y="7023555"/>
                  <a:pt x="13558282" y="7024273"/>
                  <a:pt x="13549763" y="7030353"/>
                </a:cubicBezTo>
                <a:cubicBezTo>
                  <a:pt x="13546604" y="7032602"/>
                  <a:pt x="13543398" y="7034900"/>
                  <a:pt x="13540239" y="7037150"/>
                </a:cubicBezTo>
                <a:cubicBezTo>
                  <a:pt x="13532295" y="7042798"/>
                  <a:pt x="13532678" y="7056967"/>
                  <a:pt x="13539186" y="7063429"/>
                </a:cubicBezTo>
                <a:cubicBezTo>
                  <a:pt x="13547083" y="7071279"/>
                  <a:pt x="13556941" y="7070561"/>
                  <a:pt x="13565460" y="7064482"/>
                </a:cubicBezTo>
                <a:close/>
                <a:moveTo>
                  <a:pt x="13699795" y="6830266"/>
                </a:moveTo>
                <a:cubicBezTo>
                  <a:pt x="13690511" y="6828111"/>
                  <a:pt x="13679121" y="6834191"/>
                  <a:pt x="13677445" y="6844147"/>
                </a:cubicBezTo>
                <a:lnTo>
                  <a:pt x="13676106" y="6852284"/>
                </a:lnTo>
                <a:cubicBezTo>
                  <a:pt x="13674431" y="6862193"/>
                  <a:pt x="13679743" y="6872246"/>
                  <a:pt x="13689984" y="6874638"/>
                </a:cubicBezTo>
                <a:cubicBezTo>
                  <a:pt x="13699268" y="6876841"/>
                  <a:pt x="13710658" y="6870713"/>
                  <a:pt x="13712334" y="6860757"/>
                </a:cubicBezTo>
                <a:lnTo>
                  <a:pt x="13713721" y="6852620"/>
                </a:lnTo>
                <a:cubicBezTo>
                  <a:pt x="13715301" y="6842711"/>
                  <a:pt x="13709988" y="6832658"/>
                  <a:pt x="13699795" y="6830266"/>
                </a:cubicBezTo>
                <a:close/>
                <a:moveTo>
                  <a:pt x="13633273" y="6802214"/>
                </a:moveTo>
                <a:cubicBezTo>
                  <a:pt x="13633847" y="6801592"/>
                  <a:pt x="13634469" y="6800971"/>
                  <a:pt x="13635140" y="6800348"/>
                </a:cubicBezTo>
                <a:cubicBezTo>
                  <a:pt x="13637916" y="6798337"/>
                  <a:pt x="13640451" y="6795896"/>
                  <a:pt x="13643276" y="6793838"/>
                </a:cubicBezTo>
                <a:cubicBezTo>
                  <a:pt x="13653565" y="6786179"/>
                  <a:pt x="13649689" y="6772632"/>
                  <a:pt x="13641074" y="6765883"/>
                </a:cubicBezTo>
                <a:cubicBezTo>
                  <a:pt x="13637533" y="6762532"/>
                  <a:pt x="13632699" y="6760714"/>
                  <a:pt x="13627100" y="6761670"/>
                </a:cubicBezTo>
                <a:cubicBezTo>
                  <a:pt x="13626621" y="6761670"/>
                  <a:pt x="13626143" y="6761623"/>
                  <a:pt x="13625616" y="6761623"/>
                </a:cubicBezTo>
                <a:cubicBezTo>
                  <a:pt x="13634566" y="6748938"/>
                  <a:pt x="13625281" y="6726680"/>
                  <a:pt x="13606856" y="6732567"/>
                </a:cubicBezTo>
                <a:cubicBezTo>
                  <a:pt x="13594700" y="6736493"/>
                  <a:pt x="13580104" y="6738790"/>
                  <a:pt x="13570629" y="6748172"/>
                </a:cubicBezTo>
                <a:cubicBezTo>
                  <a:pt x="13569384" y="6749416"/>
                  <a:pt x="13568331" y="6750709"/>
                  <a:pt x="13567326" y="6752097"/>
                </a:cubicBezTo>
                <a:lnTo>
                  <a:pt x="13562875" y="6755257"/>
                </a:lnTo>
                <a:cubicBezTo>
                  <a:pt x="13554692" y="6761096"/>
                  <a:pt x="13554118" y="6773973"/>
                  <a:pt x="13560195" y="6781392"/>
                </a:cubicBezTo>
                <a:cubicBezTo>
                  <a:pt x="13560674" y="6782014"/>
                  <a:pt x="13561248" y="6782445"/>
                  <a:pt x="13561775" y="6782972"/>
                </a:cubicBezTo>
                <a:cubicBezTo>
                  <a:pt x="13562206" y="6785652"/>
                  <a:pt x="13562780" y="6788333"/>
                  <a:pt x="13563497" y="6790965"/>
                </a:cubicBezTo>
                <a:cubicBezTo>
                  <a:pt x="13564407" y="6794268"/>
                  <a:pt x="13566416" y="6797332"/>
                  <a:pt x="13569002" y="6799822"/>
                </a:cubicBezTo>
                <a:cubicBezTo>
                  <a:pt x="13569241" y="6802311"/>
                  <a:pt x="13569815" y="6804656"/>
                  <a:pt x="13571108" y="6806475"/>
                </a:cubicBezTo>
                <a:cubicBezTo>
                  <a:pt x="13575558" y="6812698"/>
                  <a:pt x="13579770" y="6818059"/>
                  <a:pt x="13587043" y="6821171"/>
                </a:cubicBezTo>
                <a:cubicBezTo>
                  <a:pt x="13590298" y="6822558"/>
                  <a:pt x="13592691" y="6823229"/>
                  <a:pt x="13596375" y="6823516"/>
                </a:cubicBezTo>
                <a:cubicBezTo>
                  <a:pt x="13600922" y="6823899"/>
                  <a:pt x="13601927" y="6826484"/>
                  <a:pt x="13596519" y="6821889"/>
                </a:cubicBezTo>
                <a:cubicBezTo>
                  <a:pt x="13604176" y="6828350"/>
                  <a:pt x="13614992" y="6829978"/>
                  <a:pt x="13622793" y="6822558"/>
                </a:cubicBezTo>
                <a:cubicBezTo>
                  <a:pt x="13626526" y="6818968"/>
                  <a:pt x="13628632" y="6813176"/>
                  <a:pt x="13628440" y="6807624"/>
                </a:cubicBezTo>
                <a:cubicBezTo>
                  <a:pt x="13630210" y="6806044"/>
                  <a:pt x="13631694" y="6804273"/>
                  <a:pt x="13633273" y="6802214"/>
                </a:cubicBezTo>
                <a:close/>
                <a:moveTo>
                  <a:pt x="13514875" y="7012881"/>
                </a:moveTo>
                <a:cubicBezTo>
                  <a:pt x="13538133" y="7016758"/>
                  <a:pt x="13549237" y="6981193"/>
                  <a:pt x="13525643" y="6977267"/>
                </a:cubicBezTo>
                <a:cubicBezTo>
                  <a:pt x="13502336" y="6973390"/>
                  <a:pt x="13491282" y="7008955"/>
                  <a:pt x="13514875" y="7012881"/>
                </a:cubicBezTo>
                <a:close/>
                <a:moveTo>
                  <a:pt x="13571059" y="6892541"/>
                </a:moveTo>
                <a:cubicBezTo>
                  <a:pt x="13547417" y="6888616"/>
                  <a:pt x="13541004" y="6925235"/>
                  <a:pt x="13564598" y="6929208"/>
                </a:cubicBezTo>
                <a:cubicBezTo>
                  <a:pt x="13588192" y="6933133"/>
                  <a:pt x="13594652" y="6896467"/>
                  <a:pt x="13571059" y="6892541"/>
                </a:cubicBezTo>
                <a:close/>
                <a:moveTo>
                  <a:pt x="13465151" y="6885840"/>
                </a:moveTo>
                <a:lnTo>
                  <a:pt x="13469218" y="6861379"/>
                </a:lnTo>
                <a:cubicBezTo>
                  <a:pt x="13470799" y="6851806"/>
                  <a:pt x="13464577" y="6841084"/>
                  <a:pt x="13454479" y="6839599"/>
                </a:cubicBezTo>
                <a:cubicBezTo>
                  <a:pt x="13451368" y="6839168"/>
                  <a:pt x="13448257" y="6839648"/>
                  <a:pt x="13445338" y="6840604"/>
                </a:cubicBezTo>
                <a:cubicBezTo>
                  <a:pt x="13443137" y="6838738"/>
                  <a:pt x="13440697" y="6837302"/>
                  <a:pt x="13437634" y="6836775"/>
                </a:cubicBezTo>
                <a:cubicBezTo>
                  <a:pt x="13428014" y="6835196"/>
                  <a:pt x="13417342" y="6840844"/>
                  <a:pt x="13415619" y="6851135"/>
                </a:cubicBezTo>
                <a:lnTo>
                  <a:pt x="13414279" y="6859273"/>
                </a:lnTo>
                <a:cubicBezTo>
                  <a:pt x="13412699" y="6868847"/>
                  <a:pt x="13418443" y="6879617"/>
                  <a:pt x="13428636" y="6881292"/>
                </a:cubicBezTo>
                <a:cubicBezTo>
                  <a:pt x="13428684" y="6881292"/>
                  <a:pt x="13428684" y="6881292"/>
                  <a:pt x="13428732" y="6881292"/>
                </a:cubicBezTo>
                <a:cubicBezTo>
                  <a:pt x="13428493" y="6890148"/>
                  <a:pt x="13434187" y="6899195"/>
                  <a:pt x="13443425" y="6900535"/>
                </a:cubicBezTo>
                <a:cubicBezTo>
                  <a:pt x="13453138" y="6902019"/>
                  <a:pt x="13463429" y="6896084"/>
                  <a:pt x="13465151" y="6885840"/>
                </a:cubicBezTo>
                <a:close/>
                <a:moveTo>
                  <a:pt x="13410403" y="6790344"/>
                </a:moveTo>
                <a:cubicBezTo>
                  <a:pt x="13386809" y="6786419"/>
                  <a:pt x="13383841" y="6823468"/>
                  <a:pt x="13407339" y="6827393"/>
                </a:cubicBezTo>
                <a:cubicBezTo>
                  <a:pt x="13430933" y="6831366"/>
                  <a:pt x="13433901" y="6794317"/>
                  <a:pt x="13410403" y="6790344"/>
                </a:cubicBezTo>
                <a:close/>
                <a:moveTo>
                  <a:pt x="13076885" y="6790247"/>
                </a:moveTo>
                <a:cubicBezTo>
                  <a:pt x="13075786" y="6781776"/>
                  <a:pt x="13069852" y="6775313"/>
                  <a:pt x="13060997" y="6773734"/>
                </a:cubicBezTo>
                <a:cubicBezTo>
                  <a:pt x="13049463" y="6771675"/>
                  <a:pt x="13035489" y="6770670"/>
                  <a:pt x="13025343" y="6777515"/>
                </a:cubicBezTo>
                <a:cubicBezTo>
                  <a:pt x="13023860" y="6778042"/>
                  <a:pt x="13022424" y="6778711"/>
                  <a:pt x="13021085" y="6779525"/>
                </a:cubicBezTo>
                <a:cubicBezTo>
                  <a:pt x="13014432" y="6783499"/>
                  <a:pt x="13010604" y="6790822"/>
                  <a:pt x="13011849" y="6798720"/>
                </a:cubicBezTo>
                <a:cubicBezTo>
                  <a:pt x="13013093" y="6806619"/>
                  <a:pt x="13018356" y="6810304"/>
                  <a:pt x="13024769" y="6813943"/>
                </a:cubicBezTo>
                <a:cubicBezTo>
                  <a:pt x="13019792" y="6811071"/>
                  <a:pt x="13025248" y="6814373"/>
                  <a:pt x="13026157" y="6815043"/>
                </a:cubicBezTo>
                <a:cubicBezTo>
                  <a:pt x="13027401" y="6815905"/>
                  <a:pt x="13028502" y="6816910"/>
                  <a:pt x="13029747" y="6817772"/>
                </a:cubicBezTo>
                <a:cubicBezTo>
                  <a:pt x="13029938" y="6817915"/>
                  <a:pt x="13030035" y="6818011"/>
                  <a:pt x="13030178" y="6818155"/>
                </a:cubicBezTo>
                <a:cubicBezTo>
                  <a:pt x="13030512" y="6818537"/>
                  <a:pt x="13030848" y="6818873"/>
                  <a:pt x="13031134" y="6819255"/>
                </a:cubicBezTo>
                <a:cubicBezTo>
                  <a:pt x="13033097" y="6828350"/>
                  <a:pt x="13042764" y="6834669"/>
                  <a:pt x="13051809" y="6833281"/>
                </a:cubicBezTo>
                <a:cubicBezTo>
                  <a:pt x="13062146" y="6831702"/>
                  <a:pt x="13068415" y="6822080"/>
                  <a:pt x="13067363" y="6812076"/>
                </a:cubicBezTo>
                <a:cubicBezTo>
                  <a:pt x="13067267" y="6811022"/>
                  <a:pt x="13066884" y="6810065"/>
                  <a:pt x="13066644" y="6809108"/>
                </a:cubicBezTo>
                <a:cubicBezTo>
                  <a:pt x="13071910" y="6806571"/>
                  <a:pt x="13076025" y="6801592"/>
                  <a:pt x="13077077" y="6795992"/>
                </a:cubicBezTo>
                <a:cubicBezTo>
                  <a:pt x="13078035" y="6800156"/>
                  <a:pt x="13080954" y="6803986"/>
                  <a:pt x="13086409" y="6806379"/>
                </a:cubicBezTo>
                <a:cubicBezTo>
                  <a:pt x="13108040" y="6815857"/>
                  <a:pt x="13127184" y="6783929"/>
                  <a:pt x="13105266" y="6774308"/>
                </a:cubicBezTo>
                <a:cubicBezTo>
                  <a:pt x="13091338" y="6768180"/>
                  <a:pt x="13078609" y="6779095"/>
                  <a:pt x="13076885" y="6790247"/>
                </a:cubicBezTo>
                <a:close/>
                <a:moveTo>
                  <a:pt x="13432991" y="7023077"/>
                </a:moveTo>
                <a:cubicBezTo>
                  <a:pt x="13434475" y="7013407"/>
                  <a:pt x="13428732" y="7002876"/>
                  <a:pt x="13418443" y="7001153"/>
                </a:cubicBezTo>
                <a:lnTo>
                  <a:pt x="13410307" y="6999813"/>
                </a:lnTo>
                <a:cubicBezTo>
                  <a:pt x="13400735" y="6998233"/>
                  <a:pt x="13389968" y="7004216"/>
                  <a:pt x="13388388" y="7014365"/>
                </a:cubicBezTo>
                <a:cubicBezTo>
                  <a:pt x="13386857" y="7024082"/>
                  <a:pt x="13392648" y="7034565"/>
                  <a:pt x="13402937" y="7036288"/>
                </a:cubicBezTo>
                <a:lnTo>
                  <a:pt x="13411072" y="7037676"/>
                </a:lnTo>
                <a:cubicBezTo>
                  <a:pt x="13420644" y="7039208"/>
                  <a:pt x="13431412" y="7033224"/>
                  <a:pt x="13432991" y="7023077"/>
                </a:cubicBezTo>
                <a:close/>
                <a:moveTo>
                  <a:pt x="13179874" y="6607106"/>
                </a:moveTo>
                <a:lnTo>
                  <a:pt x="13187435" y="6610409"/>
                </a:lnTo>
                <a:cubicBezTo>
                  <a:pt x="13196337" y="6614334"/>
                  <a:pt x="13208349" y="6609786"/>
                  <a:pt x="13211795" y="6600452"/>
                </a:cubicBezTo>
                <a:cubicBezTo>
                  <a:pt x="13215336" y="6590879"/>
                  <a:pt x="13211364" y="6580300"/>
                  <a:pt x="13201842" y="6576087"/>
                </a:cubicBezTo>
                <a:lnTo>
                  <a:pt x="13194279" y="6572784"/>
                </a:lnTo>
                <a:cubicBezTo>
                  <a:pt x="13185377" y="6568859"/>
                  <a:pt x="13173366" y="6573407"/>
                  <a:pt x="13169920" y="6582741"/>
                </a:cubicBezTo>
                <a:cubicBezTo>
                  <a:pt x="13166426" y="6592314"/>
                  <a:pt x="13170351" y="6602894"/>
                  <a:pt x="13179874" y="6607106"/>
                </a:cubicBezTo>
                <a:close/>
                <a:moveTo>
                  <a:pt x="13297890" y="6880622"/>
                </a:moveTo>
                <a:lnTo>
                  <a:pt x="13289754" y="6879282"/>
                </a:lnTo>
                <a:cubicBezTo>
                  <a:pt x="13279849" y="6877607"/>
                  <a:pt x="13269750" y="6881244"/>
                  <a:pt x="13266592" y="6891728"/>
                </a:cubicBezTo>
                <a:cubicBezTo>
                  <a:pt x="13263960" y="6900392"/>
                  <a:pt x="13269033" y="6913220"/>
                  <a:pt x="13279034" y="6914895"/>
                </a:cubicBezTo>
                <a:lnTo>
                  <a:pt x="13287170" y="6916236"/>
                </a:lnTo>
                <a:cubicBezTo>
                  <a:pt x="13297077" y="6917911"/>
                  <a:pt x="13307175" y="6914273"/>
                  <a:pt x="13310334" y="6903790"/>
                </a:cubicBezTo>
                <a:cubicBezTo>
                  <a:pt x="13312965" y="6895126"/>
                  <a:pt x="13307845" y="6882250"/>
                  <a:pt x="13297890" y="6880622"/>
                </a:cubicBezTo>
                <a:close/>
                <a:moveTo>
                  <a:pt x="13162311" y="6929926"/>
                </a:moveTo>
                <a:cubicBezTo>
                  <a:pt x="13184278" y="6939547"/>
                  <a:pt x="13196673" y="6904460"/>
                  <a:pt x="13174850" y="6894887"/>
                </a:cubicBezTo>
                <a:cubicBezTo>
                  <a:pt x="13152931" y="6885313"/>
                  <a:pt x="13140488" y="6920400"/>
                  <a:pt x="13162311" y="6929926"/>
                </a:cubicBezTo>
                <a:close/>
                <a:moveTo>
                  <a:pt x="13355319" y="7226945"/>
                </a:moveTo>
                <a:cubicBezTo>
                  <a:pt x="13365991" y="7227472"/>
                  <a:pt x="13373840" y="7220483"/>
                  <a:pt x="13375563" y="7210192"/>
                </a:cubicBezTo>
                <a:lnTo>
                  <a:pt x="13376903" y="7202055"/>
                </a:lnTo>
                <a:cubicBezTo>
                  <a:pt x="13378481" y="7192433"/>
                  <a:pt x="13369676" y="7182237"/>
                  <a:pt x="13360152" y="7181806"/>
                </a:cubicBezTo>
                <a:cubicBezTo>
                  <a:pt x="13354889" y="7181567"/>
                  <a:pt x="13350294" y="7183147"/>
                  <a:pt x="13346800" y="7186018"/>
                </a:cubicBezTo>
                <a:cubicBezTo>
                  <a:pt x="13348236" y="7181615"/>
                  <a:pt x="13347948" y="7176732"/>
                  <a:pt x="13345317" y="7172041"/>
                </a:cubicBezTo>
                <a:cubicBezTo>
                  <a:pt x="13344072" y="7169839"/>
                  <a:pt x="13342206" y="7167924"/>
                  <a:pt x="13340005" y="7166297"/>
                </a:cubicBezTo>
                <a:cubicBezTo>
                  <a:pt x="13341584" y="7164239"/>
                  <a:pt x="13342780" y="7161798"/>
                  <a:pt x="13343259" y="7158973"/>
                </a:cubicBezTo>
                <a:lnTo>
                  <a:pt x="13344600" y="7150836"/>
                </a:lnTo>
                <a:cubicBezTo>
                  <a:pt x="13344600" y="7150740"/>
                  <a:pt x="13344600" y="7150644"/>
                  <a:pt x="13344600" y="7150500"/>
                </a:cubicBezTo>
                <a:cubicBezTo>
                  <a:pt x="13348379" y="7150022"/>
                  <a:pt x="13352017" y="7148682"/>
                  <a:pt x="13354792" y="7145666"/>
                </a:cubicBezTo>
                <a:lnTo>
                  <a:pt x="13360488" y="7139587"/>
                </a:lnTo>
                <a:cubicBezTo>
                  <a:pt x="13361636" y="7138342"/>
                  <a:pt x="13362401" y="7136763"/>
                  <a:pt x="13363215" y="7135279"/>
                </a:cubicBezTo>
                <a:cubicBezTo>
                  <a:pt x="13366326" y="7134705"/>
                  <a:pt x="13369245" y="7133364"/>
                  <a:pt x="13371639" y="7131018"/>
                </a:cubicBezTo>
                <a:cubicBezTo>
                  <a:pt x="13373266" y="7129439"/>
                  <a:pt x="13374605" y="7127524"/>
                  <a:pt x="13375610" y="7125514"/>
                </a:cubicBezTo>
                <a:cubicBezTo>
                  <a:pt x="13377142" y="7124556"/>
                  <a:pt x="13378626" y="7123503"/>
                  <a:pt x="13379965" y="7122019"/>
                </a:cubicBezTo>
                <a:cubicBezTo>
                  <a:pt x="13384894" y="7116754"/>
                  <a:pt x="13385422" y="7111105"/>
                  <a:pt x="13383507" y="7106223"/>
                </a:cubicBezTo>
                <a:cubicBezTo>
                  <a:pt x="13386187" y="7108233"/>
                  <a:pt x="13389106" y="7109813"/>
                  <a:pt x="13392408" y="7110005"/>
                </a:cubicBezTo>
                <a:cubicBezTo>
                  <a:pt x="13402985" y="7110627"/>
                  <a:pt x="13411072" y="7103686"/>
                  <a:pt x="13412795" y="7093394"/>
                </a:cubicBezTo>
                <a:lnTo>
                  <a:pt x="13414136" y="7085257"/>
                </a:lnTo>
                <a:cubicBezTo>
                  <a:pt x="13415715" y="7075635"/>
                  <a:pt x="13407148" y="7065391"/>
                  <a:pt x="13397529" y="7064865"/>
                </a:cubicBezTo>
                <a:cubicBezTo>
                  <a:pt x="13386952" y="7064243"/>
                  <a:pt x="13378864" y="7071184"/>
                  <a:pt x="13377142" y="7081475"/>
                </a:cubicBezTo>
                <a:lnTo>
                  <a:pt x="13375801" y="7089613"/>
                </a:lnTo>
                <a:cubicBezTo>
                  <a:pt x="13375324" y="7092533"/>
                  <a:pt x="13375993" y="7095405"/>
                  <a:pt x="13377142" y="7098133"/>
                </a:cubicBezTo>
                <a:cubicBezTo>
                  <a:pt x="13371351" y="7093873"/>
                  <a:pt x="13363311" y="7092006"/>
                  <a:pt x="13356085" y="7095309"/>
                </a:cubicBezTo>
                <a:cubicBezTo>
                  <a:pt x="13355223" y="7095213"/>
                  <a:pt x="13354361" y="7094974"/>
                  <a:pt x="13353453" y="7094926"/>
                </a:cubicBezTo>
                <a:cubicBezTo>
                  <a:pt x="13343977" y="7094687"/>
                  <a:pt x="13337325" y="7100479"/>
                  <a:pt x="13331677" y="7107276"/>
                </a:cubicBezTo>
                <a:cubicBezTo>
                  <a:pt x="13329142" y="7110340"/>
                  <a:pt x="13328615" y="7114408"/>
                  <a:pt x="13328997" y="7118477"/>
                </a:cubicBezTo>
                <a:lnTo>
                  <a:pt x="13328375" y="7119147"/>
                </a:lnTo>
                <a:cubicBezTo>
                  <a:pt x="13325840" y="7121876"/>
                  <a:pt x="13324404" y="7125418"/>
                  <a:pt x="13323685" y="7129104"/>
                </a:cubicBezTo>
                <a:cubicBezTo>
                  <a:pt x="13316219" y="7130300"/>
                  <a:pt x="13309520" y="7135470"/>
                  <a:pt x="13308179" y="7143512"/>
                </a:cubicBezTo>
                <a:lnTo>
                  <a:pt x="13306840" y="7151649"/>
                </a:lnTo>
                <a:cubicBezTo>
                  <a:pt x="13305739" y="7158255"/>
                  <a:pt x="13308323" y="7165387"/>
                  <a:pt x="13313348" y="7169695"/>
                </a:cubicBezTo>
                <a:lnTo>
                  <a:pt x="13310525" y="7171706"/>
                </a:lnTo>
                <a:cubicBezTo>
                  <a:pt x="13307366" y="7173956"/>
                  <a:pt x="13305117" y="7176923"/>
                  <a:pt x="13303442" y="7180179"/>
                </a:cubicBezTo>
                <a:cubicBezTo>
                  <a:pt x="13300427" y="7180322"/>
                  <a:pt x="13297459" y="7180944"/>
                  <a:pt x="13294779" y="7182668"/>
                </a:cubicBezTo>
                <a:lnTo>
                  <a:pt x="13284825" y="7188939"/>
                </a:lnTo>
                <a:cubicBezTo>
                  <a:pt x="13280470" y="7191715"/>
                  <a:pt x="13277647" y="7196071"/>
                  <a:pt x="13276594" y="7200906"/>
                </a:cubicBezTo>
                <a:cubicBezTo>
                  <a:pt x="13274249" y="7202246"/>
                  <a:pt x="13272047" y="7203921"/>
                  <a:pt x="13270181" y="7206027"/>
                </a:cubicBezTo>
                <a:cubicBezTo>
                  <a:pt x="13262476" y="7214787"/>
                  <a:pt x="13260227" y="7226323"/>
                  <a:pt x="13261758" y="7237668"/>
                </a:cubicBezTo>
                <a:cubicBezTo>
                  <a:pt x="13263099" y="7247385"/>
                  <a:pt x="13273579" y="7255188"/>
                  <a:pt x="13283294" y="7253129"/>
                </a:cubicBezTo>
                <a:cubicBezTo>
                  <a:pt x="13293487" y="7250975"/>
                  <a:pt x="13300139" y="7242024"/>
                  <a:pt x="13298752" y="7231588"/>
                </a:cubicBezTo>
                <a:cubicBezTo>
                  <a:pt x="13298704" y="7231014"/>
                  <a:pt x="13298656" y="7230966"/>
                  <a:pt x="13298656" y="7230632"/>
                </a:cubicBezTo>
                <a:cubicBezTo>
                  <a:pt x="13298656" y="7230440"/>
                  <a:pt x="13298656" y="7230392"/>
                  <a:pt x="13298704" y="7230248"/>
                </a:cubicBezTo>
                <a:cubicBezTo>
                  <a:pt x="13298704" y="7230248"/>
                  <a:pt x="13298704" y="7230248"/>
                  <a:pt x="13298704" y="7230248"/>
                </a:cubicBezTo>
                <a:cubicBezTo>
                  <a:pt x="13299374" y="7229243"/>
                  <a:pt x="13300139" y="7228334"/>
                  <a:pt x="13300953" y="7227472"/>
                </a:cubicBezTo>
                <a:cubicBezTo>
                  <a:pt x="13302628" y="7225557"/>
                  <a:pt x="13303633" y="7223355"/>
                  <a:pt x="13304112" y="7220962"/>
                </a:cubicBezTo>
                <a:cubicBezTo>
                  <a:pt x="13304255" y="7220866"/>
                  <a:pt x="13304446" y="7220866"/>
                  <a:pt x="13304638" y="7220770"/>
                </a:cubicBezTo>
                <a:lnTo>
                  <a:pt x="13314592" y="7214452"/>
                </a:lnTo>
                <a:cubicBezTo>
                  <a:pt x="13317655" y="7212490"/>
                  <a:pt x="13319665" y="7209617"/>
                  <a:pt x="13321149" y="7206506"/>
                </a:cubicBezTo>
                <a:cubicBezTo>
                  <a:pt x="13323829" y="7206410"/>
                  <a:pt x="13326509" y="7205740"/>
                  <a:pt x="13328758" y="7204113"/>
                </a:cubicBezTo>
                <a:lnTo>
                  <a:pt x="13338281" y="7197316"/>
                </a:lnTo>
                <a:cubicBezTo>
                  <a:pt x="13339478" y="7196454"/>
                  <a:pt x="13340387" y="7195353"/>
                  <a:pt x="13341392" y="7194347"/>
                </a:cubicBezTo>
                <a:cubicBezTo>
                  <a:pt x="13340867" y="7195736"/>
                  <a:pt x="13340196" y="7197028"/>
                  <a:pt x="13339957" y="7198560"/>
                </a:cubicBezTo>
                <a:lnTo>
                  <a:pt x="13338617" y="7206698"/>
                </a:lnTo>
                <a:cubicBezTo>
                  <a:pt x="13336942" y="7216271"/>
                  <a:pt x="13345747" y="7226467"/>
                  <a:pt x="13355319" y="7226945"/>
                </a:cubicBezTo>
                <a:close/>
                <a:moveTo>
                  <a:pt x="13389106" y="6698964"/>
                </a:moveTo>
                <a:lnTo>
                  <a:pt x="13379583" y="6705761"/>
                </a:lnTo>
                <a:cubicBezTo>
                  <a:pt x="13373075" y="6710404"/>
                  <a:pt x="13369437" y="6718016"/>
                  <a:pt x="13370920" y="6725531"/>
                </a:cubicBezTo>
                <a:cubicBezTo>
                  <a:pt x="13369437" y="6728307"/>
                  <a:pt x="13368384" y="6731419"/>
                  <a:pt x="13368001" y="6734817"/>
                </a:cubicBezTo>
                <a:cubicBezTo>
                  <a:pt x="13366948" y="6744486"/>
                  <a:pt x="13372596" y="6755017"/>
                  <a:pt x="13383028" y="6756406"/>
                </a:cubicBezTo>
                <a:cubicBezTo>
                  <a:pt x="13389823" y="6757315"/>
                  <a:pt x="13397386" y="6754443"/>
                  <a:pt x="13401501" y="6748938"/>
                </a:cubicBezTo>
                <a:cubicBezTo>
                  <a:pt x="13407866" y="6746736"/>
                  <a:pt x="13413226" y="6741183"/>
                  <a:pt x="13414088" y="6734578"/>
                </a:cubicBezTo>
                <a:cubicBezTo>
                  <a:pt x="13414519" y="6731466"/>
                  <a:pt x="13414040" y="6728594"/>
                  <a:pt x="13413178" y="6725866"/>
                </a:cubicBezTo>
                <a:cubicBezTo>
                  <a:pt x="13417438" y="6720026"/>
                  <a:pt x="13418586" y="6712415"/>
                  <a:pt x="13414519" y="6705522"/>
                </a:cubicBezTo>
                <a:cubicBezTo>
                  <a:pt x="13409781" y="6697480"/>
                  <a:pt x="13397289" y="6693124"/>
                  <a:pt x="13389106" y="6698964"/>
                </a:cubicBezTo>
                <a:close/>
                <a:moveTo>
                  <a:pt x="13016729" y="6656601"/>
                </a:moveTo>
                <a:cubicBezTo>
                  <a:pt x="13012710" y="6665792"/>
                  <a:pt x="13017352" y="6677088"/>
                  <a:pt x="13026540" y="6681013"/>
                </a:cubicBezTo>
                <a:cubicBezTo>
                  <a:pt x="13035872" y="6684987"/>
                  <a:pt x="13046928" y="6680487"/>
                  <a:pt x="13050947" y="6671249"/>
                </a:cubicBezTo>
                <a:lnTo>
                  <a:pt x="13054249" y="6663685"/>
                </a:lnTo>
                <a:cubicBezTo>
                  <a:pt x="13058270" y="6654495"/>
                  <a:pt x="13053627" y="6643198"/>
                  <a:pt x="13044486" y="6639273"/>
                </a:cubicBezTo>
                <a:cubicBezTo>
                  <a:pt x="13035155" y="6635300"/>
                  <a:pt x="13024099" y="6639847"/>
                  <a:pt x="13020080" y="6649086"/>
                </a:cubicBezTo>
                <a:lnTo>
                  <a:pt x="13016729" y="6656601"/>
                </a:lnTo>
                <a:close/>
                <a:moveTo>
                  <a:pt x="13269846" y="6673498"/>
                </a:moveTo>
                <a:cubicBezTo>
                  <a:pt x="13280375" y="6676370"/>
                  <a:pt x="13289037" y="6671057"/>
                  <a:pt x="13293249" y="6661484"/>
                </a:cubicBezTo>
                <a:lnTo>
                  <a:pt x="13296551" y="6653920"/>
                </a:lnTo>
                <a:cubicBezTo>
                  <a:pt x="13300475" y="6644969"/>
                  <a:pt x="13293583" y="6632954"/>
                  <a:pt x="13284539" y="6630513"/>
                </a:cubicBezTo>
                <a:cubicBezTo>
                  <a:pt x="13274010" y="6627593"/>
                  <a:pt x="13265348" y="6632954"/>
                  <a:pt x="13261136" y="6642528"/>
                </a:cubicBezTo>
                <a:lnTo>
                  <a:pt x="13257834" y="6650091"/>
                </a:lnTo>
                <a:cubicBezTo>
                  <a:pt x="13253909" y="6658995"/>
                  <a:pt x="13260850" y="6671009"/>
                  <a:pt x="13269846" y="6673498"/>
                </a:cubicBezTo>
                <a:close/>
                <a:moveTo>
                  <a:pt x="13231608" y="6709352"/>
                </a:moveTo>
                <a:cubicBezTo>
                  <a:pt x="13221270" y="6710357"/>
                  <a:pt x="13210790" y="6713372"/>
                  <a:pt x="13206197" y="6720935"/>
                </a:cubicBezTo>
                <a:cubicBezTo>
                  <a:pt x="13199687" y="6731706"/>
                  <a:pt x="13196482" y="6748411"/>
                  <a:pt x="13202464" y="6759996"/>
                </a:cubicBezTo>
                <a:cubicBezTo>
                  <a:pt x="13190164" y="6766027"/>
                  <a:pt x="13186000" y="6786945"/>
                  <a:pt x="13202464" y="6794125"/>
                </a:cubicBezTo>
                <a:cubicBezTo>
                  <a:pt x="13216007" y="6800060"/>
                  <a:pt x="13226823" y="6789291"/>
                  <a:pt x="13227923" y="6777946"/>
                </a:cubicBezTo>
                <a:cubicBezTo>
                  <a:pt x="13228162" y="6777993"/>
                  <a:pt x="13228402" y="6778137"/>
                  <a:pt x="13228641" y="6778233"/>
                </a:cubicBezTo>
                <a:cubicBezTo>
                  <a:pt x="13229646" y="6784360"/>
                  <a:pt x="13233619" y="6789722"/>
                  <a:pt x="13239887" y="6792498"/>
                </a:cubicBezTo>
                <a:lnTo>
                  <a:pt x="13255010" y="6799151"/>
                </a:lnTo>
                <a:cubicBezTo>
                  <a:pt x="13261567" y="6802023"/>
                  <a:pt x="13269798" y="6799965"/>
                  <a:pt x="13274967" y="6795035"/>
                </a:cubicBezTo>
                <a:cubicBezTo>
                  <a:pt x="13272335" y="6803938"/>
                  <a:pt x="13275541" y="6813799"/>
                  <a:pt x="13287313" y="6815761"/>
                </a:cubicBezTo>
                <a:cubicBezTo>
                  <a:pt x="13288940" y="6816048"/>
                  <a:pt x="13290329" y="6815570"/>
                  <a:pt x="13291813" y="6815474"/>
                </a:cubicBezTo>
                <a:cubicBezTo>
                  <a:pt x="13292196" y="6816862"/>
                  <a:pt x="13292339" y="6818250"/>
                  <a:pt x="13293104" y="6819591"/>
                </a:cubicBezTo>
                <a:cubicBezTo>
                  <a:pt x="13297603" y="6827585"/>
                  <a:pt x="13310189" y="6832611"/>
                  <a:pt x="13318422" y="6826771"/>
                </a:cubicBezTo>
                <a:lnTo>
                  <a:pt x="13327944" y="6819973"/>
                </a:lnTo>
                <a:cubicBezTo>
                  <a:pt x="13328997" y="6819208"/>
                  <a:pt x="13329764" y="6818250"/>
                  <a:pt x="13330672" y="6817341"/>
                </a:cubicBezTo>
                <a:cubicBezTo>
                  <a:pt x="13330912" y="6820261"/>
                  <a:pt x="13331007" y="6823229"/>
                  <a:pt x="13332778" y="6825861"/>
                </a:cubicBezTo>
                <a:cubicBezTo>
                  <a:pt x="13338187" y="6833999"/>
                  <a:pt x="13350342" y="6836919"/>
                  <a:pt x="13358525" y="6831079"/>
                </a:cubicBezTo>
                <a:lnTo>
                  <a:pt x="13368049" y="6824282"/>
                </a:lnTo>
                <a:cubicBezTo>
                  <a:pt x="13376232" y="6818442"/>
                  <a:pt x="13378960" y="6807097"/>
                  <a:pt x="13373266" y="6798481"/>
                </a:cubicBezTo>
                <a:cubicBezTo>
                  <a:pt x="13367858" y="6790296"/>
                  <a:pt x="13355702" y="6787424"/>
                  <a:pt x="13347471" y="6793263"/>
                </a:cubicBezTo>
                <a:lnTo>
                  <a:pt x="13341249" y="6797715"/>
                </a:lnTo>
                <a:cubicBezTo>
                  <a:pt x="13349241" y="6787950"/>
                  <a:pt x="13348667" y="6771771"/>
                  <a:pt x="13333209" y="6769186"/>
                </a:cubicBezTo>
                <a:cubicBezTo>
                  <a:pt x="13320049" y="6766984"/>
                  <a:pt x="13311003" y="6777324"/>
                  <a:pt x="13309711" y="6787519"/>
                </a:cubicBezTo>
                <a:lnTo>
                  <a:pt x="13309232" y="6787855"/>
                </a:lnTo>
                <a:cubicBezTo>
                  <a:pt x="13307271" y="6784025"/>
                  <a:pt x="13303681" y="6781009"/>
                  <a:pt x="13297795" y="6780052"/>
                </a:cubicBezTo>
                <a:cubicBezTo>
                  <a:pt x="13289802" y="6778711"/>
                  <a:pt x="13283437" y="6782158"/>
                  <a:pt x="13279274" y="6787232"/>
                </a:cubicBezTo>
                <a:cubicBezTo>
                  <a:pt x="13279896" y="6784743"/>
                  <a:pt x="13280327" y="6782254"/>
                  <a:pt x="13280087" y="6779860"/>
                </a:cubicBezTo>
                <a:cubicBezTo>
                  <a:pt x="13284969" y="6777371"/>
                  <a:pt x="13289325" y="6773781"/>
                  <a:pt x="13292770" y="6768611"/>
                </a:cubicBezTo>
                <a:cubicBezTo>
                  <a:pt x="13298178" y="6760618"/>
                  <a:pt x="13299038" y="6751570"/>
                  <a:pt x="13296837" y="6743146"/>
                </a:cubicBezTo>
                <a:cubicBezTo>
                  <a:pt x="13298943" y="6741470"/>
                  <a:pt x="13300713" y="6739316"/>
                  <a:pt x="13301911" y="6736636"/>
                </a:cubicBezTo>
                <a:lnTo>
                  <a:pt x="13305213" y="6729072"/>
                </a:lnTo>
                <a:cubicBezTo>
                  <a:pt x="13306122" y="6727014"/>
                  <a:pt x="13306601" y="6724765"/>
                  <a:pt x="13306696" y="6722467"/>
                </a:cubicBezTo>
                <a:cubicBezTo>
                  <a:pt x="13308131" y="6729265"/>
                  <a:pt x="13313875" y="6735439"/>
                  <a:pt x="13320096" y="6737258"/>
                </a:cubicBezTo>
                <a:cubicBezTo>
                  <a:pt x="13330815" y="6740321"/>
                  <a:pt x="13339048" y="6733716"/>
                  <a:pt x="13343116" y="6724477"/>
                </a:cubicBezTo>
                <a:lnTo>
                  <a:pt x="13346418" y="6716914"/>
                </a:lnTo>
                <a:cubicBezTo>
                  <a:pt x="13350437" y="6707723"/>
                  <a:pt x="13342397" y="6696427"/>
                  <a:pt x="13333688" y="6693938"/>
                </a:cubicBezTo>
                <a:cubicBezTo>
                  <a:pt x="13322967" y="6690875"/>
                  <a:pt x="13314736" y="6697432"/>
                  <a:pt x="13310668" y="6706671"/>
                </a:cubicBezTo>
                <a:lnTo>
                  <a:pt x="13307366" y="6714234"/>
                </a:lnTo>
                <a:cubicBezTo>
                  <a:pt x="13306887" y="6715382"/>
                  <a:pt x="13306552" y="6716580"/>
                  <a:pt x="13306409" y="6717776"/>
                </a:cubicBezTo>
                <a:cubicBezTo>
                  <a:pt x="13305356" y="6711984"/>
                  <a:pt x="13301863" y="6706718"/>
                  <a:pt x="13296167" y="6704373"/>
                </a:cubicBezTo>
                <a:cubicBezTo>
                  <a:pt x="13287313" y="6700735"/>
                  <a:pt x="13276547" y="6703751"/>
                  <a:pt x="13272047" y="6712462"/>
                </a:cubicBezTo>
                <a:cubicBezTo>
                  <a:pt x="13270468" y="6711888"/>
                  <a:pt x="13268745" y="6711601"/>
                  <a:pt x="13267023" y="6711506"/>
                </a:cubicBezTo>
                <a:cubicBezTo>
                  <a:pt x="13271616" y="6703559"/>
                  <a:pt x="13270899" y="6693459"/>
                  <a:pt x="13260083" y="6688672"/>
                </a:cubicBezTo>
                <a:cubicBezTo>
                  <a:pt x="13244242" y="6681780"/>
                  <a:pt x="13229694" y="6696954"/>
                  <a:pt x="13231608" y="6709352"/>
                </a:cubicBezTo>
                <a:close/>
                <a:moveTo>
                  <a:pt x="13351299" y="6962380"/>
                </a:moveTo>
                <a:cubicBezTo>
                  <a:pt x="13356180" y="6970470"/>
                  <a:pt x="13368623" y="6974587"/>
                  <a:pt x="13376806" y="6968747"/>
                </a:cubicBezTo>
                <a:lnTo>
                  <a:pt x="13386330" y="6961949"/>
                </a:lnTo>
                <a:cubicBezTo>
                  <a:pt x="13394515" y="6956110"/>
                  <a:pt x="13398151" y="6945531"/>
                  <a:pt x="13392695" y="6936436"/>
                </a:cubicBezTo>
                <a:cubicBezTo>
                  <a:pt x="13391786" y="6934952"/>
                  <a:pt x="13390590" y="6933659"/>
                  <a:pt x="13389298" y="6932511"/>
                </a:cubicBezTo>
                <a:cubicBezTo>
                  <a:pt x="13389441" y="6931936"/>
                  <a:pt x="13389680" y="6931362"/>
                  <a:pt x="13389777" y="6930740"/>
                </a:cubicBezTo>
                <a:lnTo>
                  <a:pt x="13391164" y="6922602"/>
                </a:lnTo>
                <a:cubicBezTo>
                  <a:pt x="13392743" y="6912981"/>
                  <a:pt x="13384894" y="6902593"/>
                  <a:pt x="13375132" y="6901779"/>
                </a:cubicBezTo>
                <a:cubicBezTo>
                  <a:pt x="13364795" y="6900870"/>
                  <a:pt x="13356037" y="6907524"/>
                  <a:pt x="13354315" y="6917815"/>
                </a:cubicBezTo>
                <a:lnTo>
                  <a:pt x="13352926" y="6925953"/>
                </a:lnTo>
                <a:cubicBezTo>
                  <a:pt x="13352209" y="6930261"/>
                  <a:pt x="13353453" y="6934713"/>
                  <a:pt x="13355893" y="6938398"/>
                </a:cubicBezTo>
                <a:cubicBezTo>
                  <a:pt x="13349001" y="6944430"/>
                  <a:pt x="13346273" y="6954003"/>
                  <a:pt x="13351299" y="6962380"/>
                </a:cubicBezTo>
                <a:close/>
                <a:moveTo>
                  <a:pt x="13163794" y="6840413"/>
                </a:moveTo>
                <a:cubicBezTo>
                  <a:pt x="13185665" y="6849987"/>
                  <a:pt x="13201123" y="6816144"/>
                  <a:pt x="13179109" y="6806523"/>
                </a:cubicBezTo>
                <a:cubicBezTo>
                  <a:pt x="13157238" y="6796901"/>
                  <a:pt x="13141781" y="6830744"/>
                  <a:pt x="13163794" y="6840413"/>
                </a:cubicBezTo>
                <a:close/>
                <a:moveTo>
                  <a:pt x="12972078" y="6882346"/>
                </a:moveTo>
                <a:cubicBezTo>
                  <a:pt x="12968633" y="6892589"/>
                  <a:pt x="12974567" y="6901828"/>
                  <a:pt x="12983804" y="6905896"/>
                </a:cubicBezTo>
                <a:lnTo>
                  <a:pt x="12986245" y="6906949"/>
                </a:lnTo>
                <a:cubicBezTo>
                  <a:pt x="12988303" y="6926575"/>
                  <a:pt x="13019553" y="6931458"/>
                  <a:pt x="13022712" y="6909343"/>
                </a:cubicBezTo>
                <a:cubicBezTo>
                  <a:pt x="13023813" y="6901588"/>
                  <a:pt x="13020462" y="6895796"/>
                  <a:pt x="13015582" y="6892063"/>
                </a:cubicBezTo>
                <a:cubicBezTo>
                  <a:pt x="13015582" y="6891584"/>
                  <a:pt x="13015773" y="6891105"/>
                  <a:pt x="13015725" y="6890674"/>
                </a:cubicBezTo>
                <a:cubicBezTo>
                  <a:pt x="13022760" y="6895031"/>
                  <a:pt x="13032858" y="6894647"/>
                  <a:pt x="13038600" y="6888520"/>
                </a:cubicBezTo>
                <a:cubicBezTo>
                  <a:pt x="13045684" y="6880910"/>
                  <a:pt x="13046018" y="6869708"/>
                  <a:pt x="13038935" y="6862002"/>
                </a:cubicBezTo>
                <a:cubicBezTo>
                  <a:pt x="13038552" y="6861571"/>
                  <a:pt x="13038504" y="6861523"/>
                  <a:pt x="13038313" y="6861284"/>
                </a:cubicBezTo>
                <a:cubicBezTo>
                  <a:pt x="13038218" y="6861140"/>
                  <a:pt x="13038218" y="6861092"/>
                  <a:pt x="13038121" y="6860948"/>
                </a:cubicBezTo>
                <a:cubicBezTo>
                  <a:pt x="13038121" y="6860948"/>
                  <a:pt x="13038121" y="6860948"/>
                  <a:pt x="13038121" y="6860948"/>
                </a:cubicBezTo>
                <a:cubicBezTo>
                  <a:pt x="13038121" y="6859752"/>
                  <a:pt x="13038218" y="6858603"/>
                  <a:pt x="13038361" y="6857406"/>
                </a:cubicBezTo>
                <a:cubicBezTo>
                  <a:pt x="13039510" y="6847354"/>
                  <a:pt x="13028933" y="6838642"/>
                  <a:pt x="13019601" y="6838642"/>
                </a:cubicBezTo>
                <a:cubicBezTo>
                  <a:pt x="13008546" y="6838642"/>
                  <a:pt x="13001989" y="6847306"/>
                  <a:pt x="13000889" y="6857406"/>
                </a:cubicBezTo>
                <a:cubicBezTo>
                  <a:pt x="13000267" y="6863151"/>
                  <a:pt x="13001129" y="6868703"/>
                  <a:pt x="13003090" y="6873873"/>
                </a:cubicBezTo>
                <a:lnTo>
                  <a:pt x="12995577" y="6870570"/>
                </a:lnTo>
                <a:cubicBezTo>
                  <a:pt x="12986436" y="6866549"/>
                  <a:pt x="12975094" y="6873442"/>
                  <a:pt x="12972078" y="6882346"/>
                </a:cubicBezTo>
                <a:close/>
                <a:moveTo>
                  <a:pt x="13296934" y="6468720"/>
                </a:moveTo>
                <a:cubicBezTo>
                  <a:pt x="13318804" y="6478293"/>
                  <a:pt x="13328949" y="6442441"/>
                  <a:pt x="13307318" y="6432963"/>
                </a:cubicBezTo>
                <a:cubicBezTo>
                  <a:pt x="13285400" y="6423389"/>
                  <a:pt x="13275302" y="6459242"/>
                  <a:pt x="13296934" y="6468720"/>
                </a:cubicBezTo>
                <a:close/>
                <a:moveTo>
                  <a:pt x="13314449" y="6471065"/>
                </a:moveTo>
                <a:cubicBezTo>
                  <a:pt x="13314305" y="6471353"/>
                  <a:pt x="13314258" y="6471496"/>
                  <a:pt x="13314162" y="6471687"/>
                </a:cubicBezTo>
                <a:cubicBezTo>
                  <a:pt x="13314113" y="6471736"/>
                  <a:pt x="13314067" y="6471783"/>
                  <a:pt x="13314018" y="6471880"/>
                </a:cubicBezTo>
                <a:cubicBezTo>
                  <a:pt x="13313922" y="6471927"/>
                  <a:pt x="13313922" y="6471927"/>
                  <a:pt x="13313827" y="6471975"/>
                </a:cubicBezTo>
                <a:cubicBezTo>
                  <a:pt x="13312678" y="6472454"/>
                  <a:pt x="13311530" y="6472836"/>
                  <a:pt x="13310334" y="6473076"/>
                </a:cubicBezTo>
                <a:cubicBezTo>
                  <a:pt x="13300667" y="6475757"/>
                  <a:pt x="13296646" y="6488824"/>
                  <a:pt x="13300139" y="6497345"/>
                </a:cubicBezTo>
                <a:cubicBezTo>
                  <a:pt x="13304303" y="6507493"/>
                  <a:pt x="13314641" y="6510221"/>
                  <a:pt x="13324404" y="6507541"/>
                </a:cubicBezTo>
                <a:cubicBezTo>
                  <a:pt x="13335553" y="6504429"/>
                  <a:pt x="13343786" y="6496148"/>
                  <a:pt x="13348619" y="6485905"/>
                </a:cubicBezTo>
                <a:cubicBezTo>
                  <a:pt x="13352783" y="6477097"/>
                  <a:pt x="13348140" y="6464939"/>
                  <a:pt x="13339000" y="6461396"/>
                </a:cubicBezTo>
                <a:cubicBezTo>
                  <a:pt x="13329285" y="6457710"/>
                  <a:pt x="13318899" y="6461636"/>
                  <a:pt x="13314449" y="6471065"/>
                </a:cubicBezTo>
                <a:close/>
                <a:moveTo>
                  <a:pt x="12805297" y="6674312"/>
                </a:moveTo>
                <a:lnTo>
                  <a:pt x="12812858" y="6677615"/>
                </a:lnTo>
                <a:cubicBezTo>
                  <a:pt x="12822047" y="6681636"/>
                  <a:pt x="12833437" y="6675126"/>
                  <a:pt x="12836548" y="6666174"/>
                </a:cubicBezTo>
                <a:cubicBezTo>
                  <a:pt x="12840088" y="6656074"/>
                  <a:pt x="12834346" y="6646501"/>
                  <a:pt x="12825110" y="6642480"/>
                </a:cubicBezTo>
                <a:lnTo>
                  <a:pt x="12817549" y="6639177"/>
                </a:lnTo>
                <a:cubicBezTo>
                  <a:pt x="12808359" y="6635156"/>
                  <a:pt x="12796969" y="6641666"/>
                  <a:pt x="12793858" y="6650618"/>
                </a:cubicBezTo>
                <a:cubicBezTo>
                  <a:pt x="12790318" y="6660670"/>
                  <a:pt x="12796060" y="6670244"/>
                  <a:pt x="12805297" y="6674312"/>
                </a:cubicBezTo>
                <a:close/>
                <a:moveTo>
                  <a:pt x="13658206" y="7097080"/>
                </a:moveTo>
                <a:lnTo>
                  <a:pt x="13651411" y="7087555"/>
                </a:lnTo>
                <a:cubicBezTo>
                  <a:pt x="13645573" y="7079417"/>
                  <a:pt x="13633800" y="7077215"/>
                  <a:pt x="13625521" y="7083007"/>
                </a:cubicBezTo>
                <a:cubicBezTo>
                  <a:pt x="13617336" y="7088751"/>
                  <a:pt x="13615087" y="7100718"/>
                  <a:pt x="13620974" y="7108904"/>
                </a:cubicBezTo>
                <a:cubicBezTo>
                  <a:pt x="13623223" y="7112063"/>
                  <a:pt x="13625473" y="7115222"/>
                  <a:pt x="13627770" y="7118429"/>
                </a:cubicBezTo>
                <a:cubicBezTo>
                  <a:pt x="13633609" y="7126615"/>
                  <a:pt x="13645381" y="7128817"/>
                  <a:pt x="13653660" y="7123025"/>
                </a:cubicBezTo>
                <a:cubicBezTo>
                  <a:pt x="13661845" y="7117280"/>
                  <a:pt x="13664046" y="7105313"/>
                  <a:pt x="13658206" y="7097080"/>
                </a:cubicBezTo>
                <a:close/>
                <a:moveTo>
                  <a:pt x="13115889" y="6542915"/>
                </a:moveTo>
                <a:cubicBezTo>
                  <a:pt x="13137713" y="6552488"/>
                  <a:pt x="13155324" y="6519699"/>
                  <a:pt x="13133358" y="6510078"/>
                </a:cubicBezTo>
                <a:cubicBezTo>
                  <a:pt x="13111534" y="6500504"/>
                  <a:pt x="13093972" y="6533293"/>
                  <a:pt x="13115889" y="6542915"/>
                </a:cubicBezTo>
                <a:close/>
                <a:moveTo>
                  <a:pt x="13543255" y="6795753"/>
                </a:moveTo>
                <a:cubicBezTo>
                  <a:pt x="13519612" y="6791827"/>
                  <a:pt x="13515545" y="6828781"/>
                  <a:pt x="13539091" y="6832707"/>
                </a:cubicBezTo>
                <a:cubicBezTo>
                  <a:pt x="13562683" y="6836632"/>
                  <a:pt x="13566799" y="6799678"/>
                  <a:pt x="13543255" y="6795753"/>
                </a:cubicBezTo>
                <a:close/>
                <a:moveTo>
                  <a:pt x="13502097" y="6950031"/>
                </a:moveTo>
                <a:cubicBezTo>
                  <a:pt x="13503581" y="6956206"/>
                  <a:pt x="13507936" y="6961614"/>
                  <a:pt x="13516119" y="6963003"/>
                </a:cubicBezTo>
                <a:cubicBezTo>
                  <a:pt x="13539761" y="6966928"/>
                  <a:pt x="13546221" y="6930309"/>
                  <a:pt x="13522628" y="6926336"/>
                </a:cubicBezTo>
                <a:cubicBezTo>
                  <a:pt x="13516167" y="6925283"/>
                  <a:pt x="13511093" y="6927341"/>
                  <a:pt x="13507457" y="6930883"/>
                </a:cubicBezTo>
                <a:cubicBezTo>
                  <a:pt x="13508222" y="6921405"/>
                  <a:pt x="13498507" y="6912933"/>
                  <a:pt x="13489702" y="6912597"/>
                </a:cubicBezTo>
                <a:cubicBezTo>
                  <a:pt x="13478647" y="6912167"/>
                  <a:pt x="13472043" y="6920544"/>
                  <a:pt x="13470416" y="6930500"/>
                </a:cubicBezTo>
                <a:lnTo>
                  <a:pt x="13469075" y="6938638"/>
                </a:lnTo>
                <a:cubicBezTo>
                  <a:pt x="13467400" y="6948595"/>
                  <a:pt x="13477786" y="6957593"/>
                  <a:pt x="13486927" y="6957977"/>
                </a:cubicBezTo>
                <a:cubicBezTo>
                  <a:pt x="13493865" y="6958216"/>
                  <a:pt x="13498795" y="6954865"/>
                  <a:pt x="13502097" y="6950031"/>
                </a:cubicBezTo>
                <a:close/>
                <a:moveTo>
                  <a:pt x="13290712" y="6619551"/>
                </a:moveTo>
                <a:lnTo>
                  <a:pt x="13298273" y="6622854"/>
                </a:lnTo>
                <a:cubicBezTo>
                  <a:pt x="13307175" y="6626779"/>
                  <a:pt x="13319043" y="6623572"/>
                  <a:pt x="13323063" y="6614094"/>
                </a:cubicBezTo>
                <a:cubicBezTo>
                  <a:pt x="13325504" y="6608302"/>
                  <a:pt x="13324833" y="6601697"/>
                  <a:pt x="13321771" y="6596431"/>
                </a:cubicBezTo>
                <a:cubicBezTo>
                  <a:pt x="13323542" y="6595522"/>
                  <a:pt x="13325504" y="6594804"/>
                  <a:pt x="13326844" y="6593272"/>
                </a:cubicBezTo>
                <a:cubicBezTo>
                  <a:pt x="13333209" y="6592793"/>
                  <a:pt x="13339240" y="6589443"/>
                  <a:pt x="13342014" y="6583172"/>
                </a:cubicBezTo>
                <a:lnTo>
                  <a:pt x="13343786" y="6579151"/>
                </a:lnTo>
                <a:cubicBezTo>
                  <a:pt x="13344503" y="6579534"/>
                  <a:pt x="13344886" y="6580156"/>
                  <a:pt x="13345699" y="6580491"/>
                </a:cubicBezTo>
                <a:cubicBezTo>
                  <a:pt x="13367618" y="6590112"/>
                  <a:pt x="13380587" y="6555217"/>
                  <a:pt x="13358668" y="6545596"/>
                </a:cubicBezTo>
                <a:cubicBezTo>
                  <a:pt x="13349624" y="6541622"/>
                  <a:pt x="13342254" y="6545452"/>
                  <a:pt x="13338090" y="6551723"/>
                </a:cubicBezTo>
                <a:cubicBezTo>
                  <a:pt x="13337611" y="6551435"/>
                  <a:pt x="13337277" y="6550957"/>
                  <a:pt x="13336751" y="6550717"/>
                </a:cubicBezTo>
                <a:cubicBezTo>
                  <a:pt x="13333831" y="6549473"/>
                  <a:pt x="13330577" y="6548994"/>
                  <a:pt x="13327370" y="6549186"/>
                </a:cubicBezTo>
                <a:cubicBezTo>
                  <a:pt x="13327275" y="6543059"/>
                  <a:pt x="13324547" y="6537314"/>
                  <a:pt x="13318469" y="6533820"/>
                </a:cubicBezTo>
                <a:cubicBezTo>
                  <a:pt x="13310477" y="6529225"/>
                  <a:pt x="13297125" y="6531427"/>
                  <a:pt x="13293056" y="6540713"/>
                </a:cubicBezTo>
                <a:lnTo>
                  <a:pt x="13289754" y="6548276"/>
                </a:lnTo>
                <a:cubicBezTo>
                  <a:pt x="13285735" y="6557467"/>
                  <a:pt x="13287219" y="6568237"/>
                  <a:pt x="13296598" y="6573646"/>
                </a:cubicBezTo>
                <a:cubicBezTo>
                  <a:pt x="13296934" y="6573837"/>
                  <a:pt x="13297316" y="6573933"/>
                  <a:pt x="13297651" y="6574124"/>
                </a:cubicBezTo>
                <a:cubicBezTo>
                  <a:pt x="13296837" y="6577571"/>
                  <a:pt x="13297029" y="6581161"/>
                  <a:pt x="13297939" y="6584655"/>
                </a:cubicBezTo>
                <a:cubicBezTo>
                  <a:pt x="13291238" y="6584943"/>
                  <a:pt x="13284682" y="6588246"/>
                  <a:pt x="13281907" y="6594755"/>
                </a:cubicBezTo>
                <a:cubicBezTo>
                  <a:pt x="13278126" y="6603803"/>
                  <a:pt x="13281188" y="6615386"/>
                  <a:pt x="13290712" y="6619551"/>
                </a:cubicBezTo>
                <a:close/>
                <a:moveTo>
                  <a:pt x="12967868" y="6623859"/>
                </a:moveTo>
                <a:cubicBezTo>
                  <a:pt x="12945949" y="6614238"/>
                  <a:pt x="12935180" y="6649900"/>
                  <a:pt x="12956860" y="6659377"/>
                </a:cubicBezTo>
                <a:cubicBezTo>
                  <a:pt x="12978779" y="6668999"/>
                  <a:pt x="12989547" y="6633385"/>
                  <a:pt x="12967868" y="6623859"/>
                </a:cubicBezTo>
                <a:close/>
                <a:moveTo>
                  <a:pt x="13062481" y="6437127"/>
                </a:moveTo>
                <a:cubicBezTo>
                  <a:pt x="13071239" y="6437702"/>
                  <a:pt x="13077795" y="6432197"/>
                  <a:pt x="13080667" y="6424730"/>
                </a:cubicBezTo>
                <a:cubicBezTo>
                  <a:pt x="13087271" y="6423724"/>
                  <a:pt x="13093110" y="6419751"/>
                  <a:pt x="13095502" y="6412666"/>
                </a:cubicBezTo>
                <a:cubicBezTo>
                  <a:pt x="13098470" y="6403811"/>
                  <a:pt x="13093587" y="6391414"/>
                  <a:pt x="13083777" y="6389116"/>
                </a:cubicBezTo>
                <a:cubicBezTo>
                  <a:pt x="13074205" y="6386914"/>
                  <a:pt x="13064204" y="6386962"/>
                  <a:pt x="13056307" y="6393711"/>
                </a:cubicBezTo>
                <a:cubicBezTo>
                  <a:pt x="13049081" y="6399886"/>
                  <a:pt x="13046352" y="6408311"/>
                  <a:pt x="13045108" y="6417406"/>
                </a:cubicBezTo>
                <a:cubicBezTo>
                  <a:pt x="13043721" y="6427362"/>
                  <a:pt x="13052957" y="6436553"/>
                  <a:pt x="13062481" y="6437127"/>
                </a:cubicBezTo>
                <a:close/>
                <a:moveTo>
                  <a:pt x="12934894" y="6730939"/>
                </a:moveTo>
                <a:cubicBezTo>
                  <a:pt x="12956813" y="6740514"/>
                  <a:pt x="12967006" y="6704708"/>
                  <a:pt x="12945375" y="6695230"/>
                </a:cubicBezTo>
                <a:cubicBezTo>
                  <a:pt x="12923456" y="6685656"/>
                  <a:pt x="12913215" y="6721462"/>
                  <a:pt x="12934894" y="6730939"/>
                </a:cubicBezTo>
                <a:close/>
                <a:moveTo>
                  <a:pt x="12881581" y="6851997"/>
                </a:moveTo>
                <a:cubicBezTo>
                  <a:pt x="12903451" y="6861571"/>
                  <a:pt x="12914316" y="6826005"/>
                  <a:pt x="12892588" y="6816479"/>
                </a:cubicBezTo>
                <a:cubicBezTo>
                  <a:pt x="12870718" y="6806906"/>
                  <a:pt x="12859854" y="6842471"/>
                  <a:pt x="12881581" y="6851997"/>
                </a:cubicBezTo>
                <a:close/>
                <a:moveTo>
                  <a:pt x="13414088" y="6619120"/>
                </a:moveTo>
                <a:cubicBezTo>
                  <a:pt x="13437681" y="6623046"/>
                  <a:pt x="13444668" y="6586522"/>
                  <a:pt x="13421027" y="6582550"/>
                </a:cubicBezTo>
                <a:cubicBezTo>
                  <a:pt x="13397433" y="6578672"/>
                  <a:pt x="13390446" y="6615195"/>
                  <a:pt x="13414088" y="6619120"/>
                </a:cubicBezTo>
                <a:close/>
                <a:moveTo>
                  <a:pt x="13387097" y="6463119"/>
                </a:moveTo>
                <a:cubicBezTo>
                  <a:pt x="13390828" y="6472549"/>
                  <a:pt x="13401836" y="6477241"/>
                  <a:pt x="13411217" y="6473554"/>
                </a:cubicBezTo>
                <a:lnTo>
                  <a:pt x="13422080" y="6469295"/>
                </a:lnTo>
                <a:cubicBezTo>
                  <a:pt x="13431460" y="6465657"/>
                  <a:pt x="13436198" y="6454455"/>
                  <a:pt x="13432512" y="6445169"/>
                </a:cubicBezTo>
                <a:cubicBezTo>
                  <a:pt x="13428780" y="6435739"/>
                  <a:pt x="13417773" y="6431048"/>
                  <a:pt x="13408345" y="6434734"/>
                </a:cubicBezTo>
                <a:lnTo>
                  <a:pt x="13397481" y="6438994"/>
                </a:lnTo>
                <a:cubicBezTo>
                  <a:pt x="13388196" y="6442632"/>
                  <a:pt x="13383410" y="6453785"/>
                  <a:pt x="13387097" y="6463119"/>
                </a:cubicBezTo>
                <a:close/>
                <a:moveTo>
                  <a:pt x="13192843" y="6333015"/>
                </a:moveTo>
                <a:cubicBezTo>
                  <a:pt x="13199448" y="6335025"/>
                  <a:pt x="13206243" y="6333494"/>
                  <a:pt x="13211126" y="6329329"/>
                </a:cubicBezTo>
                <a:cubicBezTo>
                  <a:pt x="13216581" y="6329186"/>
                  <a:pt x="13221701" y="6326888"/>
                  <a:pt x="13225291" y="6321622"/>
                </a:cubicBezTo>
                <a:cubicBezTo>
                  <a:pt x="13230363" y="6314107"/>
                  <a:pt x="13229359" y="6300369"/>
                  <a:pt x="13220362" y="6295774"/>
                </a:cubicBezTo>
                <a:cubicBezTo>
                  <a:pt x="13212465" y="6291753"/>
                  <a:pt x="13203946" y="6288929"/>
                  <a:pt x="13195380" y="6293093"/>
                </a:cubicBezTo>
                <a:cubicBezTo>
                  <a:pt x="13188488" y="6296396"/>
                  <a:pt x="13184086" y="6302140"/>
                  <a:pt x="13181453" y="6309224"/>
                </a:cubicBezTo>
                <a:cubicBezTo>
                  <a:pt x="13178056" y="6318415"/>
                  <a:pt x="13183320" y="6330142"/>
                  <a:pt x="13192843" y="6333015"/>
                </a:cubicBezTo>
                <a:close/>
                <a:moveTo>
                  <a:pt x="13236776" y="6846971"/>
                </a:moveTo>
                <a:cubicBezTo>
                  <a:pt x="13233140" y="6848407"/>
                  <a:pt x="13229503" y="6849795"/>
                  <a:pt x="13225865" y="6851231"/>
                </a:cubicBezTo>
                <a:cubicBezTo>
                  <a:pt x="13216533" y="6854869"/>
                  <a:pt x="13211939" y="6866310"/>
                  <a:pt x="13215719" y="6875500"/>
                </a:cubicBezTo>
                <a:cubicBezTo>
                  <a:pt x="13219597" y="6884931"/>
                  <a:pt x="13230603" y="6889334"/>
                  <a:pt x="13239984" y="6885648"/>
                </a:cubicBezTo>
                <a:cubicBezTo>
                  <a:pt x="13243620" y="6884213"/>
                  <a:pt x="13247210" y="6882824"/>
                  <a:pt x="13250847" y="6881388"/>
                </a:cubicBezTo>
                <a:cubicBezTo>
                  <a:pt x="13260227" y="6877750"/>
                  <a:pt x="13264774" y="6866310"/>
                  <a:pt x="13260993" y="6857119"/>
                </a:cubicBezTo>
                <a:cubicBezTo>
                  <a:pt x="13257163" y="6847689"/>
                  <a:pt x="13246157" y="6843285"/>
                  <a:pt x="13236776" y="6846971"/>
                </a:cubicBezTo>
                <a:close/>
                <a:moveTo>
                  <a:pt x="12899193" y="6675126"/>
                </a:moveTo>
                <a:cubicBezTo>
                  <a:pt x="12904935" y="6684651"/>
                  <a:pt x="12914699" y="6686374"/>
                  <a:pt x="12924414" y="6682545"/>
                </a:cubicBezTo>
                <a:lnTo>
                  <a:pt x="12935325" y="6678285"/>
                </a:lnTo>
                <a:cubicBezTo>
                  <a:pt x="12944418" y="6674743"/>
                  <a:pt x="12947529" y="6660909"/>
                  <a:pt x="12942790" y="6653059"/>
                </a:cubicBezTo>
                <a:cubicBezTo>
                  <a:pt x="12937047" y="6643533"/>
                  <a:pt x="12927285" y="6641810"/>
                  <a:pt x="12917570" y="6645592"/>
                </a:cubicBezTo>
                <a:cubicBezTo>
                  <a:pt x="12913932" y="6647028"/>
                  <a:pt x="12910295" y="6648415"/>
                  <a:pt x="12906659" y="6649851"/>
                </a:cubicBezTo>
                <a:cubicBezTo>
                  <a:pt x="12897566" y="6653442"/>
                  <a:pt x="12894455" y="6667275"/>
                  <a:pt x="12899193" y="6675126"/>
                </a:cubicBezTo>
                <a:close/>
                <a:moveTo>
                  <a:pt x="13477642" y="7106653"/>
                </a:moveTo>
                <a:lnTo>
                  <a:pt x="13478982" y="7098516"/>
                </a:lnTo>
                <a:cubicBezTo>
                  <a:pt x="13480226" y="7091192"/>
                  <a:pt x="13477689" y="7083773"/>
                  <a:pt x="13472138" y="7079417"/>
                </a:cubicBezTo>
                <a:cubicBezTo>
                  <a:pt x="13474244" y="7076593"/>
                  <a:pt x="13475919" y="7073481"/>
                  <a:pt x="13476207" y="7070083"/>
                </a:cubicBezTo>
                <a:cubicBezTo>
                  <a:pt x="13477163" y="7059456"/>
                  <a:pt x="13469267" y="7051558"/>
                  <a:pt x="13459313" y="7049930"/>
                </a:cubicBezTo>
                <a:lnTo>
                  <a:pt x="13451177" y="7048590"/>
                </a:lnTo>
                <a:cubicBezTo>
                  <a:pt x="13441270" y="7046914"/>
                  <a:pt x="13431843" y="7056009"/>
                  <a:pt x="13431030" y="7065487"/>
                </a:cubicBezTo>
                <a:cubicBezTo>
                  <a:pt x="13430168" y="7075013"/>
                  <a:pt x="13436581" y="7082097"/>
                  <a:pt x="13445052" y="7084682"/>
                </a:cubicBezTo>
                <a:cubicBezTo>
                  <a:pt x="13444094" y="7086262"/>
                  <a:pt x="13443137" y="7087889"/>
                  <a:pt x="13442803" y="7089756"/>
                </a:cubicBezTo>
                <a:lnTo>
                  <a:pt x="13441462" y="7097894"/>
                </a:lnTo>
                <a:cubicBezTo>
                  <a:pt x="13440457" y="7103734"/>
                  <a:pt x="13442084" y="7109430"/>
                  <a:pt x="13445483" y="7113786"/>
                </a:cubicBezTo>
                <a:cubicBezTo>
                  <a:pt x="13438399" y="7109574"/>
                  <a:pt x="13429546" y="7109334"/>
                  <a:pt x="13422990" y="7115414"/>
                </a:cubicBezTo>
                <a:cubicBezTo>
                  <a:pt x="13415954" y="7121923"/>
                  <a:pt x="13414519" y="7134944"/>
                  <a:pt x="13421937" y="7141885"/>
                </a:cubicBezTo>
                <a:lnTo>
                  <a:pt x="13428014" y="7147581"/>
                </a:lnTo>
                <a:cubicBezTo>
                  <a:pt x="13435385" y="7154474"/>
                  <a:pt x="13446679" y="7155814"/>
                  <a:pt x="13454479" y="7148586"/>
                </a:cubicBezTo>
                <a:cubicBezTo>
                  <a:pt x="13461514" y="7142076"/>
                  <a:pt x="13462950" y="7129056"/>
                  <a:pt x="13455484" y="7122115"/>
                </a:cubicBezTo>
                <a:lnTo>
                  <a:pt x="13452039" y="7118908"/>
                </a:lnTo>
                <a:cubicBezTo>
                  <a:pt x="13453043" y="7119387"/>
                  <a:pt x="13453905" y="7120056"/>
                  <a:pt x="13455053" y="7120344"/>
                </a:cubicBezTo>
                <a:cubicBezTo>
                  <a:pt x="13464434" y="7122594"/>
                  <a:pt x="13475967" y="7116610"/>
                  <a:pt x="13477642" y="7106653"/>
                </a:cubicBezTo>
                <a:close/>
                <a:moveTo>
                  <a:pt x="13533443" y="6673498"/>
                </a:moveTo>
                <a:cubicBezTo>
                  <a:pt x="13541100" y="6686279"/>
                  <a:pt x="13564503" y="6686949"/>
                  <a:pt x="13567613" y="6668185"/>
                </a:cubicBezTo>
                <a:lnTo>
                  <a:pt x="13568474" y="6663159"/>
                </a:lnTo>
                <a:cubicBezTo>
                  <a:pt x="13570915" y="6648655"/>
                  <a:pt x="13558042" y="6640565"/>
                  <a:pt x="13546843" y="6641905"/>
                </a:cubicBezTo>
                <a:cubicBezTo>
                  <a:pt x="13544306" y="6639656"/>
                  <a:pt x="13541292" y="6637789"/>
                  <a:pt x="13537273" y="6637071"/>
                </a:cubicBezTo>
                <a:cubicBezTo>
                  <a:pt x="13514395" y="6633241"/>
                  <a:pt x="13512195" y="6667850"/>
                  <a:pt x="13533443" y="6673498"/>
                </a:cubicBezTo>
                <a:close/>
                <a:moveTo>
                  <a:pt x="13659451" y="6798433"/>
                </a:moveTo>
                <a:cubicBezTo>
                  <a:pt x="13635905" y="6794508"/>
                  <a:pt x="13633034" y="6831606"/>
                  <a:pt x="13656531" y="6835531"/>
                </a:cubicBezTo>
                <a:cubicBezTo>
                  <a:pt x="13680125" y="6839456"/>
                  <a:pt x="13682949" y="6802358"/>
                  <a:pt x="13659451" y="6798433"/>
                </a:cubicBezTo>
                <a:close/>
                <a:moveTo>
                  <a:pt x="13617145" y="6943759"/>
                </a:moveTo>
                <a:cubicBezTo>
                  <a:pt x="13616762" y="6942946"/>
                  <a:pt x="13616476" y="6942180"/>
                  <a:pt x="13615997" y="6941367"/>
                </a:cubicBezTo>
                <a:cubicBezTo>
                  <a:pt x="13611020" y="6933421"/>
                  <a:pt x="13602549" y="6931075"/>
                  <a:pt x="13593792" y="6930165"/>
                </a:cubicBezTo>
                <a:cubicBezTo>
                  <a:pt x="13584077" y="6929112"/>
                  <a:pt x="13574935" y="6939834"/>
                  <a:pt x="13575461" y="6949025"/>
                </a:cubicBezTo>
                <a:cubicBezTo>
                  <a:pt x="13575845" y="6955488"/>
                  <a:pt x="13578812" y="6960035"/>
                  <a:pt x="13583167" y="6963098"/>
                </a:cubicBezTo>
                <a:cubicBezTo>
                  <a:pt x="13584890" y="6969369"/>
                  <a:pt x="13589483" y="6974826"/>
                  <a:pt x="13596184" y="6976214"/>
                </a:cubicBezTo>
                <a:cubicBezTo>
                  <a:pt x="13598385" y="6976693"/>
                  <a:pt x="13600682" y="6976741"/>
                  <a:pt x="13602885" y="6976453"/>
                </a:cubicBezTo>
                <a:cubicBezTo>
                  <a:pt x="13604512" y="6977219"/>
                  <a:pt x="13606185" y="6977842"/>
                  <a:pt x="13608148" y="6978177"/>
                </a:cubicBezTo>
                <a:cubicBezTo>
                  <a:pt x="13628918" y="6981719"/>
                  <a:pt x="13632556" y="6953238"/>
                  <a:pt x="13617145" y="6943759"/>
                </a:cubicBezTo>
                <a:close/>
                <a:moveTo>
                  <a:pt x="13203517" y="6394142"/>
                </a:moveTo>
                <a:cubicBezTo>
                  <a:pt x="13194184" y="6397828"/>
                  <a:pt x="13190355" y="6410082"/>
                  <a:pt x="13194376" y="6418794"/>
                </a:cubicBezTo>
                <a:cubicBezTo>
                  <a:pt x="13198779" y="6428415"/>
                  <a:pt x="13209642" y="6431623"/>
                  <a:pt x="13219021" y="6427936"/>
                </a:cubicBezTo>
                <a:lnTo>
                  <a:pt x="13229886" y="6423677"/>
                </a:lnTo>
                <a:cubicBezTo>
                  <a:pt x="13239265" y="6420038"/>
                  <a:pt x="13243046" y="6407784"/>
                  <a:pt x="13239025" y="6399025"/>
                </a:cubicBezTo>
                <a:cubicBezTo>
                  <a:pt x="13234624" y="6389451"/>
                  <a:pt x="13223759" y="6386196"/>
                  <a:pt x="13214380" y="6389881"/>
                </a:cubicBezTo>
                <a:lnTo>
                  <a:pt x="13203517" y="6394142"/>
                </a:lnTo>
                <a:close/>
                <a:moveTo>
                  <a:pt x="13207967" y="6516588"/>
                </a:moveTo>
                <a:lnTo>
                  <a:pt x="13204665" y="6524151"/>
                </a:lnTo>
                <a:cubicBezTo>
                  <a:pt x="13200644" y="6533342"/>
                  <a:pt x="13203324" y="6544351"/>
                  <a:pt x="13212656" y="6549186"/>
                </a:cubicBezTo>
                <a:cubicBezTo>
                  <a:pt x="13221127" y="6553589"/>
                  <a:pt x="13233665" y="6550478"/>
                  <a:pt x="13237734" y="6541192"/>
                </a:cubicBezTo>
                <a:lnTo>
                  <a:pt x="13241037" y="6533629"/>
                </a:lnTo>
                <a:cubicBezTo>
                  <a:pt x="13245056" y="6524438"/>
                  <a:pt x="13242424" y="6513429"/>
                  <a:pt x="13233043" y="6508594"/>
                </a:cubicBezTo>
                <a:cubicBezTo>
                  <a:pt x="13224526" y="6504190"/>
                  <a:pt x="13211986" y="6507301"/>
                  <a:pt x="13207967" y="6516588"/>
                </a:cubicBezTo>
                <a:close/>
                <a:moveTo>
                  <a:pt x="13110865" y="6428846"/>
                </a:moveTo>
                <a:cubicBezTo>
                  <a:pt x="13110626" y="6431574"/>
                  <a:pt x="13110529" y="6434303"/>
                  <a:pt x="13110577" y="6437031"/>
                </a:cubicBezTo>
                <a:cubicBezTo>
                  <a:pt x="13110626" y="6440478"/>
                  <a:pt x="13111870" y="6443924"/>
                  <a:pt x="13113736" y="6446940"/>
                </a:cubicBezTo>
                <a:cubicBezTo>
                  <a:pt x="13113354" y="6449382"/>
                  <a:pt x="13113354" y="6451823"/>
                  <a:pt x="13114167" y="6453929"/>
                </a:cubicBezTo>
                <a:cubicBezTo>
                  <a:pt x="13116942" y="6461061"/>
                  <a:pt x="13119767" y="6467284"/>
                  <a:pt x="13125987" y="6472071"/>
                </a:cubicBezTo>
                <a:cubicBezTo>
                  <a:pt x="13128763" y="6474177"/>
                  <a:pt x="13130964" y="6475421"/>
                  <a:pt x="13134458" y="6476666"/>
                </a:cubicBezTo>
                <a:cubicBezTo>
                  <a:pt x="13138765" y="6478150"/>
                  <a:pt x="13139101" y="6480878"/>
                  <a:pt x="13134985" y="6475086"/>
                </a:cubicBezTo>
                <a:cubicBezTo>
                  <a:pt x="13140822" y="6483224"/>
                  <a:pt x="13150922" y="6487484"/>
                  <a:pt x="13160301" y="6482171"/>
                </a:cubicBezTo>
                <a:cubicBezTo>
                  <a:pt x="13164799" y="6479634"/>
                  <a:pt x="13168293" y="6474512"/>
                  <a:pt x="13169442" y="6469055"/>
                </a:cubicBezTo>
                <a:cubicBezTo>
                  <a:pt x="13171548" y="6468050"/>
                  <a:pt x="13173413" y="6466710"/>
                  <a:pt x="13175424" y="6465082"/>
                </a:cubicBezTo>
                <a:cubicBezTo>
                  <a:pt x="13176141" y="6464603"/>
                  <a:pt x="13176908" y="6464172"/>
                  <a:pt x="13177673" y="6463741"/>
                </a:cubicBezTo>
                <a:cubicBezTo>
                  <a:pt x="13180879" y="6462449"/>
                  <a:pt x="13183942" y="6460726"/>
                  <a:pt x="13187149" y="6459386"/>
                </a:cubicBezTo>
                <a:cubicBezTo>
                  <a:pt x="13199017" y="6454503"/>
                  <a:pt x="13198586" y="6440430"/>
                  <a:pt x="13191839" y="6431718"/>
                </a:cubicBezTo>
                <a:cubicBezTo>
                  <a:pt x="13189255" y="6427649"/>
                  <a:pt x="13184995" y="6424682"/>
                  <a:pt x="13179349" y="6424203"/>
                </a:cubicBezTo>
                <a:cubicBezTo>
                  <a:pt x="13178870" y="6424059"/>
                  <a:pt x="13178391" y="6423964"/>
                  <a:pt x="13177960" y="6423820"/>
                </a:cubicBezTo>
                <a:cubicBezTo>
                  <a:pt x="13189733" y="6413720"/>
                  <a:pt x="13186192" y="6389834"/>
                  <a:pt x="13166905" y="6391030"/>
                </a:cubicBezTo>
                <a:cubicBezTo>
                  <a:pt x="13154128" y="6391844"/>
                  <a:pt x="13139435" y="6390552"/>
                  <a:pt x="13127998" y="6397253"/>
                </a:cubicBezTo>
                <a:cubicBezTo>
                  <a:pt x="13126466" y="6398163"/>
                  <a:pt x="13125127" y="6399168"/>
                  <a:pt x="13123834" y="6400221"/>
                </a:cubicBezTo>
                <a:lnTo>
                  <a:pt x="13118760" y="6402232"/>
                </a:lnTo>
                <a:cubicBezTo>
                  <a:pt x="13109381" y="6405917"/>
                  <a:pt x="13105696" y="6418220"/>
                  <a:pt x="13109764" y="6426931"/>
                </a:cubicBezTo>
                <a:cubicBezTo>
                  <a:pt x="13110052" y="6427602"/>
                  <a:pt x="13110482" y="6428224"/>
                  <a:pt x="13110865" y="6428846"/>
                </a:cubicBezTo>
                <a:close/>
                <a:moveTo>
                  <a:pt x="12887994" y="6620174"/>
                </a:moveTo>
                <a:cubicBezTo>
                  <a:pt x="12909625" y="6629651"/>
                  <a:pt x="12929055" y="6597915"/>
                  <a:pt x="12907136" y="6588294"/>
                </a:cubicBezTo>
                <a:cubicBezTo>
                  <a:pt x="12885505" y="6578816"/>
                  <a:pt x="12866075" y="6610600"/>
                  <a:pt x="12887994" y="6620174"/>
                </a:cubicBezTo>
                <a:close/>
                <a:moveTo>
                  <a:pt x="13077747" y="6571396"/>
                </a:moveTo>
                <a:cubicBezTo>
                  <a:pt x="13099666" y="6581018"/>
                  <a:pt x="13114932" y="6547080"/>
                  <a:pt x="13092965" y="6537458"/>
                </a:cubicBezTo>
                <a:cubicBezTo>
                  <a:pt x="13071048" y="6527837"/>
                  <a:pt x="13055781" y="6561775"/>
                  <a:pt x="13077747" y="6571396"/>
                </a:cubicBezTo>
                <a:close/>
                <a:moveTo>
                  <a:pt x="13384417" y="7197985"/>
                </a:moveTo>
                <a:cubicBezTo>
                  <a:pt x="13391595" y="7204687"/>
                  <a:pt x="13404995" y="7203155"/>
                  <a:pt x="13410786" y="7195401"/>
                </a:cubicBezTo>
                <a:cubicBezTo>
                  <a:pt x="13417199" y="7186832"/>
                  <a:pt x="13415906" y="7176206"/>
                  <a:pt x="13408249" y="7169026"/>
                </a:cubicBezTo>
                <a:lnTo>
                  <a:pt x="13402172" y="7163329"/>
                </a:lnTo>
                <a:cubicBezTo>
                  <a:pt x="13401550" y="7162755"/>
                  <a:pt x="13400640" y="7162563"/>
                  <a:pt x="13399921" y="7162085"/>
                </a:cubicBezTo>
                <a:cubicBezTo>
                  <a:pt x="13399252" y="7154809"/>
                  <a:pt x="13394801" y="7148059"/>
                  <a:pt x="13385373" y="7146432"/>
                </a:cubicBezTo>
                <a:cubicBezTo>
                  <a:pt x="13364459" y="7142938"/>
                  <a:pt x="13357090" y="7171180"/>
                  <a:pt x="13372068" y="7180418"/>
                </a:cubicBezTo>
                <a:cubicBezTo>
                  <a:pt x="13372739" y="7184726"/>
                  <a:pt x="13374797" y="7188890"/>
                  <a:pt x="13378386" y="7192242"/>
                </a:cubicBezTo>
                <a:lnTo>
                  <a:pt x="13384417" y="7197985"/>
                </a:lnTo>
                <a:close/>
                <a:moveTo>
                  <a:pt x="13053388" y="7131210"/>
                </a:moveTo>
                <a:cubicBezTo>
                  <a:pt x="13053818" y="7120440"/>
                  <a:pt x="13046737" y="7112829"/>
                  <a:pt x="13036446" y="7111105"/>
                </a:cubicBezTo>
                <a:lnTo>
                  <a:pt x="13034150" y="7110723"/>
                </a:lnTo>
                <a:cubicBezTo>
                  <a:pt x="13024195" y="7103782"/>
                  <a:pt x="13005148" y="7108282"/>
                  <a:pt x="13002804" y="7124843"/>
                </a:cubicBezTo>
                <a:cubicBezTo>
                  <a:pt x="13002420" y="7127620"/>
                  <a:pt x="13002659" y="7130013"/>
                  <a:pt x="13003281" y="7132167"/>
                </a:cubicBezTo>
                <a:lnTo>
                  <a:pt x="13001989" y="7130971"/>
                </a:lnTo>
                <a:cubicBezTo>
                  <a:pt x="12997299" y="7126567"/>
                  <a:pt x="12990455" y="7124892"/>
                  <a:pt x="12984235" y="7126232"/>
                </a:cubicBezTo>
                <a:cubicBezTo>
                  <a:pt x="12988111" y="7111249"/>
                  <a:pt x="12969686" y="7096315"/>
                  <a:pt x="12955664" y="7106366"/>
                </a:cubicBezTo>
                <a:cubicBezTo>
                  <a:pt x="12946140" y="7102537"/>
                  <a:pt x="12932645" y="7106749"/>
                  <a:pt x="12928672" y="7118813"/>
                </a:cubicBezTo>
                <a:cubicBezTo>
                  <a:pt x="12926997" y="7110962"/>
                  <a:pt x="12923695" y="7103638"/>
                  <a:pt x="12917856" y="7097846"/>
                </a:cubicBezTo>
                <a:cubicBezTo>
                  <a:pt x="12910917" y="7090905"/>
                  <a:pt x="12897805" y="7091241"/>
                  <a:pt x="12891392" y="7098804"/>
                </a:cubicBezTo>
                <a:cubicBezTo>
                  <a:pt x="12884643" y="7106749"/>
                  <a:pt x="12884883" y="7117902"/>
                  <a:pt x="12892349" y="7125274"/>
                </a:cubicBezTo>
                <a:cubicBezTo>
                  <a:pt x="12892540" y="7125466"/>
                  <a:pt x="12892683" y="7125610"/>
                  <a:pt x="12892828" y="7125753"/>
                </a:cubicBezTo>
                <a:lnTo>
                  <a:pt x="12892923" y="7125992"/>
                </a:lnTo>
                <a:cubicBezTo>
                  <a:pt x="12892923" y="7126088"/>
                  <a:pt x="12892923" y="7126040"/>
                  <a:pt x="12892923" y="7126232"/>
                </a:cubicBezTo>
                <a:cubicBezTo>
                  <a:pt x="12892971" y="7127477"/>
                  <a:pt x="12892923" y="7128673"/>
                  <a:pt x="12892828" y="7129918"/>
                </a:cubicBezTo>
                <a:cubicBezTo>
                  <a:pt x="12892157" y="7140018"/>
                  <a:pt x="12903165" y="7148155"/>
                  <a:pt x="12912449" y="7147724"/>
                </a:cubicBezTo>
                <a:cubicBezTo>
                  <a:pt x="12921877" y="7147293"/>
                  <a:pt x="12927428" y="7140640"/>
                  <a:pt x="12929343" y="7132454"/>
                </a:cubicBezTo>
                <a:cubicBezTo>
                  <a:pt x="12934272" y="7141358"/>
                  <a:pt x="12947720" y="7142938"/>
                  <a:pt x="12956765" y="7136619"/>
                </a:cubicBezTo>
                <a:cubicBezTo>
                  <a:pt x="12958056" y="7137528"/>
                  <a:pt x="12959349" y="7138295"/>
                  <a:pt x="12960832" y="7138821"/>
                </a:cubicBezTo>
                <a:cubicBezTo>
                  <a:pt x="12958201" y="7139444"/>
                  <a:pt x="12955616" y="7140400"/>
                  <a:pt x="12953271" y="7142459"/>
                </a:cubicBezTo>
                <a:cubicBezTo>
                  <a:pt x="12946236" y="7148490"/>
                  <a:pt x="12943843" y="7161941"/>
                  <a:pt x="12951260" y="7168882"/>
                </a:cubicBezTo>
                <a:lnTo>
                  <a:pt x="12957339" y="7174578"/>
                </a:lnTo>
                <a:cubicBezTo>
                  <a:pt x="12958487" y="7175631"/>
                  <a:pt x="12959876" y="7176397"/>
                  <a:pt x="12961167" y="7177211"/>
                </a:cubicBezTo>
                <a:lnTo>
                  <a:pt x="12961215" y="7178599"/>
                </a:lnTo>
                <a:cubicBezTo>
                  <a:pt x="12961551" y="7188699"/>
                  <a:pt x="12967819" y="7197794"/>
                  <a:pt x="12978682" y="7198560"/>
                </a:cubicBezTo>
                <a:cubicBezTo>
                  <a:pt x="12988015" y="7199183"/>
                  <a:pt x="12998974" y="7191284"/>
                  <a:pt x="12998640" y="7181088"/>
                </a:cubicBezTo>
                <a:lnTo>
                  <a:pt x="12998592" y="7179557"/>
                </a:lnTo>
                <a:cubicBezTo>
                  <a:pt x="13007685" y="7188460"/>
                  <a:pt x="13027880" y="7186497"/>
                  <a:pt x="13031661" y="7169600"/>
                </a:cubicBezTo>
                <a:cubicBezTo>
                  <a:pt x="13032235" y="7167063"/>
                  <a:pt x="13032092" y="7164813"/>
                  <a:pt x="13031756" y="7162707"/>
                </a:cubicBezTo>
                <a:lnTo>
                  <a:pt x="13036017" y="7166680"/>
                </a:lnTo>
                <a:cubicBezTo>
                  <a:pt x="13036063" y="7166728"/>
                  <a:pt x="13036112" y="7166728"/>
                  <a:pt x="13036160" y="7166776"/>
                </a:cubicBezTo>
                <a:cubicBezTo>
                  <a:pt x="13035489" y="7168164"/>
                  <a:pt x="13034724" y="7169552"/>
                  <a:pt x="13034436" y="7171084"/>
                </a:cubicBezTo>
                <a:lnTo>
                  <a:pt x="13031708" y="7187407"/>
                </a:lnTo>
                <a:cubicBezTo>
                  <a:pt x="13030657" y="7193773"/>
                  <a:pt x="13033337" y="7199901"/>
                  <a:pt x="13037882" y="7204113"/>
                </a:cubicBezTo>
                <a:cubicBezTo>
                  <a:pt x="13027832" y="7204639"/>
                  <a:pt x="13021850" y="7212442"/>
                  <a:pt x="13020271" y="7221872"/>
                </a:cubicBezTo>
                <a:lnTo>
                  <a:pt x="13018930" y="7230009"/>
                </a:lnTo>
                <a:cubicBezTo>
                  <a:pt x="13017255" y="7239918"/>
                  <a:pt x="13027832" y="7248917"/>
                  <a:pt x="13036925" y="7249204"/>
                </a:cubicBezTo>
                <a:cubicBezTo>
                  <a:pt x="13048028" y="7249539"/>
                  <a:pt x="13054441" y="7241163"/>
                  <a:pt x="13056116" y="7231206"/>
                </a:cubicBezTo>
                <a:lnTo>
                  <a:pt x="13057457" y="7223068"/>
                </a:lnTo>
                <a:cubicBezTo>
                  <a:pt x="13057648" y="7221824"/>
                  <a:pt x="13057695" y="7220579"/>
                  <a:pt x="13057503" y="7219383"/>
                </a:cubicBezTo>
                <a:cubicBezTo>
                  <a:pt x="13059945" y="7224744"/>
                  <a:pt x="13064635" y="7229004"/>
                  <a:pt x="13070760" y="7229865"/>
                </a:cubicBezTo>
                <a:cubicBezTo>
                  <a:pt x="13080236" y="7231206"/>
                  <a:pt x="13089951" y="7225653"/>
                  <a:pt x="13092200" y="7216080"/>
                </a:cubicBezTo>
                <a:cubicBezTo>
                  <a:pt x="13093875" y="7216271"/>
                  <a:pt x="13095599" y="7216127"/>
                  <a:pt x="13097320" y="7215792"/>
                </a:cubicBezTo>
                <a:cubicBezTo>
                  <a:pt x="13096221" y="7219717"/>
                  <a:pt x="13096412" y="7223691"/>
                  <a:pt x="13097800" y="7227185"/>
                </a:cubicBezTo>
                <a:cubicBezTo>
                  <a:pt x="13086554" y="7235705"/>
                  <a:pt x="13087128" y="7257724"/>
                  <a:pt x="13105169" y="7260740"/>
                </a:cubicBezTo>
                <a:cubicBezTo>
                  <a:pt x="13116465" y="7262607"/>
                  <a:pt x="13123116" y="7255092"/>
                  <a:pt x="13125078" y="7246476"/>
                </a:cubicBezTo>
                <a:cubicBezTo>
                  <a:pt x="13128141" y="7252603"/>
                  <a:pt x="13134840" y="7257437"/>
                  <a:pt x="13141302" y="7257437"/>
                </a:cubicBezTo>
                <a:cubicBezTo>
                  <a:pt x="13147811" y="7257437"/>
                  <a:pt x="13152595" y="7254661"/>
                  <a:pt x="13155898" y="7250449"/>
                </a:cubicBezTo>
                <a:cubicBezTo>
                  <a:pt x="13162216" y="7249109"/>
                  <a:pt x="13167862" y="7244848"/>
                  <a:pt x="13169728" y="7238290"/>
                </a:cubicBezTo>
                <a:cubicBezTo>
                  <a:pt x="13171978" y="7243029"/>
                  <a:pt x="13175950" y="7246811"/>
                  <a:pt x="13181598" y="7248151"/>
                </a:cubicBezTo>
                <a:cubicBezTo>
                  <a:pt x="13190882" y="7250353"/>
                  <a:pt x="13202319" y="7244322"/>
                  <a:pt x="13203994" y="7234365"/>
                </a:cubicBezTo>
                <a:lnTo>
                  <a:pt x="13206722" y="7218090"/>
                </a:lnTo>
                <a:cubicBezTo>
                  <a:pt x="13208349" y="7208181"/>
                  <a:pt x="13203181" y="7198129"/>
                  <a:pt x="13192940" y="7195688"/>
                </a:cubicBezTo>
                <a:cubicBezTo>
                  <a:pt x="13183656" y="7193486"/>
                  <a:pt x="13172170" y="7199517"/>
                  <a:pt x="13170542" y="7209474"/>
                </a:cubicBezTo>
                <a:lnTo>
                  <a:pt x="13169968" y="7213111"/>
                </a:lnTo>
                <a:cubicBezTo>
                  <a:pt x="13163077" y="7204304"/>
                  <a:pt x="13145944" y="7204304"/>
                  <a:pt x="13138335" y="7215266"/>
                </a:cubicBezTo>
                <a:cubicBezTo>
                  <a:pt x="13137520" y="7215601"/>
                  <a:pt x="13136707" y="7215840"/>
                  <a:pt x="13135847" y="7216271"/>
                </a:cubicBezTo>
                <a:cubicBezTo>
                  <a:pt x="13134075" y="7217229"/>
                  <a:pt x="13133405" y="7218952"/>
                  <a:pt x="13132114" y="7220244"/>
                </a:cubicBezTo>
                <a:cubicBezTo>
                  <a:pt x="13133167" y="7216511"/>
                  <a:pt x="13133596" y="7212633"/>
                  <a:pt x="13132160" y="7209283"/>
                </a:cubicBezTo>
                <a:cubicBezTo>
                  <a:pt x="13141924" y="7205788"/>
                  <a:pt x="13151351" y="7200283"/>
                  <a:pt x="13153984" y="7191811"/>
                </a:cubicBezTo>
                <a:cubicBezTo>
                  <a:pt x="13155467" y="7187024"/>
                  <a:pt x="13155898" y="7181424"/>
                  <a:pt x="13155706" y="7175870"/>
                </a:cubicBezTo>
                <a:cubicBezTo>
                  <a:pt x="13156328" y="7177067"/>
                  <a:pt x="13156664" y="7178264"/>
                  <a:pt x="13157573" y="7179413"/>
                </a:cubicBezTo>
                <a:cubicBezTo>
                  <a:pt x="13163364" y="7186449"/>
                  <a:pt x="13177003" y="7189370"/>
                  <a:pt x="13183942" y="7181902"/>
                </a:cubicBezTo>
                <a:lnTo>
                  <a:pt x="13189638" y="7175823"/>
                </a:lnTo>
                <a:cubicBezTo>
                  <a:pt x="13196576" y="7168451"/>
                  <a:pt x="13199162" y="7157920"/>
                  <a:pt x="13192126" y="7149448"/>
                </a:cubicBezTo>
                <a:cubicBezTo>
                  <a:pt x="13186336" y="7142411"/>
                  <a:pt x="13172696" y="7139491"/>
                  <a:pt x="13165757" y="7146959"/>
                </a:cubicBezTo>
                <a:lnTo>
                  <a:pt x="13160061" y="7153038"/>
                </a:lnTo>
                <a:cubicBezTo>
                  <a:pt x="13156856" y="7156436"/>
                  <a:pt x="13154750" y="7160553"/>
                  <a:pt x="13153936" y="7164765"/>
                </a:cubicBezTo>
                <a:cubicBezTo>
                  <a:pt x="13152644" y="7160409"/>
                  <a:pt x="13150922" y="7156292"/>
                  <a:pt x="13148049" y="7153038"/>
                </a:cubicBezTo>
                <a:cubicBezTo>
                  <a:pt x="13155994" y="7146241"/>
                  <a:pt x="13157142" y="7132407"/>
                  <a:pt x="13149438" y="7124843"/>
                </a:cubicBezTo>
                <a:cubicBezTo>
                  <a:pt x="13149533" y="7124748"/>
                  <a:pt x="13149629" y="7124700"/>
                  <a:pt x="13149724" y="7124604"/>
                </a:cubicBezTo>
                <a:cubicBezTo>
                  <a:pt x="13156520" y="7116466"/>
                  <a:pt x="13154701" y="7105170"/>
                  <a:pt x="13147284" y="7098229"/>
                </a:cubicBezTo>
                <a:lnTo>
                  <a:pt x="13135128" y="7086884"/>
                </a:lnTo>
                <a:cubicBezTo>
                  <a:pt x="13133358" y="7085209"/>
                  <a:pt x="13131252" y="7084108"/>
                  <a:pt x="13129051" y="7083438"/>
                </a:cubicBezTo>
                <a:cubicBezTo>
                  <a:pt x="13132017" y="7085497"/>
                  <a:pt x="13135368" y="7087124"/>
                  <a:pt x="13139292" y="7087124"/>
                </a:cubicBezTo>
                <a:cubicBezTo>
                  <a:pt x="13149150" y="7087124"/>
                  <a:pt x="13158386" y="7078556"/>
                  <a:pt x="13158052" y="7068407"/>
                </a:cubicBezTo>
                <a:lnTo>
                  <a:pt x="13157669" y="7056632"/>
                </a:lnTo>
                <a:cubicBezTo>
                  <a:pt x="13157333" y="7046532"/>
                  <a:pt x="13149293" y="7037868"/>
                  <a:pt x="13138957" y="7037868"/>
                </a:cubicBezTo>
                <a:cubicBezTo>
                  <a:pt x="13129098" y="7037868"/>
                  <a:pt x="13119862" y="7046436"/>
                  <a:pt x="13120196" y="7056584"/>
                </a:cubicBezTo>
                <a:lnTo>
                  <a:pt x="13120436" y="7064339"/>
                </a:lnTo>
                <a:cubicBezTo>
                  <a:pt x="13116751" y="7052180"/>
                  <a:pt x="13102825" y="7043612"/>
                  <a:pt x="13092009" y="7055196"/>
                </a:cubicBezTo>
                <a:cubicBezTo>
                  <a:pt x="13082629" y="7065200"/>
                  <a:pt x="13086554" y="7079034"/>
                  <a:pt x="13094737" y="7085640"/>
                </a:cubicBezTo>
                <a:cubicBezTo>
                  <a:pt x="13090334" y="7085017"/>
                  <a:pt x="13085644" y="7086406"/>
                  <a:pt x="13081385" y="7090905"/>
                </a:cubicBezTo>
                <a:cubicBezTo>
                  <a:pt x="13065066" y="7108329"/>
                  <a:pt x="13088994" y="7137241"/>
                  <a:pt x="13105409" y="7119674"/>
                </a:cubicBezTo>
                <a:cubicBezTo>
                  <a:pt x="13107323" y="7117615"/>
                  <a:pt x="13108328" y="7115366"/>
                  <a:pt x="13109190" y="7113116"/>
                </a:cubicBezTo>
                <a:cubicBezTo>
                  <a:pt x="13109860" y="7113977"/>
                  <a:pt x="13110338" y="7114983"/>
                  <a:pt x="13111151" y="7115748"/>
                </a:cubicBezTo>
                <a:lnTo>
                  <a:pt x="13122781" y="7126662"/>
                </a:lnTo>
                <a:cubicBezTo>
                  <a:pt x="13119622" y="7130971"/>
                  <a:pt x="13118138" y="7136619"/>
                  <a:pt x="13118952" y="7141932"/>
                </a:cubicBezTo>
                <a:cubicBezTo>
                  <a:pt x="13118714" y="7141932"/>
                  <a:pt x="13118426" y="7141885"/>
                  <a:pt x="13118186" y="7141836"/>
                </a:cubicBezTo>
                <a:cubicBezTo>
                  <a:pt x="13115698" y="7136141"/>
                  <a:pt x="13110577" y="7131880"/>
                  <a:pt x="13103782" y="7130779"/>
                </a:cubicBezTo>
                <a:lnTo>
                  <a:pt x="13087462" y="7128051"/>
                </a:lnTo>
                <a:cubicBezTo>
                  <a:pt x="13077892" y="7126471"/>
                  <a:pt x="13067458" y="7134321"/>
                  <a:pt x="13066596" y="7144087"/>
                </a:cubicBezTo>
                <a:cubicBezTo>
                  <a:pt x="13066501" y="7145044"/>
                  <a:pt x="13066932" y="7145905"/>
                  <a:pt x="13066979" y="7146815"/>
                </a:cubicBezTo>
                <a:cubicBezTo>
                  <a:pt x="13066165" y="7144805"/>
                  <a:pt x="13065066" y="7142842"/>
                  <a:pt x="13063391" y="7141262"/>
                </a:cubicBezTo>
                <a:lnTo>
                  <a:pt x="13053245" y="7131736"/>
                </a:lnTo>
                <a:cubicBezTo>
                  <a:pt x="13053245" y="7131497"/>
                  <a:pt x="13053388" y="7131354"/>
                  <a:pt x="13053388" y="7131210"/>
                </a:cubicBezTo>
                <a:close/>
                <a:moveTo>
                  <a:pt x="13221463" y="7204017"/>
                </a:moveTo>
                <a:cubicBezTo>
                  <a:pt x="13219883" y="7213638"/>
                  <a:pt x="13228690" y="7223834"/>
                  <a:pt x="13238212" y="7224265"/>
                </a:cubicBezTo>
                <a:cubicBezTo>
                  <a:pt x="13248885" y="7224791"/>
                  <a:pt x="13256781" y="7217803"/>
                  <a:pt x="13258456" y="7207463"/>
                </a:cubicBezTo>
                <a:lnTo>
                  <a:pt x="13259269" y="7202677"/>
                </a:lnTo>
                <a:cubicBezTo>
                  <a:pt x="13265874" y="7200139"/>
                  <a:pt x="13271042" y="7193390"/>
                  <a:pt x="13271569" y="7186545"/>
                </a:cubicBezTo>
                <a:cubicBezTo>
                  <a:pt x="13272430" y="7175823"/>
                  <a:pt x="13264438" y="7168212"/>
                  <a:pt x="13254483" y="7166536"/>
                </a:cubicBezTo>
                <a:lnTo>
                  <a:pt x="13246348" y="7165196"/>
                </a:lnTo>
                <a:cubicBezTo>
                  <a:pt x="13236442" y="7163521"/>
                  <a:pt x="13227109" y="7172903"/>
                  <a:pt x="13226344" y="7182285"/>
                </a:cubicBezTo>
                <a:cubicBezTo>
                  <a:pt x="13226248" y="7183913"/>
                  <a:pt x="13226630" y="7185253"/>
                  <a:pt x="13226870" y="7186736"/>
                </a:cubicBezTo>
                <a:cubicBezTo>
                  <a:pt x="13224957" y="7189321"/>
                  <a:pt x="13223376" y="7192289"/>
                  <a:pt x="13222802" y="7195831"/>
                </a:cubicBezTo>
                <a:lnTo>
                  <a:pt x="13221463" y="7204017"/>
                </a:lnTo>
                <a:close/>
                <a:moveTo>
                  <a:pt x="13030943" y="6959604"/>
                </a:moveTo>
                <a:lnTo>
                  <a:pt x="13030035" y="6960322"/>
                </a:lnTo>
                <a:cubicBezTo>
                  <a:pt x="13024675" y="6960465"/>
                  <a:pt x="13019506" y="6962572"/>
                  <a:pt x="13016538" y="6967406"/>
                </a:cubicBezTo>
                <a:cubicBezTo>
                  <a:pt x="13012710" y="6973629"/>
                  <a:pt x="13009743" y="6979804"/>
                  <a:pt x="13011849" y="6987319"/>
                </a:cubicBezTo>
                <a:cubicBezTo>
                  <a:pt x="13014720" y="6997611"/>
                  <a:pt x="13025152" y="7003260"/>
                  <a:pt x="13035346" y="7000483"/>
                </a:cubicBezTo>
                <a:cubicBezTo>
                  <a:pt x="13042333" y="6998616"/>
                  <a:pt x="13047933" y="6993542"/>
                  <a:pt x="13053532" y="6989186"/>
                </a:cubicBezTo>
                <a:cubicBezTo>
                  <a:pt x="13061190" y="6983203"/>
                  <a:pt x="13063534" y="6970901"/>
                  <a:pt x="13057026" y="6963098"/>
                </a:cubicBezTo>
                <a:cubicBezTo>
                  <a:pt x="13050613" y="6955439"/>
                  <a:pt x="13039126" y="6953190"/>
                  <a:pt x="13030943" y="6959604"/>
                </a:cubicBezTo>
                <a:close/>
                <a:moveTo>
                  <a:pt x="12813576" y="6749896"/>
                </a:moveTo>
                <a:cubicBezTo>
                  <a:pt x="12810226" y="6760234"/>
                  <a:pt x="12816256" y="6769329"/>
                  <a:pt x="12825492" y="6773350"/>
                </a:cubicBezTo>
                <a:lnTo>
                  <a:pt x="12833053" y="6776653"/>
                </a:lnTo>
                <a:cubicBezTo>
                  <a:pt x="12842242" y="6780674"/>
                  <a:pt x="12853585" y="6773637"/>
                  <a:pt x="12856504" y="6764734"/>
                </a:cubicBezTo>
                <a:cubicBezTo>
                  <a:pt x="12859854" y="6754395"/>
                  <a:pt x="12853824" y="6745300"/>
                  <a:pt x="12844588" y="6741279"/>
                </a:cubicBezTo>
                <a:lnTo>
                  <a:pt x="12837026" y="6737976"/>
                </a:lnTo>
                <a:cubicBezTo>
                  <a:pt x="12827838" y="6733955"/>
                  <a:pt x="12816496" y="6740992"/>
                  <a:pt x="12813576" y="6749896"/>
                </a:cubicBezTo>
                <a:close/>
                <a:moveTo>
                  <a:pt x="13438925" y="7180562"/>
                </a:moveTo>
                <a:cubicBezTo>
                  <a:pt x="13429306" y="7178982"/>
                  <a:pt x="13418634" y="7184678"/>
                  <a:pt x="13416911" y="7194922"/>
                </a:cubicBezTo>
                <a:lnTo>
                  <a:pt x="13414183" y="7211245"/>
                </a:lnTo>
                <a:cubicBezTo>
                  <a:pt x="13412604" y="7220819"/>
                  <a:pt x="13418395" y="7231588"/>
                  <a:pt x="13428588" y="7233264"/>
                </a:cubicBezTo>
                <a:cubicBezTo>
                  <a:pt x="13438208" y="7234844"/>
                  <a:pt x="13448880" y="7229147"/>
                  <a:pt x="13450603" y="7218903"/>
                </a:cubicBezTo>
                <a:lnTo>
                  <a:pt x="13453331" y="7202581"/>
                </a:lnTo>
                <a:cubicBezTo>
                  <a:pt x="13454910" y="7193007"/>
                  <a:pt x="13449071" y="7182237"/>
                  <a:pt x="13438925" y="7180562"/>
                </a:cubicBezTo>
                <a:close/>
                <a:moveTo>
                  <a:pt x="12986102" y="6549617"/>
                </a:moveTo>
                <a:lnTo>
                  <a:pt x="12982800" y="6557180"/>
                </a:lnTo>
                <a:cubicBezTo>
                  <a:pt x="12978779" y="6566371"/>
                  <a:pt x="12986627" y="6577715"/>
                  <a:pt x="12995386" y="6580300"/>
                </a:cubicBezTo>
                <a:cubicBezTo>
                  <a:pt x="13006010" y="6583411"/>
                  <a:pt x="13014432" y="6576949"/>
                  <a:pt x="13018500" y="6567711"/>
                </a:cubicBezTo>
                <a:lnTo>
                  <a:pt x="13021802" y="6560147"/>
                </a:lnTo>
                <a:cubicBezTo>
                  <a:pt x="13025822" y="6550957"/>
                  <a:pt x="13017974" y="6539612"/>
                  <a:pt x="13009215" y="6537075"/>
                </a:cubicBezTo>
                <a:cubicBezTo>
                  <a:pt x="12998592" y="6533868"/>
                  <a:pt x="12990169" y="6540378"/>
                  <a:pt x="12986102" y="6549617"/>
                </a:cubicBezTo>
                <a:close/>
                <a:moveTo>
                  <a:pt x="12958295" y="6489208"/>
                </a:moveTo>
                <a:cubicBezTo>
                  <a:pt x="12954371" y="6498111"/>
                  <a:pt x="12957818" y="6510030"/>
                  <a:pt x="12967245" y="6513955"/>
                </a:cubicBezTo>
                <a:cubicBezTo>
                  <a:pt x="12976387" y="6517737"/>
                  <a:pt x="12987775" y="6514529"/>
                  <a:pt x="12991987" y="6505003"/>
                </a:cubicBezTo>
                <a:lnTo>
                  <a:pt x="13001942" y="6482267"/>
                </a:lnTo>
                <a:cubicBezTo>
                  <a:pt x="13005866" y="6473363"/>
                  <a:pt x="13002420" y="6461444"/>
                  <a:pt x="12992992" y="6457519"/>
                </a:cubicBezTo>
                <a:cubicBezTo>
                  <a:pt x="12983851" y="6453737"/>
                  <a:pt x="12972462" y="6456944"/>
                  <a:pt x="12968250" y="6466470"/>
                </a:cubicBezTo>
                <a:lnTo>
                  <a:pt x="12958295" y="6489208"/>
                </a:lnTo>
                <a:close/>
                <a:moveTo>
                  <a:pt x="12950209" y="6434255"/>
                </a:moveTo>
                <a:cubicBezTo>
                  <a:pt x="12972126" y="6443828"/>
                  <a:pt x="12984091" y="6408598"/>
                  <a:pt x="12962220" y="6399072"/>
                </a:cubicBezTo>
                <a:cubicBezTo>
                  <a:pt x="12940349" y="6389451"/>
                  <a:pt x="12928385" y="6424682"/>
                  <a:pt x="12950209" y="6434255"/>
                </a:cubicBezTo>
                <a:close/>
                <a:moveTo>
                  <a:pt x="13306504" y="6999430"/>
                </a:moveTo>
                <a:cubicBezTo>
                  <a:pt x="13295019" y="6997850"/>
                  <a:pt x="13284251" y="7002350"/>
                  <a:pt x="13275732" y="7009817"/>
                </a:cubicBezTo>
                <a:cubicBezTo>
                  <a:pt x="13268459" y="7016232"/>
                  <a:pt x="13267788" y="7029204"/>
                  <a:pt x="13274823" y="7036096"/>
                </a:cubicBezTo>
                <a:cubicBezTo>
                  <a:pt x="13282193" y="7043325"/>
                  <a:pt x="13293296" y="7043899"/>
                  <a:pt x="13301096" y="7037054"/>
                </a:cubicBezTo>
                <a:cubicBezTo>
                  <a:pt x="13301527" y="7036671"/>
                  <a:pt x="13301575" y="7036671"/>
                  <a:pt x="13301815" y="7036432"/>
                </a:cubicBezTo>
                <a:cubicBezTo>
                  <a:pt x="13302006" y="7036336"/>
                  <a:pt x="13302006" y="7036336"/>
                  <a:pt x="13302149" y="7036240"/>
                </a:cubicBezTo>
                <a:lnTo>
                  <a:pt x="13302149" y="7036240"/>
                </a:lnTo>
                <a:cubicBezTo>
                  <a:pt x="13303347" y="7036240"/>
                  <a:pt x="13304495" y="7036384"/>
                  <a:pt x="13305643" y="7036576"/>
                </a:cubicBezTo>
                <a:cubicBezTo>
                  <a:pt x="13315597" y="7037916"/>
                  <a:pt x="13324451" y="7027624"/>
                  <a:pt x="13324642" y="7018386"/>
                </a:cubicBezTo>
                <a:cubicBezTo>
                  <a:pt x="13324930" y="7007472"/>
                  <a:pt x="13316507" y="7000770"/>
                  <a:pt x="13306504" y="6999430"/>
                </a:cubicBezTo>
                <a:close/>
                <a:moveTo>
                  <a:pt x="13958749" y="6539756"/>
                </a:moveTo>
                <a:cubicBezTo>
                  <a:pt x="13935252" y="6535831"/>
                  <a:pt x="13926972" y="6572114"/>
                  <a:pt x="13950663" y="6576040"/>
                </a:cubicBezTo>
                <a:cubicBezTo>
                  <a:pt x="13974160" y="6579965"/>
                  <a:pt x="13982440" y="6543681"/>
                  <a:pt x="13958749" y="6539756"/>
                </a:cubicBezTo>
                <a:close/>
                <a:moveTo>
                  <a:pt x="13733055" y="6544064"/>
                </a:moveTo>
                <a:cubicBezTo>
                  <a:pt x="13718124" y="6541575"/>
                  <a:pt x="13708457" y="6555217"/>
                  <a:pt x="13709557" y="6566466"/>
                </a:cubicBezTo>
                <a:cubicBezTo>
                  <a:pt x="13706446" y="6558520"/>
                  <a:pt x="13699077" y="6553733"/>
                  <a:pt x="13690128" y="6554355"/>
                </a:cubicBezTo>
                <a:cubicBezTo>
                  <a:pt x="13678450" y="6555169"/>
                  <a:pt x="13664668" y="6557610"/>
                  <a:pt x="13656485" y="6566753"/>
                </a:cubicBezTo>
                <a:cubicBezTo>
                  <a:pt x="13655192" y="6567663"/>
                  <a:pt x="13653948" y="6568620"/>
                  <a:pt x="13652847" y="6569721"/>
                </a:cubicBezTo>
                <a:cubicBezTo>
                  <a:pt x="13647343" y="6575226"/>
                  <a:pt x="13645429" y="6583219"/>
                  <a:pt x="13648588" y="6590591"/>
                </a:cubicBezTo>
                <a:cubicBezTo>
                  <a:pt x="13651747" y="6597915"/>
                  <a:pt x="13657776" y="6600213"/>
                  <a:pt x="13664811" y="6602223"/>
                </a:cubicBezTo>
                <a:cubicBezTo>
                  <a:pt x="13659259" y="6600643"/>
                  <a:pt x="13665386" y="6602510"/>
                  <a:pt x="13666438" y="6602941"/>
                </a:cubicBezTo>
                <a:cubicBezTo>
                  <a:pt x="13667827" y="6603468"/>
                  <a:pt x="13669166" y="6604138"/>
                  <a:pt x="13670553" y="6604712"/>
                </a:cubicBezTo>
                <a:cubicBezTo>
                  <a:pt x="13670793" y="6604808"/>
                  <a:pt x="13670889" y="6604856"/>
                  <a:pt x="13671081" y="6604952"/>
                </a:cubicBezTo>
                <a:cubicBezTo>
                  <a:pt x="13671512" y="6605239"/>
                  <a:pt x="13671894" y="6605526"/>
                  <a:pt x="13672277" y="6605813"/>
                </a:cubicBezTo>
                <a:cubicBezTo>
                  <a:pt x="13676441" y="6614143"/>
                  <a:pt x="13687304" y="6617924"/>
                  <a:pt x="13695775" y="6614334"/>
                </a:cubicBezTo>
                <a:cubicBezTo>
                  <a:pt x="13705395" y="6610265"/>
                  <a:pt x="13709174" y="6599399"/>
                  <a:pt x="13705633" y="6589969"/>
                </a:cubicBezTo>
                <a:cubicBezTo>
                  <a:pt x="13705250" y="6588964"/>
                  <a:pt x="13704676" y="6588150"/>
                  <a:pt x="13704197" y="6587240"/>
                </a:cubicBezTo>
                <a:cubicBezTo>
                  <a:pt x="13708649" y="6583507"/>
                  <a:pt x="13711472" y="6577667"/>
                  <a:pt x="13711137" y="6571971"/>
                </a:cubicBezTo>
                <a:cubicBezTo>
                  <a:pt x="13713099" y="6575800"/>
                  <a:pt x="13716832" y="6578768"/>
                  <a:pt x="13722719" y="6579725"/>
                </a:cubicBezTo>
                <a:cubicBezTo>
                  <a:pt x="13745929" y="6583650"/>
                  <a:pt x="13756649" y="6547989"/>
                  <a:pt x="13733055" y="6544064"/>
                </a:cubicBezTo>
                <a:close/>
                <a:moveTo>
                  <a:pt x="13870692" y="6302810"/>
                </a:moveTo>
                <a:cubicBezTo>
                  <a:pt x="13870789" y="6311522"/>
                  <a:pt x="13875813" y="6320473"/>
                  <a:pt x="13886772" y="6322293"/>
                </a:cubicBezTo>
                <a:cubicBezTo>
                  <a:pt x="13895148" y="6323681"/>
                  <a:pt x="13900794" y="6319899"/>
                  <a:pt x="13903714" y="6314299"/>
                </a:cubicBezTo>
                <a:cubicBezTo>
                  <a:pt x="13909744" y="6312288"/>
                  <a:pt x="13914817" y="6307549"/>
                  <a:pt x="13915918" y="6300800"/>
                </a:cubicBezTo>
                <a:lnTo>
                  <a:pt x="13917305" y="6292662"/>
                </a:lnTo>
                <a:cubicBezTo>
                  <a:pt x="13918885" y="6283089"/>
                  <a:pt x="13913095" y="6272319"/>
                  <a:pt x="13902900" y="6270691"/>
                </a:cubicBezTo>
                <a:cubicBezTo>
                  <a:pt x="13899741" y="6270165"/>
                  <a:pt x="13896487" y="6270500"/>
                  <a:pt x="13893425" y="6271457"/>
                </a:cubicBezTo>
                <a:cubicBezTo>
                  <a:pt x="13891846" y="6265521"/>
                  <a:pt x="13887777" y="6260639"/>
                  <a:pt x="13881030" y="6258724"/>
                </a:cubicBezTo>
                <a:cubicBezTo>
                  <a:pt x="13872176" y="6256235"/>
                  <a:pt x="13859733" y="6261644"/>
                  <a:pt x="13858106" y="6271601"/>
                </a:cubicBezTo>
                <a:lnTo>
                  <a:pt x="13856767" y="6279738"/>
                </a:lnTo>
                <a:cubicBezTo>
                  <a:pt x="13855092" y="6289647"/>
                  <a:pt x="13859207" y="6299747"/>
                  <a:pt x="13869639" y="6302667"/>
                </a:cubicBezTo>
                <a:cubicBezTo>
                  <a:pt x="13869927" y="6302714"/>
                  <a:pt x="13870358" y="6302762"/>
                  <a:pt x="13870692" y="6302810"/>
                </a:cubicBezTo>
                <a:close/>
                <a:moveTo>
                  <a:pt x="13626621" y="6352545"/>
                </a:moveTo>
                <a:cubicBezTo>
                  <a:pt x="13625569" y="6362693"/>
                  <a:pt x="13631981" y="6371979"/>
                  <a:pt x="13642223" y="6373702"/>
                </a:cubicBezTo>
                <a:lnTo>
                  <a:pt x="13650358" y="6375043"/>
                </a:lnTo>
                <a:cubicBezTo>
                  <a:pt x="13659930" y="6376622"/>
                  <a:pt x="13670507" y="6369299"/>
                  <a:pt x="13671512" y="6359437"/>
                </a:cubicBezTo>
                <a:cubicBezTo>
                  <a:pt x="13672565" y="6349290"/>
                  <a:pt x="13666152" y="6339955"/>
                  <a:pt x="13655909" y="6338281"/>
                </a:cubicBezTo>
                <a:lnTo>
                  <a:pt x="13647774" y="6336940"/>
                </a:lnTo>
                <a:cubicBezTo>
                  <a:pt x="13638202" y="6335360"/>
                  <a:pt x="13627674" y="6342684"/>
                  <a:pt x="13626621" y="6352545"/>
                </a:cubicBezTo>
                <a:close/>
                <a:moveTo>
                  <a:pt x="13948988" y="6467810"/>
                </a:moveTo>
                <a:cubicBezTo>
                  <a:pt x="13940277" y="6472549"/>
                  <a:pt x="13937454" y="6485905"/>
                  <a:pt x="13943005" y="6493947"/>
                </a:cubicBezTo>
                <a:cubicBezTo>
                  <a:pt x="13949179" y="6502849"/>
                  <a:pt x="13959802" y="6505003"/>
                  <a:pt x="13969183" y="6499930"/>
                </a:cubicBezTo>
                <a:lnTo>
                  <a:pt x="13976601" y="6495909"/>
                </a:lnTo>
                <a:cubicBezTo>
                  <a:pt x="13984498" y="6491600"/>
                  <a:pt x="13987178" y="6480447"/>
                  <a:pt x="13983588" y="6472358"/>
                </a:cubicBezTo>
                <a:cubicBezTo>
                  <a:pt x="13993398" y="6473890"/>
                  <a:pt x="14003353" y="6470347"/>
                  <a:pt x="14006512" y="6459960"/>
                </a:cubicBezTo>
                <a:cubicBezTo>
                  <a:pt x="14009143" y="6451296"/>
                  <a:pt x="14004023" y="6438420"/>
                  <a:pt x="13994068" y="6436792"/>
                </a:cubicBezTo>
                <a:lnTo>
                  <a:pt x="13985933" y="6435452"/>
                </a:lnTo>
                <a:cubicBezTo>
                  <a:pt x="13976027" y="6433777"/>
                  <a:pt x="13965929" y="6437415"/>
                  <a:pt x="13962770" y="6447897"/>
                </a:cubicBezTo>
                <a:cubicBezTo>
                  <a:pt x="13961429" y="6452397"/>
                  <a:pt x="13962196" y="6457902"/>
                  <a:pt x="13964588" y="6462497"/>
                </a:cubicBezTo>
                <a:cubicBezTo>
                  <a:pt x="13961860" y="6462785"/>
                  <a:pt x="13959132" y="6462354"/>
                  <a:pt x="13956452" y="6463790"/>
                </a:cubicBezTo>
                <a:lnTo>
                  <a:pt x="13948988" y="6467810"/>
                </a:lnTo>
                <a:close/>
                <a:moveTo>
                  <a:pt x="13796706" y="6357523"/>
                </a:moveTo>
                <a:cubicBezTo>
                  <a:pt x="13792925" y="6350535"/>
                  <a:pt x="13787039" y="6348476"/>
                  <a:pt x="13781296" y="6349194"/>
                </a:cubicBezTo>
                <a:cubicBezTo>
                  <a:pt x="13781822" y="6347997"/>
                  <a:pt x="13782587" y="6346848"/>
                  <a:pt x="13782779" y="6345460"/>
                </a:cubicBezTo>
                <a:cubicBezTo>
                  <a:pt x="13784262" y="6335743"/>
                  <a:pt x="13778472" y="6325308"/>
                  <a:pt x="13768231" y="6323537"/>
                </a:cubicBezTo>
                <a:lnTo>
                  <a:pt x="13760094" y="6322196"/>
                </a:lnTo>
                <a:cubicBezTo>
                  <a:pt x="13750524" y="6320617"/>
                  <a:pt x="13739756" y="6326601"/>
                  <a:pt x="13738177" y="6336748"/>
                </a:cubicBezTo>
                <a:cubicBezTo>
                  <a:pt x="13736693" y="6346466"/>
                  <a:pt x="13742484" y="6356949"/>
                  <a:pt x="13752773" y="6358672"/>
                </a:cubicBezTo>
                <a:lnTo>
                  <a:pt x="13760908" y="6360012"/>
                </a:lnTo>
                <a:cubicBezTo>
                  <a:pt x="13762583" y="6360299"/>
                  <a:pt x="13764355" y="6360060"/>
                  <a:pt x="13766030" y="6359917"/>
                </a:cubicBezTo>
                <a:cubicBezTo>
                  <a:pt x="13762871" y="6365469"/>
                  <a:pt x="13761818" y="6372362"/>
                  <a:pt x="13765599" y="6379303"/>
                </a:cubicBezTo>
                <a:cubicBezTo>
                  <a:pt x="13777275" y="6400748"/>
                  <a:pt x="13808239" y="6378728"/>
                  <a:pt x="13796706" y="6357523"/>
                </a:cubicBezTo>
                <a:close/>
                <a:moveTo>
                  <a:pt x="13618486" y="6451631"/>
                </a:moveTo>
                <a:cubicBezTo>
                  <a:pt x="13616811" y="6461540"/>
                  <a:pt x="13624085" y="6471353"/>
                  <a:pt x="13633943" y="6472932"/>
                </a:cubicBezTo>
                <a:cubicBezTo>
                  <a:pt x="13643945" y="6474512"/>
                  <a:pt x="13653565" y="6467380"/>
                  <a:pt x="13655192" y="6457471"/>
                </a:cubicBezTo>
                <a:lnTo>
                  <a:pt x="13656580" y="6449333"/>
                </a:lnTo>
                <a:cubicBezTo>
                  <a:pt x="13658206" y="6439425"/>
                  <a:pt x="13650980" y="6429612"/>
                  <a:pt x="13641122" y="6428080"/>
                </a:cubicBezTo>
                <a:cubicBezTo>
                  <a:pt x="13631120" y="6426453"/>
                  <a:pt x="13621500" y="6433585"/>
                  <a:pt x="13619825" y="6443541"/>
                </a:cubicBezTo>
                <a:lnTo>
                  <a:pt x="13618486" y="6451631"/>
                </a:lnTo>
                <a:close/>
                <a:moveTo>
                  <a:pt x="13766795" y="6390504"/>
                </a:moveTo>
                <a:cubicBezTo>
                  <a:pt x="13768422" y="6380883"/>
                  <a:pt x="13758755" y="6370926"/>
                  <a:pt x="13749423" y="6370735"/>
                </a:cubicBezTo>
                <a:cubicBezTo>
                  <a:pt x="13738463" y="6370543"/>
                  <a:pt x="13731428" y="6377771"/>
                  <a:pt x="13729658" y="6388111"/>
                </a:cubicBezTo>
                <a:lnTo>
                  <a:pt x="13728317" y="6396248"/>
                </a:lnTo>
                <a:cubicBezTo>
                  <a:pt x="13726690" y="6405869"/>
                  <a:pt x="13736357" y="6415826"/>
                  <a:pt x="13745690" y="6416018"/>
                </a:cubicBezTo>
                <a:cubicBezTo>
                  <a:pt x="13756649" y="6416209"/>
                  <a:pt x="13763684" y="6408981"/>
                  <a:pt x="13765454" y="6398641"/>
                </a:cubicBezTo>
                <a:lnTo>
                  <a:pt x="13766795" y="6390504"/>
                </a:lnTo>
                <a:close/>
                <a:moveTo>
                  <a:pt x="13630450" y="6681444"/>
                </a:moveTo>
                <a:cubicBezTo>
                  <a:pt x="13629636" y="6692215"/>
                  <a:pt x="13637676" y="6699730"/>
                  <a:pt x="13647631" y="6701405"/>
                </a:cubicBezTo>
                <a:lnTo>
                  <a:pt x="13655766" y="6702793"/>
                </a:lnTo>
                <a:cubicBezTo>
                  <a:pt x="13665672" y="6704421"/>
                  <a:pt x="13675005" y="6694991"/>
                  <a:pt x="13675722" y="6685656"/>
                </a:cubicBezTo>
                <a:cubicBezTo>
                  <a:pt x="13676536" y="6674887"/>
                  <a:pt x="13668496" y="6667372"/>
                  <a:pt x="13658589" y="6665696"/>
                </a:cubicBezTo>
                <a:lnTo>
                  <a:pt x="13650454" y="6664356"/>
                </a:lnTo>
                <a:cubicBezTo>
                  <a:pt x="13640500" y="6662632"/>
                  <a:pt x="13631167" y="6672062"/>
                  <a:pt x="13630450" y="6681444"/>
                </a:cubicBezTo>
                <a:close/>
                <a:moveTo>
                  <a:pt x="13721809" y="6210904"/>
                </a:moveTo>
                <a:cubicBezTo>
                  <a:pt x="13745403" y="6214877"/>
                  <a:pt x="13746408" y="6177636"/>
                  <a:pt x="13723148" y="6173711"/>
                </a:cubicBezTo>
                <a:cubicBezTo>
                  <a:pt x="13699556" y="6169786"/>
                  <a:pt x="13698551" y="6206979"/>
                  <a:pt x="13721809" y="6210904"/>
                </a:cubicBezTo>
                <a:close/>
                <a:moveTo>
                  <a:pt x="13883088" y="6183476"/>
                </a:moveTo>
                <a:cubicBezTo>
                  <a:pt x="13872798" y="6182279"/>
                  <a:pt x="13863754" y="6188597"/>
                  <a:pt x="13861696" y="6198794"/>
                </a:cubicBezTo>
                <a:cubicBezTo>
                  <a:pt x="13861648" y="6199081"/>
                  <a:pt x="13861599" y="6199272"/>
                  <a:pt x="13861553" y="6199464"/>
                </a:cubicBezTo>
                <a:cubicBezTo>
                  <a:pt x="13861504" y="6199559"/>
                  <a:pt x="13861504" y="6199608"/>
                  <a:pt x="13861456" y="6199703"/>
                </a:cubicBezTo>
                <a:cubicBezTo>
                  <a:pt x="13861360" y="6199751"/>
                  <a:pt x="13861408" y="6199751"/>
                  <a:pt x="13861265" y="6199846"/>
                </a:cubicBezTo>
                <a:cubicBezTo>
                  <a:pt x="13860260" y="6200564"/>
                  <a:pt x="13859255" y="6201235"/>
                  <a:pt x="13858154" y="6201809"/>
                </a:cubicBezTo>
                <a:cubicBezTo>
                  <a:pt x="13849444" y="6206787"/>
                  <a:pt x="13848727" y="6220382"/>
                  <a:pt x="13854182" y="6227801"/>
                </a:cubicBezTo>
                <a:cubicBezTo>
                  <a:pt x="13860691" y="6236657"/>
                  <a:pt x="13871411" y="6236753"/>
                  <a:pt x="13880168" y="6231775"/>
                </a:cubicBezTo>
                <a:cubicBezTo>
                  <a:pt x="13890219" y="6226031"/>
                  <a:pt x="13896153" y="6215978"/>
                  <a:pt x="13898354" y="6204873"/>
                </a:cubicBezTo>
                <a:cubicBezTo>
                  <a:pt x="13900317" y="6195300"/>
                  <a:pt x="13892851" y="6184673"/>
                  <a:pt x="13883088" y="6183476"/>
                </a:cubicBezTo>
                <a:close/>
                <a:moveTo>
                  <a:pt x="13429258" y="6484852"/>
                </a:moveTo>
                <a:lnTo>
                  <a:pt x="13421123" y="6483511"/>
                </a:lnTo>
                <a:cubicBezTo>
                  <a:pt x="13411217" y="6481836"/>
                  <a:pt x="13401788" y="6490931"/>
                  <a:pt x="13400974" y="6500408"/>
                </a:cubicBezTo>
                <a:cubicBezTo>
                  <a:pt x="13400018" y="6511035"/>
                  <a:pt x="13407914" y="6518933"/>
                  <a:pt x="13417868" y="6520561"/>
                </a:cubicBezTo>
                <a:lnTo>
                  <a:pt x="13426004" y="6521901"/>
                </a:lnTo>
                <a:cubicBezTo>
                  <a:pt x="13435910" y="6523576"/>
                  <a:pt x="13445338" y="6514482"/>
                  <a:pt x="13446151" y="6505003"/>
                </a:cubicBezTo>
                <a:cubicBezTo>
                  <a:pt x="13447061" y="6494377"/>
                  <a:pt x="13439164" y="6486527"/>
                  <a:pt x="13429258" y="6484852"/>
                </a:cubicBezTo>
                <a:close/>
                <a:moveTo>
                  <a:pt x="13649927" y="6978368"/>
                </a:moveTo>
                <a:cubicBezTo>
                  <a:pt x="13673569" y="6982341"/>
                  <a:pt x="13679695" y="6945626"/>
                  <a:pt x="13656054" y="6941654"/>
                </a:cubicBezTo>
                <a:cubicBezTo>
                  <a:pt x="13632460" y="6937729"/>
                  <a:pt x="13626334" y="6974443"/>
                  <a:pt x="13649927" y="6978368"/>
                </a:cubicBezTo>
                <a:close/>
                <a:moveTo>
                  <a:pt x="13573403" y="6291035"/>
                </a:moveTo>
                <a:cubicBezTo>
                  <a:pt x="13549906" y="6287110"/>
                  <a:pt x="13540909" y="6323202"/>
                  <a:pt x="13564503" y="6327175"/>
                </a:cubicBezTo>
                <a:cubicBezTo>
                  <a:pt x="13588001" y="6331100"/>
                  <a:pt x="13596998" y="6295008"/>
                  <a:pt x="13573403" y="6291035"/>
                </a:cubicBezTo>
                <a:close/>
                <a:moveTo>
                  <a:pt x="13561153" y="6469007"/>
                </a:moveTo>
                <a:cubicBezTo>
                  <a:pt x="13584746" y="6472980"/>
                  <a:pt x="13586469" y="6435739"/>
                  <a:pt x="13563114" y="6431861"/>
                </a:cubicBezTo>
                <a:cubicBezTo>
                  <a:pt x="13539473" y="6427936"/>
                  <a:pt x="13537798" y="6465130"/>
                  <a:pt x="13561153" y="6469007"/>
                </a:cubicBezTo>
                <a:close/>
                <a:moveTo>
                  <a:pt x="13486065" y="6735918"/>
                </a:moveTo>
                <a:cubicBezTo>
                  <a:pt x="13475585" y="6734817"/>
                  <a:pt x="13467257" y="6742524"/>
                  <a:pt x="13465630" y="6752432"/>
                </a:cubicBezTo>
                <a:lnTo>
                  <a:pt x="13462902" y="6768755"/>
                </a:lnTo>
                <a:cubicBezTo>
                  <a:pt x="13462280" y="6772489"/>
                  <a:pt x="13463429" y="6775983"/>
                  <a:pt x="13465199" y="6779191"/>
                </a:cubicBezTo>
                <a:cubicBezTo>
                  <a:pt x="13461657" y="6784839"/>
                  <a:pt x="13460701" y="6791732"/>
                  <a:pt x="13464480" y="6798146"/>
                </a:cubicBezTo>
                <a:cubicBezTo>
                  <a:pt x="13469218" y="6806188"/>
                  <a:pt x="13481710" y="6810640"/>
                  <a:pt x="13489893" y="6804799"/>
                </a:cubicBezTo>
                <a:lnTo>
                  <a:pt x="13499417" y="6798002"/>
                </a:lnTo>
                <a:cubicBezTo>
                  <a:pt x="13499751" y="6797763"/>
                  <a:pt x="13499991" y="6797380"/>
                  <a:pt x="13500327" y="6797093"/>
                </a:cubicBezTo>
                <a:cubicBezTo>
                  <a:pt x="13504729" y="6801353"/>
                  <a:pt x="13511047" y="6803794"/>
                  <a:pt x="13516932" y="6802694"/>
                </a:cubicBezTo>
                <a:cubicBezTo>
                  <a:pt x="13525546" y="6801066"/>
                  <a:pt x="13530572" y="6794173"/>
                  <a:pt x="13531528" y="6786179"/>
                </a:cubicBezTo>
                <a:cubicBezTo>
                  <a:pt x="13537702" y="6783594"/>
                  <a:pt x="13542393" y="6778329"/>
                  <a:pt x="13542919" y="6770861"/>
                </a:cubicBezTo>
                <a:cubicBezTo>
                  <a:pt x="13543637" y="6761575"/>
                  <a:pt x="13535884" y="6750757"/>
                  <a:pt x="13525786" y="6750901"/>
                </a:cubicBezTo>
                <a:cubicBezTo>
                  <a:pt x="13516646" y="6751044"/>
                  <a:pt x="13507888" y="6753724"/>
                  <a:pt x="13501857" y="6760857"/>
                </a:cubicBezTo>
                <a:lnTo>
                  <a:pt x="13502624" y="6756309"/>
                </a:lnTo>
                <a:cubicBezTo>
                  <a:pt x="13504251" y="6746497"/>
                  <a:pt x="13495636" y="6736971"/>
                  <a:pt x="13486065" y="6735918"/>
                </a:cubicBezTo>
                <a:close/>
                <a:moveTo>
                  <a:pt x="13486782" y="6237710"/>
                </a:moveTo>
                <a:cubicBezTo>
                  <a:pt x="13495397" y="6236082"/>
                  <a:pt x="13500422" y="6229190"/>
                  <a:pt x="13501380" y="6221195"/>
                </a:cubicBezTo>
                <a:cubicBezTo>
                  <a:pt x="13507553" y="6218611"/>
                  <a:pt x="13512195" y="6213346"/>
                  <a:pt x="13512769" y="6205878"/>
                </a:cubicBezTo>
                <a:cubicBezTo>
                  <a:pt x="13513487" y="6196592"/>
                  <a:pt x="13505733" y="6185774"/>
                  <a:pt x="13495636" y="6185917"/>
                </a:cubicBezTo>
                <a:cubicBezTo>
                  <a:pt x="13485825" y="6186109"/>
                  <a:pt x="13476159" y="6188646"/>
                  <a:pt x="13470128" y="6197118"/>
                </a:cubicBezTo>
                <a:cubicBezTo>
                  <a:pt x="13464625" y="6204873"/>
                  <a:pt x="13464051" y="6213728"/>
                  <a:pt x="13465103" y="6222823"/>
                </a:cubicBezTo>
                <a:cubicBezTo>
                  <a:pt x="13466204" y="6232828"/>
                  <a:pt x="13477451" y="6239434"/>
                  <a:pt x="13486782" y="6237710"/>
                </a:cubicBezTo>
                <a:close/>
                <a:moveTo>
                  <a:pt x="13557324" y="6543777"/>
                </a:moveTo>
                <a:cubicBezTo>
                  <a:pt x="13580918" y="6547750"/>
                  <a:pt x="13582066" y="6510508"/>
                  <a:pt x="13558759" y="6506631"/>
                </a:cubicBezTo>
                <a:cubicBezTo>
                  <a:pt x="13535166" y="6502658"/>
                  <a:pt x="13534017" y="6539899"/>
                  <a:pt x="13557324" y="6543777"/>
                </a:cubicBezTo>
                <a:close/>
                <a:moveTo>
                  <a:pt x="13965690" y="6170743"/>
                </a:moveTo>
                <a:cubicBezTo>
                  <a:pt x="13973873" y="6164903"/>
                  <a:pt x="13975739" y="6152889"/>
                  <a:pt x="13969900" y="6144799"/>
                </a:cubicBezTo>
                <a:cubicBezTo>
                  <a:pt x="13963966" y="6136613"/>
                  <a:pt x="13952145" y="6134746"/>
                  <a:pt x="13943962" y="6140586"/>
                </a:cubicBezTo>
                <a:lnTo>
                  <a:pt x="13934438" y="6147384"/>
                </a:lnTo>
                <a:cubicBezTo>
                  <a:pt x="13933338" y="6148197"/>
                  <a:pt x="13932620" y="6149298"/>
                  <a:pt x="13931758" y="6150304"/>
                </a:cubicBezTo>
                <a:cubicBezTo>
                  <a:pt x="13931376" y="6147432"/>
                  <a:pt x="13930658" y="6144607"/>
                  <a:pt x="13929221" y="6141974"/>
                </a:cubicBezTo>
                <a:lnTo>
                  <a:pt x="13925202" y="6134555"/>
                </a:lnTo>
                <a:cubicBezTo>
                  <a:pt x="13920321" y="6125556"/>
                  <a:pt x="13906873" y="6123976"/>
                  <a:pt x="13898881" y="6129289"/>
                </a:cubicBezTo>
                <a:cubicBezTo>
                  <a:pt x="13889692" y="6135368"/>
                  <a:pt x="13888735" y="6146570"/>
                  <a:pt x="13893616" y="6155617"/>
                </a:cubicBezTo>
                <a:lnTo>
                  <a:pt x="13897637" y="6163036"/>
                </a:lnTo>
                <a:cubicBezTo>
                  <a:pt x="13902518" y="6172035"/>
                  <a:pt x="13915966" y="6173615"/>
                  <a:pt x="13923958" y="6168302"/>
                </a:cubicBezTo>
                <a:cubicBezTo>
                  <a:pt x="13925345" y="6167344"/>
                  <a:pt x="13926207" y="6166148"/>
                  <a:pt x="13927260" y="6164999"/>
                </a:cubicBezTo>
                <a:cubicBezTo>
                  <a:pt x="13927643" y="6167966"/>
                  <a:pt x="13928456" y="6170839"/>
                  <a:pt x="13930274" y="6173328"/>
                </a:cubicBezTo>
                <a:cubicBezTo>
                  <a:pt x="13936210" y="6181513"/>
                  <a:pt x="13948029" y="6183380"/>
                  <a:pt x="13956214" y="6177541"/>
                </a:cubicBezTo>
                <a:lnTo>
                  <a:pt x="13965690" y="6170743"/>
                </a:lnTo>
                <a:close/>
                <a:moveTo>
                  <a:pt x="13605277" y="6061988"/>
                </a:moveTo>
                <a:cubicBezTo>
                  <a:pt x="13596663" y="6060025"/>
                  <a:pt x="13587713" y="6059403"/>
                  <a:pt x="13580392" y="6065529"/>
                </a:cubicBezTo>
                <a:cubicBezTo>
                  <a:pt x="13574505" y="6070412"/>
                  <a:pt x="13571682" y="6077066"/>
                  <a:pt x="13570868" y="6084581"/>
                </a:cubicBezTo>
                <a:cubicBezTo>
                  <a:pt x="13569863" y="6094250"/>
                  <a:pt x="13577807" y="6104350"/>
                  <a:pt x="13587713" y="6104781"/>
                </a:cubicBezTo>
                <a:cubicBezTo>
                  <a:pt x="13594605" y="6105117"/>
                  <a:pt x="13600826" y="6101957"/>
                  <a:pt x="13604512" y="6096787"/>
                </a:cubicBezTo>
                <a:cubicBezTo>
                  <a:pt x="13609727" y="6095304"/>
                  <a:pt x="13614179" y="6091809"/>
                  <a:pt x="13616380" y="6085873"/>
                </a:cubicBezTo>
                <a:cubicBezTo>
                  <a:pt x="13619490" y="6077353"/>
                  <a:pt x="13615087" y="6064285"/>
                  <a:pt x="13605277" y="6061988"/>
                </a:cubicBezTo>
                <a:close/>
                <a:moveTo>
                  <a:pt x="13509036" y="6498350"/>
                </a:moveTo>
                <a:cubicBezTo>
                  <a:pt x="13516932" y="6506201"/>
                  <a:pt x="13526791" y="6505483"/>
                  <a:pt x="13535310" y="6499403"/>
                </a:cubicBezTo>
                <a:lnTo>
                  <a:pt x="13544833" y="6492606"/>
                </a:lnTo>
                <a:cubicBezTo>
                  <a:pt x="13552777" y="6486910"/>
                  <a:pt x="13552394" y="6472741"/>
                  <a:pt x="13545886" y="6466326"/>
                </a:cubicBezTo>
                <a:cubicBezTo>
                  <a:pt x="13537941" y="6458476"/>
                  <a:pt x="13528083" y="6459194"/>
                  <a:pt x="13519612" y="6465274"/>
                </a:cubicBezTo>
                <a:cubicBezTo>
                  <a:pt x="13516453" y="6467523"/>
                  <a:pt x="13513296" y="6469821"/>
                  <a:pt x="13510137" y="6472071"/>
                </a:cubicBezTo>
                <a:cubicBezTo>
                  <a:pt x="13502145" y="6477767"/>
                  <a:pt x="13502528" y="6491936"/>
                  <a:pt x="13509036" y="6498350"/>
                </a:cubicBezTo>
                <a:close/>
                <a:moveTo>
                  <a:pt x="13622553" y="6154707"/>
                </a:moveTo>
                <a:lnTo>
                  <a:pt x="13613029" y="6161504"/>
                </a:lnTo>
                <a:cubicBezTo>
                  <a:pt x="13604846" y="6167344"/>
                  <a:pt x="13604176" y="6180173"/>
                  <a:pt x="13610206" y="6187641"/>
                </a:cubicBezTo>
                <a:cubicBezTo>
                  <a:pt x="13616811" y="6195874"/>
                  <a:pt x="13628153" y="6196305"/>
                  <a:pt x="13636336" y="6190464"/>
                </a:cubicBezTo>
                <a:cubicBezTo>
                  <a:pt x="13639495" y="6188215"/>
                  <a:pt x="13642654" y="6185917"/>
                  <a:pt x="13645860" y="6183667"/>
                </a:cubicBezTo>
                <a:cubicBezTo>
                  <a:pt x="13654043" y="6177828"/>
                  <a:pt x="13654713" y="6164999"/>
                  <a:pt x="13648683" y="6157532"/>
                </a:cubicBezTo>
                <a:cubicBezTo>
                  <a:pt x="13642078" y="6149298"/>
                  <a:pt x="13630736" y="6148820"/>
                  <a:pt x="13622553" y="6154707"/>
                </a:cubicBezTo>
                <a:close/>
                <a:moveTo>
                  <a:pt x="13647295" y="6279068"/>
                </a:moveTo>
                <a:lnTo>
                  <a:pt x="13645956" y="6287206"/>
                </a:lnTo>
                <a:cubicBezTo>
                  <a:pt x="13644281" y="6297114"/>
                  <a:pt x="13649593" y="6307166"/>
                  <a:pt x="13659833" y="6309560"/>
                </a:cubicBezTo>
                <a:cubicBezTo>
                  <a:pt x="13669118" y="6311762"/>
                  <a:pt x="13680508" y="6305634"/>
                  <a:pt x="13682183" y="6295678"/>
                </a:cubicBezTo>
                <a:lnTo>
                  <a:pt x="13683524" y="6287540"/>
                </a:lnTo>
                <a:cubicBezTo>
                  <a:pt x="13685198" y="6277631"/>
                  <a:pt x="13679886" y="6267580"/>
                  <a:pt x="13669645" y="6265186"/>
                </a:cubicBezTo>
                <a:cubicBezTo>
                  <a:pt x="13660361" y="6263032"/>
                  <a:pt x="13648970" y="6269111"/>
                  <a:pt x="13647295" y="6279068"/>
                </a:cubicBezTo>
                <a:close/>
                <a:moveTo>
                  <a:pt x="13531673" y="6217797"/>
                </a:moveTo>
                <a:cubicBezTo>
                  <a:pt x="13532151" y="6220477"/>
                  <a:pt x="13532678" y="6223158"/>
                  <a:pt x="13533395" y="6225791"/>
                </a:cubicBezTo>
                <a:cubicBezTo>
                  <a:pt x="13534305" y="6229094"/>
                  <a:pt x="13536314" y="6232110"/>
                  <a:pt x="13538851" y="6234599"/>
                </a:cubicBezTo>
                <a:cubicBezTo>
                  <a:pt x="13539091" y="6237087"/>
                  <a:pt x="13539665" y="6239434"/>
                  <a:pt x="13540957" y="6241252"/>
                </a:cubicBezTo>
                <a:cubicBezTo>
                  <a:pt x="13545407" y="6247475"/>
                  <a:pt x="13549619" y="6252836"/>
                  <a:pt x="13556893" y="6255948"/>
                </a:cubicBezTo>
                <a:cubicBezTo>
                  <a:pt x="13560148" y="6257336"/>
                  <a:pt x="13562540" y="6258006"/>
                  <a:pt x="13566225" y="6258293"/>
                </a:cubicBezTo>
                <a:cubicBezTo>
                  <a:pt x="13570772" y="6258676"/>
                  <a:pt x="13571776" y="6261261"/>
                  <a:pt x="13566370" y="6256666"/>
                </a:cubicBezTo>
                <a:cubicBezTo>
                  <a:pt x="13574026" y="6263128"/>
                  <a:pt x="13584842" y="6264755"/>
                  <a:pt x="13592691" y="6257336"/>
                </a:cubicBezTo>
                <a:cubicBezTo>
                  <a:pt x="13596424" y="6253794"/>
                  <a:pt x="13598530" y="6247954"/>
                  <a:pt x="13598338" y="6242401"/>
                </a:cubicBezTo>
                <a:cubicBezTo>
                  <a:pt x="13600157" y="6240917"/>
                  <a:pt x="13601592" y="6239146"/>
                  <a:pt x="13603171" y="6237136"/>
                </a:cubicBezTo>
                <a:cubicBezTo>
                  <a:pt x="13603745" y="6236465"/>
                  <a:pt x="13604367" y="6235891"/>
                  <a:pt x="13605038" y="6235269"/>
                </a:cubicBezTo>
                <a:cubicBezTo>
                  <a:pt x="13607814" y="6233259"/>
                  <a:pt x="13610349" y="6230817"/>
                  <a:pt x="13613174" y="6228759"/>
                </a:cubicBezTo>
                <a:cubicBezTo>
                  <a:pt x="13623463" y="6221100"/>
                  <a:pt x="13619587" y="6207554"/>
                  <a:pt x="13610971" y="6200804"/>
                </a:cubicBezTo>
                <a:cubicBezTo>
                  <a:pt x="13607430" y="6197454"/>
                  <a:pt x="13602597" y="6195682"/>
                  <a:pt x="13596998" y="6196592"/>
                </a:cubicBezTo>
                <a:cubicBezTo>
                  <a:pt x="13596519" y="6196592"/>
                  <a:pt x="13596041" y="6196543"/>
                  <a:pt x="13595514" y="6196543"/>
                </a:cubicBezTo>
                <a:cubicBezTo>
                  <a:pt x="13604464" y="6183811"/>
                  <a:pt x="13595179" y="6161553"/>
                  <a:pt x="13576754" y="6167440"/>
                </a:cubicBezTo>
                <a:cubicBezTo>
                  <a:pt x="13564550" y="6171366"/>
                  <a:pt x="13550002" y="6173711"/>
                  <a:pt x="13540526" y="6183045"/>
                </a:cubicBezTo>
                <a:cubicBezTo>
                  <a:pt x="13539282" y="6184289"/>
                  <a:pt x="13538229" y="6185630"/>
                  <a:pt x="13537224" y="6186970"/>
                </a:cubicBezTo>
                <a:lnTo>
                  <a:pt x="13532773" y="6190130"/>
                </a:lnTo>
                <a:cubicBezTo>
                  <a:pt x="13524590" y="6195969"/>
                  <a:pt x="13524016" y="6208846"/>
                  <a:pt x="13530093" y="6216265"/>
                </a:cubicBezTo>
                <a:cubicBezTo>
                  <a:pt x="13530572" y="6216840"/>
                  <a:pt x="13531146" y="6217271"/>
                  <a:pt x="13531673" y="6217797"/>
                </a:cubicBezTo>
                <a:close/>
                <a:moveTo>
                  <a:pt x="13495492" y="6412236"/>
                </a:moveTo>
                <a:cubicBezTo>
                  <a:pt x="13472186" y="6408359"/>
                  <a:pt x="13461132" y="6443924"/>
                  <a:pt x="13484724" y="6447849"/>
                </a:cubicBezTo>
                <a:cubicBezTo>
                  <a:pt x="13508031" y="6451727"/>
                  <a:pt x="13519087" y="6416161"/>
                  <a:pt x="13495492" y="6412236"/>
                </a:cubicBezTo>
                <a:close/>
                <a:moveTo>
                  <a:pt x="13534448" y="6364129"/>
                </a:moveTo>
                <a:cubicBezTo>
                  <a:pt x="13558090" y="6368102"/>
                  <a:pt x="13564503" y="6331435"/>
                  <a:pt x="13540909" y="6327510"/>
                </a:cubicBezTo>
                <a:cubicBezTo>
                  <a:pt x="13517268" y="6323537"/>
                  <a:pt x="13510855" y="6360155"/>
                  <a:pt x="13534448" y="6364129"/>
                </a:cubicBezTo>
                <a:close/>
                <a:moveTo>
                  <a:pt x="13581252" y="6828686"/>
                </a:moveTo>
                <a:lnTo>
                  <a:pt x="13573117" y="6827297"/>
                </a:lnTo>
                <a:cubicBezTo>
                  <a:pt x="13563497" y="6825718"/>
                  <a:pt x="13553399" y="6834812"/>
                  <a:pt x="13553017" y="6844291"/>
                </a:cubicBezTo>
                <a:cubicBezTo>
                  <a:pt x="13552586" y="6855061"/>
                  <a:pt x="13559669" y="6862671"/>
                  <a:pt x="13569958" y="6864395"/>
                </a:cubicBezTo>
                <a:lnTo>
                  <a:pt x="13578095" y="6865735"/>
                </a:lnTo>
                <a:cubicBezTo>
                  <a:pt x="13580056" y="6866070"/>
                  <a:pt x="13582019" y="6865687"/>
                  <a:pt x="13583932" y="6865209"/>
                </a:cubicBezTo>
                <a:cubicBezTo>
                  <a:pt x="13577950" y="6875165"/>
                  <a:pt x="13580056" y="6889813"/>
                  <a:pt x="13594605" y="6892206"/>
                </a:cubicBezTo>
                <a:cubicBezTo>
                  <a:pt x="13618103" y="6896131"/>
                  <a:pt x="13627100" y="6860039"/>
                  <a:pt x="13603505" y="6856066"/>
                </a:cubicBezTo>
                <a:cubicBezTo>
                  <a:pt x="13600682" y="6855587"/>
                  <a:pt x="13598051" y="6855779"/>
                  <a:pt x="13595658" y="6856305"/>
                </a:cubicBezTo>
                <a:cubicBezTo>
                  <a:pt x="13597094" y="6853960"/>
                  <a:pt x="13598099" y="6851375"/>
                  <a:pt x="13598146" y="6848742"/>
                </a:cubicBezTo>
                <a:cubicBezTo>
                  <a:pt x="13598625" y="6838020"/>
                  <a:pt x="13591541" y="6830409"/>
                  <a:pt x="13581252" y="6828686"/>
                </a:cubicBezTo>
                <a:close/>
                <a:moveTo>
                  <a:pt x="13798333" y="6888616"/>
                </a:moveTo>
                <a:lnTo>
                  <a:pt x="13790196" y="6887276"/>
                </a:lnTo>
                <a:cubicBezTo>
                  <a:pt x="13780626" y="6885648"/>
                  <a:pt x="13769858" y="6891679"/>
                  <a:pt x="13768279" y="6901828"/>
                </a:cubicBezTo>
                <a:cubicBezTo>
                  <a:pt x="13767848" y="6904556"/>
                  <a:pt x="13768134" y="6907333"/>
                  <a:pt x="13768805" y="6909965"/>
                </a:cubicBezTo>
                <a:cubicBezTo>
                  <a:pt x="13768422" y="6911114"/>
                  <a:pt x="13767800" y="6912215"/>
                  <a:pt x="13767608" y="6913508"/>
                </a:cubicBezTo>
                <a:lnTo>
                  <a:pt x="13766268" y="6921645"/>
                </a:lnTo>
                <a:cubicBezTo>
                  <a:pt x="13765311" y="6927341"/>
                  <a:pt x="13768231" y="6932990"/>
                  <a:pt x="13772586" y="6936962"/>
                </a:cubicBezTo>
                <a:cubicBezTo>
                  <a:pt x="13765646" y="6939308"/>
                  <a:pt x="13761101" y="6945339"/>
                  <a:pt x="13759808" y="6953238"/>
                </a:cubicBezTo>
                <a:lnTo>
                  <a:pt x="13758467" y="6961375"/>
                </a:lnTo>
                <a:cubicBezTo>
                  <a:pt x="13756840" y="6970996"/>
                  <a:pt x="13766507" y="6980953"/>
                  <a:pt x="13775840" y="6981144"/>
                </a:cubicBezTo>
                <a:cubicBezTo>
                  <a:pt x="13786751" y="6981336"/>
                  <a:pt x="13793834" y="6974108"/>
                  <a:pt x="13795556" y="6963768"/>
                </a:cubicBezTo>
                <a:lnTo>
                  <a:pt x="13796945" y="6955631"/>
                </a:lnTo>
                <a:cubicBezTo>
                  <a:pt x="13797854" y="6950126"/>
                  <a:pt x="13794934" y="6944717"/>
                  <a:pt x="13790627" y="6940888"/>
                </a:cubicBezTo>
                <a:cubicBezTo>
                  <a:pt x="13797328" y="6938638"/>
                  <a:pt x="13802017" y="6932846"/>
                  <a:pt x="13803310" y="6925139"/>
                </a:cubicBezTo>
                <a:lnTo>
                  <a:pt x="13803693" y="6922746"/>
                </a:lnTo>
                <a:cubicBezTo>
                  <a:pt x="13808336" y="6920257"/>
                  <a:pt x="13812020" y="6916092"/>
                  <a:pt x="13812881" y="6910539"/>
                </a:cubicBezTo>
                <a:cubicBezTo>
                  <a:pt x="13814413" y="6900823"/>
                  <a:pt x="13808622" y="6890339"/>
                  <a:pt x="13798333" y="6888616"/>
                </a:cubicBezTo>
                <a:close/>
                <a:moveTo>
                  <a:pt x="13444333" y="6591836"/>
                </a:moveTo>
                <a:cubicBezTo>
                  <a:pt x="13443616" y="6602654"/>
                  <a:pt x="13451703" y="6609978"/>
                  <a:pt x="13461609" y="6611653"/>
                </a:cubicBezTo>
                <a:lnTo>
                  <a:pt x="13469746" y="6612994"/>
                </a:lnTo>
                <a:cubicBezTo>
                  <a:pt x="13479652" y="6614669"/>
                  <a:pt x="13488936" y="6604999"/>
                  <a:pt x="13489558" y="6595713"/>
                </a:cubicBezTo>
                <a:cubicBezTo>
                  <a:pt x="13490276" y="6584895"/>
                  <a:pt x="13482189" y="6577571"/>
                  <a:pt x="13472282" y="6575896"/>
                </a:cubicBezTo>
                <a:lnTo>
                  <a:pt x="13464146" y="6574555"/>
                </a:lnTo>
                <a:cubicBezTo>
                  <a:pt x="13454240" y="6572880"/>
                  <a:pt x="13445003" y="6582501"/>
                  <a:pt x="13444333" y="6591836"/>
                </a:cubicBezTo>
                <a:close/>
                <a:moveTo>
                  <a:pt x="13456825" y="6392897"/>
                </a:moveTo>
                <a:cubicBezTo>
                  <a:pt x="13467879" y="6393328"/>
                  <a:pt x="13474483" y="6384951"/>
                  <a:pt x="13476110" y="6374995"/>
                </a:cubicBezTo>
                <a:lnTo>
                  <a:pt x="13477451" y="6366858"/>
                </a:lnTo>
                <a:cubicBezTo>
                  <a:pt x="13479125" y="6356901"/>
                  <a:pt x="13468741" y="6347901"/>
                  <a:pt x="13459600" y="6347519"/>
                </a:cubicBezTo>
                <a:cubicBezTo>
                  <a:pt x="13448545" y="6347088"/>
                  <a:pt x="13441941" y="6355465"/>
                  <a:pt x="13440314" y="6365421"/>
                </a:cubicBezTo>
                <a:lnTo>
                  <a:pt x="13438925" y="6373559"/>
                </a:lnTo>
                <a:cubicBezTo>
                  <a:pt x="13437298" y="6383515"/>
                  <a:pt x="13447683" y="6392515"/>
                  <a:pt x="13456825" y="6392897"/>
                </a:cubicBezTo>
                <a:close/>
                <a:moveTo>
                  <a:pt x="13413274" y="6335504"/>
                </a:moveTo>
                <a:cubicBezTo>
                  <a:pt x="13423036" y="6336940"/>
                  <a:pt x="13433325" y="6331053"/>
                  <a:pt x="13435049" y="6320760"/>
                </a:cubicBezTo>
                <a:lnTo>
                  <a:pt x="13439116" y="6296300"/>
                </a:lnTo>
                <a:cubicBezTo>
                  <a:pt x="13440745" y="6286726"/>
                  <a:pt x="13434523" y="6276004"/>
                  <a:pt x="13424377" y="6274521"/>
                </a:cubicBezTo>
                <a:cubicBezTo>
                  <a:pt x="13414614" y="6273085"/>
                  <a:pt x="13404325" y="6279020"/>
                  <a:pt x="13402601" y="6289264"/>
                </a:cubicBezTo>
                <a:lnTo>
                  <a:pt x="13398534" y="6313724"/>
                </a:lnTo>
                <a:cubicBezTo>
                  <a:pt x="13396907" y="6323298"/>
                  <a:pt x="13403177" y="6334020"/>
                  <a:pt x="13413274" y="6335504"/>
                </a:cubicBezTo>
                <a:close/>
                <a:moveTo>
                  <a:pt x="13377237" y="6262410"/>
                </a:moveTo>
                <a:cubicBezTo>
                  <a:pt x="13400831" y="6266335"/>
                  <a:pt x="13403799" y="6229238"/>
                  <a:pt x="13380301" y="6225313"/>
                </a:cubicBezTo>
                <a:cubicBezTo>
                  <a:pt x="13356707" y="6221387"/>
                  <a:pt x="13353739" y="6258485"/>
                  <a:pt x="13377237" y="6262410"/>
                </a:cubicBezTo>
                <a:close/>
                <a:moveTo>
                  <a:pt x="13971911" y="6565987"/>
                </a:moveTo>
                <a:cubicBezTo>
                  <a:pt x="13968416" y="6569051"/>
                  <a:pt x="13966551" y="6573694"/>
                  <a:pt x="13966215" y="6578385"/>
                </a:cubicBezTo>
                <a:cubicBezTo>
                  <a:pt x="13961047" y="6577667"/>
                  <a:pt x="13955544" y="6578863"/>
                  <a:pt x="13951619" y="6581736"/>
                </a:cubicBezTo>
                <a:cubicBezTo>
                  <a:pt x="13942669" y="6588437"/>
                  <a:pt x="13942575" y="6599399"/>
                  <a:pt x="13947743" y="6608302"/>
                </a:cubicBezTo>
                <a:cubicBezTo>
                  <a:pt x="13951476" y="6614669"/>
                  <a:pt x="13957219" y="6618786"/>
                  <a:pt x="13963535" y="6621897"/>
                </a:cubicBezTo>
                <a:cubicBezTo>
                  <a:pt x="13963584" y="6621945"/>
                  <a:pt x="13963679" y="6621992"/>
                  <a:pt x="13963727" y="6621992"/>
                </a:cubicBezTo>
                <a:cubicBezTo>
                  <a:pt x="13970571" y="6600835"/>
                  <a:pt x="13977701" y="6579725"/>
                  <a:pt x="13984258" y="6558520"/>
                </a:cubicBezTo>
                <a:cubicBezTo>
                  <a:pt x="13984114" y="6558568"/>
                  <a:pt x="13984019" y="6558663"/>
                  <a:pt x="13983876" y="6558759"/>
                </a:cubicBezTo>
                <a:cubicBezTo>
                  <a:pt x="13983876" y="6558759"/>
                  <a:pt x="13983827" y="6558759"/>
                  <a:pt x="13983827" y="6558759"/>
                </a:cubicBezTo>
                <a:cubicBezTo>
                  <a:pt x="13979615" y="6560674"/>
                  <a:pt x="13975500" y="6562876"/>
                  <a:pt x="13971911" y="6565987"/>
                </a:cubicBezTo>
                <a:close/>
                <a:moveTo>
                  <a:pt x="14015891" y="6450674"/>
                </a:moveTo>
                <a:cubicBezTo>
                  <a:pt x="14015891" y="6450674"/>
                  <a:pt x="14015891" y="6450722"/>
                  <a:pt x="14015891" y="6450722"/>
                </a:cubicBezTo>
                <a:cubicBezTo>
                  <a:pt x="14015987" y="6450961"/>
                  <a:pt x="14015939" y="6451200"/>
                  <a:pt x="14016082" y="6451487"/>
                </a:cubicBezTo>
                <a:cubicBezTo>
                  <a:pt x="14018285" y="6443877"/>
                  <a:pt x="14020677" y="6436313"/>
                  <a:pt x="14022831" y="6428702"/>
                </a:cubicBezTo>
                <a:cubicBezTo>
                  <a:pt x="14022543" y="6428894"/>
                  <a:pt x="14022352" y="6429181"/>
                  <a:pt x="14022064" y="6429373"/>
                </a:cubicBezTo>
                <a:cubicBezTo>
                  <a:pt x="14022064" y="6429373"/>
                  <a:pt x="14022018" y="6429420"/>
                  <a:pt x="14022018" y="6429420"/>
                </a:cubicBezTo>
                <a:cubicBezTo>
                  <a:pt x="14015700" y="6434064"/>
                  <a:pt x="14012111" y="6441818"/>
                  <a:pt x="14015891" y="6450674"/>
                </a:cubicBezTo>
                <a:close/>
                <a:moveTo>
                  <a:pt x="13936162" y="6661388"/>
                </a:moveTo>
                <a:lnTo>
                  <a:pt x="13935779" y="6661531"/>
                </a:lnTo>
                <a:cubicBezTo>
                  <a:pt x="13933051" y="6655883"/>
                  <a:pt x="13927786" y="6651910"/>
                  <a:pt x="13920799" y="6650761"/>
                </a:cubicBezTo>
                <a:lnTo>
                  <a:pt x="13912664" y="6649421"/>
                </a:lnTo>
                <a:cubicBezTo>
                  <a:pt x="13903044" y="6647793"/>
                  <a:pt x="13892994" y="6657032"/>
                  <a:pt x="13892660" y="6666461"/>
                </a:cubicBezTo>
                <a:cubicBezTo>
                  <a:pt x="13892277" y="6677279"/>
                  <a:pt x="13899407" y="6684747"/>
                  <a:pt x="13909744" y="6686470"/>
                </a:cubicBezTo>
                <a:lnTo>
                  <a:pt x="13917879" y="6687859"/>
                </a:lnTo>
                <a:cubicBezTo>
                  <a:pt x="13918501" y="6687954"/>
                  <a:pt x="13919077" y="6687667"/>
                  <a:pt x="13919699" y="6687667"/>
                </a:cubicBezTo>
                <a:cubicBezTo>
                  <a:pt x="13919985" y="6688385"/>
                  <a:pt x="13919938" y="6689199"/>
                  <a:pt x="13920321" y="6689869"/>
                </a:cubicBezTo>
                <a:cubicBezTo>
                  <a:pt x="13924006" y="6696523"/>
                  <a:pt x="13930850" y="6700352"/>
                  <a:pt x="13937980" y="6700017"/>
                </a:cubicBezTo>
                <a:cubicBezTo>
                  <a:pt x="13938076" y="6700017"/>
                  <a:pt x="13938123" y="6700065"/>
                  <a:pt x="13938171" y="6700065"/>
                </a:cubicBezTo>
                <a:cubicBezTo>
                  <a:pt x="13939176" y="6697193"/>
                  <a:pt x="13940038" y="6694321"/>
                  <a:pt x="13940994" y="6691401"/>
                </a:cubicBezTo>
                <a:cubicBezTo>
                  <a:pt x="13944345" y="6681301"/>
                  <a:pt x="13947599" y="6671153"/>
                  <a:pt x="13950949" y="6661053"/>
                </a:cubicBezTo>
                <a:cubicBezTo>
                  <a:pt x="13950949" y="6661005"/>
                  <a:pt x="13950949" y="6660957"/>
                  <a:pt x="13950997" y="6660909"/>
                </a:cubicBezTo>
                <a:cubicBezTo>
                  <a:pt x="13946402" y="6659090"/>
                  <a:pt x="13941139" y="6658995"/>
                  <a:pt x="13936162" y="6661388"/>
                </a:cubicBezTo>
                <a:close/>
                <a:moveTo>
                  <a:pt x="13834369" y="6911401"/>
                </a:moveTo>
                <a:lnTo>
                  <a:pt x="13826904" y="6914944"/>
                </a:lnTo>
                <a:cubicBezTo>
                  <a:pt x="13817858" y="6919251"/>
                  <a:pt x="13815323" y="6932080"/>
                  <a:pt x="13820060" y="6940361"/>
                </a:cubicBezTo>
                <a:cubicBezTo>
                  <a:pt x="13825372" y="6949600"/>
                  <a:pt x="13836380" y="6951514"/>
                  <a:pt x="13845471" y="6947206"/>
                </a:cubicBezTo>
                <a:lnTo>
                  <a:pt x="13846908" y="6946536"/>
                </a:lnTo>
                <a:lnTo>
                  <a:pt x="13846908" y="6946536"/>
                </a:lnTo>
                <a:cubicBezTo>
                  <a:pt x="13850833" y="6936628"/>
                  <a:pt x="13854661" y="6926719"/>
                  <a:pt x="13858537" y="6916810"/>
                </a:cubicBezTo>
                <a:cubicBezTo>
                  <a:pt x="13858537" y="6916762"/>
                  <a:pt x="13858442" y="6916762"/>
                  <a:pt x="13858442" y="6916762"/>
                </a:cubicBezTo>
                <a:cubicBezTo>
                  <a:pt x="13852746" y="6909056"/>
                  <a:pt x="13842839" y="6907380"/>
                  <a:pt x="13834369" y="6911401"/>
                </a:cubicBezTo>
                <a:close/>
                <a:moveTo>
                  <a:pt x="13742961" y="6634869"/>
                </a:moveTo>
                <a:cubicBezTo>
                  <a:pt x="13738224" y="6626875"/>
                  <a:pt x="13725637" y="6622423"/>
                  <a:pt x="13717502" y="6628359"/>
                </a:cubicBezTo>
                <a:cubicBezTo>
                  <a:pt x="13709557" y="6634151"/>
                  <a:pt x="13703097" y="6641762"/>
                  <a:pt x="13703049" y="6652149"/>
                </a:cubicBezTo>
                <a:cubicBezTo>
                  <a:pt x="13703001" y="6661627"/>
                  <a:pt x="13707547" y="6669238"/>
                  <a:pt x="13713626" y="6676131"/>
                </a:cubicBezTo>
                <a:cubicBezTo>
                  <a:pt x="13720230" y="6683646"/>
                  <a:pt x="13733248" y="6682689"/>
                  <a:pt x="13739899" y="6675892"/>
                </a:cubicBezTo>
                <a:cubicBezTo>
                  <a:pt x="13746025" y="6669621"/>
                  <a:pt x="13746169" y="6661053"/>
                  <a:pt x="13742387" y="6653968"/>
                </a:cubicBezTo>
                <a:cubicBezTo>
                  <a:pt x="13745977" y="6648320"/>
                  <a:pt x="13746791" y="6641331"/>
                  <a:pt x="13742961" y="6634869"/>
                </a:cubicBezTo>
                <a:close/>
                <a:moveTo>
                  <a:pt x="13755644" y="6492893"/>
                </a:moveTo>
                <a:cubicBezTo>
                  <a:pt x="13759089" y="6488681"/>
                  <a:pt x="13760716" y="6483272"/>
                  <a:pt x="13759089" y="6477144"/>
                </a:cubicBezTo>
                <a:cubicBezTo>
                  <a:pt x="13756745" y="6468385"/>
                  <a:pt x="13745690" y="6460151"/>
                  <a:pt x="13736310" y="6463981"/>
                </a:cubicBezTo>
                <a:cubicBezTo>
                  <a:pt x="13728126" y="6467284"/>
                  <a:pt x="13720422" y="6471927"/>
                  <a:pt x="13717933" y="6481118"/>
                </a:cubicBezTo>
                <a:cubicBezTo>
                  <a:pt x="13715923" y="6488490"/>
                  <a:pt x="13717406" y="6495574"/>
                  <a:pt x="13721044" y="6502227"/>
                </a:cubicBezTo>
                <a:cubicBezTo>
                  <a:pt x="13725733" y="6510748"/>
                  <a:pt x="13738032" y="6514434"/>
                  <a:pt x="13746408" y="6509121"/>
                </a:cubicBezTo>
                <a:cubicBezTo>
                  <a:pt x="13752294" y="6505387"/>
                  <a:pt x="13755596" y="6499260"/>
                  <a:pt x="13755644" y="6492893"/>
                </a:cubicBezTo>
                <a:close/>
                <a:moveTo>
                  <a:pt x="13929700" y="6603994"/>
                </a:moveTo>
                <a:cubicBezTo>
                  <a:pt x="13925681" y="6595522"/>
                  <a:pt x="13916636" y="6590735"/>
                  <a:pt x="13907495" y="6593272"/>
                </a:cubicBezTo>
                <a:cubicBezTo>
                  <a:pt x="13906968" y="6590735"/>
                  <a:pt x="13906011" y="6588342"/>
                  <a:pt x="13904433" y="6586235"/>
                </a:cubicBezTo>
                <a:cubicBezTo>
                  <a:pt x="13898354" y="6578002"/>
                  <a:pt x="13886629" y="6576471"/>
                  <a:pt x="13878446" y="6582310"/>
                </a:cubicBezTo>
                <a:cubicBezTo>
                  <a:pt x="13875287" y="6584560"/>
                  <a:pt x="13872128" y="6586858"/>
                  <a:pt x="13868922" y="6589107"/>
                </a:cubicBezTo>
                <a:cubicBezTo>
                  <a:pt x="13860738" y="6594948"/>
                  <a:pt x="13859111" y="6607153"/>
                  <a:pt x="13865046" y="6615099"/>
                </a:cubicBezTo>
                <a:cubicBezTo>
                  <a:pt x="13871123" y="6623333"/>
                  <a:pt x="13882848" y="6624865"/>
                  <a:pt x="13891033" y="6619025"/>
                </a:cubicBezTo>
                <a:lnTo>
                  <a:pt x="13894860" y="6616297"/>
                </a:lnTo>
                <a:cubicBezTo>
                  <a:pt x="13895004" y="6616775"/>
                  <a:pt x="13894909" y="6617302"/>
                  <a:pt x="13895148" y="6617780"/>
                </a:cubicBezTo>
                <a:lnTo>
                  <a:pt x="13898690" y="6625248"/>
                </a:lnTo>
                <a:cubicBezTo>
                  <a:pt x="13902997" y="6634294"/>
                  <a:pt x="13913095" y="6639512"/>
                  <a:pt x="13922857" y="6635635"/>
                </a:cubicBezTo>
                <a:cubicBezTo>
                  <a:pt x="13931758" y="6632093"/>
                  <a:pt x="13937597" y="6620604"/>
                  <a:pt x="13933242" y="6611461"/>
                </a:cubicBezTo>
                <a:lnTo>
                  <a:pt x="13929700" y="6603994"/>
                </a:lnTo>
                <a:close/>
                <a:moveTo>
                  <a:pt x="13926446" y="6403284"/>
                </a:moveTo>
                <a:lnTo>
                  <a:pt x="13919029" y="6407305"/>
                </a:lnTo>
                <a:cubicBezTo>
                  <a:pt x="13912376" y="6410943"/>
                  <a:pt x="13908021" y="6417597"/>
                  <a:pt x="13907974" y="6424777"/>
                </a:cubicBezTo>
                <a:cubicBezTo>
                  <a:pt x="13904384" y="6424825"/>
                  <a:pt x="13900843" y="6425495"/>
                  <a:pt x="13897923" y="6427362"/>
                </a:cubicBezTo>
                <a:cubicBezTo>
                  <a:pt x="13896918" y="6427984"/>
                  <a:pt x="13896393" y="6428942"/>
                  <a:pt x="13895531" y="6429707"/>
                </a:cubicBezTo>
                <a:cubicBezTo>
                  <a:pt x="13888113" y="6430713"/>
                  <a:pt x="13881461" y="6435595"/>
                  <a:pt x="13879642" y="6443303"/>
                </a:cubicBezTo>
                <a:cubicBezTo>
                  <a:pt x="13877967" y="6443159"/>
                  <a:pt x="13876244" y="6443254"/>
                  <a:pt x="13874522" y="6443590"/>
                </a:cubicBezTo>
                <a:cubicBezTo>
                  <a:pt x="13877057" y="6434782"/>
                  <a:pt x="13873851" y="6425113"/>
                  <a:pt x="13862222" y="6423150"/>
                </a:cubicBezTo>
                <a:cubicBezTo>
                  <a:pt x="13845137" y="6420278"/>
                  <a:pt x="13834800" y="6438563"/>
                  <a:pt x="13839634" y="6450100"/>
                </a:cubicBezTo>
                <a:cubicBezTo>
                  <a:pt x="13829870" y="6453594"/>
                  <a:pt x="13820443" y="6459098"/>
                  <a:pt x="13817858" y="6467571"/>
                </a:cubicBezTo>
                <a:cubicBezTo>
                  <a:pt x="13814173" y="6479586"/>
                  <a:pt x="13815178" y="6496627"/>
                  <a:pt x="13823793" y="6506392"/>
                </a:cubicBezTo>
                <a:cubicBezTo>
                  <a:pt x="13820634" y="6509121"/>
                  <a:pt x="13818911" y="6512998"/>
                  <a:pt x="13818049" y="6517162"/>
                </a:cubicBezTo>
                <a:cubicBezTo>
                  <a:pt x="13811445" y="6518503"/>
                  <a:pt x="13805942" y="6523337"/>
                  <a:pt x="13803550" y="6530039"/>
                </a:cubicBezTo>
                <a:lnTo>
                  <a:pt x="13799625" y="6541048"/>
                </a:lnTo>
                <a:cubicBezTo>
                  <a:pt x="13797519" y="6546984"/>
                  <a:pt x="13799625" y="6553255"/>
                  <a:pt x="13803644" y="6557945"/>
                </a:cubicBezTo>
                <a:cubicBezTo>
                  <a:pt x="13800534" y="6558999"/>
                  <a:pt x="13798093" y="6560913"/>
                  <a:pt x="13796132" y="6563306"/>
                </a:cubicBezTo>
                <a:cubicBezTo>
                  <a:pt x="13789240" y="6558520"/>
                  <a:pt x="13779907" y="6557994"/>
                  <a:pt x="13773303" y="6566705"/>
                </a:cubicBezTo>
                <a:cubicBezTo>
                  <a:pt x="13765551" y="6576853"/>
                  <a:pt x="13754926" y="6587145"/>
                  <a:pt x="13752533" y="6600213"/>
                </a:cubicBezTo>
                <a:cubicBezTo>
                  <a:pt x="13752199" y="6601984"/>
                  <a:pt x="13752103" y="6603659"/>
                  <a:pt x="13752054" y="6605286"/>
                </a:cubicBezTo>
                <a:lnTo>
                  <a:pt x="13750236" y="6610409"/>
                </a:lnTo>
                <a:cubicBezTo>
                  <a:pt x="13746886" y="6619887"/>
                  <a:pt x="13753778" y="6630753"/>
                  <a:pt x="13763014" y="6633385"/>
                </a:cubicBezTo>
                <a:cubicBezTo>
                  <a:pt x="13763781" y="6633576"/>
                  <a:pt x="13764498" y="6633672"/>
                  <a:pt x="13765216" y="6633768"/>
                </a:cubicBezTo>
                <a:cubicBezTo>
                  <a:pt x="13767129" y="6635730"/>
                  <a:pt x="13769141" y="6637597"/>
                  <a:pt x="13771198" y="6639369"/>
                </a:cubicBezTo>
                <a:cubicBezTo>
                  <a:pt x="13773830" y="6641571"/>
                  <a:pt x="13777227" y="6642863"/>
                  <a:pt x="13780721" y="6643438"/>
                </a:cubicBezTo>
                <a:cubicBezTo>
                  <a:pt x="13782349" y="6645352"/>
                  <a:pt x="13784167" y="6646932"/>
                  <a:pt x="13786272" y="6647697"/>
                </a:cubicBezTo>
                <a:cubicBezTo>
                  <a:pt x="13793498" y="6650282"/>
                  <a:pt x="13800056" y="6652197"/>
                  <a:pt x="13807713" y="6650618"/>
                </a:cubicBezTo>
                <a:cubicBezTo>
                  <a:pt x="13811110" y="6649900"/>
                  <a:pt x="13813456" y="6649038"/>
                  <a:pt x="13816567" y="6647266"/>
                </a:cubicBezTo>
                <a:cubicBezTo>
                  <a:pt x="13806373" y="6656027"/>
                  <a:pt x="13808622" y="6677950"/>
                  <a:pt x="13826425" y="6680918"/>
                </a:cubicBezTo>
                <a:cubicBezTo>
                  <a:pt x="13828340" y="6681205"/>
                  <a:pt x="13829870" y="6680918"/>
                  <a:pt x="13831497" y="6680726"/>
                </a:cubicBezTo>
                <a:cubicBezTo>
                  <a:pt x="13826856" y="6694369"/>
                  <a:pt x="13838389" y="6712367"/>
                  <a:pt x="13854709" y="6704564"/>
                </a:cubicBezTo>
                <a:cubicBezTo>
                  <a:pt x="13874953" y="6694895"/>
                  <a:pt x="13864233" y="6664020"/>
                  <a:pt x="13844897" y="6668951"/>
                </a:cubicBezTo>
                <a:cubicBezTo>
                  <a:pt x="13847722" y="6658946"/>
                  <a:pt x="13843319" y="6646070"/>
                  <a:pt x="13829967" y="6643868"/>
                </a:cubicBezTo>
                <a:cubicBezTo>
                  <a:pt x="13828722" y="6643677"/>
                  <a:pt x="13827813" y="6643964"/>
                  <a:pt x="13826665" y="6643964"/>
                </a:cubicBezTo>
                <a:cubicBezTo>
                  <a:pt x="13832071" y="6641810"/>
                  <a:pt x="13836427" y="6637741"/>
                  <a:pt x="13837719" y="6631183"/>
                </a:cubicBezTo>
                <a:cubicBezTo>
                  <a:pt x="13838724" y="6626110"/>
                  <a:pt x="13837145" y="6620126"/>
                  <a:pt x="13833795" y="6615674"/>
                </a:cubicBezTo>
                <a:cubicBezTo>
                  <a:pt x="13834417" y="6613424"/>
                  <a:pt x="13834608" y="6611127"/>
                  <a:pt x="13834705" y="6608589"/>
                </a:cubicBezTo>
                <a:cubicBezTo>
                  <a:pt x="13834848" y="6607728"/>
                  <a:pt x="13834991" y="6606866"/>
                  <a:pt x="13835182" y="6606004"/>
                </a:cubicBezTo>
                <a:cubicBezTo>
                  <a:pt x="13836283" y="6602750"/>
                  <a:pt x="13837002" y="6599303"/>
                  <a:pt x="13838102" y="6596048"/>
                </a:cubicBezTo>
                <a:cubicBezTo>
                  <a:pt x="13841309" y="6586379"/>
                  <a:pt x="13835039" y="6579007"/>
                  <a:pt x="13826904" y="6575991"/>
                </a:cubicBezTo>
                <a:cubicBezTo>
                  <a:pt x="13827239" y="6571396"/>
                  <a:pt x="13825994" y="6566993"/>
                  <a:pt x="13823123" y="6563402"/>
                </a:cubicBezTo>
                <a:cubicBezTo>
                  <a:pt x="13828578" y="6561440"/>
                  <a:pt x="13833124" y="6557180"/>
                  <a:pt x="13835182" y="6551340"/>
                </a:cubicBezTo>
                <a:cubicBezTo>
                  <a:pt x="13836475" y="6547654"/>
                  <a:pt x="13837767" y="6544016"/>
                  <a:pt x="13839106" y="6540330"/>
                </a:cubicBezTo>
                <a:cubicBezTo>
                  <a:pt x="13839298" y="6539852"/>
                  <a:pt x="13839155" y="6539325"/>
                  <a:pt x="13839251" y="6538846"/>
                </a:cubicBezTo>
                <a:cubicBezTo>
                  <a:pt x="13848966" y="6536549"/>
                  <a:pt x="13854087" y="6526688"/>
                  <a:pt x="13852698" y="6517497"/>
                </a:cubicBezTo>
                <a:cubicBezTo>
                  <a:pt x="13852937" y="6517497"/>
                  <a:pt x="13853225" y="6517593"/>
                  <a:pt x="13853465" y="6517593"/>
                </a:cubicBezTo>
                <a:cubicBezTo>
                  <a:pt x="13855953" y="6523289"/>
                  <a:pt x="13861074" y="6527550"/>
                  <a:pt x="13867869" y="6528650"/>
                </a:cubicBezTo>
                <a:lnTo>
                  <a:pt x="13884189" y="6531379"/>
                </a:lnTo>
                <a:cubicBezTo>
                  <a:pt x="13885719" y="6531618"/>
                  <a:pt x="13887300" y="6531283"/>
                  <a:pt x="13888830" y="6531092"/>
                </a:cubicBezTo>
                <a:cubicBezTo>
                  <a:pt x="13894430" y="6535065"/>
                  <a:pt x="13901799" y="6536549"/>
                  <a:pt x="13908117" y="6533006"/>
                </a:cubicBezTo>
                <a:cubicBezTo>
                  <a:pt x="13916828" y="6528124"/>
                  <a:pt x="13921660" y="6516875"/>
                  <a:pt x="13916588" y="6507541"/>
                </a:cubicBezTo>
                <a:lnTo>
                  <a:pt x="13912567" y="6500121"/>
                </a:lnTo>
                <a:cubicBezTo>
                  <a:pt x="13911993" y="6499020"/>
                  <a:pt x="13910989" y="6498159"/>
                  <a:pt x="13910175" y="6497201"/>
                </a:cubicBezTo>
                <a:cubicBezTo>
                  <a:pt x="13911132" y="6495526"/>
                  <a:pt x="13912664" y="6494473"/>
                  <a:pt x="13913334" y="6492558"/>
                </a:cubicBezTo>
                <a:cubicBezTo>
                  <a:pt x="13916300" y="6484277"/>
                  <a:pt x="13915104" y="6476283"/>
                  <a:pt x="13911802" y="6469151"/>
                </a:cubicBezTo>
                <a:cubicBezTo>
                  <a:pt x="13915583" y="6469151"/>
                  <a:pt x="13919316" y="6468528"/>
                  <a:pt x="13922379" y="6466566"/>
                </a:cubicBezTo>
                <a:cubicBezTo>
                  <a:pt x="13926925" y="6463598"/>
                  <a:pt x="13929078" y="6459338"/>
                  <a:pt x="13929892" y="6454647"/>
                </a:cubicBezTo>
                <a:cubicBezTo>
                  <a:pt x="13930705" y="6454790"/>
                  <a:pt x="13931424" y="6455413"/>
                  <a:pt x="13932189" y="6455413"/>
                </a:cubicBezTo>
                <a:cubicBezTo>
                  <a:pt x="13943292" y="6455795"/>
                  <a:pt x="13949705" y="6447371"/>
                  <a:pt x="13951380" y="6437415"/>
                </a:cubicBezTo>
                <a:lnTo>
                  <a:pt x="13952721" y="6429277"/>
                </a:lnTo>
                <a:cubicBezTo>
                  <a:pt x="13953007" y="6427602"/>
                  <a:pt x="13952529" y="6426070"/>
                  <a:pt x="13952145" y="6424442"/>
                </a:cubicBezTo>
                <a:cubicBezTo>
                  <a:pt x="13953103" y="6420661"/>
                  <a:pt x="13953150" y="6416640"/>
                  <a:pt x="13951332" y="6412619"/>
                </a:cubicBezTo>
                <a:cubicBezTo>
                  <a:pt x="13947552" y="6403907"/>
                  <a:pt x="13935491" y="6398402"/>
                  <a:pt x="13926446" y="6403284"/>
                </a:cubicBezTo>
                <a:close/>
                <a:moveTo>
                  <a:pt x="13847052" y="6813894"/>
                </a:moveTo>
                <a:cubicBezTo>
                  <a:pt x="13837049" y="6818681"/>
                  <a:pt x="13834417" y="6828973"/>
                  <a:pt x="13836523" y="6837541"/>
                </a:cubicBezTo>
                <a:cubicBezTo>
                  <a:pt x="13834751" y="6836632"/>
                  <a:pt x="13832981" y="6835722"/>
                  <a:pt x="13830732" y="6835339"/>
                </a:cubicBezTo>
                <a:cubicBezTo>
                  <a:pt x="13807138" y="6831414"/>
                  <a:pt x="13803119" y="6868368"/>
                  <a:pt x="13826711" y="6872293"/>
                </a:cubicBezTo>
                <a:cubicBezTo>
                  <a:pt x="13841452" y="6874782"/>
                  <a:pt x="13848582" y="6861235"/>
                  <a:pt x="13846047" y="6849795"/>
                </a:cubicBezTo>
                <a:cubicBezTo>
                  <a:pt x="13849588" y="6851279"/>
                  <a:pt x="13853799" y="6851566"/>
                  <a:pt x="13858680" y="6849221"/>
                </a:cubicBezTo>
                <a:cubicBezTo>
                  <a:pt x="13879929" y="6839121"/>
                  <a:pt x="13868635" y="6803603"/>
                  <a:pt x="13847052" y="6813894"/>
                </a:cubicBezTo>
                <a:close/>
                <a:moveTo>
                  <a:pt x="13851407" y="6752145"/>
                </a:moveTo>
                <a:cubicBezTo>
                  <a:pt x="13873038" y="6741854"/>
                  <a:pt x="13857341" y="6708107"/>
                  <a:pt x="13835709" y="6718398"/>
                </a:cubicBezTo>
                <a:cubicBezTo>
                  <a:pt x="13814078" y="6728738"/>
                  <a:pt x="13829775" y="6762437"/>
                  <a:pt x="13851407" y="6752145"/>
                </a:cubicBezTo>
                <a:close/>
                <a:moveTo>
                  <a:pt x="13802209" y="6761432"/>
                </a:moveTo>
                <a:cubicBezTo>
                  <a:pt x="13801778" y="6762532"/>
                  <a:pt x="13801300" y="6763490"/>
                  <a:pt x="13800821" y="6764495"/>
                </a:cubicBezTo>
                <a:cubicBezTo>
                  <a:pt x="13800773" y="6764495"/>
                  <a:pt x="13800725" y="6764495"/>
                  <a:pt x="13800678" y="6764543"/>
                </a:cubicBezTo>
                <a:cubicBezTo>
                  <a:pt x="13800582" y="6764591"/>
                  <a:pt x="13800439" y="6764591"/>
                  <a:pt x="13800342" y="6764639"/>
                </a:cubicBezTo>
                <a:cubicBezTo>
                  <a:pt x="13800151" y="6764639"/>
                  <a:pt x="13799673" y="6764686"/>
                  <a:pt x="13798667" y="6764782"/>
                </a:cubicBezTo>
                <a:cubicBezTo>
                  <a:pt x="13789862" y="6765548"/>
                  <a:pt x="13782970" y="6772441"/>
                  <a:pt x="13781774" y="6781009"/>
                </a:cubicBezTo>
                <a:cubicBezTo>
                  <a:pt x="13781439" y="6781201"/>
                  <a:pt x="13780960" y="6781201"/>
                  <a:pt x="13780626" y="6781440"/>
                </a:cubicBezTo>
                <a:cubicBezTo>
                  <a:pt x="13771293" y="6787424"/>
                  <a:pt x="13770719" y="6798050"/>
                  <a:pt x="13775026" y="6807145"/>
                </a:cubicBezTo>
                <a:lnTo>
                  <a:pt x="13778568" y="6814612"/>
                </a:lnTo>
                <a:cubicBezTo>
                  <a:pt x="13782875" y="6823707"/>
                  <a:pt x="13796563" y="6825143"/>
                  <a:pt x="13804267" y="6820213"/>
                </a:cubicBezTo>
                <a:cubicBezTo>
                  <a:pt x="13811829" y="6815330"/>
                  <a:pt x="13813456" y="6807480"/>
                  <a:pt x="13811590" y="6799822"/>
                </a:cubicBezTo>
                <a:cubicBezTo>
                  <a:pt x="13822261" y="6796471"/>
                  <a:pt x="13831258" y="6789291"/>
                  <a:pt x="13835470" y="6778137"/>
                </a:cubicBezTo>
                <a:cubicBezTo>
                  <a:pt x="13838915" y="6769091"/>
                  <a:pt x="13837049" y="6757602"/>
                  <a:pt x="13827239" y="6753198"/>
                </a:cubicBezTo>
                <a:cubicBezTo>
                  <a:pt x="13818768" y="6749465"/>
                  <a:pt x="13805894" y="6751714"/>
                  <a:pt x="13802209" y="6761432"/>
                </a:cubicBezTo>
                <a:close/>
                <a:moveTo>
                  <a:pt x="13678786" y="6722563"/>
                </a:moveTo>
                <a:cubicBezTo>
                  <a:pt x="13672182" y="6714377"/>
                  <a:pt x="13660840" y="6713899"/>
                  <a:pt x="13652655" y="6719739"/>
                </a:cubicBezTo>
                <a:lnTo>
                  <a:pt x="13643131" y="6726536"/>
                </a:lnTo>
                <a:cubicBezTo>
                  <a:pt x="13640165" y="6728642"/>
                  <a:pt x="13638538" y="6731753"/>
                  <a:pt x="13637485" y="6735104"/>
                </a:cubicBezTo>
                <a:cubicBezTo>
                  <a:pt x="13636001" y="6738647"/>
                  <a:pt x="13635858" y="6742380"/>
                  <a:pt x="13637006" y="6746114"/>
                </a:cubicBezTo>
                <a:cubicBezTo>
                  <a:pt x="13637054" y="6746305"/>
                  <a:pt x="13637149" y="6746449"/>
                  <a:pt x="13637197" y="6746640"/>
                </a:cubicBezTo>
                <a:cubicBezTo>
                  <a:pt x="13637868" y="6748555"/>
                  <a:pt x="13638729" y="6750374"/>
                  <a:pt x="13639926" y="6752050"/>
                </a:cubicBezTo>
                <a:cubicBezTo>
                  <a:pt x="13640069" y="6752241"/>
                  <a:pt x="13640117" y="6752480"/>
                  <a:pt x="13640260" y="6752672"/>
                </a:cubicBezTo>
                <a:cubicBezTo>
                  <a:pt x="13640451" y="6752911"/>
                  <a:pt x="13640691" y="6752959"/>
                  <a:pt x="13640882" y="6753198"/>
                </a:cubicBezTo>
                <a:cubicBezTo>
                  <a:pt x="13646099" y="6759565"/>
                  <a:pt x="13654809" y="6763394"/>
                  <a:pt x="13664189" y="6758894"/>
                </a:cubicBezTo>
                <a:cubicBezTo>
                  <a:pt x="13667922" y="6757124"/>
                  <a:pt x="13670124" y="6754586"/>
                  <a:pt x="13671606" y="6751810"/>
                </a:cubicBezTo>
                <a:cubicBezTo>
                  <a:pt x="13673042" y="6750805"/>
                  <a:pt x="13674478" y="6749800"/>
                  <a:pt x="13675913" y="6748747"/>
                </a:cubicBezTo>
                <a:cubicBezTo>
                  <a:pt x="13684146" y="6742906"/>
                  <a:pt x="13684815" y="6730078"/>
                  <a:pt x="13678786" y="6722563"/>
                </a:cubicBezTo>
                <a:close/>
                <a:moveTo>
                  <a:pt x="13922522" y="6738503"/>
                </a:moveTo>
                <a:cubicBezTo>
                  <a:pt x="13922426" y="6739843"/>
                  <a:pt x="13922762" y="6741039"/>
                  <a:pt x="13923001" y="6742237"/>
                </a:cubicBezTo>
                <a:cubicBezTo>
                  <a:pt x="13923048" y="6742476"/>
                  <a:pt x="13923048" y="6742667"/>
                  <a:pt x="13923096" y="6742906"/>
                </a:cubicBezTo>
                <a:cubicBezTo>
                  <a:pt x="13924197" y="6739796"/>
                  <a:pt x="13925298" y="6736684"/>
                  <a:pt x="13926446" y="6733620"/>
                </a:cubicBezTo>
                <a:cubicBezTo>
                  <a:pt x="13927403" y="6730988"/>
                  <a:pt x="13928361" y="6728354"/>
                  <a:pt x="13929270" y="6725722"/>
                </a:cubicBezTo>
                <a:cubicBezTo>
                  <a:pt x="13929221" y="6725770"/>
                  <a:pt x="13929175" y="6725818"/>
                  <a:pt x="13929126" y="6725913"/>
                </a:cubicBezTo>
                <a:cubicBezTo>
                  <a:pt x="13928935" y="6726153"/>
                  <a:pt x="13928744" y="6726440"/>
                  <a:pt x="13928504" y="6726680"/>
                </a:cubicBezTo>
                <a:cubicBezTo>
                  <a:pt x="13925250" y="6729887"/>
                  <a:pt x="13922905" y="6734147"/>
                  <a:pt x="13922522" y="6738503"/>
                </a:cubicBezTo>
                <a:close/>
                <a:moveTo>
                  <a:pt x="13323589" y="7261841"/>
                </a:moveTo>
                <a:lnTo>
                  <a:pt x="13315454" y="7260501"/>
                </a:lnTo>
                <a:cubicBezTo>
                  <a:pt x="13305548" y="7258825"/>
                  <a:pt x="13295832" y="7266484"/>
                  <a:pt x="13294397" y="7276249"/>
                </a:cubicBezTo>
                <a:cubicBezTo>
                  <a:pt x="13292913" y="7286397"/>
                  <a:pt x="13300188" y="7295636"/>
                  <a:pt x="13310142" y="7297311"/>
                </a:cubicBezTo>
                <a:lnTo>
                  <a:pt x="13318277" y="7298699"/>
                </a:lnTo>
                <a:cubicBezTo>
                  <a:pt x="13328184" y="7300327"/>
                  <a:pt x="13337899" y="7292716"/>
                  <a:pt x="13339334" y="7282903"/>
                </a:cubicBezTo>
                <a:cubicBezTo>
                  <a:pt x="13340818" y="7272755"/>
                  <a:pt x="13333544" y="7263517"/>
                  <a:pt x="13323589" y="7261841"/>
                </a:cubicBezTo>
                <a:close/>
                <a:moveTo>
                  <a:pt x="13194519" y="7582651"/>
                </a:moveTo>
                <a:cubicBezTo>
                  <a:pt x="13200789" y="7580114"/>
                  <a:pt x="13204999" y="7574418"/>
                  <a:pt x="13206243" y="7568099"/>
                </a:cubicBezTo>
                <a:cubicBezTo>
                  <a:pt x="13208349" y="7567381"/>
                  <a:pt x="13210359" y="7566424"/>
                  <a:pt x="13211986" y="7564940"/>
                </a:cubicBezTo>
                <a:cubicBezTo>
                  <a:pt x="13219692" y="7557951"/>
                  <a:pt x="13220888" y="7546798"/>
                  <a:pt x="13214380" y="7538565"/>
                </a:cubicBezTo>
                <a:cubicBezTo>
                  <a:pt x="13214045" y="7538086"/>
                  <a:pt x="13213997" y="7538086"/>
                  <a:pt x="13213806" y="7537799"/>
                </a:cubicBezTo>
                <a:cubicBezTo>
                  <a:pt x="13213758" y="7537656"/>
                  <a:pt x="13213709" y="7537607"/>
                  <a:pt x="13213661" y="7537463"/>
                </a:cubicBezTo>
                <a:cubicBezTo>
                  <a:pt x="13213661" y="7537463"/>
                  <a:pt x="13213661" y="7537463"/>
                  <a:pt x="13213661" y="7537463"/>
                </a:cubicBezTo>
                <a:cubicBezTo>
                  <a:pt x="13213758" y="7536267"/>
                  <a:pt x="13213901" y="7535118"/>
                  <a:pt x="13214188" y="7533922"/>
                </a:cubicBezTo>
                <a:cubicBezTo>
                  <a:pt x="13216103" y="7523965"/>
                  <a:pt x="13206243" y="7514535"/>
                  <a:pt x="13196959" y="7513769"/>
                </a:cubicBezTo>
                <a:cubicBezTo>
                  <a:pt x="13185953" y="7512907"/>
                  <a:pt x="13178726" y="7520997"/>
                  <a:pt x="13176812" y="7531002"/>
                </a:cubicBezTo>
                <a:cubicBezTo>
                  <a:pt x="13175519" y="7537847"/>
                  <a:pt x="13176812" y="7544309"/>
                  <a:pt x="13179204" y="7550532"/>
                </a:cubicBezTo>
                <a:cubicBezTo>
                  <a:pt x="13175328" y="7553164"/>
                  <a:pt x="13172648" y="7557138"/>
                  <a:pt x="13171309" y="7561541"/>
                </a:cubicBezTo>
                <a:cubicBezTo>
                  <a:pt x="13165373" y="7562642"/>
                  <a:pt x="13160158" y="7566424"/>
                  <a:pt x="13158386" y="7574274"/>
                </a:cubicBezTo>
                <a:cubicBezTo>
                  <a:pt x="13153123" y="7597729"/>
                  <a:pt x="13189159" y="7608069"/>
                  <a:pt x="13194424" y="7584470"/>
                </a:cubicBezTo>
                <a:cubicBezTo>
                  <a:pt x="13194615" y="7583800"/>
                  <a:pt x="13194424" y="7583273"/>
                  <a:pt x="13194519" y="7582651"/>
                </a:cubicBezTo>
                <a:close/>
                <a:moveTo>
                  <a:pt x="13478503" y="7521428"/>
                </a:moveTo>
                <a:cubicBezTo>
                  <a:pt x="13484055" y="7522960"/>
                  <a:pt x="13477929" y="7521093"/>
                  <a:pt x="13476876" y="7520710"/>
                </a:cubicBezTo>
                <a:cubicBezTo>
                  <a:pt x="13475488" y="7520184"/>
                  <a:pt x="13474149" y="7519513"/>
                  <a:pt x="13472808" y="7518939"/>
                </a:cubicBezTo>
                <a:cubicBezTo>
                  <a:pt x="13471852" y="7518030"/>
                  <a:pt x="13471038" y="7517072"/>
                  <a:pt x="13469937" y="7516402"/>
                </a:cubicBezTo>
                <a:cubicBezTo>
                  <a:pt x="13465247" y="7509222"/>
                  <a:pt x="13455484" y="7505967"/>
                  <a:pt x="13447587" y="7509317"/>
                </a:cubicBezTo>
                <a:cubicBezTo>
                  <a:pt x="13437968" y="7513386"/>
                  <a:pt x="13434187" y="7524252"/>
                  <a:pt x="13437729" y="7533682"/>
                </a:cubicBezTo>
                <a:cubicBezTo>
                  <a:pt x="13438111" y="7534687"/>
                  <a:pt x="13438685" y="7535501"/>
                  <a:pt x="13439164" y="7536411"/>
                </a:cubicBezTo>
                <a:cubicBezTo>
                  <a:pt x="13434714" y="7540192"/>
                  <a:pt x="13431890" y="7546032"/>
                  <a:pt x="13432226" y="7551681"/>
                </a:cubicBezTo>
                <a:cubicBezTo>
                  <a:pt x="13430263" y="7547851"/>
                  <a:pt x="13426530" y="7544883"/>
                  <a:pt x="13420644" y="7543878"/>
                </a:cubicBezTo>
                <a:cubicBezTo>
                  <a:pt x="13397338" y="7540001"/>
                  <a:pt x="13386618" y="7575662"/>
                  <a:pt x="13410212" y="7579587"/>
                </a:cubicBezTo>
                <a:cubicBezTo>
                  <a:pt x="13425142" y="7582077"/>
                  <a:pt x="13434809" y="7568387"/>
                  <a:pt x="13433710" y="7557185"/>
                </a:cubicBezTo>
                <a:cubicBezTo>
                  <a:pt x="13436820" y="7565179"/>
                  <a:pt x="13444190" y="7569966"/>
                  <a:pt x="13453138" y="7569296"/>
                </a:cubicBezTo>
                <a:cubicBezTo>
                  <a:pt x="13464816" y="7568482"/>
                  <a:pt x="13478599" y="7566041"/>
                  <a:pt x="13486782" y="7556898"/>
                </a:cubicBezTo>
                <a:cubicBezTo>
                  <a:pt x="13488075" y="7555989"/>
                  <a:pt x="13489319" y="7555031"/>
                  <a:pt x="13490420" y="7553930"/>
                </a:cubicBezTo>
                <a:cubicBezTo>
                  <a:pt x="13495923" y="7548425"/>
                  <a:pt x="13497838" y="7540384"/>
                  <a:pt x="13494679" y="7533012"/>
                </a:cubicBezTo>
                <a:cubicBezTo>
                  <a:pt x="13491568" y="7525689"/>
                  <a:pt x="13485538" y="7523391"/>
                  <a:pt x="13478503" y="7521428"/>
                </a:cubicBezTo>
                <a:close/>
                <a:moveTo>
                  <a:pt x="13330433" y="7471215"/>
                </a:moveTo>
                <a:cubicBezTo>
                  <a:pt x="13336798" y="7485240"/>
                  <a:pt x="13361302" y="7487537"/>
                  <a:pt x="13365609" y="7468391"/>
                </a:cubicBezTo>
                <a:cubicBezTo>
                  <a:pt x="13370490" y="7446755"/>
                  <a:pt x="13340291" y="7438091"/>
                  <a:pt x="13331246" y="7455131"/>
                </a:cubicBezTo>
                <a:cubicBezTo>
                  <a:pt x="13329188" y="7449147"/>
                  <a:pt x="13324595" y="7443978"/>
                  <a:pt x="13316698" y="7442638"/>
                </a:cubicBezTo>
                <a:cubicBezTo>
                  <a:pt x="13293056" y="7438665"/>
                  <a:pt x="13289611" y="7475714"/>
                  <a:pt x="13313109" y="7479640"/>
                </a:cubicBezTo>
                <a:cubicBezTo>
                  <a:pt x="13321676" y="7481076"/>
                  <a:pt x="13327513" y="7477055"/>
                  <a:pt x="13330433" y="7471215"/>
                </a:cubicBezTo>
                <a:close/>
                <a:moveTo>
                  <a:pt x="13143647" y="7370453"/>
                </a:moveTo>
                <a:cubicBezTo>
                  <a:pt x="13139149" y="7362459"/>
                  <a:pt x="13126562" y="7357481"/>
                  <a:pt x="13118331" y="7363369"/>
                </a:cubicBezTo>
                <a:lnTo>
                  <a:pt x="13108807" y="7370166"/>
                </a:lnTo>
                <a:cubicBezTo>
                  <a:pt x="13100623" y="7376005"/>
                  <a:pt x="13096412" y="7386058"/>
                  <a:pt x="13101676" y="7395488"/>
                </a:cubicBezTo>
                <a:cubicBezTo>
                  <a:pt x="13102920" y="7397690"/>
                  <a:pt x="13104786" y="7399605"/>
                  <a:pt x="13106987" y="7401232"/>
                </a:cubicBezTo>
                <a:cubicBezTo>
                  <a:pt x="13105409" y="7403290"/>
                  <a:pt x="13104213" y="7405780"/>
                  <a:pt x="13103733" y="7408556"/>
                </a:cubicBezTo>
                <a:lnTo>
                  <a:pt x="13102346" y="7416693"/>
                </a:lnTo>
                <a:cubicBezTo>
                  <a:pt x="13100767" y="7426267"/>
                  <a:pt x="13106796" y="7437037"/>
                  <a:pt x="13116942" y="7438617"/>
                </a:cubicBezTo>
                <a:cubicBezTo>
                  <a:pt x="13126609" y="7440101"/>
                  <a:pt x="13137138" y="7434308"/>
                  <a:pt x="13138813" y="7424017"/>
                </a:cubicBezTo>
                <a:lnTo>
                  <a:pt x="13140200" y="7415880"/>
                </a:lnTo>
                <a:cubicBezTo>
                  <a:pt x="13141302" y="7409274"/>
                  <a:pt x="13138718" y="7402141"/>
                  <a:pt x="13133692" y="7397834"/>
                </a:cubicBezTo>
                <a:lnTo>
                  <a:pt x="13136516" y="7395823"/>
                </a:lnTo>
                <a:cubicBezTo>
                  <a:pt x="13144700" y="7389935"/>
                  <a:pt x="13148911" y="7379883"/>
                  <a:pt x="13143647" y="7370453"/>
                </a:cubicBezTo>
                <a:close/>
                <a:moveTo>
                  <a:pt x="13484678" y="7458004"/>
                </a:moveTo>
                <a:lnTo>
                  <a:pt x="13492812" y="7459344"/>
                </a:lnTo>
                <a:cubicBezTo>
                  <a:pt x="13502719" y="7461019"/>
                  <a:pt x="13512051" y="7451541"/>
                  <a:pt x="13512769" y="7442207"/>
                </a:cubicBezTo>
                <a:cubicBezTo>
                  <a:pt x="13513582" y="7431437"/>
                  <a:pt x="13505542" y="7423921"/>
                  <a:pt x="13495589" y="7422246"/>
                </a:cubicBezTo>
                <a:lnTo>
                  <a:pt x="13487452" y="7420906"/>
                </a:lnTo>
                <a:cubicBezTo>
                  <a:pt x="13477546" y="7419230"/>
                  <a:pt x="13468213" y="7428708"/>
                  <a:pt x="13467496" y="7438042"/>
                </a:cubicBezTo>
                <a:cubicBezTo>
                  <a:pt x="13466683" y="7448813"/>
                  <a:pt x="13474723" y="7456328"/>
                  <a:pt x="13484678" y="7458004"/>
                </a:cubicBezTo>
                <a:close/>
                <a:moveTo>
                  <a:pt x="13049417" y="7502664"/>
                </a:moveTo>
                <a:cubicBezTo>
                  <a:pt x="13059992" y="7503286"/>
                  <a:pt x="13068080" y="7496345"/>
                  <a:pt x="13069804" y="7486054"/>
                </a:cubicBezTo>
                <a:lnTo>
                  <a:pt x="13071143" y="7477917"/>
                </a:lnTo>
                <a:cubicBezTo>
                  <a:pt x="13072723" y="7468295"/>
                  <a:pt x="13064156" y="7458051"/>
                  <a:pt x="13054537" y="7457524"/>
                </a:cubicBezTo>
                <a:cubicBezTo>
                  <a:pt x="13043960" y="7456902"/>
                  <a:pt x="13035872" y="7463843"/>
                  <a:pt x="13034150" y="7474134"/>
                </a:cubicBezTo>
                <a:lnTo>
                  <a:pt x="13032809" y="7482272"/>
                </a:lnTo>
                <a:cubicBezTo>
                  <a:pt x="13031231" y="7491894"/>
                  <a:pt x="13039845" y="7502137"/>
                  <a:pt x="13049417" y="7502664"/>
                </a:cubicBezTo>
                <a:close/>
                <a:moveTo>
                  <a:pt x="13323206" y="7384622"/>
                </a:moveTo>
                <a:cubicBezTo>
                  <a:pt x="13327706" y="7392616"/>
                  <a:pt x="13340291" y="7397642"/>
                  <a:pt x="13348524" y="7391802"/>
                </a:cubicBezTo>
                <a:lnTo>
                  <a:pt x="13358046" y="7385005"/>
                </a:lnTo>
                <a:cubicBezTo>
                  <a:pt x="13366231" y="7379165"/>
                  <a:pt x="13370490" y="7369113"/>
                  <a:pt x="13365226" y="7359683"/>
                </a:cubicBezTo>
                <a:cubicBezTo>
                  <a:pt x="13363551" y="7356667"/>
                  <a:pt x="13360488" y="7354322"/>
                  <a:pt x="13357138" y="7352598"/>
                </a:cubicBezTo>
                <a:cubicBezTo>
                  <a:pt x="13360392" y="7349008"/>
                  <a:pt x="13362355" y="7344269"/>
                  <a:pt x="13362019" y="7339100"/>
                </a:cubicBezTo>
                <a:cubicBezTo>
                  <a:pt x="13361397" y="7329239"/>
                  <a:pt x="13352352" y="7320862"/>
                  <a:pt x="13342302" y="7321724"/>
                </a:cubicBezTo>
                <a:cubicBezTo>
                  <a:pt x="13327275" y="7322969"/>
                  <a:pt x="13313396" y="7330819"/>
                  <a:pt x="13307845" y="7345514"/>
                </a:cubicBezTo>
                <a:cubicBezTo>
                  <a:pt x="13304446" y="7354561"/>
                  <a:pt x="13306265" y="7366097"/>
                  <a:pt x="13316076" y="7370501"/>
                </a:cubicBezTo>
                <a:cubicBezTo>
                  <a:pt x="13317751" y="7371267"/>
                  <a:pt x="13319713" y="7371554"/>
                  <a:pt x="13321628" y="7371841"/>
                </a:cubicBezTo>
                <a:cubicBezTo>
                  <a:pt x="13320575" y="7375862"/>
                  <a:pt x="13320814" y="7380266"/>
                  <a:pt x="13323206" y="7384622"/>
                </a:cubicBezTo>
                <a:close/>
                <a:moveTo>
                  <a:pt x="13678738" y="7325457"/>
                </a:moveTo>
                <a:cubicBezTo>
                  <a:pt x="13674000" y="7317415"/>
                  <a:pt x="13661509" y="7312964"/>
                  <a:pt x="13653326" y="7318804"/>
                </a:cubicBezTo>
                <a:lnTo>
                  <a:pt x="13643802" y="7325601"/>
                </a:lnTo>
                <a:cubicBezTo>
                  <a:pt x="13635619" y="7331441"/>
                  <a:pt x="13631743" y="7341828"/>
                  <a:pt x="13637149" y="7351066"/>
                </a:cubicBezTo>
                <a:cubicBezTo>
                  <a:pt x="13641887" y="7359108"/>
                  <a:pt x="13654379" y="7363608"/>
                  <a:pt x="13662610" y="7357720"/>
                </a:cubicBezTo>
                <a:cubicBezTo>
                  <a:pt x="13662753" y="7357625"/>
                  <a:pt x="13662849" y="7357529"/>
                  <a:pt x="13662992" y="7357433"/>
                </a:cubicBezTo>
                <a:cubicBezTo>
                  <a:pt x="13662992" y="7357433"/>
                  <a:pt x="13663041" y="7357385"/>
                  <a:pt x="13663089" y="7357337"/>
                </a:cubicBezTo>
                <a:cubicBezTo>
                  <a:pt x="13663089" y="7357337"/>
                  <a:pt x="13663089" y="7357337"/>
                  <a:pt x="13663089" y="7357337"/>
                </a:cubicBezTo>
                <a:cubicBezTo>
                  <a:pt x="13668352" y="7346759"/>
                  <a:pt x="13673569" y="7336180"/>
                  <a:pt x="13678786" y="7325553"/>
                </a:cubicBezTo>
                <a:cubicBezTo>
                  <a:pt x="13678786" y="7325553"/>
                  <a:pt x="13678786" y="7325505"/>
                  <a:pt x="13678738" y="7325457"/>
                </a:cubicBezTo>
                <a:cubicBezTo>
                  <a:pt x="13678738" y="7325457"/>
                  <a:pt x="13678738" y="7325457"/>
                  <a:pt x="13678738" y="7325457"/>
                </a:cubicBezTo>
                <a:cubicBezTo>
                  <a:pt x="13678738" y="7325457"/>
                  <a:pt x="13678738" y="7325457"/>
                  <a:pt x="13678738" y="7325457"/>
                </a:cubicBezTo>
                <a:close/>
                <a:moveTo>
                  <a:pt x="13274296" y="7534496"/>
                </a:moveTo>
                <a:cubicBezTo>
                  <a:pt x="13282481" y="7528656"/>
                  <a:pt x="13284108" y="7516498"/>
                  <a:pt x="13278174" y="7508504"/>
                </a:cubicBezTo>
                <a:cubicBezTo>
                  <a:pt x="13272095" y="7500318"/>
                  <a:pt x="13260370" y="7498739"/>
                  <a:pt x="13252187" y="7504627"/>
                </a:cubicBezTo>
                <a:cubicBezTo>
                  <a:pt x="13249028" y="7506876"/>
                  <a:pt x="13245821" y="7509126"/>
                  <a:pt x="13242664" y="7511424"/>
                </a:cubicBezTo>
                <a:cubicBezTo>
                  <a:pt x="13234479" y="7517263"/>
                  <a:pt x="13232852" y="7529422"/>
                  <a:pt x="13238787" y="7537416"/>
                </a:cubicBezTo>
                <a:cubicBezTo>
                  <a:pt x="13244864" y="7545602"/>
                  <a:pt x="13256589" y="7547181"/>
                  <a:pt x="13264774" y="7541341"/>
                </a:cubicBezTo>
                <a:cubicBezTo>
                  <a:pt x="13267980" y="7539043"/>
                  <a:pt x="13271139" y="7536794"/>
                  <a:pt x="13274296" y="7534496"/>
                </a:cubicBezTo>
                <a:close/>
                <a:moveTo>
                  <a:pt x="12969398" y="7460732"/>
                </a:moveTo>
                <a:lnTo>
                  <a:pt x="12968011" y="7468869"/>
                </a:lnTo>
                <a:cubicBezTo>
                  <a:pt x="12967294" y="7473129"/>
                  <a:pt x="12968059" y="7477294"/>
                  <a:pt x="12969734" y="7480980"/>
                </a:cubicBezTo>
                <a:cubicBezTo>
                  <a:pt x="12960593" y="7476863"/>
                  <a:pt x="12949587" y="7478730"/>
                  <a:pt x="12946762" y="7491176"/>
                </a:cubicBezTo>
                <a:cubicBezTo>
                  <a:pt x="12943748" y="7504578"/>
                  <a:pt x="12954132" y="7514487"/>
                  <a:pt x="12964517" y="7516067"/>
                </a:cubicBezTo>
                <a:cubicBezTo>
                  <a:pt x="12960402" y="7517743"/>
                  <a:pt x="12957051" y="7521332"/>
                  <a:pt x="12955712" y="7527363"/>
                </a:cubicBezTo>
                <a:cubicBezTo>
                  <a:pt x="12950495" y="7550675"/>
                  <a:pt x="12985718" y="7563456"/>
                  <a:pt x="12990983" y="7540001"/>
                </a:cubicBezTo>
                <a:cubicBezTo>
                  <a:pt x="12993997" y="7526645"/>
                  <a:pt x="12983613" y="7516737"/>
                  <a:pt x="12973227" y="7515158"/>
                </a:cubicBezTo>
                <a:cubicBezTo>
                  <a:pt x="12977343" y="7513482"/>
                  <a:pt x="12980645" y="7509892"/>
                  <a:pt x="12981985" y="7503860"/>
                </a:cubicBezTo>
                <a:cubicBezTo>
                  <a:pt x="12983038" y="7499266"/>
                  <a:pt x="12982415" y="7495101"/>
                  <a:pt x="12980837" y="7491511"/>
                </a:cubicBezTo>
                <a:cubicBezTo>
                  <a:pt x="12986771" y="7497399"/>
                  <a:pt x="12996055" y="7499266"/>
                  <a:pt x="13003664" y="7494765"/>
                </a:cubicBezTo>
                <a:cubicBezTo>
                  <a:pt x="13012183" y="7489788"/>
                  <a:pt x="13015773" y="7477724"/>
                  <a:pt x="13010365" y="7469109"/>
                </a:cubicBezTo>
                <a:lnTo>
                  <a:pt x="13004908" y="7460493"/>
                </a:lnTo>
                <a:cubicBezTo>
                  <a:pt x="13003281" y="7454078"/>
                  <a:pt x="12998879" y="7448669"/>
                  <a:pt x="12991796" y="7446946"/>
                </a:cubicBezTo>
                <a:cubicBezTo>
                  <a:pt x="12982607" y="7444792"/>
                  <a:pt x="12971073" y="7450823"/>
                  <a:pt x="12969398" y="7460732"/>
                </a:cubicBezTo>
                <a:close/>
                <a:moveTo>
                  <a:pt x="13033814" y="7412864"/>
                </a:moveTo>
                <a:lnTo>
                  <a:pt x="13041951" y="7414683"/>
                </a:lnTo>
                <a:cubicBezTo>
                  <a:pt x="13044870" y="7415353"/>
                  <a:pt x="13047885" y="7415113"/>
                  <a:pt x="13050756" y="7414444"/>
                </a:cubicBezTo>
                <a:cubicBezTo>
                  <a:pt x="13053196" y="7417555"/>
                  <a:pt x="13056595" y="7420092"/>
                  <a:pt x="13061667" y="7420954"/>
                </a:cubicBezTo>
                <a:cubicBezTo>
                  <a:pt x="13085261" y="7424879"/>
                  <a:pt x="13091769" y="7388260"/>
                  <a:pt x="13068128" y="7384335"/>
                </a:cubicBezTo>
                <a:cubicBezTo>
                  <a:pt x="13065400" y="7383856"/>
                  <a:pt x="13062960" y="7384095"/>
                  <a:pt x="13060711" y="7384574"/>
                </a:cubicBezTo>
                <a:cubicBezTo>
                  <a:pt x="13058413" y="7381702"/>
                  <a:pt x="13055542" y="7379357"/>
                  <a:pt x="13051666" y="7378495"/>
                </a:cubicBezTo>
                <a:lnTo>
                  <a:pt x="13043529" y="7376676"/>
                </a:lnTo>
                <a:cubicBezTo>
                  <a:pt x="13034006" y="7374522"/>
                  <a:pt x="13022808" y="7379692"/>
                  <a:pt x="13020557" y="7389887"/>
                </a:cubicBezTo>
                <a:cubicBezTo>
                  <a:pt x="13018500" y="7399509"/>
                  <a:pt x="13023573" y="7410566"/>
                  <a:pt x="13033814" y="7412864"/>
                </a:cubicBezTo>
                <a:close/>
                <a:moveTo>
                  <a:pt x="13191790" y="7292333"/>
                </a:moveTo>
                <a:lnTo>
                  <a:pt x="13189446" y="7294008"/>
                </a:lnTo>
                <a:cubicBezTo>
                  <a:pt x="13181262" y="7299848"/>
                  <a:pt x="13177194" y="7310044"/>
                  <a:pt x="13182554" y="7319378"/>
                </a:cubicBezTo>
                <a:cubicBezTo>
                  <a:pt x="13187149" y="7327420"/>
                  <a:pt x="13199736" y="7332159"/>
                  <a:pt x="13207919" y="7326271"/>
                </a:cubicBezTo>
                <a:lnTo>
                  <a:pt x="13217442" y="7319474"/>
                </a:lnTo>
                <a:cubicBezTo>
                  <a:pt x="13224717" y="7314305"/>
                  <a:pt x="13228354" y="7305640"/>
                  <a:pt x="13225387" y="7297215"/>
                </a:cubicBezTo>
                <a:cubicBezTo>
                  <a:pt x="13224381" y="7290227"/>
                  <a:pt x="13219788" y="7283956"/>
                  <a:pt x="13210695" y="7282425"/>
                </a:cubicBezTo>
                <a:cubicBezTo>
                  <a:pt x="13201362" y="7280892"/>
                  <a:pt x="13194901" y="7285727"/>
                  <a:pt x="13191790" y="7292333"/>
                </a:cubicBezTo>
                <a:close/>
                <a:moveTo>
                  <a:pt x="12901107" y="7267298"/>
                </a:moveTo>
                <a:lnTo>
                  <a:pt x="12899767" y="7275435"/>
                </a:lnTo>
                <a:cubicBezTo>
                  <a:pt x="12898140" y="7285057"/>
                  <a:pt x="12906419" y="7295397"/>
                  <a:pt x="12916134" y="7296066"/>
                </a:cubicBezTo>
                <a:cubicBezTo>
                  <a:pt x="12926615" y="7296784"/>
                  <a:pt x="12935037" y="7289987"/>
                  <a:pt x="12936712" y="7279696"/>
                </a:cubicBezTo>
                <a:lnTo>
                  <a:pt x="12938052" y="7271558"/>
                </a:lnTo>
                <a:cubicBezTo>
                  <a:pt x="12939680" y="7261937"/>
                  <a:pt x="12931401" y="7251645"/>
                  <a:pt x="12921686" y="7250975"/>
                </a:cubicBezTo>
                <a:cubicBezTo>
                  <a:pt x="12911252" y="7250209"/>
                  <a:pt x="12902829" y="7257055"/>
                  <a:pt x="12901107" y="7267298"/>
                </a:cubicBezTo>
                <a:close/>
                <a:moveTo>
                  <a:pt x="12996486" y="7348530"/>
                </a:moveTo>
                <a:lnTo>
                  <a:pt x="12993758" y="7364853"/>
                </a:lnTo>
                <a:cubicBezTo>
                  <a:pt x="12992179" y="7374426"/>
                  <a:pt x="12997970" y="7385196"/>
                  <a:pt x="13008164" y="7386872"/>
                </a:cubicBezTo>
                <a:cubicBezTo>
                  <a:pt x="13017782" y="7388452"/>
                  <a:pt x="13028454" y="7382755"/>
                  <a:pt x="13030178" y="7372511"/>
                </a:cubicBezTo>
                <a:lnTo>
                  <a:pt x="13032906" y="7356189"/>
                </a:lnTo>
                <a:cubicBezTo>
                  <a:pt x="13034533" y="7346615"/>
                  <a:pt x="13028742" y="7335845"/>
                  <a:pt x="13018500" y="7334169"/>
                </a:cubicBezTo>
                <a:cubicBezTo>
                  <a:pt x="13008881" y="7332589"/>
                  <a:pt x="12998161" y="7338286"/>
                  <a:pt x="12996486" y="7348530"/>
                </a:cubicBezTo>
                <a:close/>
                <a:moveTo>
                  <a:pt x="13172217" y="7531289"/>
                </a:moveTo>
                <a:cubicBezTo>
                  <a:pt x="13164847" y="7524061"/>
                  <a:pt x="13153745" y="7523486"/>
                  <a:pt x="13145944" y="7530332"/>
                </a:cubicBezTo>
                <a:cubicBezTo>
                  <a:pt x="13145514" y="7530715"/>
                  <a:pt x="13145465" y="7530762"/>
                  <a:pt x="13145226" y="7530954"/>
                </a:cubicBezTo>
                <a:cubicBezTo>
                  <a:pt x="13145035" y="7531050"/>
                  <a:pt x="13145035" y="7531050"/>
                  <a:pt x="13144891" y="7531145"/>
                </a:cubicBezTo>
                <a:lnTo>
                  <a:pt x="13144891" y="7531145"/>
                </a:lnTo>
                <a:cubicBezTo>
                  <a:pt x="13143695" y="7531145"/>
                  <a:pt x="13142546" y="7531002"/>
                  <a:pt x="13141398" y="7530810"/>
                </a:cubicBezTo>
                <a:cubicBezTo>
                  <a:pt x="13131443" y="7529470"/>
                  <a:pt x="13122590" y="7539761"/>
                  <a:pt x="13122398" y="7549000"/>
                </a:cubicBezTo>
                <a:cubicBezTo>
                  <a:pt x="13122159" y="7559961"/>
                  <a:pt x="13130582" y="7566663"/>
                  <a:pt x="13140584" y="7568003"/>
                </a:cubicBezTo>
                <a:cubicBezTo>
                  <a:pt x="13152070" y="7569536"/>
                  <a:pt x="13162838" y="7565036"/>
                  <a:pt x="13171355" y="7557569"/>
                </a:cubicBezTo>
                <a:cubicBezTo>
                  <a:pt x="13178630" y="7551202"/>
                  <a:pt x="13179252" y="7538230"/>
                  <a:pt x="13172217" y="7531289"/>
                </a:cubicBezTo>
                <a:close/>
                <a:moveTo>
                  <a:pt x="13291095" y="7404487"/>
                </a:moveTo>
                <a:lnTo>
                  <a:pt x="13295593" y="7399652"/>
                </a:lnTo>
                <a:cubicBezTo>
                  <a:pt x="13300713" y="7397738"/>
                  <a:pt x="13305069" y="7394004"/>
                  <a:pt x="13306840" y="7388116"/>
                </a:cubicBezTo>
                <a:cubicBezTo>
                  <a:pt x="13307700" y="7385244"/>
                  <a:pt x="13307557" y="7382181"/>
                  <a:pt x="13306935" y="7379165"/>
                </a:cubicBezTo>
                <a:cubicBezTo>
                  <a:pt x="13306744" y="7374044"/>
                  <a:pt x="13304686" y="7369017"/>
                  <a:pt x="13300667" y="7365810"/>
                </a:cubicBezTo>
                <a:cubicBezTo>
                  <a:pt x="13298178" y="7363800"/>
                  <a:pt x="13295402" y="7362602"/>
                  <a:pt x="13292579" y="7361933"/>
                </a:cubicBezTo>
                <a:cubicBezTo>
                  <a:pt x="13291860" y="7356476"/>
                  <a:pt x="13289850" y="7351115"/>
                  <a:pt x="13286166" y="7346088"/>
                </a:cubicBezTo>
                <a:cubicBezTo>
                  <a:pt x="13284203" y="7343456"/>
                  <a:pt x="13281667" y="7341924"/>
                  <a:pt x="13279274" y="7340153"/>
                </a:cubicBezTo>
                <a:cubicBezTo>
                  <a:pt x="13280232" y="7330723"/>
                  <a:pt x="13275254" y="7321484"/>
                  <a:pt x="13265491" y="7319187"/>
                </a:cubicBezTo>
                <a:cubicBezTo>
                  <a:pt x="13261327" y="7318181"/>
                  <a:pt x="13256781" y="7319091"/>
                  <a:pt x="13252810" y="7321006"/>
                </a:cubicBezTo>
                <a:lnTo>
                  <a:pt x="13252810" y="7321006"/>
                </a:lnTo>
                <a:cubicBezTo>
                  <a:pt x="13251134" y="7319426"/>
                  <a:pt x="13249171" y="7318230"/>
                  <a:pt x="13247065" y="7317368"/>
                </a:cubicBezTo>
                <a:cubicBezTo>
                  <a:pt x="13253957" y="7318277"/>
                  <a:pt x="13261806" y="7314879"/>
                  <a:pt x="13265587" y="7309566"/>
                </a:cubicBezTo>
                <a:cubicBezTo>
                  <a:pt x="13272095" y="7300422"/>
                  <a:pt x="13268602" y="7290371"/>
                  <a:pt x="13261184" y="7283430"/>
                </a:cubicBezTo>
                <a:lnTo>
                  <a:pt x="13255105" y="7277733"/>
                </a:lnTo>
                <a:cubicBezTo>
                  <a:pt x="13254676" y="7277350"/>
                  <a:pt x="13254054" y="7277302"/>
                  <a:pt x="13253575" y="7276968"/>
                </a:cubicBezTo>
                <a:cubicBezTo>
                  <a:pt x="13254054" y="7276249"/>
                  <a:pt x="13254914" y="7275866"/>
                  <a:pt x="13255298" y="7275005"/>
                </a:cubicBezTo>
                <a:lnTo>
                  <a:pt x="13257642" y="7273330"/>
                </a:lnTo>
                <a:cubicBezTo>
                  <a:pt x="13265825" y="7267489"/>
                  <a:pt x="13269894" y="7257294"/>
                  <a:pt x="13264534" y="7247960"/>
                </a:cubicBezTo>
                <a:cubicBezTo>
                  <a:pt x="13259940" y="7239918"/>
                  <a:pt x="13247353" y="7235179"/>
                  <a:pt x="13239170" y="7241067"/>
                </a:cubicBezTo>
                <a:lnTo>
                  <a:pt x="13229646" y="7247864"/>
                </a:lnTo>
                <a:cubicBezTo>
                  <a:pt x="13222372" y="7253081"/>
                  <a:pt x="13218735" y="7261745"/>
                  <a:pt x="13221701" y="7270122"/>
                </a:cubicBezTo>
                <a:cubicBezTo>
                  <a:pt x="13222372" y="7274861"/>
                  <a:pt x="13225434" y="7278643"/>
                  <a:pt x="13229694" y="7281467"/>
                </a:cubicBezTo>
                <a:cubicBezTo>
                  <a:pt x="13229503" y="7281707"/>
                  <a:pt x="13229167" y="7281850"/>
                  <a:pt x="13228976" y="7282137"/>
                </a:cubicBezTo>
                <a:cubicBezTo>
                  <a:pt x="13222468" y="7291280"/>
                  <a:pt x="13225961" y="7301332"/>
                  <a:pt x="13233379" y="7308273"/>
                </a:cubicBezTo>
                <a:lnTo>
                  <a:pt x="13239456" y="7313969"/>
                </a:lnTo>
                <a:cubicBezTo>
                  <a:pt x="13240414" y="7314830"/>
                  <a:pt x="13241419" y="7315549"/>
                  <a:pt x="13242472" y="7316075"/>
                </a:cubicBezTo>
                <a:cubicBezTo>
                  <a:pt x="13236633" y="7315118"/>
                  <a:pt x="13230412" y="7316697"/>
                  <a:pt x="13226296" y="7321340"/>
                </a:cubicBezTo>
                <a:cubicBezTo>
                  <a:pt x="13219883" y="7328521"/>
                  <a:pt x="13219118" y="7339770"/>
                  <a:pt x="13225913" y="7346998"/>
                </a:cubicBezTo>
                <a:cubicBezTo>
                  <a:pt x="13224812" y="7348290"/>
                  <a:pt x="13223999" y="7349822"/>
                  <a:pt x="13223328" y="7351450"/>
                </a:cubicBezTo>
                <a:cubicBezTo>
                  <a:pt x="13217346" y="7344413"/>
                  <a:pt x="13207441" y="7341684"/>
                  <a:pt x="13199353" y="7350397"/>
                </a:cubicBezTo>
                <a:cubicBezTo>
                  <a:pt x="13195523" y="7354513"/>
                  <a:pt x="13194470" y="7359156"/>
                  <a:pt x="13194470" y="7363800"/>
                </a:cubicBezTo>
                <a:cubicBezTo>
                  <a:pt x="13184948" y="7362938"/>
                  <a:pt x="13176238" y="7371746"/>
                  <a:pt x="13175519" y="7380792"/>
                </a:cubicBezTo>
                <a:cubicBezTo>
                  <a:pt x="13174658" y="7391563"/>
                  <a:pt x="13182651" y="7399126"/>
                  <a:pt x="13192604" y="7400801"/>
                </a:cubicBezTo>
                <a:lnTo>
                  <a:pt x="13200740" y="7402141"/>
                </a:lnTo>
                <a:cubicBezTo>
                  <a:pt x="13203612" y="7402621"/>
                  <a:pt x="13206340" y="7401998"/>
                  <a:pt x="13208923" y="7400897"/>
                </a:cubicBezTo>
                <a:cubicBezTo>
                  <a:pt x="13209211" y="7402572"/>
                  <a:pt x="13209211" y="7404295"/>
                  <a:pt x="13209690" y="7405875"/>
                </a:cubicBezTo>
                <a:cubicBezTo>
                  <a:pt x="13209020" y="7405636"/>
                  <a:pt x="13208493" y="7405109"/>
                  <a:pt x="13207775" y="7404966"/>
                </a:cubicBezTo>
                <a:cubicBezTo>
                  <a:pt x="13198157" y="7402908"/>
                  <a:pt x="13187244" y="7408125"/>
                  <a:pt x="13184900" y="7418369"/>
                </a:cubicBezTo>
                <a:lnTo>
                  <a:pt x="13183082" y="7426506"/>
                </a:lnTo>
                <a:cubicBezTo>
                  <a:pt x="13180927" y="7436032"/>
                  <a:pt x="13186336" y="7447233"/>
                  <a:pt x="13196482" y="7449387"/>
                </a:cubicBezTo>
                <a:cubicBezTo>
                  <a:pt x="13199830" y="7450105"/>
                  <a:pt x="13203277" y="7449627"/>
                  <a:pt x="13206531" y="7448669"/>
                </a:cubicBezTo>
                <a:cubicBezTo>
                  <a:pt x="13206052" y="7450057"/>
                  <a:pt x="13205430" y="7451398"/>
                  <a:pt x="13205382" y="7452834"/>
                </a:cubicBezTo>
                <a:cubicBezTo>
                  <a:pt x="13204999" y="7463652"/>
                  <a:pt x="13212179" y="7471119"/>
                  <a:pt x="13222468" y="7472794"/>
                </a:cubicBezTo>
                <a:lnTo>
                  <a:pt x="13230603" y="7474183"/>
                </a:lnTo>
                <a:cubicBezTo>
                  <a:pt x="13240223" y="7475763"/>
                  <a:pt x="13250273" y="7466524"/>
                  <a:pt x="13250607" y="7457093"/>
                </a:cubicBezTo>
                <a:cubicBezTo>
                  <a:pt x="13250655" y="7456232"/>
                  <a:pt x="13250321" y="7455610"/>
                  <a:pt x="13250273" y="7454796"/>
                </a:cubicBezTo>
                <a:cubicBezTo>
                  <a:pt x="13252953" y="7459439"/>
                  <a:pt x="13257356" y="7462981"/>
                  <a:pt x="13263242" y="7464322"/>
                </a:cubicBezTo>
                <a:lnTo>
                  <a:pt x="13271378" y="7466141"/>
                </a:lnTo>
                <a:cubicBezTo>
                  <a:pt x="13280949" y="7468295"/>
                  <a:pt x="13291717" y="7460157"/>
                  <a:pt x="13292818" y="7450584"/>
                </a:cubicBezTo>
                <a:cubicBezTo>
                  <a:pt x="13293678" y="7442829"/>
                  <a:pt x="13290376" y="7436271"/>
                  <a:pt x="13284633" y="7432394"/>
                </a:cubicBezTo>
                <a:cubicBezTo>
                  <a:pt x="13286836" y="7423539"/>
                  <a:pt x="13281236" y="7414588"/>
                  <a:pt x="13273291" y="7410901"/>
                </a:cubicBezTo>
                <a:cubicBezTo>
                  <a:pt x="13273436" y="7410710"/>
                  <a:pt x="13273674" y="7410518"/>
                  <a:pt x="13273819" y="7410327"/>
                </a:cubicBezTo>
                <a:cubicBezTo>
                  <a:pt x="13279944" y="7411476"/>
                  <a:pt x="13286357" y="7409513"/>
                  <a:pt x="13291095" y="7404487"/>
                </a:cubicBezTo>
                <a:close/>
                <a:moveTo>
                  <a:pt x="13136898" y="7270122"/>
                </a:moveTo>
                <a:lnTo>
                  <a:pt x="13128763" y="7268782"/>
                </a:lnTo>
                <a:cubicBezTo>
                  <a:pt x="13118857" y="7267107"/>
                  <a:pt x="13109093" y="7274766"/>
                  <a:pt x="13107706" y="7284530"/>
                </a:cubicBezTo>
                <a:cubicBezTo>
                  <a:pt x="13106510" y="7292668"/>
                  <a:pt x="13111151" y="7300087"/>
                  <a:pt x="13118138" y="7303582"/>
                </a:cubicBezTo>
                <a:cubicBezTo>
                  <a:pt x="13117087" y="7305305"/>
                  <a:pt x="13116034" y="7307076"/>
                  <a:pt x="13115506" y="7309422"/>
                </a:cubicBezTo>
                <a:cubicBezTo>
                  <a:pt x="13110195" y="7332973"/>
                  <a:pt x="13146710" y="7341541"/>
                  <a:pt x="13151973" y="7318038"/>
                </a:cubicBezTo>
                <a:cubicBezTo>
                  <a:pt x="13153554" y="7310906"/>
                  <a:pt x="13151113" y="7305353"/>
                  <a:pt x="13147092" y="7301427"/>
                </a:cubicBezTo>
                <a:cubicBezTo>
                  <a:pt x="13149915" y="7298651"/>
                  <a:pt x="13152118" y="7295205"/>
                  <a:pt x="13152692" y="7291184"/>
                </a:cubicBezTo>
                <a:cubicBezTo>
                  <a:pt x="13154128" y="7281036"/>
                  <a:pt x="13146853" y="7271798"/>
                  <a:pt x="13136898" y="7270122"/>
                </a:cubicBezTo>
                <a:close/>
                <a:moveTo>
                  <a:pt x="13648014" y="7372224"/>
                </a:moveTo>
                <a:cubicBezTo>
                  <a:pt x="13637533" y="7371506"/>
                  <a:pt x="13629109" y="7378256"/>
                  <a:pt x="13627434" y="7388595"/>
                </a:cubicBezTo>
                <a:lnTo>
                  <a:pt x="13626095" y="7396733"/>
                </a:lnTo>
                <a:cubicBezTo>
                  <a:pt x="13624947" y="7403482"/>
                  <a:pt x="13628871" y="7410423"/>
                  <a:pt x="13634566" y="7414252"/>
                </a:cubicBezTo>
                <a:cubicBezTo>
                  <a:pt x="13634614" y="7414252"/>
                  <a:pt x="13634614" y="7414300"/>
                  <a:pt x="13634614" y="7414348"/>
                </a:cubicBezTo>
                <a:cubicBezTo>
                  <a:pt x="13634614" y="7414348"/>
                  <a:pt x="13634614" y="7414348"/>
                  <a:pt x="13634614" y="7414348"/>
                </a:cubicBezTo>
                <a:cubicBezTo>
                  <a:pt x="13636384" y="7410949"/>
                  <a:pt x="13638202" y="7407598"/>
                  <a:pt x="13639974" y="7404200"/>
                </a:cubicBezTo>
                <a:cubicBezTo>
                  <a:pt x="13645046" y="7394291"/>
                  <a:pt x="13649736" y="7384239"/>
                  <a:pt x="13654713" y="7374331"/>
                </a:cubicBezTo>
                <a:cubicBezTo>
                  <a:pt x="13654713" y="7374331"/>
                  <a:pt x="13654665" y="7374331"/>
                  <a:pt x="13654665" y="7374331"/>
                </a:cubicBezTo>
                <a:cubicBezTo>
                  <a:pt x="13652607" y="7373182"/>
                  <a:pt x="13650358" y="7372368"/>
                  <a:pt x="13648014" y="7372224"/>
                </a:cubicBezTo>
                <a:close/>
                <a:moveTo>
                  <a:pt x="13194806" y="7831851"/>
                </a:moveTo>
                <a:cubicBezTo>
                  <a:pt x="13193802" y="7832138"/>
                  <a:pt x="13192940" y="7832712"/>
                  <a:pt x="13191982" y="7833143"/>
                </a:cubicBezTo>
                <a:cubicBezTo>
                  <a:pt x="13188442" y="7828452"/>
                  <a:pt x="13182746" y="7825292"/>
                  <a:pt x="13177003" y="7825341"/>
                </a:cubicBezTo>
                <a:cubicBezTo>
                  <a:pt x="13180976" y="7823569"/>
                  <a:pt x="13184135" y="7819979"/>
                  <a:pt x="13185474" y="7814092"/>
                </a:cubicBezTo>
                <a:cubicBezTo>
                  <a:pt x="13190691" y="7790876"/>
                  <a:pt x="13155420" y="7778095"/>
                  <a:pt x="13150155" y="7801598"/>
                </a:cubicBezTo>
                <a:cubicBezTo>
                  <a:pt x="13146805" y="7816485"/>
                  <a:pt x="13160013" y="7827016"/>
                  <a:pt x="13171404" y="7826537"/>
                </a:cubicBezTo>
                <a:cubicBezTo>
                  <a:pt x="13163220" y="7829218"/>
                  <a:pt x="13158004" y="7836350"/>
                  <a:pt x="13158100" y="7845445"/>
                </a:cubicBezTo>
                <a:cubicBezTo>
                  <a:pt x="13158243" y="7857221"/>
                  <a:pt x="13159967" y="7871293"/>
                  <a:pt x="13168675" y="7880006"/>
                </a:cubicBezTo>
                <a:cubicBezTo>
                  <a:pt x="13169489" y="7881346"/>
                  <a:pt x="13170447" y="7882639"/>
                  <a:pt x="13171500" y="7883835"/>
                </a:cubicBezTo>
                <a:cubicBezTo>
                  <a:pt x="13176715" y="7889675"/>
                  <a:pt x="13184660" y="7892068"/>
                  <a:pt x="13192270" y="7889292"/>
                </a:cubicBezTo>
                <a:cubicBezTo>
                  <a:pt x="13199784" y="7886516"/>
                  <a:pt x="13202464" y="7880580"/>
                  <a:pt x="13204856" y="7873591"/>
                </a:cubicBezTo>
                <a:cubicBezTo>
                  <a:pt x="13202989" y="7879096"/>
                  <a:pt x="13205190" y="7873065"/>
                  <a:pt x="13205669" y="7872012"/>
                </a:cubicBezTo>
                <a:cubicBezTo>
                  <a:pt x="13206292" y="7870624"/>
                  <a:pt x="13207057" y="7869331"/>
                  <a:pt x="13207679" y="7867943"/>
                </a:cubicBezTo>
                <a:cubicBezTo>
                  <a:pt x="13207824" y="7867752"/>
                  <a:pt x="13207870" y="7867608"/>
                  <a:pt x="13207967" y="7867465"/>
                </a:cubicBezTo>
                <a:cubicBezTo>
                  <a:pt x="13208255" y="7867081"/>
                  <a:pt x="13208589" y="7866698"/>
                  <a:pt x="13208877" y="7866316"/>
                </a:cubicBezTo>
                <a:cubicBezTo>
                  <a:pt x="13217491" y="7862582"/>
                  <a:pt x="13221893" y="7851859"/>
                  <a:pt x="13218783" y="7843147"/>
                </a:cubicBezTo>
                <a:cubicBezTo>
                  <a:pt x="13215193" y="7833238"/>
                  <a:pt x="13204473" y="7828835"/>
                  <a:pt x="13194806" y="7831851"/>
                </a:cubicBezTo>
                <a:close/>
                <a:moveTo>
                  <a:pt x="12973753" y="7883452"/>
                </a:moveTo>
                <a:lnTo>
                  <a:pt x="12975573" y="7875315"/>
                </a:lnTo>
                <a:cubicBezTo>
                  <a:pt x="12977726" y="7865741"/>
                  <a:pt x="12970930" y="7854731"/>
                  <a:pt x="12961072" y="7853152"/>
                </a:cubicBezTo>
                <a:cubicBezTo>
                  <a:pt x="12950926" y="7851477"/>
                  <a:pt x="12941211" y="7857412"/>
                  <a:pt x="12938913" y="7867656"/>
                </a:cubicBezTo>
                <a:lnTo>
                  <a:pt x="12937095" y="7875793"/>
                </a:lnTo>
                <a:cubicBezTo>
                  <a:pt x="12934942" y="7885367"/>
                  <a:pt x="12941738" y="7896376"/>
                  <a:pt x="12951596" y="7897956"/>
                </a:cubicBezTo>
                <a:cubicBezTo>
                  <a:pt x="12961742" y="7899632"/>
                  <a:pt x="12971504" y="7893696"/>
                  <a:pt x="12973753" y="7883452"/>
                </a:cubicBezTo>
                <a:close/>
                <a:moveTo>
                  <a:pt x="13066262" y="7565131"/>
                </a:moveTo>
                <a:cubicBezTo>
                  <a:pt x="13074828" y="7568243"/>
                  <a:pt x="13088036" y="7563887"/>
                  <a:pt x="13090285" y="7553930"/>
                </a:cubicBezTo>
                <a:lnTo>
                  <a:pt x="13092105" y="7545793"/>
                </a:lnTo>
                <a:cubicBezTo>
                  <a:pt x="13094306" y="7535932"/>
                  <a:pt x="13091292" y="7525545"/>
                  <a:pt x="13080906" y="7521763"/>
                </a:cubicBezTo>
                <a:cubicBezTo>
                  <a:pt x="13072339" y="7518652"/>
                  <a:pt x="13059130" y="7523056"/>
                  <a:pt x="13056881" y="7532964"/>
                </a:cubicBezTo>
                <a:lnTo>
                  <a:pt x="13055063" y="7541102"/>
                </a:lnTo>
                <a:cubicBezTo>
                  <a:pt x="13052862" y="7550963"/>
                  <a:pt x="13055876" y="7561350"/>
                  <a:pt x="13066262" y="7565131"/>
                </a:cubicBezTo>
                <a:close/>
                <a:moveTo>
                  <a:pt x="13293104" y="7715197"/>
                </a:moveTo>
                <a:cubicBezTo>
                  <a:pt x="13298416" y="7691646"/>
                  <a:pt x="13261327" y="7686093"/>
                  <a:pt x="13256063" y="7709501"/>
                </a:cubicBezTo>
                <a:cubicBezTo>
                  <a:pt x="13250752" y="7733052"/>
                  <a:pt x="13287841" y="7738604"/>
                  <a:pt x="13293104" y="7715197"/>
                </a:cubicBezTo>
                <a:close/>
                <a:moveTo>
                  <a:pt x="13346561" y="7534735"/>
                </a:moveTo>
                <a:cubicBezTo>
                  <a:pt x="13347135" y="7534257"/>
                  <a:pt x="13347902" y="7534113"/>
                  <a:pt x="13348427" y="7533635"/>
                </a:cubicBezTo>
                <a:lnTo>
                  <a:pt x="13350294" y="7536602"/>
                </a:lnTo>
                <a:cubicBezTo>
                  <a:pt x="13355702" y="7545122"/>
                  <a:pt x="13365609" y="7549957"/>
                  <a:pt x="13375370" y="7545171"/>
                </a:cubicBezTo>
                <a:cubicBezTo>
                  <a:pt x="13383698" y="7541102"/>
                  <a:pt x="13389393" y="7528704"/>
                  <a:pt x="13383938" y="7520088"/>
                </a:cubicBezTo>
                <a:lnTo>
                  <a:pt x="13377621" y="7510131"/>
                </a:lnTo>
                <a:cubicBezTo>
                  <a:pt x="13372213" y="7501563"/>
                  <a:pt x="13362306" y="7496776"/>
                  <a:pt x="13352543" y="7501515"/>
                </a:cubicBezTo>
                <a:cubicBezTo>
                  <a:pt x="13350246" y="7502616"/>
                  <a:pt x="13348236" y="7504435"/>
                  <a:pt x="13346513" y="7506541"/>
                </a:cubicBezTo>
                <a:cubicBezTo>
                  <a:pt x="13344503" y="7504818"/>
                  <a:pt x="13342111" y="7503525"/>
                  <a:pt x="13339286" y="7502855"/>
                </a:cubicBezTo>
                <a:lnTo>
                  <a:pt x="13331151" y="7501037"/>
                </a:lnTo>
                <a:cubicBezTo>
                  <a:pt x="13321628" y="7498882"/>
                  <a:pt x="13310477" y="7504340"/>
                  <a:pt x="13308323" y="7514487"/>
                </a:cubicBezTo>
                <a:cubicBezTo>
                  <a:pt x="13306409" y="7523582"/>
                  <a:pt x="13311099" y="7533443"/>
                  <a:pt x="13320144" y="7536554"/>
                </a:cubicBezTo>
                <a:cubicBezTo>
                  <a:pt x="13312678" y="7546463"/>
                  <a:pt x="13314592" y="7563743"/>
                  <a:pt x="13330577" y="7566424"/>
                </a:cubicBezTo>
                <a:cubicBezTo>
                  <a:pt x="13350006" y="7569679"/>
                  <a:pt x="13357664" y="7545553"/>
                  <a:pt x="13346561" y="7534735"/>
                </a:cubicBezTo>
                <a:close/>
                <a:moveTo>
                  <a:pt x="12887371" y="7405780"/>
                </a:moveTo>
                <a:cubicBezTo>
                  <a:pt x="12878997" y="7410136"/>
                  <a:pt x="12873877" y="7422437"/>
                  <a:pt x="12879331" y="7431054"/>
                </a:cubicBezTo>
                <a:lnTo>
                  <a:pt x="12885648" y="7441010"/>
                </a:lnTo>
                <a:cubicBezTo>
                  <a:pt x="12889956" y="7447855"/>
                  <a:pt x="12897374" y="7451972"/>
                  <a:pt x="12905032" y="7450871"/>
                </a:cubicBezTo>
                <a:cubicBezTo>
                  <a:pt x="12907758" y="7452498"/>
                  <a:pt x="12910774" y="7453743"/>
                  <a:pt x="12914220" y="7454317"/>
                </a:cubicBezTo>
                <a:cubicBezTo>
                  <a:pt x="12923886" y="7455897"/>
                  <a:pt x="12934798" y="7450823"/>
                  <a:pt x="12936761" y="7440388"/>
                </a:cubicBezTo>
                <a:cubicBezTo>
                  <a:pt x="12938052" y="7433590"/>
                  <a:pt x="12935565" y="7425836"/>
                  <a:pt x="12930251" y="7421385"/>
                </a:cubicBezTo>
                <a:cubicBezTo>
                  <a:pt x="12928385" y="7414875"/>
                  <a:pt x="12923121" y="7409178"/>
                  <a:pt x="12916517" y="7407934"/>
                </a:cubicBezTo>
                <a:cubicBezTo>
                  <a:pt x="12913406" y="7407311"/>
                  <a:pt x="12910487" y="7407647"/>
                  <a:pt x="12907712" y="7408365"/>
                </a:cubicBezTo>
                <a:cubicBezTo>
                  <a:pt x="12902112" y="7403673"/>
                  <a:pt x="12894503" y="7402094"/>
                  <a:pt x="12887371" y="7405780"/>
                </a:cubicBezTo>
                <a:close/>
                <a:moveTo>
                  <a:pt x="13073057" y="7897334"/>
                </a:moveTo>
                <a:cubicBezTo>
                  <a:pt x="13075212" y="7887329"/>
                  <a:pt x="13068607" y="7877277"/>
                  <a:pt x="13058701" y="7875075"/>
                </a:cubicBezTo>
                <a:lnTo>
                  <a:pt x="13050565" y="7873256"/>
                </a:lnTo>
                <a:cubicBezTo>
                  <a:pt x="13040706" y="7871054"/>
                  <a:pt x="13030417" y="7877803"/>
                  <a:pt x="13028311" y="7887616"/>
                </a:cubicBezTo>
                <a:cubicBezTo>
                  <a:pt x="13026157" y="7897573"/>
                  <a:pt x="13032761" y="7907625"/>
                  <a:pt x="13042668" y="7909875"/>
                </a:cubicBezTo>
                <a:lnTo>
                  <a:pt x="13050804" y="7911694"/>
                </a:lnTo>
                <a:cubicBezTo>
                  <a:pt x="13060662" y="7913944"/>
                  <a:pt x="13070903" y="7907194"/>
                  <a:pt x="13073057" y="7897334"/>
                </a:cubicBezTo>
                <a:close/>
                <a:moveTo>
                  <a:pt x="13303250" y="7631811"/>
                </a:moveTo>
                <a:lnTo>
                  <a:pt x="13305069" y="7623674"/>
                </a:lnTo>
                <a:cubicBezTo>
                  <a:pt x="13307223" y="7614100"/>
                  <a:pt x="13298512" y="7603474"/>
                  <a:pt x="13289037" y="7602612"/>
                </a:cubicBezTo>
                <a:cubicBezTo>
                  <a:pt x="13278174" y="7601654"/>
                  <a:pt x="13270277" y="7608404"/>
                  <a:pt x="13267980" y="7618647"/>
                </a:cubicBezTo>
                <a:lnTo>
                  <a:pt x="13266161" y="7626785"/>
                </a:lnTo>
                <a:cubicBezTo>
                  <a:pt x="13264007" y="7636359"/>
                  <a:pt x="13272717" y="7646985"/>
                  <a:pt x="13282193" y="7647847"/>
                </a:cubicBezTo>
                <a:cubicBezTo>
                  <a:pt x="13293009" y="7648804"/>
                  <a:pt x="13300953" y="7642055"/>
                  <a:pt x="13303250" y="7631811"/>
                </a:cubicBezTo>
                <a:close/>
                <a:moveTo>
                  <a:pt x="13151113" y="7701602"/>
                </a:moveTo>
                <a:cubicBezTo>
                  <a:pt x="13154367" y="7687050"/>
                  <a:pt x="13141637" y="7678434"/>
                  <a:pt x="13130199" y="7679535"/>
                </a:cubicBezTo>
                <a:cubicBezTo>
                  <a:pt x="13130247" y="7679296"/>
                  <a:pt x="13130295" y="7679009"/>
                  <a:pt x="13130342" y="7678770"/>
                </a:cubicBezTo>
                <a:cubicBezTo>
                  <a:pt x="13136229" y="7676568"/>
                  <a:pt x="13140776" y="7671685"/>
                  <a:pt x="13142306" y="7664888"/>
                </a:cubicBezTo>
                <a:lnTo>
                  <a:pt x="13145944" y="7648661"/>
                </a:lnTo>
                <a:cubicBezTo>
                  <a:pt x="13148097" y="7639087"/>
                  <a:pt x="13140776" y="7628173"/>
                  <a:pt x="13131012" y="7626785"/>
                </a:cubicBezTo>
                <a:cubicBezTo>
                  <a:pt x="13127853" y="7626354"/>
                  <a:pt x="13124887" y="7626690"/>
                  <a:pt x="13122063" y="7627551"/>
                </a:cubicBezTo>
                <a:cubicBezTo>
                  <a:pt x="13118665" y="7623195"/>
                  <a:pt x="13114262" y="7619557"/>
                  <a:pt x="13108519" y="7617164"/>
                </a:cubicBezTo>
                <a:cubicBezTo>
                  <a:pt x="13099523" y="7613334"/>
                  <a:pt x="13090478" y="7614244"/>
                  <a:pt x="13082533" y="7618026"/>
                </a:cubicBezTo>
                <a:cubicBezTo>
                  <a:pt x="13080475" y="7616254"/>
                  <a:pt x="13078035" y="7614914"/>
                  <a:pt x="13075115" y="7614244"/>
                </a:cubicBezTo>
                <a:lnTo>
                  <a:pt x="13066979" y="7612425"/>
                </a:lnTo>
                <a:cubicBezTo>
                  <a:pt x="13064730" y="7611946"/>
                  <a:pt x="13062432" y="7611898"/>
                  <a:pt x="13060183" y="7612233"/>
                </a:cubicBezTo>
                <a:cubicBezTo>
                  <a:pt x="13066596" y="7609553"/>
                  <a:pt x="13071670" y="7602612"/>
                  <a:pt x="13072196" y="7596150"/>
                </a:cubicBezTo>
                <a:cubicBezTo>
                  <a:pt x="13073201" y="7584997"/>
                  <a:pt x="13065066" y="7578103"/>
                  <a:pt x="13055159" y="7575854"/>
                </a:cubicBezTo>
                <a:lnTo>
                  <a:pt x="13047023" y="7574035"/>
                </a:lnTo>
                <a:cubicBezTo>
                  <a:pt x="13037116" y="7571833"/>
                  <a:pt x="13027546" y="7581933"/>
                  <a:pt x="13026732" y="7591028"/>
                </a:cubicBezTo>
                <a:cubicBezTo>
                  <a:pt x="13025726" y="7602181"/>
                  <a:pt x="13033862" y="7609122"/>
                  <a:pt x="13043769" y="7611323"/>
                </a:cubicBezTo>
                <a:lnTo>
                  <a:pt x="13051905" y="7613143"/>
                </a:lnTo>
                <a:cubicBezTo>
                  <a:pt x="13053148" y="7613430"/>
                  <a:pt x="13054392" y="7613526"/>
                  <a:pt x="13055590" y="7613430"/>
                </a:cubicBezTo>
                <a:cubicBezTo>
                  <a:pt x="13050085" y="7615584"/>
                  <a:pt x="13045492" y="7620084"/>
                  <a:pt x="13044295" y="7626163"/>
                </a:cubicBezTo>
                <a:cubicBezTo>
                  <a:pt x="13042428" y="7635593"/>
                  <a:pt x="13047454" y="7645693"/>
                  <a:pt x="13056978" y="7648469"/>
                </a:cubicBezTo>
                <a:cubicBezTo>
                  <a:pt x="13056690" y="7650144"/>
                  <a:pt x="13056738" y="7651916"/>
                  <a:pt x="13056978" y="7653639"/>
                </a:cubicBezTo>
                <a:cubicBezTo>
                  <a:pt x="13048267" y="7650575"/>
                  <a:pt x="13038361" y="7653256"/>
                  <a:pt x="13035729" y="7664840"/>
                </a:cubicBezTo>
                <a:cubicBezTo>
                  <a:pt x="13031900" y="7681833"/>
                  <a:pt x="13049703" y="7693322"/>
                  <a:pt x="13061619" y="7689061"/>
                </a:cubicBezTo>
                <a:cubicBezTo>
                  <a:pt x="13064587" y="7699065"/>
                  <a:pt x="13069612" y="7708878"/>
                  <a:pt x="13077987" y="7711990"/>
                </a:cubicBezTo>
                <a:cubicBezTo>
                  <a:pt x="13089903" y="7716394"/>
                  <a:pt x="13107036" y="7716345"/>
                  <a:pt x="13117325" y="7708160"/>
                </a:cubicBezTo>
                <a:cubicBezTo>
                  <a:pt x="13125701" y="7719122"/>
                  <a:pt x="13147189" y="7719218"/>
                  <a:pt x="13151113" y="7701602"/>
                </a:cubicBezTo>
                <a:close/>
                <a:moveTo>
                  <a:pt x="13105552" y="7480214"/>
                </a:moveTo>
                <a:cubicBezTo>
                  <a:pt x="13109860" y="7481171"/>
                  <a:pt x="13114407" y="7480166"/>
                  <a:pt x="13118235" y="7477917"/>
                </a:cubicBezTo>
                <a:cubicBezTo>
                  <a:pt x="13123929" y="7485096"/>
                  <a:pt x="13133405" y="7488448"/>
                  <a:pt x="13142115" y="7483852"/>
                </a:cubicBezTo>
                <a:cubicBezTo>
                  <a:pt x="13150538" y="7479448"/>
                  <a:pt x="13155372" y="7467146"/>
                  <a:pt x="13149964" y="7458578"/>
                </a:cubicBezTo>
                <a:lnTo>
                  <a:pt x="13143647" y="7448621"/>
                </a:lnTo>
                <a:cubicBezTo>
                  <a:pt x="13138239" y="7440053"/>
                  <a:pt x="13127807" y="7435793"/>
                  <a:pt x="13118331" y="7440771"/>
                </a:cubicBezTo>
                <a:cubicBezTo>
                  <a:pt x="13116799" y="7441585"/>
                  <a:pt x="13115458" y="7442734"/>
                  <a:pt x="13114214" y="7443978"/>
                </a:cubicBezTo>
                <a:cubicBezTo>
                  <a:pt x="13113640" y="7443786"/>
                  <a:pt x="13113066" y="7443547"/>
                  <a:pt x="13112444" y="7443403"/>
                </a:cubicBezTo>
                <a:lnTo>
                  <a:pt x="13104307" y="7441585"/>
                </a:lnTo>
                <a:cubicBezTo>
                  <a:pt x="13094737" y="7439431"/>
                  <a:pt x="13083826" y="7446802"/>
                  <a:pt x="13082438" y="7456568"/>
                </a:cubicBezTo>
                <a:cubicBezTo>
                  <a:pt x="13080954" y="7466906"/>
                  <a:pt x="13087176" y="7476097"/>
                  <a:pt x="13097417" y="7478443"/>
                </a:cubicBezTo>
                <a:lnTo>
                  <a:pt x="13105552" y="7480214"/>
                </a:lnTo>
                <a:close/>
                <a:moveTo>
                  <a:pt x="13167815" y="7722281"/>
                </a:moveTo>
                <a:cubicBezTo>
                  <a:pt x="13162550" y="7745784"/>
                  <a:pt x="13198970" y="7754544"/>
                  <a:pt x="13204282" y="7730945"/>
                </a:cubicBezTo>
                <a:cubicBezTo>
                  <a:pt x="13209546" y="7707442"/>
                  <a:pt x="13173127" y="7698683"/>
                  <a:pt x="13167815" y="7722281"/>
                </a:cubicBezTo>
                <a:close/>
                <a:moveTo>
                  <a:pt x="13289276" y="7867225"/>
                </a:moveTo>
                <a:cubicBezTo>
                  <a:pt x="13278508" y="7865789"/>
                  <a:pt x="13270468" y="7873448"/>
                  <a:pt x="13268267" y="7883357"/>
                </a:cubicBezTo>
                <a:lnTo>
                  <a:pt x="13266448" y="7891494"/>
                </a:lnTo>
                <a:cubicBezTo>
                  <a:pt x="13264247" y="7901355"/>
                  <a:pt x="13273196" y="7911263"/>
                  <a:pt x="13282576" y="7912508"/>
                </a:cubicBezTo>
                <a:cubicBezTo>
                  <a:pt x="13293344" y="7913944"/>
                  <a:pt x="13301384" y="7906285"/>
                  <a:pt x="13303585" y="7896376"/>
                </a:cubicBezTo>
                <a:lnTo>
                  <a:pt x="13305405" y="7888287"/>
                </a:lnTo>
                <a:cubicBezTo>
                  <a:pt x="13307605" y="7878330"/>
                  <a:pt x="13298656" y="7868421"/>
                  <a:pt x="13289276" y="7867225"/>
                </a:cubicBezTo>
                <a:close/>
                <a:moveTo>
                  <a:pt x="12777683" y="7838169"/>
                </a:moveTo>
                <a:cubicBezTo>
                  <a:pt x="12777969" y="7838408"/>
                  <a:pt x="12778257" y="7838648"/>
                  <a:pt x="12778545" y="7838935"/>
                </a:cubicBezTo>
                <a:cubicBezTo>
                  <a:pt x="12779693" y="7844200"/>
                  <a:pt x="12782804" y="7848939"/>
                  <a:pt x="12788115" y="7850950"/>
                </a:cubicBezTo>
                <a:cubicBezTo>
                  <a:pt x="12795056" y="7853535"/>
                  <a:pt x="12801660" y="7855305"/>
                  <a:pt x="12808695" y="7851764"/>
                </a:cubicBezTo>
                <a:cubicBezTo>
                  <a:pt x="12814150" y="7849035"/>
                  <a:pt x="12817357" y="7844153"/>
                  <a:pt x="12818553" y="7838744"/>
                </a:cubicBezTo>
                <a:lnTo>
                  <a:pt x="12825013" y="7836111"/>
                </a:lnTo>
                <a:cubicBezTo>
                  <a:pt x="12834059" y="7832377"/>
                  <a:pt x="12839945" y="7821367"/>
                  <a:pt x="12835829" y="7811938"/>
                </a:cubicBezTo>
                <a:cubicBezTo>
                  <a:pt x="12831857" y="7802843"/>
                  <a:pt x="12821377" y="7797146"/>
                  <a:pt x="12811661" y="7801120"/>
                </a:cubicBezTo>
                <a:lnTo>
                  <a:pt x="12811327" y="7801263"/>
                </a:lnTo>
                <a:cubicBezTo>
                  <a:pt x="12812666" y="7799253"/>
                  <a:pt x="12813816" y="7797051"/>
                  <a:pt x="12814390" y="7794323"/>
                </a:cubicBezTo>
                <a:cubicBezTo>
                  <a:pt x="12819653" y="7770819"/>
                  <a:pt x="12782278" y="7767708"/>
                  <a:pt x="12777061" y="7790924"/>
                </a:cubicBezTo>
                <a:cubicBezTo>
                  <a:pt x="12775338" y="7798630"/>
                  <a:pt x="12778400" y="7803896"/>
                  <a:pt x="12783138" y="7806959"/>
                </a:cubicBezTo>
                <a:cubicBezTo>
                  <a:pt x="12780458" y="7807964"/>
                  <a:pt x="12777969" y="7809400"/>
                  <a:pt x="12776056" y="7811746"/>
                </a:cubicBezTo>
                <a:cubicBezTo>
                  <a:pt x="12769835" y="7819501"/>
                  <a:pt x="12769786" y="7831276"/>
                  <a:pt x="12777683" y="7838169"/>
                </a:cubicBezTo>
                <a:close/>
                <a:moveTo>
                  <a:pt x="12930108" y="7647129"/>
                </a:moveTo>
                <a:lnTo>
                  <a:pt x="12928912" y="7645262"/>
                </a:lnTo>
                <a:cubicBezTo>
                  <a:pt x="12932070" y="7642821"/>
                  <a:pt x="12934655" y="7639375"/>
                  <a:pt x="12935756" y="7634539"/>
                </a:cubicBezTo>
                <a:cubicBezTo>
                  <a:pt x="12937622" y="7626211"/>
                  <a:pt x="12934127" y="7620275"/>
                  <a:pt x="12928624" y="7617068"/>
                </a:cubicBezTo>
                <a:cubicBezTo>
                  <a:pt x="12927332" y="7612281"/>
                  <a:pt x="12923886" y="7608595"/>
                  <a:pt x="12919531" y="7606202"/>
                </a:cubicBezTo>
                <a:cubicBezTo>
                  <a:pt x="12922547" y="7606106"/>
                  <a:pt x="12925562" y="7605436"/>
                  <a:pt x="12928338" y="7603856"/>
                </a:cubicBezTo>
                <a:cubicBezTo>
                  <a:pt x="12930634" y="7607877"/>
                  <a:pt x="12934176" y="7611132"/>
                  <a:pt x="12938818" y="7612185"/>
                </a:cubicBezTo>
                <a:lnTo>
                  <a:pt x="12955090" y="7615823"/>
                </a:lnTo>
                <a:cubicBezTo>
                  <a:pt x="12964948" y="7618026"/>
                  <a:pt x="12975380" y="7613382"/>
                  <a:pt x="12978396" y="7603234"/>
                </a:cubicBezTo>
                <a:cubicBezTo>
                  <a:pt x="12981124" y="7594044"/>
                  <a:pt x="12975668" y="7582172"/>
                  <a:pt x="12965761" y="7579923"/>
                </a:cubicBezTo>
                <a:lnTo>
                  <a:pt x="12949538" y="7576284"/>
                </a:lnTo>
                <a:cubicBezTo>
                  <a:pt x="12945326" y="7575327"/>
                  <a:pt x="12941116" y="7575902"/>
                  <a:pt x="12937286" y="7577338"/>
                </a:cubicBezTo>
                <a:cubicBezTo>
                  <a:pt x="12927668" y="7556420"/>
                  <a:pt x="12896273" y="7574800"/>
                  <a:pt x="12905175" y="7596533"/>
                </a:cubicBezTo>
                <a:cubicBezTo>
                  <a:pt x="12906228" y="7599165"/>
                  <a:pt x="12907663" y="7601080"/>
                  <a:pt x="12909290" y="7602612"/>
                </a:cubicBezTo>
                <a:lnTo>
                  <a:pt x="12907567" y="7602229"/>
                </a:lnTo>
                <a:cubicBezTo>
                  <a:pt x="12901299" y="7600841"/>
                  <a:pt x="12894550" y="7602851"/>
                  <a:pt x="12889860" y="7607159"/>
                </a:cubicBezTo>
                <a:cubicBezTo>
                  <a:pt x="12885601" y="7592225"/>
                  <a:pt x="12862150" y="7588730"/>
                  <a:pt x="12855212" y="7604526"/>
                </a:cubicBezTo>
                <a:cubicBezTo>
                  <a:pt x="12845066" y="7606059"/>
                  <a:pt x="12835542" y="7616541"/>
                  <a:pt x="12838222" y="7628939"/>
                </a:cubicBezTo>
                <a:cubicBezTo>
                  <a:pt x="12832815" y="7623003"/>
                  <a:pt x="12826257" y="7618360"/>
                  <a:pt x="12818314" y="7616302"/>
                </a:cubicBezTo>
                <a:cubicBezTo>
                  <a:pt x="12808838" y="7613861"/>
                  <a:pt x="12797687" y="7620802"/>
                  <a:pt x="12795964" y="7630518"/>
                </a:cubicBezTo>
                <a:cubicBezTo>
                  <a:pt x="12794146" y="7640811"/>
                  <a:pt x="12800033" y="7650288"/>
                  <a:pt x="12810178" y="7652873"/>
                </a:cubicBezTo>
                <a:cubicBezTo>
                  <a:pt x="12810465" y="7652921"/>
                  <a:pt x="12810657" y="7652969"/>
                  <a:pt x="12810848" y="7653016"/>
                </a:cubicBezTo>
                <a:cubicBezTo>
                  <a:pt x="12810944" y="7653065"/>
                  <a:pt x="12810991" y="7653112"/>
                  <a:pt x="12811039" y="7653160"/>
                </a:cubicBezTo>
                <a:cubicBezTo>
                  <a:pt x="12811136" y="7653256"/>
                  <a:pt x="12811087" y="7653208"/>
                  <a:pt x="12811182" y="7653352"/>
                </a:cubicBezTo>
                <a:cubicBezTo>
                  <a:pt x="12811853" y="7654357"/>
                  <a:pt x="12812427" y="7655458"/>
                  <a:pt x="12812954" y="7656607"/>
                </a:cubicBezTo>
                <a:cubicBezTo>
                  <a:pt x="12817452" y="7665654"/>
                  <a:pt x="12831140" y="7667090"/>
                  <a:pt x="12838892" y="7662016"/>
                </a:cubicBezTo>
                <a:cubicBezTo>
                  <a:pt x="12846789" y="7656846"/>
                  <a:pt x="12848176" y="7648277"/>
                  <a:pt x="12845736" y="7640236"/>
                </a:cubicBezTo>
                <a:cubicBezTo>
                  <a:pt x="12854494" y="7645406"/>
                  <a:pt x="12866936" y="7639997"/>
                  <a:pt x="12871531" y="7629944"/>
                </a:cubicBezTo>
                <a:cubicBezTo>
                  <a:pt x="12873110" y="7630040"/>
                  <a:pt x="12874642" y="7630040"/>
                  <a:pt x="12876172" y="7629800"/>
                </a:cubicBezTo>
                <a:cubicBezTo>
                  <a:pt x="12874211" y="7631667"/>
                  <a:pt x="12872488" y="7633821"/>
                  <a:pt x="12871483" y="7636790"/>
                </a:cubicBezTo>
                <a:cubicBezTo>
                  <a:pt x="12868468" y="7645549"/>
                  <a:pt x="12873206" y="7658330"/>
                  <a:pt x="12883161" y="7660580"/>
                </a:cubicBezTo>
                <a:lnTo>
                  <a:pt x="12891296" y="7662398"/>
                </a:lnTo>
                <a:cubicBezTo>
                  <a:pt x="12892828" y="7662734"/>
                  <a:pt x="12894407" y="7662686"/>
                  <a:pt x="12895939" y="7662734"/>
                </a:cubicBezTo>
                <a:lnTo>
                  <a:pt x="12896704" y="7663931"/>
                </a:lnTo>
                <a:cubicBezTo>
                  <a:pt x="12902112" y="7672451"/>
                  <a:pt x="12912162" y="7677142"/>
                  <a:pt x="12921877" y="7672260"/>
                </a:cubicBezTo>
                <a:cubicBezTo>
                  <a:pt x="12930108" y="7668095"/>
                  <a:pt x="12935565" y="7655745"/>
                  <a:pt x="12930108" y="7647129"/>
                </a:cubicBezTo>
                <a:close/>
                <a:moveTo>
                  <a:pt x="13391355" y="7711702"/>
                </a:moveTo>
                <a:cubicBezTo>
                  <a:pt x="13382406" y="7707729"/>
                  <a:pt x="13370777" y="7708926"/>
                  <a:pt x="13365752" y="7718596"/>
                </a:cubicBezTo>
                <a:cubicBezTo>
                  <a:pt x="13364890" y="7720271"/>
                  <a:pt x="13364459" y="7722186"/>
                  <a:pt x="13364077" y="7724148"/>
                </a:cubicBezTo>
                <a:cubicBezTo>
                  <a:pt x="13360009" y="7722855"/>
                  <a:pt x="13355558" y="7722855"/>
                  <a:pt x="13351059" y="7725058"/>
                </a:cubicBezTo>
                <a:cubicBezTo>
                  <a:pt x="13342733" y="7729078"/>
                  <a:pt x="13336989" y="7741524"/>
                  <a:pt x="13342445" y="7750092"/>
                </a:cubicBezTo>
                <a:lnTo>
                  <a:pt x="13348762" y="7760049"/>
                </a:lnTo>
                <a:cubicBezTo>
                  <a:pt x="13354170" y="7768569"/>
                  <a:pt x="13364028" y="7773452"/>
                  <a:pt x="13373792" y="7768665"/>
                </a:cubicBezTo>
                <a:cubicBezTo>
                  <a:pt x="13376951" y="7767133"/>
                  <a:pt x="13379439" y="7764213"/>
                  <a:pt x="13381401" y="7760910"/>
                </a:cubicBezTo>
                <a:cubicBezTo>
                  <a:pt x="13384799" y="7764405"/>
                  <a:pt x="13389489" y="7766607"/>
                  <a:pt x="13394706" y="7766559"/>
                </a:cubicBezTo>
                <a:cubicBezTo>
                  <a:pt x="13404659" y="7766511"/>
                  <a:pt x="13413609" y="7757847"/>
                  <a:pt x="13413321" y="7747699"/>
                </a:cubicBezTo>
                <a:cubicBezTo>
                  <a:pt x="13412892" y="7732525"/>
                  <a:pt x="13405808" y="7718069"/>
                  <a:pt x="13391355" y="7711702"/>
                </a:cubicBezTo>
                <a:close/>
                <a:moveTo>
                  <a:pt x="12985287" y="7281371"/>
                </a:moveTo>
                <a:cubicBezTo>
                  <a:pt x="12980023" y="7304922"/>
                  <a:pt x="13016969" y="7311097"/>
                  <a:pt x="13022233" y="7287642"/>
                </a:cubicBezTo>
                <a:cubicBezTo>
                  <a:pt x="13027498" y="7264091"/>
                  <a:pt x="12990552" y="7257916"/>
                  <a:pt x="12985287" y="7281371"/>
                </a:cubicBezTo>
                <a:close/>
                <a:moveTo>
                  <a:pt x="13065066" y="7970380"/>
                </a:moveTo>
                <a:cubicBezTo>
                  <a:pt x="13070329" y="7946829"/>
                  <a:pt x="13033049" y="7943047"/>
                  <a:pt x="13027784" y="7966311"/>
                </a:cubicBezTo>
                <a:cubicBezTo>
                  <a:pt x="13022520" y="7989862"/>
                  <a:pt x="13059849" y="7993643"/>
                  <a:pt x="13065066" y="7970380"/>
                </a:cubicBezTo>
                <a:close/>
                <a:moveTo>
                  <a:pt x="13140009" y="7978374"/>
                </a:moveTo>
                <a:cubicBezTo>
                  <a:pt x="13145274" y="7954871"/>
                  <a:pt x="13107897" y="7951663"/>
                  <a:pt x="13102680" y="7974879"/>
                </a:cubicBezTo>
                <a:cubicBezTo>
                  <a:pt x="13097417" y="7998383"/>
                  <a:pt x="13134794" y="8001638"/>
                  <a:pt x="13140009" y="7978374"/>
                </a:cubicBezTo>
                <a:close/>
                <a:moveTo>
                  <a:pt x="13232709" y="8003792"/>
                </a:moveTo>
                <a:cubicBezTo>
                  <a:pt x="13227445" y="8027294"/>
                  <a:pt x="13264726" y="8031172"/>
                  <a:pt x="13269942" y="8007861"/>
                </a:cubicBezTo>
                <a:cubicBezTo>
                  <a:pt x="13275254" y="7984405"/>
                  <a:pt x="13237974" y="7980480"/>
                  <a:pt x="13232709" y="8003792"/>
                </a:cubicBezTo>
                <a:close/>
                <a:moveTo>
                  <a:pt x="12679001" y="7939122"/>
                </a:moveTo>
                <a:cubicBezTo>
                  <a:pt x="12688668" y="7940702"/>
                  <a:pt x="12699245" y="7933234"/>
                  <a:pt x="12700250" y="7923278"/>
                </a:cubicBezTo>
                <a:cubicBezTo>
                  <a:pt x="12700920" y="7916337"/>
                  <a:pt x="12698144" y="7909923"/>
                  <a:pt x="12693120" y="7905950"/>
                </a:cubicBezTo>
                <a:cubicBezTo>
                  <a:pt x="12691924" y="7900589"/>
                  <a:pt x="12688668" y="7895946"/>
                  <a:pt x="12682782" y="7893408"/>
                </a:cubicBezTo>
                <a:cubicBezTo>
                  <a:pt x="12674408" y="7889819"/>
                  <a:pt x="12661007" y="7893457"/>
                  <a:pt x="12658183" y="7903221"/>
                </a:cubicBezTo>
                <a:cubicBezTo>
                  <a:pt x="12655695" y="7911790"/>
                  <a:pt x="12654595" y="7920741"/>
                  <a:pt x="12660338" y="7928447"/>
                </a:cubicBezTo>
                <a:cubicBezTo>
                  <a:pt x="12664931" y="7934623"/>
                  <a:pt x="12671440" y="7937878"/>
                  <a:pt x="12679001" y="7939122"/>
                </a:cubicBezTo>
                <a:close/>
                <a:moveTo>
                  <a:pt x="13234384" y="7646842"/>
                </a:moveTo>
                <a:lnTo>
                  <a:pt x="13228067" y="7636885"/>
                </a:lnTo>
                <a:cubicBezTo>
                  <a:pt x="13222659" y="7628317"/>
                  <a:pt x="13210504" y="7626019"/>
                  <a:pt x="13202128" y="7631524"/>
                </a:cubicBezTo>
                <a:cubicBezTo>
                  <a:pt x="13193514" y="7637172"/>
                  <a:pt x="13191313" y="7648900"/>
                  <a:pt x="13196768" y="7657468"/>
                </a:cubicBezTo>
                <a:lnTo>
                  <a:pt x="13203086" y="7667425"/>
                </a:lnTo>
                <a:cubicBezTo>
                  <a:pt x="13208493" y="7675993"/>
                  <a:pt x="13220648" y="7678291"/>
                  <a:pt x="13229024" y="7672786"/>
                </a:cubicBezTo>
                <a:cubicBezTo>
                  <a:pt x="13237590" y="7667137"/>
                  <a:pt x="13239792" y="7655410"/>
                  <a:pt x="13234384" y="7646842"/>
                </a:cubicBezTo>
                <a:close/>
                <a:moveTo>
                  <a:pt x="13091674" y="8024423"/>
                </a:moveTo>
                <a:cubicBezTo>
                  <a:pt x="13100000" y="8016907"/>
                  <a:pt x="13099809" y="8006951"/>
                  <a:pt x="13094210" y="7998048"/>
                </a:cubicBezTo>
                <a:lnTo>
                  <a:pt x="13087893" y="7988091"/>
                </a:lnTo>
                <a:cubicBezTo>
                  <a:pt x="13082629" y="7979810"/>
                  <a:pt x="13068368" y="7979379"/>
                  <a:pt x="13061524" y="7985554"/>
                </a:cubicBezTo>
                <a:cubicBezTo>
                  <a:pt x="13053196" y="7993069"/>
                  <a:pt x="13053388" y="8003026"/>
                  <a:pt x="13058987" y="8011929"/>
                </a:cubicBezTo>
                <a:cubicBezTo>
                  <a:pt x="13061093" y="8015232"/>
                  <a:pt x="13063199" y="8018583"/>
                  <a:pt x="13065305" y="8021886"/>
                </a:cubicBezTo>
                <a:cubicBezTo>
                  <a:pt x="13070569" y="8030215"/>
                  <a:pt x="13084830" y="8030646"/>
                  <a:pt x="13091674" y="8024423"/>
                </a:cubicBezTo>
                <a:close/>
                <a:moveTo>
                  <a:pt x="13519709" y="7565706"/>
                </a:moveTo>
                <a:cubicBezTo>
                  <a:pt x="13515784" y="7568434"/>
                  <a:pt x="13513344" y="7572646"/>
                  <a:pt x="13512386" y="7577146"/>
                </a:cubicBezTo>
                <a:cubicBezTo>
                  <a:pt x="13505064" y="7577912"/>
                  <a:pt x="13498507" y="7582412"/>
                  <a:pt x="13496163" y="7590118"/>
                </a:cubicBezTo>
                <a:cubicBezTo>
                  <a:pt x="13493435" y="7599309"/>
                  <a:pt x="13498891" y="7611180"/>
                  <a:pt x="13508797" y="7613430"/>
                </a:cubicBezTo>
                <a:lnTo>
                  <a:pt x="13524207" y="7616877"/>
                </a:lnTo>
                <a:lnTo>
                  <a:pt x="13524590" y="7616972"/>
                </a:lnTo>
                <a:lnTo>
                  <a:pt x="13524590" y="7616972"/>
                </a:lnTo>
                <a:cubicBezTo>
                  <a:pt x="13525164" y="7615967"/>
                  <a:pt x="13525738" y="7614914"/>
                  <a:pt x="13526313" y="7613908"/>
                </a:cubicBezTo>
                <a:cubicBezTo>
                  <a:pt x="13529855" y="7607686"/>
                  <a:pt x="13533300" y="7601463"/>
                  <a:pt x="13536793" y="7595240"/>
                </a:cubicBezTo>
                <a:cubicBezTo>
                  <a:pt x="13540670" y="7588251"/>
                  <a:pt x="13544594" y="7581359"/>
                  <a:pt x="13548518" y="7574370"/>
                </a:cubicBezTo>
                <a:lnTo>
                  <a:pt x="13545599" y="7570301"/>
                </a:lnTo>
                <a:cubicBezTo>
                  <a:pt x="13539761" y="7562068"/>
                  <a:pt x="13527988" y="7559914"/>
                  <a:pt x="13519709" y="7565706"/>
                </a:cubicBezTo>
                <a:close/>
                <a:moveTo>
                  <a:pt x="12959684" y="7323734"/>
                </a:moveTo>
                <a:lnTo>
                  <a:pt x="12943412" y="7320096"/>
                </a:lnTo>
                <a:cubicBezTo>
                  <a:pt x="12933553" y="7317894"/>
                  <a:pt x="12923456" y="7326032"/>
                  <a:pt x="12921925" y="7335558"/>
                </a:cubicBezTo>
                <a:cubicBezTo>
                  <a:pt x="12920202" y="7346041"/>
                  <a:pt x="12927476" y="7354849"/>
                  <a:pt x="12937383" y="7357050"/>
                </a:cubicBezTo>
                <a:lnTo>
                  <a:pt x="12953654" y="7360736"/>
                </a:lnTo>
                <a:cubicBezTo>
                  <a:pt x="12963512" y="7362938"/>
                  <a:pt x="12973610" y="7354800"/>
                  <a:pt x="12975142" y="7345227"/>
                </a:cubicBezTo>
                <a:cubicBezTo>
                  <a:pt x="12976864" y="7334743"/>
                  <a:pt x="12969543" y="7325936"/>
                  <a:pt x="12959684" y="7323734"/>
                </a:cubicBezTo>
                <a:close/>
                <a:moveTo>
                  <a:pt x="12878852" y="7873065"/>
                </a:moveTo>
                <a:lnTo>
                  <a:pt x="12886989" y="7874884"/>
                </a:lnTo>
                <a:cubicBezTo>
                  <a:pt x="12896847" y="7877085"/>
                  <a:pt x="12907281" y="7872347"/>
                  <a:pt x="12910247" y="7862199"/>
                </a:cubicBezTo>
                <a:cubicBezTo>
                  <a:pt x="12912975" y="7852960"/>
                  <a:pt x="12907472" y="7841185"/>
                  <a:pt x="12897566" y="7838935"/>
                </a:cubicBezTo>
                <a:lnTo>
                  <a:pt x="12889429" y="7837116"/>
                </a:lnTo>
                <a:cubicBezTo>
                  <a:pt x="12879571" y="7834914"/>
                  <a:pt x="12869139" y="7839653"/>
                  <a:pt x="12866171" y="7849801"/>
                </a:cubicBezTo>
                <a:cubicBezTo>
                  <a:pt x="12863443" y="7859039"/>
                  <a:pt x="12868946" y="7870815"/>
                  <a:pt x="12878852" y="7873065"/>
                </a:cubicBezTo>
                <a:close/>
                <a:moveTo>
                  <a:pt x="12853967" y="7926820"/>
                </a:moveTo>
                <a:cubicBezTo>
                  <a:pt x="12850570" y="7922847"/>
                  <a:pt x="12844874" y="7920406"/>
                  <a:pt x="12839275" y="7920310"/>
                </a:cubicBezTo>
                <a:cubicBezTo>
                  <a:pt x="12837887" y="7918396"/>
                  <a:pt x="12836212" y="7916816"/>
                  <a:pt x="12834202" y="7915140"/>
                </a:cubicBezTo>
                <a:cubicBezTo>
                  <a:pt x="12833580" y="7914518"/>
                  <a:pt x="12833006" y="7913848"/>
                  <a:pt x="12832431" y="7913178"/>
                </a:cubicBezTo>
                <a:cubicBezTo>
                  <a:pt x="12830518" y="7910258"/>
                  <a:pt x="12828269" y="7907578"/>
                  <a:pt x="12826306" y="7904657"/>
                </a:cubicBezTo>
                <a:cubicBezTo>
                  <a:pt x="12819176" y="7893887"/>
                  <a:pt x="12805345" y="7896998"/>
                  <a:pt x="12798022" y="7905328"/>
                </a:cubicBezTo>
                <a:cubicBezTo>
                  <a:pt x="12794480" y="7908727"/>
                  <a:pt x="12792376" y="7913465"/>
                  <a:pt x="12792998" y="7919161"/>
                </a:cubicBezTo>
                <a:cubicBezTo>
                  <a:pt x="12792950" y="7919640"/>
                  <a:pt x="12792901" y="7920119"/>
                  <a:pt x="12792853" y="7920598"/>
                </a:cubicBezTo>
                <a:cubicBezTo>
                  <a:pt x="12780603" y="7910928"/>
                  <a:pt x="12757679" y="7918970"/>
                  <a:pt x="12762560" y="7937830"/>
                </a:cubicBezTo>
                <a:cubicBezTo>
                  <a:pt x="12765814" y="7950323"/>
                  <a:pt x="12767346" y="7965114"/>
                  <a:pt x="12776199" y="7975167"/>
                </a:cubicBezTo>
                <a:cubicBezTo>
                  <a:pt x="12777395" y="7976507"/>
                  <a:pt x="12778640" y="7977608"/>
                  <a:pt x="12779932" y="7978709"/>
                </a:cubicBezTo>
                <a:lnTo>
                  <a:pt x="12782852" y="7983352"/>
                </a:lnTo>
                <a:cubicBezTo>
                  <a:pt x="12788260" y="7991920"/>
                  <a:pt x="12801181" y="7993213"/>
                  <a:pt x="12809030" y="7987517"/>
                </a:cubicBezTo>
                <a:cubicBezTo>
                  <a:pt x="12809652" y="7987086"/>
                  <a:pt x="12810131" y="7986512"/>
                  <a:pt x="12810705" y="7986033"/>
                </a:cubicBezTo>
                <a:cubicBezTo>
                  <a:pt x="12813433" y="7985745"/>
                  <a:pt x="12816160" y="7985315"/>
                  <a:pt x="12818840" y="7984788"/>
                </a:cubicBezTo>
                <a:cubicBezTo>
                  <a:pt x="12822238" y="7984070"/>
                  <a:pt x="12825397" y="7982203"/>
                  <a:pt x="12828029" y="7979762"/>
                </a:cubicBezTo>
                <a:cubicBezTo>
                  <a:pt x="12830518" y="7979666"/>
                  <a:pt x="12832958" y="7979235"/>
                  <a:pt x="12834873" y="7977991"/>
                </a:cubicBezTo>
                <a:cubicBezTo>
                  <a:pt x="12841381" y="7973874"/>
                  <a:pt x="12847028" y="7969902"/>
                  <a:pt x="12850522" y="7962817"/>
                </a:cubicBezTo>
                <a:cubicBezTo>
                  <a:pt x="12852101" y="7959658"/>
                  <a:pt x="12852914" y="7957217"/>
                  <a:pt x="12853441" y="7953530"/>
                </a:cubicBezTo>
                <a:cubicBezTo>
                  <a:pt x="12854064" y="7948983"/>
                  <a:pt x="12856695" y="7948122"/>
                  <a:pt x="12851766" y="7953339"/>
                </a:cubicBezTo>
                <a:cubicBezTo>
                  <a:pt x="12858801" y="7945919"/>
                  <a:pt x="12861051" y="7935150"/>
                  <a:pt x="12853967" y="7926820"/>
                </a:cubicBezTo>
                <a:close/>
                <a:moveTo>
                  <a:pt x="13004286" y="8033230"/>
                </a:moveTo>
                <a:cubicBezTo>
                  <a:pt x="12999071" y="8056446"/>
                  <a:pt x="13034197" y="8069562"/>
                  <a:pt x="13039510" y="8046059"/>
                </a:cubicBezTo>
                <a:cubicBezTo>
                  <a:pt x="13044726" y="8022843"/>
                  <a:pt x="13009551" y="8009728"/>
                  <a:pt x="13004286" y="8033230"/>
                </a:cubicBezTo>
                <a:close/>
                <a:moveTo>
                  <a:pt x="12921589" y="7982825"/>
                </a:moveTo>
                <a:cubicBezTo>
                  <a:pt x="12916326" y="8006376"/>
                  <a:pt x="12952792" y="8014897"/>
                  <a:pt x="12958056" y="7991346"/>
                </a:cubicBezTo>
                <a:cubicBezTo>
                  <a:pt x="12963369" y="7967795"/>
                  <a:pt x="12926902" y="7959227"/>
                  <a:pt x="12921589" y="7982825"/>
                </a:cubicBezTo>
                <a:close/>
                <a:moveTo>
                  <a:pt x="13451272" y="7597920"/>
                </a:moveTo>
                <a:lnTo>
                  <a:pt x="13449741" y="7595479"/>
                </a:lnTo>
                <a:cubicBezTo>
                  <a:pt x="13444333" y="7586959"/>
                  <a:pt x="13434284" y="7582268"/>
                  <a:pt x="13424617" y="7587151"/>
                </a:cubicBezTo>
                <a:cubicBezTo>
                  <a:pt x="13416241" y="7591315"/>
                  <a:pt x="13410834" y="7603713"/>
                  <a:pt x="13416241" y="7612281"/>
                </a:cubicBezTo>
                <a:lnTo>
                  <a:pt x="13422559" y="7622238"/>
                </a:lnTo>
                <a:cubicBezTo>
                  <a:pt x="13427391" y="7629849"/>
                  <a:pt x="13435862" y="7633965"/>
                  <a:pt x="13444524" y="7631476"/>
                </a:cubicBezTo>
                <a:cubicBezTo>
                  <a:pt x="13451608" y="7630854"/>
                  <a:pt x="13458164" y="7626546"/>
                  <a:pt x="13460222" y="7617499"/>
                </a:cubicBezTo>
                <a:cubicBezTo>
                  <a:pt x="13462231" y="7608213"/>
                  <a:pt x="13457733" y="7601415"/>
                  <a:pt x="13451272" y="7597920"/>
                </a:cubicBezTo>
                <a:close/>
                <a:moveTo>
                  <a:pt x="13510759" y="7330962"/>
                </a:moveTo>
                <a:cubicBezTo>
                  <a:pt x="13509036" y="7332159"/>
                  <a:pt x="13507362" y="7333403"/>
                  <a:pt x="13505638" y="7334648"/>
                </a:cubicBezTo>
                <a:cubicBezTo>
                  <a:pt x="13506786" y="7332733"/>
                  <a:pt x="13507648" y="7330675"/>
                  <a:pt x="13507936" y="7328521"/>
                </a:cubicBezTo>
                <a:cubicBezTo>
                  <a:pt x="13509275" y="7317990"/>
                  <a:pt x="13502910" y="7309182"/>
                  <a:pt x="13492621" y="7306885"/>
                </a:cubicBezTo>
                <a:lnTo>
                  <a:pt x="13484485" y="7305066"/>
                </a:lnTo>
                <a:cubicBezTo>
                  <a:pt x="13474914" y="7302912"/>
                  <a:pt x="13464051" y="7310666"/>
                  <a:pt x="13462854" y="7320384"/>
                </a:cubicBezTo>
                <a:cubicBezTo>
                  <a:pt x="13461562" y="7330866"/>
                  <a:pt x="13467879" y="7339722"/>
                  <a:pt x="13478168" y="7342020"/>
                </a:cubicBezTo>
                <a:lnTo>
                  <a:pt x="13486305" y="7343838"/>
                </a:lnTo>
                <a:cubicBezTo>
                  <a:pt x="13489798" y="7344652"/>
                  <a:pt x="13493340" y="7343791"/>
                  <a:pt x="13496689" y="7342307"/>
                </a:cubicBezTo>
                <a:cubicBezTo>
                  <a:pt x="13491951" y="7348195"/>
                  <a:pt x="13490420" y="7356045"/>
                  <a:pt x="13494631" y="7363273"/>
                </a:cubicBezTo>
                <a:cubicBezTo>
                  <a:pt x="13499369" y="7371362"/>
                  <a:pt x="13511860" y="7375814"/>
                  <a:pt x="13520091" y="7369926"/>
                </a:cubicBezTo>
                <a:lnTo>
                  <a:pt x="13529615" y="7363129"/>
                </a:lnTo>
                <a:cubicBezTo>
                  <a:pt x="13537798" y="7357290"/>
                  <a:pt x="13541674" y="7346902"/>
                  <a:pt x="13536266" y="7337664"/>
                </a:cubicBezTo>
                <a:cubicBezTo>
                  <a:pt x="13531482" y="7329574"/>
                  <a:pt x="13518990" y="7325123"/>
                  <a:pt x="13510759" y="7330962"/>
                </a:cubicBezTo>
                <a:close/>
                <a:moveTo>
                  <a:pt x="13414231" y="7386393"/>
                </a:moveTo>
                <a:cubicBezTo>
                  <a:pt x="13421937" y="7389935"/>
                  <a:pt x="13431268" y="7388787"/>
                  <a:pt x="13436772" y="7381702"/>
                </a:cubicBezTo>
                <a:cubicBezTo>
                  <a:pt x="13437012" y="7381415"/>
                  <a:pt x="13437250" y="7381080"/>
                  <a:pt x="13437443" y="7380792"/>
                </a:cubicBezTo>
                <a:cubicBezTo>
                  <a:pt x="13442610" y="7379357"/>
                  <a:pt x="13447109" y="7376005"/>
                  <a:pt x="13448831" y="7370644"/>
                </a:cubicBezTo>
                <a:cubicBezTo>
                  <a:pt x="13451034" y="7363656"/>
                  <a:pt x="13452421" y="7356954"/>
                  <a:pt x="13448545" y="7350205"/>
                </a:cubicBezTo>
                <a:cubicBezTo>
                  <a:pt x="13443232" y="7340919"/>
                  <a:pt x="13431747" y="7337999"/>
                  <a:pt x="13422511" y="7343169"/>
                </a:cubicBezTo>
                <a:cubicBezTo>
                  <a:pt x="13416194" y="7346710"/>
                  <a:pt x="13412030" y="7352982"/>
                  <a:pt x="13407675" y="7358582"/>
                </a:cubicBezTo>
                <a:cubicBezTo>
                  <a:pt x="13407148" y="7359300"/>
                  <a:pt x="13406910" y="7360161"/>
                  <a:pt x="13406479" y="7360975"/>
                </a:cubicBezTo>
                <a:cubicBezTo>
                  <a:pt x="13404564" y="7359779"/>
                  <a:pt x="13402506" y="7358869"/>
                  <a:pt x="13400209" y="7358438"/>
                </a:cubicBezTo>
                <a:cubicBezTo>
                  <a:pt x="13390351" y="7356715"/>
                  <a:pt x="13380348" y="7363608"/>
                  <a:pt x="13378673" y="7373564"/>
                </a:cubicBezTo>
                <a:lnTo>
                  <a:pt x="13375946" y="7389887"/>
                </a:lnTo>
                <a:cubicBezTo>
                  <a:pt x="13375563" y="7392041"/>
                  <a:pt x="13375801" y="7394244"/>
                  <a:pt x="13376184" y="7396302"/>
                </a:cubicBezTo>
                <a:cubicBezTo>
                  <a:pt x="13371446" y="7398552"/>
                  <a:pt x="13367618" y="7402429"/>
                  <a:pt x="13366422" y="7407885"/>
                </a:cubicBezTo>
                <a:cubicBezTo>
                  <a:pt x="13364316" y="7417460"/>
                  <a:pt x="13369437" y="7428565"/>
                  <a:pt x="13379679" y="7430814"/>
                </a:cubicBezTo>
                <a:lnTo>
                  <a:pt x="13395902" y="7434452"/>
                </a:lnTo>
                <a:cubicBezTo>
                  <a:pt x="13405426" y="7436606"/>
                  <a:pt x="13416623" y="7431389"/>
                  <a:pt x="13418874" y="7421193"/>
                </a:cubicBezTo>
                <a:cubicBezTo>
                  <a:pt x="13420548" y="7413486"/>
                  <a:pt x="13417390" y="7405062"/>
                  <a:pt x="13410834" y="7400754"/>
                </a:cubicBezTo>
                <a:cubicBezTo>
                  <a:pt x="13411551" y="7399318"/>
                  <a:pt x="13412316" y="7397881"/>
                  <a:pt x="13412604" y="7396254"/>
                </a:cubicBezTo>
                <a:lnTo>
                  <a:pt x="13414231" y="7386393"/>
                </a:lnTo>
                <a:close/>
                <a:moveTo>
                  <a:pt x="12871243" y="8136864"/>
                </a:moveTo>
                <a:lnTo>
                  <a:pt x="12879380" y="8138683"/>
                </a:lnTo>
                <a:cubicBezTo>
                  <a:pt x="12888903" y="8140837"/>
                  <a:pt x="12900101" y="8135668"/>
                  <a:pt x="12902352" y="8125472"/>
                </a:cubicBezTo>
                <a:cubicBezTo>
                  <a:pt x="12902352" y="8125472"/>
                  <a:pt x="12902352" y="8125424"/>
                  <a:pt x="12902352" y="8125376"/>
                </a:cubicBezTo>
                <a:cubicBezTo>
                  <a:pt x="12911252" y="8126094"/>
                  <a:pt x="12920633" y="8120924"/>
                  <a:pt x="12922499" y="8111685"/>
                </a:cubicBezTo>
                <a:cubicBezTo>
                  <a:pt x="12924509" y="8101921"/>
                  <a:pt x="12919149" y="8091246"/>
                  <a:pt x="12908908" y="8088949"/>
                </a:cubicBezTo>
                <a:lnTo>
                  <a:pt x="12884548" y="8083492"/>
                </a:lnTo>
                <a:cubicBezTo>
                  <a:pt x="12875025" y="8081337"/>
                  <a:pt x="12863874" y="8086986"/>
                  <a:pt x="12861816" y="8097086"/>
                </a:cubicBezTo>
                <a:cubicBezTo>
                  <a:pt x="12861194" y="8100198"/>
                  <a:pt x="12861528" y="8103357"/>
                  <a:pt x="12862342" y="8106324"/>
                </a:cubicBezTo>
                <a:cubicBezTo>
                  <a:pt x="12860380" y="8108431"/>
                  <a:pt x="12858753" y="8110824"/>
                  <a:pt x="12858083" y="8113888"/>
                </a:cubicBezTo>
                <a:cubicBezTo>
                  <a:pt x="12855930" y="8123461"/>
                  <a:pt x="12861002" y="8134566"/>
                  <a:pt x="12871243" y="8136864"/>
                </a:cubicBezTo>
                <a:close/>
                <a:moveTo>
                  <a:pt x="12846980" y="8143852"/>
                </a:moveTo>
                <a:cubicBezTo>
                  <a:pt x="12852244" y="8120349"/>
                  <a:pt x="12815107" y="8115275"/>
                  <a:pt x="12809843" y="8138731"/>
                </a:cubicBezTo>
                <a:cubicBezTo>
                  <a:pt x="12804578" y="8162186"/>
                  <a:pt x="12841715" y="8167260"/>
                  <a:pt x="12846980" y="8143852"/>
                </a:cubicBezTo>
                <a:close/>
                <a:moveTo>
                  <a:pt x="13356324" y="7621807"/>
                </a:moveTo>
                <a:cubicBezTo>
                  <a:pt x="13367092" y="7623290"/>
                  <a:pt x="13375179" y="7615680"/>
                  <a:pt x="13377382" y="7605771"/>
                </a:cubicBezTo>
                <a:lnTo>
                  <a:pt x="13379200" y="7597633"/>
                </a:lnTo>
                <a:cubicBezTo>
                  <a:pt x="13381401" y="7587773"/>
                  <a:pt x="13372547" y="7577816"/>
                  <a:pt x="13363120" y="7576572"/>
                </a:cubicBezTo>
                <a:cubicBezTo>
                  <a:pt x="13352352" y="7575088"/>
                  <a:pt x="13344264" y="7582699"/>
                  <a:pt x="13342063" y="7592608"/>
                </a:cubicBezTo>
                <a:lnTo>
                  <a:pt x="13340244" y="7600745"/>
                </a:lnTo>
                <a:cubicBezTo>
                  <a:pt x="13337995" y="7610605"/>
                  <a:pt x="13346895" y="7620562"/>
                  <a:pt x="13356324" y="7621807"/>
                </a:cubicBezTo>
                <a:close/>
                <a:moveTo>
                  <a:pt x="12995864" y="8298226"/>
                </a:moveTo>
                <a:cubicBezTo>
                  <a:pt x="12990600" y="8321682"/>
                  <a:pt x="13026636" y="8332021"/>
                  <a:pt x="13031900" y="8308422"/>
                </a:cubicBezTo>
                <a:cubicBezTo>
                  <a:pt x="13037165" y="8285015"/>
                  <a:pt x="13001129" y="8274628"/>
                  <a:pt x="12995864" y="8298226"/>
                </a:cubicBezTo>
                <a:close/>
                <a:moveTo>
                  <a:pt x="12821999" y="8487256"/>
                </a:moveTo>
                <a:cubicBezTo>
                  <a:pt x="12823147" y="8481799"/>
                  <a:pt x="12822190" y="8475863"/>
                  <a:pt x="12817164" y="8470837"/>
                </a:cubicBezTo>
                <a:cubicBezTo>
                  <a:pt x="12814055" y="8467726"/>
                  <a:pt x="12810657" y="8466577"/>
                  <a:pt x="12807306" y="8466242"/>
                </a:cubicBezTo>
                <a:cubicBezTo>
                  <a:pt x="12807451" y="8466003"/>
                  <a:pt x="12807642" y="8465907"/>
                  <a:pt x="12807785" y="8465668"/>
                </a:cubicBezTo>
                <a:cubicBezTo>
                  <a:pt x="12818553" y="8444414"/>
                  <a:pt x="12787447" y="8423401"/>
                  <a:pt x="12776582" y="8444893"/>
                </a:cubicBezTo>
                <a:cubicBezTo>
                  <a:pt x="12769691" y="8458488"/>
                  <a:pt x="12779932" y="8471938"/>
                  <a:pt x="12791035" y="8474236"/>
                </a:cubicBezTo>
                <a:cubicBezTo>
                  <a:pt x="12782421" y="8474858"/>
                  <a:pt x="12775625" y="8480459"/>
                  <a:pt x="12773519" y="8489314"/>
                </a:cubicBezTo>
                <a:cubicBezTo>
                  <a:pt x="12770791" y="8500755"/>
                  <a:pt x="12768973" y="8514780"/>
                  <a:pt x="12775338" y="8525407"/>
                </a:cubicBezTo>
                <a:cubicBezTo>
                  <a:pt x="12775817" y="8526938"/>
                  <a:pt x="12776391" y="8528374"/>
                  <a:pt x="12777109" y="8529810"/>
                </a:cubicBezTo>
                <a:cubicBezTo>
                  <a:pt x="12780746" y="8536751"/>
                  <a:pt x="12787876" y="8541012"/>
                  <a:pt x="12795916" y="8540198"/>
                </a:cubicBezTo>
                <a:cubicBezTo>
                  <a:pt x="12803909" y="8539384"/>
                  <a:pt x="12807928" y="8534262"/>
                  <a:pt x="12811949" y="8528087"/>
                </a:cubicBezTo>
                <a:cubicBezTo>
                  <a:pt x="12808790" y="8532970"/>
                  <a:pt x="12812427" y="8527656"/>
                  <a:pt x="12813145" y="8526747"/>
                </a:cubicBezTo>
                <a:cubicBezTo>
                  <a:pt x="12814102" y="8525598"/>
                  <a:pt x="12815155" y="8524497"/>
                  <a:pt x="12816113" y="8523300"/>
                </a:cubicBezTo>
                <a:cubicBezTo>
                  <a:pt x="12816304" y="8523109"/>
                  <a:pt x="12816399" y="8523061"/>
                  <a:pt x="12816542" y="8522917"/>
                </a:cubicBezTo>
                <a:cubicBezTo>
                  <a:pt x="12816926" y="8522630"/>
                  <a:pt x="12817309" y="8522295"/>
                  <a:pt x="12817692" y="8522008"/>
                </a:cubicBezTo>
                <a:cubicBezTo>
                  <a:pt x="12826976" y="8520524"/>
                  <a:pt x="12833868" y="8511190"/>
                  <a:pt x="12832958" y="8501999"/>
                </a:cubicBezTo>
                <a:cubicBezTo>
                  <a:pt x="12832288" y="8495011"/>
                  <a:pt x="12827790" y="8489889"/>
                  <a:pt x="12821999" y="8487256"/>
                </a:cubicBezTo>
                <a:close/>
                <a:moveTo>
                  <a:pt x="13045156" y="8129014"/>
                </a:moveTo>
                <a:cubicBezTo>
                  <a:pt x="13035489" y="8126955"/>
                  <a:pt x="13024578" y="8132173"/>
                  <a:pt x="13022281" y="8142416"/>
                </a:cubicBezTo>
                <a:lnTo>
                  <a:pt x="13020462" y="8150555"/>
                </a:lnTo>
                <a:cubicBezTo>
                  <a:pt x="13018308" y="8160080"/>
                  <a:pt x="13023765" y="8171281"/>
                  <a:pt x="13033862" y="8173435"/>
                </a:cubicBezTo>
                <a:cubicBezTo>
                  <a:pt x="13043529" y="8175494"/>
                  <a:pt x="13054441" y="8170276"/>
                  <a:pt x="13056738" y="8160032"/>
                </a:cubicBezTo>
                <a:lnTo>
                  <a:pt x="13058556" y="8151942"/>
                </a:lnTo>
                <a:cubicBezTo>
                  <a:pt x="13060711" y="8142321"/>
                  <a:pt x="13055254" y="8131167"/>
                  <a:pt x="13045156" y="8129014"/>
                </a:cubicBezTo>
                <a:close/>
                <a:moveTo>
                  <a:pt x="12615352" y="8355093"/>
                </a:moveTo>
                <a:lnTo>
                  <a:pt x="12616405" y="8352987"/>
                </a:lnTo>
                <a:cubicBezTo>
                  <a:pt x="12620807" y="8344227"/>
                  <a:pt x="12616931" y="8331925"/>
                  <a:pt x="12607743" y="8327952"/>
                </a:cubicBezTo>
                <a:cubicBezTo>
                  <a:pt x="12598314" y="8323883"/>
                  <a:pt x="12587402" y="8327234"/>
                  <a:pt x="12582713" y="8336616"/>
                </a:cubicBezTo>
                <a:lnTo>
                  <a:pt x="12578932" y="8344036"/>
                </a:lnTo>
                <a:cubicBezTo>
                  <a:pt x="12574530" y="8352796"/>
                  <a:pt x="12578406" y="8365098"/>
                  <a:pt x="12587594" y="8369070"/>
                </a:cubicBezTo>
                <a:cubicBezTo>
                  <a:pt x="12589509" y="8369932"/>
                  <a:pt x="12591518" y="8370219"/>
                  <a:pt x="12593481" y="8370459"/>
                </a:cubicBezTo>
                <a:cubicBezTo>
                  <a:pt x="12592859" y="8374815"/>
                  <a:pt x="12594103" y="8379458"/>
                  <a:pt x="12598362" y="8383670"/>
                </a:cubicBezTo>
                <a:cubicBezTo>
                  <a:pt x="12614778" y="8399945"/>
                  <a:pt x="12642152" y="8376394"/>
                  <a:pt x="12625641" y="8360024"/>
                </a:cubicBezTo>
                <a:cubicBezTo>
                  <a:pt x="12622482" y="8356912"/>
                  <a:pt x="12618893" y="8355620"/>
                  <a:pt x="12615352" y="8355093"/>
                </a:cubicBezTo>
                <a:close/>
                <a:moveTo>
                  <a:pt x="12927716" y="8277882"/>
                </a:moveTo>
                <a:lnTo>
                  <a:pt x="12929534" y="8269745"/>
                </a:lnTo>
                <a:cubicBezTo>
                  <a:pt x="12931735" y="8259884"/>
                  <a:pt x="12928721" y="8249497"/>
                  <a:pt x="12918335" y="8245764"/>
                </a:cubicBezTo>
                <a:cubicBezTo>
                  <a:pt x="12909769" y="8242652"/>
                  <a:pt x="12896561" y="8247008"/>
                  <a:pt x="12894310" y="8256964"/>
                </a:cubicBezTo>
                <a:lnTo>
                  <a:pt x="12892492" y="8265102"/>
                </a:lnTo>
                <a:cubicBezTo>
                  <a:pt x="12890291" y="8274963"/>
                  <a:pt x="12893305" y="8285302"/>
                  <a:pt x="12903691" y="8289084"/>
                </a:cubicBezTo>
                <a:cubicBezTo>
                  <a:pt x="12912257" y="8292195"/>
                  <a:pt x="12925465" y="8287839"/>
                  <a:pt x="12927716" y="8277882"/>
                </a:cubicBezTo>
                <a:close/>
                <a:moveTo>
                  <a:pt x="12901824" y="8381516"/>
                </a:moveTo>
                <a:cubicBezTo>
                  <a:pt x="12890913" y="8403104"/>
                  <a:pt x="12925513" y="8417513"/>
                  <a:pt x="12936330" y="8396116"/>
                </a:cubicBezTo>
                <a:cubicBezTo>
                  <a:pt x="12947241" y="8374575"/>
                  <a:pt x="12912641" y="8360119"/>
                  <a:pt x="12901824" y="8381516"/>
                </a:cubicBezTo>
                <a:close/>
                <a:moveTo>
                  <a:pt x="12723030" y="8164963"/>
                </a:moveTo>
                <a:cubicBezTo>
                  <a:pt x="12727337" y="8171807"/>
                  <a:pt x="12734755" y="8175924"/>
                  <a:pt x="12742461" y="8174823"/>
                </a:cubicBezTo>
                <a:cubicBezTo>
                  <a:pt x="12745187" y="8176450"/>
                  <a:pt x="12748203" y="8177695"/>
                  <a:pt x="12751649" y="8178270"/>
                </a:cubicBezTo>
                <a:cubicBezTo>
                  <a:pt x="12761316" y="8179850"/>
                  <a:pt x="12772227" y="8174776"/>
                  <a:pt x="12774190" y="8164340"/>
                </a:cubicBezTo>
                <a:cubicBezTo>
                  <a:pt x="12775482" y="8157543"/>
                  <a:pt x="12773040" y="8149788"/>
                  <a:pt x="12767729" y="8145337"/>
                </a:cubicBezTo>
                <a:cubicBezTo>
                  <a:pt x="12765862" y="8138827"/>
                  <a:pt x="12760598" y="8133130"/>
                  <a:pt x="12753994" y="8131885"/>
                </a:cubicBezTo>
                <a:cubicBezTo>
                  <a:pt x="12750883" y="8131311"/>
                  <a:pt x="12747964" y="8131598"/>
                  <a:pt x="12745187" y="8132316"/>
                </a:cubicBezTo>
                <a:cubicBezTo>
                  <a:pt x="12739589" y="8127673"/>
                  <a:pt x="12731979" y="8126142"/>
                  <a:pt x="12724849" y="8129827"/>
                </a:cubicBezTo>
                <a:cubicBezTo>
                  <a:pt x="12716474" y="8134183"/>
                  <a:pt x="12711352" y="8146486"/>
                  <a:pt x="12716809" y="8155101"/>
                </a:cubicBezTo>
                <a:lnTo>
                  <a:pt x="12723030" y="8164963"/>
                </a:lnTo>
                <a:close/>
                <a:moveTo>
                  <a:pt x="12669908" y="8493718"/>
                </a:moveTo>
                <a:lnTo>
                  <a:pt x="12662490" y="8489937"/>
                </a:lnTo>
                <a:cubicBezTo>
                  <a:pt x="12653446" y="8485341"/>
                  <a:pt x="12641864" y="8489410"/>
                  <a:pt x="12637366" y="8498409"/>
                </a:cubicBezTo>
                <a:cubicBezTo>
                  <a:pt x="12632819" y="8507552"/>
                  <a:pt x="12636792" y="8518945"/>
                  <a:pt x="12645836" y="8523491"/>
                </a:cubicBezTo>
                <a:lnTo>
                  <a:pt x="12653254" y="8527274"/>
                </a:lnTo>
                <a:cubicBezTo>
                  <a:pt x="12662251" y="8531821"/>
                  <a:pt x="12673881" y="8527800"/>
                  <a:pt x="12678332" y="8518801"/>
                </a:cubicBezTo>
                <a:cubicBezTo>
                  <a:pt x="12682925" y="8509658"/>
                  <a:pt x="12679001" y="8498314"/>
                  <a:pt x="12669908" y="8493718"/>
                </a:cubicBezTo>
                <a:close/>
                <a:moveTo>
                  <a:pt x="12841572" y="8183248"/>
                </a:moveTo>
                <a:cubicBezTo>
                  <a:pt x="12836164" y="8174727"/>
                  <a:pt x="12824870" y="8171329"/>
                  <a:pt x="12815922" y="8176547"/>
                </a:cubicBezTo>
                <a:cubicBezTo>
                  <a:pt x="12807403" y="8181524"/>
                  <a:pt x="12803813" y="8193587"/>
                  <a:pt x="12809221" y="8202204"/>
                </a:cubicBezTo>
                <a:lnTo>
                  <a:pt x="12813337" y="8208714"/>
                </a:lnTo>
                <a:cubicBezTo>
                  <a:pt x="12803957" y="8200145"/>
                  <a:pt x="12787638" y="8199763"/>
                  <a:pt x="12784191" y="8215224"/>
                </a:cubicBezTo>
                <a:cubicBezTo>
                  <a:pt x="12781225" y="8228340"/>
                  <a:pt x="12791178" y="8238009"/>
                  <a:pt x="12801277" y="8239876"/>
                </a:cubicBezTo>
                <a:lnTo>
                  <a:pt x="12801564" y="8240354"/>
                </a:lnTo>
                <a:cubicBezTo>
                  <a:pt x="12797639" y="8242125"/>
                  <a:pt x="12794385" y="8245571"/>
                  <a:pt x="12793093" y="8251412"/>
                </a:cubicBezTo>
                <a:cubicBezTo>
                  <a:pt x="12791274" y="8259405"/>
                  <a:pt x="12794433" y="8265964"/>
                  <a:pt x="12799314" y="8270415"/>
                </a:cubicBezTo>
                <a:cubicBezTo>
                  <a:pt x="12796826" y="8269602"/>
                  <a:pt x="12794337" y="8269075"/>
                  <a:pt x="12791945" y="8269218"/>
                </a:cubicBezTo>
                <a:cubicBezTo>
                  <a:pt x="12789742" y="8264192"/>
                  <a:pt x="12786297" y="8259597"/>
                  <a:pt x="12781368" y="8255815"/>
                </a:cubicBezTo>
                <a:cubicBezTo>
                  <a:pt x="12773568" y="8249880"/>
                  <a:pt x="12764570" y="8248587"/>
                  <a:pt x="12755956" y="8250263"/>
                </a:cubicBezTo>
                <a:cubicBezTo>
                  <a:pt x="12754377" y="8248061"/>
                  <a:pt x="12752319" y="8246146"/>
                  <a:pt x="12749687" y="8244806"/>
                </a:cubicBezTo>
                <a:lnTo>
                  <a:pt x="12742269" y="8241025"/>
                </a:lnTo>
                <a:cubicBezTo>
                  <a:pt x="12740212" y="8240019"/>
                  <a:pt x="12738009" y="8239397"/>
                  <a:pt x="12735712" y="8239158"/>
                </a:cubicBezTo>
                <a:cubicBezTo>
                  <a:pt x="12742604" y="8238105"/>
                  <a:pt x="12749160" y="8232648"/>
                  <a:pt x="12751314" y="8226473"/>
                </a:cubicBezTo>
                <a:cubicBezTo>
                  <a:pt x="12751600" y="8225658"/>
                  <a:pt x="12751457" y="8224940"/>
                  <a:pt x="12751649" y="8224175"/>
                </a:cubicBezTo>
                <a:cubicBezTo>
                  <a:pt x="12754137" y="8224318"/>
                  <a:pt x="12756626" y="8224366"/>
                  <a:pt x="12758971" y="8223553"/>
                </a:cubicBezTo>
                <a:cubicBezTo>
                  <a:pt x="12763947" y="8225324"/>
                  <a:pt x="12769404" y="8225037"/>
                  <a:pt x="12774429" y="8221542"/>
                </a:cubicBezTo>
                <a:cubicBezTo>
                  <a:pt x="12781656" y="8216564"/>
                  <a:pt x="12785532" y="8203735"/>
                  <a:pt x="12778976" y="8196460"/>
                </a:cubicBezTo>
                <a:cubicBezTo>
                  <a:pt x="12773232" y="8190045"/>
                  <a:pt x="12766532" y="8184540"/>
                  <a:pt x="12757296" y="8185307"/>
                </a:cubicBezTo>
                <a:cubicBezTo>
                  <a:pt x="12749925" y="8185881"/>
                  <a:pt x="12743943" y="8189566"/>
                  <a:pt x="12739062" y="8195119"/>
                </a:cubicBezTo>
                <a:cubicBezTo>
                  <a:pt x="12737578" y="8196794"/>
                  <a:pt x="12737770" y="8199236"/>
                  <a:pt x="12737053" y="8201342"/>
                </a:cubicBezTo>
                <a:lnTo>
                  <a:pt x="12732267" y="8198901"/>
                </a:lnTo>
                <a:cubicBezTo>
                  <a:pt x="12723222" y="8194353"/>
                  <a:pt x="12711401" y="8201821"/>
                  <a:pt x="12708386" y="8210437"/>
                </a:cubicBezTo>
                <a:cubicBezTo>
                  <a:pt x="12704701" y="8221063"/>
                  <a:pt x="12710875" y="8229728"/>
                  <a:pt x="12719920" y="8234323"/>
                </a:cubicBezTo>
                <a:lnTo>
                  <a:pt x="12727337" y="8238105"/>
                </a:lnTo>
                <a:cubicBezTo>
                  <a:pt x="12728485" y="8238679"/>
                  <a:pt x="12729635" y="8239062"/>
                  <a:pt x="12730831" y="8239253"/>
                </a:cubicBezTo>
                <a:cubicBezTo>
                  <a:pt x="12724945" y="8240019"/>
                  <a:pt x="12719441" y="8243226"/>
                  <a:pt x="12716761" y="8248827"/>
                </a:cubicBezTo>
                <a:cubicBezTo>
                  <a:pt x="12712645" y="8257538"/>
                  <a:pt x="12715039" y="8268548"/>
                  <a:pt x="12723604" y="8273574"/>
                </a:cubicBezTo>
                <a:cubicBezTo>
                  <a:pt x="12722934" y="8275154"/>
                  <a:pt x="12722551" y="8276829"/>
                  <a:pt x="12722360" y="8278600"/>
                </a:cubicBezTo>
                <a:cubicBezTo>
                  <a:pt x="12717814" y="8275633"/>
                  <a:pt x="12712502" y="8274771"/>
                  <a:pt x="12707716" y="8276495"/>
                </a:cubicBezTo>
                <a:cubicBezTo>
                  <a:pt x="12706902" y="8271133"/>
                  <a:pt x="12704222" y="8266155"/>
                  <a:pt x="12697284" y="8263953"/>
                </a:cubicBezTo>
                <a:cubicBezTo>
                  <a:pt x="12692880" y="8262565"/>
                  <a:pt x="12688285" y="8260889"/>
                  <a:pt x="12683692" y="8259358"/>
                </a:cubicBezTo>
                <a:cubicBezTo>
                  <a:pt x="12681729" y="8255193"/>
                  <a:pt x="12678188" y="8251747"/>
                  <a:pt x="12673450" y="8249353"/>
                </a:cubicBezTo>
                <a:lnTo>
                  <a:pt x="12666032" y="8245571"/>
                </a:lnTo>
                <a:cubicBezTo>
                  <a:pt x="12657275" y="8241120"/>
                  <a:pt x="12644783" y="8247438"/>
                  <a:pt x="12641817" y="8256342"/>
                </a:cubicBezTo>
                <a:cubicBezTo>
                  <a:pt x="12641338" y="8257730"/>
                  <a:pt x="12641386" y="8259071"/>
                  <a:pt x="12641242" y="8260363"/>
                </a:cubicBezTo>
                <a:cubicBezTo>
                  <a:pt x="12636073" y="8264001"/>
                  <a:pt x="12632628" y="8270224"/>
                  <a:pt x="12633059" y="8276446"/>
                </a:cubicBezTo>
                <a:cubicBezTo>
                  <a:pt x="12633107" y="8277213"/>
                  <a:pt x="12633298" y="8277882"/>
                  <a:pt x="12633441" y="8278553"/>
                </a:cubicBezTo>
                <a:cubicBezTo>
                  <a:pt x="12632293" y="8280946"/>
                  <a:pt x="12631240" y="8283387"/>
                  <a:pt x="12630331" y="8285877"/>
                </a:cubicBezTo>
                <a:cubicBezTo>
                  <a:pt x="12629183" y="8288988"/>
                  <a:pt x="12629086" y="8292530"/>
                  <a:pt x="12629708" y="8295928"/>
                </a:cubicBezTo>
                <a:cubicBezTo>
                  <a:pt x="12628512" y="8297987"/>
                  <a:pt x="12627651" y="8300189"/>
                  <a:pt x="12627651" y="8302391"/>
                </a:cubicBezTo>
                <a:cubicBezTo>
                  <a:pt x="12627651" y="8309810"/>
                  <a:pt x="12628033" y="8316416"/>
                  <a:pt x="12632006" y="8322926"/>
                </a:cubicBezTo>
                <a:cubicBezTo>
                  <a:pt x="12633777" y="8325846"/>
                  <a:pt x="12635356" y="8327761"/>
                  <a:pt x="12638084" y="8330011"/>
                </a:cubicBezTo>
                <a:cubicBezTo>
                  <a:pt x="12641481" y="8332883"/>
                  <a:pt x="12640811" y="8335467"/>
                  <a:pt x="12639089" y="8328814"/>
                </a:cubicBezTo>
                <a:cubicBezTo>
                  <a:pt x="12641530" y="8338244"/>
                  <a:pt x="12649187" y="8345567"/>
                  <a:pt x="12659524" y="8344036"/>
                </a:cubicBezTo>
                <a:cubicBezTo>
                  <a:pt x="12664501" y="8343318"/>
                  <a:pt x="12669431" y="8339919"/>
                  <a:pt x="12672397" y="8335372"/>
                </a:cubicBezTo>
                <a:cubicBezTo>
                  <a:pt x="12674646" y="8335228"/>
                  <a:pt x="12676800" y="8334606"/>
                  <a:pt x="12679192" y="8333888"/>
                </a:cubicBezTo>
                <a:cubicBezTo>
                  <a:pt x="12680054" y="8333744"/>
                  <a:pt x="12680868" y="8333553"/>
                  <a:pt x="12681681" y="8333457"/>
                </a:cubicBezTo>
                <a:cubicBezTo>
                  <a:pt x="12685032" y="8333409"/>
                  <a:pt x="12688382" y="8332931"/>
                  <a:pt x="12691779" y="8332835"/>
                </a:cubicBezTo>
                <a:cubicBezTo>
                  <a:pt x="12704222" y="8332547"/>
                  <a:pt x="12708721" y="8319671"/>
                  <a:pt x="12705706" y="8309427"/>
                </a:cubicBezTo>
                <a:cubicBezTo>
                  <a:pt x="12705706" y="8309427"/>
                  <a:pt x="12705658" y="8309380"/>
                  <a:pt x="12705658" y="8309380"/>
                </a:cubicBezTo>
                <a:cubicBezTo>
                  <a:pt x="12709486" y="8312347"/>
                  <a:pt x="12713794" y="8314405"/>
                  <a:pt x="12718196" y="8314023"/>
                </a:cubicBezTo>
                <a:cubicBezTo>
                  <a:pt x="12718627" y="8324458"/>
                  <a:pt x="12721116" y="8335180"/>
                  <a:pt x="12728439" y="8340206"/>
                </a:cubicBezTo>
                <a:cubicBezTo>
                  <a:pt x="12738871" y="8347339"/>
                  <a:pt x="12755525" y="8351551"/>
                  <a:pt x="12767489" y="8346142"/>
                </a:cubicBezTo>
                <a:cubicBezTo>
                  <a:pt x="12770217" y="8352604"/>
                  <a:pt x="12776965" y="8357103"/>
                  <a:pt x="12783952" y="8357870"/>
                </a:cubicBezTo>
                <a:cubicBezTo>
                  <a:pt x="12781080" y="8364715"/>
                  <a:pt x="12781368" y="8373091"/>
                  <a:pt x="12787876" y="8379601"/>
                </a:cubicBezTo>
                <a:cubicBezTo>
                  <a:pt x="12796683" y="8388314"/>
                  <a:pt x="12806829" y="8383957"/>
                  <a:pt x="12811997" y="8375676"/>
                </a:cubicBezTo>
                <a:cubicBezTo>
                  <a:pt x="12806158" y="8395446"/>
                  <a:pt x="12835878" y="8409902"/>
                  <a:pt x="12846167" y="8389558"/>
                </a:cubicBezTo>
                <a:cubicBezTo>
                  <a:pt x="12856599" y="8368879"/>
                  <a:pt x="12826545" y="8352365"/>
                  <a:pt x="12814484" y="8370268"/>
                </a:cubicBezTo>
                <a:cubicBezTo>
                  <a:pt x="12816351" y="8363949"/>
                  <a:pt x="12815491" y="8356625"/>
                  <a:pt x="12809700" y="8350929"/>
                </a:cubicBezTo>
                <a:cubicBezTo>
                  <a:pt x="12807211" y="8348488"/>
                  <a:pt x="12804674" y="8347290"/>
                  <a:pt x="12802091" y="8346716"/>
                </a:cubicBezTo>
                <a:cubicBezTo>
                  <a:pt x="12807354" y="8334031"/>
                  <a:pt x="12797831" y="8323309"/>
                  <a:pt x="12786919" y="8321634"/>
                </a:cubicBezTo>
                <a:cubicBezTo>
                  <a:pt x="12787016" y="8321394"/>
                  <a:pt x="12787159" y="8321155"/>
                  <a:pt x="12787254" y="8320916"/>
                </a:cubicBezTo>
                <a:cubicBezTo>
                  <a:pt x="12793475" y="8320198"/>
                  <a:pt x="12799123" y="8316559"/>
                  <a:pt x="12802234" y="8310385"/>
                </a:cubicBezTo>
                <a:lnTo>
                  <a:pt x="12809747" y="8295498"/>
                </a:lnTo>
                <a:cubicBezTo>
                  <a:pt x="12813002" y="8289036"/>
                  <a:pt x="12811422" y="8280659"/>
                  <a:pt x="12806732" y="8275202"/>
                </a:cubicBezTo>
                <a:cubicBezTo>
                  <a:pt x="12815538" y="8278313"/>
                  <a:pt x="12825589" y="8275633"/>
                  <a:pt x="12828220" y="8263953"/>
                </a:cubicBezTo>
                <a:cubicBezTo>
                  <a:pt x="12828603" y="8262325"/>
                  <a:pt x="12828220" y="8260938"/>
                  <a:pt x="12828220" y="8259405"/>
                </a:cubicBezTo>
                <a:cubicBezTo>
                  <a:pt x="12829608" y="8259071"/>
                  <a:pt x="12830995" y="8259023"/>
                  <a:pt x="12832431" y="8258305"/>
                </a:cubicBezTo>
                <a:cubicBezTo>
                  <a:pt x="12840759" y="8254284"/>
                  <a:pt x="12846501" y="8241838"/>
                  <a:pt x="12841046" y="8233270"/>
                </a:cubicBezTo>
                <a:lnTo>
                  <a:pt x="12834728" y="8223313"/>
                </a:lnTo>
                <a:cubicBezTo>
                  <a:pt x="12834011" y="8222212"/>
                  <a:pt x="12833053" y="8221351"/>
                  <a:pt x="12832240" y="8220394"/>
                </a:cubicBezTo>
                <a:cubicBezTo>
                  <a:pt x="12835207" y="8220345"/>
                  <a:pt x="12838175" y="8220394"/>
                  <a:pt x="12840902" y="8218766"/>
                </a:cubicBezTo>
                <a:cubicBezTo>
                  <a:pt x="12849421" y="8213788"/>
                  <a:pt x="12853011" y="8201725"/>
                  <a:pt x="12847602" y="8193109"/>
                </a:cubicBezTo>
                <a:lnTo>
                  <a:pt x="12841572" y="8183248"/>
                </a:lnTo>
                <a:close/>
                <a:moveTo>
                  <a:pt x="12981076" y="8172526"/>
                </a:moveTo>
                <a:cubicBezTo>
                  <a:pt x="12975668" y="8163958"/>
                  <a:pt x="12965188" y="8159697"/>
                  <a:pt x="12955760" y="8164676"/>
                </a:cubicBezTo>
                <a:cubicBezTo>
                  <a:pt x="12954228" y="8165489"/>
                  <a:pt x="12952889" y="8166638"/>
                  <a:pt x="12951596" y="8167883"/>
                </a:cubicBezTo>
                <a:cubicBezTo>
                  <a:pt x="12951022" y="8167691"/>
                  <a:pt x="12950447" y="8167452"/>
                  <a:pt x="12949825" y="8167308"/>
                </a:cubicBezTo>
                <a:lnTo>
                  <a:pt x="12941690" y="8165489"/>
                </a:lnTo>
                <a:cubicBezTo>
                  <a:pt x="12932118" y="8163335"/>
                  <a:pt x="12921206" y="8170706"/>
                  <a:pt x="12919819" y="8180472"/>
                </a:cubicBezTo>
                <a:cubicBezTo>
                  <a:pt x="12918335" y="8190811"/>
                  <a:pt x="12924557" y="8200002"/>
                  <a:pt x="12934798" y="8202347"/>
                </a:cubicBezTo>
                <a:lnTo>
                  <a:pt x="12942934" y="8204166"/>
                </a:lnTo>
                <a:cubicBezTo>
                  <a:pt x="12947241" y="8205124"/>
                  <a:pt x="12951739" y="8204118"/>
                  <a:pt x="12955616" y="8201868"/>
                </a:cubicBezTo>
                <a:cubicBezTo>
                  <a:pt x="12961311" y="8209048"/>
                  <a:pt x="12970787" y="8212399"/>
                  <a:pt x="12979497" y="8207804"/>
                </a:cubicBezTo>
                <a:cubicBezTo>
                  <a:pt x="12987920" y="8203400"/>
                  <a:pt x="12992753" y="8191098"/>
                  <a:pt x="12987345" y="8182530"/>
                </a:cubicBezTo>
                <a:lnTo>
                  <a:pt x="12981076" y="8172526"/>
                </a:lnTo>
                <a:close/>
                <a:moveTo>
                  <a:pt x="12862007" y="8504009"/>
                </a:moveTo>
                <a:lnTo>
                  <a:pt x="12856360" y="8509706"/>
                </a:lnTo>
                <a:cubicBezTo>
                  <a:pt x="12849517" y="8516647"/>
                  <a:pt x="12847075" y="8526938"/>
                  <a:pt x="12853680" y="8535076"/>
                </a:cubicBezTo>
                <a:cubicBezTo>
                  <a:pt x="12853919" y="8535363"/>
                  <a:pt x="12854207" y="8535555"/>
                  <a:pt x="12854494" y="8535842"/>
                </a:cubicBezTo>
                <a:cubicBezTo>
                  <a:pt x="12850570" y="8541490"/>
                  <a:pt x="12849708" y="8549005"/>
                  <a:pt x="12853441" y="8555707"/>
                </a:cubicBezTo>
                <a:cubicBezTo>
                  <a:pt x="12853536" y="8555898"/>
                  <a:pt x="12853441" y="8556138"/>
                  <a:pt x="12853585" y="8556329"/>
                </a:cubicBezTo>
                <a:cubicBezTo>
                  <a:pt x="12862869" y="8545751"/>
                  <a:pt x="12872105" y="8535124"/>
                  <a:pt x="12881294" y="8524449"/>
                </a:cubicBezTo>
                <a:cubicBezTo>
                  <a:pt x="12883735" y="8521625"/>
                  <a:pt x="12886223" y="8518848"/>
                  <a:pt x="12888664" y="8516025"/>
                </a:cubicBezTo>
                <a:cubicBezTo>
                  <a:pt x="12889286" y="8515307"/>
                  <a:pt x="12889956" y="8514589"/>
                  <a:pt x="12890579" y="8513871"/>
                </a:cubicBezTo>
                <a:lnTo>
                  <a:pt x="12890530" y="8513822"/>
                </a:lnTo>
                <a:cubicBezTo>
                  <a:pt x="12890003" y="8511381"/>
                  <a:pt x="12889190" y="8508892"/>
                  <a:pt x="12887371" y="8506690"/>
                </a:cubicBezTo>
                <a:cubicBezTo>
                  <a:pt x="12881772" y="8499750"/>
                  <a:pt x="12868899" y="8497069"/>
                  <a:pt x="12862007" y="8504009"/>
                </a:cubicBezTo>
                <a:close/>
                <a:moveTo>
                  <a:pt x="13114645" y="8153187"/>
                </a:moveTo>
                <a:lnTo>
                  <a:pt x="13106510" y="8151368"/>
                </a:lnTo>
                <a:cubicBezTo>
                  <a:pt x="13096938" y="8149214"/>
                  <a:pt x="13086170" y="8157304"/>
                  <a:pt x="13085070" y="8166925"/>
                </a:cubicBezTo>
                <a:cubicBezTo>
                  <a:pt x="13083874" y="8177552"/>
                  <a:pt x="13090382" y="8186072"/>
                  <a:pt x="13100623" y="8188370"/>
                </a:cubicBezTo>
                <a:lnTo>
                  <a:pt x="13108759" y="8190189"/>
                </a:lnTo>
                <a:cubicBezTo>
                  <a:pt x="13118331" y="8192342"/>
                  <a:pt x="13129146" y="8184205"/>
                  <a:pt x="13130199" y="8174632"/>
                </a:cubicBezTo>
                <a:cubicBezTo>
                  <a:pt x="13131395" y="8164005"/>
                  <a:pt x="13124887" y="8155485"/>
                  <a:pt x="13114645" y="8153187"/>
                </a:cubicBezTo>
                <a:close/>
                <a:moveTo>
                  <a:pt x="12444645" y="8222452"/>
                </a:moveTo>
                <a:cubicBezTo>
                  <a:pt x="12433781" y="8243944"/>
                  <a:pt x="12469243" y="8256151"/>
                  <a:pt x="12480012" y="8234897"/>
                </a:cubicBezTo>
                <a:cubicBezTo>
                  <a:pt x="12490875" y="8213404"/>
                  <a:pt x="12455413" y="8201246"/>
                  <a:pt x="12444645" y="8222452"/>
                </a:cubicBezTo>
                <a:close/>
                <a:moveTo>
                  <a:pt x="12500207" y="8183918"/>
                </a:moveTo>
                <a:cubicBezTo>
                  <a:pt x="12491593" y="8179227"/>
                  <a:pt x="12479102" y="8183200"/>
                  <a:pt x="12475034" y="8192199"/>
                </a:cubicBezTo>
                <a:cubicBezTo>
                  <a:pt x="12471206" y="8200768"/>
                  <a:pt x="12473790" y="8209958"/>
                  <a:pt x="12480968" y="8215415"/>
                </a:cubicBezTo>
                <a:cubicBezTo>
                  <a:pt x="12481208" y="8219579"/>
                  <a:pt x="12482643" y="8223792"/>
                  <a:pt x="12486328" y="8227430"/>
                </a:cubicBezTo>
                <a:cubicBezTo>
                  <a:pt x="12488722" y="8229776"/>
                  <a:pt x="12491211" y="8231020"/>
                  <a:pt x="12493746" y="8231690"/>
                </a:cubicBezTo>
                <a:cubicBezTo>
                  <a:pt x="12498532" y="8234131"/>
                  <a:pt x="12504275" y="8234897"/>
                  <a:pt x="12509012" y="8233270"/>
                </a:cubicBezTo>
                <a:cubicBezTo>
                  <a:pt x="12519494" y="8229680"/>
                  <a:pt x="12522796" y="8219388"/>
                  <a:pt x="12520594" y="8209432"/>
                </a:cubicBezTo>
                <a:cubicBezTo>
                  <a:pt x="12518105" y="8198135"/>
                  <a:pt x="12510257" y="8189375"/>
                  <a:pt x="12500207" y="8183918"/>
                </a:cubicBezTo>
                <a:close/>
                <a:moveTo>
                  <a:pt x="13132209" y="7906524"/>
                </a:moveTo>
                <a:lnTo>
                  <a:pt x="13122254" y="7912795"/>
                </a:lnTo>
                <a:cubicBezTo>
                  <a:pt x="13113688" y="7918204"/>
                  <a:pt x="13110817" y="7929932"/>
                  <a:pt x="13116225" y="7938596"/>
                </a:cubicBezTo>
                <a:cubicBezTo>
                  <a:pt x="13121537" y="7947164"/>
                  <a:pt x="13133453" y="7950084"/>
                  <a:pt x="13142020" y="7944627"/>
                </a:cubicBezTo>
                <a:cubicBezTo>
                  <a:pt x="13145322" y="7942521"/>
                  <a:pt x="13148671" y="7940414"/>
                  <a:pt x="13151973" y="7938309"/>
                </a:cubicBezTo>
                <a:cubicBezTo>
                  <a:pt x="13160540" y="7932899"/>
                  <a:pt x="13163412" y="7921172"/>
                  <a:pt x="13158004" y="7912508"/>
                </a:cubicBezTo>
                <a:cubicBezTo>
                  <a:pt x="13152692" y="7904035"/>
                  <a:pt x="13140776" y="7901115"/>
                  <a:pt x="13132209" y="7906524"/>
                </a:cubicBezTo>
                <a:close/>
                <a:moveTo>
                  <a:pt x="12544523" y="8421151"/>
                </a:moveTo>
                <a:cubicBezTo>
                  <a:pt x="12555339" y="8399754"/>
                  <a:pt x="12523370" y="8380224"/>
                  <a:pt x="12512459" y="8401764"/>
                </a:cubicBezTo>
                <a:cubicBezTo>
                  <a:pt x="12501643" y="8423161"/>
                  <a:pt x="12533660" y="8442739"/>
                  <a:pt x="12544523" y="8421151"/>
                </a:cubicBezTo>
                <a:close/>
                <a:moveTo>
                  <a:pt x="12859615" y="8011642"/>
                </a:moveTo>
                <a:cubicBezTo>
                  <a:pt x="12864927" y="7988091"/>
                  <a:pt x="12827933" y="7981868"/>
                  <a:pt x="12822669" y="8005371"/>
                </a:cubicBezTo>
                <a:cubicBezTo>
                  <a:pt x="12817404" y="8028923"/>
                  <a:pt x="12854350" y="8035097"/>
                  <a:pt x="12859615" y="8011642"/>
                </a:cubicBezTo>
                <a:close/>
                <a:moveTo>
                  <a:pt x="12989404" y="8041990"/>
                </a:moveTo>
                <a:cubicBezTo>
                  <a:pt x="12994667" y="8018439"/>
                  <a:pt x="12958201" y="8009871"/>
                  <a:pt x="12952936" y="8033374"/>
                </a:cubicBezTo>
                <a:cubicBezTo>
                  <a:pt x="12951452" y="8039836"/>
                  <a:pt x="12953318" y="8045054"/>
                  <a:pt x="12956669" y="8048883"/>
                </a:cubicBezTo>
                <a:cubicBezTo>
                  <a:pt x="12947193" y="8047591"/>
                  <a:pt x="12938148" y="8056877"/>
                  <a:pt x="12937286" y="8065733"/>
                </a:cubicBezTo>
                <a:cubicBezTo>
                  <a:pt x="12936233" y="8076838"/>
                  <a:pt x="12944273" y="8083922"/>
                  <a:pt x="12954180" y="8086124"/>
                </a:cubicBezTo>
                <a:lnTo>
                  <a:pt x="12962316" y="8087991"/>
                </a:lnTo>
                <a:cubicBezTo>
                  <a:pt x="12972223" y="8090193"/>
                  <a:pt x="12981841" y="8080236"/>
                  <a:pt x="12982751" y="8071094"/>
                </a:cubicBezTo>
                <a:cubicBezTo>
                  <a:pt x="12983422" y="8064153"/>
                  <a:pt x="12980311" y="8058983"/>
                  <a:pt x="12975620" y="8055393"/>
                </a:cubicBezTo>
                <a:cubicBezTo>
                  <a:pt x="12981890" y="8054244"/>
                  <a:pt x="12987537" y="8050176"/>
                  <a:pt x="12989404" y="8041990"/>
                </a:cubicBezTo>
                <a:close/>
                <a:moveTo>
                  <a:pt x="12631384" y="8249545"/>
                </a:moveTo>
                <a:lnTo>
                  <a:pt x="12635165" y="8242125"/>
                </a:lnTo>
                <a:cubicBezTo>
                  <a:pt x="12639567" y="8233366"/>
                  <a:pt x="12637031" y="8221255"/>
                  <a:pt x="12627747" y="8216707"/>
                </a:cubicBezTo>
                <a:cubicBezTo>
                  <a:pt x="12622099" y="8213931"/>
                  <a:pt x="12615352" y="8214218"/>
                  <a:pt x="12609895" y="8216994"/>
                </a:cubicBezTo>
                <a:cubicBezTo>
                  <a:pt x="12609082" y="8215128"/>
                  <a:pt x="12608460" y="8213117"/>
                  <a:pt x="12607024" y="8211730"/>
                </a:cubicBezTo>
                <a:cubicBezTo>
                  <a:pt x="12606881" y="8205315"/>
                  <a:pt x="12603867" y="8199044"/>
                  <a:pt x="12597692" y="8195885"/>
                </a:cubicBezTo>
                <a:lnTo>
                  <a:pt x="12593721" y="8193875"/>
                </a:lnTo>
                <a:cubicBezTo>
                  <a:pt x="12594198" y="8193204"/>
                  <a:pt x="12594774" y="8192822"/>
                  <a:pt x="12595203" y="8192008"/>
                </a:cubicBezTo>
                <a:cubicBezTo>
                  <a:pt x="12606067" y="8170515"/>
                  <a:pt x="12571705" y="8155532"/>
                  <a:pt x="12560842" y="8177025"/>
                </a:cubicBezTo>
                <a:cubicBezTo>
                  <a:pt x="12556344" y="8185929"/>
                  <a:pt x="12559741" y="8193540"/>
                  <a:pt x="12565868" y="8198039"/>
                </a:cubicBezTo>
                <a:cubicBezTo>
                  <a:pt x="12565532" y="8198518"/>
                  <a:pt x="12565054" y="8198805"/>
                  <a:pt x="12564766" y="8199332"/>
                </a:cubicBezTo>
                <a:cubicBezTo>
                  <a:pt x="12563331" y="8202204"/>
                  <a:pt x="12562660" y="8205458"/>
                  <a:pt x="12562709" y="8208666"/>
                </a:cubicBezTo>
                <a:cubicBezTo>
                  <a:pt x="12556535" y="8208427"/>
                  <a:pt x="12550601" y="8210868"/>
                  <a:pt x="12546772" y="8216756"/>
                </a:cubicBezTo>
                <a:cubicBezTo>
                  <a:pt x="12541700" y="8224510"/>
                  <a:pt x="12543183" y="8238105"/>
                  <a:pt x="12552228" y="8242699"/>
                </a:cubicBezTo>
                <a:lnTo>
                  <a:pt x="12559694" y="8246482"/>
                </a:lnTo>
                <a:cubicBezTo>
                  <a:pt x="12565532" y="8249449"/>
                  <a:pt x="12572041" y="8249784"/>
                  <a:pt x="12577592" y="8247438"/>
                </a:cubicBezTo>
                <a:cubicBezTo>
                  <a:pt x="12574625" y="8255672"/>
                  <a:pt x="12579268" y="8265724"/>
                  <a:pt x="12587020" y="8269266"/>
                </a:cubicBezTo>
                <a:cubicBezTo>
                  <a:pt x="12594774" y="8272808"/>
                  <a:pt x="12602574" y="8270128"/>
                  <a:pt x="12607838" y="8264336"/>
                </a:cubicBezTo>
                <a:cubicBezTo>
                  <a:pt x="12614156" y="8265772"/>
                  <a:pt x="12620807" y="8264192"/>
                  <a:pt x="12625450" y="8258592"/>
                </a:cubicBezTo>
                <a:cubicBezTo>
                  <a:pt x="12627028" y="8256629"/>
                  <a:pt x="12628081" y="8254235"/>
                  <a:pt x="12628704" y="8251699"/>
                </a:cubicBezTo>
                <a:cubicBezTo>
                  <a:pt x="12629374" y="8250789"/>
                  <a:pt x="12630761" y="8250694"/>
                  <a:pt x="12631384" y="8249545"/>
                </a:cubicBezTo>
                <a:close/>
                <a:moveTo>
                  <a:pt x="12670579" y="8610467"/>
                </a:moveTo>
                <a:cubicBezTo>
                  <a:pt x="12670291" y="8609510"/>
                  <a:pt x="12669477" y="8608936"/>
                  <a:pt x="12669000" y="8608122"/>
                </a:cubicBezTo>
                <a:cubicBezTo>
                  <a:pt x="12670148" y="8600128"/>
                  <a:pt x="12666272" y="8590220"/>
                  <a:pt x="12657897" y="8588257"/>
                </a:cubicBezTo>
                <a:cubicBezTo>
                  <a:pt x="12656174" y="8587874"/>
                  <a:pt x="12654499" y="8587969"/>
                  <a:pt x="12652775" y="8587731"/>
                </a:cubicBezTo>
                <a:cubicBezTo>
                  <a:pt x="12652775" y="8587731"/>
                  <a:pt x="12652775" y="8587731"/>
                  <a:pt x="12652775" y="8587731"/>
                </a:cubicBezTo>
                <a:cubicBezTo>
                  <a:pt x="12663640" y="8566190"/>
                  <a:pt x="12628416" y="8553361"/>
                  <a:pt x="12617649" y="8574662"/>
                </a:cubicBezTo>
                <a:cubicBezTo>
                  <a:pt x="12611858" y="8586151"/>
                  <a:pt x="12619228" y="8594910"/>
                  <a:pt x="12628943" y="8597591"/>
                </a:cubicBezTo>
                <a:cubicBezTo>
                  <a:pt x="12626598" y="8601325"/>
                  <a:pt x="12624876" y="8605394"/>
                  <a:pt x="12624397" y="8609989"/>
                </a:cubicBezTo>
                <a:cubicBezTo>
                  <a:pt x="12623440" y="8618270"/>
                  <a:pt x="12629469" y="8626503"/>
                  <a:pt x="12637462" y="8628753"/>
                </a:cubicBezTo>
                <a:cubicBezTo>
                  <a:pt x="12638419" y="8631721"/>
                  <a:pt x="12639423" y="8634736"/>
                  <a:pt x="12640380" y="8637752"/>
                </a:cubicBezTo>
                <a:cubicBezTo>
                  <a:pt x="12643444" y="8647086"/>
                  <a:pt x="12657179" y="8650964"/>
                  <a:pt x="12665315" y="8646656"/>
                </a:cubicBezTo>
                <a:cubicBezTo>
                  <a:pt x="12675221" y="8641390"/>
                  <a:pt x="12677517" y="8631721"/>
                  <a:pt x="12674215" y="8621716"/>
                </a:cubicBezTo>
                <a:lnTo>
                  <a:pt x="12670579" y="8610467"/>
                </a:lnTo>
                <a:close/>
                <a:moveTo>
                  <a:pt x="12688191" y="8601325"/>
                </a:moveTo>
                <a:cubicBezTo>
                  <a:pt x="12677326" y="8622818"/>
                  <a:pt x="12712741" y="8635119"/>
                  <a:pt x="12723509" y="8613866"/>
                </a:cubicBezTo>
                <a:cubicBezTo>
                  <a:pt x="12734373" y="8592326"/>
                  <a:pt x="12698910" y="8580072"/>
                  <a:pt x="12688191" y="8601325"/>
                </a:cubicBezTo>
                <a:close/>
                <a:moveTo>
                  <a:pt x="12601473" y="8116377"/>
                </a:moveTo>
                <a:cubicBezTo>
                  <a:pt x="12596209" y="8139928"/>
                  <a:pt x="12632533" y="8148975"/>
                  <a:pt x="12637845" y="8125424"/>
                </a:cubicBezTo>
                <a:cubicBezTo>
                  <a:pt x="12643156" y="8101872"/>
                  <a:pt x="12606785" y="8092778"/>
                  <a:pt x="12601473" y="8116377"/>
                </a:cubicBezTo>
                <a:close/>
                <a:moveTo>
                  <a:pt x="12463932" y="8097086"/>
                </a:moveTo>
                <a:cubicBezTo>
                  <a:pt x="12454265" y="8100293"/>
                  <a:pt x="12448905" y="8111159"/>
                  <a:pt x="12452062" y="8120780"/>
                </a:cubicBezTo>
                <a:lnTo>
                  <a:pt x="12455749" y="8131982"/>
                </a:lnTo>
                <a:cubicBezTo>
                  <a:pt x="12458906" y="8141603"/>
                  <a:pt x="12469866" y="8147012"/>
                  <a:pt x="12479438" y="8143852"/>
                </a:cubicBezTo>
                <a:cubicBezTo>
                  <a:pt x="12489105" y="8140646"/>
                  <a:pt x="12494465" y="8129827"/>
                  <a:pt x="12491306" y="8120158"/>
                </a:cubicBezTo>
                <a:lnTo>
                  <a:pt x="12487621" y="8108957"/>
                </a:lnTo>
                <a:cubicBezTo>
                  <a:pt x="12484462" y="8099336"/>
                  <a:pt x="12473455" y="8093926"/>
                  <a:pt x="12463932" y="8097086"/>
                </a:cubicBezTo>
                <a:close/>
                <a:moveTo>
                  <a:pt x="12301840" y="8302247"/>
                </a:moveTo>
                <a:cubicBezTo>
                  <a:pt x="12297340" y="8309954"/>
                  <a:pt x="12294086" y="8318379"/>
                  <a:pt x="12297724" y="8327234"/>
                </a:cubicBezTo>
                <a:cubicBezTo>
                  <a:pt x="12299303" y="8331064"/>
                  <a:pt x="12301695" y="8334080"/>
                  <a:pt x="12304615" y="8336664"/>
                </a:cubicBezTo>
                <a:cubicBezTo>
                  <a:pt x="12304711" y="8339680"/>
                  <a:pt x="12305333" y="8342791"/>
                  <a:pt x="12307200" y="8345854"/>
                </a:cubicBezTo>
                <a:cubicBezTo>
                  <a:pt x="12317775" y="8363422"/>
                  <a:pt x="12340843" y="8347674"/>
                  <a:pt x="12337876" y="8330202"/>
                </a:cubicBezTo>
                <a:cubicBezTo>
                  <a:pt x="12339455" y="8324218"/>
                  <a:pt x="12338593" y="8318044"/>
                  <a:pt x="12335004" y="8313400"/>
                </a:cubicBezTo>
                <a:cubicBezTo>
                  <a:pt x="12335148" y="8307944"/>
                  <a:pt x="12333138" y="8302630"/>
                  <a:pt x="12328066" y="8298705"/>
                </a:cubicBezTo>
                <a:cubicBezTo>
                  <a:pt x="12320886" y="8293200"/>
                  <a:pt x="12306960" y="8293487"/>
                  <a:pt x="12301840" y="8302247"/>
                </a:cubicBezTo>
                <a:close/>
                <a:moveTo>
                  <a:pt x="12892492" y="8304258"/>
                </a:moveTo>
                <a:cubicBezTo>
                  <a:pt x="12889334" y="8294636"/>
                  <a:pt x="12878087" y="8289418"/>
                  <a:pt x="12868660" y="8292674"/>
                </a:cubicBezTo>
                <a:cubicBezTo>
                  <a:pt x="12858945" y="8296024"/>
                  <a:pt x="12853919" y="8306890"/>
                  <a:pt x="12857126" y="8316512"/>
                </a:cubicBezTo>
                <a:cubicBezTo>
                  <a:pt x="12858371" y="8320246"/>
                  <a:pt x="12859567" y="8323979"/>
                  <a:pt x="12860811" y="8327713"/>
                </a:cubicBezTo>
                <a:cubicBezTo>
                  <a:pt x="12863970" y="8337334"/>
                  <a:pt x="12875216" y="8342552"/>
                  <a:pt x="12884643" y="8339297"/>
                </a:cubicBezTo>
                <a:cubicBezTo>
                  <a:pt x="12894358" y="8335898"/>
                  <a:pt x="12899384" y="8325080"/>
                  <a:pt x="12896225" y="8315459"/>
                </a:cubicBezTo>
                <a:cubicBezTo>
                  <a:pt x="12894932" y="8311725"/>
                  <a:pt x="12893689" y="8307991"/>
                  <a:pt x="12892492" y="8304258"/>
                </a:cubicBezTo>
                <a:close/>
                <a:moveTo>
                  <a:pt x="13131731" y="8088757"/>
                </a:moveTo>
                <a:lnTo>
                  <a:pt x="13123595" y="8086938"/>
                </a:lnTo>
                <a:cubicBezTo>
                  <a:pt x="13116272" y="8085311"/>
                  <a:pt x="13108711" y="8087417"/>
                  <a:pt x="13104021" y="8092730"/>
                </a:cubicBezTo>
                <a:cubicBezTo>
                  <a:pt x="13101341" y="8090432"/>
                  <a:pt x="13098230" y="8088613"/>
                  <a:pt x="13094880" y="8088135"/>
                </a:cubicBezTo>
                <a:cubicBezTo>
                  <a:pt x="13084208" y="8086555"/>
                  <a:pt x="13075881" y="8094070"/>
                  <a:pt x="13073631" y="8103979"/>
                </a:cubicBezTo>
                <a:lnTo>
                  <a:pt x="13071813" y="8112116"/>
                </a:lnTo>
                <a:cubicBezTo>
                  <a:pt x="13069612" y="8121978"/>
                  <a:pt x="13078226" y="8131982"/>
                  <a:pt x="13087654" y="8133322"/>
                </a:cubicBezTo>
                <a:cubicBezTo>
                  <a:pt x="13097226" y="8134710"/>
                  <a:pt x="13104643" y="8128679"/>
                  <a:pt x="13107754" y="8120302"/>
                </a:cubicBezTo>
                <a:cubicBezTo>
                  <a:pt x="13109285" y="8121355"/>
                  <a:pt x="13110865" y="8122408"/>
                  <a:pt x="13112732" y="8122839"/>
                </a:cubicBezTo>
                <a:lnTo>
                  <a:pt x="13120866" y="8124706"/>
                </a:lnTo>
                <a:cubicBezTo>
                  <a:pt x="13130725" y="8126908"/>
                  <a:pt x="13141158" y="8122360"/>
                  <a:pt x="13144221" y="8112165"/>
                </a:cubicBezTo>
                <a:cubicBezTo>
                  <a:pt x="13146997" y="8102926"/>
                  <a:pt x="13141637" y="8090959"/>
                  <a:pt x="13131731" y="8088757"/>
                </a:cubicBezTo>
                <a:close/>
                <a:moveTo>
                  <a:pt x="12699197" y="8008387"/>
                </a:moveTo>
                <a:cubicBezTo>
                  <a:pt x="12712454" y="8001398"/>
                  <a:pt x="12714416" y="7977895"/>
                  <a:pt x="12695751" y="7973683"/>
                </a:cubicBezTo>
                <a:lnTo>
                  <a:pt x="12690726" y="7972582"/>
                </a:lnTo>
                <a:cubicBezTo>
                  <a:pt x="12676273" y="7969327"/>
                  <a:pt x="12667420" y="7981820"/>
                  <a:pt x="12668090" y="7993165"/>
                </a:cubicBezTo>
                <a:cubicBezTo>
                  <a:pt x="12665698" y="7995606"/>
                  <a:pt x="12663640" y="7998526"/>
                  <a:pt x="12662730" y="8002499"/>
                </a:cubicBezTo>
                <a:cubicBezTo>
                  <a:pt x="12657658" y="8025284"/>
                  <a:pt x="12692354" y="8029401"/>
                  <a:pt x="12699197" y="8008387"/>
                </a:cubicBezTo>
                <a:close/>
                <a:moveTo>
                  <a:pt x="12869042" y="7893600"/>
                </a:moveTo>
                <a:cubicBezTo>
                  <a:pt x="12874306" y="7870097"/>
                  <a:pt x="12837170" y="7865167"/>
                  <a:pt x="12831905" y="7888622"/>
                </a:cubicBezTo>
                <a:cubicBezTo>
                  <a:pt x="12826593" y="7912077"/>
                  <a:pt x="12863779" y="7917007"/>
                  <a:pt x="12869042" y="7893600"/>
                </a:cubicBezTo>
                <a:close/>
                <a:moveTo>
                  <a:pt x="13007206" y="7962147"/>
                </a:moveTo>
                <a:cubicBezTo>
                  <a:pt x="13007780" y="7959945"/>
                  <a:pt x="13007971" y="7957647"/>
                  <a:pt x="13007828" y="7955397"/>
                </a:cubicBezTo>
                <a:cubicBezTo>
                  <a:pt x="13008690" y="7953818"/>
                  <a:pt x="13009408" y="7952142"/>
                  <a:pt x="13009837" y="7950180"/>
                </a:cubicBezTo>
                <a:cubicBezTo>
                  <a:pt x="13014480" y="7929501"/>
                  <a:pt x="12986102" y="7924235"/>
                  <a:pt x="12975668" y="7939218"/>
                </a:cubicBezTo>
                <a:cubicBezTo>
                  <a:pt x="12974854" y="7939553"/>
                  <a:pt x="12973993" y="7939792"/>
                  <a:pt x="12973179" y="7940223"/>
                </a:cubicBezTo>
                <a:cubicBezTo>
                  <a:pt x="12964900" y="7944771"/>
                  <a:pt x="12962077" y="7953196"/>
                  <a:pt x="12960641" y="7961907"/>
                </a:cubicBezTo>
                <a:cubicBezTo>
                  <a:pt x="12959062" y="7971625"/>
                  <a:pt x="12969303" y="7981438"/>
                  <a:pt x="12978587" y="7981389"/>
                </a:cubicBezTo>
                <a:cubicBezTo>
                  <a:pt x="12985095" y="7981389"/>
                  <a:pt x="12989881" y="7978613"/>
                  <a:pt x="12993184" y="7974401"/>
                </a:cubicBezTo>
                <a:cubicBezTo>
                  <a:pt x="12999693" y="7973109"/>
                  <a:pt x="13005387" y="7968800"/>
                  <a:pt x="13007206" y="7962147"/>
                </a:cubicBezTo>
                <a:close/>
                <a:moveTo>
                  <a:pt x="12406694" y="8289227"/>
                </a:moveTo>
                <a:cubicBezTo>
                  <a:pt x="12396787" y="8293105"/>
                  <a:pt x="12392959" y="8303874"/>
                  <a:pt x="12396118" y="8313496"/>
                </a:cubicBezTo>
                <a:lnTo>
                  <a:pt x="12399803" y="8324697"/>
                </a:lnTo>
                <a:cubicBezTo>
                  <a:pt x="12402961" y="8334318"/>
                  <a:pt x="12415070" y="8338819"/>
                  <a:pt x="12424114" y="8335276"/>
                </a:cubicBezTo>
                <a:cubicBezTo>
                  <a:pt x="12434021" y="8331351"/>
                  <a:pt x="12437849" y="8320629"/>
                  <a:pt x="12434691" y="8310959"/>
                </a:cubicBezTo>
                <a:cubicBezTo>
                  <a:pt x="12433494" y="8307226"/>
                  <a:pt x="12432249" y="8303492"/>
                  <a:pt x="12431005" y="8299758"/>
                </a:cubicBezTo>
                <a:cubicBezTo>
                  <a:pt x="12427847" y="8290185"/>
                  <a:pt x="12415739" y="8285685"/>
                  <a:pt x="12406694" y="8289227"/>
                </a:cubicBezTo>
                <a:close/>
                <a:moveTo>
                  <a:pt x="12549643" y="8298562"/>
                </a:moveTo>
                <a:lnTo>
                  <a:pt x="12542225" y="8294780"/>
                </a:lnTo>
                <a:cubicBezTo>
                  <a:pt x="12533181" y="8290233"/>
                  <a:pt x="12521935" y="8292291"/>
                  <a:pt x="12516575" y="8301385"/>
                </a:cubicBezTo>
                <a:cubicBezTo>
                  <a:pt x="12511692" y="8309667"/>
                  <a:pt x="12514134" y="8322447"/>
                  <a:pt x="12523179" y="8327043"/>
                </a:cubicBezTo>
                <a:lnTo>
                  <a:pt x="12530597" y="8330824"/>
                </a:lnTo>
                <a:cubicBezTo>
                  <a:pt x="12539594" y="8335372"/>
                  <a:pt x="12550887" y="8333313"/>
                  <a:pt x="12556247" y="8324218"/>
                </a:cubicBezTo>
                <a:cubicBezTo>
                  <a:pt x="12561177" y="8315937"/>
                  <a:pt x="12558736" y="8303157"/>
                  <a:pt x="12549643" y="8298562"/>
                </a:cubicBezTo>
                <a:close/>
                <a:moveTo>
                  <a:pt x="12503892" y="8341068"/>
                </a:moveTo>
                <a:cubicBezTo>
                  <a:pt x="12495373" y="8334510"/>
                  <a:pt x="12485467" y="8337430"/>
                  <a:pt x="12478576" y="8344419"/>
                </a:cubicBezTo>
                <a:lnTo>
                  <a:pt x="12472928" y="8350115"/>
                </a:lnTo>
                <a:cubicBezTo>
                  <a:pt x="12471062" y="8352030"/>
                  <a:pt x="12470057" y="8354375"/>
                  <a:pt x="12469531" y="8356960"/>
                </a:cubicBezTo>
                <a:cubicBezTo>
                  <a:pt x="12469100" y="8356194"/>
                  <a:pt x="12468669" y="8355429"/>
                  <a:pt x="12468335" y="8354662"/>
                </a:cubicBezTo>
                <a:cubicBezTo>
                  <a:pt x="12467186" y="8351360"/>
                  <a:pt x="12465655" y="8348201"/>
                  <a:pt x="12464506" y="8344898"/>
                </a:cubicBezTo>
                <a:cubicBezTo>
                  <a:pt x="12460247" y="8332691"/>
                  <a:pt x="12446080" y="8332356"/>
                  <a:pt x="12436940" y="8338626"/>
                </a:cubicBezTo>
                <a:cubicBezTo>
                  <a:pt x="12432680" y="8341020"/>
                  <a:pt x="12429474" y="8345136"/>
                  <a:pt x="12428661" y="8350785"/>
                </a:cubicBezTo>
                <a:cubicBezTo>
                  <a:pt x="12428518" y="8351216"/>
                  <a:pt x="12428325" y="8351695"/>
                  <a:pt x="12428182" y="8352173"/>
                </a:cubicBezTo>
                <a:cubicBezTo>
                  <a:pt x="12418658" y="8339775"/>
                  <a:pt x="12394443" y="8342026"/>
                  <a:pt x="12394586" y="8361460"/>
                </a:cubicBezTo>
                <a:cubicBezTo>
                  <a:pt x="12394635" y="8367203"/>
                  <a:pt x="12394299" y="8373283"/>
                  <a:pt x="12394395" y="8379314"/>
                </a:cubicBezTo>
                <a:cubicBezTo>
                  <a:pt x="12388413" y="8381133"/>
                  <a:pt x="12383292" y="8385729"/>
                  <a:pt x="12381760" y="8392047"/>
                </a:cubicBezTo>
                <a:cubicBezTo>
                  <a:pt x="12379416" y="8401572"/>
                  <a:pt x="12385542" y="8411481"/>
                  <a:pt x="12395017" y="8413827"/>
                </a:cubicBezTo>
                <a:lnTo>
                  <a:pt x="12406025" y="8416555"/>
                </a:lnTo>
                <a:cubicBezTo>
                  <a:pt x="12406311" y="8416603"/>
                  <a:pt x="12406599" y="8416555"/>
                  <a:pt x="12406933" y="8416555"/>
                </a:cubicBezTo>
                <a:cubicBezTo>
                  <a:pt x="12412102" y="8421772"/>
                  <a:pt x="12420716" y="8423688"/>
                  <a:pt x="12427512" y="8420959"/>
                </a:cubicBezTo>
                <a:cubicBezTo>
                  <a:pt x="12428230" y="8420672"/>
                  <a:pt x="12428852" y="8420289"/>
                  <a:pt x="12429523" y="8419954"/>
                </a:cubicBezTo>
                <a:cubicBezTo>
                  <a:pt x="12432249" y="8420336"/>
                  <a:pt x="12434978" y="8420624"/>
                  <a:pt x="12437754" y="8420720"/>
                </a:cubicBezTo>
                <a:cubicBezTo>
                  <a:pt x="12441199" y="8420863"/>
                  <a:pt x="12444741" y="8419811"/>
                  <a:pt x="12447900" y="8418087"/>
                </a:cubicBezTo>
                <a:cubicBezTo>
                  <a:pt x="12450340" y="8418613"/>
                  <a:pt x="12452781" y="8418805"/>
                  <a:pt x="12454934" y="8418087"/>
                </a:cubicBezTo>
                <a:cubicBezTo>
                  <a:pt x="12462256" y="8415693"/>
                  <a:pt x="12468669" y="8413205"/>
                  <a:pt x="12473838" y="8407221"/>
                </a:cubicBezTo>
                <a:cubicBezTo>
                  <a:pt x="12476135" y="8404493"/>
                  <a:pt x="12477523" y="8402386"/>
                  <a:pt x="12478910" y="8398940"/>
                </a:cubicBezTo>
                <a:cubicBezTo>
                  <a:pt x="12480634" y="8394680"/>
                  <a:pt x="12483409" y="8394488"/>
                  <a:pt x="12477380" y="8398318"/>
                </a:cubicBezTo>
                <a:cubicBezTo>
                  <a:pt x="12484270" y="8393962"/>
                  <a:pt x="12488434" y="8386638"/>
                  <a:pt x="12487381" y="8378836"/>
                </a:cubicBezTo>
                <a:cubicBezTo>
                  <a:pt x="12492550" y="8378596"/>
                  <a:pt x="12497575" y="8376203"/>
                  <a:pt x="12501595" y="8372182"/>
                </a:cubicBezTo>
                <a:lnTo>
                  <a:pt x="12507242" y="8366485"/>
                </a:lnTo>
                <a:cubicBezTo>
                  <a:pt x="12514086" y="8359450"/>
                  <a:pt x="12510879" y="8346477"/>
                  <a:pt x="12503892" y="8341068"/>
                </a:cubicBezTo>
                <a:close/>
                <a:moveTo>
                  <a:pt x="12537727" y="8443936"/>
                </a:moveTo>
                <a:cubicBezTo>
                  <a:pt x="12526816" y="8465476"/>
                  <a:pt x="12560125" y="8482709"/>
                  <a:pt x="12571036" y="8461120"/>
                </a:cubicBezTo>
                <a:cubicBezTo>
                  <a:pt x="12581899" y="8439627"/>
                  <a:pt x="12548638" y="8422395"/>
                  <a:pt x="12537727" y="8443936"/>
                </a:cubicBezTo>
                <a:close/>
                <a:moveTo>
                  <a:pt x="12543997" y="8552117"/>
                </a:moveTo>
                <a:lnTo>
                  <a:pt x="12551415" y="8555898"/>
                </a:lnTo>
                <a:cubicBezTo>
                  <a:pt x="12560459" y="8560446"/>
                  <a:pt x="12572281" y="8553170"/>
                  <a:pt x="12575343" y="8544506"/>
                </a:cubicBezTo>
                <a:cubicBezTo>
                  <a:pt x="12575965" y="8542782"/>
                  <a:pt x="12575917" y="8541251"/>
                  <a:pt x="12576060" y="8539623"/>
                </a:cubicBezTo>
                <a:cubicBezTo>
                  <a:pt x="12583001" y="8543357"/>
                  <a:pt x="12591566" y="8543404"/>
                  <a:pt x="12597262" y="8537613"/>
                </a:cubicBezTo>
                <a:lnTo>
                  <a:pt x="12602908" y="8531917"/>
                </a:lnTo>
                <a:cubicBezTo>
                  <a:pt x="12609752" y="8524976"/>
                  <a:pt x="12609513" y="8513153"/>
                  <a:pt x="12602574" y="8506403"/>
                </a:cubicBezTo>
                <a:cubicBezTo>
                  <a:pt x="12595539" y="8499510"/>
                  <a:pt x="12583957" y="8499797"/>
                  <a:pt x="12577065" y="8506738"/>
                </a:cubicBezTo>
                <a:lnTo>
                  <a:pt x="12571419" y="8512435"/>
                </a:lnTo>
                <a:cubicBezTo>
                  <a:pt x="12568643" y="8515258"/>
                  <a:pt x="12567829" y="8519088"/>
                  <a:pt x="12567352" y="8522870"/>
                </a:cubicBezTo>
                <a:cubicBezTo>
                  <a:pt x="12566250" y="8522056"/>
                  <a:pt x="12565197" y="8521194"/>
                  <a:pt x="12563953" y="8520572"/>
                </a:cubicBezTo>
                <a:lnTo>
                  <a:pt x="12556535" y="8516790"/>
                </a:lnTo>
                <a:cubicBezTo>
                  <a:pt x="12547490" y="8512195"/>
                  <a:pt x="12535669" y="8519519"/>
                  <a:pt x="12532607" y="8528183"/>
                </a:cubicBezTo>
                <a:cubicBezTo>
                  <a:pt x="12528874" y="8538714"/>
                  <a:pt x="12534952" y="8547522"/>
                  <a:pt x="12543997" y="8552117"/>
                </a:cubicBezTo>
                <a:close/>
                <a:moveTo>
                  <a:pt x="12507099" y="8569110"/>
                </a:moveTo>
                <a:cubicBezTo>
                  <a:pt x="12511406" y="8560159"/>
                  <a:pt x="12508821" y="8548479"/>
                  <a:pt x="12499442" y="8543740"/>
                </a:cubicBezTo>
                <a:lnTo>
                  <a:pt x="12497910" y="8542926"/>
                </a:lnTo>
                <a:cubicBezTo>
                  <a:pt x="12500207" y="8536369"/>
                  <a:pt x="12499442" y="8528518"/>
                  <a:pt x="12493363" y="8522486"/>
                </a:cubicBezTo>
                <a:cubicBezTo>
                  <a:pt x="12483074" y="8512291"/>
                  <a:pt x="12470679" y="8519758"/>
                  <a:pt x="12466851" y="8530768"/>
                </a:cubicBezTo>
                <a:cubicBezTo>
                  <a:pt x="12460630" y="8531199"/>
                  <a:pt x="12454647" y="8534166"/>
                  <a:pt x="12451824" y="8540054"/>
                </a:cubicBezTo>
                <a:cubicBezTo>
                  <a:pt x="12447516" y="8549053"/>
                  <a:pt x="12450101" y="8560685"/>
                  <a:pt x="12459433" y="8565424"/>
                </a:cubicBezTo>
                <a:lnTo>
                  <a:pt x="12481735" y="8576673"/>
                </a:lnTo>
                <a:cubicBezTo>
                  <a:pt x="12490444" y="8581172"/>
                  <a:pt x="12502599" y="8578396"/>
                  <a:pt x="12507099" y="8569110"/>
                </a:cubicBezTo>
                <a:close/>
                <a:moveTo>
                  <a:pt x="12425981" y="8581795"/>
                </a:moveTo>
                <a:cubicBezTo>
                  <a:pt x="12436844" y="8560302"/>
                  <a:pt x="12402101" y="8546277"/>
                  <a:pt x="12391236" y="8567722"/>
                </a:cubicBezTo>
                <a:cubicBezTo>
                  <a:pt x="12380373" y="8589262"/>
                  <a:pt x="12415165" y="8603239"/>
                  <a:pt x="12425981" y="8581795"/>
                </a:cubicBezTo>
                <a:close/>
                <a:moveTo>
                  <a:pt x="13051235" y="8261751"/>
                </a:moveTo>
                <a:cubicBezTo>
                  <a:pt x="13051139" y="8261559"/>
                  <a:pt x="13051139" y="8261512"/>
                  <a:pt x="13051090" y="8261416"/>
                </a:cubicBezTo>
                <a:cubicBezTo>
                  <a:pt x="13051090" y="8261416"/>
                  <a:pt x="13051090" y="8261416"/>
                  <a:pt x="13051090" y="8261416"/>
                </a:cubicBezTo>
                <a:cubicBezTo>
                  <a:pt x="13051187" y="8260219"/>
                  <a:pt x="13051330" y="8259071"/>
                  <a:pt x="13051618" y="8257922"/>
                </a:cubicBezTo>
                <a:cubicBezTo>
                  <a:pt x="13053532" y="8247965"/>
                  <a:pt x="13043673" y="8238487"/>
                  <a:pt x="13034388" y="8237769"/>
                </a:cubicBezTo>
                <a:cubicBezTo>
                  <a:pt x="13023382" y="8236907"/>
                  <a:pt x="13016156" y="8244997"/>
                  <a:pt x="13014241" y="8254954"/>
                </a:cubicBezTo>
                <a:cubicBezTo>
                  <a:pt x="13012040" y="8266395"/>
                  <a:pt x="13015964" y="8277500"/>
                  <a:pt x="13022999" y="8286499"/>
                </a:cubicBezTo>
                <a:cubicBezTo>
                  <a:pt x="13029076" y="8294205"/>
                  <a:pt x="13042046" y="8295594"/>
                  <a:pt x="13049417" y="8288892"/>
                </a:cubicBezTo>
                <a:cubicBezTo>
                  <a:pt x="13057121" y="8281903"/>
                  <a:pt x="13058317" y="8270750"/>
                  <a:pt x="13051809" y="8262517"/>
                </a:cubicBezTo>
                <a:cubicBezTo>
                  <a:pt x="13051474" y="8262038"/>
                  <a:pt x="13051426" y="8261990"/>
                  <a:pt x="13051235" y="8261751"/>
                </a:cubicBezTo>
                <a:close/>
                <a:moveTo>
                  <a:pt x="12588456" y="7572982"/>
                </a:moveTo>
                <a:cubicBezTo>
                  <a:pt x="12583192" y="7596437"/>
                  <a:pt x="12619228" y="7606777"/>
                  <a:pt x="12624493" y="7583177"/>
                </a:cubicBezTo>
                <a:cubicBezTo>
                  <a:pt x="12629757" y="7559723"/>
                  <a:pt x="12593767" y="7549383"/>
                  <a:pt x="12588456" y="7572982"/>
                </a:cubicBezTo>
                <a:close/>
                <a:moveTo>
                  <a:pt x="12648804" y="7841855"/>
                </a:moveTo>
                <a:cubicBezTo>
                  <a:pt x="12645263" y="7831946"/>
                  <a:pt x="12634543" y="7827543"/>
                  <a:pt x="12624827" y="7830558"/>
                </a:cubicBezTo>
                <a:cubicBezTo>
                  <a:pt x="12623823" y="7830893"/>
                  <a:pt x="12622961" y="7831468"/>
                  <a:pt x="12622004" y="7831851"/>
                </a:cubicBezTo>
                <a:cubicBezTo>
                  <a:pt x="12618511" y="7827159"/>
                  <a:pt x="12612767" y="7824000"/>
                  <a:pt x="12607024" y="7824000"/>
                </a:cubicBezTo>
                <a:cubicBezTo>
                  <a:pt x="12610997" y="7822229"/>
                  <a:pt x="12614156" y="7818639"/>
                  <a:pt x="12615495" y="7812799"/>
                </a:cubicBezTo>
                <a:cubicBezTo>
                  <a:pt x="12620712" y="7789584"/>
                  <a:pt x="12585441" y="7776802"/>
                  <a:pt x="12580176" y="7800306"/>
                </a:cubicBezTo>
                <a:cubicBezTo>
                  <a:pt x="12576827" y="7815192"/>
                  <a:pt x="12590036" y="7825676"/>
                  <a:pt x="12601378" y="7825245"/>
                </a:cubicBezTo>
                <a:cubicBezTo>
                  <a:pt x="12593193" y="7827973"/>
                  <a:pt x="12587978" y="7835105"/>
                  <a:pt x="12588073" y="7844153"/>
                </a:cubicBezTo>
                <a:cubicBezTo>
                  <a:pt x="12588216" y="7855928"/>
                  <a:pt x="12589939" y="7869953"/>
                  <a:pt x="12598650" y="7878665"/>
                </a:cubicBezTo>
                <a:cubicBezTo>
                  <a:pt x="12599463" y="7880054"/>
                  <a:pt x="12600372" y="7881346"/>
                  <a:pt x="12601473" y="7882542"/>
                </a:cubicBezTo>
                <a:cubicBezTo>
                  <a:pt x="12606690" y="7888383"/>
                  <a:pt x="12614633" y="7890776"/>
                  <a:pt x="12622242" y="7888000"/>
                </a:cubicBezTo>
                <a:cubicBezTo>
                  <a:pt x="12629805" y="7885271"/>
                  <a:pt x="12632437" y="7879336"/>
                  <a:pt x="12634829" y="7872347"/>
                </a:cubicBezTo>
                <a:cubicBezTo>
                  <a:pt x="12632962" y="7877852"/>
                  <a:pt x="12635165" y="7871772"/>
                  <a:pt x="12635642" y="7870767"/>
                </a:cubicBezTo>
                <a:cubicBezTo>
                  <a:pt x="12636264" y="7869379"/>
                  <a:pt x="12637031" y="7868039"/>
                  <a:pt x="12637653" y="7866698"/>
                </a:cubicBezTo>
                <a:cubicBezTo>
                  <a:pt x="12637797" y="7866459"/>
                  <a:pt x="12637845" y="7866363"/>
                  <a:pt x="12637940" y="7866220"/>
                </a:cubicBezTo>
                <a:cubicBezTo>
                  <a:pt x="12638227" y="7865836"/>
                  <a:pt x="12638515" y="7865406"/>
                  <a:pt x="12638850" y="7865071"/>
                </a:cubicBezTo>
                <a:cubicBezTo>
                  <a:pt x="12647512" y="7861289"/>
                  <a:pt x="12651915" y="7850519"/>
                  <a:pt x="12648804" y="7841855"/>
                </a:cubicBezTo>
                <a:close/>
                <a:moveTo>
                  <a:pt x="12313134" y="7659239"/>
                </a:moveTo>
                <a:lnTo>
                  <a:pt x="12321269" y="7661058"/>
                </a:lnTo>
                <a:cubicBezTo>
                  <a:pt x="12331128" y="7663260"/>
                  <a:pt x="12341512" y="7659718"/>
                  <a:pt x="12345054" y="7649379"/>
                </a:cubicBezTo>
                <a:cubicBezTo>
                  <a:pt x="12345150" y="7649044"/>
                  <a:pt x="12345197" y="7648613"/>
                  <a:pt x="12345294" y="7648277"/>
                </a:cubicBezTo>
                <a:cubicBezTo>
                  <a:pt x="12354052" y="7648661"/>
                  <a:pt x="12363336" y="7644113"/>
                  <a:pt x="12365777" y="7633199"/>
                </a:cubicBezTo>
                <a:cubicBezTo>
                  <a:pt x="12367643" y="7624870"/>
                  <a:pt x="12364150" y="7618935"/>
                  <a:pt x="12358645" y="7615728"/>
                </a:cubicBezTo>
                <a:cubicBezTo>
                  <a:pt x="12356970" y="7609553"/>
                  <a:pt x="12352472" y="7604192"/>
                  <a:pt x="12345724" y="7602708"/>
                </a:cubicBezTo>
                <a:lnTo>
                  <a:pt x="12337588" y="7600889"/>
                </a:lnTo>
                <a:cubicBezTo>
                  <a:pt x="12328017" y="7598734"/>
                  <a:pt x="12316867" y="7603952"/>
                  <a:pt x="12314664" y="7614148"/>
                </a:cubicBezTo>
                <a:cubicBezTo>
                  <a:pt x="12313995" y="7617307"/>
                  <a:pt x="12314139" y="7620610"/>
                  <a:pt x="12314952" y="7623721"/>
                </a:cubicBezTo>
                <a:cubicBezTo>
                  <a:pt x="12308922" y="7625014"/>
                  <a:pt x="12303753" y="7628795"/>
                  <a:pt x="12301457" y="7635497"/>
                </a:cubicBezTo>
                <a:cubicBezTo>
                  <a:pt x="12298441" y="7644257"/>
                  <a:pt x="12303179" y="7657037"/>
                  <a:pt x="12313134" y="7659239"/>
                </a:cubicBezTo>
                <a:close/>
                <a:moveTo>
                  <a:pt x="12391141" y="7851859"/>
                </a:moveTo>
                <a:cubicBezTo>
                  <a:pt x="12380995" y="7850232"/>
                  <a:pt x="12371280" y="7856167"/>
                  <a:pt x="12368983" y="7866411"/>
                </a:cubicBezTo>
                <a:lnTo>
                  <a:pt x="12367164" y="7874500"/>
                </a:lnTo>
                <a:cubicBezTo>
                  <a:pt x="12365010" y="7884075"/>
                  <a:pt x="12371806" y="7895084"/>
                  <a:pt x="12381665" y="7896664"/>
                </a:cubicBezTo>
                <a:cubicBezTo>
                  <a:pt x="12391810" y="7898291"/>
                  <a:pt x="12401525" y="7892355"/>
                  <a:pt x="12403822" y="7882160"/>
                </a:cubicBezTo>
                <a:lnTo>
                  <a:pt x="12405641" y="7874022"/>
                </a:lnTo>
                <a:cubicBezTo>
                  <a:pt x="12407795" y="7864449"/>
                  <a:pt x="12400999" y="7853439"/>
                  <a:pt x="12391141" y="7851859"/>
                </a:cubicBezTo>
                <a:close/>
                <a:moveTo>
                  <a:pt x="12510927" y="7520471"/>
                </a:moveTo>
                <a:cubicBezTo>
                  <a:pt x="12502361" y="7517359"/>
                  <a:pt x="12489153" y="7521763"/>
                  <a:pt x="12486904" y="7531672"/>
                </a:cubicBezTo>
                <a:lnTo>
                  <a:pt x="12485084" y="7539761"/>
                </a:lnTo>
                <a:cubicBezTo>
                  <a:pt x="12482883" y="7549623"/>
                  <a:pt x="12485946" y="7560010"/>
                  <a:pt x="12496283" y="7563791"/>
                </a:cubicBezTo>
                <a:cubicBezTo>
                  <a:pt x="12504850" y="7566902"/>
                  <a:pt x="12518057" y="7562499"/>
                  <a:pt x="12520260" y="7552590"/>
                </a:cubicBezTo>
                <a:lnTo>
                  <a:pt x="12522078" y="7544500"/>
                </a:lnTo>
                <a:cubicBezTo>
                  <a:pt x="12524375" y="7534640"/>
                  <a:pt x="12521313" y="7524252"/>
                  <a:pt x="12510927" y="7520471"/>
                </a:cubicBezTo>
                <a:close/>
                <a:moveTo>
                  <a:pt x="12383244" y="7739131"/>
                </a:moveTo>
                <a:cubicBezTo>
                  <a:pt x="12373577" y="7737073"/>
                  <a:pt x="12362714" y="7742290"/>
                  <a:pt x="12360417" y="7752581"/>
                </a:cubicBezTo>
                <a:lnTo>
                  <a:pt x="12358599" y="7760671"/>
                </a:lnTo>
                <a:cubicBezTo>
                  <a:pt x="12356444" y="7770245"/>
                  <a:pt x="12361899" y="7781350"/>
                  <a:pt x="12372045" y="7783552"/>
                </a:cubicBezTo>
                <a:cubicBezTo>
                  <a:pt x="12381712" y="7785563"/>
                  <a:pt x="12392577" y="7780345"/>
                  <a:pt x="12394874" y="7770101"/>
                </a:cubicBezTo>
                <a:lnTo>
                  <a:pt x="12396692" y="7761963"/>
                </a:lnTo>
                <a:cubicBezTo>
                  <a:pt x="12398798" y="7752438"/>
                  <a:pt x="12393342" y="7741285"/>
                  <a:pt x="12383244" y="7739131"/>
                </a:cubicBezTo>
                <a:close/>
                <a:moveTo>
                  <a:pt x="12488722" y="7873783"/>
                </a:moveTo>
                <a:lnTo>
                  <a:pt x="12480586" y="7871964"/>
                </a:lnTo>
                <a:cubicBezTo>
                  <a:pt x="12470727" y="7869762"/>
                  <a:pt x="12460438" y="7876511"/>
                  <a:pt x="12458332" y="7886324"/>
                </a:cubicBezTo>
                <a:cubicBezTo>
                  <a:pt x="12456178" y="7896329"/>
                  <a:pt x="12462782" y="7906380"/>
                  <a:pt x="12472689" y="7908583"/>
                </a:cubicBezTo>
                <a:lnTo>
                  <a:pt x="12480825" y="7910401"/>
                </a:lnTo>
                <a:cubicBezTo>
                  <a:pt x="12490683" y="7912603"/>
                  <a:pt x="12500972" y="7905854"/>
                  <a:pt x="12503078" y="7896042"/>
                </a:cubicBezTo>
                <a:cubicBezTo>
                  <a:pt x="12505233" y="7886085"/>
                  <a:pt x="12498628" y="7876033"/>
                  <a:pt x="12488722" y="7873783"/>
                </a:cubicBezTo>
                <a:close/>
                <a:moveTo>
                  <a:pt x="12387408" y="7460684"/>
                </a:moveTo>
                <a:lnTo>
                  <a:pt x="12398271" y="7465232"/>
                </a:lnTo>
                <a:cubicBezTo>
                  <a:pt x="12398750" y="7465423"/>
                  <a:pt x="12399276" y="7465327"/>
                  <a:pt x="12399755" y="7465519"/>
                </a:cubicBezTo>
                <a:cubicBezTo>
                  <a:pt x="12399276" y="7469444"/>
                  <a:pt x="12399659" y="7473417"/>
                  <a:pt x="12401861" y="7476863"/>
                </a:cubicBezTo>
                <a:lnTo>
                  <a:pt x="12405977" y="7483421"/>
                </a:lnTo>
                <a:cubicBezTo>
                  <a:pt x="12396644" y="7474805"/>
                  <a:pt x="12380277" y="7474470"/>
                  <a:pt x="12376831" y="7489931"/>
                </a:cubicBezTo>
                <a:cubicBezTo>
                  <a:pt x="12373817" y="7503334"/>
                  <a:pt x="12384201" y="7513243"/>
                  <a:pt x="12394586" y="7514822"/>
                </a:cubicBezTo>
                <a:cubicBezTo>
                  <a:pt x="12390471" y="7516498"/>
                  <a:pt x="12387120" y="7520088"/>
                  <a:pt x="12385781" y="7526119"/>
                </a:cubicBezTo>
                <a:cubicBezTo>
                  <a:pt x="12380564" y="7549383"/>
                  <a:pt x="12415787" y="7562212"/>
                  <a:pt x="12421052" y="7538756"/>
                </a:cubicBezTo>
                <a:cubicBezTo>
                  <a:pt x="12424066" y="7525353"/>
                  <a:pt x="12413681" y="7515492"/>
                  <a:pt x="12403345" y="7513913"/>
                </a:cubicBezTo>
                <a:cubicBezTo>
                  <a:pt x="12407412" y="7512237"/>
                  <a:pt x="12410763" y="7508648"/>
                  <a:pt x="12412102" y="7502616"/>
                </a:cubicBezTo>
                <a:cubicBezTo>
                  <a:pt x="12413155" y="7498021"/>
                  <a:pt x="12412581" y="7493856"/>
                  <a:pt x="12410954" y="7490266"/>
                </a:cubicBezTo>
                <a:cubicBezTo>
                  <a:pt x="12416888" y="7496154"/>
                  <a:pt x="12426172" y="7497973"/>
                  <a:pt x="12433781" y="7493521"/>
                </a:cubicBezTo>
                <a:cubicBezTo>
                  <a:pt x="12442300" y="7488543"/>
                  <a:pt x="12445889" y="7476481"/>
                  <a:pt x="12440482" y="7467912"/>
                </a:cubicBezTo>
                <a:lnTo>
                  <a:pt x="12434164" y="7457955"/>
                </a:lnTo>
                <a:cubicBezTo>
                  <a:pt x="12431675" y="7454030"/>
                  <a:pt x="12427896" y="7451350"/>
                  <a:pt x="12423684" y="7449962"/>
                </a:cubicBezTo>
                <a:cubicBezTo>
                  <a:pt x="12424497" y="7441967"/>
                  <a:pt x="12420238" y="7433830"/>
                  <a:pt x="12412533" y="7430623"/>
                </a:cubicBezTo>
                <a:lnTo>
                  <a:pt x="12401670" y="7426075"/>
                </a:lnTo>
                <a:cubicBezTo>
                  <a:pt x="12392337" y="7422150"/>
                  <a:pt x="12381043" y="7426937"/>
                  <a:pt x="12377214" y="7436224"/>
                </a:cubicBezTo>
                <a:cubicBezTo>
                  <a:pt x="12373338" y="7445653"/>
                  <a:pt x="12378076" y="7456806"/>
                  <a:pt x="12387408" y="7460684"/>
                </a:cubicBezTo>
                <a:close/>
                <a:moveTo>
                  <a:pt x="12435791" y="7759570"/>
                </a:moveTo>
                <a:lnTo>
                  <a:pt x="12427656" y="7757751"/>
                </a:lnTo>
                <a:cubicBezTo>
                  <a:pt x="12418084" y="7755597"/>
                  <a:pt x="12407507" y="7764740"/>
                  <a:pt x="12406838" y="7774122"/>
                </a:cubicBezTo>
                <a:cubicBezTo>
                  <a:pt x="12406025" y="7785084"/>
                  <a:pt x="12412915" y="7792647"/>
                  <a:pt x="12423205" y="7794945"/>
                </a:cubicBezTo>
                <a:lnTo>
                  <a:pt x="12431341" y="7796764"/>
                </a:lnTo>
                <a:cubicBezTo>
                  <a:pt x="12440912" y="7798918"/>
                  <a:pt x="12451440" y="7789775"/>
                  <a:pt x="12452159" y="7780393"/>
                </a:cubicBezTo>
                <a:cubicBezTo>
                  <a:pt x="12452972" y="7769431"/>
                  <a:pt x="12446080" y="7761868"/>
                  <a:pt x="12435791" y="7759570"/>
                </a:cubicBezTo>
                <a:close/>
                <a:moveTo>
                  <a:pt x="12733607" y="7895084"/>
                </a:moveTo>
                <a:lnTo>
                  <a:pt x="12735426" y="7886947"/>
                </a:lnTo>
                <a:cubicBezTo>
                  <a:pt x="12737626" y="7877085"/>
                  <a:pt x="12728677" y="7867177"/>
                  <a:pt x="12719297" y="7865932"/>
                </a:cubicBezTo>
                <a:cubicBezTo>
                  <a:pt x="12708529" y="7864496"/>
                  <a:pt x="12700489" y="7872155"/>
                  <a:pt x="12698288" y="7882064"/>
                </a:cubicBezTo>
                <a:lnTo>
                  <a:pt x="12696470" y="7890154"/>
                </a:lnTo>
                <a:cubicBezTo>
                  <a:pt x="12694268" y="7900062"/>
                  <a:pt x="12703217" y="7909971"/>
                  <a:pt x="12712597" y="7911168"/>
                </a:cubicBezTo>
                <a:cubicBezTo>
                  <a:pt x="12723365" y="7912652"/>
                  <a:pt x="12731405" y="7904993"/>
                  <a:pt x="12733607" y="7895084"/>
                </a:cubicBezTo>
                <a:close/>
                <a:moveTo>
                  <a:pt x="12244507" y="7792982"/>
                </a:moveTo>
                <a:cubicBezTo>
                  <a:pt x="12249771" y="7769479"/>
                  <a:pt x="12212394" y="7766368"/>
                  <a:pt x="12207178" y="7789584"/>
                </a:cubicBezTo>
                <a:cubicBezTo>
                  <a:pt x="12201913" y="7813038"/>
                  <a:pt x="12239290" y="7816150"/>
                  <a:pt x="12244507" y="7792982"/>
                </a:cubicBezTo>
                <a:close/>
                <a:moveTo>
                  <a:pt x="12240199" y="7651533"/>
                </a:moveTo>
                <a:cubicBezTo>
                  <a:pt x="12240486" y="7651629"/>
                  <a:pt x="12240678" y="7651676"/>
                  <a:pt x="12240869" y="7651724"/>
                </a:cubicBezTo>
                <a:cubicBezTo>
                  <a:pt x="12240965" y="7651772"/>
                  <a:pt x="12241014" y="7651772"/>
                  <a:pt x="12241108" y="7651820"/>
                </a:cubicBezTo>
                <a:cubicBezTo>
                  <a:pt x="12241157" y="7651916"/>
                  <a:pt x="12241157" y="7651867"/>
                  <a:pt x="12241252" y="7652011"/>
                </a:cubicBezTo>
                <a:cubicBezTo>
                  <a:pt x="12241922" y="7653065"/>
                  <a:pt x="12242544" y="7654118"/>
                  <a:pt x="12243023" y="7655267"/>
                </a:cubicBezTo>
                <a:cubicBezTo>
                  <a:pt x="12247521" y="7664314"/>
                  <a:pt x="12261209" y="7665797"/>
                  <a:pt x="12268961" y="7660675"/>
                </a:cubicBezTo>
                <a:cubicBezTo>
                  <a:pt x="12278246" y="7654644"/>
                  <a:pt x="12278916" y="7643826"/>
                  <a:pt x="12274370" y="7634731"/>
                </a:cubicBezTo>
                <a:cubicBezTo>
                  <a:pt x="12269201" y="7624296"/>
                  <a:pt x="12259438" y="7617786"/>
                  <a:pt x="12248335" y="7614914"/>
                </a:cubicBezTo>
                <a:cubicBezTo>
                  <a:pt x="12238859" y="7612472"/>
                  <a:pt x="12227708" y="7619413"/>
                  <a:pt x="12225985" y="7629131"/>
                </a:cubicBezTo>
                <a:cubicBezTo>
                  <a:pt x="12224167" y="7639422"/>
                  <a:pt x="12230006" y="7648948"/>
                  <a:pt x="12240199" y="7651533"/>
                </a:cubicBezTo>
                <a:close/>
                <a:moveTo>
                  <a:pt x="12538923" y="8116137"/>
                </a:moveTo>
                <a:lnTo>
                  <a:pt x="12540743" y="8108048"/>
                </a:lnTo>
                <a:cubicBezTo>
                  <a:pt x="12542944" y="8098139"/>
                  <a:pt x="12534330" y="8088182"/>
                  <a:pt x="12524854" y="8086795"/>
                </a:cubicBezTo>
                <a:cubicBezTo>
                  <a:pt x="12514181" y="8085262"/>
                  <a:pt x="12505855" y="8092778"/>
                  <a:pt x="12503652" y="8102687"/>
                </a:cubicBezTo>
                <a:lnTo>
                  <a:pt x="12501834" y="8110776"/>
                </a:lnTo>
                <a:cubicBezTo>
                  <a:pt x="12499633" y="8120685"/>
                  <a:pt x="12508247" y="8130642"/>
                  <a:pt x="12517675" y="8132029"/>
                </a:cubicBezTo>
                <a:cubicBezTo>
                  <a:pt x="12528348" y="8133561"/>
                  <a:pt x="12536722" y="8126046"/>
                  <a:pt x="12538923" y="8116137"/>
                </a:cubicBezTo>
                <a:close/>
                <a:moveTo>
                  <a:pt x="13012326" y="7908200"/>
                </a:moveTo>
                <a:cubicBezTo>
                  <a:pt x="13017639" y="7884649"/>
                  <a:pt x="12981076" y="7876416"/>
                  <a:pt x="12975764" y="7899967"/>
                </a:cubicBezTo>
                <a:cubicBezTo>
                  <a:pt x="12970499" y="7923565"/>
                  <a:pt x="13007063" y="7931750"/>
                  <a:pt x="13012326" y="7908200"/>
                </a:cubicBezTo>
                <a:close/>
                <a:moveTo>
                  <a:pt x="12316819" y="7946781"/>
                </a:moveTo>
                <a:cubicBezTo>
                  <a:pt x="12311555" y="7970189"/>
                  <a:pt x="12347351" y="7981294"/>
                  <a:pt x="12352663" y="7957742"/>
                </a:cubicBezTo>
                <a:cubicBezTo>
                  <a:pt x="12357928" y="7934335"/>
                  <a:pt x="12322130" y="7923230"/>
                  <a:pt x="12316819" y="7946781"/>
                </a:cubicBezTo>
                <a:close/>
                <a:moveTo>
                  <a:pt x="12308635" y="7717063"/>
                </a:moveTo>
                <a:cubicBezTo>
                  <a:pt x="12303370" y="7740614"/>
                  <a:pt x="12340316" y="7746742"/>
                  <a:pt x="12345581" y="7723191"/>
                </a:cubicBezTo>
                <a:cubicBezTo>
                  <a:pt x="12350845" y="7699640"/>
                  <a:pt x="12313947" y="7693560"/>
                  <a:pt x="12308635" y="7717063"/>
                </a:cubicBezTo>
                <a:close/>
                <a:moveTo>
                  <a:pt x="12495087" y="7969088"/>
                </a:moveTo>
                <a:cubicBezTo>
                  <a:pt x="12500350" y="7945537"/>
                  <a:pt x="12463070" y="7941755"/>
                  <a:pt x="12457853" y="7965019"/>
                </a:cubicBezTo>
                <a:cubicBezTo>
                  <a:pt x="12452541" y="7988570"/>
                  <a:pt x="12489870" y="7992351"/>
                  <a:pt x="12495087" y="7969088"/>
                </a:cubicBezTo>
                <a:close/>
                <a:moveTo>
                  <a:pt x="12791035" y="8084688"/>
                </a:moveTo>
                <a:cubicBezTo>
                  <a:pt x="12794768" y="8085502"/>
                  <a:pt x="12798358" y="8084544"/>
                  <a:pt x="12801660" y="8082917"/>
                </a:cubicBezTo>
                <a:cubicBezTo>
                  <a:pt x="12807115" y="8086842"/>
                  <a:pt x="12814007" y="8088135"/>
                  <a:pt x="12820706" y="8084736"/>
                </a:cubicBezTo>
                <a:cubicBezTo>
                  <a:pt x="12829082" y="8080476"/>
                  <a:pt x="12834251" y="8068126"/>
                  <a:pt x="12828843" y="8059510"/>
                </a:cubicBezTo>
                <a:lnTo>
                  <a:pt x="12822524" y="8049554"/>
                </a:lnTo>
                <a:cubicBezTo>
                  <a:pt x="12822286" y="8049218"/>
                  <a:pt x="12821950" y="8048979"/>
                  <a:pt x="12821664" y="8048596"/>
                </a:cubicBezTo>
                <a:cubicBezTo>
                  <a:pt x="12826163" y="8044431"/>
                  <a:pt x="12829034" y="8038209"/>
                  <a:pt x="12828220" y="8032225"/>
                </a:cubicBezTo>
                <a:cubicBezTo>
                  <a:pt x="12827071" y="8023418"/>
                  <a:pt x="12820372" y="8018008"/>
                  <a:pt x="12812427" y="8016620"/>
                </a:cubicBezTo>
                <a:cubicBezTo>
                  <a:pt x="12810178" y="8010253"/>
                  <a:pt x="12805153" y="8005276"/>
                  <a:pt x="12797639" y="8004270"/>
                </a:cubicBezTo>
                <a:cubicBezTo>
                  <a:pt x="12788307" y="8003026"/>
                  <a:pt x="12777013" y="8010253"/>
                  <a:pt x="12776630" y="8020402"/>
                </a:cubicBezTo>
                <a:cubicBezTo>
                  <a:pt x="12776296" y="8029641"/>
                  <a:pt x="12778497" y="8038543"/>
                  <a:pt x="12785341" y="8045054"/>
                </a:cubicBezTo>
                <a:lnTo>
                  <a:pt x="12780794" y="8044049"/>
                </a:lnTo>
                <a:cubicBezTo>
                  <a:pt x="12770936" y="8041846"/>
                  <a:pt x="12760838" y="8049984"/>
                  <a:pt x="12759306" y="8059510"/>
                </a:cubicBezTo>
                <a:cubicBezTo>
                  <a:pt x="12757583" y="8069992"/>
                  <a:pt x="12764857" y="8078800"/>
                  <a:pt x="12774764" y="8081050"/>
                </a:cubicBezTo>
                <a:lnTo>
                  <a:pt x="12791035" y="8084688"/>
                </a:lnTo>
                <a:close/>
                <a:moveTo>
                  <a:pt x="12242544" y="8015328"/>
                </a:moveTo>
                <a:cubicBezTo>
                  <a:pt x="12240295" y="8009010"/>
                  <a:pt x="12235269" y="8003983"/>
                  <a:pt x="12227757" y="8003026"/>
                </a:cubicBezTo>
                <a:cubicBezTo>
                  <a:pt x="12218424" y="8001781"/>
                  <a:pt x="12207130" y="8009010"/>
                  <a:pt x="12206748" y="8019157"/>
                </a:cubicBezTo>
                <a:cubicBezTo>
                  <a:pt x="12206364" y="8029066"/>
                  <a:pt x="12208375" y="8038927"/>
                  <a:pt x="12216558" y="8045436"/>
                </a:cubicBezTo>
                <a:cubicBezTo>
                  <a:pt x="12224024" y="8051420"/>
                  <a:pt x="12232925" y="8052473"/>
                  <a:pt x="12242161" y="8051995"/>
                </a:cubicBezTo>
                <a:cubicBezTo>
                  <a:pt x="12252259" y="8051420"/>
                  <a:pt x="12259582" y="8040506"/>
                  <a:pt x="12258338" y="8030981"/>
                </a:cubicBezTo>
                <a:cubicBezTo>
                  <a:pt x="12257188" y="8022173"/>
                  <a:pt x="12250489" y="8016764"/>
                  <a:pt x="12242544" y="8015328"/>
                </a:cubicBezTo>
                <a:close/>
                <a:moveTo>
                  <a:pt x="12570078" y="7977081"/>
                </a:moveTo>
                <a:cubicBezTo>
                  <a:pt x="12575343" y="7953578"/>
                  <a:pt x="12537967" y="7950323"/>
                  <a:pt x="12532750" y="7973587"/>
                </a:cubicBezTo>
                <a:cubicBezTo>
                  <a:pt x="12527486" y="7997090"/>
                  <a:pt x="12564863" y="8000297"/>
                  <a:pt x="12570078" y="7977081"/>
                </a:cubicBezTo>
                <a:close/>
                <a:moveTo>
                  <a:pt x="12192486" y="7575519"/>
                </a:moveTo>
                <a:cubicBezTo>
                  <a:pt x="12197894" y="7584087"/>
                  <a:pt x="12209858" y="7586624"/>
                  <a:pt x="12218376" y="7581215"/>
                </a:cubicBezTo>
                <a:cubicBezTo>
                  <a:pt x="12226943" y="7575710"/>
                  <a:pt x="12229479" y="7563935"/>
                  <a:pt x="12224072" y="7555318"/>
                </a:cubicBezTo>
                <a:lnTo>
                  <a:pt x="12217802" y="7545362"/>
                </a:lnTo>
                <a:cubicBezTo>
                  <a:pt x="12212394" y="7536794"/>
                  <a:pt x="12200430" y="7534257"/>
                  <a:pt x="12191912" y="7539666"/>
                </a:cubicBezTo>
                <a:cubicBezTo>
                  <a:pt x="12183345" y="7545171"/>
                  <a:pt x="12180808" y="7556946"/>
                  <a:pt x="12186216" y="7565562"/>
                </a:cubicBezTo>
                <a:lnTo>
                  <a:pt x="12192486" y="7575519"/>
                </a:lnTo>
                <a:close/>
                <a:moveTo>
                  <a:pt x="12109070" y="7937782"/>
                </a:moveTo>
                <a:cubicBezTo>
                  <a:pt x="12118737" y="7939362"/>
                  <a:pt x="12129314" y="7931894"/>
                  <a:pt x="12130319" y="7921938"/>
                </a:cubicBezTo>
                <a:cubicBezTo>
                  <a:pt x="12131038" y="7914997"/>
                  <a:pt x="12128213" y="7908583"/>
                  <a:pt x="12123189" y="7904562"/>
                </a:cubicBezTo>
                <a:cubicBezTo>
                  <a:pt x="12121993" y="7899249"/>
                  <a:pt x="12118737" y="7894557"/>
                  <a:pt x="12112852" y="7892021"/>
                </a:cubicBezTo>
                <a:cubicBezTo>
                  <a:pt x="12104476" y="7888430"/>
                  <a:pt x="12091029" y="7892068"/>
                  <a:pt x="12088253" y="7901881"/>
                </a:cubicBezTo>
                <a:cubicBezTo>
                  <a:pt x="12085764" y="7910450"/>
                  <a:pt x="12084663" y="7919401"/>
                  <a:pt x="12090407" y="7927107"/>
                </a:cubicBezTo>
                <a:cubicBezTo>
                  <a:pt x="12094953" y="7933283"/>
                  <a:pt x="12101509" y="7936586"/>
                  <a:pt x="12109070" y="7937782"/>
                </a:cubicBezTo>
                <a:close/>
                <a:moveTo>
                  <a:pt x="12517962" y="7986799"/>
                </a:moveTo>
                <a:cubicBezTo>
                  <a:pt x="12512697" y="7978470"/>
                  <a:pt x="12498437" y="7978039"/>
                  <a:pt x="12491593" y="7984261"/>
                </a:cubicBezTo>
                <a:cubicBezTo>
                  <a:pt x="12483266" y="7991777"/>
                  <a:pt x="12483457" y="8001733"/>
                  <a:pt x="12489056" y="8010637"/>
                </a:cubicBezTo>
                <a:lnTo>
                  <a:pt x="12495373" y="8020593"/>
                </a:lnTo>
                <a:cubicBezTo>
                  <a:pt x="12500638" y="8028874"/>
                  <a:pt x="12514900" y="8029305"/>
                  <a:pt x="12521743" y="8023130"/>
                </a:cubicBezTo>
                <a:cubicBezTo>
                  <a:pt x="12530070" y="8015615"/>
                  <a:pt x="12529878" y="8005658"/>
                  <a:pt x="12524279" y="7996755"/>
                </a:cubicBezTo>
                <a:lnTo>
                  <a:pt x="12517962" y="7986799"/>
                </a:lnTo>
                <a:close/>
                <a:moveTo>
                  <a:pt x="12188705" y="7899679"/>
                </a:moveTo>
                <a:cubicBezTo>
                  <a:pt x="12194113" y="7908247"/>
                  <a:pt x="12206986" y="7909636"/>
                  <a:pt x="12214834" y="7903988"/>
                </a:cubicBezTo>
                <a:cubicBezTo>
                  <a:pt x="12223496" y="7897812"/>
                  <a:pt x="12224598" y="7886420"/>
                  <a:pt x="12219143" y="7877852"/>
                </a:cubicBezTo>
                <a:cubicBezTo>
                  <a:pt x="12217037" y="7874549"/>
                  <a:pt x="12214931" y="7871198"/>
                  <a:pt x="12212825" y="7867895"/>
                </a:cubicBezTo>
                <a:cubicBezTo>
                  <a:pt x="12207417" y="7859326"/>
                  <a:pt x="12194544" y="7857939"/>
                  <a:pt x="12186695" y="7863587"/>
                </a:cubicBezTo>
                <a:cubicBezTo>
                  <a:pt x="12178081" y="7869762"/>
                  <a:pt x="12176980" y="7881154"/>
                  <a:pt x="12182388" y="7889723"/>
                </a:cubicBezTo>
                <a:lnTo>
                  <a:pt x="12188705" y="7899679"/>
                </a:lnTo>
                <a:close/>
                <a:moveTo>
                  <a:pt x="12308922" y="7871772"/>
                </a:moveTo>
                <a:lnTo>
                  <a:pt x="12317058" y="7873591"/>
                </a:lnTo>
                <a:cubicBezTo>
                  <a:pt x="12326916" y="7875793"/>
                  <a:pt x="12337302" y="7871054"/>
                  <a:pt x="12340316" y="7860906"/>
                </a:cubicBezTo>
                <a:cubicBezTo>
                  <a:pt x="12343044" y="7851668"/>
                  <a:pt x="12337541" y="7839892"/>
                  <a:pt x="12327635" y="7837643"/>
                </a:cubicBezTo>
                <a:lnTo>
                  <a:pt x="12319498" y="7835823"/>
                </a:lnTo>
                <a:cubicBezTo>
                  <a:pt x="12309640" y="7833622"/>
                  <a:pt x="12299255" y="7838361"/>
                  <a:pt x="12296240" y="7848508"/>
                </a:cubicBezTo>
                <a:cubicBezTo>
                  <a:pt x="12293512" y="7857747"/>
                  <a:pt x="12299015" y="7869523"/>
                  <a:pt x="12308922" y="7871772"/>
                </a:cubicBezTo>
                <a:close/>
                <a:moveTo>
                  <a:pt x="12264272" y="7913848"/>
                </a:moveTo>
                <a:cubicBezTo>
                  <a:pt x="12263650" y="7913226"/>
                  <a:pt x="12263076" y="7912556"/>
                  <a:pt x="12262500" y="7911886"/>
                </a:cubicBezTo>
                <a:cubicBezTo>
                  <a:pt x="12260587" y="7908965"/>
                  <a:pt x="12258338" y="7906285"/>
                  <a:pt x="12256423" y="7903365"/>
                </a:cubicBezTo>
                <a:cubicBezTo>
                  <a:pt x="12249292" y="7892547"/>
                  <a:pt x="12235461" y="7895706"/>
                  <a:pt x="12228139" y="7904035"/>
                </a:cubicBezTo>
                <a:cubicBezTo>
                  <a:pt x="12224598" y="7907386"/>
                  <a:pt x="12222492" y="7912125"/>
                  <a:pt x="12223114" y="7917869"/>
                </a:cubicBezTo>
                <a:cubicBezTo>
                  <a:pt x="12223067" y="7918347"/>
                  <a:pt x="12223019" y="7918874"/>
                  <a:pt x="12222971" y="7919353"/>
                </a:cubicBezTo>
                <a:cubicBezTo>
                  <a:pt x="12210672" y="7909636"/>
                  <a:pt x="12187796" y="7917725"/>
                  <a:pt x="12192677" y="7936586"/>
                </a:cubicBezTo>
                <a:cubicBezTo>
                  <a:pt x="12195931" y="7949078"/>
                  <a:pt x="12197463" y="7963870"/>
                  <a:pt x="12206317" y="7973922"/>
                </a:cubicBezTo>
                <a:cubicBezTo>
                  <a:pt x="12207513" y="7975263"/>
                  <a:pt x="12208757" y="7976363"/>
                  <a:pt x="12210050" y="7977464"/>
                </a:cubicBezTo>
                <a:lnTo>
                  <a:pt x="12212968" y="7982107"/>
                </a:lnTo>
                <a:cubicBezTo>
                  <a:pt x="12218376" y="7990676"/>
                  <a:pt x="12231298" y="7991968"/>
                  <a:pt x="12239147" y="7986272"/>
                </a:cubicBezTo>
                <a:cubicBezTo>
                  <a:pt x="12239769" y="7985794"/>
                  <a:pt x="12240295" y="7985267"/>
                  <a:pt x="12240821" y="7984788"/>
                </a:cubicBezTo>
                <a:cubicBezTo>
                  <a:pt x="12243549" y="7984501"/>
                  <a:pt x="12246277" y="7984070"/>
                  <a:pt x="12248957" y="7983496"/>
                </a:cubicBezTo>
                <a:cubicBezTo>
                  <a:pt x="12252356" y="7982778"/>
                  <a:pt x="12255513" y="7980911"/>
                  <a:pt x="12258145" y="7978517"/>
                </a:cubicBezTo>
                <a:cubicBezTo>
                  <a:pt x="12260634" y="7978422"/>
                  <a:pt x="12263076" y="7977991"/>
                  <a:pt x="12264942" y="7976746"/>
                </a:cubicBezTo>
                <a:cubicBezTo>
                  <a:pt x="12271450" y="7972630"/>
                  <a:pt x="12277098" y="7968657"/>
                  <a:pt x="12280638" y="7961572"/>
                </a:cubicBezTo>
                <a:cubicBezTo>
                  <a:pt x="12282218" y="7958413"/>
                  <a:pt x="12283032" y="7955972"/>
                  <a:pt x="12283557" y="7952334"/>
                </a:cubicBezTo>
                <a:cubicBezTo>
                  <a:pt x="12284180" y="7947786"/>
                  <a:pt x="12286813" y="7946924"/>
                  <a:pt x="12281930" y="7952094"/>
                </a:cubicBezTo>
                <a:cubicBezTo>
                  <a:pt x="12288871" y="7944771"/>
                  <a:pt x="12291120" y="7934001"/>
                  <a:pt x="12284085" y="7925671"/>
                </a:cubicBezTo>
                <a:cubicBezTo>
                  <a:pt x="12280686" y="7921698"/>
                  <a:pt x="12274992" y="7919257"/>
                  <a:pt x="12269392" y="7919114"/>
                </a:cubicBezTo>
                <a:cubicBezTo>
                  <a:pt x="12267957" y="7917103"/>
                  <a:pt x="12266233" y="7915524"/>
                  <a:pt x="12264272" y="7913848"/>
                </a:cubicBezTo>
                <a:close/>
                <a:moveTo>
                  <a:pt x="12434307" y="8031938"/>
                </a:moveTo>
                <a:cubicBezTo>
                  <a:pt x="12429092" y="8055154"/>
                  <a:pt x="12464218" y="8068269"/>
                  <a:pt x="12469531" y="8044767"/>
                </a:cubicBezTo>
                <a:cubicBezTo>
                  <a:pt x="12474747" y="8021551"/>
                  <a:pt x="12439620" y="8008435"/>
                  <a:pt x="12434307" y="8031938"/>
                </a:cubicBezTo>
                <a:close/>
                <a:moveTo>
                  <a:pt x="12388125" y="7990053"/>
                </a:moveTo>
                <a:cubicBezTo>
                  <a:pt x="12393438" y="7966503"/>
                  <a:pt x="12356923" y="7957982"/>
                  <a:pt x="12351658" y="7981485"/>
                </a:cubicBezTo>
                <a:cubicBezTo>
                  <a:pt x="12346347" y="8005036"/>
                  <a:pt x="12382813" y="8013605"/>
                  <a:pt x="12388125" y="7990053"/>
                </a:cubicBezTo>
                <a:close/>
                <a:moveTo>
                  <a:pt x="12922594" y="7959084"/>
                </a:moveTo>
                <a:cubicBezTo>
                  <a:pt x="12927859" y="7935676"/>
                  <a:pt x="12892061" y="7924570"/>
                  <a:pt x="12886749" y="7948122"/>
                </a:cubicBezTo>
                <a:cubicBezTo>
                  <a:pt x="12886127" y="7950945"/>
                  <a:pt x="12886127" y="7953578"/>
                  <a:pt x="12886558" y="7956019"/>
                </a:cubicBezTo>
                <a:cubicBezTo>
                  <a:pt x="12884261" y="7954440"/>
                  <a:pt x="12881725" y="7953291"/>
                  <a:pt x="12879092" y="7953052"/>
                </a:cubicBezTo>
                <a:cubicBezTo>
                  <a:pt x="12868277" y="7952047"/>
                  <a:pt x="12860237" y="7958748"/>
                  <a:pt x="12857940" y="7968991"/>
                </a:cubicBezTo>
                <a:lnTo>
                  <a:pt x="12856121" y="7977081"/>
                </a:lnTo>
                <a:cubicBezTo>
                  <a:pt x="12853967" y="7986655"/>
                  <a:pt x="12862581" y="7997330"/>
                  <a:pt x="12872057" y="7998239"/>
                </a:cubicBezTo>
                <a:cubicBezTo>
                  <a:pt x="12882873" y="7999244"/>
                  <a:pt x="12890913" y="7992543"/>
                  <a:pt x="12893210" y="7982299"/>
                </a:cubicBezTo>
                <a:lnTo>
                  <a:pt x="12895029" y="7974161"/>
                </a:lnTo>
                <a:cubicBezTo>
                  <a:pt x="12895460" y="7972199"/>
                  <a:pt x="12895220" y="7970189"/>
                  <a:pt x="12894837" y="7968226"/>
                </a:cubicBezTo>
                <a:cubicBezTo>
                  <a:pt x="12904553" y="7974879"/>
                  <a:pt x="12919340" y="7973587"/>
                  <a:pt x="12922594" y="7959084"/>
                </a:cubicBezTo>
                <a:close/>
                <a:moveTo>
                  <a:pt x="12941976" y="7784844"/>
                </a:moveTo>
                <a:cubicBezTo>
                  <a:pt x="12944704" y="7785419"/>
                  <a:pt x="12947481" y="7785275"/>
                  <a:pt x="12950161" y="7784748"/>
                </a:cubicBezTo>
                <a:cubicBezTo>
                  <a:pt x="12951309" y="7785228"/>
                  <a:pt x="12952362" y="7785850"/>
                  <a:pt x="12953654" y="7786137"/>
                </a:cubicBezTo>
                <a:lnTo>
                  <a:pt x="12961789" y="7787956"/>
                </a:lnTo>
                <a:cubicBezTo>
                  <a:pt x="12967485" y="7789248"/>
                  <a:pt x="12973322" y="7786615"/>
                  <a:pt x="12977534" y="7782451"/>
                </a:cubicBezTo>
                <a:cubicBezTo>
                  <a:pt x="12979497" y="7789535"/>
                  <a:pt x="12985335" y="7794466"/>
                  <a:pt x="12993184" y="7796237"/>
                </a:cubicBezTo>
                <a:lnTo>
                  <a:pt x="13001320" y="7798056"/>
                </a:lnTo>
                <a:cubicBezTo>
                  <a:pt x="13010890" y="7800210"/>
                  <a:pt x="13021467" y="7791067"/>
                  <a:pt x="13022138" y="7781685"/>
                </a:cubicBezTo>
                <a:cubicBezTo>
                  <a:pt x="13022951" y="7770723"/>
                  <a:pt x="13016059" y="7763161"/>
                  <a:pt x="13005770" y="7760815"/>
                </a:cubicBezTo>
                <a:lnTo>
                  <a:pt x="12997635" y="7758996"/>
                </a:lnTo>
                <a:cubicBezTo>
                  <a:pt x="12992131" y="7757799"/>
                  <a:pt x="12986531" y="7760432"/>
                  <a:pt x="12982464" y="7764501"/>
                </a:cubicBezTo>
                <a:cubicBezTo>
                  <a:pt x="12980549" y="7757607"/>
                  <a:pt x="12974998" y="7752581"/>
                  <a:pt x="12967340" y="7750858"/>
                </a:cubicBezTo>
                <a:lnTo>
                  <a:pt x="12964948" y="7750332"/>
                </a:lnTo>
                <a:cubicBezTo>
                  <a:pt x="12962699" y="7745497"/>
                  <a:pt x="12958726" y="7741572"/>
                  <a:pt x="12953175" y="7740376"/>
                </a:cubicBezTo>
                <a:cubicBezTo>
                  <a:pt x="12943508" y="7738365"/>
                  <a:pt x="12932645" y="7743582"/>
                  <a:pt x="12930348" y="7753826"/>
                </a:cubicBezTo>
                <a:lnTo>
                  <a:pt x="12928529" y="7761963"/>
                </a:lnTo>
                <a:cubicBezTo>
                  <a:pt x="12926375" y="7771537"/>
                  <a:pt x="12931832" y="7782690"/>
                  <a:pt x="12941976" y="7784844"/>
                </a:cubicBezTo>
                <a:close/>
                <a:moveTo>
                  <a:pt x="12612098" y="8093448"/>
                </a:moveTo>
                <a:cubicBezTo>
                  <a:pt x="12622961" y="8094788"/>
                  <a:pt x="12630761" y="8087034"/>
                  <a:pt x="12633011" y="8077125"/>
                </a:cubicBezTo>
                <a:lnTo>
                  <a:pt x="12634829" y="8069036"/>
                </a:lnTo>
                <a:cubicBezTo>
                  <a:pt x="12637031" y="8059127"/>
                  <a:pt x="12627890" y="8049266"/>
                  <a:pt x="12618558" y="8048117"/>
                </a:cubicBezTo>
                <a:cubicBezTo>
                  <a:pt x="12607694" y="8046777"/>
                  <a:pt x="12599894" y="8054484"/>
                  <a:pt x="12597645" y="8064392"/>
                </a:cubicBezTo>
                <a:lnTo>
                  <a:pt x="12595825" y="8072482"/>
                </a:lnTo>
                <a:cubicBezTo>
                  <a:pt x="12593576" y="8082439"/>
                  <a:pt x="12602765" y="8092299"/>
                  <a:pt x="12612098" y="8093448"/>
                </a:cubicBezTo>
                <a:close/>
                <a:moveTo>
                  <a:pt x="12387743" y="8047543"/>
                </a:moveTo>
                <a:cubicBezTo>
                  <a:pt x="12377836" y="8045341"/>
                  <a:pt x="12368217" y="8055249"/>
                  <a:pt x="12367307" y="8064440"/>
                </a:cubicBezTo>
                <a:cubicBezTo>
                  <a:pt x="12366254" y="8075546"/>
                  <a:pt x="12374294" y="8082630"/>
                  <a:pt x="12384201" y="8084880"/>
                </a:cubicBezTo>
                <a:lnTo>
                  <a:pt x="12392337" y="8086698"/>
                </a:lnTo>
                <a:cubicBezTo>
                  <a:pt x="12402196" y="8088900"/>
                  <a:pt x="12411862" y="8078992"/>
                  <a:pt x="12412772" y="8069801"/>
                </a:cubicBezTo>
                <a:cubicBezTo>
                  <a:pt x="12413825" y="8058696"/>
                  <a:pt x="12405785" y="8051612"/>
                  <a:pt x="12395879" y="8049361"/>
                </a:cubicBezTo>
                <a:lnTo>
                  <a:pt x="12387743" y="8047543"/>
                </a:lnTo>
                <a:close/>
                <a:moveTo>
                  <a:pt x="12305476" y="8118531"/>
                </a:moveTo>
                <a:lnTo>
                  <a:pt x="12329836" y="8123988"/>
                </a:lnTo>
                <a:cubicBezTo>
                  <a:pt x="12339408" y="8126142"/>
                  <a:pt x="12350510" y="8120445"/>
                  <a:pt x="12352568" y="8110345"/>
                </a:cubicBezTo>
                <a:cubicBezTo>
                  <a:pt x="12354578" y="8100580"/>
                  <a:pt x="12349170" y="8089905"/>
                  <a:pt x="12338977" y="8087608"/>
                </a:cubicBezTo>
                <a:lnTo>
                  <a:pt x="12314618" y="8082103"/>
                </a:lnTo>
                <a:cubicBezTo>
                  <a:pt x="12305046" y="8079997"/>
                  <a:pt x="12293943" y="8085646"/>
                  <a:pt x="12291885" y="8095746"/>
                </a:cubicBezTo>
                <a:cubicBezTo>
                  <a:pt x="12289875" y="8105559"/>
                  <a:pt x="12295235" y="8116233"/>
                  <a:pt x="12305476" y="8118531"/>
                </a:cubicBezTo>
                <a:close/>
                <a:moveTo>
                  <a:pt x="12239912" y="8137391"/>
                </a:moveTo>
                <a:cubicBezTo>
                  <a:pt x="12234647" y="8160893"/>
                  <a:pt x="12271784" y="8165968"/>
                  <a:pt x="12277050" y="8142512"/>
                </a:cubicBezTo>
                <a:cubicBezTo>
                  <a:pt x="12282313" y="8119057"/>
                  <a:pt x="12245176" y="8113983"/>
                  <a:pt x="12239912" y="8137391"/>
                </a:cubicBezTo>
                <a:close/>
                <a:moveTo>
                  <a:pt x="12606881" y="7529661"/>
                </a:moveTo>
                <a:cubicBezTo>
                  <a:pt x="12604680" y="7541150"/>
                  <a:pt x="12608556" y="7552207"/>
                  <a:pt x="12615638" y="7561206"/>
                </a:cubicBezTo>
                <a:cubicBezTo>
                  <a:pt x="12621668" y="7568913"/>
                  <a:pt x="12634686" y="7570301"/>
                  <a:pt x="12642055" y="7563600"/>
                </a:cubicBezTo>
                <a:cubicBezTo>
                  <a:pt x="12649713" y="7556611"/>
                  <a:pt x="12650957" y="7545458"/>
                  <a:pt x="12644449" y="7537225"/>
                </a:cubicBezTo>
                <a:cubicBezTo>
                  <a:pt x="12644113" y="7536745"/>
                  <a:pt x="12644066" y="7536745"/>
                  <a:pt x="12643875" y="7536458"/>
                </a:cubicBezTo>
                <a:cubicBezTo>
                  <a:pt x="12643779" y="7536267"/>
                  <a:pt x="12643779" y="7536267"/>
                  <a:pt x="12643730" y="7536123"/>
                </a:cubicBezTo>
                <a:cubicBezTo>
                  <a:pt x="12643730" y="7536123"/>
                  <a:pt x="12643730" y="7536123"/>
                  <a:pt x="12643730" y="7536123"/>
                </a:cubicBezTo>
                <a:cubicBezTo>
                  <a:pt x="12643827" y="7534975"/>
                  <a:pt x="12644018" y="7533778"/>
                  <a:pt x="12644258" y="7532629"/>
                </a:cubicBezTo>
                <a:cubicBezTo>
                  <a:pt x="12644640" y="7530666"/>
                  <a:pt x="12644258" y="7528799"/>
                  <a:pt x="12643827" y="7526981"/>
                </a:cubicBezTo>
                <a:cubicBezTo>
                  <a:pt x="12648804" y="7532916"/>
                  <a:pt x="12657035" y="7536123"/>
                  <a:pt x="12664596" y="7532916"/>
                </a:cubicBezTo>
                <a:cubicBezTo>
                  <a:pt x="12673689" y="7529039"/>
                  <a:pt x="12679623" y="7518556"/>
                  <a:pt x="12675604" y="7508839"/>
                </a:cubicBezTo>
                <a:lnTo>
                  <a:pt x="12672445" y="7501132"/>
                </a:lnTo>
                <a:cubicBezTo>
                  <a:pt x="12668712" y="7492085"/>
                  <a:pt x="12657897" y="7486054"/>
                  <a:pt x="12648373" y="7490122"/>
                </a:cubicBezTo>
                <a:cubicBezTo>
                  <a:pt x="12639280" y="7494000"/>
                  <a:pt x="12633393" y="7504531"/>
                  <a:pt x="12637366" y="7514200"/>
                </a:cubicBezTo>
                <a:lnTo>
                  <a:pt x="12639137" y="7518556"/>
                </a:lnTo>
                <a:cubicBezTo>
                  <a:pt x="12635787" y="7515205"/>
                  <a:pt x="12631432" y="7512860"/>
                  <a:pt x="12627077" y="7512525"/>
                </a:cubicBezTo>
                <a:cubicBezTo>
                  <a:pt x="12616022" y="7511567"/>
                  <a:pt x="12608796" y="7519705"/>
                  <a:pt x="12606881" y="7529661"/>
                </a:cubicBezTo>
                <a:close/>
                <a:moveTo>
                  <a:pt x="12736861" y="7211006"/>
                </a:moveTo>
                <a:cubicBezTo>
                  <a:pt x="12746240" y="7213878"/>
                  <a:pt x="12757679" y="7207511"/>
                  <a:pt x="12759880" y="7197842"/>
                </a:cubicBezTo>
                <a:cubicBezTo>
                  <a:pt x="12762177" y="7187694"/>
                  <a:pt x="12756769" y="7177881"/>
                  <a:pt x="12746719" y="7174865"/>
                </a:cubicBezTo>
                <a:cubicBezTo>
                  <a:pt x="12746194" y="7174674"/>
                  <a:pt x="12746145" y="7174674"/>
                  <a:pt x="12745810" y="7174578"/>
                </a:cubicBezTo>
                <a:cubicBezTo>
                  <a:pt x="12745666" y="7174482"/>
                  <a:pt x="12745618" y="7174482"/>
                  <a:pt x="12745475" y="7174387"/>
                </a:cubicBezTo>
                <a:cubicBezTo>
                  <a:pt x="12745475" y="7174387"/>
                  <a:pt x="12745475" y="7174387"/>
                  <a:pt x="12745475" y="7174387"/>
                </a:cubicBezTo>
                <a:cubicBezTo>
                  <a:pt x="12744853" y="7173382"/>
                  <a:pt x="12744327" y="7172329"/>
                  <a:pt x="12743896" y="7171227"/>
                </a:cubicBezTo>
                <a:cubicBezTo>
                  <a:pt x="12739781" y="7161989"/>
                  <a:pt x="12726284" y="7159835"/>
                  <a:pt x="12718244" y="7164574"/>
                </a:cubicBezTo>
                <a:cubicBezTo>
                  <a:pt x="12711688" y="7168451"/>
                  <a:pt x="12709295" y="7174770"/>
                  <a:pt x="12709630" y="7181328"/>
                </a:cubicBezTo>
                <a:cubicBezTo>
                  <a:pt x="12707190" y="7179700"/>
                  <a:pt x="12704414" y="7178455"/>
                  <a:pt x="12701063" y="7178312"/>
                </a:cubicBezTo>
                <a:cubicBezTo>
                  <a:pt x="12691684" y="7177833"/>
                  <a:pt x="12680964" y="7185923"/>
                  <a:pt x="12681395" y="7196071"/>
                </a:cubicBezTo>
                <a:cubicBezTo>
                  <a:pt x="12681826" y="7205980"/>
                  <a:pt x="12684601" y="7215649"/>
                  <a:pt x="12693263" y="7221488"/>
                </a:cubicBezTo>
                <a:cubicBezTo>
                  <a:pt x="12701208" y="7226802"/>
                  <a:pt x="12710108" y="7227233"/>
                  <a:pt x="12719297" y="7225988"/>
                </a:cubicBezTo>
                <a:cubicBezTo>
                  <a:pt x="12719823" y="7225940"/>
                  <a:pt x="12720207" y="7225509"/>
                  <a:pt x="12720733" y="7225414"/>
                </a:cubicBezTo>
                <a:cubicBezTo>
                  <a:pt x="12719871" y="7228669"/>
                  <a:pt x="12719680" y="7232259"/>
                  <a:pt x="12721355" y="7236327"/>
                </a:cubicBezTo>
                <a:cubicBezTo>
                  <a:pt x="12730448" y="7258538"/>
                  <a:pt x="12765910" y="7246380"/>
                  <a:pt x="12756769" y="7224026"/>
                </a:cubicBezTo>
                <a:cubicBezTo>
                  <a:pt x="12752319" y="7213160"/>
                  <a:pt x="12741599" y="7210623"/>
                  <a:pt x="12732840" y="7213351"/>
                </a:cubicBezTo>
                <a:cubicBezTo>
                  <a:pt x="12733271" y="7212059"/>
                  <a:pt x="12733607" y="7210862"/>
                  <a:pt x="12733750" y="7209521"/>
                </a:cubicBezTo>
                <a:cubicBezTo>
                  <a:pt x="12734803" y="7209808"/>
                  <a:pt x="12735712" y="7210670"/>
                  <a:pt x="12736861" y="7211006"/>
                </a:cubicBezTo>
                <a:close/>
                <a:moveTo>
                  <a:pt x="12557492" y="7403003"/>
                </a:moveTo>
                <a:cubicBezTo>
                  <a:pt x="12552563" y="7398934"/>
                  <a:pt x="12545815" y="7397067"/>
                  <a:pt x="12539450" y="7399748"/>
                </a:cubicBezTo>
                <a:lnTo>
                  <a:pt x="12531745" y="7402908"/>
                </a:lnTo>
                <a:cubicBezTo>
                  <a:pt x="12522700" y="7406641"/>
                  <a:pt x="12516575" y="7417316"/>
                  <a:pt x="12520546" y="7426889"/>
                </a:cubicBezTo>
                <a:cubicBezTo>
                  <a:pt x="12521790" y="7429857"/>
                  <a:pt x="12523801" y="7432490"/>
                  <a:pt x="12526242" y="7434596"/>
                </a:cubicBezTo>
                <a:cubicBezTo>
                  <a:pt x="12522030" y="7439096"/>
                  <a:pt x="12519972" y="7445175"/>
                  <a:pt x="12521935" y="7451972"/>
                </a:cubicBezTo>
                <a:cubicBezTo>
                  <a:pt x="12524470" y="7460923"/>
                  <a:pt x="12535717" y="7468678"/>
                  <a:pt x="12545145" y="7464801"/>
                </a:cubicBezTo>
                <a:lnTo>
                  <a:pt x="12552850" y="7461641"/>
                </a:lnTo>
                <a:cubicBezTo>
                  <a:pt x="12562230" y="7457812"/>
                  <a:pt x="12568691" y="7448909"/>
                  <a:pt x="12565676" y="7438473"/>
                </a:cubicBezTo>
                <a:cubicBezTo>
                  <a:pt x="12565580" y="7438138"/>
                  <a:pt x="12565389" y="7437755"/>
                  <a:pt x="12565245" y="7437420"/>
                </a:cubicBezTo>
                <a:cubicBezTo>
                  <a:pt x="12572663" y="7432729"/>
                  <a:pt x="12577641" y="7423634"/>
                  <a:pt x="12573380" y="7413343"/>
                </a:cubicBezTo>
                <a:cubicBezTo>
                  <a:pt x="12570126" y="7405349"/>
                  <a:pt x="12563857" y="7402524"/>
                  <a:pt x="12557492" y="7403003"/>
                </a:cubicBezTo>
                <a:close/>
                <a:moveTo>
                  <a:pt x="12747150" y="7595432"/>
                </a:moveTo>
                <a:lnTo>
                  <a:pt x="12743991" y="7587725"/>
                </a:lnTo>
                <a:cubicBezTo>
                  <a:pt x="12740258" y="7578678"/>
                  <a:pt x="12728390" y="7573556"/>
                  <a:pt x="12719392" y="7577864"/>
                </a:cubicBezTo>
                <a:cubicBezTo>
                  <a:pt x="12710156" y="7582316"/>
                  <a:pt x="12705563" y="7592751"/>
                  <a:pt x="12709534" y="7602468"/>
                </a:cubicBezTo>
                <a:lnTo>
                  <a:pt x="12709679" y="7602851"/>
                </a:lnTo>
                <a:cubicBezTo>
                  <a:pt x="12703840" y="7605292"/>
                  <a:pt x="12699581" y="7610367"/>
                  <a:pt x="12698001" y="7617307"/>
                </a:cubicBezTo>
                <a:lnTo>
                  <a:pt x="12696182" y="7625397"/>
                </a:lnTo>
                <a:cubicBezTo>
                  <a:pt x="12694028" y="7635018"/>
                  <a:pt x="12702738" y="7645645"/>
                  <a:pt x="12712214" y="7646459"/>
                </a:cubicBezTo>
                <a:cubicBezTo>
                  <a:pt x="12723079" y="7647464"/>
                  <a:pt x="12730974" y="7640667"/>
                  <a:pt x="12733271" y="7630423"/>
                </a:cubicBezTo>
                <a:lnTo>
                  <a:pt x="12735090" y="7622334"/>
                </a:lnTo>
                <a:cubicBezTo>
                  <a:pt x="12735234" y="7621711"/>
                  <a:pt x="12734995" y="7621136"/>
                  <a:pt x="12735043" y="7620514"/>
                </a:cubicBezTo>
                <a:cubicBezTo>
                  <a:pt x="12735760" y="7620275"/>
                  <a:pt x="12736573" y="7620371"/>
                  <a:pt x="12737244" y="7620036"/>
                </a:cubicBezTo>
                <a:cubicBezTo>
                  <a:pt x="12746576" y="7615584"/>
                  <a:pt x="12751123" y="7605149"/>
                  <a:pt x="12747150" y="7595432"/>
                </a:cubicBezTo>
                <a:close/>
                <a:moveTo>
                  <a:pt x="12500304" y="7289461"/>
                </a:moveTo>
                <a:cubicBezTo>
                  <a:pt x="12505519" y="7302194"/>
                  <a:pt x="12519732" y="7304348"/>
                  <a:pt x="12529113" y="7299657"/>
                </a:cubicBezTo>
                <a:cubicBezTo>
                  <a:pt x="12526673" y="7303390"/>
                  <a:pt x="12526050" y="7308273"/>
                  <a:pt x="12528395" y="7313969"/>
                </a:cubicBezTo>
                <a:cubicBezTo>
                  <a:pt x="12537441" y="7336036"/>
                  <a:pt x="12573668" y="7326367"/>
                  <a:pt x="12564527" y="7304061"/>
                </a:cubicBezTo>
                <a:cubicBezTo>
                  <a:pt x="12559310" y="7291376"/>
                  <a:pt x="12545145" y="7289222"/>
                  <a:pt x="12535766" y="7293865"/>
                </a:cubicBezTo>
                <a:cubicBezTo>
                  <a:pt x="12538158" y="7290131"/>
                  <a:pt x="12538828" y="7285297"/>
                  <a:pt x="12536483" y="7279600"/>
                </a:cubicBezTo>
                <a:cubicBezTo>
                  <a:pt x="12534713" y="7275244"/>
                  <a:pt x="12531841" y="7272181"/>
                  <a:pt x="12528491" y="7270122"/>
                </a:cubicBezTo>
                <a:cubicBezTo>
                  <a:pt x="12536722" y="7271558"/>
                  <a:pt x="12545384" y="7267729"/>
                  <a:pt x="12549069" y="7259735"/>
                </a:cubicBezTo>
                <a:cubicBezTo>
                  <a:pt x="12553185" y="7250783"/>
                  <a:pt x="12549212" y="7238816"/>
                  <a:pt x="12539881" y="7234891"/>
                </a:cubicBezTo>
                <a:lnTo>
                  <a:pt x="12529017" y="7230344"/>
                </a:lnTo>
                <a:cubicBezTo>
                  <a:pt x="12519686" y="7226419"/>
                  <a:pt x="12508487" y="7230152"/>
                  <a:pt x="12504180" y="7239534"/>
                </a:cubicBezTo>
                <a:cubicBezTo>
                  <a:pt x="12500064" y="7248534"/>
                  <a:pt x="12504035" y="7260453"/>
                  <a:pt x="12513368" y="7264378"/>
                </a:cubicBezTo>
                <a:lnTo>
                  <a:pt x="12520499" y="7267346"/>
                </a:lnTo>
                <a:cubicBezTo>
                  <a:pt x="12507913" y="7265766"/>
                  <a:pt x="12494321" y="7274861"/>
                  <a:pt x="12500304" y="7289461"/>
                </a:cubicBezTo>
                <a:close/>
                <a:moveTo>
                  <a:pt x="12713076" y="7512860"/>
                </a:moveTo>
                <a:lnTo>
                  <a:pt x="12720781" y="7509701"/>
                </a:lnTo>
                <a:cubicBezTo>
                  <a:pt x="12729874" y="7505967"/>
                  <a:pt x="12733271" y="7492420"/>
                  <a:pt x="12728485" y="7484330"/>
                </a:cubicBezTo>
                <a:cubicBezTo>
                  <a:pt x="12722887" y="7474852"/>
                  <a:pt x="12712884" y="7472651"/>
                  <a:pt x="12703121" y="7476624"/>
                </a:cubicBezTo>
                <a:lnTo>
                  <a:pt x="12695417" y="7479783"/>
                </a:lnTo>
                <a:cubicBezTo>
                  <a:pt x="12686324" y="7483517"/>
                  <a:pt x="12682925" y="7497063"/>
                  <a:pt x="12687712" y="7505153"/>
                </a:cubicBezTo>
                <a:cubicBezTo>
                  <a:pt x="12693359" y="7514631"/>
                  <a:pt x="12703312" y="7516881"/>
                  <a:pt x="12713076" y="7512860"/>
                </a:cubicBezTo>
                <a:close/>
                <a:moveTo>
                  <a:pt x="12452254" y="7271367"/>
                </a:moveTo>
                <a:cubicBezTo>
                  <a:pt x="12443114" y="7249109"/>
                  <a:pt x="12410715" y="7267968"/>
                  <a:pt x="12419711" y="7289940"/>
                </a:cubicBezTo>
                <a:cubicBezTo>
                  <a:pt x="12428852" y="7312246"/>
                  <a:pt x="12461252" y="7293338"/>
                  <a:pt x="12452254" y="7271367"/>
                </a:cubicBezTo>
                <a:close/>
                <a:moveTo>
                  <a:pt x="12480921" y="7500222"/>
                </a:moveTo>
                <a:cubicBezTo>
                  <a:pt x="12481208" y="7500127"/>
                  <a:pt x="12481351" y="7500079"/>
                  <a:pt x="12481590" y="7499984"/>
                </a:cubicBezTo>
                <a:cubicBezTo>
                  <a:pt x="12481687" y="7499984"/>
                  <a:pt x="12481735" y="7499984"/>
                  <a:pt x="12481830" y="7499984"/>
                </a:cubicBezTo>
                <a:cubicBezTo>
                  <a:pt x="12481926" y="7499984"/>
                  <a:pt x="12481926" y="7499984"/>
                  <a:pt x="12482069" y="7500031"/>
                </a:cubicBezTo>
                <a:cubicBezTo>
                  <a:pt x="12483217" y="7500510"/>
                  <a:pt x="12484319" y="7501037"/>
                  <a:pt x="12485372" y="7501658"/>
                </a:cubicBezTo>
                <a:cubicBezTo>
                  <a:pt x="12494273" y="7506494"/>
                  <a:pt x="12506286" y="7499840"/>
                  <a:pt x="12509731" y="7491224"/>
                </a:cubicBezTo>
                <a:cubicBezTo>
                  <a:pt x="12513847" y="7480932"/>
                  <a:pt x="12508247" y="7471693"/>
                  <a:pt x="12499297" y="7466859"/>
                </a:cubicBezTo>
                <a:cubicBezTo>
                  <a:pt x="12489056" y="7461306"/>
                  <a:pt x="12477332" y="7461545"/>
                  <a:pt x="12466612" y="7465566"/>
                </a:cubicBezTo>
                <a:cubicBezTo>
                  <a:pt x="12457422" y="7469013"/>
                  <a:pt x="12452254" y="7481076"/>
                  <a:pt x="12456466" y="7490027"/>
                </a:cubicBezTo>
                <a:cubicBezTo>
                  <a:pt x="12460869" y="7499504"/>
                  <a:pt x="12471062" y="7503909"/>
                  <a:pt x="12480921" y="7500222"/>
                </a:cubicBezTo>
                <a:close/>
                <a:moveTo>
                  <a:pt x="12963609" y="7693752"/>
                </a:moveTo>
                <a:cubicBezTo>
                  <a:pt x="12953989" y="7698587"/>
                  <a:pt x="12951452" y="7709548"/>
                  <a:pt x="12955281" y="7718930"/>
                </a:cubicBezTo>
                <a:lnTo>
                  <a:pt x="12958440" y="7726637"/>
                </a:lnTo>
                <a:cubicBezTo>
                  <a:pt x="12962268" y="7736019"/>
                  <a:pt x="12975046" y="7739274"/>
                  <a:pt x="12983613" y="7734966"/>
                </a:cubicBezTo>
                <a:cubicBezTo>
                  <a:pt x="12993232" y="7730132"/>
                  <a:pt x="12995769" y="7719170"/>
                  <a:pt x="12991939" y="7709788"/>
                </a:cubicBezTo>
                <a:lnTo>
                  <a:pt x="12988782" y="7702081"/>
                </a:lnTo>
                <a:cubicBezTo>
                  <a:pt x="12984952" y="7692699"/>
                  <a:pt x="12972174" y="7689444"/>
                  <a:pt x="12963609" y="7693752"/>
                </a:cubicBezTo>
                <a:close/>
                <a:moveTo>
                  <a:pt x="12574577" y="7514679"/>
                </a:moveTo>
                <a:cubicBezTo>
                  <a:pt x="12583718" y="7536985"/>
                  <a:pt x="12617505" y="7520806"/>
                  <a:pt x="12608365" y="7498499"/>
                </a:cubicBezTo>
                <a:cubicBezTo>
                  <a:pt x="12599224" y="7476241"/>
                  <a:pt x="12565437" y="7492373"/>
                  <a:pt x="12574577" y="7514679"/>
                </a:cubicBezTo>
                <a:close/>
                <a:moveTo>
                  <a:pt x="12691253" y="7797051"/>
                </a:moveTo>
                <a:cubicBezTo>
                  <a:pt x="12685750" y="7793125"/>
                  <a:pt x="12678810" y="7791929"/>
                  <a:pt x="12672062" y="7795375"/>
                </a:cubicBezTo>
                <a:cubicBezTo>
                  <a:pt x="12663735" y="7799684"/>
                  <a:pt x="12658566" y="7812129"/>
                  <a:pt x="12664071" y="7820649"/>
                </a:cubicBezTo>
                <a:cubicBezTo>
                  <a:pt x="12669431" y="7828979"/>
                  <a:pt x="12676704" y="7835919"/>
                  <a:pt x="12687186" y="7836541"/>
                </a:cubicBezTo>
                <a:cubicBezTo>
                  <a:pt x="12696708" y="7837116"/>
                  <a:pt x="12704605" y="7832951"/>
                  <a:pt x="12711880" y="7827208"/>
                </a:cubicBezTo>
                <a:cubicBezTo>
                  <a:pt x="12719823" y="7820985"/>
                  <a:pt x="12719537" y="7807821"/>
                  <a:pt x="12713076" y="7800736"/>
                </a:cubicBezTo>
                <a:cubicBezTo>
                  <a:pt x="12707190" y="7794227"/>
                  <a:pt x="12698575" y="7793605"/>
                  <a:pt x="12691253" y="7797051"/>
                </a:cubicBezTo>
                <a:close/>
                <a:moveTo>
                  <a:pt x="12529975" y="7774697"/>
                </a:moveTo>
                <a:cubicBezTo>
                  <a:pt x="12525954" y="7771011"/>
                  <a:pt x="12520594" y="7769048"/>
                  <a:pt x="12514372" y="7770340"/>
                </a:cubicBezTo>
                <a:cubicBezTo>
                  <a:pt x="12505424" y="7772207"/>
                  <a:pt x="12496522" y="7782882"/>
                  <a:pt x="12499825" y="7792503"/>
                </a:cubicBezTo>
                <a:cubicBezTo>
                  <a:pt x="12502744" y="7800928"/>
                  <a:pt x="12506908" y="7808922"/>
                  <a:pt x="12516048" y="7811938"/>
                </a:cubicBezTo>
                <a:cubicBezTo>
                  <a:pt x="12523322" y="7814379"/>
                  <a:pt x="12530549" y="7813278"/>
                  <a:pt x="12537441" y="7809975"/>
                </a:cubicBezTo>
                <a:cubicBezTo>
                  <a:pt x="12546246" y="7805763"/>
                  <a:pt x="12550648" y="7793556"/>
                  <a:pt x="12545767" y="7784844"/>
                </a:cubicBezTo>
                <a:cubicBezTo>
                  <a:pt x="12542417" y="7778765"/>
                  <a:pt x="12536435" y="7775079"/>
                  <a:pt x="12529975" y="7774697"/>
                </a:cubicBezTo>
                <a:close/>
                <a:moveTo>
                  <a:pt x="12671106" y="7638177"/>
                </a:moveTo>
                <a:cubicBezTo>
                  <a:pt x="12680485" y="7634300"/>
                  <a:pt x="12686276" y="7624487"/>
                  <a:pt x="12682877" y="7614435"/>
                </a:cubicBezTo>
                <a:cubicBezTo>
                  <a:pt x="12679815" y="7605340"/>
                  <a:pt x="12668569" y="7598782"/>
                  <a:pt x="12659142" y="7602659"/>
                </a:cubicBezTo>
                <a:lnTo>
                  <a:pt x="12651436" y="7605819"/>
                </a:lnTo>
                <a:cubicBezTo>
                  <a:pt x="12642726" y="7609409"/>
                  <a:pt x="12637414" y="7618264"/>
                  <a:pt x="12639423" y="7627551"/>
                </a:cubicBezTo>
                <a:cubicBezTo>
                  <a:pt x="12636887" y="7627934"/>
                  <a:pt x="12634398" y="7628748"/>
                  <a:pt x="12632197" y="7630231"/>
                </a:cubicBezTo>
                <a:cubicBezTo>
                  <a:pt x="12623583" y="7635880"/>
                  <a:pt x="12621382" y="7647608"/>
                  <a:pt x="12626837" y="7656176"/>
                </a:cubicBezTo>
                <a:lnTo>
                  <a:pt x="12633155" y="7666132"/>
                </a:lnTo>
                <a:cubicBezTo>
                  <a:pt x="12638562" y="7674653"/>
                  <a:pt x="12650717" y="7676998"/>
                  <a:pt x="12659093" y="7671493"/>
                </a:cubicBezTo>
                <a:cubicBezTo>
                  <a:pt x="12667707" y="7665845"/>
                  <a:pt x="12669908" y="7654118"/>
                  <a:pt x="12664453" y="7645549"/>
                </a:cubicBezTo>
                <a:cubicBezTo>
                  <a:pt x="12663592" y="7644209"/>
                  <a:pt x="12662778" y="7642869"/>
                  <a:pt x="12661916" y="7641576"/>
                </a:cubicBezTo>
                <a:cubicBezTo>
                  <a:pt x="12662395" y="7641433"/>
                  <a:pt x="12662921" y="7641576"/>
                  <a:pt x="12663448" y="7641385"/>
                </a:cubicBezTo>
                <a:lnTo>
                  <a:pt x="12671106" y="7638177"/>
                </a:lnTo>
                <a:close/>
                <a:moveTo>
                  <a:pt x="12671775" y="7775079"/>
                </a:moveTo>
                <a:cubicBezTo>
                  <a:pt x="12672014" y="7774361"/>
                  <a:pt x="12672111" y="7773643"/>
                  <a:pt x="12672302" y="7772925"/>
                </a:cubicBezTo>
                <a:cubicBezTo>
                  <a:pt x="12674360" y="7771107"/>
                  <a:pt x="12676369" y="7769192"/>
                  <a:pt x="12678236" y="7767181"/>
                </a:cubicBezTo>
                <a:cubicBezTo>
                  <a:pt x="12680628" y="7764644"/>
                  <a:pt x="12682112" y="7761294"/>
                  <a:pt x="12682877" y="7757799"/>
                </a:cubicBezTo>
                <a:cubicBezTo>
                  <a:pt x="12684888" y="7756267"/>
                  <a:pt x="12686610" y="7754544"/>
                  <a:pt x="12687472" y="7752486"/>
                </a:cubicBezTo>
                <a:cubicBezTo>
                  <a:pt x="12690440" y="7745353"/>
                  <a:pt x="12692784" y="7738891"/>
                  <a:pt x="12691588" y="7731041"/>
                </a:cubicBezTo>
                <a:cubicBezTo>
                  <a:pt x="12691062" y="7727594"/>
                  <a:pt x="12690343" y="7725153"/>
                  <a:pt x="12688716" y="7721946"/>
                </a:cubicBezTo>
                <a:cubicBezTo>
                  <a:pt x="12696948" y="7732717"/>
                  <a:pt x="12719154" y="7731663"/>
                  <a:pt x="12723125" y="7713904"/>
                </a:cubicBezTo>
                <a:cubicBezTo>
                  <a:pt x="12723556" y="7711990"/>
                  <a:pt x="12723317" y="7710410"/>
                  <a:pt x="12723222" y="7708783"/>
                </a:cubicBezTo>
                <a:cubicBezTo>
                  <a:pt x="12736717" y="7714240"/>
                  <a:pt x="12755430" y="7703660"/>
                  <a:pt x="12748490" y="7686763"/>
                </a:cubicBezTo>
                <a:cubicBezTo>
                  <a:pt x="12739924" y="7665845"/>
                  <a:pt x="12708243" y="7674892"/>
                  <a:pt x="12712119" y="7694614"/>
                </a:cubicBezTo>
                <a:cubicBezTo>
                  <a:pt x="12702213" y="7691215"/>
                  <a:pt x="12689052" y="7694901"/>
                  <a:pt x="12686036" y="7708208"/>
                </a:cubicBezTo>
                <a:cubicBezTo>
                  <a:pt x="12685750" y="7709452"/>
                  <a:pt x="12686036" y="7710410"/>
                  <a:pt x="12685988" y="7711511"/>
                </a:cubicBezTo>
                <a:cubicBezTo>
                  <a:pt x="12684122" y="7705958"/>
                  <a:pt x="12680246" y="7701363"/>
                  <a:pt x="12673786" y="7699640"/>
                </a:cubicBezTo>
                <a:cubicBezTo>
                  <a:pt x="12668760" y="7698299"/>
                  <a:pt x="12662635" y="7699592"/>
                  <a:pt x="12657992" y="7702704"/>
                </a:cubicBezTo>
                <a:cubicBezTo>
                  <a:pt x="12655791" y="7701937"/>
                  <a:pt x="12653494" y="7701650"/>
                  <a:pt x="12650909" y="7701411"/>
                </a:cubicBezTo>
                <a:cubicBezTo>
                  <a:pt x="12650049" y="7701219"/>
                  <a:pt x="12649187" y="7701028"/>
                  <a:pt x="12648325" y="7700788"/>
                </a:cubicBezTo>
                <a:cubicBezTo>
                  <a:pt x="12645119" y="7699496"/>
                  <a:pt x="12641673" y="7698587"/>
                  <a:pt x="12638419" y="7697294"/>
                </a:cubicBezTo>
                <a:cubicBezTo>
                  <a:pt x="12628895" y="7693513"/>
                  <a:pt x="12621143" y="7699401"/>
                  <a:pt x="12617601" y="7707442"/>
                </a:cubicBezTo>
                <a:cubicBezTo>
                  <a:pt x="12613006" y="7706868"/>
                  <a:pt x="12608460" y="7707825"/>
                  <a:pt x="12604680" y="7710506"/>
                </a:cubicBezTo>
                <a:cubicBezTo>
                  <a:pt x="12603005" y="7704905"/>
                  <a:pt x="12598984" y="7700119"/>
                  <a:pt x="12593242" y="7697677"/>
                </a:cubicBezTo>
                <a:cubicBezTo>
                  <a:pt x="12589605" y="7696193"/>
                  <a:pt x="12586015" y="7694662"/>
                  <a:pt x="12582378" y="7693129"/>
                </a:cubicBezTo>
                <a:cubicBezTo>
                  <a:pt x="12581899" y="7692938"/>
                  <a:pt x="12581374" y="7693034"/>
                  <a:pt x="12580895" y="7692891"/>
                </a:cubicBezTo>
                <a:cubicBezTo>
                  <a:pt x="12579171" y="7682982"/>
                  <a:pt x="12569504" y="7677285"/>
                  <a:pt x="12560220" y="7678147"/>
                </a:cubicBezTo>
                <a:cubicBezTo>
                  <a:pt x="12560268" y="7677908"/>
                  <a:pt x="12560316" y="7677621"/>
                  <a:pt x="12560363" y="7677381"/>
                </a:cubicBezTo>
                <a:cubicBezTo>
                  <a:pt x="12566250" y="7675179"/>
                  <a:pt x="12570797" y="7670249"/>
                  <a:pt x="12572281" y="7663500"/>
                </a:cubicBezTo>
                <a:lnTo>
                  <a:pt x="12575917" y="7647224"/>
                </a:lnTo>
                <a:cubicBezTo>
                  <a:pt x="12578071" y="7637651"/>
                  <a:pt x="12570749" y="7626737"/>
                  <a:pt x="12560985" y="7625349"/>
                </a:cubicBezTo>
                <a:cubicBezTo>
                  <a:pt x="12557828" y="7624918"/>
                  <a:pt x="12554812" y="7625253"/>
                  <a:pt x="12552037" y="7626115"/>
                </a:cubicBezTo>
                <a:cubicBezTo>
                  <a:pt x="12548638" y="7621759"/>
                  <a:pt x="12544236" y="7618169"/>
                  <a:pt x="12538492" y="7615728"/>
                </a:cubicBezTo>
                <a:cubicBezTo>
                  <a:pt x="12529496" y="7611898"/>
                  <a:pt x="12520451" y="7612808"/>
                  <a:pt x="12512506" y="7616589"/>
                </a:cubicBezTo>
                <a:cubicBezTo>
                  <a:pt x="12510448" y="7614818"/>
                  <a:pt x="12508008" y="7613478"/>
                  <a:pt x="12505088" y="7612808"/>
                </a:cubicBezTo>
                <a:lnTo>
                  <a:pt x="12496953" y="7610989"/>
                </a:lnTo>
                <a:cubicBezTo>
                  <a:pt x="12494751" y="7610510"/>
                  <a:pt x="12492407" y="7610462"/>
                  <a:pt x="12490158" y="7610798"/>
                </a:cubicBezTo>
                <a:cubicBezTo>
                  <a:pt x="12496571" y="7608069"/>
                  <a:pt x="12501643" y="7601176"/>
                  <a:pt x="12502217" y="7594713"/>
                </a:cubicBezTo>
                <a:cubicBezTo>
                  <a:pt x="12503222" y="7583561"/>
                  <a:pt x="12495087" y="7576620"/>
                  <a:pt x="12485180" y="7574418"/>
                </a:cubicBezTo>
                <a:lnTo>
                  <a:pt x="12477044" y="7572599"/>
                </a:lnTo>
                <a:cubicBezTo>
                  <a:pt x="12467137" y="7570397"/>
                  <a:pt x="12457567" y="7580545"/>
                  <a:pt x="12456753" y="7589640"/>
                </a:cubicBezTo>
                <a:cubicBezTo>
                  <a:pt x="12455749" y="7600793"/>
                  <a:pt x="12463883" y="7607686"/>
                  <a:pt x="12473790" y="7609936"/>
                </a:cubicBezTo>
                <a:lnTo>
                  <a:pt x="12481926" y="7611754"/>
                </a:lnTo>
                <a:cubicBezTo>
                  <a:pt x="12483171" y="7612042"/>
                  <a:pt x="12484415" y="7612090"/>
                  <a:pt x="12485611" y="7612042"/>
                </a:cubicBezTo>
                <a:cubicBezTo>
                  <a:pt x="12480107" y="7614196"/>
                  <a:pt x="12475513" y="7618695"/>
                  <a:pt x="12474317" y="7624775"/>
                </a:cubicBezTo>
                <a:cubicBezTo>
                  <a:pt x="12472451" y="7634205"/>
                  <a:pt x="12477475" y="7644305"/>
                  <a:pt x="12486999" y="7647081"/>
                </a:cubicBezTo>
                <a:cubicBezTo>
                  <a:pt x="12486711" y="7648757"/>
                  <a:pt x="12486759" y="7650480"/>
                  <a:pt x="12486999" y="7652251"/>
                </a:cubicBezTo>
                <a:cubicBezTo>
                  <a:pt x="12478288" y="7649235"/>
                  <a:pt x="12468382" y="7651867"/>
                  <a:pt x="12465750" y="7663452"/>
                </a:cubicBezTo>
                <a:cubicBezTo>
                  <a:pt x="12461922" y="7680444"/>
                  <a:pt x="12479724" y="7691933"/>
                  <a:pt x="12491641" y="7687673"/>
                </a:cubicBezTo>
                <a:cubicBezTo>
                  <a:pt x="12494608" y="7697677"/>
                  <a:pt x="12499633" y="7707490"/>
                  <a:pt x="12508008" y="7710601"/>
                </a:cubicBezTo>
                <a:cubicBezTo>
                  <a:pt x="12519924" y="7714958"/>
                  <a:pt x="12537057" y="7714958"/>
                  <a:pt x="12547346" y="7706772"/>
                </a:cubicBezTo>
                <a:cubicBezTo>
                  <a:pt x="12549883" y="7710123"/>
                  <a:pt x="12553712" y="7712037"/>
                  <a:pt x="12557828" y="7713186"/>
                </a:cubicBezTo>
                <a:cubicBezTo>
                  <a:pt x="12558784" y="7719888"/>
                  <a:pt x="12563331" y="7725728"/>
                  <a:pt x="12569983" y="7728504"/>
                </a:cubicBezTo>
                <a:lnTo>
                  <a:pt x="12580846" y="7733052"/>
                </a:lnTo>
                <a:cubicBezTo>
                  <a:pt x="12586734" y="7735493"/>
                  <a:pt x="12593145" y="7733722"/>
                  <a:pt x="12598076" y="7729988"/>
                </a:cubicBezTo>
                <a:cubicBezTo>
                  <a:pt x="12598936" y="7733148"/>
                  <a:pt x="12600756" y="7735732"/>
                  <a:pt x="12603052" y="7737886"/>
                </a:cubicBezTo>
                <a:cubicBezTo>
                  <a:pt x="12597884" y="7744540"/>
                  <a:pt x="12596831" y="7753874"/>
                  <a:pt x="12605206" y="7761007"/>
                </a:cubicBezTo>
                <a:cubicBezTo>
                  <a:pt x="12615016" y="7769383"/>
                  <a:pt x="12624731" y="7780632"/>
                  <a:pt x="12637748" y="7783792"/>
                </a:cubicBezTo>
                <a:cubicBezTo>
                  <a:pt x="12639472" y="7784222"/>
                  <a:pt x="12641147" y="7784414"/>
                  <a:pt x="12642822" y="7784557"/>
                </a:cubicBezTo>
                <a:lnTo>
                  <a:pt x="12647846" y="7786664"/>
                </a:lnTo>
                <a:cubicBezTo>
                  <a:pt x="12657275" y="7790541"/>
                  <a:pt x="12668617" y="7784222"/>
                  <a:pt x="12671775" y="7775079"/>
                </a:cubicBezTo>
                <a:close/>
                <a:moveTo>
                  <a:pt x="12894167" y="7691024"/>
                </a:moveTo>
                <a:cubicBezTo>
                  <a:pt x="12885122" y="7669004"/>
                  <a:pt x="12848799" y="7678386"/>
                  <a:pt x="12857988" y="7700693"/>
                </a:cubicBezTo>
                <a:cubicBezTo>
                  <a:pt x="12862199" y="7711032"/>
                  <a:pt x="12872441" y="7714240"/>
                  <a:pt x="12881198" y="7712660"/>
                </a:cubicBezTo>
                <a:cubicBezTo>
                  <a:pt x="12880193" y="7714383"/>
                  <a:pt x="12879188" y="7716106"/>
                  <a:pt x="12878661" y="7718356"/>
                </a:cubicBezTo>
                <a:cubicBezTo>
                  <a:pt x="12873398" y="7741859"/>
                  <a:pt x="12910343" y="7747986"/>
                  <a:pt x="12915607" y="7724483"/>
                </a:cubicBezTo>
                <a:cubicBezTo>
                  <a:pt x="12918909" y="7709788"/>
                  <a:pt x="12905701" y="7701890"/>
                  <a:pt x="12894024" y="7703756"/>
                </a:cubicBezTo>
                <a:cubicBezTo>
                  <a:pt x="12895699" y="7700262"/>
                  <a:pt x="12896225" y="7696050"/>
                  <a:pt x="12894167" y="7691024"/>
                </a:cubicBezTo>
                <a:close/>
                <a:moveTo>
                  <a:pt x="12761267" y="7706772"/>
                </a:moveTo>
                <a:cubicBezTo>
                  <a:pt x="12770409" y="7729127"/>
                  <a:pt x="12805200" y="7715197"/>
                  <a:pt x="12796060" y="7692842"/>
                </a:cubicBezTo>
                <a:cubicBezTo>
                  <a:pt x="12786919" y="7670536"/>
                  <a:pt x="12752128" y="7684465"/>
                  <a:pt x="12761267" y="7706772"/>
                </a:cubicBezTo>
                <a:close/>
                <a:moveTo>
                  <a:pt x="12821377" y="7710410"/>
                </a:moveTo>
                <a:cubicBezTo>
                  <a:pt x="12812427" y="7706437"/>
                  <a:pt x="12800798" y="7707634"/>
                  <a:pt x="12795773" y="7717303"/>
                </a:cubicBezTo>
                <a:cubicBezTo>
                  <a:pt x="12791514" y="7725536"/>
                  <a:pt x="12793093" y="7738652"/>
                  <a:pt x="12802665" y="7742864"/>
                </a:cubicBezTo>
                <a:cubicBezTo>
                  <a:pt x="12803718" y="7743343"/>
                  <a:pt x="12804674" y="7743917"/>
                  <a:pt x="12805679" y="7744444"/>
                </a:cubicBezTo>
                <a:cubicBezTo>
                  <a:pt x="12805679" y="7744492"/>
                  <a:pt x="12805679" y="7744540"/>
                  <a:pt x="12805727" y="7744588"/>
                </a:cubicBezTo>
                <a:cubicBezTo>
                  <a:pt x="12805727" y="7744684"/>
                  <a:pt x="12805776" y="7744779"/>
                  <a:pt x="12805822" y="7744922"/>
                </a:cubicBezTo>
                <a:cubicBezTo>
                  <a:pt x="12805822" y="7745114"/>
                  <a:pt x="12805822" y="7745640"/>
                  <a:pt x="12805871" y="7746646"/>
                </a:cubicBezTo>
                <a:cubicBezTo>
                  <a:pt x="12806110" y="7755549"/>
                  <a:pt x="12812714" y="7762873"/>
                  <a:pt x="12821233" y="7764548"/>
                </a:cubicBezTo>
                <a:cubicBezTo>
                  <a:pt x="12821377" y="7764931"/>
                  <a:pt x="12821377" y="7765410"/>
                  <a:pt x="12821616" y="7765745"/>
                </a:cubicBezTo>
                <a:cubicBezTo>
                  <a:pt x="12827119" y="7775462"/>
                  <a:pt x="12837744" y="7776659"/>
                  <a:pt x="12847172" y="7772781"/>
                </a:cubicBezTo>
                <a:lnTo>
                  <a:pt x="12854877" y="7769622"/>
                </a:lnTo>
                <a:cubicBezTo>
                  <a:pt x="12864256" y="7765745"/>
                  <a:pt x="12866459" y="7752055"/>
                  <a:pt x="12861912" y="7744061"/>
                </a:cubicBezTo>
                <a:cubicBezTo>
                  <a:pt x="12857461" y="7736163"/>
                  <a:pt x="12849612" y="7734104"/>
                  <a:pt x="12841812" y="7735540"/>
                </a:cubicBezTo>
                <a:cubicBezTo>
                  <a:pt x="12839035" y="7724722"/>
                  <a:pt x="12832336" y="7715245"/>
                  <a:pt x="12821377" y="7710410"/>
                </a:cubicBezTo>
                <a:close/>
                <a:moveTo>
                  <a:pt x="12752367" y="7891015"/>
                </a:moveTo>
                <a:lnTo>
                  <a:pt x="12758684" y="7900972"/>
                </a:lnTo>
                <a:cubicBezTo>
                  <a:pt x="12760645" y="7904035"/>
                  <a:pt x="12763661" y="7905902"/>
                  <a:pt x="12767011" y="7907098"/>
                </a:cubicBezTo>
                <a:cubicBezTo>
                  <a:pt x="12770457" y="7908822"/>
                  <a:pt x="12774238" y="7909109"/>
                  <a:pt x="12778018" y="7908200"/>
                </a:cubicBezTo>
                <a:cubicBezTo>
                  <a:pt x="12778209" y="7908152"/>
                  <a:pt x="12778400" y="7908056"/>
                  <a:pt x="12778592" y="7908009"/>
                </a:cubicBezTo>
                <a:cubicBezTo>
                  <a:pt x="12780555" y="7907482"/>
                  <a:pt x="12782421" y="7906668"/>
                  <a:pt x="12784191" y="7905567"/>
                </a:cubicBezTo>
                <a:cubicBezTo>
                  <a:pt x="12784382" y="7905471"/>
                  <a:pt x="12784670" y="7905424"/>
                  <a:pt x="12784861" y="7905280"/>
                </a:cubicBezTo>
                <a:cubicBezTo>
                  <a:pt x="12785101" y="7905136"/>
                  <a:pt x="12785196" y="7904849"/>
                  <a:pt x="12785435" y="7904657"/>
                </a:cubicBezTo>
                <a:cubicBezTo>
                  <a:pt x="12792136" y="7899727"/>
                  <a:pt x="12796443" y="7891255"/>
                  <a:pt x="12792422" y="7881490"/>
                </a:cubicBezTo>
                <a:cubicBezTo>
                  <a:pt x="12790844" y="7877612"/>
                  <a:pt x="12788403" y="7875315"/>
                  <a:pt x="12785723" y="7873639"/>
                </a:cubicBezTo>
                <a:cubicBezTo>
                  <a:pt x="12784767" y="7872155"/>
                  <a:pt x="12783808" y="7870672"/>
                  <a:pt x="12782900" y="7869139"/>
                </a:cubicBezTo>
                <a:cubicBezTo>
                  <a:pt x="12777492" y="7860571"/>
                  <a:pt x="12764618" y="7859183"/>
                  <a:pt x="12756769" y="7864831"/>
                </a:cubicBezTo>
                <a:cubicBezTo>
                  <a:pt x="12748059" y="7871054"/>
                  <a:pt x="12746959" y="7882447"/>
                  <a:pt x="12752367" y="7891015"/>
                </a:cubicBezTo>
                <a:close/>
                <a:moveTo>
                  <a:pt x="12811949" y="7539905"/>
                </a:moveTo>
                <a:lnTo>
                  <a:pt x="12804244" y="7543064"/>
                </a:lnTo>
                <a:cubicBezTo>
                  <a:pt x="12798644" y="7545362"/>
                  <a:pt x="12795102" y="7550436"/>
                  <a:pt x="12793715" y="7556036"/>
                </a:cubicBezTo>
                <a:lnTo>
                  <a:pt x="12787733" y="7546654"/>
                </a:lnTo>
                <a:cubicBezTo>
                  <a:pt x="12782325" y="7538086"/>
                  <a:pt x="12770360" y="7535549"/>
                  <a:pt x="12761843" y="7540958"/>
                </a:cubicBezTo>
                <a:cubicBezTo>
                  <a:pt x="12753276" y="7546463"/>
                  <a:pt x="12750739" y="7558287"/>
                  <a:pt x="12756147" y="7566855"/>
                </a:cubicBezTo>
                <a:lnTo>
                  <a:pt x="12762465" y="7576811"/>
                </a:lnTo>
                <a:cubicBezTo>
                  <a:pt x="12765240" y="7581215"/>
                  <a:pt x="12769738" y="7583943"/>
                  <a:pt x="12774621" y="7584901"/>
                </a:cubicBezTo>
                <a:cubicBezTo>
                  <a:pt x="12773519" y="7586864"/>
                  <a:pt x="12772609" y="7589018"/>
                  <a:pt x="12772084" y="7591315"/>
                </a:cubicBezTo>
                <a:lnTo>
                  <a:pt x="12770265" y="7599405"/>
                </a:lnTo>
                <a:cubicBezTo>
                  <a:pt x="12768064" y="7609313"/>
                  <a:pt x="12776918" y="7619222"/>
                  <a:pt x="12786345" y="7620467"/>
                </a:cubicBezTo>
                <a:cubicBezTo>
                  <a:pt x="12797113" y="7621903"/>
                  <a:pt x="12805200" y="7614292"/>
                  <a:pt x="12807403" y="7604431"/>
                </a:cubicBezTo>
                <a:lnTo>
                  <a:pt x="12809221" y="7596293"/>
                </a:lnTo>
                <a:cubicBezTo>
                  <a:pt x="12811327" y="7586815"/>
                  <a:pt x="12803239" y="7577529"/>
                  <a:pt x="12794289" y="7575615"/>
                </a:cubicBezTo>
                <a:cubicBezTo>
                  <a:pt x="12795151" y="7574035"/>
                  <a:pt x="12795964" y="7572503"/>
                  <a:pt x="12796347" y="7570732"/>
                </a:cubicBezTo>
                <a:cubicBezTo>
                  <a:pt x="12801277" y="7577720"/>
                  <a:pt x="12810513" y="7580880"/>
                  <a:pt x="12818697" y="7577577"/>
                </a:cubicBezTo>
                <a:lnTo>
                  <a:pt x="12826402" y="7574418"/>
                </a:lnTo>
                <a:cubicBezTo>
                  <a:pt x="12835781" y="7570541"/>
                  <a:pt x="12840328" y="7559148"/>
                  <a:pt x="12836403" y="7549861"/>
                </a:cubicBezTo>
                <a:cubicBezTo>
                  <a:pt x="12832479" y="7540479"/>
                  <a:pt x="12821328" y="7536076"/>
                  <a:pt x="12811949" y="7539905"/>
                </a:cubicBezTo>
                <a:close/>
                <a:moveTo>
                  <a:pt x="13206674" y="7031645"/>
                </a:moveTo>
                <a:lnTo>
                  <a:pt x="13212753" y="7037341"/>
                </a:lnTo>
                <a:cubicBezTo>
                  <a:pt x="13219883" y="7044043"/>
                  <a:pt x="13232135" y="7045191"/>
                  <a:pt x="13239265" y="7037581"/>
                </a:cubicBezTo>
                <a:cubicBezTo>
                  <a:pt x="13245966" y="7030401"/>
                  <a:pt x="13247162" y="7018242"/>
                  <a:pt x="13239505" y="7011062"/>
                </a:cubicBezTo>
                <a:lnTo>
                  <a:pt x="13233427" y="7005365"/>
                </a:lnTo>
                <a:cubicBezTo>
                  <a:pt x="13226296" y="6998664"/>
                  <a:pt x="13214045" y="6997468"/>
                  <a:pt x="13206962" y="7005127"/>
                </a:cubicBezTo>
                <a:cubicBezTo>
                  <a:pt x="13200215" y="7012354"/>
                  <a:pt x="13198970" y="7024513"/>
                  <a:pt x="13206674" y="7031645"/>
                </a:cubicBezTo>
                <a:close/>
                <a:moveTo>
                  <a:pt x="13067410" y="7006419"/>
                </a:moveTo>
                <a:lnTo>
                  <a:pt x="13071191" y="7009961"/>
                </a:lnTo>
                <a:cubicBezTo>
                  <a:pt x="13078657" y="7016950"/>
                  <a:pt x="13087462" y="7015945"/>
                  <a:pt x="13094018" y="7011445"/>
                </a:cubicBezTo>
                <a:cubicBezTo>
                  <a:pt x="13095071" y="7011540"/>
                  <a:pt x="13096076" y="7011206"/>
                  <a:pt x="13097129" y="7011206"/>
                </a:cubicBezTo>
                <a:cubicBezTo>
                  <a:pt x="13095216" y="7013503"/>
                  <a:pt x="13093636" y="7016136"/>
                  <a:pt x="13093014" y="7019247"/>
                </a:cubicBezTo>
                <a:cubicBezTo>
                  <a:pt x="13091195" y="7029012"/>
                  <a:pt x="13097943" y="7039304"/>
                  <a:pt x="13107897" y="7040979"/>
                </a:cubicBezTo>
                <a:cubicBezTo>
                  <a:pt x="13122829" y="7043420"/>
                  <a:pt x="13138191" y="7039256"/>
                  <a:pt x="13147141" y="7026380"/>
                </a:cubicBezTo>
                <a:cubicBezTo>
                  <a:pt x="13152692" y="7018386"/>
                  <a:pt x="13153697" y="7006801"/>
                  <a:pt x="13145274" y="7000148"/>
                </a:cubicBezTo>
                <a:cubicBezTo>
                  <a:pt x="13138048" y="6994452"/>
                  <a:pt x="13124982" y="6993447"/>
                  <a:pt x="13119048" y="7002015"/>
                </a:cubicBezTo>
                <a:cubicBezTo>
                  <a:pt x="13118378" y="7002972"/>
                  <a:pt x="13117661" y="7003834"/>
                  <a:pt x="13116942" y="7004647"/>
                </a:cubicBezTo>
                <a:cubicBezTo>
                  <a:pt x="13116894" y="7004647"/>
                  <a:pt x="13116847" y="7004647"/>
                  <a:pt x="13116799" y="7004647"/>
                </a:cubicBezTo>
                <a:lnTo>
                  <a:pt x="13116465" y="7004647"/>
                </a:lnTo>
                <a:cubicBezTo>
                  <a:pt x="13116320" y="7004600"/>
                  <a:pt x="13115794" y="7004552"/>
                  <a:pt x="13114789" y="7004409"/>
                </a:cubicBezTo>
                <a:cubicBezTo>
                  <a:pt x="13113114" y="7004169"/>
                  <a:pt x="13111534" y="7004409"/>
                  <a:pt x="13109860" y="7004552"/>
                </a:cubicBezTo>
                <a:cubicBezTo>
                  <a:pt x="13113545" y="6999430"/>
                  <a:pt x="13115220" y="6992489"/>
                  <a:pt x="13113114" y="6986506"/>
                </a:cubicBezTo>
                <a:cubicBezTo>
                  <a:pt x="13114789" y="6979996"/>
                  <a:pt x="13113162" y="6972385"/>
                  <a:pt x="13108089" y="6967933"/>
                </a:cubicBezTo>
                <a:cubicBezTo>
                  <a:pt x="13105696" y="6965875"/>
                  <a:pt x="13103016" y="6964630"/>
                  <a:pt x="13100288" y="6963865"/>
                </a:cubicBezTo>
                <a:cubicBezTo>
                  <a:pt x="13097800" y="6957019"/>
                  <a:pt x="13092057" y="6951849"/>
                  <a:pt x="13084017" y="6951418"/>
                </a:cubicBezTo>
                <a:cubicBezTo>
                  <a:pt x="13074590" y="6950892"/>
                  <a:pt x="13063964" y="6958934"/>
                  <a:pt x="13064299" y="6969129"/>
                </a:cubicBezTo>
                <a:lnTo>
                  <a:pt x="13064683" y="6980905"/>
                </a:lnTo>
                <a:cubicBezTo>
                  <a:pt x="13064683" y="6981815"/>
                  <a:pt x="13065305" y="6982533"/>
                  <a:pt x="13065448" y="6983442"/>
                </a:cubicBezTo>
                <a:cubicBezTo>
                  <a:pt x="13060614" y="6990048"/>
                  <a:pt x="13059658" y="6999191"/>
                  <a:pt x="13067410" y="7006419"/>
                </a:cubicBezTo>
                <a:close/>
                <a:moveTo>
                  <a:pt x="13602597" y="7278930"/>
                </a:moveTo>
                <a:cubicBezTo>
                  <a:pt x="13602597" y="7278691"/>
                  <a:pt x="13602645" y="7278404"/>
                  <a:pt x="13602692" y="7278164"/>
                </a:cubicBezTo>
                <a:cubicBezTo>
                  <a:pt x="13608388" y="7275484"/>
                  <a:pt x="13612504" y="7270218"/>
                  <a:pt x="13613508" y="7263373"/>
                </a:cubicBezTo>
                <a:lnTo>
                  <a:pt x="13615854" y="7246858"/>
                </a:lnTo>
                <a:cubicBezTo>
                  <a:pt x="13617241" y="7237142"/>
                  <a:pt x="13609058" y="7226850"/>
                  <a:pt x="13599199" y="7226227"/>
                </a:cubicBezTo>
                <a:cubicBezTo>
                  <a:pt x="13596041" y="7226036"/>
                  <a:pt x="13593073" y="7226611"/>
                  <a:pt x="13590345" y="7227663"/>
                </a:cubicBezTo>
                <a:cubicBezTo>
                  <a:pt x="13588670" y="7225845"/>
                  <a:pt x="13586038" y="7224935"/>
                  <a:pt x="13583932" y="7223499"/>
                </a:cubicBezTo>
                <a:cubicBezTo>
                  <a:pt x="13584411" y="7214213"/>
                  <a:pt x="13579003" y="7204017"/>
                  <a:pt x="13567326" y="7202055"/>
                </a:cubicBezTo>
                <a:cubicBezTo>
                  <a:pt x="13554213" y="7199901"/>
                  <a:pt x="13548136" y="7210383"/>
                  <a:pt x="13549045" y="7220819"/>
                </a:cubicBezTo>
                <a:cubicBezTo>
                  <a:pt x="13547083" y="7219574"/>
                  <a:pt x="13544977" y="7218473"/>
                  <a:pt x="13542488" y="7218090"/>
                </a:cubicBezTo>
                <a:lnTo>
                  <a:pt x="13534257" y="7216941"/>
                </a:lnTo>
                <a:cubicBezTo>
                  <a:pt x="13532007" y="7216606"/>
                  <a:pt x="13529710" y="7216750"/>
                  <a:pt x="13527461" y="7217276"/>
                </a:cubicBezTo>
                <a:cubicBezTo>
                  <a:pt x="13533634" y="7214069"/>
                  <a:pt x="13538133" y="7206793"/>
                  <a:pt x="13538181" y="7200283"/>
                </a:cubicBezTo>
                <a:cubicBezTo>
                  <a:pt x="13538277" y="7189082"/>
                  <a:pt x="13529662" y="7182811"/>
                  <a:pt x="13519612" y="7181375"/>
                </a:cubicBezTo>
                <a:lnTo>
                  <a:pt x="13517029" y="7180993"/>
                </a:lnTo>
                <a:cubicBezTo>
                  <a:pt x="13522820" y="7177641"/>
                  <a:pt x="13526935" y="7171515"/>
                  <a:pt x="13526744" y="7164478"/>
                </a:cubicBezTo>
                <a:cubicBezTo>
                  <a:pt x="13526553" y="7157154"/>
                  <a:pt x="13521767" y="7150692"/>
                  <a:pt x="13515305" y="7147820"/>
                </a:cubicBezTo>
                <a:cubicBezTo>
                  <a:pt x="13512100" y="7144182"/>
                  <a:pt x="13507505" y="7141741"/>
                  <a:pt x="13502336" y="7140880"/>
                </a:cubicBezTo>
                <a:lnTo>
                  <a:pt x="13494200" y="7139539"/>
                </a:lnTo>
                <a:cubicBezTo>
                  <a:pt x="13485682" y="7138103"/>
                  <a:pt x="13477977" y="7145092"/>
                  <a:pt x="13475488" y="7152942"/>
                </a:cubicBezTo>
                <a:cubicBezTo>
                  <a:pt x="13469075" y="7162994"/>
                  <a:pt x="13471707" y="7179317"/>
                  <a:pt x="13487022" y="7181854"/>
                </a:cubicBezTo>
                <a:cubicBezTo>
                  <a:pt x="13487404" y="7181902"/>
                  <a:pt x="13487644" y="7181758"/>
                  <a:pt x="13487980" y="7181806"/>
                </a:cubicBezTo>
                <a:cubicBezTo>
                  <a:pt x="13490660" y="7183147"/>
                  <a:pt x="13493531" y="7184104"/>
                  <a:pt x="13496642" y="7184008"/>
                </a:cubicBezTo>
                <a:cubicBezTo>
                  <a:pt x="13497838" y="7183960"/>
                  <a:pt x="13499082" y="7183913"/>
                  <a:pt x="13500278" y="7183913"/>
                </a:cubicBezTo>
                <a:cubicBezTo>
                  <a:pt x="13495684" y="7187646"/>
                  <a:pt x="13492430" y="7193295"/>
                  <a:pt x="13492382" y="7198703"/>
                </a:cubicBezTo>
                <a:cubicBezTo>
                  <a:pt x="13492287" y="7209905"/>
                  <a:pt x="13500901" y="7216175"/>
                  <a:pt x="13510950" y="7217611"/>
                </a:cubicBezTo>
                <a:lnTo>
                  <a:pt x="13519181" y="7218760"/>
                </a:lnTo>
                <a:cubicBezTo>
                  <a:pt x="13520426" y="7218952"/>
                  <a:pt x="13521670" y="7218903"/>
                  <a:pt x="13522866" y="7218760"/>
                </a:cubicBezTo>
                <a:cubicBezTo>
                  <a:pt x="13517555" y="7221345"/>
                  <a:pt x="13513344" y="7226180"/>
                  <a:pt x="13512625" y="7232355"/>
                </a:cubicBezTo>
                <a:cubicBezTo>
                  <a:pt x="13511524" y="7241881"/>
                  <a:pt x="13517315" y="7251550"/>
                  <a:pt x="13527030" y="7253560"/>
                </a:cubicBezTo>
                <a:cubicBezTo>
                  <a:pt x="13526887" y="7255283"/>
                  <a:pt x="13527078" y="7257006"/>
                  <a:pt x="13527461" y="7258730"/>
                </a:cubicBezTo>
                <a:cubicBezTo>
                  <a:pt x="13518513" y="7256384"/>
                  <a:pt x="13508892" y="7259831"/>
                  <a:pt x="13507170" y="7271606"/>
                </a:cubicBezTo>
                <a:cubicBezTo>
                  <a:pt x="13506356" y="7277207"/>
                  <a:pt x="13508222" y="7281658"/>
                  <a:pt x="13510950" y="7285488"/>
                </a:cubicBezTo>
                <a:cubicBezTo>
                  <a:pt x="13510759" y="7286206"/>
                  <a:pt x="13510328" y="7286828"/>
                  <a:pt x="13510185" y="7287594"/>
                </a:cubicBezTo>
                <a:lnTo>
                  <a:pt x="13508797" y="7295732"/>
                </a:lnTo>
                <a:cubicBezTo>
                  <a:pt x="13507217" y="7305353"/>
                  <a:pt x="13515497" y="7315692"/>
                  <a:pt x="13525164" y="7316315"/>
                </a:cubicBezTo>
                <a:cubicBezTo>
                  <a:pt x="13532678" y="7316841"/>
                  <a:pt x="13539043" y="7313394"/>
                  <a:pt x="13542727" y="7307651"/>
                </a:cubicBezTo>
                <a:cubicBezTo>
                  <a:pt x="13545599" y="7311193"/>
                  <a:pt x="13548949" y="7314065"/>
                  <a:pt x="13552968" y="7315214"/>
                </a:cubicBezTo>
                <a:cubicBezTo>
                  <a:pt x="13565172" y="7318612"/>
                  <a:pt x="13582257" y="7317224"/>
                  <a:pt x="13591877" y="7308273"/>
                </a:cubicBezTo>
                <a:cubicBezTo>
                  <a:pt x="13601065" y="7318564"/>
                  <a:pt x="13622458" y="7316985"/>
                  <a:pt x="13625042" y="7299130"/>
                </a:cubicBezTo>
                <a:cubicBezTo>
                  <a:pt x="13627291" y="7284530"/>
                  <a:pt x="13613939" y="7276968"/>
                  <a:pt x="13602597" y="7278930"/>
                </a:cubicBezTo>
                <a:close/>
                <a:moveTo>
                  <a:pt x="13198443" y="7103351"/>
                </a:moveTo>
                <a:cubicBezTo>
                  <a:pt x="13197295" y="7105505"/>
                  <a:pt x="13196576" y="7107898"/>
                  <a:pt x="13196482" y="7110292"/>
                </a:cubicBezTo>
                <a:cubicBezTo>
                  <a:pt x="13196099" y="7121110"/>
                  <a:pt x="13203277" y="7128577"/>
                  <a:pt x="13213566" y="7130300"/>
                </a:cubicBezTo>
                <a:lnTo>
                  <a:pt x="13221701" y="7131641"/>
                </a:lnTo>
                <a:cubicBezTo>
                  <a:pt x="13226775" y="7132502"/>
                  <a:pt x="13231895" y="7130205"/>
                  <a:pt x="13235723" y="7126567"/>
                </a:cubicBezTo>
                <a:cubicBezTo>
                  <a:pt x="13238787" y="7128913"/>
                  <a:pt x="13242519" y="7130492"/>
                  <a:pt x="13246491" y="7130540"/>
                </a:cubicBezTo>
                <a:cubicBezTo>
                  <a:pt x="13247736" y="7139635"/>
                  <a:pt x="13254245" y="7147293"/>
                  <a:pt x="13264055" y="7147724"/>
                </a:cubicBezTo>
                <a:cubicBezTo>
                  <a:pt x="13273531" y="7148155"/>
                  <a:pt x="13283965" y="7140018"/>
                  <a:pt x="13283629" y="7129869"/>
                </a:cubicBezTo>
                <a:lnTo>
                  <a:pt x="13283246" y="7118095"/>
                </a:lnTo>
                <a:cubicBezTo>
                  <a:pt x="13282912" y="7107994"/>
                  <a:pt x="13276068" y="7098995"/>
                  <a:pt x="13265396" y="7098516"/>
                </a:cubicBezTo>
                <a:cubicBezTo>
                  <a:pt x="13263673" y="7098469"/>
                  <a:pt x="13261903" y="7098707"/>
                  <a:pt x="13260227" y="7099187"/>
                </a:cubicBezTo>
                <a:cubicBezTo>
                  <a:pt x="13259796" y="7098707"/>
                  <a:pt x="13259461" y="7098229"/>
                  <a:pt x="13258983" y="7097798"/>
                </a:cubicBezTo>
                <a:lnTo>
                  <a:pt x="13252904" y="7092102"/>
                </a:lnTo>
                <a:cubicBezTo>
                  <a:pt x="13245726" y="7085400"/>
                  <a:pt x="13232612" y="7086215"/>
                  <a:pt x="13226487" y="7093969"/>
                </a:cubicBezTo>
                <a:cubicBezTo>
                  <a:pt x="13226248" y="7094304"/>
                  <a:pt x="13226392" y="7094735"/>
                  <a:pt x="13226153" y="7095070"/>
                </a:cubicBezTo>
                <a:cubicBezTo>
                  <a:pt x="13225626" y="7094974"/>
                  <a:pt x="13225195" y="7094687"/>
                  <a:pt x="13224669" y="7094591"/>
                </a:cubicBezTo>
                <a:lnTo>
                  <a:pt x="13222277" y="7094208"/>
                </a:lnTo>
                <a:cubicBezTo>
                  <a:pt x="13230699" y="7077407"/>
                  <a:pt x="13205813" y="7058643"/>
                  <a:pt x="13190737" y="7074726"/>
                </a:cubicBezTo>
                <a:cubicBezTo>
                  <a:pt x="13180545" y="7085592"/>
                  <a:pt x="13187675" y="7098900"/>
                  <a:pt x="13198443" y="7103351"/>
                </a:cubicBezTo>
                <a:close/>
                <a:moveTo>
                  <a:pt x="13329428" y="6983825"/>
                </a:moveTo>
                <a:cubicBezTo>
                  <a:pt x="13312965" y="7001440"/>
                  <a:pt x="13340053" y="7027337"/>
                  <a:pt x="13356516" y="7009722"/>
                </a:cubicBezTo>
                <a:cubicBezTo>
                  <a:pt x="13373026" y="6992058"/>
                  <a:pt x="13345891" y="6966210"/>
                  <a:pt x="13329428" y="6983825"/>
                </a:cubicBezTo>
                <a:close/>
                <a:moveTo>
                  <a:pt x="12715804" y="7461593"/>
                </a:moveTo>
                <a:cubicBezTo>
                  <a:pt x="12719249" y="7453456"/>
                  <a:pt x="12716235" y="7445414"/>
                  <a:pt x="12710108" y="7440149"/>
                </a:cubicBezTo>
                <a:cubicBezTo>
                  <a:pt x="12711401" y="7433543"/>
                  <a:pt x="12709582" y="7426698"/>
                  <a:pt x="12703648" y="7422054"/>
                </a:cubicBezTo>
                <a:cubicBezTo>
                  <a:pt x="12696231" y="7416262"/>
                  <a:pt x="12682831" y="7416742"/>
                  <a:pt x="12677326" y="7425310"/>
                </a:cubicBezTo>
                <a:cubicBezTo>
                  <a:pt x="12672014" y="7433686"/>
                  <a:pt x="12668712" y="7443212"/>
                  <a:pt x="12672493" y="7452977"/>
                </a:cubicBezTo>
                <a:cubicBezTo>
                  <a:pt x="12675939" y="7461929"/>
                  <a:pt x="12683022" y="7467337"/>
                  <a:pt x="12691253" y="7471550"/>
                </a:cubicBezTo>
                <a:cubicBezTo>
                  <a:pt x="12700202" y="7476145"/>
                  <a:pt x="12712023" y="7470401"/>
                  <a:pt x="12715804" y="7461593"/>
                </a:cubicBezTo>
                <a:close/>
                <a:moveTo>
                  <a:pt x="13254628" y="6983778"/>
                </a:moveTo>
                <a:cubicBezTo>
                  <a:pt x="13237495" y="6988037"/>
                  <a:pt x="13233665" y="7016327"/>
                  <a:pt x="13254437" y="7019822"/>
                </a:cubicBezTo>
                <a:cubicBezTo>
                  <a:pt x="13264774" y="7021545"/>
                  <a:pt x="13271904" y="7015370"/>
                  <a:pt x="13274918" y="7007711"/>
                </a:cubicBezTo>
                <a:cubicBezTo>
                  <a:pt x="13279227" y="7007328"/>
                  <a:pt x="13283580" y="7005701"/>
                  <a:pt x="13287219" y="7001775"/>
                </a:cubicBezTo>
                <a:cubicBezTo>
                  <a:pt x="13303681" y="6984160"/>
                  <a:pt x="13274105" y="6961088"/>
                  <a:pt x="13257739" y="6978655"/>
                </a:cubicBezTo>
                <a:cubicBezTo>
                  <a:pt x="13256207" y="6980331"/>
                  <a:pt x="13255441" y="6982054"/>
                  <a:pt x="13254628" y="6983778"/>
                </a:cubicBezTo>
                <a:close/>
                <a:moveTo>
                  <a:pt x="12840855" y="7323494"/>
                </a:moveTo>
                <a:cubicBezTo>
                  <a:pt x="12833820" y="7330053"/>
                  <a:pt x="12832576" y="7343025"/>
                  <a:pt x="12840042" y="7349966"/>
                </a:cubicBezTo>
                <a:lnTo>
                  <a:pt x="12846119" y="7355662"/>
                </a:lnTo>
                <a:cubicBezTo>
                  <a:pt x="12853488" y="7362602"/>
                  <a:pt x="12864879" y="7363751"/>
                  <a:pt x="12872584" y="7356523"/>
                </a:cubicBezTo>
                <a:cubicBezTo>
                  <a:pt x="12879619" y="7349966"/>
                  <a:pt x="12880864" y="7336994"/>
                  <a:pt x="12873398" y="7330053"/>
                </a:cubicBezTo>
                <a:lnTo>
                  <a:pt x="12867319" y="7324356"/>
                </a:lnTo>
                <a:cubicBezTo>
                  <a:pt x="12859949" y="7317415"/>
                  <a:pt x="12848559" y="7316219"/>
                  <a:pt x="12840855" y="7323494"/>
                </a:cubicBezTo>
                <a:close/>
                <a:moveTo>
                  <a:pt x="12660672" y="7268160"/>
                </a:moveTo>
                <a:cubicBezTo>
                  <a:pt x="12659142" y="7266053"/>
                  <a:pt x="12656844" y="7264378"/>
                  <a:pt x="12654307" y="7263086"/>
                </a:cubicBezTo>
                <a:cubicBezTo>
                  <a:pt x="12654259" y="7261601"/>
                  <a:pt x="12654404" y="7260070"/>
                  <a:pt x="12653828" y="7258634"/>
                </a:cubicBezTo>
                <a:lnTo>
                  <a:pt x="12650671" y="7250927"/>
                </a:lnTo>
                <a:cubicBezTo>
                  <a:pt x="12646841" y="7241593"/>
                  <a:pt x="12638370" y="7234844"/>
                  <a:pt x="12627747" y="7237668"/>
                </a:cubicBezTo>
                <a:cubicBezTo>
                  <a:pt x="12618940" y="7240014"/>
                  <a:pt x="12610614" y="7251214"/>
                  <a:pt x="12614490" y="7260596"/>
                </a:cubicBezTo>
                <a:lnTo>
                  <a:pt x="12617649" y="7268303"/>
                </a:lnTo>
                <a:cubicBezTo>
                  <a:pt x="12619228" y="7272228"/>
                  <a:pt x="12621813" y="7275435"/>
                  <a:pt x="12624827" y="7277925"/>
                </a:cubicBezTo>
                <a:cubicBezTo>
                  <a:pt x="12623823" y="7280749"/>
                  <a:pt x="12623200" y="7283669"/>
                  <a:pt x="12623583" y="7287020"/>
                </a:cubicBezTo>
                <a:cubicBezTo>
                  <a:pt x="12624109" y="7292094"/>
                  <a:pt x="12626454" y="7296306"/>
                  <a:pt x="12629469" y="7300135"/>
                </a:cubicBezTo>
                <a:cubicBezTo>
                  <a:pt x="12620615" y="7304300"/>
                  <a:pt x="12618606" y="7317607"/>
                  <a:pt x="12623104" y="7325361"/>
                </a:cubicBezTo>
                <a:cubicBezTo>
                  <a:pt x="12628704" y="7335079"/>
                  <a:pt x="12639280" y="7336084"/>
                  <a:pt x="12648708" y="7332255"/>
                </a:cubicBezTo>
                <a:lnTo>
                  <a:pt x="12656413" y="7329095"/>
                </a:lnTo>
                <a:cubicBezTo>
                  <a:pt x="12657561" y="7328617"/>
                  <a:pt x="12658662" y="7327994"/>
                  <a:pt x="12659571" y="7327228"/>
                </a:cubicBezTo>
                <a:cubicBezTo>
                  <a:pt x="12656317" y="7332159"/>
                  <a:pt x="12655121" y="7338430"/>
                  <a:pt x="12657609" y="7344126"/>
                </a:cubicBezTo>
                <a:cubicBezTo>
                  <a:pt x="12661486" y="7352933"/>
                  <a:pt x="12671392" y="7358295"/>
                  <a:pt x="12680773" y="7355136"/>
                </a:cubicBezTo>
                <a:cubicBezTo>
                  <a:pt x="12681538" y="7356667"/>
                  <a:pt x="12682543" y="7358103"/>
                  <a:pt x="12683739" y="7359348"/>
                </a:cubicBezTo>
                <a:cubicBezTo>
                  <a:pt x="12674837" y="7361885"/>
                  <a:pt x="12668281" y="7369735"/>
                  <a:pt x="12672780" y="7380697"/>
                </a:cubicBezTo>
                <a:cubicBezTo>
                  <a:pt x="12677948" y="7393382"/>
                  <a:pt x="12691924" y="7395344"/>
                  <a:pt x="12701303" y="7390749"/>
                </a:cubicBezTo>
                <a:cubicBezTo>
                  <a:pt x="12701303" y="7390797"/>
                  <a:pt x="12701303" y="7390893"/>
                  <a:pt x="12701351" y="7390941"/>
                </a:cubicBezTo>
                <a:lnTo>
                  <a:pt x="12701542" y="7396445"/>
                </a:lnTo>
                <a:cubicBezTo>
                  <a:pt x="12701877" y="7406545"/>
                  <a:pt x="12712359" y="7414204"/>
                  <a:pt x="12721977" y="7413295"/>
                </a:cubicBezTo>
                <a:cubicBezTo>
                  <a:pt x="12722743" y="7413199"/>
                  <a:pt x="12723461" y="7413008"/>
                  <a:pt x="12724178" y="7412864"/>
                </a:cubicBezTo>
                <a:cubicBezTo>
                  <a:pt x="12726667" y="7413965"/>
                  <a:pt x="12729252" y="7415018"/>
                  <a:pt x="12731836" y="7415880"/>
                </a:cubicBezTo>
                <a:cubicBezTo>
                  <a:pt x="12735090" y="7416980"/>
                  <a:pt x="12738774" y="7416933"/>
                  <a:pt x="12742269" y="7416215"/>
                </a:cubicBezTo>
                <a:cubicBezTo>
                  <a:pt x="12744470" y="7417411"/>
                  <a:pt x="12746768" y="7418225"/>
                  <a:pt x="12749065" y="7418177"/>
                </a:cubicBezTo>
                <a:cubicBezTo>
                  <a:pt x="12756769" y="7417938"/>
                  <a:pt x="12763613" y="7417316"/>
                  <a:pt x="12770265" y="7413008"/>
                </a:cubicBezTo>
                <a:cubicBezTo>
                  <a:pt x="12770888" y="7412625"/>
                  <a:pt x="12771222" y="7412050"/>
                  <a:pt x="12771749" y="7411667"/>
                </a:cubicBezTo>
                <a:cubicBezTo>
                  <a:pt x="12781559" y="7418129"/>
                  <a:pt x="12797160" y="7416262"/>
                  <a:pt x="12800511" y="7401472"/>
                </a:cubicBezTo>
                <a:cubicBezTo>
                  <a:pt x="12802760" y="7391515"/>
                  <a:pt x="12797400" y="7384382"/>
                  <a:pt x="12790173" y="7380984"/>
                </a:cubicBezTo>
                <a:cubicBezTo>
                  <a:pt x="12788643" y="7376915"/>
                  <a:pt x="12785914" y="7373086"/>
                  <a:pt x="12782038" y="7370692"/>
                </a:cubicBezTo>
                <a:cubicBezTo>
                  <a:pt x="12781894" y="7369304"/>
                  <a:pt x="12781416" y="7367916"/>
                  <a:pt x="12780985" y="7366528"/>
                </a:cubicBezTo>
                <a:cubicBezTo>
                  <a:pt x="12784527" y="7364278"/>
                  <a:pt x="12787350" y="7361310"/>
                  <a:pt x="12788738" y="7357337"/>
                </a:cubicBezTo>
                <a:cubicBezTo>
                  <a:pt x="12793906" y="7368012"/>
                  <a:pt x="12810322" y="7374378"/>
                  <a:pt x="12821185" y="7362746"/>
                </a:cubicBezTo>
                <a:cubicBezTo>
                  <a:pt x="12837648" y="7345179"/>
                  <a:pt x="12808073" y="7322107"/>
                  <a:pt x="12791705" y="7339626"/>
                </a:cubicBezTo>
                <a:cubicBezTo>
                  <a:pt x="12790030" y="7341397"/>
                  <a:pt x="12789168" y="7343264"/>
                  <a:pt x="12788403" y="7345083"/>
                </a:cubicBezTo>
                <a:cubicBezTo>
                  <a:pt x="12788355" y="7344987"/>
                  <a:pt x="12788403" y="7344940"/>
                  <a:pt x="12788403" y="7344844"/>
                </a:cubicBezTo>
                <a:cubicBezTo>
                  <a:pt x="12783665" y="7333260"/>
                  <a:pt x="12772275" y="7331920"/>
                  <a:pt x="12763470" y="7336084"/>
                </a:cubicBezTo>
                <a:cubicBezTo>
                  <a:pt x="12761938" y="7335941"/>
                  <a:pt x="12760502" y="7336084"/>
                  <a:pt x="12758971" y="7336276"/>
                </a:cubicBezTo>
                <a:cubicBezTo>
                  <a:pt x="12761651" y="7331345"/>
                  <a:pt x="12762512" y="7325553"/>
                  <a:pt x="12760168" y="7319809"/>
                </a:cubicBezTo>
                <a:lnTo>
                  <a:pt x="12758780" y="7316410"/>
                </a:lnTo>
                <a:cubicBezTo>
                  <a:pt x="12759354" y="7314305"/>
                  <a:pt x="12759785" y="7312102"/>
                  <a:pt x="12759689" y="7309804"/>
                </a:cubicBezTo>
                <a:cubicBezTo>
                  <a:pt x="12759545" y="7305879"/>
                  <a:pt x="12759449" y="7301954"/>
                  <a:pt x="12759306" y="7298029"/>
                </a:cubicBezTo>
                <a:cubicBezTo>
                  <a:pt x="12758971" y="7287929"/>
                  <a:pt x="12748586" y="7280174"/>
                  <a:pt x="12738967" y="7281084"/>
                </a:cubicBezTo>
                <a:cubicBezTo>
                  <a:pt x="12728630" y="7282041"/>
                  <a:pt x="12722072" y="7290897"/>
                  <a:pt x="12722121" y="7300758"/>
                </a:cubicBezTo>
                <a:cubicBezTo>
                  <a:pt x="12716857" y="7299178"/>
                  <a:pt x="12711209" y="7298747"/>
                  <a:pt x="12705179" y="7300040"/>
                </a:cubicBezTo>
                <a:cubicBezTo>
                  <a:pt x="12695657" y="7302050"/>
                  <a:pt x="12688716" y="7307986"/>
                  <a:pt x="12684361" y="7315645"/>
                </a:cubicBezTo>
                <a:cubicBezTo>
                  <a:pt x="12681681" y="7315405"/>
                  <a:pt x="12678858" y="7315645"/>
                  <a:pt x="12676130" y="7316793"/>
                </a:cubicBezTo>
                <a:lnTo>
                  <a:pt x="12668426" y="7319953"/>
                </a:lnTo>
                <a:cubicBezTo>
                  <a:pt x="12666320" y="7320862"/>
                  <a:pt x="12664405" y="7322107"/>
                  <a:pt x="12662730" y="7323687"/>
                </a:cubicBezTo>
                <a:cubicBezTo>
                  <a:pt x="12666463" y="7317799"/>
                  <a:pt x="12666606" y="7309230"/>
                  <a:pt x="12663400" y="7303582"/>
                </a:cubicBezTo>
                <a:cubicBezTo>
                  <a:pt x="12662826" y="7302625"/>
                  <a:pt x="12662060" y="7302098"/>
                  <a:pt x="12661391" y="7301332"/>
                </a:cubicBezTo>
                <a:cubicBezTo>
                  <a:pt x="12664645" y="7296019"/>
                  <a:pt x="12665506" y="7289796"/>
                  <a:pt x="12663400" y="7284339"/>
                </a:cubicBezTo>
                <a:cubicBezTo>
                  <a:pt x="12664884" y="7278978"/>
                  <a:pt x="12664453" y="7273330"/>
                  <a:pt x="12660672" y="7268160"/>
                </a:cubicBezTo>
                <a:close/>
                <a:moveTo>
                  <a:pt x="12601281" y="7367341"/>
                </a:moveTo>
                <a:lnTo>
                  <a:pt x="12605063" y="7370836"/>
                </a:lnTo>
                <a:cubicBezTo>
                  <a:pt x="12622673" y="7387303"/>
                  <a:pt x="12648804" y="7360449"/>
                  <a:pt x="12631192" y="7343982"/>
                </a:cubicBezTo>
                <a:lnTo>
                  <a:pt x="12627411" y="7340440"/>
                </a:lnTo>
                <a:cubicBezTo>
                  <a:pt x="12609800" y="7323974"/>
                  <a:pt x="12583669" y="7350828"/>
                  <a:pt x="12601281" y="7367341"/>
                </a:cubicBezTo>
                <a:close/>
                <a:moveTo>
                  <a:pt x="12767489" y="6971140"/>
                </a:moveTo>
                <a:cubicBezTo>
                  <a:pt x="12783905" y="6953572"/>
                  <a:pt x="12758062" y="6926431"/>
                  <a:pt x="12741551" y="6944095"/>
                </a:cubicBezTo>
                <a:cubicBezTo>
                  <a:pt x="12725183" y="6961662"/>
                  <a:pt x="12750978" y="6988803"/>
                  <a:pt x="12767489" y="6971140"/>
                </a:cubicBezTo>
                <a:close/>
                <a:moveTo>
                  <a:pt x="12595587" y="7212873"/>
                </a:moveTo>
                <a:cubicBezTo>
                  <a:pt x="12595587" y="7214452"/>
                  <a:pt x="12595730" y="7216032"/>
                  <a:pt x="12596065" y="7217611"/>
                </a:cubicBezTo>
                <a:cubicBezTo>
                  <a:pt x="12597597" y="7225318"/>
                  <a:pt x="12603244" y="7231397"/>
                  <a:pt x="12611188" y="7232833"/>
                </a:cubicBezTo>
                <a:cubicBezTo>
                  <a:pt x="12619085" y="7234269"/>
                  <a:pt x="12624397" y="7230488"/>
                  <a:pt x="12629996" y="7225701"/>
                </a:cubicBezTo>
                <a:cubicBezTo>
                  <a:pt x="12625593" y="7229483"/>
                  <a:pt x="12630570" y="7225414"/>
                  <a:pt x="12631480" y="7224744"/>
                </a:cubicBezTo>
                <a:cubicBezTo>
                  <a:pt x="12632724" y="7223882"/>
                  <a:pt x="12634015" y="7223116"/>
                  <a:pt x="12635260" y="7222255"/>
                </a:cubicBezTo>
                <a:cubicBezTo>
                  <a:pt x="12635499" y="7222159"/>
                  <a:pt x="12635596" y="7222063"/>
                  <a:pt x="12635739" y="7221968"/>
                </a:cubicBezTo>
                <a:cubicBezTo>
                  <a:pt x="12636218" y="7221775"/>
                  <a:pt x="12636649" y="7221584"/>
                  <a:pt x="12637126" y="7221441"/>
                </a:cubicBezTo>
                <a:cubicBezTo>
                  <a:pt x="12646459" y="7222590"/>
                  <a:pt x="12655647" y="7215553"/>
                  <a:pt x="12657370" y="7206506"/>
                </a:cubicBezTo>
                <a:cubicBezTo>
                  <a:pt x="12659333" y="7196167"/>
                  <a:pt x="12652298" y="7186928"/>
                  <a:pt x="12642439" y="7184631"/>
                </a:cubicBezTo>
                <a:cubicBezTo>
                  <a:pt x="12641433" y="7184391"/>
                  <a:pt x="12640380" y="7184439"/>
                  <a:pt x="12639375" y="7184295"/>
                </a:cubicBezTo>
                <a:cubicBezTo>
                  <a:pt x="12638706" y="7178455"/>
                  <a:pt x="12635404" y="7172855"/>
                  <a:pt x="12630427" y="7169983"/>
                </a:cubicBezTo>
                <a:cubicBezTo>
                  <a:pt x="12634734" y="7170462"/>
                  <a:pt x="12639280" y="7168977"/>
                  <a:pt x="12643396" y="7164574"/>
                </a:cubicBezTo>
                <a:cubicBezTo>
                  <a:pt x="12659667" y="7147198"/>
                  <a:pt x="12635739" y="7118333"/>
                  <a:pt x="12619276" y="7135901"/>
                </a:cubicBezTo>
                <a:cubicBezTo>
                  <a:pt x="12608842" y="7147006"/>
                  <a:pt x="12614921" y="7162803"/>
                  <a:pt x="12624971" y="7168116"/>
                </a:cubicBezTo>
                <a:cubicBezTo>
                  <a:pt x="12616548" y="7166297"/>
                  <a:pt x="12608460" y="7169791"/>
                  <a:pt x="12603961" y="7177690"/>
                </a:cubicBezTo>
                <a:cubicBezTo>
                  <a:pt x="12598122" y="7187981"/>
                  <a:pt x="12592476" y="7200953"/>
                  <a:pt x="12595587" y="7212873"/>
                </a:cubicBezTo>
                <a:close/>
                <a:moveTo>
                  <a:pt x="12693120" y="6892063"/>
                </a:moveTo>
                <a:lnTo>
                  <a:pt x="12698814" y="6885983"/>
                </a:lnTo>
                <a:cubicBezTo>
                  <a:pt x="12705754" y="6878612"/>
                  <a:pt x="12708338" y="6868129"/>
                  <a:pt x="12701303" y="6859608"/>
                </a:cubicBezTo>
                <a:cubicBezTo>
                  <a:pt x="12695512" y="6852571"/>
                  <a:pt x="12681872" y="6849652"/>
                  <a:pt x="12674934" y="6857119"/>
                </a:cubicBezTo>
                <a:lnTo>
                  <a:pt x="12669239" y="6863198"/>
                </a:lnTo>
                <a:cubicBezTo>
                  <a:pt x="12662347" y="6870570"/>
                  <a:pt x="12659715" y="6881053"/>
                  <a:pt x="12666751" y="6889574"/>
                </a:cubicBezTo>
                <a:cubicBezTo>
                  <a:pt x="12672541" y="6896562"/>
                  <a:pt x="12686179" y="6899482"/>
                  <a:pt x="12693120" y="6892063"/>
                </a:cubicBezTo>
                <a:close/>
                <a:moveTo>
                  <a:pt x="12674072" y="7272325"/>
                </a:moveTo>
                <a:cubicBezTo>
                  <a:pt x="12667181" y="7279696"/>
                  <a:pt x="12669908" y="7292812"/>
                  <a:pt x="12677326" y="7298604"/>
                </a:cubicBezTo>
                <a:cubicBezTo>
                  <a:pt x="12685893" y="7305305"/>
                  <a:pt x="12696708" y="7302720"/>
                  <a:pt x="12703648" y="7295348"/>
                </a:cubicBezTo>
                <a:lnTo>
                  <a:pt x="12709343" y="7289269"/>
                </a:lnTo>
                <a:cubicBezTo>
                  <a:pt x="12716283" y="7281850"/>
                  <a:pt x="12713507" y="7268782"/>
                  <a:pt x="12706089" y="7262942"/>
                </a:cubicBezTo>
                <a:cubicBezTo>
                  <a:pt x="12697522" y="7256240"/>
                  <a:pt x="12686707" y="7258825"/>
                  <a:pt x="12679768" y="7266197"/>
                </a:cubicBezTo>
                <a:lnTo>
                  <a:pt x="12674072" y="7272325"/>
                </a:lnTo>
                <a:close/>
                <a:moveTo>
                  <a:pt x="12863443" y="7247481"/>
                </a:moveTo>
                <a:lnTo>
                  <a:pt x="12871674" y="7248678"/>
                </a:lnTo>
                <a:cubicBezTo>
                  <a:pt x="12881677" y="7250114"/>
                  <a:pt x="12890579" y="7239439"/>
                  <a:pt x="12890674" y="7230201"/>
                </a:cubicBezTo>
                <a:cubicBezTo>
                  <a:pt x="12890817" y="7221154"/>
                  <a:pt x="12885122" y="7215409"/>
                  <a:pt x="12877656" y="7212681"/>
                </a:cubicBezTo>
                <a:cubicBezTo>
                  <a:pt x="12880767" y="7201863"/>
                  <a:pt x="12879762" y="7190326"/>
                  <a:pt x="12872775" y="7180610"/>
                </a:cubicBezTo>
                <a:cubicBezTo>
                  <a:pt x="12867081" y="7172664"/>
                  <a:pt x="12856408" y="7167781"/>
                  <a:pt x="12847220" y="7173621"/>
                </a:cubicBezTo>
                <a:cubicBezTo>
                  <a:pt x="12839371" y="7178599"/>
                  <a:pt x="12834106" y="7190662"/>
                  <a:pt x="12840233" y="7199183"/>
                </a:cubicBezTo>
                <a:cubicBezTo>
                  <a:pt x="12840902" y="7200139"/>
                  <a:pt x="12841477" y="7201144"/>
                  <a:pt x="12842051" y="7202102"/>
                </a:cubicBezTo>
                <a:cubicBezTo>
                  <a:pt x="12842051" y="7202150"/>
                  <a:pt x="12842051" y="7202198"/>
                  <a:pt x="12842003" y="7202246"/>
                </a:cubicBezTo>
                <a:cubicBezTo>
                  <a:pt x="12841955" y="7202342"/>
                  <a:pt x="12841908" y="7202437"/>
                  <a:pt x="12841908" y="7202581"/>
                </a:cubicBezTo>
                <a:cubicBezTo>
                  <a:pt x="12841812" y="7202724"/>
                  <a:pt x="12841572" y="7203203"/>
                  <a:pt x="12841093" y="7204113"/>
                </a:cubicBezTo>
                <a:cubicBezTo>
                  <a:pt x="12836834" y="7211915"/>
                  <a:pt x="12838797" y="7221537"/>
                  <a:pt x="12845257" y="7227329"/>
                </a:cubicBezTo>
                <a:cubicBezTo>
                  <a:pt x="12845210" y="7227711"/>
                  <a:pt x="12844971" y="7228142"/>
                  <a:pt x="12844971" y="7228525"/>
                </a:cubicBezTo>
                <a:cubicBezTo>
                  <a:pt x="12844826" y="7239630"/>
                  <a:pt x="12853393" y="7246045"/>
                  <a:pt x="12863443" y="7247481"/>
                </a:cubicBezTo>
                <a:close/>
                <a:moveTo>
                  <a:pt x="12752558" y="7064817"/>
                </a:moveTo>
                <a:cubicBezTo>
                  <a:pt x="12762848" y="7064291"/>
                  <a:pt x="12770648" y="7055291"/>
                  <a:pt x="12770314" y="7045144"/>
                </a:cubicBezTo>
                <a:cubicBezTo>
                  <a:pt x="12770265" y="7043564"/>
                  <a:pt x="12770217" y="7041984"/>
                  <a:pt x="12770169" y="7040405"/>
                </a:cubicBezTo>
                <a:cubicBezTo>
                  <a:pt x="12770648" y="7040501"/>
                  <a:pt x="12771079" y="7040884"/>
                  <a:pt x="12771605" y="7040979"/>
                </a:cubicBezTo>
                <a:lnTo>
                  <a:pt x="12779836" y="7042176"/>
                </a:lnTo>
                <a:cubicBezTo>
                  <a:pt x="12789839" y="7043612"/>
                  <a:pt x="12799840" y="7038059"/>
                  <a:pt x="12802043" y="7027672"/>
                </a:cubicBezTo>
                <a:cubicBezTo>
                  <a:pt x="12804052" y="7018242"/>
                  <a:pt x="12797591" y="7006897"/>
                  <a:pt x="12787541" y="7005461"/>
                </a:cubicBezTo>
                <a:lnTo>
                  <a:pt x="12779310" y="7004312"/>
                </a:lnTo>
                <a:cubicBezTo>
                  <a:pt x="12769978" y="7002972"/>
                  <a:pt x="12760885" y="7007903"/>
                  <a:pt x="12757918" y="7016950"/>
                </a:cubicBezTo>
                <a:cubicBezTo>
                  <a:pt x="12755525" y="7015992"/>
                  <a:pt x="12752941" y="7015465"/>
                  <a:pt x="12750309" y="7015609"/>
                </a:cubicBezTo>
                <a:cubicBezTo>
                  <a:pt x="12740019" y="7016136"/>
                  <a:pt x="12732218" y="7025135"/>
                  <a:pt x="12732554" y="7035283"/>
                </a:cubicBezTo>
                <a:cubicBezTo>
                  <a:pt x="12732697" y="7039208"/>
                  <a:pt x="12732792" y="7043133"/>
                  <a:pt x="12732937" y="7047058"/>
                </a:cubicBezTo>
                <a:cubicBezTo>
                  <a:pt x="12733223" y="7057158"/>
                  <a:pt x="12742556" y="7065296"/>
                  <a:pt x="12752558" y="7064817"/>
                </a:cubicBezTo>
                <a:close/>
                <a:moveTo>
                  <a:pt x="12770457" y="7268638"/>
                </a:moveTo>
                <a:cubicBezTo>
                  <a:pt x="12770600" y="7268973"/>
                  <a:pt x="12770696" y="7269356"/>
                  <a:pt x="12770839" y="7269691"/>
                </a:cubicBezTo>
                <a:cubicBezTo>
                  <a:pt x="12769164" y="7274813"/>
                  <a:pt x="12769452" y="7280462"/>
                  <a:pt x="12773040" y="7284913"/>
                </a:cubicBezTo>
                <a:cubicBezTo>
                  <a:pt x="12777683" y="7290658"/>
                  <a:pt x="12782516" y="7295540"/>
                  <a:pt x="12790365" y="7296066"/>
                </a:cubicBezTo>
                <a:cubicBezTo>
                  <a:pt x="12796443" y="7296450"/>
                  <a:pt x="12801707" y="7293912"/>
                  <a:pt x="12805440" y="7289796"/>
                </a:cubicBezTo>
                <a:lnTo>
                  <a:pt x="12812332" y="7290801"/>
                </a:lnTo>
                <a:cubicBezTo>
                  <a:pt x="12821377" y="7292094"/>
                  <a:pt x="12830995" y="7286302"/>
                  <a:pt x="12833293" y="7277207"/>
                </a:cubicBezTo>
                <a:cubicBezTo>
                  <a:pt x="12835495" y="7280796"/>
                  <a:pt x="12838989" y="7283765"/>
                  <a:pt x="12844395" y="7285009"/>
                </a:cubicBezTo>
                <a:lnTo>
                  <a:pt x="12849421" y="7286110"/>
                </a:lnTo>
                <a:cubicBezTo>
                  <a:pt x="12872967" y="7291376"/>
                  <a:pt x="12881917" y="7254996"/>
                  <a:pt x="12858371" y="7249731"/>
                </a:cubicBezTo>
                <a:lnTo>
                  <a:pt x="12853345" y="7248582"/>
                </a:lnTo>
                <a:cubicBezTo>
                  <a:pt x="12841572" y="7245949"/>
                  <a:pt x="12833437" y="7253752"/>
                  <a:pt x="12831235" y="7262846"/>
                </a:cubicBezTo>
                <a:cubicBezTo>
                  <a:pt x="12828603" y="7258251"/>
                  <a:pt x="12824344" y="7254709"/>
                  <a:pt x="12818602" y="7253847"/>
                </a:cubicBezTo>
                <a:lnTo>
                  <a:pt x="12818266" y="7253799"/>
                </a:lnTo>
                <a:cubicBezTo>
                  <a:pt x="12820420" y="7252746"/>
                  <a:pt x="12822524" y="7251406"/>
                  <a:pt x="12824391" y="7249396"/>
                </a:cubicBezTo>
                <a:cubicBezTo>
                  <a:pt x="12840855" y="7231828"/>
                  <a:pt x="12810178" y="7210192"/>
                  <a:pt x="12793954" y="7227520"/>
                </a:cubicBezTo>
                <a:cubicBezTo>
                  <a:pt x="12788546" y="7233312"/>
                  <a:pt x="12788546" y="7239391"/>
                  <a:pt x="12791083" y="7244465"/>
                </a:cubicBezTo>
                <a:cubicBezTo>
                  <a:pt x="12788260" y="7243986"/>
                  <a:pt x="12785341" y="7243939"/>
                  <a:pt x="12782564" y="7244991"/>
                </a:cubicBezTo>
                <a:cubicBezTo>
                  <a:pt x="12773089" y="7248534"/>
                  <a:pt x="12767106" y="7258682"/>
                  <a:pt x="12770457" y="7268638"/>
                </a:cubicBezTo>
                <a:close/>
                <a:moveTo>
                  <a:pt x="12807880" y="6940313"/>
                </a:moveTo>
                <a:cubicBezTo>
                  <a:pt x="12808551" y="6939308"/>
                  <a:pt x="12809317" y="6938398"/>
                  <a:pt x="12810131" y="6937537"/>
                </a:cubicBezTo>
                <a:cubicBezTo>
                  <a:pt x="12811422" y="6936053"/>
                  <a:pt x="12812044" y="6934234"/>
                  <a:pt x="12812619" y="6932415"/>
                </a:cubicBezTo>
                <a:cubicBezTo>
                  <a:pt x="12813911" y="6940074"/>
                  <a:pt x="12819415" y="6947015"/>
                  <a:pt x="12827550" y="6948068"/>
                </a:cubicBezTo>
                <a:cubicBezTo>
                  <a:pt x="12837362" y="6949360"/>
                  <a:pt x="12847746" y="6943281"/>
                  <a:pt x="12849229" y="6932894"/>
                </a:cubicBezTo>
                <a:lnTo>
                  <a:pt x="12850426" y="6924661"/>
                </a:lnTo>
                <a:cubicBezTo>
                  <a:pt x="12851814" y="6914944"/>
                  <a:pt x="12845496" y="6904269"/>
                  <a:pt x="12835256" y="6902928"/>
                </a:cubicBezTo>
                <a:cubicBezTo>
                  <a:pt x="12825444" y="6901636"/>
                  <a:pt x="12815012" y="6907715"/>
                  <a:pt x="12813528" y="6918103"/>
                </a:cubicBezTo>
                <a:lnTo>
                  <a:pt x="12812858" y="6922794"/>
                </a:lnTo>
                <a:cubicBezTo>
                  <a:pt x="12811661" y="6918246"/>
                  <a:pt x="12809125" y="6913938"/>
                  <a:pt x="12805536" y="6911449"/>
                </a:cubicBezTo>
                <a:cubicBezTo>
                  <a:pt x="12796491" y="6905131"/>
                  <a:pt x="12786154" y="6908481"/>
                  <a:pt x="12779453" y="6916092"/>
                </a:cubicBezTo>
                <a:cubicBezTo>
                  <a:pt x="12771749" y="6924852"/>
                  <a:pt x="12769500" y="6936388"/>
                  <a:pt x="12771031" y="6947733"/>
                </a:cubicBezTo>
                <a:cubicBezTo>
                  <a:pt x="12772323" y="6957450"/>
                  <a:pt x="12782852" y="6965252"/>
                  <a:pt x="12792567" y="6963194"/>
                </a:cubicBezTo>
                <a:cubicBezTo>
                  <a:pt x="12802760" y="6961040"/>
                  <a:pt x="12809412" y="6952041"/>
                  <a:pt x="12808025" y="6941654"/>
                </a:cubicBezTo>
                <a:cubicBezTo>
                  <a:pt x="12807977" y="6941079"/>
                  <a:pt x="12807928" y="6941031"/>
                  <a:pt x="12807928" y="6940696"/>
                </a:cubicBezTo>
                <a:cubicBezTo>
                  <a:pt x="12807833" y="6940505"/>
                  <a:pt x="12807833" y="6940457"/>
                  <a:pt x="12807880" y="6940313"/>
                </a:cubicBezTo>
                <a:cubicBezTo>
                  <a:pt x="12807880" y="6940313"/>
                  <a:pt x="12807880" y="6940313"/>
                  <a:pt x="12807880" y="6940313"/>
                </a:cubicBezTo>
                <a:close/>
                <a:moveTo>
                  <a:pt x="12837313" y="7067067"/>
                </a:moveTo>
                <a:lnTo>
                  <a:pt x="12843008" y="7060988"/>
                </a:lnTo>
                <a:cubicBezTo>
                  <a:pt x="12843439" y="7060509"/>
                  <a:pt x="12843487" y="7059887"/>
                  <a:pt x="12843869" y="7059361"/>
                </a:cubicBezTo>
                <a:cubicBezTo>
                  <a:pt x="12844635" y="7059504"/>
                  <a:pt x="12845257" y="7059983"/>
                  <a:pt x="12846024" y="7060079"/>
                </a:cubicBezTo>
                <a:cubicBezTo>
                  <a:pt x="12856265" y="7060940"/>
                  <a:pt x="12865452" y="7054238"/>
                  <a:pt x="12866985" y="7043851"/>
                </a:cubicBezTo>
                <a:lnTo>
                  <a:pt x="12868181" y="7035618"/>
                </a:lnTo>
                <a:cubicBezTo>
                  <a:pt x="12869568" y="7025901"/>
                  <a:pt x="12861912" y="7015465"/>
                  <a:pt x="12851958" y="7014652"/>
                </a:cubicBezTo>
                <a:cubicBezTo>
                  <a:pt x="12841715" y="7013838"/>
                  <a:pt x="12832479" y="7020492"/>
                  <a:pt x="12830995" y="7030879"/>
                </a:cubicBezTo>
                <a:lnTo>
                  <a:pt x="12830949" y="7031262"/>
                </a:lnTo>
                <a:cubicBezTo>
                  <a:pt x="12824679" y="7030401"/>
                  <a:pt x="12818409" y="7032602"/>
                  <a:pt x="12813528" y="7037820"/>
                </a:cubicBezTo>
                <a:lnTo>
                  <a:pt x="12807833" y="7043899"/>
                </a:lnTo>
                <a:cubicBezTo>
                  <a:pt x="12801133" y="7051079"/>
                  <a:pt x="12803239" y="7064674"/>
                  <a:pt x="12810991" y="7070179"/>
                </a:cubicBezTo>
                <a:cubicBezTo>
                  <a:pt x="12819893" y="7076545"/>
                  <a:pt x="12830135" y="7074774"/>
                  <a:pt x="12837313" y="7067067"/>
                </a:cubicBezTo>
                <a:close/>
                <a:moveTo>
                  <a:pt x="12917665" y="6878899"/>
                </a:moveTo>
                <a:cubicBezTo>
                  <a:pt x="12919100" y="6868894"/>
                  <a:pt x="12915224" y="6858794"/>
                  <a:pt x="12904601" y="6855874"/>
                </a:cubicBezTo>
                <a:cubicBezTo>
                  <a:pt x="12895794" y="6853433"/>
                  <a:pt x="12883016" y="6858843"/>
                  <a:pt x="12881532" y="6868943"/>
                </a:cubicBezTo>
                <a:lnTo>
                  <a:pt x="12880384" y="6877176"/>
                </a:lnTo>
                <a:cubicBezTo>
                  <a:pt x="12878949" y="6887180"/>
                  <a:pt x="12882825" y="6897280"/>
                  <a:pt x="12893450" y="6900248"/>
                </a:cubicBezTo>
                <a:cubicBezTo>
                  <a:pt x="12902255" y="6902690"/>
                  <a:pt x="12915081" y="6897232"/>
                  <a:pt x="12916517" y="6887180"/>
                </a:cubicBezTo>
                <a:lnTo>
                  <a:pt x="12917665" y="6878899"/>
                </a:lnTo>
                <a:close/>
                <a:moveTo>
                  <a:pt x="12879428" y="6955392"/>
                </a:moveTo>
                <a:lnTo>
                  <a:pt x="12887659" y="6956541"/>
                </a:lnTo>
                <a:cubicBezTo>
                  <a:pt x="12897374" y="6957929"/>
                  <a:pt x="12907184" y="6947972"/>
                  <a:pt x="12907136" y="6938590"/>
                </a:cubicBezTo>
                <a:cubicBezTo>
                  <a:pt x="12907089" y="6927580"/>
                  <a:pt x="12899623" y="6920592"/>
                  <a:pt x="12889190" y="6919108"/>
                </a:cubicBezTo>
                <a:lnTo>
                  <a:pt x="12880958" y="6917959"/>
                </a:lnTo>
                <a:cubicBezTo>
                  <a:pt x="12871243" y="6916571"/>
                  <a:pt x="12861433" y="6926527"/>
                  <a:pt x="12861481" y="6935910"/>
                </a:cubicBezTo>
                <a:cubicBezTo>
                  <a:pt x="12861528" y="6946919"/>
                  <a:pt x="12868994" y="6953908"/>
                  <a:pt x="12879428" y="6955392"/>
                </a:cubicBezTo>
                <a:close/>
                <a:moveTo>
                  <a:pt x="12663640" y="6967071"/>
                </a:moveTo>
                <a:cubicBezTo>
                  <a:pt x="12660241" y="6990909"/>
                  <a:pt x="12697761" y="6991053"/>
                  <a:pt x="12701111" y="6967502"/>
                </a:cubicBezTo>
                <a:cubicBezTo>
                  <a:pt x="12704510" y="6943712"/>
                  <a:pt x="12667037" y="6943568"/>
                  <a:pt x="12663640" y="6967071"/>
                </a:cubicBezTo>
                <a:close/>
                <a:moveTo>
                  <a:pt x="12796443" y="6890004"/>
                </a:moveTo>
                <a:cubicBezTo>
                  <a:pt x="12799840" y="6866118"/>
                  <a:pt x="12762512" y="6862959"/>
                  <a:pt x="12759115" y="6886797"/>
                </a:cubicBezTo>
                <a:cubicBezTo>
                  <a:pt x="12755669" y="6910683"/>
                  <a:pt x="12792998" y="6913842"/>
                  <a:pt x="12796443" y="6890004"/>
                </a:cubicBezTo>
                <a:close/>
                <a:moveTo>
                  <a:pt x="12577544" y="7122641"/>
                </a:moveTo>
                <a:cubicBezTo>
                  <a:pt x="12587308" y="7123456"/>
                  <a:pt x="12597262" y="7115174"/>
                  <a:pt x="12597500" y="7105170"/>
                </a:cubicBezTo>
                <a:cubicBezTo>
                  <a:pt x="12597645" y="7098182"/>
                  <a:pt x="12594343" y="7092006"/>
                  <a:pt x="12589029" y="7088416"/>
                </a:cubicBezTo>
                <a:cubicBezTo>
                  <a:pt x="12587451" y="7083199"/>
                  <a:pt x="12583814" y="7078794"/>
                  <a:pt x="12577784" y="7076736"/>
                </a:cubicBezTo>
                <a:cubicBezTo>
                  <a:pt x="12569122" y="7073817"/>
                  <a:pt x="12556056" y="7078507"/>
                  <a:pt x="12554046" y="7088512"/>
                </a:cubicBezTo>
                <a:cubicBezTo>
                  <a:pt x="12552276" y="7097271"/>
                  <a:pt x="12551846" y="7106271"/>
                  <a:pt x="12558162" y="7113451"/>
                </a:cubicBezTo>
                <a:cubicBezTo>
                  <a:pt x="12563188" y="7119291"/>
                  <a:pt x="12569935" y="7122019"/>
                  <a:pt x="12577544" y="7122641"/>
                </a:cubicBezTo>
                <a:close/>
                <a:moveTo>
                  <a:pt x="12552993" y="7245758"/>
                </a:moveTo>
                <a:cubicBezTo>
                  <a:pt x="12559072" y="7253847"/>
                  <a:pt x="12571993" y="7254230"/>
                  <a:pt x="12579411" y="7248007"/>
                </a:cubicBezTo>
                <a:cubicBezTo>
                  <a:pt x="12587547" y="7241114"/>
                  <a:pt x="12587738" y="7229722"/>
                  <a:pt x="12581660" y="7221584"/>
                </a:cubicBezTo>
                <a:cubicBezTo>
                  <a:pt x="12579316" y="7218425"/>
                  <a:pt x="12576970" y="7215314"/>
                  <a:pt x="12574577" y="7212155"/>
                </a:cubicBezTo>
                <a:cubicBezTo>
                  <a:pt x="12568499" y="7204065"/>
                  <a:pt x="12555579" y="7203682"/>
                  <a:pt x="12548161" y="7209905"/>
                </a:cubicBezTo>
                <a:cubicBezTo>
                  <a:pt x="12540024" y="7216798"/>
                  <a:pt x="12539833" y="7228190"/>
                  <a:pt x="12545958" y="7236327"/>
                </a:cubicBezTo>
                <a:lnTo>
                  <a:pt x="12552993" y="7245758"/>
                </a:lnTo>
                <a:close/>
                <a:moveTo>
                  <a:pt x="12677374" y="7150884"/>
                </a:moveTo>
                <a:cubicBezTo>
                  <a:pt x="12678667" y="7152128"/>
                  <a:pt x="12680006" y="7153133"/>
                  <a:pt x="12681347" y="7154091"/>
                </a:cubicBezTo>
                <a:lnTo>
                  <a:pt x="12684649" y="7158495"/>
                </a:lnTo>
                <a:cubicBezTo>
                  <a:pt x="12690726" y="7166584"/>
                  <a:pt x="12703697" y="7166823"/>
                  <a:pt x="12711066" y="7160553"/>
                </a:cubicBezTo>
                <a:cubicBezTo>
                  <a:pt x="12711640" y="7160026"/>
                  <a:pt x="12712119" y="7159500"/>
                  <a:pt x="12712597" y="7158926"/>
                </a:cubicBezTo>
                <a:cubicBezTo>
                  <a:pt x="12715277" y="7158399"/>
                  <a:pt x="12718005" y="7157824"/>
                  <a:pt x="12720637" y="7157010"/>
                </a:cubicBezTo>
                <a:cubicBezTo>
                  <a:pt x="12723939" y="7156054"/>
                  <a:pt x="12726955" y="7153947"/>
                  <a:pt x="12729395" y="7151267"/>
                </a:cubicBezTo>
                <a:cubicBezTo>
                  <a:pt x="12731884" y="7150980"/>
                  <a:pt x="12734229" y="7150357"/>
                  <a:pt x="12736048" y="7149017"/>
                </a:cubicBezTo>
                <a:cubicBezTo>
                  <a:pt x="12742221" y="7144374"/>
                  <a:pt x="12747533" y="7140018"/>
                  <a:pt x="12750501" y="7132646"/>
                </a:cubicBezTo>
                <a:cubicBezTo>
                  <a:pt x="12751792" y="7129439"/>
                  <a:pt x="12752367" y="7126950"/>
                  <a:pt x="12752605" y="7123359"/>
                </a:cubicBezTo>
                <a:cubicBezTo>
                  <a:pt x="12754280" y="7136810"/>
                  <a:pt x="12773950" y="7147150"/>
                  <a:pt x="12786345" y="7133843"/>
                </a:cubicBezTo>
                <a:cubicBezTo>
                  <a:pt x="12787685" y="7132407"/>
                  <a:pt x="12788260" y="7130923"/>
                  <a:pt x="12789025" y="7129439"/>
                </a:cubicBezTo>
                <a:cubicBezTo>
                  <a:pt x="12797879" y="7140975"/>
                  <a:pt x="12819415" y="7141358"/>
                  <a:pt x="12821999" y="7123264"/>
                </a:cubicBezTo>
                <a:cubicBezTo>
                  <a:pt x="12825206" y="7100910"/>
                  <a:pt x="12793284" y="7092628"/>
                  <a:pt x="12786680" y="7111632"/>
                </a:cubicBezTo>
                <a:cubicBezTo>
                  <a:pt x="12784431" y="7109000"/>
                  <a:pt x="12781368" y="7107180"/>
                  <a:pt x="12778114" y="7105840"/>
                </a:cubicBezTo>
                <a:lnTo>
                  <a:pt x="12783091" y="7102250"/>
                </a:lnTo>
                <a:cubicBezTo>
                  <a:pt x="12791274" y="7096410"/>
                  <a:pt x="12795533" y="7086406"/>
                  <a:pt x="12790270" y="7076928"/>
                </a:cubicBezTo>
                <a:cubicBezTo>
                  <a:pt x="12785771" y="7068934"/>
                  <a:pt x="12773185" y="7063908"/>
                  <a:pt x="12764954" y="7069796"/>
                </a:cubicBezTo>
                <a:lnTo>
                  <a:pt x="12755430" y="7076593"/>
                </a:lnTo>
                <a:cubicBezTo>
                  <a:pt x="12749639" y="7080710"/>
                  <a:pt x="12746049" y="7086980"/>
                  <a:pt x="12746145" y="7093586"/>
                </a:cubicBezTo>
                <a:cubicBezTo>
                  <a:pt x="12742938" y="7092006"/>
                  <a:pt x="12739445" y="7091001"/>
                  <a:pt x="12735808" y="7091192"/>
                </a:cubicBezTo>
                <a:cubicBezTo>
                  <a:pt x="12734276" y="7089421"/>
                  <a:pt x="12732458" y="7087985"/>
                  <a:pt x="12730352" y="7086453"/>
                </a:cubicBezTo>
                <a:cubicBezTo>
                  <a:pt x="12729683" y="7085831"/>
                  <a:pt x="12729061" y="7085257"/>
                  <a:pt x="12728439" y="7084635"/>
                </a:cubicBezTo>
                <a:cubicBezTo>
                  <a:pt x="12726333" y="7081858"/>
                  <a:pt x="12723844" y="7079369"/>
                  <a:pt x="12721690" y="7076593"/>
                </a:cubicBezTo>
                <a:cubicBezTo>
                  <a:pt x="12715421" y="7068551"/>
                  <a:pt x="12705706" y="7069652"/>
                  <a:pt x="12698623" y="7074822"/>
                </a:cubicBezTo>
                <a:cubicBezTo>
                  <a:pt x="12691827" y="7069652"/>
                  <a:pt x="12682255" y="7068360"/>
                  <a:pt x="12674694" y="7076449"/>
                </a:cubicBezTo>
                <a:cubicBezTo>
                  <a:pt x="12669574" y="7081906"/>
                  <a:pt x="12669000" y="7088129"/>
                  <a:pt x="12670675" y="7093682"/>
                </a:cubicBezTo>
                <a:cubicBezTo>
                  <a:pt x="12662826" y="7096793"/>
                  <a:pt x="12657179" y="7104356"/>
                  <a:pt x="12660815" y="7114743"/>
                </a:cubicBezTo>
                <a:cubicBezTo>
                  <a:pt x="12665027" y="7126950"/>
                  <a:pt x="12667707" y="7141549"/>
                  <a:pt x="12677374" y="7150884"/>
                </a:cubicBezTo>
                <a:close/>
                <a:moveTo>
                  <a:pt x="12909242" y="7190757"/>
                </a:moveTo>
                <a:cubicBezTo>
                  <a:pt x="12907663" y="7201815"/>
                  <a:pt x="12914842" y="7209761"/>
                  <a:pt x="12923216" y="7212777"/>
                </a:cubicBezTo>
                <a:cubicBezTo>
                  <a:pt x="12921446" y="7213782"/>
                  <a:pt x="12919723" y="7214739"/>
                  <a:pt x="12918144" y="7216414"/>
                </a:cubicBezTo>
                <a:cubicBezTo>
                  <a:pt x="12901681" y="7234030"/>
                  <a:pt x="12930443" y="7258012"/>
                  <a:pt x="12946907" y="7240396"/>
                </a:cubicBezTo>
                <a:cubicBezTo>
                  <a:pt x="12957196" y="7229387"/>
                  <a:pt x="12949825" y="7215888"/>
                  <a:pt x="12938818" y="7211580"/>
                </a:cubicBezTo>
                <a:cubicBezTo>
                  <a:pt x="12942072" y="7209474"/>
                  <a:pt x="12944609" y="7206027"/>
                  <a:pt x="12945375" y="7200666"/>
                </a:cubicBezTo>
                <a:cubicBezTo>
                  <a:pt x="12948725" y="7177211"/>
                  <a:pt x="12912641" y="7166919"/>
                  <a:pt x="12909242" y="7190757"/>
                </a:cubicBezTo>
                <a:close/>
                <a:moveTo>
                  <a:pt x="12859854" y="7152655"/>
                </a:moveTo>
                <a:cubicBezTo>
                  <a:pt x="12863252" y="7128721"/>
                  <a:pt x="12826211" y="7123120"/>
                  <a:pt x="12822812" y="7147006"/>
                </a:cubicBezTo>
                <a:cubicBezTo>
                  <a:pt x="12819415" y="7170940"/>
                  <a:pt x="12856456" y="7176541"/>
                  <a:pt x="12859854" y="7152655"/>
                </a:cubicBezTo>
                <a:close/>
                <a:moveTo>
                  <a:pt x="12506332" y="7319570"/>
                </a:moveTo>
                <a:cubicBezTo>
                  <a:pt x="12509731" y="7295732"/>
                  <a:pt x="12472306" y="7293625"/>
                  <a:pt x="12468909" y="7317415"/>
                </a:cubicBezTo>
                <a:cubicBezTo>
                  <a:pt x="12465510" y="7341254"/>
                  <a:pt x="12502935" y="7343360"/>
                  <a:pt x="12506332" y="7319570"/>
                </a:cubicBezTo>
                <a:close/>
                <a:moveTo>
                  <a:pt x="12884931" y="7059025"/>
                </a:moveTo>
                <a:cubicBezTo>
                  <a:pt x="12881772" y="7062376"/>
                  <a:pt x="12880815" y="7066971"/>
                  <a:pt x="12881198" y="7071471"/>
                </a:cubicBezTo>
                <a:cubicBezTo>
                  <a:pt x="12878852" y="7069317"/>
                  <a:pt x="12876172" y="7067498"/>
                  <a:pt x="12872727" y="7066971"/>
                </a:cubicBezTo>
                <a:lnTo>
                  <a:pt x="12864592" y="7065584"/>
                </a:lnTo>
                <a:cubicBezTo>
                  <a:pt x="12855020" y="7064004"/>
                  <a:pt x="12844252" y="7069987"/>
                  <a:pt x="12842673" y="7080135"/>
                </a:cubicBezTo>
                <a:cubicBezTo>
                  <a:pt x="12841189" y="7089805"/>
                  <a:pt x="12846932" y="7100335"/>
                  <a:pt x="12857221" y="7102059"/>
                </a:cubicBezTo>
                <a:lnTo>
                  <a:pt x="12865358" y="7103399"/>
                </a:lnTo>
                <a:cubicBezTo>
                  <a:pt x="12874928" y="7104979"/>
                  <a:pt x="12885696" y="7098995"/>
                  <a:pt x="12887277" y="7088847"/>
                </a:cubicBezTo>
                <a:cubicBezTo>
                  <a:pt x="12887515" y="7087315"/>
                  <a:pt x="12887277" y="7085735"/>
                  <a:pt x="12887132" y="7084156"/>
                </a:cubicBezTo>
                <a:cubicBezTo>
                  <a:pt x="12887515" y="7084491"/>
                  <a:pt x="12887707" y="7085017"/>
                  <a:pt x="12888090" y="7085305"/>
                </a:cubicBezTo>
                <a:cubicBezTo>
                  <a:pt x="12896608" y="7092006"/>
                  <a:pt x="12907472" y="7089517"/>
                  <a:pt x="12914411" y="7082146"/>
                </a:cubicBezTo>
                <a:lnTo>
                  <a:pt x="12918670" y="7077598"/>
                </a:lnTo>
                <a:cubicBezTo>
                  <a:pt x="12919054" y="7078603"/>
                  <a:pt x="12919100" y="7079609"/>
                  <a:pt x="12919676" y="7080566"/>
                </a:cubicBezTo>
                <a:cubicBezTo>
                  <a:pt x="12924366" y="7088607"/>
                  <a:pt x="12936904" y="7093059"/>
                  <a:pt x="12945087" y="7087220"/>
                </a:cubicBezTo>
                <a:lnTo>
                  <a:pt x="12946619" y="7086118"/>
                </a:lnTo>
                <a:cubicBezTo>
                  <a:pt x="12953318" y="7091432"/>
                  <a:pt x="12962987" y="7092676"/>
                  <a:pt x="12970548" y="7084587"/>
                </a:cubicBezTo>
                <a:cubicBezTo>
                  <a:pt x="12980358" y="7074104"/>
                  <a:pt x="12974711" y="7060748"/>
                  <a:pt x="12965188" y="7055196"/>
                </a:cubicBezTo>
                <a:cubicBezTo>
                  <a:pt x="12966001" y="7053520"/>
                  <a:pt x="12966815" y="7051797"/>
                  <a:pt x="12967102" y="7049883"/>
                </a:cubicBezTo>
                <a:cubicBezTo>
                  <a:pt x="12968441" y="7039735"/>
                  <a:pt x="12961072" y="7030257"/>
                  <a:pt x="12951022" y="7028821"/>
                </a:cubicBezTo>
                <a:lnTo>
                  <a:pt x="12942790" y="7027672"/>
                </a:lnTo>
                <a:cubicBezTo>
                  <a:pt x="12936807" y="7026810"/>
                  <a:pt x="12931161" y="7029395"/>
                  <a:pt x="12927140" y="7033560"/>
                </a:cubicBezTo>
                <a:lnTo>
                  <a:pt x="12926758" y="7022455"/>
                </a:lnTo>
                <a:cubicBezTo>
                  <a:pt x="12926423" y="7012354"/>
                  <a:pt x="12917379" y="7004073"/>
                  <a:pt x="12907328" y="7004456"/>
                </a:cubicBezTo>
                <a:cubicBezTo>
                  <a:pt x="12897135" y="7004839"/>
                  <a:pt x="12888950" y="7013742"/>
                  <a:pt x="12889334" y="7023891"/>
                </a:cubicBezTo>
                <a:lnTo>
                  <a:pt x="12889717" y="7035666"/>
                </a:lnTo>
                <a:cubicBezTo>
                  <a:pt x="12889908" y="7040835"/>
                  <a:pt x="12892397" y="7045527"/>
                  <a:pt x="12896130" y="7048830"/>
                </a:cubicBezTo>
                <a:cubicBezTo>
                  <a:pt x="12894167" y="7049930"/>
                  <a:pt x="12892301" y="7051366"/>
                  <a:pt x="12890674" y="7053090"/>
                </a:cubicBezTo>
                <a:lnTo>
                  <a:pt x="12884931" y="7059025"/>
                </a:lnTo>
                <a:close/>
                <a:moveTo>
                  <a:pt x="13188488" y="8049410"/>
                </a:moveTo>
                <a:cubicBezTo>
                  <a:pt x="13177625" y="8048069"/>
                  <a:pt x="13169825" y="8055776"/>
                  <a:pt x="13167576" y="8065685"/>
                </a:cubicBezTo>
                <a:lnTo>
                  <a:pt x="13165757" y="8073822"/>
                </a:lnTo>
                <a:cubicBezTo>
                  <a:pt x="13163843" y="8082295"/>
                  <a:pt x="13170399" y="8090432"/>
                  <a:pt x="13178199" y="8093400"/>
                </a:cubicBezTo>
                <a:cubicBezTo>
                  <a:pt x="13188011" y="8100389"/>
                  <a:pt x="13204522" y="8098665"/>
                  <a:pt x="13207919" y="8083395"/>
                </a:cubicBezTo>
                <a:cubicBezTo>
                  <a:pt x="13209306" y="8077221"/>
                  <a:pt x="13207727" y="8072147"/>
                  <a:pt x="13204665" y="8068365"/>
                </a:cubicBezTo>
                <a:cubicBezTo>
                  <a:pt x="13205382" y="8059223"/>
                  <a:pt x="13197199" y="8050510"/>
                  <a:pt x="13188488" y="8049410"/>
                </a:cubicBezTo>
                <a:close/>
                <a:moveTo>
                  <a:pt x="13487835" y="7512477"/>
                </a:moveTo>
                <a:cubicBezTo>
                  <a:pt x="13482523" y="7536027"/>
                  <a:pt x="13519135" y="7544261"/>
                  <a:pt x="13524398" y="7520710"/>
                </a:cubicBezTo>
                <a:cubicBezTo>
                  <a:pt x="13529662" y="7497159"/>
                  <a:pt x="13493100" y="7488973"/>
                  <a:pt x="13487835" y="7512477"/>
                </a:cubicBezTo>
                <a:close/>
                <a:moveTo>
                  <a:pt x="13387240" y="7827255"/>
                </a:moveTo>
                <a:cubicBezTo>
                  <a:pt x="13384033" y="7820697"/>
                  <a:pt x="13377956" y="7816150"/>
                  <a:pt x="13372547" y="7811459"/>
                </a:cubicBezTo>
                <a:cubicBezTo>
                  <a:pt x="13371877" y="7810884"/>
                  <a:pt x="13370969" y="7810645"/>
                  <a:pt x="13370202" y="7810166"/>
                </a:cubicBezTo>
                <a:cubicBezTo>
                  <a:pt x="13371494" y="7808300"/>
                  <a:pt x="13372547" y="7806241"/>
                  <a:pt x="13373075" y="7803992"/>
                </a:cubicBezTo>
                <a:cubicBezTo>
                  <a:pt x="13375370" y="7794179"/>
                  <a:pt x="13368959" y="7783743"/>
                  <a:pt x="13359052" y="7781494"/>
                </a:cubicBezTo>
                <a:lnTo>
                  <a:pt x="13342828" y="7777856"/>
                </a:lnTo>
                <a:cubicBezTo>
                  <a:pt x="13332970" y="7775654"/>
                  <a:pt x="13322632" y="7781925"/>
                  <a:pt x="13320335" y="7791833"/>
                </a:cubicBezTo>
                <a:cubicBezTo>
                  <a:pt x="13318038" y="7801646"/>
                  <a:pt x="13324404" y="7812081"/>
                  <a:pt x="13334309" y="7814331"/>
                </a:cubicBezTo>
                <a:lnTo>
                  <a:pt x="13344120" y="7816533"/>
                </a:lnTo>
                <a:cubicBezTo>
                  <a:pt x="13340148" y="7824048"/>
                  <a:pt x="13340722" y="7833526"/>
                  <a:pt x="13347614" y="7839462"/>
                </a:cubicBezTo>
                <a:cubicBezTo>
                  <a:pt x="13347902" y="7839701"/>
                  <a:pt x="13348188" y="7839988"/>
                  <a:pt x="13348476" y="7840228"/>
                </a:cubicBezTo>
                <a:cubicBezTo>
                  <a:pt x="13349624" y="7845493"/>
                  <a:pt x="13352734" y="7850232"/>
                  <a:pt x="13358094" y="7852242"/>
                </a:cubicBezTo>
                <a:cubicBezTo>
                  <a:pt x="13364986" y="7854827"/>
                  <a:pt x="13371639" y="7856598"/>
                  <a:pt x="13378673" y="7853104"/>
                </a:cubicBezTo>
                <a:cubicBezTo>
                  <a:pt x="13381066" y="7851907"/>
                  <a:pt x="13383028" y="7850280"/>
                  <a:pt x="13384655" y="7848461"/>
                </a:cubicBezTo>
                <a:cubicBezTo>
                  <a:pt x="13384751" y="7848317"/>
                  <a:pt x="13384846" y="7848174"/>
                  <a:pt x="13384943" y="7847982"/>
                </a:cubicBezTo>
                <a:cubicBezTo>
                  <a:pt x="13384991" y="7847886"/>
                  <a:pt x="13385039" y="7847790"/>
                  <a:pt x="13385086" y="7847695"/>
                </a:cubicBezTo>
                <a:cubicBezTo>
                  <a:pt x="13389537" y="7841998"/>
                  <a:pt x="13390637" y="7834149"/>
                  <a:pt x="13387240" y="7827255"/>
                </a:cubicBezTo>
                <a:close/>
                <a:moveTo>
                  <a:pt x="13407435" y="7647272"/>
                </a:moveTo>
                <a:lnTo>
                  <a:pt x="13391212" y="7643634"/>
                </a:lnTo>
                <a:cubicBezTo>
                  <a:pt x="13381353" y="7641433"/>
                  <a:pt x="13370920" y="7646076"/>
                  <a:pt x="13367906" y="7656224"/>
                </a:cubicBezTo>
                <a:cubicBezTo>
                  <a:pt x="13365130" y="7665414"/>
                  <a:pt x="13370586" y="7677285"/>
                  <a:pt x="13380492" y="7679535"/>
                </a:cubicBezTo>
                <a:lnTo>
                  <a:pt x="13396764" y="7683173"/>
                </a:lnTo>
                <a:cubicBezTo>
                  <a:pt x="13406622" y="7685375"/>
                  <a:pt x="13417007" y="7680732"/>
                  <a:pt x="13420070" y="7670536"/>
                </a:cubicBezTo>
                <a:cubicBezTo>
                  <a:pt x="13422798" y="7661346"/>
                  <a:pt x="13417390" y="7649475"/>
                  <a:pt x="13407435" y="7647272"/>
                </a:cubicBezTo>
                <a:close/>
                <a:moveTo>
                  <a:pt x="13628104" y="7422485"/>
                </a:moveTo>
                <a:cubicBezTo>
                  <a:pt x="13626908" y="7422390"/>
                  <a:pt x="13625903" y="7422677"/>
                  <a:pt x="13624802" y="7422725"/>
                </a:cubicBezTo>
                <a:cubicBezTo>
                  <a:pt x="13626765" y="7419996"/>
                  <a:pt x="13628249" y="7417029"/>
                  <a:pt x="13628344" y="7413821"/>
                </a:cubicBezTo>
                <a:cubicBezTo>
                  <a:pt x="13628775" y="7403051"/>
                  <a:pt x="13621645" y="7395440"/>
                  <a:pt x="13611354" y="7393717"/>
                </a:cubicBezTo>
                <a:lnTo>
                  <a:pt x="13603219" y="7392377"/>
                </a:lnTo>
                <a:cubicBezTo>
                  <a:pt x="13593600" y="7390797"/>
                  <a:pt x="13583501" y="7399892"/>
                  <a:pt x="13583119" y="7409322"/>
                </a:cubicBezTo>
                <a:cubicBezTo>
                  <a:pt x="13582688" y="7420092"/>
                  <a:pt x="13589771" y="7427703"/>
                  <a:pt x="13600060" y="7429426"/>
                </a:cubicBezTo>
                <a:lnTo>
                  <a:pt x="13608197" y="7430814"/>
                </a:lnTo>
                <a:cubicBezTo>
                  <a:pt x="13608914" y="7430910"/>
                  <a:pt x="13609632" y="7430623"/>
                  <a:pt x="13610349" y="7430623"/>
                </a:cubicBezTo>
                <a:cubicBezTo>
                  <a:pt x="13608819" y="7432921"/>
                  <a:pt x="13607526" y="7435457"/>
                  <a:pt x="13606856" y="7438425"/>
                </a:cubicBezTo>
                <a:lnTo>
                  <a:pt x="13605038" y="7446563"/>
                </a:lnTo>
                <a:cubicBezTo>
                  <a:pt x="13604798" y="7447568"/>
                  <a:pt x="13605134" y="7448573"/>
                  <a:pt x="13605134" y="7449578"/>
                </a:cubicBezTo>
                <a:cubicBezTo>
                  <a:pt x="13599869" y="7449483"/>
                  <a:pt x="13595896" y="7451398"/>
                  <a:pt x="13593265" y="7454652"/>
                </a:cubicBezTo>
                <a:cubicBezTo>
                  <a:pt x="13590728" y="7450632"/>
                  <a:pt x="13586708" y="7447520"/>
                  <a:pt x="13581828" y="7446419"/>
                </a:cubicBezTo>
                <a:lnTo>
                  <a:pt x="13565651" y="7442734"/>
                </a:lnTo>
                <a:cubicBezTo>
                  <a:pt x="13555793" y="7440532"/>
                  <a:pt x="13545456" y="7446802"/>
                  <a:pt x="13543158" y="7456711"/>
                </a:cubicBezTo>
                <a:cubicBezTo>
                  <a:pt x="13540861" y="7466572"/>
                  <a:pt x="13547274" y="7476959"/>
                  <a:pt x="13557180" y="7479209"/>
                </a:cubicBezTo>
                <a:lnTo>
                  <a:pt x="13573452" y="7482847"/>
                </a:lnTo>
                <a:cubicBezTo>
                  <a:pt x="13580487" y="7484427"/>
                  <a:pt x="13587665" y="7481554"/>
                  <a:pt x="13592068" y="7476193"/>
                </a:cubicBezTo>
                <a:cubicBezTo>
                  <a:pt x="13593408" y="7478778"/>
                  <a:pt x="13595466" y="7480932"/>
                  <a:pt x="13597907" y="7482751"/>
                </a:cubicBezTo>
                <a:cubicBezTo>
                  <a:pt x="13598051" y="7482847"/>
                  <a:pt x="13598099" y="7483038"/>
                  <a:pt x="13598290" y="7483182"/>
                </a:cubicBezTo>
                <a:cubicBezTo>
                  <a:pt x="13608962" y="7463173"/>
                  <a:pt x="13619634" y="7443212"/>
                  <a:pt x="13630067" y="7423060"/>
                </a:cubicBezTo>
                <a:cubicBezTo>
                  <a:pt x="13630019" y="7423060"/>
                  <a:pt x="13629971" y="7423012"/>
                  <a:pt x="13629923" y="7423012"/>
                </a:cubicBezTo>
                <a:cubicBezTo>
                  <a:pt x="13629254" y="7422868"/>
                  <a:pt x="13628678" y="7422533"/>
                  <a:pt x="13628104" y="7422485"/>
                </a:cubicBezTo>
                <a:close/>
                <a:moveTo>
                  <a:pt x="13500996" y="7651533"/>
                </a:moveTo>
                <a:cubicBezTo>
                  <a:pt x="13500661" y="7650527"/>
                  <a:pt x="13500613" y="7649379"/>
                  <a:pt x="13500039" y="7648469"/>
                </a:cubicBezTo>
                <a:lnTo>
                  <a:pt x="13493722" y="7638513"/>
                </a:lnTo>
                <a:cubicBezTo>
                  <a:pt x="13488888" y="7630902"/>
                  <a:pt x="13480417" y="7626785"/>
                  <a:pt x="13471803" y="7629322"/>
                </a:cubicBezTo>
                <a:cubicBezTo>
                  <a:pt x="13464720" y="7629944"/>
                  <a:pt x="13458116" y="7634252"/>
                  <a:pt x="13456106" y="7643252"/>
                </a:cubicBezTo>
                <a:cubicBezTo>
                  <a:pt x="13454048" y="7652538"/>
                  <a:pt x="13458547" y="7659288"/>
                  <a:pt x="13465008" y="7662829"/>
                </a:cubicBezTo>
                <a:lnTo>
                  <a:pt x="13466538" y="7665271"/>
                </a:lnTo>
                <a:cubicBezTo>
                  <a:pt x="13471038" y="7672355"/>
                  <a:pt x="13478695" y="7676376"/>
                  <a:pt x="13486687" y="7674988"/>
                </a:cubicBezTo>
                <a:cubicBezTo>
                  <a:pt x="13486448" y="7676998"/>
                  <a:pt x="13486687" y="7678961"/>
                  <a:pt x="13487118" y="7680828"/>
                </a:cubicBezTo>
                <a:cubicBezTo>
                  <a:pt x="13487165" y="7681115"/>
                  <a:pt x="13487118" y="7681402"/>
                  <a:pt x="13487165" y="7681689"/>
                </a:cubicBezTo>
                <a:lnTo>
                  <a:pt x="13487165" y="7681689"/>
                </a:lnTo>
                <a:cubicBezTo>
                  <a:pt x="13493147" y="7671493"/>
                  <a:pt x="13499369" y="7661442"/>
                  <a:pt x="13505256" y="7651198"/>
                </a:cubicBezTo>
                <a:cubicBezTo>
                  <a:pt x="13504920" y="7651198"/>
                  <a:pt x="13504585" y="7651245"/>
                  <a:pt x="13504251" y="7651293"/>
                </a:cubicBezTo>
                <a:cubicBezTo>
                  <a:pt x="13503198" y="7651245"/>
                  <a:pt x="13502049" y="7651198"/>
                  <a:pt x="13500996" y="7651533"/>
                </a:cubicBezTo>
                <a:close/>
                <a:moveTo>
                  <a:pt x="13471324" y="7707969"/>
                </a:moveTo>
                <a:cubicBezTo>
                  <a:pt x="13468693" y="7705145"/>
                  <a:pt x="13465534" y="7702847"/>
                  <a:pt x="13461706" y="7702081"/>
                </a:cubicBezTo>
                <a:cubicBezTo>
                  <a:pt x="13451560" y="7700023"/>
                  <a:pt x="13441844" y="7706868"/>
                  <a:pt x="13439643" y="7716776"/>
                </a:cubicBezTo>
                <a:lnTo>
                  <a:pt x="13437825" y="7724866"/>
                </a:lnTo>
                <a:cubicBezTo>
                  <a:pt x="13435862" y="7733578"/>
                  <a:pt x="13441319" y="7742146"/>
                  <a:pt x="13449262" y="7745545"/>
                </a:cubicBezTo>
                <a:cubicBezTo>
                  <a:pt x="13449262" y="7745545"/>
                  <a:pt x="13449262" y="7745545"/>
                  <a:pt x="13449262" y="7745545"/>
                </a:cubicBezTo>
                <a:cubicBezTo>
                  <a:pt x="13453474" y="7738556"/>
                  <a:pt x="13457638" y="7731519"/>
                  <a:pt x="13461754" y="7724483"/>
                </a:cubicBezTo>
                <a:cubicBezTo>
                  <a:pt x="13462567" y="7723095"/>
                  <a:pt x="13463381" y="7721755"/>
                  <a:pt x="13464194" y="7720414"/>
                </a:cubicBezTo>
                <a:cubicBezTo>
                  <a:pt x="13466635" y="7716298"/>
                  <a:pt x="13469075" y="7712229"/>
                  <a:pt x="13471516" y="7708112"/>
                </a:cubicBezTo>
                <a:cubicBezTo>
                  <a:pt x="13471421" y="7708017"/>
                  <a:pt x="13471324" y="7708017"/>
                  <a:pt x="13471324" y="7707969"/>
                </a:cubicBezTo>
                <a:close/>
                <a:moveTo>
                  <a:pt x="12286765" y="9118824"/>
                </a:moveTo>
                <a:cubicBezTo>
                  <a:pt x="12288726" y="9110782"/>
                  <a:pt x="12285615" y="9102883"/>
                  <a:pt x="12278149" y="9098336"/>
                </a:cubicBezTo>
                <a:cubicBezTo>
                  <a:pt x="12268436" y="9092400"/>
                  <a:pt x="12256135" y="9086608"/>
                  <a:pt x="12244554" y="9089337"/>
                </a:cubicBezTo>
                <a:cubicBezTo>
                  <a:pt x="12243023" y="9089337"/>
                  <a:pt x="12241491" y="9089385"/>
                  <a:pt x="12240007" y="9089624"/>
                </a:cubicBezTo>
                <a:cubicBezTo>
                  <a:pt x="12232589" y="9090916"/>
                  <a:pt x="12226561" y="9096182"/>
                  <a:pt x="12224932" y="9103793"/>
                </a:cubicBezTo>
                <a:cubicBezTo>
                  <a:pt x="12223305" y="9111356"/>
                  <a:pt x="12226799" y="9116574"/>
                  <a:pt x="12231298" y="9122078"/>
                </a:cubicBezTo>
                <a:cubicBezTo>
                  <a:pt x="12227757" y="9117770"/>
                  <a:pt x="12231585" y="9122653"/>
                  <a:pt x="12232159" y="9123562"/>
                </a:cubicBezTo>
                <a:cubicBezTo>
                  <a:pt x="12232974" y="9124759"/>
                  <a:pt x="12233642" y="9126052"/>
                  <a:pt x="12234456" y="9127296"/>
                </a:cubicBezTo>
                <a:cubicBezTo>
                  <a:pt x="12234552" y="9127488"/>
                  <a:pt x="12234647" y="9127631"/>
                  <a:pt x="12234695" y="9127775"/>
                </a:cubicBezTo>
                <a:cubicBezTo>
                  <a:pt x="12234839" y="9128206"/>
                  <a:pt x="12235031" y="9128684"/>
                  <a:pt x="12235174" y="9129115"/>
                </a:cubicBezTo>
                <a:cubicBezTo>
                  <a:pt x="12233787" y="9138066"/>
                  <a:pt x="12240295" y="9147113"/>
                  <a:pt x="12249005" y="9149028"/>
                </a:cubicBezTo>
                <a:cubicBezTo>
                  <a:pt x="12250441" y="9149363"/>
                  <a:pt x="12251733" y="9149172"/>
                  <a:pt x="12253121" y="9149075"/>
                </a:cubicBezTo>
                <a:cubicBezTo>
                  <a:pt x="12253455" y="9149075"/>
                  <a:pt x="12253791" y="9149124"/>
                  <a:pt x="12254126" y="9149075"/>
                </a:cubicBezTo>
                <a:lnTo>
                  <a:pt x="12254126" y="9149075"/>
                </a:lnTo>
                <a:cubicBezTo>
                  <a:pt x="12255992" y="9147448"/>
                  <a:pt x="12257907" y="9145821"/>
                  <a:pt x="12259773" y="9144241"/>
                </a:cubicBezTo>
                <a:cubicBezTo>
                  <a:pt x="12263362" y="9141178"/>
                  <a:pt x="12266904" y="9138162"/>
                  <a:pt x="12270493" y="9135050"/>
                </a:cubicBezTo>
                <a:lnTo>
                  <a:pt x="12270493" y="9135003"/>
                </a:lnTo>
                <a:cubicBezTo>
                  <a:pt x="12270588" y="9134620"/>
                  <a:pt x="12270588" y="9134189"/>
                  <a:pt x="12270637" y="9133854"/>
                </a:cubicBezTo>
                <a:cubicBezTo>
                  <a:pt x="12270685" y="9133327"/>
                  <a:pt x="12270780" y="9132801"/>
                  <a:pt x="12270828" y="9132274"/>
                </a:cubicBezTo>
                <a:cubicBezTo>
                  <a:pt x="12271738" y="9132178"/>
                  <a:pt x="12272551" y="9131796"/>
                  <a:pt x="12273365" y="9131460"/>
                </a:cubicBezTo>
                <a:cubicBezTo>
                  <a:pt x="12273987" y="9131221"/>
                  <a:pt x="12274656" y="9131078"/>
                  <a:pt x="12275278" y="9130838"/>
                </a:cubicBezTo>
                <a:cubicBezTo>
                  <a:pt x="12275326" y="9130838"/>
                  <a:pt x="12275374" y="9130838"/>
                  <a:pt x="12275374" y="9130791"/>
                </a:cubicBezTo>
                <a:cubicBezTo>
                  <a:pt x="12283702" y="9123562"/>
                  <a:pt x="12292076" y="9116430"/>
                  <a:pt x="12300356" y="9109202"/>
                </a:cubicBezTo>
                <a:cubicBezTo>
                  <a:pt x="12300404" y="9109154"/>
                  <a:pt x="12300451" y="9109106"/>
                  <a:pt x="12300499" y="9109106"/>
                </a:cubicBezTo>
                <a:cubicBezTo>
                  <a:pt x="12300499" y="9109106"/>
                  <a:pt x="12300499" y="9109106"/>
                  <a:pt x="12300499" y="9109106"/>
                </a:cubicBezTo>
                <a:cubicBezTo>
                  <a:pt x="12299446" y="9109298"/>
                  <a:pt x="12298633" y="9109968"/>
                  <a:pt x="12297628" y="9110351"/>
                </a:cubicBezTo>
                <a:cubicBezTo>
                  <a:pt x="12293129" y="9112026"/>
                  <a:pt x="12289014" y="9114898"/>
                  <a:pt x="12286765" y="9118824"/>
                </a:cubicBezTo>
                <a:close/>
                <a:moveTo>
                  <a:pt x="12366399" y="8902461"/>
                </a:moveTo>
                <a:cubicBezTo>
                  <a:pt x="12359698" y="8895807"/>
                  <a:pt x="12347255" y="8895711"/>
                  <a:pt x="12340890" y="8902988"/>
                </a:cubicBezTo>
                <a:cubicBezTo>
                  <a:pt x="12334334" y="8910455"/>
                  <a:pt x="12334239" y="8921369"/>
                  <a:pt x="12341417" y="8928501"/>
                </a:cubicBezTo>
                <a:lnTo>
                  <a:pt x="12347112" y="8934150"/>
                </a:lnTo>
                <a:cubicBezTo>
                  <a:pt x="12353813" y="8940803"/>
                  <a:pt x="12366254" y="8940899"/>
                  <a:pt x="12372621" y="8933623"/>
                </a:cubicBezTo>
                <a:cubicBezTo>
                  <a:pt x="12379129" y="8926204"/>
                  <a:pt x="12379272" y="8915242"/>
                  <a:pt x="12372093" y="8908109"/>
                </a:cubicBezTo>
                <a:lnTo>
                  <a:pt x="12366399" y="8902461"/>
                </a:lnTo>
                <a:close/>
                <a:moveTo>
                  <a:pt x="12284610" y="8971151"/>
                </a:moveTo>
                <a:lnTo>
                  <a:pt x="12278964" y="8976848"/>
                </a:lnTo>
                <a:cubicBezTo>
                  <a:pt x="12272120" y="8983789"/>
                  <a:pt x="12272360" y="8995612"/>
                  <a:pt x="12279299" y="9002361"/>
                </a:cubicBezTo>
                <a:cubicBezTo>
                  <a:pt x="12286334" y="9009254"/>
                  <a:pt x="12297915" y="9008967"/>
                  <a:pt x="12304806" y="9002026"/>
                </a:cubicBezTo>
                <a:lnTo>
                  <a:pt x="12310454" y="8996330"/>
                </a:lnTo>
                <a:cubicBezTo>
                  <a:pt x="12317298" y="8989389"/>
                  <a:pt x="12317058" y="8977566"/>
                  <a:pt x="12310119" y="8970816"/>
                </a:cubicBezTo>
                <a:cubicBezTo>
                  <a:pt x="12303036" y="8963971"/>
                  <a:pt x="12291502" y="8964210"/>
                  <a:pt x="12284610" y="8971151"/>
                </a:cubicBezTo>
                <a:close/>
                <a:moveTo>
                  <a:pt x="12185211" y="9163149"/>
                </a:moveTo>
                <a:cubicBezTo>
                  <a:pt x="12178273" y="9156304"/>
                  <a:pt x="12165638" y="9158554"/>
                  <a:pt x="12159799" y="9165590"/>
                </a:cubicBezTo>
                <a:cubicBezTo>
                  <a:pt x="12153100" y="9173632"/>
                  <a:pt x="12155252" y="9184115"/>
                  <a:pt x="12162239" y="9191008"/>
                </a:cubicBezTo>
                <a:lnTo>
                  <a:pt x="12167935" y="9196656"/>
                </a:lnTo>
                <a:cubicBezTo>
                  <a:pt x="12174874" y="9203549"/>
                  <a:pt x="12187509" y="9201252"/>
                  <a:pt x="12193348" y="9194263"/>
                </a:cubicBezTo>
                <a:cubicBezTo>
                  <a:pt x="12199999" y="9186173"/>
                  <a:pt x="12197846" y="9175738"/>
                  <a:pt x="12190906" y="9168845"/>
                </a:cubicBezTo>
                <a:lnTo>
                  <a:pt x="12185211" y="9163149"/>
                </a:lnTo>
                <a:close/>
                <a:moveTo>
                  <a:pt x="12501260" y="8812135"/>
                </a:moveTo>
                <a:cubicBezTo>
                  <a:pt x="12501786" y="8809454"/>
                  <a:pt x="12501931" y="8806677"/>
                  <a:pt x="12500972" y="8803901"/>
                </a:cubicBezTo>
                <a:cubicBezTo>
                  <a:pt x="12497862" y="8794759"/>
                  <a:pt x="12488243" y="8788679"/>
                  <a:pt x="12478624" y="8791647"/>
                </a:cubicBezTo>
                <a:cubicBezTo>
                  <a:pt x="12478288" y="8791743"/>
                  <a:pt x="12477906" y="8791887"/>
                  <a:pt x="12477571" y="8791982"/>
                </a:cubicBezTo>
                <a:cubicBezTo>
                  <a:pt x="12472689" y="8790259"/>
                  <a:pt x="12467234" y="8790355"/>
                  <a:pt x="12462879" y="8793705"/>
                </a:cubicBezTo>
                <a:cubicBezTo>
                  <a:pt x="12457231" y="8798013"/>
                  <a:pt x="12452398" y="8802561"/>
                  <a:pt x="12451680" y="8810077"/>
                </a:cubicBezTo>
                <a:cubicBezTo>
                  <a:pt x="12451154" y="8815916"/>
                  <a:pt x="12453451" y="8821038"/>
                  <a:pt x="12457279" y="8824820"/>
                </a:cubicBezTo>
                <a:lnTo>
                  <a:pt x="12456131" y="8831426"/>
                </a:lnTo>
                <a:cubicBezTo>
                  <a:pt x="12454551" y="8840712"/>
                  <a:pt x="12460533" y="8851146"/>
                  <a:pt x="12470296" y="8852631"/>
                </a:cubicBezTo>
                <a:cubicBezTo>
                  <a:pt x="12479772" y="8854067"/>
                  <a:pt x="12489775" y="8848418"/>
                  <a:pt x="12491497" y="8838414"/>
                </a:cubicBezTo>
                <a:lnTo>
                  <a:pt x="12491545" y="8838127"/>
                </a:lnTo>
                <a:cubicBezTo>
                  <a:pt x="12492502" y="8840233"/>
                  <a:pt x="12493746" y="8842291"/>
                  <a:pt x="12495612" y="8844158"/>
                </a:cubicBezTo>
                <a:cubicBezTo>
                  <a:pt x="12512075" y="8860481"/>
                  <a:pt x="12533755" y="8831569"/>
                  <a:pt x="12517483" y="8815438"/>
                </a:cubicBezTo>
                <a:cubicBezTo>
                  <a:pt x="12512075" y="8810028"/>
                  <a:pt x="12506238" y="8809837"/>
                  <a:pt x="12501260" y="8812135"/>
                </a:cubicBezTo>
                <a:close/>
                <a:moveTo>
                  <a:pt x="11987083" y="9360412"/>
                </a:moveTo>
                <a:cubicBezTo>
                  <a:pt x="11984068" y="9362710"/>
                  <a:pt x="11982489" y="9366300"/>
                  <a:pt x="11981101" y="9369794"/>
                </a:cubicBezTo>
                <a:cubicBezTo>
                  <a:pt x="11980670" y="9370799"/>
                  <a:pt x="11979617" y="9371470"/>
                  <a:pt x="11979378" y="9372523"/>
                </a:cubicBezTo>
                <a:cubicBezTo>
                  <a:pt x="11990337" y="9364146"/>
                  <a:pt x="12001009" y="9355529"/>
                  <a:pt x="12011920" y="9347057"/>
                </a:cubicBezTo>
                <a:cubicBezTo>
                  <a:pt x="12011490" y="9347057"/>
                  <a:pt x="12011107" y="9347152"/>
                  <a:pt x="12010724" y="9347152"/>
                </a:cubicBezTo>
                <a:cubicBezTo>
                  <a:pt x="12007279" y="9347152"/>
                  <a:pt x="12003832" y="9347823"/>
                  <a:pt x="12000818" y="9350072"/>
                </a:cubicBezTo>
                <a:lnTo>
                  <a:pt x="11987083" y="9360412"/>
                </a:lnTo>
                <a:close/>
                <a:moveTo>
                  <a:pt x="12223784" y="8958514"/>
                </a:moveTo>
                <a:cubicBezTo>
                  <a:pt x="12240295" y="8974837"/>
                  <a:pt x="12262453" y="8946356"/>
                  <a:pt x="12246134" y="8930176"/>
                </a:cubicBezTo>
                <a:cubicBezTo>
                  <a:pt x="12229671" y="8913854"/>
                  <a:pt x="12207513" y="8942335"/>
                  <a:pt x="12223784" y="8958514"/>
                </a:cubicBezTo>
                <a:close/>
                <a:moveTo>
                  <a:pt x="11979426" y="9184594"/>
                </a:moveTo>
                <a:lnTo>
                  <a:pt x="11990768" y="9184546"/>
                </a:lnTo>
                <a:cubicBezTo>
                  <a:pt x="12000483" y="9184498"/>
                  <a:pt x="12009384" y="9178467"/>
                  <a:pt x="12010293" y="9168127"/>
                </a:cubicBezTo>
                <a:cubicBezTo>
                  <a:pt x="12011059" y="9159128"/>
                  <a:pt x="12003641" y="9148550"/>
                  <a:pt x="11993879" y="9148597"/>
                </a:cubicBezTo>
                <a:cubicBezTo>
                  <a:pt x="11990098" y="9148597"/>
                  <a:pt x="11986317" y="9148645"/>
                  <a:pt x="11982537" y="9148645"/>
                </a:cubicBezTo>
                <a:cubicBezTo>
                  <a:pt x="11972822" y="9148693"/>
                  <a:pt x="11963920" y="9154772"/>
                  <a:pt x="11963010" y="9165063"/>
                </a:cubicBezTo>
                <a:cubicBezTo>
                  <a:pt x="11962197" y="9174063"/>
                  <a:pt x="11969615" y="9184642"/>
                  <a:pt x="11979426" y="9184594"/>
                </a:cubicBezTo>
                <a:close/>
                <a:moveTo>
                  <a:pt x="12200860" y="8986948"/>
                </a:moveTo>
                <a:cubicBezTo>
                  <a:pt x="12184398" y="8970625"/>
                  <a:pt x="12162623" y="8999441"/>
                  <a:pt x="12178941" y="9015573"/>
                </a:cubicBezTo>
                <a:cubicBezTo>
                  <a:pt x="12195405" y="9031895"/>
                  <a:pt x="12217132" y="9003031"/>
                  <a:pt x="12200860" y="8986948"/>
                </a:cubicBezTo>
                <a:close/>
                <a:moveTo>
                  <a:pt x="12110842" y="9078231"/>
                </a:moveTo>
                <a:cubicBezTo>
                  <a:pt x="12094378" y="9061908"/>
                  <a:pt x="12072125" y="9090342"/>
                  <a:pt x="12088444" y="9106521"/>
                </a:cubicBezTo>
                <a:cubicBezTo>
                  <a:pt x="12104907" y="9122844"/>
                  <a:pt x="12127160" y="9094411"/>
                  <a:pt x="12110842" y="9078231"/>
                </a:cubicBezTo>
                <a:close/>
                <a:moveTo>
                  <a:pt x="12466563" y="8688014"/>
                </a:moveTo>
                <a:cubicBezTo>
                  <a:pt x="12471541" y="8689785"/>
                  <a:pt x="12476997" y="8689497"/>
                  <a:pt x="12482069" y="8686003"/>
                </a:cubicBezTo>
                <a:cubicBezTo>
                  <a:pt x="12489296" y="8681024"/>
                  <a:pt x="12493172" y="8668196"/>
                  <a:pt x="12486616" y="8660920"/>
                </a:cubicBezTo>
                <a:cubicBezTo>
                  <a:pt x="12480873" y="8654506"/>
                  <a:pt x="12474173" y="8649049"/>
                  <a:pt x="12464936" y="8649767"/>
                </a:cubicBezTo>
                <a:cubicBezTo>
                  <a:pt x="12457567" y="8650342"/>
                  <a:pt x="12451585" y="8654027"/>
                  <a:pt x="12446702" y="8659532"/>
                </a:cubicBezTo>
                <a:cubicBezTo>
                  <a:pt x="12440482" y="8666616"/>
                  <a:pt x="12441151" y="8679062"/>
                  <a:pt x="12448760" y="8684950"/>
                </a:cubicBezTo>
                <a:cubicBezTo>
                  <a:pt x="12454025" y="8689067"/>
                  <a:pt x="12460724" y="8690072"/>
                  <a:pt x="12466563" y="8688014"/>
                </a:cubicBezTo>
                <a:close/>
                <a:moveTo>
                  <a:pt x="12166117" y="8952578"/>
                </a:moveTo>
                <a:cubicBezTo>
                  <a:pt x="12168030" y="8963205"/>
                  <a:pt x="12176215" y="8968184"/>
                  <a:pt x="12186359" y="8968135"/>
                </a:cubicBezTo>
                <a:lnTo>
                  <a:pt x="12197701" y="8968088"/>
                </a:lnTo>
                <a:cubicBezTo>
                  <a:pt x="12207178" y="8968040"/>
                  <a:pt x="12214788" y="8956599"/>
                  <a:pt x="12213256" y="8947840"/>
                </a:cubicBezTo>
                <a:cubicBezTo>
                  <a:pt x="12211389" y="8937213"/>
                  <a:pt x="12203158" y="8932234"/>
                  <a:pt x="12193012" y="8932283"/>
                </a:cubicBezTo>
                <a:cubicBezTo>
                  <a:pt x="12189232" y="8932283"/>
                  <a:pt x="12185451" y="8932283"/>
                  <a:pt x="12181670" y="8932330"/>
                </a:cubicBezTo>
                <a:cubicBezTo>
                  <a:pt x="12172194" y="8932427"/>
                  <a:pt x="12164585" y="8943819"/>
                  <a:pt x="12166117" y="8952578"/>
                </a:cubicBezTo>
                <a:close/>
                <a:moveTo>
                  <a:pt x="12398368" y="8856364"/>
                </a:moveTo>
                <a:lnTo>
                  <a:pt x="12392720" y="8862061"/>
                </a:lnTo>
                <a:cubicBezTo>
                  <a:pt x="12385876" y="8869001"/>
                  <a:pt x="12384440" y="8879916"/>
                  <a:pt x="12391189" y="8887526"/>
                </a:cubicBezTo>
                <a:cubicBezTo>
                  <a:pt x="12397315" y="8894467"/>
                  <a:pt x="12409756" y="8895999"/>
                  <a:pt x="12416648" y="8889058"/>
                </a:cubicBezTo>
                <a:lnTo>
                  <a:pt x="12422296" y="8883362"/>
                </a:lnTo>
                <a:cubicBezTo>
                  <a:pt x="12429140" y="8876421"/>
                  <a:pt x="12430576" y="8865507"/>
                  <a:pt x="12423827" y="8857896"/>
                </a:cubicBezTo>
                <a:cubicBezTo>
                  <a:pt x="12417701" y="8850908"/>
                  <a:pt x="12405258" y="8849376"/>
                  <a:pt x="12398368" y="8856364"/>
                </a:cubicBezTo>
                <a:close/>
                <a:moveTo>
                  <a:pt x="12389370" y="8797966"/>
                </a:moveTo>
                <a:cubicBezTo>
                  <a:pt x="12392720" y="8797918"/>
                  <a:pt x="12396070" y="8797439"/>
                  <a:pt x="12399421" y="8797343"/>
                </a:cubicBezTo>
                <a:cubicBezTo>
                  <a:pt x="12411862" y="8797056"/>
                  <a:pt x="12416361" y="8784180"/>
                  <a:pt x="12413346" y="8773936"/>
                </a:cubicBezTo>
                <a:cubicBezTo>
                  <a:pt x="12412390" y="8769293"/>
                  <a:pt x="12409613" y="8765176"/>
                  <a:pt x="12404636" y="8762783"/>
                </a:cubicBezTo>
                <a:cubicBezTo>
                  <a:pt x="12404253" y="8762496"/>
                  <a:pt x="12403871" y="8762209"/>
                  <a:pt x="12403488" y="8761921"/>
                </a:cubicBezTo>
                <a:cubicBezTo>
                  <a:pt x="12417653" y="8756895"/>
                  <a:pt x="12422774" y="8734014"/>
                  <a:pt x="12404924" y="8728414"/>
                </a:cubicBezTo>
                <a:cubicBezTo>
                  <a:pt x="12393103" y="8724680"/>
                  <a:pt x="12380230" y="8718362"/>
                  <a:pt x="12367499" y="8720468"/>
                </a:cubicBezTo>
                <a:cubicBezTo>
                  <a:pt x="12365824" y="8720755"/>
                  <a:pt x="12364245" y="8721186"/>
                  <a:pt x="12362714" y="8721712"/>
                </a:cubicBezTo>
                <a:lnTo>
                  <a:pt x="12357449" y="8721712"/>
                </a:lnTo>
                <a:cubicBezTo>
                  <a:pt x="12347686" y="8721760"/>
                  <a:pt x="12340030" y="8731669"/>
                  <a:pt x="12340652" y="8740907"/>
                </a:cubicBezTo>
                <a:cubicBezTo>
                  <a:pt x="12340699" y="8741673"/>
                  <a:pt x="12340890" y="8742343"/>
                  <a:pt x="12341035" y="8743014"/>
                </a:cubicBezTo>
                <a:cubicBezTo>
                  <a:pt x="12339885" y="8745407"/>
                  <a:pt x="12338832" y="8747848"/>
                  <a:pt x="12337924" y="8750338"/>
                </a:cubicBezTo>
                <a:cubicBezTo>
                  <a:pt x="12336775" y="8753448"/>
                  <a:pt x="12336680" y="8756991"/>
                  <a:pt x="12337302" y="8760389"/>
                </a:cubicBezTo>
                <a:cubicBezTo>
                  <a:pt x="12336106" y="8762496"/>
                  <a:pt x="12335244" y="8764650"/>
                  <a:pt x="12335244" y="8766852"/>
                </a:cubicBezTo>
                <a:cubicBezTo>
                  <a:pt x="12335291" y="8774319"/>
                  <a:pt x="12335627" y="8780877"/>
                  <a:pt x="12339646" y="8787435"/>
                </a:cubicBezTo>
                <a:cubicBezTo>
                  <a:pt x="12341417" y="8790355"/>
                  <a:pt x="12342996" y="8792222"/>
                  <a:pt x="12345724" y="8794519"/>
                </a:cubicBezTo>
                <a:cubicBezTo>
                  <a:pt x="12349122" y="8797391"/>
                  <a:pt x="12348453" y="8799928"/>
                  <a:pt x="12346729" y="8793274"/>
                </a:cubicBezTo>
                <a:cubicBezTo>
                  <a:pt x="12349170" y="8802705"/>
                  <a:pt x="12356827" y="8810077"/>
                  <a:pt x="12367164" y="8808544"/>
                </a:cubicBezTo>
                <a:cubicBezTo>
                  <a:pt x="12372142" y="8807826"/>
                  <a:pt x="12377071" y="8804380"/>
                  <a:pt x="12380039" y="8799880"/>
                </a:cubicBezTo>
                <a:cubicBezTo>
                  <a:pt x="12382288" y="8799737"/>
                  <a:pt x="12384440" y="8799115"/>
                  <a:pt x="12386834" y="8798397"/>
                </a:cubicBezTo>
                <a:cubicBezTo>
                  <a:pt x="12387694" y="8798205"/>
                  <a:pt x="12388556" y="8798061"/>
                  <a:pt x="12389370" y="8797966"/>
                </a:cubicBezTo>
                <a:close/>
                <a:moveTo>
                  <a:pt x="12203637" y="8876756"/>
                </a:moveTo>
                <a:cubicBezTo>
                  <a:pt x="12187366" y="8860672"/>
                  <a:pt x="12158699" y="8882596"/>
                  <a:pt x="12175162" y="8898919"/>
                </a:cubicBezTo>
                <a:cubicBezTo>
                  <a:pt x="12191433" y="8915050"/>
                  <a:pt x="12220099" y="8893126"/>
                  <a:pt x="12203637" y="8876756"/>
                </a:cubicBezTo>
                <a:close/>
                <a:moveTo>
                  <a:pt x="12261400" y="8860481"/>
                </a:moveTo>
                <a:cubicBezTo>
                  <a:pt x="12277911" y="8876852"/>
                  <a:pt x="12303515" y="8851434"/>
                  <a:pt x="12287051" y="8835111"/>
                </a:cubicBezTo>
                <a:cubicBezTo>
                  <a:pt x="12270540" y="8818741"/>
                  <a:pt x="12244890" y="8844158"/>
                  <a:pt x="12261400" y="8860481"/>
                </a:cubicBezTo>
                <a:close/>
                <a:moveTo>
                  <a:pt x="12079160" y="9238589"/>
                </a:moveTo>
                <a:cubicBezTo>
                  <a:pt x="12071647" y="9230594"/>
                  <a:pt x="12060639" y="9229972"/>
                  <a:pt x="12051977" y="9236482"/>
                </a:cubicBezTo>
                <a:lnTo>
                  <a:pt x="12045133" y="9241652"/>
                </a:lnTo>
                <a:cubicBezTo>
                  <a:pt x="12041066" y="9244668"/>
                  <a:pt x="12038863" y="9249694"/>
                  <a:pt x="12038529" y="9254864"/>
                </a:cubicBezTo>
                <a:cubicBezTo>
                  <a:pt x="12038481" y="9254815"/>
                  <a:pt x="12038434" y="9254672"/>
                  <a:pt x="12038338" y="9254624"/>
                </a:cubicBezTo>
                <a:lnTo>
                  <a:pt x="12032643" y="9248976"/>
                </a:lnTo>
                <a:cubicBezTo>
                  <a:pt x="12025943" y="9242323"/>
                  <a:pt x="12012830" y="9243902"/>
                  <a:pt x="12007231" y="9251178"/>
                </a:cubicBezTo>
                <a:cubicBezTo>
                  <a:pt x="12000866" y="9259459"/>
                  <a:pt x="12002205" y="9269464"/>
                  <a:pt x="12009432" y="9276595"/>
                </a:cubicBezTo>
                <a:lnTo>
                  <a:pt x="12015128" y="9282244"/>
                </a:lnTo>
                <a:cubicBezTo>
                  <a:pt x="12021827" y="9288897"/>
                  <a:pt x="12034941" y="9287366"/>
                  <a:pt x="12040539" y="9280042"/>
                </a:cubicBezTo>
                <a:cubicBezTo>
                  <a:pt x="12043027" y="9276787"/>
                  <a:pt x="12044032" y="9273245"/>
                  <a:pt x="12044272" y="9269702"/>
                </a:cubicBezTo>
                <a:cubicBezTo>
                  <a:pt x="12044559" y="9269989"/>
                  <a:pt x="12044894" y="9270133"/>
                  <a:pt x="12045230" y="9270420"/>
                </a:cubicBezTo>
                <a:cubicBezTo>
                  <a:pt x="12042502" y="9277266"/>
                  <a:pt x="12044080" y="9286073"/>
                  <a:pt x="12049776" y="9290716"/>
                </a:cubicBezTo>
                <a:cubicBezTo>
                  <a:pt x="12057672" y="9297179"/>
                  <a:pt x="12068105" y="9296508"/>
                  <a:pt x="12075235" y="9289280"/>
                </a:cubicBezTo>
                <a:lnTo>
                  <a:pt x="12080883" y="9283585"/>
                </a:lnTo>
                <a:cubicBezTo>
                  <a:pt x="12086817" y="9277601"/>
                  <a:pt x="12086529" y="9267022"/>
                  <a:pt x="12081314" y="9260560"/>
                </a:cubicBezTo>
                <a:cubicBezTo>
                  <a:pt x="12084999" y="9253715"/>
                  <a:pt x="12084471" y="9244237"/>
                  <a:pt x="12079160" y="9238589"/>
                </a:cubicBezTo>
                <a:close/>
                <a:moveTo>
                  <a:pt x="12216606" y="8723579"/>
                </a:moveTo>
                <a:cubicBezTo>
                  <a:pt x="12215936" y="8720899"/>
                  <a:pt x="12214788" y="8718314"/>
                  <a:pt x="12212633" y="8716207"/>
                </a:cubicBezTo>
                <a:cubicBezTo>
                  <a:pt x="12205886" y="8709601"/>
                  <a:pt x="12194256" y="8708070"/>
                  <a:pt x="12187126" y="8715250"/>
                </a:cubicBezTo>
                <a:lnTo>
                  <a:pt x="12181478" y="8720946"/>
                </a:lnTo>
                <a:cubicBezTo>
                  <a:pt x="12174826" y="8727648"/>
                  <a:pt x="12173390" y="8739376"/>
                  <a:pt x="12180522" y="8746460"/>
                </a:cubicBezTo>
                <a:cubicBezTo>
                  <a:pt x="12180522" y="8746460"/>
                  <a:pt x="12180570" y="8746460"/>
                  <a:pt x="12180570" y="8746508"/>
                </a:cubicBezTo>
                <a:cubicBezTo>
                  <a:pt x="12175448" y="8753401"/>
                  <a:pt x="12174874" y="8763692"/>
                  <a:pt x="12181430" y="8769963"/>
                </a:cubicBezTo>
                <a:cubicBezTo>
                  <a:pt x="12188370" y="8776569"/>
                  <a:pt x="12199807" y="8777670"/>
                  <a:pt x="12206939" y="8770489"/>
                </a:cubicBezTo>
                <a:lnTo>
                  <a:pt x="12223881" y="8753401"/>
                </a:lnTo>
                <a:cubicBezTo>
                  <a:pt x="12230532" y="8746699"/>
                  <a:pt x="12231585" y="8734732"/>
                  <a:pt x="12224406" y="8727887"/>
                </a:cubicBezTo>
                <a:cubicBezTo>
                  <a:pt x="12222157" y="8725781"/>
                  <a:pt x="12219429" y="8724441"/>
                  <a:pt x="12216606" y="8723579"/>
                </a:cubicBezTo>
                <a:close/>
                <a:moveTo>
                  <a:pt x="12193825" y="8691891"/>
                </a:moveTo>
                <a:cubicBezTo>
                  <a:pt x="12210288" y="8708214"/>
                  <a:pt x="12233403" y="8680498"/>
                  <a:pt x="12216989" y="8664223"/>
                </a:cubicBezTo>
                <a:cubicBezTo>
                  <a:pt x="12200526" y="8647901"/>
                  <a:pt x="12177411" y="8675567"/>
                  <a:pt x="12193825" y="8691891"/>
                </a:cubicBezTo>
                <a:close/>
                <a:moveTo>
                  <a:pt x="11965068" y="8758618"/>
                </a:moveTo>
                <a:cubicBezTo>
                  <a:pt x="11981484" y="8774894"/>
                  <a:pt x="12008332" y="8750768"/>
                  <a:pt x="11991821" y="8734397"/>
                </a:cubicBezTo>
                <a:cubicBezTo>
                  <a:pt x="11975357" y="8718122"/>
                  <a:pt x="11948511" y="8742199"/>
                  <a:pt x="11965068" y="8758618"/>
                </a:cubicBezTo>
                <a:close/>
                <a:moveTo>
                  <a:pt x="11949610" y="8455328"/>
                </a:moveTo>
                <a:cubicBezTo>
                  <a:pt x="11941667" y="8447239"/>
                  <a:pt x="11931138" y="8438575"/>
                  <a:pt x="11919269" y="8438335"/>
                </a:cubicBezTo>
                <a:cubicBezTo>
                  <a:pt x="11917785" y="8437952"/>
                  <a:pt x="11916302" y="8437665"/>
                  <a:pt x="11914770" y="8437521"/>
                </a:cubicBezTo>
                <a:cubicBezTo>
                  <a:pt x="11907256" y="8436947"/>
                  <a:pt x="11900126" y="8440585"/>
                  <a:pt x="11896729" y="8447526"/>
                </a:cubicBezTo>
                <a:cubicBezTo>
                  <a:pt x="11893282" y="8454467"/>
                  <a:pt x="11895388" y="8460354"/>
                  <a:pt x="11898403" y="8466816"/>
                </a:cubicBezTo>
                <a:cubicBezTo>
                  <a:pt x="11896059" y="8461742"/>
                  <a:pt x="11898499" y="8467439"/>
                  <a:pt x="11898882" y="8468492"/>
                </a:cubicBezTo>
                <a:cubicBezTo>
                  <a:pt x="11899361" y="8469880"/>
                  <a:pt x="11899695" y="8471268"/>
                  <a:pt x="11900174" y="8472656"/>
                </a:cubicBezTo>
                <a:cubicBezTo>
                  <a:pt x="11900223" y="8472896"/>
                  <a:pt x="11900269" y="8472991"/>
                  <a:pt x="11900317" y="8473183"/>
                </a:cubicBezTo>
                <a:cubicBezTo>
                  <a:pt x="11900366" y="8473662"/>
                  <a:pt x="11900414" y="8474140"/>
                  <a:pt x="11900461" y="8474571"/>
                </a:cubicBezTo>
                <a:cubicBezTo>
                  <a:pt x="11896920" y="8482900"/>
                  <a:pt x="11901036" y="8493335"/>
                  <a:pt x="11908980" y="8497308"/>
                </a:cubicBezTo>
                <a:cubicBezTo>
                  <a:pt x="11918024" y="8501808"/>
                  <a:pt x="11928410" y="8497739"/>
                  <a:pt x="11933148" y="8489219"/>
                </a:cubicBezTo>
                <a:cubicBezTo>
                  <a:pt x="11933627" y="8488309"/>
                  <a:pt x="11933866" y="8487352"/>
                  <a:pt x="11934249" y="8486442"/>
                </a:cubicBezTo>
                <a:cubicBezTo>
                  <a:pt x="11939848" y="8487399"/>
                  <a:pt x="11945925" y="8485772"/>
                  <a:pt x="11949850" y="8481895"/>
                </a:cubicBezTo>
                <a:cubicBezTo>
                  <a:pt x="11948271" y="8485772"/>
                  <a:pt x="11948462" y="8490368"/>
                  <a:pt x="11951429" y="8495345"/>
                </a:cubicBezTo>
                <a:cubicBezTo>
                  <a:pt x="11963250" y="8515020"/>
                  <a:pt x="11996271" y="8500372"/>
                  <a:pt x="11984307" y="8480506"/>
                </a:cubicBezTo>
                <a:cubicBezTo>
                  <a:pt x="11976746" y="8467965"/>
                  <a:pt x="11960522" y="8469449"/>
                  <a:pt x="11952961" y="8477299"/>
                </a:cubicBezTo>
                <a:cubicBezTo>
                  <a:pt x="11956837" y="8469975"/>
                  <a:pt x="11955736" y="8461551"/>
                  <a:pt x="11949610" y="8455328"/>
                </a:cubicBezTo>
                <a:close/>
                <a:moveTo>
                  <a:pt x="12079111" y="8860385"/>
                </a:moveTo>
                <a:cubicBezTo>
                  <a:pt x="12085812" y="8867039"/>
                  <a:pt x="12097680" y="8868331"/>
                  <a:pt x="12104620" y="8861151"/>
                </a:cubicBezTo>
                <a:cubicBezTo>
                  <a:pt x="12111225" y="8854354"/>
                  <a:pt x="12112564" y="8842770"/>
                  <a:pt x="12105386" y="8835638"/>
                </a:cubicBezTo>
                <a:lnTo>
                  <a:pt x="12099691" y="8829989"/>
                </a:lnTo>
                <a:cubicBezTo>
                  <a:pt x="12092990" y="8823336"/>
                  <a:pt x="12081123" y="8822044"/>
                  <a:pt x="12074182" y="8829223"/>
                </a:cubicBezTo>
                <a:cubicBezTo>
                  <a:pt x="12067578" y="8836069"/>
                  <a:pt x="12066239" y="8847652"/>
                  <a:pt x="12073417" y="8854737"/>
                </a:cubicBezTo>
                <a:lnTo>
                  <a:pt x="12079111" y="8860385"/>
                </a:lnTo>
                <a:close/>
                <a:moveTo>
                  <a:pt x="12141182" y="8396834"/>
                </a:moveTo>
                <a:cubicBezTo>
                  <a:pt x="12146064" y="8404875"/>
                  <a:pt x="12158124" y="8408035"/>
                  <a:pt x="12166021" y="8402578"/>
                </a:cubicBezTo>
                <a:cubicBezTo>
                  <a:pt x="12174157" y="8396929"/>
                  <a:pt x="12176980" y="8386351"/>
                  <a:pt x="12171763" y="8377687"/>
                </a:cubicBezTo>
                <a:lnTo>
                  <a:pt x="12167648" y="8370794"/>
                </a:lnTo>
                <a:cubicBezTo>
                  <a:pt x="12162767" y="8362752"/>
                  <a:pt x="12150706" y="8359593"/>
                  <a:pt x="12142811" y="8365050"/>
                </a:cubicBezTo>
                <a:cubicBezTo>
                  <a:pt x="12134626" y="8370698"/>
                  <a:pt x="12131851" y="8381277"/>
                  <a:pt x="12137066" y="8389941"/>
                </a:cubicBezTo>
                <a:lnTo>
                  <a:pt x="12141182" y="8396834"/>
                </a:lnTo>
                <a:close/>
                <a:moveTo>
                  <a:pt x="12071694" y="8666999"/>
                </a:moveTo>
                <a:cubicBezTo>
                  <a:pt x="12064803" y="8660155"/>
                  <a:pt x="12054752" y="8657330"/>
                  <a:pt x="12046378" y="8663888"/>
                </a:cubicBezTo>
                <a:cubicBezTo>
                  <a:pt x="12039439" y="8669297"/>
                  <a:pt x="12036280" y="8682317"/>
                  <a:pt x="12043219" y="8689210"/>
                </a:cubicBezTo>
                <a:lnTo>
                  <a:pt x="12048914" y="8694858"/>
                </a:lnTo>
                <a:cubicBezTo>
                  <a:pt x="12055853" y="8701704"/>
                  <a:pt x="12065856" y="8704528"/>
                  <a:pt x="12074231" y="8697970"/>
                </a:cubicBezTo>
                <a:cubicBezTo>
                  <a:pt x="12081169" y="8692561"/>
                  <a:pt x="12084328" y="8679541"/>
                  <a:pt x="12077341" y="8672648"/>
                </a:cubicBezTo>
                <a:lnTo>
                  <a:pt x="12071694" y="8666999"/>
                </a:lnTo>
                <a:close/>
                <a:moveTo>
                  <a:pt x="11942384" y="8635790"/>
                </a:moveTo>
                <a:cubicBezTo>
                  <a:pt x="11954396" y="8655750"/>
                  <a:pt x="11983876" y="8634880"/>
                  <a:pt x="11971912" y="8615110"/>
                </a:cubicBezTo>
                <a:cubicBezTo>
                  <a:pt x="11959948" y="8595150"/>
                  <a:pt x="11930468" y="8616021"/>
                  <a:pt x="11942384" y="8635790"/>
                </a:cubicBezTo>
                <a:close/>
                <a:moveTo>
                  <a:pt x="11954396" y="8977183"/>
                </a:moveTo>
                <a:lnTo>
                  <a:pt x="11960044" y="8971486"/>
                </a:lnTo>
                <a:cubicBezTo>
                  <a:pt x="11966695" y="8964785"/>
                  <a:pt x="11965404" y="8951765"/>
                  <a:pt x="11958081" y="8946068"/>
                </a:cubicBezTo>
                <a:cubicBezTo>
                  <a:pt x="11954062" y="8942909"/>
                  <a:pt x="11949562" y="8941617"/>
                  <a:pt x="11945112" y="8941952"/>
                </a:cubicBezTo>
                <a:cubicBezTo>
                  <a:pt x="11948702" y="8939224"/>
                  <a:pt x="11951237" y="8935250"/>
                  <a:pt x="11951813" y="8930033"/>
                </a:cubicBezTo>
                <a:cubicBezTo>
                  <a:pt x="11952051" y="8927591"/>
                  <a:pt x="11951668" y="8925055"/>
                  <a:pt x="11950806" y="8922518"/>
                </a:cubicBezTo>
                <a:cubicBezTo>
                  <a:pt x="11953248" y="8921752"/>
                  <a:pt x="11955544" y="8920507"/>
                  <a:pt x="11957507" y="8918545"/>
                </a:cubicBezTo>
                <a:lnTo>
                  <a:pt x="11963155" y="8912848"/>
                </a:lnTo>
                <a:cubicBezTo>
                  <a:pt x="11969759" y="8906147"/>
                  <a:pt x="11971050" y="8894275"/>
                  <a:pt x="11963872" y="8887335"/>
                </a:cubicBezTo>
                <a:cubicBezTo>
                  <a:pt x="11957028" y="8880729"/>
                  <a:pt x="11945446" y="8879436"/>
                  <a:pt x="11938365" y="8886617"/>
                </a:cubicBezTo>
                <a:lnTo>
                  <a:pt x="11932717" y="8892313"/>
                </a:lnTo>
                <a:cubicBezTo>
                  <a:pt x="11928170" y="8896956"/>
                  <a:pt x="11926209" y="8904041"/>
                  <a:pt x="11927788" y="8910263"/>
                </a:cubicBezTo>
                <a:lnTo>
                  <a:pt x="11924437" y="8910263"/>
                </a:lnTo>
                <a:cubicBezTo>
                  <a:pt x="11914722" y="8910311"/>
                  <a:pt x="11905726" y="8915912"/>
                  <a:pt x="11904624" y="8926299"/>
                </a:cubicBezTo>
                <a:cubicBezTo>
                  <a:pt x="11903668" y="8935203"/>
                  <a:pt x="11910894" y="8946164"/>
                  <a:pt x="11920704" y="8946117"/>
                </a:cubicBezTo>
                <a:lnTo>
                  <a:pt x="11932047" y="8946068"/>
                </a:lnTo>
                <a:cubicBezTo>
                  <a:pt x="11933482" y="8946068"/>
                  <a:pt x="11934823" y="8945686"/>
                  <a:pt x="11936162" y="8945446"/>
                </a:cubicBezTo>
                <a:cubicBezTo>
                  <a:pt x="11934966" y="8946260"/>
                  <a:pt x="11933722" y="8946930"/>
                  <a:pt x="11932669" y="8947983"/>
                </a:cubicBezTo>
                <a:lnTo>
                  <a:pt x="11927022" y="8953680"/>
                </a:lnTo>
                <a:cubicBezTo>
                  <a:pt x="11920370" y="8960429"/>
                  <a:pt x="11921662" y="8973401"/>
                  <a:pt x="11928936" y="8979145"/>
                </a:cubicBezTo>
                <a:cubicBezTo>
                  <a:pt x="11937120" y="8985463"/>
                  <a:pt x="11947266" y="8984363"/>
                  <a:pt x="11954396" y="8977183"/>
                </a:cubicBezTo>
                <a:close/>
                <a:moveTo>
                  <a:pt x="12267765" y="8599362"/>
                </a:moveTo>
                <a:cubicBezTo>
                  <a:pt x="12268530" y="8590315"/>
                  <a:pt x="12261064" y="8579832"/>
                  <a:pt x="12251303" y="8579880"/>
                </a:cubicBezTo>
                <a:lnTo>
                  <a:pt x="12239960" y="8579928"/>
                </a:lnTo>
                <a:cubicBezTo>
                  <a:pt x="12232207" y="8579928"/>
                  <a:pt x="12225028" y="8583901"/>
                  <a:pt x="12222014" y="8590698"/>
                </a:cubicBezTo>
                <a:cubicBezTo>
                  <a:pt x="12219286" y="8592087"/>
                  <a:pt x="12216749" y="8593953"/>
                  <a:pt x="12214500" y="8596442"/>
                </a:cubicBezTo>
                <a:cubicBezTo>
                  <a:pt x="12208278" y="8603479"/>
                  <a:pt x="12206843" y="8615015"/>
                  <a:pt x="12214357" y="8621956"/>
                </a:cubicBezTo>
                <a:cubicBezTo>
                  <a:pt x="12219238" y="8626455"/>
                  <a:pt x="12226799" y="8628418"/>
                  <a:pt x="12233212" y="8626408"/>
                </a:cubicBezTo>
                <a:cubicBezTo>
                  <a:pt x="12239481" y="8628226"/>
                  <a:pt x="12246803" y="8626839"/>
                  <a:pt x="12251206" y="8622100"/>
                </a:cubicBezTo>
                <a:cubicBezTo>
                  <a:pt x="12253264" y="8619849"/>
                  <a:pt x="12254508" y="8617313"/>
                  <a:pt x="12255370" y="8614728"/>
                </a:cubicBezTo>
                <a:cubicBezTo>
                  <a:pt x="12261974" y="8612430"/>
                  <a:pt x="12267143" y="8607069"/>
                  <a:pt x="12267765" y="8599362"/>
                </a:cubicBezTo>
                <a:close/>
                <a:moveTo>
                  <a:pt x="11999000" y="8368496"/>
                </a:moveTo>
                <a:lnTo>
                  <a:pt x="12005890" y="8364380"/>
                </a:lnTo>
                <a:cubicBezTo>
                  <a:pt x="12014218" y="8359354"/>
                  <a:pt x="12016850" y="8347817"/>
                  <a:pt x="12011825" y="8339536"/>
                </a:cubicBezTo>
                <a:cubicBezTo>
                  <a:pt x="12006704" y="8331159"/>
                  <a:pt x="11995361" y="8328575"/>
                  <a:pt x="11987035" y="8333600"/>
                </a:cubicBezTo>
                <a:lnTo>
                  <a:pt x="11980143" y="8337717"/>
                </a:lnTo>
                <a:cubicBezTo>
                  <a:pt x="11971817" y="8342744"/>
                  <a:pt x="11969184" y="8354280"/>
                  <a:pt x="11974209" y="8362560"/>
                </a:cubicBezTo>
                <a:cubicBezTo>
                  <a:pt x="11979330" y="8370937"/>
                  <a:pt x="11990624" y="8373522"/>
                  <a:pt x="11999000" y="8368496"/>
                </a:cubicBezTo>
                <a:close/>
                <a:moveTo>
                  <a:pt x="11899600" y="8801077"/>
                </a:moveTo>
                <a:lnTo>
                  <a:pt x="11893904" y="8795428"/>
                </a:lnTo>
                <a:cubicBezTo>
                  <a:pt x="11887205" y="8788775"/>
                  <a:pt x="11874045" y="8790451"/>
                  <a:pt x="11868492" y="8797726"/>
                </a:cubicBezTo>
                <a:cubicBezTo>
                  <a:pt x="11862127" y="8806055"/>
                  <a:pt x="11863611" y="8816012"/>
                  <a:pt x="11870789" y="8823144"/>
                </a:cubicBezTo>
                <a:lnTo>
                  <a:pt x="11876485" y="8828792"/>
                </a:lnTo>
                <a:cubicBezTo>
                  <a:pt x="11883185" y="8835446"/>
                  <a:pt x="11896345" y="8833771"/>
                  <a:pt x="11901896" y="8826447"/>
                </a:cubicBezTo>
                <a:cubicBezTo>
                  <a:pt x="11908263" y="8818118"/>
                  <a:pt x="11906779" y="8808210"/>
                  <a:pt x="11899600" y="8801077"/>
                </a:cubicBezTo>
                <a:close/>
                <a:moveTo>
                  <a:pt x="12196410" y="8496494"/>
                </a:moveTo>
                <a:lnTo>
                  <a:pt x="12203254" y="8492378"/>
                </a:lnTo>
                <a:cubicBezTo>
                  <a:pt x="12211341" y="8487495"/>
                  <a:pt x="12212585" y="8474140"/>
                  <a:pt x="12206843" y="8467104"/>
                </a:cubicBezTo>
                <a:cubicBezTo>
                  <a:pt x="12200095" y="8458918"/>
                  <a:pt x="12190284" y="8458296"/>
                  <a:pt x="12181575" y="8463514"/>
                </a:cubicBezTo>
                <a:lnTo>
                  <a:pt x="12174731" y="8467630"/>
                </a:lnTo>
                <a:cubicBezTo>
                  <a:pt x="12166643" y="8472513"/>
                  <a:pt x="12165398" y="8485868"/>
                  <a:pt x="12171141" y="8492904"/>
                </a:cubicBezTo>
                <a:cubicBezTo>
                  <a:pt x="12177890" y="8501090"/>
                  <a:pt x="12187700" y="8501712"/>
                  <a:pt x="12196410" y="8496494"/>
                </a:cubicBezTo>
                <a:close/>
                <a:moveTo>
                  <a:pt x="12183057" y="8649815"/>
                </a:moveTo>
                <a:cubicBezTo>
                  <a:pt x="12183345" y="8640337"/>
                  <a:pt x="12175353" y="8631194"/>
                  <a:pt x="12165590" y="8631242"/>
                </a:cubicBezTo>
                <a:lnTo>
                  <a:pt x="12158124" y="8631242"/>
                </a:lnTo>
                <a:cubicBezTo>
                  <a:pt x="12169897" y="8628035"/>
                  <a:pt x="12178512" y="8614872"/>
                  <a:pt x="12167744" y="8604149"/>
                </a:cubicBezTo>
                <a:cubicBezTo>
                  <a:pt x="12158555" y="8595054"/>
                  <a:pt x="12145585" y="8598166"/>
                  <a:pt x="12138886" y="8605537"/>
                </a:cubicBezTo>
                <a:lnTo>
                  <a:pt x="12138359" y="8605537"/>
                </a:lnTo>
                <a:cubicBezTo>
                  <a:pt x="12138933" y="8601421"/>
                  <a:pt x="12137785" y="8597017"/>
                  <a:pt x="12133669" y="8592948"/>
                </a:cubicBezTo>
                <a:cubicBezTo>
                  <a:pt x="12128070" y="8587395"/>
                  <a:pt x="12121131" y="8586582"/>
                  <a:pt x="12114958" y="8588257"/>
                </a:cubicBezTo>
                <a:cubicBezTo>
                  <a:pt x="12116871" y="8586629"/>
                  <a:pt x="12118594" y="8584906"/>
                  <a:pt x="12119695" y="8582848"/>
                </a:cubicBezTo>
                <a:cubicBezTo>
                  <a:pt x="12124959" y="8583614"/>
                  <a:pt x="12130415" y="8583183"/>
                  <a:pt x="12136062" y="8581077"/>
                </a:cubicBezTo>
                <a:cubicBezTo>
                  <a:pt x="12144868" y="8577726"/>
                  <a:pt x="12150563" y="8571072"/>
                  <a:pt x="12153577" y="8563174"/>
                </a:cubicBezTo>
                <a:cubicBezTo>
                  <a:pt x="12156162" y="8563030"/>
                  <a:pt x="12158794" y="8562312"/>
                  <a:pt x="12161235" y="8560876"/>
                </a:cubicBezTo>
                <a:lnTo>
                  <a:pt x="12168127" y="8556760"/>
                </a:lnTo>
                <a:cubicBezTo>
                  <a:pt x="12169993" y="8555611"/>
                  <a:pt x="12171620" y="8554079"/>
                  <a:pt x="12173007" y="8552356"/>
                </a:cubicBezTo>
                <a:cubicBezTo>
                  <a:pt x="12170328" y="8558531"/>
                  <a:pt x="12171429" y="8566669"/>
                  <a:pt x="12175353" y="8571599"/>
                </a:cubicBezTo>
                <a:cubicBezTo>
                  <a:pt x="12182100" y="8580023"/>
                  <a:pt x="12192341" y="8579449"/>
                  <a:pt x="12200717" y="8574375"/>
                </a:cubicBezTo>
                <a:lnTo>
                  <a:pt x="12207561" y="8570259"/>
                </a:lnTo>
                <a:cubicBezTo>
                  <a:pt x="12215936" y="8565233"/>
                  <a:pt x="12215841" y="8551781"/>
                  <a:pt x="12210336" y="8544889"/>
                </a:cubicBezTo>
                <a:cubicBezTo>
                  <a:pt x="12203589" y="8536464"/>
                  <a:pt x="12193348" y="8537038"/>
                  <a:pt x="12184972" y="8542112"/>
                </a:cubicBezTo>
                <a:lnTo>
                  <a:pt x="12178128" y="8546229"/>
                </a:lnTo>
                <a:cubicBezTo>
                  <a:pt x="12177075" y="8546851"/>
                  <a:pt x="12176167" y="8547617"/>
                  <a:pt x="12175401" y="8548479"/>
                </a:cubicBezTo>
                <a:cubicBezTo>
                  <a:pt x="12177794" y="8543309"/>
                  <a:pt x="12177985" y="8537134"/>
                  <a:pt x="12174779" y="8532108"/>
                </a:cubicBezTo>
                <a:cubicBezTo>
                  <a:pt x="12169802" y="8524258"/>
                  <a:pt x="12159608" y="8520620"/>
                  <a:pt x="12151089" y="8525024"/>
                </a:cubicBezTo>
                <a:cubicBezTo>
                  <a:pt x="12150180" y="8523684"/>
                  <a:pt x="12148984" y="8522486"/>
                  <a:pt x="12147643" y="8521433"/>
                </a:cubicBezTo>
                <a:cubicBezTo>
                  <a:pt x="12155731" y="8517748"/>
                  <a:pt x="12160852" y="8509323"/>
                  <a:pt x="12154918" y="8499510"/>
                </a:cubicBezTo>
                <a:cubicBezTo>
                  <a:pt x="12146256" y="8485150"/>
                  <a:pt x="12126252" y="8489027"/>
                  <a:pt x="12120795" y="8499893"/>
                </a:cubicBezTo>
                <a:cubicBezTo>
                  <a:pt x="12112086" y="8494914"/>
                  <a:pt x="12102035" y="8491420"/>
                  <a:pt x="12094187" y="8494867"/>
                </a:cubicBezTo>
                <a:cubicBezTo>
                  <a:pt x="12082989" y="8499750"/>
                  <a:pt x="12071072" y="8511190"/>
                  <a:pt x="12069350" y="8523731"/>
                </a:cubicBezTo>
                <a:cubicBezTo>
                  <a:pt x="12056236" y="8521625"/>
                  <a:pt x="12041257" y="8535842"/>
                  <a:pt x="12050207" y="8550728"/>
                </a:cubicBezTo>
                <a:cubicBezTo>
                  <a:pt x="12057625" y="8563030"/>
                  <a:pt x="12072173" y="8560541"/>
                  <a:pt x="12079447" y="8552165"/>
                </a:cubicBezTo>
                <a:cubicBezTo>
                  <a:pt x="12079591" y="8552356"/>
                  <a:pt x="12079734" y="8552595"/>
                  <a:pt x="12079878" y="8552787"/>
                </a:cubicBezTo>
                <a:cubicBezTo>
                  <a:pt x="12077245" y="8558244"/>
                  <a:pt x="12077390" y="8564706"/>
                  <a:pt x="12080835" y="8570402"/>
                </a:cubicBezTo>
                <a:lnTo>
                  <a:pt x="12089114" y="8584141"/>
                </a:lnTo>
                <a:cubicBezTo>
                  <a:pt x="12092703" y="8590124"/>
                  <a:pt x="12100360" y="8593092"/>
                  <a:pt x="12107204" y="8592087"/>
                </a:cubicBezTo>
                <a:cubicBezTo>
                  <a:pt x="12100169" y="8597639"/>
                  <a:pt x="12097203" y="8607260"/>
                  <a:pt x="12105386" y="8615398"/>
                </a:cubicBezTo>
                <a:cubicBezTo>
                  <a:pt x="12106534" y="8616499"/>
                  <a:pt x="12107874" y="8616930"/>
                  <a:pt x="12109119" y="8617695"/>
                </a:cubicBezTo>
                <a:cubicBezTo>
                  <a:pt x="12108640" y="8618988"/>
                  <a:pt x="12108017" y="8620185"/>
                  <a:pt x="12107826" y="8621669"/>
                </a:cubicBezTo>
                <a:cubicBezTo>
                  <a:pt x="12106869" y="8630524"/>
                  <a:pt x="12114048" y="8641582"/>
                  <a:pt x="12123858" y="8641534"/>
                </a:cubicBezTo>
                <a:lnTo>
                  <a:pt x="12135200" y="8641486"/>
                </a:lnTo>
                <a:cubicBezTo>
                  <a:pt x="12136444" y="8641486"/>
                  <a:pt x="12137642" y="8641103"/>
                  <a:pt x="12138838" y="8640911"/>
                </a:cubicBezTo>
                <a:cubicBezTo>
                  <a:pt x="12137402" y="8643353"/>
                  <a:pt x="12135822" y="8645794"/>
                  <a:pt x="12135727" y="8648857"/>
                </a:cubicBezTo>
                <a:cubicBezTo>
                  <a:pt x="12135439" y="8658383"/>
                  <a:pt x="12143433" y="8667478"/>
                  <a:pt x="12153195" y="8667430"/>
                </a:cubicBezTo>
                <a:lnTo>
                  <a:pt x="12164537" y="8667383"/>
                </a:lnTo>
                <a:cubicBezTo>
                  <a:pt x="12174204" y="8667239"/>
                  <a:pt x="12182771" y="8659771"/>
                  <a:pt x="12183057" y="8649815"/>
                </a:cubicBezTo>
                <a:close/>
                <a:moveTo>
                  <a:pt x="12127735" y="8758091"/>
                </a:moveTo>
                <a:cubicBezTo>
                  <a:pt x="12134386" y="8751390"/>
                  <a:pt x="12133957" y="8738753"/>
                  <a:pt x="12126682" y="8732626"/>
                </a:cubicBezTo>
                <a:cubicBezTo>
                  <a:pt x="12118977" y="8726116"/>
                  <a:pt x="12108305" y="8726499"/>
                  <a:pt x="12101222" y="8733679"/>
                </a:cubicBezTo>
                <a:lnTo>
                  <a:pt x="12095576" y="8739376"/>
                </a:lnTo>
                <a:cubicBezTo>
                  <a:pt x="12092608" y="8742391"/>
                  <a:pt x="12091124" y="8746604"/>
                  <a:pt x="12090981" y="8750912"/>
                </a:cubicBezTo>
                <a:cubicBezTo>
                  <a:pt x="12082222" y="8751869"/>
                  <a:pt x="12074661" y="8757900"/>
                  <a:pt x="12073943" y="8767330"/>
                </a:cubicBezTo>
                <a:cubicBezTo>
                  <a:pt x="12073274" y="8776473"/>
                  <a:pt x="12080787" y="8786717"/>
                  <a:pt x="12090598" y="8786669"/>
                </a:cubicBezTo>
                <a:lnTo>
                  <a:pt x="12101940" y="8786621"/>
                </a:lnTo>
                <a:cubicBezTo>
                  <a:pt x="12111655" y="8786621"/>
                  <a:pt x="12120509" y="8780255"/>
                  <a:pt x="12121274" y="8769963"/>
                </a:cubicBezTo>
                <a:cubicBezTo>
                  <a:pt x="12121417" y="8768288"/>
                  <a:pt x="12121178" y="8766612"/>
                  <a:pt x="12120795" y="8764985"/>
                </a:cubicBezTo>
                <a:cubicBezTo>
                  <a:pt x="12121274" y="8764602"/>
                  <a:pt x="12121753" y="8764267"/>
                  <a:pt x="12122184" y="8763836"/>
                </a:cubicBezTo>
                <a:lnTo>
                  <a:pt x="12127735" y="8758091"/>
                </a:lnTo>
                <a:close/>
                <a:moveTo>
                  <a:pt x="12024795" y="8547474"/>
                </a:moveTo>
                <a:cubicBezTo>
                  <a:pt x="12012830" y="8527609"/>
                  <a:pt x="11981627" y="8545751"/>
                  <a:pt x="11993688" y="8565711"/>
                </a:cubicBezTo>
                <a:cubicBezTo>
                  <a:pt x="12005652" y="8585528"/>
                  <a:pt x="12036854" y="8567387"/>
                  <a:pt x="12024795" y="8547474"/>
                </a:cubicBezTo>
                <a:close/>
                <a:moveTo>
                  <a:pt x="11818386" y="8491564"/>
                </a:moveTo>
                <a:cubicBezTo>
                  <a:pt x="11809963" y="8497739"/>
                  <a:pt x="11809484" y="8508414"/>
                  <a:pt x="11814510" y="8516790"/>
                </a:cubicBezTo>
                <a:lnTo>
                  <a:pt x="11818673" y="8523635"/>
                </a:lnTo>
                <a:cubicBezTo>
                  <a:pt x="11823699" y="8531964"/>
                  <a:pt x="11836524" y="8532874"/>
                  <a:pt x="11843895" y="8527513"/>
                </a:cubicBezTo>
                <a:cubicBezTo>
                  <a:pt x="11852365" y="8521338"/>
                  <a:pt x="11852796" y="8510663"/>
                  <a:pt x="11847771" y="8502286"/>
                </a:cubicBezTo>
                <a:lnTo>
                  <a:pt x="11843655" y="8495394"/>
                </a:lnTo>
                <a:cubicBezTo>
                  <a:pt x="11838581" y="8487065"/>
                  <a:pt x="11825757" y="8486155"/>
                  <a:pt x="11818386" y="8491564"/>
                </a:cubicBezTo>
                <a:close/>
                <a:moveTo>
                  <a:pt x="12027809" y="8876086"/>
                </a:moveTo>
                <a:lnTo>
                  <a:pt x="12022161" y="8881782"/>
                </a:lnTo>
                <a:cubicBezTo>
                  <a:pt x="12015510" y="8888531"/>
                  <a:pt x="12016610" y="8901456"/>
                  <a:pt x="12023885" y="8907248"/>
                </a:cubicBezTo>
                <a:cubicBezTo>
                  <a:pt x="12031925" y="8913662"/>
                  <a:pt x="12042214" y="8912705"/>
                  <a:pt x="12049345" y="8905524"/>
                </a:cubicBezTo>
                <a:lnTo>
                  <a:pt x="12054992" y="8899829"/>
                </a:lnTo>
                <a:cubicBezTo>
                  <a:pt x="12061644" y="8893126"/>
                  <a:pt x="12060543" y="8880154"/>
                  <a:pt x="12053270" y="8874362"/>
                </a:cubicBezTo>
                <a:cubicBezTo>
                  <a:pt x="12045230" y="8867949"/>
                  <a:pt x="12034941" y="8868858"/>
                  <a:pt x="12027809" y="8876086"/>
                </a:cubicBezTo>
                <a:close/>
                <a:moveTo>
                  <a:pt x="12344575" y="8363662"/>
                </a:moveTo>
                <a:cubicBezTo>
                  <a:pt x="12338977" y="8355333"/>
                  <a:pt x="12328591" y="8352652"/>
                  <a:pt x="12319786" y="8357583"/>
                </a:cubicBezTo>
                <a:cubicBezTo>
                  <a:pt x="12319547" y="8357726"/>
                  <a:pt x="12319404" y="8357774"/>
                  <a:pt x="12319211" y="8357917"/>
                </a:cubicBezTo>
                <a:cubicBezTo>
                  <a:pt x="12319116" y="8357917"/>
                  <a:pt x="12319068" y="8357917"/>
                  <a:pt x="12318973" y="8357965"/>
                </a:cubicBezTo>
                <a:cubicBezTo>
                  <a:pt x="12318876" y="8357965"/>
                  <a:pt x="12318876" y="8357965"/>
                  <a:pt x="12318733" y="8357917"/>
                </a:cubicBezTo>
                <a:cubicBezTo>
                  <a:pt x="12317584" y="8357678"/>
                  <a:pt x="12316436" y="8357295"/>
                  <a:pt x="12315335" y="8356865"/>
                </a:cubicBezTo>
                <a:cubicBezTo>
                  <a:pt x="12306147" y="8353609"/>
                  <a:pt x="12295713" y="8361651"/>
                  <a:pt x="12293703" y="8370363"/>
                </a:cubicBezTo>
                <a:cubicBezTo>
                  <a:pt x="12291311" y="8380750"/>
                  <a:pt x="12297962" y="8388696"/>
                  <a:pt x="12307200" y="8391999"/>
                </a:cubicBezTo>
                <a:cubicBezTo>
                  <a:pt x="12317775" y="8395780"/>
                  <a:pt x="12328926" y="8393866"/>
                  <a:pt x="12338498" y="8388457"/>
                </a:cubicBezTo>
                <a:cubicBezTo>
                  <a:pt x="12346729" y="8383814"/>
                  <a:pt x="12349840" y="8371560"/>
                  <a:pt x="12344575" y="8363662"/>
                </a:cubicBezTo>
                <a:close/>
                <a:moveTo>
                  <a:pt x="11806901" y="8240258"/>
                </a:moveTo>
                <a:cubicBezTo>
                  <a:pt x="11811926" y="8248587"/>
                  <a:pt x="11824559" y="8249784"/>
                  <a:pt x="11832073" y="8244471"/>
                </a:cubicBezTo>
                <a:cubicBezTo>
                  <a:pt x="11840544" y="8238440"/>
                  <a:pt x="11841310" y="8227669"/>
                  <a:pt x="11836285" y="8219292"/>
                </a:cubicBezTo>
                <a:lnTo>
                  <a:pt x="11832170" y="8212399"/>
                </a:lnTo>
                <a:cubicBezTo>
                  <a:pt x="11827144" y="8204071"/>
                  <a:pt x="11814510" y="8202873"/>
                  <a:pt x="11806997" y="8208187"/>
                </a:cubicBezTo>
                <a:cubicBezTo>
                  <a:pt x="11798573" y="8214171"/>
                  <a:pt x="11797759" y="8224989"/>
                  <a:pt x="11802785" y="8233366"/>
                </a:cubicBezTo>
                <a:lnTo>
                  <a:pt x="11806901" y="8240258"/>
                </a:lnTo>
                <a:close/>
                <a:moveTo>
                  <a:pt x="11837482" y="8667717"/>
                </a:moveTo>
                <a:cubicBezTo>
                  <a:pt x="11830590" y="8674419"/>
                  <a:pt x="11830111" y="8686338"/>
                  <a:pt x="11837099" y="8693231"/>
                </a:cubicBezTo>
                <a:cubicBezTo>
                  <a:pt x="11847531" y="8703522"/>
                  <a:pt x="11862032" y="8708836"/>
                  <a:pt x="11876341" y="8703618"/>
                </a:cubicBezTo>
                <a:cubicBezTo>
                  <a:pt x="11885194" y="8700411"/>
                  <a:pt x="11892517" y="8691843"/>
                  <a:pt x="11889549" y="8681791"/>
                </a:cubicBezTo>
                <a:cubicBezTo>
                  <a:pt x="11887061" y="8673222"/>
                  <a:pt x="11877251" y="8665133"/>
                  <a:pt x="11867727" y="8668579"/>
                </a:cubicBezTo>
                <a:cubicBezTo>
                  <a:pt x="11866674" y="8668962"/>
                  <a:pt x="11865621" y="8669201"/>
                  <a:pt x="11864568" y="8669488"/>
                </a:cubicBezTo>
                <a:cubicBezTo>
                  <a:pt x="11864521" y="8669488"/>
                  <a:pt x="11864473" y="8669441"/>
                  <a:pt x="11864425" y="8669441"/>
                </a:cubicBezTo>
                <a:cubicBezTo>
                  <a:pt x="11864330" y="8669393"/>
                  <a:pt x="11864233" y="8669345"/>
                  <a:pt x="11864138" y="8669249"/>
                </a:cubicBezTo>
                <a:cubicBezTo>
                  <a:pt x="11864042" y="8669106"/>
                  <a:pt x="11863659" y="8668770"/>
                  <a:pt x="11862941" y="8668101"/>
                </a:cubicBezTo>
                <a:cubicBezTo>
                  <a:pt x="11856098" y="8661255"/>
                  <a:pt x="11844612" y="8660824"/>
                  <a:pt x="11837482" y="8667717"/>
                </a:cubicBezTo>
                <a:close/>
                <a:moveTo>
                  <a:pt x="12223545" y="9016434"/>
                </a:moveTo>
                <a:cubicBezTo>
                  <a:pt x="12213830" y="9016434"/>
                  <a:pt x="12205359" y="9024620"/>
                  <a:pt x="12205407" y="9034384"/>
                </a:cubicBezTo>
                <a:cubicBezTo>
                  <a:pt x="12205407" y="9038166"/>
                  <a:pt x="12205455" y="9041948"/>
                  <a:pt x="12205455" y="9045729"/>
                </a:cubicBezTo>
                <a:cubicBezTo>
                  <a:pt x="12205503" y="9055495"/>
                  <a:pt x="12213590" y="9063775"/>
                  <a:pt x="12223402" y="9063823"/>
                </a:cubicBezTo>
                <a:cubicBezTo>
                  <a:pt x="12233117" y="9063871"/>
                  <a:pt x="12241539" y="9055638"/>
                  <a:pt x="12241491" y="9045873"/>
                </a:cubicBezTo>
                <a:lnTo>
                  <a:pt x="12241443" y="9034528"/>
                </a:lnTo>
                <a:cubicBezTo>
                  <a:pt x="12241443" y="9024859"/>
                  <a:pt x="12233356" y="9016482"/>
                  <a:pt x="12223545" y="9016434"/>
                </a:cubicBezTo>
                <a:close/>
                <a:moveTo>
                  <a:pt x="12154535" y="8287073"/>
                </a:moveTo>
                <a:cubicBezTo>
                  <a:pt x="12142571" y="8267256"/>
                  <a:pt x="12110315" y="8283387"/>
                  <a:pt x="12122327" y="8303300"/>
                </a:cubicBezTo>
                <a:cubicBezTo>
                  <a:pt x="12134243" y="8323070"/>
                  <a:pt x="12166500" y="8306939"/>
                  <a:pt x="12154535" y="8287073"/>
                </a:cubicBezTo>
                <a:close/>
                <a:moveTo>
                  <a:pt x="12319211" y="8742870"/>
                </a:moveTo>
                <a:cubicBezTo>
                  <a:pt x="12302700" y="8726499"/>
                  <a:pt x="12278771" y="8753497"/>
                  <a:pt x="12295235" y="8769771"/>
                </a:cubicBezTo>
                <a:cubicBezTo>
                  <a:pt x="12311698" y="8786143"/>
                  <a:pt x="12335675" y="8759145"/>
                  <a:pt x="12319211" y="8742870"/>
                </a:cubicBezTo>
                <a:close/>
                <a:moveTo>
                  <a:pt x="12229766" y="8834776"/>
                </a:moveTo>
                <a:cubicBezTo>
                  <a:pt x="12225220" y="8830277"/>
                  <a:pt x="12220051" y="8829128"/>
                  <a:pt x="12215218" y="8829846"/>
                </a:cubicBezTo>
                <a:cubicBezTo>
                  <a:pt x="12221152" y="8822761"/>
                  <a:pt x="12218185" y="8810651"/>
                  <a:pt x="12211389" y="8805433"/>
                </a:cubicBezTo>
                <a:cubicBezTo>
                  <a:pt x="12202870" y="8798875"/>
                  <a:pt x="12192964" y="8801843"/>
                  <a:pt x="12186073" y="8808784"/>
                </a:cubicBezTo>
                <a:lnTo>
                  <a:pt x="12180425" y="8814480"/>
                </a:lnTo>
                <a:cubicBezTo>
                  <a:pt x="12173535" y="8821421"/>
                  <a:pt x="12176740" y="8834393"/>
                  <a:pt x="12183776" y="8839754"/>
                </a:cubicBezTo>
                <a:cubicBezTo>
                  <a:pt x="12189087" y="8843823"/>
                  <a:pt x="12194878" y="8843918"/>
                  <a:pt x="12200238" y="8841956"/>
                </a:cubicBezTo>
                <a:cubicBezTo>
                  <a:pt x="12197941" y="8847700"/>
                  <a:pt x="12198372" y="8854402"/>
                  <a:pt x="12204114" y="8860050"/>
                </a:cubicBezTo>
                <a:cubicBezTo>
                  <a:pt x="12220625" y="8876516"/>
                  <a:pt x="12246277" y="8851099"/>
                  <a:pt x="12229766" y="8834776"/>
                </a:cubicBezTo>
                <a:close/>
                <a:moveTo>
                  <a:pt x="12222014" y="8468731"/>
                </a:moveTo>
                <a:cubicBezTo>
                  <a:pt x="12226895" y="8476821"/>
                  <a:pt x="12238046" y="8480937"/>
                  <a:pt x="12246565" y="8475720"/>
                </a:cubicBezTo>
                <a:cubicBezTo>
                  <a:pt x="12251733" y="8472513"/>
                  <a:pt x="12254939" y="8466864"/>
                  <a:pt x="12255418" y="8460976"/>
                </a:cubicBezTo>
                <a:cubicBezTo>
                  <a:pt x="12257331" y="8461264"/>
                  <a:pt x="12259294" y="8461791"/>
                  <a:pt x="12261209" y="8461311"/>
                </a:cubicBezTo>
                <a:cubicBezTo>
                  <a:pt x="12266521" y="8464519"/>
                  <a:pt x="12273173" y="8465237"/>
                  <a:pt x="12278868" y="8461791"/>
                </a:cubicBezTo>
                <a:lnTo>
                  <a:pt x="12282553" y="8459588"/>
                </a:lnTo>
                <a:cubicBezTo>
                  <a:pt x="12282889" y="8460306"/>
                  <a:pt x="12282889" y="8461024"/>
                  <a:pt x="12283318" y="8461742"/>
                </a:cubicBezTo>
                <a:cubicBezTo>
                  <a:pt x="12295282" y="8481607"/>
                  <a:pt x="12325098" y="8461264"/>
                  <a:pt x="12313134" y="8441398"/>
                </a:cubicBezTo>
                <a:cubicBezTo>
                  <a:pt x="12308156" y="8433165"/>
                  <a:pt x="12300213" y="8432065"/>
                  <a:pt x="12293416" y="8434745"/>
                </a:cubicBezTo>
                <a:cubicBezTo>
                  <a:pt x="12293178" y="8434219"/>
                  <a:pt x="12293224" y="8433692"/>
                  <a:pt x="12292890" y="8433214"/>
                </a:cubicBezTo>
                <a:cubicBezTo>
                  <a:pt x="12291263" y="8430533"/>
                  <a:pt x="12288966" y="8428378"/>
                  <a:pt x="12286334" y="8426751"/>
                </a:cubicBezTo>
                <a:cubicBezTo>
                  <a:pt x="12289684" y="8421821"/>
                  <a:pt x="12290736" y="8415742"/>
                  <a:pt x="12287864" y="8409567"/>
                </a:cubicBezTo>
                <a:cubicBezTo>
                  <a:pt x="12284131" y="8401477"/>
                  <a:pt x="12272312" y="8395733"/>
                  <a:pt x="12263936" y="8400759"/>
                </a:cubicBezTo>
                <a:lnTo>
                  <a:pt x="12257045" y="8404923"/>
                </a:lnTo>
                <a:cubicBezTo>
                  <a:pt x="12248718" y="8409949"/>
                  <a:pt x="12243837" y="8419331"/>
                  <a:pt x="12248287" y="8428857"/>
                </a:cubicBezTo>
                <a:cubicBezTo>
                  <a:pt x="12248431" y="8429193"/>
                  <a:pt x="12248669" y="8429480"/>
                  <a:pt x="12248861" y="8429815"/>
                </a:cubicBezTo>
                <a:cubicBezTo>
                  <a:pt x="12246277" y="8432065"/>
                  <a:pt x="12244411" y="8435032"/>
                  <a:pt x="12243214" y="8438287"/>
                </a:cubicBezTo>
                <a:cubicBezTo>
                  <a:pt x="12237758" y="8434745"/>
                  <a:pt x="12230723" y="8433692"/>
                  <a:pt x="12224837" y="8437330"/>
                </a:cubicBezTo>
                <a:cubicBezTo>
                  <a:pt x="12216749" y="8442356"/>
                  <a:pt x="12212682" y="8453222"/>
                  <a:pt x="12217898" y="8461886"/>
                </a:cubicBezTo>
                <a:lnTo>
                  <a:pt x="12222014" y="8468731"/>
                </a:lnTo>
                <a:close/>
                <a:moveTo>
                  <a:pt x="11534210" y="8559967"/>
                </a:moveTo>
                <a:lnTo>
                  <a:pt x="11545553" y="8559919"/>
                </a:lnTo>
                <a:cubicBezTo>
                  <a:pt x="11555268" y="8559871"/>
                  <a:pt x="11564264" y="8554319"/>
                  <a:pt x="11565414" y="8543884"/>
                </a:cubicBezTo>
                <a:cubicBezTo>
                  <a:pt x="11566370" y="8535028"/>
                  <a:pt x="11559192" y="8523971"/>
                  <a:pt x="11549381" y="8524018"/>
                </a:cubicBezTo>
                <a:lnTo>
                  <a:pt x="11538038" y="8524066"/>
                </a:lnTo>
                <a:cubicBezTo>
                  <a:pt x="11528277" y="8524114"/>
                  <a:pt x="11519278" y="8529667"/>
                  <a:pt x="11518179" y="8540102"/>
                </a:cubicBezTo>
                <a:cubicBezTo>
                  <a:pt x="11517221" y="8548958"/>
                  <a:pt x="11524399" y="8560015"/>
                  <a:pt x="11534210" y="8559967"/>
                </a:cubicBezTo>
                <a:close/>
                <a:moveTo>
                  <a:pt x="11931138" y="8306459"/>
                </a:moveTo>
                <a:cubicBezTo>
                  <a:pt x="11943102" y="8326325"/>
                  <a:pt x="11971624" y="8304114"/>
                  <a:pt x="11959756" y="8284488"/>
                </a:cubicBezTo>
                <a:cubicBezTo>
                  <a:pt x="11947744" y="8264575"/>
                  <a:pt x="11919269" y="8286786"/>
                  <a:pt x="11931138" y="8306459"/>
                </a:cubicBezTo>
                <a:close/>
                <a:moveTo>
                  <a:pt x="11682280" y="8638710"/>
                </a:moveTo>
                <a:lnTo>
                  <a:pt x="11693622" y="8638662"/>
                </a:lnTo>
                <a:cubicBezTo>
                  <a:pt x="11703338" y="8638614"/>
                  <a:pt x="11712239" y="8632582"/>
                  <a:pt x="11713148" y="8622243"/>
                </a:cubicBezTo>
                <a:cubicBezTo>
                  <a:pt x="11713914" y="8613196"/>
                  <a:pt x="11706497" y="8602665"/>
                  <a:pt x="11696733" y="8602713"/>
                </a:cubicBezTo>
                <a:cubicBezTo>
                  <a:pt x="11692952" y="8602713"/>
                  <a:pt x="11689172" y="8602761"/>
                  <a:pt x="11685391" y="8602761"/>
                </a:cubicBezTo>
                <a:cubicBezTo>
                  <a:pt x="11675676" y="8602809"/>
                  <a:pt x="11666774" y="8608888"/>
                  <a:pt x="11665866" y="8619180"/>
                </a:cubicBezTo>
                <a:cubicBezTo>
                  <a:pt x="11665099" y="8628179"/>
                  <a:pt x="11672517" y="8638710"/>
                  <a:pt x="11682280" y="8638710"/>
                </a:cubicBezTo>
                <a:close/>
                <a:moveTo>
                  <a:pt x="12160566" y="8189901"/>
                </a:moveTo>
                <a:cubicBezTo>
                  <a:pt x="12166355" y="8192822"/>
                  <a:pt x="12173152" y="8192917"/>
                  <a:pt x="12179038" y="8188657"/>
                </a:cubicBezTo>
                <a:cubicBezTo>
                  <a:pt x="12186359" y="8183296"/>
                  <a:pt x="12189423" y="8170755"/>
                  <a:pt x="12182914" y="8163431"/>
                </a:cubicBezTo>
                <a:cubicBezTo>
                  <a:pt x="12176597" y="8156299"/>
                  <a:pt x="12168606" y="8150746"/>
                  <a:pt x="12158603" y="8151703"/>
                </a:cubicBezTo>
                <a:cubicBezTo>
                  <a:pt x="12149415" y="8152565"/>
                  <a:pt x="12142571" y="8157686"/>
                  <a:pt x="12136444" y="8164196"/>
                </a:cubicBezTo>
                <a:cubicBezTo>
                  <a:pt x="12129793" y="8171281"/>
                  <a:pt x="12131994" y="8183774"/>
                  <a:pt x="12139172" y="8189566"/>
                </a:cubicBezTo>
                <a:cubicBezTo>
                  <a:pt x="12145825" y="8194880"/>
                  <a:pt x="12154104" y="8194209"/>
                  <a:pt x="12160566" y="8189901"/>
                </a:cubicBezTo>
                <a:close/>
                <a:moveTo>
                  <a:pt x="11901944" y="8328383"/>
                </a:moveTo>
                <a:cubicBezTo>
                  <a:pt x="11889980" y="8308518"/>
                  <a:pt x="11861841" y="8331159"/>
                  <a:pt x="11873661" y="8350785"/>
                </a:cubicBezTo>
                <a:cubicBezTo>
                  <a:pt x="11885625" y="8370650"/>
                  <a:pt x="11913766" y="8348009"/>
                  <a:pt x="11901944" y="8328383"/>
                </a:cubicBezTo>
                <a:close/>
                <a:moveTo>
                  <a:pt x="11792304" y="8394871"/>
                </a:moveTo>
                <a:cubicBezTo>
                  <a:pt x="11780340" y="8375006"/>
                  <a:pt x="11751817" y="8397121"/>
                  <a:pt x="11763685" y="8416795"/>
                </a:cubicBezTo>
                <a:cubicBezTo>
                  <a:pt x="11775602" y="8436660"/>
                  <a:pt x="11804172" y="8414545"/>
                  <a:pt x="11792304" y="8394871"/>
                </a:cubicBezTo>
                <a:close/>
                <a:moveTo>
                  <a:pt x="12341800" y="8505589"/>
                </a:moveTo>
                <a:cubicBezTo>
                  <a:pt x="12325289" y="8489219"/>
                  <a:pt x="12299303" y="8514253"/>
                  <a:pt x="12315814" y="8530624"/>
                </a:cubicBezTo>
                <a:cubicBezTo>
                  <a:pt x="12332276" y="8546995"/>
                  <a:pt x="12358311" y="8521960"/>
                  <a:pt x="12341800" y="8505589"/>
                </a:cubicBezTo>
                <a:close/>
                <a:moveTo>
                  <a:pt x="12343379" y="8166063"/>
                </a:moveTo>
                <a:cubicBezTo>
                  <a:pt x="12339408" y="8158452"/>
                  <a:pt x="12334191" y="8151511"/>
                  <a:pt x="12325098" y="8149932"/>
                </a:cubicBezTo>
                <a:cubicBezTo>
                  <a:pt x="12317823" y="8148688"/>
                  <a:pt x="12311076" y="8150793"/>
                  <a:pt x="12305046" y="8154958"/>
                </a:cubicBezTo>
                <a:cubicBezTo>
                  <a:pt x="12297293" y="8160271"/>
                  <a:pt x="12294853" y="8172526"/>
                  <a:pt x="12300787" y="8180089"/>
                </a:cubicBezTo>
                <a:cubicBezTo>
                  <a:pt x="12304902" y="8185354"/>
                  <a:pt x="12311124" y="8187987"/>
                  <a:pt x="12317298" y="8187412"/>
                </a:cubicBezTo>
                <a:cubicBezTo>
                  <a:pt x="12321699" y="8190332"/>
                  <a:pt x="12327013" y="8191386"/>
                  <a:pt x="12332804" y="8189279"/>
                </a:cubicBezTo>
                <a:cubicBezTo>
                  <a:pt x="12341035" y="8186216"/>
                  <a:pt x="12347925" y="8174727"/>
                  <a:pt x="12343379" y="8166063"/>
                </a:cubicBezTo>
                <a:close/>
                <a:moveTo>
                  <a:pt x="12047813" y="8611808"/>
                </a:moveTo>
                <a:lnTo>
                  <a:pt x="12036806" y="8609080"/>
                </a:lnTo>
                <a:cubicBezTo>
                  <a:pt x="12027330" y="8606734"/>
                  <a:pt x="12017329" y="8613244"/>
                  <a:pt x="12015174" y="8622626"/>
                </a:cubicBezTo>
                <a:cubicBezTo>
                  <a:pt x="12012973" y="8632295"/>
                  <a:pt x="12019195" y="8641917"/>
                  <a:pt x="12028719" y="8644262"/>
                </a:cubicBezTo>
                <a:lnTo>
                  <a:pt x="12039725" y="8646990"/>
                </a:lnTo>
                <a:cubicBezTo>
                  <a:pt x="12049201" y="8649336"/>
                  <a:pt x="12059155" y="8642826"/>
                  <a:pt x="12061356" y="8633444"/>
                </a:cubicBezTo>
                <a:cubicBezTo>
                  <a:pt x="12063559" y="8623775"/>
                  <a:pt x="12057289" y="8614154"/>
                  <a:pt x="12047813" y="8611808"/>
                </a:cubicBezTo>
                <a:close/>
                <a:moveTo>
                  <a:pt x="11892469" y="8306651"/>
                </a:moveTo>
                <a:lnTo>
                  <a:pt x="11903477" y="8309380"/>
                </a:lnTo>
                <a:cubicBezTo>
                  <a:pt x="11912664" y="8311677"/>
                  <a:pt x="11922859" y="8302439"/>
                  <a:pt x="11923481" y="8293583"/>
                </a:cubicBezTo>
                <a:cubicBezTo>
                  <a:pt x="11924246" y="8282813"/>
                  <a:pt x="11917499" y="8275968"/>
                  <a:pt x="11907640" y="8273574"/>
                </a:cubicBezTo>
                <a:cubicBezTo>
                  <a:pt x="11903956" y="8272665"/>
                  <a:pt x="11900317" y="8271756"/>
                  <a:pt x="11896633" y="8270846"/>
                </a:cubicBezTo>
                <a:cubicBezTo>
                  <a:pt x="11887445" y="8268596"/>
                  <a:pt x="11877251" y="8277787"/>
                  <a:pt x="11876628" y="8286690"/>
                </a:cubicBezTo>
                <a:cubicBezTo>
                  <a:pt x="11875863" y="8297364"/>
                  <a:pt x="11882611" y="8304162"/>
                  <a:pt x="11892469" y="8306651"/>
                </a:cubicBezTo>
                <a:close/>
                <a:moveTo>
                  <a:pt x="12110506" y="8897196"/>
                </a:moveTo>
                <a:lnTo>
                  <a:pt x="12104812" y="8891547"/>
                </a:lnTo>
                <a:cubicBezTo>
                  <a:pt x="12097871" y="8884702"/>
                  <a:pt x="12085333" y="8886617"/>
                  <a:pt x="12079399" y="8893606"/>
                </a:cubicBezTo>
                <a:cubicBezTo>
                  <a:pt x="12073369" y="8900690"/>
                  <a:pt x="12074518" y="8909880"/>
                  <a:pt x="12079782" y="8916678"/>
                </a:cubicBezTo>
                <a:cubicBezTo>
                  <a:pt x="12078155" y="8917396"/>
                  <a:pt x="12076480" y="8918162"/>
                  <a:pt x="12075187" y="8919454"/>
                </a:cubicBezTo>
                <a:lnTo>
                  <a:pt x="12069541" y="8925150"/>
                </a:lnTo>
                <a:cubicBezTo>
                  <a:pt x="12062697" y="8932091"/>
                  <a:pt x="12061070" y="8942909"/>
                  <a:pt x="12067818" y="8950616"/>
                </a:cubicBezTo>
                <a:cubicBezTo>
                  <a:pt x="12073848" y="8957604"/>
                  <a:pt x="12086386" y="8959328"/>
                  <a:pt x="12093278" y="8952340"/>
                </a:cubicBezTo>
                <a:lnTo>
                  <a:pt x="12098924" y="8946643"/>
                </a:lnTo>
                <a:cubicBezTo>
                  <a:pt x="12103998" y="8941521"/>
                  <a:pt x="12106151" y="8934245"/>
                  <a:pt x="12104189" y="8927687"/>
                </a:cubicBezTo>
                <a:cubicBezTo>
                  <a:pt x="12107443" y="8926682"/>
                  <a:pt x="12110506" y="8925103"/>
                  <a:pt x="12112612" y="8922614"/>
                </a:cubicBezTo>
                <a:cubicBezTo>
                  <a:pt x="12119265" y="8914715"/>
                  <a:pt x="12117446" y="8904088"/>
                  <a:pt x="12110506" y="8897196"/>
                </a:cubicBezTo>
                <a:close/>
                <a:moveTo>
                  <a:pt x="12409949" y="8655463"/>
                </a:moveTo>
                <a:lnTo>
                  <a:pt x="12413443" y="8651921"/>
                </a:lnTo>
                <a:cubicBezTo>
                  <a:pt x="12423492" y="8641821"/>
                  <a:pt x="12417845" y="8628179"/>
                  <a:pt x="12408226" y="8622961"/>
                </a:cubicBezTo>
                <a:cubicBezTo>
                  <a:pt x="12407461" y="8619754"/>
                  <a:pt x="12406120" y="8616595"/>
                  <a:pt x="12403345" y="8613770"/>
                </a:cubicBezTo>
                <a:cubicBezTo>
                  <a:pt x="12387360" y="8597926"/>
                  <a:pt x="12366254" y="8624158"/>
                  <a:pt x="12379894" y="8640529"/>
                </a:cubicBezTo>
                <a:cubicBezTo>
                  <a:pt x="12378794" y="8654985"/>
                  <a:pt x="12396979" y="8668579"/>
                  <a:pt x="12409949" y="8655463"/>
                </a:cubicBezTo>
                <a:close/>
                <a:moveTo>
                  <a:pt x="12409756" y="8810077"/>
                </a:moveTo>
                <a:cubicBezTo>
                  <a:pt x="12393294" y="8793753"/>
                  <a:pt x="12370275" y="8821564"/>
                  <a:pt x="12386690" y="8837839"/>
                </a:cubicBezTo>
                <a:cubicBezTo>
                  <a:pt x="12403154" y="8854115"/>
                  <a:pt x="12426124" y="8826351"/>
                  <a:pt x="12409756" y="8810077"/>
                </a:cubicBezTo>
                <a:close/>
                <a:moveTo>
                  <a:pt x="12294900" y="8901503"/>
                </a:moveTo>
                <a:cubicBezTo>
                  <a:pt x="12295044" y="8900642"/>
                  <a:pt x="12295282" y="8899876"/>
                  <a:pt x="12295330" y="8898967"/>
                </a:cubicBezTo>
                <a:cubicBezTo>
                  <a:pt x="12295809" y="8889872"/>
                  <a:pt x="12290401" y="8883266"/>
                  <a:pt x="12284036" y="8877665"/>
                </a:cubicBezTo>
                <a:cubicBezTo>
                  <a:pt x="12276906" y="8871395"/>
                  <a:pt x="12263650" y="8874746"/>
                  <a:pt x="12258960" y="8882357"/>
                </a:cubicBezTo>
                <a:cubicBezTo>
                  <a:pt x="12255658" y="8887670"/>
                  <a:pt x="12255465" y="8892983"/>
                  <a:pt x="12257140" y="8897866"/>
                </a:cubicBezTo>
                <a:cubicBezTo>
                  <a:pt x="12254987" y="8903801"/>
                  <a:pt x="12255561" y="8910694"/>
                  <a:pt x="12260060" y="8915577"/>
                </a:cubicBezTo>
                <a:cubicBezTo>
                  <a:pt x="12261544" y="8917204"/>
                  <a:pt x="12263314" y="8918497"/>
                  <a:pt x="12265228" y="8919550"/>
                </a:cubicBezTo>
                <a:cubicBezTo>
                  <a:pt x="12266090" y="8921034"/>
                  <a:pt x="12267095" y="8922518"/>
                  <a:pt x="12268436" y="8923810"/>
                </a:cubicBezTo>
                <a:cubicBezTo>
                  <a:pt x="12282983" y="8938122"/>
                  <a:pt x="12301792" y="8917635"/>
                  <a:pt x="12294900" y="8901503"/>
                </a:cubicBezTo>
                <a:close/>
                <a:moveTo>
                  <a:pt x="12285998" y="8237243"/>
                </a:moveTo>
                <a:lnTo>
                  <a:pt x="12274992" y="8234515"/>
                </a:lnTo>
                <a:cubicBezTo>
                  <a:pt x="12265516" y="8232169"/>
                  <a:pt x="12255658" y="8239732"/>
                  <a:pt x="12253934" y="8248923"/>
                </a:cubicBezTo>
                <a:cubicBezTo>
                  <a:pt x="12252068" y="8258975"/>
                  <a:pt x="12258864" y="8267639"/>
                  <a:pt x="12268339" y="8269984"/>
                </a:cubicBezTo>
                <a:cubicBezTo>
                  <a:pt x="12272024" y="8270894"/>
                  <a:pt x="12275662" y="8271803"/>
                  <a:pt x="12279347" y="8272713"/>
                </a:cubicBezTo>
                <a:cubicBezTo>
                  <a:pt x="12288822" y="8275059"/>
                  <a:pt x="12298681" y="8267495"/>
                  <a:pt x="12300404" y="8258305"/>
                </a:cubicBezTo>
                <a:cubicBezTo>
                  <a:pt x="12302271" y="8248252"/>
                  <a:pt x="12295475" y="8239588"/>
                  <a:pt x="12285998" y="8237243"/>
                </a:cubicBezTo>
                <a:close/>
                <a:moveTo>
                  <a:pt x="12219669" y="8370124"/>
                </a:moveTo>
                <a:lnTo>
                  <a:pt x="12226561" y="8366007"/>
                </a:lnTo>
                <a:cubicBezTo>
                  <a:pt x="12234887" y="8360981"/>
                  <a:pt x="12238956" y="8350737"/>
                  <a:pt x="12234265" y="8341690"/>
                </a:cubicBezTo>
                <a:cubicBezTo>
                  <a:pt x="12230006" y="8333457"/>
                  <a:pt x="12218328" y="8328910"/>
                  <a:pt x="12209953" y="8333936"/>
                </a:cubicBezTo>
                <a:lnTo>
                  <a:pt x="12203110" y="8338052"/>
                </a:lnTo>
                <a:cubicBezTo>
                  <a:pt x="12194783" y="8343078"/>
                  <a:pt x="12190714" y="8353322"/>
                  <a:pt x="12195357" y="8362369"/>
                </a:cubicBezTo>
                <a:cubicBezTo>
                  <a:pt x="12199616" y="8370650"/>
                  <a:pt x="12211294" y="8375198"/>
                  <a:pt x="12219669" y="8370124"/>
                </a:cubicBezTo>
                <a:close/>
                <a:moveTo>
                  <a:pt x="12182340" y="8207948"/>
                </a:moveTo>
                <a:cubicBezTo>
                  <a:pt x="12182197" y="8208666"/>
                  <a:pt x="12182244" y="8209384"/>
                  <a:pt x="12182197" y="8210102"/>
                </a:cubicBezTo>
                <a:cubicBezTo>
                  <a:pt x="12180522" y="8212112"/>
                  <a:pt x="12178895" y="8214218"/>
                  <a:pt x="12177363" y="8216420"/>
                </a:cubicBezTo>
                <a:cubicBezTo>
                  <a:pt x="12175496" y="8219197"/>
                  <a:pt x="12174540" y="8222595"/>
                  <a:pt x="12174348" y="8226042"/>
                </a:cubicBezTo>
                <a:cubicBezTo>
                  <a:pt x="12172673" y="8227765"/>
                  <a:pt x="12171286" y="8229680"/>
                  <a:pt x="12170758" y="8231786"/>
                </a:cubicBezTo>
                <a:cubicBezTo>
                  <a:pt x="12168988" y="8239014"/>
                  <a:pt x="12167696" y="8245524"/>
                  <a:pt x="12169945" y="8252800"/>
                </a:cubicBezTo>
                <a:cubicBezTo>
                  <a:pt x="12170950" y="8256055"/>
                  <a:pt x="12172003" y="8258257"/>
                  <a:pt x="12174109" y="8261177"/>
                </a:cubicBezTo>
                <a:cubicBezTo>
                  <a:pt x="12176692" y="8264766"/>
                  <a:pt x="12175448" y="8267113"/>
                  <a:pt x="12175401" y="8260219"/>
                </a:cubicBezTo>
                <a:cubicBezTo>
                  <a:pt x="12175448" y="8269936"/>
                  <a:pt x="12181047" y="8278936"/>
                  <a:pt x="12191481" y="8280036"/>
                </a:cubicBezTo>
                <a:cubicBezTo>
                  <a:pt x="12196458" y="8280563"/>
                  <a:pt x="12202057" y="8278409"/>
                  <a:pt x="12206077" y="8274771"/>
                </a:cubicBezTo>
                <a:cubicBezTo>
                  <a:pt x="12208278" y="8275154"/>
                  <a:pt x="12210527" y="8275154"/>
                  <a:pt x="12213016" y="8274963"/>
                </a:cubicBezTo>
                <a:cubicBezTo>
                  <a:pt x="12213878" y="8275010"/>
                  <a:pt x="12214691" y="8275059"/>
                  <a:pt x="12215553" y="8275154"/>
                </a:cubicBezTo>
                <a:cubicBezTo>
                  <a:pt x="12218807" y="8275920"/>
                  <a:pt x="12222205" y="8276255"/>
                  <a:pt x="12225508" y="8277021"/>
                </a:cubicBezTo>
                <a:cubicBezTo>
                  <a:pt x="12237615" y="8279797"/>
                  <a:pt x="12245176" y="8268357"/>
                  <a:pt x="12244745" y="8257730"/>
                </a:cubicBezTo>
                <a:cubicBezTo>
                  <a:pt x="12244985" y="8252992"/>
                  <a:pt x="12243263" y="8248300"/>
                  <a:pt x="12239051" y="8244758"/>
                </a:cubicBezTo>
                <a:cubicBezTo>
                  <a:pt x="12238763" y="8244375"/>
                  <a:pt x="12238477" y="8244040"/>
                  <a:pt x="12238189" y="8243657"/>
                </a:cubicBezTo>
                <a:cubicBezTo>
                  <a:pt x="12253169" y="8242221"/>
                  <a:pt x="12263744" y="8221351"/>
                  <a:pt x="12247761" y="8211490"/>
                </a:cubicBezTo>
                <a:cubicBezTo>
                  <a:pt x="12237232" y="8204980"/>
                  <a:pt x="12226273" y="8195694"/>
                  <a:pt x="12213447" y="8194593"/>
                </a:cubicBezTo>
                <a:cubicBezTo>
                  <a:pt x="12211725" y="8194449"/>
                  <a:pt x="12210097" y="8194545"/>
                  <a:pt x="12208518" y="8194640"/>
                </a:cubicBezTo>
                <a:lnTo>
                  <a:pt x="12203397" y="8193348"/>
                </a:lnTo>
                <a:cubicBezTo>
                  <a:pt x="12193825" y="8191050"/>
                  <a:pt x="12184015" y="8198757"/>
                  <a:pt x="12182340" y="8207948"/>
                </a:cubicBezTo>
                <a:close/>
                <a:moveTo>
                  <a:pt x="11931569" y="8222308"/>
                </a:moveTo>
                <a:cubicBezTo>
                  <a:pt x="11919748" y="8202682"/>
                  <a:pt x="11886583" y="8216947"/>
                  <a:pt x="11898547" y="8236812"/>
                </a:cubicBezTo>
                <a:cubicBezTo>
                  <a:pt x="11910367" y="8256390"/>
                  <a:pt x="11943533" y="8242125"/>
                  <a:pt x="11931569" y="8222308"/>
                </a:cubicBezTo>
                <a:close/>
                <a:moveTo>
                  <a:pt x="12076145" y="8304449"/>
                </a:moveTo>
                <a:cubicBezTo>
                  <a:pt x="12088158" y="8324362"/>
                  <a:pt x="12119216" y="8305981"/>
                  <a:pt x="12107204" y="8286115"/>
                </a:cubicBezTo>
                <a:cubicBezTo>
                  <a:pt x="12095191" y="8266202"/>
                  <a:pt x="12064133" y="8284536"/>
                  <a:pt x="12076145" y="8304449"/>
                </a:cubicBezTo>
                <a:close/>
                <a:moveTo>
                  <a:pt x="11997803" y="8932187"/>
                </a:moveTo>
                <a:cubicBezTo>
                  <a:pt x="11981339" y="8915864"/>
                  <a:pt x="11955641" y="8941186"/>
                  <a:pt x="11972200" y="8957557"/>
                </a:cubicBezTo>
                <a:cubicBezTo>
                  <a:pt x="11988662" y="8973927"/>
                  <a:pt x="12014314" y="8948558"/>
                  <a:pt x="11997803" y="8932187"/>
                </a:cubicBezTo>
                <a:close/>
                <a:moveTo>
                  <a:pt x="11798909" y="8938553"/>
                </a:moveTo>
                <a:cubicBezTo>
                  <a:pt x="11795798" y="8944632"/>
                  <a:pt x="11795941" y="8952196"/>
                  <a:pt x="11802259" y="8958466"/>
                </a:cubicBezTo>
                <a:cubicBezTo>
                  <a:pt x="11808767" y="8964928"/>
                  <a:pt x="11816616" y="8964689"/>
                  <a:pt x="11822741" y="8961242"/>
                </a:cubicBezTo>
                <a:lnTo>
                  <a:pt x="11825517" y="8961242"/>
                </a:lnTo>
                <a:cubicBezTo>
                  <a:pt x="11835279" y="8961195"/>
                  <a:pt x="11844181" y="8955355"/>
                  <a:pt x="11845186" y="8945015"/>
                </a:cubicBezTo>
                <a:cubicBezTo>
                  <a:pt x="11846047" y="8936064"/>
                  <a:pt x="11838726" y="8925294"/>
                  <a:pt x="11828963" y="8925342"/>
                </a:cubicBezTo>
                <a:lnTo>
                  <a:pt x="11817620" y="8925390"/>
                </a:lnTo>
                <a:cubicBezTo>
                  <a:pt x="11808958" y="8925390"/>
                  <a:pt x="11801301" y="8930224"/>
                  <a:pt x="11798909" y="8938553"/>
                </a:cubicBezTo>
                <a:close/>
                <a:moveTo>
                  <a:pt x="11712334" y="8730712"/>
                </a:moveTo>
                <a:lnTo>
                  <a:pt x="11718030" y="8736360"/>
                </a:lnTo>
                <a:cubicBezTo>
                  <a:pt x="11724729" y="8743014"/>
                  <a:pt x="11737843" y="8741481"/>
                  <a:pt x="11743442" y="8734206"/>
                </a:cubicBezTo>
                <a:cubicBezTo>
                  <a:pt x="11749807" y="8725924"/>
                  <a:pt x="11748420" y="8715920"/>
                  <a:pt x="11741240" y="8708788"/>
                </a:cubicBezTo>
                <a:lnTo>
                  <a:pt x="11735546" y="8703140"/>
                </a:lnTo>
                <a:cubicBezTo>
                  <a:pt x="11728845" y="8696486"/>
                  <a:pt x="11715733" y="8698065"/>
                  <a:pt x="11710133" y="8705342"/>
                </a:cubicBezTo>
                <a:cubicBezTo>
                  <a:pt x="11703817" y="8713575"/>
                  <a:pt x="11705156" y="8723579"/>
                  <a:pt x="11712334" y="8730712"/>
                </a:cubicBezTo>
                <a:close/>
                <a:moveTo>
                  <a:pt x="11851838" y="8871539"/>
                </a:moveTo>
                <a:cubicBezTo>
                  <a:pt x="11850833" y="8872735"/>
                  <a:pt x="11850402" y="8874075"/>
                  <a:pt x="11849780" y="8875368"/>
                </a:cubicBezTo>
                <a:cubicBezTo>
                  <a:pt x="11846814" y="8876373"/>
                  <a:pt x="11843895" y="8877809"/>
                  <a:pt x="11841453" y="8880346"/>
                </a:cubicBezTo>
                <a:lnTo>
                  <a:pt x="11835806" y="8886042"/>
                </a:lnTo>
                <a:cubicBezTo>
                  <a:pt x="11829154" y="8892792"/>
                  <a:pt x="11830446" y="8905764"/>
                  <a:pt x="11837721" y="8911508"/>
                </a:cubicBezTo>
                <a:cubicBezTo>
                  <a:pt x="11839300" y="8912705"/>
                  <a:pt x="11840975" y="8913423"/>
                  <a:pt x="11842650" y="8914093"/>
                </a:cubicBezTo>
                <a:cubicBezTo>
                  <a:pt x="11842554" y="8921273"/>
                  <a:pt x="11846192" y="8928214"/>
                  <a:pt x="11852988" y="8931900"/>
                </a:cubicBezTo>
                <a:cubicBezTo>
                  <a:pt x="11859544" y="8935490"/>
                  <a:pt x="11867392" y="8935681"/>
                  <a:pt x="11874714" y="8936351"/>
                </a:cubicBezTo>
                <a:cubicBezTo>
                  <a:pt x="11884717" y="8937309"/>
                  <a:pt x="11895292" y="8929746"/>
                  <a:pt x="11895914" y="8919263"/>
                </a:cubicBezTo>
                <a:cubicBezTo>
                  <a:pt x="11896441" y="8911269"/>
                  <a:pt x="11892229" y="8903657"/>
                  <a:pt x="11885387" y="8900116"/>
                </a:cubicBezTo>
                <a:cubicBezTo>
                  <a:pt x="11891847" y="8892121"/>
                  <a:pt x="11889837" y="8881734"/>
                  <a:pt x="11882945" y="8874889"/>
                </a:cubicBezTo>
                <a:lnTo>
                  <a:pt x="11877251" y="8869241"/>
                </a:lnTo>
                <a:cubicBezTo>
                  <a:pt x="11870312" y="8862348"/>
                  <a:pt x="11857677" y="8864502"/>
                  <a:pt x="11851838" y="8871539"/>
                </a:cubicBezTo>
                <a:close/>
                <a:moveTo>
                  <a:pt x="11802354" y="8620567"/>
                </a:moveTo>
                <a:cubicBezTo>
                  <a:pt x="11808910" y="8623009"/>
                  <a:pt x="11816185" y="8622100"/>
                  <a:pt x="11823077" y="8621764"/>
                </a:cubicBezTo>
                <a:cubicBezTo>
                  <a:pt x="11832504" y="8621286"/>
                  <a:pt x="11841261" y="8612861"/>
                  <a:pt x="11840448" y="8603048"/>
                </a:cubicBezTo>
                <a:cubicBezTo>
                  <a:pt x="11839683" y="8593379"/>
                  <a:pt x="11831834" y="8585146"/>
                  <a:pt x="11821784" y="8585672"/>
                </a:cubicBezTo>
                <a:cubicBezTo>
                  <a:pt x="11821402" y="8585672"/>
                  <a:pt x="11821066" y="8585672"/>
                  <a:pt x="11820683" y="8585720"/>
                </a:cubicBezTo>
                <a:cubicBezTo>
                  <a:pt x="11816376" y="8582848"/>
                  <a:pt x="11811064" y="8581603"/>
                  <a:pt x="11805991" y="8583757"/>
                </a:cubicBezTo>
                <a:cubicBezTo>
                  <a:pt x="11799483" y="8586582"/>
                  <a:pt x="11793644" y="8589741"/>
                  <a:pt x="11791108" y="8596873"/>
                </a:cubicBezTo>
                <a:cubicBezTo>
                  <a:pt x="11787613" y="8606686"/>
                  <a:pt x="11792735" y="8617026"/>
                  <a:pt x="11802354" y="8620567"/>
                </a:cubicBezTo>
                <a:close/>
                <a:moveTo>
                  <a:pt x="11767418" y="8330011"/>
                </a:moveTo>
                <a:cubicBezTo>
                  <a:pt x="11772443" y="8338339"/>
                  <a:pt x="11785412" y="8339106"/>
                  <a:pt x="11792687" y="8333696"/>
                </a:cubicBezTo>
                <a:cubicBezTo>
                  <a:pt x="11801110" y="8327426"/>
                  <a:pt x="11801397" y="8316799"/>
                  <a:pt x="11796372" y="8308470"/>
                </a:cubicBezTo>
                <a:lnTo>
                  <a:pt x="11792256" y="8301577"/>
                </a:lnTo>
                <a:cubicBezTo>
                  <a:pt x="11787231" y="8293248"/>
                  <a:pt x="11774310" y="8292482"/>
                  <a:pt x="11767035" y="8297891"/>
                </a:cubicBezTo>
                <a:cubicBezTo>
                  <a:pt x="11758612" y="8304162"/>
                  <a:pt x="11758278" y="8314789"/>
                  <a:pt x="11763350" y="8323118"/>
                </a:cubicBezTo>
                <a:lnTo>
                  <a:pt x="11767418" y="8330011"/>
                </a:lnTo>
                <a:close/>
                <a:moveTo>
                  <a:pt x="12018621" y="9146970"/>
                </a:moveTo>
                <a:cubicBezTo>
                  <a:pt x="12019099" y="9147161"/>
                  <a:pt x="12019626" y="9147305"/>
                  <a:pt x="12020152" y="9147496"/>
                </a:cubicBezTo>
                <a:cubicBezTo>
                  <a:pt x="12022737" y="9148357"/>
                  <a:pt x="12025129" y="9149459"/>
                  <a:pt x="12027761" y="9149075"/>
                </a:cubicBezTo>
                <a:lnTo>
                  <a:pt x="12027809" y="9149075"/>
                </a:lnTo>
                <a:cubicBezTo>
                  <a:pt x="12027809" y="9149075"/>
                  <a:pt x="12027809" y="9149075"/>
                  <a:pt x="12027809" y="9149075"/>
                </a:cubicBezTo>
                <a:cubicBezTo>
                  <a:pt x="12028671" y="9149937"/>
                  <a:pt x="12029484" y="9150847"/>
                  <a:pt x="12030201" y="9151804"/>
                </a:cubicBezTo>
                <a:cubicBezTo>
                  <a:pt x="12036711" y="9159942"/>
                  <a:pt x="12050685" y="9158554"/>
                  <a:pt x="12057432" y="9151756"/>
                </a:cubicBezTo>
                <a:cubicBezTo>
                  <a:pt x="12057480" y="9151756"/>
                  <a:pt x="12057480" y="9151660"/>
                  <a:pt x="12057528" y="9151660"/>
                </a:cubicBezTo>
                <a:lnTo>
                  <a:pt x="12060305" y="9154389"/>
                </a:lnTo>
                <a:cubicBezTo>
                  <a:pt x="12067004" y="9161042"/>
                  <a:pt x="12080118" y="9159511"/>
                  <a:pt x="12085716" y="9152235"/>
                </a:cubicBezTo>
                <a:cubicBezTo>
                  <a:pt x="12092082" y="9143954"/>
                  <a:pt x="12090693" y="9133950"/>
                  <a:pt x="12083515" y="9126817"/>
                </a:cubicBezTo>
                <a:lnTo>
                  <a:pt x="12077820" y="9121169"/>
                </a:lnTo>
                <a:cubicBezTo>
                  <a:pt x="12071599" y="9114994"/>
                  <a:pt x="12060160" y="9116095"/>
                  <a:pt x="12054035" y="9122031"/>
                </a:cubicBezTo>
                <a:cubicBezTo>
                  <a:pt x="12051307" y="9119398"/>
                  <a:pt x="12048484" y="9116957"/>
                  <a:pt x="12045181" y="9115281"/>
                </a:cubicBezTo>
                <a:cubicBezTo>
                  <a:pt x="12044511" y="9114419"/>
                  <a:pt x="12044032" y="9113367"/>
                  <a:pt x="12043172" y="9112696"/>
                </a:cubicBezTo>
                <a:cubicBezTo>
                  <a:pt x="12037524" y="9108053"/>
                  <a:pt x="12030823" y="9108340"/>
                  <a:pt x="12024698" y="9110829"/>
                </a:cubicBezTo>
                <a:cubicBezTo>
                  <a:pt x="12015462" y="9111691"/>
                  <a:pt x="12006991" y="9120020"/>
                  <a:pt x="12007326" y="9129498"/>
                </a:cubicBezTo>
                <a:cubicBezTo>
                  <a:pt x="12007326" y="9130168"/>
                  <a:pt x="12007662" y="9130647"/>
                  <a:pt x="12007710" y="9131317"/>
                </a:cubicBezTo>
                <a:cubicBezTo>
                  <a:pt x="12007613" y="9136630"/>
                  <a:pt x="12009432" y="9141991"/>
                  <a:pt x="12013452" y="9145294"/>
                </a:cubicBezTo>
                <a:cubicBezTo>
                  <a:pt x="12015079" y="9146491"/>
                  <a:pt x="12016898" y="9146252"/>
                  <a:pt x="12018621" y="9146970"/>
                </a:cubicBezTo>
                <a:close/>
                <a:moveTo>
                  <a:pt x="12008906" y="9026103"/>
                </a:moveTo>
                <a:lnTo>
                  <a:pt x="12020200" y="9014711"/>
                </a:lnTo>
                <a:cubicBezTo>
                  <a:pt x="12026804" y="9008010"/>
                  <a:pt x="12028288" y="8996234"/>
                  <a:pt x="12021157" y="8989197"/>
                </a:cubicBezTo>
                <a:cubicBezTo>
                  <a:pt x="12014409" y="8982544"/>
                  <a:pt x="12002779" y="8981108"/>
                  <a:pt x="11995649" y="8988240"/>
                </a:cubicBezTo>
                <a:lnTo>
                  <a:pt x="11984355" y="8999633"/>
                </a:lnTo>
                <a:cubicBezTo>
                  <a:pt x="11977751" y="9006334"/>
                  <a:pt x="11976267" y="9018110"/>
                  <a:pt x="11983397" y="9025146"/>
                </a:cubicBezTo>
                <a:cubicBezTo>
                  <a:pt x="11990146" y="9031752"/>
                  <a:pt x="12001823" y="9033236"/>
                  <a:pt x="12008906" y="9026103"/>
                </a:cubicBezTo>
                <a:close/>
                <a:moveTo>
                  <a:pt x="12031303" y="8268309"/>
                </a:moveTo>
                <a:lnTo>
                  <a:pt x="12038195" y="8264192"/>
                </a:lnTo>
                <a:cubicBezTo>
                  <a:pt x="12046521" y="8259166"/>
                  <a:pt x="12046665" y="8245811"/>
                  <a:pt x="12041161" y="8238823"/>
                </a:cubicBezTo>
                <a:cubicBezTo>
                  <a:pt x="12034510" y="8230398"/>
                  <a:pt x="12024219" y="8230828"/>
                  <a:pt x="12015797" y="8235855"/>
                </a:cubicBezTo>
                <a:lnTo>
                  <a:pt x="12008953" y="8239971"/>
                </a:lnTo>
                <a:cubicBezTo>
                  <a:pt x="12000578" y="8244997"/>
                  <a:pt x="12000483" y="8258353"/>
                  <a:pt x="12005986" y="8265293"/>
                </a:cubicBezTo>
                <a:cubicBezTo>
                  <a:pt x="12012591" y="8273814"/>
                  <a:pt x="12022928" y="8273383"/>
                  <a:pt x="12031303" y="8268309"/>
                </a:cubicBezTo>
                <a:close/>
                <a:moveTo>
                  <a:pt x="12045373" y="8203831"/>
                </a:moveTo>
                <a:lnTo>
                  <a:pt x="12065951" y="8191386"/>
                </a:lnTo>
                <a:cubicBezTo>
                  <a:pt x="12074039" y="8186503"/>
                  <a:pt x="12077964" y="8175206"/>
                  <a:pt x="12072698" y="8166781"/>
                </a:cubicBezTo>
                <a:cubicBezTo>
                  <a:pt x="12067578" y="8158692"/>
                  <a:pt x="12056763" y="8154814"/>
                  <a:pt x="12048101" y="8160032"/>
                </a:cubicBezTo>
                <a:lnTo>
                  <a:pt x="12027521" y="8172478"/>
                </a:lnTo>
                <a:cubicBezTo>
                  <a:pt x="12019435" y="8177360"/>
                  <a:pt x="12015510" y="8188657"/>
                  <a:pt x="12020774" y="8197081"/>
                </a:cubicBezTo>
                <a:cubicBezTo>
                  <a:pt x="12025894" y="8205171"/>
                  <a:pt x="12036711" y="8209048"/>
                  <a:pt x="12045373" y="8203831"/>
                </a:cubicBezTo>
                <a:close/>
                <a:moveTo>
                  <a:pt x="12081123" y="8103261"/>
                </a:moveTo>
                <a:cubicBezTo>
                  <a:pt x="12069158" y="8083395"/>
                  <a:pt x="12039965" y="8104601"/>
                  <a:pt x="12051881" y="8124419"/>
                </a:cubicBezTo>
                <a:cubicBezTo>
                  <a:pt x="12063893" y="8144283"/>
                  <a:pt x="12093087" y="8123078"/>
                  <a:pt x="12081123" y="8103261"/>
                </a:cubicBezTo>
                <a:close/>
                <a:moveTo>
                  <a:pt x="11987513" y="8762592"/>
                </a:moveTo>
                <a:cubicBezTo>
                  <a:pt x="11978134" y="8763597"/>
                  <a:pt x="11970333" y="8773505"/>
                  <a:pt x="11972055" y="8782887"/>
                </a:cubicBezTo>
                <a:cubicBezTo>
                  <a:pt x="11973827" y="8792748"/>
                  <a:pt x="11982297" y="8799402"/>
                  <a:pt x="11992347" y="8798348"/>
                </a:cubicBezTo>
                <a:cubicBezTo>
                  <a:pt x="11992873" y="8798301"/>
                  <a:pt x="11992921" y="8798301"/>
                  <a:pt x="11993257" y="8798253"/>
                </a:cubicBezTo>
                <a:cubicBezTo>
                  <a:pt x="11993448" y="8798301"/>
                  <a:pt x="11993495" y="8798301"/>
                  <a:pt x="11993640" y="8798301"/>
                </a:cubicBezTo>
                <a:lnTo>
                  <a:pt x="11993640" y="8798301"/>
                </a:lnTo>
                <a:cubicBezTo>
                  <a:pt x="11994548" y="8798971"/>
                  <a:pt x="11995410" y="8799737"/>
                  <a:pt x="11996223" y="8800502"/>
                </a:cubicBezTo>
                <a:cubicBezTo>
                  <a:pt x="12003355" y="8807156"/>
                  <a:pt x="12016132" y="8803949"/>
                  <a:pt x="12021444" y="8796769"/>
                </a:cubicBezTo>
                <a:cubicBezTo>
                  <a:pt x="12027761" y="8788248"/>
                  <a:pt x="12024841" y="8778197"/>
                  <a:pt x="12017711" y="8771543"/>
                </a:cubicBezTo>
                <a:cubicBezTo>
                  <a:pt x="12009480" y="8763884"/>
                  <a:pt x="11998426" y="8761394"/>
                  <a:pt x="11987513" y="8762592"/>
                </a:cubicBezTo>
                <a:close/>
                <a:moveTo>
                  <a:pt x="12578501" y="8633779"/>
                </a:moveTo>
                <a:cubicBezTo>
                  <a:pt x="12577353" y="8636077"/>
                  <a:pt x="12576827" y="8638375"/>
                  <a:pt x="12576588" y="8640672"/>
                </a:cubicBezTo>
                <a:cubicBezTo>
                  <a:pt x="12575056" y="8638183"/>
                  <a:pt x="12573477" y="8635646"/>
                  <a:pt x="12570654" y="8633923"/>
                </a:cubicBezTo>
                <a:cubicBezTo>
                  <a:pt x="12560985" y="8628035"/>
                  <a:pt x="12548638" y="8622243"/>
                  <a:pt x="12537057" y="8624923"/>
                </a:cubicBezTo>
                <a:cubicBezTo>
                  <a:pt x="12535526" y="8624923"/>
                  <a:pt x="12533994" y="8624972"/>
                  <a:pt x="12532510" y="8625259"/>
                </a:cubicBezTo>
                <a:cubicBezTo>
                  <a:pt x="12525092" y="8626551"/>
                  <a:pt x="12519063" y="8631816"/>
                  <a:pt x="12517435" y="8639380"/>
                </a:cubicBezTo>
                <a:cubicBezTo>
                  <a:pt x="12515808" y="8646943"/>
                  <a:pt x="12519302" y="8652160"/>
                  <a:pt x="12523801" y="8657665"/>
                </a:cubicBezTo>
                <a:cubicBezTo>
                  <a:pt x="12520260" y="8653309"/>
                  <a:pt x="12524088" y="8658239"/>
                  <a:pt x="12524710" y="8659149"/>
                </a:cubicBezTo>
                <a:cubicBezTo>
                  <a:pt x="12525523" y="8660346"/>
                  <a:pt x="12526194" y="8661638"/>
                  <a:pt x="12526959" y="8662883"/>
                </a:cubicBezTo>
                <a:cubicBezTo>
                  <a:pt x="12527055" y="8663122"/>
                  <a:pt x="12527150" y="8663218"/>
                  <a:pt x="12527198" y="8663409"/>
                </a:cubicBezTo>
                <a:cubicBezTo>
                  <a:pt x="12527390" y="8663840"/>
                  <a:pt x="12527534" y="8664271"/>
                  <a:pt x="12527677" y="8664749"/>
                </a:cubicBezTo>
                <a:cubicBezTo>
                  <a:pt x="12526290" y="8673701"/>
                  <a:pt x="12532798" y="8682748"/>
                  <a:pt x="12541508" y="8684662"/>
                </a:cubicBezTo>
                <a:cubicBezTo>
                  <a:pt x="12551415" y="8686816"/>
                  <a:pt x="12560459" y="8680306"/>
                  <a:pt x="12562996" y="8670877"/>
                </a:cubicBezTo>
                <a:cubicBezTo>
                  <a:pt x="12563234" y="8669872"/>
                  <a:pt x="12563234" y="8668914"/>
                  <a:pt x="12563379" y="8667909"/>
                </a:cubicBezTo>
                <a:cubicBezTo>
                  <a:pt x="12569025" y="8667430"/>
                  <a:pt x="12574482" y="8664367"/>
                  <a:pt x="12577401" y="8659675"/>
                </a:cubicBezTo>
                <a:cubicBezTo>
                  <a:pt x="12576827" y="8663792"/>
                  <a:pt x="12578118" y="8668244"/>
                  <a:pt x="12582234" y="8672313"/>
                </a:cubicBezTo>
                <a:cubicBezTo>
                  <a:pt x="12598362" y="8688301"/>
                  <a:pt x="12626311" y="8666616"/>
                  <a:pt x="12610757" y="8650342"/>
                </a:cubicBezTo>
                <a:cubicBezTo>
                  <a:pt x="12615447" y="8630764"/>
                  <a:pt x="12588552" y="8613818"/>
                  <a:pt x="12578501" y="8633779"/>
                </a:cubicBezTo>
                <a:close/>
                <a:moveTo>
                  <a:pt x="12639567" y="8469688"/>
                </a:moveTo>
                <a:cubicBezTo>
                  <a:pt x="12646267" y="8476342"/>
                  <a:pt x="12658711" y="8476438"/>
                  <a:pt x="12665075" y="8469162"/>
                </a:cubicBezTo>
                <a:cubicBezTo>
                  <a:pt x="12671583" y="8461695"/>
                  <a:pt x="12671728" y="8450780"/>
                  <a:pt x="12664548" y="8443648"/>
                </a:cubicBezTo>
                <a:lnTo>
                  <a:pt x="12658854" y="8438000"/>
                </a:lnTo>
                <a:cubicBezTo>
                  <a:pt x="12652153" y="8431347"/>
                  <a:pt x="12639711" y="8431251"/>
                  <a:pt x="12633346" y="8438526"/>
                </a:cubicBezTo>
                <a:cubicBezTo>
                  <a:pt x="12626837" y="8445994"/>
                  <a:pt x="12626694" y="8456908"/>
                  <a:pt x="12633824" y="8464040"/>
                </a:cubicBezTo>
                <a:lnTo>
                  <a:pt x="12639567" y="8469688"/>
                </a:lnTo>
                <a:close/>
                <a:moveTo>
                  <a:pt x="12756052" y="8489266"/>
                </a:moveTo>
                <a:cubicBezTo>
                  <a:pt x="12749351" y="8482613"/>
                  <a:pt x="12737483" y="8481368"/>
                  <a:pt x="12730543" y="8488548"/>
                </a:cubicBezTo>
                <a:cubicBezTo>
                  <a:pt x="12723939" y="8495394"/>
                  <a:pt x="12722648" y="8506930"/>
                  <a:pt x="12729826" y="8514062"/>
                </a:cubicBezTo>
                <a:lnTo>
                  <a:pt x="12735520" y="8519710"/>
                </a:lnTo>
                <a:cubicBezTo>
                  <a:pt x="12742221" y="8526364"/>
                  <a:pt x="12754089" y="8527609"/>
                  <a:pt x="12761029" y="8520428"/>
                </a:cubicBezTo>
                <a:cubicBezTo>
                  <a:pt x="12767634" y="8513584"/>
                  <a:pt x="12768925" y="8502047"/>
                  <a:pt x="12761746" y="8494914"/>
                </a:cubicBezTo>
                <a:lnTo>
                  <a:pt x="12756052" y="8489266"/>
                </a:lnTo>
                <a:close/>
                <a:moveTo>
                  <a:pt x="12695081" y="8524497"/>
                </a:moveTo>
                <a:lnTo>
                  <a:pt x="12689435" y="8530194"/>
                </a:lnTo>
                <a:cubicBezTo>
                  <a:pt x="12682782" y="8536895"/>
                  <a:pt x="12684840" y="8550154"/>
                  <a:pt x="12692115" y="8555564"/>
                </a:cubicBezTo>
                <a:cubicBezTo>
                  <a:pt x="12700632" y="8561834"/>
                  <a:pt x="12710348" y="8560063"/>
                  <a:pt x="12717479" y="8552835"/>
                </a:cubicBezTo>
                <a:lnTo>
                  <a:pt x="12723125" y="8547138"/>
                </a:lnTo>
                <a:cubicBezTo>
                  <a:pt x="12729778" y="8540389"/>
                  <a:pt x="12727720" y="8527130"/>
                  <a:pt x="12720399" y="8521768"/>
                </a:cubicBezTo>
                <a:cubicBezTo>
                  <a:pt x="12711880" y="8515498"/>
                  <a:pt x="12702213" y="8517269"/>
                  <a:pt x="12695081" y="8524497"/>
                </a:cubicBezTo>
                <a:close/>
                <a:moveTo>
                  <a:pt x="12460390" y="8732195"/>
                </a:moveTo>
                <a:cubicBezTo>
                  <a:pt x="12467329" y="8739089"/>
                  <a:pt x="12479963" y="8736791"/>
                  <a:pt x="12485802" y="8729802"/>
                </a:cubicBezTo>
                <a:cubicBezTo>
                  <a:pt x="12492455" y="8721712"/>
                  <a:pt x="12490301" y="8711277"/>
                  <a:pt x="12483362" y="8704384"/>
                </a:cubicBezTo>
                <a:lnTo>
                  <a:pt x="12477666" y="8698736"/>
                </a:lnTo>
                <a:cubicBezTo>
                  <a:pt x="12470727" y="8691891"/>
                  <a:pt x="12458093" y="8694140"/>
                  <a:pt x="12452254" y="8701177"/>
                </a:cubicBezTo>
                <a:cubicBezTo>
                  <a:pt x="12445603" y="8709219"/>
                  <a:pt x="12447755" y="8719702"/>
                  <a:pt x="12454696" y="8726595"/>
                </a:cubicBezTo>
                <a:lnTo>
                  <a:pt x="12460390" y="8732195"/>
                </a:lnTo>
                <a:close/>
                <a:moveTo>
                  <a:pt x="12931161" y="8448291"/>
                </a:moveTo>
                <a:cubicBezTo>
                  <a:pt x="12923695" y="8441542"/>
                  <a:pt x="12912975" y="8441494"/>
                  <a:pt x="12905654" y="8448435"/>
                </a:cubicBezTo>
                <a:cubicBezTo>
                  <a:pt x="12905461" y="8448627"/>
                  <a:pt x="12905318" y="8448770"/>
                  <a:pt x="12905175" y="8448914"/>
                </a:cubicBezTo>
                <a:cubicBezTo>
                  <a:pt x="12905078" y="8448962"/>
                  <a:pt x="12905032" y="8448962"/>
                  <a:pt x="12904983" y="8449009"/>
                </a:cubicBezTo>
                <a:cubicBezTo>
                  <a:pt x="12904839" y="8449009"/>
                  <a:pt x="12904887" y="8449009"/>
                  <a:pt x="12904744" y="8449009"/>
                </a:cubicBezTo>
                <a:cubicBezTo>
                  <a:pt x="12903548" y="8449009"/>
                  <a:pt x="12902398" y="8448962"/>
                  <a:pt x="12901202" y="8448818"/>
                </a:cubicBezTo>
                <a:cubicBezTo>
                  <a:pt x="12891487" y="8447861"/>
                  <a:pt x="12883352" y="8458248"/>
                  <a:pt x="12883544" y="8467199"/>
                </a:cubicBezTo>
                <a:cubicBezTo>
                  <a:pt x="12883735" y="8477874"/>
                  <a:pt x="12892206" y="8483953"/>
                  <a:pt x="12901921" y="8484910"/>
                </a:cubicBezTo>
                <a:cubicBezTo>
                  <a:pt x="12907041" y="8485389"/>
                  <a:pt x="12911922" y="8484432"/>
                  <a:pt x="12916565" y="8482804"/>
                </a:cubicBezTo>
                <a:cubicBezTo>
                  <a:pt x="12916756" y="8482756"/>
                  <a:pt x="12916948" y="8482804"/>
                  <a:pt x="12917139" y="8482756"/>
                </a:cubicBezTo>
                <a:cubicBezTo>
                  <a:pt x="12923504" y="8475289"/>
                  <a:pt x="12929869" y="8467822"/>
                  <a:pt x="12936185" y="8460306"/>
                </a:cubicBezTo>
                <a:cubicBezTo>
                  <a:pt x="12936185" y="8460067"/>
                  <a:pt x="12936042" y="8459828"/>
                  <a:pt x="12936042" y="8459540"/>
                </a:cubicBezTo>
                <a:cubicBezTo>
                  <a:pt x="12935659" y="8455280"/>
                  <a:pt x="12934272" y="8451116"/>
                  <a:pt x="12931161" y="8448291"/>
                </a:cubicBezTo>
                <a:close/>
                <a:moveTo>
                  <a:pt x="12435169" y="8469019"/>
                </a:moveTo>
                <a:cubicBezTo>
                  <a:pt x="12436222" y="8460258"/>
                  <a:pt x="12431053" y="8453365"/>
                  <a:pt x="12423684" y="8450062"/>
                </a:cubicBezTo>
                <a:cubicBezTo>
                  <a:pt x="12423061" y="8443314"/>
                  <a:pt x="12419425" y="8437282"/>
                  <a:pt x="12412390" y="8434458"/>
                </a:cubicBezTo>
                <a:cubicBezTo>
                  <a:pt x="12409710" y="8433405"/>
                  <a:pt x="12406647" y="8433309"/>
                  <a:pt x="12403583" y="8433596"/>
                </a:cubicBezTo>
                <a:cubicBezTo>
                  <a:pt x="12403345" y="8433357"/>
                  <a:pt x="12403249" y="8433021"/>
                  <a:pt x="12403009" y="8432783"/>
                </a:cubicBezTo>
                <a:lnTo>
                  <a:pt x="12397315" y="8427134"/>
                </a:lnTo>
                <a:cubicBezTo>
                  <a:pt x="12390374" y="8420289"/>
                  <a:pt x="12377884" y="8422203"/>
                  <a:pt x="12371902" y="8429193"/>
                </a:cubicBezTo>
                <a:cubicBezTo>
                  <a:pt x="12365201" y="8437090"/>
                  <a:pt x="12367021" y="8447765"/>
                  <a:pt x="12373960" y="8454610"/>
                </a:cubicBezTo>
                <a:lnTo>
                  <a:pt x="12379654" y="8460258"/>
                </a:lnTo>
                <a:cubicBezTo>
                  <a:pt x="12381952" y="8462509"/>
                  <a:pt x="12384871" y="8463514"/>
                  <a:pt x="12387934" y="8463992"/>
                </a:cubicBezTo>
                <a:cubicBezTo>
                  <a:pt x="12388701" y="8466960"/>
                  <a:pt x="12389083" y="8470071"/>
                  <a:pt x="12391189" y="8472752"/>
                </a:cubicBezTo>
                <a:cubicBezTo>
                  <a:pt x="12396979" y="8480363"/>
                  <a:pt x="12405306" y="8483570"/>
                  <a:pt x="12414399" y="8485341"/>
                </a:cubicBezTo>
                <a:cubicBezTo>
                  <a:pt x="12424258" y="8487352"/>
                  <a:pt x="12434021" y="8478544"/>
                  <a:pt x="12435169" y="8469019"/>
                </a:cubicBezTo>
                <a:close/>
                <a:moveTo>
                  <a:pt x="12301504" y="8947265"/>
                </a:moveTo>
                <a:cubicBezTo>
                  <a:pt x="12318015" y="8963636"/>
                  <a:pt x="12343379" y="8937979"/>
                  <a:pt x="12326916" y="8921656"/>
                </a:cubicBezTo>
                <a:cubicBezTo>
                  <a:pt x="12310357" y="8905285"/>
                  <a:pt x="12284993" y="8930942"/>
                  <a:pt x="12301504" y="8947265"/>
                </a:cubicBezTo>
                <a:close/>
                <a:moveTo>
                  <a:pt x="12538637" y="8465763"/>
                </a:moveTo>
                <a:cubicBezTo>
                  <a:pt x="12522174" y="8449440"/>
                  <a:pt x="12499968" y="8477922"/>
                  <a:pt x="12516287" y="8494101"/>
                </a:cubicBezTo>
                <a:cubicBezTo>
                  <a:pt x="12532798" y="8510472"/>
                  <a:pt x="12554956" y="8481942"/>
                  <a:pt x="12538637" y="8465763"/>
                </a:cubicBezTo>
                <a:close/>
                <a:moveTo>
                  <a:pt x="12271881" y="8720181"/>
                </a:moveTo>
                <a:lnTo>
                  <a:pt x="12283223" y="8720132"/>
                </a:lnTo>
                <a:cubicBezTo>
                  <a:pt x="12283654" y="8720132"/>
                  <a:pt x="12283988" y="8719989"/>
                  <a:pt x="12284419" y="8719941"/>
                </a:cubicBezTo>
                <a:cubicBezTo>
                  <a:pt x="12285520" y="8725781"/>
                  <a:pt x="12289157" y="8731238"/>
                  <a:pt x="12294422" y="8733679"/>
                </a:cubicBezTo>
                <a:cubicBezTo>
                  <a:pt x="12302174" y="8737222"/>
                  <a:pt x="12309975" y="8734541"/>
                  <a:pt x="12315240" y="8728796"/>
                </a:cubicBezTo>
                <a:cubicBezTo>
                  <a:pt x="12321556" y="8730185"/>
                  <a:pt x="12328209" y="8728653"/>
                  <a:pt x="12332850" y="8723053"/>
                </a:cubicBezTo>
                <a:cubicBezTo>
                  <a:pt x="12338641" y="8716064"/>
                  <a:pt x="12338546" y="8703140"/>
                  <a:pt x="12330458" y="8697634"/>
                </a:cubicBezTo>
                <a:cubicBezTo>
                  <a:pt x="12323135" y="8692657"/>
                  <a:pt x="12314712" y="8689880"/>
                  <a:pt x="12305907" y="8692130"/>
                </a:cubicBezTo>
                <a:lnTo>
                  <a:pt x="12309066" y="8688923"/>
                </a:lnTo>
                <a:cubicBezTo>
                  <a:pt x="12315909" y="8681982"/>
                  <a:pt x="12314426" y="8669632"/>
                  <a:pt x="12307439" y="8663457"/>
                </a:cubicBezTo>
                <a:cubicBezTo>
                  <a:pt x="12299782" y="8656660"/>
                  <a:pt x="12288871" y="8658144"/>
                  <a:pt x="12281979" y="8665085"/>
                </a:cubicBezTo>
                <a:lnTo>
                  <a:pt x="12270685" y="8676478"/>
                </a:lnTo>
                <a:cubicBezTo>
                  <a:pt x="12268100" y="8679062"/>
                  <a:pt x="12267047" y="8682509"/>
                  <a:pt x="12266664" y="8686051"/>
                </a:cubicBezTo>
                <a:cubicBezTo>
                  <a:pt x="12260682" y="8688492"/>
                  <a:pt x="12256087" y="8693470"/>
                  <a:pt x="12255465" y="8700650"/>
                </a:cubicBezTo>
                <a:cubicBezTo>
                  <a:pt x="12254700" y="8709698"/>
                  <a:pt x="12262118" y="8720228"/>
                  <a:pt x="12271881" y="8720181"/>
                </a:cubicBezTo>
                <a:close/>
                <a:moveTo>
                  <a:pt x="12458620" y="8488213"/>
                </a:moveTo>
                <a:cubicBezTo>
                  <a:pt x="12460486" y="8498840"/>
                  <a:pt x="12468718" y="8503818"/>
                  <a:pt x="12478862" y="8503771"/>
                </a:cubicBezTo>
                <a:lnTo>
                  <a:pt x="12490206" y="8503722"/>
                </a:lnTo>
                <a:cubicBezTo>
                  <a:pt x="12499681" y="8503675"/>
                  <a:pt x="12507291" y="8492234"/>
                  <a:pt x="12505758" y="8483474"/>
                </a:cubicBezTo>
                <a:cubicBezTo>
                  <a:pt x="12503892" y="8472847"/>
                  <a:pt x="12495661" y="8467870"/>
                  <a:pt x="12485515" y="8467917"/>
                </a:cubicBezTo>
                <a:cubicBezTo>
                  <a:pt x="12481735" y="8467917"/>
                  <a:pt x="12477954" y="8467917"/>
                  <a:pt x="12474173" y="8467965"/>
                </a:cubicBezTo>
                <a:cubicBezTo>
                  <a:pt x="12464697" y="8468013"/>
                  <a:pt x="12457040" y="8479453"/>
                  <a:pt x="12458620" y="8488213"/>
                </a:cubicBezTo>
                <a:close/>
                <a:moveTo>
                  <a:pt x="12709151" y="8424645"/>
                </a:moveTo>
                <a:lnTo>
                  <a:pt x="12714799" y="8418949"/>
                </a:lnTo>
                <a:cubicBezTo>
                  <a:pt x="12721643" y="8412008"/>
                  <a:pt x="12723079" y="8401094"/>
                  <a:pt x="12716330" y="8393483"/>
                </a:cubicBezTo>
                <a:cubicBezTo>
                  <a:pt x="12710204" y="8386542"/>
                  <a:pt x="12697761" y="8385011"/>
                  <a:pt x="12690871" y="8391952"/>
                </a:cubicBezTo>
                <a:lnTo>
                  <a:pt x="12685223" y="8397647"/>
                </a:lnTo>
                <a:cubicBezTo>
                  <a:pt x="12678379" y="8404588"/>
                  <a:pt x="12676943" y="8415502"/>
                  <a:pt x="12683692" y="8423113"/>
                </a:cubicBezTo>
                <a:cubicBezTo>
                  <a:pt x="12689818" y="8430054"/>
                  <a:pt x="12702261" y="8431585"/>
                  <a:pt x="12709151" y="8424645"/>
                </a:cubicBezTo>
                <a:close/>
                <a:moveTo>
                  <a:pt x="12496092" y="8412390"/>
                </a:moveTo>
                <a:cubicBezTo>
                  <a:pt x="12479820" y="8396259"/>
                  <a:pt x="12451154" y="8418231"/>
                  <a:pt x="12467665" y="8434554"/>
                </a:cubicBezTo>
                <a:cubicBezTo>
                  <a:pt x="12483888" y="8450685"/>
                  <a:pt x="12512554" y="8428713"/>
                  <a:pt x="12496092" y="8412390"/>
                </a:cubicBezTo>
                <a:close/>
                <a:moveTo>
                  <a:pt x="12579507" y="8370698"/>
                </a:moveTo>
                <a:cubicBezTo>
                  <a:pt x="12562996" y="8354327"/>
                  <a:pt x="12537393" y="8379745"/>
                  <a:pt x="12553903" y="8396116"/>
                </a:cubicBezTo>
                <a:cubicBezTo>
                  <a:pt x="12570414" y="8412486"/>
                  <a:pt x="12596018" y="8387021"/>
                  <a:pt x="12579507" y="8370698"/>
                </a:cubicBezTo>
                <a:close/>
                <a:moveTo>
                  <a:pt x="12330889" y="8790211"/>
                </a:moveTo>
                <a:lnTo>
                  <a:pt x="12325193" y="8784563"/>
                </a:lnTo>
                <a:cubicBezTo>
                  <a:pt x="12318494" y="8777909"/>
                  <a:pt x="12305380" y="8779440"/>
                  <a:pt x="12299782" y="8786764"/>
                </a:cubicBezTo>
                <a:cubicBezTo>
                  <a:pt x="12293416" y="8795046"/>
                  <a:pt x="12294805" y="8805050"/>
                  <a:pt x="12301983" y="8812182"/>
                </a:cubicBezTo>
                <a:lnTo>
                  <a:pt x="12307677" y="8817831"/>
                </a:lnTo>
                <a:cubicBezTo>
                  <a:pt x="12309066" y="8819171"/>
                  <a:pt x="12310788" y="8819984"/>
                  <a:pt x="12312606" y="8820703"/>
                </a:cubicBezTo>
                <a:cubicBezTo>
                  <a:pt x="12302271" y="8825250"/>
                  <a:pt x="12295761" y="8837983"/>
                  <a:pt x="12305907" y="8848036"/>
                </a:cubicBezTo>
                <a:cubicBezTo>
                  <a:pt x="12322322" y="8864311"/>
                  <a:pt x="12349697" y="8840759"/>
                  <a:pt x="12333186" y="8824436"/>
                </a:cubicBezTo>
                <a:cubicBezTo>
                  <a:pt x="12331223" y="8822474"/>
                  <a:pt x="12329071" y="8821133"/>
                  <a:pt x="12326868" y="8820272"/>
                </a:cubicBezTo>
                <a:cubicBezTo>
                  <a:pt x="12329309" y="8819171"/>
                  <a:pt x="12331511" y="8817735"/>
                  <a:pt x="12333090" y="8815677"/>
                </a:cubicBezTo>
                <a:cubicBezTo>
                  <a:pt x="12339408" y="8807395"/>
                  <a:pt x="12338067" y="8797343"/>
                  <a:pt x="12330889" y="8790211"/>
                </a:cubicBezTo>
                <a:close/>
                <a:moveTo>
                  <a:pt x="12463596" y="8953632"/>
                </a:moveTo>
                <a:cubicBezTo>
                  <a:pt x="12456897" y="8946978"/>
                  <a:pt x="12445029" y="8945734"/>
                  <a:pt x="12438088" y="8952914"/>
                </a:cubicBezTo>
                <a:cubicBezTo>
                  <a:pt x="12436222" y="8954876"/>
                  <a:pt x="12434929" y="8957174"/>
                  <a:pt x="12433973" y="8959663"/>
                </a:cubicBezTo>
                <a:cubicBezTo>
                  <a:pt x="12432968" y="8960381"/>
                  <a:pt x="12431963" y="8960907"/>
                  <a:pt x="12431053" y="8961769"/>
                </a:cubicBezTo>
                <a:lnTo>
                  <a:pt x="12425407" y="8967466"/>
                </a:lnTo>
                <a:cubicBezTo>
                  <a:pt x="12421434" y="8971438"/>
                  <a:pt x="12420573" y="8977566"/>
                  <a:pt x="12421817" y="8983118"/>
                </a:cubicBezTo>
                <a:cubicBezTo>
                  <a:pt x="12415021" y="8981108"/>
                  <a:pt x="12408035" y="8983309"/>
                  <a:pt x="12402578" y="8988862"/>
                </a:cubicBezTo>
                <a:lnTo>
                  <a:pt x="12396932" y="8994558"/>
                </a:lnTo>
                <a:cubicBezTo>
                  <a:pt x="12390471" y="9001117"/>
                  <a:pt x="12392337" y="9013658"/>
                  <a:pt x="12399133" y="9019306"/>
                </a:cubicBezTo>
                <a:cubicBezTo>
                  <a:pt x="12399276" y="9019402"/>
                  <a:pt x="12399372" y="9019594"/>
                  <a:pt x="12399467" y="9019737"/>
                </a:cubicBezTo>
                <a:cubicBezTo>
                  <a:pt x="12399516" y="9019785"/>
                  <a:pt x="12399564" y="9019881"/>
                  <a:pt x="12399612" y="9019928"/>
                </a:cubicBezTo>
                <a:cubicBezTo>
                  <a:pt x="12399659" y="9019976"/>
                  <a:pt x="12399755" y="9019976"/>
                  <a:pt x="12399803" y="9020024"/>
                </a:cubicBezTo>
                <a:cubicBezTo>
                  <a:pt x="12407173" y="9013275"/>
                  <a:pt x="12414399" y="9006334"/>
                  <a:pt x="12421721" y="8999537"/>
                </a:cubicBezTo>
                <a:cubicBezTo>
                  <a:pt x="12436844" y="8985416"/>
                  <a:pt x="12451967" y="8971295"/>
                  <a:pt x="12467042" y="8957126"/>
                </a:cubicBezTo>
                <a:lnTo>
                  <a:pt x="12466755" y="8956886"/>
                </a:lnTo>
                <a:lnTo>
                  <a:pt x="12463596" y="8953632"/>
                </a:lnTo>
                <a:close/>
                <a:moveTo>
                  <a:pt x="12357641" y="8551351"/>
                </a:moveTo>
                <a:lnTo>
                  <a:pt x="12363336" y="8557000"/>
                </a:lnTo>
                <a:cubicBezTo>
                  <a:pt x="12370275" y="8563844"/>
                  <a:pt x="12383005" y="8561403"/>
                  <a:pt x="12388701" y="8554366"/>
                </a:cubicBezTo>
                <a:cubicBezTo>
                  <a:pt x="12395352" y="8546229"/>
                  <a:pt x="12393054" y="8535889"/>
                  <a:pt x="12386116" y="8528997"/>
                </a:cubicBezTo>
                <a:lnTo>
                  <a:pt x="12380421" y="8523348"/>
                </a:lnTo>
                <a:cubicBezTo>
                  <a:pt x="12373481" y="8516455"/>
                  <a:pt x="12360751" y="8518897"/>
                  <a:pt x="12355057" y="8525933"/>
                </a:cubicBezTo>
                <a:cubicBezTo>
                  <a:pt x="12348404" y="8534118"/>
                  <a:pt x="12350702" y="8544458"/>
                  <a:pt x="12357641" y="8551351"/>
                </a:cubicBezTo>
                <a:close/>
                <a:moveTo>
                  <a:pt x="12499442" y="8306077"/>
                </a:moveTo>
                <a:lnTo>
                  <a:pt x="12516384" y="8288988"/>
                </a:lnTo>
                <a:cubicBezTo>
                  <a:pt x="12523035" y="8282287"/>
                  <a:pt x="12524088" y="8270320"/>
                  <a:pt x="12516909" y="8263474"/>
                </a:cubicBezTo>
                <a:cubicBezTo>
                  <a:pt x="12509971" y="8256869"/>
                  <a:pt x="12498532" y="8255768"/>
                  <a:pt x="12491402" y="8262948"/>
                </a:cubicBezTo>
                <a:lnTo>
                  <a:pt x="12474460" y="8280036"/>
                </a:lnTo>
                <a:cubicBezTo>
                  <a:pt x="12467808" y="8286738"/>
                  <a:pt x="12466755" y="8298705"/>
                  <a:pt x="12473933" y="8305550"/>
                </a:cubicBezTo>
                <a:cubicBezTo>
                  <a:pt x="12480873" y="8312156"/>
                  <a:pt x="12492310" y="8313209"/>
                  <a:pt x="12499442" y="8306077"/>
                </a:cubicBezTo>
                <a:close/>
                <a:moveTo>
                  <a:pt x="12550936" y="8707878"/>
                </a:moveTo>
                <a:cubicBezTo>
                  <a:pt x="12541412" y="8708022"/>
                  <a:pt x="12532033" y="8710416"/>
                  <a:pt x="12526145" y="8718601"/>
                </a:cubicBezTo>
                <a:cubicBezTo>
                  <a:pt x="12520785" y="8726068"/>
                  <a:pt x="12520163" y="8734637"/>
                  <a:pt x="12521121" y="8743540"/>
                </a:cubicBezTo>
                <a:cubicBezTo>
                  <a:pt x="12522126" y="8753257"/>
                  <a:pt x="12533037" y="8759720"/>
                  <a:pt x="12542082" y="8758091"/>
                </a:cubicBezTo>
                <a:cubicBezTo>
                  <a:pt x="12550457" y="8756560"/>
                  <a:pt x="12555339" y="8749907"/>
                  <a:pt x="12556344" y="8742152"/>
                </a:cubicBezTo>
                <a:cubicBezTo>
                  <a:pt x="12562326" y="8739663"/>
                  <a:pt x="12566872" y="8734589"/>
                  <a:pt x="12567495" y="8727360"/>
                </a:cubicBezTo>
                <a:cubicBezTo>
                  <a:pt x="12568212" y="8718314"/>
                  <a:pt x="12560699" y="8707783"/>
                  <a:pt x="12550936" y="8707878"/>
                </a:cubicBezTo>
                <a:close/>
                <a:moveTo>
                  <a:pt x="12780458" y="8626455"/>
                </a:moveTo>
                <a:cubicBezTo>
                  <a:pt x="12768542" y="8614632"/>
                  <a:pt x="12750118" y="8623296"/>
                  <a:pt x="12747485" y="8635167"/>
                </a:cubicBezTo>
                <a:cubicBezTo>
                  <a:pt x="12737818" y="8632439"/>
                  <a:pt x="12727241" y="8631529"/>
                  <a:pt x="12720445" y="8636795"/>
                </a:cubicBezTo>
                <a:cubicBezTo>
                  <a:pt x="12710778" y="8644262"/>
                  <a:pt x="12702068" y="8658288"/>
                  <a:pt x="12703457" y="8670829"/>
                </a:cubicBezTo>
                <a:cubicBezTo>
                  <a:pt x="12699436" y="8671212"/>
                  <a:pt x="12695895" y="8673366"/>
                  <a:pt x="12692880" y="8676142"/>
                </a:cubicBezTo>
                <a:cubicBezTo>
                  <a:pt x="12686898" y="8673509"/>
                  <a:pt x="12679815" y="8674227"/>
                  <a:pt x="12674168" y="8678201"/>
                </a:cubicBezTo>
                <a:lnTo>
                  <a:pt x="12664884" y="8684758"/>
                </a:lnTo>
                <a:cubicBezTo>
                  <a:pt x="12659907" y="8688301"/>
                  <a:pt x="12658088" y="8694475"/>
                  <a:pt x="12658614" y="8700411"/>
                </a:cubicBezTo>
                <a:cubicBezTo>
                  <a:pt x="12655600" y="8699501"/>
                  <a:pt x="12652584" y="8699645"/>
                  <a:pt x="12649664" y="8700459"/>
                </a:cubicBezTo>
                <a:cubicBezTo>
                  <a:pt x="12646889" y="8692800"/>
                  <a:pt x="12639806" y="8687200"/>
                  <a:pt x="12629660" y="8690359"/>
                </a:cubicBezTo>
                <a:cubicBezTo>
                  <a:pt x="12617840" y="8694093"/>
                  <a:pt x="12603674" y="8696294"/>
                  <a:pt x="12594438" y="8705293"/>
                </a:cubicBezTo>
                <a:cubicBezTo>
                  <a:pt x="12593193" y="8706491"/>
                  <a:pt x="12592189" y="8707735"/>
                  <a:pt x="12591232" y="8709076"/>
                </a:cubicBezTo>
                <a:lnTo>
                  <a:pt x="12586925" y="8712091"/>
                </a:lnTo>
                <a:cubicBezTo>
                  <a:pt x="12578980" y="8717691"/>
                  <a:pt x="12578358" y="8730185"/>
                  <a:pt x="12584197" y="8737460"/>
                </a:cubicBezTo>
                <a:cubicBezTo>
                  <a:pt x="12584676" y="8738035"/>
                  <a:pt x="12585202" y="8738466"/>
                  <a:pt x="12585727" y="8738993"/>
                </a:cubicBezTo>
                <a:cubicBezTo>
                  <a:pt x="12586158" y="8741625"/>
                  <a:pt x="12586685" y="8744210"/>
                  <a:pt x="12587356" y="8746795"/>
                </a:cubicBezTo>
                <a:cubicBezTo>
                  <a:pt x="12588216" y="8750002"/>
                  <a:pt x="12590179" y="8752970"/>
                  <a:pt x="12592619" y="8755363"/>
                </a:cubicBezTo>
                <a:cubicBezTo>
                  <a:pt x="12592811" y="8757757"/>
                  <a:pt x="12593385" y="8760054"/>
                  <a:pt x="12594629" y="8761825"/>
                </a:cubicBezTo>
                <a:cubicBezTo>
                  <a:pt x="12598936" y="8767904"/>
                  <a:pt x="12603005" y="8773122"/>
                  <a:pt x="12609992" y="8776138"/>
                </a:cubicBezTo>
                <a:cubicBezTo>
                  <a:pt x="12613054" y="8777478"/>
                  <a:pt x="12615447" y="8778148"/>
                  <a:pt x="12618845" y="8778435"/>
                </a:cubicBezTo>
                <a:cubicBezTo>
                  <a:pt x="12605876" y="8779633"/>
                  <a:pt x="12595396" y="8798301"/>
                  <a:pt x="12607838" y="8810602"/>
                </a:cubicBezTo>
                <a:cubicBezTo>
                  <a:pt x="12609178" y="8811895"/>
                  <a:pt x="12610566" y="8812518"/>
                  <a:pt x="12611953" y="8813283"/>
                </a:cubicBezTo>
                <a:cubicBezTo>
                  <a:pt x="12609704" y="8814911"/>
                  <a:pt x="12608508" y="8817400"/>
                  <a:pt x="12607167" y="8819793"/>
                </a:cubicBezTo>
                <a:cubicBezTo>
                  <a:pt x="12606690" y="8820703"/>
                  <a:pt x="12605732" y="8821325"/>
                  <a:pt x="12605349" y="8822282"/>
                </a:cubicBezTo>
                <a:cubicBezTo>
                  <a:pt x="12605349" y="8822282"/>
                  <a:pt x="12605349" y="8822282"/>
                  <a:pt x="12605349" y="8822282"/>
                </a:cubicBezTo>
                <a:cubicBezTo>
                  <a:pt x="12611236" y="8816347"/>
                  <a:pt x="12617027" y="8810364"/>
                  <a:pt x="12622818" y="8804380"/>
                </a:cubicBezTo>
                <a:cubicBezTo>
                  <a:pt x="12625019" y="8802130"/>
                  <a:pt x="12627268" y="8799880"/>
                  <a:pt x="12629422" y="8797583"/>
                </a:cubicBezTo>
                <a:cubicBezTo>
                  <a:pt x="12631623" y="8795285"/>
                  <a:pt x="12633872" y="8793035"/>
                  <a:pt x="12636121" y="8790738"/>
                </a:cubicBezTo>
                <a:lnTo>
                  <a:pt x="12636121" y="8790738"/>
                </a:lnTo>
                <a:cubicBezTo>
                  <a:pt x="12636121" y="8790689"/>
                  <a:pt x="12636073" y="8790689"/>
                  <a:pt x="12636073" y="8790642"/>
                </a:cubicBezTo>
                <a:cubicBezTo>
                  <a:pt x="12635213" y="8788057"/>
                  <a:pt x="12633777" y="8785568"/>
                  <a:pt x="12631432" y="8783223"/>
                </a:cubicBezTo>
                <a:cubicBezTo>
                  <a:pt x="12630570" y="8782361"/>
                  <a:pt x="12629660" y="8782121"/>
                  <a:pt x="12628752" y="8781451"/>
                </a:cubicBezTo>
                <a:cubicBezTo>
                  <a:pt x="12634255" y="8782743"/>
                  <a:pt x="12639951" y="8781978"/>
                  <a:pt x="12644689" y="8777526"/>
                </a:cubicBezTo>
                <a:cubicBezTo>
                  <a:pt x="12648325" y="8774079"/>
                  <a:pt x="12650431" y="8768479"/>
                  <a:pt x="12650240" y="8763070"/>
                </a:cubicBezTo>
                <a:cubicBezTo>
                  <a:pt x="12652010" y="8761634"/>
                  <a:pt x="12653446" y="8759958"/>
                  <a:pt x="12654929" y="8757948"/>
                </a:cubicBezTo>
                <a:cubicBezTo>
                  <a:pt x="12655503" y="8757326"/>
                  <a:pt x="12656126" y="8756751"/>
                  <a:pt x="12656748" y="8756177"/>
                </a:cubicBezTo>
                <a:cubicBezTo>
                  <a:pt x="12659476" y="8754166"/>
                  <a:pt x="12661965" y="8751869"/>
                  <a:pt x="12664645" y="8749907"/>
                </a:cubicBezTo>
                <a:cubicBezTo>
                  <a:pt x="12672588" y="8744066"/>
                  <a:pt x="12671775" y="8734732"/>
                  <a:pt x="12666989" y="8727744"/>
                </a:cubicBezTo>
                <a:cubicBezTo>
                  <a:pt x="12669813" y="8724249"/>
                  <a:pt x="12671344" y="8720085"/>
                  <a:pt x="12671058" y="8715633"/>
                </a:cubicBezTo>
                <a:cubicBezTo>
                  <a:pt x="12676466" y="8717117"/>
                  <a:pt x="12682448" y="8716303"/>
                  <a:pt x="12687377" y="8712857"/>
                </a:cubicBezTo>
                <a:cubicBezTo>
                  <a:pt x="12690440" y="8710703"/>
                  <a:pt x="12693551" y="8708501"/>
                  <a:pt x="12696613" y="8706299"/>
                </a:cubicBezTo>
                <a:cubicBezTo>
                  <a:pt x="12697044" y="8706011"/>
                  <a:pt x="12697187" y="8705533"/>
                  <a:pt x="12697570" y="8705198"/>
                </a:cubicBezTo>
                <a:cubicBezTo>
                  <a:pt x="12706520" y="8708836"/>
                  <a:pt x="12716138" y="8703858"/>
                  <a:pt x="12720159" y="8695816"/>
                </a:cubicBezTo>
                <a:cubicBezTo>
                  <a:pt x="12720350" y="8695960"/>
                  <a:pt x="12720542" y="8696198"/>
                  <a:pt x="12720685" y="8696342"/>
                </a:cubicBezTo>
                <a:cubicBezTo>
                  <a:pt x="12720350" y="8698065"/>
                  <a:pt x="12720637" y="8699741"/>
                  <a:pt x="12720876" y="8701417"/>
                </a:cubicBezTo>
                <a:lnTo>
                  <a:pt x="12720876" y="8701464"/>
                </a:lnTo>
                <a:cubicBezTo>
                  <a:pt x="12720876" y="8701704"/>
                  <a:pt x="12720876" y="8701895"/>
                  <a:pt x="12720924" y="8702134"/>
                </a:cubicBezTo>
                <a:cubicBezTo>
                  <a:pt x="12730927" y="8691460"/>
                  <a:pt x="12740834" y="8680690"/>
                  <a:pt x="12750787" y="8670015"/>
                </a:cubicBezTo>
                <a:cubicBezTo>
                  <a:pt x="12750835" y="8669967"/>
                  <a:pt x="12750883" y="8669919"/>
                  <a:pt x="12750932" y="8669872"/>
                </a:cubicBezTo>
                <a:cubicBezTo>
                  <a:pt x="12754520" y="8666042"/>
                  <a:pt x="12758062" y="8662213"/>
                  <a:pt x="12761651" y="8658383"/>
                </a:cubicBezTo>
                <a:cubicBezTo>
                  <a:pt x="12761698" y="8658335"/>
                  <a:pt x="12761746" y="8658288"/>
                  <a:pt x="12761795" y="8658192"/>
                </a:cubicBezTo>
                <a:cubicBezTo>
                  <a:pt x="12769404" y="8650006"/>
                  <a:pt x="12777156" y="8641869"/>
                  <a:pt x="12784670" y="8633588"/>
                </a:cubicBezTo>
                <a:cubicBezTo>
                  <a:pt x="12784622" y="8633444"/>
                  <a:pt x="12784479" y="8633253"/>
                  <a:pt x="12784382" y="8633061"/>
                </a:cubicBezTo>
                <a:cubicBezTo>
                  <a:pt x="12784382" y="8633013"/>
                  <a:pt x="12784336" y="8633013"/>
                  <a:pt x="12784336" y="8632965"/>
                </a:cubicBezTo>
                <a:cubicBezTo>
                  <a:pt x="12783665" y="8630907"/>
                  <a:pt x="12782661" y="8628657"/>
                  <a:pt x="12780458" y="8626455"/>
                </a:cubicBezTo>
                <a:close/>
                <a:moveTo>
                  <a:pt x="12543518" y="8860721"/>
                </a:moveTo>
                <a:cubicBezTo>
                  <a:pt x="12542561" y="8861343"/>
                  <a:pt x="12541603" y="8861821"/>
                  <a:pt x="12540695" y="8862395"/>
                </a:cubicBezTo>
                <a:cubicBezTo>
                  <a:pt x="12540647" y="8862395"/>
                  <a:pt x="12540598" y="8862395"/>
                  <a:pt x="12540550" y="8862348"/>
                </a:cubicBezTo>
                <a:cubicBezTo>
                  <a:pt x="12540455" y="8862300"/>
                  <a:pt x="12540359" y="8862300"/>
                  <a:pt x="12540216" y="8862252"/>
                </a:cubicBezTo>
                <a:cubicBezTo>
                  <a:pt x="12540073" y="8862157"/>
                  <a:pt x="12539642" y="8861917"/>
                  <a:pt x="12538780" y="8861439"/>
                </a:cubicBezTo>
                <a:cubicBezTo>
                  <a:pt x="12531410" y="8857130"/>
                  <a:pt x="12522078" y="8858710"/>
                  <a:pt x="12516335" y="8864837"/>
                </a:cubicBezTo>
                <a:cubicBezTo>
                  <a:pt x="12515953" y="8864789"/>
                  <a:pt x="12515570" y="8864549"/>
                  <a:pt x="12515186" y="8864549"/>
                </a:cubicBezTo>
                <a:cubicBezTo>
                  <a:pt x="12504466" y="8864071"/>
                  <a:pt x="12498006" y="8872161"/>
                  <a:pt x="12496379" y="8881782"/>
                </a:cubicBezTo>
                <a:lnTo>
                  <a:pt x="12495039" y="8889680"/>
                </a:lnTo>
                <a:cubicBezTo>
                  <a:pt x="12493363" y="8899302"/>
                  <a:pt x="12503413" y="8908109"/>
                  <a:pt x="12512268" y="8908493"/>
                </a:cubicBezTo>
                <a:cubicBezTo>
                  <a:pt x="12515139" y="8908636"/>
                  <a:pt x="12517292" y="8907487"/>
                  <a:pt x="12519446" y="8906386"/>
                </a:cubicBezTo>
                <a:cubicBezTo>
                  <a:pt x="12519781" y="8906195"/>
                  <a:pt x="12520260" y="8906242"/>
                  <a:pt x="12520594" y="8906051"/>
                </a:cubicBezTo>
                <a:cubicBezTo>
                  <a:pt x="12521168" y="8905477"/>
                  <a:pt x="12521743" y="8904902"/>
                  <a:pt x="12522366" y="8904328"/>
                </a:cubicBezTo>
                <a:cubicBezTo>
                  <a:pt x="12524039" y="8902701"/>
                  <a:pt x="12525668" y="8901073"/>
                  <a:pt x="12527342" y="8899445"/>
                </a:cubicBezTo>
                <a:cubicBezTo>
                  <a:pt x="12527390" y="8899398"/>
                  <a:pt x="12527438" y="8899349"/>
                  <a:pt x="12527438" y="8899302"/>
                </a:cubicBezTo>
                <a:cubicBezTo>
                  <a:pt x="12528060" y="8898344"/>
                  <a:pt x="12528874" y="8897674"/>
                  <a:pt x="12529353" y="8896621"/>
                </a:cubicBezTo>
                <a:cubicBezTo>
                  <a:pt x="12529399" y="8896573"/>
                  <a:pt x="12529448" y="8896526"/>
                  <a:pt x="12529496" y="8896429"/>
                </a:cubicBezTo>
                <a:lnTo>
                  <a:pt x="12529544" y="8896429"/>
                </a:lnTo>
                <a:cubicBezTo>
                  <a:pt x="12529783" y="8896478"/>
                  <a:pt x="12530022" y="8896429"/>
                  <a:pt x="12530261" y="8896478"/>
                </a:cubicBezTo>
                <a:lnTo>
                  <a:pt x="12530309" y="8896478"/>
                </a:lnTo>
                <a:cubicBezTo>
                  <a:pt x="12541556" y="8885516"/>
                  <a:pt x="12552754" y="8874554"/>
                  <a:pt x="12563905" y="8863544"/>
                </a:cubicBezTo>
                <a:cubicBezTo>
                  <a:pt x="12563857" y="8863497"/>
                  <a:pt x="12563810" y="8863497"/>
                  <a:pt x="12563713" y="8863449"/>
                </a:cubicBezTo>
                <a:cubicBezTo>
                  <a:pt x="12563570" y="8863353"/>
                  <a:pt x="12563379" y="8863306"/>
                  <a:pt x="12563234" y="8863209"/>
                </a:cubicBezTo>
                <a:cubicBezTo>
                  <a:pt x="12557636" y="8858710"/>
                  <a:pt x="12549788" y="8856508"/>
                  <a:pt x="12543518" y="8860721"/>
                </a:cubicBezTo>
                <a:close/>
                <a:moveTo>
                  <a:pt x="12467520" y="8760820"/>
                </a:moveTo>
                <a:cubicBezTo>
                  <a:pt x="12466898" y="8750625"/>
                  <a:pt x="12458189" y="8743875"/>
                  <a:pt x="12448426" y="8743923"/>
                </a:cubicBezTo>
                <a:lnTo>
                  <a:pt x="12437084" y="8743971"/>
                </a:lnTo>
                <a:cubicBezTo>
                  <a:pt x="12433590" y="8743971"/>
                  <a:pt x="12430527" y="8745550"/>
                  <a:pt x="12427847" y="8747609"/>
                </a:cubicBezTo>
                <a:cubicBezTo>
                  <a:pt x="12424688" y="8749571"/>
                  <a:pt x="12422487" y="8752443"/>
                  <a:pt x="12421338" y="8756033"/>
                </a:cubicBezTo>
                <a:cubicBezTo>
                  <a:pt x="12421291" y="8756225"/>
                  <a:pt x="12421243" y="8756368"/>
                  <a:pt x="12421195" y="8756560"/>
                </a:cubicBezTo>
                <a:cubicBezTo>
                  <a:pt x="12420621" y="8758475"/>
                  <a:pt x="12420333" y="8760389"/>
                  <a:pt x="12420333" y="8762400"/>
                </a:cubicBezTo>
                <a:cubicBezTo>
                  <a:pt x="12420333" y="8762639"/>
                  <a:pt x="12420238" y="8762879"/>
                  <a:pt x="12420238" y="8763118"/>
                </a:cubicBezTo>
                <a:cubicBezTo>
                  <a:pt x="12420238" y="8763405"/>
                  <a:pt x="12420430" y="8763597"/>
                  <a:pt x="12420430" y="8763884"/>
                </a:cubicBezTo>
                <a:cubicBezTo>
                  <a:pt x="12421004" y="8771878"/>
                  <a:pt x="12425741" y="8779728"/>
                  <a:pt x="12435744" y="8781451"/>
                </a:cubicBezTo>
                <a:cubicBezTo>
                  <a:pt x="12439715" y="8782121"/>
                  <a:pt x="12442826" y="8781307"/>
                  <a:pt x="12445603" y="8779967"/>
                </a:cubicBezTo>
                <a:cubicBezTo>
                  <a:pt x="12447324" y="8779967"/>
                  <a:pt x="12449000" y="8779967"/>
                  <a:pt x="12450723" y="8779967"/>
                </a:cubicBezTo>
                <a:cubicBezTo>
                  <a:pt x="12460390" y="8779920"/>
                  <a:pt x="12468096" y="8770154"/>
                  <a:pt x="12467520" y="8760820"/>
                </a:cubicBezTo>
                <a:close/>
                <a:moveTo>
                  <a:pt x="11620544" y="9141896"/>
                </a:moveTo>
                <a:cubicBezTo>
                  <a:pt x="11605040" y="9126530"/>
                  <a:pt x="11580632" y="9147113"/>
                  <a:pt x="11591926" y="9163293"/>
                </a:cubicBezTo>
                <a:cubicBezTo>
                  <a:pt x="11586471" y="9161473"/>
                  <a:pt x="11580441" y="9161713"/>
                  <a:pt x="11575512" y="9165447"/>
                </a:cubicBezTo>
                <a:lnTo>
                  <a:pt x="11561824" y="9175738"/>
                </a:lnTo>
                <a:cubicBezTo>
                  <a:pt x="11553784" y="9181770"/>
                  <a:pt x="11550434" y="9194024"/>
                  <a:pt x="11556895" y="9202544"/>
                </a:cubicBezTo>
                <a:cubicBezTo>
                  <a:pt x="11562973" y="9210586"/>
                  <a:pt x="11575081" y="9213937"/>
                  <a:pt x="11583695" y="9207474"/>
                </a:cubicBezTo>
                <a:lnTo>
                  <a:pt x="11597382" y="9197183"/>
                </a:lnTo>
                <a:cubicBezTo>
                  <a:pt x="11605278" y="9191199"/>
                  <a:pt x="11608533" y="9179281"/>
                  <a:pt x="11602455" y="9170760"/>
                </a:cubicBezTo>
                <a:cubicBezTo>
                  <a:pt x="11617864" y="9174398"/>
                  <a:pt x="11634375" y="9155634"/>
                  <a:pt x="11620544" y="9141896"/>
                </a:cubicBezTo>
                <a:close/>
                <a:moveTo>
                  <a:pt x="11610064" y="8606877"/>
                </a:moveTo>
                <a:cubicBezTo>
                  <a:pt x="11616764" y="8613531"/>
                  <a:pt x="11628632" y="8614776"/>
                  <a:pt x="11635573" y="8607644"/>
                </a:cubicBezTo>
                <a:cubicBezTo>
                  <a:pt x="11642177" y="8600798"/>
                  <a:pt x="11643516" y="8589262"/>
                  <a:pt x="11636338" y="8582130"/>
                </a:cubicBezTo>
                <a:lnTo>
                  <a:pt x="11630642" y="8576482"/>
                </a:lnTo>
                <a:cubicBezTo>
                  <a:pt x="11623943" y="8569828"/>
                  <a:pt x="11612073" y="8568536"/>
                  <a:pt x="11605135" y="8575715"/>
                </a:cubicBezTo>
                <a:cubicBezTo>
                  <a:pt x="11598530" y="8582561"/>
                  <a:pt x="11597191" y="8594145"/>
                  <a:pt x="11604369" y="8601229"/>
                </a:cubicBezTo>
                <a:lnTo>
                  <a:pt x="11610064" y="8606877"/>
                </a:lnTo>
                <a:close/>
                <a:moveTo>
                  <a:pt x="11777612" y="9128301"/>
                </a:moveTo>
                <a:cubicBezTo>
                  <a:pt x="11761101" y="9111931"/>
                  <a:pt x="11737603" y="9139359"/>
                  <a:pt x="11754018" y="9155634"/>
                </a:cubicBezTo>
                <a:cubicBezTo>
                  <a:pt x="11770577" y="9172004"/>
                  <a:pt x="11794026" y="9144576"/>
                  <a:pt x="11777612" y="9128301"/>
                </a:cubicBezTo>
                <a:close/>
                <a:moveTo>
                  <a:pt x="11633753" y="8970529"/>
                </a:moveTo>
                <a:cubicBezTo>
                  <a:pt x="11633515" y="8972971"/>
                  <a:pt x="11633897" y="8975507"/>
                  <a:pt x="11634759" y="8978044"/>
                </a:cubicBezTo>
                <a:cubicBezTo>
                  <a:pt x="11632317" y="8978810"/>
                  <a:pt x="11630020" y="8980055"/>
                  <a:pt x="11628058" y="8982017"/>
                </a:cubicBezTo>
                <a:lnTo>
                  <a:pt x="11622411" y="8987714"/>
                </a:lnTo>
                <a:cubicBezTo>
                  <a:pt x="11615760" y="8994415"/>
                  <a:pt x="11614515" y="9006287"/>
                  <a:pt x="11621694" y="9013227"/>
                </a:cubicBezTo>
                <a:cubicBezTo>
                  <a:pt x="11628537" y="9019833"/>
                  <a:pt x="11640119" y="9021125"/>
                  <a:pt x="11647201" y="9013945"/>
                </a:cubicBezTo>
                <a:lnTo>
                  <a:pt x="11652849" y="9008249"/>
                </a:lnTo>
                <a:cubicBezTo>
                  <a:pt x="11657443" y="9003606"/>
                  <a:pt x="11659356" y="8996521"/>
                  <a:pt x="11657826" y="8990299"/>
                </a:cubicBezTo>
                <a:lnTo>
                  <a:pt x="11661175" y="8990299"/>
                </a:lnTo>
                <a:cubicBezTo>
                  <a:pt x="11670890" y="8990250"/>
                  <a:pt x="11679888" y="8984650"/>
                  <a:pt x="11680988" y="8974263"/>
                </a:cubicBezTo>
                <a:cubicBezTo>
                  <a:pt x="11681946" y="8965359"/>
                  <a:pt x="11674719" y="8954398"/>
                  <a:pt x="11664956" y="8954445"/>
                </a:cubicBezTo>
                <a:lnTo>
                  <a:pt x="11653614" y="8954494"/>
                </a:lnTo>
                <a:cubicBezTo>
                  <a:pt x="11643851" y="8954494"/>
                  <a:pt x="11634854" y="8960094"/>
                  <a:pt x="11633753" y="8970529"/>
                </a:cubicBezTo>
                <a:close/>
                <a:moveTo>
                  <a:pt x="11686013" y="9099437"/>
                </a:moveTo>
                <a:lnTo>
                  <a:pt x="11691708" y="9105085"/>
                </a:lnTo>
                <a:cubicBezTo>
                  <a:pt x="11698408" y="9111739"/>
                  <a:pt x="11711569" y="9110064"/>
                  <a:pt x="11717120" y="9102788"/>
                </a:cubicBezTo>
                <a:cubicBezTo>
                  <a:pt x="11717551" y="9102261"/>
                  <a:pt x="11717599" y="9101687"/>
                  <a:pt x="11717982" y="9101160"/>
                </a:cubicBezTo>
                <a:cubicBezTo>
                  <a:pt x="11724538" y="9105325"/>
                  <a:pt x="11733391" y="9105516"/>
                  <a:pt x="11739853" y="9100634"/>
                </a:cubicBezTo>
                <a:lnTo>
                  <a:pt x="11753540" y="9090342"/>
                </a:lnTo>
                <a:cubicBezTo>
                  <a:pt x="11761866" y="9084072"/>
                  <a:pt x="11763781" y="9071769"/>
                  <a:pt x="11757559" y="9063392"/>
                </a:cubicBezTo>
                <a:cubicBezTo>
                  <a:pt x="11751386" y="9055064"/>
                  <a:pt x="11738943" y="9053101"/>
                  <a:pt x="11730616" y="9059420"/>
                </a:cubicBezTo>
                <a:lnTo>
                  <a:pt x="11716929" y="9069711"/>
                </a:lnTo>
                <a:cubicBezTo>
                  <a:pt x="11715014" y="9071147"/>
                  <a:pt x="11713532" y="9072966"/>
                  <a:pt x="11712334" y="9074928"/>
                </a:cubicBezTo>
                <a:lnTo>
                  <a:pt x="11709177" y="9071769"/>
                </a:lnTo>
                <a:cubicBezTo>
                  <a:pt x="11702476" y="9065115"/>
                  <a:pt x="11689315" y="9066791"/>
                  <a:pt x="11683764" y="9074115"/>
                </a:cubicBezTo>
                <a:cubicBezTo>
                  <a:pt x="11677351" y="9082396"/>
                  <a:pt x="11678835" y="9092305"/>
                  <a:pt x="11686013" y="9099437"/>
                </a:cubicBezTo>
                <a:close/>
                <a:moveTo>
                  <a:pt x="11689555" y="8814911"/>
                </a:moveTo>
                <a:lnTo>
                  <a:pt x="11695201" y="8809215"/>
                </a:lnTo>
                <a:cubicBezTo>
                  <a:pt x="11696063" y="8808353"/>
                  <a:pt x="11696733" y="8807348"/>
                  <a:pt x="11697307" y="8806343"/>
                </a:cubicBezTo>
                <a:cubicBezTo>
                  <a:pt x="11696254" y="8811943"/>
                  <a:pt x="11697595" y="8817974"/>
                  <a:pt x="11701902" y="8822091"/>
                </a:cubicBezTo>
                <a:cubicBezTo>
                  <a:pt x="11708649" y="8828457"/>
                  <a:pt x="11719466" y="8829510"/>
                  <a:pt x="11726596" y="8823144"/>
                </a:cubicBezTo>
                <a:cubicBezTo>
                  <a:pt x="11727840" y="8824197"/>
                  <a:pt x="11729276" y="8825107"/>
                  <a:pt x="11730808" y="8825777"/>
                </a:cubicBezTo>
                <a:cubicBezTo>
                  <a:pt x="11727745" y="8828266"/>
                  <a:pt x="11725687" y="8831521"/>
                  <a:pt x="11724826" y="8835063"/>
                </a:cubicBezTo>
                <a:cubicBezTo>
                  <a:pt x="11711138" y="8835494"/>
                  <a:pt x="11699270" y="8853301"/>
                  <a:pt x="11711905" y="8865794"/>
                </a:cubicBezTo>
                <a:cubicBezTo>
                  <a:pt x="11724107" y="8877905"/>
                  <a:pt x="11741097" y="8866991"/>
                  <a:pt x="11742484" y="8853875"/>
                </a:cubicBezTo>
                <a:cubicBezTo>
                  <a:pt x="11751626" y="8853875"/>
                  <a:pt x="11760384" y="8847987"/>
                  <a:pt x="11762154" y="8840137"/>
                </a:cubicBezTo>
                <a:cubicBezTo>
                  <a:pt x="11771869" y="8842866"/>
                  <a:pt x="11782398" y="8843775"/>
                  <a:pt x="11789194" y="8838510"/>
                </a:cubicBezTo>
                <a:cubicBezTo>
                  <a:pt x="11798861" y="8831042"/>
                  <a:pt x="11807571" y="8817017"/>
                  <a:pt x="11806182" y="8804476"/>
                </a:cubicBezTo>
                <a:cubicBezTo>
                  <a:pt x="11819439" y="8803279"/>
                  <a:pt x="11830495" y="8785807"/>
                  <a:pt x="11818146" y="8773553"/>
                </a:cubicBezTo>
                <a:cubicBezTo>
                  <a:pt x="11807954" y="8763453"/>
                  <a:pt x="11794410" y="8769436"/>
                  <a:pt x="11789480" y="8779345"/>
                </a:cubicBezTo>
                <a:cubicBezTo>
                  <a:pt x="11789289" y="8779202"/>
                  <a:pt x="11789097" y="8779010"/>
                  <a:pt x="11788906" y="8778819"/>
                </a:cubicBezTo>
                <a:cubicBezTo>
                  <a:pt x="11790102" y="8772883"/>
                  <a:pt x="11788428" y="8766708"/>
                  <a:pt x="11783690" y="8761969"/>
                </a:cubicBezTo>
                <a:lnTo>
                  <a:pt x="11772300" y="8750672"/>
                </a:lnTo>
                <a:cubicBezTo>
                  <a:pt x="11765599" y="8744019"/>
                  <a:pt x="11752918" y="8744402"/>
                  <a:pt x="11746791" y="8751678"/>
                </a:cubicBezTo>
                <a:cubicBezTo>
                  <a:pt x="11744830" y="8754023"/>
                  <a:pt x="11743537" y="8756656"/>
                  <a:pt x="11742820" y="8759336"/>
                </a:cubicBezTo>
                <a:cubicBezTo>
                  <a:pt x="11740332" y="8759576"/>
                  <a:pt x="11738034" y="8761203"/>
                  <a:pt x="11735594" y="8762017"/>
                </a:cubicBezTo>
                <a:cubicBezTo>
                  <a:pt x="11734780" y="8759527"/>
                  <a:pt x="11733536" y="8757182"/>
                  <a:pt x="11731573" y="8755220"/>
                </a:cubicBezTo>
                <a:cubicBezTo>
                  <a:pt x="11724729" y="8748327"/>
                  <a:pt x="11712956" y="8748231"/>
                  <a:pt x="11706066" y="8755172"/>
                </a:cubicBezTo>
                <a:lnTo>
                  <a:pt x="11694772" y="8766564"/>
                </a:lnTo>
                <a:cubicBezTo>
                  <a:pt x="11690368" y="8771016"/>
                  <a:pt x="11689028" y="8777382"/>
                  <a:pt x="11690272" y="8783270"/>
                </a:cubicBezTo>
                <a:cubicBezTo>
                  <a:pt x="11681994" y="8778005"/>
                  <a:pt x="11672901" y="8780877"/>
                  <a:pt x="11666392" y="8787435"/>
                </a:cubicBezTo>
                <a:lnTo>
                  <a:pt x="11660745" y="8793131"/>
                </a:lnTo>
                <a:cubicBezTo>
                  <a:pt x="11653853" y="8800071"/>
                  <a:pt x="11657250" y="8813092"/>
                  <a:pt x="11664239" y="8818405"/>
                </a:cubicBezTo>
                <a:cubicBezTo>
                  <a:pt x="11672901" y="8824963"/>
                  <a:pt x="11682663" y="8821851"/>
                  <a:pt x="11689555" y="8814911"/>
                </a:cubicBezTo>
                <a:close/>
                <a:moveTo>
                  <a:pt x="11876868" y="9243519"/>
                </a:moveTo>
                <a:cubicBezTo>
                  <a:pt x="11883615" y="9246295"/>
                  <a:pt x="11892326" y="9244955"/>
                  <a:pt x="11897637" y="9240168"/>
                </a:cubicBezTo>
                <a:cubicBezTo>
                  <a:pt x="11899552" y="9238445"/>
                  <a:pt x="11900891" y="9236435"/>
                  <a:pt x="11901944" y="9234376"/>
                </a:cubicBezTo>
                <a:cubicBezTo>
                  <a:pt x="11901993" y="9234424"/>
                  <a:pt x="11902041" y="9234520"/>
                  <a:pt x="11902089" y="9234568"/>
                </a:cubicBezTo>
                <a:lnTo>
                  <a:pt x="11907783" y="9240216"/>
                </a:lnTo>
                <a:cubicBezTo>
                  <a:pt x="11914722" y="9247109"/>
                  <a:pt x="11927357" y="9244811"/>
                  <a:pt x="11933196" y="9237822"/>
                </a:cubicBezTo>
                <a:cubicBezTo>
                  <a:pt x="11939895" y="9229733"/>
                  <a:pt x="11937694" y="9219298"/>
                  <a:pt x="11930755" y="9212405"/>
                </a:cubicBezTo>
                <a:lnTo>
                  <a:pt x="11925060" y="9206756"/>
                </a:lnTo>
                <a:cubicBezTo>
                  <a:pt x="11918121" y="9199912"/>
                  <a:pt x="11905486" y="9202161"/>
                  <a:pt x="11899647" y="9209198"/>
                </a:cubicBezTo>
                <a:cubicBezTo>
                  <a:pt x="11898930" y="9210059"/>
                  <a:pt x="11898739" y="9210969"/>
                  <a:pt x="11898211" y="9211879"/>
                </a:cubicBezTo>
                <a:lnTo>
                  <a:pt x="11893904" y="9206182"/>
                </a:lnTo>
                <a:cubicBezTo>
                  <a:pt x="11887636" y="9197853"/>
                  <a:pt x="11873948" y="9198188"/>
                  <a:pt x="11866722" y="9204746"/>
                </a:cubicBezTo>
                <a:cubicBezTo>
                  <a:pt x="11865478" y="9205847"/>
                  <a:pt x="11864807" y="9207187"/>
                  <a:pt x="11863946" y="9208480"/>
                </a:cubicBezTo>
                <a:cubicBezTo>
                  <a:pt x="11860643" y="9209054"/>
                  <a:pt x="11857389" y="9210155"/>
                  <a:pt x="11854375" y="9212453"/>
                </a:cubicBezTo>
                <a:lnTo>
                  <a:pt x="11847531" y="9217574"/>
                </a:lnTo>
                <a:cubicBezTo>
                  <a:pt x="11839491" y="9223654"/>
                  <a:pt x="11838821" y="9237584"/>
                  <a:pt x="11845665" y="9244764"/>
                </a:cubicBezTo>
                <a:cubicBezTo>
                  <a:pt x="11853274" y="9252757"/>
                  <a:pt x="11864185" y="9253141"/>
                  <a:pt x="11872847" y="9246630"/>
                </a:cubicBezTo>
                <a:lnTo>
                  <a:pt x="11876868" y="9243519"/>
                </a:lnTo>
                <a:close/>
                <a:moveTo>
                  <a:pt x="12058581" y="9017296"/>
                </a:moveTo>
                <a:cubicBezTo>
                  <a:pt x="12062937" y="9021604"/>
                  <a:pt x="12067818" y="9022897"/>
                  <a:pt x="12072507" y="9022274"/>
                </a:cubicBezTo>
                <a:cubicBezTo>
                  <a:pt x="12079639" y="9027540"/>
                  <a:pt x="12090933" y="9025289"/>
                  <a:pt x="12096293" y="9018732"/>
                </a:cubicBezTo>
                <a:cubicBezTo>
                  <a:pt x="12102945" y="9010594"/>
                  <a:pt x="12100648" y="9000255"/>
                  <a:pt x="12093661" y="8993362"/>
                </a:cubicBezTo>
                <a:lnTo>
                  <a:pt x="12087965" y="8987714"/>
                </a:lnTo>
                <a:cubicBezTo>
                  <a:pt x="12082031" y="8981826"/>
                  <a:pt x="12072030" y="8983022"/>
                  <a:pt x="12065617" y="8987857"/>
                </a:cubicBezTo>
                <a:cubicBezTo>
                  <a:pt x="12054897" y="8992309"/>
                  <a:pt x="12047861" y="9006669"/>
                  <a:pt x="12058581" y="9017296"/>
                </a:cubicBezTo>
                <a:close/>
                <a:moveTo>
                  <a:pt x="11862510" y="9089767"/>
                </a:moveTo>
                <a:cubicBezTo>
                  <a:pt x="11862894" y="9086417"/>
                  <a:pt x="11861793" y="9082875"/>
                  <a:pt x="11860118" y="9079620"/>
                </a:cubicBezTo>
                <a:cubicBezTo>
                  <a:pt x="11864712" y="9078614"/>
                  <a:pt x="11868923" y="9075933"/>
                  <a:pt x="11871556" y="9071674"/>
                </a:cubicBezTo>
                <a:cubicBezTo>
                  <a:pt x="11876580" y="9063488"/>
                  <a:pt x="11874092" y="9051808"/>
                  <a:pt x="11865669" y="9046831"/>
                </a:cubicBezTo>
                <a:cubicBezTo>
                  <a:pt x="11853034" y="9039410"/>
                  <a:pt x="11837673" y="9037831"/>
                  <a:pt x="11825038" y="9046351"/>
                </a:cubicBezTo>
                <a:cubicBezTo>
                  <a:pt x="11817238" y="9051617"/>
                  <a:pt x="11812260" y="9061765"/>
                  <a:pt x="11817572" y="9070764"/>
                </a:cubicBezTo>
                <a:cubicBezTo>
                  <a:pt x="11818482" y="9072296"/>
                  <a:pt x="11819821" y="9073684"/>
                  <a:pt x="11821257" y="9074928"/>
                </a:cubicBezTo>
                <a:cubicBezTo>
                  <a:pt x="11818146" y="9077609"/>
                  <a:pt x="11815850" y="9081199"/>
                  <a:pt x="11815323" y="9085986"/>
                </a:cubicBezTo>
                <a:cubicBezTo>
                  <a:pt x="11814366" y="9094841"/>
                  <a:pt x="11821545" y="9105899"/>
                  <a:pt x="11831355" y="9105851"/>
                </a:cubicBezTo>
                <a:lnTo>
                  <a:pt x="11842697" y="9105803"/>
                </a:lnTo>
                <a:cubicBezTo>
                  <a:pt x="11852365" y="9105755"/>
                  <a:pt x="11861362" y="9100203"/>
                  <a:pt x="11862510" y="9089767"/>
                </a:cubicBezTo>
                <a:close/>
                <a:moveTo>
                  <a:pt x="11892086" y="9416417"/>
                </a:moveTo>
                <a:cubicBezTo>
                  <a:pt x="11908549" y="9432740"/>
                  <a:pt x="11930325" y="9403876"/>
                  <a:pt x="11914005" y="9387745"/>
                </a:cubicBezTo>
                <a:cubicBezTo>
                  <a:pt x="11897543" y="9371470"/>
                  <a:pt x="11875815" y="9400286"/>
                  <a:pt x="11892086" y="9416417"/>
                </a:cubicBezTo>
                <a:close/>
                <a:moveTo>
                  <a:pt x="11977272" y="9306944"/>
                </a:moveTo>
                <a:cubicBezTo>
                  <a:pt x="11975741" y="9312975"/>
                  <a:pt x="11976650" y="9319724"/>
                  <a:pt x="11982106" y="9325134"/>
                </a:cubicBezTo>
                <a:cubicBezTo>
                  <a:pt x="11992873" y="9335808"/>
                  <a:pt x="12005938" y="9327239"/>
                  <a:pt x="12009192" y="9315608"/>
                </a:cubicBezTo>
                <a:cubicBezTo>
                  <a:pt x="12015510" y="9309624"/>
                  <a:pt x="12018382" y="9300195"/>
                  <a:pt x="12011634" y="9291195"/>
                </a:cubicBezTo>
                <a:cubicBezTo>
                  <a:pt x="11998520" y="9273772"/>
                  <a:pt x="11973013" y="9289424"/>
                  <a:pt x="11977272" y="9306944"/>
                </a:cubicBezTo>
                <a:close/>
                <a:moveTo>
                  <a:pt x="11662850" y="9159750"/>
                </a:moveTo>
                <a:cubicBezTo>
                  <a:pt x="11663041" y="9169659"/>
                  <a:pt x="11671512" y="9177461"/>
                  <a:pt x="11681275" y="9177414"/>
                </a:cubicBezTo>
                <a:cubicBezTo>
                  <a:pt x="11685057" y="9177414"/>
                  <a:pt x="11688836" y="9177365"/>
                  <a:pt x="11692618" y="9177365"/>
                </a:cubicBezTo>
                <a:cubicBezTo>
                  <a:pt x="11702381" y="9177318"/>
                  <a:pt x="11710468" y="9168558"/>
                  <a:pt x="11710276" y="9158937"/>
                </a:cubicBezTo>
                <a:cubicBezTo>
                  <a:pt x="11710038" y="9149028"/>
                  <a:pt x="11701614" y="9141226"/>
                  <a:pt x="11691852" y="9141273"/>
                </a:cubicBezTo>
                <a:cubicBezTo>
                  <a:pt x="11688071" y="9141273"/>
                  <a:pt x="11684290" y="9141321"/>
                  <a:pt x="11680510" y="9141321"/>
                </a:cubicBezTo>
                <a:cubicBezTo>
                  <a:pt x="11670747" y="9141369"/>
                  <a:pt x="11662659" y="9150129"/>
                  <a:pt x="11662850" y="9159750"/>
                </a:cubicBezTo>
                <a:close/>
                <a:moveTo>
                  <a:pt x="11895245" y="9435277"/>
                </a:moveTo>
                <a:cubicBezTo>
                  <a:pt x="11889837" y="9435325"/>
                  <a:pt x="11885482" y="9439394"/>
                  <a:pt x="11882707" y="9444276"/>
                </a:cubicBezTo>
                <a:cubicBezTo>
                  <a:pt x="11882467" y="9444707"/>
                  <a:pt x="11882085" y="9445043"/>
                  <a:pt x="11881797" y="9445473"/>
                </a:cubicBezTo>
                <a:cubicBezTo>
                  <a:pt x="11881749" y="9445568"/>
                  <a:pt x="11881606" y="9445665"/>
                  <a:pt x="11881558" y="9445808"/>
                </a:cubicBezTo>
                <a:cubicBezTo>
                  <a:pt x="11882707" y="9444946"/>
                  <a:pt x="11883855" y="9444085"/>
                  <a:pt x="11885051" y="9443223"/>
                </a:cubicBezTo>
                <a:cubicBezTo>
                  <a:pt x="11888545" y="9440591"/>
                  <a:pt x="11892086" y="9437910"/>
                  <a:pt x="11895580" y="9435325"/>
                </a:cubicBezTo>
                <a:lnTo>
                  <a:pt x="11895245" y="9435277"/>
                </a:lnTo>
                <a:cubicBezTo>
                  <a:pt x="11895245" y="9435277"/>
                  <a:pt x="11895245" y="9435277"/>
                  <a:pt x="11895245" y="9435277"/>
                </a:cubicBezTo>
                <a:close/>
                <a:moveTo>
                  <a:pt x="11869162" y="9444850"/>
                </a:moveTo>
                <a:cubicBezTo>
                  <a:pt x="11856767" y="9432549"/>
                  <a:pt x="11841215" y="9445617"/>
                  <a:pt x="11841118" y="9459690"/>
                </a:cubicBezTo>
                <a:lnTo>
                  <a:pt x="11831020" y="9467301"/>
                </a:lnTo>
                <a:cubicBezTo>
                  <a:pt x="11825038" y="9471800"/>
                  <a:pt x="11822646" y="9479411"/>
                  <a:pt x="11823937" y="9486448"/>
                </a:cubicBezTo>
                <a:cubicBezTo>
                  <a:pt x="11823985" y="9486783"/>
                  <a:pt x="11823794" y="9487118"/>
                  <a:pt x="11823890" y="9487453"/>
                </a:cubicBezTo>
                <a:cubicBezTo>
                  <a:pt x="11840305" y="9475678"/>
                  <a:pt x="11856815" y="9464094"/>
                  <a:pt x="11873087" y="9452127"/>
                </a:cubicBezTo>
                <a:cubicBezTo>
                  <a:pt x="11873039" y="9451983"/>
                  <a:pt x="11872992" y="9451887"/>
                  <a:pt x="11872895" y="9451744"/>
                </a:cubicBezTo>
                <a:cubicBezTo>
                  <a:pt x="11872847" y="9451648"/>
                  <a:pt x="11872752" y="9451552"/>
                  <a:pt x="11872752" y="9451409"/>
                </a:cubicBezTo>
                <a:cubicBezTo>
                  <a:pt x="11871891" y="9449159"/>
                  <a:pt x="11871172" y="9446861"/>
                  <a:pt x="11869162" y="9444850"/>
                </a:cubicBezTo>
                <a:close/>
                <a:moveTo>
                  <a:pt x="11792353" y="8861773"/>
                </a:moveTo>
                <a:lnTo>
                  <a:pt x="11781057" y="8873166"/>
                </a:lnTo>
                <a:cubicBezTo>
                  <a:pt x="11774213" y="8880107"/>
                  <a:pt x="11772683" y="8890972"/>
                  <a:pt x="11779430" y="8898632"/>
                </a:cubicBezTo>
                <a:cubicBezTo>
                  <a:pt x="11785556" y="8905620"/>
                  <a:pt x="11797999" y="8907248"/>
                  <a:pt x="11804891" y="8900259"/>
                </a:cubicBezTo>
                <a:lnTo>
                  <a:pt x="11816185" y="8888867"/>
                </a:lnTo>
                <a:cubicBezTo>
                  <a:pt x="11823029" y="8881926"/>
                  <a:pt x="11824559" y="8871059"/>
                  <a:pt x="11817812" y="8863401"/>
                </a:cubicBezTo>
                <a:cubicBezTo>
                  <a:pt x="11811735" y="8856460"/>
                  <a:pt x="11799243" y="8854833"/>
                  <a:pt x="11792353" y="8861773"/>
                </a:cubicBezTo>
                <a:close/>
                <a:moveTo>
                  <a:pt x="11762825" y="8939319"/>
                </a:moveTo>
                <a:lnTo>
                  <a:pt x="11760048" y="8939319"/>
                </a:lnTo>
                <a:cubicBezTo>
                  <a:pt x="11750333" y="8939367"/>
                  <a:pt x="11741385" y="8945207"/>
                  <a:pt x="11740378" y="8955546"/>
                </a:cubicBezTo>
                <a:cubicBezTo>
                  <a:pt x="11739518" y="8964498"/>
                  <a:pt x="11746840" y="8975268"/>
                  <a:pt x="11756603" y="8975220"/>
                </a:cubicBezTo>
                <a:lnTo>
                  <a:pt x="11767945" y="8975172"/>
                </a:lnTo>
                <a:cubicBezTo>
                  <a:pt x="11776607" y="8975125"/>
                  <a:pt x="11784313" y="8970290"/>
                  <a:pt x="11786705" y="8961960"/>
                </a:cubicBezTo>
                <a:cubicBezTo>
                  <a:pt x="11789816" y="8955881"/>
                  <a:pt x="11789673" y="8948318"/>
                  <a:pt x="11783355" y="8942047"/>
                </a:cubicBezTo>
                <a:cubicBezTo>
                  <a:pt x="11776847" y="8935586"/>
                  <a:pt x="11768998" y="8935825"/>
                  <a:pt x="11762825" y="8939319"/>
                </a:cubicBezTo>
                <a:close/>
                <a:moveTo>
                  <a:pt x="11917163" y="9108771"/>
                </a:moveTo>
                <a:cubicBezTo>
                  <a:pt x="11910176" y="9108006"/>
                  <a:pt x="11903333" y="9110686"/>
                  <a:pt x="11896776" y="9112696"/>
                </a:cubicBezTo>
                <a:cubicBezTo>
                  <a:pt x="11895962" y="9112936"/>
                  <a:pt x="11895292" y="9113558"/>
                  <a:pt x="11894527" y="9113941"/>
                </a:cubicBezTo>
                <a:cubicBezTo>
                  <a:pt x="11893665" y="9111931"/>
                  <a:pt x="11892565" y="9110016"/>
                  <a:pt x="11890938" y="9108436"/>
                </a:cubicBezTo>
                <a:cubicBezTo>
                  <a:pt x="11884094" y="9101543"/>
                  <a:pt x="11872321" y="9101447"/>
                  <a:pt x="11865429" y="9108388"/>
                </a:cubicBezTo>
                <a:lnTo>
                  <a:pt x="11854135" y="9119780"/>
                </a:lnTo>
                <a:cubicBezTo>
                  <a:pt x="11847292" y="9126721"/>
                  <a:pt x="11847149" y="9138353"/>
                  <a:pt x="11854039" y="9145294"/>
                </a:cubicBezTo>
                <a:cubicBezTo>
                  <a:pt x="11860883" y="9152187"/>
                  <a:pt x="11872656" y="9152283"/>
                  <a:pt x="11879548" y="9145342"/>
                </a:cubicBezTo>
                <a:lnTo>
                  <a:pt x="11886392" y="9138449"/>
                </a:lnTo>
                <a:cubicBezTo>
                  <a:pt x="11887205" y="9139837"/>
                  <a:pt x="11888689" y="9140460"/>
                  <a:pt x="11889789" y="9141609"/>
                </a:cubicBezTo>
                <a:cubicBezTo>
                  <a:pt x="11889310" y="9146683"/>
                  <a:pt x="11890794" y="9151852"/>
                  <a:pt x="11894287" y="9156543"/>
                </a:cubicBezTo>
                <a:lnTo>
                  <a:pt x="11899409" y="9163388"/>
                </a:lnTo>
                <a:cubicBezTo>
                  <a:pt x="11905486" y="9171478"/>
                  <a:pt x="11919651" y="9171717"/>
                  <a:pt x="11926592" y="9164824"/>
                </a:cubicBezTo>
                <a:cubicBezTo>
                  <a:pt x="11934058" y="9157501"/>
                  <a:pt x="11934296" y="9147735"/>
                  <a:pt x="11928984" y="9139406"/>
                </a:cubicBezTo>
                <a:cubicBezTo>
                  <a:pt x="11931473" y="9136534"/>
                  <a:pt x="11933435" y="9133327"/>
                  <a:pt x="11933818" y="9128971"/>
                </a:cubicBezTo>
                <a:cubicBezTo>
                  <a:pt x="11934775" y="9118632"/>
                  <a:pt x="11927309" y="9109872"/>
                  <a:pt x="11917163" y="9108771"/>
                </a:cubicBezTo>
                <a:close/>
                <a:moveTo>
                  <a:pt x="11546654" y="8756704"/>
                </a:moveTo>
                <a:lnTo>
                  <a:pt x="11541006" y="8762400"/>
                </a:lnTo>
                <a:cubicBezTo>
                  <a:pt x="11534354" y="8769102"/>
                  <a:pt x="11535120" y="8781930"/>
                  <a:pt x="11542442" y="8787866"/>
                </a:cubicBezTo>
                <a:cubicBezTo>
                  <a:pt x="11550339" y="8794328"/>
                  <a:pt x="11560771" y="8793658"/>
                  <a:pt x="11567902" y="8786477"/>
                </a:cubicBezTo>
                <a:lnTo>
                  <a:pt x="11573549" y="8780781"/>
                </a:lnTo>
                <a:cubicBezTo>
                  <a:pt x="11580201" y="8774079"/>
                  <a:pt x="11579436" y="8761251"/>
                  <a:pt x="11572113" y="8755315"/>
                </a:cubicBezTo>
                <a:cubicBezTo>
                  <a:pt x="11564216" y="8748853"/>
                  <a:pt x="11553736" y="8749523"/>
                  <a:pt x="11546654" y="8756704"/>
                </a:cubicBezTo>
                <a:close/>
                <a:moveTo>
                  <a:pt x="11593267" y="9102165"/>
                </a:moveTo>
                <a:cubicBezTo>
                  <a:pt x="11592739" y="9102213"/>
                  <a:pt x="11592691" y="9102213"/>
                  <a:pt x="11592357" y="9102261"/>
                </a:cubicBezTo>
                <a:cubicBezTo>
                  <a:pt x="11592165" y="9102213"/>
                  <a:pt x="11592117" y="9102213"/>
                  <a:pt x="11591974" y="9102213"/>
                </a:cubicBezTo>
                <a:cubicBezTo>
                  <a:pt x="11591974" y="9102213"/>
                  <a:pt x="11591974" y="9102213"/>
                  <a:pt x="11591974" y="9102213"/>
                </a:cubicBezTo>
                <a:cubicBezTo>
                  <a:pt x="11591064" y="9101543"/>
                  <a:pt x="11590203" y="9100777"/>
                  <a:pt x="11589389" y="9100011"/>
                </a:cubicBezTo>
                <a:cubicBezTo>
                  <a:pt x="11582259" y="9093358"/>
                  <a:pt x="11569481" y="9096564"/>
                  <a:pt x="11564169" y="9103745"/>
                </a:cubicBezTo>
                <a:cubicBezTo>
                  <a:pt x="11557851" y="9112265"/>
                  <a:pt x="11560771" y="9122318"/>
                  <a:pt x="11567902" y="9128971"/>
                </a:cubicBezTo>
                <a:cubicBezTo>
                  <a:pt x="11576134" y="9136630"/>
                  <a:pt x="11587188" y="9139119"/>
                  <a:pt x="11598099" y="9137970"/>
                </a:cubicBezTo>
                <a:cubicBezTo>
                  <a:pt x="11607480" y="9136965"/>
                  <a:pt x="11615281" y="9127057"/>
                  <a:pt x="11613557" y="9117675"/>
                </a:cubicBezTo>
                <a:cubicBezTo>
                  <a:pt x="11611787" y="9107813"/>
                  <a:pt x="11603316" y="9101112"/>
                  <a:pt x="11593267" y="9102165"/>
                </a:cubicBezTo>
                <a:close/>
                <a:moveTo>
                  <a:pt x="11731478" y="9003558"/>
                </a:moveTo>
                <a:lnTo>
                  <a:pt x="11725782" y="8997910"/>
                </a:lnTo>
                <a:cubicBezTo>
                  <a:pt x="11718844" y="8991017"/>
                  <a:pt x="11706209" y="8993218"/>
                  <a:pt x="11700370" y="9000207"/>
                </a:cubicBezTo>
                <a:cubicBezTo>
                  <a:pt x="11693671" y="9008249"/>
                  <a:pt x="11695777" y="9018732"/>
                  <a:pt x="11702715" y="9025625"/>
                </a:cubicBezTo>
                <a:lnTo>
                  <a:pt x="11708410" y="9031273"/>
                </a:lnTo>
                <a:cubicBezTo>
                  <a:pt x="11715350" y="9038166"/>
                  <a:pt x="11727985" y="9035964"/>
                  <a:pt x="11733822" y="9028928"/>
                </a:cubicBezTo>
                <a:cubicBezTo>
                  <a:pt x="11735258" y="9027205"/>
                  <a:pt x="11736120" y="9025338"/>
                  <a:pt x="11736790" y="9023423"/>
                </a:cubicBezTo>
                <a:cubicBezTo>
                  <a:pt x="11737221" y="9027205"/>
                  <a:pt x="11738417" y="9030938"/>
                  <a:pt x="11741001" y="9034384"/>
                </a:cubicBezTo>
                <a:lnTo>
                  <a:pt x="11746122" y="9041230"/>
                </a:lnTo>
                <a:cubicBezTo>
                  <a:pt x="11752200" y="9049272"/>
                  <a:pt x="11766270" y="9049702"/>
                  <a:pt x="11773305" y="9042810"/>
                </a:cubicBezTo>
                <a:cubicBezTo>
                  <a:pt x="11773736" y="9042426"/>
                  <a:pt x="11773879" y="9041900"/>
                  <a:pt x="11774262" y="9041469"/>
                </a:cubicBezTo>
                <a:cubicBezTo>
                  <a:pt x="11780531" y="9044102"/>
                  <a:pt x="11788284" y="9043671"/>
                  <a:pt x="11793261" y="9038692"/>
                </a:cubicBezTo>
                <a:lnTo>
                  <a:pt x="11804555" y="9027300"/>
                </a:lnTo>
                <a:cubicBezTo>
                  <a:pt x="11811399" y="9020359"/>
                  <a:pt x="11812931" y="9009493"/>
                  <a:pt x="11806182" y="9001835"/>
                </a:cubicBezTo>
                <a:cubicBezTo>
                  <a:pt x="11800105" y="8994894"/>
                  <a:pt x="11787613" y="8993266"/>
                  <a:pt x="11780723" y="9000207"/>
                </a:cubicBezTo>
                <a:lnTo>
                  <a:pt x="11770865" y="9010164"/>
                </a:lnTo>
                <a:lnTo>
                  <a:pt x="11769811" y="9008775"/>
                </a:lnTo>
                <a:cubicBezTo>
                  <a:pt x="11763733" y="9000733"/>
                  <a:pt x="11749663" y="9000351"/>
                  <a:pt x="11742629" y="9007196"/>
                </a:cubicBezTo>
                <a:cubicBezTo>
                  <a:pt x="11740140" y="9009637"/>
                  <a:pt x="11738656" y="9012413"/>
                  <a:pt x="11737652" y="9015333"/>
                </a:cubicBezTo>
                <a:cubicBezTo>
                  <a:pt x="11736933" y="9011073"/>
                  <a:pt x="11734780" y="9006909"/>
                  <a:pt x="11731478" y="9003558"/>
                </a:cubicBezTo>
                <a:close/>
                <a:moveTo>
                  <a:pt x="11726118" y="8885324"/>
                </a:moveTo>
                <a:cubicBezTo>
                  <a:pt x="11719178" y="8878431"/>
                  <a:pt x="11707214" y="8879054"/>
                  <a:pt x="11700609" y="8885995"/>
                </a:cubicBezTo>
                <a:cubicBezTo>
                  <a:pt x="11693766" y="8893223"/>
                  <a:pt x="11694341" y="8904615"/>
                  <a:pt x="11701280" y="8911508"/>
                </a:cubicBezTo>
                <a:lnTo>
                  <a:pt x="11706974" y="8917157"/>
                </a:lnTo>
                <a:cubicBezTo>
                  <a:pt x="11713914" y="8924001"/>
                  <a:pt x="11725879" y="8923427"/>
                  <a:pt x="11732483" y="8916486"/>
                </a:cubicBezTo>
                <a:cubicBezTo>
                  <a:pt x="11739327" y="8909258"/>
                  <a:pt x="11738751" y="8897866"/>
                  <a:pt x="11731813" y="8890972"/>
                </a:cubicBezTo>
                <a:lnTo>
                  <a:pt x="11726118" y="8885324"/>
                </a:lnTo>
                <a:close/>
                <a:moveTo>
                  <a:pt x="11580775" y="9454855"/>
                </a:moveTo>
                <a:cubicBezTo>
                  <a:pt x="11565940" y="9435134"/>
                  <a:pt x="11533828" y="9456483"/>
                  <a:pt x="11548807" y="9476348"/>
                </a:cubicBezTo>
                <a:cubicBezTo>
                  <a:pt x="11563642" y="9496069"/>
                  <a:pt x="11595755" y="9474720"/>
                  <a:pt x="11580775" y="9454855"/>
                </a:cubicBezTo>
                <a:close/>
                <a:moveTo>
                  <a:pt x="11324405" y="9429676"/>
                </a:moveTo>
                <a:lnTo>
                  <a:pt x="11317561" y="9434799"/>
                </a:lnTo>
                <a:cubicBezTo>
                  <a:pt x="11309521" y="9440830"/>
                  <a:pt x="11306170" y="9453036"/>
                  <a:pt x="11312632" y="9461604"/>
                </a:cubicBezTo>
                <a:cubicBezTo>
                  <a:pt x="11318710" y="9469646"/>
                  <a:pt x="11330818" y="9472997"/>
                  <a:pt x="11339431" y="9466535"/>
                </a:cubicBezTo>
                <a:lnTo>
                  <a:pt x="11346275" y="9461365"/>
                </a:lnTo>
                <a:cubicBezTo>
                  <a:pt x="11354315" y="9455334"/>
                  <a:pt x="11357666" y="9443127"/>
                  <a:pt x="11351204" y="9434559"/>
                </a:cubicBezTo>
                <a:cubicBezTo>
                  <a:pt x="11345127" y="9426566"/>
                  <a:pt x="11333067" y="9423167"/>
                  <a:pt x="11324405" y="9429676"/>
                </a:cubicBezTo>
                <a:close/>
                <a:moveTo>
                  <a:pt x="11480323" y="9542453"/>
                </a:moveTo>
                <a:cubicBezTo>
                  <a:pt x="11488459" y="9537810"/>
                  <a:pt x="11493819" y="9524551"/>
                  <a:pt x="11487501" y="9516174"/>
                </a:cubicBezTo>
                <a:lnTo>
                  <a:pt x="11482333" y="9509328"/>
                </a:lnTo>
                <a:cubicBezTo>
                  <a:pt x="11476064" y="9501048"/>
                  <a:pt x="11465918" y="9496500"/>
                  <a:pt x="11456060" y="9502149"/>
                </a:cubicBezTo>
                <a:cubicBezTo>
                  <a:pt x="11447924" y="9506792"/>
                  <a:pt x="11442564" y="9520051"/>
                  <a:pt x="11448833" y="9528428"/>
                </a:cubicBezTo>
                <a:lnTo>
                  <a:pt x="11454002" y="9535273"/>
                </a:lnTo>
                <a:cubicBezTo>
                  <a:pt x="11460271" y="9543554"/>
                  <a:pt x="11470417" y="9548054"/>
                  <a:pt x="11480323" y="9542453"/>
                </a:cubicBezTo>
                <a:close/>
                <a:moveTo>
                  <a:pt x="11719752" y="9489846"/>
                </a:moveTo>
                <a:cubicBezTo>
                  <a:pt x="11734684" y="9509712"/>
                  <a:pt x="11763685" y="9484294"/>
                  <a:pt x="11748849" y="9464620"/>
                </a:cubicBezTo>
                <a:cubicBezTo>
                  <a:pt x="11733919" y="9444755"/>
                  <a:pt x="11704916" y="9470125"/>
                  <a:pt x="11719752" y="9489846"/>
                </a:cubicBezTo>
                <a:close/>
                <a:moveTo>
                  <a:pt x="11628632" y="9323698"/>
                </a:moveTo>
                <a:lnTo>
                  <a:pt x="11635476" y="9318575"/>
                </a:lnTo>
                <a:cubicBezTo>
                  <a:pt x="11641027" y="9314411"/>
                  <a:pt x="11644138" y="9307183"/>
                  <a:pt x="11643468" y="9300386"/>
                </a:cubicBezTo>
                <a:lnTo>
                  <a:pt x="11647010" y="9300864"/>
                </a:lnTo>
                <a:cubicBezTo>
                  <a:pt x="11657299" y="9302300"/>
                  <a:pt x="11667636" y="9297801"/>
                  <a:pt x="11670412" y="9286935"/>
                </a:cubicBezTo>
                <a:cubicBezTo>
                  <a:pt x="11672756" y="9277697"/>
                  <a:pt x="11666822" y="9264964"/>
                  <a:pt x="11656485" y="9263528"/>
                </a:cubicBezTo>
                <a:lnTo>
                  <a:pt x="11644521" y="9261852"/>
                </a:lnTo>
                <a:cubicBezTo>
                  <a:pt x="11634232" y="9260416"/>
                  <a:pt x="11623894" y="9264916"/>
                  <a:pt x="11621120" y="9275782"/>
                </a:cubicBezTo>
                <a:cubicBezTo>
                  <a:pt x="11620497" y="9278319"/>
                  <a:pt x="11620497" y="9281095"/>
                  <a:pt x="11621023" y="9283823"/>
                </a:cubicBezTo>
                <a:cubicBezTo>
                  <a:pt x="11618343" y="9284254"/>
                  <a:pt x="11615711" y="9285259"/>
                  <a:pt x="11613366" y="9287031"/>
                </a:cubicBezTo>
                <a:lnTo>
                  <a:pt x="11606522" y="9292153"/>
                </a:lnTo>
                <a:cubicBezTo>
                  <a:pt x="11598482" y="9298184"/>
                  <a:pt x="11595371" y="9310582"/>
                  <a:pt x="11601832" y="9319006"/>
                </a:cubicBezTo>
                <a:cubicBezTo>
                  <a:pt x="11608006" y="9327096"/>
                  <a:pt x="11620018" y="9330208"/>
                  <a:pt x="11628632" y="9323698"/>
                </a:cubicBezTo>
                <a:close/>
                <a:moveTo>
                  <a:pt x="11250849" y="9599703"/>
                </a:moveTo>
                <a:lnTo>
                  <a:pt x="11262813" y="9601378"/>
                </a:lnTo>
                <a:cubicBezTo>
                  <a:pt x="11270996" y="9602527"/>
                  <a:pt x="11279179" y="9599464"/>
                  <a:pt x="11283439" y="9592714"/>
                </a:cubicBezTo>
                <a:cubicBezTo>
                  <a:pt x="11286550" y="9591709"/>
                  <a:pt x="11289517" y="9590129"/>
                  <a:pt x="11292245" y="9587784"/>
                </a:cubicBezTo>
                <a:cubicBezTo>
                  <a:pt x="11292770" y="9587306"/>
                  <a:pt x="11293106" y="9586683"/>
                  <a:pt x="11293584" y="9586157"/>
                </a:cubicBezTo>
                <a:cubicBezTo>
                  <a:pt x="11300093" y="9579455"/>
                  <a:pt x="11302677" y="9568733"/>
                  <a:pt x="11296312" y="9560834"/>
                </a:cubicBezTo>
                <a:cubicBezTo>
                  <a:pt x="11291862" y="9555329"/>
                  <a:pt x="11284157" y="9552075"/>
                  <a:pt x="11277073" y="9553271"/>
                </a:cubicBezTo>
                <a:cubicBezTo>
                  <a:pt x="11270757" y="9550399"/>
                  <a:pt x="11262765" y="9550734"/>
                  <a:pt x="11257405" y="9555090"/>
                </a:cubicBezTo>
                <a:cubicBezTo>
                  <a:pt x="11254868" y="9557100"/>
                  <a:pt x="11253145" y="9559638"/>
                  <a:pt x="11251902" y="9562270"/>
                </a:cubicBezTo>
                <a:cubicBezTo>
                  <a:pt x="11246924" y="9563180"/>
                  <a:pt x="11243047" y="9566244"/>
                  <a:pt x="11240081" y="9570265"/>
                </a:cubicBezTo>
                <a:cubicBezTo>
                  <a:pt x="11238645" y="9572179"/>
                  <a:pt x="11236970" y="9573902"/>
                  <a:pt x="11236396" y="9576535"/>
                </a:cubicBezTo>
                <a:cubicBezTo>
                  <a:pt x="11234242" y="9586061"/>
                  <a:pt x="11240463" y="9598267"/>
                  <a:pt x="11250849" y="9599703"/>
                </a:cubicBezTo>
                <a:close/>
                <a:moveTo>
                  <a:pt x="11410547" y="9584721"/>
                </a:moveTo>
                <a:cubicBezTo>
                  <a:pt x="11402076" y="9573472"/>
                  <a:pt x="11387432" y="9575003"/>
                  <a:pt x="11379297" y="9582088"/>
                </a:cubicBezTo>
                <a:cubicBezTo>
                  <a:pt x="11380733" y="9577780"/>
                  <a:pt x="11380110" y="9572754"/>
                  <a:pt x="11376282" y="9567727"/>
                </a:cubicBezTo>
                <a:cubicBezTo>
                  <a:pt x="11373363" y="9563850"/>
                  <a:pt x="11369725" y="9561552"/>
                  <a:pt x="11365849" y="9560403"/>
                </a:cubicBezTo>
                <a:cubicBezTo>
                  <a:pt x="11374416" y="9559685"/>
                  <a:pt x="11382025" y="9553654"/>
                  <a:pt x="11383604" y="9544703"/>
                </a:cubicBezTo>
                <a:cubicBezTo>
                  <a:pt x="11385374" y="9534698"/>
                  <a:pt x="11378292" y="9523833"/>
                  <a:pt x="11367955" y="9522397"/>
                </a:cubicBezTo>
                <a:lnTo>
                  <a:pt x="11355990" y="9520721"/>
                </a:lnTo>
                <a:cubicBezTo>
                  <a:pt x="11345701" y="9519285"/>
                  <a:pt x="11335555" y="9525843"/>
                  <a:pt x="11333689" y="9536326"/>
                </a:cubicBezTo>
                <a:cubicBezTo>
                  <a:pt x="11331919" y="9546331"/>
                  <a:pt x="11339001" y="9557196"/>
                  <a:pt x="11349290" y="9558632"/>
                </a:cubicBezTo>
                <a:lnTo>
                  <a:pt x="11357187" y="9559734"/>
                </a:lnTo>
                <a:cubicBezTo>
                  <a:pt x="11344217" y="9561361"/>
                  <a:pt x="11333115" y="9573902"/>
                  <a:pt x="11342877" y="9586922"/>
                </a:cubicBezTo>
                <a:cubicBezTo>
                  <a:pt x="11351348" y="9598171"/>
                  <a:pt x="11366040" y="9596639"/>
                  <a:pt x="11374176" y="9589555"/>
                </a:cubicBezTo>
                <a:cubicBezTo>
                  <a:pt x="11372741" y="9593863"/>
                  <a:pt x="11373363" y="9598889"/>
                  <a:pt x="11377143" y="9604011"/>
                </a:cubicBezTo>
                <a:cubicBezTo>
                  <a:pt x="11378770" y="9606165"/>
                  <a:pt x="11380684" y="9607649"/>
                  <a:pt x="11382647" y="9608942"/>
                </a:cubicBezTo>
                <a:cubicBezTo>
                  <a:pt x="11386284" y="9611287"/>
                  <a:pt x="11390305" y="9612053"/>
                  <a:pt x="11394276" y="9611909"/>
                </a:cubicBezTo>
                <a:cubicBezTo>
                  <a:pt x="11408058" y="9611335"/>
                  <a:pt x="11420837" y="9598362"/>
                  <a:pt x="11410547" y="9584721"/>
                </a:cubicBezTo>
                <a:close/>
                <a:moveTo>
                  <a:pt x="11661654" y="9426900"/>
                </a:moveTo>
                <a:cubicBezTo>
                  <a:pt x="11667732" y="9434942"/>
                  <a:pt x="11681898" y="9435181"/>
                  <a:pt x="11688836" y="9428336"/>
                </a:cubicBezTo>
                <a:cubicBezTo>
                  <a:pt x="11696830" y="9420486"/>
                  <a:pt x="11696781" y="9409764"/>
                  <a:pt x="11690272" y="9401147"/>
                </a:cubicBezTo>
                <a:lnTo>
                  <a:pt x="11685103" y="9394302"/>
                </a:lnTo>
                <a:cubicBezTo>
                  <a:pt x="11679026" y="9386260"/>
                  <a:pt x="11664908" y="9385973"/>
                  <a:pt x="11657921" y="9392866"/>
                </a:cubicBezTo>
                <a:cubicBezTo>
                  <a:pt x="11649929" y="9400717"/>
                  <a:pt x="11649929" y="9411439"/>
                  <a:pt x="11656437" y="9420055"/>
                </a:cubicBezTo>
                <a:lnTo>
                  <a:pt x="11661654" y="9426900"/>
                </a:lnTo>
                <a:close/>
                <a:moveTo>
                  <a:pt x="11612504" y="9568493"/>
                </a:moveTo>
                <a:cubicBezTo>
                  <a:pt x="11612313" y="9568302"/>
                  <a:pt x="11612170" y="9568062"/>
                  <a:pt x="11612027" y="9567871"/>
                </a:cubicBezTo>
                <a:cubicBezTo>
                  <a:pt x="11614228" y="9561792"/>
                  <a:pt x="11613366" y="9554947"/>
                  <a:pt x="11609107" y="9549298"/>
                </a:cubicBezTo>
                <a:lnTo>
                  <a:pt x="11598818" y="9535608"/>
                </a:lnTo>
                <a:cubicBezTo>
                  <a:pt x="11592788" y="9527567"/>
                  <a:pt x="11579339" y="9526034"/>
                  <a:pt x="11571730" y="9532736"/>
                </a:cubicBezTo>
                <a:cubicBezTo>
                  <a:pt x="11569290" y="9534890"/>
                  <a:pt x="11567566" y="9537475"/>
                  <a:pt x="11566370" y="9540252"/>
                </a:cubicBezTo>
                <a:cubicBezTo>
                  <a:pt x="11560723" y="9540012"/>
                  <a:pt x="11554932" y="9541065"/>
                  <a:pt x="11549189" y="9543937"/>
                </a:cubicBezTo>
                <a:cubicBezTo>
                  <a:pt x="11540193" y="9548436"/>
                  <a:pt x="11534881" y="9556144"/>
                  <a:pt x="11532584" y="9564903"/>
                </a:cubicBezTo>
                <a:cubicBezTo>
                  <a:pt x="11529807" y="9565334"/>
                  <a:pt x="11527127" y="9566339"/>
                  <a:pt x="11524687" y="9568158"/>
                </a:cubicBezTo>
                <a:lnTo>
                  <a:pt x="11517843" y="9573328"/>
                </a:lnTo>
                <a:cubicBezTo>
                  <a:pt x="11515976" y="9574716"/>
                  <a:pt x="11514398" y="9576535"/>
                  <a:pt x="11513153" y="9578498"/>
                </a:cubicBezTo>
                <a:cubicBezTo>
                  <a:pt x="11515307" y="9571652"/>
                  <a:pt x="11513250" y="9563084"/>
                  <a:pt x="11508559" y="9558345"/>
                </a:cubicBezTo>
                <a:cubicBezTo>
                  <a:pt x="11500470" y="9550112"/>
                  <a:pt x="11489655" y="9551883"/>
                  <a:pt x="11481328" y="9558154"/>
                </a:cubicBezTo>
                <a:lnTo>
                  <a:pt x="11474484" y="9563275"/>
                </a:lnTo>
                <a:cubicBezTo>
                  <a:pt x="11466158" y="9569547"/>
                  <a:pt x="11467688" y="9583811"/>
                  <a:pt x="11474293" y="9590512"/>
                </a:cubicBezTo>
                <a:cubicBezTo>
                  <a:pt x="11482381" y="9598746"/>
                  <a:pt x="11493197" y="9596975"/>
                  <a:pt x="11501523" y="9590704"/>
                </a:cubicBezTo>
                <a:lnTo>
                  <a:pt x="11508367" y="9585534"/>
                </a:lnTo>
                <a:cubicBezTo>
                  <a:pt x="11509420" y="9584768"/>
                  <a:pt x="11510330" y="9583859"/>
                  <a:pt x="11511047" y="9582854"/>
                </a:cubicBezTo>
                <a:cubicBezTo>
                  <a:pt x="11509038" y="9588598"/>
                  <a:pt x="11509563" y="9595155"/>
                  <a:pt x="11513488" y="9600182"/>
                </a:cubicBezTo>
                <a:cubicBezTo>
                  <a:pt x="11519614" y="9607937"/>
                  <a:pt x="11530908" y="9610713"/>
                  <a:pt x="11539379" y="9605112"/>
                </a:cubicBezTo>
                <a:cubicBezTo>
                  <a:pt x="11540527" y="9606452"/>
                  <a:pt x="11541916" y="9607601"/>
                  <a:pt x="11543447" y="9608559"/>
                </a:cubicBezTo>
                <a:cubicBezTo>
                  <a:pt x="11535263" y="9613393"/>
                  <a:pt x="11530765" y="9622919"/>
                  <a:pt x="11538135" y="9632684"/>
                </a:cubicBezTo>
                <a:cubicBezTo>
                  <a:pt x="11548903" y="9646996"/>
                  <a:pt x="11569721" y="9640678"/>
                  <a:pt x="11574315" y="9628519"/>
                </a:cubicBezTo>
                <a:cubicBezTo>
                  <a:pt x="11584125" y="9632876"/>
                  <a:pt x="11595180" y="9635460"/>
                  <a:pt x="11603125" y="9630960"/>
                </a:cubicBezTo>
                <a:cubicBezTo>
                  <a:pt x="11614467" y="9624547"/>
                  <a:pt x="11625857" y="9611096"/>
                  <a:pt x="11626335" y="9597597"/>
                </a:cubicBezTo>
                <a:cubicBezTo>
                  <a:pt x="11640502" y="9598362"/>
                  <a:pt x="11654858" y="9581609"/>
                  <a:pt x="11643707" y="9566770"/>
                </a:cubicBezTo>
                <a:cubicBezTo>
                  <a:pt x="11634471" y="9554564"/>
                  <a:pt x="11619253" y="9558824"/>
                  <a:pt x="11612504" y="9568493"/>
                </a:cubicBezTo>
                <a:close/>
                <a:moveTo>
                  <a:pt x="11467114" y="9428958"/>
                </a:moveTo>
                <a:cubicBezTo>
                  <a:pt x="11469220" y="9419385"/>
                  <a:pt x="11462856" y="9407418"/>
                  <a:pt x="11452518" y="9405982"/>
                </a:cubicBezTo>
                <a:lnTo>
                  <a:pt x="11440554" y="9404306"/>
                </a:lnTo>
                <a:cubicBezTo>
                  <a:pt x="11430265" y="9402870"/>
                  <a:pt x="11419976" y="9408184"/>
                  <a:pt x="11417582" y="9418907"/>
                </a:cubicBezTo>
                <a:cubicBezTo>
                  <a:pt x="11417199" y="9420630"/>
                  <a:pt x="11417199" y="9422449"/>
                  <a:pt x="11417343" y="9424268"/>
                </a:cubicBezTo>
                <a:cubicBezTo>
                  <a:pt x="11416817" y="9424603"/>
                  <a:pt x="11416243" y="9424890"/>
                  <a:pt x="11415716" y="9425273"/>
                </a:cubicBezTo>
                <a:lnTo>
                  <a:pt x="11408873" y="9430395"/>
                </a:lnTo>
                <a:cubicBezTo>
                  <a:pt x="11400833" y="9436474"/>
                  <a:pt x="11399349" y="9449925"/>
                  <a:pt x="11406049" y="9457488"/>
                </a:cubicBezTo>
                <a:cubicBezTo>
                  <a:pt x="11413180" y="9465530"/>
                  <a:pt x="11424522" y="9466774"/>
                  <a:pt x="11433136" y="9460312"/>
                </a:cubicBezTo>
                <a:lnTo>
                  <a:pt x="11439980" y="9455143"/>
                </a:lnTo>
                <a:cubicBezTo>
                  <a:pt x="11443568" y="9452414"/>
                  <a:pt x="11445818" y="9448202"/>
                  <a:pt x="11446631" y="9443702"/>
                </a:cubicBezTo>
                <a:cubicBezTo>
                  <a:pt x="11456012" y="9444037"/>
                  <a:pt x="11464913" y="9438820"/>
                  <a:pt x="11467114" y="9428958"/>
                </a:cubicBezTo>
                <a:close/>
                <a:moveTo>
                  <a:pt x="11670986" y="9567488"/>
                </a:moveTo>
                <a:cubicBezTo>
                  <a:pt x="11685870" y="9587257"/>
                  <a:pt x="11717025" y="9564568"/>
                  <a:pt x="11702045" y="9544655"/>
                </a:cubicBezTo>
                <a:cubicBezTo>
                  <a:pt x="11687161" y="9524933"/>
                  <a:pt x="11656054" y="9547623"/>
                  <a:pt x="11670986" y="9567488"/>
                </a:cubicBezTo>
                <a:close/>
                <a:moveTo>
                  <a:pt x="11453906" y="9703768"/>
                </a:moveTo>
                <a:lnTo>
                  <a:pt x="11451657" y="9703433"/>
                </a:lnTo>
                <a:cubicBezTo>
                  <a:pt x="11451848" y="9699316"/>
                  <a:pt x="11450891" y="9695056"/>
                  <a:pt x="11447780" y="9690939"/>
                </a:cubicBezTo>
                <a:cubicBezTo>
                  <a:pt x="11442515" y="9683951"/>
                  <a:pt x="11435528" y="9682706"/>
                  <a:pt x="11429355" y="9684860"/>
                </a:cubicBezTo>
                <a:cubicBezTo>
                  <a:pt x="11424714" y="9682706"/>
                  <a:pt x="11419545" y="9682897"/>
                  <a:pt x="11414759" y="9684764"/>
                </a:cubicBezTo>
                <a:cubicBezTo>
                  <a:pt x="11416674" y="9682323"/>
                  <a:pt x="11418204" y="9679546"/>
                  <a:pt x="11418780" y="9676291"/>
                </a:cubicBezTo>
                <a:cubicBezTo>
                  <a:pt x="11423469" y="9677153"/>
                  <a:pt x="11428398" y="9676531"/>
                  <a:pt x="11432275" y="9673611"/>
                </a:cubicBezTo>
                <a:lnTo>
                  <a:pt x="11445962" y="9663320"/>
                </a:lnTo>
                <a:cubicBezTo>
                  <a:pt x="11454288" y="9657096"/>
                  <a:pt x="11457544" y="9645800"/>
                  <a:pt x="11451608" y="9636657"/>
                </a:cubicBezTo>
                <a:cubicBezTo>
                  <a:pt x="11446248" y="9628376"/>
                  <a:pt x="11433279" y="9624738"/>
                  <a:pt x="11424953" y="9631056"/>
                </a:cubicBezTo>
                <a:lnTo>
                  <a:pt x="11411265" y="9641348"/>
                </a:lnTo>
                <a:cubicBezTo>
                  <a:pt x="11407724" y="9644029"/>
                  <a:pt x="11405331" y="9647714"/>
                  <a:pt x="11403943" y="9651640"/>
                </a:cubicBezTo>
                <a:cubicBezTo>
                  <a:pt x="11381163" y="9645273"/>
                  <a:pt x="11374654" y="9682131"/>
                  <a:pt x="11397626" y="9689599"/>
                </a:cubicBezTo>
                <a:cubicBezTo>
                  <a:pt x="11400354" y="9690508"/>
                  <a:pt x="11402843" y="9690652"/>
                  <a:pt x="11405140" y="9690461"/>
                </a:cubicBezTo>
                <a:lnTo>
                  <a:pt x="11403705" y="9691513"/>
                </a:lnTo>
                <a:cubicBezTo>
                  <a:pt x="11398439" y="9695487"/>
                  <a:pt x="11395520" y="9702140"/>
                  <a:pt x="11395759" y="9708650"/>
                </a:cubicBezTo>
                <a:cubicBezTo>
                  <a:pt x="11381258" y="9702044"/>
                  <a:pt x="11362834" y="9718080"/>
                  <a:pt x="11370635" y="9734068"/>
                </a:cubicBezTo>
                <a:cubicBezTo>
                  <a:pt x="11365083" y="9743067"/>
                  <a:pt x="11366950" y="9757475"/>
                  <a:pt x="11378435" y="9763603"/>
                </a:cubicBezTo>
                <a:cubicBezTo>
                  <a:pt x="11370204" y="9763890"/>
                  <a:pt x="11362212" y="9765948"/>
                  <a:pt x="11355320" y="9770831"/>
                </a:cubicBezTo>
                <a:cubicBezTo>
                  <a:pt x="11347663" y="9776239"/>
                  <a:pt x="11345844" y="9787967"/>
                  <a:pt x="11350725" y="9795865"/>
                </a:cubicBezTo>
                <a:cubicBezTo>
                  <a:pt x="11350774" y="9795961"/>
                  <a:pt x="11350725" y="9796105"/>
                  <a:pt x="11350774" y="9796248"/>
                </a:cubicBezTo>
                <a:cubicBezTo>
                  <a:pt x="11360823" y="9790313"/>
                  <a:pt x="11370922" y="9784329"/>
                  <a:pt x="11380972" y="9778346"/>
                </a:cubicBezTo>
                <a:cubicBezTo>
                  <a:pt x="11386284" y="9775186"/>
                  <a:pt x="11391644" y="9772075"/>
                  <a:pt x="11396956" y="9768868"/>
                </a:cubicBezTo>
                <a:lnTo>
                  <a:pt x="11396956" y="9768868"/>
                </a:lnTo>
                <a:cubicBezTo>
                  <a:pt x="11395377" y="9767671"/>
                  <a:pt x="11394229" y="9766092"/>
                  <a:pt x="11392362" y="9765277"/>
                </a:cubicBezTo>
                <a:cubicBezTo>
                  <a:pt x="11402221" y="9761879"/>
                  <a:pt x="11406240" y="9748524"/>
                  <a:pt x="11401455" y="9738233"/>
                </a:cubicBezTo>
                <a:cubicBezTo>
                  <a:pt x="11402555" y="9737084"/>
                  <a:pt x="11403608" y="9735887"/>
                  <a:pt x="11404422" y="9734499"/>
                </a:cubicBezTo>
                <a:cubicBezTo>
                  <a:pt x="11404565" y="9737275"/>
                  <a:pt x="11405092" y="9740099"/>
                  <a:pt x="11406767" y="9742828"/>
                </a:cubicBezTo>
                <a:cubicBezTo>
                  <a:pt x="11410117" y="9748524"/>
                  <a:pt x="11417439" y="9752210"/>
                  <a:pt x="11424426" y="9752066"/>
                </a:cubicBezTo>
                <a:cubicBezTo>
                  <a:pt x="11424522" y="9752066"/>
                  <a:pt x="11424617" y="9752114"/>
                  <a:pt x="11424714" y="9752114"/>
                </a:cubicBezTo>
                <a:cubicBezTo>
                  <a:pt x="11433088" y="9747040"/>
                  <a:pt x="11441367" y="9741774"/>
                  <a:pt x="11449647" y="9736605"/>
                </a:cubicBezTo>
                <a:cubicBezTo>
                  <a:pt x="11455820" y="9732728"/>
                  <a:pt x="11461994" y="9728946"/>
                  <a:pt x="11468119" y="9725117"/>
                </a:cubicBezTo>
                <a:lnTo>
                  <a:pt x="11468119" y="9725117"/>
                </a:lnTo>
                <a:cubicBezTo>
                  <a:pt x="11469220" y="9716118"/>
                  <a:pt x="11463573" y="9705156"/>
                  <a:pt x="11453906" y="9703768"/>
                </a:cubicBezTo>
                <a:close/>
                <a:moveTo>
                  <a:pt x="11811542" y="9385304"/>
                </a:moveTo>
                <a:cubicBezTo>
                  <a:pt x="11806757" y="9387601"/>
                  <a:pt x="11802785" y="9391478"/>
                  <a:pt x="11800536" y="9396122"/>
                </a:cubicBezTo>
                <a:cubicBezTo>
                  <a:pt x="11796037" y="9396265"/>
                  <a:pt x="11791538" y="9397940"/>
                  <a:pt x="11788189" y="9401339"/>
                </a:cubicBezTo>
                <a:lnTo>
                  <a:pt x="11782541" y="9407035"/>
                </a:lnTo>
                <a:cubicBezTo>
                  <a:pt x="11775697" y="9413976"/>
                  <a:pt x="11775937" y="9425799"/>
                  <a:pt x="11782876" y="9432549"/>
                </a:cubicBezTo>
                <a:cubicBezTo>
                  <a:pt x="11786562" y="9436139"/>
                  <a:pt x="11791443" y="9437527"/>
                  <a:pt x="11796324" y="9437288"/>
                </a:cubicBezTo>
                <a:cubicBezTo>
                  <a:pt x="11798478" y="9443176"/>
                  <a:pt x="11802785" y="9448249"/>
                  <a:pt x="11809055" y="9449159"/>
                </a:cubicBezTo>
                <a:lnTo>
                  <a:pt x="11821019" y="9450882"/>
                </a:lnTo>
                <a:cubicBezTo>
                  <a:pt x="11831308" y="9452318"/>
                  <a:pt x="11841692" y="9447866"/>
                  <a:pt x="11844469" y="9436953"/>
                </a:cubicBezTo>
                <a:cubicBezTo>
                  <a:pt x="11845377" y="9433458"/>
                  <a:pt x="11844755" y="9429533"/>
                  <a:pt x="11843464" y="9425848"/>
                </a:cubicBezTo>
                <a:cubicBezTo>
                  <a:pt x="11848441" y="9425512"/>
                  <a:pt x="11853322" y="9423310"/>
                  <a:pt x="11856767" y="9419194"/>
                </a:cubicBezTo>
                <a:cubicBezTo>
                  <a:pt x="11863372" y="9411343"/>
                  <a:pt x="11862510" y="9398611"/>
                  <a:pt x="11854375" y="9392052"/>
                </a:cubicBezTo>
                <a:cubicBezTo>
                  <a:pt x="11842171" y="9382239"/>
                  <a:pt x="11826139" y="9378219"/>
                  <a:pt x="11811542" y="9385304"/>
                </a:cubicBezTo>
                <a:close/>
                <a:moveTo>
                  <a:pt x="11204091" y="9417088"/>
                </a:moveTo>
                <a:cubicBezTo>
                  <a:pt x="11219023" y="9436904"/>
                  <a:pt x="11248455" y="9412061"/>
                  <a:pt x="11233571" y="9392292"/>
                </a:cubicBezTo>
                <a:cubicBezTo>
                  <a:pt x="11218689" y="9372475"/>
                  <a:pt x="11189256" y="9397270"/>
                  <a:pt x="11204091" y="9417088"/>
                </a:cubicBezTo>
                <a:close/>
                <a:moveTo>
                  <a:pt x="11343787" y="9310821"/>
                </a:moveTo>
                <a:cubicBezTo>
                  <a:pt x="11328855" y="9291004"/>
                  <a:pt x="11297844" y="9313885"/>
                  <a:pt x="11312775" y="9333702"/>
                </a:cubicBezTo>
                <a:cubicBezTo>
                  <a:pt x="11327659" y="9353519"/>
                  <a:pt x="11358670" y="9330639"/>
                  <a:pt x="11343787" y="9310821"/>
                </a:cubicBezTo>
                <a:close/>
                <a:moveTo>
                  <a:pt x="11656199" y="9465099"/>
                </a:moveTo>
                <a:lnTo>
                  <a:pt x="11644235" y="9463423"/>
                </a:lnTo>
                <a:cubicBezTo>
                  <a:pt x="11633944" y="9461987"/>
                  <a:pt x="11624038" y="9469981"/>
                  <a:pt x="11622747" y="9480177"/>
                </a:cubicBezTo>
                <a:cubicBezTo>
                  <a:pt x="11621454" y="9490660"/>
                  <a:pt x="11629160" y="9500186"/>
                  <a:pt x="11639497" y="9501670"/>
                </a:cubicBezTo>
                <a:lnTo>
                  <a:pt x="11651461" y="9503345"/>
                </a:lnTo>
                <a:cubicBezTo>
                  <a:pt x="11661750" y="9504781"/>
                  <a:pt x="11671703" y="9496787"/>
                  <a:pt x="11672948" y="9486592"/>
                </a:cubicBezTo>
                <a:cubicBezTo>
                  <a:pt x="11674288" y="9476108"/>
                  <a:pt x="11666535" y="9466583"/>
                  <a:pt x="11656199" y="9465099"/>
                </a:cubicBezTo>
                <a:close/>
                <a:moveTo>
                  <a:pt x="11805368" y="9185216"/>
                </a:moveTo>
                <a:lnTo>
                  <a:pt x="11791682" y="9195507"/>
                </a:lnTo>
                <a:cubicBezTo>
                  <a:pt x="11783355" y="9201779"/>
                  <a:pt x="11780101" y="9213027"/>
                  <a:pt x="11786035" y="9222170"/>
                </a:cubicBezTo>
                <a:cubicBezTo>
                  <a:pt x="11791395" y="9230451"/>
                  <a:pt x="11804364" y="9234089"/>
                  <a:pt x="11812691" y="9227818"/>
                </a:cubicBezTo>
                <a:lnTo>
                  <a:pt x="11826379" y="9217527"/>
                </a:lnTo>
                <a:cubicBezTo>
                  <a:pt x="11834657" y="9211256"/>
                  <a:pt x="11837959" y="9200007"/>
                  <a:pt x="11832025" y="9190864"/>
                </a:cubicBezTo>
                <a:cubicBezTo>
                  <a:pt x="11826665" y="9182583"/>
                  <a:pt x="11813744" y="9178945"/>
                  <a:pt x="11805368" y="9185216"/>
                </a:cubicBezTo>
                <a:close/>
                <a:moveTo>
                  <a:pt x="11288224" y="9238732"/>
                </a:moveTo>
                <a:cubicBezTo>
                  <a:pt x="11287555" y="9237009"/>
                  <a:pt x="11286742" y="9235333"/>
                  <a:pt x="11285497" y="9233706"/>
                </a:cubicBezTo>
                <a:cubicBezTo>
                  <a:pt x="11272432" y="9216330"/>
                  <a:pt x="11249365" y="9235046"/>
                  <a:pt x="11254198" y="9253188"/>
                </a:cubicBezTo>
                <a:cubicBezTo>
                  <a:pt x="11253911" y="9254050"/>
                  <a:pt x="11253529" y="9254864"/>
                  <a:pt x="11253337" y="9255773"/>
                </a:cubicBezTo>
                <a:cubicBezTo>
                  <a:pt x="11251423" y="9265299"/>
                  <a:pt x="11256112" y="9273101"/>
                  <a:pt x="11262000" y="9280042"/>
                </a:cubicBezTo>
                <a:cubicBezTo>
                  <a:pt x="11268556" y="9287749"/>
                  <a:pt x="11283055" y="9286265"/>
                  <a:pt x="11289230" y="9278989"/>
                </a:cubicBezTo>
                <a:cubicBezTo>
                  <a:pt x="11293537" y="9273867"/>
                  <a:pt x="11294542" y="9268315"/>
                  <a:pt x="11293489" y="9262905"/>
                </a:cubicBezTo>
                <a:cubicBezTo>
                  <a:pt x="11296695" y="9256970"/>
                  <a:pt x="11297126" y="9249646"/>
                  <a:pt x="11293106" y="9243758"/>
                </a:cubicBezTo>
                <a:cubicBezTo>
                  <a:pt x="11291766" y="9241748"/>
                  <a:pt x="11290090" y="9240120"/>
                  <a:pt x="11288224" y="9238732"/>
                </a:cubicBezTo>
                <a:close/>
                <a:moveTo>
                  <a:pt x="11220219" y="9465290"/>
                </a:moveTo>
                <a:lnTo>
                  <a:pt x="11206532" y="9475582"/>
                </a:lnTo>
                <a:cubicBezTo>
                  <a:pt x="11198206" y="9481853"/>
                  <a:pt x="11197870" y="9495160"/>
                  <a:pt x="11204331" y="9502723"/>
                </a:cubicBezTo>
                <a:cubicBezTo>
                  <a:pt x="11211414" y="9511052"/>
                  <a:pt x="11223139" y="9511195"/>
                  <a:pt x="11231467" y="9504925"/>
                </a:cubicBezTo>
                <a:lnTo>
                  <a:pt x="11245153" y="9494633"/>
                </a:lnTo>
                <a:cubicBezTo>
                  <a:pt x="11253481" y="9488363"/>
                  <a:pt x="11253815" y="9475056"/>
                  <a:pt x="11247355" y="9467492"/>
                </a:cubicBezTo>
                <a:cubicBezTo>
                  <a:pt x="11240320" y="9459163"/>
                  <a:pt x="11228594" y="9459020"/>
                  <a:pt x="11220219" y="9465290"/>
                </a:cubicBezTo>
                <a:close/>
                <a:moveTo>
                  <a:pt x="11603795" y="9243471"/>
                </a:moveTo>
                <a:cubicBezTo>
                  <a:pt x="11588863" y="9223702"/>
                  <a:pt x="11557900" y="9246535"/>
                  <a:pt x="11572832" y="9266400"/>
                </a:cubicBezTo>
                <a:cubicBezTo>
                  <a:pt x="11587715" y="9286169"/>
                  <a:pt x="11618774" y="9263336"/>
                  <a:pt x="11603795" y="9243471"/>
                </a:cubicBezTo>
                <a:close/>
                <a:moveTo>
                  <a:pt x="11750190" y="9299620"/>
                </a:moveTo>
                <a:lnTo>
                  <a:pt x="11762154" y="9301295"/>
                </a:lnTo>
                <a:cubicBezTo>
                  <a:pt x="11770003" y="9302396"/>
                  <a:pt x="11776990" y="9298998"/>
                  <a:pt x="11781393" y="9292871"/>
                </a:cubicBezTo>
                <a:cubicBezTo>
                  <a:pt x="11788620" y="9295839"/>
                  <a:pt x="11796277" y="9293972"/>
                  <a:pt x="11801684" y="9289424"/>
                </a:cubicBezTo>
                <a:cubicBezTo>
                  <a:pt x="11803168" y="9291243"/>
                  <a:pt x="11804986" y="9291818"/>
                  <a:pt x="11806709" y="9292871"/>
                </a:cubicBezTo>
                <a:cubicBezTo>
                  <a:pt x="11807714" y="9297705"/>
                  <a:pt x="11809963" y="9302157"/>
                  <a:pt x="11814749" y="9305077"/>
                </a:cubicBezTo>
                <a:cubicBezTo>
                  <a:pt x="11824464" y="9310964"/>
                  <a:pt x="11836763" y="9316757"/>
                  <a:pt x="11848345" y="9314076"/>
                </a:cubicBezTo>
                <a:cubicBezTo>
                  <a:pt x="11849877" y="9314076"/>
                  <a:pt x="11851407" y="9314028"/>
                  <a:pt x="11852891" y="9313741"/>
                </a:cubicBezTo>
                <a:cubicBezTo>
                  <a:pt x="11860309" y="9312496"/>
                  <a:pt x="11866339" y="9307183"/>
                  <a:pt x="11867966" y="9299620"/>
                </a:cubicBezTo>
                <a:cubicBezTo>
                  <a:pt x="11869593" y="9292056"/>
                  <a:pt x="11866100" y="9286839"/>
                  <a:pt x="11861601" y="9281334"/>
                </a:cubicBezTo>
                <a:cubicBezTo>
                  <a:pt x="11865143" y="9285690"/>
                  <a:pt x="11861314" y="9280808"/>
                  <a:pt x="11860740" y="9279851"/>
                </a:cubicBezTo>
                <a:cubicBezTo>
                  <a:pt x="11859926" y="9278654"/>
                  <a:pt x="11859256" y="9277361"/>
                  <a:pt x="11858442" y="9276117"/>
                </a:cubicBezTo>
                <a:cubicBezTo>
                  <a:pt x="11858348" y="9275877"/>
                  <a:pt x="11858251" y="9275782"/>
                  <a:pt x="11858203" y="9275638"/>
                </a:cubicBezTo>
                <a:cubicBezTo>
                  <a:pt x="11858012" y="9275208"/>
                  <a:pt x="11857868" y="9274728"/>
                  <a:pt x="11857725" y="9274298"/>
                </a:cubicBezTo>
                <a:cubicBezTo>
                  <a:pt x="11859113" y="9265346"/>
                  <a:pt x="11852603" y="9256300"/>
                  <a:pt x="11843895" y="9254385"/>
                </a:cubicBezTo>
                <a:cubicBezTo>
                  <a:pt x="11838726" y="9253236"/>
                  <a:pt x="11833844" y="9254577"/>
                  <a:pt x="11829919" y="9257353"/>
                </a:cubicBezTo>
                <a:lnTo>
                  <a:pt x="11822263" y="9256300"/>
                </a:lnTo>
                <a:cubicBezTo>
                  <a:pt x="11813839" y="9255151"/>
                  <a:pt x="11806135" y="9258789"/>
                  <a:pt x="11801875" y="9265873"/>
                </a:cubicBezTo>
                <a:cubicBezTo>
                  <a:pt x="11794314" y="9259459"/>
                  <a:pt x="11784790" y="9260416"/>
                  <a:pt x="11778043" y="9265012"/>
                </a:cubicBezTo>
                <a:cubicBezTo>
                  <a:pt x="11772969" y="9261756"/>
                  <a:pt x="11767371" y="9260607"/>
                  <a:pt x="11762154" y="9262618"/>
                </a:cubicBezTo>
                <a:lnTo>
                  <a:pt x="11759186" y="9262187"/>
                </a:lnTo>
                <a:cubicBezTo>
                  <a:pt x="11748897" y="9260751"/>
                  <a:pt x="11738560" y="9265490"/>
                  <a:pt x="11735928" y="9276356"/>
                </a:cubicBezTo>
                <a:cubicBezTo>
                  <a:pt x="11733774" y="9285643"/>
                  <a:pt x="11739804" y="9298184"/>
                  <a:pt x="11750190" y="9299620"/>
                </a:cubicBezTo>
                <a:close/>
                <a:moveTo>
                  <a:pt x="11561824" y="9036395"/>
                </a:moveTo>
                <a:lnTo>
                  <a:pt x="11554980" y="9041565"/>
                </a:lnTo>
                <a:cubicBezTo>
                  <a:pt x="11546940" y="9047644"/>
                  <a:pt x="11545792" y="9061286"/>
                  <a:pt x="11552540" y="9068706"/>
                </a:cubicBezTo>
                <a:cubicBezTo>
                  <a:pt x="11559909" y="9076700"/>
                  <a:pt x="11571013" y="9077657"/>
                  <a:pt x="11579675" y="9071099"/>
                </a:cubicBezTo>
                <a:lnTo>
                  <a:pt x="11586518" y="9065977"/>
                </a:lnTo>
                <a:cubicBezTo>
                  <a:pt x="11594558" y="9059898"/>
                  <a:pt x="11595707" y="9046256"/>
                  <a:pt x="11588911" y="9038836"/>
                </a:cubicBezTo>
                <a:cubicBezTo>
                  <a:pt x="11581637" y="9030795"/>
                  <a:pt x="11570486" y="9029933"/>
                  <a:pt x="11561824" y="9036395"/>
                </a:cubicBezTo>
                <a:close/>
                <a:moveTo>
                  <a:pt x="11527080" y="9405839"/>
                </a:moveTo>
                <a:cubicBezTo>
                  <a:pt x="11519087" y="9413881"/>
                  <a:pt x="11520619" y="9424937"/>
                  <a:pt x="11527127" y="9433076"/>
                </a:cubicBezTo>
                <a:cubicBezTo>
                  <a:pt x="11534641" y="9442409"/>
                  <a:pt x="11545935" y="9446766"/>
                  <a:pt x="11557660" y="9447197"/>
                </a:cubicBezTo>
                <a:cubicBezTo>
                  <a:pt x="11567711" y="9447579"/>
                  <a:pt x="11577473" y="9438293"/>
                  <a:pt x="11577090" y="9428097"/>
                </a:cubicBezTo>
                <a:cubicBezTo>
                  <a:pt x="11576708" y="9417422"/>
                  <a:pt x="11568811" y="9409094"/>
                  <a:pt x="11558043" y="9408663"/>
                </a:cubicBezTo>
                <a:cubicBezTo>
                  <a:pt x="11557469" y="9408663"/>
                  <a:pt x="11557421" y="9408663"/>
                  <a:pt x="11557086" y="9408615"/>
                </a:cubicBezTo>
                <a:cubicBezTo>
                  <a:pt x="11556895" y="9408567"/>
                  <a:pt x="11556847" y="9408567"/>
                  <a:pt x="11556703" y="9408519"/>
                </a:cubicBezTo>
                <a:lnTo>
                  <a:pt x="11556703" y="9408519"/>
                </a:lnTo>
                <a:cubicBezTo>
                  <a:pt x="11555842" y="9407658"/>
                  <a:pt x="11555028" y="9406748"/>
                  <a:pt x="11554310" y="9405742"/>
                </a:cubicBezTo>
                <a:cubicBezTo>
                  <a:pt x="11547802" y="9397653"/>
                  <a:pt x="11533828" y="9399041"/>
                  <a:pt x="11527080" y="9405839"/>
                </a:cubicBezTo>
                <a:close/>
                <a:moveTo>
                  <a:pt x="11717790" y="9352944"/>
                </a:moveTo>
                <a:cubicBezTo>
                  <a:pt x="11726118" y="9345478"/>
                  <a:pt x="11725496" y="9334037"/>
                  <a:pt x="11719226" y="9325708"/>
                </a:cubicBezTo>
                <a:lnTo>
                  <a:pt x="11714106" y="9318863"/>
                </a:lnTo>
                <a:cubicBezTo>
                  <a:pt x="11707836" y="9310534"/>
                  <a:pt x="11694150" y="9310869"/>
                  <a:pt x="11686875" y="9317427"/>
                </a:cubicBezTo>
                <a:cubicBezTo>
                  <a:pt x="11678595" y="9324894"/>
                  <a:pt x="11679169" y="9336334"/>
                  <a:pt x="11685439" y="9344616"/>
                </a:cubicBezTo>
                <a:lnTo>
                  <a:pt x="11690608" y="9351461"/>
                </a:lnTo>
                <a:cubicBezTo>
                  <a:pt x="11696830" y="9359790"/>
                  <a:pt x="11710516" y="9359407"/>
                  <a:pt x="11717790" y="9352944"/>
                </a:cubicBezTo>
                <a:close/>
                <a:moveTo>
                  <a:pt x="11745069" y="9208814"/>
                </a:moveTo>
                <a:cubicBezTo>
                  <a:pt x="11741910" y="9205704"/>
                  <a:pt x="11738369" y="9204459"/>
                  <a:pt x="11734875" y="9204028"/>
                </a:cubicBezTo>
                <a:lnTo>
                  <a:pt x="11731813" y="9199959"/>
                </a:lnTo>
                <a:cubicBezTo>
                  <a:pt x="11725543" y="9191630"/>
                  <a:pt x="11712813" y="9190434"/>
                  <a:pt x="11704773" y="9196752"/>
                </a:cubicBezTo>
                <a:cubicBezTo>
                  <a:pt x="11696446" y="9203310"/>
                  <a:pt x="11695298" y="9215468"/>
                  <a:pt x="11701567" y="9223797"/>
                </a:cubicBezTo>
                <a:lnTo>
                  <a:pt x="11706736" y="9230643"/>
                </a:lnTo>
                <a:cubicBezTo>
                  <a:pt x="11710852" y="9236147"/>
                  <a:pt x="11717790" y="9238205"/>
                  <a:pt x="11724347" y="9237392"/>
                </a:cubicBezTo>
                <a:cubicBezTo>
                  <a:pt x="11740332" y="9245433"/>
                  <a:pt x="11760048" y="9223654"/>
                  <a:pt x="11745069" y="9208814"/>
                </a:cubicBezTo>
                <a:close/>
                <a:moveTo>
                  <a:pt x="11725974" y="10633647"/>
                </a:moveTo>
                <a:cubicBezTo>
                  <a:pt x="11717456" y="10638146"/>
                  <a:pt x="11712239" y="10650975"/>
                  <a:pt x="11717982" y="10659687"/>
                </a:cubicBezTo>
                <a:cubicBezTo>
                  <a:pt x="11723581" y="10668208"/>
                  <a:pt x="11731142" y="10675244"/>
                  <a:pt x="11741910" y="10675818"/>
                </a:cubicBezTo>
                <a:cubicBezTo>
                  <a:pt x="11741959" y="10675818"/>
                  <a:pt x="11741959" y="10675818"/>
                  <a:pt x="11742007" y="10675818"/>
                </a:cubicBezTo>
                <a:lnTo>
                  <a:pt x="11740571" y="10677685"/>
                </a:lnTo>
                <a:cubicBezTo>
                  <a:pt x="11734493" y="10685487"/>
                  <a:pt x="11734349" y="10696641"/>
                  <a:pt x="11742054" y="10703534"/>
                </a:cubicBezTo>
                <a:cubicBezTo>
                  <a:pt x="11749040" y="10709805"/>
                  <a:pt x="11761772" y="10709852"/>
                  <a:pt x="11767849" y="10702050"/>
                </a:cubicBezTo>
                <a:lnTo>
                  <a:pt x="11772826" y="10695636"/>
                </a:lnTo>
                <a:cubicBezTo>
                  <a:pt x="11778904" y="10687881"/>
                  <a:pt x="11779048" y="10676680"/>
                  <a:pt x="11771342" y="10669835"/>
                </a:cubicBezTo>
                <a:cubicBezTo>
                  <a:pt x="11769811" y="10668495"/>
                  <a:pt x="11767945" y="10667537"/>
                  <a:pt x="11766030" y="10666772"/>
                </a:cubicBezTo>
                <a:cubicBezTo>
                  <a:pt x="11766413" y="10666485"/>
                  <a:pt x="11766796" y="10666341"/>
                  <a:pt x="11767180" y="10666054"/>
                </a:cubicBezTo>
                <a:cubicBezTo>
                  <a:pt x="11775315" y="10659543"/>
                  <a:pt x="11774884" y="10646045"/>
                  <a:pt x="11768185" y="10638864"/>
                </a:cubicBezTo>
                <a:cubicBezTo>
                  <a:pt x="11762011" y="10632211"/>
                  <a:pt x="11753158" y="10631636"/>
                  <a:pt x="11745643" y="10635179"/>
                </a:cubicBezTo>
                <a:cubicBezTo>
                  <a:pt x="11740044" y="10631158"/>
                  <a:pt x="11732866" y="10629961"/>
                  <a:pt x="11725974" y="10633647"/>
                </a:cubicBezTo>
                <a:close/>
                <a:moveTo>
                  <a:pt x="11548855" y="10632259"/>
                </a:moveTo>
                <a:cubicBezTo>
                  <a:pt x="11551917" y="10640923"/>
                  <a:pt x="11556321" y="10649061"/>
                  <a:pt x="11565700" y="10652124"/>
                </a:cubicBezTo>
                <a:cubicBezTo>
                  <a:pt x="11573214" y="10654565"/>
                  <a:pt x="11580632" y="10653369"/>
                  <a:pt x="11587667" y="10649922"/>
                </a:cubicBezTo>
                <a:cubicBezTo>
                  <a:pt x="11596712" y="10645470"/>
                  <a:pt x="11601115" y="10632929"/>
                  <a:pt x="11595993" y="10623978"/>
                </a:cubicBezTo>
                <a:cubicBezTo>
                  <a:pt x="11592453" y="10617755"/>
                  <a:pt x="11586280" y="10614021"/>
                  <a:pt x="11579675" y="10613686"/>
                </a:cubicBezTo>
                <a:cubicBezTo>
                  <a:pt x="11575512" y="10609904"/>
                  <a:pt x="11570007" y="10607942"/>
                  <a:pt x="11563547" y="10609378"/>
                </a:cubicBezTo>
                <a:cubicBezTo>
                  <a:pt x="11554454" y="10611340"/>
                  <a:pt x="11545409" y="10622398"/>
                  <a:pt x="11548855" y="10632259"/>
                </a:cubicBezTo>
                <a:close/>
                <a:moveTo>
                  <a:pt x="11672039" y="10566393"/>
                </a:moveTo>
                <a:cubicBezTo>
                  <a:pt x="11656006" y="10565579"/>
                  <a:pt x="11641650" y="10586066"/>
                  <a:pt x="11656964" y="10598895"/>
                </a:cubicBezTo>
                <a:cubicBezTo>
                  <a:pt x="11667110" y="10607415"/>
                  <a:pt x="11677255" y="10618856"/>
                  <a:pt x="11690656" y="10621967"/>
                </a:cubicBezTo>
                <a:cubicBezTo>
                  <a:pt x="11691134" y="10622063"/>
                  <a:pt x="11691516" y="10622063"/>
                  <a:pt x="11691995" y="10622158"/>
                </a:cubicBezTo>
                <a:cubicBezTo>
                  <a:pt x="11696302" y="10626275"/>
                  <a:pt x="11701998" y="10628573"/>
                  <a:pt x="11708603" y="10626802"/>
                </a:cubicBezTo>
                <a:cubicBezTo>
                  <a:pt x="11709845" y="10626467"/>
                  <a:pt x="11710947" y="10625557"/>
                  <a:pt x="11712096" y="10624839"/>
                </a:cubicBezTo>
                <a:cubicBezTo>
                  <a:pt x="11717120" y="10623356"/>
                  <a:pt x="11721427" y="10619909"/>
                  <a:pt x="11723916" y="10615361"/>
                </a:cubicBezTo>
                <a:cubicBezTo>
                  <a:pt x="11724969" y="10614979"/>
                  <a:pt x="11726022" y="10614739"/>
                  <a:pt x="11727123" y="10614261"/>
                </a:cubicBezTo>
                <a:cubicBezTo>
                  <a:pt x="11727936" y="10614021"/>
                  <a:pt x="11728750" y="10613734"/>
                  <a:pt x="11729612" y="10613543"/>
                </a:cubicBezTo>
                <a:cubicBezTo>
                  <a:pt x="11732961" y="10613063"/>
                  <a:pt x="11736311" y="10612202"/>
                  <a:pt x="11739661" y="10611723"/>
                </a:cubicBezTo>
                <a:cubicBezTo>
                  <a:pt x="11752151" y="10609953"/>
                  <a:pt x="11755167" y="10596453"/>
                  <a:pt x="11750907" y="10586545"/>
                </a:cubicBezTo>
                <a:cubicBezTo>
                  <a:pt x="11749902" y="10583434"/>
                  <a:pt x="11747701" y="10580945"/>
                  <a:pt x="11744925" y="10578934"/>
                </a:cubicBezTo>
                <a:cubicBezTo>
                  <a:pt x="11745595" y="10576110"/>
                  <a:pt x="11745547" y="10573142"/>
                  <a:pt x="11745356" y="10570078"/>
                </a:cubicBezTo>
                <a:cubicBezTo>
                  <a:pt x="11753013" y="10560553"/>
                  <a:pt x="11752391" y="10544613"/>
                  <a:pt x="11737076" y="10541693"/>
                </a:cubicBezTo>
                <a:cubicBezTo>
                  <a:pt x="11736838" y="10541645"/>
                  <a:pt x="11736599" y="10541597"/>
                  <a:pt x="11736311" y="10541550"/>
                </a:cubicBezTo>
                <a:cubicBezTo>
                  <a:pt x="11733967" y="10538678"/>
                  <a:pt x="11731047" y="10536284"/>
                  <a:pt x="11726883" y="10535231"/>
                </a:cubicBezTo>
                <a:cubicBezTo>
                  <a:pt x="11722625" y="10534178"/>
                  <a:pt x="11717839" y="10535231"/>
                  <a:pt x="11713578" y="10537337"/>
                </a:cubicBezTo>
                <a:cubicBezTo>
                  <a:pt x="11710421" y="10537002"/>
                  <a:pt x="11707262" y="10537050"/>
                  <a:pt x="11704151" y="10537385"/>
                </a:cubicBezTo>
                <a:cubicBezTo>
                  <a:pt x="11703863" y="10537385"/>
                  <a:pt x="11703672" y="10537289"/>
                  <a:pt x="11703386" y="10537289"/>
                </a:cubicBezTo>
                <a:cubicBezTo>
                  <a:pt x="11702476" y="10537098"/>
                  <a:pt x="11701614" y="10536906"/>
                  <a:pt x="11700754" y="10536667"/>
                </a:cubicBezTo>
                <a:cubicBezTo>
                  <a:pt x="11697452" y="10535375"/>
                  <a:pt x="11693910" y="10534465"/>
                  <a:pt x="11690560" y="10533173"/>
                </a:cubicBezTo>
                <a:cubicBezTo>
                  <a:pt x="11678165" y="10528386"/>
                  <a:pt x="11668449" y="10539252"/>
                  <a:pt x="11667302" y="10550596"/>
                </a:cubicBezTo>
                <a:cubicBezTo>
                  <a:pt x="11666343" y="10555527"/>
                  <a:pt x="11667396" y="10560745"/>
                  <a:pt x="11671321" y="10565148"/>
                </a:cubicBezTo>
                <a:cubicBezTo>
                  <a:pt x="11671512" y="10565531"/>
                  <a:pt x="11671800" y="10565962"/>
                  <a:pt x="11672039" y="10566393"/>
                </a:cubicBezTo>
                <a:close/>
                <a:moveTo>
                  <a:pt x="11850451" y="10721054"/>
                </a:moveTo>
                <a:cubicBezTo>
                  <a:pt x="11840832" y="10698221"/>
                  <a:pt x="11806709" y="10716123"/>
                  <a:pt x="11816281" y="10738908"/>
                </a:cubicBezTo>
                <a:cubicBezTo>
                  <a:pt x="11825900" y="10761741"/>
                  <a:pt x="11860021" y="10743839"/>
                  <a:pt x="11850451" y="10721054"/>
                </a:cubicBezTo>
                <a:close/>
                <a:moveTo>
                  <a:pt x="11075452" y="9948133"/>
                </a:moveTo>
                <a:cubicBezTo>
                  <a:pt x="11070331" y="9949186"/>
                  <a:pt x="11065880" y="9952632"/>
                  <a:pt x="11062960" y="9956941"/>
                </a:cubicBezTo>
                <a:cubicBezTo>
                  <a:pt x="11062960" y="9956941"/>
                  <a:pt x="11062960" y="9956941"/>
                  <a:pt x="11062960" y="9956941"/>
                </a:cubicBezTo>
                <a:cubicBezTo>
                  <a:pt x="11070044" y="9953207"/>
                  <a:pt x="11076982" y="9949329"/>
                  <a:pt x="11084018" y="9945643"/>
                </a:cubicBezTo>
                <a:cubicBezTo>
                  <a:pt x="11081243" y="9945739"/>
                  <a:pt x="11078466" y="9946361"/>
                  <a:pt x="11075643" y="9947941"/>
                </a:cubicBezTo>
                <a:cubicBezTo>
                  <a:pt x="11075595" y="9947989"/>
                  <a:pt x="11075547" y="9948084"/>
                  <a:pt x="11075452" y="9948133"/>
                </a:cubicBezTo>
                <a:close/>
                <a:moveTo>
                  <a:pt x="10987538" y="9968189"/>
                </a:moveTo>
                <a:lnTo>
                  <a:pt x="10975574" y="9966514"/>
                </a:lnTo>
                <a:cubicBezTo>
                  <a:pt x="10970836" y="9965843"/>
                  <a:pt x="10966194" y="9967041"/>
                  <a:pt x="10962317" y="9969386"/>
                </a:cubicBezTo>
                <a:cubicBezTo>
                  <a:pt x="10956574" y="9963402"/>
                  <a:pt x="10947386" y="9961392"/>
                  <a:pt x="10939777" y="9965269"/>
                </a:cubicBezTo>
                <a:lnTo>
                  <a:pt x="10929009" y="9970774"/>
                </a:lnTo>
                <a:cubicBezTo>
                  <a:pt x="10919725" y="9975513"/>
                  <a:pt x="10915944" y="9987528"/>
                  <a:pt x="10920681" y="9996718"/>
                </a:cubicBezTo>
                <a:cubicBezTo>
                  <a:pt x="10923935" y="10003085"/>
                  <a:pt x="10930540" y="10006579"/>
                  <a:pt x="10937335" y="10006771"/>
                </a:cubicBezTo>
                <a:cubicBezTo>
                  <a:pt x="10938006" y="10008637"/>
                  <a:pt x="10937671" y="10010648"/>
                  <a:pt x="10938915" y="10012275"/>
                </a:cubicBezTo>
                <a:lnTo>
                  <a:pt x="10942695" y="10017158"/>
                </a:lnTo>
                <a:lnTo>
                  <a:pt x="10943414" y="10018067"/>
                </a:lnTo>
                <a:cubicBezTo>
                  <a:pt x="10963418" y="10008111"/>
                  <a:pt x="10983279" y="9997819"/>
                  <a:pt x="11003187" y="9987623"/>
                </a:cubicBezTo>
                <a:cubicBezTo>
                  <a:pt x="11003187" y="9987576"/>
                  <a:pt x="11003187" y="9987528"/>
                  <a:pt x="11003187" y="9987432"/>
                </a:cubicBezTo>
                <a:cubicBezTo>
                  <a:pt x="11003092" y="9978385"/>
                  <a:pt x="10996822" y="9969482"/>
                  <a:pt x="10987538" y="9968189"/>
                </a:cubicBezTo>
                <a:close/>
                <a:moveTo>
                  <a:pt x="11114933" y="10355535"/>
                </a:moveTo>
                <a:cubicBezTo>
                  <a:pt x="11114981" y="10355391"/>
                  <a:pt x="11115078" y="10355296"/>
                  <a:pt x="11115126" y="10355153"/>
                </a:cubicBezTo>
                <a:cubicBezTo>
                  <a:pt x="11103496" y="10353860"/>
                  <a:pt x="11091914" y="10352568"/>
                  <a:pt x="11080238" y="10351371"/>
                </a:cubicBezTo>
                <a:cubicBezTo>
                  <a:pt x="11080238" y="10351514"/>
                  <a:pt x="11080285" y="10351706"/>
                  <a:pt x="11080285" y="10351850"/>
                </a:cubicBezTo>
                <a:cubicBezTo>
                  <a:pt x="11080046" y="10356253"/>
                  <a:pt x="11080955" y="10360848"/>
                  <a:pt x="11084162" y="10365061"/>
                </a:cubicBezTo>
                <a:cubicBezTo>
                  <a:pt x="11094786" y="10379182"/>
                  <a:pt x="11111393" y="10369369"/>
                  <a:pt x="11114933" y="10355535"/>
                </a:cubicBezTo>
                <a:close/>
                <a:moveTo>
                  <a:pt x="11265109" y="10491097"/>
                </a:moveTo>
                <a:cubicBezTo>
                  <a:pt x="11257931" y="10497607"/>
                  <a:pt x="11256064" y="10511249"/>
                  <a:pt x="11263770" y="10518334"/>
                </a:cubicBezTo>
                <a:cubicBezTo>
                  <a:pt x="11266546" y="10520870"/>
                  <a:pt x="11269752" y="10522642"/>
                  <a:pt x="11272911" y="10524413"/>
                </a:cubicBezTo>
                <a:cubicBezTo>
                  <a:pt x="11275303" y="10528960"/>
                  <a:pt x="11279227" y="10532598"/>
                  <a:pt x="11284396" y="10533268"/>
                </a:cubicBezTo>
                <a:lnTo>
                  <a:pt x="11295690" y="10534704"/>
                </a:lnTo>
                <a:cubicBezTo>
                  <a:pt x="11304304" y="10535805"/>
                  <a:pt x="11312632" y="10532072"/>
                  <a:pt x="11316125" y="10524078"/>
                </a:cubicBezTo>
                <a:cubicBezTo>
                  <a:pt x="11319763" y="10518812"/>
                  <a:pt x="11320289" y="10511871"/>
                  <a:pt x="11315982" y="10505218"/>
                </a:cubicBezTo>
                <a:cubicBezTo>
                  <a:pt x="11317083" y="10497894"/>
                  <a:pt x="11313493" y="10489708"/>
                  <a:pt x="11307368" y="10485736"/>
                </a:cubicBezTo>
                <a:cubicBezTo>
                  <a:pt x="11299711" y="10480757"/>
                  <a:pt x="11291049" y="10482433"/>
                  <a:pt x="11284636" y="10487698"/>
                </a:cubicBezTo>
                <a:cubicBezTo>
                  <a:pt x="11278126" y="10485257"/>
                  <a:pt x="11270853" y="10485879"/>
                  <a:pt x="11265109" y="10491097"/>
                </a:cubicBezTo>
                <a:close/>
                <a:moveTo>
                  <a:pt x="11101726" y="10507276"/>
                </a:moveTo>
                <a:cubicBezTo>
                  <a:pt x="11098519" y="10508903"/>
                  <a:pt x="11095887" y="10511967"/>
                  <a:pt x="11093924" y="10515366"/>
                </a:cubicBezTo>
                <a:cubicBezTo>
                  <a:pt x="11087559" y="10510004"/>
                  <a:pt x="11078227" y="10508473"/>
                  <a:pt x="11071193" y="10513929"/>
                </a:cubicBezTo>
                <a:lnTo>
                  <a:pt x="11051954" y="10528865"/>
                </a:lnTo>
                <a:cubicBezTo>
                  <a:pt x="11044392" y="10534752"/>
                  <a:pt x="11041760" y="10546624"/>
                  <a:pt x="11048078" y="10554426"/>
                </a:cubicBezTo>
                <a:cubicBezTo>
                  <a:pt x="11054155" y="10561989"/>
                  <a:pt x="11065545" y="10564574"/>
                  <a:pt x="11073634" y="10558303"/>
                </a:cubicBezTo>
                <a:lnTo>
                  <a:pt x="11075117" y="10557154"/>
                </a:lnTo>
                <a:cubicBezTo>
                  <a:pt x="11076696" y="10556436"/>
                  <a:pt x="11078466" y="10556724"/>
                  <a:pt x="11079950" y="10555575"/>
                </a:cubicBezTo>
                <a:lnTo>
                  <a:pt x="11086315" y="10550645"/>
                </a:lnTo>
                <a:cubicBezTo>
                  <a:pt x="11087368" y="10549783"/>
                  <a:pt x="11087273" y="10548155"/>
                  <a:pt x="11088086" y="10547054"/>
                </a:cubicBezTo>
                <a:lnTo>
                  <a:pt x="11092919" y="10543321"/>
                </a:lnTo>
                <a:cubicBezTo>
                  <a:pt x="11094738" y="10541884"/>
                  <a:pt x="11096270" y="10540114"/>
                  <a:pt x="11097466" y="10538103"/>
                </a:cubicBezTo>
                <a:cubicBezTo>
                  <a:pt x="11101821" y="10543273"/>
                  <a:pt x="11106893" y="10547676"/>
                  <a:pt x="11114264" y="10548155"/>
                </a:cubicBezTo>
                <a:cubicBezTo>
                  <a:pt x="11122160" y="10548682"/>
                  <a:pt x="11129052" y="10545714"/>
                  <a:pt x="11135034" y="10540640"/>
                </a:cubicBezTo>
                <a:cubicBezTo>
                  <a:pt x="11142691" y="10534082"/>
                  <a:pt x="11143887" y="10520823"/>
                  <a:pt x="11136757" y="10513451"/>
                </a:cubicBezTo>
                <a:cubicBezTo>
                  <a:pt x="11135368" y="10512015"/>
                  <a:pt x="11133598" y="10511393"/>
                  <a:pt x="11131923" y="10510435"/>
                </a:cubicBezTo>
                <a:cubicBezTo>
                  <a:pt x="11144606" y="10509574"/>
                  <a:pt x="11156331" y="10495022"/>
                  <a:pt x="11146185" y="10481906"/>
                </a:cubicBezTo>
                <a:cubicBezTo>
                  <a:pt x="11131971" y="10463429"/>
                  <a:pt x="11103065" y="10485257"/>
                  <a:pt x="11117279" y="10503782"/>
                </a:cubicBezTo>
                <a:cubicBezTo>
                  <a:pt x="11118666" y="10505553"/>
                  <a:pt x="11120246" y="10506654"/>
                  <a:pt x="11121825" y="10507755"/>
                </a:cubicBezTo>
                <a:cubicBezTo>
                  <a:pt x="11120677" y="10507755"/>
                  <a:pt x="11119528" y="10507324"/>
                  <a:pt x="11118332" y="10507563"/>
                </a:cubicBezTo>
                <a:cubicBezTo>
                  <a:pt x="11113451" y="10504931"/>
                  <a:pt x="11107612" y="10504356"/>
                  <a:pt x="11101726" y="10507276"/>
                </a:cubicBezTo>
                <a:close/>
                <a:moveTo>
                  <a:pt x="11180690" y="10460988"/>
                </a:moveTo>
                <a:cubicBezTo>
                  <a:pt x="11175856" y="10460413"/>
                  <a:pt x="11170927" y="10461515"/>
                  <a:pt x="11166571" y="10464865"/>
                </a:cubicBezTo>
                <a:lnTo>
                  <a:pt x="11160207" y="10469795"/>
                </a:lnTo>
                <a:cubicBezTo>
                  <a:pt x="11152692" y="10475588"/>
                  <a:pt x="11152215" y="10488703"/>
                  <a:pt x="11158723" y="10495357"/>
                </a:cubicBezTo>
                <a:cubicBezTo>
                  <a:pt x="11161451" y="10498181"/>
                  <a:pt x="11164801" y="10498995"/>
                  <a:pt x="11168103" y="10499808"/>
                </a:cubicBezTo>
                <a:cubicBezTo>
                  <a:pt x="11165424" y="10502155"/>
                  <a:pt x="11162887" y="10504739"/>
                  <a:pt x="11160686" y="10507755"/>
                </a:cubicBezTo>
                <a:cubicBezTo>
                  <a:pt x="11157718" y="10511775"/>
                  <a:pt x="11157239" y="10516898"/>
                  <a:pt x="11158483" y="10521684"/>
                </a:cubicBezTo>
                <a:cubicBezTo>
                  <a:pt x="11157527" y="10522115"/>
                  <a:pt x="11156522" y="10522211"/>
                  <a:pt x="11155612" y="10522881"/>
                </a:cubicBezTo>
                <a:lnTo>
                  <a:pt x="11149247" y="10527811"/>
                </a:lnTo>
                <a:cubicBezTo>
                  <a:pt x="11141781" y="10533604"/>
                  <a:pt x="11138910" y="10545235"/>
                  <a:pt x="11145132" y="10553086"/>
                </a:cubicBezTo>
                <a:cubicBezTo>
                  <a:pt x="11151065" y="10560601"/>
                  <a:pt x="11162361" y="10563377"/>
                  <a:pt x="11170401" y="10557202"/>
                </a:cubicBezTo>
                <a:lnTo>
                  <a:pt x="11176766" y="10552272"/>
                </a:lnTo>
                <a:cubicBezTo>
                  <a:pt x="11181934" y="10548299"/>
                  <a:pt x="11184806" y="10541501"/>
                  <a:pt x="11184087" y="10535087"/>
                </a:cubicBezTo>
                <a:lnTo>
                  <a:pt x="11187437" y="10535518"/>
                </a:lnTo>
                <a:cubicBezTo>
                  <a:pt x="11194521" y="10536427"/>
                  <a:pt x="11200598" y="10533268"/>
                  <a:pt x="11204905" y="10528098"/>
                </a:cubicBezTo>
                <a:cubicBezTo>
                  <a:pt x="11205384" y="10527716"/>
                  <a:pt x="11205958" y="10527763"/>
                  <a:pt x="11206437" y="10527285"/>
                </a:cubicBezTo>
                <a:cubicBezTo>
                  <a:pt x="11213136" y="10521062"/>
                  <a:pt x="11214765" y="10508042"/>
                  <a:pt x="11207345" y="10501437"/>
                </a:cubicBezTo>
                <a:cubicBezTo>
                  <a:pt x="11202082" y="10496745"/>
                  <a:pt x="11195765" y="10494016"/>
                  <a:pt x="11189016" y="10493203"/>
                </a:cubicBezTo>
                <a:lnTo>
                  <a:pt x="11190643" y="10491958"/>
                </a:lnTo>
                <a:cubicBezTo>
                  <a:pt x="11194855" y="10488703"/>
                  <a:pt x="11196625" y="10483247"/>
                  <a:pt x="11196434" y="10477837"/>
                </a:cubicBezTo>
                <a:cubicBezTo>
                  <a:pt x="11206389" y="10483055"/>
                  <a:pt x="11216822" y="10488751"/>
                  <a:pt x="11228020" y="10488512"/>
                </a:cubicBezTo>
                <a:cubicBezTo>
                  <a:pt x="11229838" y="10488512"/>
                  <a:pt x="11231562" y="10488272"/>
                  <a:pt x="11233285" y="10487937"/>
                </a:cubicBezTo>
                <a:lnTo>
                  <a:pt x="11238884" y="10488703"/>
                </a:lnTo>
                <a:cubicBezTo>
                  <a:pt x="11247977" y="10489995"/>
                  <a:pt x="11256160" y="10482816"/>
                  <a:pt x="11258553" y="10474343"/>
                </a:cubicBezTo>
                <a:cubicBezTo>
                  <a:pt x="11262000" y="10474008"/>
                  <a:pt x="11265540" y="10473769"/>
                  <a:pt x="11268268" y="10471567"/>
                </a:cubicBezTo>
                <a:cubicBezTo>
                  <a:pt x="11276022" y="10465296"/>
                  <a:pt x="11276978" y="10453856"/>
                  <a:pt x="11270996" y="10446101"/>
                </a:cubicBezTo>
                <a:lnTo>
                  <a:pt x="11269321" y="10443899"/>
                </a:lnTo>
                <a:cubicBezTo>
                  <a:pt x="11270374" y="10436241"/>
                  <a:pt x="11270948" y="10429347"/>
                  <a:pt x="11267837" y="10421976"/>
                </a:cubicBezTo>
                <a:cubicBezTo>
                  <a:pt x="11266401" y="10418625"/>
                  <a:pt x="11265062" y="10416375"/>
                  <a:pt x="11262525" y="10413551"/>
                </a:cubicBezTo>
                <a:cubicBezTo>
                  <a:pt x="11259366" y="10410009"/>
                  <a:pt x="11260467" y="10407376"/>
                  <a:pt x="11261233" y="10414700"/>
                </a:cubicBezTo>
                <a:cubicBezTo>
                  <a:pt x="11260133" y="10404361"/>
                  <a:pt x="11253145" y="10395409"/>
                  <a:pt x="11241947" y="10395457"/>
                </a:cubicBezTo>
                <a:cubicBezTo>
                  <a:pt x="11236587" y="10395457"/>
                  <a:pt x="11230891" y="10398329"/>
                  <a:pt x="11227015" y="10402637"/>
                </a:cubicBezTo>
                <a:cubicBezTo>
                  <a:pt x="11224623" y="10402446"/>
                  <a:pt x="11222229" y="10402733"/>
                  <a:pt x="11219597" y="10403164"/>
                </a:cubicBezTo>
                <a:cubicBezTo>
                  <a:pt x="11218689" y="10403212"/>
                  <a:pt x="11217779" y="10403259"/>
                  <a:pt x="11216869" y="10403212"/>
                </a:cubicBezTo>
                <a:cubicBezTo>
                  <a:pt x="11213327" y="10402781"/>
                  <a:pt x="11209691" y="10402733"/>
                  <a:pt x="11206102" y="10402302"/>
                </a:cubicBezTo>
                <a:cubicBezTo>
                  <a:pt x="11192940" y="10400723"/>
                  <a:pt x="11186145" y="10413647"/>
                  <a:pt x="11187820" y="10424895"/>
                </a:cubicBezTo>
                <a:cubicBezTo>
                  <a:pt x="11188108" y="10429922"/>
                  <a:pt x="11190405" y="10434756"/>
                  <a:pt x="11195286" y="10438011"/>
                </a:cubicBezTo>
                <a:cubicBezTo>
                  <a:pt x="11195620" y="10438395"/>
                  <a:pt x="11196003" y="10438729"/>
                  <a:pt x="11196339" y="10439113"/>
                </a:cubicBezTo>
                <a:cubicBezTo>
                  <a:pt x="11186193" y="10441171"/>
                  <a:pt x="11179780" y="10451510"/>
                  <a:pt x="11180690" y="10460988"/>
                </a:cubicBezTo>
                <a:close/>
                <a:moveTo>
                  <a:pt x="11433376" y="10422981"/>
                </a:moveTo>
                <a:lnTo>
                  <a:pt x="11440220" y="10417859"/>
                </a:lnTo>
                <a:cubicBezTo>
                  <a:pt x="11441511" y="10416854"/>
                  <a:pt x="11442277" y="10415561"/>
                  <a:pt x="11443043" y="10414221"/>
                </a:cubicBezTo>
                <a:cubicBezTo>
                  <a:pt x="11443043" y="10414221"/>
                  <a:pt x="11443043" y="10414221"/>
                  <a:pt x="11443043" y="10414221"/>
                </a:cubicBezTo>
                <a:cubicBezTo>
                  <a:pt x="11429260" y="10410536"/>
                  <a:pt x="11415524" y="10406753"/>
                  <a:pt x="11401647" y="10403403"/>
                </a:cubicBezTo>
                <a:cubicBezTo>
                  <a:pt x="11401598" y="10403642"/>
                  <a:pt x="11401693" y="10403882"/>
                  <a:pt x="11401647" y="10404073"/>
                </a:cubicBezTo>
                <a:cubicBezTo>
                  <a:pt x="11400163" y="10410583"/>
                  <a:pt x="11401790" y="10418146"/>
                  <a:pt x="11406145" y="10422598"/>
                </a:cubicBezTo>
                <a:cubicBezTo>
                  <a:pt x="11414137" y="10430879"/>
                  <a:pt x="11425048" y="10429251"/>
                  <a:pt x="11433376" y="10422981"/>
                </a:cubicBezTo>
                <a:close/>
                <a:moveTo>
                  <a:pt x="11407341" y="10507085"/>
                </a:moveTo>
                <a:lnTo>
                  <a:pt x="11427824" y="10491624"/>
                </a:lnTo>
                <a:cubicBezTo>
                  <a:pt x="11435864" y="10485592"/>
                  <a:pt x="11438831" y="10473098"/>
                  <a:pt x="11432323" y="10464769"/>
                </a:cubicBezTo>
                <a:cubicBezTo>
                  <a:pt x="11431030" y="10463094"/>
                  <a:pt x="11429355" y="10461802"/>
                  <a:pt x="11427633" y="10460653"/>
                </a:cubicBezTo>
                <a:cubicBezTo>
                  <a:pt x="11427154" y="10456967"/>
                  <a:pt x="11425862" y="10453377"/>
                  <a:pt x="11423469" y="10450266"/>
                </a:cubicBezTo>
                <a:lnTo>
                  <a:pt x="11418540" y="10443899"/>
                </a:lnTo>
                <a:cubicBezTo>
                  <a:pt x="11412558" y="10436144"/>
                  <a:pt x="11399684" y="10436623"/>
                  <a:pt x="11392936" y="10442846"/>
                </a:cubicBezTo>
                <a:cubicBezTo>
                  <a:pt x="11385183" y="10449931"/>
                  <a:pt x="11385853" y="10460653"/>
                  <a:pt x="11391883" y="10468455"/>
                </a:cubicBezTo>
                <a:lnTo>
                  <a:pt x="11392888" y="10469795"/>
                </a:lnTo>
                <a:lnTo>
                  <a:pt x="11384896" y="10475827"/>
                </a:lnTo>
                <a:cubicBezTo>
                  <a:pt x="11376856" y="10481858"/>
                  <a:pt x="11373889" y="10494352"/>
                  <a:pt x="11380445" y="10502680"/>
                </a:cubicBezTo>
                <a:cubicBezTo>
                  <a:pt x="11386763" y="10510675"/>
                  <a:pt x="11398727" y="10513595"/>
                  <a:pt x="11407341" y="10507085"/>
                </a:cubicBezTo>
                <a:close/>
                <a:moveTo>
                  <a:pt x="11376520" y="10580370"/>
                </a:moveTo>
                <a:lnTo>
                  <a:pt x="11381450" y="10586737"/>
                </a:lnTo>
                <a:cubicBezTo>
                  <a:pt x="11387432" y="10594491"/>
                  <a:pt x="11399396" y="10595497"/>
                  <a:pt x="11406910" y="10589465"/>
                </a:cubicBezTo>
                <a:cubicBezTo>
                  <a:pt x="11414616" y="10583290"/>
                  <a:pt x="11415477" y="10572041"/>
                  <a:pt x="11409733" y="10564286"/>
                </a:cubicBezTo>
                <a:cubicBezTo>
                  <a:pt x="11411983" y="10558447"/>
                  <a:pt x="11411983" y="10551650"/>
                  <a:pt x="11407245" y="10545331"/>
                </a:cubicBezTo>
                <a:cubicBezTo>
                  <a:pt x="11394276" y="10528147"/>
                  <a:pt x="11370969" y="10545331"/>
                  <a:pt x="11374845" y="10563137"/>
                </a:cubicBezTo>
                <a:cubicBezTo>
                  <a:pt x="11372741" y="10568930"/>
                  <a:pt x="11372549" y="10575248"/>
                  <a:pt x="11376520" y="10580370"/>
                </a:cubicBezTo>
                <a:close/>
                <a:moveTo>
                  <a:pt x="11207538" y="9866422"/>
                </a:moveTo>
                <a:cubicBezTo>
                  <a:pt x="11203374" y="9861013"/>
                  <a:pt x="11196148" y="9858141"/>
                  <a:pt x="11189495" y="9859242"/>
                </a:cubicBezTo>
                <a:cubicBezTo>
                  <a:pt x="11186289" y="9856562"/>
                  <a:pt x="11182317" y="9854647"/>
                  <a:pt x="11177674" y="9854455"/>
                </a:cubicBezTo>
                <a:cubicBezTo>
                  <a:pt x="11177100" y="9854455"/>
                  <a:pt x="11177052" y="9854455"/>
                  <a:pt x="11176717" y="9854455"/>
                </a:cubicBezTo>
                <a:cubicBezTo>
                  <a:pt x="11176526" y="9854407"/>
                  <a:pt x="11176478" y="9854407"/>
                  <a:pt x="11176335" y="9854360"/>
                </a:cubicBezTo>
                <a:cubicBezTo>
                  <a:pt x="11176335" y="9854360"/>
                  <a:pt x="11176335" y="9854360"/>
                  <a:pt x="11176335" y="9854360"/>
                </a:cubicBezTo>
                <a:cubicBezTo>
                  <a:pt x="11175473" y="9853498"/>
                  <a:pt x="11174660" y="9852588"/>
                  <a:pt x="11173941" y="9851583"/>
                </a:cubicBezTo>
                <a:cubicBezTo>
                  <a:pt x="11172650" y="9850004"/>
                  <a:pt x="11170927" y="9849046"/>
                  <a:pt x="11169203" y="9848185"/>
                </a:cubicBezTo>
                <a:cubicBezTo>
                  <a:pt x="11177196" y="9848185"/>
                  <a:pt x="11185140" y="9843924"/>
                  <a:pt x="11187677" y="9835883"/>
                </a:cubicBezTo>
                <a:cubicBezTo>
                  <a:pt x="11190691" y="9826165"/>
                  <a:pt x="11186384" y="9814534"/>
                  <a:pt x="11176143" y="9811183"/>
                </a:cubicBezTo>
                <a:lnTo>
                  <a:pt x="11168007" y="9808550"/>
                </a:lnTo>
                <a:cubicBezTo>
                  <a:pt x="11158437" y="9805439"/>
                  <a:pt x="11146519" y="9809890"/>
                  <a:pt x="11143313" y="9820086"/>
                </a:cubicBezTo>
                <a:cubicBezTo>
                  <a:pt x="11140299" y="9829803"/>
                  <a:pt x="11144606" y="9841435"/>
                  <a:pt x="11154847" y="9844786"/>
                </a:cubicBezTo>
                <a:lnTo>
                  <a:pt x="11159488" y="9846318"/>
                </a:lnTo>
                <a:cubicBezTo>
                  <a:pt x="11154655" y="9846701"/>
                  <a:pt x="11149869" y="9848519"/>
                  <a:pt x="11146710" y="9851727"/>
                </a:cubicBezTo>
                <a:cubicBezTo>
                  <a:pt x="11138719" y="9859768"/>
                  <a:pt x="11140251" y="9870826"/>
                  <a:pt x="11146759" y="9878963"/>
                </a:cubicBezTo>
                <a:cubicBezTo>
                  <a:pt x="11154273" y="9888345"/>
                  <a:pt x="11165567" y="9892654"/>
                  <a:pt x="11177291" y="9893085"/>
                </a:cubicBezTo>
                <a:cubicBezTo>
                  <a:pt x="11178775" y="9893132"/>
                  <a:pt x="11180259" y="9892606"/>
                  <a:pt x="11181695" y="9892223"/>
                </a:cubicBezTo>
                <a:lnTo>
                  <a:pt x="11181981" y="9892606"/>
                </a:lnTo>
                <a:lnTo>
                  <a:pt x="11182221" y="9892893"/>
                </a:lnTo>
                <a:cubicBezTo>
                  <a:pt x="11189016" y="9889160"/>
                  <a:pt x="11195717" y="9885330"/>
                  <a:pt x="11202416" y="9881501"/>
                </a:cubicBezTo>
                <a:cubicBezTo>
                  <a:pt x="11206102" y="9879394"/>
                  <a:pt x="11209834" y="9877289"/>
                  <a:pt x="11213567" y="9875230"/>
                </a:cubicBezTo>
                <a:lnTo>
                  <a:pt x="11213567" y="9875230"/>
                </a:lnTo>
                <a:cubicBezTo>
                  <a:pt x="11213136" y="9874416"/>
                  <a:pt x="11213041" y="9873602"/>
                  <a:pt x="11212467" y="9872837"/>
                </a:cubicBezTo>
                <a:lnTo>
                  <a:pt x="11207538" y="9866422"/>
                </a:lnTo>
                <a:close/>
                <a:moveTo>
                  <a:pt x="10939633" y="9618228"/>
                </a:moveTo>
                <a:cubicBezTo>
                  <a:pt x="10945854" y="9621531"/>
                  <a:pt x="10953177" y="9621627"/>
                  <a:pt x="10960068" y="9622201"/>
                </a:cubicBezTo>
                <a:cubicBezTo>
                  <a:pt x="10969497" y="9622967"/>
                  <a:pt x="10979355" y="9615786"/>
                  <a:pt x="10979832" y="9605926"/>
                </a:cubicBezTo>
                <a:cubicBezTo>
                  <a:pt x="10980024" y="9602383"/>
                  <a:pt x="10978972" y="9599033"/>
                  <a:pt x="10977392" y="9596017"/>
                </a:cubicBezTo>
                <a:cubicBezTo>
                  <a:pt x="10979546" y="9593672"/>
                  <a:pt x="10981699" y="9591374"/>
                  <a:pt x="10983519" y="9588598"/>
                </a:cubicBezTo>
                <a:cubicBezTo>
                  <a:pt x="10983805" y="9588119"/>
                  <a:pt x="10983757" y="9587593"/>
                  <a:pt x="10983996" y="9587066"/>
                </a:cubicBezTo>
                <a:cubicBezTo>
                  <a:pt x="10985959" y="9589938"/>
                  <a:pt x="10988639" y="9592427"/>
                  <a:pt x="10992946" y="9593815"/>
                </a:cubicBezTo>
                <a:cubicBezTo>
                  <a:pt x="11016396" y="9601474"/>
                  <a:pt x="11030466" y="9565621"/>
                  <a:pt x="11006872" y="9557914"/>
                </a:cubicBezTo>
                <a:cubicBezTo>
                  <a:pt x="10995387" y="9554181"/>
                  <a:pt x="10986245" y="9560883"/>
                  <a:pt x="10982561" y="9569547"/>
                </a:cubicBezTo>
                <a:cubicBezTo>
                  <a:pt x="10981844" y="9568349"/>
                  <a:pt x="10981077" y="9567296"/>
                  <a:pt x="10980168" y="9566291"/>
                </a:cubicBezTo>
                <a:cubicBezTo>
                  <a:pt x="10981268" y="9565669"/>
                  <a:pt x="10982512" y="9565573"/>
                  <a:pt x="10983565" y="9564903"/>
                </a:cubicBezTo>
                <a:cubicBezTo>
                  <a:pt x="10992036" y="9559447"/>
                  <a:pt x="10994716" y="9546282"/>
                  <a:pt x="10988591" y="9538098"/>
                </a:cubicBezTo>
                <a:cubicBezTo>
                  <a:pt x="10982178" y="9529529"/>
                  <a:pt x="10970884" y="9527231"/>
                  <a:pt x="10961791" y="9533071"/>
                </a:cubicBezTo>
                <a:cubicBezTo>
                  <a:pt x="10961312" y="9533406"/>
                  <a:pt x="10961264" y="9533406"/>
                  <a:pt x="10960978" y="9533598"/>
                </a:cubicBezTo>
                <a:cubicBezTo>
                  <a:pt x="10960786" y="9533646"/>
                  <a:pt x="10960738" y="9533693"/>
                  <a:pt x="10960595" y="9533741"/>
                </a:cubicBezTo>
                <a:lnTo>
                  <a:pt x="10960595" y="9533741"/>
                </a:lnTo>
                <a:cubicBezTo>
                  <a:pt x="10959397" y="9533550"/>
                  <a:pt x="10958201" y="9533262"/>
                  <a:pt x="10957053" y="9532832"/>
                </a:cubicBezTo>
                <a:cubicBezTo>
                  <a:pt x="10947099" y="9529912"/>
                  <a:pt x="10936427" y="9539054"/>
                  <a:pt x="10934752" y="9548485"/>
                </a:cubicBezTo>
                <a:cubicBezTo>
                  <a:pt x="10933411" y="9556191"/>
                  <a:pt x="10936761" y="9562318"/>
                  <a:pt x="10942121" y="9566435"/>
                </a:cubicBezTo>
                <a:cubicBezTo>
                  <a:pt x="10939202" y="9567296"/>
                  <a:pt x="10936379" y="9568637"/>
                  <a:pt x="10934033" y="9571126"/>
                </a:cubicBezTo>
                <a:cubicBezTo>
                  <a:pt x="10928673" y="9576822"/>
                  <a:pt x="10927429" y="9586731"/>
                  <a:pt x="10931353" y="9593815"/>
                </a:cubicBezTo>
                <a:cubicBezTo>
                  <a:pt x="10927094" y="9602958"/>
                  <a:pt x="10930731" y="9613537"/>
                  <a:pt x="10939633" y="9618228"/>
                </a:cubicBezTo>
                <a:close/>
                <a:moveTo>
                  <a:pt x="11291623" y="9812762"/>
                </a:moveTo>
                <a:lnTo>
                  <a:pt x="11283486" y="9810130"/>
                </a:lnTo>
                <a:cubicBezTo>
                  <a:pt x="11273916" y="9807019"/>
                  <a:pt x="11262000" y="9812906"/>
                  <a:pt x="11259414" y="9822862"/>
                </a:cubicBezTo>
                <a:cubicBezTo>
                  <a:pt x="11257262" y="9831239"/>
                  <a:pt x="11260659" y="9839425"/>
                  <a:pt x="11267454" y="9844068"/>
                </a:cubicBezTo>
                <a:cubicBezTo>
                  <a:pt x="11267646" y="9844211"/>
                  <a:pt x="11267694" y="9844498"/>
                  <a:pt x="11267885" y="9844595"/>
                </a:cubicBezTo>
                <a:cubicBezTo>
                  <a:pt x="11279753" y="9837845"/>
                  <a:pt x="11291671" y="9831191"/>
                  <a:pt x="11303444" y="9824347"/>
                </a:cubicBezTo>
                <a:cubicBezTo>
                  <a:pt x="11303347" y="9824060"/>
                  <a:pt x="11303060" y="9823867"/>
                  <a:pt x="11302965" y="9823533"/>
                </a:cubicBezTo>
                <a:cubicBezTo>
                  <a:pt x="11300810" y="9818650"/>
                  <a:pt x="11297174" y="9814534"/>
                  <a:pt x="11291623" y="9812762"/>
                </a:cubicBezTo>
                <a:close/>
                <a:moveTo>
                  <a:pt x="11192175" y="9753406"/>
                </a:moveTo>
                <a:cubicBezTo>
                  <a:pt x="11181024" y="9751492"/>
                  <a:pt x="11172650" y="9757858"/>
                  <a:pt x="11169251" y="9768150"/>
                </a:cubicBezTo>
                <a:lnTo>
                  <a:pt x="11166620" y="9776287"/>
                </a:lnTo>
                <a:cubicBezTo>
                  <a:pt x="11163509" y="9785908"/>
                  <a:pt x="11171836" y="9797541"/>
                  <a:pt x="11181359" y="9799216"/>
                </a:cubicBezTo>
                <a:cubicBezTo>
                  <a:pt x="11192510" y="9801131"/>
                  <a:pt x="11200886" y="9794765"/>
                  <a:pt x="11204283" y="9784425"/>
                </a:cubicBezTo>
                <a:lnTo>
                  <a:pt x="11206916" y="9776287"/>
                </a:lnTo>
                <a:cubicBezTo>
                  <a:pt x="11210027" y="9766713"/>
                  <a:pt x="11201699" y="9755082"/>
                  <a:pt x="11192175" y="9753406"/>
                </a:cubicBezTo>
                <a:close/>
                <a:moveTo>
                  <a:pt x="10845546" y="9828032"/>
                </a:moveTo>
                <a:cubicBezTo>
                  <a:pt x="10831284" y="9809555"/>
                  <a:pt x="10802618" y="9831670"/>
                  <a:pt x="10816831" y="9850147"/>
                </a:cubicBezTo>
                <a:cubicBezTo>
                  <a:pt x="10818363" y="9852158"/>
                  <a:pt x="10820134" y="9853498"/>
                  <a:pt x="10821953" y="9854599"/>
                </a:cubicBezTo>
                <a:cubicBezTo>
                  <a:pt x="10824106" y="9859577"/>
                  <a:pt x="10828030" y="9863933"/>
                  <a:pt x="10834300" y="9865991"/>
                </a:cubicBezTo>
                <a:cubicBezTo>
                  <a:pt x="10855548" y="9872932"/>
                  <a:pt x="10862918" y="9842871"/>
                  <a:pt x="10847125" y="9831288"/>
                </a:cubicBezTo>
                <a:cubicBezTo>
                  <a:pt x="10846599" y="9830234"/>
                  <a:pt x="10846359" y="9829133"/>
                  <a:pt x="10845546" y="9828032"/>
                </a:cubicBezTo>
                <a:close/>
                <a:moveTo>
                  <a:pt x="11123309" y="9856992"/>
                </a:moveTo>
                <a:cubicBezTo>
                  <a:pt x="11099763" y="9849286"/>
                  <a:pt x="11089905" y="9886575"/>
                  <a:pt x="11113451" y="9894233"/>
                </a:cubicBezTo>
                <a:cubicBezTo>
                  <a:pt x="11137043" y="9901892"/>
                  <a:pt x="11146855" y="9864651"/>
                  <a:pt x="11123309" y="9856992"/>
                </a:cubicBezTo>
                <a:close/>
                <a:moveTo>
                  <a:pt x="11333641" y="9764655"/>
                </a:moveTo>
                <a:cubicBezTo>
                  <a:pt x="11327659" y="9756662"/>
                  <a:pt x="11314977" y="9756853"/>
                  <a:pt x="11307511" y="9762597"/>
                </a:cubicBezTo>
                <a:cubicBezTo>
                  <a:pt x="11306841" y="9760874"/>
                  <a:pt x="11306170" y="9759198"/>
                  <a:pt x="11305071" y="9757715"/>
                </a:cubicBezTo>
                <a:cubicBezTo>
                  <a:pt x="11313876" y="9758480"/>
                  <a:pt x="11322490" y="9753359"/>
                  <a:pt x="11325266" y="9744742"/>
                </a:cubicBezTo>
                <a:lnTo>
                  <a:pt x="11327946" y="9736605"/>
                </a:lnTo>
                <a:cubicBezTo>
                  <a:pt x="11331152" y="9726696"/>
                  <a:pt x="11325218" y="9715543"/>
                  <a:pt x="11315408" y="9712432"/>
                </a:cubicBezTo>
                <a:cubicBezTo>
                  <a:pt x="11305405" y="9709272"/>
                  <a:pt x="11294446" y="9715064"/>
                  <a:pt x="11291240" y="9725021"/>
                </a:cubicBezTo>
                <a:lnTo>
                  <a:pt x="11288560" y="9733159"/>
                </a:lnTo>
                <a:cubicBezTo>
                  <a:pt x="11286645" y="9739094"/>
                  <a:pt x="11288224" y="9745221"/>
                  <a:pt x="11291717" y="9750056"/>
                </a:cubicBezTo>
                <a:lnTo>
                  <a:pt x="11280375" y="9748476"/>
                </a:lnTo>
                <a:cubicBezTo>
                  <a:pt x="11270086" y="9747040"/>
                  <a:pt x="11260085" y="9754699"/>
                  <a:pt x="11258697" y="9764943"/>
                </a:cubicBezTo>
                <a:cubicBezTo>
                  <a:pt x="11257262" y="9775330"/>
                  <a:pt x="11264871" y="9785190"/>
                  <a:pt x="11275208" y="9786626"/>
                </a:cubicBezTo>
                <a:lnTo>
                  <a:pt x="11287172" y="9788302"/>
                </a:lnTo>
                <a:cubicBezTo>
                  <a:pt x="11292484" y="9789068"/>
                  <a:pt x="11297605" y="9787344"/>
                  <a:pt x="11301624" y="9784185"/>
                </a:cubicBezTo>
                <a:cubicBezTo>
                  <a:pt x="11302439" y="9786339"/>
                  <a:pt x="11303490" y="9788493"/>
                  <a:pt x="11304974" y="9790456"/>
                </a:cubicBezTo>
                <a:lnTo>
                  <a:pt x="11310143" y="9797301"/>
                </a:lnTo>
                <a:cubicBezTo>
                  <a:pt x="11316413" y="9805630"/>
                  <a:pt x="11330099" y="9805295"/>
                  <a:pt x="11337374" y="9798737"/>
                </a:cubicBezTo>
                <a:cubicBezTo>
                  <a:pt x="11345653" y="9791270"/>
                  <a:pt x="11345079" y="9779829"/>
                  <a:pt x="11338809" y="9771549"/>
                </a:cubicBezTo>
                <a:lnTo>
                  <a:pt x="11333641" y="9764655"/>
                </a:lnTo>
                <a:close/>
                <a:moveTo>
                  <a:pt x="11155900" y="9077322"/>
                </a:moveTo>
                <a:lnTo>
                  <a:pt x="11164419" y="9076317"/>
                </a:lnTo>
                <a:cubicBezTo>
                  <a:pt x="11174420" y="9075168"/>
                  <a:pt x="11183465" y="9066360"/>
                  <a:pt x="11182221" y="9055733"/>
                </a:cubicBezTo>
                <a:cubicBezTo>
                  <a:pt x="11181024" y="9045729"/>
                  <a:pt x="11172314" y="9036682"/>
                  <a:pt x="11161642" y="9037879"/>
                </a:cubicBezTo>
                <a:lnTo>
                  <a:pt x="11153123" y="9038884"/>
                </a:lnTo>
                <a:cubicBezTo>
                  <a:pt x="11143122" y="9040033"/>
                  <a:pt x="11134077" y="9048841"/>
                  <a:pt x="11135321" y="9059515"/>
                </a:cubicBezTo>
                <a:cubicBezTo>
                  <a:pt x="11136469" y="9069520"/>
                  <a:pt x="11145180" y="9078567"/>
                  <a:pt x="11155900" y="9077322"/>
                </a:cubicBezTo>
                <a:close/>
                <a:moveTo>
                  <a:pt x="11257453" y="9186652"/>
                </a:moveTo>
                <a:cubicBezTo>
                  <a:pt x="11256255" y="9176312"/>
                  <a:pt x="11249796" y="9167265"/>
                  <a:pt x="11238454" y="9167122"/>
                </a:cubicBezTo>
                <a:cubicBezTo>
                  <a:pt x="11229073" y="9167026"/>
                  <a:pt x="11217731" y="9175738"/>
                  <a:pt x="11218927" y="9186125"/>
                </a:cubicBezTo>
                <a:lnTo>
                  <a:pt x="11219885" y="9194646"/>
                </a:lnTo>
                <a:cubicBezTo>
                  <a:pt x="11221081" y="9204986"/>
                  <a:pt x="11227542" y="9213984"/>
                  <a:pt x="11238884" y="9214176"/>
                </a:cubicBezTo>
                <a:cubicBezTo>
                  <a:pt x="11248264" y="9214320"/>
                  <a:pt x="11259606" y="9205560"/>
                  <a:pt x="11258410" y="9195173"/>
                </a:cubicBezTo>
                <a:lnTo>
                  <a:pt x="11257453" y="9186652"/>
                </a:lnTo>
                <a:close/>
                <a:moveTo>
                  <a:pt x="11021516" y="9154820"/>
                </a:moveTo>
                <a:cubicBezTo>
                  <a:pt x="11022283" y="9155394"/>
                  <a:pt x="11023191" y="9155442"/>
                  <a:pt x="11024005" y="9155921"/>
                </a:cubicBezTo>
                <a:cubicBezTo>
                  <a:pt x="11026111" y="9164058"/>
                  <a:pt x="11032572" y="9170904"/>
                  <a:pt x="11043435" y="9169659"/>
                </a:cubicBezTo>
                <a:lnTo>
                  <a:pt x="11048700" y="9169037"/>
                </a:lnTo>
                <a:cubicBezTo>
                  <a:pt x="11059132" y="9167840"/>
                  <a:pt x="11064205" y="9160277"/>
                  <a:pt x="11065066" y="9152187"/>
                </a:cubicBezTo>
                <a:cubicBezTo>
                  <a:pt x="11069230" y="9148310"/>
                  <a:pt x="11071862" y="9143045"/>
                  <a:pt x="11070954" y="9136917"/>
                </a:cubicBezTo>
                <a:cubicBezTo>
                  <a:pt x="11069901" y="9129929"/>
                  <a:pt x="11064875" y="9123179"/>
                  <a:pt x="11058222" y="9120642"/>
                </a:cubicBezTo>
                <a:cubicBezTo>
                  <a:pt x="11054251" y="9114946"/>
                  <a:pt x="11047168" y="9111212"/>
                  <a:pt x="11040324" y="9112218"/>
                </a:cubicBezTo>
                <a:cubicBezTo>
                  <a:pt x="11037118" y="9112696"/>
                  <a:pt x="11034390" y="9113989"/>
                  <a:pt x="11031950" y="9115616"/>
                </a:cubicBezTo>
                <a:cubicBezTo>
                  <a:pt x="11024915" y="9113031"/>
                  <a:pt x="11017018" y="9114085"/>
                  <a:pt x="11011323" y="9120116"/>
                </a:cubicBezTo>
                <a:cubicBezTo>
                  <a:pt x="11004671" y="9127152"/>
                  <a:pt x="11003857" y="9140842"/>
                  <a:pt x="11012040" y="9147352"/>
                </a:cubicBezTo>
                <a:lnTo>
                  <a:pt x="11021516" y="9154820"/>
                </a:lnTo>
                <a:close/>
                <a:moveTo>
                  <a:pt x="11168438" y="9168223"/>
                </a:moveTo>
                <a:lnTo>
                  <a:pt x="11151448" y="9170186"/>
                </a:lnTo>
                <a:cubicBezTo>
                  <a:pt x="11148961" y="9170473"/>
                  <a:pt x="11146710" y="9171382"/>
                  <a:pt x="11144701" y="9172675"/>
                </a:cubicBezTo>
                <a:cubicBezTo>
                  <a:pt x="11148291" y="9171765"/>
                  <a:pt x="11151784" y="9170186"/>
                  <a:pt x="11154416" y="9167122"/>
                </a:cubicBezTo>
                <a:cubicBezTo>
                  <a:pt x="11160972" y="9159368"/>
                  <a:pt x="11160398" y="9146443"/>
                  <a:pt x="11152263" y="9139981"/>
                </a:cubicBezTo>
                <a:lnTo>
                  <a:pt x="11142786" y="9132465"/>
                </a:lnTo>
                <a:cubicBezTo>
                  <a:pt x="11134651" y="9126003"/>
                  <a:pt x="11122544" y="9126530"/>
                  <a:pt x="11115652" y="9134620"/>
                </a:cubicBezTo>
                <a:cubicBezTo>
                  <a:pt x="11109096" y="9142374"/>
                  <a:pt x="11109670" y="9155298"/>
                  <a:pt x="11117806" y="9161761"/>
                </a:cubicBezTo>
                <a:lnTo>
                  <a:pt x="11124026" y="9166691"/>
                </a:lnTo>
                <a:cubicBezTo>
                  <a:pt x="11112062" y="9161522"/>
                  <a:pt x="11096078" y="9166739"/>
                  <a:pt x="11097945" y="9182871"/>
                </a:cubicBezTo>
                <a:cubicBezTo>
                  <a:pt x="11099572" y="9196896"/>
                  <a:pt x="11113020" y="9203023"/>
                  <a:pt x="11123595" y="9201012"/>
                </a:cubicBezTo>
                <a:cubicBezTo>
                  <a:pt x="11120150" y="9204028"/>
                  <a:pt x="11118140" y="9208671"/>
                  <a:pt x="11118857" y="9214990"/>
                </a:cubicBezTo>
                <a:cubicBezTo>
                  <a:pt x="11121682" y="9239354"/>
                  <a:pt x="11160207" y="9239881"/>
                  <a:pt x="11157384" y="9215277"/>
                </a:cubicBezTo>
                <a:cubicBezTo>
                  <a:pt x="11157048" y="9212405"/>
                  <a:pt x="11155948" y="9210155"/>
                  <a:pt x="11154798" y="9207953"/>
                </a:cubicBezTo>
                <a:cubicBezTo>
                  <a:pt x="11155948" y="9208001"/>
                  <a:pt x="11157001" y="9208288"/>
                  <a:pt x="11158149" y="9208145"/>
                </a:cubicBezTo>
                <a:lnTo>
                  <a:pt x="11175139" y="9206182"/>
                </a:lnTo>
                <a:cubicBezTo>
                  <a:pt x="11185476" y="9205033"/>
                  <a:pt x="11192510" y="9193689"/>
                  <a:pt x="11190788" y="9183876"/>
                </a:cubicBezTo>
                <a:cubicBezTo>
                  <a:pt x="11188873" y="9173106"/>
                  <a:pt x="11178823" y="9167026"/>
                  <a:pt x="11168438" y="9168223"/>
                </a:cubicBezTo>
                <a:close/>
                <a:moveTo>
                  <a:pt x="11217874" y="9103267"/>
                </a:moveTo>
                <a:cubicBezTo>
                  <a:pt x="11219980" y="9113797"/>
                  <a:pt x="11229073" y="9120642"/>
                  <a:pt x="11239793" y="9119398"/>
                </a:cubicBezTo>
                <a:lnTo>
                  <a:pt x="11248312" y="9118393"/>
                </a:lnTo>
                <a:cubicBezTo>
                  <a:pt x="11252810" y="9117866"/>
                  <a:pt x="11256878" y="9115377"/>
                  <a:pt x="11259845" y="9111883"/>
                </a:cubicBezTo>
                <a:cubicBezTo>
                  <a:pt x="11267789" y="9116957"/>
                  <a:pt x="11278126" y="9116957"/>
                  <a:pt x="11285018" y="9109537"/>
                </a:cubicBezTo>
                <a:cubicBezTo>
                  <a:pt x="11291671" y="9102405"/>
                  <a:pt x="11292245" y="9088811"/>
                  <a:pt x="11284062" y="9082348"/>
                </a:cubicBezTo>
                <a:lnTo>
                  <a:pt x="11274586" y="9074833"/>
                </a:lnTo>
                <a:cubicBezTo>
                  <a:pt x="11266450" y="9068371"/>
                  <a:pt x="11254868" y="9067749"/>
                  <a:pt x="11247355" y="9075790"/>
                </a:cubicBezTo>
                <a:cubicBezTo>
                  <a:pt x="11246158" y="9077082"/>
                  <a:pt x="11245201" y="9078662"/>
                  <a:pt x="11244436" y="9080290"/>
                </a:cubicBezTo>
                <a:cubicBezTo>
                  <a:pt x="11243814" y="9080290"/>
                  <a:pt x="11243191" y="9080290"/>
                  <a:pt x="11242521" y="9080338"/>
                </a:cubicBezTo>
                <a:lnTo>
                  <a:pt x="11234050" y="9081343"/>
                </a:lnTo>
                <a:cubicBezTo>
                  <a:pt x="11224001" y="9082444"/>
                  <a:pt x="11215864" y="9093310"/>
                  <a:pt x="11217874" y="9103267"/>
                </a:cubicBezTo>
                <a:close/>
                <a:moveTo>
                  <a:pt x="11397674" y="9010786"/>
                </a:moveTo>
                <a:lnTo>
                  <a:pt x="11389155" y="9011791"/>
                </a:lnTo>
                <a:cubicBezTo>
                  <a:pt x="11379154" y="9012940"/>
                  <a:pt x="11371400" y="9024476"/>
                  <a:pt x="11373602" y="9034146"/>
                </a:cubicBezTo>
                <a:cubicBezTo>
                  <a:pt x="11376043" y="9044868"/>
                  <a:pt x="11385231" y="9050947"/>
                  <a:pt x="11395951" y="9049702"/>
                </a:cubicBezTo>
                <a:lnTo>
                  <a:pt x="11404470" y="9048697"/>
                </a:lnTo>
                <a:cubicBezTo>
                  <a:pt x="11414471" y="9047549"/>
                  <a:pt x="11422225" y="9036012"/>
                  <a:pt x="11420022" y="9026343"/>
                </a:cubicBezTo>
                <a:cubicBezTo>
                  <a:pt x="11417630" y="9015620"/>
                  <a:pt x="11408442" y="9009541"/>
                  <a:pt x="11397674" y="9010786"/>
                </a:cubicBezTo>
                <a:close/>
                <a:moveTo>
                  <a:pt x="11146328" y="9262474"/>
                </a:moveTo>
                <a:lnTo>
                  <a:pt x="11129339" y="9264437"/>
                </a:lnTo>
                <a:cubicBezTo>
                  <a:pt x="11124936" y="9264916"/>
                  <a:pt x="11121012" y="9266879"/>
                  <a:pt x="11117853" y="9269607"/>
                </a:cubicBezTo>
                <a:cubicBezTo>
                  <a:pt x="11101438" y="9252566"/>
                  <a:pt x="11077175" y="9281047"/>
                  <a:pt x="11093159" y="9299141"/>
                </a:cubicBezTo>
                <a:cubicBezTo>
                  <a:pt x="11095073" y="9301295"/>
                  <a:pt x="11097131" y="9302683"/>
                  <a:pt x="11099189" y="9303641"/>
                </a:cubicBezTo>
                <a:lnTo>
                  <a:pt x="11097417" y="9303832"/>
                </a:lnTo>
                <a:cubicBezTo>
                  <a:pt x="11090861" y="9304598"/>
                  <a:pt x="11084976" y="9308810"/>
                  <a:pt x="11081865" y="9314603"/>
                </a:cubicBezTo>
                <a:cubicBezTo>
                  <a:pt x="11072724" y="9301582"/>
                  <a:pt x="11048700" y="9306082"/>
                  <a:pt x="11047311" y="9323793"/>
                </a:cubicBezTo>
                <a:cubicBezTo>
                  <a:pt x="11037980" y="9328723"/>
                  <a:pt x="11032284" y="9342079"/>
                  <a:pt x="11039080" y="9353232"/>
                </a:cubicBezTo>
                <a:cubicBezTo>
                  <a:pt x="11031853" y="9349307"/>
                  <a:pt x="11023862" y="9347009"/>
                  <a:pt x="11015487" y="9347727"/>
                </a:cubicBezTo>
                <a:cubicBezTo>
                  <a:pt x="11005436" y="9348589"/>
                  <a:pt x="10996965" y="9359072"/>
                  <a:pt x="10998592" y="9369076"/>
                </a:cubicBezTo>
                <a:cubicBezTo>
                  <a:pt x="11000316" y="9379655"/>
                  <a:pt x="11009217" y="9386883"/>
                  <a:pt x="11019986" y="9385973"/>
                </a:cubicBezTo>
                <a:cubicBezTo>
                  <a:pt x="11020320" y="9385973"/>
                  <a:pt x="11020463" y="9385973"/>
                  <a:pt x="11020703" y="9385926"/>
                </a:cubicBezTo>
                <a:cubicBezTo>
                  <a:pt x="11020799" y="9385926"/>
                  <a:pt x="11020847" y="9385926"/>
                  <a:pt x="11020942" y="9385973"/>
                </a:cubicBezTo>
                <a:cubicBezTo>
                  <a:pt x="11021039" y="9386022"/>
                  <a:pt x="11021039" y="9386022"/>
                  <a:pt x="11021133" y="9386117"/>
                </a:cubicBezTo>
                <a:cubicBezTo>
                  <a:pt x="11022138" y="9386883"/>
                  <a:pt x="11023096" y="9387745"/>
                  <a:pt x="11023958" y="9388654"/>
                </a:cubicBezTo>
                <a:cubicBezTo>
                  <a:pt x="11031423" y="9395930"/>
                  <a:pt x="11045158" y="9392675"/>
                  <a:pt x="11050949" y="9385160"/>
                </a:cubicBezTo>
                <a:cubicBezTo>
                  <a:pt x="11056883" y="9377453"/>
                  <a:pt x="11055351" y="9368693"/>
                  <a:pt x="11050231" y="9361704"/>
                </a:cubicBezTo>
                <a:cubicBezTo>
                  <a:pt x="11060473" y="9363762"/>
                  <a:pt x="11070714" y="9354285"/>
                  <a:pt x="11071767" y="9342988"/>
                </a:cubicBezTo>
                <a:cubicBezTo>
                  <a:pt x="11073298" y="9342557"/>
                  <a:pt x="11074781" y="9342031"/>
                  <a:pt x="11076217" y="9341265"/>
                </a:cubicBezTo>
                <a:cubicBezTo>
                  <a:pt x="11074925" y="9343754"/>
                  <a:pt x="11073968" y="9346434"/>
                  <a:pt x="11074016" y="9349642"/>
                </a:cubicBezTo>
                <a:cubicBezTo>
                  <a:pt x="11074064" y="9359167"/>
                  <a:pt x="11083013" y="9369985"/>
                  <a:pt x="11093398" y="9368789"/>
                </a:cubicBezTo>
                <a:lnTo>
                  <a:pt x="11101917" y="9367783"/>
                </a:lnTo>
                <a:cubicBezTo>
                  <a:pt x="11103544" y="9367640"/>
                  <a:pt x="11105028" y="9367018"/>
                  <a:pt x="11106559" y="9366587"/>
                </a:cubicBezTo>
                <a:lnTo>
                  <a:pt x="11107708" y="9367496"/>
                </a:lnTo>
                <a:cubicBezTo>
                  <a:pt x="11115843" y="9373959"/>
                  <a:pt x="11127185" y="9375060"/>
                  <a:pt x="11134939" y="9367065"/>
                </a:cubicBezTo>
                <a:cubicBezTo>
                  <a:pt x="11141638" y="9360173"/>
                  <a:pt x="11142739" y="9346339"/>
                  <a:pt x="11134555" y="9339829"/>
                </a:cubicBezTo>
                <a:lnTo>
                  <a:pt x="11133310" y="9338824"/>
                </a:lnTo>
                <a:cubicBezTo>
                  <a:pt x="11146328" y="9337627"/>
                  <a:pt x="11158245" y="9320490"/>
                  <a:pt x="11147524" y="9306274"/>
                </a:cubicBezTo>
                <a:cubicBezTo>
                  <a:pt x="11145897" y="9304120"/>
                  <a:pt x="11144079" y="9302731"/>
                  <a:pt x="11142212" y="9301631"/>
                </a:cubicBezTo>
                <a:lnTo>
                  <a:pt x="11148194" y="9300913"/>
                </a:lnTo>
                <a:cubicBezTo>
                  <a:pt x="11158531" y="9299715"/>
                  <a:pt x="11167050" y="9291674"/>
                  <a:pt x="11166571" y="9280808"/>
                </a:cubicBezTo>
                <a:cubicBezTo>
                  <a:pt x="11165997" y="9270995"/>
                  <a:pt x="11156713" y="9261325"/>
                  <a:pt x="11146328" y="9262474"/>
                </a:cubicBezTo>
                <a:close/>
                <a:moveTo>
                  <a:pt x="11468455" y="8951478"/>
                </a:moveTo>
                <a:cubicBezTo>
                  <a:pt x="11469220" y="8950473"/>
                  <a:pt x="11469986" y="8949515"/>
                  <a:pt x="11470799" y="8948510"/>
                </a:cubicBezTo>
                <a:cubicBezTo>
                  <a:pt x="11470656" y="8954541"/>
                  <a:pt x="11472953" y="8960907"/>
                  <a:pt x="11477164" y="8964545"/>
                </a:cubicBezTo>
                <a:cubicBezTo>
                  <a:pt x="11478362" y="8965599"/>
                  <a:pt x="11479653" y="8965981"/>
                  <a:pt x="11480897" y="8966652"/>
                </a:cubicBezTo>
                <a:cubicBezTo>
                  <a:pt x="11480611" y="8971055"/>
                  <a:pt x="11481807" y="8975507"/>
                  <a:pt x="11485109" y="8979289"/>
                </a:cubicBezTo>
                <a:cubicBezTo>
                  <a:pt x="11491139" y="8986230"/>
                  <a:pt x="11503678" y="8987953"/>
                  <a:pt x="11510570" y="8981012"/>
                </a:cubicBezTo>
                <a:lnTo>
                  <a:pt x="11516216" y="8975316"/>
                </a:lnTo>
                <a:cubicBezTo>
                  <a:pt x="11517174" y="8974358"/>
                  <a:pt x="11517700" y="8973209"/>
                  <a:pt x="11518465" y="8972156"/>
                </a:cubicBezTo>
                <a:cubicBezTo>
                  <a:pt x="11525309" y="8978332"/>
                  <a:pt x="11535694" y="8979815"/>
                  <a:pt x="11543255" y="8973976"/>
                </a:cubicBezTo>
                <a:cubicBezTo>
                  <a:pt x="11544500" y="8975172"/>
                  <a:pt x="11545983" y="8976225"/>
                  <a:pt x="11547562" y="8977039"/>
                </a:cubicBezTo>
                <a:cubicBezTo>
                  <a:pt x="11542394" y="8980677"/>
                  <a:pt x="11539379" y="8986278"/>
                  <a:pt x="11540096" y="8992309"/>
                </a:cubicBezTo>
                <a:cubicBezTo>
                  <a:pt x="11538805" y="8993171"/>
                  <a:pt x="11537464" y="8993840"/>
                  <a:pt x="11536317" y="8995038"/>
                </a:cubicBezTo>
                <a:lnTo>
                  <a:pt x="11530669" y="9000733"/>
                </a:lnTo>
                <a:cubicBezTo>
                  <a:pt x="11524016" y="9007435"/>
                  <a:pt x="11525118" y="9020407"/>
                  <a:pt x="11532392" y="9026200"/>
                </a:cubicBezTo>
                <a:cubicBezTo>
                  <a:pt x="11540432" y="9032613"/>
                  <a:pt x="11550721" y="9031656"/>
                  <a:pt x="11557851" y="9024476"/>
                </a:cubicBezTo>
                <a:lnTo>
                  <a:pt x="11563499" y="9018779"/>
                </a:lnTo>
                <a:cubicBezTo>
                  <a:pt x="11566658" y="9015573"/>
                  <a:pt x="11567997" y="9010930"/>
                  <a:pt x="11567806" y="9006334"/>
                </a:cubicBezTo>
                <a:cubicBezTo>
                  <a:pt x="11573500" y="9003989"/>
                  <a:pt x="11578383" y="8999872"/>
                  <a:pt x="11579913" y="8994511"/>
                </a:cubicBezTo>
                <a:cubicBezTo>
                  <a:pt x="11590059" y="8998101"/>
                  <a:pt x="11601258" y="8999776"/>
                  <a:pt x="11608819" y="8994654"/>
                </a:cubicBezTo>
                <a:cubicBezTo>
                  <a:pt x="11619636" y="8987379"/>
                  <a:pt x="11629925" y="8973018"/>
                  <a:pt x="11629303" y="8959567"/>
                </a:cubicBezTo>
                <a:cubicBezTo>
                  <a:pt x="11643516" y="8959232"/>
                  <a:pt x="11656485" y="8941378"/>
                  <a:pt x="11644186" y="8927496"/>
                </a:cubicBezTo>
                <a:cubicBezTo>
                  <a:pt x="11634040" y="8916008"/>
                  <a:pt x="11619205" y="8921465"/>
                  <a:pt x="11613223" y="8931660"/>
                </a:cubicBezTo>
                <a:cubicBezTo>
                  <a:pt x="11613031" y="8931469"/>
                  <a:pt x="11612840" y="8931278"/>
                  <a:pt x="11612649" y="8931086"/>
                </a:cubicBezTo>
                <a:cubicBezTo>
                  <a:pt x="11614371" y="8924863"/>
                  <a:pt x="11612983" y="8918114"/>
                  <a:pt x="11608294" y="8912801"/>
                </a:cubicBezTo>
                <a:lnTo>
                  <a:pt x="11599440" y="8902844"/>
                </a:lnTo>
                <a:lnTo>
                  <a:pt x="11601307" y="8900929"/>
                </a:lnTo>
                <a:cubicBezTo>
                  <a:pt x="11607911" y="8894228"/>
                  <a:pt x="11609393" y="8882452"/>
                  <a:pt x="11602263" y="8875416"/>
                </a:cubicBezTo>
                <a:cubicBezTo>
                  <a:pt x="11595516" y="8868810"/>
                  <a:pt x="11583886" y="8867326"/>
                  <a:pt x="11576756" y="8874458"/>
                </a:cubicBezTo>
                <a:lnTo>
                  <a:pt x="11565460" y="8885851"/>
                </a:lnTo>
                <a:cubicBezTo>
                  <a:pt x="11559766" y="8891595"/>
                  <a:pt x="11558282" y="8900929"/>
                  <a:pt x="11562351" y="8907918"/>
                </a:cubicBezTo>
                <a:cubicBezTo>
                  <a:pt x="11557565" y="8908444"/>
                  <a:pt x="11552779" y="8909354"/>
                  <a:pt x="11548136" y="8912178"/>
                </a:cubicBezTo>
                <a:cubicBezTo>
                  <a:pt x="11539522" y="8917348"/>
                  <a:pt x="11534833" y="8925486"/>
                  <a:pt x="11533206" y="8934341"/>
                </a:cubicBezTo>
                <a:cubicBezTo>
                  <a:pt x="11530477" y="8935011"/>
                  <a:pt x="11527894" y="8936255"/>
                  <a:pt x="11525597" y="8938266"/>
                </a:cubicBezTo>
                <a:lnTo>
                  <a:pt x="11519184" y="8943963"/>
                </a:lnTo>
                <a:cubicBezTo>
                  <a:pt x="11517796" y="8945159"/>
                  <a:pt x="11516790" y="8946786"/>
                  <a:pt x="11515785" y="8948366"/>
                </a:cubicBezTo>
                <a:cubicBezTo>
                  <a:pt x="11515451" y="8948079"/>
                  <a:pt x="11515116" y="8947840"/>
                  <a:pt x="11514780" y="8947600"/>
                </a:cubicBezTo>
                <a:cubicBezTo>
                  <a:pt x="11515545" y="8941042"/>
                  <a:pt x="11513296" y="8933767"/>
                  <a:pt x="11508703" y="8929793"/>
                </a:cubicBezTo>
                <a:cubicBezTo>
                  <a:pt x="11499993" y="8922230"/>
                  <a:pt x="11489368" y="8924815"/>
                  <a:pt x="11481519" y="8931804"/>
                </a:cubicBezTo>
                <a:lnTo>
                  <a:pt x="11479509" y="8933575"/>
                </a:lnTo>
                <a:cubicBezTo>
                  <a:pt x="11480754" y="8926778"/>
                  <a:pt x="11478696" y="8919550"/>
                  <a:pt x="11473097" y="8914955"/>
                </a:cubicBezTo>
                <a:cubicBezTo>
                  <a:pt x="11465057" y="8908444"/>
                  <a:pt x="11452518" y="8909641"/>
                  <a:pt x="11446010" y="8917827"/>
                </a:cubicBezTo>
                <a:lnTo>
                  <a:pt x="11438496" y="8927304"/>
                </a:lnTo>
                <a:cubicBezTo>
                  <a:pt x="11432035" y="8935442"/>
                  <a:pt x="11433231" y="8947840"/>
                  <a:pt x="11441367" y="8954398"/>
                </a:cubicBezTo>
                <a:cubicBezTo>
                  <a:pt x="11449407" y="8960860"/>
                  <a:pt x="11461946" y="8959663"/>
                  <a:pt x="11468455" y="8951478"/>
                </a:cubicBezTo>
                <a:close/>
                <a:moveTo>
                  <a:pt x="11216965" y="9112026"/>
                </a:moveTo>
                <a:cubicBezTo>
                  <a:pt x="11214142" y="9087375"/>
                  <a:pt x="11176143" y="9093884"/>
                  <a:pt x="11178967" y="9118440"/>
                </a:cubicBezTo>
                <a:cubicBezTo>
                  <a:pt x="11181790" y="9143092"/>
                  <a:pt x="11219789" y="9136630"/>
                  <a:pt x="11216965" y="9112026"/>
                </a:cubicBezTo>
                <a:close/>
                <a:moveTo>
                  <a:pt x="11238454" y="8945255"/>
                </a:moveTo>
                <a:cubicBezTo>
                  <a:pt x="11235629" y="8920603"/>
                  <a:pt x="11197296" y="8924624"/>
                  <a:pt x="11200120" y="8949228"/>
                </a:cubicBezTo>
                <a:cubicBezTo>
                  <a:pt x="11202992" y="8973927"/>
                  <a:pt x="11241277" y="8969907"/>
                  <a:pt x="11238454" y="8945255"/>
                </a:cubicBezTo>
                <a:close/>
                <a:moveTo>
                  <a:pt x="11165854" y="9748189"/>
                </a:moveTo>
                <a:cubicBezTo>
                  <a:pt x="11161785" y="9740051"/>
                  <a:pt x="11153459" y="9737084"/>
                  <a:pt x="11145275" y="9738376"/>
                </a:cubicBezTo>
                <a:cubicBezTo>
                  <a:pt x="11140921" y="9732967"/>
                  <a:pt x="11134363" y="9729856"/>
                  <a:pt x="11126754" y="9731387"/>
                </a:cubicBezTo>
                <a:cubicBezTo>
                  <a:pt x="11117279" y="9733350"/>
                  <a:pt x="11108760" y="9744168"/>
                  <a:pt x="11111824" y="9754172"/>
                </a:cubicBezTo>
                <a:cubicBezTo>
                  <a:pt x="11114790" y="9763890"/>
                  <a:pt x="11120102" y="9772793"/>
                  <a:pt x="11130248" y="9776335"/>
                </a:cubicBezTo>
                <a:cubicBezTo>
                  <a:pt x="11139532" y="9779590"/>
                  <a:pt x="11148482" y="9777628"/>
                  <a:pt x="11157287" y="9773990"/>
                </a:cubicBezTo>
                <a:cubicBezTo>
                  <a:pt x="11166907" y="9770113"/>
                  <a:pt x="11170304" y="9757044"/>
                  <a:pt x="11165854" y="9748189"/>
                </a:cubicBezTo>
                <a:close/>
                <a:moveTo>
                  <a:pt x="11385613" y="8981969"/>
                </a:moveTo>
                <a:lnTo>
                  <a:pt x="11394084" y="8980964"/>
                </a:lnTo>
                <a:cubicBezTo>
                  <a:pt x="11404422" y="8979768"/>
                  <a:pt x="11412989" y="8971869"/>
                  <a:pt x="11412510" y="8960907"/>
                </a:cubicBezTo>
                <a:cubicBezTo>
                  <a:pt x="11412127" y="8951047"/>
                  <a:pt x="11402843" y="8941282"/>
                  <a:pt x="11392457" y="8942478"/>
                </a:cubicBezTo>
                <a:lnTo>
                  <a:pt x="11383986" y="8943483"/>
                </a:lnTo>
                <a:cubicBezTo>
                  <a:pt x="11373649" y="8944632"/>
                  <a:pt x="11365083" y="8952578"/>
                  <a:pt x="11365562" y="8963540"/>
                </a:cubicBezTo>
                <a:cubicBezTo>
                  <a:pt x="11365945" y="8973353"/>
                  <a:pt x="11375229" y="8983166"/>
                  <a:pt x="11385613" y="8981969"/>
                </a:cubicBezTo>
                <a:close/>
                <a:moveTo>
                  <a:pt x="11186145" y="8994271"/>
                </a:moveTo>
                <a:cubicBezTo>
                  <a:pt x="11183322" y="8969668"/>
                  <a:pt x="11145562" y="8977470"/>
                  <a:pt x="11148385" y="9001978"/>
                </a:cubicBezTo>
                <a:cubicBezTo>
                  <a:pt x="11151210" y="9026582"/>
                  <a:pt x="11188969" y="9018779"/>
                  <a:pt x="11186145" y="8994271"/>
                </a:cubicBezTo>
                <a:close/>
                <a:moveTo>
                  <a:pt x="11326128" y="9057792"/>
                </a:moveTo>
                <a:cubicBezTo>
                  <a:pt x="11336178" y="9056547"/>
                  <a:pt x="11345031" y="9047740"/>
                  <a:pt x="11343787" y="9037018"/>
                </a:cubicBezTo>
                <a:lnTo>
                  <a:pt x="11342782" y="9028497"/>
                </a:lnTo>
                <a:cubicBezTo>
                  <a:pt x="11342591" y="9026725"/>
                  <a:pt x="11341872" y="9025146"/>
                  <a:pt x="11341203" y="9023519"/>
                </a:cubicBezTo>
                <a:cubicBezTo>
                  <a:pt x="11342782" y="9020694"/>
                  <a:pt x="11343692" y="9017535"/>
                  <a:pt x="11343452" y="9014089"/>
                </a:cubicBezTo>
                <a:cubicBezTo>
                  <a:pt x="11343308" y="9011743"/>
                  <a:pt x="11342685" y="9009446"/>
                  <a:pt x="11341777" y="9007339"/>
                </a:cubicBezTo>
                <a:cubicBezTo>
                  <a:pt x="11342063" y="9005520"/>
                  <a:pt x="11342208" y="9003606"/>
                  <a:pt x="11341968" y="9001595"/>
                </a:cubicBezTo>
                <a:cubicBezTo>
                  <a:pt x="11339480" y="8979959"/>
                  <a:pt x="11310143" y="8984458"/>
                  <a:pt x="11305119" y="9002553"/>
                </a:cubicBezTo>
                <a:cubicBezTo>
                  <a:pt x="11304449" y="9003175"/>
                  <a:pt x="11303682" y="9003653"/>
                  <a:pt x="11303060" y="9004371"/>
                </a:cubicBezTo>
                <a:cubicBezTo>
                  <a:pt x="11296600" y="9011599"/>
                  <a:pt x="11296648" y="9020742"/>
                  <a:pt x="11298227" y="9029694"/>
                </a:cubicBezTo>
                <a:cubicBezTo>
                  <a:pt x="11298944" y="9033715"/>
                  <a:pt x="11301769" y="9036826"/>
                  <a:pt x="11305214" y="9039267"/>
                </a:cubicBezTo>
                <a:lnTo>
                  <a:pt x="11305310" y="9040225"/>
                </a:lnTo>
                <a:cubicBezTo>
                  <a:pt x="11306506" y="9050085"/>
                  <a:pt x="11315551" y="9059085"/>
                  <a:pt x="11326128" y="9057792"/>
                </a:cubicBezTo>
                <a:close/>
                <a:moveTo>
                  <a:pt x="11161117" y="9576535"/>
                </a:moveTo>
                <a:lnTo>
                  <a:pt x="11169634" y="9575578"/>
                </a:lnTo>
                <a:cubicBezTo>
                  <a:pt x="11179971" y="9574381"/>
                  <a:pt x="11188442" y="9566244"/>
                  <a:pt x="11187916" y="9555377"/>
                </a:cubicBezTo>
                <a:cubicBezTo>
                  <a:pt x="11187916" y="9554851"/>
                  <a:pt x="11187581" y="9554420"/>
                  <a:pt x="11187534" y="9553893"/>
                </a:cubicBezTo>
                <a:cubicBezTo>
                  <a:pt x="11186241" y="9544559"/>
                  <a:pt x="11177579" y="9535943"/>
                  <a:pt x="11167721" y="9537044"/>
                </a:cubicBezTo>
                <a:lnTo>
                  <a:pt x="11159202" y="9538049"/>
                </a:lnTo>
                <a:cubicBezTo>
                  <a:pt x="11155803" y="9538432"/>
                  <a:pt x="11152789" y="9539772"/>
                  <a:pt x="11150061" y="9541544"/>
                </a:cubicBezTo>
                <a:cubicBezTo>
                  <a:pt x="11144461" y="9545086"/>
                  <a:pt x="11140585" y="9550974"/>
                  <a:pt x="11140921" y="9558249"/>
                </a:cubicBezTo>
                <a:cubicBezTo>
                  <a:pt x="11141447" y="9568158"/>
                  <a:pt x="11150779" y="9577731"/>
                  <a:pt x="11161117" y="9576535"/>
                </a:cubicBezTo>
                <a:close/>
                <a:moveTo>
                  <a:pt x="11100720" y="9712432"/>
                </a:moveTo>
                <a:cubicBezTo>
                  <a:pt x="11100768" y="9712432"/>
                  <a:pt x="11100864" y="9712479"/>
                  <a:pt x="11100911" y="9712528"/>
                </a:cubicBezTo>
                <a:lnTo>
                  <a:pt x="11105314" y="9716022"/>
                </a:lnTo>
                <a:cubicBezTo>
                  <a:pt x="11113451" y="9722484"/>
                  <a:pt x="11126420" y="9719372"/>
                  <a:pt x="11132114" y="9711187"/>
                </a:cubicBezTo>
                <a:cubicBezTo>
                  <a:pt x="11132593" y="9710517"/>
                  <a:pt x="11132880" y="9709847"/>
                  <a:pt x="11133215" y="9709176"/>
                </a:cubicBezTo>
                <a:cubicBezTo>
                  <a:pt x="11135752" y="9707980"/>
                  <a:pt x="11138288" y="9706640"/>
                  <a:pt x="11140681" y="9705204"/>
                </a:cubicBezTo>
                <a:cubicBezTo>
                  <a:pt x="11143744" y="9703337"/>
                  <a:pt x="11146185" y="9700465"/>
                  <a:pt x="11147908" y="9697210"/>
                </a:cubicBezTo>
                <a:cubicBezTo>
                  <a:pt x="11150300" y="9696252"/>
                  <a:pt x="11152501" y="9695056"/>
                  <a:pt x="11153937" y="9693237"/>
                </a:cubicBezTo>
                <a:cubicBezTo>
                  <a:pt x="11158867" y="9687014"/>
                  <a:pt x="11162983" y="9681270"/>
                  <a:pt x="11163988" y="9673180"/>
                </a:cubicBezTo>
                <a:cubicBezTo>
                  <a:pt x="11164083" y="9672462"/>
                  <a:pt x="11163891" y="9671840"/>
                  <a:pt x="11163940" y="9671170"/>
                </a:cubicBezTo>
                <a:cubicBezTo>
                  <a:pt x="11175569" y="9667819"/>
                  <a:pt x="11184470" y="9654320"/>
                  <a:pt x="11175090" y="9641875"/>
                </a:cubicBezTo>
                <a:cubicBezTo>
                  <a:pt x="11168772" y="9633450"/>
                  <a:pt x="11159584" y="9632923"/>
                  <a:pt x="11152167" y="9636322"/>
                </a:cubicBezTo>
                <a:cubicBezTo>
                  <a:pt x="11147955" y="9634838"/>
                  <a:pt x="11143122" y="9634407"/>
                  <a:pt x="11138719" y="9635843"/>
                </a:cubicBezTo>
                <a:cubicBezTo>
                  <a:pt x="11137522" y="9635029"/>
                  <a:pt x="11136087" y="9634503"/>
                  <a:pt x="11134746" y="9633881"/>
                </a:cubicBezTo>
                <a:cubicBezTo>
                  <a:pt x="11135368" y="9629620"/>
                  <a:pt x="11134939" y="9625408"/>
                  <a:pt x="11132736" y="9621674"/>
                </a:cubicBezTo>
                <a:cubicBezTo>
                  <a:pt x="11144558" y="9624738"/>
                  <a:pt x="11160446" y="9616122"/>
                  <a:pt x="11158580" y="9599798"/>
                </a:cubicBezTo>
                <a:cubicBezTo>
                  <a:pt x="11155757" y="9575195"/>
                  <a:pt x="11117997" y="9582997"/>
                  <a:pt x="11120820" y="9607506"/>
                </a:cubicBezTo>
                <a:cubicBezTo>
                  <a:pt x="11121108" y="9609995"/>
                  <a:pt x="11121968" y="9611909"/>
                  <a:pt x="11122878" y="9613728"/>
                </a:cubicBezTo>
                <a:cubicBezTo>
                  <a:pt x="11122782" y="9613728"/>
                  <a:pt x="11122782" y="9613632"/>
                  <a:pt x="11122687" y="9613585"/>
                </a:cubicBezTo>
                <a:cubicBezTo>
                  <a:pt x="11110483" y="9609611"/>
                  <a:pt x="11101821" y="9617653"/>
                  <a:pt x="11099237" y="9627275"/>
                </a:cubicBezTo>
                <a:cubicBezTo>
                  <a:pt x="11098088" y="9628376"/>
                  <a:pt x="11097274" y="9629620"/>
                  <a:pt x="11096366" y="9630960"/>
                </a:cubicBezTo>
                <a:cubicBezTo>
                  <a:pt x="11094355" y="9625599"/>
                  <a:pt x="11090336" y="9621052"/>
                  <a:pt x="11084257" y="9619042"/>
                </a:cubicBezTo>
                <a:lnTo>
                  <a:pt x="11080669" y="9617893"/>
                </a:lnTo>
                <a:cubicBezTo>
                  <a:pt x="11079424" y="9616026"/>
                  <a:pt x="11077940" y="9614255"/>
                  <a:pt x="11076122" y="9612771"/>
                </a:cubicBezTo>
                <a:cubicBezTo>
                  <a:pt x="11072963" y="9610282"/>
                  <a:pt x="11069804" y="9607793"/>
                  <a:pt x="11066647" y="9605256"/>
                </a:cubicBezTo>
                <a:cubicBezTo>
                  <a:pt x="11058510" y="9598793"/>
                  <a:pt x="11045541" y="9601761"/>
                  <a:pt x="11039798" y="9609947"/>
                </a:cubicBezTo>
                <a:cubicBezTo>
                  <a:pt x="11033672" y="9618659"/>
                  <a:pt x="11036257" y="9629716"/>
                  <a:pt x="11044009" y="9636274"/>
                </a:cubicBezTo>
                <a:cubicBezTo>
                  <a:pt x="11039271" y="9639290"/>
                  <a:pt x="11035156" y="9643454"/>
                  <a:pt x="11032141" y="9649055"/>
                </a:cubicBezTo>
                <a:cubicBezTo>
                  <a:pt x="11027355" y="9657910"/>
                  <a:pt x="11027403" y="9667245"/>
                  <a:pt x="11030514" y="9675717"/>
                </a:cubicBezTo>
                <a:cubicBezTo>
                  <a:pt x="11028503" y="9677680"/>
                  <a:pt x="11026876" y="9680073"/>
                  <a:pt x="11025968" y="9682945"/>
                </a:cubicBezTo>
                <a:lnTo>
                  <a:pt x="11023336" y="9691083"/>
                </a:lnTo>
                <a:cubicBezTo>
                  <a:pt x="11022617" y="9693333"/>
                  <a:pt x="11022330" y="9695678"/>
                  <a:pt x="11022474" y="9698023"/>
                </a:cubicBezTo>
                <a:cubicBezTo>
                  <a:pt x="11021756" y="9695678"/>
                  <a:pt x="11019937" y="9693763"/>
                  <a:pt x="11018310" y="9691801"/>
                </a:cubicBezTo>
                <a:cubicBezTo>
                  <a:pt x="11018262" y="9691466"/>
                  <a:pt x="11018405" y="9691226"/>
                  <a:pt x="11018359" y="9690843"/>
                </a:cubicBezTo>
                <a:cubicBezTo>
                  <a:pt x="11016970" y="9681988"/>
                  <a:pt x="11008307" y="9672653"/>
                  <a:pt x="10998401" y="9674807"/>
                </a:cubicBezTo>
                <a:cubicBezTo>
                  <a:pt x="10998067" y="9674856"/>
                  <a:pt x="10997779" y="9674903"/>
                  <a:pt x="10997493" y="9674951"/>
                </a:cubicBezTo>
                <a:cubicBezTo>
                  <a:pt x="10995817" y="9673515"/>
                  <a:pt x="10994142" y="9672079"/>
                  <a:pt x="10992036" y="9671313"/>
                </a:cubicBezTo>
                <a:cubicBezTo>
                  <a:pt x="10989070" y="9666527"/>
                  <a:pt x="10984332" y="9663128"/>
                  <a:pt x="10977775" y="9662649"/>
                </a:cubicBezTo>
                <a:cubicBezTo>
                  <a:pt x="10975095" y="9662458"/>
                  <a:pt x="10972271" y="9663128"/>
                  <a:pt x="10969543" y="9664229"/>
                </a:cubicBezTo>
                <a:cubicBezTo>
                  <a:pt x="10968347" y="9663271"/>
                  <a:pt x="10967246" y="9662171"/>
                  <a:pt x="10965715" y="9661644"/>
                </a:cubicBezTo>
                <a:lnTo>
                  <a:pt x="10957579" y="9659011"/>
                </a:lnTo>
                <a:cubicBezTo>
                  <a:pt x="10947673" y="9655804"/>
                  <a:pt x="10936809" y="9657910"/>
                  <a:pt x="10931929" y="9668154"/>
                </a:cubicBezTo>
                <a:cubicBezTo>
                  <a:pt x="10927908" y="9676627"/>
                  <a:pt x="10931115" y="9690604"/>
                  <a:pt x="10941068" y="9693811"/>
                </a:cubicBezTo>
                <a:lnTo>
                  <a:pt x="10949205" y="9696492"/>
                </a:lnTo>
                <a:cubicBezTo>
                  <a:pt x="10953320" y="9697832"/>
                  <a:pt x="10957579" y="9697976"/>
                  <a:pt x="10961552" y="9697258"/>
                </a:cubicBezTo>
                <a:cubicBezTo>
                  <a:pt x="10963084" y="9699890"/>
                  <a:pt x="10964997" y="9702379"/>
                  <a:pt x="10967821" y="9704294"/>
                </a:cubicBezTo>
                <a:cubicBezTo>
                  <a:pt x="10971746" y="9706975"/>
                  <a:pt x="10976101" y="9707884"/>
                  <a:pt x="10980599" y="9708219"/>
                </a:cubicBezTo>
                <a:cubicBezTo>
                  <a:pt x="10981077" y="9708411"/>
                  <a:pt x="10981556" y="9708602"/>
                  <a:pt x="10981987" y="9708841"/>
                </a:cubicBezTo>
                <a:cubicBezTo>
                  <a:pt x="10979737" y="9718415"/>
                  <a:pt x="10988543" y="9728563"/>
                  <a:pt x="10997493" y="9730191"/>
                </a:cubicBezTo>
                <a:cubicBezTo>
                  <a:pt x="11008835" y="9732297"/>
                  <a:pt x="11016683" y="9724638"/>
                  <a:pt x="11019937" y="9714729"/>
                </a:cubicBezTo>
                <a:lnTo>
                  <a:pt x="11022569" y="9706592"/>
                </a:lnTo>
                <a:cubicBezTo>
                  <a:pt x="11022952" y="9705347"/>
                  <a:pt x="11023191" y="9704102"/>
                  <a:pt x="11023191" y="9702858"/>
                </a:cubicBezTo>
                <a:cubicBezTo>
                  <a:pt x="11024866" y="9708746"/>
                  <a:pt x="11029030" y="9713820"/>
                  <a:pt x="11035107" y="9715639"/>
                </a:cubicBezTo>
                <a:cubicBezTo>
                  <a:pt x="11044584" y="9718463"/>
                  <a:pt x="11055399" y="9714299"/>
                  <a:pt x="11059181" y="9704820"/>
                </a:cubicBezTo>
                <a:cubicBezTo>
                  <a:pt x="11060856" y="9705251"/>
                  <a:pt x="11062674" y="9705395"/>
                  <a:pt x="11064492" y="9705299"/>
                </a:cubicBezTo>
                <a:cubicBezTo>
                  <a:pt x="11060520" y="9713964"/>
                  <a:pt x="11062338" y="9724351"/>
                  <a:pt x="11073920" y="9728132"/>
                </a:cubicBezTo>
                <a:cubicBezTo>
                  <a:pt x="11087225" y="9732488"/>
                  <a:pt x="11098088" y="9722866"/>
                  <a:pt x="11100720" y="9712432"/>
                </a:cubicBezTo>
                <a:close/>
                <a:moveTo>
                  <a:pt x="11380253" y="9164633"/>
                </a:moveTo>
                <a:cubicBezTo>
                  <a:pt x="11385327" y="9155203"/>
                  <a:pt x="11382742" y="9144002"/>
                  <a:pt x="11373649" y="9138210"/>
                </a:cubicBezTo>
                <a:cubicBezTo>
                  <a:pt x="11373172" y="9137875"/>
                  <a:pt x="11373123" y="9137875"/>
                  <a:pt x="11372836" y="9137683"/>
                </a:cubicBezTo>
                <a:cubicBezTo>
                  <a:pt x="11372693" y="9137539"/>
                  <a:pt x="11372693" y="9137539"/>
                  <a:pt x="11372549" y="9137396"/>
                </a:cubicBezTo>
                <a:cubicBezTo>
                  <a:pt x="11372549" y="9137396"/>
                  <a:pt x="11372549" y="9137396"/>
                  <a:pt x="11372549" y="9137396"/>
                </a:cubicBezTo>
                <a:cubicBezTo>
                  <a:pt x="11372214" y="9136247"/>
                  <a:pt x="11372022" y="9135050"/>
                  <a:pt x="11371879" y="9133806"/>
                </a:cubicBezTo>
                <a:cubicBezTo>
                  <a:pt x="11371496" y="9131221"/>
                  <a:pt x="11370443" y="9128924"/>
                  <a:pt x="11368911" y="9127008"/>
                </a:cubicBezTo>
                <a:cubicBezTo>
                  <a:pt x="11368960" y="9126817"/>
                  <a:pt x="11369103" y="9126674"/>
                  <a:pt x="11369103" y="9126482"/>
                </a:cubicBezTo>
                <a:lnTo>
                  <a:pt x="11370778" y="9114515"/>
                </a:lnTo>
                <a:cubicBezTo>
                  <a:pt x="11372262" y="9104224"/>
                  <a:pt x="11364940" y="9094172"/>
                  <a:pt x="11354603" y="9092592"/>
                </a:cubicBezTo>
                <a:cubicBezTo>
                  <a:pt x="11344361" y="9091060"/>
                  <a:pt x="11334168" y="9098480"/>
                  <a:pt x="11332684" y="9108771"/>
                </a:cubicBezTo>
                <a:lnTo>
                  <a:pt x="11331009" y="9120738"/>
                </a:lnTo>
                <a:cubicBezTo>
                  <a:pt x="11330290" y="9125956"/>
                  <a:pt x="11331822" y="9131125"/>
                  <a:pt x="11334885" y="9135146"/>
                </a:cubicBezTo>
                <a:cubicBezTo>
                  <a:pt x="11334407" y="9137875"/>
                  <a:pt x="11334215" y="9140699"/>
                  <a:pt x="11334645" y="9143571"/>
                </a:cubicBezTo>
                <a:cubicBezTo>
                  <a:pt x="11336369" y="9155442"/>
                  <a:pt x="11343930" y="9164872"/>
                  <a:pt x="11353790" y="9171239"/>
                </a:cubicBezTo>
                <a:cubicBezTo>
                  <a:pt x="11362307" y="9176647"/>
                  <a:pt x="11375421" y="9173632"/>
                  <a:pt x="11380253" y="9164633"/>
                </a:cubicBezTo>
                <a:close/>
                <a:moveTo>
                  <a:pt x="11021085" y="9774612"/>
                </a:moveTo>
                <a:cubicBezTo>
                  <a:pt x="11045732" y="9771740"/>
                  <a:pt x="11042096" y="9733397"/>
                  <a:pt x="11017449" y="9736222"/>
                </a:cubicBezTo>
                <a:lnTo>
                  <a:pt x="11012185" y="9736844"/>
                </a:lnTo>
                <a:cubicBezTo>
                  <a:pt x="10987538" y="9739669"/>
                  <a:pt x="10991175" y="9778059"/>
                  <a:pt x="11015822" y="9775234"/>
                </a:cubicBezTo>
                <a:lnTo>
                  <a:pt x="11021085" y="9774612"/>
                </a:lnTo>
                <a:close/>
                <a:moveTo>
                  <a:pt x="10811950" y="9395068"/>
                </a:moveTo>
                <a:cubicBezTo>
                  <a:pt x="10815013" y="9391814"/>
                  <a:pt x="10816831" y="9387218"/>
                  <a:pt x="10816114" y="9381234"/>
                </a:cubicBezTo>
                <a:cubicBezTo>
                  <a:pt x="10813625" y="9359407"/>
                  <a:pt x="10783092" y="9358785"/>
                  <a:pt x="10778307" y="9376256"/>
                </a:cubicBezTo>
                <a:cubicBezTo>
                  <a:pt x="10777732" y="9378458"/>
                  <a:pt x="10777349" y="9380804"/>
                  <a:pt x="10777685" y="9383532"/>
                </a:cubicBezTo>
                <a:cubicBezTo>
                  <a:pt x="10779838" y="9402105"/>
                  <a:pt x="10802378" y="9405312"/>
                  <a:pt x="10811950" y="9395068"/>
                </a:cubicBezTo>
                <a:close/>
                <a:moveTo>
                  <a:pt x="10875600" y="9624068"/>
                </a:moveTo>
                <a:cubicBezTo>
                  <a:pt x="10868565" y="9629429"/>
                  <a:pt x="10865885" y="9638141"/>
                  <a:pt x="10869092" y="9646901"/>
                </a:cubicBezTo>
                <a:cubicBezTo>
                  <a:pt x="10873208" y="9658293"/>
                  <a:pt x="10879620" y="9671313"/>
                  <a:pt x="10891058" y="9676818"/>
                </a:cubicBezTo>
                <a:cubicBezTo>
                  <a:pt x="10892303" y="9677871"/>
                  <a:pt x="10893642" y="9678828"/>
                  <a:pt x="10895078" y="9679594"/>
                </a:cubicBezTo>
                <a:cubicBezTo>
                  <a:pt x="10902113" y="9683520"/>
                  <a:pt x="10910680" y="9683137"/>
                  <a:pt x="10917093" y="9677871"/>
                </a:cubicBezTo>
                <a:cubicBezTo>
                  <a:pt x="10923504" y="9672653"/>
                  <a:pt x="10924080" y="9666000"/>
                  <a:pt x="10924032" y="9658389"/>
                </a:cubicBezTo>
                <a:cubicBezTo>
                  <a:pt x="10924080" y="9664373"/>
                  <a:pt x="10924175" y="9657719"/>
                  <a:pt x="10924271" y="9656570"/>
                </a:cubicBezTo>
                <a:cubicBezTo>
                  <a:pt x="10924414" y="9654990"/>
                  <a:pt x="10924702" y="9653507"/>
                  <a:pt x="10924845" y="9651927"/>
                </a:cubicBezTo>
                <a:cubicBezTo>
                  <a:pt x="10924893" y="9651687"/>
                  <a:pt x="10924893" y="9651544"/>
                  <a:pt x="10924942" y="9651353"/>
                </a:cubicBezTo>
                <a:cubicBezTo>
                  <a:pt x="10925085" y="9650873"/>
                  <a:pt x="10925276" y="9650395"/>
                  <a:pt x="10925419" y="9649917"/>
                </a:cubicBezTo>
                <a:cubicBezTo>
                  <a:pt x="10932551" y="9643406"/>
                  <a:pt x="10933173" y="9631487"/>
                  <a:pt x="10927191" y="9624068"/>
                </a:cubicBezTo>
                <a:cubicBezTo>
                  <a:pt x="10920395" y="9615643"/>
                  <a:pt x="10908478" y="9615021"/>
                  <a:pt x="10900103" y="9621196"/>
                </a:cubicBezTo>
                <a:cubicBezTo>
                  <a:pt x="10899241" y="9621818"/>
                  <a:pt x="10898571" y="9622680"/>
                  <a:pt x="10897806" y="9623398"/>
                </a:cubicBezTo>
                <a:cubicBezTo>
                  <a:pt x="10892780" y="9620047"/>
                  <a:pt x="10886176" y="9618898"/>
                  <a:pt x="10880625" y="9620860"/>
                </a:cubicBezTo>
                <a:cubicBezTo>
                  <a:pt x="10883879" y="9617845"/>
                  <a:pt x="10885747" y="9613250"/>
                  <a:pt x="10885028" y="9607122"/>
                </a:cubicBezTo>
                <a:cubicBezTo>
                  <a:pt x="10882252" y="9582758"/>
                  <a:pt x="10843679" y="9582327"/>
                  <a:pt x="10846503" y="9606979"/>
                </a:cubicBezTo>
                <a:cubicBezTo>
                  <a:pt x="10848322" y="9622584"/>
                  <a:pt x="10864737" y="9628328"/>
                  <a:pt x="10875600" y="9624068"/>
                </a:cubicBezTo>
                <a:close/>
                <a:moveTo>
                  <a:pt x="10685129" y="9405839"/>
                </a:moveTo>
                <a:cubicBezTo>
                  <a:pt x="10694508" y="9405935"/>
                  <a:pt x="10705851" y="9397222"/>
                  <a:pt x="10704654" y="9386835"/>
                </a:cubicBezTo>
                <a:lnTo>
                  <a:pt x="10703650" y="9378314"/>
                </a:lnTo>
                <a:cubicBezTo>
                  <a:pt x="10702453" y="9367975"/>
                  <a:pt x="10695992" y="9358976"/>
                  <a:pt x="10684650" y="9358785"/>
                </a:cubicBezTo>
                <a:cubicBezTo>
                  <a:pt x="10675270" y="9358641"/>
                  <a:pt x="10663928" y="9367401"/>
                  <a:pt x="10665124" y="9377788"/>
                </a:cubicBezTo>
                <a:lnTo>
                  <a:pt x="10666129" y="9386309"/>
                </a:lnTo>
                <a:cubicBezTo>
                  <a:pt x="10667326" y="9396648"/>
                  <a:pt x="10673786" y="9405695"/>
                  <a:pt x="10685129" y="9405839"/>
                </a:cubicBezTo>
                <a:close/>
                <a:moveTo>
                  <a:pt x="11400689" y="9295312"/>
                </a:moveTo>
                <a:cubicBezTo>
                  <a:pt x="11402746" y="9313118"/>
                  <a:pt x="11423900" y="9318241"/>
                  <a:pt x="11433998" y="9310055"/>
                </a:cubicBezTo>
                <a:cubicBezTo>
                  <a:pt x="11438639" y="9316565"/>
                  <a:pt x="11444621" y="9321448"/>
                  <a:pt x="11450986" y="9324129"/>
                </a:cubicBezTo>
                <a:cubicBezTo>
                  <a:pt x="11450364" y="9324511"/>
                  <a:pt x="11449599" y="9324559"/>
                  <a:pt x="11449025" y="9325038"/>
                </a:cubicBezTo>
                <a:cubicBezTo>
                  <a:pt x="11440985" y="9331213"/>
                  <a:pt x="11437826" y="9343275"/>
                  <a:pt x="11444335" y="9351891"/>
                </a:cubicBezTo>
                <a:lnTo>
                  <a:pt x="11449504" y="9358737"/>
                </a:lnTo>
                <a:cubicBezTo>
                  <a:pt x="11455533" y="9366778"/>
                  <a:pt x="11467880" y="9369938"/>
                  <a:pt x="11476350" y="9363475"/>
                </a:cubicBezTo>
                <a:cubicBezTo>
                  <a:pt x="11484390" y="9357301"/>
                  <a:pt x="11487549" y="9345238"/>
                  <a:pt x="11481088" y="9336622"/>
                </a:cubicBezTo>
                <a:lnTo>
                  <a:pt x="11475921" y="9329777"/>
                </a:lnTo>
                <a:cubicBezTo>
                  <a:pt x="11474484" y="9327862"/>
                  <a:pt x="11472666" y="9326282"/>
                  <a:pt x="11470656" y="9324990"/>
                </a:cubicBezTo>
                <a:cubicBezTo>
                  <a:pt x="11480228" y="9322549"/>
                  <a:pt x="11489607" y="9317570"/>
                  <a:pt x="11494585" y="9309768"/>
                </a:cubicBezTo>
                <a:cubicBezTo>
                  <a:pt x="11496642" y="9311156"/>
                  <a:pt x="11499179" y="9311491"/>
                  <a:pt x="11501620" y="9311969"/>
                </a:cubicBezTo>
                <a:cubicBezTo>
                  <a:pt x="11502337" y="9314603"/>
                  <a:pt x="11503534" y="9317044"/>
                  <a:pt x="11505353" y="9319006"/>
                </a:cubicBezTo>
                <a:cubicBezTo>
                  <a:pt x="11512866" y="9327000"/>
                  <a:pt x="11523873" y="9327575"/>
                  <a:pt x="11532535" y="9321064"/>
                </a:cubicBezTo>
                <a:lnTo>
                  <a:pt x="11539379" y="9315943"/>
                </a:lnTo>
                <a:cubicBezTo>
                  <a:pt x="11547419" y="9309864"/>
                  <a:pt x="11548281" y="9296030"/>
                  <a:pt x="11541485" y="9288754"/>
                </a:cubicBezTo>
                <a:cubicBezTo>
                  <a:pt x="11535981" y="9282914"/>
                  <a:pt x="11528659" y="9281143"/>
                  <a:pt x="11521767" y="9283058"/>
                </a:cubicBezTo>
                <a:cubicBezTo>
                  <a:pt x="11516312" y="9275447"/>
                  <a:pt x="11505592" y="9273915"/>
                  <a:pt x="11497408" y="9277649"/>
                </a:cubicBezTo>
                <a:cubicBezTo>
                  <a:pt x="11497361" y="9277361"/>
                  <a:pt x="11497361" y="9277074"/>
                  <a:pt x="11497313" y="9276835"/>
                </a:cubicBezTo>
                <a:cubicBezTo>
                  <a:pt x="11502290" y="9272718"/>
                  <a:pt x="11505017" y="9266400"/>
                  <a:pt x="11504203" y="9259315"/>
                </a:cubicBezTo>
                <a:lnTo>
                  <a:pt x="11503438" y="9252566"/>
                </a:lnTo>
                <a:cubicBezTo>
                  <a:pt x="11505353" y="9247253"/>
                  <a:pt x="11505305" y="9241412"/>
                  <a:pt x="11501907" y="9236099"/>
                </a:cubicBezTo>
                <a:cubicBezTo>
                  <a:pt x="11500232" y="9233515"/>
                  <a:pt x="11497744" y="9231600"/>
                  <a:pt x="11494967" y="9230116"/>
                </a:cubicBezTo>
                <a:cubicBezTo>
                  <a:pt x="11490803" y="9226861"/>
                  <a:pt x="11485492" y="9225138"/>
                  <a:pt x="11480371" y="9226143"/>
                </a:cubicBezTo>
                <a:cubicBezTo>
                  <a:pt x="11477164" y="9226765"/>
                  <a:pt x="11474341" y="9228153"/>
                  <a:pt x="11471949" y="9229925"/>
                </a:cubicBezTo>
                <a:cubicBezTo>
                  <a:pt x="11467163" y="9226861"/>
                  <a:pt x="11461659" y="9224851"/>
                  <a:pt x="11455295" y="9224420"/>
                </a:cubicBezTo>
                <a:cubicBezTo>
                  <a:pt x="11445292" y="9223750"/>
                  <a:pt x="11436773" y="9227722"/>
                  <a:pt x="11430360" y="9234041"/>
                </a:cubicBezTo>
                <a:cubicBezTo>
                  <a:pt x="11427776" y="9233036"/>
                  <a:pt x="11424905" y="9232557"/>
                  <a:pt x="11421889" y="9232892"/>
                </a:cubicBezTo>
                <a:lnTo>
                  <a:pt x="11413371" y="9233897"/>
                </a:lnTo>
                <a:cubicBezTo>
                  <a:pt x="11411026" y="9234137"/>
                  <a:pt x="11408777" y="9234903"/>
                  <a:pt x="11406719" y="9235956"/>
                </a:cubicBezTo>
                <a:cubicBezTo>
                  <a:pt x="11412031" y="9231169"/>
                  <a:pt x="11414616" y="9222744"/>
                  <a:pt x="11412941" y="9216234"/>
                </a:cubicBezTo>
                <a:cubicBezTo>
                  <a:pt x="11410117" y="9205033"/>
                  <a:pt x="11399923" y="9201108"/>
                  <a:pt x="11389538" y="9202257"/>
                </a:cubicBezTo>
                <a:lnTo>
                  <a:pt x="11381020" y="9203262"/>
                </a:lnTo>
                <a:cubicBezTo>
                  <a:pt x="11370683" y="9204459"/>
                  <a:pt x="11364748" y="9217527"/>
                  <a:pt x="11367045" y="9226669"/>
                </a:cubicBezTo>
                <a:cubicBezTo>
                  <a:pt x="11369869" y="9237822"/>
                  <a:pt x="11380062" y="9241796"/>
                  <a:pt x="11390448" y="9240599"/>
                </a:cubicBezTo>
                <a:lnTo>
                  <a:pt x="11398918" y="9239642"/>
                </a:lnTo>
                <a:cubicBezTo>
                  <a:pt x="11400211" y="9239498"/>
                  <a:pt x="11401455" y="9239163"/>
                  <a:pt x="11402603" y="9238636"/>
                </a:cubicBezTo>
                <a:cubicBezTo>
                  <a:pt x="11397960" y="9242610"/>
                  <a:pt x="11395089" y="9248497"/>
                  <a:pt x="11395951" y="9254815"/>
                </a:cubicBezTo>
                <a:cubicBezTo>
                  <a:pt x="11397338" y="9264628"/>
                  <a:pt x="11405618" y="9272718"/>
                  <a:pt x="11415812" y="9272192"/>
                </a:cubicBezTo>
                <a:cubicBezTo>
                  <a:pt x="11416100" y="9273915"/>
                  <a:pt x="11416720" y="9275590"/>
                  <a:pt x="11417582" y="9277218"/>
                </a:cubicBezTo>
                <a:cubicBezTo>
                  <a:pt x="11408011" y="9277218"/>
                  <a:pt x="11399301" y="9283154"/>
                  <a:pt x="11400689" y="9295312"/>
                </a:cubicBezTo>
                <a:close/>
                <a:moveTo>
                  <a:pt x="10988879" y="9646422"/>
                </a:moveTo>
                <a:lnTo>
                  <a:pt x="10989883" y="9654943"/>
                </a:lnTo>
                <a:cubicBezTo>
                  <a:pt x="10991080" y="9665282"/>
                  <a:pt x="11003139" y="9671888"/>
                  <a:pt x="11012663" y="9669877"/>
                </a:cubicBezTo>
                <a:cubicBezTo>
                  <a:pt x="11023622" y="9667627"/>
                  <a:pt x="11028791" y="9657479"/>
                  <a:pt x="11027595" y="9647092"/>
                </a:cubicBezTo>
                <a:lnTo>
                  <a:pt x="11026590" y="9638572"/>
                </a:lnTo>
                <a:cubicBezTo>
                  <a:pt x="11025394" y="9628232"/>
                  <a:pt x="11013333" y="9621674"/>
                  <a:pt x="11003809" y="9623637"/>
                </a:cubicBezTo>
                <a:cubicBezTo>
                  <a:pt x="10992898" y="9625887"/>
                  <a:pt x="10987681" y="9636035"/>
                  <a:pt x="10988879" y="9646422"/>
                </a:cubicBezTo>
                <a:close/>
                <a:moveTo>
                  <a:pt x="11078706" y="9455669"/>
                </a:moveTo>
                <a:cubicBezTo>
                  <a:pt x="11072293" y="9446048"/>
                  <a:pt x="11062578" y="9439107"/>
                  <a:pt x="11050327" y="9438149"/>
                </a:cubicBezTo>
                <a:cubicBezTo>
                  <a:pt x="11040324" y="9437335"/>
                  <a:pt x="11029413" y="9442409"/>
                  <a:pt x="11027834" y="9453467"/>
                </a:cubicBezTo>
                <a:cubicBezTo>
                  <a:pt x="11026493" y="9462897"/>
                  <a:pt x="11032427" y="9475103"/>
                  <a:pt x="11043196" y="9475965"/>
                </a:cubicBezTo>
                <a:cubicBezTo>
                  <a:pt x="11044392" y="9476061"/>
                  <a:pt x="11045541" y="9476300"/>
                  <a:pt x="11046689" y="9476492"/>
                </a:cubicBezTo>
                <a:cubicBezTo>
                  <a:pt x="11046737" y="9476539"/>
                  <a:pt x="11046737" y="9476587"/>
                  <a:pt x="11046785" y="9476635"/>
                </a:cubicBezTo>
                <a:cubicBezTo>
                  <a:pt x="11046834" y="9476730"/>
                  <a:pt x="11046929" y="9476826"/>
                  <a:pt x="11046977" y="9476923"/>
                </a:cubicBezTo>
                <a:cubicBezTo>
                  <a:pt x="11047025" y="9477114"/>
                  <a:pt x="11047216" y="9477592"/>
                  <a:pt x="11047599" y="9478550"/>
                </a:cubicBezTo>
                <a:cubicBezTo>
                  <a:pt x="11050853" y="9487118"/>
                  <a:pt x="11059706" y="9492000"/>
                  <a:pt x="11068560" y="9490708"/>
                </a:cubicBezTo>
                <a:cubicBezTo>
                  <a:pt x="11068847" y="9490995"/>
                  <a:pt x="11068991" y="9491474"/>
                  <a:pt x="11069327" y="9491713"/>
                </a:cubicBezTo>
                <a:cubicBezTo>
                  <a:pt x="11077940" y="9499277"/>
                  <a:pt x="11088709" y="9496836"/>
                  <a:pt x="11096509" y="9489895"/>
                </a:cubicBezTo>
                <a:lnTo>
                  <a:pt x="11102922" y="9484198"/>
                </a:lnTo>
                <a:cubicBezTo>
                  <a:pt x="11110723" y="9477305"/>
                  <a:pt x="11108234" y="9463232"/>
                  <a:pt x="11101150" y="9457010"/>
                </a:cubicBezTo>
                <a:cubicBezTo>
                  <a:pt x="11094069" y="9450978"/>
                  <a:pt x="11085789" y="9451600"/>
                  <a:pt x="11078706" y="9455669"/>
                </a:cubicBezTo>
                <a:close/>
                <a:moveTo>
                  <a:pt x="10839468" y="9424315"/>
                </a:moveTo>
                <a:cubicBezTo>
                  <a:pt x="10833055" y="9432692"/>
                  <a:pt x="10834873" y="9444850"/>
                  <a:pt x="10843057" y="9451313"/>
                </a:cubicBezTo>
                <a:cubicBezTo>
                  <a:pt x="10846216" y="9453850"/>
                  <a:pt x="10849375" y="9456339"/>
                  <a:pt x="10852533" y="9458876"/>
                </a:cubicBezTo>
                <a:cubicBezTo>
                  <a:pt x="10860669" y="9465338"/>
                  <a:pt x="10873303" y="9463471"/>
                  <a:pt x="10879524" y="9455286"/>
                </a:cubicBezTo>
                <a:cubicBezTo>
                  <a:pt x="10885985" y="9446909"/>
                  <a:pt x="10884119" y="9434750"/>
                  <a:pt x="10875983" y="9428289"/>
                </a:cubicBezTo>
                <a:cubicBezTo>
                  <a:pt x="10874930" y="9427427"/>
                  <a:pt x="10873830" y="9426566"/>
                  <a:pt x="10872777" y="9425704"/>
                </a:cubicBezTo>
                <a:cubicBezTo>
                  <a:pt x="10872585" y="9425560"/>
                  <a:pt x="10872394" y="9425368"/>
                  <a:pt x="10872202" y="9425225"/>
                </a:cubicBezTo>
                <a:cubicBezTo>
                  <a:pt x="10872633" y="9424937"/>
                  <a:pt x="10873208" y="9424842"/>
                  <a:pt x="10873590" y="9424507"/>
                </a:cubicBezTo>
                <a:lnTo>
                  <a:pt x="10880003" y="9418811"/>
                </a:lnTo>
                <a:cubicBezTo>
                  <a:pt x="10887804" y="9411918"/>
                  <a:pt x="10890100" y="9400381"/>
                  <a:pt x="10883401" y="9391814"/>
                </a:cubicBezTo>
                <a:cubicBezTo>
                  <a:pt x="10877323" y="9383963"/>
                  <a:pt x="10864210" y="9381474"/>
                  <a:pt x="10856362" y="9388367"/>
                </a:cubicBezTo>
                <a:lnTo>
                  <a:pt x="10849949" y="9394063"/>
                </a:lnTo>
                <a:cubicBezTo>
                  <a:pt x="10844876" y="9398515"/>
                  <a:pt x="10842531" y="9404929"/>
                  <a:pt x="10843105" y="9411200"/>
                </a:cubicBezTo>
                <a:cubicBezTo>
                  <a:pt x="10843392" y="9413976"/>
                  <a:pt x="10844062" y="9416704"/>
                  <a:pt x="10845593" y="9419242"/>
                </a:cubicBezTo>
                <a:cubicBezTo>
                  <a:pt x="10843297" y="9420486"/>
                  <a:pt x="10841143" y="9422114"/>
                  <a:pt x="10839468" y="9424315"/>
                </a:cubicBezTo>
                <a:close/>
                <a:moveTo>
                  <a:pt x="11034582" y="9531157"/>
                </a:moveTo>
                <a:cubicBezTo>
                  <a:pt x="11035491" y="9539198"/>
                  <a:pt x="11040229" y="9543267"/>
                  <a:pt x="11045972" y="9544703"/>
                </a:cubicBezTo>
                <a:cubicBezTo>
                  <a:pt x="11043675" y="9546569"/>
                  <a:pt x="11041760" y="9548820"/>
                  <a:pt x="11040707" y="9551739"/>
                </a:cubicBezTo>
                <a:cubicBezTo>
                  <a:pt x="11037213" y="9561457"/>
                  <a:pt x="11041138" y="9572897"/>
                  <a:pt x="11051189" y="9576870"/>
                </a:cubicBezTo>
                <a:lnTo>
                  <a:pt x="11052289" y="9577301"/>
                </a:lnTo>
                <a:cubicBezTo>
                  <a:pt x="11055208" y="9582040"/>
                  <a:pt x="11059803" y="9585582"/>
                  <a:pt x="11065688" y="9585726"/>
                </a:cubicBezTo>
                <a:cubicBezTo>
                  <a:pt x="11073251" y="9585917"/>
                  <a:pt x="11080333" y="9585390"/>
                  <a:pt x="11085980" y="9579551"/>
                </a:cubicBezTo>
                <a:cubicBezTo>
                  <a:pt x="11090336" y="9575051"/>
                  <a:pt x="11091819" y="9569211"/>
                  <a:pt x="11091149" y="9563563"/>
                </a:cubicBezTo>
                <a:lnTo>
                  <a:pt x="11096509" y="9558824"/>
                </a:lnTo>
                <a:cubicBezTo>
                  <a:pt x="11103544" y="9552601"/>
                  <a:pt x="11105411" y="9541208"/>
                  <a:pt x="11099811" y="9533358"/>
                </a:cubicBezTo>
                <a:cubicBezTo>
                  <a:pt x="11104118" y="9534028"/>
                  <a:pt x="11108760" y="9533262"/>
                  <a:pt x="11113306" y="9529816"/>
                </a:cubicBezTo>
                <a:lnTo>
                  <a:pt x="11114981" y="9528572"/>
                </a:lnTo>
                <a:lnTo>
                  <a:pt x="11117566" y="9526656"/>
                </a:lnTo>
                <a:cubicBezTo>
                  <a:pt x="11137379" y="9511722"/>
                  <a:pt x="11114838" y="9480512"/>
                  <a:pt x="11095025" y="9495447"/>
                </a:cubicBezTo>
                <a:lnTo>
                  <a:pt x="11090766" y="9498606"/>
                </a:lnTo>
                <a:cubicBezTo>
                  <a:pt x="11083971" y="9503728"/>
                  <a:pt x="11082439" y="9510717"/>
                  <a:pt x="11083779" y="9517131"/>
                </a:cubicBezTo>
                <a:cubicBezTo>
                  <a:pt x="11084402" y="9520099"/>
                  <a:pt x="11085453" y="9522971"/>
                  <a:pt x="11087225" y="9525460"/>
                </a:cubicBezTo>
                <a:cubicBezTo>
                  <a:pt x="11081865" y="9524455"/>
                  <a:pt x="11076217" y="9525412"/>
                  <a:pt x="11071767" y="9529385"/>
                </a:cubicBezTo>
                <a:lnTo>
                  <a:pt x="11071527" y="9529625"/>
                </a:lnTo>
                <a:cubicBezTo>
                  <a:pt x="11072150" y="9527231"/>
                  <a:pt x="11072484" y="9524694"/>
                  <a:pt x="11072150" y="9521870"/>
                </a:cubicBezTo>
                <a:cubicBezTo>
                  <a:pt x="11071527" y="9516413"/>
                  <a:pt x="11069039" y="9512871"/>
                  <a:pt x="11065833" y="9510573"/>
                </a:cubicBezTo>
                <a:cubicBezTo>
                  <a:pt x="11063488" y="9508898"/>
                  <a:pt x="11060808" y="9507797"/>
                  <a:pt x="11057792" y="9507605"/>
                </a:cubicBezTo>
                <a:cubicBezTo>
                  <a:pt x="11046306" y="9506887"/>
                  <a:pt x="11032858" y="9516222"/>
                  <a:pt x="11034582" y="9531157"/>
                </a:cubicBezTo>
                <a:close/>
                <a:moveTo>
                  <a:pt x="10834873" y="9285308"/>
                </a:moveTo>
                <a:cubicBezTo>
                  <a:pt x="10828222" y="9277792"/>
                  <a:pt x="10815635" y="9275590"/>
                  <a:pt x="10807738" y="9282771"/>
                </a:cubicBezTo>
                <a:cubicBezTo>
                  <a:pt x="10800225" y="9289615"/>
                  <a:pt x="10798024" y="9301774"/>
                  <a:pt x="10805202" y="9309864"/>
                </a:cubicBezTo>
                <a:lnTo>
                  <a:pt x="10808409" y="9313502"/>
                </a:lnTo>
                <a:cubicBezTo>
                  <a:pt x="10804054" y="9311395"/>
                  <a:pt x="10798981" y="9310582"/>
                  <a:pt x="10794626" y="9311731"/>
                </a:cubicBezTo>
                <a:cubicBezTo>
                  <a:pt x="10783667" y="9314603"/>
                  <a:pt x="10779407" y="9324894"/>
                  <a:pt x="10780891" y="9335234"/>
                </a:cubicBezTo>
                <a:cubicBezTo>
                  <a:pt x="10782614" y="9347105"/>
                  <a:pt x="10790175" y="9356583"/>
                  <a:pt x="10800082" y="9362901"/>
                </a:cubicBezTo>
                <a:cubicBezTo>
                  <a:pt x="10808553" y="9368358"/>
                  <a:pt x="10821665" y="9365295"/>
                  <a:pt x="10826499" y="9356296"/>
                </a:cubicBezTo>
                <a:cubicBezTo>
                  <a:pt x="10831571" y="9346913"/>
                  <a:pt x="10828987" y="9335665"/>
                  <a:pt x="10819895" y="9329872"/>
                </a:cubicBezTo>
                <a:cubicBezTo>
                  <a:pt x="10819416" y="9329537"/>
                  <a:pt x="10819368" y="9329537"/>
                  <a:pt x="10819081" y="9329346"/>
                </a:cubicBezTo>
                <a:cubicBezTo>
                  <a:pt x="10818937" y="9329202"/>
                  <a:pt x="10818937" y="9329154"/>
                  <a:pt x="10818794" y="9329059"/>
                </a:cubicBezTo>
                <a:cubicBezTo>
                  <a:pt x="10818794" y="9329059"/>
                  <a:pt x="10818794" y="9329059"/>
                  <a:pt x="10818794" y="9329059"/>
                </a:cubicBezTo>
                <a:cubicBezTo>
                  <a:pt x="10818458" y="9327862"/>
                  <a:pt x="10818267" y="9326665"/>
                  <a:pt x="10818124" y="9325469"/>
                </a:cubicBezTo>
                <a:cubicBezTo>
                  <a:pt x="10817836" y="9323458"/>
                  <a:pt x="10816831" y="9321782"/>
                  <a:pt x="10815778" y="9320108"/>
                </a:cubicBezTo>
                <a:cubicBezTo>
                  <a:pt x="10822670" y="9324176"/>
                  <a:pt x="10831715" y="9324511"/>
                  <a:pt x="10837937" y="9318863"/>
                </a:cubicBezTo>
                <a:cubicBezTo>
                  <a:pt x="10845450" y="9312018"/>
                  <a:pt x="10847651" y="9299811"/>
                  <a:pt x="10840473" y="9291769"/>
                </a:cubicBezTo>
                <a:lnTo>
                  <a:pt x="10834873" y="9285308"/>
                </a:lnTo>
                <a:close/>
                <a:moveTo>
                  <a:pt x="10907425" y="9163963"/>
                </a:moveTo>
                <a:cubicBezTo>
                  <a:pt x="10923792" y="9182440"/>
                  <a:pt x="10954086" y="9158650"/>
                  <a:pt x="10937623" y="9140029"/>
                </a:cubicBezTo>
                <a:cubicBezTo>
                  <a:pt x="10921255" y="9121552"/>
                  <a:pt x="10890962" y="9145342"/>
                  <a:pt x="10907425" y="9163963"/>
                </a:cubicBezTo>
                <a:close/>
                <a:moveTo>
                  <a:pt x="10933650" y="9345238"/>
                </a:moveTo>
                <a:cubicBezTo>
                  <a:pt x="10926951" y="9337723"/>
                  <a:pt x="10913694" y="9336718"/>
                  <a:pt x="10906420" y="9344042"/>
                </a:cubicBezTo>
                <a:cubicBezTo>
                  <a:pt x="10898955" y="9351508"/>
                  <a:pt x="10898045" y="9363188"/>
                  <a:pt x="10905175" y="9371230"/>
                </a:cubicBezTo>
                <a:lnTo>
                  <a:pt x="10905463" y="9371565"/>
                </a:lnTo>
                <a:cubicBezTo>
                  <a:pt x="10900629" y="9375921"/>
                  <a:pt x="10898188" y="9382288"/>
                  <a:pt x="10899002" y="9389563"/>
                </a:cubicBezTo>
                <a:lnTo>
                  <a:pt x="10899960" y="9398084"/>
                </a:lnTo>
                <a:cubicBezTo>
                  <a:pt x="10901108" y="9408088"/>
                  <a:pt x="10913169" y="9415508"/>
                  <a:pt x="10922691" y="9413114"/>
                </a:cubicBezTo>
                <a:cubicBezTo>
                  <a:pt x="10933555" y="9410386"/>
                  <a:pt x="10938964" y="9401147"/>
                  <a:pt x="10937719" y="9390377"/>
                </a:cubicBezTo>
                <a:lnTo>
                  <a:pt x="10936713" y="9381857"/>
                </a:lnTo>
                <a:cubicBezTo>
                  <a:pt x="10936666" y="9381234"/>
                  <a:pt x="10936187" y="9380708"/>
                  <a:pt x="10936044" y="9380086"/>
                </a:cubicBezTo>
                <a:cubicBezTo>
                  <a:pt x="10936666" y="9379607"/>
                  <a:pt x="10937480" y="9379416"/>
                  <a:pt x="10938054" y="9378841"/>
                </a:cubicBezTo>
                <a:cubicBezTo>
                  <a:pt x="10945520" y="9371374"/>
                  <a:pt x="10946428" y="9359694"/>
                  <a:pt x="10939298" y="9351652"/>
                </a:cubicBezTo>
                <a:lnTo>
                  <a:pt x="10933650" y="9345238"/>
                </a:lnTo>
                <a:close/>
                <a:moveTo>
                  <a:pt x="10817597" y="9230212"/>
                </a:moveTo>
                <a:cubicBezTo>
                  <a:pt x="10824489" y="9238014"/>
                  <a:pt x="10834969" y="9241700"/>
                  <a:pt x="10844349" y="9235286"/>
                </a:cubicBezTo>
                <a:cubicBezTo>
                  <a:pt x="10852102" y="9230020"/>
                  <a:pt x="10856362" y="9216378"/>
                  <a:pt x="10849422" y="9208527"/>
                </a:cubicBezTo>
                <a:lnTo>
                  <a:pt x="10843775" y="9202113"/>
                </a:lnTo>
                <a:cubicBezTo>
                  <a:pt x="10836884" y="9194311"/>
                  <a:pt x="10826403" y="9190625"/>
                  <a:pt x="10817023" y="9197040"/>
                </a:cubicBezTo>
                <a:cubicBezTo>
                  <a:pt x="10809270" y="9202304"/>
                  <a:pt x="10805011" y="9215947"/>
                  <a:pt x="10811950" y="9223797"/>
                </a:cubicBezTo>
                <a:lnTo>
                  <a:pt x="10817597" y="9230212"/>
                </a:lnTo>
                <a:close/>
                <a:moveTo>
                  <a:pt x="10856410" y="9251225"/>
                </a:moveTo>
                <a:lnTo>
                  <a:pt x="10849997" y="9256922"/>
                </a:lnTo>
                <a:cubicBezTo>
                  <a:pt x="10842435" y="9263623"/>
                  <a:pt x="10843679" y="9277888"/>
                  <a:pt x="10851097" y="9284159"/>
                </a:cubicBezTo>
                <a:cubicBezTo>
                  <a:pt x="10859759" y="9291435"/>
                  <a:pt x="10870192" y="9290190"/>
                  <a:pt x="10878328" y="9283058"/>
                </a:cubicBezTo>
                <a:lnTo>
                  <a:pt x="10884741" y="9277361"/>
                </a:lnTo>
                <a:cubicBezTo>
                  <a:pt x="10892303" y="9270660"/>
                  <a:pt x="10891010" y="9256395"/>
                  <a:pt x="10883640" y="9250172"/>
                </a:cubicBezTo>
                <a:cubicBezTo>
                  <a:pt x="10874930" y="9242801"/>
                  <a:pt x="10864497" y="9244046"/>
                  <a:pt x="10856410" y="9251225"/>
                </a:cubicBezTo>
                <a:close/>
                <a:moveTo>
                  <a:pt x="10769118" y="9430825"/>
                </a:moveTo>
                <a:cubicBezTo>
                  <a:pt x="10752703" y="9412301"/>
                  <a:pt x="10727626" y="9441596"/>
                  <a:pt x="10743801" y="9459881"/>
                </a:cubicBezTo>
                <a:cubicBezTo>
                  <a:pt x="10760216" y="9478406"/>
                  <a:pt x="10785342" y="9449111"/>
                  <a:pt x="10769118" y="9430825"/>
                </a:cubicBezTo>
                <a:close/>
                <a:moveTo>
                  <a:pt x="10744472" y="9331644"/>
                </a:moveTo>
                <a:cubicBezTo>
                  <a:pt x="10760887" y="9350216"/>
                  <a:pt x="10788261" y="9323027"/>
                  <a:pt x="10771846" y="9304503"/>
                </a:cubicBezTo>
                <a:cubicBezTo>
                  <a:pt x="10755383" y="9285977"/>
                  <a:pt x="10728057" y="9313118"/>
                  <a:pt x="10744472" y="9331644"/>
                </a:cubicBezTo>
                <a:close/>
                <a:moveTo>
                  <a:pt x="10765912" y="9626652"/>
                </a:moveTo>
                <a:cubicBezTo>
                  <a:pt x="10771559" y="9633881"/>
                  <a:pt x="10778354" y="9640199"/>
                  <a:pt x="10788213" y="9640055"/>
                </a:cubicBezTo>
                <a:cubicBezTo>
                  <a:pt x="10796109" y="9639960"/>
                  <a:pt x="10802762" y="9636465"/>
                  <a:pt x="10808313" y="9630913"/>
                </a:cubicBezTo>
                <a:cubicBezTo>
                  <a:pt x="10815444" y="9623829"/>
                  <a:pt x="10815587" y="9610473"/>
                  <a:pt x="10807882" y="9603676"/>
                </a:cubicBezTo>
                <a:cubicBezTo>
                  <a:pt x="10802522" y="9598937"/>
                  <a:pt x="10795487" y="9597406"/>
                  <a:pt x="10789122" y="9599176"/>
                </a:cubicBezTo>
                <a:cubicBezTo>
                  <a:pt x="10783954" y="9596975"/>
                  <a:pt x="10778115" y="9596879"/>
                  <a:pt x="10772468" y="9600229"/>
                </a:cubicBezTo>
                <a:cubicBezTo>
                  <a:pt x="10764476" y="9605064"/>
                  <a:pt x="10759451" y="9618419"/>
                  <a:pt x="10765912" y="9626652"/>
                </a:cubicBezTo>
                <a:close/>
                <a:moveTo>
                  <a:pt x="10918241" y="9481757"/>
                </a:moveTo>
                <a:cubicBezTo>
                  <a:pt x="10918384" y="9483049"/>
                  <a:pt x="10918959" y="9483863"/>
                  <a:pt x="10919294" y="9485012"/>
                </a:cubicBezTo>
                <a:cubicBezTo>
                  <a:pt x="10915609" y="9480273"/>
                  <a:pt x="10910297" y="9477066"/>
                  <a:pt x="10903405" y="9477641"/>
                </a:cubicBezTo>
                <a:cubicBezTo>
                  <a:pt x="10898045" y="9478071"/>
                  <a:pt x="10892589" y="9481374"/>
                  <a:pt x="10889095" y="9485969"/>
                </a:cubicBezTo>
                <a:cubicBezTo>
                  <a:pt x="10886703" y="9485969"/>
                  <a:pt x="10884358" y="9486448"/>
                  <a:pt x="10881774" y="9487070"/>
                </a:cubicBezTo>
                <a:cubicBezTo>
                  <a:pt x="10880864" y="9487214"/>
                  <a:pt x="10879955" y="9487310"/>
                  <a:pt x="10879094" y="9487357"/>
                </a:cubicBezTo>
                <a:cubicBezTo>
                  <a:pt x="10875504" y="9487214"/>
                  <a:pt x="10871915" y="9487453"/>
                  <a:pt x="10868278" y="9487310"/>
                </a:cubicBezTo>
                <a:cubicBezTo>
                  <a:pt x="10857797" y="9486879"/>
                  <a:pt x="10852198" y="9495207"/>
                  <a:pt x="10851528" y="9504207"/>
                </a:cubicBezTo>
                <a:cubicBezTo>
                  <a:pt x="10842962" y="9506074"/>
                  <a:pt x="10835591" y="9512727"/>
                  <a:pt x="10836884" y="9524024"/>
                </a:cubicBezTo>
                <a:cubicBezTo>
                  <a:pt x="10837745" y="9531683"/>
                  <a:pt x="10842244" y="9536278"/>
                  <a:pt x="10847699" y="9538672"/>
                </a:cubicBezTo>
                <a:cubicBezTo>
                  <a:pt x="10844924" y="9546905"/>
                  <a:pt x="10847077" y="9556335"/>
                  <a:pt x="10857606" y="9560403"/>
                </a:cubicBezTo>
                <a:cubicBezTo>
                  <a:pt x="10869953" y="9565238"/>
                  <a:pt x="10883210" y="9572849"/>
                  <a:pt x="10896944" y="9571461"/>
                </a:cubicBezTo>
                <a:cubicBezTo>
                  <a:pt x="10898762" y="9571270"/>
                  <a:pt x="10900486" y="9570887"/>
                  <a:pt x="10902113" y="9570456"/>
                </a:cubicBezTo>
                <a:lnTo>
                  <a:pt x="10907712" y="9570791"/>
                </a:lnTo>
                <a:cubicBezTo>
                  <a:pt x="10918098" y="9571413"/>
                  <a:pt x="10926951" y="9561457"/>
                  <a:pt x="10926951" y="9551500"/>
                </a:cubicBezTo>
                <a:cubicBezTo>
                  <a:pt x="10926951" y="9550687"/>
                  <a:pt x="10926807" y="9549968"/>
                  <a:pt x="10926712" y="9549203"/>
                </a:cubicBezTo>
                <a:cubicBezTo>
                  <a:pt x="10928099" y="9546762"/>
                  <a:pt x="10929392" y="9544224"/>
                  <a:pt x="10930540" y="9541639"/>
                </a:cubicBezTo>
                <a:cubicBezTo>
                  <a:pt x="10931975" y="9538385"/>
                  <a:pt x="10932311" y="9534603"/>
                  <a:pt x="10931880" y="9530965"/>
                </a:cubicBezTo>
                <a:cubicBezTo>
                  <a:pt x="10933316" y="9528811"/>
                  <a:pt x="10934369" y="9526561"/>
                  <a:pt x="10934512" y="9524215"/>
                </a:cubicBezTo>
                <a:cubicBezTo>
                  <a:pt x="10934991" y="9516269"/>
                  <a:pt x="10935086" y="9509233"/>
                  <a:pt x="10931258" y="9502005"/>
                </a:cubicBezTo>
                <a:cubicBezTo>
                  <a:pt x="10929583" y="9498846"/>
                  <a:pt x="10928051" y="9496739"/>
                  <a:pt x="10925419" y="9494154"/>
                </a:cubicBezTo>
                <a:cubicBezTo>
                  <a:pt x="10937049" y="9501813"/>
                  <a:pt x="10958249" y="9493245"/>
                  <a:pt x="10956095" y="9474672"/>
                </a:cubicBezTo>
                <a:cubicBezTo>
                  <a:pt x="10955857" y="9472662"/>
                  <a:pt x="10955090" y="9471274"/>
                  <a:pt x="10954468" y="9469694"/>
                </a:cubicBezTo>
                <a:cubicBezTo>
                  <a:pt x="10957339" y="9469838"/>
                  <a:pt x="10960068" y="9468833"/>
                  <a:pt x="10962699" y="9467828"/>
                </a:cubicBezTo>
                <a:cubicBezTo>
                  <a:pt x="10973850" y="9463615"/>
                  <a:pt x="10981604" y="9451074"/>
                  <a:pt x="10971554" y="9439729"/>
                </a:cubicBezTo>
                <a:cubicBezTo>
                  <a:pt x="10956814" y="9423071"/>
                  <a:pt x="10931162" y="9440256"/>
                  <a:pt x="10938149" y="9457392"/>
                </a:cubicBezTo>
                <a:cubicBezTo>
                  <a:pt x="10938436" y="9458158"/>
                  <a:pt x="10938436" y="9458924"/>
                  <a:pt x="10938915" y="9459690"/>
                </a:cubicBezTo>
                <a:cubicBezTo>
                  <a:pt x="10928147" y="9459786"/>
                  <a:pt x="10916614" y="9467828"/>
                  <a:pt x="10918241" y="9481757"/>
                </a:cubicBezTo>
                <a:close/>
                <a:moveTo>
                  <a:pt x="11118571" y="9407083"/>
                </a:moveTo>
                <a:cubicBezTo>
                  <a:pt x="11119050" y="9403110"/>
                  <a:pt x="11118092" y="9398850"/>
                  <a:pt x="11114407" y="9394686"/>
                </a:cubicBezTo>
                <a:cubicBezTo>
                  <a:pt x="11098184" y="9376400"/>
                  <a:pt x="11066119" y="9397797"/>
                  <a:pt x="11082535" y="9416322"/>
                </a:cubicBezTo>
                <a:cubicBezTo>
                  <a:pt x="11090144" y="9424937"/>
                  <a:pt x="11101150" y="9424555"/>
                  <a:pt x="11109096" y="9420055"/>
                </a:cubicBezTo>
                <a:cubicBezTo>
                  <a:pt x="11108665" y="9422066"/>
                  <a:pt x="11108282" y="9424076"/>
                  <a:pt x="11108568" y="9426470"/>
                </a:cubicBezTo>
                <a:cubicBezTo>
                  <a:pt x="11111393" y="9451074"/>
                  <a:pt x="11149344" y="9444516"/>
                  <a:pt x="11146519" y="9419912"/>
                </a:cubicBezTo>
                <a:cubicBezTo>
                  <a:pt x="11144749" y="9404499"/>
                  <a:pt x="11129243" y="9401291"/>
                  <a:pt x="11118571" y="9407083"/>
                </a:cubicBezTo>
                <a:close/>
                <a:moveTo>
                  <a:pt x="10990745" y="9454951"/>
                </a:moveTo>
                <a:cubicBezTo>
                  <a:pt x="11007208" y="9473523"/>
                  <a:pt x="11036257" y="9448249"/>
                  <a:pt x="11019794" y="9429676"/>
                </a:cubicBezTo>
                <a:cubicBezTo>
                  <a:pt x="11003332" y="9411104"/>
                  <a:pt x="10974281" y="9436330"/>
                  <a:pt x="10990745" y="9454951"/>
                </a:cubicBezTo>
                <a:close/>
                <a:moveTo>
                  <a:pt x="10915226" y="9817837"/>
                </a:moveTo>
                <a:cubicBezTo>
                  <a:pt x="10898811" y="9799311"/>
                  <a:pt x="10872250" y="9827219"/>
                  <a:pt x="10888618" y="9845696"/>
                </a:cubicBezTo>
                <a:cubicBezTo>
                  <a:pt x="10905032" y="9864220"/>
                  <a:pt x="10931593" y="9836314"/>
                  <a:pt x="10915226" y="9817837"/>
                </a:cubicBezTo>
                <a:close/>
                <a:moveTo>
                  <a:pt x="10913982" y="9134237"/>
                </a:moveTo>
                <a:cubicBezTo>
                  <a:pt x="10924032" y="9133806"/>
                  <a:pt x="10933028" y="9123801"/>
                  <a:pt x="10931880" y="9113701"/>
                </a:cubicBezTo>
                <a:cubicBezTo>
                  <a:pt x="10930684" y="9103075"/>
                  <a:pt x="10922117" y="9095368"/>
                  <a:pt x="10911349" y="9095799"/>
                </a:cubicBezTo>
                <a:cubicBezTo>
                  <a:pt x="10910775" y="9095799"/>
                  <a:pt x="10910727" y="9095799"/>
                  <a:pt x="10910392" y="9095847"/>
                </a:cubicBezTo>
                <a:cubicBezTo>
                  <a:pt x="10910201" y="9095799"/>
                  <a:pt x="10910153" y="9095799"/>
                  <a:pt x="10910010" y="9095751"/>
                </a:cubicBezTo>
                <a:lnTo>
                  <a:pt x="10910010" y="9095751"/>
                </a:lnTo>
                <a:cubicBezTo>
                  <a:pt x="10909100" y="9094937"/>
                  <a:pt x="10908191" y="9094123"/>
                  <a:pt x="10907425" y="9093166"/>
                </a:cubicBezTo>
                <a:cubicBezTo>
                  <a:pt x="10900294" y="9085603"/>
                  <a:pt x="10886464" y="9088093"/>
                  <a:pt x="10880290" y="9095416"/>
                </a:cubicBezTo>
                <a:cubicBezTo>
                  <a:pt x="10872920" y="9104080"/>
                  <a:pt x="10875361" y="9114946"/>
                  <a:pt x="10882492" y="9122557"/>
                </a:cubicBezTo>
                <a:cubicBezTo>
                  <a:pt x="10890676" y="9131269"/>
                  <a:pt x="10902256" y="9134716"/>
                  <a:pt x="10913982" y="9134237"/>
                </a:cubicBezTo>
                <a:close/>
                <a:moveTo>
                  <a:pt x="11000890" y="9339972"/>
                </a:moveTo>
                <a:lnTo>
                  <a:pt x="10999885" y="9331452"/>
                </a:lnTo>
                <a:cubicBezTo>
                  <a:pt x="10998737" y="9321544"/>
                  <a:pt x="10987729" y="9315272"/>
                  <a:pt x="10978397" y="9316470"/>
                </a:cubicBezTo>
                <a:cubicBezTo>
                  <a:pt x="10978684" y="9314650"/>
                  <a:pt x="10978972" y="9312831"/>
                  <a:pt x="10978781" y="9311060"/>
                </a:cubicBezTo>
                <a:cubicBezTo>
                  <a:pt x="10985959" y="9316182"/>
                  <a:pt x="10995961" y="9316134"/>
                  <a:pt x="11002756" y="9310103"/>
                </a:cubicBezTo>
                <a:lnTo>
                  <a:pt x="11004240" y="9308810"/>
                </a:lnTo>
                <a:cubicBezTo>
                  <a:pt x="11013333" y="9324559"/>
                  <a:pt x="11042622" y="9319246"/>
                  <a:pt x="11040085" y="9297610"/>
                </a:cubicBezTo>
                <a:cubicBezTo>
                  <a:pt x="11038410" y="9282914"/>
                  <a:pt x="11024196" y="9278462"/>
                  <a:pt x="11013524" y="9282244"/>
                </a:cubicBezTo>
                <a:cubicBezTo>
                  <a:pt x="11012759" y="9280473"/>
                  <a:pt x="11011946" y="9278702"/>
                  <a:pt x="11010605" y="9277266"/>
                </a:cubicBezTo>
                <a:cubicBezTo>
                  <a:pt x="11003570" y="9269415"/>
                  <a:pt x="10991223" y="9268937"/>
                  <a:pt x="10983374" y="9275830"/>
                </a:cubicBezTo>
                <a:lnTo>
                  <a:pt x="10976961" y="9281526"/>
                </a:lnTo>
                <a:cubicBezTo>
                  <a:pt x="10972320" y="9285643"/>
                  <a:pt x="10970596" y="9291769"/>
                  <a:pt x="10971124" y="9297705"/>
                </a:cubicBezTo>
                <a:lnTo>
                  <a:pt x="10962126" y="9290573"/>
                </a:lnTo>
                <a:cubicBezTo>
                  <a:pt x="10953991" y="9284111"/>
                  <a:pt x="10941499" y="9285643"/>
                  <a:pt x="10935086" y="9293828"/>
                </a:cubicBezTo>
                <a:cubicBezTo>
                  <a:pt x="10928626" y="9302062"/>
                  <a:pt x="10930157" y="9314411"/>
                  <a:pt x="10938342" y="9320873"/>
                </a:cubicBezTo>
                <a:lnTo>
                  <a:pt x="10947817" y="9328388"/>
                </a:lnTo>
                <a:cubicBezTo>
                  <a:pt x="10951980" y="9331691"/>
                  <a:pt x="10957293" y="9332840"/>
                  <a:pt x="10962365" y="9332122"/>
                </a:cubicBezTo>
                <a:cubicBezTo>
                  <a:pt x="10961934" y="9334420"/>
                  <a:pt x="10961791" y="9336813"/>
                  <a:pt x="10962077" y="9339206"/>
                </a:cubicBezTo>
                <a:lnTo>
                  <a:pt x="10963084" y="9347727"/>
                </a:lnTo>
                <a:cubicBezTo>
                  <a:pt x="10964280" y="9358067"/>
                  <a:pt x="10976244" y="9364673"/>
                  <a:pt x="10985815" y="9362757"/>
                </a:cubicBezTo>
                <a:cubicBezTo>
                  <a:pt x="10996822" y="9360460"/>
                  <a:pt x="11002087" y="9350360"/>
                  <a:pt x="11000890" y="9339972"/>
                </a:cubicBezTo>
                <a:close/>
                <a:moveTo>
                  <a:pt x="12103759" y="9263001"/>
                </a:moveTo>
                <a:cubicBezTo>
                  <a:pt x="12099164" y="9267022"/>
                  <a:pt x="12098256" y="9272240"/>
                  <a:pt x="12098685" y="9277553"/>
                </a:cubicBezTo>
                <a:cubicBezTo>
                  <a:pt x="12098685" y="9277697"/>
                  <a:pt x="12098685" y="9277840"/>
                  <a:pt x="12098685" y="9277984"/>
                </a:cubicBezTo>
                <a:cubicBezTo>
                  <a:pt x="12098638" y="9278223"/>
                  <a:pt x="12098638" y="9278462"/>
                  <a:pt x="12098638" y="9278702"/>
                </a:cubicBezTo>
                <a:cubicBezTo>
                  <a:pt x="12103662" y="9274681"/>
                  <a:pt x="12108591" y="9270564"/>
                  <a:pt x="12113569" y="9266448"/>
                </a:cubicBezTo>
                <a:cubicBezTo>
                  <a:pt x="12116488" y="9264054"/>
                  <a:pt x="12119360" y="9261709"/>
                  <a:pt x="12122279" y="9259315"/>
                </a:cubicBezTo>
                <a:cubicBezTo>
                  <a:pt x="12121896" y="9259220"/>
                  <a:pt x="12121514" y="9259315"/>
                  <a:pt x="12121131" y="9259267"/>
                </a:cubicBezTo>
                <a:cubicBezTo>
                  <a:pt x="12115053" y="9257975"/>
                  <a:pt x="12108305" y="9259028"/>
                  <a:pt x="12103759" y="9263001"/>
                </a:cubicBezTo>
                <a:close/>
                <a:moveTo>
                  <a:pt x="12035706" y="9081247"/>
                </a:moveTo>
                <a:cubicBezTo>
                  <a:pt x="12020870" y="9061526"/>
                  <a:pt x="11988757" y="9082875"/>
                  <a:pt x="12003737" y="9102692"/>
                </a:cubicBezTo>
                <a:cubicBezTo>
                  <a:pt x="12018573" y="9122461"/>
                  <a:pt x="12050636" y="9101112"/>
                  <a:pt x="12035706" y="9081247"/>
                </a:cubicBezTo>
                <a:close/>
                <a:moveTo>
                  <a:pt x="12135009" y="9198858"/>
                </a:moveTo>
                <a:cubicBezTo>
                  <a:pt x="12128980" y="9190817"/>
                  <a:pt x="12116585" y="9187657"/>
                  <a:pt x="12108162" y="9194119"/>
                </a:cubicBezTo>
                <a:cubicBezTo>
                  <a:pt x="12100744" y="9199816"/>
                  <a:pt x="12097871" y="9210394"/>
                  <a:pt x="12102466" y="9218771"/>
                </a:cubicBezTo>
                <a:lnTo>
                  <a:pt x="12102180" y="9218771"/>
                </a:lnTo>
                <a:cubicBezTo>
                  <a:pt x="12092465" y="9218819"/>
                  <a:pt x="12083563" y="9224898"/>
                  <a:pt x="12082653" y="9235190"/>
                </a:cubicBezTo>
                <a:cubicBezTo>
                  <a:pt x="12081888" y="9244189"/>
                  <a:pt x="12089306" y="9254768"/>
                  <a:pt x="12099069" y="9254720"/>
                </a:cubicBezTo>
                <a:cubicBezTo>
                  <a:pt x="12102849" y="9254720"/>
                  <a:pt x="12106630" y="9254672"/>
                  <a:pt x="12110411" y="9254672"/>
                </a:cubicBezTo>
                <a:cubicBezTo>
                  <a:pt x="12120126" y="9254624"/>
                  <a:pt x="12129026" y="9248593"/>
                  <a:pt x="12129936" y="9238253"/>
                </a:cubicBezTo>
                <a:cubicBezTo>
                  <a:pt x="12130033" y="9237248"/>
                  <a:pt x="12129649" y="9236195"/>
                  <a:pt x="12129554" y="9235190"/>
                </a:cubicBezTo>
                <a:cubicBezTo>
                  <a:pt x="12131612" y="9234615"/>
                  <a:pt x="12133621" y="9233897"/>
                  <a:pt x="12135439" y="9232510"/>
                </a:cubicBezTo>
                <a:cubicBezTo>
                  <a:pt x="12143479" y="9226335"/>
                  <a:pt x="12146638" y="9214271"/>
                  <a:pt x="12140177" y="9205655"/>
                </a:cubicBezTo>
                <a:lnTo>
                  <a:pt x="12135009" y="9198858"/>
                </a:lnTo>
                <a:close/>
                <a:moveTo>
                  <a:pt x="11954539" y="9293397"/>
                </a:moveTo>
                <a:cubicBezTo>
                  <a:pt x="11958751" y="9291100"/>
                  <a:pt x="11962054" y="9287270"/>
                  <a:pt x="11963441" y="9281813"/>
                </a:cubicBezTo>
                <a:cubicBezTo>
                  <a:pt x="11964063" y="9279276"/>
                  <a:pt x="11964063" y="9276500"/>
                  <a:pt x="11963537" y="9273772"/>
                </a:cubicBezTo>
                <a:cubicBezTo>
                  <a:pt x="11966217" y="9273341"/>
                  <a:pt x="11968849" y="9272336"/>
                  <a:pt x="11971195" y="9270564"/>
                </a:cubicBezTo>
                <a:lnTo>
                  <a:pt x="11978037" y="9265395"/>
                </a:lnTo>
                <a:cubicBezTo>
                  <a:pt x="11986077" y="9259363"/>
                  <a:pt x="11989236" y="9246966"/>
                  <a:pt x="11982728" y="9238540"/>
                </a:cubicBezTo>
                <a:cubicBezTo>
                  <a:pt x="11976507" y="9230499"/>
                  <a:pt x="11964494" y="9227387"/>
                  <a:pt x="11955880" y="9233850"/>
                </a:cubicBezTo>
                <a:lnTo>
                  <a:pt x="11949036" y="9239020"/>
                </a:lnTo>
                <a:cubicBezTo>
                  <a:pt x="11943485" y="9243184"/>
                  <a:pt x="11940374" y="9250364"/>
                  <a:pt x="11941045" y="9257209"/>
                </a:cubicBezTo>
                <a:lnTo>
                  <a:pt x="11937503" y="9256730"/>
                </a:lnTo>
                <a:cubicBezTo>
                  <a:pt x="11927214" y="9255294"/>
                  <a:pt x="11916828" y="9259794"/>
                  <a:pt x="11914100" y="9270660"/>
                </a:cubicBezTo>
                <a:cubicBezTo>
                  <a:pt x="11911756" y="9279898"/>
                  <a:pt x="11917690" y="9292583"/>
                  <a:pt x="11928027" y="9294067"/>
                </a:cubicBezTo>
                <a:lnTo>
                  <a:pt x="11939992" y="9295743"/>
                </a:lnTo>
                <a:cubicBezTo>
                  <a:pt x="11941522" y="9295934"/>
                  <a:pt x="11942958" y="9295743"/>
                  <a:pt x="11944490" y="9295743"/>
                </a:cubicBezTo>
                <a:cubicBezTo>
                  <a:pt x="11943102" y="9296413"/>
                  <a:pt x="11941713" y="9296892"/>
                  <a:pt x="11940422" y="9297849"/>
                </a:cubicBezTo>
                <a:lnTo>
                  <a:pt x="11933579" y="9303018"/>
                </a:lnTo>
                <a:cubicBezTo>
                  <a:pt x="11925490" y="9309098"/>
                  <a:pt x="11924868" y="9323027"/>
                  <a:pt x="11931712" y="9330208"/>
                </a:cubicBezTo>
                <a:cubicBezTo>
                  <a:pt x="11939321" y="9338201"/>
                  <a:pt x="11950232" y="9338584"/>
                  <a:pt x="11958895" y="9332075"/>
                </a:cubicBezTo>
                <a:lnTo>
                  <a:pt x="11965738" y="9326952"/>
                </a:lnTo>
                <a:cubicBezTo>
                  <a:pt x="11973778" y="9320873"/>
                  <a:pt x="11974449" y="9306944"/>
                  <a:pt x="11967605" y="9299764"/>
                </a:cubicBezTo>
                <a:cubicBezTo>
                  <a:pt x="11963824" y="9295790"/>
                  <a:pt x="11959277" y="9293732"/>
                  <a:pt x="11954539" y="9293397"/>
                </a:cubicBezTo>
                <a:close/>
                <a:moveTo>
                  <a:pt x="11719705" y="9177078"/>
                </a:moveTo>
                <a:cubicBezTo>
                  <a:pt x="11734636" y="9196943"/>
                  <a:pt x="11765408" y="9173728"/>
                  <a:pt x="11750478" y="9153911"/>
                </a:cubicBezTo>
                <a:cubicBezTo>
                  <a:pt x="11735546" y="9134045"/>
                  <a:pt x="11704773" y="9157261"/>
                  <a:pt x="11719705" y="9177078"/>
                </a:cubicBezTo>
                <a:close/>
                <a:moveTo>
                  <a:pt x="11914722" y="8992692"/>
                </a:moveTo>
                <a:cubicBezTo>
                  <a:pt x="11913526" y="8992931"/>
                  <a:pt x="11912378" y="8993027"/>
                  <a:pt x="11911229" y="8993171"/>
                </a:cubicBezTo>
                <a:cubicBezTo>
                  <a:pt x="11911181" y="8993122"/>
                  <a:pt x="11911181" y="8993122"/>
                  <a:pt x="11911086" y="8993075"/>
                </a:cubicBezTo>
                <a:lnTo>
                  <a:pt x="11910798" y="8992835"/>
                </a:lnTo>
                <a:cubicBezTo>
                  <a:pt x="11910703" y="8992692"/>
                  <a:pt x="11910367" y="8992261"/>
                  <a:pt x="11909745" y="8991447"/>
                </a:cubicBezTo>
                <a:cubicBezTo>
                  <a:pt x="11903477" y="8983166"/>
                  <a:pt x="11891416" y="8980916"/>
                  <a:pt x="11882850" y="8987139"/>
                </a:cubicBezTo>
                <a:cubicBezTo>
                  <a:pt x="11882754" y="8987187"/>
                  <a:pt x="11882707" y="8987330"/>
                  <a:pt x="11882611" y="8987379"/>
                </a:cubicBezTo>
                <a:lnTo>
                  <a:pt x="11878590" y="8983405"/>
                </a:lnTo>
                <a:cubicBezTo>
                  <a:pt x="11871651" y="8976561"/>
                  <a:pt x="11859687" y="8977135"/>
                  <a:pt x="11853082" y="8984076"/>
                </a:cubicBezTo>
                <a:cubicBezTo>
                  <a:pt x="11846239" y="8991304"/>
                  <a:pt x="11846814" y="9002696"/>
                  <a:pt x="11853753" y="9009589"/>
                </a:cubicBezTo>
                <a:lnTo>
                  <a:pt x="11859447" y="9015238"/>
                </a:lnTo>
                <a:cubicBezTo>
                  <a:pt x="11865286" y="9021030"/>
                  <a:pt x="11874571" y="9021221"/>
                  <a:pt x="11881366" y="9017056"/>
                </a:cubicBezTo>
                <a:cubicBezTo>
                  <a:pt x="11890794" y="9027636"/>
                  <a:pt x="11903907" y="9034049"/>
                  <a:pt x="11918407" y="9031082"/>
                </a:cubicBezTo>
                <a:cubicBezTo>
                  <a:pt x="11928267" y="9029071"/>
                  <a:pt x="11937312" y="9021125"/>
                  <a:pt x="11935731" y="9010068"/>
                </a:cubicBezTo>
                <a:cubicBezTo>
                  <a:pt x="11934440" y="9000542"/>
                  <a:pt x="11925299" y="8990490"/>
                  <a:pt x="11914722" y="8992692"/>
                </a:cubicBezTo>
                <a:close/>
                <a:moveTo>
                  <a:pt x="11792782" y="9362039"/>
                </a:moveTo>
                <a:cubicBezTo>
                  <a:pt x="11801110" y="9355816"/>
                  <a:pt x="11804364" y="9344520"/>
                  <a:pt x="11798381" y="9335377"/>
                </a:cubicBezTo>
                <a:cubicBezTo>
                  <a:pt x="11793022" y="9327096"/>
                  <a:pt x="11780101" y="9323458"/>
                  <a:pt x="11771726" y="9329729"/>
                </a:cubicBezTo>
                <a:lnTo>
                  <a:pt x="11758039" y="9340021"/>
                </a:lnTo>
                <a:cubicBezTo>
                  <a:pt x="11749711" y="9346243"/>
                  <a:pt x="11746457" y="9357540"/>
                  <a:pt x="11752391" y="9366683"/>
                </a:cubicBezTo>
                <a:cubicBezTo>
                  <a:pt x="11757799" y="9374964"/>
                  <a:pt x="11770720" y="9378602"/>
                  <a:pt x="11779048" y="9372331"/>
                </a:cubicBezTo>
                <a:lnTo>
                  <a:pt x="11792782" y="9362039"/>
                </a:lnTo>
                <a:close/>
                <a:moveTo>
                  <a:pt x="11887492" y="9357588"/>
                </a:moveTo>
                <a:cubicBezTo>
                  <a:pt x="11887492" y="9355147"/>
                  <a:pt x="11886966" y="9352849"/>
                  <a:pt x="11886056" y="9350695"/>
                </a:cubicBezTo>
                <a:cubicBezTo>
                  <a:pt x="11887540" y="9344998"/>
                  <a:pt x="11886774" y="9338776"/>
                  <a:pt x="11883041" y="9333798"/>
                </a:cubicBezTo>
                <a:lnTo>
                  <a:pt x="11877873" y="9326952"/>
                </a:lnTo>
                <a:cubicBezTo>
                  <a:pt x="11871603" y="9318623"/>
                  <a:pt x="11858873" y="9317427"/>
                  <a:pt x="11850833" y="9323745"/>
                </a:cubicBezTo>
                <a:cubicBezTo>
                  <a:pt x="11842506" y="9330303"/>
                  <a:pt x="11841358" y="9342462"/>
                  <a:pt x="11847628" y="9350790"/>
                </a:cubicBezTo>
                <a:lnTo>
                  <a:pt x="11851695" y="9356200"/>
                </a:lnTo>
                <a:cubicBezTo>
                  <a:pt x="11851647" y="9356631"/>
                  <a:pt x="11851456" y="9356965"/>
                  <a:pt x="11851456" y="9357396"/>
                </a:cubicBezTo>
                <a:lnTo>
                  <a:pt x="11851504" y="9368741"/>
                </a:lnTo>
                <a:cubicBezTo>
                  <a:pt x="11851552" y="9378506"/>
                  <a:pt x="11859639" y="9386787"/>
                  <a:pt x="11869450" y="9386835"/>
                </a:cubicBezTo>
                <a:cubicBezTo>
                  <a:pt x="11879165" y="9386883"/>
                  <a:pt x="11887636" y="9378650"/>
                  <a:pt x="11887588" y="9368885"/>
                </a:cubicBezTo>
                <a:cubicBezTo>
                  <a:pt x="11887540" y="9365151"/>
                  <a:pt x="11887492" y="9361370"/>
                  <a:pt x="11887492" y="9357588"/>
                </a:cubicBezTo>
                <a:close/>
                <a:moveTo>
                  <a:pt x="10659238" y="10133238"/>
                </a:moveTo>
                <a:cubicBezTo>
                  <a:pt x="10673404" y="10151666"/>
                  <a:pt x="10703362" y="10131227"/>
                  <a:pt x="10689101" y="10112750"/>
                </a:cubicBezTo>
                <a:cubicBezTo>
                  <a:pt x="10674887" y="10094321"/>
                  <a:pt x="10644976" y="10114760"/>
                  <a:pt x="10659238" y="10133238"/>
                </a:cubicBezTo>
                <a:close/>
                <a:moveTo>
                  <a:pt x="10447805" y="10091688"/>
                </a:moveTo>
                <a:lnTo>
                  <a:pt x="10441440" y="10096619"/>
                </a:lnTo>
                <a:cubicBezTo>
                  <a:pt x="10433974" y="10102410"/>
                  <a:pt x="10430911" y="10113899"/>
                  <a:pt x="10437085" y="10121845"/>
                </a:cubicBezTo>
                <a:cubicBezTo>
                  <a:pt x="10442876" y="10129312"/>
                  <a:pt x="10454265" y="10132376"/>
                  <a:pt x="10462306" y="10126201"/>
                </a:cubicBezTo>
                <a:lnTo>
                  <a:pt x="10468671" y="10121271"/>
                </a:lnTo>
                <a:cubicBezTo>
                  <a:pt x="10476184" y="10115478"/>
                  <a:pt x="10479199" y="10103990"/>
                  <a:pt x="10473026" y="10096044"/>
                </a:cubicBezTo>
                <a:cubicBezTo>
                  <a:pt x="10467235" y="10088529"/>
                  <a:pt x="10455845" y="10085465"/>
                  <a:pt x="10447805" y="10091688"/>
                </a:cubicBezTo>
                <a:close/>
                <a:moveTo>
                  <a:pt x="10746577" y="10484108"/>
                </a:moveTo>
                <a:cubicBezTo>
                  <a:pt x="10752368" y="10491624"/>
                  <a:pt x="10764715" y="10493347"/>
                  <a:pt x="10772038" y="10487028"/>
                </a:cubicBezTo>
                <a:cubicBezTo>
                  <a:pt x="10779551" y="10480470"/>
                  <a:pt x="10781130" y="10469604"/>
                  <a:pt x="10774956" y="10461562"/>
                </a:cubicBezTo>
                <a:lnTo>
                  <a:pt x="10770027" y="10455196"/>
                </a:lnTo>
                <a:cubicBezTo>
                  <a:pt x="10764236" y="10447681"/>
                  <a:pt x="10751889" y="10445957"/>
                  <a:pt x="10744567" y="10452276"/>
                </a:cubicBezTo>
                <a:cubicBezTo>
                  <a:pt x="10737054" y="10458833"/>
                  <a:pt x="10735474" y="10469700"/>
                  <a:pt x="10741648" y="10477741"/>
                </a:cubicBezTo>
                <a:lnTo>
                  <a:pt x="10746577" y="10484108"/>
                </a:lnTo>
                <a:close/>
                <a:moveTo>
                  <a:pt x="10597072" y="10164974"/>
                </a:moveTo>
                <a:cubicBezTo>
                  <a:pt x="10591089" y="10157219"/>
                  <a:pt x="10581518" y="10153055"/>
                  <a:pt x="10572281" y="10158463"/>
                </a:cubicBezTo>
                <a:cubicBezTo>
                  <a:pt x="10564672" y="10162915"/>
                  <a:pt x="10559790" y="10175456"/>
                  <a:pt x="10565773" y="10183259"/>
                </a:cubicBezTo>
                <a:lnTo>
                  <a:pt x="10570223" y="10189051"/>
                </a:lnTo>
                <a:cubicBezTo>
                  <a:pt x="10581279" y="10184408"/>
                  <a:pt x="10592286" y="10179477"/>
                  <a:pt x="10603293" y="10174787"/>
                </a:cubicBezTo>
                <a:cubicBezTo>
                  <a:pt x="10603293" y="10174787"/>
                  <a:pt x="10603293" y="10174787"/>
                  <a:pt x="10603293" y="10174787"/>
                </a:cubicBezTo>
                <a:cubicBezTo>
                  <a:pt x="10602862" y="10173638"/>
                  <a:pt x="10602718" y="10172393"/>
                  <a:pt x="10601953" y="10171340"/>
                </a:cubicBezTo>
                <a:lnTo>
                  <a:pt x="10597072" y="10164974"/>
                </a:lnTo>
                <a:close/>
                <a:moveTo>
                  <a:pt x="10771607" y="9953972"/>
                </a:moveTo>
                <a:cubicBezTo>
                  <a:pt x="10773712" y="9945261"/>
                  <a:pt x="10768018" y="9933341"/>
                  <a:pt x="10758254" y="9932097"/>
                </a:cubicBezTo>
                <a:lnTo>
                  <a:pt x="10746960" y="9930613"/>
                </a:lnTo>
                <a:cubicBezTo>
                  <a:pt x="10737245" y="9929369"/>
                  <a:pt x="10727578" y="9933725"/>
                  <a:pt x="10725090" y="9943968"/>
                </a:cubicBezTo>
                <a:cubicBezTo>
                  <a:pt x="10724515" y="9946361"/>
                  <a:pt x="10724563" y="9948946"/>
                  <a:pt x="10725090" y="9951531"/>
                </a:cubicBezTo>
                <a:cubicBezTo>
                  <a:pt x="10722553" y="9951962"/>
                  <a:pt x="10720112" y="9952920"/>
                  <a:pt x="10717911" y="9954643"/>
                </a:cubicBezTo>
                <a:lnTo>
                  <a:pt x="10711546" y="9959573"/>
                </a:lnTo>
                <a:cubicBezTo>
                  <a:pt x="10704080" y="9965365"/>
                  <a:pt x="10701208" y="9976997"/>
                  <a:pt x="10707430" y="9984847"/>
                </a:cubicBezTo>
                <a:cubicBezTo>
                  <a:pt x="10713364" y="9992315"/>
                  <a:pt x="10724706" y="9995139"/>
                  <a:pt x="10732699" y="9988964"/>
                </a:cubicBezTo>
                <a:lnTo>
                  <a:pt x="10739063" y="9984033"/>
                </a:lnTo>
                <a:cubicBezTo>
                  <a:pt x="10744232" y="9980060"/>
                  <a:pt x="10747103" y="9973263"/>
                  <a:pt x="10746386" y="9966849"/>
                </a:cubicBezTo>
                <a:lnTo>
                  <a:pt x="10749736" y="9967279"/>
                </a:lnTo>
                <a:cubicBezTo>
                  <a:pt x="10759451" y="9968524"/>
                  <a:pt x="10769118" y="9964168"/>
                  <a:pt x="10771607" y="9953972"/>
                </a:cubicBezTo>
                <a:close/>
                <a:moveTo>
                  <a:pt x="10410955" y="10245439"/>
                </a:moveTo>
                <a:cubicBezTo>
                  <a:pt x="10413874" y="10244434"/>
                  <a:pt x="10416650" y="10242950"/>
                  <a:pt x="10419187" y="10240748"/>
                </a:cubicBezTo>
                <a:cubicBezTo>
                  <a:pt x="10426317" y="10234573"/>
                  <a:pt x="10429284" y="10223277"/>
                  <a:pt x="10422728" y="10215378"/>
                </a:cubicBezTo>
                <a:cubicBezTo>
                  <a:pt x="10418469" y="10210256"/>
                  <a:pt x="10411194" y="10207289"/>
                  <a:pt x="10404590" y="10208438"/>
                </a:cubicBezTo>
                <a:cubicBezTo>
                  <a:pt x="10398608" y="10205757"/>
                  <a:pt x="10391094" y="10206187"/>
                  <a:pt x="10386117" y="10210305"/>
                </a:cubicBezTo>
                <a:cubicBezTo>
                  <a:pt x="10383772" y="10212267"/>
                  <a:pt x="10382193" y="10214613"/>
                  <a:pt x="10380996" y="10217149"/>
                </a:cubicBezTo>
                <a:cubicBezTo>
                  <a:pt x="10374105" y="10218442"/>
                  <a:pt x="10368219" y="10223133"/>
                  <a:pt x="10366544" y="10230744"/>
                </a:cubicBezTo>
                <a:cubicBezTo>
                  <a:pt x="10364581" y="10239695"/>
                  <a:pt x="10370612" y="10251040"/>
                  <a:pt x="10380326" y="10252332"/>
                </a:cubicBezTo>
                <a:lnTo>
                  <a:pt x="10391621" y="10253816"/>
                </a:lnTo>
                <a:cubicBezTo>
                  <a:pt x="10399374" y="10254774"/>
                  <a:pt x="10407030" y="10251806"/>
                  <a:pt x="10410955" y="10245439"/>
                </a:cubicBezTo>
                <a:close/>
                <a:moveTo>
                  <a:pt x="10837171" y="10426666"/>
                </a:moveTo>
                <a:lnTo>
                  <a:pt x="10843536" y="10421736"/>
                </a:lnTo>
                <a:cubicBezTo>
                  <a:pt x="10851289" y="10415753"/>
                  <a:pt x="10852581" y="10403977"/>
                  <a:pt x="10846599" y="10396318"/>
                </a:cubicBezTo>
                <a:cubicBezTo>
                  <a:pt x="10840521" y="10388516"/>
                  <a:pt x="10828940" y="10387271"/>
                  <a:pt x="10821187" y="10393255"/>
                </a:cubicBezTo>
                <a:lnTo>
                  <a:pt x="10814822" y="10398185"/>
                </a:lnTo>
                <a:cubicBezTo>
                  <a:pt x="10807069" y="10404169"/>
                  <a:pt x="10805776" y="10415944"/>
                  <a:pt x="10811758" y="10423603"/>
                </a:cubicBezTo>
                <a:cubicBezTo>
                  <a:pt x="10817836" y="10431405"/>
                  <a:pt x="10829370" y="10432698"/>
                  <a:pt x="10837171" y="10426666"/>
                </a:cubicBezTo>
                <a:close/>
                <a:moveTo>
                  <a:pt x="10504659" y="10199199"/>
                </a:moveTo>
                <a:cubicBezTo>
                  <a:pt x="10506191" y="10189769"/>
                  <a:pt x="10499491" y="10179621"/>
                  <a:pt x="10489728" y="10178377"/>
                </a:cubicBezTo>
                <a:lnTo>
                  <a:pt x="10478433" y="10176892"/>
                </a:lnTo>
                <a:cubicBezTo>
                  <a:pt x="10468718" y="10175648"/>
                  <a:pt x="10459243" y="10181919"/>
                  <a:pt x="10457616" y="10191828"/>
                </a:cubicBezTo>
                <a:cubicBezTo>
                  <a:pt x="10456084" y="10201257"/>
                  <a:pt x="10462784" y="10211357"/>
                  <a:pt x="10472547" y="10212650"/>
                </a:cubicBezTo>
                <a:lnTo>
                  <a:pt x="10479965" y="10213655"/>
                </a:lnTo>
                <a:cubicBezTo>
                  <a:pt x="10470154" y="10214995"/>
                  <a:pt x="10462114" y="10223037"/>
                  <a:pt x="10463980" y="10232419"/>
                </a:cubicBezTo>
                <a:cubicBezTo>
                  <a:pt x="10465608" y="10231749"/>
                  <a:pt x="10467235" y="10231079"/>
                  <a:pt x="10468862" y="10230409"/>
                </a:cubicBezTo>
                <a:cubicBezTo>
                  <a:pt x="10477859" y="10226771"/>
                  <a:pt x="10486857" y="10223085"/>
                  <a:pt x="10495853" y="10219447"/>
                </a:cubicBezTo>
                <a:cubicBezTo>
                  <a:pt x="10495853" y="10219447"/>
                  <a:pt x="10495806" y="10219447"/>
                  <a:pt x="10495806" y="10219399"/>
                </a:cubicBezTo>
                <a:cubicBezTo>
                  <a:pt x="10493460" y="10217054"/>
                  <a:pt x="10490972" y="10214948"/>
                  <a:pt x="10488149" y="10214133"/>
                </a:cubicBezTo>
                <a:cubicBezTo>
                  <a:pt x="10496140" y="10213368"/>
                  <a:pt x="10503271" y="10207624"/>
                  <a:pt x="10504659" y="10199199"/>
                </a:cubicBezTo>
                <a:close/>
                <a:moveTo>
                  <a:pt x="10786538" y="10054734"/>
                </a:moveTo>
                <a:cubicBezTo>
                  <a:pt x="10780747" y="10047219"/>
                  <a:pt x="10767443" y="10047123"/>
                  <a:pt x="10760982" y="10053633"/>
                </a:cubicBezTo>
                <a:cubicBezTo>
                  <a:pt x="10753565" y="10061101"/>
                  <a:pt x="10753660" y="10071152"/>
                  <a:pt x="10759881" y="10079242"/>
                </a:cubicBezTo>
                <a:lnTo>
                  <a:pt x="10764811" y="10085609"/>
                </a:lnTo>
                <a:cubicBezTo>
                  <a:pt x="10770601" y="10093124"/>
                  <a:pt x="10783905" y="10093220"/>
                  <a:pt x="10790414" y="10086662"/>
                </a:cubicBezTo>
                <a:cubicBezTo>
                  <a:pt x="10797832" y="10079194"/>
                  <a:pt x="10797689" y="10069142"/>
                  <a:pt x="10791515" y="10061101"/>
                </a:cubicBezTo>
                <a:lnTo>
                  <a:pt x="10786538" y="10054734"/>
                </a:lnTo>
                <a:close/>
                <a:moveTo>
                  <a:pt x="10567974" y="10068042"/>
                </a:moveTo>
                <a:lnTo>
                  <a:pt x="10556680" y="10066606"/>
                </a:lnTo>
                <a:cubicBezTo>
                  <a:pt x="10546965" y="10065361"/>
                  <a:pt x="10537346" y="10070483"/>
                  <a:pt x="10535192" y="10080583"/>
                </a:cubicBezTo>
                <a:cubicBezTo>
                  <a:pt x="10534857" y="10082210"/>
                  <a:pt x="10534857" y="10083934"/>
                  <a:pt x="10535001" y="10085609"/>
                </a:cubicBezTo>
                <a:cubicBezTo>
                  <a:pt x="10534522" y="10085944"/>
                  <a:pt x="10533995" y="10086183"/>
                  <a:pt x="10533517" y="10086566"/>
                </a:cubicBezTo>
                <a:lnTo>
                  <a:pt x="10527152" y="10091496"/>
                </a:lnTo>
                <a:cubicBezTo>
                  <a:pt x="10519639" y="10097288"/>
                  <a:pt x="10518394" y="10109926"/>
                  <a:pt x="10524807" y="10117010"/>
                </a:cubicBezTo>
                <a:cubicBezTo>
                  <a:pt x="10531603" y="10124525"/>
                  <a:pt x="10542275" y="10125579"/>
                  <a:pt x="10550315" y="10119355"/>
                </a:cubicBezTo>
                <a:lnTo>
                  <a:pt x="10556680" y="10114425"/>
                </a:lnTo>
                <a:cubicBezTo>
                  <a:pt x="10560078" y="10111840"/>
                  <a:pt x="10562088" y="10107819"/>
                  <a:pt x="10562806" y="10103559"/>
                </a:cubicBezTo>
                <a:cubicBezTo>
                  <a:pt x="10571659" y="10103799"/>
                  <a:pt x="10579987" y="10098773"/>
                  <a:pt x="10581949" y="10089486"/>
                </a:cubicBezTo>
                <a:cubicBezTo>
                  <a:pt x="10583815" y="10080534"/>
                  <a:pt x="10577689" y="10069334"/>
                  <a:pt x="10567974" y="10068042"/>
                </a:cubicBezTo>
                <a:close/>
                <a:moveTo>
                  <a:pt x="10636554" y="10519913"/>
                </a:moveTo>
                <a:cubicBezTo>
                  <a:pt x="10627317" y="10517185"/>
                  <a:pt x="10616597" y="10521493"/>
                  <a:pt x="10613582" y="10531210"/>
                </a:cubicBezTo>
                <a:lnTo>
                  <a:pt x="10613487" y="10531497"/>
                </a:lnTo>
                <a:cubicBezTo>
                  <a:pt x="10612864" y="10529295"/>
                  <a:pt x="10611860" y="10527045"/>
                  <a:pt x="10610232" y="10524939"/>
                </a:cubicBezTo>
                <a:cubicBezTo>
                  <a:pt x="10596019" y="10506510"/>
                  <a:pt x="10570607" y="10532359"/>
                  <a:pt x="10584629" y="10550596"/>
                </a:cubicBezTo>
                <a:cubicBezTo>
                  <a:pt x="10589271" y="10556628"/>
                  <a:pt x="10595061" y="10557585"/>
                  <a:pt x="10600325" y="10555958"/>
                </a:cubicBezTo>
                <a:cubicBezTo>
                  <a:pt x="10599416" y="10558591"/>
                  <a:pt x="10598938" y="10561319"/>
                  <a:pt x="10599512" y="10564191"/>
                </a:cubicBezTo>
                <a:cubicBezTo>
                  <a:pt x="10601378" y="10573717"/>
                  <a:pt x="10610136" y="10581040"/>
                  <a:pt x="10620138" y="10579413"/>
                </a:cubicBezTo>
                <a:cubicBezTo>
                  <a:pt x="10620522" y="10579365"/>
                  <a:pt x="10620856" y="10579317"/>
                  <a:pt x="10621240" y="10579222"/>
                </a:cubicBezTo>
                <a:cubicBezTo>
                  <a:pt x="10625882" y="10581614"/>
                  <a:pt x="10631289" y="10582237"/>
                  <a:pt x="10636075" y="10579509"/>
                </a:cubicBezTo>
                <a:cubicBezTo>
                  <a:pt x="10642249" y="10575966"/>
                  <a:pt x="10647704" y="10572089"/>
                  <a:pt x="10649427" y="10564717"/>
                </a:cubicBezTo>
                <a:cubicBezTo>
                  <a:pt x="10650767" y="10558973"/>
                  <a:pt x="10649140" y="10553564"/>
                  <a:pt x="10645838" y="10549352"/>
                </a:cubicBezTo>
                <a:lnTo>
                  <a:pt x="10647848" y="10542890"/>
                </a:lnTo>
                <a:cubicBezTo>
                  <a:pt x="10650671" y="10533842"/>
                  <a:pt x="10646125" y="10522690"/>
                  <a:pt x="10636554" y="10519913"/>
                </a:cubicBezTo>
                <a:close/>
                <a:moveTo>
                  <a:pt x="10524855" y="10299530"/>
                </a:moveTo>
                <a:cubicBezTo>
                  <a:pt x="10503367" y="10293738"/>
                  <a:pt x="10497624" y="10328490"/>
                  <a:pt x="10519304" y="10335287"/>
                </a:cubicBezTo>
                <a:cubicBezTo>
                  <a:pt x="10521888" y="10336101"/>
                  <a:pt x="10524233" y="10336245"/>
                  <a:pt x="10526339" y="10336005"/>
                </a:cubicBezTo>
                <a:lnTo>
                  <a:pt x="10524999" y="10337058"/>
                </a:lnTo>
                <a:cubicBezTo>
                  <a:pt x="10520069" y="10340840"/>
                  <a:pt x="10517437" y="10347110"/>
                  <a:pt x="10517724" y="10353237"/>
                </a:cubicBezTo>
                <a:cubicBezTo>
                  <a:pt x="10504037" y="10347207"/>
                  <a:pt x="10486904" y="10362428"/>
                  <a:pt x="10494322" y="10377411"/>
                </a:cubicBezTo>
                <a:cubicBezTo>
                  <a:pt x="10489202" y="10385884"/>
                  <a:pt x="10491116" y="10399430"/>
                  <a:pt x="10501931" y="10405126"/>
                </a:cubicBezTo>
                <a:cubicBezTo>
                  <a:pt x="10494179" y="10405461"/>
                  <a:pt x="10486665" y="10407520"/>
                  <a:pt x="10480252" y="10412115"/>
                </a:cubicBezTo>
                <a:cubicBezTo>
                  <a:pt x="10472595" y="10417668"/>
                  <a:pt x="10470824" y="10430257"/>
                  <a:pt x="10476998" y="10437533"/>
                </a:cubicBezTo>
                <a:cubicBezTo>
                  <a:pt x="10483506" y="10445239"/>
                  <a:pt x="10494179" y="10446723"/>
                  <a:pt x="10502410" y="10440740"/>
                </a:cubicBezTo>
                <a:cubicBezTo>
                  <a:pt x="10502649" y="10440596"/>
                  <a:pt x="10502793" y="10440500"/>
                  <a:pt x="10502984" y="10440357"/>
                </a:cubicBezTo>
                <a:cubicBezTo>
                  <a:pt x="10503080" y="10440357"/>
                  <a:pt x="10503128" y="10440309"/>
                  <a:pt x="10503224" y="10440309"/>
                </a:cubicBezTo>
                <a:cubicBezTo>
                  <a:pt x="10503367" y="10440309"/>
                  <a:pt x="10503319" y="10440309"/>
                  <a:pt x="10503463" y="10440309"/>
                </a:cubicBezTo>
                <a:cubicBezTo>
                  <a:pt x="10504659" y="10440405"/>
                  <a:pt x="10505808" y="10440644"/>
                  <a:pt x="10506957" y="10440979"/>
                </a:cubicBezTo>
                <a:cubicBezTo>
                  <a:pt x="10516480" y="10443181"/>
                  <a:pt x="10526004" y="10433943"/>
                  <a:pt x="10527008" y="10425039"/>
                </a:cubicBezTo>
                <a:cubicBezTo>
                  <a:pt x="10528061" y="10415992"/>
                  <a:pt x="10522558" y="10409674"/>
                  <a:pt x="10515044" y="10406515"/>
                </a:cubicBezTo>
                <a:cubicBezTo>
                  <a:pt x="10524281" y="10403212"/>
                  <a:pt x="10527966" y="10390574"/>
                  <a:pt x="10523324" y="10381001"/>
                </a:cubicBezTo>
                <a:cubicBezTo>
                  <a:pt x="10524377" y="10379900"/>
                  <a:pt x="10525333" y="10378799"/>
                  <a:pt x="10526051" y="10377458"/>
                </a:cubicBezTo>
                <a:cubicBezTo>
                  <a:pt x="10526243" y="10380092"/>
                  <a:pt x="10526770" y="10382724"/>
                  <a:pt x="10528301" y="10385309"/>
                </a:cubicBezTo>
                <a:cubicBezTo>
                  <a:pt x="10532991" y="10392968"/>
                  <a:pt x="10545386" y="10397324"/>
                  <a:pt x="10553186" y="10391340"/>
                </a:cubicBezTo>
                <a:lnTo>
                  <a:pt x="10559552" y="10386410"/>
                </a:lnTo>
                <a:cubicBezTo>
                  <a:pt x="10560748" y="10385453"/>
                  <a:pt x="10561657" y="10384304"/>
                  <a:pt x="10562662" y="10383155"/>
                </a:cubicBezTo>
                <a:lnTo>
                  <a:pt x="10564002" y="10383346"/>
                </a:lnTo>
                <a:cubicBezTo>
                  <a:pt x="10573669" y="10384591"/>
                  <a:pt x="10583385" y="10379996"/>
                  <a:pt x="10585729" y="10369800"/>
                </a:cubicBezTo>
                <a:cubicBezTo>
                  <a:pt x="10587787" y="10360992"/>
                  <a:pt x="10581949" y="10349312"/>
                  <a:pt x="10572186" y="10348020"/>
                </a:cubicBezTo>
                <a:lnTo>
                  <a:pt x="10570080" y="10347732"/>
                </a:lnTo>
                <a:cubicBezTo>
                  <a:pt x="10570176" y="10343855"/>
                  <a:pt x="10569267" y="10339835"/>
                  <a:pt x="10566299" y="10336005"/>
                </a:cubicBezTo>
                <a:cubicBezTo>
                  <a:pt x="10561274" y="10329495"/>
                  <a:pt x="10554670" y="10328442"/>
                  <a:pt x="10548927" y="10330500"/>
                </a:cubicBezTo>
                <a:cubicBezTo>
                  <a:pt x="10544572" y="10328490"/>
                  <a:pt x="10539691" y="10328777"/>
                  <a:pt x="10535192" y="10330548"/>
                </a:cubicBezTo>
                <a:cubicBezTo>
                  <a:pt x="10536963" y="10328250"/>
                  <a:pt x="10538351" y="10325570"/>
                  <a:pt x="10538877" y="10322555"/>
                </a:cubicBezTo>
                <a:cubicBezTo>
                  <a:pt x="10543280" y="10323320"/>
                  <a:pt x="10547922" y="10322698"/>
                  <a:pt x="10551559" y="10319873"/>
                </a:cubicBezTo>
                <a:lnTo>
                  <a:pt x="10564289" y="10310061"/>
                </a:lnTo>
                <a:cubicBezTo>
                  <a:pt x="10565534" y="10309104"/>
                  <a:pt x="10566443" y="10307859"/>
                  <a:pt x="10567448" y="10306663"/>
                </a:cubicBezTo>
                <a:cubicBezTo>
                  <a:pt x="10554096" y="10303551"/>
                  <a:pt x="10541031" y="10299673"/>
                  <a:pt x="10528157" y="10295270"/>
                </a:cubicBezTo>
                <a:cubicBezTo>
                  <a:pt x="10528013" y="10295221"/>
                  <a:pt x="10527870" y="10295221"/>
                  <a:pt x="10527726" y="10295174"/>
                </a:cubicBezTo>
                <a:cubicBezTo>
                  <a:pt x="10526913" y="10296658"/>
                  <a:pt x="10525430" y="10297855"/>
                  <a:pt x="10524855" y="10299530"/>
                </a:cubicBezTo>
                <a:close/>
                <a:moveTo>
                  <a:pt x="10809605" y="9774564"/>
                </a:moveTo>
                <a:cubicBezTo>
                  <a:pt x="10815491" y="9782367"/>
                  <a:pt x="10827217" y="9784042"/>
                  <a:pt x="10834969" y="9778059"/>
                </a:cubicBezTo>
                <a:lnTo>
                  <a:pt x="10847747" y="9768246"/>
                </a:lnTo>
                <a:cubicBezTo>
                  <a:pt x="10848991" y="9767240"/>
                  <a:pt x="10849853" y="9765948"/>
                  <a:pt x="10850762" y="9764751"/>
                </a:cubicBezTo>
                <a:cubicBezTo>
                  <a:pt x="10850953" y="9765277"/>
                  <a:pt x="10850906" y="9765804"/>
                  <a:pt x="10851145" y="9766331"/>
                </a:cubicBezTo>
                <a:cubicBezTo>
                  <a:pt x="10855452" y="9775521"/>
                  <a:pt x="10867417" y="9780356"/>
                  <a:pt x="10876748" y="9775665"/>
                </a:cubicBezTo>
                <a:lnTo>
                  <a:pt x="10883832" y="9772075"/>
                </a:lnTo>
                <a:cubicBezTo>
                  <a:pt x="10874117" y="9780835"/>
                  <a:pt x="10872202" y="9797493"/>
                  <a:pt x="10887660" y="9802518"/>
                </a:cubicBezTo>
                <a:cubicBezTo>
                  <a:pt x="10901108" y="9806875"/>
                  <a:pt x="10912211" y="9797206"/>
                  <a:pt x="10914842" y="9786723"/>
                </a:cubicBezTo>
                <a:cubicBezTo>
                  <a:pt x="10916183" y="9791126"/>
                  <a:pt x="10919533" y="9794860"/>
                  <a:pt x="10925564" y="9796870"/>
                </a:cubicBezTo>
                <a:cubicBezTo>
                  <a:pt x="10948870" y="9804481"/>
                  <a:pt x="10965428" y="9769634"/>
                  <a:pt x="10941882" y="9761974"/>
                </a:cubicBezTo>
                <a:cubicBezTo>
                  <a:pt x="10928482" y="9757619"/>
                  <a:pt x="10917379" y="9767288"/>
                  <a:pt x="10914747" y="9777723"/>
                </a:cubicBezTo>
                <a:cubicBezTo>
                  <a:pt x="10913407" y="9773367"/>
                  <a:pt x="10910058" y="9769634"/>
                  <a:pt x="10904027" y="9767671"/>
                </a:cubicBezTo>
                <a:cubicBezTo>
                  <a:pt x="10899433" y="9766187"/>
                  <a:pt x="10895078" y="9766379"/>
                  <a:pt x="10891298" y="9767671"/>
                </a:cubicBezTo>
                <a:cubicBezTo>
                  <a:pt x="10897902" y="9762167"/>
                  <a:pt x="10900677" y="9752832"/>
                  <a:pt x="10896849" y="9744646"/>
                </a:cubicBezTo>
                <a:cubicBezTo>
                  <a:pt x="10892589" y="9735456"/>
                  <a:pt x="10880577" y="9730574"/>
                  <a:pt x="10871245" y="9735313"/>
                </a:cubicBezTo>
                <a:lnTo>
                  <a:pt x="10860477" y="9740817"/>
                </a:lnTo>
                <a:cubicBezTo>
                  <a:pt x="10857462" y="9742349"/>
                  <a:pt x="10855165" y="9744742"/>
                  <a:pt x="10853299" y="9747375"/>
                </a:cubicBezTo>
                <a:cubicBezTo>
                  <a:pt x="10852724" y="9745844"/>
                  <a:pt x="10852246" y="9744312"/>
                  <a:pt x="10851241" y="9742972"/>
                </a:cubicBezTo>
                <a:cubicBezTo>
                  <a:pt x="10845355" y="9735169"/>
                  <a:pt x="10833629" y="9733493"/>
                  <a:pt x="10825877" y="9739477"/>
                </a:cubicBezTo>
                <a:lnTo>
                  <a:pt x="10813147" y="9749290"/>
                </a:lnTo>
                <a:cubicBezTo>
                  <a:pt x="10805346" y="9755130"/>
                  <a:pt x="10803671" y="9766762"/>
                  <a:pt x="10809605" y="9774564"/>
                </a:cubicBezTo>
                <a:close/>
                <a:moveTo>
                  <a:pt x="10334575" y="10081061"/>
                </a:moveTo>
                <a:cubicBezTo>
                  <a:pt x="10348788" y="10099538"/>
                  <a:pt x="10376259" y="10075891"/>
                  <a:pt x="10362045" y="10057462"/>
                </a:cubicBezTo>
                <a:cubicBezTo>
                  <a:pt x="10347784" y="10038985"/>
                  <a:pt x="10320362" y="10062632"/>
                  <a:pt x="10334575" y="10081061"/>
                </a:cubicBezTo>
                <a:close/>
                <a:moveTo>
                  <a:pt x="10435841" y="10001553"/>
                </a:moveTo>
                <a:cubicBezTo>
                  <a:pt x="10450054" y="10020030"/>
                  <a:pt x="10479008" y="9998250"/>
                  <a:pt x="10464746" y="9979726"/>
                </a:cubicBezTo>
                <a:cubicBezTo>
                  <a:pt x="10450533" y="9961248"/>
                  <a:pt x="10421627" y="9983076"/>
                  <a:pt x="10435841" y="10001553"/>
                </a:cubicBezTo>
                <a:close/>
                <a:moveTo>
                  <a:pt x="10925419" y="9925061"/>
                </a:moveTo>
                <a:lnTo>
                  <a:pt x="10914125" y="9923576"/>
                </a:lnTo>
                <a:cubicBezTo>
                  <a:pt x="10905511" y="9922476"/>
                  <a:pt x="10897184" y="9926209"/>
                  <a:pt x="10893690" y="9934203"/>
                </a:cubicBezTo>
                <a:cubicBezTo>
                  <a:pt x="10889766" y="9939851"/>
                  <a:pt x="10888904" y="9947366"/>
                  <a:pt x="10894360" y="9954451"/>
                </a:cubicBezTo>
                <a:cubicBezTo>
                  <a:pt x="10899960" y="9961727"/>
                  <a:pt x="10907809" y="9962589"/>
                  <a:pt x="10914413" y="9959956"/>
                </a:cubicBezTo>
                <a:lnTo>
                  <a:pt x="10917188" y="9960291"/>
                </a:lnTo>
                <a:cubicBezTo>
                  <a:pt x="10926855" y="9961536"/>
                  <a:pt x="10936570" y="9956988"/>
                  <a:pt x="10938915" y="9946744"/>
                </a:cubicBezTo>
                <a:cubicBezTo>
                  <a:pt x="10941021" y="9937984"/>
                  <a:pt x="10935182" y="9926304"/>
                  <a:pt x="10925419" y="9925061"/>
                </a:cubicBezTo>
                <a:close/>
                <a:moveTo>
                  <a:pt x="10895939" y="10447393"/>
                </a:moveTo>
                <a:cubicBezTo>
                  <a:pt x="10881726" y="10428916"/>
                  <a:pt x="10855835" y="10454334"/>
                  <a:pt x="10869905" y="10472572"/>
                </a:cubicBezTo>
                <a:cubicBezTo>
                  <a:pt x="10884166" y="10491097"/>
                  <a:pt x="10910010" y="10465679"/>
                  <a:pt x="10895939" y="10447393"/>
                </a:cubicBezTo>
                <a:close/>
                <a:moveTo>
                  <a:pt x="10922596" y="10422215"/>
                </a:moveTo>
                <a:cubicBezTo>
                  <a:pt x="10936809" y="10440644"/>
                  <a:pt x="10962317" y="10414891"/>
                  <a:pt x="10948248" y="10396653"/>
                </a:cubicBezTo>
                <a:cubicBezTo>
                  <a:pt x="10934033" y="10378176"/>
                  <a:pt x="10908526" y="10403977"/>
                  <a:pt x="10922596" y="10422215"/>
                </a:cubicBezTo>
                <a:close/>
                <a:moveTo>
                  <a:pt x="11042813" y="10347925"/>
                </a:moveTo>
                <a:cubicBezTo>
                  <a:pt x="11043004" y="10347829"/>
                  <a:pt x="11043196" y="10347925"/>
                  <a:pt x="11043387" y="10347829"/>
                </a:cubicBezTo>
                <a:cubicBezTo>
                  <a:pt x="11038171" y="10347350"/>
                  <a:pt x="11032955" y="10346776"/>
                  <a:pt x="11027738" y="10346296"/>
                </a:cubicBezTo>
                <a:cubicBezTo>
                  <a:pt x="11027786" y="10346345"/>
                  <a:pt x="11027834" y="10346296"/>
                  <a:pt x="11027881" y="10346345"/>
                </a:cubicBezTo>
                <a:cubicBezTo>
                  <a:pt x="11032667" y="10350030"/>
                  <a:pt x="11038075" y="10350222"/>
                  <a:pt x="11042813" y="10347925"/>
                </a:cubicBezTo>
                <a:close/>
                <a:moveTo>
                  <a:pt x="10594679" y="10708465"/>
                </a:moveTo>
                <a:cubicBezTo>
                  <a:pt x="10599512" y="10715597"/>
                  <a:pt x="10605494" y="10721963"/>
                  <a:pt x="10614731" y="10722442"/>
                </a:cubicBezTo>
                <a:cubicBezTo>
                  <a:pt x="10622149" y="10722872"/>
                  <a:pt x="10628609" y="10720001"/>
                  <a:pt x="10634161" y="10715166"/>
                </a:cubicBezTo>
                <a:cubicBezTo>
                  <a:pt x="10641291" y="10708991"/>
                  <a:pt x="10642296" y="10696498"/>
                  <a:pt x="10635549" y="10689605"/>
                </a:cubicBezTo>
                <a:cubicBezTo>
                  <a:pt x="10630858" y="10684818"/>
                  <a:pt x="10624350" y="10682903"/>
                  <a:pt x="10618224" y="10684195"/>
                </a:cubicBezTo>
                <a:cubicBezTo>
                  <a:pt x="10613534" y="10681754"/>
                  <a:pt x="10608031" y="10681323"/>
                  <a:pt x="10602527" y="10684147"/>
                </a:cubicBezTo>
                <a:cubicBezTo>
                  <a:pt x="10594727" y="10688072"/>
                  <a:pt x="10589127" y="10700327"/>
                  <a:pt x="10594679" y="10708465"/>
                </a:cubicBezTo>
                <a:close/>
                <a:moveTo>
                  <a:pt x="10934512" y="10442846"/>
                </a:moveTo>
                <a:lnTo>
                  <a:pt x="10923218" y="10441362"/>
                </a:lnTo>
                <a:cubicBezTo>
                  <a:pt x="10913791" y="10440165"/>
                  <a:pt x="10904698" y="10450505"/>
                  <a:pt x="10905032" y="10459408"/>
                </a:cubicBezTo>
                <a:cubicBezTo>
                  <a:pt x="10905463" y="10470226"/>
                  <a:pt x="10912977" y="10476258"/>
                  <a:pt x="10923075" y="10477550"/>
                </a:cubicBezTo>
                <a:lnTo>
                  <a:pt x="10934369" y="10479034"/>
                </a:lnTo>
                <a:cubicBezTo>
                  <a:pt x="10943796" y="10480231"/>
                  <a:pt x="10952889" y="10469939"/>
                  <a:pt x="10952555" y="10460988"/>
                </a:cubicBezTo>
                <a:cubicBezTo>
                  <a:pt x="10952124" y="10450169"/>
                  <a:pt x="10944610" y="10444138"/>
                  <a:pt x="10934512" y="10442846"/>
                </a:cubicBezTo>
                <a:close/>
                <a:moveTo>
                  <a:pt x="10879716" y="9891888"/>
                </a:moveTo>
                <a:cubicBezTo>
                  <a:pt x="10884837" y="9899594"/>
                  <a:pt x="10897040" y="9902897"/>
                  <a:pt x="10904841" y="9896914"/>
                </a:cubicBezTo>
                <a:lnTo>
                  <a:pt x="10917570" y="9887053"/>
                </a:lnTo>
                <a:cubicBezTo>
                  <a:pt x="10925324" y="9881070"/>
                  <a:pt x="10928290" y="9870491"/>
                  <a:pt x="10922596" y="9861923"/>
                </a:cubicBezTo>
                <a:cubicBezTo>
                  <a:pt x="10917476" y="9854216"/>
                  <a:pt x="10905272" y="9850913"/>
                  <a:pt x="10897471" y="9856945"/>
                </a:cubicBezTo>
                <a:lnTo>
                  <a:pt x="10884741" y="9866758"/>
                </a:lnTo>
                <a:cubicBezTo>
                  <a:pt x="10876988" y="9872741"/>
                  <a:pt x="10874021" y="9883368"/>
                  <a:pt x="10879716" y="9891888"/>
                </a:cubicBezTo>
                <a:close/>
                <a:moveTo>
                  <a:pt x="10409185" y="9907828"/>
                </a:moveTo>
                <a:cubicBezTo>
                  <a:pt x="10396694" y="9891601"/>
                  <a:pt x="10375254" y="9909456"/>
                  <a:pt x="10379943" y="9926448"/>
                </a:cubicBezTo>
                <a:cubicBezTo>
                  <a:pt x="10379704" y="9927262"/>
                  <a:pt x="10379369" y="9928028"/>
                  <a:pt x="10379178" y="9928889"/>
                </a:cubicBezTo>
                <a:cubicBezTo>
                  <a:pt x="10377455" y="9937889"/>
                  <a:pt x="10381954" y="9945165"/>
                  <a:pt x="10387553" y="9951627"/>
                </a:cubicBezTo>
                <a:cubicBezTo>
                  <a:pt x="10393774" y="9958807"/>
                  <a:pt x="10407414" y="9957228"/>
                  <a:pt x="10413109" y="9950335"/>
                </a:cubicBezTo>
                <a:cubicBezTo>
                  <a:pt x="10417129" y="9945452"/>
                  <a:pt x="10417990" y="9940234"/>
                  <a:pt x="10416985" y="9935161"/>
                </a:cubicBezTo>
                <a:cubicBezTo>
                  <a:pt x="10419905" y="9929560"/>
                  <a:pt x="10420287" y="9922619"/>
                  <a:pt x="10416411" y="9917162"/>
                </a:cubicBezTo>
                <a:cubicBezTo>
                  <a:pt x="10415118" y="9915343"/>
                  <a:pt x="10413539" y="9913812"/>
                  <a:pt x="10411769" y="9912519"/>
                </a:cubicBezTo>
                <a:cubicBezTo>
                  <a:pt x="10411194" y="9910939"/>
                  <a:pt x="10410381" y="9909360"/>
                  <a:pt x="10409185" y="9907828"/>
                </a:cubicBezTo>
                <a:close/>
                <a:moveTo>
                  <a:pt x="10361232" y="10163394"/>
                </a:moveTo>
                <a:lnTo>
                  <a:pt x="10373961" y="10153581"/>
                </a:lnTo>
                <a:cubicBezTo>
                  <a:pt x="10381714" y="10147597"/>
                  <a:pt x="10381906" y="10135104"/>
                  <a:pt x="10375732" y="10128020"/>
                </a:cubicBezTo>
                <a:cubicBezTo>
                  <a:pt x="10370324" y="10121797"/>
                  <a:pt x="10362141" y="10120744"/>
                  <a:pt x="10355106" y="10123663"/>
                </a:cubicBezTo>
                <a:cubicBezTo>
                  <a:pt x="10355106" y="10123663"/>
                  <a:pt x="10355106" y="10123663"/>
                  <a:pt x="10355106" y="10123663"/>
                </a:cubicBezTo>
                <a:cubicBezTo>
                  <a:pt x="10353191" y="10129025"/>
                  <a:pt x="10350846" y="10134865"/>
                  <a:pt x="10347831" y="10141279"/>
                </a:cubicBezTo>
                <a:cubicBezTo>
                  <a:pt x="10346395" y="10138646"/>
                  <a:pt x="10344577" y="10135343"/>
                  <a:pt x="10342711" y="10132040"/>
                </a:cubicBezTo>
                <a:lnTo>
                  <a:pt x="10337446" y="10136061"/>
                </a:lnTo>
                <a:cubicBezTo>
                  <a:pt x="10329693" y="10142045"/>
                  <a:pt x="10329502" y="10154538"/>
                  <a:pt x="10335675" y="10161622"/>
                </a:cubicBezTo>
                <a:cubicBezTo>
                  <a:pt x="10342424" y="10169377"/>
                  <a:pt x="10353479" y="10169377"/>
                  <a:pt x="10361232" y="10163394"/>
                </a:cubicBezTo>
                <a:close/>
                <a:moveTo>
                  <a:pt x="10719921" y="10495692"/>
                </a:moveTo>
                <a:cubicBezTo>
                  <a:pt x="10714752" y="10487937"/>
                  <a:pt x="10702548" y="10484730"/>
                  <a:pt x="10694795" y="10490762"/>
                </a:cubicBezTo>
                <a:lnTo>
                  <a:pt x="10688431" y="10495692"/>
                </a:lnTo>
                <a:cubicBezTo>
                  <a:pt x="10680678" y="10501675"/>
                  <a:pt x="10677806" y="10512350"/>
                  <a:pt x="10683502" y="10520823"/>
                </a:cubicBezTo>
                <a:cubicBezTo>
                  <a:pt x="10688670" y="10528529"/>
                  <a:pt x="10700874" y="10531737"/>
                  <a:pt x="10708626" y="10525753"/>
                </a:cubicBezTo>
                <a:lnTo>
                  <a:pt x="10714992" y="10520823"/>
                </a:lnTo>
                <a:cubicBezTo>
                  <a:pt x="10722697" y="10514839"/>
                  <a:pt x="10725616" y="10504165"/>
                  <a:pt x="10719921" y="10495692"/>
                </a:cubicBezTo>
                <a:close/>
                <a:moveTo>
                  <a:pt x="10684889" y="10652172"/>
                </a:moveTo>
                <a:cubicBezTo>
                  <a:pt x="10696184" y="10657485"/>
                  <a:pt x="10708100" y="10665479"/>
                  <a:pt x="10721070" y="10665096"/>
                </a:cubicBezTo>
                <a:cubicBezTo>
                  <a:pt x="10722792" y="10665049"/>
                  <a:pt x="10724419" y="10664809"/>
                  <a:pt x="10725999" y="10664522"/>
                </a:cubicBezTo>
                <a:lnTo>
                  <a:pt x="10731263" y="10665192"/>
                </a:lnTo>
                <a:cubicBezTo>
                  <a:pt x="10740978" y="10666436"/>
                  <a:pt x="10749927" y="10657629"/>
                  <a:pt x="10750501" y="10648295"/>
                </a:cubicBezTo>
                <a:cubicBezTo>
                  <a:pt x="10750549" y="10647528"/>
                  <a:pt x="10750454" y="10646859"/>
                  <a:pt x="10750454" y="10646141"/>
                </a:cubicBezTo>
                <a:cubicBezTo>
                  <a:pt x="10751889" y="10643938"/>
                  <a:pt x="10753277" y="10641641"/>
                  <a:pt x="10754521" y="10639295"/>
                </a:cubicBezTo>
                <a:cubicBezTo>
                  <a:pt x="10756053" y="10636328"/>
                  <a:pt x="10756627" y="10632833"/>
                  <a:pt x="10756483" y="10629339"/>
                </a:cubicBezTo>
                <a:cubicBezTo>
                  <a:pt x="10757967" y="10627424"/>
                  <a:pt x="10759116" y="10625366"/>
                  <a:pt x="10759403" y="10623212"/>
                </a:cubicBezTo>
                <a:cubicBezTo>
                  <a:pt x="10760360" y="10615792"/>
                  <a:pt x="10760887" y="10609186"/>
                  <a:pt x="10757776" y="10602198"/>
                </a:cubicBezTo>
                <a:cubicBezTo>
                  <a:pt x="10756388" y="10599086"/>
                  <a:pt x="10755096" y="10596980"/>
                  <a:pt x="10752703" y="10594299"/>
                </a:cubicBezTo>
                <a:cubicBezTo>
                  <a:pt x="10749688" y="10590997"/>
                  <a:pt x="10750693" y="10588508"/>
                  <a:pt x="10751507" y="10595353"/>
                </a:cubicBezTo>
                <a:cubicBezTo>
                  <a:pt x="10750358" y="10585635"/>
                  <a:pt x="10743706" y="10577307"/>
                  <a:pt x="10733225" y="10577450"/>
                </a:cubicBezTo>
                <a:cubicBezTo>
                  <a:pt x="10728200" y="10577498"/>
                  <a:pt x="10722840" y="10580274"/>
                  <a:pt x="10719251" y="10584343"/>
                </a:cubicBezTo>
                <a:cubicBezTo>
                  <a:pt x="10717001" y="10584199"/>
                  <a:pt x="10714752" y="10584486"/>
                  <a:pt x="10712312" y="10584917"/>
                </a:cubicBezTo>
                <a:cubicBezTo>
                  <a:pt x="10711450" y="10584966"/>
                  <a:pt x="10710637" y="10585013"/>
                  <a:pt x="10709775" y="10585013"/>
                </a:cubicBezTo>
                <a:cubicBezTo>
                  <a:pt x="10706425" y="10584630"/>
                  <a:pt x="10703027" y="10584630"/>
                  <a:pt x="10699677" y="10584248"/>
                </a:cubicBezTo>
                <a:cubicBezTo>
                  <a:pt x="10687282" y="10582859"/>
                  <a:pt x="10681061" y="10595113"/>
                  <a:pt x="10682688" y="10605692"/>
                </a:cubicBezTo>
                <a:cubicBezTo>
                  <a:pt x="10683023" y="10610431"/>
                  <a:pt x="10685224" y="10614883"/>
                  <a:pt x="10689866" y="10617994"/>
                </a:cubicBezTo>
                <a:cubicBezTo>
                  <a:pt x="10690202" y="10618329"/>
                  <a:pt x="10690537" y="10618664"/>
                  <a:pt x="10690871" y="10618999"/>
                </a:cubicBezTo>
                <a:cubicBezTo>
                  <a:pt x="10676036" y="10622158"/>
                  <a:pt x="10667900" y="10644178"/>
                  <a:pt x="10684889" y="10652172"/>
                </a:cubicBezTo>
                <a:close/>
                <a:moveTo>
                  <a:pt x="10936427" y="10513164"/>
                </a:moveTo>
                <a:cubicBezTo>
                  <a:pt x="10922405" y="10494926"/>
                  <a:pt x="10890962" y="10512973"/>
                  <a:pt x="10905175" y="10531401"/>
                </a:cubicBezTo>
                <a:cubicBezTo>
                  <a:pt x="10919151" y="10549639"/>
                  <a:pt x="10950592" y="10531641"/>
                  <a:pt x="10936427" y="10513164"/>
                </a:cubicBezTo>
                <a:close/>
                <a:moveTo>
                  <a:pt x="10845450" y="10539922"/>
                </a:moveTo>
                <a:cubicBezTo>
                  <a:pt x="10831237" y="10521445"/>
                  <a:pt x="10802331" y="10543321"/>
                  <a:pt x="10816544" y="10561797"/>
                </a:cubicBezTo>
                <a:cubicBezTo>
                  <a:pt x="10830806" y="10580227"/>
                  <a:pt x="10859664" y="10558399"/>
                  <a:pt x="10845450" y="10539922"/>
                </a:cubicBezTo>
                <a:close/>
                <a:moveTo>
                  <a:pt x="10708579" y="9913763"/>
                </a:moveTo>
                <a:cubicBezTo>
                  <a:pt x="10694365" y="9895286"/>
                  <a:pt x="10665459" y="9917115"/>
                  <a:pt x="10679673" y="9935591"/>
                </a:cubicBezTo>
                <a:cubicBezTo>
                  <a:pt x="10693886" y="9954068"/>
                  <a:pt x="10722792" y="9932288"/>
                  <a:pt x="10708579" y="9913763"/>
                </a:cubicBezTo>
                <a:close/>
                <a:moveTo>
                  <a:pt x="10878424" y="9955887"/>
                </a:moveTo>
                <a:cubicBezTo>
                  <a:pt x="10882348" y="9950238"/>
                  <a:pt x="10883210" y="9942723"/>
                  <a:pt x="10877754" y="9935639"/>
                </a:cubicBezTo>
                <a:cubicBezTo>
                  <a:pt x="10872155" y="9928364"/>
                  <a:pt x="10864306" y="9927549"/>
                  <a:pt x="10857702" y="9930134"/>
                </a:cubicBezTo>
                <a:lnTo>
                  <a:pt x="10854926" y="9929799"/>
                </a:lnTo>
                <a:cubicBezTo>
                  <a:pt x="10845211" y="9928555"/>
                  <a:pt x="10835544" y="9933102"/>
                  <a:pt x="10833151" y="9943346"/>
                </a:cubicBezTo>
                <a:cubicBezTo>
                  <a:pt x="10831093" y="9952154"/>
                  <a:pt x="10836931" y="9963833"/>
                  <a:pt x="10846695" y="9965125"/>
                </a:cubicBezTo>
                <a:lnTo>
                  <a:pt x="10857989" y="9966561"/>
                </a:lnTo>
                <a:cubicBezTo>
                  <a:pt x="10866651" y="9967615"/>
                  <a:pt x="10874978" y="9963881"/>
                  <a:pt x="10878424" y="9955887"/>
                </a:cubicBezTo>
                <a:close/>
                <a:moveTo>
                  <a:pt x="10684171" y="9751970"/>
                </a:moveTo>
                <a:lnTo>
                  <a:pt x="10690537" y="9747040"/>
                </a:lnTo>
                <a:cubicBezTo>
                  <a:pt x="10698050" y="9741248"/>
                  <a:pt x="10699008" y="9728420"/>
                  <a:pt x="10692546" y="9721526"/>
                </a:cubicBezTo>
                <a:cubicBezTo>
                  <a:pt x="10685559" y="9714059"/>
                  <a:pt x="10675079" y="9713341"/>
                  <a:pt x="10667039" y="9719516"/>
                </a:cubicBezTo>
                <a:lnTo>
                  <a:pt x="10660673" y="9724446"/>
                </a:lnTo>
                <a:cubicBezTo>
                  <a:pt x="10653160" y="9730238"/>
                  <a:pt x="10652203" y="9743067"/>
                  <a:pt x="10658664" y="9749960"/>
                </a:cubicBezTo>
                <a:cubicBezTo>
                  <a:pt x="10665603" y="9757475"/>
                  <a:pt x="10676131" y="9758193"/>
                  <a:pt x="10684171" y="9751970"/>
                </a:cubicBezTo>
                <a:close/>
                <a:moveTo>
                  <a:pt x="10689292" y="9880112"/>
                </a:moveTo>
                <a:lnTo>
                  <a:pt x="10702070" y="9870252"/>
                </a:lnTo>
                <a:cubicBezTo>
                  <a:pt x="10709536" y="9864508"/>
                  <a:pt x="10712551" y="9852971"/>
                  <a:pt x="10706425" y="9845025"/>
                </a:cubicBezTo>
                <a:cubicBezTo>
                  <a:pt x="10700586" y="9837558"/>
                  <a:pt x="10689197" y="9834494"/>
                  <a:pt x="10681157" y="9840670"/>
                </a:cubicBezTo>
                <a:lnTo>
                  <a:pt x="10668426" y="9850530"/>
                </a:lnTo>
                <a:cubicBezTo>
                  <a:pt x="10660960" y="9856322"/>
                  <a:pt x="10657946" y="9867811"/>
                  <a:pt x="10664071" y="9875756"/>
                </a:cubicBezTo>
                <a:cubicBezTo>
                  <a:pt x="10669862" y="9883272"/>
                  <a:pt x="10681300" y="9886287"/>
                  <a:pt x="10689292" y="9880112"/>
                </a:cubicBezTo>
                <a:close/>
                <a:moveTo>
                  <a:pt x="10863397" y="10741158"/>
                </a:moveTo>
                <a:cubicBezTo>
                  <a:pt x="10877610" y="10759587"/>
                  <a:pt x="10904315" y="10735126"/>
                  <a:pt x="10890148" y="10716745"/>
                </a:cubicBezTo>
                <a:cubicBezTo>
                  <a:pt x="10875935" y="10698316"/>
                  <a:pt x="10849231" y="10722777"/>
                  <a:pt x="10863397" y="10741158"/>
                </a:cubicBezTo>
                <a:close/>
                <a:moveTo>
                  <a:pt x="10685368" y="10087619"/>
                </a:moveTo>
                <a:cubicBezTo>
                  <a:pt x="10684889" y="10077615"/>
                  <a:pt x="10677376" y="10069812"/>
                  <a:pt x="10667230" y="10069525"/>
                </a:cubicBezTo>
                <a:cubicBezTo>
                  <a:pt x="10666656" y="10069525"/>
                  <a:pt x="10666656" y="10069525"/>
                  <a:pt x="10666321" y="10069525"/>
                </a:cubicBezTo>
                <a:cubicBezTo>
                  <a:pt x="10666129" y="10069478"/>
                  <a:pt x="10666082" y="10069478"/>
                  <a:pt x="10665938" y="10069429"/>
                </a:cubicBezTo>
                <a:cubicBezTo>
                  <a:pt x="10665938" y="10069429"/>
                  <a:pt x="10665938" y="10069429"/>
                  <a:pt x="10665938" y="10069429"/>
                </a:cubicBezTo>
                <a:cubicBezTo>
                  <a:pt x="10665124" y="10068616"/>
                  <a:pt x="10664359" y="10067754"/>
                  <a:pt x="10663640" y="10066845"/>
                </a:cubicBezTo>
                <a:cubicBezTo>
                  <a:pt x="10657419" y="10059282"/>
                  <a:pt x="10644307" y="10060765"/>
                  <a:pt x="10638037" y="10067180"/>
                </a:cubicBezTo>
                <a:cubicBezTo>
                  <a:pt x="10630571" y="10074839"/>
                  <a:pt x="10632151" y="10085178"/>
                  <a:pt x="10638372" y="10092789"/>
                </a:cubicBezTo>
                <a:cubicBezTo>
                  <a:pt x="10645503" y="10101501"/>
                  <a:pt x="10656175" y="10105474"/>
                  <a:pt x="10667230" y="10105761"/>
                </a:cubicBezTo>
                <a:cubicBezTo>
                  <a:pt x="10676753" y="10106048"/>
                  <a:pt x="10685799" y="10097193"/>
                  <a:pt x="10685368" y="10087619"/>
                </a:cubicBezTo>
                <a:close/>
                <a:moveTo>
                  <a:pt x="10813003" y="9983507"/>
                </a:moveTo>
                <a:cubicBezTo>
                  <a:pt x="10807021" y="9975752"/>
                  <a:pt x="10794147" y="9976231"/>
                  <a:pt x="10787400" y="9982454"/>
                </a:cubicBezTo>
                <a:cubicBezTo>
                  <a:pt x="10779694" y="9989539"/>
                  <a:pt x="10780316" y="10000261"/>
                  <a:pt x="10786347" y="10008063"/>
                </a:cubicBezTo>
                <a:lnTo>
                  <a:pt x="10791276" y="10014429"/>
                </a:lnTo>
                <a:cubicBezTo>
                  <a:pt x="10797258" y="10022184"/>
                  <a:pt x="10810131" y="10021706"/>
                  <a:pt x="10816880" y="10015482"/>
                </a:cubicBezTo>
                <a:cubicBezTo>
                  <a:pt x="10824633" y="10008398"/>
                  <a:pt x="10823962" y="9997628"/>
                  <a:pt x="10817933" y="9989873"/>
                </a:cubicBezTo>
                <a:lnTo>
                  <a:pt x="10813003" y="9983507"/>
                </a:lnTo>
                <a:close/>
                <a:moveTo>
                  <a:pt x="10833295" y="9877911"/>
                </a:moveTo>
                <a:lnTo>
                  <a:pt x="10828365" y="9871544"/>
                </a:lnTo>
                <a:cubicBezTo>
                  <a:pt x="10822383" y="9863789"/>
                  <a:pt x="10810418" y="9862784"/>
                  <a:pt x="10802905" y="9868816"/>
                </a:cubicBezTo>
                <a:cubicBezTo>
                  <a:pt x="10795152" y="9875086"/>
                  <a:pt x="10794195" y="9886527"/>
                  <a:pt x="10800177" y="9894281"/>
                </a:cubicBezTo>
                <a:lnTo>
                  <a:pt x="10805107" y="9900648"/>
                </a:lnTo>
                <a:cubicBezTo>
                  <a:pt x="10811089" y="9908402"/>
                  <a:pt x="10823053" y="9909407"/>
                  <a:pt x="10830567" y="9903376"/>
                </a:cubicBezTo>
                <a:cubicBezTo>
                  <a:pt x="10838367" y="9897106"/>
                  <a:pt x="10839324" y="9885665"/>
                  <a:pt x="10833295" y="9877911"/>
                </a:cubicBezTo>
                <a:close/>
                <a:moveTo>
                  <a:pt x="11096892" y="10701428"/>
                </a:moveTo>
                <a:cubicBezTo>
                  <a:pt x="11111057" y="10719809"/>
                  <a:pt x="11141016" y="10699417"/>
                  <a:pt x="11126754" y="10680892"/>
                </a:cubicBezTo>
                <a:cubicBezTo>
                  <a:pt x="11112541" y="10662559"/>
                  <a:pt x="11082630" y="10682903"/>
                  <a:pt x="11096892" y="10701428"/>
                </a:cubicBezTo>
                <a:close/>
                <a:moveTo>
                  <a:pt x="11002325" y="10591858"/>
                </a:moveTo>
                <a:cubicBezTo>
                  <a:pt x="11008116" y="10599326"/>
                  <a:pt x="11019746" y="10602198"/>
                  <a:pt x="11027595" y="10596023"/>
                </a:cubicBezTo>
                <a:cubicBezTo>
                  <a:pt x="11035061" y="10590087"/>
                  <a:pt x="11037932" y="10578743"/>
                  <a:pt x="11031758" y="10570749"/>
                </a:cubicBezTo>
                <a:lnTo>
                  <a:pt x="11026829" y="10564382"/>
                </a:lnTo>
                <a:cubicBezTo>
                  <a:pt x="11021039" y="10556915"/>
                  <a:pt x="11009409" y="10554043"/>
                  <a:pt x="11001560" y="10560218"/>
                </a:cubicBezTo>
                <a:cubicBezTo>
                  <a:pt x="10994094" y="10566153"/>
                  <a:pt x="10991223" y="10577450"/>
                  <a:pt x="10997396" y="10585492"/>
                </a:cubicBezTo>
                <a:lnTo>
                  <a:pt x="11002325" y="10591858"/>
                </a:lnTo>
                <a:close/>
                <a:moveTo>
                  <a:pt x="11003475" y="10751402"/>
                </a:moveTo>
                <a:lnTo>
                  <a:pt x="11008404" y="10757768"/>
                </a:lnTo>
                <a:cubicBezTo>
                  <a:pt x="11014386" y="10765523"/>
                  <a:pt x="11023958" y="10769640"/>
                  <a:pt x="11033194" y="10764278"/>
                </a:cubicBezTo>
                <a:cubicBezTo>
                  <a:pt x="11040803" y="10759827"/>
                  <a:pt x="11045684" y="10747333"/>
                  <a:pt x="11039702" y="10739483"/>
                </a:cubicBezTo>
                <a:lnTo>
                  <a:pt x="11034821" y="10733116"/>
                </a:lnTo>
                <a:cubicBezTo>
                  <a:pt x="11038937" y="10733164"/>
                  <a:pt x="11043101" y="10732159"/>
                  <a:pt x="11046546" y="10729526"/>
                </a:cubicBezTo>
                <a:lnTo>
                  <a:pt x="11052959" y="10724548"/>
                </a:lnTo>
                <a:cubicBezTo>
                  <a:pt x="11060759" y="10718469"/>
                  <a:pt x="11062052" y="10706549"/>
                  <a:pt x="11055973" y="10698843"/>
                </a:cubicBezTo>
                <a:cubicBezTo>
                  <a:pt x="11049800" y="10690993"/>
                  <a:pt x="11038123" y="10689748"/>
                  <a:pt x="11030275" y="10695827"/>
                </a:cubicBezTo>
                <a:lnTo>
                  <a:pt x="11023862" y="10700805"/>
                </a:lnTo>
                <a:cubicBezTo>
                  <a:pt x="11016635" y="10706406"/>
                  <a:pt x="11015296" y="10716842"/>
                  <a:pt x="11019841" y="10724500"/>
                </a:cubicBezTo>
                <a:cubicBezTo>
                  <a:pt x="11016635" y="10724261"/>
                  <a:pt x="11013333" y="10724595"/>
                  <a:pt x="11009983" y="10726558"/>
                </a:cubicBezTo>
                <a:cubicBezTo>
                  <a:pt x="11002374" y="10731106"/>
                  <a:pt x="10997444" y="10743599"/>
                  <a:pt x="11003475" y="10751402"/>
                </a:cubicBezTo>
                <a:close/>
                <a:moveTo>
                  <a:pt x="11100720" y="10822820"/>
                </a:moveTo>
                <a:cubicBezTo>
                  <a:pt x="11110004" y="10844265"/>
                  <a:pt x="11142117" y="10827463"/>
                  <a:pt x="11132880" y="10806163"/>
                </a:cubicBezTo>
                <a:cubicBezTo>
                  <a:pt x="11123595" y="10784718"/>
                  <a:pt x="11091484" y="10801519"/>
                  <a:pt x="11100720" y="10822820"/>
                </a:cubicBezTo>
                <a:close/>
                <a:moveTo>
                  <a:pt x="11040803" y="11064553"/>
                </a:moveTo>
                <a:lnTo>
                  <a:pt x="11033434" y="11067760"/>
                </a:lnTo>
                <a:cubicBezTo>
                  <a:pt x="11024436" y="11071637"/>
                  <a:pt x="11020320" y="11082743"/>
                  <a:pt x="11024244" y="11091646"/>
                </a:cubicBezTo>
                <a:cubicBezTo>
                  <a:pt x="11028217" y="11100693"/>
                  <a:pt x="11039128" y="11104761"/>
                  <a:pt x="11048125" y="11100836"/>
                </a:cubicBezTo>
                <a:lnTo>
                  <a:pt x="11055496" y="11097629"/>
                </a:lnTo>
                <a:cubicBezTo>
                  <a:pt x="11064492" y="11093752"/>
                  <a:pt x="11068656" y="11082647"/>
                  <a:pt x="11064684" y="11073695"/>
                </a:cubicBezTo>
                <a:cubicBezTo>
                  <a:pt x="11060711" y="11064744"/>
                  <a:pt x="11049800" y="11060676"/>
                  <a:pt x="11040803" y="11064553"/>
                </a:cubicBezTo>
                <a:close/>
                <a:moveTo>
                  <a:pt x="11193899" y="10630344"/>
                </a:moveTo>
                <a:cubicBezTo>
                  <a:pt x="11193659" y="10629961"/>
                  <a:pt x="11193659" y="10629578"/>
                  <a:pt x="11193371" y="10629243"/>
                </a:cubicBezTo>
                <a:cubicBezTo>
                  <a:pt x="11179015" y="10610718"/>
                  <a:pt x="11148434" y="10630775"/>
                  <a:pt x="11162838" y="10649395"/>
                </a:cubicBezTo>
                <a:cubicBezTo>
                  <a:pt x="11173128" y="10662607"/>
                  <a:pt x="11191458" y="10656049"/>
                  <a:pt x="11195908" y="10644418"/>
                </a:cubicBezTo>
                <a:cubicBezTo>
                  <a:pt x="11196482" y="10645423"/>
                  <a:pt x="11196818" y="10646476"/>
                  <a:pt x="11197535" y="10647385"/>
                </a:cubicBezTo>
                <a:lnTo>
                  <a:pt x="11202464" y="10653751"/>
                </a:lnTo>
                <a:cubicBezTo>
                  <a:pt x="11208255" y="10661267"/>
                  <a:pt x="11221560" y="10661362"/>
                  <a:pt x="11228068" y="10654852"/>
                </a:cubicBezTo>
                <a:cubicBezTo>
                  <a:pt x="11235486" y="10647385"/>
                  <a:pt x="11235391" y="10637333"/>
                  <a:pt x="11229169" y="10629243"/>
                </a:cubicBezTo>
                <a:lnTo>
                  <a:pt x="11224240" y="10622876"/>
                </a:lnTo>
                <a:cubicBezTo>
                  <a:pt x="11218449" y="10615361"/>
                  <a:pt x="11205144" y="10615266"/>
                  <a:pt x="11198636" y="10621824"/>
                </a:cubicBezTo>
                <a:cubicBezTo>
                  <a:pt x="11196051" y="10624409"/>
                  <a:pt x="11194712" y="10627328"/>
                  <a:pt x="11193899" y="10630344"/>
                </a:cubicBezTo>
                <a:close/>
                <a:moveTo>
                  <a:pt x="10871819" y="10945649"/>
                </a:moveTo>
                <a:lnTo>
                  <a:pt x="10879190" y="10942442"/>
                </a:lnTo>
                <a:cubicBezTo>
                  <a:pt x="10887899" y="10938660"/>
                  <a:pt x="10890914" y="10925497"/>
                  <a:pt x="10886129" y="10917790"/>
                </a:cubicBezTo>
                <a:cubicBezTo>
                  <a:pt x="10880530" y="10908743"/>
                  <a:pt x="10870815" y="10906828"/>
                  <a:pt x="10861482" y="10910849"/>
                </a:cubicBezTo>
                <a:lnTo>
                  <a:pt x="10854112" y="10914057"/>
                </a:lnTo>
                <a:cubicBezTo>
                  <a:pt x="10845402" y="10917838"/>
                  <a:pt x="10842339" y="10931002"/>
                  <a:pt x="10847173" y="10938708"/>
                </a:cubicBezTo>
                <a:cubicBezTo>
                  <a:pt x="10852772" y="10947755"/>
                  <a:pt x="10862488" y="10949670"/>
                  <a:pt x="10871819" y="10945649"/>
                </a:cubicBezTo>
                <a:close/>
                <a:moveTo>
                  <a:pt x="10892589" y="10838904"/>
                </a:moveTo>
                <a:cubicBezTo>
                  <a:pt x="10886991" y="10829617"/>
                  <a:pt x="10876748" y="10828852"/>
                  <a:pt x="10867704" y="10832729"/>
                </a:cubicBezTo>
                <a:lnTo>
                  <a:pt x="10860333" y="10835936"/>
                </a:lnTo>
                <a:cubicBezTo>
                  <a:pt x="10851337" y="10839861"/>
                  <a:pt x="10849613" y="10853217"/>
                  <a:pt x="10854160" y="10860828"/>
                </a:cubicBezTo>
                <a:cubicBezTo>
                  <a:pt x="10859759" y="10870114"/>
                  <a:pt x="10870001" y="10870879"/>
                  <a:pt x="10879046" y="10867002"/>
                </a:cubicBezTo>
                <a:lnTo>
                  <a:pt x="10886415" y="10863795"/>
                </a:lnTo>
                <a:cubicBezTo>
                  <a:pt x="10887517" y="10863317"/>
                  <a:pt x="10888570" y="10862694"/>
                  <a:pt x="10889431" y="10861928"/>
                </a:cubicBezTo>
                <a:cubicBezTo>
                  <a:pt x="10887660" y="10864657"/>
                  <a:pt x="10886894" y="10867816"/>
                  <a:pt x="10886703" y="10870975"/>
                </a:cubicBezTo>
                <a:cubicBezTo>
                  <a:pt x="10883879" y="10871789"/>
                  <a:pt x="10881248" y="10872938"/>
                  <a:pt x="10879237" y="10874853"/>
                </a:cubicBezTo>
                <a:cubicBezTo>
                  <a:pt x="10871484" y="10882081"/>
                  <a:pt x="10872250" y="10892851"/>
                  <a:pt x="10878328" y="10900701"/>
                </a:cubicBezTo>
                <a:lnTo>
                  <a:pt x="10883305" y="10907115"/>
                </a:lnTo>
                <a:cubicBezTo>
                  <a:pt x="10887804" y="10912908"/>
                  <a:pt x="10896082" y="10914008"/>
                  <a:pt x="10902831" y="10911663"/>
                </a:cubicBezTo>
                <a:cubicBezTo>
                  <a:pt x="10903023" y="10912285"/>
                  <a:pt x="10902926" y="10912764"/>
                  <a:pt x="10903214" y="10913386"/>
                </a:cubicBezTo>
                <a:cubicBezTo>
                  <a:pt x="10909913" y="10928847"/>
                  <a:pt x="10930348" y="10927651"/>
                  <a:pt x="10937192" y="10917551"/>
                </a:cubicBezTo>
                <a:cubicBezTo>
                  <a:pt x="10945232" y="10923678"/>
                  <a:pt x="10954708" y="10928464"/>
                  <a:pt x="10962987" y="10926119"/>
                </a:cubicBezTo>
                <a:cubicBezTo>
                  <a:pt x="10974760" y="10922768"/>
                  <a:pt x="10988160" y="10912956"/>
                  <a:pt x="10991559" y="10900749"/>
                </a:cubicBezTo>
                <a:cubicBezTo>
                  <a:pt x="11004336" y="10904579"/>
                  <a:pt x="11021133" y="10892420"/>
                  <a:pt x="11014195" y="10876384"/>
                </a:cubicBezTo>
                <a:cubicBezTo>
                  <a:pt x="11008452" y="10863173"/>
                  <a:pt x="10993616" y="10863700"/>
                  <a:pt x="10985289" y="10871071"/>
                </a:cubicBezTo>
                <a:cubicBezTo>
                  <a:pt x="10985192" y="10870879"/>
                  <a:pt x="10985097" y="10870592"/>
                  <a:pt x="10984954" y="10870401"/>
                </a:cubicBezTo>
                <a:cubicBezTo>
                  <a:pt x="10985337" y="10869874"/>
                  <a:pt x="10985289" y="10869205"/>
                  <a:pt x="10985577" y="10868630"/>
                </a:cubicBezTo>
                <a:cubicBezTo>
                  <a:pt x="10989404" y="10866524"/>
                  <a:pt x="10992610" y="10863173"/>
                  <a:pt x="10994382" y="10858865"/>
                </a:cubicBezTo>
                <a:cubicBezTo>
                  <a:pt x="10994764" y="10857907"/>
                  <a:pt x="10994908" y="10856902"/>
                  <a:pt x="10995147" y="10855945"/>
                </a:cubicBezTo>
                <a:cubicBezTo>
                  <a:pt x="11000890" y="10856232"/>
                  <a:pt x="11006777" y="10853887"/>
                  <a:pt x="11010319" y="10849530"/>
                </a:cubicBezTo>
                <a:cubicBezTo>
                  <a:pt x="11009169" y="10853599"/>
                  <a:pt x="11009888" y="10858243"/>
                  <a:pt x="11013524" y="10862886"/>
                </a:cubicBezTo>
                <a:cubicBezTo>
                  <a:pt x="11020847" y="10872315"/>
                  <a:pt x="11032620" y="10871885"/>
                  <a:pt x="11040467" y="10866859"/>
                </a:cubicBezTo>
                <a:cubicBezTo>
                  <a:pt x="11037453" y="10871167"/>
                  <a:pt x="11036257" y="10876720"/>
                  <a:pt x="11038985" y="10883038"/>
                </a:cubicBezTo>
                <a:cubicBezTo>
                  <a:pt x="11048221" y="10904387"/>
                  <a:pt x="11081720" y="10890505"/>
                  <a:pt x="11072389" y="10869061"/>
                </a:cubicBezTo>
                <a:cubicBezTo>
                  <a:pt x="11067124" y="10856950"/>
                  <a:pt x="11054203" y="10856424"/>
                  <a:pt x="11045589" y="10861976"/>
                </a:cubicBezTo>
                <a:cubicBezTo>
                  <a:pt x="11049129" y="10857046"/>
                  <a:pt x="11049896" y="10850632"/>
                  <a:pt x="11044823" y="10844074"/>
                </a:cubicBezTo>
                <a:cubicBezTo>
                  <a:pt x="11035730" y="10832298"/>
                  <a:pt x="11019603" y="10835745"/>
                  <a:pt x="11012902" y="10844553"/>
                </a:cubicBezTo>
                <a:cubicBezTo>
                  <a:pt x="11015965" y="10836702"/>
                  <a:pt x="11013859" y="10828373"/>
                  <a:pt x="11006920" y="10822820"/>
                </a:cubicBezTo>
                <a:cubicBezTo>
                  <a:pt x="10997970" y="10815640"/>
                  <a:pt x="10986342" y="10808173"/>
                  <a:pt x="10974378" y="10809322"/>
                </a:cubicBezTo>
                <a:cubicBezTo>
                  <a:pt x="10972942" y="10809130"/>
                  <a:pt x="10971458" y="10809035"/>
                  <a:pt x="10970022" y="10809082"/>
                </a:cubicBezTo>
                <a:cubicBezTo>
                  <a:pt x="10969448" y="10807646"/>
                  <a:pt x="10969066" y="10806210"/>
                  <a:pt x="10967965" y="10804774"/>
                </a:cubicBezTo>
                <a:cubicBezTo>
                  <a:pt x="10966960" y="10803482"/>
                  <a:pt x="10965667" y="10802907"/>
                  <a:pt x="10964519" y="10801950"/>
                </a:cubicBezTo>
                <a:cubicBezTo>
                  <a:pt x="10965141" y="10800706"/>
                  <a:pt x="10965955" y="10799653"/>
                  <a:pt x="10966338" y="10798121"/>
                </a:cubicBezTo>
                <a:cubicBezTo>
                  <a:pt x="10968444" y="10789457"/>
                  <a:pt x="10962796" y="10777490"/>
                  <a:pt x="10953033" y="10776245"/>
                </a:cubicBezTo>
                <a:lnTo>
                  <a:pt x="10941739" y="10774761"/>
                </a:lnTo>
                <a:cubicBezTo>
                  <a:pt x="10940494" y="10774617"/>
                  <a:pt x="10939250" y="10774761"/>
                  <a:pt x="10938054" y="10774809"/>
                </a:cubicBezTo>
                <a:cubicBezTo>
                  <a:pt x="10939824" y="10772559"/>
                  <a:pt x="10941690" y="10770358"/>
                  <a:pt x="10942218" y="10767342"/>
                </a:cubicBezTo>
                <a:cubicBezTo>
                  <a:pt x="10943748" y="10757911"/>
                  <a:pt x="10937049" y="10747764"/>
                  <a:pt x="10927286" y="10746519"/>
                </a:cubicBezTo>
                <a:lnTo>
                  <a:pt x="10915992" y="10745083"/>
                </a:lnTo>
                <a:cubicBezTo>
                  <a:pt x="10906277" y="10743839"/>
                  <a:pt x="10896801" y="10750109"/>
                  <a:pt x="10895174" y="10760018"/>
                </a:cubicBezTo>
                <a:cubicBezTo>
                  <a:pt x="10893642" y="10769448"/>
                  <a:pt x="10900343" y="10779596"/>
                  <a:pt x="10910104" y="10780840"/>
                </a:cubicBezTo>
                <a:lnTo>
                  <a:pt x="10917522" y="10781798"/>
                </a:lnTo>
                <a:cubicBezTo>
                  <a:pt x="10905367" y="10783425"/>
                  <a:pt x="10895031" y="10795392"/>
                  <a:pt x="10904362" y="10807503"/>
                </a:cubicBezTo>
                <a:cubicBezTo>
                  <a:pt x="10912307" y="10817794"/>
                  <a:pt x="10925610" y="10816406"/>
                  <a:pt x="10933268" y="10809992"/>
                </a:cubicBezTo>
                <a:lnTo>
                  <a:pt x="10933795" y="10810040"/>
                </a:lnTo>
                <a:cubicBezTo>
                  <a:pt x="10932646" y="10814061"/>
                  <a:pt x="10933268" y="10818608"/>
                  <a:pt x="10936761" y="10823156"/>
                </a:cubicBezTo>
                <a:cubicBezTo>
                  <a:pt x="10940973" y="10828661"/>
                  <a:pt x="10946764" y="10830240"/>
                  <a:pt x="10952410" y="10830097"/>
                </a:cubicBezTo>
                <a:cubicBezTo>
                  <a:pt x="10952555" y="10830719"/>
                  <a:pt x="10952507" y="10831437"/>
                  <a:pt x="10952746" y="10832107"/>
                </a:cubicBezTo>
                <a:cubicBezTo>
                  <a:pt x="10951550" y="10833064"/>
                  <a:pt x="10950209" y="10833878"/>
                  <a:pt x="10949300" y="10835074"/>
                </a:cubicBezTo>
                <a:cubicBezTo>
                  <a:pt x="10944179" y="10833591"/>
                  <a:pt x="10938676" y="10833304"/>
                  <a:pt x="10932789" y="10834644"/>
                </a:cubicBezTo>
                <a:cubicBezTo>
                  <a:pt x="10923601" y="10836750"/>
                  <a:pt x="10917045" y="10842638"/>
                  <a:pt x="10912977" y="10850105"/>
                </a:cubicBezTo>
                <a:cubicBezTo>
                  <a:pt x="10910344" y="10849914"/>
                  <a:pt x="10907664" y="10850248"/>
                  <a:pt x="10905032" y="10851397"/>
                </a:cubicBezTo>
                <a:lnTo>
                  <a:pt x="10897663" y="10854605"/>
                </a:lnTo>
                <a:cubicBezTo>
                  <a:pt x="10895653" y="10855466"/>
                  <a:pt x="10893833" y="10856758"/>
                  <a:pt x="10892206" y="10858338"/>
                </a:cubicBezTo>
                <a:cubicBezTo>
                  <a:pt x="10895796" y="10852594"/>
                  <a:pt x="10895796" y="10844265"/>
                  <a:pt x="10892589" y="10838904"/>
                </a:cubicBezTo>
                <a:close/>
                <a:moveTo>
                  <a:pt x="10731119" y="11045884"/>
                </a:moveTo>
                <a:cubicBezTo>
                  <a:pt x="10721883" y="11024535"/>
                  <a:pt x="10690871" y="11043395"/>
                  <a:pt x="10700012" y="11064457"/>
                </a:cubicBezTo>
                <a:cubicBezTo>
                  <a:pt x="10709248" y="11085806"/>
                  <a:pt x="10740260" y="11066946"/>
                  <a:pt x="10731119" y="11045884"/>
                </a:cubicBezTo>
                <a:close/>
                <a:moveTo>
                  <a:pt x="11191553" y="10767390"/>
                </a:moveTo>
                <a:cubicBezTo>
                  <a:pt x="11192894" y="10776245"/>
                  <a:pt x="11201603" y="10785579"/>
                  <a:pt x="11211509" y="10783425"/>
                </a:cubicBezTo>
                <a:cubicBezTo>
                  <a:pt x="11212610" y="10783186"/>
                  <a:pt x="11213663" y="10783090"/>
                  <a:pt x="11214765" y="10782947"/>
                </a:cubicBezTo>
                <a:cubicBezTo>
                  <a:pt x="11214811" y="10782994"/>
                  <a:pt x="11214811" y="10782994"/>
                  <a:pt x="11214859" y="10783042"/>
                </a:cubicBezTo>
                <a:cubicBezTo>
                  <a:pt x="11214956" y="10783090"/>
                  <a:pt x="11215051" y="10783186"/>
                  <a:pt x="11215099" y="10783234"/>
                </a:cubicBezTo>
                <a:cubicBezTo>
                  <a:pt x="11215194" y="10783378"/>
                  <a:pt x="11215482" y="10783808"/>
                  <a:pt x="11216104" y="10784526"/>
                </a:cubicBezTo>
                <a:cubicBezTo>
                  <a:pt x="11222086" y="10792281"/>
                  <a:pt x="11233476" y="10794243"/>
                  <a:pt x="11241420" y="10788308"/>
                </a:cubicBezTo>
                <a:cubicBezTo>
                  <a:pt x="11249174" y="10782563"/>
                  <a:pt x="11251231" y="10770740"/>
                  <a:pt x="11245201" y="10762986"/>
                </a:cubicBezTo>
                <a:cubicBezTo>
                  <a:pt x="11237256" y="10752694"/>
                  <a:pt x="11225531" y="10746328"/>
                  <a:pt x="11212610" y="10747093"/>
                </a:cubicBezTo>
                <a:cubicBezTo>
                  <a:pt x="11214716" y="10746471"/>
                  <a:pt x="11216774" y="10745466"/>
                  <a:pt x="11218496" y="10743982"/>
                </a:cubicBezTo>
                <a:cubicBezTo>
                  <a:pt x="11226010" y="10737376"/>
                  <a:pt x="11227589" y="10726367"/>
                  <a:pt x="11221321" y="10718277"/>
                </a:cubicBezTo>
                <a:lnTo>
                  <a:pt x="11216343" y="10711863"/>
                </a:lnTo>
                <a:cubicBezTo>
                  <a:pt x="11210504" y="10704300"/>
                  <a:pt x="11197966" y="10702577"/>
                  <a:pt x="11190643" y="10709039"/>
                </a:cubicBezTo>
                <a:cubicBezTo>
                  <a:pt x="11183082" y="10715644"/>
                  <a:pt x="11181552" y="10726654"/>
                  <a:pt x="11187820" y="10734744"/>
                </a:cubicBezTo>
                <a:lnTo>
                  <a:pt x="11192797" y="10741158"/>
                </a:lnTo>
                <a:cubicBezTo>
                  <a:pt x="11196051" y="10745322"/>
                  <a:pt x="11201268" y="10747524"/>
                  <a:pt x="11206628" y="10747716"/>
                </a:cubicBezTo>
                <a:cubicBezTo>
                  <a:pt x="11197870" y="10750109"/>
                  <a:pt x="11190021" y="10757386"/>
                  <a:pt x="11191553" y="10767390"/>
                </a:cubicBezTo>
                <a:close/>
                <a:moveTo>
                  <a:pt x="10903979" y="10389761"/>
                </a:moveTo>
                <a:cubicBezTo>
                  <a:pt x="10913646" y="10391101"/>
                  <a:pt x="10923122" y="10384017"/>
                  <a:pt x="10924414" y="10374299"/>
                </a:cubicBezTo>
                <a:lnTo>
                  <a:pt x="10925898" y="10363002"/>
                </a:lnTo>
                <a:cubicBezTo>
                  <a:pt x="10927143" y="10353286"/>
                  <a:pt x="10920202" y="10343951"/>
                  <a:pt x="10910440" y="10342563"/>
                </a:cubicBezTo>
                <a:cubicBezTo>
                  <a:pt x="10900773" y="10341223"/>
                  <a:pt x="10891298" y="10348259"/>
                  <a:pt x="10890005" y="10358025"/>
                </a:cubicBezTo>
                <a:lnTo>
                  <a:pt x="10888521" y="10369321"/>
                </a:lnTo>
                <a:cubicBezTo>
                  <a:pt x="10887277" y="10379038"/>
                  <a:pt x="10894216" y="10388420"/>
                  <a:pt x="10903979" y="10389761"/>
                </a:cubicBezTo>
                <a:close/>
                <a:moveTo>
                  <a:pt x="10875170" y="11124818"/>
                </a:moveTo>
                <a:cubicBezTo>
                  <a:pt x="10884406" y="11146119"/>
                  <a:pt x="10918672" y="11134392"/>
                  <a:pt x="10909387" y="11112995"/>
                </a:cubicBezTo>
                <a:cubicBezTo>
                  <a:pt x="10900198" y="11091694"/>
                  <a:pt x="10865885" y="11103421"/>
                  <a:pt x="10875170" y="11124818"/>
                </a:cubicBezTo>
                <a:close/>
                <a:moveTo>
                  <a:pt x="10799698" y="10625653"/>
                </a:moveTo>
                <a:cubicBezTo>
                  <a:pt x="10785485" y="10607176"/>
                  <a:pt x="10758015" y="10630823"/>
                  <a:pt x="10772229" y="10649252"/>
                </a:cubicBezTo>
                <a:cubicBezTo>
                  <a:pt x="10786442" y="10667681"/>
                  <a:pt x="10813913" y="10644082"/>
                  <a:pt x="10799698" y="10625653"/>
                </a:cubicBezTo>
                <a:close/>
                <a:moveTo>
                  <a:pt x="10873495" y="10569743"/>
                </a:moveTo>
                <a:cubicBezTo>
                  <a:pt x="10877419" y="10574817"/>
                  <a:pt x="10882396" y="10576637"/>
                  <a:pt x="10887325" y="10576541"/>
                </a:cubicBezTo>
                <a:cubicBezTo>
                  <a:pt x="10880481" y="10582812"/>
                  <a:pt x="10881821" y="10595257"/>
                  <a:pt x="10887851" y="10601336"/>
                </a:cubicBezTo>
                <a:cubicBezTo>
                  <a:pt x="10895460" y="10608995"/>
                  <a:pt x="10905703" y="10607368"/>
                  <a:pt x="10913455" y="10601384"/>
                </a:cubicBezTo>
                <a:lnTo>
                  <a:pt x="10919820" y="10596453"/>
                </a:lnTo>
                <a:cubicBezTo>
                  <a:pt x="10927573" y="10590470"/>
                  <a:pt x="10926138" y="10577115"/>
                  <a:pt x="10919868" y="10570796"/>
                </a:cubicBezTo>
                <a:cubicBezTo>
                  <a:pt x="10915130" y="10566010"/>
                  <a:pt x="10909387" y="10565148"/>
                  <a:pt x="10903788" y="10566393"/>
                </a:cubicBezTo>
                <a:cubicBezTo>
                  <a:pt x="10906851" y="10560983"/>
                  <a:pt x="10907281" y="10554282"/>
                  <a:pt x="10902352" y="10547820"/>
                </a:cubicBezTo>
                <a:cubicBezTo>
                  <a:pt x="10888187" y="10529439"/>
                  <a:pt x="10859281" y="10551267"/>
                  <a:pt x="10873495" y="10569743"/>
                </a:cubicBezTo>
                <a:close/>
                <a:moveTo>
                  <a:pt x="10825350" y="10965849"/>
                </a:moveTo>
                <a:cubicBezTo>
                  <a:pt x="10834060" y="10961924"/>
                  <a:pt x="10839564" y="10951680"/>
                  <a:pt x="10835544" y="10942347"/>
                </a:cubicBezTo>
                <a:lnTo>
                  <a:pt x="10832337" y="10934975"/>
                </a:lnTo>
                <a:cubicBezTo>
                  <a:pt x="10828557" y="10926311"/>
                  <a:pt x="10817980" y="10920710"/>
                  <a:pt x="10808840" y="10924779"/>
                </a:cubicBezTo>
                <a:cubicBezTo>
                  <a:pt x="10803288" y="10927268"/>
                  <a:pt x="10799364" y="10932438"/>
                  <a:pt x="10798071" y="10938230"/>
                </a:cubicBezTo>
                <a:cubicBezTo>
                  <a:pt x="10796205" y="10937703"/>
                  <a:pt x="10794338" y="10936937"/>
                  <a:pt x="10792376" y="10937129"/>
                </a:cubicBezTo>
                <a:cubicBezTo>
                  <a:pt x="10787495" y="10933252"/>
                  <a:pt x="10780987" y="10931624"/>
                  <a:pt x="10774861" y="10934305"/>
                </a:cubicBezTo>
                <a:lnTo>
                  <a:pt x="10770889" y="10936028"/>
                </a:lnTo>
                <a:cubicBezTo>
                  <a:pt x="10770649" y="10935262"/>
                  <a:pt x="10770745" y="10934592"/>
                  <a:pt x="10770410" y="10933826"/>
                </a:cubicBezTo>
                <a:cubicBezTo>
                  <a:pt x="10761126" y="10912429"/>
                  <a:pt x="10728774" y="10928752"/>
                  <a:pt x="10738059" y="10950101"/>
                </a:cubicBezTo>
                <a:cubicBezTo>
                  <a:pt x="10741887" y="10958957"/>
                  <a:pt x="10749640" y="10961111"/>
                  <a:pt x="10756819" y="10959339"/>
                </a:cubicBezTo>
                <a:cubicBezTo>
                  <a:pt x="10756962" y="10959866"/>
                  <a:pt x="10756867" y="10960393"/>
                  <a:pt x="10757106" y="10960967"/>
                </a:cubicBezTo>
                <a:cubicBezTo>
                  <a:pt x="10758350" y="10963839"/>
                  <a:pt x="10760360" y="10966280"/>
                  <a:pt x="10762753" y="10968290"/>
                </a:cubicBezTo>
                <a:cubicBezTo>
                  <a:pt x="10758781" y="10972742"/>
                  <a:pt x="10756914" y="10978630"/>
                  <a:pt x="10758925" y="10985188"/>
                </a:cubicBezTo>
                <a:cubicBezTo>
                  <a:pt x="10761556" y="10993756"/>
                  <a:pt x="10772563" y="11001032"/>
                  <a:pt x="10781609" y="10997155"/>
                </a:cubicBezTo>
                <a:lnTo>
                  <a:pt x="10788978" y="10993947"/>
                </a:lnTo>
                <a:cubicBezTo>
                  <a:pt x="10797928" y="10990070"/>
                  <a:pt x="10804006" y="10981358"/>
                  <a:pt x="10800943" y="10971258"/>
                </a:cubicBezTo>
                <a:cubicBezTo>
                  <a:pt x="10800847" y="10970924"/>
                  <a:pt x="10800656" y="10970588"/>
                  <a:pt x="10800512" y="10970253"/>
                </a:cubicBezTo>
                <a:cubicBezTo>
                  <a:pt x="10803384" y="10968339"/>
                  <a:pt x="10805633" y="10965610"/>
                  <a:pt x="10807260" y="10962547"/>
                </a:cubicBezTo>
                <a:cubicBezTo>
                  <a:pt x="10812142" y="10966711"/>
                  <a:pt x="10818985" y="10968721"/>
                  <a:pt x="10825350" y="10965849"/>
                </a:cubicBezTo>
                <a:close/>
                <a:moveTo>
                  <a:pt x="11163174" y="11098922"/>
                </a:moveTo>
                <a:cubicBezTo>
                  <a:pt x="11153937" y="11077573"/>
                  <a:pt x="11122878" y="11096337"/>
                  <a:pt x="11132019" y="11117446"/>
                </a:cubicBezTo>
                <a:cubicBezTo>
                  <a:pt x="11141304" y="11138795"/>
                  <a:pt x="11172314" y="11120031"/>
                  <a:pt x="11163174" y="11098922"/>
                </a:cubicBezTo>
                <a:close/>
                <a:moveTo>
                  <a:pt x="11250035" y="11065941"/>
                </a:moveTo>
                <a:cubicBezTo>
                  <a:pt x="11253767" y="11074557"/>
                  <a:pt x="11261041" y="11076520"/>
                  <a:pt x="11267837" y="11074701"/>
                </a:cubicBezTo>
                <a:cubicBezTo>
                  <a:pt x="11267742" y="11079871"/>
                  <a:pt x="11269512" y="11085040"/>
                  <a:pt x="11273916" y="11088439"/>
                </a:cubicBezTo>
                <a:cubicBezTo>
                  <a:pt x="11273916" y="11088439"/>
                  <a:pt x="11273964" y="11088439"/>
                  <a:pt x="11274011" y="11088487"/>
                </a:cubicBezTo>
                <a:cubicBezTo>
                  <a:pt x="11269655" y="11096002"/>
                  <a:pt x="11270326" y="11106485"/>
                  <a:pt x="11277649" y="11111989"/>
                </a:cubicBezTo>
                <a:cubicBezTo>
                  <a:pt x="11285401" y="11117830"/>
                  <a:pt x="11297077" y="11117590"/>
                  <a:pt x="11303347" y="11109500"/>
                </a:cubicBezTo>
                <a:lnTo>
                  <a:pt x="11318374" y="11090305"/>
                </a:lnTo>
                <a:cubicBezTo>
                  <a:pt x="11324261" y="11082790"/>
                  <a:pt x="11323926" y="11070584"/>
                  <a:pt x="11315886" y="11064553"/>
                </a:cubicBezTo>
                <a:cubicBezTo>
                  <a:pt x="11313397" y="11062686"/>
                  <a:pt x="11310479" y="11061681"/>
                  <a:pt x="11307511" y="11061154"/>
                </a:cubicBezTo>
                <a:cubicBezTo>
                  <a:pt x="11306506" y="11058522"/>
                  <a:pt x="11305022" y="11056128"/>
                  <a:pt x="11302630" y="11054213"/>
                </a:cubicBezTo>
                <a:cubicBezTo>
                  <a:pt x="11296934" y="11049761"/>
                  <a:pt x="11288703" y="11048613"/>
                  <a:pt x="11282338" y="11051868"/>
                </a:cubicBezTo>
                <a:cubicBezTo>
                  <a:pt x="11282051" y="11050576"/>
                  <a:pt x="11282051" y="11049283"/>
                  <a:pt x="11281477" y="11047895"/>
                </a:cubicBezTo>
                <a:cubicBezTo>
                  <a:pt x="11272192" y="11026594"/>
                  <a:pt x="11240846" y="11044784"/>
                  <a:pt x="11250035" y="11065941"/>
                </a:cubicBezTo>
                <a:close/>
                <a:moveTo>
                  <a:pt x="10747247" y="10860875"/>
                </a:moveTo>
                <a:cubicBezTo>
                  <a:pt x="10733034" y="10842398"/>
                  <a:pt x="10703841" y="10863843"/>
                  <a:pt x="10718054" y="10882320"/>
                </a:cubicBezTo>
                <a:cubicBezTo>
                  <a:pt x="10732268" y="10900797"/>
                  <a:pt x="10761509" y="10879352"/>
                  <a:pt x="10747247" y="10860875"/>
                </a:cubicBezTo>
                <a:close/>
                <a:moveTo>
                  <a:pt x="10671106" y="11219979"/>
                </a:moveTo>
                <a:cubicBezTo>
                  <a:pt x="10674073" y="11228069"/>
                  <a:pt x="10678285" y="11235680"/>
                  <a:pt x="10687139" y="11238456"/>
                </a:cubicBezTo>
                <a:cubicBezTo>
                  <a:pt x="10694221" y="11240658"/>
                  <a:pt x="10701161" y="11239462"/>
                  <a:pt x="10707765" y="11236159"/>
                </a:cubicBezTo>
                <a:cubicBezTo>
                  <a:pt x="10716236" y="11231899"/>
                  <a:pt x="10720208" y="11220027"/>
                  <a:pt x="10715326" y="11211698"/>
                </a:cubicBezTo>
                <a:cubicBezTo>
                  <a:pt x="10711928" y="11205906"/>
                  <a:pt x="10706090" y="11202460"/>
                  <a:pt x="10699868" y="11202173"/>
                </a:cubicBezTo>
                <a:cubicBezTo>
                  <a:pt x="10695897" y="11198678"/>
                  <a:pt x="10690728" y="11196907"/>
                  <a:pt x="10684698" y="11198247"/>
                </a:cubicBezTo>
                <a:cubicBezTo>
                  <a:pt x="10676131" y="11200210"/>
                  <a:pt x="10667757" y="11210741"/>
                  <a:pt x="10671106" y="11219979"/>
                </a:cubicBezTo>
                <a:close/>
                <a:moveTo>
                  <a:pt x="11048078" y="10786250"/>
                </a:moveTo>
                <a:cubicBezTo>
                  <a:pt x="11044536" y="10784861"/>
                  <a:pt x="11041043" y="10783425"/>
                  <a:pt x="11037501" y="10782085"/>
                </a:cubicBezTo>
                <a:cubicBezTo>
                  <a:pt x="11028408" y="10778495"/>
                  <a:pt x="11017592" y="10783617"/>
                  <a:pt x="11014195" y="10792664"/>
                </a:cubicBezTo>
                <a:cubicBezTo>
                  <a:pt x="11010701" y="10801998"/>
                  <a:pt x="11015679" y="10812385"/>
                  <a:pt x="11024772" y="10815976"/>
                </a:cubicBezTo>
                <a:cubicBezTo>
                  <a:pt x="11028312" y="10817363"/>
                  <a:pt x="11031805" y="10818799"/>
                  <a:pt x="11035347" y="10820140"/>
                </a:cubicBezTo>
                <a:cubicBezTo>
                  <a:pt x="11044440" y="10823730"/>
                  <a:pt x="11055256" y="10818608"/>
                  <a:pt x="11058653" y="10809561"/>
                </a:cubicBezTo>
                <a:cubicBezTo>
                  <a:pt x="11062147" y="10800227"/>
                  <a:pt x="11057218" y="10789840"/>
                  <a:pt x="11048078" y="10786250"/>
                </a:cubicBezTo>
                <a:close/>
                <a:moveTo>
                  <a:pt x="11090622" y="11163017"/>
                </a:moveTo>
                <a:cubicBezTo>
                  <a:pt x="11091149" y="11162873"/>
                  <a:pt x="11091197" y="11162873"/>
                  <a:pt x="11091532" y="11162825"/>
                </a:cubicBezTo>
                <a:lnTo>
                  <a:pt x="11091914" y="11162825"/>
                </a:lnTo>
                <a:cubicBezTo>
                  <a:pt x="11091914" y="11162825"/>
                  <a:pt x="11091914" y="11162825"/>
                  <a:pt x="11091914" y="11162825"/>
                </a:cubicBezTo>
                <a:cubicBezTo>
                  <a:pt x="11092919" y="11163400"/>
                  <a:pt x="11093877" y="11164022"/>
                  <a:pt x="11094786" y="11164788"/>
                </a:cubicBezTo>
                <a:cubicBezTo>
                  <a:pt x="11099380" y="11168139"/>
                  <a:pt x="11105363" y="11167756"/>
                  <a:pt x="11110579" y="11165554"/>
                </a:cubicBezTo>
                <a:cubicBezTo>
                  <a:pt x="11112829" y="11167899"/>
                  <a:pt x="11115555" y="11169957"/>
                  <a:pt x="11119002" y="11171346"/>
                </a:cubicBezTo>
                <a:cubicBezTo>
                  <a:pt x="11122544" y="11172734"/>
                  <a:pt x="11126037" y="11174170"/>
                  <a:pt x="11129577" y="11175510"/>
                </a:cubicBezTo>
                <a:cubicBezTo>
                  <a:pt x="11138432" y="11179005"/>
                  <a:pt x="11149774" y="11171202"/>
                  <a:pt x="11151641" y="11162490"/>
                </a:cubicBezTo>
                <a:cubicBezTo>
                  <a:pt x="11153842" y="11151864"/>
                  <a:pt x="11148051" y="11144205"/>
                  <a:pt x="11138575" y="11140471"/>
                </a:cubicBezTo>
                <a:lnTo>
                  <a:pt x="11127999" y="11136307"/>
                </a:lnTo>
                <a:cubicBezTo>
                  <a:pt x="11124505" y="11134918"/>
                  <a:pt x="11120677" y="11135636"/>
                  <a:pt x="11117087" y="11137168"/>
                </a:cubicBezTo>
                <a:cubicBezTo>
                  <a:pt x="11115843" y="11135732"/>
                  <a:pt x="11114550" y="11134296"/>
                  <a:pt x="11112972" y="11133147"/>
                </a:cubicBezTo>
                <a:cubicBezTo>
                  <a:pt x="11106655" y="11128504"/>
                  <a:pt x="11099284" y="11127212"/>
                  <a:pt x="11091771" y="11127212"/>
                </a:cubicBezTo>
                <a:cubicBezTo>
                  <a:pt x="11079328" y="11122233"/>
                  <a:pt x="11061430" y="11136785"/>
                  <a:pt x="11068656" y="11153491"/>
                </a:cubicBezTo>
                <a:cubicBezTo>
                  <a:pt x="11071527" y="11160049"/>
                  <a:pt x="11076457" y="11162538"/>
                  <a:pt x="11081673" y="11162682"/>
                </a:cubicBezTo>
                <a:cubicBezTo>
                  <a:pt x="11084497" y="11163352"/>
                  <a:pt x="11087511" y="11163687"/>
                  <a:pt x="11090622" y="11163017"/>
                </a:cubicBezTo>
                <a:close/>
                <a:moveTo>
                  <a:pt x="11342447" y="10465105"/>
                </a:moveTo>
                <a:lnTo>
                  <a:pt x="11355225" y="10455292"/>
                </a:lnTo>
                <a:cubicBezTo>
                  <a:pt x="11362977" y="10449308"/>
                  <a:pt x="11365945" y="10438682"/>
                  <a:pt x="11360249" y="10430161"/>
                </a:cubicBezTo>
                <a:cubicBezTo>
                  <a:pt x="11355081" y="10422407"/>
                  <a:pt x="11342925" y="10419151"/>
                  <a:pt x="11335125" y="10425135"/>
                </a:cubicBezTo>
                <a:lnTo>
                  <a:pt x="11322347" y="10434948"/>
                </a:lnTo>
                <a:cubicBezTo>
                  <a:pt x="11314594" y="10440931"/>
                  <a:pt x="11311627" y="10451558"/>
                  <a:pt x="11317321" y="10460078"/>
                </a:cubicBezTo>
                <a:cubicBezTo>
                  <a:pt x="11322490" y="10467833"/>
                  <a:pt x="11334694" y="10471136"/>
                  <a:pt x="11342447" y="10465105"/>
                </a:cubicBezTo>
                <a:close/>
                <a:moveTo>
                  <a:pt x="11005436" y="10529965"/>
                </a:moveTo>
                <a:cubicBezTo>
                  <a:pt x="11011418" y="10537720"/>
                  <a:pt x="11024149" y="10537481"/>
                  <a:pt x="11031040" y="10531306"/>
                </a:cubicBezTo>
                <a:cubicBezTo>
                  <a:pt x="11037980" y="10525035"/>
                  <a:pt x="11038075" y="10515796"/>
                  <a:pt x="11033768" y="10508329"/>
                </a:cubicBezTo>
                <a:cubicBezTo>
                  <a:pt x="11035491" y="10507803"/>
                  <a:pt x="11037262" y="10507324"/>
                  <a:pt x="11038745" y="10506175"/>
                </a:cubicBezTo>
                <a:lnTo>
                  <a:pt x="11045110" y="10501244"/>
                </a:lnTo>
                <a:cubicBezTo>
                  <a:pt x="11052862" y="10495261"/>
                  <a:pt x="11055927" y="10484730"/>
                  <a:pt x="11050231" y="10476162"/>
                </a:cubicBezTo>
                <a:cubicBezTo>
                  <a:pt x="11045158" y="10468455"/>
                  <a:pt x="11032906" y="10465057"/>
                  <a:pt x="11025154" y="10471040"/>
                </a:cubicBezTo>
                <a:lnTo>
                  <a:pt x="11018789" y="10475970"/>
                </a:lnTo>
                <a:cubicBezTo>
                  <a:pt x="11013045" y="10480375"/>
                  <a:pt x="11009934" y="10487315"/>
                  <a:pt x="11010987" y="10494113"/>
                </a:cubicBezTo>
                <a:cubicBezTo>
                  <a:pt x="11007639" y="10494734"/>
                  <a:pt x="11004383" y="10495883"/>
                  <a:pt x="11001894" y="10498085"/>
                </a:cubicBezTo>
                <a:cubicBezTo>
                  <a:pt x="10994142" y="10505074"/>
                  <a:pt x="10994573" y="10515892"/>
                  <a:pt x="11000555" y="10523695"/>
                </a:cubicBezTo>
                <a:lnTo>
                  <a:pt x="11005436" y="10529965"/>
                </a:lnTo>
                <a:close/>
                <a:moveTo>
                  <a:pt x="10666321" y="10727085"/>
                </a:moveTo>
                <a:cubicBezTo>
                  <a:pt x="10654978" y="10735844"/>
                  <a:pt x="10658759" y="10750109"/>
                  <a:pt x="10667613" y="10756619"/>
                </a:cubicBezTo>
                <a:cubicBezTo>
                  <a:pt x="10667948" y="10759922"/>
                  <a:pt x="10668857" y="10763273"/>
                  <a:pt x="10671250" y="10766432"/>
                </a:cubicBezTo>
                <a:cubicBezTo>
                  <a:pt x="10685033" y="10784335"/>
                  <a:pt x="10709536" y="10761071"/>
                  <a:pt x="10698146" y="10742929"/>
                </a:cubicBezTo>
                <a:cubicBezTo>
                  <a:pt x="10701113" y="10728760"/>
                  <a:pt x="10684889" y="10712772"/>
                  <a:pt x="10670245" y="10724069"/>
                </a:cubicBezTo>
                <a:lnTo>
                  <a:pt x="10666321" y="10727085"/>
                </a:lnTo>
                <a:close/>
                <a:moveTo>
                  <a:pt x="10691111" y="10570270"/>
                </a:moveTo>
                <a:cubicBezTo>
                  <a:pt x="10705324" y="10588699"/>
                  <a:pt x="10731933" y="10564143"/>
                  <a:pt x="10717767" y="10545714"/>
                </a:cubicBezTo>
                <a:cubicBezTo>
                  <a:pt x="10703554" y="10527285"/>
                  <a:pt x="10676945" y="10551888"/>
                  <a:pt x="10691111" y="10570270"/>
                </a:cubicBezTo>
                <a:close/>
                <a:moveTo>
                  <a:pt x="10846838" y="10476018"/>
                </a:moveTo>
                <a:cubicBezTo>
                  <a:pt x="10834347" y="10459839"/>
                  <a:pt x="10812907" y="10477646"/>
                  <a:pt x="10817597" y="10494639"/>
                </a:cubicBezTo>
                <a:cubicBezTo>
                  <a:pt x="10817358" y="10495453"/>
                  <a:pt x="10817023" y="10496219"/>
                  <a:pt x="10816831" y="10497080"/>
                </a:cubicBezTo>
                <a:cubicBezTo>
                  <a:pt x="10815109" y="10506080"/>
                  <a:pt x="10819607" y="10513355"/>
                  <a:pt x="10825255" y="10519817"/>
                </a:cubicBezTo>
                <a:cubicBezTo>
                  <a:pt x="10831476" y="10526998"/>
                  <a:pt x="10845115" y="10525418"/>
                  <a:pt x="10850810" y="10518525"/>
                </a:cubicBezTo>
                <a:cubicBezTo>
                  <a:pt x="10854830" y="10513691"/>
                  <a:pt x="10855691" y="10508425"/>
                  <a:pt x="10854686" y="10503351"/>
                </a:cubicBezTo>
                <a:cubicBezTo>
                  <a:pt x="10857606" y="10497750"/>
                  <a:pt x="10857941" y="10490810"/>
                  <a:pt x="10854112" y="10485352"/>
                </a:cubicBezTo>
                <a:cubicBezTo>
                  <a:pt x="10852820" y="10483534"/>
                  <a:pt x="10851241" y="10482002"/>
                  <a:pt x="10849470" y="10480757"/>
                </a:cubicBezTo>
                <a:cubicBezTo>
                  <a:pt x="10848848" y="10479130"/>
                  <a:pt x="10848035" y="10477503"/>
                  <a:pt x="10846838" y="10476018"/>
                </a:cubicBezTo>
                <a:close/>
                <a:moveTo>
                  <a:pt x="10748300" y="11161006"/>
                </a:moveTo>
                <a:cubicBezTo>
                  <a:pt x="10757393" y="11164596"/>
                  <a:pt x="10768256" y="11158374"/>
                  <a:pt x="10771176" y="11149470"/>
                </a:cubicBezTo>
                <a:cubicBezTo>
                  <a:pt x="10774382" y="11139705"/>
                  <a:pt x="10768783" y="11130179"/>
                  <a:pt x="10759642" y="11126590"/>
                </a:cubicBezTo>
                <a:lnTo>
                  <a:pt x="10749066" y="11122425"/>
                </a:lnTo>
                <a:cubicBezTo>
                  <a:pt x="10739973" y="11118835"/>
                  <a:pt x="10729110" y="11125058"/>
                  <a:pt x="10726190" y="11133961"/>
                </a:cubicBezTo>
                <a:cubicBezTo>
                  <a:pt x="10722984" y="11143726"/>
                  <a:pt x="10728583" y="11153251"/>
                  <a:pt x="10737723" y="11156841"/>
                </a:cubicBezTo>
                <a:lnTo>
                  <a:pt x="10748300" y="11161006"/>
                </a:lnTo>
                <a:close/>
                <a:moveTo>
                  <a:pt x="10826307" y="11070727"/>
                </a:moveTo>
                <a:lnTo>
                  <a:pt x="10833677" y="11067520"/>
                </a:lnTo>
                <a:cubicBezTo>
                  <a:pt x="10842626" y="11063595"/>
                  <a:pt x="10848082" y="11053974"/>
                  <a:pt x="10844637" y="11044353"/>
                </a:cubicBezTo>
                <a:cubicBezTo>
                  <a:pt x="10841526" y="11035593"/>
                  <a:pt x="10830471" y="11029466"/>
                  <a:pt x="10821474" y="11033391"/>
                </a:cubicBezTo>
                <a:lnTo>
                  <a:pt x="10814104" y="11036598"/>
                </a:lnTo>
                <a:cubicBezTo>
                  <a:pt x="10805107" y="11040475"/>
                  <a:pt x="10799698" y="11050097"/>
                  <a:pt x="10803144" y="11059766"/>
                </a:cubicBezTo>
                <a:cubicBezTo>
                  <a:pt x="10806255" y="11068526"/>
                  <a:pt x="10817262" y="11074605"/>
                  <a:pt x="10826307" y="11070727"/>
                </a:cubicBezTo>
                <a:close/>
                <a:moveTo>
                  <a:pt x="11088373" y="11219070"/>
                </a:moveTo>
                <a:cubicBezTo>
                  <a:pt x="11097514" y="11240180"/>
                  <a:pt x="11132450" y="11230414"/>
                  <a:pt x="11123166" y="11209065"/>
                </a:cubicBezTo>
                <a:cubicBezTo>
                  <a:pt x="11114025" y="11187956"/>
                  <a:pt x="11079137" y="11197721"/>
                  <a:pt x="11088373" y="11219070"/>
                </a:cubicBezTo>
                <a:close/>
                <a:moveTo>
                  <a:pt x="10955521" y="11117973"/>
                </a:moveTo>
                <a:cubicBezTo>
                  <a:pt x="10946237" y="11096577"/>
                  <a:pt x="10912881" y="11110697"/>
                  <a:pt x="10922165" y="11132094"/>
                </a:cubicBezTo>
                <a:cubicBezTo>
                  <a:pt x="10931449" y="11153491"/>
                  <a:pt x="10964805" y="11139370"/>
                  <a:pt x="10955521" y="11117973"/>
                </a:cubicBezTo>
                <a:close/>
                <a:moveTo>
                  <a:pt x="11229935" y="10852355"/>
                </a:moveTo>
                <a:cubicBezTo>
                  <a:pt x="11229456" y="10862024"/>
                  <a:pt x="11236108" y="10871310"/>
                  <a:pt x="11246206" y="10872124"/>
                </a:cubicBezTo>
                <a:lnTo>
                  <a:pt x="11247307" y="10872220"/>
                </a:lnTo>
                <a:cubicBezTo>
                  <a:pt x="11251231" y="10875666"/>
                  <a:pt x="11256304" y="10877581"/>
                  <a:pt x="11261664" y="10876145"/>
                </a:cubicBezTo>
                <a:cubicBezTo>
                  <a:pt x="11268507" y="10874230"/>
                  <a:pt x="11274729" y="10871837"/>
                  <a:pt x="11278223" y="10865088"/>
                </a:cubicBezTo>
                <a:cubicBezTo>
                  <a:pt x="11282960" y="10855849"/>
                  <a:pt x="11279276" y="10844887"/>
                  <a:pt x="11270183" y="10840101"/>
                </a:cubicBezTo>
                <a:cubicBezTo>
                  <a:pt x="11266210" y="10837994"/>
                  <a:pt x="11261712" y="10837276"/>
                  <a:pt x="11257214" y="10836845"/>
                </a:cubicBezTo>
                <a:cubicBezTo>
                  <a:pt x="11258218" y="10836223"/>
                  <a:pt x="11259320" y="10835840"/>
                  <a:pt x="11260276" y="10835074"/>
                </a:cubicBezTo>
                <a:lnTo>
                  <a:pt x="11266689" y="10830097"/>
                </a:lnTo>
                <a:cubicBezTo>
                  <a:pt x="11274250" y="10824209"/>
                  <a:pt x="11273916" y="10810614"/>
                  <a:pt x="11267311" y="10804248"/>
                </a:cubicBezTo>
                <a:cubicBezTo>
                  <a:pt x="11259558" y="10796828"/>
                  <a:pt x="11249604" y="10797307"/>
                  <a:pt x="11241468" y="10803625"/>
                </a:cubicBezTo>
                <a:lnTo>
                  <a:pt x="11235055" y="10808604"/>
                </a:lnTo>
                <a:cubicBezTo>
                  <a:pt x="11227494" y="10814491"/>
                  <a:pt x="11227829" y="10828086"/>
                  <a:pt x="11234433" y="10834452"/>
                </a:cubicBezTo>
                <a:cubicBezTo>
                  <a:pt x="11236251" y="10836176"/>
                  <a:pt x="11238214" y="10837420"/>
                  <a:pt x="11240175" y="10838330"/>
                </a:cubicBezTo>
                <a:cubicBezTo>
                  <a:pt x="11234672" y="10840962"/>
                  <a:pt x="11230269" y="10845940"/>
                  <a:pt x="11229935" y="10852355"/>
                </a:cubicBezTo>
                <a:close/>
                <a:moveTo>
                  <a:pt x="11241468" y="11126781"/>
                </a:moveTo>
                <a:cubicBezTo>
                  <a:pt x="11232232" y="11131903"/>
                  <a:pt x="11230509" y="11142386"/>
                  <a:pt x="11234433" y="11151433"/>
                </a:cubicBezTo>
                <a:lnTo>
                  <a:pt x="11237640" y="11158804"/>
                </a:lnTo>
                <a:cubicBezTo>
                  <a:pt x="11241516" y="11167803"/>
                  <a:pt x="11254294" y="11170293"/>
                  <a:pt x="11262238" y="11165841"/>
                </a:cubicBezTo>
                <a:cubicBezTo>
                  <a:pt x="11271475" y="11160719"/>
                  <a:pt x="11273197" y="11150236"/>
                  <a:pt x="11269273" y="11141189"/>
                </a:cubicBezTo>
                <a:lnTo>
                  <a:pt x="11266067" y="11133818"/>
                </a:lnTo>
                <a:cubicBezTo>
                  <a:pt x="11262191" y="11124866"/>
                  <a:pt x="11249413" y="11122377"/>
                  <a:pt x="11241468" y="11126781"/>
                </a:cubicBezTo>
                <a:close/>
                <a:moveTo>
                  <a:pt x="11126994" y="10448303"/>
                </a:moveTo>
                <a:lnTo>
                  <a:pt x="11132880" y="10443756"/>
                </a:lnTo>
                <a:cubicBezTo>
                  <a:pt x="11136135" y="10447728"/>
                  <a:pt x="11140825" y="10450457"/>
                  <a:pt x="11146233" y="10451175"/>
                </a:cubicBezTo>
                <a:lnTo>
                  <a:pt x="11158197" y="10452898"/>
                </a:lnTo>
                <a:cubicBezTo>
                  <a:pt x="11168486" y="10454334"/>
                  <a:pt x="11178153" y="10445192"/>
                  <a:pt x="11178967" y="10435283"/>
                </a:cubicBezTo>
                <a:cubicBezTo>
                  <a:pt x="11179876" y="10424369"/>
                  <a:pt x="11171692" y="10415944"/>
                  <a:pt x="11161355" y="10414508"/>
                </a:cubicBezTo>
                <a:lnTo>
                  <a:pt x="11149390" y="10412833"/>
                </a:lnTo>
                <a:cubicBezTo>
                  <a:pt x="11147572" y="10412594"/>
                  <a:pt x="11145850" y="10412977"/>
                  <a:pt x="11144127" y="10413359"/>
                </a:cubicBezTo>
                <a:cubicBezTo>
                  <a:pt x="11144127" y="10413359"/>
                  <a:pt x="11144127" y="10413312"/>
                  <a:pt x="11144079" y="10413264"/>
                </a:cubicBezTo>
                <a:cubicBezTo>
                  <a:pt x="11138241" y="10405748"/>
                  <a:pt x="11126851" y="10402733"/>
                  <a:pt x="11118811" y="10408907"/>
                </a:cubicBezTo>
                <a:lnTo>
                  <a:pt x="11106080" y="10418720"/>
                </a:lnTo>
                <a:cubicBezTo>
                  <a:pt x="11098615" y="10424513"/>
                  <a:pt x="11095599" y="10436049"/>
                  <a:pt x="11101726" y="10443947"/>
                </a:cubicBezTo>
                <a:cubicBezTo>
                  <a:pt x="11107563" y="10451462"/>
                  <a:pt x="11118954" y="10454478"/>
                  <a:pt x="11126994" y="10448303"/>
                </a:cubicBezTo>
                <a:close/>
                <a:moveTo>
                  <a:pt x="10995338" y="11159905"/>
                </a:moveTo>
                <a:lnTo>
                  <a:pt x="10987969" y="11163113"/>
                </a:lnTo>
                <a:cubicBezTo>
                  <a:pt x="10985192" y="11164309"/>
                  <a:pt x="10983374" y="11166511"/>
                  <a:pt x="10981938" y="11169048"/>
                </a:cubicBezTo>
                <a:cubicBezTo>
                  <a:pt x="10975622" y="11169048"/>
                  <a:pt x="10969066" y="11171872"/>
                  <a:pt x="10966002" y="11177090"/>
                </a:cubicBezTo>
                <a:cubicBezTo>
                  <a:pt x="10960595" y="11186233"/>
                  <a:pt x="10963275" y="11196045"/>
                  <a:pt x="10971362" y="11202364"/>
                </a:cubicBezTo>
                <a:lnTo>
                  <a:pt x="10977775" y="11207342"/>
                </a:lnTo>
                <a:cubicBezTo>
                  <a:pt x="10985337" y="11213278"/>
                  <a:pt x="10998354" y="11210023"/>
                  <a:pt x="11003044" y="11202029"/>
                </a:cubicBezTo>
                <a:cubicBezTo>
                  <a:pt x="11004528" y="11199540"/>
                  <a:pt x="11005293" y="11197051"/>
                  <a:pt x="11005581" y="11194513"/>
                </a:cubicBezTo>
                <a:cubicBezTo>
                  <a:pt x="11005867" y="11194418"/>
                  <a:pt x="11006155" y="11194418"/>
                  <a:pt x="11006489" y="11194275"/>
                </a:cubicBezTo>
                <a:lnTo>
                  <a:pt x="11013859" y="11191067"/>
                </a:lnTo>
                <a:cubicBezTo>
                  <a:pt x="11022857" y="11187190"/>
                  <a:pt x="11024723" y="11173882"/>
                  <a:pt x="11020177" y="11166224"/>
                </a:cubicBezTo>
                <a:cubicBezTo>
                  <a:pt x="11014626" y="11156985"/>
                  <a:pt x="11004336" y="11156028"/>
                  <a:pt x="10995338" y="11159905"/>
                </a:cubicBezTo>
                <a:close/>
                <a:moveTo>
                  <a:pt x="11113642" y="10640444"/>
                </a:moveTo>
                <a:cubicBezTo>
                  <a:pt x="11111057" y="10638960"/>
                  <a:pt x="11108186" y="10637812"/>
                  <a:pt x="11104883" y="10637716"/>
                </a:cubicBezTo>
                <a:cubicBezTo>
                  <a:pt x="11104358" y="10637716"/>
                  <a:pt x="11104310" y="10637716"/>
                  <a:pt x="11103975" y="10637716"/>
                </a:cubicBezTo>
                <a:cubicBezTo>
                  <a:pt x="11103784" y="10637668"/>
                  <a:pt x="11103784" y="10637668"/>
                  <a:pt x="11103639" y="10637620"/>
                </a:cubicBezTo>
                <a:lnTo>
                  <a:pt x="11103639" y="10637620"/>
                </a:lnTo>
                <a:cubicBezTo>
                  <a:pt x="11102826" y="10636806"/>
                  <a:pt x="11102060" y="10635945"/>
                  <a:pt x="11101342" y="10635035"/>
                </a:cubicBezTo>
                <a:cubicBezTo>
                  <a:pt x="11095168" y="10627472"/>
                  <a:pt x="11082008" y="10628956"/>
                  <a:pt x="11075738" y="10635370"/>
                </a:cubicBezTo>
                <a:cubicBezTo>
                  <a:pt x="11068274" y="10643029"/>
                  <a:pt x="11069852" y="10653369"/>
                  <a:pt x="11076074" y="10660979"/>
                </a:cubicBezTo>
                <a:cubicBezTo>
                  <a:pt x="11083204" y="10669692"/>
                  <a:pt x="11093877" y="10673664"/>
                  <a:pt x="11104932" y="10673951"/>
                </a:cubicBezTo>
                <a:cubicBezTo>
                  <a:pt x="11112684" y="10674143"/>
                  <a:pt x="11119910" y="10668159"/>
                  <a:pt x="11122113" y="10660788"/>
                </a:cubicBezTo>
                <a:cubicBezTo>
                  <a:pt x="11137188" y="10669404"/>
                  <a:pt x="11158388" y="10650305"/>
                  <a:pt x="11145611" y="10633838"/>
                </a:cubicBezTo>
                <a:cubicBezTo>
                  <a:pt x="11135273" y="10620484"/>
                  <a:pt x="11117613" y="10628190"/>
                  <a:pt x="11113642" y="10640444"/>
                </a:cubicBezTo>
                <a:close/>
                <a:moveTo>
                  <a:pt x="10335963" y="10535757"/>
                </a:moveTo>
                <a:cubicBezTo>
                  <a:pt x="10321797" y="10517376"/>
                  <a:pt x="10291886" y="10537768"/>
                  <a:pt x="10306100" y="10556293"/>
                </a:cubicBezTo>
                <a:cubicBezTo>
                  <a:pt x="10320313" y="10574674"/>
                  <a:pt x="10350224" y="10554235"/>
                  <a:pt x="10335963" y="10535757"/>
                </a:cubicBezTo>
                <a:close/>
                <a:moveTo>
                  <a:pt x="10507435" y="10724069"/>
                </a:moveTo>
                <a:cubicBezTo>
                  <a:pt x="10516288" y="10731201"/>
                  <a:pt x="10527774" y="10738669"/>
                  <a:pt x="10539643" y="10737520"/>
                </a:cubicBezTo>
                <a:cubicBezTo>
                  <a:pt x="10541174" y="10737760"/>
                  <a:pt x="10542706" y="10737855"/>
                  <a:pt x="10544237" y="10737807"/>
                </a:cubicBezTo>
                <a:cubicBezTo>
                  <a:pt x="10551799" y="10737568"/>
                  <a:pt x="10558499" y="10733116"/>
                  <a:pt x="10561130" y="10725744"/>
                </a:cubicBezTo>
                <a:cubicBezTo>
                  <a:pt x="10563763" y="10718469"/>
                  <a:pt x="10560987" y="10712772"/>
                  <a:pt x="10557254" y="10706693"/>
                </a:cubicBezTo>
                <a:cubicBezTo>
                  <a:pt x="10560174" y="10711480"/>
                  <a:pt x="10557063" y="10706118"/>
                  <a:pt x="10556584" y="10705113"/>
                </a:cubicBezTo>
                <a:cubicBezTo>
                  <a:pt x="10555962" y="10703821"/>
                  <a:pt x="10555436" y="10702433"/>
                  <a:pt x="10554814" y="10701141"/>
                </a:cubicBezTo>
                <a:cubicBezTo>
                  <a:pt x="10554718" y="10700901"/>
                  <a:pt x="10554670" y="10700805"/>
                  <a:pt x="10554622" y="10700614"/>
                </a:cubicBezTo>
                <a:cubicBezTo>
                  <a:pt x="10554526" y="10700183"/>
                  <a:pt x="10554430" y="10699705"/>
                  <a:pt x="10554335" y="10699226"/>
                </a:cubicBezTo>
                <a:cubicBezTo>
                  <a:pt x="10556919" y="10690514"/>
                  <a:pt x="10551607" y="10680605"/>
                  <a:pt x="10543232" y="10677541"/>
                </a:cubicBezTo>
                <a:cubicBezTo>
                  <a:pt x="10533661" y="10674047"/>
                  <a:pt x="10523802" y="10679313"/>
                  <a:pt x="10520021" y="10688408"/>
                </a:cubicBezTo>
                <a:cubicBezTo>
                  <a:pt x="10519639" y="10689365"/>
                  <a:pt x="10519543" y="10690323"/>
                  <a:pt x="10519255" y="10691280"/>
                </a:cubicBezTo>
                <a:cubicBezTo>
                  <a:pt x="10513561" y="10690993"/>
                  <a:pt x="10507722" y="10693290"/>
                  <a:pt x="10504181" y="10697598"/>
                </a:cubicBezTo>
                <a:cubicBezTo>
                  <a:pt x="10505329" y="10693577"/>
                  <a:pt x="10504611" y="10688982"/>
                  <a:pt x="10501070" y="10684387"/>
                </a:cubicBezTo>
                <a:cubicBezTo>
                  <a:pt x="10487048" y="10666149"/>
                  <a:pt x="10455749" y="10684482"/>
                  <a:pt x="10469963" y="10702959"/>
                </a:cubicBezTo>
                <a:cubicBezTo>
                  <a:pt x="10478960" y="10714639"/>
                  <a:pt x="10494944" y="10711288"/>
                  <a:pt x="10501597" y="10702577"/>
                </a:cubicBezTo>
                <a:cubicBezTo>
                  <a:pt x="10498582" y="10710236"/>
                  <a:pt x="10500639" y="10718516"/>
                  <a:pt x="10507435" y="10724069"/>
                </a:cubicBezTo>
                <a:close/>
                <a:moveTo>
                  <a:pt x="10213353" y="10759109"/>
                </a:moveTo>
                <a:cubicBezTo>
                  <a:pt x="10208328" y="10752550"/>
                  <a:pt x="10201723" y="10751498"/>
                  <a:pt x="10195933" y="10753603"/>
                </a:cubicBezTo>
                <a:cubicBezTo>
                  <a:pt x="10190286" y="10751019"/>
                  <a:pt x="10183537" y="10751067"/>
                  <a:pt x="10178273" y="10755135"/>
                </a:cubicBezTo>
                <a:lnTo>
                  <a:pt x="10171908" y="10760066"/>
                </a:lnTo>
                <a:cubicBezTo>
                  <a:pt x="10164395" y="10765857"/>
                  <a:pt x="10161428" y="10777346"/>
                  <a:pt x="10167601" y="10785292"/>
                </a:cubicBezTo>
                <a:cubicBezTo>
                  <a:pt x="10169515" y="10787781"/>
                  <a:pt x="10172052" y="10789696"/>
                  <a:pt x="10174875" y="10791036"/>
                </a:cubicBezTo>
                <a:cubicBezTo>
                  <a:pt x="10172100" y="10796301"/>
                  <a:pt x="10171765" y="10802476"/>
                  <a:pt x="10175306" y="10808317"/>
                </a:cubicBezTo>
                <a:cubicBezTo>
                  <a:pt x="10179948" y="10815976"/>
                  <a:pt x="10192392" y="10820331"/>
                  <a:pt x="10200192" y="10814348"/>
                </a:cubicBezTo>
                <a:lnTo>
                  <a:pt x="10206557" y="10809417"/>
                </a:lnTo>
                <a:cubicBezTo>
                  <a:pt x="10214310" y="10803434"/>
                  <a:pt x="10218043" y="10793525"/>
                  <a:pt x="10212587" y="10784478"/>
                </a:cubicBezTo>
                <a:cubicBezTo>
                  <a:pt x="10212396" y="10784191"/>
                  <a:pt x="10212108" y="10783904"/>
                  <a:pt x="10211917" y="10783617"/>
                </a:cubicBezTo>
                <a:cubicBezTo>
                  <a:pt x="10217612" y="10777346"/>
                  <a:pt x="10219909" y="10767629"/>
                  <a:pt x="10213353" y="10759109"/>
                </a:cubicBezTo>
                <a:close/>
                <a:moveTo>
                  <a:pt x="10416937" y="10878203"/>
                </a:moveTo>
                <a:cubicBezTo>
                  <a:pt x="10411147" y="10870688"/>
                  <a:pt x="10398799" y="10868965"/>
                  <a:pt x="10391477" y="10875284"/>
                </a:cubicBezTo>
                <a:cubicBezTo>
                  <a:pt x="10383963" y="10881841"/>
                  <a:pt x="10382384" y="10892708"/>
                  <a:pt x="10388558" y="10900749"/>
                </a:cubicBezTo>
                <a:lnTo>
                  <a:pt x="10393487" y="10907115"/>
                </a:lnTo>
                <a:cubicBezTo>
                  <a:pt x="10399278" y="10914631"/>
                  <a:pt x="10411625" y="10916354"/>
                  <a:pt x="10418947" y="10910036"/>
                </a:cubicBezTo>
                <a:cubicBezTo>
                  <a:pt x="10426461" y="10903526"/>
                  <a:pt x="10428040" y="10892612"/>
                  <a:pt x="10421867" y="10884570"/>
                </a:cubicBezTo>
                <a:lnTo>
                  <a:pt x="10416937" y="10878203"/>
                </a:lnTo>
                <a:close/>
                <a:moveTo>
                  <a:pt x="10242402" y="10619143"/>
                </a:moveTo>
                <a:cubicBezTo>
                  <a:pt x="10250011" y="10614692"/>
                  <a:pt x="10254893" y="10602150"/>
                  <a:pt x="10248911" y="10594348"/>
                </a:cubicBezTo>
                <a:lnTo>
                  <a:pt x="10243981" y="10587981"/>
                </a:lnTo>
                <a:cubicBezTo>
                  <a:pt x="10237999" y="10580227"/>
                  <a:pt x="10228428" y="10576110"/>
                  <a:pt x="10219192" y="10581471"/>
                </a:cubicBezTo>
                <a:cubicBezTo>
                  <a:pt x="10211582" y="10585923"/>
                  <a:pt x="10206701" y="10598416"/>
                  <a:pt x="10212683" y="10606266"/>
                </a:cubicBezTo>
                <a:lnTo>
                  <a:pt x="10217612" y="10612633"/>
                </a:lnTo>
                <a:cubicBezTo>
                  <a:pt x="10223594" y="10620387"/>
                  <a:pt x="10233165" y="10624505"/>
                  <a:pt x="10242402" y="10619143"/>
                </a:cubicBezTo>
                <a:close/>
                <a:moveTo>
                  <a:pt x="10328115" y="10815688"/>
                </a:moveTo>
                <a:cubicBezTo>
                  <a:pt x="10322324" y="10808173"/>
                  <a:pt x="10310694" y="10805349"/>
                  <a:pt x="10302846" y="10811571"/>
                </a:cubicBezTo>
                <a:cubicBezTo>
                  <a:pt x="10295380" y="10817507"/>
                  <a:pt x="10292509" y="10828804"/>
                  <a:pt x="10298730" y="10836845"/>
                </a:cubicBezTo>
                <a:lnTo>
                  <a:pt x="10303659" y="10843212"/>
                </a:lnTo>
                <a:cubicBezTo>
                  <a:pt x="10309450" y="10850728"/>
                  <a:pt x="10321079" y="10853551"/>
                  <a:pt x="10328928" y="10847329"/>
                </a:cubicBezTo>
                <a:cubicBezTo>
                  <a:pt x="10336393" y="10841393"/>
                  <a:pt x="10339265" y="10830097"/>
                  <a:pt x="10333044" y="10822055"/>
                </a:cubicBezTo>
                <a:lnTo>
                  <a:pt x="10328115" y="10815688"/>
                </a:lnTo>
                <a:close/>
                <a:moveTo>
                  <a:pt x="10468096" y="10816263"/>
                </a:moveTo>
                <a:lnTo>
                  <a:pt x="10461731" y="10821193"/>
                </a:lnTo>
                <a:cubicBezTo>
                  <a:pt x="10453978" y="10827176"/>
                  <a:pt x="10452687" y="10838999"/>
                  <a:pt x="10458669" y="10846611"/>
                </a:cubicBezTo>
                <a:cubicBezTo>
                  <a:pt x="10464746" y="10854413"/>
                  <a:pt x="10476328" y="10855658"/>
                  <a:pt x="10484080" y="10849674"/>
                </a:cubicBezTo>
                <a:lnTo>
                  <a:pt x="10490446" y="10844744"/>
                </a:lnTo>
                <a:cubicBezTo>
                  <a:pt x="10498199" y="10838761"/>
                  <a:pt x="10499491" y="10826937"/>
                  <a:pt x="10493509" y="10819279"/>
                </a:cubicBezTo>
                <a:cubicBezTo>
                  <a:pt x="10487431" y="10811571"/>
                  <a:pt x="10475849" y="10810279"/>
                  <a:pt x="10468096" y="10816263"/>
                </a:cubicBezTo>
                <a:close/>
                <a:moveTo>
                  <a:pt x="10113666" y="10662320"/>
                </a:moveTo>
                <a:cubicBezTo>
                  <a:pt x="10121754" y="10672851"/>
                  <a:pt x="10135537" y="10671223"/>
                  <a:pt x="10143098" y="10664474"/>
                </a:cubicBezTo>
                <a:cubicBezTo>
                  <a:pt x="10141806" y="10668543"/>
                  <a:pt x="10142428" y="10673282"/>
                  <a:pt x="10146066" y="10678021"/>
                </a:cubicBezTo>
                <a:cubicBezTo>
                  <a:pt x="10160135" y="10696306"/>
                  <a:pt x="10191434" y="10678021"/>
                  <a:pt x="10177268" y="10659591"/>
                </a:cubicBezTo>
                <a:cubicBezTo>
                  <a:pt x="10169181" y="10649108"/>
                  <a:pt x="10155398" y="10650688"/>
                  <a:pt x="10147836" y="10657437"/>
                </a:cubicBezTo>
                <a:cubicBezTo>
                  <a:pt x="10149128" y="10653369"/>
                  <a:pt x="10148506" y="10648630"/>
                  <a:pt x="10144869" y="10643938"/>
                </a:cubicBezTo>
                <a:cubicBezTo>
                  <a:pt x="10142093" y="10640300"/>
                  <a:pt x="10138648" y="10638194"/>
                  <a:pt x="10134962" y="10637141"/>
                </a:cubicBezTo>
                <a:cubicBezTo>
                  <a:pt x="10143002" y="10636376"/>
                  <a:pt x="10150086" y="10630631"/>
                  <a:pt x="10151473" y="10622207"/>
                </a:cubicBezTo>
                <a:cubicBezTo>
                  <a:pt x="10153053" y="10612776"/>
                  <a:pt x="10146305" y="10602629"/>
                  <a:pt x="10136542" y="10601384"/>
                </a:cubicBezTo>
                <a:lnTo>
                  <a:pt x="10125247" y="10599948"/>
                </a:lnTo>
                <a:cubicBezTo>
                  <a:pt x="10120797" y="10599374"/>
                  <a:pt x="10116442" y="10600522"/>
                  <a:pt x="10112805" y="10602772"/>
                </a:cubicBezTo>
                <a:cubicBezTo>
                  <a:pt x="10107349" y="10597220"/>
                  <a:pt x="10098687" y="10595401"/>
                  <a:pt x="10091556" y="10599135"/>
                </a:cubicBezTo>
                <a:lnTo>
                  <a:pt x="10081458" y="10604399"/>
                </a:lnTo>
                <a:cubicBezTo>
                  <a:pt x="10072796" y="10608947"/>
                  <a:pt x="10069350" y="10620292"/>
                  <a:pt x="10073897" y="10628860"/>
                </a:cubicBezTo>
                <a:cubicBezTo>
                  <a:pt x="10078491" y="10637572"/>
                  <a:pt x="10089690" y="10640971"/>
                  <a:pt x="10098352" y="10636423"/>
                </a:cubicBezTo>
                <a:lnTo>
                  <a:pt x="10108450" y="10631158"/>
                </a:lnTo>
                <a:cubicBezTo>
                  <a:pt x="10108880" y="10630918"/>
                  <a:pt x="10109167" y="10630488"/>
                  <a:pt x="10109551" y="10630248"/>
                </a:cubicBezTo>
                <a:cubicBezTo>
                  <a:pt x="10112135" y="10633025"/>
                  <a:pt x="10115389" y="10635227"/>
                  <a:pt x="10119313" y="10635705"/>
                </a:cubicBezTo>
                <a:lnTo>
                  <a:pt x="10126731" y="10636663"/>
                </a:lnTo>
                <a:cubicBezTo>
                  <a:pt x="10114671" y="10638290"/>
                  <a:pt x="10104334" y="10650209"/>
                  <a:pt x="10113666" y="10662320"/>
                </a:cubicBezTo>
                <a:close/>
                <a:moveTo>
                  <a:pt x="10369032" y="10816263"/>
                </a:moveTo>
                <a:lnTo>
                  <a:pt x="10375397" y="10811332"/>
                </a:lnTo>
                <a:cubicBezTo>
                  <a:pt x="10382910" y="10805540"/>
                  <a:pt x="10382623" y="10792042"/>
                  <a:pt x="10376067" y="10785723"/>
                </a:cubicBezTo>
                <a:cubicBezTo>
                  <a:pt x="10368410" y="10778304"/>
                  <a:pt x="10358551" y="10778782"/>
                  <a:pt x="10350464" y="10785005"/>
                </a:cubicBezTo>
                <a:lnTo>
                  <a:pt x="10344099" y="10789935"/>
                </a:lnTo>
                <a:cubicBezTo>
                  <a:pt x="10336585" y="10795727"/>
                  <a:pt x="10336872" y="10809226"/>
                  <a:pt x="10343381" y="10815545"/>
                </a:cubicBezTo>
                <a:cubicBezTo>
                  <a:pt x="10351086" y="10823012"/>
                  <a:pt x="10360944" y="10822485"/>
                  <a:pt x="10369032" y="10816263"/>
                </a:cubicBezTo>
                <a:close/>
                <a:moveTo>
                  <a:pt x="10608605" y="10671941"/>
                </a:moveTo>
                <a:cubicBezTo>
                  <a:pt x="10614587" y="10679696"/>
                  <a:pt x="10627509" y="10679121"/>
                  <a:pt x="10634209" y="10672946"/>
                </a:cubicBezTo>
                <a:cubicBezTo>
                  <a:pt x="10641914" y="10665814"/>
                  <a:pt x="10641196" y="10655140"/>
                  <a:pt x="10635214" y="10647337"/>
                </a:cubicBezTo>
                <a:lnTo>
                  <a:pt x="10630284" y="10640971"/>
                </a:lnTo>
                <a:cubicBezTo>
                  <a:pt x="10624302" y="10633216"/>
                  <a:pt x="10611381" y="10633791"/>
                  <a:pt x="10604681" y="10639966"/>
                </a:cubicBezTo>
                <a:cubicBezTo>
                  <a:pt x="10596976" y="10647098"/>
                  <a:pt x="10597694" y="10657820"/>
                  <a:pt x="10603676" y="10665574"/>
                </a:cubicBezTo>
                <a:lnTo>
                  <a:pt x="10608605" y="10671941"/>
                </a:lnTo>
                <a:close/>
                <a:moveTo>
                  <a:pt x="10231538" y="10973604"/>
                </a:moveTo>
                <a:cubicBezTo>
                  <a:pt x="10245752" y="10992033"/>
                  <a:pt x="10271164" y="10966185"/>
                  <a:pt x="10257142" y="10947947"/>
                </a:cubicBezTo>
                <a:cubicBezTo>
                  <a:pt x="10242929" y="10929518"/>
                  <a:pt x="10217516" y="10955366"/>
                  <a:pt x="10231538" y="10973604"/>
                </a:cubicBezTo>
                <a:close/>
                <a:moveTo>
                  <a:pt x="10149368" y="10863795"/>
                </a:moveTo>
                <a:cubicBezTo>
                  <a:pt x="10149607" y="10863604"/>
                  <a:pt x="10149751" y="10863508"/>
                  <a:pt x="10149942" y="10863412"/>
                </a:cubicBezTo>
                <a:cubicBezTo>
                  <a:pt x="10150038" y="10863364"/>
                  <a:pt x="10150086" y="10863364"/>
                  <a:pt x="10150181" y="10863317"/>
                </a:cubicBezTo>
                <a:cubicBezTo>
                  <a:pt x="10150277" y="10863317"/>
                  <a:pt x="10150277" y="10863317"/>
                  <a:pt x="10150420" y="10863317"/>
                </a:cubicBezTo>
                <a:cubicBezTo>
                  <a:pt x="10151617" y="10863460"/>
                  <a:pt x="10152766" y="10863651"/>
                  <a:pt x="10153914" y="10863987"/>
                </a:cubicBezTo>
                <a:cubicBezTo>
                  <a:pt x="10163438" y="10866236"/>
                  <a:pt x="10172961" y="10856998"/>
                  <a:pt x="10173966" y="10848047"/>
                </a:cubicBezTo>
                <a:cubicBezTo>
                  <a:pt x="10175163" y="10837420"/>
                  <a:pt x="10167601" y="10830240"/>
                  <a:pt x="10158030" y="10827990"/>
                </a:cubicBezTo>
                <a:cubicBezTo>
                  <a:pt x="10147071" y="10825405"/>
                  <a:pt x="10136159" y="10828661"/>
                  <a:pt x="10127210" y="10835122"/>
                </a:cubicBezTo>
                <a:cubicBezTo>
                  <a:pt x="10119553" y="10840675"/>
                  <a:pt x="10117782" y="10853217"/>
                  <a:pt x="10123956" y="10860541"/>
                </a:cubicBezTo>
                <a:cubicBezTo>
                  <a:pt x="10130464" y="10868199"/>
                  <a:pt x="10141136" y="10869731"/>
                  <a:pt x="10149368" y="10863795"/>
                </a:cubicBezTo>
                <a:close/>
                <a:moveTo>
                  <a:pt x="10648757" y="10920998"/>
                </a:moveTo>
                <a:cubicBezTo>
                  <a:pt x="10641004" y="10927986"/>
                  <a:pt x="10641435" y="10938804"/>
                  <a:pt x="10647417" y="10946559"/>
                </a:cubicBezTo>
                <a:lnTo>
                  <a:pt x="10652346" y="10952925"/>
                </a:lnTo>
                <a:cubicBezTo>
                  <a:pt x="10658329" y="10960680"/>
                  <a:pt x="10671059" y="10960440"/>
                  <a:pt x="10677950" y="10954265"/>
                </a:cubicBezTo>
                <a:cubicBezTo>
                  <a:pt x="10685703" y="10947277"/>
                  <a:pt x="10685272" y="10936459"/>
                  <a:pt x="10679290" y="10928656"/>
                </a:cubicBezTo>
                <a:lnTo>
                  <a:pt x="10674361" y="10922290"/>
                </a:lnTo>
                <a:cubicBezTo>
                  <a:pt x="10668379" y="10914583"/>
                  <a:pt x="10655649" y="10914822"/>
                  <a:pt x="10648757" y="10920998"/>
                </a:cubicBezTo>
                <a:close/>
                <a:moveTo>
                  <a:pt x="10817167" y="10448208"/>
                </a:moveTo>
                <a:cubicBezTo>
                  <a:pt x="10802905" y="10429731"/>
                  <a:pt x="10774239" y="10451845"/>
                  <a:pt x="10788452" y="10470322"/>
                </a:cubicBezTo>
                <a:cubicBezTo>
                  <a:pt x="10802714" y="10488799"/>
                  <a:pt x="10831380" y="10466684"/>
                  <a:pt x="10817167" y="10448208"/>
                </a:cubicBezTo>
                <a:close/>
                <a:moveTo>
                  <a:pt x="10416123" y="10989209"/>
                </a:moveTo>
                <a:cubicBezTo>
                  <a:pt x="10430289" y="11007590"/>
                  <a:pt x="10460631" y="10987821"/>
                  <a:pt x="10446417" y="10969344"/>
                </a:cubicBezTo>
                <a:cubicBezTo>
                  <a:pt x="10432299" y="10950962"/>
                  <a:pt x="10401910" y="10970732"/>
                  <a:pt x="10416123" y="10989209"/>
                </a:cubicBezTo>
                <a:close/>
                <a:moveTo>
                  <a:pt x="10240344" y="10853360"/>
                </a:moveTo>
                <a:cubicBezTo>
                  <a:pt x="10254558" y="10871837"/>
                  <a:pt x="10281980" y="10848094"/>
                  <a:pt x="10267767" y="10829666"/>
                </a:cubicBezTo>
                <a:cubicBezTo>
                  <a:pt x="10253553" y="10811189"/>
                  <a:pt x="10226130" y="10834931"/>
                  <a:pt x="10240344" y="10853360"/>
                </a:cubicBezTo>
                <a:close/>
                <a:moveTo>
                  <a:pt x="10516815" y="10895627"/>
                </a:moveTo>
                <a:cubicBezTo>
                  <a:pt x="10531028" y="10914104"/>
                  <a:pt x="10556919" y="10888687"/>
                  <a:pt x="10542850" y="10870449"/>
                </a:cubicBezTo>
                <a:cubicBezTo>
                  <a:pt x="10528635" y="10851972"/>
                  <a:pt x="10502745" y="10877342"/>
                  <a:pt x="10516815" y="10895627"/>
                </a:cubicBezTo>
                <a:close/>
                <a:moveTo>
                  <a:pt x="10756005" y="10667154"/>
                </a:moveTo>
                <a:cubicBezTo>
                  <a:pt x="10749353" y="10673329"/>
                  <a:pt x="10747678" y="10686205"/>
                  <a:pt x="10755000" y="10692764"/>
                </a:cubicBezTo>
                <a:cubicBezTo>
                  <a:pt x="10761652" y="10698699"/>
                  <a:pt x="10769645" y="10702577"/>
                  <a:pt x="10778689" y="10701523"/>
                </a:cubicBezTo>
                <a:lnTo>
                  <a:pt x="10775148" y="10704300"/>
                </a:lnTo>
                <a:cubicBezTo>
                  <a:pt x="10767395" y="10710283"/>
                  <a:pt x="10767203" y="10722777"/>
                  <a:pt x="10773378" y="10729861"/>
                </a:cubicBezTo>
                <a:cubicBezTo>
                  <a:pt x="10780125" y="10737616"/>
                  <a:pt x="10791180" y="10737664"/>
                  <a:pt x="10798933" y="10731632"/>
                </a:cubicBezTo>
                <a:lnTo>
                  <a:pt x="10811663" y="10721819"/>
                </a:lnTo>
                <a:cubicBezTo>
                  <a:pt x="10811998" y="10721580"/>
                  <a:pt x="10811950" y="10721101"/>
                  <a:pt x="10812237" y="10720814"/>
                </a:cubicBezTo>
                <a:cubicBezTo>
                  <a:pt x="10818937" y="10725362"/>
                  <a:pt x="10829035" y="10724404"/>
                  <a:pt x="10834730" y="10718995"/>
                </a:cubicBezTo>
                <a:cubicBezTo>
                  <a:pt x="10842483" y="10711672"/>
                  <a:pt x="10841526" y="10700997"/>
                  <a:pt x="10835448" y="10693146"/>
                </a:cubicBezTo>
                <a:lnTo>
                  <a:pt x="10830471" y="10686732"/>
                </a:lnTo>
                <a:cubicBezTo>
                  <a:pt x="10828844" y="10684626"/>
                  <a:pt x="10826595" y="10683238"/>
                  <a:pt x="10824154" y="10682328"/>
                </a:cubicBezTo>
                <a:cubicBezTo>
                  <a:pt x="10821953" y="10680222"/>
                  <a:pt x="10819416" y="10678547"/>
                  <a:pt x="10816257" y="10678164"/>
                </a:cubicBezTo>
                <a:lnTo>
                  <a:pt x="10804963" y="10676680"/>
                </a:lnTo>
                <a:cubicBezTo>
                  <a:pt x="10804532" y="10676632"/>
                  <a:pt x="10804149" y="10676728"/>
                  <a:pt x="10803718" y="10676728"/>
                </a:cubicBezTo>
                <a:cubicBezTo>
                  <a:pt x="10803431" y="10670792"/>
                  <a:pt x="10800512" y="10664809"/>
                  <a:pt x="10795583" y="10661746"/>
                </a:cubicBezTo>
                <a:cubicBezTo>
                  <a:pt x="10788356" y="10657150"/>
                  <a:pt x="10780221" y="10658777"/>
                  <a:pt x="10774239" y="10663804"/>
                </a:cubicBezTo>
                <a:cubicBezTo>
                  <a:pt x="10768161" y="10661554"/>
                  <a:pt x="10761365" y="10662176"/>
                  <a:pt x="10756005" y="10667154"/>
                </a:cubicBezTo>
                <a:close/>
                <a:moveTo>
                  <a:pt x="10442541" y="11084705"/>
                </a:moveTo>
                <a:cubicBezTo>
                  <a:pt x="10435314" y="11080158"/>
                  <a:pt x="10427131" y="11081737"/>
                  <a:pt x="10421196" y="11086811"/>
                </a:cubicBezTo>
                <a:cubicBezTo>
                  <a:pt x="10415071" y="11084561"/>
                  <a:pt x="10408275" y="11085184"/>
                  <a:pt x="10402915" y="11090162"/>
                </a:cubicBezTo>
                <a:cubicBezTo>
                  <a:pt x="10396263" y="11096289"/>
                  <a:pt x="10394588" y="11109166"/>
                  <a:pt x="10401910" y="11115772"/>
                </a:cubicBezTo>
                <a:cubicBezTo>
                  <a:pt x="10409041" y="11122138"/>
                  <a:pt x="10417607" y="11126733"/>
                  <a:pt x="10427514" y="11124723"/>
                </a:cubicBezTo>
                <a:cubicBezTo>
                  <a:pt x="10436558" y="11122808"/>
                  <a:pt x="10442828" y="11116920"/>
                  <a:pt x="10448188" y="11109740"/>
                </a:cubicBezTo>
                <a:cubicBezTo>
                  <a:pt x="10453978" y="11101842"/>
                  <a:pt x="10450389" y="11089635"/>
                  <a:pt x="10442541" y="11084705"/>
                </a:cubicBezTo>
                <a:close/>
                <a:moveTo>
                  <a:pt x="10569506" y="10845175"/>
                </a:moveTo>
                <a:cubicBezTo>
                  <a:pt x="10583719" y="10863604"/>
                  <a:pt x="10609180" y="10837851"/>
                  <a:pt x="10595157" y="10819613"/>
                </a:cubicBezTo>
                <a:cubicBezTo>
                  <a:pt x="10580943" y="10801184"/>
                  <a:pt x="10555436" y="10826985"/>
                  <a:pt x="10569506" y="10845175"/>
                </a:cubicBezTo>
                <a:close/>
                <a:moveTo>
                  <a:pt x="10052122" y="10850775"/>
                </a:moveTo>
                <a:lnTo>
                  <a:pt x="10063416" y="10852259"/>
                </a:lnTo>
                <a:cubicBezTo>
                  <a:pt x="10073131" y="10853504"/>
                  <a:pt x="10082416" y="10846228"/>
                  <a:pt x="10083612" y="10836511"/>
                </a:cubicBezTo>
                <a:cubicBezTo>
                  <a:pt x="10084856" y="10826745"/>
                  <a:pt x="10077630" y="10817555"/>
                  <a:pt x="10067867" y="10816310"/>
                </a:cubicBezTo>
                <a:lnTo>
                  <a:pt x="10056572" y="10814827"/>
                </a:lnTo>
                <a:cubicBezTo>
                  <a:pt x="10046858" y="10813582"/>
                  <a:pt x="10037574" y="10820906"/>
                  <a:pt x="10036377" y="10830575"/>
                </a:cubicBezTo>
                <a:cubicBezTo>
                  <a:pt x="10035133" y="10840340"/>
                  <a:pt x="10042359" y="10849530"/>
                  <a:pt x="10052122" y="10850775"/>
                </a:cubicBezTo>
                <a:close/>
                <a:moveTo>
                  <a:pt x="10249485" y="11107059"/>
                </a:moveTo>
                <a:cubicBezTo>
                  <a:pt x="10241636" y="11111080"/>
                  <a:pt x="10236037" y="11123287"/>
                  <a:pt x="10241589" y="11131424"/>
                </a:cubicBezTo>
                <a:cubicBezTo>
                  <a:pt x="10246422" y="11138556"/>
                  <a:pt x="10252404" y="11144923"/>
                  <a:pt x="10261641" y="11145401"/>
                </a:cubicBezTo>
                <a:cubicBezTo>
                  <a:pt x="10269058" y="11145785"/>
                  <a:pt x="10275520" y="11142960"/>
                  <a:pt x="10281071" y="11138126"/>
                </a:cubicBezTo>
                <a:cubicBezTo>
                  <a:pt x="10288202" y="11131903"/>
                  <a:pt x="10289206" y="11119409"/>
                  <a:pt x="10282458" y="11112516"/>
                </a:cubicBezTo>
                <a:cubicBezTo>
                  <a:pt x="10277769" y="11107730"/>
                  <a:pt x="10271260" y="11105815"/>
                  <a:pt x="10265134" y="11107107"/>
                </a:cubicBezTo>
                <a:cubicBezTo>
                  <a:pt x="10260444" y="11104714"/>
                  <a:pt x="10254989" y="11104283"/>
                  <a:pt x="10249485" y="11107059"/>
                </a:cubicBezTo>
                <a:close/>
                <a:moveTo>
                  <a:pt x="10551990" y="10882416"/>
                </a:moveTo>
                <a:cubicBezTo>
                  <a:pt x="10552421" y="10893282"/>
                  <a:pt x="10559934" y="10899313"/>
                  <a:pt x="10570032" y="10900605"/>
                </a:cubicBezTo>
                <a:cubicBezTo>
                  <a:pt x="10573813" y="10901085"/>
                  <a:pt x="10577546" y="10901563"/>
                  <a:pt x="10581327" y="10902041"/>
                </a:cubicBezTo>
                <a:cubicBezTo>
                  <a:pt x="10590754" y="10903238"/>
                  <a:pt x="10599847" y="10892946"/>
                  <a:pt x="10599512" y="10883995"/>
                </a:cubicBezTo>
                <a:cubicBezTo>
                  <a:pt x="10599034" y="10873130"/>
                  <a:pt x="10591568" y="10867098"/>
                  <a:pt x="10581470" y="10865806"/>
                </a:cubicBezTo>
                <a:lnTo>
                  <a:pt x="10570176" y="10864322"/>
                </a:lnTo>
                <a:cubicBezTo>
                  <a:pt x="10560700" y="10863125"/>
                  <a:pt x="10551607" y="10873512"/>
                  <a:pt x="10551990" y="10882416"/>
                </a:cubicBezTo>
                <a:close/>
                <a:moveTo>
                  <a:pt x="10273940" y="11034540"/>
                </a:moveTo>
                <a:cubicBezTo>
                  <a:pt x="10273222" y="11044784"/>
                  <a:pt x="10280975" y="11052634"/>
                  <a:pt x="10290738" y="11053879"/>
                </a:cubicBezTo>
                <a:lnTo>
                  <a:pt x="10302032" y="11055315"/>
                </a:lnTo>
                <a:cubicBezTo>
                  <a:pt x="10311747" y="11056559"/>
                  <a:pt x="10320697" y="11047895"/>
                  <a:pt x="10321366" y="11038560"/>
                </a:cubicBezTo>
                <a:cubicBezTo>
                  <a:pt x="10322084" y="11028317"/>
                  <a:pt x="10314331" y="11020466"/>
                  <a:pt x="10304616" y="11019174"/>
                </a:cubicBezTo>
                <a:lnTo>
                  <a:pt x="10293322" y="11017738"/>
                </a:lnTo>
                <a:cubicBezTo>
                  <a:pt x="10283559" y="11016494"/>
                  <a:pt x="10274562" y="11025158"/>
                  <a:pt x="10273940" y="11034540"/>
                </a:cubicBezTo>
                <a:close/>
                <a:moveTo>
                  <a:pt x="10330364" y="10943830"/>
                </a:moveTo>
                <a:cubicBezTo>
                  <a:pt x="10335532" y="10951537"/>
                  <a:pt x="10347735" y="10954792"/>
                  <a:pt x="10355488" y="10948760"/>
                </a:cubicBezTo>
                <a:lnTo>
                  <a:pt x="10361853" y="10943830"/>
                </a:lnTo>
                <a:cubicBezTo>
                  <a:pt x="10369606" y="10937847"/>
                  <a:pt x="10372477" y="10927172"/>
                  <a:pt x="10366783" y="10918700"/>
                </a:cubicBezTo>
                <a:cubicBezTo>
                  <a:pt x="10361614" y="10910945"/>
                  <a:pt x="10349459" y="10907738"/>
                  <a:pt x="10341658" y="10913769"/>
                </a:cubicBezTo>
                <a:lnTo>
                  <a:pt x="10335293" y="10918700"/>
                </a:lnTo>
                <a:cubicBezTo>
                  <a:pt x="10327540" y="10924635"/>
                  <a:pt x="10324668" y="10935310"/>
                  <a:pt x="10330364" y="10943830"/>
                </a:cubicBezTo>
                <a:close/>
                <a:moveTo>
                  <a:pt x="10397316" y="11069148"/>
                </a:moveTo>
                <a:cubicBezTo>
                  <a:pt x="10398799" y="11066946"/>
                  <a:pt x="10400187" y="11064648"/>
                  <a:pt x="10401383" y="11062303"/>
                </a:cubicBezTo>
                <a:cubicBezTo>
                  <a:pt x="10402963" y="11059335"/>
                  <a:pt x="10403489" y="11055840"/>
                  <a:pt x="10403346" y="11052346"/>
                </a:cubicBezTo>
                <a:cubicBezTo>
                  <a:pt x="10404829" y="11050432"/>
                  <a:pt x="10405978" y="11048373"/>
                  <a:pt x="10406265" y="11046220"/>
                </a:cubicBezTo>
                <a:cubicBezTo>
                  <a:pt x="10407222" y="11038800"/>
                  <a:pt x="10407749" y="11032194"/>
                  <a:pt x="10404686" y="11025205"/>
                </a:cubicBezTo>
                <a:cubicBezTo>
                  <a:pt x="10403298" y="11022094"/>
                  <a:pt x="10402006" y="11019988"/>
                  <a:pt x="10399565" y="11017307"/>
                </a:cubicBezTo>
                <a:cubicBezTo>
                  <a:pt x="10396598" y="11014004"/>
                  <a:pt x="10397555" y="11011515"/>
                  <a:pt x="10398368" y="11018408"/>
                </a:cubicBezTo>
                <a:cubicBezTo>
                  <a:pt x="10397220" y="11008691"/>
                  <a:pt x="10390568" y="11000362"/>
                  <a:pt x="10380039" y="11000457"/>
                </a:cubicBezTo>
                <a:cubicBezTo>
                  <a:pt x="10375014" y="11000506"/>
                  <a:pt x="10369654" y="11003282"/>
                  <a:pt x="10366113" y="11007351"/>
                </a:cubicBezTo>
                <a:cubicBezTo>
                  <a:pt x="10363864" y="11007207"/>
                  <a:pt x="10361614" y="11007494"/>
                  <a:pt x="10359173" y="11007925"/>
                </a:cubicBezTo>
                <a:cubicBezTo>
                  <a:pt x="10358312" y="11007973"/>
                  <a:pt x="10357451" y="11008021"/>
                  <a:pt x="10356637" y="11008021"/>
                </a:cubicBezTo>
                <a:cubicBezTo>
                  <a:pt x="10353287" y="11007638"/>
                  <a:pt x="10349889" y="11007686"/>
                  <a:pt x="10346539" y="11007303"/>
                </a:cubicBezTo>
                <a:cubicBezTo>
                  <a:pt x="10334144" y="11005914"/>
                  <a:pt x="10327875" y="11018169"/>
                  <a:pt x="10329550" y="11028700"/>
                </a:cubicBezTo>
                <a:cubicBezTo>
                  <a:pt x="10329885" y="11033439"/>
                  <a:pt x="10332086" y="11037938"/>
                  <a:pt x="10336728" y="11041002"/>
                </a:cubicBezTo>
                <a:cubicBezTo>
                  <a:pt x="10337064" y="11041337"/>
                  <a:pt x="10337399" y="11041672"/>
                  <a:pt x="10337733" y="11042007"/>
                </a:cubicBezTo>
                <a:cubicBezTo>
                  <a:pt x="10322946" y="11045118"/>
                  <a:pt x="10314810" y="11067186"/>
                  <a:pt x="10331799" y="11075179"/>
                </a:cubicBezTo>
                <a:cubicBezTo>
                  <a:pt x="10343046" y="11080493"/>
                  <a:pt x="10355010" y="11088487"/>
                  <a:pt x="10367979" y="11088104"/>
                </a:cubicBezTo>
                <a:cubicBezTo>
                  <a:pt x="10369702" y="11088056"/>
                  <a:pt x="10371330" y="11087817"/>
                  <a:pt x="10372908" y="11087529"/>
                </a:cubicBezTo>
                <a:lnTo>
                  <a:pt x="10378173" y="11088200"/>
                </a:lnTo>
                <a:cubicBezTo>
                  <a:pt x="10387888" y="11089444"/>
                  <a:pt x="10396789" y="11080636"/>
                  <a:pt x="10397412" y="11071302"/>
                </a:cubicBezTo>
                <a:cubicBezTo>
                  <a:pt x="10397459" y="11070536"/>
                  <a:pt x="10397363" y="11069866"/>
                  <a:pt x="10397316" y="11069148"/>
                </a:cubicBezTo>
                <a:close/>
                <a:moveTo>
                  <a:pt x="10612769" y="10975950"/>
                </a:moveTo>
                <a:cubicBezTo>
                  <a:pt x="10614778" y="10975710"/>
                  <a:pt x="10616645" y="10975088"/>
                  <a:pt x="10618464" y="10974370"/>
                </a:cubicBezTo>
                <a:cubicBezTo>
                  <a:pt x="10616023" y="10983178"/>
                  <a:pt x="10620474" y="10992751"/>
                  <a:pt x="10629040" y="10996150"/>
                </a:cubicBezTo>
                <a:lnTo>
                  <a:pt x="10639616" y="11000314"/>
                </a:lnTo>
                <a:cubicBezTo>
                  <a:pt x="10648709" y="11003904"/>
                  <a:pt x="10659525" y="10999117"/>
                  <a:pt x="10663066" y="10990022"/>
                </a:cubicBezTo>
                <a:cubicBezTo>
                  <a:pt x="10666656" y="10980832"/>
                  <a:pt x="10661918" y="10970157"/>
                  <a:pt x="10652777" y="10966567"/>
                </a:cubicBezTo>
                <a:lnTo>
                  <a:pt x="10642200" y="10962403"/>
                </a:lnTo>
                <a:cubicBezTo>
                  <a:pt x="10638133" y="10960775"/>
                  <a:pt x="10633778" y="10961062"/>
                  <a:pt x="10629854" y="10962451"/>
                </a:cubicBezTo>
                <a:cubicBezTo>
                  <a:pt x="10630332" y="10960871"/>
                  <a:pt x="10630858" y="10959291"/>
                  <a:pt x="10630811" y="10957472"/>
                </a:cubicBezTo>
                <a:cubicBezTo>
                  <a:pt x="10630715" y="10948473"/>
                  <a:pt x="10622196" y="10938182"/>
                  <a:pt x="10612338" y="10939378"/>
                </a:cubicBezTo>
                <a:lnTo>
                  <a:pt x="10600948" y="10940767"/>
                </a:lnTo>
                <a:cubicBezTo>
                  <a:pt x="10594965" y="10941485"/>
                  <a:pt x="10589749" y="10944500"/>
                  <a:pt x="10586399" y="10949000"/>
                </a:cubicBezTo>
                <a:cubicBezTo>
                  <a:pt x="10587405" y="10945075"/>
                  <a:pt x="10586782" y="10940671"/>
                  <a:pt x="10583336" y="10936171"/>
                </a:cubicBezTo>
                <a:cubicBezTo>
                  <a:pt x="10569314" y="10917982"/>
                  <a:pt x="10537824" y="10935980"/>
                  <a:pt x="10552038" y="10954409"/>
                </a:cubicBezTo>
                <a:cubicBezTo>
                  <a:pt x="10561130" y="10966232"/>
                  <a:pt x="10577354" y="10962690"/>
                  <a:pt x="10583911" y="10953834"/>
                </a:cubicBezTo>
                <a:cubicBezTo>
                  <a:pt x="10583385" y="10955510"/>
                  <a:pt x="10582858" y="10957233"/>
                  <a:pt x="10582858" y="10959244"/>
                </a:cubicBezTo>
                <a:cubicBezTo>
                  <a:pt x="10582954" y="10968243"/>
                  <a:pt x="10591472" y="10978534"/>
                  <a:pt x="10601331" y="10977290"/>
                </a:cubicBezTo>
                <a:lnTo>
                  <a:pt x="10612769" y="10975950"/>
                </a:lnTo>
                <a:close/>
                <a:moveTo>
                  <a:pt x="10463454" y="10984757"/>
                </a:moveTo>
                <a:cubicBezTo>
                  <a:pt x="10477716" y="11003234"/>
                  <a:pt x="10506573" y="10981358"/>
                  <a:pt x="10492360" y="10962882"/>
                </a:cubicBezTo>
                <a:cubicBezTo>
                  <a:pt x="10478098" y="10944452"/>
                  <a:pt x="10449241" y="10966280"/>
                  <a:pt x="10463454" y="10984757"/>
                </a:cubicBezTo>
                <a:close/>
                <a:moveTo>
                  <a:pt x="10769261" y="10566201"/>
                </a:moveTo>
                <a:cubicBezTo>
                  <a:pt x="10770985" y="10568403"/>
                  <a:pt x="10772947" y="10570031"/>
                  <a:pt x="10775005" y="10571179"/>
                </a:cubicBezTo>
                <a:cubicBezTo>
                  <a:pt x="10772420" y="10571945"/>
                  <a:pt x="10770027" y="10573094"/>
                  <a:pt x="10768161" y="10574913"/>
                </a:cubicBezTo>
                <a:cubicBezTo>
                  <a:pt x="10760743" y="10582332"/>
                  <a:pt x="10760743" y="10592481"/>
                  <a:pt x="10766965" y="10600522"/>
                </a:cubicBezTo>
                <a:lnTo>
                  <a:pt x="10771894" y="10606889"/>
                </a:lnTo>
                <a:cubicBezTo>
                  <a:pt x="10777685" y="10614404"/>
                  <a:pt x="10790941" y="10614643"/>
                  <a:pt x="10797497" y="10608086"/>
                </a:cubicBezTo>
                <a:cubicBezTo>
                  <a:pt x="10804915" y="10600714"/>
                  <a:pt x="10804915" y="10590566"/>
                  <a:pt x="10798742" y="10582525"/>
                </a:cubicBezTo>
                <a:lnTo>
                  <a:pt x="10793812" y="10576158"/>
                </a:lnTo>
                <a:cubicBezTo>
                  <a:pt x="10792616" y="10574626"/>
                  <a:pt x="10790989" y="10573573"/>
                  <a:pt x="10789314" y="10572663"/>
                </a:cubicBezTo>
                <a:cubicBezTo>
                  <a:pt x="10800177" y="10569552"/>
                  <a:pt x="10808361" y="10557729"/>
                  <a:pt x="10799603" y="10546336"/>
                </a:cubicBezTo>
                <a:cubicBezTo>
                  <a:pt x="10785389" y="10527955"/>
                  <a:pt x="10755000" y="10547724"/>
                  <a:pt x="10769261" y="10566201"/>
                </a:cubicBezTo>
                <a:close/>
                <a:moveTo>
                  <a:pt x="10655936" y="10388516"/>
                </a:moveTo>
                <a:cubicBezTo>
                  <a:pt x="10648422" y="10394452"/>
                  <a:pt x="10645598" y="10405748"/>
                  <a:pt x="10651820" y="10413790"/>
                </a:cubicBezTo>
                <a:lnTo>
                  <a:pt x="10656749" y="10420156"/>
                </a:lnTo>
                <a:cubicBezTo>
                  <a:pt x="10662540" y="10427672"/>
                  <a:pt x="10674169" y="10430496"/>
                  <a:pt x="10682018" y="10424274"/>
                </a:cubicBezTo>
                <a:cubicBezTo>
                  <a:pt x="10684124" y="10422598"/>
                  <a:pt x="10685751" y="10420444"/>
                  <a:pt x="10686995" y="10418098"/>
                </a:cubicBezTo>
                <a:cubicBezTo>
                  <a:pt x="10688048" y="10417524"/>
                  <a:pt x="10689197" y="10417141"/>
                  <a:pt x="10690202" y="10416375"/>
                </a:cubicBezTo>
                <a:lnTo>
                  <a:pt x="10696566" y="10411445"/>
                </a:lnTo>
                <a:cubicBezTo>
                  <a:pt x="10701017" y="10407998"/>
                  <a:pt x="10702692" y="10402063"/>
                  <a:pt x="10702214" y="10396366"/>
                </a:cubicBezTo>
                <a:cubicBezTo>
                  <a:pt x="10708722" y="10399334"/>
                  <a:pt x="10715948" y="10397994"/>
                  <a:pt x="10722122" y="10393255"/>
                </a:cubicBezTo>
                <a:lnTo>
                  <a:pt x="10728487" y="10388325"/>
                </a:lnTo>
                <a:cubicBezTo>
                  <a:pt x="10736001" y="10382533"/>
                  <a:pt x="10735714" y="10369034"/>
                  <a:pt x="10729205" y="10362715"/>
                </a:cubicBezTo>
                <a:cubicBezTo>
                  <a:pt x="10721548" y="10355344"/>
                  <a:pt x="10711690" y="10355822"/>
                  <a:pt x="10703601" y="10362045"/>
                </a:cubicBezTo>
                <a:lnTo>
                  <a:pt x="10697237" y="10366976"/>
                </a:lnTo>
                <a:cubicBezTo>
                  <a:pt x="10692930" y="10370279"/>
                  <a:pt x="10691446" y="10376071"/>
                  <a:pt x="10691972" y="10381671"/>
                </a:cubicBezTo>
                <a:cubicBezTo>
                  <a:pt x="10685703" y="10378847"/>
                  <a:pt x="10678477" y="10379852"/>
                  <a:pt x="10672495" y="10384495"/>
                </a:cubicBezTo>
                <a:lnTo>
                  <a:pt x="10670580" y="10385979"/>
                </a:lnTo>
                <a:cubicBezTo>
                  <a:pt x="10665603" y="10384639"/>
                  <a:pt x="10660243" y="10385166"/>
                  <a:pt x="10655936" y="10388516"/>
                </a:cubicBezTo>
                <a:close/>
                <a:moveTo>
                  <a:pt x="10681970" y="10859439"/>
                </a:moveTo>
                <a:cubicBezTo>
                  <a:pt x="10687952" y="10867194"/>
                  <a:pt x="10700921" y="10866476"/>
                  <a:pt x="10707574" y="10860253"/>
                </a:cubicBezTo>
                <a:cubicBezTo>
                  <a:pt x="10715279" y="10853025"/>
                  <a:pt x="10714370" y="10842446"/>
                  <a:pt x="10708387" y="10834644"/>
                </a:cubicBezTo>
                <a:lnTo>
                  <a:pt x="10703458" y="10828277"/>
                </a:lnTo>
                <a:cubicBezTo>
                  <a:pt x="10697475" y="10820523"/>
                  <a:pt x="10684506" y="10821241"/>
                  <a:pt x="10677855" y="10827463"/>
                </a:cubicBezTo>
                <a:cubicBezTo>
                  <a:pt x="10670149" y="10834692"/>
                  <a:pt x="10671059" y="10845318"/>
                  <a:pt x="10677041" y="10853073"/>
                </a:cubicBezTo>
                <a:lnTo>
                  <a:pt x="10681970" y="10859439"/>
                </a:lnTo>
                <a:close/>
                <a:moveTo>
                  <a:pt x="10541222" y="10993804"/>
                </a:moveTo>
                <a:lnTo>
                  <a:pt x="10534857" y="10998734"/>
                </a:lnTo>
                <a:cubicBezTo>
                  <a:pt x="10527104" y="11004718"/>
                  <a:pt x="10528540" y="11018025"/>
                  <a:pt x="10534810" y="11024344"/>
                </a:cubicBezTo>
                <a:cubicBezTo>
                  <a:pt x="10542419" y="11032003"/>
                  <a:pt x="10552660" y="11030423"/>
                  <a:pt x="10560413" y="11024391"/>
                </a:cubicBezTo>
                <a:lnTo>
                  <a:pt x="10566778" y="11019461"/>
                </a:lnTo>
                <a:cubicBezTo>
                  <a:pt x="10574530" y="11013478"/>
                  <a:pt x="10573095" y="11000170"/>
                  <a:pt x="10566826" y="10993852"/>
                </a:cubicBezTo>
                <a:cubicBezTo>
                  <a:pt x="10559216" y="10986241"/>
                  <a:pt x="10548975" y="10987821"/>
                  <a:pt x="10541222" y="10993804"/>
                </a:cubicBezTo>
                <a:close/>
                <a:moveTo>
                  <a:pt x="10534522" y="11059766"/>
                </a:moveTo>
                <a:lnTo>
                  <a:pt x="10515428" y="11074510"/>
                </a:lnTo>
                <a:cubicBezTo>
                  <a:pt x="10507913" y="11080301"/>
                  <a:pt x="10505282" y="11092076"/>
                  <a:pt x="10511503" y="11099831"/>
                </a:cubicBezTo>
                <a:cubicBezTo>
                  <a:pt x="10517533" y="11107299"/>
                  <a:pt x="10528779" y="11109931"/>
                  <a:pt x="10536819" y="11103756"/>
                </a:cubicBezTo>
                <a:lnTo>
                  <a:pt x="10555914" y="11089013"/>
                </a:lnTo>
                <a:cubicBezTo>
                  <a:pt x="10563428" y="11083221"/>
                  <a:pt x="10566060" y="11071445"/>
                  <a:pt x="10559839" y="11063691"/>
                </a:cubicBezTo>
                <a:cubicBezTo>
                  <a:pt x="10553808" y="11056224"/>
                  <a:pt x="10542562" y="11053591"/>
                  <a:pt x="10534522" y="11059766"/>
                </a:cubicBezTo>
                <a:close/>
                <a:moveTo>
                  <a:pt x="10510306" y="11164165"/>
                </a:moveTo>
                <a:cubicBezTo>
                  <a:pt x="10524520" y="11182642"/>
                  <a:pt x="10551224" y="11158134"/>
                  <a:pt x="10537059" y="11139753"/>
                </a:cubicBezTo>
                <a:cubicBezTo>
                  <a:pt x="10522845" y="11121324"/>
                  <a:pt x="10496140" y="11145785"/>
                  <a:pt x="10510306" y="11164165"/>
                </a:cubicBezTo>
                <a:close/>
                <a:moveTo>
                  <a:pt x="10285330" y="10515796"/>
                </a:moveTo>
                <a:cubicBezTo>
                  <a:pt x="10292460" y="10524556"/>
                  <a:pt x="10303133" y="10528481"/>
                  <a:pt x="10314188" y="10528769"/>
                </a:cubicBezTo>
                <a:cubicBezTo>
                  <a:pt x="10323664" y="10529008"/>
                  <a:pt x="10332708" y="10520201"/>
                  <a:pt x="10332278" y="10510626"/>
                </a:cubicBezTo>
                <a:cubicBezTo>
                  <a:pt x="10331799" y="10500575"/>
                  <a:pt x="10324286" y="10492772"/>
                  <a:pt x="10314140" y="10492533"/>
                </a:cubicBezTo>
                <a:cubicBezTo>
                  <a:pt x="10313566" y="10492533"/>
                  <a:pt x="10313518" y="10492533"/>
                  <a:pt x="10313231" y="10492533"/>
                </a:cubicBezTo>
                <a:cubicBezTo>
                  <a:pt x="10313039" y="10492485"/>
                  <a:pt x="10313039" y="10492485"/>
                  <a:pt x="10312896" y="10492437"/>
                </a:cubicBezTo>
                <a:cubicBezTo>
                  <a:pt x="10312896" y="10492437"/>
                  <a:pt x="10312896" y="10492437"/>
                  <a:pt x="10312896" y="10492437"/>
                </a:cubicBezTo>
                <a:cubicBezTo>
                  <a:pt x="10312082" y="10491624"/>
                  <a:pt x="10311316" y="10490810"/>
                  <a:pt x="10310646" y="10489900"/>
                </a:cubicBezTo>
                <a:cubicBezTo>
                  <a:pt x="10309450" y="10488416"/>
                  <a:pt x="10307775" y="10487554"/>
                  <a:pt x="10306148" y="10486741"/>
                </a:cubicBezTo>
                <a:cubicBezTo>
                  <a:pt x="10313662" y="10486693"/>
                  <a:pt x="10321127" y="10482576"/>
                  <a:pt x="10323377" y="10474965"/>
                </a:cubicBezTo>
                <a:cubicBezTo>
                  <a:pt x="10326104" y="10465823"/>
                  <a:pt x="10321940" y="10454957"/>
                  <a:pt x="10312273" y="10451893"/>
                </a:cubicBezTo>
                <a:lnTo>
                  <a:pt x="10304616" y="10449500"/>
                </a:lnTo>
                <a:cubicBezTo>
                  <a:pt x="10295571" y="10446628"/>
                  <a:pt x="10284420" y="10450984"/>
                  <a:pt x="10281549" y="10460557"/>
                </a:cubicBezTo>
                <a:cubicBezTo>
                  <a:pt x="10278773" y="10469700"/>
                  <a:pt x="10282985" y="10480613"/>
                  <a:pt x="10292652" y="10483629"/>
                </a:cubicBezTo>
                <a:lnTo>
                  <a:pt x="10297007" y="10485018"/>
                </a:lnTo>
                <a:cubicBezTo>
                  <a:pt x="10292460" y="10485400"/>
                  <a:pt x="10288010" y="10487219"/>
                  <a:pt x="10285043" y="10490235"/>
                </a:cubicBezTo>
                <a:cubicBezTo>
                  <a:pt x="10277529" y="10497846"/>
                  <a:pt x="10279109" y="10508234"/>
                  <a:pt x="10285330" y="10515796"/>
                </a:cubicBezTo>
                <a:close/>
                <a:moveTo>
                  <a:pt x="10108019" y="10192641"/>
                </a:moveTo>
                <a:cubicBezTo>
                  <a:pt x="10107540" y="10192928"/>
                  <a:pt x="10107540" y="10192977"/>
                  <a:pt x="10107253" y="10193120"/>
                </a:cubicBezTo>
                <a:cubicBezTo>
                  <a:pt x="10107062" y="10193168"/>
                  <a:pt x="10107014" y="10193168"/>
                  <a:pt x="10106918" y="10193215"/>
                </a:cubicBezTo>
                <a:lnTo>
                  <a:pt x="10106918" y="10193215"/>
                </a:lnTo>
                <a:cubicBezTo>
                  <a:pt x="10105770" y="10193024"/>
                  <a:pt x="10104669" y="10192784"/>
                  <a:pt x="10103569" y="10192402"/>
                </a:cubicBezTo>
                <a:cubicBezTo>
                  <a:pt x="10094140" y="10189769"/>
                  <a:pt x="10084234" y="10198481"/>
                  <a:pt x="10082798" y="10207336"/>
                </a:cubicBezTo>
                <a:cubicBezTo>
                  <a:pt x="10081602" y="10214564"/>
                  <a:pt x="10084809" y="10220309"/>
                  <a:pt x="10089929" y="10224090"/>
                </a:cubicBezTo>
                <a:cubicBezTo>
                  <a:pt x="10087201" y="10224952"/>
                  <a:pt x="10084569" y="10226197"/>
                  <a:pt x="10082368" y="10228638"/>
                </a:cubicBezTo>
                <a:cubicBezTo>
                  <a:pt x="10076194" y="10235291"/>
                  <a:pt x="10075572" y="10248264"/>
                  <a:pt x="10083372" y="10254247"/>
                </a:cubicBezTo>
                <a:cubicBezTo>
                  <a:pt x="10090982" y="10260039"/>
                  <a:pt x="10099883" y="10263964"/>
                  <a:pt x="10109598" y="10261140"/>
                </a:cubicBezTo>
                <a:cubicBezTo>
                  <a:pt x="10118500" y="10258555"/>
                  <a:pt x="10124243" y="10252141"/>
                  <a:pt x="10129029" y="10244577"/>
                </a:cubicBezTo>
                <a:cubicBezTo>
                  <a:pt x="10129316" y="10244147"/>
                  <a:pt x="10129268" y="10243572"/>
                  <a:pt x="10129507" y="10243141"/>
                </a:cubicBezTo>
                <a:cubicBezTo>
                  <a:pt x="10131422" y="10245775"/>
                  <a:pt x="10133958" y="10248120"/>
                  <a:pt x="10138026" y="10249412"/>
                </a:cubicBezTo>
                <a:cubicBezTo>
                  <a:pt x="10160184" y="10256353"/>
                  <a:pt x="10173009" y="10222510"/>
                  <a:pt x="10150755" y="10215522"/>
                </a:cubicBezTo>
                <a:cubicBezTo>
                  <a:pt x="10139940" y="10212123"/>
                  <a:pt x="10131422" y="10218490"/>
                  <a:pt x="10128024" y="10226723"/>
                </a:cubicBezTo>
                <a:cubicBezTo>
                  <a:pt x="10127306" y="10225622"/>
                  <a:pt x="10126636" y="10224617"/>
                  <a:pt x="10125726" y="10223659"/>
                </a:cubicBezTo>
                <a:cubicBezTo>
                  <a:pt x="10126731" y="10223085"/>
                  <a:pt x="10127880" y="10222941"/>
                  <a:pt x="10128885" y="10222319"/>
                </a:cubicBezTo>
                <a:cubicBezTo>
                  <a:pt x="10136782" y="10217102"/>
                  <a:pt x="10139174" y="10204704"/>
                  <a:pt x="10133336" y="10197093"/>
                </a:cubicBezTo>
                <a:cubicBezTo>
                  <a:pt x="10127066" y="10189099"/>
                  <a:pt x="10116490" y="10187041"/>
                  <a:pt x="10108019" y="10192641"/>
                </a:cubicBezTo>
                <a:close/>
                <a:moveTo>
                  <a:pt x="10201341" y="10513978"/>
                </a:moveTo>
                <a:cubicBezTo>
                  <a:pt x="10204260" y="10504643"/>
                  <a:pt x="10201675" y="10494352"/>
                  <a:pt x="10192008" y="10490092"/>
                </a:cubicBezTo>
                <a:cubicBezTo>
                  <a:pt x="10191673" y="10489948"/>
                  <a:pt x="10191290" y="10489900"/>
                  <a:pt x="10190955" y="10489757"/>
                </a:cubicBezTo>
                <a:cubicBezTo>
                  <a:pt x="10192056" y="10481380"/>
                  <a:pt x="10188371" y="10472045"/>
                  <a:pt x="10178082" y="10468790"/>
                </a:cubicBezTo>
                <a:cubicBezTo>
                  <a:pt x="10170233" y="10466301"/>
                  <a:pt x="10164204" y="10469221"/>
                  <a:pt x="10160662" y="10474247"/>
                </a:cubicBezTo>
                <a:cubicBezTo>
                  <a:pt x="10154537" y="10475396"/>
                  <a:pt x="10149033" y="10479273"/>
                  <a:pt x="10147071" y="10485640"/>
                </a:cubicBezTo>
                <a:lnTo>
                  <a:pt x="10144678" y="10493298"/>
                </a:lnTo>
                <a:cubicBezTo>
                  <a:pt x="10141854" y="10502346"/>
                  <a:pt x="10145970" y="10513499"/>
                  <a:pt x="10155589" y="10516467"/>
                </a:cubicBezTo>
                <a:cubicBezTo>
                  <a:pt x="10158557" y="10517424"/>
                  <a:pt x="10161762" y="10517472"/>
                  <a:pt x="10164826" y="10516993"/>
                </a:cubicBezTo>
                <a:cubicBezTo>
                  <a:pt x="10165591" y="10522929"/>
                  <a:pt x="10168798" y="10528194"/>
                  <a:pt x="10175067" y="10530970"/>
                </a:cubicBezTo>
                <a:cubicBezTo>
                  <a:pt x="10183250" y="10534560"/>
                  <a:pt x="10195981" y="10531019"/>
                  <a:pt x="10198900" y="10521637"/>
                </a:cubicBezTo>
                <a:lnTo>
                  <a:pt x="10201341" y="10513978"/>
                </a:lnTo>
                <a:close/>
                <a:moveTo>
                  <a:pt x="10420861" y="10452180"/>
                </a:moveTo>
                <a:lnTo>
                  <a:pt x="10413205" y="10449787"/>
                </a:lnTo>
                <a:cubicBezTo>
                  <a:pt x="10404159" y="10446963"/>
                  <a:pt x="10393008" y="10452611"/>
                  <a:pt x="10390712" y="10461993"/>
                </a:cubicBezTo>
                <a:cubicBezTo>
                  <a:pt x="10388319" y="10471662"/>
                  <a:pt x="10393248" y="10481475"/>
                  <a:pt x="10402915" y="10484539"/>
                </a:cubicBezTo>
                <a:lnTo>
                  <a:pt x="10403298" y="10484683"/>
                </a:lnTo>
                <a:cubicBezTo>
                  <a:pt x="10401479" y="10490522"/>
                  <a:pt x="10402628" y="10496841"/>
                  <a:pt x="10406839" y="10502298"/>
                </a:cubicBezTo>
                <a:lnTo>
                  <a:pt x="10411769" y="10508664"/>
                </a:lnTo>
                <a:cubicBezTo>
                  <a:pt x="10417559" y="10516180"/>
                  <a:pt x="10430863" y="10516275"/>
                  <a:pt x="10437324" y="10509717"/>
                </a:cubicBezTo>
                <a:cubicBezTo>
                  <a:pt x="10444742" y="10502250"/>
                  <a:pt x="10444647" y="10492198"/>
                  <a:pt x="10438425" y="10484156"/>
                </a:cubicBezTo>
                <a:lnTo>
                  <a:pt x="10433496" y="10477790"/>
                </a:lnTo>
                <a:cubicBezTo>
                  <a:pt x="10433113" y="10477311"/>
                  <a:pt x="10432491" y="10477119"/>
                  <a:pt x="10432108" y="10476736"/>
                </a:cubicBezTo>
                <a:cubicBezTo>
                  <a:pt x="10432395" y="10476066"/>
                  <a:pt x="10432921" y="10475492"/>
                  <a:pt x="10433113" y="10474774"/>
                </a:cubicBezTo>
                <a:cubicBezTo>
                  <a:pt x="10435458" y="10465057"/>
                  <a:pt x="10430529" y="10455196"/>
                  <a:pt x="10420861" y="10452180"/>
                </a:cubicBezTo>
                <a:close/>
                <a:moveTo>
                  <a:pt x="10040972" y="10446628"/>
                </a:moveTo>
                <a:cubicBezTo>
                  <a:pt x="10053654" y="10450600"/>
                  <a:pt x="10063990" y="10441410"/>
                  <a:pt x="10066336" y="10431549"/>
                </a:cubicBezTo>
                <a:cubicBezTo>
                  <a:pt x="10067628" y="10435618"/>
                  <a:pt x="10070834" y="10439160"/>
                  <a:pt x="10076529" y="10440979"/>
                </a:cubicBezTo>
                <a:cubicBezTo>
                  <a:pt x="10098543" y="10447872"/>
                  <a:pt x="10113714" y="10414939"/>
                  <a:pt x="10091509" y="10407998"/>
                </a:cubicBezTo>
                <a:cubicBezTo>
                  <a:pt x="10078874" y="10404025"/>
                  <a:pt x="10068537" y="10413216"/>
                  <a:pt x="10066192" y="10423077"/>
                </a:cubicBezTo>
                <a:cubicBezTo>
                  <a:pt x="10064900" y="10419008"/>
                  <a:pt x="10061694" y="10415513"/>
                  <a:pt x="10056046" y="10413743"/>
                </a:cubicBezTo>
                <a:cubicBezTo>
                  <a:pt x="10051691" y="10412354"/>
                  <a:pt x="10047623" y="10412594"/>
                  <a:pt x="10044082" y="10413838"/>
                </a:cubicBezTo>
                <a:cubicBezTo>
                  <a:pt x="10050256" y="10408573"/>
                  <a:pt x="10052744" y="10399813"/>
                  <a:pt x="10049059" y="10392106"/>
                </a:cubicBezTo>
                <a:cubicBezTo>
                  <a:pt x="10044943" y="10383490"/>
                  <a:pt x="10033601" y="10379038"/>
                  <a:pt x="10024892" y="10383586"/>
                </a:cubicBezTo>
                <a:lnTo>
                  <a:pt x="10014793" y="10388851"/>
                </a:lnTo>
                <a:cubicBezTo>
                  <a:pt x="10006131" y="10393399"/>
                  <a:pt x="10001968" y="10403977"/>
                  <a:pt x="10006275" y="10413025"/>
                </a:cubicBezTo>
                <a:cubicBezTo>
                  <a:pt x="10010390" y="10421641"/>
                  <a:pt x="10021733" y="10426044"/>
                  <a:pt x="10030443" y="10421545"/>
                </a:cubicBezTo>
                <a:lnTo>
                  <a:pt x="10037047" y="10418098"/>
                </a:lnTo>
                <a:cubicBezTo>
                  <a:pt x="10028002" y="10426379"/>
                  <a:pt x="10026375" y="10442080"/>
                  <a:pt x="10040972" y="10446628"/>
                </a:cubicBezTo>
                <a:close/>
                <a:moveTo>
                  <a:pt x="10326775" y="10397420"/>
                </a:moveTo>
                <a:cubicBezTo>
                  <a:pt x="10316246" y="10395744"/>
                  <a:pt x="10308445" y="10401776"/>
                  <a:pt x="10305382" y="10411492"/>
                </a:cubicBezTo>
                <a:lnTo>
                  <a:pt x="10302989" y="10419200"/>
                </a:lnTo>
                <a:cubicBezTo>
                  <a:pt x="10300118" y="10428246"/>
                  <a:pt x="10308110" y="10439160"/>
                  <a:pt x="10317059" y="10440549"/>
                </a:cubicBezTo>
                <a:cubicBezTo>
                  <a:pt x="10327588" y="10442224"/>
                  <a:pt x="10335388" y="10436192"/>
                  <a:pt x="10338451" y="10426475"/>
                </a:cubicBezTo>
                <a:lnTo>
                  <a:pt x="10340844" y="10418816"/>
                </a:lnTo>
                <a:cubicBezTo>
                  <a:pt x="10343715" y="10409722"/>
                  <a:pt x="10335771" y="10398856"/>
                  <a:pt x="10326775" y="10397420"/>
                </a:cubicBezTo>
                <a:close/>
                <a:moveTo>
                  <a:pt x="9991535" y="10506893"/>
                </a:moveTo>
                <a:cubicBezTo>
                  <a:pt x="10013741" y="10513882"/>
                  <a:pt x="10019770" y="10478077"/>
                  <a:pt x="9997804" y="10471231"/>
                </a:cubicBezTo>
                <a:cubicBezTo>
                  <a:pt x="9975598" y="10464243"/>
                  <a:pt x="9969568" y="10500000"/>
                  <a:pt x="9991535" y="10506893"/>
                </a:cubicBezTo>
                <a:close/>
                <a:moveTo>
                  <a:pt x="10172195" y="10557011"/>
                </a:moveTo>
                <a:cubicBezTo>
                  <a:pt x="10161715" y="10561175"/>
                  <a:pt x="10154632" y="10570031"/>
                  <a:pt x="10150995" y="10580514"/>
                </a:cubicBezTo>
                <a:cubicBezTo>
                  <a:pt x="10147884" y="10589465"/>
                  <a:pt x="10153675" y="10600762"/>
                  <a:pt x="10162911" y="10603203"/>
                </a:cubicBezTo>
                <a:cubicBezTo>
                  <a:pt x="10172674" y="10605788"/>
                  <a:pt x="10182246" y="10600905"/>
                  <a:pt x="10185595" y="10591284"/>
                </a:cubicBezTo>
                <a:cubicBezTo>
                  <a:pt x="10185691" y="10590997"/>
                  <a:pt x="10185739" y="10590853"/>
                  <a:pt x="10185835" y="10590614"/>
                </a:cubicBezTo>
                <a:cubicBezTo>
                  <a:pt x="10185883" y="10590566"/>
                  <a:pt x="10185930" y="10590518"/>
                  <a:pt x="10185979" y="10590422"/>
                </a:cubicBezTo>
                <a:cubicBezTo>
                  <a:pt x="10186074" y="10590374"/>
                  <a:pt x="10186026" y="10590374"/>
                  <a:pt x="10186170" y="10590327"/>
                </a:cubicBezTo>
                <a:cubicBezTo>
                  <a:pt x="10187223" y="10589752"/>
                  <a:pt x="10188323" y="10589273"/>
                  <a:pt x="10189424" y="10588891"/>
                </a:cubicBezTo>
                <a:cubicBezTo>
                  <a:pt x="10198517" y="10585253"/>
                  <a:pt x="10201006" y="10572232"/>
                  <a:pt x="10196746" y="10564335"/>
                </a:cubicBezTo>
                <a:cubicBezTo>
                  <a:pt x="10191673" y="10554904"/>
                  <a:pt x="10181337" y="10553373"/>
                  <a:pt x="10172195" y="10557011"/>
                </a:cubicBezTo>
                <a:close/>
                <a:moveTo>
                  <a:pt x="10641244" y="10373677"/>
                </a:moveTo>
                <a:lnTo>
                  <a:pt x="10648949" y="10376071"/>
                </a:lnTo>
                <a:cubicBezTo>
                  <a:pt x="10658280" y="10378990"/>
                  <a:pt x="10668570" y="10371475"/>
                  <a:pt x="10670676" y="10362476"/>
                </a:cubicBezTo>
                <a:cubicBezTo>
                  <a:pt x="10673021" y="10352328"/>
                  <a:pt x="10666464" y="10343664"/>
                  <a:pt x="10657132" y="10340744"/>
                </a:cubicBezTo>
                <a:lnTo>
                  <a:pt x="10649427" y="10338303"/>
                </a:lnTo>
                <a:cubicBezTo>
                  <a:pt x="10640095" y="10335383"/>
                  <a:pt x="10629806" y="10342898"/>
                  <a:pt x="10627700" y="10351897"/>
                </a:cubicBezTo>
                <a:cubicBezTo>
                  <a:pt x="10625355" y="10362093"/>
                  <a:pt x="10631911" y="10370709"/>
                  <a:pt x="10641244" y="10373677"/>
                </a:cubicBezTo>
                <a:close/>
                <a:moveTo>
                  <a:pt x="10263124" y="10495453"/>
                </a:moveTo>
                <a:cubicBezTo>
                  <a:pt x="10240918" y="10488464"/>
                  <a:pt x="10232017" y="10523599"/>
                  <a:pt x="10254223" y="10530588"/>
                </a:cubicBezTo>
                <a:cubicBezTo>
                  <a:pt x="10276476" y="10537576"/>
                  <a:pt x="10285330" y="10502442"/>
                  <a:pt x="10263124" y="10495453"/>
                </a:cubicBezTo>
                <a:close/>
                <a:moveTo>
                  <a:pt x="10523084" y="10631493"/>
                </a:moveTo>
                <a:cubicBezTo>
                  <a:pt x="10521170" y="10640397"/>
                  <a:pt x="10527200" y="10651884"/>
                  <a:pt x="10536963" y="10653033"/>
                </a:cubicBezTo>
                <a:cubicBezTo>
                  <a:pt x="10546486" y="10654182"/>
                  <a:pt x="10556106" y="10653033"/>
                  <a:pt x="10563045" y="10645662"/>
                </a:cubicBezTo>
                <a:cubicBezTo>
                  <a:pt x="10569362" y="10638912"/>
                  <a:pt x="10571133" y="10630488"/>
                  <a:pt x="10571372" y="10621536"/>
                </a:cubicBezTo>
                <a:cubicBezTo>
                  <a:pt x="10571659" y="10611771"/>
                  <a:pt x="10561705" y="10603825"/>
                  <a:pt x="10552468" y="10604304"/>
                </a:cubicBezTo>
                <a:cubicBezTo>
                  <a:pt x="10543950" y="10604687"/>
                  <a:pt x="10538159" y="10610718"/>
                  <a:pt x="10536150" y="10618281"/>
                </a:cubicBezTo>
                <a:cubicBezTo>
                  <a:pt x="10529880" y="10619909"/>
                  <a:pt x="10524664" y="10624361"/>
                  <a:pt x="10523084" y="10631493"/>
                </a:cubicBezTo>
                <a:close/>
                <a:moveTo>
                  <a:pt x="10437229" y="10718900"/>
                </a:moveTo>
                <a:cubicBezTo>
                  <a:pt x="10430624" y="10717703"/>
                  <a:pt x="10424211" y="10719857"/>
                  <a:pt x="10419952" y="10724404"/>
                </a:cubicBezTo>
                <a:cubicBezTo>
                  <a:pt x="10414688" y="10725122"/>
                  <a:pt x="10409950" y="10727851"/>
                  <a:pt x="10407030" y="10733355"/>
                </a:cubicBezTo>
                <a:cubicBezTo>
                  <a:pt x="10402915" y="10741158"/>
                  <a:pt x="10405356" y="10754321"/>
                  <a:pt x="10414545" y="10757864"/>
                </a:cubicBezTo>
                <a:cubicBezTo>
                  <a:pt x="10422584" y="10760927"/>
                  <a:pt x="10431103" y="10762747"/>
                  <a:pt x="10439000" y="10757816"/>
                </a:cubicBezTo>
                <a:cubicBezTo>
                  <a:pt x="10445316" y="10753891"/>
                  <a:pt x="10448954" y="10747860"/>
                  <a:pt x="10450772" y="10740727"/>
                </a:cubicBezTo>
                <a:cubicBezTo>
                  <a:pt x="10453069" y="10731441"/>
                  <a:pt x="10446752" y="10720670"/>
                  <a:pt x="10437229" y="10718900"/>
                </a:cubicBezTo>
                <a:close/>
                <a:moveTo>
                  <a:pt x="10371856" y="10522019"/>
                </a:moveTo>
                <a:lnTo>
                  <a:pt x="10369463" y="10529726"/>
                </a:lnTo>
                <a:cubicBezTo>
                  <a:pt x="10366735" y="10538438"/>
                  <a:pt x="10370037" y="10547820"/>
                  <a:pt x="10378173" y="10552081"/>
                </a:cubicBezTo>
                <a:cubicBezTo>
                  <a:pt x="10376881" y="10554235"/>
                  <a:pt x="10375972" y="10556580"/>
                  <a:pt x="10375684" y="10559117"/>
                </a:cubicBezTo>
                <a:cubicBezTo>
                  <a:pt x="10374583" y="10569025"/>
                  <a:pt x="10381906" y="10577881"/>
                  <a:pt x="10391621" y="10579125"/>
                </a:cubicBezTo>
                <a:lnTo>
                  <a:pt x="10402915" y="10580562"/>
                </a:lnTo>
                <a:cubicBezTo>
                  <a:pt x="10412630" y="10581806"/>
                  <a:pt x="10421867" y="10574195"/>
                  <a:pt x="10422919" y="10564622"/>
                </a:cubicBezTo>
                <a:cubicBezTo>
                  <a:pt x="10424020" y="10554713"/>
                  <a:pt x="10416698" y="10545858"/>
                  <a:pt x="10406935" y="10544613"/>
                </a:cubicBezTo>
                <a:cubicBezTo>
                  <a:pt x="10405452" y="10544422"/>
                  <a:pt x="10403920" y="10544230"/>
                  <a:pt x="10402388" y="10544039"/>
                </a:cubicBezTo>
                <a:cubicBezTo>
                  <a:pt x="10402580" y="10543560"/>
                  <a:pt x="10403010" y="10543273"/>
                  <a:pt x="10403154" y="10542794"/>
                </a:cubicBezTo>
                <a:lnTo>
                  <a:pt x="10405547" y="10535135"/>
                </a:lnTo>
                <a:cubicBezTo>
                  <a:pt x="10408467" y="10525801"/>
                  <a:pt x="10404734" y="10515366"/>
                  <a:pt x="10395210" y="10511680"/>
                </a:cubicBezTo>
                <a:cubicBezTo>
                  <a:pt x="10386596" y="10508281"/>
                  <a:pt x="10374823" y="10512637"/>
                  <a:pt x="10371856" y="10522019"/>
                </a:cubicBezTo>
                <a:close/>
                <a:moveTo>
                  <a:pt x="10472978" y="10539396"/>
                </a:moveTo>
                <a:cubicBezTo>
                  <a:pt x="10464316" y="10544661"/>
                  <a:pt x="10458907" y="10556771"/>
                  <a:pt x="10466996" y="10567207"/>
                </a:cubicBezTo>
                <a:cubicBezTo>
                  <a:pt x="10467713" y="10568164"/>
                  <a:pt x="10468623" y="10568547"/>
                  <a:pt x="10469436" y="10569265"/>
                </a:cubicBezTo>
                <a:cubicBezTo>
                  <a:pt x="10464172" y="10567255"/>
                  <a:pt x="10458334" y="10567255"/>
                  <a:pt x="10453069" y="10571036"/>
                </a:cubicBezTo>
                <a:cubicBezTo>
                  <a:pt x="10448954" y="10574004"/>
                  <a:pt x="10446178" y="10579317"/>
                  <a:pt x="10445603" y="10584679"/>
                </a:cubicBezTo>
                <a:cubicBezTo>
                  <a:pt x="10443642" y="10585875"/>
                  <a:pt x="10442014" y="10587407"/>
                  <a:pt x="10440243" y="10589130"/>
                </a:cubicBezTo>
                <a:cubicBezTo>
                  <a:pt x="10439574" y="10589656"/>
                  <a:pt x="10438903" y="10590183"/>
                  <a:pt x="10438234" y="10590662"/>
                </a:cubicBezTo>
                <a:cubicBezTo>
                  <a:pt x="10435267" y="10592241"/>
                  <a:pt x="10432491" y="10594252"/>
                  <a:pt x="10429523" y="10595832"/>
                </a:cubicBezTo>
                <a:cubicBezTo>
                  <a:pt x="10420861" y="10600571"/>
                  <a:pt x="10420431" y="10610000"/>
                  <a:pt x="10424211" y="10617563"/>
                </a:cubicBezTo>
                <a:cubicBezTo>
                  <a:pt x="10420957" y="10620627"/>
                  <a:pt x="10418851" y="10624600"/>
                  <a:pt x="10418565" y="10629052"/>
                </a:cubicBezTo>
                <a:cubicBezTo>
                  <a:pt x="10413396" y="10626850"/>
                  <a:pt x="10407318" y="10626850"/>
                  <a:pt x="10401958" y="10629626"/>
                </a:cubicBezTo>
                <a:cubicBezTo>
                  <a:pt x="10398608" y="10631397"/>
                  <a:pt x="10395258" y="10633120"/>
                  <a:pt x="10391860" y="10634892"/>
                </a:cubicBezTo>
                <a:cubicBezTo>
                  <a:pt x="10391381" y="10635131"/>
                  <a:pt x="10391190" y="10635610"/>
                  <a:pt x="10390759" y="10635849"/>
                </a:cubicBezTo>
                <a:cubicBezTo>
                  <a:pt x="10382336" y="10631062"/>
                  <a:pt x="10372095" y="10634700"/>
                  <a:pt x="10367022" y="10642167"/>
                </a:cubicBezTo>
                <a:cubicBezTo>
                  <a:pt x="10366879" y="10641976"/>
                  <a:pt x="10366687" y="10641737"/>
                  <a:pt x="10366544" y="10641593"/>
                </a:cubicBezTo>
                <a:cubicBezTo>
                  <a:pt x="10368554" y="10635849"/>
                  <a:pt x="10367692" y="10629435"/>
                  <a:pt x="10363624" y="10624169"/>
                </a:cubicBezTo>
                <a:lnTo>
                  <a:pt x="10353813" y="10611389"/>
                </a:lnTo>
                <a:cubicBezTo>
                  <a:pt x="10348023" y="10603874"/>
                  <a:pt x="10335388" y="10602581"/>
                  <a:pt x="10328306" y="10608995"/>
                </a:cubicBezTo>
                <a:cubicBezTo>
                  <a:pt x="10326008" y="10611053"/>
                  <a:pt x="10324429" y="10613494"/>
                  <a:pt x="10323328" y="10616079"/>
                </a:cubicBezTo>
                <a:cubicBezTo>
                  <a:pt x="10318017" y="10615888"/>
                  <a:pt x="10312560" y="10616989"/>
                  <a:pt x="10307200" y="10619717"/>
                </a:cubicBezTo>
                <a:cubicBezTo>
                  <a:pt x="10298826" y="10624025"/>
                  <a:pt x="10293896" y="10631349"/>
                  <a:pt x="10291791" y="10639582"/>
                </a:cubicBezTo>
                <a:cubicBezTo>
                  <a:pt x="10289206" y="10640013"/>
                  <a:pt x="10286670" y="10641019"/>
                  <a:pt x="10284420" y="10642742"/>
                </a:cubicBezTo>
                <a:lnTo>
                  <a:pt x="10278056" y="10647672"/>
                </a:lnTo>
                <a:cubicBezTo>
                  <a:pt x="10276285" y="10649013"/>
                  <a:pt x="10274849" y="10650688"/>
                  <a:pt x="10273700" y="10652602"/>
                </a:cubicBezTo>
                <a:cubicBezTo>
                  <a:pt x="10275663" y="10646188"/>
                  <a:pt x="10273653" y="10638146"/>
                  <a:pt x="10269202" y="10633695"/>
                </a:cubicBezTo>
                <a:cubicBezTo>
                  <a:pt x="10261497" y="10626036"/>
                  <a:pt x="10251351" y="10627807"/>
                  <a:pt x="10243598" y="10633791"/>
                </a:cubicBezTo>
                <a:lnTo>
                  <a:pt x="10237234" y="10638721"/>
                </a:lnTo>
                <a:cubicBezTo>
                  <a:pt x="10229481" y="10644705"/>
                  <a:pt x="10231060" y="10658108"/>
                  <a:pt x="10237329" y="10664378"/>
                </a:cubicBezTo>
                <a:cubicBezTo>
                  <a:pt x="10245034" y="10671989"/>
                  <a:pt x="10255180" y="10670266"/>
                  <a:pt x="10262933" y="10664234"/>
                </a:cubicBezTo>
                <a:lnTo>
                  <a:pt x="10269298" y="10659304"/>
                </a:lnTo>
                <a:cubicBezTo>
                  <a:pt x="10270255" y="10658538"/>
                  <a:pt x="10271116" y="10657677"/>
                  <a:pt x="10271787" y="10656767"/>
                </a:cubicBezTo>
                <a:cubicBezTo>
                  <a:pt x="10269967" y="10662176"/>
                  <a:pt x="10270494" y="10668351"/>
                  <a:pt x="10274275" y="10672995"/>
                </a:cubicBezTo>
                <a:cubicBezTo>
                  <a:pt x="10280162" y="10680222"/>
                  <a:pt x="10290738" y="10682711"/>
                  <a:pt x="10298682" y="10677350"/>
                </a:cubicBezTo>
                <a:cubicBezTo>
                  <a:pt x="10299735" y="10678595"/>
                  <a:pt x="10301075" y="10679648"/>
                  <a:pt x="10302511" y="10680510"/>
                </a:cubicBezTo>
                <a:cubicBezTo>
                  <a:pt x="10294853" y="10685105"/>
                  <a:pt x="10290738" y="10694152"/>
                  <a:pt x="10297725" y="10703246"/>
                </a:cubicBezTo>
                <a:cubicBezTo>
                  <a:pt x="10308014" y="10716602"/>
                  <a:pt x="10327492" y="10710427"/>
                  <a:pt x="10331704" y="10698987"/>
                </a:cubicBezTo>
                <a:cubicBezTo>
                  <a:pt x="10340988" y="10702959"/>
                  <a:pt x="10351373" y="10705305"/>
                  <a:pt x="10358839" y="10700997"/>
                </a:cubicBezTo>
                <a:cubicBezTo>
                  <a:pt x="10369415" y="10694870"/>
                  <a:pt x="10379992" y="10682089"/>
                  <a:pt x="10380326" y="10669404"/>
                </a:cubicBezTo>
                <a:cubicBezTo>
                  <a:pt x="10384394" y="10669596"/>
                  <a:pt x="10388175" y="10667920"/>
                  <a:pt x="10391573" y="10665574"/>
                </a:cubicBezTo>
                <a:cubicBezTo>
                  <a:pt x="10397172" y="10668974"/>
                  <a:pt x="10404303" y="10669213"/>
                  <a:pt x="10410476" y="10666005"/>
                </a:cubicBezTo>
                <a:lnTo>
                  <a:pt x="10420574" y="10660740"/>
                </a:lnTo>
                <a:cubicBezTo>
                  <a:pt x="10426030" y="10657868"/>
                  <a:pt x="10428662" y="10651980"/>
                  <a:pt x="10428901" y="10645997"/>
                </a:cubicBezTo>
                <a:cubicBezTo>
                  <a:pt x="10431821" y="10647289"/>
                  <a:pt x="10434836" y="10647577"/>
                  <a:pt x="10437851" y="10647146"/>
                </a:cubicBezTo>
                <a:cubicBezTo>
                  <a:pt x="10439621" y="10655140"/>
                  <a:pt x="10445891" y="10661697"/>
                  <a:pt x="10456371" y="10659879"/>
                </a:cubicBezTo>
                <a:cubicBezTo>
                  <a:pt x="10468671" y="10657772"/>
                  <a:pt x="10483028" y="10657437"/>
                  <a:pt x="10493413" y="10649731"/>
                </a:cubicBezTo>
                <a:cubicBezTo>
                  <a:pt x="10494800" y="10648725"/>
                  <a:pt x="10495997" y="10647577"/>
                  <a:pt x="10497098" y="10646428"/>
                </a:cubicBezTo>
                <a:lnTo>
                  <a:pt x="10501788" y="10643987"/>
                </a:lnTo>
                <a:cubicBezTo>
                  <a:pt x="10510450" y="10639439"/>
                  <a:pt x="10512747" y="10627089"/>
                  <a:pt x="10507913" y="10619095"/>
                </a:cubicBezTo>
                <a:cubicBezTo>
                  <a:pt x="10507531" y="10618473"/>
                  <a:pt x="10507052" y="10617946"/>
                  <a:pt x="10506622" y="10617372"/>
                </a:cubicBezTo>
                <a:cubicBezTo>
                  <a:pt x="10506573" y="10614739"/>
                  <a:pt x="10506382" y="10612058"/>
                  <a:pt x="10506047" y="10609426"/>
                </a:cubicBezTo>
                <a:cubicBezTo>
                  <a:pt x="10505617" y="10606123"/>
                  <a:pt x="10504085" y="10602916"/>
                  <a:pt x="10501931" y="10600187"/>
                </a:cubicBezTo>
                <a:cubicBezTo>
                  <a:pt x="10502027" y="10597746"/>
                  <a:pt x="10501836" y="10595401"/>
                  <a:pt x="10500831" y="10593486"/>
                </a:cubicBezTo>
                <a:cubicBezTo>
                  <a:pt x="10497385" y="10586880"/>
                  <a:pt x="10493987" y="10581136"/>
                  <a:pt x="10487478" y="10577163"/>
                </a:cubicBezTo>
                <a:cubicBezTo>
                  <a:pt x="10484607" y="10575392"/>
                  <a:pt x="10482358" y="10574482"/>
                  <a:pt x="10478960" y="10573668"/>
                </a:cubicBezTo>
                <a:cubicBezTo>
                  <a:pt x="10492025" y="10574195"/>
                  <a:pt x="10504946" y="10557058"/>
                  <a:pt x="10494226" y="10543129"/>
                </a:cubicBezTo>
                <a:cubicBezTo>
                  <a:pt x="10493078" y="10541645"/>
                  <a:pt x="10491738" y="10540879"/>
                  <a:pt x="10490446" y="10539874"/>
                </a:cubicBezTo>
                <a:cubicBezTo>
                  <a:pt x="10502841" y="10533220"/>
                  <a:pt x="10506526" y="10512733"/>
                  <a:pt x="10489680" y="10507467"/>
                </a:cubicBezTo>
                <a:cubicBezTo>
                  <a:pt x="10468766" y="10501006"/>
                  <a:pt x="10455893" y="10530109"/>
                  <a:pt x="10472978" y="10539396"/>
                </a:cubicBezTo>
                <a:close/>
                <a:moveTo>
                  <a:pt x="10567592" y="10434804"/>
                </a:moveTo>
                <a:cubicBezTo>
                  <a:pt x="10577881" y="10438011"/>
                  <a:pt x="10586591" y="10432411"/>
                  <a:pt x="10590802" y="10424943"/>
                </a:cubicBezTo>
                <a:cubicBezTo>
                  <a:pt x="10591425" y="10426762"/>
                  <a:pt x="10592094" y="10428582"/>
                  <a:pt x="10593482" y="10430353"/>
                </a:cubicBezTo>
                <a:cubicBezTo>
                  <a:pt x="10607696" y="10448782"/>
                  <a:pt x="10635070" y="10425087"/>
                  <a:pt x="10620856" y="10406658"/>
                </a:cubicBezTo>
                <a:cubicBezTo>
                  <a:pt x="10611955" y="10395122"/>
                  <a:pt x="10597933" y="10400052"/>
                  <a:pt x="10592142" y="10409865"/>
                </a:cubicBezTo>
                <a:cubicBezTo>
                  <a:pt x="10590611" y="10406419"/>
                  <a:pt x="10587739" y="10403451"/>
                  <a:pt x="10582762" y="10401871"/>
                </a:cubicBezTo>
                <a:cubicBezTo>
                  <a:pt x="10560796" y="10395026"/>
                  <a:pt x="10545386" y="10427815"/>
                  <a:pt x="10567592" y="10434804"/>
                </a:cubicBezTo>
                <a:close/>
                <a:moveTo>
                  <a:pt x="10512364" y="10510435"/>
                </a:moveTo>
                <a:cubicBezTo>
                  <a:pt x="10534618" y="10517424"/>
                  <a:pt x="10545768" y="10482959"/>
                  <a:pt x="10523515" y="10475970"/>
                </a:cubicBezTo>
                <a:cubicBezTo>
                  <a:pt x="10501262" y="10468982"/>
                  <a:pt x="10490111" y="10503447"/>
                  <a:pt x="10512364" y="10510435"/>
                </a:cubicBezTo>
                <a:close/>
                <a:moveTo>
                  <a:pt x="10564768" y="10501962"/>
                </a:moveTo>
                <a:cubicBezTo>
                  <a:pt x="10565773" y="10501484"/>
                  <a:pt x="10566778" y="10501101"/>
                  <a:pt x="10567783" y="10500718"/>
                </a:cubicBezTo>
                <a:cubicBezTo>
                  <a:pt x="10567830" y="10500718"/>
                  <a:pt x="10567879" y="10500718"/>
                  <a:pt x="10567926" y="10500766"/>
                </a:cubicBezTo>
                <a:cubicBezTo>
                  <a:pt x="10568022" y="10500814"/>
                  <a:pt x="10568118" y="10500862"/>
                  <a:pt x="10568214" y="10500910"/>
                </a:cubicBezTo>
                <a:cubicBezTo>
                  <a:pt x="10568309" y="10501053"/>
                  <a:pt x="10568740" y="10501340"/>
                  <a:pt x="10569506" y="10501915"/>
                </a:cubicBezTo>
                <a:cubicBezTo>
                  <a:pt x="10576254" y="10507228"/>
                  <a:pt x="10585777" y="10506893"/>
                  <a:pt x="10592334" y="10501580"/>
                </a:cubicBezTo>
                <a:cubicBezTo>
                  <a:pt x="10592716" y="10501675"/>
                  <a:pt x="10593052" y="10501962"/>
                  <a:pt x="10593434" y="10502011"/>
                </a:cubicBezTo>
                <a:cubicBezTo>
                  <a:pt x="10604058" y="10503925"/>
                  <a:pt x="10611524" y="10496745"/>
                  <a:pt x="10614443" y="10487363"/>
                </a:cubicBezTo>
                <a:lnTo>
                  <a:pt x="10616836" y="10479704"/>
                </a:lnTo>
                <a:cubicBezTo>
                  <a:pt x="10619756" y="10470370"/>
                  <a:pt x="10610950" y="10460222"/>
                  <a:pt x="10602192" y="10458690"/>
                </a:cubicBezTo>
                <a:cubicBezTo>
                  <a:pt x="10593578" y="10457110"/>
                  <a:pt x="10587213" y="10461658"/>
                  <a:pt x="10583480" y="10468408"/>
                </a:cubicBezTo>
                <a:cubicBezTo>
                  <a:pt x="10573621" y="10463764"/>
                  <a:pt x="10562470" y="10462903"/>
                  <a:pt x="10552086" y="10468024"/>
                </a:cubicBezTo>
                <a:cubicBezTo>
                  <a:pt x="10543615" y="10472237"/>
                  <a:pt x="10537298" y="10481619"/>
                  <a:pt x="10541414" y="10491288"/>
                </a:cubicBezTo>
                <a:cubicBezTo>
                  <a:pt x="10545003" y="10499521"/>
                  <a:pt x="10555723" y="10506462"/>
                  <a:pt x="10564768" y="10501962"/>
                </a:cubicBezTo>
                <a:close/>
                <a:moveTo>
                  <a:pt x="10661439" y="10595257"/>
                </a:moveTo>
                <a:cubicBezTo>
                  <a:pt x="10657563" y="10594061"/>
                  <a:pt x="10654357" y="10594443"/>
                  <a:pt x="10651437" y="10595401"/>
                </a:cubicBezTo>
                <a:cubicBezTo>
                  <a:pt x="10649762" y="10595161"/>
                  <a:pt x="10648040" y="10594970"/>
                  <a:pt x="10646364" y="10594730"/>
                </a:cubicBezTo>
                <a:cubicBezTo>
                  <a:pt x="10636649" y="10593486"/>
                  <a:pt x="10627700" y="10602150"/>
                  <a:pt x="10626982" y="10611484"/>
                </a:cubicBezTo>
                <a:cubicBezTo>
                  <a:pt x="10626264" y="10621728"/>
                  <a:pt x="10634017" y="10629578"/>
                  <a:pt x="10643780" y="10630871"/>
                </a:cubicBezTo>
                <a:lnTo>
                  <a:pt x="10655075" y="10632307"/>
                </a:lnTo>
                <a:cubicBezTo>
                  <a:pt x="10658568" y="10632785"/>
                  <a:pt x="10661822" y="10631636"/>
                  <a:pt x="10664742" y="10629913"/>
                </a:cubicBezTo>
                <a:cubicBezTo>
                  <a:pt x="10668139" y="10628430"/>
                  <a:pt x="10670724" y="10625797"/>
                  <a:pt x="10672351" y="10622398"/>
                </a:cubicBezTo>
                <a:cubicBezTo>
                  <a:pt x="10672446" y="10622254"/>
                  <a:pt x="10672495" y="10622063"/>
                  <a:pt x="10672542" y="10621871"/>
                </a:cubicBezTo>
                <a:cubicBezTo>
                  <a:pt x="10673356" y="10620053"/>
                  <a:pt x="10673930" y="10618186"/>
                  <a:pt x="10674169" y="10616175"/>
                </a:cubicBezTo>
                <a:cubicBezTo>
                  <a:pt x="10674169" y="10615936"/>
                  <a:pt x="10674361" y="10615745"/>
                  <a:pt x="10674361" y="10615505"/>
                </a:cubicBezTo>
                <a:cubicBezTo>
                  <a:pt x="10674361" y="10615218"/>
                  <a:pt x="10674265" y="10614979"/>
                  <a:pt x="10674265" y="10614692"/>
                </a:cubicBezTo>
                <a:cubicBezTo>
                  <a:pt x="10674839" y="10606793"/>
                  <a:pt x="10671155" y="10598320"/>
                  <a:pt x="10661439" y="10595257"/>
                </a:cubicBezTo>
                <a:close/>
                <a:moveTo>
                  <a:pt x="10419617" y="10369656"/>
                </a:moveTo>
                <a:lnTo>
                  <a:pt x="10417225" y="10377363"/>
                </a:lnTo>
                <a:cubicBezTo>
                  <a:pt x="10415454" y="10382963"/>
                  <a:pt x="10417032" y="10388707"/>
                  <a:pt x="10420383" y="10393207"/>
                </a:cubicBezTo>
                <a:lnTo>
                  <a:pt x="10409710" y="10391819"/>
                </a:lnTo>
                <a:cubicBezTo>
                  <a:pt x="10399996" y="10390574"/>
                  <a:pt x="10390712" y="10397851"/>
                  <a:pt x="10389467" y="10407567"/>
                </a:cubicBezTo>
                <a:cubicBezTo>
                  <a:pt x="10388223" y="10417380"/>
                  <a:pt x="10395449" y="10426523"/>
                  <a:pt x="10405212" y="10427768"/>
                </a:cubicBezTo>
                <a:lnTo>
                  <a:pt x="10416507" y="10429251"/>
                </a:lnTo>
                <a:cubicBezTo>
                  <a:pt x="10421483" y="10429874"/>
                  <a:pt x="10426317" y="10428246"/>
                  <a:pt x="10430050" y="10425231"/>
                </a:cubicBezTo>
                <a:cubicBezTo>
                  <a:pt x="10430816" y="10427241"/>
                  <a:pt x="10431869" y="10429251"/>
                  <a:pt x="10433256" y="10431071"/>
                </a:cubicBezTo>
                <a:lnTo>
                  <a:pt x="10438185" y="10437437"/>
                </a:lnTo>
                <a:cubicBezTo>
                  <a:pt x="10444168" y="10445192"/>
                  <a:pt x="10457042" y="10444713"/>
                  <a:pt x="10463789" y="10438490"/>
                </a:cubicBezTo>
                <a:cubicBezTo>
                  <a:pt x="10471494" y="10431405"/>
                  <a:pt x="10470872" y="10420636"/>
                  <a:pt x="10464890" y="10412881"/>
                </a:cubicBezTo>
                <a:lnTo>
                  <a:pt x="10459960" y="10406515"/>
                </a:lnTo>
                <a:cubicBezTo>
                  <a:pt x="10454265" y="10399095"/>
                  <a:pt x="10442349" y="10399382"/>
                  <a:pt x="10435410" y="10404839"/>
                </a:cubicBezTo>
                <a:cubicBezTo>
                  <a:pt x="10434788" y="10403259"/>
                  <a:pt x="10434118" y="10401680"/>
                  <a:pt x="10433065" y="10400292"/>
                </a:cubicBezTo>
                <a:cubicBezTo>
                  <a:pt x="10441344" y="10400914"/>
                  <a:pt x="10449384" y="10396031"/>
                  <a:pt x="10451969" y="10387894"/>
                </a:cubicBezTo>
                <a:lnTo>
                  <a:pt x="10454362" y="10380235"/>
                </a:lnTo>
                <a:cubicBezTo>
                  <a:pt x="10457280" y="10370901"/>
                  <a:pt x="10451585" y="10360466"/>
                  <a:pt x="10442301" y="10357641"/>
                </a:cubicBezTo>
                <a:cubicBezTo>
                  <a:pt x="10432778" y="10354722"/>
                  <a:pt x="10422584" y="10360322"/>
                  <a:pt x="10419617" y="10369656"/>
                </a:cubicBezTo>
                <a:close/>
                <a:moveTo>
                  <a:pt x="10285760" y="9762167"/>
                </a:moveTo>
                <a:lnTo>
                  <a:pt x="10293753" y="9761161"/>
                </a:lnTo>
                <a:cubicBezTo>
                  <a:pt x="10303133" y="9759964"/>
                  <a:pt x="10311604" y="9751587"/>
                  <a:pt x="10310264" y="9741583"/>
                </a:cubicBezTo>
                <a:cubicBezTo>
                  <a:pt x="10309067" y="9732201"/>
                  <a:pt x="10300788" y="9723777"/>
                  <a:pt x="10290738" y="9725021"/>
                </a:cubicBezTo>
                <a:lnTo>
                  <a:pt x="10282745" y="9726026"/>
                </a:lnTo>
                <a:cubicBezTo>
                  <a:pt x="10273365" y="9727175"/>
                  <a:pt x="10264895" y="9735552"/>
                  <a:pt x="10266187" y="9745556"/>
                </a:cubicBezTo>
                <a:cubicBezTo>
                  <a:pt x="10267431" y="9755034"/>
                  <a:pt x="10275711" y="9763410"/>
                  <a:pt x="10285760" y="9762167"/>
                </a:cubicBezTo>
                <a:close/>
                <a:moveTo>
                  <a:pt x="10365204" y="9889925"/>
                </a:moveTo>
                <a:cubicBezTo>
                  <a:pt x="10374010" y="9889925"/>
                  <a:pt x="10384586" y="9881644"/>
                  <a:pt x="10383341" y="9871879"/>
                </a:cubicBezTo>
                <a:lnTo>
                  <a:pt x="10382336" y="9863886"/>
                </a:lnTo>
                <a:cubicBezTo>
                  <a:pt x="10381092" y="9854168"/>
                  <a:pt x="10374919" y="9845791"/>
                  <a:pt x="10364246" y="9845743"/>
                </a:cubicBezTo>
                <a:cubicBezTo>
                  <a:pt x="10355441" y="9845743"/>
                  <a:pt x="10344864" y="9854024"/>
                  <a:pt x="10346108" y="9863789"/>
                </a:cubicBezTo>
                <a:lnTo>
                  <a:pt x="10347113" y="9871783"/>
                </a:lnTo>
                <a:cubicBezTo>
                  <a:pt x="10348358" y="9881501"/>
                  <a:pt x="10354531" y="9889925"/>
                  <a:pt x="10365204" y="9889925"/>
                </a:cubicBezTo>
                <a:close/>
                <a:moveTo>
                  <a:pt x="10160231" y="9836409"/>
                </a:moveTo>
                <a:cubicBezTo>
                  <a:pt x="10160949" y="9836936"/>
                  <a:pt x="10161811" y="9836936"/>
                  <a:pt x="10162577" y="9837414"/>
                </a:cubicBezTo>
                <a:cubicBezTo>
                  <a:pt x="10164634" y="9845073"/>
                  <a:pt x="10170808" y="9851392"/>
                  <a:pt x="10181001" y="9850147"/>
                </a:cubicBezTo>
                <a:lnTo>
                  <a:pt x="10185930" y="9849525"/>
                </a:lnTo>
                <a:cubicBezTo>
                  <a:pt x="10195693" y="9848328"/>
                  <a:pt x="10200432" y="9841148"/>
                  <a:pt x="10201149" y="9833537"/>
                </a:cubicBezTo>
                <a:cubicBezTo>
                  <a:pt x="10205026" y="9829851"/>
                  <a:pt x="10207466" y="9824873"/>
                  <a:pt x="10206509" y="9819081"/>
                </a:cubicBezTo>
                <a:cubicBezTo>
                  <a:pt x="10205456" y="9812523"/>
                  <a:pt x="10200670" y="9806252"/>
                  <a:pt x="10194353" y="9803954"/>
                </a:cubicBezTo>
                <a:cubicBezTo>
                  <a:pt x="10190525" y="9798642"/>
                  <a:pt x="10183873" y="9795147"/>
                  <a:pt x="10177460" y="9796201"/>
                </a:cubicBezTo>
                <a:cubicBezTo>
                  <a:pt x="10174445" y="9796679"/>
                  <a:pt x="10171908" y="9797924"/>
                  <a:pt x="10169611" y="9799503"/>
                </a:cubicBezTo>
                <a:cubicBezTo>
                  <a:pt x="10162959" y="9797157"/>
                  <a:pt x="10155589" y="9798211"/>
                  <a:pt x="10150277" y="9803907"/>
                </a:cubicBezTo>
                <a:cubicBezTo>
                  <a:pt x="10144055" y="9810608"/>
                  <a:pt x="10143481" y="9823485"/>
                  <a:pt x="10151234" y="9829516"/>
                </a:cubicBezTo>
                <a:lnTo>
                  <a:pt x="10160231" y="9836409"/>
                </a:lnTo>
                <a:close/>
                <a:moveTo>
                  <a:pt x="10256616" y="9878772"/>
                </a:moveTo>
                <a:cubicBezTo>
                  <a:pt x="10253457" y="9881644"/>
                  <a:pt x="10251591" y="9886000"/>
                  <a:pt x="10252309" y="9891936"/>
                </a:cubicBezTo>
                <a:cubicBezTo>
                  <a:pt x="10255180" y="9914817"/>
                  <a:pt x="10291456" y="9914912"/>
                  <a:pt x="10288536" y="9891840"/>
                </a:cubicBezTo>
                <a:cubicBezTo>
                  <a:pt x="10288202" y="9889160"/>
                  <a:pt x="10287149" y="9887005"/>
                  <a:pt x="10286047" y="9884947"/>
                </a:cubicBezTo>
                <a:cubicBezTo>
                  <a:pt x="10287100" y="9884947"/>
                  <a:pt x="10288106" y="9885235"/>
                  <a:pt x="10289206" y="9885091"/>
                </a:cubicBezTo>
                <a:lnTo>
                  <a:pt x="10305191" y="9883080"/>
                </a:lnTo>
                <a:cubicBezTo>
                  <a:pt x="10314906" y="9881883"/>
                  <a:pt x="10321366" y="9871161"/>
                  <a:pt x="10319644" y="9861970"/>
                </a:cubicBezTo>
                <a:cubicBezTo>
                  <a:pt x="10317777" y="9851870"/>
                  <a:pt x="10308253" y="9846270"/>
                  <a:pt x="10298538" y="9847467"/>
                </a:cubicBezTo>
                <a:lnTo>
                  <a:pt x="10282554" y="9849477"/>
                </a:lnTo>
                <a:cubicBezTo>
                  <a:pt x="10280209" y="9849764"/>
                  <a:pt x="10278103" y="9850674"/>
                  <a:pt x="10276237" y="9851919"/>
                </a:cubicBezTo>
                <a:cubicBezTo>
                  <a:pt x="10279635" y="9851009"/>
                  <a:pt x="10282889" y="9849477"/>
                  <a:pt x="10285330" y="9846557"/>
                </a:cubicBezTo>
                <a:cubicBezTo>
                  <a:pt x="10291456" y="9839234"/>
                  <a:pt x="10290786" y="9827075"/>
                  <a:pt x="10283033" y="9821044"/>
                </a:cubicBezTo>
                <a:lnTo>
                  <a:pt x="10274036" y="9814055"/>
                </a:lnTo>
                <a:cubicBezTo>
                  <a:pt x="10266331" y="9808072"/>
                  <a:pt x="10254941" y="9808694"/>
                  <a:pt x="10248528" y="9816352"/>
                </a:cubicBezTo>
                <a:cubicBezTo>
                  <a:pt x="10242402" y="9823676"/>
                  <a:pt x="10243072" y="9835834"/>
                  <a:pt x="10250825" y="9841866"/>
                </a:cubicBezTo>
                <a:lnTo>
                  <a:pt x="10256759" y="9846461"/>
                </a:lnTo>
                <a:cubicBezTo>
                  <a:pt x="10245417" y="9841722"/>
                  <a:pt x="10230485" y="9846796"/>
                  <a:pt x="10232400" y="9861923"/>
                </a:cubicBezTo>
                <a:cubicBezTo>
                  <a:pt x="10233979" y="9875135"/>
                  <a:pt x="10246661" y="9880783"/>
                  <a:pt x="10256616" y="9878772"/>
                </a:cubicBezTo>
                <a:close/>
                <a:moveTo>
                  <a:pt x="10344290" y="9785908"/>
                </a:moveTo>
                <a:cubicBezTo>
                  <a:pt x="10346348" y="9795817"/>
                  <a:pt x="10355010" y="9802136"/>
                  <a:pt x="10365060" y="9800844"/>
                </a:cubicBezTo>
                <a:lnTo>
                  <a:pt x="10373052" y="9799838"/>
                </a:lnTo>
                <a:cubicBezTo>
                  <a:pt x="10377263" y="9799311"/>
                  <a:pt x="10381044" y="9796870"/>
                  <a:pt x="10383820" y="9793616"/>
                </a:cubicBezTo>
                <a:cubicBezTo>
                  <a:pt x="10391334" y="9798306"/>
                  <a:pt x="10401048" y="9798163"/>
                  <a:pt x="10407461" y="9791174"/>
                </a:cubicBezTo>
                <a:cubicBezTo>
                  <a:pt x="10413635" y="9784377"/>
                  <a:pt x="10414018" y="9771596"/>
                  <a:pt x="10406265" y="9765613"/>
                </a:cubicBezTo>
                <a:lnTo>
                  <a:pt x="10397268" y="9758624"/>
                </a:lnTo>
                <a:cubicBezTo>
                  <a:pt x="10389563" y="9752641"/>
                  <a:pt x="10378652" y="9752162"/>
                  <a:pt x="10371712" y="9759773"/>
                </a:cubicBezTo>
                <a:cubicBezTo>
                  <a:pt x="10370563" y="9761018"/>
                  <a:pt x="10369702" y="9762501"/>
                  <a:pt x="10368984" y="9764033"/>
                </a:cubicBezTo>
                <a:cubicBezTo>
                  <a:pt x="10368410" y="9764033"/>
                  <a:pt x="10367788" y="9764033"/>
                  <a:pt x="10367214" y="9764081"/>
                </a:cubicBezTo>
                <a:lnTo>
                  <a:pt x="10359221" y="9765086"/>
                </a:lnTo>
                <a:cubicBezTo>
                  <a:pt x="10349841" y="9766283"/>
                  <a:pt x="10342328" y="9776575"/>
                  <a:pt x="10344290" y="9785908"/>
                </a:cubicBezTo>
                <a:close/>
                <a:moveTo>
                  <a:pt x="10504420" y="9698167"/>
                </a:moveTo>
                <a:cubicBezTo>
                  <a:pt x="10494992" y="9699316"/>
                  <a:pt x="10487862" y="9710230"/>
                  <a:pt x="10490015" y="9719325"/>
                </a:cubicBezTo>
                <a:cubicBezTo>
                  <a:pt x="10492408" y="9729377"/>
                  <a:pt x="10501118" y="9735025"/>
                  <a:pt x="10511168" y="9733733"/>
                </a:cubicBezTo>
                <a:lnTo>
                  <a:pt x="10519160" y="9732728"/>
                </a:lnTo>
                <a:cubicBezTo>
                  <a:pt x="10528588" y="9731579"/>
                  <a:pt x="10535719" y="9720665"/>
                  <a:pt x="10533565" y="9711570"/>
                </a:cubicBezTo>
                <a:cubicBezTo>
                  <a:pt x="10531172" y="9701517"/>
                  <a:pt x="10522462" y="9695869"/>
                  <a:pt x="10512364" y="9697162"/>
                </a:cubicBezTo>
                <a:lnTo>
                  <a:pt x="10504420" y="9698167"/>
                </a:lnTo>
                <a:close/>
                <a:moveTo>
                  <a:pt x="10218569" y="9985996"/>
                </a:moveTo>
                <a:cubicBezTo>
                  <a:pt x="10209812" y="9973838"/>
                  <a:pt x="10187319" y="9978337"/>
                  <a:pt x="10186170" y="9994995"/>
                </a:cubicBezTo>
                <a:cubicBezTo>
                  <a:pt x="10177460" y="9999734"/>
                  <a:pt x="10172244" y="10012371"/>
                  <a:pt x="10178704" y="10022759"/>
                </a:cubicBezTo>
                <a:cubicBezTo>
                  <a:pt x="10171861" y="10019168"/>
                  <a:pt x="10164347" y="10017062"/>
                  <a:pt x="10156451" y="10017828"/>
                </a:cubicBezTo>
                <a:cubicBezTo>
                  <a:pt x="10147022" y="10018738"/>
                  <a:pt x="10139126" y="10028694"/>
                  <a:pt x="10140802" y="10038076"/>
                </a:cubicBezTo>
                <a:cubicBezTo>
                  <a:pt x="10142524" y="10048033"/>
                  <a:pt x="10150995" y="10054686"/>
                  <a:pt x="10161093" y="10053729"/>
                </a:cubicBezTo>
                <a:cubicBezTo>
                  <a:pt x="10161380" y="10053729"/>
                  <a:pt x="10161571" y="10053681"/>
                  <a:pt x="10161762" y="10053681"/>
                </a:cubicBezTo>
                <a:cubicBezTo>
                  <a:pt x="10161859" y="10053681"/>
                  <a:pt x="10161906" y="10053729"/>
                  <a:pt x="10162002" y="10053729"/>
                </a:cubicBezTo>
                <a:cubicBezTo>
                  <a:pt x="10162098" y="10053777"/>
                  <a:pt x="10162098" y="10053777"/>
                  <a:pt x="10162193" y="10053873"/>
                </a:cubicBezTo>
                <a:cubicBezTo>
                  <a:pt x="10163151" y="10054591"/>
                  <a:pt x="10164012" y="10055357"/>
                  <a:pt x="10164873" y="10056218"/>
                </a:cubicBezTo>
                <a:cubicBezTo>
                  <a:pt x="10171957" y="10062968"/>
                  <a:pt x="10184830" y="10059808"/>
                  <a:pt x="10190237" y="10052628"/>
                </a:cubicBezTo>
                <a:cubicBezTo>
                  <a:pt x="10195741" y="10045352"/>
                  <a:pt x="10194210" y="10037119"/>
                  <a:pt x="10189328" y="10030608"/>
                </a:cubicBezTo>
                <a:cubicBezTo>
                  <a:pt x="10198995" y="10032428"/>
                  <a:pt x="10208519" y="10023429"/>
                  <a:pt x="10209381" y="10012802"/>
                </a:cubicBezTo>
                <a:cubicBezTo>
                  <a:pt x="10210816" y="10012371"/>
                  <a:pt x="10212204" y="10011893"/>
                  <a:pt x="10213544" y="10011126"/>
                </a:cubicBezTo>
                <a:cubicBezTo>
                  <a:pt x="10212396" y="10013424"/>
                  <a:pt x="10211486" y="10016009"/>
                  <a:pt x="10211534" y="10019025"/>
                </a:cubicBezTo>
                <a:cubicBezTo>
                  <a:pt x="10211678" y="10028024"/>
                  <a:pt x="10220196" y="10038076"/>
                  <a:pt x="10229959" y="10036831"/>
                </a:cubicBezTo>
                <a:lnTo>
                  <a:pt x="10237951" y="10035826"/>
                </a:lnTo>
                <a:cubicBezTo>
                  <a:pt x="10239483" y="10035635"/>
                  <a:pt x="10240870" y="10035060"/>
                  <a:pt x="10242258" y="10034629"/>
                </a:cubicBezTo>
                <a:lnTo>
                  <a:pt x="10243311" y="10035444"/>
                </a:lnTo>
                <a:cubicBezTo>
                  <a:pt x="10251016" y="10041427"/>
                  <a:pt x="10261689" y="10042384"/>
                  <a:pt x="10268915" y="10034773"/>
                </a:cubicBezTo>
                <a:cubicBezTo>
                  <a:pt x="10275136" y="10028216"/>
                  <a:pt x="10275998" y="10015195"/>
                  <a:pt x="10268245" y="10009164"/>
                </a:cubicBezTo>
                <a:lnTo>
                  <a:pt x="10267049" y="10008207"/>
                </a:lnTo>
                <a:cubicBezTo>
                  <a:pt x="10279300" y="10006962"/>
                  <a:pt x="10290307" y="9990735"/>
                  <a:pt x="10280065" y="9977475"/>
                </a:cubicBezTo>
                <a:cubicBezTo>
                  <a:pt x="10278534" y="9975465"/>
                  <a:pt x="10276811" y="9974220"/>
                  <a:pt x="10275040" y="9973167"/>
                </a:cubicBezTo>
                <a:lnTo>
                  <a:pt x="10280640" y="9972449"/>
                </a:lnTo>
                <a:cubicBezTo>
                  <a:pt x="10290355" y="9971205"/>
                  <a:pt x="10298251" y="9963546"/>
                  <a:pt x="10297677" y="9953350"/>
                </a:cubicBezTo>
                <a:cubicBezTo>
                  <a:pt x="10297151" y="9944064"/>
                  <a:pt x="10288297" y="9935065"/>
                  <a:pt x="10278582" y="9936310"/>
                </a:cubicBezTo>
                <a:lnTo>
                  <a:pt x="10262645" y="9938320"/>
                </a:lnTo>
                <a:cubicBezTo>
                  <a:pt x="10258482" y="9938846"/>
                  <a:pt x="10254845" y="9940713"/>
                  <a:pt x="10251878" y="9943298"/>
                </a:cubicBezTo>
                <a:cubicBezTo>
                  <a:pt x="10236276" y="9927453"/>
                  <a:pt x="10213736" y="9954451"/>
                  <a:pt x="10228954" y="9971300"/>
                </a:cubicBezTo>
                <a:cubicBezTo>
                  <a:pt x="10230772" y="9973311"/>
                  <a:pt x="10232735" y="9974603"/>
                  <a:pt x="10234697" y="9975465"/>
                </a:cubicBezTo>
                <a:lnTo>
                  <a:pt x="10233022" y="9975656"/>
                </a:lnTo>
                <a:cubicBezTo>
                  <a:pt x="10226896" y="9976518"/>
                  <a:pt x="10221393" y="9980539"/>
                  <a:pt x="10218569" y="9985996"/>
                </a:cubicBezTo>
                <a:close/>
                <a:moveTo>
                  <a:pt x="10578312" y="9640630"/>
                </a:moveTo>
                <a:cubicBezTo>
                  <a:pt x="10579029" y="9639720"/>
                  <a:pt x="10579747" y="9638763"/>
                  <a:pt x="10580465" y="9637854"/>
                </a:cubicBezTo>
                <a:cubicBezTo>
                  <a:pt x="10580417" y="9643550"/>
                  <a:pt x="10582619" y="9649486"/>
                  <a:pt x="10586591" y="9652836"/>
                </a:cubicBezTo>
                <a:cubicBezTo>
                  <a:pt x="10594870" y="9659825"/>
                  <a:pt x="10604824" y="9657288"/>
                  <a:pt x="10612098" y="9650730"/>
                </a:cubicBezTo>
                <a:lnTo>
                  <a:pt x="10618081" y="9645321"/>
                </a:lnTo>
                <a:cubicBezTo>
                  <a:pt x="10618990" y="9644507"/>
                  <a:pt x="10619756" y="9643550"/>
                  <a:pt x="10620330" y="9642545"/>
                </a:cubicBezTo>
                <a:cubicBezTo>
                  <a:pt x="10618942" y="9648097"/>
                  <a:pt x="10619947" y="9654225"/>
                  <a:pt x="10624111" y="9658532"/>
                </a:cubicBezTo>
                <a:cubicBezTo>
                  <a:pt x="10630524" y="9665282"/>
                  <a:pt x="10641291" y="9666909"/>
                  <a:pt x="10648805" y="9660973"/>
                </a:cubicBezTo>
                <a:cubicBezTo>
                  <a:pt x="10650002" y="9662122"/>
                  <a:pt x="10651389" y="9663032"/>
                  <a:pt x="10652873" y="9663846"/>
                </a:cubicBezTo>
                <a:cubicBezTo>
                  <a:pt x="10645598" y="9669015"/>
                  <a:pt x="10642200" y="9678350"/>
                  <a:pt x="10649906" y="9686870"/>
                </a:cubicBezTo>
                <a:cubicBezTo>
                  <a:pt x="10661200" y="9699364"/>
                  <a:pt x="10680151" y="9691705"/>
                  <a:pt x="10683453" y="9679930"/>
                </a:cubicBezTo>
                <a:cubicBezTo>
                  <a:pt x="10693025" y="9683184"/>
                  <a:pt x="10703554" y="9684668"/>
                  <a:pt x="10710637" y="9679786"/>
                </a:cubicBezTo>
                <a:cubicBezTo>
                  <a:pt x="10720734" y="9672845"/>
                  <a:pt x="10730258" y="9659250"/>
                  <a:pt x="10729540" y="9646614"/>
                </a:cubicBezTo>
                <a:cubicBezTo>
                  <a:pt x="10742892" y="9646135"/>
                  <a:pt x="10754905" y="9629237"/>
                  <a:pt x="10743179" y="9616265"/>
                </a:cubicBezTo>
                <a:cubicBezTo>
                  <a:pt x="10733512" y="9605591"/>
                  <a:pt x="10719634" y="9610856"/>
                  <a:pt x="10714082" y="9620478"/>
                </a:cubicBezTo>
                <a:cubicBezTo>
                  <a:pt x="10713891" y="9620334"/>
                  <a:pt x="10713747" y="9620095"/>
                  <a:pt x="10713556" y="9619951"/>
                </a:cubicBezTo>
                <a:cubicBezTo>
                  <a:pt x="10715087" y="9614063"/>
                  <a:pt x="10713747" y="9607745"/>
                  <a:pt x="10709248" y="9602814"/>
                </a:cubicBezTo>
                <a:lnTo>
                  <a:pt x="10698433" y="9590847"/>
                </a:lnTo>
                <a:cubicBezTo>
                  <a:pt x="10692068" y="9583811"/>
                  <a:pt x="10679386" y="9583524"/>
                  <a:pt x="10672829" y="9590465"/>
                </a:cubicBezTo>
                <a:cubicBezTo>
                  <a:pt x="10670724" y="9592667"/>
                  <a:pt x="10669336" y="9595252"/>
                  <a:pt x="10668426" y="9597932"/>
                </a:cubicBezTo>
                <a:cubicBezTo>
                  <a:pt x="10663115" y="9598171"/>
                  <a:pt x="10657802" y="9599703"/>
                  <a:pt x="10652682" y="9602862"/>
                </a:cubicBezTo>
                <a:cubicBezTo>
                  <a:pt x="10644642" y="9607840"/>
                  <a:pt x="10640334" y="9615547"/>
                  <a:pt x="10638898" y="9623876"/>
                </a:cubicBezTo>
                <a:cubicBezTo>
                  <a:pt x="10636362" y="9624547"/>
                  <a:pt x="10633922" y="9625695"/>
                  <a:pt x="10631816" y="9627610"/>
                </a:cubicBezTo>
                <a:lnTo>
                  <a:pt x="10625834" y="9633019"/>
                </a:lnTo>
                <a:cubicBezTo>
                  <a:pt x="10624207" y="9634503"/>
                  <a:pt x="10622867" y="9636322"/>
                  <a:pt x="10621862" y="9638284"/>
                </a:cubicBezTo>
                <a:cubicBezTo>
                  <a:pt x="10623297" y="9631727"/>
                  <a:pt x="10620665" y="9623876"/>
                  <a:pt x="10615880" y="9619807"/>
                </a:cubicBezTo>
                <a:cubicBezTo>
                  <a:pt x="10607600" y="9612819"/>
                  <a:pt x="10597645" y="9615356"/>
                  <a:pt x="10590372" y="9621962"/>
                </a:cubicBezTo>
                <a:lnTo>
                  <a:pt x="10588505" y="9623685"/>
                </a:lnTo>
                <a:cubicBezTo>
                  <a:pt x="10589606" y="9617319"/>
                  <a:pt x="10587596" y="9610473"/>
                  <a:pt x="10582283" y="9606261"/>
                </a:cubicBezTo>
                <a:cubicBezTo>
                  <a:pt x="10574627" y="9600229"/>
                  <a:pt x="10562854" y="9601474"/>
                  <a:pt x="10556872" y="9609229"/>
                </a:cubicBezTo>
                <a:lnTo>
                  <a:pt x="10549884" y="9618228"/>
                </a:lnTo>
                <a:cubicBezTo>
                  <a:pt x="10543902" y="9625983"/>
                  <a:pt x="10545146" y="9637566"/>
                  <a:pt x="10552852" y="9643645"/>
                </a:cubicBezTo>
                <a:cubicBezTo>
                  <a:pt x="10560508" y="9649629"/>
                  <a:pt x="10572281" y="9648384"/>
                  <a:pt x="10578312" y="9640630"/>
                </a:cubicBezTo>
                <a:close/>
                <a:moveTo>
                  <a:pt x="10307871" y="9800604"/>
                </a:moveTo>
                <a:cubicBezTo>
                  <a:pt x="10310790" y="9823724"/>
                  <a:pt x="10346395" y="9817262"/>
                  <a:pt x="10343524" y="9794190"/>
                </a:cubicBezTo>
                <a:cubicBezTo>
                  <a:pt x="10340605" y="9771022"/>
                  <a:pt x="10304951" y="9777484"/>
                  <a:pt x="10307871" y="9800604"/>
                </a:cubicBezTo>
                <a:close/>
                <a:moveTo>
                  <a:pt x="10362045" y="9637136"/>
                </a:moveTo>
                <a:cubicBezTo>
                  <a:pt x="10359126" y="9613968"/>
                  <a:pt x="10323137" y="9618180"/>
                  <a:pt x="10326057" y="9641300"/>
                </a:cubicBezTo>
                <a:cubicBezTo>
                  <a:pt x="10328975" y="9664420"/>
                  <a:pt x="10364964" y="9660304"/>
                  <a:pt x="10362045" y="9637136"/>
                </a:cubicBezTo>
                <a:close/>
                <a:moveTo>
                  <a:pt x="10294184" y="10417189"/>
                </a:moveTo>
                <a:cubicBezTo>
                  <a:pt x="10303180" y="10413359"/>
                  <a:pt x="10306244" y="10401058"/>
                  <a:pt x="10301984" y="10392776"/>
                </a:cubicBezTo>
                <a:cubicBezTo>
                  <a:pt x="10298060" y="10385166"/>
                  <a:pt x="10290211" y="10382437"/>
                  <a:pt x="10282506" y="10383777"/>
                </a:cubicBezTo>
                <a:cubicBezTo>
                  <a:pt x="10278391" y="10378751"/>
                  <a:pt x="10272169" y="10375831"/>
                  <a:pt x="10265038" y="10377411"/>
                </a:cubicBezTo>
                <a:cubicBezTo>
                  <a:pt x="10256185" y="10379374"/>
                  <a:pt x="10248241" y="10389617"/>
                  <a:pt x="10251208" y="10398999"/>
                </a:cubicBezTo>
                <a:cubicBezTo>
                  <a:pt x="10254127" y="10408094"/>
                  <a:pt x="10259200" y="10416423"/>
                  <a:pt x="10268771" y="10419678"/>
                </a:cubicBezTo>
                <a:cubicBezTo>
                  <a:pt x="10277529" y="10422598"/>
                  <a:pt x="10285952" y="10420683"/>
                  <a:pt x="10294184" y="10417189"/>
                </a:cubicBezTo>
                <a:close/>
                <a:moveTo>
                  <a:pt x="10500735" y="9670164"/>
                </a:moveTo>
                <a:lnTo>
                  <a:pt x="10508727" y="9669159"/>
                </a:lnTo>
                <a:cubicBezTo>
                  <a:pt x="10518442" y="9667914"/>
                  <a:pt x="10526386" y="9660351"/>
                  <a:pt x="10525860" y="9650108"/>
                </a:cubicBezTo>
                <a:cubicBezTo>
                  <a:pt x="10525381" y="9640869"/>
                  <a:pt x="10516575" y="9631774"/>
                  <a:pt x="10506813" y="9633019"/>
                </a:cubicBezTo>
                <a:lnTo>
                  <a:pt x="10498821" y="9634024"/>
                </a:lnTo>
                <a:cubicBezTo>
                  <a:pt x="10489106" y="9635221"/>
                  <a:pt x="10481162" y="9642784"/>
                  <a:pt x="10481688" y="9653076"/>
                </a:cubicBezTo>
                <a:cubicBezTo>
                  <a:pt x="10482166" y="9662266"/>
                  <a:pt x="10490972" y="9671361"/>
                  <a:pt x="10500735" y="9670164"/>
                </a:cubicBezTo>
                <a:close/>
                <a:moveTo>
                  <a:pt x="10313375" y="9683759"/>
                </a:moveTo>
                <a:cubicBezTo>
                  <a:pt x="10310455" y="9660686"/>
                  <a:pt x="10275040" y="9668394"/>
                  <a:pt x="10277960" y="9691417"/>
                </a:cubicBezTo>
                <a:cubicBezTo>
                  <a:pt x="10280831" y="9714490"/>
                  <a:pt x="10316246" y="9706783"/>
                  <a:pt x="10313375" y="9683759"/>
                </a:cubicBezTo>
                <a:close/>
                <a:moveTo>
                  <a:pt x="10425791" y="9724782"/>
                </a:moveTo>
                <a:lnTo>
                  <a:pt x="10425887" y="9725643"/>
                </a:lnTo>
                <a:cubicBezTo>
                  <a:pt x="10427035" y="9735025"/>
                  <a:pt x="10435649" y="9743402"/>
                  <a:pt x="10445556" y="9742014"/>
                </a:cubicBezTo>
                <a:cubicBezTo>
                  <a:pt x="10455031" y="9740721"/>
                  <a:pt x="10463215" y="9732392"/>
                  <a:pt x="10461971" y="9722341"/>
                </a:cubicBezTo>
                <a:lnTo>
                  <a:pt x="10460966" y="9714346"/>
                </a:lnTo>
                <a:cubicBezTo>
                  <a:pt x="10460774" y="9712719"/>
                  <a:pt x="10460056" y="9711187"/>
                  <a:pt x="10459434" y="9709656"/>
                </a:cubicBezTo>
                <a:cubicBezTo>
                  <a:pt x="10460918" y="9707023"/>
                  <a:pt x="10461731" y="9704007"/>
                  <a:pt x="10461492" y="9700752"/>
                </a:cubicBezTo>
                <a:cubicBezTo>
                  <a:pt x="10461300" y="9698550"/>
                  <a:pt x="10460727" y="9696444"/>
                  <a:pt x="10459865" y="9694433"/>
                </a:cubicBezTo>
                <a:cubicBezTo>
                  <a:pt x="10460104" y="9692710"/>
                  <a:pt x="10460200" y="9690939"/>
                  <a:pt x="10459960" y="9689072"/>
                </a:cubicBezTo>
                <a:cubicBezTo>
                  <a:pt x="10457424" y="9668776"/>
                  <a:pt x="10429858" y="9673276"/>
                  <a:pt x="10425312" y="9690317"/>
                </a:cubicBezTo>
                <a:cubicBezTo>
                  <a:pt x="10424690" y="9690891"/>
                  <a:pt x="10424020" y="9691370"/>
                  <a:pt x="10423398" y="9692040"/>
                </a:cubicBezTo>
                <a:cubicBezTo>
                  <a:pt x="10417368" y="9698933"/>
                  <a:pt x="10417559" y="9707453"/>
                  <a:pt x="10419138" y="9715878"/>
                </a:cubicBezTo>
                <a:cubicBezTo>
                  <a:pt x="10419856" y="9719612"/>
                  <a:pt x="10422536" y="9722532"/>
                  <a:pt x="10425791" y="9724782"/>
                </a:cubicBezTo>
                <a:close/>
                <a:moveTo>
                  <a:pt x="10320792" y="10211262"/>
                </a:moveTo>
                <a:cubicBezTo>
                  <a:pt x="10320218" y="10201975"/>
                  <a:pt x="10311364" y="10193072"/>
                  <a:pt x="10301602" y="10194269"/>
                </a:cubicBezTo>
                <a:lnTo>
                  <a:pt x="10293609" y="10195274"/>
                </a:lnTo>
                <a:cubicBezTo>
                  <a:pt x="10283894" y="10196518"/>
                  <a:pt x="10275998" y="10204273"/>
                  <a:pt x="10276620" y="10214469"/>
                </a:cubicBezTo>
                <a:cubicBezTo>
                  <a:pt x="10277147" y="10223755"/>
                  <a:pt x="10286047" y="10232659"/>
                  <a:pt x="10295811" y="10231462"/>
                </a:cubicBezTo>
                <a:lnTo>
                  <a:pt x="10303803" y="10230457"/>
                </a:lnTo>
                <a:cubicBezTo>
                  <a:pt x="10313470" y="10229212"/>
                  <a:pt x="10321366" y="10221457"/>
                  <a:pt x="10320792" y="10211262"/>
                </a:cubicBezTo>
                <a:close/>
                <a:moveTo>
                  <a:pt x="10309593" y="10292685"/>
                </a:moveTo>
                <a:cubicBezTo>
                  <a:pt x="10303564" y="10284834"/>
                  <a:pt x="10294949" y="10284403"/>
                  <a:pt x="10287962" y="10287706"/>
                </a:cubicBezTo>
                <a:cubicBezTo>
                  <a:pt x="10283990" y="10286366"/>
                  <a:pt x="10279443" y="10286032"/>
                  <a:pt x="10275327" y="10287419"/>
                </a:cubicBezTo>
                <a:cubicBezTo>
                  <a:pt x="10274227" y="10286654"/>
                  <a:pt x="10272840" y="10286175"/>
                  <a:pt x="10271595" y="10285601"/>
                </a:cubicBezTo>
                <a:cubicBezTo>
                  <a:pt x="10272121" y="10281580"/>
                  <a:pt x="10271643" y="10277655"/>
                  <a:pt x="10269537" y="10274160"/>
                </a:cubicBezTo>
                <a:cubicBezTo>
                  <a:pt x="10280640" y="10276937"/>
                  <a:pt x="10295524" y="10268655"/>
                  <a:pt x="10293609" y="10253337"/>
                </a:cubicBezTo>
                <a:cubicBezTo>
                  <a:pt x="10290690" y="10230265"/>
                  <a:pt x="10255276" y="10237972"/>
                  <a:pt x="10258195" y="10260996"/>
                </a:cubicBezTo>
                <a:cubicBezTo>
                  <a:pt x="10258482" y="10263294"/>
                  <a:pt x="10259296" y="10265113"/>
                  <a:pt x="10260205" y="10266837"/>
                </a:cubicBezTo>
                <a:cubicBezTo>
                  <a:pt x="10260109" y="10266837"/>
                  <a:pt x="10260109" y="10266741"/>
                  <a:pt x="10260014" y="10266693"/>
                </a:cubicBezTo>
                <a:cubicBezTo>
                  <a:pt x="10248480" y="10263054"/>
                  <a:pt x="10240440" y="10270713"/>
                  <a:pt x="10238095" y="10279808"/>
                </a:cubicBezTo>
                <a:cubicBezTo>
                  <a:pt x="10237042" y="10280814"/>
                  <a:pt x="10236276" y="10282011"/>
                  <a:pt x="10235463" y="10283303"/>
                </a:cubicBezTo>
                <a:cubicBezTo>
                  <a:pt x="10233501" y="10278277"/>
                  <a:pt x="10229672" y="10274065"/>
                  <a:pt x="10223977" y="10272245"/>
                </a:cubicBezTo>
                <a:lnTo>
                  <a:pt x="10220579" y="10271192"/>
                </a:lnTo>
                <a:cubicBezTo>
                  <a:pt x="10219383" y="10269421"/>
                  <a:pt x="10217995" y="10267793"/>
                  <a:pt x="10216224" y="10266453"/>
                </a:cubicBezTo>
                <a:cubicBezTo>
                  <a:pt x="10213257" y="10264108"/>
                  <a:pt x="10210242" y="10261810"/>
                  <a:pt x="10207227" y="10259465"/>
                </a:cubicBezTo>
                <a:cubicBezTo>
                  <a:pt x="10199522" y="10253481"/>
                  <a:pt x="10187366" y="10256401"/>
                  <a:pt x="10182054" y="10264156"/>
                </a:cubicBezTo>
                <a:cubicBezTo>
                  <a:pt x="10176359" y="10272389"/>
                  <a:pt x="10178944" y="10282776"/>
                  <a:pt x="10186266" y="10288855"/>
                </a:cubicBezTo>
                <a:cubicBezTo>
                  <a:pt x="10181815" y="10291775"/>
                  <a:pt x="10178034" y="10295701"/>
                  <a:pt x="10175259" y="10301014"/>
                </a:cubicBezTo>
                <a:cubicBezTo>
                  <a:pt x="10170855" y="10309343"/>
                  <a:pt x="10170999" y="10318150"/>
                  <a:pt x="10174014" y="10326096"/>
                </a:cubicBezTo>
                <a:cubicBezTo>
                  <a:pt x="10172148" y="10327963"/>
                  <a:pt x="10170664" y="10330165"/>
                  <a:pt x="10169803" y="10332942"/>
                </a:cubicBezTo>
                <a:lnTo>
                  <a:pt x="10167410" y="10340601"/>
                </a:lnTo>
                <a:cubicBezTo>
                  <a:pt x="10166740" y="10342707"/>
                  <a:pt x="10166548" y="10344956"/>
                  <a:pt x="10166644" y="10347158"/>
                </a:cubicBezTo>
                <a:cubicBezTo>
                  <a:pt x="10164539" y="10340792"/>
                  <a:pt x="10158317" y="10335335"/>
                  <a:pt x="10152095" y="10334234"/>
                </a:cubicBezTo>
                <a:cubicBezTo>
                  <a:pt x="10151042" y="10334091"/>
                  <a:pt x="10150181" y="10334330"/>
                  <a:pt x="10149176" y="10334330"/>
                </a:cubicBezTo>
                <a:cubicBezTo>
                  <a:pt x="10147214" y="10328634"/>
                  <a:pt x="10143146" y="10324134"/>
                  <a:pt x="10137738" y="10322315"/>
                </a:cubicBezTo>
                <a:cubicBezTo>
                  <a:pt x="10134915" y="10317863"/>
                  <a:pt x="10130416" y="10314656"/>
                  <a:pt x="10124243" y="10314321"/>
                </a:cubicBezTo>
                <a:cubicBezTo>
                  <a:pt x="10121706" y="10314178"/>
                  <a:pt x="10119074" y="10314847"/>
                  <a:pt x="10116538" y="10315901"/>
                </a:cubicBezTo>
                <a:cubicBezTo>
                  <a:pt x="10115389" y="10314991"/>
                  <a:pt x="10114336" y="10313938"/>
                  <a:pt x="10112900" y="10313507"/>
                </a:cubicBezTo>
                <a:lnTo>
                  <a:pt x="10105243" y="10311114"/>
                </a:lnTo>
                <a:cubicBezTo>
                  <a:pt x="10095911" y="10308146"/>
                  <a:pt x="10085670" y="10310300"/>
                  <a:pt x="10081219" y="10319970"/>
                </a:cubicBezTo>
                <a:cubicBezTo>
                  <a:pt x="10077534" y="10327963"/>
                  <a:pt x="10080692" y="10341031"/>
                  <a:pt x="10090073" y="10343999"/>
                </a:cubicBezTo>
                <a:lnTo>
                  <a:pt x="10097730" y="10346440"/>
                </a:lnTo>
                <a:cubicBezTo>
                  <a:pt x="10101654" y="10347637"/>
                  <a:pt x="10105626" y="10347732"/>
                  <a:pt x="10109359" y="10347014"/>
                </a:cubicBezTo>
                <a:cubicBezTo>
                  <a:pt x="10110843" y="10349504"/>
                  <a:pt x="10112613" y="10351802"/>
                  <a:pt x="10115342" y="10353573"/>
                </a:cubicBezTo>
                <a:cubicBezTo>
                  <a:pt x="10119457" y="10356301"/>
                  <a:pt x="10124004" y="10357163"/>
                  <a:pt x="10128742" y="10357307"/>
                </a:cubicBezTo>
                <a:cubicBezTo>
                  <a:pt x="10126396" y="10366449"/>
                  <a:pt x="10135011" y="10376166"/>
                  <a:pt x="10143529" y="10377650"/>
                </a:cubicBezTo>
                <a:cubicBezTo>
                  <a:pt x="10154201" y="10379517"/>
                  <a:pt x="10161524" y="10372241"/>
                  <a:pt x="10164442" y="10362859"/>
                </a:cubicBezTo>
                <a:lnTo>
                  <a:pt x="10166835" y="10355200"/>
                </a:lnTo>
                <a:cubicBezTo>
                  <a:pt x="10167219" y="10354051"/>
                  <a:pt x="10167362" y="10352855"/>
                  <a:pt x="10167410" y="10351658"/>
                </a:cubicBezTo>
                <a:cubicBezTo>
                  <a:pt x="10169037" y="10357163"/>
                  <a:pt x="10173009" y="10361902"/>
                  <a:pt x="10178752" y="10363577"/>
                </a:cubicBezTo>
                <a:cubicBezTo>
                  <a:pt x="10187701" y="10366162"/>
                  <a:pt x="10197799" y="10362093"/>
                  <a:pt x="10201245" y="10353190"/>
                </a:cubicBezTo>
                <a:cubicBezTo>
                  <a:pt x="10202824" y="10353573"/>
                  <a:pt x="10204547" y="10353668"/>
                  <a:pt x="10206222" y="10353573"/>
                </a:cubicBezTo>
                <a:cubicBezTo>
                  <a:pt x="10202585" y="10361710"/>
                  <a:pt x="10204356" y="10371475"/>
                  <a:pt x="10215315" y="10374922"/>
                </a:cubicBezTo>
                <a:cubicBezTo>
                  <a:pt x="10227949" y="10378894"/>
                  <a:pt x="10237999" y="10369752"/>
                  <a:pt x="10240392" y="10359939"/>
                </a:cubicBezTo>
                <a:lnTo>
                  <a:pt x="10240583" y="10359987"/>
                </a:lnTo>
                <a:lnTo>
                  <a:pt x="10244747" y="10363242"/>
                </a:lnTo>
                <a:cubicBezTo>
                  <a:pt x="10252500" y="10369225"/>
                  <a:pt x="10264656" y="10366209"/>
                  <a:pt x="10269920" y="10358455"/>
                </a:cubicBezTo>
                <a:cubicBezTo>
                  <a:pt x="10270351" y="10357833"/>
                  <a:pt x="10270638" y="10357211"/>
                  <a:pt x="10270925" y="10356540"/>
                </a:cubicBezTo>
                <a:cubicBezTo>
                  <a:pt x="10273318" y="10355391"/>
                  <a:pt x="10275663" y="10354099"/>
                  <a:pt x="10277912" y="10352711"/>
                </a:cubicBezTo>
                <a:cubicBezTo>
                  <a:pt x="10280736" y="10350940"/>
                  <a:pt x="10282985" y="10348212"/>
                  <a:pt x="10284612" y="10345148"/>
                </a:cubicBezTo>
                <a:cubicBezTo>
                  <a:pt x="10286862" y="10344238"/>
                  <a:pt x="10288919" y="10343042"/>
                  <a:pt x="10290259" y="10341319"/>
                </a:cubicBezTo>
                <a:cubicBezTo>
                  <a:pt x="10294853" y="10335431"/>
                  <a:pt x="10298634" y="10329974"/>
                  <a:pt x="10299544" y="10322363"/>
                </a:cubicBezTo>
                <a:cubicBezTo>
                  <a:pt x="10299639" y="10321645"/>
                  <a:pt x="10299448" y="10321070"/>
                  <a:pt x="10299448" y="10320448"/>
                </a:cubicBezTo>
                <a:cubicBezTo>
                  <a:pt x="10310311" y="10317050"/>
                  <a:pt x="10318542" y="10304316"/>
                  <a:pt x="10309593" y="10292685"/>
                </a:cubicBezTo>
                <a:close/>
                <a:moveTo>
                  <a:pt x="10497624" y="9841914"/>
                </a:moveTo>
                <a:cubicBezTo>
                  <a:pt x="10502315" y="9833011"/>
                  <a:pt x="10499778" y="9822480"/>
                  <a:pt x="10491164" y="9817119"/>
                </a:cubicBezTo>
                <a:cubicBezTo>
                  <a:pt x="10490685" y="9816832"/>
                  <a:pt x="10490637" y="9816832"/>
                  <a:pt x="10490398" y="9816640"/>
                </a:cubicBezTo>
                <a:cubicBezTo>
                  <a:pt x="10490255" y="9816496"/>
                  <a:pt x="10490255" y="9816496"/>
                  <a:pt x="10490158" y="9816352"/>
                </a:cubicBezTo>
                <a:cubicBezTo>
                  <a:pt x="10490158" y="9816352"/>
                  <a:pt x="10490158" y="9816352"/>
                  <a:pt x="10490158" y="9816352"/>
                </a:cubicBezTo>
                <a:cubicBezTo>
                  <a:pt x="10489871" y="9815252"/>
                  <a:pt x="10489632" y="9814103"/>
                  <a:pt x="10489489" y="9813002"/>
                </a:cubicBezTo>
                <a:cubicBezTo>
                  <a:pt x="10489106" y="9810608"/>
                  <a:pt x="10488053" y="9808454"/>
                  <a:pt x="10486617" y="9806635"/>
                </a:cubicBezTo>
                <a:cubicBezTo>
                  <a:pt x="10486665" y="9806492"/>
                  <a:pt x="10486760" y="9806301"/>
                  <a:pt x="10486809" y="9806157"/>
                </a:cubicBezTo>
                <a:cubicBezTo>
                  <a:pt x="10487287" y="9802375"/>
                  <a:pt x="10487813" y="9798642"/>
                  <a:pt x="10488292" y="9794860"/>
                </a:cubicBezTo>
                <a:cubicBezTo>
                  <a:pt x="10489537" y="9785190"/>
                  <a:pt x="10482597" y="9775808"/>
                  <a:pt x="10472834" y="9774421"/>
                </a:cubicBezTo>
                <a:cubicBezTo>
                  <a:pt x="10463167" y="9773080"/>
                  <a:pt x="10453691" y="9780164"/>
                  <a:pt x="10452400" y="9789882"/>
                </a:cubicBezTo>
                <a:lnTo>
                  <a:pt x="10450916" y="9801178"/>
                </a:lnTo>
                <a:cubicBezTo>
                  <a:pt x="10450294" y="9806109"/>
                  <a:pt x="10451825" y="9810944"/>
                  <a:pt x="10454696" y="9814678"/>
                </a:cubicBezTo>
                <a:cubicBezTo>
                  <a:pt x="10454265" y="9817262"/>
                  <a:pt x="10454170" y="9819895"/>
                  <a:pt x="10454553" y="9822624"/>
                </a:cubicBezTo>
                <a:cubicBezTo>
                  <a:pt x="10456324" y="9833776"/>
                  <a:pt x="10463502" y="9842584"/>
                  <a:pt x="10472882" y="9848424"/>
                </a:cubicBezTo>
                <a:cubicBezTo>
                  <a:pt x="10480875" y="9853402"/>
                  <a:pt x="10493126" y="9850434"/>
                  <a:pt x="10497624" y="9841914"/>
                </a:cubicBezTo>
                <a:close/>
                <a:moveTo>
                  <a:pt x="10162337" y="10383011"/>
                </a:moveTo>
                <a:lnTo>
                  <a:pt x="10157408" y="10383633"/>
                </a:lnTo>
                <a:cubicBezTo>
                  <a:pt x="10134293" y="10386553"/>
                  <a:pt x="10138073" y="10422550"/>
                  <a:pt x="10161237" y="10419631"/>
                </a:cubicBezTo>
                <a:lnTo>
                  <a:pt x="10166166" y="10419008"/>
                </a:lnTo>
                <a:cubicBezTo>
                  <a:pt x="10189281" y="10416136"/>
                  <a:pt x="10185452" y="10380092"/>
                  <a:pt x="10162337" y="10383011"/>
                </a:cubicBezTo>
                <a:close/>
                <a:moveTo>
                  <a:pt x="9969425" y="10051336"/>
                </a:moveTo>
                <a:cubicBezTo>
                  <a:pt x="9966506" y="10028311"/>
                  <a:pt x="9930373" y="10030705"/>
                  <a:pt x="9933293" y="10053920"/>
                </a:cubicBezTo>
                <a:cubicBezTo>
                  <a:pt x="9936212" y="10076897"/>
                  <a:pt x="9972392" y="10074504"/>
                  <a:pt x="9969425" y="10051336"/>
                </a:cubicBezTo>
                <a:close/>
                <a:moveTo>
                  <a:pt x="10000341" y="10263342"/>
                </a:moveTo>
                <a:cubicBezTo>
                  <a:pt x="10002207" y="10277942"/>
                  <a:pt x="10017665" y="10283159"/>
                  <a:pt x="10027810" y="10279042"/>
                </a:cubicBezTo>
                <a:cubicBezTo>
                  <a:pt x="10021254" y="10284165"/>
                  <a:pt x="10018813" y="10292350"/>
                  <a:pt x="10021924" y="10300583"/>
                </a:cubicBezTo>
                <a:cubicBezTo>
                  <a:pt x="10025944" y="10311258"/>
                  <a:pt x="10032070" y="10323464"/>
                  <a:pt x="10042885" y="10328538"/>
                </a:cubicBezTo>
                <a:cubicBezTo>
                  <a:pt x="10044082" y="10329495"/>
                  <a:pt x="10045326" y="10330357"/>
                  <a:pt x="10046714" y="10331122"/>
                </a:cubicBezTo>
                <a:cubicBezTo>
                  <a:pt x="10053366" y="10334713"/>
                  <a:pt x="10061406" y="10334282"/>
                  <a:pt x="10067388" y="10329256"/>
                </a:cubicBezTo>
                <a:cubicBezTo>
                  <a:pt x="10073370" y="10324278"/>
                  <a:pt x="10073801" y="10318007"/>
                  <a:pt x="10073705" y="10310875"/>
                </a:cubicBezTo>
                <a:cubicBezTo>
                  <a:pt x="10073801" y="10316475"/>
                  <a:pt x="10073849" y="10310252"/>
                  <a:pt x="10073945" y="10309151"/>
                </a:cubicBezTo>
                <a:cubicBezTo>
                  <a:pt x="10074041" y="10307715"/>
                  <a:pt x="10074328" y="10306232"/>
                  <a:pt x="10074423" y="10304796"/>
                </a:cubicBezTo>
                <a:cubicBezTo>
                  <a:pt x="10074471" y="10304556"/>
                  <a:pt x="10074471" y="10304460"/>
                  <a:pt x="10074519" y="10304269"/>
                </a:cubicBezTo>
                <a:cubicBezTo>
                  <a:pt x="10074663" y="10303838"/>
                  <a:pt x="10074807" y="10303360"/>
                  <a:pt x="10074998" y="10302929"/>
                </a:cubicBezTo>
                <a:cubicBezTo>
                  <a:pt x="10081602" y="10296754"/>
                  <a:pt x="10082081" y="10285505"/>
                  <a:pt x="10076385" y="10278660"/>
                </a:cubicBezTo>
                <a:cubicBezTo>
                  <a:pt x="10069925" y="10270809"/>
                  <a:pt x="10058726" y="10270331"/>
                  <a:pt x="10050878" y="10276266"/>
                </a:cubicBezTo>
                <a:cubicBezTo>
                  <a:pt x="10050064" y="10276888"/>
                  <a:pt x="10049490" y="10277655"/>
                  <a:pt x="10048772" y="10278324"/>
                </a:cubicBezTo>
                <a:cubicBezTo>
                  <a:pt x="10044034" y="10275213"/>
                  <a:pt x="10037813" y="10274256"/>
                  <a:pt x="10032596" y="10276123"/>
                </a:cubicBezTo>
                <a:cubicBezTo>
                  <a:pt x="10035612" y="10273250"/>
                  <a:pt x="10037334" y="10268942"/>
                  <a:pt x="10036616" y="10263150"/>
                </a:cubicBezTo>
                <a:cubicBezTo>
                  <a:pt x="10033697" y="10240222"/>
                  <a:pt x="9997421" y="10240174"/>
                  <a:pt x="10000341" y="10263342"/>
                </a:cubicBezTo>
                <a:close/>
                <a:moveTo>
                  <a:pt x="9845619" y="10031566"/>
                </a:moveTo>
                <a:cubicBezTo>
                  <a:pt x="9836813" y="10031566"/>
                  <a:pt x="9826236" y="10039847"/>
                  <a:pt x="9827481" y="10049612"/>
                </a:cubicBezTo>
                <a:lnTo>
                  <a:pt x="9828486" y="10057606"/>
                </a:lnTo>
                <a:cubicBezTo>
                  <a:pt x="9829682" y="10067324"/>
                  <a:pt x="9835855" y="10075748"/>
                  <a:pt x="9846528" y="10075748"/>
                </a:cubicBezTo>
                <a:cubicBezTo>
                  <a:pt x="9855333" y="10075748"/>
                  <a:pt x="9865910" y="10067467"/>
                  <a:pt x="9864665" y="10057702"/>
                </a:cubicBezTo>
                <a:lnTo>
                  <a:pt x="9863661" y="10049708"/>
                </a:lnTo>
                <a:cubicBezTo>
                  <a:pt x="9862464" y="10040039"/>
                  <a:pt x="9856290" y="10031614"/>
                  <a:pt x="9845619" y="10031566"/>
                </a:cubicBezTo>
                <a:close/>
                <a:moveTo>
                  <a:pt x="10648662" y="9982549"/>
                </a:moveTo>
                <a:cubicBezTo>
                  <a:pt x="10656175" y="9976757"/>
                  <a:pt x="10656845" y="9963738"/>
                  <a:pt x="10650336" y="9956988"/>
                </a:cubicBezTo>
                <a:cubicBezTo>
                  <a:pt x="10645120" y="9951531"/>
                  <a:pt x="10638229" y="9949951"/>
                  <a:pt x="10631720" y="9951818"/>
                </a:cubicBezTo>
                <a:cubicBezTo>
                  <a:pt x="10626504" y="9944734"/>
                  <a:pt x="10616405" y="9943346"/>
                  <a:pt x="10608796" y="9946984"/>
                </a:cubicBezTo>
                <a:cubicBezTo>
                  <a:pt x="10608749" y="9946744"/>
                  <a:pt x="10608749" y="9946457"/>
                  <a:pt x="10608653" y="9946218"/>
                </a:cubicBezTo>
                <a:cubicBezTo>
                  <a:pt x="10613247" y="9942293"/>
                  <a:pt x="10615783" y="9936310"/>
                  <a:pt x="10614970" y="9929704"/>
                </a:cubicBezTo>
                <a:lnTo>
                  <a:pt x="10614156" y="9923385"/>
                </a:lnTo>
                <a:cubicBezTo>
                  <a:pt x="10615927" y="9918407"/>
                  <a:pt x="10615783" y="9912854"/>
                  <a:pt x="10612529" y="9907924"/>
                </a:cubicBezTo>
                <a:cubicBezTo>
                  <a:pt x="10610950" y="9905530"/>
                  <a:pt x="10608557" y="9903759"/>
                  <a:pt x="10605973" y="9902323"/>
                </a:cubicBezTo>
                <a:cubicBezTo>
                  <a:pt x="10602049" y="9899307"/>
                  <a:pt x="10597023" y="9897728"/>
                  <a:pt x="10592190" y="9898733"/>
                </a:cubicBezTo>
                <a:cubicBezTo>
                  <a:pt x="10589175" y="9899355"/>
                  <a:pt x="10586543" y="9900648"/>
                  <a:pt x="10584341" y="9902371"/>
                </a:cubicBezTo>
                <a:cubicBezTo>
                  <a:pt x="10579843" y="9899499"/>
                  <a:pt x="10574627" y="9897680"/>
                  <a:pt x="10568596" y="9897345"/>
                </a:cubicBezTo>
                <a:cubicBezTo>
                  <a:pt x="10559168" y="9896818"/>
                  <a:pt x="10551224" y="9900648"/>
                  <a:pt x="10545242" y="9906679"/>
                </a:cubicBezTo>
                <a:cubicBezTo>
                  <a:pt x="10542801" y="9905722"/>
                  <a:pt x="10540121" y="9905339"/>
                  <a:pt x="10537250" y="9905673"/>
                </a:cubicBezTo>
                <a:lnTo>
                  <a:pt x="10529258" y="9906679"/>
                </a:lnTo>
                <a:cubicBezTo>
                  <a:pt x="10527057" y="9906966"/>
                  <a:pt x="10524951" y="9907684"/>
                  <a:pt x="10522988" y="9908689"/>
                </a:cubicBezTo>
                <a:cubicBezTo>
                  <a:pt x="10527918" y="9904142"/>
                  <a:pt x="10530263" y="9896196"/>
                  <a:pt x="10528635" y="9890117"/>
                </a:cubicBezTo>
                <a:cubicBezTo>
                  <a:pt x="10525860" y="9879634"/>
                  <a:pt x="10516241" y="9875996"/>
                  <a:pt x="10506478" y="9877240"/>
                </a:cubicBezTo>
                <a:lnTo>
                  <a:pt x="10498486" y="9878245"/>
                </a:lnTo>
                <a:cubicBezTo>
                  <a:pt x="10488771" y="9879442"/>
                  <a:pt x="10483363" y="9891840"/>
                  <a:pt x="10485612" y="9900409"/>
                </a:cubicBezTo>
                <a:cubicBezTo>
                  <a:pt x="10488388" y="9910892"/>
                  <a:pt x="10498007" y="9914481"/>
                  <a:pt x="10507770" y="9913285"/>
                </a:cubicBezTo>
                <a:lnTo>
                  <a:pt x="10515762" y="9912279"/>
                </a:lnTo>
                <a:cubicBezTo>
                  <a:pt x="10517006" y="9912136"/>
                  <a:pt x="10518155" y="9911801"/>
                  <a:pt x="10519208" y="9911322"/>
                </a:cubicBezTo>
                <a:cubicBezTo>
                  <a:pt x="10514901" y="9915104"/>
                  <a:pt x="10512221" y="9920656"/>
                  <a:pt x="10513130" y="9926592"/>
                </a:cubicBezTo>
                <a:cubicBezTo>
                  <a:pt x="10514518" y="9935783"/>
                  <a:pt x="10522414" y="9943346"/>
                  <a:pt x="10531986" y="9942723"/>
                </a:cubicBezTo>
                <a:cubicBezTo>
                  <a:pt x="10532273" y="9944351"/>
                  <a:pt x="10532895" y="9945930"/>
                  <a:pt x="10533708" y="9947462"/>
                </a:cubicBezTo>
                <a:cubicBezTo>
                  <a:pt x="10524759" y="9947558"/>
                  <a:pt x="10516671" y="9953207"/>
                  <a:pt x="10518107" y="9964599"/>
                </a:cubicBezTo>
                <a:cubicBezTo>
                  <a:pt x="10520213" y="9981353"/>
                  <a:pt x="10540121" y="9985900"/>
                  <a:pt x="10549550" y="9978146"/>
                </a:cubicBezTo>
                <a:cubicBezTo>
                  <a:pt x="10554000" y="9984225"/>
                  <a:pt x="10559647" y="9988724"/>
                  <a:pt x="10565677" y="9991213"/>
                </a:cubicBezTo>
                <a:cubicBezTo>
                  <a:pt x="10565103" y="9991549"/>
                  <a:pt x="10564385" y="9991644"/>
                  <a:pt x="10563810" y="9992075"/>
                </a:cubicBezTo>
                <a:cubicBezTo>
                  <a:pt x="10556345" y="9997963"/>
                  <a:pt x="10553474" y="10009308"/>
                  <a:pt x="10559647" y="10017349"/>
                </a:cubicBezTo>
                <a:lnTo>
                  <a:pt x="10564576" y="10023716"/>
                </a:lnTo>
                <a:cubicBezTo>
                  <a:pt x="10570367" y="10031231"/>
                  <a:pt x="10581996" y="10034055"/>
                  <a:pt x="10589845" y="10027880"/>
                </a:cubicBezTo>
                <a:cubicBezTo>
                  <a:pt x="10597311" y="10021944"/>
                  <a:pt x="10600182" y="10010648"/>
                  <a:pt x="10594009" y="10002606"/>
                </a:cubicBezTo>
                <a:lnTo>
                  <a:pt x="10589079" y="9996240"/>
                </a:lnTo>
                <a:cubicBezTo>
                  <a:pt x="10587692" y="9994469"/>
                  <a:pt x="10585969" y="9992985"/>
                  <a:pt x="10584054" y="9991788"/>
                </a:cubicBezTo>
                <a:cubicBezTo>
                  <a:pt x="10593052" y="9989395"/>
                  <a:pt x="10601809" y="9984608"/>
                  <a:pt x="10606403" y="9977236"/>
                </a:cubicBezTo>
                <a:cubicBezTo>
                  <a:pt x="10608365" y="9978528"/>
                  <a:pt x="10610758" y="9978815"/>
                  <a:pt x="10613056" y="9979246"/>
                </a:cubicBezTo>
                <a:cubicBezTo>
                  <a:pt x="10613774" y="9981688"/>
                  <a:pt x="10614922" y="9983985"/>
                  <a:pt x="10616645" y="9985805"/>
                </a:cubicBezTo>
                <a:cubicBezTo>
                  <a:pt x="10623824" y="9993272"/>
                  <a:pt x="10634161" y="9993703"/>
                  <a:pt x="10642200" y="9987480"/>
                </a:cubicBezTo>
                <a:lnTo>
                  <a:pt x="10648662" y="9982549"/>
                </a:lnTo>
                <a:close/>
                <a:moveTo>
                  <a:pt x="10148362" y="10277319"/>
                </a:moveTo>
                <a:cubicBezTo>
                  <a:pt x="10138073" y="10279569"/>
                  <a:pt x="10133336" y="10289191"/>
                  <a:pt x="10134532" y="10298908"/>
                </a:cubicBezTo>
                <a:lnTo>
                  <a:pt x="10135537" y="10306901"/>
                </a:lnTo>
                <a:cubicBezTo>
                  <a:pt x="10136782" y="10316619"/>
                  <a:pt x="10148171" y="10322698"/>
                  <a:pt x="10157120" y="10320735"/>
                </a:cubicBezTo>
                <a:cubicBezTo>
                  <a:pt x="10167410" y="10318486"/>
                  <a:pt x="10172148" y="10308912"/>
                  <a:pt x="10170951" y="10299147"/>
                </a:cubicBezTo>
                <a:lnTo>
                  <a:pt x="10169946" y="10291153"/>
                </a:lnTo>
                <a:cubicBezTo>
                  <a:pt x="10168750" y="10281436"/>
                  <a:pt x="10157312" y="10275357"/>
                  <a:pt x="10148362" y="10277319"/>
                </a:cubicBezTo>
                <a:close/>
                <a:moveTo>
                  <a:pt x="10169181" y="10117106"/>
                </a:moveTo>
                <a:cubicBezTo>
                  <a:pt x="10167984" y="10126009"/>
                  <a:pt x="10173727" y="10137402"/>
                  <a:pt x="10183825" y="10138120"/>
                </a:cubicBezTo>
                <a:cubicBezTo>
                  <a:pt x="10184973" y="10138168"/>
                  <a:pt x="10186026" y="10138359"/>
                  <a:pt x="10187079" y="10138550"/>
                </a:cubicBezTo>
                <a:cubicBezTo>
                  <a:pt x="10187127" y="10138599"/>
                  <a:pt x="10187127" y="10138599"/>
                  <a:pt x="10187175" y="10138646"/>
                </a:cubicBezTo>
                <a:lnTo>
                  <a:pt x="10187366" y="10138933"/>
                </a:lnTo>
                <a:cubicBezTo>
                  <a:pt x="10187414" y="10139077"/>
                  <a:pt x="10187606" y="10139556"/>
                  <a:pt x="10187988" y="10140466"/>
                </a:cubicBezTo>
                <a:cubicBezTo>
                  <a:pt x="10191147" y="10148459"/>
                  <a:pt x="10199522" y="10152958"/>
                  <a:pt x="10207849" y="10151715"/>
                </a:cubicBezTo>
                <a:cubicBezTo>
                  <a:pt x="10208136" y="10151953"/>
                  <a:pt x="10208280" y="10152384"/>
                  <a:pt x="10208567" y="10152671"/>
                </a:cubicBezTo>
                <a:cubicBezTo>
                  <a:pt x="10216750" y="10159708"/>
                  <a:pt x="10226801" y="10157315"/>
                  <a:pt x="10234123" y="10150709"/>
                </a:cubicBezTo>
                <a:lnTo>
                  <a:pt x="10240105" y="10145300"/>
                </a:lnTo>
                <a:cubicBezTo>
                  <a:pt x="10247379" y="10138742"/>
                  <a:pt x="10244890" y="10125530"/>
                  <a:pt x="10238143" y="10119738"/>
                </a:cubicBezTo>
                <a:cubicBezTo>
                  <a:pt x="10231490" y="10114043"/>
                  <a:pt x="10223690" y="10114712"/>
                  <a:pt x="10217086" y="10118637"/>
                </a:cubicBezTo>
                <a:cubicBezTo>
                  <a:pt x="10210960" y="10109638"/>
                  <a:pt x="10201772" y="10103224"/>
                  <a:pt x="10190237" y="10102458"/>
                </a:cubicBezTo>
                <a:cubicBezTo>
                  <a:pt x="10180762" y="10101740"/>
                  <a:pt x="10170568" y="10106671"/>
                  <a:pt x="10169181" y="10117106"/>
                </a:cubicBezTo>
                <a:close/>
                <a:moveTo>
                  <a:pt x="9995459" y="10116962"/>
                </a:moveTo>
                <a:cubicBezTo>
                  <a:pt x="9998474" y="10119308"/>
                  <a:pt x="10001441" y="10121605"/>
                  <a:pt x="10004456" y="10123951"/>
                </a:cubicBezTo>
                <a:cubicBezTo>
                  <a:pt x="10012209" y="10129935"/>
                  <a:pt x="10024030" y="10128068"/>
                  <a:pt x="10029821" y="10120313"/>
                </a:cubicBezTo>
                <a:cubicBezTo>
                  <a:pt x="10035803" y="10112319"/>
                  <a:pt x="10033936" y="10100974"/>
                  <a:pt x="10026183" y="10094943"/>
                </a:cubicBezTo>
                <a:cubicBezTo>
                  <a:pt x="10024987" y="10093986"/>
                  <a:pt x="10023790" y="10093076"/>
                  <a:pt x="10022546" y="10092119"/>
                </a:cubicBezTo>
                <a:cubicBezTo>
                  <a:pt x="10022977" y="10091832"/>
                  <a:pt x="10023503" y="10091783"/>
                  <a:pt x="10023839" y="10091401"/>
                </a:cubicBezTo>
                <a:lnTo>
                  <a:pt x="10029821" y="10085992"/>
                </a:lnTo>
                <a:cubicBezTo>
                  <a:pt x="10037047" y="10079434"/>
                  <a:pt x="10039105" y="10068568"/>
                  <a:pt x="10032740" y="10060526"/>
                </a:cubicBezTo>
                <a:cubicBezTo>
                  <a:pt x="10026949" y="10053250"/>
                  <a:pt x="10014602" y="10051001"/>
                  <a:pt x="10007280" y="10057606"/>
                </a:cubicBezTo>
                <a:lnTo>
                  <a:pt x="10001297" y="10063015"/>
                </a:lnTo>
                <a:cubicBezTo>
                  <a:pt x="9994550" y="10069142"/>
                  <a:pt x="9992588" y="10078907"/>
                  <a:pt x="9997469" y="10086758"/>
                </a:cubicBezTo>
                <a:cubicBezTo>
                  <a:pt x="9995268" y="10087955"/>
                  <a:pt x="9993306" y="10089534"/>
                  <a:pt x="9991726" y="10091592"/>
                </a:cubicBezTo>
                <a:cubicBezTo>
                  <a:pt x="9985888" y="10099538"/>
                  <a:pt x="9987706" y="10110931"/>
                  <a:pt x="9995459" y="10116962"/>
                </a:cubicBezTo>
                <a:close/>
                <a:moveTo>
                  <a:pt x="10176311" y="10190056"/>
                </a:moveTo>
                <a:cubicBezTo>
                  <a:pt x="10177268" y="10197620"/>
                  <a:pt x="10181767" y="10201401"/>
                  <a:pt x="10187127" y="10202646"/>
                </a:cubicBezTo>
                <a:cubicBezTo>
                  <a:pt x="10185021" y="10204464"/>
                  <a:pt x="10183203" y="10206571"/>
                  <a:pt x="10182246" y="10209347"/>
                </a:cubicBezTo>
                <a:cubicBezTo>
                  <a:pt x="10179039" y="10218490"/>
                  <a:pt x="10182868" y="10229260"/>
                  <a:pt x="10192343" y="10232898"/>
                </a:cubicBezTo>
                <a:cubicBezTo>
                  <a:pt x="10192679" y="10233041"/>
                  <a:pt x="10193013" y="10233185"/>
                  <a:pt x="10193396" y="10233281"/>
                </a:cubicBezTo>
                <a:cubicBezTo>
                  <a:pt x="10196172" y="10237685"/>
                  <a:pt x="10200527" y="10240987"/>
                  <a:pt x="10206079" y="10241083"/>
                </a:cubicBezTo>
                <a:cubicBezTo>
                  <a:pt x="10213209" y="10241131"/>
                  <a:pt x="10219814" y="10240605"/>
                  <a:pt x="10225078" y="10235100"/>
                </a:cubicBezTo>
                <a:cubicBezTo>
                  <a:pt x="10229145" y="10230840"/>
                  <a:pt x="10230485" y="10225287"/>
                  <a:pt x="10229768" y="10220021"/>
                </a:cubicBezTo>
                <a:lnTo>
                  <a:pt x="10234745" y="10215522"/>
                </a:lnTo>
                <a:cubicBezTo>
                  <a:pt x="10241301" y="10209538"/>
                  <a:pt x="10242929" y="10198864"/>
                  <a:pt x="10237568" y="10191540"/>
                </a:cubicBezTo>
                <a:cubicBezTo>
                  <a:pt x="10241589" y="10192162"/>
                  <a:pt x="10245991" y="10191348"/>
                  <a:pt x="10250203" y="10188094"/>
                </a:cubicBezTo>
                <a:lnTo>
                  <a:pt x="10254175" y="10185078"/>
                </a:lnTo>
                <a:cubicBezTo>
                  <a:pt x="10272647" y="10170861"/>
                  <a:pt x="10251112" y="10141709"/>
                  <a:pt x="10232639" y="10155927"/>
                </a:cubicBezTo>
                <a:lnTo>
                  <a:pt x="10228667" y="10158942"/>
                </a:lnTo>
                <a:cubicBezTo>
                  <a:pt x="10219430" y="10166074"/>
                  <a:pt x="10220196" y="10176941"/>
                  <a:pt x="10225604" y="10184216"/>
                </a:cubicBezTo>
                <a:cubicBezTo>
                  <a:pt x="10220532" y="10183307"/>
                  <a:pt x="10215267" y="10184264"/>
                  <a:pt x="10211103" y="10188046"/>
                </a:cubicBezTo>
                <a:lnTo>
                  <a:pt x="10210864" y="10188237"/>
                </a:lnTo>
                <a:cubicBezTo>
                  <a:pt x="10211439" y="10185987"/>
                  <a:pt x="10211726" y="10183594"/>
                  <a:pt x="10211390" y="10180961"/>
                </a:cubicBezTo>
                <a:cubicBezTo>
                  <a:pt x="10208472" y="10157841"/>
                  <a:pt x="10173440" y="10167271"/>
                  <a:pt x="10176311" y="10190056"/>
                </a:cubicBezTo>
                <a:close/>
                <a:moveTo>
                  <a:pt x="9954158" y="10034295"/>
                </a:moveTo>
                <a:cubicBezTo>
                  <a:pt x="9962198" y="10039272"/>
                  <a:pt x="9974498" y="10036305"/>
                  <a:pt x="9978948" y="10027832"/>
                </a:cubicBezTo>
                <a:cubicBezTo>
                  <a:pt x="9983638" y="10018929"/>
                  <a:pt x="9981102" y="10008398"/>
                  <a:pt x="9972488" y="10003037"/>
                </a:cubicBezTo>
                <a:cubicBezTo>
                  <a:pt x="9972009" y="10002749"/>
                  <a:pt x="9971961" y="10002749"/>
                  <a:pt x="9971722" y="10002558"/>
                </a:cubicBezTo>
                <a:cubicBezTo>
                  <a:pt x="9971578" y="10002415"/>
                  <a:pt x="9971578" y="10002415"/>
                  <a:pt x="9971482" y="10002271"/>
                </a:cubicBezTo>
                <a:lnTo>
                  <a:pt x="9971482" y="10002271"/>
                </a:lnTo>
                <a:cubicBezTo>
                  <a:pt x="9971195" y="10001170"/>
                  <a:pt x="9970956" y="10000021"/>
                  <a:pt x="9970813" y="9998921"/>
                </a:cubicBezTo>
                <a:cubicBezTo>
                  <a:pt x="9970526" y="9997005"/>
                  <a:pt x="9969520" y="9995426"/>
                  <a:pt x="9968564" y="9993894"/>
                </a:cubicBezTo>
                <a:cubicBezTo>
                  <a:pt x="9975024" y="9997676"/>
                  <a:pt x="9983591" y="9997867"/>
                  <a:pt x="9989381" y="9992506"/>
                </a:cubicBezTo>
                <a:cubicBezTo>
                  <a:pt x="9996368" y="9985996"/>
                  <a:pt x="9998330" y="9974508"/>
                  <a:pt x="9991487" y="9966945"/>
                </a:cubicBezTo>
                <a:lnTo>
                  <a:pt x="9986079" y="9960961"/>
                </a:lnTo>
                <a:cubicBezTo>
                  <a:pt x="9979714" y="9953972"/>
                  <a:pt x="9967893" y="9952010"/>
                  <a:pt x="9960571" y="9958855"/>
                </a:cubicBezTo>
                <a:cubicBezTo>
                  <a:pt x="9953584" y="9965317"/>
                  <a:pt x="9951622" y="9976854"/>
                  <a:pt x="9958466" y="9984369"/>
                </a:cubicBezTo>
                <a:lnTo>
                  <a:pt x="9961528" y="9987767"/>
                </a:lnTo>
                <a:cubicBezTo>
                  <a:pt x="9957413" y="9985805"/>
                  <a:pt x="9952627" y="9985087"/>
                  <a:pt x="9948559" y="9986187"/>
                </a:cubicBezTo>
                <a:cubicBezTo>
                  <a:pt x="9938270" y="9989012"/>
                  <a:pt x="9934345" y="9998777"/>
                  <a:pt x="9935877" y="10008446"/>
                </a:cubicBezTo>
                <a:cubicBezTo>
                  <a:pt x="9937600" y="10019599"/>
                  <a:pt x="9944826" y="10028407"/>
                  <a:pt x="9954158" y="10034295"/>
                </a:cubicBezTo>
                <a:close/>
                <a:moveTo>
                  <a:pt x="10053079" y="9846127"/>
                </a:moveTo>
                <a:cubicBezTo>
                  <a:pt x="10068632" y="9863311"/>
                  <a:pt x="10096916" y="9840621"/>
                  <a:pt x="10081219" y="9823293"/>
                </a:cubicBezTo>
                <a:cubicBezTo>
                  <a:pt x="10065618" y="9806109"/>
                  <a:pt x="10037382" y="9828846"/>
                  <a:pt x="10053079" y="9846127"/>
                </a:cubicBezTo>
                <a:close/>
                <a:moveTo>
                  <a:pt x="10048485" y="10066270"/>
                </a:moveTo>
                <a:cubicBezTo>
                  <a:pt x="10049681" y="10075700"/>
                  <a:pt x="10061071" y="10082497"/>
                  <a:pt x="10069972" y="10080200"/>
                </a:cubicBezTo>
                <a:cubicBezTo>
                  <a:pt x="10080167" y="10077519"/>
                  <a:pt x="10085143" y="10068760"/>
                  <a:pt x="10083851" y="10058660"/>
                </a:cubicBezTo>
                <a:lnTo>
                  <a:pt x="10082847" y="10050665"/>
                </a:lnTo>
                <a:cubicBezTo>
                  <a:pt x="10082798" y="10050043"/>
                  <a:pt x="10082368" y="10049612"/>
                  <a:pt x="10082176" y="10049038"/>
                </a:cubicBezTo>
                <a:cubicBezTo>
                  <a:pt x="10082751" y="10048559"/>
                  <a:pt x="10083516" y="10048367"/>
                  <a:pt x="10084043" y="10047841"/>
                </a:cubicBezTo>
                <a:cubicBezTo>
                  <a:pt x="10090982" y="10040757"/>
                  <a:pt x="10091747" y="10029747"/>
                  <a:pt x="10084904" y="10022232"/>
                </a:cubicBezTo>
                <a:lnTo>
                  <a:pt x="10079496" y="10016249"/>
                </a:lnTo>
                <a:cubicBezTo>
                  <a:pt x="10073131" y="10009259"/>
                  <a:pt x="10060641" y="10008446"/>
                  <a:pt x="10053892" y="10015387"/>
                </a:cubicBezTo>
                <a:cubicBezTo>
                  <a:pt x="10046905" y="10022471"/>
                  <a:pt x="10046188" y="10033433"/>
                  <a:pt x="10052983" y="10040996"/>
                </a:cubicBezTo>
                <a:lnTo>
                  <a:pt x="10053270" y="10041283"/>
                </a:lnTo>
                <a:cubicBezTo>
                  <a:pt x="10048772" y="10045400"/>
                  <a:pt x="10046523" y="10051432"/>
                  <a:pt x="10047384" y="10058229"/>
                </a:cubicBezTo>
                <a:lnTo>
                  <a:pt x="10048485" y="10066270"/>
                </a:lnTo>
                <a:close/>
                <a:moveTo>
                  <a:pt x="9969329" y="9909312"/>
                </a:moveTo>
                <a:cubicBezTo>
                  <a:pt x="9975886" y="9916540"/>
                  <a:pt x="9985792" y="9919938"/>
                  <a:pt x="9994550" y="9913859"/>
                </a:cubicBezTo>
                <a:cubicBezTo>
                  <a:pt x="10001777" y="9908833"/>
                  <a:pt x="10005701" y="9895909"/>
                  <a:pt x="9999048" y="9888633"/>
                </a:cubicBezTo>
                <a:lnTo>
                  <a:pt x="9993640" y="9882650"/>
                </a:lnTo>
                <a:cubicBezTo>
                  <a:pt x="9987084" y="9875422"/>
                  <a:pt x="9977178" y="9872023"/>
                  <a:pt x="9968420" y="9878102"/>
                </a:cubicBezTo>
                <a:cubicBezTo>
                  <a:pt x="9961193" y="9883128"/>
                  <a:pt x="9957317" y="9896053"/>
                  <a:pt x="9963921" y="9903328"/>
                </a:cubicBezTo>
                <a:lnTo>
                  <a:pt x="9969329" y="9909312"/>
                </a:lnTo>
                <a:close/>
                <a:moveTo>
                  <a:pt x="10001346" y="9959669"/>
                </a:moveTo>
                <a:cubicBezTo>
                  <a:pt x="10009577" y="9966466"/>
                  <a:pt x="10019388" y="9965174"/>
                  <a:pt x="10026901" y="9958377"/>
                </a:cubicBezTo>
                <a:lnTo>
                  <a:pt x="10032883" y="9952967"/>
                </a:lnTo>
                <a:cubicBezTo>
                  <a:pt x="10039919" y="9946601"/>
                  <a:pt x="10038579" y="9933198"/>
                  <a:pt x="10031543" y="9927406"/>
                </a:cubicBezTo>
                <a:cubicBezTo>
                  <a:pt x="10023312" y="9920656"/>
                  <a:pt x="10013501" y="9921901"/>
                  <a:pt x="10005988" y="9928746"/>
                </a:cubicBezTo>
                <a:lnTo>
                  <a:pt x="10000006" y="9934155"/>
                </a:lnTo>
                <a:cubicBezTo>
                  <a:pt x="9992971" y="9940474"/>
                  <a:pt x="9994311" y="9953877"/>
                  <a:pt x="10001346" y="9959669"/>
                </a:cubicBezTo>
                <a:close/>
                <a:moveTo>
                  <a:pt x="9925731" y="10098437"/>
                </a:moveTo>
                <a:cubicBezTo>
                  <a:pt x="9910130" y="10081205"/>
                  <a:pt x="9886823" y="10108968"/>
                  <a:pt x="9902234" y="10126009"/>
                </a:cubicBezTo>
                <a:cubicBezTo>
                  <a:pt x="9917883" y="10143289"/>
                  <a:pt x="9941189" y="10115478"/>
                  <a:pt x="9925731" y="10098437"/>
                </a:cubicBezTo>
                <a:close/>
                <a:moveTo>
                  <a:pt x="9927023" y="9979677"/>
                </a:moveTo>
                <a:cubicBezTo>
                  <a:pt x="9911374" y="9962397"/>
                  <a:pt x="9885962" y="9988198"/>
                  <a:pt x="9901563" y="10005478"/>
                </a:cubicBezTo>
                <a:cubicBezTo>
                  <a:pt x="9917165" y="10022759"/>
                  <a:pt x="9942625" y="9996958"/>
                  <a:pt x="9927023" y="9979677"/>
                </a:cubicBezTo>
                <a:close/>
                <a:moveTo>
                  <a:pt x="9945879" y="10294934"/>
                </a:moveTo>
                <a:cubicBezTo>
                  <a:pt x="9953297" y="10294743"/>
                  <a:pt x="9959518" y="10291393"/>
                  <a:pt x="9964687" y="10286127"/>
                </a:cubicBezTo>
                <a:cubicBezTo>
                  <a:pt x="9971291" y="10279378"/>
                  <a:pt x="9971339" y="10266837"/>
                  <a:pt x="9964017" y="10260518"/>
                </a:cubicBezTo>
                <a:cubicBezTo>
                  <a:pt x="9958944" y="10256114"/>
                  <a:pt x="9952292" y="10254726"/>
                  <a:pt x="9946358" y="10256497"/>
                </a:cubicBezTo>
                <a:cubicBezTo>
                  <a:pt x="9941476" y="10254486"/>
                  <a:pt x="9935973" y="10254439"/>
                  <a:pt x="9930709" y="10257646"/>
                </a:cubicBezTo>
                <a:cubicBezTo>
                  <a:pt x="9923195" y="10262289"/>
                  <a:pt x="9918600" y="10274878"/>
                  <a:pt x="9924774" y="10282585"/>
                </a:cubicBezTo>
                <a:cubicBezTo>
                  <a:pt x="9930134" y="10289334"/>
                  <a:pt x="9936595" y="10295174"/>
                  <a:pt x="9945879" y="10294934"/>
                </a:cubicBezTo>
                <a:close/>
                <a:moveTo>
                  <a:pt x="10040732" y="10344238"/>
                </a:moveTo>
                <a:lnTo>
                  <a:pt x="10029390" y="10343664"/>
                </a:lnTo>
                <a:cubicBezTo>
                  <a:pt x="10019627" y="10343186"/>
                  <a:pt x="10011348" y="10352568"/>
                  <a:pt x="10011443" y="10361902"/>
                </a:cubicBezTo>
                <a:cubicBezTo>
                  <a:pt x="10011491" y="10372193"/>
                  <a:pt x="10019914" y="10379374"/>
                  <a:pt x="10029677" y="10379852"/>
                </a:cubicBezTo>
                <a:lnTo>
                  <a:pt x="10041067" y="10380427"/>
                </a:lnTo>
                <a:cubicBezTo>
                  <a:pt x="10050830" y="10380905"/>
                  <a:pt x="10059109" y="10371571"/>
                  <a:pt x="10059014" y="10362189"/>
                </a:cubicBezTo>
                <a:cubicBezTo>
                  <a:pt x="10058918" y="10351945"/>
                  <a:pt x="10050543" y="10344717"/>
                  <a:pt x="10040732" y="10344238"/>
                </a:cubicBezTo>
                <a:close/>
                <a:moveTo>
                  <a:pt x="10032261" y="10150182"/>
                </a:moveTo>
                <a:cubicBezTo>
                  <a:pt x="10031400" y="10150278"/>
                  <a:pt x="10030586" y="10150422"/>
                  <a:pt x="10029725" y="10150470"/>
                </a:cubicBezTo>
                <a:cubicBezTo>
                  <a:pt x="10026375" y="10150326"/>
                  <a:pt x="10022977" y="10150613"/>
                  <a:pt x="10019579" y="10150517"/>
                </a:cubicBezTo>
                <a:cubicBezTo>
                  <a:pt x="10009673" y="10150230"/>
                  <a:pt x="10004552" y="10158128"/>
                  <a:pt x="10003977" y="10166601"/>
                </a:cubicBezTo>
                <a:cubicBezTo>
                  <a:pt x="9995937" y="10168420"/>
                  <a:pt x="9989046" y="10174738"/>
                  <a:pt x="9990386" y="10185365"/>
                </a:cubicBezTo>
                <a:cubicBezTo>
                  <a:pt x="9991295" y="10192546"/>
                  <a:pt x="9995555" y="10196854"/>
                  <a:pt x="10000675" y="10199008"/>
                </a:cubicBezTo>
                <a:cubicBezTo>
                  <a:pt x="9998139" y="10206762"/>
                  <a:pt x="10000244" y="10215618"/>
                  <a:pt x="10010199" y="10219351"/>
                </a:cubicBezTo>
                <a:cubicBezTo>
                  <a:pt x="10021828" y="10223708"/>
                  <a:pt x="10034415" y="10230744"/>
                  <a:pt x="10047288" y="10229356"/>
                </a:cubicBezTo>
                <a:cubicBezTo>
                  <a:pt x="10049011" y="10229164"/>
                  <a:pt x="10050590" y="10228781"/>
                  <a:pt x="10052170" y="10228351"/>
                </a:cubicBezTo>
                <a:lnTo>
                  <a:pt x="10057482" y="10228590"/>
                </a:lnTo>
                <a:cubicBezTo>
                  <a:pt x="10067245" y="10229069"/>
                  <a:pt x="10075476" y="10219591"/>
                  <a:pt x="10075332" y="10210256"/>
                </a:cubicBezTo>
                <a:cubicBezTo>
                  <a:pt x="10075332" y="10209490"/>
                  <a:pt x="10075189" y="10208820"/>
                  <a:pt x="10075094" y="10208103"/>
                </a:cubicBezTo>
                <a:cubicBezTo>
                  <a:pt x="10076385" y="10205757"/>
                  <a:pt x="10077582" y="10203364"/>
                  <a:pt x="10078635" y="10200970"/>
                </a:cubicBezTo>
                <a:cubicBezTo>
                  <a:pt x="10079975" y="10197907"/>
                  <a:pt x="10080214" y="10194364"/>
                  <a:pt x="10079783" y="10190918"/>
                </a:cubicBezTo>
                <a:cubicBezTo>
                  <a:pt x="10081123" y="10188907"/>
                  <a:pt x="10082081" y="10186754"/>
                  <a:pt x="10082224" y="10184551"/>
                </a:cubicBezTo>
                <a:cubicBezTo>
                  <a:pt x="10082607" y="10177084"/>
                  <a:pt x="10082607" y="10170430"/>
                  <a:pt x="10078970" y="10163682"/>
                </a:cubicBezTo>
                <a:cubicBezTo>
                  <a:pt x="10077390" y="10160713"/>
                  <a:pt x="10075907" y="10158751"/>
                  <a:pt x="10073370" y="10156358"/>
                </a:cubicBezTo>
                <a:cubicBezTo>
                  <a:pt x="10084378" y="10163442"/>
                  <a:pt x="10104191" y="10155209"/>
                  <a:pt x="10101989" y="10137737"/>
                </a:cubicBezTo>
                <a:cubicBezTo>
                  <a:pt x="10101750" y="10135870"/>
                  <a:pt x="10100984" y="10134530"/>
                  <a:pt x="10100410" y="10133045"/>
                </a:cubicBezTo>
                <a:cubicBezTo>
                  <a:pt x="10114432" y="10133572"/>
                  <a:pt x="10128024" y="10117824"/>
                  <a:pt x="10116203" y="10104708"/>
                </a:cubicBezTo>
                <a:cubicBezTo>
                  <a:pt x="10101558" y="10088529"/>
                  <a:pt x="10075716" y="10107101"/>
                  <a:pt x="10085718" y="10123759"/>
                </a:cubicBezTo>
                <a:cubicBezTo>
                  <a:pt x="10075572" y="10123903"/>
                  <a:pt x="10064804" y="10131609"/>
                  <a:pt x="10066479" y="10144678"/>
                </a:cubicBezTo>
                <a:cubicBezTo>
                  <a:pt x="10066623" y="10145874"/>
                  <a:pt x="10067197" y="10146688"/>
                  <a:pt x="10067532" y="10147693"/>
                </a:cubicBezTo>
                <a:cubicBezTo>
                  <a:pt x="10064038" y="10143289"/>
                  <a:pt x="10059014" y="10140322"/>
                  <a:pt x="10052552" y="10140896"/>
                </a:cubicBezTo>
                <a:cubicBezTo>
                  <a:pt x="10047528" y="10141375"/>
                  <a:pt x="10042407" y="10144534"/>
                  <a:pt x="10039201" y="10148890"/>
                </a:cubicBezTo>
                <a:cubicBezTo>
                  <a:pt x="10036856" y="10149081"/>
                  <a:pt x="10034654" y="10149560"/>
                  <a:pt x="10032261" y="10150182"/>
                </a:cubicBezTo>
                <a:close/>
                <a:moveTo>
                  <a:pt x="10254031" y="10072541"/>
                </a:moveTo>
                <a:cubicBezTo>
                  <a:pt x="10254462" y="10068807"/>
                  <a:pt x="10253505" y="10064786"/>
                  <a:pt x="10249963" y="10060909"/>
                </a:cubicBezTo>
                <a:cubicBezTo>
                  <a:pt x="10234554" y="10043868"/>
                  <a:pt x="10204595" y="10064308"/>
                  <a:pt x="10220244" y="10081588"/>
                </a:cubicBezTo>
                <a:cubicBezTo>
                  <a:pt x="10227470" y="10089582"/>
                  <a:pt x="10237808" y="10089151"/>
                  <a:pt x="10245274" y="10084843"/>
                </a:cubicBezTo>
                <a:cubicBezTo>
                  <a:pt x="10244890" y="10086758"/>
                  <a:pt x="10244556" y="10088673"/>
                  <a:pt x="10244843" y="10090827"/>
                </a:cubicBezTo>
                <a:cubicBezTo>
                  <a:pt x="10247762" y="10113947"/>
                  <a:pt x="10283367" y="10107389"/>
                  <a:pt x="10280449" y="10084268"/>
                </a:cubicBezTo>
                <a:cubicBezTo>
                  <a:pt x="10278630" y="10069860"/>
                  <a:pt x="10264034" y="10067036"/>
                  <a:pt x="10254031" y="10072541"/>
                </a:cubicBezTo>
                <a:close/>
                <a:moveTo>
                  <a:pt x="10161428" y="10094752"/>
                </a:moveTo>
                <a:cubicBezTo>
                  <a:pt x="10145778" y="10077471"/>
                  <a:pt x="10118691" y="10101549"/>
                  <a:pt x="10134340" y="10118829"/>
                </a:cubicBezTo>
                <a:cubicBezTo>
                  <a:pt x="10149990" y="10136109"/>
                  <a:pt x="10177077" y="10112080"/>
                  <a:pt x="10161428" y="10094752"/>
                </a:cubicBezTo>
                <a:close/>
                <a:moveTo>
                  <a:pt x="10042312" y="10487219"/>
                </a:moveTo>
                <a:cubicBezTo>
                  <a:pt x="10057912" y="10504500"/>
                  <a:pt x="10082607" y="10477981"/>
                  <a:pt x="10067054" y="10460749"/>
                </a:cubicBezTo>
                <a:cubicBezTo>
                  <a:pt x="10051452" y="10443516"/>
                  <a:pt x="10026757" y="10470035"/>
                  <a:pt x="10042312" y="10487219"/>
                </a:cubicBezTo>
                <a:close/>
                <a:moveTo>
                  <a:pt x="10058918" y="9818124"/>
                </a:moveTo>
                <a:cubicBezTo>
                  <a:pt x="10068394" y="9817645"/>
                  <a:pt x="10076721" y="9808119"/>
                  <a:pt x="10075524" y="9798593"/>
                </a:cubicBezTo>
                <a:cubicBezTo>
                  <a:pt x="10074280" y="9788637"/>
                  <a:pt x="10066144" y="9781457"/>
                  <a:pt x="10056046" y="9781983"/>
                </a:cubicBezTo>
                <a:cubicBezTo>
                  <a:pt x="10055520" y="9781983"/>
                  <a:pt x="10055472" y="9781983"/>
                  <a:pt x="10055137" y="9782031"/>
                </a:cubicBezTo>
                <a:cubicBezTo>
                  <a:pt x="10054945" y="9781983"/>
                  <a:pt x="10054898" y="9781983"/>
                  <a:pt x="10054754" y="9781983"/>
                </a:cubicBezTo>
                <a:cubicBezTo>
                  <a:pt x="10054754" y="9781983"/>
                  <a:pt x="10054754" y="9781983"/>
                  <a:pt x="10054754" y="9781983"/>
                </a:cubicBezTo>
                <a:cubicBezTo>
                  <a:pt x="10053892" y="9781265"/>
                  <a:pt x="10053031" y="9780452"/>
                  <a:pt x="10052265" y="9779638"/>
                </a:cubicBezTo>
                <a:cubicBezTo>
                  <a:pt x="10045470" y="9772601"/>
                  <a:pt x="10032501" y="9775090"/>
                  <a:pt x="10026757" y="9781983"/>
                </a:cubicBezTo>
                <a:cubicBezTo>
                  <a:pt x="10019962" y="9790169"/>
                  <a:pt x="10022307" y="9800413"/>
                  <a:pt x="10029150" y="9807497"/>
                </a:cubicBezTo>
                <a:cubicBezTo>
                  <a:pt x="10036952" y="9815587"/>
                  <a:pt x="10047910" y="9818698"/>
                  <a:pt x="10058918" y="9818124"/>
                </a:cubicBezTo>
                <a:close/>
                <a:moveTo>
                  <a:pt x="10083803" y="9993320"/>
                </a:moveTo>
                <a:lnTo>
                  <a:pt x="10092800" y="10000308"/>
                </a:lnTo>
                <a:cubicBezTo>
                  <a:pt x="10096773" y="10003372"/>
                  <a:pt x="10101798" y="10004377"/>
                  <a:pt x="10106536" y="10003659"/>
                </a:cubicBezTo>
                <a:cubicBezTo>
                  <a:pt x="10106153" y="10005813"/>
                  <a:pt x="10106057" y="10008063"/>
                  <a:pt x="10106344" y="10010361"/>
                </a:cubicBezTo>
                <a:lnTo>
                  <a:pt x="10107349" y="10018354"/>
                </a:lnTo>
                <a:cubicBezTo>
                  <a:pt x="10108593" y="10028072"/>
                  <a:pt x="10119887" y="10034199"/>
                  <a:pt x="10128885" y="10032284"/>
                </a:cubicBezTo>
                <a:cubicBezTo>
                  <a:pt x="10139126" y="10030083"/>
                  <a:pt x="10144008" y="10020508"/>
                  <a:pt x="10142764" y="10010744"/>
                </a:cubicBezTo>
                <a:lnTo>
                  <a:pt x="10141758" y="10002749"/>
                </a:lnTo>
                <a:cubicBezTo>
                  <a:pt x="10140562" y="9993464"/>
                  <a:pt x="10130177" y="9987672"/>
                  <a:pt x="10121419" y="9988868"/>
                </a:cubicBezTo>
                <a:cubicBezTo>
                  <a:pt x="10121658" y="9987145"/>
                  <a:pt x="10121898" y="9985469"/>
                  <a:pt x="10121706" y="9983794"/>
                </a:cubicBezTo>
                <a:cubicBezTo>
                  <a:pt x="10128502" y="9988533"/>
                  <a:pt x="10137930" y="9988390"/>
                  <a:pt x="10144247" y="9982645"/>
                </a:cubicBezTo>
                <a:lnTo>
                  <a:pt x="10145635" y="9981449"/>
                </a:lnTo>
                <a:cubicBezTo>
                  <a:pt x="10154345" y="9996144"/>
                  <a:pt x="10181815" y="9990879"/>
                  <a:pt x="10179231" y="9970535"/>
                </a:cubicBezTo>
                <a:cubicBezTo>
                  <a:pt x="10177508" y="9956748"/>
                  <a:pt x="10164060" y="9952680"/>
                  <a:pt x="10154058" y="9956366"/>
                </a:cubicBezTo>
                <a:cubicBezTo>
                  <a:pt x="10153292" y="9954690"/>
                  <a:pt x="10152526" y="9953063"/>
                  <a:pt x="10151282" y="9951675"/>
                </a:cubicBezTo>
                <a:cubicBezTo>
                  <a:pt x="10144582" y="9944399"/>
                  <a:pt x="10132953" y="9944016"/>
                  <a:pt x="10125678" y="9950622"/>
                </a:cubicBezTo>
                <a:lnTo>
                  <a:pt x="10119696" y="9956030"/>
                </a:lnTo>
                <a:cubicBezTo>
                  <a:pt x="10115342" y="9959956"/>
                  <a:pt x="10113810" y="9965748"/>
                  <a:pt x="10114384" y="9971300"/>
                </a:cubicBezTo>
                <a:lnTo>
                  <a:pt x="10105865" y="9964695"/>
                </a:lnTo>
                <a:cubicBezTo>
                  <a:pt x="10098160" y="9958711"/>
                  <a:pt x="10086436" y="9960291"/>
                  <a:pt x="10080454" y="9967997"/>
                </a:cubicBezTo>
                <a:cubicBezTo>
                  <a:pt x="10074471" y="9975705"/>
                  <a:pt x="10076050" y="9987288"/>
                  <a:pt x="10083803" y="9993320"/>
                </a:cubicBezTo>
                <a:close/>
                <a:moveTo>
                  <a:pt x="11451562" y="10526184"/>
                </a:moveTo>
                <a:lnTo>
                  <a:pt x="11462856" y="10527668"/>
                </a:lnTo>
                <a:cubicBezTo>
                  <a:pt x="11472571" y="10528912"/>
                  <a:pt x="11482238" y="10524556"/>
                  <a:pt x="11484726" y="10514313"/>
                </a:cubicBezTo>
                <a:cubicBezTo>
                  <a:pt x="11485300" y="10511919"/>
                  <a:pt x="11485252" y="10509334"/>
                  <a:pt x="11484726" y="10506701"/>
                </a:cubicBezTo>
                <a:cubicBezTo>
                  <a:pt x="11487263" y="10506271"/>
                  <a:pt x="11489704" y="10505314"/>
                  <a:pt x="11491905" y="10503638"/>
                </a:cubicBezTo>
                <a:lnTo>
                  <a:pt x="11498269" y="10498708"/>
                </a:lnTo>
                <a:cubicBezTo>
                  <a:pt x="11505735" y="10492916"/>
                  <a:pt x="11508607" y="10481284"/>
                  <a:pt x="11502385" y="10473434"/>
                </a:cubicBezTo>
                <a:cubicBezTo>
                  <a:pt x="11496451" y="10465918"/>
                  <a:pt x="11485157" y="10463142"/>
                  <a:pt x="11477117" y="10469317"/>
                </a:cubicBezTo>
                <a:lnTo>
                  <a:pt x="11470752" y="10474247"/>
                </a:lnTo>
                <a:cubicBezTo>
                  <a:pt x="11465584" y="10478221"/>
                  <a:pt x="11462712" y="10485018"/>
                  <a:pt x="11463430" y="10491432"/>
                </a:cubicBezTo>
                <a:lnTo>
                  <a:pt x="11460079" y="10491001"/>
                </a:lnTo>
                <a:cubicBezTo>
                  <a:pt x="11450412" y="10489757"/>
                  <a:pt x="11440697" y="10494113"/>
                  <a:pt x="11438208" y="10504356"/>
                </a:cubicBezTo>
                <a:cubicBezTo>
                  <a:pt x="11436104" y="10513020"/>
                  <a:pt x="11441798" y="10524939"/>
                  <a:pt x="11451562" y="10526184"/>
                </a:cubicBezTo>
                <a:close/>
                <a:moveTo>
                  <a:pt x="11360968" y="10615888"/>
                </a:moveTo>
                <a:cubicBezTo>
                  <a:pt x="11351875" y="10614692"/>
                  <a:pt x="11342351" y="10619335"/>
                  <a:pt x="11339575" y="10626897"/>
                </a:cubicBezTo>
                <a:cubicBezTo>
                  <a:pt x="11330290" y="10622925"/>
                  <a:pt x="11319906" y="10620627"/>
                  <a:pt x="11312440" y="10624887"/>
                </a:cubicBezTo>
                <a:cubicBezTo>
                  <a:pt x="11301817" y="10631014"/>
                  <a:pt x="11291288" y="10643795"/>
                  <a:pt x="11290952" y="10656480"/>
                </a:cubicBezTo>
                <a:cubicBezTo>
                  <a:pt x="11283104" y="10656145"/>
                  <a:pt x="11275925" y="10661697"/>
                  <a:pt x="11272958" y="10668974"/>
                </a:cubicBezTo>
                <a:cubicBezTo>
                  <a:pt x="11267167" y="10666054"/>
                  <a:pt x="11259988" y="10665718"/>
                  <a:pt x="11254677" y="10669835"/>
                </a:cubicBezTo>
                <a:lnTo>
                  <a:pt x="11248264" y="10674813"/>
                </a:lnTo>
                <a:cubicBezTo>
                  <a:pt x="11240463" y="10680844"/>
                  <a:pt x="11237592" y="10691663"/>
                  <a:pt x="11243383" y="10700183"/>
                </a:cubicBezTo>
                <a:cubicBezTo>
                  <a:pt x="11248646" y="10707985"/>
                  <a:pt x="11260947" y="10711145"/>
                  <a:pt x="11268747" y="10705113"/>
                </a:cubicBezTo>
                <a:lnTo>
                  <a:pt x="11275160" y="10700135"/>
                </a:lnTo>
                <a:cubicBezTo>
                  <a:pt x="11278271" y="10697694"/>
                  <a:pt x="11280329" y="10694391"/>
                  <a:pt x="11281620" y="10690945"/>
                </a:cubicBezTo>
                <a:cubicBezTo>
                  <a:pt x="11289804" y="10694774"/>
                  <a:pt x="11299423" y="10690897"/>
                  <a:pt x="11304257" y="10683764"/>
                </a:cubicBezTo>
                <a:cubicBezTo>
                  <a:pt x="11304400" y="10683956"/>
                  <a:pt x="11304592" y="10684195"/>
                  <a:pt x="11304735" y="10684339"/>
                </a:cubicBezTo>
                <a:cubicBezTo>
                  <a:pt x="11302725" y="10690083"/>
                  <a:pt x="11303587" y="10696498"/>
                  <a:pt x="11307654" y="10701811"/>
                </a:cubicBezTo>
                <a:lnTo>
                  <a:pt x="11317466" y="10714544"/>
                </a:lnTo>
                <a:cubicBezTo>
                  <a:pt x="11323257" y="10722059"/>
                  <a:pt x="11335890" y="10723351"/>
                  <a:pt x="11342973" y="10716937"/>
                </a:cubicBezTo>
                <a:cubicBezTo>
                  <a:pt x="11345127" y="10714975"/>
                  <a:pt x="11346610" y="10712629"/>
                  <a:pt x="11347711" y="10710188"/>
                </a:cubicBezTo>
                <a:cubicBezTo>
                  <a:pt x="11350679" y="10713347"/>
                  <a:pt x="11354746" y="10715644"/>
                  <a:pt x="11359388" y="10716698"/>
                </a:cubicBezTo>
                <a:cubicBezTo>
                  <a:pt x="11359627" y="10716745"/>
                  <a:pt x="11359818" y="10716649"/>
                  <a:pt x="11360058" y="10716698"/>
                </a:cubicBezTo>
                <a:cubicBezTo>
                  <a:pt x="11366231" y="10723160"/>
                  <a:pt x="11376712" y="10724500"/>
                  <a:pt x="11383986" y="10718900"/>
                </a:cubicBezTo>
                <a:lnTo>
                  <a:pt x="11396716" y="10709087"/>
                </a:lnTo>
                <a:cubicBezTo>
                  <a:pt x="11401693" y="10705209"/>
                  <a:pt x="11403848" y="10699082"/>
                  <a:pt x="11403417" y="10693099"/>
                </a:cubicBezTo>
                <a:cubicBezTo>
                  <a:pt x="11410931" y="10699417"/>
                  <a:pt x="11420358" y="10697838"/>
                  <a:pt x="11427728" y="10692141"/>
                </a:cubicBezTo>
                <a:lnTo>
                  <a:pt x="11434093" y="10687211"/>
                </a:lnTo>
                <a:cubicBezTo>
                  <a:pt x="11441847" y="10681228"/>
                  <a:pt x="11440266" y="10667825"/>
                  <a:pt x="11433998" y="10661602"/>
                </a:cubicBezTo>
                <a:cubicBezTo>
                  <a:pt x="11426292" y="10653943"/>
                  <a:pt x="11416146" y="10655714"/>
                  <a:pt x="11408394" y="10661697"/>
                </a:cubicBezTo>
                <a:lnTo>
                  <a:pt x="11402029" y="10666628"/>
                </a:lnTo>
                <a:cubicBezTo>
                  <a:pt x="11401071" y="10667394"/>
                  <a:pt x="11400211" y="10668255"/>
                  <a:pt x="11399541" y="10669165"/>
                </a:cubicBezTo>
                <a:cubicBezTo>
                  <a:pt x="11401359" y="10663756"/>
                  <a:pt x="11400833" y="10657581"/>
                  <a:pt x="11397052" y="10652938"/>
                </a:cubicBezTo>
                <a:cubicBezTo>
                  <a:pt x="11392985" y="10647959"/>
                  <a:pt x="11386666" y="10645423"/>
                  <a:pt x="11380541" y="10645997"/>
                </a:cubicBezTo>
                <a:cubicBezTo>
                  <a:pt x="11380207" y="10645470"/>
                  <a:pt x="11380110" y="10644896"/>
                  <a:pt x="11379728" y="10644369"/>
                </a:cubicBezTo>
                <a:cubicBezTo>
                  <a:pt x="11377909" y="10642071"/>
                  <a:pt x="11375947" y="10640444"/>
                  <a:pt x="11373889" y="10639391"/>
                </a:cubicBezTo>
                <a:cubicBezTo>
                  <a:pt x="11374463" y="10638482"/>
                  <a:pt x="11375564" y="10637955"/>
                  <a:pt x="11375995" y="10636950"/>
                </a:cubicBezTo>
                <a:cubicBezTo>
                  <a:pt x="11389634" y="10638338"/>
                  <a:pt x="11403848" y="10622207"/>
                  <a:pt x="11392985" y="10608086"/>
                </a:cubicBezTo>
                <a:cubicBezTo>
                  <a:pt x="11382456" y="10594443"/>
                  <a:pt x="11364079" y="10603012"/>
                  <a:pt x="11360968" y="10615888"/>
                </a:cubicBezTo>
                <a:close/>
                <a:moveTo>
                  <a:pt x="11567518" y="10470849"/>
                </a:moveTo>
                <a:lnTo>
                  <a:pt x="11561154" y="10475779"/>
                </a:lnTo>
                <a:cubicBezTo>
                  <a:pt x="11553641" y="10481571"/>
                  <a:pt x="11553019" y="10494591"/>
                  <a:pt x="11559478" y="10501340"/>
                </a:cubicBezTo>
                <a:cubicBezTo>
                  <a:pt x="11566610" y="10508808"/>
                  <a:pt x="11576995" y="10509239"/>
                  <a:pt x="11585035" y="10503016"/>
                </a:cubicBezTo>
                <a:lnTo>
                  <a:pt x="11591400" y="10498085"/>
                </a:lnTo>
                <a:cubicBezTo>
                  <a:pt x="11597622" y="10493251"/>
                  <a:pt x="11597956" y="10484060"/>
                  <a:pt x="11594558" y="10476976"/>
                </a:cubicBezTo>
                <a:cubicBezTo>
                  <a:pt x="11600205" y="10477311"/>
                  <a:pt x="11606091" y="10474295"/>
                  <a:pt x="11610351" y="10469700"/>
                </a:cubicBezTo>
                <a:cubicBezTo>
                  <a:pt x="11610351" y="10469700"/>
                  <a:pt x="11610351" y="10469700"/>
                  <a:pt x="11610351" y="10469700"/>
                </a:cubicBezTo>
                <a:cubicBezTo>
                  <a:pt x="11603938" y="10467115"/>
                  <a:pt x="11597525" y="10464674"/>
                  <a:pt x="11591112" y="10462185"/>
                </a:cubicBezTo>
                <a:cubicBezTo>
                  <a:pt x="11587379" y="10460749"/>
                  <a:pt x="11583695" y="10459217"/>
                  <a:pt x="11579962" y="10457828"/>
                </a:cubicBezTo>
                <a:cubicBezTo>
                  <a:pt x="11579962" y="10457972"/>
                  <a:pt x="11580010" y="10458116"/>
                  <a:pt x="11580010" y="10458259"/>
                </a:cubicBezTo>
                <a:cubicBezTo>
                  <a:pt x="11579867" y="10461036"/>
                  <a:pt x="11580105" y="10463908"/>
                  <a:pt x="11581302" y="10466923"/>
                </a:cubicBezTo>
                <a:cubicBezTo>
                  <a:pt x="11576611" y="10466397"/>
                  <a:pt x="11571779" y="10467546"/>
                  <a:pt x="11567518" y="10470849"/>
                </a:cubicBezTo>
                <a:close/>
                <a:moveTo>
                  <a:pt x="11035061" y="10436432"/>
                </a:moveTo>
                <a:cubicBezTo>
                  <a:pt x="11040181" y="10443085"/>
                  <a:pt x="11050279" y="10443229"/>
                  <a:pt x="11057314" y="10439256"/>
                </a:cubicBezTo>
                <a:cubicBezTo>
                  <a:pt x="11068560" y="10436288"/>
                  <a:pt x="11077510" y="10422981"/>
                  <a:pt x="11068274" y="10410966"/>
                </a:cubicBezTo>
                <a:cubicBezTo>
                  <a:pt x="11064541" y="10406084"/>
                  <a:pt x="11059803" y="10404169"/>
                  <a:pt x="11055112" y="10404121"/>
                </a:cubicBezTo>
                <a:cubicBezTo>
                  <a:pt x="11048747" y="10397946"/>
                  <a:pt x="11037165" y="10398664"/>
                  <a:pt x="11030992" y="10404456"/>
                </a:cubicBezTo>
                <a:cubicBezTo>
                  <a:pt x="11023288" y="10411684"/>
                  <a:pt x="11024196" y="10422263"/>
                  <a:pt x="11030178" y="10430065"/>
                </a:cubicBezTo>
                <a:lnTo>
                  <a:pt x="11035061" y="10436432"/>
                </a:lnTo>
                <a:close/>
                <a:moveTo>
                  <a:pt x="11264152" y="10407376"/>
                </a:moveTo>
                <a:cubicBezTo>
                  <a:pt x="11275734" y="10416471"/>
                  <a:pt x="11290809" y="10420109"/>
                  <a:pt x="11304497" y="10413312"/>
                </a:cubicBezTo>
                <a:cubicBezTo>
                  <a:pt x="11312966" y="10409100"/>
                  <a:pt x="11319284" y="10399717"/>
                  <a:pt x="11315168" y="10390048"/>
                </a:cubicBezTo>
                <a:cubicBezTo>
                  <a:pt x="11314450" y="10388373"/>
                  <a:pt x="11313302" y="10386840"/>
                  <a:pt x="11312106" y="10385357"/>
                </a:cubicBezTo>
                <a:cubicBezTo>
                  <a:pt x="11312297" y="10385261"/>
                  <a:pt x="11312392" y="10385022"/>
                  <a:pt x="11312537" y="10384782"/>
                </a:cubicBezTo>
                <a:cubicBezTo>
                  <a:pt x="11312583" y="10384687"/>
                  <a:pt x="11312632" y="10384543"/>
                  <a:pt x="11312775" y="10384495"/>
                </a:cubicBezTo>
                <a:cubicBezTo>
                  <a:pt x="11306362" y="10383299"/>
                  <a:pt x="11299950" y="10382150"/>
                  <a:pt x="11293537" y="10381001"/>
                </a:cubicBezTo>
                <a:cubicBezTo>
                  <a:pt x="11286119" y="10379661"/>
                  <a:pt x="11278748" y="10378225"/>
                  <a:pt x="11271331" y="10376980"/>
                </a:cubicBezTo>
                <a:cubicBezTo>
                  <a:pt x="11271331" y="10376980"/>
                  <a:pt x="11271331" y="10376980"/>
                  <a:pt x="11271331" y="10376980"/>
                </a:cubicBezTo>
                <a:cubicBezTo>
                  <a:pt x="11267789" y="10377889"/>
                  <a:pt x="11264152" y="10378943"/>
                  <a:pt x="11261712" y="10381958"/>
                </a:cubicBezTo>
                <a:cubicBezTo>
                  <a:pt x="11255538" y="10389378"/>
                  <a:pt x="11256447" y="10401345"/>
                  <a:pt x="11264152" y="10407376"/>
                </a:cubicBezTo>
                <a:close/>
                <a:moveTo>
                  <a:pt x="11330099" y="10566393"/>
                </a:moveTo>
                <a:cubicBezTo>
                  <a:pt x="11324979" y="10558638"/>
                  <a:pt x="11312775" y="10555383"/>
                  <a:pt x="11304974" y="10561367"/>
                </a:cubicBezTo>
                <a:lnTo>
                  <a:pt x="11303347" y="10562612"/>
                </a:lnTo>
                <a:cubicBezTo>
                  <a:pt x="11297796" y="10563808"/>
                  <a:pt x="11293010" y="10567733"/>
                  <a:pt x="11290618" y="10572950"/>
                </a:cubicBezTo>
                <a:cubicBezTo>
                  <a:pt x="11284300" y="10579078"/>
                  <a:pt x="11282051" y="10588508"/>
                  <a:pt x="11287219" y="10596310"/>
                </a:cubicBezTo>
                <a:cubicBezTo>
                  <a:pt x="11292340" y="10604065"/>
                  <a:pt x="11304543" y="10607320"/>
                  <a:pt x="11312344" y="10601336"/>
                </a:cubicBezTo>
                <a:lnTo>
                  <a:pt x="11314546" y="10599661"/>
                </a:lnTo>
                <a:cubicBezTo>
                  <a:pt x="11315455" y="10599756"/>
                  <a:pt x="11316365" y="10599900"/>
                  <a:pt x="11317274" y="10599996"/>
                </a:cubicBezTo>
                <a:cubicBezTo>
                  <a:pt x="11327085" y="10601193"/>
                  <a:pt x="11336129" y="10592432"/>
                  <a:pt x="11336752" y="10583003"/>
                </a:cubicBezTo>
                <a:cubicBezTo>
                  <a:pt x="11337134" y="10577355"/>
                  <a:pt x="11334837" y="10572616"/>
                  <a:pt x="11331200" y="10569073"/>
                </a:cubicBezTo>
                <a:cubicBezTo>
                  <a:pt x="11330818" y="10568164"/>
                  <a:pt x="11330674" y="10567255"/>
                  <a:pt x="11330099" y="10566393"/>
                </a:cubicBezTo>
                <a:close/>
                <a:moveTo>
                  <a:pt x="11517317" y="10736755"/>
                </a:moveTo>
                <a:cubicBezTo>
                  <a:pt x="11520954" y="10740632"/>
                  <a:pt x="11525548" y="10742498"/>
                  <a:pt x="11530238" y="10742738"/>
                </a:cubicBezTo>
                <a:cubicBezTo>
                  <a:pt x="11546462" y="10750062"/>
                  <a:pt x="11565078" y="10732111"/>
                  <a:pt x="11555171" y="10718660"/>
                </a:cubicBezTo>
                <a:cubicBezTo>
                  <a:pt x="11554885" y="10714831"/>
                  <a:pt x="11553832" y="10711097"/>
                  <a:pt x="11551247" y="10708369"/>
                </a:cubicBezTo>
                <a:cubicBezTo>
                  <a:pt x="11544260" y="10700901"/>
                  <a:pt x="11533780" y="10700183"/>
                  <a:pt x="11525740" y="10706358"/>
                </a:cubicBezTo>
                <a:lnTo>
                  <a:pt x="11519375" y="10711288"/>
                </a:lnTo>
                <a:cubicBezTo>
                  <a:pt x="11511766" y="10716985"/>
                  <a:pt x="11510856" y="10729861"/>
                  <a:pt x="11517317" y="10736755"/>
                </a:cubicBezTo>
                <a:close/>
                <a:moveTo>
                  <a:pt x="11112972" y="9756853"/>
                </a:moveTo>
                <a:cubicBezTo>
                  <a:pt x="11098806" y="9738472"/>
                  <a:pt x="11068847" y="9758864"/>
                  <a:pt x="11083109" y="9777340"/>
                </a:cubicBezTo>
                <a:cubicBezTo>
                  <a:pt x="11097274" y="9795770"/>
                  <a:pt x="11127185" y="9775377"/>
                  <a:pt x="11112972" y="9756853"/>
                </a:cubicBezTo>
                <a:close/>
                <a:moveTo>
                  <a:pt x="11039942" y="9957659"/>
                </a:moveTo>
                <a:cubicBezTo>
                  <a:pt x="11039990" y="9957563"/>
                  <a:pt x="11040038" y="9957419"/>
                  <a:pt x="11040038" y="9957323"/>
                </a:cubicBezTo>
                <a:cubicBezTo>
                  <a:pt x="11040085" y="9957228"/>
                  <a:pt x="11040133" y="9957179"/>
                  <a:pt x="11040181" y="9957132"/>
                </a:cubicBezTo>
                <a:cubicBezTo>
                  <a:pt x="11040276" y="9957084"/>
                  <a:pt x="11040276" y="9957084"/>
                  <a:pt x="11040372" y="9957036"/>
                </a:cubicBezTo>
                <a:cubicBezTo>
                  <a:pt x="11041474" y="9956414"/>
                  <a:pt x="11042670" y="9955935"/>
                  <a:pt x="11043866" y="9955504"/>
                </a:cubicBezTo>
                <a:cubicBezTo>
                  <a:pt x="11051427" y="9952584"/>
                  <a:pt x="11054682" y="9943585"/>
                  <a:pt x="11053676" y="9935735"/>
                </a:cubicBezTo>
                <a:cubicBezTo>
                  <a:pt x="11053869" y="9935639"/>
                  <a:pt x="11054060" y="9935639"/>
                  <a:pt x="11054251" y="9935495"/>
                </a:cubicBezTo>
                <a:lnTo>
                  <a:pt x="11060616" y="9930565"/>
                </a:lnTo>
                <a:cubicBezTo>
                  <a:pt x="11068082" y="9924821"/>
                  <a:pt x="11070954" y="9913141"/>
                  <a:pt x="11064732" y="9905291"/>
                </a:cubicBezTo>
                <a:cubicBezTo>
                  <a:pt x="11058798" y="9897776"/>
                  <a:pt x="11047503" y="9894999"/>
                  <a:pt x="11039463" y="9901174"/>
                </a:cubicBezTo>
                <a:lnTo>
                  <a:pt x="11033098" y="9906104"/>
                </a:lnTo>
                <a:cubicBezTo>
                  <a:pt x="11028456" y="9909695"/>
                  <a:pt x="11026063" y="9915630"/>
                  <a:pt x="11026063" y="9921422"/>
                </a:cubicBezTo>
                <a:cubicBezTo>
                  <a:pt x="11026016" y="9921422"/>
                  <a:pt x="11025968" y="9921422"/>
                  <a:pt x="11025919" y="9921422"/>
                </a:cubicBezTo>
                <a:cubicBezTo>
                  <a:pt x="11025010" y="9921758"/>
                  <a:pt x="11024532" y="9922571"/>
                  <a:pt x="11023670" y="9923002"/>
                </a:cubicBezTo>
                <a:lnTo>
                  <a:pt x="11022426" y="9922858"/>
                </a:lnTo>
                <a:cubicBezTo>
                  <a:pt x="11012759" y="9921614"/>
                  <a:pt x="11003044" y="9925970"/>
                  <a:pt x="11000555" y="9936213"/>
                </a:cubicBezTo>
                <a:cubicBezTo>
                  <a:pt x="10999502" y="9940474"/>
                  <a:pt x="11000412" y="9945548"/>
                  <a:pt x="11002709" y="9949712"/>
                </a:cubicBezTo>
                <a:cubicBezTo>
                  <a:pt x="11001608" y="9958472"/>
                  <a:pt x="11006872" y="9968093"/>
                  <a:pt x="11015534" y="9970439"/>
                </a:cubicBezTo>
                <a:cubicBezTo>
                  <a:pt x="11015679" y="9970487"/>
                  <a:pt x="11015870" y="9970439"/>
                  <a:pt x="11016013" y="9970487"/>
                </a:cubicBezTo>
                <a:cubicBezTo>
                  <a:pt x="11013907" y="9973933"/>
                  <a:pt x="11013190" y="9978146"/>
                  <a:pt x="11013621" y="9982262"/>
                </a:cubicBezTo>
                <a:cubicBezTo>
                  <a:pt x="11013621" y="9982262"/>
                  <a:pt x="11013621" y="9982262"/>
                  <a:pt x="11013621" y="9982262"/>
                </a:cubicBezTo>
                <a:cubicBezTo>
                  <a:pt x="11024866" y="9976470"/>
                  <a:pt x="11036160" y="9970870"/>
                  <a:pt x="11047359" y="9965078"/>
                </a:cubicBezTo>
                <a:cubicBezTo>
                  <a:pt x="11048652" y="9964407"/>
                  <a:pt x="11049896" y="9963785"/>
                  <a:pt x="11051189" y="9963115"/>
                </a:cubicBezTo>
                <a:cubicBezTo>
                  <a:pt x="11051189" y="9963115"/>
                  <a:pt x="11051189" y="9963115"/>
                  <a:pt x="11051189" y="9963067"/>
                </a:cubicBezTo>
                <a:cubicBezTo>
                  <a:pt x="11051189" y="9963020"/>
                  <a:pt x="11051141" y="9963020"/>
                  <a:pt x="11051141" y="9962972"/>
                </a:cubicBezTo>
                <a:cubicBezTo>
                  <a:pt x="11047887" y="9959573"/>
                  <a:pt x="11043914" y="9958137"/>
                  <a:pt x="11039942" y="9957659"/>
                </a:cubicBezTo>
                <a:close/>
                <a:moveTo>
                  <a:pt x="11047742" y="9850434"/>
                </a:moveTo>
                <a:cubicBezTo>
                  <a:pt x="11047408" y="9850291"/>
                  <a:pt x="11046977" y="9850243"/>
                  <a:pt x="11046642" y="9850099"/>
                </a:cubicBezTo>
                <a:cubicBezTo>
                  <a:pt x="11047887" y="9841148"/>
                  <a:pt x="11044105" y="9831191"/>
                  <a:pt x="11033194" y="9827650"/>
                </a:cubicBezTo>
                <a:cubicBezTo>
                  <a:pt x="11024866" y="9824921"/>
                  <a:pt x="11018453" y="9827937"/>
                  <a:pt x="11014626" y="9833250"/>
                </a:cubicBezTo>
                <a:cubicBezTo>
                  <a:pt x="11014003" y="9833346"/>
                  <a:pt x="11013524" y="9833824"/>
                  <a:pt x="11012902" y="9834016"/>
                </a:cubicBezTo>
                <a:cubicBezTo>
                  <a:pt x="11018167" y="9826883"/>
                  <a:pt x="11017831" y="9818124"/>
                  <a:pt x="11012280" y="9810896"/>
                </a:cubicBezTo>
                <a:lnTo>
                  <a:pt x="11007351" y="9804529"/>
                </a:lnTo>
                <a:cubicBezTo>
                  <a:pt x="11001560" y="9797014"/>
                  <a:pt x="10988256" y="9796918"/>
                  <a:pt x="10981747" y="9803476"/>
                </a:cubicBezTo>
                <a:cubicBezTo>
                  <a:pt x="10974329" y="9810944"/>
                  <a:pt x="10974472" y="9820996"/>
                  <a:pt x="10980646" y="9829085"/>
                </a:cubicBezTo>
                <a:lnTo>
                  <a:pt x="10985577" y="9835452"/>
                </a:lnTo>
                <a:cubicBezTo>
                  <a:pt x="10989548" y="9840574"/>
                  <a:pt x="10996965" y="9842010"/>
                  <a:pt x="11003378" y="9840430"/>
                </a:cubicBezTo>
                <a:cubicBezTo>
                  <a:pt x="11002134" y="9841962"/>
                  <a:pt x="11000652" y="9843255"/>
                  <a:pt x="10999981" y="9845265"/>
                </a:cubicBezTo>
                <a:lnTo>
                  <a:pt x="10997349" y="9853402"/>
                </a:lnTo>
                <a:cubicBezTo>
                  <a:pt x="10994239" y="9862976"/>
                  <a:pt x="10998497" y="9874895"/>
                  <a:pt x="11008692" y="9878150"/>
                </a:cubicBezTo>
                <a:cubicBezTo>
                  <a:pt x="11011849" y="9879155"/>
                  <a:pt x="11015248" y="9879299"/>
                  <a:pt x="11018502" y="9878820"/>
                </a:cubicBezTo>
                <a:cubicBezTo>
                  <a:pt x="11019219" y="9885091"/>
                  <a:pt x="11022617" y="9890787"/>
                  <a:pt x="11029222" y="9893755"/>
                </a:cubicBezTo>
                <a:cubicBezTo>
                  <a:pt x="11037932" y="9897680"/>
                  <a:pt x="11051475" y="9894042"/>
                  <a:pt x="11054682" y="9884086"/>
                </a:cubicBezTo>
                <a:lnTo>
                  <a:pt x="11057314" y="9875948"/>
                </a:lnTo>
                <a:cubicBezTo>
                  <a:pt x="11060616" y="9866040"/>
                  <a:pt x="11057984" y="9855078"/>
                  <a:pt x="11047742" y="9850434"/>
                </a:cubicBezTo>
                <a:close/>
                <a:moveTo>
                  <a:pt x="11129865" y="9902658"/>
                </a:moveTo>
                <a:lnTo>
                  <a:pt x="11123500" y="9907589"/>
                </a:lnTo>
                <a:cubicBezTo>
                  <a:pt x="11117853" y="9911945"/>
                  <a:pt x="11116177" y="9920274"/>
                  <a:pt x="11118380" y="9927071"/>
                </a:cubicBezTo>
                <a:cubicBezTo>
                  <a:pt x="11118380" y="9927119"/>
                  <a:pt x="11118380" y="9927215"/>
                  <a:pt x="11118380" y="9927262"/>
                </a:cubicBezTo>
                <a:cubicBezTo>
                  <a:pt x="11131206" y="9920417"/>
                  <a:pt x="11144030" y="9913620"/>
                  <a:pt x="11156808" y="9906679"/>
                </a:cubicBezTo>
                <a:cubicBezTo>
                  <a:pt x="11156761" y="9906584"/>
                  <a:pt x="11156665" y="9906488"/>
                  <a:pt x="11156617" y="9906344"/>
                </a:cubicBezTo>
                <a:cubicBezTo>
                  <a:pt x="11156234" y="9905673"/>
                  <a:pt x="11155995" y="9904908"/>
                  <a:pt x="11155469" y="9904333"/>
                </a:cubicBezTo>
                <a:cubicBezTo>
                  <a:pt x="11148291" y="9896866"/>
                  <a:pt x="11137905" y="9896435"/>
                  <a:pt x="11129865" y="9902658"/>
                </a:cubicBezTo>
                <a:close/>
                <a:moveTo>
                  <a:pt x="10867369" y="9993176"/>
                </a:moveTo>
                <a:lnTo>
                  <a:pt x="10854591" y="10002989"/>
                </a:lnTo>
                <a:cubicBezTo>
                  <a:pt x="10846838" y="10008972"/>
                  <a:pt x="10843871" y="10019599"/>
                  <a:pt x="10849566" y="10028120"/>
                </a:cubicBezTo>
                <a:cubicBezTo>
                  <a:pt x="10854686" y="10035874"/>
                  <a:pt x="10866890" y="10039129"/>
                  <a:pt x="10874691" y="10033146"/>
                </a:cubicBezTo>
                <a:lnTo>
                  <a:pt x="10887468" y="10023285"/>
                </a:lnTo>
                <a:cubicBezTo>
                  <a:pt x="10895222" y="10017301"/>
                  <a:pt x="10898188" y="10006723"/>
                  <a:pt x="10892494" y="9998154"/>
                </a:cubicBezTo>
                <a:cubicBezTo>
                  <a:pt x="10887325" y="9990495"/>
                  <a:pt x="10875122" y="9987192"/>
                  <a:pt x="10867369" y="9993176"/>
                </a:cubicBezTo>
                <a:close/>
                <a:moveTo>
                  <a:pt x="10840282" y="9722197"/>
                </a:moveTo>
                <a:cubicBezTo>
                  <a:pt x="10845306" y="9728707"/>
                  <a:pt x="10855691" y="9729425"/>
                  <a:pt x="10862726" y="9725356"/>
                </a:cubicBezTo>
                <a:cubicBezTo>
                  <a:pt x="10866220" y="9728850"/>
                  <a:pt x="10871102" y="9731052"/>
                  <a:pt x="10876414" y="9731387"/>
                </a:cubicBezTo>
                <a:lnTo>
                  <a:pt x="10888473" y="9732153"/>
                </a:lnTo>
                <a:cubicBezTo>
                  <a:pt x="10898859" y="9732775"/>
                  <a:pt x="10907760" y="9722915"/>
                  <a:pt x="10907809" y="9712959"/>
                </a:cubicBezTo>
                <a:cubicBezTo>
                  <a:pt x="10907855" y="9701997"/>
                  <a:pt x="10899002" y="9694242"/>
                  <a:pt x="10888618" y="9693620"/>
                </a:cubicBezTo>
                <a:cubicBezTo>
                  <a:pt x="10884597" y="9693380"/>
                  <a:pt x="10880577" y="9693141"/>
                  <a:pt x="10876557" y="9692853"/>
                </a:cubicBezTo>
                <a:cubicBezTo>
                  <a:pt x="10872633" y="9692615"/>
                  <a:pt x="10869139" y="9694194"/>
                  <a:pt x="10866029" y="9696396"/>
                </a:cubicBezTo>
                <a:lnTo>
                  <a:pt x="10862248" y="9691466"/>
                </a:lnTo>
                <a:cubicBezTo>
                  <a:pt x="10856457" y="9683951"/>
                  <a:pt x="10843201" y="9683711"/>
                  <a:pt x="10836644" y="9690221"/>
                </a:cubicBezTo>
                <a:cubicBezTo>
                  <a:pt x="10829227" y="9697640"/>
                  <a:pt x="10829227" y="9707789"/>
                  <a:pt x="10835448" y="9715830"/>
                </a:cubicBezTo>
                <a:lnTo>
                  <a:pt x="10840282" y="9722197"/>
                </a:lnTo>
                <a:close/>
                <a:moveTo>
                  <a:pt x="10980934" y="9875660"/>
                </a:moveTo>
                <a:cubicBezTo>
                  <a:pt x="10974951" y="9867906"/>
                  <a:pt x="10962077" y="9868385"/>
                  <a:pt x="10955330" y="9874608"/>
                </a:cubicBezTo>
                <a:cubicBezTo>
                  <a:pt x="10954182" y="9875660"/>
                  <a:pt x="10953560" y="9876953"/>
                  <a:pt x="10952794" y="9878150"/>
                </a:cubicBezTo>
                <a:cubicBezTo>
                  <a:pt x="10949684" y="9878725"/>
                  <a:pt x="10946620" y="9879778"/>
                  <a:pt x="10943845" y="9881932"/>
                </a:cubicBezTo>
                <a:lnTo>
                  <a:pt x="10937480" y="9886862"/>
                </a:lnTo>
                <a:cubicBezTo>
                  <a:pt x="10929966" y="9892654"/>
                  <a:pt x="10929487" y="9905770"/>
                  <a:pt x="10935996" y="9912423"/>
                </a:cubicBezTo>
                <a:cubicBezTo>
                  <a:pt x="10943271" y="9919891"/>
                  <a:pt x="10953512" y="9920130"/>
                  <a:pt x="10961552" y="9913907"/>
                </a:cubicBezTo>
                <a:lnTo>
                  <a:pt x="10965285" y="9910987"/>
                </a:lnTo>
                <a:cubicBezTo>
                  <a:pt x="10971698" y="9913524"/>
                  <a:pt x="10979832" y="9912136"/>
                  <a:pt x="10984763" y="9907636"/>
                </a:cubicBezTo>
                <a:cubicBezTo>
                  <a:pt x="10992515" y="9900552"/>
                  <a:pt x="10991845" y="9889830"/>
                  <a:pt x="10985815" y="9882027"/>
                </a:cubicBezTo>
                <a:lnTo>
                  <a:pt x="10980934" y="9875660"/>
                </a:lnTo>
                <a:close/>
                <a:moveTo>
                  <a:pt x="11104883" y="9784329"/>
                </a:moveTo>
                <a:cubicBezTo>
                  <a:pt x="11095408" y="9784090"/>
                  <a:pt x="11086363" y="9792898"/>
                  <a:pt x="11086794" y="9802471"/>
                </a:cubicBezTo>
                <a:cubicBezTo>
                  <a:pt x="11087273" y="9812523"/>
                  <a:pt x="11094786" y="9820278"/>
                  <a:pt x="11104932" y="9820565"/>
                </a:cubicBezTo>
                <a:cubicBezTo>
                  <a:pt x="11105457" y="9820565"/>
                  <a:pt x="11105506" y="9820565"/>
                  <a:pt x="11105842" y="9820565"/>
                </a:cubicBezTo>
                <a:cubicBezTo>
                  <a:pt x="11106033" y="9820613"/>
                  <a:pt x="11106080" y="9820613"/>
                  <a:pt x="11106176" y="9820661"/>
                </a:cubicBezTo>
                <a:lnTo>
                  <a:pt x="11106176" y="9820661"/>
                </a:lnTo>
                <a:cubicBezTo>
                  <a:pt x="11106990" y="9821475"/>
                  <a:pt x="11107755" y="9822336"/>
                  <a:pt x="11108473" y="9823245"/>
                </a:cubicBezTo>
                <a:cubicBezTo>
                  <a:pt x="11114647" y="9830809"/>
                  <a:pt x="11127807" y="9829325"/>
                  <a:pt x="11134077" y="9822911"/>
                </a:cubicBezTo>
                <a:cubicBezTo>
                  <a:pt x="11141542" y="9815252"/>
                  <a:pt x="11139963" y="9804912"/>
                  <a:pt x="11133741" y="9797301"/>
                </a:cubicBezTo>
                <a:cubicBezTo>
                  <a:pt x="11126611" y="9788589"/>
                  <a:pt x="11115939" y="9784616"/>
                  <a:pt x="11104883" y="9784329"/>
                </a:cubicBezTo>
                <a:close/>
              </a:path>
            </a:pathLst>
          </a:custGeom>
          <a:solidFill>
            <a:srgbClr val="B21E46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16" name="Google Shape;1116;p33"/>
          <p:cNvSpPr txBox="1"/>
          <p:nvPr/>
        </p:nvSpPr>
        <p:spPr>
          <a:xfrm>
            <a:off x="1028700" y="962025"/>
            <a:ext cx="6661753" cy="218122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l">
              <a:lnSpc>
                <a:spcPct val="120002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6999">
                <a:solidFill>
                  <a:srgbClr val="B35EFF"/>
                </a:solidFill>
                <a:latin typeface="Arial"/>
                <a:ea typeface="Arial"/>
                <a:cs typeface="Arial"/>
                <a:sym typeface="Arial"/>
              </a:rPr>
              <a:t>Fonts In this Presentation</a:t>
            </a:r>
            <a:endParaRPr/>
          </a:p>
        </p:txBody>
      </p:sp>
      <p:sp>
        <p:nvSpPr>
          <p:cNvPr id="1117" name="Google Shape;1117;p33"/>
          <p:cNvSpPr txBox="1"/>
          <p:nvPr/>
        </p:nvSpPr>
        <p:spPr>
          <a:xfrm>
            <a:off x="1028700" y="4362413"/>
            <a:ext cx="7650231" cy="114617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l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500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This presentation template uses the following free fonts:</a:t>
            </a:r>
            <a:endParaRPr/>
          </a:p>
        </p:txBody>
      </p:sp>
      <p:sp>
        <p:nvSpPr>
          <p:cNvPr id="1118" name="Google Shape;1118;p33"/>
          <p:cNvSpPr txBox="1"/>
          <p:nvPr/>
        </p:nvSpPr>
        <p:spPr>
          <a:xfrm>
            <a:off x="1028700" y="5996525"/>
            <a:ext cx="4401525" cy="1308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-269874" lvl="1" marL="539749" marR="0" rtl="0" algn="l">
              <a:lnSpc>
                <a:spcPct val="140016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99"/>
              <a:buFont typeface="Arial"/>
              <a:buChar char="•"/>
            </a:pPr>
            <a:r>
              <a:rPr b="0" i="0" lang="en-US" sz="2499" u="none" cap="none" strike="noStrike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Titles: Brasika</a:t>
            </a:r>
            <a:endParaRPr/>
          </a:p>
          <a:p>
            <a:pPr indent="-269874" lvl="1" marL="539749" marR="0" rtl="0" algn="l">
              <a:lnSpc>
                <a:spcPct val="140016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99"/>
              <a:buFont typeface="Arial"/>
              <a:buChar char="•"/>
            </a:pPr>
            <a:r>
              <a:rPr b="0" i="0" lang="en-US" sz="2499" u="none" cap="none" strike="noStrike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Headers: Public Sans</a:t>
            </a:r>
            <a:endParaRPr/>
          </a:p>
          <a:p>
            <a:pPr indent="-269875" lvl="1" marL="539750" marR="0" rtl="0" algn="l">
              <a:lnSpc>
                <a:spcPct val="14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500"/>
              <a:buFont typeface="Arial"/>
              <a:buChar char="•"/>
            </a:pPr>
            <a:r>
              <a:rPr b="0" i="0" lang="en-US" sz="2500" u="none" cap="none" strike="noStrike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Body Copy: Public Sans</a:t>
            </a:r>
            <a:endParaRPr/>
          </a:p>
        </p:txBody>
      </p:sp>
      <p:sp>
        <p:nvSpPr>
          <p:cNvPr id="1119" name="Google Shape;1119;p33"/>
          <p:cNvSpPr txBox="1"/>
          <p:nvPr/>
        </p:nvSpPr>
        <p:spPr>
          <a:xfrm>
            <a:off x="1028700" y="7802087"/>
            <a:ext cx="7650231" cy="114617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l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500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You can find these fonts online too. </a:t>
            </a:r>
            <a:endParaRPr/>
          </a:p>
          <a:p>
            <a:pPr indent="0" lvl="0" marL="0" marR="0" rtl="0" algn="l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500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Happy designing! </a:t>
            </a:r>
            <a:endParaRPr/>
          </a:p>
        </p:txBody>
      </p:sp>
      <p:sp>
        <p:nvSpPr>
          <p:cNvPr id="1120" name="Google Shape;1120;p33"/>
          <p:cNvSpPr/>
          <p:nvPr/>
        </p:nvSpPr>
        <p:spPr>
          <a:xfrm>
            <a:off x="11883380" y="1493104"/>
            <a:ext cx="3835712" cy="7307233"/>
          </a:xfrm>
          <a:custGeom>
            <a:rect b="b" l="l" r="r" t="t"/>
            <a:pathLst>
              <a:path extrusionOk="0" h="7307233" w="3835712">
                <a:moveTo>
                  <a:pt x="3527786" y="7307233"/>
                </a:moveTo>
                <a:lnTo>
                  <a:pt x="307927" y="7307233"/>
                </a:lnTo>
                <a:cubicBezTo>
                  <a:pt x="137815" y="7307233"/>
                  <a:pt x="0" y="7169273"/>
                  <a:pt x="0" y="6999306"/>
                </a:cubicBezTo>
                <a:lnTo>
                  <a:pt x="0" y="307927"/>
                </a:lnTo>
                <a:cubicBezTo>
                  <a:pt x="-146" y="137961"/>
                  <a:pt x="137815" y="0"/>
                  <a:pt x="307927" y="0"/>
                </a:cubicBezTo>
                <a:lnTo>
                  <a:pt x="3527786" y="0"/>
                </a:lnTo>
                <a:cubicBezTo>
                  <a:pt x="3697898" y="0"/>
                  <a:pt x="3835713" y="137961"/>
                  <a:pt x="3835713" y="307927"/>
                </a:cubicBezTo>
                <a:lnTo>
                  <a:pt x="3835713" y="6999161"/>
                </a:lnTo>
                <a:cubicBezTo>
                  <a:pt x="3835859" y="7169273"/>
                  <a:pt x="3697898" y="7307233"/>
                  <a:pt x="3527786" y="7307233"/>
                </a:cubicBezTo>
                <a:close/>
              </a:path>
            </a:pathLst>
          </a:custGeom>
          <a:solidFill>
            <a:srgbClr val="6664A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121" name="Google Shape;1121;p33"/>
          <p:cNvGrpSpPr/>
          <p:nvPr/>
        </p:nvGrpSpPr>
        <p:grpSpPr>
          <a:xfrm>
            <a:off x="12150094" y="1493104"/>
            <a:ext cx="3318360" cy="3957158"/>
            <a:chOff x="12150094" y="1493104"/>
            <a:chExt cx="3318360" cy="3957158"/>
          </a:xfrm>
        </p:grpSpPr>
        <p:grpSp>
          <p:nvGrpSpPr>
            <p:cNvPr id="1122" name="Google Shape;1122;p33"/>
            <p:cNvGrpSpPr/>
            <p:nvPr/>
          </p:nvGrpSpPr>
          <p:grpSpPr>
            <a:xfrm>
              <a:off x="14619354" y="4408251"/>
              <a:ext cx="849100" cy="1042011"/>
              <a:chOff x="14619354" y="4408251"/>
              <a:chExt cx="849100" cy="1042011"/>
            </a:xfrm>
          </p:grpSpPr>
          <p:sp>
            <p:nvSpPr>
              <p:cNvPr id="1123" name="Google Shape;1123;p33"/>
              <p:cNvSpPr/>
              <p:nvPr/>
            </p:nvSpPr>
            <p:spPr>
              <a:xfrm>
                <a:off x="14619354" y="4408251"/>
                <a:ext cx="849100" cy="1042011"/>
              </a:xfrm>
              <a:custGeom>
                <a:rect b="b" l="l" r="r" t="t"/>
                <a:pathLst>
                  <a:path extrusionOk="0" h="1042011" w="849100">
                    <a:moveTo>
                      <a:pt x="849101" y="1042011"/>
                    </a:moveTo>
                    <a:lnTo>
                      <a:pt x="0" y="1042011"/>
                    </a:lnTo>
                    <a:lnTo>
                      <a:pt x="0" y="0"/>
                    </a:lnTo>
                    <a:lnTo>
                      <a:pt x="849101" y="5700"/>
                    </a:lnTo>
                    <a:lnTo>
                      <a:pt x="849101" y="1042011"/>
                    </a:lnTo>
                    <a:close/>
                    <a:moveTo>
                      <a:pt x="13445" y="1028566"/>
                    </a:moveTo>
                    <a:lnTo>
                      <a:pt x="835655" y="1028566"/>
                    </a:lnTo>
                    <a:lnTo>
                      <a:pt x="835655" y="18999"/>
                    </a:lnTo>
                    <a:lnTo>
                      <a:pt x="13445" y="13445"/>
                    </a:lnTo>
                    <a:lnTo>
                      <a:pt x="13445" y="1028566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4" name="Google Shape;1124;p33"/>
              <p:cNvSpPr/>
              <p:nvPr/>
            </p:nvSpPr>
            <p:spPr>
              <a:xfrm>
                <a:off x="14702510" y="4513329"/>
                <a:ext cx="682787" cy="837262"/>
              </a:xfrm>
              <a:custGeom>
                <a:rect b="b" l="l" r="r" t="t"/>
                <a:pathLst>
                  <a:path extrusionOk="0" h="837262" w="682787">
                    <a:moveTo>
                      <a:pt x="682788" y="837263"/>
                    </a:moveTo>
                    <a:lnTo>
                      <a:pt x="0" y="837263"/>
                    </a:lnTo>
                    <a:lnTo>
                      <a:pt x="0" y="0"/>
                    </a:lnTo>
                    <a:lnTo>
                      <a:pt x="682788" y="4677"/>
                    </a:lnTo>
                    <a:lnTo>
                      <a:pt x="682788" y="837263"/>
                    </a:lnTo>
                    <a:close/>
                    <a:moveTo>
                      <a:pt x="13445" y="823817"/>
                    </a:moveTo>
                    <a:lnTo>
                      <a:pt x="669343" y="823817"/>
                    </a:lnTo>
                    <a:lnTo>
                      <a:pt x="669343" y="17830"/>
                    </a:lnTo>
                    <a:lnTo>
                      <a:pt x="13445" y="13445"/>
                    </a:lnTo>
                    <a:lnTo>
                      <a:pt x="13445" y="823817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125" name="Google Shape;1125;p33"/>
            <p:cNvSpPr/>
            <p:nvPr/>
          </p:nvSpPr>
          <p:spPr>
            <a:xfrm>
              <a:off x="15013506" y="2582758"/>
              <a:ext cx="441064" cy="451587"/>
            </a:xfrm>
            <a:custGeom>
              <a:rect b="b" l="l" r="r" t="t"/>
              <a:pathLst>
                <a:path extrusionOk="0" h="451587" w="441064">
                  <a:moveTo>
                    <a:pt x="13153" y="451587"/>
                  </a:moveTo>
                  <a:lnTo>
                    <a:pt x="0" y="448810"/>
                  </a:lnTo>
                  <a:cubicBezTo>
                    <a:pt x="55535" y="188673"/>
                    <a:pt x="431419" y="1900"/>
                    <a:pt x="435219" y="0"/>
                  </a:cubicBezTo>
                  <a:lnTo>
                    <a:pt x="441065" y="11984"/>
                  </a:lnTo>
                  <a:cubicBezTo>
                    <a:pt x="437265" y="13738"/>
                    <a:pt x="67227" y="197734"/>
                    <a:pt x="13153" y="451587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126" name="Google Shape;1126;p33"/>
            <p:cNvGrpSpPr/>
            <p:nvPr/>
          </p:nvGrpSpPr>
          <p:grpSpPr>
            <a:xfrm>
              <a:off x="12150094" y="3856993"/>
              <a:ext cx="849100" cy="1042011"/>
              <a:chOff x="12150094" y="3856993"/>
              <a:chExt cx="849100" cy="1042011"/>
            </a:xfrm>
          </p:grpSpPr>
          <p:sp>
            <p:nvSpPr>
              <p:cNvPr id="1127" name="Google Shape;1127;p33"/>
              <p:cNvSpPr/>
              <p:nvPr/>
            </p:nvSpPr>
            <p:spPr>
              <a:xfrm>
                <a:off x="12150094" y="3856993"/>
                <a:ext cx="849100" cy="1042011"/>
              </a:xfrm>
              <a:custGeom>
                <a:rect b="b" l="l" r="r" t="t"/>
                <a:pathLst>
                  <a:path extrusionOk="0" h="1042011" w="849100">
                    <a:moveTo>
                      <a:pt x="849100" y="1042012"/>
                    </a:moveTo>
                    <a:lnTo>
                      <a:pt x="0" y="1042012"/>
                    </a:lnTo>
                    <a:lnTo>
                      <a:pt x="0" y="0"/>
                    </a:lnTo>
                    <a:lnTo>
                      <a:pt x="849100" y="5700"/>
                    </a:lnTo>
                    <a:lnTo>
                      <a:pt x="849100" y="1042012"/>
                    </a:lnTo>
                    <a:close/>
                    <a:moveTo>
                      <a:pt x="13445" y="1028566"/>
                    </a:moveTo>
                    <a:lnTo>
                      <a:pt x="835655" y="1028566"/>
                    </a:lnTo>
                    <a:lnTo>
                      <a:pt x="835655" y="18999"/>
                    </a:lnTo>
                    <a:lnTo>
                      <a:pt x="13445" y="13445"/>
                    </a:lnTo>
                    <a:lnTo>
                      <a:pt x="13445" y="1028566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8" name="Google Shape;1128;p33"/>
              <p:cNvSpPr/>
              <p:nvPr/>
            </p:nvSpPr>
            <p:spPr>
              <a:xfrm>
                <a:off x="12233396" y="3962071"/>
                <a:ext cx="682787" cy="837262"/>
              </a:xfrm>
              <a:custGeom>
                <a:rect b="b" l="l" r="r" t="t"/>
                <a:pathLst>
                  <a:path extrusionOk="0" h="837262" w="682787">
                    <a:moveTo>
                      <a:pt x="682642" y="837263"/>
                    </a:moveTo>
                    <a:lnTo>
                      <a:pt x="0" y="837263"/>
                    </a:lnTo>
                    <a:lnTo>
                      <a:pt x="0" y="0"/>
                    </a:lnTo>
                    <a:lnTo>
                      <a:pt x="682788" y="4677"/>
                    </a:lnTo>
                    <a:lnTo>
                      <a:pt x="682788" y="837263"/>
                    </a:lnTo>
                    <a:close/>
                    <a:moveTo>
                      <a:pt x="13299" y="823817"/>
                    </a:moveTo>
                    <a:lnTo>
                      <a:pt x="669196" y="823817"/>
                    </a:lnTo>
                    <a:lnTo>
                      <a:pt x="669196" y="17830"/>
                    </a:lnTo>
                    <a:lnTo>
                      <a:pt x="13299" y="13445"/>
                    </a:lnTo>
                    <a:lnTo>
                      <a:pt x="13299" y="823817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129" name="Google Shape;1129;p33"/>
            <p:cNvSpPr/>
            <p:nvPr/>
          </p:nvSpPr>
          <p:spPr>
            <a:xfrm>
              <a:off x="14533859" y="3026161"/>
              <a:ext cx="789765" cy="520421"/>
            </a:xfrm>
            <a:custGeom>
              <a:rect b="b" l="l" r="r" t="t"/>
              <a:pathLst>
                <a:path extrusionOk="0" h="520421" w="789765">
                  <a:moveTo>
                    <a:pt x="394883" y="520421"/>
                  </a:moveTo>
                  <a:cubicBezTo>
                    <a:pt x="177127" y="520421"/>
                    <a:pt x="0" y="289951"/>
                    <a:pt x="0" y="6723"/>
                  </a:cubicBezTo>
                  <a:lnTo>
                    <a:pt x="0" y="0"/>
                  </a:lnTo>
                  <a:lnTo>
                    <a:pt x="789766" y="0"/>
                  </a:lnTo>
                  <a:lnTo>
                    <a:pt x="789766" y="6723"/>
                  </a:lnTo>
                  <a:cubicBezTo>
                    <a:pt x="789766" y="289951"/>
                    <a:pt x="612638" y="520421"/>
                    <a:pt x="394883" y="520421"/>
                  </a:cubicBezTo>
                  <a:close/>
                  <a:moveTo>
                    <a:pt x="13445" y="13445"/>
                  </a:moveTo>
                  <a:cubicBezTo>
                    <a:pt x="16222" y="286297"/>
                    <a:pt x="186188" y="507122"/>
                    <a:pt x="394883" y="507122"/>
                  </a:cubicBezTo>
                  <a:cubicBezTo>
                    <a:pt x="603577" y="507122"/>
                    <a:pt x="773690" y="286297"/>
                    <a:pt x="776320" y="13445"/>
                  </a:cubicBezTo>
                  <a:lnTo>
                    <a:pt x="13445" y="13445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130" name="Google Shape;1130;p33"/>
            <p:cNvGrpSpPr/>
            <p:nvPr/>
          </p:nvGrpSpPr>
          <p:grpSpPr>
            <a:xfrm>
              <a:off x="14399178" y="2273618"/>
              <a:ext cx="1060507" cy="698908"/>
              <a:chOff x="14399178" y="2273618"/>
              <a:chExt cx="1060507" cy="698908"/>
            </a:xfrm>
          </p:grpSpPr>
          <p:sp>
            <p:nvSpPr>
              <p:cNvPr id="1131" name="Google Shape;1131;p33"/>
              <p:cNvSpPr/>
              <p:nvPr/>
            </p:nvSpPr>
            <p:spPr>
              <a:xfrm>
                <a:off x="15087747" y="2580858"/>
                <a:ext cx="371938" cy="283666"/>
              </a:xfrm>
              <a:custGeom>
                <a:rect b="b" l="l" r="r" t="t"/>
                <a:pathLst>
                  <a:path extrusionOk="0" h="283666" w="371938">
                    <a:moveTo>
                      <a:pt x="26891" y="283667"/>
                    </a:moveTo>
                    <a:cubicBezTo>
                      <a:pt x="20899" y="283667"/>
                      <a:pt x="14907" y="283375"/>
                      <a:pt x="8915" y="282790"/>
                    </a:cubicBezTo>
                    <a:lnTo>
                      <a:pt x="0" y="281913"/>
                    </a:lnTo>
                    <a:lnTo>
                      <a:pt x="3361" y="273583"/>
                    </a:lnTo>
                    <a:cubicBezTo>
                      <a:pt x="4238" y="271244"/>
                      <a:pt x="101278" y="34344"/>
                      <a:pt x="363023" y="1169"/>
                    </a:cubicBezTo>
                    <a:lnTo>
                      <a:pt x="371938" y="0"/>
                    </a:lnTo>
                    <a:lnTo>
                      <a:pt x="352939" y="115016"/>
                    </a:lnTo>
                    <a:lnTo>
                      <a:pt x="280159" y="122762"/>
                    </a:lnTo>
                    <a:lnTo>
                      <a:pt x="307488" y="141030"/>
                    </a:lnTo>
                    <a:lnTo>
                      <a:pt x="301496" y="146875"/>
                    </a:lnTo>
                    <a:cubicBezTo>
                      <a:pt x="295505" y="152575"/>
                      <a:pt x="159444" y="283667"/>
                      <a:pt x="26891" y="283667"/>
                    </a:cubicBezTo>
                    <a:close/>
                    <a:moveTo>
                      <a:pt x="19583" y="270075"/>
                    </a:moveTo>
                    <a:cubicBezTo>
                      <a:pt x="134599" y="274460"/>
                      <a:pt x="257507" y="168797"/>
                      <a:pt x="286005" y="142783"/>
                    </a:cubicBezTo>
                    <a:lnTo>
                      <a:pt x="241723" y="113262"/>
                    </a:lnTo>
                    <a:lnTo>
                      <a:pt x="341248" y="102594"/>
                    </a:lnTo>
                    <a:lnTo>
                      <a:pt x="355716" y="15491"/>
                    </a:lnTo>
                    <a:cubicBezTo>
                      <a:pt x="136353" y="47935"/>
                      <a:pt x="39167" y="228570"/>
                      <a:pt x="19583" y="270075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2" name="Google Shape;1132;p33"/>
              <p:cNvSpPr/>
              <p:nvPr/>
            </p:nvSpPr>
            <p:spPr>
              <a:xfrm>
                <a:off x="14399178" y="2543462"/>
                <a:ext cx="374504" cy="429064"/>
              </a:xfrm>
              <a:custGeom>
                <a:rect b="b" l="l" r="r" t="t"/>
                <a:pathLst>
                  <a:path extrusionOk="0" h="429064" w="374504">
                    <a:moveTo>
                      <a:pt x="360329" y="429064"/>
                    </a:moveTo>
                    <a:cubicBezTo>
                      <a:pt x="249259" y="429064"/>
                      <a:pt x="16450" y="174772"/>
                      <a:pt x="813" y="58733"/>
                    </a:cubicBezTo>
                    <a:cubicBezTo>
                      <a:pt x="-3571" y="26143"/>
                      <a:pt x="9874" y="5975"/>
                      <a:pt x="38810" y="1737"/>
                    </a:cubicBezTo>
                    <a:cubicBezTo>
                      <a:pt x="164495" y="-16531"/>
                      <a:pt x="213307" y="114561"/>
                      <a:pt x="223684" y="148028"/>
                    </a:cubicBezTo>
                    <a:lnTo>
                      <a:pt x="253935" y="134729"/>
                    </a:lnTo>
                    <a:lnTo>
                      <a:pt x="257151" y="137359"/>
                    </a:lnTo>
                    <a:cubicBezTo>
                      <a:pt x="370705" y="231915"/>
                      <a:pt x="374359" y="414011"/>
                      <a:pt x="374505" y="421757"/>
                    </a:cubicBezTo>
                    <a:lnTo>
                      <a:pt x="374505" y="427749"/>
                    </a:lnTo>
                    <a:lnTo>
                      <a:pt x="368513" y="428480"/>
                    </a:lnTo>
                    <a:cubicBezTo>
                      <a:pt x="365882" y="428918"/>
                      <a:pt x="363252" y="429064"/>
                      <a:pt x="360329" y="429064"/>
                    </a:cubicBezTo>
                    <a:close/>
                    <a:moveTo>
                      <a:pt x="62486" y="13429"/>
                    </a:moveTo>
                    <a:cubicBezTo>
                      <a:pt x="55471" y="13429"/>
                      <a:pt x="48310" y="14013"/>
                      <a:pt x="40710" y="15036"/>
                    </a:cubicBezTo>
                    <a:cubicBezTo>
                      <a:pt x="27119" y="17082"/>
                      <a:pt x="9582" y="23513"/>
                      <a:pt x="14112" y="56980"/>
                    </a:cubicBezTo>
                    <a:cubicBezTo>
                      <a:pt x="28873" y="166150"/>
                      <a:pt x="256128" y="415619"/>
                      <a:pt x="359598" y="415619"/>
                    </a:cubicBezTo>
                    <a:cubicBezTo>
                      <a:pt x="360037" y="415619"/>
                      <a:pt x="360329" y="415619"/>
                      <a:pt x="360767" y="415619"/>
                    </a:cubicBezTo>
                    <a:cubicBezTo>
                      <a:pt x="359013" y="383029"/>
                      <a:pt x="346007" y="232061"/>
                      <a:pt x="251597" y="150366"/>
                    </a:cubicBezTo>
                    <a:lnTo>
                      <a:pt x="214622" y="166588"/>
                    </a:lnTo>
                    <a:lnTo>
                      <a:pt x="212723" y="158843"/>
                    </a:lnTo>
                    <a:cubicBezTo>
                      <a:pt x="211261" y="152558"/>
                      <a:pt x="176187" y="13429"/>
                      <a:pt x="62486" y="13429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3" name="Google Shape;1133;p33"/>
              <p:cNvSpPr/>
              <p:nvPr/>
            </p:nvSpPr>
            <p:spPr>
              <a:xfrm>
                <a:off x="14564440" y="2273797"/>
                <a:ext cx="332450" cy="535924"/>
              </a:xfrm>
              <a:custGeom>
                <a:rect b="b" l="l" r="r" t="t"/>
                <a:pathLst>
                  <a:path extrusionOk="0" h="535924" w="332450">
                    <a:moveTo>
                      <a:pt x="265801" y="535924"/>
                    </a:moveTo>
                    <a:cubicBezTo>
                      <a:pt x="259809" y="535924"/>
                      <a:pt x="253817" y="534901"/>
                      <a:pt x="247971" y="533001"/>
                    </a:cubicBezTo>
                    <a:cubicBezTo>
                      <a:pt x="205443" y="518825"/>
                      <a:pt x="174753" y="454960"/>
                      <a:pt x="147716" y="398694"/>
                    </a:cubicBezTo>
                    <a:cubicBezTo>
                      <a:pt x="126671" y="354851"/>
                      <a:pt x="104895" y="309546"/>
                      <a:pt x="84728" y="306331"/>
                    </a:cubicBezTo>
                    <a:lnTo>
                      <a:pt x="84728" y="306331"/>
                    </a:lnTo>
                    <a:lnTo>
                      <a:pt x="84728" y="306331"/>
                    </a:lnTo>
                    <a:lnTo>
                      <a:pt x="86774" y="293032"/>
                    </a:lnTo>
                    <a:cubicBezTo>
                      <a:pt x="86774" y="293032"/>
                      <a:pt x="86920" y="293032"/>
                      <a:pt x="86920" y="293032"/>
                    </a:cubicBezTo>
                    <a:lnTo>
                      <a:pt x="93789" y="294055"/>
                    </a:lnTo>
                    <a:cubicBezTo>
                      <a:pt x="104603" y="295808"/>
                      <a:pt x="114980" y="297416"/>
                      <a:pt x="125210" y="298293"/>
                    </a:cubicBezTo>
                    <a:cubicBezTo>
                      <a:pt x="113810" y="283094"/>
                      <a:pt x="99342" y="268772"/>
                      <a:pt x="83997" y="254011"/>
                    </a:cubicBezTo>
                    <a:cubicBezTo>
                      <a:pt x="66167" y="236620"/>
                      <a:pt x="47607" y="218498"/>
                      <a:pt x="34454" y="198330"/>
                    </a:cubicBezTo>
                    <a:cubicBezTo>
                      <a:pt x="23785" y="181962"/>
                      <a:pt x="18378" y="170855"/>
                      <a:pt x="23055" y="162378"/>
                    </a:cubicBezTo>
                    <a:cubicBezTo>
                      <a:pt x="28316" y="152879"/>
                      <a:pt x="41761" y="153171"/>
                      <a:pt x="66460" y="153756"/>
                    </a:cubicBezTo>
                    <a:cubicBezTo>
                      <a:pt x="67044" y="153756"/>
                      <a:pt x="67629" y="153756"/>
                      <a:pt x="68213" y="153756"/>
                    </a:cubicBezTo>
                    <a:cubicBezTo>
                      <a:pt x="53306" y="141334"/>
                      <a:pt x="30654" y="121312"/>
                      <a:pt x="15309" y="102459"/>
                    </a:cubicBezTo>
                    <a:cubicBezTo>
                      <a:pt x="-3690" y="79222"/>
                      <a:pt x="-5005" y="53793"/>
                      <a:pt x="11363" y="32748"/>
                    </a:cubicBezTo>
                    <a:cubicBezTo>
                      <a:pt x="34015" y="3957"/>
                      <a:pt x="89697" y="-12411"/>
                      <a:pt x="139970" y="11557"/>
                    </a:cubicBezTo>
                    <a:cubicBezTo>
                      <a:pt x="158969" y="20618"/>
                      <a:pt x="200766" y="97636"/>
                      <a:pt x="202959" y="124527"/>
                    </a:cubicBezTo>
                    <a:lnTo>
                      <a:pt x="242710" y="124527"/>
                    </a:lnTo>
                    <a:lnTo>
                      <a:pt x="242710" y="198038"/>
                    </a:lnTo>
                    <a:lnTo>
                      <a:pt x="269455" y="198038"/>
                    </a:lnTo>
                    <a:cubicBezTo>
                      <a:pt x="277200" y="198038"/>
                      <a:pt x="284361" y="201253"/>
                      <a:pt x="290792" y="207829"/>
                    </a:cubicBezTo>
                    <a:cubicBezTo>
                      <a:pt x="334050" y="251527"/>
                      <a:pt x="332443" y="443999"/>
                      <a:pt x="332443" y="445899"/>
                    </a:cubicBezTo>
                    <a:cubicBezTo>
                      <a:pt x="332004" y="486235"/>
                      <a:pt x="318705" y="516195"/>
                      <a:pt x="296053" y="528032"/>
                    </a:cubicBezTo>
                    <a:lnTo>
                      <a:pt x="296053" y="528032"/>
                    </a:lnTo>
                    <a:cubicBezTo>
                      <a:pt x="285969" y="533147"/>
                      <a:pt x="275739" y="535924"/>
                      <a:pt x="265801" y="535924"/>
                    </a:cubicBezTo>
                    <a:close/>
                    <a:moveTo>
                      <a:pt x="113226" y="310423"/>
                    </a:moveTo>
                    <a:cubicBezTo>
                      <a:pt x="129009" y="328691"/>
                      <a:pt x="143624" y="359235"/>
                      <a:pt x="159700" y="392702"/>
                    </a:cubicBezTo>
                    <a:cubicBezTo>
                      <a:pt x="185567" y="446630"/>
                      <a:pt x="214942" y="507864"/>
                      <a:pt x="252209" y="520140"/>
                    </a:cubicBezTo>
                    <a:cubicBezTo>
                      <a:pt x="264339" y="524086"/>
                      <a:pt x="276762" y="522771"/>
                      <a:pt x="290061" y="515902"/>
                    </a:cubicBezTo>
                    <a:lnTo>
                      <a:pt x="290061" y="515902"/>
                    </a:lnTo>
                    <a:cubicBezTo>
                      <a:pt x="308183" y="506403"/>
                      <a:pt x="318851" y="480828"/>
                      <a:pt x="319290" y="445461"/>
                    </a:cubicBezTo>
                    <a:cubicBezTo>
                      <a:pt x="319728" y="396648"/>
                      <a:pt x="313882" y="249773"/>
                      <a:pt x="281438" y="217036"/>
                    </a:cubicBezTo>
                    <a:cubicBezTo>
                      <a:pt x="277639" y="213237"/>
                      <a:pt x="273693" y="211337"/>
                      <a:pt x="269601" y="211337"/>
                    </a:cubicBezTo>
                    <a:lnTo>
                      <a:pt x="229411" y="211337"/>
                    </a:lnTo>
                    <a:lnTo>
                      <a:pt x="229411" y="137826"/>
                    </a:lnTo>
                    <a:lnTo>
                      <a:pt x="193021" y="137826"/>
                    </a:lnTo>
                    <a:lnTo>
                      <a:pt x="193021" y="124381"/>
                    </a:lnTo>
                    <a:cubicBezTo>
                      <a:pt x="191413" y="124381"/>
                      <a:pt x="189952" y="125696"/>
                      <a:pt x="189806" y="126573"/>
                    </a:cubicBezTo>
                    <a:cubicBezTo>
                      <a:pt x="193313" y="113128"/>
                      <a:pt x="148739" y="30264"/>
                      <a:pt x="134417" y="23395"/>
                    </a:cubicBezTo>
                    <a:cubicBezTo>
                      <a:pt x="91450" y="2934"/>
                      <a:pt x="41761" y="15795"/>
                      <a:pt x="22178" y="40786"/>
                    </a:cubicBezTo>
                    <a:cubicBezTo>
                      <a:pt x="9755" y="56716"/>
                      <a:pt x="11071" y="75422"/>
                      <a:pt x="25977" y="93690"/>
                    </a:cubicBezTo>
                    <a:cubicBezTo>
                      <a:pt x="49068" y="122189"/>
                      <a:pt x="91450" y="154779"/>
                      <a:pt x="91889" y="155071"/>
                    </a:cubicBezTo>
                    <a:lnTo>
                      <a:pt x="107526" y="167055"/>
                    </a:lnTo>
                    <a:lnTo>
                      <a:pt x="87797" y="167055"/>
                    </a:lnTo>
                    <a:cubicBezTo>
                      <a:pt x="79905" y="167055"/>
                      <a:pt x="72744" y="166909"/>
                      <a:pt x="66460" y="166763"/>
                    </a:cubicBezTo>
                    <a:cubicBezTo>
                      <a:pt x="52868" y="166470"/>
                      <a:pt x="37377" y="166178"/>
                      <a:pt x="35038" y="168663"/>
                    </a:cubicBezTo>
                    <a:cubicBezTo>
                      <a:pt x="34892" y="169393"/>
                      <a:pt x="34892" y="173632"/>
                      <a:pt x="45999" y="190730"/>
                    </a:cubicBezTo>
                    <a:cubicBezTo>
                      <a:pt x="58422" y="209729"/>
                      <a:pt x="76397" y="227267"/>
                      <a:pt x="93643" y="244219"/>
                    </a:cubicBezTo>
                    <a:cubicBezTo>
                      <a:pt x="112203" y="262341"/>
                      <a:pt x="131348" y="281048"/>
                      <a:pt x="144208" y="301800"/>
                    </a:cubicBezTo>
                    <a:lnTo>
                      <a:pt x="150493" y="311884"/>
                    </a:lnTo>
                    <a:lnTo>
                      <a:pt x="138509" y="311884"/>
                    </a:lnTo>
                    <a:cubicBezTo>
                      <a:pt x="129740" y="312177"/>
                      <a:pt x="121556" y="311446"/>
                      <a:pt x="113226" y="310423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4" name="Google Shape;1134;p33"/>
              <p:cNvSpPr/>
              <p:nvPr/>
            </p:nvSpPr>
            <p:spPr>
              <a:xfrm>
                <a:off x="14962055" y="2273618"/>
                <a:ext cx="332509" cy="536103"/>
              </a:xfrm>
              <a:custGeom>
                <a:rect b="b" l="l" r="r" t="t"/>
                <a:pathLst>
                  <a:path extrusionOk="0" h="536103" w="332509">
                    <a:moveTo>
                      <a:pt x="66796" y="536103"/>
                    </a:moveTo>
                    <a:cubicBezTo>
                      <a:pt x="56858" y="536103"/>
                      <a:pt x="46628" y="533473"/>
                      <a:pt x="36398" y="528065"/>
                    </a:cubicBezTo>
                    <a:lnTo>
                      <a:pt x="36398" y="528065"/>
                    </a:lnTo>
                    <a:cubicBezTo>
                      <a:pt x="13745" y="516228"/>
                      <a:pt x="446" y="486268"/>
                      <a:pt x="8" y="445932"/>
                    </a:cubicBezTo>
                    <a:cubicBezTo>
                      <a:pt x="8" y="444032"/>
                      <a:pt x="-1600" y="251560"/>
                      <a:pt x="41659" y="207862"/>
                    </a:cubicBezTo>
                    <a:cubicBezTo>
                      <a:pt x="48089" y="201432"/>
                      <a:pt x="55250" y="198071"/>
                      <a:pt x="62996" y="198071"/>
                    </a:cubicBezTo>
                    <a:lnTo>
                      <a:pt x="89741" y="198071"/>
                    </a:lnTo>
                    <a:lnTo>
                      <a:pt x="89741" y="124560"/>
                    </a:lnTo>
                    <a:lnTo>
                      <a:pt x="129492" y="124560"/>
                    </a:lnTo>
                    <a:cubicBezTo>
                      <a:pt x="131684" y="97669"/>
                      <a:pt x="173482" y="20505"/>
                      <a:pt x="192480" y="11590"/>
                    </a:cubicBezTo>
                    <a:cubicBezTo>
                      <a:pt x="242754" y="-12378"/>
                      <a:pt x="298289" y="3844"/>
                      <a:pt x="321088" y="32781"/>
                    </a:cubicBezTo>
                    <a:cubicBezTo>
                      <a:pt x="337602" y="53826"/>
                      <a:pt x="336140" y="79255"/>
                      <a:pt x="317142" y="102492"/>
                    </a:cubicBezTo>
                    <a:cubicBezTo>
                      <a:pt x="301797" y="121345"/>
                      <a:pt x="279144" y="141366"/>
                      <a:pt x="264237" y="153789"/>
                    </a:cubicBezTo>
                    <a:cubicBezTo>
                      <a:pt x="264822" y="153789"/>
                      <a:pt x="265406" y="153789"/>
                      <a:pt x="265991" y="153789"/>
                    </a:cubicBezTo>
                    <a:cubicBezTo>
                      <a:pt x="290689" y="153350"/>
                      <a:pt x="304135" y="153058"/>
                      <a:pt x="309396" y="162411"/>
                    </a:cubicBezTo>
                    <a:cubicBezTo>
                      <a:pt x="314073" y="170888"/>
                      <a:pt x="308811" y="181995"/>
                      <a:pt x="297997" y="198363"/>
                    </a:cubicBezTo>
                    <a:cubicBezTo>
                      <a:pt x="284698" y="218677"/>
                      <a:pt x="266283" y="236653"/>
                      <a:pt x="248454" y="254044"/>
                    </a:cubicBezTo>
                    <a:cubicBezTo>
                      <a:pt x="233255" y="268951"/>
                      <a:pt x="218640" y="283127"/>
                      <a:pt x="207241" y="298326"/>
                    </a:cubicBezTo>
                    <a:cubicBezTo>
                      <a:pt x="217471" y="297595"/>
                      <a:pt x="227847" y="295841"/>
                      <a:pt x="238662" y="294088"/>
                    </a:cubicBezTo>
                    <a:lnTo>
                      <a:pt x="245531" y="293065"/>
                    </a:lnTo>
                    <a:cubicBezTo>
                      <a:pt x="245531" y="293065"/>
                      <a:pt x="245677" y="293065"/>
                      <a:pt x="245677" y="293065"/>
                    </a:cubicBezTo>
                    <a:lnTo>
                      <a:pt x="247723" y="306364"/>
                    </a:lnTo>
                    <a:lnTo>
                      <a:pt x="247723" y="306364"/>
                    </a:lnTo>
                    <a:lnTo>
                      <a:pt x="247723" y="306364"/>
                    </a:lnTo>
                    <a:cubicBezTo>
                      <a:pt x="227555" y="309579"/>
                      <a:pt x="205779" y="354884"/>
                      <a:pt x="184735" y="398727"/>
                    </a:cubicBezTo>
                    <a:cubicBezTo>
                      <a:pt x="157698" y="455139"/>
                      <a:pt x="127007" y="519004"/>
                      <a:pt x="84479" y="533034"/>
                    </a:cubicBezTo>
                    <a:cubicBezTo>
                      <a:pt x="78780" y="535080"/>
                      <a:pt x="72934" y="536103"/>
                      <a:pt x="66796" y="536103"/>
                    </a:cubicBezTo>
                    <a:close/>
                    <a:moveTo>
                      <a:pt x="42682" y="516081"/>
                    </a:moveTo>
                    <a:cubicBezTo>
                      <a:pt x="55981" y="523096"/>
                      <a:pt x="68404" y="524412"/>
                      <a:pt x="80534" y="520320"/>
                    </a:cubicBezTo>
                    <a:cubicBezTo>
                      <a:pt x="117654" y="507897"/>
                      <a:pt x="147029" y="446809"/>
                      <a:pt x="173043" y="392881"/>
                    </a:cubicBezTo>
                    <a:cubicBezTo>
                      <a:pt x="189119" y="359414"/>
                      <a:pt x="203733" y="328870"/>
                      <a:pt x="219517" y="310602"/>
                    </a:cubicBezTo>
                    <a:cubicBezTo>
                      <a:pt x="211333" y="311625"/>
                      <a:pt x="203003" y="312210"/>
                      <a:pt x="194672" y="312210"/>
                    </a:cubicBezTo>
                    <a:lnTo>
                      <a:pt x="182835" y="312210"/>
                    </a:lnTo>
                    <a:lnTo>
                      <a:pt x="189119" y="302126"/>
                    </a:lnTo>
                    <a:cubicBezTo>
                      <a:pt x="201980" y="281227"/>
                      <a:pt x="221125" y="262520"/>
                      <a:pt x="239685" y="244545"/>
                    </a:cubicBezTo>
                    <a:cubicBezTo>
                      <a:pt x="257076" y="227592"/>
                      <a:pt x="274906" y="210054"/>
                      <a:pt x="287328" y="191056"/>
                    </a:cubicBezTo>
                    <a:cubicBezTo>
                      <a:pt x="298435" y="174103"/>
                      <a:pt x="298435" y="169718"/>
                      <a:pt x="298143" y="168842"/>
                    </a:cubicBezTo>
                    <a:cubicBezTo>
                      <a:pt x="295805" y="166503"/>
                      <a:pt x="280313" y="166942"/>
                      <a:pt x="266722" y="167088"/>
                    </a:cubicBezTo>
                    <a:cubicBezTo>
                      <a:pt x="260292" y="167234"/>
                      <a:pt x="253276" y="167380"/>
                      <a:pt x="245385" y="167380"/>
                    </a:cubicBezTo>
                    <a:lnTo>
                      <a:pt x="225655" y="167380"/>
                    </a:lnTo>
                    <a:lnTo>
                      <a:pt x="241293" y="155396"/>
                    </a:lnTo>
                    <a:cubicBezTo>
                      <a:pt x="241731" y="155104"/>
                      <a:pt x="284113" y="122368"/>
                      <a:pt x="307204" y="94016"/>
                    </a:cubicBezTo>
                    <a:cubicBezTo>
                      <a:pt x="322111" y="75747"/>
                      <a:pt x="323426" y="56895"/>
                      <a:pt x="311004" y="41111"/>
                    </a:cubicBezTo>
                    <a:cubicBezTo>
                      <a:pt x="291420" y="16267"/>
                      <a:pt x="241731" y="3260"/>
                      <a:pt x="198765" y="23720"/>
                    </a:cubicBezTo>
                    <a:cubicBezTo>
                      <a:pt x="184442" y="30589"/>
                      <a:pt x="139868" y="113453"/>
                      <a:pt x="143376" y="126898"/>
                    </a:cubicBezTo>
                    <a:cubicBezTo>
                      <a:pt x="143083" y="126021"/>
                      <a:pt x="141622" y="124706"/>
                      <a:pt x="140161" y="124706"/>
                    </a:cubicBezTo>
                    <a:lnTo>
                      <a:pt x="140161" y="138151"/>
                    </a:lnTo>
                    <a:lnTo>
                      <a:pt x="103770" y="138151"/>
                    </a:lnTo>
                    <a:lnTo>
                      <a:pt x="103770" y="211662"/>
                    </a:lnTo>
                    <a:lnTo>
                      <a:pt x="63581" y="211662"/>
                    </a:lnTo>
                    <a:cubicBezTo>
                      <a:pt x="59489" y="211662"/>
                      <a:pt x="55543" y="213562"/>
                      <a:pt x="51743" y="217362"/>
                    </a:cubicBezTo>
                    <a:cubicBezTo>
                      <a:pt x="19299" y="250244"/>
                      <a:pt x="13453" y="396973"/>
                      <a:pt x="13892" y="445786"/>
                    </a:cubicBezTo>
                    <a:cubicBezTo>
                      <a:pt x="13745" y="481007"/>
                      <a:pt x="24414" y="506582"/>
                      <a:pt x="42682" y="516081"/>
                    </a:cubicBezTo>
                    <a:lnTo>
                      <a:pt x="42682" y="516081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135" name="Google Shape;1135;p33"/>
            <p:cNvSpPr/>
            <p:nvPr/>
          </p:nvSpPr>
          <p:spPr>
            <a:xfrm>
              <a:off x="14962063" y="2275708"/>
              <a:ext cx="288781" cy="758052"/>
            </a:xfrm>
            <a:custGeom>
              <a:rect b="b" l="l" r="r" t="t"/>
              <a:pathLst>
                <a:path extrusionOk="0" h="758052" w="288781">
                  <a:moveTo>
                    <a:pt x="13299" y="758052"/>
                  </a:moveTo>
                  <a:lnTo>
                    <a:pt x="0" y="756299"/>
                  </a:lnTo>
                  <a:cubicBezTo>
                    <a:pt x="75849" y="202264"/>
                    <a:pt x="277383" y="1900"/>
                    <a:pt x="279429" y="0"/>
                  </a:cubicBezTo>
                  <a:lnTo>
                    <a:pt x="288782" y="9646"/>
                  </a:lnTo>
                  <a:cubicBezTo>
                    <a:pt x="286882" y="11545"/>
                    <a:pt x="88418" y="209279"/>
                    <a:pt x="13299" y="758052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6" name="Google Shape;1136;p33"/>
            <p:cNvSpPr/>
            <p:nvPr/>
          </p:nvSpPr>
          <p:spPr>
            <a:xfrm>
              <a:off x="14627830" y="2278777"/>
              <a:ext cx="269405" cy="754252"/>
            </a:xfrm>
            <a:custGeom>
              <a:rect b="b" l="l" r="r" t="t"/>
              <a:pathLst>
                <a:path extrusionOk="0" h="754252" w="269405">
                  <a:moveTo>
                    <a:pt x="269198" y="754253"/>
                  </a:moveTo>
                  <a:lnTo>
                    <a:pt x="255753" y="753814"/>
                  </a:lnTo>
                  <a:cubicBezTo>
                    <a:pt x="264230" y="448226"/>
                    <a:pt x="2631" y="11253"/>
                    <a:pt x="0" y="6869"/>
                  </a:cubicBezTo>
                  <a:lnTo>
                    <a:pt x="11545" y="0"/>
                  </a:lnTo>
                  <a:cubicBezTo>
                    <a:pt x="14176" y="4384"/>
                    <a:pt x="277821" y="444864"/>
                    <a:pt x="269198" y="754253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7" name="Google Shape;1137;p33"/>
            <p:cNvSpPr/>
            <p:nvPr/>
          </p:nvSpPr>
          <p:spPr>
            <a:xfrm>
              <a:off x="14401306" y="2559229"/>
              <a:ext cx="397659" cy="475408"/>
            </a:xfrm>
            <a:custGeom>
              <a:rect b="b" l="l" r="r" t="t"/>
              <a:pathLst>
                <a:path extrusionOk="0" h="475408" w="397659">
                  <a:moveTo>
                    <a:pt x="384799" y="475409"/>
                  </a:moveTo>
                  <a:cubicBezTo>
                    <a:pt x="346947" y="329702"/>
                    <a:pt x="3508" y="13153"/>
                    <a:pt x="0" y="9938"/>
                  </a:cubicBezTo>
                  <a:lnTo>
                    <a:pt x="9061" y="0"/>
                  </a:lnTo>
                  <a:cubicBezTo>
                    <a:pt x="23383" y="13153"/>
                    <a:pt x="358785" y="322541"/>
                    <a:pt x="397660" y="472047"/>
                  </a:cubicBezTo>
                  <a:lnTo>
                    <a:pt x="384799" y="475409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8" name="Google Shape;1138;p33"/>
            <p:cNvSpPr/>
            <p:nvPr/>
          </p:nvSpPr>
          <p:spPr>
            <a:xfrm>
              <a:off x="14534298" y="2071106"/>
              <a:ext cx="788888" cy="964408"/>
            </a:xfrm>
            <a:custGeom>
              <a:rect b="b" l="l" r="r" t="t"/>
              <a:pathLst>
                <a:path extrusionOk="0" h="964408" w="788888">
                  <a:moveTo>
                    <a:pt x="12422" y="964409"/>
                  </a:moveTo>
                  <a:lnTo>
                    <a:pt x="0" y="959294"/>
                  </a:lnTo>
                  <a:lnTo>
                    <a:pt x="399121" y="0"/>
                  </a:lnTo>
                  <a:lnTo>
                    <a:pt x="788889" y="959294"/>
                  </a:lnTo>
                  <a:lnTo>
                    <a:pt x="776466" y="964262"/>
                  </a:lnTo>
                  <a:lnTo>
                    <a:pt x="398975" y="35221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9" name="Google Shape;1139;p33"/>
            <p:cNvSpPr/>
            <p:nvPr/>
          </p:nvSpPr>
          <p:spPr>
            <a:xfrm>
              <a:off x="14926550" y="1493104"/>
              <a:ext cx="13445" cy="595685"/>
            </a:xfrm>
            <a:custGeom>
              <a:rect b="b" l="l" r="r" t="t"/>
              <a:pathLst>
                <a:path extrusionOk="0" h="595685" w="13445">
                  <a:moveTo>
                    <a:pt x="0" y="0"/>
                  </a:moveTo>
                  <a:lnTo>
                    <a:pt x="13445" y="0"/>
                  </a:lnTo>
                  <a:lnTo>
                    <a:pt x="13445" y="595686"/>
                  </a:lnTo>
                  <a:lnTo>
                    <a:pt x="0" y="595686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0" name="Google Shape;1140;p33"/>
          <p:cNvSpPr/>
          <p:nvPr/>
        </p:nvSpPr>
        <p:spPr>
          <a:xfrm>
            <a:off x="12588966" y="7948898"/>
            <a:ext cx="2405540" cy="851438"/>
          </a:xfrm>
          <a:custGeom>
            <a:rect b="b" l="l" r="r" t="t"/>
            <a:pathLst>
              <a:path extrusionOk="0" h="851438" w="2405540">
                <a:moveTo>
                  <a:pt x="56704" y="24260"/>
                </a:moveTo>
                <a:lnTo>
                  <a:pt x="215856" y="851439"/>
                </a:lnTo>
                <a:lnTo>
                  <a:pt x="2260273" y="851439"/>
                </a:lnTo>
                <a:lnTo>
                  <a:pt x="2405541" y="72926"/>
                </a:lnTo>
                <a:lnTo>
                  <a:pt x="0" y="0"/>
                </a:lnTo>
                <a:close/>
              </a:path>
            </a:pathLst>
          </a:custGeom>
          <a:solidFill>
            <a:srgbClr val="FBA6E7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141" name="Google Shape;1141;p33"/>
          <p:cNvGrpSpPr/>
          <p:nvPr/>
        </p:nvGrpSpPr>
        <p:grpSpPr>
          <a:xfrm>
            <a:off x="12087944" y="3982970"/>
            <a:ext cx="3093335" cy="4431398"/>
            <a:chOff x="12087944" y="3982970"/>
            <a:chExt cx="3093335" cy="4431398"/>
          </a:xfrm>
        </p:grpSpPr>
        <p:sp>
          <p:nvSpPr>
            <p:cNvPr id="1142" name="Google Shape;1142;p33"/>
            <p:cNvSpPr/>
            <p:nvPr/>
          </p:nvSpPr>
          <p:spPr>
            <a:xfrm>
              <a:off x="12449252" y="6826068"/>
              <a:ext cx="2732027" cy="1588300"/>
            </a:xfrm>
            <a:custGeom>
              <a:rect b="b" l="l" r="r" t="t"/>
              <a:pathLst>
                <a:path extrusionOk="0" h="1588300" w="2732027">
                  <a:moveTo>
                    <a:pt x="2497174" y="0"/>
                  </a:moveTo>
                  <a:lnTo>
                    <a:pt x="2732028" y="1588300"/>
                  </a:lnTo>
                  <a:lnTo>
                    <a:pt x="0" y="1588300"/>
                  </a:lnTo>
                  <a:lnTo>
                    <a:pt x="287467" y="91633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3" name="Google Shape;1143;p33"/>
            <p:cNvSpPr/>
            <p:nvPr/>
          </p:nvSpPr>
          <p:spPr>
            <a:xfrm>
              <a:off x="12087944" y="3982970"/>
              <a:ext cx="1612159" cy="1761096"/>
            </a:xfrm>
            <a:custGeom>
              <a:rect b="b" l="l" r="r" t="t"/>
              <a:pathLst>
                <a:path extrusionOk="0" h="1761096" w="1612159">
                  <a:moveTo>
                    <a:pt x="902043" y="0"/>
                  </a:moveTo>
                  <a:cubicBezTo>
                    <a:pt x="902043" y="0"/>
                    <a:pt x="893128" y="302081"/>
                    <a:pt x="589585" y="391814"/>
                  </a:cubicBezTo>
                  <a:cubicBezTo>
                    <a:pt x="286043" y="481547"/>
                    <a:pt x="-72450" y="636898"/>
                    <a:pt x="12752" y="1299519"/>
                  </a:cubicBezTo>
                  <a:cubicBezTo>
                    <a:pt x="97955" y="1962138"/>
                    <a:pt x="1433863" y="1716615"/>
                    <a:pt x="1433863" y="1716615"/>
                  </a:cubicBezTo>
                  <a:lnTo>
                    <a:pt x="1612160" y="343440"/>
                  </a:lnTo>
                  <a:lnTo>
                    <a:pt x="902043" y="0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4" name="Google Shape;1144;p33"/>
            <p:cNvSpPr/>
            <p:nvPr/>
          </p:nvSpPr>
          <p:spPr>
            <a:xfrm>
              <a:off x="13542999" y="3982970"/>
              <a:ext cx="1612159" cy="1761096"/>
            </a:xfrm>
            <a:custGeom>
              <a:rect b="b" l="l" r="r" t="t"/>
              <a:pathLst>
                <a:path extrusionOk="0" h="1761096" w="1612159">
                  <a:moveTo>
                    <a:pt x="710117" y="0"/>
                  </a:moveTo>
                  <a:cubicBezTo>
                    <a:pt x="710117" y="0"/>
                    <a:pt x="719032" y="302081"/>
                    <a:pt x="1022574" y="391814"/>
                  </a:cubicBezTo>
                  <a:cubicBezTo>
                    <a:pt x="1326116" y="481547"/>
                    <a:pt x="1684609" y="636898"/>
                    <a:pt x="1599407" y="1299519"/>
                  </a:cubicBezTo>
                  <a:cubicBezTo>
                    <a:pt x="1514205" y="1962138"/>
                    <a:pt x="178296" y="1716615"/>
                    <a:pt x="178296" y="1716615"/>
                  </a:cubicBezTo>
                  <a:lnTo>
                    <a:pt x="0" y="343440"/>
                  </a:lnTo>
                  <a:lnTo>
                    <a:pt x="710117" y="0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45" name="Google Shape;1145;p33"/>
          <p:cNvGrpSpPr/>
          <p:nvPr/>
        </p:nvGrpSpPr>
        <p:grpSpPr>
          <a:xfrm>
            <a:off x="12113996" y="1830552"/>
            <a:ext cx="3747575" cy="4666567"/>
            <a:chOff x="12113996" y="1830552"/>
            <a:chExt cx="3747575" cy="4666567"/>
          </a:xfrm>
        </p:grpSpPr>
        <p:sp>
          <p:nvSpPr>
            <p:cNvPr id="1146" name="Google Shape;1146;p33"/>
            <p:cNvSpPr/>
            <p:nvPr/>
          </p:nvSpPr>
          <p:spPr>
            <a:xfrm>
              <a:off x="12840514" y="4522901"/>
              <a:ext cx="3021057" cy="1974218"/>
            </a:xfrm>
            <a:custGeom>
              <a:rect b="b" l="l" r="r" t="t"/>
              <a:pathLst>
                <a:path extrusionOk="0" h="1974218" w="3021057">
                  <a:moveTo>
                    <a:pt x="1615450" y="137596"/>
                  </a:moveTo>
                  <a:cubicBezTo>
                    <a:pt x="1371681" y="38656"/>
                    <a:pt x="720753" y="-154109"/>
                    <a:pt x="406" y="225282"/>
                  </a:cubicBezTo>
                  <a:cubicBezTo>
                    <a:pt x="406" y="225282"/>
                    <a:pt x="-46799" y="993711"/>
                    <a:pt x="877127" y="1021625"/>
                  </a:cubicBezTo>
                  <a:cubicBezTo>
                    <a:pt x="1085384" y="1027909"/>
                    <a:pt x="1242343" y="988742"/>
                    <a:pt x="1360720" y="924292"/>
                  </a:cubicBezTo>
                  <a:cubicBezTo>
                    <a:pt x="1500288" y="1149940"/>
                    <a:pt x="2079606" y="2010586"/>
                    <a:pt x="2778177" y="1973027"/>
                  </a:cubicBezTo>
                  <a:cubicBezTo>
                    <a:pt x="3576711" y="1930206"/>
                    <a:pt x="2199883" y="294117"/>
                    <a:pt x="1615450" y="137596"/>
                  </a:cubicBezTo>
                  <a:close/>
                </a:path>
              </a:pathLst>
            </a:custGeom>
            <a:solidFill>
              <a:srgbClr val="FBA6E7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7" name="Google Shape;1147;p33"/>
            <p:cNvSpPr/>
            <p:nvPr/>
          </p:nvSpPr>
          <p:spPr>
            <a:xfrm>
              <a:off x="12113996" y="1830552"/>
              <a:ext cx="1202039" cy="1386766"/>
            </a:xfrm>
            <a:custGeom>
              <a:rect b="b" l="l" r="r" t="t"/>
              <a:pathLst>
                <a:path extrusionOk="0" h="1386766" w="1202039">
                  <a:moveTo>
                    <a:pt x="0" y="0"/>
                  </a:moveTo>
                  <a:lnTo>
                    <a:pt x="1202040" y="0"/>
                  </a:lnTo>
                  <a:lnTo>
                    <a:pt x="1202040" y="1386767"/>
                  </a:lnTo>
                  <a:lnTo>
                    <a:pt x="0" y="1386767"/>
                  </a:lnTo>
                  <a:close/>
                </a:path>
              </a:pathLst>
            </a:custGeom>
            <a:solidFill>
              <a:srgbClr val="FBA6E7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48" name="Google Shape;1148;p33"/>
          <p:cNvGrpSpPr/>
          <p:nvPr/>
        </p:nvGrpSpPr>
        <p:grpSpPr>
          <a:xfrm>
            <a:off x="12113996" y="2562135"/>
            <a:ext cx="2963375" cy="6238201"/>
            <a:chOff x="12113996" y="2562135"/>
            <a:chExt cx="2963375" cy="6238201"/>
          </a:xfrm>
        </p:grpSpPr>
        <p:sp>
          <p:nvSpPr>
            <p:cNvPr id="1149" name="Google Shape;1149;p33"/>
            <p:cNvSpPr/>
            <p:nvPr/>
          </p:nvSpPr>
          <p:spPr>
            <a:xfrm>
              <a:off x="12568652" y="4610661"/>
              <a:ext cx="2385957" cy="2306455"/>
            </a:xfrm>
            <a:custGeom>
              <a:rect b="b" l="l" r="r" t="t"/>
              <a:pathLst>
                <a:path extrusionOk="0" h="2306455" w="2385957">
                  <a:moveTo>
                    <a:pt x="2385958" y="2262173"/>
                  </a:moveTo>
                  <a:lnTo>
                    <a:pt x="1875913" y="46766"/>
                  </a:lnTo>
                  <a:lnTo>
                    <a:pt x="1739121" y="0"/>
                  </a:lnTo>
                  <a:cubicBezTo>
                    <a:pt x="1739121" y="0"/>
                    <a:pt x="1663272" y="627691"/>
                    <a:pt x="1032366" y="533574"/>
                  </a:cubicBezTo>
                  <a:cubicBezTo>
                    <a:pt x="401459" y="439311"/>
                    <a:pt x="421481" y="65619"/>
                    <a:pt x="421481" y="65619"/>
                  </a:cubicBezTo>
                  <a:lnTo>
                    <a:pt x="256630" y="117208"/>
                  </a:lnTo>
                  <a:lnTo>
                    <a:pt x="0" y="2306455"/>
                  </a:lnTo>
                  <a:lnTo>
                    <a:pt x="2385958" y="2262173"/>
                  </a:ln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0" name="Google Shape;1150;p33"/>
            <p:cNvSpPr/>
            <p:nvPr/>
          </p:nvSpPr>
          <p:spPr>
            <a:xfrm>
              <a:off x="12113996" y="2562135"/>
              <a:ext cx="1202039" cy="655182"/>
            </a:xfrm>
            <a:custGeom>
              <a:rect b="b" l="l" r="r" t="t"/>
              <a:pathLst>
                <a:path extrusionOk="0" h="655182" w="1202039">
                  <a:moveTo>
                    <a:pt x="0" y="160629"/>
                  </a:moveTo>
                  <a:lnTo>
                    <a:pt x="0" y="655183"/>
                  </a:lnTo>
                  <a:lnTo>
                    <a:pt x="1202040" y="655183"/>
                  </a:lnTo>
                  <a:lnTo>
                    <a:pt x="1202040" y="160629"/>
                  </a:lnTo>
                  <a:cubicBezTo>
                    <a:pt x="588525" y="-200787"/>
                    <a:pt x="0" y="160629"/>
                    <a:pt x="0" y="160629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1" name="Google Shape;1151;p33"/>
            <p:cNvSpPr/>
            <p:nvPr/>
          </p:nvSpPr>
          <p:spPr>
            <a:xfrm>
              <a:off x="13005046" y="5411827"/>
              <a:ext cx="645128" cy="593639"/>
            </a:xfrm>
            <a:custGeom>
              <a:rect b="b" l="l" r="r" t="t"/>
              <a:pathLst>
                <a:path extrusionOk="0" h="593639" w="645128">
                  <a:moveTo>
                    <a:pt x="358048" y="593640"/>
                  </a:moveTo>
                  <a:cubicBezTo>
                    <a:pt x="217018" y="593640"/>
                    <a:pt x="120125" y="558419"/>
                    <a:pt x="62397" y="486515"/>
                  </a:cubicBezTo>
                  <a:cubicBezTo>
                    <a:pt x="-13744" y="391521"/>
                    <a:pt x="-20174" y="233977"/>
                    <a:pt x="42960" y="4969"/>
                  </a:cubicBezTo>
                  <a:lnTo>
                    <a:pt x="44275" y="0"/>
                  </a:lnTo>
                  <a:lnTo>
                    <a:pt x="625054" y="0"/>
                  </a:lnTo>
                  <a:lnTo>
                    <a:pt x="626077" y="5407"/>
                  </a:lnTo>
                  <a:cubicBezTo>
                    <a:pt x="628854" y="19437"/>
                    <a:pt x="693158" y="350601"/>
                    <a:pt x="568643" y="510191"/>
                  </a:cubicBezTo>
                  <a:cubicBezTo>
                    <a:pt x="528745" y="561341"/>
                    <a:pt x="473356" y="589109"/>
                    <a:pt x="404084" y="592470"/>
                  </a:cubicBezTo>
                  <a:cubicBezTo>
                    <a:pt x="388446" y="593347"/>
                    <a:pt x="372955" y="593640"/>
                    <a:pt x="358048" y="593640"/>
                  </a:cubicBezTo>
                  <a:close/>
                  <a:moveTo>
                    <a:pt x="54652" y="13445"/>
                  </a:moveTo>
                  <a:cubicBezTo>
                    <a:pt x="-5852" y="235293"/>
                    <a:pt x="140" y="387429"/>
                    <a:pt x="72920" y="478185"/>
                  </a:cubicBezTo>
                  <a:cubicBezTo>
                    <a:pt x="133862" y="554180"/>
                    <a:pt x="242009" y="587209"/>
                    <a:pt x="403645" y="579171"/>
                  </a:cubicBezTo>
                  <a:cubicBezTo>
                    <a:pt x="468826" y="575956"/>
                    <a:pt x="520853" y="549942"/>
                    <a:pt x="558266" y="502007"/>
                  </a:cubicBezTo>
                  <a:cubicBezTo>
                    <a:pt x="670505" y="358054"/>
                    <a:pt x="621985" y="57435"/>
                    <a:pt x="614094" y="13445"/>
                  </a:cubicBezTo>
                  <a:lnTo>
                    <a:pt x="54652" y="13445"/>
                  </a:ln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2" name="Google Shape;1152;p33"/>
            <p:cNvSpPr/>
            <p:nvPr/>
          </p:nvSpPr>
          <p:spPr>
            <a:xfrm rot="-358500">
              <a:off x="13024022" y="5509390"/>
              <a:ext cx="554326" cy="13445"/>
            </a:xfrm>
            <a:custGeom>
              <a:rect b="b" l="l" r="r" t="t"/>
              <a:pathLst>
                <a:path extrusionOk="0" h="13445" w="554326">
                  <a:moveTo>
                    <a:pt x="0" y="0"/>
                  </a:moveTo>
                  <a:lnTo>
                    <a:pt x="554327" y="0"/>
                  </a:lnTo>
                  <a:lnTo>
                    <a:pt x="554327" y="13446"/>
                  </a:lnTo>
                  <a:lnTo>
                    <a:pt x="0" y="13446"/>
                  </a:ln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3" name="Google Shape;1153;p33"/>
            <p:cNvSpPr/>
            <p:nvPr/>
          </p:nvSpPr>
          <p:spPr>
            <a:xfrm>
              <a:off x="13808543" y="7311415"/>
              <a:ext cx="13445" cy="1488921"/>
            </a:xfrm>
            <a:custGeom>
              <a:rect b="b" l="l" r="r" t="t"/>
              <a:pathLst>
                <a:path extrusionOk="0" h="1488921" w="13445">
                  <a:moveTo>
                    <a:pt x="0" y="0"/>
                  </a:moveTo>
                  <a:lnTo>
                    <a:pt x="13445" y="0"/>
                  </a:lnTo>
                  <a:lnTo>
                    <a:pt x="13445" y="1488922"/>
                  </a:lnTo>
                  <a:lnTo>
                    <a:pt x="0" y="1488922"/>
                  </a:ln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4" name="Google Shape;1154;p33"/>
            <p:cNvSpPr/>
            <p:nvPr/>
          </p:nvSpPr>
          <p:spPr>
            <a:xfrm>
              <a:off x="14540728" y="7059900"/>
              <a:ext cx="512675" cy="369161"/>
            </a:xfrm>
            <a:custGeom>
              <a:rect b="b" l="l" r="r" t="t"/>
              <a:pathLst>
                <a:path extrusionOk="0" h="369161" w="512675">
                  <a:moveTo>
                    <a:pt x="323272" y="369162"/>
                  </a:moveTo>
                  <a:cubicBezTo>
                    <a:pt x="255607" y="369162"/>
                    <a:pt x="197295" y="352209"/>
                    <a:pt x="148775" y="318303"/>
                  </a:cubicBezTo>
                  <a:cubicBezTo>
                    <a:pt x="5700" y="218194"/>
                    <a:pt x="0" y="2484"/>
                    <a:pt x="0" y="292"/>
                  </a:cubicBezTo>
                  <a:lnTo>
                    <a:pt x="13446" y="0"/>
                  </a:lnTo>
                  <a:cubicBezTo>
                    <a:pt x="13446" y="2046"/>
                    <a:pt x="19145" y="211179"/>
                    <a:pt x="156521" y="307342"/>
                  </a:cubicBezTo>
                  <a:cubicBezTo>
                    <a:pt x="242016" y="367115"/>
                    <a:pt x="360247" y="371646"/>
                    <a:pt x="508291" y="320787"/>
                  </a:cubicBezTo>
                  <a:lnTo>
                    <a:pt x="512675" y="333502"/>
                  </a:lnTo>
                  <a:cubicBezTo>
                    <a:pt x="443111" y="357323"/>
                    <a:pt x="379976" y="369162"/>
                    <a:pt x="323272" y="369162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5" name="Google Shape;1155;p33"/>
            <p:cNvSpPr/>
            <p:nvPr/>
          </p:nvSpPr>
          <p:spPr>
            <a:xfrm>
              <a:off x="13808543" y="7311415"/>
              <a:ext cx="13445" cy="1488921"/>
            </a:xfrm>
            <a:custGeom>
              <a:rect b="b" l="l" r="r" t="t"/>
              <a:pathLst>
                <a:path extrusionOk="0" h="1488921" w="13445">
                  <a:moveTo>
                    <a:pt x="0" y="0"/>
                  </a:moveTo>
                  <a:lnTo>
                    <a:pt x="13445" y="0"/>
                  </a:lnTo>
                  <a:lnTo>
                    <a:pt x="13445" y="1488922"/>
                  </a:lnTo>
                  <a:lnTo>
                    <a:pt x="0" y="1488922"/>
                  </a:ln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6" name="Google Shape;1156;p33"/>
            <p:cNvSpPr/>
            <p:nvPr/>
          </p:nvSpPr>
          <p:spPr>
            <a:xfrm>
              <a:off x="14526113" y="7059900"/>
              <a:ext cx="512675" cy="369161"/>
            </a:xfrm>
            <a:custGeom>
              <a:rect b="b" l="l" r="r" t="t"/>
              <a:pathLst>
                <a:path extrusionOk="0" h="369161" w="512675">
                  <a:moveTo>
                    <a:pt x="323272" y="369162"/>
                  </a:moveTo>
                  <a:cubicBezTo>
                    <a:pt x="255607" y="369162"/>
                    <a:pt x="197295" y="352209"/>
                    <a:pt x="148775" y="318303"/>
                  </a:cubicBezTo>
                  <a:cubicBezTo>
                    <a:pt x="5700" y="218194"/>
                    <a:pt x="0" y="2484"/>
                    <a:pt x="0" y="292"/>
                  </a:cubicBezTo>
                  <a:lnTo>
                    <a:pt x="13446" y="0"/>
                  </a:lnTo>
                  <a:cubicBezTo>
                    <a:pt x="13446" y="2046"/>
                    <a:pt x="19145" y="211179"/>
                    <a:pt x="156521" y="307342"/>
                  </a:cubicBezTo>
                  <a:cubicBezTo>
                    <a:pt x="242016" y="367115"/>
                    <a:pt x="360247" y="371646"/>
                    <a:pt x="508291" y="320787"/>
                  </a:cubicBezTo>
                  <a:lnTo>
                    <a:pt x="512675" y="333502"/>
                  </a:lnTo>
                  <a:cubicBezTo>
                    <a:pt x="443111" y="357323"/>
                    <a:pt x="379976" y="369162"/>
                    <a:pt x="323272" y="369162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7" name="Google Shape;1157;p33"/>
            <p:cNvSpPr/>
            <p:nvPr/>
          </p:nvSpPr>
          <p:spPr>
            <a:xfrm>
              <a:off x="13543583" y="8004433"/>
              <a:ext cx="552719" cy="552719"/>
            </a:xfrm>
            <a:custGeom>
              <a:rect b="b" l="l" r="r" t="t"/>
              <a:pathLst>
                <a:path extrusionOk="0" h="552719" w="552719">
                  <a:moveTo>
                    <a:pt x="552719" y="276360"/>
                  </a:moveTo>
                  <a:cubicBezTo>
                    <a:pt x="552719" y="428989"/>
                    <a:pt x="428989" y="552719"/>
                    <a:pt x="276360" y="552719"/>
                  </a:cubicBezTo>
                  <a:cubicBezTo>
                    <a:pt x="123730" y="552719"/>
                    <a:pt x="0" y="428989"/>
                    <a:pt x="0" y="276360"/>
                  </a:cubicBezTo>
                  <a:cubicBezTo>
                    <a:pt x="0" y="123731"/>
                    <a:pt x="123730" y="0"/>
                    <a:pt x="276360" y="0"/>
                  </a:cubicBezTo>
                  <a:cubicBezTo>
                    <a:pt x="428989" y="0"/>
                    <a:pt x="552719" y="123731"/>
                    <a:pt x="552719" y="276360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8" name="Google Shape;1158;p33"/>
            <p:cNvSpPr/>
            <p:nvPr/>
          </p:nvSpPr>
          <p:spPr>
            <a:xfrm>
              <a:off x="14524652" y="8004433"/>
              <a:ext cx="552719" cy="552719"/>
            </a:xfrm>
            <a:custGeom>
              <a:rect b="b" l="l" r="r" t="t"/>
              <a:pathLst>
                <a:path extrusionOk="0" h="552719" w="552719">
                  <a:moveTo>
                    <a:pt x="552719" y="276360"/>
                  </a:moveTo>
                  <a:cubicBezTo>
                    <a:pt x="552719" y="428989"/>
                    <a:pt x="428989" y="552719"/>
                    <a:pt x="276359" y="552719"/>
                  </a:cubicBezTo>
                  <a:cubicBezTo>
                    <a:pt x="123730" y="552719"/>
                    <a:pt x="0" y="428989"/>
                    <a:pt x="0" y="276360"/>
                  </a:cubicBezTo>
                  <a:cubicBezTo>
                    <a:pt x="0" y="123731"/>
                    <a:pt x="123730" y="0"/>
                    <a:pt x="276359" y="0"/>
                  </a:cubicBezTo>
                  <a:cubicBezTo>
                    <a:pt x="428989" y="0"/>
                    <a:pt x="552719" y="123731"/>
                    <a:pt x="552719" y="276360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9" name="Google Shape;1159;p33"/>
            <p:cNvSpPr/>
            <p:nvPr/>
          </p:nvSpPr>
          <p:spPr>
            <a:xfrm>
              <a:off x="12525101" y="8004433"/>
              <a:ext cx="552719" cy="552719"/>
            </a:xfrm>
            <a:custGeom>
              <a:rect b="b" l="l" r="r" t="t"/>
              <a:pathLst>
                <a:path extrusionOk="0" h="552719" w="552719">
                  <a:moveTo>
                    <a:pt x="552719" y="276360"/>
                  </a:moveTo>
                  <a:cubicBezTo>
                    <a:pt x="552719" y="428989"/>
                    <a:pt x="428989" y="552719"/>
                    <a:pt x="276360" y="552719"/>
                  </a:cubicBezTo>
                  <a:cubicBezTo>
                    <a:pt x="123730" y="552719"/>
                    <a:pt x="0" y="428989"/>
                    <a:pt x="0" y="276360"/>
                  </a:cubicBezTo>
                  <a:cubicBezTo>
                    <a:pt x="0" y="123731"/>
                    <a:pt x="123730" y="0"/>
                    <a:pt x="276360" y="0"/>
                  </a:cubicBezTo>
                  <a:cubicBezTo>
                    <a:pt x="428989" y="0"/>
                    <a:pt x="552719" y="123731"/>
                    <a:pt x="552719" y="276360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60" name="Google Shape;1160;p33"/>
          <p:cNvSpPr/>
          <p:nvPr/>
        </p:nvSpPr>
        <p:spPr>
          <a:xfrm>
            <a:off x="12234569" y="5176817"/>
            <a:ext cx="2741338" cy="2539371"/>
          </a:xfrm>
          <a:custGeom>
            <a:rect b="b" l="l" r="r" t="t"/>
            <a:pathLst>
              <a:path extrusionOk="0" h="2539371" w="2741338">
                <a:moveTo>
                  <a:pt x="1957604" y="1700402"/>
                </a:moveTo>
                <a:cubicBezTo>
                  <a:pt x="1957604" y="1700402"/>
                  <a:pt x="3247038" y="1699817"/>
                  <a:pt x="2518069" y="540452"/>
                </a:cubicBezTo>
                <a:lnTo>
                  <a:pt x="2518215" y="540305"/>
                </a:lnTo>
                <a:cubicBezTo>
                  <a:pt x="2513977" y="533583"/>
                  <a:pt x="2509593" y="527152"/>
                  <a:pt x="2505354" y="520576"/>
                </a:cubicBezTo>
                <a:cubicBezTo>
                  <a:pt x="2501116" y="513853"/>
                  <a:pt x="2497170" y="507423"/>
                  <a:pt x="2492640" y="500700"/>
                </a:cubicBezTo>
                <a:lnTo>
                  <a:pt x="2492493" y="500846"/>
                </a:lnTo>
                <a:cubicBezTo>
                  <a:pt x="1739410" y="-643028"/>
                  <a:pt x="1204667" y="530368"/>
                  <a:pt x="1204667" y="530368"/>
                </a:cubicBezTo>
                <a:cubicBezTo>
                  <a:pt x="-622288" y="661021"/>
                  <a:pt x="139711" y="1806064"/>
                  <a:pt x="256773" y="1967554"/>
                </a:cubicBezTo>
                <a:cubicBezTo>
                  <a:pt x="355274" y="2141028"/>
                  <a:pt x="1081759" y="3309016"/>
                  <a:pt x="1957604" y="1700402"/>
                </a:cubicBezTo>
                <a:close/>
              </a:path>
            </a:pathLst>
          </a:custGeom>
          <a:solidFill>
            <a:srgbClr val="FFC845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1" name="Google Shape;1161;p33"/>
          <p:cNvSpPr/>
          <p:nvPr/>
        </p:nvSpPr>
        <p:spPr>
          <a:xfrm>
            <a:off x="13875185" y="4572810"/>
            <a:ext cx="2460929" cy="1805617"/>
          </a:xfrm>
          <a:custGeom>
            <a:rect b="b" l="l" r="r" t="t"/>
            <a:pathLst>
              <a:path extrusionOk="0" h="1805617" w="2460929">
                <a:moveTo>
                  <a:pt x="289513" y="1805617"/>
                </a:moveTo>
                <a:lnTo>
                  <a:pt x="2460930" y="308073"/>
                </a:lnTo>
                <a:lnTo>
                  <a:pt x="2397065" y="208987"/>
                </a:lnTo>
                <a:lnTo>
                  <a:pt x="2326477" y="99086"/>
                </a:lnTo>
                <a:lnTo>
                  <a:pt x="2262611" y="0"/>
                </a:lnTo>
                <a:lnTo>
                  <a:pt x="0" y="1355784"/>
                </a:lnTo>
                <a:lnTo>
                  <a:pt x="208987" y="1539342"/>
                </a:lnTo>
                <a:close/>
              </a:path>
            </a:pathLst>
          </a:custGeom>
          <a:solidFill>
            <a:srgbClr val="141744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162" name="Google Shape;1162;p33"/>
          <p:cNvGrpSpPr/>
          <p:nvPr/>
        </p:nvGrpSpPr>
        <p:grpSpPr>
          <a:xfrm>
            <a:off x="12223262" y="1955416"/>
            <a:ext cx="2125578" cy="5240440"/>
            <a:chOff x="12223262" y="1955416"/>
            <a:chExt cx="2125578" cy="5240440"/>
          </a:xfrm>
        </p:grpSpPr>
        <p:sp>
          <p:nvSpPr>
            <p:cNvPr id="1163" name="Google Shape;1163;p33"/>
            <p:cNvSpPr/>
            <p:nvPr/>
          </p:nvSpPr>
          <p:spPr>
            <a:xfrm rot="3434400">
              <a:off x="12616839" y="6693849"/>
              <a:ext cx="903320" cy="158567"/>
            </a:xfrm>
            <a:custGeom>
              <a:rect b="b" l="l" r="r" t="t"/>
              <a:pathLst>
                <a:path extrusionOk="0" h="158567" w="903320">
                  <a:moveTo>
                    <a:pt x="0" y="0"/>
                  </a:moveTo>
                  <a:lnTo>
                    <a:pt x="903320" y="0"/>
                  </a:lnTo>
                  <a:lnTo>
                    <a:pt x="903320" y="158567"/>
                  </a:lnTo>
                  <a:lnTo>
                    <a:pt x="0" y="158567"/>
                  </a:ln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4" name="Google Shape;1164;p33"/>
            <p:cNvSpPr/>
            <p:nvPr/>
          </p:nvSpPr>
          <p:spPr>
            <a:xfrm>
              <a:off x="13697620" y="5833015"/>
              <a:ext cx="651220" cy="651220"/>
            </a:xfrm>
            <a:custGeom>
              <a:rect b="b" l="l" r="r" t="t"/>
              <a:pathLst>
                <a:path extrusionOk="0" h="651220" w="651220">
                  <a:moveTo>
                    <a:pt x="651221" y="325610"/>
                  </a:moveTo>
                  <a:cubicBezTo>
                    <a:pt x="651221" y="505440"/>
                    <a:pt x="505440" y="651220"/>
                    <a:pt x="325610" y="651220"/>
                  </a:cubicBezTo>
                  <a:cubicBezTo>
                    <a:pt x="145781" y="651220"/>
                    <a:pt x="0" y="505440"/>
                    <a:pt x="0" y="325610"/>
                  </a:cubicBezTo>
                  <a:cubicBezTo>
                    <a:pt x="0" y="145781"/>
                    <a:pt x="145781" y="0"/>
                    <a:pt x="325610" y="0"/>
                  </a:cubicBezTo>
                  <a:cubicBezTo>
                    <a:pt x="505440" y="0"/>
                    <a:pt x="651221" y="145781"/>
                    <a:pt x="651221" y="325610"/>
                  </a:cubicBez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5" name="Google Shape;1165;p33"/>
            <p:cNvSpPr/>
            <p:nvPr/>
          </p:nvSpPr>
          <p:spPr>
            <a:xfrm>
              <a:off x="13070755" y="2126551"/>
              <a:ext cx="138655" cy="125043"/>
            </a:xfrm>
            <a:custGeom>
              <a:rect b="b" l="l" r="r" t="t"/>
              <a:pathLst>
                <a:path extrusionOk="0" h="125043" w="138655">
                  <a:moveTo>
                    <a:pt x="120765" y="2428"/>
                  </a:moveTo>
                  <a:cubicBezTo>
                    <a:pt x="91536" y="-9702"/>
                    <a:pt x="69322" y="27565"/>
                    <a:pt x="69322" y="27565"/>
                  </a:cubicBezTo>
                  <a:cubicBezTo>
                    <a:pt x="69322" y="27565"/>
                    <a:pt x="46962" y="-9702"/>
                    <a:pt x="17879" y="2428"/>
                  </a:cubicBezTo>
                  <a:cubicBezTo>
                    <a:pt x="-389" y="10027"/>
                    <a:pt x="-5504" y="31803"/>
                    <a:pt x="6480" y="46710"/>
                  </a:cubicBezTo>
                  <a:lnTo>
                    <a:pt x="69469" y="125043"/>
                  </a:lnTo>
                  <a:lnTo>
                    <a:pt x="132457" y="46710"/>
                  </a:lnTo>
                  <a:cubicBezTo>
                    <a:pt x="144002" y="31803"/>
                    <a:pt x="139033" y="10027"/>
                    <a:pt x="120765" y="2428"/>
                  </a:cubicBez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6" name="Google Shape;1166;p33"/>
            <p:cNvSpPr/>
            <p:nvPr/>
          </p:nvSpPr>
          <p:spPr>
            <a:xfrm>
              <a:off x="12223262" y="2407003"/>
              <a:ext cx="138756" cy="125043"/>
            </a:xfrm>
            <a:custGeom>
              <a:rect b="b" l="l" r="r" t="t"/>
              <a:pathLst>
                <a:path extrusionOk="0" h="125043" w="138756">
                  <a:moveTo>
                    <a:pt x="120765" y="2428"/>
                  </a:moveTo>
                  <a:cubicBezTo>
                    <a:pt x="91536" y="-9702"/>
                    <a:pt x="69322" y="27565"/>
                    <a:pt x="69322" y="27565"/>
                  </a:cubicBezTo>
                  <a:cubicBezTo>
                    <a:pt x="69322" y="27565"/>
                    <a:pt x="46962" y="-9702"/>
                    <a:pt x="17880" y="2428"/>
                  </a:cubicBezTo>
                  <a:cubicBezTo>
                    <a:pt x="-389" y="10027"/>
                    <a:pt x="-5504" y="31803"/>
                    <a:pt x="6480" y="46710"/>
                  </a:cubicBezTo>
                  <a:lnTo>
                    <a:pt x="69469" y="125043"/>
                  </a:lnTo>
                  <a:lnTo>
                    <a:pt x="132457" y="46710"/>
                  </a:lnTo>
                  <a:cubicBezTo>
                    <a:pt x="144149" y="31803"/>
                    <a:pt x="139180" y="10027"/>
                    <a:pt x="120765" y="2428"/>
                  </a:cubicBez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7" name="Google Shape;1167;p33"/>
            <p:cNvSpPr/>
            <p:nvPr/>
          </p:nvSpPr>
          <p:spPr>
            <a:xfrm>
              <a:off x="12223262" y="1955416"/>
              <a:ext cx="138756" cy="125043"/>
            </a:xfrm>
            <a:custGeom>
              <a:rect b="b" l="l" r="r" t="t"/>
              <a:pathLst>
                <a:path extrusionOk="0" h="125043" w="138756">
                  <a:moveTo>
                    <a:pt x="120765" y="2428"/>
                  </a:moveTo>
                  <a:cubicBezTo>
                    <a:pt x="91536" y="-9702"/>
                    <a:pt x="69322" y="27565"/>
                    <a:pt x="69322" y="27565"/>
                  </a:cubicBezTo>
                  <a:cubicBezTo>
                    <a:pt x="69322" y="27565"/>
                    <a:pt x="46962" y="-9702"/>
                    <a:pt x="17880" y="2428"/>
                  </a:cubicBezTo>
                  <a:cubicBezTo>
                    <a:pt x="-389" y="10027"/>
                    <a:pt x="-5504" y="31803"/>
                    <a:pt x="6480" y="46710"/>
                  </a:cubicBezTo>
                  <a:lnTo>
                    <a:pt x="69469" y="125043"/>
                  </a:lnTo>
                  <a:lnTo>
                    <a:pt x="132457" y="46710"/>
                  </a:lnTo>
                  <a:cubicBezTo>
                    <a:pt x="144149" y="31949"/>
                    <a:pt x="139180" y="10174"/>
                    <a:pt x="120765" y="2428"/>
                  </a:cubicBez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68" name="Google Shape;1168;p33"/>
          <p:cNvGrpSpPr/>
          <p:nvPr/>
        </p:nvGrpSpPr>
        <p:grpSpPr>
          <a:xfrm>
            <a:off x="12871095" y="4159951"/>
            <a:ext cx="4001809" cy="2879337"/>
            <a:chOff x="12871095" y="4159951"/>
            <a:chExt cx="4001809" cy="2879337"/>
          </a:xfrm>
        </p:grpSpPr>
        <p:sp>
          <p:nvSpPr>
            <p:cNvPr id="1169" name="Google Shape;1169;p33"/>
            <p:cNvSpPr/>
            <p:nvPr/>
          </p:nvSpPr>
          <p:spPr>
            <a:xfrm rot="3434400">
              <a:off x="12768191" y="6728408"/>
              <a:ext cx="593931" cy="79356"/>
            </a:xfrm>
            <a:custGeom>
              <a:rect b="b" l="l" r="r" t="t"/>
              <a:pathLst>
                <a:path extrusionOk="0" h="79356" w="593931">
                  <a:moveTo>
                    <a:pt x="0" y="0"/>
                  </a:moveTo>
                  <a:lnTo>
                    <a:pt x="593932" y="0"/>
                  </a:lnTo>
                  <a:lnTo>
                    <a:pt x="593932" y="79356"/>
                  </a:lnTo>
                  <a:lnTo>
                    <a:pt x="0" y="79356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0" name="Google Shape;1170;p33"/>
            <p:cNvSpPr/>
            <p:nvPr/>
          </p:nvSpPr>
          <p:spPr>
            <a:xfrm>
              <a:off x="13779461" y="5914856"/>
              <a:ext cx="487538" cy="487538"/>
            </a:xfrm>
            <a:custGeom>
              <a:rect b="b" l="l" r="r" t="t"/>
              <a:pathLst>
                <a:path extrusionOk="0" h="487538" w="487538">
                  <a:moveTo>
                    <a:pt x="487539" y="243769"/>
                  </a:moveTo>
                  <a:cubicBezTo>
                    <a:pt x="487539" y="378399"/>
                    <a:pt x="378399" y="487538"/>
                    <a:pt x="243769" y="487538"/>
                  </a:cubicBezTo>
                  <a:cubicBezTo>
                    <a:pt x="109139" y="487538"/>
                    <a:pt x="0" y="378399"/>
                    <a:pt x="0" y="243769"/>
                  </a:cubicBezTo>
                  <a:cubicBezTo>
                    <a:pt x="0" y="109139"/>
                    <a:pt x="109139" y="0"/>
                    <a:pt x="243769" y="0"/>
                  </a:cubicBezTo>
                  <a:cubicBezTo>
                    <a:pt x="378399" y="0"/>
                    <a:pt x="487539" y="109139"/>
                    <a:pt x="487539" y="243769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171" name="Google Shape;1171;p33"/>
            <p:cNvGrpSpPr/>
            <p:nvPr/>
          </p:nvGrpSpPr>
          <p:grpSpPr>
            <a:xfrm>
              <a:off x="16229868" y="4159951"/>
              <a:ext cx="340663" cy="327656"/>
              <a:chOff x="16229868" y="4159951"/>
              <a:chExt cx="340663" cy="327656"/>
            </a:xfrm>
          </p:grpSpPr>
          <p:sp>
            <p:nvSpPr>
              <p:cNvPr id="1172" name="Google Shape;1172;p33"/>
              <p:cNvSpPr/>
              <p:nvPr/>
            </p:nvSpPr>
            <p:spPr>
              <a:xfrm>
                <a:off x="16460923" y="4159951"/>
                <a:ext cx="109608" cy="109608"/>
              </a:xfrm>
              <a:custGeom>
                <a:rect b="b" l="l" r="r" t="t"/>
                <a:pathLst>
                  <a:path extrusionOk="0" h="109608" w="109608">
                    <a:moveTo>
                      <a:pt x="109609" y="54804"/>
                    </a:moveTo>
                    <a:cubicBezTo>
                      <a:pt x="109609" y="85072"/>
                      <a:pt x="85072" y="109608"/>
                      <a:pt x="54804" y="109608"/>
                    </a:cubicBezTo>
                    <a:cubicBezTo>
                      <a:pt x="24537" y="109608"/>
                      <a:pt x="0" y="85072"/>
                      <a:pt x="0" y="54804"/>
                    </a:cubicBezTo>
                    <a:cubicBezTo>
                      <a:pt x="0" y="24537"/>
                      <a:pt x="24537" y="0"/>
                      <a:pt x="54804" y="0"/>
                    </a:cubicBezTo>
                    <a:cubicBezTo>
                      <a:pt x="85072" y="0"/>
                      <a:pt x="109609" y="24537"/>
                      <a:pt x="109609" y="54804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3" name="Google Shape;1173;p33"/>
              <p:cNvSpPr/>
              <p:nvPr/>
            </p:nvSpPr>
            <p:spPr>
              <a:xfrm>
                <a:off x="16349560" y="4262399"/>
                <a:ext cx="109608" cy="109608"/>
              </a:xfrm>
              <a:custGeom>
                <a:rect b="b" l="l" r="r" t="t"/>
                <a:pathLst>
                  <a:path extrusionOk="0" h="109608" w="109608">
                    <a:moveTo>
                      <a:pt x="109609" y="54804"/>
                    </a:moveTo>
                    <a:cubicBezTo>
                      <a:pt x="109609" y="85072"/>
                      <a:pt x="85072" y="109609"/>
                      <a:pt x="54804" y="109609"/>
                    </a:cubicBezTo>
                    <a:cubicBezTo>
                      <a:pt x="24537" y="109609"/>
                      <a:pt x="0" y="85072"/>
                      <a:pt x="0" y="54804"/>
                    </a:cubicBezTo>
                    <a:cubicBezTo>
                      <a:pt x="0" y="24537"/>
                      <a:pt x="24537" y="0"/>
                      <a:pt x="54804" y="0"/>
                    </a:cubicBezTo>
                    <a:cubicBezTo>
                      <a:pt x="85072" y="0"/>
                      <a:pt x="109609" y="24537"/>
                      <a:pt x="109609" y="54804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4" name="Google Shape;1174;p33"/>
              <p:cNvSpPr/>
              <p:nvPr/>
            </p:nvSpPr>
            <p:spPr>
              <a:xfrm>
                <a:off x="16229868" y="4377999"/>
                <a:ext cx="109608" cy="109608"/>
              </a:xfrm>
              <a:custGeom>
                <a:rect b="b" l="l" r="r" t="t"/>
                <a:pathLst>
                  <a:path extrusionOk="0" h="109608" w="109608">
                    <a:moveTo>
                      <a:pt x="109609" y="54804"/>
                    </a:moveTo>
                    <a:cubicBezTo>
                      <a:pt x="109609" y="85072"/>
                      <a:pt x="85072" y="109608"/>
                      <a:pt x="54804" y="109608"/>
                    </a:cubicBezTo>
                    <a:cubicBezTo>
                      <a:pt x="24537" y="109608"/>
                      <a:pt x="0" y="85072"/>
                      <a:pt x="0" y="54804"/>
                    </a:cubicBezTo>
                    <a:cubicBezTo>
                      <a:pt x="0" y="24536"/>
                      <a:pt x="24537" y="0"/>
                      <a:pt x="54804" y="0"/>
                    </a:cubicBezTo>
                    <a:cubicBezTo>
                      <a:pt x="85072" y="0"/>
                      <a:pt x="109609" y="24536"/>
                      <a:pt x="109609" y="54804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175" name="Google Shape;1175;p33"/>
            <p:cNvGrpSpPr/>
            <p:nvPr/>
          </p:nvGrpSpPr>
          <p:grpSpPr>
            <a:xfrm>
              <a:off x="16469107" y="4629806"/>
              <a:ext cx="403797" cy="229447"/>
              <a:chOff x="16469107" y="4629806"/>
              <a:chExt cx="403797" cy="229447"/>
            </a:xfrm>
          </p:grpSpPr>
          <p:sp>
            <p:nvSpPr>
              <p:cNvPr id="1176" name="Google Shape;1176;p33"/>
              <p:cNvSpPr/>
              <p:nvPr/>
            </p:nvSpPr>
            <p:spPr>
              <a:xfrm>
                <a:off x="16763296" y="4629806"/>
                <a:ext cx="109608" cy="109608"/>
              </a:xfrm>
              <a:custGeom>
                <a:rect b="b" l="l" r="r" t="t"/>
                <a:pathLst>
                  <a:path extrusionOk="0" h="109608" w="109608">
                    <a:moveTo>
                      <a:pt x="109609" y="54804"/>
                    </a:moveTo>
                    <a:cubicBezTo>
                      <a:pt x="109609" y="85072"/>
                      <a:pt x="85072" y="109609"/>
                      <a:pt x="54804" y="109609"/>
                    </a:cubicBezTo>
                    <a:cubicBezTo>
                      <a:pt x="24537" y="109609"/>
                      <a:pt x="0" y="85072"/>
                      <a:pt x="0" y="54804"/>
                    </a:cubicBezTo>
                    <a:cubicBezTo>
                      <a:pt x="0" y="24537"/>
                      <a:pt x="24537" y="0"/>
                      <a:pt x="54804" y="0"/>
                    </a:cubicBezTo>
                    <a:cubicBezTo>
                      <a:pt x="85072" y="0"/>
                      <a:pt x="109609" y="24537"/>
                      <a:pt x="109609" y="54804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7" name="Google Shape;1177;p33"/>
              <p:cNvSpPr/>
              <p:nvPr/>
            </p:nvSpPr>
            <p:spPr>
              <a:xfrm>
                <a:off x="16623874" y="4688703"/>
                <a:ext cx="109608" cy="109608"/>
              </a:xfrm>
              <a:custGeom>
                <a:rect b="b" l="l" r="r" t="t"/>
                <a:pathLst>
                  <a:path extrusionOk="0" h="109608" w="109608">
                    <a:moveTo>
                      <a:pt x="109609" y="54804"/>
                    </a:moveTo>
                    <a:cubicBezTo>
                      <a:pt x="109609" y="85072"/>
                      <a:pt x="85072" y="109609"/>
                      <a:pt x="54804" y="109609"/>
                    </a:cubicBezTo>
                    <a:cubicBezTo>
                      <a:pt x="24537" y="109609"/>
                      <a:pt x="0" y="85072"/>
                      <a:pt x="0" y="54804"/>
                    </a:cubicBezTo>
                    <a:cubicBezTo>
                      <a:pt x="0" y="24537"/>
                      <a:pt x="24537" y="0"/>
                      <a:pt x="54804" y="0"/>
                    </a:cubicBezTo>
                    <a:cubicBezTo>
                      <a:pt x="85072" y="0"/>
                      <a:pt x="109609" y="24537"/>
                      <a:pt x="109609" y="54804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8" name="Google Shape;1178;p33"/>
              <p:cNvSpPr/>
              <p:nvPr/>
            </p:nvSpPr>
            <p:spPr>
              <a:xfrm>
                <a:off x="16469107" y="4749645"/>
                <a:ext cx="109608" cy="109608"/>
              </a:xfrm>
              <a:custGeom>
                <a:rect b="b" l="l" r="r" t="t"/>
                <a:pathLst>
                  <a:path extrusionOk="0" h="109608" w="109608">
                    <a:moveTo>
                      <a:pt x="109609" y="54804"/>
                    </a:moveTo>
                    <a:cubicBezTo>
                      <a:pt x="109609" y="85072"/>
                      <a:pt x="85072" y="109609"/>
                      <a:pt x="54804" y="109609"/>
                    </a:cubicBezTo>
                    <a:cubicBezTo>
                      <a:pt x="24537" y="109609"/>
                      <a:pt x="0" y="85072"/>
                      <a:pt x="0" y="54804"/>
                    </a:cubicBezTo>
                    <a:cubicBezTo>
                      <a:pt x="0" y="24537"/>
                      <a:pt x="24537" y="0"/>
                      <a:pt x="54804" y="0"/>
                    </a:cubicBezTo>
                    <a:cubicBezTo>
                      <a:pt x="85072" y="0"/>
                      <a:pt x="109609" y="24537"/>
                      <a:pt x="109609" y="54804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179" name="Google Shape;1179;p33"/>
          <p:cNvGrpSpPr/>
          <p:nvPr/>
        </p:nvGrpSpPr>
        <p:grpSpPr>
          <a:xfrm>
            <a:off x="12987199" y="4608407"/>
            <a:ext cx="3329646" cy="2312962"/>
            <a:chOff x="12987199" y="4608407"/>
            <a:chExt cx="3329646" cy="2312962"/>
          </a:xfrm>
        </p:grpSpPr>
        <p:sp>
          <p:nvSpPr>
            <p:cNvPr id="1180" name="Google Shape;1180;p33"/>
            <p:cNvSpPr/>
            <p:nvPr/>
          </p:nvSpPr>
          <p:spPr>
            <a:xfrm rot="-1906020">
              <a:off x="12709949" y="5590343"/>
              <a:ext cx="3732826" cy="8914"/>
            </a:xfrm>
            <a:custGeom>
              <a:rect b="b" l="l" r="r" t="t"/>
              <a:pathLst>
                <a:path extrusionOk="0" h="8914" w="3732826">
                  <a:moveTo>
                    <a:pt x="0" y="0"/>
                  </a:moveTo>
                  <a:lnTo>
                    <a:pt x="3732827" y="0"/>
                  </a:lnTo>
                  <a:lnTo>
                    <a:pt x="3732827" y="8915"/>
                  </a:lnTo>
                  <a:lnTo>
                    <a:pt x="0" y="8915"/>
                  </a:ln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1" name="Google Shape;1181;p33"/>
            <p:cNvSpPr/>
            <p:nvPr/>
          </p:nvSpPr>
          <p:spPr>
            <a:xfrm rot="-1942920">
              <a:off x="12760882" y="5669213"/>
              <a:ext cx="3732388" cy="8915"/>
            </a:xfrm>
            <a:custGeom>
              <a:rect b="b" l="l" r="r" t="t"/>
              <a:pathLst>
                <a:path extrusionOk="0" h="8915" w="3732388">
                  <a:moveTo>
                    <a:pt x="0" y="0"/>
                  </a:moveTo>
                  <a:lnTo>
                    <a:pt x="3732388" y="0"/>
                  </a:lnTo>
                  <a:lnTo>
                    <a:pt x="3732388" y="8915"/>
                  </a:lnTo>
                  <a:lnTo>
                    <a:pt x="0" y="8915"/>
                  </a:ln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2" name="Google Shape;1182;p33"/>
            <p:cNvSpPr/>
            <p:nvPr/>
          </p:nvSpPr>
          <p:spPr>
            <a:xfrm rot="-2021280">
              <a:off x="12894972" y="5877959"/>
              <a:ext cx="3732826" cy="8915"/>
            </a:xfrm>
            <a:custGeom>
              <a:rect b="b" l="l" r="r" t="t"/>
              <a:pathLst>
                <a:path extrusionOk="0" h="8915" w="3732826">
                  <a:moveTo>
                    <a:pt x="0" y="0"/>
                  </a:moveTo>
                  <a:lnTo>
                    <a:pt x="3732827" y="0"/>
                  </a:lnTo>
                  <a:lnTo>
                    <a:pt x="3732827" y="8915"/>
                  </a:lnTo>
                  <a:lnTo>
                    <a:pt x="0" y="8915"/>
                  </a:ln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3" name="Google Shape;1183;p33"/>
            <p:cNvSpPr/>
            <p:nvPr/>
          </p:nvSpPr>
          <p:spPr>
            <a:xfrm rot="-1994280">
              <a:off x="12844401" y="5799292"/>
              <a:ext cx="3732388" cy="8914"/>
            </a:xfrm>
            <a:custGeom>
              <a:rect b="b" l="l" r="r" t="t"/>
              <a:pathLst>
                <a:path extrusionOk="0" h="8914" w="3732388">
                  <a:moveTo>
                    <a:pt x="0" y="0"/>
                  </a:moveTo>
                  <a:lnTo>
                    <a:pt x="3732388" y="0"/>
                  </a:lnTo>
                  <a:lnTo>
                    <a:pt x="3732388" y="8915"/>
                  </a:lnTo>
                  <a:lnTo>
                    <a:pt x="0" y="8915"/>
                  </a:ln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4" name="Google Shape;1184;p33"/>
            <p:cNvSpPr/>
            <p:nvPr/>
          </p:nvSpPr>
          <p:spPr>
            <a:xfrm rot="-1967160">
              <a:off x="12806032" y="5739797"/>
              <a:ext cx="3732241" cy="8915"/>
            </a:xfrm>
            <a:custGeom>
              <a:rect b="b" l="l" r="r" t="t"/>
              <a:pathLst>
                <a:path extrusionOk="0" h="8915" w="3732241">
                  <a:moveTo>
                    <a:pt x="0" y="0"/>
                  </a:moveTo>
                  <a:lnTo>
                    <a:pt x="3732242" y="0"/>
                  </a:lnTo>
                  <a:lnTo>
                    <a:pt x="3732242" y="8915"/>
                  </a:lnTo>
                  <a:lnTo>
                    <a:pt x="0" y="8915"/>
                  </a:ln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85" name="Google Shape;1185;p33"/>
          <p:cNvGrpSpPr/>
          <p:nvPr/>
        </p:nvGrpSpPr>
        <p:grpSpPr>
          <a:xfrm>
            <a:off x="12113996" y="2144706"/>
            <a:ext cx="4877577" cy="2739976"/>
            <a:chOff x="12113996" y="2144706"/>
            <a:chExt cx="4877577" cy="2739976"/>
          </a:xfrm>
        </p:grpSpPr>
        <p:sp>
          <p:nvSpPr>
            <p:cNvPr id="1186" name="Google Shape;1186;p33"/>
            <p:cNvSpPr/>
            <p:nvPr/>
          </p:nvSpPr>
          <p:spPr>
            <a:xfrm>
              <a:off x="16135312" y="4102370"/>
              <a:ext cx="856261" cy="782312"/>
            </a:xfrm>
            <a:custGeom>
              <a:rect b="b" l="l" r="r" t="t"/>
              <a:pathLst>
                <a:path extrusionOk="0" h="782312" w="856261">
                  <a:moveTo>
                    <a:pt x="810518" y="335841"/>
                  </a:moveTo>
                  <a:cubicBezTo>
                    <a:pt x="829517" y="259845"/>
                    <a:pt x="777928" y="189258"/>
                    <a:pt x="777928" y="189258"/>
                  </a:cubicBezTo>
                  <a:cubicBezTo>
                    <a:pt x="777928" y="189258"/>
                    <a:pt x="735107" y="113116"/>
                    <a:pt x="658089" y="98794"/>
                  </a:cubicBezTo>
                  <a:cubicBezTo>
                    <a:pt x="581071" y="84472"/>
                    <a:pt x="551258" y="0"/>
                    <a:pt x="551258" y="0"/>
                  </a:cubicBezTo>
                  <a:lnTo>
                    <a:pt x="0" y="466348"/>
                  </a:lnTo>
                  <a:lnTo>
                    <a:pt x="101717" y="624330"/>
                  </a:lnTo>
                  <a:lnTo>
                    <a:pt x="203433" y="782313"/>
                  </a:lnTo>
                  <a:lnTo>
                    <a:pt x="856261" y="473947"/>
                  </a:lnTo>
                  <a:cubicBezTo>
                    <a:pt x="856115" y="473947"/>
                    <a:pt x="791520" y="411836"/>
                    <a:pt x="810518" y="335841"/>
                  </a:cubicBezTo>
                  <a:close/>
                  <a:moveTo>
                    <a:pt x="201387" y="512529"/>
                  </a:moveTo>
                  <a:lnTo>
                    <a:pt x="157836" y="444864"/>
                  </a:lnTo>
                  <a:lnTo>
                    <a:pt x="579317" y="173620"/>
                  </a:lnTo>
                  <a:lnTo>
                    <a:pt x="622868" y="241285"/>
                  </a:lnTo>
                  <a:lnTo>
                    <a:pt x="201387" y="512529"/>
                  </a:lnTo>
                  <a:close/>
                  <a:moveTo>
                    <a:pt x="288343" y="647859"/>
                  </a:moveTo>
                  <a:lnTo>
                    <a:pt x="244792" y="580195"/>
                  </a:lnTo>
                  <a:lnTo>
                    <a:pt x="666273" y="308950"/>
                  </a:lnTo>
                  <a:lnTo>
                    <a:pt x="709824" y="376615"/>
                  </a:lnTo>
                  <a:lnTo>
                    <a:pt x="288343" y="647859"/>
                  </a:lnTo>
                  <a:close/>
                </a:path>
              </a:pathLst>
            </a:custGeom>
            <a:solidFill>
              <a:srgbClr val="FFC845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7" name="Google Shape;1187;p33"/>
            <p:cNvSpPr/>
            <p:nvPr/>
          </p:nvSpPr>
          <p:spPr>
            <a:xfrm>
              <a:off x="12113996" y="2539792"/>
              <a:ext cx="570840" cy="677526"/>
            </a:xfrm>
            <a:custGeom>
              <a:rect b="b" l="l" r="r" t="t"/>
              <a:pathLst>
                <a:path extrusionOk="0" h="677526" w="570840">
                  <a:moveTo>
                    <a:pt x="437557" y="0"/>
                  </a:moveTo>
                  <a:lnTo>
                    <a:pt x="0" y="559442"/>
                  </a:lnTo>
                  <a:lnTo>
                    <a:pt x="0" y="677527"/>
                  </a:lnTo>
                  <a:lnTo>
                    <a:pt x="370184" y="677527"/>
                  </a:lnTo>
                  <a:lnTo>
                    <a:pt x="424989" y="208110"/>
                  </a:lnTo>
                  <a:cubicBezTo>
                    <a:pt x="516914" y="172012"/>
                    <a:pt x="570841" y="15637"/>
                    <a:pt x="570841" y="15637"/>
                  </a:cubicBezTo>
                  <a:lnTo>
                    <a:pt x="437557" y="0"/>
                  </a:lnTo>
                  <a:close/>
                </a:path>
              </a:pathLst>
            </a:custGeom>
            <a:solidFill>
              <a:srgbClr val="FFC845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8" name="Google Shape;1188;p33"/>
            <p:cNvSpPr/>
            <p:nvPr/>
          </p:nvSpPr>
          <p:spPr>
            <a:xfrm>
              <a:off x="12745049" y="2540815"/>
              <a:ext cx="570987" cy="676503"/>
            </a:xfrm>
            <a:custGeom>
              <a:rect b="b" l="l" r="r" t="t"/>
              <a:pathLst>
                <a:path extrusionOk="0" h="676503" w="570987">
                  <a:moveTo>
                    <a:pt x="133284" y="0"/>
                  </a:moveTo>
                  <a:lnTo>
                    <a:pt x="570987" y="558419"/>
                  </a:lnTo>
                  <a:lnTo>
                    <a:pt x="570987" y="676504"/>
                  </a:lnTo>
                  <a:lnTo>
                    <a:pt x="200657" y="676504"/>
                  </a:lnTo>
                  <a:lnTo>
                    <a:pt x="145852" y="207087"/>
                  </a:lnTo>
                  <a:cubicBezTo>
                    <a:pt x="53927" y="170989"/>
                    <a:pt x="0" y="14614"/>
                    <a:pt x="0" y="14614"/>
                  </a:cubicBezTo>
                  <a:lnTo>
                    <a:pt x="133284" y="0"/>
                  </a:lnTo>
                  <a:close/>
                </a:path>
              </a:pathLst>
            </a:custGeom>
            <a:solidFill>
              <a:srgbClr val="FFC845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9" name="Google Shape;1189;p33"/>
            <p:cNvSpPr/>
            <p:nvPr/>
          </p:nvSpPr>
          <p:spPr>
            <a:xfrm>
              <a:off x="12414783" y="2144706"/>
              <a:ext cx="633360" cy="627233"/>
            </a:xfrm>
            <a:custGeom>
              <a:rect b="b" l="l" r="r" t="t"/>
              <a:pathLst>
                <a:path extrusionOk="0" h="627233" w="633360">
                  <a:moveTo>
                    <a:pt x="619340" y="217374"/>
                  </a:moveTo>
                  <a:cubicBezTo>
                    <a:pt x="608525" y="207728"/>
                    <a:pt x="595080" y="207582"/>
                    <a:pt x="582804" y="210797"/>
                  </a:cubicBezTo>
                  <a:cubicBezTo>
                    <a:pt x="568774" y="104112"/>
                    <a:pt x="472318" y="14963"/>
                    <a:pt x="346926" y="1664"/>
                  </a:cubicBezTo>
                  <a:cubicBezTo>
                    <a:pt x="202827" y="-13535"/>
                    <a:pt x="75097" y="77075"/>
                    <a:pt x="61652" y="204074"/>
                  </a:cubicBezTo>
                  <a:cubicBezTo>
                    <a:pt x="61213" y="207582"/>
                    <a:pt x="61359" y="210943"/>
                    <a:pt x="61213" y="214451"/>
                  </a:cubicBezTo>
                  <a:cubicBezTo>
                    <a:pt x="46599" y="208167"/>
                    <a:pt x="28038" y="204659"/>
                    <a:pt x="14009" y="217228"/>
                  </a:cubicBezTo>
                  <a:cubicBezTo>
                    <a:pt x="-6159" y="235496"/>
                    <a:pt x="-7182" y="270424"/>
                    <a:pt x="28477" y="286500"/>
                  </a:cubicBezTo>
                  <a:cubicBezTo>
                    <a:pt x="40461" y="291907"/>
                    <a:pt x="45868" y="290446"/>
                    <a:pt x="70420" y="291907"/>
                  </a:cubicBezTo>
                  <a:cubicBezTo>
                    <a:pt x="70859" y="291907"/>
                    <a:pt x="71297" y="291907"/>
                    <a:pt x="71736" y="291907"/>
                  </a:cubicBezTo>
                  <a:cubicBezTo>
                    <a:pt x="89127" y="343935"/>
                    <a:pt x="126394" y="389386"/>
                    <a:pt x="176521" y="420515"/>
                  </a:cubicBezTo>
                  <a:lnTo>
                    <a:pt x="186898" y="565490"/>
                  </a:lnTo>
                  <a:cubicBezTo>
                    <a:pt x="307467" y="704328"/>
                    <a:pt x="451127" y="565636"/>
                    <a:pt x="451127" y="565636"/>
                  </a:cubicBezTo>
                  <a:lnTo>
                    <a:pt x="452004" y="436006"/>
                  </a:lnTo>
                  <a:cubicBezTo>
                    <a:pt x="513823" y="406339"/>
                    <a:pt x="560297" y="354750"/>
                    <a:pt x="577396" y="291177"/>
                  </a:cubicBezTo>
                  <a:cubicBezTo>
                    <a:pt x="590403" y="290738"/>
                    <a:pt x="595957" y="290592"/>
                    <a:pt x="605018" y="286500"/>
                  </a:cubicBezTo>
                  <a:cubicBezTo>
                    <a:pt x="640531" y="270570"/>
                    <a:pt x="639508" y="235642"/>
                    <a:pt x="619340" y="217374"/>
                  </a:cubicBezTo>
                  <a:close/>
                </a:path>
              </a:pathLst>
            </a:custGeom>
            <a:solidFill>
              <a:srgbClr val="FFC845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90" name="Google Shape;1190;p33"/>
          <p:cNvGrpSpPr/>
          <p:nvPr/>
        </p:nvGrpSpPr>
        <p:grpSpPr>
          <a:xfrm>
            <a:off x="11757677" y="2723057"/>
            <a:ext cx="4257929" cy="4491646"/>
            <a:chOff x="11757677" y="2723057"/>
            <a:chExt cx="4257929" cy="4491646"/>
          </a:xfrm>
        </p:grpSpPr>
        <p:sp>
          <p:nvSpPr>
            <p:cNvPr id="1191" name="Google Shape;1191;p33"/>
            <p:cNvSpPr/>
            <p:nvPr/>
          </p:nvSpPr>
          <p:spPr>
            <a:xfrm>
              <a:off x="12960380" y="3367837"/>
              <a:ext cx="1347296" cy="1475589"/>
            </a:xfrm>
            <a:custGeom>
              <a:rect b="b" l="l" r="r" t="t"/>
              <a:pathLst>
                <a:path extrusionOk="0" h="1475589" w="1347296">
                  <a:moveTo>
                    <a:pt x="1314219" y="510786"/>
                  </a:moveTo>
                  <a:cubicBezTo>
                    <a:pt x="1288936" y="487987"/>
                    <a:pt x="1257369" y="487695"/>
                    <a:pt x="1228432" y="495441"/>
                  </a:cubicBezTo>
                  <a:cubicBezTo>
                    <a:pt x="1195403" y="244657"/>
                    <a:pt x="968587" y="35085"/>
                    <a:pt x="673667" y="3956"/>
                  </a:cubicBezTo>
                  <a:cubicBezTo>
                    <a:pt x="334757" y="-31995"/>
                    <a:pt x="34430" y="181084"/>
                    <a:pt x="2717" y="479949"/>
                  </a:cubicBezTo>
                  <a:cubicBezTo>
                    <a:pt x="-23882" y="730734"/>
                    <a:pt x="147400" y="962227"/>
                    <a:pt x="403592" y="1051229"/>
                  </a:cubicBezTo>
                  <a:lnTo>
                    <a:pt x="453135" y="1355356"/>
                  </a:lnTo>
                  <a:cubicBezTo>
                    <a:pt x="764861" y="1655099"/>
                    <a:pt x="1071911" y="1299967"/>
                    <a:pt x="1071911" y="1299967"/>
                  </a:cubicBezTo>
                  <a:lnTo>
                    <a:pt x="1042682" y="948051"/>
                  </a:lnTo>
                  <a:cubicBezTo>
                    <a:pt x="1126277" y="879217"/>
                    <a:pt x="1187804" y="788899"/>
                    <a:pt x="1215717" y="684990"/>
                  </a:cubicBezTo>
                  <a:cubicBezTo>
                    <a:pt x="1246115" y="683967"/>
                    <a:pt x="1258684" y="683675"/>
                    <a:pt x="1280167" y="674030"/>
                  </a:cubicBezTo>
                  <a:cubicBezTo>
                    <a:pt x="1364200" y="635886"/>
                    <a:pt x="1361862" y="553753"/>
                    <a:pt x="1314219" y="510786"/>
                  </a:cubicBezTo>
                  <a:close/>
                </a:path>
              </a:pathLst>
            </a:custGeom>
            <a:solidFill>
              <a:srgbClr val="FBA6E7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2" name="Google Shape;1192;p33"/>
            <p:cNvSpPr/>
            <p:nvPr/>
          </p:nvSpPr>
          <p:spPr>
            <a:xfrm>
              <a:off x="12566752" y="2723057"/>
              <a:ext cx="316841" cy="87248"/>
            </a:xfrm>
            <a:custGeom>
              <a:rect b="b" l="l" r="r" t="t"/>
              <a:pathLst>
                <a:path extrusionOk="0" h="87248" w="316841">
                  <a:moveTo>
                    <a:pt x="149068" y="87248"/>
                  </a:moveTo>
                  <a:cubicBezTo>
                    <a:pt x="142491" y="87248"/>
                    <a:pt x="135915" y="86810"/>
                    <a:pt x="129484" y="86079"/>
                  </a:cubicBezTo>
                  <a:cubicBezTo>
                    <a:pt x="48082" y="76580"/>
                    <a:pt x="2046" y="11545"/>
                    <a:pt x="0" y="8769"/>
                  </a:cubicBezTo>
                  <a:lnTo>
                    <a:pt x="10961" y="1169"/>
                  </a:lnTo>
                  <a:cubicBezTo>
                    <a:pt x="11399" y="1754"/>
                    <a:pt x="55681" y="64157"/>
                    <a:pt x="131092" y="72780"/>
                  </a:cubicBezTo>
                  <a:cubicBezTo>
                    <a:pt x="187650" y="79356"/>
                    <a:pt x="246984" y="54804"/>
                    <a:pt x="307927" y="0"/>
                  </a:cubicBezTo>
                  <a:lnTo>
                    <a:pt x="316842" y="9938"/>
                  </a:lnTo>
                  <a:cubicBezTo>
                    <a:pt x="259991" y="61235"/>
                    <a:pt x="203580" y="87248"/>
                    <a:pt x="149068" y="87248"/>
                  </a:cubicBezTo>
                  <a:close/>
                </a:path>
              </a:pathLst>
            </a:custGeom>
            <a:solidFill>
              <a:srgbClr val="FBA6E7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3" name="Google Shape;1193;p33"/>
            <p:cNvSpPr/>
            <p:nvPr/>
          </p:nvSpPr>
          <p:spPr>
            <a:xfrm>
              <a:off x="15280136" y="5008546"/>
              <a:ext cx="735470" cy="1529026"/>
            </a:xfrm>
            <a:custGeom>
              <a:rect b="b" l="l" r="r" t="t"/>
              <a:pathLst>
                <a:path extrusionOk="0" h="1529026" w="735470">
                  <a:moveTo>
                    <a:pt x="665919" y="62179"/>
                  </a:moveTo>
                  <a:lnTo>
                    <a:pt x="664457" y="63055"/>
                  </a:lnTo>
                  <a:cubicBezTo>
                    <a:pt x="635813" y="24473"/>
                    <a:pt x="590070" y="-10894"/>
                    <a:pt x="568148" y="3136"/>
                  </a:cubicBezTo>
                  <a:cubicBezTo>
                    <a:pt x="545642" y="17458"/>
                    <a:pt x="563618" y="42303"/>
                    <a:pt x="569610" y="49464"/>
                  </a:cubicBezTo>
                  <a:cubicBezTo>
                    <a:pt x="560695" y="39234"/>
                    <a:pt x="518021" y="-6509"/>
                    <a:pt x="489376" y="9713"/>
                  </a:cubicBezTo>
                  <a:cubicBezTo>
                    <a:pt x="457371" y="27835"/>
                    <a:pt x="480461" y="82054"/>
                    <a:pt x="480461" y="82054"/>
                  </a:cubicBezTo>
                  <a:cubicBezTo>
                    <a:pt x="480461" y="82054"/>
                    <a:pt x="394967" y="-7678"/>
                    <a:pt x="376114" y="27542"/>
                  </a:cubicBezTo>
                  <a:cubicBezTo>
                    <a:pt x="357261" y="62763"/>
                    <a:pt x="403005" y="133497"/>
                    <a:pt x="403005" y="133497"/>
                  </a:cubicBezTo>
                  <a:cubicBezTo>
                    <a:pt x="403005" y="133497"/>
                    <a:pt x="357700" y="120344"/>
                    <a:pt x="349808" y="148842"/>
                  </a:cubicBezTo>
                  <a:cubicBezTo>
                    <a:pt x="344401" y="168280"/>
                    <a:pt x="375968" y="200139"/>
                    <a:pt x="396721" y="218699"/>
                  </a:cubicBezTo>
                  <a:lnTo>
                    <a:pt x="201179" y="546794"/>
                  </a:lnTo>
                  <a:cubicBezTo>
                    <a:pt x="201179" y="546794"/>
                    <a:pt x="209217" y="544017"/>
                    <a:pt x="222808" y="539195"/>
                  </a:cubicBezTo>
                  <a:cubicBezTo>
                    <a:pt x="71110" y="835284"/>
                    <a:pt x="-164767" y="1396918"/>
                    <a:pt x="171658" y="1488989"/>
                  </a:cubicBezTo>
                  <a:cubicBezTo>
                    <a:pt x="614768" y="1610289"/>
                    <a:pt x="615207" y="1515879"/>
                    <a:pt x="653058" y="348476"/>
                  </a:cubicBezTo>
                  <a:cubicBezTo>
                    <a:pt x="677172" y="332839"/>
                    <a:pt x="696463" y="317493"/>
                    <a:pt x="708301" y="303317"/>
                  </a:cubicBezTo>
                  <a:cubicBezTo>
                    <a:pt x="788388" y="206423"/>
                    <a:pt x="665919" y="62179"/>
                    <a:pt x="665919" y="62179"/>
                  </a:cubicBezTo>
                  <a:close/>
                </a:path>
              </a:pathLst>
            </a:custGeom>
            <a:solidFill>
              <a:srgbClr val="FBA6E7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4" name="Google Shape;1194;p33"/>
            <p:cNvSpPr/>
            <p:nvPr/>
          </p:nvSpPr>
          <p:spPr>
            <a:xfrm>
              <a:off x="11757677" y="4729039"/>
              <a:ext cx="1155263" cy="2485664"/>
            </a:xfrm>
            <a:custGeom>
              <a:rect b="b" l="l" r="r" t="t"/>
              <a:pathLst>
                <a:path extrusionOk="0" h="2485664" w="1155263">
                  <a:moveTo>
                    <a:pt x="1155146" y="2342699"/>
                  </a:moveTo>
                  <a:cubicBezTo>
                    <a:pt x="1153685" y="2321362"/>
                    <a:pt x="1139947" y="2311132"/>
                    <a:pt x="1130009" y="2306455"/>
                  </a:cubicBezTo>
                  <a:cubicBezTo>
                    <a:pt x="1083389" y="2295933"/>
                    <a:pt x="1033700" y="2280734"/>
                    <a:pt x="994095" y="2255451"/>
                  </a:cubicBezTo>
                  <a:lnTo>
                    <a:pt x="1126209" y="2302656"/>
                  </a:lnTo>
                  <a:cubicBezTo>
                    <a:pt x="1137024" y="2301779"/>
                    <a:pt x="1156023" y="2296809"/>
                    <a:pt x="1148716" y="2271380"/>
                  </a:cubicBezTo>
                  <a:cubicBezTo>
                    <a:pt x="1138632" y="2236452"/>
                    <a:pt x="978896" y="2175656"/>
                    <a:pt x="978896" y="2175656"/>
                  </a:cubicBezTo>
                  <a:cubicBezTo>
                    <a:pt x="1065121" y="2190270"/>
                    <a:pt x="1066290" y="2106091"/>
                    <a:pt x="991318" y="2083292"/>
                  </a:cubicBezTo>
                  <a:cubicBezTo>
                    <a:pt x="961504" y="2074231"/>
                    <a:pt x="929499" y="2075400"/>
                    <a:pt x="899393" y="2067216"/>
                  </a:cubicBezTo>
                  <a:cubicBezTo>
                    <a:pt x="757048" y="2029073"/>
                    <a:pt x="655039" y="1764697"/>
                    <a:pt x="641594" y="1625860"/>
                  </a:cubicBezTo>
                  <a:cubicBezTo>
                    <a:pt x="615872" y="1360461"/>
                    <a:pt x="852334" y="1128383"/>
                    <a:pt x="1054891" y="1089801"/>
                  </a:cubicBezTo>
                  <a:lnTo>
                    <a:pt x="1067313" y="0"/>
                  </a:lnTo>
                  <a:cubicBezTo>
                    <a:pt x="989857" y="28644"/>
                    <a:pt x="817260" y="102009"/>
                    <a:pt x="663077" y="234855"/>
                  </a:cubicBezTo>
                  <a:cubicBezTo>
                    <a:pt x="542800" y="343586"/>
                    <a:pt x="422523" y="480377"/>
                    <a:pt x="311891" y="626376"/>
                  </a:cubicBezTo>
                  <a:cubicBezTo>
                    <a:pt x="-177109" y="1271313"/>
                    <a:pt x="-129904" y="2277665"/>
                    <a:pt x="731765" y="2448362"/>
                  </a:cubicBezTo>
                  <a:lnTo>
                    <a:pt x="702536" y="2442224"/>
                  </a:lnTo>
                  <a:cubicBezTo>
                    <a:pt x="769763" y="2460200"/>
                    <a:pt x="1028146" y="2505358"/>
                    <a:pt x="1053722" y="2475983"/>
                  </a:cubicBezTo>
                  <a:cubicBezTo>
                    <a:pt x="1058252" y="2470868"/>
                    <a:pt x="1060591" y="2466191"/>
                    <a:pt x="1061760" y="2461807"/>
                  </a:cubicBezTo>
                  <a:cubicBezTo>
                    <a:pt x="1069359" y="2451139"/>
                    <a:pt x="1045830" y="2430678"/>
                    <a:pt x="1045830" y="2430678"/>
                  </a:cubicBezTo>
                  <a:cubicBezTo>
                    <a:pt x="1079297" y="2434332"/>
                    <a:pt x="1147547" y="2432140"/>
                    <a:pt x="1139363" y="2402472"/>
                  </a:cubicBezTo>
                  <a:cubicBezTo>
                    <a:pt x="1140824" y="2392242"/>
                    <a:pt x="1125625" y="2378212"/>
                    <a:pt x="1104726" y="2363890"/>
                  </a:cubicBezTo>
                  <a:lnTo>
                    <a:pt x="1120656" y="2369590"/>
                  </a:lnTo>
                  <a:cubicBezTo>
                    <a:pt x="1141701" y="2369736"/>
                    <a:pt x="1156754" y="2364767"/>
                    <a:pt x="1155146" y="2342699"/>
                  </a:cubicBezTo>
                  <a:close/>
                </a:path>
              </a:pathLst>
            </a:custGeom>
            <a:solidFill>
              <a:srgbClr val="FBA6E7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95" name="Google Shape;1195;p33"/>
          <p:cNvGrpSpPr/>
          <p:nvPr/>
        </p:nvGrpSpPr>
        <p:grpSpPr>
          <a:xfrm>
            <a:off x="12367395" y="1707936"/>
            <a:ext cx="3518448" cy="6855938"/>
            <a:chOff x="12367395" y="1707936"/>
            <a:chExt cx="3518448" cy="6855938"/>
          </a:xfrm>
        </p:grpSpPr>
        <p:grpSp>
          <p:nvGrpSpPr>
            <p:cNvPr id="1196" name="Google Shape;1196;p33"/>
            <p:cNvGrpSpPr/>
            <p:nvPr/>
          </p:nvGrpSpPr>
          <p:grpSpPr>
            <a:xfrm>
              <a:off x="13428026" y="3880230"/>
              <a:ext cx="179571" cy="338910"/>
              <a:chOff x="13428026" y="3880230"/>
              <a:chExt cx="179571" cy="338910"/>
            </a:xfrm>
          </p:grpSpPr>
          <p:sp>
            <p:nvSpPr>
              <p:cNvPr id="1197" name="Google Shape;1197;p33"/>
              <p:cNvSpPr/>
              <p:nvPr/>
            </p:nvSpPr>
            <p:spPr>
              <a:xfrm>
                <a:off x="13435596" y="3880230"/>
                <a:ext cx="88842" cy="211032"/>
              </a:xfrm>
              <a:custGeom>
                <a:rect b="b" l="l" r="r" t="t"/>
                <a:pathLst>
                  <a:path extrusionOk="0" h="211032" w="88842">
                    <a:moveTo>
                      <a:pt x="45730" y="211033"/>
                    </a:moveTo>
                    <a:cubicBezTo>
                      <a:pt x="16939" y="200364"/>
                      <a:pt x="-1767" y="169820"/>
                      <a:pt x="132" y="136645"/>
                    </a:cubicBezTo>
                    <a:cubicBezTo>
                      <a:pt x="1155" y="119546"/>
                      <a:pt x="7001" y="108293"/>
                      <a:pt x="17670" y="102886"/>
                    </a:cubicBezTo>
                    <a:cubicBezTo>
                      <a:pt x="32138" y="95432"/>
                      <a:pt x="50845" y="102155"/>
                      <a:pt x="61952" y="107562"/>
                    </a:cubicBezTo>
                    <a:lnTo>
                      <a:pt x="75543" y="0"/>
                    </a:lnTo>
                    <a:lnTo>
                      <a:pt x="88842" y="1608"/>
                    </a:lnTo>
                    <a:lnTo>
                      <a:pt x="72766" y="129484"/>
                    </a:lnTo>
                    <a:lnTo>
                      <a:pt x="63851" y="123785"/>
                    </a:lnTo>
                    <a:cubicBezTo>
                      <a:pt x="56690" y="119254"/>
                      <a:pt x="35646" y="108878"/>
                      <a:pt x="23808" y="114870"/>
                    </a:cubicBezTo>
                    <a:cubicBezTo>
                      <a:pt x="17816" y="117939"/>
                      <a:pt x="14308" y="125538"/>
                      <a:pt x="13724" y="137522"/>
                    </a:cubicBezTo>
                    <a:cubicBezTo>
                      <a:pt x="12116" y="164851"/>
                      <a:pt x="27169" y="189988"/>
                      <a:pt x="50552" y="198611"/>
                    </a:cubicBezTo>
                    <a:lnTo>
                      <a:pt x="45730" y="211033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8" name="Google Shape;1198;p33"/>
              <p:cNvSpPr/>
              <p:nvPr/>
            </p:nvSpPr>
            <p:spPr>
              <a:xfrm>
                <a:off x="13428026" y="4116108"/>
                <a:ext cx="179571" cy="103032"/>
              </a:xfrm>
              <a:custGeom>
                <a:rect b="b" l="l" r="r" t="t"/>
                <a:pathLst>
                  <a:path extrusionOk="0" h="103032" w="179571">
                    <a:moveTo>
                      <a:pt x="85598" y="103032"/>
                    </a:moveTo>
                    <a:cubicBezTo>
                      <a:pt x="62945" y="103032"/>
                      <a:pt x="40877" y="94556"/>
                      <a:pt x="23632" y="78187"/>
                    </a:cubicBezTo>
                    <a:cubicBezTo>
                      <a:pt x="-6620" y="49689"/>
                      <a:pt x="687" y="25575"/>
                      <a:pt x="980" y="24552"/>
                    </a:cubicBezTo>
                    <a:lnTo>
                      <a:pt x="2295" y="20460"/>
                    </a:lnTo>
                    <a:lnTo>
                      <a:pt x="179422" y="0"/>
                    </a:lnTo>
                    <a:lnTo>
                      <a:pt x="179569" y="10230"/>
                    </a:lnTo>
                    <a:cubicBezTo>
                      <a:pt x="179861" y="47351"/>
                      <a:pt x="158524" y="79795"/>
                      <a:pt x="123741" y="94994"/>
                    </a:cubicBezTo>
                    <a:cubicBezTo>
                      <a:pt x="111319" y="100255"/>
                      <a:pt x="98312" y="103032"/>
                      <a:pt x="85598" y="103032"/>
                    </a:cubicBezTo>
                    <a:close/>
                    <a:moveTo>
                      <a:pt x="13256" y="32590"/>
                    </a:moveTo>
                    <a:cubicBezTo>
                      <a:pt x="13256" y="38875"/>
                      <a:pt x="15594" y="52174"/>
                      <a:pt x="32693" y="68396"/>
                    </a:cubicBezTo>
                    <a:cubicBezTo>
                      <a:pt x="55784" y="90171"/>
                      <a:pt x="88520" y="95579"/>
                      <a:pt x="118334" y="82572"/>
                    </a:cubicBezTo>
                    <a:cubicBezTo>
                      <a:pt x="146540" y="70296"/>
                      <a:pt x="164516" y="44574"/>
                      <a:pt x="165977" y="14907"/>
                    </a:cubicBezTo>
                    <a:lnTo>
                      <a:pt x="13256" y="32590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199" name="Google Shape;1199;p33"/>
            <p:cNvSpPr/>
            <p:nvPr/>
          </p:nvSpPr>
          <p:spPr>
            <a:xfrm>
              <a:off x="15670134" y="5121291"/>
              <a:ext cx="83302" cy="77164"/>
            </a:xfrm>
            <a:custGeom>
              <a:rect b="b" l="l" r="r" t="t"/>
              <a:pathLst>
                <a:path extrusionOk="0" h="77164" w="83302">
                  <a:moveTo>
                    <a:pt x="73511" y="77164"/>
                  </a:moveTo>
                  <a:cubicBezTo>
                    <a:pt x="44720" y="46474"/>
                    <a:pt x="438" y="10669"/>
                    <a:pt x="0" y="10376"/>
                  </a:cubicBezTo>
                  <a:lnTo>
                    <a:pt x="8477" y="0"/>
                  </a:lnTo>
                  <a:cubicBezTo>
                    <a:pt x="10377" y="1462"/>
                    <a:pt x="53927" y="36682"/>
                    <a:pt x="83303" y="68103"/>
                  </a:cubicBezTo>
                  <a:lnTo>
                    <a:pt x="73511" y="77164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0" name="Google Shape;1200;p33"/>
            <p:cNvSpPr/>
            <p:nvPr/>
          </p:nvSpPr>
          <p:spPr>
            <a:xfrm>
              <a:off x="15728299" y="5053918"/>
              <a:ext cx="83302" cy="77164"/>
            </a:xfrm>
            <a:custGeom>
              <a:rect b="b" l="l" r="r" t="t"/>
              <a:pathLst>
                <a:path extrusionOk="0" h="77164" w="83302">
                  <a:moveTo>
                    <a:pt x="73511" y="77164"/>
                  </a:moveTo>
                  <a:cubicBezTo>
                    <a:pt x="44720" y="46474"/>
                    <a:pt x="438" y="10669"/>
                    <a:pt x="0" y="10376"/>
                  </a:cubicBezTo>
                  <a:lnTo>
                    <a:pt x="8476" y="0"/>
                  </a:lnTo>
                  <a:cubicBezTo>
                    <a:pt x="10376" y="1462"/>
                    <a:pt x="53927" y="36682"/>
                    <a:pt x="83303" y="68103"/>
                  </a:cubicBezTo>
                  <a:lnTo>
                    <a:pt x="73511" y="77164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1" name="Google Shape;1201;p33"/>
            <p:cNvSpPr/>
            <p:nvPr/>
          </p:nvSpPr>
          <p:spPr>
            <a:xfrm>
              <a:off x="15802541" y="5020159"/>
              <a:ext cx="83302" cy="77164"/>
            </a:xfrm>
            <a:custGeom>
              <a:rect b="b" l="l" r="r" t="t"/>
              <a:pathLst>
                <a:path extrusionOk="0" h="77164" w="83302">
                  <a:moveTo>
                    <a:pt x="73511" y="77164"/>
                  </a:moveTo>
                  <a:cubicBezTo>
                    <a:pt x="44720" y="46474"/>
                    <a:pt x="438" y="10669"/>
                    <a:pt x="0" y="10376"/>
                  </a:cubicBezTo>
                  <a:lnTo>
                    <a:pt x="8477" y="0"/>
                  </a:lnTo>
                  <a:cubicBezTo>
                    <a:pt x="10377" y="1462"/>
                    <a:pt x="53927" y="36682"/>
                    <a:pt x="83303" y="68103"/>
                  </a:cubicBezTo>
                  <a:lnTo>
                    <a:pt x="73511" y="77164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2" name="Google Shape;1202;p33"/>
            <p:cNvSpPr/>
            <p:nvPr/>
          </p:nvSpPr>
          <p:spPr>
            <a:xfrm>
              <a:off x="12962178" y="3339330"/>
              <a:ext cx="1225318" cy="524480"/>
            </a:xfrm>
            <a:custGeom>
              <a:rect b="b" l="l" r="r" t="t"/>
              <a:pathLst>
                <a:path extrusionOk="0" h="524480" w="1225318">
                  <a:moveTo>
                    <a:pt x="1064" y="508310"/>
                  </a:moveTo>
                  <a:cubicBezTo>
                    <a:pt x="1064" y="508310"/>
                    <a:pt x="329598" y="565891"/>
                    <a:pt x="585643" y="356466"/>
                  </a:cubicBezTo>
                  <a:cubicBezTo>
                    <a:pt x="585643" y="356466"/>
                    <a:pt x="855134" y="569983"/>
                    <a:pt x="1225318" y="515618"/>
                  </a:cubicBezTo>
                  <a:cubicBezTo>
                    <a:pt x="1225318" y="515618"/>
                    <a:pt x="1222980" y="21502"/>
                    <a:pt x="585643" y="604"/>
                  </a:cubicBezTo>
                  <a:cubicBezTo>
                    <a:pt x="-51694" y="-20295"/>
                    <a:pt x="1064" y="508310"/>
                    <a:pt x="1064" y="508310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3" name="Google Shape;1203;p33"/>
            <p:cNvSpPr/>
            <p:nvPr/>
          </p:nvSpPr>
          <p:spPr>
            <a:xfrm>
              <a:off x="12473084" y="1707936"/>
              <a:ext cx="523918" cy="660281"/>
            </a:xfrm>
            <a:custGeom>
              <a:rect b="b" l="l" r="r" t="t"/>
              <a:pathLst>
                <a:path extrusionOk="0" h="660281" w="523918">
                  <a:moveTo>
                    <a:pt x="392388" y="403652"/>
                  </a:moveTo>
                  <a:cubicBezTo>
                    <a:pt x="445147" y="362293"/>
                    <a:pt x="479198" y="298135"/>
                    <a:pt x="479198" y="225940"/>
                  </a:cubicBezTo>
                  <a:cubicBezTo>
                    <a:pt x="479198" y="101132"/>
                    <a:pt x="378066" y="0"/>
                    <a:pt x="253259" y="0"/>
                  </a:cubicBezTo>
                  <a:cubicBezTo>
                    <a:pt x="128451" y="0"/>
                    <a:pt x="27319" y="101132"/>
                    <a:pt x="27319" y="225940"/>
                  </a:cubicBezTo>
                  <a:cubicBezTo>
                    <a:pt x="27319" y="301643"/>
                    <a:pt x="64732" y="368577"/>
                    <a:pt x="121875" y="409497"/>
                  </a:cubicBezTo>
                  <a:cubicBezTo>
                    <a:pt x="15920" y="470440"/>
                    <a:pt x="-7171" y="591886"/>
                    <a:pt x="1744" y="660282"/>
                  </a:cubicBezTo>
                  <a:cubicBezTo>
                    <a:pt x="1744" y="660282"/>
                    <a:pt x="110914" y="627545"/>
                    <a:pt x="130936" y="555204"/>
                  </a:cubicBezTo>
                  <a:lnTo>
                    <a:pt x="120998" y="660282"/>
                  </a:lnTo>
                  <a:lnTo>
                    <a:pt x="405834" y="660282"/>
                  </a:lnTo>
                  <a:lnTo>
                    <a:pt x="394288" y="555204"/>
                  </a:lnTo>
                  <a:cubicBezTo>
                    <a:pt x="394288" y="555204"/>
                    <a:pt x="461661" y="659405"/>
                    <a:pt x="523919" y="641283"/>
                  </a:cubicBezTo>
                  <a:cubicBezTo>
                    <a:pt x="523919" y="641429"/>
                    <a:pt x="509158" y="474532"/>
                    <a:pt x="392388" y="403652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204" name="Google Shape;1204;p33"/>
            <p:cNvGrpSpPr/>
            <p:nvPr/>
          </p:nvGrpSpPr>
          <p:grpSpPr>
            <a:xfrm>
              <a:off x="12694889" y="2385317"/>
              <a:ext cx="90351" cy="164850"/>
              <a:chOff x="12694889" y="2385317"/>
              <a:chExt cx="90351" cy="164850"/>
            </a:xfrm>
          </p:grpSpPr>
          <p:sp>
            <p:nvSpPr>
              <p:cNvPr id="1205" name="Google Shape;1205;p33"/>
              <p:cNvSpPr/>
              <p:nvPr/>
            </p:nvSpPr>
            <p:spPr>
              <a:xfrm>
                <a:off x="12698646" y="2385317"/>
                <a:ext cx="46987" cy="103470"/>
              </a:xfrm>
              <a:custGeom>
                <a:rect b="b" l="l" r="r" t="t"/>
                <a:pathLst>
                  <a:path extrusionOk="0" h="103470" w="46987">
                    <a:moveTo>
                      <a:pt x="23312" y="103470"/>
                    </a:moveTo>
                    <a:cubicBezTo>
                      <a:pt x="8552" y="98063"/>
                      <a:pt x="-948" y="82426"/>
                      <a:pt x="75" y="65619"/>
                    </a:cubicBezTo>
                    <a:cubicBezTo>
                      <a:pt x="660" y="56558"/>
                      <a:pt x="3875" y="50566"/>
                      <a:pt x="9721" y="47497"/>
                    </a:cubicBezTo>
                    <a:cubicBezTo>
                      <a:pt x="16297" y="44136"/>
                      <a:pt x="24335" y="46036"/>
                      <a:pt x="30035" y="48374"/>
                    </a:cubicBezTo>
                    <a:lnTo>
                      <a:pt x="36173" y="0"/>
                    </a:lnTo>
                    <a:lnTo>
                      <a:pt x="46988" y="1315"/>
                    </a:lnTo>
                    <a:lnTo>
                      <a:pt x="38804" y="66057"/>
                    </a:lnTo>
                    <a:lnTo>
                      <a:pt x="31496" y="61381"/>
                    </a:lnTo>
                    <a:cubicBezTo>
                      <a:pt x="27843" y="59042"/>
                      <a:pt x="18928" y="54950"/>
                      <a:pt x="14543" y="57143"/>
                    </a:cubicBezTo>
                    <a:cubicBezTo>
                      <a:pt x="11913" y="58458"/>
                      <a:pt x="11182" y="62696"/>
                      <a:pt x="10890" y="66057"/>
                    </a:cubicBezTo>
                    <a:cubicBezTo>
                      <a:pt x="10159" y="78187"/>
                      <a:pt x="16736" y="89148"/>
                      <a:pt x="26966" y="92948"/>
                    </a:cubicBezTo>
                    <a:lnTo>
                      <a:pt x="23312" y="103470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6" name="Google Shape;1206;p33"/>
              <p:cNvSpPr/>
              <p:nvPr/>
            </p:nvSpPr>
            <p:spPr>
              <a:xfrm>
                <a:off x="12694889" y="2495948"/>
                <a:ext cx="90351" cy="54219"/>
              </a:xfrm>
              <a:custGeom>
                <a:rect b="b" l="l" r="r" t="t"/>
                <a:pathLst>
                  <a:path extrusionOk="0" h="54219" w="90351">
                    <a:moveTo>
                      <a:pt x="43291" y="54220"/>
                    </a:moveTo>
                    <a:cubicBezTo>
                      <a:pt x="31892" y="54220"/>
                      <a:pt x="20785" y="49981"/>
                      <a:pt x="12016" y="41651"/>
                    </a:cubicBezTo>
                    <a:cubicBezTo>
                      <a:pt x="-3183" y="27329"/>
                      <a:pt x="179" y="15053"/>
                      <a:pt x="617" y="13591"/>
                    </a:cubicBezTo>
                    <a:lnTo>
                      <a:pt x="1640" y="10230"/>
                    </a:lnTo>
                    <a:lnTo>
                      <a:pt x="90204" y="0"/>
                    </a:lnTo>
                    <a:lnTo>
                      <a:pt x="90350" y="7453"/>
                    </a:lnTo>
                    <a:cubicBezTo>
                      <a:pt x="90496" y="26014"/>
                      <a:pt x="79827" y="42382"/>
                      <a:pt x="62290" y="50128"/>
                    </a:cubicBezTo>
                    <a:cubicBezTo>
                      <a:pt x="56152" y="52904"/>
                      <a:pt x="49722" y="54220"/>
                      <a:pt x="43291" y="54220"/>
                    </a:cubicBezTo>
                    <a:close/>
                    <a:moveTo>
                      <a:pt x="11139" y="20314"/>
                    </a:moveTo>
                    <a:cubicBezTo>
                      <a:pt x="11724" y="23237"/>
                      <a:pt x="13478" y="28060"/>
                      <a:pt x="19616" y="33759"/>
                    </a:cubicBezTo>
                    <a:cubicBezTo>
                      <a:pt x="29992" y="43551"/>
                      <a:pt x="44753" y="45889"/>
                      <a:pt x="58052" y="40044"/>
                    </a:cubicBezTo>
                    <a:cubicBezTo>
                      <a:pt x="69890" y="34929"/>
                      <a:pt x="77635" y="24552"/>
                      <a:pt x="79243" y="12276"/>
                    </a:cubicBezTo>
                    <a:lnTo>
                      <a:pt x="11139" y="20314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207" name="Google Shape;1207;p33"/>
            <p:cNvSpPr/>
            <p:nvPr/>
          </p:nvSpPr>
          <p:spPr>
            <a:xfrm>
              <a:off x="12516625" y="2507347"/>
              <a:ext cx="449394" cy="110923"/>
            </a:xfrm>
            <a:custGeom>
              <a:rect b="b" l="l" r="r" t="t"/>
              <a:pathLst>
                <a:path extrusionOk="0" h="110923" w="449394">
                  <a:moveTo>
                    <a:pt x="225940" y="110924"/>
                  </a:moveTo>
                  <a:cubicBezTo>
                    <a:pt x="222871" y="110924"/>
                    <a:pt x="219802" y="110924"/>
                    <a:pt x="216879" y="110778"/>
                  </a:cubicBezTo>
                  <a:cubicBezTo>
                    <a:pt x="90025" y="106247"/>
                    <a:pt x="877" y="7161"/>
                    <a:pt x="0" y="6138"/>
                  </a:cubicBezTo>
                  <a:lnTo>
                    <a:pt x="6723" y="292"/>
                  </a:lnTo>
                  <a:cubicBezTo>
                    <a:pt x="7600" y="1315"/>
                    <a:pt x="94263" y="97625"/>
                    <a:pt x="217317" y="101863"/>
                  </a:cubicBezTo>
                  <a:cubicBezTo>
                    <a:pt x="295358" y="104493"/>
                    <a:pt x="371207" y="70296"/>
                    <a:pt x="443111" y="0"/>
                  </a:cubicBezTo>
                  <a:lnTo>
                    <a:pt x="449395" y="6430"/>
                  </a:lnTo>
                  <a:cubicBezTo>
                    <a:pt x="378369" y="75703"/>
                    <a:pt x="303250" y="110924"/>
                    <a:pt x="225940" y="110924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8" name="Google Shape;1208;p33"/>
            <p:cNvSpPr/>
            <p:nvPr/>
          </p:nvSpPr>
          <p:spPr>
            <a:xfrm>
              <a:off x="12537523" y="2605703"/>
              <a:ext cx="166166" cy="146437"/>
            </a:xfrm>
            <a:custGeom>
              <a:rect b="b" l="l" r="r" t="t"/>
              <a:pathLst>
                <a:path extrusionOk="0" h="146437" w="166166">
                  <a:moveTo>
                    <a:pt x="2923" y="146437"/>
                  </a:moveTo>
                  <a:lnTo>
                    <a:pt x="0" y="137961"/>
                  </a:lnTo>
                  <a:cubicBezTo>
                    <a:pt x="585" y="137814"/>
                    <a:pt x="54220" y="118816"/>
                    <a:pt x="79210" y="52320"/>
                  </a:cubicBezTo>
                  <a:lnTo>
                    <a:pt x="79649" y="51151"/>
                  </a:lnTo>
                  <a:lnTo>
                    <a:pt x="80526" y="50420"/>
                  </a:lnTo>
                  <a:cubicBezTo>
                    <a:pt x="84764" y="46912"/>
                    <a:pt x="122031" y="17245"/>
                    <a:pt x="141614" y="30837"/>
                  </a:cubicBezTo>
                  <a:cubicBezTo>
                    <a:pt x="144099" y="32590"/>
                    <a:pt x="145268" y="32006"/>
                    <a:pt x="145706" y="31860"/>
                  </a:cubicBezTo>
                  <a:cubicBezTo>
                    <a:pt x="151406" y="29229"/>
                    <a:pt x="155936" y="11253"/>
                    <a:pt x="157252" y="0"/>
                  </a:cubicBezTo>
                  <a:lnTo>
                    <a:pt x="166167" y="1023"/>
                  </a:lnTo>
                  <a:cubicBezTo>
                    <a:pt x="165582" y="6577"/>
                    <a:pt x="161782" y="34344"/>
                    <a:pt x="149360" y="40044"/>
                  </a:cubicBezTo>
                  <a:cubicBezTo>
                    <a:pt x="146583" y="41359"/>
                    <a:pt x="142053" y="42090"/>
                    <a:pt x="136499" y="38290"/>
                  </a:cubicBezTo>
                  <a:cubicBezTo>
                    <a:pt x="124954" y="30252"/>
                    <a:pt x="97186" y="48666"/>
                    <a:pt x="86956" y="56704"/>
                  </a:cubicBezTo>
                  <a:cubicBezTo>
                    <a:pt x="60358" y="126415"/>
                    <a:pt x="5261" y="145560"/>
                    <a:pt x="2923" y="146437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9" name="Google Shape;1209;p33"/>
            <p:cNvSpPr/>
            <p:nvPr/>
          </p:nvSpPr>
          <p:spPr>
            <a:xfrm>
              <a:off x="12736865" y="2613156"/>
              <a:ext cx="166458" cy="138983"/>
            </a:xfrm>
            <a:custGeom>
              <a:rect b="b" l="l" r="r" t="t"/>
              <a:pathLst>
                <a:path extrusionOk="0" h="138983" w="166458">
                  <a:moveTo>
                    <a:pt x="163390" y="138984"/>
                  </a:moveTo>
                  <a:cubicBezTo>
                    <a:pt x="161051" y="138253"/>
                    <a:pt x="105955" y="118962"/>
                    <a:pt x="79064" y="49251"/>
                  </a:cubicBezTo>
                  <a:cubicBezTo>
                    <a:pt x="68834" y="41213"/>
                    <a:pt x="41067" y="22945"/>
                    <a:pt x="29521" y="30837"/>
                  </a:cubicBezTo>
                  <a:cubicBezTo>
                    <a:pt x="23529" y="34929"/>
                    <a:pt x="18706" y="34198"/>
                    <a:pt x="15637" y="32883"/>
                  </a:cubicBezTo>
                  <a:cubicBezTo>
                    <a:pt x="4092" y="27768"/>
                    <a:pt x="585" y="5553"/>
                    <a:pt x="0" y="1169"/>
                  </a:cubicBezTo>
                  <a:lnTo>
                    <a:pt x="8915" y="0"/>
                  </a:lnTo>
                  <a:cubicBezTo>
                    <a:pt x="10084" y="8915"/>
                    <a:pt x="14176" y="22506"/>
                    <a:pt x="19437" y="24698"/>
                  </a:cubicBezTo>
                  <a:cubicBezTo>
                    <a:pt x="20022" y="24991"/>
                    <a:pt x="21483" y="25575"/>
                    <a:pt x="24698" y="23529"/>
                  </a:cubicBezTo>
                  <a:cubicBezTo>
                    <a:pt x="44428" y="9938"/>
                    <a:pt x="81695" y="39605"/>
                    <a:pt x="85933" y="43113"/>
                  </a:cubicBezTo>
                  <a:lnTo>
                    <a:pt x="86810" y="43843"/>
                  </a:lnTo>
                  <a:lnTo>
                    <a:pt x="87248" y="45013"/>
                  </a:lnTo>
                  <a:cubicBezTo>
                    <a:pt x="112385" y="111655"/>
                    <a:pt x="165874" y="130361"/>
                    <a:pt x="166459" y="130653"/>
                  </a:cubicBezTo>
                  <a:lnTo>
                    <a:pt x="163390" y="138984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0" name="Google Shape;1210;p33"/>
            <p:cNvSpPr/>
            <p:nvPr/>
          </p:nvSpPr>
          <p:spPr>
            <a:xfrm>
              <a:off x="12592035" y="2599896"/>
              <a:ext cx="89440" cy="17498"/>
            </a:xfrm>
            <a:custGeom>
              <a:rect b="b" l="l" r="r" t="t"/>
              <a:pathLst>
                <a:path extrusionOk="0" h="17498" w="89440">
                  <a:moveTo>
                    <a:pt x="4969" y="17499"/>
                  </a:moveTo>
                  <a:lnTo>
                    <a:pt x="0" y="10045"/>
                  </a:lnTo>
                  <a:cubicBezTo>
                    <a:pt x="22506" y="-5300"/>
                    <a:pt x="86810" y="1423"/>
                    <a:pt x="89441" y="1715"/>
                  </a:cubicBezTo>
                  <a:lnTo>
                    <a:pt x="88418" y="10630"/>
                  </a:lnTo>
                  <a:cubicBezTo>
                    <a:pt x="70880" y="8876"/>
                    <a:pt x="21337" y="6392"/>
                    <a:pt x="4969" y="17499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1" name="Google Shape;1211;p33"/>
            <p:cNvSpPr/>
            <p:nvPr/>
          </p:nvSpPr>
          <p:spPr>
            <a:xfrm>
              <a:off x="12548776" y="2573547"/>
              <a:ext cx="59919" cy="18856"/>
            </a:xfrm>
            <a:custGeom>
              <a:rect b="b" l="l" r="r" t="t"/>
              <a:pathLst>
                <a:path extrusionOk="0" h="18856" w="59919">
                  <a:moveTo>
                    <a:pt x="4969" y="18857"/>
                  </a:moveTo>
                  <a:lnTo>
                    <a:pt x="0" y="11403"/>
                  </a:lnTo>
                  <a:cubicBezTo>
                    <a:pt x="22506" y="-3942"/>
                    <a:pt x="58312" y="589"/>
                    <a:pt x="59919" y="735"/>
                  </a:cubicBezTo>
                  <a:lnTo>
                    <a:pt x="58750" y="9650"/>
                  </a:lnTo>
                  <a:cubicBezTo>
                    <a:pt x="58312" y="9796"/>
                    <a:pt x="24698" y="5558"/>
                    <a:pt x="4969" y="18857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2" name="Google Shape;1212;p33"/>
            <p:cNvSpPr/>
            <p:nvPr/>
          </p:nvSpPr>
          <p:spPr>
            <a:xfrm>
              <a:off x="12780708" y="2606278"/>
              <a:ext cx="89148" cy="21785"/>
            </a:xfrm>
            <a:custGeom>
              <a:rect b="b" l="l" r="r" t="t"/>
              <a:pathLst>
                <a:path extrusionOk="0" h="21785" w="89148">
                  <a:moveTo>
                    <a:pt x="84033" y="21785"/>
                  </a:moveTo>
                  <a:cubicBezTo>
                    <a:pt x="64011" y="8194"/>
                    <a:pt x="731" y="9070"/>
                    <a:pt x="146" y="9070"/>
                  </a:cubicBezTo>
                  <a:lnTo>
                    <a:pt x="0" y="9"/>
                  </a:lnTo>
                  <a:cubicBezTo>
                    <a:pt x="2777" y="9"/>
                    <a:pt x="66788" y="-867"/>
                    <a:pt x="89148" y="14332"/>
                  </a:cubicBezTo>
                  <a:lnTo>
                    <a:pt x="84033" y="21785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3" name="Google Shape;1213;p33"/>
            <p:cNvSpPr/>
            <p:nvPr/>
          </p:nvSpPr>
          <p:spPr>
            <a:xfrm>
              <a:off x="12844866" y="2585164"/>
              <a:ext cx="67957" cy="17908"/>
            </a:xfrm>
            <a:custGeom>
              <a:rect b="b" l="l" r="r" t="t"/>
              <a:pathLst>
                <a:path extrusionOk="0" h="17908" w="67957">
                  <a:moveTo>
                    <a:pt x="63134" y="17908"/>
                  </a:moveTo>
                  <a:cubicBezTo>
                    <a:pt x="43259" y="4463"/>
                    <a:pt x="1754" y="10162"/>
                    <a:pt x="1315" y="10309"/>
                  </a:cubicBezTo>
                  <a:lnTo>
                    <a:pt x="0" y="1394"/>
                  </a:lnTo>
                  <a:cubicBezTo>
                    <a:pt x="1900" y="1101"/>
                    <a:pt x="45451" y="-4891"/>
                    <a:pt x="67957" y="10455"/>
                  </a:cubicBezTo>
                  <a:lnTo>
                    <a:pt x="63134" y="17908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4" name="Google Shape;1214;p33"/>
            <p:cNvSpPr/>
            <p:nvPr/>
          </p:nvSpPr>
          <p:spPr>
            <a:xfrm>
              <a:off x="13761485" y="3243186"/>
              <a:ext cx="371791" cy="371792"/>
            </a:xfrm>
            <a:custGeom>
              <a:rect b="b" l="l" r="r" t="t"/>
              <a:pathLst>
                <a:path extrusionOk="0" h="371792" w="371791">
                  <a:moveTo>
                    <a:pt x="371792" y="185896"/>
                  </a:moveTo>
                  <a:cubicBezTo>
                    <a:pt x="371792" y="288563"/>
                    <a:pt x="288564" y="371792"/>
                    <a:pt x="185896" y="371792"/>
                  </a:cubicBezTo>
                  <a:cubicBezTo>
                    <a:pt x="83229" y="371792"/>
                    <a:pt x="0" y="288564"/>
                    <a:pt x="0" y="185896"/>
                  </a:cubicBezTo>
                  <a:cubicBezTo>
                    <a:pt x="0" y="83228"/>
                    <a:pt x="83228" y="0"/>
                    <a:pt x="185896" y="0"/>
                  </a:cubicBezTo>
                  <a:cubicBezTo>
                    <a:pt x="288563" y="0"/>
                    <a:pt x="371792" y="83228"/>
                    <a:pt x="371792" y="185896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5" name="Google Shape;1215;p33"/>
            <p:cNvSpPr/>
            <p:nvPr/>
          </p:nvSpPr>
          <p:spPr>
            <a:xfrm>
              <a:off x="15320889" y="5519974"/>
              <a:ext cx="186146" cy="781727"/>
            </a:xfrm>
            <a:custGeom>
              <a:rect b="b" l="l" r="r" t="t"/>
              <a:pathLst>
                <a:path extrusionOk="0" h="781727" w="186146">
                  <a:moveTo>
                    <a:pt x="3320" y="781728"/>
                  </a:moveTo>
                  <a:cubicBezTo>
                    <a:pt x="-27955" y="433173"/>
                    <a:pt x="171971" y="4238"/>
                    <a:pt x="174017" y="0"/>
                  </a:cubicBezTo>
                  <a:lnTo>
                    <a:pt x="186147" y="5699"/>
                  </a:lnTo>
                  <a:cubicBezTo>
                    <a:pt x="184101" y="9938"/>
                    <a:pt x="-14217" y="435657"/>
                    <a:pt x="16766" y="780559"/>
                  </a:cubicBezTo>
                  <a:lnTo>
                    <a:pt x="3320" y="781728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6" name="Google Shape;1216;p33"/>
            <p:cNvSpPr/>
            <p:nvPr/>
          </p:nvSpPr>
          <p:spPr>
            <a:xfrm>
              <a:off x="12744026" y="6978205"/>
              <a:ext cx="152575" cy="67665"/>
            </a:xfrm>
            <a:custGeom>
              <a:rect b="b" l="l" r="r" t="t"/>
              <a:pathLst>
                <a:path extrusionOk="0" h="67665" w="152575">
                  <a:moveTo>
                    <a:pt x="148629" y="67665"/>
                  </a:moveTo>
                  <a:cubicBezTo>
                    <a:pt x="92802" y="50712"/>
                    <a:pt x="877" y="12861"/>
                    <a:pt x="0" y="12422"/>
                  </a:cubicBezTo>
                  <a:lnTo>
                    <a:pt x="5115" y="0"/>
                  </a:lnTo>
                  <a:cubicBezTo>
                    <a:pt x="5992" y="438"/>
                    <a:pt x="97479" y="37998"/>
                    <a:pt x="152575" y="54804"/>
                  </a:cubicBezTo>
                  <a:lnTo>
                    <a:pt x="148629" y="67665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7" name="Google Shape;1217;p33"/>
            <p:cNvSpPr/>
            <p:nvPr/>
          </p:nvSpPr>
          <p:spPr>
            <a:xfrm>
              <a:off x="12722981" y="7033301"/>
              <a:ext cx="162951" cy="73364"/>
            </a:xfrm>
            <a:custGeom>
              <a:rect b="b" l="l" r="r" t="t"/>
              <a:pathLst>
                <a:path extrusionOk="0" h="73364" w="162951">
                  <a:moveTo>
                    <a:pt x="159005" y="73364"/>
                  </a:moveTo>
                  <a:cubicBezTo>
                    <a:pt x="103178" y="56412"/>
                    <a:pt x="1023" y="12715"/>
                    <a:pt x="0" y="12276"/>
                  </a:cubicBezTo>
                  <a:lnTo>
                    <a:pt x="5261" y="0"/>
                  </a:lnTo>
                  <a:cubicBezTo>
                    <a:pt x="6284" y="438"/>
                    <a:pt x="107855" y="43843"/>
                    <a:pt x="162951" y="60504"/>
                  </a:cubicBezTo>
                  <a:lnTo>
                    <a:pt x="159005" y="73364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8" name="Google Shape;1218;p33"/>
            <p:cNvSpPr/>
            <p:nvPr/>
          </p:nvSpPr>
          <p:spPr>
            <a:xfrm>
              <a:off x="12691121" y="7104035"/>
              <a:ext cx="138252" cy="65034"/>
            </a:xfrm>
            <a:custGeom>
              <a:rect b="b" l="l" r="r" t="t"/>
              <a:pathLst>
                <a:path extrusionOk="0" h="65034" w="138252">
                  <a:moveTo>
                    <a:pt x="134453" y="65035"/>
                  </a:moveTo>
                  <a:cubicBezTo>
                    <a:pt x="78626" y="48082"/>
                    <a:pt x="877" y="12422"/>
                    <a:pt x="0" y="12130"/>
                  </a:cubicBezTo>
                  <a:lnTo>
                    <a:pt x="5554" y="0"/>
                  </a:lnTo>
                  <a:cubicBezTo>
                    <a:pt x="6284" y="293"/>
                    <a:pt x="83302" y="35659"/>
                    <a:pt x="138253" y="52320"/>
                  </a:cubicBezTo>
                  <a:lnTo>
                    <a:pt x="134453" y="65035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9" name="Google Shape;1219;p33"/>
            <p:cNvSpPr/>
            <p:nvPr/>
          </p:nvSpPr>
          <p:spPr>
            <a:xfrm rot="-951000">
              <a:off x="12393643" y="5968165"/>
              <a:ext cx="13445" cy="194080"/>
            </a:xfrm>
            <a:custGeom>
              <a:rect b="b" l="l" r="r" t="t"/>
              <a:pathLst>
                <a:path extrusionOk="0" h="194080" w="13445">
                  <a:moveTo>
                    <a:pt x="0" y="0"/>
                  </a:moveTo>
                  <a:lnTo>
                    <a:pt x="13445" y="0"/>
                  </a:lnTo>
                  <a:lnTo>
                    <a:pt x="13445" y="194080"/>
                  </a:lnTo>
                  <a:lnTo>
                    <a:pt x="0" y="194080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0" name="Google Shape;1220;p33"/>
            <p:cNvSpPr/>
            <p:nvPr/>
          </p:nvSpPr>
          <p:spPr>
            <a:xfrm>
              <a:off x="13536860" y="7997710"/>
              <a:ext cx="566164" cy="566164"/>
            </a:xfrm>
            <a:custGeom>
              <a:rect b="b" l="l" r="r" t="t"/>
              <a:pathLst>
                <a:path extrusionOk="0" h="566164" w="566164">
                  <a:moveTo>
                    <a:pt x="283082" y="566165"/>
                  </a:moveTo>
                  <a:cubicBezTo>
                    <a:pt x="127000" y="566165"/>
                    <a:pt x="0" y="439165"/>
                    <a:pt x="0" y="283083"/>
                  </a:cubicBezTo>
                  <a:cubicBezTo>
                    <a:pt x="0" y="127000"/>
                    <a:pt x="127000" y="0"/>
                    <a:pt x="283082" y="0"/>
                  </a:cubicBezTo>
                  <a:cubicBezTo>
                    <a:pt x="439165" y="0"/>
                    <a:pt x="566164" y="127000"/>
                    <a:pt x="566164" y="283083"/>
                  </a:cubicBezTo>
                  <a:cubicBezTo>
                    <a:pt x="566018" y="439165"/>
                    <a:pt x="439019" y="566165"/>
                    <a:pt x="283082" y="566165"/>
                  </a:cubicBezTo>
                  <a:close/>
                  <a:moveTo>
                    <a:pt x="283082" y="13592"/>
                  </a:moveTo>
                  <a:cubicBezTo>
                    <a:pt x="134453" y="13592"/>
                    <a:pt x="13445" y="134600"/>
                    <a:pt x="13445" y="283228"/>
                  </a:cubicBezTo>
                  <a:cubicBezTo>
                    <a:pt x="13445" y="431858"/>
                    <a:pt x="134453" y="552866"/>
                    <a:pt x="283082" y="552866"/>
                  </a:cubicBezTo>
                  <a:cubicBezTo>
                    <a:pt x="431711" y="552866"/>
                    <a:pt x="552719" y="431858"/>
                    <a:pt x="552719" y="283228"/>
                  </a:cubicBezTo>
                  <a:cubicBezTo>
                    <a:pt x="552573" y="134453"/>
                    <a:pt x="431711" y="13592"/>
                    <a:pt x="283082" y="13592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1" name="Google Shape;1221;p33"/>
            <p:cNvSpPr/>
            <p:nvPr/>
          </p:nvSpPr>
          <p:spPr>
            <a:xfrm>
              <a:off x="14517929" y="7997710"/>
              <a:ext cx="566164" cy="566164"/>
            </a:xfrm>
            <a:custGeom>
              <a:rect b="b" l="l" r="r" t="t"/>
              <a:pathLst>
                <a:path extrusionOk="0" h="566164" w="566164">
                  <a:moveTo>
                    <a:pt x="283082" y="566165"/>
                  </a:moveTo>
                  <a:cubicBezTo>
                    <a:pt x="127000" y="566165"/>
                    <a:pt x="0" y="439165"/>
                    <a:pt x="0" y="283083"/>
                  </a:cubicBezTo>
                  <a:cubicBezTo>
                    <a:pt x="0" y="127000"/>
                    <a:pt x="127000" y="0"/>
                    <a:pt x="283082" y="0"/>
                  </a:cubicBezTo>
                  <a:cubicBezTo>
                    <a:pt x="439165" y="0"/>
                    <a:pt x="566164" y="127000"/>
                    <a:pt x="566164" y="283083"/>
                  </a:cubicBezTo>
                  <a:cubicBezTo>
                    <a:pt x="566164" y="439165"/>
                    <a:pt x="439165" y="566165"/>
                    <a:pt x="283082" y="566165"/>
                  </a:cubicBezTo>
                  <a:close/>
                  <a:moveTo>
                    <a:pt x="283082" y="13592"/>
                  </a:moveTo>
                  <a:cubicBezTo>
                    <a:pt x="134453" y="13592"/>
                    <a:pt x="13445" y="134600"/>
                    <a:pt x="13445" y="283228"/>
                  </a:cubicBezTo>
                  <a:cubicBezTo>
                    <a:pt x="13445" y="431858"/>
                    <a:pt x="134453" y="552866"/>
                    <a:pt x="283082" y="552866"/>
                  </a:cubicBezTo>
                  <a:cubicBezTo>
                    <a:pt x="431711" y="552866"/>
                    <a:pt x="552719" y="431858"/>
                    <a:pt x="552719" y="283228"/>
                  </a:cubicBezTo>
                  <a:cubicBezTo>
                    <a:pt x="552719" y="134453"/>
                    <a:pt x="431711" y="13592"/>
                    <a:pt x="283082" y="13592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2" name="Google Shape;1222;p33"/>
            <p:cNvSpPr/>
            <p:nvPr/>
          </p:nvSpPr>
          <p:spPr>
            <a:xfrm>
              <a:off x="12518378" y="7997710"/>
              <a:ext cx="566164" cy="566164"/>
            </a:xfrm>
            <a:custGeom>
              <a:rect b="b" l="l" r="r" t="t"/>
              <a:pathLst>
                <a:path extrusionOk="0" h="566164" w="566164">
                  <a:moveTo>
                    <a:pt x="283082" y="566165"/>
                  </a:moveTo>
                  <a:cubicBezTo>
                    <a:pt x="127000" y="566165"/>
                    <a:pt x="0" y="439165"/>
                    <a:pt x="0" y="283083"/>
                  </a:cubicBezTo>
                  <a:cubicBezTo>
                    <a:pt x="0" y="127000"/>
                    <a:pt x="127000" y="0"/>
                    <a:pt x="283082" y="0"/>
                  </a:cubicBezTo>
                  <a:cubicBezTo>
                    <a:pt x="439165" y="0"/>
                    <a:pt x="566164" y="127000"/>
                    <a:pt x="566164" y="283083"/>
                  </a:cubicBezTo>
                  <a:cubicBezTo>
                    <a:pt x="566018" y="439165"/>
                    <a:pt x="439165" y="566165"/>
                    <a:pt x="283082" y="566165"/>
                  </a:cubicBezTo>
                  <a:close/>
                  <a:moveTo>
                    <a:pt x="283082" y="13592"/>
                  </a:moveTo>
                  <a:cubicBezTo>
                    <a:pt x="134453" y="13592"/>
                    <a:pt x="13445" y="134600"/>
                    <a:pt x="13445" y="283228"/>
                  </a:cubicBezTo>
                  <a:cubicBezTo>
                    <a:pt x="13445" y="431858"/>
                    <a:pt x="134453" y="552866"/>
                    <a:pt x="283082" y="552866"/>
                  </a:cubicBezTo>
                  <a:cubicBezTo>
                    <a:pt x="431711" y="552866"/>
                    <a:pt x="552719" y="431858"/>
                    <a:pt x="552719" y="283228"/>
                  </a:cubicBezTo>
                  <a:cubicBezTo>
                    <a:pt x="552573" y="134453"/>
                    <a:pt x="431711" y="13592"/>
                    <a:pt x="283082" y="13592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223" name="Google Shape;1223;p33"/>
            <p:cNvGrpSpPr/>
            <p:nvPr/>
          </p:nvGrpSpPr>
          <p:grpSpPr>
            <a:xfrm>
              <a:off x="12706467" y="8094165"/>
              <a:ext cx="190134" cy="359955"/>
              <a:chOff x="12706467" y="8094165"/>
              <a:chExt cx="190134" cy="359955"/>
            </a:xfrm>
          </p:grpSpPr>
          <p:sp>
            <p:nvSpPr>
              <p:cNvPr id="1224" name="Google Shape;1224;p33"/>
              <p:cNvSpPr/>
              <p:nvPr/>
            </p:nvSpPr>
            <p:spPr>
              <a:xfrm>
                <a:off x="12738034" y="8094165"/>
                <a:ext cx="126853" cy="218048"/>
              </a:xfrm>
              <a:custGeom>
                <a:rect b="b" l="l" r="r" t="t"/>
                <a:pathLst>
                  <a:path extrusionOk="0" h="218048" w="126853">
                    <a:moveTo>
                      <a:pt x="69711" y="218048"/>
                    </a:moveTo>
                    <a:lnTo>
                      <a:pt x="57143" y="218048"/>
                    </a:lnTo>
                    <a:cubicBezTo>
                      <a:pt x="25721" y="218048"/>
                      <a:pt x="0" y="192473"/>
                      <a:pt x="0" y="160905"/>
                    </a:cubicBezTo>
                    <a:lnTo>
                      <a:pt x="0" y="57143"/>
                    </a:lnTo>
                    <a:cubicBezTo>
                      <a:pt x="0" y="25722"/>
                      <a:pt x="25575" y="0"/>
                      <a:pt x="57143" y="0"/>
                    </a:cubicBezTo>
                    <a:lnTo>
                      <a:pt x="69711" y="0"/>
                    </a:lnTo>
                    <a:cubicBezTo>
                      <a:pt x="101132" y="0"/>
                      <a:pt x="126854" y="25575"/>
                      <a:pt x="126854" y="57143"/>
                    </a:cubicBezTo>
                    <a:lnTo>
                      <a:pt x="126854" y="160905"/>
                    </a:lnTo>
                    <a:cubicBezTo>
                      <a:pt x="126707" y="192326"/>
                      <a:pt x="101132" y="218048"/>
                      <a:pt x="69711" y="218048"/>
                    </a:cubicBezTo>
                    <a:close/>
                    <a:moveTo>
                      <a:pt x="57143" y="13446"/>
                    </a:moveTo>
                    <a:cubicBezTo>
                      <a:pt x="33029" y="13446"/>
                      <a:pt x="13445" y="33029"/>
                      <a:pt x="13445" y="57143"/>
                    </a:cubicBezTo>
                    <a:lnTo>
                      <a:pt x="13445" y="160905"/>
                    </a:lnTo>
                    <a:cubicBezTo>
                      <a:pt x="13445" y="185019"/>
                      <a:pt x="33029" y="204603"/>
                      <a:pt x="57143" y="204603"/>
                    </a:cubicBezTo>
                    <a:lnTo>
                      <a:pt x="69711" y="204603"/>
                    </a:lnTo>
                    <a:cubicBezTo>
                      <a:pt x="93825" y="204603"/>
                      <a:pt x="113408" y="185019"/>
                      <a:pt x="113408" y="160905"/>
                    </a:cubicBezTo>
                    <a:lnTo>
                      <a:pt x="113408" y="57143"/>
                    </a:lnTo>
                    <a:cubicBezTo>
                      <a:pt x="113408" y="33029"/>
                      <a:pt x="93825" y="13446"/>
                      <a:pt x="69711" y="13446"/>
                    </a:cubicBezTo>
                    <a:lnTo>
                      <a:pt x="57143" y="13446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5" name="Google Shape;1225;p33"/>
              <p:cNvSpPr/>
              <p:nvPr/>
            </p:nvSpPr>
            <p:spPr>
              <a:xfrm>
                <a:off x="12706467" y="8274069"/>
                <a:ext cx="190134" cy="75995"/>
              </a:xfrm>
              <a:custGeom>
                <a:rect b="b" l="l" r="r" t="t"/>
                <a:pathLst>
                  <a:path extrusionOk="0" h="75995" w="190134">
                    <a:moveTo>
                      <a:pt x="97186" y="75995"/>
                    </a:moveTo>
                    <a:cubicBezTo>
                      <a:pt x="48812" y="75995"/>
                      <a:pt x="0" y="49835"/>
                      <a:pt x="0" y="0"/>
                    </a:cubicBezTo>
                    <a:lnTo>
                      <a:pt x="13445" y="0"/>
                    </a:lnTo>
                    <a:cubicBezTo>
                      <a:pt x="13445" y="41067"/>
                      <a:pt x="55681" y="62696"/>
                      <a:pt x="97332" y="62696"/>
                    </a:cubicBezTo>
                    <a:cubicBezTo>
                      <a:pt x="118669" y="62696"/>
                      <a:pt x="138399" y="57143"/>
                      <a:pt x="152721" y="46913"/>
                    </a:cubicBezTo>
                    <a:cubicBezTo>
                      <a:pt x="168359" y="35806"/>
                      <a:pt x="176689" y="19583"/>
                      <a:pt x="176689" y="146"/>
                    </a:cubicBezTo>
                    <a:lnTo>
                      <a:pt x="190134" y="146"/>
                    </a:lnTo>
                    <a:cubicBezTo>
                      <a:pt x="190134" y="24114"/>
                      <a:pt x="179904" y="44136"/>
                      <a:pt x="160613" y="57874"/>
                    </a:cubicBezTo>
                    <a:cubicBezTo>
                      <a:pt x="143806" y="69419"/>
                      <a:pt x="121446" y="75995"/>
                      <a:pt x="97186" y="75995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6" name="Google Shape;1226;p33"/>
              <p:cNvSpPr/>
              <p:nvPr/>
            </p:nvSpPr>
            <p:spPr>
              <a:xfrm>
                <a:off x="12795030" y="8343342"/>
                <a:ext cx="13445" cy="104054"/>
              </a:xfrm>
              <a:custGeom>
                <a:rect b="b" l="l" r="r" t="t"/>
                <a:pathLst>
                  <a:path extrusionOk="0" h="104054" w="13445">
                    <a:moveTo>
                      <a:pt x="0" y="0"/>
                    </a:moveTo>
                    <a:lnTo>
                      <a:pt x="13445" y="0"/>
                    </a:lnTo>
                    <a:lnTo>
                      <a:pt x="13445" y="104055"/>
                    </a:lnTo>
                    <a:lnTo>
                      <a:pt x="0" y="104055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7" name="Google Shape;1227;p33"/>
              <p:cNvSpPr/>
              <p:nvPr/>
            </p:nvSpPr>
            <p:spPr>
              <a:xfrm>
                <a:off x="12754694" y="8440675"/>
                <a:ext cx="103470" cy="13445"/>
              </a:xfrm>
              <a:custGeom>
                <a:rect b="b" l="l" r="r" t="t"/>
                <a:pathLst>
                  <a:path extrusionOk="0" h="13445" w="103470">
                    <a:moveTo>
                      <a:pt x="0" y="0"/>
                    </a:moveTo>
                    <a:lnTo>
                      <a:pt x="103470" y="0"/>
                    </a:lnTo>
                    <a:lnTo>
                      <a:pt x="103470" y="13445"/>
                    </a:lnTo>
                    <a:lnTo>
                      <a:pt x="0" y="13445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228" name="Google Shape;1228;p33"/>
            <p:cNvSpPr/>
            <p:nvPr/>
          </p:nvSpPr>
          <p:spPr>
            <a:xfrm>
              <a:off x="13650286" y="8213600"/>
              <a:ext cx="345907" cy="127111"/>
            </a:xfrm>
            <a:custGeom>
              <a:rect b="b" l="l" r="r" t="t"/>
              <a:pathLst>
                <a:path extrusionOk="0" h="127111" w="345907">
                  <a:moveTo>
                    <a:pt x="33158" y="127112"/>
                  </a:moveTo>
                  <a:cubicBezTo>
                    <a:pt x="26874" y="127112"/>
                    <a:pt x="20005" y="125651"/>
                    <a:pt x="14159" y="120389"/>
                  </a:cubicBezTo>
                  <a:cubicBezTo>
                    <a:pt x="9190" y="115859"/>
                    <a:pt x="6121" y="111767"/>
                    <a:pt x="4660" y="107528"/>
                  </a:cubicBezTo>
                  <a:cubicBezTo>
                    <a:pt x="-3963" y="82391"/>
                    <a:pt x="-601" y="59593"/>
                    <a:pt x="14598" y="39717"/>
                  </a:cubicBezTo>
                  <a:cubicBezTo>
                    <a:pt x="17959" y="35333"/>
                    <a:pt x="23220" y="33141"/>
                    <a:pt x="27751" y="31387"/>
                  </a:cubicBezTo>
                  <a:lnTo>
                    <a:pt x="34035" y="29049"/>
                  </a:lnTo>
                  <a:cubicBezTo>
                    <a:pt x="46457" y="24372"/>
                    <a:pt x="59318" y="19549"/>
                    <a:pt x="72325" y="15457"/>
                  </a:cubicBezTo>
                  <a:cubicBezTo>
                    <a:pt x="132975" y="-3103"/>
                    <a:pt x="194356" y="-5003"/>
                    <a:pt x="254713" y="10050"/>
                  </a:cubicBezTo>
                  <a:cubicBezTo>
                    <a:pt x="271228" y="14142"/>
                    <a:pt x="287596" y="19257"/>
                    <a:pt x="303379" y="24226"/>
                  </a:cubicBezTo>
                  <a:lnTo>
                    <a:pt x="306887" y="25249"/>
                  </a:lnTo>
                  <a:cubicBezTo>
                    <a:pt x="315656" y="28026"/>
                    <a:pt x="324571" y="33433"/>
                    <a:pt x="331585" y="40594"/>
                  </a:cubicBezTo>
                  <a:lnTo>
                    <a:pt x="331732" y="40741"/>
                  </a:lnTo>
                  <a:cubicBezTo>
                    <a:pt x="341085" y="50532"/>
                    <a:pt x="345908" y="62516"/>
                    <a:pt x="345908" y="75377"/>
                  </a:cubicBezTo>
                  <a:cubicBezTo>
                    <a:pt x="345908" y="88822"/>
                    <a:pt x="342254" y="100806"/>
                    <a:pt x="334947" y="111328"/>
                  </a:cubicBezTo>
                  <a:cubicBezTo>
                    <a:pt x="329247" y="119659"/>
                    <a:pt x="321355" y="123897"/>
                    <a:pt x="311564" y="124189"/>
                  </a:cubicBezTo>
                  <a:cubicBezTo>
                    <a:pt x="289642" y="124628"/>
                    <a:pt x="268012" y="121704"/>
                    <a:pt x="247260" y="115274"/>
                  </a:cubicBezTo>
                  <a:cubicBezTo>
                    <a:pt x="246091" y="114982"/>
                    <a:pt x="245068" y="114397"/>
                    <a:pt x="243899" y="113959"/>
                  </a:cubicBezTo>
                  <a:cubicBezTo>
                    <a:pt x="232207" y="109282"/>
                    <a:pt x="226361" y="100514"/>
                    <a:pt x="226215" y="88676"/>
                  </a:cubicBezTo>
                  <a:cubicBezTo>
                    <a:pt x="226215" y="84730"/>
                    <a:pt x="226800" y="80784"/>
                    <a:pt x="227384" y="76692"/>
                  </a:cubicBezTo>
                  <a:lnTo>
                    <a:pt x="227823" y="73915"/>
                  </a:lnTo>
                  <a:cubicBezTo>
                    <a:pt x="228699" y="67631"/>
                    <a:pt x="227238" y="65293"/>
                    <a:pt x="225338" y="63539"/>
                  </a:cubicBezTo>
                  <a:cubicBezTo>
                    <a:pt x="221539" y="59886"/>
                    <a:pt x="216570" y="57109"/>
                    <a:pt x="210431" y="54770"/>
                  </a:cubicBezTo>
                  <a:cubicBezTo>
                    <a:pt x="185002" y="45563"/>
                    <a:pt x="159135" y="46148"/>
                    <a:pt x="131513" y="56524"/>
                  </a:cubicBezTo>
                  <a:cubicBezTo>
                    <a:pt x="129467" y="57255"/>
                    <a:pt x="127567" y="57986"/>
                    <a:pt x="125521" y="58862"/>
                  </a:cubicBezTo>
                  <a:cubicBezTo>
                    <a:pt x="118945" y="61493"/>
                    <a:pt x="116753" y="65439"/>
                    <a:pt x="117630" y="72600"/>
                  </a:cubicBezTo>
                  <a:cubicBezTo>
                    <a:pt x="118068" y="76838"/>
                    <a:pt x="118507" y="81076"/>
                    <a:pt x="118214" y="85168"/>
                  </a:cubicBezTo>
                  <a:cubicBezTo>
                    <a:pt x="117337" y="99637"/>
                    <a:pt x="109884" y="110305"/>
                    <a:pt x="96585" y="115859"/>
                  </a:cubicBezTo>
                  <a:cubicBezTo>
                    <a:pt x="92347" y="117759"/>
                    <a:pt x="88401" y="118928"/>
                    <a:pt x="84747" y="119512"/>
                  </a:cubicBezTo>
                  <a:cubicBezTo>
                    <a:pt x="70133" y="121997"/>
                    <a:pt x="55518" y="124335"/>
                    <a:pt x="40904" y="126381"/>
                  </a:cubicBezTo>
                  <a:cubicBezTo>
                    <a:pt x="38565" y="126820"/>
                    <a:pt x="35935" y="127112"/>
                    <a:pt x="33158" y="127112"/>
                  </a:cubicBezTo>
                  <a:close/>
                  <a:moveTo>
                    <a:pt x="173311" y="13557"/>
                  </a:moveTo>
                  <a:cubicBezTo>
                    <a:pt x="140867" y="13557"/>
                    <a:pt x="108422" y="18526"/>
                    <a:pt x="76271" y="28318"/>
                  </a:cubicBezTo>
                  <a:cubicBezTo>
                    <a:pt x="63702" y="32264"/>
                    <a:pt x="50988" y="36941"/>
                    <a:pt x="38711" y="41617"/>
                  </a:cubicBezTo>
                  <a:lnTo>
                    <a:pt x="32427" y="43955"/>
                  </a:lnTo>
                  <a:cubicBezTo>
                    <a:pt x="30674" y="44686"/>
                    <a:pt x="26435" y="46148"/>
                    <a:pt x="25120" y="47755"/>
                  </a:cubicBezTo>
                  <a:cubicBezTo>
                    <a:pt x="12698" y="63978"/>
                    <a:pt x="10067" y="82099"/>
                    <a:pt x="17228" y="102998"/>
                  </a:cubicBezTo>
                  <a:cubicBezTo>
                    <a:pt x="17959" y="104898"/>
                    <a:pt x="19859" y="107383"/>
                    <a:pt x="22928" y="110305"/>
                  </a:cubicBezTo>
                  <a:cubicBezTo>
                    <a:pt x="26435" y="113374"/>
                    <a:pt x="30966" y="114251"/>
                    <a:pt x="39004" y="113082"/>
                  </a:cubicBezTo>
                  <a:cubicBezTo>
                    <a:pt x="53472" y="111036"/>
                    <a:pt x="68087" y="108698"/>
                    <a:pt x="82555" y="106213"/>
                  </a:cubicBezTo>
                  <a:cubicBezTo>
                    <a:pt x="85186" y="105775"/>
                    <a:pt x="87962" y="104898"/>
                    <a:pt x="91324" y="103436"/>
                  </a:cubicBezTo>
                  <a:cubicBezTo>
                    <a:pt x="99946" y="99783"/>
                    <a:pt x="104330" y="93499"/>
                    <a:pt x="104915" y="84291"/>
                  </a:cubicBezTo>
                  <a:cubicBezTo>
                    <a:pt x="105061" y="80930"/>
                    <a:pt x="104769" y="77423"/>
                    <a:pt x="104477" y="74062"/>
                  </a:cubicBezTo>
                  <a:cubicBezTo>
                    <a:pt x="103015" y="60908"/>
                    <a:pt x="108569" y="51409"/>
                    <a:pt x="120699" y="46440"/>
                  </a:cubicBezTo>
                  <a:cubicBezTo>
                    <a:pt x="122745" y="45563"/>
                    <a:pt x="124937" y="44833"/>
                    <a:pt x="127129" y="43955"/>
                  </a:cubicBezTo>
                  <a:cubicBezTo>
                    <a:pt x="157381" y="32556"/>
                    <a:pt x="187048" y="31972"/>
                    <a:pt x="215254" y="42202"/>
                  </a:cubicBezTo>
                  <a:cubicBezTo>
                    <a:pt x="223292" y="45125"/>
                    <a:pt x="229577" y="48925"/>
                    <a:pt x="234838" y="53747"/>
                  </a:cubicBezTo>
                  <a:cubicBezTo>
                    <a:pt x="240537" y="59155"/>
                    <a:pt x="242583" y="66316"/>
                    <a:pt x="241268" y="75669"/>
                  </a:cubicBezTo>
                  <a:lnTo>
                    <a:pt x="240830" y="78592"/>
                  </a:lnTo>
                  <a:cubicBezTo>
                    <a:pt x="240391" y="81807"/>
                    <a:pt x="239807" y="85168"/>
                    <a:pt x="239807" y="88530"/>
                  </a:cubicBezTo>
                  <a:cubicBezTo>
                    <a:pt x="239807" y="94960"/>
                    <a:pt x="242437" y="98760"/>
                    <a:pt x="247991" y="100952"/>
                  </a:cubicBezTo>
                  <a:cubicBezTo>
                    <a:pt x="249891" y="101829"/>
                    <a:pt x="250621" y="102121"/>
                    <a:pt x="251352" y="102267"/>
                  </a:cubicBezTo>
                  <a:cubicBezTo>
                    <a:pt x="270789" y="108259"/>
                    <a:pt x="290957" y="111036"/>
                    <a:pt x="311417" y="110598"/>
                  </a:cubicBezTo>
                  <a:cubicBezTo>
                    <a:pt x="316971" y="110451"/>
                    <a:pt x="320917" y="108259"/>
                    <a:pt x="324132" y="103436"/>
                  </a:cubicBezTo>
                  <a:cubicBezTo>
                    <a:pt x="329978" y="95106"/>
                    <a:pt x="332755" y="85899"/>
                    <a:pt x="332755" y="75231"/>
                  </a:cubicBezTo>
                  <a:cubicBezTo>
                    <a:pt x="332755" y="65731"/>
                    <a:pt x="329247" y="57255"/>
                    <a:pt x="322232" y="49802"/>
                  </a:cubicBezTo>
                  <a:cubicBezTo>
                    <a:pt x="316533" y="44248"/>
                    <a:pt x="309810" y="40010"/>
                    <a:pt x="302941" y="37818"/>
                  </a:cubicBezTo>
                  <a:lnTo>
                    <a:pt x="299580" y="36794"/>
                  </a:lnTo>
                  <a:cubicBezTo>
                    <a:pt x="283942" y="31972"/>
                    <a:pt x="267720" y="26857"/>
                    <a:pt x="251644" y="22911"/>
                  </a:cubicBezTo>
                  <a:cubicBezTo>
                    <a:pt x="225631" y="16773"/>
                    <a:pt x="199471" y="13557"/>
                    <a:pt x="173311" y="13557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229" name="Google Shape;1229;p33"/>
            <p:cNvGrpSpPr/>
            <p:nvPr/>
          </p:nvGrpSpPr>
          <p:grpSpPr>
            <a:xfrm>
              <a:off x="14669482" y="8187114"/>
              <a:ext cx="276066" cy="180196"/>
              <a:chOff x="14669482" y="8187114"/>
              <a:chExt cx="276066" cy="180196"/>
            </a:xfrm>
          </p:grpSpPr>
          <p:sp>
            <p:nvSpPr>
              <p:cNvPr id="1230" name="Google Shape;1230;p33"/>
              <p:cNvSpPr/>
              <p:nvPr/>
            </p:nvSpPr>
            <p:spPr>
              <a:xfrm>
                <a:off x="14669482" y="8187114"/>
                <a:ext cx="180196" cy="180196"/>
              </a:xfrm>
              <a:custGeom>
                <a:rect b="b" l="l" r="r" t="t"/>
                <a:pathLst>
                  <a:path extrusionOk="0" h="180196" w="180196">
                    <a:moveTo>
                      <a:pt x="134161" y="180196"/>
                    </a:moveTo>
                    <a:lnTo>
                      <a:pt x="46035" y="180196"/>
                    </a:lnTo>
                    <a:cubicBezTo>
                      <a:pt x="20606" y="180196"/>
                      <a:pt x="0" y="159590"/>
                      <a:pt x="0" y="134161"/>
                    </a:cubicBezTo>
                    <a:lnTo>
                      <a:pt x="0" y="46035"/>
                    </a:lnTo>
                    <a:cubicBezTo>
                      <a:pt x="0" y="20606"/>
                      <a:pt x="20606" y="0"/>
                      <a:pt x="46035" y="0"/>
                    </a:cubicBezTo>
                    <a:lnTo>
                      <a:pt x="134161" y="0"/>
                    </a:lnTo>
                    <a:cubicBezTo>
                      <a:pt x="159590" y="0"/>
                      <a:pt x="180196" y="20606"/>
                      <a:pt x="180196" y="46035"/>
                    </a:cubicBezTo>
                    <a:lnTo>
                      <a:pt x="180196" y="134161"/>
                    </a:lnTo>
                    <a:cubicBezTo>
                      <a:pt x="180196" y="159590"/>
                      <a:pt x="159590" y="180196"/>
                      <a:pt x="134161" y="180196"/>
                    </a:cubicBezTo>
                    <a:close/>
                    <a:moveTo>
                      <a:pt x="46035" y="13299"/>
                    </a:moveTo>
                    <a:cubicBezTo>
                      <a:pt x="28060" y="13299"/>
                      <a:pt x="13445" y="27914"/>
                      <a:pt x="13445" y="45889"/>
                    </a:cubicBezTo>
                    <a:lnTo>
                      <a:pt x="13445" y="134014"/>
                    </a:lnTo>
                    <a:cubicBezTo>
                      <a:pt x="13445" y="151990"/>
                      <a:pt x="28060" y="166605"/>
                      <a:pt x="46035" y="166605"/>
                    </a:cubicBezTo>
                    <a:lnTo>
                      <a:pt x="134161" y="166605"/>
                    </a:lnTo>
                    <a:cubicBezTo>
                      <a:pt x="152136" y="166605"/>
                      <a:pt x="166751" y="151990"/>
                      <a:pt x="166751" y="134014"/>
                    </a:cubicBezTo>
                    <a:lnTo>
                      <a:pt x="166751" y="45889"/>
                    </a:lnTo>
                    <a:cubicBezTo>
                      <a:pt x="166751" y="27914"/>
                      <a:pt x="152136" y="13299"/>
                      <a:pt x="134161" y="13299"/>
                    </a:cubicBezTo>
                    <a:lnTo>
                      <a:pt x="46035" y="13299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1" name="Google Shape;1231;p33"/>
              <p:cNvSpPr/>
              <p:nvPr/>
            </p:nvSpPr>
            <p:spPr>
              <a:xfrm>
                <a:off x="14836232" y="8200267"/>
                <a:ext cx="109316" cy="153744"/>
              </a:xfrm>
              <a:custGeom>
                <a:rect b="b" l="l" r="r" t="t"/>
                <a:pathLst>
                  <a:path extrusionOk="0" h="153744" w="109316">
                    <a:moveTo>
                      <a:pt x="109316" y="153744"/>
                    </a:moveTo>
                    <a:lnTo>
                      <a:pt x="0" y="120569"/>
                    </a:lnTo>
                    <a:lnTo>
                      <a:pt x="0" y="33175"/>
                    </a:lnTo>
                    <a:lnTo>
                      <a:pt x="109316" y="0"/>
                    </a:lnTo>
                    <a:lnTo>
                      <a:pt x="109316" y="153744"/>
                    </a:lnTo>
                    <a:close/>
                    <a:moveTo>
                      <a:pt x="13446" y="110632"/>
                    </a:moveTo>
                    <a:lnTo>
                      <a:pt x="95871" y="135769"/>
                    </a:lnTo>
                    <a:lnTo>
                      <a:pt x="95871" y="18122"/>
                    </a:lnTo>
                    <a:lnTo>
                      <a:pt x="13446" y="43259"/>
                    </a:lnTo>
                    <a:lnTo>
                      <a:pt x="13446" y="110632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32" name="Google Shape;1232;p33"/>
          <p:cNvSpPr/>
          <p:nvPr/>
        </p:nvSpPr>
        <p:spPr>
          <a:xfrm>
            <a:off x="13363387" y="4411564"/>
            <a:ext cx="291477" cy="111545"/>
          </a:xfrm>
          <a:custGeom>
            <a:rect b="b" l="l" r="r" t="t"/>
            <a:pathLst>
              <a:path extrusionOk="0" h="111545" w="291477">
                <a:moveTo>
                  <a:pt x="0" y="10571"/>
                </a:moveTo>
                <a:cubicBezTo>
                  <a:pt x="0" y="10571"/>
                  <a:pt x="159590" y="50030"/>
                  <a:pt x="283082" y="486"/>
                </a:cubicBezTo>
                <a:cubicBezTo>
                  <a:pt x="289220" y="-1998"/>
                  <a:pt x="294335" y="5602"/>
                  <a:pt x="289659" y="10424"/>
                </a:cubicBezTo>
                <a:cubicBezTo>
                  <a:pt x="254438" y="46522"/>
                  <a:pt x="167482" y="124125"/>
                  <a:pt x="15930" y="109803"/>
                </a:cubicBezTo>
                <a:lnTo>
                  <a:pt x="0" y="10571"/>
                </a:lnTo>
                <a:close/>
              </a:path>
            </a:pathLst>
          </a:custGeom>
          <a:solidFill>
            <a:srgbClr val="6664A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3" name="Google Shape;1233;p33"/>
          <p:cNvSpPr/>
          <p:nvPr/>
        </p:nvSpPr>
        <p:spPr>
          <a:xfrm>
            <a:off x="9943608" y="2757721"/>
            <a:ext cx="1399097" cy="1238190"/>
          </a:xfrm>
          <a:custGeom>
            <a:rect b="b" l="l" r="r" t="t"/>
            <a:pathLst>
              <a:path extrusionOk="0" h="1238190" w="1399097">
                <a:moveTo>
                  <a:pt x="1399097" y="187837"/>
                </a:moveTo>
                <a:lnTo>
                  <a:pt x="1399097" y="790107"/>
                </a:lnTo>
                <a:cubicBezTo>
                  <a:pt x="1399097" y="893679"/>
                  <a:pt x="1318441" y="977943"/>
                  <a:pt x="1219294" y="977943"/>
                </a:cubicBezTo>
                <a:lnTo>
                  <a:pt x="952594" y="977943"/>
                </a:lnTo>
                <a:lnTo>
                  <a:pt x="710259" y="1231095"/>
                </a:lnTo>
                <a:cubicBezTo>
                  <a:pt x="705912" y="1235641"/>
                  <a:pt x="700012" y="1238191"/>
                  <a:pt x="693859" y="1238191"/>
                </a:cubicBezTo>
                <a:cubicBezTo>
                  <a:pt x="687712" y="1238191"/>
                  <a:pt x="681813" y="1235641"/>
                  <a:pt x="677462" y="1231098"/>
                </a:cubicBezTo>
                <a:lnTo>
                  <a:pt x="435097" y="977943"/>
                </a:lnTo>
                <a:lnTo>
                  <a:pt x="179805" y="977943"/>
                </a:lnTo>
                <a:cubicBezTo>
                  <a:pt x="80659" y="977943"/>
                  <a:pt x="0" y="893679"/>
                  <a:pt x="0" y="790107"/>
                </a:cubicBezTo>
                <a:lnTo>
                  <a:pt x="0" y="187837"/>
                </a:lnTo>
                <a:cubicBezTo>
                  <a:pt x="0" y="84263"/>
                  <a:pt x="80659" y="0"/>
                  <a:pt x="179805" y="0"/>
                </a:cubicBezTo>
                <a:lnTo>
                  <a:pt x="1219294" y="0"/>
                </a:lnTo>
                <a:cubicBezTo>
                  <a:pt x="1318441" y="0"/>
                  <a:pt x="1399097" y="84263"/>
                  <a:pt x="1399097" y="187837"/>
                </a:cubicBezTo>
                <a:close/>
              </a:path>
            </a:pathLst>
          </a:custGeom>
          <a:solidFill>
            <a:srgbClr val="FF609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4" name="Google Shape;1234;p33"/>
          <p:cNvSpPr/>
          <p:nvPr/>
        </p:nvSpPr>
        <p:spPr>
          <a:xfrm>
            <a:off x="9943608" y="2757721"/>
            <a:ext cx="1399097" cy="1238190"/>
          </a:xfrm>
          <a:custGeom>
            <a:rect b="b" l="l" r="r" t="t"/>
            <a:pathLst>
              <a:path extrusionOk="0" h="1238190" w="1399097">
                <a:moveTo>
                  <a:pt x="1219294" y="0"/>
                </a:moveTo>
                <a:lnTo>
                  <a:pt x="179805" y="0"/>
                </a:lnTo>
                <a:cubicBezTo>
                  <a:pt x="80659" y="0"/>
                  <a:pt x="0" y="84263"/>
                  <a:pt x="0" y="187837"/>
                </a:cubicBezTo>
                <a:lnTo>
                  <a:pt x="0" y="790107"/>
                </a:lnTo>
                <a:cubicBezTo>
                  <a:pt x="0" y="893679"/>
                  <a:pt x="80659" y="977943"/>
                  <a:pt x="179805" y="977943"/>
                </a:cubicBezTo>
                <a:lnTo>
                  <a:pt x="435097" y="977943"/>
                </a:lnTo>
                <a:lnTo>
                  <a:pt x="677462" y="1231098"/>
                </a:lnTo>
                <a:cubicBezTo>
                  <a:pt x="681813" y="1235641"/>
                  <a:pt x="687712" y="1238191"/>
                  <a:pt x="693859" y="1238191"/>
                </a:cubicBezTo>
                <a:cubicBezTo>
                  <a:pt x="700012" y="1238191"/>
                  <a:pt x="705912" y="1235641"/>
                  <a:pt x="710259" y="1231095"/>
                </a:cubicBezTo>
                <a:lnTo>
                  <a:pt x="952594" y="977943"/>
                </a:lnTo>
                <a:lnTo>
                  <a:pt x="1219294" y="977943"/>
                </a:lnTo>
                <a:cubicBezTo>
                  <a:pt x="1318441" y="977943"/>
                  <a:pt x="1399097" y="893679"/>
                  <a:pt x="1399097" y="790107"/>
                </a:cubicBezTo>
                <a:lnTo>
                  <a:pt x="1399097" y="187837"/>
                </a:lnTo>
                <a:cubicBezTo>
                  <a:pt x="1399097" y="84263"/>
                  <a:pt x="1318441" y="0"/>
                  <a:pt x="1219294" y="0"/>
                </a:cubicBezTo>
                <a:close/>
                <a:moveTo>
                  <a:pt x="898007" y="515666"/>
                </a:moveTo>
                <a:lnTo>
                  <a:pt x="705584" y="708226"/>
                </a:lnTo>
                <a:cubicBezTo>
                  <a:pt x="705102" y="708669"/>
                  <a:pt x="702885" y="710603"/>
                  <a:pt x="699477" y="710581"/>
                </a:cubicBezTo>
                <a:cubicBezTo>
                  <a:pt x="696144" y="710559"/>
                  <a:pt x="693983" y="708678"/>
                  <a:pt x="693488" y="708226"/>
                </a:cubicBezTo>
                <a:lnTo>
                  <a:pt x="501066" y="515666"/>
                </a:lnTo>
                <a:cubicBezTo>
                  <a:pt x="455266" y="474190"/>
                  <a:pt x="439515" y="410977"/>
                  <a:pt x="460860" y="358495"/>
                </a:cubicBezTo>
                <a:cubicBezTo>
                  <a:pt x="485735" y="297330"/>
                  <a:pt x="548535" y="281370"/>
                  <a:pt x="552762" y="280382"/>
                </a:cubicBezTo>
                <a:cubicBezTo>
                  <a:pt x="606722" y="267779"/>
                  <a:pt x="664386" y="291256"/>
                  <a:pt x="699536" y="339152"/>
                </a:cubicBezTo>
                <a:cubicBezTo>
                  <a:pt x="734687" y="291255"/>
                  <a:pt x="792363" y="267781"/>
                  <a:pt x="846307" y="280382"/>
                </a:cubicBezTo>
                <a:cubicBezTo>
                  <a:pt x="849022" y="281015"/>
                  <a:pt x="913046" y="296605"/>
                  <a:pt x="938213" y="358495"/>
                </a:cubicBezTo>
                <a:cubicBezTo>
                  <a:pt x="959718" y="411388"/>
                  <a:pt x="943559" y="474527"/>
                  <a:pt x="898007" y="515666"/>
                </a:cubicBezTo>
                <a:close/>
              </a:path>
            </a:pathLst>
          </a:custGeom>
          <a:solidFill>
            <a:srgbClr val="FF609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5" name="Google Shape;1235;p33"/>
          <p:cNvSpPr/>
          <p:nvPr/>
        </p:nvSpPr>
        <p:spPr>
          <a:xfrm>
            <a:off x="10395081" y="3034736"/>
            <a:ext cx="496150" cy="433565"/>
          </a:xfrm>
          <a:custGeom>
            <a:rect b="b" l="l" r="r" t="t"/>
            <a:pathLst>
              <a:path extrusionOk="0" h="433565" w="496150">
                <a:moveTo>
                  <a:pt x="486739" y="81479"/>
                </a:moveTo>
                <a:cubicBezTo>
                  <a:pt x="508244" y="134373"/>
                  <a:pt x="492085" y="197512"/>
                  <a:pt x="446533" y="238650"/>
                </a:cubicBezTo>
                <a:lnTo>
                  <a:pt x="254111" y="431211"/>
                </a:lnTo>
                <a:cubicBezTo>
                  <a:pt x="253628" y="431653"/>
                  <a:pt x="251411" y="433587"/>
                  <a:pt x="248004" y="433565"/>
                </a:cubicBezTo>
                <a:cubicBezTo>
                  <a:pt x="244671" y="433544"/>
                  <a:pt x="242509" y="431662"/>
                  <a:pt x="242015" y="431211"/>
                </a:cubicBezTo>
                <a:lnTo>
                  <a:pt x="49592" y="238650"/>
                </a:lnTo>
                <a:cubicBezTo>
                  <a:pt x="3793" y="197174"/>
                  <a:pt x="-11958" y="133961"/>
                  <a:pt x="9386" y="81479"/>
                </a:cubicBezTo>
                <a:cubicBezTo>
                  <a:pt x="34262" y="20314"/>
                  <a:pt x="97062" y="4354"/>
                  <a:pt x="101289" y="3367"/>
                </a:cubicBezTo>
                <a:cubicBezTo>
                  <a:pt x="155248" y="-9236"/>
                  <a:pt x="212912" y="14240"/>
                  <a:pt x="248063" y="62137"/>
                </a:cubicBezTo>
                <a:cubicBezTo>
                  <a:pt x="283213" y="14240"/>
                  <a:pt x="340889" y="-9234"/>
                  <a:pt x="394834" y="3367"/>
                </a:cubicBezTo>
                <a:cubicBezTo>
                  <a:pt x="397548" y="4000"/>
                  <a:pt x="461573" y="19590"/>
                  <a:pt x="486739" y="81479"/>
                </a:cubicBezTo>
                <a:close/>
              </a:path>
            </a:pathLst>
          </a:custGeom>
          <a:solidFill>
            <a:srgbClr val="FEFFFF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FFFCF3"/>
        </a:solidFill>
      </p:bgPr>
    </p:bg>
    <p:spTree>
      <p:nvGrpSpPr>
        <p:cNvPr id="1239" name="Shape 1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0" name="Google Shape;1240;p34"/>
          <p:cNvSpPr txBox="1"/>
          <p:nvPr/>
        </p:nvSpPr>
        <p:spPr>
          <a:xfrm>
            <a:off x="1028700" y="952500"/>
            <a:ext cx="5059131" cy="22098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l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7000">
                <a:solidFill>
                  <a:srgbClr val="B35EFF"/>
                </a:solidFill>
                <a:latin typeface="Arial"/>
                <a:ea typeface="Arial"/>
                <a:cs typeface="Arial"/>
                <a:sym typeface="Arial"/>
              </a:rPr>
              <a:t>Resource </a:t>
            </a:r>
            <a:endParaRPr/>
          </a:p>
          <a:p>
            <a:pPr indent="0" lvl="0" marL="0" marR="0" rtl="0" algn="l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7000">
                <a:solidFill>
                  <a:srgbClr val="B35EFF"/>
                </a:solidFill>
                <a:latin typeface="Arial"/>
                <a:ea typeface="Arial"/>
                <a:cs typeface="Arial"/>
                <a:sym typeface="Arial"/>
              </a:rPr>
              <a:t>Page</a:t>
            </a:r>
            <a:endParaRPr/>
          </a:p>
        </p:txBody>
      </p:sp>
      <p:sp>
        <p:nvSpPr>
          <p:cNvPr id="1241" name="Google Shape;1241;p34"/>
          <p:cNvSpPr txBox="1"/>
          <p:nvPr/>
        </p:nvSpPr>
        <p:spPr>
          <a:xfrm>
            <a:off x="1028700" y="6907530"/>
            <a:ext cx="5059131" cy="235077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l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Use these design resources in your Canva Presentation. Happy designing! </a:t>
            </a:r>
            <a:endParaRPr/>
          </a:p>
          <a:p>
            <a:pPr indent="0" lvl="0" marL="0" marR="0" rtl="0" algn="l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2400">
              <a:solidFill>
                <a:srgbClr val="000000"/>
              </a:solidFill>
              <a:latin typeface="Public Sans"/>
              <a:ea typeface="Public Sans"/>
              <a:cs typeface="Public Sans"/>
              <a:sym typeface="Public Sans"/>
            </a:endParaRPr>
          </a:p>
          <a:p>
            <a:pPr indent="0" lvl="0" marL="0" marR="0" rtl="0" algn="l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Don't forget to delete this page before presenting. </a:t>
            </a:r>
            <a:endParaRPr/>
          </a:p>
        </p:txBody>
      </p:sp>
      <p:grpSp>
        <p:nvGrpSpPr>
          <p:cNvPr id="1242" name="Google Shape;1242;p34"/>
          <p:cNvGrpSpPr/>
          <p:nvPr/>
        </p:nvGrpSpPr>
        <p:grpSpPr>
          <a:xfrm>
            <a:off x="10612688" y="852136"/>
            <a:ext cx="2863065" cy="1801501"/>
            <a:chOff x="10612688" y="852136"/>
            <a:chExt cx="2863065" cy="1801501"/>
          </a:xfrm>
        </p:grpSpPr>
        <p:sp>
          <p:nvSpPr>
            <p:cNvPr id="1243" name="Google Shape;1243;p34"/>
            <p:cNvSpPr/>
            <p:nvPr/>
          </p:nvSpPr>
          <p:spPr>
            <a:xfrm>
              <a:off x="10723559" y="885276"/>
              <a:ext cx="1209245" cy="1767221"/>
            </a:xfrm>
            <a:custGeom>
              <a:rect b="b" l="l" r="r" t="t"/>
              <a:pathLst>
                <a:path extrusionOk="0" h="1767221" w="1209245">
                  <a:moveTo>
                    <a:pt x="55041" y="175532"/>
                  </a:moveTo>
                  <a:lnTo>
                    <a:pt x="20742" y="210304"/>
                  </a:lnTo>
                  <a:cubicBezTo>
                    <a:pt x="3593" y="227405"/>
                    <a:pt x="-4410" y="253626"/>
                    <a:pt x="2450" y="279847"/>
                  </a:cubicBezTo>
                  <a:lnTo>
                    <a:pt x="363154" y="1710054"/>
                  </a:lnTo>
                  <a:cubicBezTo>
                    <a:pt x="373443" y="1749386"/>
                    <a:pt x="412315" y="1774468"/>
                    <a:pt x="450614" y="1765347"/>
                  </a:cubicBezTo>
                  <a:lnTo>
                    <a:pt x="1121146" y="1609729"/>
                  </a:lnTo>
                  <a:cubicBezTo>
                    <a:pt x="1134294" y="1606879"/>
                    <a:pt x="1145727" y="1600038"/>
                    <a:pt x="1154301" y="1591488"/>
                  </a:cubicBezTo>
                  <a:lnTo>
                    <a:pt x="1188600" y="1556716"/>
                  </a:lnTo>
                  <a:cubicBezTo>
                    <a:pt x="1188028" y="1557286"/>
                    <a:pt x="1187457" y="1557856"/>
                    <a:pt x="1186885" y="1558426"/>
                  </a:cubicBezTo>
                  <a:cubicBezTo>
                    <a:pt x="1205177" y="1541325"/>
                    <a:pt x="1213752" y="1514534"/>
                    <a:pt x="1206892" y="1487172"/>
                  </a:cubicBezTo>
                  <a:lnTo>
                    <a:pt x="846188" y="57536"/>
                  </a:lnTo>
                  <a:cubicBezTo>
                    <a:pt x="835899" y="18203"/>
                    <a:pt x="797027" y="-6878"/>
                    <a:pt x="758728" y="1673"/>
                  </a:cubicBezTo>
                  <a:lnTo>
                    <a:pt x="88196" y="157291"/>
                  </a:lnTo>
                  <a:cubicBezTo>
                    <a:pt x="49896" y="166411"/>
                    <a:pt x="26459" y="205743"/>
                    <a:pt x="36748" y="245076"/>
                  </a:cubicBezTo>
                  <a:moveTo>
                    <a:pt x="376301" y="146460"/>
                  </a:moveTo>
                  <a:lnTo>
                    <a:pt x="540933" y="108268"/>
                  </a:lnTo>
                  <a:cubicBezTo>
                    <a:pt x="546078" y="107128"/>
                    <a:pt x="551223" y="110548"/>
                    <a:pt x="552938" y="115679"/>
                  </a:cubicBezTo>
                  <a:cubicBezTo>
                    <a:pt x="554081" y="120809"/>
                    <a:pt x="551223" y="126509"/>
                    <a:pt x="546078" y="127649"/>
                  </a:cubicBezTo>
                  <a:lnTo>
                    <a:pt x="380875" y="165271"/>
                  </a:lnTo>
                  <a:cubicBezTo>
                    <a:pt x="375730" y="166411"/>
                    <a:pt x="370585" y="162991"/>
                    <a:pt x="369442" y="157861"/>
                  </a:cubicBezTo>
                  <a:cubicBezTo>
                    <a:pt x="368299" y="152731"/>
                    <a:pt x="371157" y="147600"/>
                    <a:pt x="376301" y="146460"/>
                  </a:cubicBezTo>
                  <a:close/>
                  <a:moveTo>
                    <a:pt x="331714" y="156721"/>
                  </a:moveTo>
                  <a:cubicBezTo>
                    <a:pt x="336858" y="155581"/>
                    <a:pt x="342003" y="159001"/>
                    <a:pt x="343718" y="164131"/>
                  </a:cubicBezTo>
                  <a:cubicBezTo>
                    <a:pt x="344861" y="169262"/>
                    <a:pt x="342003" y="174962"/>
                    <a:pt x="336858" y="176102"/>
                  </a:cubicBezTo>
                  <a:cubicBezTo>
                    <a:pt x="331714" y="177242"/>
                    <a:pt x="326569" y="173822"/>
                    <a:pt x="325426" y="168692"/>
                  </a:cubicBezTo>
                  <a:cubicBezTo>
                    <a:pt x="323711" y="162991"/>
                    <a:pt x="326569" y="157861"/>
                    <a:pt x="331714" y="156721"/>
                  </a:cubicBezTo>
                  <a:close/>
                  <a:moveTo>
                    <a:pt x="1055980" y="1486602"/>
                  </a:moveTo>
                  <a:lnTo>
                    <a:pt x="531216" y="1608589"/>
                  </a:lnTo>
                  <a:cubicBezTo>
                    <a:pt x="492916" y="1617709"/>
                    <a:pt x="453473" y="1592628"/>
                    <a:pt x="443755" y="1553296"/>
                  </a:cubicBezTo>
                  <a:lnTo>
                    <a:pt x="141930" y="357942"/>
                  </a:lnTo>
                  <a:cubicBezTo>
                    <a:pt x="131640" y="318610"/>
                    <a:pt x="155077" y="279277"/>
                    <a:pt x="193377" y="270157"/>
                  </a:cubicBezTo>
                  <a:lnTo>
                    <a:pt x="718141" y="148740"/>
                  </a:lnTo>
                  <a:cubicBezTo>
                    <a:pt x="756441" y="139620"/>
                    <a:pt x="795884" y="164701"/>
                    <a:pt x="805602" y="204033"/>
                  </a:cubicBezTo>
                  <a:lnTo>
                    <a:pt x="1106855" y="1398817"/>
                  </a:lnTo>
                  <a:cubicBezTo>
                    <a:pt x="1117145" y="1438720"/>
                    <a:pt x="1094279" y="1478052"/>
                    <a:pt x="1055980" y="1486602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4" name="Google Shape;1244;p34"/>
            <p:cNvSpPr/>
            <p:nvPr/>
          </p:nvSpPr>
          <p:spPr>
            <a:xfrm>
              <a:off x="12282580" y="1056817"/>
              <a:ext cx="1188599" cy="1591689"/>
            </a:xfrm>
            <a:custGeom>
              <a:rect b="b" l="l" r="r" t="t"/>
              <a:pathLst>
                <a:path extrusionOk="0" h="1591689" w="1188599">
                  <a:moveTo>
                    <a:pt x="1070107" y="564330"/>
                  </a:moveTo>
                  <a:lnTo>
                    <a:pt x="825446" y="1534522"/>
                  </a:lnTo>
                  <a:cubicBezTo>
                    <a:pt x="815157" y="1573854"/>
                    <a:pt x="776285" y="1598936"/>
                    <a:pt x="737985" y="1589815"/>
                  </a:cubicBezTo>
                  <a:lnTo>
                    <a:pt x="67453" y="1434197"/>
                  </a:lnTo>
                  <a:cubicBezTo>
                    <a:pt x="54306" y="1431347"/>
                    <a:pt x="42873" y="1424506"/>
                    <a:pt x="34298" y="1415956"/>
                  </a:cubicBezTo>
                  <a:lnTo>
                    <a:pt x="0" y="1381184"/>
                  </a:lnTo>
                  <a:cubicBezTo>
                    <a:pt x="8575" y="1389734"/>
                    <a:pt x="20007" y="1396575"/>
                    <a:pt x="33155" y="1399425"/>
                  </a:cubicBezTo>
                  <a:lnTo>
                    <a:pt x="703687" y="1555043"/>
                  </a:lnTo>
                  <a:cubicBezTo>
                    <a:pt x="741987" y="1564164"/>
                    <a:pt x="781430" y="1539082"/>
                    <a:pt x="791148" y="1499750"/>
                  </a:cubicBezTo>
                  <a:lnTo>
                    <a:pt x="1151852" y="69544"/>
                  </a:lnTo>
                  <a:cubicBezTo>
                    <a:pt x="1158711" y="43322"/>
                    <a:pt x="1150708" y="17101"/>
                    <a:pt x="1133559" y="0"/>
                  </a:cubicBezTo>
                  <a:lnTo>
                    <a:pt x="1167857" y="34772"/>
                  </a:lnTo>
                  <a:cubicBezTo>
                    <a:pt x="1185007" y="51873"/>
                    <a:pt x="1193009" y="78094"/>
                    <a:pt x="1186150" y="104316"/>
                  </a:cubicBezTo>
                  <a:lnTo>
                    <a:pt x="1070107" y="564330"/>
                  </a:lnTo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5" name="Google Shape;1245;p34"/>
            <p:cNvSpPr/>
            <p:nvPr/>
          </p:nvSpPr>
          <p:spPr>
            <a:xfrm>
              <a:off x="12267718" y="1064798"/>
              <a:ext cx="1194724" cy="1571004"/>
            </a:xfrm>
            <a:custGeom>
              <a:rect b="b" l="l" r="r" t="t"/>
              <a:pathLst>
                <a:path extrusionOk="0" h="1571004" w="1194724">
                  <a:moveTo>
                    <a:pt x="63452" y="1409686"/>
                  </a:moveTo>
                  <a:lnTo>
                    <a:pt x="781430" y="1571004"/>
                  </a:lnTo>
                  <a:lnTo>
                    <a:pt x="849455" y="1470109"/>
                  </a:lnTo>
                  <a:lnTo>
                    <a:pt x="1194724" y="72394"/>
                  </a:lnTo>
                  <a:lnTo>
                    <a:pt x="1116982" y="0"/>
                  </a:lnTo>
                  <a:lnTo>
                    <a:pt x="918051" y="988433"/>
                  </a:lnTo>
                  <a:lnTo>
                    <a:pt x="770569" y="1499180"/>
                  </a:lnTo>
                  <a:lnTo>
                    <a:pt x="93177" y="1306510"/>
                  </a:lnTo>
                  <a:lnTo>
                    <a:pt x="0" y="1352682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6" name="Google Shape;1246;p34"/>
            <p:cNvSpPr/>
            <p:nvPr/>
          </p:nvSpPr>
          <p:spPr>
            <a:xfrm>
              <a:off x="12266137" y="886216"/>
              <a:ext cx="1209616" cy="1767421"/>
            </a:xfrm>
            <a:custGeom>
              <a:rect b="b" l="l" r="r" t="t"/>
              <a:pathLst>
                <a:path extrusionOk="0" h="1767421" w="1209616">
                  <a:moveTo>
                    <a:pt x="1188874" y="209934"/>
                  </a:moveTo>
                  <a:lnTo>
                    <a:pt x="1154576" y="175162"/>
                  </a:lnTo>
                  <a:cubicBezTo>
                    <a:pt x="1155719" y="176302"/>
                    <a:pt x="1156291" y="176872"/>
                    <a:pt x="1156862" y="178012"/>
                  </a:cubicBezTo>
                  <a:cubicBezTo>
                    <a:pt x="1147716" y="167752"/>
                    <a:pt x="1135712" y="160341"/>
                    <a:pt x="1121421" y="156921"/>
                  </a:cubicBezTo>
                  <a:lnTo>
                    <a:pt x="450889" y="1873"/>
                  </a:lnTo>
                  <a:cubicBezTo>
                    <a:pt x="412589" y="-7248"/>
                    <a:pt x="373146" y="17834"/>
                    <a:pt x="363428" y="57736"/>
                  </a:cubicBezTo>
                  <a:lnTo>
                    <a:pt x="2153" y="1487942"/>
                  </a:lnTo>
                  <a:cubicBezTo>
                    <a:pt x="-1849" y="1504473"/>
                    <a:pt x="-134" y="1521574"/>
                    <a:pt x="6154" y="1535825"/>
                  </a:cubicBezTo>
                  <a:lnTo>
                    <a:pt x="6154" y="1535825"/>
                  </a:lnTo>
                  <a:lnTo>
                    <a:pt x="6154" y="1535825"/>
                  </a:lnTo>
                  <a:cubicBezTo>
                    <a:pt x="10155" y="1544375"/>
                    <a:pt x="15300" y="1552356"/>
                    <a:pt x="22160" y="1558626"/>
                  </a:cubicBezTo>
                  <a:cubicBezTo>
                    <a:pt x="21588" y="1558056"/>
                    <a:pt x="21017" y="1557486"/>
                    <a:pt x="20445" y="1556916"/>
                  </a:cubicBezTo>
                  <a:lnTo>
                    <a:pt x="54743" y="1591688"/>
                  </a:lnTo>
                  <a:cubicBezTo>
                    <a:pt x="63318" y="1600239"/>
                    <a:pt x="74751" y="1607079"/>
                    <a:pt x="87898" y="1609929"/>
                  </a:cubicBezTo>
                  <a:lnTo>
                    <a:pt x="759002" y="1765547"/>
                  </a:lnTo>
                  <a:cubicBezTo>
                    <a:pt x="797302" y="1774668"/>
                    <a:pt x="836745" y="1749586"/>
                    <a:pt x="846463" y="1710254"/>
                  </a:cubicBezTo>
                  <a:lnTo>
                    <a:pt x="1091124" y="740062"/>
                  </a:lnTo>
                  <a:lnTo>
                    <a:pt x="1207166" y="279478"/>
                  </a:lnTo>
                  <a:cubicBezTo>
                    <a:pt x="1214026" y="253256"/>
                    <a:pt x="1206023" y="227605"/>
                    <a:pt x="1188874" y="209934"/>
                  </a:cubicBezTo>
                  <a:close/>
                  <a:moveTo>
                    <a:pt x="26161" y="1562046"/>
                  </a:moveTo>
                  <a:cubicBezTo>
                    <a:pt x="26733" y="1562616"/>
                    <a:pt x="27305" y="1563187"/>
                    <a:pt x="28448" y="1563756"/>
                  </a:cubicBezTo>
                  <a:cubicBezTo>
                    <a:pt x="27305" y="1563187"/>
                    <a:pt x="26733" y="1562616"/>
                    <a:pt x="26161" y="1562046"/>
                  </a:cubicBezTo>
                  <a:close/>
                  <a:moveTo>
                    <a:pt x="34164" y="1567747"/>
                  </a:moveTo>
                  <a:cubicBezTo>
                    <a:pt x="35879" y="1568887"/>
                    <a:pt x="38166" y="1570027"/>
                    <a:pt x="39881" y="1571167"/>
                  </a:cubicBezTo>
                  <a:cubicBezTo>
                    <a:pt x="38166" y="1570027"/>
                    <a:pt x="35879" y="1568887"/>
                    <a:pt x="34164" y="1567747"/>
                  </a:cubicBezTo>
                  <a:close/>
                  <a:moveTo>
                    <a:pt x="47312" y="1574017"/>
                  </a:moveTo>
                  <a:cubicBezTo>
                    <a:pt x="47884" y="1574017"/>
                    <a:pt x="48455" y="1574017"/>
                    <a:pt x="48455" y="1574587"/>
                  </a:cubicBezTo>
                  <a:lnTo>
                    <a:pt x="48455" y="1574587"/>
                  </a:lnTo>
                  <a:cubicBezTo>
                    <a:pt x="48455" y="1574017"/>
                    <a:pt x="47884" y="1574017"/>
                    <a:pt x="47312" y="1574017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7" name="Google Shape;1247;p34"/>
            <p:cNvSpPr/>
            <p:nvPr/>
          </p:nvSpPr>
          <p:spPr>
            <a:xfrm>
              <a:off x="10864206" y="1028722"/>
              <a:ext cx="969777" cy="1463026"/>
            </a:xfrm>
            <a:custGeom>
              <a:rect b="b" l="l" r="r" t="t"/>
              <a:pathLst>
                <a:path extrusionOk="0" h="1463026" w="969777">
                  <a:moveTo>
                    <a:pt x="578638" y="1874"/>
                  </a:moveTo>
                  <a:cubicBezTo>
                    <a:pt x="616937" y="-7246"/>
                    <a:pt x="656380" y="17835"/>
                    <a:pt x="666098" y="57167"/>
                  </a:cubicBezTo>
                  <a:lnTo>
                    <a:pt x="967352" y="1251951"/>
                  </a:lnTo>
                  <a:cubicBezTo>
                    <a:pt x="977641" y="1291283"/>
                    <a:pt x="954204" y="1330616"/>
                    <a:pt x="915904" y="1339736"/>
                  </a:cubicBezTo>
                  <a:lnTo>
                    <a:pt x="391140" y="1461152"/>
                  </a:lnTo>
                  <a:cubicBezTo>
                    <a:pt x="352840" y="1470273"/>
                    <a:pt x="313397" y="1445192"/>
                    <a:pt x="303679" y="1405860"/>
                  </a:cubicBezTo>
                  <a:lnTo>
                    <a:pt x="2426" y="211076"/>
                  </a:lnTo>
                  <a:cubicBezTo>
                    <a:pt x="-7863" y="171743"/>
                    <a:pt x="15574" y="132411"/>
                    <a:pt x="53873" y="123291"/>
                  </a:cubicBezTo>
                  <a:lnTo>
                    <a:pt x="578638" y="1874"/>
                  </a:ln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8" name="Google Shape;1248;p34"/>
            <p:cNvSpPr/>
            <p:nvPr/>
          </p:nvSpPr>
          <p:spPr>
            <a:xfrm>
              <a:off x="10787746" y="948873"/>
              <a:ext cx="1095259" cy="1599714"/>
            </a:xfrm>
            <a:custGeom>
              <a:rect b="b" l="l" r="r" t="t"/>
              <a:pathLst>
                <a:path extrusionOk="0" h="1599714" w="1095259">
                  <a:moveTo>
                    <a:pt x="729411" y="14459"/>
                  </a:moveTo>
                  <a:lnTo>
                    <a:pt x="819158" y="221950"/>
                  </a:lnTo>
                  <a:lnTo>
                    <a:pt x="1095259" y="1396213"/>
                  </a:lnTo>
                  <a:lnTo>
                    <a:pt x="950635" y="1510789"/>
                  </a:lnTo>
                  <a:lnTo>
                    <a:pt x="388143" y="1599714"/>
                  </a:lnTo>
                  <a:lnTo>
                    <a:pt x="119472" y="684815"/>
                  </a:lnTo>
                  <a:lnTo>
                    <a:pt x="0" y="171788"/>
                  </a:lnTo>
                  <a:cubicBezTo>
                    <a:pt x="0" y="171788"/>
                    <a:pt x="638520" y="-59075"/>
                    <a:pt x="729411" y="14459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9" name="Google Shape;1249;p34"/>
            <p:cNvSpPr/>
            <p:nvPr/>
          </p:nvSpPr>
          <p:spPr>
            <a:xfrm>
              <a:off x="12361327" y="1028722"/>
              <a:ext cx="969777" cy="1463026"/>
            </a:xfrm>
            <a:custGeom>
              <a:rect b="b" l="l" r="r" t="t"/>
              <a:pathLst>
                <a:path extrusionOk="0" h="1463026" w="969777">
                  <a:moveTo>
                    <a:pt x="391140" y="1874"/>
                  </a:moveTo>
                  <a:cubicBezTo>
                    <a:pt x="352840" y="-7246"/>
                    <a:pt x="313397" y="17835"/>
                    <a:pt x="303680" y="57167"/>
                  </a:cubicBezTo>
                  <a:lnTo>
                    <a:pt x="2426" y="1251951"/>
                  </a:lnTo>
                  <a:cubicBezTo>
                    <a:pt x="-7863" y="1291283"/>
                    <a:pt x="15574" y="1330616"/>
                    <a:pt x="53873" y="1339736"/>
                  </a:cubicBezTo>
                  <a:lnTo>
                    <a:pt x="578638" y="1461152"/>
                  </a:lnTo>
                  <a:cubicBezTo>
                    <a:pt x="616937" y="1470273"/>
                    <a:pt x="656381" y="1445192"/>
                    <a:pt x="666098" y="1405860"/>
                  </a:cubicBezTo>
                  <a:lnTo>
                    <a:pt x="967352" y="211076"/>
                  </a:lnTo>
                  <a:cubicBezTo>
                    <a:pt x="977641" y="171743"/>
                    <a:pt x="954204" y="132411"/>
                    <a:pt x="915904" y="123291"/>
                  </a:cubicBezTo>
                  <a:lnTo>
                    <a:pt x="391140" y="1874"/>
                  </a:ln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0" name="Google Shape;1250;p34"/>
            <p:cNvSpPr/>
            <p:nvPr/>
          </p:nvSpPr>
          <p:spPr>
            <a:xfrm>
              <a:off x="12310019" y="954782"/>
              <a:ext cx="1066677" cy="1570434"/>
            </a:xfrm>
            <a:custGeom>
              <a:rect b="b" l="l" r="r" t="t"/>
              <a:pathLst>
                <a:path extrusionOk="0" h="1570434" w="1066677">
                  <a:moveTo>
                    <a:pt x="368707" y="0"/>
                  </a:moveTo>
                  <a:lnTo>
                    <a:pt x="239516" y="453744"/>
                  </a:lnTo>
                  <a:lnTo>
                    <a:pt x="0" y="1416526"/>
                  </a:lnTo>
                  <a:lnTo>
                    <a:pt x="454453" y="1570434"/>
                  </a:lnTo>
                  <a:lnTo>
                    <a:pt x="728267" y="1570434"/>
                  </a:lnTo>
                  <a:lnTo>
                    <a:pt x="1066677" y="200651"/>
                  </a:ln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1" name="Google Shape;1251;p34"/>
            <p:cNvSpPr/>
            <p:nvPr/>
          </p:nvSpPr>
          <p:spPr>
            <a:xfrm>
              <a:off x="12261862" y="881654"/>
              <a:ext cx="1174804" cy="1732651"/>
            </a:xfrm>
            <a:custGeom>
              <a:rect b="b" l="l" r="r" t="t"/>
              <a:pathLst>
                <a:path extrusionOk="0" h="1732651" w="1174804">
                  <a:moveTo>
                    <a:pt x="1121123" y="156923"/>
                  </a:moveTo>
                  <a:lnTo>
                    <a:pt x="450591" y="1874"/>
                  </a:lnTo>
                  <a:cubicBezTo>
                    <a:pt x="412291" y="-7246"/>
                    <a:pt x="372848" y="17835"/>
                    <a:pt x="363130" y="57167"/>
                  </a:cubicBezTo>
                  <a:lnTo>
                    <a:pt x="2426" y="1487374"/>
                  </a:lnTo>
                  <a:cubicBezTo>
                    <a:pt x="-7863" y="1526706"/>
                    <a:pt x="15574" y="1566038"/>
                    <a:pt x="53873" y="1575159"/>
                  </a:cubicBezTo>
                  <a:lnTo>
                    <a:pt x="724406" y="1730777"/>
                  </a:lnTo>
                  <a:cubicBezTo>
                    <a:pt x="762705" y="1739897"/>
                    <a:pt x="802148" y="1714816"/>
                    <a:pt x="811866" y="1675484"/>
                  </a:cubicBezTo>
                  <a:lnTo>
                    <a:pt x="1172570" y="245277"/>
                  </a:lnTo>
                  <a:cubicBezTo>
                    <a:pt x="1182288" y="205375"/>
                    <a:pt x="1159422" y="166043"/>
                    <a:pt x="1121123" y="156923"/>
                  </a:cubicBezTo>
                  <a:close/>
                  <a:moveTo>
                    <a:pt x="1066817" y="358143"/>
                  </a:moveTo>
                  <a:lnTo>
                    <a:pt x="765563" y="1552927"/>
                  </a:lnTo>
                  <a:cubicBezTo>
                    <a:pt x="755274" y="1592260"/>
                    <a:pt x="716402" y="1617341"/>
                    <a:pt x="678103" y="1608220"/>
                  </a:cubicBezTo>
                  <a:lnTo>
                    <a:pt x="152767" y="1486804"/>
                  </a:lnTo>
                  <a:cubicBezTo>
                    <a:pt x="114467" y="1477683"/>
                    <a:pt x="91030" y="1438351"/>
                    <a:pt x="101320" y="1399019"/>
                  </a:cubicBezTo>
                  <a:lnTo>
                    <a:pt x="402573" y="204235"/>
                  </a:lnTo>
                  <a:cubicBezTo>
                    <a:pt x="412863" y="164903"/>
                    <a:pt x="451734" y="139822"/>
                    <a:pt x="490034" y="148942"/>
                  </a:cubicBezTo>
                  <a:lnTo>
                    <a:pt x="1014798" y="270359"/>
                  </a:lnTo>
                  <a:cubicBezTo>
                    <a:pt x="1053669" y="279479"/>
                    <a:pt x="1076535" y="318811"/>
                    <a:pt x="1066817" y="358143"/>
                  </a:cubicBez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2" name="Google Shape;1252;p34"/>
            <p:cNvSpPr/>
            <p:nvPr/>
          </p:nvSpPr>
          <p:spPr>
            <a:xfrm>
              <a:off x="10758453" y="881286"/>
              <a:ext cx="1175373" cy="1732449"/>
            </a:xfrm>
            <a:custGeom>
              <a:rect b="b" l="l" r="r" t="t"/>
              <a:pathLst>
                <a:path extrusionOk="0" h="1732449" w="1175373">
                  <a:moveTo>
                    <a:pt x="1173142" y="1488312"/>
                  </a:moveTo>
                  <a:lnTo>
                    <a:pt x="812438" y="57536"/>
                  </a:lnTo>
                  <a:cubicBezTo>
                    <a:pt x="802148" y="18203"/>
                    <a:pt x="763277" y="-6878"/>
                    <a:pt x="724977" y="1673"/>
                  </a:cubicBezTo>
                  <a:lnTo>
                    <a:pt x="53873" y="157291"/>
                  </a:lnTo>
                  <a:cubicBezTo>
                    <a:pt x="15574" y="166411"/>
                    <a:pt x="-7863" y="205743"/>
                    <a:pt x="2426" y="245076"/>
                  </a:cubicBezTo>
                  <a:lnTo>
                    <a:pt x="363130" y="1675282"/>
                  </a:lnTo>
                  <a:cubicBezTo>
                    <a:pt x="373419" y="1714614"/>
                    <a:pt x="412291" y="1739696"/>
                    <a:pt x="450591" y="1730575"/>
                  </a:cubicBezTo>
                  <a:lnTo>
                    <a:pt x="1121123" y="1574957"/>
                  </a:lnTo>
                  <a:cubicBezTo>
                    <a:pt x="1159994" y="1566976"/>
                    <a:pt x="1182859" y="1527644"/>
                    <a:pt x="1173142" y="1488312"/>
                  </a:cubicBezTo>
                  <a:close/>
                  <a:moveTo>
                    <a:pt x="342551" y="146460"/>
                  </a:moveTo>
                  <a:lnTo>
                    <a:pt x="507183" y="108268"/>
                  </a:lnTo>
                  <a:cubicBezTo>
                    <a:pt x="512328" y="107128"/>
                    <a:pt x="517472" y="110548"/>
                    <a:pt x="519187" y="115679"/>
                  </a:cubicBezTo>
                  <a:cubicBezTo>
                    <a:pt x="520330" y="120809"/>
                    <a:pt x="517472" y="126509"/>
                    <a:pt x="512328" y="127649"/>
                  </a:cubicBezTo>
                  <a:lnTo>
                    <a:pt x="347696" y="165841"/>
                  </a:lnTo>
                  <a:cubicBezTo>
                    <a:pt x="342551" y="166981"/>
                    <a:pt x="337406" y="163561"/>
                    <a:pt x="335691" y="158431"/>
                  </a:cubicBezTo>
                  <a:cubicBezTo>
                    <a:pt x="333976" y="152731"/>
                    <a:pt x="337406" y="147600"/>
                    <a:pt x="342551" y="146460"/>
                  </a:cubicBezTo>
                  <a:close/>
                  <a:moveTo>
                    <a:pt x="297963" y="156721"/>
                  </a:moveTo>
                  <a:cubicBezTo>
                    <a:pt x="303108" y="155581"/>
                    <a:pt x="308253" y="159001"/>
                    <a:pt x="309968" y="164131"/>
                  </a:cubicBezTo>
                  <a:cubicBezTo>
                    <a:pt x="311682" y="169262"/>
                    <a:pt x="308253" y="174392"/>
                    <a:pt x="303108" y="176102"/>
                  </a:cubicBezTo>
                  <a:cubicBezTo>
                    <a:pt x="297963" y="177242"/>
                    <a:pt x="292818" y="173822"/>
                    <a:pt x="291103" y="168692"/>
                  </a:cubicBezTo>
                  <a:cubicBezTo>
                    <a:pt x="289389" y="163561"/>
                    <a:pt x="292818" y="157861"/>
                    <a:pt x="297963" y="156721"/>
                  </a:cubicBezTo>
                  <a:close/>
                  <a:moveTo>
                    <a:pt x="1022229" y="1487172"/>
                  </a:moveTo>
                  <a:lnTo>
                    <a:pt x="497465" y="1608589"/>
                  </a:lnTo>
                  <a:cubicBezTo>
                    <a:pt x="459165" y="1617709"/>
                    <a:pt x="419722" y="1592628"/>
                    <a:pt x="410004" y="1553296"/>
                  </a:cubicBezTo>
                  <a:lnTo>
                    <a:pt x="108179" y="358512"/>
                  </a:lnTo>
                  <a:cubicBezTo>
                    <a:pt x="97890" y="319180"/>
                    <a:pt x="121327" y="279847"/>
                    <a:pt x="159627" y="270727"/>
                  </a:cubicBezTo>
                  <a:lnTo>
                    <a:pt x="684391" y="149310"/>
                  </a:lnTo>
                  <a:cubicBezTo>
                    <a:pt x="722690" y="140190"/>
                    <a:pt x="762134" y="165271"/>
                    <a:pt x="771851" y="204603"/>
                  </a:cubicBezTo>
                  <a:lnTo>
                    <a:pt x="1073105" y="1399387"/>
                  </a:lnTo>
                  <a:cubicBezTo>
                    <a:pt x="1083394" y="1438720"/>
                    <a:pt x="1060529" y="1478052"/>
                    <a:pt x="1022229" y="1487172"/>
                  </a:cubicBezTo>
                  <a:close/>
                </a:path>
              </a:pathLst>
            </a:custGeom>
            <a:solidFill>
              <a:srgbClr val="FFC845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3" name="Google Shape;1253;p34"/>
            <p:cNvSpPr/>
            <p:nvPr/>
          </p:nvSpPr>
          <p:spPr>
            <a:xfrm>
              <a:off x="12368898" y="2054108"/>
              <a:ext cx="593858" cy="440945"/>
            </a:xfrm>
            <a:custGeom>
              <a:rect b="b" l="l" r="r" t="t"/>
              <a:pathLst>
                <a:path extrusionOk="0" h="440945" w="593858">
                  <a:moveTo>
                    <a:pt x="176065" y="11094"/>
                  </a:moveTo>
                  <a:cubicBezTo>
                    <a:pt x="114899" y="67527"/>
                    <a:pt x="30868" y="223145"/>
                    <a:pt x="0" y="281858"/>
                  </a:cubicBezTo>
                  <a:cubicBezTo>
                    <a:pt x="9146" y="299529"/>
                    <a:pt x="25152" y="309790"/>
                    <a:pt x="38871" y="314920"/>
                  </a:cubicBezTo>
                  <a:lnTo>
                    <a:pt x="551631" y="435766"/>
                  </a:lnTo>
                  <a:cubicBezTo>
                    <a:pt x="564779" y="436906"/>
                    <a:pt x="585358" y="441467"/>
                    <a:pt x="591646" y="440897"/>
                  </a:cubicBezTo>
                  <a:cubicBezTo>
                    <a:pt x="604793" y="264757"/>
                    <a:pt x="555061" y="138780"/>
                    <a:pt x="555061" y="138780"/>
                  </a:cubicBezTo>
                  <a:cubicBezTo>
                    <a:pt x="555061" y="138780"/>
                    <a:pt x="238945" y="-46479"/>
                    <a:pt x="176065" y="11094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254" name="Google Shape;1254;p34"/>
            <p:cNvGrpSpPr/>
            <p:nvPr/>
          </p:nvGrpSpPr>
          <p:grpSpPr>
            <a:xfrm>
              <a:off x="12412914" y="2053231"/>
              <a:ext cx="491609" cy="428092"/>
              <a:chOff x="12412914" y="2053231"/>
              <a:chExt cx="491609" cy="428092"/>
            </a:xfrm>
          </p:grpSpPr>
          <p:sp>
            <p:nvSpPr>
              <p:cNvPr id="1255" name="Google Shape;1255;p34"/>
              <p:cNvSpPr/>
              <p:nvPr/>
            </p:nvSpPr>
            <p:spPr>
              <a:xfrm>
                <a:off x="12412914" y="2053231"/>
                <a:ext cx="163488" cy="318077"/>
              </a:xfrm>
              <a:custGeom>
                <a:rect b="b" l="l" r="r" t="t"/>
                <a:pathLst>
                  <a:path extrusionOk="0" h="318077" w="163488">
                    <a:moveTo>
                      <a:pt x="4002" y="318077"/>
                    </a:moveTo>
                    <a:lnTo>
                      <a:pt x="0" y="316367"/>
                    </a:lnTo>
                    <a:lnTo>
                      <a:pt x="159487" y="0"/>
                    </a:lnTo>
                    <a:lnTo>
                      <a:pt x="163489" y="1710"/>
                    </a:lnTo>
                    <a:close/>
                  </a:path>
                </a:pathLst>
              </a:custGeom>
              <a:solidFill>
                <a:srgbClr val="EBF2FA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6" name="Google Shape;1256;p34"/>
              <p:cNvSpPr/>
              <p:nvPr/>
            </p:nvSpPr>
            <p:spPr>
              <a:xfrm>
                <a:off x="12503233" y="2069762"/>
                <a:ext cx="143481" cy="320357"/>
              </a:xfrm>
              <a:custGeom>
                <a:rect b="b" l="l" r="r" t="t"/>
                <a:pathLst>
                  <a:path extrusionOk="0" h="320357" w="143481">
                    <a:moveTo>
                      <a:pt x="4573" y="320357"/>
                    </a:moveTo>
                    <a:lnTo>
                      <a:pt x="0" y="318647"/>
                    </a:lnTo>
                    <a:lnTo>
                      <a:pt x="139480" y="0"/>
                    </a:lnTo>
                    <a:lnTo>
                      <a:pt x="143481" y="1710"/>
                    </a:lnTo>
                    <a:close/>
                  </a:path>
                </a:pathLst>
              </a:custGeom>
              <a:solidFill>
                <a:srgbClr val="EBF2FA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7" name="Google Shape;1257;p34"/>
              <p:cNvSpPr/>
              <p:nvPr/>
            </p:nvSpPr>
            <p:spPr>
              <a:xfrm rot="-4392840">
                <a:off x="12487169" y="2259789"/>
                <a:ext cx="320689" cy="4560"/>
              </a:xfrm>
              <a:custGeom>
                <a:rect b="b" l="l" r="r" t="t"/>
                <a:pathLst>
                  <a:path extrusionOk="0" h="4560" w="320689">
                    <a:moveTo>
                      <a:pt x="0" y="0"/>
                    </a:moveTo>
                    <a:lnTo>
                      <a:pt x="320689" y="0"/>
                    </a:lnTo>
                    <a:lnTo>
                      <a:pt x="320689" y="4560"/>
                    </a:lnTo>
                    <a:lnTo>
                      <a:pt x="0" y="4560"/>
                    </a:lnTo>
                    <a:close/>
                  </a:path>
                </a:pathLst>
              </a:custGeom>
              <a:solidFill>
                <a:srgbClr val="EBF2FA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8" name="Google Shape;1258;p34"/>
              <p:cNvSpPr/>
              <p:nvPr/>
            </p:nvSpPr>
            <p:spPr>
              <a:xfrm>
                <a:off x="12803915" y="2109094"/>
                <a:ext cx="50875" cy="350568"/>
              </a:xfrm>
              <a:custGeom>
                <a:rect b="b" l="l" r="r" t="t"/>
                <a:pathLst>
                  <a:path extrusionOk="0" h="350568" w="50875">
                    <a:moveTo>
                      <a:pt x="4573" y="350569"/>
                    </a:moveTo>
                    <a:lnTo>
                      <a:pt x="0" y="349429"/>
                    </a:lnTo>
                    <a:lnTo>
                      <a:pt x="46303" y="0"/>
                    </a:lnTo>
                    <a:lnTo>
                      <a:pt x="50876" y="570"/>
                    </a:lnTo>
                    <a:close/>
                  </a:path>
                </a:pathLst>
              </a:custGeom>
              <a:solidFill>
                <a:srgbClr val="EBF2FA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9" name="Google Shape;1259;p34"/>
              <p:cNvSpPr/>
              <p:nvPr/>
            </p:nvSpPr>
            <p:spPr>
              <a:xfrm rot="-4978140">
                <a:off x="12591712" y="2287669"/>
                <a:ext cx="302968" cy="4560"/>
              </a:xfrm>
              <a:custGeom>
                <a:rect b="b" l="l" r="r" t="t"/>
                <a:pathLst>
                  <a:path extrusionOk="0" h="4560" w="302968">
                    <a:moveTo>
                      <a:pt x="0" y="0"/>
                    </a:moveTo>
                    <a:lnTo>
                      <a:pt x="302968" y="0"/>
                    </a:lnTo>
                    <a:lnTo>
                      <a:pt x="302968" y="4560"/>
                    </a:lnTo>
                    <a:lnTo>
                      <a:pt x="0" y="4560"/>
                    </a:lnTo>
                    <a:close/>
                  </a:path>
                </a:pathLst>
              </a:custGeom>
              <a:solidFill>
                <a:srgbClr val="EBF2FA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0" name="Google Shape;1260;p34"/>
              <p:cNvSpPr/>
              <p:nvPr/>
            </p:nvSpPr>
            <p:spPr>
              <a:xfrm>
                <a:off x="12899950" y="2140445"/>
                <a:ext cx="4573" cy="340878"/>
              </a:xfrm>
              <a:custGeom>
                <a:rect b="b" l="l" r="r" t="t"/>
                <a:pathLst>
                  <a:path extrusionOk="0" h="340878" w="4573">
                    <a:moveTo>
                      <a:pt x="0" y="0"/>
                    </a:moveTo>
                    <a:lnTo>
                      <a:pt x="4573" y="0"/>
                    </a:lnTo>
                    <a:lnTo>
                      <a:pt x="4573" y="340878"/>
                    </a:lnTo>
                    <a:lnTo>
                      <a:pt x="0" y="340878"/>
                    </a:lnTo>
                    <a:close/>
                  </a:path>
                </a:pathLst>
              </a:custGeom>
              <a:solidFill>
                <a:srgbClr val="EBF2FA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261" name="Google Shape;1261;p34"/>
            <p:cNvGrpSpPr/>
            <p:nvPr/>
          </p:nvGrpSpPr>
          <p:grpSpPr>
            <a:xfrm>
              <a:off x="12585549" y="1290530"/>
              <a:ext cx="520762" cy="444267"/>
              <a:chOff x="12585549" y="1290530"/>
              <a:chExt cx="520762" cy="444267"/>
            </a:xfrm>
          </p:grpSpPr>
          <p:sp>
            <p:nvSpPr>
              <p:cNvPr id="1262" name="Google Shape;1262;p34"/>
              <p:cNvSpPr/>
              <p:nvPr/>
            </p:nvSpPr>
            <p:spPr>
              <a:xfrm>
                <a:off x="12806201" y="1290530"/>
                <a:ext cx="300110" cy="385910"/>
              </a:xfrm>
              <a:custGeom>
                <a:rect b="b" l="l" r="r" t="t"/>
                <a:pathLst>
                  <a:path extrusionOk="0" h="385910" w="300110">
                    <a:moveTo>
                      <a:pt x="76028" y="0"/>
                    </a:moveTo>
                    <a:lnTo>
                      <a:pt x="300110" y="363679"/>
                    </a:lnTo>
                    <a:lnTo>
                      <a:pt x="6860" y="385911"/>
                    </a:lnTo>
                    <a:lnTo>
                      <a:pt x="0" y="162459"/>
                    </a:lnTo>
                    <a:close/>
                  </a:path>
                </a:pathLst>
              </a:custGeom>
              <a:solidFill>
                <a:srgbClr val="EE5086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3" name="Google Shape;1263;p34"/>
              <p:cNvSpPr/>
              <p:nvPr/>
            </p:nvSpPr>
            <p:spPr>
              <a:xfrm>
                <a:off x="12585549" y="1313331"/>
                <a:ext cx="185782" cy="421466"/>
              </a:xfrm>
              <a:custGeom>
                <a:rect b="b" l="l" r="r" t="t"/>
                <a:pathLst>
                  <a:path extrusionOk="0" h="421466" w="185782">
                    <a:moveTo>
                      <a:pt x="0" y="0"/>
                    </a:moveTo>
                    <a:cubicBezTo>
                      <a:pt x="0" y="0"/>
                      <a:pt x="42873" y="206921"/>
                      <a:pt x="37728" y="380210"/>
                    </a:cubicBezTo>
                    <a:cubicBezTo>
                      <a:pt x="32583" y="553500"/>
                      <a:pt x="185783" y="124837"/>
                      <a:pt x="185783" y="12483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E5086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264" name="Google Shape;1264;p34"/>
            <p:cNvGrpSpPr/>
            <p:nvPr/>
          </p:nvGrpSpPr>
          <p:grpSpPr>
            <a:xfrm>
              <a:off x="11241611" y="853887"/>
              <a:ext cx="1899825" cy="1637697"/>
              <a:chOff x="11241611" y="853887"/>
              <a:chExt cx="1899825" cy="1637697"/>
            </a:xfrm>
          </p:grpSpPr>
          <p:sp>
            <p:nvSpPr>
              <p:cNvPr id="1265" name="Google Shape;1265;p34"/>
              <p:cNvSpPr/>
              <p:nvPr/>
            </p:nvSpPr>
            <p:spPr>
              <a:xfrm>
                <a:off x="11241611" y="2053935"/>
                <a:ext cx="587660" cy="437649"/>
              </a:xfrm>
              <a:custGeom>
                <a:rect b="b" l="l" r="r" t="t"/>
                <a:pathLst>
                  <a:path extrusionOk="0" h="437649" w="587660">
                    <a:moveTo>
                      <a:pt x="14307" y="435939"/>
                    </a:moveTo>
                    <a:lnTo>
                      <a:pt x="539071" y="314522"/>
                    </a:lnTo>
                    <a:cubicBezTo>
                      <a:pt x="561937" y="309392"/>
                      <a:pt x="579657" y="292861"/>
                      <a:pt x="587660" y="271770"/>
                    </a:cubicBezTo>
                    <a:cubicBezTo>
                      <a:pt x="553934" y="209067"/>
                      <a:pt x="473904" y="65419"/>
                      <a:pt x="415597" y="11266"/>
                    </a:cubicBezTo>
                    <a:cubicBezTo>
                      <a:pt x="352717" y="-46877"/>
                      <a:pt x="36601" y="138953"/>
                      <a:pt x="36601" y="138953"/>
                    </a:cubicBezTo>
                    <a:cubicBezTo>
                      <a:pt x="36601" y="138953"/>
                      <a:pt x="-10845" y="262080"/>
                      <a:pt x="2303" y="437649"/>
                    </a:cubicBezTo>
                    <a:cubicBezTo>
                      <a:pt x="5732" y="437649"/>
                      <a:pt x="9734" y="437079"/>
                      <a:pt x="14307" y="435939"/>
                    </a:cubicBezTo>
                    <a:close/>
                  </a:path>
                </a:pathLst>
              </a:custGeom>
              <a:solidFill>
                <a:srgbClr val="6664AC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6" name="Google Shape;1266;p34"/>
              <p:cNvSpPr/>
              <p:nvPr/>
            </p:nvSpPr>
            <p:spPr>
              <a:xfrm>
                <a:off x="11809264" y="1242077"/>
                <a:ext cx="245232" cy="210341"/>
              </a:xfrm>
              <a:custGeom>
                <a:rect b="b" l="l" r="r" t="t"/>
                <a:pathLst>
                  <a:path extrusionOk="0" h="210341" w="245232">
                    <a:moveTo>
                      <a:pt x="33155" y="0"/>
                    </a:moveTo>
                    <a:cubicBezTo>
                      <a:pt x="14863" y="0"/>
                      <a:pt x="0" y="13111"/>
                      <a:pt x="0" y="28502"/>
                    </a:cubicBezTo>
                    <a:lnTo>
                      <a:pt x="0" y="96335"/>
                    </a:lnTo>
                    <a:lnTo>
                      <a:pt x="0" y="172149"/>
                    </a:lnTo>
                    <a:lnTo>
                      <a:pt x="0" y="210341"/>
                    </a:lnTo>
                    <a:lnTo>
                      <a:pt x="61737" y="172149"/>
                    </a:lnTo>
                    <a:lnTo>
                      <a:pt x="212078" y="172149"/>
                    </a:lnTo>
                    <a:cubicBezTo>
                      <a:pt x="230370" y="172149"/>
                      <a:pt x="245233" y="159039"/>
                      <a:pt x="245233" y="143648"/>
                    </a:cubicBezTo>
                    <a:lnTo>
                      <a:pt x="245233" y="28502"/>
                    </a:lnTo>
                    <a:cubicBezTo>
                      <a:pt x="245233" y="12541"/>
                      <a:pt x="230370" y="0"/>
                      <a:pt x="212078" y="0"/>
                    </a:cubicBezTo>
                    <a:cubicBezTo>
                      <a:pt x="212078" y="0"/>
                      <a:pt x="33155" y="0"/>
                      <a:pt x="33155" y="0"/>
                    </a:cubicBezTo>
                    <a:close/>
                  </a:path>
                </a:pathLst>
              </a:custGeom>
              <a:solidFill>
                <a:srgbClr val="6664AC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7" name="Google Shape;1267;p34"/>
              <p:cNvSpPr/>
              <p:nvPr/>
            </p:nvSpPr>
            <p:spPr>
              <a:xfrm>
                <a:off x="11805834" y="853887"/>
                <a:ext cx="245232" cy="210341"/>
              </a:xfrm>
              <a:custGeom>
                <a:rect b="b" l="l" r="r" t="t"/>
                <a:pathLst>
                  <a:path extrusionOk="0" h="210341" w="245232">
                    <a:moveTo>
                      <a:pt x="33155" y="0"/>
                    </a:moveTo>
                    <a:cubicBezTo>
                      <a:pt x="14863" y="0"/>
                      <a:pt x="0" y="13111"/>
                      <a:pt x="0" y="28502"/>
                    </a:cubicBezTo>
                    <a:lnTo>
                      <a:pt x="0" y="96335"/>
                    </a:lnTo>
                    <a:lnTo>
                      <a:pt x="0" y="172149"/>
                    </a:lnTo>
                    <a:lnTo>
                      <a:pt x="0" y="210341"/>
                    </a:lnTo>
                    <a:lnTo>
                      <a:pt x="61737" y="172149"/>
                    </a:lnTo>
                    <a:lnTo>
                      <a:pt x="212078" y="172149"/>
                    </a:lnTo>
                    <a:cubicBezTo>
                      <a:pt x="230370" y="172149"/>
                      <a:pt x="245233" y="159039"/>
                      <a:pt x="245233" y="143648"/>
                    </a:cubicBezTo>
                    <a:lnTo>
                      <a:pt x="245233" y="29072"/>
                    </a:lnTo>
                    <a:cubicBezTo>
                      <a:pt x="245233" y="13111"/>
                      <a:pt x="230370" y="570"/>
                      <a:pt x="212078" y="570"/>
                    </a:cubicBezTo>
                    <a:cubicBezTo>
                      <a:pt x="212078" y="0"/>
                      <a:pt x="33155" y="0"/>
                      <a:pt x="33155" y="0"/>
                    </a:cubicBezTo>
                    <a:close/>
                  </a:path>
                </a:pathLst>
              </a:custGeom>
              <a:solidFill>
                <a:srgbClr val="6664AC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8" name="Google Shape;1268;p34"/>
              <p:cNvSpPr/>
              <p:nvPr/>
            </p:nvSpPr>
            <p:spPr>
              <a:xfrm>
                <a:off x="12516000" y="1509992"/>
                <a:ext cx="625436" cy="682930"/>
              </a:xfrm>
              <a:custGeom>
                <a:rect b="b" l="l" r="r" t="t"/>
                <a:pathLst>
                  <a:path extrusionOk="0" h="682930" w="625436">
                    <a:moveTo>
                      <a:pt x="370231" y="0"/>
                    </a:moveTo>
                    <a:cubicBezTo>
                      <a:pt x="370231" y="0"/>
                      <a:pt x="790957" y="81514"/>
                      <a:pt x="552012" y="511317"/>
                    </a:cubicBezTo>
                    <a:cubicBezTo>
                      <a:pt x="521143" y="567180"/>
                      <a:pt x="469696" y="630454"/>
                      <a:pt x="407959" y="682897"/>
                    </a:cubicBezTo>
                    <a:cubicBezTo>
                      <a:pt x="407959" y="682897"/>
                      <a:pt x="290201" y="685177"/>
                      <a:pt x="177589" y="652115"/>
                    </a:cubicBezTo>
                    <a:cubicBezTo>
                      <a:pt x="116995" y="634444"/>
                      <a:pt x="58116" y="607082"/>
                      <a:pt x="19816" y="563760"/>
                    </a:cubicBezTo>
                    <a:cubicBezTo>
                      <a:pt x="19816" y="563760"/>
                      <a:pt x="-99084" y="53013"/>
                      <a:pt x="245614" y="14821"/>
                    </a:cubicBezTo>
                    <a:lnTo>
                      <a:pt x="370231" y="0"/>
                    </a:lnTo>
                    <a:close/>
                  </a:path>
                </a:pathLst>
              </a:custGeom>
              <a:solidFill>
                <a:srgbClr val="6664AC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9" name="Google Shape;1269;p34"/>
              <p:cNvSpPr/>
              <p:nvPr/>
            </p:nvSpPr>
            <p:spPr>
              <a:xfrm>
                <a:off x="12787909" y="1542483"/>
                <a:ext cx="181209" cy="84934"/>
              </a:xfrm>
              <a:custGeom>
                <a:rect b="b" l="l" r="r" t="t"/>
                <a:pathLst>
                  <a:path extrusionOk="0" h="84934" w="181209">
                    <a:moveTo>
                      <a:pt x="61737" y="84935"/>
                    </a:moveTo>
                    <a:cubicBezTo>
                      <a:pt x="58879" y="84935"/>
                      <a:pt x="56021" y="84935"/>
                      <a:pt x="52591" y="84364"/>
                    </a:cubicBezTo>
                    <a:cubicBezTo>
                      <a:pt x="16006" y="79234"/>
                      <a:pt x="0" y="41612"/>
                      <a:pt x="0" y="41042"/>
                    </a:cubicBezTo>
                    <a:lnTo>
                      <a:pt x="2858" y="39902"/>
                    </a:lnTo>
                    <a:cubicBezTo>
                      <a:pt x="2858" y="40472"/>
                      <a:pt x="18293" y="76384"/>
                      <a:pt x="53162" y="81514"/>
                    </a:cubicBezTo>
                    <a:cubicBezTo>
                      <a:pt x="88604" y="86645"/>
                      <a:pt x="130905" y="59283"/>
                      <a:pt x="178923" y="0"/>
                    </a:cubicBezTo>
                    <a:lnTo>
                      <a:pt x="181209" y="1710"/>
                    </a:lnTo>
                    <a:cubicBezTo>
                      <a:pt x="136622" y="57003"/>
                      <a:pt x="96607" y="84935"/>
                      <a:pt x="61737" y="84935"/>
                    </a:cubicBezTo>
                    <a:close/>
                  </a:path>
                </a:pathLst>
              </a:custGeom>
              <a:solidFill>
                <a:srgbClr val="EBF2FA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0" name="Google Shape;1270;p34"/>
              <p:cNvSpPr/>
              <p:nvPr/>
            </p:nvSpPr>
            <p:spPr>
              <a:xfrm>
                <a:off x="12653574" y="1557874"/>
                <a:ext cx="129190" cy="47312"/>
              </a:xfrm>
              <a:custGeom>
                <a:rect b="b" l="l" r="r" t="t"/>
                <a:pathLst>
                  <a:path extrusionOk="0" h="47312" w="129190">
                    <a:moveTo>
                      <a:pt x="68025" y="47313"/>
                    </a:moveTo>
                    <a:cubicBezTo>
                      <a:pt x="62309" y="47313"/>
                      <a:pt x="57164" y="46742"/>
                      <a:pt x="51447" y="45602"/>
                    </a:cubicBezTo>
                    <a:cubicBezTo>
                      <a:pt x="30297" y="40472"/>
                      <a:pt x="12576" y="25651"/>
                      <a:pt x="0" y="1140"/>
                    </a:cubicBezTo>
                    <a:lnTo>
                      <a:pt x="2287" y="0"/>
                    </a:lnTo>
                    <a:cubicBezTo>
                      <a:pt x="14863" y="23941"/>
                      <a:pt x="31440" y="38192"/>
                      <a:pt x="52019" y="43322"/>
                    </a:cubicBezTo>
                    <a:cubicBezTo>
                      <a:pt x="89176" y="52443"/>
                      <a:pt x="126904" y="25651"/>
                      <a:pt x="127475" y="25081"/>
                    </a:cubicBezTo>
                    <a:lnTo>
                      <a:pt x="129190" y="27361"/>
                    </a:lnTo>
                    <a:cubicBezTo>
                      <a:pt x="128619" y="27361"/>
                      <a:pt x="100037" y="47313"/>
                      <a:pt x="68025" y="47313"/>
                    </a:cubicBezTo>
                    <a:close/>
                  </a:path>
                </a:pathLst>
              </a:custGeom>
              <a:solidFill>
                <a:srgbClr val="EBF2FA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271" name="Google Shape;1271;p34"/>
            <p:cNvSpPr/>
            <p:nvPr/>
          </p:nvSpPr>
          <p:spPr>
            <a:xfrm>
              <a:off x="11060734" y="1509992"/>
              <a:ext cx="626008" cy="682926"/>
            </a:xfrm>
            <a:custGeom>
              <a:rect b="b" l="l" r="r" t="t"/>
              <a:pathLst>
                <a:path extrusionOk="0" h="682926" w="626008">
                  <a:moveTo>
                    <a:pt x="255206" y="0"/>
                  </a:moveTo>
                  <a:cubicBezTo>
                    <a:pt x="255206" y="0"/>
                    <a:pt x="-165520" y="81514"/>
                    <a:pt x="73425" y="511317"/>
                  </a:cubicBezTo>
                  <a:cubicBezTo>
                    <a:pt x="104294" y="567180"/>
                    <a:pt x="155741" y="630454"/>
                    <a:pt x="217478" y="682897"/>
                  </a:cubicBezTo>
                  <a:cubicBezTo>
                    <a:pt x="217478" y="682897"/>
                    <a:pt x="495294" y="688027"/>
                    <a:pt x="606192" y="563760"/>
                  </a:cubicBezTo>
                  <a:cubicBezTo>
                    <a:pt x="606192" y="563760"/>
                    <a:pt x="725093" y="53013"/>
                    <a:pt x="380395" y="14821"/>
                  </a:cubicBezTo>
                  <a:lnTo>
                    <a:pt x="255206" y="0"/>
                  </a:lnTo>
                  <a:close/>
                </a:path>
              </a:pathLst>
            </a:custGeom>
            <a:solidFill>
              <a:srgbClr val="FFC845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272" name="Google Shape;1272;p34"/>
            <p:cNvGrpSpPr/>
            <p:nvPr/>
          </p:nvGrpSpPr>
          <p:grpSpPr>
            <a:xfrm>
              <a:off x="12222143" y="1228405"/>
              <a:ext cx="894666" cy="867200"/>
              <a:chOff x="12222143" y="1228405"/>
              <a:chExt cx="894666" cy="867200"/>
            </a:xfrm>
          </p:grpSpPr>
          <p:sp>
            <p:nvSpPr>
              <p:cNvPr id="1273" name="Google Shape;1273;p34"/>
              <p:cNvSpPr/>
              <p:nvPr/>
            </p:nvSpPr>
            <p:spPr>
              <a:xfrm>
                <a:off x="12222143" y="1557281"/>
                <a:ext cx="894666" cy="538324"/>
              </a:xfrm>
              <a:custGeom>
                <a:rect b="b" l="l" r="r" t="t"/>
                <a:pathLst>
                  <a:path extrusionOk="0" h="538324" w="894666">
                    <a:moveTo>
                      <a:pt x="840724" y="53036"/>
                    </a:moveTo>
                    <a:cubicBezTo>
                      <a:pt x="794421" y="35365"/>
                      <a:pt x="742974" y="82678"/>
                      <a:pt x="712105" y="111749"/>
                    </a:cubicBezTo>
                    <a:cubicBezTo>
                      <a:pt x="678950" y="143101"/>
                      <a:pt x="654370" y="182433"/>
                      <a:pt x="621215" y="213215"/>
                    </a:cubicBezTo>
                    <a:cubicBezTo>
                      <a:pt x="589203" y="243997"/>
                      <a:pt x="552618" y="267938"/>
                      <a:pt x="513175" y="288459"/>
                    </a:cubicBezTo>
                    <a:cubicBezTo>
                      <a:pt x="481163" y="304990"/>
                      <a:pt x="444578" y="331781"/>
                      <a:pt x="406850" y="328931"/>
                    </a:cubicBezTo>
                    <a:cubicBezTo>
                      <a:pt x="353688" y="325511"/>
                      <a:pt x="255366" y="148231"/>
                      <a:pt x="181053" y="72417"/>
                    </a:cubicBezTo>
                    <a:cubicBezTo>
                      <a:pt x="106740" y="-3397"/>
                      <a:pt x="81588" y="23"/>
                      <a:pt x="81588" y="23"/>
                    </a:cubicBezTo>
                    <a:cubicBezTo>
                      <a:pt x="77015" y="5154"/>
                      <a:pt x="79301" y="9714"/>
                      <a:pt x="84446" y="13134"/>
                    </a:cubicBezTo>
                    <a:cubicBezTo>
                      <a:pt x="63867" y="5154"/>
                      <a:pt x="40430" y="-1687"/>
                      <a:pt x="22709" y="2874"/>
                    </a:cubicBezTo>
                    <a:cubicBezTo>
                      <a:pt x="-2443" y="9144"/>
                      <a:pt x="-5301" y="27955"/>
                      <a:pt x="7275" y="48476"/>
                    </a:cubicBezTo>
                    <a:cubicBezTo>
                      <a:pt x="66154" y="143671"/>
                      <a:pt x="123889" y="239436"/>
                      <a:pt x="183911" y="334061"/>
                    </a:cubicBezTo>
                    <a:cubicBezTo>
                      <a:pt x="229071" y="405885"/>
                      <a:pt x="289093" y="470869"/>
                      <a:pt x="368551" y="505071"/>
                    </a:cubicBezTo>
                    <a:cubicBezTo>
                      <a:pt x="465157" y="546113"/>
                      <a:pt x="573197" y="552383"/>
                      <a:pt x="663516" y="505640"/>
                    </a:cubicBezTo>
                    <a:cubicBezTo>
                      <a:pt x="742402" y="465168"/>
                      <a:pt x="818430" y="376244"/>
                      <a:pt x="861303" y="296439"/>
                    </a:cubicBezTo>
                    <a:cubicBezTo>
                      <a:pt x="892171" y="238866"/>
                      <a:pt x="925898" y="84388"/>
                      <a:pt x="840724" y="53036"/>
                    </a:cubicBezTo>
                    <a:close/>
                  </a:path>
                </a:pathLst>
              </a:custGeom>
              <a:solidFill>
                <a:srgbClr val="FFC845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4" name="Google Shape;1274;p34"/>
              <p:cNvSpPr/>
              <p:nvPr/>
            </p:nvSpPr>
            <p:spPr>
              <a:xfrm>
                <a:off x="12590842" y="1228405"/>
                <a:ext cx="323265" cy="360772"/>
              </a:xfrm>
              <a:custGeom>
                <a:rect b="b" l="l" r="r" t="t"/>
                <a:pathLst>
                  <a:path extrusionOk="0" h="360772" w="323265">
                    <a:moveTo>
                      <a:pt x="317111" y="143069"/>
                    </a:moveTo>
                    <a:cubicBezTo>
                      <a:pt x="311395" y="136799"/>
                      <a:pt x="303964" y="136229"/>
                      <a:pt x="297104" y="136799"/>
                    </a:cubicBezTo>
                    <a:cubicBezTo>
                      <a:pt x="295960" y="75806"/>
                      <a:pt x="246800" y="19373"/>
                      <a:pt x="177060" y="3982"/>
                    </a:cubicBezTo>
                    <a:cubicBezTo>
                      <a:pt x="96459" y="-13689"/>
                      <a:pt x="18144" y="29063"/>
                      <a:pt x="2710" y="100317"/>
                    </a:cubicBezTo>
                    <a:cubicBezTo>
                      <a:pt x="-12724" y="171571"/>
                      <a:pt x="39295" y="242825"/>
                      <a:pt x="119896" y="261066"/>
                    </a:cubicBezTo>
                    <a:cubicBezTo>
                      <a:pt x="127327" y="262776"/>
                      <a:pt x="134759" y="263916"/>
                      <a:pt x="141618" y="264486"/>
                    </a:cubicBezTo>
                    <a:lnTo>
                      <a:pt x="144476" y="323769"/>
                    </a:lnTo>
                    <a:cubicBezTo>
                      <a:pt x="207928" y="400153"/>
                      <a:pt x="284528" y="334600"/>
                      <a:pt x="284528" y="334600"/>
                    </a:cubicBezTo>
                    <a:lnTo>
                      <a:pt x="287958" y="185252"/>
                    </a:lnTo>
                    <a:cubicBezTo>
                      <a:pt x="288529" y="184112"/>
                      <a:pt x="288529" y="183542"/>
                      <a:pt x="289101" y="182972"/>
                    </a:cubicBezTo>
                    <a:cubicBezTo>
                      <a:pt x="296532" y="183542"/>
                      <a:pt x="299390" y="184112"/>
                      <a:pt x="305107" y="181832"/>
                    </a:cubicBezTo>
                    <a:cubicBezTo>
                      <a:pt x="325686" y="174421"/>
                      <a:pt x="327401" y="154470"/>
                      <a:pt x="317111" y="143069"/>
                    </a:cubicBezTo>
                    <a:close/>
                  </a:path>
                </a:pathLst>
              </a:custGeom>
              <a:solidFill>
                <a:srgbClr val="FFC845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275" name="Google Shape;1275;p34"/>
            <p:cNvGrpSpPr/>
            <p:nvPr/>
          </p:nvGrpSpPr>
          <p:grpSpPr>
            <a:xfrm>
              <a:off x="11153023" y="1226160"/>
              <a:ext cx="826684" cy="880805"/>
              <a:chOff x="11153023" y="1226160"/>
              <a:chExt cx="826684" cy="880805"/>
            </a:xfrm>
          </p:grpSpPr>
          <p:sp>
            <p:nvSpPr>
              <p:cNvPr id="1276" name="Google Shape;1276;p34"/>
              <p:cNvSpPr/>
              <p:nvPr/>
            </p:nvSpPr>
            <p:spPr>
              <a:xfrm>
                <a:off x="11281235" y="1226160"/>
                <a:ext cx="325497" cy="362128"/>
              </a:xfrm>
              <a:custGeom>
                <a:rect b="b" l="l" r="r" t="t"/>
                <a:pathLst>
                  <a:path extrusionOk="0" h="362128" w="325497">
                    <a:moveTo>
                      <a:pt x="322810" y="100852"/>
                    </a:moveTo>
                    <a:cubicBezTo>
                      <a:pt x="306804" y="29598"/>
                      <a:pt x="228490" y="-13724"/>
                      <a:pt x="147317" y="3947"/>
                    </a:cubicBezTo>
                    <a:cubicBezTo>
                      <a:pt x="77006" y="19337"/>
                      <a:pt x="27845" y="76341"/>
                      <a:pt x="26701" y="137904"/>
                    </a:cubicBezTo>
                    <a:cubicBezTo>
                      <a:pt x="19270" y="136764"/>
                      <a:pt x="11839" y="137904"/>
                      <a:pt x="6122" y="144174"/>
                    </a:cubicBezTo>
                    <a:cubicBezTo>
                      <a:pt x="-4167" y="155575"/>
                      <a:pt x="-2452" y="175526"/>
                      <a:pt x="18698" y="182366"/>
                    </a:cubicBezTo>
                    <a:cubicBezTo>
                      <a:pt x="23843" y="184076"/>
                      <a:pt x="27273" y="184076"/>
                      <a:pt x="34704" y="183506"/>
                    </a:cubicBezTo>
                    <a:cubicBezTo>
                      <a:pt x="35276" y="184646"/>
                      <a:pt x="35276" y="185216"/>
                      <a:pt x="35848" y="185786"/>
                    </a:cubicBezTo>
                    <a:lnTo>
                      <a:pt x="39277" y="335704"/>
                    </a:lnTo>
                    <a:cubicBezTo>
                      <a:pt x="39277" y="335704"/>
                      <a:pt x="115877" y="401828"/>
                      <a:pt x="179900" y="324874"/>
                    </a:cubicBezTo>
                    <a:lnTo>
                      <a:pt x="182759" y="265021"/>
                    </a:lnTo>
                    <a:cubicBezTo>
                      <a:pt x="190190" y="264451"/>
                      <a:pt x="197621" y="263311"/>
                      <a:pt x="204481" y="261600"/>
                    </a:cubicBezTo>
                    <a:cubicBezTo>
                      <a:pt x="285654" y="244500"/>
                      <a:pt x="338244" y="172106"/>
                      <a:pt x="322810" y="100852"/>
                    </a:cubicBezTo>
                    <a:close/>
                  </a:path>
                </a:pathLst>
              </a:custGeom>
              <a:solidFill>
                <a:srgbClr val="EE5086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7" name="Google Shape;1277;p34"/>
              <p:cNvSpPr/>
              <p:nvPr/>
            </p:nvSpPr>
            <p:spPr>
              <a:xfrm>
                <a:off x="11153023" y="1556711"/>
                <a:ext cx="826684" cy="550254"/>
              </a:xfrm>
              <a:custGeom>
                <a:rect b="b" l="l" r="r" t="t"/>
                <a:pathLst>
                  <a:path extrusionOk="0" h="550254" w="826684">
                    <a:moveTo>
                      <a:pt x="0" y="353442"/>
                    </a:moveTo>
                    <a:cubicBezTo>
                      <a:pt x="0" y="353442"/>
                      <a:pt x="221224" y="628197"/>
                      <a:pt x="454453" y="528442"/>
                    </a:cubicBezTo>
                    <a:cubicBezTo>
                      <a:pt x="533910" y="494810"/>
                      <a:pt x="597362" y="405885"/>
                      <a:pt x="642522" y="334061"/>
                    </a:cubicBezTo>
                    <a:cubicBezTo>
                      <a:pt x="702544" y="239436"/>
                      <a:pt x="760279" y="143671"/>
                      <a:pt x="819158" y="48476"/>
                    </a:cubicBezTo>
                    <a:cubicBezTo>
                      <a:pt x="832306" y="27955"/>
                      <a:pt x="828876" y="9144"/>
                      <a:pt x="803724" y="2874"/>
                    </a:cubicBezTo>
                    <a:cubicBezTo>
                      <a:pt x="778572" y="-3397"/>
                      <a:pt x="741987" y="12564"/>
                      <a:pt x="719121" y="22255"/>
                    </a:cubicBezTo>
                    <a:cubicBezTo>
                      <a:pt x="719121" y="22255"/>
                      <a:pt x="756849" y="13704"/>
                      <a:pt x="744845" y="23"/>
                    </a:cubicBezTo>
                    <a:cubicBezTo>
                      <a:pt x="744845" y="23"/>
                      <a:pt x="719693" y="-3397"/>
                      <a:pt x="645380" y="72417"/>
                    </a:cubicBezTo>
                    <a:cubicBezTo>
                      <a:pt x="571067" y="148231"/>
                      <a:pt x="472745" y="324941"/>
                      <a:pt x="419583" y="328931"/>
                    </a:cubicBezTo>
                    <a:cubicBezTo>
                      <a:pt x="366420" y="332351"/>
                      <a:pt x="208076" y="221765"/>
                      <a:pt x="208076" y="221765"/>
                    </a:cubicBezTo>
                    <a:lnTo>
                      <a:pt x="0" y="353442"/>
                    </a:lnTo>
                    <a:close/>
                  </a:path>
                </a:pathLst>
              </a:custGeom>
              <a:solidFill>
                <a:srgbClr val="EE5086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278" name="Google Shape;1278;p34"/>
            <p:cNvGrpSpPr/>
            <p:nvPr/>
          </p:nvGrpSpPr>
          <p:grpSpPr>
            <a:xfrm>
              <a:off x="12159678" y="1049977"/>
              <a:ext cx="747131" cy="316937"/>
              <a:chOff x="12159678" y="1049977"/>
              <a:chExt cx="747131" cy="316937"/>
            </a:xfrm>
          </p:grpSpPr>
          <p:sp>
            <p:nvSpPr>
              <p:cNvPr id="1279" name="Google Shape;1279;p34"/>
              <p:cNvSpPr/>
              <p:nvPr/>
            </p:nvSpPr>
            <p:spPr>
              <a:xfrm>
                <a:off x="12159678" y="1049977"/>
                <a:ext cx="245232" cy="210911"/>
              </a:xfrm>
              <a:custGeom>
                <a:rect b="b" l="l" r="r" t="t"/>
                <a:pathLst>
                  <a:path extrusionOk="0" h="210911" w="245232">
                    <a:moveTo>
                      <a:pt x="212078" y="0"/>
                    </a:moveTo>
                    <a:cubicBezTo>
                      <a:pt x="230370" y="0"/>
                      <a:pt x="245233" y="13111"/>
                      <a:pt x="245233" y="28502"/>
                    </a:cubicBezTo>
                    <a:lnTo>
                      <a:pt x="245233" y="96335"/>
                    </a:lnTo>
                    <a:lnTo>
                      <a:pt x="245233" y="172719"/>
                    </a:lnTo>
                    <a:lnTo>
                      <a:pt x="245233" y="210911"/>
                    </a:lnTo>
                    <a:lnTo>
                      <a:pt x="183496" y="172719"/>
                    </a:lnTo>
                    <a:lnTo>
                      <a:pt x="33155" y="172719"/>
                    </a:lnTo>
                    <a:cubicBezTo>
                      <a:pt x="14863" y="172719"/>
                      <a:pt x="0" y="159609"/>
                      <a:pt x="0" y="144218"/>
                    </a:cubicBezTo>
                    <a:lnTo>
                      <a:pt x="0" y="29072"/>
                    </a:lnTo>
                    <a:cubicBezTo>
                      <a:pt x="0" y="13111"/>
                      <a:pt x="14863" y="570"/>
                      <a:pt x="33155" y="570"/>
                    </a:cubicBezTo>
                    <a:lnTo>
                      <a:pt x="212078" y="570"/>
                    </a:lnTo>
                    <a:close/>
                  </a:path>
                </a:pathLst>
              </a:custGeom>
              <a:solidFill>
                <a:srgbClr val="EE5086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0" name="Google Shape;1280;p34"/>
              <p:cNvSpPr/>
              <p:nvPr/>
            </p:nvSpPr>
            <p:spPr>
              <a:xfrm>
                <a:off x="12558871" y="1203900"/>
                <a:ext cx="347938" cy="163014"/>
              </a:xfrm>
              <a:custGeom>
                <a:rect b="b" l="l" r="r" t="t"/>
                <a:pathLst>
                  <a:path extrusionOk="0" h="163014" w="347938">
                    <a:moveTo>
                      <a:pt x="347939" y="163014"/>
                    </a:moveTo>
                    <a:cubicBezTo>
                      <a:pt x="298778" y="162444"/>
                      <a:pt x="240471" y="111142"/>
                      <a:pt x="219320" y="70669"/>
                    </a:cubicBezTo>
                    <a:cubicBezTo>
                      <a:pt x="224465" y="80930"/>
                      <a:pt x="157012" y="119692"/>
                      <a:pt x="150724" y="122542"/>
                    </a:cubicBezTo>
                    <a:cubicBezTo>
                      <a:pt x="126715" y="133943"/>
                      <a:pt x="100420" y="139643"/>
                      <a:pt x="74124" y="137933"/>
                    </a:cubicBezTo>
                    <a:cubicBezTo>
                      <a:pt x="58118" y="136793"/>
                      <a:pt x="42684" y="133373"/>
                      <a:pt x="27821" y="127672"/>
                    </a:cubicBezTo>
                    <a:cubicBezTo>
                      <a:pt x="8386" y="120262"/>
                      <a:pt x="-9335" y="116272"/>
                      <a:pt x="5527" y="94611"/>
                    </a:cubicBezTo>
                    <a:cubicBezTo>
                      <a:pt x="60976" y="15946"/>
                      <a:pt x="145007" y="-25096"/>
                      <a:pt x="239328" y="16516"/>
                    </a:cubicBezTo>
                    <a:cubicBezTo>
                      <a:pt x="289060" y="38178"/>
                      <a:pt x="332505" y="81500"/>
                      <a:pt x="342223" y="136223"/>
                    </a:cubicBezTo>
                    <a:cubicBezTo>
                      <a:pt x="345081" y="145343"/>
                      <a:pt x="347367" y="154464"/>
                      <a:pt x="347939" y="163014"/>
                    </a:cubicBezTo>
                    <a:close/>
                  </a:path>
                </a:pathLst>
              </a:custGeom>
              <a:solidFill>
                <a:srgbClr val="EE5086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281" name="Google Shape;1281;p34"/>
            <p:cNvGrpSpPr/>
            <p:nvPr/>
          </p:nvGrpSpPr>
          <p:grpSpPr>
            <a:xfrm>
              <a:off x="10751330" y="887518"/>
              <a:ext cx="1834661" cy="845754"/>
              <a:chOff x="10751330" y="887518"/>
              <a:chExt cx="1834661" cy="845754"/>
            </a:xfrm>
          </p:grpSpPr>
          <p:sp>
            <p:nvSpPr>
              <p:cNvPr id="1282" name="Google Shape;1282;p34"/>
              <p:cNvSpPr/>
              <p:nvPr/>
            </p:nvSpPr>
            <p:spPr>
              <a:xfrm>
                <a:off x="12229488" y="1089219"/>
                <a:ext cx="106343" cy="96425"/>
              </a:xfrm>
              <a:custGeom>
                <a:rect b="b" l="l" r="r" t="t"/>
                <a:pathLst>
                  <a:path extrusionOk="0" h="96425" w="106343">
                    <a:moveTo>
                      <a:pt x="92535" y="1800"/>
                    </a:moveTo>
                    <a:cubicBezTo>
                      <a:pt x="70241" y="-7320"/>
                      <a:pt x="53092" y="21181"/>
                      <a:pt x="53092" y="21181"/>
                    </a:cubicBezTo>
                    <a:cubicBezTo>
                      <a:pt x="53092" y="21181"/>
                      <a:pt x="35943" y="-7320"/>
                      <a:pt x="13649" y="1800"/>
                    </a:cubicBezTo>
                    <a:cubicBezTo>
                      <a:pt x="-642" y="7501"/>
                      <a:pt x="-4072" y="24601"/>
                      <a:pt x="5075" y="36002"/>
                    </a:cubicBezTo>
                    <a:lnTo>
                      <a:pt x="53664" y="96425"/>
                    </a:lnTo>
                    <a:lnTo>
                      <a:pt x="102253" y="36002"/>
                    </a:lnTo>
                    <a:cubicBezTo>
                      <a:pt x="110256" y="24601"/>
                      <a:pt x="106254" y="7501"/>
                      <a:pt x="92535" y="1800"/>
                    </a:cubicBezTo>
                    <a:close/>
                  </a:path>
                </a:pathLst>
              </a:custGeom>
              <a:solidFill>
                <a:srgbClr val="EBF2FA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3" name="Google Shape;1283;p34"/>
              <p:cNvSpPr/>
              <p:nvPr/>
            </p:nvSpPr>
            <p:spPr>
              <a:xfrm>
                <a:off x="10751330" y="1296932"/>
                <a:ext cx="71729" cy="211788"/>
              </a:xfrm>
              <a:custGeom>
                <a:rect b="b" l="l" r="r" t="t"/>
                <a:pathLst>
                  <a:path extrusionOk="0" h="211788" w="71729">
                    <a:moveTo>
                      <a:pt x="63855" y="210780"/>
                    </a:moveTo>
                    <a:lnTo>
                      <a:pt x="60997" y="211350"/>
                    </a:lnTo>
                    <a:cubicBezTo>
                      <a:pt x="55280" y="213060"/>
                      <a:pt x="49564" y="209640"/>
                      <a:pt x="47849" y="203370"/>
                    </a:cubicBezTo>
                    <a:lnTo>
                      <a:pt x="403" y="14119"/>
                    </a:lnTo>
                    <a:cubicBezTo>
                      <a:pt x="-1312" y="8419"/>
                      <a:pt x="2689" y="2149"/>
                      <a:pt x="7834" y="1009"/>
                    </a:cubicBezTo>
                    <a:lnTo>
                      <a:pt x="10692" y="439"/>
                    </a:lnTo>
                    <a:cubicBezTo>
                      <a:pt x="16409" y="-1271"/>
                      <a:pt x="22125" y="2149"/>
                      <a:pt x="23840" y="8419"/>
                    </a:cubicBezTo>
                    <a:lnTo>
                      <a:pt x="71286" y="197669"/>
                    </a:lnTo>
                    <a:cubicBezTo>
                      <a:pt x="73001" y="203370"/>
                      <a:pt x="69571" y="209640"/>
                      <a:pt x="63855" y="210780"/>
                    </a:cubicBezTo>
                    <a:close/>
                  </a:path>
                </a:pathLst>
              </a:custGeom>
              <a:solidFill>
                <a:srgbClr val="EBF2FA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4" name="Google Shape;1284;p34"/>
              <p:cNvSpPr/>
              <p:nvPr/>
            </p:nvSpPr>
            <p:spPr>
              <a:xfrm>
                <a:off x="10821030" y="1575106"/>
                <a:ext cx="58621" cy="158166"/>
              </a:xfrm>
              <a:custGeom>
                <a:rect b="b" l="l" r="r" t="t"/>
                <a:pathLst>
                  <a:path extrusionOk="0" h="158166" w="58621">
                    <a:moveTo>
                      <a:pt x="50747" y="157197"/>
                    </a:moveTo>
                    <a:lnTo>
                      <a:pt x="47889" y="157767"/>
                    </a:lnTo>
                    <a:cubicBezTo>
                      <a:pt x="42173" y="159477"/>
                      <a:pt x="36456" y="155487"/>
                      <a:pt x="34741" y="149787"/>
                    </a:cubicBezTo>
                    <a:lnTo>
                      <a:pt x="443" y="14119"/>
                    </a:lnTo>
                    <a:cubicBezTo>
                      <a:pt x="-1272" y="8419"/>
                      <a:pt x="2158" y="2719"/>
                      <a:pt x="7874" y="1009"/>
                    </a:cubicBezTo>
                    <a:lnTo>
                      <a:pt x="10732" y="439"/>
                    </a:lnTo>
                    <a:cubicBezTo>
                      <a:pt x="16449" y="-1271"/>
                      <a:pt x="22165" y="2149"/>
                      <a:pt x="23880" y="8419"/>
                    </a:cubicBezTo>
                    <a:lnTo>
                      <a:pt x="58178" y="144086"/>
                    </a:lnTo>
                    <a:cubicBezTo>
                      <a:pt x="59893" y="149787"/>
                      <a:pt x="56464" y="155487"/>
                      <a:pt x="50747" y="157197"/>
                    </a:cubicBezTo>
                    <a:close/>
                  </a:path>
                </a:pathLst>
              </a:custGeom>
              <a:solidFill>
                <a:srgbClr val="EBF2FA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5" name="Google Shape;1285;p34"/>
              <p:cNvSpPr/>
              <p:nvPr/>
            </p:nvSpPr>
            <p:spPr>
              <a:xfrm>
                <a:off x="12513079" y="1118162"/>
                <a:ext cx="72912" cy="210778"/>
              </a:xfrm>
              <a:custGeom>
                <a:rect b="b" l="l" r="r" t="t"/>
                <a:pathLst>
                  <a:path extrusionOk="0" h="210778" w="72912">
                    <a:moveTo>
                      <a:pt x="10732" y="210560"/>
                    </a:moveTo>
                    <a:lnTo>
                      <a:pt x="7874" y="209990"/>
                    </a:lnTo>
                    <a:cubicBezTo>
                      <a:pt x="2158" y="208850"/>
                      <a:pt x="-1272" y="202579"/>
                      <a:pt x="443" y="196879"/>
                    </a:cubicBezTo>
                    <a:lnTo>
                      <a:pt x="49032" y="8199"/>
                    </a:lnTo>
                    <a:cubicBezTo>
                      <a:pt x="50747" y="2499"/>
                      <a:pt x="56463" y="-922"/>
                      <a:pt x="62180" y="218"/>
                    </a:cubicBezTo>
                    <a:lnTo>
                      <a:pt x="65038" y="788"/>
                    </a:lnTo>
                    <a:cubicBezTo>
                      <a:pt x="70754" y="1929"/>
                      <a:pt x="74184" y="8199"/>
                      <a:pt x="72469" y="13899"/>
                    </a:cubicBezTo>
                    <a:lnTo>
                      <a:pt x="23880" y="202579"/>
                    </a:lnTo>
                    <a:cubicBezTo>
                      <a:pt x="22165" y="208280"/>
                      <a:pt x="16449" y="211700"/>
                      <a:pt x="10732" y="210560"/>
                    </a:cubicBezTo>
                    <a:close/>
                  </a:path>
                </a:pathLst>
              </a:custGeom>
              <a:solidFill>
                <a:srgbClr val="EBF2FA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6" name="Google Shape;1286;p34"/>
              <p:cNvSpPr/>
              <p:nvPr/>
            </p:nvSpPr>
            <p:spPr>
              <a:xfrm>
                <a:off x="12455344" y="1395197"/>
                <a:ext cx="59193" cy="157765"/>
              </a:xfrm>
              <a:custGeom>
                <a:rect b="b" l="l" r="r" t="t"/>
                <a:pathLst>
                  <a:path extrusionOk="0" h="157765" w="59193">
                    <a:moveTo>
                      <a:pt x="10733" y="157547"/>
                    </a:moveTo>
                    <a:lnTo>
                      <a:pt x="7874" y="156977"/>
                    </a:lnTo>
                    <a:cubicBezTo>
                      <a:pt x="2158" y="155837"/>
                      <a:pt x="-1272" y="149566"/>
                      <a:pt x="443" y="143866"/>
                    </a:cubicBezTo>
                    <a:lnTo>
                      <a:pt x="35313" y="8199"/>
                    </a:lnTo>
                    <a:cubicBezTo>
                      <a:pt x="37028" y="2499"/>
                      <a:pt x="42744" y="-922"/>
                      <a:pt x="48461" y="218"/>
                    </a:cubicBezTo>
                    <a:lnTo>
                      <a:pt x="51319" y="788"/>
                    </a:lnTo>
                    <a:cubicBezTo>
                      <a:pt x="57035" y="1929"/>
                      <a:pt x="60465" y="8199"/>
                      <a:pt x="58750" y="13899"/>
                    </a:cubicBezTo>
                    <a:lnTo>
                      <a:pt x="23880" y="149566"/>
                    </a:lnTo>
                    <a:cubicBezTo>
                      <a:pt x="22165" y="155267"/>
                      <a:pt x="16449" y="158687"/>
                      <a:pt x="10733" y="157547"/>
                    </a:cubicBezTo>
                    <a:close/>
                  </a:path>
                </a:pathLst>
              </a:custGeom>
              <a:solidFill>
                <a:srgbClr val="EBF2FA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7" name="Google Shape;1287;p34"/>
              <p:cNvSpPr/>
              <p:nvPr/>
            </p:nvSpPr>
            <p:spPr>
              <a:xfrm>
                <a:off x="11875574" y="1305296"/>
                <a:ext cx="118329" cy="81598"/>
              </a:xfrm>
              <a:custGeom>
                <a:rect b="b" l="l" r="r" t="t"/>
                <a:pathLst>
                  <a:path extrusionOk="0" h="81598" w="118329">
                    <a:moveTo>
                      <a:pt x="92034" y="6895"/>
                    </a:moveTo>
                    <a:cubicBezTo>
                      <a:pt x="85746" y="624"/>
                      <a:pt x="78886" y="-1086"/>
                      <a:pt x="71455" y="624"/>
                    </a:cubicBezTo>
                    <a:cubicBezTo>
                      <a:pt x="66882" y="1765"/>
                      <a:pt x="62880" y="4615"/>
                      <a:pt x="58879" y="8605"/>
                    </a:cubicBezTo>
                    <a:cubicBezTo>
                      <a:pt x="57736" y="7465"/>
                      <a:pt x="57164" y="6895"/>
                      <a:pt x="56592" y="6325"/>
                    </a:cubicBezTo>
                    <a:cubicBezTo>
                      <a:pt x="47446" y="-2226"/>
                      <a:pt x="34870" y="-1656"/>
                      <a:pt x="26295" y="6895"/>
                    </a:cubicBezTo>
                    <a:cubicBezTo>
                      <a:pt x="17149" y="16015"/>
                      <a:pt x="8575" y="25136"/>
                      <a:pt x="0" y="34826"/>
                    </a:cubicBezTo>
                    <a:cubicBezTo>
                      <a:pt x="0" y="35966"/>
                      <a:pt x="0" y="36536"/>
                      <a:pt x="0" y="37676"/>
                    </a:cubicBezTo>
                    <a:cubicBezTo>
                      <a:pt x="572" y="38246"/>
                      <a:pt x="1143" y="39387"/>
                      <a:pt x="2287" y="39957"/>
                    </a:cubicBezTo>
                    <a:cubicBezTo>
                      <a:pt x="10861" y="49077"/>
                      <a:pt x="20007" y="57628"/>
                      <a:pt x="28010" y="66748"/>
                    </a:cubicBezTo>
                    <a:cubicBezTo>
                      <a:pt x="45159" y="85559"/>
                      <a:pt x="70312" y="86699"/>
                      <a:pt x="88032" y="69028"/>
                    </a:cubicBezTo>
                    <a:cubicBezTo>
                      <a:pt x="98322" y="58768"/>
                      <a:pt x="108611" y="47937"/>
                      <a:pt x="118329" y="37676"/>
                    </a:cubicBezTo>
                    <a:cubicBezTo>
                      <a:pt x="118329" y="36536"/>
                      <a:pt x="118329" y="35966"/>
                      <a:pt x="118329" y="34826"/>
                    </a:cubicBezTo>
                    <a:cubicBezTo>
                      <a:pt x="109183" y="25136"/>
                      <a:pt x="100608" y="15445"/>
                      <a:pt x="92034" y="6895"/>
                    </a:cubicBezTo>
                    <a:close/>
                  </a:path>
                </a:pathLst>
              </a:custGeom>
              <a:solidFill>
                <a:srgbClr val="EBF2FA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8" name="Google Shape;1288;p34"/>
              <p:cNvSpPr/>
              <p:nvPr/>
            </p:nvSpPr>
            <p:spPr>
              <a:xfrm>
                <a:off x="11882434" y="887518"/>
                <a:ext cx="107468" cy="107165"/>
              </a:xfrm>
              <a:custGeom>
                <a:rect b="b" l="l" r="r" t="t"/>
                <a:pathLst>
                  <a:path extrusionOk="0" h="107165" w="107468">
                    <a:moveTo>
                      <a:pt x="107468" y="53583"/>
                    </a:moveTo>
                    <a:cubicBezTo>
                      <a:pt x="107468" y="83176"/>
                      <a:pt x="83410" y="107166"/>
                      <a:pt x="53734" y="107166"/>
                    </a:cubicBezTo>
                    <a:cubicBezTo>
                      <a:pt x="24058" y="107166"/>
                      <a:pt x="0" y="83176"/>
                      <a:pt x="0" y="53583"/>
                    </a:cubicBezTo>
                    <a:cubicBezTo>
                      <a:pt x="0" y="23990"/>
                      <a:pt x="24058" y="0"/>
                      <a:pt x="53734" y="0"/>
                    </a:cubicBezTo>
                    <a:cubicBezTo>
                      <a:pt x="83411" y="0"/>
                      <a:pt x="107468" y="23990"/>
                      <a:pt x="107468" y="53583"/>
                    </a:cubicBezTo>
                    <a:close/>
                  </a:path>
                </a:pathLst>
              </a:custGeom>
              <a:solidFill>
                <a:srgbClr val="EBF2FA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289" name="Google Shape;1289;p34"/>
            <p:cNvGrpSpPr/>
            <p:nvPr/>
          </p:nvGrpSpPr>
          <p:grpSpPr>
            <a:xfrm>
              <a:off x="11868143" y="919440"/>
              <a:ext cx="126903" cy="430942"/>
              <a:chOff x="11868143" y="919440"/>
              <a:chExt cx="126903" cy="430942"/>
            </a:xfrm>
          </p:grpSpPr>
          <p:sp>
            <p:nvSpPr>
              <p:cNvPr id="1290" name="Google Shape;1290;p34"/>
              <p:cNvSpPr/>
              <p:nvPr/>
            </p:nvSpPr>
            <p:spPr>
              <a:xfrm>
                <a:off x="11868143" y="1337842"/>
                <a:ext cx="126903" cy="12540"/>
              </a:xfrm>
              <a:custGeom>
                <a:rect b="b" l="l" r="r" t="t"/>
                <a:pathLst>
                  <a:path extrusionOk="0" h="12540" w="126903">
                    <a:moveTo>
                      <a:pt x="65738" y="12541"/>
                    </a:moveTo>
                    <a:cubicBezTo>
                      <a:pt x="28582" y="12541"/>
                      <a:pt x="572" y="5700"/>
                      <a:pt x="0" y="5700"/>
                    </a:cubicBezTo>
                    <a:lnTo>
                      <a:pt x="1715" y="0"/>
                    </a:lnTo>
                    <a:cubicBezTo>
                      <a:pt x="2287" y="0"/>
                      <a:pt x="63452" y="14821"/>
                      <a:pt x="125760" y="0"/>
                    </a:cubicBezTo>
                    <a:lnTo>
                      <a:pt x="126904" y="5700"/>
                    </a:lnTo>
                    <a:cubicBezTo>
                      <a:pt x="105753" y="10831"/>
                      <a:pt x="84602" y="12541"/>
                      <a:pt x="65738" y="12541"/>
                    </a:cubicBezTo>
                    <a:close/>
                  </a:path>
                </a:pathLst>
              </a:custGeom>
              <a:solidFill>
                <a:srgbClr val="6664AC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1" name="Google Shape;1291;p34"/>
              <p:cNvSpPr/>
              <p:nvPr/>
            </p:nvSpPr>
            <p:spPr>
              <a:xfrm>
                <a:off x="11904727" y="919440"/>
                <a:ext cx="23437" cy="30211"/>
              </a:xfrm>
              <a:custGeom>
                <a:rect b="b" l="l" r="r" t="t"/>
                <a:pathLst>
                  <a:path extrusionOk="0" h="30211" w="23437">
                    <a:moveTo>
                      <a:pt x="4001" y="30212"/>
                    </a:moveTo>
                    <a:lnTo>
                      <a:pt x="0" y="25651"/>
                    </a:lnTo>
                    <a:lnTo>
                      <a:pt x="13719" y="15391"/>
                    </a:lnTo>
                    <a:lnTo>
                      <a:pt x="0" y="4560"/>
                    </a:lnTo>
                    <a:lnTo>
                      <a:pt x="4001" y="0"/>
                    </a:lnTo>
                    <a:lnTo>
                      <a:pt x="23437" y="15391"/>
                    </a:lnTo>
                    <a:close/>
                  </a:path>
                </a:pathLst>
              </a:custGeom>
              <a:solidFill>
                <a:srgbClr val="6664AC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2" name="Google Shape;1292;p34"/>
              <p:cNvSpPr/>
              <p:nvPr/>
            </p:nvSpPr>
            <p:spPr>
              <a:xfrm>
                <a:off x="11944170" y="919440"/>
                <a:ext cx="23437" cy="30211"/>
              </a:xfrm>
              <a:custGeom>
                <a:rect b="b" l="l" r="r" t="t"/>
                <a:pathLst>
                  <a:path extrusionOk="0" h="30211" w="23437">
                    <a:moveTo>
                      <a:pt x="19436" y="30212"/>
                    </a:moveTo>
                    <a:lnTo>
                      <a:pt x="0" y="15391"/>
                    </a:lnTo>
                    <a:lnTo>
                      <a:pt x="19436" y="0"/>
                    </a:lnTo>
                    <a:lnTo>
                      <a:pt x="23437" y="4560"/>
                    </a:lnTo>
                    <a:lnTo>
                      <a:pt x="9718" y="15391"/>
                    </a:lnTo>
                    <a:lnTo>
                      <a:pt x="23437" y="25651"/>
                    </a:lnTo>
                    <a:close/>
                  </a:path>
                </a:pathLst>
              </a:custGeom>
              <a:solidFill>
                <a:srgbClr val="6664AC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3" name="Google Shape;1293;p34"/>
              <p:cNvSpPr/>
              <p:nvPr/>
            </p:nvSpPr>
            <p:spPr>
              <a:xfrm>
                <a:off x="11919018" y="954782"/>
                <a:ext cx="34298" cy="17100"/>
              </a:xfrm>
              <a:custGeom>
                <a:rect b="b" l="l" r="r" t="t"/>
                <a:pathLst>
                  <a:path extrusionOk="0" h="17100" w="34298">
                    <a:moveTo>
                      <a:pt x="17149" y="17101"/>
                    </a:moveTo>
                    <a:cubicBezTo>
                      <a:pt x="7431" y="17101"/>
                      <a:pt x="0" y="9120"/>
                      <a:pt x="0" y="0"/>
                    </a:cubicBezTo>
                    <a:lnTo>
                      <a:pt x="6288" y="0"/>
                    </a:lnTo>
                    <a:cubicBezTo>
                      <a:pt x="6288" y="6270"/>
                      <a:pt x="11433" y="11401"/>
                      <a:pt x="17149" y="11401"/>
                    </a:cubicBezTo>
                    <a:cubicBezTo>
                      <a:pt x="23437" y="11401"/>
                      <a:pt x="28010" y="6270"/>
                      <a:pt x="28010" y="0"/>
                    </a:cubicBezTo>
                    <a:lnTo>
                      <a:pt x="34298" y="0"/>
                    </a:lnTo>
                    <a:cubicBezTo>
                      <a:pt x="34298" y="9691"/>
                      <a:pt x="26867" y="17101"/>
                      <a:pt x="17149" y="17101"/>
                    </a:cubicBezTo>
                    <a:close/>
                  </a:path>
                </a:pathLst>
              </a:custGeom>
              <a:solidFill>
                <a:srgbClr val="6664AC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294" name="Google Shape;1294;p34"/>
            <p:cNvGrpSpPr/>
            <p:nvPr/>
          </p:nvGrpSpPr>
          <p:grpSpPr>
            <a:xfrm>
              <a:off x="10612688" y="852136"/>
              <a:ext cx="2533286" cy="1565344"/>
              <a:chOff x="10612688" y="852136"/>
              <a:chExt cx="2533286" cy="1565344"/>
            </a:xfrm>
          </p:grpSpPr>
          <p:sp>
            <p:nvSpPr>
              <p:cNvPr id="1295" name="Google Shape;1295;p34"/>
              <p:cNvSpPr/>
              <p:nvPr/>
            </p:nvSpPr>
            <p:spPr>
              <a:xfrm>
                <a:off x="11397796" y="1488787"/>
                <a:ext cx="66770" cy="24648"/>
              </a:xfrm>
              <a:custGeom>
                <a:rect b="b" l="l" r="r" t="t"/>
                <a:pathLst>
                  <a:path extrusionOk="0" h="24648" w="66770">
                    <a:moveTo>
                      <a:pt x="66770" y="2963"/>
                    </a:moveTo>
                    <a:cubicBezTo>
                      <a:pt x="66770" y="2963"/>
                      <a:pt x="31329" y="11514"/>
                      <a:pt x="2175" y="113"/>
                    </a:cubicBezTo>
                    <a:cubicBezTo>
                      <a:pt x="460" y="-457"/>
                      <a:pt x="-683" y="1253"/>
                      <a:pt x="460" y="2393"/>
                    </a:cubicBezTo>
                    <a:cubicBezTo>
                      <a:pt x="8463" y="10944"/>
                      <a:pt x="29042" y="28045"/>
                      <a:pt x="64484" y="24055"/>
                    </a:cubicBezTo>
                    <a:lnTo>
                      <a:pt x="66770" y="2963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6" name="Google Shape;1296;p34"/>
              <p:cNvSpPr/>
              <p:nvPr/>
            </p:nvSpPr>
            <p:spPr>
              <a:xfrm rot="-2985240">
                <a:off x="11549818" y="1896093"/>
                <a:ext cx="42872" cy="4560"/>
              </a:xfrm>
              <a:custGeom>
                <a:rect b="b" l="l" r="r" t="t"/>
                <a:pathLst>
                  <a:path extrusionOk="0" h="4560" w="42872">
                    <a:moveTo>
                      <a:pt x="0" y="0"/>
                    </a:moveTo>
                    <a:lnTo>
                      <a:pt x="42873" y="0"/>
                    </a:lnTo>
                    <a:lnTo>
                      <a:pt x="42873" y="4560"/>
                    </a:lnTo>
                    <a:lnTo>
                      <a:pt x="0" y="4560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7" name="Google Shape;1297;p34"/>
              <p:cNvSpPr/>
              <p:nvPr/>
            </p:nvSpPr>
            <p:spPr>
              <a:xfrm>
                <a:off x="11079853" y="1760235"/>
                <a:ext cx="74313" cy="151628"/>
              </a:xfrm>
              <a:custGeom>
                <a:rect b="b" l="l" r="r" t="t"/>
                <a:pathLst>
                  <a:path extrusionOk="0" h="151628" w="74313">
                    <a:moveTo>
                      <a:pt x="71455" y="151628"/>
                    </a:moveTo>
                    <a:cubicBezTo>
                      <a:pt x="3430" y="89495"/>
                      <a:pt x="0" y="1140"/>
                      <a:pt x="0" y="0"/>
                    </a:cubicBezTo>
                    <a:lnTo>
                      <a:pt x="4573" y="0"/>
                    </a:lnTo>
                    <a:cubicBezTo>
                      <a:pt x="4573" y="570"/>
                      <a:pt x="8003" y="87215"/>
                      <a:pt x="74313" y="148208"/>
                    </a:cubicBezTo>
                    <a:lnTo>
                      <a:pt x="71455" y="151628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8" name="Google Shape;1298;p34"/>
              <p:cNvSpPr/>
              <p:nvPr/>
            </p:nvSpPr>
            <p:spPr>
              <a:xfrm rot="-2037900">
                <a:off x="11335869" y="1705578"/>
                <a:ext cx="4573" cy="80374"/>
              </a:xfrm>
              <a:custGeom>
                <a:rect b="b" l="l" r="r" t="t"/>
                <a:pathLst>
                  <a:path extrusionOk="0" h="80374" w="4573">
                    <a:moveTo>
                      <a:pt x="0" y="0"/>
                    </a:moveTo>
                    <a:lnTo>
                      <a:pt x="4573" y="0"/>
                    </a:lnTo>
                    <a:lnTo>
                      <a:pt x="4573" y="80374"/>
                    </a:lnTo>
                    <a:lnTo>
                      <a:pt x="0" y="80374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9" name="Google Shape;1299;p34"/>
              <p:cNvSpPr/>
              <p:nvPr/>
            </p:nvSpPr>
            <p:spPr>
              <a:xfrm>
                <a:off x="11287930" y="1202293"/>
                <a:ext cx="349082" cy="163481"/>
              </a:xfrm>
              <a:custGeom>
                <a:rect b="b" l="l" r="r" t="t"/>
                <a:pathLst>
                  <a:path extrusionOk="0" h="163481" w="349082">
                    <a:moveTo>
                      <a:pt x="0" y="163481"/>
                    </a:moveTo>
                    <a:cubicBezTo>
                      <a:pt x="49161" y="162911"/>
                      <a:pt x="108040" y="111039"/>
                      <a:pt x="129190" y="70566"/>
                    </a:cubicBezTo>
                    <a:cubicBezTo>
                      <a:pt x="124046" y="80827"/>
                      <a:pt x="191499" y="120159"/>
                      <a:pt x="197787" y="123009"/>
                    </a:cubicBezTo>
                    <a:cubicBezTo>
                      <a:pt x="221796" y="134410"/>
                      <a:pt x="248091" y="140110"/>
                      <a:pt x="274958" y="138400"/>
                    </a:cubicBezTo>
                    <a:cubicBezTo>
                      <a:pt x="290964" y="137260"/>
                      <a:pt x="306398" y="133840"/>
                      <a:pt x="321261" y="128140"/>
                    </a:cubicBezTo>
                    <a:cubicBezTo>
                      <a:pt x="340697" y="120729"/>
                      <a:pt x="358417" y="116739"/>
                      <a:pt x="343555" y="95078"/>
                    </a:cubicBezTo>
                    <a:cubicBezTo>
                      <a:pt x="287534" y="16414"/>
                      <a:pt x="203503" y="-25199"/>
                      <a:pt x="108611" y="16414"/>
                    </a:cubicBezTo>
                    <a:cubicBezTo>
                      <a:pt x="58307" y="38645"/>
                      <a:pt x="14863" y="81397"/>
                      <a:pt x="4573" y="136690"/>
                    </a:cubicBezTo>
                    <a:cubicBezTo>
                      <a:pt x="3430" y="145810"/>
                      <a:pt x="1143" y="154931"/>
                      <a:pt x="0" y="163481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0" name="Google Shape;1300;p34"/>
              <p:cNvSpPr/>
              <p:nvPr/>
            </p:nvSpPr>
            <p:spPr>
              <a:xfrm>
                <a:off x="11923020" y="1576115"/>
                <a:ext cx="54877" cy="41042"/>
              </a:xfrm>
              <a:custGeom>
                <a:rect b="b" l="l" r="r" t="t"/>
                <a:pathLst>
                  <a:path extrusionOk="0" h="41042" w="54877">
                    <a:moveTo>
                      <a:pt x="572" y="41042"/>
                    </a:moveTo>
                    <a:lnTo>
                      <a:pt x="0" y="36482"/>
                    </a:lnTo>
                    <a:cubicBezTo>
                      <a:pt x="37728" y="30782"/>
                      <a:pt x="50876" y="0"/>
                      <a:pt x="50876" y="0"/>
                    </a:cubicBezTo>
                    <a:lnTo>
                      <a:pt x="54877" y="1710"/>
                    </a:lnTo>
                    <a:cubicBezTo>
                      <a:pt x="54877" y="2850"/>
                      <a:pt x="40586" y="34202"/>
                      <a:pt x="572" y="41042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1" name="Google Shape;1301;p34"/>
              <p:cNvSpPr/>
              <p:nvPr/>
            </p:nvSpPr>
            <p:spPr>
              <a:xfrm>
                <a:off x="11913302" y="1556734"/>
                <a:ext cx="60022" cy="44462"/>
              </a:xfrm>
              <a:custGeom>
                <a:rect b="b" l="l" r="r" t="t"/>
                <a:pathLst>
                  <a:path extrusionOk="0" h="44462" w="60022">
                    <a:moveTo>
                      <a:pt x="572" y="44462"/>
                    </a:moveTo>
                    <a:lnTo>
                      <a:pt x="0" y="39902"/>
                    </a:lnTo>
                    <a:cubicBezTo>
                      <a:pt x="40586" y="33632"/>
                      <a:pt x="55449" y="0"/>
                      <a:pt x="56021" y="0"/>
                    </a:cubicBezTo>
                    <a:lnTo>
                      <a:pt x="60022" y="1710"/>
                    </a:lnTo>
                    <a:cubicBezTo>
                      <a:pt x="58879" y="3420"/>
                      <a:pt x="44016" y="37622"/>
                      <a:pt x="572" y="44462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2" name="Google Shape;1302;p34"/>
              <p:cNvSpPr/>
              <p:nvPr/>
            </p:nvSpPr>
            <p:spPr>
              <a:xfrm>
                <a:off x="11266207" y="1523672"/>
                <a:ext cx="246084" cy="110015"/>
              </a:xfrm>
              <a:custGeom>
                <a:rect b="b" l="l" r="r" t="t"/>
                <a:pathLst>
                  <a:path extrusionOk="0" h="110015" w="246084">
                    <a:moveTo>
                      <a:pt x="116043" y="110016"/>
                    </a:moveTo>
                    <a:cubicBezTo>
                      <a:pt x="90319" y="110016"/>
                      <a:pt x="68025" y="103175"/>
                      <a:pt x="49733" y="88925"/>
                    </a:cubicBezTo>
                    <a:cubicBezTo>
                      <a:pt x="8003" y="57573"/>
                      <a:pt x="572" y="2850"/>
                      <a:pt x="0" y="570"/>
                    </a:cubicBezTo>
                    <a:lnTo>
                      <a:pt x="4573" y="0"/>
                    </a:lnTo>
                    <a:cubicBezTo>
                      <a:pt x="4573" y="570"/>
                      <a:pt x="12576" y="55293"/>
                      <a:pt x="52019" y="85505"/>
                    </a:cubicBezTo>
                    <a:cubicBezTo>
                      <a:pt x="74313" y="102605"/>
                      <a:pt x="102895" y="108876"/>
                      <a:pt x="136050" y="104316"/>
                    </a:cubicBezTo>
                    <a:cubicBezTo>
                      <a:pt x="180066" y="98045"/>
                      <a:pt x="211506" y="83794"/>
                      <a:pt x="228084" y="60993"/>
                    </a:cubicBezTo>
                    <a:cubicBezTo>
                      <a:pt x="244090" y="39332"/>
                      <a:pt x="241231" y="18241"/>
                      <a:pt x="241231" y="18241"/>
                    </a:cubicBezTo>
                    <a:lnTo>
                      <a:pt x="245805" y="17671"/>
                    </a:lnTo>
                    <a:cubicBezTo>
                      <a:pt x="245805" y="18811"/>
                      <a:pt x="249234" y="41042"/>
                      <a:pt x="232085" y="63843"/>
                    </a:cubicBezTo>
                    <a:cubicBezTo>
                      <a:pt x="214364" y="87215"/>
                      <a:pt x="182353" y="102605"/>
                      <a:pt x="137193" y="108876"/>
                    </a:cubicBezTo>
                    <a:cubicBezTo>
                      <a:pt x="129762" y="109446"/>
                      <a:pt x="122902" y="110016"/>
                      <a:pt x="116043" y="110016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3" name="Google Shape;1303;p34"/>
              <p:cNvSpPr/>
              <p:nvPr/>
            </p:nvSpPr>
            <p:spPr>
              <a:xfrm>
                <a:off x="11240484" y="2248181"/>
                <a:ext cx="150912" cy="145357"/>
              </a:xfrm>
              <a:custGeom>
                <a:rect b="b" l="l" r="r" t="t"/>
                <a:pathLst>
                  <a:path extrusionOk="0" h="145357" w="150912">
                    <a:moveTo>
                      <a:pt x="572" y="145358"/>
                    </a:moveTo>
                    <a:lnTo>
                      <a:pt x="0" y="140798"/>
                    </a:lnTo>
                    <a:cubicBezTo>
                      <a:pt x="1715" y="140798"/>
                      <a:pt x="141195" y="127117"/>
                      <a:pt x="146339" y="0"/>
                    </a:cubicBezTo>
                    <a:lnTo>
                      <a:pt x="150913" y="0"/>
                    </a:lnTo>
                    <a:cubicBezTo>
                      <a:pt x="146339" y="131107"/>
                      <a:pt x="2287" y="144788"/>
                      <a:pt x="572" y="145358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4" name="Google Shape;1304;p34"/>
              <p:cNvSpPr/>
              <p:nvPr/>
            </p:nvSpPr>
            <p:spPr>
              <a:xfrm>
                <a:off x="11627483" y="2191748"/>
                <a:ext cx="160058" cy="75814"/>
              </a:xfrm>
              <a:custGeom>
                <a:rect b="b" l="l" r="r" t="t"/>
                <a:pathLst>
                  <a:path extrusionOk="0" h="75814" w="160058">
                    <a:moveTo>
                      <a:pt x="102323" y="75814"/>
                    </a:moveTo>
                    <a:cubicBezTo>
                      <a:pt x="94320" y="75814"/>
                      <a:pt x="85746" y="74674"/>
                      <a:pt x="77743" y="72394"/>
                    </a:cubicBezTo>
                    <a:cubicBezTo>
                      <a:pt x="28010" y="58143"/>
                      <a:pt x="1143" y="4560"/>
                      <a:pt x="0" y="2280"/>
                    </a:cubicBezTo>
                    <a:lnTo>
                      <a:pt x="4001" y="0"/>
                    </a:lnTo>
                    <a:cubicBezTo>
                      <a:pt x="4573" y="570"/>
                      <a:pt x="31440" y="54153"/>
                      <a:pt x="79458" y="67834"/>
                    </a:cubicBezTo>
                    <a:cubicBezTo>
                      <a:pt x="104610" y="75244"/>
                      <a:pt x="130905" y="70114"/>
                      <a:pt x="157772" y="54153"/>
                    </a:cubicBezTo>
                    <a:lnTo>
                      <a:pt x="160059" y="58143"/>
                    </a:lnTo>
                    <a:cubicBezTo>
                      <a:pt x="140051" y="70114"/>
                      <a:pt x="120616" y="75814"/>
                      <a:pt x="102323" y="75814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5" name="Google Shape;1305;p34"/>
              <p:cNvSpPr/>
              <p:nvPr/>
            </p:nvSpPr>
            <p:spPr>
              <a:xfrm rot="-2136900">
                <a:off x="11486164" y="2245539"/>
                <a:ext cx="77742" cy="4560"/>
              </a:xfrm>
              <a:custGeom>
                <a:rect b="b" l="l" r="r" t="t"/>
                <a:pathLst>
                  <a:path extrusionOk="0" h="4560" w="77742">
                    <a:moveTo>
                      <a:pt x="0" y="0"/>
                    </a:moveTo>
                    <a:lnTo>
                      <a:pt x="77743" y="0"/>
                    </a:lnTo>
                    <a:lnTo>
                      <a:pt x="77743" y="4560"/>
                    </a:lnTo>
                    <a:lnTo>
                      <a:pt x="0" y="4560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6" name="Google Shape;1306;p34"/>
              <p:cNvSpPr/>
              <p:nvPr/>
            </p:nvSpPr>
            <p:spPr>
              <a:xfrm>
                <a:off x="11524588" y="2241911"/>
                <a:ext cx="56020" cy="175569"/>
              </a:xfrm>
              <a:custGeom>
                <a:rect b="b" l="l" r="r" t="t"/>
                <a:pathLst>
                  <a:path extrusionOk="0" h="175569" w="56020">
                    <a:moveTo>
                      <a:pt x="51447" y="175569"/>
                    </a:moveTo>
                    <a:lnTo>
                      <a:pt x="0" y="1710"/>
                    </a:lnTo>
                    <a:lnTo>
                      <a:pt x="4001" y="0"/>
                    </a:lnTo>
                    <a:lnTo>
                      <a:pt x="56021" y="173859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7" name="Google Shape;1307;p34"/>
              <p:cNvSpPr/>
              <p:nvPr/>
            </p:nvSpPr>
            <p:spPr>
              <a:xfrm rot="-1790220">
                <a:off x="11114685" y="1822330"/>
                <a:ext cx="251520" cy="4560"/>
              </a:xfrm>
              <a:custGeom>
                <a:rect b="b" l="l" r="r" t="t"/>
                <a:pathLst>
                  <a:path extrusionOk="0" h="4560" w="251520">
                    <a:moveTo>
                      <a:pt x="0" y="0"/>
                    </a:moveTo>
                    <a:lnTo>
                      <a:pt x="251521" y="0"/>
                    </a:lnTo>
                    <a:lnTo>
                      <a:pt x="251521" y="4560"/>
                    </a:lnTo>
                    <a:lnTo>
                      <a:pt x="0" y="4560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8" name="Google Shape;1308;p34"/>
              <p:cNvSpPr/>
              <p:nvPr/>
            </p:nvSpPr>
            <p:spPr>
              <a:xfrm rot="-499500">
                <a:off x="12894794" y="1397112"/>
                <a:ext cx="4573" cy="86644"/>
              </a:xfrm>
              <a:custGeom>
                <a:rect b="b" l="l" r="r" t="t"/>
                <a:pathLst>
                  <a:path extrusionOk="0" h="86644" w="4573">
                    <a:moveTo>
                      <a:pt x="0" y="0"/>
                    </a:moveTo>
                    <a:lnTo>
                      <a:pt x="4573" y="0"/>
                    </a:lnTo>
                    <a:lnTo>
                      <a:pt x="4573" y="86645"/>
                    </a:lnTo>
                    <a:lnTo>
                      <a:pt x="0" y="86645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9" name="Google Shape;1309;p34"/>
              <p:cNvSpPr/>
              <p:nvPr/>
            </p:nvSpPr>
            <p:spPr>
              <a:xfrm>
                <a:off x="12731317" y="1489357"/>
                <a:ext cx="66198" cy="24500"/>
              </a:xfrm>
              <a:custGeom>
                <a:rect b="b" l="l" r="r" t="t"/>
                <a:pathLst>
                  <a:path extrusionOk="0" h="24500" w="66198">
                    <a:moveTo>
                      <a:pt x="0" y="2963"/>
                    </a:moveTo>
                    <a:cubicBezTo>
                      <a:pt x="0" y="2963"/>
                      <a:pt x="35441" y="11514"/>
                      <a:pt x="64023" y="113"/>
                    </a:cubicBezTo>
                    <a:cubicBezTo>
                      <a:pt x="65738" y="-457"/>
                      <a:pt x="66882" y="1253"/>
                      <a:pt x="65738" y="2393"/>
                    </a:cubicBezTo>
                    <a:cubicBezTo>
                      <a:pt x="57736" y="10374"/>
                      <a:pt x="37157" y="27475"/>
                      <a:pt x="2287" y="24055"/>
                    </a:cubicBezTo>
                    <a:lnTo>
                      <a:pt x="0" y="2963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0" name="Google Shape;1310;p34"/>
              <p:cNvSpPr/>
              <p:nvPr/>
            </p:nvSpPr>
            <p:spPr>
              <a:xfrm rot="-2414100">
                <a:off x="12628678" y="1877065"/>
                <a:ext cx="4573" cy="42182"/>
              </a:xfrm>
              <a:custGeom>
                <a:rect b="b" l="l" r="r" t="t"/>
                <a:pathLst>
                  <a:path extrusionOk="0" h="42182" w="4573">
                    <a:moveTo>
                      <a:pt x="0" y="0"/>
                    </a:moveTo>
                    <a:lnTo>
                      <a:pt x="4573" y="0"/>
                    </a:lnTo>
                    <a:lnTo>
                      <a:pt x="4573" y="42182"/>
                    </a:lnTo>
                    <a:lnTo>
                      <a:pt x="0" y="42182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1" name="Google Shape;1311;p34"/>
              <p:cNvSpPr/>
              <p:nvPr/>
            </p:nvSpPr>
            <p:spPr>
              <a:xfrm>
                <a:off x="12223702" y="1576115"/>
                <a:ext cx="54877" cy="41042"/>
              </a:xfrm>
              <a:custGeom>
                <a:rect b="b" l="l" r="r" t="t"/>
                <a:pathLst>
                  <a:path extrusionOk="0" h="41042" w="54877">
                    <a:moveTo>
                      <a:pt x="54306" y="41042"/>
                    </a:moveTo>
                    <a:cubicBezTo>
                      <a:pt x="14291" y="34772"/>
                      <a:pt x="572" y="2850"/>
                      <a:pt x="0" y="1710"/>
                    </a:cubicBezTo>
                    <a:lnTo>
                      <a:pt x="4002" y="0"/>
                    </a:lnTo>
                    <a:cubicBezTo>
                      <a:pt x="4002" y="570"/>
                      <a:pt x="17721" y="30782"/>
                      <a:pt x="54877" y="36482"/>
                    </a:cubicBezTo>
                    <a:lnTo>
                      <a:pt x="54306" y="41042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2" name="Google Shape;1312;p34"/>
              <p:cNvSpPr/>
              <p:nvPr/>
            </p:nvSpPr>
            <p:spPr>
              <a:xfrm>
                <a:off x="12228847" y="1556734"/>
                <a:ext cx="60022" cy="44462"/>
              </a:xfrm>
              <a:custGeom>
                <a:rect b="b" l="l" r="r" t="t"/>
                <a:pathLst>
                  <a:path extrusionOk="0" h="44462" w="60022">
                    <a:moveTo>
                      <a:pt x="59450" y="44462"/>
                    </a:moveTo>
                    <a:cubicBezTo>
                      <a:pt x="16006" y="37622"/>
                      <a:pt x="571" y="3420"/>
                      <a:pt x="0" y="1710"/>
                    </a:cubicBezTo>
                    <a:lnTo>
                      <a:pt x="4001" y="0"/>
                    </a:lnTo>
                    <a:cubicBezTo>
                      <a:pt x="4001" y="570"/>
                      <a:pt x="18864" y="33632"/>
                      <a:pt x="60022" y="39902"/>
                    </a:cubicBezTo>
                    <a:lnTo>
                      <a:pt x="59450" y="44462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3" name="Google Shape;1313;p34"/>
              <p:cNvSpPr/>
              <p:nvPr/>
            </p:nvSpPr>
            <p:spPr>
              <a:xfrm>
                <a:off x="11497149" y="1346963"/>
                <a:ext cx="20007" cy="59853"/>
              </a:xfrm>
              <a:custGeom>
                <a:rect b="b" l="l" r="r" t="t"/>
                <a:pathLst>
                  <a:path extrusionOk="0" h="59853" w="20007">
                    <a:moveTo>
                      <a:pt x="0" y="59853"/>
                    </a:moveTo>
                    <a:lnTo>
                      <a:pt x="0" y="55293"/>
                    </a:lnTo>
                    <a:cubicBezTo>
                      <a:pt x="6860" y="55293"/>
                      <a:pt x="13148" y="50163"/>
                      <a:pt x="14863" y="42752"/>
                    </a:cubicBezTo>
                    <a:cubicBezTo>
                      <a:pt x="15434" y="39332"/>
                      <a:pt x="15434" y="37622"/>
                      <a:pt x="14291" y="35912"/>
                    </a:cubicBezTo>
                    <a:cubicBezTo>
                      <a:pt x="12004" y="33632"/>
                      <a:pt x="5145" y="34202"/>
                      <a:pt x="3430" y="34772"/>
                    </a:cubicBezTo>
                    <a:lnTo>
                      <a:pt x="0" y="35912"/>
                    </a:lnTo>
                    <a:lnTo>
                      <a:pt x="7431" y="0"/>
                    </a:lnTo>
                    <a:lnTo>
                      <a:pt x="12004" y="1140"/>
                    </a:lnTo>
                    <a:lnTo>
                      <a:pt x="5716" y="30782"/>
                    </a:lnTo>
                    <a:cubicBezTo>
                      <a:pt x="9146" y="30212"/>
                      <a:pt x="14863" y="30212"/>
                      <a:pt x="17721" y="33632"/>
                    </a:cubicBezTo>
                    <a:cubicBezTo>
                      <a:pt x="20007" y="35912"/>
                      <a:pt x="20579" y="39902"/>
                      <a:pt x="19436" y="44462"/>
                    </a:cubicBezTo>
                    <a:cubicBezTo>
                      <a:pt x="16578" y="53013"/>
                      <a:pt x="8575" y="59283"/>
                      <a:pt x="0" y="59853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4" name="Google Shape;1314;p34"/>
              <p:cNvSpPr/>
              <p:nvPr/>
            </p:nvSpPr>
            <p:spPr>
              <a:xfrm>
                <a:off x="11455991" y="1406391"/>
                <a:ext cx="42694" cy="48878"/>
              </a:xfrm>
              <a:custGeom>
                <a:rect b="b" l="l" r="r" t="t"/>
                <a:pathLst>
                  <a:path extrusionOk="0" h="48878" w="42694">
                    <a:moveTo>
                      <a:pt x="22866" y="48878"/>
                    </a:moveTo>
                    <a:cubicBezTo>
                      <a:pt x="15434" y="48878"/>
                      <a:pt x="6288" y="46028"/>
                      <a:pt x="0" y="40328"/>
                    </a:cubicBezTo>
                    <a:lnTo>
                      <a:pt x="3430" y="36907"/>
                    </a:lnTo>
                    <a:cubicBezTo>
                      <a:pt x="12576" y="45458"/>
                      <a:pt x="26867" y="46028"/>
                      <a:pt x="33155" y="42038"/>
                    </a:cubicBezTo>
                    <a:cubicBezTo>
                      <a:pt x="35442" y="40328"/>
                      <a:pt x="36585" y="38618"/>
                      <a:pt x="36013" y="35767"/>
                    </a:cubicBezTo>
                    <a:cubicBezTo>
                      <a:pt x="33727" y="28357"/>
                      <a:pt x="28010" y="27787"/>
                      <a:pt x="24580" y="27787"/>
                    </a:cubicBezTo>
                    <a:cubicBezTo>
                      <a:pt x="24009" y="27787"/>
                      <a:pt x="23437" y="27787"/>
                      <a:pt x="23437" y="27787"/>
                    </a:cubicBezTo>
                    <a:lnTo>
                      <a:pt x="22866" y="27787"/>
                    </a:lnTo>
                    <a:lnTo>
                      <a:pt x="22294" y="23227"/>
                    </a:lnTo>
                    <a:cubicBezTo>
                      <a:pt x="22866" y="23227"/>
                      <a:pt x="24009" y="22657"/>
                      <a:pt x="24580" y="22657"/>
                    </a:cubicBezTo>
                    <a:cubicBezTo>
                      <a:pt x="29154" y="22087"/>
                      <a:pt x="36013" y="20947"/>
                      <a:pt x="37728" y="16956"/>
                    </a:cubicBezTo>
                    <a:cubicBezTo>
                      <a:pt x="38300" y="15246"/>
                      <a:pt x="38300" y="12966"/>
                      <a:pt x="36013" y="9546"/>
                    </a:cubicBezTo>
                    <a:cubicBezTo>
                      <a:pt x="34870" y="7266"/>
                      <a:pt x="32583" y="5556"/>
                      <a:pt x="30297" y="4986"/>
                    </a:cubicBezTo>
                    <a:cubicBezTo>
                      <a:pt x="24009" y="3276"/>
                      <a:pt x="14291" y="6696"/>
                      <a:pt x="2858" y="14106"/>
                    </a:cubicBezTo>
                    <a:lnTo>
                      <a:pt x="572" y="10116"/>
                    </a:lnTo>
                    <a:cubicBezTo>
                      <a:pt x="8003" y="5556"/>
                      <a:pt x="21722" y="-1855"/>
                      <a:pt x="31440" y="426"/>
                    </a:cubicBezTo>
                    <a:cubicBezTo>
                      <a:pt x="35442" y="1566"/>
                      <a:pt x="38300" y="3276"/>
                      <a:pt x="40015" y="6696"/>
                    </a:cubicBezTo>
                    <a:cubicBezTo>
                      <a:pt x="42873" y="11256"/>
                      <a:pt x="43445" y="14676"/>
                      <a:pt x="41730" y="18097"/>
                    </a:cubicBezTo>
                    <a:cubicBezTo>
                      <a:pt x="40015" y="20947"/>
                      <a:pt x="37157" y="22657"/>
                      <a:pt x="34298" y="23797"/>
                    </a:cubicBezTo>
                    <a:cubicBezTo>
                      <a:pt x="37157" y="25507"/>
                      <a:pt x="39443" y="28357"/>
                      <a:pt x="40586" y="32347"/>
                    </a:cubicBezTo>
                    <a:cubicBezTo>
                      <a:pt x="41730" y="36907"/>
                      <a:pt x="40015" y="40898"/>
                      <a:pt x="36013" y="43748"/>
                    </a:cubicBezTo>
                    <a:cubicBezTo>
                      <a:pt x="32012" y="47738"/>
                      <a:pt x="28010" y="48878"/>
                      <a:pt x="22866" y="48878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5" name="Google Shape;1315;p34"/>
              <p:cNvSpPr/>
              <p:nvPr/>
            </p:nvSpPr>
            <p:spPr>
              <a:xfrm>
                <a:off x="12683299" y="1348103"/>
                <a:ext cx="20007" cy="59853"/>
              </a:xfrm>
              <a:custGeom>
                <a:rect b="b" l="l" r="r" t="t"/>
                <a:pathLst>
                  <a:path extrusionOk="0" h="59853" w="20007">
                    <a:moveTo>
                      <a:pt x="20007" y="59853"/>
                    </a:moveTo>
                    <a:cubicBezTo>
                      <a:pt x="11433" y="59853"/>
                      <a:pt x="3430" y="53013"/>
                      <a:pt x="572" y="43892"/>
                    </a:cubicBezTo>
                    <a:cubicBezTo>
                      <a:pt x="-572" y="39332"/>
                      <a:pt x="0" y="35342"/>
                      <a:pt x="2287" y="33062"/>
                    </a:cubicBezTo>
                    <a:cubicBezTo>
                      <a:pt x="5145" y="29642"/>
                      <a:pt x="10861" y="29642"/>
                      <a:pt x="14291" y="30212"/>
                    </a:cubicBezTo>
                    <a:lnTo>
                      <a:pt x="8003" y="1140"/>
                    </a:lnTo>
                    <a:lnTo>
                      <a:pt x="12576" y="0"/>
                    </a:lnTo>
                    <a:lnTo>
                      <a:pt x="20007" y="35912"/>
                    </a:lnTo>
                    <a:lnTo>
                      <a:pt x="16578" y="34772"/>
                    </a:lnTo>
                    <a:cubicBezTo>
                      <a:pt x="14291" y="34202"/>
                      <a:pt x="8003" y="33632"/>
                      <a:pt x="5716" y="35912"/>
                    </a:cubicBezTo>
                    <a:cubicBezTo>
                      <a:pt x="4573" y="37052"/>
                      <a:pt x="4001" y="39332"/>
                      <a:pt x="5145" y="42752"/>
                    </a:cubicBezTo>
                    <a:cubicBezTo>
                      <a:pt x="7431" y="50163"/>
                      <a:pt x="13148" y="55293"/>
                      <a:pt x="20007" y="55293"/>
                    </a:cubicBezTo>
                    <a:lnTo>
                      <a:pt x="20007" y="59853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6" name="Google Shape;1316;p34"/>
              <p:cNvSpPr/>
              <p:nvPr/>
            </p:nvSpPr>
            <p:spPr>
              <a:xfrm>
                <a:off x="10612688" y="852136"/>
                <a:ext cx="723302" cy="482819"/>
              </a:xfrm>
              <a:custGeom>
                <a:rect b="b" l="l" r="r" t="t"/>
                <a:pathLst>
                  <a:path extrusionOk="0" h="482819" w="723302">
                    <a:moveTo>
                      <a:pt x="723259" y="447514"/>
                    </a:moveTo>
                    <a:cubicBezTo>
                      <a:pt x="727261" y="516488"/>
                      <a:pt x="454589" y="464045"/>
                      <a:pt x="421434" y="458915"/>
                    </a:cubicBezTo>
                    <a:cubicBezTo>
                      <a:pt x="291100" y="437253"/>
                      <a:pt x="170485" y="411602"/>
                      <a:pt x="72163" y="314697"/>
                    </a:cubicBezTo>
                    <a:cubicBezTo>
                      <a:pt x="-4437" y="239453"/>
                      <a:pt x="-31304" y="136847"/>
                      <a:pt x="47582" y="51913"/>
                    </a:cubicBezTo>
                    <a:cubicBezTo>
                      <a:pt x="81309" y="14861"/>
                      <a:pt x="133328" y="610"/>
                      <a:pt x="183061" y="40"/>
                    </a:cubicBezTo>
                    <a:cubicBezTo>
                      <a:pt x="406000" y="-3380"/>
                      <a:pt x="710111" y="212661"/>
                      <a:pt x="723259" y="447514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7" name="Google Shape;1317;p34"/>
              <p:cNvSpPr/>
              <p:nvPr/>
            </p:nvSpPr>
            <p:spPr>
              <a:xfrm>
                <a:off x="11093894" y="989334"/>
                <a:ext cx="183996" cy="58012"/>
              </a:xfrm>
              <a:custGeom>
                <a:rect b="b" l="l" r="r" t="t"/>
                <a:pathLst>
                  <a:path extrusionOk="0" h="58012" w="183996">
                    <a:moveTo>
                      <a:pt x="171742" y="220"/>
                    </a:moveTo>
                    <a:cubicBezTo>
                      <a:pt x="176887" y="-920"/>
                      <a:pt x="182031" y="2500"/>
                      <a:pt x="183746" y="7630"/>
                    </a:cubicBezTo>
                    <a:cubicBezTo>
                      <a:pt x="184889" y="12760"/>
                      <a:pt x="182031" y="18461"/>
                      <a:pt x="176887" y="19601"/>
                    </a:cubicBezTo>
                    <a:lnTo>
                      <a:pt x="12255" y="57793"/>
                    </a:lnTo>
                    <a:cubicBezTo>
                      <a:pt x="7110" y="58933"/>
                      <a:pt x="1965" y="55513"/>
                      <a:pt x="250" y="50382"/>
                    </a:cubicBezTo>
                    <a:cubicBezTo>
                      <a:pt x="-893" y="45252"/>
                      <a:pt x="1965" y="39552"/>
                      <a:pt x="7110" y="38412"/>
                    </a:cubicBezTo>
                    <a:lnTo>
                      <a:pt x="171742" y="220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8" name="Google Shape;1318;p34"/>
              <p:cNvSpPr/>
              <p:nvPr/>
            </p:nvSpPr>
            <p:spPr>
              <a:xfrm>
                <a:off x="12962038" y="999595"/>
                <a:ext cx="183936" cy="59152"/>
              </a:xfrm>
              <a:custGeom>
                <a:rect b="b" l="l" r="r" t="t"/>
                <a:pathLst>
                  <a:path extrusionOk="0" h="59152" w="183936">
                    <a:moveTo>
                      <a:pt x="176285" y="39552"/>
                    </a:moveTo>
                    <a:cubicBezTo>
                      <a:pt x="181430" y="40692"/>
                      <a:pt x="184859" y="46392"/>
                      <a:pt x="183716" y="51522"/>
                    </a:cubicBezTo>
                    <a:cubicBezTo>
                      <a:pt x="182573" y="56653"/>
                      <a:pt x="177428" y="60073"/>
                      <a:pt x="172284" y="58933"/>
                    </a:cubicBezTo>
                    <a:lnTo>
                      <a:pt x="7652" y="19601"/>
                    </a:lnTo>
                    <a:cubicBezTo>
                      <a:pt x="2507" y="18461"/>
                      <a:pt x="-923" y="13330"/>
                      <a:pt x="220" y="7630"/>
                    </a:cubicBezTo>
                    <a:cubicBezTo>
                      <a:pt x="1364" y="2500"/>
                      <a:pt x="6508" y="-920"/>
                      <a:pt x="11653" y="220"/>
                    </a:cubicBezTo>
                    <a:lnTo>
                      <a:pt x="176285" y="39552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9" name="Google Shape;1319;p34"/>
              <p:cNvSpPr/>
              <p:nvPr/>
            </p:nvSpPr>
            <p:spPr>
              <a:xfrm>
                <a:off x="10749084" y="1294520"/>
                <a:ext cx="77322" cy="217181"/>
              </a:xfrm>
              <a:custGeom>
                <a:rect b="b" l="l" r="r" t="t"/>
                <a:pathLst>
                  <a:path extrusionOk="0" h="217181" w="77322">
                    <a:moveTo>
                      <a:pt x="60955" y="217182"/>
                    </a:moveTo>
                    <a:cubicBezTo>
                      <a:pt x="58669" y="217182"/>
                      <a:pt x="56382" y="216612"/>
                      <a:pt x="54096" y="215472"/>
                    </a:cubicBezTo>
                    <a:cubicBezTo>
                      <a:pt x="50666" y="213761"/>
                      <a:pt x="48379" y="210341"/>
                      <a:pt x="47808" y="206921"/>
                    </a:cubicBezTo>
                    <a:lnTo>
                      <a:pt x="362" y="17671"/>
                    </a:lnTo>
                    <a:cubicBezTo>
                      <a:pt x="-1353" y="10261"/>
                      <a:pt x="3220" y="2850"/>
                      <a:pt x="10080" y="1140"/>
                    </a:cubicBezTo>
                    <a:lnTo>
                      <a:pt x="12938" y="570"/>
                    </a:lnTo>
                    <a:cubicBezTo>
                      <a:pt x="16368" y="-570"/>
                      <a:pt x="20369" y="0"/>
                      <a:pt x="23227" y="2280"/>
                    </a:cubicBezTo>
                    <a:cubicBezTo>
                      <a:pt x="26657" y="3990"/>
                      <a:pt x="28944" y="7410"/>
                      <a:pt x="29515" y="10831"/>
                    </a:cubicBezTo>
                    <a:lnTo>
                      <a:pt x="76961" y="200081"/>
                    </a:lnTo>
                    <a:cubicBezTo>
                      <a:pt x="78676" y="207491"/>
                      <a:pt x="74103" y="214902"/>
                      <a:pt x="67243" y="216612"/>
                    </a:cubicBezTo>
                    <a:lnTo>
                      <a:pt x="67243" y="216612"/>
                    </a:lnTo>
                    <a:lnTo>
                      <a:pt x="64385" y="217182"/>
                    </a:lnTo>
                    <a:cubicBezTo>
                      <a:pt x="63242" y="217182"/>
                      <a:pt x="62099" y="217182"/>
                      <a:pt x="60955" y="217182"/>
                    </a:cubicBezTo>
                    <a:close/>
                    <a:moveTo>
                      <a:pt x="16368" y="5700"/>
                    </a:moveTo>
                    <a:cubicBezTo>
                      <a:pt x="15796" y="5700"/>
                      <a:pt x="15224" y="5700"/>
                      <a:pt x="14653" y="5700"/>
                    </a:cubicBezTo>
                    <a:lnTo>
                      <a:pt x="11794" y="6270"/>
                    </a:lnTo>
                    <a:cubicBezTo>
                      <a:pt x="7793" y="7410"/>
                      <a:pt x="5506" y="11401"/>
                      <a:pt x="6078" y="15961"/>
                    </a:cubicBezTo>
                    <a:lnTo>
                      <a:pt x="53524" y="205211"/>
                    </a:lnTo>
                    <a:cubicBezTo>
                      <a:pt x="54096" y="207491"/>
                      <a:pt x="55239" y="209201"/>
                      <a:pt x="56954" y="209771"/>
                    </a:cubicBezTo>
                    <a:cubicBezTo>
                      <a:pt x="58669" y="210911"/>
                      <a:pt x="60955" y="210911"/>
                      <a:pt x="62670" y="210341"/>
                    </a:cubicBezTo>
                    <a:lnTo>
                      <a:pt x="65528" y="209771"/>
                    </a:lnTo>
                    <a:cubicBezTo>
                      <a:pt x="69530" y="208631"/>
                      <a:pt x="71816" y="204641"/>
                      <a:pt x="71245" y="200081"/>
                    </a:cubicBezTo>
                    <a:lnTo>
                      <a:pt x="23799" y="11401"/>
                    </a:lnTo>
                    <a:cubicBezTo>
                      <a:pt x="23227" y="9120"/>
                      <a:pt x="22084" y="7410"/>
                      <a:pt x="20369" y="6840"/>
                    </a:cubicBezTo>
                    <a:cubicBezTo>
                      <a:pt x="19226" y="6270"/>
                      <a:pt x="17511" y="5700"/>
                      <a:pt x="16368" y="5700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0" name="Google Shape;1320;p34"/>
              <p:cNvSpPr/>
              <p:nvPr/>
            </p:nvSpPr>
            <p:spPr>
              <a:xfrm>
                <a:off x="10818253" y="1572695"/>
                <a:ext cx="64175" cy="163598"/>
              </a:xfrm>
              <a:custGeom>
                <a:rect b="b" l="l" r="r" t="t"/>
                <a:pathLst>
                  <a:path extrusionOk="0" h="163598" w="64175">
                    <a:moveTo>
                      <a:pt x="47808" y="163599"/>
                    </a:moveTo>
                    <a:cubicBezTo>
                      <a:pt x="45521" y="163599"/>
                      <a:pt x="43235" y="163029"/>
                      <a:pt x="40948" y="161889"/>
                    </a:cubicBezTo>
                    <a:cubicBezTo>
                      <a:pt x="37518" y="160179"/>
                      <a:pt x="35232" y="156758"/>
                      <a:pt x="34660" y="153338"/>
                    </a:cubicBezTo>
                    <a:lnTo>
                      <a:pt x="362" y="17671"/>
                    </a:lnTo>
                    <a:cubicBezTo>
                      <a:pt x="-1353" y="10261"/>
                      <a:pt x="3220" y="2850"/>
                      <a:pt x="10080" y="1140"/>
                    </a:cubicBezTo>
                    <a:lnTo>
                      <a:pt x="12938" y="570"/>
                    </a:lnTo>
                    <a:cubicBezTo>
                      <a:pt x="16368" y="-570"/>
                      <a:pt x="20369" y="0"/>
                      <a:pt x="23227" y="2280"/>
                    </a:cubicBezTo>
                    <a:cubicBezTo>
                      <a:pt x="26657" y="3990"/>
                      <a:pt x="28944" y="7410"/>
                      <a:pt x="29515" y="10831"/>
                    </a:cubicBezTo>
                    <a:lnTo>
                      <a:pt x="63814" y="146498"/>
                    </a:lnTo>
                    <a:cubicBezTo>
                      <a:pt x="65528" y="153908"/>
                      <a:pt x="60955" y="161319"/>
                      <a:pt x="54096" y="163029"/>
                    </a:cubicBezTo>
                    <a:lnTo>
                      <a:pt x="51237" y="163599"/>
                    </a:lnTo>
                    <a:cubicBezTo>
                      <a:pt x="50094" y="163599"/>
                      <a:pt x="48951" y="163599"/>
                      <a:pt x="47808" y="163599"/>
                    </a:cubicBezTo>
                    <a:close/>
                    <a:moveTo>
                      <a:pt x="16939" y="5130"/>
                    </a:moveTo>
                    <a:cubicBezTo>
                      <a:pt x="16368" y="5130"/>
                      <a:pt x="15796" y="5130"/>
                      <a:pt x="15224" y="5130"/>
                    </a:cubicBezTo>
                    <a:lnTo>
                      <a:pt x="12366" y="5700"/>
                    </a:lnTo>
                    <a:cubicBezTo>
                      <a:pt x="8365" y="6840"/>
                      <a:pt x="6078" y="10831"/>
                      <a:pt x="6650" y="15391"/>
                    </a:cubicBezTo>
                    <a:lnTo>
                      <a:pt x="40376" y="151628"/>
                    </a:lnTo>
                    <a:cubicBezTo>
                      <a:pt x="40948" y="153908"/>
                      <a:pt x="42091" y="155618"/>
                      <a:pt x="43806" y="156758"/>
                    </a:cubicBezTo>
                    <a:cubicBezTo>
                      <a:pt x="45521" y="157898"/>
                      <a:pt x="47808" y="157898"/>
                      <a:pt x="49523" y="157328"/>
                    </a:cubicBezTo>
                    <a:lnTo>
                      <a:pt x="52381" y="156758"/>
                    </a:lnTo>
                    <a:cubicBezTo>
                      <a:pt x="56382" y="155618"/>
                      <a:pt x="58669" y="151628"/>
                      <a:pt x="58097" y="147068"/>
                    </a:cubicBezTo>
                    <a:lnTo>
                      <a:pt x="23799" y="11401"/>
                    </a:lnTo>
                    <a:cubicBezTo>
                      <a:pt x="23227" y="9120"/>
                      <a:pt x="22084" y="7410"/>
                      <a:pt x="20369" y="6840"/>
                    </a:cubicBezTo>
                    <a:cubicBezTo>
                      <a:pt x="19226" y="5700"/>
                      <a:pt x="18082" y="5130"/>
                      <a:pt x="16939" y="5130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1" name="Google Shape;1321;p34"/>
              <p:cNvSpPr/>
              <p:nvPr/>
            </p:nvSpPr>
            <p:spPr>
              <a:xfrm>
                <a:off x="12509307" y="1115172"/>
                <a:ext cx="78743" cy="216970"/>
              </a:xfrm>
              <a:custGeom>
                <a:rect b="b" l="l" r="r" t="t"/>
                <a:pathLst>
                  <a:path extrusionOk="0" h="216970" w="78743">
                    <a:moveTo>
                      <a:pt x="16792" y="216971"/>
                    </a:moveTo>
                    <a:cubicBezTo>
                      <a:pt x="15649" y="216971"/>
                      <a:pt x="14505" y="216971"/>
                      <a:pt x="13362" y="216401"/>
                    </a:cubicBezTo>
                    <a:lnTo>
                      <a:pt x="13362" y="216401"/>
                    </a:lnTo>
                    <a:lnTo>
                      <a:pt x="10504" y="215831"/>
                    </a:lnTo>
                    <a:cubicBezTo>
                      <a:pt x="7074" y="214690"/>
                      <a:pt x="4216" y="212980"/>
                      <a:pt x="1929" y="209560"/>
                    </a:cubicBezTo>
                    <a:cubicBezTo>
                      <a:pt x="214" y="206140"/>
                      <a:pt x="-357" y="202720"/>
                      <a:pt x="214" y="199300"/>
                    </a:cubicBezTo>
                    <a:lnTo>
                      <a:pt x="48804" y="10620"/>
                    </a:lnTo>
                    <a:cubicBezTo>
                      <a:pt x="50519" y="3209"/>
                      <a:pt x="57950" y="-1351"/>
                      <a:pt x="65381" y="359"/>
                    </a:cubicBezTo>
                    <a:lnTo>
                      <a:pt x="68239" y="929"/>
                    </a:lnTo>
                    <a:cubicBezTo>
                      <a:pt x="71669" y="2069"/>
                      <a:pt x="74527" y="3779"/>
                      <a:pt x="76814" y="7199"/>
                    </a:cubicBezTo>
                    <a:cubicBezTo>
                      <a:pt x="78529" y="10620"/>
                      <a:pt x="79101" y="14040"/>
                      <a:pt x="78529" y="17460"/>
                    </a:cubicBezTo>
                    <a:lnTo>
                      <a:pt x="29940" y="206140"/>
                    </a:lnTo>
                    <a:cubicBezTo>
                      <a:pt x="28796" y="212410"/>
                      <a:pt x="23080" y="216971"/>
                      <a:pt x="16792" y="216971"/>
                    </a:cubicBezTo>
                    <a:close/>
                    <a:moveTo>
                      <a:pt x="15077" y="210700"/>
                    </a:moveTo>
                    <a:cubicBezTo>
                      <a:pt x="19078" y="211840"/>
                      <a:pt x="23652" y="208990"/>
                      <a:pt x="24223" y="205000"/>
                    </a:cubicBezTo>
                    <a:lnTo>
                      <a:pt x="72812" y="16320"/>
                    </a:lnTo>
                    <a:cubicBezTo>
                      <a:pt x="73384" y="14040"/>
                      <a:pt x="72812" y="12330"/>
                      <a:pt x="72241" y="10620"/>
                    </a:cubicBezTo>
                    <a:cubicBezTo>
                      <a:pt x="71098" y="8909"/>
                      <a:pt x="69383" y="7769"/>
                      <a:pt x="67668" y="7199"/>
                    </a:cubicBezTo>
                    <a:lnTo>
                      <a:pt x="64810" y="6629"/>
                    </a:lnTo>
                    <a:cubicBezTo>
                      <a:pt x="60808" y="5489"/>
                      <a:pt x="56235" y="8339"/>
                      <a:pt x="55663" y="12330"/>
                    </a:cubicBezTo>
                    <a:lnTo>
                      <a:pt x="7074" y="200440"/>
                    </a:lnTo>
                    <a:cubicBezTo>
                      <a:pt x="6502" y="202720"/>
                      <a:pt x="7074" y="204430"/>
                      <a:pt x="7646" y="206140"/>
                    </a:cubicBezTo>
                    <a:cubicBezTo>
                      <a:pt x="8789" y="207850"/>
                      <a:pt x="10504" y="208990"/>
                      <a:pt x="12219" y="209560"/>
                    </a:cubicBezTo>
                    <a:lnTo>
                      <a:pt x="15077" y="210700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2" name="Google Shape;1322;p34"/>
              <p:cNvSpPr/>
              <p:nvPr/>
            </p:nvSpPr>
            <p:spPr>
              <a:xfrm>
                <a:off x="12451571" y="1392206"/>
                <a:ext cx="65023" cy="163957"/>
              </a:xfrm>
              <a:custGeom>
                <a:rect b="b" l="l" r="r" t="t"/>
                <a:pathLst>
                  <a:path extrusionOk="0" h="163957" w="65023">
                    <a:moveTo>
                      <a:pt x="16792" y="163958"/>
                    </a:moveTo>
                    <a:cubicBezTo>
                      <a:pt x="15649" y="163958"/>
                      <a:pt x="14505" y="163958"/>
                      <a:pt x="13362" y="163388"/>
                    </a:cubicBezTo>
                    <a:lnTo>
                      <a:pt x="10504" y="162818"/>
                    </a:lnTo>
                    <a:cubicBezTo>
                      <a:pt x="7074" y="161678"/>
                      <a:pt x="4216" y="159968"/>
                      <a:pt x="1929" y="156547"/>
                    </a:cubicBezTo>
                    <a:cubicBezTo>
                      <a:pt x="214" y="153127"/>
                      <a:pt x="-357" y="149707"/>
                      <a:pt x="214" y="146287"/>
                    </a:cubicBezTo>
                    <a:lnTo>
                      <a:pt x="35084" y="10620"/>
                    </a:lnTo>
                    <a:cubicBezTo>
                      <a:pt x="36799" y="3209"/>
                      <a:pt x="44230" y="-1351"/>
                      <a:pt x="51662" y="359"/>
                    </a:cubicBezTo>
                    <a:lnTo>
                      <a:pt x="54520" y="929"/>
                    </a:lnTo>
                    <a:cubicBezTo>
                      <a:pt x="57950" y="2069"/>
                      <a:pt x="60808" y="3779"/>
                      <a:pt x="63095" y="7199"/>
                    </a:cubicBezTo>
                    <a:cubicBezTo>
                      <a:pt x="64809" y="10620"/>
                      <a:pt x="65381" y="14040"/>
                      <a:pt x="64809" y="17460"/>
                    </a:cubicBezTo>
                    <a:lnTo>
                      <a:pt x="29939" y="153127"/>
                    </a:lnTo>
                    <a:cubicBezTo>
                      <a:pt x="28796" y="159397"/>
                      <a:pt x="23080" y="163958"/>
                      <a:pt x="16792" y="163958"/>
                    </a:cubicBezTo>
                    <a:close/>
                    <a:moveTo>
                      <a:pt x="15077" y="157687"/>
                    </a:moveTo>
                    <a:cubicBezTo>
                      <a:pt x="19078" y="158827"/>
                      <a:pt x="23651" y="155977"/>
                      <a:pt x="24223" y="151987"/>
                    </a:cubicBezTo>
                    <a:lnTo>
                      <a:pt x="59093" y="16320"/>
                    </a:lnTo>
                    <a:cubicBezTo>
                      <a:pt x="59665" y="14040"/>
                      <a:pt x="59093" y="12330"/>
                      <a:pt x="58521" y="10620"/>
                    </a:cubicBezTo>
                    <a:cubicBezTo>
                      <a:pt x="57378" y="8909"/>
                      <a:pt x="55663" y="7769"/>
                      <a:pt x="53948" y="7199"/>
                    </a:cubicBezTo>
                    <a:lnTo>
                      <a:pt x="51090" y="6629"/>
                    </a:lnTo>
                    <a:cubicBezTo>
                      <a:pt x="47089" y="5489"/>
                      <a:pt x="42516" y="8339"/>
                      <a:pt x="41944" y="12330"/>
                    </a:cubicBezTo>
                    <a:lnTo>
                      <a:pt x="7074" y="147997"/>
                    </a:lnTo>
                    <a:cubicBezTo>
                      <a:pt x="6502" y="150277"/>
                      <a:pt x="7074" y="151987"/>
                      <a:pt x="7646" y="153697"/>
                    </a:cubicBezTo>
                    <a:cubicBezTo>
                      <a:pt x="8789" y="155407"/>
                      <a:pt x="10504" y="156547"/>
                      <a:pt x="12219" y="157117"/>
                    </a:cubicBezTo>
                    <a:lnTo>
                      <a:pt x="15077" y="157687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3" name="Google Shape;1323;p34"/>
              <p:cNvSpPr/>
              <p:nvPr/>
            </p:nvSpPr>
            <p:spPr>
              <a:xfrm rot="-647760">
                <a:off x="12917566" y="988391"/>
                <a:ext cx="19435" cy="19381"/>
              </a:xfrm>
              <a:custGeom>
                <a:rect b="b" l="l" r="r" t="t"/>
                <a:pathLst>
                  <a:path extrusionOk="0" h="19381" w="19435">
                    <a:moveTo>
                      <a:pt x="19436" y="9691"/>
                    </a:moveTo>
                    <a:cubicBezTo>
                      <a:pt x="19436" y="15042"/>
                      <a:pt x="15085" y="19381"/>
                      <a:pt x="9718" y="19381"/>
                    </a:cubicBezTo>
                    <a:cubicBezTo>
                      <a:pt x="4351" y="19381"/>
                      <a:pt x="0" y="15042"/>
                      <a:pt x="0" y="9691"/>
                    </a:cubicBezTo>
                    <a:cubicBezTo>
                      <a:pt x="0" y="4339"/>
                      <a:pt x="4351" y="0"/>
                      <a:pt x="9718" y="0"/>
                    </a:cubicBezTo>
                    <a:cubicBezTo>
                      <a:pt x="15085" y="0"/>
                      <a:pt x="19436" y="4339"/>
                      <a:pt x="19436" y="9691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4" name="Google Shape;1324;p34"/>
              <p:cNvSpPr/>
              <p:nvPr/>
            </p:nvSpPr>
            <p:spPr>
              <a:xfrm>
                <a:off x="12701770" y="1409241"/>
                <a:ext cx="42122" cy="46598"/>
              </a:xfrm>
              <a:custGeom>
                <a:rect b="b" l="l" r="r" t="t"/>
                <a:pathLst>
                  <a:path extrusionOk="0" h="46598" w="42122">
                    <a:moveTo>
                      <a:pt x="19257" y="46598"/>
                    </a:moveTo>
                    <a:cubicBezTo>
                      <a:pt x="14684" y="46598"/>
                      <a:pt x="10111" y="45458"/>
                      <a:pt x="6681" y="43748"/>
                    </a:cubicBezTo>
                    <a:cubicBezTo>
                      <a:pt x="2108" y="40898"/>
                      <a:pt x="393" y="36907"/>
                      <a:pt x="2108" y="32347"/>
                    </a:cubicBezTo>
                    <a:cubicBezTo>
                      <a:pt x="3251" y="28357"/>
                      <a:pt x="5538" y="25507"/>
                      <a:pt x="8396" y="23797"/>
                    </a:cubicBezTo>
                    <a:cubicBezTo>
                      <a:pt x="5538" y="22657"/>
                      <a:pt x="2680" y="20947"/>
                      <a:pt x="965" y="18097"/>
                    </a:cubicBezTo>
                    <a:cubicBezTo>
                      <a:pt x="-750" y="14676"/>
                      <a:pt x="-179" y="11256"/>
                      <a:pt x="2680" y="6696"/>
                    </a:cubicBezTo>
                    <a:cubicBezTo>
                      <a:pt x="4966" y="3276"/>
                      <a:pt x="7824" y="996"/>
                      <a:pt x="11254" y="426"/>
                    </a:cubicBezTo>
                    <a:cubicBezTo>
                      <a:pt x="21544" y="-1855"/>
                      <a:pt x="34691" y="5556"/>
                      <a:pt x="42123" y="10116"/>
                    </a:cubicBezTo>
                    <a:lnTo>
                      <a:pt x="39836" y="14106"/>
                    </a:lnTo>
                    <a:cubicBezTo>
                      <a:pt x="28403" y="6696"/>
                      <a:pt x="18686" y="3846"/>
                      <a:pt x="12397" y="4986"/>
                    </a:cubicBezTo>
                    <a:cubicBezTo>
                      <a:pt x="9539" y="5556"/>
                      <a:pt x="7824" y="7266"/>
                      <a:pt x="6681" y="9546"/>
                    </a:cubicBezTo>
                    <a:cubicBezTo>
                      <a:pt x="4966" y="12396"/>
                      <a:pt x="4395" y="14676"/>
                      <a:pt x="4966" y="16956"/>
                    </a:cubicBezTo>
                    <a:cubicBezTo>
                      <a:pt x="6681" y="20377"/>
                      <a:pt x="13541" y="22087"/>
                      <a:pt x="18114" y="22657"/>
                    </a:cubicBezTo>
                    <a:cubicBezTo>
                      <a:pt x="18686" y="22657"/>
                      <a:pt x="19829" y="22657"/>
                      <a:pt x="20400" y="23227"/>
                    </a:cubicBezTo>
                    <a:lnTo>
                      <a:pt x="19829" y="27787"/>
                    </a:lnTo>
                    <a:lnTo>
                      <a:pt x="19257" y="27787"/>
                    </a:lnTo>
                    <a:cubicBezTo>
                      <a:pt x="18686" y="27787"/>
                      <a:pt x="18686" y="27787"/>
                      <a:pt x="18114" y="27787"/>
                    </a:cubicBezTo>
                    <a:cubicBezTo>
                      <a:pt x="15256" y="27787"/>
                      <a:pt x="8968" y="28357"/>
                      <a:pt x="6681" y="35767"/>
                    </a:cubicBezTo>
                    <a:cubicBezTo>
                      <a:pt x="6109" y="38048"/>
                      <a:pt x="6681" y="40328"/>
                      <a:pt x="9539" y="42038"/>
                    </a:cubicBezTo>
                    <a:cubicBezTo>
                      <a:pt x="15827" y="46028"/>
                      <a:pt x="29547" y="45458"/>
                      <a:pt x="38693" y="36907"/>
                    </a:cubicBezTo>
                    <a:lnTo>
                      <a:pt x="41551" y="40328"/>
                    </a:lnTo>
                    <a:cubicBezTo>
                      <a:pt x="35835" y="43748"/>
                      <a:pt x="27260" y="46598"/>
                      <a:pt x="19257" y="46598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5" name="Google Shape;1325;p34"/>
              <p:cNvSpPr/>
              <p:nvPr/>
            </p:nvSpPr>
            <p:spPr>
              <a:xfrm rot="-1610160">
                <a:off x="11048979" y="1038073"/>
                <a:ext cx="19435" cy="19381"/>
              </a:xfrm>
              <a:custGeom>
                <a:rect b="b" l="l" r="r" t="t"/>
                <a:pathLst>
                  <a:path extrusionOk="0" h="19381" w="19435">
                    <a:moveTo>
                      <a:pt x="19436" y="9691"/>
                    </a:moveTo>
                    <a:cubicBezTo>
                      <a:pt x="19436" y="15042"/>
                      <a:pt x="15085" y="19381"/>
                      <a:pt x="9718" y="19381"/>
                    </a:cubicBezTo>
                    <a:cubicBezTo>
                      <a:pt x="4351" y="19381"/>
                      <a:pt x="0" y="15042"/>
                      <a:pt x="0" y="9691"/>
                    </a:cubicBezTo>
                    <a:cubicBezTo>
                      <a:pt x="0" y="4339"/>
                      <a:pt x="4351" y="0"/>
                      <a:pt x="9718" y="0"/>
                    </a:cubicBezTo>
                    <a:cubicBezTo>
                      <a:pt x="15085" y="0"/>
                      <a:pt x="19436" y="4339"/>
                      <a:pt x="19436" y="9691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26" name="Google Shape;1326;p34"/>
          <p:cNvSpPr/>
          <p:nvPr/>
        </p:nvSpPr>
        <p:spPr>
          <a:xfrm>
            <a:off x="8950581" y="1335609"/>
            <a:ext cx="821108" cy="1541117"/>
          </a:xfrm>
          <a:custGeom>
            <a:rect b="b" l="l" r="r" t="t"/>
            <a:pathLst>
              <a:path extrusionOk="0" h="1541117" w="821108">
                <a:moveTo>
                  <a:pt x="91964" y="1541118"/>
                </a:moveTo>
                <a:cubicBezTo>
                  <a:pt x="41162" y="1541118"/>
                  <a:pt x="0" y="1499953"/>
                  <a:pt x="0" y="1449147"/>
                </a:cubicBezTo>
                <a:lnTo>
                  <a:pt x="0" y="91971"/>
                </a:lnTo>
                <a:cubicBezTo>
                  <a:pt x="0" y="41165"/>
                  <a:pt x="41162" y="0"/>
                  <a:pt x="91964" y="0"/>
                </a:cubicBezTo>
                <a:lnTo>
                  <a:pt x="729144" y="0"/>
                </a:lnTo>
                <a:cubicBezTo>
                  <a:pt x="779947" y="0"/>
                  <a:pt x="821109" y="41165"/>
                  <a:pt x="821109" y="91971"/>
                </a:cubicBezTo>
                <a:lnTo>
                  <a:pt x="821109" y="1449147"/>
                </a:lnTo>
                <a:cubicBezTo>
                  <a:pt x="821109" y="1499953"/>
                  <a:pt x="779947" y="1541118"/>
                  <a:pt x="729144" y="1541118"/>
                </a:cubicBezTo>
              </a:path>
            </a:pathLst>
          </a:custGeom>
          <a:solidFill>
            <a:srgbClr val="FFC845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27" name="Google Shape;1327;p34"/>
          <p:cNvSpPr/>
          <p:nvPr/>
        </p:nvSpPr>
        <p:spPr>
          <a:xfrm>
            <a:off x="8072857" y="1218723"/>
            <a:ext cx="821108" cy="1541117"/>
          </a:xfrm>
          <a:custGeom>
            <a:rect b="b" l="l" r="r" t="t"/>
            <a:pathLst>
              <a:path extrusionOk="0" h="1541117" w="821108">
                <a:moveTo>
                  <a:pt x="745032" y="1541118"/>
                </a:moveTo>
                <a:lnTo>
                  <a:pt x="76077" y="1541118"/>
                </a:lnTo>
                <a:cubicBezTo>
                  <a:pt x="34085" y="1541118"/>
                  <a:pt x="0" y="1507066"/>
                  <a:pt x="0" y="1465035"/>
                </a:cubicBezTo>
                <a:lnTo>
                  <a:pt x="0" y="76083"/>
                </a:lnTo>
                <a:cubicBezTo>
                  <a:pt x="0" y="34051"/>
                  <a:pt x="34085" y="0"/>
                  <a:pt x="76077" y="0"/>
                </a:cubicBezTo>
                <a:lnTo>
                  <a:pt x="745032" y="0"/>
                </a:lnTo>
                <a:cubicBezTo>
                  <a:pt x="787060" y="0"/>
                  <a:pt x="821109" y="34087"/>
                  <a:pt x="821109" y="76083"/>
                </a:cubicBezTo>
                <a:lnTo>
                  <a:pt x="821109" y="1465035"/>
                </a:lnTo>
                <a:cubicBezTo>
                  <a:pt x="821145" y="1507066"/>
                  <a:pt x="787060" y="1541118"/>
                  <a:pt x="745032" y="1541118"/>
                </a:cubicBezTo>
                <a:close/>
              </a:path>
            </a:pathLst>
          </a:custGeom>
          <a:solidFill>
            <a:srgbClr val="6664A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328" name="Google Shape;1328;p34"/>
          <p:cNvGrpSpPr/>
          <p:nvPr/>
        </p:nvGrpSpPr>
        <p:grpSpPr>
          <a:xfrm>
            <a:off x="8131422" y="1332395"/>
            <a:ext cx="1581775" cy="1474170"/>
            <a:chOff x="8131422" y="1332395"/>
            <a:chExt cx="1581775" cy="1474170"/>
          </a:xfrm>
        </p:grpSpPr>
        <p:sp>
          <p:nvSpPr>
            <p:cNvPr id="1329" name="Google Shape;1329;p34"/>
            <p:cNvSpPr/>
            <p:nvPr/>
          </p:nvSpPr>
          <p:spPr>
            <a:xfrm>
              <a:off x="8131422" y="1332395"/>
              <a:ext cx="704050" cy="1357284"/>
            </a:xfrm>
            <a:custGeom>
              <a:rect b="b" l="l" r="r" t="t"/>
              <a:pathLst>
                <a:path extrusionOk="0" h="1357284" w="704050">
                  <a:moveTo>
                    <a:pt x="627937" y="1357284"/>
                  </a:moveTo>
                  <a:lnTo>
                    <a:pt x="76077" y="1357284"/>
                  </a:lnTo>
                  <a:cubicBezTo>
                    <a:pt x="34049" y="1357284"/>
                    <a:pt x="0" y="1323197"/>
                    <a:pt x="0" y="1281201"/>
                  </a:cubicBezTo>
                  <a:lnTo>
                    <a:pt x="0" y="76083"/>
                  </a:lnTo>
                  <a:cubicBezTo>
                    <a:pt x="0" y="34051"/>
                    <a:pt x="34085" y="0"/>
                    <a:pt x="76077" y="0"/>
                  </a:cubicBezTo>
                  <a:lnTo>
                    <a:pt x="627973" y="0"/>
                  </a:lnTo>
                  <a:cubicBezTo>
                    <a:pt x="670001" y="0"/>
                    <a:pt x="704050" y="34087"/>
                    <a:pt x="704050" y="76083"/>
                  </a:cubicBezTo>
                  <a:lnTo>
                    <a:pt x="704050" y="1281201"/>
                  </a:lnTo>
                  <a:cubicBezTo>
                    <a:pt x="704050" y="1323233"/>
                    <a:pt x="669965" y="1357284"/>
                    <a:pt x="627937" y="1357284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0" name="Google Shape;1330;p34"/>
            <p:cNvSpPr/>
            <p:nvPr/>
          </p:nvSpPr>
          <p:spPr>
            <a:xfrm>
              <a:off x="9009147" y="1449282"/>
              <a:ext cx="704050" cy="1357283"/>
            </a:xfrm>
            <a:custGeom>
              <a:rect b="b" l="l" r="r" t="t"/>
              <a:pathLst>
                <a:path extrusionOk="0" h="1357283" w="704050">
                  <a:moveTo>
                    <a:pt x="627937" y="1357284"/>
                  </a:moveTo>
                  <a:lnTo>
                    <a:pt x="76077" y="1357284"/>
                  </a:lnTo>
                  <a:cubicBezTo>
                    <a:pt x="34049" y="1357284"/>
                    <a:pt x="0" y="1323197"/>
                    <a:pt x="0" y="1281201"/>
                  </a:cubicBezTo>
                  <a:lnTo>
                    <a:pt x="0" y="76083"/>
                  </a:lnTo>
                  <a:cubicBezTo>
                    <a:pt x="0" y="34051"/>
                    <a:pt x="34085" y="0"/>
                    <a:pt x="76077" y="0"/>
                  </a:cubicBezTo>
                  <a:lnTo>
                    <a:pt x="627973" y="0"/>
                  </a:lnTo>
                  <a:cubicBezTo>
                    <a:pt x="670001" y="0"/>
                    <a:pt x="704050" y="34087"/>
                    <a:pt x="704050" y="76083"/>
                  </a:cubicBezTo>
                  <a:lnTo>
                    <a:pt x="704050" y="1281201"/>
                  </a:lnTo>
                  <a:cubicBezTo>
                    <a:pt x="704050" y="1323233"/>
                    <a:pt x="669965" y="1357284"/>
                    <a:pt x="627937" y="1357284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331" name="Google Shape;1331;p34"/>
          <p:cNvGrpSpPr/>
          <p:nvPr/>
        </p:nvGrpSpPr>
        <p:grpSpPr>
          <a:xfrm>
            <a:off x="8384532" y="1318890"/>
            <a:ext cx="1232475" cy="1487676"/>
            <a:chOff x="8384532" y="1318890"/>
            <a:chExt cx="1232475" cy="1487676"/>
          </a:xfrm>
        </p:grpSpPr>
        <p:sp>
          <p:nvSpPr>
            <p:cNvPr id="1332" name="Google Shape;1332;p34"/>
            <p:cNvSpPr/>
            <p:nvPr/>
          </p:nvSpPr>
          <p:spPr>
            <a:xfrm>
              <a:off x="9292816" y="2711517"/>
              <a:ext cx="324191" cy="95049"/>
            </a:xfrm>
            <a:custGeom>
              <a:rect b="b" l="l" r="r" t="t"/>
              <a:pathLst>
                <a:path extrusionOk="0" h="95049" w="324191">
                  <a:moveTo>
                    <a:pt x="297184" y="6473"/>
                  </a:moveTo>
                  <a:cubicBezTo>
                    <a:pt x="297184" y="6473"/>
                    <a:pt x="289890" y="-9055"/>
                    <a:pt x="205328" y="7989"/>
                  </a:cubicBezTo>
                  <a:cubicBezTo>
                    <a:pt x="184313" y="12214"/>
                    <a:pt x="170159" y="19725"/>
                    <a:pt x="160736" y="28644"/>
                  </a:cubicBezTo>
                  <a:lnTo>
                    <a:pt x="153947" y="6473"/>
                  </a:lnTo>
                  <a:cubicBezTo>
                    <a:pt x="153947" y="6473"/>
                    <a:pt x="146654" y="-9055"/>
                    <a:pt x="62091" y="7989"/>
                  </a:cubicBezTo>
                  <a:cubicBezTo>
                    <a:pt x="-22471" y="25033"/>
                    <a:pt x="3887" y="95049"/>
                    <a:pt x="3887" y="95049"/>
                  </a:cubicBezTo>
                  <a:lnTo>
                    <a:pt x="147087" y="95049"/>
                  </a:lnTo>
                  <a:lnTo>
                    <a:pt x="180992" y="95049"/>
                  </a:lnTo>
                  <a:lnTo>
                    <a:pt x="324192" y="95049"/>
                  </a:lnTo>
                  <a:lnTo>
                    <a:pt x="297184" y="6473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3" name="Google Shape;1333;p34"/>
            <p:cNvSpPr/>
            <p:nvPr/>
          </p:nvSpPr>
          <p:spPr>
            <a:xfrm>
              <a:off x="8502494" y="2596222"/>
              <a:ext cx="198768" cy="94973"/>
            </a:xfrm>
            <a:custGeom>
              <a:rect b="b" l="l" r="r" t="t"/>
              <a:pathLst>
                <a:path extrusionOk="0" h="94973" w="198768">
                  <a:moveTo>
                    <a:pt x="11374" y="5458"/>
                  </a:moveTo>
                  <a:lnTo>
                    <a:pt x="0" y="94974"/>
                  </a:lnTo>
                  <a:lnTo>
                    <a:pt x="35385" y="94974"/>
                  </a:lnTo>
                  <a:lnTo>
                    <a:pt x="45386" y="54567"/>
                  </a:lnTo>
                  <a:lnTo>
                    <a:pt x="66256" y="94974"/>
                  </a:lnTo>
                  <a:lnTo>
                    <a:pt x="198769" y="94974"/>
                  </a:lnTo>
                  <a:cubicBezTo>
                    <a:pt x="198769" y="94974"/>
                    <a:pt x="195122" y="14197"/>
                    <a:pt x="137315" y="9972"/>
                  </a:cubicBezTo>
                  <a:cubicBezTo>
                    <a:pt x="137315" y="9972"/>
                    <a:pt x="49069" y="-9057"/>
                    <a:pt x="11374" y="5458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4" name="Google Shape;1334;p34"/>
            <p:cNvSpPr/>
            <p:nvPr/>
          </p:nvSpPr>
          <p:spPr>
            <a:xfrm>
              <a:off x="8422336" y="2349383"/>
              <a:ext cx="141432" cy="203766"/>
            </a:xfrm>
            <a:custGeom>
              <a:rect b="b" l="l" r="r" t="t"/>
              <a:pathLst>
                <a:path extrusionOk="0" h="203766" w="141432">
                  <a:moveTo>
                    <a:pt x="77413" y="0"/>
                  </a:moveTo>
                  <a:lnTo>
                    <a:pt x="0" y="25746"/>
                  </a:lnTo>
                  <a:lnTo>
                    <a:pt x="15743" y="57450"/>
                  </a:lnTo>
                  <a:lnTo>
                    <a:pt x="56363" y="48423"/>
                  </a:lnTo>
                  <a:lnTo>
                    <a:pt x="29463" y="85074"/>
                  </a:lnTo>
                  <a:lnTo>
                    <a:pt x="88426" y="203766"/>
                  </a:lnTo>
                  <a:cubicBezTo>
                    <a:pt x="88426" y="203766"/>
                    <a:pt x="159160" y="164551"/>
                    <a:pt x="137207" y="110928"/>
                  </a:cubicBezTo>
                  <a:cubicBezTo>
                    <a:pt x="137207" y="110965"/>
                    <a:pt x="107166" y="27299"/>
                    <a:pt x="77413" y="0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5" name="Google Shape;1335;p34"/>
            <p:cNvSpPr/>
            <p:nvPr/>
          </p:nvSpPr>
          <p:spPr>
            <a:xfrm>
              <a:off x="8384532" y="1318890"/>
              <a:ext cx="82540" cy="78285"/>
            </a:xfrm>
            <a:custGeom>
              <a:rect b="b" l="l" r="r" t="t"/>
              <a:pathLst>
                <a:path extrusionOk="0" h="78285" w="82540">
                  <a:moveTo>
                    <a:pt x="47625" y="0"/>
                  </a:moveTo>
                  <a:cubicBezTo>
                    <a:pt x="47625" y="0"/>
                    <a:pt x="28488" y="70341"/>
                    <a:pt x="0" y="78285"/>
                  </a:cubicBezTo>
                  <a:lnTo>
                    <a:pt x="82541" y="78285"/>
                  </a:lnTo>
                  <a:lnTo>
                    <a:pt x="82541" y="4008"/>
                  </a:lnTo>
                  <a:lnTo>
                    <a:pt x="47625" y="0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6" name="Google Shape;1336;p34"/>
            <p:cNvSpPr/>
            <p:nvPr/>
          </p:nvSpPr>
          <p:spPr>
            <a:xfrm>
              <a:off x="8535243" y="1318890"/>
              <a:ext cx="82540" cy="78285"/>
            </a:xfrm>
            <a:custGeom>
              <a:rect b="b" l="l" r="r" t="t"/>
              <a:pathLst>
                <a:path extrusionOk="0" h="78285" w="82540">
                  <a:moveTo>
                    <a:pt x="47625" y="0"/>
                  </a:moveTo>
                  <a:cubicBezTo>
                    <a:pt x="47625" y="0"/>
                    <a:pt x="28488" y="70341"/>
                    <a:pt x="0" y="78285"/>
                  </a:cubicBezTo>
                  <a:lnTo>
                    <a:pt x="82541" y="78285"/>
                  </a:lnTo>
                  <a:lnTo>
                    <a:pt x="82541" y="4008"/>
                  </a:lnTo>
                  <a:lnTo>
                    <a:pt x="47625" y="0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7" name="Google Shape;1337;p34"/>
            <p:cNvSpPr/>
            <p:nvPr/>
          </p:nvSpPr>
          <p:spPr>
            <a:xfrm>
              <a:off x="8930578" y="1418300"/>
              <a:ext cx="323049" cy="320471"/>
            </a:xfrm>
            <a:custGeom>
              <a:rect b="b" l="l" r="r" t="t"/>
              <a:pathLst>
                <a:path extrusionOk="0" h="320471" w="323049">
                  <a:moveTo>
                    <a:pt x="1805" y="320472"/>
                  </a:moveTo>
                  <a:lnTo>
                    <a:pt x="0" y="317728"/>
                  </a:lnTo>
                  <a:cubicBezTo>
                    <a:pt x="2961" y="315778"/>
                    <a:pt x="294741" y="122483"/>
                    <a:pt x="319836" y="0"/>
                  </a:cubicBezTo>
                  <a:lnTo>
                    <a:pt x="323049" y="650"/>
                  </a:lnTo>
                  <a:cubicBezTo>
                    <a:pt x="297702" y="124469"/>
                    <a:pt x="4766" y="318522"/>
                    <a:pt x="1805" y="320472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8" name="Google Shape;1338;p34"/>
            <p:cNvSpPr/>
            <p:nvPr/>
          </p:nvSpPr>
          <p:spPr>
            <a:xfrm>
              <a:off x="8579618" y="1353881"/>
              <a:ext cx="633569" cy="645348"/>
            </a:xfrm>
            <a:custGeom>
              <a:rect b="b" l="l" r="r" t="t"/>
              <a:pathLst>
                <a:path extrusionOk="0" h="645348" w="633569">
                  <a:moveTo>
                    <a:pt x="630356" y="645349"/>
                  </a:moveTo>
                  <a:cubicBezTo>
                    <a:pt x="630103" y="643832"/>
                    <a:pt x="601759" y="490584"/>
                    <a:pt x="351249" y="385036"/>
                  </a:cubicBezTo>
                  <a:cubicBezTo>
                    <a:pt x="113051" y="284687"/>
                    <a:pt x="1119" y="4008"/>
                    <a:pt x="0" y="1192"/>
                  </a:cubicBezTo>
                  <a:lnTo>
                    <a:pt x="3033" y="0"/>
                  </a:lnTo>
                  <a:cubicBezTo>
                    <a:pt x="4116" y="2817"/>
                    <a:pt x="115578" y="282196"/>
                    <a:pt x="352476" y="382002"/>
                  </a:cubicBezTo>
                  <a:cubicBezTo>
                    <a:pt x="604828" y="488309"/>
                    <a:pt x="633280" y="643255"/>
                    <a:pt x="633569" y="644807"/>
                  </a:cubicBezTo>
                  <a:lnTo>
                    <a:pt x="630356" y="645349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339" name="Google Shape;1339;p34"/>
          <p:cNvSpPr/>
          <p:nvPr/>
        </p:nvSpPr>
        <p:spPr>
          <a:xfrm>
            <a:off x="9123180" y="1869989"/>
            <a:ext cx="495141" cy="870352"/>
          </a:xfrm>
          <a:custGeom>
            <a:rect b="b" l="l" r="r" t="t"/>
            <a:pathLst>
              <a:path extrusionOk="0" h="870352" w="495141">
                <a:moveTo>
                  <a:pt x="106942" y="98728"/>
                </a:moveTo>
                <a:cubicBezTo>
                  <a:pt x="106942" y="98728"/>
                  <a:pt x="-175234" y="451229"/>
                  <a:pt x="177134" y="870352"/>
                </a:cubicBezTo>
                <a:lnTo>
                  <a:pt x="483610" y="870352"/>
                </a:lnTo>
                <a:cubicBezTo>
                  <a:pt x="483610" y="870352"/>
                  <a:pt x="324450" y="601228"/>
                  <a:pt x="396303" y="430322"/>
                </a:cubicBezTo>
                <a:cubicBezTo>
                  <a:pt x="474836" y="243455"/>
                  <a:pt x="515601" y="225508"/>
                  <a:pt x="484873" y="63810"/>
                </a:cubicBezTo>
                <a:cubicBezTo>
                  <a:pt x="454146" y="-97888"/>
                  <a:pt x="106942" y="98728"/>
                  <a:pt x="106942" y="98728"/>
                </a:cubicBezTo>
                <a:close/>
              </a:path>
            </a:pathLst>
          </a:custGeom>
          <a:solidFill>
            <a:srgbClr val="6664A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340" name="Google Shape;1340;p34"/>
          <p:cNvGrpSpPr/>
          <p:nvPr/>
        </p:nvGrpSpPr>
        <p:grpSpPr>
          <a:xfrm>
            <a:off x="8261272" y="1663411"/>
            <a:ext cx="1011203" cy="967807"/>
            <a:chOff x="8261272" y="1663411"/>
            <a:chExt cx="1011203" cy="967807"/>
          </a:xfrm>
        </p:grpSpPr>
        <p:sp>
          <p:nvSpPr>
            <p:cNvPr id="1341" name="Google Shape;1341;p34"/>
            <p:cNvSpPr/>
            <p:nvPr/>
          </p:nvSpPr>
          <p:spPr>
            <a:xfrm>
              <a:off x="8261272" y="1695585"/>
              <a:ext cx="538049" cy="935633"/>
            </a:xfrm>
            <a:custGeom>
              <a:rect b="b" l="l" r="r" t="t"/>
              <a:pathLst>
                <a:path extrusionOk="0" h="935633" w="538049">
                  <a:moveTo>
                    <a:pt x="49818" y="36"/>
                  </a:moveTo>
                  <a:cubicBezTo>
                    <a:pt x="49818" y="36"/>
                    <a:pt x="-35936" y="169570"/>
                    <a:pt x="17575" y="370989"/>
                  </a:cubicBezTo>
                  <a:cubicBezTo>
                    <a:pt x="41875" y="462527"/>
                    <a:pt x="107373" y="527632"/>
                    <a:pt x="176012" y="588513"/>
                  </a:cubicBezTo>
                  <a:cubicBezTo>
                    <a:pt x="209194" y="617942"/>
                    <a:pt x="245265" y="652174"/>
                    <a:pt x="263427" y="694675"/>
                  </a:cubicBezTo>
                  <a:cubicBezTo>
                    <a:pt x="279206" y="731579"/>
                    <a:pt x="274295" y="772057"/>
                    <a:pt x="267832" y="810442"/>
                  </a:cubicBezTo>
                  <a:cubicBezTo>
                    <a:pt x="266532" y="818241"/>
                    <a:pt x="251259" y="909165"/>
                    <a:pt x="252920" y="909382"/>
                  </a:cubicBezTo>
                  <a:cubicBezTo>
                    <a:pt x="252920" y="909382"/>
                    <a:pt x="419770" y="935597"/>
                    <a:pt x="419951" y="935633"/>
                  </a:cubicBezTo>
                  <a:cubicBezTo>
                    <a:pt x="419445" y="935561"/>
                    <a:pt x="445623" y="785959"/>
                    <a:pt x="446814" y="775632"/>
                  </a:cubicBezTo>
                  <a:cubicBezTo>
                    <a:pt x="447428" y="770324"/>
                    <a:pt x="448042" y="764908"/>
                    <a:pt x="450100" y="759997"/>
                  </a:cubicBezTo>
                  <a:cubicBezTo>
                    <a:pt x="452230" y="754905"/>
                    <a:pt x="455805" y="750608"/>
                    <a:pt x="459235" y="746275"/>
                  </a:cubicBezTo>
                  <a:cubicBezTo>
                    <a:pt x="516790" y="673731"/>
                    <a:pt x="549900" y="575694"/>
                    <a:pt x="534121" y="483254"/>
                  </a:cubicBezTo>
                  <a:cubicBezTo>
                    <a:pt x="507835" y="329463"/>
                    <a:pt x="312496" y="0"/>
                    <a:pt x="312496" y="0"/>
                  </a:cubicBezTo>
                  <a:lnTo>
                    <a:pt x="49818" y="0"/>
                  </a:lnTo>
                  <a:close/>
                </a:path>
              </a:pathLst>
            </a:custGeom>
            <a:solidFill>
              <a:srgbClr val="EE508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2" name="Google Shape;1342;p34"/>
            <p:cNvSpPr/>
            <p:nvPr/>
          </p:nvSpPr>
          <p:spPr>
            <a:xfrm>
              <a:off x="9031525" y="1663411"/>
              <a:ext cx="240950" cy="481078"/>
            </a:xfrm>
            <a:custGeom>
              <a:rect b="b" l="l" r="r" t="t"/>
              <a:pathLst>
                <a:path extrusionOk="0" h="481078" w="240950">
                  <a:moveTo>
                    <a:pt x="240950" y="148374"/>
                  </a:moveTo>
                  <a:cubicBezTo>
                    <a:pt x="211162" y="159604"/>
                    <a:pt x="184804" y="171267"/>
                    <a:pt x="167870" y="184556"/>
                  </a:cubicBezTo>
                  <a:cubicBezTo>
                    <a:pt x="130607" y="213840"/>
                    <a:pt x="114503" y="270207"/>
                    <a:pt x="101866" y="313683"/>
                  </a:cubicBezTo>
                  <a:cubicBezTo>
                    <a:pt x="95295" y="336288"/>
                    <a:pt x="89806" y="359217"/>
                    <a:pt x="85040" y="382291"/>
                  </a:cubicBezTo>
                  <a:cubicBezTo>
                    <a:pt x="81105" y="401285"/>
                    <a:pt x="92045" y="429631"/>
                    <a:pt x="82693" y="445880"/>
                  </a:cubicBezTo>
                  <a:cubicBezTo>
                    <a:pt x="77422" y="455052"/>
                    <a:pt x="70417" y="446602"/>
                    <a:pt x="68864" y="438947"/>
                  </a:cubicBezTo>
                  <a:cubicBezTo>
                    <a:pt x="68864" y="438947"/>
                    <a:pt x="69298" y="470326"/>
                    <a:pt x="64243" y="474190"/>
                  </a:cubicBezTo>
                  <a:cubicBezTo>
                    <a:pt x="59188" y="478054"/>
                    <a:pt x="57202" y="471012"/>
                    <a:pt x="57202" y="471012"/>
                  </a:cubicBezTo>
                  <a:cubicBezTo>
                    <a:pt x="57202" y="471012"/>
                    <a:pt x="58429" y="477151"/>
                    <a:pt x="53013" y="479679"/>
                  </a:cubicBezTo>
                  <a:cubicBezTo>
                    <a:pt x="47597" y="482206"/>
                    <a:pt x="46261" y="475345"/>
                    <a:pt x="44420" y="468196"/>
                  </a:cubicBezTo>
                  <a:cubicBezTo>
                    <a:pt x="42578" y="461046"/>
                    <a:pt x="43770" y="467185"/>
                    <a:pt x="43770" y="467185"/>
                  </a:cubicBezTo>
                  <a:cubicBezTo>
                    <a:pt x="43770" y="467185"/>
                    <a:pt x="47200" y="476826"/>
                    <a:pt x="42253" y="480545"/>
                  </a:cubicBezTo>
                  <a:cubicBezTo>
                    <a:pt x="37307" y="484265"/>
                    <a:pt x="29183" y="467474"/>
                    <a:pt x="28497" y="462888"/>
                  </a:cubicBezTo>
                  <a:cubicBezTo>
                    <a:pt x="28352" y="461841"/>
                    <a:pt x="28244" y="461191"/>
                    <a:pt x="28172" y="460829"/>
                  </a:cubicBezTo>
                  <a:cubicBezTo>
                    <a:pt x="28172" y="460829"/>
                    <a:pt x="29833" y="472890"/>
                    <a:pt x="21961" y="469676"/>
                  </a:cubicBezTo>
                  <a:cubicBezTo>
                    <a:pt x="15498" y="467076"/>
                    <a:pt x="9504" y="432303"/>
                    <a:pt x="8096" y="419556"/>
                  </a:cubicBezTo>
                  <a:cubicBezTo>
                    <a:pt x="2969" y="404571"/>
                    <a:pt x="-8802" y="353656"/>
                    <a:pt x="11382" y="236553"/>
                  </a:cubicBezTo>
                  <a:cubicBezTo>
                    <a:pt x="31999" y="117139"/>
                    <a:pt x="81357" y="46690"/>
                    <a:pt x="188812" y="0"/>
                  </a:cubicBezTo>
                  <a:lnTo>
                    <a:pt x="240950" y="148374"/>
                  </a:lnTo>
                  <a:close/>
                </a:path>
              </a:pathLst>
            </a:custGeom>
            <a:solidFill>
              <a:srgbClr val="EE508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343" name="Google Shape;1343;p34"/>
          <p:cNvGrpSpPr/>
          <p:nvPr/>
        </p:nvGrpSpPr>
        <p:grpSpPr>
          <a:xfrm>
            <a:off x="8310654" y="1728950"/>
            <a:ext cx="400556" cy="883237"/>
            <a:chOff x="8310654" y="1728950"/>
            <a:chExt cx="400556" cy="883237"/>
          </a:xfrm>
        </p:grpSpPr>
        <p:sp>
          <p:nvSpPr>
            <p:cNvPr id="1344" name="Google Shape;1344;p34"/>
            <p:cNvSpPr/>
            <p:nvPr/>
          </p:nvSpPr>
          <p:spPr>
            <a:xfrm>
              <a:off x="8310654" y="1742599"/>
              <a:ext cx="266809" cy="869588"/>
            </a:xfrm>
            <a:custGeom>
              <a:rect b="b" l="l" r="r" t="t"/>
              <a:pathLst>
                <a:path extrusionOk="0" h="869588" w="266809">
                  <a:moveTo>
                    <a:pt x="241523" y="869589"/>
                  </a:moveTo>
                  <a:lnTo>
                    <a:pt x="238598" y="868145"/>
                  </a:lnTo>
                  <a:cubicBezTo>
                    <a:pt x="238996" y="867386"/>
                    <a:pt x="276439" y="788632"/>
                    <a:pt x="258855" y="648202"/>
                  </a:cubicBezTo>
                  <a:cubicBezTo>
                    <a:pt x="250080" y="578041"/>
                    <a:pt x="196606" y="522938"/>
                    <a:pt x="139954" y="464585"/>
                  </a:cubicBezTo>
                  <a:cubicBezTo>
                    <a:pt x="82472" y="405365"/>
                    <a:pt x="23076" y="344124"/>
                    <a:pt x="7405" y="262697"/>
                  </a:cubicBezTo>
                  <a:cubicBezTo>
                    <a:pt x="-23249" y="103309"/>
                    <a:pt x="51131" y="1047"/>
                    <a:pt x="51853" y="0"/>
                  </a:cubicBezTo>
                  <a:lnTo>
                    <a:pt x="54489" y="1950"/>
                  </a:lnTo>
                  <a:cubicBezTo>
                    <a:pt x="53731" y="2961"/>
                    <a:pt x="-19747" y="104176"/>
                    <a:pt x="10619" y="262047"/>
                  </a:cubicBezTo>
                  <a:cubicBezTo>
                    <a:pt x="26109" y="342535"/>
                    <a:pt x="85180" y="403415"/>
                    <a:pt x="142301" y="462274"/>
                  </a:cubicBezTo>
                  <a:cubicBezTo>
                    <a:pt x="199314" y="521024"/>
                    <a:pt x="253186" y="576524"/>
                    <a:pt x="262104" y="647768"/>
                  </a:cubicBezTo>
                  <a:cubicBezTo>
                    <a:pt x="279797" y="789282"/>
                    <a:pt x="241920" y="868795"/>
                    <a:pt x="241523" y="869589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5" name="Google Shape;1345;p34"/>
            <p:cNvSpPr/>
            <p:nvPr/>
          </p:nvSpPr>
          <p:spPr>
            <a:xfrm>
              <a:off x="8579546" y="1817815"/>
              <a:ext cx="99402" cy="71713"/>
            </a:xfrm>
            <a:custGeom>
              <a:rect b="b" l="l" r="r" t="t"/>
              <a:pathLst>
                <a:path extrusionOk="0" h="71713" w="99402">
                  <a:moveTo>
                    <a:pt x="89581" y="71713"/>
                  </a:moveTo>
                  <a:cubicBezTo>
                    <a:pt x="60299" y="71713"/>
                    <a:pt x="37551" y="64130"/>
                    <a:pt x="21845" y="49145"/>
                  </a:cubicBezTo>
                  <a:cubicBezTo>
                    <a:pt x="72" y="28346"/>
                    <a:pt x="0" y="1156"/>
                    <a:pt x="0" y="0"/>
                  </a:cubicBezTo>
                  <a:lnTo>
                    <a:pt x="3286" y="36"/>
                  </a:lnTo>
                  <a:cubicBezTo>
                    <a:pt x="3286" y="289"/>
                    <a:pt x="3394" y="27046"/>
                    <a:pt x="24156" y="46834"/>
                  </a:cubicBezTo>
                  <a:cubicBezTo>
                    <a:pt x="40909" y="62794"/>
                    <a:pt x="66148" y="69980"/>
                    <a:pt x="99222" y="68211"/>
                  </a:cubicBezTo>
                  <a:lnTo>
                    <a:pt x="99403" y="71497"/>
                  </a:lnTo>
                  <a:cubicBezTo>
                    <a:pt x="96008" y="71641"/>
                    <a:pt x="92759" y="71713"/>
                    <a:pt x="89581" y="71713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6" name="Google Shape;1346;p34"/>
            <p:cNvSpPr/>
            <p:nvPr/>
          </p:nvSpPr>
          <p:spPr>
            <a:xfrm>
              <a:off x="8492017" y="1728950"/>
              <a:ext cx="219193" cy="742519"/>
            </a:xfrm>
            <a:custGeom>
              <a:rect b="b" l="l" r="r" t="t"/>
              <a:pathLst>
                <a:path extrusionOk="0" h="742519" w="219193">
                  <a:moveTo>
                    <a:pt x="217658" y="742520"/>
                  </a:moveTo>
                  <a:lnTo>
                    <a:pt x="214409" y="742159"/>
                  </a:lnTo>
                  <a:cubicBezTo>
                    <a:pt x="225096" y="649682"/>
                    <a:pt x="179132" y="528354"/>
                    <a:pt x="77744" y="381461"/>
                  </a:cubicBezTo>
                  <a:cubicBezTo>
                    <a:pt x="-46103" y="202033"/>
                    <a:pt x="14990" y="1986"/>
                    <a:pt x="15604" y="0"/>
                  </a:cubicBezTo>
                  <a:lnTo>
                    <a:pt x="18709" y="975"/>
                  </a:lnTo>
                  <a:cubicBezTo>
                    <a:pt x="18095" y="2961"/>
                    <a:pt x="-42493" y="201527"/>
                    <a:pt x="80416" y="379583"/>
                  </a:cubicBezTo>
                  <a:cubicBezTo>
                    <a:pt x="182273" y="527127"/>
                    <a:pt x="228454" y="649249"/>
                    <a:pt x="217658" y="742520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347" name="Google Shape;1347;p34"/>
          <p:cNvGrpSpPr/>
          <p:nvPr/>
        </p:nvGrpSpPr>
        <p:grpSpPr>
          <a:xfrm>
            <a:off x="8405380" y="1148880"/>
            <a:ext cx="1265716" cy="1660502"/>
            <a:chOff x="8405380" y="1148880"/>
            <a:chExt cx="1265716" cy="1660502"/>
          </a:xfrm>
        </p:grpSpPr>
        <p:sp>
          <p:nvSpPr>
            <p:cNvPr id="1348" name="Google Shape;1348;p34"/>
            <p:cNvSpPr/>
            <p:nvPr/>
          </p:nvSpPr>
          <p:spPr>
            <a:xfrm>
              <a:off x="9504029" y="2014576"/>
              <a:ext cx="110415" cy="69330"/>
            </a:xfrm>
            <a:custGeom>
              <a:rect b="b" l="l" r="r" t="t"/>
              <a:pathLst>
                <a:path extrusionOk="0" h="69330" w="110415">
                  <a:moveTo>
                    <a:pt x="110379" y="69330"/>
                  </a:moveTo>
                  <a:cubicBezTo>
                    <a:pt x="14768" y="68283"/>
                    <a:pt x="144" y="1336"/>
                    <a:pt x="0" y="650"/>
                  </a:cubicBezTo>
                  <a:lnTo>
                    <a:pt x="3214" y="0"/>
                  </a:lnTo>
                  <a:cubicBezTo>
                    <a:pt x="3358" y="650"/>
                    <a:pt x="17584" y="65033"/>
                    <a:pt x="110415" y="66044"/>
                  </a:cubicBezTo>
                  <a:lnTo>
                    <a:pt x="110379" y="69330"/>
                  </a:lnTo>
                  <a:close/>
                </a:path>
              </a:pathLst>
            </a:custGeom>
            <a:solidFill>
              <a:srgbClr val="FFC845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9" name="Google Shape;1349;p34"/>
            <p:cNvSpPr/>
            <p:nvPr/>
          </p:nvSpPr>
          <p:spPr>
            <a:xfrm>
              <a:off x="9299707" y="1910509"/>
              <a:ext cx="95568" cy="898873"/>
            </a:xfrm>
            <a:custGeom>
              <a:rect b="b" l="l" r="r" t="t"/>
              <a:pathLst>
                <a:path extrusionOk="0" h="898873" w="95568">
                  <a:moveTo>
                    <a:pt x="81775" y="898874"/>
                  </a:moveTo>
                  <a:cubicBezTo>
                    <a:pt x="73398" y="873308"/>
                    <a:pt x="72676" y="854206"/>
                    <a:pt x="79609" y="842110"/>
                  </a:cubicBezTo>
                  <a:cubicBezTo>
                    <a:pt x="83075" y="836079"/>
                    <a:pt x="87589" y="833480"/>
                    <a:pt x="90044" y="832468"/>
                  </a:cubicBezTo>
                  <a:cubicBezTo>
                    <a:pt x="-15569" y="562947"/>
                    <a:pt x="-9323" y="351201"/>
                    <a:pt x="14544" y="220954"/>
                  </a:cubicBezTo>
                  <a:cubicBezTo>
                    <a:pt x="40505" y="79441"/>
                    <a:pt x="92319" y="758"/>
                    <a:pt x="92860" y="0"/>
                  </a:cubicBezTo>
                  <a:lnTo>
                    <a:pt x="95568" y="1805"/>
                  </a:lnTo>
                  <a:cubicBezTo>
                    <a:pt x="95063" y="2564"/>
                    <a:pt x="43538" y="80813"/>
                    <a:pt x="17722" y="221712"/>
                  </a:cubicBezTo>
                  <a:cubicBezTo>
                    <a:pt x="-6109" y="351779"/>
                    <a:pt x="-12247" y="563380"/>
                    <a:pt x="93691" y="832866"/>
                  </a:cubicBezTo>
                  <a:lnTo>
                    <a:pt x="94413" y="834671"/>
                  </a:lnTo>
                  <a:lnTo>
                    <a:pt x="92535" y="835068"/>
                  </a:lnTo>
                  <a:cubicBezTo>
                    <a:pt x="92319" y="835141"/>
                    <a:pt x="86541" y="836513"/>
                    <a:pt x="82353" y="843879"/>
                  </a:cubicBezTo>
                  <a:cubicBezTo>
                    <a:pt x="77948" y="851643"/>
                    <a:pt x="74807" y="867314"/>
                    <a:pt x="84844" y="897899"/>
                  </a:cubicBezTo>
                  <a:lnTo>
                    <a:pt x="81775" y="898874"/>
                  </a:lnTo>
                  <a:close/>
                </a:path>
              </a:pathLst>
            </a:custGeom>
            <a:solidFill>
              <a:srgbClr val="FFC845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0" name="Google Shape;1350;p34"/>
            <p:cNvSpPr/>
            <p:nvPr/>
          </p:nvSpPr>
          <p:spPr>
            <a:xfrm>
              <a:off x="9172495" y="1989697"/>
              <a:ext cx="118069" cy="77599"/>
            </a:xfrm>
            <a:custGeom>
              <a:rect b="b" l="l" r="r" t="t"/>
              <a:pathLst>
                <a:path extrusionOk="0" h="77599" w="118069">
                  <a:moveTo>
                    <a:pt x="20328" y="77599"/>
                  </a:moveTo>
                  <a:cubicBezTo>
                    <a:pt x="8305" y="77599"/>
                    <a:pt x="289" y="75541"/>
                    <a:pt x="0" y="75469"/>
                  </a:cubicBezTo>
                  <a:lnTo>
                    <a:pt x="867" y="72291"/>
                  </a:lnTo>
                  <a:cubicBezTo>
                    <a:pt x="4152" y="73194"/>
                    <a:pt x="81169" y="92838"/>
                    <a:pt x="115001" y="0"/>
                  </a:cubicBezTo>
                  <a:lnTo>
                    <a:pt x="118070" y="1119"/>
                  </a:lnTo>
                  <a:cubicBezTo>
                    <a:pt x="93986" y="67272"/>
                    <a:pt x="47228" y="77599"/>
                    <a:pt x="20328" y="77599"/>
                  </a:cubicBezTo>
                  <a:close/>
                </a:path>
              </a:pathLst>
            </a:custGeom>
            <a:solidFill>
              <a:srgbClr val="FFC845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1" name="Google Shape;1351;p34"/>
            <p:cNvSpPr/>
            <p:nvPr/>
          </p:nvSpPr>
          <p:spPr>
            <a:xfrm>
              <a:off x="9081000" y="1501366"/>
              <a:ext cx="590096" cy="482047"/>
            </a:xfrm>
            <a:custGeom>
              <a:rect b="b" l="l" r="r" t="t"/>
              <a:pathLst>
                <a:path extrusionOk="0" h="482047" w="590096">
                  <a:moveTo>
                    <a:pt x="107635" y="90801"/>
                  </a:moveTo>
                  <a:cubicBezTo>
                    <a:pt x="148544" y="34795"/>
                    <a:pt x="213320" y="1575"/>
                    <a:pt x="282646" y="130"/>
                  </a:cubicBezTo>
                  <a:cubicBezTo>
                    <a:pt x="327852" y="-809"/>
                    <a:pt x="380929" y="3055"/>
                    <a:pt x="421477" y="20785"/>
                  </a:cubicBezTo>
                  <a:cubicBezTo>
                    <a:pt x="508675" y="58953"/>
                    <a:pt x="590097" y="203174"/>
                    <a:pt x="590097" y="318291"/>
                  </a:cubicBezTo>
                  <a:lnTo>
                    <a:pt x="459859" y="318291"/>
                  </a:lnTo>
                  <a:lnTo>
                    <a:pt x="461881" y="482048"/>
                  </a:lnTo>
                  <a:lnTo>
                    <a:pt x="143020" y="475837"/>
                  </a:lnTo>
                  <a:lnTo>
                    <a:pt x="142045" y="315547"/>
                  </a:lnTo>
                  <a:lnTo>
                    <a:pt x="0" y="252752"/>
                  </a:lnTo>
                  <a:cubicBezTo>
                    <a:pt x="-72" y="252788"/>
                    <a:pt x="55460" y="162190"/>
                    <a:pt x="107635" y="90801"/>
                  </a:cubicBezTo>
                  <a:close/>
                </a:path>
              </a:pathLst>
            </a:custGeom>
            <a:solidFill>
              <a:srgbClr val="FFC845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2" name="Google Shape;1352;p34"/>
            <p:cNvSpPr/>
            <p:nvPr/>
          </p:nvSpPr>
          <p:spPr>
            <a:xfrm>
              <a:off x="8405380" y="1148880"/>
              <a:ext cx="529488" cy="425591"/>
            </a:xfrm>
            <a:custGeom>
              <a:rect b="b" l="l" r="r" t="t"/>
              <a:pathLst>
                <a:path extrusionOk="0" h="425591" w="529488">
                  <a:moveTo>
                    <a:pt x="487502" y="2173"/>
                  </a:moveTo>
                  <a:cubicBezTo>
                    <a:pt x="481544" y="4448"/>
                    <a:pt x="473095" y="34672"/>
                    <a:pt x="473095" y="34672"/>
                  </a:cubicBezTo>
                  <a:cubicBezTo>
                    <a:pt x="473781" y="26908"/>
                    <a:pt x="469485" y="16798"/>
                    <a:pt x="461794" y="24092"/>
                  </a:cubicBezTo>
                  <a:cubicBezTo>
                    <a:pt x="448218" y="37019"/>
                    <a:pt x="450673" y="67315"/>
                    <a:pt x="441502" y="84431"/>
                  </a:cubicBezTo>
                  <a:cubicBezTo>
                    <a:pt x="430381" y="105194"/>
                    <a:pt x="418610" y="125596"/>
                    <a:pt x="405900" y="145420"/>
                  </a:cubicBezTo>
                  <a:cubicBezTo>
                    <a:pt x="381492" y="183515"/>
                    <a:pt x="350007" y="232985"/>
                    <a:pt x="305992" y="250499"/>
                  </a:cubicBezTo>
                  <a:cubicBezTo>
                    <a:pt x="227640" y="281697"/>
                    <a:pt x="17173" y="247682"/>
                    <a:pt x="202" y="319937"/>
                  </a:cubicBezTo>
                  <a:cubicBezTo>
                    <a:pt x="202" y="319937"/>
                    <a:pt x="-12074" y="424005"/>
                    <a:pt x="154668" y="425557"/>
                  </a:cubicBezTo>
                  <a:cubicBezTo>
                    <a:pt x="321410" y="427110"/>
                    <a:pt x="406045" y="376232"/>
                    <a:pt x="470821" y="245010"/>
                  </a:cubicBezTo>
                  <a:cubicBezTo>
                    <a:pt x="523429" y="138451"/>
                    <a:pt x="526570" y="86309"/>
                    <a:pt x="525884" y="70457"/>
                  </a:cubicBezTo>
                  <a:cubicBezTo>
                    <a:pt x="528122" y="57818"/>
                    <a:pt x="532239" y="22792"/>
                    <a:pt x="526787" y="18459"/>
                  </a:cubicBezTo>
                  <a:cubicBezTo>
                    <a:pt x="520143" y="13151"/>
                    <a:pt x="518337" y="25175"/>
                    <a:pt x="518337" y="25175"/>
                  </a:cubicBezTo>
                  <a:cubicBezTo>
                    <a:pt x="518374" y="24814"/>
                    <a:pt x="518482" y="24164"/>
                    <a:pt x="518626" y="23117"/>
                  </a:cubicBezTo>
                  <a:cubicBezTo>
                    <a:pt x="519276" y="18531"/>
                    <a:pt x="516207" y="115"/>
                    <a:pt x="510430" y="2282"/>
                  </a:cubicBezTo>
                  <a:cubicBezTo>
                    <a:pt x="504653" y="4448"/>
                    <a:pt x="505195" y="14667"/>
                    <a:pt x="505195" y="14667"/>
                  </a:cubicBezTo>
                  <a:cubicBezTo>
                    <a:pt x="505195" y="14667"/>
                    <a:pt x="504581" y="20914"/>
                    <a:pt x="504833" y="13512"/>
                  </a:cubicBezTo>
                  <a:cubicBezTo>
                    <a:pt x="505086" y="6146"/>
                    <a:pt x="505736" y="-824"/>
                    <a:pt x="499815" y="79"/>
                  </a:cubicBezTo>
                  <a:cubicBezTo>
                    <a:pt x="493893" y="946"/>
                    <a:pt x="493351" y="7193"/>
                    <a:pt x="493351" y="7193"/>
                  </a:cubicBezTo>
                  <a:cubicBezTo>
                    <a:pt x="493351" y="7193"/>
                    <a:pt x="493424" y="-101"/>
                    <a:pt x="487502" y="2173"/>
                  </a:cubicBezTo>
                  <a:close/>
                </a:path>
              </a:pathLst>
            </a:custGeom>
            <a:solidFill>
              <a:srgbClr val="FFC845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353" name="Google Shape;1353;p34"/>
          <p:cNvGrpSpPr/>
          <p:nvPr/>
        </p:nvGrpSpPr>
        <p:grpSpPr>
          <a:xfrm>
            <a:off x="9101220" y="1506840"/>
            <a:ext cx="530152" cy="312925"/>
            <a:chOff x="9101220" y="1506840"/>
            <a:chExt cx="530152" cy="312925"/>
          </a:xfrm>
        </p:grpSpPr>
        <p:sp>
          <p:nvSpPr>
            <p:cNvPr id="1354" name="Google Shape;1354;p34"/>
            <p:cNvSpPr/>
            <p:nvPr/>
          </p:nvSpPr>
          <p:spPr>
            <a:xfrm>
              <a:off x="9126350" y="1534609"/>
              <a:ext cx="221299" cy="240886"/>
            </a:xfrm>
            <a:custGeom>
              <a:rect b="b" l="l" r="r" t="t"/>
              <a:pathLst>
                <a:path extrusionOk="0" h="240886" w="221299">
                  <a:moveTo>
                    <a:pt x="3069" y="240886"/>
                  </a:moveTo>
                  <a:lnTo>
                    <a:pt x="0" y="239695"/>
                  </a:lnTo>
                  <a:cubicBezTo>
                    <a:pt x="86946" y="13469"/>
                    <a:pt x="219711" y="108"/>
                    <a:pt x="221047" y="0"/>
                  </a:cubicBezTo>
                  <a:lnTo>
                    <a:pt x="221300" y="3250"/>
                  </a:lnTo>
                  <a:cubicBezTo>
                    <a:pt x="220000" y="3394"/>
                    <a:pt x="89220" y="16755"/>
                    <a:pt x="3069" y="240886"/>
                  </a:cubicBez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5" name="Google Shape;1355;p34"/>
            <p:cNvSpPr/>
            <p:nvPr/>
          </p:nvSpPr>
          <p:spPr>
            <a:xfrm>
              <a:off x="9101220" y="1513846"/>
              <a:ext cx="234370" cy="250599"/>
            </a:xfrm>
            <a:custGeom>
              <a:rect b="b" l="l" r="r" t="t"/>
              <a:pathLst>
                <a:path extrusionOk="0" h="250599" w="234370">
                  <a:moveTo>
                    <a:pt x="2997" y="250600"/>
                  </a:moveTo>
                  <a:lnTo>
                    <a:pt x="0" y="249264"/>
                  </a:lnTo>
                  <a:cubicBezTo>
                    <a:pt x="108032" y="10255"/>
                    <a:pt x="232962" y="72"/>
                    <a:pt x="234190" y="0"/>
                  </a:cubicBezTo>
                  <a:lnTo>
                    <a:pt x="234370" y="3286"/>
                  </a:lnTo>
                  <a:cubicBezTo>
                    <a:pt x="233179" y="3322"/>
                    <a:pt x="110126" y="13613"/>
                    <a:pt x="2997" y="250600"/>
                  </a:cubicBez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6" name="Google Shape;1356;p34"/>
            <p:cNvSpPr/>
            <p:nvPr/>
          </p:nvSpPr>
          <p:spPr>
            <a:xfrm>
              <a:off x="9410837" y="1528903"/>
              <a:ext cx="197607" cy="290862"/>
            </a:xfrm>
            <a:custGeom>
              <a:rect b="b" l="l" r="r" t="t"/>
              <a:pathLst>
                <a:path extrusionOk="0" h="290862" w="197607">
                  <a:moveTo>
                    <a:pt x="197252" y="290862"/>
                  </a:moveTo>
                  <a:lnTo>
                    <a:pt x="192884" y="290682"/>
                  </a:lnTo>
                  <a:cubicBezTo>
                    <a:pt x="198011" y="165309"/>
                    <a:pt x="145258" y="94101"/>
                    <a:pt x="100125" y="56475"/>
                  </a:cubicBezTo>
                  <a:cubicBezTo>
                    <a:pt x="51200" y="15672"/>
                    <a:pt x="506" y="4369"/>
                    <a:pt x="0" y="4261"/>
                  </a:cubicBezTo>
                  <a:lnTo>
                    <a:pt x="903" y="0"/>
                  </a:lnTo>
                  <a:cubicBezTo>
                    <a:pt x="1408" y="108"/>
                    <a:pt x="53149" y="11663"/>
                    <a:pt x="102905" y="53117"/>
                  </a:cubicBezTo>
                  <a:cubicBezTo>
                    <a:pt x="148833" y="91393"/>
                    <a:pt x="202488" y="163721"/>
                    <a:pt x="197252" y="290862"/>
                  </a:cubicBez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7" name="Google Shape;1357;p34"/>
            <p:cNvSpPr/>
            <p:nvPr/>
          </p:nvSpPr>
          <p:spPr>
            <a:xfrm>
              <a:off x="9412895" y="1506840"/>
              <a:ext cx="218477" cy="312924"/>
            </a:xfrm>
            <a:custGeom>
              <a:rect b="b" l="l" r="r" t="t"/>
              <a:pathLst>
                <a:path extrusionOk="0" h="312924" w="218477">
                  <a:moveTo>
                    <a:pt x="218158" y="312925"/>
                  </a:moveTo>
                  <a:lnTo>
                    <a:pt x="213789" y="312744"/>
                  </a:lnTo>
                  <a:cubicBezTo>
                    <a:pt x="218917" y="187372"/>
                    <a:pt x="160532" y="110170"/>
                    <a:pt x="110632" y="67453"/>
                  </a:cubicBezTo>
                  <a:cubicBezTo>
                    <a:pt x="56507" y="21160"/>
                    <a:pt x="542" y="4333"/>
                    <a:pt x="0" y="4189"/>
                  </a:cubicBezTo>
                  <a:lnTo>
                    <a:pt x="1228" y="0"/>
                  </a:lnTo>
                  <a:cubicBezTo>
                    <a:pt x="1805" y="181"/>
                    <a:pt x="58638" y="17260"/>
                    <a:pt x="113448" y="64130"/>
                  </a:cubicBezTo>
                  <a:cubicBezTo>
                    <a:pt x="164106" y="107462"/>
                    <a:pt x="223358" y="185783"/>
                    <a:pt x="218158" y="312925"/>
                  </a:cubicBez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8" name="Google Shape;1358;p34"/>
            <p:cNvSpPr/>
            <p:nvPr/>
          </p:nvSpPr>
          <p:spPr>
            <a:xfrm>
              <a:off x="9504065" y="1683019"/>
              <a:ext cx="11554" cy="136674"/>
            </a:xfrm>
            <a:custGeom>
              <a:rect b="b" l="l" r="r" t="t"/>
              <a:pathLst>
                <a:path extrusionOk="0" h="136674" w="11554">
                  <a:moveTo>
                    <a:pt x="6102" y="136674"/>
                  </a:moveTo>
                  <a:cubicBezTo>
                    <a:pt x="6066" y="133533"/>
                    <a:pt x="6355" y="128442"/>
                    <a:pt x="6752" y="122014"/>
                  </a:cubicBezTo>
                  <a:cubicBezTo>
                    <a:pt x="8305" y="96123"/>
                    <a:pt x="11193" y="47953"/>
                    <a:pt x="0" y="758"/>
                  </a:cubicBezTo>
                  <a:lnTo>
                    <a:pt x="3177" y="0"/>
                  </a:lnTo>
                  <a:cubicBezTo>
                    <a:pt x="14515" y="47665"/>
                    <a:pt x="11590" y="96160"/>
                    <a:pt x="10002" y="122195"/>
                  </a:cubicBezTo>
                  <a:cubicBezTo>
                    <a:pt x="9604" y="128550"/>
                    <a:pt x="9316" y="133605"/>
                    <a:pt x="9352" y="136602"/>
                  </a:cubicBezTo>
                  <a:lnTo>
                    <a:pt x="6102" y="136674"/>
                  </a:ln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9" name="Google Shape;1359;p34"/>
            <p:cNvSpPr/>
            <p:nvPr/>
          </p:nvSpPr>
          <p:spPr>
            <a:xfrm rot="-4932420">
              <a:off x="9176592" y="1762069"/>
              <a:ext cx="107346" cy="3285"/>
            </a:xfrm>
            <a:custGeom>
              <a:rect b="b" l="l" r="r" t="t"/>
              <a:pathLst>
                <a:path extrusionOk="0" h="3285" w="107346">
                  <a:moveTo>
                    <a:pt x="0" y="0"/>
                  </a:moveTo>
                  <a:lnTo>
                    <a:pt x="107346" y="0"/>
                  </a:lnTo>
                  <a:lnTo>
                    <a:pt x="107346" y="3286"/>
                  </a:lnTo>
                  <a:lnTo>
                    <a:pt x="0" y="3286"/>
                  </a:ln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360" name="Google Shape;1360;p34"/>
          <p:cNvGrpSpPr/>
          <p:nvPr/>
        </p:nvGrpSpPr>
        <p:grpSpPr>
          <a:xfrm>
            <a:off x="9222166" y="1322666"/>
            <a:ext cx="446872" cy="812334"/>
            <a:chOff x="9222166" y="1322666"/>
            <a:chExt cx="446872" cy="812334"/>
          </a:xfrm>
        </p:grpSpPr>
        <p:sp>
          <p:nvSpPr>
            <p:cNvPr id="1361" name="Google Shape;1361;p34"/>
            <p:cNvSpPr/>
            <p:nvPr/>
          </p:nvSpPr>
          <p:spPr>
            <a:xfrm>
              <a:off x="9261465" y="1819693"/>
              <a:ext cx="407573" cy="315307"/>
            </a:xfrm>
            <a:custGeom>
              <a:rect b="b" l="l" r="r" t="t"/>
              <a:pathLst>
                <a:path extrusionOk="0" h="315307" w="407573">
                  <a:moveTo>
                    <a:pt x="250327" y="0"/>
                  </a:moveTo>
                  <a:cubicBezTo>
                    <a:pt x="249605" y="31849"/>
                    <a:pt x="247331" y="60592"/>
                    <a:pt x="240398" y="80958"/>
                  </a:cubicBezTo>
                  <a:cubicBezTo>
                    <a:pt x="225125" y="125805"/>
                    <a:pt x="177283" y="159712"/>
                    <a:pt x="140454" y="186036"/>
                  </a:cubicBezTo>
                  <a:cubicBezTo>
                    <a:pt x="121281" y="199722"/>
                    <a:pt x="101494" y="212504"/>
                    <a:pt x="81311" y="224673"/>
                  </a:cubicBezTo>
                  <a:cubicBezTo>
                    <a:pt x="64701" y="234676"/>
                    <a:pt x="34336" y="233773"/>
                    <a:pt x="22095" y="248000"/>
                  </a:cubicBezTo>
                  <a:cubicBezTo>
                    <a:pt x="15199" y="256016"/>
                    <a:pt x="25489" y="259808"/>
                    <a:pt x="33216" y="258725"/>
                  </a:cubicBezTo>
                  <a:cubicBezTo>
                    <a:pt x="33216" y="258725"/>
                    <a:pt x="3464" y="268691"/>
                    <a:pt x="1478" y="274757"/>
                  </a:cubicBezTo>
                  <a:cubicBezTo>
                    <a:pt x="-508" y="280824"/>
                    <a:pt x="6822" y="280354"/>
                    <a:pt x="6822" y="280354"/>
                  </a:cubicBezTo>
                  <a:cubicBezTo>
                    <a:pt x="6822" y="280354"/>
                    <a:pt x="612" y="281257"/>
                    <a:pt x="34" y="287179"/>
                  </a:cubicBezTo>
                  <a:cubicBezTo>
                    <a:pt x="-544" y="293137"/>
                    <a:pt x="6353" y="292126"/>
                    <a:pt x="13718" y="291512"/>
                  </a:cubicBezTo>
                  <a:cubicBezTo>
                    <a:pt x="21084" y="290898"/>
                    <a:pt x="14874" y="291801"/>
                    <a:pt x="14874" y="291801"/>
                  </a:cubicBezTo>
                  <a:cubicBezTo>
                    <a:pt x="14874" y="291801"/>
                    <a:pt x="4656" y="291765"/>
                    <a:pt x="2778" y="297651"/>
                  </a:cubicBezTo>
                  <a:cubicBezTo>
                    <a:pt x="937" y="303536"/>
                    <a:pt x="19459" y="305667"/>
                    <a:pt x="24009" y="304800"/>
                  </a:cubicBezTo>
                  <a:cubicBezTo>
                    <a:pt x="25056" y="304620"/>
                    <a:pt x="25706" y="304475"/>
                    <a:pt x="26067" y="304403"/>
                  </a:cubicBezTo>
                  <a:cubicBezTo>
                    <a:pt x="26067" y="304403"/>
                    <a:pt x="14152" y="306822"/>
                    <a:pt x="19784" y="313214"/>
                  </a:cubicBezTo>
                  <a:cubicBezTo>
                    <a:pt x="24406" y="318450"/>
                    <a:pt x="59177" y="312564"/>
                    <a:pt x="71670" y="309675"/>
                  </a:cubicBezTo>
                  <a:cubicBezTo>
                    <a:pt x="87521" y="309567"/>
                    <a:pt x="139443" y="303789"/>
                    <a:pt x="243214" y="245906"/>
                  </a:cubicBezTo>
                  <a:cubicBezTo>
                    <a:pt x="349044" y="186867"/>
                    <a:pt x="399124" y="116923"/>
                    <a:pt x="407573" y="72"/>
                  </a:cubicBezTo>
                  <a:lnTo>
                    <a:pt x="250327" y="72"/>
                  </a:lnTo>
                  <a:close/>
                </a:path>
              </a:pathLst>
            </a:custGeom>
            <a:solidFill>
              <a:srgbClr val="EE508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2" name="Google Shape;1362;p34"/>
            <p:cNvSpPr/>
            <p:nvPr/>
          </p:nvSpPr>
          <p:spPr>
            <a:xfrm>
              <a:off x="9222166" y="1322666"/>
              <a:ext cx="213326" cy="229532"/>
            </a:xfrm>
            <a:custGeom>
              <a:rect b="b" l="l" r="r" t="t"/>
              <a:pathLst>
                <a:path extrusionOk="0" h="229532" w="213326">
                  <a:moveTo>
                    <a:pt x="208169" y="81660"/>
                  </a:moveTo>
                  <a:cubicBezTo>
                    <a:pt x="204197" y="78013"/>
                    <a:pt x="199178" y="77940"/>
                    <a:pt x="194593" y="79132"/>
                  </a:cubicBezTo>
                  <a:cubicBezTo>
                    <a:pt x="189610" y="39376"/>
                    <a:pt x="153900" y="5938"/>
                    <a:pt x="107214" y="702"/>
                  </a:cubicBezTo>
                  <a:cubicBezTo>
                    <a:pt x="53559" y="-5328"/>
                    <a:pt x="5789" y="28145"/>
                    <a:pt x="482" y="75449"/>
                  </a:cubicBezTo>
                  <a:cubicBezTo>
                    <a:pt x="-4826" y="122752"/>
                    <a:pt x="34350" y="165975"/>
                    <a:pt x="87969" y="172006"/>
                  </a:cubicBezTo>
                  <a:cubicBezTo>
                    <a:pt x="92843" y="172547"/>
                    <a:pt x="97682" y="172764"/>
                    <a:pt x="102412" y="172692"/>
                  </a:cubicBezTo>
                  <a:lnTo>
                    <a:pt x="108441" y="211185"/>
                  </a:lnTo>
                  <a:cubicBezTo>
                    <a:pt x="155092" y="256610"/>
                    <a:pt x="197698" y="203385"/>
                    <a:pt x="197698" y="203385"/>
                  </a:cubicBezTo>
                  <a:lnTo>
                    <a:pt x="191740" y="111414"/>
                  </a:lnTo>
                  <a:cubicBezTo>
                    <a:pt x="191957" y="110656"/>
                    <a:pt x="192174" y="109934"/>
                    <a:pt x="192390" y="109175"/>
                  </a:cubicBezTo>
                  <a:cubicBezTo>
                    <a:pt x="197192" y="109031"/>
                    <a:pt x="199214" y="108995"/>
                    <a:pt x="202609" y="107478"/>
                  </a:cubicBezTo>
                  <a:cubicBezTo>
                    <a:pt x="215968" y="101520"/>
                    <a:pt x="215643" y="88484"/>
                    <a:pt x="208169" y="81660"/>
                  </a:cubicBezTo>
                  <a:close/>
                </a:path>
              </a:pathLst>
            </a:custGeom>
            <a:solidFill>
              <a:srgbClr val="EE508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363" name="Google Shape;1363;p34"/>
          <p:cNvSpPr/>
          <p:nvPr/>
        </p:nvSpPr>
        <p:spPr>
          <a:xfrm>
            <a:off x="8302714" y="1405482"/>
            <a:ext cx="336867" cy="369396"/>
          </a:xfrm>
          <a:custGeom>
            <a:rect b="b" l="l" r="r" t="t"/>
            <a:pathLst>
              <a:path extrusionOk="0" h="369396" w="336867">
                <a:moveTo>
                  <a:pt x="279251" y="250924"/>
                </a:moveTo>
                <a:cubicBezTo>
                  <a:pt x="389053" y="152272"/>
                  <a:pt x="327238" y="17440"/>
                  <a:pt x="216570" y="3790"/>
                </a:cubicBezTo>
                <a:cubicBezTo>
                  <a:pt x="103880" y="-10112"/>
                  <a:pt x="40151" y="18703"/>
                  <a:pt x="40151" y="18703"/>
                </a:cubicBezTo>
                <a:lnTo>
                  <a:pt x="0" y="129307"/>
                </a:lnTo>
                <a:lnTo>
                  <a:pt x="17367" y="335853"/>
                </a:lnTo>
                <a:cubicBezTo>
                  <a:pt x="201441" y="404714"/>
                  <a:pt x="304707" y="346217"/>
                  <a:pt x="304707" y="346217"/>
                </a:cubicBezTo>
                <a:lnTo>
                  <a:pt x="273005" y="256304"/>
                </a:lnTo>
                <a:cubicBezTo>
                  <a:pt x="275207" y="254607"/>
                  <a:pt x="277266" y="252801"/>
                  <a:pt x="279251" y="250924"/>
                </a:cubicBezTo>
                <a:close/>
              </a:path>
            </a:pathLst>
          </a:custGeom>
          <a:solidFill>
            <a:srgbClr val="6664A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364" name="Google Shape;1364;p34"/>
          <p:cNvGrpSpPr/>
          <p:nvPr/>
        </p:nvGrpSpPr>
        <p:grpSpPr>
          <a:xfrm>
            <a:off x="8150559" y="1103858"/>
            <a:ext cx="589409" cy="902599"/>
            <a:chOff x="8150559" y="1103858"/>
            <a:chExt cx="589409" cy="902599"/>
          </a:xfrm>
        </p:grpSpPr>
        <p:sp>
          <p:nvSpPr>
            <p:cNvPr id="1365" name="Google Shape;1365;p34"/>
            <p:cNvSpPr/>
            <p:nvPr/>
          </p:nvSpPr>
          <p:spPr>
            <a:xfrm>
              <a:off x="8207342" y="1414883"/>
              <a:ext cx="343365" cy="591574"/>
            </a:xfrm>
            <a:custGeom>
              <a:rect b="b" l="l" r="r" t="t"/>
              <a:pathLst>
                <a:path extrusionOk="0" h="591574" w="343365">
                  <a:moveTo>
                    <a:pt x="343318" y="556975"/>
                  </a:moveTo>
                  <a:cubicBezTo>
                    <a:pt x="342632" y="550656"/>
                    <a:pt x="315660" y="534659"/>
                    <a:pt x="315660" y="534659"/>
                  </a:cubicBezTo>
                  <a:cubicBezTo>
                    <a:pt x="322990" y="537332"/>
                    <a:pt x="333858" y="535779"/>
                    <a:pt x="328803" y="526499"/>
                  </a:cubicBezTo>
                  <a:cubicBezTo>
                    <a:pt x="319813" y="510033"/>
                    <a:pt x="289916" y="504580"/>
                    <a:pt x="275798" y="491292"/>
                  </a:cubicBezTo>
                  <a:cubicBezTo>
                    <a:pt x="258611" y="475187"/>
                    <a:pt x="241930" y="458541"/>
                    <a:pt x="226079" y="441136"/>
                  </a:cubicBezTo>
                  <a:cubicBezTo>
                    <a:pt x="195605" y="407698"/>
                    <a:pt x="155959" y="364511"/>
                    <a:pt x="150399" y="317461"/>
                  </a:cubicBezTo>
                  <a:cubicBezTo>
                    <a:pt x="140541" y="233687"/>
                    <a:pt x="227812" y="39165"/>
                    <a:pt x="162386" y="4103"/>
                  </a:cubicBezTo>
                  <a:cubicBezTo>
                    <a:pt x="162386" y="4103"/>
                    <a:pt x="65042" y="-34643"/>
                    <a:pt x="20450" y="126008"/>
                  </a:cubicBezTo>
                  <a:cubicBezTo>
                    <a:pt x="-24142" y="286695"/>
                    <a:pt x="3082" y="381627"/>
                    <a:pt x="113064" y="478112"/>
                  </a:cubicBezTo>
                  <a:cubicBezTo>
                    <a:pt x="202393" y="556470"/>
                    <a:pt x="251968" y="573008"/>
                    <a:pt x="267421" y="576438"/>
                  </a:cubicBezTo>
                  <a:cubicBezTo>
                    <a:pt x="279048" y="581855"/>
                    <a:pt x="311833" y="594926"/>
                    <a:pt x="317430" y="590774"/>
                  </a:cubicBezTo>
                  <a:cubicBezTo>
                    <a:pt x="324254" y="585718"/>
                    <a:pt x="313133" y="580843"/>
                    <a:pt x="313133" y="580843"/>
                  </a:cubicBezTo>
                  <a:cubicBezTo>
                    <a:pt x="313458" y="580988"/>
                    <a:pt x="314072" y="581241"/>
                    <a:pt x="315047" y="581638"/>
                  </a:cubicBezTo>
                  <a:cubicBezTo>
                    <a:pt x="319307" y="583443"/>
                    <a:pt x="337866" y="585249"/>
                    <a:pt x="337288" y="579110"/>
                  </a:cubicBezTo>
                  <a:cubicBezTo>
                    <a:pt x="336711" y="572972"/>
                    <a:pt x="326709" y="570841"/>
                    <a:pt x="326709" y="570841"/>
                  </a:cubicBezTo>
                  <a:cubicBezTo>
                    <a:pt x="326709" y="570841"/>
                    <a:pt x="320860" y="568638"/>
                    <a:pt x="327901" y="570805"/>
                  </a:cubicBezTo>
                  <a:cubicBezTo>
                    <a:pt x="334942" y="572972"/>
                    <a:pt x="341513" y="575391"/>
                    <a:pt x="342163" y="569433"/>
                  </a:cubicBezTo>
                  <a:cubicBezTo>
                    <a:pt x="342849" y="563511"/>
                    <a:pt x="336964" y="561344"/>
                    <a:pt x="336964" y="561344"/>
                  </a:cubicBezTo>
                  <a:cubicBezTo>
                    <a:pt x="336964" y="561344"/>
                    <a:pt x="344004" y="563294"/>
                    <a:pt x="343318" y="556975"/>
                  </a:cubicBezTo>
                  <a:close/>
                </a:path>
              </a:pathLst>
            </a:custGeom>
            <a:solidFill>
              <a:srgbClr val="FFC845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6" name="Google Shape;1366;p34"/>
            <p:cNvSpPr/>
            <p:nvPr/>
          </p:nvSpPr>
          <p:spPr>
            <a:xfrm>
              <a:off x="8415178" y="1228782"/>
              <a:ext cx="213809" cy="230041"/>
            </a:xfrm>
            <a:custGeom>
              <a:rect b="b" l="l" r="r" t="t"/>
              <a:pathLst>
                <a:path extrusionOk="0" h="230041" w="213809">
                  <a:moveTo>
                    <a:pt x="213329" y="75593"/>
                  </a:moveTo>
                  <a:cubicBezTo>
                    <a:pt x="208021" y="28181"/>
                    <a:pt x="160108" y="-5329"/>
                    <a:pt x="106344" y="702"/>
                  </a:cubicBezTo>
                  <a:cubicBezTo>
                    <a:pt x="59550" y="5974"/>
                    <a:pt x="23768" y="39447"/>
                    <a:pt x="18785" y="79312"/>
                  </a:cubicBezTo>
                  <a:cubicBezTo>
                    <a:pt x="14199" y="78120"/>
                    <a:pt x="9180" y="78193"/>
                    <a:pt x="5172" y="81840"/>
                  </a:cubicBezTo>
                  <a:cubicBezTo>
                    <a:pt x="-2338" y="88700"/>
                    <a:pt x="-2627" y="101736"/>
                    <a:pt x="10733" y="107694"/>
                  </a:cubicBezTo>
                  <a:cubicBezTo>
                    <a:pt x="14163" y="109211"/>
                    <a:pt x="16149" y="109247"/>
                    <a:pt x="20987" y="109391"/>
                  </a:cubicBezTo>
                  <a:cubicBezTo>
                    <a:pt x="21204" y="110149"/>
                    <a:pt x="21421" y="110908"/>
                    <a:pt x="21637" y="111630"/>
                  </a:cubicBezTo>
                  <a:lnTo>
                    <a:pt x="15680" y="203818"/>
                  </a:lnTo>
                  <a:cubicBezTo>
                    <a:pt x="15680" y="203818"/>
                    <a:pt x="58394" y="257187"/>
                    <a:pt x="105153" y="211653"/>
                  </a:cubicBezTo>
                  <a:lnTo>
                    <a:pt x="111183" y="173088"/>
                  </a:lnTo>
                  <a:cubicBezTo>
                    <a:pt x="115949" y="173161"/>
                    <a:pt x="120787" y="172944"/>
                    <a:pt x="125661" y="172402"/>
                  </a:cubicBezTo>
                  <a:cubicBezTo>
                    <a:pt x="179389" y="166336"/>
                    <a:pt x="218637" y="123004"/>
                    <a:pt x="213329" y="75593"/>
                  </a:cubicBezTo>
                  <a:close/>
                </a:path>
              </a:pathLst>
            </a:custGeom>
            <a:solidFill>
              <a:srgbClr val="FFC845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7" name="Google Shape;1367;p34"/>
            <p:cNvSpPr/>
            <p:nvPr/>
          </p:nvSpPr>
          <p:spPr>
            <a:xfrm>
              <a:off x="8177206" y="1232228"/>
              <a:ext cx="49394" cy="72868"/>
            </a:xfrm>
            <a:custGeom>
              <a:rect b="b" l="l" r="r" t="t"/>
              <a:pathLst>
                <a:path extrusionOk="0" h="72868" w="49394">
                  <a:moveTo>
                    <a:pt x="3286" y="72869"/>
                  </a:moveTo>
                  <a:lnTo>
                    <a:pt x="0" y="72869"/>
                  </a:lnTo>
                  <a:lnTo>
                    <a:pt x="0" y="13469"/>
                  </a:lnTo>
                  <a:lnTo>
                    <a:pt x="49394" y="0"/>
                  </a:lnTo>
                  <a:lnTo>
                    <a:pt x="49394" y="56295"/>
                  </a:lnTo>
                  <a:lnTo>
                    <a:pt x="46109" y="56295"/>
                  </a:lnTo>
                  <a:lnTo>
                    <a:pt x="46109" y="4297"/>
                  </a:lnTo>
                  <a:lnTo>
                    <a:pt x="3286" y="15960"/>
                  </a:lnTo>
                  <a:close/>
                </a:path>
              </a:pathLst>
            </a:custGeom>
            <a:solidFill>
              <a:srgbClr val="FFC845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8" name="Google Shape;1368;p34"/>
            <p:cNvSpPr/>
            <p:nvPr/>
          </p:nvSpPr>
          <p:spPr>
            <a:xfrm>
              <a:off x="8150559" y="1289931"/>
              <a:ext cx="30329" cy="30331"/>
            </a:xfrm>
            <a:custGeom>
              <a:rect b="b" l="l" r="r" t="t"/>
              <a:pathLst>
                <a:path extrusionOk="0" h="30331" w="30329">
                  <a:moveTo>
                    <a:pt x="30330" y="15166"/>
                  </a:moveTo>
                  <a:cubicBezTo>
                    <a:pt x="30330" y="23542"/>
                    <a:pt x="23540" y="30332"/>
                    <a:pt x="15165" y="30332"/>
                  </a:cubicBezTo>
                  <a:cubicBezTo>
                    <a:pt x="6790" y="30332"/>
                    <a:pt x="0" y="23542"/>
                    <a:pt x="0" y="15166"/>
                  </a:cubicBezTo>
                  <a:cubicBezTo>
                    <a:pt x="0" y="6790"/>
                    <a:pt x="6790" y="0"/>
                    <a:pt x="15165" y="0"/>
                  </a:cubicBezTo>
                  <a:cubicBezTo>
                    <a:pt x="23540" y="0"/>
                    <a:pt x="30330" y="6790"/>
                    <a:pt x="30330" y="15166"/>
                  </a:cubicBezTo>
                  <a:close/>
                </a:path>
              </a:pathLst>
            </a:custGeom>
            <a:solidFill>
              <a:srgbClr val="FFC845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9" name="Google Shape;1369;p34"/>
            <p:cNvSpPr/>
            <p:nvPr/>
          </p:nvSpPr>
          <p:spPr>
            <a:xfrm>
              <a:off x="8197642" y="1271587"/>
              <a:ext cx="30329" cy="30331"/>
            </a:xfrm>
            <a:custGeom>
              <a:rect b="b" l="l" r="r" t="t"/>
              <a:pathLst>
                <a:path extrusionOk="0" h="30331" w="30329">
                  <a:moveTo>
                    <a:pt x="30330" y="15166"/>
                  </a:moveTo>
                  <a:cubicBezTo>
                    <a:pt x="30330" y="23542"/>
                    <a:pt x="23540" y="30332"/>
                    <a:pt x="15165" y="30332"/>
                  </a:cubicBezTo>
                  <a:cubicBezTo>
                    <a:pt x="6790" y="30332"/>
                    <a:pt x="0" y="23542"/>
                    <a:pt x="0" y="15166"/>
                  </a:cubicBezTo>
                  <a:cubicBezTo>
                    <a:pt x="0" y="6790"/>
                    <a:pt x="6790" y="0"/>
                    <a:pt x="15165" y="0"/>
                  </a:cubicBezTo>
                  <a:cubicBezTo>
                    <a:pt x="23540" y="0"/>
                    <a:pt x="30330" y="6790"/>
                    <a:pt x="30330" y="15166"/>
                  </a:cubicBezTo>
                  <a:close/>
                </a:path>
              </a:pathLst>
            </a:custGeom>
            <a:solidFill>
              <a:srgbClr val="FFC845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0" name="Google Shape;1370;p34"/>
            <p:cNvSpPr/>
            <p:nvPr/>
          </p:nvSpPr>
          <p:spPr>
            <a:xfrm>
              <a:off x="8689203" y="1103858"/>
              <a:ext cx="49394" cy="72832"/>
            </a:xfrm>
            <a:custGeom>
              <a:rect b="b" l="l" r="r" t="t"/>
              <a:pathLst>
                <a:path extrusionOk="0" h="72832" w="49394">
                  <a:moveTo>
                    <a:pt x="3250" y="72833"/>
                  </a:moveTo>
                  <a:lnTo>
                    <a:pt x="0" y="72833"/>
                  </a:lnTo>
                  <a:lnTo>
                    <a:pt x="0" y="13469"/>
                  </a:lnTo>
                  <a:lnTo>
                    <a:pt x="49394" y="0"/>
                  </a:lnTo>
                  <a:lnTo>
                    <a:pt x="49394" y="56295"/>
                  </a:lnTo>
                  <a:lnTo>
                    <a:pt x="46109" y="56295"/>
                  </a:lnTo>
                  <a:lnTo>
                    <a:pt x="46109" y="4261"/>
                  </a:lnTo>
                  <a:lnTo>
                    <a:pt x="3250" y="15960"/>
                  </a:lnTo>
                  <a:close/>
                </a:path>
              </a:pathLst>
            </a:custGeom>
            <a:solidFill>
              <a:srgbClr val="FFC845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1" name="Google Shape;1371;p34"/>
            <p:cNvSpPr/>
            <p:nvPr/>
          </p:nvSpPr>
          <p:spPr>
            <a:xfrm>
              <a:off x="8662556" y="1161525"/>
              <a:ext cx="30329" cy="30331"/>
            </a:xfrm>
            <a:custGeom>
              <a:rect b="b" l="l" r="r" t="t"/>
              <a:pathLst>
                <a:path extrusionOk="0" h="30331" w="30329">
                  <a:moveTo>
                    <a:pt x="30330" y="15166"/>
                  </a:moveTo>
                  <a:cubicBezTo>
                    <a:pt x="30330" y="23542"/>
                    <a:pt x="23540" y="30332"/>
                    <a:pt x="15165" y="30332"/>
                  </a:cubicBezTo>
                  <a:cubicBezTo>
                    <a:pt x="6790" y="30332"/>
                    <a:pt x="0" y="23542"/>
                    <a:pt x="0" y="15166"/>
                  </a:cubicBezTo>
                  <a:cubicBezTo>
                    <a:pt x="0" y="6790"/>
                    <a:pt x="6790" y="0"/>
                    <a:pt x="15165" y="0"/>
                  </a:cubicBezTo>
                  <a:cubicBezTo>
                    <a:pt x="23540" y="0"/>
                    <a:pt x="30330" y="6790"/>
                    <a:pt x="30330" y="15166"/>
                  </a:cubicBezTo>
                  <a:close/>
                </a:path>
              </a:pathLst>
            </a:custGeom>
            <a:solidFill>
              <a:srgbClr val="FFC845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2" name="Google Shape;1372;p34"/>
            <p:cNvSpPr/>
            <p:nvPr/>
          </p:nvSpPr>
          <p:spPr>
            <a:xfrm>
              <a:off x="8709639" y="1143182"/>
              <a:ext cx="30329" cy="30331"/>
            </a:xfrm>
            <a:custGeom>
              <a:rect b="b" l="l" r="r" t="t"/>
              <a:pathLst>
                <a:path extrusionOk="0" h="30331" w="30329">
                  <a:moveTo>
                    <a:pt x="30330" y="15166"/>
                  </a:moveTo>
                  <a:cubicBezTo>
                    <a:pt x="30330" y="23542"/>
                    <a:pt x="23540" y="30332"/>
                    <a:pt x="15165" y="30332"/>
                  </a:cubicBezTo>
                  <a:cubicBezTo>
                    <a:pt x="6790" y="30332"/>
                    <a:pt x="0" y="23542"/>
                    <a:pt x="0" y="15166"/>
                  </a:cubicBezTo>
                  <a:cubicBezTo>
                    <a:pt x="0" y="6790"/>
                    <a:pt x="6790" y="0"/>
                    <a:pt x="15165" y="0"/>
                  </a:cubicBezTo>
                  <a:cubicBezTo>
                    <a:pt x="23540" y="0"/>
                    <a:pt x="30330" y="6790"/>
                    <a:pt x="30330" y="15166"/>
                  </a:cubicBezTo>
                  <a:close/>
                </a:path>
              </a:pathLst>
            </a:custGeom>
            <a:solidFill>
              <a:srgbClr val="FFC845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373" name="Google Shape;1373;p34"/>
          <p:cNvGrpSpPr/>
          <p:nvPr/>
        </p:nvGrpSpPr>
        <p:grpSpPr>
          <a:xfrm>
            <a:off x="8505707" y="1839633"/>
            <a:ext cx="1107220" cy="955160"/>
            <a:chOff x="8505707" y="1839633"/>
            <a:chExt cx="1107220" cy="955160"/>
          </a:xfrm>
        </p:grpSpPr>
        <p:sp>
          <p:nvSpPr>
            <p:cNvPr id="1374" name="Google Shape;1374;p34"/>
            <p:cNvSpPr/>
            <p:nvPr/>
          </p:nvSpPr>
          <p:spPr>
            <a:xfrm>
              <a:off x="8517622" y="1959112"/>
              <a:ext cx="31810" cy="19607"/>
            </a:xfrm>
            <a:custGeom>
              <a:rect b="b" l="l" r="r" t="t"/>
              <a:pathLst>
                <a:path extrusionOk="0" h="19607" w="31810">
                  <a:moveTo>
                    <a:pt x="30619" y="19607"/>
                  </a:moveTo>
                  <a:cubicBezTo>
                    <a:pt x="29752" y="19246"/>
                    <a:pt x="8991" y="11049"/>
                    <a:pt x="0" y="2347"/>
                  </a:cubicBezTo>
                  <a:lnTo>
                    <a:pt x="2275" y="0"/>
                  </a:lnTo>
                  <a:cubicBezTo>
                    <a:pt x="10832" y="8233"/>
                    <a:pt x="31630" y="16466"/>
                    <a:pt x="31810" y="16574"/>
                  </a:cubicBezTo>
                  <a:lnTo>
                    <a:pt x="30619" y="19607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5" name="Google Shape;1375;p34"/>
            <p:cNvSpPr/>
            <p:nvPr/>
          </p:nvSpPr>
          <p:spPr>
            <a:xfrm>
              <a:off x="8512531" y="1971136"/>
              <a:ext cx="32279" cy="19896"/>
            </a:xfrm>
            <a:custGeom>
              <a:rect b="b" l="l" r="r" t="t"/>
              <a:pathLst>
                <a:path extrusionOk="0" h="19896" w="32279">
                  <a:moveTo>
                    <a:pt x="31052" y="19896"/>
                  </a:moveTo>
                  <a:cubicBezTo>
                    <a:pt x="30149" y="19535"/>
                    <a:pt x="8991" y="11013"/>
                    <a:pt x="0" y="2347"/>
                  </a:cubicBezTo>
                  <a:lnTo>
                    <a:pt x="2275" y="0"/>
                  </a:lnTo>
                  <a:cubicBezTo>
                    <a:pt x="10832" y="8233"/>
                    <a:pt x="32063" y="16791"/>
                    <a:pt x="32280" y="16863"/>
                  </a:cubicBezTo>
                  <a:lnTo>
                    <a:pt x="31052" y="19896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6" name="Google Shape;1376;p34"/>
            <p:cNvSpPr/>
            <p:nvPr/>
          </p:nvSpPr>
          <p:spPr>
            <a:xfrm>
              <a:off x="8505707" y="1984208"/>
              <a:ext cx="23000" cy="16285"/>
            </a:xfrm>
            <a:custGeom>
              <a:rect b="b" l="l" r="r" t="t"/>
              <a:pathLst>
                <a:path extrusionOk="0" h="16285" w="23000">
                  <a:moveTo>
                    <a:pt x="21773" y="16285"/>
                  </a:moveTo>
                  <a:cubicBezTo>
                    <a:pt x="21267" y="16069"/>
                    <a:pt x="8991" y="11013"/>
                    <a:pt x="0" y="2347"/>
                  </a:cubicBezTo>
                  <a:lnTo>
                    <a:pt x="2275" y="0"/>
                  </a:lnTo>
                  <a:cubicBezTo>
                    <a:pt x="10832" y="8233"/>
                    <a:pt x="22892" y="13216"/>
                    <a:pt x="23000" y="13288"/>
                  </a:cubicBezTo>
                  <a:lnTo>
                    <a:pt x="21773" y="16285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7" name="Google Shape;1377;p34"/>
            <p:cNvSpPr/>
            <p:nvPr/>
          </p:nvSpPr>
          <p:spPr>
            <a:xfrm>
              <a:off x="9266337" y="2087878"/>
              <a:ext cx="33543" cy="15274"/>
            </a:xfrm>
            <a:custGeom>
              <a:rect b="b" l="l" r="r" t="t"/>
              <a:pathLst>
                <a:path extrusionOk="0" h="15274" w="33543">
                  <a:moveTo>
                    <a:pt x="758" y="15274"/>
                  </a:moveTo>
                  <a:lnTo>
                    <a:pt x="0" y="12097"/>
                  </a:lnTo>
                  <a:cubicBezTo>
                    <a:pt x="217" y="12061"/>
                    <a:pt x="21989" y="6897"/>
                    <a:pt x="31630" y="0"/>
                  </a:cubicBezTo>
                  <a:lnTo>
                    <a:pt x="33543" y="2672"/>
                  </a:lnTo>
                  <a:cubicBezTo>
                    <a:pt x="23397" y="9930"/>
                    <a:pt x="1697" y="15058"/>
                    <a:pt x="758" y="15274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8" name="Google Shape;1378;p34"/>
            <p:cNvSpPr/>
            <p:nvPr/>
          </p:nvSpPr>
          <p:spPr>
            <a:xfrm>
              <a:off x="9266553" y="2100517"/>
              <a:ext cx="36648" cy="12674"/>
            </a:xfrm>
            <a:custGeom>
              <a:rect b="b" l="l" r="r" t="t"/>
              <a:pathLst>
                <a:path extrusionOk="0" h="12674" w="36648">
                  <a:moveTo>
                    <a:pt x="325" y="12674"/>
                  </a:moveTo>
                  <a:lnTo>
                    <a:pt x="0" y="9425"/>
                  </a:lnTo>
                  <a:cubicBezTo>
                    <a:pt x="253" y="9388"/>
                    <a:pt x="25167" y="6825"/>
                    <a:pt x="34735" y="0"/>
                  </a:cubicBezTo>
                  <a:lnTo>
                    <a:pt x="36649" y="2672"/>
                  </a:lnTo>
                  <a:cubicBezTo>
                    <a:pt x="26394" y="10002"/>
                    <a:pt x="1408" y="12566"/>
                    <a:pt x="325" y="12674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9" name="Google Shape;1379;p34"/>
            <p:cNvSpPr/>
            <p:nvPr/>
          </p:nvSpPr>
          <p:spPr>
            <a:xfrm>
              <a:off x="9081902" y="2101744"/>
              <a:ext cx="9640" cy="37084"/>
            </a:xfrm>
            <a:custGeom>
              <a:rect b="b" l="l" r="r" t="t"/>
              <a:pathLst>
                <a:path extrusionOk="0" h="37084" w="9640">
                  <a:moveTo>
                    <a:pt x="6355" y="37084"/>
                  </a:moveTo>
                  <a:cubicBezTo>
                    <a:pt x="6355" y="36832"/>
                    <a:pt x="5958" y="11772"/>
                    <a:pt x="0" y="1661"/>
                  </a:cubicBezTo>
                  <a:lnTo>
                    <a:pt x="2816" y="0"/>
                  </a:lnTo>
                  <a:cubicBezTo>
                    <a:pt x="9207" y="10869"/>
                    <a:pt x="9604" y="35965"/>
                    <a:pt x="9641" y="37048"/>
                  </a:cubicBezTo>
                  <a:lnTo>
                    <a:pt x="6355" y="37084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0" name="Google Shape;1380;p34"/>
            <p:cNvSpPr/>
            <p:nvPr/>
          </p:nvSpPr>
          <p:spPr>
            <a:xfrm>
              <a:off x="9068434" y="2106114"/>
              <a:ext cx="9640" cy="37084"/>
            </a:xfrm>
            <a:custGeom>
              <a:rect b="b" l="l" r="r" t="t"/>
              <a:pathLst>
                <a:path extrusionOk="0" h="37084" w="9640">
                  <a:moveTo>
                    <a:pt x="6355" y="37084"/>
                  </a:moveTo>
                  <a:cubicBezTo>
                    <a:pt x="6355" y="36832"/>
                    <a:pt x="5958" y="11772"/>
                    <a:pt x="0" y="1661"/>
                  </a:cubicBezTo>
                  <a:lnTo>
                    <a:pt x="2816" y="0"/>
                  </a:lnTo>
                  <a:cubicBezTo>
                    <a:pt x="9207" y="10869"/>
                    <a:pt x="9604" y="35965"/>
                    <a:pt x="9641" y="37048"/>
                  </a:cubicBezTo>
                  <a:lnTo>
                    <a:pt x="6355" y="37084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1" name="Google Shape;1381;p34"/>
            <p:cNvSpPr/>
            <p:nvPr/>
          </p:nvSpPr>
          <p:spPr>
            <a:xfrm>
              <a:off x="9052674" y="2099522"/>
              <a:ext cx="11247" cy="34937"/>
            </a:xfrm>
            <a:custGeom>
              <a:rect b="b" l="l" r="r" t="t"/>
              <a:pathLst>
                <a:path extrusionOk="0" h="34937" w="11247">
                  <a:moveTo>
                    <a:pt x="7998" y="34937"/>
                  </a:moveTo>
                  <a:cubicBezTo>
                    <a:pt x="7998" y="33818"/>
                    <a:pt x="6156" y="27138"/>
                    <a:pt x="4676" y="21794"/>
                  </a:cubicBezTo>
                  <a:cubicBezTo>
                    <a:pt x="-848" y="1645"/>
                    <a:pt x="-704" y="958"/>
                    <a:pt x="1174" y="164"/>
                  </a:cubicBezTo>
                  <a:cubicBezTo>
                    <a:pt x="2835" y="-558"/>
                    <a:pt x="3882" y="1283"/>
                    <a:pt x="4423" y="2222"/>
                  </a:cubicBezTo>
                  <a:lnTo>
                    <a:pt x="3304" y="2872"/>
                  </a:lnTo>
                  <a:cubicBezTo>
                    <a:pt x="3629" y="5761"/>
                    <a:pt x="6120" y="14752"/>
                    <a:pt x="7817" y="20927"/>
                  </a:cubicBezTo>
                  <a:cubicBezTo>
                    <a:pt x="9984" y="28871"/>
                    <a:pt x="11248" y="33421"/>
                    <a:pt x="11248" y="34901"/>
                  </a:cubicBezTo>
                  <a:lnTo>
                    <a:pt x="7998" y="34937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2" name="Google Shape;1382;p34"/>
            <p:cNvSpPr/>
            <p:nvPr/>
          </p:nvSpPr>
          <p:spPr>
            <a:xfrm>
              <a:off x="9278035" y="2114419"/>
              <a:ext cx="30004" cy="13324"/>
            </a:xfrm>
            <a:custGeom>
              <a:rect b="b" l="l" r="r" t="t"/>
              <a:pathLst>
                <a:path extrusionOk="0" h="13324" w="30004">
                  <a:moveTo>
                    <a:pt x="542" y="13324"/>
                  </a:moveTo>
                  <a:lnTo>
                    <a:pt x="0" y="10111"/>
                  </a:lnTo>
                  <a:cubicBezTo>
                    <a:pt x="180" y="10074"/>
                    <a:pt x="18523" y="6861"/>
                    <a:pt x="28091" y="0"/>
                  </a:cubicBezTo>
                  <a:lnTo>
                    <a:pt x="30005" y="2672"/>
                  </a:lnTo>
                  <a:cubicBezTo>
                    <a:pt x="19787" y="9966"/>
                    <a:pt x="1336" y="13180"/>
                    <a:pt x="542" y="13324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3" name="Google Shape;1383;p34"/>
            <p:cNvSpPr/>
            <p:nvPr/>
          </p:nvSpPr>
          <p:spPr>
            <a:xfrm rot="-2153220">
              <a:off x="9496966" y="1878689"/>
              <a:ext cx="45422" cy="3285"/>
            </a:xfrm>
            <a:custGeom>
              <a:rect b="b" l="l" r="r" t="t"/>
              <a:pathLst>
                <a:path extrusionOk="0" h="3285" w="45422">
                  <a:moveTo>
                    <a:pt x="0" y="0"/>
                  </a:moveTo>
                  <a:lnTo>
                    <a:pt x="45423" y="0"/>
                  </a:lnTo>
                  <a:lnTo>
                    <a:pt x="45423" y="3286"/>
                  </a:lnTo>
                  <a:lnTo>
                    <a:pt x="0" y="3286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4" name="Google Shape;1384;p34"/>
            <p:cNvSpPr/>
            <p:nvPr/>
          </p:nvSpPr>
          <p:spPr>
            <a:xfrm rot="-503340">
              <a:off x="9163202" y="1842929"/>
              <a:ext cx="45422" cy="3285"/>
            </a:xfrm>
            <a:custGeom>
              <a:rect b="b" l="l" r="r" t="t"/>
              <a:pathLst>
                <a:path extrusionOk="0" h="3285" w="45422">
                  <a:moveTo>
                    <a:pt x="0" y="0"/>
                  </a:moveTo>
                  <a:lnTo>
                    <a:pt x="45423" y="0"/>
                  </a:lnTo>
                  <a:lnTo>
                    <a:pt x="45423" y="3286"/>
                  </a:lnTo>
                  <a:lnTo>
                    <a:pt x="0" y="3286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5" name="Google Shape;1385;p34"/>
            <p:cNvSpPr/>
            <p:nvPr/>
          </p:nvSpPr>
          <p:spPr>
            <a:xfrm>
              <a:off x="9293561" y="2791508"/>
              <a:ext cx="319366" cy="3285"/>
            </a:xfrm>
            <a:custGeom>
              <a:rect b="b" l="l" r="r" t="t"/>
              <a:pathLst>
                <a:path extrusionOk="0" h="3285" w="319366">
                  <a:moveTo>
                    <a:pt x="0" y="0"/>
                  </a:moveTo>
                  <a:lnTo>
                    <a:pt x="319366" y="0"/>
                  </a:lnTo>
                  <a:lnTo>
                    <a:pt x="319366" y="3286"/>
                  </a:lnTo>
                  <a:lnTo>
                    <a:pt x="0" y="3286"/>
                  </a:lnTo>
                  <a:close/>
                </a:path>
              </a:pathLst>
            </a:custGeom>
            <a:solidFill>
              <a:srgbClr val="FFC845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6" name="Google Shape;1386;p34"/>
            <p:cNvSpPr/>
            <p:nvPr/>
          </p:nvSpPr>
          <p:spPr>
            <a:xfrm>
              <a:off x="9197228" y="1992549"/>
              <a:ext cx="71347" cy="73518"/>
            </a:xfrm>
            <a:custGeom>
              <a:rect b="b" l="l" r="r" t="t"/>
              <a:pathLst>
                <a:path extrusionOk="0" h="73518" w="71347">
                  <a:moveTo>
                    <a:pt x="3214" y="73519"/>
                  </a:moveTo>
                  <a:lnTo>
                    <a:pt x="0" y="72941"/>
                  </a:lnTo>
                  <a:lnTo>
                    <a:pt x="12999" y="0"/>
                  </a:lnTo>
                  <a:lnTo>
                    <a:pt x="71347" y="0"/>
                  </a:lnTo>
                  <a:lnTo>
                    <a:pt x="65895" y="44415"/>
                  </a:lnTo>
                  <a:lnTo>
                    <a:pt x="62682" y="44017"/>
                  </a:lnTo>
                  <a:lnTo>
                    <a:pt x="67665" y="3286"/>
                  </a:lnTo>
                  <a:lnTo>
                    <a:pt x="15743" y="3286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387" name="Google Shape;1387;p34"/>
          <p:cNvGrpSpPr/>
          <p:nvPr/>
        </p:nvGrpSpPr>
        <p:grpSpPr>
          <a:xfrm>
            <a:off x="9075584" y="1198032"/>
            <a:ext cx="577422" cy="302885"/>
            <a:chOff x="9075584" y="1198032"/>
            <a:chExt cx="577422" cy="302885"/>
          </a:xfrm>
        </p:grpSpPr>
        <p:grpSp>
          <p:nvGrpSpPr>
            <p:cNvPr id="1388" name="Google Shape;1388;p34"/>
            <p:cNvGrpSpPr/>
            <p:nvPr/>
          </p:nvGrpSpPr>
          <p:grpSpPr>
            <a:xfrm>
              <a:off x="9575593" y="1412884"/>
              <a:ext cx="77413" cy="88033"/>
              <a:chOff x="9575593" y="1412884"/>
              <a:chExt cx="77413" cy="88033"/>
            </a:xfrm>
          </p:grpSpPr>
          <p:sp>
            <p:nvSpPr>
              <p:cNvPr id="1389" name="Google Shape;1389;p34"/>
              <p:cNvSpPr/>
              <p:nvPr/>
            </p:nvSpPr>
            <p:spPr>
              <a:xfrm>
                <a:off x="9602240" y="1412884"/>
                <a:ext cx="49394" cy="72868"/>
              </a:xfrm>
              <a:custGeom>
                <a:rect b="b" l="l" r="r" t="t"/>
                <a:pathLst>
                  <a:path extrusionOk="0" h="72868" w="49394">
                    <a:moveTo>
                      <a:pt x="3286" y="72869"/>
                    </a:moveTo>
                    <a:lnTo>
                      <a:pt x="0" y="72869"/>
                    </a:lnTo>
                    <a:lnTo>
                      <a:pt x="0" y="13469"/>
                    </a:lnTo>
                    <a:lnTo>
                      <a:pt x="49394" y="0"/>
                    </a:lnTo>
                    <a:lnTo>
                      <a:pt x="49394" y="56295"/>
                    </a:lnTo>
                    <a:lnTo>
                      <a:pt x="46109" y="56295"/>
                    </a:lnTo>
                    <a:lnTo>
                      <a:pt x="46109" y="4297"/>
                    </a:lnTo>
                    <a:lnTo>
                      <a:pt x="3286" y="15997"/>
                    </a:lnTo>
                    <a:close/>
                  </a:path>
                </a:pathLst>
              </a:custGeom>
              <a:solidFill>
                <a:srgbClr val="6664AC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0" name="Google Shape;1390;p34"/>
              <p:cNvSpPr/>
              <p:nvPr/>
            </p:nvSpPr>
            <p:spPr>
              <a:xfrm>
                <a:off x="9575593" y="1470586"/>
                <a:ext cx="30329" cy="30331"/>
              </a:xfrm>
              <a:custGeom>
                <a:rect b="b" l="l" r="r" t="t"/>
                <a:pathLst>
                  <a:path extrusionOk="0" h="30331" w="30329">
                    <a:moveTo>
                      <a:pt x="30330" y="15166"/>
                    </a:moveTo>
                    <a:cubicBezTo>
                      <a:pt x="30330" y="23542"/>
                      <a:pt x="23540" y="30332"/>
                      <a:pt x="15165" y="30332"/>
                    </a:cubicBezTo>
                    <a:cubicBezTo>
                      <a:pt x="6789" y="30332"/>
                      <a:pt x="0" y="23542"/>
                      <a:pt x="0" y="15166"/>
                    </a:cubicBezTo>
                    <a:cubicBezTo>
                      <a:pt x="0" y="6790"/>
                      <a:pt x="6789" y="0"/>
                      <a:pt x="15165" y="0"/>
                    </a:cubicBezTo>
                    <a:cubicBezTo>
                      <a:pt x="23540" y="0"/>
                      <a:pt x="30330" y="6790"/>
                      <a:pt x="30330" y="15166"/>
                    </a:cubicBezTo>
                    <a:close/>
                  </a:path>
                </a:pathLst>
              </a:custGeom>
              <a:solidFill>
                <a:srgbClr val="6664AC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1" name="Google Shape;1391;p34"/>
              <p:cNvSpPr/>
              <p:nvPr/>
            </p:nvSpPr>
            <p:spPr>
              <a:xfrm>
                <a:off x="9622677" y="1452243"/>
                <a:ext cx="30329" cy="30331"/>
              </a:xfrm>
              <a:custGeom>
                <a:rect b="b" l="l" r="r" t="t"/>
                <a:pathLst>
                  <a:path extrusionOk="0" h="30331" w="30329">
                    <a:moveTo>
                      <a:pt x="30330" y="15166"/>
                    </a:moveTo>
                    <a:cubicBezTo>
                      <a:pt x="30330" y="23542"/>
                      <a:pt x="23540" y="30332"/>
                      <a:pt x="15165" y="30332"/>
                    </a:cubicBezTo>
                    <a:cubicBezTo>
                      <a:pt x="6789" y="30332"/>
                      <a:pt x="0" y="23542"/>
                      <a:pt x="0" y="15166"/>
                    </a:cubicBezTo>
                    <a:cubicBezTo>
                      <a:pt x="0" y="6790"/>
                      <a:pt x="6789" y="0"/>
                      <a:pt x="15165" y="0"/>
                    </a:cubicBezTo>
                    <a:cubicBezTo>
                      <a:pt x="23540" y="0"/>
                      <a:pt x="30330" y="6790"/>
                      <a:pt x="30330" y="15166"/>
                    </a:cubicBezTo>
                    <a:close/>
                  </a:path>
                </a:pathLst>
              </a:custGeom>
              <a:solidFill>
                <a:srgbClr val="6664AC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392" name="Google Shape;1392;p34"/>
            <p:cNvGrpSpPr/>
            <p:nvPr/>
          </p:nvGrpSpPr>
          <p:grpSpPr>
            <a:xfrm>
              <a:off x="9075584" y="1198032"/>
              <a:ext cx="77448" cy="87998"/>
              <a:chOff x="9075584" y="1198032"/>
              <a:chExt cx="77448" cy="87998"/>
            </a:xfrm>
          </p:grpSpPr>
          <p:sp>
            <p:nvSpPr>
              <p:cNvPr id="1393" name="Google Shape;1393;p34"/>
              <p:cNvSpPr/>
              <p:nvPr/>
            </p:nvSpPr>
            <p:spPr>
              <a:xfrm>
                <a:off x="9102231" y="1198032"/>
                <a:ext cx="49394" cy="72832"/>
              </a:xfrm>
              <a:custGeom>
                <a:rect b="b" l="l" r="r" t="t"/>
                <a:pathLst>
                  <a:path extrusionOk="0" h="72832" w="49394">
                    <a:moveTo>
                      <a:pt x="3286" y="72833"/>
                    </a:moveTo>
                    <a:lnTo>
                      <a:pt x="0" y="72833"/>
                    </a:lnTo>
                    <a:lnTo>
                      <a:pt x="0" y="13469"/>
                    </a:lnTo>
                    <a:lnTo>
                      <a:pt x="49394" y="0"/>
                    </a:lnTo>
                    <a:lnTo>
                      <a:pt x="49394" y="56295"/>
                    </a:lnTo>
                    <a:lnTo>
                      <a:pt x="46145" y="56295"/>
                    </a:lnTo>
                    <a:lnTo>
                      <a:pt x="46145" y="4261"/>
                    </a:lnTo>
                    <a:lnTo>
                      <a:pt x="3286" y="15960"/>
                    </a:lnTo>
                    <a:close/>
                  </a:path>
                </a:pathLst>
              </a:custGeom>
              <a:solidFill>
                <a:srgbClr val="6664AC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4" name="Google Shape;1394;p34"/>
              <p:cNvSpPr/>
              <p:nvPr/>
            </p:nvSpPr>
            <p:spPr>
              <a:xfrm>
                <a:off x="9075584" y="1255699"/>
                <a:ext cx="30329" cy="30331"/>
              </a:xfrm>
              <a:custGeom>
                <a:rect b="b" l="l" r="r" t="t"/>
                <a:pathLst>
                  <a:path extrusionOk="0" h="30331" w="30329">
                    <a:moveTo>
                      <a:pt x="30330" y="15166"/>
                    </a:moveTo>
                    <a:cubicBezTo>
                      <a:pt x="30330" y="23542"/>
                      <a:pt x="23540" y="30332"/>
                      <a:pt x="15165" y="30332"/>
                    </a:cubicBezTo>
                    <a:cubicBezTo>
                      <a:pt x="6789" y="30332"/>
                      <a:pt x="0" y="23542"/>
                      <a:pt x="0" y="15166"/>
                    </a:cubicBezTo>
                    <a:cubicBezTo>
                      <a:pt x="0" y="6790"/>
                      <a:pt x="6789" y="0"/>
                      <a:pt x="15165" y="0"/>
                    </a:cubicBezTo>
                    <a:cubicBezTo>
                      <a:pt x="23540" y="0"/>
                      <a:pt x="30330" y="6790"/>
                      <a:pt x="30330" y="15166"/>
                    </a:cubicBezTo>
                    <a:close/>
                  </a:path>
                </a:pathLst>
              </a:custGeom>
              <a:solidFill>
                <a:srgbClr val="6664AC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5" name="Google Shape;1395;p34"/>
              <p:cNvSpPr/>
              <p:nvPr/>
            </p:nvSpPr>
            <p:spPr>
              <a:xfrm>
                <a:off x="9122703" y="1237355"/>
                <a:ext cx="30329" cy="30331"/>
              </a:xfrm>
              <a:custGeom>
                <a:rect b="b" l="l" r="r" t="t"/>
                <a:pathLst>
                  <a:path extrusionOk="0" h="30331" w="30329">
                    <a:moveTo>
                      <a:pt x="30330" y="15166"/>
                    </a:moveTo>
                    <a:cubicBezTo>
                      <a:pt x="30330" y="23542"/>
                      <a:pt x="23540" y="30332"/>
                      <a:pt x="15165" y="30332"/>
                    </a:cubicBezTo>
                    <a:cubicBezTo>
                      <a:pt x="6789" y="30332"/>
                      <a:pt x="0" y="23542"/>
                      <a:pt x="0" y="15166"/>
                    </a:cubicBezTo>
                    <a:cubicBezTo>
                      <a:pt x="0" y="6790"/>
                      <a:pt x="6789" y="0"/>
                      <a:pt x="15165" y="0"/>
                    </a:cubicBezTo>
                    <a:cubicBezTo>
                      <a:pt x="23540" y="0"/>
                      <a:pt x="30330" y="6790"/>
                      <a:pt x="30330" y="15166"/>
                    </a:cubicBezTo>
                    <a:close/>
                  </a:path>
                </a:pathLst>
              </a:custGeom>
              <a:solidFill>
                <a:srgbClr val="6664AC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96" name="Google Shape;1396;p34"/>
          <p:cNvGrpSpPr/>
          <p:nvPr/>
        </p:nvGrpSpPr>
        <p:grpSpPr>
          <a:xfrm>
            <a:off x="8316393" y="1071235"/>
            <a:ext cx="1218693" cy="344212"/>
            <a:chOff x="8316393" y="1071235"/>
            <a:chExt cx="1218693" cy="344212"/>
          </a:xfrm>
        </p:grpSpPr>
        <p:sp>
          <p:nvSpPr>
            <p:cNvPr id="1397" name="Google Shape;1397;p34"/>
            <p:cNvSpPr/>
            <p:nvPr/>
          </p:nvSpPr>
          <p:spPr>
            <a:xfrm>
              <a:off x="9457951" y="1183969"/>
              <a:ext cx="77135" cy="69455"/>
            </a:xfrm>
            <a:custGeom>
              <a:rect b="b" l="l" r="r" t="t"/>
              <a:pathLst>
                <a:path extrusionOk="0" h="69455" w="77135">
                  <a:moveTo>
                    <a:pt x="67200" y="1353"/>
                  </a:moveTo>
                  <a:cubicBezTo>
                    <a:pt x="50988" y="-5400"/>
                    <a:pt x="38568" y="15327"/>
                    <a:pt x="38568" y="15327"/>
                  </a:cubicBezTo>
                  <a:cubicBezTo>
                    <a:pt x="38568" y="15327"/>
                    <a:pt x="26147" y="-5400"/>
                    <a:pt x="9935" y="1353"/>
                  </a:cubicBezTo>
                  <a:cubicBezTo>
                    <a:pt x="-247" y="5577"/>
                    <a:pt x="-3028" y="17674"/>
                    <a:pt x="3580" y="25907"/>
                  </a:cubicBezTo>
                  <a:lnTo>
                    <a:pt x="38568" y="69455"/>
                  </a:lnTo>
                  <a:lnTo>
                    <a:pt x="73555" y="25907"/>
                  </a:lnTo>
                  <a:cubicBezTo>
                    <a:pt x="80163" y="17674"/>
                    <a:pt x="77383" y="5577"/>
                    <a:pt x="67200" y="1353"/>
                  </a:cubicBezTo>
                  <a:close/>
                </a:path>
              </a:pathLst>
            </a:custGeom>
            <a:solidFill>
              <a:srgbClr val="EE508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8" name="Google Shape;1398;p34"/>
            <p:cNvSpPr/>
            <p:nvPr/>
          </p:nvSpPr>
          <p:spPr>
            <a:xfrm>
              <a:off x="8316393" y="1071235"/>
              <a:ext cx="77150" cy="69455"/>
            </a:xfrm>
            <a:custGeom>
              <a:rect b="b" l="l" r="r" t="t"/>
              <a:pathLst>
                <a:path extrusionOk="0" h="69455" w="77150">
                  <a:moveTo>
                    <a:pt x="67200" y="1353"/>
                  </a:moveTo>
                  <a:cubicBezTo>
                    <a:pt x="50988" y="-5400"/>
                    <a:pt x="38567" y="15327"/>
                    <a:pt x="38567" y="15327"/>
                  </a:cubicBezTo>
                  <a:cubicBezTo>
                    <a:pt x="38567" y="15327"/>
                    <a:pt x="26147" y="-5400"/>
                    <a:pt x="9935" y="1353"/>
                  </a:cubicBezTo>
                  <a:cubicBezTo>
                    <a:pt x="-248" y="5577"/>
                    <a:pt x="-3028" y="17674"/>
                    <a:pt x="3580" y="25907"/>
                  </a:cubicBezTo>
                  <a:lnTo>
                    <a:pt x="38567" y="69455"/>
                  </a:lnTo>
                  <a:lnTo>
                    <a:pt x="73555" y="25907"/>
                  </a:lnTo>
                  <a:cubicBezTo>
                    <a:pt x="80199" y="17710"/>
                    <a:pt x="77382" y="5577"/>
                    <a:pt x="67200" y="1353"/>
                  </a:cubicBezTo>
                  <a:close/>
                </a:path>
              </a:pathLst>
            </a:custGeom>
            <a:solidFill>
              <a:srgbClr val="EE508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9" name="Google Shape;1399;p34"/>
            <p:cNvSpPr/>
            <p:nvPr/>
          </p:nvSpPr>
          <p:spPr>
            <a:xfrm>
              <a:off x="8484038" y="1395365"/>
              <a:ext cx="42935" cy="20082"/>
            </a:xfrm>
            <a:custGeom>
              <a:rect b="b" l="l" r="r" t="t"/>
              <a:pathLst>
                <a:path extrusionOk="0" h="20082" w="42935">
                  <a:moveTo>
                    <a:pt x="42936" y="6253"/>
                  </a:moveTo>
                  <a:cubicBezTo>
                    <a:pt x="42936" y="6253"/>
                    <a:pt x="19286" y="9430"/>
                    <a:pt x="1377" y="114"/>
                  </a:cubicBezTo>
                  <a:cubicBezTo>
                    <a:pt x="474" y="-355"/>
                    <a:pt x="-429" y="728"/>
                    <a:pt x="221" y="1486"/>
                  </a:cubicBezTo>
                  <a:cubicBezTo>
                    <a:pt x="5023" y="7444"/>
                    <a:pt x="17011" y="19974"/>
                    <a:pt x="40155" y="20083"/>
                  </a:cubicBezTo>
                  <a:lnTo>
                    <a:pt x="42936" y="6253"/>
                  </a:lnTo>
                  <a:close/>
                </a:path>
              </a:pathLst>
            </a:custGeom>
            <a:solidFill>
              <a:srgbClr val="EE508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400" name="Google Shape;1400;p34"/>
          <p:cNvGrpSpPr/>
          <p:nvPr/>
        </p:nvGrpSpPr>
        <p:grpSpPr>
          <a:xfrm>
            <a:off x="8335782" y="1151270"/>
            <a:ext cx="1082782" cy="605397"/>
            <a:chOff x="8335782" y="1151270"/>
            <a:chExt cx="1082782" cy="605397"/>
          </a:xfrm>
        </p:grpSpPr>
        <p:sp>
          <p:nvSpPr>
            <p:cNvPr id="1401" name="Google Shape;1401;p34"/>
            <p:cNvSpPr/>
            <p:nvPr/>
          </p:nvSpPr>
          <p:spPr>
            <a:xfrm>
              <a:off x="8888513" y="1151270"/>
              <a:ext cx="11590" cy="34412"/>
            </a:xfrm>
            <a:custGeom>
              <a:rect b="b" l="l" r="r" t="t"/>
              <a:pathLst>
                <a:path extrusionOk="0" h="34412" w="11590">
                  <a:moveTo>
                    <a:pt x="2852" y="34412"/>
                  </a:moveTo>
                  <a:lnTo>
                    <a:pt x="0" y="32824"/>
                  </a:lnTo>
                  <a:cubicBezTo>
                    <a:pt x="5741" y="22460"/>
                    <a:pt x="8341" y="217"/>
                    <a:pt x="8341" y="0"/>
                  </a:cubicBezTo>
                  <a:lnTo>
                    <a:pt x="11590" y="361"/>
                  </a:lnTo>
                  <a:cubicBezTo>
                    <a:pt x="11482" y="1300"/>
                    <a:pt x="8918" y="23471"/>
                    <a:pt x="2852" y="34412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2" name="Google Shape;1402;p34"/>
            <p:cNvSpPr/>
            <p:nvPr/>
          </p:nvSpPr>
          <p:spPr>
            <a:xfrm>
              <a:off x="8901440" y="1152534"/>
              <a:ext cx="11770" cy="34953"/>
            </a:xfrm>
            <a:custGeom>
              <a:rect b="b" l="l" r="r" t="t"/>
              <a:pathLst>
                <a:path extrusionOk="0" h="34953" w="11770">
                  <a:moveTo>
                    <a:pt x="2852" y="34954"/>
                  </a:moveTo>
                  <a:lnTo>
                    <a:pt x="0" y="33365"/>
                  </a:lnTo>
                  <a:cubicBezTo>
                    <a:pt x="5741" y="23002"/>
                    <a:pt x="8521" y="253"/>
                    <a:pt x="8521" y="0"/>
                  </a:cubicBezTo>
                  <a:lnTo>
                    <a:pt x="11771" y="397"/>
                  </a:lnTo>
                  <a:cubicBezTo>
                    <a:pt x="11663" y="1372"/>
                    <a:pt x="8918" y="24013"/>
                    <a:pt x="2852" y="34954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3" name="Google Shape;1403;p34"/>
            <p:cNvSpPr/>
            <p:nvPr/>
          </p:nvSpPr>
          <p:spPr>
            <a:xfrm>
              <a:off x="8915810" y="1165606"/>
              <a:ext cx="10723" cy="25059"/>
            </a:xfrm>
            <a:custGeom>
              <a:rect b="b" l="l" r="r" t="t"/>
              <a:pathLst>
                <a:path extrusionOk="0" h="25059" w="10723">
                  <a:moveTo>
                    <a:pt x="2852" y="25060"/>
                  </a:moveTo>
                  <a:lnTo>
                    <a:pt x="0" y="23471"/>
                  </a:lnTo>
                  <a:cubicBezTo>
                    <a:pt x="5741" y="13072"/>
                    <a:pt x="7438" y="144"/>
                    <a:pt x="7474" y="0"/>
                  </a:cubicBezTo>
                  <a:lnTo>
                    <a:pt x="10724" y="397"/>
                  </a:lnTo>
                  <a:cubicBezTo>
                    <a:pt x="10652" y="1011"/>
                    <a:pt x="8918" y="14155"/>
                    <a:pt x="2852" y="25060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4" name="Google Shape;1404;p34"/>
            <p:cNvSpPr/>
            <p:nvPr/>
          </p:nvSpPr>
          <p:spPr>
            <a:xfrm>
              <a:off x="8554704" y="1302461"/>
              <a:ext cx="14874" cy="43836"/>
            </a:xfrm>
            <a:custGeom>
              <a:rect b="b" l="l" r="r" t="t"/>
              <a:pathLst>
                <a:path extrusionOk="0" h="43836" w="14874">
                  <a:moveTo>
                    <a:pt x="2094" y="43837"/>
                  </a:moveTo>
                  <a:lnTo>
                    <a:pt x="1661" y="40587"/>
                  </a:lnTo>
                  <a:cubicBezTo>
                    <a:pt x="6571" y="39901"/>
                    <a:pt x="10579" y="35676"/>
                    <a:pt x="11446" y="30296"/>
                  </a:cubicBezTo>
                  <a:cubicBezTo>
                    <a:pt x="11807" y="27985"/>
                    <a:pt x="11482" y="26396"/>
                    <a:pt x="10507" y="25602"/>
                  </a:cubicBezTo>
                  <a:cubicBezTo>
                    <a:pt x="8521" y="23977"/>
                    <a:pt x="3900" y="25132"/>
                    <a:pt x="2419" y="25674"/>
                  </a:cubicBezTo>
                  <a:lnTo>
                    <a:pt x="0" y="26540"/>
                  </a:lnTo>
                  <a:lnTo>
                    <a:pt x="2455" y="0"/>
                  </a:lnTo>
                  <a:lnTo>
                    <a:pt x="5705" y="289"/>
                  </a:lnTo>
                  <a:lnTo>
                    <a:pt x="3719" y="21882"/>
                  </a:lnTo>
                  <a:cubicBezTo>
                    <a:pt x="6210" y="21341"/>
                    <a:pt x="10074" y="20980"/>
                    <a:pt x="12601" y="23038"/>
                  </a:cubicBezTo>
                  <a:cubicBezTo>
                    <a:pt x="14551" y="24627"/>
                    <a:pt x="15237" y="27227"/>
                    <a:pt x="14696" y="30765"/>
                  </a:cubicBezTo>
                  <a:cubicBezTo>
                    <a:pt x="13576" y="37590"/>
                    <a:pt x="8413" y="42970"/>
                    <a:pt x="2094" y="43837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5" name="Google Shape;1405;p34"/>
            <p:cNvSpPr/>
            <p:nvPr/>
          </p:nvSpPr>
          <p:spPr>
            <a:xfrm>
              <a:off x="8533907" y="1350342"/>
              <a:ext cx="33796" cy="12602"/>
            </a:xfrm>
            <a:custGeom>
              <a:rect b="b" l="l" r="r" t="t"/>
              <a:pathLst>
                <a:path extrusionOk="0" h="12602" w="33796">
                  <a:moveTo>
                    <a:pt x="19101" y="12602"/>
                  </a:moveTo>
                  <a:cubicBezTo>
                    <a:pt x="18523" y="12602"/>
                    <a:pt x="17981" y="12566"/>
                    <a:pt x="17404" y="12530"/>
                  </a:cubicBezTo>
                  <a:cubicBezTo>
                    <a:pt x="7221" y="11555"/>
                    <a:pt x="289" y="2347"/>
                    <a:pt x="0" y="1950"/>
                  </a:cubicBezTo>
                  <a:lnTo>
                    <a:pt x="2636" y="0"/>
                  </a:lnTo>
                  <a:cubicBezTo>
                    <a:pt x="2708" y="72"/>
                    <a:pt x="9027" y="8450"/>
                    <a:pt x="17765" y="9280"/>
                  </a:cubicBezTo>
                  <a:cubicBezTo>
                    <a:pt x="22495" y="9750"/>
                    <a:pt x="27152" y="7836"/>
                    <a:pt x="31594" y="3719"/>
                  </a:cubicBezTo>
                  <a:lnTo>
                    <a:pt x="33796" y="6139"/>
                  </a:lnTo>
                  <a:cubicBezTo>
                    <a:pt x="29138" y="10400"/>
                    <a:pt x="24192" y="12602"/>
                    <a:pt x="19101" y="12602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6" name="Google Shape;1406;p34"/>
            <p:cNvSpPr/>
            <p:nvPr/>
          </p:nvSpPr>
          <p:spPr>
            <a:xfrm>
              <a:off x="8432157" y="1213412"/>
              <a:ext cx="196362" cy="94472"/>
            </a:xfrm>
            <a:custGeom>
              <a:rect b="b" l="l" r="r" t="t"/>
              <a:pathLst>
                <a:path extrusionOk="0" h="94472" w="196362">
                  <a:moveTo>
                    <a:pt x="0" y="94212"/>
                  </a:moveTo>
                  <a:cubicBezTo>
                    <a:pt x="0" y="94212"/>
                    <a:pt x="70481" y="101362"/>
                    <a:pt x="139878" y="40734"/>
                  </a:cubicBezTo>
                  <a:cubicBezTo>
                    <a:pt x="139878" y="40734"/>
                    <a:pt x="162481" y="89662"/>
                    <a:pt x="196350" y="90637"/>
                  </a:cubicBezTo>
                  <a:cubicBezTo>
                    <a:pt x="196350" y="90637"/>
                    <a:pt x="199563" y="616"/>
                    <a:pt x="103049" y="2"/>
                  </a:cubicBezTo>
                  <a:cubicBezTo>
                    <a:pt x="6535" y="-539"/>
                    <a:pt x="0" y="94212"/>
                    <a:pt x="0" y="94212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7" name="Google Shape;1407;p34"/>
            <p:cNvSpPr/>
            <p:nvPr/>
          </p:nvSpPr>
          <p:spPr>
            <a:xfrm>
              <a:off x="9323964" y="1488886"/>
              <a:ext cx="42812" cy="20049"/>
            </a:xfrm>
            <a:custGeom>
              <a:rect b="b" l="l" r="r" t="t"/>
              <a:pathLst>
                <a:path extrusionOk="0" h="20049" w="42812">
                  <a:moveTo>
                    <a:pt x="0" y="6255"/>
                  </a:moveTo>
                  <a:cubicBezTo>
                    <a:pt x="0" y="6255"/>
                    <a:pt x="23578" y="9433"/>
                    <a:pt x="41451" y="117"/>
                  </a:cubicBezTo>
                  <a:cubicBezTo>
                    <a:pt x="42354" y="-353"/>
                    <a:pt x="43220" y="694"/>
                    <a:pt x="42606" y="1489"/>
                  </a:cubicBezTo>
                  <a:cubicBezTo>
                    <a:pt x="37840" y="7447"/>
                    <a:pt x="25853" y="19941"/>
                    <a:pt x="2780" y="20049"/>
                  </a:cubicBezTo>
                  <a:lnTo>
                    <a:pt x="0" y="6255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8" name="Google Shape;1408;p34"/>
            <p:cNvSpPr/>
            <p:nvPr/>
          </p:nvSpPr>
          <p:spPr>
            <a:xfrm>
              <a:off x="9281452" y="1396201"/>
              <a:ext cx="14817" cy="43728"/>
            </a:xfrm>
            <a:custGeom>
              <a:rect b="b" l="l" r="r" t="t"/>
              <a:pathLst>
                <a:path extrusionOk="0" h="43728" w="14817">
                  <a:moveTo>
                    <a:pt x="12723" y="43729"/>
                  </a:moveTo>
                  <a:cubicBezTo>
                    <a:pt x="6404" y="42862"/>
                    <a:pt x="1277" y="37518"/>
                    <a:pt x="194" y="30729"/>
                  </a:cubicBezTo>
                  <a:cubicBezTo>
                    <a:pt x="-384" y="27190"/>
                    <a:pt x="338" y="24591"/>
                    <a:pt x="2252" y="23002"/>
                  </a:cubicBezTo>
                  <a:cubicBezTo>
                    <a:pt x="4743" y="20944"/>
                    <a:pt x="8607" y="21305"/>
                    <a:pt x="11098" y="21846"/>
                  </a:cubicBezTo>
                  <a:lnTo>
                    <a:pt x="9112" y="289"/>
                  </a:lnTo>
                  <a:lnTo>
                    <a:pt x="12362" y="0"/>
                  </a:lnTo>
                  <a:lnTo>
                    <a:pt x="14817" y="26504"/>
                  </a:lnTo>
                  <a:lnTo>
                    <a:pt x="12398" y="25638"/>
                  </a:lnTo>
                  <a:cubicBezTo>
                    <a:pt x="10918" y="25096"/>
                    <a:pt x="6296" y="23941"/>
                    <a:pt x="4346" y="25566"/>
                  </a:cubicBezTo>
                  <a:cubicBezTo>
                    <a:pt x="3371" y="26360"/>
                    <a:pt x="3046" y="27949"/>
                    <a:pt x="3407" y="30260"/>
                  </a:cubicBezTo>
                  <a:cubicBezTo>
                    <a:pt x="4274" y="35640"/>
                    <a:pt x="8282" y="39865"/>
                    <a:pt x="13156" y="40515"/>
                  </a:cubicBezTo>
                  <a:lnTo>
                    <a:pt x="12723" y="43729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9" name="Google Shape;1409;p34"/>
            <p:cNvSpPr/>
            <p:nvPr/>
          </p:nvSpPr>
          <p:spPr>
            <a:xfrm>
              <a:off x="9283307" y="1443902"/>
              <a:ext cx="33760" cy="12602"/>
            </a:xfrm>
            <a:custGeom>
              <a:rect b="b" l="l" r="r" t="t"/>
              <a:pathLst>
                <a:path extrusionOk="0" h="12602" w="33760">
                  <a:moveTo>
                    <a:pt x="14659" y="12602"/>
                  </a:moveTo>
                  <a:cubicBezTo>
                    <a:pt x="9568" y="12602"/>
                    <a:pt x="4658" y="10436"/>
                    <a:pt x="0" y="6139"/>
                  </a:cubicBezTo>
                  <a:lnTo>
                    <a:pt x="2239" y="3719"/>
                  </a:lnTo>
                  <a:cubicBezTo>
                    <a:pt x="6680" y="7836"/>
                    <a:pt x="11302" y="9713"/>
                    <a:pt x="16068" y="9244"/>
                  </a:cubicBezTo>
                  <a:cubicBezTo>
                    <a:pt x="24805" y="8414"/>
                    <a:pt x="31052" y="72"/>
                    <a:pt x="31124" y="0"/>
                  </a:cubicBezTo>
                  <a:lnTo>
                    <a:pt x="33760" y="1950"/>
                  </a:lnTo>
                  <a:cubicBezTo>
                    <a:pt x="33471" y="2347"/>
                    <a:pt x="26539" y="11555"/>
                    <a:pt x="16393" y="12494"/>
                  </a:cubicBezTo>
                  <a:cubicBezTo>
                    <a:pt x="15779" y="12602"/>
                    <a:pt x="15237" y="12602"/>
                    <a:pt x="14659" y="12602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0" name="Google Shape;1410;p34"/>
            <p:cNvSpPr/>
            <p:nvPr/>
          </p:nvSpPr>
          <p:spPr>
            <a:xfrm rot="-2131260">
              <a:off x="8348515" y="1715005"/>
              <a:ext cx="3285" cy="44884"/>
            </a:xfrm>
            <a:custGeom>
              <a:rect b="b" l="l" r="r" t="t"/>
              <a:pathLst>
                <a:path extrusionOk="0" h="44884" w="3285">
                  <a:moveTo>
                    <a:pt x="0" y="0"/>
                  </a:moveTo>
                  <a:lnTo>
                    <a:pt x="3286" y="0"/>
                  </a:lnTo>
                  <a:lnTo>
                    <a:pt x="3286" y="44884"/>
                  </a:lnTo>
                  <a:lnTo>
                    <a:pt x="0" y="44884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1" name="Google Shape;1411;p34"/>
            <p:cNvSpPr/>
            <p:nvPr/>
          </p:nvSpPr>
          <p:spPr>
            <a:xfrm>
              <a:off x="8540334" y="1619935"/>
              <a:ext cx="37117" cy="43042"/>
            </a:xfrm>
            <a:custGeom>
              <a:rect b="b" l="l" r="r" t="t"/>
              <a:pathLst>
                <a:path extrusionOk="0" h="43042" w="37117">
                  <a:moveTo>
                    <a:pt x="34446" y="43043"/>
                  </a:moveTo>
                  <a:lnTo>
                    <a:pt x="0" y="1878"/>
                  </a:lnTo>
                  <a:lnTo>
                    <a:pt x="2672" y="0"/>
                  </a:lnTo>
                  <a:lnTo>
                    <a:pt x="37118" y="41129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2" name="Google Shape;1412;p34"/>
            <p:cNvSpPr/>
            <p:nvPr/>
          </p:nvSpPr>
          <p:spPr>
            <a:xfrm rot="-3033000">
              <a:off x="8695824" y="1403704"/>
              <a:ext cx="44881" cy="3285"/>
            </a:xfrm>
            <a:custGeom>
              <a:rect b="b" l="l" r="r" t="t"/>
              <a:pathLst>
                <a:path extrusionOk="0" h="3285" w="44881">
                  <a:moveTo>
                    <a:pt x="0" y="0"/>
                  </a:moveTo>
                  <a:lnTo>
                    <a:pt x="44881" y="0"/>
                  </a:lnTo>
                  <a:lnTo>
                    <a:pt x="44881" y="3286"/>
                  </a:lnTo>
                  <a:lnTo>
                    <a:pt x="0" y="3286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3" name="Google Shape;1413;p34"/>
            <p:cNvSpPr/>
            <p:nvPr/>
          </p:nvSpPr>
          <p:spPr>
            <a:xfrm>
              <a:off x="9222635" y="1307405"/>
              <a:ext cx="195929" cy="94221"/>
            </a:xfrm>
            <a:custGeom>
              <a:rect b="b" l="l" r="r" t="t"/>
              <a:pathLst>
                <a:path extrusionOk="0" h="94221" w="195929">
                  <a:moveTo>
                    <a:pt x="195929" y="93960"/>
                  </a:moveTo>
                  <a:cubicBezTo>
                    <a:pt x="195929" y="93960"/>
                    <a:pt x="125629" y="101110"/>
                    <a:pt x="56376" y="40626"/>
                  </a:cubicBezTo>
                  <a:cubicBezTo>
                    <a:pt x="56376" y="40626"/>
                    <a:pt x="33845" y="89446"/>
                    <a:pt x="13" y="90421"/>
                  </a:cubicBezTo>
                  <a:cubicBezTo>
                    <a:pt x="13" y="90421"/>
                    <a:pt x="-3201" y="581"/>
                    <a:pt x="93096" y="3"/>
                  </a:cubicBezTo>
                  <a:cubicBezTo>
                    <a:pt x="189394" y="-611"/>
                    <a:pt x="195929" y="93960"/>
                    <a:pt x="195929" y="93960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14" name="Google Shape;1414;p34"/>
          <p:cNvSpPr/>
          <p:nvPr/>
        </p:nvSpPr>
        <p:spPr>
          <a:xfrm>
            <a:off x="10215664" y="3814088"/>
            <a:ext cx="861393" cy="1274703"/>
          </a:xfrm>
          <a:custGeom>
            <a:rect b="b" l="l" r="r" t="t"/>
            <a:pathLst>
              <a:path extrusionOk="0" h="1274703" w="861393">
                <a:moveTo>
                  <a:pt x="827164" y="0"/>
                </a:moveTo>
                <a:lnTo>
                  <a:pt x="34193" y="0"/>
                </a:lnTo>
                <a:cubicBezTo>
                  <a:pt x="15324" y="0"/>
                  <a:pt x="0" y="18016"/>
                  <a:pt x="0" y="40241"/>
                </a:cubicBezTo>
                <a:lnTo>
                  <a:pt x="0" y="924328"/>
                </a:lnTo>
                <a:lnTo>
                  <a:pt x="0" y="1169762"/>
                </a:lnTo>
                <a:lnTo>
                  <a:pt x="0" y="1234406"/>
                </a:lnTo>
                <a:cubicBezTo>
                  <a:pt x="0" y="1265787"/>
                  <a:pt x="29171" y="1285058"/>
                  <a:pt x="51954" y="1268814"/>
                </a:cubicBezTo>
                <a:lnTo>
                  <a:pt x="182411" y="1175632"/>
                </a:lnTo>
                <a:cubicBezTo>
                  <a:pt x="187765" y="1171792"/>
                  <a:pt x="193895" y="1169799"/>
                  <a:pt x="200172" y="1169799"/>
                </a:cubicBezTo>
                <a:lnTo>
                  <a:pt x="827201" y="1169799"/>
                </a:lnTo>
                <a:cubicBezTo>
                  <a:pt x="846069" y="1169799"/>
                  <a:pt x="861393" y="1151783"/>
                  <a:pt x="861393" y="1129558"/>
                </a:cubicBezTo>
                <a:lnTo>
                  <a:pt x="861393" y="40241"/>
                </a:lnTo>
                <a:cubicBezTo>
                  <a:pt x="861393" y="18016"/>
                  <a:pt x="846069" y="0"/>
                  <a:pt x="827164" y="0"/>
                </a:cubicBezTo>
                <a:close/>
              </a:path>
            </a:pathLst>
          </a:custGeom>
          <a:solidFill>
            <a:srgbClr val="FFC845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15" name="Google Shape;1415;p34"/>
          <p:cNvSpPr/>
          <p:nvPr/>
        </p:nvSpPr>
        <p:spPr>
          <a:xfrm>
            <a:off x="11200572" y="3287668"/>
            <a:ext cx="861356" cy="1274703"/>
          </a:xfrm>
          <a:custGeom>
            <a:rect b="b" l="l" r="r" t="t"/>
            <a:pathLst>
              <a:path extrusionOk="0" h="1274703" w="861356">
                <a:moveTo>
                  <a:pt x="34193" y="0"/>
                </a:moveTo>
                <a:lnTo>
                  <a:pt x="827164" y="0"/>
                </a:lnTo>
                <a:cubicBezTo>
                  <a:pt x="846033" y="0"/>
                  <a:pt x="861357" y="18016"/>
                  <a:pt x="861357" y="40241"/>
                </a:cubicBezTo>
                <a:lnTo>
                  <a:pt x="861357" y="924328"/>
                </a:lnTo>
                <a:lnTo>
                  <a:pt x="861357" y="1169762"/>
                </a:lnTo>
                <a:lnTo>
                  <a:pt x="861357" y="1234406"/>
                </a:lnTo>
                <a:cubicBezTo>
                  <a:pt x="861357" y="1265787"/>
                  <a:pt x="832186" y="1285058"/>
                  <a:pt x="809403" y="1268814"/>
                </a:cubicBezTo>
                <a:lnTo>
                  <a:pt x="678946" y="1175632"/>
                </a:lnTo>
                <a:cubicBezTo>
                  <a:pt x="673591" y="1171792"/>
                  <a:pt x="667462" y="1169799"/>
                  <a:pt x="661185" y="1169799"/>
                </a:cubicBezTo>
                <a:lnTo>
                  <a:pt x="34193" y="1169799"/>
                </a:lnTo>
                <a:cubicBezTo>
                  <a:pt x="15324" y="1169799"/>
                  <a:pt x="0" y="1151783"/>
                  <a:pt x="0" y="1129558"/>
                </a:cubicBezTo>
                <a:lnTo>
                  <a:pt x="0" y="40241"/>
                </a:lnTo>
                <a:cubicBezTo>
                  <a:pt x="-37" y="18016"/>
                  <a:pt x="15287" y="0"/>
                  <a:pt x="34193" y="0"/>
                </a:cubicBezTo>
                <a:close/>
              </a:path>
            </a:pathLst>
          </a:custGeom>
          <a:solidFill>
            <a:srgbClr val="6664A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16" name="Google Shape;1416;p34"/>
          <p:cNvSpPr/>
          <p:nvPr/>
        </p:nvSpPr>
        <p:spPr>
          <a:xfrm>
            <a:off x="10405016" y="4601264"/>
            <a:ext cx="438266" cy="383952"/>
          </a:xfrm>
          <a:custGeom>
            <a:rect b="b" l="l" r="r" t="t"/>
            <a:pathLst>
              <a:path extrusionOk="0" h="383952" w="438266">
                <a:moveTo>
                  <a:pt x="360908" y="0"/>
                </a:moveTo>
                <a:lnTo>
                  <a:pt x="438266" y="382734"/>
                </a:lnTo>
                <a:lnTo>
                  <a:pt x="0" y="383952"/>
                </a:lnTo>
                <a:lnTo>
                  <a:pt x="32679" y="26655"/>
                </a:lnTo>
                <a:close/>
              </a:path>
            </a:pathLst>
          </a:custGeom>
          <a:solidFill>
            <a:srgbClr val="6664A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417" name="Google Shape;1417;p34"/>
          <p:cNvGrpSpPr/>
          <p:nvPr/>
        </p:nvGrpSpPr>
        <p:grpSpPr>
          <a:xfrm>
            <a:off x="10215664" y="3287852"/>
            <a:ext cx="1846264" cy="1695998"/>
            <a:chOff x="10215664" y="3287852"/>
            <a:chExt cx="1846264" cy="1695998"/>
          </a:xfrm>
        </p:grpSpPr>
        <p:sp>
          <p:nvSpPr>
            <p:cNvPr id="1418" name="Google Shape;1418;p34"/>
            <p:cNvSpPr/>
            <p:nvPr/>
          </p:nvSpPr>
          <p:spPr>
            <a:xfrm>
              <a:off x="10215664" y="4560801"/>
              <a:ext cx="861393" cy="3211"/>
            </a:xfrm>
            <a:custGeom>
              <a:rect b="b" l="l" r="r" t="t"/>
              <a:pathLst>
                <a:path extrusionOk="0" h="3211" w="861393">
                  <a:moveTo>
                    <a:pt x="0" y="0"/>
                  </a:moveTo>
                  <a:lnTo>
                    <a:pt x="861393" y="0"/>
                  </a:lnTo>
                  <a:lnTo>
                    <a:pt x="861393" y="3212"/>
                  </a:lnTo>
                  <a:lnTo>
                    <a:pt x="0" y="3212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9" name="Google Shape;1419;p34"/>
            <p:cNvSpPr/>
            <p:nvPr/>
          </p:nvSpPr>
          <p:spPr>
            <a:xfrm>
              <a:off x="10641338" y="3912143"/>
              <a:ext cx="3212" cy="455980"/>
            </a:xfrm>
            <a:custGeom>
              <a:rect b="b" l="l" r="r" t="t"/>
              <a:pathLst>
                <a:path extrusionOk="0" h="455980" w="3212">
                  <a:moveTo>
                    <a:pt x="0" y="0"/>
                  </a:moveTo>
                  <a:lnTo>
                    <a:pt x="3213" y="0"/>
                  </a:lnTo>
                  <a:lnTo>
                    <a:pt x="3213" y="455980"/>
                  </a:lnTo>
                  <a:lnTo>
                    <a:pt x="0" y="455980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0" name="Google Shape;1420;p34"/>
            <p:cNvSpPr/>
            <p:nvPr/>
          </p:nvSpPr>
          <p:spPr>
            <a:xfrm>
              <a:off x="10272935" y="3879581"/>
              <a:ext cx="744487" cy="522507"/>
            </a:xfrm>
            <a:custGeom>
              <a:rect b="b" l="l" r="r" t="t"/>
              <a:pathLst>
                <a:path extrusionOk="0" h="522507" w="744487">
                  <a:moveTo>
                    <a:pt x="744488" y="522507"/>
                  </a:moveTo>
                  <a:lnTo>
                    <a:pt x="0" y="522507"/>
                  </a:lnTo>
                  <a:lnTo>
                    <a:pt x="0" y="0"/>
                  </a:lnTo>
                  <a:lnTo>
                    <a:pt x="744488" y="0"/>
                  </a:lnTo>
                  <a:lnTo>
                    <a:pt x="744488" y="522507"/>
                  </a:lnTo>
                  <a:close/>
                  <a:moveTo>
                    <a:pt x="3212" y="519332"/>
                  </a:moveTo>
                  <a:lnTo>
                    <a:pt x="741275" y="519332"/>
                  </a:lnTo>
                  <a:lnTo>
                    <a:pt x="741275" y="3212"/>
                  </a:lnTo>
                  <a:lnTo>
                    <a:pt x="3212" y="3212"/>
                  </a:lnTo>
                  <a:lnTo>
                    <a:pt x="3212" y="519332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1" name="Google Shape;1421;p34"/>
            <p:cNvSpPr/>
            <p:nvPr/>
          </p:nvSpPr>
          <p:spPr>
            <a:xfrm>
              <a:off x="10319608" y="3912623"/>
              <a:ext cx="651103" cy="457087"/>
            </a:xfrm>
            <a:custGeom>
              <a:rect b="b" l="l" r="r" t="t"/>
              <a:pathLst>
                <a:path extrusionOk="0" h="457087" w="651103">
                  <a:moveTo>
                    <a:pt x="651104" y="457088"/>
                  </a:moveTo>
                  <a:lnTo>
                    <a:pt x="0" y="457088"/>
                  </a:lnTo>
                  <a:lnTo>
                    <a:pt x="0" y="0"/>
                  </a:lnTo>
                  <a:lnTo>
                    <a:pt x="651104" y="0"/>
                  </a:lnTo>
                  <a:lnTo>
                    <a:pt x="651104" y="457088"/>
                  </a:lnTo>
                  <a:close/>
                  <a:moveTo>
                    <a:pt x="3213" y="453913"/>
                  </a:moveTo>
                  <a:lnTo>
                    <a:pt x="647891" y="453913"/>
                  </a:lnTo>
                  <a:lnTo>
                    <a:pt x="647891" y="3175"/>
                  </a:lnTo>
                  <a:lnTo>
                    <a:pt x="3213" y="3175"/>
                  </a:lnTo>
                  <a:lnTo>
                    <a:pt x="3213" y="453913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2" name="Google Shape;1422;p34"/>
            <p:cNvSpPr/>
            <p:nvPr/>
          </p:nvSpPr>
          <p:spPr>
            <a:xfrm>
              <a:off x="10355906" y="4071779"/>
              <a:ext cx="31571" cy="130248"/>
            </a:xfrm>
            <a:custGeom>
              <a:rect b="b" l="l" r="r" t="t"/>
              <a:pathLst>
                <a:path extrusionOk="0" h="130248" w="31571">
                  <a:moveTo>
                    <a:pt x="31571" y="130248"/>
                  </a:moveTo>
                  <a:lnTo>
                    <a:pt x="0" y="130248"/>
                  </a:lnTo>
                  <a:lnTo>
                    <a:pt x="0" y="0"/>
                  </a:lnTo>
                  <a:lnTo>
                    <a:pt x="31571" y="0"/>
                  </a:lnTo>
                  <a:lnTo>
                    <a:pt x="31571" y="130248"/>
                  </a:lnTo>
                  <a:close/>
                  <a:moveTo>
                    <a:pt x="3176" y="127036"/>
                  </a:moveTo>
                  <a:lnTo>
                    <a:pt x="28359" y="127036"/>
                  </a:lnTo>
                  <a:lnTo>
                    <a:pt x="28359" y="3212"/>
                  </a:lnTo>
                  <a:lnTo>
                    <a:pt x="3176" y="3212"/>
                  </a:lnTo>
                  <a:lnTo>
                    <a:pt x="3176" y="127036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3" name="Google Shape;1423;p34"/>
            <p:cNvSpPr/>
            <p:nvPr/>
          </p:nvSpPr>
          <p:spPr>
            <a:xfrm>
              <a:off x="10905945" y="4071779"/>
              <a:ext cx="31571" cy="130248"/>
            </a:xfrm>
            <a:custGeom>
              <a:rect b="b" l="l" r="r" t="t"/>
              <a:pathLst>
                <a:path extrusionOk="0" h="130248" w="31571">
                  <a:moveTo>
                    <a:pt x="31571" y="130248"/>
                  </a:moveTo>
                  <a:lnTo>
                    <a:pt x="0" y="130248"/>
                  </a:lnTo>
                  <a:lnTo>
                    <a:pt x="0" y="0"/>
                  </a:lnTo>
                  <a:lnTo>
                    <a:pt x="31571" y="0"/>
                  </a:lnTo>
                  <a:lnTo>
                    <a:pt x="31571" y="130248"/>
                  </a:lnTo>
                  <a:close/>
                  <a:moveTo>
                    <a:pt x="3212" y="127036"/>
                  </a:moveTo>
                  <a:lnTo>
                    <a:pt x="28396" y="127036"/>
                  </a:lnTo>
                  <a:lnTo>
                    <a:pt x="28396" y="3212"/>
                  </a:lnTo>
                  <a:lnTo>
                    <a:pt x="3212" y="3212"/>
                  </a:lnTo>
                  <a:lnTo>
                    <a:pt x="3212" y="127036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4" name="Google Shape;1424;p34"/>
            <p:cNvSpPr/>
            <p:nvPr/>
          </p:nvSpPr>
          <p:spPr>
            <a:xfrm>
              <a:off x="10855284" y="4648741"/>
              <a:ext cx="223398" cy="83583"/>
            </a:xfrm>
            <a:custGeom>
              <a:rect b="b" l="l" r="r" t="t"/>
              <a:pathLst>
                <a:path extrusionOk="0" h="83583" w="223398">
                  <a:moveTo>
                    <a:pt x="223361" y="83583"/>
                  </a:moveTo>
                  <a:lnTo>
                    <a:pt x="0" y="83583"/>
                  </a:lnTo>
                  <a:lnTo>
                    <a:pt x="0" y="53716"/>
                  </a:lnTo>
                  <a:cubicBezTo>
                    <a:pt x="0" y="24108"/>
                    <a:pt x="24112" y="0"/>
                    <a:pt x="53726" y="0"/>
                  </a:cubicBezTo>
                  <a:lnTo>
                    <a:pt x="223398" y="0"/>
                  </a:lnTo>
                  <a:lnTo>
                    <a:pt x="223398" y="83583"/>
                  </a:lnTo>
                  <a:close/>
                  <a:moveTo>
                    <a:pt x="3176" y="80408"/>
                  </a:moveTo>
                  <a:lnTo>
                    <a:pt x="220149" y="80408"/>
                  </a:lnTo>
                  <a:lnTo>
                    <a:pt x="220149" y="3249"/>
                  </a:lnTo>
                  <a:lnTo>
                    <a:pt x="53689" y="3249"/>
                  </a:lnTo>
                  <a:cubicBezTo>
                    <a:pt x="25848" y="3249"/>
                    <a:pt x="3176" y="25917"/>
                    <a:pt x="3176" y="53753"/>
                  </a:cubicBezTo>
                  <a:lnTo>
                    <a:pt x="3176" y="80408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5" name="Google Shape;1425;p34"/>
            <p:cNvSpPr/>
            <p:nvPr/>
          </p:nvSpPr>
          <p:spPr>
            <a:xfrm>
              <a:off x="10995157" y="4730737"/>
              <a:ext cx="3212" cy="253113"/>
            </a:xfrm>
            <a:custGeom>
              <a:rect b="b" l="l" r="r" t="t"/>
              <a:pathLst>
                <a:path extrusionOk="0" h="253113" w="3212">
                  <a:moveTo>
                    <a:pt x="0" y="0"/>
                  </a:moveTo>
                  <a:lnTo>
                    <a:pt x="3212" y="0"/>
                  </a:lnTo>
                  <a:lnTo>
                    <a:pt x="3212" y="253113"/>
                  </a:lnTo>
                  <a:lnTo>
                    <a:pt x="0" y="253113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6" name="Google Shape;1426;p34"/>
            <p:cNvSpPr/>
            <p:nvPr/>
          </p:nvSpPr>
          <p:spPr>
            <a:xfrm>
              <a:off x="10967795" y="4730737"/>
              <a:ext cx="3212" cy="253113"/>
            </a:xfrm>
            <a:custGeom>
              <a:rect b="b" l="l" r="r" t="t"/>
              <a:pathLst>
                <a:path extrusionOk="0" h="253113" w="3212">
                  <a:moveTo>
                    <a:pt x="0" y="0"/>
                  </a:moveTo>
                  <a:lnTo>
                    <a:pt x="3212" y="0"/>
                  </a:lnTo>
                  <a:lnTo>
                    <a:pt x="3212" y="253113"/>
                  </a:lnTo>
                  <a:lnTo>
                    <a:pt x="0" y="253113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7" name="Google Shape;1427;p34"/>
            <p:cNvSpPr/>
            <p:nvPr/>
          </p:nvSpPr>
          <p:spPr>
            <a:xfrm>
              <a:off x="11200683" y="4167509"/>
              <a:ext cx="861245" cy="3211"/>
            </a:xfrm>
            <a:custGeom>
              <a:rect b="b" l="l" r="r" t="t"/>
              <a:pathLst>
                <a:path extrusionOk="0" h="3211" w="861245">
                  <a:moveTo>
                    <a:pt x="0" y="0"/>
                  </a:moveTo>
                  <a:lnTo>
                    <a:pt x="861246" y="0"/>
                  </a:lnTo>
                  <a:lnTo>
                    <a:pt x="861246" y="3212"/>
                  </a:lnTo>
                  <a:lnTo>
                    <a:pt x="0" y="3212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8" name="Google Shape;1428;p34"/>
            <p:cNvSpPr/>
            <p:nvPr/>
          </p:nvSpPr>
          <p:spPr>
            <a:xfrm>
              <a:off x="11781333" y="3287852"/>
              <a:ext cx="3212" cy="178611"/>
            </a:xfrm>
            <a:custGeom>
              <a:rect b="b" l="l" r="r" t="t"/>
              <a:pathLst>
                <a:path extrusionOk="0" h="178611" w="3212">
                  <a:moveTo>
                    <a:pt x="0" y="0"/>
                  </a:moveTo>
                  <a:lnTo>
                    <a:pt x="3212" y="0"/>
                  </a:lnTo>
                  <a:lnTo>
                    <a:pt x="3212" y="178612"/>
                  </a:lnTo>
                  <a:lnTo>
                    <a:pt x="0" y="178612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9" name="Google Shape;1429;p34"/>
            <p:cNvSpPr/>
            <p:nvPr/>
          </p:nvSpPr>
          <p:spPr>
            <a:xfrm>
              <a:off x="11678454" y="3460557"/>
              <a:ext cx="208933" cy="218594"/>
            </a:xfrm>
            <a:custGeom>
              <a:rect b="b" l="l" r="r" t="t"/>
              <a:pathLst>
                <a:path extrusionOk="0" h="218594" w="208933">
                  <a:moveTo>
                    <a:pt x="189838" y="218594"/>
                  </a:moveTo>
                  <a:lnTo>
                    <a:pt x="19096" y="218594"/>
                  </a:lnTo>
                  <a:cubicBezTo>
                    <a:pt x="13483" y="218594"/>
                    <a:pt x="8203" y="215899"/>
                    <a:pt x="4584" y="211211"/>
                  </a:cubicBezTo>
                  <a:cubicBezTo>
                    <a:pt x="412" y="205820"/>
                    <a:pt x="-1029" y="198511"/>
                    <a:pt x="744" y="191718"/>
                  </a:cubicBezTo>
                  <a:lnTo>
                    <a:pt x="50408" y="0"/>
                  </a:lnTo>
                  <a:lnTo>
                    <a:pt x="158526" y="0"/>
                  </a:lnTo>
                  <a:lnTo>
                    <a:pt x="158821" y="1218"/>
                  </a:lnTo>
                  <a:lnTo>
                    <a:pt x="208190" y="191718"/>
                  </a:lnTo>
                  <a:cubicBezTo>
                    <a:pt x="209963" y="198548"/>
                    <a:pt x="208522" y="205820"/>
                    <a:pt x="204350" y="211211"/>
                  </a:cubicBezTo>
                  <a:cubicBezTo>
                    <a:pt x="200731" y="215899"/>
                    <a:pt x="195451" y="218594"/>
                    <a:pt x="189838" y="218594"/>
                  </a:cubicBezTo>
                  <a:close/>
                  <a:moveTo>
                    <a:pt x="52882" y="3212"/>
                  </a:moveTo>
                  <a:lnTo>
                    <a:pt x="3846" y="192530"/>
                  </a:lnTo>
                  <a:cubicBezTo>
                    <a:pt x="2332" y="198400"/>
                    <a:pt x="3550" y="204639"/>
                    <a:pt x="7132" y="209254"/>
                  </a:cubicBezTo>
                  <a:cubicBezTo>
                    <a:pt x="10160" y="213167"/>
                    <a:pt x="14517" y="215382"/>
                    <a:pt x="19096" y="215382"/>
                  </a:cubicBezTo>
                  <a:lnTo>
                    <a:pt x="189838" y="215382"/>
                  </a:lnTo>
                  <a:cubicBezTo>
                    <a:pt x="194417" y="215382"/>
                    <a:pt x="198811" y="213167"/>
                    <a:pt x="201802" y="209254"/>
                  </a:cubicBezTo>
                  <a:cubicBezTo>
                    <a:pt x="205384" y="204639"/>
                    <a:pt x="206602" y="198363"/>
                    <a:pt x="205088" y="192530"/>
                  </a:cubicBezTo>
                  <a:lnTo>
                    <a:pt x="156052" y="3212"/>
                  </a:lnTo>
                  <a:lnTo>
                    <a:pt x="52882" y="3212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0" name="Google Shape;1430;p34"/>
            <p:cNvSpPr/>
            <p:nvPr/>
          </p:nvSpPr>
          <p:spPr>
            <a:xfrm>
              <a:off x="11683296" y="3641199"/>
              <a:ext cx="199248" cy="3211"/>
            </a:xfrm>
            <a:custGeom>
              <a:rect b="b" l="l" r="r" t="t"/>
              <a:pathLst>
                <a:path extrusionOk="0" h="3211" w="199248">
                  <a:moveTo>
                    <a:pt x="0" y="0"/>
                  </a:moveTo>
                  <a:lnTo>
                    <a:pt x="199249" y="0"/>
                  </a:lnTo>
                  <a:lnTo>
                    <a:pt x="199249" y="3212"/>
                  </a:lnTo>
                  <a:lnTo>
                    <a:pt x="0" y="3212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1" name="Google Shape;1431;p34"/>
            <p:cNvSpPr/>
            <p:nvPr/>
          </p:nvSpPr>
          <p:spPr>
            <a:xfrm>
              <a:off x="11687875" y="3623515"/>
              <a:ext cx="190091" cy="3211"/>
            </a:xfrm>
            <a:custGeom>
              <a:rect b="b" l="l" r="r" t="t"/>
              <a:pathLst>
                <a:path extrusionOk="0" h="3211" w="190091">
                  <a:moveTo>
                    <a:pt x="0" y="0"/>
                  </a:moveTo>
                  <a:lnTo>
                    <a:pt x="190091" y="0"/>
                  </a:lnTo>
                  <a:lnTo>
                    <a:pt x="190091" y="3212"/>
                  </a:lnTo>
                  <a:lnTo>
                    <a:pt x="0" y="3212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432" name="Google Shape;1432;p34"/>
          <p:cNvGrpSpPr/>
          <p:nvPr/>
        </p:nvGrpSpPr>
        <p:grpSpPr>
          <a:xfrm>
            <a:off x="11235650" y="3660729"/>
            <a:ext cx="780099" cy="844066"/>
            <a:chOff x="11235650" y="3660729"/>
            <a:chExt cx="780099" cy="844066"/>
          </a:xfrm>
        </p:grpSpPr>
        <p:sp>
          <p:nvSpPr>
            <p:cNvPr id="1433" name="Google Shape;1433;p34"/>
            <p:cNvSpPr/>
            <p:nvPr/>
          </p:nvSpPr>
          <p:spPr>
            <a:xfrm>
              <a:off x="11764274" y="4053912"/>
              <a:ext cx="173105" cy="450883"/>
            </a:xfrm>
            <a:custGeom>
              <a:rect b="b" l="l" r="r" t="t"/>
              <a:pathLst>
                <a:path extrusionOk="0" h="450883" w="173105">
                  <a:moveTo>
                    <a:pt x="77469" y="38910"/>
                  </a:moveTo>
                  <a:lnTo>
                    <a:pt x="173106" y="450883"/>
                  </a:lnTo>
                  <a:lnTo>
                    <a:pt x="107342" y="405437"/>
                  </a:lnTo>
                  <a:lnTo>
                    <a:pt x="0" y="83766"/>
                  </a:lnTo>
                  <a:cubicBezTo>
                    <a:pt x="-37" y="83729"/>
                    <a:pt x="24001" y="-69778"/>
                    <a:pt x="77469" y="38910"/>
                  </a:cubicBezTo>
                  <a:close/>
                </a:path>
              </a:pathLst>
            </a:custGeom>
            <a:solidFill>
              <a:srgbClr val="FFC845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4" name="Google Shape;1434;p34"/>
            <p:cNvSpPr/>
            <p:nvPr/>
          </p:nvSpPr>
          <p:spPr>
            <a:xfrm>
              <a:off x="11235650" y="3660729"/>
              <a:ext cx="780099" cy="798620"/>
            </a:xfrm>
            <a:custGeom>
              <a:rect b="b" l="l" r="r" t="t"/>
              <a:pathLst>
                <a:path extrusionOk="0" h="798620" w="780099">
                  <a:moveTo>
                    <a:pt x="358693" y="14140"/>
                  </a:moveTo>
                  <a:cubicBezTo>
                    <a:pt x="358693" y="14140"/>
                    <a:pt x="803163" y="124157"/>
                    <a:pt x="779161" y="318459"/>
                  </a:cubicBezTo>
                  <a:cubicBezTo>
                    <a:pt x="755160" y="512761"/>
                    <a:pt x="556317" y="426704"/>
                    <a:pt x="556317" y="426704"/>
                  </a:cubicBezTo>
                  <a:lnTo>
                    <a:pt x="635928" y="798620"/>
                  </a:lnTo>
                  <a:lnTo>
                    <a:pt x="77138" y="796922"/>
                  </a:lnTo>
                  <a:lnTo>
                    <a:pt x="113694" y="539157"/>
                  </a:lnTo>
                  <a:cubicBezTo>
                    <a:pt x="113694" y="539157"/>
                    <a:pt x="-38069" y="545470"/>
                    <a:pt x="9084" y="343046"/>
                  </a:cubicBezTo>
                  <a:cubicBezTo>
                    <a:pt x="56238" y="140622"/>
                    <a:pt x="193157" y="0"/>
                    <a:pt x="193157" y="0"/>
                  </a:cubicBezTo>
                  <a:lnTo>
                    <a:pt x="233701" y="2990"/>
                  </a:lnTo>
                  <a:lnTo>
                    <a:pt x="358693" y="14140"/>
                  </a:lnTo>
                  <a:close/>
                </a:path>
              </a:pathLst>
            </a:custGeom>
            <a:solidFill>
              <a:srgbClr val="FFC845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35" name="Google Shape;1435;p34"/>
          <p:cNvSpPr/>
          <p:nvPr/>
        </p:nvSpPr>
        <p:spPr>
          <a:xfrm>
            <a:off x="11521231" y="4151228"/>
            <a:ext cx="228715" cy="307604"/>
          </a:xfrm>
          <a:custGeom>
            <a:rect b="b" l="l" r="r" t="t"/>
            <a:pathLst>
              <a:path extrusionOk="0" h="307604" w="228715">
                <a:moveTo>
                  <a:pt x="0" y="22631"/>
                </a:moveTo>
                <a:lnTo>
                  <a:pt x="17466" y="306756"/>
                </a:lnTo>
                <a:lnTo>
                  <a:pt x="228715" y="307605"/>
                </a:lnTo>
                <a:lnTo>
                  <a:pt x="183371" y="0"/>
                </a:lnTo>
                <a:close/>
              </a:path>
            </a:pathLst>
          </a:custGeom>
          <a:solidFill>
            <a:srgbClr val="B21E46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6" name="Google Shape;1436;p34"/>
          <p:cNvSpPr/>
          <p:nvPr/>
        </p:nvSpPr>
        <p:spPr>
          <a:xfrm>
            <a:off x="11481906" y="3678124"/>
            <a:ext cx="222659" cy="495771"/>
          </a:xfrm>
          <a:custGeom>
            <a:rect b="b" l="l" r="r" t="t"/>
            <a:pathLst>
              <a:path extrusionOk="0" h="495771" w="222659">
                <a:moveTo>
                  <a:pt x="0" y="51901"/>
                </a:moveTo>
                <a:lnTo>
                  <a:pt x="39325" y="495771"/>
                </a:lnTo>
                <a:lnTo>
                  <a:pt x="222660" y="473140"/>
                </a:lnTo>
                <a:lnTo>
                  <a:pt x="129239" y="22292"/>
                </a:lnTo>
                <a:cubicBezTo>
                  <a:pt x="129239" y="22255"/>
                  <a:pt x="81457" y="-43903"/>
                  <a:pt x="0" y="51901"/>
                </a:cubicBezTo>
                <a:close/>
              </a:path>
            </a:pathLst>
          </a:custGeom>
          <a:solidFill>
            <a:srgbClr val="141744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437" name="Google Shape;1437;p34"/>
          <p:cNvGrpSpPr/>
          <p:nvPr/>
        </p:nvGrpSpPr>
        <p:grpSpPr>
          <a:xfrm>
            <a:off x="10330932" y="4173858"/>
            <a:ext cx="975909" cy="681319"/>
            <a:chOff x="10330932" y="4173858"/>
            <a:chExt cx="975909" cy="681319"/>
          </a:xfrm>
        </p:grpSpPr>
        <p:sp>
          <p:nvSpPr>
            <p:cNvPr id="1438" name="Google Shape;1438;p34"/>
            <p:cNvSpPr/>
            <p:nvPr/>
          </p:nvSpPr>
          <p:spPr>
            <a:xfrm>
              <a:off x="10330932" y="4532815"/>
              <a:ext cx="171234" cy="322362"/>
            </a:xfrm>
            <a:custGeom>
              <a:rect b="b" l="l" r="r" t="t"/>
              <a:pathLst>
                <a:path extrusionOk="0" h="322362" w="171234">
                  <a:moveTo>
                    <a:pt x="119060" y="269544"/>
                  </a:moveTo>
                  <a:cubicBezTo>
                    <a:pt x="114961" y="125710"/>
                    <a:pt x="171235" y="22449"/>
                    <a:pt x="171235" y="22449"/>
                  </a:cubicBezTo>
                  <a:cubicBezTo>
                    <a:pt x="171235" y="22449"/>
                    <a:pt x="14118" y="-30714"/>
                    <a:pt x="2191" y="26584"/>
                  </a:cubicBezTo>
                  <a:cubicBezTo>
                    <a:pt x="-9736" y="83881"/>
                    <a:pt x="30919" y="260425"/>
                    <a:pt x="30919" y="260425"/>
                  </a:cubicBezTo>
                  <a:lnTo>
                    <a:pt x="31030" y="260425"/>
                  </a:lnTo>
                  <a:cubicBezTo>
                    <a:pt x="31399" y="279069"/>
                    <a:pt x="32950" y="302291"/>
                    <a:pt x="38230" y="305244"/>
                  </a:cubicBezTo>
                  <a:cubicBezTo>
                    <a:pt x="47240" y="310302"/>
                    <a:pt x="47055" y="295535"/>
                    <a:pt x="47055" y="295535"/>
                  </a:cubicBezTo>
                  <a:cubicBezTo>
                    <a:pt x="47055" y="295978"/>
                    <a:pt x="47092" y="296790"/>
                    <a:pt x="47129" y="298045"/>
                  </a:cubicBezTo>
                  <a:cubicBezTo>
                    <a:pt x="47277" y="303657"/>
                    <a:pt x="54551" y="325106"/>
                    <a:pt x="61050" y="321414"/>
                  </a:cubicBezTo>
                  <a:cubicBezTo>
                    <a:pt x="67549" y="317686"/>
                    <a:pt x="64890" y="305577"/>
                    <a:pt x="64890" y="305577"/>
                  </a:cubicBezTo>
                  <a:cubicBezTo>
                    <a:pt x="64890" y="305577"/>
                    <a:pt x="64410" y="298008"/>
                    <a:pt x="65518" y="306869"/>
                  </a:cubicBezTo>
                  <a:cubicBezTo>
                    <a:pt x="66663" y="315766"/>
                    <a:pt x="67253" y="324220"/>
                    <a:pt x="74158" y="322005"/>
                  </a:cubicBezTo>
                  <a:cubicBezTo>
                    <a:pt x="81063" y="319790"/>
                    <a:pt x="80546" y="312185"/>
                    <a:pt x="80546" y="312185"/>
                  </a:cubicBezTo>
                  <a:cubicBezTo>
                    <a:pt x="80546" y="312185"/>
                    <a:pt x="81876" y="321008"/>
                    <a:pt x="88559" y="317095"/>
                  </a:cubicBezTo>
                  <a:cubicBezTo>
                    <a:pt x="95243" y="313182"/>
                    <a:pt x="99452" y="275303"/>
                    <a:pt x="99452" y="275303"/>
                  </a:cubicBezTo>
                  <a:cubicBezTo>
                    <a:pt x="100154" y="284754"/>
                    <a:pt x="107280" y="296015"/>
                    <a:pt x="115035" y="285788"/>
                  </a:cubicBezTo>
                  <a:cubicBezTo>
                    <a:pt x="118321" y="281469"/>
                    <a:pt x="119133" y="275857"/>
                    <a:pt x="119096" y="269950"/>
                  </a:cubicBezTo>
                  <a:lnTo>
                    <a:pt x="119096" y="269950"/>
                  </a:lnTo>
                  <a:cubicBezTo>
                    <a:pt x="119096" y="269950"/>
                    <a:pt x="119096" y="269950"/>
                    <a:pt x="119096" y="269950"/>
                  </a:cubicBezTo>
                  <a:cubicBezTo>
                    <a:pt x="119060" y="269803"/>
                    <a:pt x="119060" y="269692"/>
                    <a:pt x="119060" y="269544"/>
                  </a:cubicBezTo>
                  <a:close/>
                </a:path>
              </a:pathLst>
            </a:custGeom>
            <a:solidFill>
              <a:srgbClr val="B21E4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9" name="Google Shape;1439;p34"/>
            <p:cNvSpPr/>
            <p:nvPr/>
          </p:nvSpPr>
          <p:spPr>
            <a:xfrm>
              <a:off x="10999329" y="4189770"/>
              <a:ext cx="267782" cy="210731"/>
            </a:xfrm>
            <a:custGeom>
              <a:rect b="b" l="l" r="r" t="t"/>
              <a:pathLst>
                <a:path extrusionOk="0" h="210731" w="267782">
                  <a:moveTo>
                    <a:pt x="0" y="96320"/>
                  </a:moveTo>
                  <a:cubicBezTo>
                    <a:pt x="0" y="96320"/>
                    <a:pt x="115207" y="71954"/>
                    <a:pt x="240051" y="0"/>
                  </a:cubicBezTo>
                  <a:lnTo>
                    <a:pt x="267782" y="81479"/>
                  </a:lnTo>
                  <a:cubicBezTo>
                    <a:pt x="267782" y="81479"/>
                    <a:pt x="121189" y="192604"/>
                    <a:pt x="65062" y="209254"/>
                  </a:cubicBezTo>
                  <a:cubicBezTo>
                    <a:pt x="8973" y="225904"/>
                    <a:pt x="0" y="96320"/>
                    <a:pt x="0" y="96320"/>
                  </a:cubicBezTo>
                  <a:close/>
                </a:path>
              </a:pathLst>
            </a:custGeom>
            <a:solidFill>
              <a:srgbClr val="B21E4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0" name="Google Shape;1440;p34"/>
            <p:cNvSpPr/>
            <p:nvPr/>
          </p:nvSpPr>
          <p:spPr>
            <a:xfrm>
              <a:off x="11216671" y="4173858"/>
              <a:ext cx="90170" cy="103447"/>
            </a:xfrm>
            <a:custGeom>
              <a:rect b="b" l="l" r="r" t="t"/>
              <a:pathLst>
                <a:path extrusionOk="0" h="103447" w="90170">
                  <a:moveTo>
                    <a:pt x="0" y="50726"/>
                  </a:moveTo>
                  <a:cubicBezTo>
                    <a:pt x="0" y="50726"/>
                    <a:pt x="4689" y="29719"/>
                    <a:pt x="22709" y="15912"/>
                  </a:cubicBezTo>
                  <a:cubicBezTo>
                    <a:pt x="40729" y="2104"/>
                    <a:pt x="68792" y="0"/>
                    <a:pt x="68792" y="0"/>
                  </a:cubicBezTo>
                  <a:cubicBezTo>
                    <a:pt x="68792" y="0"/>
                    <a:pt x="68607" y="17610"/>
                    <a:pt x="57788" y="20231"/>
                  </a:cubicBezTo>
                  <a:cubicBezTo>
                    <a:pt x="57788" y="20231"/>
                    <a:pt x="81346" y="923"/>
                    <a:pt x="88768" y="32488"/>
                  </a:cubicBezTo>
                  <a:cubicBezTo>
                    <a:pt x="96190" y="64017"/>
                    <a:pt x="73112" y="85393"/>
                    <a:pt x="44052" y="101046"/>
                  </a:cubicBezTo>
                  <a:cubicBezTo>
                    <a:pt x="14992" y="116699"/>
                    <a:pt x="0" y="50726"/>
                    <a:pt x="0" y="50726"/>
                  </a:cubicBezTo>
                  <a:close/>
                </a:path>
              </a:pathLst>
            </a:custGeom>
            <a:solidFill>
              <a:srgbClr val="B21E4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41" name="Google Shape;1441;p34"/>
          <p:cNvSpPr/>
          <p:nvPr/>
        </p:nvSpPr>
        <p:spPr>
          <a:xfrm>
            <a:off x="10322792" y="4169083"/>
            <a:ext cx="877891" cy="510742"/>
          </a:xfrm>
          <a:custGeom>
            <a:rect b="b" l="l" r="r" t="t"/>
            <a:pathLst>
              <a:path extrusionOk="0" h="510742" w="877891">
                <a:moveTo>
                  <a:pt x="851822" y="148462"/>
                </a:moveTo>
                <a:lnTo>
                  <a:pt x="833729" y="58085"/>
                </a:lnTo>
                <a:cubicBezTo>
                  <a:pt x="790452" y="82747"/>
                  <a:pt x="744775" y="99656"/>
                  <a:pt x="693043" y="102166"/>
                </a:cubicBezTo>
                <a:cubicBezTo>
                  <a:pt x="628904" y="105267"/>
                  <a:pt x="564174" y="89392"/>
                  <a:pt x="506976" y="60670"/>
                </a:cubicBezTo>
                <a:cubicBezTo>
                  <a:pt x="470457" y="42321"/>
                  <a:pt x="436154" y="18952"/>
                  <a:pt x="397308" y="6252"/>
                </a:cubicBezTo>
                <a:cubicBezTo>
                  <a:pt x="379030" y="271"/>
                  <a:pt x="358721" y="-3125"/>
                  <a:pt x="340887" y="4037"/>
                </a:cubicBezTo>
                <a:cubicBezTo>
                  <a:pt x="339114" y="4738"/>
                  <a:pt x="337416" y="5587"/>
                  <a:pt x="335754" y="6473"/>
                </a:cubicBezTo>
                <a:lnTo>
                  <a:pt x="321833" y="3520"/>
                </a:lnTo>
                <a:cubicBezTo>
                  <a:pt x="321833" y="3520"/>
                  <a:pt x="255663" y="2449"/>
                  <a:pt x="190933" y="43503"/>
                </a:cubicBezTo>
                <a:cubicBezTo>
                  <a:pt x="190933" y="43503"/>
                  <a:pt x="190933" y="43503"/>
                  <a:pt x="190933" y="43503"/>
                </a:cubicBezTo>
                <a:cubicBezTo>
                  <a:pt x="171769" y="55649"/>
                  <a:pt x="152678" y="71524"/>
                  <a:pt x="135508" y="92198"/>
                </a:cubicBezTo>
                <a:cubicBezTo>
                  <a:pt x="-46608" y="274243"/>
                  <a:pt x="7525" y="510743"/>
                  <a:pt x="7525" y="510743"/>
                </a:cubicBezTo>
                <a:lnTo>
                  <a:pt x="146881" y="510743"/>
                </a:lnTo>
                <a:cubicBezTo>
                  <a:pt x="148506" y="501476"/>
                  <a:pt x="150500" y="468324"/>
                  <a:pt x="152789" y="459094"/>
                </a:cubicBezTo>
                <a:cubicBezTo>
                  <a:pt x="159805" y="461752"/>
                  <a:pt x="171436" y="463967"/>
                  <a:pt x="179043" y="465702"/>
                </a:cubicBezTo>
                <a:cubicBezTo>
                  <a:pt x="286422" y="489810"/>
                  <a:pt x="404213" y="499852"/>
                  <a:pt x="467983" y="415678"/>
                </a:cubicBezTo>
                <a:cubicBezTo>
                  <a:pt x="495308" y="379572"/>
                  <a:pt x="517500" y="337558"/>
                  <a:pt x="531421" y="294511"/>
                </a:cubicBezTo>
                <a:cubicBezTo>
                  <a:pt x="631969" y="315629"/>
                  <a:pt x="717451" y="290266"/>
                  <a:pt x="813863" y="219936"/>
                </a:cubicBezTo>
                <a:cubicBezTo>
                  <a:pt x="838233" y="202141"/>
                  <a:pt x="859539" y="183534"/>
                  <a:pt x="877891" y="165518"/>
                </a:cubicBezTo>
                <a:lnTo>
                  <a:pt x="851822" y="148462"/>
                </a:lnTo>
                <a:close/>
              </a:path>
            </a:pathLst>
          </a:custGeom>
          <a:solidFill>
            <a:srgbClr val="FBA6E7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442" name="Google Shape;1442;p34"/>
          <p:cNvGrpSpPr/>
          <p:nvPr/>
        </p:nvGrpSpPr>
        <p:grpSpPr>
          <a:xfrm>
            <a:off x="11365356" y="3499977"/>
            <a:ext cx="346523" cy="517789"/>
            <a:chOff x="11365356" y="3499977"/>
            <a:chExt cx="346523" cy="517789"/>
          </a:xfrm>
        </p:grpSpPr>
        <p:sp>
          <p:nvSpPr>
            <p:cNvPr id="1443" name="Google Shape;1443;p34"/>
            <p:cNvSpPr/>
            <p:nvPr/>
          </p:nvSpPr>
          <p:spPr>
            <a:xfrm>
              <a:off x="11365356" y="3499977"/>
              <a:ext cx="241988" cy="258128"/>
            </a:xfrm>
            <a:custGeom>
              <a:rect b="b" l="l" r="r" t="t"/>
              <a:pathLst>
                <a:path extrusionOk="0" h="258128" w="241988">
                  <a:moveTo>
                    <a:pt x="236" y="89573"/>
                  </a:moveTo>
                  <a:cubicBezTo>
                    <a:pt x="4186" y="35820"/>
                    <a:pt x="56842" y="-4126"/>
                    <a:pt x="117843" y="341"/>
                  </a:cubicBezTo>
                  <a:cubicBezTo>
                    <a:pt x="170904" y="4254"/>
                    <a:pt x="212814" y="40545"/>
                    <a:pt x="220163" y="85327"/>
                  </a:cubicBezTo>
                  <a:cubicBezTo>
                    <a:pt x="225295" y="83777"/>
                    <a:pt x="230982" y="83666"/>
                    <a:pt x="235634" y="87579"/>
                  </a:cubicBezTo>
                  <a:cubicBezTo>
                    <a:pt x="244422" y="95000"/>
                    <a:pt x="245309" y="109730"/>
                    <a:pt x="230502" y="117003"/>
                  </a:cubicBezTo>
                  <a:cubicBezTo>
                    <a:pt x="227437" y="118517"/>
                    <a:pt x="225369" y="118886"/>
                    <a:pt x="221787" y="119145"/>
                  </a:cubicBezTo>
                  <a:lnTo>
                    <a:pt x="238625" y="225839"/>
                  </a:lnTo>
                  <a:cubicBezTo>
                    <a:pt x="238625" y="225839"/>
                    <a:pt x="172751" y="288564"/>
                    <a:pt x="117990" y="239167"/>
                  </a:cubicBezTo>
                  <a:lnTo>
                    <a:pt x="111233" y="195492"/>
                  </a:lnTo>
                  <a:cubicBezTo>
                    <a:pt x="106507" y="195677"/>
                    <a:pt x="108353" y="195418"/>
                    <a:pt x="103516" y="195049"/>
                  </a:cubicBezTo>
                  <a:cubicBezTo>
                    <a:pt x="42515" y="190582"/>
                    <a:pt x="-3716" y="143326"/>
                    <a:pt x="236" y="89573"/>
                  </a:cubicBezTo>
                  <a:close/>
                </a:path>
              </a:pathLst>
            </a:custGeom>
            <a:solidFill>
              <a:srgbClr val="FBA6E7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4" name="Google Shape;1444;p34"/>
            <p:cNvSpPr/>
            <p:nvPr/>
          </p:nvSpPr>
          <p:spPr>
            <a:xfrm>
              <a:off x="11374896" y="3651460"/>
              <a:ext cx="93177" cy="97909"/>
            </a:xfrm>
            <a:custGeom>
              <a:rect b="b" l="l" r="r" t="t"/>
              <a:pathLst>
                <a:path extrusionOk="0" h="97909" w="93177">
                  <a:moveTo>
                    <a:pt x="75254" y="97910"/>
                  </a:moveTo>
                  <a:lnTo>
                    <a:pt x="0" y="75537"/>
                  </a:lnTo>
                  <a:cubicBezTo>
                    <a:pt x="3582" y="67748"/>
                    <a:pt x="7127" y="59921"/>
                    <a:pt x="10044" y="51836"/>
                  </a:cubicBezTo>
                  <a:cubicBezTo>
                    <a:pt x="13478" y="42385"/>
                    <a:pt x="13108" y="26805"/>
                    <a:pt x="22007" y="20307"/>
                  </a:cubicBezTo>
                  <a:cubicBezTo>
                    <a:pt x="31128" y="13625"/>
                    <a:pt x="34304" y="24922"/>
                    <a:pt x="32531" y="33081"/>
                  </a:cubicBezTo>
                  <a:cubicBezTo>
                    <a:pt x="32531" y="33081"/>
                    <a:pt x="45640" y="2143"/>
                    <a:pt x="52249" y="519"/>
                  </a:cubicBezTo>
                  <a:cubicBezTo>
                    <a:pt x="58859" y="-1105"/>
                    <a:pt x="57788" y="6684"/>
                    <a:pt x="57788" y="6684"/>
                  </a:cubicBezTo>
                  <a:cubicBezTo>
                    <a:pt x="57788" y="6684"/>
                    <a:pt x="59228" y="113"/>
                    <a:pt x="65653" y="2"/>
                  </a:cubicBezTo>
                  <a:cubicBezTo>
                    <a:pt x="72041" y="-145"/>
                    <a:pt x="70417" y="7164"/>
                    <a:pt x="69161" y="14954"/>
                  </a:cubicBezTo>
                  <a:cubicBezTo>
                    <a:pt x="67869" y="22744"/>
                    <a:pt x="69383" y="16209"/>
                    <a:pt x="69383" y="16209"/>
                  </a:cubicBezTo>
                  <a:cubicBezTo>
                    <a:pt x="69383" y="16209"/>
                    <a:pt x="70195" y="5282"/>
                    <a:pt x="76620" y="3768"/>
                  </a:cubicBezTo>
                  <a:cubicBezTo>
                    <a:pt x="83045" y="2254"/>
                    <a:pt x="83784" y="22227"/>
                    <a:pt x="82491" y="27027"/>
                  </a:cubicBezTo>
                  <a:cubicBezTo>
                    <a:pt x="82196" y="28134"/>
                    <a:pt x="82011" y="28799"/>
                    <a:pt x="81900" y="29168"/>
                  </a:cubicBezTo>
                  <a:cubicBezTo>
                    <a:pt x="81900" y="29168"/>
                    <a:pt x="85445" y="16652"/>
                    <a:pt x="91796" y="23150"/>
                  </a:cubicBezTo>
                  <a:cubicBezTo>
                    <a:pt x="98147" y="29685"/>
                    <a:pt x="80534" y="83143"/>
                    <a:pt x="80534" y="83143"/>
                  </a:cubicBezTo>
                  <a:lnTo>
                    <a:pt x="75254" y="97910"/>
                  </a:lnTo>
                  <a:close/>
                </a:path>
              </a:pathLst>
            </a:custGeom>
            <a:solidFill>
              <a:srgbClr val="FBA6E7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5" name="Google Shape;1445;p34"/>
            <p:cNvSpPr/>
            <p:nvPr/>
          </p:nvSpPr>
          <p:spPr>
            <a:xfrm>
              <a:off x="11619506" y="3926551"/>
              <a:ext cx="92373" cy="91215"/>
            </a:xfrm>
            <a:custGeom>
              <a:rect b="b" l="l" r="r" t="t"/>
              <a:pathLst>
                <a:path extrusionOk="0" h="91215" w="92373">
                  <a:moveTo>
                    <a:pt x="73096" y="91216"/>
                  </a:moveTo>
                  <a:cubicBezTo>
                    <a:pt x="79484" y="68364"/>
                    <a:pt x="85945" y="45548"/>
                    <a:pt x="92260" y="22658"/>
                  </a:cubicBezTo>
                  <a:cubicBezTo>
                    <a:pt x="94734" y="13650"/>
                    <a:pt x="55999" y="-1376"/>
                    <a:pt x="49426" y="101"/>
                  </a:cubicBezTo>
                  <a:cubicBezTo>
                    <a:pt x="38386" y="2612"/>
                    <a:pt x="44811" y="12432"/>
                    <a:pt x="52159" y="16419"/>
                  </a:cubicBezTo>
                  <a:cubicBezTo>
                    <a:pt x="52159" y="16419"/>
                    <a:pt x="20218" y="6008"/>
                    <a:pt x="14643" y="9958"/>
                  </a:cubicBezTo>
                  <a:cubicBezTo>
                    <a:pt x="9067" y="13909"/>
                    <a:pt x="15677" y="18191"/>
                    <a:pt x="15677" y="18191"/>
                  </a:cubicBezTo>
                  <a:cubicBezTo>
                    <a:pt x="15677" y="18191"/>
                    <a:pt x="9769" y="14979"/>
                    <a:pt x="5485" y="19742"/>
                  </a:cubicBezTo>
                  <a:cubicBezTo>
                    <a:pt x="1202" y="24467"/>
                    <a:pt x="7775" y="28048"/>
                    <a:pt x="14495" y="32183"/>
                  </a:cubicBezTo>
                  <a:cubicBezTo>
                    <a:pt x="21215" y="36318"/>
                    <a:pt x="15307" y="33180"/>
                    <a:pt x="15307" y="33180"/>
                  </a:cubicBezTo>
                  <a:cubicBezTo>
                    <a:pt x="15307" y="33180"/>
                    <a:pt x="6519" y="26609"/>
                    <a:pt x="1165" y="30485"/>
                  </a:cubicBezTo>
                  <a:cubicBezTo>
                    <a:pt x="-4189" y="34362"/>
                    <a:pt x="10396" y="48021"/>
                    <a:pt x="14864" y="50163"/>
                  </a:cubicBezTo>
                  <a:cubicBezTo>
                    <a:pt x="15898" y="50643"/>
                    <a:pt x="16526" y="50975"/>
                    <a:pt x="16858" y="51123"/>
                  </a:cubicBezTo>
                  <a:cubicBezTo>
                    <a:pt x="16858" y="51123"/>
                    <a:pt x="5079" y="45585"/>
                    <a:pt x="5818" y="54667"/>
                  </a:cubicBezTo>
                  <a:cubicBezTo>
                    <a:pt x="6593" y="63749"/>
                    <a:pt x="58510" y="85494"/>
                    <a:pt x="58510" y="85494"/>
                  </a:cubicBezTo>
                  <a:cubicBezTo>
                    <a:pt x="58510" y="85494"/>
                    <a:pt x="73096" y="91216"/>
                    <a:pt x="73096" y="91216"/>
                  </a:cubicBezTo>
                  <a:close/>
                </a:path>
              </a:pathLst>
            </a:custGeom>
            <a:solidFill>
              <a:srgbClr val="FBA6E7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446" name="Google Shape;1446;p34"/>
          <p:cNvGrpSpPr/>
          <p:nvPr/>
        </p:nvGrpSpPr>
        <p:grpSpPr>
          <a:xfrm>
            <a:off x="10326735" y="4184270"/>
            <a:ext cx="849428" cy="475103"/>
            <a:chOff x="10326735" y="4184270"/>
            <a:chExt cx="849428" cy="475103"/>
          </a:xfrm>
        </p:grpSpPr>
        <p:sp>
          <p:nvSpPr>
            <p:cNvPr id="1447" name="Google Shape;1447;p34"/>
            <p:cNvSpPr/>
            <p:nvPr/>
          </p:nvSpPr>
          <p:spPr>
            <a:xfrm>
              <a:off x="10664343" y="4184270"/>
              <a:ext cx="3212" cy="470858"/>
            </a:xfrm>
            <a:custGeom>
              <a:rect b="b" l="l" r="r" t="t"/>
              <a:pathLst>
                <a:path extrusionOk="0" h="470858" w="3212">
                  <a:moveTo>
                    <a:pt x="0" y="0"/>
                  </a:moveTo>
                  <a:lnTo>
                    <a:pt x="3212" y="0"/>
                  </a:lnTo>
                  <a:lnTo>
                    <a:pt x="3212" y="470858"/>
                  </a:lnTo>
                  <a:lnTo>
                    <a:pt x="0" y="470858"/>
                  </a:ln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8" name="Google Shape;1448;p34"/>
            <p:cNvSpPr/>
            <p:nvPr/>
          </p:nvSpPr>
          <p:spPr>
            <a:xfrm>
              <a:off x="10746206" y="4184270"/>
              <a:ext cx="3212" cy="445199"/>
            </a:xfrm>
            <a:custGeom>
              <a:rect b="b" l="l" r="r" t="t"/>
              <a:pathLst>
                <a:path extrusionOk="0" h="445199" w="3212">
                  <a:moveTo>
                    <a:pt x="0" y="0"/>
                  </a:moveTo>
                  <a:lnTo>
                    <a:pt x="3213" y="0"/>
                  </a:lnTo>
                  <a:lnTo>
                    <a:pt x="3213" y="445200"/>
                  </a:lnTo>
                  <a:lnTo>
                    <a:pt x="0" y="445200"/>
                  </a:ln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9" name="Google Shape;1449;p34"/>
            <p:cNvSpPr/>
            <p:nvPr/>
          </p:nvSpPr>
          <p:spPr>
            <a:xfrm>
              <a:off x="10822642" y="4226984"/>
              <a:ext cx="3212" cy="305795"/>
            </a:xfrm>
            <a:custGeom>
              <a:rect b="b" l="l" r="r" t="t"/>
              <a:pathLst>
                <a:path extrusionOk="0" h="305795" w="3212">
                  <a:moveTo>
                    <a:pt x="0" y="0"/>
                  </a:moveTo>
                  <a:lnTo>
                    <a:pt x="3212" y="0"/>
                  </a:lnTo>
                  <a:lnTo>
                    <a:pt x="3212" y="305796"/>
                  </a:lnTo>
                  <a:lnTo>
                    <a:pt x="0" y="305796"/>
                  </a:ln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0" name="Google Shape;1450;p34"/>
            <p:cNvSpPr/>
            <p:nvPr/>
          </p:nvSpPr>
          <p:spPr>
            <a:xfrm>
              <a:off x="11024881" y="4225249"/>
              <a:ext cx="151282" cy="227528"/>
            </a:xfrm>
            <a:custGeom>
              <a:rect b="b" l="l" r="r" t="t"/>
              <a:pathLst>
                <a:path extrusionOk="0" h="227528" w="151282">
                  <a:moveTo>
                    <a:pt x="1735" y="227529"/>
                  </a:moveTo>
                  <a:lnTo>
                    <a:pt x="0" y="224833"/>
                  </a:lnTo>
                  <a:cubicBezTo>
                    <a:pt x="1182" y="224095"/>
                    <a:pt x="116721" y="149261"/>
                    <a:pt x="148144" y="0"/>
                  </a:cubicBezTo>
                  <a:lnTo>
                    <a:pt x="151283" y="665"/>
                  </a:lnTo>
                  <a:cubicBezTo>
                    <a:pt x="119564" y="151292"/>
                    <a:pt x="2880" y="226790"/>
                    <a:pt x="1735" y="227529"/>
                  </a:cubicBez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1" name="Google Shape;1451;p34"/>
            <p:cNvSpPr/>
            <p:nvPr/>
          </p:nvSpPr>
          <p:spPr>
            <a:xfrm>
              <a:off x="10482412" y="4235660"/>
              <a:ext cx="347319" cy="3211"/>
            </a:xfrm>
            <a:custGeom>
              <a:rect b="b" l="l" r="r" t="t"/>
              <a:pathLst>
                <a:path extrusionOk="0" h="3211" w="347319">
                  <a:moveTo>
                    <a:pt x="0" y="0"/>
                  </a:moveTo>
                  <a:lnTo>
                    <a:pt x="347319" y="0"/>
                  </a:lnTo>
                  <a:lnTo>
                    <a:pt x="347319" y="3212"/>
                  </a:lnTo>
                  <a:lnTo>
                    <a:pt x="0" y="3212"/>
                  </a:ln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2" name="Google Shape;1452;p34"/>
            <p:cNvSpPr/>
            <p:nvPr/>
          </p:nvSpPr>
          <p:spPr>
            <a:xfrm>
              <a:off x="10420267" y="4254747"/>
              <a:ext cx="475856" cy="54786"/>
            </a:xfrm>
            <a:custGeom>
              <a:rect b="b" l="l" r="r" t="t"/>
              <a:pathLst>
                <a:path extrusionOk="0" h="54786" w="475856">
                  <a:moveTo>
                    <a:pt x="319699" y="54787"/>
                  </a:moveTo>
                  <a:cubicBezTo>
                    <a:pt x="292707" y="54787"/>
                    <a:pt x="265641" y="53827"/>
                    <a:pt x="239276" y="52941"/>
                  </a:cubicBezTo>
                  <a:cubicBezTo>
                    <a:pt x="212985" y="52018"/>
                    <a:pt x="185808" y="51095"/>
                    <a:pt x="159074" y="51095"/>
                  </a:cubicBezTo>
                  <a:lnTo>
                    <a:pt x="0" y="51095"/>
                  </a:lnTo>
                  <a:lnTo>
                    <a:pt x="0" y="47883"/>
                  </a:lnTo>
                  <a:lnTo>
                    <a:pt x="159074" y="47883"/>
                  </a:lnTo>
                  <a:cubicBezTo>
                    <a:pt x="185845" y="47883"/>
                    <a:pt x="213059" y="48843"/>
                    <a:pt x="239387" y="49729"/>
                  </a:cubicBezTo>
                  <a:cubicBezTo>
                    <a:pt x="273506" y="50910"/>
                    <a:pt x="308769" y="52129"/>
                    <a:pt x="343442" y="51317"/>
                  </a:cubicBezTo>
                  <a:cubicBezTo>
                    <a:pt x="399126" y="49988"/>
                    <a:pt x="438266" y="45705"/>
                    <a:pt x="473308" y="0"/>
                  </a:cubicBezTo>
                  <a:lnTo>
                    <a:pt x="475856" y="1957"/>
                  </a:lnTo>
                  <a:cubicBezTo>
                    <a:pt x="439928" y="48806"/>
                    <a:pt x="400123" y="53199"/>
                    <a:pt x="343516" y="54529"/>
                  </a:cubicBezTo>
                  <a:cubicBezTo>
                    <a:pt x="335577" y="54713"/>
                    <a:pt x="327638" y="54787"/>
                    <a:pt x="319699" y="54787"/>
                  </a:cubicBez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3" name="Google Shape;1453;p34"/>
            <p:cNvSpPr/>
            <p:nvPr/>
          </p:nvSpPr>
          <p:spPr>
            <a:xfrm>
              <a:off x="10371894" y="4270031"/>
              <a:ext cx="644974" cy="116773"/>
            </a:xfrm>
            <a:custGeom>
              <a:rect b="b" l="l" r="r" t="t"/>
              <a:pathLst>
                <a:path extrusionOk="0" h="116773" w="644974">
                  <a:moveTo>
                    <a:pt x="434242" y="116773"/>
                  </a:moveTo>
                  <a:lnTo>
                    <a:pt x="0" y="116773"/>
                  </a:lnTo>
                  <a:lnTo>
                    <a:pt x="0" y="113561"/>
                  </a:lnTo>
                  <a:lnTo>
                    <a:pt x="434242" y="113561"/>
                  </a:lnTo>
                  <a:cubicBezTo>
                    <a:pt x="491033" y="113561"/>
                    <a:pt x="544611" y="91705"/>
                    <a:pt x="585192" y="51981"/>
                  </a:cubicBezTo>
                  <a:lnTo>
                    <a:pt x="642833" y="0"/>
                  </a:lnTo>
                  <a:lnTo>
                    <a:pt x="644974" y="2363"/>
                  </a:lnTo>
                  <a:lnTo>
                    <a:pt x="587408" y="54307"/>
                  </a:lnTo>
                  <a:cubicBezTo>
                    <a:pt x="546273" y="94585"/>
                    <a:pt x="491845" y="116773"/>
                    <a:pt x="434242" y="116773"/>
                  </a:cubicBez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4" name="Google Shape;1454;p34"/>
            <p:cNvSpPr/>
            <p:nvPr/>
          </p:nvSpPr>
          <p:spPr>
            <a:xfrm>
              <a:off x="10343942" y="4255116"/>
              <a:ext cx="756008" cy="206485"/>
            </a:xfrm>
            <a:custGeom>
              <a:rect b="b" l="l" r="r" t="t"/>
              <a:pathLst>
                <a:path extrusionOk="0" h="206485" w="756008">
                  <a:moveTo>
                    <a:pt x="0" y="206485"/>
                  </a:moveTo>
                  <a:lnTo>
                    <a:pt x="0" y="203273"/>
                  </a:lnTo>
                  <a:lnTo>
                    <a:pt x="511268" y="203273"/>
                  </a:lnTo>
                  <a:cubicBezTo>
                    <a:pt x="512782" y="203089"/>
                    <a:pt x="680570" y="183153"/>
                    <a:pt x="753018" y="0"/>
                  </a:cubicBezTo>
                  <a:lnTo>
                    <a:pt x="756009" y="1181"/>
                  </a:lnTo>
                  <a:cubicBezTo>
                    <a:pt x="682823" y="186217"/>
                    <a:pt x="513151" y="206300"/>
                    <a:pt x="511452" y="206485"/>
                  </a:cubicBezTo>
                  <a:lnTo>
                    <a:pt x="0" y="206485"/>
                  </a:ln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5" name="Google Shape;1455;p34"/>
            <p:cNvSpPr/>
            <p:nvPr/>
          </p:nvSpPr>
          <p:spPr>
            <a:xfrm>
              <a:off x="10326735" y="4531192"/>
              <a:ext cx="497531" cy="3212"/>
            </a:xfrm>
            <a:custGeom>
              <a:rect b="b" l="l" r="r" t="t"/>
              <a:pathLst>
                <a:path extrusionOk="0" h="3212" w="497531">
                  <a:moveTo>
                    <a:pt x="0" y="0"/>
                  </a:moveTo>
                  <a:lnTo>
                    <a:pt x="497532" y="0"/>
                  </a:lnTo>
                  <a:lnTo>
                    <a:pt x="497532" y="3212"/>
                  </a:lnTo>
                  <a:lnTo>
                    <a:pt x="0" y="3212"/>
                  </a:ln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6" name="Google Shape;1456;p34"/>
            <p:cNvSpPr/>
            <p:nvPr/>
          </p:nvSpPr>
          <p:spPr>
            <a:xfrm>
              <a:off x="10326735" y="4599639"/>
              <a:ext cx="449639" cy="3211"/>
            </a:xfrm>
            <a:custGeom>
              <a:rect b="b" l="l" r="r" t="t"/>
              <a:pathLst>
                <a:path extrusionOk="0" h="3211" w="449639">
                  <a:moveTo>
                    <a:pt x="0" y="0"/>
                  </a:moveTo>
                  <a:lnTo>
                    <a:pt x="449639" y="0"/>
                  </a:lnTo>
                  <a:lnTo>
                    <a:pt x="449639" y="3212"/>
                  </a:lnTo>
                  <a:lnTo>
                    <a:pt x="0" y="3212"/>
                  </a:ln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7" name="Google Shape;1457;p34"/>
            <p:cNvSpPr/>
            <p:nvPr/>
          </p:nvSpPr>
          <p:spPr>
            <a:xfrm>
              <a:off x="10384264" y="4357749"/>
              <a:ext cx="3212" cy="292615"/>
            </a:xfrm>
            <a:custGeom>
              <a:rect b="b" l="l" r="r" t="t"/>
              <a:pathLst>
                <a:path extrusionOk="0" h="292615" w="3212">
                  <a:moveTo>
                    <a:pt x="0" y="0"/>
                  </a:moveTo>
                  <a:lnTo>
                    <a:pt x="3212" y="0"/>
                  </a:lnTo>
                  <a:lnTo>
                    <a:pt x="3212" y="292616"/>
                  </a:lnTo>
                  <a:lnTo>
                    <a:pt x="0" y="292616"/>
                  </a:ln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8" name="Google Shape;1458;p34"/>
            <p:cNvSpPr/>
            <p:nvPr/>
          </p:nvSpPr>
          <p:spPr>
            <a:xfrm>
              <a:off x="10480824" y="4237247"/>
              <a:ext cx="3212" cy="395581"/>
            </a:xfrm>
            <a:custGeom>
              <a:rect b="b" l="l" r="r" t="t"/>
              <a:pathLst>
                <a:path extrusionOk="0" h="395581" w="3212">
                  <a:moveTo>
                    <a:pt x="0" y="0"/>
                  </a:moveTo>
                  <a:lnTo>
                    <a:pt x="3213" y="0"/>
                  </a:lnTo>
                  <a:lnTo>
                    <a:pt x="3213" y="395581"/>
                  </a:lnTo>
                  <a:lnTo>
                    <a:pt x="0" y="395581"/>
                  </a:ln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9" name="Google Shape;1459;p34"/>
            <p:cNvSpPr/>
            <p:nvPr/>
          </p:nvSpPr>
          <p:spPr>
            <a:xfrm>
              <a:off x="10573876" y="4184270"/>
              <a:ext cx="3212" cy="475103"/>
            </a:xfrm>
            <a:custGeom>
              <a:rect b="b" l="l" r="r" t="t"/>
              <a:pathLst>
                <a:path extrusionOk="0" h="475103" w="3212">
                  <a:moveTo>
                    <a:pt x="0" y="0"/>
                  </a:moveTo>
                  <a:lnTo>
                    <a:pt x="3212" y="0"/>
                  </a:lnTo>
                  <a:lnTo>
                    <a:pt x="3212" y="475104"/>
                  </a:lnTo>
                  <a:lnTo>
                    <a:pt x="0" y="475104"/>
                  </a:ln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0" name="Google Shape;1460;p34"/>
            <p:cNvSpPr/>
            <p:nvPr/>
          </p:nvSpPr>
          <p:spPr>
            <a:xfrm>
              <a:off x="10855394" y="4241493"/>
              <a:ext cx="146778" cy="219221"/>
            </a:xfrm>
            <a:custGeom>
              <a:rect b="b" l="l" r="r" t="t"/>
              <a:pathLst>
                <a:path extrusionOk="0" h="219221" w="146778">
                  <a:moveTo>
                    <a:pt x="145116" y="219222"/>
                  </a:moveTo>
                  <a:cubicBezTo>
                    <a:pt x="75586" y="177172"/>
                    <a:pt x="738" y="3027"/>
                    <a:pt x="0" y="1255"/>
                  </a:cubicBezTo>
                  <a:lnTo>
                    <a:pt x="2954" y="0"/>
                  </a:lnTo>
                  <a:cubicBezTo>
                    <a:pt x="3693" y="1735"/>
                    <a:pt x="78134" y="174957"/>
                    <a:pt x="146778" y="216453"/>
                  </a:cubicBezTo>
                  <a:lnTo>
                    <a:pt x="145116" y="219222"/>
                  </a:ln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1" name="Google Shape;1461;p34"/>
            <p:cNvSpPr/>
            <p:nvPr/>
          </p:nvSpPr>
          <p:spPr>
            <a:xfrm>
              <a:off x="10966983" y="4269957"/>
              <a:ext cx="118751" cy="154319"/>
            </a:xfrm>
            <a:custGeom>
              <a:rect b="b" l="l" r="r" t="t"/>
              <a:pathLst>
                <a:path extrusionOk="0" h="154319" w="118751">
                  <a:moveTo>
                    <a:pt x="116869" y="154319"/>
                  </a:moveTo>
                  <a:cubicBezTo>
                    <a:pt x="11041" y="78378"/>
                    <a:pt x="74" y="1181"/>
                    <a:pt x="0" y="406"/>
                  </a:cubicBezTo>
                  <a:lnTo>
                    <a:pt x="3176" y="0"/>
                  </a:lnTo>
                  <a:cubicBezTo>
                    <a:pt x="3286" y="775"/>
                    <a:pt x="14142" y="76643"/>
                    <a:pt x="118752" y="151698"/>
                  </a:cubicBezTo>
                  <a:lnTo>
                    <a:pt x="116869" y="154319"/>
                  </a:ln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2" name="Google Shape;1462;p34"/>
            <p:cNvSpPr/>
            <p:nvPr/>
          </p:nvSpPr>
          <p:spPr>
            <a:xfrm>
              <a:off x="11062804" y="4264235"/>
              <a:ext cx="87586" cy="121498"/>
            </a:xfrm>
            <a:custGeom>
              <a:rect b="b" l="l" r="r" t="t"/>
              <a:pathLst>
                <a:path extrusionOk="0" h="121498" w="87586">
                  <a:moveTo>
                    <a:pt x="85297" y="121499"/>
                  </a:moveTo>
                  <a:cubicBezTo>
                    <a:pt x="7422" y="42050"/>
                    <a:pt x="295" y="2141"/>
                    <a:pt x="0" y="517"/>
                  </a:cubicBezTo>
                  <a:lnTo>
                    <a:pt x="3176" y="0"/>
                  </a:lnTo>
                  <a:cubicBezTo>
                    <a:pt x="3249" y="406"/>
                    <a:pt x="10598" y="40758"/>
                    <a:pt x="87587" y="119247"/>
                  </a:cubicBezTo>
                  <a:lnTo>
                    <a:pt x="85297" y="121499"/>
                  </a:ln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63" name="Google Shape;1463;p34"/>
          <p:cNvSpPr/>
          <p:nvPr/>
        </p:nvSpPr>
        <p:spPr>
          <a:xfrm>
            <a:off x="10622376" y="4009661"/>
            <a:ext cx="234412" cy="251974"/>
          </a:xfrm>
          <a:custGeom>
            <a:rect b="b" l="l" r="r" t="t"/>
            <a:pathLst>
              <a:path extrusionOk="0" h="251974" w="234412">
                <a:moveTo>
                  <a:pt x="233941" y="83493"/>
                </a:moveTo>
                <a:cubicBezTo>
                  <a:pt x="228439" y="31512"/>
                  <a:pt x="176153" y="-5554"/>
                  <a:pt x="117184" y="685"/>
                </a:cubicBezTo>
                <a:cubicBezTo>
                  <a:pt x="65857" y="6112"/>
                  <a:pt x="26421" y="42588"/>
                  <a:pt x="20661" y="86225"/>
                </a:cubicBezTo>
                <a:cubicBezTo>
                  <a:pt x="15639" y="84896"/>
                  <a:pt x="10137" y="84933"/>
                  <a:pt x="5743" y="88920"/>
                </a:cubicBezTo>
                <a:cubicBezTo>
                  <a:pt x="-2528" y="96378"/>
                  <a:pt x="-2934" y="110702"/>
                  <a:pt x="11651" y="117274"/>
                </a:cubicBezTo>
                <a:cubicBezTo>
                  <a:pt x="14679" y="118640"/>
                  <a:pt x="16710" y="118935"/>
                  <a:pt x="20144" y="119083"/>
                </a:cubicBezTo>
                <a:lnTo>
                  <a:pt x="3675" y="222713"/>
                </a:lnTo>
                <a:cubicBezTo>
                  <a:pt x="3675" y="222713"/>
                  <a:pt x="72910" y="281709"/>
                  <a:pt x="124458" y="232164"/>
                </a:cubicBezTo>
                <a:lnTo>
                  <a:pt x="129664" y="189634"/>
                </a:lnTo>
                <a:cubicBezTo>
                  <a:pt x="134243" y="189671"/>
                  <a:pt x="132434" y="189486"/>
                  <a:pt x="137123" y="188969"/>
                </a:cubicBezTo>
                <a:cubicBezTo>
                  <a:pt x="196093" y="182693"/>
                  <a:pt x="239443" y="135475"/>
                  <a:pt x="233941" y="83493"/>
                </a:cubicBezTo>
                <a:close/>
              </a:path>
            </a:pathLst>
          </a:custGeom>
          <a:solidFill>
            <a:srgbClr val="B21E46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464" name="Google Shape;1464;p34"/>
          <p:cNvGrpSpPr/>
          <p:nvPr/>
        </p:nvGrpSpPr>
        <p:grpSpPr>
          <a:xfrm>
            <a:off x="10324630" y="3491893"/>
            <a:ext cx="1623051" cy="1491983"/>
            <a:chOff x="10324630" y="3491893"/>
            <a:chExt cx="1623051" cy="1491983"/>
          </a:xfrm>
        </p:grpSpPr>
        <p:sp>
          <p:nvSpPr>
            <p:cNvPr id="1465" name="Google Shape;1465;p34"/>
            <p:cNvSpPr/>
            <p:nvPr/>
          </p:nvSpPr>
          <p:spPr>
            <a:xfrm>
              <a:off x="10468122" y="4329987"/>
              <a:ext cx="96855" cy="350097"/>
            </a:xfrm>
            <a:custGeom>
              <a:rect b="b" l="l" r="r" t="t"/>
              <a:pathLst>
                <a:path extrusionOk="0" h="350097" w="96855">
                  <a:moveTo>
                    <a:pt x="3139" y="350098"/>
                  </a:moveTo>
                  <a:lnTo>
                    <a:pt x="0" y="349544"/>
                  </a:lnTo>
                  <a:cubicBezTo>
                    <a:pt x="517" y="346701"/>
                    <a:pt x="51400" y="65383"/>
                    <a:pt x="94160" y="0"/>
                  </a:cubicBezTo>
                  <a:lnTo>
                    <a:pt x="96855" y="1735"/>
                  </a:lnTo>
                  <a:cubicBezTo>
                    <a:pt x="54391" y="66601"/>
                    <a:pt x="3619" y="347292"/>
                    <a:pt x="3139" y="350098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6" name="Google Shape;1466;p34"/>
            <p:cNvSpPr/>
            <p:nvPr/>
          </p:nvSpPr>
          <p:spPr>
            <a:xfrm>
              <a:off x="10828217" y="4289303"/>
              <a:ext cx="30188" cy="181860"/>
            </a:xfrm>
            <a:custGeom>
              <a:rect b="b" l="l" r="r" t="t"/>
              <a:pathLst>
                <a:path extrusionOk="0" h="181860" w="30188">
                  <a:moveTo>
                    <a:pt x="25109" y="181860"/>
                  </a:moveTo>
                  <a:lnTo>
                    <a:pt x="22008" y="181122"/>
                  </a:lnTo>
                  <a:cubicBezTo>
                    <a:pt x="40876" y="103003"/>
                    <a:pt x="406" y="2215"/>
                    <a:pt x="0" y="1218"/>
                  </a:cubicBezTo>
                  <a:lnTo>
                    <a:pt x="2954" y="0"/>
                  </a:lnTo>
                  <a:cubicBezTo>
                    <a:pt x="3360" y="1034"/>
                    <a:pt x="44200" y="102744"/>
                    <a:pt x="25109" y="181860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7" name="Google Shape;1467;p34"/>
            <p:cNvSpPr/>
            <p:nvPr/>
          </p:nvSpPr>
          <p:spPr>
            <a:xfrm>
              <a:off x="10324630" y="4650365"/>
              <a:ext cx="152759" cy="89564"/>
            </a:xfrm>
            <a:custGeom>
              <a:rect b="b" l="l" r="r" t="t"/>
              <a:pathLst>
                <a:path extrusionOk="0" h="89564" w="152759">
                  <a:moveTo>
                    <a:pt x="0" y="0"/>
                  </a:moveTo>
                  <a:lnTo>
                    <a:pt x="6388" y="89564"/>
                  </a:lnTo>
                  <a:lnTo>
                    <a:pt x="64139" y="89564"/>
                  </a:lnTo>
                  <a:lnTo>
                    <a:pt x="77248" y="57593"/>
                  </a:lnTo>
                  <a:lnTo>
                    <a:pt x="84522" y="89564"/>
                  </a:lnTo>
                  <a:lnTo>
                    <a:pt x="145043" y="89564"/>
                  </a:lnTo>
                  <a:cubicBezTo>
                    <a:pt x="145043" y="89564"/>
                    <a:pt x="142901" y="57704"/>
                    <a:pt x="15276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8" name="Google Shape;1468;p34"/>
            <p:cNvSpPr/>
            <p:nvPr/>
          </p:nvSpPr>
          <p:spPr>
            <a:xfrm>
              <a:off x="10606038" y="4716117"/>
              <a:ext cx="65616" cy="16207"/>
            </a:xfrm>
            <a:custGeom>
              <a:rect b="b" l="l" r="r" t="t"/>
              <a:pathLst>
                <a:path extrusionOk="0" h="16207" w="65616">
                  <a:moveTo>
                    <a:pt x="65358" y="16207"/>
                  </a:moveTo>
                  <a:cubicBezTo>
                    <a:pt x="29651" y="13328"/>
                    <a:pt x="295" y="3138"/>
                    <a:pt x="0" y="3027"/>
                  </a:cubicBezTo>
                  <a:lnTo>
                    <a:pt x="1071" y="0"/>
                  </a:lnTo>
                  <a:cubicBezTo>
                    <a:pt x="1366" y="111"/>
                    <a:pt x="30316" y="10153"/>
                    <a:pt x="65616" y="12995"/>
                  </a:cubicBezTo>
                  <a:lnTo>
                    <a:pt x="65358" y="16207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9" name="Google Shape;1469;p34"/>
            <p:cNvSpPr/>
            <p:nvPr/>
          </p:nvSpPr>
          <p:spPr>
            <a:xfrm rot="-16432">
              <a:off x="10638050" y="4726472"/>
              <a:ext cx="3212" cy="257398"/>
            </a:xfrm>
            <a:custGeom>
              <a:rect b="b" l="l" r="r" t="t"/>
              <a:pathLst>
                <a:path extrusionOk="0" h="257398" w="3212">
                  <a:moveTo>
                    <a:pt x="0" y="0"/>
                  </a:moveTo>
                  <a:lnTo>
                    <a:pt x="3213" y="0"/>
                  </a:lnTo>
                  <a:lnTo>
                    <a:pt x="3213" y="257399"/>
                  </a:lnTo>
                  <a:lnTo>
                    <a:pt x="0" y="257399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0" name="Google Shape;1470;p34"/>
            <p:cNvSpPr/>
            <p:nvPr/>
          </p:nvSpPr>
          <p:spPr>
            <a:xfrm rot="-328500">
              <a:off x="10408591" y="4811397"/>
              <a:ext cx="3212" cy="40610"/>
            </a:xfrm>
            <a:custGeom>
              <a:rect b="b" l="l" r="r" t="t"/>
              <a:pathLst>
                <a:path extrusionOk="0" h="40610" w="3212">
                  <a:moveTo>
                    <a:pt x="0" y="0"/>
                  </a:moveTo>
                  <a:lnTo>
                    <a:pt x="3213" y="0"/>
                  </a:lnTo>
                  <a:lnTo>
                    <a:pt x="3213" y="40610"/>
                  </a:lnTo>
                  <a:lnTo>
                    <a:pt x="0" y="40610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1" name="Google Shape;1471;p34"/>
            <p:cNvSpPr/>
            <p:nvPr/>
          </p:nvSpPr>
          <p:spPr>
            <a:xfrm rot="-328500">
              <a:off x="10393042" y="4811413"/>
              <a:ext cx="3212" cy="40610"/>
            </a:xfrm>
            <a:custGeom>
              <a:rect b="b" l="l" r="r" t="t"/>
              <a:pathLst>
                <a:path extrusionOk="0" h="40610" w="3212">
                  <a:moveTo>
                    <a:pt x="0" y="0"/>
                  </a:moveTo>
                  <a:lnTo>
                    <a:pt x="3212" y="0"/>
                  </a:lnTo>
                  <a:lnTo>
                    <a:pt x="3212" y="40610"/>
                  </a:lnTo>
                  <a:lnTo>
                    <a:pt x="0" y="40610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2" name="Google Shape;1472;p34"/>
            <p:cNvSpPr/>
            <p:nvPr/>
          </p:nvSpPr>
          <p:spPr>
            <a:xfrm rot="-249420">
              <a:off x="10375984" y="4811442"/>
              <a:ext cx="3212" cy="22151"/>
            </a:xfrm>
            <a:custGeom>
              <a:rect b="b" l="l" r="r" t="t"/>
              <a:pathLst>
                <a:path extrusionOk="0" h="22151" w="3212">
                  <a:moveTo>
                    <a:pt x="0" y="0"/>
                  </a:moveTo>
                  <a:lnTo>
                    <a:pt x="3213" y="0"/>
                  </a:lnTo>
                  <a:lnTo>
                    <a:pt x="3213" y="22151"/>
                  </a:lnTo>
                  <a:lnTo>
                    <a:pt x="0" y="22151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3" name="Google Shape;1473;p34"/>
            <p:cNvSpPr/>
            <p:nvPr/>
          </p:nvSpPr>
          <p:spPr>
            <a:xfrm>
              <a:off x="10640236" y="3961125"/>
              <a:ext cx="224617" cy="134761"/>
            </a:xfrm>
            <a:custGeom>
              <a:rect b="b" l="l" r="r" t="t"/>
              <a:pathLst>
                <a:path extrusionOk="0" h="134761" w="224617">
                  <a:moveTo>
                    <a:pt x="2801" y="134761"/>
                  </a:moveTo>
                  <a:cubicBezTo>
                    <a:pt x="2801" y="134761"/>
                    <a:pt x="34926" y="123501"/>
                    <a:pt x="53611" y="98877"/>
                  </a:cubicBezTo>
                  <a:cubicBezTo>
                    <a:pt x="53611" y="98877"/>
                    <a:pt x="186874" y="156469"/>
                    <a:pt x="212537" y="115379"/>
                  </a:cubicBezTo>
                  <a:cubicBezTo>
                    <a:pt x="238200" y="74289"/>
                    <a:pt x="219405" y="32091"/>
                    <a:pt x="189496" y="33531"/>
                  </a:cubicBezTo>
                  <a:cubicBezTo>
                    <a:pt x="189496" y="33531"/>
                    <a:pt x="167931" y="-5861"/>
                    <a:pt x="136139" y="747"/>
                  </a:cubicBezTo>
                  <a:cubicBezTo>
                    <a:pt x="104309" y="7356"/>
                    <a:pt x="-20129" y="-18635"/>
                    <a:pt x="2801" y="134761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4" name="Google Shape;1474;p34"/>
            <p:cNvSpPr/>
            <p:nvPr/>
          </p:nvSpPr>
          <p:spPr>
            <a:xfrm>
              <a:off x="11251683" y="4185340"/>
              <a:ext cx="47295" cy="29202"/>
            </a:xfrm>
            <a:custGeom>
              <a:rect b="b" l="l" r="r" t="t"/>
              <a:pathLst>
                <a:path extrusionOk="0" h="29202" w="47295">
                  <a:moveTo>
                    <a:pt x="8745" y="29203"/>
                  </a:moveTo>
                  <a:cubicBezTo>
                    <a:pt x="8708" y="29203"/>
                    <a:pt x="8671" y="29203"/>
                    <a:pt x="8634" y="29203"/>
                  </a:cubicBezTo>
                  <a:cubicBezTo>
                    <a:pt x="4720" y="29166"/>
                    <a:pt x="2099" y="28021"/>
                    <a:pt x="806" y="25769"/>
                  </a:cubicBezTo>
                  <a:cubicBezTo>
                    <a:pt x="-1335" y="22040"/>
                    <a:pt x="1434" y="17093"/>
                    <a:pt x="1729" y="16540"/>
                  </a:cubicBezTo>
                  <a:lnTo>
                    <a:pt x="1951" y="16133"/>
                  </a:lnTo>
                  <a:lnTo>
                    <a:pt x="31750" y="0"/>
                  </a:lnTo>
                  <a:lnTo>
                    <a:pt x="33264" y="2806"/>
                  </a:lnTo>
                  <a:lnTo>
                    <a:pt x="4277" y="18496"/>
                  </a:lnTo>
                  <a:cubicBezTo>
                    <a:pt x="3613" y="19788"/>
                    <a:pt x="2616" y="22520"/>
                    <a:pt x="3576" y="24182"/>
                  </a:cubicBezTo>
                  <a:cubicBezTo>
                    <a:pt x="4425" y="25658"/>
                    <a:pt x="6788" y="25991"/>
                    <a:pt x="8634" y="25991"/>
                  </a:cubicBezTo>
                  <a:cubicBezTo>
                    <a:pt x="19454" y="26212"/>
                    <a:pt x="45154" y="7347"/>
                    <a:pt x="45412" y="7125"/>
                  </a:cubicBezTo>
                  <a:lnTo>
                    <a:pt x="47295" y="9710"/>
                  </a:lnTo>
                  <a:cubicBezTo>
                    <a:pt x="46261" y="10522"/>
                    <a:pt x="20598" y="29203"/>
                    <a:pt x="8745" y="29203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5" name="Google Shape;1475;p34"/>
            <p:cNvSpPr/>
            <p:nvPr/>
          </p:nvSpPr>
          <p:spPr>
            <a:xfrm>
              <a:off x="11260371" y="4202397"/>
              <a:ext cx="45549" cy="24587"/>
            </a:xfrm>
            <a:custGeom>
              <a:rect b="b" l="l" r="r" t="t"/>
              <a:pathLst>
                <a:path extrusionOk="0" h="24587" w="45549">
                  <a:moveTo>
                    <a:pt x="7369" y="24588"/>
                  </a:moveTo>
                  <a:cubicBezTo>
                    <a:pt x="7332" y="24588"/>
                    <a:pt x="7295" y="24588"/>
                    <a:pt x="7258" y="24588"/>
                  </a:cubicBezTo>
                  <a:cubicBezTo>
                    <a:pt x="3934" y="24551"/>
                    <a:pt x="1682" y="23480"/>
                    <a:pt x="611" y="21413"/>
                  </a:cubicBezTo>
                  <a:cubicBezTo>
                    <a:pt x="-1715" y="16872"/>
                    <a:pt x="3307" y="9525"/>
                    <a:pt x="3898" y="8676"/>
                  </a:cubicBezTo>
                  <a:lnTo>
                    <a:pt x="6519" y="10522"/>
                  </a:lnTo>
                  <a:cubicBezTo>
                    <a:pt x="5042" y="12626"/>
                    <a:pt x="2347" y="17721"/>
                    <a:pt x="3491" y="19936"/>
                  </a:cubicBezTo>
                  <a:cubicBezTo>
                    <a:pt x="3971" y="20859"/>
                    <a:pt x="5227" y="21339"/>
                    <a:pt x="7295" y="21339"/>
                  </a:cubicBezTo>
                  <a:cubicBezTo>
                    <a:pt x="16231" y="21302"/>
                    <a:pt x="36429" y="5981"/>
                    <a:pt x="43482" y="0"/>
                  </a:cubicBezTo>
                  <a:lnTo>
                    <a:pt x="45549" y="2437"/>
                  </a:lnTo>
                  <a:cubicBezTo>
                    <a:pt x="44479" y="3396"/>
                    <a:pt x="19295" y="24588"/>
                    <a:pt x="7369" y="24588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6" name="Google Shape;1476;p34"/>
            <p:cNvSpPr/>
            <p:nvPr/>
          </p:nvSpPr>
          <p:spPr>
            <a:xfrm>
              <a:off x="11266167" y="4216462"/>
              <a:ext cx="41746" cy="23553"/>
            </a:xfrm>
            <a:custGeom>
              <a:rect b="b" l="l" r="r" t="t"/>
              <a:pathLst>
                <a:path extrusionOk="0" h="23553" w="41746">
                  <a:moveTo>
                    <a:pt x="7997" y="23554"/>
                  </a:moveTo>
                  <a:cubicBezTo>
                    <a:pt x="7960" y="23554"/>
                    <a:pt x="7923" y="23554"/>
                    <a:pt x="7886" y="23554"/>
                  </a:cubicBezTo>
                  <a:cubicBezTo>
                    <a:pt x="4452" y="23517"/>
                    <a:pt x="2089" y="22409"/>
                    <a:pt x="870" y="20268"/>
                  </a:cubicBezTo>
                  <a:cubicBezTo>
                    <a:pt x="-1715" y="15764"/>
                    <a:pt x="2236" y="8639"/>
                    <a:pt x="2716" y="7864"/>
                  </a:cubicBezTo>
                  <a:lnTo>
                    <a:pt x="5486" y="9451"/>
                  </a:lnTo>
                  <a:cubicBezTo>
                    <a:pt x="4563" y="11076"/>
                    <a:pt x="2236" y="16207"/>
                    <a:pt x="3640" y="18681"/>
                  </a:cubicBezTo>
                  <a:cubicBezTo>
                    <a:pt x="4267" y="19751"/>
                    <a:pt x="5707" y="20342"/>
                    <a:pt x="7886" y="20342"/>
                  </a:cubicBezTo>
                  <a:cubicBezTo>
                    <a:pt x="7923" y="20342"/>
                    <a:pt x="7923" y="20342"/>
                    <a:pt x="7960" y="20342"/>
                  </a:cubicBezTo>
                  <a:cubicBezTo>
                    <a:pt x="16785" y="20342"/>
                    <a:pt x="33734" y="5685"/>
                    <a:pt x="39494" y="0"/>
                  </a:cubicBezTo>
                  <a:lnTo>
                    <a:pt x="41746" y="2289"/>
                  </a:lnTo>
                  <a:cubicBezTo>
                    <a:pt x="40897" y="3138"/>
                    <a:pt x="19924" y="23554"/>
                    <a:pt x="7997" y="23554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7" name="Google Shape;1477;p34"/>
            <p:cNvSpPr/>
            <p:nvPr/>
          </p:nvSpPr>
          <p:spPr>
            <a:xfrm>
              <a:off x="11272656" y="4233851"/>
              <a:ext cx="32118" cy="15948"/>
            </a:xfrm>
            <a:custGeom>
              <a:rect b="b" l="l" r="r" t="t"/>
              <a:pathLst>
                <a:path extrusionOk="0" h="15948" w="32118">
                  <a:moveTo>
                    <a:pt x="8782" y="15949"/>
                  </a:moveTo>
                  <a:cubicBezTo>
                    <a:pt x="8745" y="15949"/>
                    <a:pt x="8671" y="15949"/>
                    <a:pt x="8634" y="15949"/>
                  </a:cubicBezTo>
                  <a:cubicBezTo>
                    <a:pt x="4720" y="15912"/>
                    <a:pt x="2062" y="14767"/>
                    <a:pt x="806" y="12515"/>
                  </a:cubicBezTo>
                  <a:cubicBezTo>
                    <a:pt x="-1335" y="8787"/>
                    <a:pt x="1434" y="3839"/>
                    <a:pt x="1729" y="3286"/>
                  </a:cubicBezTo>
                  <a:lnTo>
                    <a:pt x="4499" y="4873"/>
                  </a:lnTo>
                  <a:cubicBezTo>
                    <a:pt x="3871" y="5944"/>
                    <a:pt x="2542" y="9082"/>
                    <a:pt x="3576" y="10928"/>
                  </a:cubicBezTo>
                  <a:cubicBezTo>
                    <a:pt x="4425" y="12405"/>
                    <a:pt x="6788" y="12737"/>
                    <a:pt x="8671" y="12737"/>
                  </a:cubicBezTo>
                  <a:cubicBezTo>
                    <a:pt x="8708" y="12737"/>
                    <a:pt x="8745" y="12737"/>
                    <a:pt x="8782" y="12737"/>
                  </a:cubicBezTo>
                  <a:cubicBezTo>
                    <a:pt x="19232" y="12737"/>
                    <a:pt x="29497" y="111"/>
                    <a:pt x="29608" y="0"/>
                  </a:cubicBezTo>
                  <a:lnTo>
                    <a:pt x="32119" y="1994"/>
                  </a:lnTo>
                  <a:cubicBezTo>
                    <a:pt x="31639" y="2547"/>
                    <a:pt x="20783" y="15949"/>
                    <a:pt x="8782" y="15949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8" name="Google Shape;1478;p34"/>
            <p:cNvSpPr/>
            <p:nvPr/>
          </p:nvSpPr>
          <p:spPr>
            <a:xfrm>
              <a:off x="11106819" y="4197708"/>
              <a:ext cx="154716" cy="170415"/>
            </a:xfrm>
            <a:custGeom>
              <a:rect b="b" l="l" r="r" t="t"/>
              <a:pathLst>
                <a:path extrusionOk="0" h="170415" w="154716">
                  <a:moveTo>
                    <a:pt x="82934" y="170416"/>
                  </a:moveTo>
                  <a:lnTo>
                    <a:pt x="154717" y="116404"/>
                  </a:lnTo>
                  <a:lnTo>
                    <a:pt x="123367" y="67930"/>
                  </a:lnTo>
                  <a:lnTo>
                    <a:pt x="89396" y="74280"/>
                  </a:lnTo>
                  <a:lnTo>
                    <a:pt x="112290" y="50837"/>
                  </a:lnTo>
                  <a:lnTo>
                    <a:pt x="79426" y="0"/>
                  </a:lnTo>
                  <a:cubicBezTo>
                    <a:pt x="79426" y="0"/>
                    <a:pt x="53837" y="19124"/>
                    <a:pt x="0" y="42124"/>
                  </a:cubicBezTo>
                  <a:lnTo>
                    <a:pt x="82934" y="170416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9" name="Google Shape;1479;p34"/>
            <p:cNvSpPr/>
            <p:nvPr/>
          </p:nvSpPr>
          <p:spPr>
            <a:xfrm>
              <a:off x="11340593" y="4235660"/>
              <a:ext cx="81161" cy="12367"/>
            </a:xfrm>
            <a:custGeom>
              <a:rect b="b" l="l" r="r" t="t"/>
              <a:pathLst>
                <a:path extrusionOk="0" h="12367" w="81161">
                  <a:moveTo>
                    <a:pt x="369" y="12368"/>
                  </a:moveTo>
                  <a:lnTo>
                    <a:pt x="0" y="9156"/>
                  </a:lnTo>
                  <a:lnTo>
                    <a:pt x="80793" y="0"/>
                  </a:lnTo>
                  <a:lnTo>
                    <a:pt x="81162" y="3175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0" name="Google Shape;1480;p34"/>
            <p:cNvSpPr/>
            <p:nvPr/>
          </p:nvSpPr>
          <p:spPr>
            <a:xfrm rot="-4771500">
              <a:off x="11617189" y="4211679"/>
              <a:ext cx="3212" cy="74722"/>
            </a:xfrm>
            <a:custGeom>
              <a:rect b="b" l="l" r="r" t="t"/>
              <a:pathLst>
                <a:path extrusionOk="0" h="74722" w="3212">
                  <a:moveTo>
                    <a:pt x="0" y="0"/>
                  </a:moveTo>
                  <a:lnTo>
                    <a:pt x="3213" y="0"/>
                  </a:lnTo>
                  <a:lnTo>
                    <a:pt x="3213" y="74723"/>
                  </a:lnTo>
                  <a:lnTo>
                    <a:pt x="0" y="74723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1" name="Google Shape;1481;p34"/>
            <p:cNvSpPr/>
            <p:nvPr/>
          </p:nvSpPr>
          <p:spPr>
            <a:xfrm>
              <a:off x="11617865" y="4248028"/>
              <a:ext cx="26069" cy="210989"/>
            </a:xfrm>
            <a:custGeom>
              <a:rect b="b" l="l" r="r" t="t"/>
              <a:pathLst>
                <a:path extrusionOk="0" h="210989" w="26069">
                  <a:moveTo>
                    <a:pt x="22894" y="210989"/>
                  </a:moveTo>
                  <a:lnTo>
                    <a:pt x="0" y="332"/>
                  </a:lnTo>
                  <a:lnTo>
                    <a:pt x="3212" y="0"/>
                  </a:lnTo>
                  <a:lnTo>
                    <a:pt x="26069" y="210657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2" name="Google Shape;1482;p34"/>
            <p:cNvSpPr/>
            <p:nvPr/>
          </p:nvSpPr>
          <p:spPr>
            <a:xfrm>
              <a:off x="11778121" y="4179581"/>
              <a:ext cx="119600" cy="158601"/>
            </a:xfrm>
            <a:custGeom>
              <a:rect b="b" l="l" r="r" t="t"/>
              <a:pathLst>
                <a:path extrusionOk="0" h="158601" w="119600">
                  <a:moveTo>
                    <a:pt x="88916" y="158602"/>
                  </a:moveTo>
                  <a:cubicBezTo>
                    <a:pt x="77802" y="158602"/>
                    <a:pt x="64213" y="156571"/>
                    <a:pt x="49111" y="150111"/>
                  </a:cubicBezTo>
                  <a:cubicBezTo>
                    <a:pt x="8936" y="132943"/>
                    <a:pt x="480" y="12921"/>
                    <a:pt x="111" y="7790"/>
                  </a:cubicBezTo>
                  <a:lnTo>
                    <a:pt x="0" y="6202"/>
                  </a:lnTo>
                  <a:lnTo>
                    <a:pt x="81753" y="0"/>
                  </a:lnTo>
                  <a:lnTo>
                    <a:pt x="82011" y="3212"/>
                  </a:lnTo>
                  <a:lnTo>
                    <a:pt x="3434" y="9156"/>
                  </a:lnTo>
                  <a:cubicBezTo>
                    <a:pt x="4579" y="23591"/>
                    <a:pt x="14401" y="131762"/>
                    <a:pt x="50366" y="147157"/>
                  </a:cubicBezTo>
                  <a:cubicBezTo>
                    <a:pt x="88879" y="163586"/>
                    <a:pt x="117902" y="149963"/>
                    <a:pt x="118198" y="149852"/>
                  </a:cubicBezTo>
                  <a:lnTo>
                    <a:pt x="119601" y="152732"/>
                  </a:lnTo>
                  <a:cubicBezTo>
                    <a:pt x="118826" y="153101"/>
                    <a:pt x="107194" y="158602"/>
                    <a:pt x="88916" y="158602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3" name="Google Shape;1483;p34"/>
            <p:cNvSpPr/>
            <p:nvPr/>
          </p:nvSpPr>
          <p:spPr>
            <a:xfrm>
              <a:off x="11690423" y="3931747"/>
              <a:ext cx="257258" cy="174661"/>
            </a:xfrm>
            <a:custGeom>
              <a:rect b="b" l="l" r="r" t="t"/>
              <a:pathLst>
                <a:path extrusionOk="0" h="174661" w="257258">
                  <a:moveTo>
                    <a:pt x="168970" y="174661"/>
                  </a:moveTo>
                  <a:cubicBezTo>
                    <a:pt x="124143" y="169271"/>
                    <a:pt x="101766" y="158676"/>
                    <a:pt x="100843" y="158233"/>
                  </a:cubicBezTo>
                  <a:cubicBezTo>
                    <a:pt x="43166" y="142284"/>
                    <a:pt x="1071" y="99385"/>
                    <a:pt x="628" y="98941"/>
                  </a:cubicBezTo>
                  <a:lnTo>
                    <a:pt x="0" y="98314"/>
                  </a:lnTo>
                  <a:lnTo>
                    <a:pt x="25331" y="0"/>
                  </a:lnTo>
                  <a:lnTo>
                    <a:pt x="26771" y="258"/>
                  </a:lnTo>
                  <a:cubicBezTo>
                    <a:pt x="28395" y="517"/>
                    <a:pt x="190165" y="27800"/>
                    <a:pt x="257259" y="33042"/>
                  </a:cubicBezTo>
                  <a:lnTo>
                    <a:pt x="257000" y="36254"/>
                  </a:lnTo>
                  <a:cubicBezTo>
                    <a:pt x="193156" y="31270"/>
                    <a:pt x="44015" y="6424"/>
                    <a:pt x="27657" y="3692"/>
                  </a:cubicBezTo>
                  <a:lnTo>
                    <a:pt x="3508" y="97391"/>
                  </a:lnTo>
                  <a:cubicBezTo>
                    <a:pt x="8936" y="102744"/>
                    <a:pt x="48631" y="140512"/>
                    <a:pt x="101914" y="155279"/>
                  </a:cubicBezTo>
                  <a:cubicBezTo>
                    <a:pt x="102394" y="155501"/>
                    <a:pt x="125066" y="166207"/>
                    <a:pt x="169302" y="171523"/>
                  </a:cubicBezTo>
                  <a:lnTo>
                    <a:pt x="168970" y="174661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4" name="Google Shape;1484;p34"/>
            <p:cNvSpPr/>
            <p:nvPr/>
          </p:nvSpPr>
          <p:spPr>
            <a:xfrm>
              <a:off x="11318105" y="4203172"/>
              <a:ext cx="100385" cy="161702"/>
            </a:xfrm>
            <a:custGeom>
              <a:rect b="b" l="l" r="r" t="t"/>
              <a:pathLst>
                <a:path extrusionOk="0" h="161702" w="100385">
                  <a:moveTo>
                    <a:pt x="222" y="161703"/>
                  </a:moveTo>
                  <a:lnTo>
                    <a:pt x="0" y="158491"/>
                  </a:lnTo>
                  <a:cubicBezTo>
                    <a:pt x="97778" y="151587"/>
                    <a:pt x="97594" y="21044"/>
                    <a:pt x="97150" y="3876"/>
                  </a:cubicBezTo>
                  <a:lnTo>
                    <a:pt x="28839" y="17167"/>
                  </a:lnTo>
                  <a:lnTo>
                    <a:pt x="28211" y="14029"/>
                  </a:lnTo>
                  <a:lnTo>
                    <a:pt x="100141" y="0"/>
                  </a:lnTo>
                  <a:lnTo>
                    <a:pt x="100252" y="1846"/>
                  </a:lnTo>
                  <a:cubicBezTo>
                    <a:pt x="100363" y="3396"/>
                    <a:pt x="107490" y="154135"/>
                    <a:pt x="222" y="161703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5" name="Google Shape;1485;p34"/>
            <p:cNvSpPr/>
            <p:nvPr/>
          </p:nvSpPr>
          <p:spPr>
            <a:xfrm rot="-322620">
              <a:off x="11782730" y="4210754"/>
              <a:ext cx="85998" cy="3211"/>
            </a:xfrm>
            <a:custGeom>
              <a:rect b="b" l="l" r="r" t="t"/>
              <a:pathLst>
                <a:path extrusionOk="0" h="3211" w="85998">
                  <a:moveTo>
                    <a:pt x="0" y="0"/>
                  </a:moveTo>
                  <a:lnTo>
                    <a:pt x="85999" y="0"/>
                  </a:lnTo>
                  <a:lnTo>
                    <a:pt x="85999" y="3212"/>
                  </a:lnTo>
                  <a:lnTo>
                    <a:pt x="0" y="3212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6" name="Google Shape;1486;p34"/>
            <p:cNvSpPr/>
            <p:nvPr/>
          </p:nvSpPr>
          <p:spPr>
            <a:xfrm>
              <a:off x="11607710" y="3676899"/>
              <a:ext cx="114985" cy="257506"/>
            </a:xfrm>
            <a:custGeom>
              <a:rect b="b" l="l" r="r" t="t"/>
              <a:pathLst>
                <a:path extrusionOk="0" h="257506" w="114985">
                  <a:moveTo>
                    <a:pt x="53136" y="257506"/>
                  </a:moveTo>
                  <a:lnTo>
                    <a:pt x="50403" y="255808"/>
                  </a:lnTo>
                  <a:lnTo>
                    <a:pt x="94787" y="185626"/>
                  </a:lnTo>
                  <a:lnTo>
                    <a:pt x="61259" y="157863"/>
                  </a:lnTo>
                  <a:lnTo>
                    <a:pt x="110554" y="94917"/>
                  </a:lnTo>
                  <a:lnTo>
                    <a:pt x="0" y="2437"/>
                  </a:lnTo>
                  <a:lnTo>
                    <a:pt x="2068" y="0"/>
                  </a:lnTo>
                  <a:lnTo>
                    <a:pt x="114985" y="94474"/>
                  </a:lnTo>
                  <a:lnTo>
                    <a:pt x="65727" y="157383"/>
                  </a:lnTo>
                  <a:lnTo>
                    <a:pt x="98997" y="184925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7" name="Google Shape;1487;p34"/>
            <p:cNvSpPr/>
            <p:nvPr/>
          </p:nvSpPr>
          <p:spPr>
            <a:xfrm rot="-2716500">
              <a:off x="11472707" y="3889754"/>
              <a:ext cx="3212" cy="77676"/>
            </a:xfrm>
            <a:custGeom>
              <a:rect b="b" l="l" r="r" t="t"/>
              <a:pathLst>
                <a:path extrusionOk="0" h="77676" w="3212">
                  <a:moveTo>
                    <a:pt x="0" y="0"/>
                  </a:moveTo>
                  <a:lnTo>
                    <a:pt x="3212" y="0"/>
                  </a:lnTo>
                  <a:lnTo>
                    <a:pt x="3212" y="77676"/>
                  </a:lnTo>
                  <a:lnTo>
                    <a:pt x="0" y="77676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8" name="Google Shape;1488;p34"/>
            <p:cNvSpPr/>
            <p:nvPr/>
          </p:nvSpPr>
          <p:spPr>
            <a:xfrm>
              <a:off x="11475924" y="3686353"/>
              <a:ext cx="48250" cy="24437"/>
            </a:xfrm>
            <a:custGeom>
              <a:rect b="b" l="l" r="r" t="t"/>
              <a:pathLst>
                <a:path extrusionOk="0" h="24437" w="48250">
                  <a:moveTo>
                    <a:pt x="0" y="8895"/>
                  </a:moveTo>
                  <a:cubicBezTo>
                    <a:pt x="0" y="8895"/>
                    <a:pt x="26845" y="11442"/>
                    <a:pt x="46674" y="145"/>
                  </a:cubicBezTo>
                  <a:cubicBezTo>
                    <a:pt x="47671" y="-409"/>
                    <a:pt x="48704" y="736"/>
                    <a:pt x="48040" y="1659"/>
                  </a:cubicBezTo>
                  <a:cubicBezTo>
                    <a:pt x="42907" y="8600"/>
                    <a:pt x="28617" y="23293"/>
                    <a:pt x="2474" y="24438"/>
                  </a:cubicBezTo>
                  <a:lnTo>
                    <a:pt x="0" y="8895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9" name="Google Shape;1489;p34"/>
            <p:cNvSpPr/>
            <p:nvPr/>
          </p:nvSpPr>
          <p:spPr>
            <a:xfrm>
              <a:off x="11443876" y="3590916"/>
              <a:ext cx="13252" cy="50615"/>
            </a:xfrm>
            <a:custGeom>
              <a:rect b="b" l="l" r="r" t="t"/>
              <a:pathLst>
                <a:path extrusionOk="0" h="50615" w="13252">
                  <a:moveTo>
                    <a:pt x="13216" y="50615"/>
                  </a:moveTo>
                  <a:cubicBezTo>
                    <a:pt x="7566" y="50615"/>
                    <a:pt x="2360" y="46554"/>
                    <a:pt x="551" y="40721"/>
                  </a:cubicBezTo>
                  <a:cubicBezTo>
                    <a:pt x="-409" y="37657"/>
                    <a:pt x="-114" y="35220"/>
                    <a:pt x="1437" y="33559"/>
                  </a:cubicBezTo>
                  <a:cubicBezTo>
                    <a:pt x="3394" y="31418"/>
                    <a:pt x="6791" y="31233"/>
                    <a:pt x="9117" y="31381"/>
                  </a:cubicBezTo>
                  <a:lnTo>
                    <a:pt x="4132" y="517"/>
                  </a:lnTo>
                  <a:lnTo>
                    <a:pt x="7308" y="0"/>
                  </a:lnTo>
                  <a:lnTo>
                    <a:pt x="12994" y="35294"/>
                  </a:lnTo>
                  <a:lnTo>
                    <a:pt x="10705" y="34814"/>
                  </a:lnTo>
                  <a:cubicBezTo>
                    <a:pt x="9376" y="34519"/>
                    <a:pt x="5277" y="34113"/>
                    <a:pt x="3800" y="35700"/>
                  </a:cubicBezTo>
                  <a:cubicBezTo>
                    <a:pt x="3098" y="36475"/>
                    <a:pt x="3025" y="37841"/>
                    <a:pt x="3615" y="39761"/>
                  </a:cubicBezTo>
                  <a:cubicBezTo>
                    <a:pt x="5019" y="44302"/>
                    <a:pt x="9043" y="47293"/>
                    <a:pt x="13253" y="47403"/>
                  </a:cubicBezTo>
                  <a:lnTo>
                    <a:pt x="13253" y="50615"/>
                  </a:lnTo>
                  <a:cubicBezTo>
                    <a:pt x="13253" y="50615"/>
                    <a:pt x="13253" y="50615"/>
                    <a:pt x="13216" y="50615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0" name="Google Shape;1490;p34"/>
            <p:cNvSpPr/>
            <p:nvPr/>
          </p:nvSpPr>
          <p:spPr>
            <a:xfrm rot="-4162320">
              <a:off x="11640700" y="3966558"/>
              <a:ext cx="3212" cy="28021"/>
            </a:xfrm>
            <a:custGeom>
              <a:rect b="b" l="l" r="r" t="t"/>
              <a:pathLst>
                <a:path extrusionOk="0" h="28021" w="3212">
                  <a:moveTo>
                    <a:pt x="0" y="0"/>
                  </a:moveTo>
                  <a:lnTo>
                    <a:pt x="3212" y="0"/>
                  </a:lnTo>
                  <a:lnTo>
                    <a:pt x="3212" y="28021"/>
                  </a:lnTo>
                  <a:lnTo>
                    <a:pt x="0" y="28021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1" name="Google Shape;1491;p34"/>
            <p:cNvSpPr/>
            <p:nvPr/>
          </p:nvSpPr>
          <p:spPr>
            <a:xfrm rot="-4162320">
              <a:off x="11644036" y="3942150"/>
              <a:ext cx="3212" cy="42677"/>
            </a:xfrm>
            <a:custGeom>
              <a:rect b="b" l="l" r="r" t="t"/>
              <a:pathLst>
                <a:path extrusionOk="0" h="42677" w="3212">
                  <a:moveTo>
                    <a:pt x="0" y="0"/>
                  </a:moveTo>
                  <a:lnTo>
                    <a:pt x="3212" y="0"/>
                  </a:lnTo>
                  <a:lnTo>
                    <a:pt x="3212" y="42678"/>
                  </a:lnTo>
                  <a:lnTo>
                    <a:pt x="0" y="42678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2" name="Google Shape;1492;p34"/>
            <p:cNvSpPr/>
            <p:nvPr/>
          </p:nvSpPr>
          <p:spPr>
            <a:xfrm rot="-4161900">
              <a:off x="11649635" y="3927256"/>
              <a:ext cx="3212" cy="42677"/>
            </a:xfrm>
            <a:custGeom>
              <a:rect b="b" l="l" r="r" t="t"/>
              <a:pathLst>
                <a:path extrusionOk="0" h="42677" w="3212">
                  <a:moveTo>
                    <a:pt x="0" y="0"/>
                  </a:moveTo>
                  <a:lnTo>
                    <a:pt x="3212" y="0"/>
                  </a:lnTo>
                  <a:lnTo>
                    <a:pt x="3212" y="42678"/>
                  </a:lnTo>
                  <a:lnTo>
                    <a:pt x="0" y="42678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3" name="Google Shape;1493;p34"/>
            <p:cNvSpPr/>
            <p:nvPr/>
          </p:nvSpPr>
          <p:spPr>
            <a:xfrm>
              <a:off x="10642520" y="4128744"/>
              <a:ext cx="194817" cy="80734"/>
            </a:xfrm>
            <a:custGeom>
              <a:rect b="b" l="l" r="r" t="t"/>
              <a:pathLst>
                <a:path extrusionOk="0" h="80734" w="194817">
                  <a:moveTo>
                    <a:pt x="0" y="0"/>
                  </a:moveTo>
                  <a:lnTo>
                    <a:pt x="194818" y="28058"/>
                  </a:lnTo>
                  <a:cubicBezTo>
                    <a:pt x="194818" y="28058"/>
                    <a:pt x="87476" y="163512"/>
                    <a:pt x="0" y="0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4" name="Google Shape;1494;p34"/>
            <p:cNvSpPr/>
            <p:nvPr/>
          </p:nvSpPr>
          <p:spPr>
            <a:xfrm>
              <a:off x="10734427" y="4143991"/>
              <a:ext cx="25072" cy="20194"/>
            </a:xfrm>
            <a:custGeom>
              <a:rect b="b" l="l" r="r" t="t"/>
              <a:pathLst>
                <a:path extrusionOk="0" h="20194" w="25072">
                  <a:moveTo>
                    <a:pt x="19423" y="20194"/>
                  </a:moveTo>
                  <a:cubicBezTo>
                    <a:pt x="15472" y="20194"/>
                    <a:pt x="11964" y="19124"/>
                    <a:pt x="8973" y="16983"/>
                  </a:cubicBezTo>
                  <a:cubicBezTo>
                    <a:pt x="1292" y="11482"/>
                    <a:pt x="37" y="923"/>
                    <a:pt x="0" y="480"/>
                  </a:cubicBezTo>
                  <a:lnTo>
                    <a:pt x="4246" y="0"/>
                  </a:lnTo>
                  <a:cubicBezTo>
                    <a:pt x="4246" y="74"/>
                    <a:pt x="5354" y="9156"/>
                    <a:pt x="11484" y="13512"/>
                  </a:cubicBezTo>
                  <a:cubicBezTo>
                    <a:pt x="14770" y="15875"/>
                    <a:pt x="19053" y="16466"/>
                    <a:pt x="24149" y="15358"/>
                  </a:cubicBezTo>
                  <a:lnTo>
                    <a:pt x="25072" y="19530"/>
                  </a:lnTo>
                  <a:cubicBezTo>
                    <a:pt x="23115" y="19973"/>
                    <a:pt x="21232" y="20194"/>
                    <a:pt x="19423" y="20194"/>
                  </a:cubicBezTo>
                  <a:close/>
                </a:path>
              </a:pathLst>
            </a:custGeom>
            <a:solidFill>
              <a:srgbClr val="FFC845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5" name="Google Shape;1495;p34"/>
            <p:cNvSpPr/>
            <p:nvPr/>
          </p:nvSpPr>
          <p:spPr>
            <a:xfrm>
              <a:off x="11484195" y="3756754"/>
              <a:ext cx="142346" cy="29756"/>
            </a:xfrm>
            <a:custGeom>
              <a:rect b="b" l="l" r="r" t="t"/>
              <a:pathLst>
                <a:path extrusionOk="0" h="29756" w="142346">
                  <a:moveTo>
                    <a:pt x="58453" y="29756"/>
                  </a:moveTo>
                  <a:cubicBezTo>
                    <a:pt x="21454" y="29756"/>
                    <a:pt x="332" y="12331"/>
                    <a:pt x="0" y="12035"/>
                  </a:cubicBezTo>
                  <a:lnTo>
                    <a:pt x="2068" y="9599"/>
                  </a:lnTo>
                  <a:cubicBezTo>
                    <a:pt x="2585" y="10042"/>
                    <a:pt x="55129" y="53236"/>
                    <a:pt x="140648" y="0"/>
                  </a:cubicBezTo>
                  <a:lnTo>
                    <a:pt x="142347" y="2732"/>
                  </a:lnTo>
                  <a:cubicBezTo>
                    <a:pt x="109262" y="23333"/>
                    <a:pt x="80940" y="29756"/>
                    <a:pt x="58453" y="29756"/>
                  </a:cubicBezTo>
                  <a:close/>
                </a:path>
              </a:pathLst>
            </a:custGeom>
            <a:solidFill>
              <a:srgbClr val="FFC845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6" name="Google Shape;1496;p34"/>
            <p:cNvSpPr/>
            <p:nvPr/>
          </p:nvSpPr>
          <p:spPr>
            <a:xfrm>
              <a:off x="11452181" y="3633224"/>
              <a:ext cx="24518" cy="20637"/>
            </a:xfrm>
            <a:custGeom>
              <a:rect b="b" l="l" r="r" t="t"/>
              <a:pathLst>
                <a:path extrusionOk="0" h="20637" w="24518">
                  <a:moveTo>
                    <a:pt x="4985" y="20637"/>
                  </a:moveTo>
                  <a:cubicBezTo>
                    <a:pt x="3397" y="20637"/>
                    <a:pt x="1735" y="20490"/>
                    <a:pt x="0" y="20157"/>
                  </a:cubicBezTo>
                  <a:lnTo>
                    <a:pt x="591" y="17019"/>
                  </a:lnTo>
                  <a:cubicBezTo>
                    <a:pt x="6093" y="18053"/>
                    <a:pt x="10635" y="17241"/>
                    <a:pt x="14069" y="14583"/>
                  </a:cubicBezTo>
                  <a:cubicBezTo>
                    <a:pt x="20494" y="9673"/>
                    <a:pt x="21306" y="111"/>
                    <a:pt x="21306" y="0"/>
                  </a:cubicBezTo>
                  <a:lnTo>
                    <a:pt x="24518" y="258"/>
                  </a:lnTo>
                  <a:cubicBezTo>
                    <a:pt x="24481" y="701"/>
                    <a:pt x="23558" y="11371"/>
                    <a:pt x="16026" y="17130"/>
                  </a:cubicBezTo>
                  <a:cubicBezTo>
                    <a:pt x="12961" y="19456"/>
                    <a:pt x="9268" y="20637"/>
                    <a:pt x="4985" y="20637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7" name="Google Shape;1497;p34"/>
            <p:cNvSpPr/>
            <p:nvPr/>
          </p:nvSpPr>
          <p:spPr>
            <a:xfrm rot="-4166700">
              <a:off x="11414960" y="3668813"/>
              <a:ext cx="26253" cy="3211"/>
            </a:xfrm>
            <a:custGeom>
              <a:rect b="b" l="l" r="r" t="t"/>
              <a:pathLst>
                <a:path extrusionOk="0" h="3211" w="26253">
                  <a:moveTo>
                    <a:pt x="0" y="0"/>
                  </a:moveTo>
                  <a:lnTo>
                    <a:pt x="26254" y="0"/>
                  </a:lnTo>
                  <a:lnTo>
                    <a:pt x="26254" y="3212"/>
                  </a:lnTo>
                  <a:lnTo>
                    <a:pt x="0" y="3212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8" name="Google Shape;1498;p34"/>
            <p:cNvSpPr/>
            <p:nvPr/>
          </p:nvSpPr>
          <p:spPr>
            <a:xfrm rot="-4484040">
              <a:off x="11428937" y="3672042"/>
              <a:ext cx="26955" cy="3211"/>
            </a:xfrm>
            <a:custGeom>
              <a:rect b="b" l="l" r="r" t="t"/>
              <a:pathLst>
                <a:path extrusionOk="0" h="3211" w="26955">
                  <a:moveTo>
                    <a:pt x="0" y="0"/>
                  </a:moveTo>
                  <a:lnTo>
                    <a:pt x="26956" y="0"/>
                  </a:lnTo>
                  <a:lnTo>
                    <a:pt x="26956" y="3212"/>
                  </a:lnTo>
                  <a:lnTo>
                    <a:pt x="0" y="3212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9" name="Google Shape;1499;p34"/>
            <p:cNvSpPr/>
            <p:nvPr/>
          </p:nvSpPr>
          <p:spPr>
            <a:xfrm>
              <a:off x="11406320" y="3649822"/>
              <a:ext cx="64235" cy="45277"/>
            </a:xfrm>
            <a:custGeom>
              <a:rect b="b" l="l" r="r" t="t"/>
              <a:pathLst>
                <a:path extrusionOk="0" h="45277" w="64235">
                  <a:moveTo>
                    <a:pt x="64139" y="45278"/>
                  </a:moveTo>
                  <a:lnTo>
                    <a:pt x="60927" y="45130"/>
                  </a:lnTo>
                  <a:cubicBezTo>
                    <a:pt x="61333" y="35199"/>
                    <a:pt x="60151" y="25637"/>
                    <a:pt x="58379" y="25083"/>
                  </a:cubicBezTo>
                  <a:cubicBezTo>
                    <a:pt x="54945" y="23976"/>
                    <a:pt x="52065" y="27742"/>
                    <a:pt x="52028" y="27779"/>
                  </a:cubicBezTo>
                  <a:lnTo>
                    <a:pt x="48520" y="32393"/>
                  </a:lnTo>
                  <a:lnTo>
                    <a:pt x="49148" y="26634"/>
                  </a:lnTo>
                  <a:cubicBezTo>
                    <a:pt x="50034" y="18475"/>
                    <a:pt x="49517" y="8913"/>
                    <a:pt x="47154" y="7695"/>
                  </a:cubicBezTo>
                  <a:cubicBezTo>
                    <a:pt x="46193" y="7178"/>
                    <a:pt x="45307" y="7178"/>
                    <a:pt x="44421" y="7621"/>
                  </a:cubicBezTo>
                  <a:cubicBezTo>
                    <a:pt x="43203" y="8249"/>
                    <a:pt x="41799" y="9873"/>
                    <a:pt x="40655" y="12716"/>
                  </a:cubicBezTo>
                  <a:cubicBezTo>
                    <a:pt x="40064" y="16223"/>
                    <a:pt x="39067" y="19361"/>
                    <a:pt x="38772" y="20284"/>
                  </a:cubicBezTo>
                  <a:lnTo>
                    <a:pt x="38144" y="24677"/>
                  </a:lnTo>
                  <a:lnTo>
                    <a:pt x="34968" y="24234"/>
                  </a:lnTo>
                  <a:lnTo>
                    <a:pt x="35596" y="19693"/>
                  </a:lnTo>
                  <a:cubicBezTo>
                    <a:pt x="36002" y="16740"/>
                    <a:pt x="36667" y="14119"/>
                    <a:pt x="37516" y="11904"/>
                  </a:cubicBezTo>
                  <a:cubicBezTo>
                    <a:pt x="38033" y="8729"/>
                    <a:pt x="38144" y="5775"/>
                    <a:pt x="37258" y="4298"/>
                  </a:cubicBezTo>
                  <a:cubicBezTo>
                    <a:pt x="36999" y="3855"/>
                    <a:pt x="36704" y="3634"/>
                    <a:pt x="36261" y="3560"/>
                  </a:cubicBezTo>
                  <a:cubicBezTo>
                    <a:pt x="31276" y="2637"/>
                    <a:pt x="27805" y="8913"/>
                    <a:pt x="27768" y="8987"/>
                  </a:cubicBezTo>
                  <a:lnTo>
                    <a:pt x="21675" y="20358"/>
                  </a:lnTo>
                  <a:lnTo>
                    <a:pt x="24777" y="7843"/>
                  </a:lnTo>
                  <a:cubicBezTo>
                    <a:pt x="25109" y="6513"/>
                    <a:pt x="25220" y="4188"/>
                    <a:pt x="24445" y="3449"/>
                  </a:cubicBezTo>
                  <a:cubicBezTo>
                    <a:pt x="23964" y="3006"/>
                    <a:pt x="22820" y="3043"/>
                    <a:pt x="21343" y="3597"/>
                  </a:cubicBezTo>
                  <a:cubicBezTo>
                    <a:pt x="15509" y="5664"/>
                    <a:pt x="6093" y="25047"/>
                    <a:pt x="2954" y="32356"/>
                  </a:cubicBezTo>
                  <a:lnTo>
                    <a:pt x="0" y="31101"/>
                  </a:lnTo>
                  <a:cubicBezTo>
                    <a:pt x="1218" y="28295"/>
                    <a:pt x="12038" y="3486"/>
                    <a:pt x="20272" y="607"/>
                  </a:cubicBezTo>
                  <a:cubicBezTo>
                    <a:pt x="23041" y="-353"/>
                    <a:pt x="25146" y="-169"/>
                    <a:pt x="26586" y="1123"/>
                  </a:cubicBezTo>
                  <a:cubicBezTo>
                    <a:pt x="27325" y="1788"/>
                    <a:pt x="27731" y="2637"/>
                    <a:pt x="27989" y="3560"/>
                  </a:cubicBezTo>
                  <a:cubicBezTo>
                    <a:pt x="30057" y="1566"/>
                    <a:pt x="33048" y="-243"/>
                    <a:pt x="36851" y="459"/>
                  </a:cubicBezTo>
                  <a:cubicBezTo>
                    <a:pt x="38218" y="717"/>
                    <a:pt x="39288" y="1493"/>
                    <a:pt x="40027" y="2711"/>
                  </a:cubicBezTo>
                  <a:cubicBezTo>
                    <a:pt x="40581" y="3671"/>
                    <a:pt x="40876" y="4852"/>
                    <a:pt x="41024" y="6181"/>
                  </a:cubicBezTo>
                  <a:cubicBezTo>
                    <a:pt x="41615" y="5591"/>
                    <a:pt x="42279" y="5111"/>
                    <a:pt x="42944" y="4778"/>
                  </a:cubicBezTo>
                  <a:cubicBezTo>
                    <a:pt x="44790" y="3818"/>
                    <a:pt x="46747" y="3855"/>
                    <a:pt x="48631" y="4852"/>
                  </a:cubicBezTo>
                  <a:cubicBezTo>
                    <a:pt x="52877" y="7067"/>
                    <a:pt x="52988" y="17072"/>
                    <a:pt x="52655" y="23016"/>
                  </a:cubicBezTo>
                  <a:cubicBezTo>
                    <a:pt x="54391" y="21945"/>
                    <a:pt x="56717" y="21170"/>
                    <a:pt x="59339" y="22019"/>
                  </a:cubicBezTo>
                  <a:cubicBezTo>
                    <a:pt x="64509" y="23681"/>
                    <a:pt x="64398" y="38854"/>
                    <a:pt x="64139" y="45278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0" name="Google Shape;1500;p34"/>
            <p:cNvSpPr/>
            <p:nvPr/>
          </p:nvSpPr>
          <p:spPr>
            <a:xfrm>
              <a:off x="11349344" y="3725410"/>
              <a:ext cx="102937" cy="469972"/>
            </a:xfrm>
            <a:custGeom>
              <a:rect b="b" l="l" r="r" t="t"/>
              <a:pathLst>
                <a:path extrusionOk="0" h="469972" w="102937">
                  <a:moveTo>
                    <a:pt x="37" y="469972"/>
                  </a:moveTo>
                  <a:lnTo>
                    <a:pt x="0" y="466760"/>
                  </a:lnTo>
                  <a:cubicBezTo>
                    <a:pt x="739" y="466760"/>
                    <a:pt x="74811" y="462847"/>
                    <a:pt x="90467" y="218114"/>
                  </a:cubicBezTo>
                  <a:cubicBezTo>
                    <a:pt x="100880" y="55415"/>
                    <a:pt x="100105" y="29387"/>
                    <a:pt x="99588" y="25215"/>
                  </a:cubicBezTo>
                  <a:lnTo>
                    <a:pt x="25109" y="3064"/>
                  </a:lnTo>
                  <a:lnTo>
                    <a:pt x="26032" y="0"/>
                  </a:lnTo>
                  <a:lnTo>
                    <a:pt x="100142" y="22040"/>
                  </a:lnTo>
                  <a:lnTo>
                    <a:pt x="100142" y="22003"/>
                  </a:lnTo>
                  <a:lnTo>
                    <a:pt x="101397" y="22373"/>
                  </a:lnTo>
                  <a:cubicBezTo>
                    <a:pt x="102948" y="22889"/>
                    <a:pt x="106123" y="23923"/>
                    <a:pt x="93716" y="218299"/>
                  </a:cubicBezTo>
                  <a:cubicBezTo>
                    <a:pt x="77765" y="466760"/>
                    <a:pt x="3213" y="469972"/>
                    <a:pt x="37" y="469972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1" name="Google Shape;1501;p34"/>
            <p:cNvSpPr/>
            <p:nvPr/>
          </p:nvSpPr>
          <p:spPr>
            <a:xfrm rot="-4484040">
              <a:off x="11445180" y="3681216"/>
              <a:ext cx="20050" cy="3211"/>
            </a:xfrm>
            <a:custGeom>
              <a:rect b="b" l="l" r="r" t="t"/>
              <a:pathLst>
                <a:path extrusionOk="0" h="3211" w="20050">
                  <a:moveTo>
                    <a:pt x="0" y="0"/>
                  </a:moveTo>
                  <a:lnTo>
                    <a:pt x="20051" y="0"/>
                  </a:lnTo>
                  <a:lnTo>
                    <a:pt x="20051" y="3212"/>
                  </a:lnTo>
                  <a:lnTo>
                    <a:pt x="0" y="3212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2" name="Google Shape;1502;p34"/>
            <p:cNvSpPr/>
            <p:nvPr/>
          </p:nvSpPr>
          <p:spPr>
            <a:xfrm>
              <a:off x="11394651" y="3491893"/>
              <a:ext cx="197580" cy="101162"/>
            </a:xfrm>
            <a:custGeom>
              <a:rect b="b" l="l" r="r" t="t"/>
              <a:pathLst>
                <a:path extrusionOk="0" h="101162" w="197580">
                  <a:moveTo>
                    <a:pt x="0" y="38292"/>
                  </a:moveTo>
                  <a:cubicBezTo>
                    <a:pt x="0" y="38292"/>
                    <a:pt x="25626" y="83776"/>
                    <a:pt x="65542" y="89240"/>
                  </a:cubicBezTo>
                  <a:cubicBezTo>
                    <a:pt x="105459" y="94704"/>
                    <a:pt x="87255" y="63766"/>
                    <a:pt x="87255" y="63766"/>
                  </a:cubicBezTo>
                  <a:cubicBezTo>
                    <a:pt x="87255" y="63766"/>
                    <a:pt x="151874" y="121617"/>
                    <a:pt x="190867" y="93412"/>
                  </a:cubicBezTo>
                  <a:cubicBezTo>
                    <a:pt x="229897" y="65206"/>
                    <a:pt x="89876" y="-62864"/>
                    <a:pt x="0" y="38292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3" name="Google Shape;1503;p34"/>
            <p:cNvSpPr/>
            <p:nvPr/>
          </p:nvSpPr>
          <p:spPr>
            <a:xfrm>
              <a:off x="10768952" y="4097142"/>
              <a:ext cx="12788" cy="49286"/>
            </a:xfrm>
            <a:custGeom>
              <a:rect b="b" l="l" r="r" t="t"/>
              <a:pathLst>
                <a:path extrusionOk="0" h="49286" w="12788">
                  <a:moveTo>
                    <a:pt x="222" y="49286"/>
                  </a:moveTo>
                  <a:lnTo>
                    <a:pt x="148" y="46074"/>
                  </a:lnTo>
                  <a:cubicBezTo>
                    <a:pt x="4283" y="45964"/>
                    <a:pt x="8013" y="42825"/>
                    <a:pt x="9231" y="38395"/>
                  </a:cubicBezTo>
                  <a:cubicBezTo>
                    <a:pt x="9748" y="36549"/>
                    <a:pt x="9638" y="35220"/>
                    <a:pt x="8936" y="34519"/>
                  </a:cubicBezTo>
                  <a:cubicBezTo>
                    <a:pt x="7570" y="33116"/>
                    <a:pt x="3840" y="33485"/>
                    <a:pt x="2252" y="33891"/>
                  </a:cubicBezTo>
                  <a:lnTo>
                    <a:pt x="0" y="34445"/>
                  </a:lnTo>
                  <a:lnTo>
                    <a:pt x="4431" y="0"/>
                  </a:lnTo>
                  <a:lnTo>
                    <a:pt x="7607" y="406"/>
                  </a:lnTo>
                  <a:lnTo>
                    <a:pt x="3766" y="30421"/>
                  </a:lnTo>
                  <a:cubicBezTo>
                    <a:pt x="5982" y="30199"/>
                    <a:pt x="9268" y="30273"/>
                    <a:pt x="11262" y="32304"/>
                  </a:cubicBezTo>
                  <a:cubicBezTo>
                    <a:pt x="12813" y="33891"/>
                    <a:pt x="13182" y="36254"/>
                    <a:pt x="12370" y="39281"/>
                  </a:cubicBezTo>
                  <a:cubicBezTo>
                    <a:pt x="10745" y="45004"/>
                    <a:pt x="5760" y="49139"/>
                    <a:pt x="222" y="49286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504" name="Google Shape;1504;p34"/>
          <p:cNvGrpSpPr/>
          <p:nvPr/>
        </p:nvGrpSpPr>
        <p:grpSpPr>
          <a:xfrm>
            <a:off x="11211317" y="3934516"/>
            <a:ext cx="200504" cy="263672"/>
            <a:chOff x="11211317" y="3934516"/>
            <a:chExt cx="200504" cy="263672"/>
          </a:xfrm>
        </p:grpSpPr>
        <p:sp>
          <p:nvSpPr>
            <p:cNvPr id="1505" name="Google Shape;1505;p34"/>
            <p:cNvSpPr/>
            <p:nvPr/>
          </p:nvSpPr>
          <p:spPr>
            <a:xfrm>
              <a:off x="11270730" y="4149165"/>
              <a:ext cx="65542" cy="25040"/>
            </a:xfrm>
            <a:custGeom>
              <a:rect b="b" l="l" r="r" t="t"/>
              <a:pathLst>
                <a:path extrusionOk="0" h="25040" w="65542">
                  <a:moveTo>
                    <a:pt x="65542" y="15205"/>
                  </a:moveTo>
                  <a:cubicBezTo>
                    <a:pt x="65542" y="15205"/>
                    <a:pt x="38587" y="-17025"/>
                    <a:pt x="0" y="12363"/>
                  </a:cubicBezTo>
                  <a:cubicBezTo>
                    <a:pt x="0" y="12400"/>
                    <a:pt x="23115" y="38870"/>
                    <a:pt x="65542" y="15205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6" name="Google Shape;1506;p34"/>
            <p:cNvSpPr/>
            <p:nvPr/>
          </p:nvSpPr>
          <p:spPr>
            <a:xfrm>
              <a:off x="11211317" y="4112980"/>
              <a:ext cx="60890" cy="52055"/>
            </a:xfrm>
            <a:custGeom>
              <a:rect b="b" l="l" r="r" t="t"/>
              <a:pathLst>
                <a:path extrusionOk="0" h="52055" w="60890">
                  <a:moveTo>
                    <a:pt x="60890" y="52055"/>
                  </a:moveTo>
                  <a:cubicBezTo>
                    <a:pt x="60890" y="52055"/>
                    <a:pt x="59229" y="775"/>
                    <a:pt x="0" y="0"/>
                  </a:cubicBezTo>
                  <a:cubicBezTo>
                    <a:pt x="-37" y="-37"/>
                    <a:pt x="2253" y="42825"/>
                    <a:pt x="60890" y="52055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7" name="Google Shape;1507;p34"/>
            <p:cNvSpPr/>
            <p:nvPr/>
          </p:nvSpPr>
          <p:spPr>
            <a:xfrm>
              <a:off x="11265597" y="4037925"/>
              <a:ext cx="134888" cy="142948"/>
            </a:xfrm>
            <a:custGeom>
              <a:rect b="b" l="l" r="r" t="t"/>
              <a:pathLst>
                <a:path extrusionOk="0" h="142948" w="134888">
                  <a:moveTo>
                    <a:pt x="3065" y="142948"/>
                  </a:moveTo>
                  <a:lnTo>
                    <a:pt x="0" y="142025"/>
                  </a:lnTo>
                  <a:cubicBezTo>
                    <a:pt x="33159" y="29276"/>
                    <a:pt x="133042" y="258"/>
                    <a:pt x="134039" y="0"/>
                  </a:cubicBezTo>
                  <a:lnTo>
                    <a:pt x="134888" y="3101"/>
                  </a:lnTo>
                  <a:cubicBezTo>
                    <a:pt x="133891" y="3360"/>
                    <a:pt x="35707" y="31934"/>
                    <a:pt x="3065" y="142948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8" name="Google Shape;1508;p34"/>
            <p:cNvSpPr/>
            <p:nvPr/>
          </p:nvSpPr>
          <p:spPr>
            <a:xfrm>
              <a:off x="11262459" y="3954600"/>
              <a:ext cx="25392" cy="243588"/>
            </a:xfrm>
            <a:custGeom>
              <a:rect b="b" l="l" r="r" t="t"/>
              <a:pathLst>
                <a:path extrusionOk="0" h="243588" w="25392">
                  <a:moveTo>
                    <a:pt x="3065" y="243588"/>
                  </a:moveTo>
                  <a:lnTo>
                    <a:pt x="0" y="242628"/>
                  </a:lnTo>
                  <a:cubicBezTo>
                    <a:pt x="47375" y="92887"/>
                    <a:pt x="4320" y="2289"/>
                    <a:pt x="3877" y="1403"/>
                  </a:cubicBezTo>
                  <a:lnTo>
                    <a:pt x="6757" y="0"/>
                  </a:lnTo>
                  <a:cubicBezTo>
                    <a:pt x="7200" y="886"/>
                    <a:pt x="50809" y="92628"/>
                    <a:pt x="3065" y="243588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9" name="Google Shape;1509;p34"/>
            <p:cNvSpPr/>
            <p:nvPr/>
          </p:nvSpPr>
          <p:spPr>
            <a:xfrm>
              <a:off x="11262385" y="3934516"/>
              <a:ext cx="149436" cy="263450"/>
            </a:xfrm>
            <a:custGeom>
              <a:rect b="b" l="l" r="r" t="t"/>
              <a:pathLst>
                <a:path extrusionOk="0" h="263450" w="149436">
                  <a:moveTo>
                    <a:pt x="3176" y="263450"/>
                  </a:moveTo>
                  <a:lnTo>
                    <a:pt x="0" y="262933"/>
                  </a:lnTo>
                  <a:cubicBezTo>
                    <a:pt x="28433" y="95176"/>
                    <a:pt x="146261" y="923"/>
                    <a:pt x="147443" y="0"/>
                  </a:cubicBezTo>
                  <a:lnTo>
                    <a:pt x="149437" y="2510"/>
                  </a:lnTo>
                  <a:cubicBezTo>
                    <a:pt x="148255" y="3433"/>
                    <a:pt x="31387" y="96985"/>
                    <a:pt x="3176" y="263450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510" name="Google Shape;1510;p34"/>
          <p:cNvGrpSpPr/>
          <p:nvPr/>
        </p:nvGrpSpPr>
        <p:grpSpPr>
          <a:xfrm>
            <a:off x="11275124" y="3872047"/>
            <a:ext cx="185151" cy="226536"/>
            <a:chOff x="11275124" y="3872047"/>
            <a:chExt cx="185151" cy="226536"/>
          </a:xfrm>
        </p:grpSpPr>
        <p:sp>
          <p:nvSpPr>
            <p:cNvPr id="1511" name="Google Shape;1511;p34"/>
            <p:cNvSpPr/>
            <p:nvPr/>
          </p:nvSpPr>
          <p:spPr>
            <a:xfrm>
              <a:off x="11275124" y="3961850"/>
              <a:ext cx="78170" cy="82520"/>
            </a:xfrm>
            <a:custGeom>
              <a:rect b="b" l="l" r="r" t="t"/>
              <a:pathLst>
                <a:path extrusionOk="0" h="82520" w="78170">
                  <a:moveTo>
                    <a:pt x="35374" y="49456"/>
                  </a:moveTo>
                  <a:cubicBezTo>
                    <a:pt x="32716" y="53037"/>
                    <a:pt x="29836" y="57910"/>
                    <a:pt x="25995" y="61861"/>
                  </a:cubicBezTo>
                  <a:cubicBezTo>
                    <a:pt x="23041" y="64925"/>
                    <a:pt x="19164" y="67657"/>
                    <a:pt x="15176" y="69060"/>
                  </a:cubicBezTo>
                  <a:cubicBezTo>
                    <a:pt x="12702" y="69909"/>
                    <a:pt x="8087" y="68949"/>
                    <a:pt x="6610" y="67066"/>
                  </a:cubicBezTo>
                  <a:cubicBezTo>
                    <a:pt x="5170" y="65220"/>
                    <a:pt x="5206" y="59978"/>
                    <a:pt x="6794" y="58390"/>
                  </a:cubicBezTo>
                  <a:cubicBezTo>
                    <a:pt x="11410" y="53702"/>
                    <a:pt x="16949" y="49862"/>
                    <a:pt x="22451" y="46170"/>
                  </a:cubicBezTo>
                  <a:cubicBezTo>
                    <a:pt x="25035" y="44435"/>
                    <a:pt x="28359" y="43771"/>
                    <a:pt x="32014" y="42331"/>
                  </a:cubicBezTo>
                  <a:cubicBezTo>
                    <a:pt x="26882" y="41925"/>
                    <a:pt x="22229" y="42035"/>
                    <a:pt x="17798" y="41039"/>
                  </a:cubicBezTo>
                  <a:cubicBezTo>
                    <a:pt x="13330" y="40042"/>
                    <a:pt x="8493" y="38787"/>
                    <a:pt x="4985" y="36128"/>
                  </a:cubicBezTo>
                  <a:cubicBezTo>
                    <a:pt x="2363" y="34135"/>
                    <a:pt x="1588" y="29742"/>
                    <a:pt x="0" y="26419"/>
                  </a:cubicBezTo>
                  <a:cubicBezTo>
                    <a:pt x="3545" y="24905"/>
                    <a:pt x="7348" y="21730"/>
                    <a:pt x="10598" y="22210"/>
                  </a:cubicBezTo>
                  <a:cubicBezTo>
                    <a:pt x="15619" y="22949"/>
                    <a:pt x="20493" y="25902"/>
                    <a:pt x="25072" y="28523"/>
                  </a:cubicBezTo>
                  <a:cubicBezTo>
                    <a:pt x="28432" y="30443"/>
                    <a:pt x="31202" y="33360"/>
                    <a:pt x="33971" y="35612"/>
                  </a:cubicBezTo>
                  <a:cubicBezTo>
                    <a:pt x="31497" y="29225"/>
                    <a:pt x="28432" y="22838"/>
                    <a:pt x="26586" y="16119"/>
                  </a:cubicBezTo>
                  <a:cubicBezTo>
                    <a:pt x="24371" y="8107"/>
                    <a:pt x="27435" y="945"/>
                    <a:pt x="32346" y="96"/>
                  </a:cubicBezTo>
                  <a:cubicBezTo>
                    <a:pt x="37442" y="-790"/>
                    <a:pt x="42316" y="4526"/>
                    <a:pt x="42981" y="13202"/>
                  </a:cubicBezTo>
                  <a:cubicBezTo>
                    <a:pt x="43461" y="19589"/>
                    <a:pt x="42575" y="26124"/>
                    <a:pt x="42279" y="33249"/>
                  </a:cubicBezTo>
                  <a:cubicBezTo>
                    <a:pt x="44384" y="30258"/>
                    <a:pt x="46009" y="27046"/>
                    <a:pt x="48446" y="24721"/>
                  </a:cubicBezTo>
                  <a:cubicBezTo>
                    <a:pt x="52582" y="20770"/>
                    <a:pt x="56865" y="16709"/>
                    <a:pt x="61813" y="14014"/>
                  </a:cubicBezTo>
                  <a:cubicBezTo>
                    <a:pt x="64102" y="12759"/>
                    <a:pt x="69826" y="13608"/>
                    <a:pt x="70897" y="15380"/>
                  </a:cubicBezTo>
                  <a:cubicBezTo>
                    <a:pt x="72374" y="17780"/>
                    <a:pt x="72226" y="23392"/>
                    <a:pt x="70416" y="25201"/>
                  </a:cubicBezTo>
                  <a:cubicBezTo>
                    <a:pt x="65764" y="29815"/>
                    <a:pt x="59856" y="33212"/>
                    <a:pt x="54280" y="36793"/>
                  </a:cubicBezTo>
                  <a:cubicBezTo>
                    <a:pt x="52065" y="38196"/>
                    <a:pt x="49332" y="38787"/>
                    <a:pt x="46674" y="39820"/>
                  </a:cubicBezTo>
                  <a:cubicBezTo>
                    <a:pt x="53468" y="40928"/>
                    <a:pt x="60151" y="41408"/>
                    <a:pt x="66502" y="43180"/>
                  </a:cubicBezTo>
                  <a:cubicBezTo>
                    <a:pt x="75180" y="45580"/>
                    <a:pt x="79722" y="51634"/>
                    <a:pt x="77691" y="56618"/>
                  </a:cubicBezTo>
                  <a:cubicBezTo>
                    <a:pt x="75697" y="61491"/>
                    <a:pt x="68349" y="62488"/>
                    <a:pt x="60225" y="58649"/>
                  </a:cubicBezTo>
                  <a:cubicBezTo>
                    <a:pt x="57086" y="57172"/>
                    <a:pt x="54169" y="55215"/>
                    <a:pt x="51326" y="53222"/>
                  </a:cubicBezTo>
                  <a:cubicBezTo>
                    <a:pt x="48704" y="51376"/>
                    <a:pt x="46341" y="49161"/>
                    <a:pt x="43239" y="46576"/>
                  </a:cubicBezTo>
                  <a:cubicBezTo>
                    <a:pt x="45713" y="52114"/>
                    <a:pt x="48077" y="56766"/>
                    <a:pt x="49849" y="61602"/>
                  </a:cubicBezTo>
                  <a:cubicBezTo>
                    <a:pt x="50957" y="64593"/>
                    <a:pt x="51658" y="67915"/>
                    <a:pt x="51695" y="71127"/>
                  </a:cubicBezTo>
                  <a:cubicBezTo>
                    <a:pt x="51769" y="76074"/>
                    <a:pt x="51252" y="81723"/>
                    <a:pt x="45012" y="82461"/>
                  </a:cubicBezTo>
                  <a:cubicBezTo>
                    <a:pt x="39030" y="83126"/>
                    <a:pt x="36002" y="78142"/>
                    <a:pt x="35522" y="73231"/>
                  </a:cubicBezTo>
                  <a:cubicBezTo>
                    <a:pt x="34784" y="64999"/>
                    <a:pt x="35374" y="56729"/>
                    <a:pt x="35374" y="49456"/>
                  </a:cubicBez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2" name="Google Shape;1512;p34"/>
            <p:cNvSpPr/>
            <p:nvPr/>
          </p:nvSpPr>
          <p:spPr>
            <a:xfrm>
              <a:off x="11351938" y="3980250"/>
              <a:ext cx="108337" cy="118333"/>
            </a:xfrm>
            <a:custGeom>
              <a:rect b="b" l="l" r="r" t="t"/>
              <a:pathLst>
                <a:path extrusionOk="0" h="118333" w="108337">
                  <a:moveTo>
                    <a:pt x="60438" y="70153"/>
                  </a:moveTo>
                  <a:cubicBezTo>
                    <a:pt x="62358" y="76282"/>
                    <a:pt x="65497" y="83739"/>
                    <a:pt x="66826" y="91529"/>
                  </a:cubicBezTo>
                  <a:cubicBezTo>
                    <a:pt x="67860" y="97584"/>
                    <a:pt x="67712" y="104340"/>
                    <a:pt x="65940" y="110136"/>
                  </a:cubicBezTo>
                  <a:cubicBezTo>
                    <a:pt x="64832" y="113717"/>
                    <a:pt x="59773" y="118221"/>
                    <a:pt x="56376" y="118332"/>
                  </a:cubicBezTo>
                  <a:cubicBezTo>
                    <a:pt x="52979" y="118443"/>
                    <a:pt x="46997" y="113939"/>
                    <a:pt x="46480" y="110764"/>
                  </a:cubicBezTo>
                  <a:cubicBezTo>
                    <a:pt x="45003" y="101460"/>
                    <a:pt x="45262" y="91788"/>
                    <a:pt x="45668" y="82263"/>
                  </a:cubicBezTo>
                  <a:cubicBezTo>
                    <a:pt x="45852" y="77795"/>
                    <a:pt x="47920" y="73402"/>
                    <a:pt x="49397" y="67938"/>
                  </a:cubicBezTo>
                  <a:cubicBezTo>
                    <a:pt x="44560" y="73513"/>
                    <a:pt x="40720" y="78977"/>
                    <a:pt x="35846" y="83259"/>
                  </a:cubicBezTo>
                  <a:cubicBezTo>
                    <a:pt x="30898" y="87579"/>
                    <a:pt x="25359" y="92120"/>
                    <a:pt x="19266" y="93892"/>
                  </a:cubicBezTo>
                  <a:cubicBezTo>
                    <a:pt x="14761" y="95221"/>
                    <a:pt x="9001" y="92378"/>
                    <a:pt x="3795" y="91381"/>
                  </a:cubicBezTo>
                  <a:cubicBezTo>
                    <a:pt x="5050" y="85991"/>
                    <a:pt x="4644" y="78903"/>
                    <a:pt x="7967" y="75543"/>
                  </a:cubicBezTo>
                  <a:cubicBezTo>
                    <a:pt x="13137" y="70375"/>
                    <a:pt x="20632" y="67237"/>
                    <a:pt x="27537" y="64173"/>
                  </a:cubicBezTo>
                  <a:cubicBezTo>
                    <a:pt x="32596" y="61920"/>
                    <a:pt x="38357" y="61182"/>
                    <a:pt x="43305" y="59890"/>
                  </a:cubicBezTo>
                  <a:cubicBezTo>
                    <a:pt x="33852" y="57306"/>
                    <a:pt x="23845" y="55423"/>
                    <a:pt x="14503" y="51842"/>
                  </a:cubicBezTo>
                  <a:cubicBezTo>
                    <a:pt x="3351" y="47559"/>
                    <a:pt x="-2298" y="37997"/>
                    <a:pt x="877" y="31574"/>
                  </a:cubicBezTo>
                  <a:cubicBezTo>
                    <a:pt x="4164" y="24891"/>
                    <a:pt x="14503" y="23821"/>
                    <a:pt x="25100" y="30429"/>
                  </a:cubicBezTo>
                  <a:cubicBezTo>
                    <a:pt x="32929" y="35302"/>
                    <a:pt x="39686" y="41874"/>
                    <a:pt x="47662" y="48261"/>
                  </a:cubicBezTo>
                  <a:cubicBezTo>
                    <a:pt x="46000" y="43277"/>
                    <a:pt x="43674" y="38699"/>
                    <a:pt x="43009" y="33899"/>
                  </a:cubicBezTo>
                  <a:cubicBezTo>
                    <a:pt x="41938" y="25777"/>
                    <a:pt x="40904" y="17360"/>
                    <a:pt x="42012" y="9349"/>
                  </a:cubicBezTo>
                  <a:cubicBezTo>
                    <a:pt x="42529" y="5620"/>
                    <a:pt x="48363" y="-250"/>
                    <a:pt x="51317" y="8"/>
                  </a:cubicBezTo>
                  <a:cubicBezTo>
                    <a:pt x="55379" y="377"/>
                    <a:pt x="61693" y="5251"/>
                    <a:pt x="62247" y="8906"/>
                  </a:cubicBezTo>
                  <a:cubicBezTo>
                    <a:pt x="63614" y="18209"/>
                    <a:pt x="62543" y="27882"/>
                    <a:pt x="61915" y="37407"/>
                  </a:cubicBezTo>
                  <a:cubicBezTo>
                    <a:pt x="61657" y="41172"/>
                    <a:pt x="60032" y="44864"/>
                    <a:pt x="58961" y="48778"/>
                  </a:cubicBezTo>
                  <a:cubicBezTo>
                    <a:pt x="65977" y="41874"/>
                    <a:pt x="72254" y="34564"/>
                    <a:pt x="79676" y="28694"/>
                  </a:cubicBezTo>
                  <a:cubicBezTo>
                    <a:pt x="89794" y="20683"/>
                    <a:pt x="100686" y="20609"/>
                    <a:pt x="104711" y="27180"/>
                  </a:cubicBezTo>
                  <a:cubicBezTo>
                    <a:pt x="108662" y="33641"/>
                    <a:pt x="103530" y="42944"/>
                    <a:pt x="92194" y="49073"/>
                  </a:cubicBezTo>
                  <a:cubicBezTo>
                    <a:pt x="87837" y="51436"/>
                    <a:pt x="83073" y="53171"/>
                    <a:pt x="78347" y="54721"/>
                  </a:cubicBezTo>
                  <a:cubicBezTo>
                    <a:pt x="73990" y="56161"/>
                    <a:pt x="69448" y="57010"/>
                    <a:pt x="63798" y="58450"/>
                  </a:cubicBezTo>
                  <a:cubicBezTo>
                    <a:pt x="72328" y="60296"/>
                    <a:pt x="79713" y="61514"/>
                    <a:pt x="86803" y="63582"/>
                  </a:cubicBezTo>
                  <a:cubicBezTo>
                    <a:pt x="91234" y="64874"/>
                    <a:pt x="95665" y="66868"/>
                    <a:pt x="99394" y="69526"/>
                  </a:cubicBezTo>
                  <a:cubicBezTo>
                    <a:pt x="105155" y="73661"/>
                    <a:pt x="111284" y="79088"/>
                    <a:pt x="106779" y="86877"/>
                  </a:cubicBezTo>
                  <a:cubicBezTo>
                    <a:pt x="102496" y="94372"/>
                    <a:pt x="94114" y="93634"/>
                    <a:pt x="88058" y="90015"/>
                  </a:cubicBezTo>
                  <a:cubicBezTo>
                    <a:pt x="77904" y="84072"/>
                    <a:pt x="68820" y="76356"/>
                    <a:pt x="60438" y="70153"/>
                  </a:cubicBez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3" name="Google Shape;1513;p34"/>
            <p:cNvSpPr/>
            <p:nvPr/>
          </p:nvSpPr>
          <p:spPr>
            <a:xfrm>
              <a:off x="11325121" y="3935842"/>
              <a:ext cx="61007" cy="64361"/>
            </a:xfrm>
            <a:custGeom>
              <a:rect b="b" l="l" r="r" t="t"/>
              <a:pathLst>
                <a:path extrusionOk="0" h="64361" w="61007">
                  <a:moveTo>
                    <a:pt x="27583" y="38619"/>
                  </a:moveTo>
                  <a:cubicBezTo>
                    <a:pt x="25515" y="41425"/>
                    <a:pt x="23263" y="45228"/>
                    <a:pt x="20272" y="48292"/>
                  </a:cubicBezTo>
                  <a:cubicBezTo>
                    <a:pt x="17946" y="50692"/>
                    <a:pt x="14955" y="52796"/>
                    <a:pt x="11816" y="53904"/>
                  </a:cubicBezTo>
                  <a:cubicBezTo>
                    <a:pt x="9896" y="54568"/>
                    <a:pt x="6277" y="53830"/>
                    <a:pt x="5133" y="52353"/>
                  </a:cubicBezTo>
                  <a:cubicBezTo>
                    <a:pt x="3988" y="50913"/>
                    <a:pt x="4025" y="46815"/>
                    <a:pt x="5280" y="45560"/>
                  </a:cubicBezTo>
                  <a:cubicBezTo>
                    <a:pt x="8862" y="41905"/>
                    <a:pt x="13219" y="38915"/>
                    <a:pt x="17503" y="36035"/>
                  </a:cubicBezTo>
                  <a:cubicBezTo>
                    <a:pt x="19534" y="34669"/>
                    <a:pt x="22118" y="34152"/>
                    <a:pt x="24962" y="33045"/>
                  </a:cubicBezTo>
                  <a:cubicBezTo>
                    <a:pt x="20974" y="32713"/>
                    <a:pt x="17318" y="32786"/>
                    <a:pt x="13884" y="32048"/>
                  </a:cubicBezTo>
                  <a:cubicBezTo>
                    <a:pt x="10413" y="31273"/>
                    <a:pt x="6610" y="30313"/>
                    <a:pt x="3877" y="28209"/>
                  </a:cubicBezTo>
                  <a:cubicBezTo>
                    <a:pt x="1846" y="26658"/>
                    <a:pt x="1219" y="23225"/>
                    <a:pt x="0" y="20640"/>
                  </a:cubicBezTo>
                  <a:cubicBezTo>
                    <a:pt x="2769" y="19459"/>
                    <a:pt x="5723" y="16985"/>
                    <a:pt x="8271" y="17354"/>
                  </a:cubicBezTo>
                  <a:cubicBezTo>
                    <a:pt x="12185" y="17945"/>
                    <a:pt x="15989" y="20234"/>
                    <a:pt x="19570" y="22265"/>
                  </a:cubicBezTo>
                  <a:cubicBezTo>
                    <a:pt x="22192" y="23778"/>
                    <a:pt x="24371" y="26030"/>
                    <a:pt x="26512" y="27802"/>
                  </a:cubicBezTo>
                  <a:cubicBezTo>
                    <a:pt x="24592" y="22818"/>
                    <a:pt x="22192" y="17834"/>
                    <a:pt x="20752" y="12592"/>
                  </a:cubicBezTo>
                  <a:cubicBezTo>
                    <a:pt x="19053" y="6316"/>
                    <a:pt x="21417" y="778"/>
                    <a:pt x="25257" y="77"/>
                  </a:cubicBezTo>
                  <a:cubicBezTo>
                    <a:pt x="29245" y="-625"/>
                    <a:pt x="33048" y="3547"/>
                    <a:pt x="33565" y="10303"/>
                  </a:cubicBezTo>
                  <a:cubicBezTo>
                    <a:pt x="33934" y="15287"/>
                    <a:pt x="33270" y="20382"/>
                    <a:pt x="33011" y="25920"/>
                  </a:cubicBezTo>
                  <a:cubicBezTo>
                    <a:pt x="34636" y="23594"/>
                    <a:pt x="35891" y="21083"/>
                    <a:pt x="37812" y="19274"/>
                  </a:cubicBezTo>
                  <a:cubicBezTo>
                    <a:pt x="41024" y="16173"/>
                    <a:pt x="44384" y="13035"/>
                    <a:pt x="48224" y="10931"/>
                  </a:cubicBezTo>
                  <a:cubicBezTo>
                    <a:pt x="49997" y="9971"/>
                    <a:pt x="54465" y="10598"/>
                    <a:pt x="55314" y="12001"/>
                  </a:cubicBezTo>
                  <a:cubicBezTo>
                    <a:pt x="56459" y="13884"/>
                    <a:pt x="56348" y="18240"/>
                    <a:pt x="54945" y="19643"/>
                  </a:cubicBezTo>
                  <a:cubicBezTo>
                    <a:pt x="51326" y="23225"/>
                    <a:pt x="46710" y="25883"/>
                    <a:pt x="42353" y="28688"/>
                  </a:cubicBezTo>
                  <a:cubicBezTo>
                    <a:pt x="40618" y="29796"/>
                    <a:pt x="38476" y="30239"/>
                    <a:pt x="36445" y="31051"/>
                  </a:cubicBezTo>
                  <a:cubicBezTo>
                    <a:pt x="41726" y="31900"/>
                    <a:pt x="46969" y="32306"/>
                    <a:pt x="51917" y="33672"/>
                  </a:cubicBezTo>
                  <a:cubicBezTo>
                    <a:pt x="58674" y="35518"/>
                    <a:pt x="62219" y="40281"/>
                    <a:pt x="60631" y="44157"/>
                  </a:cubicBezTo>
                  <a:cubicBezTo>
                    <a:pt x="59080" y="47960"/>
                    <a:pt x="53357" y="48735"/>
                    <a:pt x="47006" y="45745"/>
                  </a:cubicBezTo>
                  <a:cubicBezTo>
                    <a:pt x="44569" y="44600"/>
                    <a:pt x="42280" y="43050"/>
                    <a:pt x="40064" y="41499"/>
                  </a:cubicBezTo>
                  <a:cubicBezTo>
                    <a:pt x="38033" y="40059"/>
                    <a:pt x="36187" y="38324"/>
                    <a:pt x="33750" y="36331"/>
                  </a:cubicBezTo>
                  <a:cubicBezTo>
                    <a:pt x="35670" y="40650"/>
                    <a:pt x="37516" y="44268"/>
                    <a:pt x="38919" y="48071"/>
                  </a:cubicBezTo>
                  <a:cubicBezTo>
                    <a:pt x="39769" y="50397"/>
                    <a:pt x="40322" y="53018"/>
                    <a:pt x="40359" y="55491"/>
                  </a:cubicBezTo>
                  <a:cubicBezTo>
                    <a:pt x="40396" y="59368"/>
                    <a:pt x="39990" y="63761"/>
                    <a:pt x="35153" y="64315"/>
                  </a:cubicBezTo>
                  <a:cubicBezTo>
                    <a:pt x="30500" y="64832"/>
                    <a:pt x="28137" y="60955"/>
                    <a:pt x="27768" y="57116"/>
                  </a:cubicBezTo>
                  <a:cubicBezTo>
                    <a:pt x="27140" y="50729"/>
                    <a:pt x="27583" y="44268"/>
                    <a:pt x="27583" y="38619"/>
                  </a:cubicBez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4" name="Google Shape;1514;p34"/>
            <p:cNvSpPr/>
            <p:nvPr/>
          </p:nvSpPr>
          <p:spPr>
            <a:xfrm>
              <a:off x="11301637" y="3872047"/>
              <a:ext cx="61007" cy="64361"/>
            </a:xfrm>
            <a:custGeom>
              <a:rect b="b" l="l" r="r" t="t"/>
              <a:pathLst>
                <a:path extrusionOk="0" h="64361" w="61007">
                  <a:moveTo>
                    <a:pt x="27583" y="38619"/>
                  </a:moveTo>
                  <a:cubicBezTo>
                    <a:pt x="25515" y="41425"/>
                    <a:pt x="23263" y="45228"/>
                    <a:pt x="20272" y="48292"/>
                  </a:cubicBezTo>
                  <a:cubicBezTo>
                    <a:pt x="17946" y="50692"/>
                    <a:pt x="14955" y="52796"/>
                    <a:pt x="11816" y="53904"/>
                  </a:cubicBezTo>
                  <a:cubicBezTo>
                    <a:pt x="9896" y="54568"/>
                    <a:pt x="6277" y="53830"/>
                    <a:pt x="5133" y="52353"/>
                  </a:cubicBezTo>
                  <a:cubicBezTo>
                    <a:pt x="3988" y="50913"/>
                    <a:pt x="4025" y="46815"/>
                    <a:pt x="5280" y="45560"/>
                  </a:cubicBezTo>
                  <a:cubicBezTo>
                    <a:pt x="8862" y="41905"/>
                    <a:pt x="13219" y="38915"/>
                    <a:pt x="17503" y="36035"/>
                  </a:cubicBezTo>
                  <a:cubicBezTo>
                    <a:pt x="19534" y="34669"/>
                    <a:pt x="22118" y="34152"/>
                    <a:pt x="24961" y="33045"/>
                  </a:cubicBezTo>
                  <a:cubicBezTo>
                    <a:pt x="20974" y="32713"/>
                    <a:pt x="17318" y="32786"/>
                    <a:pt x="13884" y="32048"/>
                  </a:cubicBezTo>
                  <a:cubicBezTo>
                    <a:pt x="10413" y="31273"/>
                    <a:pt x="6610" y="30313"/>
                    <a:pt x="3877" y="28208"/>
                  </a:cubicBezTo>
                  <a:cubicBezTo>
                    <a:pt x="1846" y="26658"/>
                    <a:pt x="1218" y="23225"/>
                    <a:pt x="0" y="20640"/>
                  </a:cubicBezTo>
                  <a:cubicBezTo>
                    <a:pt x="2769" y="19459"/>
                    <a:pt x="5723" y="16985"/>
                    <a:pt x="8271" y="17354"/>
                  </a:cubicBezTo>
                  <a:cubicBezTo>
                    <a:pt x="12185" y="17945"/>
                    <a:pt x="15989" y="20234"/>
                    <a:pt x="19570" y="22265"/>
                  </a:cubicBezTo>
                  <a:cubicBezTo>
                    <a:pt x="22192" y="23778"/>
                    <a:pt x="24371" y="26030"/>
                    <a:pt x="26512" y="27802"/>
                  </a:cubicBezTo>
                  <a:cubicBezTo>
                    <a:pt x="24592" y="22818"/>
                    <a:pt x="22192" y="17834"/>
                    <a:pt x="20752" y="12592"/>
                  </a:cubicBezTo>
                  <a:cubicBezTo>
                    <a:pt x="19053" y="6316"/>
                    <a:pt x="21417" y="778"/>
                    <a:pt x="25257" y="77"/>
                  </a:cubicBezTo>
                  <a:cubicBezTo>
                    <a:pt x="29245" y="-625"/>
                    <a:pt x="33048" y="3547"/>
                    <a:pt x="33565" y="10303"/>
                  </a:cubicBezTo>
                  <a:cubicBezTo>
                    <a:pt x="33934" y="15287"/>
                    <a:pt x="33270" y="20382"/>
                    <a:pt x="33011" y="25920"/>
                  </a:cubicBezTo>
                  <a:cubicBezTo>
                    <a:pt x="34636" y="23594"/>
                    <a:pt x="35891" y="21083"/>
                    <a:pt x="37811" y="19274"/>
                  </a:cubicBezTo>
                  <a:cubicBezTo>
                    <a:pt x="41024" y="16173"/>
                    <a:pt x="44384" y="13035"/>
                    <a:pt x="48224" y="10931"/>
                  </a:cubicBezTo>
                  <a:cubicBezTo>
                    <a:pt x="49997" y="9971"/>
                    <a:pt x="54465" y="10598"/>
                    <a:pt x="55314" y="12001"/>
                  </a:cubicBezTo>
                  <a:cubicBezTo>
                    <a:pt x="56459" y="13884"/>
                    <a:pt x="56348" y="18240"/>
                    <a:pt x="54945" y="19643"/>
                  </a:cubicBezTo>
                  <a:cubicBezTo>
                    <a:pt x="51326" y="23225"/>
                    <a:pt x="46710" y="25883"/>
                    <a:pt x="42353" y="28688"/>
                  </a:cubicBezTo>
                  <a:cubicBezTo>
                    <a:pt x="40618" y="29796"/>
                    <a:pt x="38476" y="30239"/>
                    <a:pt x="36445" y="31051"/>
                  </a:cubicBezTo>
                  <a:cubicBezTo>
                    <a:pt x="41726" y="31900"/>
                    <a:pt x="46969" y="32306"/>
                    <a:pt x="51917" y="33672"/>
                  </a:cubicBezTo>
                  <a:cubicBezTo>
                    <a:pt x="58674" y="35518"/>
                    <a:pt x="62219" y="40281"/>
                    <a:pt x="60631" y="44157"/>
                  </a:cubicBezTo>
                  <a:cubicBezTo>
                    <a:pt x="59080" y="47960"/>
                    <a:pt x="53357" y="48735"/>
                    <a:pt x="47006" y="45745"/>
                  </a:cubicBezTo>
                  <a:cubicBezTo>
                    <a:pt x="44569" y="44600"/>
                    <a:pt x="42279" y="43050"/>
                    <a:pt x="40064" y="41499"/>
                  </a:cubicBezTo>
                  <a:cubicBezTo>
                    <a:pt x="38033" y="40059"/>
                    <a:pt x="36187" y="38324"/>
                    <a:pt x="33750" y="36331"/>
                  </a:cubicBezTo>
                  <a:cubicBezTo>
                    <a:pt x="35670" y="40650"/>
                    <a:pt x="37516" y="44268"/>
                    <a:pt x="38919" y="48071"/>
                  </a:cubicBezTo>
                  <a:cubicBezTo>
                    <a:pt x="39769" y="50397"/>
                    <a:pt x="40322" y="53018"/>
                    <a:pt x="40359" y="55491"/>
                  </a:cubicBezTo>
                  <a:cubicBezTo>
                    <a:pt x="40396" y="59368"/>
                    <a:pt x="39990" y="63761"/>
                    <a:pt x="35153" y="64315"/>
                  </a:cubicBezTo>
                  <a:cubicBezTo>
                    <a:pt x="30500" y="64832"/>
                    <a:pt x="28137" y="60955"/>
                    <a:pt x="27768" y="57116"/>
                  </a:cubicBezTo>
                  <a:cubicBezTo>
                    <a:pt x="27140" y="50766"/>
                    <a:pt x="27583" y="44268"/>
                    <a:pt x="27583" y="38619"/>
                  </a:cubicBez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515" name="Google Shape;1515;p34"/>
          <p:cNvGrpSpPr/>
          <p:nvPr/>
        </p:nvGrpSpPr>
        <p:grpSpPr>
          <a:xfrm>
            <a:off x="11208802" y="3866422"/>
            <a:ext cx="257352" cy="269105"/>
            <a:chOff x="11208802" y="3866422"/>
            <a:chExt cx="257352" cy="269105"/>
          </a:xfrm>
        </p:grpSpPr>
        <p:sp>
          <p:nvSpPr>
            <p:cNvPr id="1516" name="Google Shape;1516;p34"/>
            <p:cNvSpPr/>
            <p:nvPr/>
          </p:nvSpPr>
          <p:spPr>
            <a:xfrm>
              <a:off x="11251598" y="4026980"/>
              <a:ext cx="100530" cy="108547"/>
            </a:xfrm>
            <a:custGeom>
              <a:rect b="b" l="l" r="r" t="t"/>
              <a:pathLst>
                <a:path extrusionOk="0" h="108547" w="100530">
                  <a:moveTo>
                    <a:pt x="24671" y="53216"/>
                  </a:moveTo>
                  <a:cubicBezTo>
                    <a:pt x="12559" y="49967"/>
                    <a:pt x="1481" y="47604"/>
                    <a:pt x="1186" y="35200"/>
                  </a:cubicBezTo>
                  <a:cubicBezTo>
                    <a:pt x="1038" y="29884"/>
                    <a:pt x="5063" y="22389"/>
                    <a:pt x="9531" y="19436"/>
                  </a:cubicBezTo>
                  <a:cubicBezTo>
                    <a:pt x="20424" y="12236"/>
                    <a:pt x="28215" y="21171"/>
                    <a:pt x="36856" y="29034"/>
                  </a:cubicBezTo>
                  <a:cubicBezTo>
                    <a:pt x="35231" y="17848"/>
                    <a:pt x="31945" y="6699"/>
                    <a:pt x="43355" y="1493"/>
                  </a:cubicBezTo>
                  <a:cubicBezTo>
                    <a:pt x="48266" y="-759"/>
                    <a:pt x="56685" y="-463"/>
                    <a:pt x="61153" y="2379"/>
                  </a:cubicBezTo>
                  <a:cubicBezTo>
                    <a:pt x="72489" y="9578"/>
                    <a:pt x="67319" y="20728"/>
                    <a:pt x="63885" y="32283"/>
                  </a:cubicBezTo>
                  <a:cubicBezTo>
                    <a:pt x="72784" y="23755"/>
                    <a:pt x="80871" y="14636"/>
                    <a:pt x="92207" y="21835"/>
                  </a:cubicBezTo>
                  <a:cubicBezTo>
                    <a:pt x="96823" y="24789"/>
                    <a:pt x="100811" y="32948"/>
                    <a:pt x="100515" y="38485"/>
                  </a:cubicBezTo>
                  <a:cubicBezTo>
                    <a:pt x="99887" y="50262"/>
                    <a:pt x="88994" y="52293"/>
                    <a:pt x="77806" y="54877"/>
                  </a:cubicBezTo>
                  <a:cubicBezTo>
                    <a:pt x="89068" y="59271"/>
                    <a:pt x="101327" y="62187"/>
                    <a:pt x="99223" y="76069"/>
                  </a:cubicBezTo>
                  <a:cubicBezTo>
                    <a:pt x="98410" y="81311"/>
                    <a:pt x="93167" y="87993"/>
                    <a:pt x="88256" y="90061"/>
                  </a:cubicBezTo>
                  <a:cubicBezTo>
                    <a:pt x="77474" y="94675"/>
                    <a:pt x="70569" y="86295"/>
                    <a:pt x="63036" y="77582"/>
                  </a:cubicBezTo>
                  <a:cubicBezTo>
                    <a:pt x="65067" y="89802"/>
                    <a:pt x="69129" y="102281"/>
                    <a:pt x="55466" y="107671"/>
                  </a:cubicBezTo>
                  <a:cubicBezTo>
                    <a:pt x="50592" y="109590"/>
                    <a:pt x="41915" y="108225"/>
                    <a:pt x="37927" y="104865"/>
                  </a:cubicBezTo>
                  <a:cubicBezTo>
                    <a:pt x="28326" y="96817"/>
                    <a:pt x="32499" y="86295"/>
                    <a:pt x="37890" y="74813"/>
                  </a:cubicBezTo>
                  <a:cubicBezTo>
                    <a:pt x="28178" y="83563"/>
                    <a:pt x="20276" y="94417"/>
                    <a:pt x="7869" y="86258"/>
                  </a:cubicBezTo>
                  <a:cubicBezTo>
                    <a:pt x="3328" y="83268"/>
                    <a:pt x="-439" y="74961"/>
                    <a:pt x="41" y="69460"/>
                  </a:cubicBezTo>
                  <a:cubicBezTo>
                    <a:pt x="1038" y="57166"/>
                    <a:pt x="12522" y="55911"/>
                    <a:pt x="24671" y="53216"/>
                  </a:cubicBezTo>
                  <a:close/>
                  <a:moveTo>
                    <a:pt x="45201" y="69386"/>
                  </a:moveTo>
                  <a:cubicBezTo>
                    <a:pt x="53842" y="71564"/>
                    <a:pt x="62261" y="66617"/>
                    <a:pt x="64550" y="58015"/>
                  </a:cubicBezTo>
                  <a:cubicBezTo>
                    <a:pt x="66839" y="49450"/>
                    <a:pt x="61965" y="40959"/>
                    <a:pt x="53398" y="38559"/>
                  </a:cubicBezTo>
                  <a:cubicBezTo>
                    <a:pt x="44426" y="36049"/>
                    <a:pt x="35453" y="41291"/>
                    <a:pt x="33385" y="50226"/>
                  </a:cubicBezTo>
                  <a:cubicBezTo>
                    <a:pt x="31391" y="58754"/>
                    <a:pt x="36597" y="67245"/>
                    <a:pt x="45201" y="69386"/>
                  </a:cubicBezTo>
                  <a:close/>
                </a:path>
              </a:pathLst>
            </a:custGeom>
            <a:solidFill>
              <a:srgbClr val="B21E4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7" name="Google Shape;1517;p34"/>
            <p:cNvSpPr/>
            <p:nvPr/>
          </p:nvSpPr>
          <p:spPr>
            <a:xfrm>
              <a:off x="11208802" y="3901384"/>
              <a:ext cx="100530" cy="108547"/>
            </a:xfrm>
            <a:custGeom>
              <a:rect b="b" l="l" r="r" t="t"/>
              <a:pathLst>
                <a:path extrusionOk="0" h="108547" w="100530">
                  <a:moveTo>
                    <a:pt x="24671" y="53216"/>
                  </a:moveTo>
                  <a:cubicBezTo>
                    <a:pt x="12559" y="49967"/>
                    <a:pt x="1481" y="47604"/>
                    <a:pt x="1186" y="35200"/>
                  </a:cubicBezTo>
                  <a:cubicBezTo>
                    <a:pt x="1038" y="29884"/>
                    <a:pt x="5063" y="22389"/>
                    <a:pt x="9531" y="19436"/>
                  </a:cubicBezTo>
                  <a:cubicBezTo>
                    <a:pt x="20424" y="12236"/>
                    <a:pt x="28215" y="21171"/>
                    <a:pt x="36856" y="29034"/>
                  </a:cubicBezTo>
                  <a:cubicBezTo>
                    <a:pt x="35231" y="17848"/>
                    <a:pt x="31945" y="6699"/>
                    <a:pt x="43355" y="1493"/>
                  </a:cubicBezTo>
                  <a:cubicBezTo>
                    <a:pt x="48266" y="-759"/>
                    <a:pt x="56685" y="-463"/>
                    <a:pt x="61153" y="2379"/>
                  </a:cubicBezTo>
                  <a:cubicBezTo>
                    <a:pt x="72489" y="9578"/>
                    <a:pt x="67319" y="20728"/>
                    <a:pt x="63885" y="32283"/>
                  </a:cubicBezTo>
                  <a:cubicBezTo>
                    <a:pt x="72784" y="23755"/>
                    <a:pt x="80871" y="14636"/>
                    <a:pt x="92207" y="21835"/>
                  </a:cubicBezTo>
                  <a:cubicBezTo>
                    <a:pt x="96823" y="24789"/>
                    <a:pt x="100811" y="32948"/>
                    <a:pt x="100515" y="38486"/>
                  </a:cubicBezTo>
                  <a:cubicBezTo>
                    <a:pt x="99887" y="50263"/>
                    <a:pt x="88994" y="52293"/>
                    <a:pt x="77806" y="54877"/>
                  </a:cubicBezTo>
                  <a:cubicBezTo>
                    <a:pt x="89068" y="59271"/>
                    <a:pt x="101327" y="62187"/>
                    <a:pt x="99223" y="76068"/>
                  </a:cubicBezTo>
                  <a:cubicBezTo>
                    <a:pt x="98410" y="81311"/>
                    <a:pt x="93167" y="87993"/>
                    <a:pt x="88256" y="90061"/>
                  </a:cubicBezTo>
                  <a:cubicBezTo>
                    <a:pt x="77474" y="94675"/>
                    <a:pt x="70569" y="86295"/>
                    <a:pt x="63036" y="77582"/>
                  </a:cubicBezTo>
                  <a:cubicBezTo>
                    <a:pt x="65067" y="89802"/>
                    <a:pt x="69129" y="102281"/>
                    <a:pt x="55466" y="107671"/>
                  </a:cubicBezTo>
                  <a:cubicBezTo>
                    <a:pt x="50592" y="109590"/>
                    <a:pt x="41915" y="108225"/>
                    <a:pt x="37927" y="104865"/>
                  </a:cubicBezTo>
                  <a:cubicBezTo>
                    <a:pt x="28326" y="96817"/>
                    <a:pt x="32499" y="86295"/>
                    <a:pt x="37890" y="74813"/>
                  </a:cubicBezTo>
                  <a:cubicBezTo>
                    <a:pt x="28178" y="83563"/>
                    <a:pt x="20276" y="94417"/>
                    <a:pt x="7869" y="86258"/>
                  </a:cubicBezTo>
                  <a:cubicBezTo>
                    <a:pt x="3328" y="83268"/>
                    <a:pt x="-439" y="74961"/>
                    <a:pt x="41" y="69460"/>
                  </a:cubicBezTo>
                  <a:cubicBezTo>
                    <a:pt x="1038" y="57166"/>
                    <a:pt x="12522" y="55911"/>
                    <a:pt x="24671" y="53216"/>
                  </a:cubicBezTo>
                  <a:close/>
                  <a:moveTo>
                    <a:pt x="45201" y="69386"/>
                  </a:moveTo>
                  <a:cubicBezTo>
                    <a:pt x="53842" y="71564"/>
                    <a:pt x="62261" y="66617"/>
                    <a:pt x="64550" y="58015"/>
                  </a:cubicBezTo>
                  <a:cubicBezTo>
                    <a:pt x="66839" y="49450"/>
                    <a:pt x="61965" y="40959"/>
                    <a:pt x="53398" y="38559"/>
                  </a:cubicBezTo>
                  <a:cubicBezTo>
                    <a:pt x="44426" y="36049"/>
                    <a:pt x="35453" y="41291"/>
                    <a:pt x="33385" y="50226"/>
                  </a:cubicBezTo>
                  <a:cubicBezTo>
                    <a:pt x="31391" y="58754"/>
                    <a:pt x="36597" y="67245"/>
                    <a:pt x="45201" y="69386"/>
                  </a:cubicBezTo>
                  <a:close/>
                </a:path>
              </a:pathLst>
            </a:custGeom>
            <a:solidFill>
              <a:srgbClr val="B21E4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8" name="Google Shape;1518;p34"/>
            <p:cNvSpPr/>
            <p:nvPr/>
          </p:nvSpPr>
          <p:spPr>
            <a:xfrm>
              <a:off x="11365624" y="3866422"/>
              <a:ext cx="100530" cy="108547"/>
            </a:xfrm>
            <a:custGeom>
              <a:rect b="b" l="l" r="r" t="t"/>
              <a:pathLst>
                <a:path extrusionOk="0" h="108547" w="100530">
                  <a:moveTo>
                    <a:pt x="24670" y="53216"/>
                  </a:moveTo>
                  <a:cubicBezTo>
                    <a:pt x="12559" y="49967"/>
                    <a:pt x="1481" y="47604"/>
                    <a:pt x="1186" y="35200"/>
                  </a:cubicBezTo>
                  <a:cubicBezTo>
                    <a:pt x="1038" y="29884"/>
                    <a:pt x="5063" y="22389"/>
                    <a:pt x="9531" y="19436"/>
                  </a:cubicBezTo>
                  <a:cubicBezTo>
                    <a:pt x="20424" y="12236"/>
                    <a:pt x="28215" y="21171"/>
                    <a:pt x="36856" y="29034"/>
                  </a:cubicBezTo>
                  <a:cubicBezTo>
                    <a:pt x="35231" y="17848"/>
                    <a:pt x="31945" y="6699"/>
                    <a:pt x="43355" y="1493"/>
                  </a:cubicBezTo>
                  <a:cubicBezTo>
                    <a:pt x="48266" y="-759"/>
                    <a:pt x="56685" y="-463"/>
                    <a:pt x="61153" y="2379"/>
                  </a:cubicBezTo>
                  <a:cubicBezTo>
                    <a:pt x="72489" y="9578"/>
                    <a:pt x="67319" y="20728"/>
                    <a:pt x="63885" y="32283"/>
                  </a:cubicBezTo>
                  <a:cubicBezTo>
                    <a:pt x="72784" y="23755"/>
                    <a:pt x="80871" y="14636"/>
                    <a:pt x="92207" y="21835"/>
                  </a:cubicBezTo>
                  <a:cubicBezTo>
                    <a:pt x="96823" y="24789"/>
                    <a:pt x="100811" y="32948"/>
                    <a:pt x="100515" y="38486"/>
                  </a:cubicBezTo>
                  <a:cubicBezTo>
                    <a:pt x="99887" y="50263"/>
                    <a:pt x="88994" y="52293"/>
                    <a:pt x="77806" y="54877"/>
                  </a:cubicBezTo>
                  <a:cubicBezTo>
                    <a:pt x="89068" y="59271"/>
                    <a:pt x="101327" y="62187"/>
                    <a:pt x="99223" y="76068"/>
                  </a:cubicBezTo>
                  <a:cubicBezTo>
                    <a:pt x="98410" y="81311"/>
                    <a:pt x="93167" y="87993"/>
                    <a:pt x="88256" y="90061"/>
                  </a:cubicBezTo>
                  <a:cubicBezTo>
                    <a:pt x="77474" y="94675"/>
                    <a:pt x="70569" y="86295"/>
                    <a:pt x="63036" y="77582"/>
                  </a:cubicBezTo>
                  <a:cubicBezTo>
                    <a:pt x="65067" y="89802"/>
                    <a:pt x="69129" y="102281"/>
                    <a:pt x="55466" y="107671"/>
                  </a:cubicBezTo>
                  <a:cubicBezTo>
                    <a:pt x="50592" y="109590"/>
                    <a:pt x="41915" y="108225"/>
                    <a:pt x="37927" y="104865"/>
                  </a:cubicBezTo>
                  <a:cubicBezTo>
                    <a:pt x="28326" y="96817"/>
                    <a:pt x="32499" y="86295"/>
                    <a:pt x="37890" y="74813"/>
                  </a:cubicBezTo>
                  <a:cubicBezTo>
                    <a:pt x="28178" y="83563"/>
                    <a:pt x="20276" y="94417"/>
                    <a:pt x="7869" y="86258"/>
                  </a:cubicBezTo>
                  <a:cubicBezTo>
                    <a:pt x="3328" y="83268"/>
                    <a:pt x="-439" y="74961"/>
                    <a:pt x="41" y="69460"/>
                  </a:cubicBezTo>
                  <a:cubicBezTo>
                    <a:pt x="1038" y="57129"/>
                    <a:pt x="12559" y="55874"/>
                    <a:pt x="24670" y="53216"/>
                  </a:cubicBezTo>
                  <a:close/>
                  <a:moveTo>
                    <a:pt x="45201" y="69349"/>
                  </a:moveTo>
                  <a:cubicBezTo>
                    <a:pt x="53842" y="71528"/>
                    <a:pt x="62261" y="66580"/>
                    <a:pt x="64550" y="57978"/>
                  </a:cubicBezTo>
                  <a:cubicBezTo>
                    <a:pt x="66839" y="49413"/>
                    <a:pt x="61965" y="40922"/>
                    <a:pt x="53398" y="38522"/>
                  </a:cubicBezTo>
                  <a:cubicBezTo>
                    <a:pt x="44426" y="36012"/>
                    <a:pt x="35453" y="41254"/>
                    <a:pt x="33385" y="50189"/>
                  </a:cubicBezTo>
                  <a:cubicBezTo>
                    <a:pt x="31391" y="58717"/>
                    <a:pt x="36634" y="67208"/>
                    <a:pt x="45201" y="69349"/>
                  </a:cubicBezTo>
                  <a:close/>
                </a:path>
              </a:pathLst>
            </a:custGeom>
            <a:solidFill>
              <a:srgbClr val="B21E4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519" name="Google Shape;1519;p34"/>
          <p:cNvGrpSpPr/>
          <p:nvPr/>
        </p:nvGrpSpPr>
        <p:grpSpPr>
          <a:xfrm>
            <a:off x="11241762" y="3904316"/>
            <a:ext cx="188988" cy="192563"/>
            <a:chOff x="11241762" y="3904316"/>
            <a:chExt cx="188988" cy="192563"/>
          </a:xfrm>
        </p:grpSpPr>
        <p:sp>
          <p:nvSpPr>
            <p:cNvPr id="1520" name="Google Shape;1520;p34"/>
            <p:cNvSpPr/>
            <p:nvPr/>
          </p:nvSpPr>
          <p:spPr>
            <a:xfrm>
              <a:off x="11284558" y="4064912"/>
              <a:ext cx="32166" cy="31967"/>
            </a:xfrm>
            <a:custGeom>
              <a:rect b="b" l="l" r="r" t="t"/>
              <a:pathLst>
                <a:path extrusionOk="0" h="31967" w="32166">
                  <a:moveTo>
                    <a:pt x="12241" y="31455"/>
                  </a:moveTo>
                  <a:cubicBezTo>
                    <a:pt x="3637" y="29314"/>
                    <a:pt x="-1569" y="20823"/>
                    <a:pt x="425" y="12294"/>
                  </a:cubicBezTo>
                  <a:cubicBezTo>
                    <a:pt x="2493" y="3360"/>
                    <a:pt x="11502" y="-1882"/>
                    <a:pt x="20438" y="628"/>
                  </a:cubicBezTo>
                  <a:cubicBezTo>
                    <a:pt x="29005" y="3028"/>
                    <a:pt x="33916" y="11519"/>
                    <a:pt x="31590" y="20084"/>
                  </a:cubicBezTo>
                  <a:cubicBezTo>
                    <a:pt x="29300" y="28686"/>
                    <a:pt x="20881" y="33633"/>
                    <a:pt x="12241" y="31455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1" name="Google Shape;1521;p34"/>
            <p:cNvSpPr/>
            <p:nvPr/>
          </p:nvSpPr>
          <p:spPr>
            <a:xfrm>
              <a:off x="11241762" y="3939315"/>
              <a:ext cx="32166" cy="31967"/>
            </a:xfrm>
            <a:custGeom>
              <a:rect b="b" l="l" r="r" t="t"/>
              <a:pathLst>
                <a:path extrusionOk="0" h="31967" w="32166">
                  <a:moveTo>
                    <a:pt x="12241" y="31455"/>
                  </a:moveTo>
                  <a:cubicBezTo>
                    <a:pt x="3637" y="29314"/>
                    <a:pt x="-1569" y="20823"/>
                    <a:pt x="425" y="12294"/>
                  </a:cubicBezTo>
                  <a:cubicBezTo>
                    <a:pt x="2493" y="3360"/>
                    <a:pt x="11502" y="-1882"/>
                    <a:pt x="20438" y="628"/>
                  </a:cubicBezTo>
                  <a:cubicBezTo>
                    <a:pt x="29005" y="3028"/>
                    <a:pt x="33916" y="11519"/>
                    <a:pt x="31590" y="20084"/>
                  </a:cubicBezTo>
                  <a:cubicBezTo>
                    <a:pt x="29300" y="28686"/>
                    <a:pt x="20881" y="33633"/>
                    <a:pt x="12241" y="31455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2" name="Google Shape;1522;p34"/>
            <p:cNvSpPr/>
            <p:nvPr/>
          </p:nvSpPr>
          <p:spPr>
            <a:xfrm>
              <a:off x="11398584" y="3904316"/>
              <a:ext cx="32166" cy="31967"/>
            </a:xfrm>
            <a:custGeom>
              <a:rect b="b" l="l" r="r" t="t"/>
              <a:pathLst>
                <a:path extrusionOk="0" h="31967" w="32166">
                  <a:moveTo>
                    <a:pt x="12241" y="31455"/>
                  </a:moveTo>
                  <a:cubicBezTo>
                    <a:pt x="3637" y="29314"/>
                    <a:pt x="-1569" y="20823"/>
                    <a:pt x="425" y="12294"/>
                  </a:cubicBezTo>
                  <a:cubicBezTo>
                    <a:pt x="2493" y="3360"/>
                    <a:pt x="11502" y="-1882"/>
                    <a:pt x="20438" y="628"/>
                  </a:cubicBezTo>
                  <a:cubicBezTo>
                    <a:pt x="29005" y="3028"/>
                    <a:pt x="33916" y="11519"/>
                    <a:pt x="31590" y="20084"/>
                  </a:cubicBezTo>
                  <a:cubicBezTo>
                    <a:pt x="29300" y="28686"/>
                    <a:pt x="20881" y="33633"/>
                    <a:pt x="12241" y="31455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523" name="Google Shape;1523;p34"/>
          <p:cNvGrpSpPr/>
          <p:nvPr/>
        </p:nvGrpSpPr>
        <p:grpSpPr>
          <a:xfrm>
            <a:off x="11304868" y="5470471"/>
            <a:ext cx="2443358" cy="1799713"/>
            <a:chOff x="11304868" y="5470471"/>
            <a:chExt cx="2443358" cy="1799713"/>
          </a:xfrm>
        </p:grpSpPr>
        <p:grpSp>
          <p:nvGrpSpPr>
            <p:cNvPr id="1524" name="Google Shape;1524;p34"/>
            <p:cNvGrpSpPr/>
            <p:nvPr/>
          </p:nvGrpSpPr>
          <p:grpSpPr>
            <a:xfrm>
              <a:off x="12743884" y="5816487"/>
              <a:ext cx="1004342" cy="1453697"/>
              <a:chOff x="12743884" y="5816487"/>
              <a:chExt cx="1004342" cy="1453697"/>
            </a:xfrm>
          </p:grpSpPr>
          <p:sp>
            <p:nvSpPr>
              <p:cNvPr id="1525" name="Google Shape;1525;p34"/>
              <p:cNvSpPr/>
              <p:nvPr/>
            </p:nvSpPr>
            <p:spPr>
              <a:xfrm>
                <a:off x="12764689" y="7109985"/>
                <a:ext cx="973" cy="972"/>
              </a:xfrm>
              <a:custGeom>
                <a:rect b="b" l="l" r="r" t="t"/>
                <a:pathLst>
                  <a:path extrusionOk="0" h="972" w="973">
                    <a:moveTo>
                      <a:pt x="0" y="0"/>
                    </a:moveTo>
                    <a:cubicBezTo>
                      <a:pt x="487" y="486"/>
                      <a:pt x="487" y="486"/>
                      <a:pt x="974" y="972"/>
                    </a:cubicBezTo>
                    <a:lnTo>
                      <a:pt x="487" y="486"/>
                    </a:lnTo>
                    <a:cubicBezTo>
                      <a:pt x="487" y="486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6" name="Google Shape;1526;p34"/>
              <p:cNvSpPr/>
              <p:nvPr/>
            </p:nvSpPr>
            <p:spPr>
              <a:xfrm>
                <a:off x="12762254" y="7107556"/>
                <a:ext cx="973" cy="972"/>
              </a:xfrm>
              <a:custGeom>
                <a:rect b="b" l="l" r="r" t="t"/>
                <a:pathLst>
                  <a:path extrusionOk="0" h="972" w="973">
                    <a:moveTo>
                      <a:pt x="974" y="972"/>
                    </a:moveTo>
                    <a:cubicBezTo>
                      <a:pt x="487" y="486"/>
                      <a:pt x="487" y="486"/>
                      <a:pt x="0" y="0"/>
                    </a:cubicBezTo>
                    <a:cubicBezTo>
                      <a:pt x="0" y="486"/>
                      <a:pt x="487" y="486"/>
                      <a:pt x="974" y="972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7" name="Google Shape;1527;p34"/>
              <p:cNvSpPr/>
              <p:nvPr/>
            </p:nvSpPr>
            <p:spPr>
              <a:xfrm>
                <a:off x="12743884" y="5816487"/>
                <a:ext cx="1004342" cy="1453697"/>
              </a:xfrm>
              <a:custGeom>
                <a:rect b="b" l="l" r="r" t="t"/>
                <a:pathLst>
                  <a:path extrusionOk="0" h="1453697" w="1004342">
                    <a:moveTo>
                      <a:pt x="986031" y="162628"/>
                    </a:moveTo>
                    <a:lnTo>
                      <a:pt x="956324" y="134442"/>
                    </a:lnTo>
                    <a:cubicBezTo>
                      <a:pt x="958759" y="136386"/>
                      <a:pt x="960707" y="138815"/>
                      <a:pt x="962168" y="141245"/>
                    </a:cubicBezTo>
                    <a:cubicBezTo>
                      <a:pt x="953889" y="130554"/>
                      <a:pt x="942201" y="122778"/>
                      <a:pt x="928078" y="119862"/>
                    </a:cubicBezTo>
                    <a:lnTo>
                      <a:pt x="359754" y="1284"/>
                    </a:lnTo>
                    <a:cubicBezTo>
                      <a:pt x="327125" y="-5520"/>
                      <a:pt x="294496" y="15377"/>
                      <a:pt x="286704" y="48424"/>
                    </a:cubicBezTo>
                    <a:lnTo>
                      <a:pt x="1812" y="1234209"/>
                    </a:lnTo>
                    <a:cubicBezTo>
                      <a:pt x="-3545" y="1256078"/>
                      <a:pt x="3273" y="1277461"/>
                      <a:pt x="18370" y="1291069"/>
                    </a:cubicBezTo>
                    <a:cubicBezTo>
                      <a:pt x="18370" y="1291069"/>
                      <a:pt x="18370" y="1291069"/>
                      <a:pt x="18370" y="1291069"/>
                    </a:cubicBezTo>
                    <a:lnTo>
                      <a:pt x="21291" y="1293985"/>
                    </a:lnTo>
                    <a:cubicBezTo>
                      <a:pt x="22265" y="1294957"/>
                      <a:pt x="23240" y="1295442"/>
                      <a:pt x="24700" y="1296414"/>
                    </a:cubicBezTo>
                    <a:cubicBezTo>
                      <a:pt x="23726" y="1295928"/>
                      <a:pt x="22752" y="1294957"/>
                      <a:pt x="21778" y="1294471"/>
                    </a:cubicBezTo>
                    <a:lnTo>
                      <a:pt x="48076" y="1319255"/>
                    </a:lnTo>
                    <a:cubicBezTo>
                      <a:pt x="55868" y="1326545"/>
                      <a:pt x="65121" y="1331405"/>
                      <a:pt x="76322" y="1333835"/>
                    </a:cubicBezTo>
                    <a:lnTo>
                      <a:pt x="644646" y="1452413"/>
                    </a:lnTo>
                    <a:cubicBezTo>
                      <a:pt x="677275" y="1459217"/>
                      <a:pt x="709904" y="1438320"/>
                      <a:pt x="717696" y="1405273"/>
                    </a:cubicBezTo>
                    <a:lnTo>
                      <a:pt x="1002588" y="219488"/>
                    </a:lnTo>
                    <a:cubicBezTo>
                      <a:pt x="1007945" y="198105"/>
                      <a:pt x="1000640" y="176722"/>
                      <a:pt x="986031" y="162628"/>
                    </a:cubicBezTo>
                    <a:close/>
                    <a:moveTo>
                      <a:pt x="974343" y="174292"/>
                    </a:moveTo>
                    <a:cubicBezTo>
                      <a:pt x="974830" y="175750"/>
                      <a:pt x="974830" y="177694"/>
                      <a:pt x="974343" y="179152"/>
                    </a:cubicBezTo>
                    <a:cubicBezTo>
                      <a:pt x="974343" y="177208"/>
                      <a:pt x="974343" y="175750"/>
                      <a:pt x="974343" y="174292"/>
                    </a:cubicBezTo>
                    <a:close/>
                    <a:moveTo>
                      <a:pt x="973856" y="167488"/>
                    </a:moveTo>
                    <a:cubicBezTo>
                      <a:pt x="973369" y="166030"/>
                      <a:pt x="973369" y="164086"/>
                      <a:pt x="972882" y="162628"/>
                    </a:cubicBezTo>
                    <a:cubicBezTo>
                      <a:pt x="973369" y="164086"/>
                      <a:pt x="973856" y="166030"/>
                      <a:pt x="973856" y="167488"/>
                    </a:cubicBezTo>
                    <a:close/>
                    <a:moveTo>
                      <a:pt x="968499" y="150965"/>
                    </a:moveTo>
                    <a:cubicBezTo>
                      <a:pt x="966551" y="147563"/>
                      <a:pt x="964603" y="144647"/>
                      <a:pt x="962655" y="141731"/>
                    </a:cubicBezTo>
                    <a:cubicBezTo>
                      <a:pt x="965090" y="144647"/>
                      <a:pt x="967038" y="148049"/>
                      <a:pt x="968499" y="150965"/>
                    </a:cubicBezTo>
                    <a:close/>
                    <a:moveTo>
                      <a:pt x="885223" y="287039"/>
                    </a:moveTo>
                    <a:lnTo>
                      <a:pt x="647568" y="1276975"/>
                    </a:lnTo>
                    <a:cubicBezTo>
                      <a:pt x="639776" y="1310022"/>
                      <a:pt x="607148" y="1330919"/>
                      <a:pt x="574519" y="1324115"/>
                    </a:cubicBezTo>
                    <a:lnTo>
                      <a:pt x="129405" y="1231293"/>
                    </a:lnTo>
                    <a:cubicBezTo>
                      <a:pt x="96776" y="1224490"/>
                      <a:pt x="76809" y="1192415"/>
                      <a:pt x="84601" y="1159855"/>
                    </a:cubicBezTo>
                    <a:lnTo>
                      <a:pt x="322255" y="169432"/>
                    </a:lnTo>
                    <a:cubicBezTo>
                      <a:pt x="330047" y="136386"/>
                      <a:pt x="362676" y="115488"/>
                      <a:pt x="395304" y="122292"/>
                    </a:cubicBezTo>
                    <a:lnTo>
                      <a:pt x="840419" y="215114"/>
                    </a:lnTo>
                    <a:cubicBezTo>
                      <a:pt x="873048" y="221918"/>
                      <a:pt x="893014" y="253992"/>
                      <a:pt x="885223" y="287039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528" name="Google Shape;1528;p34"/>
            <p:cNvSpPr/>
            <p:nvPr/>
          </p:nvSpPr>
          <p:spPr>
            <a:xfrm>
              <a:off x="11304868" y="5474359"/>
              <a:ext cx="1004280" cy="1454182"/>
            </a:xfrm>
            <a:custGeom>
              <a:rect b="b" l="l" r="r" t="t"/>
              <a:pathLst>
                <a:path extrusionOk="0" h="1454182" w="1004280">
                  <a:moveTo>
                    <a:pt x="1002531" y="1234209"/>
                  </a:moveTo>
                  <a:lnTo>
                    <a:pt x="717638" y="48424"/>
                  </a:lnTo>
                  <a:cubicBezTo>
                    <a:pt x="709846" y="15377"/>
                    <a:pt x="676731" y="-5520"/>
                    <a:pt x="644589" y="1284"/>
                  </a:cubicBezTo>
                  <a:lnTo>
                    <a:pt x="76265" y="119862"/>
                  </a:lnTo>
                  <a:cubicBezTo>
                    <a:pt x="59707" y="123264"/>
                    <a:pt x="46558" y="133470"/>
                    <a:pt x="38766" y="146105"/>
                  </a:cubicBezTo>
                  <a:cubicBezTo>
                    <a:pt x="41201" y="141731"/>
                    <a:pt x="44123" y="137843"/>
                    <a:pt x="48019" y="134442"/>
                  </a:cubicBezTo>
                  <a:lnTo>
                    <a:pt x="18312" y="162628"/>
                  </a:lnTo>
                  <a:cubicBezTo>
                    <a:pt x="3702" y="176722"/>
                    <a:pt x="-3603" y="198105"/>
                    <a:pt x="1754" y="219974"/>
                  </a:cubicBezTo>
                  <a:lnTo>
                    <a:pt x="286647" y="1405759"/>
                  </a:lnTo>
                  <a:cubicBezTo>
                    <a:pt x="294439" y="1438806"/>
                    <a:pt x="327068" y="1459703"/>
                    <a:pt x="359696" y="1452899"/>
                  </a:cubicBezTo>
                  <a:lnTo>
                    <a:pt x="928021" y="1334321"/>
                  </a:lnTo>
                  <a:cubicBezTo>
                    <a:pt x="939222" y="1331891"/>
                    <a:pt x="948475" y="1327031"/>
                    <a:pt x="956267" y="1319741"/>
                  </a:cubicBezTo>
                  <a:lnTo>
                    <a:pt x="985973" y="1291555"/>
                  </a:lnTo>
                  <a:lnTo>
                    <a:pt x="985486" y="1292041"/>
                  </a:lnTo>
                  <a:cubicBezTo>
                    <a:pt x="1000583" y="1277947"/>
                    <a:pt x="1007888" y="1256078"/>
                    <a:pt x="1002531" y="1234209"/>
                  </a:cubicBezTo>
                  <a:close/>
                  <a:moveTo>
                    <a:pt x="30487" y="184983"/>
                  </a:moveTo>
                  <a:cubicBezTo>
                    <a:pt x="30000" y="181581"/>
                    <a:pt x="30000" y="177694"/>
                    <a:pt x="30000" y="173806"/>
                  </a:cubicBezTo>
                  <a:cubicBezTo>
                    <a:pt x="30000" y="177694"/>
                    <a:pt x="30000" y="181095"/>
                    <a:pt x="30487" y="184983"/>
                  </a:cubicBezTo>
                  <a:close/>
                  <a:moveTo>
                    <a:pt x="874938" y="1231779"/>
                  </a:moveTo>
                  <a:lnTo>
                    <a:pt x="429824" y="1324601"/>
                  </a:lnTo>
                  <a:cubicBezTo>
                    <a:pt x="397195" y="1331405"/>
                    <a:pt x="364566" y="1310508"/>
                    <a:pt x="356774" y="1277461"/>
                  </a:cubicBezTo>
                  <a:lnTo>
                    <a:pt x="129834" y="331749"/>
                  </a:lnTo>
                  <a:lnTo>
                    <a:pt x="609038" y="179152"/>
                  </a:lnTo>
                  <a:lnTo>
                    <a:pt x="609038" y="122292"/>
                  </a:lnTo>
                  <a:cubicBezTo>
                    <a:pt x="641667" y="115488"/>
                    <a:pt x="674296" y="136386"/>
                    <a:pt x="682088" y="169432"/>
                  </a:cubicBezTo>
                  <a:lnTo>
                    <a:pt x="919742" y="1159855"/>
                  </a:lnTo>
                  <a:cubicBezTo>
                    <a:pt x="927534" y="1192901"/>
                    <a:pt x="907567" y="1224976"/>
                    <a:pt x="874938" y="1231779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529" name="Google Shape;1529;p34"/>
            <p:cNvGrpSpPr/>
            <p:nvPr/>
          </p:nvGrpSpPr>
          <p:grpSpPr>
            <a:xfrm>
              <a:off x="11385516" y="5553885"/>
              <a:ext cx="2291315" cy="1627538"/>
              <a:chOff x="11385516" y="5553885"/>
              <a:chExt cx="2291315" cy="1627538"/>
            </a:xfrm>
          </p:grpSpPr>
          <p:sp>
            <p:nvSpPr>
              <p:cNvPr id="1530" name="Google Shape;1530;p34"/>
              <p:cNvSpPr/>
              <p:nvPr/>
            </p:nvSpPr>
            <p:spPr>
              <a:xfrm>
                <a:off x="12822904" y="5934093"/>
                <a:ext cx="803990" cy="1204876"/>
              </a:xfrm>
              <a:custGeom>
                <a:rect b="b" l="l" r="r" t="t"/>
                <a:pathLst>
                  <a:path extrusionOk="0" h="1204876" w="803990">
                    <a:moveTo>
                      <a:pt x="312388" y="1284"/>
                    </a:moveTo>
                    <a:cubicBezTo>
                      <a:pt x="279760" y="-5520"/>
                      <a:pt x="247131" y="15377"/>
                      <a:pt x="239339" y="48424"/>
                    </a:cubicBezTo>
                    <a:lnTo>
                      <a:pt x="1685" y="1038846"/>
                    </a:lnTo>
                    <a:cubicBezTo>
                      <a:pt x="-6107" y="1071893"/>
                      <a:pt x="13860" y="1103967"/>
                      <a:pt x="46488" y="1110771"/>
                    </a:cubicBezTo>
                    <a:lnTo>
                      <a:pt x="491603" y="1203593"/>
                    </a:lnTo>
                    <a:cubicBezTo>
                      <a:pt x="524231" y="1210396"/>
                      <a:pt x="556860" y="1189499"/>
                      <a:pt x="564652" y="1156453"/>
                    </a:cubicBezTo>
                    <a:lnTo>
                      <a:pt x="802306" y="166030"/>
                    </a:lnTo>
                    <a:cubicBezTo>
                      <a:pt x="810098" y="132984"/>
                      <a:pt x="790131" y="100909"/>
                      <a:pt x="757503" y="94105"/>
                    </a:cubicBezTo>
                    <a:lnTo>
                      <a:pt x="312388" y="1284"/>
                    </a:lnTo>
                    <a:close/>
                  </a:path>
                </a:pathLst>
              </a:custGeom>
              <a:solidFill>
                <a:srgbClr val="EBF2FA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31" name="Google Shape;1531;p34"/>
              <p:cNvSpPr/>
              <p:nvPr/>
            </p:nvSpPr>
            <p:spPr>
              <a:xfrm>
                <a:off x="12770045" y="5890181"/>
                <a:ext cx="906786" cy="1291242"/>
              </a:xfrm>
              <a:custGeom>
                <a:rect b="b" l="l" r="r" t="t"/>
                <a:pathLst>
                  <a:path extrusionOk="0" h="1291242" w="906786">
                    <a:moveTo>
                      <a:pt x="306808" y="0"/>
                    </a:moveTo>
                    <a:lnTo>
                      <a:pt x="243011" y="183700"/>
                    </a:lnTo>
                    <a:lnTo>
                      <a:pt x="0" y="1157599"/>
                    </a:lnTo>
                    <a:lnTo>
                      <a:pt x="615076" y="1291243"/>
                    </a:lnTo>
                    <a:lnTo>
                      <a:pt x="906787" y="132672"/>
                    </a:lnTo>
                    <a:close/>
                  </a:path>
                </a:pathLst>
              </a:custGeom>
              <a:solidFill>
                <a:srgbClr val="EBF2FA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32" name="Google Shape;1532;p34"/>
              <p:cNvSpPr/>
              <p:nvPr/>
            </p:nvSpPr>
            <p:spPr>
              <a:xfrm>
                <a:off x="11426200" y="5590993"/>
                <a:ext cx="803503" cy="1204876"/>
              </a:xfrm>
              <a:custGeom>
                <a:rect b="b" l="l" r="r" t="t"/>
                <a:pathLst>
                  <a:path extrusionOk="0" h="1204876" w="803503">
                    <a:moveTo>
                      <a:pt x="491116" y="1284"/>
                    </a:moveTo>
                    <a:cubicBezTo>
                      <a:pt x="523744" y="-5520"/>
                      <a:pt x="556373" y="15377"/>
                      <a:pt x="564165" y="48424"/>
                    </a:cubicBezTo>
                    <a:lnTo>
                      <a:pt x="801819" y="1038846"/>
                    </a:lnTo>
                    <a:cubicBezTo>
                      <a:pt x="809611" y="1071893"/>
                      <a:pt x="789644" y="1103967"/>
                      <a:pt x="757016" y="1110771"/>
                    </a:cubicBezTo>
                    <a:lnTo>
                      <a:pt x="312388" y="1203593"/>
                    </a:lnTo>
                    <a:cubicBezTo>
                      <a:pt x="279759" y="1210396"/>
                      <a:pt x="247131" y="1189499"/>
                      <a:pt x="239339" y="1156453"/>
                    </a:cubicBezTo>
                    <a:lnTo>
                      <a:pt x="1685" y="166030"/>
                    </a:lnTo>
                    <a:cubicBezTo>
                      <a:pt x="-6107" y="132984"/>
                      <a:pt x="13860" y="100909"/>
                      <a:pt x="46488" y="94105"/>
                    </a:cubicBezTo>
                    <a:lnTo>
                      <a:pt x="491116" y="1284"/>
                    </a:lnTo>
                    <a:close/>
                  </a:path>
                </a:pathLst>
              </a:custGeom>
              <a:solidFill>
                <a:srgbClr val="EBF2FA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33" name="Google Shape;1533;p34"/>
              <p:cNvSpPr/>
              <p:nvPr/>
            </p:nvSpPr>
            <p:spPr>
              <a:xfrm>
                <a:off x="11385516" y="5553885"/>
                <a:ext cx="896072" cy="1280065"/>
              </a:xfrm>
              <a:custGeom>
                <a:rect b="b" l="l" r="r" t="t"/>
                <a:pathLst>
                  <a:path extrusionOk="0" h="1280065" w="896072">
                    <a:moveTo>
                      <a:pt x="20941" y="105457"/>
                    </a:moveTo>
                    <a:lnTo>
                      <a:pt x="0" y="203625"/>
                    </a:lnTo>
                    <a:lnTo>
                      <a:pt x="276127" y="1280065"/>
                    </a:lnTo>
                    <a:lnTo>
                      <a:pt x="896073" y="1134272"/>
                    </a:lnTo>
                    <a:lnTo>
                      <a:pt x="606797" y="0"/>
                    </a:lnTo>
                    <a:close/>
                  </a:path>
                </a:pathLst>
              </a:custGeom>
              <a:solidFill>
                <a:srgbClr val="EBF2FA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534" name="Google Shape;1534;p34"/>
            <p:cNvSpPr/>
            <p:nvPr/>
          </p:nvSpPr>
          <p:spPr>
            <a:xfrm>
              <a:off x="12739928" y="5813571"/>
              <a:ext cx="974140" cy="1425996"/>
            </a:xfrm>
            <a:custGeom>
              <a:rect b="b" l="l" r="r" t="t"/>
              <a:pathLst>
                <a:path extrusionOk="0" h="1425996" w="974140">
                  <a:moveTo>
                    <a:pt x="46189" y="1306134"/>
                  </a:moveTo>
                  <a:lnTo>
                    <a:pt x="614513" y="1424713"/>
                  </a:lnTo>
                  <a:cubicBezTo>
                    <a:pt x="647142" y="1431516"/>
                    <a:pt x="679771" y="1410619"/>
                    <a:pt x="687563" y="1377573"/>
                  </a:cubicBezTo>
                  <a:lnTo>
                    <a:pt x="972455" y="191787"/>
                  </a:lnTo>
                  <a:cubicBezTo>
                    <a:pt x="980247" y="158741"/>
                    <a:pt x="960280" y="126666"/>
                    <a:pt x="927652" y="119862"/>
                  </a:cubicBezTo>
                  <a:lnTo>
                    <a:pt x="359814" y="1284"/>
                  </a:lnTo>
                  <a:cubicBezTo>
                    <a:pt x="327186" y="-5520"/>
                    <a:pt x="294557" y="15377"/>
                    <a:pt x="286765" y="48424"/>
                  </a:cubicBezTo>
                  <a:lnTo>
                    <a:pt x="1872" y="1234209"/>
                  </a:lnTo>
                  <a:cubicBezTo>
                    <a:pt x="-6407" y="1267256"/>
                    <a:pt x="13560" y="1299330"/>
                    <a:pt x="46189" y="1306134"/>
                  </a:cubicBezTo>
                  <a:close/>
                  <a:moveTo>
                    <a:pt x="689998" y="124722"/>
                  </a:moveTo>
                  <a:cubicBezTo>
                    <a:pt x="689024" y="129096"/>
                    <a:pt x="684641" y="132012"/>
                    <a:pt x="680258" y="131040"/>
                  </a:cubicBezTo>
                  <a:lnTo>
                    <a:pt x="540490" y="101881"/>
                  </a:lnTo>
                  <a:cubicBezTo>
                    <a:pt x="536107" y="100909"/>
                    <a:pt x="533185" y="96535"/>
                    <a:pt x="534646" y="92162"/>
                  </a:cubicBezTo>
                  <a:cubicBezTo>
                    <a:pt x="536107" y="87788"/>
                    <a:pt x="540003" y="84872"/>
                    <a:pt x="544386" y="85844"/>
                  </a:cubicBezTo>
                  <a:lnTo>
                    <a:pt x="684154" y="115003"/>
                  </a:lnTo>
                  <a:cubicBezTo>
                    <a:pt x="688537" y="115974"/>
                    <a:pt x="691459" y="120348"/>
                    <a:pt x="689998" y="124722"/>
                  </a:cubicBezTo>
                  <a:close/>
                  <a:moveTo>
                    <a:pt x="727983" y="132498"/>
                  </a:moveTo>
                  <a:cubicBezTo>
                    <a:pt x="727009" y="136872"/>
                    <a:pt x="722626" y="139787"/>
                    <a:pt x="718243" y="138815"/>
                  </a:cubicBezTo>
                  <a:cubicBezTo>
                    <a:pt x="713861" y="137843"/>
                    <a:pt x="710939" y="133470"/>
                    <a:pt x="712399" y="129096"/>
                  </a:cubicBezTo>
                  <a:cubicBezTo>
                    <a:pt x="713861" y="124722"/>
                    <a:pt x="717756" y="121806"/>
                    <a:pt x="722139" y="122778"/>
                  </a:cubicBezTo>
                  <a:cubicBezTo>
                    <a:pt x="726522" y="123750"/>
                    <a:pt x="728957" y="128124"/>
                    <a:pt x="727983" y="132498"/>
                  </a:cubicBezTo>
                  <a:close/>
                  <a:moveTo>
                    <a:pt x="84175" y="1159369"/>
                  </a:moveTo>
                  <a:lnTo>
                    <a:pt x="321829" y="168946"/>
                  </a:lnTo>
                  <a:cubicBezTo>
                    <a:pt x="329621" y="135900"/>
                    <a:pt x="362736" y="115003"/>
                    <a:pt x="394878" y="121806"/>
                  </a:cubicBezTo>
                  <a:lnTo>
                    <a:pt x="839992" y="214628"/>
                  </a:lnTo>
                  <a:cubicBezTo>
                    <a:pt x="872621" y="221432"/>
                    <a:pt x="892588" y="253506"/>
                    <a:pt x="884796" y="286553"/>
                  </a:cubicBezTo>
                  <a:lnTo>
                    <a:pt x="647142" y="1276975"/>
                  </a:lnTo>
                  <a:cubicBezTo>
                    <a:pt x="639350" y="1310022"/>
                    <a:pt x="606234" y="1330919"/>
                    <a:pt x="574093" y="1324115"/>
                  </a:cubicBezTo>
                  <a:lnTo>
                    <a:pt x="128978" y="1231293"/>
                  </a:lnTo>
                  <a:cubicBezTo>
                    <a:pt x="96349" y="1224490"/>
                    <a:pt x="76383" y="1192415"/>
                    <a:pt x="84175" y="1159369"/>
                  </a:cubicBezTo>
                  <a:close/>
                </a:path>
              </a:pathLst>
            </a:custGeom>
            <a:solidFill>
              <a:srgbClr val="EE508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5" name="Google Shape;1535;p34"/>
            <p:cNvSpPr/>
            <p:nvPr/>
          </p:nvSpPr>
          <p:spPr>
            <a:xfrm>
              <a:off x="11338540" y="5470471"/>
              <a:ext cx="974439" cy="1425996"/>
            </a:xfrm>
            <a:custGeom>
              <a:rect b="b" l="l" r="r" t="t"/>
              <a:pathLst>
                <a:path extrusionOk="0" h="1425996" w="974439">
                  <a:moveTo>
                    <a:pt x="972755" y="1234209"/>
                  </a:moveTo>
                  <a:lnTo>
                    <a:pt x="687862" y="48424"/>
                  </a:lnTo>
                  <a:cubicBezTo>
                    <a:pt x="680070" y="15377"/>
                    <a:pt x="646954" y="-5520"/>
                    <a:pt x="614813" y="1284"/>
                  </a:cubicBezTo>
                  <a:lnTo>
                    <a:pt x="46488" y="119862"/>
                  </a:lnTo>
                  <a:cubicBezTo>
                    <a:pt x="13860" y="126666"/>
                    <a:pt x="-6107" y="158741"/>
                    <a:pt x="1685" y="191787"/>
                  </a:cubicBezTo>
                  <a:lnTo>
                    <a:pt x="286577" y="1377573"/>
                  </a:lnTo>
                  <a:cubicBezTo>
                    <a:pt x="294369" y="1410619"/>
                    <a:pt x="326998" y="1431516"/>
                    <a:pt x="359627" y="1424713"/>
                  </a:cubicBezTo>
                  <a:lnTo>
                    <a:pt x="927951" y="1306134"/>
                  </a:lnTo>
                  <a:cubicBezTo>
                    <a:pt x="960580" y="1298844"/>
                    <a:pt x="980547" y="1266770"/>
                    <a:pt x="972755" y="1234209"/>
                  </a:cubicBezTo>
                  <a:close/>
                  <a:moveTo>
                    <a:pt x="289986" y="115003"/>
                  </a:moveTo>
                  <a:lnTo>
                    <a:pt x="429754" y="85844"/>
                  </a:lnTo>
                  <a:cubicBezTo>
                    <a:pt x="434137" y="84872"/>
                    <a:pt x="438520" y="87788"/>
                    <a:pt x="439494" y="92162"/>
                  </a:cubicBezTo>
                  <a:cubicBezTo>
                    <a:pt x="440468" y="96535"/>
                    <a:pt x="438033" y="100909"/>
                    <a:pt x="433650" y="101881"/>
                  </a:cubicBezTo>
                  <a:lnTo>
                    <a:pt x="293882" y="131040"/>
                  </a:lnTo>
                  <a:cubicBezTo>
                    <a:pt x="289499" y="132012"/>
                    <a:pt x="285116" y="129096"/>
                    <a:pt x="284142" y="124722"/>
                  </a:cubicBezTo>
                  <a:cubicBezTo>
                    <a:pt x="282681" y="119862"/>
                    <a:pt x="285603" y="115974"/>
                    <a:pt x="289986" y="115003"/>
                  </a:cubicBezTo>
                  <a:close/>
                  <a:moveTo>
                    <a:pt x="252001" y="122778"/>
                  </a:moveTo>
                  <a:cubicBezTo>
                    <a:pt x="256384" y="121806"/>
                    <a:pt x="260767" y="124722"/>
                    <a:pt x="261741" y="129096"/>
                  </a:cubicBezTo>
                  <a:cubicBezTo>
                    <a:pt x="262715" y="133470"/>
                    <a:pt x="260280" y="137843"/>
                    <a:pt x="255897" y="138815"/>
                  </a:cubicBezTo>
                  <a:cubicBezTo>
                    <a:pt x="251514" y="139787"/>
                    <a:pt x="247131" y="136872"/>
                    <a:pt x="246157" y="132498"/>
                  </a:cubicBezTo>
                  <a:cubicBezTo>
                    <a:pt x="245183" y="128124"/>
                    <a:pt x="248105" y="123750"/>
                    <a:pt x="252001" y="122778"/>
                  </a:cubicBezTo>
                  <a:close/>
                  <a:moveTo>
                    <a:pt x="845162" y="1231293"/>
                  </a:moveTo>
                  <a:lnTo>
                    <a:pt x="400047" y="1324115"/>
                  </a:lnTo>
                  <a:cubicBezTo>
                    <a:pt x="367419" y="1330919"/>
                    <a:pt x="334790" y="1310022"/>
                    <a:pt x="326998" y="1276975"/>
                  </a:cubicBezTo>
                  <a:lnTo>
                    <a:pt x="89344" y="286553"/>
                  </a:lnTo>
                  <a:cubicBezTo>
                    <a:pt x="81552" y="253506"/>
                    <a:pt x="101519" y="221432"/>
                    <a:pt x="134148" y="214628"/>
                  </a:cubicBezTo>
                  <a:lnTo>
                    <a:pt x="579262" y="121806"/>
                  </a:lnTo>
                  <a:cubicBezTo>
                    <a:pt x="611891" y="115003"/>
                    <a:pt x="644520" y="135900"/>
                    <a:pt x="652311" y="168946"/>
                  </a:cubicBezTo>
                  <a:lnTo>
                    <a:pt x="889966" y="1159369"/>
                  </a:lnTo>
                  <a:cubicBezTo>
                    <a:pt x="897757" y="1192415"/>
                    <a:pt x="877791" y="1224490"/>
                    <a:pt x="845162" y="1231293"/>
                  </a:cubicBez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6" name="Google Shape;1536;p34"/>
            <p:cNvSpPr/>
            <p:nvPr/>
          </p:nvSpPr>
          <p:spPr>
            <a:xfrm>
              <a:off x="11631967" y="5932811"/>
              <a:ext cx="550549" cy="593016"/>
            </a:xfrm>
            <a:custGeom>
              <a:rect b="b" l="l" r="r" t="t"/>
              <a:pathLst>
                <a:path extrusionOk="0" h="593016" w="550549">
                  <a:moveTo>
                    <a:pt x="438752" y="15202"/>
                  </a:moveTo>
                  <a:cubicBezTo>
                    <a:pt x="413915" y="-6667"/>
                    <a:pt x="363755" y="622"/>
                    <a:pt x="334048" y="3538"/>
                  </a:cubicBezTo>
                  <a:cubicBezTo>
                    <a:pt x="223500" y="14716"/>
                    <a:pt x="125613" y="73519"/>
                    <a:pt x="60843" y="164397"/>
                  </a:cubicBezTo>
                  <a:cubicBezTo>
                    <a:pt x="-2466" y="253817"/>
                    <a:pt x="-22433" y="367049"/>
                    <a:pt x="30162" y="466675"/>
                  </a:cubicBezTo>
                  <a:cubicBezTo>
                    <a:pt x="100290" y="597889"/>
                    <a:pt x="330152" y="637253"/>
                    <a:pt x="440213" y="535198"/>
                  </a:cubicBezTo>
                  <a:cubicBezTo>
                    <a:pt x="498165" y="481740"/>
                    <a:pt x="529820" y="389404"/>
                    <a:pt x="543943" y="313592"/>
                  </a:cubicBezTo>
                  <a:cubicBezTo>
                    <a:pt x="556605" y="243125"/>
                    <a:pt x="556118" y="118229"/>
                    <a:pt x="496217" y="65743"/>
                  </a:cubicBezTo>
                  <a:cubicBezTo>
                    <a:pt x="496705" y="66229"/>
                    <a:pt x="438752" y="15202"/>
                    <a:pt x="438752" y="15202"/>
                  </a:cubicBezTo>
                  <a:close/>
                </a:path>
              </a:pathLst>
            </a:custGeom>
            <a:solidFill>
              <a:srgbClr val="EE508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7" name="Google Shape;1537;p34"/>
            <p:cNvSpPr/>
            <p:nvPr/>
          </p:nvSpPr>
          <p:spPr>
            <a:xfrm>
              <a:off x="13076624" y="6167189"/>
              <a:ext cx="592150" cy="538199"/>
            </a:xfrm>
            <a:custGeom>
              <a:rect b="b" l="l" r="r" t="t"/>
              <a:pathLst>
                <a:path extrusionOk="0" h="538199" w="592150">
                  <a:moveTo>
                    <a:pt x="44058" y="0"/>
                  </a:moveTo>
                  <a:cubicBezTo>
                    <a:pt x="44058" y="0"/>
                    <a:pt x="77174" y="88448"/>
                    <a:pt x="271973" y="97196"/>
                  </a:cubicBezTo>
                  <a:cubicBezTo>
                    <a:pt x="466771" y="105943"/>
                    <a:pt x="617740" y="205083"/>
                    <a:pt x="588520" y="384894"/>
                  </a:cubicBezTo>
                  <a:cubicBezTo>
                    <a:pt x="559300" y="564706"/>
                    <a:pt x="342100" y="568594"/>
                    <a:pt x="246649" y="487436"/>
                  </a:cubicBezTo>
                  <a:cubicBezTo>
                    <a:pt x="150711" y="407249"/>
                    <a:pt x="-101066" y="165718"/>
                    <a:pt x="44058" y="0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8" name="Google Shape;1538;p34"/>
            <p:cNvSpPr/>
            <p:nvPr/>
          </p:nvSpPr>
          <p:spPr>
            <a:xfrm rot="-3305760">
              <a:off x="12391679" y="6277348"/>
              <a:ext cx="280509" cy="5345"/>
            </a:xfrm>
            <a:custGeom>
              <a:rect b="b" l="l" r="r" t="t"/>
              <a:pathLst>
                <a:path extrusionOk="0" h="5345" w="280509">
                  <a:moveTo>
                    <a:pt x="0" y="0"/>
                  </a:moveTo>
                  <a:lnTo>
                    <a:pt x="280510" y="0"/>
                  </a:lnTo>
                  <a:lnTo>
                    <a:pt x="280510" y="5346"/>
                  </a:lnTo>
                  <a:lnTo>
                    <a:pt x="0" y="5346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539" name="Google Shape;1539;p34"/>
            <p:cNvGrpSpPr/>
            <p:nvPr/>
          </p:nvGrpSpPr>
          <p:grpSpPr>
            <a:xfrm>
              <a:off x="12515564" y="6175936"/>
              <a:ext cx="899366" cy="679400"/>
              <a:chOff x="12515564" y="6175936"/>
              <a:chExt cx="899366" cy="679400"/>
            </a:xfrm>
          </p:grpSpPr>
          <p:sp>
            <p:nvSpPr>
              <p:cNvPr id="1540" name="Google Shape;1540;p34"/>
              <p:cNvSpPr/>
              <p:nvPr/>
            </p:nvSpPr>
            <p:spPr>
              <a:xfrm>
                <a:off x="12918749" y="6318716"/>
                <a:ext cx="496181" cy="536620"/>
              </a:xfrm>
              <a:custGeom>
                <a:rect b="b" l="l" r="r" t="t"/>
                <a:pathLst>
                  <a:path extrusionOk="0" h="536620" w="496181">
                    <a:moveTo>
                      <a:pt x="56322" y="25854"/>
                    </a:moveTo>
                    <a:cubicBezTo>
                      <a:pt x="56322" y="25854"/>
                      <a:pt x="-51304" y="117704"/>
                      <a:pt x="30999" y="352918"/>
                    </a:cubicBezTo>
                    <a:cubicBezTo>
                      <a:pt x="66062" y="452543"/>
                      <a:pt x="143494" y="536617"/>
                      <a:pt x="255017" y="536617"/>
                    </a:cubicBezTo>
                    <a:cubicBezTo>
                      <a:pt x="342189" y="537103"/>
                      <a:pt x="424491" y="479758"/>
                      <a:pt x="466860" y="404431"/>
                    </a:cubicBezTo>
                    <a:cubicBezTo>
                      <a:pt x="520430" y="309180"/>
                      <a:pt x="495593" y="214900"/>
                      <a:pt x="432770" y="131312"/>
                    </a:cubicBezTo>
                    <a:cubicBezTo>
                      <a:pt x="353390" y="25369"/>
                      <a:pt x="231641" y="-18855"/>
                      <a:pt x="101613" y="7387"/>
                    </a:cubicBezTo>
                    <a:lnTo>
                      <a:pt x="56322" y="25854"/>
                    </a:lnTo>
                    <a:close/>
                  </a:path>
                </a:pathLst>
              </a:custGeom>
              <a:solidFill>
                <a:srgbClr val="6664AC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41" name="Google Shape;1541;p34"/>
              <p:cNvSpPr/>
              <p:nvPr/>
            </p:nvSpPr>
            <p:spPr>
              <a:xfrm>
                <a:off x="12558202" y="6230006"/>
                <a:ext cx="84740" cy="38152"/>
              </a:xfrm>
              <a:custGeom>
                <a:rect b="b" l="l" r="r" t="t"/>
                <a:pathLst>
                  <a:path extrusionOk="0" h="38152" w="84740">
                    <a:moveTo>
                      <a:pt x="0" y="16883"/>
                    </a:moveTo>
                    <a:cubicBezTo>
                      <a:pt x="0" y="16883"/>
                      <a:pt x="29707" y="-17621"/>
                      <a:pt x="84737" y="12024"/>
                    </a:cubicBezTo>
                    <a:cubicBezTo>
                      <a:pt x="85224" y="12024"/>
                      <a:pt x="26785" y="67425"/>
                      <a:pt x="0" y="16883"/>
                    </a:cubicBezTo>
                    <a:close/>
                  </a:path>
                </a:pathLst>
              </a:custGeom>
              <a:solidFill>
                <a:srgbClr val="6664AC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42" name="Google Shape;1542;p34"/>
              <p:cNvSpPr/>
              <p:nvPr/>
            </p:nvSpPr>
            <p:spPr>
              <a:xfrm>
                <a:off x="12515564" y="6175936"/>
                <a:ext cx="43484" cy="75382"/>
              </a:xfrm>
              <a:custGeom>
                <a:rect b="b" l="l" r="r" t="t"/>
                <a:pathLst>
                  <a:path extrusionOk="0" h="75382" w="43484">
                    <a:moveTo>
                      <a:pt x="41664" y="75327"/>
                    </a:moveTo>
                    <a:cubicBezTo>
                      <a:pt x="41664" y="75327"/>
                      <a:pt x="56274" y="32075"/>
                      <a:pt x="2705" y="0"/>
                    </a:cubicBezTo>
                    <a:cubicBezTo>
                      <a:pt x="2705" y="0"/>
                      <a:pt x="-15314" y="77756"/>
                      <a:pt x="41664" y="75327"/>
                    </a:cubicBezTo>
                    <a:close/>
                  </a:path>
                </a:pathLst>
              </a:custGeom>
              <a:solidFill>
                <a:srgbClr val="6664AC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543" name="Google Shape;1543;p34"/>
            <p:cNvGrpSpPr/>
            <p:nvPr/>
          </p:nvGrpSpPr>
          <p:grpSpPr>
            <a:xfrm>
              <a:off x="11780957" y="5747790"/>
              <a:ext cx="1519350" cy="1098674"/>
              <a:chOff x="11780957" y="5747790"/>
              <a:chExt cx="1519350" cy="1098674"/>
            </a:xfrm>
          </p:grpSpPr>
          <p:sp>
            <p:nvSpPr>
              <p:cNvPr id="1544" name="Google Shape;1544;p34"/>
              <p:cNvSpPr/>
              <p:nvPr/>
            </p:nvSpPr>
            <p:spPr>
              <a:xfrm>
                <a:off x="12814362" y="6088460"/>
                <a:ext cx="306356" cy="308342"/>
              </a:xfrm>
              <a:custGeom>
                <a:rect b="b" l="l" r="r" t="t"/>
                <a:pathLst>
                  <a:path extrusionOk="0" h="308342" w="306356">
                    <a:moveTo>
                      <a:pt x="300477" y="127812"/>
                    </a:moveTo>
                    <a:cubicBezTo>
                      <a:pt x="292198" y="118579"/>
                      <a:pt x="279049" y="122466"/>
                      <a:pt x="270770" y="125868"/>
                    </a:cubicBezTo>
                    <a:cubicBezTo>
                      <a:pt x="270770" y="123438"/>
                      <a:pt x="270770" y="121494"/>
                      <a:pt x="270770" y="119065"/>
                    </a:cubicBezTo>
                    <a:cubicBezTo>
                      <a:pt x="270770" y="53458"/>
                      <a:pt x="209895" y="0"/>
                      <a:pt x="135385" y="0"/>
                    </a:cubicBezTo>
                    <a:cubicBezTo>
                      <a:pt x="60875" y="0"/>
                      <a:pt x="0" y="53458"/>
                      <a:pt x="0" y="119065"/>
                    </a:cubicBezTo>
                    <a:cubicBezTo>
                      <a:pt x="0" y="184672"/>
                      <a:pt x="60875" y="238129"/>
                      <a:pt x="135385" y="238129"/>
                    </a:cubicBezTo>
                    <a:cubicBezTo>
                      <a:pt x="142203" y="238129"/>
                      <a:pt x="149021" y="237643"/>
                      <a:pt x="155352" y="236671"/>
                    </a:cubicBezTo>
                    <a:lnTo>
                      <a:pt x="169475" y="288671"/>
                    </a:lnTo>
                    <a:cubicBezTo>
                      <a:pt x="240576" y="344072"/>
                      <a:pt x="285380" y="264858"/>
                      <a:pt x="285380" y="264858"/>
                    </a:cubicBezTo>
                    <a:lnTo>
                      <a:pt x="271257" y="162803"/>
                    </a:lnTo>
                    <a:cubicBezTo>
                      <a:pt x="280510" y="163289"/>
                      <a:pt x="283432" y="163774"/>
                      <a:pt x="289276" y="161831"/>
                    </a:cubicBezTo>
                    <a:cubicBezTo>
                      <a:pt x="308755" y="156485"/>
                      <a:pt x="310217" y="138504"/>
                      <a:pt x="300477" y="127812"/>
                    </a:cubicBezTo>
                    <a:close/>
                  </a:path>
                </a:pathLst>
              </a:custGeom>
              <a:solidFill>
                <a:srgbClr val="FFC845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45" name="Google Shape;1545;p34"/>
              <p:cNvSpPr/>
              <p:nvPr/>
            </p:nvSpPr>
            <p:spPr>
              <a:xfrm>
                <a:off x="12589492" y="6346857"/>
                <a:ext cx="710815" cy="499607"/>
              </a:xfrm>
              <a:custGeom>
                <a:rect b="b" l="l" r="r" t="t"/>
                <a:pathLst>
                  <a:path extrusionOk="0" h="499607" w="710815">
                    <a:moveTo>
                      <a:pt x="659758" y="4031"/>
                    </a:moveTo>
                    <a:cubicBezTo>
                      <a:pt x="659758" y="4031"/>
                      <a:pt x="573560" y="-29501"/>
                      <a:pt x="531191" y="96853"/>
                    </a:cubicBezTo>
                    <a:cubicBezTo>
                      <a:pt x="488822" y="223207"/>
                      <a:pt x="479082" y="355879"/>
                      <a:pt x="408468" y="338870"/>
                    </a:cubicBezTo>
                    <a:cubicBezTo>
                      <a:pt x="338827" y="322347"/>
                      <a:pt x="279414" y="271319"/>
                      <a:pt x="227305" y="224179"/>
                    </a:cubicBezTo>
                    <a:cubicBezTo>
                      <a:pt x="209773" y="208142"/>
                      <a:pt x="67084" y="63807"/>
                      <a:pt x="71954" y="58947"/>
                    </a:cubicBezTo>
                    <a:cubicBezTo>
                      <a:pt x="67084" y="63807"/>
                      <a:pt x="65136" y="71096"/>
                      <a:pt x="66110" y="77900"/>
                    </a:cubicBezTo>
                    <a:cubicBezTo>
                      <a:pt x="62701" y="58947"/>
                      <a:pt x="42734" y="44368"/>
                      <a:pt x="23741" y="46797"/>
                    </a:cubicBezTo>
                    <a:cubicBezTo>
                      <a:pt x="22767" y="53115"/>
                      <a:pt x="23254" y="59919"/>
                      <a:pt x="25689" y="66237"/>
                    </a:cubicBezTo>
                    <a:cubicBezTo>
                      <a:pt x="25202" y="59433"/>
                      <a:pt x="19845" y="53601"/>
                      <a:pt x="13027" y="52629"/>
                    </a:cubicBezTo>
                    <a:cubicBezTo>
                      <a:pt x="9618" y="61377"/>
                      <a:pt x="9131" y="71582"/>
                      <a:pt x="12053" y="80816"/>
                    </a:cubicBezTo>
                    <a:cubicBezTo>
                      <a:pt x="14488" y="76442"/>
                      <a:pt x="5722" y="72554"/>
                      <a:pt x="2313" y="76442"/>
                    </a:cubicBezTo>
                    <a:cubicBezTo>
                      <a:pt x="-1096" y="80330"/>
                      <a:pt x="-122" y="86648"/>
                      <a:pt x="1339" y="91507"/>
                    </a:cubicBezTo>
                    <a:cubicBezTo>
                      <a:pt x="52961" y="282497"/>
                      <a:pt x="209287" y="468140"/>
                      <a:pt x="413825" y="496327"/>
                    </a:cubicBezTo>
                    <a:cubicBezTo>
                      <a:pt x="516581" y="510420"/>
                      <a:pt x="628103" y="480776"/>
                      <a:pt x="666576" y="374832"/>
                    </a:cubicBezTo>
                    <a:cubicBezTo>
                      <a:pt x="711866" y="251394"/>
                      <a:pt x="740599" y="35620"/>
                      <a:pt x="659758" y="4031"/>
                    </a:cubicBezTo>
                    <a:close/>
                    <a:moveTo>
                      <a:pt x="96303" y="105601"/>
                    </a:moveTo>
                    <a:cubicBezTo>
                      <a:pt x="96303" y="105115"/>
                      <a:pt x="96303" y="105115"/>
                      <a:pt x="96303" y="105601"/>
                    </a:cubicBezTo>
                    <a:lnTo>
                      <a:pt x="96303" y="105601"/>
                    </a:lnTo>
                    <a:lnTo>
                      <a:pt x="96303" y="105601"/>
                    </a:lnTo>
                    <a:close/>
                  </a:path>
                </a:pathLst>
              </a:custGeom>
              <a:solidFill>
                <a:srgbClr val="FFC845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46" name="Google Shape;1546;p34"/>
              <p:cNvSpPr/>
              <p:nvPr/>
            </p:nvSpPr>
            <p:spPr>
              <a:xfrm>
                <a:off x="11780957" y="6197319"/>
                <a:ext cx="778279" cy="412028"/>
              </a:xfrm>
              <a:custGeom>
                <a:rect b="b" l="l" r="r" t="t"/>
                <a:pathLst>
                  <a:path extrusionOk="0" h="412028" w="778279">
                    <a:moveTo>
                      <a:pt x="765071" y="163774"/>
                    </a:moveTo>
                    <a:cubicBezTo>
                      <a:pt x="767993" y="160373"/>
                      <a:pt x="779194" y="147251"/>
                      <a:pt x="778220" y="135102"/>
                    </a:cubicBezTo>
                    <a:cubicBezTo>
                      <a:pt x="777733" y="128784"/>
                      <a:pt x="770428" y="132186"/>
                      <a:pt x="763610" y="137532"/>
                    </a:cubicBezTo>
                    <a:cubicBezTo>
                      <a:pt x="768967" y="131214"/>
                      <a:pt x="772863" y="124896"/>
                      <a:pt x="769941" y="120522"/>
                    </a:cubicBezTo>
                    <a:cubicBezTo>
                      <a:pt x="767506" y="117121"/>
                      <a:pt x="763123" y="118579"/>
                      <a:pt x="757766" y="121980"/>
                    </a:cubicBezTo>
                    <a:cubicBezTo>
                      <a:pt x="760688" y="113233"/>
                      <a:pt x="757279" y="111775"/>
                      <a:pt x="753383" y="111775"/>
                    </a:cubicBezTo>
                    <a:cubicBezTo>
                      <a:pt x="753383" y="111775"/>
                      <a:pt x="753383" y="111775"/>
                      <a:pt x="752896" y="111775"/>
                    </a:cubicBezTo>
                    <a:cubicBezTo>
                      <a:pt x="751922" y="111775"/>
                      <a:pt x="750461" y="112261"/>
                      <a:pt x="748513" y="113233"/>
                    </a:cubicBezTo>
                    <a:cubicBezTo>
                      <a:pt x="747539" y="113719"/>
                      <a:pt x="747052" y="113719"/>
                      <a:pt x="747052" y="113719"/>
                    </a:cubicBezTo>
                    <a:lnTo>
                      <a:pt x="747052" y="113719"/>
                    </a:lnTo>
                    <a:cubicBezTo>
                      <a:pt x="735364" y="119065"/>
                      <a:pt x="713936" y="133644"/>
                      <a:pt x="713936" y="133644"/>
                    </a:cubicBezTo>
                    <a:cubicBezTo>
                      <a:pt x="713936" y="133644"/>
                      <a:pt x="727085" y="105943"/>
                      <a:pt x="717345" y="111775"/>
                    </a:cubicBezTo>
                    <a:cubicBezTo>
                      <a:pt x="707605" y="117607"/>
                      <a:pt x="444627" y="217718"/>
                      <a:pt x="382292" y="225008"/>
                    </a:cubicBezTo>
                    <a:cubicBezTo>
                      <a:pt x="319956" y="232297"/>
                      <a:pt x="205512" y="0"/>
                      <a:pt x="205512" y="0"/>
                    </a:cubicBezTo>
                    <a:lnTo>
                      <a:pt x="0" y="120036"/>
                    </a:lnTo>
                    <a:cubicBezTo>
                      <a:pt x="0" y="114691"/>
                      <a:pt x="152430" y="424745"/>
                      <a:pt x="336514" y="411623"/>
                    </a:cubicBezTo>
                    <a:cubicBezTo>
                      <a:pt x="520599" y="398502"/>
                      <a:pt x="777733" y="179812"/>
                      <a:pt x="777733" y="163774"/>
                    </a:cubicBezTo>
                    <a:cubicBezTo>
                      <a:pt x="778220" y="150653"/>
                      <a:pt x="767993" y="160859"/>
                      <a:pt x="765071" y="163774"/>
                    </a:cubicBezTo>
                    <a:close/>
                  </a:path>
                </a:pathLst>
              </a:custGeom>
              <a:solidFill>
                <a:srgbClr val="FFC845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47" name="Google Shape;1547;p34"/>
              <p:cNvSpPr/>
              <p:nvPr/>
            </p:nvSpPr>
            <p:spPr>
              <a:xfrm>
                <a:off x="12019460" y="5747790"/>
                <a:ext cx="295247" cy="308828"/>
              </a:xfrm>
              <a:custGeom>
                <a:rect b="b" l="l" r="r" t="t"/>
                <a:pathLst>
                  <a:path extrusionOk="0" h="308828" w="295247">
                    <a:moveTo>
                      <a:pt x="160347" y="0"/>
                    </a:moveTo>
                    <a:cubicBezTo>
                      <a:pt x="95089" y="0"/>
                      <a:pt x="41033" y="40336"/>
                      <a:pt x="27884" y="94280"/>
                    </a:cubicBezTo>
                    <a:cubicBezTo>
                      <a:pt x="21553" y="91850"/>
                      <a:pt x="14735" y="91364"/>
                      <a:pt x="8891" y="95738"/>
                    </a:cubicBezTo>
                    <a:cubicBezTo>
                      <a:pt x="-2310" y="103999"/>
                      <a:pt x="-4745" y="121980"/>
                      <a:pt x="12300" y="132186"/>
                    </a:cubicBezTo>
                    <a:cubicBezTo>
                      <a:pt x="16683" y="134616"/>
                      <a:pt x="19605" y="135102"/>
                      <a:pt x="25936" y="136074"/>
                    </a:cubicBezTo>
                    <a:cubicBezTo>
                      <a:pt x="26423" y="137532"/>
                      <a:pt x="26423" y="139476"/>
                      <a:pt x="26910" y="140934"/>
                    </a:cubicBezTo>
                    <a:lnTo>
                      <a:pt x="9865" y="265344"/>
                    </a:lnTo>
                    <a:cubicBezTo>
                      <a:pt x="9865" y="265344"/>
                      <a:pt x="54668" y="344558"/>
                      <a:pt x="125770" y="289157"/>
                    </a:cubicBezTo>
                    <a:lnTo>
                      <a:pt x="139893" y="237157"/>
                    </a:lnTo>
                    <a:cubicBezTo>
                      <a:pt x="146224" y="238129"/>
                      <a:pt x="153042" y="238615"/>
                      <a:pt x="159860" y="238615"/>
                    </a:cubicBezTo>
                    <a:cubicBezTo>
                      <a:pt x="234857" y="238615"/>
                      <a:pt x="295245" y="185158"/>
                      <a:pt x="295245" y="119551"/>
                    </a:cubicBezTo>
                    <a:cubicBezTo>
                      <a:pt x="295731" y="53458"/>
                      <a:pt x="234857" y="0"/>
                      <a:pt x="160347" y="0"/>
                    </a:cubicBezTo>
                    <a:close/>
                  </a:path>
                </a:pathLst>
              </a:custGeom>
              <a:solidFill>
                <a:srgbClr val="FFC845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548" name="Google Shape;1548;p34"/>
            <p:cNvSpPr/>
            <p:nvPr/>
          </p:nvSpPr>
          <p:spPr>
            <a:xfrm>
              <a:off x="12969227" y="6310237"/>
              <a:ext cx="58049" cy="34333"/>
            </a:xfrm>
            <a:custGeom>
              <a:rect b="b" l="l" r="r" t="t"/>
              <a:pathLst>
                <a:path extrusionOk="0" h="34333" w="58049">
                  <a:moveTo>
                    <a:pt x="0" y="15380"/>
                  </a:moveTo>
                  <a:cubicBezTo>
                    <a:pt x="0" y="15380"/>
                    <a:pt x="33116" y="15866"/>
                    <a:pt x="56005" y="315"/>
                  </a:cubicBezTo>
                  <a:cubicBezTo>
                    <a:pt x="56978" y="-657"/>
                    <a:pt x="58440" y="801"/>
                    <a:pt x="57952" y="2259"/>
                  </a:cubicBezTo>
                  <a:cubicBezTo>
                    <a:pt x="52108" y="11006"/>
                    <a:pt x="37986" y="30931"/>
                    <a:pt x="6331" y="34333"/>
                  </a:cubicBezTo>
                  <a:lnTo>
                    <a:pt x="0" y="15380"/>
                  </a:ln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549" name="Google Shape;1549;p34"/>
            <p:cNvGrpSpPr/>
            <p:nvPr/>
          </p:nvGrpSpPr>
          <p:grpSpPr>
            <a:xfrm>
              <a:off x="11998652" y="5609121"/>
              <a:ext cx="1139562" cy="607974"/>
              <a:chOff x="11998652" y="5609121"/>
              <a:chExt cx="1139562" cy="607974"/>
            </a:xfrm>
          </p:grpSpPr>
          <p:sp>
            <p:nvSpPr>
              <p:cNvPr id="1550" name="Google Shape;1550;p34"/>
              <p:cNvSpPr/>
              <p:nvPr/>
            </p:nvSpPr>
            <p:spPr>
              <a:xfrm>
                <a:off x="11998652" y="5609121"/>
                <a:ext cx="412639" cy="244730"/>
              </a:xfrm>
              <a:custGeom>
                <a:rect b="b" l="l" r="r" t="t"/>
                <a:pathLst>
                  <a:path extrusionOk="0" h="244730" w="412639">
                    <a:moveTo>
                      <a:pt x="134890" y="192612"/>
                    </a:moveTo>
                    <a:cubicBezTo>
                      <a:pt x="134890" y="192612"/>
                      <a:pt x="201121" y="267939"/>
                      <a:pt x="328714" y="202818"/>
                    </a:cubicBezTo>
                    <a:cubicBezTo>
                      <a:pt x="456307" y="137697"/>
                      <a:pt x="417835" y="3567"/>
                      <a:pt x="348681" y="165"/>
                    </a:cubicBezTo>
                    <a:cubicBezTo>
                      <a:pt x="279528" y="-3723"/>
                      <a:pt x="217192" y="62370"/>
                      <a:pt x="217192" y="62370"/>
                    </a:cubicBezTo>
                    <a:cubicBezTo>
                      <a:pt x="217192" y="62370"/>
                      <a:pt x="219140" y="10857"/>
                      <a:pt x="164110" y="28352"/>
                    </a:cubicBezTo>
                    <a:cubicBezTo>
                      <a:pt x="109079" y="45847"/>
                      <a:pt x="102748" y="103678"/>
                      <a:pt x="102748" y="103678"/>
                    </a:cubicBezTo>
                    <a:cubicBezTo>
                      <a:pt x="102748" y="103678"/>
                      <a:pt x="18985" y="81323"/>
                      <a:pt x="1453" y="170743"/>
                    </a:cubicBezTo>
                    <a:cubicBezTo>
                      <a:pt x="-15592" y="257733"/>
                      <a:pt x="122715" y="271827"/>
                      <a:pt x="134890" y="192612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1" name="Google Shape;1551;p34"/>
              <p:cNvSpPr/>
              <p:nvPr/>
            </p:nvSpPr>
            <p:spPr>
              <a:xfrm>
                <a:off x="12817254" y="6078762"/>
                <a:ext cx="320960" cy="138333"/>
              </a:xfrm>
              <a:custGeom>
                <a:rect b="b" l="l" r="r" t="t"/>
                <a:pathLst>
                  <a:path extrusionOk="0" h="138333" w="320960">
                    <a:moveTo>
                      <a:pt x="517" y="104464"/>
                    </a:moveTo>
                    <a:cubicBezTo>
                      <a:pt x="517" y="104464"/>
                      <a:pt x="69670" y="106408"/>
                      <a:pt x="107169" y="40315"/>
                    </a:cubicBezTo>
                    <a:cubicBezTo>
                      <a:pt x="107169" y="40315"/>
                      <a:pt x="137850" y="160838"/>
                      <a:pt x="272748" y="134595"/>
                    </a:cubicBezTo>
                    <a:lnTo>
                      <a:pt x="320960" y="118558"/>
                    </a:lnTo>
                    <a:cubicBezTo>
                      <a:pt x="320960" y="118558"/>
                      <a:pt x="277618" y="17960"/>
                      <a:pt x="181192" y="2895"/>
                    </a:cubicBezTo>
                    <a:cubicBezTo>
                      <a:pt x="84767" y="-12170"/>
                      <a:pt x="-7762" y="33026"/>
                      <a:pt x="517" y="104464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552" name="Google Shape;1552;p34"/>
            <p:cNvGrpSpPr/>
            <p:nvPr/>
          </p:nvGrpSpPr>
          <p:grpSpPr>
            <a:xfrm>
              <a:off x="12102277" y="5721031"/>
              <a:ext cx="791938" cy="488871"/>
              <a:chOff x="12102277" y="5721031"/>
              <a:chExt cx="791938" cy="488871"/>
            </a:xfrm>
          </p:grpSpPr>
          <p:sp>
            <p:nvSpPr>
              <p:cNvPr id="1553" name="Google Shape;1553;p34"/>
              <p:cNvSpPr/>
              <p:nvPr/>
            </p:nvSpPr>
            <p:spPr>
              <a:xfrm>
                <a:off x="12102277" y="5969075"/>
                <a:ext cx="58049" cy="33367"/>
              </a:xfrm>
              <a:custGeom>
                <a:rect b="b" l="l" r="r" t="t"/>
                <a:pathLst>
                  <a:path extrusionOk="0" h="33367" w="58049">
                    <a:moveTo>
                      <a:pt x="58049" y="15386"/>
                    </a:moveTo>
                    <a:cubicBezTo>
                      <a:pt x="58049" y="15386"/>
                      <a:pt x="24934" y="16358"/>
                      <a:pt x="2045" y="321"/>
                    </a:cubicBezTo>
                    <a:cubicBezTo>
                      <a:pt x="1071" y="-651"/>
                      <a:pt x="-390" y="807"/>
                      <a:pt x="97" y="1778"/>
                    </a:cubicBezTo>
                    <a:cubicBezTo>
                      <a:pt x="5941" y="10526"/>
                      <a:pt x="20064" y="29479"/>
                      <a:pt x="52205" y="33367"/>
                    </a:cubicBezTo>
                    <a:lnTo>
                      <a:pt x="58049" y="15386"/>
                    </a:lnTo>
                    <a:close/>
                  </a:path>
                </a:pathLst>
              </a:custGeom>
              <a:solidFill>
                <a:srgbClr val="EE5086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4" name="Google Shape;1554;p34"/>
              <p:cNvSpPr/>
              <p:nvPr/>
            </p:nvSpPr>
            <p:spPr>
              <a:xfrm>
                <a:off x="12452752" y="5808048"/>
                <a:ext cx="81358" cy="73871"/>
              </a:xfrm>
              <a:custGeom>
                <a:rect b="b" l="l" r="r" t="t"/>
                <a:pathLst>
                  <a:path extrusionOk="0" h="73871" w="81358">
                    <a:moveTo>
                      <a:pt x="70873" y="1461"/>
                    </a:moveTo>
                    <a:cubicBezTo>
                      <a:pt x="53828" y="-5828"/>
                      <a:pt x="40679" y="16527"/>
                      <a:pt x="40679" y="16527"/>
                    </a:cubicBezTo>
                    <a:cubicBezTo>
                      <a:pt x="40679" y="16527"/>
                      <a:pt x="27530" y="-5342"/>
                      <a:pt x="10486" y="1461"/>
                    </a:cubicBezTo>
                    <a:cubicBezTo>
                      <a:pt x="-228" y="5835"/>
                      <a:pt x="-3150" y="18956"/>
                      <a:pt x="3668" y="27704"/>
                    </a:cubicBezTo>
                    <a:lnTo>
                      <a:pt x="40679" y="73872"/>
                    </a:lnTo>
                    <a:lnTo>
                      <a:pt x="77691" y="27704"/>
                    </a:lnTo>
                    <a:cubicBezTo>
                      <a:pt x="84509" y="18956"/>
                      <a:pt x="81587" y="5835"/>
                      <a:pt x="70873" y="1461"/>
                    </a:cubicBezTo>
                    <a:close/>
                  </a:path>
                </a:pathLst>
              </a:custGeom>
              <a:solidFill>
                <a:srgbClr val="EE5086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5" name="Google Shape;1555;p34"/>
              <p:cNvSpPr/>
              <p:nvPr/>
            </p:nvSpPr>
            <p:spPr>
              <a:xfrm>
                <a:off x="12812642" y="5721031"/>
                <a:ext cx="81573" cy="73898"/>
              </a:xfrm>
              <a:custGeom>
                <a:rect b="b" l="l" r="r" t="t"/>
                <a:pathLst>
                  <a:path extrusionOk="0" h="73898" w="81573">
                    <a:moveTo>
                      <a:pt x="70873" y="1488"/>
                    </a:moveTo>
                    <a:cubicBezTo>
                      <a:pt x="53828" y="-5802"/>
                      <a:pt x="40679" y="16067"/>
                      <a:pt x="40679" y="16067"/>
                    </a:cubicBezTo>
                    <a:cubicBezTo>
                      <a:pt x="40679" y="16067"/>
                      <a:pt x="27531" y="-5802"/>
                      <a:pt x="10486" y="1488"/>
                    </a:cubicBezTo>
                    <a:cubicBezTo>
                      <a:pt x="-228" y="5861"/>
                      <a:pt x="-3150" y="18983"/>
                      <a:pt x="3668" y="27730"/>
                    </a:cubicBezTo>
                    <a:lnTo>
                      <a:pt x="40679" y="73898"/>
                    </a:lnTo>
                    <a:lnTo>
                      <a:pt x="77691" y="27730"/>
                    </a:lnTo>
                    <a:cubicBezTo>
                      <a:pt x="84996" y="18497"/>
                      <a:pt x="81587" y="5861"/>
                      <a:pt x="70873" y="1488"/>
                    </a:cubicBezTo>
                    <a:close/>
                  </a:path>
                </a:pathLst>
              </a:custGeom>
              <a:solidFill>
                <a:srgbClr val="EE5086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6" name="Google Shape;1556;p34"/>
              <p:cNvSpPr/>
              <p:nvPr/>
            </p:nvSpPr>
            <p:spPr>
              <a:xfrm>
                <a:off x="12638078" y="5859568"/>
                <a:ext cx="139141" cy="124893"/>
              </a:xfrm>
              <a:custGeom>
                <a:rect b="b" l="l" r="r" t="t"/>
                <a:pathLst>
                  <a:path extrusionOk="0" h="124893" w="139141">
                    <a:moveTo>
                      <a:pt x="121254" y="2427"/>
                    </a:moveTo>
                    <a:cubicBezTo>
                      <a:pt x="92034" y="-9723"/>
                      <a:pt x="69632" y="27698"/>
                      <a:pt x="69632" y="27698"/>
                    </a:cubicBezTo>
                    <a:cubicBezTo>
                      <a:pt x="69632" y="27698"/>
                      <a:pt x="47230" y="-9723"/>
                      <a:pt x="18010" y="2427"/>
                    </a:cubicBezTo>
                    <a:cubicBezTo>
                      <a:pt x="-495" y="10202"/>
                      <a:pt x="-5365" y="31585"/>
                      <a:pt x="6323" y="46651"/>
                    </a:cubicBezTo>
                    <a:lnTo>
                      <a:pt x="69145" y="124893"/>
                    </a:lnTo>
                    <a:lnTo>
                      <a:pt x="132942" y="46651"/>
                    </a:lnTo>
                    <a:cubicBezTo>
                      <a:pt x="144629" y="31585"/>
                      <a:pt x="139272" y="10202"/>
                      <a:pt x="121254" y="2427"/>
                    </a:cubicBezTo>
                    <a:close/>
                  </a:path>
                </a:pathLst>
              </a:custGeom>
              <a:solidFill>
                <a:srgbClr val="EE5086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7" name="Google Shape;1557;p34"/>
              <p:cNvSpPr/>
              <p:nvPr/>
            </p:nvSpPr>
            <p:spPr>
              <a:xfrm>
                <a:off x="12557276" y="6063675"/>
                <a:ext cx="129980" cy="146227"/>
              </a:xfrm>
              <a:custGeom>
                <a:rect b="b" l="l" r="r" t="t"/>
                <a:pathLst>
                  <a:path extrusionOk="0" h="146227" w="129980">
                    <a:moveTo>
                      <a:pt x="102222" y="106915"/>
                    </a:moveTo>
                    <a:cubicBezTo>
                      <a:pt x="114397" y="42280"/>
                      <a:pt x="129981" y="35476"/>
                      <a:pt x="129981" y="35476"/>
                    </a:cubicBezTo>
                    <a:cubicBezTo>
                      <a:pt x="129981" y="35476"/>
                      <a:pt x="102709" y="23327"/>
                      <a:pt x="90534" y="32561"/>
                    </a:cubicBezTo>
                    <a:cubicBezTo>
                      <a:pt x="92482" y="17009"/>
                      <a:pt x="68132" y="0"/>
                      <a:pt x="68132" y="0"/>
                    </a:cubicBezTo>
                    <a:cubicBezTo>
                      <a:pt x="68132" y="0"/>
                      <a:pt x="70080" y="17009"/>
                      <a:pt x="19920" y="59775"/>
                    </a:cubicBezTo>
                    <a:cubicBezTo>
                      <a:pt x="-30241" y="102541"/>
                      <a:pt x="30146" y="137046"/>
                      <a:pt x="30146" y="137046"/>
                    </a:cubicBezTo>
                    <a:lnTo>
                      <a:pt x="30146" y="137046"/>
                    </a:lnTo>
                    <a:cubicBezTo>
                      <a:pt x="36477" y="140448"/>
                      <a:pt x="91021" y="168148"/>
                      <a:pt x="102222" y="106915"/>
                    </a:cubicBezTo>
                    <a:close/>
                  </a:path>
                </a:pathLst>
              </a:custGeom>
              <a:solidFill>
                <a:srgbClr val="EE5086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558" name="Google Shape;1558;p34"/>
            <p:cNvGrpSpPr/>
            <p:nvPr/>
          </p:nvGrpSpPr>
          <p:grpSpPr>
            <a:xfrm>
              <a:off x="11328324" y="5802007"/>
              <a:ext cx="101401" cy="361992"/>
              <a:chOff x="11328324" y="5802007"/>
              <a:chExt cx="101401" cy="361992"/>
            </a:xfrm>
          </p:grpSpPr>
          <p:sp>
            <p:nvSpPr>
              <p:cNvPr id="1559" name="Google Shape;1559;p34"/>
              <p:cNvSpPr/>
              <p:nvPr/>
            </p:nvSpPr>
            <p:spPr>
              <a:xfrm>
                <a:off x="11328324" y="5802007"/>
                <a:ext cx="57571" cy="175863"/>
              </a:xfrm>
              <a:custGeom>
                <a:rect b="b" l="l" r="r" t="t"/>
                <a:pathLst>
                  <a:path extrusionOk="0" h="175863" w="57571">
                    <a:moveTo>
                      <a:pt x="51348" y="174679"/>
                    </a:moveTo>
                    <a:lnTo>
                      <a:pt x="47452" y="175651"/>
                    </a:lnTo>
                    <a:cubicBezTo>
                      <a:pt x="43069" y="176623"/>
                      <a:pt x="38686" y="174193"/>
                      <a:pt x="37712" y="169819"/>
                    </a:cubicBezTo>
                    <a:lnTo>
                      <a:pt x="213" y="10904"/>
                    </a:lnTo>
                    <a:cubicBezTo>
                      <a:pt x="-761" y="6530"/>
                      <a:pt x="1674" y="2157"/>
                      <a:pt x="6057" y="1185"/>
                    </a:cubicBezTo>
                    <a:lnTo>
                      <a:pt x="9953" y="213"/>
                    </a:lnTo>
                    <a:cubicBezTo>
                      <a:pt x="14336" y="-759"/>
                      <a:pt x="18719" y="1671"/>
                      <a:pt x="19693" y="6044"/>
                    </a:cubicBezTo>
                    <a:lnTo>
                      <a:pt x="57192" y="164473"/>
                    </a:lnTo>
                    <a:cubicBezTo>
                      <a:pt x="58653" y="169333"/>
                      <a:pt x="55731" y="173707"/>
                      <a:pt x="51348" y="174679"/>
                    </a:cubicBezTo>
                    <a:close/>
                  </a:path>
                </a:pathLst>
              </a:custGeom>
              <a:solidFill>
                <a:srgbClr val="EBF2FA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0" name="Google Shape;1560;p34"/>
              <p:cNvSpPr/>
              <p:nvPr/>
            </p:nvSpPr>
            <p:spPr>
              <a:xfrm>
                <a:off x="11382868" y="6032360"/>
                <a:ext cx="46857" cy="131639"/>
              </a:xfrm>
              <a:custGeom>
                <a:rect b="b" l="l" r="r" t="t"/>
                <a:pathLst>
                  <a:path extrusionOk="0" h="131639" w="46857">
                    <a:moveTo>
                      <a:pt x="40634" y="130455"/>
                    </a:moveTo>
                    <a:lnTo>
                      <a:pt x="36738" y="131427"/>
                    </a:lnTo>
                    <a:cubicBezTo>
                      <a:pt x="32355" y="132399"/>
                      <a:pt x="27972" y="129969"/>
                      <a:pt x="26998" y="125595"/>
                    </a:cubicBezTo>
                    <a:lnTo>
                      <a:pt x="213" y="10904"/>
                    </a:lnTo>
                    <a:cubicBezTo>
                      <a:pt x="-761" y="6530"/>
                      <a:pt x="1674" y="2157"/>
                      <a:pt x="6057" y="1185"/>
                    </a:cubicBezTo>
                    <a:lnTo>
                      <a:pt x="9953" y="213"/>
                    </a:lnTo>
                    <a:cubicBezTo>
                      <a:pt x="14336" y="-759"/>
                      <a:pt x="18719" y="1671"/>
                      <a:pt x="19693" y="6044"/>
                    </a:cubicBezTo>
                    <a:lnTo>
                      <a:pt x="46478" y="120249"/>
                    </a:lnTo>
                    <a:cubicBezTo>
                      <a:pt x="47939" y="125109"/>
                      <a:pt x="45017" y="129483"/>
                      <a:pt x="40634" y="130455"/>
                    </a:cubicBezTo>
                    <a:close/>
                  </a:path>
                </a:pathLst>
              </a:custGeom>
              <a:solidFill>
                <a:srgbClr val="EBF2FA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561" name="Google Shape;1561;p34"/>
            <p:cNvSpPr/>
            <p:nvPr/>
          </p:nvSpPr>
          <p:spPr>
            <a:xfrm>
              <a:off x="11325920" y="5799398"/>
              <a:ext cx="62700" cy="181174"/>
            </a:xfrm>
            <a:custGeom>
              <a:rect b="b" l="l" r="r" t="t"/>
              <a:pathLst>
                <a:path extrusionOk="0" h="181174" w="62700">
                  <a:moveTo>
                    <a:pt x="183" y="14971"/>
                  </a:moveTo>
                  <a:cubicBezTo>
                    <a:pt x="-304" y="12055"/>
                    <a:pt x="183" y="8653"/>
                    <a:pt x="1644" y="6223"/>
                  </a:cubicBezTo>
                  <a:cubicBezTo>
                    <a:pt x="3105" y="3793"/>
                    <a:pt x="6027" y="1849"/>
                    <a:pt x="8949" y="877"/>
                  </a:cubicBezTo>
                  <a:lnTo>
                    <a:pt x="11384" y="391"/>
                  </a:lnTo>
                  <a:cubicBezTo>
                    <a:pt x="14306" y="-581"/>
                    <a:pt x="17714" y="391"/>
                    <a:pt x="20149" y="1849"/>
                  </a:cubicBezTo>
                  <a:cubicBezTo>
                    <a:pt x="22584" y="3307"/>
                    <a:pt x="24532" y="6223"/>
                    <a:pt x="25506" y="9139"/>
                  </a:cubicBezTo>
                  <a:lnTo>
                    <a:pt x="62518" y="166110"/>
                  </a:lnTo>
                  <a:cubicBezTo>
                    <a:pt x="63005" y="169026"/>
                    <a:pt x="62518" y="172427"/>
                    <a:pt x="61057" y="174857"/>
                  </a:cubicBezTo>
                  <a:cubicBezTo>
                    <a:pt x="59596" y="177287"/>
                    <a:pt x="56674" y="179231"/>
                    <a:pt x="53752" y="180203"/>
                  </a:cubicBezTo>
                  <a:lnTo>
                    <a:pt x="51317" y="180689"/>
                  </a:lnTo>
                  <a:cubicBezTo>
                    <a:pt x="50343" y="180689"/>
                    <a:pt x="49369" y="181175"/>
                    <a:pt x="48395" y="181175"/>
                  </a:cubicBezTo>
                  <a:cubicBezTo>
                    <a:pt x="46447" y="181175"/>
                    <a:pt x="44012" y="180689"/>
                    <a:pt x="42064" y="179231"/>
                  </a:cubicBezTo>
                  <a:cubicBezTo>
                    <a:pt x="39629" y="177773"/>
                    <a:pt x="37681" y="174857"/>
                    <a:pt x="36707" y="171941"/>
                  </a:cubicBezTo>
                  <a:moveTo>
                    <a:pt x="52291" y="174857"/>
                  </a:moveTo>
                  <a:lnTo>
                    <a:pt x="52778" y="177287"/>
                  </a:lnTo>
                  <a:lnTo>
                    <a:pt x="52291" y="174857"/>
                  </a:lnTo>
                  <a:cubicBezTo>
                    <a:pt x="55700" y="173885"/>
                    <a:pt x="57648" y="170483"/>
                    <a:pt x="57161" y="167082"/>
                  </a:cubicBezTo>
                  <a:lnTo>
                    <a:pt x="20149" y="10597"/>
                  </a:lnTo>
                  <a:cubicBezTo>
                    <a:pt x="19662" y="9139"/>
                    <a:pt x="18688" y="7681"/>
                    <a:pt x="17227" y="6709"/>
                  </a:cubicBezTo>
                  <a:cubicBezTo>
                    <a:pt x="15766" y="5737"/>
                    <a:pt x="14306" y="5737"/>
                    <a:pt x="12358" y="5737"/>
                  </a:cubicBezTo>
                  <a:lnTo>
                    <a:pt x="9923" y="6223"/>
                  </a:lnTo>
                  <a:cubicBezTo>
                    <a:pt x="8462" y="6709"/>
                    <a:pt x="7001" y="7681"/>
                    <a:pt x="6027" y="9139"/>
                  </a:cubicBezTo>
                  <a:cubicBezTo>
                    <a:pt x="5053" y="10597"/>
                    <a:pt x="5053" y="12055"/>
                    <a:pt x="5053" y="13999"/>
                  </a:cubicBezTo>
                  <a:lnTo>
                    <a:pt x="42064" y="170969"/>
                  </a:lnTo>
                  <a:cubicBezTo>
                    <a:pt x="42551" y="172427"/>
                    <a:pt x="43525" y="173885"/>
                    <a:pt x="44986" y="174857"/>
                  </a:cubicBezTo>
                  <a:cubicBezTo>
                    <a:pt x="46447" y="175829"/>
                    <a:pt x="47908" y="175829"/>
                    <a:pt x="49856" y="175829"/>
                  </a:cubicBezTo>
                  <a:lnTo>
                    <a:pt x="52291" y="174857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2" name="Google Shape;1562;p34"/>
            <p:cNvSpPr/>
            <p:nvPr/>
          </p:nvSpPr>
          <p:spPr>
            <a:xfrm>
              <a:off x="11380339" y="6029266"/>
              <a:ext cx="52597" cy="136950"/>
            </a:xfrm>
            <a:custGeom>
              <a:rect b="b" l="l" r="r" t="t"/>
              <a:pathLst>
                <a:path extrusionOk="0" h="136950" w="52597">
                  <a:moveTo>
                    <a:pt x="38292" y="136951"/>
                  </a:moveTo>
                  <a:cubicBezTo>
                    <a:pt x="32935" y="136951"/>
                    <a:pt x="28065" y="133549"/>
                    <a:pt x="27091" y="127717"/>
                  </a:cubicBezTo>
                  <a:lnTo>
                    <a:pt x="307" y="14971"/>
                  </a:lnTo>
                  <a:cubicBezTo>
                    <a:pt x="-1154" y="8653"/>
                    <a:pt x="2742" y="2335"/>
                    <a:pt x="9073" y="877"/>
                  </a:cubicBezTo>
                  <a:lnTo>
                    <a:pt x="11508" y="391"/>
                  </a:lnTo>
                  <a:cubicBezTo>
                    <a:pt x="14430" y="-581"/>
                    <a:pt x="17839" y="391"/>
                    <a:pt x="20274" y="1849"/>
                  </a:cubicBezTo>
                  <a:cubicBezTo>
                    <a:pt x="22709" y="3307"/>
                    <a:pt x="24656" y="6223"/>
                    <a:pt x="25630" y="9139"/>
                  </a:cubicBezTo>
                  <a:lnTo>
                    <a:pt x="52415" y="121886"/>
                  </a:lnTo>
                  <a:cubicBezTo>
                    <a:pt x="52902" y="124802"/>
                    <a:pt x="52415" y="128203"/>
                    <a:pt x="50954" y="130633"/>
                  </a:cubicBezTo>
                  <a:cubicBezTo>
                    <a:pt x="49493" y="133063"/>
                    <a:pt x="46571" y="135007"/>
                    <a:pt x="43649" y="135979"/>
                  </a:cubicBezTo>
                  <a:lnTo>
                    <a:pt x="41214" y="136465"/>
                  </a:lnTo>
                  <a:cubicBezTo>
                    <a:pt x="39753" y="136951"/>
                    <a:pt x="39266" y="136951"/>
                    <a:pt x="38292" y="136951"/>
                  </a:cubicBezTo>
                  <a:close/>
                  <a:moveTo>
                    <a:pt x="31961" y="126745"/>
                  </a:moveTo>
                  <a:cubicBezTo>
                    <a:pt x="32935" y="130147"/>
                    <a:pt x="36344" y="132091"/>
                    <a:pt x="39266" y="131605"/>
                  </a:cubicBezTo>
                  <a:lnTo>
                    <a:pt x="41701" y="131119"/>
                  </a:lnTo>
                  <a:cubicBezTo>
                    <a:pt x="43162" y="130633"/>
                    <a:pt x="44623" y="129661"/>
                    <a:pt x="45597" y="128203"/>
                  </a:cubicBezTo>
                  <a:cubicBezTo>
                    <a:pt x="46571" y="126745"/>
                    <a:pt x="46571" y="125288"/>
                    <a:pt x="46571" y="123344"/>
                  </a:cubicBezTo>
                  <a:lnTo>
                    <a:pt x="19787" y="10597"/>
                  </a:lnTo>
                  <a:cubicBezTo>
                    <a:pt x="19300" y="9139"/>
                    <a:pt x="18326" y="7681"/>
                    <a:pt x="16865" y="6709"/>
                  </a:cubicBezTo>
                  <a:cubicBezTo>
                    <a:pt x="15891" y="6223"/>
                    <a:pt x="14917" y="5737"/>
                    <a:pt x="13456" y="5737"/>
                  </a:cubicBezTo>
                  <a:cubicBezTo>
                    <a:pt x="12969" y="5737"/>
                    <a:pt x="12482" y="5737"/>
                    <a:pt x="11995" y="5737"/>
                  </a:cubicBezTo>
                  <a:lnTo>
                    <a:pt x="9560" y="6223"/>
                  </a:lnTo>
                  <a:cubicBezTo>
                    <a:pt x="8099" y="6709"/>
                    <a:pt x="6638" y="7681"/>
                    <a:pt x="5664" y="9139"/>
                  </a:cubicBezTo>
                  <a:cubicBezTo>
                    <a:pt x="4690" y="10597"/>
                    <a:pt x="4690" y="12055"/>
                    <a:pt x="4690" y="13999"/>
                  </a:cubicBezTo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563" name="Google Shape;1563;p34"/>
          <p:cNvGrpSpPr/>
          <p:nvPr/>
        </p:nvGrpSpPr>
        <p:grpSpPr>
          <a:xfrm>
            <a:off x="11775646" y="5930517"/>
            <a:ext cx="1402015" cy="375175"/>
            <a:chOff x="11775646" y="5930517"/>
            <a:chExt cx="1402015" cy="375175"/>
          </a:xfrm>
        </p:grpSpPr>
        <p:sp>
          <p:nvSpPr>
            <p:cNvPr id="1564" name="Google Shape;1564;p34"/>
            <p:cNvSpPr/>
            <p:nvPr/>
          </p:nvSpPr>
          <p:spPr>
            <a:xfrm rot="-1768980">
              <a:off x="11935807" y="5998044"/>
              <a:ext cx="3895" cy="214316"/>
            </a:xfrm>
            <a:custGeom>
              <a:rect b="b" l="l" r="r" t="t"/>
              <a:pathLst>
                <a:path extrusionOk="0" h="214316" w="3895">
                  <a:moveTo>
                    <a:pt x="0" y="0"/>
                  </a:moveTo>
                  <a:lnTo>
                    <a:pt x="3896" y="0"/>
                  </a:lnTo>
                  <a:lnTo>
                    <a:pt x="3896" y="214316"/>
                  </a:lnTo>
                  <a:lnTo>
                    <a:pt x="0" y="214316"/>
                  </a:ln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5" name="Google Shape;1565;p34"/>
            <p:cNvSpPr/>
            <p:nvPr/>
          </p:nvSpPr>
          <p:spPr>
            <a:xfrm rot="-1904700">
              <a:off x="11758965" y="6236733"/>
              <a:ext cx="236680" cy="3887"/>
            </a:xfrm>
            <a:custGeom>
              <a:rect b="b" l="l" r="r" t="t"/>
              <a:pathLst>
                <a:path extrusionOk="0" h="3887" w="236680">
                  <a:moveTo>
                    <a:pt x="0" y="0"/>
                  </a:moveTo>
                  <a:lnTo>
                    <a:pt x="236680" y="0"/>
                  </a:lnTo>
                  <a:lnTo>
                    <a:pt x="236680" y="3888"/>
                  </a:lnTo>
                  <a:lnTo>
                    <a:pt x="0" y="3888"/>
                  </a:ln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6" name="Google Shape;1566;p34"/>
            <p:cNvSpPr/>
            <p:nvPr/>
          </p:nvSpPr>
          <p:spPr>
            <a:xfrm>
              <a:off x="13095846" y="6224424"/>
              <a:ext cx="81815" cy="81268"/>
            </a:xfrm>
            <a:custGeom>
              <a:rect b="b" l="l" r="r" t="t"/>
              <a:pathLst>
                <a:path extrusionOk="0" h="81268" w="81815">
                  <a:moveTo>
                    <a:pt x="40908" y="81268"/>
                  </a:moveTo>
                  <a:cubicBezTo>
                    <a:pt x="18506" y="81268"/>
                    <a:pt x="0" y="62801"/>
                    <a:pt x="0" y="40446"/>
                  </a:cubicBezTo>
                  <a:cubicBezTo>
                    <a:pt x="0" y="35586"/>
                    <a:pt x="974" y="30727"/>
                    <a:pt x="2435" y="25867"/>
                  </a:cubicBezTo>
                  <a:lnTo>
                    <a:pt x="6331" y="27325"/>
                  </a:lnTo>
                  <a:cubicBezTo>
                    <a:pt x="4870" y="31699"/>
                    <a:pt x="3896" y="36072"/>
                    <a:pt x="3896" y="40446"/>
                  </a:cubicBezTo>
                  <a:cubicBezTo>
                    <a:pt x="3896" y="60857"/>
                    <a:pt x="20454" y="77381"/>
                    <a:pt x="40908" y="77381"/>
                  </a:cubicBezTo>
                  <a:cubicBezTo>
                    <a:pt x="61361" y="77381"/>
                    <a:pt x="77919" y="60857"/>
                    <a:pt x="77919" y="40446"/>
                  </a:cubicBezTo>
                  <a:cubicBezTo>
                    <a:pt x="77919" y="29755"/>
                    <a:pt x="73049" y="19063"/>
                    <a:pt x="64770" y="12259"/>
                  </a:cubicBezTo>
                  <a:cubicBezTo>
                    <a:pt x="53570" y="3026"/>
                    <a:pt x="37499" y="1082"/>
                    <a:pt x="24837" y="7400"/>
                  </a:cubicBezTo>
                  <a:lnTo>
                    <a:pt x="22889" y="3998"/>
                  </a:lnTo>
                  <a:cubicBezTo>
                    <a:pt x="37012" y="-2806"/>
                    <a:pt x="55030" y="-862"/>
                    <a:pt x="67205" y="9344"/>
                  </a:cubicBezTo>
                  <a:cubicBezTo>
                    <a:pt x="76458" y="17119"/>
                    <a:pt x="81815" y="28783"/>
                    <a:pt x="81815" y="40446"/>
                  </a:cubicBezTo>
                  <a:cubicBezTo>
                    <a:pt x="81815" y="62801"/>
                    <a:pt x="63796" y="81268"/>
                    <a:pt x="40908" y="81268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7" name="Google Shape;1567;p34"/>
            <p:cNvSpPr/>
            <p:nvPr/>
          </p:nvSpPr>
          <p:spPr>
            <a:xfrm>
              <a:off x="11998191" y="5930517"/>
              <a:ext cx="168466" cy="152111"/>
            </a:xfrm>
            <a:custGeom>
              <a:rect b="b" l="l" r="r" t="t"/>
              <a:pathLst>
                <a:path extrusionOk="0" h="152111" w="168466">
                  <a:moveTo>
                    <a:pt x="92008" y="152111"/>
                  </a:moveTo>
                  <a:cubicBezTo>
                    <a:pt x="77398" y="152111"/>
                    <a:pt x="60840" y="149195"/>
                    <a:pt x="44769" y="140934"/>
                  </a:cubicBezTo>
                  <a:cubicBezTo>
                    <a:pt x="-20488" y="108373"/>
                    <a:pt x="4835" y="972"/>
                    <a:pt x="4835" y="0"/>
                  </a:cubicBezTo>
                  <a:lnTo>
                    <a:pt x="8731" y="972"/>
                  </a:lnTo>
                  <a:cubicBezTo>
                    <a:pt x="8244" y="1944"/>
                    <a:pt x="-16105" y="106429"/>
                    <a:pt x="46230" y="137532"/>
                  </a:cubicBezTo>
                  <a:cubicBezTo>
                    <a:pt x="109053" y="168634"/>
                    <a:pt x="165544" y="122952"/>
                    <a:pt x="166031" y="122466"/>
                  </a:cubicBezTo>
                  <a:lnTo>
                    <a:pt x="168466" y="125382"/>
                  </a:lnTo>
                  <a:cubicBezTo>
                    <a:pt x="168466" y="125382"/>
                    <a:pt x="135837" y="152111"/>
                    <a:pt x="92008" y="152111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8" name="Google Shape;1568;p34"/>
            <p:cNvSpPr/>
            <p:nvPr/>
          </p:nvSpPr>
          <p:spPr>
            <a:xfrm rot="-5184840">
              <a:off x="12056547" y="6140962"/>
              <a:ext cx="132944" cy="3887"/>
            </a:xfrm>
            <a:custGeom>
              <a:rect b="b" l="l" r="r" t="t"/>
              <a:pathLst>
                <a:path extrusionOk="0" h="3887" w="132944">
                  <a:moveTo>
                    <a:pt x="0" y="0"/>
                  </a:moveTo>
                  <a:lnTo>
                    <a:pt x="132945" y="0"/>
                  </a:lnTo>
                  <a:lnTo>
                    <a:pt x="132945" y="3888"/>
                  </a:lnTo>
                  <a:lnTo>
                    <a:pt x="0" y="3888"/>
                  </a:ln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569" name="Google Shape;1569;p34"/>
          <p:cNvGrpSpPr/>
          <p:nvPr/>
        </p:nvGrpSpPr>
        <p:grpSpPr>
          <a:xfrm>
            <a:off x="11636319" y="5850331"/>
            <a:ext cx="1756107" cy="1085673"/>
            <a:chOff x="11636319" y="5850331"/>
            <a:chExt cx="1756107" cy="1085673"/>
          </a:xfrm>
        </p:grpSpPr>
        <p:sp>
          <p:nvSpPr>
            <p:cNvPr id="1570" name="Google Shape;1570;p34"/>
            <p:cNvSpPr/>
            <p:nvPr/>
          </p:nvSpPr>
          <p:spPr>
            <a:xfrm>
              <a:off x="12615668" y="6092834"/>
              <a:ext cx="34576" cy="25756"/>
            </a:xfrm>
            <a:custGeom>
              <a:rect b="b" l="l" r="r" t="t"/>
              <a:pathLst>
                <a:path extrusionOk="0" h="25756" w="34576">
                  <a:moveTo>
                    <a:pt x="2922" y="25757"/>
                  </a:moveTo>
                  <a:lnTo>
                    <a:pt x="0" y="23327"/>
                  </a:lnTo>
                  <a:cubicBezTo>
                    <a:pt x="15097" y="5832"/>
                    <a:pt x="33116" y="486"/>
                    <a:pt x="33603" y="0"/>
                  </a:cubicBezTo>
                  <a:lnTo>
                    <a:pt x="34577" y="3888"/>
                  </a:lnTo>
                  <a:cubicBezTo>
                    <a:pt x="34577" y="3402"/>
                    <a:pt x="17045" y="9234"/>
                    <a:pt x="2922" y="25757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1" name="Google Shape;1571;p34"/>
            <p:cNvSpPr/>
            <p:nvPr/>
          </p:nvSpPr>
          <p:spPr>
            <a:xfrm>
              <a:off x="11731102" y="6122479"/>
              <a:ext cx="59594" cy="198278"/>
            </a:xfrm>
            <a:custGeom>
              <a:rect b="b" l="l" r="r" t="t"/>
              <a:pathLst>
                <a:path extrusionOk="0" h="198278" w="59594">
                  <a:moveTo>
                    <a:pt x="56672" y="198279"/>
                  </a:moveTo>
                  <a:cubicBezTo>
                    <a:pt x="55698" y="197307"/>
                    <a:pt x="-17838" y="102055"/>
                    <a:pt x="4077" y="0"/>
                  </a:cubicBezTo>
                  <a:lnTo>
                    <a:pt x="7973" y="972"/>
                  </a:lnTo>
                  <a:cubicBezTo>
                    <a:pt x="-13942" y="101083"/>
                    <a:pt x="59107" y="194877"/>
                    <a:pt x="59594" y="195849"/>
                  </a:cubicBezTo>
                  <a:lnTo>
                    <a:pt x="56672" y="198279"/>
                  </a:ln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2" name="Google Shape;1572;p34"/>
            <p:cNvSpPr/>
            <p:nvPr/>
          </p:nvSpPr>
          <p:spPr>
            <a:xfrm rot="-1168380">
              <a:off x="12125737" y="6426790"/>
              <a:ext cx="43829" cy="3887"/>
            </a:xfrm>
            <a:custGeom>
              <a:rect b="b" l="l" r="r" t="t"/>
              <a:pathLst>
                <a:path extrusionOk="0" h="3887" w="43829">
                  <a:moveTo>
                    <a:pt x="0" y="0"/>
                  </a:moveTo>
                  <a:lnTo>
                    <a:pt x="43830" y="0"/>
                  </a:lnTo>
                  <a:lnTo>
                    <a:pt x="43830" y="3888"/>
                  </a:lnTo>
                  <a:lnTo>
                    <a:pt x="0" y="3888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3" name="Google Shape;1573;p34"/>
            <p:cNvSpPr/>
            <p:nvPr/>
          </p:nvSpPr>
          <p:spPr>
            <a:xfrm rot="-2210460">
              <a:off x="12503540" y="6327225"/>
              <a:ext cx="42855" cy="3887"/>
            </a:xfrm>
            <a:custGeom>
              <a:rect b="b" l="l" r="r" t="t"/>
              <a:pathLst>
                <a:path extrusionOk="0" h="3887" w="42855">
                  <a:moveTo>
                    <a:pt x="0" y="0"/>
                  </a:moveTo>
                  <a:lnTo>
                    <a:pt x="42856" y="0"/>
                  </a:lnTo>
                  <a:lnTo>
                    <a:pt x="42856" y="3888"/>
                  </a:lnTo>
                  <a:lnTo>
                    <a:pt x="0" y="3888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4" name="Google Shape;1574;p34"/>
            <p:cNvSpPr/>
            <p:nvPr/>
          </p:nvSpPr>
          <p:spPr>
            <a:xfrm rot="-2614680">
              <a:off x="12511495" y="6342193"/>
              <a:ext cx="48699" cy="3887"/>
            </a:xfrm>
            <a:custGeom>
              <a:rect b="b" l="l" r="r" t="t"/>
              <a:pathLst>
                <a:path extrusionOk="0" h="3887" w="48699">
                  <a:moveTo>
                    <a:pt x="0" y="0"/>
                  </a:moveTo>
                  <a:lnTo>
                    <a:pt x="48700" y="0"/>
                  </a:lnTo>
                  <a:lnTo>
                    <a:pt x="48700" y="3888"/>
                  </a:lnTo>
                  <a:lnTo>
                    <a:pt x="0" y="3888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5" name="Google Shape;1575;p34"/>
            <p:cNvSpPr/>
            <p:nvPr/>
          </p:nvSpPr>
          <p:spPr>
            <a:xfrm rot="-2472060">
              <a:off x="12521619" y="6361046"/>
              <a:ext cx="39446" cy="3887"/>
            </a:xfrm>
            <a:custGeom>
              <a:rect b="b" l="l" r="r" t="t"/>
              <a:pathLst>
                <a:path extrusionOk="0" h="3887" w="39446">
                  <a:moveTo>
                    <a:pt x="0" y="0"/>
                  </a:moveTo>
                  <a:lnTo>
                    <a:pt x="39447" y="0"/>
                  </a:lnTo>
                  <a:lnTo>
                    <a:pt x="39447" y="3888"/>
                  </a:lnTo>
                  <a:lnTo>
                    <a:pt x="0" y="3888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6" name="Google Shape;1576;p34"/>
            <p:cNvSpPr/>
            <p:nvPr/>
          </p:nvSpPr>
          <p:spPr>
            <a:xfrm>
              <a:off x="13020848" y="6685241"/>
              <a:ext cx="41394" cy="3887"/>
            </a:xfrm>
            <a:custGeom>
              <a:rect b="b" l="l" r="r" t="t"/>
              <a:pathLst>
                <a:path extrusionOk="0" h="3887" w="41394">
                  <a:moveTo>
                    <a:pt x="0" y="0"/>
                  </a:moveTo>
                  <a:lnTo>
                    <a:pt x="41395" y="0"/>
                  </a:lnTo>
                  <a:lnTo>
                    <a:pt x="41395" y="3888"/>
                  </a:lnTo>
                  <a:lnTo>
                    <a:pt x="0" y="3888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7" name="Google Shape;1577;p34"/>
            <p:cNvSpPr/>
            <p:nvPr/>
          </p:nvSpPr>
          <p:spPr>
            <a:xfrm rot="-1787400">
              <a:off x="12607340" y="6413784"/>
              <a:ext cx="3896" cy="42280"/>
            </a:xfrm>
            <a:custGeom>
              <a:rect b="b" l="l" r="r" t="t"/>
              <a:pathLst>
                <a:path extrusionOk="0" h="42280" w="3896">
                  <a:moveTo>
                    <a:pt x="0" y="0"/>
                  </a:moveTo>
                  <a:lnTo>
                    <a:pt x="3896" y="0"/>
                  </a:lnTo>
                  <a:lnTo>
                    <a:pt x="3896" y="42280"/>
                  </a:lnTo>
                  <a:lnTo>
                    <a:pt x="0" y="42280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8" name="Google Shape;1578;p34"/>
            <p:cNvSpPr/>
            <p:nvPr/>
          </p:nvSpPr>
          <p:spPr>
            <a:xfrm rot="-1707060">
              <a:off x="12621607" y="6398036"/>
              <a:ext cx="3896" cy="49083"/>
            </a:xfrm>
            <a:custGeom>
              <a:rect b="b" l="l" r="r" t="t"/>
              <a:pathLst>
                <a:path extrusionOk="0" h="49083" w="3896">
                  <a:moveTo>
                    <a:pt x="0" y="0"/>
                  </a:moveTo>
                  <a:lnTo>
                    <a:pt x="3896" y="0"/>
                  </a:lnTo>
                  <a:lnTo>
                    <a:pt x="3896" y="49084"/>
                  </a:lnTo>
                  <a:lnTo>
                    <a:pt x="0" y="49084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9" name="Google Shape;1579;p34"/>
            <p:cNvSpPr/>
            <p:nvPr/>
          </p:nvSpPr>
          <p:spPr>
            <a:xfrm>
              <a:off x="12625895" y="6393654"/>
              <a:ext cx="25810" cy="41308"/>
            </a:xfrm>
            <a:custGeom>
              <a:rect b="b" l="l" r="r" t="t"/>
              <a:pathLst>
                <a:path extrusionOk="0" h="41308" w="25810">
                  <a:moveTo>
                    <a:pt x="21915" y="41308"/>
                  </a:moveTo>
                  <a:lnTo>
                    <a:pt x="0" y="1944"/>
                  </a:lnTo>
                  <a:lnTo>
                    <a:pt x="3409" y="0"/>
                  </a:lnTo>
                  <a:lnTo>
                    <a:pt x="25811" y="39364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0" name="Google Shape;1580;p34"/>
            <p:cNvSpPr/>
            <p:nvPr/>
          </p:nvSpPr>
          <p:spPr>
            <a:xfrm>
              <a:off x="12210000" y="5850331"/>
              <a:ext cx="19814" cy="59775"/>
            </a:xfrm>
            <a:custGeom>
              <a:rect b="b" l="l" r="r" t="t"/>
              <a:pathLst>
                <a:path extrusionOk="0" h="59775" w="19814">
                  <a:moveTo>
                    <a:pt x="0" y="59775"/>
                  </a:moveTo>
                  <a:lnTo>
                    <a:pt x="0" y="55887"/>
                  </a:lnTo>
                  <a:cubicBezTo>
                    <a:pt x="6818" y="55887"/>
                    <a:pt x="13149" y="50542"/>
                    <a:pt x="15097" y="43252"/>
                  </a:cubicBezTo>
                  <a:cubicBezTo>
                    <a:pt x="16071" y="39850"/>
                    <a:pt x="15584" y="37906"/>
                    <a:pt x="14610" y="36448"/>
                  </a:cubicBezTo>
                  <a:cubicBezTo>
                    <a:pt x="12175" y="34018"/>
                    <a:pt x="5357" y="34504"/>
                    <a:pt x="3409" y="34990"/>
                  </a:cubicBezTo>
                  <a:lnTo>
                    <a:pt x="487" y="35962"/>
                  </a:lnTo>
                  <a:lnTo>
                    <a:pt x="7792" y="0"/>
                  </a:lnTo>
                  <a:lnTo>
                    <a:pt x="11688" y="972"/>
                  </a:lnTo>
                  <a:lnTo>
                    <a:pt x="5357" y="30617"/>
                  </a:lnTo>
                  <a:cubicBezTo>
                    <a:pt x="8766" y="30131"/>
                    <a:pt x="14123" y="30131"/>
                    <a:pt x="17532" y="33532"/>
                  </a:cubicBezTo>
                  <a:cubicBezTo>
                    <a:pt x="19967" y="35962"/>
                    <a:pt x="20454" y="39364"/>
                    <a:pt x="18993" y="44224"/>
                  </a:cubicBezTo>
                  <a:cubicBezTo>
                    <a:pt x="16558" y="53458"/>
                    <a:pt x="8766" y="59775"/>
                    <a:pt x="0" y="59775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1" name="Google Shape;1581;p34"/>
            <p:cNvSpPr/>
            <p:nvPr/>
          </p:nvSpPr>
          <p:spPr>
            <a:xfrm>
              <a:off x="12177858" y="5913508"/>
              <a:ext cx="45290" cy="19439"/>
            </a:xfrm>
            <a:custGeom>
              <a:rect b="b" l="l" r="r" t="t"/>
              <a:pathLst>
                <a:path extrusionOk="0" h="19439" w="45290">
                  <a:moveTo>
                    <a:pt x="27272" y="19439"/>
                  </a:moveTo>
                  <a:cubicBezTo>
                    <a:pt x="25811" y="19439"/>
                    <a:pt x="23863" y="19439"/>
                    <a:pt x="22402" y="18953"/>
                  </a:cubicBezTo>
                  <a:cubicBezTo>
                    <a:pt x="8766" y="16037"/>
                    <a:pt x="487" y="2430"/>
                    <a:pt x="0" y="1944"/>
                  </a:cubicBezTo>
                  <a:lnTo>
                    <a:pt x="3409" y="0"/>
                  </a:lnTo>
                  <a:cubicBezTo>
                    <a:pt x="3409" y="0"/>
                    <a:pt x="11201" y="12635"/>
                    <a:pt x="22889" y="15065"/>
                  </a:cubicBezTo>
                  <a:cubicBezTo>
                    <a:pt x="29220" y="16523"/>
                    <a:pt x="36038" y="14579"/>
                    <a:pt x="42856" y="9720"/>
                  </a:cubicBezTo>
                  <a:lnTo>
                    <a:pt x="45291" y="13121"/>
                  </a:lnTo>
                  <a:cubicBezTo>
                    <a:pt x="39447" y="17009"/>
                    <a:pt x="33116" y="19439"/>
                    <a:pt x="27272" y="19439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2" name="Google Shape;1582;p34"/>
            <p:cNvSpPr/>
            <p:nvPr/>
          </p:nvSpPr>
          <p:spPr>
            <a:xfrm>
              <a:off x="12904851" y="6189544"/>
              <a:ext cx="20546" cy="60261"/>
            </a:xfrm>
            <a:custGeom>
              <a:rect b="b" l="l" r="r" t="t"/>
              <a:pathLst>
                <a:path extrusionOk="0" h="60261" w="20546">
                  <a:moveTo>
                    <a:pt x="15676" y="60261"/>
                  </a:moveTo>
                  <a:cubicBezTo>
                    <a:pt x="7397" y="58317"/>
                    <a:pt x="1066" y="50056"/>
                    <a:pt x="92" y="40822"/>
                  </a:cubicBezTo>
                  <a:cubicBezTo>
                    <a:pt x="-395" y="35962"/>
                    <a:pt x="1066" y="32560"/>
                    <a:pt x="3988" y="30617"/>
                  </a:cubicBezTo>
                  <a:cubicBezTo>
                    <a:pt x="7884" y="28187"/>
                    <a:pt x="13241" y="29159"/>
                    <a:pt x="16650" y="30131"/>
                  </a:cubicBezTo>
                  <a:lnTo>
                    <a:pt x="16650" y="0"/>
                  </a:lnTo>
                  <a:lnTo>
                    <a:pt x="20546" y="0"/>
                  </a:lnTo>
                  <a:lnTo>
                    <a:pt x="20546" y="36448"/>
                  </a:lnTo>
                  <a:lnTo>
                    <a:pt x="17624" y="34990"/>
                  </a:lnTo>
                  <a:cubicBezTo>
                    <a:pt x="15676" y="34018"/>
                    <a:pt x="9345" y="31589"/>
                    <a:pt x="6423" y="34018"/>
                  </a:cubicBezTo>
                  <a:cubicBezTo>
                    <a:pt x="4962" y="34990"/>
                    <a:pt x="3988" y="37420"/>
                    <a:pt x="4475" y="40336"/>
                  </a:cubicBezTo>
                  <a:cubicBezTo>
                    <a:pt x="4962" y="48112"/>
                    <a:pt x="9832" y="54429"/>
                    <a:pt x="16650" y="55887"/>
                  </a:cubicBezTo>
                  <a:lnTo>
                    <a:pt x="15676" y="60261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3" name="Google Shape;1583;p34"/>
            <p:cNvSpPr/>
            <p:nvPr/>
          </p:nvSpPr>
          <p:spPr>
            <a:xfrm>
              <a:off x="12925884" y="6243953"/>
              <a:ext cx="49673" cy="38411"/>
            </a:xfrm>
            <a:custGeom>
              <a:rect b="b" l="l" r="r" t="t"/>
              <a:pathLst>
                <a:path extrusionOk="0" h="38411" w="49673">
                  <a:moveTo>
                    <a:pt x="27272" y="38412"/>
                  </a:moveTo>
                  <a:cubicBezTo>
                    <a:pt x="9253" y="38412"/>
                    <a:pt x="1461" y="20431"/>
                    <a:pt x="1461" y="20431"/>
                  </a:cubicBezTo>
                  <a:lnTo>
                    <a:pt x="0" y="17515"/>
                  </a:lnTo>
                  <a:lnTo>
                    <a:pt x="3409" y="17515"/>
                  </a:lnTo>
                  <a:cubicBezTo>
                    <a:pt x="3409" y="17515"/>
                    <a:pt x="25324" y="18001"/>
                    <a:pt x="41395" y="1478"/>
                  </a:cubicBezTo>
                  <a:cubicBezTo>
                    <a:pt x="42856" y="20"/>
                    <a:pt x="44804" y="-466"/>
                    <a:pt x="46265" y="506"/>
                  </a:cubicBezTo>
                  <a:cubicBezTo>
                    <a:pt x="48213" y="1478"/>
                    <a:pt x="49674" y="3907"/>
                    <a:pt x="49674" y="6337"/>
                  </a:cubicBezTo>
                  <a:cubicBezTo>
                    <a:pt x="48700" y="25290"/>
                    <a:pt x="41882" y="36954"/>
                    <a:pt x="31168" y="38412"/>
                  </a:cubicBezTo>
                  <a:cubicBezTo>
                    <a:pt x="29707" y="38412"/>
                    <a:pt x="28733" y="38412"/>
                    <a:pt x="27272" y="38412"/>
                  </a:cubicBezTo>
                  <a:close/>
                  <a:moveTo>
                    <a:pt x="6818" y="21403"/>
                  </a:moveTo>
                  <a:cubicBezTo>
                    <a:pt x="9740" y="26263"/>
                    <a:pt x="17532" y="35982"/>
                    <a:pt x="30681" y="34038"/>
                  </a:cubicBezTo>
                  <a:cubicBezTo>
                    <a:pt x="42369" y="32580"/>
                    <a:pt x="45291" y="15571"/>
                    <a:pt x="45778" y="5851"/>
                  </a:cubicBezTo>
                  <a:cubicBezTo>
                    <a:pt x="45778" y="4879"/>
                    <a:pt x="45291" y="3907"/>
                    <a:pt x="44804" y="3907"/>
                  </a:cubicBezTo>
                  <a:cubicBezTo>
                    <a:pt x="30681" y="18487"/>
                    <a:pt x="13636" y="20917"/>
                    <a:pt x="6818" y="21403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4" name="Google Shape;1584;p34"/>
            <p:cNvSpPr/>
            <p:nvPr/>
          </p:nvSpPr>
          <p:spPr>
            <a:xfrm>
              <a:off x="11680148" y="6533616"/>
              <a:ext cx="213791" cy="51999"/>
            </a:xfrm>
            <a:custGeom>
              <a:rect b="b" l="l" r="r" t="t"/>
              <a:pathLst>
                <a:path extrusionOk="0" h="51999" w="213791">
                  <a:moveTo>
                    <a:pt x="172397" y="52000"/>
                  </a:moveTo>
                  <a:cubicBezTo>
                    <a:pt x="81815" y="52000"/>
                    <a:pt x="18506" y="15065"/>
                    <a:pt x="3409" y="5346"/>
                  </a:cubicBezTo>
                  <a:lnTo>
                    <a:pt x="3409" y="5346"/>
                  </a:lnTo>
                  <a:cubicBezTo>
                    <a:pt x="1948" y="4374"/>
                    <a:pt x="1461" y="3888"/>
                    <a:pt x="974" y="3888"/>
                  </a:cubicBezTo>
                  <a:lnTo>
                    <a:pt x="974" y="3888"/>
                  </a:lnTo>
                  <a:cubicBezTo>
                    <a:pt x="487" y="3402"/>
                    <a:pt x="0" y="2916"/>
                    <a:pt x="0" y="2916"/>
                  </a:cubicBezTo>
                  <a:lnTo>
                    <a:pt x="487" y="486"/>
                  </a:lnTo>
                  <a:cubicBezTo>
                    <a:pt x="1948" y="-486"/>
                    <a:pt x="2435" y="0"/>
                    <a:pt x="5357" y="1944"/>
                  </a:cubicBezTo>
                  <a:cubicBezTo>
                    <a:pt x="19480" y="11178"/>
                    <a:pt x="99834" y="59289"/>
                    <a:pt x="213304" y="45682"/>
                  </a:cubicBezTo>
                  <a:lnTo>
                    <a:pt x="213791" y="49570"/>
                  </a:lnTo>
                  <a:cubicBezTo>
                    <a:pt x="199668" y="51028"/>
                    <a:pt x="185545" y="52000"/>
                    <a:pt x="172397" y="52000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5" name="Google Shape;1585;p34"/>
            <p:cNvSpPr/>
            <p:nvPr/>
          </p:nvSpPr>
          <p:spPr>
            <a:xfrm>
              <a:off x="11636319" y="5979115"/>
              <a:ext cx="116513" cy="134615"/>
            </a:xfrm>
            <a:custGeom>
              <a:rect b="b" l="l" r="r" t="t"/>
              <a:pathLst>
                <a:path extrusionOk="0" h="134615" w="116513">
                  <a:moveTo>
                    <a:pt x="3896" y="134616"/>
                  </a:moveTo>
                  <a:lnTo>
                    <a:pt x="0" y="133158"/>
                  </a:lnTo>
                  <a:cubicBezTo>
                    <a:pt x="33116" y="49084"/>
                    <a:pt x="96425" y="10206"/>
                    <a:pt x="111522" y="1944"/>
                  </a:cubicBezTo>
                  <a:lnTo>
                    <a:pt x="111522" y="1458"/>
                  </a:lnTo>
                  <a:cubicBezTo>
                    <a:pt x="112496" y="972"/>
                    <a:pt x="113470" y="486"/>
                    <a:pt x="113470" y="486"/>
                  </a:cubicBezTo>
                  <a:lnTo>
                    <a:pt x="113470" y="486"/>
                  </a:lnTo>
                  <a:cubicBezTo>
                    <a:pt x="113957" y="0"/>
                    <a:pt x="114444" y="0"/>
                    <a:pt x="114444" y="0"/>
                  </a:cubicBezTo>
                  <a:cubicBezTo>
                    <a:pt x="114444" y="0"/>
                    <a:pt x="114444" y="0"/>
                    <a:pt x="114444" y="0"/>
                  </a:cubicBezTo>
                  <a:lnTo>
                    <a:pt x="116392" y="1458"/>
                  </a:lnTo>
                  <a:cubicBezTo>
                    <a:pt x="116879" y="2916"/>
                    <a:pt x="115905" y="3402"/>
                    <a:pt x="113470" y="4374"/>
                  </a:cubicBezTo>
                  <a:cubicBezTo>
                    <a:pt x="102269" y="11663"/>
                    <a:pt x="37012" y="50056"/>
                    <a:pt x="3896" y="134616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6" name="Google Shape;1586;p34"/>
            <p:cNvSpPr/>
            <p:nvPr/>
          </p:nvSpPr>
          <p:spPr>
            <a:xfrm>
              <a:off x="13237562" y="6849015"/>
              <a:ext cx="154864" cy="86989"/>
            </a:xfrm>
            <a:custGeom>
              <a:rect b="b" l="l" r="r" t="t"/>
              <a:pathLst>
                <a:path extrusionOk="0" h="86989" w="154864">
                  <a:moveTo>
                    <a:pt x="2435" y="86990"/>
                  </a:moveTo>
                  <a:lnTo>
                    <a:pt x="2435" y="86990"/>
                  </a:lnTo>
                  <a:cubicBezTo>
                    <a:pt x="1461" y="86990"/>
                    <a:pt x="974" y="86990"/>
                    <a:pt x="974" y="86990"/>
                  </a:cubicBezTo>
                  <a:lnTo>
                    <a:pt x="0" y="84560"/>
                  </a:lnTo>
                  <a:cubicBezTo>
                    <a:pt x="487" y="83102"/>
                    <a:pt x="974" y="83102"/>
                    <a:pt x="3896" y="82616"/>
                  </a:cubicBezTo>
                  <a:cubicBezTo>
                    <a:pt x="16558" y="80672"/>
                    <a:pt x="91068" y="67551"/>
                    <a:pt x="151943" y="0"/>
                  </a:cubicBezTo>
                  <a:lnTo>
                    <a:pt x="154865" y="2916"/>
                  </a:lnTo>
                  <a:cubicBezTo>
                    <a:pt x="94477" y="70467"/>
                    <a:pt x="21428" y="84560"/>
                    <a:pt x="4383" y="86504"/>
                  </a:cubicBezTo>
                  <a:lnTo>
                    <a:pt x="4383" y="86990"/>
                  </a:lnTo>
                  <a:cubicBezTo>
                    <a:pt x="3409" y="86990"/>
                    <a:pt x="2922" y="86990"/>
                    <a:pt x="2435" y="86990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7" name="Google Shape;1587;p34"/>
            <p:cNvSpPr/>
            <p:nvPr/>
          </p:nvSpPr>
          <p:spPr>
            <a:xfrm>
              <a:off x="11663104" y="6462177"/>
              <a:ext cx="106652" cy="65606"/>
            </a:xfrm>
            <a:custGeom>
              <a:rect b="b" l="l" r="r" t="t"/>
              <a:pathLst>
                <a:path extrusionOk="0" h="65606" w="106652">
                  <a:moveTo>
                    <a:pt x="106165" y="65607"/>
                  </a:moveTo>
                  <a:cubicBezTo>
                    <a:pt x="27272" y="49084"/>
                    <a:pt x="1461" y="3888"/>
                    <a:pt x="0" y="1944"/>
                  </a:cubicBezTo>
                  <a:lnTo>
                    <a:pt x="3409" y="0"/>
                  </a:lnTo>
                  <a:cubicBezTo>
                    <a:pt x="3896" y="486"/>
                    <a:pt x="29707" y="45196"/>
                    <a:pt x="106652" y="61719"/>
                  </a:cubicBezTo>
                  <a:lnTo>
                    <a:pt x="106165" y="65607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8" name="Google Shape;1588;p34"/>
            <p:cNvSpPr/>
            <p:nvPr/>
          </p:nvSpPr>
          <p:spPr>
            <a:xfrm>
              <a:off x="13169869" y="6872342"/>
              <a:ext cx="119314" cy="37420"/>
            </a:xfrm>
            <a:custGeom>
              <a:rect b="b" l="l" r="r" t="t"/>
              <a:pathLst>
                <a:path extrusionOk="0" h="37420" w="119314">
                  <a:moveTo>
                    <a:pt x="20454" y="37420"/>
                  </a:moveTo>
                  <a:cubicBezTo>
                    <a:pt x="8279" y="37420"/>
                    <a:pt x="974" y="35476"/>
                    <a:pt x="0" y="35476"/>
                  </a:cubicBezTo>
                  <a:lnTo>
                    <a:pt x="974" y="31589"/>
                  </a:lnTo>
                  <a:cubicBezTo>
                    <a:pt x="1461" y="31589"/>
                    <a:pt x="52109" y="44224"/>
                    <a:pt x="116879" y="0"/>
                  </a:cubicBezTo>
                  <a:lnTo>
                    <a:pt x="119314" y="3402"/>
                  </a:lnTo>
                  <a:cubicBezTo>
                    <a:pt x="77432" y="32075"/>
                    <a:pt x="41395" y="37420"/>
                    <a:pt x="20454" y="37420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9" name="Google Shape;1589;p34"/>
            <p:cNvSpPr/>
            <p:nvPr/>
          </p:nvSpPr>
          <p:spPr>
            <a:xfrm>
              <a:off x="12961922" y="6319786"/>
              <a:ext cx="165145" cy="100111"/>
            </a:xfrm>
            <a:custGeom>
              <a:rect b="b" l="l" r="r" t="t"/>
              <a:pathLst>
                <a:path extrusionOk="0" h="100111" w="165145">
                  <a:moveTo>
                    <a:pt x="85224" y="100111"/>
                  </a:moveTo>
                  <a:cubicBezTo>
                    <a:pt x="54056" y="100111"/>
                    <a:pt x="30681" y="92336"/>
                    <a:pt x="16071" y="77270"/>
                  </a:cubicBezTo>
                  <a:cubicBezTo>
                    <a:pt x="0" y="60747"/>
                    <a:pt x="0" y="41308"/>
                    <a:pt x="0" y="40822"/>
                  </a:cubicBezTo>
                  <a:lnTo>
                    <a:pt x="3896" y="40822"/>
                  </a:lnTo>
                  <a:cubicBezTo>
                    <a:pt x="3896" y="40822"/>
                    <a:pt x="3896" y="59289"/>
                    <a:pt x="18993" y="74841"/>
                  </a:cubicBezTo>
                  <a:cubicBezTo>
                    <a:pt x="33116" y="88934"/>
                    <a:pt x="55518" y="96224"/>
                    <a:pt x="85224" y="96224"/>
                  </a:cubicBezTo>
                  <a:cubicBezTo>
                    <a:pt x="106652" y="96224"/>
                    <a:pt x="124184" y="89420"/>
                    <a:pt x="136846" y="76298"/>
                  </a:cubicBezTo>
                  <a:cubicBezTo>
                    <a:pt x="163144" y="48598"/>
                    <a:pt x="161196" y="486"/>
                    <a:pt x="161196" y="0"/>
                  </a:cubicBezTo>
                  <a:lnTo>
                    <a:pt x="165092" y="0"/>
                  </a:lnTo>
                  <a:cubicBezTo>
                    <a:pt x="165092" y="1944"/>
                    <a:pt x="167527" y="50056"/>
                    <a:pt x="139768" y="79214"/>
                  </a:cubicBezTo>
                  <a:cubicBezTo>
                    <a:pt x="126132" y="92822"/>
                    <a:pt x="107626" y="100111"/>
                    <a:pt x="85224" y="100111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590" name="Google Shape;1590;p34"/>
          <p:cNvGrpSpPr/>
          <p:nvPr/>
        </p:nvGrpSpPr>
        <p:grpSpPr>
          <a:xfrm>
            <a:off x="14501467" y="1547985"/>
            <a:ext cx="2110682" cy="807052"/>
            <a:chOff x="14501467" y="1547985"/>
            <a:chExt cx="2110682" cy="807052"/>
          </a:xfrm>
        </p:grpSpPr>
        <p:sp>
          <p:nvSpPr>
            <p:cNvPr id="1591" name="Google Shape;1591;p34"/>
            <p:cNvSpPr/>
            <p:nvPr/>
          </p:nvSpPr>
          <p:spPr>
            <a:xfrm>
              <a:off x="14501467" y="1547985"/>
              <a:ext cx="1180934" cy="807052"/>
            </a:xfrm>
            <a:custGeom>
              <a:rect b="b" l="l" r="r" t="t"/>
              <a:pathLst>
                <a:path extrusionOk="0" h="807052" w="1180934">
                  <a:moveTo>
                    <a:pt x="1142431" y="807052"/>
                  </a:moveTo>
                  <a:lnTo>
                    <a:pt x="38548" y="807052"/>
                  </a:lnTo>
                  <a:cubicBezTo>
                    <a:pt x="17261" y="807052"/>
                    <a:pt x="0" y="789818"/>
                    <a:pt x="0" y="768566"/>
                  </a:cubicBezTo>
                  <a:lnTo>
                    <a:pt x="0" y="38486"/>
                  </a:lnTo>
                  <a:cubicBezTo>
                    <a:pt x="0" y="17234"/>
                    <a:pt x="17261" y="0"/>
                    <a:pt x="38548" y="0"/>
                  </a:cubicBezTo>
                  <a:lnTo>
                    <a:pt x="1142387" y="0"/>
                  </a:lnTo>
                  <a:cubicBezTo>
                    <a:pt x="1163673" y="0"/>
                    <a:pt x="1180934" y="17234"/>
                    <a:pt x="1180934" y="38486"/>
                  </a:cubicBezTo>
                  <a:lnTo>
                    <a:pt x="1180934" y="768521"/>
                  </a:lnTo>
                  <a:cubicBezTo>
                    <a:pt x="1180979" y="789818"/>
                    <a:pt x="1163718" y="807052"/>
                    <a:pt x="1142431" y="807052"/>
                  </a:cubicBez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2" name="Google Shape;1592;p34"/>
            <p:cNvSpPr/>
            <p:nvPr/>
          </p:nvSpPr>
          <p:spPr>
            <a:xfrm>
              <a:off x="16338202" y="1814711"/>
              <a:ext cx="273947" cy="273511"/>
            </a:xfrm>
            <a:custGeom>
              <a:rect b="b" l="l" r="r" t="t"/>
              <a:pathLst>
                <a:path extrusionOk="0" h="273511" w="273947">
                  <a:moveTo>
                    <a:pt x="136974" y="0"/>
                  </a:moveTo>
                  <a:cubicBezTo>
                    <a:pt x="61309" y="0"/>
                    <a:pt x="0" y="61212"/>
                    <a:pt x="0" y="136756"/>
                  </a:cubicBezTo>
                  <a:lnTo>
                    <a:pt x="0" y="273512"/>
                  </a:lnTo>
                  <a:lnTo>
                    <a:pt x="53707" y="245161"/>
                  </a:lnTo>
                  <a:cubicBezTo>
                    <a:pt x="76782" y="262886"/>
                    <a:pt x="105626" y="273512"/>
                    <a:pt x="136974" y="273512"/>
                  </a:cubicBezTo>
                  <a:cubicBezTo>
                    <a:pt x="212638" y="273512"/>
                    <a:pt x="273947" y="212300"/>
                    <a:pt x="273947" y="136756"/>
                  </a:cubicBezTo>
                  <a:cubicBezTo>
                    <a:pt x="273947" y="61212"/>
                    <a:pt x="212593" y="0"/>
                    <a:pt x="136974" y="0"/>
                  </a:cubicBez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3" name="Google Shape;1593;p34"/>
            <p:cNvSpPr/>
            <p:nvPr/>
          </p:nvSpPr>
          <p:spPr>
            <a:xfrm>
              <a:off x="14503971" y="1655452"/>
              <a:ext cx="1180978" cy="3928"/>
            </a:xfrm>
            <a:custGeom>
              <a:rect b="b" l="l" r="r" t="t"/>
              <a:pathLst>
                <a:path extrusionOk="0" h="3928" w="1180978">
                  <a:moveTo>
                    <a:pt x="0" y="0"/>
                  </a:moveTo>
                  <a:lnTo>
                    <a:pt x="1180979" y="0"/>
                  </a:lnTo>
                  <a:lnTo>
                    <a:pt x="1180979" y="3929"/>
                  </a:lnTo>
                  <a:lnTo>
                    <a:pt x="0" y="3929"/>
                  </a:ln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594" name="Google Shape;1594;p34"/>
            <p:cNvGrpSpPr/>
            <p:nvPr/>
          </p:nvGrpSpPr>
          <p:grpSpPr>
            <a:xfrm>
              <a:off x="15576449" y="1579493"/>
              <a:ext cx="51561" cy="50557"/>
              <a:chOff x="15576449" y="1579493"/>
              <a:chExt cx="51561" cy="50557"/>
            </a:xfrm>
          </p:grpSpPr>
          <p:sp>
            <p:nvSpPr>
              <p:cNvPr id="1595" name="Google Shape;1595;p34"/>
              <p:cNvSpPr/>
              <p:nvPr/>
            </p:nvSpPr>
            <p:spPr>
              <a:xfrm rot="-2736000">
                <a:off x="15600296" y="1570700"/>
                <a:ext cx="3935" cy="68177"/>
              </a:xfrm>
              <a:custGeom>
                <a:rect b="b" l="l" r="r" t="t"/>
                <a:pathLst>
                  <a:path extrusionOk="0" h="68177" w="3935">
                    <a:moveTo>
                      <a:pt x="0" y="0"/>
                    </a:moveTo>
                    <a:lnTo>
                      <a:pt x="3935" y="0"/>
                    </a:lnTo>
                    <a:lnTo>
                      <a:pt x="3935" y="68177"/>
                    </a:lnTo>
                    <a:lnTo>
                      <a:pt x="0" y="68177"/>
                    </a:lnTo>
                    <a:close/>
                  </a:path>
                </a:pathLst>
              </a:custGeom>
              <a:solidFill>
                <a:srgbClr val="EBF2FA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6" name="Google Shape;1596;p34"/>
              <p:cNvSpPr/>
              <p:nvPr/>
            </p:nvSpPr>
            <p:spPr>
              <a:xfrm rot="-2662080">
                <a:off x="15568087" y="1602808"/>
                <a:ext cx="68285" cy="3928"/>
              </a:xfrm>
              <a:custGeom>
                <a:rect b="b" l="l" r="r" t="t"/>
                <a:pathLst>
                  <a:path extrusionOk="0" h="3928" w="68285">
                    <a:moveTo>
                      <a:pt x="0" y="0"/>
                    </a:moveTo>
                    <a:lnTo>
                      <a:pt x="68286" y="0"/>
                    </a:lnTo>
                    <a:lnTo>
                      <a:pt x="68286" y="3929"/>
                    </a:lnTo>
                    <a:lnTo>
                      <a:pt x="0" y="3929"/>
                    </a:lnTo>
                    <a:close/>
                  </a:path>
                </a:pathLst>
              </a:custGeom>
              <a:solidFill>
                <a:srgbClr val="EBF2FA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597" name="Google Shape;1597;p34"/>
            <p:cNvSpPr/>
            <p:nvPr/>
          </p:nvSpPr>
          <p:spPr>
            <a:xfrm>
              <a:off x="14562284" y="1586963"/>
              <a:ext cx="31750" cy="31699"/>
            </a:xfrm>
            <a:custGeom>
              <a:rect b="b" l="l" r="r" t="t"/>
              <a:pathLst>
                <a:path extrusionOk="0" h="31699" w="31750">
                  <a:moveTo>
                    <a:pt x="31750" y="15850"/>
                  </a:moveTo>
                  <a:cubicBezTo>
                    <a:pt x="31750" y="24604"/>
                    <a:pt x="24643" y="31700"/>
                    <a:pt x="15875" y="31700"/>
                  </a:cubicBezTo>
                  <a:cubicBezTo>
                    <a:pt x="7108" y="31700"/>
                    <a:pt x="0" y="24604"/>
                    <a:pt x="0" y="15850"/>
                  </a:cubicBezTo>
                  <a:cubicBezTo>
                    <a:pt x="0" y="7096"/>
                    <a:pt x="7108" y="0"/>
                    <a:pt x="15875" y="0"/>
                  </a:cubicBezTo>
                  <a:cubicBezTo>
                    <a:pt x="24643" y="0"/>
                    <a:pt x="31750" y="7096"/>
                    <a:pt x="31750" y="15850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8" name="Google Shape;1598;p34"/>
            <p:cNvSpPr/>
            <p:nvPr/>
          </p:nvSpPr>
          <p:spPr>
            <a:xfrm>
              <a:off x="14627484" y="1586963"/>
              <a:ext cx="31750" cy="31699"/>
            </a:xfrm>
            <a:custGeom>
              <a:rect b="b" l="l" r="r" t="t"/>
              <a:pathLst>
                <a:path extrusionOk="0" h="31699" w="31750">
                  <a:moveTo>
                    <a:pt x="31750" y="15850"/>
                  </a:moveTo>
                  <a:cubicBezTo>
                    <a:pt x="31750" y="24604"/>
                    <a:pt x="24643" y="31700"/>
                    <a:pt x="15875" y="31700"/>
                  </a:cubicBezTo>
                  <a:cubicBezTo>
                    <a:pt x="7108" y="31700"/>
                    <a:pt x="0" y="24604"/>
                    <a:pt x="0" y="15850"/>
                  </a:cubicBezTo>
                  <a:cubicBezTo>
                    <a:pt x="0" y="7096"/>
                    <a:pt x="7108" y="0"/>
                    <a:pt x="15875" y="0"/>
                  </a:cubicBezTo>
                  <a:cubicBezTo>
                    <a:pt x="24643" y="0"/>
                    <a:pt x="31750" y="7096"/>
                    <a:pt x="31750" y="15850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9" name="Google Shape;1599;p34"/>
            <p:cNvSpPr/>
            <p:nvPr/>
          </p:nvSpPr>
          <p:spPr>
            <a:xfrm>
              <a:off x="14691432" y="1586963"/>
              <a:ext cx="31750" cy="31699"/>
            </a:xfrm>
            <a:custGeom>
              <a:rect b="b" l="l" r="r" t="t"/>
              <a:pathLst>
                <a:path extrusionOk="0" h="31699" w="31750">
                  <a:moveTo>
                    <a:pt x="31750" y="15850"/>
                  </a:moveTo>
                  <a:cubicBezTo>
                    <a:pt x="31750" y="24604"/>
                    <a:pt x="24643" y="31700"/>
                    <a:pt x="15875" y="31700"/>
                  </a:cubicBezTo>
                  <a:cubicBezTo>
                    <a:pt x="7108" y="31700"/>
                    <a:pt x="0" y="24604"/>
                    <a:pt x="0" y="15850"/>
                  </a:cubicBezTo>
                  <a:cubicBezTo>
                    <a:pt x="0" y="7096"/>
                    <a:pt x="7108" y="0"/>
                    <a:pt x="15875" y="0"/>
                  </a:cubicBezTo>
                  <a:cubicBezTo>
                    <a:pt x="24643" y="0"/>
                    <a:pt x="31750" y="7096"/>
                    <a:pt x="31750" y="15850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00" name="Google Shape;1600;p34"/>
          <p:cNvSpPr/>
          <p:nvPr/>
        </p:nvSpPr>
        <p:spPr>
          <a:xfrm>
            <a:off x="14609243" y="1701462"/>
            <a:ext cx="809033" cy="627813"/>
          </a:xfrm>
          <a:custGeom>
            <a:rect b="b" l="l" r="r" t="t"/>
            <a:pathLst>
              <a:path extrusionOk="0" h="627813" w="809033">
                <a:moveTo>
                  <a:pt x="712" y="303404"/>
                </a:moveTo>
                <a:cubicBezTo>
                  <a:pt x="712" y="303404"/>
                  <a:pt x="-20798" y="69717"/>
                  <a:pt x="172700" y="10693"/>
                </a:cubicBezTo>
                <a:cubicBezTo>
                  <a:pt x="366198" y="-48331"/>
                  <a:pt x="793487" y="154370"/>
                  <a:pt x="804264" y="195222"/>
                </a:cubicBezTo>
                <a:cubicBezTo>
                  <a:pt x="814996" y="236075"/>
                  <a:pt x="804264" y="627814"/>
                  <a:pt x="804264" y="627814"/>
                </a:cubicBezTo>
                <a:lnTo>
                  <a:pt x="172745" y="627814"/>
                </a:lnTo>
                <a:lnTo>
                  <a:pt x="712" y="303404"/>
                </a:lnTo>
                <a:close/>
              </a:path>
            </a:pathLst>
          </a:custGeom>
          <a:solidFill>
            <a:srgbClr val="EBF2F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01" name="Google Shape;1601;p34"/>
          <p:cNvSpPr/>
          <p:nvPr/>
        </p:nvSpPr>
        <p:spPr>
          <a:xfrm>
            <a:off x="14609999" y="1449608"/>
            <a:ext cx="999688" cy="917776"/>
          </a:xfrm>
          <a:custGeom>
            <a:rect b="b" l="l" r="r" t="t"/>
            <a:pathLst>
              <a:path extrusionOk="0" h="917776" w="999688">
                <a:moveTo>
                  <a:pt x="999689" y="905429"/>
                </a:moveTo>
                <a:cubicBezTo>
                  <a:pt x="978760" y="760011"/>
                  <a:pt x="955775" y="613880"/>
                  <a:pt x="922191" y="470784"/>
                </a:cubicBezTo>
                <a:cubicBezTo>
                  <a:pt x="906450" y="403767"/>
                  <a:pt x="884046" y="347690"/>
                  <a:pt x="844828" y="290987"/>
                </a:cubicBezTo>
                <a:cubicBezTo>
                  <a:pt x="822066" y="258082"/>
                  <a:pt x="797873" y="225936"/>
                  <a:pt x="772204" y="195218"/>
                </a:cubicBezTo>
                <a:cubicBezTo>
                  <a:pt x="778062" y="176957"/>
                  <a:pt x="780298" y="157580"/>
                  <a:pt x="778197" y="137756"/>
                </a:cubicBezTo>
                <a:cubicBezTo>
                  <a:pt x="769074" y="51988"/>
                  <a:pt x="682722" y="-9179"/>
                  <a:pt x="585324" y="1134"/>
                </a:cubicBezTo>
                <a:cubicBezTo>
                  <a:pt x="500538" y="10109"/>
                  <a:pt x="435338" y="70249"/>
                  <a:pt x="425857" y="142221"/>
                </a:cubicBezTo>
                <a:cubicBezTo>
                  <a:pt x="417539" y="139989"/>
                  <a:pt x="408462" y="140078"/>
                  <a:pt x="401217" y="146641"/>
                </a:cubicBezTo>
                <a:cubicBezTo>
                  <a:pt x="387533" y="158964"/>
                  <a:pt x="386862" y="182538"/>
                  <a:pt x="410966" y="193432"/>
                </a:cubicBezTo>
                <a:cubicBezTo>
                  <a:pt x="416198" y="195798"/>
                  <a:pt x="419597" y="196200"/>
                  <a:pt x="425857" y="196468"/>
                </a:cubicBezTo>
                <a:lnTo>
                  <a:pt x="411637" y="367335"/>
                </a:lnTo>
                <a:cubicBezTo>
                  <a:pt x="411637" y="367335"/>
                  <a:pt x="495574" y="464220"/>
                  <a:pt x="580763" y="382470"/>
                </a:cubicBezTo>
                <a:lnTo>
                  <a:pt x="592122" y="312775"/>
                </a:lnTo>
                <a:cubicBezTo>
                  <a:pt x="600752" y="312999"/>
                  <a:pt x="609517" y="312641"/>
                  <a:pt x="618327" y="311704"/>
                </a:cubicBezTo>
                <a:cubicBezTo>
                  <a:pt x="646545" y="308712"/>
                  <a:pt x="672571" y="300051"/>
                  <a:pt x="695109" y="287192"/>
                </a:cubicBezTo>
                <a:cubicBezTo>
                  <a:pt x="708212" y="302551"/>
                  <a:pt x="734998" y="324786"/>
                  <a:pt x="784234" y="332420"/>
                </a:cubicBezTo>
                <a:lnTo>
                  <a:pt x="784681" y="840288"/>
                </a:lnTo>
                <a:cubicBezTo>
                  <a:pt x="770416" y="836047"/>
                  <a:pt x="754496" y="833055"/>
                  <a:pt x="737279" y="832341"/>
                </a:cubicBezTo>
                <a:cubicBezTo>
                  <a:pt x="673689" y="829662"/>
                  <a:pt x="318040" y="800150"/>
                  <a:pt x="301002" y="754520"/>
                </a:cubicBezTo>
                <a:cubicBezTo>
                  <a:pt x="285664" y="713355"/>
                  <a:pt x="272338" y="544318"/>
                  <a:pt x="272338" y="544318"/>
                </a:cubicBezTo>
                <a:lnTo>
                  <a:pt x="0" y="555302"/>
                </a:lnTo>
                <a:cubicBezTo>
                  <a:pt x="0" y="555302"/>
                  <a:pt x="224" y="877078"/>
                  <a:pt x="110411" y="905250"/>
                </a:cubicBezTo>
                <a:cubicBezTo>
                  <a:pt x="214829" y="931950"/>
                  <a:pt x="789689" y="908063"/>
                  <a:pt x="849478" y="905474"/>
                </a:cubicBezTo>
                <a:lnTo>
                  <a:pt x="999689" y="905474"/>
                </a:lnTo>
                <a:close/>
              </a:path>
            </a:pathLst>
          </a:custGeom>
          <a:solidFill>
            <a:srgbClr val="FBA6E7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02" name="Google Shape;1602;p34"/>
          <p:cNvSpPr/>
          <p:nvPr/>
        </p:nvSpPr>
        <p:spPr>
          <a:xfrm>
            <a:off x="15553924" y="2194350"/>
            <a:ext cx="1180978" cy="807051"/>
          </a:xfrm>
          <a:custGeom>
            <a:rect b="b" l="l" r="r" t="t"/>
            <a:pathLst>
              <a:path extrusionOk="0" h="807051" w="1180978">
                <a:moveTo>
                  <a:pt x="1148200" y="807052"/>
                </a:moveTo>
                <a:lnTo>
                  <a:pt x="32779" y="807052"/>
                </a:lnTo>
                <a:cubicBezTo>
                  <a:pt x="14668" y="807052"/>
                  <a:pt x="0" y="792408"/>
                  <a:pt x="0" y="774325"/>
                </a:cubicBezTo>
                <a:lnTo>
                  <a:pt x="0" y="32727"/>
                </a:lnTo>
                <a:cubicBezTo>
                  <a:pt x="0" y="14644"/>
                  <a:pt x="14668" y="0"/>
                  <a:pt x="32779" y="0"/>
                </a:cubicBezTo>
                <a:lnTo>
                  <a:pt x="1148200" y="0"/>
                </a:lnTo>
                <a:cubicBezTo>
                  <a:pt x="1166311" y="0"/>
                  <a:pt x="1180979" y="14644"/>
                  <a:pt x="1180979" y="32727"/>
                </a:cubicBezTo>
                <a:lnTo>
                  <a:pt x="1180979" y="774370"/>
                </a:lnTo>
                <a:cubicBezTo>
                  <a:pt x="1180979" y="792408"/>
                  <a:pt x="1166311" y="807052"/>
                  <a:pt x="1148200" y="807052"/>
                </a:cubicBezTo>
                <a:close/>
              </a:path>
            </a:pathLst>
          </a:custGeom>
          <a:solidFill>
            <a:srgbClr val="EBF2F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03" name="Google Shape;1603;p34"/>
          <p:cNvSpPr/>
          <p:nvPr/>
        </p:nvSpPr>
        <p:spPr>
          <a:xfrm>
            <a:off x="15797149" y="2630418"/>
            <a:ext cx="890230" cy="370984"/>
          </a:xfrm>
          <a:custGeom>
            <a:rect b="b" l="l" r="r" t="t"/>
            <a:pathLst>
              <a:path extrusionOk="0" h="370984" w="890230">
                <a:moveTo>
                  <a:pt x="875460" y="2060"/>
                </a:moveTo>
                <a:cubicBezTo>
                  <a:pt x="875460" y="2060"/>
                  <a:pt x="946474" y="321336"/>
                  <a:pt x="777079" y="370984"/>
                </a:cubicBezTo>
                <a:lnTo>
                  <a:pt x="0" y="370984"/>
                </a:lnTo>
                <a:lnTo>
                  <a:pt x="0" y="219405"/>
                </a:lnTo>
                <a:cubicBezTo>
                  <a:pt x="0" y="219405"/>
                  <a:pt x="806593" y="-24773"/>
                  <a:pt x="875460" y="2060"/>
                </a:cubicBezTo>
                <a:close/>
              </a:path>
            </a:pathLst>
          </a:custGeom>
          <a:solidFill>
            <a:srgbClr val="FBA6E7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604" name="Google Shape;1604;p34"/>
          <p:cNvGrpSpPr/>
          <p:nvPr/>
        </p:nvGrpSpPr>
        <p:grpSpPr>
          <a:xfrm>
            <a:off x="15556428" y="2225961"/>
            <a:ext cx="1180978" cy="79830"/>
            <a:chOff x="15556428" y="2225961"/>
            <a:chExt cx="1180978" cy="79830"/>
          </a:xfrm>
        </p:grpSpPr>
        <p:sp>
          <p:nvSpPr>
            <p:cNvPr id="1605" name="Google Shape;1605;p34"/>
            <p:cNvSpPr/>
            <p:nvPr/>
          </p:nvSpPr>
          <p:spPr>
            <a:xfrm>
              <a:off x="15556428" y="2301862"/>
              <a:ext cx="1180978" cy="3929"/>
            </a:xfrm>
            <a:custGeom>
              <a:rect b="b" l="l" r="r" t="t"/>
              <a:pathLst>
                <a:path extrusionOk="0" h="3929" w="1180978">
                  <a:moveTo>
                    <a:pt x="0" y="0"/>
                  </a:moveTo>
                  <a:lnTo>
                    <a:pt x="1180979" y="0"/>
                  </a:lnTo>
                  <a:lnTo>
                    <a:pt x="1180979" y="3929"/>
                  </a:lnTo>
                  <a:lnTo>
                    <a:pt x="0" y="3929"/>
                  </a:ln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606" name="Google Shape;1606;p34"/>
            <p:cNvGrpSpPr/>
            <p:nvPr/>
          </p:nvGrpSpPr>
          <p:grpSpPr>
            <a:xfrm>
              <a:off x="16628919" y="2225961"/>
              <a:ext cx="51560" cy="50541"/>
              <a:chOff x="16628919" y="2225961"/>
              <a:chExt cx="51560" cy="50541"/>
            </a:xfrm>
          </p:grpSpPr>
          <p:sp>
            <p:nvSpPr>
              <p:cNvPr id="1607" name="Google Shape;1607;p34"/>
              <p:cNvSpPr/>
              <p:nvPr/>
            </p:nvSpPr>
            <p:spPr>
              <a:xfrm>
                <a:off x="16628919" y="2225961"/>
                <a:ext cx="51560" cy="50541"/>
              </a:xfrm>
              <a:custGeom>
                <a:rect b="b" l="l" r="r" t="t"/>
                <a:pathLst>
                  <a:path extrusionOk="0" h="50541" w="51560">
                    <a:moveTo>
                      <a:pt x="48833" y="50541"/>
                    </a:moveTo>
                    <a:lnTo>
                      <a:pt x="0" y="2813"/>
                    </a:lnTo>
                    <a:lnTo>
                      <a:pt x="2773" y="0"/>
                    </a:lnTo>
                    <a:lnTo>
                      <a:pt x="51561" y="47728"/>
                    </a:lnTo>
                    <a:close/>
                  </a:path>
                </a:pathLst>
              </a:custGeom>
              <a:solidFill>
                <a:srgbClr val="6664AC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8" name="Google Shape;1608;p34"/>
              <p:cNvSpPr/>
              <p:nvPr/>
            </p:nvSpPr>
            <p:spPr>
              <a:xfrm>
                <a:off x="16628919" y="2225961"/>
                <a:ext cx="51560" cy="50541"/>
              </a:xfrm>
              <a:custGeom>
                <a:rect b="b" l="l" r="r" t="t"/>
                <a:pathLst>
                  <a:path extrusionOk="0" h="50541" w="51560">
                    <a:moveTo>
                      <a:pt x="2773" y="50541"/>
                    </a:moveTo>
                    <a:lnTo>
                      <a:pt x="0" y="47728"/>
                    </a:lnTo>
                    <a:lnTo>
                      <a:pt x="48833" y="0"/>
                    </a:lnTo>
                    <a:lnTo>
                      <a:pt x="51561" y="2813"/>
                    </a:lnTo>
                    <a:close/>
                  </a:path>
                </a:pathLst>
              </a:custGeom>
              <a:solidFill>
                <a:srgbClr val="6664AC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609" name="Google Shape;1609;p34"/>
            <p:cNvSpPr/>
            <p:nvPr/>
          </p:nvSpPr>
          <p:spPr>
            <a:xfrm>
              <a:off x="15614741" y="2233327"/>
              <a:ext cx="31750" cy="31699"/>
            </a:xfrm>
            <a:custGeom>
              <a:rect b="b" l="l" r="r" t="t"/>
              <a:pathLst>
                <a:path extrusionOk="0" h="31699" w="31750">
                  <a:moveTo>
                    <a:pt x="31750" y="15850"/>
                  </a:moveTo>
                  <a:cubicBezTo>
                    <a:pt x="31750" y="24604"/>
                    <a:pt x="24643" y="31700"/>
                    <a:pt x="15875" y="31700"/>
                  </a:cubicBezTo>
                  <a:cubicBezTo>
                    <a:pt x="7107" y="31700"/>
                    <a:pt x="0" y="24604"/>
                    <a:pt x="0" y="15850"/>
                  </a:cubicBezTo>
                  <a:cubicBezTo>
                    <a:pt x="0" y="7096"/>
                    <a:pt x="7107" y="0"/>
                    <a:pt x="15875" y="0"/>
                  </a:cubicBezTo>
                  <a:cubicBezTo>
                    <a:pt x="24643" y="0"/>
                    <a:pt x="31750" y="7096"/>
                    <a:pt x="31750" y="15850"/>
                  </a:cubicBez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0" name="Google Shape;1610;p34"/>
            <p:cNvSpPr/>
            <p:nvPr/>
          </p:nvSpPr>
          <p:spPr>
            <a:xfrm>
              <a:off x="15679941" y="2233327"/>
              <a:ext cx="31750" cy="31699"/>
            </a:xfrm>
            <a:custGeom>
              <a:rect b="b" l="l" r="r" t="t"/>
              <a:pathLst>
                <a:path extrusionOk="0" h="31699" w="31750">
                  <a:moveTo>
                    <a:pt x="31750" y="15850"/>
                  </a:moveTo>
                  <a:cubicBezTo>
                    <a:pt x="31750" y="24604"/>
                    <a:pt x="24643" y="31700"/>
                    <a:pt x="15875" y="31700"/>
                  </a:cubicBezTo>
                  <a:cubicBezTo>
                    <a:pt x="7108" y="31700"/>
                    <a:pt x="0" y="24604"/>
                    <a:pt x="0" y="15850"/>
                  </a:cubicBezTo>
                  <a:cubicBezTo>
                    <a:pt x="0" y="7096"/>
                    <a:pt x="7108" y="0"/>
                    <a:pt x="15875" y="0"/>
                  </a:cubicBezTo>
                  <a:cubicBezTo>
                    <a:pt x="24643" y="0"/>
                    <a:pt x="31750" y="7096"/>
                    <a:pt x="31750" y="15850"/>
                  </a:cubicBez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1" name="Google Shape;1611;p34"/>
            <p:cNvSpPr/>
            <p:nvPr/>
          </p:nvSpPr>
          <p:spPr>
            <a:xfrm>
              <a:off x="15743889" y="2233327"/>
              <a:ext cx="31750" cy="31699"/>
            </a:xfrm>
            <a:custGeom>
              <a:rect b="b" l="l" r="r" t="t"/>
              <a:pathLst>
                <a:path extrusionOk="0" h="31699" w="31750">
                  <a:moveTo>
                    <a:pt x="31750" y="15850"/>
                  </a:moveTo>
                  <a:cubicBezTo>
                    <a:pt x="31750" y="24604"/>
                    <a:pt x="24643" y="31700"/>
                    <a:pt x="15875" y="31700"/>
                  </a:cubicBezTo>
                  <a:cubicBezTo>
                    <a:pt x="7108" y="31700"/>
                    <a:pt x="0" y="24604"/>
                    <a:pt x="0" y="15850"/>
                  </a:cubicBezTo>
                  <a:cubicBezTo>
                    <a:pt x="0" y="7096"/>
                    <a:pt x="7108" y="0"/>
                    <a:pt x="15875" y="0"/>
                  </a:cubicBezTo>
                  <a:cubicBezTo>
                    <a:pt x="24643" y="0"/>
                    <a:pt x="31750" y="7096"/>
                    <a:pt x="31750" y="15850"/>
                  </a:cubicBez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612" name="Google Shape;1612;p34"/>
          <p:cNvGrpSpPr/>
          <p:nvPr/>
        </p:nvGrpSpPr>
        <p:grpSpPr>
          <a:xfrm>
            <a:off x="14674975" y="1189152"/>
            <a:ext cx="2001301" cy="1792158"/>
            <a:chOff x="14674975" y="1189152"/>
            <a:chExt cx="2001301" cy="1792158"/>
          </a:xfrm>
        </p:grpSpPr>
        <p:sp>
          <p:nvSpPr>
            <p:cNvPr id="1613" name="Google Shape;1613;p34"/>
            <p:cNvSpPr/>
            <p:nvPr/>
          </p:nvSpPr>
          <p:spPr>
            <a:xfrm>
              <a:off x="15768261" y="2322247"/>
              <a:ext cx="908015" cy="659063"/>
            </a:xfrm>
            <a:custGeom>
              <a:rect b="b" l="l" r="r" t="t"/>
              <a:pathLst>
                <a:path extrusionOk="0" h="659063" w="908015">
                  <a:moveTo>
                    <a:pt x="0" y="120746"/>
                  </a:moveTo>
                  <a:cubicBezTo>
                    <a:pt x="0" y="120746"/>
                    <a:pt x="70298" y="-4178"/>
                    <a:pt x="446696" y="108"/>
                  </a:cubicBezTo>
                  <a:cubicBezTo>
                    <a:pt x="823139" y="4349"/>
                    <a:pt x="888026" y="181467"/>
                    <a:pt x="908015" y="337064"/>
                  </a:cubicBezTo>
                  <a:lnTo>
                    <a:pt x="643414" y="374613"/>
                  </a:lnTo>
                  <a:lnTo>
                    <a:pt x="653387" y="540970"/>
                  </a:lnTo>
                  <a:lnTo>
                    <a:pt x="26831" y="659063"/>
                  </a:lnTo>
                  <a:lnTo>
                    <a:pt x="0" y="120746"/>
                  </a:lnTo>
                  <a:close/>
                </a:path>
              </a:pathLst>
            </a:custGeom>
            <a:solidFill>
              <a:srgbClr val="EE508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4" name="Google Shape;1614;p34"/>
            <p:cNvSpPr/>
            <p:nvPr/>
          </p:nvSpPr>
          <p:spPr>
            <a:xfrm>
              <a:off x="14674975" y="1189152"/>
              <a:ext cx="273947" cy="273511"/>
            </a:xfrm>
            <a:custGeom>
              <a:rect b="b" l="l" r="r" t="t"/>
              <a:pathLst>
                <a:path extrusionOk="0" h="273511" w="273947">
                  <a:moveTo>
                    <a:pt x="136974" y="0"/>
                  </a:moveTo>
                  <a:cubicBezTo>
                    <a:pt x="212638" y="0"/>
                    <a:pt x="273947" y="61212"/>
                    <a:pt x="273947" y="136756"/>
                  </a:cubicBezTo>
                  <a:lnTo>
                    <a:pt x="273947" y="273512"/>
                  </a:lnTo>
                  <a:lnTo>
                    <a:pt x="220240" y="245161"/>
                  </a:lnTo>
                  <a:cubicBezTo>
                    <a:pt x="197165" y="262886"/>
                    <a:pt x="168322" y="273512"/>
                    <a:pt x="136974" y="273512"/>
                  </a:cubicBezTo>
                  <a:cubicBezTo>
                    <a:pt x="61309" y="273512"/>
                    <a:pt x="0" y="212300"/>
                    <a:pt x="0" y="136756"/>
                  </a:cubicBezTo>
                  <a:cubicBezTo>
                    <a:pt x="0" y="61212"/>
                    <a:pt x="61309" y="0"/>
                    <a:pt x="136974" y="0"/>
                  </a:cubicBezTo>
                  <a:close/>
                </a:path>
              </a:pathLst>
            </a:custGeom>
            <a:solidFill>
              <a:srgbClr val="EE508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615" name="Google Shape;1615;p34"/>
          <p:cNvGrpSpPr/>
          <p:nvPr/>
        </p:nvGrpSpPr>
        <p:grpSpPr>
          <a:xfrm>
            <a:off x="15770273" y="2383969"/>
            <a:ext cx="899340" cy="485186"/>
            <a:chOff x="15770273" y="2383969"/>
            <a:chExt cx="899340" cy="485186"/>
          </a:xfrm>
        </p:grpSpPr>
        <p:sp>
          <p:nvSpPr>
            <p:cNvPr id="1616" name="Google Shape;1616;p34"/>
            <p:cNvSpPr/>
            <p:nvPr/>
          </p:nvSpPr>
          <p:spPr>
            <a:xfrm>
              <a:off x="15835384" y="2383969"/>
              <a:ext cx="678965" cy="3929"/>
            </a:xfrm>
            <a:custGeom>
              <a:rect b="b" l="l" r="r" t="t"/>
              <a:pathLst>
                <a:path extrusionOk="0" h="3929" w="678965">
                  <a:moveTo>
                    <a:pt x="0" y="0"/>
                  </a:moveTo>
                  <a:lnTo>
                    <a:pt x="678966" y="0"/>
                  </a:lnTo>
                  <a:lnTo>
                    <a:pt x="678966" y="3929"/>
                  </a:lnTo>
                  <a:lnTo>
                    <a:pt x="0" y="3929"/>
                  </a:ln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7" name="Google Shape;1617;p34"/>
            <p:cNvSpPr/>
            <p:nvPr/>
          </p:nvSpPr>
          <p:spPr>
            <a:xfrm>
              <a:off x="15770273" y="2495990"/>
              <a:ext cx="858019" cy="3928"/>
            </a:xfrm>
            <a:custGeom>
              <a:rect b="b" l="l" r="r" t="t"/>
              <a:pathLst>
                <a:path extrusionOk="0" h="3928" w="858019">
                  <a:moveTo>
                    <a:pt x="0" y="0"/>
                  </a:moveTo>
                  <a:lnTo>
                    <a:pt x="858020" y="0"/>
                  </a:lnTo>
                  <a:lnTo>
                    <a:pt x="858020" y="3929"/>
                  </a:lnTo>
                  <a:lnTo>
                    <a:pt x="0" y="3929"/>
                  </a:ln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8" name="Google Shape;1618;p34"/>
            <p:cNvSpPr/>
            <p:nvPr/>
          </p:nvSpPr>
          <p:spPr>
            <a:xfrm>
              <a:off x="15793751" y="2614887"/>
              <a:ext cx="875862" cy="3929"/>
            </a:xfrm>
            <a:custGeom>
              <a:rect b="b" l="l" r="r" t="t"/>
              <a:pathLst>
                <a:path extrusionOk="0" h="3929" w="875862">
                  <a:moveTo>
                    <a:pt x="0" y="0"/>
                  </a:moveTo>
                  <a:lnTo>
                    <a:pt x="875862" y="0"/>
                  </a:lnTo>
                  <a:lnTo>
                    <a:pt x="875862" y="3929"/>
                  </a:lnTo>
                  <a:lnTo>
                    <a:pt x="0" y="3929"/>
                  </a:ln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9" name="Google Shape;1619;p34"/>
            <p:cNvSpPr/>
            <p:nvPr/>
          </p:nvSpPr>
          <p:spPr>
            <a:xfrm>
              <a:off x="15855507" y="2644533"/>
              <a:ext cx="28918" cy="95099"/>
            </a:xfrm>
            <a:custGeom>
              <a:rect b="b" l="l" r="r" t="t"/>
              <a:pathLst>
                <a:path extrusionOk="0" h="95099" w="28918">
                  <a:moveTo>
                    <a:pt x="0" y="0"/>
                  </a:moveTo>
                  <a:cubicBezTo>
                    <a:pt x="0" y="0"/>
                    <a:pt x="19631" y="18172"/>
                    <a:pt x="5724" y="44425"/>
                  </a:cubicBezTo>
                  <a:cubicBezTo>
                    <a:pt x="-2325" y="59694"/>
                    <a:pt x="1297" y="82688"/>
                    <a:pt x="13147" y="95100"/>
                  </a:cubicBezTo>
                  <a:cubicBezTo>
                    <a:pt x="10285" y="92064"/>
                    <a:pt x="10375" y="82152"/>
                    <a:pt x="10375" y="78223"/>
                  </a:cubicBezTo>
                  <a:cubicBezTo>
                    <a:pt x="10330" y="71883"/>
                    <a:pt x="11448" y="65543"/>
                    <a:pt x="13773" y="59605"/>
                  </a:cubicBezTo>
                  <a:cubicBezTo>
                    <a:pt x="17888" y="49157"/>
                    <a:pt x="28396" y="41880"/>
                    <a:pt x="28888" y="29914"/>
                  </a:cubicBezTo>
                  <a:cubicBezTo>
                    <a:pt x="29649" y="13305"/>
                    <a:pt x="15875" y="1295"/>
                    <a:pt x="0" y="0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0" name="Google Shape;1620;p34"/>
            <p:cNvSpPr/>
            <p:nvPr/>
          </p:nvSpPr>
          <p:spPr>
            <a:xfrm>
              <a:off x="15915117" y="2633416"/>
              <a:ext cx="26495" cy="87063"/>
            </a:xfrm>
            <a:custGeom>
              <a:rect b="b" l="l" r="r" t="t"/>
              <a:pathLst>
                <a:path extrusionOk="0" h="87063" w="26495">
                  <a:moveTo>
                    <a:pt x="0" y="0"/>
                  </a:moveTo>
                  <a:cubicBezTo>
                    <a:pt x="0" y="0"/>
                    <a:pt x="17977" y="16609"/>
                    <a:pt x="5277" y="40674"/>
                  </a:cubicBezTo>
                  <a:cubicBezTo>
                    <a:pt x="-2102" y="54649"/>
                    <a:pt x="1252" y="75678"/>
                    <a:pt x="12074" y="87063"/>
                  </a:cubicBezTo>
                  <a:cubicBezTo>
                    <a:pt x="9436" y="84295"/>
                    <a:pt x="9570" y="75187"/>
                    <a:pt x="9525" y="71615"/>
                  </a:cubicBezTo>
                  <a:cubicBezTo>
                    <a:pt x="9480" y="65811"/>
                    <a:pt x="10509" y="60007"/>
                    <a:pt x="12655" y="54604"/>
                  </a:cubicBezTo>
                  <a:cubicBezTo>
                    <a:pt x="16412" y="45050"/>
                    <a:pt x="26026" y="38397"/>
                    <a:pt x="26474" y="27414"/>
                  </a:cubicBezTo>
                  <a:cubicBezTo>
                    <a:pt x="27100" y="12189"/>
                    <a:pt x="14489" y="1205"/>
                    <a:pt x="0" y="0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1" name="Google Shape;1621;p34"/>
            <p:cNvSpPr/>
            <p:nvPr/>
          </p:nvSpPr>
          <p:spPr>
            <a:xfrm>
              <a:off x="15828631" y="2736954"/>
              <a:ext cx="585592" cy="3928"/>
            </a:xfrm>
            <a:custGeom>
              <a:rect b="b" l="l" r="r" t="t"/>
              <a:pathLst>
                <a:path extrusionOk="0" h="3928" w="585592">
                  <a:moveTo>
                    <a:pt x="0" y="0"/>
                  </a:moveTo>
                  <a:lnTo>
                    <a:pt x="585593" y="0"/>
                  </a:lnTo>
                  <a:lnTo>
                    <a:pt x="585593" y="3929"/>
                  </a:lnTo>
                  <a:lnTo>
                    <a:pt x="0" y="3929"/>
                  </a:ln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2" name="Google Shape;1622;p34"/>
            <p:cNvSpPr/>
            <p:nvPr/>
          </p:nvSpPr>
          <p:spPr>
            <a:xfrm>
              <a:off x="15861455" y="2865182"/>
              <a:ext cx="560237" cy="3973"/>
            </a:xfrm>
            <a:custGeom>
              <a:rect b="b" l="l" r="r" t="t"/>
              <a:pathLst>
                <a:path extrusionOk="0" h="3973" w="560237">
                  <a:moveTo>
                    <a:pt x="0" y="0"/>
                  </a:moveTo>
                  <a:lnTo>
                    <a:pt x="560237" y="0"/>
                  </a:lnTo>
                  <a:lnTo>
                    <a:pt x="560237" y="3974"/>
                  </a:lnTo>
                  <a:lnTo>
                    <a:pt x="0" y="3974"/>
                  </a:ln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623" name="Google Shape;1623;p34"/>
          <p:cNvGrpSpPr/>
          <p:nvPr/>
        </p:nvGrpSpPr>
        <p:grpSpPr>
          <a:xfrm>
            <a:off x="15635126" y="1956489"/>
            <a:ext cx="633948" cy="1044957"/>
            <a:chOff x="15635126" y="1956489"/>
            <a:chExt cx="633948" cy="1044957"/>
          </a:xfrm>
        </p:grpSpPr>
        <p:sp>
          <p:nvSpPr>
            <p:cNvPr id="1624" name="Google Shape;1624;p34"/>
            <p:cNvSpPr/>
            <p:nvPr/>
          </p:nvSpPr>
          <p:spPr>
            <a:xfrm>
              <a:off x="15880261" y="1956489"/>
              <a:ext cx="388813" cy="416882"/>
            </a:xfrm>
            <a:custGeom>
              <a:rect b="b" l="l" r="r" t="t"/>
              <a:pathLst>
                <a:path extrusionOk="0" h="416882" w="388813">
                  <a:moveTo>
                    <a:pt x="379281" y="147227"/>
                  </a:moveTo>
                  <a:cubicBezTo>
                    <a:pt x="371992" y="140663"/>
                    <a:pt x="362869" y="140574"/>
                    <a:pt x="354507" y="142806"/>
                  </a:cubicBezTo>
                  <a:cubicBezTo>
                    <a:pt x="344981" y="70566"/>
                    <a:pt x="279513" y="10158"/>
                    <a:pt x="194413" y="1139"/>
                  </a:cubicBezTo>
                  <a:cubicBezTo>
                    <a:pt x="96613" y="-9219"/>
                    <a:pt x="9904" y="52216"/>
                    <a:pt x="781" y="138297"/>
                  </a:cubicBezTo>
                  <a:cubicBezTo>
                    <a:pt x="-8342" y="224378"/>
                    <a:pt x="63521" y="302601"/>
                    <a:pt x="161321" y="312914"/>
                  </a:cubicBezTo>
                  <a:cubicBezTo>
                    <a:pt x="170220" y="313852"/>
                    <a:pt x="178985" y="314164"/>
                    <a:pt x="187661" y="313986"/>
                  </a:cubicBezTo>
                  <a:lnTo>
                    <a:pt x="199064" y="383949"/>
                  </a:lnTo>
                  <a:cubicBezTo>
                    <a:pt x="284566" y="466056"/>
                    <a:pt x="368817" y="368769"/>
                    <a:pt x="368817" y="368769"/>
                  </a:cubicBezTo>
                  <a:lnTo>
                    <a:pt x="354551" y="197232"/>
                  </a:lnTo>
                  <a:cubicBezTo>
                    <a:pt x="360812" y="196964"/>
                    <a:pt x="364211" y="196562"/>
                    <a:pt x="369487" y="194196"/>
                  </a:cubicBezTo>
                  <a:cubicBezTo>
                    <a:pt x="393680" y="183257"/>
                    <a:pt x="393009" y="159594"/>
                    <a:pt x="379281" y="147227"/>
                  </a:cubicBezTo>
                  <a:close/>
                </a:path>
              </a:pathLst>
            </a:custGeom>
            <a:solidFill>
              <a:srgbClr val="FBA6E7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5" name="Google Shape;1625;p34"/>
            <p:cNvSpPr/>
            <p:nvPr/>
          </p:nvSpPr>
          <p:spPr>
            <a:xfrm>
              <a:off x="15635126" y="2318527"/>
              <a:ext cx="291752" cy="682919"/>
            </a:xfrm>
            <a:custGeom>
              <a:rect b="b" l="l" r="r" t="t"/>
              <a:pathLst>
                <a:path extrusionOk="0" h="682919" w="291752">
                  <a:moveTo>
                    <a:pt x="136980" y="179427"/>
                  </a:moveTo>
                  <a:cubicBezTo>
                    <a:pt x="134163" y="156433"/>
                    <a:pt x="130004" y="133618"/>
                    <a:pt x="128618" y="110491"/>
                  </a:cubicBezTo>
                  <a:cubicBezTo>
                    <a:pt x="127589" y="93659"/>
                    <a:pt x="135683" y="68835"/>
                    <a:pt x="124504" y="54056"/>
                  </a:cubicBezTo>
                  <a:cubicBezTo>
                    <a:pt x="113011" y="38921"/>
                    <a:pt x="102457" y="55574"/>
                    <a:pt x="101429" y="69549"/>
                  </a:cubicBezTo>
                  <a:cubicBezTo>
                    <a:pt x="101429" y="69549"/>
                    <a:pt x="95168" y="13561"/>
                    <a:pt x="85285" y="7757"/>
                  </a:cubicBezTo>
                  <a:cubicBezTo>
                    <a:pt x="75402" y="1997"/>
                    <a:pt x="73435" y="15034"/>
                    <a:pt x="73435" y="15034"/>
                  </a:cubicBezTo>
                  <a:cubicBezTo>
                    <a:pt x="73435" y="15034"/>
                    <a:pt x="74240" y="3783"/>
                    <a:pt x="63999" y="524"/>
                  </a:cubicBezTo>
                  <a:cubicBezTo>
                    <a:pt x="53759" y="-2736"/>
                    <a:pt x="52909" y="9766"/>
                    <a:pt x="51210" y="22892"/>
                  </a:cubicBezTo>
                  <a:cubicBezTo>
                    <a:pt x="49510" y="36018"/>
                    <a:pt x="50271" y="24812"/>
                    <a:pt x="50271" y="24812"/>
                  </a:cubicBezTo>
                  <a:cubicBezTo>
                    <a:pt x="50271" y="24812"/>
                    <a:pt x="54206" y="6864"/>
                    <a:pt x="44591" y="1372"/>
                  </a:cubicBezTo>
                  <a:cubicBezTo>
                    <a:pt x="34977" y="-4120"/>
                    <a:pt x="24200" y="27625"/>
                    <a:pt x="23976" y="35929"/>
                  </a:cubicBezTo>
                  <a:cubicBezTo>
                    <a:pt x="23931" y="37849"/>
                    <a:pt x="23886" y="39055"/>
                    <a:pt x="23886" y="39680"/>
                  </a:cubicBezTo>
                  <a:cubicBezTo>
                    <a:pt x="23886" y="39680"/>
                    <a:pt x="24155" y="17847"/>
                    <a:pt x="10829" y="25303"/>
                  </a:cubicBezTo>
                  <a:cubicBezTo>
                    <a:pt x="-2498" y="32759"/>
                    <a:pt x="230" y="127144"/>
                    <a:pt x="230" y="127144"/>
                  </a:cubicBezTo>
                  <a:lnTo>
                    <a:pt x="29879" y="682919"/>
                  </a:lnTo>
                  <a:cubicBezTo>
                    <a:pt x="29879" y="682919"/>
                    <a:pt x="291752" y="682919"/>
                    <a:pt x="291752" y="682919"/>
                  </a:cubicBezTo>
                  <a:cubicBezTo>
                    <a:pt x="250745" y="582774"/>
                    <a:pt x="232723" y="573131"/>
                    <a:pt x="205579" y="468298"/>
                  </a:cubicBezTo>
                  <a:cubicBezTo>
                    <a:pt x="192253" y="416819"/>
                    <a:pt x="151782" y="288769"/>
                    <a:pt x="144046" y="236174"/>
                  </a:cubicBezTo>
                  <a:cubicBezTo>
                    <a:pt x="141273" y="217422"/>
                    <a:pt x="139306" y="198402"/>
                    <a:pt x="136980" y="179427"/>
                  </a:cubicBezTo>
                  <a:close/>
                  <a:moveTo>
                    <a:pt x="23797" y="40171"/>
                  </a:moveTo>
                  <a:cubicBezTo>
                    <a:pt x="23797" y="40305"/>
                    <a:pt x="23797" y="40439"/>
                    <a:pt x="23797" y="40528"/>
                  </a:cubicBezTo>
                  <a:cubicBezTo>
                    <a:pt x="23797" y="40394"/>
                    <a:pt x="23797" y="40260"/>
                    <a:pt x="23797" y="40171"/>
                  </a:cubicBezTo>
                  <a:close/>
                </a:path>
              </a:pathLst>
            </a:custGeom>
            <a:solidFill>
              <a:srgbClr val="FBA6E7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626" name="Google Shape;1626;p34"/>
          <p:cNvGrpSpPr/>
          <p:nvPr/>
        </p:nvGrpSpPr>
        <p:grpSpPr>
          <a:xfrm>
            <a:off x="14746825" y="1276207"/>
            <a:ext cx="1793429" cy="743615"/>
            <a:chOff x="14746825" y="1276207"/>
            <a:chExt cx="1793429" cy="743615"/>
          </a:xfrm>
        </p:grpSpPr>
        <p:sp>
          <p:nvSpPr>
            <p:cNvPr id="1627" name="Google Shape;1627;p34"/>
            <p:cNvSpPr/>
            <p:nvPr/>
          </p:nvSpPr>
          <p:spPr>
            <a:xfrm>
              <a:off x="14746825" y="1276207"/>
              <a:ext cx="131231" cy="118011"/>
            </a:xfrm>
            <a:custGeom>
              <a:rect b="b" l="l" r="r" t="t"/>
              <a:pathLst>
                <a:path extrusionOk="0" h="118011" w="131231">
                  <a:moveTo>
                    <a:pt x="16917" y="2284"/>
                  </a:moveTo>
                  <a:cubicBezTo>
                    <a:pt x="44509" y="-9146"/>
                    <a:pt x="65616" y="26037"/>
                    <a:pt x="65616" y="26037"/>
                  </a:cubicBezTo>
                  <a:cubicBezTo>
                    <a:pt x="65616" y="26037"/>
                    <a:pt x="86723" y="-9146"/>
                    <a:pt x="114315" y="2284"/>
                  </a:cubicBezTo>
                  <a:cubicBezTo>
                    <a:pt x="131621" y="9472"/>
                    <a:pt x="136406" y="30055"/>
                    <a:pt x="125137" y="44030"/>
                  </a:cubicBezTo>
                  <a:lnTo>
                    <a:pt x="65616" y="118011"/>
                  </a:lnTo>
                  <a:lnTo>
                    <a:pt x="6095" y="44030"/>
                  </a:lnTo>
                  <a:cubicBezTo>
                    <a:pt x="-5174" y="30055"/>
                    <a:pt x="-389" y="9472"/>
                    <a:pt x="16917" y="2284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8" name="Google Shape;1628;p34"/>
            <p:cNvSpPr/>
            <p:nvPr/>
          </p:nvSpPr>
          <p:spPr>
            <a:xfrm>
              <a:off x="16409023" y="1901811"/>
              <a:ext cx="131231" cy="118011"/>
            </a:xfrm>
            <a:custGeom>
              <a:rect b="b" l="l" r="r" t="t"/>
              <a:pathLst>
                <a:path extrusionOk="0" h="118011" w="131231">
                  <a:moveTo>
                    <a:pt x="114315" y="2284"/>
                  </a:moveTo>
                  <a:cubicBezTo>
                    <a:pt x="86723" y="-9146"/>
                    <a:pt x="65616" y="26037"/>
                    <a:pt x="65616" y="26037"/>
                  </a:cubicBezTo>
                  <a:cubicBezTo>
                    <a:pt x="65616" y="26037"/>
                    <a:pt x="44509" y="-9146"/>
                    <a:pt x="16917" y="2284"/>
                  </a:cubicBezTo>
                  <a:cubicBezTo>
                    <a:pt x="-389" y="9472"/>
                    <a:pt x="-5174" y="30055"/>
                    <a:pt x="6095" y="44030"/>
                  </a:cubicBezTo>
                  <a:lnTo>
                    <a:pt x="65616" y="118011"/>
                  </a:lnTo>
                  <a:lnTo>
                    <a:pt x="125137" y="44030"/>
                  </a:lnTo>
                  <a:cubicBezTo>
                    <a:pt x="136406" y="30010"/>
                    <a:pt x="131621" y="9428"/>
                    <a:pt x="114315" y="2284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629" name="Google Shape;1629;p34"/>
          <p:cNvGrpSpPr/>
          <p:nvPr/>
        </p:nvGrpSpPr>
        <p:grpSpPr>
          <a:xfrm>
            <a:off x="14609954" y="1383913"/>
            <a:ext cx="1813705" cy="1617489"/>
            <a:chOff x="14609954" y="1383913"/>
            <a:chExt cx="1813705" cy="1617489"/>
          </a:xfrm>
        </p:grpSpPr>
        <p:sp>
          <p:nvSpPr>
            <p:cNvPr id="1630" name="Google Shape;1630;p34"/>
            <p:cNvSpPr/>
            <p:nvPr/>
          </p:nvSpPr>
          <p:spPr>
            <a:xfrm>
              <a:off x="15125574" y="1750209"/>
              <a:ext cx="77664" cy="36775"/>
            </a:xfrm>
            <a:custGeom>
              <a:rect b="b" l="l" r="r" t="t"/>
              <a:pathLst>
                <a:path extrusionOk="0" h="36775" w="77664">
                  <a:moveTo>
                    <a:pt x="77664" y="11772"/>
                  </a:moveTo>
                  <a:cubicBezTo>
                    <a:pt x="77664" y="11772"/>
                    <a:pt x="34824" y="17264"/>
                    <a:pt x="2492" y="209"/>
                  </a:cubicBezTo>
                  <a:cubicBezTo>
                    <a:pt x="882" y="-640"/>
                    <a:pt x="-773" y="1280"/>
                    <a:pt x="390" y="2709"/>
                  </a:cubicBezTo>
                  <a:cubicBezTo>
                    <a:pt x="8976" y="13558"/>
                    <a:pt x="30575" y="36329"/>
                    <a:pt x="72477" y="36775"/>
                  </a:cubicBezTo>
                  <a:lnTo>
                    <a:pt x="77664" y="11772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1" name="Google Shape;1631;p34"/>
            <p:cNvSpPr/>
            <p:nvPr/>
          </p:nvSpPr>
          <p:spPr>
            <a:xfrm>
              <a:off x="15292587" y="1636432"/>
              <a:ext cx="93730" cy="108181"/>
            </a:xfrm>
            <a:custGeom>
              <a:rect b="b" l="l" r="r" t="t"/>
              <a:pathLst>
                <a:path extrusionOk="0" h="108181" w="93730">
                  <a:moveTo>
                    <a:pt x="1789" y="108181"/>
                  </a:moveTo>
                  <a:lnTo>
                    <a:pt x="0" y="104654"/>
                  </a:lnTo>
                  <a:cubicBezTo>
                    <a:pt x="626" y="104342"/>
                    <a:pt x="61936" y="72553"/>
                    <a:pt x="90064" y="0"/>
                  </a:cubicBezTo>
                  <a:lnTo>
                    <a:pt x="93731" y="1429"/>
                  </a:lnTo>
                  <a:cubicBezTo>
                    <a:pt x="65066" y="75455"/>
                    <a:pt x="2415" y="107869"/>
                    <a:pt x="1789" y="108181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2" name="Google Shape;1632;p34"/>
            <p:cNvSpPr/>
            <p:nvPr/>
          </p:nvSpPr>
          <p:spPr>
            <a:xfrm>
              <a:off x="14880324" y="1807031"/>
              <a:ext cx="3935" cy="186895"/>
            </a:xfrm>
            <a:custGeom>
              <a:rect b="b" l="l" r="r" t="t"/>
              <a:pathLst>
                <a:path extrusionOk="0" h="186895" w="3935">
                  <a:moveTo>
                    <a:pt x="0" y="0"/>
                  </a:moveTo>
                  <a:lnTo>
                    <a:pt x="3935" y="0"/>
                  </a:lnTo>
                  <a:lnTo>
                    <a:pt x="3935" y="186895"/>
                  </a:lnTo>
                  <a:lnTo>
                    <a:pt x="0" y="186895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3" name="Google Shape;1633;p34"/>
            <p:cNvSpPr/>
            <p:nvPr/>
          </p:nvSpPr>
          <p:spPr>
            <a:xfrm>
              <a:off x="14609954" y="1973299"/>
              <a:ext cx="272337" cy="3928"/>
            </a:xfrm>
            <a:custGeom>
              <a:rect b="b" l="l" r="r" t="t"/>
              <a:pathLst>
                <a:path extrusionOk="0" h="3928" w="272337">
                  <a:moveTo>
                    <a:pt x="0" y="0"/>
                  </a:moveTo>
                  <a:lnTo>
                    <a:pt x="272338" y="0"/>
                  </a:lnTo>
                  <a:lnTo>
                    <a:pt x="272338" y="3929"/>
                  </a:lnTo>
                  <a:lnTo>
                    <a:pt x="0" y="3929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4" name="Google Shape;1634;p34"/>
            <p:cNvSpPr/>
            <p:nvPr/>
          </p:nvSpPr>
          <p:spPr>
            <a:xfrm>
              <a:off x="15386049" y="2285521"/>
              <a:ext cx="99320" cy="69561"/>
            </a:xfrm>
            <a:custGeom>
              <a:rect b="b" l="l" r="r" t="t"/>
              <a:pathLst>
                <a:path extrusionOk="0" h="69561" w="99320">
                  <a:moveTo>
                    <a:pt x="95385" y="69561"/>
                  </a:moveTo>
                  <a:cubicBezTo>
                    <a:pt x="94088" y="6697"/>
                    <a:pt x="939" y="3929"/>
                    <a:pt x="0" y="3929"/>
                  </a:cubicBezTo>
                  <a:lnTo>
                    <a:pt x="89" y="0"/>
                  </a:lnTo>
                  <a:cubicBezTo>
                    <a:pt x="1073" y="0"/>
                    <a:pt x="97979" y="2857"/>
                    <a:pt x="99320" y="69472"/>
                  </a:cubicBezTo>
                  <a:lnTo>
                    <a:pt x="95385" y="69561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5" name="Google Shape;1635;p34"/>
            <p:cNvSpPr/>
            <p:nvPr/>
          </p:nvSpPr>
          <p:spPr>
            <a:xfrm>
              <a:off x="15434480" y="2328561"/>
              <a:ext cx="50040" cy="24645"/>
            </a:xfrm>
            <a:custGeom>
              <a:rect b="b" l="l" r="r" t="t"/>
              <a:pathLst>
                <a:path extrusionOk="0" h="24645" w="50040">
                  <a:moveTo>
                    <a:pt x="46463" y="24646"/>
                  </a:moveTo>
                  <a:cubicBezTo>
                    <a:pt x="46373" y="24512"/>
                    <a:pt x="38727" y="9019"/>
                    <a:pt x="0" y="3929"/>
                  </a:cubicBezTo>
                  <a:lnTo>
                    <a:pt x="492" y="0"/>
                  </a:lnTo>
                  <a:cubicBezTo>
                    <a:pt x="41723" y="5402"/>
                    <a:pt x="49727" y="22279"/>
                    <a:pt x="50040" y="22994"/>
                  </a:cubicBezTo>
                  <a:lnTo>
                    <a:pt x="46463" y="24646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6" name="Google Shape;1636;p34"/>
            <p:cNvSpPr/>
            <p:nvPr/>
          </p:nvSpPr>
          <p:spPr>
            <a:xfrm>
              <a:off x="15434480" y="2316417"/>
              <a:ext cx="49682" cy="25092"/>
            </a:xfrm>
            <a:custGeom>
              <a:rect b="b" l="l" r="r" t="t"/>
              <a:pathLst>
                <a:path extrusionOk="0" h="25092" w="49682">
                  <a:moveTo>
                    <a:pt x="46731" y="25092"/>
                  </a:moveTo>
                  <a:cubicBezTo>
                    <a:pt x="46508" y="24869"/>
                    <a:pt x="46239" y="24467"/>
                    <a:pt x="45926" y="23976"/>
                  </a:cubicBezTo>
                  <a:cubicBezTo>
                    <a:pt x="38861" y="13394"/>
                    <a:pt x="23433" y="6653"/>
                    <a:pt x="0" y="3929"/>
                  </a:cubicBezTo>
                  <a:lnTo>
                    <a:pt x="447" y="0"/>
                  </a:lnTo>
                  <a:cubicBezTo>
                    <a:pt x="37564" y="4286"/>
                    <a:pt x="46329" y="17457"/>
                    <a:pt x="49191" y="21788"/>
                  </a:cubicBezTo>
                  <a:cubicBezTo>
                    <a:pt x="49414" y="22101"/>
                    <a:pt x="49548" y="22368"/>
                    <a:pt x="49683" y="22502"/>
                  </a:cubicBezTo>
                  <a:lnTo>
                    <a:pt x="46731" y="25092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7" name="Google Shape;1637;p34"/>
            <p:cNvSpPr/>
            <p:nvPr/>
          </p:nvSpPr>
          <p:spPr>
            <a:xfrm>
              <a:off x="16066759" y="2258255"/>
              <a:ext cx="77977" cy="36909"/>
            </a:xfrm>
            <a:custGeom>
              <a:rect b="b" l="l" r="r" t="t"/>
              <a:pathLst>
                <a:path extrusionOk="0" h="36909" w="77977">
                  <a:moveTo>
                    <a:pt x="0" y="11862"/>
                  </a:moveTo>
                  <a:cubicBezTo>
                    <a:pt x="0" y="11862"/>
                    <a:pt x="43019" y="17353"/>
                    <a:pt x="75485" y="209"/>
                  </a:cubicBezTo>
                  <a:cubicBezTo>
                    <a:pt x="77095" y="-640"/>
                    <a:pt x="78750" y="1280"/>
                    <a:pt x="77587" y="2709"/>
                  </a:cubicBezTo>
                  <a:cubicBezTo>
                    <a:pt x="68956" y="13603"/>
                    <a:pt x="47312" y="36463"/>
                    <a:pt x="5187" y="36909"/>
                  </a:cubicBezTo>
                  <a:lnTo>
                    <a:pt x="0" y="11862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8" name="Google Shape;1638;p34"/>
            <p:cNvSpPr/>
            <p:nvPr/>
          </p:nvSpPr>
          <p:spPr>
            <a:xfrm>
              <a:off x="15816647" y="2770663"/>
              <a:ext cx="175074" cy="230739"/>
            </a:xfrm>
            <a:custGeom>
              <a:rect b="b" l="l" r="r" t="t"/>
              <a:pathLst>
                <a:path extrusionOk="0" h="230739" w="175074">
                  <a:moveTo>
                    <a:pt x="137779" y="230739"/>
                  </a:moveTo>
                  <a:lnTo>
                    <a:pt x="37295" y="230739"/>
                  </a:lnTo>
                  <a:cubicBezTo>
                    <a:pt x="16680" y="230739"/>
                    <a:pt x="0" y="214086"/>
                    <a:pt x="0" y="193503"/>
                  </a:cubicBezTo>
                  <a:lnTo>
                    <a:pt x="0" y="0"/>
                  </a:lnTo>
                  <a:lnTo>
                    <a:pt x="175074" y="0"/>
                  </a:lnTo>
                  <a:lnTo>
                    <a:pt x="175074" y="193503"/>
                  </a:lnTo>
                  <a:cubicBezTo>
                    <a:pt x="175074" y="214086"/>
                    <a:pt x="158349" y="230739"/>
                    <a:pt x="137779" y="230739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9" name="Google Shape;1639;p34"/>
            <p:cNvSpPr/>
            <p:nvPr/>
          </p:nvSpPr>
          <p:spPr>
            <a:xfrm>
              <a:off x="15874557" y="1951469"/>
              <a:ext cx="361372" cy="169792"/>
            </a:xfrm>
            <a:custGeom>
              <a:rect b="b" l="l" r="r" t="t"/>
              <a:pathLst>
                <a:path extrusionOk="0" h="169792" w="361372">
                  <a:moveTo>
                    <a:pt x="0" y="169793"/>
                  </a:moveTo>
                  <a:cubicBezTo>
                    <a:pt x="0" y="169793"/>
                    <a:pt x="39308" y="148763"/>
                    <a:pt x="59565" y="110768"/>
                  </a:cubicBezTo>
                  <a:cubicBezTo>
                    <a:pt x="59565" y="110768"/>
                    <a:pt x="133083" y="201894"/>
                    <a:pt x="283964" y="115813"/>
                  </a:cubicBezTo>
                  <a:cubicBezTo>
                    <a:pt x="283964" y="115813"/>
                    <a:pt x="289197" y="142200"/>
                    <a:pt x="361373" y="158765"/>
                  </a:cubicBezTo>
                  <a:cubicBezTo>
                    <a:pt x="361373" y="158765"/>
                    <a:pt x="356230" y="-4289"/>
                    <a:pt x="174940" y="87"/>
                  </a:cubicBezTo>
                  <a:cubicBezTo>
                    <a:pt x="-6350" y="4462"/>
                    <a:pt x="1297" y="142736"/>
                    <a:pt x="0" y="169793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0" name="Google Shape;1640;p34"/>
            <p:cNvSpPr/>
            <p:nvPr/>
          </p:nvSpPr>
          <p:spPr>
            <a:xfrm rot="-4074840">
              <a:off x="14909116" y="2181749"/>
              <a:ext cx="3935" cy="60631"/>
            </a:xfrm>
            <a:custGeom>
              <a:rect b="b" l="l" r="r" t="t"/>
              <a:pathLst>
                <a:path extrusionOk="0" h="60631" w="3935">
                  <a:moveTo>
                    <a:pt x="0" y="0"/>
                  </a:moveTo>
                  <a:lnTo>
                    <a:pt x="3935" y="0"/>
                  </a:lnTo>
                  <a:lnTo>
                    <a:pt x="3935" y="60632"/>
                  </a:lnTo>
                  <a:lnTo>
                    <a:pt x="0" y="60632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1" name="Google Shape;1641;p34"/>
            <p:cNvSpPr/>
            <p:nvPr/>
          </p:nvSpPr>
          <p:spPr>
            <a:xfrm>
              <a:off x="15029310" y="1383913"/>
              <a:ext cx="439265" cy="266935"/>
            </a:xfrm>
            <a:custGeom>
              <a:rect b="b" l="l" r="r" t="t"/>
              <a:pathLst>
                <a:path extrusionOk="0" h="266935" w="439265">
                  <a:moveTo>
                    <a:pt x="428602" y="59864"/>
                  </a:moveTo>
                  <a:cubicBezTo>
                    <a:pt x="406779" y="8118"/>
                    <a:pt x="337420" y="2760"/>
                    <a:pt x="289124" y="3608"/>
                  </a:cubicBezTo>
                  <a:cubicBezTo>
                    <a:pt x="260101" y="4144"/>
                    <a:pt x="231168" y="7537"/>
                    <a:pt x="202593" y="12404"/>
                  </a:cubicBezTo>
                  <a:cubicBezTo>
                    <a:pt x="192397" y="14145"/>
                    <a:pt x="181709" y="17851"/>
                    <a:pt x="171111" y="20753"/>
                  </a:cubicBezTo>
                  <a:cubicBezTo>
                    <a:pt x="166952" y="21869"/>
                    <a:pt x="143296" y="6376"/>
                    <a:pt x="137438" y="4591"/>
                  </a:cubicBezTo>
                  <a:cubicBezTo>
                    <a:pt x="121160" y="-365"/>
                    <a:pt x="103988" y="-1526"/>
                    <a:pt x="87308" y="2180"/>
                  </a:cubicBezTo>
                  <a:cubicBezTo>
                    <a:pt x="33064" y="14279"/>
                    <a:pt x="11062" y="65177"/>
                    <a:pt x="4668" y="115495"/>
                  </a:cubicBezTo>
                  <a:cubicBezTo>
                    <a:pt x="2566" y="132104"/>
                    <a:pt x="-5931" y="261672"/>
                    <a:pt x="7082" y="264396"/>
                  </a:cubicBezTo>
                  <a:cubicBezTo>
                    <a:pt x="105285" y="284844"/>
                    <a:pt x="27608" y="175859"/>
                    <a:pt x="173884" y="151348"/>
                  </a:cubicBezTo>
                  <a:cubicBezTo>
                    <a:pt x="320159" y="126836"/>
                    <a:pt x="335721" y="233857"/>
                    <a:pt x="368008" y="203585"/>
                  </a:cubicBezTo>
                  <a:cubicBezTo>
                    <a:pt x="400295" y="173314"/>
                    <a:pt x="368008" y="155678"/>
                    <a:pt x="368008" y="155678"/>
                  </a:cubicBezTo>
                  <a:cubicBezTo>
                    <a:pt x="368008" y="155678"/>
                    <a:pt x="472203" y="163269"/>
                    <a:pt x="428602" y="59864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642" name="Google Shape;1642;p34"/>
            <p:cNvGrpSpPr/>
            <p:nvPr/>
          </p:nvGrpSpPr>
          <p:grpSpPr>
            <a:xfrm>
              <a:off x="16015137" y="2125994"/>
              <a:ext cx="51936" cy="97734"/>
              <a:chOff x="16015137" y="2125994"/>
              <a:chExt cx="51936" cy="97734"/>
            </a:xfrm>
          </p:grpSpPr>
          <p:sp>
            <p:nvSpPr>
              <p:cNvPr id="1643" name="Google Shape;1643;p34"/>
              <p:cNvSpPr/>
              <p:nvPr/>
            </p:nvSpPr>
            <p:spPr>
              <a:xfrm>
                <a:off x="16017308" y="2125994"/>
                <a:ext cx="25660" cy="60899"/>
              </a:xfrm>
              <a:custGeom>
                <a:rect b="b" l="l" r="r" t="t"/>
                <a:pathLst>
                  <a:path extrusionOk="0" h="60899" w="25660">
                    <a:moveTo>
                      <a:pt x="13229" y="60899"/>
                    </a:moveTo>
                    <a:cubicBezTo>
                      <a:pt x="4911" y="57819"/>
                      <a:pt x="-500" y="48979"/>
                      <a:pt x="37" y="39424"/>
                    </a:cubicBezTo>
                    <a:cubicBezTo>
                      <a:pt x="350" y="34513"/>
                      <a:pt x="2049" y="31209"/>
                      <a:pt x="5090" y="29646"/>
                    </a:cubicBezTo>
                    <a:cubicBezTo>
                      <a:pt x="9293" y="27503"/>
                      <a:pt x="14660" y="29423"/>
                      <a:pt x="17835" y="30941"/>
                    </a:cubicBezTo>
                    <a:lnTo>
                      <a:pt x="21725" y="0"/>
                    </a:lnTo>
                    <a:lnTo>
                      <a:pt x="25660" y="491"/>
                    </a:lnTo>
                    <a:lnTo>
                      <a:pt x="21010" y="37370"/>
                    </a:lnTo>
                    <a:lnTo>
                      <a:pt x="18371" y="35718"/>
                    </a:lnTo>
                    <a:cubicBezTo>
                      <a:pt x="16314" y="34423"/>
                      <a:pt x="10232" y="31387"/>
                      <a:pt x="6879" y="33129"/>
                    </a:cubicBezTo>
                    <a:cubicBezTo>
                      <a:pt x="5134" y="34022"/>
                      <a:pt x="4151" y="36209"/>
                      <a:pt x="3972" y="39647"/>
                    </a:cubicBezTo>
                    <a:cubicBezTo>
                      <a:pt x="3480" y="47505"/>
                      <a:pt x="7862" y="54738"/>
                      <a:pt x="14570" y="57194"/>
                    </a:cubicBezTo>
                    <a:lnTo>
                      <a:pt x="13229" y="60899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4" name="Google Shape;1644;p34"/>
              <p:cNvSpPr/>
              <p:nvPr/>
            </p:nvSpPr>
            <p:spPr>
              <a:xfrm>
                <a:off x="16015137" y="2193904"/>
                <a:ext cx="51936" cy="29824"/>
              </a:xfrm>
              <a:custGeom>
                <a:rect b="b" l="l" r="r" t="t"/>
                <a:pathLst>
                  <a:path extrusionOk="0" h="29824" w="51936">
                    <a:moveTo>
                      <a:pt x="24746" y="29825"/>
                    </a:moveTo>
                    <a:cubicBezTo>
                      <a:pt x="18172" y="29825"/>
                      <a:pt x="11822" y="27369"/>
                      <a:pt x="6814" y="22636"/>
                    </a:cubicBezTo>
                    <a:cubicBezTo>
                      <a:pt x="-1906" y="14421"/>
                      <a:pt x="195" y="7456"/>
                      <a:pt x="285" y="7144"/>
                    </a:cubicBezTo>
                    <a:lnTo>
                      <a:pt x="687" y="5938"/>
                    </a:lnTo>
                    <a:lnTo>
                      <a:pt x="51890" y="0"/>
                    </a:lnTo>
                    <a:lnTo>
                      <a:pt x="51935" y="2188"/>
                    </a:lnTo>
                    <a:lnTo>
                      <a:pt x="49968" y="2232"/>
                    </a:lnTo>
                    <a:lnTo>
                      <a:pt x="51935" y="2232"/>
                    </a:lnTo>
                    <a:lnTo>
                      <a:pt x="51935" y="3036"/>
                    </a:lnTo>
                    <a:cubicBezTo>
                      <a:pt x="52025" y="13752"/>
                      <a:pt x="45853" y="23128"/>
                      <a:pt x="35792" y="27503"/>
                    </a:cubicBezTo>
                    <a:cubicBezTo>
                      <a:pt x="32169" y="29066"/>
                      <a:pt x="28413" y="29825"/>
                      <a:pt x="24746" y="29825"/>
                    </a:cubicBezTo>
                    <a:close/>
                    <a:moveTo>
                      <a:pt x="3907" y="9555"/>
                    </a:moveTo>
                    <a:cubicBezTo>
                      <a:pt x="3907" y="11385"/>
                      <a:pt x="4623" y="15180"/>
                      <a:pt x="9542" y="19824"/>
                    </a:cubicBezTo>
                    <a:cubicBezTo>
                      <a:pt x="16160" y="26074"/>
                      <a:pt x="25640" y="27637"/>
                      <a:pt x="34227" y="23887"/>
                    </a:cubicBezTo>
                    <a:cubicBezTo>
                      <a:pt x="42365" y="20359"/>
                      <a:pt x="47508" y="12993"/>
                      <a:pt x="47955" y="4465"/>
                    </a:cubicBezTo>
                    <a:lnTo>
                      <a:pt x="3907" y="9555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645" name="Google Shape;1645;p34"/>
            <p:cNvGrpSpPr/>
            <p:nvPr/>
          </p:nvGrpSpPr>
          <p:grpSpPr>
            <a:xfrm>
              <a:off x="15209895" y="1603304"/>
              <a:ext cx="61454" cy="92152"/>
              <a:chOff x="15209895" y="1603304"/>
              <a:chExt cx="61454" cy="92152"/>
            </a:xfrm>
          </p:grpSpPr>
          <p:sp>
            <p:nvSpPr>
              <p:cNvPr id="1646" name="Google Shape;1646;p34"/>
              <p:cNvSpPr/>
              <p:nvPr/>
            </p:nvSpPr>
            <p:spPr>
              <a:xfrm>
                <a:off x="15249567" y="1603304"/>
                <a:ext cx="21782" cy="60140"/>
              </a:xfrm>
              <a:custGeom>
                <a:rect b="b" l="l" r="r" t="t"/>
                <a:pathLst>
                  <a:path extrusionOk="0" h="60140" w="21782">
                    <a:moveTo>
                      <a:pt x="1118" y="60140"/>
                    </a:moveTo>
                    <a:cubicBezTo>
                      <a:pt x="760" y="60140"/>
                      <a:pt x="403" y="60140"/>
                      <a:pt x="0" y="60096"/>
                    </a:cubicBezTo>
                    <a:lnTo>
                      <a:pt x="224" y="56167"/>
                    </a:lnTo>
                    <a:cubicBezTo>
                      <a:pt x="7289" y="56613"/>
                      <a:pt x="14221" y="51747"/>
                      <a:pt x="16904" y="44380"/>
                    </a:cubicBezTo>
                    <a:cubicBezTo>
                      <a:pt x="18066" y="41165"/>
                      <a:pt x="18066" y="38799"/>
                      <a:pt x="16859" y="37281"/>
                    </a:cubicBezTo>
                    <a:cubicBezTo>
                      <a:pt x="14444" y="34334"/>
                      <a:pt x="7736" y="34647"/>
                      <a:pt x="5322" y="35048"/>
                    </a:cubicBezTo>
                    <a:lnTo>
                      <a:pt x="2236" y="35540"/>
                    </a:lnTo>
                    <a:lnTo>
                      <a:pt x="12790" y="0"/>
                    </a:lnTo>
                    <a:lnTo>
                      <a:pt x="16591" y="1116"/>
                    </a:lnTo>
                    <a:lnTo>
                      <a:pt x="7781" y="30896"/>
                    </a:lnTo>
                    <a:cubicBezTo>
                      <a:pt x="11314" y="30762"/>
                      <a:pt x="16993" y="31209"/>
                      <a:pt x="19945" y="34825"/>
                    </a:cubicBezTo>
                    <a:cubicBezTo>
                      <a:pt x="22136" y="37459"/>
                      <a:pt x="22359" y="41165"/>
                      <a:pt x="20660" y="45764"/>
                    </a:cubicBezTo>
                    <a:cubicBezTo>
                      <a:pt x="17485" y="54336"/>
                      <a:pt x="9525" y="60140"/>
                      <a:pt x="1118" y="60140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7" name="Google Shape;1647;p34"/>
              <p:cNvSpPr/>
              <p:nvPr/>
            </p:nvSpPr>
            <p:spPr>
              <a:xfrm>
                <a:off x="15209895" y="1655318"/>
                <a:ext cx="47900" cy="40138"/>
              </a:xfrm>
              <a:custGeom>
                <a:rect b="b" l="l" r="r" t="t"/>
                <a:pathLst>
                  <a:path extrusionOk="0" h="40138" w="47900">
                    <a:moveTo>
                      <a:pt x="26749" y="40138"/>
                    </a:moveTo>
                    <a:cubicBezTo>
                      <a:pt x="19549" y="40138"/>
                      <a:pt x="12528" y="37102"/>
                      <a:pt x="7251" y="31432"/>
                    </a:cubicBezTo>
                    <a:cubicBezTo>
                      <a:pt x="-172" y="23395"/>
                      <a:pt x="-2050" y="12412"/>
                      <a:pt x="2332" y="2679"/>
                    </a:cubicBezTo>
                    <a:lnTo>
                      <a:pt x="3585" y="0"/>
                    </a:lnTo>
                    <a:lnTo>
                      <a:pt x="47901" y="25851"/>
                    </a:lnTo>
                    <a:lnTo>
                      <a:pt x="47767" y="27101"/>
                    </a:lnTo>
                    <a:cubicBezTo>
                      <a:pt x="47722" y="27414"/>
                      <a:pt x="46872" y="34602"/>
                      <a:pt x="35603" y="38620"/>
                    </a:cubicBezTo>
                    <a:cubicBezTo>
                      <a:pt x="32741" y="39647"/>
                      <a:pt x="29745" y="40138"/>
                      <a:pt x="26749" y="40138"/>
                    </a:cubicBezTo>
                    <a:close/>
                    <a:moveTo>
                      <a:pt x="5463" y="5581"/>
                    </a:moveTo>
                    <a:cubicBezTo>
                      <a:pt x="2467" y="13528"/>
                      <a:pt x="4211" y="22279"/>
                      <a:pt x="10203" y="28753"/>
                    </a:cubicBezTo>
                    <a:cubicBezTo>
                      <a:pt x="16508" y="35584"/>
                      <a:pt x="25765" y="37951"/>
                      <a:pt x="34351" y="34870"/>
                    </a:cubicBezTo>
                    <a:cubicBezTo>
                      <a:pt x="40656" y="32637"/>
                      <a:pt x="42803" y="29467"/>
                      <a:pt x="43563" y="27771"/>
                    </a:cubicBezTo>
                    <a:lnTo>
                      <a:pt x="5463" y="5581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648" name="Google Shape;1648;p34"/>
            <p:cNvSpPr/>
            <p:nvPr/>
          </p:nvSpPr>
          <p:spPr>
            <a:xfrm>
              <a:off x="16402329" y="2530458"/>
              <a:ext cx="21330" cy="360262"/>
            </a:xfrm>
            <a:custGeom>
              <a:rect b="b" l="l" r="r" t="t"/>
              <a:pathLst>
                <a:path extrusionOk="0" h="360262" w="21330">
                  <a:moveTo>
                    <a:pt x="17351" y="360262"/>
                  </a:moveTo>
                  <a:lnTo>
                    <a:pt x="0" y="178"/>
                  </a:lnTo>
                  <a:lnTo>
                    <a:pt x="3935" y="0"/>
                  </a:lnTo>
                  <a:lnTo>
                    <a:pt x="21331" y="360084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9" name="Google Shape;1649;p34"/>
            <p:cNvSpPr/>
            <p:nvPr/>
          </p:nvSpPr>
          <p:spPr>
            <a:xfrm rot="-366120">
              <a:off x="15658022" y="2356069"/>
              <a:ext cx="3935" cy="40182"/>
            </a:xfrm>
            <a:custGeom>
              <a:rect b="b" l="l" r="r" t="t"/>
              <a:pathLst>
                <a:path extrusionOk="0" h="40182" w="3935">
                  <a:moveTo>
                    <a:pt x="0" y="0"/>
                  </a:moveTo>
                  <a:lnTo>
                    <a:pt x="3935" y="0"/>
                  </a:lnTo>
                  <a:lnTo>
                    <a:pt x="3935" y="40183"/>
                  </a:lnTo>
                  <a:lnTo>
                    <a:pt x="0" y="40183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0" name="Google Shape;1650;p34"/>
            <p:cNvSpPr/>
            <p:nvPr/>
          </p:nvSpPr>
          <p:spPr>
            <a:xfrm>
              <a:off x="15682937" y="2326820"/>
              <a:ext cx="5321" cy="69382"/>
            </a:xfrm>
            <a:custGeom>
              <a:rect b="b" l="l" r="r" t="t"/>
              <a:pathLst>
                <a:path extrusionOk="0" h="69382" w="5321">
                  <a:moveTo>
                    <a:pt x="1386" y="69383"/>
                  </a:moveTo>
                  <a:lnTo>
                    <a:pt x="0" y="89"/>
                  </a:lnTo>
                  <a:lnTo>
                    <a:pt x="3980" y="0"/>
                  </a:lnTo>
                  <a:lnTo>
                    <a:pt x="5322" y="69293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1" name="Google Shape;1651;p34"/>
            <p:cNvSpPr/>
            <p:nvPr/>
          </p:nvSpPr>
          <p:spPr>
            <a:xfrm>
              <a:off x="15709724" y="2329275"/>
              <a:ext cx="3935" cy="66837"/>
            </a:xfrm>
            <a:custGeom>
              <a:rect b="b" l="l" r="r" t="t"/>
              <a:pathLst>
                <a:path extrusionOk="0" h="66837" w="3935">
                  <a:moveTo>
                    <a:pt x="0" y="0"/>
                  </a:moveTo>
                  <a:lnTo>
                    <a:pt x="3935" y="0"/>
                  </a:lnTo>
                  <a:lnTo>
                    <a:pt x="3935" y="66838"/>
                  </a:lnTo>
                  <a:lnTo>
                    <a:pt x="0" y="66838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2" name="Google Shape;1652;p34"/>
            <p:cNvSpPr/>
            <p:nvPr/>
          </p:nvSpPr>
          <p:spPr>
            <a:xfrm>
              <a:off x="14976514" y="1716843"/>
              <a:ext cx="133798" cy="182564"/>
            </a:xfrm>
            <a:custGeom>
              <a:rect b="b" l="l" r="r" t="t"/>
              <a:pathLst>
                <a:path extrusionOk="0" h="182564" w="133798">
                  <a:moveTo>
                    <a:pt x="0" y="182564"/>
                  </a:moveTo>
                  <a:lnTo>
                    <a:pt x="48296" y="0"/>
                  </a:lnTo>
                  <a:lnTo>
                    <a:pt x="52097" y="982"/>
                  </a:lnTo>
                  <a:lnTo>
                    <a:pt x="5500" y="177162"/>
                  </a:lnTo>
                  <a:lnTo>
                    <a:pt x="132860" y="146043"/>
                  </a:lnTo>
                  <a:lnTo>
                    <a:pt x="133799" y="149882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3" name="Google Shape;1653;p34"/>
            <p:cNvSpPr/>
            <p:nvPr/>
          </p:nvSpPr>
          <p:spPr>
            <a:xfrm>
              <a:off x="15108882" y="1781850"/>
              <a:ext cx="108979" cy="144078"/>
            </a:xfrm>
            <a:custGeom>
              <a:rect b="b" l="l" r="r" t="t"/>
              <a:pathLst>
                <a:path extrusionOk="0" h="144078" w="108979">
                  <a:moveTo>
                    <a:pt x="108980" y="144078"/>
                  </a:moveTo>
                  <a:lnTo>
                    <a:pt x="0" y="84697"/>
                  </a:lnTo>
                  <a:lnTo>
                    <a:pt x="1923" y="81214"/>
                  </a:lnTo>
                  <a:lnTo>
                    <a:pt x="104553" y="137202"/>
                  </a:lnTo>
                  <a:lnTo>
                    <a:pt x="95385" y="268"/>
                  </a:lnTo>
                  <a:lnTo>
                    <a:pt x="99320" y="0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54" name="Google Shape;1654;p34"/>
          <p:cNvSpPr/>
          <p:nvPr/>
        </p:nvSpPr>
        <p:spPr>
          <a:xfrm>
            <a:off x="8059604" y="4752903"/>
            <a:ext cx="1439165" cy="712256"/>
          </a:xfrm>
          <a:custGeom>
            <a:rect b="b" l="l" r="r" t="t"/>
            <a:pathLst>
              <a:path extrusionOk="0" h="712256" w="1439165">
                <a:moveTo>
                  <a:pt x="1273124" y="26313"/>
                </a:moveTo>
                <a:lnTo>
                  <a:pt x="1273124" y="210465"/>
                </a:lnTo>
                <a:cubicBezTo>
                  <a:pt x="1273124" y="219863"/>
                  <a:pt x="1278143" y="228550"/>
                  <a:pt x="1286299" y="233228"/>
                </a:cubicBezTo>
                <a:lnTo>
                  <a:pt x="1368447" y="280592"/>
                </a:lnTo>
                <a:lnTo>
                  <a:pt x="1409019" y="303982"/>
                </a:lnTo>
                <a:cubicBezTo>
                  <a:pt x="1449215" y="327163"/>
                  <a:pt x="1449215" y="385094"/>
                  <a:pt x="1409019" y="408275"/>
                </a:cubicBezTo>
                <a:lnTo>
                  <a:pt x="1368447" y="431664"/>
                </a:lnTo>
                <a:lnTo>
                  <a:pt x="1286299" y="479028"/>
                </a:lnTo>
                <a:cubicBezTo>
                  <a:pt x="1278143" y="483706"/>
                  <a:pt x="1273124" y="492394"/>
                  <a:pt x="1273124" y="501791"/>
                </a:cubicBezTo>
                <a:lnTo>
                  <a:pt x="1273124" y="685943"/>
                </a:lnTo>
                <a:cubicBezTo>
                  <a:pt x="1273124" y="700478"/>
                  <a:pt x="1261329" y="712256"/>
                  <a:pt x="1246773" y="712256"/>
                </a:cubicBezTo>
                <a:lnTo>
                  <a:pt x="26351" y="712256"/>
                </a:lnTo>
                <a:cubicBezTo>
                  <a:pt x="11795" y="712256"/>
                  <a:pt x="0" y="700478"/>
                  <a:pt x="0" y="685943"/>
                </a:cubicBezTo>
                <a:lnTo>
                  <a:pt x="0" y="26313"/>
                </a:lnTo>
                <a:cubicBezTo>
                  <a:pt x="0" y="11778"/>
                  <a:pt x="11795" y="0"/>
                  <a:pt x="26351" y="0"/>
                </a:cubicBezTo>
                <a:lnTo>
                  <a:pt x="1246815" y="0"/>
                </a:lnTo>
                <a:cubicBezTo>
                  <a:pt x="1261371" y="0"/>
                  <a:pt x="1273124" y="11778"/>
                  <a:pt x="1273124" y="26313"/>
                </a:cubicBezTo>
                <a:close/>
              </a:path>
            </a:pathLst>
          </a:custGeom>
          <a:solidFill>
            <a:srgbClr val="FFC845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55" name="Google Shape;1655;p34"/>
          <p:cNvSpPr/>
          <p:nvPr/>
        </p:nvSpPr>
        <p:spPr>
          <a:xfrm>
            <a:off x="7407451" y="3949176"/>
            <a:ext cx="1439207" cy="712256"/>
          </a:xfrm>
          <a:custGeom>
            <a:rect b="b" l="l" r="r" t="t"/>
            <a:pathLst>
              <a:path extrusionOk="0" h="712256" w="1439207">
                <a:moveTo>
                  <a:pt x="166042" y="26313"/>
                </a:moveTo>
                <a:lnTo>
                  <a:pt x="166042" y="210465"/>
                </a:lnTo>
                <a:cubicBezTo>
                  <a:pt x="166042" y="219863"/>
                  <a:pt x="161023" y="228550"/>
                  <a:pt x="152866" y="233228"/>
                </a:cubicBezTo>
                <a:lnTo>
                  <a:pt x="70719" y="280592"/>
                </a:lnTo>
                <a:lnTo>
                  <a:pt x="30147" y="303982"/>
                </a:lnTo>
                <a:cubicBezTo>
                  <a:pt x="-10049" y="327163"/>
                  <a:pt x="-10049" y="385094"/>
                  <a:pt x="30147" y="408275"/>
                </a:cubicBezTo>
                <a:lnTo>
                  <a:pt x="70719" y="431664"/>
                </a:lnTo>
                <a:lnTo>
                  <a:pt x="152866" y="479028"/>
                </a:lnTo>
                <a:cubicBezTo>
                  <a:pt x="161023" y="483706"/>
                  <a:pt x="166042" y="492394"/>
                  <a:pt x="166042" y="501791"/>
                </a:cubicBezTo>
                <a:lnTo>
                  <a:pt x="166042" y="685943"/>
                </a:lnTo>
                <a:cubicBezTo>
                  <a:pt x="166042" y="700478"/>
                  <a:pt x="177837" y="712256"/>
                  <a:pt x="192393" y="712256"/>
                </a:cubicBezTo>
                <a:lnTo>
                  <a:pt x="1412857" y="712256"/>
                </a:lnTo>
                <a:cubicBezTo>
                  <a:pt x="1427412" y="712256"/>
                  <a:pt x="1439208" y="700478"/>
                  <a:pt x="1439208" y="685943"/>
                </a:cubicBezTo>
                <a:lnTo>
                  <a:pt x="1439208" y="26313"/>
                </a:lnTo>
                <a:cubicBezTo>
                  <a:pt x="1439208" y="11778"/>
                  <a:pt x="1427412" y="0"/>
                  <a:pt x="1412857" y="0"/>
                </a:cubicBezTo>
                <a:lnTo>
                  <a:pt x="192351" y="0"/>
                </a:lnTo>
                <a:cubicBezTo>
                  <a:pt x="177795" y="42"/>
                  <a:pt x="166042" y="11820"/>
                  <a:pt x="166042" y="26313"/>
                </a:cubicBezTo>
                <a:close/>
              </a:path>
            </a:pathLst>
          </a:custGeom>
          <a:solidFill>
            <a:srgbClr val="EE5086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656" name="Google Shape;1656;p34"/>
          <p:cNvGrpSpPr/>
          <p:nvPr/>
        </p:nvGrpSpPr>
        <p:grpSpPr>
          <a:xfrm>
            <a:off x="7617662" y="4018969"/>
            <a:ext cx="1594646" cy="1448571"/>
            <a:chOff x="7617662" y="4018969"/>
            <a:chExt cx="1594646" cy="1448571"/>
          </a:xfrm>
        </p:grpSpPr>
        <p:sp>
          <p:nvSpPr>
            <p:cNvPr id="1657" name="Google Shape;1657;p34"/>
            <p:cNvSpPr/>
            <p:nvPr/>
          </p:nvSpPr>
          <p:spPr>
            <a:xfrm>
              <a:off x="7746907" y="4021267"/>
              <a:ext cx="4559" cy="637785"/>
            </a:xfrm>
            <a:custGeom>
              <a:rect b="b" l="l" r="r" t="t"/>
              <a:pathLst>
                <a:path extrusionOk="0" h="637785" w="4559">
                  <a:moveTo>
                    <a:pt x="0" y="0"/>
                  </a:moveTo>
                  <a:lnTo>
                    <a:pt x="4559" y="0"/>
                  </a:lnTo>
                  <a:lnTo>
                    <a:pt x="4559" y="637785"/>
                  </a:lnTo>
                  <a:lnTo>
                    <a:pt x="0" y="637785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8" name="Google Shape;1658;p34"/>
            <p:cNvSpPr/>
            <p:nvPr/>
          </p:nvSpPr>
          <p:spPr>
            <a:xfrm>
              <a:off x="7617662" y="4019011"/>
              <a:ext cx="133803" cy="212261"/>
            </a:xfrm>
            <a:custGeom>
              <a:rect b="b" l="l" r="r" t="t"/>
              <a:pathLst>
                <a:path extrusionOk="0" h="212261" w="133803">
                  <a:moveTo>
                    <a:pt x="74786" y="212261"/>
                  </a:moveTo>
                  <a:cubicBezTo>
                    <a:pt x="51154" y="212261"/>
                    <a:pt x="31956" y="195763"/>
                    <a:pt x="31956" y="175506"/>
                  </a:cubicBezTo>
                  <a:cubicBezTo>
                    <a:pt x="31956" y="161263"/>
                    <a:pt x="36097" y="150487"/>
                    <a:pt x="44295" y="143429"/>
                  </a:cubicBezTo>
                  <a:cubicBezTo>
                    <a:pt x="57386" y="132151"/>
                    <a:pt x="75874" y="134741"/>
                    <a:pt x="76669" y="134866"/>
                  </a:cubicBezTo>
                  <a:lnTo>
                    <a:pt x="75999" y="139377"/>
                  </a:lnTo>
                  <a:cubicBezTo>
                    <a:pt x="75832" y="139335"/>
                    <a:pt x="58767" y="136996"/>
                    <a:pt x="47264" y="146895"/>
                  </a:cubicBezTo>
                  <a:cubicBezTo>
                    <a:pt x="40154" y="153035"/>
                    <a:pt x="36557" y="162642"/>
                    <a:pt x="36557" y="175506"/>
                  </a:cubicBezTo>
                  <a:cubicBezTo>
                    <a:pt x="36557" y="193257"/>
                    <a:pt x="53706" y="207708"/>
                    <a:pt x="74828" y="207708"/>
                  </a:cubicBezTo>
                  <a:cubicBezTo>
                    <a:pt x="88966" y="207708"/>
                    <a:pt x="101932" y="201109"/>
                    <a:pt x="111385" y="189080"/>
                  </a:cubicBezTo>
                  <a:cubicBezTo>
                    <a:pt x="123054" y="174253"/>
                    <a:pt x="129245" y="151281"/>
                    <a:pt x="129245" y="122754"/>
                  </a:cubicBezTo>
                  <a:cubicBezTo>
                    <a:pt x="129245" y="10525"/>
                    <a:pt x="5270" y="4761"/>
                    <a:pt x="0" y="4553"/>
                  </a:cubicBezTo>
                  <a:lnTo>
                    <a:pt x="167" y="0"/>
                  </a:lnTo>
                  <a:cubicBezTo>
                    <a:pt x="1506" y="42"/>
                    <a:pt x="133804" y="6098"/>
                    <a:pt x="133804" y="122754"/>
                  </a:cubicBezTo>
                  <a:cubicBezTo>
                    <a:pt x="133804" y="152784"/>
                    <a:pt x="127446" y="176049"/>
                    <a:pt x="114982" y="191920"/>
                  </a:cubicBezTo>
                  <a:cubicBezTo>
                    <a:pt x="104609" y="205035"/>
                    <a:pt x="90346" y="212261"/>
                    <a:pt x="74786" y="212261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9" name="Google Shape;1659;p34"/>
            <p:cNvSpPr/>
            <p:nvPr/>
          </p:nvSpPr>
          <p:spPr>
            <a:xfrm>
              <a:off x="7746907" y="4018969"/>
              <a:ext cx="133803" cy="212302"/>
            </a:xfrm>
            <a:custGeom>
              <a:rect b="b" l="l" r="r" t="t"/>
              <a:pathLst>
                <a:path extrusionOk="0" h="212302" w="133803">
                  <a:moveTo>
                    <a:pt x="58976" y="212303"/>
                  </a:moveTo>
                  <a:cubicBezTo>
                    <a:pt x="43416" y="212303"/>
                    <a:pt x="29153" y="205077"/>
                    <a:pt x="18822" y="191920"/>
                  </a:cubicBezTo>
                  <a:cubicBezTo>
                    <a:pt x="6316" y="176049"/>
                    <a:pt x="0" y="152784"/>
                    <a:pt x="0" y="122754"/>
                  </a:cubicBezTo>
                  <a:cubicBezTo>
                    <a:pt x="0" y="6140"/>
                    <a:pt x="132298" y="42"/>
                    <a:pt x="133637" y="0"/>
                  </a:cubicBezTo>
                  <a:lnTo>
                    <a:pt x="133804" y="4553"/>
                  </a:lnTo>
                  <a:cubicBezTo>
                    <a:pt x="128534" y="4761"/>
                    <a:pt x="4559" y="10525"/>
                    <a:pt x="4559" y="122754"/>
                  </a:cubicBezTo>
                  <a:cubicBezTo>
                    <a:pt x="4559" y="151323"/>
                    <a:pt x="10749" y="174253"/>
                    <a:pt x="22419" y="189080"/>
                  </a:cubicBezTo>
                  <a:cubicBezTo>
                    <a:pt x="31872" y="201109"/>
                    <a:pt x="44880" y="207708"/>
                    <a:pt x="58976" y="207708"/>
                  </a:cubicBezTo>
                  <a:cubicBezTo>
                    <a:pt x="80056" y="207708"/>
                    <a:pt x="97247" y="193257"/>
                    <a:pt x="97247" y="175506"/>
                  </a:cubicBezTo>
                  <a:cubicBezTo>
                    <a:pt x="97247" y="162683"/>
                    <a:pt x="93650" y="153035"/>
                    <a:pt x="86540" y="146895"/>
                  </a:cubicBezTo>
                  <a:cubicBezTo>
                    <a:pt x="75079" y="136996"/>
                    <a:pt x="57972" y="139335"/>
                    <a:pt x="57805" y="139377"/>
                  </a:cubicBezTo>
                  <a:lnTo>
                    <a:pt x="57135" y="134866"/>
                  </a:lnTo>
                  <a:cubicBezTo>
                    <a:pt x="57930" y="134741"/>
                    <a:pt x="76376" y="132151"/>
                    <a:pt x="89509" y="143429"/>
                  </a:cubicBezTo>
                  <a:cubicBezTo>
                    <a:pt x="97707" y="150487"/>
                    <a:pt x="101848" y="161263"/>
                    <a:pt x="101848" y="175506"/>
                  </a:cubicBezTo>
                  <a:cubicBezTo>
                    <a:pt x="101806" y="195805"/>
                    <a:pt x="82608" y="212303"/>
                    <a:pt x="58976" y="212303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0" name="Google Shape;1660;p34"/>
            <p:cNvSpPr/>
            <p:nvPr/>
          </p:nvSpPr>
          <p:spPr>
            <a:xfrm>
              <a:off x="8373556" y="4019011"/>
              <a:ext cx="361174" cy="490263"/>
            </a:xfrm>
            <a:custGeom>
              <a:rect b="b" l="l" r="r" t="t"/>
              <a:pathLst>
                <a:path extrusionOk="0" h="490263" w="361174">
                  <a:moveTo>
                    <a:pt x="361174" y="490264"/>
                  </a:moveTo>
                  <a:lnTo>
                    <a:pt x="0" y="490264"/>
                  </a:lnTo>
                  <a:lnTo>
                    <a:pt x="0" y="0"/>
                  </a:lnTo>
                  <a:lnTo>
                    <a:pt x="361174" y="0"/>
                  </a:lnTo>
                  <a:lnTo>
                    <a:pt x="361174" y="490264"/>
                  </a:lnTo>
                  <a:close/>
                  <a:moveTo>
                    <a:pt x="4559" y="485711"/>
                  </a:moveTo>
                  <a:lnTo>
                    <a:pt x="356615" y="485711"/>
                  </a:lnTo>
                  <a:lnTo>
                    <a:pt x="356615" y="4553"/>
                  </a:lnTo>
                  <a:lnTo>
                    <a:pt x="4559" y="4553"/>
                  </a:lnTo>
                  <a:lnTo>
                    <a:pt x="4559" y="485711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1" name="Google Shape;1661;p34"/>
            <p:cNvSpPr/>
            <p:nvPr/>
          </p:nvSpPr>
          <p:spPr>
            <a:xfrm rot="-2906760">
              <a:off x="8444614" y="4169053"/>
              <a:ext cx="111593" cy="4552"/>
            </a:xfrm>
            <a:custGeom>
              <a:rect b="b" l="l" r="r" t="t"/>
              <a:pathLst>
                <a:path extrusionOk="0" h="4552" w="111593">
                  <a:moveTo>
                    <a:pt x="0" y="0"/>
                  </a:moveTo>
                  <a:lnTo>
                    <a:pt x="111594" y="0"/>
                  </a:lnTo>
                  <a:lnTo>
                    <a:pt x="111594" y="4553"/>
                  </a:lnTo>
                  <a:lnTo>
                    <a:pt x="0" y="4553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2" name="Google Shape;1662;p34"/>
            <p:cNvSpPr/>
            <p:nvPr/>
          </p:nvSpPr>
          <p:spPr>
            <a:xfrm rot="-2906760">
              <a:off x="8461003" y="4167408"/>
              <a:ext cx="189015" cy="4552"/>
            </a:xfrm>
            <a:custGeom>
              <a:rect b="b" l="l" r="r" t="t"/>
              <a:pathLst>
                <a:path extrusionOk="0" h="4552" w="189015">
                  <a:moveTo>
                    <a:pt x="0" y="0"/>
                  </a:moveTo>
                  <a:lnTo>
                    <a:pt x="189015" y="0"/>
                  </a:lnTo>
                  <a:lnTo>
                    <a:pt x="189015" y="4553"/>
                  </a:lnTo>
                  <a:lnTo>
                    <a:pt x="0" y="4553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3" name="Google Shape;1663;p34"/>
            <p:cNvSpPr/>
            <p:nvPr/>
          </p:nvSpPr>
          <p:spPr>
            <a:xfrm>
              <a:off x="8537391" y="4562653"/>
              <a:ext cx="309183" cy="4552"/>
            </a:xfrm>
            <a:custGeom>
              <a:rect b="b" l="l" r="r" t="t"/>
              <a:pathLst>
                <a:path extrusionOk="0" h="4552" w="309183">
                  <a:moveTo>
                    <a:pt x="0" y="0"/>
                  </a:moveTo>
                  <a:lnTo>
                    <a:pt x="309184" y="0"/>
                  </a:lnTo>
                  <a:lnTo>
                    <a:pt x="309184" y="4553"/>
                  </a:lnTo>
                  <a:lnTo>
                    <a:pt x="0" y="4553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4" name="Google Shape;1664;p34"/>
            <p:cNvSpPr/>
            <p:nvPr/>
          </p:nvSpPr>
          <p:spPr>
            <a:xfrm>
              <a:off x="8396268" y="4987259"/>
              <a:ext cx="816040" cy="480281"/>
            </a:xfrm>
            <a:custGeom>
              <a:rect b="b" l="l" r="r" t="t"/>
              <a:pathLst>
                <a:path extrusionOk="0" h="480281" w="816040">
                  <a:moveTo>
                    <a:pt x="816041" y="480281"/>
                  </a:moveTo>
                  <a:lnTo>
                    <a:pt x="811482" y="480281"/>
                  </a:lnTo>
                  <a:lnTo>
                    <a:pt x="811482" y="4553"/>
                  </a:lnTo>
                  <a:lnTo>
                    <a:pt x="747863" y="4553"/>
                  </a:lnTo>
                  <a:lnTo>
                    <a:pt x="747863" y="158966"/>
                  </a:lnTo>
                  <a:lnTo>
                    <a:pt x="73615" y="158966"/>
                  </a:lnTo>
                  <a:lnTo>
                    <a:pt x="73615" y="4553"/>
                  </a:lnTo>
                  <a:lnTo>
                    <a:pt x="4601" y="4553"/>
                  </a:lnTo>
                  <a:lnTo>
                    <a:pt x="4601" y="480281"/>
                  </a:lnTo>
                  <a:lnTo>
                    <a:pt x="0" y="480281"/>
                  </a:lnTo>
                  <a:lnTo>
                    <a:pt x="0" y="0"/>
                  </a:lnTo>
                  <a:lnTo>
                    <a:pt x="78174" y="0"/>
                  </a:lnTo>
                  <a:lnTo>
                    <a:pt x="78174" y="154413"/>
                  </a:lnTo>
                  <a:lnTo>
                    <a:pt x="743304" y="154413"/>
                  </a:lnTo>
                  <a:lnTo>
                    <a:pt x="743304" y="0"/>
                  </a:lnTo>
                  <a:lnTo>
                    <a:pt x="816041" y="0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5" name="Google Shape;1665;p34"/>
            <p:cNvSpPr/>
            <p:nvPr/>
          </p:nvSpPr>
          <p:spPr>
            <a:xfrm>
              <a:off x="8112849" y="4831509"/>
              <a:ext cx="235819" cy="235483"/>
            </a:xfrm>
            <a:custGeom>
              <a:rect b="b" l="l" r="r" t="t"/>
              <a:pathLst>
                <a:path extrusionOk="0" h="235483" w="235819">
                  <a:moveTo>
                    <a:pt x="117910" y="235484"/>
                  </a:moveTo>
                  <a:cubicBezTo>
                    <a:pt x="52911" y="235484"/>
                    <a:pt x="0" y="182648"/>
                    <a:pt x="0" y="117742"/>
                  </a:cubicBezTo>
                  <a:cubicBezTo>
                    <a:pt x="0" y="52835"/>
                    <a:pt x="52911" y="0"/>
                    <a:pt x="117910" y="0"/>
                  </a:cubicBezTo>
                  <a:cubicBezTo>
                    <a:pt x="182909" y="0"/>
                    <a:pt x="235819" y="52835"/>
                    <a:pt x="235819" y="117742"/>
                  </a:cubicBezTo>
                  <a:cubicBezTo>
                    <a:pt x="235819" y="182648"/>
                    <a:pt x="182909" y="235484"/>
                    <a:pt x="117910" y="235484"/>
                  </a:cubicBezTo>
                  <a:close/>
                  <a:moveTo>
                    <a:pt x="117910" y="4553"/>
                  </a:moveTo>
                  <a:cubicBezTo>
                    <a:pt x="55421" y="4553"/>
                    <a:pt x="4559" y="55342"/>
                    <a:pt x="4559" y="117742"/>
                  </a:cubicBezTo>
                  <a:cubicBezTo>
                    <a:pt x="4559" y="180142"/>
                    <a:pt x="55421" y="230931"/>
                    <a:pt x="117910" y="230931"/>
                  </a:cubicBezTo>
                  <a:cubicBezTo>
                    <a:pt x="180399" y="230931"/>
                    <a:pt x="231260" y="180142"/>
                    <a:pt x="231260" y="117742"/>
                  </a:cubicBezTo>
                  <a:cubicBezTo>
                    <a:pt x="231260" y="55342"/>
                    <a:pt x="180399" y="4553"/>
                    <a:pt x="117910" y="4553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6" name="Google Shape;1666;p34"/>
            <p:cNvSpPr/>
            <p:nvPr/>
          </p:nvSpPr>
          <p:spPr>
            <a:xfrm>
              <a:off x="8227706" y="4868849"/>
              <a:ext cx="90471" cy="92138"/>
            </a:xfrm>
            <a:custGeom>
              <a:rect b="b" l="l" r="r" t="t"/>
              <a:pathLst>
                <a:path extrusionOk="0" h="92138" w="90471">
                  <a:moveTo>
                    <a:pt x="90471" y="92138"/>
                  </a:moveTo>
                  <a:lnTo>
                    <a:pt x="0" y="92138"/>
                  </a:lnTo>
                  <a:lnTo>
                    <a:pt x="0" y="0"/>
                  </a:lnTo>
                  <a:lnTo>
                    <a:pt x="4601" y="0"/>
                  </a:lnTo>
                  <a:lnTo>
                    <a:pt x="4601" y="87544"/>
                  </a:lnTo>
                  <a:lnTo>
                    <a:pt x="90471" y="87544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667" name="Google Shape;1667;p34"/>
          <p:cNvGrpSpPr/>
          <p:nvPr/>
        </p:nvGrpSpPr>
        <p:grpSpPr>
          <a:xfrm>
            <a:off x="8239814" y="5065482"/>
            <a:ext cx="1003237" cy="402057"/>
            <a:chOff x="8239814" y="5065482"/>
            <a:chExt cx="1003237" cy="402057"/>
          </a:xfrm>
        </p:grpSpPr>
        <p:sp>
          <p:nvSpPr>
            <p:cNvPr id="1668" name="Google Shape;1668;p34"/>
            <p:cNvSpPr/>
            <p:nvPr/>
          </p:nvSpPr>
          <p:spPr>
            <a:xfrm>
              <a:off x="8380290" y="5065482"/>
              <a:ext cx="862761" cy="402057"/>
            </a:xfrm>
            <a:custGeom>
              <a:rect b="b" l="l" r="r" t="t"/>
              <a:pathLst>
                <a:path extrusionOk="0" h="402057" w="862761">
                  <a:moveTo>
                    <a:pt x="862761" y="402058"/>
                  </a:moveTo>
                  <a:cubicBezTo>
                    <a:pt x="862761" y="402058"/>
                    <a:pt x="827041" y="47287"/>
                    <a:pt x="485316" y="3974"/>
                  </a:cubicBezTo>
                  <a:cubicBezTo>
                    <a:pt x="143591" y="-39338"/>
                    <a:pt x="4475" y="283063"/>
                    <a:pt x="0" y="402058"/>
                  </a:cubicBezTo>
                  <a:lnTo>
                    <a:pt x="862761" y="402058"/>
                  </a:lnTo>
                  <a:close/>
                </a:path>
              </a:pathLst>
            </a:custGeom>
            <a:solidFill>
              <a:srgbClr val="EE508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9" name="Google Shape;1669;p34"/>
            <p:cNvSpPr/>
            <p:nvPr/>
          </p:nvSpPr>
          <p:spPr>
            <a:xfrm>
              <a:off x="8239814" y="5110740"/>
              <a:ext cx="372570" cy="335122"/>
            </a:xfrm>
            <a:custGeom>
              <a:rect b="b" l="l" r="r" t="t"/>
              <a:pathLst>
                <a:path extrusionOk="0" h="335122" w="372570">
                  <a:moveTo>
                    <a:pt x="324514" y="6498"/>
                  </a:moveTo>
                  <a:cubicBezTo>
                    <a:pt x="246214" y="-25997"/>
                    <a:pt x="186276" y="73952"/>
                    <a:pt x="186276" y="73952"/>
                  </a:cubicBezTo>
                  <a:cubicBezTo>
                    <a:pt x="186276" y="73952"/>
                    <a:pt x="126338" y="-25997"/>
                    <a:pt x="48039" y="6498"/>
                  </a:cubicBezTo>
                  <a:cubicBezTo>
                    <a:pt x="-1150" y="26880"/>
                    <a:pt x="-14660" y="85313"/>
                    <a:pt x="17296" y="125033"/>
                  </a:cubicBezTo>
                  <a:lnTo>
                    <a:pt x="186276" y="335122"/>
                  </a:lnTo>
                  <a:lnTo>
                    <a:pt x="355256" y="125033"/>
                  </a:lnTo>
                  <a:cubicBezTo>
                    <a:pt x="387254" y="85313"/>
                    <a:pt x="373702" y="26880"/>
                    <a:pt x="324514" y="6498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670" name="Google Shape;1670;p34"/>
          <p:cNvGrpSpPr/>
          <p:nvPr/>
        </p:nvGrpSpPr>
        <p:grpSpPr>
          <a:xfrm>
            <a:off x="8444870" y="4642470"/>
            <a:ext cx="706789" cy="305819"/>
            <a:chOff x="8444870" y="4642470"/>
            <a:chExt cx="706789" cy="305819"/>
          </a:xfrm>
        </p:grpSpPr>
        <p:sp>
          <p:nvSpPr>
            <p:cNvPr id="1671" name="Google Shape;1671;p34"/>
            <p:cNvSpPr/>
            <p:nvPr/>
          </p:nvSpPr>
          <p:spPr>
            <a:xfrm>
              <a:off x="8444870" y="4642470"/>
              <a:ext cx="306255" cy="305819"/>
            </a:xfrm>
            <a:custGeom>
              <a:rect b="b" l="l" r="r" t="t"/>
              <a:pathLst>
                <a:path extrusionOk="0" h="305819" w="306255">
                  <a:moveTo>
                    <a:pt x="306256" y="152910"/>
                  </a:moveTo>
                  <a:cubicBezTo>
                    <a:pt x="306256" y="237360"/>
                    <a:pt x="237698" y="305819"/>
                    <a:pt x="153128" y="305819"/>
                  </a:cubicBezTo>
                  <a:cubicBezTo>
                    <a:pt x="68558" y="305819"/>
                    <a:pt x="0" y="237359"/>
                    <a:pt x="0" y="152910"/>
                  </a:cubicBezTo>
                  <a:cubicBezTo>
                    <a:pt x="0" y="68460"/>
                    <a:pt x="68558" y="0"/>
                    <a:pt x="153128" y="0"/>
                  </a:cubicBezTo>
                  <a:cubicBezTo>
                    <a:pt x="237698" y="0"/>
                    <a:pt x="306256" y="68460"/>
                    <a:pt x="306256" y="152910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72" name="Google Shape;1672;p34"/>
            <p:cNvSpPr/>
            <p:nvPr/>
          </p:nvSpPr>
          <p:spPr>
            <a:xfrm>
              <a:off x="8845404" y="4642470"/>
              <a:ext cx="306255" cy="305819"/>
            </a:xfrm>
            <a:custGeom>
              <a:rect b="b" l="l" r="r" t="t"/>
              <a:pathLst>
                <a:path extrusionOk="0" h="305819" w="306255">
                  <a:moveTo>
                    <a:pt x="306256" y="152910"/>
                  </a:moveTo>
                  <a:cubicBezTo>
                    <a:pt x="306256" y="237360"/>
                    <a:pt x="237698" y="305819"/>
                    <a:pt x="153128" y="305819"/>
                  </a:cubicBezTo>
                  <a:cubicBezTo>
                    <a:pt x="68558" y="305819"/>
                    <a:pt x="0" y="237359"/>
                    <a:pt x="0" y="152910"/>
                  </a:cubicBezTo>
                  <a:cubicBezTo>
                    <a:pt x="0" y="68460"/>
                    <a:pt x="68558" y="0"/>
                    <a:pt x="153128" y="0"/>
                  </a:cubicBezTo>
                  <a:cubicBezTo>
                    <a:pt x="237698" y="0"/>
                    <a:pt x="306256" y="68460"/>
                    <a:pt x="306256" y="152910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673" name="Google Shape;1673;p34"/>
          <p:cNvGrpSpPr/>
          <p:nvPr/>
        </p:nvGrpSpPr>
        <p:grpSpPr>
          <a:xfrm>
            <a:off x="8503689" y="4753159"/>
            <a:ext cx="505634" cy="714339"/>
            <a:chOff x="8503689" y="4753159"/>
            <a:chExt cx="505634" cy="714339"/>
          </a:xfrm>
        </p:grpSpPr>
        <p:sp>
          <p:nvSpPr>
            <p:cNvPr id="1674" name="Google Shape;1674;p34"/>
            <p:cNvSpPr/>
            <p:nvPr/>
          </p:nvSpPr>
          <p:spPr>
            <a:xfrm>
              <a:off x="8618173" y="4753159"/>
              <a:ext cx="342515" cy="542956"/>
            </a:xfrm>
            <a:custGeom>
              <a:rect b="b" l="l" r="r" t="t"/>
              <a:pathLst>
                <a:path extrusionOk="0" h="542956" w="342515">
                  <a:moveTo>
                    <a:pt x="338574" y="189158"/>
                  </a:moveTo>
                  <a:cubicBezTo>
                    <a:pt x="333889" y="181515"/>
                    <a:pt x="325942" y="179092"/>
                    <a:pt x="318037" y="178925"/>
                  </a:cubicBezTo>
                  <a:cubicBezTo>
                    <a:pt x="328326" y="113225"/>
                    <a:pt x="286625" y="43558"/>
                    <a:pt x="214474" y="13819"/>
                  </a:cubicBezTo>
                  <a:cubicBezTo>
                    <a:pt x="131573" y="-20388"/>
                    <a:pt x="39889" y="11104"/>
                    <a:pt x="9690" y="84072"/>
                  </a:cubicBezTo>
                  <a:cubicBezTo>
                    <a:pt x="-20509" y="157081"/>
                    <a:pt x="22238" y="243957"/>
                    <a:pt x="105139" y="278164"/>
                  </a:cubicBezTo>
                  <a:cubicBezTo>
                    <a:pt x="111705" y="280879"/>
                    <a:pt x="109028" y="280378"/>
                    <a:pt x="115679" y="282299"/>
                  </a:cubicBezTo>
                  <a:lnTo>
                    <a:pt x="107606" y="331000"/>
                  </a:lnTo>
                  <a:cubicBezTo>
                    <a:pt x="107606" y="331000"/>
                    <a:pt x="107104" y="333673"/>
                    <a:pt x="106393" y="338392"/>
                  </a:cubicBezTo>
                  <a:lnTo>
                    <a:pt x="105097" y="346203"/>
                  </a:lnTo>
                  <a:cubicBezTo>
                    <a:pt x="105139" y="346245"/>
                    <a:pt x="105139" y="346286"/>
                    <a:pt x="105180" y="346328"/>
                  </a:cubicBezTo>
                  <a:cubicBezTo>
                    <a:pt x="98279" y="393692"/>
                    <a:pt x="82427" y="535032"/>
                    <a:pt x="138307" y="542467"/>
                  </a:cubicBezTo>
                  <a:cubicBezTo>
                    <a:pt x="177206" y="547646"/>
                    <a:pt x="209078" y="510599"/>
                    <a:pt x="230452" y="483158"/>
                  </a:cubicBezTo>
                  <a:cubicBezTo>
                    <a:pt x="254795" y="451874"/>
                    <a:pt x="272739" y="415662"/>
                    <a:pt x="282819" y="377319"/>
                  </a:cubicBezTo>
                  <a:cubicBezTo>
                    <a:pt x="287462" y="359610"/>
                    <a:pt x="290306" y="341274"/>
                    <a:pt x="292314" y="323064"/>
                  </a:cubicBezTo>
                  <a:cubicBezTo>
                    <a:pt x="295827" y="295873"/>
                    <a:pt x="299340" y="268725"/>
                    <a:pt x="302854" y="241534"/>
                  </a:cubicBezTo>
                  <a:cubicBezTo>
                    <a:pt x="303481" y="236606"/>
                    <a:pt x="304109" y="231677"/>
                    <a:pt x="304778" y="226749"/>
                  </a:cubicBezTo>
                  <a:cubicBezTo>
                    <a:pt x="309881" y="228002"/>
                    <a:pt x="312934" y="228419"/>
                    <a:pt x="317911" y="227751"/>
                  </a:cubicBezTo>
                  <a:cubicBezTo>
                    <a:pt x="341878" y="224410"/>
                    <a:pt x="347358" y="203484"/>
                    <a:pt x="338574" y="189158"/>
                  </a:cubicBezTo>
                  <a:close/>
                </a:path>
              </a:pathLst>
            </a:custGeom>
            <a:solidFill>
              <a:srgbClr val="B21E4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75" name="Google Shape;1675;p34"/>
            <p:cNvSpPr/>
            <p:nvPr/>
          </p:nvSpPr>
          <p:spPr>
            <a:xfrm>
              <a:off x="8503689" y="5249196"/>
              <a:ext cx="505634" cy="218302"/>
            </a:xfrm>
            <a:custGeom>
              <a:rect b="b" l="l" r="r" t="t"/>
              <a:pathLst>
                <a:path extrusionOk="0" h="218302" w="505634">
                  <a:moveTo>
                    <a:pt x="158" y="48519"/>
                  </a:moveTo>
                  <a:cubicBezTo>
                    <a:pt x="3420" y="37534"/>
                    <a:pt x="14504" y="49479"/>
                    <a:pt x="14504" y="49479"/>
                  </a:cubicBezTo>
                  <a:cubicBezTo>
                    <a:pt x="14170" y="49145"/>
                    <a:pt x="13584" y="48477"/>
                    <a:pt x="12622" y="47391"/>
                  </a:cubicBezTo>
                  <a:cubicBezTo>
                    <a:pt x="8481" y="42796"/>
                    <a:pt x="-2143" y="19950"/>
                    <a:pt x="5846" y="17903"/>
                  </a:cubicBezTo>
                  <a:cubicBezTo>
                    <a:pt x="13793" y="15857"/>
                    <a:pt x="20945" y="27635"/>
                    <a:pt x="20945" y="27635"/>
                  </a:cubicBezTo>
                  <a:cubicBezTo>
                    <a:pt x="20945" y="27635"/>
                    <a:pt x="26341" y="34109"/>
                    <a:pt x="20444" y="26090"/>
                  </a:cubicBezTo>
                  <a:cubicBezTo>
                    <a:pt x="14588" y="18112"/>
                    <a:pt x="8606" y="10845"/>
                    <a:pt x="15759" y="7294"/>
                  </a:cubicBezTo>
                  <a:cubicBezTo>
                    <a:pt x="22869" y="3744"/>
                    <a:pt x="28223" y="10218"/>
                    <a:pt x="28223" y="10218"/>
                  </a:cubicBezTo>
                  <a:cubicBezTo>
                    <a:pt x="28223" y="10218"/>
                    <a:pt x="22577" y="2115"/>
                    <a:pt x="30817" y="110"/>
                  </a:cubicBezTo>
                  <a:cubicBezTo>
                    <a:pt x="39056" y="-1936"/>
                    <a:pt x="71221" y="25171"/>
                    <a:pt x="71221" y="25171"/>
                  </a:cubicBezTo>
                  <a:cubicBezTo>
                    <a:pt x="64613" y="17068"/>
                    <a:pt x="61643" y="2533"/>
                    <a:pt x="75571" y="4747"/>
                  </a:cubicBezTo>
                  <a:cubicBezTo>
                    <a:pt x="89123" y="6877"/>
                    <a:pt x="97614" y="24586"/>
                    <a:pt x="106816" y="33190"/>
                  </a:cubicBezTo>
                  <a:cubicBezTo>
                    <a:pt x="107569" y="33900"/>
                    <a:pt x="108071" y="34359"/>
                    <a:pt x="108489" y="34777"/>
                  </a:cubicBezTo>
                  <a:cubicBezTo>
                    <a:pt x="147472" y="55034"/>
                    <a:pt x="443229" y="207986"/>
                    <a:pt x="505634" y="218302"/>
                  </a:cubicBezTo>
                  <a:lnTo>
                    <a:pt x="146175" y="218302"/>
                  </a:lnTo>
                  <a:lnTo>
                    <a:pt x="38136" y="100185"/>
                  </a:lnTo>
                  <a:cubicBezTo>
                    <a:pt x="23915" y="85357"/>
                    <a:pt x="-2268" y="56580"/>
                    <a:pt x="158" y="48519"/>
                  </a:cubicBezTo>
                  <a:close/>
                </a:path>
              </a:pathLst>
            </a:custGeom>
            <a:solidFill>
              <a:srgbClr val="B21E4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676" name="Google Shape;1676;p34"/>
          <p:cNvGrpSpPr/>
          <p:nvPr/>
        </p:nvGrpSpPr>
        <p:grpSpPr>
          <a:xfrm>
            <a:off x="7899189" y="4105673"/>
            <a:ext cx="474304" cy="119584"/>
            <a:chOff x="7899189" y="4105673"/>
            <a:chExt cx="474304" cy="119584"/>
          </a:xfrm>
        </p:grpSpPr>
        <p:sp>
          <p:nvSpPr>
            <p:cNvPr id="1677" name="Google Shape;1677;p34"/>
            <p:cNvSpPr/>
            <p:nvPr/>
          </p:nvSpPr>
          <p:spPr>
            <a:xfrm>
              <a:off x="8253746" y="4105778"/>
              <a:ext cx="119747" cy="119479"/>
            </a:xfrm>
            <a:custGeom>
              <a:rect b="b" l="l" r="r" t="t"/>
              <a:pathLst>
                <a:path extrusionOk="0" h="119479" w="119747">
                  <a:moveTo>
                    <a:pt x="59830" y="119480"/>
                  </a:moveTo>
                  <a:cubicBezTo>
                    <a:pt x="45609" y="119480"/>
                    <a:pt x="31722" y="114384"/>
                    <a:pt x="20764" y="104945"/>
                  </a:cubicBezTo>
                  <a:cubicBezTo>
                    <a:pt x="10098" y="95756"/>
                    <a:pt x="2987" y="83059"/>
                    <a:pt x="770" y="69150"/>
                  </a:cubicBezTo>
                  <a:cubicBezTo>
                    <a:pt x="-694" y="60045"/>
                    <a:pt x="-66" y="50940"/>
                    <a:pt x="2611" y="42169"/>
                  </a:cubicBezTo>
                  <a:lnTo>
                    <a:pt x="5873" y="43171"/>
                  </a:lnTo>
                  <a:cubicBezTo>
                    <a:pt x="3322" y="51441"/>
                    <a:pt x="2736" y="60003"/>
                    <a:pt x="4117" y="68608"/>
                  </a:cubicBezTo>
                  <a:cubicBezTo>
                    <a:pt x="6208" y="81722"/>
                    <a:pt x="12900" y="93668"/>
                    <a:pt x="22980" y="102355"/>
                  </a:cubicBezTo>
                  <a:cubicBezTo>
                    <a:pt x="35612" y="113257"/>
                    <a:pt x="52343" y="117976"/>
                    <a:pt x="68781" y="115345"/>
                  </a:cubicBezTo>
                  <a:cubicBezTo>
                    <a:pt x="83671" y="112964"/>
                    <a:pt x="96721" y="104945"/>
                    <a:pt x="105547" y="92749"/>
                  </a:cubicBezTo>
                  <a:cubicBezTo>
                    <a:pt x="114372" y="80553"/>
                    <a:pt x="117927" y="65642"/>
                    <a:pt x="115543" y="50815"/>
                  </a:cubicBezTo>
                  <a:cubicBezTo>
                    <a:pt x="113159" y="35946"/>
                    <a:pt x="105128" y="22914"/>
                    <a:pt x="92915" y="14101"/>
                  </a:cubicBezTo>
                  <a:cubicBezTo>
                    <a:pt x="80701" y="5288"/>
                    <a:pt x="65769" y="1738"/>
                    <a:pt x="50921" y="4119"/>
                  </a:cubicBezTo>
                  <a:cubicBezTo>
                    <a:pt x="44103" y="5205"/>
                    <a:pt x="37662" y="7460"/>
                    <a:pt x="31764" y="10885"/>
                  </a:cubicBezTo>
                  <a:lnTo>
                    <a:pt x="30049" y="7920"/>
                  </a:lnTo>
                  <a:cubicBezTo>
                    <a:pt x="36323" y="4328"/>
                    <a:pt x="43183" y="1905"/>
                    <a:pt x="50377" y="778"/>
                  </a:cubicBezTo>
                  <a:cubicBezTo>
                    <a:pt x="66146" y="-1770"/>
                    <a:pt x="81998" y="1989"/>
                    <a:pt x="94964" y="11386"/>
                  </a:cubicBezTo>
                  <a:cubicBezTo>
                    <a:pt x="107931" y="20742"/>
                    <a:pt x="116421" y="34567"/>
                    <a:pt x="118973" y="50355"/>
                  </a:cubicBezTo>
                  <a:cubicBezTo>
                    <a:pt x="121524" y="66101"/>
                    <a:pt x="117718" y="81931"/>
                    <a:pt x="108349" y="94879"/>
                  </a:cubicBezTo>
                  <a:cubicBezTo>
                    <a:pt x="98980" y="107827"/>
                    <a:pt x="85135" y="116306"/>
                    <a:pt x="69324" y="118853"/>
                  </a:cubicBezTo>
                  <a:cubicBezTo>
                    <a:pt x="66187" y="119229"/>
                    <a:pt x="63009" y="119480"/>
                    <a:pt x="59830" y="119480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78" name="Google Shape;1678;p34"/>
            <p:cNvSpPr/>
            <p:nvPr/>
          </p:nvSpPr>
          <p:spPr>
            <a:xfrm>
              <a:off x="7899189" y="4105673"/>
              <a:ext cx="119734" cy="119584"/>
            </a:xfrm>
            <a:custGeom>
              <a:rect b="b" l="l" r="r" t="t"/>
              <a:pathLst>
                <a:path extrusionOk="0" h="119584" w="119734">
                  <a:moveTo>
                    <a:pt x="59905" y="119585"/>
                  </a:moveTo>
                  <a:cubicBezTo>
                    <a:pt x="56726" y="119585"/>
                    <a:pt x="53547" y="119334"/>
                    <a:pt x="50368" y="118833"/>
                  </a:cubicBezTo>
                  <a:cubicBezTo>
                    <a:pt x="17785" y="113612"/>
                    <a:pt x="-4467" y="82913"/>
                    <a:pt x="762" y="50335"/>
                  </a:cubicBezTo>
                  <a:cubicBezTo>
                    <a:pt x="3313" y="34589"/>
                    <a:pt x="11804" y="20722"/>
                    <a:pt x="24770" y="11366"/>
                  </a:cubicBezTo>
                  <a:cubicBezTo>
                    <a:pt x="37736" y="2010"/>
                    <a:pt x="53547" y="-1749"/>
                    <a:pt x="69316" y="757"/>
                  </a:cubicBezTo>
                  <a:cubicBezTo>
                    <a:pt x="76510" y="1927"/>
                    <a:pt x="83369" y="4307"/>
                    <a:pt x="89643" y="7899"/>
                  </a:cubicBezTo>
                  <a:lnTo>
                    <a:pt x="87929" y="10865"/>
                  </a:lnTo>
                  <a:cubicBezTo>
                    <a:pt x="82031" y="7482"/>
                    <a:pt x="75548" y="5185"/>
                    <a:pt x="68772" y="4099"/>
                  </a:cubicBezTo>
                  <a:cubicBezTo>
                    <a:pt x="53923" y="1718"/>
                    <a:pt x="38991" y="5268"/>
                    <a:pt x="26778" y="14081"/>
                  </a:cubicBezTo>
                  <a:cubicBezTo>
                    <a:pt x="14564" y="22894"/>
                    <a:pt x="6534" y="35967"/>
                    <a:pt x="4149" y="50794"/>
                  </a:cubicBezTo>
                  <a:cubicBezTo>
                    <a:pt x="-786" y="81493"/>
                    <a:pt x="20211" y="110438"/>
                    <a:pt x="50954" y="115366"/>
                  </a:cubicBezTo>
                  <a:cubicBezTo>
                    <a:pt x="67392" y="117998"/>
                    <a:pt x="84122" y="113278"/>
                    <a:pt x="96754" y="102377"/>
                  </a:cubicBezTo>
                  <a:cubicBezTo>
                    <a:pt x="106792" y="93731"/>
                    <a:pt x="113485" y="81744"/>
                    <a:pt x="115618" y="68629"/>
                  </a:cubicBezTo>
                  <a:cubicBezTo>
                    <a:pt x="116998" y="60025"/>
                    <a:pt x="116413" y="51463"/>
                    <a:pt x="113861" y="43193"/>
                  </a:cubicBezTo>
                  <a:lnTo>
                    <a:pt x="117124" y="42190"/>
                  </a:lnTo>
                  <a:cubicBezTo>
                    <a:pt x="119801" y="50961"/>
                    <a:pt x="120428" y="60025"/>
                    <a:pt x="118964" y="69172"/>
                  </a:cubicBezTo>
                  <a:cubicBezTo>
                    <a:pt x="116747" y="83080"/>
                    <a:pt x="109637" y="95778"/>
                    <a:pt x="98971" y="104966"/>
                  </a:cubicBezTo>
                  <a:cubicBezTo>
                    <a:pt x="88012" y="114531"/>
                    <a:pt x="74168" y="119585"/>
                    <a:pt x="59905" y="119585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679" name="Google Shape;1679;p34"/>
          <p:cNvGrpSpPr/>
          <p:nvPr/>
        </p:nvGrpSpPr>
        <p:grpSpPr>
          <a:xfrm>
            <a:off x="7667143" y="3961478"/>
            <a:ext cx="862761" cy="699954"/>
            <a:chOff x="7667143" y="3961478"/>
            <a:chExt cx="862761" cy="699954"/>
          </a:xfrm>
        </p:grpSpPr>
        <p:sp>
          <p:nvSpPr>
            <p:cNvPr id="1680" name="Google Shape;1680;p34"/>
            <p:cNvSpPr/>
            <p:nvPr/>
          </p:nvSpPr>
          <p:spPr>
            <a:xfrm>
              <a:off x="7667143" y="4263000"/>
              <a:ext cx="862761" cy="398432"/>
            </a:xfrm>
            <a:custGeom>
              <a:rect b="b" l="l" r="r" t="t"/>
              <a:pathLst>
                <a:path extrusionOk="0" h="398432" w="862761">
                  <a:moveTo>
                    <a:pt x="0" y="398433"/>
                  </a:moveTo>
                  <a:cubicBezTo>
                    <a:pt x="0" y="398433"/>
                    <a:pt x="35720" y="46878"/>
                    <a:pt x="377445" y="3941"/>
                  </a:cubicBezTo>
                  <a:cubicBezTo>
                    <a:pt x="719170" y="-38995"/>
                    <a:pt x="858286" y="280482"/>
                    <a:pt x="862761" y="398433"/>
                  </a:cubicBezTo>
                  <a:lnTo>
                    <a:pt x="0" y="398433"/>
                  </a:lnTo>
                  <a:close/>
                </a:path>
              </a:pathLst>
            </a:custGeom>
            <a:solidFill>
              <a:srgbClr val="B21E4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1" name="Google Shape;1681;p34"/>
            <p:cNvSpPr/>
            <p:nvPr/>
          </p:nvSpPr>
          <p:spPr>
            <a:xfrm>
              <a:off x="7991915" y="3961478"/>
              <a:ext cx="354475" cy="381258"/>
            </a:xfrm>
            <a:custGeom>
              <a:rect b="b" l="l" r="r" t="t"/>
              <a:pathLst>
                <a:path extrusionOk="0" h="381258" w="354475">
                  <a:moveTo>
                    <a:pt x="353659" y="124988"/>
                  </a:moveTo>
                  <a:cubicBezTo>
                    <a:pt x="344750" y="46507"/>
                    <a:pt x="265237" y="-8918"/>
                    <a:pt x="176146" y="1189"/>
                  </a:cubicBezTo>
                  <a:cubicBezTo>
                    <a:pt x="98599" y="10002"/>
                    <a:pt x="39331" y="65511"/>
                    <a:pt x="31091" y="131503"/>
                  </a:cubicBezTo>
                  <a:cubicBezTo>
                    <a:pt x="23478" y="129540"/>
                    <a:pt x="15155" y="129665"/>
                    <a:pt x="8546" y="135722"/>
                  </a:cubicBezTo>
                  <a:cubicBezTo>
                    <a:pt x="-3876" y="147082"/>
                    <a:pt x="-4337" y="168718"/>
                    <a:pt x="17790" y="178491"/>
                  </a:cubicBezTo>
                  <a:cubicBezTo>
                    <a:pt x="22391" y="180538"/>
                    <a:pt x="25444" y="180914"/>
                    <a:pt x="30673" y="181123"/>
                  </a:cubicBezTo>
                  <a:lnTo>
                    <a:pt x="6957" y="337875"/>
                  </a:lnTo>
                  <a:cubicBezTo>
                    <a:pt x="6957" y="337875"/>
                    <a:pt x="112360" y="426213"/>
                    <a:pt x="189782" y="350781"/>
                  </a:cubicBezTo>
                  <a:lnTo>
                    <a:pt x="197185" y="286460"/>
                  </a:lnTo>
                  <a:cubicBezTo>
                    <a:pt x="204128" y="286460"/>
                    <a:pt x="201368" y="286209"/>
                    <a:pt x="208478" y="285374"/>
                  </a:cubicBezTo>
                  <a:cubicBezTo>
                    <a:pt x="297569" y="275266"/>
                    <a:pt x="362568" y="203468"/>
                    <a:pt x="353659" y="124988"/>
                  </a:cubicBezTo>
                  <a:close/>
                </a:path>
              </a:pathLst>
            </a:custGeom>
            <a:solidFill>
              <a:srgbClr val="B21E4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82" name="Google Shape;1682;p34"/>
          <p:cNvSpPr/>
          <p:nvPr/>
        </p:nvSpPr>
        <p:spPr>
          <a:xfrm>
            <a:off x="7667017" y="4288702"/>
            <a:ext cx="921862" cy="377324"/>
          </a:xfrm>
          <a:custGeom>
            <a:rect b="b" l="l" r="r" t="t"/>
            <a:pathLst>
              <a:path extrusionOk="0" h="377324" w="921862">
                <a:moveTo>
                  <a:pt x="836244" y="209337"/>
                </a:moveTo>
                <a:lnTo>
                  <a:pt x="626650" y="128058"/>
                </a:lnTo>
                <a:lnTo>
                  <a:pt x="605569" y="9648"/>
                </a:lnTo>
                <a:lnTo>
                  <a:pt x="583024" y="2172"/>
                </a:lnTo>
                <a:lnTo>
                  <a:pt x="558054" y="157421"/>
                </a:lnTo>
                <a:cubicBezTo>
                  <a:pt x="459970" y="204785"/>
                  <a:pt x="346075" y="184026"/>
                  <a:pt x="307762" y="174879"/>
                </a:cubicBezTo>
                <a:lnTo>
                  <a:pt x="283293" y="0"/>
                </a:lnTo>
                <a:lnTo>
                  <a:pt x="254726" y="7602"/>
                </a:lnTo>
                <a:lnTo>
                  <a:pt x="275263" y="179766"/>
                </a:lnTo>
                <a:cubicBezTo>
                  <a:pt x="161285" y="225042"/>
                  <a:pt x="76334" y="161263"/>
                  <a:pt x="76334" y="161263"/>
                </a:cubicBezTo>
                <a:cubicBezTo>
                  <a:pt x="-4349" y="252650"/>
                  <a:pt x="42" y="377325"/>
                  <a:pt x="42" y="377325"/>
                </a:cubicBezTo>
                <a:lnTo>
                  <a:pt x="921863" y="377325"/>
                </a:lnTo>
                <a:lnTo>
                  <a:pt x="836244" y="209337"/>
                </a:lnTo>
                <a:close/>
              </a:path>
            </a:pathLst>
          </a:custGeom>
          <a:solidFill>
            <a:srgbClr val="FFC845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3" name="Google Shape;1683;p34"/>
          <p:cNvSpPr/>
          <p:nvPr/>
        </p:nvSpPr>
        <p:spPr>
          <a:xfrm>
            <a:off x="8225467" y="4263200"/>
            <a:ext cx="372541" cy="335122"/>
          </a:xfrm>
          <a:custGeom>
            <a:rect b="b" l="l" r="r" t="t"/>
            <a:pathLst>
              <a:path extrusionOk="0" h="335122" w="372541">
                <a:moveTo>
                  <a:pt x="324514" y="6498"/>
                </a:moveTo>
                <a:cubicBezTo>
                  <a:pt x="246214" y="-25997"/>
                  <a:pt x="186276" y="73952"/>
                  <a:pt x="186276" y="73952"/>
                </a:cubicBezTo>
                <a:cubicBezTo>
                  <a:pt x="186276" y="73952"/>
                  <a:pt x="126338" y="-25997"/>
                  <a:pt x="48039" y="6498"/>
                </a:cubicBezTo>
                <a:cubicBezTo>
                  <a:pt x="-1150" y="26880"/>
                  <a:pt x="-14660" y="85313"/>
                  <a:pt x="17296" y="125033"/>
                </a:cubicBezTo>
                <a:lnTo>
                  <a:pt x="186276" y="335122"/>
                </a:lnTo>
                <a:lnTo>
                  <a:pt x="355256" y="125033"/>
                </a:lnTo>
                <a:cubicBezTo>
                  <a:pt x="387212" y="85313"/>
                  <a:pt x="373660" y="26880"/>
                  <a:pt x="324514" y="6498"/>
                </a:cubicBezTo>
                <a:close/>
              </a:path>
            </a:pathLst>
          </a:custGeom>
          <a:solidFill>
            <a:srgbClr val="EBF2F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684" name="Google Shape;1684;p34"/>
          <p:cNvGrpSpPr/>
          <p:nvPr/>
        </p:nvGrpSpPr>
        <p:grpSpPr>
          <a:xfrm>
            <a:off x="7900871" y="4451319"/>
            <a:ext cx="652080" cy="214666"/>
            <a:chOff x="7900871" y="4451319"/>
            <a:chExt cx="652080" cy="214666"/>
          </a:xfrm>
        </p:grpSpPr>
        <p:sp>
          <p:nvSpPr>
            <p:cNvPr id="1685" name="Google Shape;1685;p34"/>
            <p:cNvSpPr/>
            <p:nvPr/>
          </p:nvSpPr>
          <p:spPr>
            <a:xfrm>
              <a:off x="7900871" y="4451319"/>
              <a:ext cx="505629" cy="214624"/>
            </a:xfrm>
            <a:custGeom>
              <a:rect b="b" l="l" r="r" t="t"/>
              <a:pathLst>
                <a:path extrusionOk="0" h="214624" w="505629">
                  <a:moveTo>
                    <a:pt x="505477" y="47681"/>
                  </a:moveTo>
                  <a:cubicBezTo>
                    <a:pt x="502214" y="36863"/>
                    <a:pt x="491130" y="48641"/>
                    <a:pt x="491130" y="48641"/>
                  </a:cubicBezTo>
                  <a:cubicBezTo>
                    <a:pt x="491465" y="48307"/>
                    <a:pt x="492050" y="47639"/>
                    <a:pt x="493012" y="46595"/>
                  </a:cubicBezTo>
                  <a:cubicBezTo>
                    <a:pt x="497153" y="42084"/>
                    <a:pt x="507777" y="19613"/>
                    <a:pt x="499788" y="17608"/>
                  </a:cubicBezTo>
                  <a:cubicBezTo>
                    <a:pt x="491841" y="15603"/>
                    <a:pt x="484689" y="27173"/>
                    <a:pt x="484689" y="27173"/>
                  </a:cubicBezTo>
                  <a:cubicBezTo>
                    <a:pt x="484689" y="27173"/>
                    <a:pt x="479293" y="33521"/>
                    <a:pt x="485191" y="25669"/>
                  </a:cubicBezTo>
                  <a:cubicBezTo>
                    <a:pt x="491047" y="17817"/>
                    <a:pt x="497028" y="10675"/>
                    <a:pt x="489875" y="7166"/>
                  </a:cubicBezTo>
                  <a:cubicBezTo>
                    <a:pt x="482765" y="3658"/>
                    <a:pt x="477411" y="10048"/>
                    <a:pt x="477411" y="10048"/>
                  </a:cubicBezTo>
                  <a:cubicBezTo>
                    <a:pt x="477411" y="10048"/>
                    <a:pt x="483058" y="2071"/>
                    <a:pt x="474818" y="108"/>
                  </a:cubicBezTo>
                  <a:cubicBezTo>
                    <a:pt x="466578" y="-1897"/>
                    <a:pt x="434413" y="24750"/>
                    <a:pt x="434413" y="24750"/>
                  </a:cubicBezTo>
                  <a:cubicBezTo>
                    <a:pt x="441022" y="16773"/>
                    <a:pt x="443991" y="2488"/>
                    <a:pt x="430063" y="4660"/>
                  </a:cubicBezTo>
                  <a:cubicBezTo>
                    <a:pt x="416511" y="6790"/>
                    <a:pt x="408020" y="24166"/>
                    <a:pt x="398819" y="32603"/>
                  </a:cubicBezTo>
                  <a:cubicBezTo>
                    <a:pt x="398066" y="33313"/>
                    <a:pt x="397564" y="33772"/>
                    <a:pt x="397145" y="34148"/>
                  </a:cubicBezTo>
                  <a:cubicBezTo>
                    <a:pt x="358163" y="54071"/>
                    <a:pt x="62406" y="204475"/>
                    <a:pt x="0" y="214624"/>
                  </a:cubicBezTo>
                  <a:lnTo>
                    <a:pt x="359459" y="214624"/>
                  </a:lnTo>
                  <a:lnTo>
                    <a:pt x="467498" y="98470"/>
                  </a:lnTo>
                  <a:cubicBezTo>
                    <a:pt x="481719" y="83893"/>
                    <a:pt x="507861" y="55575"/>
                    <a:pt x="505477" y="47681"/>
                  </a:cubicBezTo>
                  <a:close/>
                </a:path>
              </a:pathLst>
            </a:custGeom>
            <a:solidFill>
              <a:srgbClr val="B21E4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6" name="Google Shape;1686;p34"/>
            <p:cNvSpPr/>
            <p:nvPr/>
          </p:nvSpPr>
          <p:spPr>
            <a:xfrm>
              <a:off x="8407000" y="4474708"/>
              <a:ext cx="145951" cy="191277"/>
            </a:xfrm>
            <a:custGeom>
              <a:rect b="b" l="l" r="r" t="t"/>
              <a:pathLst>
                <a:path extrusionOk="0" h="191277" w="145951">
                  <a:moveTo>
                    <a:pt x="7797" y="191278"/>
                  </a:moveTo>
                  <a:lnTo>
                    <a:pt x="145951" y="191278"/>
                  </a:lnTo>
                  <a:cubicBezTo>
                    <a:pt x="121734" y="137398"/>
                    <a:pt x="102702" y="93584"/>
                    <a:pt x="96847" y="79968"/>
                  </a:cubicBezTo>
                  <a:cubicBezTo>
                    <a:pt x="96763" y="79425"/>
                    <a:pt x="96679" y="78757"/>
                    <a:pt x="96554" y="77713"/>
                  </a:cubicBezTo>
                  <a:cubicBezTo>
                    <a:pt x="94839" y="65349"/>
                    <a:pt x="99398" y="46554"/>
                    <a:pt x="90322" y="36321"/>
                  </a:cubicBezTo>
                  <a:cubicBezTo>
                    <a:pt x="80994" y="25796"/>
                    <a:pt x="74135" y="38702"/>
                    <a:pt x="74176" y="49060"/>
                  </a:cubicBezTo>
                  <a:cubicBezTo>
                    <a:pt x="74176" y="49060"/>
                    <a:pt x="66397" y="8087"/>
                    <a:pt x="58742" y="4369"/>
                  </a:cubicBezTo>
                  <a:cubicBezTo>
                    <a:pt x="51130" y="652"/>
                    <a:pt x="50419" y="10384"/>
                    <a:pt x="50419" y="10384"/>
                  </a:cubicBezTo>
                  <a:cubicBezTo>
                    <a:pt x="50419" y="10384"/>
                    <a:pt x="50377" y="2030"/>
                    <a:pt x="42639" y="234"/>
                  </a:cubicBezTo>
                  <a:cubicBezTo>
                    <a:pt x="34901" y="-1603"/>
                    <a:pt x="34985" y="7669"/>
                    <a:pt x="34483" y="17484"/>
                  </a:cubicBezTo>
                  <a:cubicBezTo>
                    <a:pt x="33981" y="27258"/>
                    <a:pt x="33897" y="18946"/>
                    <a:pt x="33897" y="18946"/>
                  </a:cubicBezTo>
                  <a:cubicBezTo>
                    <a:pt x="33897" y="18946"/>
                    <a:pt x="35780" y="5455"/>
                    <a:pt x="28376" y="1947"/>
                  </a:cubicBezTo>
                  <a:cubicBezTo>
                    <a:pt x="20973" y="-1562"/>
                    <a:pt x="14824" y="22496"/>
                    <a:pt x="15117" y="28594"/>
                  </a:cubicBezTo>
                  <a:cubicBezTo>
                    <a:pt x="15201" y="30014"/>
                    <a:pt x="15243" y="30891"/>
                    <a:pt x="15243" y="31351"/>
                  </a:cubicBezTo>
                  <a:cubicBezTo>
                    <a:pt x="15243" y="31351"/>
                    <a:pt x="14197" y="15229"/>
                    <a:pt x="4786" y="21494"/>
                  </a:cubicBezTo>
                  <a:cubicBezTo>
                    <a:pt x="-2116" y="26088"/>
                    <a:pt x="18" y="64556"/>
                    <a:pt x="1607" y="84813"/>
                  </a:cubicBezTo>
                  <a:lnTo>
                    <a:pt x="7797" y="191278"/>
                  </a:lnTo>
                  <a:close/>
                </a:path>
              </a:pathLst>
            </a:custGeom>
            <a:solidFill>
              <a:srgbClr val="B21E4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687" name="Google Shape;1687;p34"/>
          <p:cNvGrpSpPr/>
          <p:nvPr/>
        </p:nvGrpSpPr>
        <p:grpSpPr>
          <a:xfrm>
            <a:off x="7876159" y="3657600"/>
            <a:ext cx="1158638" cy="1810607"/>
            <a:chOff x="7876159" y="3657600"/>
            <a:chExt cx="1158638" cy="1810607"/>
          </a:xfrm>
        </p:grpSpPr>
        <p:sp>
          <p:nvSpPr>
            <p:cNvPr id="1688" name="Google Shape;1688;p34"/>
            <p:cNvSpPr/>
            <p:nvPr/>
          </p:nvSpPr>
          <p:spPr>
            <a:xfrm>
              <a:off x="8118812" y="4237315"/>
              <a:ext cx="71208" cy="33176"/>
            </a:xfrm>
            <a:custGeom>
              <a:rect b="b" l="l" r="r" t="t"/>
              <a:pathLst>
                <a:path extrusionOk="0" h="33176" w="71208">
                  <a:moveTo>
                    <a:pt x="71208" y="10288"/>
                  </a:moveTo>
                  <a:cubicBezTo>
                    <a:pt x="71208" y="10288"/>
                    <a:pt x="32016" y="15593"/>
                    <a:pt x="2277" y="181"/>
                  </a:cubicBezTo>
                  <a:cubicBezTo>
                    <a:pt x="772" y="-571"/>
                    <a:pt x="-692" y="1183"/>
                    <a:pt x="353" y="2478"/>
                  </a:cubicBezTo>
                  <a:cubicBezTo>
                    <a:pt x="8301" y="12335"/>
                    <a:pt x="30050" y="33052"/>
                    <a:pt x="68447" y="33177"/>
                  </a:cubicBezTo>
                  <a:lnTo>
                    <a:pt x="71208" y="10288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9" name="Google Shape;1689;p34"/>
            <p:cNvSpPr/>
            <p:nvPr/>
          </p:nvSpPr>
          <p:spPr>
            <a:xfrm>
              <a:off x="8214237" y="4093440"/>
              <a:ext cx="18212" cy="73760"/>
            </a:xfrm>
            <a:custGeom>
              <a:rect b="b" l="l" r="r" t="t"/>
              <a:pathLst>
                <a:path extrusionOk="0" h="73760" w="18212">
                  <a:moveTo>
                    <a:pt x="125" y="73761"/>
                  </a:moveTo>
                  <a:lnTo>
                    <a:pt x="0" y="70336"/>
                  </a:lnTo>
                  <a:cubicBezTo>
                    <a:pt x="6567" y="70127"/>
                    <a:pt x="12464" y="65073"/>
                    <a:pt x="14305" y="58098"/>
                  </a:cubicBezTo>
                  <a:cubicBezTo>
                    <a:pt x="15141" y="55049"/>
                    <a:pt x="14890" y="52836"/>
                    <a:pt x="13636" y="51541"/>
                  </a:cubicBezTo>
                  <a:cubicBezTo>
                    <a:pt x="11168" y="49035"/>
                    <a:pt x="5019" y="49912"/>
                    <a:pt x="2844" y="50455"/>
                  </a:cubicBezTo>
                  <a:lnTo>
                    <a:pt x="418" y="51081"/>
                  </a:lnTo>
                  <a:lnTo>
                    <a:pt x="6609" y="0"/>
                  </a:lnTo>
                  <a:lnTo>
                    <a:pt x="9997" y="418"/>
                  </a:lnTo>
                  <a:lnTo>
                    <a:pt x="4392" y="46696"/>
                  </a:lnTo>
                  <a:cubicBezTo>
                    <a:pt x="7571" y="46236"/>
                    <a:pt x="12966" y="46027"/>
                    <a:pt x="16061" y="49160"/>
                  </a:cubicBezTo>
                  <a:cubicBezTo>
                    <a:pt x="18236" y="51374"/>
                    <a:pt x="18780" y="54673"/>
                    <a:pt x="17609" y="58975"/>
                  </a:cubicBezTo>
                  <a:cubicBezTo>
                    <a:pt x="15392" y="67412"/>
                    <a:pt x="8198" y="73510"/>
                    <a:pt x="125" y="73761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690" name="Google Shape;1690;p34"/>
            <p:cNvGrpSpPr/>
            <p:nvPr/>
          </p:nvGrpSpPr>
          <p:grpSpPr>
            <a:xfrm>
              <a:off x="8346969" y="4448705"/>
              <a:ext cx="52853" cy="59692"/>
              <a:chOff x="8346969" y="4448705"/>
              <a:chExt cx="52853" cy="59692"/>
            </a:xfrm>
          </p:grpSpPr>
          <p:sp>
            <p:nvSpPr>
              <p:cNvPr id="1691" name="Google Shape;1691;p34"/>
              <p:cNvSpPr/>
              <p:nvPr/>
            </p:nvSpPr>
            <p:spPr>
              <a:xfrm rot="-2712660">
                <a:off x="8341547" y="4464139"/>
                <a:ext cx="44921" cy="3424"/>
              </a:xfrm>
              <a:custGeom>
                <a:rect b="b" l="l" r="r" t="t"/>
                <a:pathLst>
                  <a:path extrusionOk="0" h="3424" w="44921">
                    <a:moveTo>
                      <a:pt x="0" y="0"/>
                    </a:moveTo>
                    <a:lnTo>
                      <a:pt x="44922" y="0"/>
                    </a:lnTo>
                    <a:lnTo>
                      <a:pt x="44922" y="3425"/>
                    </a:lnTo>
                    <a:lnTo>
                      <a:pt x="0" y="3425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2" name="Google Shape;1692;p34"/>
              <p:cNvSpPr/>
              <p:nvPr/>
            </p:nvSpPr>
            <p:spPr>
              <a:xfrm>
                <a:off x="8356950" y="4459572"/>
                <a:ext cx="38438" cy="35084"/>
              </a:xfrm>
              <a:custGeom>
                <a:rect b="b" l="l" r="r" t="t"/>
                <a:pathLst>
                  <a:path extrusionOk="0" h="35084" w="38438">
                    <a:moveTo>
                      <a:pt x="1548" y="35084"/>
                    </a:moveTo>
                    <a:lnTo>
                      <a:pt x="0" y="32035"/>
                    </a:lnTo>
                    <a:cubicBezTo>
                      <a:pt x="20035" y="21844"/>
                      <a:pt x="35469" y="209"/>
                      <a:pt x="35636" y="0"/>
                    </a:cubicBezTo>
                    <a:lnTo>
                      <a:pt x="38439" y="1963"/>
                    </a:lnTo>
                    <a:cubicBezTo>
                      <a:pt x="37770" y="2882"/>
                      <a:pt x="22377" y="24517"/>
                      <a:pt x="1548" y="35084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3" name="Google Shape;1693;p34"/>
              <p:cNvSpPr/>
              <p:nvPr/>
            </p:nvSpPr>
            <p:spPr>
              <a:xfrm>
                <a:off x="8371799" y="4484423"/>
                <a:ext cx="28023" cy="23974"/>
              </a:xfrm>
              <a:custGeom>
                <a:rect b="b" l="l" r="r" t="t"/>
                <a:pathLst>
                  <a:path extrusionOk="0" h="23974" w="28023">
                    <a:moveTo>
                      <a:pt x="1966" y="23974"/>
                    </a:moveTo>
                    <a:lnTo>
                      <a:pt x="0" y="21176"/>
                    </a:lnTo>
                    <a:cubicBezTo>
                      <a:pt x="16187" y="9982"/>
                      <a:pt x="25431" y="125"/>
                      <a:pt x="25514" y="0"/>
                    </a:cubicBezTo>
                    <a:lnTo>
                      <a:pt x="28024" y="2339"/>
                    </a:lnTo>
                    <a:cubicBezTo>
                      <a:pt x="27648" y="2757"/>
                      <a:pt x="18487" y="12530"/>
                      <a:pt x="1966" y="23974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694" name="Google Shape;1694;p34"/>
            <p:cNvGrpSpPr/>
            <p:nvPr/>
          </p:nvGrpSpPr>
          <p:grpSpPr>
            <a:xfrm>
              <a:off x="8418854" y="4476613"/>
              <a:ext cx="46228" cy="49368"/>
              <a:chOff x="8418854" y="4476613"/>
              <a:chExt cx="46228" cy="49368"/>
            </a:xfrm>
          </p:grpSpPr>
          <p:sp>
            <p:nvSpPr>
              <p:cNvPr id="1695" name="Google Shape;1695;p34"/>
              <p:cNvSpPr/>
              <p:nvPr/>
            </p:nvSpPr>
            <p:spPr>
              <a:xfrm rot="-490200">
                <a:off x="8458308" y="4476664"/>
                <a:ext cx="3429" cy="47322"/>
              </a:xfrm>
              <a:custGeom>
                <a:rect b="b" l="l" r="r" t="t"/>
                <a:pathLst>
                  <a:path extrusionOk="0" h="47322" w="3429">
                    <a:moveTo>
                      <a:pt x="0" y="0"/>
                    </a:moveTo>
                    <a:lnTo>
                      <a:pt x="3430" y="0"/>
                    </a:lnTo>
                    <a:lnTo>
                      <a:pt x="3430" y="47322"/>
                    </a:lnTo>
                    <a:lnTo>
                      <a:pt x="0" y="47322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6" name="Google Shape;1696;p34"/>
              <p:cNvSpPr/>
              <p:nvPr/>
            </p:nvSpPr>
            <p:spPr>
              <a:xfrm>
                <a:off x="8439456" y="4476613"/>
                <a:ext cx="6961" cy="49368"/>
              </a:xfrm>
              <a:custGeom>
                <a:rect b="b" l="l" r="r" t="t"/>
                <a:pathLst>
                  <a:path extrusionOk="0" h="49368" w="6961">
                    <a:moveTo>
                      <a:pt x="3658" y="49369"/>
                    </a:moveTo>
                    <a:cubicBezTo>
                      <a:pt x="-2449" y="26940"/>
                      <a:pt x="897" y="1086"/>
                      <a:pt x="1064" y="0"/>
                    </a:cubicBezTo>
                    <a:lnTo>
                      <a:pt x="4452" y="459"/>
                    </a:lnTo>
                    <a:cubicBezTo>
                      <a:pt x="4410" y="710"/>
                      <a:pt x="1064" y="26731"/>
                      <a:pt x="6962" y="48492"/>
                    </a:cubicBezTo>
                    <a:lnTo>
                      <a:pt x="3658" y="49369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7" name="Google Shape;1697;p34"/>
              <p:cNvSpPr/>
              <p:nvPr/>
            </p:nvSpPr>
            <p:spPr>
              <a:xfrm>
                <a:off x="8418854" y="4489811"/>
                <a:ext cx="8992" cy="34082"/>
              </a:xfrm>
              <a:custGeom>
                <a:rect b="b" l="l" r="r" t="t"/>
                <a:pathLst>
                  <a:path extrusionOk="0" h="34082" w="8992">
                    <a:moveTo>
                      <a:pt x="5563" y="34082"/>
                    </a:moveTo>
                    <a:cubicBezTo>
                      <a:pt x="3012" y="14451"/>
                      <a:pt x="0" y="877"/>
                      <a:pt x="0" y="752"/>
                    </a:cubicBezTo>
                    <a:lnTo>
                      <a:pt x="3346" y="0"/>
                    </a:lnTo>
                    <a:cubicBezTo>
                      <a:pt x="3388" y="125"/>
                      <a:pt x="6399" y="13825"/>
                      <a:pt x="8993" y="33623"/>
                    </a:cubicBezTo>
                    <a:lnTo>
                      <a:pt x="5563" y="34082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698" name="Google Shape;1698;p34"/>
            <p:cNvSpPr/>
            <p:nvPr/>
          </p:nvSpPr>
          <p:spPr>
            <a:xfrm>
              <a:off x="8185963" y="4156676"/>
              <a:ext cx="36263" cy="28610"/>
            </a:xfrm>
            <a:custGeom>
              <a:rect b="b" l="l" r="r" t="t"/>
              <a:pathLst>
                <a:path extrusionOk="0" h="28610" w="36263">
                  <a:moveTo>
                    <a:pt x="27857" y="28611"/>
                  </a:moveTo>
                  <a:cubicBezTo>
                    <a:pt x="22252" y="28611"/>
                    <a:pt x="17358" y="27107"/>
                    <a:pt x="13134" y="24183"/>
                  </a:cubicBezTo>
                  <a:cubicBezTo>
                    <a:pt x="2008" y="16331"/>
                    <a:pt x="84" y="1044"/>
                    <a:pt x="0" y="418"/>
                  </a:cubicBezTo>
                  <a:lnTo>
                    <a:pt x="3388" y="0"/>
                  </a:lnTo>
                  <a:cubicBezTo>
                    <a:pt x="3388" y="125"/>
                    <a:pt x="5228" y="14451"/>
                    <a:pt x="15099" y="21385"/>
                  </a:cubicBezTo>
                  <a:cubicBezTo>
                    <a:pt x="20495" y="25186"/>
                    <a:pt x="27355" y="26146"/>
                    <a:pt x="35511" y="24267"/>
                  </a:cubicBezTo>
                  <a:lnTo>
                    <a:pt x="36264" y="27608"/>
                  </a:lnTo>
                  <a:cubicBezTo>
                    <a:pt x="33336" y="28276"/>
                    <a:pt x="30492" y="28611"/>
                    <a:pt x="27857" y="28611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9" name="Google Shape;1699;p34"/>
            <p:cNvSpPr/>
            <p:nvPr/>
          </p:nvSpPr>
          <p:spPr>
            <a:xfrm rot="-1198920">
              <a:off x="8370069" y="4567162"/>
              <a:ext cx="3429" cy="97192"/>
            </a:xfrm>
            <a:custGeom>
              <a:rect b="b" l="l" r="r" t="t"/>
              <a:pathLst>
                <a:path extrusionOk="0" h="97192" w="3429">
                  <a:moveTo>
                    <a:pt x="0" y="0"/>
                  </a:moveTo>
                  <a:lnTo>
                    <a:pt x="3430" y="0"/>
                  </a:lnTo>
                  <a:lnTo>
                    <a:pt x="3430" y="97192"/>
                  </a:lnTo>
                  <a:lnTo>
                    <a:pt x="0" y="97192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0" name="Google Shape;1700;p34"/>
            <p:cNvSpPr/>
            <p:nvPr/>
          </p:nvSpPr>
          <p:spPr>
            <a:xfrm>
              <a:off x="7876159" y="4536716"/>
              <a:ext cx="37469" cy="123505"/>
            </a:xfrm>
            <a:custGeom>
              <a:rect b="b" l="l" r="r" t="t"/>
              <a:pathLst>
                <a:path extrusionOk="0" h="123505" w="37469">
                  <a:moveTo>
                    <a:pt x="33496" y="123506"/>
                  </a:moveTo>
                  <a:cubicBezTo>
                    <a:pt x="12247" y="86500"/>
                    <a:pt x="-9963" y="35001"/>
                    <a:pt x="4760" y="0"/>
                  </a:cubicBezTo>
                  <a:lnTo>
                    <a:pt x="8985" y="1754"/>
                  </a:lnTo>
                  <a:cubicBezTo>
                    <a:pt x="-5027" y="35043"/>
                    <a:pt x="16723" y="85122"/>
                    <a:pt x="37469" y="121208"/>
                  </a:cubicBezTo>
                  <a:lnTo>
                    <a:pt x="33496" y="123506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1" name="Google Shape;1701;p34"/>
            <p:cNvSpPr/>
            <p:nvPr/>
          </p:nvSpPr>
          <p:spPr>
            <a:xfrm>
              <a:off x="8729376" y="5034873"/>
              <a:ext cx="74611" cy="26489"/>
            </a:xfrm>
            <a:custGeom>
              <a:rect b="b" l="l" r="r" t="t"/>
              <a:pathLst>
                <a:path extrusionOk="0" h="26489" w="74611">
                  <a:moveTo>
                    <a:pt x="3681" y="0"/>
                  </a:moveTo>
                  <a:cubicBezTo>
                    <a:pt x="3681" y="0"/>
                    <a:pt x="39903" y="15871"/>
                    <a:pt x="72737" y="9231"/>
                  </a:cubicBezTo>
                  <a:cubicBezTo>
                    <a:pt x="74368" y="8896"/>
                    <a:pt x="75330" y="10985"/>
                    <a:pt x="73950" y="11945"/>
                  </a:cubicBezTo>
                  <a:cubicBezTo>
                    <a:pt x="63577" y="19255"/>
                    <a:pt x="36975" y="33163"/>
                    <a:pt x="0" y="22763"/>
                  </a:cubicBezTo>
                  <a:lnTo>
                    <a:pt x="3681" y="0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2" name="Google Shape;1702;p34"/>
            <p:cNvSpPr/>
            <p:nvPr/>
          </p:nvSpPr>
          <p:spPr>
            <a:xfrm>
              <a:off x="8622467" y="4729750"/>
              <a:ext cx="322679" cy="200798"/>
            </a:xfrm>
            <a:custGeom>
              <a:rect b="b" l="l" r="r" t="t"/>
              <a:pathLst>
                <a:path extrusionOk="0" h="200798" w="322679">
                  <a:moveTo>
                    <a:pt x="314287" y="200455"/>
                  </a:moveTo>
                  <a:cubicBezTo>
                    <a:pt x="314287" y="200455"/>
                    <a:pt x="227580" y="212609"/>
                    <a:pt x="147314" y="92278"/>
                  </a:cubicBezTo>
                  <a:cubicBezTo>
                    <a:pt x="147314" y="92278"/>
                    <a:pt x="45006" y="150585"/>
                    <a:pt x="0" y="123562"/>
                  </a:cubicBezTo>
                  <a:cubicBezTo>
                    <a:pt x="0" y="123562"/>
                    <a:pt x="37268" y="-39539"/>
                    <a:pt x="202734" y="9036"/>
                  </a:cubicBezTo>
                  <a:cubicBezTo>
                    <a:pt x="368201" y="57653"/>
                    <a:pt x="314287" y="200455"/>
                    <a:pt x="314287" y="200455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3" name="Google Shape;1703;p34"/>
            <p:cNvSpPr/>
            <p:nvPr/>
          </p:nvSpPr>
          <p:spPr>
            <a:xfrm>
              <a:off x="8718999" y="4877661"/>
              <a:ext cx="26814" cy="73218"/>
            </a:xfrm>
            <a:custGeom>
              <a:rect b="b" l="l" r="r" t="t"/>
              <a:pathLst>
                <a:path extrusionOk="0" h="73218" w="26814">
                  <a:moveTo>
                    <a:pt x="12761" y="73218"/>
                  </a:moveTo>
                  <a:cubicBezTo>
                    <a:pt x="5107" y="70754"/>
                    <a:pt x="-163" y="62943"/>
                    <a:pt x="4" y="54214"/>
                  </a:cubicBezTo>
                  <a:cubicBezTo>
                    <a:pt x="87" y="49745"/>
                    <a:pt x="1510" y="46696"/>
                    <a:pt x="4187" y="45192"/>
                  </a:cubicBezTo>
                  <a:cubicBezTo>
                    <a:pt x="7993" y="43062"/>
                    <a:pt x="13137" y="44733"/>
                    <a:pt x="16065" y="46028"/>
                  </a:cubicBezTo>
                  <a:lnTo>
                    <a:pt x="23427" y="0"/>
                  </a:lnTo>
                  <a:lnTo>
                    <a:pt x="26815" y="543"/>
                  </a:lnTo>
                  <a:lnTo>
                    <a:pt x="18700" y="51332"/>
                  </a:lnTo>
                  <a:lnTo>
                    <a:pt x="16525" y="50079"/>
                  </a:lnTo>
                  <a:cubicBezTo>
                    <a:pt x="14601" y="48951"/>
                    <a:pt x="8913" y="46445"/>
                    <a:pt x="5860" y="48158"/>
                  </a:cubicBezTo>
                  <a:cubicBezTo>
                    <a:pt x="4270" y="49035"/>
                    <a:pt x="3475" y="51081"/>
                    <a:pt x="3392" y="54256"/>
                  </a:cubicBezTo>
                  <a:cubicBezTo>
                    <a:pt x="3266" y="61481"/>
                    <a:pt x="7533" y="67914"/>
                    <a:pt x="13765" y="69960"/>
                  </a:cubicBezTo>
                  <a:lnTo>
                    <a:pt x="12761" y="73218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4" name="Google Shape;1704;p34"/>
            <p:cNvSpPr/>
            <p:nvPr/>
          </p:nvSpPr>
          <p:spPr>
            <a:xfrm>
              <a:off x="8719505" y="4947622"/>
              <a:ext cx="42370" cy="21886"/>
            </a:xfrm>
            <a:custGeom>
              <a:rect b="b" l="l" r="r" t="t"/>
              <a:pathLst>
                <a:path extrusionOk="0" h="21886" w="42370">
                  <a:moveTo>
                    <a:pt x="15350" y="21886"/>
                  </a:moveTo>
                  <a:cubicBezTo>
                    <a:pt x="10457" y="21886"/>
                    <a:pt x="5312" y="20424"/>
                    <a:pt x="0" y="17500"/>
                  </a:cubicBezTo>
                  <a:lnTo>
                    <a:pt x="1673" y="14493"/>
                  </a:lnTo>
                  <a:cubicBezTo>
                    <a:pt x="8993" y="18545"/>
                    <a:pt x="15894" y="19505"/>
                    <a:pt x="22085" y="17333"/>
                  </a:cubicBezTo>
                  <a:cubicBezTo>
                    <a:pt x="33545" y="13324"/>
                    <a:pt x="39192" y="125"/>
                    <a:pt x="39234" y="0"/>
                  </a:cubicBezTo>
                  <a:lnTo>
                    <a:pt x="42371" y="1337"/>
                  </a:lnTo>
                  <a:cubicBezTo>
                    <a:pt x="42120" y="1921"/>
                    <a:pt x="36055" y="16122"/>
                    <a:pt x="23214" y="20591"/>
                  </a:cubicBezTo>
                  <a:cubicBezTo>
                    <a:pt x="20662" y="21468"/>
                    <a:pt x="18027" y="21886"/>
                    <a:pt x="15350" y="21886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05" name="Google Shape;1705;p34"/>
            <p:cNvGrpSpPr/>
            <p:nvPr/>
          </p:nvGrpSpPr>
          <p:grpSpPr>
            <a:xfrm>
              <a:off x="8510288" y="5251141"/>
              <a:ext cx="52886" cy="59730"/>
              <a:chOff x="8510288" y="5251141"/>
              <a:chExt cx="52886" cy="59730"/>
            </a:xfrm>
          </p:grpSpPr>
          <p:sp>
            <p:nvSpPr>
              <p:cNvPr id="1706" name="Google Shape;1706;p34"/>
              <p:cNvSpPr/>
              <p:nvPr/>
            </p:nvSpPr>
            <p:spPr>
              <a:xfrm rot="-2687340">
                <a:off x="8544442" y="5245838"/>
                <a:ext cx="3429" cy="44857"/>
              </a:xfrm>
              <a:custGeom>
                <a:rect b="b" l="l" r="r" t="t"/>
                <a:pathLst>
                  <a:path extrusionOk="0" h="44857" w="3429">
                    <a:moveTo>
                      <a:pt x="0" y="0"/>
                    </a:moveTo>
                    <a:lnTo>
                      <a:pt x="3430" y="0"/>
                    </a:lnTo>
                    <a:lnTo>
                      <a:pt x="3430" y="44858"/>
                    </a:lnTo>
                    <a:lnTo>
                      <a:pt x="0" y="44858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7" name="Google Shape;1707;p34"/>
              <p:cNvSpPr/>
              <p:nvPr/>
            </p:nvSpPr>
            <p:spPr>
              <a:xfrm>
                <a:off x="8514805" y="5262045"/>
                <a:ext cx="38438" cy="35084"/>
              </a:xfrm>
              <a:custGeom>
                <a:rect b="b" l="l" r="r" t="t"/>
                <a:pathLst>
                  <a:path extrusionOk="0" h="35084" w="38438">
                    <a:moveTo>
                      <a:pt x="36891" y="35084"/>
                    </a:moveTo>
                    <a:cubicBezTo>
                      <a:pt x="16061" y="24517"/>
                      <a:pt x="669" y="2882"/>
                      <a:pt x="0" y="1963"/>
                    </a:cubicBezTo>
                    <a:lnTo>
                      <a:pt x="2802" y="0"/>
                    </a:lnTo>
                    <a:cubicBezTo>
                      <a:pt x="2970" y="209"/>
                      <a:pt x="18362" y="21844"/>
                      <a:pt x="38439" y="32035"/>
                    </a:cubicBezTo>
                    <a:lnTo>
                      <a:pt x="36891" y="35084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8" name="Google Shape;1708;p34"/>
              <p:cNvSpPr/>
              <p:nvPr/>
            </p:nvSpPr>
            <p:spPr>
              <a:xfrm>
                <a:off x="8510288" y="5286897"/>
                <a:ext cx="28023" cy="23974"/>
              </a:xfrm>
              <a:custGeom>
                <a:rect b="b" l="l" r="r" t="t"/>
                <a:pathLst>
                  <a:path extrusionOk="0" h="23974" w="28023">
                    <a:moveTo>
                      <a:pt x="26100" y="23974"/>
                    </a:moveTo>
                    <a:cubicBezTo>
                      <a:pt x="9578" y="12530"/>
                      <a:pt x="418" y="2715"/>
                      <a:pt x="0" y="2339"/>
                    </a:cubicBezTo>
                    <a:lnTo>
                      <a:pt x="2510" y="0"/>
                    </a:lnTo>
                    <a:cubicBezTo>
                      <a:pt x="2593" y="83"/>
                      <a:pt x="11837" y="9982"/>
                      <a:pt x="28024" y="21176"/>
                    </a:cubicBezTo>
                    <a:lnTo>
                      <a:pt x="26100" y="23974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709" name="Google Shape;1709;p34"/>
            <p:cNvSpPr/>
            <p:nvPr/>
          </p:nvSpPr>
          <p:spPr>
            <a:xfrm>
              <a:off x="9007064" y="5339147"/>
              <a:ext cx="27733" cy="129060"/>
            </a:xfrm>
            <a:custGeom>
              <a:rect b="b" l="l" r="r" t="t"/>
              <a:pathLst>
                <a:path extrusionOk="0" h="129060" w="27733">
                  <a:moveTo>
                    <a:pt x="4350" y="129061"/>
                  </a:moveTo>
                  <a:lnTo>
                    <a:pt x="0" y="127682"/>
                  </a:lnTo>
                  <a:cubicBezTo>
                    <a:pt x="1380" y="123297"/>
                    <a:pt x="2886" y="118744"/>
                    <a:pt x="4475" y="113983"/>
                  </a:cubicBezTo>
                  <a:cubicBezTo>
                    <a:pt x="16354" y="77938"/>
                    <a:pt x="31161" y="33038"/>
                    <a:pt x="17985" y="1754"/>
                  </a:cubicBezTo>
                  <a:lnTo>
                    <a:pt x="22210" y="0"/>
                  </a:lnTo>
                  <a:cubicBezTo>
                    <a:pt x="36055" y="32871"/>
                    <a:pt x="20955" y="78606"/>
                    <a:pt x="8825" y="115403"/>
                  </a:cubicBezTo>
                  <a:cubicBezTo>
                    <a:pt x="7236" y="120164"/>
                    <a:pt x="5730" y="124717"/>
                    <a:pt x="4350" y="129061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10" name="Google Shape;1710;p34"/>
            <p:cNvGrpSpPr/>
            <p:nvPr/>
          </p:nvGrpSpPr>
          <p:grpSpPr>
            <a:xfrm>
              <a:off x="7903046" y="3657600"/>
              <a:ext cx="443307" cy="447188"/>
              <a:chOff x="7903046" y="3657600"/>
              <a:chExt cx="443307" cy="447188"/>
            </a:xfrm>
          </p:grpSpPr>
          <p:sp>
            <p:nvSpPr>
              <p:cNvPr id="1711" name="Google Shape;1711;p34"/>
              <p:cNvSpPr/>
              <p:nvPr/>
            </p:nvSpPr>
            <p:spPr>
              <a:xfrm>
                <a:off x="7903111" y="3657600"/>
                <a:ext cx="443242" cy="447188"/>
              </a:xfrm>
              <a:custGeom>
                <a:rect b="b" l="l" r="r" t="t"/>
                <a:pathLst>
                  <a:path extrusionOk="0" h="447188" w="443242">
                    <a:moveTo>
                      <a:pt x="390179" y="314465"/>
                    </a:moveTo>
                    <a:cubicBezTo>
                      <a:pt x="409126" y="293415"/>
                      <a:pt x="420629" y="265598"/>
                      <a:pt x="420629" y="235108"/>
                    </a:cubicBezTo>
                    <a:cubicBezTo>
                      <a:pt x="420629" y="170285"/>
                      <a:pt x="368680" y="117658"/>
                      <a:pt x="304057" y="116363"/>
                    </a:cubicBezTo>
                    <a:cubicBezTo>
                      <a:pt x="305731" y="109305"/>
                      <a:pt x="306651" y="101954"/>
                      <a:pt x="306651" y="94352"/>
                    </a:cubicBezTo>
                    <a:cubicBezTo>
                      <a:pt x="306693" y="42227"/>
                      <a:pt x="264406" y="0"/>
                      <a:pt x="212248" y="0"/>
                    </a:cubicBezTo>
                    <a:cubicBezTo>
                      <a:pt x="167618" y="0"/>
                      <a:pt x="130267" y="30908"/>
                      <a:pt x="120396" y="72424"/>
                    </a:cubicBezTo>
                    <a:cubicBezTo>
                      <a:pt x="115377" y="71589"/>
                      <a:pt x="110232" y="71171"/>
                      <a:pt x="105004" y="71171"/>
                    </a:cubicBezTo>
                    <a:cubicBezTo>
                      <a:pt x="52846" y="71171"/>
                      <a:pt x="10559" y="113398"/>
                      <a:pt x="10559" y="165482"/>
                    </a:cubicBezTo>
                    <a:cubicBezTo>
                      <a:pt x="10559" y="185488"/>
                      <a:pt x="16791" y="204033"/>
                      <a:pt x="27457" y="219278"/>
                    </a:cubicBezTo>
                    <a:cubicBezTo>
                      <a:pt x="27080" y="219821"/>
                      <a:pt x="26746" y="220322"/>
                      <a:pt x="26286" y="220781"/>
                    </a:cubicBezTo>
                    <a:cubicBezTo>
                      <a:pt x="25951" y="221074"/>
                      <a:pt x="25784" y="221450"/>
                      <a:pt x="25491" y="221742"/>
                    </a:cubicBezTo>
                    <a:cubicBezTo>
                      <a:pt x="25282" y="221951"/>
                      <a:pt x="25198" y="222202"/>
                      <a:pt x="25073" y="222452"/>
                    </a:cubicBezTo>
                    <a:cubicBezTo>
                      <a:pt x="25073" y="222494"/>
                      <a:pt x="25156" y="222577"/>
                      <a:pt x="25198" y="222661"/>
                    </a:cubicBezTo>
                    <a:lnTo>
                      <a:pt x="24738" y="222786"/>
                    </a:lnTo>
                    <a:lnTo>
                      <a:pt x="24780" y="222828"/>
                    </a:lnTo>
                    <a:cubicBezTo>
                      <a:pt x="24864" y="222953"/>
                      <a:pt x="25198" y="222828"/>
                      <a:pt x="25115" y="223162"/>
                    </a:cubicBezTo>
                    <a:lnTo>
                      <a:pt x="24738" y="222995"/>
                    </a:lnTo>
                    <a:cubicBezTo>
                      <a:pt x="24696" y="222995"/>
                      <a:pt x="24613" y="222995"/>
                      <a:pt x="24613" y="223037"/>
                    </a:cubicBezTo>
                    <a:cubicBezTo>
                      <a:pt x="24362" y="223329"/>
                      <a:pt x="24153" y="223663"/>
                      <a:pt x="23902" y="223914"/>
                    </a:cubicBezTo>
                    <a:cubicBezTo>
                      <a:pt x="23441" y="224457"/>
                      <a:pt x="22981" y="225000"/>
                      <a:pt x="22814" y="225710"/>
                    </a:cubicBezTo>
                    <a:cubicBezTo>
                      <a:pt x="22772" y="225961"/>
                      <a:pt x="22730" y="226211"/>
                      <a:pt x="22438" y="226295"/>
                    </a:cubicBezTo>
                    <a:cubicBezTo>
                      <a:pt x="22270" y="226378"/>
                      <a:pt x="22019" y="226587"/>
                      <a:pt x="22019" y="226629"/>
                    </a:cubicBezTo>
                    <a:cubicBezTo>
                      <a:pt x="22187" y="227255"/>
                      <a:pt x="21141" y="227172"/>
                      <a:pt x="21392" y="227840"/>
                    </a:cubicBezTo>
                    <a:cubicBezTo>
                      <a:pt x="21392" y="227882"/>
                      <a:pt x="21308" y="228133"/>
                      <a:pt x="21141" y="227965"/>
                    </a:cubicBezTo>
                    <a:lnTo>
                      <a:pt x="20597" y="228884"/>
                    </a:lnTo>
                    <a:lnTo>
                      <a:pt x="20012" y="229887"/>
                    </a:lnTo>
                    <a:cubicBezTo>
                      <a:pt x="19593" y="230555"/>
                      <a:pt x="19259" y="231307"/>
                      <a:pt x="18799" y="231933"/>
                    </a:cubicBezTo>
                    <a:cubicBezTo>
                      <a:pt x="18631" y="232184"/>
                      <a:pt x="18924" y="232226"/>
                      <a:pt x="18799" y="232351"/>
                    </a:cubicBezTo>
                    <a:lnTo>
                      <a:pt x="18129" y="233061"/>
                    </a:lnTo>
                    <a:cubicBezTo>
                      <a:pt x="18088" y="233103"/>
                      <a:pt x="18088" y="233228"/>
                      <a:pt x="18004" y="233312"/>
                    </a:cubicBezTo>
                    <a:cubicBezTo>
                      <a:pt x="18004" y="233353"/>
                      <a:pt x="17879" y="233353"/>
                      <a:pt x="17879" y="233353"/>
                    </a:cubicBezTo>
                    <a:cubicBezTo>
                      <a:pt x="17962" y="233813"/>
                      <a:pt x="17460" y="233980"/>
                      <a:pt x="17293" y="234314"/>
                    </a:cubicBezTo>
                    <a:cubicBezTo>
                      <a:pt x="16958" y="234982"/>
                      <a:pt x="16582" y="235609"/>
                      <a:pt x="16205" y="236277"/>
                    </a:cubicBezTo>
                    <a:cubicBezTo>
                      <a:pt x="15996" y="236611"/>
                      <a:pt x="16247" y="236945"/>
                      <a:pt x="16080" y="237112"/>
                    </a:cubicBezTo>
                    <a:cubicBezTo>
                      <a:pt x="15913" y="237280"/>
                      <a:pt x="15536" y="237280"/>
                      <a:pt x="15954" y="237614"/>
                    </a:cubicBezTo>
                    <a:cubicBezTo>
                      <a:pt x="15913" y="237655"/>
                      <a:pt x="15913" y="237739"/>
                      <a:pt x="15871" y="237739"/>
                    </a:cubicBezTo>
                    <a:cubicBezTo>
                      <a:pt x="15202" y="237655"/>
                      <a:pt x="15160" y="238240"/>
                      <a:pt x="14992" y="238658"/>
                    </a:cubicBezTo>
                    <a:cubicBezTo>
                      <a:pt x="14867" y="238950"/>
                      <a:pt x="14867" y="239493"/>
                      <a:pt x="14741" y="239577"/>
                    </a:cubicBezTo>
                    <a:cubicBezTo>
                      <a:pt x="14198" y="239744"/>
                      <a:pt x="14323" y="239994"/>
                      <a:pt x="14491" y="240329"/>
                    </a:cubicBezTo>
                    <a:cubicBezTo>
                      <a:pt x="14532" y="240412"/>
                      <a:pt x="14449" y="240496"/>
                      <a:pt x="14574" y="240621"/>
                    </a:cubicBezTo>
                    <a:cubicBezTo>
                      <a:pt x="14700" y="240746"/>
                      <a:pt x="14407" y="240621"/>
                      <a:pt x="14407" y="240663"/>
                    </a:cubicBezTo>
                    <a:cubicBezTo>
                      <a:pt x="14365" y="240955"/>
                      <a:pt x="13780" y="240621"/>
                      <a:pt x="13905" y="241164"/>
                    </a:cubicBezTo>
                    <a:cubicBezTo>
                      <a:pt x="13947" y="241373"/>
                      <a:pt x="14407" y="241331"/>
                      <a:pt x="14114" y="241540"/>
                    </a:cubicBezTo>
                    <a:cubicBezTo>
                      <a:pt x="14072" y="241582"/>
                      <a:pt x="14030" y="241832"/>
                      <a:pt x="13738" y="241790"/>
                    </a:cubicBezTo>
                    <a:cubicBezTo>
                      <a:pt x="13529" y="241749"/>
                      <a:pt x="13654" y="242125"/>
                      <a:pt x="13780" y="242292"/>
                    </a:cubicBezTo>
                    <a:cubicBezTo>
                      <a:pt x="13947" y="242250"/>
                      <a:pt x="14240" y="242292"/>
                      <a:pt x="13905" y="241999"/>
                    </a:cubicBezTo>
                    <a:lnTo>
                      <a:pt x="14156" y="241832"/>
                    </a:lnTo>
                    <a:cubicBezTo>
                      <a:pt x="14156" y="241874"/>
                      <a:pt x="14240" y="241957"/>
                      <a:pt x="14198" y="241957"/>
                    </a:cubicBezTo>
                    <a:lnTo>
                      <a:pt x="13654" y="242835"/>
                    </a:lnTo>
                    <a:cubicBezTo>
                      <a:pt x="13654" y="242751"/>
                      <a:pt x="13612" y="242709"/>
                      <a:pt x="13612" y="242626"/>
                    </a:cubicBezTo>
                    <a:cubicBezTo>
                      <a:pt x="13612" y="242542"/>
                      <a:pt x="13654" y="242459"/>
                      <a:pt x="13696" y="242375"/>
                    </a:cubicBezTo>
                    <a:lnTo>
                      <a:pt x="13403" y="242083"/>
                    </a:lnTo>
                    <a:cubicBezTo>
                      <a:pt x="13361" y="242208"/>
                      <a:pt x="13236" y="242333"/>
                      <a:pt x="13278" y="242417"/>
                    </a:cubicBezTo>
                    <a:cubicBezTo>
                      <a:pt x="13319" y="242542"/>
                      <a:pt x="13487" y="242668"/>
                      <a:pt x="13487" y="242835"/>
                    </a:cubicBezTo>
                    <a:cubicBezTo>
                      <a:pt x="13487" y="243127"/>
                      <a:pt x="13278" y="242918"/>
                      <a:pt x="13152" y="242960"/>
                    </a:cubicBezTo>
                    <a:lnTo>
                      <a:pt x="12901" y="242960"/>
                    </a:lnTo>
                    <a:lnTo>
                      <a:pt x="13152" y="243085"/>
                    </a:lnTo>
                    <a:lnTo>
                      <a:pt x="13319" y="243169"/>
                    </a:lnTo>
                    <a:cubicBezTo>
                      <a:pt x="13236" y="243210"/>
                      <a:pt x="13152" y="243210"/>
                      <a:pt x="13068" y="243252"/>
                    </a:cubicBezTo>
                    <a:cubicBezTo>
                      <a:pt x="12567" y="243503"/>
                      <a:pt x="12316" y="243962"/>
                      <a:pt x="12148" y="244463"/>
                    </a:cubicBezTo>
                    <a:cubicBezTo>
                      <a:pt x="12065" y="244672"/>
                      <a:pt x="12357" y="244338"/>
                      <a:pt x="12441" y="244422"/>
                    </a:cubicBezTo>
                    <a:cubicBezTo>
                      <a:pt x="12483" y="244463"/>
                      <a:pt x="12525" y="244589"/>
                      <a:pt x="12525" y="244714"/>
                    </a:cubicBezTo>
                    <a:cubicBezTo>
                      <a:pt x="12525" y="245006"/>
                      <a:pt x="11939" y="244380"/>
                      <a:pt x="12148" y="244965"/>
                    </a:cubicBezTo>
                    <a:cubicBezTo>
                      <a:pt x="11730" y="245006"/>
                      <a:pt x="11855" y="245382"/>
                      <a:pt x="11730" y="245633"/>
                    </a:cubicBezTo>
                    <a:cubicBezTo>
                      <a:pt x="11563" y="246051"/>
                      <a:pt x="11646" y="246552"/>
                      <a:pt x="11270" y="246928"/>
                    </a:cubicBezTo>
                    <a:cubicBezTo>
                      <a:pt x="11061" y="247137"/>
                      <a:pt x="11061" y="246719"/>
                      <a:pt x="10977" y="246928"/>
                    </a:cubicBezTo>
                    <a:cubicBezTo>
                      <a:pt x="10810" y="247304"/>
                      <a:pt x="10601" y="247638"/>
                      <a:pt x="10475" y="248014"/>
                    </a:cubicBezTo>
                    <a:cubicBezTo>
                      <a:pt x="10810" y="248097"/>
                      <a:pt x="9973" y="248431"/>
                      <a:pt x="10559" y="248473"/>
                    </a:cubicBezTo>
                    <a:cubicBezTo>
                      <a:pt x="10642" y="248473"/>
                      <a:pt x="10726" y="248640"/>
                      <a:pt x="10810" y="248724"/>
                    </a:cubicBezTo>
                    <a:cubicBezTo>
                      <a:pt x="10726" y="248724"/>
                      <a:pt x="10642" y="248682"/>
                      <a:pt x="10601" y="248682"/>
                    </a:cubicBezTo>
                    <a:cubicBezTo>
                      <a:pt x="10517" y="248807"/>
                      <a:pt x="10433" y="248933"/>
                      <a:pt x="10350" y="249058"/>
                    </a:cubicBezTo>
                    <a:lnTo>
                      <a:pt x="10601" y="249100"/>
                    </a:lnTo>
                    <a:cubicBezTo>
                      <a:pt x="10642" y="249100"/>
                      <a:pt x="10684" y="249141"/>
                      <a:pt x="10726" y="249141"/>
                    </a:cubicBezTo>
                    <a:cubicBezTo>
                      <a:pt x="10684" y="249183"/>
                      <a:pt x="10684" y="249225"/>
                      <a:pt x="10642" y="249225"/>
                    </a:cubicBezTo>
                    <a:cubicBezTo>
                      <a:pt x="10182" y="249225"/>
                      <a:pt x="9890" y="249559"/>
                      <a:pt x="9680" y="249935"/>
                    </a:cubicBezTo>
                    <a:cubicBezTo>
                      <a:pt x="9513" y="250311"/>
                      <a:pt x="9513" y="250812"/>
                      <a:pt x="9262" y="251146"/>
                    </a:cubicBezTo>
                    <a:cubicBezTo>
                      <a:pt x="9011" y="251522"/>
                      <a:pt x="9806" y="252149"/>
                      <a:pt x="8928" y="252274"/>
                    </a:cubicBezTo>
                    <a:cubicBezTo>
                      <a:pt x="8426" y="252357"/>
                      <a:pt x="8635" y="252859"/>
                      <a:pt x="8467" y="253109"/>
                    </a:cubicBezTo>
                    <a:cubicBezTo>
                      <a:pt x="8258" y="253485"/>
                      <a:pt x="8426" y="254153"/>
                      <a:pt x="8175" y="254404"/>
                    </a:cubicBezTo>
                    <a:cubicBezTo>
                      <a:pt x="7422" y="255156"/>
                      <a:pt x="7213" y="256075"/>
                      <a:pt x="7045" y="257035"/>
                    </a:cubicBezTo>
                    <a:cubicBezTo>
                      <a:pt x="6962" y="257411"/>
                      <a:pt x="6794" y="257787"/>
                      <a:pt x="6669" y="258121"/>
                    </a:cubicBezTo>
                    <a:lnTo>
                      <a:pt x="6251" y="259583"/>
                    </a:lnTo>
                    <a:cubicBezTo>
                      <a:pt x="6209" y="259750"/>
                      <a:pt x="6125" y="259876"/>
                      <a:pt x="6042" y="260001"/>
                    </a:cubicBezTo>
                    <a:cubicBezTo>
                      <a:pt x="5665" y="259750"/>
                      <a:pt x="6042" y="260419"/>
                      <a:pt x="5749" y="260252"/>
                    </a:cubicBezTo>
                    <a:cubicBezTo>
                      <a:pt x="5707" y="260293"/>
                      <a:pt x="5707" y="260377"/>
                      <a:pt x="5707" y="260377"/>
                    </a:cubicBezTo>
                    <a:cubicBezTo>
                      <a:pt x="6083" y="260669"/>
                      <a:pt x="5372" y="261170"/>
                      <a:pt x="5874" y="261421"/>
                    </a:cubicBezTo>
                    <a:cubicBezTo>
                      <a:pt x="5874" y="261463"/>
                      <a:pt x="5832" y="261505"/>
                      <a:pt x="5832" y="261505"/>
                    </a:cubicBezTo>
                    <a:cubicBezTo>
                      <a:pt x="5707" y="261421"/>
                      <a:pt x="5414" y="261296"/>
                      <a:pt x="5456" y="261546"/>
                    </a:cubicBezTo>
                    <a:cubicBezTo>
                      <a:pt x="5498" y="261880"/>
                      <a:pt x="5749" y="262215"/>
                      <a:pt x="5958" y="262465"/>
                    </a:cubicBezTo>
                    <a:cubicBezTo>
                      <a:pt x="6042" y="262549"/>
                      <a:pt x="6251" y="262507"/>
                      <a:pt x="6418" y="262549"/>
                    </a:cubicBezTo>
                    <a:lnTo>
                      <a:pt x="6209" y="262966"/>
                    </a:lnTo>
                    <a:lnTo>
                      <a:pt x="6083" y="262758"/>
                    </a:lnTo>
                    <a:cubicBezTo>
                      <a:pt x="5874" y="262925"/>
                      <a:pt x="5916" y="262674"/>
                      <a:pt x="5874" y="262590"/>
                    </a:cubicBezTo>
                    <a:cubicBezTo>
                      <a:pt x="5874" y="262590"/>
                      <a:pt x="5749" y="262590"/>
                      <a:pt x="5749" y="262590"/>
                    </a:cubicBezTo>
                    <a:lnTo>
                      <a:pt x="5791" y="263050"/>
                    </a:lnTo>
                    <a:cubicBezTo>
                      <a:pt x="5791" y="263050"/>
                      <a:pt x="5874" y="263050"/>
                      <a:pt x="5916" y="263050"/>
                    </a:cubicBezTo>
                    <a:cubicBezTo>
                      <a:pt x="5832" y="263092"/>
                      <a:pt x="5749" y="263217"/>
                      <a:pt x="5665" y="263175"/>
                    </a:cubicBezTo>
                    <a:cubicBezTo>
                      <a:pt x="5581" y="263175"/>
                      <a:pt x="5540" y="263050"/>
                      <a:pt x="5456" y="262966"/>
                    </a:cubicBezTo>
                    <a:lnTo>
                      <a:pt x="5540" y="262883"/>
                    </a:lnTo>
                    <a:lnTo>
                      <a:pt x="5665" y="262758"/>
                    </a:lnTo>
                    <a:cubicBezTo>
                      <a:pt x="5623" y="262758"/>
                      <a:pt x="5581" y="262716"/>
                      <a:pt x="5540" y="262758"/>
                    </a:cubicBezTo>
                    <a:cubicBezTo>
                      <a:pt x="5121" y="262883"/>
                      <a:pt x="4996" y="263175"/>
                      <a:pt x="5247" y="263593"/>
                    </a:cubicBezTo>
                    <a:cubicBezTo>
                      <a:pt x="5247" y="263635"/>
                      <a:pt x="5247" y="263676"/>
                      <a:pt x="5247" y="263718"/>
                    </a:cubicBezTo>
                    <a:cubicBezTo>
                      <a:pt x="5205" y="263676"/>
                      <a:pt x="5205" y="263635"/>
                      <a:pt x="5163" y="263635"/>
                    </a:cubicBezTo>
                    <a:cubicBezTo>
                      <a:pt x="5080" y="263635"/>
                      <a:pt x="4954" y="263676"/>
                      <a:pt x="4954" y="263676"/>
                    </a:cubicBezTo>
                    <a:lnTo>
                      <a:pt x="4912" y="264178"/>
                    </a:lnTo>
                    <a:lnTo>
                      <a:pt x="4954" y="264178"/>
                    </a:lnTo>
                    <a:cubicBezTo>
                      <a:pt x="5205" y="263718"/>
                      <a:pt x="5121" y="263927"/>
                      <a:pt x="5247" y="264261"/>
                    </a:cubicBezTo>
                    <a:cubicBezTo>
                      <a:pt x="5289" y="264512"/>
                      <a:pt x="4954" y="264846"/>
                      <a:pt x="5372" y="264971"/>
                    </a:cubicBezTo>
                    <a:cubicBezTo>
                      <a:pt x="5414" y="264971"/>
                      <a:pt x="5498" y="264971"/>
                      <a:pt x="5540" y="264971"/>
                    </a:cubicBezTo>
                    <a:cubicBezTo>
                      <a:pt x="5623" y="265013"/>
                      <a:pt x="5707" y="265055"/>
                      <a:pt x="5581" y="265138"/>
                    </a:cubicBezTo>
                    <a:cubicBezTo>
                      <a:pt x="5205" y="265431"/>
                      <a:pt x="5205" y="264888"/>
                      <a:pt x="4996" y="264846"/>
                    </a:cubicBezTo>
                    <a:cubicBezTo>
                      <a:pt x="4954" y="264846"/>
                      <a:pt x="4912" y="264721"/>
                      <a:pt x="4954" y="264637"/>
                    </a:cubicBezTo>
                    <a:cubicBezTo>
                      <a:pt x="4996" y="264512"/>
                      <a:pt x="5038" y="264428"/>
                      <a:pt x="5080" y="264345"/>
                    </a:cubicBezTo>
                    <a:cubicBezTo>
                      <a:pt x="4996" y="264386"/>
                      <a:pt x="4829" y="264428"/>
                      <a:pt x="4787" y="264470"/>
                    </a:cubicBezTo>
                    <a:cubicBezTo>
                      <a:pt x="4745" y="264637"/>
                      <a:pt x="4703" y="264888"/>
                      <a:pt x="4745" y="264971"/>
                    </a:cubicBezTo>
                    <a:cubicBezTo>
                      <a:pt x="5163" y="265264"/>
                      <a:pt x="4912" y="265556"/>
                      <a:pt x="4745" y="265848"/>
                    </a:cubicBezTo>
                    <a:lnTo>
                      <a:pt x="4578" y="266099"/>
                    </a:lnTo>
                    <a:lnTo>
                      <a:pt x="4829" y="266224"/>
                    </a:lnTo>
                    <a:lnTo>
                      <a:pt x="5038" y="266350"/>
                    </a:lnTo>
                    <a:cubicBezTo>
                      <a:pt x="5038" y="266350"/>
                      <a:pt x="5038" y="266391"/>
                      <a:pt x="5038" y="266433"/>
                    </a:cubicBezTo>
                    <a:cubicBezTo>
                      <a:pt x="4996" y="266391"/>
                      <a:pt x="4912" y="266308"/>
                      <a:pt x="4870" y="266308"/>
                    </a:cubicBezTo>
                    <a:cubicBezTo>
                      <a:pt x="4745" y="266350"/>
                      <a:pt x="4619" y="266433"/>
                      <a:pt x="4494" y="266475"/>
                    </a:cubicBezTo>
                    <a:lnTo>
                      <a:pt x="4661" y="266600"/>
                    </a:lnTo>
                    <a:lnTo>
                      <a:pt x="4787" y="266725"/>
                    </a:lnTo>
                    <a:cubicBezTo>
                      <a:pt x="4745" y="266767"/>
                      <a:pt x="4703" y="266809"/>
                      <a:pt x="4703" y="266809"/>
                    </a:cubicBezTo>
                    <a:cubicBezTo>
                      <a:pt x="4452" y="266767"/>
                      <a:pt x="4034" y="266851"/>
                      <a:pt x="4117" y="267060"/>
                    </a:cubicBezTo>
                    <a:cubicBezTo>
                      <a:pt x="4368" y="267603"/>
                      <a:pt x="4578" y="266725"/>
                      <a:pt x="4870" y="266934"/>
                    </a:cubicBezTo>
                    <a:cubicBezTo>
                      <a:pt x="4912" y="266934"/>
                      <a:pt x="4870" y="267101"/>
                      <a:pt x="4870" y="267143"/>
                    </a:cubicBezTo>
                    <a:cubicBezTo>
                      <a:pt x="4954" y="267352"/>
                      <a:pt x="5080" y="267101"/>
                      <a:pt x="5080" y="267101"/>
                    </a:cubicBezTo>
                    <a:cubicBezTo>
                      <a:pt x="4954" y="266308"/>
                      <a:pt x="5540" y="267268"/>
                      <a:pt x="5581" y="266893"/>
                    </a:cubicBezTo>
                    <a:cubicBezTo>
                      <a:pt x="5581" y="266934"/>
                      <a:pt x="5623" y="266976"/>
                      <a:pt x="5623" y="267018"/>
                    </a:cubicBezTo>
                    <a:lnTo>
                      <a:pt x="5498" y="267477"/>
                    </a:lnTo>
                    <a:cubicBezTo>
                      <a:pt x="5456" y="267477"/>
                      <a:pt x="5456" y="267477"/>
                      <a:pt x="5414" y="267435"/>
                    </a:cubicBezTo>
                    <a:lnTo>
                      <a:pt x="5289" y="267143"/>
                    </a:lnTo>
                    <a:lnTo>
                      <a:pt x="5330" y="267644"/>
                    </a:lnTo>
                    <a:cubicBezTo>
                      <a:pt x="5330" y="267686"/>
                      <a:pt x="5289" y="267728"/>
                      <a:pt x="5289" y="267728"/>
                    </a:cubicBezTo>
                    <a:cubicBezTo>
                      <a:pt x="5205" y="267728"/>
                      <a:pt x="5121" y="267686"/>
                      <a:pt x="5038" y="267686"/>
                    </a:cubicBezTo>
                    <a:cubicBezTo>
                      <a:pt x="4912" y="267728"/>
                      <a:pt x="4745" y="267770"/>
                      <a:pt x="4661" y="267853"/>
                    </a:cubicBezTo>
                    <a:cubicBezTo>
                      <a:pt x="4578" y="267978"/>
                      <a:pt x="4619" y="268146"/>
                      <a:pt x="4578" y="268313"/>
                    </a:cubicBezTo>
                    <a:cubicBezTo>
                      <a:pt x="4578" y="268354"/>
                      <a:pt x="4452" y="268354"/>
                      <a:pt x="4368" y="268396"/>
                    </a:cubicBezTo>
                    <a:cubicBezTo>
                      <a:pt x="4243" y="268396"/>
                      <a:pt x="4536" y="268020"/>
                      <a:pt x="4243" y="268271"/>
                    </a:cubicBezTo>
                    <a:cubicBezTo>
                      <a:pt x="4201" y="268313"/>
                      <a:pt x="4076" y="268438"/>
                      <a:pt x="4076" y="268438"/>
                    </a:cubicBezTo>
                    <a:cubicBezTo>
                      <a:pt x="4117" y="268521"/>
                      <a:pt x="4243" y="268605"/>
                      <a:pt x="4285" y="268730"/>
                    </a:cubicBezTo>
                    <a:cubicBezTo>
                      <a:pt x="4327" y="268814"/>
                      <a:pt x="4368" y="268939"/>
                      <a:pt x="4410" y="269064"/>
                    </a:cubicBezTo>
                    <a:cubicBezTo>
                      <a:pt x="4368" y="269106"/>
                      <a:pt x="4243" y="269148"/>
                      <a:pt x="4243" y="269148"/>
                    </a:cubicBezTo>
                    <a:lnTo>
                      <a:pt x="4117" y="268897"/>
                    </a:lnTo>
                    <a:cubicBezTo>
                      <a:pt x="4076" y="268856"/>
                      <a:pt x="4034" y="268814"/>
                      <a:pt x="4034" y="268772"/>
                    </a:cubicBezTo>
                    <a:cubicBezTo>
                      <a:pt x="4034" y="268814"/>
                      <a:pt x="4034" y="268897"/>
                      <a:pt x="3992" y="268897"/>
                    </a:cubicBezTo>
                    <a:cubicBezTo>
                      <a:pt x="3699" y="269064"/>
                      <a:pt x="4327" y="269273"/>
                      <a:pt x="3992" y="269524"/>
                    </a:cubicBezTo>
                    <a:cubicBezTo>
                      <a:pt x="3950" y="269566"/>
                      <a:pt x="3741" y="269691"/>
                      <a:pt x="3741" y="269858"/>
                    </a:cubicBezTo>
                    <a:cubicBezTo>
                      <a:pt x="3741" y="270067"/>
                      <a:pt x="3825" y="270317"/>
                      <a:pt x="3867" y="270526"/>
                    </a:cubicBezTo>
                    <a:lnTo>
                      <a:pt x="3532" y="270443"/>
                    </a:lnTo>
                    <a:cubicBezTo>
                      <a:pt x="3616" y="270359"/>
                      <a:pt x="3699" y="270317"/>
                      <a:pt x="3741" y="270234"/>
                    </a:cubicBezTo>
                    <a:cubicBezTo>
                      <a:pt x="3741" y="270192"/>
                      <a:pt x="3699" y="270109"/>
                      <a:pt x="3657" y="270067"/>
                    </a:cubicBezTo>
                    <a:cubicBezTo>
                      <a:pt x="3574" y="270192"/>
                      <a:pt x="3490" y="270276"/>
                      <a:pt x="3406" y="270401"/>
                    </a:cubicBezTo>
                    <a:cubicBezTo>
                      <a:pt x="3155" y="270819"/>
                      <a:pt x="3281" y="271236"/>
                      <a:pt x="3239" y="271696"/>
                    </a:cubicBezTo>
                    <a:cubicBezTo>
                      <a:pt x="3197" y="272113"/>
                      <a:pt x="2905" y="272573"/>
                      <a:pt x="3114" y="273032"/>
                    </a:cubicBezTo>
                    <a:cubicBezTo>
                      <a:pt x="3155" y="273158"/>
                      <a:pt x="3574" y="272865"/>
                      <a:pt x="3406" y="273283"/>
                    </a:cubicBezTo>
                    <a:cubicBezTo>
                      <a:pt x="3323" y="273492"/>
                      <a:pt x="2361" y="273575"/>
                      <a:pt x="3281" y="273909"/>
                    </a:cubicBezTo>
                    <a:lnTo>
                      <a:pt x="2444" y="274954"/>
                    </a:lnTo>
                    <a:lnTo>
                      <a:pt x="2319" y="275079"/>
                    </a:lnTo>
                    <a:cubicBezTo>
                      <a:pt x="2403" y="275079"/>
                      <a:pt x="2486" y="275079"/>
                      <a:pt x="2528" y="275121"/>
                    </a:cubicBezTo>
                    <a:cubicBezTo>
                      <a:pt x="2612" y="275162"/>
                      <a:pt x="2737" y="275162"/>
                      <a:pt x="2821" y="275246"/>
                    </a:cubicBezTo>
                    <a:cubicBezTo>
                      <a:pt x="2863" y="275288"/>
                      <a:pt x="2863" y="275371"/>
                      <a:pt x="2905" y="275413"/>
                    </a:cubicBezTo>
                    <a:lnTo>
                      <a:pt x="2863" y="275413"/>
                    </a:lnTo>
                    <a:lnTo>
                      <a:pt x="2695" y="275204"/>
                    </a:lnTo>
                    <a:lnTo>
                      <a:pt x="2444" y="275580"/>
                    </a:lnTo>
                    <a:cubicBezTo>
                      <a:pt x="2654" y="275413"/>
                      <a:pt x="2905" y="275831"/>
                      <a:pt x="3072" y="275497"/>
                    </a:cubicBezTo>
                    <a:cubicBezTo>
                      <a:pt x="3114" y="275413"/>
                      <a:pt x="3197" y="275413"/>
                      <a:pt x="3281" y="275371"/>
                    </a:cubicBezTo>
                    <a:cubicBezTo>
                      <a:pt x="3323" y="275371"/>
                      <a:pt x="3365" y="275413"/>
                      <a:pt x="3365" y="275413"/>
                    </a:cubicBezTo>
                    <a:lnTo>
                      <a:pt x="3281" y="276750"/>
                    </a:lnTo>
                    <a:cubicBezTo>
                      <a:pt x="3281" y="276875"/>
                      <a:pt x="3155" y="277000"/>
                      <a:pt x="3114" y="277125"/>
                    </a:cubicBezTo>
                    <a:lnTo>
                      <a:pt x="3072" y="277000"/>
                    </a:lnTo>
                    <a:cubicBezTo>
                      <a:pt x="3030" y="276917"/>
                      <a:pt x="3323" y="276833"/>
                      <a:pt x="3072" y="276750"/>
                    </a:cubicBezTo>
                    <a:cubicBezTo>
                      <a:pt x="3030" y="276750"/>
                      <a:pt x="2988" y="276917"/>
                      <a:pt x="2946" y="277042"/>
                    </a:cubicBezTo>
                    <a:lnTo>
                      <a:pt x="2821" y="277376"/>
                    </a:lnTo>
                    <a:lnTo>
                      <a:pt x="2403" y="277209"/>
                    </a:lnTo>
                    <a:cubicBezTo>
                      <a:pt x="2444" y="277125"/>
                      <a:pt x="2528" y="277042"/>
                      <a:pt x="2528" y="276958"/>
                    </a:cubicBezTo>
                    <a:cubicBezTo>
                      <a:pt x="2570" y="276875"/>
                      <a:pt x="2528" y="276833"/>
                      <a:pt x="2528" y="276750"/>
                    </a:cubicBezTo>
                    <a:cubicBezTo>
                      <a:pt x="2528" y="276708"/>
                      <a:pt x="2486" y="276708"/>
                      <a:pt x="2444" y="276666"/>
                    </a:cubicBezTo>
                    <a:lnTo>
                      <a:pt x="2361" y="276833"/>
                    </a:lnTo>
                    <a:cubicBezTo>
                      <a:pt x="2361" y="276875"/>
                      <a:pt x="2319" y="276875"/>
                      <a:pt x="2277" y="276917"/>
                    </a:cubicBezTo>
                    <a:lnTo>
                      <a:pt x="2152" y="276582"/>
                    </a:lnTo>
                    <a:cubicBezTo>
                      <a:pt x="2152" y="276582"/>
                      <a:pt x="2235" y="276541"/>
                      <a:pt x="2235" y="276541"/>
                    </a:cubicBezTo>
                    <a:cubicBezTo>
                      <a:pt x="2319" y="276541"/>
                      <a:pt x="2361" y="276541"/>
                      <a:pt x="2444" y="276541"/>
                    </a:cubicBezTo>
                    <a:lnTo>
                      <a:pt x="2235" y="276290"/>
                    </a:lnTo>
                    <a:cubicBezTo>
                      <a:pt x="2193" y="276374"/>
                      <a:pt x="2152" y="276457"/>
                      <a:pt x="2110" y="276499"/>
                    </a:cubicBezTo>
                    <a:cubicBezTo>
                      <a:pt x="1901" y="276666"/>
                      <a:pt x="2277" y="276958"/>
                      <a:pt x="1984" y="277167"/>
                    </a:cubicBezTo>
                    <a:cubicBezTo>
                      <a:pt x="1901" y="277251"/>
                      <a:pt x="1984" y="277627"/>
                      <a:pt x="2026" y="277877"/>
                    </a:cubicBezTo>
                    <a:cubicBezTo>
                      <a:pt x="2026" y="277919"/>
                      <a:pt x="2110" y="277961"/>
                      <a:pt x="2152" y="277961"/>
                    </a:cubicBezTo>
                    <a:cubicBezTo>
                      <a:pt x="2361" y="277919"/>
                      <a:pt x="2654" y="278211"/>
                      <a:pt x="2737" y="278420"/>
                    </a:cubicBezTo>
                    <a:cubicBezTo>
                      <a:pt x="2863" y="278754"/>
                      <a:pt x="2486" y="278713"/>
                      <a:pt x="2486" y="278921"/>
                    </a:cubicBezTo>
                    <a:cubicBezTo>
                      <a:pt x="2486" y="278963"/>
                      <a:pt x="2612" y="279005"/>
                      <a:pt x="2654" y="279005"/>
                    </a:cubicBezTo>
                    <a:cubicBezTo>
                      <a:pt x="2654" y="279005"/>
                      <a:pt x="2612" y="279047"/>
                      <a:pt x="2612" y="279047"/>
                    </a:cubicBezTo>
                    <a:cubicBezTo>
                      <a:pt x="2486" y="279047"/>
                      <a:pt x="2403" y="279089"/>
                      <a:pt x="2277" y="279047"/>
                    </a:cubicBezTo>
                    <a:cubicBezTo>
                      <a:pt x="2193" y="279005"/>
                      <a:pt x="2110" y="278963"/>
                      <a:pt x="2026" y="278880"/>
                    </a:cubicBezTo>
                    <a:lnTo>
                      <a:pt x="1901" y="279840"/>
                    </a:lnTo>
                    <a:cubicBezTo>
                      <a:pt x="1901" y="279882"/>
                      <a:pt x="2026" y="279924"/>
                      <a:pt x="2068" y="279924"/>
                    </a:cubicBezTo>
                    <a:lnTo>
                      <a:pt x="2319" y="280007"/>
                    </a:lnTo>
                    <a:cubicBezTo>
                      <a:pt x="2235" y="280049"/>
                      <a:pt x="2110" y="280133"/>
                      <a:pt x="2026" y="280091"/>
                    </a:cubicBezTo>
                    <a:cubicBezTo>
                      <a:pt x="1650" y="279924"/>
                      <a:pt x="1901" y="280509"/>
                      <a:pt x="1608" y="280425"/>
                    </a:cubicBezTo>
                    <a:cubicBezTo>
                      <a:pt x="1608" y="280550"/>
                      <a:pt x="1608" y="280634"/>
                      <a:pt x="1650" y="280759"/>
                    </a:cubicBezTo>
                    <a:lnTo>
                      <a:pt x="2152" y="281553"/>
                    </a:lnTo>
                    <a:cubicBezTo>
                      <a:pt x="2026" y="281511"/>
                      <a:pt x="1733" y="281803"/>
                      <a:pt x="1775" y="281386"/>
                    </a:cubicBezTo>
                    <a:cubicBezTo>
                      <a:pt x="1733" y="281386"/>
                      <a:pt x="1692" y="281386"/>
                      <a:pt x="1650" y="281427"/>
                    </a:cubicBezTo>
                    <a:cubicBezTo>
                      <a:pt x="1608" y="281511"/>
                      <a:pt x="1566" y="281595"/>
                      <a:pt x="1566" y="281636"/>
                    </a:cubicBezTo>
                    <a:cubicBezTo>
                      <a:pt x="1566" y="281720"/>
                      <a:pt x="1692" y="281762"/>
                      <a:pt x="1733" y="281803"/>
                    </a:cubicBezTo>
                    <a:cubicBezTo>
                      <a:pt x="1733" y="281762"/>
                      <a:pt x="1733" y="281678"/>
                      <a:pt x="1733" y="281678"/>
                    </a:cubicBezTo>
                    <a:cubicBezTo>
                      <a:pt x="1775" y="281636"/>
                      <a:pt x="1859" y="281636"/>
                      <a:pt x="1901" y="281636"/>
                    </a:cubicBezTo>
                    <a:cubicBezTo>
                      <a:pt x="1943" y="281636"/>
                      <a:pt x="2026" y="281636"/>
                      <a:pt x="2026" y="281678"/>
                    </a:cubicBezTo>
                    <a:cubicBezTo>
                      <a:pt x="2110" y="281929"/>
                      <a:pt x="2193" y="281720"/>
                      <a:pt x="2319" y="281678"/>
                    </a:cubicBezTo>
                    <a:cubicBezTo>
                      <a:pt x="2319" y="282054"/>
                      <a:pt x="2361" y="282430"/>
                      <a:pt x="2026" y="282722"/>
                    </a:cubicBezTo>
                    <a:cubicBezTo>
                      <a:pt x="2026" y="282722"/>
                      <a:pt x="2026" y="282764"/>
                      <a:pt x="2068" y="282806"/>
                    </a:cubicBezTo>
                    <a:lnTo>
                      <a:pt x="2152" y="282722"/>
                    </a:lnTo>
                    <a:lnTo>
                      <a:pt x="2486" y="282472"/>
                    </a:lnTo>
                    <a:cubicBezTo>
                      <a:pt x="2403" y="282597"/>
                      <a:pt x="2277" y="282764"/>
                      <a:pt x="2193" y="282889"/>
                    </a:cubicBezTo>
                    <a:cubicBezTo>
                      <a:pt x="2152" y="282931"/>
                      <a:pt x="2026" y="282848"/>
                      <a:pt x="1943" y="282764"/>
                    </a:cubicBezTo>
                    <a:cubicBezTo>
                      <a:pt x="1901" y="282722"/>
                      <a:pt x="1817" y="282681"/>
                      <a:pt x="1775" y="282639"/>
                    </a:cubicBezTo>
                    <a:lnTo>
                      <a:pt x="1859" y="282931"/>
                    </a:lnTo>
                    <a:cubicBezTo>
                      <a:pt x="1859" y="282973"/>
                      <a:pt x="1901" y="283098"/>
                      <a:pt x="1901" y="283098"/>
                    </a:cubicBezTo>
                    <a:cubicBezTo>
                      <a:pt x="1357" y="283307"/>
                      <a:pt x="1692" y="283599"/>
                      <a:pt x="1859" y="283850"/>
                    </a:cubicBezTo>
                    <a:cubicBezTo>
                      <a:pt x="1901" y="283892"/>
                      <a:pt x="2068" y="283850"/>
                      <a:pt x="2193" y="283850"/>
                    </a:cubicBezTo>
                    <a:lnTo>
                      <a:pt x="2528" y="283850"/>
                    </a:lnTo>
                    <a:lnTo>
                      <a:pt x="2486" y="284518"/>
                    </a:lnTo>
                    <a:cubicBezTo>
                      <a:pt x="2486" y="284518"/>
                      <a:pt x="2403" y="284560"/>
                      <a:pt x="2361" y="284560"/>
                    </a:cubicBezTo>
                    <a:cubicBezTo>
                      <a:pt x="2277" y="284226"/>
                      <a:pt x="2110" y="284101"/>
                      <a:pt x="1859" y="284393"/>
                    </a:cubicBezTo>
                    <a:cubicBezTo>
                      <a:pt x="1733" y="284560"/>
                      <a:pt x="1775" y="284811"/>
                      <a:pt x="1733" y="285019"/>
                    </a:cubicBezTo>
                    <a:cubicBezTo>
                      <a:pt x="1733" y="285061"/>
                      <a:pt x="1775" y="285103"/>
                      <a:pt x="1775" y="285103"/>
                    </a:cubicBezTo>
                    <a:lnTo>
                      <a:pt x="1984" y="285061"/>
                    </a:lnTo>
                    <a:cubicBezTo>
                      <a:pt x="1859" y="285145"/>
                      <a:pt x="1775" y="285270"/>
                      <a:pt x="1650" y="285354"/>
                    </a:cubicBezTo>
                    <a:cubicBezTo>
                      <a:pt x="1608" y="285395"/>
                      <a:pt x="1524" y="285312"/>
                      <a:pt x="1441" y="285270"/>
                    </a:cubicBezTo>
                    <a:cubicBezTo>
                      <a:pt x="1441" y="285270"/>
                      <a:pt x="1482" y="285187"/>
                      <a:pt x="1482" y="285103"/>
                    </a:cubicBezTo>
                    <a:cubicBezTo>
                      <a:pt x="1148" y="285187"/>
                      <a:pt x="1357" y="285855"/>
                      <a:pt x="855" y="285730"/>
                    </a:cubicBezTo>
                    <a:cubicBezTo>
                      <a:pt x="1608" y="285938"/>
                      <a:pt x="437" y="286314"/>
                      <a:pt x="897" y="286565"/>
                    </a:cubicBezTo>
                    <a:cubicBezTo>
                      <a:pt x="311" y="286690"/>
                      <a:pt x="1399" y="287191"/>
                      <a:pt x="688" y="287275"/>
                    </a:cubicBezTo>
                    <a:cubicBezTo>
                      <a:pt x="688" y="287275"/>
                      <a:pt x="646" y="287358"/>
                      <a:pt x="646" y="287400"/>
                    </a:cubicBezTo>
                    <a:cubicBezTo>
                      <a:pt x="604" y="287693"/>
                      <a:pt x="479" y="287985"/>
                      <a:pt x="688" y="288277"/>
                    </a:cubicBezTo>
                    <a:cubicBezTo>
                      <a:pt x="771" y="288403"/>
                      <a:pt x="144" y="288695"/>
                      <a:pt x="771" y="288820"/>
                    </a:cubicBezTo>
                    <a:cubicBezTo>
                      <a:pt x="897" y="288862"/>
                      <a:pt x="1315" y="289154"/>
                      <a:pt x="897" y="289447"/>
                    </a:cubicBezTo>
                    <a:cubicBezTo>
                      <a:pt x="730" y="289572"/>
                      <a:pt x="1441" y="289405"/>
                      <a:pt x="939" y="289614"/>
                    </a:cubicBezTo>
                    <a:cubicBezTo>
                      <a:pt x="395" y="289864"/>
                      <a:pt x="-65" y="291702"/>
                      <a:pt x="228" y="292287"/>
                    </a:cubicBezTo>
                    <a:cubicBezTo>
                      <a:pt x="395" y="292579"/>
                      <a:pt x="813" y="292872"/>
                      <a:pt x="520" y="293373"/>
                    </a:cubicBezTo>
                    <a:cubicBezTo>
                      <a:pt x="479" y="293415"/>
                      <a:pt x="604" y="293624"/>
                      <a:pt x="646" y="293707"/>
                    </a:cubicBezTo>
                    <a:cubicBezTo>
                      <a:pt x="604" y="293707"/>
                      <a:pt x="562" y="293749"/>
                      <a:pt x="562" y="293749"/>
                    </a:cubicBezTo>
                    <a:lnTo>
                      <a:pt x="228" y="293498"/>
                    </a:lnTo>
                    <a:cubicBezTo>
                      <a:pt x="228" y="293665"/>
                      <a:pt x="186" y="293832"/>
                      <a:pt x="228" y="293958"/>
                    </a:cubicBezTo>
                    <a:cubicBezTo>
                      <a:pt x="269" y="294125"/>
                      <a:pt x="479" y="294208"/>
                      <a:pt x="520" y="294375"/>
                    </a:cubicBezTo>
                    <a:cubicBezTo>
                      <a:pt x="604" y="294668"/>
                      <a:pt x="144" y="294083"/>
                      <a:pt x="228" y="294584"/>
                    </a:cubicBezTo>
                    <a:cubicBezTo>
                      <a:pt x="269" y="294877"/>
                      <a:pt x="144" y="295211"/>
                      <a:pt x="102" y="295503"/>
                    </a:cubicBezTo>
                    <a:cubicBezTo>
                      <a:pt x="479" y="295252"/>
                      <a:pt x="479" y="295252"/>
                      <a:pt x="353" y="294918"/>
                    </a:cubicBezTo>
                    <a:cubicBezTo>
                      <a:pt x="353" y="294877"/>
                      <a:pt x="353" y="294793"/>
                      <a:pt x="395" y="294751"/>
                    </a:cubicBezTo>
                    <a:cubicBezTo>
                      <a:pt x="437" y="294793"/>
                      <a:pt x="479" y="294835"/>
                      <a:pt x="520" y="294835"/>
                    </a:cubicBezTo>
                    <a:cubicBezTo>
                      <a:pt x="1190" y="295085"/>
                      <a:pt x="144" y="295587"/>
                      <a:pt x="688" y="295921"/>
                    </a:cubicBezTo>
                    <a:cubicBezTo>
                      <a:pt x="813" y="296004"/>
                      <a:pt x="771" y="296505"/>
                      <a:pt x="897" y="296547"/>
                    </a:cubicBezTo>
                    <a:cubicBezTo>
                      <a:pt x="1273" y="296631"/>
                      <a:pt x="1190" y="296338"/>
                      <a:pt x="1148" y="296088"/>
                    </a:cubicBezTo>
                    <a:cubicBezTo>
                      <a:pt x="1148" y="296046"/>
                      <a:pt x="1190" y="295962"/>
                      <a:pt x="1190" y="295921"/>
                    </a:cubicBezTo>
                    <a:cubicBezTo>
                      <a:pt x="1273" y="295712"/>
                      <a:pt x="1357" y="295837"/>
                      <a:pt x="1315" y="295921"/>
                    </a:cubicBezTo>
                    <a:cubicBezTo>
                      <a:pt x="1231" y="296422"/>
                      <a:pt x="1106" y="296965"/>
                      <a:pt x="980" y="297466"/>
                    </a:cubicBezTo>
                    <a:cubicBezTo>
                      <a:pt x="939" y="297591"/>
                      <a:pt x="771" y="297675"/>
                      <a:pt x="646" y="297758"/>
                    </a:cubicBezTo>
                    <a:cubicBezTo>
                      <a:pt x="646" y="297717"/>
                      <a:pt x="604" y="297675"/>
                      <a:pt x="646" y="297675"/>
                    </a:cubicBezTo>
                    <a:lnTo>
                      <a:pt x="730" y="297466"/>
                    </a:lnTo>
                    <a:cubicBezTo>
                      <a:pt x="688" y="297466"/>
                      <a:pt x="562" y="297466"/>
                      <a:pt x="562" y="297466"/>
                    </a:cubicBezTo>
                    <a:cubicBezTo>
                      <a:pt x="520" y="297550"/>
                      <a:pt x="437" y="297717"/>
                      <a:pt x="479" y="297717"/>
                    </a:cubicBezTo>
                    <a:cubicBezTo>
                      <a:pt x="730" y="297926"/>
                      <a:pt x="604" y="297967"/>
                      <a:pt x="395" y="297884"/>
                    </a:cubicBezTo>
                    <a:cubicBezTo>
                      <a:pt x="520" y="298176"/>
                      <a:pt x="-274" y="297717"/>
                      <a:pt x="102" y="298260"/>
                    </a:cubicBezTo>
                    <a:cubicBezTo>
                      <a:pt x="186" y="298385"/>
                      <a:pt x="269" y="298677"/>
                      <a:pt x="269" y="298677"/>
                    </a:cubicBezTo>
                    <a:cubicBezTo>
                      <a:pt x="-233" y="298928"/>
                      <a:pt x="520" y="298761"/>
                      <a:pt x="353" y="298886"/>
                    </a:cubicBezTo>
                    <a:cubicBezTo>
                      <a:pt x="353" y="298886"/>
                      <a:pt x="353" y="298970"/>
                      <a:pt x="353" y="298970"/>
                    </a:cubicBezTo>
                    <a:cubicBezTo>
                      <a:pt x="-23" y="299095"/>
                      <a:pt x="102" y="299387"/>
                      <a:pt x="144" y="299638"/>
                    </a:cubicBezTo>
                    <a:cubicBezTo>
                      <a:pt x="144" y="299763"/>
                      <a:pt x="395" y="299889"/>
                      <a:pt x="395" y="299972"/>
                    </a:cubicBezTo>
                    <a:cubicBezTo>
                      <a:pt x="269" y="300432"/>
                      <a:pt x="228" y="300473"/>
                      <a:pt x="520" y="300473"/>
                    </a:cubicBezTo>
                    <a:cubicBezTo>
                      <a:pt x="771" y="300473"/>
                      <a:pt x="897" y="300557"/>
                      <a:pt x="771" y="300807"/>
                    </a:cubicBezTo>
                    <a:cubicBezTo>
                      <a:pt x="730" y="300891"/>
                      <a:pt x="520" y="300807"/>
                      <a:pt x="395" y="300849"/>
                    </a:cubicBezTo>
                    <a:cubicBezTo>
                      <a:pt x="144" y="300891"/>
                      <a:pt x="646" y="301225"/>
                      <a:pt x="269" y="301183"/>
                    </a:cubicBezTo>
                    <a:cubicBezTo>
                      <a:pt x="228" y="301183"/>
                      <a:pt x="186" y="301142"/>
                      <a:pt x="144" y="301142"/>
                    </a:cubicBezTo>
                    <a:cubicBezTo>
                      <a:pt x="144" y="301183"/>
                      <a:pt x="144" y="301267"/>
                      <a:pt x="144" y="301267"/>
                    </a:cubicBezTo>
                    <a:cubicBezTo>
                      <a:pt x="186" y="301309"/>
                      <a:pt x="269" y="301309"/>
                      <a:pt x="353" y="301309"/>
                    </a:cubicBezTo>
                    <a:cubicBezTo>
                      <a:pt x="813" y="301100"/>
                      <a:pt x="646" y="301518"/>
                      <a:pt x="771" y="301685"/>
                    </a:cubicBezTo>
                    <a:lnTo>
                      <a:pt x="897" y="301810"/>
                    </a:lnTo>
                    <a:lnTo>
                      <a:pt x="1022" y="301893"/>
                    </a:lnTo>
                    <a:cubicBezTo>
                      <a:pt x="1022" y="301852"/>
                      <a:pt x="1022" y="301810"/>
                      <a:pt x="1022" y="301810"/>
                    </a:cubicBezTo>
                    <a:lnTo>
                      <a:pt x="1357" y="301810"/>
                    </a:lnTo>
                    <a:lnTo>
                      <a:pt x="2695" y="301810"/>
                    </a:lnTo>
                    <a:lnTo>
                      <a:pt x="2988" y="301810"/>
                    </a:lnTo>
                    <a:cubicBezTo>
                      <a:pt x="2988" y="301852"/>
                      <a:pt x="2988" y="301893"/>
                      <a:pt x="2988" y="301893"/>
                    </a:cubicBezTo>
                    <a:lnTo>
                      <a:pt x="1022" y="301893"/>
                    </a:lnTo>
                    <a:lnTo>
                      <a:pt x="562" y="301893"/>
                    </a:lnTo>
                    <a:cubicBezTo>
                      <a:pt x="562" y="302019"/>
                      <a:pt x="520" y="302102"/>
                      <a:pt x="311" y="302102"/>
                    </a:cubicBezTo>
                    <a:cubicBezTo>
                      <a:pt x="311" y="302102"/>
                      <a:pt x="269" y="302311"/>
                      <a:pt x="311" y="302436"/>
                    </a:cubicBezTo>
                    <a:cubicBezTo>
                      <a:pt x="311" y="302436"/>
                      <a:pt x="437" y="302436"/>
                      <a:pt x="437" y="302478"/>
                    </a:cubicBezTo>
                    <a:lnTo>
                      <a:pt x="813" y="303648"/>
                    </a:lnTo>
                    <a:cubicBezTo>
                      <a:pt x="813" y="303689"/>
                      <a:pt x="813" y="303731"/>
                      <a:pt x="813" y="303731"/>
                    </a:cubicBezTo>
                    <a:lnTo>
                      <a:pt x="646" y="304567"/>
                    </a:lnTo>
                    <a:cubicBezTo>
                      <a:pt x="646" y="304608"/>
                      <a:pt x="688" y="304650"/>
                      <a:pt x="688" y="304650"/>
                    </a:cubicBezTo>
                    <a:cubicBezTo>
                      <a:pt x="688" y="304650"/>
                      <a:pt x="730" y="304650"/>
                      <a:pt x="771" y="304608"/>
                    </a:cubicBezTo>
                    <a:lnTo>
                      <a:pt x="897" y="304483"/>
                    </a:lnTo>
                    <a:cubicBezTo>
                      <a:pt x="897" y="304567"/>
                      <a:pt x="855" y="304734"/>
                      <a:pt x="855" y="304734"/>
                    </a:cubicBezTo>
                    <a:cubicBezTo>
                      <a:pt x="437" y="304734"/>
                      <a:pt x="1190" y="305235"/>
                      <a:pt x="688" y="305193"/>
                    </a:cubicBezTo>
                    <a:cubicBezTo>
                      <a:pt x="939" y="306363"/>
                      <a:pt x="730" y="307532"/>
                      <a:pt x="730" y="308743"/>
                    </a:cubicBezTo>
                    <a:cubicBezTo>
                      <a:pt x="730" y="309328"/>
                      <a:pt x="771" y="309954"/>
                      <a:pt x="855" y="310539"/>
                    </a:cubicBezTo>
                    <a:cubicBezTo>
                      <a:pt x="897" y="310915"/>
                      <a:pt x="1064" y="311291"/>
                      <a:pt x="1106" y="311667"/>
                    </a:cubicBezTo>
                    <a:cubicBezTo>
                      <a:pt x="1106" y="311709"/>
                      <a:pt x="980" y="311792"/>
                      <a:pt x="939" y="311834"/>
                    </a:cubicBezTo>
                    <a:cubicBezTo>
                      <a:pt x="1190" y="312001"/>
                      <a:pt x="1190" y="312126"/>
                      <a:pt x="1064" y="312461"/>
                    </a:cubicBezTo>
                    <a:cubicBezTo>
                      <a:pt x="813" y="313129"/>
                      <a:pt x="855" y="313922"/>
                      <a:pt x="1190" y="314591"/>
                    </a:cubicBezTo>
                    <a:cubicBezTo>
                      <a:pt x="1399" y="314967"/>
                      <a:pt x="897" y="314716"/>
                      <a:pt x="980" y="314925"/>
                    </a:cubicBezTo>
                    <a:cubicBezTo>
                      <a:pt x="1106" y="315134"/>
                      <a:pt x="1273" y="315426"/>
                      <a:pt x="1231" y="315635"/>
                    </a:cubicBezTo>
                    <a:cubicBezTo>
                      <a:pt x="1022" y="316303"/>
                      <a:pt x="1650" y="316804"/>
                      <a:pt x="1608" y="317473"/>
                    </a:cubicBezTo>
                    <a:cubicBezTo>
                      <a:pt x="1566" y="317723"/>
                      <a:pt x="1273" y="317932"/>
                      <a:pt x="1524" y="318266"/>
                    </a:cubicBezTo>
                    <a:cubicBezTo>
                      <a:pt x="1608" y="318391"/>
                      <a:pt x="1482" y="318684"/>
                      <a:pt x="1399" y="318893"/>
                    </a:cubicBezTo>
                    <a:cubicBezTo>
                      <a:pt x="1315" y="319269"/>
                      <a:pt x="1650" y="319561"/>
                      <a:pt x="1608" y="320020"/>
                    </a:cubicBezTo>
                    <a:cubicBezTo>
                      <a:pt x="1524" y="320689"/>
                      <a:pt x="1733" y="321357"/>
                      <a:pt x="1817" y="322067"/>
                    </a:cubicBezTo>
                    <a:cubicBezTo>
                      <a:pt x="1943" y="322861"/>
                      <a:pt x="2152" y="323654"/>
                      <a:pt x="2152" y="324406"/>
                    </a:cubicBezTo>
                    <a:cubicBezTo>
                      <a:pt x="2152" y="324865"/>
                      <a:pt x="2277" y="325241"/>
                      <a:pt x="2277" y="325659"/>
                    </a:cubicBezTo>
                    <a:cubicBezTo>
                      <a:pt x="2277" y="325951"/>
                      <a:pt x="2403" y="326202"/>
                      <a:pt x="2486" y="326453"/>
                    </a:cubicBezTo>
                    <a:cubicBezTo>
                      <a:pt x="2486" y="326494"/>
                      <a:pt x="2654" y="326494"/>
                      <a:pt x="2737" y="326494"/>
                    </a:cubicBezTo>
                    <a:lnTo>
                      <a:pt x="2486" y="326912"/>
                    </a:lnTo>
                    <a:lnTo>
                      <a:pt x="2528" y="326912"/>
                    </a:lnTo>
                    <a:cubicBezTo>
                      <a:pt x="2695" y="326954"/>
                      <a:pt x="2821" y="326620"/>
                      <a:pt x="2988" y="326870"/>
                    </a:cubicBezTo>
                    <a:lnTo>
                      <a:pt x="2612" y="327037"/>
                    </a:lnTo>
                    <a:cubicBezTo>
                      <a:pt x="2570" y="327037"/>
                      <a:pt x="2528" y="327121"/>
                      <a:pt x="2528" y="327163"/>
                    </a:cubicBezTo>
                    <a:cubicBezTo>
                      <a:pt x="2570" y="327538"/>
                      <a:pt x="2654" y="327914"/>
                      <a:pt x="2654" y="328290"/>
                    </a:cubicBezTo>
                    <a:cubicBezTo>
                      <a:pt x="2695" y="329000"/>
                      <a:pt x="2654" y="329710"/>
                      <a:pt x="3030" y="330337"/>
                    </a:cubicBezTo>
                    <a:cubicBezTo>
                      <a:pt x="3155" y="330546"/>
                      <a:pt x="3323" y="330755"/>
                      <a:pt x="3197" y="331005"/>
                    </a:cubicBezTo>
                    <a:cubicBezTo>
                      <a:pt x="3114" y="331172"/>
                      <a:pt x="3072" y="331506"/>
                      <a:pt x="3155" y="331548"/>
                    </a:cubicBezTo>
                    <a:cubicBezTo>
                      <a:pt x="3741" y="331841"/>
                      <a:pt x="2946" y="332551"/>
                      <a:pt x="3574" y="332843"/>
                    </a:cubicBezTo>
                    <a:cubicBezTo>
                      <a:pt x="3616" y="332843"/>
                      <a:pt x="3699" y="333094"/>
                      <a:pt x="3490" y="333094"/>
                    </a:cubicBezTo>
                    <a:lnTo>
                      <a:pt x="3741" y="334096"/>
                    </a:lnTo>
                    <a:lnTo>
                      <a:pt x="4076" y="335224"/>
                    </a:lnTo>
                    <a:cubicBezTo>
                      <a:pt x="4285" y="335975"/>
                      <a:pt x="4536" y="336727"/>
                      <a:pt x="4661" y="337521"/>
                    </a:cubicBezTo>
                    <a:cubicBezTo>
                      <a:pt x="4703" y="337813"/>
                      <a:pt x="4954" y="337604"/>
                      <a:pt x="4954" y="337813"/>
                    </a:cubicBezTo>
                    <a:lnTo>
                      <a:pt x="4996" y="338774"/>
                    </a:lnTo>
                    <a:cubicBezTo>
                      <a:pt x="4996" y="338857"/>
                      <a:pt x="5080" y="338941"/>
                      <a:pt x="5080" y="339024"/>
                    </a:cubicBezTo>
                    <a:cubicBezTo>
                      <a:pt x="5080" y="339066"/>
                      <a:pt x="5038" y="339108"/>
                      <a:pt x="5038" y="339108"/>
                    </a:cubicBezTo>
                    <a:cubicBezTo>
                      <a:pt x="5456" y="339400"/>
                      <a:pt x="5205" y="339818"/>
                      <a:pt x="5330" y="340194"/>
                    </a:cubicBezTo>
                    <a:cubicBezTo>
                      <a:pt x="5581" y="340904"/>
                      <a:pt x="5791" y="341614"/>
                      <a:pt x="5874" y="342366"/>
                    </a:cubicBezTo>
                    <a:cubicBezTo>
                      <a:pt x="5916" y="342742"/>
                      <a:pt x="6334" y="342825"/>
                      <a:pt x="6293" y="343076"/>
                    </a:cubicBezTo>
                    <a:cubicBezTo>
                      <a:pt x="6251" y="343326"/>
                      <a:pt x="6042" y="343577"/>
                      <a:pt x="6543" y="343494"/>
                    </a:cubicBezTo>
                    <a:cubicBezTo>
                      <a:pt x="6543" y="343535"/>
                      <a:pt x="6585" y="343619"/>
                      <a:pt x="6543" y="343619"/>
                    </a:cubicBezTo>
                    <a:cubicBezTo>
                      <a:pt x="6042" y="344037"/>
                      <a:pt x="6418" y="344496"/>
                      <a:pt x="6585" y="344914"/>
                    </a:cubicBezTo>
                    <a:cubicBezTo>
                      <a:pt x="6711" y="345206"/>
                      <a:pt x="7129" y="345582"/>
                      <a:pt x="7045" y="345749"/>
                    </a:cubicBezTo>
                    <a:cubicBezTo>
                      <a:pt x="6794" y="346250"/>
                      <a:pt x="7045" y="346334"/>
                      <a:pt x="7422" y="346459"/>
                    </a:cubicBezTo>
                    <a:cubicBezTo>
                      <a:pt x="7505" y="346501"/>
                      <a:pt x="7547" y="346626"/>
                      <a:pt x="7715" y="346626"/>
                    </a:cubicBezTo>
                    <a:cubicBezTo>
                      <a:pt x="7882" y="346626"/>
                      <a:pt x="7589" y="346751"/>
                      <a:pt x="7631" y="346793"/>
                    </a:cubicBezTo>
                    <a:cubicBezTo>
                      <a:pt x="7798" y="347044"/>
                      <a:pt x="7129" y="347211"/>
                      <a:pt x="7673" y="347503"/>
                    </a:cubicBezTo>
                    <a:cubicBezTo>
                      <a:pt x="7882" y="347629"/>
                      <a:pt x="8133" y="347253"/>
                      <a:pt x="8091" y="347629"/>
                    </a:cubicBezTo>
                    <a:cubicBezTo>
                      <a:pt x="8091" y="347670"/>
                      <a:pt x="8217" y="347921"/>
                      <a:pt x="8007" y="348088"/>
                    </a:cubicBezTo>
                    <a:cubicBezTo>
                      <a:pt x="7840" y="348213"/>
                      <a:pt x="8175" y="348380"/>
                      <a:pt x="8384" y="348422"/>
                    </a:cubicBezTo>
                    <a:cubicBezTo>
                      <a:pt x="8467" y="348255"/>
                      <a:pt x="8718" y="348088"/>
                      <a:pt x="8258" y="348130"/>
                    </a:cubicBezTo>
                    <a:lnTo>
                      <a:pt x="8342" y="347837"/>
                    </a:lnTo>
                    <a:cubicBezTo>
                      <a:pt x="8384" y="347837"/>
                      <a:pt x="8467" y="347879"/>
                      <a:pt x="8467" y="347921"/>
                    </a:cubicBezTo>
                    <a:lnTo>
                      <a:pt x="8718" y="348923"/>
                    </a:lnTo>
                    <a:cubicBezTo>
                      <a:pt x="8677" y="348882"/>
                      <a:pt x="8593" y="348840"/>
                      <a:pt x="8551" y="348798"/>
                    </a:cubicBezTo>
                    <a:cubicBezTo>
                      <a:pt x="8509" y="348714"/>
                      <a:pt x="8467" y="348631"/>
                      <a:pt x="8426" y="348589"/>
                    </a:cubicBezTo>
                    <a:lnTo>
                      <a:pt x="8007" y="348589"/>
                    </a:lnTo>
                    <a:cubicBezTo>
                      <a:pt x="8049" y="348714"/>
                      <a:pt x="8091" y="348882"/>
                      <a:pt x="8175" y="348923"/>
                    </a:cubicBezTo>
                    <a:cubicBezTo>
                      <a:pt x="8300" y="349007"/>
                      <a:pt x="8509" y="348965"/>
                      <a:pt x="8593" y="349049"/>
                    </a:cubicBezTo>
                    <a:cubicBezTo>
                      <a:pt x="8802" y="349257"/>
                      <a:pt x="8509" y="349257"/>
                      <a:pt x="8426" y="349383"/>
                    </a:cubicBezTo>
                    <a:lnTo>
                      <a:pt x="8258" y="349592"/>
                    </a:lnTo>
                    <a:lnTo>
                      <a:pt x="8509" y="349508"/>
                    </a:lnTo>
                    <a:lnTo>
                      <a:pt x="8677" y="349425"/>
                    </a:lnTo>
                    <a:cubicBezTo>
                      <a:pt x="8635" y="349508"/>
                      <a:pt x="8593" y="349550"/>
                      <a:pt x="8551" y="349633"/>
                    </a:cubicBezTo>
                    <a:cubicBezTo>
                      <a:pt x="8384" y="350135"/>
                      <a:pt x="8551" y="350678"/>
                      <a:pt x="8760" y="351137"/>
                    </a:cubicBezTo>
                    <a:cubicBezTo>
                      <a:pt x="8886" y="351346"/>
                      <a:pt x="8802" y="350928"/>
                      <a:pt x="8928" y="350886"/>
                    </a:cubicBezTo>
                    <a:cubicBezTo>
                      <a:pt x="9011" y="350886"/>
                      <a:pt x="9095" y="350970"/>
                      <a:pt x="9179" y="351012"/>
                    </a:cubicBezTo>
                    <a:cubicBezTo>
                      <a:pt x="9388" y="351220"/>
                      <a:pt x="8551" y="351179"/>
                      <a:pt x="9095" y="351471"/>
                    </a:cubicBezTo>
                    <a:cubicBezTo>
                      <a:pt x="8844" y="351805"/>
                      <a:pt x="9179" y="351972"/>
                      <a:pt x="9304" y="352223"/>
                    </a:cubicBezTo>
                    <a:cubicBezTo>
                      <a:pt x="9471" y="352641"/>
                      <a:pt x="9890" y="352891"/>
                      <a:pt x="9931" y="353476"/>
                    </a:cubicBezTo>
                    <a:cubicBezTo>
                      <a:pt x="9931" y="353768"/>
                      <a:pt x="9639" y="353476"/>
                      <a:pt x="9722" y="353685"/>
                    </a:cubicBezTo>
                    <a:lnTo>
                      <a:pt x="10141" y="354854"/>
                    </a:lnTo>
                    <a:cubicBezTo>
                      <a:pt x="10433" y="354687"/>
                      <a:pt x="10015" y="355523"/>
                      <a:pt x="10475" y="355147"/>
                    </a:cubicBezTo>
                    <a:cubicBezTo>
                      <a:pt x="10559" y="355105"/>
                      <a:pt x="10726" y="355147"/>
                      <a:pt x="10810" y="355147"/>
                    </a:cubicBezTo>
                    <a:cubicBezTo>
                      <a:pt x="10768" y="355188"/>
                      <a:pt x="10642" y="355230"/>
                      <a:pt x="10642" y="355272"/>
                    </a:cubicBezTo>
                    <a:cubicBezTo>
                      <a:pt x="10642" y="355439"/>
                      <a:pt x="10684" y="355564"/>
                      <a:pt x="10726" y="355731"/>
                    </a:cubicBezTo>
                    <a:lnTo>
                      <a:pt x="10935" y="355564"/>
                    </a:lnTo>
                    <a:cubicBezTo>
                      <a:pt x="10977" y="355523"/>
                      <a:pt x="11019" y="355523"/>
                      <a:pt x="11061" y="355523"/>
                    </a:cubicBezTo>
                    <a:cubicBezTo>
                      <a:pt x="11061" y="355564"/>
                      <a:pt x="11103" y="355648"/>
                      <a:pt x="11061" y="355648"/>
                    </a:cubicBezTo>
                    <a:cubicBezTo>
                      <a:pt x="10726" y="355982"/>
                      <a:pt x="10726" y="356441"/>
                      <a:pt x="10852" y="356859"/>
                    </a:cubicBezTo>
                    <a:cubicBezTo>
                      <a:pt x="10977" y="357277"/>
                      <a:pt x="11395" y="357611"/>
                      <a:pt x="11437" y="357987"/>
                    </a:cubicBezTo>
                    <a:cubicBezTo>
                      <a:pt x="11521" y="358446"/>
                      <a:pt x="12567" y="358321"/>
                      <a:pt x="12023" y="359031"/>
                    </a:cubicBezTo>
                    <a:cubicBezTo>
                      <a:pt x="11730" y="359407"/>
                      <a:pt x="12232" y="359657"/>
                      <a:pt x="12316" y="359950"/>
                    </a:cubicBezTo>
                    <a:cubicBezTo>
                      <a:pt x="12441" y="360368"/>
                      <a:pt x="13027" y="360702"/>
                      <a:pt x="13027" y="361078"/>
                    </a:cubicBezTo>
                    <a:cubicBezTo>
                      <a:pt x="13027" y="362122"/>
                      <a:pt x="13529" y="362915"/>
                      <a:pt x="14114" y="363709"/>
                    </a:cubicBezTo>
                    <a:cubicBezTo>
                      <a:pt x="14323" y="364043"/>
                      <a:pt x="14449" y="364419"/>
                      <a:pt x="14616" y="364753"/>
                    </a:cubicBezTo>
                    <a:lnTo>
                      <a:pt x="15369" y="366090"/>
                    </a:lnTo>
                    <a:cubicBezTo>
                      <a:pt x="15453" y="366215"/>
                      <a:pt x="15494" y="366382"/>
                      <a:pt x="15536" y="366549"/>
                    </a:cubicBezTo>
                    <a:cubicBezTo>
                      <a:pt x="15118" y="366633"/>
                      <a:pt x="15829" y="366841"/>
                      <a:pt x="15494" y="366925"/>
                    </a:cubicBezTo>
                    <a:cubicBezTo>
                      <a:pt x="15494" y="366967"/>
                      <a:pt x="15536" y="367050"/>
                      <a:pt x="15536" y="367050"/>
                    </a:cubicBezTo>
                    <a:cubicBezTo>
                      <a:pt x="15996" y="367009"/>
                      <a:pt x="15787" y="367886"/>
                      <a:pt x="16331" y="367719"/>
                    </a:cubicBezTo>
                    <a:cubicBezTo>
                      <a:pt x="16331" y="367760"/>
                      <a:pt x="16331" y="367802"/>
                      <a:pt x="16331" y="367802"/>
                    </a:cubicBezTo>
                    <a:cubicBezTo>
                      <a:pt x="16164" y="367844"/>
                      <a:pt x="15913" y="367927"/>
                      <a:pt x="16080" y="368094"/>
                    </a:cubicBezTo>
                    <a:cubicBezTo>
                      <a:pt x="16331" y="368303"/>
                      <a:pt x="16707" y="368387"/>
                      <a:pt x="17042" y="368429"/>
                    </a:cubicBezTo>
                    <a:cubicBezTo>
                      <a:pt x="17167" y="368429"/>
                      <a:pt x="17293" y="368262"/>
                      <a:pt x="17418" y="368178"/>
                    </a:cubicBezTo>
                    <a:lnTo>
                      <a:pt x="17544" y="368596"/>
                    </a:lnTo>
                    <a:lnTo>
                      <a:pt x="17293" y="368512"/>
                    </a:lnTo>
                    <a:cubicBezTo>
                      <a:pt x="17251" y="368805"/>
                      <a:pt x="17126" y="368554"/>
                      <a:pt x="17042" y="368554"/>
                    </a:cubicBezTo>
                    <a:cubicBezTo>
                      <a:pt x="17000" y="368554"/>
                      <a:pt x="16958" y="368637"/>
                      <a:pt x="16958" y="368637"/>
                    </a:cubicBezTo>
                    <a:lnTo>
                      <a:pt x="17335" y="368930"/>
                    </a:lnTo>
                    <a:cubicBezTo>
                      <a:pt x="17335" y="368930"/>
                      <a:pt x="17377" y="368846"/>
                      <a:pt x="17418" y="368846"/>
                    </a:cubicBezTo>
                    <a:cubicBezTo>
                      <a:pt x="17418" y="368930"/>
                      <a:pt x="17418" y="369055"/>
                      <a:pt x="17335" y="369097"/>
                    </a:cubicBezTo>
                    <a:cubicBezTo>
                      <a:pt x="17251" y="369139"/>
                      <a:pt x="17126" y="369097"/>
                      <a:pt x="17042" y="369097"/>
                    </a:cubicBezTo>
                    <a:lnTo>
                      <a:pt x="17042" y="369013"/>
                    </a:lnTo>
                    <a:lnTo>
                      <a:pt x="17000" y="368846"/>
                    </a:lnTo>
                    <a:cubicBezTo>
                      <a:pt x="16958" y="368888"/>
                      <a:pt x="16917" y="368888"/>
                      <a:pt x="16917" y="368930"/>
                    </a:cubicBezTo>
                    <a:cubicBezTo>
                      <a:pt x="16749" y="369306"/>
                      <a:pt x="16833" y="369598"/>
                      <a:pt x="17293" y="369723"/>
                    </a:cubicBezTo>
                    <a:cubicBezTo>
                      <a:pt x="17335" y="369723"/>
                      <a:pt x="17335" y="369765"/>
                      <a:pt x="17377" y="369807"/>
                    </a:cubicBezTo>
                    <a:cubicBezTo>
                      <a:pt x="17335" y="369807"/>
                      <a:pt x="17293" y="369807"/>
                      <a:pt x="17251" y="369807"/>
                    </a:cubicBezTo>
                    <a:cubicBezTo>
                      <a:pt x="17209" y="369849"/>
                      <a:pt x="17126" y="369974"/>
                      <a:pt x="17126" y="369974"/>
                    </a:cubicBezTo>
                    <a:lnTo>
                      <a:pt x="17460" y="370350"/>
                    </a:lnTo>
                    <a:lnTo>
                      <a:pt x="17502" y="370308"/>
                    </a:lnTo>
                    <a:cubicBezTo>
                      <a:pt x="17377" y="369807"/>
                      <a:pt x="17460" y="369974"/>
                      <a:pt x="17753" y="370183"/>
                    </a:cubicBezTo>
                    <a:cubicBezTo>
                      <a:pt x="17962" y="370308"/>
                      <a:pt x="17962" y="370768"/>
                      <a:pt x="18339" y="370601"/>
                    </a:cubicBezTo>
                    <a:cubicBezTo>
                      <a:pt x="18380" y="370559"/>
                      <a:pt x="18422" y="370517"/>
                      <a:pt x="18464" y="370475"/>
                    </a:cubicBezTo>
                    <a:cubicBezTo>
                      <a:pt x="18548" y="370433"/>
                      <a:pt x="18631" y="370392"/>
                      <a:pt x="18590" y="370601"/>
                    </a:cubicBezTo>
                    <a:cubicBezTo>
                      <a:pt x="18506" y="371060"/>
                      <a:pt x="18171" y="370684"/>
                      <a:pt x="17962" y="370809"/>
                    </a:cubicBezTo>
                    <a:cubicBezTo>
                      <a:pt x="17920" y="370809"/>
                      <a:pt x="17795" y="370768"/>
                      <a:pt x="17753" y="370684"/>
                    </a:cubicBezTo>
                    <a:cubicBezTo>
                      <a:pt x="17711" y="370601"/>
                      <a:pt x="17669" y="370475"/>
                      <a:pt x="17628" y="370392"/>
                    </a:cubicBezTo>
                    <a:cubicBezTo>
                      <a:pt x="17586" y="370475"/>
                      <a:pt x="17502" y="370601"/>
                      <a:pt x="17544" y="370684"/>
                    </a:cubicBezTo>
                    <a:cubicBezTo>
                      <a:pt x="17628" y="370809"/>
                      <a:pt x="17795" y="371060"/>
                      <a:pt x="17879" y="371060"/>
                    </a:cubicBezTo>
                    <a:cubicBezTo>
                      <a:pt x="18422" y="370976"/>
                      <a:pt x="18422" y="371352"/>
                      <a:pt x="18506" y="371686"/>
                    </a:cubicBezTo>
                    <a:lnTo>
                      <a:pt x="18590" y="371979"/>
                    </a:lnTo>
                    <a:lnTo>
                      <a:pt x="18841" y="371895"/>
                    </a:lnTo>
                    <a:lnTo>
                      <a:pt x="19091" y="371853"/>
                    </a:lnTo>
                    <a:cubicBezTo>
                      <a:pt x="19091" y="371853"/>
                      <a:pt x="19133" y="371895"/>
                      <a:pt x="19133" y="371895"/>
                    </a:cubicBezTo>
                    <a:cubicBezTo>
                      <a:pt x="19050" y="371895"/>
                      <a:pt x="18966" y="371895"/>
                      <a:pt x="18966" y="371937"/>
                    </a:cubicBezTo>
                    <a:cubicBezTo>
                      <a:pt x="18882" y="372062"/>
                      <a:pt x="18882" y="372188"/>
                      <a:pt x="18799" y="372313"/>
                    </a:cubicBezTo>
                    <a:lnTo>
                      <a:pt x="19008" y="372271"/>
                    </a:lnTo>
                    <a:lnTo>
                      <a:pt x="19217" y="372271"/>
                    </a:lnTo>
                    <a:cubicBezTo>
                      <a:pt x="19217" y="372313"/>
                      <a:pt x="19217" y="372355"/>
                      <a:pt x="19217" y="372355"/>
                    </a:cubicBezTo>
                    <a:cubicBezTo>
                      <a:pt x="19008" y="372522"/>
                      <a:pt x="18757" y="372856"/>
                      <a:pt x="19008" y="372939"/>
                    </a:cubicBezTo>
                    <a:cubicBezTo>
                      <a:pt x="19552" y="373148"/>
                      <a:pt x="19091" y="372396"/>
                      <a:pt x="19426" y="372313"/>
                    </a:cubicBezTo>
                    <a:cubicBezTo>
                      <a:pt x="19468" y="372313"/>
                      <a:pt x="19510" y="372438"/>
                      <a:pt x="19593" y="372438"/>
                    </a:cubicBezTo>
                    <a:cubicBezTo>
                      <a:pt x="19803" y="372522"/>
                      <a:pt x="19719" y="372271"/>
                      <a:pt x="19719" y="372271"/>
                    </a:cubicBezTo>
                    <a:cubicBezTo>
                      <a:pt x="19050" y="371770"/>
                      <a:pt x="20179" y="372104"/>
                      <a:pt x="19928" y="371770"/>
                    </a:cubicBezTo>
                    <a:cubicBezTo>
                      <a:pt x="19970" y="371812"/>
                      <a:pt x="20012" y="371812"/>
                      <a:pt x="20054" y="371853"/>
                    </a:cubicBezTo>
                    <a:lnTo>
                      <a:pt x="20304" y="372271"/>
                    </a:lnTo>
                    <a:cubicBezTo>
                      <a:pt x="20263" y="372271"/>
                      <a:pt x="20263" y="372313"/>
                      <a:pt x="20221" y="372313"/>
                    </a:cubicBezTo>
                    <a:lnTo>
                      <a:pt x="19886" y="372188"/>
                    </a:lnTo>
                    <a:lnTo>
                      <a:pt x="20263" y="372522"/>
                    </a:lnTo>
                    <a:cubicBezTo>
                      <a:pt x="20304" y="372564"/>
                      <a:pt x="20304" y="372605"/>
                      <a:pt x="20304" y="372605"/>
                    </a:cubicBezTo>
                    <a:cubicBezTo>
                      <a:pt x="20221" y="372647"/>
                      <a:pt x="20137" y="372689"/>
                      <a:pt x="20095" y="372772"/>
                    </a:cubicBezTo>
                    <a:cubicBezTo>
                      <a:pt x="20012" y="372898"/>
                      <a:pt x="19928" y="373065"/>
                      <a:pt x="19970" y="373148"/>
                    </a:cubicBezTo>
                    <a:cubicBezTo>
                      <a:pt x="20012" y="373274"/>
                      <a:pt x="20179" y="373399"/>
                      <a:pt x="20221" y="373524"/>
                    </a:cubicBezTo>
                    <a:cubicBezTo>
                      <a:pt x="20263" y="373566"/>
                      <a:pt x="20179" y="373649"/>
                      <a:pt x="20137" y="373733"/>
                    </a:cubicBezTo>
                    <a:cubicBezTo>
                      <a:pt x="20095" y="373817"/>
                      <a:pt x="19970" y="373315"/>
                      <a:pt x="19970" y="373733"/>
                    </a:cubicBezTo>
                    <a:cubicBezTo>
                      <a:pt x="19970" y="373775"/>
                      <a:pt x="19970" y="373984"/>
                      <a:pt x="19970" y="373984"/>
                    </a:cubicBezTo>
                    <a:cubicBezTo>
                      <a:pt x="20095" y="374025"/>
                      <a:pt x="20221" y="373984"/>
                      <a:pt x="20304" y="374025"/>
                    </a:cubicBezTo>
                    <a:cubicBezTo>
                      <a:pt x="20430" y="374067"/>
                      <a:pt x="20514" y="374109"/>
                      <a:pt x="20639" y="374151"/>
                    </a:cubicBezTo>
                    <a:cubicBezTo>
                      <a:pt x="20597" y="374192"/>
                      <a:pt x="20555" y="374318"/>
                      <a:pt x="20555" y="374318"/>
                    </a:cubicBezTo>
                    <a:lnTo>
                      <a:pt x="20304" y="374234"/>
                    </a:lnTo>
                    <a:cubicBezTo>
                      <a:pt x="20263" y="374234"/>
                      <a:pt x="20221" y="374234"/>
                      <a:pt x="20137" y="374234"/>
                    </a:cubicBezTo>
                    <a:cubicBezTo>
                      <a:pt x="20179" y="374276"/>
                      <a:pt x="20221" y="374318"/>
                      <a:pt x="20221" y="374360"/>
                    </a:cubicBezTo>
                    <a:cubicBezTo>
                      <a:pt x="20137" y="374694"/>
                      <a:pt x="20723" y="374401"/>
                      <a:pt x="20639" y="374777"/>
                    </a:cubicBezTo>
                    <a:cubicBezTo>
                      <a:pt x="20639" y="374819"/>
                      <a:pt x="20597" y="375111"/>
                      <a:pt x="20681" y="375195"/>
                    </a:cubicBezTo>
                    <a:cubicBezTo>
                      <a:pt x="20848" y="375362"/>
                      <a:pt x="21057" y="375445"/>
                      <a:pt x="21266" y="375571"/>
                    </a:cubicBezTo>
                    <a:lnTo>
                      <a:pt x="20974" y="375738"/>
                    </a:lnTo>
                    <a:cubicBezTo>
                      <a:pt x="20974" y="375654"/>
                      <a:pt x="20974" y="375529"/>
                      <a:pt x="20974" y="375445"/>
                    </a:cubicBezTo>
                    <a:cubicBezTo>
                      <a:pt x="20974" y="375404"/>
                      <a:pt x="20848" y="375404"/>
                      <a:pt x="20806" y="375404"/>
                    </a:cubicBezTo>
                    <a:cubicBezTo>
                      <a:pt x="20806" y="375529"/>
                      <a:pt x="20848" y="375696"/>
                      <a:pt x="20848" y="375821"/>
                    </a:cubicBezTo>
                    <a:cubicBezTo>
                      <a:pt x="20974" y="376281"/>
                      <a:pt x="21392" y="376490"/>
                      <a:pt x="21685" y="376824"/>
                    </a:cubicBezTo>
                    <a:cubicBezTo>
                      <a:pt x="21978" y="377158"/>
                      <a:pt x="22103" y="377659"/>
                      <a:pt x="22563" y="377826"/>
                    </a:cubicBezTo>
                    <a:cubicBezTo>
                      <a:pt x="22689" y="377868"/>
                      <a:pt x="22772" y="377367"/>
                      <a:pt x="22940" y="377826"/>
                    </a:cubicBezTo>
                    <a:cubicBezTo>
                      <a:pt x="23023" y="378035"/>
                      <a:pt x="22396" y="378745"/>
                      <a:pt x="23316" y="378369"/>
                    </a:cubicBezTo>
                    <a:lnTo>
                      <a:pt x="23400" y="379747"/>
                    </a:lnTo>
                    <a:lnTo>
                      <a:pt x="23400" y="379915"/>
                    </a:lnTo>
                    <a:cubicBezTo>
                      <a:pt x="23441" y="379873"/>
                      <a:pt x="23525" y="379831"/>
                      <a:pt x="23567" y="379789"/>
                    </a:cubicBezTo>
                    <a:cubicBezTo>
                      <a:pt x="23651" y="379747"/>
                      <a:pt x="23734" y="379706"/>
                      <a:pt x="23860" y="379664"/>
                    </a:cubicBezTo>
                    <a:cubicBezTo>
                      <a:pt x="23902" y="379664"/>
                      <a:pt x="23943" y="379706"/>
                      <a:pt x="24027" y="379747"/>
                    </a:cubicBezTo>
                    <a:lnTo>
                      <a:pt x="23985" y="379789"/>
                    </a:lnTo>
                    <a:lnTo>
                      <a:pt x="23734" y="379747"/>
                    </a:lnTo>
                    <a:cubicBezTo>
                      <a:pt x="23734" y="379915"/>
                      <a:pt x="23776" y="380040"/>
                      <a:pt x="23818" y="380207"/>
                    </a:cubicBezTo>
                    <a:cubicBezTo>
                      <a:pt x="23818" y="379956"/>
                      <a:pt x="24320" y="380040"/>
                      <a:pt x="24194" y="379706"/>
                    </a:cubicBezTo>
                    <a:cubicBezTo>
                      <a:pt x="24194" y="379622"/>
                      <a:pt x="24236" y="379539"/>
                      <a:pt x="24236" y="379455"/>
                    </a:cubicBezTo>
                    <a:cubicBezTo>
                      <a:pt x="24236" y="379413"/>
                      <a:pt x="24320" y="379413"/>
                      <a:pt x="24320" y="379413"/>
                    </a:cubicBezTo>
                    <a:lnTo>
                      <a:pt x="25198" y="380416"/>
                    </a:lnTo>
                    <a:cubicBezTo>
                      <a:pt x="25282" y="380499"/>
                      <a:pt x="25282" y="380666"/>
                      <a:pt x="25324" y="380833"/>
                    </a:cubicBezTo>
                    <a:lnTo>
                      <a:pt x="25198" y="380792"/>
                    </a:lnTo>
                    <a:cubicBezTo>
                      <a:pt x="25115" y="380750"/>
                      <a:pt x="25240" y="380499"/>
                      <a:pt x="25031" y="380625"/>
                    </a:cubicBezTo>
                    <a:cubicBezTo>
                      <a:pt x="24989" y="380625"/>
                      <a:pt x="25115" y="380833"/>
                      <a:pt x="25156" y="380917"/>
                    </a:cubicBezTo>
                    <a:lnTo>
                      <a:pt x="25324" y="381209"/>
                    </a:lnTo>
                    <a:lnTo>
                      <a:pt x="24947" y="381376"/>
                    </a:lnTo>
                    <a:cubicBezTo>
                      <a:pt x="24905" y="381293"/>
                      <a:pt x="24905" y="381209"/>
                      <a:pt x="24864" y="381126"/>
                    </a:cubicBezTo>
                    <a:cubicBezTo>
                      <a:pt x="24822" y="381084"/>
                      <a:pt x="24780" y="381001"/>
                      <a:pt x="24696" y="380959"/>
                    </a:cubicBezTo>
                    <a:cubicBezTo>
                      <a:pt x="24654" y="380959"/>
                      <a:pt x="24613" y="380959"/>
                      <a:pt x="24571" y="380959"/>
                    </a:cubicBezTo>
                    <a:lnTo>
                      <a:pt x="24613" y="381126"/>
                    </a:lnTo>
                    <a:cubicBezTo>
                      <a:pt x="24613" y="381168"/>
                      <a:pt x="24613" y="381209"/>
                      <a:pt x="24613" y="381251"/>
                    </a:cubicBezTo>
                    <a:lnTo>
                      <a:pt x="24278" y="381126"/>
                    </a:lnTo>
                    <a:cubicBezTo>
                      <a:pt x="24278" y="381126"/>
                      <a:pt x="24278" y="381042"/>
                      <a:pt x="24320" y="381001"/>
                    </a:cubicBezTo>
                    <a:cubicBezTo>
                      <a:pt x="24362" y="380959"/>
                      <a:pt x="24403" y="380917"/>
                      <a:pt x="24487" y="380875"/>
                    </a:cubicBezTo>
                    <a:lnTo>
                      <a:pt x="24153" y="380833"/>
                    </a:lnTo>
                    <a:cubicBezTo>
                      <a:pt x="24153" y="380917"/>
                      <a:pt x="24194" y="381001"/>
                      <a:pt x="24194" y="381084"/>
                    </a:cubicBezTo>
                    <a:cubicBezTo>
                      <a:pt x="24153" y="381376"/>
                      <a:pt x="24654" y="381293"/>
                      <a:pt x="24571" y="381669"/>
                    </a:cubicBezTo>
                    <a:cubicBezTo>
                      <a:pt x="24529" y="381794"/>
                      <a:pt x="24905" y="382003"/>
                      <a:pt x="25115" y="382170"/>
                    </a:cubicBezTo>
                    <a:cubicBezTo>
                      <a:pt x="25156" y="382170"/>
                      <a:pt x="25240" y="382170"/>
                      <a:pt x="25240" y="382128"/>
                    </a:cubicBezTo>
                    <a:cubicBezTo>
                      <a:pt x="25366" y="381961"/>
                      <a:pt x="25784" y="381961"/>
                      <a:pt x="25993" y="382045"/>
                    </a:cubicBezTo>
                    <a:cubicBezTo>
                      <a:pt x="26328" y="382212"/>
                      <a:pt x="26035" y="382421"/>
                      <a:pt x="26160" y="382588"/>
                    </a:cubicBezTo>
                    <a:cubicBezTo>
                      <a:pt x="26160" y="382629"/>
                      <a:pt x="26286" y="382546"/>
                      <a:pt x="26369" y="382546"/>
                    </a:cubicBezTo>
                    <a:cubicBezTo>
                      <a:pt x="26369" y="382588"/>
                      <a:pt x="26369" y="382629"/>
                      <a:pt x="26369" y="382629"/>
                    </a:cubicBezTo>
                    <a:cubicBezTo>
                      <a:pt x="26286" y="382713"/>
                      <a:pt x="26244" y="382797"/>
                      <a:pt x="26160" y="382838"/>
                    </a:cubicBezTo>
                    <a:cubicBezTo>
                      <a:pt x="26077" y="382880"/>
                      <a:pt x="25951" y="382880"/>
                      <a:pt x="25867" y="382922"/>
                    </a:cubicBezTo>
                    <a:lnTo>
                      <a:pt x="26453" y="383715"/>
                    </a:lnTo>
                    <a:cubicBezTo>
                      <a:pt x="26453" y="383757"/>
                      <a:pt x="26578" y="383674"/>
                      <a:pt x="26662" y="383674"/>
                    </a:cubicBezTo>
                    <a:lnTo>
                      <a:pt x="26913" y="383548"/>
                    </a:lnTo>
                    <a:cubicBezTo>
                      <a:pt x="26871" y="383632"/>
                      <a:pt x="26829" y="383799"/>
                      <a:pt x="26788" y="383841"/>
                    </a:cubicBezTo>
                    <a:cubicBezTo>
                      <a:pt x="26411" y="383966"/>
                      <a:pt x="26997" y="384217"/>
                      <a:pt x="26746" y="384384"/>
                    </a:cubicBezTo>
                    <a:cubicBezTo>
                      <a:pt x="26829" y="384467"/>
                      <a:pt x="26913" y="384551"/>
                      <a:pt x="26997" y="384551"/>
                    </a:cubicBezTo>
                    <a:lnTo>
                      <a:pt x="27917" y="384760"/>
                    </a:lnTo>
                    <a:cubicBezTo>
                      <a:pt x="27791" y="384801"/>
                      <a:pt x="27791" y="385219"/>
                      <a:pt x="27540" y="384927"/>
                    </a:cubicBezTo>
                    <a:cubicBezTo>
                      <a:pt x="27540" y="384968"/>
                      <a:pt x="27457" y="385010"/>
                      <a:pt x="27499" y="385052"/>
                    </a:cubicBezTo>
                    <a:cubicBezTo>
                      <a:pt x="27499" y="385135"/>
                      <a:pt x="27540" y="385219"/>
                      <a:pt x="27582" y="385261"/>
                    </a:cubicBezTo>
                    <a:cubicBezTo>
                      <a:pt x="27666" y="385303"/>
                      <a:pt x="27750" y="385261"/>
                      <a:pt x="27833" y="385261"/>
                    </a:cubicBezTo>
                    <a:cubicBezTo>
                      <a:pt x="27791" y="385219"/>
                      <a:pt x="27750" y="385177"/>
                      <a:pt x="27750" y="385177"/>
                    </a:cubicBezTo>
                    <a:cubicBezTo>
                      <a:pt x="27750" y="385135"/>
                      <a:pt x="27791" y="385052"/>
                      <a:pt x="27833" y="385052"/>
                    </a:cubicBezTo>
                    <a:cubicBezTo>
                      <a:pt x="27875" y="385010"/>
                      <a:pt x="27917" y="384968"/>
                      <a:pt x="27959" y="385010"/>
                    </a:cubicBezTo>
                    <a:cubicBezTo>
                      <a:pt x="28210" y="385135"/>
                      <a:pt x="28126" y="384885"/>
                      <a:pt x="28168" y="384801"/>
                    </a:cubicBezTo>
                    <a:cubicBezTo>
                      <a:pt x="28419" y="385094"/>
                      <a:pt x="28712" y="385303"/>
                      <a:pt x="28670" y="385720"/>
                    </a:cubicBezTo>
                    <a:cubicBezTo>
                      <a:pt x="28670" y="385720"/>
                      <a:pt x="28712" y="385720"/>
                      <a:pt x="28753" y="385762"/>
                    </a:cubicBezTo>
                    <a:lnTo>
                      <a:pt x="28753" y="385637"/>
                    </a:lnTo>
                    <a:lnTo>
                      <a:pt x="28795" y="385219"/>
                    </a:lnTo>
                    <a:cubicBezTo>
                      <a:pt x="28837" y="385386"/>
                      <a:pt x="28879" y="385553"/>
                      <a:pt x="28879" y="385720"/>
                    </a:cubicBezTo>
                    <a:cubicBezTo>
                      <a:pt x="28879" y="385762"/>
                      <a:pt x="28712" y="385804"/>
                      <a:pt x="28628" y="385846"/>
                    </a:cubicBezTo>
                    <a:cubicBezTo>
                      <a:pt x="28544" y="385846"/>
                      <a:pt x="28503" y="385846"/>
                      <a:pt x="28419" y="385846"/>
                    </a:cubicBezTo>
                    <a:lnTo>
                      <a:pt x="28670" y="386013"/>
                    </a:lnTo>
                    <a:cubicBezTo>
                      <a:pt x="28712" y="386054"/>
                      <a:pt x="28795" y="386096"/>
                      <a:pt x="28795" y="386096"/>
                    </a:cubicBezTo>
                    <a:cubicBezTo>
                      <a:pt x="28586" y="386639"/>
                      <a:pt x="29004" y="386597"/>
                      <a:pt x="29297" y="386639"/>
                    </a:cubicBezTo>
                    <a:cubicBezTo>
                      <a:pt x="29381" y="386639"/>
                      <a:pt x="29465" y="386472"/>
                      <a:pt x="29548" y="386430"/>
                    </a:cubicBezTo>
                    <a:lnTo>
                      <a:pt x="29799" y="386180"/>
                    </a:lnTo>
                    <a:lnTo>
                      <a:pt x="30217" y="386681"/>
                    </a:lnTo>
                    <a:cubicBezTo>
                      <a:pt x="30217" y="386681"/>
                      <a:pt x="30176" y="386764"/>
                      <a:pt x="30176" y="386764"/>
                    </a:cubicBezTo>
                    <a:cubicBezTo>
                      <a:pt x="29883" y="386556"/>
                      <a:pt x="29632" y="386639"/>
                      <a:pt x="29715" y="387015"/>
                    </a:cubicBezTo>
                    <a:cubicBezTo>
                      <a:pt x="29757" y="387224"/>
                      <a:pt x="29966" y="387391"/>
                      <a:pt x="30092" y="387558"/>
                    </a:cubicBezTo>
                    <a:cubicBezTo>
                      <a:pt x="30092" y="387600"/>
                      <a:pt x="30176" y="387600"/>
                      <a:pt x="30176" y="387600"/>
                    </a:cubicBezTo>
                    <a:lnTo>
                      <a:pt x="30301" y="387391"/>
                    </a:lnTo>
                    <a:cubicBezTo>
                      <a:pt x="30301" y="387516"/>
                      <a:pt x="30301" y="387683"/>
                      <a:pt x="30259" y="387809"/>
                    </a:cubicBezTo>
                    <a:cubicBezTo>
                      <a:pt x="30259" y="387850"/>
                      <a:pt x="30134" y="387892"/>
                      <a:pt x="30050" y="387892"/>
                    </a:cubicBezTo>
                    <a:cubicBezTo>
                      <a:pt x="30050" y="387892"/>
                      <a:pt x="30008" y="387809"/>
                      <a:pt x="29966" y="387767"/>
                    </a:cubicBezTo>
                    <a:cubicBezTo>
                      <a:pt x="29799" y="388059"/>
                      <a:pt x="30385" y="388393"/>
                      <a:pt x="29966" y="388644"/>
                    </a:cubicBezTo>
                    <a:cubicBezTo>
                      <a:pt x="30636" y="388268"/>
                      <a:pt x="30092" y="389354"/>
                      <a:pt x="30594" y="389187"/>
                    </a:cubicBezTo>
                    <a:cubicBezTo>
                      <a:pt x="30259" y="389688"/>
                      <a:pt x="31389" y="389270"/>
                      <a:pt x="30970" y="389813"/>
                    </a:cubicBezTo>
                    <a:cubicBezTo>
                      <a:pt x="30970" y="389813"/>
                      <a:pt x="31012" y="389897"/>
                      <a:pt x="31012" y="389939"/>
                    </a:cubicBezTo>
                    <a:cubicBezTo>
                      <a:pt x="31221" y="390148"/>
                      <a:pt x="31263" y="390482"/>
                      <a:pt x="31640" y="390565"/>
                    </a:cubicBezTo>
                    <a:cubicBezTo>
                      <a:pt x="31807" y="390607"/>
                      <a:pt x="31514" y="391275"/>
                      <a:pt x="32058" y="390899"/>
                    </a:cubicBezTo>
                    <a:cubicBezTo>
                      <a:pt x="32141" y="390816"/>
                      <a:pt x="32685" y="390732"/>
                      <a:pt x="32602" y="391233"/>
                    </a:cubicBezTo>
                    <a:cubicBezTo>
                      <a:pt x="32560" y="391442"/>
                      <a:pt x="32936" y="390816"/>
                      <a:pt x="32769" y="391317"/>
                    </a:cubicBezTo>
                    <a:cubicBezTo>
                      <a:pt x="32560" y="391902"/>
                      <a:pt x="33564" y="393489"/>
                      <a:pt x="34191" y="393698"/>
                    </a:cubicBezTo>
                    <a:cubicBezTo>
                      <a:pt x="34526" y="393823"/>
                      <a:pt x="35027" y="393698"/>
                      <a:pt x="35153" y="394241"/>
                    </a:cubicBezTo>
                    <a:cubicBezTo>
                      <a:pt x="35153" y="394324"/>
                      <a:pt x="35362" y="394324"/>
                      <a:pt x="35488" y="394408"/>
                    </a:cubicBezTo>
                    <a:cubicBezTo>
                      <a:pt x="35488" y="394450"/>
                      <a:pt x="35446" y="394491"/>
                      <a:pt x="35446" y="394491"/>
                    </a:cubicBezTo>
                    <a:lnTo>
                      <a:pt x="35027" y="394533"/>
                    </a:lnTo>
                    <a:cubicBezTo>
                      <a:pt x="35153" y="394658"/>
                      <a:pt x="35237" y="394784"/>
                      <a:pt x="35362" y="394867"/>
                    </a:cubicBezTo>
                    <a:cubicBezTo>
                      <a:pt x="35529" y="394951"/>
                      <a:pt x="35739" y="394867"/>
                      <a:pt x="35864" y="394951"/>
                    </a:cubicBezTo>
                    <a:cubicBezTo>
                      <a:pt x="36157" y="395118"/>
                      <a:pt x="35404" y="395034"/>
                      <a:pt x="35780" y="395327"/>
                    </a:cubicBezTo>
                    <a:cubicBezTo>
                      <a:pt x="36031" y="395494"/>
                      <a:pt x="36157" y="395828"/>
                      <a:pt x="36366" y="396078"/>
                    </a:cubicBezTo>
                    <a:cubicBezTo>
                      <a:pt x="36450" y="395619"/>
                      <a:pt x="36450" y="395619"/>
                      <a:pt x="36115" y="395494"/>
                    </a:cubicBezTo>
                    <a:cubicBezTo>
                      <a:pt x="36073" y="395452"/>
                      <a:pt x="36031" y="395410"/>
                      <a:pt x="35990" y="395327"/>
                    </a:cubicBezTo>
                    <a:cubicBezTo>
                      <a:pt x="36031" y="395327"/>
                      <a:pt x="36115" y="395327"/>
                      <a:pt x="36157" y="395285"/>
                    </a:cubicBezTo>
                    <a:cubicBezTo>
                      <a:pt x="36826" y="394951"/>
                      <a:pt x="36450" y="396078"/>
                      <a:pt x="37035" y="395953"/>
                    </a:cubicBezTo>
                    <a:cubicBezTo>
                      <a:pt x="37202" y="395911"/>
                      <a:pt x="37495" y="396287"/>
                      <a:pt x="37621" y="396246"/>
                    </a:cubicBezTo>
                    <a:cubicBezTo>
                      <a:pt x="37955" y="396078"/>
                      <a:pt x="37663" y="395911"/>
                      <a:pt x="37495" y="395744"/>
                    </a:cubicBezTo>
                    <a:cubicBezTo>
                      <a:pt x="37453" y="395703"/>
                      <a:pt x="37412" y="395619"/>
                      <a:pt x="37412" y="395577"/>
                    </a:cubicBezTo>
                    <a:cubicBezTo>
                      <a:pt x="37328" y="395410"/>
                      <a:pt x="37453" y="395410"/>
                      <a:pt x="37495" y="395494"/>
                    </a:cubicBezTo>
                    <a:cubicBezTo>
                      <a:pt x="37788" y="395911"/>
                      <a:pt x="38081" y="396371"/>
                      <a:pt x="38332" y="396830"/>
                    </a:cubicBezTo>
                    <a:cubicBezTo>
                      <a:pt x="38374" y="396956"/>
                      <a:pt x="38332" y="397123"/>
                      <a:pt x="38290" y="397290"/>
                    </a:cubicBezTo>
                    <a:cubicBezTo>
                      <a:pt x="38248" y="397290"/>
                      <a:pt x="38206" y="397248"/>
                      <a:pt x="38206" y="397248"/>
                    </a:cubicBezTo>
                    <a:lnTo>
                      <a:pt x="38081" y="396789"/>
                    </a:lnTo>
                    <a:cubicBezTo>
                      <a:pt x="38039" y="396830"/>
                      <a:pt x="37955" y="396872"/>
                      <a:pt x="37955" y="396914"/>
                    </a:cubicBezTo>
                    <a:cubicBezTo>
                      <a:pt x="37955" y="396997"/>
                      <a:pt x="38039" y="397164"/>
                      <a:pt x="38081" y="397164"/>
                    </a:cubicBezTo>
                    <a:cubicBezTo>
                      <a:pt x="38415" y="397164"/>
                      <a:pt x="38332" y="397248"/>
                      <a:pt x="38123" y="397373"/>
                    </a:cubicBezTo>
                    <a:cubicBezTo>
                      <a:pt x="38415" y="397499"/>
                      <a:pt x="37537" y="397749"/>
                      <a:pt x="38206" y="397833"/>
                    </a:cubicBezTo>
                    <a:cubicBezTo>
                      <a:pt x="38374" y="397874"/>
                      <a:pt x="38625" y="398042"/>
                      <a:pt x="38625" y="398042"/>
                    </a:cubicBezTo>
                    <a:cubicBezTo>
                      <a:pt x="38457" y="398585"/>
                      <a:pt x="38876" y="397958"/>
                      <a:pt x="38834" y="398167"/>
                    </a:cubicBezTo>
                    <a:cubicBezTo>
                      <a:pt x="38834" y="398209"/>
                      <a:pt x="38876" y="398250"/>
                      <a:pt x="38876" y="398250"/>
                    </a:cubicBezTo>
                    <a:cubicBezTo>
                      <a:pt x="38708" y="398585"/>
                      <a:pt x="39001" y="398710"/>
                      <a:pt x="39210" y="398877"/>
                    </a:cubicBezTo>
                    <a:cubicBezTo>
                      <a:pt x="39294" y="398960"/>
                      <a:pt x="39587" y="398835"/>
                      <a:pt x="39628" y="398919"/>
                    </a:cubicBezTo>
                    <a:cubicBezTo>
                      <a:pt x="39879" y="399336"/>
                      <a:pt x="39879" y="399378"/>
                      <a:pt x="40089" y="399169"/>
                    </a:cubicBezTo>
                    <a:cubicBezTo>
                      <a:pt x="40256" y="399002"/>
                      <a:pt x="40423" y="398960"/>
                      <a:pt x="40507" y="399211"/>
                    </a:cubicBezTo>
                    <a:cubicBezTo>
                      <a:pt x="40549" y="399295"/>
                      <a:pt x="40339" y="399420"/>
                      <a:pt x="40256" y="399503"/>
                    </a:cubicBezTo>
                    <a:cubicBezTo>
                      <a:pt x="40089" y="399712"/>
                      <a:pt x="40674" y="399587"/>
                      <a:pt x="40423" y="399838"/>
                    </a:cubicBezTo>
                    <a:cubicBezTo>
                      <a:pt x="40381" y="399879"/>
                      <a:pt x="40339" y="399879"/>
                      <a:pt x="40298" y="399879"/>
                    </a:cubicBezTo>
                    <a:cubicBezTo>
                      <a:pt x="40339" y="399921"/>
                      <a:pt x="40381" y="399963"/>
                      <a:pt x="40423" y="399963"/>
                    </a:cubicBezTo>
                    <a:cubicBezTo>
                      <a:pt x="40465" y="399963"/>
                      <a:pt x="40549" y="399921"/>
                      <a:pt x="40590" y="399838"/>
                    </a:cubicBezTo>
                    <a:cubicBezTo>
                      <a:pt x="40758" y="399378"/>
                      <a:pt x="40967" y="399796"/>
                      <a:pt x="41176" y="399796"/>
                    </a:cubicBezTo>
                    <a:cubicBezTo>
                      <a:pt x="41218" y="399796"/>
                      <a:pt x="41260" y="399796"/>
                      <a:pt x="41343" y="399796"/>
                    </a:cubicBezTo>
                    <a:lnTo>
                      <a:pt x="41511" y="399796"/>
                    </a:lnTo>
                    <a:cubicBezTo>
                      <a:pt x="41511" y="399754"/>
                      <a:pt x="41469" y="399754"/>
                      <a:pt x="41469" y="399712"/>
                    </a:cubicBezTo>
                    <a:lnTo>
                      <a:pt x="41720" y="399462"/>
                    </a:lnTo>
                    <a:lnTo>
                      <a:pt x="42640" y="398543"/>
                    </a:lnTo>
                    <a:lnTo>
                      <a:pt x="42849" y="398334"/>
                    </a:lnTo>
                    <a:cubicBezTo>
                      <a:pt x="42891" y="398376"/>
                      <a:pt x="42891" y="398376"/>
                      <a:pt x="42933" y="398417"/>
                    </a:cubicBezTo>
                    <a:lnTo>
                      <a:pt x="41552" y="399796"/>
                    </a:lnTo>
                    <a:lnTo>
                      <a:pt x="41218" y="400130"/>
                    </a:lnTo>
                    <a:cubicBezTo>
                      <a:pt x="41302" y="400213"/>
                      <a:pt x="41343" y="400297"/>
                      <a:pt x="41218" y="400464"/>
                    </a:cubicBezTo>
                    <a:cubicBezTo>
                      <a:pt x="41218" y="400464"/>
                      <a:pt x="41343" y="400631"/>
                      <a:pt x="41427" y="400715"/>
                    </a:cubicBezTo>
                    <a:cubicBezTo>
                      <a:pt x="41427" y="400715"/>
                      <a:pt x="41511" y="400631"/>
                      <a:pt x="41552" y="400631"/>
                    </a:cubicBezTo>
                    <a:lnTo>
                      <a:pt x="42640" y="401216"/>
                    </a:lnTo>
                    <a:cubicBezTo>
                      <a:pt x="42682" y="401216"/>
                      <a:pt x="42682" y="401258"/>
                      <a:pt x="42682" y="401299"/>
                    </a:cubicBezTo>
                    <a:lnTo>
                      <a:pt x="43142" y="402051"/>
                    </a:lnTo>
                    <a:cubicBezTo>
                      <a:pt x="43142" y="402051"/>
                      <a:pt x="43226" y="402093"/>
                      <a:pt x="43226" y="402051"/>
                    </a:cubicBezTo>
                    <a:cubicBezTo>
                      <a:pt x="43226" y="402051"/>
                      <a:pt x="43267" y="402009"/>
                      <a:pt x="43267" y="401968"/>
                    </a:cubicBezTo>
                    <a:lnTo>
                      <a:pt x="43267" y="401801"/>
                    </a:lnTo>
                    <a:cubicBezTo>
                      <a:pt x="43309" y="401884"/>
                      <a:pt x="43435" y="402009"/>
                      <a:pt x="43435" y="402009"/>
                    </a:cubicBezTo>
                    <a:cubicBezTo>
                      <a:pt x="43142" y="402302"/>
                      <a:pt x="44020" y="402093"/>
                      <a:pt x="43644" y="402427"/>
                    </a:cubicBezTo>
                    <a:cubicBezTo>
                      <a:pt x="44648" y="403095"/>
                      <a:pt x="45359" y="404056"/>
                      <a:pt x="46153" y="404891"/>
                    </a:cubicBezTo>
                    <a:cubicBezTo>
                      <a:pt x="46572" y="405309"/>
                      <a:pt x="47032" y="405685"/>
                      <a:pt x="47492" y="406061"/>
                    </a:cubicBezTo>
                    <a:cubicBezTo>
                      <a:pt x="47785" y="406311"/>
                      <a:pt x="48161" y="406479"/>
                      <a:pt x="48496" y="406687"/>
                    </a:cubicBezTo>
                    <a:cubicBezTo>
                      <a:pt x="48538" y="406729"/>
                      <a:pt x="48496" y="406854"/>
                      <a:pt x="48496" y="406938"/>
                    </a:cubicBezTo>
                    <a:cubicBezTo>
                      <a:pt x="48789" y="406854"/>
                      <a:pt x="48872" y="406938"/>
                      <a:pt x="49039" y="407272"/>
                    </a:cubicBezTo>
                    <a:cubicBezTo>
                      <a:pt x="49332" y="407940"/>
                      <a:pt x="49918" y="408483"/>
                      <a:pt x="50629" y="408692"/>
                    </a:cubicBezTo>
                    <a:cubicBezTo>
                      <a:pt x="51047" y="408817"/>
                      <a:pt x="50503" y="408985"/>
                      <a:pt x="50713" y="409068"/>
                    </a:cubicBezTo>
                    <a:cubicBezTo>
                      <a:pt x="50922" y="409152"/>
                      <a:pt x="51298" y="409193"/>
                      <a:pt x="51424" y="409360"/>
                    </a:cubicBezTo>
                    <a:cubicBezTo>
                      <a:pt x="51800" y="409945"/>
                      <a:pt x="52595" y="409862"/>
                      <a:pt x="53013" y="410405"/>
                    </a:cubicBezTo>
                    <a:cubicBezTo>
                      <a:pt x="53180" y="410613"/>
                      <a:pt x="53097" y="410948"/>
                      <a:pt x="53515" y="411031"/>
                    </a:cubicBezTo>
                    <a:cubicBezTo>
                      <a:pt x="53682" y="411073"/>
                      <a:pt x="53766" y="411365"/>
                      <a:pt x="53891" y="411574"/>
                    </a:cubicBezTo>
                    <a:cubicBezTo>
                      <a:pt x="54101" y="411908"/>
                      <a:pt x="54519" y="411866"/>
                      <a:pt x="54812" y="412242"/>
                    </a:cubicBezTo>
                    <a:cubicBezTo>
                      <a:pt x="55188" y="412785"/>
                      <a:pt x="55857" y="413120"/>
                      <a:pt x="56401" y="413537"/>
                    </a:cubicBezTo>
                    <a:cubicBezTo>
                      <a:pt x="57028" y="414038"/>
                      <a:pt x="57739" y="414414"/>
                      <a:pt x="58283" y="414999"/>
                    </a:cubicBezTo>
                    <a:cubicBezTo>
                      <a:pt x="58576" y="415333"/>
                      <a:pt x="58952" y="415500"/>
                      <a:pt x="59245" y="415793"/>
                    </a:cubicBezTo>
                    <a:cubicBezTo>
                      <a:pt x="59454" y="416001"/>
                      <a:pt x="59705" y="416085"/>
                      <a:pt x="59956" y="416210"/>
                    </a:cubicBezTo>
                    <a:cubicBezTo>
                      <a:pt x="59998" y="416210"/>
                      <a:pt x="60082" y="416127"/>
                      <a:pt x="60165" y="416085"/>
                    </a:cubicBezTo>
                    <a:lnTo>
                      <a:pt x="60291" y="416544"/>
                    </a:lnTo>
                    <a:lnTo>
                      <a:pt x="60333" y="416503"/>
                    </a:lnTo>
                    <a:cubicBezTo>
                      <a:pt x="60458" y="416419"/>
                      <a:pt x="60333" y="416085"/>
                      <a:pt x="60667" y="416169"/>
                    </a:cubicBezTo>
                    <a:lnTo>
                      <a:pt x="60500" y="416544"/>
                    </a:lnTo>
                    <a:cubicBezTo>
                      <a:pt x="60500" y="416586"/>
                      <a:pt x="60500" y="416670"/>
                      <a:pt x="60542" y="416670"/>
                    </a:cubicBezTo>
                    <a:cubicBezTo>
                      <a:pt x="60835" y="416920"/>
                      <a:pt x="61169" y="417129"/>
                      <a:pt x="61420" y="417380"/>
                    </a:cubicBezTo>
                    <a:cubicBezTo>
                      <a:pt x="61964" y="417839"/>
                      <a:pt x="62508" y="418299"/>
                      <a:pt x="63219" y="418466"/>
                    </a:cubicBezTo>
                    <a:cubicBezTo>
                      <a:pt x="63470" y="418507"/>
                      <a:pt x="63721" y="418549"/>
                      <a:pt x="63804" y="418842"/>
                    </a:cubicBezTo>
                    <a:cubicBezTo>
                      <a:pt x="63888" y="419009"/>
                      <a:pt x="64097" y="419259"/>
                      <a:pt x="64139" y="419259"/>
                    </a:cubicBezTo>
                    <a:cubicBezTo>
                      <a:pt x="64766" y="419092"/>
                      <a:pt x="64683" y="420136"/>
                      <a:pt x="65352" y="419886"/>
                    </a:cubicBezTo>
                    <a:cubicBezTo>
                      <a:pt x="65394" y="419886"/>
                      <a:pt x="65645" y="419969"/>
                      <a:pt x="65477" y="420136"/>
                    </a:cubicBezTo>
                    <a:lnTo>
                      <a:pt x="66398" y="420679"/>
                    </a:lnTo>
                    <a:lnTo>
                      <a:pt x="67401" y="421264"/>
                    </a:lnTo>
                    <a:cubicBezTo>
                      <a:pt x="68071" y="421682"/>
                      <a:pt x="68824" y="422016"/>
                      <a:pt x="69451" y="422475"/>
                    </a:cubicBezTo>
                    <a:cubicBezTo>
                      <a:pt x="69702" y="422642"/>
                      <a:pt x="69744" y="422350"/>
                      <a:pt x="69869" y="422475"/>
                    </a:cubicBezTo>
                    <a:lnTo>
                      <a:pt x="70580" y="423144"/>
                    </a:lnTo>
                    <a:cubicBezTo>
                      <a:pt x="70622" y="423185"/>
                      <a:pt x="70748" y="423185"/>
                      <a:pt x="70831" y="423269"/>
                    </a:cubicBezTo>
                    <a:cubicBezTo>
                      <a:pt x="70873" y="423269"/>
                      <a:pt x="70873" y="423394"/>
                      <a:pt x="70873" y="423394"/>
                    </a:cubicBezTo>
                    <a:cubicBezTo>
                      <a:pt x="71333" y="423311"/>
                      <a:pt x="71500" y="423812"/>
                      <a:pt x="71835" y="423979"/>
                    </a:cubicBezTo>
                    <a:cubicBezTo>
                      <a:pt x="72504" y="424313"/>
                      <a:pt x="73132" y="424689"/>
                      <a:pt x="73801" y="425065"/>
                    </a:cubicBezTo>
                    <a:cubicBezTo>
                      <a:pt x="74136" y="425274"/>
                      <a:pt x="74470" y="425023"/>
                      <a:pt x="74637" y="425190"/>
                    </a:cubicBezTo>
                    <a:cubicBezTo>
                      <a:pt x="74805" y="425357"/>
                      <a:pt x="74805" y="425733"/>
                      <a:pt x="75139" y="425316"/>
                    </a:cubicBezTo>
                    <a:cubicBezTo>
                      <a:pt x="75181" y="425357"/>
                      <a:pt x="75265" y="425357"/>
                      <a:pt x="75265" y="425399"/>
                    </a:cubicBezTo>
                    <a:cubicBezTo>
                      <a:pt x="75181" y="426067"/>
                      <a:pt x="75767" y="426109"/>
                      <a:pt x="76185" y="426276"/>
                    </a:cubicBezTo>
                    <a:cubicBezTo>
                      <a:pt x="76478" y="426401"/>
                      <a:pt x="77022" y="426401"/>
                      <a:pt x="77105" y="426527"/>
                    </a:cubicBezTo>
                    <a:cubicBezTo>
                      <a:pt x="77273" y="427070"/>
                      <a:pt x="77523" y="426944"/>
                      <a:pt x="77858" y="426777"/>
                    </a:cubicBezTo>
                    <a:cubicBezTo>
                      <a:pt x="77942" y="426736"/>
                      <a:pt x="78025" y="426819"/>
                      <a:pt x="78151" y="426694"/>
                    </a:cubicBezTo>
                    <a:cubicBezTo>
                      <a:pt x="78276" y="426569"/>
                      <a:pt x="78151" y="426861"/>
                      <a:pt x="78193" y="426861"/>
                    </a:cubicBezTo>
                    <a:cubicBezTo>
                      <a:pt x="78486" y="426903"/>
                      <a:pt x="78151" y="427487"/>
                      <a:pt x="78695" y="427362"/>
                    </a:cubicBezTo>
                    <a:cubicBezTo>
                      <a:pt x="78904" y="427320"/>
                      <a:pt x="78862" y="426861"/>
                      <a:pt x="79071" y="427153"/>
                    </a:cubicBezTo>
                    <a:cubicBezTo>
                      <a:pt x="79113" y="427195"/>
                      <a:pt x="79364" y="427237"/>
                      <a:pt x="79322" y="427529"/>
                    </a:cubicBezTo>
                    <a:cubicBezTo>
                      <a:pt x="79280" y="427738"/>
                      <a:pt x="79657" y="427613"/>
                      <a:pt x="79824" y="427487"/>
                    </a:cubicBezTo>
                    <a:cubicBezTo>
                      <a:pt x="79782" y="427320"/>
                      <a:pt x="79824" y="427028"/>
                      <a:pt x="79531" y="427362"/>
                    </a:cubicBezTo>
                    <a:lnTo>
                      <a:pt x="79364" y="427112"/>
                    </a:lnTo>
                    <a:cubicBezTo>
                      <a:pt x="79406" y="427112"/>
                      <a:pt x="79489" y="427028"/>
                      <a:pt x="79489" y="427070"/>
                    </a:cubicBezTo>
                    <a:lnTo>
                      <a:pt x="80368" y="427613"/>
                    </a:lnTo>
                    <a:cubicBezTo>
                      <a:pt x="80284" y="427613"/>
                      <a:pt x="80242" y="427654"/>
                      <a:pt x="80159" y="427654"/>
                    </a:cubicBezTo>
                    <a:cubicBezTo>
                      <a:pt x="80075" y="427654"/>
                      <a:pt x="79991" y="427613"/>
                      <a:pt x="79908" y="427571"/>
                    </a:cubicBezTo>
                    <a:lnTo>
                      <a:pt x="79615" y="427863"/>
                    </a:lnTo>
                    <a:cubicBezTo>
                      <a:pt x="79740" y="427905"/>
                      <a:pt x="79866" y="428030"/>
                      <a:pt x="79949" y="427989"/>
                    </a:cubicBezTo>
                    <a:cubicBezTo>
                      <a:pt x="80075" y="427947"/>
                      <a:pt x="80200" y="427780"/>
                      <a:pt x="80368" y="427780"/>
                    </a:cubicBezTo>
                    <a:cubicBezTo>
                      <a:pt x="80661" y="427780"/>
                      <a:pt x="80451" y="427989"/>
                      <a:pt x="80493" y="428114"/>
                    </a:cubicBezTo>
                    <a:lnTo>
                      <a:pt x="80493" y="428365"/>
                    </a:lnTo>
                    <a:lnTo>
                      <a:pt x="80619" y="428114"/>
                    </a:lnTo>
                    <a:lnTo>
                      <a:pt x="80702" y="427947"/>
                    </a:lnTo>
                    <a:cubicBezTo>
                      <a:pt x="80744" y="428030"/>
                      <a:pt x="80744" y="428114"/>
                      <a:pt x="80786" y="428197"/>
                    </a:cubicBezTo>
                    <a:cubicBezTo>
                      <a:pt x="81037" y="428699"/>
                      <a:pt x="81497" y="428949"/>
                      <a:pt x="81999" y="429116"/>
                    </a:cubicBezTo>
                    <a:cubicBezTo>
                      <a:pt x="82208" y="429200"/>
                      <a:pt x="81874" y="428908"/>
                      <a:pt x="81957" y="428824"/>
                    </a:cubicBezTo>
                    <a:cubicBezTo>
                      <a:pt x="81999" y="428782"/>
                      <a:pt x="82124" y="428740"/>
                      <a:pt x="82250" y="428740"/>
                    </a:cubicBezTo>
                    <a:cubicBezTo>
                      <a:pt x="82543" y="428740"/>
                      <a:pt x="81915" y="429325"/>
                      <a:pt x="82501" y="429116"/>
                    </a:cubicBezTo>
                    <a:cubicBezTo>
                      <a:pt x="82543" y="429534"/>
                      <a:pt x="82919" y="429409"/>
                      <a:pt x="83170" y="429534"/>
                    </a:cubicBezTo>
                    <a:cubicBezTo>
                      <a:pt x="83588" y="429701"/>
                      <a:pt x="84090" y="429618"/>
                      <a:pt x="84467" y="429993"/>
                    </a:cubicBezTo>
                    <a:cubicBezTo>
                      <a:pt x="84676" y="430202"/>
                      <a:pt x="84258" y="430202"/>
                      <a:pt x="84467" y="430286"/>
                    </a:cubicBezTo>
                    <a:cubicBezTo>
                      <a:pt x="84843" y="430453"/>
                      <a:pt x="85178" y="430662"/>
                      <a:pt x="85554" y="430787"/>
                    </a:cubicBezTo>
                    <a:cubicBezTo>
                      <a:pt x="85638" y="430453"/>
                      <a:pt x="85973" y="431288"/>
                      <a:pt x="86014" y="430704"/>
                    </a:cubicBezTo>
                    <a:cubicBezTo>
                      <a:pt x="86014" y="430620"/>
                      <a:pt x="86182" y="430536"/>
                      <a:pt x="86265" y="430453"/>
                    </a:cubicBezTo>
                    <a:cubicBezTo>
                      <a:pt x="86265" y="430536"/>
                      <a:pt x="86223" y="430620"/>
                      <a:pt x="86223" y="430662"/>
                    </a:cubicBezTo>
                    <a:cubicBezTo>
                      <a:pt x="86349" y="430745"/>
                      <a:pt x="86474" y="430829"/>
                      <a:pt x="86600" y="430912"/>
                    </a:cubicBezTo>
                    <a:lnTo>
                      <a:pt x="86642" y="430662"/>
                    </a:lnTo>
                    <a:cubicBezTo>
                      <a:pt x="86642" y="430620"/>
                      <a:pt x="86684" y="430578"/>
                      <a:pt x="86684" y="430536"/>
                    </a:cubicBezTo>
                    <a:cubicBezTo>
                      <a:pt x="86725" y="430578"/>
                      <a:pt x="86767" y="430578"/>
                      <a:pt x="86767" y="430620"/>
                    </a:cubicBezTo>
                    <a:cubicBezTo>
                      <a:pt x="86767" y="431079"/>
                      <a:pt x="87102" y="431372"/>
                      <a:pt x="87478" y="431581"/>
                    </a:cubicBezTo>
                    <a:cubicBezTo>
                      <a:pt x="87855" y="431748"/>
                      <a:pt x="88357" y="431748"/>
                      <a:pt x="88691" y="431998"/>
                    </a:cubicBezTo>
                    <a:cubicBezTo>
                      <a:pt x="89068" y="432249"/>
                      <a:pt x="89695" y="431455"/>
                      <a:pt x="89821" y="432332"/>
                    </a:cubicBezTo>
                    <a:cubicBezTo>
                      <a:pt x="89904" y="432834"/>
                      <a:pt x="90406" y="432625"/>
                      <a:pt x="90657" y="432792"/>
                    </a:cubicBezTo>
                    <a:cubicBezTo>
                      <a:pt x="91034" y="433001"/>
                      <a:pt x="91703" y="432834"/>
                      <a:pt x="91954" y="433084"/>
                    </a:cubicBezTo>
                    <a:cubicBezTo>
                      <a:pt x="92707" y="433836"/>
                      <a:pt x="93627" y="434045"/>
                      <a:pt x="94589" y="434212"/>
                    </a:cubicBezTo>
                    <a:cubicBezTo>
                      <a:pt x="94965" y="434295"/>
                      <a:pt x="95342" y="434463"/>
                      <a:pt x="95676" y="434588"/>
                    </a:cubicBezTo>
                    <a:lnTo>
                      <a:pt x="97140" y="435006"/>
                    </a:lnTo>
                    <a:cubicBezTo>
                      <a:pt x="97308" y="435047"/>
                      <a:pt x="97433" y="435131"/>
                      <a:pt x="97559" y="435214"/>
                    </a:cubicBezTo>
                    <a:cubicBezTo>
                      <a:pt x="97308" y="435590"/>
                      <a:pt x="97977" y="435214"/>
                      <a:pt x="97810" y="435507"/>
                    </a:cubicBezTo>
                    <a:cubicBezTo>
                      <a:pt x="97851" y="435507"/>
                      <a:pt x="97935" y="435548"/>
                      <a:pt x="97935" y="435548"/>
                    </a:cubicBezTo>
                    <a:cubicBezTo>
                      <a:pt x="98228" y="435173"/>
                      <a:pt x="98730" y="435883"/>
                      <a:pt x="98981" y="435381"/>
                    </a:cubicBezTo>
                    <a:cubicBezTo>
                      <a:pt x="99022" y="435381"/>
                      <a:pt x="99064" y="435423"/>
                      <a:pt x="99064" y="435423"/>
                    </a:cubicBezTo>
                    <a:cubicBezTo>
                      <a:pt x="98981" y="435548"/>
                      <a:pt x="98855" y="435841"/>
                      <a:pt x="99106" y="435799"/>
                    </a:cubicBezTo>
                    <a:cubicBezTo>
                      <a:pt x="99441" y="435757"/>
                      <a:pt x="99775" y="435507"/>
                      <a:pt x="100026" y="435298"/>
                    </a:cubicBezTo>
                    <a:cubicBezTo>
                      <a:pt x="100110" y="435214"/>
                      <a:pt x="100068" y="435006"/>
                      <a:pt x="100110" y="434838"/>
                    </a:cubicBezTo>
                    <a:lnTo>
                      <a:pt x="100528" y="435047"/>
                    </a:lnTo>
                    <a:lnTo>
                      <a:pt x="100319" y="435173"/>
                    </a:lnTo>
                    <a:cubicBezTo>
                      <a:pt x="100486" y="435381"/>
                      <a:pt x="100235" y="435340"/>
                      <a:pt x="100152" y="435381"/>
                    </a:cubicBezTo>
                    <a:cubicBezTo>
                      <a:pt x="100152" y="435381"/>
                      <a:pt x="100152" y="435507"/>
                      <a:pt x="100152" y="435507"/>
                    </a:cubicBezTo>
                    <a:lnTo>
                      <a:pt x="100612" y="435465"/>
                    </a:lnTo>
                    <a:cubicBezTo>
                      <a:pt x="100612" y="435465"/>
                      <a:pt x="100612" y="435381"/>
                      <a:pt x="100612" y="435340"/>
                    </a:cubicBezTo>
                    <a:cubicBezTo>
                      <a:pt x="100654" y="435423"/>
                      <a:pt x="100779" y="435507"/>
                      <a:pt x="100737" y="435590"/>
                    </a:cubicBezTo>
                    <a:cubicBezTo>
                      <a:pt x="100737" y="435674"/>
                      <a:pt x="100612" y="435716"/>
                      <a:pt x="100528" y="435799"/>
                    </a:cubicBezTo>
                    <a:lnTo>
                      <a:pt x="100445" y="435716"/>
                    </a:lnTo>
                    <a:lnTo>
                      <a:pt x="100319" y="435590"/>
                    </a:lnTo>
                    <a:cubicBezTo>
                      <a:pt x="100319" y="435632"/>
                      <a:pt x="100277" y="435674"/>
                      <a:pt x="100319" y="435716"/>
                    </a:cubicBezTo>
                    <a:cubicBezTo>
                      <a:pt x="100445" y="436133"/>
                      <a:pt x="100737" y="436259"/>
                      <a:pt x="101156" y="436008"/>
                    </a:cubicBezTo>
                    <a:cubicBezTo>
                      <a:pt x="101197" y="436008"/>
                      <a:pt x="101239" y="436008"/>
                      <a:pt x="101281" y="436008"/>
                    </a:cubicBezTo>
                    <a:cubicBezTo>
                      <a:pt x="101239" y="436050"/>
                      <a:pt x="101197" y="436050"/>
                      <a:pt x="101197" y="436091"/>
                    </a:cubicBezTo>
                    <a:cubicBezTo>
                      <a:pt x="101197" y="436175"/>
                      <a:pt x="101239" y="436300"/>
                      <a:pt x="101239" y="436300"/>
                    </a:cubicBezTo>
                    <a:lnTo>
                      <a:pt x="101741" y="436342"/>
                    </a:lnTo>
                    <a:lnTo>
                      <a:pt x="101741" y="436300"/>
                    </a:lnTo>
                    <a:cubicBezTo>
                      <a:pt x="101281" y="436050"/>
                      <a:pt x="101490" y="436133"/>
                      <a:pt x="101825" y="436008"/>
                    </a:cubicBezTo>
                    <a:cubicBezTo>
                      <a:pt x="102076" y="435966"/>
                      <a:pt x="102410" y="436300"/>
                      <a:pt x="102536" y="435883"/>
                    </a:cubicBezTo>
                    <a:cubicBezTo>
                      <a:pt x="102536" y="435841"/>
                      <a:pt x="102536" y="435757"/>
                      <a:pt x="102536" y="435716"/>
                    </a:cubicBezTo>
                    <a:cubicBezTo>
                      <a:pt x="102578" y="435632"/>
                      <a:pt x="102620" y="435548"/>
                      <a:pt x="102703" y="435674"/>
                    </a:cubicBezTo>
                    <a:cubicBezTo>
                      <a:pt x="102996" y="436050"/>
                      <a:pt x="102452" y="436050"/>
                      <a:pt x="102410" y="436259"/>
                    </a:cubicBezTo>
                    <a:cubicBezTo>
                      <a:pt x="102410" y="436300"/>
                      <a:pt x="102285" y="436342"/>
                      <a:pt x="102201" y="436300"/>
                    </a:cubicBezTo>
                    <a:cubicBezTo>
                      <a:pt x="102076" y="436259"/>
                      <a:pt x="101992" y="436217"/>
                      <a:pt x="101909" y="436175"/>
                    </a:cubicBezTo>
                    <a:cubicBezTo>
                      <a:pt x="101950" y="436259"/>
                      <a:pt x="101992" y="436426"/>
                      <a:pt x="102034" y="436467"/>
                    </a:cubicBezTo>
                    <a:cubicBezTo>
                      <a:pt x="102201" y="436509"/>
                      <a:pt x="102452" y="436551"/>
                      <a:pt x="102536" y="436509"/>
                    </a:cubicBezTo>
                    <a:cubicBezTo>
                      <a:pt x="102829" y="436091"/>
                      <a:pt x="103122" y="436342"/>
                      <a:pt x="103414" y="436509"/>
                    </a:cubicBezTo>
                    <a:lnTo>
                      <a:pt x="103665" y="436676"/>
                    </a:lnTo>
                    <a:lnTo>
                      <a:pt x="103791" y="436426"/>
                    </a:lnTo>
                    <a:lnTo>
                      <a:pt x="103916" y="436217"/>
                    </a:lnTo>
                    <a:cubicBezTo>
                      <a:pt x="103916" y="436217"/>
                      <a:pt x="103958" y="436217"/>
                      <a:pt x="104000" y="436217"/>
                    </a:cubicBezTo>
                    <a:cubicBezTo>
                      <a:pt x="103958" y="436259"/>
                      <a:pt x="103874" y="436342"/>
                      <a:pt x="103874" y="436384"/>
                    </a:cubicBezTo>
                    <a:cubicBezTo>
                      <a:pt x="103916" y="436509"/>
                      <a:pt x="104000" y="436634"/>
                      <a:pt x="104042" y="436760"/>
                    </a:cubicBezTo>
                    <a:lnTo>
                      <a:pt x="104167" y="436593"/>
                    </a:lnTo>
                    <a:lnTo>
                      <a:pt x="104293" y="436467"/>
                    </a:lnTo>
                    <a:cubicBezTo>
                      <a:pt x="104334" y="436509"/>
                      <a:pt x="104376" y="436551"/>
                      <a:pt x="104376" y="436551"/>
                    </a:cubicBezTo>
                    <a:cubicBezTo>
                      <a:pt x="104334" y="436802"/>
                      <a:pt x="104418" y="437219"/>
                      <a:pt x="104627" y="437136"/>
                    </a:cubicBezTo>
                    <a:cubicBezTo>
                      <a:pt x="105171" y="436885"/>
                      <a:pt x="104293" y="436676"/>
                      <a:pt x="104502" y="436384"/>
                    </a:cubicBezTo>
                    <a:cubicBezTo>
                      <a:pt x="104502" y="436342"/>
                      <a:pt x="104669" y="436384"/>
                      <a:pt x="104711" y="436384"/>
                    </a:cubicBezTo>
                    <a:cubicBezTo>
                      <a:pt x="104920" y="436300"/>
                      <a:pt x="104669" y="436175"/>
                      <a:pt x="104669" y="436175"/>
                    </a:cubicBezTo>
                    <a:cubicBezTo>
                      <a:pt x="103874" y="436300"/>
                      <a:pt x="104836" y="435716"/>
                      <a:pt x="104460" y="435674"/>
                    </a:cubicBezTo>
                    <a:cubicBezTo>
                      <a:pt x="104502" y="435674"/>
                      <a:pt x="104544" y="435632"/>
                      <a:pt x="104585" y="435632"/>
                    </a:cubicBezTo>
                    <a:lnTo>
                      <a:pt x="105046" y="435757"/>
                    </a:lnTo>
                    <a:cubicBezTo>
                      <a:pt x="105046" y="435799"/>
                      <a:pt x="105046" y="435799"/>
                      <a:pt x="105004" y="435841"/>
                    </a:cubicBezTo>
                    <a:lnTo>
                      <a:pt x="104711" y="435966"/>
                    </a:lnTo>
                    <a:lnTo>
                      <a:pt x="105213" y="435924"/>
                    </a:lnTo>
                    <a:cubicBezTo>
                      <a:pt x="105255" y="435924"/>
                      <a:pt x="105296" y="435966"/>
                      <a:pt x="105296" y="435966"/>
                    </a:cubicBezTo>
                    <a:cubicBezTo>
                      <a:pt x="105296" y="436050"/>
                      <a:pt x="105255" y="436133"/>
                      <a:pt x="105255" y="436217"/>
                    </a:cubicBezTo>
                    <a:cubicBezTo>
                      <a:pt x="105296" y="436342"/>
                      <a:pt x="105338" y="436509"/>
                      <a:pt x="105422" y="436593"/>
                    </a:cubicBezTo>
                    <a:cubicBezTo>
                      <a:pt x="105547" y="436676"/>
                      <a:pt x="105715" y="436634"/>
                      <a:pt x="105882" y="436676"/>
                    </a:cubicBezTo>
                    <a:cubicBezTo>
                      <a:pt x="105924" y="436676"/>
                      <a:pt x="105924" y="436802"/>
                      <a:pt x="105966" y="436885"/>
                    </a:cubicBezTo>
                    <a:cubicBezTo>
                      <a:pt x="105966" y="437010"/>
                      <a:pt x="105589" y="436718"/>
                      <a:pt x="105840" y="437010"/>
                    </a:cubicBezTo>
                    <a:cubicBezTo>
                      <a:pt x="105882" y="437052"/>
                      <a:pt x="106008" y="437177"/>
                      <a:pt x="106008" y="437177"/>
                    </a:cubicBezTo>
                    <a:cubicBezTo>
                      <a:pt x="106091" y="437136"/>
                      <a:pt x="106175" y="437010"/>
                      <a:pt x="106300" y="436969"/>
                    </a:cubicBezTo>
                    <a:cubicBezTo>
                      <a:pt x="106384" y="436927"/>
                      <a:pt x="106509" y="436885"/>
                      <a:pt x="106635" y="436843"/>
                    </a:cubicBezTo>
                    <a:cubicBezTo>
                      <a:pt x="106677" y="436885"/>
                      <a:pt x="106719" y="437010"/>
                      <a:pt x="106719" y="437010"/>
                    </a:cubicBezTo>
                    <a:lnTo>
                      <a:pt x="106468" y="437136"/>
                    </a:lnTo>
                    <a:cubicBezTo>
                      <a:pt x="106426" y="437177"/>
                      <a:pt x="106384" y="437219"/>
                      <a:pt x="106342" y="437219"/>
                    </a:cubicBezTo>
                    <a:cubicBezTo>
                      <a:pt x="106384" y="437219"/>
                      <a:pt x="106468" y="437219"/>
                      <a:pt x="106468" y="437261"/>
                    </a:cubicBezTo>
                    <a:cubicBezTo>
                      <a:pt x="106635" y="437553"/>
                      <a:pt x="106844" y="436927"/>
                      <a:pt x="107095" y="437261"/>
                    </a:cubicBezTo>
                    <a:cubicBezTo>
                      <a:pt x="107137" y="437303"/>
                      <a:pt x="107262" y="437512"/>
                      <a:pt x="107430" y="437512"/>
                    </a:cubicBezTo>
                    <a:cubicBezTo>
                      <a:pt x="107639" y="437512"/>
                      <a:pt x="107890" y="437428"/>
                      <a:pt x="108099" y="437386"/>
                    </a:cubicBezTo>
                    <a:lnTo>
                      <a:pt x="108015" y="437720"/>
                    </a:lnTo>
                    <a:cubicBezTo>
                      <a:pt x="107932" y="437637"/>
                      <a:pt x="107890" y="437553"/>
                      <a:pt x="107806" y="437512"/>
                    </a:cubicBezTo>
                    <a:cubicBezTo>
                      <a:pt x="107764" y="437512"/>
                      <a:pt x="107681" y="437553"/>
                      <a:pt x="107639" y="437595"/>
                    </a:cubicBezTo>
                    <a:cubicBezTo>
                      <a:pt x="107764" y="437679"/>
                      <a:pt x="107848" y="437762"/>
                      <a:pt x="107973" y="437846"/>
                    </a:cubicBezTo>
                    <a:cubicBezTo>
                      <a:pt x="108392" y="438096"/>
                      <a:pt x="108810" y="437971"/>
                      <a:pt x="109270" y="438013"/>
                    </a:cubicBezTo>
                    <a:cubicBezTo>
                      <a:pt x="109688" y="438055"/>
                      <a:pt x="110148" y="438347"/>
                      <a:pt x="110609" y="438138"/>
                    </a:cubicBezTo>
                    <a:cubicBezTo>
                      <a:pt x="110734" y="438096"/>
                      <a:pt x="110441" y="437679"/>
                      <a:pt x="110859" y="437846"/>
                    </a:cubicBezTo>
                    <a:cubicBezTo>
                      <a:pt x="111069" y="437929"/>
                      <a:pt x="111152" y="438890"/>
                      <a:pt x="111487" y="437971"/>
                    </a:cubicBezTo>
                    <a:lnTo>
                      <a:pt x="112533" y="438806"/>
                    </a:lnTo>
                    <a:lnTo>
                      <a:pt x="112658" y="438932"/>
                    </a:lnTo>
                    <a:cubicBezTo>
                      <a:pt x="112658" y="438848"/>
                      <a:pt x="112658" y="438765"/>
                      <a:pt x="112700" y="438723"/>
                    </a:cubicBezTo>
                    <a:cubicBezTo>
                      <a:pt x="112742" y="438639"/>
                      <a:pt x="112742" y="438514"/>
                      <a:pt x="112825" y="438430"/>
                    </a:cubicBezTo>
                    <a:cubicBezTo>
                      <a:pt x="112867" y="438389"/>
                      <a:pt x="112951" y="438389"/>
                      <a:pt x="112993" y="438347"/>
                    </a:cubicBezTo>
                    <a:lnTo>
                      <a:pt x="112993" y="438389"/>
                    </a:lnTo>
                    <a:lnTo>
                      <a:pt x="112784" y="438556"/>
                    </a:lnTo>
                    <a:lnTo>
                      <a:pt x="113160" y="438806"/>
                    </a:lnTo>
                    <a:cubicBezTo>
                      <a:pt x="112993" y="438598"/>
                      <a:pt x="113411" y="438347"/>
                      <a:pt x="113076" y="438180"/>
                    </a:cubicBezTo>
                    <a:cubicBezTo>
                      <a:pt x="112993" y="438138"/>
                      <a:pt x="112993" y="438055"/>
                      <a:pt x="112951" y="437971"/>
                    </a:cubicBezTo>
                    <a:cubicBezTo>
                      <a:pt x="112951" y="437929"/>
                      <a:pt x="112993" y="437887"/>
                      <a:pt x="112993" y="437887"/>
                    </a:cubicBezTo>
                    <a:lnTo>
                      <a:pt x="114331" y="437971"/>
                    </a:lnTo>
                    <a:cubicBezTo>
                      <a:pt x="114457" y="437971"/>
                      <a:pt x="114582" y="438096"/>
                      <a:pt x="114708" y="438138"/>
                    </a:cubicBezTo>
                    <a:lnTo>
                      <a:pt x="114582" y="438180"/>
                    </a:lnTo>
                    <a:cubicBezTo>
                      <a:pt x="114498" y="438222"/>
                      <a:pt x="114415" y="437929"/>
                      <a:pt x="114331" y="438180"/>
                    </a:cubicBezTo>
                    <a:cubicBezTo>
                      <a:pt x="114331" y="438222"/>
                      <a:pt x="114498" y="438263"/>
                      <a:pt x="114624" y="438305"/>
                    </a:cubicBezTo>
                    <a:lnTo>
                      <a:pt x="114959" y="438430"/>
                    </a:lnTo>
                    <a:lnTo>
                      <a:pt x="114791" y="438848"/>
                    </a:lnTo>
                    <a:cubicBezTo>
                      <a:pt x="114708" y="438806"/>
                      <a:pt x="114624" y="438723"/>
                      <a:pt x="114540" y="438723"/>
                    </a:cubicBezTo>
                    <a:cubicBezTo>
                      <a:pt x="114457" y="438681"/>
                      <a:pt x="114415" y="438723"/>
                      <a:pt x="114331" y="438723"/>
                    </a:cubicBezTo>
                    <a:cubicBezTo>
                      <a:pt x="114289" y="438723"/>
                      <a:pt x="114289" y="438765"/>
                      <a:pt x="114247" y="438806"/>
                    </a:cubicBezTo>
                    <a:lnTo>
                      <a:pt x="114415" y="438890"/>
                    </a:lnTo>
                    <a:cubicBezTo>
                      <a:pt x="114457" y="438890"/>
                      <a:pt x="114457" y="438932"/>
                      <a:pt x="114498" y="438973"/>
                    </a:cubicBezTo>
                    <a:lnTo>
                      <a:pt x="114164" y="439099"/>
                    </a:lnTo>
                    <a:cubicBezTo>
                      <a:pt x="114164" y="439099"/>
                      <a:pt x="114122" y="439015"/>
                      <a:pt x="114122" y="439015"/>
                    </a:cubicBezTo>
                    <a:cubicBezTo>
                      <a:pt x="114122" y="438932"/>
                      <a:pt x="114122" y="438890"/>
                      <a:pt x="114122" y="438806"/>
                    </a:cubicBezTo>
                    <a:lnTo>
                      <a:pt x="113871" y="439015"/>
                    </a:lnTo>
                    <a:cubicBezTo>
                      <a:pt x="113955" y="439057"/>
                      <a:pt x="114038" y="439099"/>
                      <a:pt x="114080" y="439140"/>
                    </a:cubicBezTo>
                    <a:cubicBezTo>
                      <a:pt x="114247" y="439349"/>
                      <a:pt x="114540" y="438973"/>
                      <a:pt x="114749" y="439266"/>
                    </a:cubicBezTo>
                    <a:cubicBezTo>
                      <a:pt x="114833" y="439349"/>
                      <a:pt x="115209" y="439266"/>
                      <a:pt x="115460" y="439224"/>
                    </a:cubicBezTo>
                    <a:cubicBezTo>
                      <a:pt x="115502" y="439224"/>
                      <a:pt x="115544" y="439140"/>
                      <a:pt x="115544" y="439099"/>
                    </a:cubicBezTo>
                    <a:cubicBezTo>
                      <a:pt x="115502" y="438890"/>
                      <a:pt x="115795" y="438598"/>
                      <a:pt x="116004" y="438514"/>
                    </a:cubicBezTo>
                    <a:cubicBezTo>
                      <a:pt x="116339" y="438389"/>
                      <a:pt x="116297" y="438765"/>
                      <a:pt x="116506" y="438765"/>
                    </a:cubicBezTo>
                    <a:cubicBezTo>
                      <a:pt x="116548" y="438765"/>
                      <a:pt x="116590" y="438639"/>
                      <a:pt x="116590" y="438598"/>
                    </a:cubicBezTo>
                    <a:cubicBezTo>
                      <a:pt x="116590" y="438598"/>
                      <a:pt x="116632" y="438639"/>
                      <a:pt x="116632" y="438639"/>
                    </a:cubicBezTo>
                    <a:cubicBezTo>
                      <a:pt x="116632" y="438765"/>
                      <a:pt x="116673" y="438848"/>
                      <a:pt x="116632" y="438973"/>
                    </a:cubicBezTo>
                    <a:cubicBezTo>
                      <a:pt x="116590" y="439057"/>
                      <a:pt x="116548" y="439140"/>
                      <a:pt x="116464" y="439224"/>
                    </a:cubicBezTo>
                    <a:lnTo>
                      <a:pt x="117426" y="439349"/>
                    </a:lnTo>
                    <a:cubicBezTo>
                      <a:pt x="117468" y="439349"/>
                      <a:pt x="117510" y="439224"/>
                      <a:pt x="117510" y="439182"/>
                    </a:cubicBezTo>
                    <a:lnTo>
                      <a:pt x="117594" y="438932"/>
                    </a:lnTo>
                    <a:cubicBezTo>
                      <a:pt x="117635" y="439015"/>
                      <a:pt x="117719" y="439140"/>
                      <a:pt x="117677" y="439224"/>
                    </a:cubicBezTo>
                    <a:cubicBezTo>
                      <a:pt x="117510" y="439600"/>
                      <a:pt x="118096" y="439349"/>
                      <a:pt x="118012" y="439642"/>
                    </a:cubicBezTo>
                    <a:cubicBezTo>
                      <a:pt x="118137" y="439642"/>
                      <a:pt x="118221" y="439642"/>
                      <a:pt x="118346" y="439600"/>
                    </a:cubicBezTo>
                    <a:lnTo>
                      <a:pt x="119141" y="439099"/>
                    </a:lnTo>
                    <a:cubicBezTo>
                      <a:pt x="119099" y="439224"/>
                      <a:pt x="119392" y="439516"/>
                      <a:pt x="118974" y="439475"/>
                    </a:cubicBezTo>
                    <a:cubicBezTo>
                      <a:pt x="118974" y="439516"/>
                      <a:pt x="118974" y="439558"/>
                      <a:pt x="119016" y="439600"/>
                    </a:cubicBezTo>
                    <a:cubicBezTo>
                      <a:pt x="119099" y="439642"/>
                      <a:pt x="119183" y="439683"/>
                      <a:pt x="119225" y="439683"/>
                    </a:cubicBezTo>
                    <a:cubicBezTo>
                      <a:pt x="119308" y="439642"/>
                      <a:pt x="119350" y="439558"/>
                      <a:pt x="119392" y="439516"/>
                    </a:cubicBezTo>
                    <a:cubicBezTo>
                      <a:pt x="119350" y="439516"/>
                      <a:pt x="119267" y="439516"/>
                      <a:pt x="119267" y="439516"/>
                    </a:cubicBezTo>
                    <a:cubicBezTo>
                      <a:pt x="119225" y="439475"/>
                      <a:pt x="119225" y="439391"/>
                      <a:pt x="119225" y="439349"/>
                    </a:cubicBezTo>
                    <a:cubicBezTo>
                      <a:pt x="119225" y="439308"/>
                      <a:pt x="119225" y="439224"/>
                      <a:pt x="119267" y="439224"/>
                    </a:cubicBezTo>
                    <a:cubicBezTo>
                      <a:pt x="119518" y="439140"/>
                      <a:pt x="119308" y="439057"/>
                      <a:pt x="119267" y="438932"/>
                    </a:cubicBezTo>
                    <a:cubicBezTo>
                      <a:pt x="119643" y="438932"/>
                      <a:pt x="120020" y="438890"/>
                      <a:pt x="120312" y="439224"/>
                    </a:cubicBezTo>
                    <a:cubicBezTo>
                      <a:pt x="120312" y="439224"/>
                      <a:pt x="120354" y="439224"/>
                      <a:pt x="120396" y="439182"/>
                    </a:cubicBezTo>
                    <a:lnTo>
                      <a:pt x="120312" y="439099"/>
                    </a:lnTo>
                    <a:lnTo>
                      <a:pt x="120061" y="438765"/>
                    </a:lnTo>
                    <a:cubicBezTo>
                      <a:pt x="120187" y="438848"/>
                      <a:pt x="120354" y="438973"/>
                      <a:pt x="120480" y="439057"/>
                    </a:cubicBezTo>
                    <a:cubicBezTo>
                      <a:pt x="120521" y="439099"/>
                      <a:pt x="120438" y="439224"/>
                      <a:pt x="120354" y="439308"/>
                    </a:cubicBezTo>
                    <a:cubicBezTo>
                      <a:pt x="120312" y="439349"/>
                      <a:pt x="120270" y="439433"/>
                      <a:pt x="120229" y="439475"/>
                    </a:cubicBezTo>
                    <a:lnTo>
                      <a:pt x="120521" y="439391"/>
                    </a:lnTo>
                    <a:cubicBezTo>
                      <a:pt x="120563" y="439391"/>
                      <a:pt x="120647" y="439349"/>
                      <a:pt x="120647" y="439349"/>
                    </a:cubicBezTo>
                    <a:cubicBezTo>
                      <a:pt x="120856" y="439892"/>
                      <a:pt x="121149" y="439558"/>
                      <a:pt x="121400" y="439391"/>
                    </a:cubicBezTo>
                    <a:cubicBezTo>
                      <a:pt x="121442" y="439349"/>
                      <a:pt x="121400" y="439182"/>
                      <a:pt x="121400" y="439057"/>
                    </a:cubicBezTo>
                    <a:lnTo>
                      <a:pt x="121400" y="438723"/>
                    </a:lnTo>
                    <a:lnTo>
                      <a:pt x="122069" y="438765"/>
                    </a:lnTo>
                    <a:cubicBezTo>
                      <a:pt x="122069" y="438765"/>
                      <a:pt x="122111" y="438848"/>
                      <a:pt x="122111" y="438890"/>
                    </a:cubicBezTo>
                    <a:cubicBezTo>
                      <a:pt x="121776" y="438973"/>
                      <a:pt x="121651" y="439140"/>
                      <a:pt x="121944" y="439391"/>
                    </a:cubicBezTo>
                    <a:cubicBezTo>
                      <a:pt x="122111" y="439516"/>
                      <a:pt x="122362" y="439475"/>
                      <a:pt x="122571" y="439516"/>
                    </a:cubicBezTo>
                    <a:cubicBezTo>
                      <a:pt x="122613" y="439516"/>
                      <a:pt x="122655" y="439475"/>
                      <a:pt x="122655" y="439475"/>
                    </a:cubicBezTo>
                    <a:lnTo>
                      <a:pt x="122613" y="439266"/>
                    </a:lnTo>
                    <a:cubicBezTo>
                      <a:pt x="122696" y="439391"/>
                      <a:pt x="122822" y="439475"/>
                      <a:pt x="122906" y="439600"/>
                    </a:cubicBezTo>
                    <a:cubicBezTo>
                      <a:pt x="122947" y="439642"/>
                      <a:pt x="122864" y="439725"/>
                      <a:pt x="122822" y="439809"/>
                    </a:cubicBezTo>
                    <a:cubicBezTo>
                      <a:pt x="122822" y="439809"/>
                      <a:pt x="122738" y="439767"/>
                      <a:pt x="122655" y="439767"/>
                    </a:cubicBezTo>
                    <a:cubicBezTo>
                      <a:pt x="122738" y="440101"/>
                      <a:pt x="123407" y="439892"/>
                      <a:pt x="123282" y="440394"/>
                    </a:cubicBezTo>
                    <a:cubicBezTo>
                      <a:pt x="123491" y="439642"/>
                      <a:pt x="123868" y="440811"/>
                      <a:pt x="124119" y="440352"/>
                    </a:cubicBezTo>
                    <a:cubicBezTo>
                      <a:pt x="124244" y="440936"/>
                      <a:pt x="124746" y="439851"/>
                      <a:pt x="124830" y="440561"/>
                    </a:cubicBezTo>
                    <a:cubicBezTo>
                      <a:pt x="124830" y="440561"/>
                      <a:pt x="124913" y="440602"/>
                      <a:pt x="124955" y="440602"/>
                    </a:cubicBezTo>
                    <a:cubicBezTo>
                      <a:pt x="125248" y="440644"/>
                      <a:pt x="125541" y="440769"/>
                      <a:pt x="125833" y="440561"/>
                    </a:cubicBezTo>
                    <a:cubicBezTo>
                      <a:pt x="125959" y="440477"/>
                      <a:pt x="126252" y="441104"/>
                      <a:pt x="126377" y="440477"/>
                    </a:cubicBezTo>
                    <a:cubicBezTo>
                      <a:pt x="126419" y="440352"/>
                      <a:pt x="126712" y="439934"/>
                      <a:pt x="127005" y="440352"/>
                    </a:cubicBezTo>
                    <a:cubicBezTo>
                      <a:pt x="127130" y="440519"/>
                      <a:pt x="126963" y="439809"/>
                      <a:pt x="127172" y="440310"/>
                    </a:cubicBezTo>
                    <a:cubicBezTo>
                      <a:pt x="127423" y="440853"/>
                      <a:pt x="129263" y="441312"/>
                      <a:pt x="129849" y="441020"/>
                    </a:cubicBezTo>
                    <a:cubicBezTo>
                      <a:pt x="130142" y="440853"/>
                      <a:pt x="130434" y="440435"/>
                      <a:pt x="130936" y="440728"/>
                    </a:cubicBezTo>
                    <a:cubicBezTo>
                      <a:pt x="130978" y="440769"/>
                      <a:pt x="131187" y="440644"/>
                      <a:pt x="131271" y="440602"/>
                    </a:cubicBezTo>
                    <a:cubicBezTo>
                      <a:pt x="131271" y="440644"/>
                      <a:pt x="131313" y="440686"/>
                      <a:pt x="131313" y="440686"/>
                    </a:cubicBezTo>
                    <a:lnTo>
                      <a:pt x="131062" y="441020"/>
                    </a:lnTo>
                    <a:cubicBezTo>
                      <a:pt x="131229" y="441020"/>
                      <a:pt x="131396" y="441062"/>
                      <a:pt x="131522" y="441020"/>
                    </a:cubicBezTo>
                    <a:cubicBezTo>
                      <a:pt x="131689" y="440978"/>
                      <a:pt x="131773" y="440769"/>
                      <a:pt x="131940" y="440728"/>
                    </a:cubicBezTo>
                    <a:cubicBezTo>
                      <a:pt x="132233" y="440644"/>
                      <a:pt x="131647" y="441104"/>
                      <a:pt x="132149" y="441020"/>
                    </a:cubicBezTo>
                    <a:cubicBezTo>
                      <a:pt x="132442" y="440978"/>
                      <a:pt x="132777" y="441104"/>
                      <a:pt x="133070" y="441145"/>
                    </a:cubicBezTo>
                    <a:cubicBezTo>
                      <a:pt x="132819" y="440769"/>
                      <a:pt x="132819" y="440769"/>
                      <a:pt x="132484" y="440895"/>
                    </a:cubicBezTo>
                    <a:cubicBezTo>
                      <a:pt x="132442" y="440895"/>
                      <a:pt x="132358" y="440895"/>
                      <a:pt x="132317" y="440853"/>
                    </a:cubicBezTo>
                    <a:cubicBezTo>
                      <a:pt x="132358" y="440811"/>
                      <a:pt x="132400" y="440769"/>
                      <a:pt x="132400" y="440728"/>
                    </a:cubicBezTo>
                    <a:cubicBezTo>
                      <a:pt x="132651" y="440059"/>
                      <a:pt x="133153" y="441104"/>
                      <a:pt x="133488" y="440561"/>
                    </a:cubicBezTo>
                    <a:cubicBezTo>
                      <a:pt x="133571" y="440435"/>
                      <a:pt x="134073" y="440477"/>
                      <a:pt x="134115" y="440352"/>
                    </a:cubicBezTo>
                    <a:cubicBezTo>
                      <a:pt x="134199" y="439976"/>
                      <a:pt x="133906" y="440059"/>
                      <a:pt x="133655" y="440101"/>
                    </a:cubicBezTo>
                    <a:cubicBezTo>
                      <a:pt x="133613" y="440101"/>
                      <a:pt x="133530" y="440059"/>
                      <a:pt x="133488" y="440059"/>
                    </a:cubicBezTo>
                    <a:cubicBezTo>
                      <a:pt x="133279" y="439976"/>
                      <a:pt x="133404" y="439892"/>
                      <a:pt x="133488" y="439934"/>
                    </a:cubicBezTo>
                    <a:cubicBezTo>
                      <a:pt x="133990" y="440018"/>
                      <a:pt x="134533" y="440143"/>
                      <a:pt x="135035" y="440268"/>
                    </a:cubicBezTo>
                    <a:cubicBezTo>
                      <a:pt x="135161" y="440310"/>
                      <a:pt x="135244" y="440477"/>
                      <a:pt x="135328" y="440602"/>
                    </a:cubicBezTo>
                    <a:cubicBezTo>
                      <a:pt x="135286" y="440602"/>
                      <a:pt x="135244" y="440644"/>
                      <a:pt x="135244" y="440602"/>
                    </a:cubicBezTo>
                    <a:lnTo>
                      <a:pt x="135035" y="440519"/>
                    </a:lnTo>
                    <a:cubicBezTo>
                      <a:pt x="135035" y="440561"/>
                      <a:pt x="135035" y="440686"/>
                      <a:pt x="135035" y="440686"/>
                    </a:cubicBezTo>
                    <a:cubicBezTo>
                      <a:pt x="135119" y="440728"/>
                      <a:pt x="135286" y="440811"/>
                      <a:pt x="135286" y="440769"/>
                    </a:cubicBezTo>
                    <a:cubicBezTo>
                      <a:pt x="135495" y="440519"/>
                      <a:pt x="135537" y="440644"/>
                      <a:pt x="135454" y="440853"/>
                    </a:cubicBezTo>
                    <a:cubicBezTo>
                      <a:pt x="135746" y="440728"/>
                      <a:pt x="135286" y="441521"/>
                      <a:pt x="135830" y="441145"/>
                    </a:cubicBezTo>
                    <a:cubicBezTo>
                      <a:pt x="135956" y="441062"/>
                      <a:pt x="136248" y="440978"/>
                      <a:pt x="136248" y="440978"/>
                    </a:cubicBezTo>
                    <a:cubicBezTo>
                      <a:pt x="136499" y="441479"/>
                      <a:pt x="136332" y="440728"/>
                      <a:pt x="136457" y="440895"/>
                    </a:cubicBezTo>
                    <a:cubicBezTo>
                      <a:pt x="136457" y="440895"/>
                      <a:pt x="136541" y="440895"/>
                      <a:pt x="136541" y="440895"/>
                    </a:cubicBezTo>
                    <a:cubicBezTo>
                      <a:pt x="136667" y="441271"/>
                      <a:pt x="136959" y="441145"/>
                      <a:pt x="137210" y="441104"/>
                    </a:cubicBezTo>
                    <a:cubicBezTo>
                      <a:pt x="137336" y="441104"/>
                      <a:pt x="137461" y="440853"/>
                      <a:pt x="137545" y="440853"/>
                    </a:cubicBezTo>
                    <a:cubicBezTo>
                      <a:pt x="138005" y="440978"/>
                      <a:pt x="138047" y="441020"/>
                      <a:pt x="138047" y="440728"/>
                    </a:cubicBezTo>
                    <a:cubicBezTo>
                      <a:pt x="138047" y="440477"/>
                      <a:pt x="138131" y="440352"/>
                      <a:pt x="138381" y="440477"/>
                    </a:cubicBezTo>
                    <a:cubicBezTo>
                      <a:pt x="138465" y="440519"/>
                      <a:pt x="138381" y="440728"/>
                      <a:pt x="138423" y="440853"/>
                    </a:cubicBezTo>
                    <a:cubicBezTo>
                      <a:pt x="138465" y="441104"/>
                      <a:pt x="138800" y="440602"/>
                      <a:pt x="138758" y="440978"/>
                    </a:cubicBezTo>
                    <a:cubicBezTo>
                      <a:pt x="138758" y="441020"/>
                      <a:pt x="138716" y="441062"/>
                      <a:pt x="138716" y="441104"/>
                    </a:cubicBezTo>
                    <a:cubicBezTo>
                      <a:pt x="138758" y="441104"/>
                      <a:pt x="138842" y="441104"/>
                      <a:pt x="138842" y="441104"/>
                    </a:cubicBezTo>
                    <a:cubicBezTo>
                      <a:pt x="138883" y="441062"/>
                      <a:pt x="138883" y="440978"/>
                      <a:pt x="138883" y="440895"/>
                    </a:cubicBezTo>
                    <a:cubicBezTo>
                      <a:pt x="138674" y="440435"/>
                      <a:pt x="139093" y="440602"/>
                      <a:pt x="139260" y="440477"/>
                    </a:cubicBezTo>
                    <a:lnTo>
                      <a:pt x="139385" y="440352"/>
                    </a:lnTo>
                    <a:lnTo>
                      <a:pt x="139469" y="440226"/>
                    </a:lnTo>
                    <a:cubicBezTo>
                      <a:pt x="139427" y="440226"/>
                      <a:pt x="139385" y="440226"/>
                      <a:pt x="139385" y="440226"/>
                    </a:cubicBezTo>
                    <a:lnTo>
                      <a:pt x="139385" y="439892"/>
                    </a:lnTo>
                    <a:lnTo>
                      <a:pt x="139385" y="438556"/>
                    </a:lnTo>
                    <a:lnTo>
                      <a:pt x="139385" y="438305"/>
                    </a:lnTo>
                    <a:cubicBezTo>
                      <a:pt x="139427" y="438305"/>
                      <a:pt x="139469" y="438305"/>
                      <a:pt x="139469" y="438305"/>
                    </a:cubicBezTo>
                    <a:lnTo>
                      <a:pt x="139469" y="440226"/>
                    </a:lnTo>
                    <a:lnTo>
                      <a:pt x="139469" y="440686"/>
                    </a:lnTo>
                    <a:cubicBezTo>
                      <a:pt x="139595" y="440686"/>
                      <a:pt x="139678" y="440728"/>
                      <a:pt x="139678" y="440936"/>
                    </a:cubicBezTo>
                    <a:cubicBezTo>
                      <a:pt x="139678" y="440936"/>
                      <a:pt x="139887" y="440978"/>
                      <a:pt x="140013" y="440936"/>
                    </a:cubicBezTo>
                    <a:cubicBezTo>
                      <a:pt x="140013" y="440936"/>
                      <a:pt x="140013" y="440811"/>
                      <a:pt x="140055" y="440811"/>
                    </a:cubicBezTo>
                    <a:lnTo>
                      <a:pt x="141226" y="440435"/>
                    </a:lnTo>
                    <a:cubicBezTo>
                      <a:pt x="141268" y="440435"/>
                      <a:pt x="141309" y="440435"/>
                      <a:pt x="141309" y="440435"/>
                    </a:cubicBezTo>
                    <a:lnTo>
                      <a:pt x="142146" y="440644"/>
                    </a:lnTo>
                    <a:cubicBezTo>
                      <a:pt x="142188" y="440644"/>
                      <a:pt x="142230" y="440602"/>
                      <a:pt x="142230" y="440602"/>
                    </a:cubicBezTo>
                    <a:cubicBezTo>
                      <a:pt x="142230" y="440602"/>
                      <a:pt x="142230" y="440561"/>
                      <a:pt x="142188" y="440519"/>
                    </a:cubicBezTo>
                    <a:lnTo>
                      <a:pt x="142062" y="440394"/>
                    </a:lnTo>
                    <a:cubicBezTo>
                      <a:pt x="142146" y="440394"/>
                      <a:pt x="142313" y="440435"/>
                      <a:pt x="142313" y="440435"/>
                    </a:cubicBezTo>
                    <a:cubicBezTo>
                      <a:pt x="142313" y="440853"/>
                      <a:pt x="142815" y="440101"/>
                      <a:pt x="142773" y="440602"/>
                    </a:cubicBezTo>
                    <a:cubicBezTo>
                      <a:pt x="143944" y="440352"/>
                      <a:pt x="145116" y="440561"/>
                      <a:pt x="146329" y="440561"/>
                    </a:cubicBezTo>
                    <a:cubicBezTo>
                      <a:pt x="146914" y="440561"/>
                      <a:pt x="147542" y="440519"/>
                      <a:pt x="148127" y="440435"/>
                    </a:cubicBezTo>
                    <a:cubicBezTo>
                      <a:pt x="148504" y="440394"/>
                      <a:pt x="148880" y="440226"/>
                      <a:pt x="149256" y="440185"/>
                    </a:cubicBezTo>
                    <a:cubicBezTo>
                      <a:pt x="149298" y="440185"/>
                      <a:pt x="149382" y="440310"/>
                      <a:pt x="149424" y="440352"/>
                    </a:cubicBezTo>
                    <a:cubicBezTo>
                      <a:pt x="149591" y="440101"/>
                      <a:pt x="149717" y="440101"/>
                      <a:pt x="150051" y="440226"/>
                    </a:cubicBezTo>
                    <a:cubicBezTo>
                      <a:pt x="150720" y="440477"/>
                      <a:pt x="151515" y="440435"/>
                      <a:pt x="152184" y="440101"/>
                    </a:cubicBezTo>
                    <a:cubicBezTo>
                      <a:pt x="152561" y="439892"/>
                      <a:pt x="152310" y="440394"/>
                      <a:pt x="152519" y="440310"/>
                    </a:cubicBezTo>
                    <a:cubicBezTo>
                      <a:pt x="152728" y="440185"/>
                      <a:pt x="153021" y="440018"/>
                      <a:pt x="153230" y="440059"/>
                    </a:cubicBezTo>
                    <a:cubicBezTo>
                      <a:pt x="153732" y="440226"/>
                      <a:pt x="154108" y="439934"/>
                      <a:pt x="154527" y="439767"/>
                    </a:cubicBezTo>
                    <a:cubicBezTo>
                      <a:pt x="154819" y="439767"/>
                      <a:pt x="155112" y="439809"/>
                      <a:pt x="155405" y="439809"/>
                    </a:cubicBezTo>
                    <a:cubicBezTo>
                      <a:pt x="155447" y="439809"/>
                      <a:pt x="155489" y="439809"/>
                      <a:pt x="155489" y="439809"/>
                    </a:cubicBezTo>
                    <a:cubicBezTo>
                      <a:pt x="155781" y="439809"/>
                      <a:pt x="156074" y="439851"/>
                      <a:pt x="156367" y="439851"/>
                    </a:cubicBezTo>
                    <a:cubicBezTo>
                      <a:pt x="156409" y="439851"/>
                      <a:pt x="156451" y="439892"/>
                      <a:pt x="156493" y="439892"/>
                    </a:cubicBezTo>
                    <a:cubicBezTo>
                      <a:pt x="156576" y="439892"/>
                      <a:pt x="156618" y="439851"/>
                      <a:pt x="156702" y="439851"/>
                    </a:cubicBezTo>
                    <a:cubicBezTo>
                      <a:pt x="190498" y="440686"/>
                      <a:pt x="245040" y="430411"/>
                      <a:pt x="310122" y="375153"/>
                    </a:cubicBezTo>
                    <a:cubicBezTo>
                      <a:pt x="310122" y="375153"/>
                      <a:pt x="392437" y="459314"/>
                      <a:pt x="443132" y="445698"/>
                    </a:cubicBezTo>
                    <a:cubicBezTo>
                      <a:pt x="443215" y="445823"/>
                      <a:pt x="447691" y="363041"/>
                      <a:pt x="390179" y="314465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2" name="Google Shape;1712;p34"/>
              <p:cNvSpPr/>
              <p:nvPr/>
            </p:nvSpPr>
            <p:spPr>
              <a:xfrm>
                <a:off x="8036348" y="4098268"/>
                <a:ext cx="1589" cy="602"/>
              </a:xfrm>
              <a:custGeom>
                <a:rect b="b" l="l" r="r" t="t"/>
                <a:pathLst>
                  <a:path extrusionOk="0" h="602" w="1589">
                    <a:moveTo>
                      <a:pt x="1129" y="17"/>
                    </a:moveTo>
                    <a:cubicBezTo>
                      <a:pt x="795" y="-24"/>
                      <a:pt x="460" y="17"/>
                      <a:pt x="0" y="59"/>
                    </a:cubicBezTo>
                    <a:cubicBezTo>
                      <a:pt x="544" y="268"/>
                      <a:pt x="962" y="435"/>
                      <a:pt x="1380" y="602"/>
                    </a:cubicBezTo>
                    <a:cubicBezTo>
                      <a:pt x="1422" y="602"/>
                      <a:pt x="1589" y="393"/>
                      <a:pt x="1589" y="393"/>
                    </a:cubicBezTo>
                    <a:cubicBezTo>
                      <a:pt x="1464" y="268"/>
                      <a:pt x="1297" y="59"/>
                      <a:pt x="1129" y="17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3" name="Google Shape;1713;p34"/>
              <p:cNvSpPr/>
              <p:nvPr/>
            </p:nvSpPr>
            <p:spPr>
              <a:xfrm>
                <a:off x="8023002" y="4097241"/>
                <a:ext cx="1132" cy="471"/>
              </a:xfrm>
              <a:custGeom>
                <a:rect b="b" l="l" r="r" t="t"/>
                <a:pathLst>
                  <a:path extrusionOk="0" h="471" w="1132">
                    <a:moveTo>
                      <a:pt x="3" y="251"/>
                    </a:moveTo>
                    <a:cubicBezTo>
                      <a:pt x="129" y="794"/>
                      <a:pt x="589" y="125"/>
                      <a:pt x="840" y="418"/>
                    </a:cubicBezTo>
                    <a:cubicBezTo>
                      <a:pt x="923" y="376"/>
                      <a:pt x="1049" y="376"/>
                      <a:pt x="1133" y="334"/>
                    </a:cubicBezTo>
                    <a:cubicBezTo>
                      <a:pt x="923" y="209"/>
                      <a:pt x="756" y="42"/>
                      <a:pt x="505" y="0"/>
                    </a:cubicBezTo>
                    <a:cubicBezTo>
                      <a:pt x="338" y="0"/>
                      <a:pt x="-39" y="0"/>
                      <a:pt x="3" y="251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4" name="Google Shape;1714;p34"/>
              <p:cNvSpPr/>
              <p:nvPr/>
            </p:nvSpPr>
            <p:spPr>
              <a:xfrm>
                <a:off x="8036097" y="4098619"/>
                <a:ext cx="721" cy="292"/>
              </a:xfrm>
              <a:custGeom>
                <a:rect b="b" l="l" r="r" t="t"/>
                <a:pathLst>
                  <a:path extrusionOk="0" h="292" w="721">
                    <a:moveTo>
                      <a:pt x="711" y="0"/>
                    </a:moveTo>
                    <a:lnTo>
                      <a:pt x="0" y="167"/>
                    </a:lnTo>
                    <a:cubicBezTo>
                      <a:pt x="84" y="209"/>
                      <a:pt x="209" y="292"/>
                      <a:pt x="209" y="292"/>
                    </a:cubicBezTo>
                    <a:cubicBezTo>
                      <a:pt x="376" y="125"/>
                      <a:pt x="795" y="418"/>
                      <a:pt x="711" y="0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5" name="Google Shape;1715;p34"/>
              <p:cNvSpPr/>
              <p:nvPr/>
            </p:nvSpPr>
            <p:spPr>
              <a:xfrm>
                <a:off x="8036097" y="4098745"/>
                <a:ext cx="41" cy="41"/>
              </a:xfrm>
              <a:custGeom>
                <a:rect b="b" l="l" r="r" t="t"/>
                <a:pathLst>
                  <a:path extrusionOk="0" h="41" w="41">
                    <a:moveTo>
                      <a:pt x="42" y="0"/>
                    </a:moveTo>
                    <a:lnTo>
                      <a:pt x="42" y="0"/>
                    </a:lnTo>
                    <a:lnTo>
                      <a:pt x="42" y="0"/>
                    </a:lnTo>
                    <a:lnTo>
                      <a:pt x="0" y="0"/>
                    </a:lnTo>
                    <a:lnTo>
                      <a:pt x="42" y="42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6" name="Google Shape;1716;p34"/>
              <p:cNvSpPr/>
              <p:nvPr/>
            </p:nvSpPr>
            <p:spPr>
              <a:xfrm>
                <a:off x="7939896" y="4053302"/>
                <a:ext cx="888" cy="1355"/>
              </a:xfrm>
              <a:custGeom>
                <a:rect b="b" l="l" r="r" t="t"/>
                <a:pathLst>
                  <a:path extrusionOk="0" h="1355" w="888">
                    <a:moveTo>
                      <a:pt x="0" y="0"/>
                    </a:moveTo>
                    <a:cubicBezTo>
                      <a:pt x="251" y="543"/>
                      <a:pt x="418" y="961"/>
                      <a:pt x="586" y="1337"/>
                    </a:cubicBezTo>
                    <a:cubicBezTo>
                      <a:pt x="586" y="1378"/>
                      <a:pt x="878" y="1337"/>
                      <a:pt x="878" y="1337"/>
                    </a:cubicBezTo>
                    <a:cubicBezTo>
                      <a:pt x="878" y="1128"/>
                      <a:pt x="920" y="877"/>
                      <a:pt x="837" y="752"/>
                    </a:cubicBezTo>
                    <a:cubicBezTo>
                      <a:pt x="627" y="501"/>
                      <a:pt x="376" y="334"/>
                      <a:pt x="0" y="0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7" name="Google Shape;1717;p34"/>
              <p:cNvSpPr/>
              <p:nvPr/>
            </p:nvSpPr>
            <p:spPr>
              <a:xfrm>
                <a:off x="7931005" y="4043180"/>
                <a:ext cx="775" cy="933"/>
              </a:xfrm>
              <a:custGeom>
                <a:rect b="b" l="l" r="r" t="t"/>
                <a:pathLst>
                  <a:path extrusionOk="0" h="933" w="775">
                    <a:moveTo>
                      <a:pt x="65" y="98"/>
                    </a:moveTo>
                    <a:cubicBezTo>
                      <a:pt x="-228" y="558"/>
                      <a:pt x="567" y="433"/>
                      <a:pt x="525" y="808"/>
                    </a:cubicBezTo>
                    <a:cubicBezTo>
                      <a:pt x="609" y="850"/>
                      <a:pt x="692" y="892"/>
                      <a:pt x="776" y="934"/>
                    </a:cubicBezTo>
                    <a:cubicBezTo>
                      <a:pt x="692" y="725"/>
                      <a:pt x="692" y="433"/>
                      <a:pt x="567" y="265"/>
                    </a:cubicBezTo>
                    <a:cubicBezTo>
                      <a:pt x="483" y="140"/>
                      <a:pt x="190" y="-152"/>
                      <a:pt x="65" y="98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8" name="Google Shape;1718;p34"/>
              <p:cNvSpPr/>
              <p:nvPr/>
            </p:nvSpPr>
            <p:spPr>
              <a:xfrm>
                <a:off x="7939435" y="4053427"/>
                <a:ext cx="627" cy="514"/>
              </a:xfrm>
              <a:custGeom>
                <a:rect b="b" l="l" r="r" t="t"/>
                <a:pathLst>
                  <a:path extrusionOk="0" h="514" w="627">
                    <a:moveTo>
                      <a:pt x="627" y="376"/>
                    </a:moveTo>
                    <a:lnTo>
                      <a:pt x="0" y="0"/>
                    </a:lnTo>
                    <a:cubicBezTo>
                      <a:pt x="0" y="84"/>
                      <a:pt x="42" y="209"/>
                      <a:pt x="42" y="209"/>
                    </a:cubicBezTo>
                    <a:cubicBezTo>
                      <a:pt x="251" y="251"/>
                      <a:pt x="335" y="752"/>
                      <a:pt x="627" y="376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9" name="Google Shape;1719;p34"/>
              <p:cNvSpPr/>
              <p:nvPr/>
            </p:nvSpPr>
            <p:spPr>
              <a:xfrm>
                <a:off x="7939435" y="4053427"/>
                <a:ext cx="4182" cy="4176"/>
              </a:xfrm>
              <a:custGeom>
                <a:rect b="b" l="l" r="r" t="t"/>
                <a:pathLst>
                  <a:path extrusionOk="0" h="4176" w="418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0" name="Google Shape;1720;p34"/>
              <p:cNvSpPr/>
              <p:nvPr/>
            </p:nvSpPr>
            <p:spPr>
              <a:xfrm>
                <a:off x="7903083" y="3953311"/>
                <a:ext cx="607" cy="1587"/>
              </a:xfrm>
              <a:custGeom>
                <a:rect b="b" l="l" r="r" t="t"/>
                <a:pathLst>
                  <a:path extrusionOk="0" h="1587" w="607">
                    <a:moveTo>
                      <a:pt x="214" y="1587"/>
                    </a:moveTo>
                    <a:cubicBezTo>
                      <a:pt x="339" y="1462"/>
                      <a:pt x="548" y="1295"/>
                      <a:pt x="590" y="1128"/>
                    </a:cubicBezTo>
                    <a:cubicBezTo>
                      <a:pt x="632" y="794"/>
                      <a:pt x="590" y="459"/>
                      <a:pt x="548" y="0"/>
                    </a:cubicBezTo>
                    <a:cubicBezTo>
                      <a:pt x="339" y="543"/>
                      <a:pt x="172" y="961"/>
                      <a:pt x="5" y="1378"/>
                    </a:cubicBezTo>
                    <a:cubicBezTo>
                      <a:pt x="-37" y="1420"/>
                      <a:pt x="214" y="1587"/>
                      <a:pt x="214" y="1587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1" name="Google Shape;1721;p34"/>
              <p:cNvSpPr/>
              <p:nvPr/>
            </p:nvSpPr>
            <p:spPr>
              <a:xfrm>
                <a:off x="7904246" y="3939985"/>
                <a:ext cx="451" cy="1172"/>
              </a:xfrm>
              <a:custGeom>
                <a:rect b="b" l="l" r="r" t="t"/>
                <a:pathLst>
                  <a:path extrusionOk="0" h="1172" w="451">
                    <a:moveTo>
                      <a:pt x="13" y="880"/>
                    </a:moveTo>
                    <a:cubicBezTo>
                      <a:pt x="55" y="964"/>
                      <a:pt x="55" y="1089"/>
                      <a:pt x="97" y="1172"/>
                    </a:cubicBezTo>
                    <a:cubicBezTo>
                      <a:pt x="222" y="964"/>
                      <a:pt x="389" y="797"/>
                      <a:pt x="431" y="546"/>
                    </a:cubicBezTo>
                    <a:cubicBezTo>
                      <a:pt x="473" y="379"/>
                      <a:pt x="473" y="-39"/>
                      <a:pt x="222" y="3"/>
                    </a:cubicBezTo>
                    <a:cubicBezTo>
                      <a:pt x="-322" y="170"/>
                      <a:pt x="348" y="629"/>
                      <a:pt x="13" y="880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2" name="Google Shape;1722;p34"/>
              <p:cNvSpPr/>
              <p:nvPr/>
            </p:nvSpPr>
            <p:spPr>
              <a:xfrm>
                <a:off x="7903046" y="3953103"/>
                <a:ext cx="292" cy="712"/>
              </a:xfrm>
              <a:custGeom>
                <a:rect b="b" l="l" r="r" t="t"/>
                <a:pathLst>
                  <a:path extrusionOk="0" h="712" w="292">
                    <a:moveTo>
                      <a:pt x="293" y="710"/>
                    </a:moveTo>
                    <a:lnTo>
                      <a:pt x="125" y="0"/>
                    </a:lnTo>
                    <a:cubicBezTo>
                      <a:pt x="84" y="84"/>
                      <a:pt x="0" y="209"/>
                      <a:pt x="0" y="209"/>
                    </a:cubicBezTo>
                    <a:cubicBezTo>
                      <a:pt x="167" y="334"/>
                      <a:pt x="-125" y="752"/>
                      <a:pt x="293" y="710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3" name="Google Shape;1723;p34"/>
              <p:cNvSpPr/>
              <p:nvPr/>
            </p:nvSpPr>
            <p:spPr>
              <a:xfrm>
                <a:off x="7903172" y="3953103"/>
                <a:ext cx="4182" cy="4176"/>
              </a:xfrm>
              <a:custGeom>
                <a:rect b="b" l="l" r="r" t="t"/>
                <a:pathLst>
                  <a:path extrusionOk="0" h="4176" w="418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24" name="Google Shape;1724;p34"/>
          <p:cNvSpPr/>
          <p:nvPr/>
        </p:nvSpPr>
        <p:spPr>
          <a:xfrm>
            <a:off x="10258094" y="7542991"/>
            <a:ext cx="1699491" cy="784873"/>
          </a:xfrm>
          <a:custGeom>
            <a:rect b="b" l="l" r="r" t="t"/>
            <a:pathLst>
              <a:path extrusionOk="0" h="784873" w="1699491">
                <a:moveTo>
                  <a:pt x="1667556" y="784873"/>
                </a:moveTo>
                <a:lnTo>
                  <a:pt x="31972" y="784873"/>
                </a:lnTo>
                <a:cubicBezTo>
                  <a:pt x="14325" y="784873"/>
                  <a:pt x="0" y="770558"/>
                  <a:pt x="0" y="752922"/>
                </a:cubicBezTo>
                <a:lnTo>
                  <a:pt x="0" y="31951"/>
                </a:lnTo>
                <a:cubicBezTo>
                  <a:pt x="0" y="14315"/>
                  <a:pt x="14325" y="0"/>
                  <a:pt x="31972" y="0"/>
                </a:cubicBezTo>
                <a:lnTo>
                  <a:pt x="1667519" y="0"/>
                </a:lnTo>
                <a:cubicBezTo>
                  <a:pt x="1685167" y="0"/>
                  <a:pt x="1699491" y="14315"/>
                  <a:pt x="1699491" y="31951"/>
                </a:cubicBezTo>
                <a:lnTo>
                  <a:pt x="1699491" y="752885"/>
                </a:lnTo>
                <a:cubicBezTo>
                  <a:pt x="1699528" y="770558"/>
                  <a:pt x="1685204" y="784873"/>
                  <a:pt x="1667556" y="784873"/>
                </a:cubicBezTo>
                <a:close/>
              </a:path>
            </a:pathLst>
          </a:custGeom>
          <a:solidFill>
            <a:srgbClr val="EBF2F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25" name="Google Shape;1725;p34"/>
          <p:cNvSpPr/>
          <p:nvPr/>
        </p:nvSpPr>
        <p:spPr>
          <a:xfrm>
            <a:off x="11159877" y="8417076"/>
            <a:ext cx="797708" cy="969017"/>
          </a:xfrm>
          <a:custGeom>
            <a:rect b="b" l="l" r="r" t="t"/>
            <a:pathLst>
              <a:path extrusionOk="0" h="969017" w="797708">
                <a:moveTo>
                  <a:pt x="765773" y="969017"/>
                </a:moveTo>
                <a:lnTo>
                  <a:pt x="31972" y="969017"/>
                </a:lnTo>
                <a:cubicBezTo>
                  <a:pt x="14325" y="969017"/>
                  <a:pt x="0" y="954702"/>
                  <a:pt x="0" y="937066"/>
                </a:cubicBezTo>
                <a:lnTo>
                  <a:pt x="0" y="31951"/>
                </a:lnTo>
                <a:cubicBezTo>
                  <a:pt x="0" y="14315"/>
                  <a:pt x="14325" y="0"/>
                  <a:pt x="31972" y="0"/>
                </a:cubicBezTo>
                <a:lnTo>
                  <a:pt x="765736" y="0"/>
                </a:lnTo>
                <a:cubicBezTo>
                  <a:pt x="783384" y="0"/>
                  <a:pt x="797708" y="14315"/>
                  <a:pt x="797708" y="31951"/>
                </a:cubicBezTo>
                <a:lnTo>
                  <a:pt x="797708" y="937066"/>
                </a:lnTo>
                <a:cubicBezTo>
                  <a:pt x="797745" y="954702"/>
                  <a:pt x="783421" y="969017"/>
                  <a:pt x="765773" y="969017"/>
                </a:cubicBezTo>
                <a:close/>
              </a:path>
            </a:pathLst>
          </a:custGeom>
          <a:solidFill>
            <a:srgbClr val="141744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26" name="Google Shape;1726;p34"/>
          <p:cNvSpPr/>
          <p:nvPr/>
        </p:nvSpPr>
        <p:spPr>
          <a:xfrm>
            <a:off x="10258094" y="8417076"/>
            <a:ext cx="802655" cy="713849"/>
          </a:xfrm>
          <a:custGeom>
            <a:rect b="b" l="l" r="r" t="t"/>
            <a:pathLst>
              <a:path extrusionOk="0" h="713849" w="802655">
                <a:moveTo>
                  <a:pt x="770721" y="713850"/>
                </a:moveTo>
                <a:lnTo>
                  <a:pt x="31972" y="713850"/>
                </a:lnTo>
                <a:cubicBezTo>
                  <a:pt x="14325" y="713850"/>
                  <a:pt x="0" y="699534"/>
                  <a:pt x="0" y="681898"/>
                </a:cubicBezTo>
                <a:lnTo>
                  <a:pt x="0" y="31951"/>
                </a:lnTo>
                <a:cubicBezTo>
                  <a:pt x="0" y="14315"/>
                  <a:pt x="14325" y="0"/>
                  <a:pt x="31972" y="0"/>
                </a:cubicBezTo>
                <a:lnTo>
                  <a:pt x="770684" y="0"/>
                </a:lnTo>
                <a:cubicBezTo>
                  <a:pt x="788331" y="0"/>
                  <a:pt x="802655" y="14315"/>
                  <a:pt x="802655" y="31951"/>
                </a:cubicBezTo>
                <a:lnTo>
                  <a:pt x="802655" y="681935"/>
                </a:lnTo>
                <a:cubicBezTo>
                  <a:pt x="802692" y="699571"/>
                  <a:pt x="788368" y="713850"/>
                  <a:pt x="770721" y="713850"/>
                </a:cubicBezTo>
                <a:close/>
              </a:path>
            </a:pathLst>
          </a:custGeom>
          <a:solidFill>
            <a:srgbClr val="6664A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727" name="Google Shape;1727;p34"/>
          <p:cNvGrpSpPr/>
          <p:nvPr/>
        </p:nvGrpSpPr>
        <p:grpSpPr>
          <a:xfrm>
            <a:off x="10331526" y="7696327"/>
            <a:ext cx="1576034" cy="632495"/>
            <a:chOff x="10331526" y="7696327"/>
            <a:chExt cx="1576034" cy="632495"/>
          </a:xfrm>
        </p:grpSpPr>
        <p:sp>
          <p:nvSpPr>
            <p:cNvPr id="1728" name="Google Shape;1728;p34"/>
            <p:cNvSpPr/>
            <p:nvPr/>
          </p:nvSpPr>
          <p:spPr>
            <a:xfrm>
              <a:off x="10495446" y="8216698"/>
              <a:ext cx="141178" cy="112124"/>
            </a:xfrm>
            <a:custGeom>
              <a:rect b="b" l="l" r="r" t="t"/>
              <a:pathLst>
                <a:path extrusionOk="0" h="112124" w="141178">
                  <a:moveTo>
                    <a:pt x="13549" y="112125"/>
                  </a:moveTo>
                  <a:cubicBezTo>
                    <a:pt x="4689" y="99986"/>
                    <a:pt x="0" y="85597"/>
                    <a:pt x="0" y="70544"/>
                  </a:cubicBezTo>
                  <a:cubicBezTo>
                    <a:pt x="0" y="31656"/>
                    <a:pt x="31676" y="0"/>
                    <a:pt x="70589" y="0"/>
                  </a:cubicBezTo>
                  <a:cubicBezTo>
                    <a:pt x="109502" y="0"/>
                    <a:pt x="141178" y="31656"/>
                    <a:pt x="141178" y="70544"/>
                  </a:cubicBezTo>
                  <a:cubicBezTo>
                    <a:pt x="141178" y="85634"/>
                    <a:pt x="136489" y="99986"/>
                    <a:pt x="127629" y="112125"/>
                  </a:cubicBezTo>
                  <a:lnTo>
                    <a:pt x="124971" y="110169"/>
                  </a:lnTo>
                  <a:cubicBezTo>
                    <a:pt x="133425" y="98621"/>
                    <a:pt x="137892" y="84896"/>
                    <a:pt x="137892" y="70544"/>
                  </a:cubicBezTo>
                  <a:cubicBezTo>
                    <a:pt x="137892" y="33464"/>
                    <a:pt x="107730" y="3321"/>
                    <a:pt x="70626" y="3321"/>
                  </a:cubicBezTo>
                  <a:cubicBezTo>
                    <a:pt x="33522" y="3321"/>
                    <a:pt x="3360" y="33464"/>
                    <a:pt x="3360" y="70544"/>
                  </a:cubicBezTo>
                  <a:cubicBezTo>
                    <a:pt x="3360" y="84896"/>
                    <a:pt x="7827" y="98621"/>
                    <a:pt x="16281" y="110169"/>
                  </a:cubicBezTo>
                  <a:lnTo>
                    <a:pt x="13549" y="112125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9" name="Google Shape;1729;p34"/>
            <p:cNvSpPr/>
            <p:nvPr/>
          </p:nvSpPr>
          <p:spPr>
            <a:xfrm>
              <a:off x="10412600" y="8129441"/>
              <a:ext cx="537872" cy="198422"/>
            </a:xfrm>
            <a:custGeom>
              <a:rect b="b" l="l" r="r" t="t"/>
              <a:pathLst>
                <a:path extrusionOk="0" h="198422" w="537872">
                  <a:moveTo>
                    <a:pt x="537873" y="198423"/>
                  </a:moveTo>
                  <a:lnTo>
                    <a:pt x="534550" y="198423"/>
                  </a:lnTo>
                  <a:lnTo>
                    <a:pt x="534550" y="3284"/>
                  </a:lnTo>
                  <a:lnTo>
                    <a:pt x="3286" y="3284"/>
                  </a:lnTo>
                  <a:lnTo>
                    <a:pt x="3286" y="198423"/>
                  </a:lnTo>
                  <a:lnTo>
                    <a:pt x="0" y="198423"/>
                  </a:lnTo>
                  <a:lnTo>
                    <a:pt x="0" y="0"/>
                  </a:lnTo>
                  <a:lnTo>
                    <a:pt x="537873" y="0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0" name="Google Shape;1730;p34"/>
            <p:cNvSpPr/>
            <p:nvPr/>
          </p:nvSpPr>
          <p:spPr>
            <a:xfrm>
              <a:off x="10564337" y="8089446"/>
              <a:ext cx="226054" cy="41617"/>
            </a:xfrm>
            <a:custGeom>
              <a:rect b="b" l="l" r="r" t="t"/>
              <a:pathLst>
                <a:path extrusionOk="0" h="41617" w="226054">
                  <a:moveTo>
                    <a:pt x="226055" y="41618"/>
                  </a:moveTo>
                  <a:lnTo>
                    <a:pt x="222732" y="41618"/>
                  </a:lnTo>
                  <a:lnTo>
                    <a:pt x="222732" y="3321"/>
                  </a:lnTo>
                  <a:lnTo>
                    <a:pt x="3323" y="3321"/>
                  </a:lnTo>
                  <a:lnTo>
                    <a:pt x="3323" y="41618"/>
                  </a:lnTo>
                  <a:lnTo>
                    <a:pt x="0" y="41618"/>
                  </a:lnTo>
                  <a:lnTo>
                    <a:pt x="0" y="0"/>
                  </a:lnTo>
                  <a:lnTo>
                    <a:pt x="226055" y="0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1" name="Google Shape;1731;p34"/>
            <p:cNvSpPr/>
            <p:nvPr/>
          </p:nvSpPr>
          <p:spPr>
            <a:xfrm>
              <a:off x="10493600" y="8171538"/>
              <a:ext cx="384400" cy="3320"/>
            </a:xfrm>
            <a:custGeom>
              <a:rect b="b" l="l" r="r" t="t"/>
              <a:pathLst>
                <a:path extrusionOk="0" h="3320" w="384400">
                  <a:moveTo>
                    <a:pt x="0" y="0"/>
                  </a:moveTo>
                  <a:lnTo>
                    <a:pt x="384400" y="0"/>
                  </a:lnTo>
                  <a:lnTo>
                    <a:pt x="384400" y="3321"/>
                  </a:lnTo>
                  <a:lnTo>
                    <a:pt x="0" y="3321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2" name="Google Shape;1732;p34"/>
            <p:cNvSpPr/>
            <p:nvPr/>
          </p:nvSpPr>
          <p:spPr>
            <a:xfrm>
              <a:off x="10718178" y="8216698"/>
              <a:ext cx="141178" cy="112124"/>
            </a:xfrm>
            <a:custGeom>
              <a:rect b="b" l="l" r="r" t="t"/>
              <a:pathLst>
                <a:path extrusionOk="0" h="112124" w="141178">
                  <a:moveTo>
                    <a:pt x="13549" y="112125"/>
                  </a:moveTo>
                  <a:cubicBezTo>
                    <a:pt x="4689" y="99986"/>
                    <a:pt x="0" y="85597"/>
                    <a:pt x="0" y="70544"/>
                  </a:cubicBezTo>
                  <a:cubicBezTo>
                    <a:pt x="0" y="31656"/>
                    <a:pt x="31676" y="0"/>
                    <a:pt x="70589" y="0"/>
                  </a:cubicBezTo>
                  <a:cubicBezTo>
                    <a:pt x="109502" y="0"/>
                    <a:pt x="141178" y="31656"/>
                    <a:pt x="141178" y="70544"/>
                  </a:cubicBezTo>
                  <a:cubicBezTo>
                    <a:pt x="141178" y="85597"/>
                    <a:pt x="136489" y="99986"/>
                    <a:pt x="127629" y="112125"/>
                  </a:cubicBezTo>
                  <a:lnTo>
                    <a:pt x="124971" y="110169"/>
                  </a:lnTo>
                  <a:cubicBezTo>
                    <a:pt x="133425" y="98621"/>
                    <a:pt x="137892" y="84896"/>
                    <a:pt x="137892" y="70544"/>
                  </a:cubicBezTo>
                  <a:cubicBezTo>
                    <a:pt x="137892" y="33464"/>
                    <a:pt x="107730" y="3321"/>
                    <a:pt x="70626" y="3321"/>
                  </a:cubicBezTo>
                  <a:cubicBezTo>
                    <a:pt x="33522" y="3321"/>
                    <a:pt x="3360" y="33464"/>
                    <a:pt x="3360" y="70544"/>
                  </a:cubicBezTo>
                  <a:cubicBezTo>
                    <a:pt x="3360" y="84896"/>
                    <a:pt x="7827" y="98621"/>
                    <a:pt x="16281" y="110169"/>
                  </a:cubicBezTo>
                  <a:lnTo>
                    <a:pt x="13549" y="112125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3" name="Google Shape;1733;p34"/>
            <p:cNvSpPr/>
            <p:nvPr/>
          </p:nvSpPr>
          <p:spPr>
            <a:xfrm>
              <a:off x="11388885" y="8216698"/>
              <a:ext cx="141178" cy="112124"/>
            </a:xfrm>
            <a:custGeom>
              <a:rect b="b" l="l" r="r" t="t"/>
              <a:pathLst>
                <a:path extrusionOk="0" h="112124" w="141178">
                  <a:moveTo>
                    <a:pt x="13586" y="112125"/>
                  </a:moveTo>
                  <a:cubicBezTo>
                    <a:pt x="4726" y="99986"/>
                    <a:pt x="0" y="85634"/>
                    <a:pt x="0" y="70544"/>
                  </a:cubicBezTo>
                  <a:cubicBezTo>
                    <a:pt x="0" y="31656"/>
                    <a:pt x="31677" y="0"/>
                    <a:pt x="70589" y="0"/>
                  </a:cubicBezTo>
                  <a:cubicBezTo>
                    <a:pt x="109502" y="0"/>
                    <a:pt x="141178" y="31656"/>
                    <a:pt x="141178" y="70544"/>
                  </a:cubicBezTo>
                  <a:cubicBezTo>
                    <a:pt x="141178" y="85597"/>
                    <a:pt x="136489" y="99986"/>
                    <a:pt x="127629" y="112125"/>
                  </a:cubicBezTo>
                  <a:lnTo>
                    <a:pt x="124971" y="110169"/>
                  </a:lnTo>
                  <a:cubicBezTo>
                    <a:pt x="133425" y="98621"/>
                    <a:pt x="137892" y="84896"/>
                    <a:pt x="137892" y="70544"/>
                  </a:cubicBezTo>
                  <a:cubicBezTo>
                    <a:pt x="137892" y="33464"/>
                    <a:pt x="107730" y="3321"/>
                    <a:pt x="70626" y="3321"/>
                  </a:cubicBezTo>
                  <a:cubicBezTo>
                    <a:pt x="33522" y="3321"/>
                    <a:pt x="3360" y="33464"/>
                    <a:pt x="3360" y="70544"/>
                  </a:cubicBezTo>
                  <a:cubicBezTo>
                    <a:pt x="3360" y="84896"/>
                    <a:pt x="7827" y="98621"/>
                    <a:pt x="16281" y="110169"/>
                  </a:cubicBezTo>
                  <a:lnTo>
                    <a:pt x="13586" y="112125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4" name="Google Shape;1734;p34"/>
            <p:cNvSpPr/>
            <p:nvPr/>
          </p:nvSpPr>
          <p:spPr>
            <a:xfrm>
              <a:off x="11306076" y="8129441"/>
              <a:ext cx="537872" cy="198422"/>
            </a:xfrm>
            <a:custGeom>
              <a:rect b="b" l="l" r="r" t="t"/>
              <a:pathLst>
                <a:path extrusionOk="0" h="198422" w="537872">
                  <a:moveTo>
                    <a:pt x="537873" y="198423"/>
                  </a:moveTo>
                  <a:lnTo>
                    <a:pt x="534587" y="198423"/>
                  </a:lnTo>
                  <a:lnTo>
                    <a:pt x="534587" y="3284"/>
                  </a:lnTo>
                  <a:lnTo>
                    <a:pt x="3323" y="3284"/>
                  </a:lnTo>
                  <a:lnTo>
                    <a:pt x="3323" y="198423"/>
                  </a:lnTo>
                  <a:lnTo>
                    <a:pt x="0" y="198423"/>
                  </a:lnTo>
                  <a:lnTo>
                    <a:pt x="0" y="0"/>
                  </a:lnTo>
                  <a:lnTo>
                    <a:pt x="537873" y="0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5" name="Google Shape;1735;p34"/>
            <p:cNvSpPr/>
            <p:nvPr/>
          </p:nvSpPr>
          <p:spPr>
            <a:xfrm>
              <a:off x="10331526" y="7696327"/>
              <a:ext cx="1576034" cy="342498"/>
            </a:xfrm>
            <a:custGeom>
              <a:rect b="b" l="l" r="r" t="t"/>
              <a:pathLst>
                <a:path extrusionOk="0" h="342498" w="1576034">
                  <a:moveTo>
                    <a:pt x="1576034" y="342499"/>
                  </a:moveTo>
                  <a:lnTo>
                    <a:pt x="0" y="342499"/>
                  </a:lnTo>
                  <a:lnTo>
                    <a:pt x="0" y="0"/>
                  </a:lnTo>
                  <a:lnTo>
                    <a:pt x="1575997" y="0"/>
                  </a:lnTo>
                  <a:lnTo>
                    <a:pt x="1575997" y="342499"/>
                  </a:lnTo>
                  <a:close/>
                  <a:moveTo>
                    <a:pt x="3323" y="339178"/>
                  </a:moveTo>
                  <a:lnTo>
                    <a:pt x="1572711" y="339178"/>
                  </a:lnTo>
                  <a:lnTo>
                    <a:pt x="1572711" y="3284"/>
                  </a:lnTo>
                  <a:lnTo>
                    <a:pt x="3323" y="3284"/>
                  </a:lnTo>
                  <a:lnTo>
                    <a:pt x="3323" y="339178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6" name="Google Shape;1736;p34"/>
            <p:cNvSpPr/>
            <p:nvPr/>
          </p:nvSpPr>
          <p:spPr>
            <a:xfrm>
              <a:off x="10366230" y="7733259"/>
              <a:ext cx="1506995" cy="267970"/>
            </a:xfrm>
            <a:custGeom>
              <a:rect b="b" l="l" r="r" t="t"/>
              <a:pathLst>
                <a:path extrusionOk="0" h="267970" w="1506995">
                  <a:moveTo>
                    <a:pt x="1506996" y="267970"/>
                  </a:moveTo>
                  <a:lnTo>
                    <a:pt x="0" y="267970"/>
                  </a:lnTo>
                  <a:lnTo>
                    <a:pt x="0" y="0"/>
                  </a:lnTo>
                  <a:lnTo>
                    <a:pt x="1506996" y="0"/>
                  </a:lnTo>
                  <a:lnTo>
                    <a:pt x="1506996" y="267970"/>
                  </a:lnTo>
                  <a:close/>
                  <a:moveTo>
                    <a:pt x="3323" y="264687"/>
                  </a:moveTo>
                  <a:lnTo>
                    <a:pt x="1503710" y="264687"/>
                  </a:lnTo>
                  <a:lnTo>
                    <a:pt x="1503710" y="3321"/>
                  </a:lnTo>
                  <a:lnTo>
                    <a:pt x="3323" y="3321"/>
                  </a:lnTo>
                  <a:lnTo>
                    <a:pt x="3323" y="264687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7" name="Google Shape;1737;p34"/>
            <p:cNvSpPr/>
            <p:nvPr/>
          </p:nvSpPr>
          <p:spPr>
            <a:xfrm>
              <a:off x="11457850" y="8089446"/>
              <a:ext cx="226054" cy="41617"/>
            </a:xfrm>
            <a:custGeom>
              <a:rect b="b" l="l" r="r" t="t"/>
              <a:pathLst>
                <a:path extrusionOk="0" h="41617" w="226054">
                  <a:moveTo>
                    <a:pt x="226055" y="41618"/>
                  </a:moveTo>
                  <a:lnTo>
                    <a:pt x="222732" y="41618"/>
                  </a:lnTo>
                  <a:lnTo>
                    <a:pt x="222732" y="3321"/>
                  </a:lnTo>
                  <a:lnTo>
                    <a:pt x="3286" y="3321"/>
                  </a:lnTo>
                  <a:lnTo>
                    <a:pt x="3286" y="41618"/>
                  </a:lnTo>
                  <a:lnTo>
                    <a:pt x="0" y="41618"/>
                  </a:lnTo>
                  <a:lnTo>
                    <a:pt x="0" y="0"/>
                  </a:lnTo>
                  <a:lnTo>
                    <a:pt x="226055" y="0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8" name="Google Shape;1738;p34"/>
            <p:cNvSpPr/>
            <p:nvPr/>
          </p:nvSpPr>
          <p:spPr>
            <a:xfrm>
              <a:off x="11387113" y="8171538"/>
              <a:ext cx="384400" cy="3320"/>
            </a:xfrm>
            <a:custGeom>
              <a:rect b="b" l="l" r="r" t="t"/>
              <a:pathLst>
                <a:path extrusionOk="0" h="3320" w="384400">
                  <a:moveTo>
                    <a:pt x="0" y="0"/>
                  </a:moveTo>
                  <a:lnTo>
                    <a:pt x="384400" y="0"/>
                  </a:lnTo>
                  <a:lnTo>
                    <a:pt x="384400" y="3321"/>
                  </a:lnTo>
                  <a:lnTo>
                    <a:pt x="0" y="3321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9" name="Google Shape;1739;p34"/>
            <p:cNvSpPr/>
            <p:nvPr/>
          </p:nvSpPr>
          <p:spPr>
            <a:xfrm>
              <a:off x="11611654" y="8216698"/>
              <a:ext cx="141178" cy="112124"/>
            </a:xfrm>
            <a:custGeom>
              <a:rect b="b" l="l" r="r" t="t"/>
              <a:pathLst>
                <a:path extrusionOk="0" h="112124" w="141178">
                  <a:moveTo>
                    <a:pt x="13586" y="112125"/>
                  </a:moveTo>
                  <a:cubicBezTo>
                    <a:pt x="4726" y="99986"/>
                    <a:pt x="0" y="85634"/>
                    <a:pt x="0" y="70544"/>
                  </a:cubicBezTo>
                  <a:cubicBezTo>
                    <a:pt x="0" y="31656"/>
                    <a:pt x="31677" y="0"/>
                    <a:pt x="70589" y="0"/>
                  </a:cubicBezTo>
                  <a:cubicBezTo>
                    <a:pt x="109502" y="0"/>
                    <a:pt x="141178" y="31656"/>
                    <a:pt x="141178" y="70544"/>
                  </a:cubicBezTo>
                  <a:cubicBezTo>
                    <a:pt x="141178" y="85634"/>
                    <a:pt x="136489" y="99986"/>
                    <a:pt x="127629" y="112125"/>
                  </a:cubicBezTo>
                  <a:lnTo>
                    <a:pt x="124971" y="110169"/>
                  </a:lnTo>
                  <a:cubicBezTo>
                    <a:pt x="133425" y="98621"/>
                    <a:pt x="137892" y="84896"/>
                    <a:pt x="137892" y="70544"/>
                  </a:cubicBezTo>
                  <a:cubicBezTo>
                    <a:pt x="137892" y="33464"/>
                    <a:pt x="107730" y="3321"/>
                    <a:pt x="70626" y="3321"/>
                  </a:cubicBezTo>
                  <a:cubicBezTo>
                    <a:pt x="33522" y="3321"/>
                    <a:pt x="3360" y="33464"/>
                    <a:pt x="3360" y="70544"/>
                  </a:cubicBezTo>
                  <a:cubicBezTo>
                    <a:pt x="3360" y="84896"/>
                    <a:pt x="7827" y="98621"/>
                    <a:pt x="16281" y="110169"/>
                  </a:cubicBezTo>
                  <a:lnTo>
                    <a:pt x="13586" y="112125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740" name="Google Shape;1740;p34"/>
          <p:cNvGrpSpPr/>
          <p:nvPr/>
        </p:nvGrpSpPr>
        <p:grpSpPr>
          <a:xfrm>
            <a:off x="10258094" y="9212391"/>
            <a:ext cx="802692" cy="173702"/>
            <a:chOff x="10258094" y="9212391"/>
            <a:chExt cx="802692" cy="173702"/>
          </a:xfrm>
        </p:grpSpPr>
        <p:sp>
          <p:nvSpPr>
            <p:cNvPr id="1741" name="Google Shape;1741;p34"/>
            <p:cNvSpPr/>
            <p:nvPr/>
          </p:nvSpPr>
          <p:spPr>
            <a:xfrm>
              <a:off x="10578403" y="9212391"/>
              <a:ext cx="173814" cy="173702"/>
            </a:xfrm>
            <a:custGeom>
              <a:rect b="b" l="l" r="r" t="t"/>
              <a:pathLst>
                <a:path extrusionOk="0" h="173702" w="173814">
                  <a:moveTo>
                    <a:pt x="173815" y="86852"/>
                  </a:moveTo>
                  <a:cubicBezTo>
                    <a:pt x="173815" y="134818"/>
                    <a:pt x="134905" y="173703"/>
                    <a:pt x="86907" y="173703"/>
                  </a:cubicBezTo>
                  <a:cubicBezTo>
                    <a:pt x="38910" y="173703"/>
                    <a:pt x="0" y="134818"/>
                    <a:pt x="0" y="86852"/>
                  </a:cubicBezTo>
                  <a:cubicBezTo>
                    <a:pt x="0" y="38885"/>
                    <a:pt x="38910" y="0"/>
                    <a:pt x="86907" y="0"/>
                  </a:cubicBezTo>
                  <a:cubicBezTo>
                    <a:pt x="134905" y="0"/>
                    <a:pt x="173815" y="38885"/>
                    <a:pt x="173815" y="86852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2" name="Google Shape;1742;p34"/>
            <p:cNvSpPr/>
            <p:nvPr/>
          </p:nvSpPr>
          <p:spPr>
            <a:xfrm>
              <a:off x="10886972" y="9212391"/>
              <a:ext cx="173814" cy="173702"/>
            </a:xfrm>
            <a:custGeom>
              <a:rect b="b" l="l" r="r" t="t"/>
              <a:pathLst>
                <a:path extrusionOk="0" h="173702" w="173814">
                  <a:moveTo>
                    <a:pt x="173815" y="86852"/>
                  </a:moveTo>
                  <a:cubicBezTo>
                    <a:pt x="173815" y="134818"/>
                    <a:pt x="134905" y="173703"/>
                    <a:pt x="86907" y="173703"/>
                  </a:cubicBezTo>
                  <a:cubicBezTo>
                    <a:pt x="38910" y="173703"/>
                    <a:pt x="0" y="134818"/>
                    <a:pt x="0" y="86852"/>
                  </a:cubicBezTo>
                  <a:cubicBezTo>
                    <a:pt x="0" y="38885"/>
                    <a:pt x="38910" y="0"/>
                    <a:pt x="86907" y="0"/>
                  </a:cubicBezTo>
                  <a:cubicBezTo>
                    <a:pt x="134905" y="0"/>
                    <a:pt x="173815" y="38885"/>
                    <a:pt x="173815" y="86852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3" name="Google Shape;1743;p34"/>
            <p:cNvSpPr/>
            <p:nvPr/>
          </p:nvSpPr>
          <p:spPr>
            <a:xfrm>
              <a:off x="10258094" y="9212391"/>
              <a:ext cx="173814" cy="173702"/>
            </a:xfrm>
            <a:custGeom>
              <a:rect b="b" l="l" r="r" t="t"/>
              <a:pathLst>
                <a:path extrusionOk="0" h="173702" w="173814">
                  <a:moveTo>
                    <a:pt x="173815" y="86852"/>
                  </a:moveTo>
                  <a:cubicBezTo>
                    <a:pt x="173815" y="134818"/>
                    <a:pt x="134905" y="173703"/>
                    <a:pt x="86907" y="173703"/>
                  </a:cubicBezTo>
                  <a:cubicBezTo>
                    <a:pt x="38910" y="173703"/>
                    <a:pt x="0" y="134818"/>
                    <a:pt x="0" y="86852"/>
                  </a:cubicBezTo>
                  <a:cubicBezTo>
                    <a:pt x="0" y="38885"/>
                    <a:pt x="38910" y="0"/>
                    <a:pt x="86907" y="0"/>
                  </a:cubicBezTo>
                  <a:cubicBezTo>
                    <a:pt x="134905" y="0"/>
                    <a:pt x="173815" y="38885"/>
                    <a:pt x="173815" y="86852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744" name="Google Shape;1744;p34"/>
          <p:cNvGrpSpPr/>
          <p:nvPr/>
        </p:nvGrpSpPr>
        <p:grpSpPr>
          <a:xfrm>
            <a:off x="11159877" y="8442386"/>
            <a:ext cx="798298" cy="900872"/>
            <a:chOff x="11159877" y="8442386"/>
            <a:chExt cx="798298" cy="900872"/>
          </a:xfrm>
        </p:grpSpPr>
        <p:sp>
          <p:nvSpPr>
            <p:cNvPr id="1745" name="Google Shape;1745;p34"/>
            <p:cNvSpPr/>
            <p:nvPr/>
          </p:nvSpPr>
          <p:spPr>
            <a:xfrm>
              <a:off x="11196242" y="9222943"/>
              <a:ext cx="324554" cy="120315"/>
            </a:xfrm>
            <a:custGeom>
              <a:rect b="b" l="l" r="r" t="t"/>
              <a:pathLst>
                <a:path extrusionOk="0" h="120315" w="324554">
                  <a:moveTo>
                    <a:pt x="324555" y="120316"/>
                  </a:moveTo>
                  <a:lnTo>
                    <a:pt x="0" y="120316"/>
                  </a:lnTo>
                  <a:lnTo>
                    <a:pt x="0" y="0"/>
                  </a:lnTo>
                  <a:lnTo>
                    <a:pt x="324555" y="0"/>
                  </a:lnTo>
                  <a:lnTo>
                    <a:pt x="324555" y="120316"/>
                  </a:lnTo>
                  <a:close/>
                  <a:moveTo>
                    <a:pt x="3323" y="117032"/>
                  </a:moveTo>
                  <a:lnTo>
                    <a:pt x="321269" y="117032"/>
                  </a:lnTo>
                  <a:lnTo>
                    <a:pt x="321269" y="3321"/>
                  </a:lnTo>
                  <a:lnTo>
                    <a:pt x="3323" y="3321"/>
                  </a:lnTo>
                  <a:lnTo>
                    <a:pt x="3323" y="117032"/>
                  </a:ln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6" name="Google Shape;1746;p34"/>
            <p:cNvSpPr/>
            <p:nvPr/>
          </p:nvSpPr>
          <p:spPr>
            <a:xfrm>
              <a:off x="11296846" y="9265077"/>
              <a:ext cx="114375" cy="25679"/>
            </a:xfrm>
            <a:custGeom>
              <a:rect b="b" l="l" r="r" t="t"/>
              <a:pathLst>
                <a:path extrusionOk="0" h="25679" w="114375">
                  <a:moveTo>
                    <a:pt x="114375" y="25679"/>
                  </a:moveTo>
                  <a:lnTo>
                    <a:pt x="0" y="25679"/>
                  </a:lnTo>
                  <a:lnTo>
                    <a:pt x="0" y="0"/>
                  </a:lnTo>
                  <a:lnTo>
                    <a:pt x="3286" y="0"/>
                  </a:lnTo>
                  <a:lnTo>
                    <a:pt x="3286" y="22359"/>
                  </a:lnTo>
                  <a:lnTo>
                    <a:pt x="111089" y="22359"/>
                  </a:lnTo>
                  <a:lnTo>
                    <a:pt x="111089" y="0"/>
                  </a:lnTo>
                  <a:lnTo>
                    <a:pt x="114375" y="0"/>
                  </a:ln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7" name="Google Shape;1747;p34"/>
            <p:cNvSpPr/>
            <p:nvPr/>
          </p:nvSpPr>
          <p:spPr>
            <a:xfrm>
              <a:off x="11159877" y="8501197"/>
              <a:ext cx="798298" cy="3320"/>
            </a:xfrm>
            <a:custGeom>
              <a:rect b="b" l="l" r="r" t="t"/>
              <a:pathLst>
                <a:path extrusionOk="0" h="3320" w="798298">
                  <a:moveTo>
                    <a:pt x="0" y="0"/>
                  </a:moveTo>
                  <a:lnTo>
                    <a:pt x="798299" y="0"/>
                  </a:lnTo>
                  <a:lnTo>
                    <a:pt x="798299" y="3321"/>
                  </a:lnTo>
                  <a:lnTo>
                    <a:pt x="0" y="3321"/>
                  </a:ln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48" name="Google Shape;1748;p34"/>
            <p:cNvGrpSpPr/>
            <p:nvPr/>
          </p:nvGrpSpPr>
          <p:grpSpPr>
            <a:xfrm>
              <a:off x="11206210" y="8442386"/>
              <a:ext cx="130989" cy="30032"/>
              <a:chOff x="11206210" y="8442386"/>
              <a:chExt cx="130989" cy="30032"/>
            </a:xfrm>
          </p:grpSpPr>
          <p:sp>
            <p:nvSpPr>
              <p:cNvPr id="1749" name="Google Shape;1749;p34"/>
              <p:cNvSpPr/>
              <p:nvPr/>
            </p:nvSpPr>
            <p:spPr>
              <a:xfrm>
                <a:off x="11206210" y="8442386"/>
                <a:ext cx="30052" cy="30032"/>
              </a:xfrm>
              <a:custGeom>
                <a:rect b="b" l="l" r="r" t="t"/>
                <a:pathLst>
                  <a:path extrusionOk="0" h="30032" w="30052">
                    <a:moveTo>
                      <a:pt x="30052" y="15016"/>
                    </a:moveTo>
                    <a:cubicBezTo>
                      <a:pt x="30052" y="23310"/>
                      <a:pt x="23325" y="30033"/>
                      <a:pt x="15026" y="30033"/>
                    </a:cubicBezTo>
                    <a:cubicBezTo>
                      <a:pt x="6727" y="30033"/>
                      <a:pt x="0" y="23310"/>
                      <a:pt x="0" y="15016"/>
                    </a:cubicBezTo>
                    <a:cubicBezTo>
                      <a:pt x="0" y="6723"/>
                      <a:pt x="6727" y="0"/>
                      <a:pt x="15026" y="0"/>
                    </a:cubicBezTo>
                    <a:cubicBezTo>
                      <a:pt x="23325" y="0"/>
                      <a:pt x="30052" y="6723"/>
                      <a:pt x="30052" y="15016"/>
                    </a:cubicBezTo>
                    <a:close/>
                  </a:path>
                </a:pathLst>
              </a:custGeom>
              <a:solidFill>
                <a:srgbClr val="EBF2FA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0" name="Google Shape;1750;p34"/>
              <p:cNvSpPr/>
              <p:nvPr/>
            </p:nvSpPr>
            <p:spPr>
              <a:xfrm>
                <a:off x="11255940" y="8442386"/>
                <a:ext cx="30052" cy="30032"/>
              </a:xfrm>
              <a:custGeom>
                <a:rect b="b" l="l" r="r" t="t"/>
                <a:pathLst>
                  <a:path extrusionOk="0" h="30032" w="30052">
                    <a:moveTo>
                      <a:pt x="30052" y="15016"/>
                    </a:moveTo>
                    <a:cubicBezTo>
                      <a:pt x="30052" y="23310"/>
                      <a:pt x="23325" y="30033"/>
                      <a:pt x="15026" y="30033"/>
                    </a:cubicBezTo>
                    <a:cubicBezTo>
                      <a:pt x="6727" y="30033"/>
                      <a:pt x="0" y="23310"/>
                      <a:pt x="0" y="15016"/>
                    </a:cubicBezTo>
                    <a:cubicBezTo>
                      <a:pt x="0" y="6723"/>
                      <a:pt x="6727" y="0"/>
                      <a:pt x="15026" y="0"/>
                    </a:cubicBezTo>
                    <a:cubicBezTo>
                      <a:pt x="23325" y="0"/>
                      <a:pt x="30052" y="6723"/>
                      <a:pt x="30052" y="15016"/>
                    </a:cubicBezTo>
                    <a:close/>
                  </a:path>
                </a:pathLst>
              </a:custGeom>
              <a:solidFill>
                <a:srgbClr val="EBF2FA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1" name="Google Shape;1751;p34"/>
              <p:cNvSpPr/>
              <p:nvPr/>
            </p:nvSpPr>
            <p:spPr>
              <a:xfrm>
                <a:off x="11307147" y="8442386"/>
                <a:ext cx="30052" cy="30032"/>
              </a:xfrm>
              <a:custGeom>
                <a:rect b="b" l="l" r="r" t="t"/>
                <a:pathLst>
                  <a:path extrusionOk="0" h="30032" w="30052">
                    <a:moveTo>
                      <a:pt x="30052" y="15016"/>
                    </a:moveTo>
                    <a:cubicBezTo>
                      <a:pt x="30052" y="23310"/>
                      <a:pt x="23325" y="30033"/>
                      <a:pt x="15026" y="30033"/>
                    </a:cubicBezTo>
                    <a:cubicBezTo>
                      <a:pt x="6727" y="30033"/>
                      <a:pt x="0" y="23310"/>
                      <a:pt x="0" y="15016"/>
                    </a:cubicBezTo>
                    <a:cubicBezTo>
                      <a:pt x="0" y="6723"/>
                      <a:pt x="6727" y="0"/>
                      <a:pt x="15026" y="0"/>
                    </a:cubicBezTo>
                    <a:cubicBezTo>
                      <a:pt x="23325" y="0"/>
                      <a:pt x="30052" y="6723"/>
                      <a:pt x="30052" y="15016"/>
                    </a:cubicBezTo>
                    <a:close/>
                  </a:path>
                </a:pathLst>
              </a:custGeom>
              <a:solidFill>
                <a:srgbClr val="EBF2FA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52" name="Google Shape;1752;p34"/>
          <p:cNvSpPr/>
          <p:nvPr/>
        </p:nvSpPr>
        <p:spPr>
          <a:xfrm>
            <a:off x="11232681" y="8801371"/>
            <a:ext cx="770761" cy="567412"/>
          </a:xfrm>
          <a:custGeom>
            <a:rect b="b" l="l" r="r" t="t"/>
            <a:pathLst>
              <a:path extrusionOk="0" h="567412" w="770761">
                <a:moveTo>
                  <a:pt x="0" y="380470"/>
                </a:moveTo>
                <a:cubicBezTo>
                  <a:pt x="0" y="380470"/>
                  <a:pt x="40279" y="-8849"/>
                  <a:pt x="436604" y="154"/>
                </a:cubicBezTo>
                <a:cubicBezTo>
                  <a:pt x="635929" y="4692"/>
                  <a:pt x="788700" y="159394"/>
                  <a:pt x="769059" y="362023"/>
                </a:cubicBezTo>
                <a:cubicBezTo>
                  <a:pt x="764112" y="412938"/>
                  <a:pt x="747572" y="468502"/>
                  <a:pt x="709730" y="505029"/>
                </a:cubicBezTo>
                <a:cubicBezTo>
                  <a:pt x="615292" y="596197"/>
                  <a:pt x="424014" y="580812"/>
                  <a:pt x="326511" y="501708"/>
                </a:cubicBezTo>
                <a:cubicBezTo>
                  <a:pt x="308569" y="487171"/>
                  <a:pt x="292841" y="470089"/>
                  <a:pt x="279218" y="451457"/>
                </a:cubicBezTo>
                <a:cubicBezTo>
                  <a:pt x="274160" y="444520"/>
                  <a:pt x="243148" y="382721"/>
                  <a:pt x="240675" y="382721"/>
                </a:cubicBezTo>
                <a:cubicBezTo>
                  <a:pt x="240638" y="382721"/>
                  <a:pt x="0" y="380470"/>
                  <a:pt x="0" y="380470"/>
                </a:cubicBezTo>
                <a:close/>
              </a:path>
            </a:pathLst>
          </a:custGeom>
          <a:solidFill>
            <a:srgbClr val="6664A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753" name="Google Shape;1753;p34"/>
          <p:cNvGrpSpPr/>
          <p:nvPr/>
        </p:nvGrpSpPr>
        <p:grpSpPr>
          <a:xfrm>
            <a:off x="10579880" y="8655137"/>
            <a:ext cx="1012835" cy="528512"/>
            <a:chOff x="10579880" y="8655137"/>
            <a:chExt cx="1012835" cy="528512"/>
          </a:xfrm>
        </p:grpSpPr>
        <p:sp>
          <p:nvSpPr>
            <p:cNvPr id="1754" name="Google Shape;1754;p34"/>
            <p:cNvSpPr/>
            <p:nvPr/>
          </p:nvSpPr>
          <p:spPr>
            <a:xfrm>
              <a:off x="11276578" y="8859746"/>
              <a:ext cx="316137" cy="323903"/>
            </a:xfrm>
            <a:custGeom>
              <a:rect b="b" l="l" r="r" t="t"/>
              <a:pathLst>
                <a:path extrusionOk="0" h="323903" w="316137">
                  <a:moveTo>
                    <a:pt x="193640" y="311839"/>
                  </a:moveTo>
                  <a:lnTo>
                    <a:pt x="177248" y="259374"/>
                  </a:lnTo>
                  <a:lnTo>
                    <a:pt x="259836" y="194586"/>
                  </a:lnTo>
                  <a:cubicBezTo>
                    <a:pt x="259836" y="194586"/>
                    <a:pt x="265890" y="211521"/>
                    <a:pt x="275009" y="227422"/>
                  </a:cubicBezTo>
                  <a:lnTo>
                    <a:pt x="316137" y="0"/>
                  </a:lnTo>
                  <a:lnTo>
                    <a:pt x="0" y="0"/>
                  </a:lnTo>
                  <a:lnTo>
                    <a:pt x="57187" y="323903"/>
                  </a:lnTo>
                  <a:lnTo>
                    <a:pt x="199658" y="323903"/>
                  </a:lnTo>
                  <a:lnTo>
                    <a:pt x="193640" y="311839"/>
                  </a:lnTo>
                  <a:close/>
                </a:path>
              </a:pathLst>
            </a:custGeom>
            <a:solidFill>
              <a:srgbClr val="FBA6E7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5" name="Google Shape;1755;p34"/>
            <p:cNvSpPr/>
            <p:nvPr/>
          </p:nvSpPr>
          <p:spPr>
            <a:xfrm rot="-4923720">
              <a:off x="11394941" y="8972525"/>
              <a:ext cx="231334" cy="3320"/>
            </a:xfrm>
            <a:custGeom>
              <a:rect b="b" l="l" r="r" t="t"/>
              <a:pathLst>
                <a:path extrusionOk="0" h="3320" w="231334">
                  <a:moveTo>
                    <a:pt x="0" y="0"/>
                  </a:moveTo>
                  <a:lnTo>
                    <a:pt x="231334" y="0"/>
                  </a:lnTo>
                  <a:lnTo>
                    <a:pt x="231334" y="3321"/>
                  </a:lnTo>
                  <a:lnTo>
                    <a:pt x="0" y="3321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6" name="Google Shape;1756;p34"/>
            <p:cNvSpPr/>
            <p:nvPr/>
          </p:nvSpPr>
          <p:spPr>
            <a:xfrm>
              <a:off x="10579880" y="8655137"/>
              <a:ext cx="203294" cy="227323"/>
            </a:xfrm>
            <a:custGeom>
              <a:rect b="b" l="l" r="r" t="t"/>
              <a:pathLst>
                <a:path extrusionOk="0" h="227323" w="203294">
                  <a:moveTo>
                    <a:pt x="191499" y="93185"/>
                  </a:moveTo>
                  <a:cubicBezTo>
                    <a:pt x="207226" y="102261"/>
                    <a:pt x="207226" y="124951"/>
                    <a:pt x="191499" y="134028"/>
                  </a:cubicBezTo>
                  <a:lnTo>
                    <a:pt x="113452" y="179077"/>
                  </a:lnTo>
                  <a:lnTo>
                    <a:pt x="35405" y="224126"/>
                  </a:lnTo>
                  <a:cubicBezTo>
                    <a:pt x="19678" y="233202"/>
                    <a:pt x="0" y="221875"/>
                    <a:pt x="0" y="203723"/>
                  </a:cubicBezTo>
                  <a:lnTo>
                    <a:pt x="0" y="113662"/>
                  </a:lnTo>
                  <a:lnTo>
                    <a:pt x="0" y="23600"/>
                  </a:lnTo>
                  <a:cubicBezTo>
                    <a:pt x="0" y="5448"/>
                    <a:pt x="19678" y="-5879"/>
                    <a:pt x="35405" y="3197"/>
                  </a:cubicBezTo>
                  <a:lnTo>
                    <a:pt x="113452" y="48246"/>
                  </a:lnTo>
                  <a:lnTo>
                    <a:pt x="191499" y="93185"/>
                  </a:lnTo>
                  <a:close/>
                </a:path>
              </a:pathLst>
            </a:custGeom>
            <a:solidFill>
              <a:srgbClr val="FBA6E7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757" name="Google Shape;1757;p34"/>
          <p:cNvGrpSpPr/>
          <p:nvPr/>
        </p:nvGrpSpPr>
        <p:grpSpPr>
          <a:xfrm>
            <a:off x="11369983" y="8535730"/>
            <a:ext cx="432713" cy="580954"/>
            <a:chOff x="11369983" y="8535730"/>
            <a:chExt cx="432713" cy="580954"/>
          </a:xfrm>
        </p:grpSpPr>
        <p:sp>
          <p:nvSpPr>
            <p:cNvPr id="1758" name="Google Shape;1758;p34"/>
            <p:cNvSpPr/>
            <p:nvPr/>
          </p:nvSpPr>
          <p:spPr>
            <a:xfrm>
              <a:off x="11523283" y="8535730"/>
              <a:ext cx="279413" cy="330496"/>
            </a:xfrm>
            <a:custGeom>
              <a:rect b="b" l="l" r="r" t="t"/>
              <a:pathLst>
                <a:path extrusionOk="0" h="330496" w="279413">
                  <a:moveTo>
                    <a:pt x="276436" y="159131"/>
                  </a:moveTo>
                  <a:cubicBezTo>
                    <a:pt x="272744" y="152785"/>
                    <a:pt x="266283" y="150645"/>
                    <a:pt x="259823" y="150313"/>
                  </a:cubicBezTo>
                  <a:cubicBezTo>
                    <a:pt x="269569" y="96631"/>
                    <a:pt x="236785" y="38631"/>
                    <a:pt x="178269" y="12768"/>
                  </a:cubicBezTo>
                  <a:cubicBezTo>
                    <a:pt x="111002" y="-16970"/>
                    <a:pt x="35208" y="7012"/>
                    <a:pt x="8958" y="66303"/>
                  </a:cubicBezTo>
                  <a:cubicBezTo>
                    <a:pt x="-17254" y="125593"/>
                    <a:pt x="16010" y="197724"/>
                    <a:pt x="83276" y="227461"/>
                  </a:cubicBezTo>
                  <a:cubicBezTo>
                    <a:pt x="89405" y="230155"/>
                    <a:pt x="95570" y="232405"/>
                    <a:pt x="101772" y="234250"/>
                  </a:cubicBezTo>
                  <a:lnTo>
                    <a:pt x="93872" y="286715"/>
                  </a:lnTo>
                  <a:cubicBezTo>
                    <a:pt x="135959" y="364748"/>
                    <a:pt x="218252" y="314681"/>
                    <a:pt x="218252" y="314681"/>
                  </a:cubicBezTo>
                  <a:lnTo>
                    <a:pt x="247381" y="189164"/>
                  </a:lnTo>
                  <a:cubicBezTo>
                    <a:pt x="251885" y="190418"/>
                    <a:pt x="254432" y="190898"/>
                    <a:pt x="258715" y="190418"/>
                  </a:cubicBezTo>
                  <a:cubicBezTo>
                    <a:pt x="278467" y="188094"/>
                    <a:pt x="283377" y="171048"/>
                    <a:pt x="276436" y="159131"/>
                  </a:cubicBezTo>
                  <a:close/>
                </a:path>
              </a:pathLst>
            </a:custGeom>
            <a:solidFill>
              <a:srgbClr val="EE508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9" name="Google Shape;1759;p34"/>
            <p:cNvSpPr/>
            <p:nvPr/>
          </p:nvSpPr>
          <p:spPr>
            <a:xfrm>
              <a:off x="11369983" y="8591296"/>
              <a:ext cx="106967" cy="110480"/>
            </a:xfrm>
            <a:custGeom>
              <a:rect b="b" l="l" r="r" t="t"/>
              <a:pathLst>
                <a:path extrusionOk="0" h="110480" w="106967">
                  <a:moveTo>
                    <a:pt x="106658" y="0"/>
                  </a:moveTo>
                  <a:lnTo>
                    <a:pt x="1255" y="10589"/>
                  </a:lnTo>
                  <a:cubicBezTo>
                    <a:pt x="1845" y="16271"/>
                    <a:pt x="1587" y="13799"/>
                    <a:pt x="1882" y="19518"/>
                  </a:cubicBezTo>
                  <a:cubicBezTo>
                    <a:pt x="2547" y="33279"/>
                    <a:pt x="-4320" y="53498"/>
                    <a:pt x="4688" y="65674"/>
                  </a:cubicBezTo>
                  <a:cubicBezTo>
                    <a:pt x="13918" y="78144"/>
                    <a:pt x="22705" y="64640"/>
                    <a:pt x="23701" y="53240"/>
                  </a:cubicBezTo>
                  <a:cubicBezTo>
                    <a:pt x="23701" y="53240"/>
                    <a:pt x="28279" y="99064"/>
                    <a:pt x="36291" y="103897"/>
                  </a:cubicBezTo>
                  <a:cubicBezTo>
                    <a:pt x="44302" y="108730"/>
                    <a:pt x="46037" y="98068"/>
                    <a:pt x="46037" y="98068"/>
                  </a:cubicBezTo>
                  <a:cubicBezTo>
                    <a:pt x="46037" y="98068"/>
                    <a:pt x="45262" y="107255"/>
                    <a:pt x="53606" y="110022"/>
                  </a:cubicBezTo>
                  <a:cubicBezTo>
                    <a:pt x="61913" y="112789"/>
                    <a:pt x="62762" y="102569"/>
                    <a:pt x="64275" y="91869"/>
                  </a:cubicBezTo>
                  <a:cubicBezTo>
                    <a:pt x="65789" y="81133"/>
                    <a:pt x="65051" y="90320"/>
                    <a:pt x="65051" y="90320"/>
                  </a:cubicBezTo>
                  <a:cubicBezTo>
                    <a:pt x="65051" y="90320"/>
                    <a:pt x="61654" y="104967"/>
                    <a:pt x="69481" y="109542"/>
                  </a:cubicBezTo>
                  <a:cubicBezTo>
                    <a:pt x="77308" y="114117"/>
                    <a:pt x="86390" y="88290"/>
                    <a:pt x="86648" y="81502"/>
                  </a:cubicBezTo>
                  <a:cubicBezTo>
                    <a:pt x="86722" y="79952"/>
                    <a:pt x="86722" y="78956"/>
                    <a:pt x="86759" y="78439"/>
                  </a:cubicBezTo>
                  <a:cubicBezTo>
                    <a:pt x="86759" y="78439"/>
                    <a:pt x="86316" y="96297"/>
                    <a:pt x="97281" y="90320"/>
                  </a:cubicBezTo>
                  <a:cubicBezTo>
                    <a:pt x="108246" y="84343"/>
                    <a:pt x="106917" y="7195"/>
                    <a:pt x="106917" y="7195"/>
                  </a:cubicBezTo>
                  <a:lnTo>
                    <a:pt x="106658" y="0"/>
                  </a:lnTo>
                  <a:close/>
                </a:path>
              </a:pathLst>
            </a:custGeom>
            <a:solidFill>
              <a:srgbClr val="EE508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0" name="Google Shape;1760;p34"/>
            <p:cNvSpPr/>
            <p:nvPr/>
          </p:nvSpPr>
          <p:spPr>
            <a:xfrm>
              <a:off x="11425085" y="9009356"/>
              <a:ext cx="106307" cy="107328"/>
            </a:xfrm>
            <a:custGeom>
              <a:rect b="b" l="l" r="r" t="t"/>
              <a:pathLst>
                <a:path extrusionOk="0" h="107328" w="106307">
                  <a:moveTo>
                    <a:pt x="34279" y="107328"/>
                  </a:moveTo>
                  <a:lnTo>
                    <a:pt x="106308" y="52355"/>
                  </a:lnTo>
                  <a:cubicBezTo>
                    <a:pt x="103317" y="48480"/>
                    <a:pt x="104609" y="50141"/>
                    <a:pt x="101840" y="46119"/>
                  </a:cubicBezTo>
                  <a:cubicBezTo>
                    <a:pt x="95195" y="36379"/>
                    <a:pt x="91097" y="18558"/>
                    <a:pt x="79061" y="13725"/>
                  </a:cubicBezTo>
                  <a:cubicBezTo>
                    <a:pt x="66730" y="8781"/>
                    <a:pt x="66398" y="22543"/>
                    <a:pt x="70792" y="31287"/>
                  </a:cubicBezTo>
                  <a:cubicBezTo>
                    <a:pt x="70792" y="31287"/>
                    <a:pt x="46905" y="-74"/>
                    <a:pt x="38893" y="0"/>
                  </a:cubicBezTo>
                  <a:cubicBezTo>
                    <a:pt x="30882" y="74"/>
                    <a:pt x="34389" y="8634"/>
                    <a:pt x="34389" y="8634"/>
                  </a:cubicBezTo>
                  <a:cubicBezTo>
                    <a:pt x="34389" y="8634"/>
                    <a:pt x="30808" y="1624"/>
                    <a:pt x="23535" y="3321"/>
                  </a:cubicBezTo>
                  <a:cubicBezTo>
                    <a:pt x="16225" y="5018"/>
                    <a:pt x="20212" y="12840"/>
                    <a:pt x="23904" y="21326"/>
                  </a:cubicBezTo>
                  <a:cubicBezTo>
                    <a:pt x="27633" y="29811"/>
                    <a:pt x="24015" y="22801"/>
                    <a:pt x="24015" y="22801"/>
                  </a:cubicBezTo>
                  <a:cubicBezTo>
                    <a:pt x="24015" y="22801"/>
                    <a:pt x="19917" y="10626"/>
                    <a:pt x="12164" y="10773"/>
                  </a:cubicBezTo>
                  <a:cubicBezTo>
                    <a:pt x="4411" y="10921"/>
                    <a:pt x="9395" y="33870"/>
                    <a:pt x="12238" y="38888"/>
                  </a:cubicBezTo>
                  <a:cubicBezTo>
                    <a:pt x="12903" y="40032"/>
                    <a:pt x="13309" y="40769"/>
                    <a:pt x="13530" y="41175"/>
                  </a:cubicBezTo>
                  <a:cubicBezTo>
                    <a:pt x="13530" y="41175"/>
                    <a:pt x="5814" y="27967"/>
                    <a:pt x="535" y="37227"/>
                  </a:cubicBezTo>
                  <a:cubicBezTo>
                    <a:pt x="-4745" y="46488"/>
                    <a:pt x="30808" y="102126"/>
                    <a:pt x="30808" y="102126"/>
                  </a:cubicBezTo>
                  <a:lnTo>
                    <a:pt x="34279" y="107328"/>
                  </a:lnTo>
                  <a:close/>
                </a:path>
              </a:pathLst>
            </a:custGeom>
            <a:solidFill>
              <a:srgbClr val="EE508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761" name="Google Shape;1761;p34"/>
          <p:cNvGrpSpPr/>
          <p:nvPr/>
        </p:nvGrpSpPr>
        <p:grpSpPr>
          <a:xfrm>
            <a:off x="10258094" y="7569776"/>
            <a:ext cx="1699528" cy="1222237"/>
            <a:chOff x="10258094" y="7569776"/>
            <a:chExt cx="1699528" cy="1222237"/>
          </a:xfrm>
        </p:grpSpPr>
        <p:sp>
          <p:nvSpPr>
            <p:cNvPr id="1762" name="Google Shape;1762;p34"/>
            <p:cNvSpPr/>
            <p:nvPr/>
          </p:nvSpPr>
          <p:spPr>
            <a:xfrm>
              <a:off x="10258094" y="7627038"/>
              <a:ext cx="1699528" cy="3320"/>
            </a:xfrm>
            <a:custGeom>
              <a:rect b="b" l="l" r="r" t="t"/>
              <a:pathLst>
                <a:path extrusionOk="0" h="3320" w="1699528">
                  <a:moveTo>
                    <a:pt x="0" y="0"/>
                  </a:moveTo>
                  <a:lnTo>
                    <a:pt x="1699528" y="0"/>
                  </a:lnTo>
                  <a:lnTo>
                    <a:pt x="1699528" y="3321"/>
                  </a:lnTo>
                  <a:lnTo>
                    <a:pt x="0" y="3321"/>
                  </a:ln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3" name="Google Shape;1763;p34"/>
            <p:cNvSpPr/>
            <p:nvPr/>
          </p:nvSpPr>
          <p:spPr>
            <a:xfrm>
              <a:off x="11622287" y="8769426"/>
              <a:ext cx="59939" cy="22587"/>
            </a:xfrm>
            <a:custGeom>
              <a:rect b="b" l="l" r="r" t="t"/>
              <a:pathLst>
                <a:path extrusionOk="0" h="22587" w="59939">
                  <a:moveTo>
                    <a:pt x="2031" y="0"/>
                  </a:moveTo>
                  <a:cubicBezTo>
                    <a:pt x="2031" y="0"/>
                    <a:pt x="31381" y="13725"/>
                    <a:pt x="58443" y="8966"/>
                  </a:cubicBezTo>
                  <a:cubicBezTo>
                    <a:pt x="59809" y="8707"/>
                    <a:pt x="60510" y="10478"/>
                    <a:pt x="59366" y="11216"/>
                  </a:cubicBezTo>
                  <a:cubicBezTo>
                    <a:pt x="50727" y="17009"/>
                    <a:pt x="30052" y="28336"/>
                    <a:pt x="0" y="19075"/>
                  </a:cubicBezTo>
                  <a:lnTo>
                    <a:pt x="2031" y="0"/>
                  </a:ln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4" name="Google Shape;1764;p34"/>
            <p:cNvSpPr/>
            <p:nvPr/>
          </p:nvSpPr>
          <p:spPr>
            <a:xfrm>
              <a:off x="10303135" y="7569776"/>
              <a:ext cx="30052" cy="30032"/>
            </a:xfrm>
            <a:custGeom>
              <a:rect b="b" l="l" r="r" t="t"/>
              <a:pathLst>
                <a:path extrusionOk="0" h="30032" w="30052">
                  <a:moveTo>
                    <a:pt x="30052" y="15016"/>
                  </a:moveTo>
                  <a:cubicBezTo>
                    <a:pt x="30052" y="23310"/>
                    <a:pt x="23325" y="30033"/>
                    <a:pt x="15026" y="30033"/>
                  </a:cubicBezTo>
                  <a:cubicBezTo>
                    <a:pt x="6727" y="30033"/>
                    <a:pt x="0" y="23310"/>
                    <a:pt x="0" y="15016"/>
                  </a:cubicBezTo>
                  <a:cubicBezTo>
                    <a:pt x="0" y="6723"/>
                    <a:pt x="6727" y="0"/>
                    <a:pt x="15026" y="0"/>
                  </a:cubicBezTo>
                  <a:cubicBezTo>
                    <a:pt x="23325" y="0"/>
                    <a:pt x="30052" y="6723"/>
                    <a:pt x="30052" y="15016"/>
                  </a:cubicBez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5" name="Google Shape;1765;p34"/>
            <p:cNvSpPr/>
            <p:nvPr/>
          </p:nvSpPr>
          <p:spPr>
            <a:xfrm>
              <a:off x="10352865" y="7569776"/>
              <a:ext cx="30052" cy="30032"/>
            </a:xfrm>
            <a:custGeom>
              <a:rect b="b" l="l" r="r" t="t"/>
              <a:pathLst>
                <a:path extrusionOk="0" h="30032" w="30052">
                  <a:moveTo>
                    <a:pt x="30052" y="15016"/>
                  </a:moveTo>
                  <a:cubicBezTo>
                    <a:pt x="30052" y="23310"/>
                    <a:pt x="23325" y="30033"/>
                    <a:pt x="15026" y="30033"/>
                  </a:cubicBezTo>
                  <a:cubicBezTo>
                    <a:pt x="6727" y="30033"/>
                    <a:pt x="0" y="23310"/>
                    <a:pt x="0" y="15016"/>
                  </a:cubicBezTo>
                  <a:cubicBezTo>
                    <a:pt x="0" y="6723"/>
                    <a:pt x="6727" y="0"/>
                    <a:pt x="15026" y="0"/>
                  </a:cubicBezTo>
                  <a:cubicBezTo>
                    <a:pt x="23325" y="0"/>
                    <a:pt x="30052" y="6723"/>
                    <a:pt x="30052" y="15016"/>
                  </a:cubicBez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6" name="Google Shape;1766;p34"/>
            <p:cNvSpPr/>
            <p:nvPr/>
          </p:nvSpPr>
          <p:spPr>
            <a:xfrm>
              <a:off x="10404071" y="7569776"/>
              <a:ext cx="30052" cy="30032"/>
            </a:xfrm>
            <a:custGeom>
              <a:rect b="b" l="l" r="r" t="t"/>
              <a:pathLst>
                <a:path extrusionOk="0" h="30032" w="30052">
                  <a:moveTo>
                    <a:pt x="30052" y="15016"/>
                  </a:moveTo>
                  <a:cubicBezTo>
                    <a:pt x="30052" y="23310"/>
                    <a:pt x="23325" y="30033"/>
                    <a:pt x="15026" y="30033"/>
                  </a:cubicBezTo>
                  <a:cubicBezTo>
                    <a:pt x="6727" y="30033"/>
                    <a:pt x="0" y="23310"/>
                    <a:pt x="0" y="15016"/>
                  </a:cubicBezTo>
                  <a:cubicBezTo>
                    <a:pt x="0" y="6723"/>
                    <a:pt x="6727" y="0"/>
                    <a:pt x="15026" y="0"/>
                  </a:cubicBezTo>
                  <a:cubicBezTo>
                    <a:pt x="23325" y="0"/>
                    <a:pt x="30052" y="6723"/>
                    <a:pt x="30052" y="15016"/>
                  </a:cubicBez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767" name="Google Shape;1767;p34"/>
          <p:cNvGrpSpPr/>
          <p:nvPr/>
        </p:nvGrpSpPr>
        <p:grpSpPr>
          <a:xfrm>
            <a:off x="10550123" y="7707762"/>
            <a:ext cx="942024" cy="907700"/>
            <a:chOff x="10550123" y="7707762"/>
            <a:chExt cx="942024" cy="907700"/>
          </a:xfrm>
        </p:grpSpPr>
        <p:sp>
          <p:nvSpPr>
            <p:cNvPr id="1768" name="Google Shape;1768;p34"/>
            <p:cNvSpPr/>
            <p:nvPr/>
          </p:nvSpPr>
          <p:spPr>
            <a:xfrm>
              <a:off x="10550123" y="7916996"/>
              <a:ext cx="942024" cy="698466"/>
            </a:xfrm>
            <a:custGeom>
              <a:rect b="b" l="l" r="r" t="t"/>
              <a:pathLst>
                <a:path extrusionOk="0" h="698466" w="942024">
                  <a:moveTo>
                    <a:pt x="942025" y="698466"/>
                  </a:moveTo>
                  <a:cubicBezTo>
                    <a:pt x="925300" y="513252"/>
                    <a:pt x="877010" y="361797"/>
                    <a:pt x="847327" y="282841"/>
                  </a:cubicBezTo>
                  <a:cubicBezTo>
                    <a:pt x="841827" y="267308"/>
                    <a:pt x="835439" y="251111"/>
                    <a:pt x="828019" y="234693"/>
                  </a:cubicBezTo>
                  <a:cubicBezTo>
                    <a:pt x="824881" y="227387"/>
                    <a:pt x="823072" y="223550"/>
                    <a:pt x="823072" y="223550"/>
                  </a:cubicBezTo>
                  <a:cubicBezTo>
                    <a:pt x="822924" y="223403"/>
                    <a:pt x="822813" y="223255"/>
                    <a:pt x="822666" y="223108"/>
                  </a:cubicBezTo>
                  <a:cubicBezTo>
                    <a:pt x="773342" y="119985"/>
                    <a:pt x="682964" y="11476"/>
                    <a:pt x="520188" y="4577"/>
                  </a:cubicBezTo>
                  <a:lnTo>
                    <a:pt x="453439" y="924"/>
                  </a:lnTo>
                  <a:cubicBezTo>
                    <a:pt x="453439" y="924"/>
                    <a:pt x="180165" y="-39292"/>
                    <a:pt x="0" y="410831"/>
                  </a:cubicBezTo>
                  <a:lnTo>
                    <a:pt x="712758" y="410831"/>
                  </a:lnTo>
                  <a:cubicBezTo>
                    <a:pt x="748421" y="479050"/>
                    <a:pt x="792798" y="582431"/>
                    <a:pt x="805683" y="693116"/>
                  </a:cubicBezTo>
                  <a:lnTo>
                    <a:pt x="942025" y="698466"/>
                  </a:lnTo>
                  <a:close/>
                </a:path>
              </a:pathLst>
            </a:custGeom>
            <a:solidFill>
              <a:srgbClr val="FBA6E7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9" name="Google Shape;1769;p34"/>
            <p:cNvSpPr/>
            <p:nvPr/>
          </p:nvSpPr>
          <p:spPr>
            <a:xfrm>
              <a:off x="10930382" y="7707762"/>
              <a:ext cx="290812" cy="312072"/>
            </a:xfrm>
            <a:custGeom>
              <a:rect b="b" l="l" r="r" t="t"/>
              <a:pathLst>
                <a:path extrusionOk="0" h="312072" w="290812">
                  <a:moveTo>
                    <a:pt x="290227" y="103531"/>
                  </a:moveTo>
                  <a:cubicBezTo>
                    <a:pt x="283397" y="39075"/>
                    <a:pt x="218567" y="-6896"/>
                    <a:pt x="145394" y="852"/>
                  </a:cubicBezTo>
                  <a:cubicBezTo>
                    <a:pt x="81745" y="7604"/>
                    <a:pt x="32791" y="52800"/>
                    <a:pt x="25666" y="106889"/>
                  </a:cubicBezTo>
                  <a:cubicBezTo>
                    <a:pt x="19426" y="105229"/>
                    <a:pt x="12596" y="105302"/>
                    <a:pt x="7132" y="110209"/>
                  </a:cubicBezTo>
                  <a:cubicBezTo>
                    <a:pt x="-3131" y="119470"/>
                    <a:pt x="-3648" y="137180"/>
                    <a:pt x="14442" y="145371"/>
                  </a:cubicBezTo>
                  <a:cubicBezTo>
                    <a:pt x="18356" y="147142"/>
                    <a:pt x="20940" y="147437"/>
                    <a:pt x="25592" y="147658"/>
                  </a:cubicBezTo>
                  <a:lnTo>
                    <a:pt x="14922" y="276054"/>
                  </a:lnTo>
                  <a:cubicBezTo>
                    <a:pt x="14922" y="276054"/>
                    <a:pt x="77943" y="348885"/>
                    <a:pt x="141886" y="287417"/>
                  </a:cubicBezTo>
                  <a:lnTo>
                    <a:pt x="150415" y="235063"/>
                  </a:lnTo>
                  <a:cubicBezTo>
                    <a:pt x="156876" y="235211"/>
                    <a:pt x="163447" y="234989"/>
                    <a:pt x="170093" y="234251"/>
                  </a:cubicBezTo>
                  <a:cubicBezTo>
                    <a:pt x="243303" y="226503"/>
                    <a:pt x="297057" y="167987"/>
                    <a:pt x="290227" y="103531"/>
                  </a:cubicBezTo>
                  <a:close/>
                </a:path>
              </a:pathLst>
            </a:custGeom>
            <a:solidFill>
              <a:srgbClr val="EE508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770" name="Google Shape;1770;p34"/>
          <p:cNvGrpSpPr/>
          <p:nvPr/>
        </p:nvGrpSpPr>
        <p:grpSpPr>
          <a:xfrm>
            <a:off x="11323434" y="8859522"/>
            <a:ext cx="109236" cy="323841"/>
            <a:chOff x="11323434" y="8859522"/>
            <a:chExt cx="109236" cy="323841"/>
          </a:xfrm>
        </p:grpSpPr>
        <p:sp>
          <p:nvSpPr>
            <p:cNvPr id="1771" name="Google Shape;1771;p34"/>
            <p:cNvSpPr/>
            <p:nvPr/>
          </p:nvSpPr>
          <p:spPr>
            <a:xfrm rot="-474240">
              <a:off x="11345866" y="8858200"/>
              <a:ext cx="3322" cy="326486"/>
            </a:xfrm>
            <a:custGeom>
              <a:rect b="b" l="l" r="r" t="t"/>
              <a:pathLst>
                <a:path extrusionOk="0" h="326486" w="3322">
                  <a:moveTo>
                    <a:pt x="0" y="0"/>
                  </a:moveTo>
                  <a:lnTo>
                    <a:pt x="3323" y="0"/>
                  </a:lnTo>
                  <a:lnTo>
                    <a:pt x="3323" y="326486"/>
                  </a:lnTo>
                  <a:lnTo>
                    <a:pt x="0" y="326486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2" name="Google Shape;1772;p34"/>
            <p:cNvSpPr/>
            <p:nvPr/>
          </p:nvSpPr>
          <p:spPr>
            <a:xfrm>
              <a:off x="11429348" y="8862181"/>
              <a:ext cx="3322" cy="320915"/>
            </a:xfrm>
            <a:custGeom>
              <a:rect b="b" l="l" r="r" t="t"/>
              <a:pathLst>
                <a:path extrusionOk="0" h="320915" w="3322">
                  <a:moveTo>
                    <a:pt x="0" y="0"/>
                  </a:moveTo>
                  <a:lnTo>
                    <a:pt x="3323" y="0"/>
                  </a:lnTo>
                  <a:lnTo>
                    <a:pt x="3323" y="320915"/>
                  </a:lnTo>
                  <a:lnTo>
                    <a:pt x="0" y="320915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773" name="Google Shape;1773;p34"/>
          <p:cNvGrpSpPr/>
          <p:nvPr/>
        </p:nvGrpSpPr>
        <p:grpSpPr>
          <a:xfrm>
            <a:off x="10744760" y="7599769"/>
            <a:ext cx="519707" cy="728463"/>
            <a:chOff x="10744760" y="7599769"/>
            <a:chExt cx="519707" cy="728463"/>
          </a:xfrm>
        </p:grpSpPr>
        <p:sp>
          <p:nvSpPr>
            <p:cNvPr id="1774" name="Google Shape;1774;p34"/>
            <p:cNvSpPr/>
            <p:nvPr/>
          </p:nvSpPr>
          <p:spPr>
            <a:xfrm>
              <a:off x="10948362" y="7599769"/>
              <a:ext cx="269625" cy="216246"/>
            </a:xfrm>
            <a:custGeom>
              <a:rect b="b" l="l" r="r" t="t"/>
              <a:pathLst>
                <a:path extrusionOk="0" h="216246" w="269625">
                  <a:moveTo>
                    <a:pt x="11931" y="216247"/>
                  </a:moveTo>
                  <a:cubicBezTo>
                    <a:pt x="11931" y="216247"/>
                    <a:pt x="-43964" y="53465"/>
                    <a:pt x="86212" y="9080"/>
                  </a:cubicBezTo>
                  <a:cubicBezTo>
                    <a:pt x="216388" y="-35305"/>
                    <a:pt x="268776" y="91983"/>
                    <a:pt x="269625" y="196950"/>
                  </a:cubicBezTo>
                  <a:lnTo>
                    <a:pt x="11931" y="216247"/>
                  </a:ln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5" name="Google Shape;1775;p34"/>
            <p:cNvSpPr/>
            <p:nvPr/>
          </p:nvSpPr>
          <p:spPr>
            <a:xfrm>
              <a:off x="10943236" y="7753257"/>
              <a:ext cx="289444" cy="62758"/>
            </a:xfrm>
            <a:custGeom>
              <a:rect b="b" l="l" r="r" t="t"/>
              <a:pathLst>
                <a:path extrusionOk="0" h="62758" w="289444">
                  <a:moveTo>
                    <a:pt x="221292" y="47521"/>
                  </a:moveTo>
                  <a:lnTo>
                    <a:pt x="289445" y="41101"/>
                  </a:lnTo>
                  <a:lnTo>
                    <a:pt x="288374" y="0"/>
                  </a:lnTo>
                  <a:lnTo>
                    <a:pt x="0" y="23281"/>
                  </a:lnTo>
                  <a:lnTo>
                    <a:pt x="5132" y="62759"/>
                  </a:ln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6" name="Google Shape;1776;p34"/>
            <p:cNvSpPr/>
            <p:nvPr/>
          </p:nvSpPr>
          <p:spPr>
            <a:xfrm>
              <a:off x="11204179" y="8161982"/>
              <a:ext cx="60288" cy="166250"/>
            </a:xfrm>
            <a:custGeom>
              <a:rect b="b" l="l" r="r" t="t"/>
              <a:pathLst>
                <a:path extrusionOk="0" h="166250" w="60288">
                  <a:moveTo>
                    <a:pt x="57077" y="166250"/>
                  </a:moveTo>
                  <a:cubicBezTo>
                    <a:pt x="27320" y="41729"/>
                    <a:pt x="295" y="2287"/>
                    <a:pt x="0" y="1919"/>
                  </a:cubicBezTo>
                  <a:lnTo>
                    <a:pt x="2695" y="0"/>
                  </a:lnTo>
                  <a:cubicBezTo>
                    <a:pt x="3803" y="1586"/>
                    <a:pt x="30347" y="40179"/>
                    <a:pt x="60289" y="165475"/>
                  </a:cubicBezTo>
                  <a:lnTo>
                    <a:pt x="57077" y="166250"/>
                  </a:ln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7" name="Google Shape;1777;p34"/>
            <p:cNvSpPr/>
            <p:nvPr/>
          </p:nvSpPr>
          <p:spPr>
            <a:xfrm>
              <a:off x="10744760" y="8102987"/>
              <a:ext cx="103225" cy="225171"/>
            </a:xfrm>
            <a:custGeom>
              <a:rect b="b" l="l" r="r" t="t"/>
              <a:pathLst>
                <a:path extrusionOk="0" h="225171" w="103225">
                  <a:moveTo>
                    <a:pt x="3249" y="225172"/>
                  </a:moveTo>
                  <a:lnTo>
                    <a:pt x="0" y="224545"/>
                  </a:lnTo>
                  <a:cubicBezTo>
                    <a:pt x="20379" y="121275"/>
                    <a:pt x="99681" y="1181"/>
                    <a:pt x="100457" y="0"/>
                  </a:cubicBezTo>
                  <a:lnTo>
                    <a:pt x="103225" y="1845"/>
                  </a:lnTo>
                  <a:cubicBezTo>
                    <a:pt x="102413" y="3025"/>
                    <a:pt x="23480" y="122566"/>
                    <a:pt x="3249" y="225172"/>
                  </a:cubicBez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8" name="Google Shape;1778;p34"/>
            <p:cNvSpPr/>
            <p:nvPr/>
          </p:nvSpPr>
          <p:spPr>
            <a:xfrm rot="-5161560">
              <a:off x="10830234" y="8088900"/>
              <a:ext cx="215237" cy="4427"/>
            </a:xfrm>
            <a:custGeom>
              <a:rect b="b" l="l" r="r" t="t"/>
              <a:pathLst>
                <a:path extrusionOk="0" h="4427" w="215237">
                  <a:moveTo>
                    <a:pt x="0" y="0"/>
                  </a:moveTo>
                  <a:lnTo>
                    <a:pt x="215238" y="0"/>
                  </a:lnTo>
                  <a:lnTo>
                    <a:pt x="215238" y="4427"/>
                  </a:lnTo>
                  <a:lnTo>
                    <a:pt x="0" y="4427"/>
                  </a:ln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9" name="Google Shape;1779;p34"/>
            <p:cNvSpPr/>
            <p:nvPr/>
          </p:nvSpPr>
          <p:spPr>
            <a:xfrm rot="-418500">
              <a:off x="11082604" y="7994416"/>
              <a:ext cx="4393" cy="204731"/>
            </a:xfrm>
            <a:custGeom>
              <a:rect b="b" l="l" r="r" t="t"/>
              <a:pathLst>
                <a:path extrusionOk="0" h="204731" w="4393">
                  <a:moveTo>
                    <a:pt x="0" y="0"/>
                  </a:moveTo>
                  <a:lnTo>
                    <a:pt x="4393" y="0"/>
                  </a:lnTo>
                  <a:lnTo>
                    <a:pt x="4393" y="204732"/>
                  </a:lnTo>
                  <a:lnTo>
                    <a:pt x="0" y="204732"/>
                  </a:ln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0" name="Google Shape;1780;p34"/>
            <p:cNvSpPr/>
            <p:nvPr/>
          </p:nvSpPr>
          <p:spPr>
            <a:xfrm>
              <a:off x="10922931" y="8173236"/>
              <a:ext cx="18976" cy="45122"/>
            </a:xfrm>
            <a:custGeom>
              <a:rect b="b" l="l" r="r" t="t"/>
              <a:pathLst>
                <a:path extrusionOk="0" h="45122" w="18976">
                  <a:moveTo>
                    <a:pt x="12737" y="45123"/>
                  </a:moveTo>
                  <a:lnTo>
                    <a:pt x="6239" y="45123"/>
                  </a:lnTo>
                  <a:cubicBezTo>
                    <a:pt x="2769" y="45123"/>
                    <a:pt x="0" y="42319"/>
                    <a:pt x="0" y="38888"/>
                  </a:cubicBezTo>
                  <a:lnTo>
                    <a:pt x="0" y="6235"/>
                  </a:lnTo>
                  <a:cubicBezTo>
                    <a:pt x="0" y="2767"/>
                    <a:pt x="2806" y="0"/>
                    <a:pt x="6239" y="0"/>
                  </a:cubicBezTo>
                  <a:lnTo>
                    <a:pt x="12737" y="0"/>
                  </a:lnTo>
                  <a:cubicBezTo>
                    <a:pt x="16207" y="0"/>
                    <a:pt x="18976" y="2804"/>
                    <a:pt x="18976" y="6235"/>
                  </a:cubicBezTo>
                  <a:lnTo>
                    <a:pt x="18976" y="38888"/>
                  </a:lnTo>
                  <a:cubicBezTo>
                    <a:pt x="19013" y="42356"/>
                    <a:pt x="16207" y="45123"/>
                    <a:pt x="12737" y="45123"/>
                  </a:cubicBez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1" name="Google Shape;1781;p34"/>
            <p:cNvSpPr/>
            <p:nvPr/>
          </p:nvSpPr>
          <p:spPr>
            <a:xfrm>
              <a:off x="11087737" y="8173236"/>
              <a:ext cx="18976" cy="45122"/>
            </a:xfrm>
            <a:custGeom>
              <a:rect b="b" l="l" r="r" t="t"/>
              <a:pathLst>
                <a:path extrusionOk="0" h="45122" w="18976">
                  <a:moveTo>
                    <a:pt x="12737" y="45123"/>
                  </a:moveTo>
                  <a:lnTo>
                    <a:pt x="6239" y="45123"/>
                  </a:lnTo>
                  <a:cubicBezTo>
                    <a:pt x="2769" y="45123"/>
                    <a:pt x="0" y="42319"/>
                    <a:pt x="0" y="38888"/>
                  </a:cubicBezTo>
                  <a:lnTo>
                    <a:pt x="0" y="6235"/>
                  </a:lnTo>
                  <a:cubicBezTo>
                    <a:pt x="0" y="2767"/>
                    <a:pt x="2806" y="0"/>
                    <a:pt x="6239" y="0"/>
                  </a:cubicBezTo>
                  <a:lnTo>
                    <a:pt x="12737" y="0"/>
                  </a:lnTo>
                  <a:cubicBezTo>
                    <a:pt x="16207" y="0"/>
                    <a:pt x="18976" y="2804"/>
                    <a:pt x="18976" y="6235"/>
                  </a:cubicBezTo>
                  <a:lnTo>
                    <a:pt x="18976" y="38888"/>
                  </a:lnTo>
                  <a:cubicBezTo>
                    <a:pt x="18976" y="42356"/>
                    <a:pt x="16171" y="45123"/>
                    <a:pt x="12737" y="45123"/>
                  </a:cubicBez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782" name="Google Shape;1782;p34"/>
          <p:cNvGrpSpPr/>
          <p:nvPr/>
        </p:nvGrpSpPr>
        <p:grpSpPr>
          <a:xfrm>
            <a:off x="11287106" y="8730369"/>
            <a:ext cx="257962" cy="152049"/>
            <a:chOff x="11287106" y="8730369"/>
            <a:chExt cx="257962" cy="152049"/>
          </a:xfrm>
        </p:grpSpPr>
        <p:sp>
          <p:nvSpPr>
            <p:cNvPr id="1783" name="Google Shape;1783;p34"/>
            <p:cNvSpPr/>
            <p:nvPr/>
          </p:nvSpPr>
          <p:spPr>
            <a:xfrm>
              <a:off x="11325058" y="8812424"/>
              <a:ext cx="66984" cy="61618"/>
            </a:xfrm>
            <a:custGeom>
              <a:rect b="b" l="l" r="r" t="t"/>
              <a:pathLst>
                <a:path extrusionOk="0" h="61618" w="66984">
                  <a:moveTo>
                    <a:pt x="31338" y="12345"/>
                  </a:moveTo>
                  <a:cubicBezTo>
                    <a:pt x="31338" y="12345"/>
                    <a:pt x="29935" y="-3705"/>
                    <a:pt x="13875" y="796"/>
                  </a:cubicBezTo>
                  <a:cubicBezTo>
                    <a:pt x="-2184" y="5298"/>
                    <a:pt x="-2443" y="19096"/>
                    <a:pt x="3760" y="24705"/>
                  </a:cubicBezTo>
                  <a:cubicBezTo>
                    <a:pt x="9962" y="30313"/>
                    <a:pt x="9962" y="30313"/>
                    <a:pt x="9962" y="30313"/>
                  </a:cubicBezTo>
                  <a:cubicBezTo>
                    <a:pt x="9962" y="30313"/>
                    <a:pt x="-4658" y="31419"/>
                    <a:pt x="4350" y="49166"/>
                  </a:cubicBezTo>
                  <a:cubicBezTo>
                    <a:pt x="13359" y="66876"/>
                    <a:pt x="39534" y="64625"/>
                    <a:pt x="44038" y="49166"/>
                  </a:cubicBezTo>
                  <a:cubicBezTo>
                    <a:pt x="44038" y="49166"/>
                    <a:pt x="65156" y="56767"/>
                    <a:pt x="66854" y="35662"/>
                  </a:cubicBezTo>
                  <a:cubicBezTo>
                    <a:pt x="68552" y="14558"/>
                    <a:pt x="53046" y="25553"/>
                    <a:pt x="53046" y="25553"/>
                  </a:cubicBezTo>
                  <a:cubicBezTo>
                    <a:pt x="53046" y="25553"/>
                    <a:pt x="62608" y="19945"/>
                    <a:pt x="55852" y="11201"/>
                  </a:cubicBezTo>
                  <a:cubicBezTo>
                    <a:pt x="49059" y="2530"/>
                    <a:pt x="31892" y="-3115"/>
                    <a:pt x="31338" y="12345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4" name="Google Shape;1784;p34"/>
            <p:cNvSpPr/>
            <p:nvPr/>
          </p:nvSpPr>
          <p:spPr>
            <a:xfrm>
              <a:off x="11398638" y="8781617"/>
              <a:ext cx="66984" cy="61618"/>
            </a:xfrm>
            <a:custGeom>
              <a:rect b="b" l="l" r="r" t="t"/>
              <a:pathLst>
                <a:path extrusionOk="0" h="61618" w="66984">
                  <a:moveTo>
                    <a:pt x="31338" y="12345"/>
                  </a:moveTo>
                  <a:cubicBezTo>
                    <a:pt x="31338" y="12345"/>
                    <a:pt x="29935" y="-3705"/>
                    <a:pt x="13875" y="796"/>
                  </a:cubicBezTo>
                  <a:cubicBezTo>
                    <a:pt x="-2184" y="5298"/>
                    <a:pt x="-2443" y="19096"/>
                    <a:pt x="3760" y="24705"/>
                  </a:cubicBezTo>
                  <a:cubicBezTo>
                    <a:pt x="9962" y="30313"/>
                    <a:pt x="9962" y="30313"/>
                    <a:pt x="9962" y="30313"/>
                  </a:cubicBezTo>
                  <a:cubicBezTo>
                    <a:pt x="9962" y="30313"/>
                    <a:pt x="-4658" y="31419"/>
                    <a:pt x="4350" y="49166"/>
                  </a:cubicBezTo>
                  <a:cubicBezTo>
                    <a:pt x="13359" y="66876"/>
                    <a:pt x="39534" y="64625"/>
                    <a:pt x="44038" y="49166"/>
                  </a:cubicBezTo>
                  <a:cubicBezTo>
                    <a:pt x="44038" y="49166"/>
                    <a:pt x="65156" y="56767"/>
                    <a:pt x="66854" y="35662"/>
                  </a:cubicBezTo>
                  <a:cubicBezTo>
                    <a:pt x="68552" y="14558"/>
                    <a:pt x="53046" y="25553"/>
                    <a:pt x="53046" y="25553"/>
                  </a:cubicBezTo>
                  <a:cubicBezTo>
                    <a:pt x="53046" y="25553"/>
                    <a:pt x="62608" y="19945"/>
                    <a:pt x="55852" y="11201"/>
                  </a:cubicBezTo>
                  <a:cubicBezTo>
                    <a:pt x="49096" y="2457"/>
                    <a:pt x="31892" y="-3115"/>
                    <a:pt x="31338" y="12345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5" name="Google Shape;1785;p34"/>
            <p:cNvSpPr/>
            <p:nvPr/>
          </p:nvSpPr>
          <p:spPr>
            <a:xfrm>
              <a:off x="11369989" y="8781617"/>
              <a:ext cx="66984" cy="61618"/>
            </a:xfrm>
            <a:custGeom>
              <a:rect b="b" l="l" r="r" t="t"/>
              <a:pathLst>
                <a:path extrusionOk="0" h="61618" w="66984">
                  <a:moveTo>
                    <a:pt x="31338" y="12345"/>
                  </a:moveTo>
                  <a:cubicBezTo>
                    <a:pt x="31338" y="12345"/>
                    <a:pt x="29935" y="-3705"/>
                    <a:pt x="13875" y="796"/>
                  </a:cubicBezTo>
                  <a:cubicBezTo>
                    <a:pt x="-2184" y="5298"/>
                    <a:pt x="-2443" y="19096"/>
                    <a:pt x="3760" y="24705"/>
                  </a:cubicBezTo>
                  <a:cubicBezTo>
                    <a:pt x="9962" y="30313"/>
                    <a:pt x="9962" y="30313"/>
                    <a:pt x="9962" y="30313"/>
                  </a:cubicBezTo>
                  <a:cubicBezTo>
                    <a:pt x="9962" y="30313"/>
                    <a:pt x="-4658" y="31419"/>
                    <a:pt x="4350" y="49166"/>
                  </a:cubicBezTo>
                  <a:cubicBezTo>
                    <a:pt x="13359" y="66876"/>
                    <a:pt x="39534" y="64625"/>
                    <a:pt x="44038" y="49166"/>
                  </a:cubicBezTo>
                  <a:cubicBezTo>
                    <a:pt x="44038" y="49166"/>
                    <a:pt x="65156" y="56767"/>
                    <a:pt x="66854" y="35662"/>
                  </a:cubicBezTo>
                  <a:cubicBezTo>
                    <a:pt x="68552" y="14558"/>
                    <a:pt x="53046" y="25553"/>
                    <a:pt x="53046" y="25553"/>
                  </a:cubicBezTo>
                  <a:cubicBezTo>
                    <a:pt x="53046" y="25553"/>
                    <a:pt x="62608" y="19945"/>
                    <a:pt x="55852" y="11201"/>
                  </a:cubicBezTo>
                  <a:cubicBezTo>
                    <a:pt x="49059" y="2494"/>
                    <a:pt x="31892" y="-3115"/>
                    <a:pt x="31338" y="12345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6" name="Google Shape;1786;p34"/>
            <p:cNvSpPr/>
            <p:nvPr/>
          </p:nvSpPr>
          <p:spPr>
            <a:xfrm>
              <a:off x="11410784" y="8730369"/>
              <a:ext cx="66984" cy="61618"/>
            </a:xfrm>
            <a:custGeom>
              <a:rect b="b" l="l" r="r" t="t"/>
              <a:pathLst>
                <a:path extrusionOk="0" h="61618" w="66984">
                  <a:moveTo>
                    <a:pt x="31338" y="12345"/>
                  </a:moveTo>
                  <a:cubicBezTo>
                    <a:pt x="31338" y="12345"/>
                    <a:pt x="29935" y="-3705"/>
                    <a:pt x="13875" y="796"/>
                  </a:cubicBezTo>
                  <a:cubicBezTo>
                    <a:pt x="-2184" y="5298"/>
                    <a:pt x="-2443" y="19096"/>
                    <a:pt x="3760" y="24704"/>
                  </a:cubicBezTo>
                  <a:cubicBezTo>
                    <a:pt x="9962" y="30313"/>
                    <a:pt x="9962" y="30313"/>
                    <a:pt x="9962" y="30313"/>
                  </a:cubicBezTo>
                  <a:cubicBezTo>
                    <a:pt x="9962" y="30313"/>
                    <a:pt x="-4658" y="31419"/>
                    <a:pt x="4350" y="49166"/>
                  </a:cubicBezTo>
                  <a:cubicBezTo>
                    <a:pt x="13359" y="66876"/>
                    <a:pt x="39534" y="64625"/>
                    <a:pt x="44038" y="49166"/>
                  </a:cubicBezTo>
                  <a:cubicBezTo>
                    <a:pt x="44038" y="49166"/>
                    <a:pt x="65156" y="56766"/>
                    <a:pt x="66854" y="35662"/>
                  </a:cubicBezTo>
                  <a:cubicBezTo>
                    <a:pt x="68552" y="14558"/>
                    <a:pt x="53046" y="25553"/>
                    <a:pt x="53046" y="25553"/>
                  </a:cubicBezTo>
                  <a:cubicBezTo>
                    <a:pt x="53046" y="25553"/>
                    <a:pt x="62608" y="19945"/>
                    <a:pt x="55852" y="11201"/>
                  </a:cubicBezTo>
                  <a:cubicBezTo>
                    <a:pt x="49059" y="2493"/>
                    <a:pt x="31892" y="-3115"/>
                    <a:pt x="31338" y="12345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7" name="Google Shape;1787;p34"/>
            <p:cNvSpPr/>
            <p:nvPr/>
          </p:nvSpPr>
          <p:spPr>
            <a:xfrm>
              <a:off x="11360194" y="8747603"/>
              <a:ext cx="47387" cy="43670"/>
            </a:xfrm>
            <a:custGeom>
              <a:rect b="b" l="l" r="r" t="t"/>
              <a:pathLst>
                <a:path extrusionOk="0" h="43670" w="47387">
                  <a:moveTo>
                    <a:pt x="22193" y="8725"/>
                  </a:moveTo>
                  <a:cubicBezTo>
                    <a:pt x="22193" y="8725"/>
                    <a:pt x="21196" y="-2639"/>
                    <a:pt x="9825" y="571"/>
                  </a:cubicBezTo>
                  <a:cubicBezTo>
                    <a:pt x="-1546" y="3781"/>
                    <a:pt x="-1731" y="13522"/>
                    <a:pt x="2663" y="17506"/>
                  </a:cubicBezTo>
                  <a:cubicBezTo>
                    <a:pt x="7056" y="21491"/>
                    <a:pt x="7056" y="21491"/>
                    <a:pt x="7056" y="21491"/>
                  </a:cubicBezTo>
                  <a:cubicBezTo>
                    <a:pt x="7056" y="21491"/>
                    <a:pt x="-3318" y="22303"/>
                    <a:pt x="3069" y="34847"/>
                  </a:cubicBezTo>
                  <a:cubicBezTo>
                    <a:pt x="9456" y="47391"/>
                    <a:pt x="27989" y="45805"/>
                    <a:pt x="31164" y="34847"/>
                  </a:cubicBezTo>
                  <a:cubicBezTo>
                    <a:pt x="31164" y="34847"/>
                    <a:pt x="46116" y="40234"/>
                    <a:pt x="47298" y="25291"/>
                  </a:cubicBezTo>
                  <a:cubicBezTo>
                    <a:pt x="48479" y="10349"/>
                    <a:pt x="37551" y="18133"/>
                    <a:pt x="37551" y="18133"/>
                  </a:cubicBezTo>
                  <a:cubicBezTo>
                    <a:pt x="37551" y="18133"/>
                    <a:pt x="44307" y="14149"/>
                    <a:pt x="39545" y="7987"/>
                  </a:cubicBezTo>
                  <a:cubicBezTo>
                    <a:pt x="34745" y="1752"/>
                    <a:pt x="22599" y="-2233"/>
                    <a:pt x="22193" y="8725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8" name="Google Shape;1788;p34"/>
            <p:cNvSpPr/>
            <p:nvPr/>
          </p:nvSpPr>
          <p:spPr>
            <a:xfrm>
              <a:off x="11497681" y="8783945"/>
              <a:ext cx="47387" cy="43670"/>
            </a:xfrm>
            <a:custGeom>
              <a:rect b="b" l="l" r="r" t="t"/>
              <a:pathLst>
                <a:path extrusionOk="0" h="43670" w="47387">
                  <a:moveTo>
                    <a:pt x="22193" y="8725"/>
                  </a:moveTo>
                  <a:cubicBezTo>
                    <a:pt x="22193" y="8725"/>
                    <a:pt x="21196" y="-2639"/>
                    <a:pt x="9825" y="571"/>
                  </a:cubicBezTo>
                  <a:cubicBezTo>
                    <a:pt x="-1546" y="3781"/>
                    <a:pt x="-1731" y="13522"/>
                    <a:pt x="2663" y="17506"/>
                  </a:cubicBezTo>
                  <a:cubicBezTo>
                    <a:pt x="7056" y="21491"/>
                    <a:pt x="7056" y="21491"/>
                    <a:pt x="7056" y="21491"/>
                  </a:cubicBezTo>
                  <a:cubicBezTo>
                    <a:pt x="7056" y="21491"/>
                    <a:pt x="-3318" y="22303"/>
                    <a:pt x="3069" y="34847"/>
                  </a:cubicBezTo>
                  <a:cubicBezTo>
                    <a:pt x="9456" y="47391"/>
                    <a:pt x="27989" y="45805"/>
                    <a:pt x="31164" y="34847"/>
                  </a:cubicBezTo>
                  <a:cubicBezTo>
                    <a:pt x="31164" y="34847"/>
                    <a:pt x="46117" y="40234"/>
                    <a:pt x="47298" y="25291"/>
                  </a:cubicBezTo>
                  <a:cubicBezTo>
                    <a:pt x="48479" y="10349"/>
                    <a:pt x="37551" y="18133"/>
                    <a:pt x="37551" y="18133"/>
                  </a:cubicBezTo>
                  <a:cubicBezTo>
                    <a:pt x="37551" y="18133"/>
                    <a:pt x="44307" y="14149"/>
                    <a:pt x="39545" y="7987"/>
                  </a:cubicBezTo>
                  <a:cubicBezTo>
                    <a:pt x="34745" y="1789"/>
                    <a:pt x="22599" y="-2196"/>
                    <a:pt x="22193" y="8725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9" name="Google Shape;1789;p34"/>
            <p:cNvSpPr/>
            <p:nvPr/>
          </p:nvSpPr>
          <p:spPr>
            <a:xfrm>
              <a:off x="11287106" y="8820800"/>
              <a:ext cx="66984" cy="61618"/>
            </a:xfrm>
            <a:custGeom>
              <a:rect b="b" l="l" r="r" t="t"/>
              <a:pathLst>
                <a:path extrusionOk="0" h="61618" w="66984">
                  <a:moveTo>
                    <a:pt x="31338" y="12345"/>
                  </a:moveTo>
                  <a:cubicBezTo>
                    <a:pt x="31338" y="12345"/>
                    <a:pt x="29935" y="-3705"/>
                    <a:pt x="13875" y="796"/>
                  </a:cubicBezTo>
                  <a:cubicBezTo>
                    <a:pt x="-2184" y="5298"/>
                    <a:pt x="-2443" y="19096"/>
                    <a:pt x="3760" y="24705"/>
                  </a:cubicBezTo>
                  <a:cubicBezTo>
                    <a:pt x="9962" y="30313"/>
                    <a:pt x="9962" y="30313"/>
                    <a:pt x="9962" y="30313"/>
                  </a:cubicBezTo>
                  <a:cubicBezTo>
                    <a:pt x="9962" y="30313"/>
                    <a:pt x="-4658" y="31419"/>
                    <a:pt x="4350" y="49166"/>
                  </a:cubicBezTo>
                  <a:cubicBezTo>
                    <a:pt x="13359" y="66876"/>
                    <a:pt x="39534" y="64625"/>
                    <a:pt x="44038" y="49166"/>
                  </a:cubicBezTo>
                  <a:cubicBezTo>
                    <a:pt x="44038" y="49166"/>
                    <a:pt x="65156" y="56767"/>
                    <a:pt x="66854" y="35662"/>
                  </a:cubicBezTo>
                  <a:cubicBezTo>
                    <a:pt x="68552" y="14558"/>
                    <a:pt x="53046" y="25553"/>
                    <a:pt x="53046" y="25553"/>
                  </a:cubicBezTo>
                  <a:cubicBezTo>
                    <a:pt x="53046" y="25553"/>
                    <a:pt x="62608" y="19945"/>
                    <a:pt x="55852" y="11201"/>
                  </a:cubicBezTo>
                  <a:cubicBezTo>
                    <a:pt x="49059" y="2494"/>
                    <a:pt x="31892" y="-3151"/>
                    <a:pt x="31338" y="12345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0" name="Google Shape;1790;p34"/>
            <p:cNvSpPr/>
            <p:nvPr/>
          </p:nvSpPr>
          <p:spPr>
            <a:xfrm>
              <a:off x="11470630" y="8812424"/>
              <a:ext cx="66984" cy="61618"/>
            </a:xfrm>
            <a:custGeom>
              <a:rect b="b" l="l" r="r" t="t"/>
              <a:pathLst>
                <a:path extrusionOk="0" h="61618" w="66984">
                  <a:moveTo>
                    <a:pt x="31338" y="12345"/>
                  </a:moveTo>
                  <a:cubicBezTo>
                    <a:pt x="31338" y="12345"/>
                    <a:pt x="29935" y="-3705"/>
                    <a:pt x="13875" y="796"/>
                  </a:cubicBezTo>
                  <a:cubicBezTo>
                    <a:pt x="-2184" y="5298"/>
                    <a:pt x="-2443" y="19096"/>
                    <a:pt x="3760" y="24705"/>
                  </a:cubicBezTo>
                  <a:cubicBezTo>
                    <a:pt x="9962" y="30313"/>
                    <a:pt x="9962" y="30313"/>
                    <a:pt x="9962" y="30313"/>
                  </a:cubicBezTo>
                  <a:cubicBezTo>
                    <a:pt x="9962" y="30313"/>
                    <a:pt x="-4658" y="31419"/>
                    <a:pt x="4350" y="49166"/>
                  </a:cubicBezTo>
                  <a:cubicBezTo>
                    <a:pt x="13359" y="66876"/>
                    <a:pt x="39534" y="64625"/>
                    <a:pt x="44038" y="49166"/>
                  </a:cubicBezTo>
                  <a:cubicBezTo>
                    <a:pt x="44038" y="49166"/>
                    <a:pt x="65156" y="56767"/>
                    <a:pt x="66854" y="35662"/>
                  </a:cubicBezTo>
                  <a:cubicBezTo>
                    <a:pt x="68552" y="14558"/>
                    <a:pt x="53046" y="25553"/>
                    <a:pt x="53046" y="25553"/>
                  </a:cubicBezTo>
                  <a:cubicBezTo>
                    <a:pt x="53046" y="25553"/>
                    <a:pt x="62608" y="19945"/>
                    <a:pt x="55852" y="11201"/>
                  </a:cubicBezTo>
                  <a:cubicBezTo>
                    <a:pt x="49096" y="2530"/>
                    <a:pt x="31929" y="-3115"/>
                    <a:pt x="31338" y="12345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1" name="Google Shape;1791;p34"/>
            <p:cNvSpPr/>
            <p:nvPr/>
          </p:nvSpPr>
          <p:spPr>
            <a:xfrm>
              <a:off x="11419073" y="8805773"/>
              <a:ext cx="63074" cy="71365"/>
            </a:xfrm>
            <a:custGeom>
              <a:rect b="b" l="l" r="r" t="t"/>
              <a:pathLst>
                <a:path extrusionOk="0" h="71365" w="63074">
                  <a:moveTo>
                    <a:pt x="49890" y="28810"/>
                  </a:moveTo>
                  <a:cubicBezTo>
                    <a:pt x="49890" y="28810"/>
                    <a:pt x="64325" y="21690"/>
                    <a:pt x="54320" y="8370"/>
                  </a:cubicBezTo>
                  <a:cubicBezTo>
                    <a:pt x="44315" y="-4949"/>
                    <a:pt x="31356" y="-189"/>
                    <a:pt x="28366" y="7596"/>
                  </a:cubicBezTo>
                  <a:cubicBezTo>
                    <a:pt x="25375" y="15417"/>
                    <a:pt x="25375" y="15417"/>
                    <a:pt x="25375" y="15417"/>
                  </a:cubicBezTo>
                  <a:cubicBezTo>
                    <a:pt x="25375" y="15417"/>
                    <a:pt x="19025" y="2209"/>
                    <a:pt x="5772" y="17004"/>
                  </a:cubicBezTo>
                  <a:cubicBezTo>
                    <a:pt x="-7482" y="31799"/>
                    <a:pt x="4110" y="55375"/>
                    <a:pt x="20170" y="53973"/>
                  </a:cubicBezTo>
                  <a:cubicBezTo>
                    <a:pt x="20170" y="53973"/>
                    <a:pt x="20761" y="76405"/>
                    <a:pt x="41029" y="70318"/>
                  </a:cubicBezTo>
                  <a:cubicBezTo>
                    <a:pt x="61298" y="64230"/>
                    <a:pt x="45459" y="53789"/>
                    <a:pt x="45459" y="53789"/>
                  </a:cubicBezTo>
                  <a:cubicBezTo>
                    <a:pt x="45459" y="53789"/>
                    <a:pt x="54172" y="60651"/>
                    <a:pt x="59858" y="51206"/>
                  </a:cubicBezTo>
                  <a:cubicBezTo>
                    <a:pt x="65543" y="41761"/>
                    <a:pt x="64546" y="23719"/>
                    <a:pt x="49890" y="28810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792" name="Google Shape;1792;p34"/>
          <p:cNvGrpSpPr/>
          <p:nvPr/>
        </p:nvGrpSpPr>
        <p:grpSpPr>
          <a:xfrm>
            <a:off x="11331704" y="8756333"/>
            <a:ext cx="251743" cy="130171"/>
            <a:chOff x="11331704" y="8756333"/>
            <a:chExt cx="251743" cy="130171"/>
          </a:xfrm>
        </p:grpSpPr>
        <p:sp>
          <p:nvSpPr>
            <p:cNvPr id="1793" name="Google Shape;1793;p34"/>
            <p:cNvSpPr/>
            <p:nvPr/>
          </p:nvSpPr>
          <p:spPr>
            <a:xfrm>
              <a:off x="11331704" y="8770511"/>
              <a:ext cx="66984" cy="61618"/>
            </a:xfrm>
            <a:custGeom>
              <a:rect b="b" l="l" r="r" t="t"/>
              <a:pathLst>
                <a:path extrusionOk="0" h="61618" w="66984">
                  <a:moveTo>
                    <a:pt x="31338" y="12344"/>
                  </a:moveTo>
                  <a:cubicBezTo>
                    <a:pt x="31338" y="12344"/>
                    <a:pt x="29935" y="-3705"/>
                    <a:pt x="13875" y="796"/>
                  </a:cubicBezTo>
                  <a:cubicBezTo>
                    <a:pt x="-2184" y="5298"/>
                    <a:pt x="-2443" y="19096"/>
                    <a:pt x="3760" y="24704"/>
                  </a:cubicBezTo>
                  <a:cubicBezTo>
                    <a:pt x="9962" y="30313"/>
                    <a:pt x="9962" y="30313"/>
                    <a:pt x="9962" y="30313"/>
                  </a:cubicBezTo>
                  <a:cubicBezTo>
                    <a:pt x="9962" y="30313"/>
                    <a:pt x="-4658" y="31419"/>
                    <a:pt x="4350" y="49166"/>
                  </a:cubicBezTo>
                  <a:cubicBezTo>
                    <a:pt x="13359" y="66876"/>
                    <a:pt x="39534" y="64625"/>
                    <a:pt x="44038" y="49166"/>
                  </a:cubicBezTo>
                  <a:cubicBezTo>
                    <a:pt x="44038" y="49166"/>
                    <a:pt x="65156" y="56766"/>
                    <a:pt x="66854" y="35662"/>
                  </a:cubicBezTo>
                  <a:cubicBezTo>
                    <a:pt x="68552" y="14558"/>
                    <a:pt x="53046" y="25553"/>
                    <a:pt x="53046" y="25553"/>
                  </a:cubicBezTo>
                  <a:cubicBezTo>
                    <a:pt x="53046" y="25553"/>
                    <a:pt x="62608" y="19945"/>
                    <a:pt x="55852" y="11201"/>
                  </a:cubicBezTo>
                  <a:cubicBezTo>
                    <a:pt x="49059" y="2493"/>
                    <a:pt x="31892" y="-3115"/>
                    <a:pt x="31338" y="12344"/>
                  </a:cubicBezTo>
                  <a:close/>
                </a:path>
              </a:pathLst>
            </a:custGeom>
            <a:solidFill>
              <a:srgbClr val="EE508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4" name="Google Shape;1794;p34"/>
            <p:cNvSpPr/>
            <p:nvPr/>
          </p:nvSpPr>
          <p:spPr>
            <a:xfrm>
              <a:off x="11383942" y="8821263"/>
              <a:ext cx="64255" cy="65241"/>
            </a:xfrm>
            <a:custGeom>
              <a:rect b="b" l="l" r="r" t="t"/>
              <a:pathLst>
                <a:path extrusionOk="0" h="65241" w="64255">
                  <a:moveTo>
                    <a:pt x="45407" y="40918"/>
                  </a:moveTo>
                  <a:cubicBezTo>
                    <a:pt x="45407" y="40918"/>
                    <a:pt x="60322" y="47005"/>
                    <a:pt x="63681" y="30698"/>
                  </a:cubicBezTo>
                  <a:cubicBezTo>
                    <a:pt x="67041" y="14390"/>
                    <a:pt x="54895" y="7822"/>
                    <a:pt x="47068" y="10737"/>
                  </a:cubicBezTo>
                  <a:cubicBezTo>
                    <a:pt x="39241" y="13652"/>
                    <a:pt x="39241" y="13652"/>
                    <a:pt x="39241" y="13652"/>
                  </a:cubicBezTo>
                  <a:cubicBezTo>
                    <a:pt x="39241" y="13652"/>
                    <a:pt x="44963" y="148"/>
                    <a:pt x="25064" y="1"/>
                  </a:cubicBezTo>
                  <a:cubicBezTo>
                    <a:pt x="5165" y="-147"/>
                    <a:pt x="-4840" y="24167"/>
                    <a:pt x="6863" y="35236"/>
                  </a:cubicBezTo>
                  <a:cubicBezTo>
                    <a:pt x="6863" y="35236"/>
                    <a:pt x="-9566" y="50510"/>
                    <a:pt x="8414" y="61690"/>
                  </a:cubicBezTo>
                  <a:cubicBezTo>
                    <a:pt x="26393" y="72869"/>
                    <a:pt x="23735" y="54089"/>
                    <a:pt x="23735" y="54089"/>
                  </a:cubicBezTo>
                  <a:cubicBezTo>
                    <a:pt x="23735" y="54089"/>
                    <a:pt x="24363" y="65158"/>
                    <a:pt x="35217" y="63165"/>
                  </a:cubicBezTo>
                  <a:cubicBezTo>
                    <a:pt x="46071" y="61173"/>
                    <a:pt x="58882" y="48518"/>
                    <a:pt x="45407" y="40918"/>
                  </a:cubicBezTo>
                  <a:close/>
                </a:path>
              </a:pathLst>
            </a:custGeom>
            <a:solidFill>
              <a:srgbClr val="EE508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5" name="Google Shape;1795;p34"/>
            <p:cNvSpPr/>
            <p:nvPr/>
          </p:nvSpPr>
          <p:spPr>
            <a:xfrm>
              <a:off x="11521377" y="8810632"/>
              <a:ext cx="62070" cy="65924"/>
            </a:xfrm>
            <a:custGeom>
              <a:rect b="b" l="l" r="r" t="t"/>
              <a:pathLst>
                <a:path extrusionOk="0" h="65924" w="62070">
                  <a:moveTo>
                    <a:pt x="48818" y="31884"/>
                  </a:moveTo>
                  <a:cubicBezTo>
                    <a:pt x="48818" y="31884"/>
                    <a:pt x="64914" y="31663"/>
                    <a:pt x="61628" y="15355"/>
                  </a:cubicBezTo>
                  <a:cubicBezTo>
                    <a:pt x="58343" y="-953"/>
                    <a:pt x="44609" y="-2281"/>
                    <a:pt x="38517" y="3475"/>
                  </a:cubicBezTo>
                  <a:cubicBezTo>
                    <a:pt x="32425" y="9230"/>
                    <a:pt x="32425" y="9230"/>
                    <a:pt x="32425" y="9230"/>
                  </a:cubicBezTo>
                  <a:cubicBezTo>
                    <a:pt x="32425" y="9230"/>
                    <a:pt x="32389" y="-5454"/>
                    <a:pt x="14040" y="2220"/>
                  </a:cubicBezTo>
                  <a:cubicBezTo>
                    <a:pt x="-4309" y="9894"/>
                    <a:pt x="-4014" y="36127"/>
                    <a:pt x="11086" y="41772"/>
                  </a:cubicBezTo>
                  <a:cubicBezTo>
                    <a:pt x="11086" y="41772"/>
                    <a:pt x="1930" y="62249"/>
                    <a:pt x="22863" y="65495"/>
                  </a:cubicBezTo>
                  <a:cubicBezTo>
                    <a:pt x="43796" y="68742"/>
                    <a:pt x="34013" y="52508"/>
                    <a:pt x="34013" y="52508"/>
                  </a:cubicBezTo>
                  <a:cubicBezTo>
                    <a:pt x="34013" y="52508"/>
                    <a:pt x="38923" y="62470"/>
                    <a:pt x="48116" y="56382"/>
                  </a:cubicBezTo>
                  <a:cubicBezTo>
                    <a:pt x="57309" y="50295"/>
                    <a:pt x="64213" y="33618"/>
                    <a:pt x="48818" y="31884"/>
                  </a:cubicBezTo>
                  <a:close/>
                </a:path>
              </a:pathLst>
            </a:custGeom>
            <a:solidFill>
              <a:srgbClr val="EE508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6" name="Google Shape;1796;p34"/>
            <p:cNvSpPr/>
            <p:nvPr/>
          </p:nvSpPr>
          <p:spPr>
            <a:xfrm>
              <a:off x="11450122" y="8756333"/>
              <a:ext cx="63074" cy="71365"/>
            </a:xfrm>
            <a:custGeom>
              <a:rect b="b" l="l" r="r" t="t"/>
              <a:pathLst>
                <a:path extrusionOk="0" h="71365" w="63074">
                  <a:moveTo>
                    <a:pt x="49890" y="28811"/>
                  </a:moveTo>
                  <a:cubicBezTo>
                    <a:pt x="49890" y="28811"/>
                    <a:pt x="64325" y="21690"/>
                    <a:pt x="54320" y="8370"/>
                  </a:cubicBezTo>
                  <a:cubicBezTo>
                    <a:pt x="44315" y="-4949"/>
                    <a:pt x="31356" y="-189"/>
                    <a:pt x="28366" y="7596"/>
                  </a:cubicBezTo>
                  <a:cubicBezTo>
                    <a:pt x="25376" y="15418"/>
                    <a:pt x="25376" y="15418"/>
                    <a:pt x="25376" y="15418"/>
                  </a:cubicBezTo>
                  <a:cubicBezTo>
                    <a:pt x="25376" y="15418"/>
                    <a:pt x="19025" y="2209"/>
                    <a:pt x="5772" y="17004"/>
                  </a:cubicBezTo>
                  <a:cubicBezTo>
                    <a:pt x="-7482" y="31799"/>
                    <a:pt x="4110" y="55375"/>
                    <a:pt x="20170" y="53973"/>
                  </a:cubicBezTo>
                  <a:cubicBezTo>
                    <a:pt x="20170" y="53973"/>
                    <a:pt x="20761" y="76405"/>
                    <a:pt x="41029" y="70318"/>
                  </a:cubicBezTo>
                  <a:cubicBezTo>
                    <a:pt x="61298" y="64230"/>
                    <a:pt x="45459" y="53789"/>
                    <a:pt x="45459" y="53789"/>
                  </a:cubicBezTo>
                  <a:cubicBezTo>
                    <a:pt x="45459" y="53789"/>
                    <a:pt x="54172" y="60651"/>
                    <a:pt x="59858" y="51206"/>
                  </a:cubicBezTo>
                  <a:cubicBezTo>
                    <a:pt x="65543" y="41761"/>
                    <a:pt x="64547" y="23719"/>
                    <a:pt x="49890" y="28811"/>
                  </a:cubicBezTo>
                  <a:close/>
                </a:path>
              </a:pathLst>
            </a:custGeom>
            <a:solidFill>
              <a:srgbClr val="EE508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797" name="Google Shape;1797;p34"/>
          <p:cNvGrpSpPr/>
          <p:nvPr/>
        </p:nvGrpSpPr>
        <p:grpSpPr>
          <a:xfrm>
            <a:off x="10951026" y="7752976"/>
            <a:ext cx="909056" cy="1433144"/>
            <a:chOff x="10951026" y="7752976"/>
            <a:chExt cx="909056" cy="1433144"/>
          </a:xfrm>
        </p:grpSpPr>
        <p:sp>
          <p:nvSpPr>
            <p:cNvPr id="1798" name="Google Shape;1798;p34"/>
            <p:cNvSpPr/>
            <p:nvPr/>
          </p:nvSpPr>
          <p:spPr>
            <a:xfrm>
              <a:off x="11159914" y="9052929"/>
              <a:ext cx="700168" cy="133191"/>
            </a:xfrm>
            <a:custGeom>
              <a:rect b="b" l="l" r="r" t="t"/>
              <a:pathLst>
                <a:path extrusionOk="0" h="133191" w="700168">
                  <a:moveTo>
                    <a:pt x="551348" y="133192"/>
                  </a:moveTo>
                  <a:cubicBezTo>
                    <a:pt x="532039" y="133192"/>
                    <a:pt x="512583" y="129281"/>
                    <a:pt x="493533" y="121422"/>
                  </a:cubicBezTo>
                  <a:cubicBezTo>
                    <a:pt x="405186" y="85117"/>
                    <a:pt x="379933" y="19075"/>
                    <a:pt x="375651" y="5682"/>
                  </a:cubicBezTo>
                  <a:lnTo>
                    <a:pt x="295869" y="68736"/>
                  </a:lnTo>
                  <a:lnTo>
                    <a:pt x="315731" y="132823"/>
                  </a:lnTo>
                  <a:lnTo>
                    <a:pt x="0" y="132380"/>
                  </a:lnTo>
                  <a:lnTo>
                    <a:pt x="0" y="129060"/>
                  </a:lnTo>
                  <a:lnTo>
                    <a:pt x="311264" y="129502"/>
                  </a:lnTo>
                  <a:lnTo>
                    <a:pt x="292066" y="67555"/>
                  </a:lnTo>
                  <a:lnTo>
                    <a:pt x="292952" y="66854"/>
                  </a:lnTo>
                  <a:lnTo>
                    <a:pt x="377570" y="0"/>
                  </a:lnTo>
                  <a:lnTo>
                    <a:pt x="378198" y="2472"/>
                  </a:lnTo>
                  <a:cubicBezTo>
                    <a:pt x="378383" y="3247"/>
                    <a:pt x="398282" y="78661"/>
                    <a:pt x="494862" y="118360"/>
                  </a:cubicBezTo>
                  <a:cubicBezTo>
                    <a:pt x="532482" y="133819"/>
                    <a:pt x="571653" y="133672"/>
                    <a:pt x="608056" y="117954"/>
                  </a:cubicBezTo>
                  <a:cubicBezTo>
                    <a:pt x="656235" y="97145"/>
                    <a:pt x="686102" y="56228"/>
                    <a:pt x="697067" y="27561"/>
                  </a:cubicBezTo>
                  <a:lnTo>
                    <a:pt x="700168" y="28741"/>
                  </a:lnTo>
                  <a:cubicBezTo>
                    <a:pt x="688982" y="58036"/>
                    <a:pt x="658524" y="99765"/>
                    <a:pt x="609385" y="121016"/>
                  </a:cubicBezTo>
                  <a:cubicBezTo>
                    <a:pt x="590482" y="129133"/>
                    <a:pt x="570989" y="133192"/>
                    <a:pt x="551348" y="133192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9" name="Google Shape;1799;p34"/>
            <p:cNvSpPr/>
            <p:nvPr/>
          </p:nvSpPr>
          <p:spPr>
            <a:xfrm>
              <a:off x="11545058" y="8462529"/>
              <a:ext cx="246122" cy="152964"/>
            </a:xfrm>
            <a:custGeom>
              <a:rect b="b" l="l" r="r" t="t"/>
              <a:pathLst>
                <a:path extrusionOk="0" h="152964" w="246122">
                  <a:moveTo>
                    <a:pt x="7120" y="123085"/>
                  </a:moveTo>
                  <a:cubicBezTo>
                    <a:pt x="7120" y="123085"/>
                    <a:pt x="208734" y="201082"/>
                    <a:pt x="240226" y="105043"/>
                  </a:cubicBezTo>
                  <a:cubicBezTo>
                    <a:pt x="271755" y="9042"/>
                    <a:pt x="167053" y="-1289"/>
                    <a:pt x="157085" y="113"/>
                  </a:cubicBezTo>
                  <a:cubicBezTo>
                    <a:pt x="147117" y="1515"/>
                    <a:pt x="115440" y="23542"/>
                    <a:pt x="157085" y="49516"/>
                  </a:cubicBezTo>
                  <a:cubicBezTo>
                    <a:pt x="198729" y="75490"/>
                    <a:pt x="100599" y="-19478"/>
                    <a:pt x="39055" y="16495"/>
                  </a:cubicBezTo>
                  <a:cubicBezTo>
                    <a:pt x="-22489" y="52541"/>
                    <a:pt x="7120" y="123085"/>
                    <a:pt x="7120" y="123085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0" name="Google Shape;1800;p34"/>
            <p:cNvSpPr/>
            <p:nvPr/>
          </p:nvSpPr>
          <p:spPr>
            <a:xfrm rot="-277740">
              <a:off x="10950728" y="7763648"/>
              <a:ext cx="264598" cy="3320"/>
            </a:xfrm>
            <a:custGeom>
              <a:rect b="b" l="l" r="r" t="t"/>
              <a:pathLst>
                <a:path extrusionOk="0" h="3320" w="264598">
                  <a:moveTo>
                    <a:pt x="0" y="0"/>
                  </a:moveTo>
                  <a:lnTo>
                    <a:pt x="264598" y="0"/>
                  </a:lnTo>
                  <a:lnTo>
                    <a:pt x="264598" y="3321"/>
                  </a:lnTo>
                  <a:lnTo>
                    <a:pt x="0" y="3321"/>
                  </a:ln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1" name="Google Shape;1801;p34"/>
            <p:cNvSpPr/>
            <p:nvPr/>
          </p:nvSpPr>
          <p:spPr>
            <a:xfrm rot="-619620">
              <a:off x="10962302" y="7775607"/>
              <a:ext cx="3322" cy="40806"/>
            </a:xfrm>
            <a:custGeom>
              <a:rect b="b" l="l" r="r" t="t"/>
              <a:pathLst>
                <a:path extrusionOk="0" h="40806" w="3322">
                  <a:moveTo>
                    <a:pt x="0" y="0"/>
                  </a:moveTo>
                  <a:lnTo>
                    <a:pt x="3323" y="0"/>
                  </a:lnTo>
                  <a:lnTo>
                    <a:pt x="3323" y="40806"/>
                  </a:lnTo>
                  <a:lnTo>
                    <a:pt x="0" y="40806"/>
                  </a:ln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2" name="Google Shape;1802;p34"/>
            <p:cNvSpPr/>
            <p:nvPr/>
          </p:nvSpPr>
          <p:spPr>
            <a:xfrm rot="-620400">
              <a:off x="11005555" y="7773170"/>
              <a:ext cx="3322" cy="40769"/>
            </a:xfrm>
            <a:custGeom>
              <a:rect b="b" l="l" r="r" t="t"/>
              <a:pathLst>
                <a:path extrusionOk="0" h="40769" w="3322">
                  <a:moveTo>
                    <a:pt x="0" y="0"/>
                  </a:moveTo>
                  <a:lnTo>
                    <a:pt x="3323" y="0"/>
                  </a:lnTo>
                  <a:lnTo>
                    <a:pt x="3323" y="40769"/>
                  </a:lnTo>
                  <a:lnTo>
                    <a:pt x="0" y="40769"/>
                  </a:ln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3" name="Google Shape;1803;p34"/>
            <p:cNvSpPr/>
            <p:nvPr/>
          </p:nvSpPr>
          <p:spPr>
            <a:xfrm rot="-620400">
              <a:off x="11088290" y="7764240"/>
              <a:ext cx="3322" cy="40769"/>
            </a:xfrm>
            <a:custGeom>
              <a:rect b="b" l="l" r="r" t="t"/>
              <a:pathLst>
                <a:path extrusionOk="0" h="40769" w="3322">
                  <a:moveTo>
                    <a:pt x="0" y="0"/>
                  </a:moveTo>
                  <a:lnTo>
                    <a:pt x="3323" y="0"/>
                  </a:lnTo>
                  <a:lnTo>
                    <a:pt x="3323" y="40769"/>
                  </a:lnTo>
                  <a:lnTo>
                    <a:pt x="0" y="40769"/>
                  </a:ln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4" name="Google Shape;1804;p34"/>
            <p:cNvSpPr/>
            <p:nvPr/>
          </p:nvSpPr>
          <p:spPr>
            <a:xfrm rot="-620400">
              <a:off x="11127168" y="7761510"/>
              <a:ext cx="3322" cy="41839"/>
            </a:xfrm>
            <a:custGeom>
              <a:rect b="b" l="l" r="r" t="t"/>
              <a:pathLst>
                <a:path extrusionOk="0" h="41839" w="3322">
                  <a:moveTo>
                    <a:pt x="0" y="0"/>
                  </a:moveTo>
                  <a:lnTo>
                    <a:pt x="3323" y="0"/>
                  </a:lnTo>
                  <a:lnTo>
                    <a:pt x="3323" y="41839"/>
                  </a:lnTo>
                  <a:lnTo>
                    <a:pt x="0" y="41839"/>
                  </a:ln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5" name="Google Shape;1805;p34"/>
            <p:cNvSpPr/>
            <p:nvPr/>
          </p:nvSpPr>
          <p:spPr>
            <a:xfrm rot="-620400">
              <a:off x="11166379" y="7761536"/>
              <a:ext cx="3322" cy="38887"/>
            </a:xfrm>
            <a:custGeom>
              <a:rect b="b" l="l" r="r" t="t"/>
              <a:pathLst>
                <a:path extrusionOk="0" h="38887" w="3322">
                  <a:moveTo>
                    <a:pt x="0" y="0"/>
                  </a:moveTo>
                  <a:lnTo>
                    <a:pt x="3323" y="0"/>
                  </a:lnTo>
                  <a:lnTo>
                    <a:pt x="3323" y="38888"/>
                  </a:lnTo>
                  <a:lnTo>
                    <a:pt x="0" y="38888"/>
                  </a:ln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6" name="Google Shape;1806;p34"/>
            <p:cNvSpPr/>
            <p:nvPr/>
          </p:nvSpPr>
          <p:spPr>
            <a:xfrm rot="-1050180">
              <a:off x="11050912" y="7767231"/>
              <a:ext cx="3322" cy="42392"/>
            </a:xfrm>
            <a:custGeom>
              <a:rect b="b" l="l" r="r" t="t"/>
              <a:pathLst>
                <a:path extrusionOk="0" h="42392" w="3322">
                  <a:moveTo>
                    <a:pt x="0" y="0"/>
                  </a:moveTo>
                  <a:lnTo>
                    <a:pt x="3323" y="0"/>
                  </a:lnTo>
                  <a:lnTo>
                    <a:pt x="3323" y="42393"/>
                  </a:lnTo>
                  <a:lnTo>
                    <a:pt x="0" y="42393"/>
                  </a:ln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7" name="Google Shape;1807;p34"/>
            <p:cNvSpPr/>
            <p:nvPr/>
          </p:nvSpPr>
          <p:spPr>
            <a:xfrm rot="-4553340">
              <a:off x="11187177" y="7774618"/>
              <a:ext cx="44561" cy="3283"/>
            </a:xfrm>
            <a:custGeom>
              <a:rect b="b" l="l" r="r" t="t"/>
              <a:pathLst>
                <a:path extrusionOk="0" h="3283" w="44561">
                  <a:moveTo>
                    <a:pt x="0" y="0"/>
                  </a:moveTo>
                  <a:lnTo>
                    <a:pt x="44561" y="0"/>
                  </a:lnTo>
                  <a:lnTo>
                    <a:pt x="44561" y="3284"/>
                  </a:lnTo>
                  <a:lnTo>
                    <a:pt x="0" y="3284"/>
                  </a:ln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808" name="Google Shape;1808;p34"/>
          <p:cNvGrpSpPr/>
          <p:nvPr/>
        </p:nvGrpSpPr>
        <p:grpSpPr>
          <a:xfrm>
            <a:off x="10256433" y="7823247"/>
            <a:ext cx="1385601" cy="1564506"/>
            <a:chOff x="10256433" y="7823247"/>
            <a:chExt cx="1385601" cy="1564506"/>
          </a:xfrm>
        </p:grpSpPr>
        <p:grpSp>
          <p:nvGrpSpPr>
            <p:cNvPr id="1809" name="Google Shape;1809;p34"/>
            <p:cNvGrpSpPr/>
            <p:nvPr/>
          </p:nvGrpSpPr>
          <p:grpSpPr>
            <a:xfrm>
              <a:off x="10936665" y="9278433"/>
              <a:ext cx="87571" cy="50435"/>
              <a:chOff x="10936665" y="9278433"/>
              <a:chExt cx="87571" cy="50435"/>
            </a:xfrm>
          </p:grpSpPr>
          <p:sp>
            <p:nvSpPr>
              <p:cNvPr id="1810" name="Google Shape;1810;p34"/>
              <p:cNvSpPr/>
              <p:nvPr/>
            </p:nvSpPr>
            <p:spPr>
              <a:xfrm>
                <a:off x="10936665" y="9278433"/>
                <a:ext cx="45447" cy="50435"/>
              </a:xfrm>
              <a:custGeom>
                <a:rect b="b" l="l" r="r" t="t"/>
                <a:pathLst>
                  <a:path extrusionOk="0" h="50435" w="45447">
                    <a:moveTo>
                      <a:pt x="6572" y="50436"/>
                    </a:moveTo>
                    <a:cubicBezTo>
                      <a:pt x="5464" y="50436"/>
                      <a:pt x="4320" y="50141"/>
                      <a:pt x="3286" y="49550"/>
                    </a:cubicBezTo>
                    <a:cubicBezTo>
                      <a:pt x="1218" y="48370"/>
                      <a:pt x="0" y="46267"/>
                      <a:pt x="0" y="43905"/>
                    </a:cubicBezTo>
                    <a:lnTo>
                      <a:pt x="0" y="6567"/>
                    </a:lnTo>
                    <a:cubicBezTo>
                      <a:pt x="0" y="4206"/>
                      <a:pt x="1218" y="2103"/>
                      <a:pt x="3286" y="885"/>
                    </a:cubicBezTo>
                    <a:cubicBezTo>
                      <a:pt x="5353" y="-295"/>
                      <a:pt x="7790" y="-295"/>
                      <a:pt x="9820" y="885"/>
                    </a:cubicBezTo>
                    <a:lnTo>
                      <a:pt x="42161" y="19555"/>
                    </a:lnTo>
                    <a:cubicBezTo>
                      <a:pt x="44192" y="20735"/>
                      <a:pt x="45447" y="22838"/>
                      <a:pt x="45447" y="25236"/>
                    </a:cubicBezTo>
                    <a:cubicBezTo>
                      <a:pt x="45447" y="27598"/>
                      <a:pt x="44229" y="29701"/>
                      <a:pt x="42161" y="30918"/>
                    </a:cubicBezTo>
                    <a:lnTo>
                      <a:pt x="9820" y="49587"/>
                    </a:lnTo>
                    <a:cubicBezTo>
                      <a:pt x="8824" y="50141"/>
                      <a:pt x="7716" y="50436"/>
                      <a:pt x="6572" y="50436"/>
                    </a:cubicBezTo>
                    <a:close/>
                    <a:moveTo>
                      <a:pt x="6572" y="3321"/>
                    </a:moveTo>
                    <a:cubicBezTo>
                      <a:pt x="6018" y="3321"/>
                      <a:pt x="5464" y="3468"/>
                      <a:pt x="4947" y="3763"/>
                    </a:cubicBezTo>
                    <a:cubicBezTo>
                      <a:pt x="3950" y="4354"/>
                      <a:pt x="3323" y="5387"/>
                      <a:pt x="3323" y="6567"/>
                    </a:cubicBezTo>
                    <a:lnTo>
                      <a:pt x="3323" y="43905"/>
                    </a:lnTo>
                    <a:cubicBezTo>
                      <a:pt x="3323" y="45086"/>
                      <a:pt x="3913" y="46119"/>
                      <a:pt x="4947" y="46709"/>
                    </a:cubicBezTo>
                    <a:cubicBezTo>
                      <a:pt x="5944" y="47300"/>
                      <a:pt x="7162" y="47300"/>
                      <a:pt x="8196" y="46709"/>
                    </a:cubicBezTo>
                    <a:lnTo>
                      <a:pt x="40537" y="28040"/>
                    </a:lnTo>
                    <a:cubicBezTo>
                      <a:pt x="41534" y="27450"/>
                      <a:pt x="42161" y="26417"/>
                      <a:pt x="42161" y="25236"/>
                    </a:cubicBezTo>
                    <a:cubicBezTo>
                      <a:pt x="42161" y="24056"/>
                      <a:pt x="41571" y="23023"/>
                      <a:pt x="40537" y="22432"/>
                    </a:cubicBezTo>
                    <a:lnTo>
                      <a:pt x="8196" y="3763"/>
                    </a:lnTo>
                    <a:cubicBezTo>
                      <a:pt x="7679" y="3468"/>
                      <a:pt x="7125" y="3321"/>
                      <a:pt x="6572" y="3321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1" name="Google Shape;1811;p34"/>
              <p:cNvSpPr/>
              <p:nvPr/>
            </p:nvSpPr>
            <p:spPr>
              <a:xfrm>
                <a:off x="10978789" y="9278433"/>
                <a:ext cx="45447" cy="50435"/>
              </a:xfrm>
              <a:custGeom>
                <a:rect b="b" l="l" r="r" t="t"/>
                <a:pathLst>
                  <a:path extrusionOk="0" h="50435" w="45447">
                    <a:moveTo>
                      <a:pt x="6572" y="50436"/>
                    </a:moveTo>
                    <a:cubicBezTo>
                      <a:pt x="5464" y="50436"/>
                      <a:pt x="4320" y="50141"/>
                      <a:pt x="3286" y="49550"/>
                    </a:cubicBezTo>
                    <a:cubicBezTo>
                      <a:pt x="1218" y="48370"/>
                      <a:pt x="0" y="46267"/>
                      <a:pt x="0" y="43905"/>
                    </a:cubicBezTo>
                    <a:lnTo>
                      <a:pt x="0" y="6567"/>
                    </a:lnTo>
                    <a:cubicBezTo>
                      <a:pt x="0" y="4206"/>
                      <a:pt x="1218" y="2103"/>
                      <a:pt x="3286" y="885"/>
                    </a:cubicBezTo>
                    <a:cubicBezTo>
                      <a:pt x="5353" y="-295"/>
                      <a:pt x="7790" y="-295"/>
                      <a:pt x="9820" y="885"/>
                    </a:cubicBezTo>
                    <a:lnTo>
                      <a:pt x="42161" y="19555"/>
                    </a:lnTo>
                    <a:cubicBezTo>
                      <a:pt x="44192" y="20735"/>
                      <a:pt x="45447" y="22838"/>
                      <a:pt x="45447" y="25236"/>
                    </a:cubicBezTo>
                    <a:cubicBezTo>
                      <a:pt x="45447" y="27598"/>
                      <a:pt x="44229" y="29701"/>
                      <a:pt x="42161" y="30918"/>
                    </a:cubicBezTo>
                    <a:lnTo>
                      <a:pt x="9820" y="49587"/>
                    </a:lnTo>
                    <a:cubicBezTo>
                      <a:pt x="8824" y="50141"/>
                      <a:pt x="7716" y="50436"/>
                      <a:pt x="6572" y="50436"/>
                    </a:cubicBezTo>
                    <a:close/>
                    <a:moveTo>
                      <a:pt x="6572" y="3321"/>
                    </a:moveTo>
                    <a:cubicBezTo>
                      <a:pt x="6018" y="3321"/>
                      <a:pt x="5464" y="3468"/>
                      <a:pt x="4947" y="3763"/>
                    </a:cubicBezTo>
                    <a:cubicBezTo>
                      <a:pt x="3950" y="4354"/>
                      <a:pt x="3323" y="5387"/>
                      <a:pt x="3323" y="6567"/>
                    </a:cubicBezTo>
                    <a:lnTo>
                      <a:pt x="3323" y="43905"/>
                    </a:lnTo>
                    <a:cubicBezTo>
                      <a:pt x="3323" y="45086"/>
                      <a:pt x="3913" y="46119"/>
                      <a:pt x="4947" y="46709"/>
                    </a:cubicBezTo>
                    <a:cubicBezTo>
                      <a:pt x="5944" y="47300"/>
                      <a:pt x="7162" y="47300"/>
                      <a:pt x="8196" y="46709"/>
                    </a:cubicBezTo>
                    <a:lnTo>
                      <a:pt x="40537" y="28040"/>
                    </a:lnTo>
                    <a:cubicBezTo>
                      <a:pt x="41534" y="27450"/>
                      <a:pt x="42161" y="26417"/>
                      <a:pt x="42161" y="25236"/>
                    </a:cubicBezTo>
                    <a:cubicBezTo>
                      <a:pt x="42161" y="24056"/>
                      <a:pt x="41571" y="23023"/>
                      <a:pt x="40537" y="22432"/>
                    </a:cubicBezTo>
                    <a:lnTo>
                      <a:pt x="8196" y="3763"/>
                    </a:lnTo>
                    <a:cubicBezTo>
                      <a:pt x="7716" y="3468"/>
                      <a:pt x="7125" y="3321"/>
                      <a:pt x="6572" y="3321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812" name="Google Shape;1812;p34"/>
            <p:cNvGrpSpPr/>
            <p:nvPr/>
          </p:nvGrpSpPr>
          <p:grpSpPr>
            <a:xfrm>
              <a:off x="10298779" y="9278396"/>
              <a:ext cx="87571" cy="50472"/>
              <a:chOff x="10298779" y="9278396"/>
              <a:chExt cx="87571" cy="50472"/>
            </a:xfrm>
          </p:grpSpPr>
          <p:sp>
            <p:nvSpPr>
              <p:cNvPr id="1813" name="Google Shape;1813;p34"/>
              <p:cNvSpPr/>
              <p:nvPr/>
            </p:nvSpPr>
            <p:spPr>
              <a:xfrm>
                <a:off x="10340903" y="9278396"/>
                <a:ext cx="45447" cy="50472"/>
              </a:xfrm>
              <a:custGeom>
                <a:rect b="b" l="l" r="r" t="t"/>
                <a:pathLst>
                  <a:path extrusionOk="0" h="50472" w="45447">
                    <a:moveTo>
                      <a:pt x="38913" y="50473"/>
                    </a:moveTo>
                    <a:cubicBezTo>
                      <a:pt x="37805" y="50473"/>
                      <a:pt x="36661" y="50178"/>
                      <a:pt x="35627" y="49587"/>
                    </a:cubicBezTo>
                    <a:lnTo>
                      <a:pt x="3286" y="30918"/>
                    </a:lnTo>
                    <a:cubicBezTo>
                      <a:pt x="1255" y="29738"/>
                      <a:pt x="0" y="27635"/>
                      <a:pt x="0" y="25236"/>
                    </a:cubicBezTo>
                    <a:cubicBezTo>
                      <a:pt x="0" y="22875"/>
                      <a:pt x="1218" y="20772"/>
                      <a:pt x="3286" y="19555"/>
                    </a:cubicBezTo>
                    <a:lnTo>
                      <a:pt x="35627" y="886"/>
                    </a:lnTo>
                    <a:cubicBezTo>
                      <a:pt x="37694" y="-295"/>
                      <a:pt x="40131" y="-295"/>
                      <a:pt x="42161" y="886"/>
                    </a:cubicBezTo>
                    <a:cubicBezTo>
                      <a:pt x="44192" y="2066"/>
                      <a:pt x="45447" y="4169"/>
                      <a:pt x="45447" y="6567"/>
                    </a:cubicBezTo>
                    <a:lnTo>
                      <a:pt x="45447" y="43905"/>
                    </a:lnTo>
                    <a:cubicBezTo>
                      <a:pt x="45447" y="46267"/>
                      <a:pt x="44229" y="48370"/>
                      <a:pt x="42161" y="49550"/>
                    </a:cubicBezTo>
                    <a:cubicBezTo>
                      <a:pt x="41165" y="50178"/>
                      <a:pt x="40020" y="50473"/>
                      <a:pt x="38913" y="50473"/>
                    </a:cubicBezTo>
                    <a:close/>
                    <a:moveTo>
                      <a:pt x="38913" y="3357"/>
                    </a:moveTo>
                    <a:cubicBezTo>
                      <a:pt x="38359" y="3357"/>
                      <a:pt x="37805" y="3505"/>
                      <a:pt x="37288" y="3800"/>
                    </a:cubicBezTo>
                    <a:lnTo>
                      <a:pt x="4947" y="22469"/>
                    </a:lnTo>
                    <a:cubicBezTo>
                      <a:pt x="3950" y="23059"/>
                      <a:pt x="3323" y="24093"/>
                      <a:pt x="3323" y="25273"/>
                    </a:cubicBezTo>
                    <a:cubicBezTo>
                      <a:pt x="3323" y="26454"/>
                      <a:pt x="3913" y="27487"/>
                      <a:pt x="4947" y="28077"/>
                    </a:cubicBezTo>
                    <a:lnTo>
                      <a:pt x="37288" y="46746"/>
                    </a:lnTo>
                    <a:cubicBezTo>
                      <a:pt x="38285" y="47337"/>
                      <a:pt x="39503" y="47337"/>
                      <a:pt x="40537" y="46746"/>
                    </a:cubicBezTo>
                    <a:cubicBezTo>
                      <a:pt x="41534" y="46156"/>
                      <a:pt x="42161" y="45123"/>
                      <a:pt x="42161" y="43942"/>
                    </a:cubicBezTo>
                    <a:lnTo>
                      <a:pt x="42161" y="6604"/>
                    </a:lnTo>
                    <a:cubicBezTo>
                      <a:pt x="42161" y="5424"/>
                      <a:pt x="41571" y="4390"/>
                      <a:pt x="40537" y="3800"/>
                    </a:cubicBezTo>
                    <a:cubicBezTo>
                      <a:pt x="40020" y="3505"/>
                      <a:pt x="39466" y="3357"/>
                      <a:pt x="38913" y="3357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4" name="Google Shape;1814;p34"/>
              <p:cNvSpPr/>
              <p:nvPr/>
            </p:nvSpPr>
            <p:spPr>
              <a:xfrm>
                <a:off x="10298779" y="9278396"/>
                <a:ext cx="45447" cy="50472"/>
              </a:xfrm>
              <a:custGeom>
                <a:rect b="b" l="l" r="r" t="t"/>
                <a:pathLst>
                  <a:path extrusionOk="0" h="50472" w="45447">
                    <a:moveTo>
                      <a:pt x="38913" y="50473"/>
                    </a:moveTo>
                    <a:cubicBezTo>
                      <a:pt x="37805" y="50473"/>
                      <a:pt x="36661" y="50178"/>
                      <a:pt x="35627" y="49587"/>
                    </a:cubicBezTo>
                    <a:lnTo>
                      <a:pt x="3286" y="30918"/>
                    </a:lnTo>
                    <a:cubicBezTo>
                      <a:pt x="1255" y="29738"/>
                      <a:pt x="0" y="27635"/>
                      <a:pt x="0" y="25236"/>
                    </a:cubicBezTo>
                    <a:cubicBezTo>
                      <a:pt x="0" y="22875"/>
                      <a:pt x="1218" y="20772"/>
                      <a:pt x="3286" y="19555"/>
                    </a:cubicBezTo>
                    <a:lnTo>
                      <a:pt x="35627" y="886"/>
                    </a:lnTo>
                    <a:cubicBezTo>
                      <a:pt x="37694" y="-295"/>
                      <a:pt x="40131" y="-295"/>
                      <a:pt x="42161" y="886"/>
                    </a:cubicBezTo>
                    <a:cubicBezTo>
                      <a:pt x="44192" y="2066"/>
                      <a:pt x="45447" y="4169"/>
                      <a:pt x="45447" y="6567"/>
                    </a:cubicBezTo>
                    <a:lnTo>
                      <a:pt x="45447" y="43905"/>
                    </a:lnTo>
                    <a:cubicBezTo>
                      <a:pt x="45447" y="46267"/>
                      <a:pt x="44229" y="48370"/>
                      <a:pt x="42161" y="49550"/>
                    </a:cubicBezTo>
                    <a:cubicBezTo>
                      <a:pt x="41165" y="50178"/>
                      <a:pt x="40020" y="50473"/>
                      <a:pt x="38913" y="50473"/>
                    </a:cubicBezTo>
                    <a:close/>
                    <a:moveTo>
                      <a:pt x="38913" y="3357"/>
                    </a:moveTo>
                    <a:cubicBezTo>
                      <a:pt x="38359" y="3357"/>
                      <a:pt x="37805" y="3505"/>
                      <a:pt x="37288" y="3800"/>
                    </a:cubicBezTo>
                    <a:lnTo>
                      <a:pt x="4947" y="22469"/>
                    </a:lnTo>
                    <a:cubicBezTo>
                      <a:pt x="3950" y="23059"/>
                      <a:pt x="3323" y="24093"/>
                      <a:pt x="3323" y="25273"/>
                    </a:cubicBezTo>
                    <a:cubicBezTo>
                      <a:pt x="3323" y="26454"/>
                      <a:pt x="3913" y="27487"/>
                      <a:pt x="4947" y="28077"/>
                    </a:cubicBezTo>
                    <a:lnTo>
                      <a:pt x="37288" y="46746"/>
                    </a:lnTo>
                    <a:cubicBezTo>
                      <a:pt x="38285" y="47337"/>
                      <a:pt x="39503" y="47337"/>
                      <a:pt x="40537" y="46746"/>
                    </a:cubicBezTo>
                    <a:cubicBezTo>
                      <a:pt x="41534" y="46156"/>
                      <a:pt x="42161" y="45123"/>
                      <a:pt x="42161" y="43942"/>
                    </a:cubicBezTo>
                    <a:lnTo>
                      <a:pt x="42161" y="6604"/>
                    </a:lnTo>
                    <a:cubicBezTo>
                      <a:pt x="42161" y="5424"/>
                      <a:pt x="41571" y="4390"/>
                      <a:pt x="40537" y="3800"/>
                    </a:cubicBezTo>
                    <a:cubicBezTo>
                      <a:pt x="40020" y="3505"/>
                      <a:pt x="39466" y="3357"/>
                      <a:pt x="38913" y="3357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815" name="Google Shape;1815;p34"/>
            <p:cNvGrpSpPr/>
            <p:nvPr/>
          </p:nvGrpSpPr>
          <p:grpSpPr>
            <a:xfrm>
              <a:off x="10632748" y="9261093"/>
              <a:ext cx="60989" cy="78697"/>
              <a:chOff x="10632748" y="9261093"/>
              <a:chExt cx="60989" cy="78697"/>
            </a:xfrm>
          </p:grpSpPr>
          <p:sp>
            <p:nvSpPr>
              <p:cNvPr id="1816" name="Google Shape;1816;p34"/>
              <p:cNvSpPr/>
              <p:nvPr/>
            </p:nvSpPr>
            <p:spPr>
              <a:xfrm>
                <a:off x="10632748" y="9261093"/>
                <a:ext cx="21523" cy="78697"/>
              </a:xfrm>
              <a:custGeom>
                <a:rect b="b" l="l" r="r" t="t"/>
                <a:pathLst>
                  <a:path extrusionOk="0" h="78697" w="21523">
                    <a:moveTo>
                      <a:pt x="21524" y="78698"/>
                    </a:moveTo>
                    <a:lnTo>
                      <a:pt x="0" y="78698"/>
                    </a:lnTo>
                    <a:lnTo>
                      <a:pt x="0" y="0"/>
                    </a:lnTo>
                    <a:lnTo>
                      <a:pt x="21524" y="0"/>
                    </a:lnTo>
                    <a:lnTo>
                      <a:pt x="21524" y="78698"/>
                    </a:lnTo>
                    <a:close/>
                    <a:moveTo>
                      <a:pt x="3323" y="75377"/>
                    </a:moveTo>
                    <a:lnTo>
                      <a:pt x="18238" y="75377"/>
                    </a:lnTo>
                    <a:lnTo>
                      <a:pt x="18238" y="3284"/>
                    </a:lnTo>
                    <a:lnTo>
                      <a:pt x="3323" y="3284"/>
                    </a:lnTo>
                    <a:lnTo>
                      <a:pt x="3323" y="75377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7" name="Google Shape;1817;p34"/>
              <p:cNvSpPr/>
              <p:nvPr/>
            </p:nvSpPr>
            <p:spPr>
              <a:xfrm>
                <a:off x="10672214" y="9261093"/>
                <a:ext cx="21523" cy="78697"/>
              </a:xfrm>
              <a:custGeom>
                <a:rect b="b" l="l" r="r" t="t"/>
                <a:pathLst>
                  <a:path extrusionOk="0" h="78697" w="21523">
                    <a:moveTo>
                      <a:pt x="21524" y="78698"/>
                    </a:moveTo>
                    <a:lnTo>
                      <a:pt x="0" y="78698"/>
                    </a:lnTo>
                    <a:lnTo>
                      <a:pt x="0" y="0"/>
                    </a:lnTo>
                    <a:lnTo>
                      <a:pt x="21524" y="0"/>
                    </a:lnTo>
                    <a:lnTo>
                      <a:pt x="21524" y="78698"/>
                    </a:lnTo>
                    <a:close/>
                    <a:moveTo>
                      <a:pt x="3286" y="75377"/>
                    </a:moveTo>
                    <a:lnTo>
                      <a:pt x="18201" y="75377"/>
                    </a:lnTo>
                    <a:lnTo>
                      <a:pt x="18201" y="3284"/>
                    </a:lnTo>
                    <a:lnTo>
                      <a:pt x="3286" y="3284"/>
                    </a:lnTo>
                    <a:lnTo>
                      <a:pt x="3286" y="75377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818" name="Google Shape;1818;p34"/>
            <p:cNvGrpSpPr/>
            <p:nvPr/>
          </p:nvGrpSpPr>
          <p:grpSpPr>
            <a:xfrm>
              <a:off x="11602226" y="8642211"/>
              <a:ext cx="39808" cy="73015"/>
              <a:chOff x="11602226" y="8642211"/>
              <a:chExt cx="39808" cy="73015"/>
            </a:xfrm>
          </p:grpSpPr>
          <p:sp>
            <p:nvSpPr>
              <p:cNvPr id="1819" name="Google Shape;1819;p34"/>
              <p:cNvSpPr/>
              <p:nvPr/>
            </p:nvSpPr>
            <p:spPr>
              <a:xfrm>
                <a:off x="11602226" y="8642211"/>
                <a:ext cx="16479" cy="46192"/>
              </a:xfrm>
              <a:custGeom>
                <a:rect b="b" l="l" r="r" t="t"/>
                <a:pathLst>
                  <a:path extrusionOk="0" h="46192" w="16479">
                    <a:moveTo>
                      <a:pt x="11606" y="46193"/>
                    </a:moveTo>
                    <a:cubicBezTo>
                      <a:pt x="5109" y="44533"/>
                      <a:pt x="346" y="38297"/>
                      <a:pt x="14" y="31029"/>
                    </a:cubicBezTo>
                    <a:cubicBezTo>
                      <a:pt x="-134" y="27266"/>
                      <a:pt x="900" y="24646"/>
                      <a:pt x="3115" y="23207"/>
                    </a:cubicBezTo>
                    <a:cubicBezTo>
                      <a:pt x="6032" y="21325"/>
                      <a:pt x="10093" y="22211"/>
                      <a:pt x="12640" y="23096"/>
                    </a:cubicBezTo>
                    <a:lnTo>
                      <a:pt x="13157" y="0"/>
                    </a:lnTo>
                    <a:lnTo>
                      <a:pt x="16480" y="74"/>
                    </a:lnTo>
                    <a:lnTo>
                      <a:pt x="15852" y="28188"/>
                    </a:lnTo>
                    <a:lnTo>
                      <a:pt x="13526" y="27007"/>
                    </a:lnTo>
                    <a:cubicBezTo>
                      <a:pt x="12049" y="26269"/>
                      <a:pt x="7287" y="24462"/>
                      <a:pt x="4961" y="25974"/>
                    </a:cubicBezTo>
                    <a:cubicBezTo>
                      <a:pt x="3817" y="26712"/>
                      <a:pt x="3263" y="28372"/>
                      <a:pt x="3373" y="30881"/>
                    </a:cubicBezTo>
                    <a:cubicBezTo>
                      <a:pt x="3632" y="36711"/>
                      <a:pt x="7361" y="41655"/>
                      <a:pt x="12492" y="42983"/>
                    </a:cubicBezTo>
                    <a:lnTo>
                      <a:pt x="11606" y="46193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0" name="Google Shape;1820;p34"/>
              <p:cNvSpPr/>
              <p:nvPr/>
            </p:nvSpPr>
            <p:spPr>
              <a:xfrm>
                <a:off x="11603424" y="8690470"/>
                <a:ext cx="38610" cy="24756"/>
              </a:xfrm>
              <a:custGeom>
                <a:rect b="b" l="l" r="r" t="t"/>
                <a:pathLst>
                  <a:path extrusionOk="0" h="24756" w="38610">
                    <a:moveTo>
                      <a:pt x="18199" y="24757"/>
                    </a:moveTo>
                    <a:cubicBezTo>
                      <a:pt x="13953" y="24757"/>
                      <a:pt x="9781" y="23392"/>
                      <a:pt x="6200" y="20661"/>
                    </a:cubicBezTo>
                    <a:cubicBezTo>
                      <a:pt x="-999" y="15127"/>
                      <a:pt x="34" y="9667"/>
                      <a:pt x="71" y="9445"/>
                    </a:cubicBezTo>
                    <a:lnTo>
                      <a:pt x="293" y="8412"/>
                    </a:lnTo>
                    <a:lnTo>
                      <a:pt x="38209" y="0"/>
                    </a:lnTo>
                    <a:lnTo>
                      <a:pt x="38467" y="2103"/>
                    </a:lnTo>
                    <a:cubicBezTo>
                      <a:pt x="39427" y="10478"/>
                      <a:pt x="35514" y="18005"/>
                      <a:pt x="28314" y="22063"/>
                    </a:cubicBezTo>
                    <a:cubicBezTo>
                      <a:pt x="25102" y="23871"/>
                      <a:pt x="21632" y="24757"/>
                      <a:pt x="18199" y="24757"/>
                    </a:cubicBezTo>
                    <a:close/>
                    <a:moveTo>
                      <a:pt x="3357" y="11105"/>
                    </a:moveTo>
                    <a:cubicBezTo>
                      <a:pt x="3542" y="12471"/>
                      <a:pt x="4428" y="15127"/>
                      <a:pt x="8230" y="18042"/>
                    </a:cubicBezTo>
                    <a:cubicBezTo>
                      <a:pt x="13584" y="22174"/>
                      <a:pt x="20672" y="22580"/>
                      <a:pt x="26690" y="19185"/>
                    </a:cubicBezTo>
                    <a:cubicBezTo>
                      <a:pt x="32339" y="15976"/>
                      <a:pt x="35587" y="10257"/>
                      <a:pt x="35329" y="4058"/>
                    </a:cubicBezTo>
                    <a:lnTo>
                      <a:pt x="3357" y="11105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821" name="Google Shape;1821;p34"/>
            <p:cNvGrpSpPr/>
            <p:nvPr/>
          </p:nvGrpSpPr>
          <p:grpSpPr>
            <a:xfrm>
              <a:off x="11409191" y="8646491"/>
              <a:ext cx="8416" cy="50509"/>
              <a:chOff x="11409191" y="8646491"/>
              <a:chExt cx="8416" cy="50509"/>
            </a:xfrm>
          </p:grpSpPr>
          <p:grpSp>
            <p:nvGrpSpPr>
              <p:cNvPr id="1822" name="Google Shape;1822;p34"/>
              <p:cNvGrpSpPr/>
              <p:nvPr/>
            </p:nvGrpSpPr>
            <p:grpSpPr>
              <a:xfrm>
                <a:off x="11410224" y="8692610"/>
                <a:ext cx="7125" cy="4390"/>
                <a:chOff x="11410224" y="8692610"/>
                <a:chExt cx="7125" cy="4390"/>
              </a:xfrm>
            </p:grpSpPr>
            <p:sp>
              <p:nvSpPr>
                <p:cNvPr id="1823" name="Google Shape;1823;p34"/>
                <p:cNvSpPr/>
                <p:nvPr/>
              </p:nvSpPr>
              <p:spPr>
                <a:xfrm>
                  <a:off x="11411758" y="8694197"/>
                  <a:ext cx="426" cy="516"/>
                </a:xfrm>
                <a:custGeom>
                  <a:rect b="b" l="l" r="r" t="t"/>
                  <a:pathLst>
                    <a:path extrusionOk="0" h="516" w="426">
                      <a:moveTo>
                        <a:pt x="201" y="406"/>
                      </a:moveTo>
                      <a:cubicBezTo>
                        <a:pt x="201" y="443"/>
                        <a:pt x="201" y="480"/>
                        <a:pt x="238" y="517"/>
                      </a:cubicBezTo>
                      <a:cubicBezTo>
                        <a:pt x="275" y="480"/>
                        <a:pt x="275" y="406"/>
                        <a:pt x="312" y="369"/>
                      </a:cubicBezTo>
                      <a:cubicBezTo>
                        <a:pt x="127" y="295"/>
                        <a:pt x="607" y="295"/>
                        <a:pt x="349" y="221"/>
                      </a:cubicBezTo>
                      <a:cubicBezTo>
                        <a:pt x="201" y="185"/>
                        <a:pt x="127" y="74"/>
                        <a:pt x="16" y="0"/>
                      </a:cubicBezTo>
                      <a:cubicBezTo>
                        <a:pt x="16" y="0"/>
                        <a:pt x="-21" y="37"/>
                        <a:pt x="16" y="37"/>
                      </a:cubicBezTo>
                      <a:cubicBezTo>
                        <a:pt x="53" y="148"/>
                        <a:pt x="127" y="295"/>
                        <a:pt x="201" y="406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24" name="Google Shape;1824;p34"/>
                <p:cNvSpPr/>
                <p:nvPr/>
              </p:nvSpPr>
              <p:spPr>
                <a:xfrm>
                  <a:off x="11412033" y="8694750"/>
                  <a:ext cx="258" cy="332"/>
                </a:xfrm>
                <a:custGeom>
                  <a:rect b="b" l="l" r="r" t="t"/>
                  <a:pathLst>
                    <a:path extrusionOk="0" h="332" w="258">
                      <a:moveTo>
                        <a:pt x="0" y="184"/>
                      </a:moveTo>
                      <a:cubicBezTo>
                        <a:pt x="37" y="221"/>
                        <a:pt x="111" y="295"/>
                        <a:pt x="185" y="332"/>
                      </a:cubicBezTo>
                      <a:cubicBezTo>
                        <a:pt x="222" y="258"/>
                        <a:pt x="258" y="221"/>
                        <a:pt x="258" y="184"/>
                      </a:cubicBezTo>
                      <a:cubicBezTo>
                        <a:pt x="148" y="111"/>
                        <a:pt x="111" y="74"/>
                        <a:pt x="37" y="0"/>
                      </a:cubicBezTo>
                      <a:cubicBezTo>
                        <a:pt x="37" y="74"/>
                        <a:pt x="0" y="148"/>
                        <a:pt x="0" y="184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25" name="Google Shape;1825;p34"/>
                <p:cNvSpPr/>
                <p:nvPr/>
              </p:nvSpPr>
              <p:spPr>
                <a:xfrm>
                  <a:off x="11411701" y="8692647"/>
                  <a:ext cx="516" cy="147"/>
                </a:xfrm>
                <a:custGeom>
                  <a:rect b="b" l="l" r="r" t="t"/>
                  <a:pathLst>
                    <a:path extrusionOk="0" h="147" w="516">
                      <a:moveTo>
                        <a:pt x="74" y="74"/>
                      </a:moveTo>
                      <a:cubicBezTo>
                        <a:pt x="37" y="74"/>
                        <a:pt x="37" y="111"/>
                        <a:pt x="0" y="111"/>
                      </a:cubicBezTo>
                      <a:cubicBezTo>
                        <a:pt x="37" y="111"/>
                        <a:pt x="111" y="148"/>
                        <a:pt x="148" y="148"/>
                      </a:cubicBezTo>
                      <a:cubicBezTo>
                        <a:pt x="185" y="74"/>
                        <a:pt x="369" y="37"/>
                        <a:pt x="517" y="0"/>
                      </a:cubicBezTo>
                      <a:lnTo>
                        <a:pt x="185" y="0"/>
                      </a:lnTo>
                      <a:cubicBezTo>
                        <a:pt x="111" y="37"/>
                        <a:pt x="37" y="74"/>
                        <a:pt x="74" y="74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26" name="Google Shape;1826;p34"/>
                <p:cNvSpPr/>
                <p:nvPr/>
              </p:nvSpPr>
              <p:spPr>
                <a:xfrm>
                  <a:off x="11410529" y="8695377"/>
                  <a:ext cx="64" cy="73"/>
                </a:xfrm>
                <a:custGeom>
                  <a:rect b="b" l="l" r="r" t="t"/>
                  <a:pathLst>
                    <a:path extrusionOk="0" h="73" w="64">
                      <a:moveTo>
                        <a:pt x="28" y="74"/>
                      </a:moveTo>
                      <a:cubicBezTo>
                        <a:pt x="28" y="74"/>
                        <a:pt x="65" y="37"/>
                        <a:pt x="65" y="37"/>
                      </a:cubicBezTo>
                      <a:cubicBezTo>
                        <a:pt x="65" y="37"/>
                        <a:pt x="28" y="0"/>
                        <a:pt x="28" y="0"/>
                      </a:cubicBezTo>
                      <a:cubicBezTo>
                        <a:pt x="28" y="0"/>
                        <a:pt x="-9" y="37"/>
                        <a:pt x="28" y="74"/>
                      </a:cubicBezTo>
                      <a:cubicBezTo>
                        <a:pt x="-9" y="37"/>
                        <a:pt x="-9" y="37"/>
                        <a:pt x="28" y="74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27" name="Google Shape;1827;p34"/>
                <p:cNvSpPr/>
                <p:nvPr/>
              </p:nvSpPr>
              <p:spPr>
                <a:xfrm>
                  <a:off x="11411895" y="8692972"/>
                  <a:ext cx="322" cy="228"/>
                </a:xfrm>
                <a:custGeom>
                  <a:rect b="b" l="l" r="r" t="t"/>
                  <a:pathLst>
                    <a:path extrusionOk="0" h="228" w="322">
                      <a:moveTo>
                        <a:pt x="28" y="155"/>
                      </a:moveTo>
                      <a:cubicBezTo>
                        <a:pt x="-83" y="266"/>
                        <a:pt x="249" y="118"/>
                        <a:pt x="175" y="229"/>
                      </a:cubicBezTo>
                      <a:cubicBezTo>
                        <a:pt x="212" y="155"/>
                        <a:pt x="286" y="118"/>
                        <a:pt x="323" y="44"/>
                      </a:cubicBezTo>
                      <a:cubicBezTo>
                        <a:pt x="249" y="44"/>
                        <a:pt x="212" y="7"/>
                        <a:pt x="138" y="7"/>
                      </a:cubicBezTo>
                      <a:cubicBezTo>
                        <a:pt x="-83" y="-30"/>
                        <a:pt x="28" y="81"/>
                        <a:pt x="28" y="155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28" name="Google Shape;1828;p34"/>
                <p:cNvSpPr/>
                <p:nvPr/>
              </p:nvSpPr>
              <p:spPr>
                <a:xfrm>
                  <a:off x="11410557" y="8695340"/>
                  <a:ext cx="3691" cy="36"/>
                </a:xfrm>
                <a:custGeom>
                  <a:rect b="b" l="l" r="r" t="t"/>
                  <a:pathLst>
                    <a:path extrusionOk="0" h="36" w="3691">
                      <a:moveTo>
                        <a:pt x="0" y="37"/>
                      </a:moveTo>
                      <a:lnTo>
                        <a:pt x="0" y="0"/>
                      </a:lnTo>
                      <a:lnTo>
                        <a:pt x="0" y="37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29" name="Google Shape;1829;p34"/>
                <p:cNvSpPr/>
                <p:nvPr/>
              </p:nvSpPr>
              <p:spPr>
                <a:xfrm>
                  <a:off x="11410224" y="8692684"/>
                  <a:ext cx="3544" cy="3337"/>
                </a:xfrm>
                <a:custGeom>
                  <a:rect b="b" l="l" r="r" t="t"/>
                  <a:pathLst>
                    <a:path extrusionOk="0" h="3337" w="3544">
                      <a:moveTo>
                        <a:pt x="2031" y="0"/>
                      </a:moveTo>
                      <a:lnTo>
                        <a:pt x="2806" y="0"/>
                      </a:lnTo>
                      <a:cubicBezTo>
                        <a:pt x="2732" y="37"/>
                        <a:pt x="2658" y="74"/>
                        <a:pt x="2695" y="111"/>
                      </a:cubicBezTo>
                      <a:cubicBezTo>
                        <a:pt x="2732" y="295"/>
                        <a:pt x="2990" y="480"/>
                        <a:pt x="2843" y="664"/>
                      </a:cubicBezTo>
                      <a:cubicBezTo>
                        <a:pt x="2843" y="701"/>
                        <a:pt x="2917" y="738"/>
                        <a:pt x="2954" y="738"/>
                      </a:cubicBezTo>
                      <a:cubicBezTo>
                        <a:pt x="3064" y="849"/>
                        <a:pt x="2843" y="812"/>
                        <a:pt x="2806" y="812"/>
                      </a:cubicBezTo>
                      <a:cubicBezTo>
                        <a:pt x="2547" y="922"/>
                        <a:pt x="2584" y="775"/>
                        <a:pt x="2511" y="701"/>
                      </a:cubicBezTo>
                      <a:cubicBezTo>
                        <a:pt x="2474" y="701"/>
                        <a:pt x="2400" y="701"/>
                        <a:pt x="2363" y="701"/>
                      </a:cubicBezTo>
                      <a:cubicBezTo>
                        <a:pt x="2289" y="738"/>
                        <a:pt x="2215" y="775"/>
                        <a:pt x="2141" y="812"/>
                      </a:cubicBezTo>
                      <a:cubicBezTo>
                        <a:pt x="2178" y="812"/>
                        <a:pt x="2289" y="812"/>
                        <a:pt x="2289" y="812"/>
                      </a:cubicBezTo>
                      <a:cubicBezTo>
                        <a:pt x="2289" y="1033"/>
                        <a:pt x="2917" y="886"/>
                        <a:pt x="2917" y="1107"/>
                      </a:cubicBezTo>
                      <a:cubicBezTo>
                        <a:pt x="2917" y="1144"/>
                        <a:pt x="2990" y="1181"/>
                        <a:pt x="2990" y="1181"/>
                      </a:cubicBezTo>
                      <a:cubicBezTo>
                        <a:pt x="3286" y="1144"/>
                        <a:pt x="3249" y="1291"/>
                        <a:pt x="3323" y="1365"/>
                      </a:cubicBezTo>
                      <a:cubicBezTo>
                        <a:pt x="3323" y="1365"/>
                        <a:pt x="3286" y="1402"/>
                        <a:pt x="3286" y="1439"/>
                      </a:cubicBezTo>
                      <a:cubicBezTo>
                        <a:pt x="3286" y="1439"/>
                        <a:pt x="3323" y="1439"/>
                        <a:pt x="3323" y="1439"/>
                      </a:cubicBezTo>
                      <a:cubicBezTo>
                        <a:pt x="3360" y="1402"/>
                        <a:pt x="3360" y="1365"/>
                        <a:pt x="3397" y="1328"/>
                      </a:cubicBezTo>
                      <a:cubicBezTo>
                        <a:pt x="3434" y="1291"/>
                        <a:pt x="3434" y="1255"/>
                        <a:pt x="3470" y="1218"/>
                      </a:cubicBezTo>
                      <a:cubicBezTo>
                        <a:pt x="3507" y="1255"/>
                        <a:pt x="3544" y="1291"/>
                        <a:pt x="3544" y="1328"/>
                      </a:cubicBezTo>
                      <a:cubicBezTo>
                        <a:pt x="3470" y="1623"/>
                        <a:pt x="3397" y="1919"/>
                        <a:pt x="3360" y="2214"/>
                      </a:cubicBezTo>
                      <a:cubicBezTo>
                        <a:pt x="3360" y="2324"/>
                        <a:pt x="3434" y="2435"/>
                        <a:pt x="3470" y="2546"/>
                      </a:cubicBezTo>
                      <a:cubicBezTo>
                        <a:pt x="3470" y="2583"/>
                        <a:pt x="3434" y="2656"/>
                        <a:pt x="3397" y="2656"/>
                      </a:cubicBezTo>
                      <a:cubicBezTo>
                        <a:pt x="3360" y="2656"/>
                        <a:pt x="3286" y="2656"/>
                        <a:pt x="3212" y="2656"/>
                      </a:cubicBezTo>
                      <a:cubicBezTo>
                        <a:pt x="3249" y="2620"/>
                        <a:pt x="3249" y="2583"/>
                        <a:pt x="3286" y="2546"/>
                      </a:cubicBezTo>
                      <a:cubicBezTo>
                        <a:pt x="3286" y="2509"/>
                        <a:pt x="3286" y="2472"/>
                        <a:pt x="3286" y="2435"/>
                      </a:cubicBezTo>
                      <a:cubicBezTo>
                        <a:pt x="3212" y="2435"/>
                        <a:pt x="3101" y="2472"/>
                        <a:pt x="3101" y="2472"/>
                      </a:cubicBezTo>
                      <a:cubicBezTo>
                        <a:pt x="3101" y="2546"/>
                        <a:pt x="3101" y="2656"/>
                        <a:pt x="3101" y="2730"/>
                      </a:cubicBezTo>
                      <a:cubicBezTo>
                        <a:pt x="3101" y="2767"/>
                        <a:pt x="3138" y="2804"/>
                        <a:pt x="3138" y="2841"/>
                      </a:cubicBezTo>
                      <a:cubicBezTo>
                        <a:pt x="3138" y="2841"/>
                        <a:pt x="3101" y="2878"/>
                        <a:pt x="3064" y="2878"/>
                      </a:cubicBezTo>
                      <a:cubicBezTo>
                        <a:pt x="3027" y="2841"/>
                        <a:pt x="2990" y="2804"/>
                        <a:pt x="2990" y="2767"/>
                      </a:cubicBezTo>
                      <a:cubicBezTo>
                        <a:pt x="2990" y="2583"/>
                        <a:pt x="2843" y="2804"/>
                        <a:pt x="2806" y="2730"/>
                      </a:cubicBezTo>
                      <a:cubicBezTo>
                        <a:pt x="2880" y="2952"/>
                        <a:pt x="1772" y="2472"/>
                        <a:pt x="2289" y="2989"/>
                      </a:cubicBezTo>
                      <a:cubicBezTo>
                        <a:pt x="2326" y="3025"/>
                        <a:pt x="2141" y="3173"/>
                        <a:pt x="2067" y="3284"/>
                      </a:cubicBezTo>
                      <a:cubicBezTo>
                        <a:pt x="2067" y="3247"/>
                        <a:pt x="2067" y="3173"/>
                        <a:pt x="2031" y="3173"/>
                      </a:cubicBezTo>
                      <a:cubicBezTo>
                        <a:pt x="1994" y="3136"/>
                        <a:pt x="1883" y="3136"/>
                        <a:pt x="1809" y="3136"/>
                      </a:cubicBezTo>
                      <a:cubicBezTo>
                        <a:pt x="1809" y="3173"/>
                        <a:pt x="1772" y="3210"/>
                        <a:pt x="1772" y="3210"/>
                      </a:cubicBezTo>
                      <a:cubicBezTo>
                        <a:pt x="1809" y="3210"/>
                        <a:pt x="1883" y="3210"/>
                        <a:pt x="1920" y="3247"/>
                      </a:cubicBezTo>
                      <a:cubicBezTo>
                        <a:pt x="1920" y="3247"/>
                        <a:pt x="1957" y="3247"/>
                        <a:pt x="1957" y="3247"/>
                      </a:cubicBezTo>
                      <a:cubicBezTo>
                        <a:pt x="1957" y="3284"/>
                        <a:pt x="1957" y="3321"/>
                        <a:pt x="1957" y="3321"/>
                      </a:cubicBezTo>
                      <a:cubicBezTo>
                        <a:pt x="1809" y="3321"/>
                        <a:pt x="1661" y="3357"/>
                        <a:pt x="1551" y="3321"/>
                      </a:cubicBezTo>
                      <a:cubicBezTo>
                        <a:pt x="1218" y="3247"/>
                        <a:pt x="923" y="3284"/>
                        <a:pt x="591" y="3284"/>
                      </a:cubicBezTo>
                      <a:cubicBezTo>
                        <a:pt x="554" y="3284"/>
                        <a:pt x="443" y="3210"/>
                        <a:pt x="443" y="3210"/>
                      </a:cubicBezTo>
                      <a:cubicBezTo>
                        <a:pt x="554" y="3136"/>
                        <a:pt x="517" y="3062"/>
                        <a:pt x="406" y="2989"/>
                      </a:cubicBezTo>
                      <a:cubicBezTo>
                        <a:pt x="369" y="2952"/>
                        <a:pt x="369" y="2915"/>
                        <a:pt x="332" y="2878"/>
                      </a:cubicBezTo>
                      <a:cubicBezTo>
                        <a:pt x="369" y="2878"/>
                        <a:pt x="406" y="2915"/>
                        <a:pt x="443" y="2915"/>
                      </a:cubicBezTo>
                      <a:cubicBezTo>
                        <a:pt x="480" y="2915"/>
                        <a:pt x="554" y="2878"/>
                        <a:pt x="517" y="2841"/>
                      </a:cubicBezTo>
                      <a:cubicBezTo>
                        <a:pt x="480" y="2804"/>
                        <a:pt x="406" y="2767"/>
                        <a:pt x="369" y="2730"/>
                      </a:cubicBezTo>
                      <a:cubicBezTo>
                        <a:pt x="332" y="2693"/>
                        <a:pt x="332" y="2620"/>
                        <a:pt x="332" y="2583"/>
                      </a:cubicBezTo>
                      <a:cubicBezTo>
                        <a:pt x="369" y="2583"/>
                        <a:pt x="443" y="2620"/>
                        <a:pt x="480" y="2620"/>
                      </a:cubicBezTo>
                      <a:cubicBezTo>
                        <a:pt x="480" y="2620"/>
                        <a:pt x="480" y="2620"/>
                        <a:pt x="517" y="2656"/>
                      </a:cubicBezTo>
                      <a:cubicBezTo>
                        <a:pt x="517" y="2656"/>
                        <a:pt x="480" y="2693"/>
                        <a:pt x="480" y="2693"/>
                      </a:cubicBezTo>
                      <a:cubicBezTo>
                        <a:pt x="480" y="2693"/>
                        <a:pt x="517" y="2693"/>
                        <a:pt x="517" y="2730"/>
                      </a:cubicBezTo>
                      <a:cubicBezTo>
                        <a:pt x="517" y="2730"/>
                        <a:pt x="554" y="2693"/>
                        <a:pt x="554" y="2693"/>
                      </a:cubicBezTo>
                      <a:cubicBezTo>
                        <a:pt x="554" y="2693"/>
                        <a:pt x="517" y="2656"/>
                        <a:pt x="517" y="2656"/>
                      </a:cubicBezTo>
                      <a:cubicBezTo>
                        <a:pt x="517" y="2656"/>
                        <a:pt x="517" y="2656"/>
                        <a:pt x="517" y="2656"/>
                      </a:cubicBezTo>
                      <a:cubicBezTo>
                        <a:pt x="517" y="2656"/>
                        <a:pt x="480" y="2656"/>
                        <a:pt x="480" y="2656"/>
                      </a:cubicBezTo>
                      <a:cubicBezTo>
                        <a:pt x="443" y="2620"/>
                        <a:pt x="406" y="2583"/>
                        <a:pt x="369" y="2546"/>
                      </a:cubicBezTo>
                      <a:cubicBezTo>
                        <a:pt x="332" y="2509"/>
                        <a:pt x="295" y="2435"/>
                        <a:pt x="332" y="2435"/>
                      </a:cubicBezTo>
                      <a:cubicBezTo>
                        <a:pt x="665" y="2288"/>
                        <a:pt x="443" y="2140"/>
                        <a:pt x="369" y="1956"/>
                      </a:cubicBezTo>
                      <a:cubicBezTo>
                        <a:pt x="369" y="1956"/>
                        <a:pt x="406" y="1919"/>
                        <a:pt x="443" y="1919"/>
                      </a:cubicBezTo>
                      <a:cubicBezTo>
                        <a:pt x="443" y="1919"/>
                        <a:pt x="443" y="1956"/>
                        <a:pt x="480" y="1956"/>
                      </a:cubicBezTo>
                      <a:cubicBezTo>
                        <a:pt x="480" y="1956"/>
                        <a:pt x="517" y="1992"/>
                        <a:pt x="517" y="1992"/>
                      </a:cubicBezTo>
                      <a:cubicBezTo>
                        <a:pt x="554" y="1992"/>
                        <a:pt x="554" y="1992"/>
                        <a:pt x="591" y="1956"/>
                      </a:cubicBezTo>
                      <a:cubicBezTo>
                        <a:pt x="591" y="1956"/>
                        <a:pt x="628" y="1956"/>
                        <a:pt x="628" y="1992"/>
                      </a:cubicBezTo>
                      <a:cubicBezTo>
                        <a:pt x="628" y="1992"/>
                        <a:pt x="591" y="1956"/>
                        <a:pt x="628" y="1956"/>
                      </a:cubicBezTo>
                      <a:cubicBezTo>
                        <a:pt x="701" y="1919"/>
                        <a:pt x="258" y="1845"/>
                        <a:pt x="628" y="1845"/>
                      </a:cubicBezTo>
                      <a:cubicBezTo>
                        <a:pt x="591" y="1734"/>
                        <a:pt x="554" y="1660"/>
                        <a:pt x="517" y="1550"/>
                      </a:cubicBezTo>
                      <a:cubicBezTo>
                        <a:pt x="480" y="1587"/>
                        <a:pt x="443" y="1623"/>
                        <a:pt x="443" y="1697"/>
                      </a:cubicBezTo>
                      <a:cubicBezTo>
                        <a:pt x="406" y="1660"/>
                        <a:pt x="369" y="1623"/>
                        <a:pt x="332" y="1550"/>
                      </a:cubicBezTo>
                      <a:cubicBezTo>
                        <a:pt x="295" y="1513"/>
                        <a:pt x="295" y="1439"/>
                        <a:pt x="222" y="1402"/>
                      </a:cubicBezTo>
                      <a:cubicBezTo>
                        <a:pt x="37" y="1255"/>
                        <a:pt x="332" y="1107"/>
                        <a:pt x="332" y="959"/>
                      </a:cubicBezTo>
                      <a:cubicBezTo>
                        <a:pt x="332" y="959"/>
                        <a:pt x="258" y="922"/>
                        <a:pt x="258" y="922"/>
                      </a:cubicBezTo>
                      <a:cubicBezTo>
                        <a:pt x="222" y="886"/>
                        <a:pt x="258" y="812"/>
                        <a:pt x="222" y="775"/>
                      </a:cubicBezTo>
                      <a:cubicBezTo>
                        <a:pt x="111" y="627"/>
                        <a:pt x="185" y="812"/>
                        <a:pt x="148" y="775"/>
                      </a:cubicBezTo>
                      <a:cubicBezTo>
                        <a:pt x="148" y="775"/>
                        <a:pt x="111" y="775"/>
                        <a:pt x="111" y="775"/>
                      </a:cubicBezTo>
                      <a:cubicBezTo>
                        <a:pt x="74" y="738"/>
                        <a:pt x="74" y="664"/>
                        <a:pt x="37" y="627"/>
                      </a:cubicBezTo>
                      <a:cubicBezTo>
                        <a:pt x="74" y="627"/>
                        <a:pt x="111" y="627"/>
                        <a:pt x="148" y="627"/>
                      </a:cubicBezTo>
                      <a:cubicBezTo>
                        <a:pt x="185" y="627"/>
                        <a:pt x="222" y="627"/>
                        <a:pt x="258" y="664"/>
                      </a:cubicBezTo>
                      <a:cubicBezTo>
                        <a:pt x="222" y="627"/>
                        <a:pt x="222" y="590"/>
                        <a:pt x="148" y="554"/>
                      </a:cubicBezTo>
                      <a:cubicBezTo>
                        <a:pt x="111" y="517"/>
                        <a:pt x="37" y="517"/>
                        <a:pt x="37" y="480"/>
                      </a:cubicBezTo>
                      <a:cubicBezTo>
                        <a:pt x="74" y="406"/>
                        <a:pt x="-74" y="295"/>
                        <a:pt x="185" y="258"/>
                      </a:cubicBezTo>
                      <a:cubicBezTo>
                        <a:pt x="222" y="258"/>
                        <a:pt x="222" y="258"/>
                        <a:pt x="222" y="221"/>
                      </a:cubicBezTo>
                      <a:cubicBezTo>
                        <a:pt x="222" y="221"/>
                        <a:pt x="185" y="221"/>
                        <a:pt x="185" y="221"/>
                      </a:cubicBezTo>
                      <a:cubicBezTo>
                        <a:pt x="111" y="221"/>
                        <a:pt x="37" y="221"/>
                        <a:pt x="0" y="221"/>
                      </a:cubicBezTo>
                      <a:cubicBezTo>
                        <a:pt x="74" y="185"/>
                        <a:pt x="185" y="148"/>
                        <a:pt x="258" y="148"/>
                      </a:cubicBezTo>
                      <a:cubicBezTo>
                        <a:pt x="332" y="148"/>
                        <a:pt x="406" y="221"/>
                        <a:pt x="480" y="221"/>
                      </a:cubicBezTo>
                      <a:cubicBezTo>
                        <a:pt x="554" y="221"/>
                        <a:pt x="628" y="185"/>
                        <a:pt x="701" y="148"/>
                      </a:cubicBezTo>
                      <a:cubicBezTo>
                        <a:pt x="775" y="111"/>
                        <a:pt x="775" y="37"/>
                        <a:pt x="849" y="37"/>
                      </a:cubicBezTo>
                      <a:cubicBezTo>
                        <a:pt x="923" y="37"/>
                        <a:pt x="960" y="0"/>
                        <a:pt x="960" y="0"/>
                      </a:cubicBezTo>
                      <a:lnTo>
                        <a:pt x="1920" y="0"/>
                      </a:lnTo>
                      <a:cubicBezTo>
                        <a:pt x="1846" y="37"/>
                        <a:pt x="1772" y="37"/>
                        <a:pt x="1809" y="74"/>
                      </a:cubicBezTo>
                      <a:cubicBezTo>
                        <a:pt x="1772" y="74"/>
                        <a:pt x="1772" y="111"/>
                        <a:pt x="1735" y="111"/>
                      </a:cubicBezTo>
                      <a:cubicBezTo>
                        <a:pt x="1772" y="111"/>
                        <a:pt x="1846" y="148"/>
                        <a:pt x="1883" y="148"/>
                      </a:cubicBezTo>
                      <a:cubicBezTo>
                        <a:pt x="1698" y="74"/>
                        <a:pt x="1883" y="37"/>
                        <a:pt x="2031" y="0"/>
                      </a:cubicBezTo>
                      <a:close/>
                      <a:moveTo>
                        <a:pt x="1883" y="2103"/>
                      </a:moveTo>
                      <a:cubicBezTo>
                        <a:pt x="1883" y="2177"/>
                        <a:pt x="1809" y="2214"/>
                        <a:pt x="1846" y="2288"/>
                      </a:cubicBezTo>
                      <a:cubicBezTo>
                        <a:pt x="1883" y="2324"/>
                        <a:pt x="1957" y="2398"/>
                        <a:pt x="2031" y="2435"/>
                      </a:cubicBezTo>
                      <a:cubicBezTo>
                        <a:pt x="2067" y="2361"/>
                        <a:pt x="2104" y="2324"/>
                        <a:pt x="2104" y="2288"/>
                      </a:cubicBezTo>
                      <a:cubicBezTo>
                        <a:pt x="1994" y="2177"/>
                        <a:pt x="1920" y="2140"/>
                        <a:pt x="1883" y="2103"/>
                      </a:cubicBezTo>
                      <a:close/>
                      <a:moveTo>
                        <a:pt x="1551" y="1513"/>
                      </a:moveTo>
                      <a:cubicBezTo>
                        <a:pt x="1514" y="1513"/>
                        <a:pt x="1514" y="1513"/>
                        <a:pt x="1551" y="1513"/>
                      </a:cubicBezTo>
                      <a:cubicBezTo>
                        <a:pt x="1624" y="1660"/>
                        <a:pt x="1698" y="1808"/>
                        <a:pt x="1772" y="1956"/>
                      </a:cubicBezTo>
                      <a:cubicBezTo>
                        <a:pt x="1772" y="1992"/>
                        <a:pt x="1772" y="2029"/>
                        <a:pt x="1809" y="2066"/>
                      </a:cubicBezTo>
                      <a:cubicBezTo>
                        <a:pt x="1846" y="2029"/>
                        <a:pt x="1846" y="1956"/>
                        <a:pt x="1883" y="1919"/>
                      </a:cubicBezTo>
                      <a:cubicBezTo>
                        <a:pt x="1698" y="1845"/>
                        <a:pt x="2178" y="1845"/>
                        <a:pt x="1920" y="1771"/>
                      </a:cubicBezTo>
                      <a:cubicBezTo>
                        <a:pt x="1735" y="1697"/>
                        <a:pt x="1661" y="1587"/>
                        <a:pt x="1551" y="1513"/>
                      </a:cubicBezTo>
                      <a:close/>
                      <a:moveTo>
                        <a:pt x="1809" y="258"/>
                      </a:moveTo>
                      <a:cubicBezTo>
                        <a:pt x="1588" y="258"/>
                        <a:pt x="1698" y="332"/>
                        <a:pt x="1698" y="406"/>
                      </a:cubicBezTo>
                      <a:cubicBezTo>
                        <a:pt x="1588" y="517"/>
                        <a:pt x="1920" y="369"/>
                        <a:pt x="1846" y="480"/>
                      </a:cubicBezTo>
                      <a:cubicBezTo>
                        <a:pt x="1883" y="406"/>
                        <a:pt x="1957" y="369"/>
                        <a:pt x="1994" y="295"/>
                      </a:cubicBezTo>
                      <a:cubicBezTo>
                        <a:pt x="1957" y="295"/>
                        <a:pt x="1883" y="258"/>
                        <a:pt x="1809" y="258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30" name="Google Shape;1830;p34"/>
                <p:cNvSpPr/>
                <p:nvPr/>
              </p:nvSpPr>
              <p:spPr>
                <a:xfrm>
                  <a:off x="11413089" y="8692610"/>
                  <a:ext cx="421" cy="423"/>
                </a:xfrm>
                <a:custGeom>
                  <a:rect b="b" l="l" r="r" t="t"/>
                  <a:pathLst>
                    <a:path extrusionOk="0" h="423" w="421">
                      <a:moveTo>
                        <a:pt x="52" y="111"/>
                      </a:moveTo>
                      <a:cubicBezTo>
                        <a:pt x="163" y="185"/>
                        <a:pt x="-95" y="295"/>
                        <a:pt x="163" y="369"/>
                      </a:cubicBezTo>
                      <a:cubicBezTo>
                        <a:pt x="126" y="369"/>
                        <a:pt x="89" y="369"/>
                        <a:pt x="52" y="369"/>
                      </a:cubicBezTo>
                      <a:cubicBezTo>
                        <a:pt x="52" y="369"/>
                        <a:pt x="52" y="406"/>
                        <a:pt x="52" y="406"/>
                      </a:cubicBezTo>
                      <a:cubicBezTo>
                        <a:pt x="311" y="480"/>
                        <a:pt x="274" y="295"/>
                        <a:pt x="384" y="258"/>
                      </a:cubicBezTo>
                      <a:cubicBezTo>
                        <a:pt x="384" y="258"/>
                        <a:pt x="421" y="258"/>
                        <a:pt x="421" y="221"/>
                      </a:cubicBezTo>
                      <a:cubicBezTo>
                        <a:pt x="348" y="221"/>
                        <a:pt x="311" y="185"/>
                        <a:pt x="163" y="148"/>
                      </a:cubicBezTo>
                      <a:cubicBezTo>
                        <a:pt x="52" y="74"/>
                        <a:pt x="200" y="74"/>
                        <a:pt x="348" y="111"/>
                      </a:cubicBezTo>
                      <a:cubicBezTo>
                        <a:pt x="348" y="74"/>
                        <a:pt x="384" y="37"/>
                        <a:pt x="384" y="0"/>
                      </a:cubicBezTo>
                      <a:lnTo>
                        <a:pt x="15" y="0"/>
                      </a:lnTo>
                      <a:cubicBezTo>
                        <a:pt x="-22" y="74"/>
                        <a:pt x="15" y="111"/>
                        <a:pt x="52" y="111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31" name="Google Shape;1831;p34"/>
                <p:cNvSpPr/>
                <p:nvPr/>
              </p:nvSpPr>
              <p:spPr>
                <a:xfrm>
                  <a:off x="11413252" y="8693090"/>
                  <a:ext cx="405" cy="265"/>
                </a:xfrm>
                <a:custGeom>
                  <a:rect b="b" l="l" r="r" t="t"/>
                  <a:pathLst>
                    <a:path extrusionOk="0" h="265" w="405">
                      <a:moveTo>
                        <a:pt x="37" y="37"/>
                      </a:moveTo>
                      <a:cubicBezTo>
                        <a:pt x="-37" y="221"/>
                        <a:pt x="-37" y="332"/>
                        <a:pt x="406" y="221"/>
                      </a:cubicBezTo>
                      <a:cubicBezTo>
                        <a:pt x="221" y="221"/>
                        <a:pt x="37" y="184"/>
                        <a:pt x="110" y="0"/>
                      </a:cubicBezTo>
                      <a:cubicBezTo>
                        <a:pt x="73" y="0"/>
                        <a:pt x="37" y="37"/>
                        <a:pt x="37" y="37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32" name="Google Shape;1832;p34"/>
                <p:cNvSpPr/>
                <p:nvPr/>
              </p:nvSpPr>
              <p:spPr>
                <a:xfrm>
                  <a:off x="11413658" y="8693311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33" name="Google Shape;1833;p34"/>
                <p:cNvSpPr/>
                <p:nvPr/>
              </p:nvSpPr>
              <p:spPr>
                <a:xfrm>
                  <a:off x="11413695" y="8693311"/>
                  <a:ext cx="147" cy="36"/>
                </a:xfrm>
                <a:custGeom>
                  <a:rect b="b" l="l" r="r" t="t"/>
                  <a:pathLst>
                    <a:path extrusionOk="0" h="36" w="147">
                      <a:moveTo>
                        <a:pt x="148" y="0"/>
                      </a:moveTo>
                      <a:cubicBezTo>
                        <a:pt x="74" y="0"/>
                        <a:pt x="37" y="0"/>
                        <a:pt x="0" y="0"/>
                      </a:cubicBezTo>
                      <a:cubicBezTo>
                        <a:pt x="37" y="0"/>
                        <a:pt x="111" y="37"/>
                        <a:pt x="148" y="37"/>
                      </a:cubicBezTo>
                      <a:cubicBezTo>
                        <a:pt x="148" y="37"/>
                        <a:pt x="148" y="0"/>
                        <a:pt x="148" y="0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34" name="Google Shape;1834;p34"/>
                <p:cNvSpPr/>
                <p:nvPr/>
              </p:nvSpPr>
              <p:spPr>
                <a:xfrm>
                  <a:off x="11413289" y="8693385"/>
                  <a:ext cx="295" cy="258"/>
                </a:xfrm>
                <a:custGeom>
                  <a:rect b="b" l="l" r="r" t="t"/>
                  <a:pathLst>
                    <a:path extrusionOk="0" h="258" w="295">
                      <a:moveTo>
                        <a:pt x="0" y="221"/>
                      </a:moveTo>
                      <a:cubicBezTo>
                        <a:pt x="0" y="221"/>
                        <a:pt x="37" y="258"/>
                        <a:pt x="74" y="258"/>
                      </a:cubicBezTo>
                      <a:cubicBezTo>
                        <a:pt x="148" y="185"/>
                        <a:pt x="222" y="148"/>
                        <a:pt x="295" y="74"/>
                      </a:cubicBezTo>
                      <a:cubicBezTo>
                        <a:pt x="295" y="37"/>
                        <a:pt x="258" y="0"/>
                        <a:pt x="258" y="0"/>
                      </a:cubicBezTo>
                      <a:cubicBezTo>
                        <a:pt x="0" y="37"/>
                        <a:pt x="37" y="148"/>
                        <a:pt x="0" y="221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835" name="Google Shape;1835;p34"/>
              <p:cNvGrpSpPr/>
              <p:nvPr/>
            </p:nvGrpSpPr>
            <p:grpSpPr>
              <a:xfrm>
                <a:off x="11409191" y="8651288"/>
                <a:ext cx="8416" cy="43277"/>
                <a:chOff x="11409191" y="8651288"/>
                <a:chExt cx="8416" cy="43277"/>
              </a:xfrm>
            </p:grpSpPr>
            <p:sp>
              <p:nvSpPr>
                <p:cNvPr id="1836" name="Google Shape;1836;p34"/>
                <p:cNvSpPr/>
                <p:nvPr/>
              </p:nvSpPr>
              <p:spPr>
                <a:xfrm>
                  <a:off x="11410372" y="8692647"/>
                  <a:ext cx="110" cy="36"/>
                </a:xfrm>
                <a:custGeom>
                  <a:rect b="b" l="l" r="r" t="t"/>
                  <a:pathLst>
                    <a:path extrusionOk="0" h="36" w="110">
                      <a:moveTo>
                        <a:pt x="111" y="37"/>
                      </a:moveTo>
                      <a:cubicBezTo>
                        <a:pt x="111" y="37"/>
                        <a:pt x="111" y="0"/>
                        <a:pt x="111" y="0"/>
                      </a:cubicBezTo>
                      <a:lnTo>
                        <a:pt x="0" y="0"/>
                      </a:lnTo>
                      <a:cubicBezTo>
                        <a:pt x="37" y="0"/>
                        <a:pt x="74" y="0"/>
                        <a:pt x="111" y="37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37" name="Google Shape;1837;p34"/>
                <p:cNvSpPr/>
                <p:nvPr/>
              </p:nvSpPr>
              <p:spPr>
                <a:xfrm>
                  <a:off x="11411406" y="8686596"/>
                  <a:ext cx="1402" cy="2103"/>
                </a:xfrm>
                <a:custGeom>
                  <a:rect b="b" l="l" r="r" t="t"/>
                  <a:pathLst>
                    <a:path extrusionOk="0" h="2103" w="1402">
                      <a:moveTo>
                        <a:pt x="1144" y="332"/>
                      </a:moveTo>
                      <a:cubicBezTo>
                        <a:pt x="1108" y="369"/>
                        <a:pt x="997" y="406"/>
                        <a:pt x="997" y="480"/>
                      </a:cubicBezTo>
                      <a:cubicBezTo>
                        <a:pt x="960" y="627"/>
                        <a:pt x="886" y="517"/>
                        <a:pt x="812" y="517"/>
                      </a:cubicBezTo>
                      <a:cubicBezTo>
                        <a:pt x="812" y="701"/>
                        <a:pt x="812" y="886"/>
                        <a:pt x="849" y="1107"/>
                      </a:cubicBezTo>
                      <a:cubicBezTo>
                        <a:pt x="849" y="1144"/>
                        <a:pt x="923" y="1144"/>
                        <a:pt x="923" y="1181"/>
                      </a:cubicBezTo>
                      <a:cubicBezTo>
                        <a:pt x="960" y="1181"/>
                        <a:pt x="960" y="1144"/>
                        <a:pt x="997" y="1144"/>
                      </a:cubicBezTo>
                      <a:cubicBezTo>
                        <a:pt x="1181" y="1070"/>
                        <a:pt x="1108" y="1328"/>
                        <a:pt x="1329" y="1254"/>
                      </a:cubicBezTo>
                      <a:cubicBezTo>
                        <a:pt x="1329" y="1254"/>
                        <a:pt x="1403" y="1291"/>
                        <a:pt x="1403" y="1291"/>
                      </a:cubicBezTo>
                      <a:cubicBezTo>
                        <a:pt x="1366" y="1439"/>
                        <a:pt x="1292" y="1550"/>
                        <a:pt x="1255" y="1697"/>
                      </a:cubicBezTo>
                      <a:cubicBezTo>
                        <a:pt x="1255" y="1660"/>
                        <a:pt x="1255" y="1623"/>
                        <a:pt x="1218" y="1587"/>
                      </a:cubicBezTo>
                      <a:cubicBezTo>
                        <a:pt x="1218" y="1587"/>
                        <a:pt x="1144" y="1587"/>
                        <a:pt x="1108" y="1587"/>
                      </a:cubicBezTo>
                      <a:cubicBezTo>
                        <a:pt x="960" y="1587"/>
                        <a:pt x="923" y="1771"/>
                        <a:pt x="665" y="1697"/>
                      </a:cubicBezTo>
                      <a:cubicBezTo>
                        <a:pt x="665" y="1734"/>
                        <a:pt x="628" y="1734"/>
                        <a:pt x="628" y="1771"/>
                      </a:cubicBezTo>
                      <a:cubicBezTo>
                        <a:pt x="665" y="1771"/>
                        <a:pt x="738" y="1771"/>
                        <a:pt x="775" y="1771"/>
                      </a:cubicBezTo>
                      <a:cubicBezTo>
                        <a:pt x="812" y="1771"/>
                        <a:pt x="849" y="1771"/>
                        <a:pt x="886" y="1771"/>
                      </a:cubicBezTo>
                      <a:cubicBezTo>
                        <a:pt x="886" y="1808"/>
                        <a:pt x="923" y="1882"/>
                        <a:pt x="923" y="1919"/>
                      </a:cubicBezTo>
                      <a:cubicBezTo>
                        <a:pt x="886" y="1919"/>
                        <a:pt x="849" y="1882"/>
                        <a:pt x="812" y="1882"/>
                      </a:cubicBezTo>
                      <a:cubicBezTo>
                        <a:pt x="738" y="1845"/>
                        <a:pt x="665" y="1845"/>
                        <a:pt x="554" y="1808"/>
                      </a:cubicBezTo>
                      <a:cubicBezTo>
                        <a:pt x="554" y="1845"/>
                        <a:pt x="591" y="1882"/>
                        <a:pt x="591" y="1919"/>
                      </a:cubicBezTo>
                      <a:cubicBezTo>
                        <a:pt x="628" y="1919"/>
                        <a:pt x="628" y="1882"/>
                        <a:pt x="665" y="1882"/>
                      </a:cubicBezTo>
                      <a:cubicBezTo>
                        <a:pt x="701" y="1882"/>
                        <a:pt x="738" y="1882"/>
                        <a:pt x="775" y="1919"/>
                      </a:cubicBezTo>
                      <a:cubicBezTo>
                        <a:pt x="849" y="1992"/>
                        <a:pt x="480" y="2066"/>
                        <a:pt x="775" y="2103"/>
                      </a:cubicBezTo>
                      <a:cubicBezTo>
                        <a:pt x="591" y="2103"/>
                        <a:pt x="406" y="2103"/>
                        <a:pt x="222" y="2103"/>
                      </a:cubicBezTo>
                      <a:cubicBezTo>
                        <a:pt x="258" y="2066"/>
                        <a:pt x="332" y="2066"/>
                        <a:pt x="369" y="2029"/>
                      </a:cubicBezTo>
                      <a:cubicBezTo>
                        <a:pt x="591" y="1808"/>
                        <a:pt x="222" y="1697"/>
                        <a:pt x="111" y="1513"/>
                      </a:cubicBezTo>
                      <a:cubicBezTo>
                        <a:pt x="111" y="1513"/>
                        <a:pt x="148" y="1476"/>
                        <a:pt x="185" y="1476"/>
                      </a:cubicBezTo>
                      <a:cubicBezTo>
                        <a:pt x="222" y="1476"/>
                        <a:pt x="222" y="1476"/>
                        <a:pt x="258" y="1476"/>
                      </a:cubicBezTo>
                      <a:cubicBezTo>
                        <a:pt x="332" y="1476"/>
                        <a:pt x="369" y="1476"/>
                        <a:pt x="443" y="1513"/>
                      </a:cubicBezTo>
                      <a:cubicBezTo>
                        <a:pt x="443" y="1513"/>
                        <a:pt x="443" y="1476"/>
                        <a:pt x="443" y="1476"/>
                      </a:cubicBezTo>
                      <a:cubicBezTo>
                        <a:pt x="295" y="1476"/>
                        <a:pt x="480" y="1328"/>
                        <a:pt x="258" y="1365"/>
                      </a:cubicBezTo>
                      <a:cubicBezTo>
                        <a:pt x="185" y="1365"/>
                        <a:pt x="37" y="1365"/>
                        <a:pt x="37" y="1365"/>
                      </a:cubicBezTo>
                      <a:cubicBezTo>
                        <a:pt x="0" y="1328"/>
                        <a:pt x="0" y="1254"/>
                        <a:pt x="0" y="1181"/>
                      </a:cubicBezTo>
                      <a:cubicBezTo>
                        <a:pt x="37" y="1218"/>
                        <a:pt x="111" y="1218"/>
                        <a:pt x="148" y="1254"/>
                      </a:cubicBezTo>
                      <a:cubicBezTo>
                        <a:pt x="185" y="1181"/>
                        <a:pt x="74" y="1033"/>
                        <a:pt x="295" y="996"/>
                      </a:cubicBezTo>
                      <a:cubicBezTo>
                        <a:pt x="-37" y="886"/>
                        <a:pt x="332" y="738"/>
                        <a:pt x="185" y="590"/>
                      </a:cubicBezTo>
                      <a:cubicBezTo>
                        <a:pt x="111" y="517"/>
                        <a:pt x="148" y="406"/>
                        <a:pt x="185" y="332"/>
                      </a:cubicBezTo>
                      <a:cubicBezTo>
                        <a:pt x="185" y="295"/>
                        <a:pt x="369" y="295"/>
                        <a:pt x="443" y="258"/>
                      </a:cubicBezTo>
                      <a:cubicBezTo>
                        <a:pt x="517" y="221"/>
                        <a:pt x="554" y="221"/>
                        <a:pt x="591" y="185"/>
                      </a:cubicBezTo>
                      <a:cubicBezTo>
                        <a:pt x="628" y="148"/>
                        <a:pt x="665" y="74"/>
                        <a:pt x="701" y="0"/>
                      </a:cubicBezTo>
                      <a:cubicBezTo>
                        <a:pt x="775" y="37"/>
                        <a:pt x="849" y="74"/>
                        <a:pt x="923" y="74"/>
                      </a:cubicBezTo>
                      <a:cubicBezTo>
                        <a:pt x="1551" y="74"/>
                        <a:pt x="812" y="221"/>
                        <a:pt x="997" y="295"/>
                      </a:cubicBezTo>
                      <a:cubicBezTo>
                        <a:pt x="1292" y="185"/>
                        <a:pt x="997" y="295"/>
                        <a:pt x="1144" y="332"/>
                      </a:cubicBezTo>
                      <a:close/>
                      <a:moveTo>
                        <a:pt x="554" y="701"/>
                      </a:moveTo>
                      <a:cubicBezTo>
                        <a:pt x="517" y="775"/>
                        <a:pt x="443" y="849"/>
                        <a:pt x="406" y="922"/>
                      </a:cubicBezTo>
                      <a:cubicBezTo>
                        <a:pt x="406" y="922"/>
                        <a:pt x="480" y="959"/>
                        <a:pt x="517" y="959"/>
                      </a:cubicBezTo>
                      <a:cubicBezTo>
                        <a:pt x="665" y="996"/>
                        <a:pt x="628" y="922"/>
                        <a:pt x="665" y="849"/>
                      </a:cubicBezTo>
                      <a:cubicBezTo>
                        <a:pt x="628" y="849"/>
                        <a:pt x="591" y="775"/>
                        <a:pt x="554" y="701"/>
                      </a:cubicBezTo>
                      <a:close/>
                      <a:moveTo>
                        <a:pt x="701" y="369"/>
                      </a:moveTo>
                      <a:cubicBezTo>
                        <a:pt x="812" y="332"/>
                        <a:pt x="886" y="258"/>
                        <a:pt x="997" y="221"/>
                      </a:cubicBezTo>
                      <a:cubicBezTo>
                        <a:pt x="1034" y="185"/>
                        <a:pt x="1108" y="74"/>
                        <a:pt x="1071" y="74"/>
                      </a:cubicBezTo>
                      <a:cubicBezTo>
                        <a:pt x="886" y="-37"/>
                        <a:pt x="997" y="185"/>
                        <a:pt x="775" y="185"/>
                      </a:cubicBezTo>
                      <a:cubicBezTo>
                        <a:pt x="517" y="185"/>
                        <a:pt x="369" y="295"/>
                        <a:pt x="701" y="369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38" name="Google Shape;1838;p34"/>
                <p:cNvSpPr/>
                <p:nvPr/>
              </p:nvSpPr>
              <p:spPr>
                <a:xfrm>
                  <a:off x="11412661" y="8689437"/>
                  <a:ext cx="627" cy="177"/>
                </a:xfrm>
                <a:custGeom>
                  <a:rect b="b" l="l" r="r" t="t"/>
                  <a:pathLst>
                    <a:path extrusionOk="0" h="177" w="627">
                      <a:moveTo>
                        <a:pt x="185" y="111"/>
                      </a:moveTo>
                      <a:cubicBezTo>
                        <a:pt x="185" y="111"/>
                        <a:pt x="332" y="111"/>
                        <a:pt x="443" y="111"/>
                      </a:cubicBezTo>
                      <a:cubicBezTo>
                        <a:pt x="517" y="111"/>
                        <a:pt x="554" y="111"/>
                        <a:pt x="628" y="74"/>
                      </a:cubicBezTo>
                      <a:cubicBezTo>
                        <a:pt x="591" y="37"/>
                        <a:pt x="554" y="0"/>
                        <a:pt x="554" y="0"/>
                      </a:cubicBezTo>
                      <a:cubicBezTo>
                        <a:pt x="369" y="37"/>
                        <a:pt x="185" y="74"/>
                        <a:pt x="0" y="74"/>
                      </a:cubicBezTo>
                      <a:cubicBezTo>
                        <a:pt x="37" y="184"/>
                        <a:pt x="111" y="221"/>
                        <a:pt x="185" y="11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39" name="Google Shape;1839;p34"/>
                <p:cNvSpPr/>
                <p:nvPr/>
              </p:nvSpPr>
              <p:spPr>
                <a:xfrm>
                  <a:off x="11412402" y="8688515"/>
                  <a:ext cx="849" cy="442"/>
                </a:xfrm>
                <a:custGeom>
                  <a:rect b="b" l="l" r="r" t="t"/>
                  <a:pathLst>
                    <a:path extrusionOk="0" h="442" w="849">
                      <a:moveTo>
                        <a:pt x="480" y="332"/>
                      </a:moveTo>
                      <a:cubicBezTo>
                        <a:pt x="332" y="369"/>
                        <a:pt x="148" y="148"/>
                        <a:pt x="0" y="332"/>
                      </a:cubicBezTo>
                      <a:cubicBezTo>
                        <a:pt x="74" y="332"/>
                        <a:pt x="222" y="258"/>
                        <a:pt x="222" y="406"/>
                      </a:cubicBezTo>
                      <a:cubicBezTo>
                        <a:pt x="222" y="406"/>
                        <a:pt x="369" y="443"/>
                        <a:pt x="480" y="443"/>
                      </a:cubicBezTo>
                      <a:cubicBezTo>
                        <a:pt x="480" y="406"/>
                        <a:pt x="222" y="332"/>
                        <a:pt x="480" y="332"/>
                      </a:cubicBezTo>
                      <a:cubicBezTo>
                        <a:pt x="554" y="295"/>
                        <a:pt x="665" y="295"/>
                        <a:pt x="738" y="258"/>
                      </a:cubicBezTo>
                      <a:cubicBezTo>
                        <a:pt x="775" y="258"/>
                        <a:pt x="812" y="295"/>
                        <a:pt x="849" y="295"/>
                      </a:cubicBezTo>
                      <a:cubicBezTo>
                        <a:pt x="775" y="221"/>
                        <a:pt x="701" y="111"/>
                        <a:pt x="628" y="37"/>
                      </a:cubicBezTo>
                      <a:cubicBezTo>
                        <a:pt x="628" y="37"/>
                        <a:pt x="591" y="37"/>
                        <a:pt x="554" y="0"/>
                      </a:cubicBezTo>
                      <a:cubicBezTo>
                        <a:pt x="554" y="37"/>
                        <a:pt x="517" y="74"/>
                        <a:pt x="517" y="111"/>
                      </a:cubicBezTo>
                      <a:cubicBezTo>
                        <a:pt x="517" y="221"/>
                        <a:pt x="517" y="258"/>
                        <a:pt x="480" y="332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40" name="Google Shape;1840;p34"/>
                <p:cNvSpPr/>
                <p:nvPr/>
              </p:nvSpPr>
              <p:spPr>
                <a:xfrm>
                  <a:off x="11413046" y="8687592"/>
                  <a:ext cx="685" cy="221"/>
                </a:xfrm>
                <a:custGeom>
                  <a:rect b="b" l="l" r="r" t="t"/>
                  <a:pathLst>
                    <a:path extrusionOk="0" h="221" w="685">
                      <a:moveTo>
                        <a:pt x="168" y="221"/>
                      </a:moveTo>
                      <a:cubicBezTo>
                        <a:pt x="353" y="221"/>
                        <a:pt x="501" y="221"/>
                        <a:pt x="685" y="221"/>
                      </a:cubicBezTo>
                      <a:cubicBezTo>
                        <a:pt x="575" y="148"/>
                        <a:pt x="427" y="111"/>
                        <a:pt x="205" y="0"/>
                      </a:cubicBezTo>
                      <a:cubicBezTo>
                        <a:pt x="242" y="0"/>
                        <a:pt x="95" y="0"/>
                        <a:pt x="21" y="37"/>
                      </a:cubicBezTo>
                      <a:cubicBezTo>
                        <a:pt x="-127" y="111"/>
                        <a:pt x="575" y="74"/>
                        <a:pt x="168" y="22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41" name="Google Shape;1841;p34"/>
                <p:cNvSpPr/>
                <p:nvPr/>
              </p:nvSpPr>
              <p:spPr>
                <a:xfrm>
                  <a:off x="11411662" y="8688626"/>
                  <a:ext cx="1405" cy="1623"/>
                </a:xfrm>
                <a:custGeom>
                  <a:rect b="b" l="l" r="r" t="t"/>
                  <a:pathLst>
                    <a:path extrusionOk="0" h="1623" w="1405">
                      <a:moveTo>
                        <a:pt x="372" y="258"/>
                      </a:moveTo>
                      <a:cubicBezTo>
                        <a:pt x="372" y="258"/>
                        <a:pt x="335" y="295"/>
                        <a:pt x="335" y="295"/>
                      </a:cubicBezTo>
                      <a:cubicBezTo>
                        <a:pt x="335" y="332"/>
                        <a:pt x="335" y="369"/>
                        <a:pt x="335" y="369"/>
                      </a:cubicBezTo>
                      <a:cubicBezTo>
                        <a:pt x="335" y="369"/>
                        <a:pt x="298" y="369"/>
                        <a:pt x="261" y="369"/>
                      </a:cubicBezTo>
                      <a:cubicBezTo>
                        <a:pt x="261" y="332"/>
                        <a:pt x="261" y="332"/>
                        <a:pt x="261" y="295"/>
                      </a:cubicBezTo>
                      <a:cubicBezTo>
                        <a:pt x="187" y="111"/>
                        <a:pt x="224" y="37"/>
                        <a:pt x="556" y="184"/>
                      </a:cubicBezTo>
                      <a:cubicBezTo>
                        <a:pt x="556" y="184"/>
                        <a:pt x="630" y="184"/>
                        <a:pt x="630" y="184"/>
                      </a:cubicBezTo>
                      <a:cubicBezTo>
                        <a:pt x="667" y="184"/>
                        <a:pt x="704" y="148"/>
                        <a:pt x="667" y="111"/>
                      </a:cubicBezTo>
                      <a:cubicBezTo>
                        <a:pt x="593" y="74"/>
                        <a:pt x="519" y="37"/>
                        <a:pt x="408" y="0"/>
                      </a:cubicBezTo>
                      <a:cubicBezTo>
                        <a:pt x="335" y="74"/>
                        <a:pt x="39" y="0"/>
                        <a:pt x="113" y="148"/>
                      </a:cubicBezTo>
                      <a:cubicBezTo>
                        <a:pt x="150" y="221"/>
                        <a:pt x="39" y="295"/>
                        <a:pt x="2" y="369"/>
                      </a:cubicBezTo>
                      <a:cubicBezTo>
                        <a:pt x="2" y="443"/>
                        <a:pt x="-35" y="516"/>
                        <a:pt x="187" y="516"/>
                      </a:cubicBezTo>
                      <a:cubicBezTo>
                        <a:pt x="-145" y="738"/>
                        <a:pt x="298" y="959"/>
                        <a:pt x="76" y="1181"/>
                      </a:cubicBezTo>
                      <a:cubicBezTo>
                        <a:pt x="39" y="1217"/>
                        <a:pt x="113" y="1291"/>
                        <a:pt x="150" y="1328"/>
                      </a:cubicBezTo>
                      <a:cubicBezTo>
                        <a:pt x="150" y="1328"/>
                        <a:pt x="261" y="1365"/>
                        <a:pt x="298" y="1365"/>
                      </a:cubicBezTo>
                      <a:cubicBezTo>
                        <a:pt x="372" y="1365"/>
                        <a:pt x="445" y="1328"/>
                        <a:pt x="519" y="1291"/>
                      </a:cubicBezTo>
                      <a:cubicBezTo>
                        <a:pt x="482" y="1365"/>
                        <a:pt x="445" y="1402"/>
                        <a:pt x="445" y="1476"/>
                      </a:cubicBezTo>
                      <a:cubicBezTo>
                        <a:pt x="445" y="1513"/>
                        <a:pt x="445" y="1586"/>
                        <a:pt x="445" y="1623"/>
                      </a:cubicBezTo>
                      <a:cubicBezTo>
                        <a:pt x="482" y="1623"/>
                        <a:pt x="519" y="1623"/>
                        <a:pt x="519" y="1623"/>
                      </a:cubicBezTo>
                      <a:cubicBezTo>
                        <a:pt x="556" y="1586"/>
                        <a:pt x="593" y="1513"/>
                        <a:pt x="630" y="1476"/>
                      </a:cubicBezTo>
                      <a:cubicBezTo>
                        <a:pt x="667" y="1439"/>
                        <a:pt x="630" y="1402"/>
                        <a:pt x="667" y="1365"/>
                      </a:cubicBezTo>
                      <a:cubicBezTo>
                        <a:pt x="667" y="1365"/>
                        <a:pt x="667" y="1365"/>
                        <a:pt x="704" y="1328"/>
                      </a:cubicBezTo>
                      <a:cubicBezTo>
                        <a:pt x="741" y="1328"/>
                        <a:pt x="778" y="1365"/>
                        <a:pt x="778" y="1365"/>
                      </a:cubicBezTo>
                      <a:cubicBezTo>
                        <a:pt x="888" y="1328"/>
                        <a:pt x="741" y="1513"/>
                        <a:pt x="888" y="1402"/>
                      </a:cubicBezTo>
                      <a:cubicBezTo>
                        <a:pt x="888" y="1513"/>
                        <a:pt x="999" y="1513"/>
                        <a:pt x="1147" y="1476"/>
                      </a:cubicBezTo>
                      <a:cubicBezTo>
                        <a:pt x="1184" y="1476"/>
                        <a:pt x="1184" y="1439"/>
                        <a:pt x="1184" y="1402"/>
                      </a:cubicBezTo>
                      <a:cubicBezTo>
                        <a:pt x="1184" y="1328"/>
                        <a:pt x="1147" y="1291"/>
                        <a:pt x="1147" y="1217"/>
                      </a:cubicBezTo>
                      <a:cubicBezTo>
                        <a:pt x="1184" y="1254"/>
                        <a:pt x="1221" y="1254"/>
                        <a:pt x="1258" y="1291"/>
                      </a:cubicBezTo>
                      <a:cubicBezTo>
                        <a:pt x="1294" y="1328"/>
                        <a:pt x="1331" y="1402"/>
                        <a:pt x="1331" y="1476"/>
                      </a:cubicBezTo>
                      <a:cubicBezTo>
                        <a:pt x="1368" y="1439"/>
                        <a:pt x="1405" y="1365"/>
                        <a:pt x="1405" y="1328"/>
                      </a:cubicBezTo>
                      <a:cubicBezTo>
                        <a:pt x="1368" y="1254"/>
                        <a:pt x="1331" y="1217"/>
                        <a:pt x="1258" y="1181"/>
                      </a:cubicBezTo>
                      <a:cubicBezTo>
                        <a:pt x="962" y="1033"/>
                        <a:pt x="999" y="1291"/>
                        <a:pt x="815" y="1291"/>
                      </a:cubicBezTo>
                      <a:cubicBezTo>
                        <a:pt x="999" y="1070"/>
                        <a:pt x="482" y="1107"/>
                        <a:pt x="408" y="959"/>
                      </a:cubicBezTo>
                      <a:cubicBezTo>
                        <a:pt x="335" y="812"/>
                        <a:pt x="408" y="701"/>
                        <a:pt x="372" y="553"/>
                      </a:cubicBezTo>
                      <a:cubicBezTo>
                        <a:pt x="372" y="553"/>
                        <a:pt x="408" y="516"/>
                        <a:pt x="445" y="516"/>
                      </a:cubicBezTo>
                      <a:cubicBezTo>
                        <a:pt x="482" y="516"/>
                        <a:pt x="519" y="516"/>
                        <a:pt x="556" y="516"/>
                      </a:cubicBezTo>
                      <a:cubicBezTo>
                        <a:pt x="593" y="516"/>
                        <a:pt x="593" y="553"/>
                        <a:pt x="556" y="590"/>
                      </a:cubicBezTo>
                      <a:cubicBezTo>
                        <a:pt x="372" y="775"/>
                        <a:pt x="888" y="812"/>
                        <a:pt x="741" y="959"/>
                      </a:cubicBezTo>
                      <a:cubicBezTo>
                        <a:pt x="778" y="959"/>
                        <a:pt x="815" y="959"/>
                        <a:pt x="815" y="959"/>
                      </a:cubicBezTo>
                      <a:cubicBezTo>
                        <a:pt x="851" y="959"/>
                        <a:pt x="851" y="922"/>
                        <a:pt x="851" y="885"/>
                      </a:cubicBezTo>
                      <a:cubicBezTo>
                        <a:pt x="778" y="812"/>
                        <a:pt x="851" y="812"/>
                        <a:pt x="962" y="812"/>
                      </a:cubicBezTo>
                      <a:cubicBezTo>
                        <a:pt x="1073" y="738"/>
                        <a:pt x="704" y="812"/>
                        <a:pt x="815" y="701"/>
                      </a:cubicBezTo>
                      <a:cubicBezTo>
                        <a:pt x="888" y="627"/>
                        <a:pt x="815" y="516"/>
                        <a:pt x="778" y="443"/>
                      </a:cubicBezTo>
                      <a:cubicBezTo>
                        <a:pt x="778" y="443"/>
                        <a:pt x="667" y="443"/>
                        <a:pt x="630" y="443"/>
                      </a:cubicBezTo>
                      <a:cubicBezTo>
                        <a:pt x="372" y="480"/>
                        <a:pt x="741" y="258"/>
                        <a:pt x="445" y="295"/>
                      </a:cubicBezTo>
                      <a:cubicBezTo>
                        <a:pt x="482" y="295"/>
                        <a:pt x="519" y="258"/>
                        <a:pt x="519" y="258"/>
                      </a:cubicBezTo>
                      <a:cubicBezTo>
                        <a:pt x="556" y="258"/>
                        <a:pt x="556" y="221"/>
                        <a:pt x="593" y="221"/>
                      </a:cubicBezTo>
                      <a:cubicBezTo>
                        <a:pt x="556" y="295"/>
                        <a:pt x="482" y="258"/>
                        <a:pt x="372" y="258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42" name="Google Shape;1842;p34"/>
                <p:cNvSpPr/>
                <p:nvPr/>
              </p:nvSpPr>
              <p:spPr>
                <a:xfrm>
                  <a:off x="11412882" y="8687888"/>
                  <a:ext cx="886" cy="590"/>
                </a:xfrm>
                <a:custGeom>
                  <a:rect b="b" l="l" r="r" t="t"/>
                  <a:pathLst>
                    <a:path extrusionOk="0" h="590" w="886">
                      <a:moveTo>
                        <a:pt x="0" y="221"/>
                      </a:moveTo>
                      <a:cubicBezTo>
                        <a:pt x="37" y="258"/>
                        <a:pt x="74" y="295"/>
                        <a:pt x="111" y="332"/>
                      </a:cubicBezTo>
                      <a:cubicBezTo>
                        <a:pt x="148" y="369"/>
                        <a:pt x="222" y="406"/>
                        <a:pt x="258" y="443"/>
                      </a:cubicBezTo>
                      <a:cubicBezTo>
                        <a:pt x="-74" y="480"/>
                        <a:pt x="295" y="553"/>
                        <a:pt x="222" y="590"/>
                      </a:cubicBezTo>
                      <a:cubicBezTo>
                        <a:pt x="295" y="553"/>
                        <a:pt x="369" y="480"/>
                        <a:pt x="480" y="480"/>
                      </a:cubicBezTo>
                      <a:cubicBezTo>
                        <a:pt x="591" y="480"/>
                        <a:pt x="628" y="332"/>
                        <a:pt x="812" y="406"/>
                      </a:cubicBezTo>
                      <a:cubicBezTo>
                        <a:pt x="812" y="406"/>
                        <a:pt x="812" y="443"/>
                        <a:pt x="812" y="480"/>
                      </a:cubicBezTo>
                      <a:cubicBezTo>
                        <a:pt x="812" y="480"/>
                        <a:pt x="849" y="480"/>
                        <a:pt x="849" y="443"/>
                      </a:cubicBezTo>
                      <a:cubicBezTo>
                        <a:pt x="849" y="406"/>
                        <a:pt x="886" y="406"/>
                        <a:pt x="886" y="369"/>
                      </a:cubicBezTo>
                      <a:cubicBezTo>
                        <a:pt x="812" y="221"/>
                        <a:pt x="665" y="369"/>
                        <a:pt x="591" y="332"/>
                      </a:cubicBezTo>
                      <a:cubicBezTo>
                        <a:pt x="443" y="332"/>
                        <a:pt x="406" y="332"/>
                        <a:pt x="443" y="258"/>
                      </a:cubicBezTo>
                      <a:cubicBezTo>
                        <a:pt x="517" y="111"/>
                        <a:pt x="295" y="0"/>
                        <a:pt x="222" y="0"/>
                      </a:cubicBezTo>
                      <a:cubicBezTo>
                        <a:pt x="-37" y="0"/>
                        <a:pt x="295" y="221"/>
                        <a:pt x="0" y="22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43" name="Google Shape;1843;p34"/>
                <p:cNvSpPr/>
                <p:nvPr/>
              </p:nvSpPr>
              <p:spPr>
                <a:xfrm>
                  <a:off x="11412661" y="8685821"/>
                  <a:ext cx="1033" cy="1091"/>
                </a:xfrm>
                <a:custGeom>
                  <a:rect b="b" l="l" r="r" t="t"/>
                  <a:pathLst>
                    <a:path extrusionOk="0" h="1091" w="1033">
                      <a:moveTo>
                        <a:pt x="332" y="553"/>
                      </a:moveTo>
                      <a:cubicBezTo>
                        <a:pt x="332" y="553"/>
                        <a:pt x="369" y="553"/>
                        <a:pt x="369" y="590"/>
                      </a:cubicBezTo>
                      <a:cubicBezTo>
                        <a:pt x="406" y="627"/>
                        <a:pt x="443" y="701"/>
                        <a:pt x="480" y="738"/>
                      </a:cubicBezTo>
                      <a:cubicBezTo>
                        <a:pt x="480" y="738"/>
                        <a:pt x="369" y="775"/>
                        <a:pt x="332" y="775"/>
                      </a:cubicBezTo>
                      <a:cubicBezTo>
                        <a:pt x="111" y="775"/>
                        <a:pt x="295" y="996"/>
                        <a:pt x="0" y="959"/>
                      </a:cubicBezTo>
                      <a:cubicBezTo>
                        <a:pt x="0" y="959"/>
                        <a:pt x="37" y="996"/>
                        <a:pt x="37" y="996"/>
                      </a:cubicBezTo>
                      <a:cubicBezTo>
                        <a:pt x="74" y="996"/>
                        <a:pt x="111" y="1033"/>
                        <a:pt x="111" y="996"/>
                      </a:cubicBezTo>
                      <a:cubicBezTo>
                        <a:pt x="258" y="885"/>
                        <a:pt x="295" y="996"/>
                        <a:pt x="369" y="1033"/>
                      </a:cubicBezTo>
                      <a:cubicBezTo>
                        <a:pt x="443" y="1070"/>
                        <a:pt x="517" y="1144"/>
                        <a:pt x="591" y="1033"/>
                      </a:cubicBezTo>
                      <a:cubicBezTo>
                        <a:pt x="628" y="959"/>
                        <a:pt x="665" y="922"/>
                        <a:pt x="701" y="849"/>
                      </a:cubicBezTo>
                      <a:cubicBezTo>
                        <a:pt x="775" y="775"/>
                        <a:pt x="923" y="701"/>
                        <a:pt x="923" y="664"/>
                      </a:cubicBezTo>
                      <a:cubicBezTo>
                        <a:pt x="738" y="553"/>
                        <a:pt x="1034" y="480"/>
                        <a:pt x="1034" y="480"/>
                      </a:cubicBezTo>
                      <a:cubicBezTo>
                        <a:pt x="665" y="369"/>
                        <a:pt x="554" y="184"/>
                        <a:pt x="517" y="0"/>
                      </a:cubicBezTo>
                      <a:cubicBezTo>
                        <a:pt x="74" y="184"/>
                        <a:pt x="665" y="406"/>
                        <a:pt x="332" y="553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44" name="Google Shape;1844;p34"/>
                <p:cNvSpPr/>
                <p:nvPr/>
              </p:nvSpPr>
              <p:spPr>
                <a:xfrm>
                  <a:off x="11411479" y="8683276"/>
                  <a:ext cx="1122" cy="1127"/>
                </a:xfrm>
                <a:custGeom>
                  <a:rect b="b" l="l" r="r" t="t"/>
                  <a:pathLst>
                    <a:path extrusionOk="0" h="1127" w="1122">
                      <a:moveTo>
                        <a:pt x="1071" y="701"/>
                      </a:moveTo>
                      <a:cubicBezTo>
                        <a:pt x="1034" y="517"/>
                        <a:pt x="812" y="369"/>
                        <a:pt x="960" y="184"/>
                      </a:cubicBezTo>
                      <a:cubicBezTo>
                        <a:pt x="997" y="148"/>
                        <a:pt x="886" y="111"/>
                        <a:pt x="812" y="37"/>
                      </a:cubicBezTo>
                      <a:cubicBezTo>
                        <a:pt x="775" y="37"/>
                        <a:pt x="738" y="0"/>
                        <a:pt x="701" y="0"/>
                      </a:cubicBezTo>
                      <a:cubicBezTo>
                        <a:pt x="701" y="37"/>
                        <a:pt x="701" y="37"/>
                        <a:pt x="665" y="74"/>
                      </a:cubicBezTo>
                      <a:cubicBezTo>
                        <a:pt x="628" y="184"/>
                        <a:pt x="554" y="295"/>
                        <a:pt x="591" y="406"/>
                      </a:cubicBezTo>
                      <a:cubicBezTo>
                        <a:pt x="628" y="480"/>
                        <a:pt x="517" y="480"/>
                        <a:pt x="443" y="517"/>
                      </a:cubicBezTo>
                      <a:cubicBezTo>
                        <a:pt x="406" y="553"/>
                        <a:pt x="443" y="590"/>
                        <a:pt x="443" y="553"/>
                      </a:cubicBezTo>
                      <a:cubicBezTo>
                        <a:pt x="554" y="664"/>
                        <a:pt x="628" y="701"/>
                        <a:pt x="665" y="738"/>
                      </a:cubicBezTo>
                      <a:cubicBezTo>
                        <a:pt x="665" y="738"/>
                        <a:pt x="628" y="775"/>
                        <a:pt x="628" y="775"/>
                      </a:cubicBezTo>
                      <a:cubicBezTo>
                        <a:pt x="591" y="775"/>
                        <a:pt x="517" y="775"/>
                        <a:pt x="517" y="738"/>
                      </a:cubicBezTo>
                      <a:cubicBezTo>
                        <a:pt x="480" y="738"/>
                        <a:pt x="480" y="701"/>
                        <a:pt x="443" y="664"/>
                      </a:cubicBezTo>
                      <a:cubicBezTo>
                        <a:pt x="443" y="701"/>
                        <a:pt x="406" y="701"/>
                        <a:pt x="406" y="738"/>
                      </a:cubicBezTo>
                      <a:cubicBezTo>
                        <a:pt x="443" y="775"/>
                        <a:pt x="517" y="775"/>
                        <a:pt x="517" y="812"/>
                      </a:cubicBezTo>
                      <a:cubicBezTo>
                        <a:pt x="591" y="849"/>
                        <a:pt x="665" y="922"/>
                        <a:pt x="701" y="959"/>
                      </a:cubicBezTo>
                      <a:cubicBezTo>
                        <a:pt x="701" y="959"/>
                        <a:pt x="591" y="1033"/>
                        <a:pt x="517" y="1033"/>
                      </a:cubicBezTo>
                      <a:cubicBezTo>
                        <a:pt x="517" y="1033"/>
                        <a:pt x="443" y="1033"/>
                        <a:pt x="443" y="1033"/>
                      </a:cubicBezTo>
                      <a:cubicBezTo>
                        <a:pt x="443" y="1033"/>
                        <a:pt x="443" y="996"/>
                        <a:pt x="443" y="996"/>
                      </a:cubicBezTo>
                      <a:cubicBezTo>
                        <a:pt x="480" y="959"/>
                        <a:pt x="701" y="959"/>
                        <a:pt x="591" y="922"/>
                      </a:cubicBezTo>
                      <a:cubicBezTo>
                        <a:pt x="443" y="885"/>
                        <a:pt x="222" y="922"/>
                        <a:pt x="37" y="959"/>
                      </a:cubicBezTo>
                      <a:cubicBezTo>
                        <a:pt x="0" y="959"/>
                        <a:pt x="0" y="1070"/>
                        <a:pt x="0" y="1070"/>
                      </a:cubicBezTo>
                      <a:cubicBezTo>
                        <a:pt x="369" y="1218"/>
                        <a:pt x="738" y="1033"/>
                        <a:pt x="1108" y="1033"/>
                      </a:cubicBezTo>
                      <a:cubicBezTo>
                        <a:pt x="1145" y="922"/>
                        <a:pt x="1108" y="812"/>
                        <a:pt x="1071" y="70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45" name="Google Shape;1845;p34"/>
                <p:cNvSpPr/>
                <p:nvPr/>
              </p:nvSpPr>
              <p:spPr>
                <a:xfrm>
                  <a:off x="11412882" y="8683584"/>
                  <a:ext cx="1070" cy="724"/>
                </a:xfrm>
                <a:custGeom>
                  <a:rect b="b" l="l" r="r" t="t"/>
                  <a:pathLst>
                    <a:path extrusionOk="0" h="724" w="1070">
                      <a:moveTo>
                        <a:pt x="369" y="134"/>
                      </a:moveTo>
                      <a:cubicBezTo>
                        <a:pt x="332" y="208"/>
                        <a:pt x="74" y="319"/>
                        <a:pt x="74" y="392"/>
                      </a:cubicBezTo>
                      <a:cubicBezTo>
                        <a:pt x="111" y="503"/>
                        <a:pt x="258" y="319"/>
                        <a:pt x="369" y="392"/>
                      </a:cubicBezTo>
                      <a:cubicBezTo>
                        <a:pt x="295" y="429"/>
                        <a:pt x="258" y="503"/>
                        <a:pt x="185" y="540"/>
                      </a:cubicBezTo>
                      <a:cubicBezTo>
                        <a:pt x="148" y="577"/>
                        <a:pt x="74" y="540"/>
                        <a:pt x="0" y="540"/>
                      </a:cubicBezTo>
                      <a:cubicBezTo>
                        <a:pt x="37" y="651"/>
                        <a:pt x="443" y="540"/>
                        <a:pt x="406" y="725"/>
                      </a:cubicBezTo>
                      <a:cubicBezTo>
                        <a:pt x="443" y="725"/>
                        <a:pt x="443" y="725"/>
                        <a:pt x="480" y="725"/>
                      </a:cubicBezTo>
                      <a:cubicBezTo>
                        <a:pt x="628" y="614"/>
                        <a:pt x="701" y="503"/>
                        <a:pt x="480" y="392"/>
                      </a:cubicBezTo>
                      <a:cubicBezTo>
                        <a:pt x="665" y="319"/>
                        <a:pt x="775" y="245"/>
                        <a:pt x="628" y="134"/>
                      </a:cubicBezTo>
                      <a:cubicBezTo>
                        <a:pt x="628" y="134"/>
                        <a:pt x="665" y="97"/>
                        <a:pt x="701" y="97"/>
                      </a:cubicBezTo>
                      <a:cubicBezTo>
                        <a:pt x="1034" y="60"/>
                        <a:pt x="775" y="245"/>
                        <a:pt x="960" y="319"/>
                      </a:cubicBezTo>
                      <a:cubicBezTo>
                        <a:pt x="997" y="319"/>
                        <a:pt x="997" y="392"/>
                        <a:pt x="997" y="429"/>
                      </a:cubicBezTo>
                      <a:cubicBezTo>
                        <a:pt x="1034" y="356"/>
                        <a:pt x="1071" y="282"/>
                        <a:pt x="1071" y="245"/>
                      </a:cubicBezTo>
                      <a:cubicBezTo>
                        <a:pt x="1071" y="171"/>
                        <a:pt x="960" y="60"/>
                        <a:pt x="923" y="60"/>
                      </a:cubicBezTo>
                      <a:cubicBezTo>
                        <a:pt x="665" y="-13"/>
                        <a:pt x="443" y="-50"/>
                        <a:pt x="369" y="134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46" name="Google Shape;1846;p34"/>
                <p:cNvSpPr/>
                <p:nvPr/>
              </p:nvSpPr>
              <p:spPr>
                <a:xfrm>
                  <a:off x="11413069" y="8682870"/>
                  <a:ext cx="810" cy="737"/>
                </a:xfrm>
                <a:custGeom>
                  <a:rect b="b" l="l" r="r" t="t"/>
                  <a:pathLst>
                    <a:path extrusionOk="0" h="737" w="810">
                      <a:moveTo>
                        <a:pt x="109" y="74"/>
                      </a:moveTo>
                      <a:cubicBezTo>
                        <a:pt x="256" y="184"/>
                        <a:pt x="182" y="369"/>
                        <a:pt x="72" y="443"/>
                      </a:cubicBezTo>
                      <a:cubicBezTo>
                        <a:pt x="-150" y="553"/>
                        <a:pt x="219" y="590"/>
                        <a:pt x="146" y="701"/>
                      </a:cubicBezTo>
                      <a:cubicBezTo>
                        <a:pt x="219" y="701"/>
                        <a:pt x="293" y="738"/>
                        <a:pt x="367" y="738"/>
                      </a:cubicBezTo>
                      <a:cubicBezTo>
                        <a:pt x="367" y="664"/>
                        <a:pt x="330" y="627"/>
                        <a:pt x="330" y="553"/>
                      </a:cubicBezTo>
                      <a:cubicBezTo>
                        <a:pt x="330" y="406"/>
                        <a:pt x="478" y="332"/>
                        <a:pt x="662" y="295"/>
                      </a:cubicBezTo>
                      <a:cubicBezTo>
                        <a:pt x="699" y="295"/>
                        <a:pt x="736" y="332"/>
                        <a:pt x="810" y="369"/>
                      </a:cubicBezTo>
                      <a:cubicBezTo>
                        <a:pt x="810" y="332"/>
                        <a:pt x="810" y="295"/>
                        <a:pt x="773" y="258"/>
                      </a:cubicBezTo>
                      <a:cubicBezTo>
                        <a:pt x="699" y="184"/>
                        <a:pt x="515" y="406"/>
                        <a:pt x="515" y="258"/>
                      </a:cubicBezTo>
                      <a:cubicBezTo>
                        <a:pt x="515" y="184"/>
                        <a:pt x="441" y="0"/>
                        <a:pt x="256" y="0"/>
                      </a:cubicBezTo>
                      <a:cubicBezTo>
                        <a:pt x="219" y="0"/>
                        <a:pt x="182" y="37"/>
                        <a:pt x="146" y="37"/>
                      </a:cubicBezTo>
                      <a:cubicBezTo>
                        <a:pt x="109" y="37"/>
                        <a:pt x="109" y="37"/>
                        <a:pt x="109" y="74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47" name="Google Shape;1847;p34"/>
                <p:cNvSpPr/>
                <p:nvPr/>
              </p:nvSpPr>
              <p:spPr>
                <a:xfrm>
                  <a:off x="11413289" y="8688958"/>
                  <a:ext cx="406" cy="332"/>
                </a:xfrm>
                <a:custGeom>
                  <a:rect b="b" l="l" r="r" t="t"/>
                  <a:pathLst>
                    <a:path extrusionOk="0" h="332" w="406">
                      <a:moveTo>
                        <a:pt x="74" y="332"/>
                      </a:moveTo>
                      <a:cubicBezTo>
                        <a:pt x="111" y="332"/>
                        <a:pt x="185" y="332"/>
                        <a:pt x="222" y="295"/>
                      </a:cubicBezTo>
                      <a:cubicBezTo>
                        <a:pt x="295" y="258"/>
                        <a:pt x="332" y="221"/>
                        <a:pt x="406" y="184"/>
                      </a:cubicBezTo>
                      <a:cubicBezTo>
                        <a:pt x="369" y="184"/>
                        <a:pt x="332" y="148"/>
                        <a:pt x="332" y="148"/>
                      </a:cubicBezTo>
                      <a:cubicBezTo>
                        <a:pt x="-74" y="295"/>
                        <a:pt x="148" y="74"/>
                        <a:pt x="111" y="37"/>
                      </a:cubicBezTo>
                      <a:cubicBezTo>
                        <a:pt x="111" y="37"/>
                        <a:pt x="74" y="0"/>
                        <a:pt x="74" y="0"/>
                      </a:cubicBezTo>
                      <a:cubicBezTo>
                        <a:pt x="37" y="111"/>
                        <a:pt x="37" y="184"/>
                        <a:pt x="0" y="295"/>
                      </a:cubicBezTo>
                      <a:cubicBezTo>
                        <a:pt x="0" y="332"/>
                        <a:pt x="37" y="332"/>
                        <a:pt x="74" y="332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48" name="Google Shape;1848;p34"/>
                <p:cNvSpPr/>
                <p:nvPr/>
              </p:nvSpPr>
              <p:spPr>
                <a:xfrm>
                  <a:off x="11411849" y="8684751"/>
                  <a:ext cx="1661" cy="811"/>
                </a:xfrm>
                <a:custGeom>
                  <a:rect b="b" l="l" r="r" t="t"/>
                  <a:pathLst>
                    <a:path extrusionOk="0" h="811" w="1661">
                      <a:moveTo>
                        <a:pt x="665" y="332"/>
                      </a:moveTo>
                      <a:cubicBezTo>
                        <a:pt x="665" y="369"/>
                        <a:pt x="628" y="369"/>
                        <a:pt x="628" y="369"/>
                      </a:cubicBezTo>
                      <a:cubicBezTo>
                        <a:pt x="111" y="369"/>
                        <a:pt x="74" y="590"/>
                        <a:pt x="0" y="775"/>
                      </a:cubicBezTo>
                      <a:cubicBezTo>
                        <a:pt x="0" y="775"/>
                        <a:pt x="37" y="812"/>
                        <a:pt x="74" y="812"/>
                      </a:cubicBezTo>
                      <a:cubicBezTo>
                        <a:pt x="74" y="812"/>
                        <a:pt x="111" y="812"/>
                        <a:pt x="111" y="812"/>
                      </a:cubicBezTo>
                      <a:cubicBezTo>
                        <a:pt x="258" y="701"/>
                        <a:pt x="369" y="590"/>
                        <a:pt x="554" y="480"/>
                      </a:cubicBezTo>
                      <a:cubicBezTo>
                        <a:pt x="701" y="406"/>
                        <a:pt x="886" y="406"/>
                        <a:pt x="1071" y="369"/>
                      </a:cubicBezTo>
                      <a:cubicBezTo>
                        <a:pt x="1108" y="369"/>
                        <a:pt x="1181" y="406"/>
                        <a:pt x="1181" y="443"/>
                      </a:cubicBezTo>
                      <a:cubicBezTo>
                        <a:pt x="1181" y="517"/>
                        <a:pt x="1034" y="590"/>
                        <a:pt x="1181" y="664"/>
                      </a:cubicBezTo>
                      <a:cubicBezTo>
                        <a:pt x="1218" y="590"/>
                        <a:pt x="1255" y="517"/>
                        <a:pt x="1292" y="443"/>
                      </a:cubicBezTo>
                      <a:cubicBezTo>
                        <a:pt x="1329" y="369"/>
                        <a:pt x="1292" y="295"/>
                        <a:pt x="1292" y="221"/>
                      </a:cubicBezTo>
                      <a:cubicBezTo>
                        <a:pt x="1477" y="258"/>
                        <a:pt x="1440" y="37"/>
                        <a:pt x="1661" y="148"/>
                      </a:cubicBezTo>
                      <a:cubicBezTo>
                        <a:pt x="1624" y="37"/>
                        <a:pt x="1440" y="148"/>
                        <a:pt x="1329" y="74"/>
                      </a:cubicBezTo>
                      <a:cubicBezTo>
                        <a:pt x="1255" y="37"/>
                        <a:pt x="1218" y="-37"/>
                        <a:pt x="1218" y="74"/>
                      </a:cubicBezTo>
                      <a:cubicBezTo>
                        <a:pt x="1218" y="74"/>
                        <a:pt x="1329" y="111"/>
                        <a:pt x="1329" y="148"/>
                      </a:cubicBezTo>
                      <a:cubicBezTo>
                        <a:pt x="1292" y="185"/>
                        <a:pt x="1071" y="185"/>
                        <a:pt x="1181" y="295"/>
                      </a:cubicBezTo>
                      <a:cubicBezTo>
                        <a:pt x="960" y="258"/>
                        <a:pt x="591" y="443"/>
                        <a:pt x="554" y="148"/>
                      </a:cubicBezTo>
                      <a:cubicBezTo>
                        <a:pt x="554" y="111"/>
                        <a:pt x="665" y="37"/>
                        <a:pt x="480" y="0"/>
                      </a:cubicBezTo>
                      <a:cubicBezTo>
                        <a:pt x="443" y="0"/>
                        <a:pt x="406" y="74"/>
                        <a:pt x="369" y="148"/>
                      </a:cubicBezTo>
                      <a:cubicBezTo>
                        <a:pt x="665" y="111"/>
                        <a:pt x="295" y="369"/>
                        <a:pt x="665" y="332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49" name="Google Shape;1849;p34"/>
                <p:cNvSpPr/>
                <p:nvPr/>
              </p:nvSpPr>
              <p:spPr>
                <a:xfrm>
                  <a:off x="11411765" y="8685563"/>
                  <a:ext cx="382" cy="280"/>
                </a:xfrm>
                <a:custGeom>
                  <a:rect b="b" l="l" r="r" t="t"/>
                  <a:pathLst>
                    <a:path extrusionOk="0" h="280" w="382">
                      <a:moveTo>
                        <a:pt x="10" y="258"/>
                      </a:moveTo>
                      <a:cubicBezTo>
                        <a:pt x="47" y="295"/>
                        <a:pt x="158" y="295"/>
                        <a:pt x="158" y="185"/>
                      </a:cubicBezTo>
                      <a:cubicBezTo>
                        <a:pt x="158" y="111"/>
                        <a:pt x="416" y="258"/>
                        <a:pt x="379" y="111"/>
                      </a:cubicBezTo>
                      <a:cubicBezTo>
                        <a:pt x="379" y="37"/>
                        <a:pt x="121" y="111"/>
                        <a:pt x="84" y="0"/>
                      </a:cubicBezTo>
                      <a:cubicBezTo>
                        <a:pt x="47" y="111"/>
                        <a:pt x="-27" y="221"/>
                        <a:pt x="10" y="258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50" name="Google Shape;1850;p34"/>
                <p:cNvSpPr/>
                <p:nvPr/>
              </p:nvSpPr>
              <p:spPr>
                <a:xfrm>
                  <a:off x="11411627" y="8684751"/>
                  <a:ext cx="630" cy="405"/>
                </a:xfrm>
                <a:custGeom>
                  <a:rect b="b" l="l" r="r" t="t"/>
                  <a:pathLst>
                    <a:path extrusionOk="0" h="405" w="630">
                      <a:moveTo>
                        <a:pt x="443" y="295"/>
                      </a:moveTo>
                      <a:cubicBezTo>
                        <a:pt x="480" y="295"/>
                        <a:pt x="148" y="406"/>
                        <a:pt x="480" y="406"/>
                      </a:cubicBezTo>
                      <a:cubicBezTo>
                        <a:pt x="554" y="406"/>
                        <a:pt x="701" y="258"/>
                        <a:pt x="591" y="185"/>
                      </a:cubicBezTo>
                      <a:cubicBezTo>
                        <a:pt x="554" y="185"/>
                        <a:pt x="480" y="221"/>
                        <a:pt x="443" y="221"/>
                      </a:cubicBezTo>
                      <a:cubicBezTo>
                        <a:pt x="480" y="185"/>
                        <a:pt x="480" y="185"/>
                        <a:pt x="517" y="148"/>
                      </a:cubicBezTo>
                      <a:cubicBezTo>
                        <a:pt x="517" y="111"/>
                        <a:pt x="554" y="74"/>
                        <a:pt x="554" y="74"/>
                      </a:cubicBezTo>
                      <a:cubicBezTo>
                        <a:pt x="369" y="37"/>
                        <a:pt x="185" y="37"/>
                        <a:pt x="0" y="0"/>
                      </a:cubicBezTo>
                      <a:cubicBezTo>
                        <a:pt x="37" y="37"/>
                        <a:pt x="74" y="37"/>
                        <a:pt x="111" y="74"/>
                      </a:cubicBezTo>
                      <a:cubicBezTo>
                        <a:pt x="185" y="111"/>
                        <a:pt x="37" y="332"/>
                        <a:pt x="443" y="295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51" name="Google Shape;1851;p34"/>
                <p:cNvSpPr/>
                <p:nvPr/>
              </p:nvSpPr>
              <p:spPr>
                <a:xfrm>
                  <a:off x="11412144" y="8690692"/>
                  <a:ext cx="443" cy="221"/>
                </a:xfrm>
                <a:custGeom>
                  <a:rect b="b" l="l" r="r" t="t"/>
                  <a:pathLst>
                    <a:path extrusionOk="0" h="221" w="443">
                      <a:moveTo>
                        <a:pt x="185" y="0"/>
                      </a:moveTo>
                      <a:cubicBezTo>
                        <a:pt x="148" y="37"/>
                        <a:pt x="37" y="111"/>
                        <a:pt x="0" y="148"/>
                      </a:cubicBezTo>
                      <a:cubicBezTo>
                        <a:pt x="0" y="148"/>
                        <a:pt x="111" y="221"/>
                        <a:pt x="148" y="221"/>
                      </a:cubicBezTo>
                      <a:cubicBezTo>
                        <a:pt x="258" y="221"/>
                        <a:pt x="332" y="148"/>
                        <a:pt x="443" y="148"/>
                      </a:cubicBezTo>
                      <a:cubicBezTo>
                        <a:pt x="369" y="111"/>
                        <a:pt x="295" y="37"/>
                        <a:pt x="185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52" name="Google Shape;1852;p34"/>
                <p:cNvSpPr/>
                <p:nvPr/>
              </p:nvSpPr>
              <p:spPr>
                <a:xfrm>
                  <a:off x="11412208" y="8663094"/>
                  <a:ext cx="600" cy="922"/>
                </a:xfrm>
                <a:custGeom>
                  <a:rect b="b" l="l" r="r" t="t"/>
                  <a:pathLst>
                    <a:path extrusionOk="0" h="922" w="600">
                      <a:moveTo>
                        <a:pt x="490" y="701"/>
                      </a:moveTo>
                      <a:cubicBezTo>
                        <a:pt x="158" y="590"/>
                        <a:pt x="564" y="406"/>
                        <a:pt x="305" y="332"/>
                      </a:cubicBezTo>
                      <a:cubicBezTo>
                        <a:pt x="342" y="332"/>
                        <a:pt x="379" y="295"/>
                        <a:pt x="416" y="295"/>
                      </a:cubicBezTo>
                      <a:cubicBezTo>
                        <a:pt x="416" y="295"/>
                        <a:pt x="453" y="295"/>
                        <a:pt x="453" y="332"/>
                      </a:cubicBezTo>
                      <a:cubicBezTo>
                        <a:pt x="453" y="369"/>
                        <a:pt x="453" y="369"/>
                        <a:pt x="453" y="406"/>
                      </a:cubicBezTo>
                      <a:cubicBezTo>
                        <a:pt x="453" y="406"/>
                        <a:pt x="490" y="406"/>
                        <a:pt x="527" y="443"/>
                      </a:cubicBezTo>
                      <a:cubicBezTo>
                        <a:pt x="527" y="369"/>
                        <a:pt x="527" y="295"/>
                        <a:pt x="527" y="221"/>
                      </a:cubicBezTo>
                      <a:cubicBezTo>
                        <a:pt x="527" y="221"/>
                        <a:pt x="490" y="185"/>
                        <a:pt x="490" y="185"/>
                      </a:cubicBezTo>
                      <a:cubicBezTo>
                        <a:pt x="527" y="185"/>
                        <a:pt x="564" y="185"/>
                        <a:pt x="601" y="185"/>
                      </a:cubicBezTo>
                      <a:cubicBezTo>
                        <a:pt x="527" y="37"/>
                        <a:pt x="121" y="185"/>
                        <a:pt x="84" y="0"/>
                      </a:cubicBezTo>
                      <a:cubicBezTo>
                        <a:pt x="47" y="185"/>
                        <a:pt x="-27" y="332"/>
                        <a:pt x="10" y="517"/>
                      </a:cubicBezTo>
                      <a:cubicBezTo>
                        <a:pt x="47" y="664"/>
                        <a:pt x="-27" y="922"/>
                        <a:pt x="527" y="922"/>
                      </a:cubicBezTo>
                      <a:cubicBezTo>
                        <a:pt x="527" y="849"/>
                        <a:pt x="564" y="701"/>
                        <a:pt x="490" y="70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53" name="Google Shape;1853;p34"/>
                <p:cNvSpPr/>
                <p:nvPr/>
              </p:nvSpPr>
              <p:spPr>
                <a:xfrm>
                  <a:off x="11412986" y="8690138"/>
                  <a:ext cx="527" cy="700"/>
                </a:xfrm>
                <a:custGeom>
                  <a:rect b="b" l="l" r="r" t="t"/>
                  <a:pathLst>
                    <a:path extrusionOk="0" h="700" w="527">
                      <a:moveTo>
                        <a:pt x="192" y="148"/>
                      </a:moveTo>
                      <a:cubicBezTo>
                        <a:pt x="229" y="111"/>
                        <a:pt x="229" y="111"/>
                        <a:pt x="266" y="74"/>
                      </a:cubicBezTo>
                      <a:cubicBezTo>
                        <a:pt x="266" y="74"/>
                        <a:pt x="303" y="37"/>
                        <a:pt x="303" y="37"/>
                      </a:cubicBezTo>
                      <a:cubicBezTo>
                        <a:pt x="303" y="74"/>
                        <a:pt x="339" y="111"/>
                        <a:pt x="339" y="111"/>
                      </a:cubicBezTo>
                      <a:cubicBezTo>
                        <a:pt x="339" y="111"/>
                        <a:pt x="303" y="148"/>
                        <a:pt x="303" y="184"/>
                      </a:cubicBezTo>
                      <a:cubicBezTo>
                        <a:pt x="155" y="332"/>
                        <a:pt x="-104" y="480"/>
                        <a:pt x="44" y="701"/>
                      </a:cubicBezTo>
                      <a:cubicBezTo>
                        <a:pt x="44" y="701"/>
                        <a:pt x="44" y="701"/>
                        <a:pt x="44" y="701"/>
                      </a:cubicBezTo>
                      <a:cubicBezTo>
                        <a:pt x="118" y="701"/>
                        <a:pt x="44" y="553"/>
                        <a:pt x="229" y="664"/>
                      </a:cubicBezTo>
                      <a:cubicBezTo>
                        <a:pt x="339" y="480"/>
                        <a:pt x="413" y="295"/>
                        <a:pt x="524" y="148"/>
                      </a:cubicBezTo>
                      <a:cubicBezTo>
                        <a:pt x="561" y="111"/>
                        <a:pt x="303" y="111"/>
                        <a:pt x="487" y="74"/>
                      </a:cubicBezTo>
                      <a:cubicBezTo>
                        <a:pt x="450" y="37"/>
                        <a:pt x="450" y="37"/>
                        <a:pt x="413" y="0"/>
                      </a:cubicBezTo>
                      <a:cubicBezTo>
                        <a:pt x="376" y="0"/>
                        <a:pt x="266" y="0"/>
                        <a:pt x="266" y="0"/>
                      </a:cubicBezTo>
                      <a:cubicBezTo>
                        <a:pt x="229" y="37"/>
                        <a:pt x="192" y="111"/>
                        <a:pt x="192" y="148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54" name="Google Shape;1854;p34"/>
                <p:cNvSpPr/>
                <p:nvPr/>
              </p:nvSpPr>
              <p:spPr>
                <a:xfrm>
                  <a:off x="11409929" y="8686744"/>
                  <a:ext cx="479" cy="295"/>
                </a:xfrm>
                <a:custGeom>
                  <a:rect b="b" l="l" r="r" t="t"/>
                  <a:pathLst>
                    <a:path extrusionOk="0" h="295" w="479">
                      <a:moveTo>
                        <a:pt x="406" y="295"/>
                      </a:moveTo>
                      <a:cubicBezTo>
                        <a:pt x="443" y="221"/>
                        <a:pt x="443" y="148"/>
                        <a:pt x="480" y="74"/>
                      </a:cubicBezTo>
                      <a:cubicBezTo>
                        <a:pt x="443" y="74"/>
                        <a:pt x="406" y="37"/>
                        <a:pt x="369" y="0"/>
                      </a:cubicBezTo>
                      <a:cubicBezTo>
                        <a:pt x="258" y="74"/>
                        <a:pt x="37" y="148"/>
                        <a:pt x="0" y="221"/>
                      </a:cubicBezTo>
                      <a:cubicBezTo>
                        <a:pt x="0" y="406"/>
                        <a:pt x="369" y="111"/>
                        <a:pt x="406" y="295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55" name="Google Shape;1855;p34"/>
                <p:cNvSpPr/>
                <p:nvPr/>
              </p:nvSpPr>
              <p:spPr>
                <a:xfrm>
                  <a:off x="11410483" y="8692610"/>
                  <a:ext cx="258" cy="36"/>
                </a:xfrm>
                <a:custGeom>
                  <a:rect b="b" l="l" r="r" t="t"/>
                  <a:pathLst>
                    <a:path extrusionOk="0" h="36" w="258">
                      <a:moveTo>
                        <a:pt x="111" y="0"/>
                      </a:moveTo>
                      <a:cubicBezTo>
                        <a:pt x="74" y="0"/>
                        <a:pt x="37" y="0"/>
                        <a:pt x="0" y="37"/>
                      </a:cubicBezTo>
                      <a:cubicBezTo>
                        <a:pt x="0" y="37"/>
                        <a:pt x="0" y="37"/>
                        <a:pt x="0" y="37"/>
                      </a:cubicBezTo>
                      <a:lnTo>
                        <a:pt x="258" y="37"/>
                      </a:lnTo>
                      <a:cubicBezTo>
                        <a:pt x="258" y="0"/>
                        <a:pt x="37" y="37"/>
                        <a:pt x="111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56" name="Google Shape;1856;p34"/>
                <p:cNvSpPr/>
                <p:nvPr/>
              </p:nvSpPr>
              <p:spPr>
                <a:xfrm>
                  <a:off x="11411516" y="8691688"/>
                  <a:ext cx="742" cy="959"/>
                </a:xfrm>
                <a:custGeom>
                  <a:rect b="b" l="l" r="r" t="t"/>
                  <a:pathLst>
                    <a:path extrusionOk="0" h="959" w="742">
                      <a:moveTo>
                        <a:pt x="591" y="775"/>
                      </a:moveTo>
                      <a:cubicBezTo>
                        <a:pt x="443" y="590"/>
                        <a:pt x="923" y="406"/>
                        <a:pt x="665" y="221"/>
                      </a:cubicBezTo>
                      <a:cubicBezTo>
                        <a:pt x="665" y="221"/>
                        <a:pt x="738" y="185"/>
                        <a:pt x="738" y="185"/>
                      </a:cubicBezTo>
                      <a:cubicBezTo>
                        <a:pt x="701" y="111"/>
                        <a:pt x="628" y="0"/>
                        <a:pt x="554" y="0"/>
                      </a:cubicBezTo>
                      <a:cubicBezTo>
                        <a:pt x="369" y="0"/>
                        <a:pt x="480" y="111"/>
                        <a:pt x="480" y="148"/>
                      </a:cubicBezTo>
                      <a:cubicBezTo>
                        <a:pt x="480" y="221"/>
                        <a:pt x="443" y="258"/>
                        <a:pt x="295" y="221"/>
                      </a:cubicBezTo>
                      <a:cubicBezTo>
                        <a:pt x="222" y="185"/>
                        <a:pt x="148" y="185"/>
                        <a:pt x="74" y="148"/>
                      </a:cubicBezTo>
                      <a:cubicBezTo>
                        <a:pt x="148" y="295"/>
                        <a:pt x="-111" y="480"/>
                        <a:pt x="185" y="627"/>
                      </a:cubicBezTo>
                      <a:cubicBezTo>
                        <a:pt x="222" y="664"/>
                        <a:pt x="222" y="701"/>
                        <a:pt x="258" y="738"/>
                      </a:cubicBezTo>
                      <a:cubicBezTo>
                        <a:pt x="222" y="738"/>
                        <a:pt x="185" y="738"/>
                        <a:pt x="148" y="738"/>
                      </a:cubicBezTo>
                      <a:cubicBezTo>
                        <a:pt x="74" y="738"/>
                        <a:pt x="37" y="775"/>
                        <a:pt x="0" y="812"/>
                      </a:cubicBezTo>
                      <a:cubicBezTo>
                        <a:pt x="0" y="812"/>
                        <a:pt x="0" y="885"/>
                        <a:pt x="37" y="885"/>
                      </a:cubicBezTo>
                      <a:cubicBezTo>
                        <a:pt x="406" y="885"/>
                        <a:pt x="295" y="922"/>
                        <a:pt x="148" y="959"/>
                      </a:cubicBezTo>
                      <a:lnTo>
                        <a:pt x="480" y="959"/>
                      </a:lnTo>
                      <a:cubicBezTo>
                        <a:pt x="591" y="922"/>
                        <a:pt x="665" y="849"/>
                        <a:pt x="591" y="775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57" name="Google Shape;1857;p34"/>
                <p:cNvSpPr/>
                <p:nvPr/>
              </p:nvSpPr>
              <p:spPr>
                <a:xfrm>
                  <a:off x="11412292" y="8671063"/>
                  <a:ext cx="959" cy="699"/>
                </a:xfrm>
                <a:custGeom>
                  <a:rect b="b" l="l" r="r" t="t"/>
                  <a:pathLst>
                    <a:path extrusionOk="0" h="699" w="959">
                      <a:moveTo>
                        <a:pt x="812" y="111"/>
                      </a:moveTo>
                      <a:cubicBezTo>
                        <a:pt x="812" y="111"/>
                        <a:pt x="886" y="111"/>
                        <a:pt x="886" y="111"/>
                      </a:cubicBezTo>
                      <a:cubicBezTo>
                        <a:pt x="886" y="111"/>
                        <a:pt x="886" y="74"/>
                        <a:pt x="849" y="74"/>
                      </a:cubicBezTo>
                      <a:cubicBezTo>
                        <a:pt x="812" y="74"/>
                        <a:pt x="738" y="111"/>
                        <a:pt x="701" y="111"/>
                      </a:cubicBezTo>
                      <a:cubicBezTo>
                        <a:pt x="591" y="111"/>
                        <a:pt x="443" y="111"/>
                        <a:pt x="332" y="111"/>
                      </a:cubicBezTo>
                      <a:cubicBezTo>
                        <a:pt x="332" y="111"/>
                        <a:pt x="332" y="74"/>
                        <a:pt x="332" y="74"/>
                      </a:cubicBezTo>
                      <a:cubicBezTo>
                        <a:pt x="369" y="37"/>
                        <a:pt x="406" y="37"/>
                        <a:pt x="443" y="0"/>
                      </a:cubicBezTo>
                      <a:cubicBezTo>
                        <a:pt x="369" y="0"/>
                        <a:pt x="295" y="37"/>
                        <a:pt x="258" y="74"/>
                      </a:cubicBezTo>
                      <a:cubicBezTo>
                        <a:pt x="222" y="111"/>
                        <a:pt x="222" y="184"/>
                        <a:pt x="258" y="184"/>
                      </a:cubicBezTo>
                      <a:cubicBezTo>
                        <a:pt x="332" y="221"/>
                        <a:pt x="517" y="258"/>
                        <a:pt x="517" y="258"/>
                      </a:cubicBezTo>
                      <a:cubicBezTo>
                        <a:pt x="480" y="406"/>
                        <a:pt x="295" y="258"/>
                        <a:pt x="185" y="295"/>
                      </a:cubicBezTo>
                      <a:cubicBezTo>
                        <a:pt x="37" y="369"/>
                        <a:pt x="480" y="295"/>
                        <a:pt x="258" y="369"/>
                      </a:cubicBezTo>
                      <a:cubicBezTo>
                        <a:pt x="148" y="406"/>
                        <a:pt x="37" y="369"/>
                        <a:pt x="0" y="517"/>
                      </a:cubicBezTo>
                      <a:cubicBezTo>
                        <a:pt x="0" y="701"/>
                        <a:pt x="111" y="738"/>
                        <a:pt x="369" y="664"/>
                      </a:cubicBezTo>
                      <a:cubicBezTo>
                        <a:pt x="443" y="627"/>
                        <a:pt x="554" y="590"/>
                        <a:pt x="628" y="590"/>
                      </a:cubicBezTo>
                      <a:cubicBezTo>
                        <a:pt x="591" y="553"/>
                        <a:pt x="554" y="553"/>
                        <a:pt x="517" y="517"/>
                      </a:cubicBezTo>
                      <a:cubicBezTo>
                        <a:pt x="517" y="517"/>
                        <a:pt x="443" y="517"/>
                        <a:pt x="443" y="553"/>
                      </a:cubicBezTo>
                      <a:cubicBezTo>
                        <a:pt x="369" y="590"/>
                        <a:pt x="332" y="627"/>
                        <a:pt x="258" y="627"/>
                      </a:cubicBezTo>
                      <a:cubicBezTo>
                        <a:pt x="258" y="590"/>
                        <a:pt x="222" y="553"/>
                        <a:pt x="222" y="553"/>
                      </a:cubicBezTo>
                      <a:cubicBezTo>
                        <a:pt x="295" y="517"/>
                        <a:pt x="406" y="480"/>
                        <a:pt x="480" y="443"/>
                      </a:cubicBezTo>
                      <a:cubicBezTo>
                        <a:pt x="665" y="443"/>
                        <a:pt x="886" y="553"/>
                        <a:pt x="960" y="369"/>
                      </a:cubicBezTo>
                      <a:cubicBezTo>
                        <a:pt x="849" y="369"/>
                        <a:pt x="738" y="332"/>
                        <a:pt x="628" y="332"/>
                      </a:cubicBezTo>
                      <a:cubicBezTo>
                        <a:pt x="701" y="258"/>
                        <a:pt x="738" y="184"/>
                        <a:pt x="812" y="11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58" name="Google Shape;1858;p34"/>
                <p:cNvSpPr/>
                <p:nvPr/>
              </p:nvSpPr>
              <p:spPr>
                <a:xfrm>
                  <a:off x="11412107" y="8691024"/>
                  <a:ext cx="147" cy="442"/>
                </a:xfrm>
                <a:custGeom>
                  <a:rect b="b" l="l" r="r" t="t"/>
                  <a:pathLst>
                    <a:path extrusionOk="0" h="442" w="147">
                      <a:moveTo>
                        <a:pt x="0" y="406"/>
                      </a:moveTo>
                      <a:cubicBezTo>
                        <a:pt x="37" y="406"/>
                        <a:pt x="74" y="443"/>
                        <a:pt x="111" y="443"/>
                      </a:cubicBezTo>
                      <a:cubicBezTo>
                        <a:pt x="111" y="332"/>
                        <a:pt x="148" y="221"/>
                        <a:pt x="148" y="111"/>
                      </a:cubicBezTo>
                      <a:cubicBezTo>
                        <a:pt x="148" y="74"/>
                        <a:pt x="37" y="37"/>
                        <a:pt x="0" y="0"/>
                      </a:cubicBezTo>
                      <a:cubicBezTo>
                        <a:pt x="0" y="148"/>
                        <a:pt x="0" y="258"/>
                        <a:pt x="0" y="406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59" name="Google Shape;1859;p34"/>
                <p:cNvSpPr/>
                <p:nvPr/>
              </p:nvSpPr>
              <p:spPr>
                <a:xfrm>
                  <a:off x="11412957" y="8690876"/>
                  <a:ext cx="183" cy="221"/>
                </a:xfrm>
                <a:custGeom>
                  <a:rect b="b" l="l" r="r" t="t"/>
                  <a:pathLst>
                    <a:path extrusionOk="0" h="221" w="183">
                      <a:moveTo>
                        <a:pt x="184" y="221"/>
                      </a:moveTo>
                      <a:cubicBezTo>
                        <a:pt x="184" y="185"/>
                        <a:pt x="184" y="148"/>
                        <a:pt x="184" y="111"/>
                      </a:cubicBezTo>
                      <a:cubicBezTo>
                        <a:pt x="147" y="74"/>
                        <a:pt x="110" y="37"/>
                        <a:pt x="73" y="0"/>
                      </a:cubicBezTo>
                      <a:cubicBezTo>
                        <a:pt x="-38" y="111"/>
                        <a:pt x="-38" y="185"/>
                        <a:pt x="184" y="22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60" name="Google Shape;1860;p34"/>
                <p:cNvSpPr/>
                <p:nvPr/>
              </p:nvSpPr>
              <p:spPr>
                <a:xfrm>
                  <a:off x="11411332" y="8689273"/>
                  <a:ext cx="3691" cy="16"/>
                </a:xfrm>
                <a:custGeom>
                  <a:rect b="b" l="l" r="r" t="t"/>
                  <a:pathLst>
                    <a:path extrusionOk="0" h="16" w="3691">
                      <a:moveTo>
                        <a:pt x="0" y="16"/>
                      </a:moveTo>
                      <a:cubicBezTo>
                        <a:pt x="0" y="-21"/>
                        <a:pt x="0" y="16"/>
                        <a:pt x="0" y="16"/>
                      </a:cubicBezTo>
                      <a:lnTo>
                        <a:pt x="0" y="16"/>
                      </a:ln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61" name="Google Shape;1861;p34"/>
                <p:cNvSpPr/>
                <p:nvPr/>
              </p:nvSpPr>
              <p:spPr>
                <a:xfrm>
                  <a:off x="11412439" y="8691393"/>
                  <a:ext cx="443" cy="184"/>
                </a:xfrm>
                <a:custGeom>
                  <a:rect b="b" l="l" r="r" t="t"/>
                  <a:pathLst>
                    <a:path extrusionOk="0" h="184" w="443">
                      <a:moveTo>
                        <a:pt x="0" y="74"/>
                      </a:moveTo>
                      <a:cubicBezTo>
                        <a:pt x="37" y="111"/>
                        <a:pt x="74" y="148"/>
                        <a:pt x="111" y="184"/>
                      </a:cubicBezTo>
                      <a:cubicBezTo>
                        <a:pt x="222" y="148"/>
                        <a:pt x="332" y="111"/>
                        <a:pt x="443" y="37"/>
                      </a:cubicBezTo>
                      <a:cubicBezTo>
                        <a:pt x="406" y="37"/>
                        <a:pt x="369" y="0"/>
                        <a:pt x="332" y="0"/>
                      </a:cubicBezTo>
                      <a:cubicBezTo>
                        <a:pt x="295" y="37"/>
                        <a:pt x="295" y="37"/>
                        <a:pt x="258" y="74"/>
                      </a:cubicBezTo>
                      <a:cubicBezTo>
                        <a:pt x="148" y="111"/>
                        <a:pt x="332" y="-37"/>
                        <a:pt x="148" y="37"/>
                      </a:cubicBezTo>
                      <a:cubicBezTo>
                        <a:pt x="74" y="37"/>
                        <a:pt x="0" y="74"/>
                        <a:pt x="0" y="74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62" name="Google Shape;1862;p34"/>
                <p:cNvSpPr/>
                <p:nvPr/>
              </p:nvSpPr>
              <p:spPr>
                <a:xfrm>
                  <a:off x="11411515" y="8691346"/>
                  <a:ext cx="333" cy="452"/>
                </a:xfrm>
                <a:custGeom>
                  <a:rect b="b" l="l" r="r" t="t"/>
                  <a:pathLst>
                    <a:path extrusionOk="0" h="452" w="333">
                      <a:moveTo>
                        <a:pt x="334" y="84"/>
                      </a:moveTo>
                      <a:cubicBezTo>
                        <a:pt x="223" y="47"/>
                        <a:pt x="75" y="-27"/>
                        <a:pt x="75" y="10"/>
                      </a:cubicBezTo>
                      <a:cubicBezTo>
                        <a:pt x="-183" y="121"/>
                        <a:pt x="334" y="305"/>
                        <a:pt x="1" y="416"/>
                      </a:cubicBezTo>
                      <a:cubicBezTo>
                        <a:pt x="38" y="416"/>
                        <a:pt x="38" y="453"/>
                        <a:pt x="75" y="453"/>
                      </a:cubicBezTo>
                      <a:cubicBezTo>
                        <a:pt x="444" y="379"/>
                        <a:pt x="1" y="158"/>
                        <a:pt x="334" y="84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63" name="Google Shape;1863;p34"/>
                <p:cNvSpPr/>
                <p:nvPr/>
              </p:nvSpPr>
              <p:spPr>
                <a:xfrm>
                  <a:off x="11411315" y="8688994"/>
                  <a:ext cx="237" cy="295"/>
                </a:xfrm>
                <a:custGeom>
                  <a:rect b="b" l="l" r="r" t="t"/>
                  <a:pathLst>
                    <a:path extrusionOk="0" h="295" w="237">
                      <a:moveTo>
                        <a:pt x="238" y="37"/>
                      </a:moveTo>
                      <a:cubicBezTo>
                        <a:pt x="238" y="37"/>
                        <a:pt x="164" y="0"/>
                        <a:pt x="164" y="0"/>
                      </a:cubicBezTo>
                      <a:cubicBezTo>
                        <a:pt x="16" y="37"/>
                        <a:pt x="-57" y="148"/>
                        <a:pt x="53" y="295"/>
                      </a:cubicBezTo>
                      <a:cubicBezTo>
                        <a:pt x="275" y="221"/>
                        <a:pt x="90" y="74"/>
                        <a:pt x="238" y="37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64" name="Google Shape;1864;p34"/>
                <p:cNvSpPr/>
                <p:nvPr/>
              </p:nvSpPr>
              <p:spPr>
                <a:xfrm>
                  <a:off x="11411332" y="8681652"/>
                  <a:ext cx="1063" cy="1143"/>
                </a:xfrm>
                <a:custGeom>
                  <a:rect b="b" l="l" r="r" t="t"/>
                  <a:pathLst>
                    <a:path extrusionOk="0" h="1143" w="1063">
                      <a:moveTo>
                        <a:pt x="738" y="37"/>
                      </a:moveTo>
                      <a:cubicBezTo>
                        <a:pt x="738" y="37"/>
                        <a:pt x="701" y="37"/>
                        <a:pt x="665" y="0"/>
                      </a:cubicBezTo>
                      <a:cubicBezTo>
                        <a:pt x="665" y="0"/>
                        <a:pt x="665" y="37"/>
                        <a:pt x="665" y="37"/>
                      </a:cubicBezTo>
                      <a:cubicBezTo>
                        <a:pt x="665" y="111"/>
                        <a:pt x="701" y="185"/>
                        <a:pt x="701" y="258"/>
                      </a:cubicBezTo>
                      <a:cubicBezTo>
                        <a:pt x="665" y="258"/>
                        <a:pt x="554" y="258"/>
                        <a:pt x="554" y="258"/>
                      </a:cubicBezTo>
                      <a:cubicBezTo>
                        <a:pt x="517" y="221"/>
                        <a:pt x="480" y="185"/>
                        <a:pt x="480" y="148"/>
                      </a:cubicBezTo>
                      <a:cubicBezTo>
                        <a:pt x="480" y="111"/>
                        <a:pt x="517" y="111"/>
                        <a:pt x="517" y="74"/>
                      </a:cubicBezTo>
                      <a:cubicBezTo>
                        <a:pt x="480" y="74"/>
                        <a:pt x="443" y="74"/>
                        <a:pt x="443" y="74"/>
                      </a:cubicBezTo>
                      <a:cubicBezTo>
                        <a:pt x="406" y="111"/>
                        <a:pt x="332" y="111"/>
                        <a:pt x="369" y="148"/>
                      </a:cubicBezTo>
                      <a:cubicBezTo>
                        <a:pt x="443" y="258"/>
                        <a:pt x="222" y="406"/>
                        <a:pt x="443" y="517"/>
                      </a:cubicBezTo>
                      <a:cubicBezTo>
                        <a:pt x="443" y="517"/>
                        <a:pt x="295" y="627"/>
                        <a:pt x="222" y="701"/>
                      </a:cubicBezTo>
                      <a:cubicBezTo>
                        <a:pt x="222" y="701"/>
                        <a:pt x="185" y="701"/>
                        <a:pt x="148" y="701"/>
                      </a:cubicBezTo>
                      <a:cubicBezTo>
                        <a:pt x="111" y="701"/>
                        <a:pt x="74" y="664"/>
                        <a:pt x="0" y="664"/>
                      </a:cubicBezTo>
                      <a:cubicBezTo>
                        <a:pt x="37" y="701"/>
                        <a:pt x="74" y="738"/>
                        <a:pt x="74" y="775"/>
                      </a:cubicBezTo>
                      <a:cubicBezTo>
                        <a:pt x="148" y="701"/>
                        <a:pt x="332" y="922"/>
                        <a:pt x="369" y="738"/>
                      </a:cubicBezTo>
                      <a:cubicBezTo>
                        <a:pt x="554" y="885"/>
                        <a:pt x="628" y="627"/>
                        <a:pt x="628" y="701"/>
                      </a:cubicBezTo>
                      <a:cubicBezTo>
                        <a:pt x="628" y="812"/>
                        <a:pt x="480" y="922"/>
                        <a:pt x="701" y="959"/>
                      </a:cubicBezTo>
                      <a:cubicBezTo>
                        <a:pt x="812" y="1070"/>
                        <a:pt x="886" y="1107"/>
                        <a:pt x="923" y="1144"/>
                      </a:cubicBezTo>
                      <a:cubicBezTo>
                        <a:pt x="923" y="1144"/>
                        <a:pt x="960" y="1144"/>
                        <a:pt x="960" y="1107"/>
                      </a:cubicBezTo>
                      <a:cubicBezTo>
                        <a:pt x="1071" y="849"/>
                        <a:pt x="1034" y="849"/>
                        <a:pt x="997" y="775"/>
                      </a:cubicBezTo>
                      <a:cubicBezTo>
                        <a:pt x="849" y="553"/>
                        <a:pt x="812" y="369"/>
                        <a:pt x="1034" y="148"/>
                      </a:cubicBezTo>
                      <a:cubicBezTo>
                        <a:pt x="1181" y="74"/>
                        <a:pt x="738" y="185"/>
                        <a:pt x="738" y="37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65" name="Google Shape;1865;p34"/>
                <p:cNvSpPr/>
                <p:nvPr/>
              </p:nvSpPr>
              <p:spPr>
                <a:xfrm>
                  <a:off x="11413111" y="8685674"/>
                  <a:ext cx="399" cy="332"/>
                </a:xfrm>
                <a:custGeom>
                  <a:rect b="b" l="l" r="r" t="t"/>
                  <a:pathLst>
                    <a:path extrusionOk="0" h="332" w="399">
                      <a:moveTo>
                        <a:pt x="104" y="185"/>
                      </a:moveTo>
                      <a:cubicBezTo>
                        <a:pt x="104" y="185"/>
                        <a:pt x="104" y="185"/>
                        <a:pt x="104" y="185"/>
                      </a:cubicBezTo>
                      <a:cubicBezTo>
                        <a:pt x="141" y="221"/>
                        <a:pt x="363" y="148"/>
                        <a:pt x="252" y="258"/>
                      </a:cubicBezTo>
                      <a:cubicBezTo>
                        <a:pt x="215" y="295"/>
                        <a:pt x="252" y="332"/>
                        <a:pt x="252" y="332"/>
                      </a:cubicBezTo>
                      <a:cubicBezTo>
                        <a:pt x="252" y="332"/>
                        <a:pt x="289" y="332"/>
                        <a:pt x="289" y="332"/>
                      </a:cubicBezTo>
                      <a:cubicBezTo>
                        <a:pt x="289" y="295"/>
                        <a:pt x="326" y="258"/>
                        <a:pt x="289" y="221"/>
                      </a:cubicBezTo>
                      <a:cubicBezTo>
                        <a:pt x="252" y="148"/>
                        <a:pt x="215" y="111"/>
                        <a:pt x="215" y="37"/>
                      </a:cubicBezTo>
                      <a:cubicBezTo>
                        <a:pt x="215" y="37"/>
                        <a:pt x="326" y="0"/>
                        <a:pt x="399" y="0"/>
                      </a:cubicBezTo>
                      <a:cubicBezTo>
                        <a:pt x="289" y="0"/>
                        <a:pt x="178" y="0"/>
                        <a:pt x="67" y="37"/>
                      </a:cubicBezTo>
                      <a:cubicBezTo>
                        <a:pt x="-117" y="111"/>
                        <a:pt x="141" y="148"/>
                        <a:pt x="104" y="185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66" name="Google Shape;1866;p34"/>
                <p:cNvSpPr/>
                <p:nvPr/>
              </p:nvSpPr>
              <p:spPr>
                <a:xfrm>
                  <a:off x="11411036" y="8667005"/>
                  <a:ext cx="332" cy="295"/>
                </a:xfrm>
                <a:custGeom>
                  <a:rect b="b" l="l" r="r" t="t"/>
                  <a:pathLst>
                    <a:path extrusionOk="0" h="295" w="332">
                      <a:moveTo>
                        <a:pt x="0" y="111"/>
                      </a:moveTo>
                      <a:cubicBezTo>
                        <a:pt x="37" y="185"/>
                        <a:pt x="111" y="221"/>
                        <a:pt x="148" y="295"/>
                      </a:cubicBezTo>
                      <a:cubicBezTo>
                        <a:pt x="185" y="258"/>
                        <a:pt x="258" y="258"/>
                        <a:pt x="332" y="221"/>
                      </a:cubicBezTo>
                      <a:cubicBezTo>
                        <a:pt x="222" y="148"/>
                        <a:pt x="148" y="74"/>
                        <a:pt x="74" y="0"/>
                      </a:cubicBezTo>
                      <a:cubicBezTo>
                        <a:pt x="37" y="37"/>
                        <a:pt x="0" y="74"/>
                        <a:pt x="0" y="11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67" name="Google Shape;1867;p34"/>
                <p:cNvSpPr/>
                <p:nvPr/>
              </p:nvSpPr>
              <p:spPr>
                <a:xfrm>
                  <a:off x="11409781" y="8667826"/>
                  <a:ext cx="593" cy="322"/>
                </a:xfrm>
                <a:custGeom>
                  <a:rect b="b" l="l" r="r" t="t"/>
                  <a:pathLst>
                    <a:path extrusionOk="0" h="322" w="593">
                      <a:moveTo>
                        <a:pt x="0" y="212"/>
                      </a:moveTo>
                      <a:cubicBezTo>
                        <a:pt x="111" y="249"/>
                        <a:pt x="222" y="323"/>
                        <a:pt x="332" y="323"/>
                      </a:cubicBezTo>
                      <a:cubicBezTo>
                        <a:pt x="517" y="286"/>
                        <a:pt x="295" y="249"/>
                        <a:pt x="295" y="212"/>
                      </a:cubicBezTo>
                      <a:cubicBezTo>
                        <a:pt x="332" y="175"/>
                        <a:pt x="369" y="101"/>
                        <a:pt x="480" y="175"/>
                      </a:cubicBezTo>
                      <a:cubicBezTo>
                        <a:pt x="775" y="65"/>
                        <a:pt x="406" y="65"/>
                        <a:pt x="369" y="28"/>
                      </a:cubicBezTo>
                      <a:cubicBezTo>
                        <a:pt x="332" y="-9"/>
                        <a:pt x="148" y="-9"/>
                        <a:pt x="74" y="28"/>
                      </a:cubicBezTo>
                      <a:cubicBezTo>
                        <a:pt x="0" y="65"/>
                        <a:pt x="37" y="138"/>
                        <a:pt x="0" y="212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68" name="Google Shape;1868;p34"/>
                <p:cNvSpPr/>
                <p:nvPr/>
              </p:nvSpPr>
              <p:spPr>
                <a:xfrm>
                  <a:off x="11411590" y="8666820"/>
                  <a:ext cx="516" cy="332"/>
                </a:xfrm>
                <a:custGeom>
                  <a:rect b="b" l="l" r="r" t="t"/>
                  <a:pathLst>
                    <a:path extrusionOk="0" h="332" w="516">
                      <a:moveTo>
                        <a:pt x="0" y="221"/>
                      </a:moveTo>
                      <a:cubicBezTo>
                        <a:pt x="0" y="221"/>
                        <a:pt x="111" y="295"/>
                        <a:pt x="148" y="332"/>
                      </a:cubicBezTo>
                      <a:cubicBezTo>
                        <a:pt x="258" y="258"/>
                        <a:pt x="369" y="184"/>
                        <a:pt x="517" y="74"/>
                      </a:cubicBezTo>
                      <a:cubicBezTo>
                        <a:pt x="443" y="37"/>
                        <a:pt x="295" y="0"/>
                        <a:pt x="295" y="0"/>
                      </a:cubicBezTo>
                      <a:cubicBezTo>
                        <a:pt x="185" y="74"/>
                        <a:pt x="74" y="148"/>
                        <a:pt x="0" y="22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69" name="Google Shape;1869;p34"/>
                <p:cNvSpPr/>
                <p:nvPr/>
              </p:nvSpPr>
              <p:spPr>
                <a:xfrm>
                  <a:off x="11411955" y="8665292"/>
                  <a:ext cx="557" cy="189"/>
                </a:xfrm>
                <a:custGeom>
                  <a:rect b="b" l="l" r="r" t="t"/>
                  <a:pathLst>
                    <a:path extrusionOk="0" h="189" w="557">
                      <a:moveTo>
                        <a:pt x="263" y="52"/>
                      </a:moveTo>
                      <a:cubicBezTo>
                        <a:pt x="189" y="200"/>
                        <a:pt x="-33" y="-22"/>
                        <a:pt x="4" y="52"/>
                      </a:cubicBezTo>
                      <a:cubicBezTo>
                        <a:pt x="41" y="310"/>
                        <a:pt x="300" y="126"/>
                        <a:pt x="484" y="126"/>
                      </a:cubicBezTo>
                      <a:cubicBezTo>
                        <a:pt x="521" y="126"/>
                        <a:pt x="521" y="126"/>
                        <a:pt x="558" y="126"/>
                      </a:cubicBezTo>
                      <a:cubicBezTo>
                        <a:pt x="484" y="52"/>
                        <a:pt x="447" y="15"/>
                        <a:pt x="373" y="15"/>
                      </a:cubicBezTo>
                      <a:cubicBezTo>
                        <a:pt x="263" y="-22"/>
                        <a:pt x="300" y="15"/>
                        <a:pt x="263" y="52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70" name="Google Shape;1870;p34"/>
                <p:cNvSpPr/>
                <p:nvPr/>
              </p:nvSpPr>
              <p:spPr>
                <a:xfrm>
                  <a:off x="11411722" y="8665529"/>
                  <a:ext cx="16" cy="3689"/>
                </a:xfrm>
                <a:custGeom>
                  <a:rect b="b" l="l" r="r" t="t"/>
                  <a:pathLst>
                    <a:path extrusionOk="0" h="3689" w="16">
                      <a:moveTo>
                        <a:pt x="16" y="0"/>
                      </a:moveTo>
                      <a:cubicBezTo>
                        <a:pt x="-20" y="0"/>
                        <a:pt x="16" y="0"/>
                        <a:pt x="16" y="0"/>
                      </a:cubicBezTo>
                      <a:lnTo>
                        <a:pt x="16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71" name="Google Shape;1871;p34"/>
                <p:cNvSpPr/>
                <p:nvPr/>
              </p:nvSpPr>
              <p:spPr>
                <a:xfrm>
                  <a:off x="11409851" y="8669920"/>
                  <a:ext cx="594" cy="193"/>
                </a:xfrm>
                <a:custGeom>
                  <a:rect b="b" l="l" r="r" t="t"/>
                  <a:pathLst>
                    <a:path extrusionOk="0" h="193" w="594">
                      <a:moveTo>
                        <a:pt x="4" y="74"/>
                      </a:moveTo>
                      <a:cubicBezTo>
                        <a:pt x="-33" y="258"/>
                        <a:pt x="189" y="184"/>
                        <a:pt x="299" y="148"/>
                      </a:cubicBezTo>
                      <a:cubicBezTo>
                        <a:pt x="521" y="184"/>
                        <a:pt x="558" y="111"/>
                        <a:pt x="595" y="37"/>
                      </a:cubicBezTo>
                      <a:cubicBezTo>
                        <a:pt x="558" y="37"/>
                        <a:pt x="558" y="37"/>
                        <a:pt x="521" y="37"/>
                      </a:cubicBezTo>
                      <a:cubicBezTo>
                        <a:pt x="410" y="37"/>
                        <a:pt x="410" y="37"/>
                        <a:pt x="484" y="0"/>
                      </a:cubicBezTo>
                      <a:cubicBezTo>
                        <a:pt x="299" y="37"/>
                        <a:pt x="189" y="184"/>
                        <a:pt x="4" y="74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72" name="Google Shape;1872;p34"/>
                <p:cNvSpPr/>
                <p:nvPr/>
              </p:nvSpPr>
              <p:spPr>
                <a:xfrm>
                  <a:off x="11411959" y="8681505"/>
                  <a:ext cx="479" cy="221"/>
                </a:xfrm>
                <a:custGeom>
                  <a:rect b="b" l="l" r="r" t="t"/>
                  <a:pathLst>
                    <a:path extrusionOk="0" h="221" w="479">
                      <a:moveTo>
                        <a:pt x="222" y="221"/>
                      </a:moveTo>
                      <a:cubicBezTo>
                        <a:pt x="295" y="148"/>
                        <a:pt x="406" y="111"/>
                        <a:pt x="480" y="37"/>
                      </a:cubicBezTo>
                      <a:cubicBezTo>
                        <a:pt x="332" y="37"/>
                        <a:pt x="222" y="0"/>
                        <a:pt x="74" y="0"/>
                      </a:cubicBezTo>
                      <a:cubicBezTo>
                        <a:pt x="37" y="0"/>
                        <a:pt x="37" y="0"/>
                        <a:pt x="0" y="0"/>
                      </a:cubicBezTo>
                      <a:cubicBezTo>
                        <a:pt x="74" y="111"/>
                        <a:pt x="148" y="185"/>
                        <a:pt x="222" y="22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73" name="Google Shape;1873;p34"/>
                <p:cNvSpPr/>
                <p:nvPr/>
              </p:nvSpPr>
              <p:spPr>
                <a:xfrm>
                  <a:off x="11411802" y="8670768"/>
                  <a:ext cx="415" cy="368"/>
                </a:xfrm>
                <a:custGeom>
                  <a:rect b="b" l="l" r="r" t="t"/>
                  <a:pathLst>
                    <a:path extrusionOk="0" h="368" w="415">
                      <a:moveTo>
                        <a:pt x="157" y="332"/>
                      </a:moveTo>
                      <a:cubicBezTo>
                        <a:pt x="194" y="332"/>
                        <a:pt x="194" y="369"/>
                        <a:pt x="231" y="369"/>
                      </a:cubicBezTo>
                      <a:cubicBezTo>
                        <a:pt x="305" y="258"/>
                        <a:pt x="379" y="148"/>
                        <a:pt x="416" y="37"/>
                      </a:cubicBezTo>
                      <a:cubicBezTo>
                        <a:pt x="416" y="37"/>
                        <a:pt x="194" y="0"/>
                        <a:pt x="194" y="0"/>
                      </a:cubicBezTo>
                      <a:cubicBezTo>
                        <a:pt x="46" y="74"/>
                        <a:pt x="-138" y="221"/>
                        <a:pt x="157" y="332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74" name="Google Shape;1874;p34"/>
                <p:cNvSpPr/>
                <p:nvPr/>
              </p:nvSpPr>
              <p:spPr>
                <a:xfrm>
                  <a:off x="11409803" y="8670768"/>
                  <a:ext cx="606" cy="635"/>
                </a:xfrm>
                <a:custGeom>
                  <a:rect b="b" l="l" r="r" t="t"/>
                  <a:pathLst>
                    <a:path extrusionOk="0" h="635" w="606">
                      <a:moveTo>
                        <a:pt x="606" y="0"/>
                      </a:moveTo>
                      <a:cubicBezTo>
                        <a:pt x="495" y="74"/>
                        <a:pt x="385" y="148"/>
                        <a:pt x="311" y="221"/>
                      </a:cubicBezTo>
                      <a:cubicBezTo>
                        <a:pt x="274" y="258"/>
                        <a:pt x="348" y="332"/>
                        <a:pt x="385" y="369"/>
                      </a:cubicBezTo>
                      <a:cubicBezTo>
                        <a:pt x="126" y="295"/>
                        <a:pt x="126" y="443"/>
                        <a:pt x="52" y="480"/>
                      </a:cubicBezTo>
                      <a:cubicBezTo>
                        <a:pt x="15" y="516"/>
                        <a:pt x="-22" y="590"/>
                        <a:pt x="15" y="590"/>
                      </a:cubicBezTo>
                      <a:cubicBezTo>
                        <a:pt x="385" y="738"/>
                        <a:pt x="385" y="480"/>
                        <a:pt x="569" y="406"/>
                      </a:cubicBezTo>
                      <a:cubicBezTo>
                        <a:pt x="606" y="406"/>
                        <a:pt x="569" y="295"/>
                        <a:pt x="569" y="258"/>
                      </a:cubicBezTo>
                      <a:cubicBezTo>
                        <a:pt x="569" y="184"/>
                        <a:pt x="606" y="74"/>
                        <a:pt x="606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75" name="Google Shape;1875;p34"/>
                <p:cNvSpPr/>
                <p:nvPr/>
              </p:nvSpPr>
              <p:spPr>
                <a:xfrm>
                  <a:off x="11409966" y="8670510"/>
                  <a:ext cx="295" cy="299"/>
                </a:xfrm>
                <a:custGeom>
                  <a:rect b="b" l="l" r="r" t="t"/>
                  <a:pathLst>
                    <a:path extrusionOk="0" h="299" w="295">
                      <a:moveTo>
                        <a:pt x="295" y="148"/>
                      </a:moveTo>
                      <a:cubicBezTo>
                        <a:pt x="258" y="111"/>
                        <a:pt x="185" y="74"/>
                        <a:pt x="148" y="0"/>
                      </a:cubicBezTo>
                      <a:cubicBezTo>
                        <a:pt x="111" y="111"/>
                        <a:pt x="74" y="184"/>
                        <a:pt x="0" y="295"/>
                      </a:cubicBezTo>
                      <a:cubicBezTo>
                        <a:pt x="185" y="332"/>
                        <a:pt x="0" y="111"/>
                        <a:pt x="222" y="258"/>
                      </a:cubicBezTo>
                      <a:cubicBezTo>
                        <a:pt x="258" y="221"/>
                        <a:pt x="295" y="184"/>
                        <a:pt x="295" y="148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76" name="Google Shape;1876;p34"/>
                <p:cNvSpPr/>
                <p:nvPr/>
              </p:nvSpPr>
              <p:spPr>
                <a:xfrm>
                  <a:off x="11412624" y="8670289"/>
                  <a:ext cx="310" cy="405"/>
                </a:xfrm>
                <a:custGeom>
                  <a:rect b="b" l="l" r="r" t="t"/>
                  <a:pathLst>
                    <a:path extrusionOk="0" h="405" w="310">
                      <a:moveTo>
                        <a:pt x="222" y="37"/>
                      </a:moveTo>
                      <a:cubicBezTo>
                        <a:pt x="222" y="37"/>
                        <a:pt x="185" y="0"/>
                        <a:pt x="185" y="0"/>
                      </a:cubicBezTo>
                      <a:cubicBezTo>
                        <a:pt x="111" y="111"/>
                        <a:pt x="74" y="221"/>
                        <a:pt x="0" y="369"/>
                      </a:cubicBezTo>
                      <a:cubicBezTo>
                        <a:pt x="0" y="369"/>
                        <a:pt x="74" y="406"/>
                        <a:pt x="74" y="406"/>
                      </a:cubicBezTo>
                      <a:cubicBezTo>
                        <a:pt x="665" y="332"/>
                        <a:pt x="-74" y="148"/>
                        <a:pt x="222" y="37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77" name="Google Shape;1877;p34"/>
                <p:cNvSpPr/>
                <p:nvPr/>
              </p:nvSpPr>
              <p:spPr>
                <a:xfrm>
                  <a:off x="11411110" y="8661249"/>
                  <a:ext cx="443" cy="368"/>
                </a:xfrm>
                <a:custGeom>
                  <a:rect b="b" l="l" r="r" t="t"/>
                  <a:pathLst>
                    <a:path extrusionOk="0" h="368" w="443">
                      <a:moveTo>
                        <a:pt x="443" y="74"/>
                      </a:moveTo>
                      <a:cubicBezTo>
                        <a:pt x="443" y="74"/>
                        <a:pt x="406" y="37"/>
                        <a:pt x="369" y="0"/>
                      </a:cubicBezTo>
                      <a:cubicBezTo>
                        <a:pt x="258" y="111"/>
                        <a:pt x="111" y="221"/>
                        <a:pt x="0" y="332"/>
                      </a:cubicBezTo>
                      <a:cubicBezTo>
                        <a:pt x="0" y="332"/>
                        <a:pt x="37" y="369"/>
                        <a:pt x="74" y="369"/>
                      </a:cubicBezTo>
                      <a:cubicBezTo>
                        <a:pt x="443" y="369"/>
                        <a:pt x="369" y="221"/>
                        <a:pt x="443" y="74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78" name="Google Shape;1878;p34"/>
                <p:cNvSpPr/>
                <p:nvPr/>
              </p:nvSpPr>
              <p:spPr>
                <a:xfrm>
                  <a:off x="11412402" y="8661175"/>
                  <a:ext cx="369" cy="442"/>
                </a:xfrm>
                <a:custGeom>
                  <a:rect b="b" l="l" r="r" t="t"/>
                  <a:pathLst>
                    <a:path extrusionOk="0" h="442" w="369">
                      <a:moveTo>
                        <a:pt x="295" y="443"/>
                      </a:moveTo>
                      <a:cubicBezTo>
                        <a:pt x="332" y="295"/>
                        <a:pt x="332" y="148"/>
                        <a:pt x="369" y="0"/>
                      </a:cubicBezTo>
                      <a:cubicBezTo>
                        <a:pt x="369" y="0"/>
                        <a:pt x="332" y="0"/>
                        <a:pt x="332" y="0"/>
                      </a:cubicBezTo>
                      <a:cubicBezTo>
                        <a:pt x="222" y="148"/>
                        <a:pt x="111" y="258"/>
                        <a:pt x="0" y="406"/>
                      </a:cubicBezTo>
                      <a:cubicBezTo>
                        <a:pt x="148" y="406"/>
                        <a:pt x="222" y="406"/>
                        <a:pt x="295" y="443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79" name="Google Shape;1879;p34"/>
                <p:cNvSpPr/>
                <p:nvPr/>
              </p:nvSpPr>
              <p:spPr>
                <a:xfrm>
                  <a:off x="11411398" y="8659478"/>
                  <a:ext cx="417" cy="295"/>
                </a:xfrm>
                <a:custGeom>
                  <a:rect b="b" l="l" r="r" t="t"/>
                  <a:pathLst>
                    <a:path extrusionOk="0" h="295" w="417">
                      <a:moveTo>
                        <a:pt x="7" y="148"/>
                      </a:moveTo>
                      <a:cubicBezTo>
                        <a:pt x="-30" y="185"/>
                        <a:pt x="81" y="258"/>
                        <a:pt x="118" y="295"/>
                      </a:cubicBezTo>
                      <a:cubicBezTo>
                        <a:pt x="229" y="221"/>
                        <a:pt x="524" y="221"/>
                        <a:pt x="377" y="74"/>
                      </a:cubicBezTo>
                      <a:cubicBezTo>
                        <a:pt x="340" y="37"/>
                        <a:pt x="303" y="37"/>
                        <a:pt x="266" y="0"/>
                      </a:cubicBezTo>
                      <a:cubicBezTo>
                        <a:pt x="155" y="37"/>
                        <a:pt x="44" y="74"/>
                        <a:pt x="7" y="148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80" name="Google Shape;1880;p34"/>
                <p:cNvSpPr/>
                <p:nvPr/>
              </p:nvSpPr>
              <p:spPr>
                <a:xfrm>
                  <a:off x="11411959" y="8661397"/>
                  <a:ext cx="479" cy="221"/>
                </a:xfrm>
                <a:custGeom>
                  <a:rect b="b" l="l" r="r" t="t"/>
                  <a:pathLst>
                    <a:path extrusionOk="0" h="221" w="479">
                      <a:moveTo>
                        <a:pt x="185" y="0"/>
                      </a:moveTo>
                      <a:cubicBezTo>
                        <a:pt x="111" y="37"/>
                        <a:pt x="37" y="111"/>
                        <a:pt x="0" y="148"/>
                      </a:cubicBezTo>
                      <a:cubicBezTo>
                        <a:pt x="0" y="148"/>
                        <a:pt x="111" y="221"/>
                        <a:pt x="148" y="221"/>
                      </a:cubicBezTo>
                      <a:cubicBezTo>
                        <a:pt x="258" y="184"/>
                        <a:pt x="332" y="148"/>
                        <a:pt x="480" y="74"/>
                      </a:cubicBezTo>
                      <a:cubicBezTo>
                        <a:pt x="369" y="37"/>
                        <a:pt x="222" y="0"/>
                        <a:pt x="185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81" name="Google Shape;1881;p34"/>
                <p:cNvSpPr/>
                <p:nvPr/>
              </p:nvSpPr>
              <p:spPr>
                <a:xfrm>
                  <a:off x="11412292" y="8658482"/>
                  <a:ext cx="590" cy="221"/>
                </a:xfrm>
                <a:custGeom>
                  <a:rect b="b" l="l" r="r" t="t"/>
                  <a:pathLst>
                    <a:path extrusionOk="0" h="221" w="590">
                      <a:moveTo>
                        <a:pt x="0" y="148"/>
                      </a:moveTo>
                      <a:cubicBezTo>
                        <a:pt x="185" y="111"/>
                        <a:pt x="258" y="111"/>
                        <a:pt x="295" y="111"/>
                      </a:cubicBezTo>
                      <a:cubicBezTo>
                        <a:pt x="332" y="148"/>
                        <a:pt x="369" y="185"/>
                        <a:pt x="406" y="221"/>
                      </a:cubicBezTo>
                      <a:cubicBezTo>
                        <a:pt x="480" y="185"/>
                        <a:pt x="517" y="111"/>
                        <a:pt x="591" y="74"/>
                      </a:cubicBezTo>
                      <a:cubicBezTo>
                        <a:pt x="443" y="37"/>
                        <a:pt x="295" y="0"/>
                        <a:pt x="148" y="0"/>
                      </a:cubicBezTo>
                      <a:cubicBezTo>
                        <a:pt x="-74" y="37"/>
                        <a:pt x="185" y="74"/>
                        <a:pt x="0" y="148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82" name="Google Shape;1882;p34"/>
                <p:cNvSpPr/>
                <p:nvPr/>
              </p:nvSpPr>
              <p:spPr>
                <a:xfrm>
                  <a:off x="11411685" y="8665144"/>
                  <a:ext cx="237" cy="385"/>
                </a:xfrm>
                <a:custGeom>
                  <a:rect b="b" l="l" r="r" t="t"/>
                  <a:pathLst>
                    <a:path extrusionOk="0" h="385" w="237">
                      <a:moveTo>
                        <a:pt x="16" y="16"/>
                      </a:moveTo>
                      <a:cubicBezTo>
                        <a:pt x="53" y="127"/>
                        <a:pt x="90" y="238"/>
                        <a:pt x="127" y="385"/>
                      </a:cubicBezTo>
                      <a:cubicBezTo>
                        <a:pt x="164" y="385"/>
                        <a:pt x="238" y="348"/>
                        <a:pt x="238" y="348"/>
                      </a:cubicBezTo>
                      <a:cubicBezTo>
                        <a:pt x="238" y="238"/>
                        <a:pt x="201" y="164"/>
                        <a:pt x="164" y="53"/>
                      </a:cubicBezTo>
                      <a:cubicBezTo>
                        <a:pt x="127" y="16"/>
                        <a:pt x="53" y="16"/>
                        <a:pt x="16" y="16"/>
                      </a:cubicBezTo>
                      <a:cubicBezTo>
                        <a:pt x="16" y="-20"/>
                        <a:pt x="-21" y="16"/>
                        <a:pt x="16" y="16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83" name="Google Shape;1883;p34"/>
                <p:cNvSpPr/>
                <p:nvPr/>
              </p:nvSpPr>
              <p:spPr>
                <a:xfrm>
                  <a:off x="11412661" y="8653132"/>
                  <a:ext cx="332" cy="332"/>
                </a:xfrm>
                <a:custGeom>
                  <a:rect b="b" l="l" r="r" t="t"/>
                  <a:pathLst>
                    <a:path extrusionOk="0" h="332" w="332">
                      <a:moveTo>
                        <a:pt x="74" y="332"/>
                      </a:moveTo>
                      <a:cubicBezTo>
                        <a:pt x="148" y="258"/>
                        <a:pt x="258" y="184"/>
                        <a:pt x="332" y="111"/>
                      </a:cubicBezTo>
                      <a:cubicBezTo>
                        <a:pt x="332" y="74"/>
                        <a:pt x="185" y="37"/>
                        <a:pt x="111" y="0"/>
                      </a:cubicBezTo>
                      <a:cubicBezTo>
                        <a:pt x="74" y="74"/>
                        <a:pt x="37" y="148"/>
                        <a:pt x="0" y="258"/>
                      </a:cubicBezTo>
                      <a:cubicBezTo>
                        <a:pt x="0" y="258"/>
                        <a:pt x="37" y="295"/>
                        <a:pt x="74" y="332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84" name="Google Shape;1884;p34"/>
                <p:cNvSpPr/>
                <p:nvPr/>
              </p:nvSpPr>
              <p:spPr>
                <a:xfrm>
                  <a:off x="11410335" y="8664865"/>
                  <a:ext cx="443" cy="295"/>
                </a:xfrm>
                <a:custGeom>
                  <a:rect b="b" l="l" r="r" t="t"/>
                  <a:pathLst>
                    <a:path extrusionOk="0" h="295" w="443">
                      <a:moveTo>
                        <a:pt x="148" y="295"/>
                      </a:moveTo>
                      <a:cubicBezTo>
                        <a:pt x="258" y="221"/>
                        <a:pt x="332" y="148"/>
                        <a:pt x="443" y="111"/>
                      </a:cubicBezTo>
                      <a:cubicBezTo>
                        <a:pt x="258" y="148"/>
                        <a:pt x="111" y="148"/>
                        <a:pt x="111" y="0"/>
                      </a:cubicBezTo>
                      <a:cubicBezTo>
                        <a:pt x="74" y="74"/>
                        <a:pt x="37" y="148"/>
                        <a:pt x="0" y="221"/>
                      </a:cubicBezTo>
                      <a:cubicBezTo>
                        <a:pt x="37" y="258"/>
                        <a:pt x="74" y="295"/>
                        <a:pt x="148" y="295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85" name="Google Shape;1885;p34"/>
                <p:cNvSpPr/>
                <p:nvPr/>
              </p:nvSpPr>
              <p:spPr>
                <a:xfrm>
                  <a:off x="11411553" y="8671322"/>
                  <a:ext cx="621" cy="479"/>
                </a:xfrm>
                <a:custGeom>
                  <a:rect b="b" l="l" r="r" t="t"/>
                  <a:pathLst>
                    <a:path extrusionOk="0" h="479" w="621">
                      <a:moveTo>
                        <a:pt x="185" y="295"/>
                      </a:moveTo>
                      <a:cubicBezTo>
                        <a:pt x="185" y="295"/>
                        <a:pt x="0" y="332"/>
                        <a:pt x="0" y="369"/>
                      </a:cubicBezTo>
                      <a:cubicBezTo>
                        <a:pt x="37" y="553"/>
                        <a:pt x="406" y="332"/>
                        <a:pt x="480" y="480"/>
                      </a:cubicBezTo>
                      <a:cubicBezTo>
                        <a:pt x="738" y="406"/>
                        <a:pt x="591" y="295"/>
                        <a:pt x="443" y="0"/>
                      </a:cubicBezTo>
                      <a:cubicBezTo>
                        <a:pt x="517" y="406"/>
                        <a:pt x="369" y="406"/>
                        <a:pt x="185" y="295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86" name="Google Shape;1886;p34"/>
                <p:cNvSpPr/>
                <p:nvPr/>
              </p:nvSpPr>
              <p:spPr>
                <a:xfrm>
                  <a:off x="11410557" y="8664275"/>
                  <a:ext cx="525" cy="147"/>
                </a:xfrm>
                <a:custGeom>
                  <a:rect b="b" l="l" r="r" t="t"/>
                  <a:pathLst>
                    <a:path extrusionOk="0" h="147" w="525">
                      <a:moveTo>
                        <a:pt x="74" y="148"/>
                      </a:moveTo>
                      <a:cubicBezTo>
                        <a:pt x="185" y="148"/>
                        <a:pt x="332" y="148"/>
                        <a:pt x="443" y="111"/>
                      </a:cubicBezTo>
                      <a:cubicBezTo>
                        <a:pt x="443" y="74"/>
                        <a:pt x="628" y="0"/>
                        <a:pt x="443" y="0"/>
                      </a:cubicBezTo>
                      <a:cubicBezTo>
                        <a:pt x="295" y="0"/>
                        <a:pt x="148" y="74"/>
                        <a:pt x="0" y="74"/>
                      </a:cubicBezTo>
                      <a:cubicBezTo>
                        <a:pt x="37" y="111"/>
                        <a:pt x="37" y="148"/>
                        <a:pt x="74" y="148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87" name="Google Shape;1887;p34"/>
                <p:cNvSpPr/>
                <p:nvPr/>
              </p:nvSpPr>
              <p:spPr>
                <a:xfrm>
                  <a:off x="11411332" y="8661655"/>
                  <a:ext cx="276" cy="295"/>
                </a:xfrm>
                <a:custGeom>
                  <a:rect b="b" l="l" r="r" t="t"/>
                  <a:pathLst>
                    <a:path extrusionOk="0" h="295" w="276">
                      <a:moveTo>
                        <a:pt x="148" y="295"/>
                      </a:moveTo>
                      <a:cubicBezTo>
                        <a:pt x="258" y="221"/>
                        <a:pt x="332" y="148"/>
                        <a:pt x="222" y="74"/>
                      </a:cubicBezTo>
                      <a:cubicBezTo>
                        <a:pt x="185" y="37"/>
                        <a:pt x="185" y="37"/>
                        <a:pt x="148" y="0"/>
                      </a:cubicBezTo>
                      <a:cubicBezTo>
                        <a:pt x="74" y="37"/>
                        <a:pt x="0" y="111"/>
                        <a:pt x="0" y="148"/>
                      </a:cubicBezTo>
                      <a:cubicBezTo>
                        <a:pt x="0" y="184"/>
                        <a:pt x="74" y="258"/>
                        <a:pt x="148" y="295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88" name="Google Shape;1888;p34"/>
                <p:cNvSpPr/>
                <p:nvPr/>
              </p:nvSpPr>
              <p:spPr>
                <a:xfrm>
                  <a:off x="11411332" y="8663564"/>
                  <a:ext cx="443" cy="304"/>
                </a:xfrm>
                <a:custGeom>
                  <a:rect b="b" l="l" r="r" t="t"/>
                  <a:pathLst>
                    <a:path extrusionOk="0" h="304" w="443">
                      <a:moveTo>
                        <a:pt x="0" y="121"/>
                      </a:moveTo>
                      <a:cubicBezTo>
                        <a:pt x="111" y="194"/>
                        <a:pt x="258" y="231"/>
                        <a:pt x="369" y="305"/>
                      </a:cubicBezTo>
                      <a:cubicBezTo>
                        <a:pt x="406" y="268"/>
                        <a:pt x="443" y="231"/>
                        <a:pt x="443" y="231"/>
                      </a:cubicBezTo>
                      <a:cubicBezTo>
                        <a:pt x="332" y="157"/>
                        <a:pt x="258" y="47"/>
                        <a:pt x="111" y="10"/>
                      </a:cubicBezTo>
                      <a:cubicBezTo>
                        <a:pt x="74" y="-27"/>
                        <a:pt x="0" y="47"/>
                        <a:pt x="0" y="12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89" name="Google Shape;1889;p34"/>
                <p:cNvSpPr/>
                <p:nvPr/>
              </p:nvSpPr>
              <p:spPr>
                <a:xfrm>
                  <a:off x="11412993" y="8670289"/>
                  <a:ext cx="443" cy="194"/>
                </a:xfrm>
                <a:custGeom>
                  <a:rect b="b" l="l" r="r" t="t"/>
                  <a:pathLst>
                    <a:path extrusionOk="0" h="194" w="443">
                      <a:moveTo>
                        <a:pt x="0" y="148"/>
                      </a:moveTo>
                      <a:cubicBezTo>
                        <a:pt x="37" y="148"/>
                        <a:pt x="74" y="221"/>
                        <a:pt x="74" y="184"/>
                      </a:cubicBezTo>
                      <a:cubicBezTo>
                        <a:pt x="222" y="148"/>
                        <a:pt x="332" y="74"/>
                        <a:pt x="443" y="37"/>
                      </a:cubicBezTo>
                      <a:cubicBezTo>
                        <a:pt x="332" y="0"/>
                        <a:pt x="222" y="0"/>
                        <a:pt x="74" y="0"/>
                      </a:cubicBezTo>
                      <a:cubicBezTo>
                        <a:pt x="74" y="0"/>
                        <a:pt x="37" y="74"/>
                        <a:pt x="0" y="148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90" name="Google Shape;1890;p34"/>
                <p:cNvSpPr/>
                <p:nvPr/>
              </p:nvSpPr>
              <p:spPr>
                <a:xfrm>
                  <a:off x="11411664" y="8678848"/>
                  <a:ext cx="918" cy="959"/>
                </a:xfrm>
                <a:custGeom>
                  <a:rect b="b" l="l" r="r" t="t"/>
                  <a:pathLst>
                    <a:path extrusionOk="0" h="959" w="918">
                      <a:moveTo>
                        <a:pt x="443" y="148"/>
                      </a:moveTo>
                      <a:cubicBezTo>
                        <a:pt x="406" y="111"/>
                        <a:pt x="332" y="74"/>
                        <a:pt x="295" y="0"/>
                      </a:cubicBezTo>
                      <a:cubicBezTo>
                        <a:pt x="185" y="111"/>
                        <a:pt x="111" y="221"/>
                        <a:pt x="0" y="369"/>
                      </a:cubicBezTo>
                      <a:cubicBezTo>
                        <a:pt x="74" y="369"/>
                        <a:pt x="148" y="406"/>
                        <a:pt x="222" y="406"/>
                      </a:cubicBezTo>
                      <a:cubicBezTo>
                        <a:pt x="258" y="406"/>
                        <a:pt x="295" y="406"/>
                        <a:pt x="295" y="406"/>
                      </a:cubicBezTo>
                      <a:cubicBezTo>
                        <a:pt x="258" y="406"/>
                        <a:pt x="258" y="443"/>
                        <a:pt x="222" y="443"/>
                      </a:cubicBezTo>
                      <a:cubicBezTo>
                        <a:pt x="148" y="517"/>
                        <a:pt x="74" y="590"/>
                        <a:pt x="37" y="664"/>
                      </a:cubicBezTo>
                      <a:cubicBezTo>
                        <a:pt x="37" y="701"/>
                        <a:pt x="185" y="738"/>
                        <a:pt x="222" y="738"/>
                      </a:cubicBezTo>
                      <a:cubicBezTo>
                        <a:pt x="701" y="701"/>
                        <a:pt x="369" y="812"/>
                        <a:pt x="332" y="886"/>
                      </a:cubicBezTo>
                      <a:cubicBezTo>
                        <a:pt x="295" y="922"/>
                        <a:pt x="258" y="922"/>
                        <a:pt x="222" y="959"/>
                      </a:cubicBezTo>
                      <a:cubicBezTo>
                        <a:pt x="295" y="922"/>
                        <a:pt x="480" y="922"/>
                        <a:pt x="480" y="886"/>
                      </a:cubicBezTo>
                      <a:cubicBezTo>
                        <a:pt x="517" y="775"/>
                        <a:pt x="738" y="664"/>
                        <a:pt x="591" y="517"/>
                      </a:cubicBezTo>
                      <a:cubicBezTo>
                        <a:pt x="554" y="480"/>
                        <a:pt x="591" y="406"/>
                        <a:pt x="628" y="406"/>
                      </a:cubicBezTo>
                      <a:cubicBezTo>
                        <a:pt x="1255" y="332"/>
                        <a:pt x="665" y="148"/>
                        <a:pt x="701" y="37"/>
                      </a:cubicBezTo>
                      <a:cubicBezTo>
                        <a:pt x="665" y="37"/>
                        <a:pt x="628" y="37"/>
                        <a:pt x="591" y="37"/>
                      </a:cubicBezTo>
                      <a:cubicBezTo>
                        <a:pt x="554" y="37"/>
                        <a:pt x="480" y="74"/>
                        <a:pt x="443" y="111"/>
                      </a:cubicBezTo>
                      <a:cubicBezTo>
                        <a:pt x="480" y="111"/>
                        <a:pt x="517" y="111"/>
                        <a:pt x="554" y="111"/>
                      </a:cubicBezTo>
                      <a:cubicBezTo>
                        <a:pt x="775" y="148"/>
                        <a:pt x="591" y="185"/>
                        <a:pt x="554" y="258"/>
                      </a:cubicBezTo>
                      <a:cubicBezTo>
                        <a:pt x="554" y="258"/>
                        <a:pt x="591" y="295"/>
                        <a:pt x="628" y="295"/>
                      </a:cubicBezTo>
                      <a:cubicBezTo>
                        <a:pt x="443" y="295"/>
                        <a:pt x="406" y="369"/>
                        <a:pt x="406" y="443"/>
                      </a:cubicBezTo>
                      <a:cubicBezTo>
                        <a:pt x="406" y="443"/>
                        <a:pt x="369" y="480"/>
                        <a:pt x="332" y="480"/>
                      </a:cubicBezTo>
                      <a:cubicBezTo>
                        <a:pt x="258" y="369"/>
                        <a:pt x="185" y="295"/>
                        <a:pt x="148" y="185"/>
                      </a:cubicBezTo>
                      <a:cubicBezTo>
                        <a:pt x="185" y="185"/>
                        <a:pt x="222" y="185"/>
                        <a:pt x="258" y="185"/>
                      </a:cubicBezTo>
                      <a:cubicBezTo>
                        <a:pt x="295" y="185"/>
                        <a:pt x="295" y="185"/>
                        <a:pt x="332" y="185"/>
                      </a:cubicBezTo>
                      <a:cubicBezTo>
                        <a:pt x="369" y="185"/>
                        <a:pt x="406" y="185"/>
                        <a:pt x="443" y="148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91" name="Google Shape;1891;p34"/>
                <p:cNvSpPr/>
                <p:nvPr/>
              </p:nvSpPr>
              <p:spPr>
                <a:xfrm>
                  <a:off x="11412082" y="8676701"/>
                  <a:ext cx="748" cy="376"/>
                </a:xfrm>
                <a:custGeom>
                  <a:rect b="b" l="l" r="r" t="t"/>
                  <a:pathLst>
                    <a:path extrusionOk="0" h="376" w="748">
                      <a:moveTo>
                        <a:pt x="210" y="303"/>
                      </a:moveTo>
                      <a:cubicBezTo>
                        <a:pt x="395" y="339"/>
                        <a:pt x="542" y="376"/>
                        <a:pt x="727" y="376"/>
                      </a:cubicBezTo>
                      <a:cubicBezTo>
                        <a:pt x="838" y="376"/>
                        <a:pt x="468" y="303"/>
                        <a:pt x="690" y="266"/>
                      </a:cubicBezTo>
                      <a:cubicBezTo>
                        <a:pt x="579" y="192"/>
                        <a:pt x="505" y="155"/>
                        <a:pt x="395" y="81"/>
                      </a:cubicBezTo>
                      <a:cubicBezTo>
                        <a:pt x="395" y="81"/>
                        <a:pt x="358" y="81"/>
                        <a:pt x="358" y="118"/>
                      </a:cubicBezTo>
                      <a:cubicBezTo>
                        <a:pt x="284" y="81"/>
                        <a:pt x="210" y="-29"/>
                        <a:pt x="210" y="7"/>
                      </a:cubicBezTo>
                      <a:cubicBezTo>
                        <a:pt x="-344" y="118"/>
                        <a:pt x="395" y="192"/>
                        <a:pt x="210" y="303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92" name="Google Shape;1892;p34"/>
                <p:cNvSpPr/>
                <p:nvPr/>
              </p:nvSpPr>
              <p:spPr>
                <a:xfrm>
                  <a:off x="11410431" y="8677668"/>
                  <a:ext cx="318" cy="405"/>
                </a:xfrm>
                <a:custGeom>
                  <a:rect b="b" l="l" r="r" t="t"/>
                  <a:pathLst>
                    <a:path extrusionOk="0" h="405" w="318">
                      <a:moveTo>
                        <a:pt x="15" y="332"/>
                      </a:moveTo>
                      <a:cubicBezTo>
                        <a:pt x="15" y="369"/>
                        <a:pt x="126" y="369"/>
                        <a:pt x="163" y="406"/>
                      </a:cubicBezTo>
                      <a:cubicBezTo>
                        <a:pt x="237" y="369"/>
                        <a:pt x="348" y="332"/>
                        <a:pt x="311" y="295"/>
                      </a:cubicBezTo>
                      <a:cubicBezTo>
                        <a:pt x="274" y="221"/>
                        <a:pt x="200" y="148"/>
                        <a:pt x="52" y="0"/>
                      </a:cubicBezTo>
                      <a:cubicBezTo>
                        <a:pt x="15" y="148"/>
                        <a:pt x="-22" y="258"/>
                        <a:pt x="15" y="332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93" name="Google Shape;1893;p34"/>
                <p:cNvSpPr/>
                <p:nvPr/>
              </p:nvSpPr>
              <p:spPr>
                <a:xfrm>
                  <a:off x="11411849" y="8678590"/>
                  <a:ext cx="552" cy="273"/>
                </a:xfrm>
                <a:custGeom>
                  <a:rect b="b" l="l" r="r" t="t"/>
                  <a:pathLst>
                    <a:path extrusionOk="0" h="273" w="552">
                      <a:moveTo>
                        <a:pt x="406" y="74"/>
                      </a:moveTo>
                      <a:cubicBezTo>
                        <a:pt x="369" y="74"/>
                        <a:pt x="443" y="332"/>
                        <a:pt x="295" y="111"/>
                      </a:cubicBezTo>
                      <a:cubicBezTo>
                        <a:pt x="258" y="37"/>
                        <a:pt x="148" y="0"/>
                        <a:pt x="0" y="0"/>
                      </a:cubicBezTo>
                      <a:cubicBezTo>
                        <a:pt x="37" y="74"/>
                        <a:pt x="37" y="148"/>
                        <a:pt x="111" y="221"/>
                      </a:cubicBezTo>
                      <a:cubicBezTo>
                        <a:pt x="148" y="258"/>
                        <a:pt x="295" y="295"/>
                        <a:pt x="369" y="258"/>
                      </a:cubicBezTo>
                      <a:cubicBezTo>
                        <a:pt x="554" y="221"/>
                        <a:pt x="591" y="148"/>
                        <a:pt x="517" y="0"/>
                      </a:cubicBezTo>
                      <a:cubicBezTo>
                        <a:pt x="480" y="37"/>
                        <a:pt x="443" y="74"/>
                        <a:pt x="406" y="74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94" name="Google Shape;1894;p34"/>
                <p:cNvSpPr/>
                <p:nvPr/>
              </p:nvSpPr>
              <p:spPr>
                <a:xfrm>
                  <a:off x="11411849" y="8677299"/>
                  <a:ext cx="886" cy="516"/>
                </a:xfrm>
                <a:custGeom>
                  <a:rect b="b" l="l" r="r" t="t"/>
                  <a:pathLst>
                    <a:path extrusionOk="0" h="516" w="886">
                      <a:moveTo>
                        <a:pt x="443" y="516"/>
                      </a:moveTo>
                      <a:cubicBezTo>
                        <a:pt x="443" y="516"/>
                        <a:pt x="480" y="516"/>
                        <a:pt x="480" y="516"/>
                      </a:cubicBezTo>
                      <a:cubicBezTo>
                        <a:pt x="443" y="406"/>
                        <a:pt x="406" y="295"/>
                        <a:pt x="406" y="221"/>
                      </a:cubicBezTo>
                      <a:cubicBezTo>
                        <a:pt x="406" y="184"/>
                        <a:pt x="480" y="184"/>
                        <a:pt x="517" y="148"/>
                      </a:cubicBezTo>
                      <a:cubicBezTo>
                        <a:pt x="554" y="148"/>
                        <a:pt x="591" y="148"/>
                        <a:pt x="628" y="111"/>
                      </a:cubicBezTo>
                      <a:cubicBezTo>
                        <a:pt x="628" y="148"/>
                        <a:pt x="628" y="184"/>
                        <a:pt x="665" y="184"/>
                      </a:cubicBezTo>
                      <a:cubicBezTo>
                        <a:pt x="738" y="184"/>
                        <a:pt x="812" y="148"/>
                        <a:pt x="886" y="148"/>
                      </a:cubicBezTo>
                      <a:cubicBezTo>
                        <a:pt x="738" y="111"/>
                        <a:pt x="591" y="74"/>
                        <a:pt x="406" y="0"/>
                      </a:cubicBezTo>
                      <a:cubicBezTo>
                        <a:pt x="258" y="148"/>
                        <a:pt x="148" y="258"/>
                        <a:pt x="0" y="406"/>
                      </a:cubicBezTo>
                      <a:cubicBezTo>
                        <a:pt x="148" y="443"/>
                        <a:pt x="295" y="480"/>
                        <a:pt x="443" y="516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95" name="Google Shape;1895;p34"/>
                <p:cNvSpPr/>
                <p:nvPr/>
              </p:nvSpPr>
              <p:spPr>
                <a:xfrm>
                  <a:off x="11411392" y="8674184"/>
                  <a:ext cx="788" cy="421"/>
                </a:xfrm>
                <a:custGeom>
                  <a:rect b="b" l="l" r="r" t="t"/>
                  <a:pathLst>
                    <a:path extrusionOk="0" h="421" w="788">
                      <a:moveTo>
                        <a:pt x="161" y="52"/>
                      </a:moveTo>
                      <a:cubicBezTo>
                        <a:pt x="198" y="163"/>
                        <a:pt x="-60" y="-22"/>
                        <a:pt x="13" y="89"/>
                      </a:cubicBezTo>
                      <a:cubicBezTo>
                        <a:pt x="50" y="163"/>
                        <a:pt x="124" y="200"/>
                        <a:pt x="235" y="274"/>
                      </a:cubicBezTo>
                      <a:cubicBezTo>
                        <a:pt x="346" y="347"/>
                        <a:pt x="456" y="384"/>
                        <a:pt x="567" y="421"/>
                      </a:cubicBezTo>
                      <a:cubicBezTo>
                        <a:pt x="641" y="347"/>
                        <a:pt x="715" y="274"/>
                        <a:pt x="789" y="163"/>
                      </a:cubicBezTo>
                      <a:cubicBezTo>
                        <a:pt x="789" y="126"/>
                        <a:pt x="715" y="89"/>
                        <a:pt x="641" y="15"/>
                      </a:cubicBezTo>
                      <a:cubicBezTo>
                        <a:pt x="604" y="89"/>
                        <a:pt x="567" y="126"/>
                        <a:pt x="530" y="163"/>
                      </a:cubicBezTo>
                      <a:cubicBezTo>
                        <a:pt x="493" y="200"/>
                        <a:pt x="493" y="237"/>
                        <a:pt x="456" y="274"/>
                      </a:cubicBezTo>
                      <a:cubicBezTo>
                        <a:pt x="383" y="237"/>
                        <a:pt x="309" y="163"/>
                        <a:pt x="235" y="126"/>
                      </a:cubicBezTo>
                      <a:cubicBezTo>
                        <a:pt x="235" y="126"/>
                        <a:pt x="235" y="89"/>
                        <a:pt x="235" y="89"/>
                      </a:cubicBezTo>
                      <a:cubicBezTo>
                        <a:pt x="530" y="52"/>
                        <a:pt x="272" y="15"/>
                        <a:pt x="235" y="15"/>
                      </a:cubicBezTo>
                      <a:cubicBezTo>
                        <a:pt x="124" y="-22"/>
                        <a:pt x="161" y="15"/>
                        <a:pt x="161" y="52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96" name="Google Shape;1896;p34"/>
                <p:cNvSpPr/>
                <p:nvPr/>
              </p:nvSpPr>
              <p:spPr>
                <a:xfrm>
                  <a:off x="11411849" y="8676192"/>
                  <a:ext cx="295" cy="368"/>
                </a:xfrm>
                <a:custGeom>
                  <a:rect b="b" l="l" r="r" t="t"/>
                  <a:pathLst>
                    <a:path extrusionOk="0" h="368" w="295">
                      <a:moveTo>
                        <a:pt x="148" y="369"/>
                      </a:moveTo>
                      <a:cubicBezTo>
                        <a:pt x="222" y="258"/>
                        <a:pt x="295" y="148"/>
                        <a:pt x="295" y="74"/>
                      </a:cubicBezTo>
                      <a:cubicBezTo>
                        <a:pt x="295" y="74"/>
                        <a:pt x="111" y="37"/>
                        <a:pt x="37" y="0"/>
                      </a:cubicBezTo>
                      <a:cubicBezTo>
                        <a:pt x="37" y="111"/>
                        <a:pt x="0" y="184"/>
                        <a:pt x="0" y="295"/>
                      </a:cubicBezTo>
                      <a:cubicBezTo>
                        <a:pt x="37" y="332"/>
                        <a:pt x="74" y="332"/>
                        <a:pt x="148" y="369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97" name="Google Shape;1897;p34"/>
                <p:cNvSpPr/>
                <p:nvPr/>
              </p:nvSpPr>
              <p:spPr>
                <a:xfrm>
                  <a:off x="11410114" y="8673978"/>
                  <a:ext cx="332" cy="305"/>
                </a:xfrm>
                <a:custGeom>
                  <a:rect b="b" l="l" r="r" t="t"/>
                  <a:pathLst>
                    <a:path extrusionOk="0" h="305" w="332">
                      <a:moveTo>
                        <a:pt x="332" y="221"/>
                      </a:moveTo>
                      <a:cubicBezTo>
                        <a:pt x="295" y="148"/>
                        <a:pt x="222" y="0"/>
                        <a:pt x="185" y="0"/>
                      </a:cubicBezTo>
                      <a:cubicBezTo>
                        <a:pt x="-111" y="0"/>
                        <a:pt x="258" y="184"/>
                        <a:pt x="0" y="221"/>
                      </a:cubicBezTo>
                      <a:cubicBezTo>
                        <a:pt x="74" y="258"/>
                        <a:pt x="111" y="295"/>
                        <a:pt x="185" y="295"/>
                      </a:cubicBezTo>
                      <a:cubicBezTo>
                        <a:pt x="258" y="332"/>
                        <a:pt x="295" y="258"/>
                        <a:pt x="332" y="22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98" name="Google Shape;1898;p34"/>
                <p:cNvSpPr/>
                <p:nvPr/>
              </p:nvSpPr>
              <p:spPr>
                <a:xfrm>
                  <a:off x="11411829" y="8674790"/>
                  <a:ext cx="609" cy="442"/>
                </a:xfrm>
                <a:custGeom>
                  <a:rect b="b" l="l" r="r" t="t"/>
                  <a:pathLst>
                    <a:path extrusionOk="0" h="442" w="609">
                      <a:moveTo>
                        <a:pt x="93" y="443"/>
                      </a:moveTo>
                      <a:cubicBezTo>
                        <a:pt x="204" y="369"/>
                        <a:pt x="241" y="332"/>
                        <a:pt x="315" y="332"/>
                      </a:cubicBezTo>
                      <a:cubicBezTo>
                        <a:pt x="425" y="332"/>
                        <a:pt x="167" y="480"/>
                        <a:pt x="425" y="406"/>
                      </a:cubicBezTo>
                      <a:cubicBezTo>
                        <a:pt x="425" y="406"/>
                        <a:pt x="425" y="332"/>
                        <a:pt x="388" y="332"/>
                      </a:cubicBezTo>
                      <a:cubicBezTo>
                        <a:pt x="352" y="295"/>
                        <a:pt x="278" y="221"/>
                        <a:pt x="241" y="184"/>
                      </a:cubicBezTo>
                      <a:cubicBezTo>
                        <a:pt x="536" y="258"/>
                        <a:pt x="388" y="0"/>
                        <a:pt x="610" y="37"/>
                      </a:cubicBezTo>
                      <a:cubicBezTo>
                        <a:pt x="610" y="0"/>
                        <a:pt x="573" y="0"/>
                        <a:pt x="573" y="0"/>
                      </a:cubicBezTo>
                      <a:cubicBezTo>
                        <a:pt x="425" y="0"/>
                        <a:pt x="315" y="0"/>
                        <a:pt x="167" y="37"/>
                      </a:cubicBezTo>
                      <a:cubicBezTo>
                        <a:pt x="-202" y="111"/>
                        <a:pt x="167" y="258"/>
                        <a:pt x="93" y="443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99" name="Google Shape;1899;p34"/>
                <p:cNvSpPr/>
                <p:nvPr/>
              </p:nvSpPr>
              <p:spPr>
                <a:xfrm>
                  <a:off x="11412200" y="8673056"/>
                  <a:ext cx="387" cy="190"/>
                </a:xfrm>
                <a:custGeom>
                  <a:rect b="b" l="l" r="r" t="t"/>
                  <a:pathLst>
                    <a:path extrusionOk="0" h="190" w="387">
                      <a:moveTo>
                        <a:pt x="129" y="184"/>
                      </a:moveTo>
                      <a:cubicBezTo>
                        <a:pt x="166" y="184"/>
                        <a:pt x="387" y="221"/>
                        <a:pt x="387" y="111"/>
                      </a:cubicBezTo>
                      <a:cubicBezTo>
                        <a:pt x="387" y="37"/>
                        <a:pt x="313" y="74"/>
                        <a:pt x="239" y="74"/>
                      </a:cubicBezTo>
                      <a:cubicBezTo>
                        <a:pt x="202" y="74"/>
                        <a:pt x="129" y="0"/>
                        <a:pt x="55" y="0"/>
                      </a:cubicBezTo>
                      <a:cubicBezTo>
                        <a:pt x="-56" y="37"/>
                        <a:pt x="18" y="111"/>
                        <a:pt x="129" y="184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00" name="Google Shape;1900;p34"/>
                <p:cNvSpPr/>
                <p:nvPr/>
              </p:nvSpPr>
              <p:spPr>
                <a:xfrm>
                  <a:off x="11411214" y="8673683"/>
                  <a:ext cx="496" cy="442"/>
                </a:xfrm>
                <a:custGeom>
                  <a:rect b="b" l="l" r="r" t="t"/>
                  <a:pathLst>
                    <a:path extrusionOk="0" h="442" w="496">
                      <a:moveTo>
                        <a:pt x="229" y="258"/>
                      </a:moveTo>
                      <a:cubicBezTo>
                        <a:pt x="229" y="332"/>
                        <a:pt x="414" y="369"/>
                        <a:pt x="488" y="443"/>
                      </a:cubicBezTo>
                      <a:cubicBezTo>
                        <a:pt x="524" y="258"/>
                        <a:pt x="451" y="148"/>
                        <a:pt x="118" y="37"/>
                      </a:cubicBezTo>
                      <a:cubicBezTo>
                        <a:pt x="118" y="37"/>
                        <a:pt x="118" y="0"/>
                        <a:pt x="81" y="0"/>
                      </a:cubicBezTo>
                      <a:cubicBezTo>
                        <a:pt x="-177" y="148"/>
                        <a:pt x="266" y="185"/>
                        <a:pt x="229" y="258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01" name="Google Shape;1901;p34"/>
                <p:cNvSpPr/>
                <p:nvPr/>
              </p:nvSpPr>
              <p:spPr>
                <a:xfrm>
                  <a:off x="11412513" y="8673056"/>
                  <a:ext cx="443" cy="332"/>
                </a:xfrm>
                <a:custGeom>
                  <a:rect b="b" l="l" r="r" t="t"/>
                  <a:pathLst>
                    <a:path extrusionOk="0" h="332" w="443">
                      <a:moveTo>
                        <a:pt x="295" y="332"/>
                      </a:moveTo>
                      <a:cubicBezTo>
                        <a:pt x="443" y="258"/>
                        <a:pt x="185" y="148"/>
                        <a:pt x="443" y="111"/>
                      </a:cubicBezTo>
                      <a:cubicBezTo>
                        <a:pt x="406" y="74"/>
                        <a:pt x="369" y="37"/>
                        <a:pt x="369" y="0"/>
                      </a:cubicBezTo>
                      <a:cubicBezTo>
                        <a:pt x="258" y="111"/>
                        <a:pt x="111" y="221"/>
                        <a:pt x="0" y="332"/>
                      </a:cubicBezTo>
                      <a:cubicBezTo>
                        <a:pt x="148" y="221"/>
                        <a:pt x="258" y="332"/>
                        <a:pt x="295" y="332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02" name="Google Shape;1902;p34"/>
                <p:cNvSpPr/>
                <p:nvPr/>
              </p:nvSpPr>
              <p:spPr>
                <a:xfrm>
                  <a:off x="11411975" y="8680656"/>
                  <a:ext cx="347" cy="405"/>
                </a:xfrm>
                <a:custGeom>
                  <a:rect b="b" l="l" r="r" t="t"/>
                  <a:pathLst>
                    <a:path extrusionOk="0" h="405" w="347">
                      <a:moveTo>
                        <a:pt x="206" y="221"/>
                      </a:moveTo>
                      <a:cubicBezTo>
                        <a:pt x="242" y="221"/>
                        <a:pt x="169" y="295"/>
                        <a:pt x="169" y="332"/>
                      </a:cubicBezTo>
                      <a:cubicBezTo>
                        <a:pt x="169" y="332"/>
                        <a:pt x="206" y="369"/>
                        <a:pt x="242" y="406"/>
                      </a:cubicBezTo>
                      <a:cubicBezTo>
                        <a:pt x="464" y="295"/>
                        <a:pt x="279" y="221"/>
                        <a:pt x="206" y="111"/>
                      </a:cubicBezTo>
                      <a:cubicBezTo>
                        <a:pt x="206" y="74"/>
                        <a:pt x="132" y="74"/>
                        <a:pt x="95" y="0"/>
                      </a:cubicBezTo>
                      <a:cubicBezTo>
                        <a:pt x="-127" y="148"/>
                        <a:pt x="95" y="148"/>
                        <a:pt x="206" y="22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03" name="Google Shape;1903;p34"/>
                <p:cNvSpPr/>
                <p:nvPr/>
              </p:nvSpPr>
              <p:spPr>
                <a:xfrm>
                  <a:off x="11409855" y="8681099"/>
                  <a:ext cx="573" cy="479"/>
                </a:xfrm>
                <a:custGeom>
                  <a:rect b="b" l="l" r="r" t="t"/>
                  <a:pathLst>
                    <a:path extrusionOk="0" h="479" w="573">
                      <a:moveTo>
                        <a:pt x="222" y="184"/>
                      </a:moveTo>
                      <a:cubicBezTo>
                        <a:pt x="258" y="184"/>
                        <a:pt x="258" y="184"/>
                        <a:pt x="295" y="221"/>
                      </a:cubicBezTo>
                      <a:cubicBezTo>
                        <a:pt x="258" y="184"/>
                        <a:pt x="222" y="184"/>
                        <a:pt x="222" y="184"/>
                      </a:cubicBezTo>
                      <a:cubicBezTo>
                        <a:pt x="185" y="295"/>
                        <a:pt x="111" y="369"/>
                        <a:pt x="37" y="443"/>
                      </a:cubicBezTo>
                      <a:cubicBezTo>
                        <a:pt x="37" y="443"/>
                        <a:pt x="74" y="480"/>
                        <a:pt x="111" y="480"/>
                      </a:cubicBezTo>
                      <a:cubicBezTo>
                        <a:pt x="111" y="480"/>
                        <a:pt x="185" y="443"/>
                        <a:pt x="185" y="443"/>
                      </a:cubicBezTo>
                      <a:cubicBezTo>
                        <a:pt x="74" y="295"/>
                        <a:pt x="295" y="258"/>
                        <a:pt x="406" y="221"/>
                      </a:cubicBezTo>
                      <a:cubicBezTo>
                        <a:pt x="591" y="184"/>
                        <a:pt x="591" y="111"/>
                        <a:pt x="554" y="74"/>
                      </a:cubicBezTo>
                      <a:cubicBezTo>
                        <a:pt x="554" y="37"/>
                        <a:pt x="406" y="37"/>
                        <a:pt x="258" y="0"/>
                      </a:cubicBezTo>
                      <a:cubicBezTo>
                        <a:pt x="148" y="74"/>
                        <a:pt x="74" y="111"/>
                        <a:pt x="0" y="184"/>
                      </a:cubicBezTo>
                      <a:cubicBezTo>
                        <a:pt x="111" y="184"/>
                        <a:pt x="148" y="184"/>
                        <a:pt x="222" y="184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04" name="Google Shape;1904;p34"/>
                <p:cNvSpPr/>
                <p:nvPr/>
              </p:nvSpPr>
              <p:spPr>
                <a:xfrm>
                  <a:off x="11412144" y="8672635"/>
                  <a:ext cx="553" cy="457"/>
                </a:xfrm>
                <a:custGeom>
                  <a:rect b="b" l="l" r="r" t="t"/>
                  <a:pathLst>
                    <a:path extrusionOk="0" h="457" w="553">
                      <a:moveTo>
                        <a:pt x="258" y="15"/>
                      </a:moveTo>
                      <a:cubicBezTo>
                        <a:pt x="-74" y="89"/>
                        <a:pt x="222" y="310"/>
                        <a:pt x="0" y="421"/>
                      </a:cubicBezTo>
                      <a:cubicBezTo>
                        <a:pt x="0" y="421"/>
                        <a:pt x="37" y="421"/>
                        <a:pt x="37" y="458"/>
                      </a:cubicBezTo>
                      <a:cubicBezTo>
                        <a:pt x="74" y="458"/>
                        <a:pt x="111" y="421"/>
                        <a:pt x="111" y="421"/>
                      </a:cubicBezTo>
                      <a:cubicBezTo>
                        <a:pt x="111" y="421"/>
                        <a:pt x="111" y="421"/>
                        <a:pt x="111" y="421"/>
                      </a:cubicBezTo>
                      <a:cubicBezTo>
                        <a:pt x="185" y="384"/>
                        <a:pt x="222" y="274"/>
                        <a:pt x="258" y="274"/>
                      </a:cubicBezTo>
                      <a:cubicBezTo>
                        <a:pt x="591" y="310"/>
                        <a:pt x="443" y="126"/>
                        <a:pt x="554" y="52"/>
                      </a:cubicBezTo>
                      <a:cubicBezTo>
                        <a:pt x="517" y="52"/>
                        <a:pt x="480" y="52"/>
                        <a:pt x="480" y="52"/>
                      </a:cubicBezTo>
                      <a:cubicBezTo>
                        <a:pt x="406" y="15"/>
                        <a:pt x="295" y="-22"/>
                        <a:pt x="258" y="15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05" name="Google Shape;1905;p34"/>
                <p:cNvSpPr/>
                <p:nvPr/>
              </p:nvSpPr>
              <p:spPr>
                <a:xfrm>
                  <a:off x="11413252" y="8671432"/>
                  <a:ext cx="36" cy="3689"/>
                </a:xfrm>
                <a:custGeom>
                  <a:rect b="b" l="l" r="r" t="t"/>
                  <a:pathLst>
                    <a:path extrusionOk="0" h="3689" w="3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06" name="Google Shape;1906;p34"/>
                <p:cNvSpPr/>
                <p:nvPr/>
              </p:nvSpPr>
              <p:spPr>
                <a:xfrm>
                  <a:off x="11412255" y="8684899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07" name="Google Shape;1907;p34"/>
                <p:cNvSpPr/>
                <p:nvPr/>
              </p:nvSpPr>
              <p:spPr>
                <a:xfrm>
                  <a:off x="11412735" y="8664016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08" name="Google Shape;1908;p34"/>
                <p:cNvSpPr/>
                <p:nvPr/>
              </p:nvSpPr>
              <p:spPr>
                <a:xfrm>
                  <a:off x="11409191" y="8651288"/>
                  <a:ext cx="4873" cy="41433"/>
                </a:xfrm>
                <a:custGeom>
                  <a:rect b="b" l="l" r="r" t="t"/>
                  <a:pathLst>
                    <a:path extrusionOk="0" h="41433" w="4873">
                      <a:moveTo>
                        <a:pt x="3434" y="0"/>
                      </a:moveTo>
                      <a:lnTo>
                        <a:pt x="3877" y="0"/>
                      </a:lnTo>
                      <a:cubicBezTo>
                        <a:pt x="3766" y="37"/>
                        <a:pt x="3655" y="111"/>
                        <a:pt x="3581" y="184"/>
                      </a:cubicBezTo>
                      <a:cubicBezTo>
                        <a:pt x="3544" y="184"/>
                        <a:pt x="3581" y="221"/>
                        <a:pt x="3544" y="258"/>
                      </a:cubicBezTo>
                      <a:cubicBezTo>
                        <a:pt x="3581" y="258"/>
                        <a:pt x="3655" y="258"/>
                        <a:pt x="3692" y="258"/>
                      </a:cubicBezTo>
                      <a:cubicBezTo>
                        <a:pt x="3840" y="221"/>
                        <a:pt x="4024" y="184"/>
                        <a:pt x="4172" y="184"/>
                      </a:cubicBezTo>
                      <a:cubicBezTo>
                        <a:pt x="4209" y="184"/>
                        <a:pt x="4283" y="221"/>
                        <a:pt x="4320" y="258"/>
                      </a:cubicBezTo>
                      <a:cubicBezTo>
                        <a:pt x="3692" y="406"/>
                        <a:pt x="4578" y="295"/>
                        <a:pt x="4393" y="406"/>
                      </a:cubicBezTo>
                      <a:cubicBezTo>
                        <a:pt x="4209" y="516"/>
                        <a:pt x="4467" y="701"/>
                        <a:pt x="4172" y="812"/>
                      </a:cubicBezTo>
                      <a:cubicBezTo>
                        <a:pt x="4024" y="849"/>
                        <a:pt x="3729" y="922"/>
                        <a:pt x="3950" y="1070"/>
                      </a:cubicBezTo>
                      <a:cubicBezTo>
                        <a:pt x="3877" y="1070"/>
                        <a:pt x="3840" y="1070"/>
                        <a:pt x="3766" y="1070"/>
                      </a:cubicBezTo>
                      <a:cubicBezTo>
                        <a:pt x="3544" y="1070"/>
                        <a:pt x="3803" y="1107"/>
                        <a:pt x="3766" y="1144"/>
                      </a:cubicBezTo>
                      <a:cubicBezTo>
                        <a:pt x="3544" y="1254"/>
                        <a:pt x="3840" y="1328"/>
                        <a:pt x="3877" y="1402"/>
                      </a:cubicBezTo>
                      <a:cubicBezTo>
                        <a:pt x="3877" y="1439"/>
                        <a:pt x="3877" y="1476"/>
                        <a:pt x="3840" y="1476"/>
                      </a:cubicBezTo>
                      <a:cubicBezTo>
                        <a:pt x="3803" y="1476"/>
                        <a:pt x="3729" y="1476"/>
                        <a:pt x="3692" y="1476"/>
                      </a:cubicBezTo>
                      <a:cubicBezTo>
                        <a:pt x="4024" y="1550"/>
                        <a:pt x="3950" y="1734"/>
                        <a:pt x="3913" y="1882"/>
                      </a:cubicBezTo>
                      <a:cubicBezTo>
                        <a:pt x="3913" y="1992"/>
                        <a:pt x="3729" y="2066"/>
                        <a:pt x="3655" y="2177"/>
                      </a:cubicBezTo>
                      <a:cubicBezTo>
                        <a:pt x="3655" y="2177"/>
                        <a:pt x="3618" y="2177"/>
                        <a:pt x="3581" y="2214"/>
                      </a:cubicBezTo>
                      <a:cubicBezTo>
                        <a:pt x="3655" y="2251"/>
                        <a:pt x="3766" y="2361"/>
                        <a:pt x="3803" y="2324"/>
                      </a:cubicBezTo>
                      <a:cubicBezTo>
                        <a:pt x="4024" y="2287"/>
                        <a:pt x="4061" y="2398"/>
                        <a:pt x="4209" y="2435"/>
                      </a:cubicBezTo>
                      <a:cubicBezTo>
                        <a:pt x="4098" y="2546"/>
                        <a:pt x="4357" y="2656"/>
                        <a:pt x="4061" y="2804"/>
                      </a:cubicBezTo>
                      <a:cubicBezTo>
                        <a:pt x="3803" y="2915"/>
                        <a:pt x="3803" y="3136"/>
                        <a:pt x="4098" y="3284"/>
                      </a:cubicBezTo>
                      <a:cubicBezTo>
                        <a:pt x="3987" y="3321"/>
                        <a:pt x="3877" y="3321"/>
                        <a:pt x="3803" y="3394"/>
                      </a:cubicBezTo>
                      <a:cubicBezTo>
                        <a:pt x="3655" y="3505"/>
                        <a:pt x="3581" y="3616"/>
                        <a:pt x="3286" y="3505"/>
                      </a:cubicBezTo>
                      <a:cubicBezTo>
                        <a:pt x="3286" y="3505"/>
                        <a:pt x="3212" y="3542"/>
                        <a:pt x="3138" y="3542"/>
                      </a:cubicBezTo>
                      <a:cubicBezTo>
                        <a:pt x="3175" y="3542"/>
                        <a:pt x="3212" y="3542"/>
                        <a:pt x="3249" y="3542"/>
                      </a:cubicBezTo>
                      <a:cubicBezTo>
                        <a:pt x="3249" y="3542"/>
                        <a:pt x="3286" y="3542"/>
                        <a:pt x="3286" y="3542"/>
                      </a:cubicBezTo>
                      <a:cubicBezTo>
                        <a:pt x="3064" y="3763"/>
                        <a:pt x="3397" y="3690"/>
                        <a:pt x="3507" y="3653"/>
                      </a:cubicBezTo>
                      <a:cubicBezTo>
                        <a:pt x="4024" y="3579"/>
                        <a:pt x="3507" y="3985"/>
                        <a:pt x="3950" y="3948"/>
                      </a:cubicBezTo>
                      <a:cubicBezTo>
                        <a:pt x="3950" y="3985"/>
                        <a:pt x="3950" y="3985"/>
                        <a:pt x="3913" y="4022"/>
                      </a:cubicBezTo>
                      <a:cubicBezTo>
                        <a:pt x="3803" y="4058"/>
                        <a:pt x="3803" y="4132"/>
                        <a:pt x="3913" y="4132"/>
                      </a:cubicBezTo>
                      <a:cubicBezTo>
                        <a:pt x="3950" y="4132"/>
                        <a:pt x="3913" y="4169"/>
                        <a:pt x="3913" y="4206"/>
                      </a:cubicBezTo>
                      <a:cubicBezTo>
                        <a:pt x="3913" y="4243"/>
                        <a:pt x="3913" y="4243"/>
                        <a:pt x="3877" y="4280"/>
                      </a:cubicBezTo>
                      <a:cubicBezTo>
                        <a:pt x="3877" y="4280"/>
                        <a:pt x="3840" y="4243"/>
                        <a:pt x="3840" y="4243"/>
                      </a:cubicBezTo>
                      <a:cubicBezTo>
                        <a:pt x="3840" y="4243"/>
                        <a:pt x="3803" y="4206"/>
                        <a:pt x="3803" y="4206"/>
                      </a:cubicBezTo>
                      <a:cubicBezTo>
                        <a:pt x="3803" y="4206"/>
                        <a:pt x="3766" y="4243"/>
                        <a:pt x="3766" y="4243"/>
                      </a:cubicBezTo>
                      <a:cubicBezTo>
                        <a:pt x="3766" y="4317"/>
                        <a:pt x="3766" y="4354"/>
                        <a:pt x="3766" y="4427"/>
                      </a:cubicBezTo>
                      <a:cubicBezTo>
                        <a:pt x="3803" y="4538"/>
                        <a:pt x="4209" y="4354"/>
                        <a:pt x="4135" y="4575"/>
                      </a:cubicBezTo>
                      <a:cubicBezTo>
                        <a:pt x="4098" y="4649"/>
                        <a:pt x="4061" y="4759"/>
                        <a:pt x="4024" y="4833"/>
                      </a:cubicBezTo>
                      <a:cubicBezTo>
                        <a:pt x="3987" y="4796"/>
                        <a:pt x="3950" y="4796"/>
                        <a:pt x="3913" y="4759"/>
                      </a:cubicBezTo>
                      <a:cubicBezTo>
                        <a:pt x="3544" y="4759"/>
                        <a:pt x="3655" y="4981"/>
                        <a:pt x="3434" y="5055"/>
                      </a:cubicBezTo>
                      <a:cubicBezTo>
                        <a:pt x="3360" y="5091"/>
                        <a:pt x="3286" y="5091"/>
                        <a:pt x="3212" y="5091"/>
                      </a:cubicBezTo>
                      <a:cubicBezTo>
                        <a:pt x="3323" y="5128"/>
                        <a:pt x="3434" y="5165"/>
                        <a:pt x="3581" y="5202"/>
                      </a:cubicBezTo>
                      <a:cubicBezTo>
                        <a:pt x="3581" y="5091"/>
                        <a:pt x="3655" y="5128"/>
                        <a:pt x="3766" y="5165"/>
                      </a:cubicBezTo>
                      <a:cubicBezTo>
                        <a:pt x="3840" y="5202"/>
                        <a:pt x="3913" y="5497"/>
                        <a:pt x="3803" y="5534"/>
                      </a:cubicBezTo>
                      <a:cubicBezTo>
                        <a:pt x="3581" y="5608"/>
                        <a:pt x="3877" y="5608"/>
                        <a:pt x="3840" y="5645"/>
                      </a:cubicBezTo>
                      <a:cubicBezTo>
                        <a:pt x="3766" y="5719"/>
                        <a:pt x="3692" y="5829"/>
                        <a:pt x="3618" y="5903"/>
                      </a:cubicBezTo>
                      <a:cubicBezTo>
                        <a:pt x="3581" y="5940"/>
                        <a:pt x="3618" y="6051"/>
                        <a:pt x="3618" y="6051"/>
                      </a:cubicBezTo>
                      <a:cubicBezTo>
                        <a:pt x="4393" y="6161"/>
                        <a:pt x="3803" y="6309"/>
                        <a:pt x="3692" y="6457"/>
                      </a:cubicBezTo>
                      <a:cubicBezTo>
                        <a:pt x="3618" y="6567"/>
                        <a:pt x="3581" y="6715"/>
                        <a:pt x="3655" y="6789"/>
                      </a:cubicBezTo>
                      <a:cubicBezTo>
                        <a:pt x="3803" y="6936"/>
                        <a:pt x="3397" y="6936"/>
                        <a:pt x="3544" y="7047"/>
                      </a:cubicBezTo>
                      <a:cubicBezTo>
                        <a:pt x="3581" y="7084"/>
                        <a:pt x="3618" y="7084"/>
                        <a:pt x="3618" y="7121"/>
                      </a:cubicBezTo>
                      <a:cubicBezTo>
                        <a:pt x="3544" y="7121"/>
                        <a:pt x="3470" y="7158"/>
                        <a:pt x="3581" y="7158"/>
                      </a:cubicBezTo>
                      <a:cubicBezTo>
                        <a:pt x="3803" y="7121"/>
                        <a:pt x="3655" y="7342"/>
                        <a:pt x="3840" y="7268"/>
                      </a:cubicBezTo>
                      <a:cubicBezTo>
                        <a:pt x="3840" y="7305"/>
                        <a:pt x="4024" y="7416"/>
                        <a:pt x="3766" y="7342"/>
                      </a:cubicBezTo>
                      <a:cubicBezTo>
                        <a:pt x="3692" y="7453"/>
                        <a:pt x="3581" y="7600"/>
                        <a:pt x="3581" y="7711"/>
                      </a:cubicBezTo>
                      <a:cubicBezTo>
                        <a:pt x="3618" y="7859"/>
                        <a:pt x="3766" y="8006"/>
                        <a:pt x="3877" y="8191"/>
                      </a:cubicBezTo>
                      <a:cubicBezTo>
                        <a:pt x="3877" y="8228"/>
                        <a:pt x="3877" y="8228"/>
                        <a:pt x="3877" y="8265"/>
                      </a:cubicBezTo>
                      <a:cubicBezTo>
                        <a:pt x="3803" y="8228"/>
                        <a:pt x="3729" y="8228"/>
                        <a:pt x="3618" y="8191"/>
                      </a:cubicBezTo>
                      <a:cubicBezTo>
                        <a:pt x="3544" y="8191"/>
                        <a:pt x="3470" y="8154"/>
                        <a:pt x="3397" y="8154"/>
                      </a:cubicBezTo>
                      <a:cubicBezTo>
                        <a:pt x="3434" y="8191"/>
                        <a:pt x="3470" y="8191"/>
                        <a:pt x="3544" y="8228"/>
                      </a:cubicBezTo>
                      <a:cubicBezTo>
                        <a:pt x="3803" y="8301"/>
                        <a:pt x="3212" y="8375"/>
                        <a:pt x="3544" y="8449"/>
                      </a:cubicBezTo>
                      <a:cubicBezTo>
                        <a:pt x="3618" y="8449"/>
                        <a:pt x="3692" y="8486"/>
                        <a:pt x="3729" y="8523"/>
                      </a:cubicBezTo>
                      <a:cubicBezTo>
                        <a:pt x="3729" y="8486"/>
                        <a:pt x="3766" y="8449"/>
                        <a:pt x="3766" y="8375"/>
                      </a:cubicBezTo>
                      <a:cubicBezTo>
                        <a:pt x="3766" y="8338"/>
                        <a:pt x="3544" y="8338"/>
                        <a:pt x="3729" y="8301"/>
                      </a:cubicBezTo>
                      <a:cubicBezTo>
                        <a:pt x="3877" y="8265"/>
                        <a:pt x="3877" y="8338"/>
                        <a:pt x="3877" y="8412"/>
                      </a:cubicBezTo>
                      <a:cubicBezTo>
                        <a:pt x="3877" y="8523"/>
                        <a:pt x="3950" y="8707"/>
                        <a:pt x="3840" y="8781"/>
                      </a:cubicBezTo>
                      <a:cubicBezTo>
                        <a:pt x="3544" y="8929"/>
                        <a:pt x="3766" y="9150"/>
                        <a:pt x="3581" y="9298"/>
                      </a:cubicBezTo>
                      <a:cubicBezTo>
                        <a:pt x="3581" y="9298"/>
                        <a:pt x="3581" y="9298"/>
                        <a:pt x="3618" y="9334"/>
                      </a:cubicBezTo>
                      <a:cubicBezTo>
                        <a:pt x="3655" y="9334"/>
                        <a:pt x="3729" y="9298"/>
                        <a:pt x="3766" y="9298"/>
                      </a:cubicBezTo>
                      <a:cubicBezTo>
                        <a:pt x="3840" y="9261"/>
                        <a:pt x="3803" y="9113"/>
                        <a:pt x="4024" y="9187"/>
                      </a:cubicBezTo>
                      <a:cubicBezTo>
                        <a:pt x="4024" y="9187"/>
                        <a:pt x="4061" y="9224"/>
                        <a:pt x="4024" y="9224"/>
                      </a:cubicBezTo>
                      <a:cubicBezTo>
                        <a:pt x="3987" y="9261"/>
                        <a:pt x="3950" y="9261"/>
                        <a:pt x="3913" y="9261"/>
                      </a:cubicBezTo>
                      <a:cubicBezTo>
                        <a:pt x="3877" y="9334"/>
                        <a:pt x="3729" y="9408"/>
                        <a:pt x="3877" y="9519"/>
                      </a:cubicBezTo>
                      <a:cubicBezTo>
                        <a:pt x="4061" y="9667"/>
                        <a:pt x="3470" y="9777"/>
                        <a:pt x="3655" y="9999"/>
                      </a:cubicBezTo>
                      <a:cubicBezTo>
                        <a:pt x="3729" y="10072"/>
                        <a:pt x="3692" y="10183"/>
                        <a:pt x="3544" y="10257"/>
                      </a:cubicBezTo>
                      <a:cubicBezTo>
                        <a:pt x="3470" y="10294"/>
                        <a:pt x="3581" y="10404"/>
                        <a:pt x="3655" y="10515"/>
                      </a:cubicBezTo>
                      <a:cubicBezTo>
                        <a:pt x="3729" y="10589"/>
                        <a:pt x="3803" y="10663"/>
                        <a:pt x="3840" y="10773"/>
                      </a:cubicBezTo>
                      <a:cubicBezTo>
                        <a:pt x="3840" y="10773"/>
                        <a:pt x="3692" y="10810"/>
                        <a:pt x="3618" y="10847"/>
                      </a:cubicBezTo>
                      <a:cubicBezTo>
                        <a:pt x="3766" y="10921"/>
                        <a:pt x="3581" y="10995"/>
                        <a:pt x="3581" y="10995"/>
                      </a:cubicBezTo>
                      <a:cubicBezTo>
                        <a:pt x="3803" y="11142"/>
                        <a:pt x="3655" y="11327"/>
                        <a:pt x="3803" y="11511"/>
                      </a:cubicBezTo>
                      <a:cubicBezTo>
                        <a:pt x="3950" y="11696"/>
                        <a:pt x="3913" y="11954"/>
                        <a:pt x="3913" y="12175"/>
                      </a:cubicBezTo>
                      <a:cubicBezTo>
                        <a:pt x="3913" y="12360"/>
                        <a:pt x="3692" y="12065"/>
                        <a:pt x="3729" y="12212"/>
                      </a:cubicBezTo>
                      <a:cubicBezTo>
                        <a:pt x="3766" y="12397"/>
                        <a:pt x="3877" y="12581"/>
                        <a:pt x="3950" y="12766"/>
                      </a:cubicBezTo>
                      <a:cubicBezTo>
                        <a:pt x="3950" y="12766"/>
                        <a:pt x="3987" y="12766"/>
                        <a:pt x="4024" y="12803"/>
                      </a:cubicBezTo>
                      <a:cubicBezTo>
                        <a:pt x="4024" y="12803"/>
                        <a:pt x="3987" y="12803"/>
                        <a:pt x="3987" y="12803"/>
                      </a:cubicBezTo>
                      <a:cubicBezTo>
                        <a:pt x="3950" y="12803"/>
                        <a:pt x="3877" y="12803"/>
                        <a:pt x="3840" y="12803"/>
                      </a:cubicBezTo>
                      <a:cubicBezTo>
                        <a:pt x="3803" y="12766"/>
                        <a:pt x="3803" y="12729"/>
                        <a:pt x="3766" y="12692"/>
                      </a:cubicBezTo>
                      <a:cubicBezTo>
                        <a:pt x="3692" y="12766"/>
                        <a:pt x="3544" y="12803"/>
                        <a:pt x="3544" y="12876"/>
                      </a:cubicBezTo>
                      <a:cubicBezTo>
                        <a:pt x="3544" y="12950"/>
                        <a:pt x="3470" y="12950"/>
                        <a:pt x="3397" y="12950"/>
                      </a:cubicBezTo>
                      <a:cubicBezTo>
                        <a:pt x="3397" y="12950"/>
                        <a:pt x="3397" y="12950"/>
                        <a:pt x="3397" y="12950"/>
                      </a:cubicBezTo>
                      <a:cubicBezTo>
                        <a:pt x="3397" y="12950"/>
                        <a:pt x="3397" y="12950"/>
                        <a:pt x="3397" y="12950"/>
                      </a:cubicBezTo>
                      <a:cubicBezTo>
                        <a:pt x="3397" y="12876"/>
                        <a:pt x="3434" y="12766"/>
                        <a:pt x="3360" y="12729"/>
                      </a:cubicBezTo>
                      <a:cubicBezTo>
                        <a:pt x="3027" y="12618"/>
                        <a:pt x="3434" y="12434"/>
                        <a:pt x="3175" y="12360"/>
                      </a:cubicBezTo>
                      <a:cubicBezTo>
                        <a:pt x="3212" y="12360"/>
                        <a:pt x="3249" y="12323"/>
                        <a:pt x="3286" y="12323"/>
                      </a:cubicBezTo>
                      <a:cubicBezTo>
                        <a:pt x="3286" y="12323"/>
                        <a:pt x="3323" y="12323"/>
                        <a:pt x="3323" y="12360"/>
                      </a:cubicBezTo>
                      <a:cubicBezTo>
                        <a:pt x="3323" y="12397"/>
                        <a:pt x="3323" y="12397"/>
                        <a:pt x="3323" y="12434"/>
                      </a:cubicBezTo>
                      <a:cubicBezTo>
                        <a:pt x="3323" y="12434"/>
                        <a:pt x="3360" y="12434"/>
                        <a:pt x="3397" y="12471"/>
                      </a:cubicBezTo>
                      <a:cubicBezTo>
                        <a:pt x="3397" y="12397"/>
                        <a:pt x="3397" y="12323"/>
                        <a:pt x="3397" y="12249"/>
                      </a:cubicBezTo>
                      <a:cubicBezTo>
                        <a:pt x="3397" y="12249"/>
                        <a:pt x="3360" y="12212"/>
                        <a:pt x="3360" y="12212"/>
                      </a:cubicBezTo>
                      <a:cubicBezTo>
                        <a:pt x="3397" y="12212"/>
                        <a:pt x="3434" y="12212"/>
                        <a:pt x="3470" y="12212"/>
                      </a:cubicBezTo>
                      <a:cubicBezTo>
                        <a:pt x="3397" y="12065"/>
                        <a:pt x="2990" y="12212"/>
                        <a:pt x="2954" y="12028"/>
                      </a:cubicBezTo>
                      <a:cubicBezTo>
                        <a:pt x="2917" y="12212"/>
                        <a:pt x="2843" y="12360"/>
                        <a:pt x="2880" y="12544"/>
                      </a:cubicBezTo>
                      <a:cubicBezTo>
                        <a:pt x="2917" y="12692"/>
                        <a:pt x="2843" y="12950"/>
                        <a:pt x="3397" y="12950"/>
                      </a:cubicBezTo>
                      <a:cubicBezTo>
                        <a:pt x="3397" y="12950"/>
                        <a:pt x="3397" y="12950"/>
                        <a:pt x="3397" y="12950"/>
                      </a:cubicBezTo>
                      <a:cubicBezTo>
                        <a:pt x="3286" y="13135"/>
                        <a:pt x="3618" y="12950"/>
                        <a:pt x="3692" y="13061"/>
                      </a:cubicBezTo>
                      <a:cubicBezTo>
                        <a:pt x="3766" y="13172"/>
                        <a:pt x="3655" y="13208"/>
                        <a:pt x="3581" y="13282"/>
                      </a:cubicBezTo>
                      <a:cubicBezTo>
                        <a:pt x="3544" y="13282"/>
                        <a:pt x="3581" y="13393"/>
                        <a:pt x="3618" y="13393"/>
                      </a:cubicBezTo>
                      <a:cubicBezTo>
                        <a:pt x="4061" y="13430"/>
                        <a:pt x="3618" y="13725"/>
                        <a:pt x="3950" y="13799"/>
                      </a:cubicBezTo>
                      <a:cubicBezTo>
                        <a:pt x="3913" y="13836"/>
                        <a:pt x="4098" y="13873"/>
                        <a:pt x="3877" y="13909"/>
                      </a:cubicBezTo>
                      <a:cubicBezTo>
                        <a:pt x="3655" y="13946"/>
                        <a:pt x="3803" y="14094"/>
                        <a:pt x="3803" y="14168"/>
                      </a:cubicBezTo>
                      <a:cubicBezTo>
                        <a:pt x="3803" y="14315"/>
                        <a:pt x="4024" y="14352"/>
                        <a:pt x="4246" y="14389"/>
                      </a:cubicBezTo>
                      <a:cubicBezTo>
                        <a:pt x="4283" y="14389"/>
                        <a:pt x="4283" y="14463"/>
                        <a:pt x="4283" y="14463"/>
                      </a:cubicBezTo>
                      <a:cubicBezTo>
                        <a:pt x="4172" y="14500"/>
                        <a:pt x="4061" y="14537"/>
                        <a:pt x="3950" y="14574"/>
                      </a:cubicBezTo>
                      <a:cubicBezTo>
                        <a:pt x="3913" y="14537"/>
                        <a:pt x="3840" y="14500"/>
                        <a:pt x="3766" y="14574"/>
                      </a:cubicBezTo>
                      <a:cubicBezTo>
                        <a:pt x="3729" y="14610"/>
                        <a:pt x="3803" y="14647"/>
                        <a:pt x="3803" y="14684"/>
                      </a:cubicBezTo>
                      <a:cubicBezTo>
                        <a:pt x="3692" y="14684"/>
                        <a:pt x="3544" y="14721"/>
                        <a:pt x="3434" y="14721"/>
                      </a:cubicBezTo>
                      <a:cubicBezTo>
                        <a:pt x="3360" y="14721"/>
                        <a:pt x="3249" y="14758"/>
                        <a:pt x="3175" y="14758"/>
                      </a:cubicBezTo>
                      <a:cubicBezTo>
                        <a:pt x="3212" y="14758"/>
                        <a:pt x="3286" y="14795"/>
                        <a:pt x="3323" y="14795"/>
                      </a:cubicBezTo>
                      <a:cubicBezTo>
                        <a:pt x="3581" y="14721"/>
                        <a:pt x="3544" y="14906"/>
                        <a:pt x="3729" y="14906"/>
                      </a:cubicBezTo>
                      <a:cubicBezTo>
                        <a:pt x="3987" y="14906"/>
                        <a:pt x="3840" y="15016"/>
                        <a:pt x="3840" y="15053"/>
                      </a:cubicBezTo>
                      <a:cubicBezTo>
                        <a:pt x="3877" y="15127"/>
                        <a:pt x="3913" y="15275"/>
                        <a:pt x="3618" y="15275"/>
                      </a:cubicBezTo>
                      <a:cubicBezTo>
                        <a:pt x="3692" y="15275"/>
                        <a:pt x="3803" y="15238"/>
                        <a:pt x="3840" y="15275"/>
                      </a:cubicBezTo>
                      <a:cubicBezTo>
                        <a:pt x="3913" y="15312"/>
                        <a:pt x="3913" y="15348"/>
                        <a:pt x="3950" y="15385"/>
                      </a:cubicBezTo>
                      <a:cubicBezTo>
                        <a:pt x="3950" y="15348"/>
                        <a:pt x="3950" y="15312"/>
                        <a:pt x="3950" y="15312"/>
                      </a:cubicBezTo>
                      <a:cubicBezTo>
                        <a:pt x="3950" y="15312"/>
                        <a:pt x="3950" y="15275"/>
                        <a:pt x="3987" y="15275"/>
                      </a:cubicBezTo>
                      <a:cubicBezTo>
                        <a:pt x="3987" y="15275"/>
                        <a:pt x="4024" y="15275"/>
                        <a:pt x="4024" y="15275"/>
                      </a:cubicBezTo>
                      <a:cubicBezTo>
                        <a:pt x="3987" y="15385"/>
                        <a:pt x="4393" y="15312"/>
                        <a:pt x="4283" y="15459"/>
                      </a:cubicBezTo>
                      <a:cubicBezTo>
                        <a:pt x="4283" y="15496"/>
                        <a:pt x="4209" y="15496"/>
                        <a:pt x="4135" y="15496"/>
                      </a:cubicBezTo>
                      <a:cubicBezTo>
                        <a:pt x="4135" y="15459"/>
                        <a:pt x="4135" y="15459"/>
                        <a:pt x="4135" y="15422"/>
                      </a:cubicBezTo>
                      <a:cubicBezTo>
                        <a:pt x="4135" y="15422"/>
                        <a:pt x="4135" y="15385"/>
                        <a:pt x="4135" y="15385"/>
                      </a:cubicBezTo>
                      <a:cubicBezTo>
                        <a:pt x="4024" y="15459"/>
                        <a:pt x="3913" y="15533"/>
                        <a:pt x="3803" y="15607"/>
                      </a:cubicBezTo>
                      <a:cubicBezTo>
                        <a:pt x="3803" y="15607"/>
                        <a:pt x="3840" y="15644"/>
                        <a:pt x="3877" y="15680"/>
                      </a:cubicBezTo>
                      <a:cubicBezTo>
                        <a:pt x="3877" y="15680"/>
                        <a:pt x="3913" y="15644"/>
                        <a:pt x="3913" y="15644"/>
                      </a:cubicBezTo>
                      <a:cubicBezTo>
                        <a:pt x="3950" y="15680"/>
                        <a:pt x="3987" y="15754"/>
                        <a:pt x="4061" y="15754"/>
                      </a:cubicBezTo>
                      <a:cubicBezTo>
                        <a:pt x="4098" y="15791"/>
                        <a:pt x="4246" y="15791"/>
                        <a:pt x="4246" y="15791"/>
                      </a:cubicBezTo>
                      <a:cubicBezTo>
                        <a:pt x="4246" y="15865"/>
                        <a:pt x="4172" y="15865"/>
                        <a:pt x="4061" y="15865"/>
                      </a:cubicBezTo>
                      <a:cubicBezTo>
                        <a:pt x="3618" y="15939"/>
                        <a:pt x="4246" y="16049"/>
                        <a:pt x="4098" y="16160"/>
                      </a:cubicBezTo>
                      <a:cubicBezTo>
                        <a:pt x="4098" y="16160"/>
                        <a:pt x="4135" y="16197"/>
                        <a:pt x="4172" y="16197"/>
                      </a:cubicBezTo>
                      <a:cubicBezTo>
                        <a:pt x="4135" y="16197"/>
                        <a:pt x="4098" y="16234"/>
                        <a:pt x="4024" y="16234"/>
                      </a:cubicBezTo>
                      <a:cubicBezTo>
                        <a:pt x="4024" y="16234"/>
                        <a:pt x="3950" y="16197"/>
                        <a:pt x="3950" y="16197"/>
                      </a:cubicBezTo>
                      <a:cubicBezTo>
                        <a:pt x="3950" y="16160"/>
                        <a:pt x="3950" y="16086"/>
                        <a:pt x="3950" y="16049"/>
                      </a:cubicBezTo>
                      <a:cubicBezTo>
                        <a:pt x="3766" y="16049"/>
                        <a:pt x="3766" y="16160"/>
                        <a:pt x="3803" y="16197"/>
                      </a:cubicBezTo>
                      <a:cubicBezTo>
                        <a:pt x="3987" y="16381"/>
                        <a:pt x="3618" y="16455"/>
                        <a:pt x="3618" y="16603"/>
                      </a:cubicBezTo>
                      <a:cubicBezTo>
                        <a:pt x="3618" y="16640"/>
                        <a:pt x="3655" y="16677"/>
                        <a:pt x="3692" y="16677"/>
                      </a:cubicBezTo>
                      <a:cubicBezTo>
                        <a:pt x="3729" y="16640"/>
                        <a:pt x="3766" y="16640"/>
                        <a:pt x="3766" y="16603"/>
                      </a:cubicBezTo>
                      <a:cubicBezTo>
                        <a:pt x="3766" y="16603"/>
                        <a:pt x="3803" y="16603"/>
                        <a:pt x="3840" y="16566"/>
                      </a:cubicBezTo>
                      <a:cubicBezTo>
                        <a:pt x="3877" y="16640"/>
                        <a:pt x="3877" y="16714"/>
                        <a:pt x="3913" y="16787"/>
                      </a:cubicBezTo>
                      <a:cubicBezTo>
                        <a:pt x="3913" y="16824"/>
                        <a:pt x="3913" y="16824"/>
                        <a:pt x="3950" y="16861"/>
                      </a:cubicBezTo>
                      <a:cubicBezTo>
                        <a:pt x="3950" y="16861"/>
                        <a:pt x="4061" y="16861"/>
                        <a:pt x="4061" y="16861"/>
                      </a:cubicBezTo>
                      <a:cubicBezTo>
                        <a:pt x="4098" y="16824"/>
                        <a:pt x="4098" y="16824"/>
                        <a:pt x="4098" y="16787"/>
                      </a:cubicBezTo>
                      <a:cubicBezTo>
                        <a:pt x="4098" y="16824"/>
                        <a:pt x="4135" y="16861"/>
                        <a:pt x="4098" y="16898"/>
                      </a:cubicBezTo>
                      <a:cubicBezTo>
                        <a:pt x="4098" y="17009"/>
                        <a:pt x="4061" y="17082"/>
                        <a:pt x="3803" y="17009"/>
                      </a:cubicBezTo>
                      <a:cubicBezTo>
                        <a:pt x="3803" y="17046"/>
                        <a:pt x="3766" y="17082"/>
                        <a:pt x="3766" y="17119"/>
                      </a:cubicBezTo>
                      <a:cubicBezTo>
                        <a:pt x="3766" y="17119"/>
                        <a:pt x="3729" y="17119"/>
                        <a:pt x="3692" y="17156"/>
                      </a:cubicBezTo>
                      <a:cubicBezTo>
                        <a:pt x="3803" y="17156"/>
                        <a:pt x="3913" y="17230"/>
                        <a:pt x="3950" y="17119"/>
                      </a:cubicBezTo>
                      <a:cubicBezTo>
                        <a:pt x="3950" y="17119"/>
                        <a:pt x="4098" y="17119"/>
                        <a:pt x="4172" y="17119"/>
                      </a:cubicBezTo>
                      <a:cubicBezTo>
                        <a:pt x="4135" y="17156"/>
                        <a:pt x="4098" y="17193"/>
                        <a:pt x="4061" y="17230"/>
                      </a:cubicBezTo>
                      <a:cubicBezTo>
                        <a:pt x="4024" y="17230"/>
                        <a:pt x="4024" y="17193"/>
                        <a:pt x="3987" y="17193"/>
                      </a:cubicBezTo>
                      <a:cubicBezTo>
                        <a:pt x="3987" y="17193"/>
                        <a:pt x="3950" y="17193"/>
                        <a:pt x="3913" y="17193"/>
                      </a:cubicBezTo>
                      <a:cubicBezTo>
                        <a:pt x="3840" y="17193"/>
                        <a:pt x="3729" y="17230"/>
                        <a:pt x="3655" y="17267"/>
                      </a:cubicBezTo>
                      <a:cubicBezTo>
                        <a:pt x="3692" y="17267"/>
                        <a:pt x="3803" y="17304"/>
                        <a:pt x="3803" y="17304"/>
                      </a:cubicBezTo>
                      <a:cubicBezTo>
                        <a:pt x="3766" y="17451"/>
                        <a:pt x="4135" y="17562"/>
                        <a:pt x="3913" y="17673"/>
                      </a:cubicBezTo>
                      <a:cubicBezTo>
                        <a:pt x="3766" y="17747"/>
                        <a:pt x="4061" y="17747"/>
                        <a:pt x="3987" y="17783"/>
                      </a:cubicBezTo>
                      <a:cubicBezTo>
                        <a:pt x="4061" y="17747"/>
                        <a:pt x="4172" y="17747"/>
                        <a:pt x="4209" y="17710"/>
                      </a:cubicBezTo>
                      <a:cubicBezTo>
                        <a:pt x="4246" y="17599"/>
                        <a:pt x="4357" y="17673"/>
                        <a:pt x="4430" y="17673"/>
                      </a:cubicBezTo>
                      <a:cubicBezTo>
                        <a:pt x="4467" y="17673"/>
                        <a:pt x="4504" y="17747"/>
                        <a:pt x="4504" y="17783"/>
                      </a:cubicBezTo>
                      <a:cubicBezTo>
                        <a:pt x="4504" y="17820"/>
                        <a:pt x="4430" y="17857"/>
                        <a:pt x="4357" y="17857"/>
                      </a:cubicBezTo>
                      <a:cubicBezTo>
                        <a:pt x="4209" y="17894"/>
                        <a:pt x="4061" y="17894"/>
                        <a:pt x="3877" y="17894"/>
                      </a:cubicBezTo>
                      <a:cubicBezTo>
                        <a:pt x="3987" y="17894"/>
                        <a:pt x="4098" y="17894"/>
                        <a:pt x="4209" y="17931"/>
                      </a:cubicBezTo>
                      <a:cubicBezTo>
                        <a:pt x="4320" y="17968"/>
                        <a:pt x="4357" y="18005"/>
                        <a:pt x="4172" y="18042"/>
                      </a:cubicBezTo>
                      <a:cubicBezTo>
                        <a:pt x="4135" y="18042"/>
                        <a:pt x="4098" y="18115"/>
                        <a:pt x="4061" y="18115"/>
                      </a:cubicBezTo>
                      <a:cubicBezTo>
                        <a:pt x="4061" y="18079"/>
                        <a:pt x="4061" y="18042"/>
                        <a:pt x="4024" y="18005"/>
                      </a:cubicBezTo>
                      <a:cubicBezTo>
                        <a:pt x="4024" y="17968"/>
                        <a:pt x="3950" y="17931"/>
                        <a:pt x="3950" y="17931"/>
                      </a:cubicBezTo>
                      <a:cubicBezTo>
                        <a:pt x="3840" y="17968"/>
                        <a:pt x="3766" y="17968"/>
                        <a:pt x="3655" y="18005"/>
                      </a:cubicBezTo>
                      <a:cubicBezTo>
                        <a:pt x="3692" y="18005"/>
                        <a:pt x="3729" y="18005"/>
                        <a:pt x="3766" y="18042"/>
                      </a:cubicBezTo>
                      <a:cubicBezTo>
                        <a:pt x="3840" y="18079"/>
                        <a:pt x="3877" y="18115"/>
                        <a:pt x="3950" y="18152"/>
                      </a:cubicBezTo>
                      <a:cubicBezTo>
                        <a:pt x="3766" y="18152"/>
                        <a:pt x="4024" y="18337"/>
                        <a:pt x="3766" y="18300"/>
                      </a:cubicBezTo>
                      <a:cubicBezTo>
                        <a:pt x="3729" y="18300"/>
                        <a:pt x="3655" y="18337"/>
                        <a:pt x="3618" y="18374"/>
                      </a:cubicBezTo>
                      <a:cubicBezTo>
                        <a:pt x="3655" y="18374"/>
                        <a:pt x="3692" y="18374"/>
                        <a:pt x="3729" y="18374"/>
                      </a:cubicBezTo>
                      <a:cubicBezTo>
                        <a:pt x="3729" y="18374"/>
                        <a:pt x="3766" y="18337"/>
                        <a:pt x="3766" y="18337"/>
                      </a:cubicBezTo>
                      <a:cubicBezTo>
                        <a:pt x="3877" y="18337"/>
                        <a:pt x="4024" y="18300"/>
                        <a:pt x="4024" y="18374"/>
                      </a:cubicBezTo>
                      <a:cubicBezTo>
                        <a:pt x="4024" y="18448"/>
                        <a:pt x="3913" y="18521"/>
                        <a:pt x="3840" y="18595"/>
                      </a:cubicBezTo>
                      <a:cubicBezTo>
                        <a:pt x="3803" y="18632"/>
                        <a:pt x="3766" y="18706"/>
                        <a:pt x="3803" y="18743"/>
                      </a:cubicBezTo>
                      <a:cubicBezTo>
                        <a:pt x="3840" y="18780"/>
                        <a:pt x="3987" y="18853"/>
                        <a:pt x="4024" y="18743"/>
                      </a:cubicBezTo>
                      <a:cubicBezTo>
                        <a:pt x="4024" y="18743"/>
                        <a:pt x="4061" y="18743"/>
                        <a:pt x="4098" y="18743"/>
                      </a:cubicBezTo>
                      <a:cubicBezTo>
                        <a:pt x="4061" y="18780"/>
                        <a:pt x="4061" y="18853"/>
                        <a:pt x="3987" y="18890"/>
                      </a:cubicBezTo>
                      <a:cubicBezTo>
                        <a:pt x="3877" y="18964"/>
                        <a:pt x="3987" y="19038"/>
                        <a:pt x="4024" y="19038"/>
                      </a:cubicBezTo>
                      <a:cubicBezTo>
                        <a:pt x="4836" y="19001"/>
                        <a:pt x="4135" y="19407"/>
                        <a:pt x="4504" y="19518"/>
                      </a:cubicBezTo>
                      <a:cubicBezTo>
                        <a:pt x="4504" y="19518"/>
                        <a:pt x="4467" y="19518"/>
                        <a:pt x="4467" y="19518"/>
                      </a:cubicBezTo>
                      <a:cubicBezTo>
                        <a:pt x="4393" y="19518"/>
                        <a:pt x="4320" y="19518"/>
                        <a:pt x="4283" y="19518"/>
                      </a:cubicBezTo>
                      <a:cubicBezTo>
                        <a:pt x="4172" y="19481"/>
                        <a:pt x="4098" y="19444"/>
                        <a:pt x="3987" y="19407"/>
                      </a:cubicBezTo>
                      <a:cubicBezTo>
                        <a:pt x="3987" y="19407"/>
                        <a:pt x="3987" y="19444"/>
                        <a:pt x="3987" y="19444"/>
                      </a:cubicBezTo>
                      <a:cubicBezTo>
                        <a:pt x="4320" y="19481"/>
                        <a:pt x="3766" y="19850"/>
                        <a:pt x="4393" y="19776"/>
                      </a:cubicBezTo>
                      <a:cubicBezTo>
                        <a:pt x="4430" y="19776"/>
                        <a:pt x="4541" y="19813"/>
                        <a:pt x="4541" y="19813"/>
                      </a:cubicBezTo>
                      <a:cubicBezTo>
                        <a:pt x="4578" y="19886"/>
                        <a:pt x="4578" y="19960"/>
                        <a:pt x="4578" y="20071"/>
                      </a:cubicBezTo>
                      <a:cubicBezTo>
                        <a:pt x="4504" y="20034"/>
                        <a:pt x="4393" y="19997"/>
                        <a:pt x="4357" y="19960"/>
                      </a:cubicBezTo>
                      <a:cubicBezTo>
                        <a:pt x="4283" y="19850"/>
                        <a:pt x="4172" y="19850"/>
                        <a:pt x="4024" y="19886"/>
                      </a:cubicBezTo>
                      <a:cubicBezTo>
                        <a:pt x="3913" y="19886"/>
                        <a:pt x="3840" y="19923"/>
                        <a:pt x="3729" y="19923"/>
                      </a:cubicBezTo>
                      <a:cubicBezTo>
                        <a:pt x="3840" y="19923"/>
                        <a:pt x="3987" y="19923"/>
                        <a:pt x="4098" y="19960"/>
                      </a:cubicBezTo>
                      <a:cubicBezTo>
                        <a:pt x="4098" y="19960"/>
                        <a:pt x="4135" y="19960"/>
                        <a:pt x="4135" y="19960"/>
                      </a:cubicBezTo>
                      <a:cubicBezTo>
                        <a:pt x="4135" y="19960"/>
                        <a:pt x="4135" y="19997"/>
                        <a:pt x="4098" y="19997"/>
                      </a:cubicBezTo>
                      <a:cubicBezTo>
                        <a:pt x="3913" y="20034"/>
                        <a:pt x="3766" y="20034"/>
                        <a:pt x="3987" y="20182"/>
                      </a:cubicBezTo>
                      <a:cubicBezTo>
                        <a:pt x="4172" y="20292"/>
                        <a:pt x="3987" y="20292"/>
                        <a:pt x="3840" y="20292"/>
                      </a:cubicBezTo>
                      <a:cubicBezTo>
                        <a:pt x="3840" y="20292"/>
                        <a:pt x="3840" y="20292"/>
                        <a:pt x="3840" y="20292"/>
                      </a:cubicBezTo>
                      <a:cubicBezTo>
                        <a:pt x="3840" y="20292"/>
                        <a:pt x="3840" y="20292"/>
                        <a:pt x="3840" y="20292"/>
                      </a:cubicBezTo>
                      <a:cubicBezTo>
                        <a:pt x="3729" y="20292"/>
                        <a:pt x="3618" y="20255"/>
                        <a:pt x="3507" y="20255"/>
                      </a:cubicBezTo>
                      <a:cubicBezTo>
                        <a:pt x="3544" y="20182"/>
                        <a:pt x="3618" y="20108"/>
                        <a:pt x="3655" y="20071"/>
                      </a:cubicBezTo>
                      <a:cubicBezTo>
                        <a:pt x="3655" y="20071"/>
                        <a:pt x="3729" y="20071"/>
                        <a:pt x="3729" y="20071"/>
                      </a:cubicBezTo>
                      <a:cubicBezTo>
                        <a:pt x="3729" y="20071"/>
                        <a:pt x="3729" y="20034"/>
                        <a:pt x="3692" y="20034"/>
                      </a:cubicBezTo>
                      <a:cubicBezTo>
                        <a:pt x="3655" y="20034"/>
                        <a:pt x="3581" y="20071"/>
                        <a:pt x="3544" y="20071"/>
                      </a:cubicBezTo>
                      <a:cubicBezTo>
                        <a:pt x="3434" y="20071"/>
                        <a:pt x="3286" y="20071"/>
                        <a:pt x="3175" y="20071"/>
                      </a:cubicBezTo>
                      <a:cubicBezTo>
                        <a:pt x="3175" y="20071"/>
                        <a:pt x="3175" y="20034"/>
                        <a:pt x="3175" y="20034"/>
                      </a:cubicBezTo>
                      <a:cubicBezTo>
                        <a:pt x="3212" y="19997"/>
                        <a:pt x="3249" y="19997"/>
                        <a:pt x="3286" y="19960"/>
                      </a:cubicBezTo>
                      <a:cubicBezTo>
                        <a:pt x="3212" y="19960"/>
                        <a:pt x="3138" y="19997"/>
                        <a:pt x="3101" y="20034"/>
                      </a:cubicBezTo>
                      <a:cubicBezTo>
                        <a:pt x="3064" y="20071"/>
                        <a:pt x="3064" y="20145"/>
                        <a:pt x="3101" y="20145"/>
                      </a:cubicBezTo>
                      <a:cubicBezTo>
                        <a:pt x="3175" y="20182"/>
                        <a:pt x="3360" y="20219"/>
                        <a:pt x="3360" y="20219"/>
                      </a:cubicBezTo>
                      <a:cubicBezTo>
                        <a:pt x="3323" y="20366"/>
                        <a:pt x="3138" y="20219"/>
                        <a:pt x="3027" y="20255"/>
                      </a:cubicBezTo>
                      <a:cubicBezTo>
                        <a:pt x="2880" y="20329"/>
                        <a:pt x="3323" y="20255"/>
                        <a:pt x="3101" y="20329"/>
                      </a:cubicBezTo>
                      <a:cubicBezTo>
                        <a:pt x="2990" y="20366"/>
                        <a:pt x="2880" y="20329"/>
                        <a:pt x="2843" y="20477"/>
                      </a:cubicBezTo>
                      <a:cubicBezTo>
                        <a:pt x="2843" y="20661"/>
                        <a:pt x="2954" y="20698"/>
                        <a:pt x="3212" y="20624"/>
                      </a:cubicBezTo>
                      <a:cubicBezTo>
                        <a:pt x="3286" y="20588"/>
                        <a:pt x="3397" y="20551"/>
                        <a:pt x="3470" y="20551"/>
                      </a:cubicBezTo>
                      <a:cubicBezTo>
                        <a:pt x="3434" y="20514"/>
                        <a:pt x="3397" y="20514"/>
                        <a:pt x="3360" y="20477"/>
                      </a:cubicBezTo>
                      <a:cubicBezTo>
                        <a:pt x="3360" y="20477"/>
                        <a:pt x="3286" y="20477"/>
                        <a:pt x="3286" y="20514"/>
                      </a:cubicBezTo>
                      <a:cubicBezTo>
                        <a:pt x="3212" y="20551"/>
                        <a:pt x="3175" y="20588"/>
                        <a:pt x="3101" y="20588"/>
                      </a:cubicBezTo>
                      <a:cubicBezTo>
                        <a:pt x="3101" y="20551"/>
                        <a:pt x="3064" y="20514"/>
                        <a:pt x="3064" y="20514"/>
                      </a:cubicBezTo>
                      <a:cubicBezTo>
                        <a:pt x="3138" y="20477"/>
                        <a:pt x="3249" y="20440"/>
                        <a:pt x="3323" y="20403"/>
                      </a:cubicBezTo>
                      <a:cubicBezTo>
                        <a:pt x="3507" y="20403"/>
                        <a:pt x="3729" y="20514"/>
                        <a:pt x="3803" y="20329"/>
                      </a:cubicBezTo>
                      <a:cubicBezTo>
                        <a:pt x="3803" y="20329"/>
                        <a:pt x="3803" y="20329"/>
                        <a:pt x="3803" y="20329"/>
                      </a:cubicBezTo>
                      <a:cubicBezTo>
                        <a:pt x="3803" y="20329"/>
                        <a:pt x="3803" y="20329"/>
                        <a:pt x="3803" y="20329"/>
                      </a:cubicBezTo>
                      <a:cubicBezTo>
                        <a:pt x="3950" y="20366"/>
                        <a:pt x="3840" y="20440"/>
                        <a:pt x="3803" y="20477"/>
                      </a:cubicBezTo>
                      <a:cubicBezTo>
                        <a:pt x="3581" y="20735"/>
                        <a:pt x="4024" y="20624"/>
                        <a:pt x="4172" y="20698"/>
                      </a:cubicBezTo>
                      <a:cubicBezTo>
                        <a:pt x="4172" y="20698"/>
                        <a:pt x="4209" y="20698"/>
                        <a:pt x="4209" y="20698"/>
                      </a:cubicBezTo>
                      <a:cubicBezTo>
                        <a:pt x="4061" y="20772"/>
                        <a:pt x="4135" y="20883"/>
                        <a:pt x="4135" y="20920"/>
                      </a:cubicBezTo>
                      <a:cubicBezTo>
                        <a:pt x="3950" y="21030"/>
                        <a:pt x="4246" y="21325"/>
                        <a:pt x="3692" y="21325"/>
                      </a:cubicBezTo>
                      <a:cubicBezTo>
                        <a:pt x="4283" y="21436"/>
                        <a:pt x="3507" y="21399"/>
                        <a:pt x="3655" y="21473"/>
                      </a:cubicBezTo>
                      <a:cubicBezTo>
                        <a:pt x="3655" y="21473"/>
                        <a:pt x="3655" y="21510"/>
                        <a:pt x="3655" y="21510"/>
                      </a:cubicBezTo>
                      <a:cubicBezTo>
                        <a:pt x="3692" y="21510"/>
                        <a:pt x="3803" y="21547"/>
                        <a:pt x="3803" y="21510"/>
                      </a:cubicBezTo>
                      <a:cubicBezTo>
                        <a:pt x="3950" y="21325"/>
                        <a:pt x="4024" y="21621"/>
                        <a:pt x="4135" y="21510"/>
                      </a:cubicBezTo>
                      <a:cubicBezTo>
                        <a:pt x="4135" y="21584"/>
                        <a:pt x="4061" y="21658"/>
                        <a:pt x="3987" y="21694"/>
                      </a:cubicBezTo>
                      <a:cubicBezTo>
                        <a:pt x="3877" y="21805"/>
                        <a:pt x="3877" y="21953"/>
                        <a:pt x="3913" y="22100"/>
                      </a:cubicBezTo>
                      <a:cubicBezTo>
                        <a:pt x="3950" y="22211"/>
                        <a:pt x="4098" y="21990"/>
                        <a:pt x="4283" y="22137"/>
                      </a:cubicBezTo>
                      <a:cubicBezTo>
                        <a:pt x="4578" y="22359"/>
                        <a:pt x="3950" y="22322"/>
                        <a:pt x="4024" y="22469"/>
                      </a:cubicBezTo>
                      <a:cubicBezTo>
                        <a:pt x="3803" y="22432"/>
                        <a:pt x="4061" y="22580"/>
                        <a:pt x="3913" y="22580"/>
                      </a:cubicBezTo>
                      <a:cubicBezTo>
                        <a:pt x="3950" y="22580"/>
                        <a:pt x="4024" y="22580"/>
                        <a:pt x="4061" y="22617"/>
                      </a:cubicBezTo>
                      <a:cubicBezTo>
                        <a:pt x="4135" y="22691"/>
                        <a:pt x="3840" y="22691"/>
                        <a:pt x="3913" y="22801"/>
                      </a:cubicBezTo>
                      <a:cubicBezTo>
                        <a:pt x="3987" y="22912"/>
                        <a:pt x="3877" y="23060"/>
                        <a:pt x="3950" y="23207"/>
                      </a:cubicBezTo>
                      <a:cubicBezTo>
                        <a:pt x="3987" y="23355"/>
                        <a:pt x="4098" y="23133"/>
                        <a:pt x="4172" y="23207"/>
                      </a:cubicBezTo>
                      <a:cubicBezTo>
                        <a:pt x="4209" y="23207"/>
                        <a:pt x="4246" y="23207"/>
                        <a:pt x="4283" y="23244"/>
                      </a:cubicBezTo>
                      <a:cubicBezTo>
                        <a:pt x="4061" y="23318"/>
                        <a:pt x="4320" y="23428"/>
                        <a:pt x="4172" y="23502"/>
                      </a:cubicBezTo>
                      <a:cubicBezTo>
                        <a:pt x="3913" y="23613"/>
                        <a:pt x="3913" y="23724"/>
                        <a:pt x="4172" y="23760"/>
                      </a:cubicBezTo>
                      <a:cubicBezTo>
                        <a:pt x="4209" y="23760"/>
                        <a:pt x="4246" y="23797"/>
                        <a:pt x="4246" y="23834"/>
                      </a:cubicBezTo>
                      <a:cubicBezTo>
                        <a:pt x="4246" y="23871"/>
                        <a:pt x="4209" y="23871"/>
                        <a:pt x="4172" y="23908"/>
                      </a:cubicBezTo>
                      <a:cubicBezTo>
                        <a:pt x="4172" y="23871"/>
                        <a:pt x="4172" y="23871"/>
                        <a:pt x="4135" y="23834"/>
                      </a:cubicBezTo>
                      <a:cubicBezTo>
                        <a:pt x="4135" y="23834"/>
                        <a:pt x="4061" y="23834"/>
                        <a:pt x="4061" y="23834"/>
                      </a:cubicBezTo>
                      <a:cubicBezTo>
                        <a:pt x="3913" y="23908"/>
                        <a:pt x="3655" y="23982"/>
                        <a:pt x="3655" y="24056"/>
                      </a:cubicBezTo>
                      <a:cubicBezTo>
                        <a:pt x="3692" y="24166"/>
                        <a:pt x="3323" y="24093"/>
                        <a:pt x="3507" y="24166"/>
                      </a:cubicBezTo>
                      <a:cubicBezTo>
                        <a:pt x="3655" y="24203"/>
                        <a:pt x="3877" y="24166"/>
                        <a:pt x="4098" y="24166"/>
                      </a:cubicBezTo>
                      <a:cubicBezTo>
                        <a:pt x="4098" y="24166"/>
                        <a:pt x="4098" y="24166"/>
                        <a:pt x="4135" y="24166"/>
                      </a:cubicBezTo>
                      <a:cubicBezTo>
                        <a:pt x="4098" y="24240"/>
                        <a:pt x="4061" y="24314"/>
                        <a:pt x="4246" y="24351"/>
                      </a:cubicBezTo>
                      <a:cubicBezTo>
                        <a:pt x="4209" y="24351"/>
                        <a:pt x="4135" y="24351"/>
                        <a:pt x="4098" y="24351"/>
                      </a:cubicBezTo>
                      <a:cubicBezTo>
                        <a:pt x="4061" y="24388"/>
                        <a:pt x="4061" y="24425"/>
                        <a:pt x="4061" y="24425"/>
                      </a:cubicBezTo>
                      <a:cubicBezTo>
                        <a:pt x="4209" y="24572"/>
                        <a:pt x="4061" y="24683"/>
                        <a:pt x="3840" y="24794"/>
                      </a:cubicBezTo>
                      <a:cubicBezTo>
                        <a:pt x="4172" y="24904"/>
                        <a:pt x="3803" y="25052"/>
                        <a:pt x="3987" y="25162"/>
                      </a:cubicBezTo>
                      <a:cubicBezTo>
                        <a:pt x="3987" y="25162"/>
                        <a:pt x="4024" y="25162"/>
                        <a:pt x="4024" y="25162"/>
                      </a:cubicBezTo>
                      <a:cubicBezTo>
                        <a:pt x="3766" y="25421"/>
                        <a:pt x="4135" y="25716"/>
                        <a:pt x="4024" y="25974"/>
                      </a:cubicBezTo>
                      <a:cubicBezTo>
                        <a:pt x="3987" y="26085"/>
                        <a:pt x="3950" y="26232"/>
                        <a:pt x="4024" y="26343"/>
                      </a:cubicBezTo>
                      <a:cubicBezTo>
                        <a:pt x="4061" y="26417"/>
                        <a:pt x="4246" y="26491"/>
                        <a:pt x="4357" y="26601"/>
                      </a:cubicBezTo>
                      <a:cubicBezTo>
                        <a:pt x="4393" y="26601"/>
                        <a:pt x="4467" y="26601"/>
                        <a:pt x="4504" y="26601"/>
                      </a:cubicBezTo>
                      <a:cubicBezTo>
                        <a:pt x="4430" y="26638"/>
                        <a:pt x="4541" y="26786"/>
                        <a:pt x="4283" y="26749"/>
                      </a:cubicBezTo>
                      <a:cubicBezTo>
                        <a:pt x="4246" y="26749"/>
                        <a:pt x="4209" y="26786"/>
                        <a:pt x="4172" y="26823"/>
                      </a:cubicBezTo>
                      <a:cubicBezTo>
                        <a:pt x="4209" y="26823"/>
                        <a:pt x="4209" y="26823"/>
                        <a:pt x="4246" y="26823"/>
                      </a:cubicBezTo>
                      <a:cubicBezTo>
                        <a:pt x="4320" y="26823"/>
                        <a:pt x="4357" y="26823"/>
                        <a:pt x="4430" y="26823"/>
                      </a:cubicBezTo>
                      <a:cubicBezTo>
                        <a:pt x="4393" y="26860"/>
                        <a:pt x="4320" y="26897"/>
                        <a:pt x="4283" y="26897"/>
                      </a:cubicBezTo>
                      <a:cubicBezTo>
                        <a:pt x="4209" y="26897"/>
                        <a:pt x="4135" y="26897"/>
                        <a:pt x="4098" y="26823"/>
                      </a:cubicBezTo>
                      <a:cubicBezTo>
                        <a:pt x="4061" y="26675"/>
                        <a:pt x="3950" y="26712"/>
                        <a:pt x="3877" y="26823"/>
                      </a:cubicBezTo>
                      <a:cubicBezTo>
                        <a:pt x="4135" y="26860"/>
                        <a:pt x="3877" y="26897"/>
                        <a:pt x="3877" y="26934"/>
                      </a:cubicBezTo>
                      <a:cubicBezTo>
                        <a:pt x="3913" y="27118"/>
                        <a:pt x="3913" y="27302"/>
                        <a:pt x="3913" y="27487"/>
                      </a:cubicBezTo>
                      <a:cubicBezTo>
                        <a:pt x="3913" y="27635"/>
                        <a:pt x="3950" y="27819"/>
                        <a:pt x="3950" y="27967"/>
                      </a:cubicBezTo>
                      <a:cubicBezTo>
                        <a:pt x="4393" y="27930"/>
                        <a:pt x="3987" y="28151"/>
                        <a:pt x="4172" y="28188"/>
                      </a:cubicBezTo>
                      <a:cubicBezTo>
                        <a:pt x="4172" y="28188"/>
                        <a:pt x="4172" y="28225"/>
                        <a:pt x="4172" y="28225"/>
                      </a:cubicBezTo>
                      <a:cubicBezTo>
                        <a:pt x="3655" y="28225"/>
                        <a:pt x="3950" y="28446"/>
                        <a:pt x="3877" y="28557"/>
                      </a:cubicBezTo>
                      <a:cubicBezTo>
                        <a:pt x="3877" y="28557"/>
                        <a:pt x="3950" y="28594"/>
                        <a:pt x="3987" y="28594"/>
                      </a:cubicBezTo>
                      <a:cubicBezTo>
                        <a:pt x="4024" y="28594"/>
                        <a:pt x="4061" y="28594"/>
                        <a:pt x="4061" y="28557"/>
                      </a:cubicBezTo>
                      <a:cubicBezTo>
                        <a:pt x="4061" y="28520"/>
                        <a:pt x="4061" y="28483"/>
                        <a:pt x="4061" y="28446"/>
                      </a:cubicBezTo>
                      <a:cubicBezTo>
                        <a:pt x="4098" y="28520"/>
                        <a:pt x="4135" y="28557"/>
                        <a:pt x="4209" y="28631"/>
                      </a:cubicBezTo>
                      <a:cubicBezTo>
                        <a:pt x="4135" y="28631"/>
                        <a:pt x="4098" y="28668"/>
                        <a:pt x="4024" y="28668"/>
                      </a:cubicBezTo>
                      <a:cubicBezTo>
                        <a:pt x="3913" y="28705"/>
                        <a:pt x="3766" y="28705"/>
                        <a:pt x="3655" y="28741"/>
                      </a:cubicBezTo>
                      <a:cubicBezTo>
                        <a:pt x="3766" y="28741"/>
                        <a:pt x="3877" y="28741"/>
                        <a:pt x="3987" y="28741"/>
                      </a:cubicBezTo>
                      <a:cubicBezTo>
                        <a:pt x="3987" y="28741"/>
                        <a:pt x="3987" y="28778"/>
                        <a:pt x="3950" y="28778"/>
                      </a:cubicBezTo>
                      <a:cubicBezTo>
                        <a:pt x="3729" y="28889"/>
                        <a:pt x="3766" y="28852"/>
                        <a:pt x="3913" y="29000"/>
                      </a:cubicBezTo>
                      <a:cubicBezTo>
                        <a:pt x="3950" y="29037"/>
                        <a:pt x="3877" y="29110"/>
                        <a:pt x="3913" y="29184"/>
                      </a:cubicBezTo>
                      <a:cubicBezTo>
                        <a:pt x="3987" y="29369"/>
                        <a:pt x="4061" y="29553"/>
                        <a:pt x="4135" y="29774"/>
                      </a:cubicBezTo>
                      <a:cubicBezTo>
                        <a:pt x="4135" y="29774"/>
                        <a:pt x="4209" y="29811"/>
                        <a:pt x="4209" y="29811"/>
                      </a:cubicBezTo>
                      <a:cubicBezTo>
                        <a:pt x="4246" y="29774"/>
                        <a:pt x="4283" y="29738"/>
                        <a:pt x="4320" y="29701"/>
                      </a:cubicBezTo>
                      <a:cubicBezTo>
                        <a:pt x="4357" y="29701"/>
                        <a:pt x="4393" y="29701"/>
                        <a:pt x="4393" y="29738"/>
                      </a:cubicBezTo>
                      <a:cubicBezTo>
                        <a:pt x="4541" y="29848"/>
                        <a:pt x="4504" y="29922"/>
                        <a:pt x="4393" y="30033"/>
                      </a:cubicBezTo>
                      <a:cubicBezTo>
                        <a:pt x="4430" y="29959"/>
                        <a:pt x="4357" y="29959"/>
                        <a:pt x="4246" y="29922"/>
                      </a:cubicBezTo>
                      <a:cubicBezTo>
                        <a:pt x="4135" y="29885"/>
                        <a:pt x="4098" y="29774"/>
                        <a:pt x="4024" y="29701"/>
                      </a:cubicBezTo>
                      <a:cubicBezTo>
                        <a:pt x="3987" y="29664"/>
                        <a:pt x="4024" y="29664"/>
                        <a:pt x="4024" y="29627"/>
                      </a:cubicBezTo>
                      <a:cubicBezTo>
                        <a:pt x="3987" y="29627"/>
                        <a:pt x="3913" y="29627"/>
                        <a:pt x="3877" y="29664"/>
                      </a:cubicBezTo>
                      <a:cubicBezTo>
                        <a:pt x="3655" y="29738"/>
                        <a:pt x="3950" y="29811"/>
                        <a:pt x="3840" y="29848"/>
                      </a:cubicBezTo>
                      <a:cubicBezTo>
                        <a:pt x="3913" y="29885"/>
                        <a:pt x="3618" y="30033"/>
                        <a:pt x="3950" y="29959"/>
                      </a:cubicBezTo>
                      <a:cubicBezTo>
                        <a:pt x="3950" y="29996"/>
                        <a:pt x="4024" y="30033"/>
                        <a:pt x="3987" y="30070"/>
                      </a:cubicBezTo>
                      <a:cubicBezTo>
                        <a:pt x="3434" y="30328"/>
                        <a:pt x="3913" y="30660"/>
                        <a:pt x="3655" y="30955"/>
                      </a:cubicBezTo>
                      <a:cubicBezTo>
                        <a:pt x="3581" y="31029"/>
                        <a:pt x="3803" y="31213"/>
                        <a:pt x="3913" y="31361"/>
                      </a:cubicBezTo>
                      <a:cubicBezTo>
                        <a:pt x="4135" y="31324"/>
                        <a:pt x="4061" y="31398"/>
                        <a:pt x="4061" y="31472"/>
                      </a:cubicBezTo>
                      <a:cubicBezTo>
                        <a:pt x="4061" y="31582"/>
                        <a:pt x="3803" y="31324"/>
                        <a:pt x="3840" y="31508"/>
                      </a:cubicBezTo>
                      <a:cubicBezTo>
                        <a:pt x="3877" y="31656"/>
                        <a:pt x="4172" y="31656"/>
                        <a:pt x="4467" y="31508"/>
                      </a:cubicBezTo>
                      <a:cubicBezTo>
                        <a:pt x="4504" y="31508"/>
                        <a:pt x="4541" y="31472"/>
                        <a:pt x="4578" y="31472"/>
                      </a:cubicBezTo>
                      <a:cubicBezTo>
                        <a:pt x="4578" y="31472"/>
                        <a:pt x="4615" y="31508"/>
                        <a:pt x="4652" y="31508"/>
                      </a:cubicBezTo>
                      <a:cubicBezTo>
                        <a:pt x="4615" y="31508"/>
                        <a:pt x="4578" y="31545"/>
                        <a:pt x="4541" y="31545"/>
                      </a:cubicBezTo>
                      <a:cubicBezTo>
                        <a:pt x="4541" y="31545"/>
                        <a:pt x="4504" y="31545"/>
                        <a:pt x="4504" y="31582"/>
                      </a:cubicBezTo>
                      <a:cubicBezTo>
                        <a:pt x="4541" y="31582"/>
                        <a:pt x="4541" y="31582"/>
                        <a:pt x="4578" y="31582"/>
                      </a:cubicBezTo>
                      <a:cubicBezTo>
                        <a:pt x="4652" y="31582"/>
                        <a:pt x="4726" y="31582"/>
                        <a:pt x="4800" y="31582"/>
                      </a:cubicBezTo>
                      <a:cubicBezTo>
                        <a:pt x="4689" y="31619"/>
                        <a:pt x="4615" y="31693"/>
                        <a:pt x="4504" y="31730"/>
                      </a:cubicBezTo>
                      <a:cubicBezTo>
                        <a:pt x="4357" y="31804"/>
                        <a:pt x="4689" y="31730"/>
                        <a:pt x="4578" y="31804"/>
                      </a:cubicBezTo>
                      <a:cubicBezTo>
                        <a:pt x="4578" y="31804"/>
                        <a:pt x="4578" y="31841"/>
                        <a:pt x="4615" y="31877"/>
                      </a:cubicBezTo>
                      <a:cubicBezTo>
                        <a:pt x="4763" y="31767"/>
                        <a:pt x="4652" y="32025"/>
                        <a:pt x="4800" y="31914"/>
                      </a:cubicBezTo>
                      <a:cubicBezTo>
                        <a:pt x="4800" y="31914"/>
                        <a:pt x="4836" y="31877"/>
                        <a:pt x="4836" y="31877"/>
                      </a:cubicBezTo>
                      <a:cubicBezTo>
                        <a:pt x="4836" y="31914"/>
                        <a:pt x="4873" y="31914"/>
                        <a:pt x="4873" y="31951"/>
                      </a:cubicBezTo>
                      <a:cubicBezTo>
                        <a:pt x="4430" y="31951"/>
                        <a:pt x="4873" y="32136"/>
                        <a:pt x="4726" y="32209"/>
                      </a:cubicBezTo>
                      <a:cubicBezTo>
                        <a:pt x="4615" y="32283"/>
                        <a:pt x="4836" y="32505"/>
                        <a:pt x="4763" y="32615"/>
                      </a:cubicBezTo>
                      <a:cubicBezTo>
                        <a:pt x="4615" y="32800"/>
                        <a:pt x="4873" y="32947"/>
                        <a:pt x="4763" y="33095"/>
                      </a:cubicBezTo>
                      <a:cubicBezTo>
                        <a:pt x="4726" y="33169"/>
                        <a:pt x="4652" y="33243"/>
                        <a:pt x="4504" y="33316"/>
                      </a:cubicBezTo>
                      <a:cubicBezTo>
                        <a:pt x="4283" y="33390"/>
                        <a:pt x="4726" y="33390"/>
                        <a:pt x="4763" y="33501"/>
                      </a:cubicBezTo>
                      <a:cubicBezTo>
                        <a:pt x="4836" y="33685"/>
                        <a:pt x="4504" y="33464"/>
                        <a:pt x="4578" y="33575"/>
                      </a:cubicBezTo>
                      <a:cubicBezTo>
                        <a:pt x="4689" y="33796"/>
                        <a:pt x="4467" y="33538"/>
                        <a:pt x="4504" y="33575"/>
                      </a:cubicBezTo>
                      <a:cubicBezTo>
                        <a:pt x="4504" y="33612"/>
                        <a:pt x="4541" y="33648"/>
                        <a:pt x="4504" y="33685"/>
                      </a:cubicBezTo>
                      <a:cubicBezTo>
                        <a:pt x="4467" y="33722"/>
                        <a:pt x="4393" y="33759"/>
                        <a:pt x="4357" y="33796"/>
                      </a:cubicBezTo>
                      <a:cubicBezTo>
                        <a:pt x="4393" y="33833"/>
                        <a:pt x="4467" y="33870"/>
                        <a:pt x="4504" y="33870"/>
                      </a:cubicBezTo>
                      <a:cubicBezTo>
                        <a:pt x="4578" y="33870"/>
                        <a:pt x="4689" y="33833"/>
                        <a:pt x="4763" y="33796"/>
                      </a:cubicBezTo>
                      <a:cubicBezTo>
                        <a:pt x="4726" y="33944"/>
                        <a:pt x="4763" y="34165"/>
                        <a:pt x="4615" y="34276"/>
                      </a:cubicBezTo>
                      <a:cubicBezTo>
                        <a:pt x="4393" y="34423"/>
                        <a:pt x="4357" y="34497"/>
                        <a:pt x="4689" y="34608"/>
                      </a:cubicBezTo>
                      <a:cubicBezTo>
                        <a:pt x="4393" y="34682"/>
                        <a:pt x="4947" y="34792"/>
                        <a:pt x="4615" y="34940"/>
                      </a:cubicBezTo>
                      <a:cubicBezTo>
                        <a:pt x="4504" y="35014"/>
                        <a:pt x="4652" y="35272"/>
                        <a:pt x="4689" y="35419"/>
                      </a:cubicBezTo>
                      <a:cubicBezTo>
                        <a:pt x="4689" y="35419"/>
                        <a:pt x="4689" y="35456"/>
                        <a:pt x="4652" y="35456"/>
                      </a:cubicBezTo>
                      <a:cubicBezTo>
                        <a:pt x="4652" y="35383"/>
                        <a:pt x="4357" y="35567"/>
                        <a:pt x="4467" y="35383"/>
                      </a:cubicBezTo>
                      <a:cubicBezTo>
                        <a:pt x="4467" y="35383"/>
                        <a:pt x="4430" y="35346"/>
                        <a:pt x="4393" y="35346"/>
                      </a:cubicBezTo>
                      <a:cubicBezTo>
                        <a:pt x="4393" y="35383"/>
                        <a:pt x="4320" y="35383"/>
                        <a:pt x="4357" y="35419"/>
                      </a:cubicBezTo>
                      <a:cubicBezTo>
                        <a:pt x="4393" y="35456"/>
                        <a:pt x="4467" y="35530"/>
                        <a:pt x="4504" y="35567"/>
                      </a:cubicBezTo>
                      <a:cubicBezTo>
                        <a:pt x="4504" y="35567"/>
                        <a:pt x="4615" y="35567"/>
                        <a:pt x="4652" y="35567"/>
                      </a:cubicBezTo>
                      <a:cubicBezTo>
                        <a:pt x="4615" y="35641"/>
                        <a:pt x="4578" y="35751"/>
                        <a:pt x="4541" y="35825"/>
                      </a:cubicBezTo>
                      <a:cubicBezTo>
                        <a:pt x="4504" y="35899"/>
                        <a:pt x="4504" y="35936"/>
                        <a:pt x="4504" y="36010"/>
                      </a:cubicBezTo>
                      <a:cubicBezTo>
                        <a:pt x="4504" y="36231"/>
                        <a:pt x="4578" y="36452"/>
                        <a:pt x="4578" y="36674"/>
                      </a:cubicBezTo>
                      <a:cubicBezTo>
                        <a:pt x="4578" y="36858"/>
                        <a:pt x="4504" y="37080"/>
                        <a:pt x="4504" y="37264"/>
                      </a:cubicBezTo>
                      <a:cubicBezTo>
                        <a:pt x="4504" y="37375"/>
                        <a:pt x="4467" y="37522"/>
                        <a:pt x="4467" y="37633"/>
                      </a:cubicBezTo>
                      <a:cubicBezTo>
                        <a:pt x="4467" y="37744"/>
                        <a:pt x="4393" y="37891"/>
                        <a:pt x="4430" y="38002"/>
                      </a:cubicBezTo>
                      <a:cubicBezTo>
                        <a:pt x="4578" y="38297"/>
                        <a:pt x="4504" y="38592"/>
                        <a:pt x="4357" y="38851"/>
                      </a:cubicBezTo>
                      <a:cubicBezTo>
                        <a:pt x="4283" y="38998"/>
                        <a:pt x="4393" y="39183"/>
                        <a:pt x="4209" y="39293"/>
                      </a:cubicBezTo>
                      <a:cubicBezTo>
                        <a:pt x="3987" y="39441"/>
                        <a:pt x="4430" y="39515"/>
                        <a:pt x="4283" y="39589"/>
                      </a:cubicBezTo>
                      <a:cubicBezTo>
                        <a:pt x="3950" y="39736"/>
                        <a:pt x="4467" y="39921"/>
                        <a:pt x="4172" y="40142"/>
                      </a:cubicBezTo>
                      <a:cubicBezTo>
                        <a:pt x="4061" y="40216"/>
                        <a:pt x="3803" y="40253"/>
                        <a:pt x="3840" y="40327"/>
                      </a:cubicBezTo>
                      <a:cubicBezTo>
                        <a:pt x="3913" y="40437"/>
                        <a:pt x="3803" y="40511"/>
                        <a:pt x="3729" y="40585"/>
                      </a:cubicBezTo>
                      <a:cubicBezTo>
                        <a:pt x="3692" y="40659"/>
                        <a:pt x="3766" y="40769"/>
                        <a:pt x="3692" y="40843"/>
                      </a:cubicBezTo>
                      <a:cubicBezTo>
                        <a:pt x="3581" y="40954"/>
                        <a:pt x="3360" y="41028"/>
                        <a:pt x="3175" y="41138"/>
                      </a:cubicBezTo>
                      <a:cubicBezTo>
                        <a:pt x="3175" y="41138"/>
                        <a:pt x="3175" y="41175"/>
                        <a:pt x="3175" y="41175"/>
                      </a:cubicBezTo>
                      <a:cubicBezTo>
                        <a:pt x="3692" y="41249"/>
                        <a:pt x="3470" y="41323"/>
                        <a:pt x="3323" y="41433"/>
                      </a:cubicBezTo>
                      <a:lnTo>
                        <a:pt x="2547" y="41433"/>
                      </a:lnTo>
                      <a:cubicBezTo>
                        <a:pt x="2621" y="41396"/>
                        <a:pt x="2695" y="41360"/>
                        <a:pt x="2621" y="41249"/>
                      </a:cubicBezTo>
                      <a:cubicBezTo>
                        <a:pt x="2474" y="41064"/>
                        <a:pt x="2954" y="40880"/>
                        <a:pt x="2695" y="40695"/>
                      </a:cubicBezTo>
                      <a:cubicBezTo>
                        <a:pt x="2695" y="40695"/>
                        <a:pt x="2769" y="40659"/>
                        <a:pt x="2769" y="40659"/>
                      </a:cubicBezTo>
                      <a:cubicBezTo>
                        <a:pt x="2732" y="40585"/>
                        <a:pt x="2658" y="40474"/>
                        <a:pt x="2584" y="40474"/>
                      </a:cubicBezTo>
                      <a:cubicBezTo>
                        <a:pt x="2400" y="40474"/>
                        <a:pt x="2511" y="40585"/>
                        <a:pt x="2511" y="40622"/>
                      </a:cubicBezTo>
                      <a:cubicBezTo>
                        <a:pt x="2511" y="40695"/>
                        <a:pt x="2474" y="40732"/>
                        <a:pt x="2326" y="40695"/>
                      </a:cubicBezTo>
                      <a:cubicBezTo>
                        <a:pt x="2252" y="40659"/>
                        <a:pt x="2178" y="40659"/>
                        <a:pt x="2104" y="40622"/>
                      </a:cubicBezTo>
                      <a:cubicBezTo>
                        <a:pt x="2178" y="40769"/>
                        <a:pt x="1920" y="40954"/>
                        <a:pt x="2215" y="41101"/>
                      </a:cubicBezTo>
                      <a:cubicBezTo>
                        <a:pt x="2252" y="41138"/>
                        <a:pt x="2252" y="41175"/>
                        <a:pt x="2289" y="41212"/>
                      </a:cubicBezTo>
                      <a:cubicBezTo>
                        <a:pt x="2252" y="41212"/>
                        <a:pt x="2215" y="41212"/>
                        <a:pt x="2178" y="41212"/>
                      </a:cubicBezTo>
                      <a:cubicBezTo>
                        <a:pt x="2104" y="41212"/>
                        <a:pt x="2067" y="41249"/>
                        <a:pt x="2031" y="41286"/>
                      </a:cubicBezTo>
                      <a:cubicBezTo>
                        <a:pt x="2031" y="41286"/>
                        <a:pt x="2031" y="41360"/>
                        <a:pt x="2067" y="41360"/>
                      </a:cubicBezTo>
                      <a:cubicBezTo>
                        <a:pt x="2437" y="41360"/>
                        <a:pt x="2326" y="41396"/>
                        <a:pt x="2178" y="41433"/>
                      </a:cubicBezTo>
                      <a:lnTo>
                        <a:pt x="1218" y="41433"/>
                      </a:lnTo>
                      <a:cubicBezTo>
                        <a:pt x="1218" y="41396"/>
                        <a:pt x="997" y="41433"/>
                        <a:pt x="1071" y="41396"/>
                      </a:cubicBezTo>
                      <a:cubicBezTo>
                        <a:pt x="1034" y="41396"/>
                        <a:pt x="997" y="41396"/>
                        <a:pt x="960" y="41433"/>
                      </a:cubicBezTo>
                      <a:cubicBezTo>
                        <a:pt x="960" y="41433"/>
                        <a:pt x="960" y="41433"/>
                        <a:pt x="960" y="41433"/>
                      </a:cubicBezTo>
                      <a:lnTo>
                        <a:pt x="849" y="41433"/>
                      </a:lnTo>
                      <a:cubicBezTo>
                        <a:pt x="812" y="41433"/>
                        <a:pt x="775" y="41396"/>
                        <a:pt x="775" y="41396"/>
                      </a:cubicBezTo>
                      <a:cubicBezTo>
                        <a:pt x="701" y="41323"/>
                        <a:pt x="775" y="41175"/>
                        <a:pt x="443" y="41249"/>
                      </a:cubicBezTo>
                      <a:cubicBezTo>
                        <a:pt x="406" y="41249"/>
                        <a:pt x="332" y="41249"/>
                        <a:pt x="295" y="41249"/>
                      </a:cubicBezTo>
                      <a:cubicBezTo>
                        <a:pt x="295" y="41249"/>
                        <a:pt x="295" y="41212"/>
                        <a:pt x="295" y="41212"/>
                      </a:cubicBezTo>
                      <a:cubicBezTo>
                        <a:pt x="332" y="41212"/>
                        <a:pt x="332" y="41212"/>
                        <a:pt x="369" y="41212"/>
                      </a:cubicBezTo>
                      <a:cubicBezTo>
                        <a:pt x="628" y="41212"/>
                        <a:pt x="295" y="41101"/>
                        <a:pt x="443" y="41064"/>
                      </a:cubicBezTo>
                      <a:cubicBezTo>
                        <a:pt x="554" y="41064"/>
                        <a:pt x="701" y="41064"/>
                        <a:pt x="738" y="41064"/>
                      </a:cubicBezTo>
                      <a:cubicBezTo>
                        <a:pt x="812" y="40954"/>
                        <a:pt x="738" y="40954"/>
                        <a:pt x="554" y="40954"/>
                      </a:cubicBezTo>
                      <a:cubicBezTo>
                        <a:pt x="332" y="40954"/>
                        <a:pt x="369" y="40954"/>
                        <a:pt x="443" y="40769"/>
                      </a:cubicBezTo>
                      <a:cubicBezTo>
                        <a:pt x="443" y="40732"/>
                        <a:pt x="258" y="40695"/>
                        <a:pt x="258" y="40659"/>
                      </a:cubicBezTo>
                      <a:cubicBezTo>
                        <a:pt x="222" y="40585"/>
                        <a:pt x="148" y="40437"/>
                        <a:pt x="406" y="40400"/>
                      </a:cubicBezTo>
                      <a:cubicBezTo>
                        <a:pt x="406" y="40400"/>
                        <a:pt x="406" y="40363"/>
                        <a:pt x="406" y="40363"/>
                      </a:cubicBezTo>
                      <a:cubicBezTo>
                        <a:pt x="517" y="40327"/>
                        <a:pt x="0" y="40400"/>
                        <a:pt x="332" y="40290"/>
                      </a:cubicBezTo>
                      <a:cubicBezTo>
                        <a:pt x="332" y="40290"/>
                        <a:pt x="258" y="40179"/>
                        <a:pt x="185" y="40142"/>
                      </a:cubicBezTo>
                      <a:cubicBezTo>
                        <a:pt x="-111" y="39958"/>
                        <a:pt x="480" y="40105"/>
                        <a:pt x="369" y="39994"/>
                      </a:cubicBezTo>
                      <a:cubicBezTo>
                        <a:pt x="554" y="40031"/>
                        <a:pt x="628" y="39994"/>
                        <a:pt x="443" y="39921"/>
                      </a:cubicBezTo>
                      <a:cubicBezTo>
                        <a:pt x="406" y="39921"/>
                        <a:pt x="480" y="39847"/>
                        <a:pt x="517" y="39810"/>
                      </a:cubicBezTo>
                      <a:cubicBezTo>
                        <a:pt x="517" y="39810"/>
                        <a:pt x="591" y="39810"/>
                        <a:pt x="628" y="39810"/>
                      </a:cubicBezTo>
                      <a:cubicBezTo>
                        <a:pt x="628" y="39847"/>
                        <a:pt x="591" y="39847"/>
                        <a:pt x="591" y="39884"/>
                      </a:cubicBezTo>
                      <a:cubicBezTo>
                        <a:pt x="591" y="39884"/>
                        <a:pt x="591" y="39921"/>
                        <a:pt x="628" y="39921"/>
                      </a:cubicBezTo>
                      <a:cubicBezTo>
                        <a:pt x="701" y="39884"/>
                        <a:pt x="849" y="39847"/>
                        <a:pt x="849" y="39810"/>
                      </a:cubicBezTo>
                      <a:cubicBezTo>
                        <a:pt x="923" y="39625"/>
                        <a:pt x="997" y="39404"/>
                        <a:pt x="1034" y="39220"/>
                      </a:cubicBezTo>
                      <a:cubicBezTo>
                        <a:pt x="1034" y="39183"/>
                        <a:pt x="997" y="39146"/>
                        <a:pt x="923" y="39220"/>
                      </a:cubicBezTo>
                      <a:cubicBezTo>
                        <a:pt x="923" y="39257"/>
                        <a:pt x="886" y="39257"/>
                        <a:pt x="886" y="39293"/>
                      </a:cubicBezTo>
                      <a:cubicBezTo>
                        <a:pt x="923" y="39367"/>
                        <a:pt x="997" y="39478"/>
                        <a:pt x="701" y="39478"/>
                      </a:cubicBezTo>
                      <a:cubicBezTo>
                        <a:pt x="628" y="39478"/>
                        <a:pt x="628" y="39293"/>
                        <a:pt x="517" y="39257"/>
                      </a:cubicBezTo>
                      <a:cubicBezTo>
                        <a:pt x="111" y="39146"/>
                        <a:pt x="849" y="38924"/>
                        <a:pt x="369" y="38851"/>
                      </a:cubicBezTo>
                      <a:cubicBezTo>
                        <a:pt x="332" y="38851"/>
                        <a:pt x="295" y="38814"/>
                        <a:pt x="258" y="38814"/>
                      </a:cubicBezTo>
                      <a:cubicBezTo>
                        <a:pt x="258" y="38851"/>
                        <a:pt x="222" y="38851"/>
                        <a:pt x="258" y="38888"/>
                      </a:cubicBezTo>
                      <a:cubicBezTo>
                        <a:pt x="369" y="38998"/>
                        <a:pt x="369" y="38998"/>
                        <a:pt x="74" y="39109"/>
                      </a:cubicBezTo>
                      <a:cubicBezTo>
                        <a:pt x="111" y="38998"/>
                        <a:pt x="185" y="38851"/>
                        <a:pt x="148" y="38740"/>
                      </a:cubicBezTo>
                      <a:cubicBezTo>
                        <a:pt x="74" y="38555"/>
                        <a:pt x="443" y="38777"/>
                        <a:pt x="369" y="38666"/>
                      </a:cubicBezTo>
                      <a:cubicBezTo>
                        <a:pt x="332" y="38592"/>
                        <a:pt x="185" y="38592"/>
                        <a:pt x="148" y="38519"/>
                      </a:cubicBezTo>
                      <a:cubicBezTo>
                        <a:pt x="111" y="38482"/>
                        <a:pt x="148" y="38408"/>
                        <a:pt x="148" y="38334"/>
                      </a:cubicBezTo>
                      <a:cubicBezTo>
                        <a:pt x="222" y="38371"/>
                        <a:pt x="295" y="38408"/>
                        <a:pt x="406" y="38445"/>
                      </a:cubicBezTo>
                      <a:cubicBezTo>
                        <a:pt x="406" y="38445"/>
                        <a:pt x="443" y="38445"/>
                        <a:pt x="480" y="38445"/>
                      </a:cubicBezTo>
                      <a:cubicBezTo>
                        <a:pt x="443" y="38408"/>
                        <a:pt x="332" y="38334"/>
                        <a:pt x="369" y="38297"/>
                      </a:cubicBezTo>
                      <a:cubicBezTo>
                        <a:pt x="591" y="38113"/>
                        <a:pt x="258" y="38002"/>
                        <a:pt x="111" y="37891"/>
                      </a:cubicBezTo>
                      <a:cubicBezTo>
                        <a:pt x="-111" y="37670"/>
                        <a:pt x="111" y="36969"/>
                        <a:pt x="517" y="36858"/>
                      </a:cubicBezTo>
                      <a:cubicBezTo>
                        <a:pt x="849" y="36748"/>
                        <a:pt x="369" y="36858"/>
                        <a:pt x="480" y="36784"/>
                      </a:cubicBezTo>
                      <a:cubicBezTo>
                        <a:pt x="775" y="36637"/>
                        <a:pt x="443" y="36563"/>
                        <a:pt x="369" y="36563"/>
                      </a:cubicBezTo>
                      <a:cubicBezTo>
                        <a:pt x="-111" y="36526"/>
                        <a:pt x="369" y="36416"/>
                        <a:pt x="295" y="36379"/>
                      </a:cubicBezTo>
                      <a:cubicBezTo>
                        <a:pt x="148" y="36268"/>
                        <a:pt x="222" y="36157"/>
                        <a:pt x="222" y="36047"/>
                      </a:cubicBezTo>
                      <a:cubicBezTo>
                        <a:pt x="222" y="36047"/>
                        <a:pt x="222" y="36010"/>
                        <a:pt x="258" y="36010"/>
                      </a:cubicBezTo>
                      <a:cubicBezTo>
                        <a:pt x="738" y="35936"/>
                        <a:pt x="-74" y="35788"/>
                        <a:pt x="332" y="35751"/>
                      </a:cubicBezTo>
                      <a:cubicBezTo>
                        <a:pt x="-37" y="35678"/>
                        <a:pt x="775" y="35493"/>
                        <a:pt x="222" y="35456"/>
                      </a:cubicBezTo>
                      <a:cubicBezTo>
                        <a:pt x="591" y="35493"/>
                        <a:pt x="406" y="35235"/>
                        <a:pt x="628" y="35198"/>
                      </a:cubicBezTo>
                      <a:cubicBezTo>
                        <a:pt x="628" y="35235"/>
                        <a:pt x="591" y="35235"/>
                        <a:pt x="628" y="35272"/>
                      </a:cubicBezTo>
                      <a:cubicBezTo>
                        <a:pt x="665" y="35272"/>
                        <a:pt x="738" y="35309"/>
                        <a:pt x="775" y="35309"/>
                      </a:cubicBezTo>
                      <a:cubicBezTo>
                        <a:pt x="849" y="35272"/>
                        <a:pt x="923" y="35235"/>
                        <a:pt x="960" y="35198"/>
                      </a:cubicBezTo>
                      <a:cubicBezTo>
                        <a:pt x="923" y="35198"/>
                        <a:pt x="849" y="35235"/>
                        <a:pt x="812" y="35235"/>
                      </a:cubicBezTo>
                      <a:cubicBezTo>
                        <a:pt x="812" y="35235"/>
                        <a:pt x="775" y="35198"/>
                        <a:pt x="775" y="35198"/>
                      </a:cubicBezTo>
                      <a:cubicBezTo>
                        <a:pt x="775" y="35124"/>
                        <a:pt x="738" y="35014"/>
                        <a:pt x="812" y="34940"/>
                      </a:cubicBezTo>
                      <a:cubicBezTo>
                        <a:pt x="960" y="34829"/>
                        <a:pt x="1108" y="34829"/>
                        <a:pt x="1181" y="34977"/>
                      </a:cubicBezTo>
                      <a:cubicBezTo>
                        <a:pt x="1218" y="34977"/>
                        <a:pt x="1255" y="34977"/>
                        <a:pt x="1255" y="34977"/>
                      </a:cubicBezTo>
                      <a:cubicBezTo>
                        <a:pt x="1255" y="34903"/>
                        <a:pt x="1218" y="34792"/>
                        <a:pt x="1218" y="34718"/>
                      </a:cubicBezTo>
                      <a:cubicBezTo>
                        <a:pt x="1144" y="34718"/>
                        <a:pt x="1071" y="34718"/>
                        <a:pt x="960" y="34718"/>
                      </a:cubicBezTo>
                      <a:cubicBezTo>
                        <a:pt x="886" y="34718"/>
                        <a:pt x="738" y="34755"/>
                        <a:pt x="738" y="34718"/>
                      </a:cubicBezTo>
                      <a:cubicBezTo>
                        <a:pt x="591" y="34645"/>
                        <a:pt x="332" y="34534"/>
                        <a:pt x="701" y="34423"/>
                      </a:cubicBezTo>
                      <a:cubicBezTo>
                        <a:pt x="701" y="34423"/>
                        <a:pt x="701" y="34386"/>
                        <a:pt x="665" y="34386"/>
                      </a:cubicBezTo>
                      <a:cubicBezTo>
                        <a:pt x="628" y="34349"/>
                        <a:pt x="591" y="34313"/>
                        <a:pt x="591" y="34276"/>
                      </a:cubicBezTo>
                      <a:cubicBezTo>
                        <a:pt x="628" y="34276"/>
                        <a:pt x="665" y="34313"/>
                        <a:pt x="738" y="34313"/>
                      </a:cubicBezTo>
                      <a:cubicBezTo>
                        <a:pt x="812" y="34313"/>
                        <a:pt x="923" y="34349"/>
                        <a:pt x="923" y="34349"/>
                      </a:cubicBezTo>
                      <a:cubicBezTo>
                        <a:pt x="997" y="34313"/>
                        <a:pt x="1034" y="34239"/>
                        <a:pt x="1108" y="34165"/>
                      </a:cubicBezTo>
                      <a:cubicBezTo>
                        <a:pt x="1034" y="34202"/>
                        <a:pt x="960" y="34239"/>
                        <a:pt x="886" y="34276"/>
                      </a:cubicBezTo>
                      <a:cubicBezTo>
                        <a:pt x="849" y="34276"/>
                        <a:pt x="849" y="34313"/>
                        <a:pt x="812" y="34313"/>
                      </a:cubicBezTo>
                      <a:cubicBezTo>
                        <a:pt x="812" y="34313"/>
                        <a:pt x="775" y="34276"/>
                        <a:pt x="775" y="34276"/>
                      </a:cubicBezTo>
                      <a:cubicBezTo>
                        <a:pt x="997" y="34165"/>
                        <a:pt x="886" y="34017"/>
                        <a:pt x="886" y="33870"/>
                      </a:cubicBezTo>
                      <a:cubicBezTo>
                        <a:pt x="849" y="33870"/>
                        <a:pt x="812" y="33833"/>
                        <a:pt x="775" y="33833"/>
                      </a:cubicBezTo>
                      <a:cubicBezTo>
                        <a:pt x="775" y="33833"/>
                        <a:pt x="738" y="33796"/>
                        <a:pt x="738" y="33796"/>
                      </a:cubicBezTo>
                      <a:cubicBezTo>
                        <a:pt x="591" y="33722"/>
                        <a:pt x="443" y="33612"/>
                        <a:pt x="295" y="33538"/>
                      </a:cubicBezTo>
                      <a:cubicBezTo>
                        <a:pt x="258" y="33501"/>
                        <a:pt x="258" y="33464"/>
                        <a:pt x="222" y="33427"/>
                      </a:cubicBezTo>
                      <a:cubicBezTo>
                        <a:pt x="443" y="33427"/>
                        <a:pt x="222" y="33243"/>
                        <a:pt x="480" y="33279"/>
                      </a:cubicBezTo>
                      <a:cubicBezTo>
                        <a:pt x="517" y="33279"/>
                        <a:pt x="628" y="33243"/>
                        <a:pt x="665" y="33243"/>
                      </a:cubicBezTo>
                      <a:cubicBezTo>
                        <a:pt x="591" y="33243"/>
                        <a:pt x="517" y="33243"/>
                        <a:pt x="480" y="33243"/>
                      </a:cubicBezTo>
                      <a:cubicBezTo>
                        <a:pt x="443" y="33243"/>
                        <a:pt x="332" y="33243"/>
                        <a:pt x="332" y="33206"/>
                      </a:cubicBezTo>
                      <a:cubicBezTo>
                        <a:pt x="332" y="33095"/>
                        <a:pt x="332" y="32947"/>
                        <a:pt x="332" y="32837"/>
                      </a:cubicBezTo>
                      <a:cubicBezTo>
                        <a:pt x="406" y="32837"/>
                        <a:pt x="480" y="32874"/>
                        <a:pt x="554" y="32874"/>
                      </a:cubicBezTo>
                      <a:cubicBezTo>
                        <a:pt x="628" y="32874"/>
                        <a:pt x="701" y="32874"/>
                        <a:pt x="775" y="32837"/>
                      </a:cubicBezTo>
                      <a:cubicBezTo>
                        <a:pt x="775" y="32837"/>
                        <a:pt x="775" y="32837"/>
                        <a:pt x="812" y="32800"/>
                      </a:cubicBezTo>
                      <a:cubicBezTo>
                        <a:pt x="775" y="32800"/>
                        <a:pt x="665" y="32800"/>
                        <a:pt x="665" y="32763"/>
                      </a:cubicBezTo>
                      <a:cubicBezTo>
                        <a:pt x="665" y="32689"/>
                        <a:pt x="923" y="32689"/>
                        <a:pt x="812" y="32542"/>
                      </a:cubicBezTo>
                      <a:cubicBezTo>
                        <a:pt x="738" y="32468"/>
                        <a:pt x="517" y="32394"/>
                        <a:pt x="332" y="32394"/>
                      </a:cubicBezTo>
                      <a:cubicBezTo>
                        <a:pt x="295" y="32394"/>
                        <a:pt x="258" y="32394"/>
                        <a:pt x="222" y="32357"/>
                      </a:cubicBezTo>
                      <a:cubicBezTo>
                        <a:pt x="185" y="32283"/>
                        <a:pt x="37" y="32136"/>
                        <a:pt x="111" y="32099"/>
                      </a:cubicBezTo>
                      <a:cubicBezTo>
                        <a:pt x="295" y="31988"/>
                        <a:pt x="0" y="31914"/>
                        <a:pt x="148" y="31841"/>
                      </a:cubicBezTo>
                      <a:cubicBezTo>
                        <a:pt x="185" y="31804"/>
                        <a:pt x="185" y="31767"/>
                        <a:pt x="222" y="31767"/>
                      </a:cubicBezTo>
                      <a:cubicBezTo>
                        <a:pt x="295" y="31804"/>
                        <a:pt x="332" y="31804"/>
                        <a:pt x="406" y="31841"/>
                      </a:cubicBezTo>
                      <a:cubicBezTo>
                        <a:pt x="369" y="31841"/>
                        <a:pt x="295" y="31841"/>
                        <a:pt x="258" y="31841"/>
                      </a:cubicBezTo>
                      <a:cubicBezTo>
                        <a:pt x="222" y="31841"/>
                        <a:pt x="185" y="31877"/>
                        <a:pt x="185" y="31877"/>
                      </a:cubicBezTo>
                      <a:cubicBezTo>
                        <a:pt x="222" y="31914"/>
                        <a:pt x="258" y="31951"/>
                        <a:pt x="332" y="31988"/>
                      </a:cubicBezTo>
                      <a:cubicBezTo>
                        <a:pt x="332" y="31988"/>
                        <a:pt x="369" y="31951"/>
                        <a:pt x="369" y="31951"/>
                      </a:cubicBezTo>
                      <a:cubicBezTo>
                        <a:pt x="369" y="31914"/>
                        <a:pt x="406" y="31914"/>
                        <a:pt x="406" y="31877"/>
                      </a:cubicBezTo>
                      <a:cubicBezTo>
                        <a:pt x="443" y="31877"/>
                        <a:pt x="480" y="31877"/>
                        <a:pt x="480" y="31914"/>
                      </a:cubicBezTo>
                      <a:cubicBezTo>
                        <a:pt x="480" y="31951"/>
                        <a:pt x="517" y="31951"/>
                        <a:pt x="517" y="31988"/>
                      </a:cubicBezTo>
                      <a:cubicBezTo>
                        <a:pt x="517" y="32025"/>
                        <a:pt x="480" y="32062"/>
                        <a:pt x="443" y="32099"/>
                      </a:cubicBezTo>
                      <a:cubicBezTo>
                        <a:pt x="554" y="32099"/>
                        <a:pt x="628" y="32136"/>
                        <a:pt x="738" y="32136"/>
                      </a:cubicBezTo>
                      <a:cubicBezTo>
                        <a:pt x="738" y="32099"/>
                        <a:pt x="775" y="32062"/>
                        <a:pt x="775" y="31988"/>
                      </a:cubicBezTo>
                      <a:cubicBezTo>
                        <a:pt x="775" y="31951"/>
                        <a:pt x="812" y="31877"/>
                        <a:pt x="849" y="31877"/>
                      </a:cubicBezTo>
                      <a:cubicBezTo>
                        <a:pt x="1034" y="31877"/>
                        <a:pt x="849" y="31951"/>
                        <a:pt x="886" y="31951"/>
                      </a:cubicBezTo>
                      <a:cubicBezTo>
                        <a:pt x="886" y="31951"/>
                        <a:pt x="923" y="31988"/>
                        <a:pt x="960" y="31988"/>
                      </a:cubicBezTo>
                      <a:cubicBezTo>
                        <a:pt x="997" y="31951"/>
                        <a:pt x="1071" y="31877"/>
                        <a:pt x="1034" y="31841"/>
                      </a:cubicBezTo>
                      <a:cubicBezTo>
                        <a:pt x="997" y="31656"/>
                        <a:pt x="960" y="31508"/>
                        <a:pt x="923" y="31324"/>
                      </a:cubicBezTo>
                      <a:cubicBezTo>
                        <a:pt x="923" y="31324"/>
                        <a:pt x="849" y="31324"/>
                        <a:pt x="849" y="31324"/>
                      </a:cubicBezTo>
                      <a:cubicBezTo>
                        <a:pt x="812" y="31324"/>
                        <a:pt x="738" y="31361"/>
                        <a:pt x="738" y="31398"/>
                      </a:cubicBezTo>
                      <a:cubicBezTo>
                        <a:pt x="665" y="31545"/>
                        <a:pt x="406" y="31398"/>
                        <a:pt x="295" y="31472"/>
                      </a:cubicBezTo>
                      <a:cubicBezTo>
                        <a:pt x="332" y="31435"/>
                        <a:pt x="406" y="31361"/>
                        <a:pt x="443" y="31324"/>
                      </a:cubicBezTo>
                      <a:cubicBezTo>
                        <a:pt x="480" y="31361"/>
                        <a:pt x="554" y="31361"/>
                        <a:pt x="591" y="31398"/>
                      </a:cubicBezTo>
                      <a:cubicBezTo>
                        <a:pt x="591" y="31398"/>
                        <a:pt x="628" y="31398"/>
                        <a:pt x="628" y="31398"/>
                      </a:cubicBezTo>
                      <a:cubicBezTo>
                        <a:pt x="591" y="31361"/>
                        <a:pt x="591" y="31361"/>
                        <a:pt x="554" y="31361"/>
                      </a:cubicBezTo>
                      <a:cubicBezTo>
                        <a:pt x="480" y="31361"/>
                        <a:pt x="406" y="31361"/>
                        <a:pt x="332" y="31324"/>
                      </a:cubicBezTo>
                      <a:cubicBezTo>
                        <a:pt x="295" y="31324"/>
                        <a:pt x="222" y="31324"/>
                        <a:pt x="185" y="31324"/>
                      </a:cubicBezTo>
                      <a:cubicBezTo>
                        <a:pt x="222" y="31324"/>
                        <a:pt x="222" y="31287"/>
                        <a:pt x="258" y="31287"/>
                      </a:cubicBezTo>
                      <a:cubicBezTo>
                        <a:pt x="406" y="31140"/>
                        <a:pt x="591" y="30992"/>
                        <a:pt x="738" y="30844"/>
                      </a:cubicBezTo>
                      <a:cubicBezTo>
                        <a:pt x="37" y="30771"/>
                        <a:pt x="701" y="30697"/>
                        <a:pt x="701" y="30586"/>
                      </a:cubicBezTo>
                      <a:cubicBezTo>
                        <a:pt x="775" y="30402"/>
                        <a:pt x="517" y="30549"/>
                        <a:pt x="480" y="30512"/>
                      </a:cubicBezTo>
                      <a:cubicBezTo>
                        <a:pt x="258" y="30365"/>
                        <a:pt x="369" y="30180"/>
                        <a:pt x="332" y="29996"/>
                      </a:cubicBezTo>
                      <a:cubicBezTo>
                        <a:pt x="295" y="29848"/>
                        <a:pt x="111" y="29701"/>
                        <a:pt x="222" y="29516"/>
                      </a:cubicBezTo>
                      <a:cubicBezTo>
                        <a:pt x="258" y="29479"/>
                        <a:pt x="295" y="29405"/>
                        <a:pt x="332" y="29369"/>
                      </a:cubicBezTo>
                      <a:cubicBezTo>
                        <a:pt x="369" y="29369"/>
                        <a:pt x="443" y="29405"/>
                        <a:pt x="443" y="29405"/>
                      </a:cubicBezTo>
                      <a:cubicBezTo>
                        <a:pt x="443" y="29442"/>
                        <a:pt x="369" y="29479"/>
                        <a:pt x="332" y="29516"/>
                      </a:cubicBezTo>
                      <a:cubicBezTo>
                        <a:pt x="406" y="29516"/>
                        <a:pt x="480" y="29516"/>
                        <a:pt x="591" y="29516"/>
                      </a:cubicBezTo>
                      <a:cubicBezTo>
                        <a:pt x="517" y="29442"/>
                        <a:pt x="406" y="29369"/>
                        <a:pt x="369" y="29295"/>
                      </a:cubicBezTo>
                      <a:cubicBezTo>
                        <a:pt x="332" y="29258"/>
                        <a:pt x="480" y="29184"/>
                        <a:pt x="480" y="29147"/>
                      </a:cubicBezTo>
                      <a:cubicBezTo>
                        <a:pt x="665" y="29037"/>
                        <a:pt x="185" y="29037"/>
                        <a:pt x="369" y="28926"/>
                      </a:cubicBezTo>
                      <a:cubicBezTo>
                        <a:pt x="369" y="28926"/>
                        <a:pt x="369" y="28889"/>
                        <a:pt x="369" y="28889"/>
                      </a:cubicBezTo>
                      <a:cubicBezTo>
                        <a:pt x="406" y="28889"/>
                        <a:pt x="443" y="28926"/>
                        <a:pt x="443" y="28926"/>
                      </a:cubicBezTo>
                      <a:cubicBezTo>
                        <a:pt x="480" y="28963"/>
                        <a:pt x="517" y="29000"/>
                        <a:pt x="554" y="29000"/>
                      </a:cubicBezTo>
                      <a:cubicBezTo>
                        <a:pt x="554" y="29000"/>
                        <a:pt x="628" y="28963"/>
                        <a:pt x="665" y="28963"/>
                      </a:cubicBezTo>
                      <a:cubicBezTo>
                        <a:pt x="628" y="28926"/>
                        <a:pt x="554" y="28889"/>
                        <a:pt x="517" y="28852"/>
                      </a:cubicBezTo>
                      <a:cubicBezTo>
                        <a:pt x="443" y="28815"/>
                        <a:pt x="369" y="28815"/>
                        <a:pt x="295" y="28778"/>
                      </a:cubicBezTo>
                      <a:cubicBezTo>
                        <a:pt x="295" y="28778"/>
                        <a:pt x="369" y="28705"/>
                        <a:pt x="369" y="28705"/>
                      </a:cubicBezTo>
                      <a:cubicBezTo>
                        <a:pt x="517" y="28594"/>
                        <a:pt x="406" y="28741"/>
                        <a:pt x="480" y="28741"/>
                      </a:cubicBezTo>
                      <a:cubicBezTo>
                        <a:pt x="517" y="28741"/>
                        <a:pt x="628" y="28705"/>
                        <a:pt x="628" y="28705"/>
                      </a:cubicBezTo>
                      <a:cubicBezTo>
                        <a:pt x="628" y="28631"/>
                        <a:pt x="554" y="28594"/>
                        <a:pt x="591" y="28520"/>
                      </a:cubicBezTo>
                      <a:cubicBezTo>
                        <a:pt x="628" y="28483"/>
                        <a:pt x="738" y="28446"/>
                        <a:pt x="812" y="28409"/>
                      </a:cubicBezTo>
                      <a:cubicBezTo>
                        <a:pt x="849" y="28409"/>
                        <a:pt x="923" y="28409"/>
                        <a:pt x="997" y="28409"/>
                      </a:cubicBezTo>
                      <a:cubicBezTo>
                        <a:pt x="997" y="28409"/>
                        <a:pt x="997" y="28372"/>
                        <a:pt x="997" y="28372"/>
                      </a:cubicBezTo>
                      <a:cubicBezTo>
                        <a:pt x="960" y="28299"/>
                        <a:pt x="923" y="28262"/>
                        <a:pt x="886" y="28188"/>
                      </a:cubicBezTo>
                      <a:cubicBezTo>
                        <a:pt x="923" y="28225"/>
                        <a:pt x="997" y="28262"/>
                        <a:pt x="1034" y="28299"/>
                      </a:cubicBezTo>
                      <a:cubicBezTo>
                        <a:pt x="1034" y="28299"/>
                        <a:pt x="1071" y="28299"/>
                        <a:pt x="1108" y="28299"/>
                      </a:cubicBezTo>
                      <a:cubicBezTo>
                        <a:pt x="1108" y="28225"/>
                        <a:pt x="1108" y="28188"/>
                        <a:pt x="1108" y="28114"/>
                      </a:cubicBezTo>
                      <a:cubicBezTo>
                        <a:pt x="1108" y="28114"/>
                        <a:pt x="1071" y="28077"/>
                        <a:pt x="1071" y="28077"/>
                      </a:cubicBezTo>
                      <a:cubicBezTo>
                        <a:pt x="1108" y="28225"/>
                        <a:pt x="554" y="27893"/>
                        <a:pt x="775" y="28188"/>
                      </a:cubicBezTo>
                      <a:cubicBezTo>
                        <a:pt x="775" y="28188"/>
                        <a:pt x="738" y="28299"/>
                        <a:pt x="628" y="28225"/>
                      </a:cubicBezTo>
                      <a:cubicBezTo>
                        <a:pt x="591" y="28188"/>
                        <a:pt x="628" y="28151"/>
                        <a:pt x="591" y="28151"/>
                      </a:cubicBezTo>
                      <a:cubicBezTo>
                        <a:pt x="369" y="28114"/>
                        <a:pt x="369" y="28446"/>
                        <a:pt x="111" y="28262"/>
                      </a:cubicBezTo>
                      <a:cubicBezTo>
                        <a:pt x="0" y="28188"/>
                        <a:pt x="258" y="28114"/>
                        <a:pt x="480" y="28114"/>
                      </a:cubicBezTo>
                      <a:cubicBezTo>
                        <a:pt x="480" y="28114"/>
                        <a:pt x="517" y="28077"/>
                        <a:pt x="517" y="28077"/>
                      </a:cubicBezTo>
                      <a:cubicBezTo>
                        <a:pt x="480" y="28077"/>
                        <a:pt x="443" y="28040"/>
                        <a:pt x="406" y="28040"/>
                      </a:cubicBezTo>
                      <a:cubicBezTo>
                        <a:pt x="369" y="28040"/>
                        <a:pt x="295" y="28040"/>
                        <a:pt x="258" y="28003"/>
                      </a:cubicBezTo>
                      <a:cubicBezTo>
                        <a:pt x="332" y="27967"/>
                        <a:pt x="406" y="27930"/>
                        <a:pt x="480" y="27893"/>
                      </a:cubicBezTo>
                      <a:cubicBezTo>
                        <a:pt x="517" y="27893"/>
                        <a:pt x="554" y="27893"/>
                        <a:pt x="591" y="27930"/>
                      </a:cubicBezTo>
                      <a:cubicBezTo>
                        <a:pt x="591" y="27930"/>
                        <a:pt x="591" y="27893"/>
                        <a:pt x="591" y="27893"/>
                      </a:cubicBezTo>
                      <a:cubicBezTo>
                        <a:pt x="517" y="27893"/>
                        <a:pt x="480" y="27856"/>
                        <a:pt x="406" y="27856"/>
                      </a:cubicBezTo>
                      <a:cubicBezTo>
                        <a:pt x="332" y="27856"/>
                        <a:pt x="295" y="27856"/>
                        <a:pt x="222" y="27819"/>
                      </a:cubicBezTo>
                      <a:cubicBezTo>
                        <a:pt x="258" y="27782"/>
                        <a:pt x="295" y="27745"/>
                        <a:pt x="295" y="27708"/>
                      </a:cubicBezTo>
                      <a:cubicBezTo>
                        <a:pt x="369" y="27598"/>
                        <a:pt x="480" y="27450"/>
                        <a:pt x="148" y="27376"/>
                      </a:cubicBezTo>
                      <a:cubicBezTo>
                        <a:pt x="74" y="27376"/>
                        <a:pt x="74" y="27266"/>
                        <a:pt x="74" y="27192"/>
                      </a:cubicBezTo>
                      <a:cubicBezTo>
                        <a:pt x="74" y="27155"/>
                        <a:pt x="185" y="27155"/>
                        <a:pt x="258" y="27118"/>
                      </a:cubicBezTo>
                      <a:cubicBezTo>
                        <a:pt x="258" y="27155"/>
                        <a:pt x="222" y="27192"/>
                        <a:pt x="222" y="27229"/>
                      </a:cubicBezTo>
                      <a:cubicBezTo>
                        <a:pt x="222" y="27266"/>
                        <a:pt x="258" y="27302"/>
                        <a:pt x="295" y="27302"/>
                      </a:cubicBezTo>
                      <a:cubicBezTo>
                        <a:pt x="443" y="27302"/>
                        <a:pt x="554" y="27487"/>
                        <a:pt x="775" y="27339"/>
                      </a:cubicBezTo>
                      <a:cubicBezTo>
                        <a:pt x="849" y="27302"/>
                        <a:pt x="812" y="27266"/>
                        <a:pt x="738" y="27266"/>
                      </a:cubicBezTo>
                      <a:cubicBezTo>
                        <a:pt x="701" y="27266"/>
                        <a:pt x="665" y="27266"/>
                        <a:pt x="628" y="27266"/>
                      </a:cubicBezTo>
                      <a:cubicBezTo>
                        <a:pt x="332" y="27266"/>
                        <a:pt x="517" y="27081"/>
                        <a:pt x="406" y="27007"/>
                      </a:cubicBezTo>
                      <a:cubicBezTo>
                        <a:pt x="258" y="26897"/>
                        <a:pt x="295" y="26823"/>
                        <a:pt x="185" y="27007"/>
                      </a:cubicBezTo>
                      <a:cubicBezTo>
                        <a:pt x="185" y="27007"/>
                        <a:pt x="148" y="27007"/>
                        <a:pt x="148" y="27007"/>
                      </a:cubicBezTo>
                      <a:cubicBezTo>
                        <a:pt x="111" y="26934"/>
                        <a:pt x="111" y="26897"/>
                        <a:pt x="74" y="26823"/>
                      </a:cubicBezTo>
                      <a:cubicBezTo>
                        <a:pt x="74" y="26823"/>
                        <a:pt x="148" y="26786"/>
                        <a:pt x="222" y="26786"/>
                      </a:cubicBezTo>
                      <a:cubicBezTo>
                        <a:pt x="258" y="26786"/>
                        <a:pt x="258" y="26786"/>
                        <a:pt x="295" y="26786"/>
                      </a:cubicBezTo>
                      <a:cubicBezTo>
                        <a:pt x="295" y="26786"/>
                        <a:pt x="295" y="26749"/>
                        <a:pt x="258" y="26749"/>
                      </a:cubicBezTo>
                      <a:cubicBezTo>
                        <a:pt x="0" y="26638"/>
                        <a:pt x="74" y="26528"/>
                        <a:pt x="332" y="26417"/>
                      </a:cubicBezTo>
                      <a:cubicBezTo>
                        <a:pt x="369" y="26417"/>
                        <a:pt x="406" y="26417"/>
                        <a:pt x="406" y="26417"/>
                      </a:cubicBezTo>
                      <a:cubicBezTo>
                        <a:pt x="406" y="26454"/>
                        <a:pt x="369" y="26454"/>
                        <a:pt x="369" y="26491"/>
                      </a:cubicBezTo>
                      <a:cubicBezTo>
                        <a:pt x="369" y="26491"/>
                        <a:pt x="332" y="26528"/>
                        <a:pt x="332" y="26528"/>
                      </a:cubicBezTo>
                      <a:cubicBezTo>
                        <a:pt x="406" y="26565"/>
                        <a:pt x="443" y="26601"/>
                        <a:pt x="517" y="26565"/>
                      </a:cubicBezTo>
                      <a:cubicBezTo>
                        <a:pt x="554" y="26565"/>
                        <a:pt x="628" y="26528"/>
                        <a:pt x="665" y="26491"/>
                      </a:cubicBezTo>
                      <a:cubicBezTo>
                        <a:pt x="628" y="26491"/>
                        <a:pt x="554" y="26528"/>
                        <a:pt x="554" y="26491"/>
                      </a:cubicBezTo>
                      <a:cubicBezTo>
                        <a:pt x="517" y="26454"/>
                        <a:pt x="480" y="26380"/>
                        <a:pt x="443" y="26343"/>
                      </a:cubicBezTo>
                      <a:cubicBezTo>
                        <a:pt x="443" y="26343"/>
                        <a:pt x="517" y="26306"/>
                        <a:pt x="517" y="26343"/>
                      </a:cubicBezTo>
                      <a:cubicBezTo>
                        <a:pt x="591" y="26343"/>
                        <a:pt x="591" y="26454"/>
                        <a:pt x="701" y="26380"/>
                      </a:cubicBezTo>
                      <a:cubicBezTo>
                        <a:pt x="738" y="26417"/>
                        <a:pt x="775" y="26417"/>
                        <a:pt x="812" y="26454"/>
                      </a:cubicBezTo>
                      <a:cubicBezTo>
                        <a:pt x="849" y="26380"/>
                        <a:pt x="849" y="26343"/>
                        <a:pt x="886" y="26269"/>
                      </a:cubicBezTo>
                      <a:cubicBezTo>
                        <a:pt x="775" y="26269"/>
                        <a:pt x="628" y="26306"/>
                        <a:pt x="554" y="26306"/>
                      </a:cubicBezTo>
                      <a:cubicBezTo>
                        <a:pt x="369" y="26232"/>
                        <a:pt x="148" y="26122"/>
                        <a:pt x="37" y="26011"/>
                      </a:cubicBezTo>
                      <a:cubicBezTo>
                        <a:pt x="-37" y="25937"/>
                        <a:pt x="185" y="25937"/>
                        <a:pt x="295" y="25974"/>
                      </a:cubicBezTo>
                      <a:cubicBezTo>
                        <a:pt x="295" y="25974"/>
                        <a:pt x="295" y="25974"/>
                        <a:pt x="295" y="25937"/>
                      </a:cubicBezTo>
                      <a:cubicBezTo>
                        <a:pt x="-111" y="25900"/>
                        <a:pt x="295" y="25642"/>
                        <a:pt x="0" y="25568"/>
                      </a:cubicBezTo>
                      <a:cubicBezTo>
                        <a:pt x="0" y="25568"/>
                        <a:pt x="0" y="25531"/>
                        <a:pt x="0" y="25531"/>
                      </a:cubicBezTo>
                      <a:cubicBezTo>
                        <a:pt x="222" y="25568"/>
                        <a:pt x="-185" y="25347"/>
                        <a:pt x="148" y="25421"/>
                      </a:cubicBezTo>
                      <a:cubicBezTo>
                        <a:pt x="148" y="25347"/>
                        <a:pt x="185" y="25310"/>
                        <a:pt x="185" y="25236"/>
                      </a:cubicBezTo>
                      <a:cubicBezTo>
                        <a:pt x="185" y="25052"/>
                        <a:pt x="148" y="24867"/>
                        <a:pt x="111" y="24646"/>
                      </a:cubicBezTo>
                      <a:cubicBezTo>
                        <a:pt x="111" y="24498"/>
                        <a:pt x="148" y="24351"/>
                        <a:pt x="111" y="24203"/>
                      </a:cubicBezTo>
                      <a:cubicBezTo>
                        <a:pt x="0" y="23834"/>
                        <a:pt x="-74" y="23502"/>
                        <a:pt x="222" y="23133"/>
                      </a:cubicBezTo>
                      <a:cubicBezTo>
                        <a:pt x="332" y="23023"/>
                        <a:pt x="37" y="22801"/>
                        <a:pt x="111" y="22617"/>
                      </a:cubicBezTo>
                      <a:cubicBezTo>
                        <a:pt x="148" y="22506"/>
                        <a:pt x="-111" y="22359"/>
                        <a:pt x="222" y="22248"/>
                      </a:cubicBezTo>
                      <a:cubicBezTo>
                        <a:pt x="775" y="22063"/>
                        <a:pt x="74" y="21953"/>
                        <a:pt x="148" y="21805"/>
                      </a:cubicBezTo>
                      <a:cubicBezTo>
                        <a:pt x="222" y="21658"/>
                        <a:pt x="74" y="21473"/>
                        <a:pt x="111" y="21325"/>
                      </a:cubicBezTo>
                      <a:cubicBezTo>
                        <a:pt x="148" y="21178"/>
                        <a:pt x="258" y="20993"/>
                        <a:pt x="591" y="20920"/>
                      </a:cubicBezTo>
                      <a:cubicBezTo>
                        <a:pt x="591" y="20920"/>
                        <a:pt x="591" y="20883"/>
                        <a:pt x="628" y="20883"/>
                      </a:cubicBezTo>
                      <a:cubicBezTo>
                        <a:pt x="591" y="20883"/>
                        <a:pt x="554" y="20883"/>
                        <a:pt x="554" y="20883"/>
                      </a:cubicBezTo>
                      <a:cubicBezTo>
                        <a:pt x="480" y="20883"/>
                        <a:pt x="443" y="20883"/>
                        <a:pt x="369" y="20920"/>
                      </a:cubicBezTo>
                      <a:cubicBezTo>
                        <a:pt x="406" y="20883"/>
                        <a:pt x="406" y="20809"/>
                        <a:pt x="443" y="20772"/>
                      </a:cubicBezTo>
                      <a:cubicBezTo>
                        <a:pt x="443" y="20772"/>
                        <a:pt x="554" y="20772"/>
                        <a:pt x="591" y="20735"/>
                      </a:cubicBezTo>
                      <a:cubicBezTo>
                        <a:pt x="517" y="20735"/>
                        <a:pt x="406" y="20661"/>
                        <a:pt x="332" y="20698"/>
                      </a:cubicBezTo>
                      <a:cubicBezTo>
                        <a:pt x="-74" y="20772"/>
                        <a:pt x="406" y="20514"/>
                        <a:pt x="148" y="20551"/>
                      </a:cubicBezTo>
                      <a:cubicBezTo>
                        <a:pt x="148" y="20403"/>
                        <a:pt x="148" y="20255"/>
                        <a:pt x="148" y="20108"/>
                      </a:cubicBezTo>
                      <a:cubicBezTo>
                        <a:pt x="148" y="20034"/>
                        <a:pt x="258" y="20182"/>
                        <a:pt x="332" y="20071"/>
                      </a:cubicBezTo>
                      <a:cubicBezTo>
                        <a:pt x="480" y="19886"/>
                        <a:pt x="258" y="19739"/>
                        <a:pt x="222" y="19554"/>
                      </a:cubicBezTo>
                      <a:cubicBezTo>
                        <a:pt x="222" y="19444"/>
                        <a:pt x="37" y="19333"/>
                        <a:pt x="258" y="19259"/>
                      </a:cubicBezTo>
                      <a:cubicBezTo>
                        <a:pt x="-37" y="19075"/>
                        <a:pt x="517" y="19185"/>
                        <a:pt x="443" y="19112"/>
                      </a:cubicBezTo>
                      <a:cubicBezTo>
                        <a:pt x="406" y="19075"/>
                        <a:pt x="369" y="19038"/>
                        <a:pt x="295" y="19038"/>
                      </a:cubicBezTo>
                      <a:cubicBezTo>
                        <a:pt x="222" y="19038"/>
                        <a:pt x="148" y="19185"/>
                        <a:pt x="148" y="19112"/>
                      </a:cubicBezTo>
                      <a:cubicBezTo>
                        <a:pt x="74" y="18927"/>
                        <a:pt x="111" y="18706"/>
                        <a:pt x="369" y="18558"/>
                      </a:cubicBezTo>
                      <a:cubicBezTo>
                        <a:pt x="406" y="18521"/>
                        <a:pt x="443" y="18521"/>
                        <a:pt x="517" y="18484"/>
                      </a:cubicBezTo>
                      <a:cubicBezTo>
                        <a:pt x="480" y="18484"/>
                        <a:pt x="406" y="18484"/>
                        <a:pt x="369" y="18484"/>
                      </a:cubicBezTo>
                      <a:cubicBezTo>
                        <a:pt x="295" y="18484"/>
                        <a:pt x="222" y="18484"/>
                        <a:pt x="185" y="18484"/>
                      </a:cubicBezTo>
                      <a:cubicBezTo>
                        <a:pt x="258" y="18484"/>
                        <a:pt x="295" y="18448"/>
                        <a:pt x="369" y="18448"/>
                      </a:cubicBezTo>
                      <a:cubicBezTo>
                        <a:pt x="443" y="18411"/>
                        <a:pt x="628" y="18448"/>
                        <a:pt x="554" y="18337"/>
                      </a:cubicBezTo>
                      <a:cubicBezTo>
                        <a:pt x="517" y="18300"/>
                        <a:pt x="369" y="18263"/>
                        <a:pt x="295" y="18226"/>
                      </a:cubicBezTo>
                      <a:cubicBezTo>
                        <a:pt x="258" y="18189"/>
                        <a:pt x="295" y="18115"/>
                        <a:pt x="295" y="18079"/>
                      </a:cubicBezTo>
                      <a:cubicBezTo>
                        <a:pt x="369" y="18079"/>
                        <a:pt x="480" y="18115"/>
                        <a:pt x="554" y="18115"/>
                      </a:cubicBezTo>
                      <a:cubicBezTo>
                        <a:pt x="554" y="18152"/>
                        <a:pt x="554" y="18189"/>
                        <a:pt x="591" y="18226"/>
                      </a:cubicBezTo>
                      <a:cubicBezTo>
                        <a:pt x="591" y="18263"/>
                        <a:pt x="665" y="18263"/>
                        <a:pt x="665" y="18300"/>
                      </a:cubicBezTo>
                      <a:cubicBezTo>
                        <a:pt x="701" y="18189"/>
                        <a:pt x="738" y="18042"/>
                        <a:pt x="738" y="17931"/>
                      </a:cubicBezTo>
                      <a:cubicBezTo>
                        <a:pt x="738" y="17931"/>
                        <a:pt x="701" y="17894"/>
                        <a:pt x="665" y="17894"/>
                      </a:cubicBezTo>
                      <a:cubicBezTo>
                        <a:pt x="628" y="17931"/>
                        <a:pt x="591" y="17968"/>
                        <a:pt x="554" y="18005"/>
                      </a:cubicBezTo>
                      <a:cubicBezTo>
                        <a:pt x="849" y="18042"/>
                        <a:pt x="665" y="18079"/>
                        <a:pt x="554" y="18115"/>
                      </a:cubicBezTo>
                      <a:cubicBezTo>
                        <a:pt x="406" y="18079"/>
                        <a:pt x="222" y="17968"/>
                        <a:pt x="369" y="17931"/>
                      </a:cubicBezTo>
                      <a:cubicBezTo>
                        <a:pt x="554" y="17894"/>
                        <a:pt x="517" y="17820"/>
                        <a:pt x="554" y="17783"/>
                      </a:cubicBezTo>
                      <a:cubicBezTo>
                        <a:pt x="665" y="17636"/>
                        <a:pt x="369" y="17747"/>
                        <a:pt x="295" y="17673"/>
                      </a:cubicBezTo>
                      <a:cubicBezTo>
                        <a:pt x="37" y="17488"/>
                        <a:pt x="517" y="17525"/>
                        <a:pt x="443" y="17414"/>
                      </a:cubicBezTo>
                      <a:cubicBezTo>
                        <a:pt x="443" y="17378"/>
                        <a:pt x="665" y="17378"/>
                        <a:pt x="554" y="17378"/>
                      </a:cubicBezTo>
                      <a:cubicBezTo>
                        <a:pt x="443" y="17341"/>
                        <a:pt x="443" y="17304"/>
                        <a:pt x="406" y="17304"/>
                      </a:cubicBezTo>
                      <a:cubicBezTo>
                        <a:pt x="185" y="17230"/>
                        <a:pt x="37" y="17156"/>
                        <a:pt x="332" y="17009"/>
                      </a:cubicBezTo>
                      <a:cubicBezTo>
                        <a:pt x="406" y="16972"/>
                        <a:pt x="222" y="16787"/>
                        <a:pt x="222" y="16677"/>
                      </a:cubicBezTo>
                      <a:cubicBezTo>
                        <a:pt x="222" y="16492"/>
                        <a:pt x="74" y="16308"/>
                        <a:pt x="517" y="16197"/>
                      </a:cubicBezTo>
                      <a:cubicBezTo>
                        <a:pt x="517" y="16197"/>
                        <a:pt x="517" y="16160"/>
                        <a:pt x="554" y="16160"/>
                      </a:cubicBezTo>
                      <a:cubicBezTo>
                        <a:pt x="185" y="16123"/>
                        <a:pt x="406" y="16086"/>
                        <a:pt x="480" y="15976"/>
                      </a:cubicBezTo>
                      <a:cubicBezTo>
                        <a:pt x="554" y="15902"/>
                        <a:pt x="258" y="15828"/>
                        <a:pt x="295" y="15680"/>
                      </a:cubicBezTo>
                      <a:cubicBezTo>
                        <a:pt x="369" y="15385"/>
                        <a:pt x="332" y="15127"/>
                        <a:pt x="295" y="14832"/>
                      </a:cubicBezTo>
                      <a:cubicBezTo>
                        <a:pt x="258" y="14684"/>
                        <a:pt x="517" y="14537"/>
                        <a:pt x="295" y="14389"/>
                      </a:cubicBezTo>
                      <a:cubicBezTo>
                        <a:pt x="295" y="14389"/>
                        <a:pt x="369" y="14352"/>
                        <a:pt x="369" y="14352"/>
                      </a:cubicBezTo>
                      <a:cubicBezTo>
                        <a:pt x="369" y="14315"/>
                        <a:pt x="332" y="14278"/>
                        <a:pt x="332" y="14242"/>
                      </a:cubicBezTo>
                      <a:cubicBezTo>
                        <a:pt x="369" y="14131"/>
                        <a:pt x="406" y="14020"/>
                        <a:pt x="480" y="13873"/>
                      </a:cubicBezTo>
                      <a:cubicBezTo>
                        <a:pt x="517" y="13799"/>
                        <a:pt x="295" y="13836"/>
                        <a:pt x="332" y="13725"/>
                      </a:cubicBezTo>
                      <a:cubicBezTo>
                        <a:pt x="369" y="13430"/>
                        <a:pt x="332" y="13135"/>
                        <a:pt x="332" y="12839"/>
                      </a:cubicBezTo>
                      <a:cubicBezTo>
                        <a:pt x="332" y="12692"/>
                        <a:pt x="332" y="12544"/>
                        <a:pt x="295" y="12397"/>
                      </a:cubicBezTo>
                      <a:cubicBezTo>
                        <a:pt x="295" y="12249"/>
                        <a:pt x="295" y="12138"/>
                        <a:pt x="295" y="11991"/>
                      </a:cubicBezTo>
                      <a:cubicBezTo>
                        <a:pt x="443" y="12028"/>
                        <a:pt x="443" y="11917"/>
                        <a:pt x="406" y="11917"/>
                      </a:cubicBezTo>
                      <a:cubicBezTo>
                        <a:pt x="0" y="11769"/>
                        <a:pt x="665" y="11585"/>
                        <a:pt x="332" y="11401"/>
                      </a:cubicBezTo>
                      <a:cubicBezTo>
                        <a:pt x="295" y="11401"/>
                        <a:pt x="406" y="11253"/>
                        <a:pt x="480" y="11216"/>
                      </a:cubicBezTo>
                      <a:cubicBezTo>
                        <a:pt x="628" y="11105"/>
                        <a:pt x="554" y="11032"/>
                        <a:pt x="480" y="10958"/>
                      </a:cubicBezTo>
                      <a:cubicBezTo>
                        <a:pt x="295" y="10700"/>
                        <a:pt x="369" y="10441"/>
                        <a:pt x="443" y="10183"/>
                      </a:cubicBezTo>
                      <a:cubicBezTo>
                        <a:pt x="480" y="10035"/>
                        <a:pt x="443" y="9888"/>
                        <a:pt x="480" y="9740"/>
                      </a:cubicBezTo>
                      <a:cubicBezTo>
                        <a:pt x="480" y="9740"/>
                        <a:pt x="517" y="9703"/>
                        <a:pt x="554" y="9703"/>
                      </a:cubicBezTo>
                      <a:cubicBezTo>
                        <a:pt x="665" y="9703"/>
                        <a:pt x="738" y="9667"/>
                        <a:pt x="849" y="9667"/>
                      </a:cubicBezTo>
                      <a:cubicBezTo>
                        <a:pt x="738" y="9556"/>
                        <a:pt x="628" y="9667"/>
                        <a:pt x="517" y="9630"/>
                      </a:cubicBezTo>
                      <a:cubicBezTo>
                        <a:pt x="517" y="9630"/>
                        <a:pt x="480" y="9630"/>
                        <a:pt x="480" y="9630"/>
                      </a:cubicBezTo>
                      <a:cubicBezTo>
                        <a:pt x="554" y="9593"/>
                        <a:pt x="628" y="9519"/>
                        <a:pt x="701" y="9482"/>
                      </a:cubicBezTo>
                      <a:cubicBezTo>
                        <a:pt x="628" y="9482"/>
                        <a:pt x="554" y="9482"/>
                        <a:pt x="517" y="9445"/>
                      </a:cubicBezTo>
                      <a:cubicBezTo>
                        <a:pt x="480" y="9334"/>
                        <a:pt x="406" y="9261"/>
                        <a:pt x="443" y="9150"/>
                      </a:cubicBezTo>
                      <a:cubicBezTo>
                        <a:pt x="480" y="9002"/>
                        <a:pt x="406" y="8855"/>
                        <a:pt x="480" y="8670"/>
                      </a:cubicBezTo>
                      <a:cubicBezTo>
                        <a:pt x="591" y="8375"/>
                        <a:pt x="480" y="8080"/>
                        <a:pt x="517" y="7785"/>
                      </a:cubicBezTo>
                      <a:cubicBezTo>
                        <a:pt x="517" y="7527"/>
                        <a:pt x="443" y="7268"/>
                        <a:pt x="591" y="7010"/>
                      </a:cubicBezTo>
                      <a:cubicBezTo>
                        <a:pt x="665" y="6862"/>
                        <a:pt x="480" y="6715"/>
                        <a:pt x="591" y="6567"/>
                      </a:cubicBezTo>
                      <a:cubicBezTo>
                        <a:pt x="665" y="6493"/>
                        <a:pt x="775" y="6383"/>
                        <a:pt x="738" y="6346"/>
                      </a:cubicBezTo>
                      <a:cubicBezTo>
                        <a:pt x="628" y="6198"/>
                        <a:pt x="849" y="6161"/>
                        <a:pt x="886" y="6051"/>
                      </a:cubicBezTo>
                      <a:cubicBezTo>
                        <a:pt x="997" y="5792"/>
                        <a:pt x="628" y="5608"/>
                        <a:pt x="812" y="5350"/>
                      </a:cubicBezTo>
                      <a:cubicBezTo>
                        <a:pt x="849" y="5276"/>
                        <a:pt x="738" y="5165"/>
                        <a:pt x="665" y="5091"/>
                      </a:cubicBezTo>
                      <a:cubicBezTo>
                        <a:pt x="591" y="5018"/>
                        <a:pt x="960" y="5128"/>
                        <a:pt x="812" y="4981"/>
                      </a:cubicBezTo>
                      <a:cubicBezTo>
                        <a:pt x="591" y="4723"/>
                        <a:pt x="591" y="4427"/>
                        <a:pt x="812" y="4169"/>
                      </a:cubicBezTo>
                      <a:cubicBezTo>
                        <a:pt x="923" y="4022"/>
                        <a:pt x="923" y="3985"/>
                        <a:pt x="738" y="3911"/>
                      </a:cubicBezTo>
                      <a:cubicBezTo>
                        <a:pt x="775" y="3874"/>
                        <a:pt x="886" y="3874"/>
                        <a:pt x="886" y="3837"/>
                      </a:cubicBezTo>
                      <a:cubicBezTo>
                        <a:pt x="849" y="3690"/>
                        <a:pt x="738" y="3542"/>
                        <a:pt x="738" y="3394"/>
                      </a:cubicBezTo>
                      <a:cubicBezTo>
                        <a:pt x="701" y="3173"/>
                        <a:pt x="665" y="2952"/>
                        <a:pt x="701" y="2730"/>
                      </a:cubicBezTo>
                      <a:cubicBezTo>
                        <a:pt x="738" y="2287"/>
                        <a:pt x="923" y="1845"/>
                        <a:pt x="812" y="1402"/>
                      </a:cubicBezTo>
                      <a:cubicBezTo>
                        <a:pt x="1181" y="1402"/>
                        <a:pt x="628" y="1217"/>
                        <a:pt x="923" y="1217"/>
                      </a:cubicBezTo>
                      <a:cubicBezTo>
                        <a:pt x="923" y="1217"/>
                        <a:pt x="960" y="1144"/>
                        <a:pt x="960" y="1107"/>
                      </a:cubicBezTo>
                      <a:cubicBezTo>
                        <a:pt x="923" y="1107"/>
                        <a:pt x="886" y="1144"/>
                        <a:pt x="886" y="1144"/>
                      </a:cubicBezTo>
                      <a:cubicBezTo>
                        <a:pt x="886" y="1144"/>
                        <a:pt x="849" y="1144"/>
                        <a:pt x="849" y="1144"/>
                      </a:cubicBezTo>
                      <a:cubicBezTo>
                        <a:pt x="849" y="1144"/>
                        <a:pt x="812" y="1107"/>
                        <a:pt x="812" y="1107"/>
                      </a:cubicBezTo>
                      <a:cubicBezTo>
                        <a:pt x="849" y="996"/>
                        <a:pt x="923" y="885"/>
                        <a:pt x="997" y="775"/>
                      </a:cubicBezTo>
                      <a:cubicBezTo>
                        <a:pt x="997" y="775"/>
                        <a:pt x="997" y="738"/>
                        <a:pt x="997" y="738"/>
                      </a:cubicBezTo>
                      <a:cubicBezTo>
                        <a:pt x="923" y="590"/>
                        <a:pt x="849" y="443"/>
                        <a:pt x="775" y="295"/>
                      </a:cubicBezTo>
                      <a:cubicBezTo>
                        <a:pt x="775" y="295"/>
                        <a:pt x="665" y="295"/>
                        <a:pt x="665" y="295"/>
                      </a:cubicBezTo>
                      <a:cubicBezTo>
                        <a:pt x="665" y="258"/>
                        <a:pt x="665" y="184"/>
                        <a:pt x="701" y="184"/>
                      </a:cubicBezTo>
                      <a:cubicBezTo>
                        <a:pt x="849" y="184"/>
                        <a:pt x="886" y="148"/>
                        <a:pt x="886" y="111"/>
                      </a:cubicBezTo>
                      <a:lnTo>
                        <a:pt x="3434" y="0"/>
                      </a:lnTo>
                      <a:close/>
                      <a:moveTo>
                        <a:pt x="1144" y="35751"/>
                      </a:moveTo>
                      <a:cubicBezTo>
                        <a:pt x="1181" y="35678"/>
                        <a:pt x="1181" y="35604"/>
                        <a:pt x="1218" y="35530"/>
                      </a:cubicBezTo>
                      <a:cubicBezTo>
                        <a:pt x="1181" y="35530"/>
                        <a:pt x="1144" y="35493"/>
                        <a:pt x="1108" y="35456"/>
                      </a:cubicBezTo>
                      <a:cubicBezTo>
                        <a:pt x="997" y="35530"/>
                        <a:pt x="775" y="35604"/>
                        <a:pt x="738" y="35678"/>
                      </a:cubicBezTo>
                      <a:cubicBezTo>
                        <a:pt x="738" y="35862"/>
                        <a:pt x="1108" y="35567"/>
                        <a:pt x="1144" y="35751"/>
                      </a:cubicBezTo>
                      <a:close/>
                      <a:moveTo>
                        <a:pt x="2215" y="38039"/>
                      </a:moveTo>
                      <a:cubicBezTo>
                        <a:pt x="2215" y="38002"/>
                        <a:pt x="2178" y="38002"/>
                        <a:pt x="2178" y="38002"/>
                      </a:cubicBezTo>
                      <a:cubicBezTo>
                        <a:pt x="2400" y="37965"/>
                        <a:pt x="2215" y="37818"/>
                        <a:pt x="2363" y="37744"/>
                      </a:cubicBezTo>
                      <a:cubicBezTo>
                        <a:pt x="2363" y="37744"/>
                        <a:pt x="2289" y="37707"/>
                        <a:pt x="2289" y="37707"/>
                      </a:cubicBezTo>
                      <a:cubicBezTo>
                        <a:pt x="2141" y="37744"/>
                        <a:pt x="2067" y="37854"/>
                        <a:pt x="2178" y="38002"/>
                      </a:cubicBezTo>
                      <a:cubicBezTo>
                        <a:pt x="2178" y="38002"/>
                        <a:pt x="2178" y="38002"/>
                        <a:pt x="2141" y="38002"/>
                      </a:cubicBezTo>
                      <a:cubicBezTo>
                        <a:pt x="2141" y="38002"/>
                        <a:pt x="2141" y="38002"/>
                        <a:pt x="2141" y="38002"/>
                      </a:cubicBezTo>
                      <a:cubicBezTo>
                        <a:pt x="2141" y="38002"/>
                        <a:pt x="2141" y="38002"/>
                        <a:pt x="2141" y="38002"/>
                      </a:cubicBezTo>
                      <a:cubicBezTo>
                        <a:pt x="2141" y="38002"/>
                        <a:pt x="2178" y="38002"/>
                        <a:pt x="2215" y="38039"/>
                      </a:cubicBezTo>
                      <a:close/>
                      <a:moveTo>
                        <a:pt x="3138" y="39625"/>
                      </a:moveTo>
                      <a:cubicBezTo>
                        <a:pt x="3249" y="39625"/>
                        <a:pt x="3323" y="39552"/>
                        <a:pt x="3434" y="39552"/>
                      </a:cubicBezTo>
                      <a:cubicBezTo>
                        <a:pt x="3360" y="39515"/>
                        <a:pt x="3249" y="39478"/>
                        <a:pt x="3138" y="39404"/>
                      </a:cubicBezTo>
                      <a:cubicBezTo>
                        <a:pt x="3101" y="39441"/>
                        <a:pt x="2990" y="39515"/>
                        <a:pt x="2954" y="39552"/>
                      </a:cubicBezTo>
                      <a:cubicBezTo>
                        <a:pt x="2954" y="39589"/>
                        <a:pt x="3101" y="39625"/>
                        <a:pt x="3138" y="39625"/>
                      </a:cubicBezTo>
                      <a:close/>
                      <a:moveTo>
                        <a:pt x="2658" y="40142"/>
                      </a:moveTo>
                      <a:cubicBezTo>
                        <a:pt x="2547" y="40105"/>
                        <a:pt x="2400" y="40031"/>
                        <a:pt x="2400" y="40068"/>
                      </a:cubicBezTo>
                      <a:cubicBezTo>
                        <a:pt x="2141" y="40179"/>
                        <a:pt x="2658" y="40363"/>
                        <a:pt x="2326" y="40474"/>
                      </a:cubicBezTo>
                      <a:cubicBezTo>
                        <a:pt x="2363" y="40474"/>
                        <a:pt x="2363" y="40511"/>
                        <a:pt x="2400" y="40511"/>
                      </a:cubicBezTo>
                      <a:cubicBezTo>
                        <a:pt x="2769" y="40437"/>
                        <a:pt x="2326" y="40216"/>
                        <a:pt x="2658" y="40142"/>
                      </a:cubicBezTo>
                      <a:close/>
                      <a:moveTo>
                        <a:pt x="3360" y="40142"/>
                      </a:moveTo>
                      <a:cubicBezTo>
                        <a:pt x="3323" y="40142"/>
                        <a:pt x="3249" y="40179"/>
                        <a:pt x="3249" y="40179"/>
                      </a:cubicBezTo>
                      <a:cubicBezTo>
                        <a:pt x="3286" y="40216"/>
                        <a:pt x="3323" y="40253"/>
                        <a:pt x="3360" y="40290"/>
                      </a:cubicBezTo>
                      <a:cubicBezTo>
                        <a:pt x="3470" y="40253"/>
                        <a:pt x="3581" y="40216"/>
                        <a:pt x="3692" y="40142"/>
                      </a:cubicBezTo>
                      <a:cubicBezTo>
                        <a:pt x="3655" y="40142"/>
                        <a:pt x="3618" y="40105"/>
                        <a:pt x="3581" y="40105"/>
                      </a:cubicBezTo>
                      <a:cubicBezTo>
                        <a:pt x="3544" y="40142"/>
                        <a:pt x="3544" y="40142"/>
                        <a:pt x="3507" y="40179"/>
                      </a:cubicBezTo>
                      <a:cubicBezTo>
                        <a:pt x="3360" y="40216"/>
                        <a:pt x="3544" y="40068"/>
                        <a:pt x="3360" y="40142"/>
                      </a:cubicBezTo>
                      <a:close/>
                      <a:moveTo>
                        <a:pt x="3064" y="39847"/>
                      </a:moveTo>
                      <a:cubicBezTo>
                        <a:pt x="3064" y="39810"/>
                        <a:pt x="2954" y="39773"/>
                        <a:pt x="2917" y="39736"/>
                      </a:cubicBezTo>
                      <a:cubicBezTo>
                        <a:pt x="2917" y="39847"/>
                        <a:pt x="2917" y="39994"/>
                        <a:pt x="2917" y="40142"/>
                      </a:cubicBezTo>
                      <a:cubicBezTo>
                        <a:pt x="2954" y="40142"/>
                        <a:pt x="2990" y="40179"/>
                        <a:pt x="3027" y="40179"/>
                      </a:cubicBezTo>
                      <a:cubicBezTo>
                        <a:pt x="3064" y="40068"/>
                        <a:pt x="3101" y="39958"/>
                        <a:pt x="3064" y="39847"/>
                      </a:cubicBezTo>
                      <a:close/>
                      <a:moveTo>
                        <a:pt x="4061" y="38851"/>
                      </a:moveTo>
                      <a:cubicBezTo>
                        <a:pt x="4024" y="38888"/>
                        <a:pt x="4024" y="38961"/>
                        <a:pt x="3987" y="38998"/>
                      </a:cubicBezTo>
                      <a:cubicBezTo>
                        <a:pt x="4024" y="38961"/>
                        <a:pt x="4024" y="38961"/>
                        <a:pt x="4061" y="38924"/>
                      </a:cubicBezTo>
                      <a:cubicBezTo>
                        <a:pt x="4061" y="38924"/>
                        <a:pt x="4098" y="38888"/>
                        <a:pt x="4098" y="38888"/>
                      </a:cubicBezTo>
                      <a:cubicBezTo>
                        <a:pt x="4098" y="38924"/>
                        <a:pt x="4135" y="38961"/>
                        <a:pt x="4135" y="38961"/>
                      </a:cubicBezTo>
                      <a:cubicBezTo>
                        <a:pt x="4135" y="38961"/>
                        <a:pt x="4098" y="38998"/>
                        <a:pt x="4098" y="39035"/>
                      </a:cubicBezTo>
                      <a:cubicBezTo>
                        <a:pt x="3950" y="39183"/>
                        <a:pt x="3692" y="39330"/>
                        <a:pt x="3840" y="39552"/>
                      </a:cubicBezTo>
                      <a:cubicBezTo>
                        <a:pt x="3840" y="39552"/>
                        <a:pt x="3840" y="39552"/>
                        <a:pt x="3840" y="39552"/>
                      </a:cubicBezTo>
                      <a:cubicBezTo>
                        <a:pt x="3840" y="39552"/>
                        <a:pt x="3840" y="39552"/>
                        <a:pt x="3840" y="39552"/>
                      </a:cubicBezTo>
                      <a:cubicBezTo>
                        <a:pt x="3840" y="39552"/>
                        <a:pt x="3840" y="39552"/>
                        <a:pt x="3840" y="39552"/>
                      </a:cubicBezTo>
                      <a:cubicBezTo>
                        <a:pt x="3729" y="39662"/>
                        <a:pt x="3729" y="39736"/>
                        <a:pt x="3950" y="39810"/>
                      </a:cubicBezTo>
                      <a:cubicBezTo>
                        <a:pt x="3950" y="39773"/>
                        <a:pt x="3950" y="39736"/>
                        <a:pt x="3950" y="39699"/>
                      </a:cubicBezTo>
                      <a:cubicBezTo>
                        <a:pt x="3913" y="39662"/>
                        <a:pt x="3877" y="39625"/>
                        <a:pt x="3840" y="39589"/>
                      </a:cubicBezTo>
                      <a:cubicBezTo>
                        <a:pt x="3840" y="39589"/>
                        <a:pt x="3840" y="39589"/>
                        <a:pt x="3840" y="39589"/>
                      </a:cubicBezTo>
                      <a:cubicBezTo>
                        <a:pt x="3913" y="39589"/>
                        <a:pt x="3840" y="39441"/>
                        <a:pt x="4024" y="39552"/>
                      </a:cubicBezTo>
                      <a:cubicBezTo>
                        <a:pt x="4135" y="39367"/>
                        <a:pt x="4209" y="39183"/>
                        <a:pt x="4320" y="39035"/>
                      </a:cubicBezTo>
                      <a:cubicBezTo>
                        <a:pt x="4357" y="38998"/>
                        <a:pt x="4098" y="38998"/>
                        <a:pt x="4283" y="38961"/>
                      </a:cubicBezTo>
                      <a:cubicBezTo>
                        <a:pt x="4246" y="38924"/>
                        <a:pt x="4246" y="38924"/>
                        <a:pt x="4209" y="38888"/>
                      </a:cubicBezTo>
                      <a:cubicBezTo>
                        <a:pt x="4172" y="38851"/>
                        <a:pt x="4061" y="38851"/>
                        <a:pt x="4061" y="38851"/>
                      </a:cubicBezTo>
                      <a:close/>
                      <a:moveTo>
                        <a:pt x="4135" y="37707"/>
                      </a:moveTo>
                      <a:cubicBezTo>
                        <a:pt x="4098" y="37818"/>
                        <a:pt x="4098" y="37891"/>
                        <a:pt x="4061" y="38002"/>
                      </a:cubicBezTo>
                      <a:cubicBezTo>
                        <a:pt x="4061" y="38002"/>
                        <a:pt x="4135" y="38039"/>
                        <a:pt x="4172" y="38039"/>
                      </a:cubicBezTo>
                      <a:cubicBezTo>
                        <a:pt x="4209" y="38039"/>
                        <a:pt x="4283" y="38039"/>
                        <a:pt x="4320" y="38002"/>
                      </a:cubicBezTo>
                      <a:cubicBezTo>
                        <a:pt x="4393" y="37965"/>
                        <a:pt x="4430" y="37928"/>
                        <a:pt x="4504" y="37891"/>
                      </a:cubicBezTo>
                      <a:cubicBezTo>
                        <a:pt x="4467" y="37891"/>
                        <a:pt x="4430" y="37854"/>
                        <a:pt x="4430" y="37854"/>
                      </a:cubicBezTo>
                      <a:cubicBezTo>
                        <a:pt x="4024" y="38002"/>
                        <a:pt x="4246" y="37781"/>
                        <a:pt x="4209" y="37744"/>
                      </a:cubicBezTo>
                      <a:cubicBezTo>
                        <a:pt x="4172" y="37707"/>
                        <a:pt x="4172" y="37707"/>
                        <a:pt x="4135" y="37707"/>
                      </a:cubicBezTo>
                      <a:close/>
                      <a:moveTo>
                        <a:pt x="3027" y="37670"/>
                      </a:moveTo>
                      <a:cubicBezTo>
                        <a:pt x="3064" y="37670"/>
                        <a:pt x="3064" y="37633"/>
                        <a:pt x="3101" y="37633"/>
                      </a:cubicBezTo>
                      <a:cubicBezTo>
                        <a:pt x="3027" y="37633"/>
                        <a:pt x="2917" y="37596"/>
                        <a:pt x="2843" y="37596"/>
                      </a:cubicBezTo>
                      <a:cubicBezTo>
                        <a:pt x="2843" y="37596"/>
                        <a:pt x="2806" y="37633"/>
                        <a:pt x="2806" y="37633"/>
                      </a:cubicBezTo>
                      <a:cubicBezTo>
                        <a:pt x="2806" y="37670"/>
                        <a:pt x="2806" y="37707"/>
                        <a:pt x="2806" y="37707"/>
                      </a:cubicBezTo>
                      <a:cubicBezTo>
                        <a:pt x="2806" y="37707"/>
                        <a:pt x="2769" y="37707"/>
                        <a:pt x="2732" y="37707"/>
                      </a:cubicBezTo>
                      <a:cubicBezTo>
                        <a:pt x="2732" y="37670"/>
                        <a:pt x="2732" y="37670"/>
                        <a:pt x="2732" y="37633"/>
                      </a:cubicBezTo>
                      <a:cubicBezTo>
                        <a:pt x="2658" y="37449"/>
                        <a:pt x="2695" y="37375"/>
                        <a:pt x="3027" y="37522"/>
                      </a:cubicBezTo>
                      <a:cubicBezTo>
                        <a:pt x="3027" y="37522"/>
                        <a:pt x="3101" y="37522"/>
                        <a:pt x="3101" y="37522"/>
                      </a:cubicBezTo>
                      <a:cubicBezTo>
                        <a:pt x="3138" y="37522"/>
                        <a:pt x="3175" y="37485"/>
                        <a:pt x="3138" y="37449"/>
                      </a:cubicBezTo>
                      <a:cubicBezTo>
                        <a:pt x="3064" y="37412"/>
                        <a:pt x="2990" y="37375"/>
                        <a:pt x="2880" y="37338"/>
                      </a:cubicBezTo>
                      <a:cubicBezTo>
                        <a:pt x="2806" y="37412"/>
                        <a:pt x="2511" y="37338"/>
                        <a:pt x="2584" y="37485"/>
                      </a:cubicBezTo>
                      <a:cubicBezTo>
                        <a:pt x="2621" y="37559"/>
                        <a:pt x="2511" y="37633"/>
                        <a:pt x="2474" y="37707"/>
                      </a:cubicBezTo>
                      <a:cubicBezTo>
                        <a:pt x="2474" y="37781"/>
                        <a:pt x="2437" y="37854"/>
                        <a:pt x="2658" y="37854"/>
                      </a:cubicBezTo>
                      <a:cubicBezTo>
                        <a:pt x="2326" y="38076"/>
                        <a:pt x="2769" y="38297"/>
                        <a:pt x="2547" y="38519"/>
                      </a:cubicBezTo>
                      <a:cubicBezTo>
                        <a:pt x="2511" y="38555"/>
                        <a:pt x="2584" y="38629"/>
                        <a:pt x="2621" y="38666"/>
                      </a:cubicBezTo>
                      <a:cubicBezTo>
                        <a:pt x="2621" y="38666"/>
                        <a:pt x="2732" y="38703"/>
                        <a:pt x="2769" y="38703"/>
                      </a:cubicBezTo>
                      <a:cubicBezTo>
                        <a:pt x="2843" y="38703"/>
                        <a:pt x="2917" y="38666"/>
                        <a:pt x="2990" y="38629"/>
                      </a:cubicBezTo>
                      <a:cubicBezTo>
                        <a:pt x="2954" y="38703"/>
                        <a:pt x="2917" y="38740"/>
                        <a:pt x="2917" y="38814"/>
                      </a:cubicBezTo>
                      <a:cubicBezTo>
                        <a:pt x="2917" y="38851"/>
                        <a:pt x="2917" y="38924"/>
                        <a:pt x="2917" y="38961"/>
                      </a:cubicBezTo>
                      <a:cubicBezTo>
                        <a:pt x="2954" y="38961"/>
                        <a:pt x="2990" y="38961"/>
                        <a:pt x="2990" y="38961"/>
                      </a:cubicBezTo>
                      <a:cubicBezTo>
                        <a:pt x="3027" y="38924"/>
                        <a:pt x="3064" y="38851"/>
                        <a:pt x="3101" y="38814"/>
                      </a:cubicBezTo>
                      <a:cubicBezTo>
                        <a:pt x="3138" y="38777"/>
                        <a:pt x="3101" y="38740"/>
                        <a:pt x="3138" y="38703"/>
                      </a:cubicBezTo>
                      <a:cubicBezTo>
                        <a:pt x="3138" y="38703"/>
                        <a:pt x="3138" y="38703"/>
                        <a:pt x="3175" y="38666"/>
                      </a:cubicBezTo>
                      <a:cubicBezTo>
                        <a:pt x="3212" y="38666"/>
                        <a:pt x="3249" y="38703"/>
                        <a:pt x="3249" y="38703"/>
                      </a:cubicBezTo>
                      <a:cubicBezTo>
                        <a:pt x="3360" y="38666"/>
                        <a:pt x="3212" y="38851"/>
                        <a:pt x="3360" y="38740"/>
                      </a:cubicBezTo>
                      <a:cubicBezTo>
                        <a:pt x="3360" y="38851"/>
                        <a:pt x="3470" y="38851"/>
                        <a:pt x="3618" y="38814"/>
                      </a:cubicBezTo>
                      <a:cubicBezTo>
                        <a:pt x="3655" y="38814"/>
                        <a:pt x="3655" y="38777"/>
                        <a:pt x="3655" y="38740"/>
                      </a:cubicBezTo>
                      <a:cubicBezTo>
                        <a:pt x="3655" y="38666"/>
                        <a:pt x="3618" y="38629"/>
                        <a:pt x="3618" y="38555"/>
                      </a:cubicBezTo>
                      <a:cubicBezTo>
                        <a:pt x="3655" y="38592"/>
                        <a:pt x="3692" y="38592"/>
                        <a:pt x="3729" y="38629"/>
                      </a:cubicBezTo>
                      <a:cubicBezTo>
                        <a:pt x="3766" y="38666"/>
                        <a:pt x="3803" y="38740"/>
                        <a:pt x="3803" y="38814"/>
                      </a:cubicBezTo>
                      <a:cubicBezTo>
                        <a:pt x="3840" y="38777"/>
                        <a:pt x="3877" y="38703"/>
                        <a:pt x="3877" y="38666"/>
                      </a:cubicBezTo>
                      <a:cubicBezTo>
                        <a:pt x="3840" y="38592"/>
                        <a:pt x="3803" y="38555"/>
                        <a:pt x="3729" y="38519"/>
                      </a:cubicBezTo>
                      <a:cubicBezTo>
                        <a:pt x="3434" y="38371"/>
                        <a:pt x="3470" y="38629"/>
                        <a:pt x="3286" y="38629"/>
                      </a:cubicBezTo>
                      <a:cubicBezTo>
                        <a:pt x="3470" y="38408"/>
                        <a:pt x="2954" y="38445"/>
                        <a:pt x="2880" y="38297"/>
                      </a:cubicBezTo>
                      <a:cubicBezTo>
                        <a:pt x="2806" y="38150"/>
                        <a:pt x="2880" y="38039"/>
                        <a:pt x="2843" y="37891"/>
                      </a:cubicBezTo>
                      <a:cubicBezTo>
                        <a:pt x="2843" y="37891"/>
                        <a:pt x="2880" y="37854"/>
                        <a:pt x="2917" y="37854"/>
                      </a:cubicBezTo>
                      <a:cubicBezTo>
                        <a:pt x="2954" y="37854"/>
                        <a:pt x="2990" y="37854"/>
                        <a:pt x="3027" y="37854"/>
                      </a:cubicBezTo>
                      <a:cubicBezTo>
                        <a:pt x="3064" y="37854"/>
                        <a:pt x="3064" y="37891"/>
                        <a:pt x="3027" y="37928"/>
                      </a:cubicBezTo>
                      <a:cubicBezTo>
                        <a:pt x="2843" y="38113"/>
                        <a:pt x="3360" y="38150"/>
                        <a:pt x="3212" y="38297"/>
                      </a:cubicBezTo>
                      <a:cubicBezTo>
                        <a:pt x="3249" y="38297"/>
                        <a:pt x="3286" y="38297"/>
                        <a:pt x="3286" y="38297"/>
                      </a:cubicBezTo>
                      <a:cubicBezTo>
                        <a:pt x="3323" y="38297"/>
                        <a:pt x="3323" y="38260"/>
                        <a:pt x="3323" y="38223"/>
                      </a:cubicBezTo>
                      <a:cubicBezTo>
                        <a:pt x="3249" y="38150"/>
                        <a:pt x="3323" y="38150"/>
                        <a:pt x="3434" y="38150"/>
                      </a:cubicBezTo>
                      <a:cubicBezTo>
                        <a:pt x="3434" y="38150"/>
                        <a:pt x="3434" y="38150"/>
                        <a:pt x="3434" y="38150"/>
                      </a:cubicBezTo>
                      <a:cubicBezTo>
                        <a:pt x="3434" y="38150"/>
                        <a:pt x="3434" y="38150"/>
                        <a:pt x="3434" y="38150"/>
                      </a:cubicBezTo>
                      <a:cubicBezTo>
                        <a:pt x="3507" y="38223"/>
                        <a:pt x="3544" y="38297"/>
                        <a:pt x="3618" y="38150"/>
                      </a:cubicBezTo>
                      <a:cubicBezTo>
                        <a:pt x="3618" y="38150"/>
                        <a:pt x="3766" y="38150"/>
                        <a:pt x="3877" y="38150"/>
                      </a:cubicBezTo>
                      <a:cubicBezTo>
                        <a:pt x="3950" y="38150"/>
                        <a:pt x="3987" y="38150"/>
                        <a:pt x="4061" y="38113"/>
                      </a:cubicBezTo>
                      <a:cubicBezTo>
                        <a:pt x="4024" y="38076"/>
                        <a:pt x="3987" y="38039"/>
                        <a:pt x="3987" y="38039"/>
                      </a:cubicBezTo>
                      <a:cubicBezTo>
                        <a:pt x="3803" y="38076"/>
                        <a:pt x="3618" y="38113"/>
                        <a:pt x="3434" y="38113"/>
                      </a:cubicBezTo>
                      <a:cubicBezTo>
                        <a:pt x="3434" y="38113"/>
                        <a:pt x="3434" y="38113"/>
                        <a:pt x="3434" y="38113"/>
                      </a:cubicBezTo>
                      <a:cubicBezTo>
                        <a:pt x="3434" y="38113"/>
                        <a:pt x="3434" y="38113"/>
                        <a:pt x="3434" y="38113"/>
                      </a:cubicBezTo>
                      <a:cubicBezTo>
                        <a:pt x="3544" y="38039"/>
                        <a:pt x="3175" y="38113"/>
                        <a:pt x="3286" y="38002"/>
                      </a:cubicBezTo>
                      <a:cubicBezTo>
                        <a:pt x="3360" y="37928"/>
                        <a:pt x="3286" y="37818"/>
                        <a:pt x="3249" y="37744"/>
                      </a:cubicBezTo>
                      <a:cubicBezTo>
                        <a:pt x="3249" y="37744"/>
                        <a:pt x="3138" y="37744"/>
                        <a:pt x="3101" y="37744"/>
                      </a:cubicBezTo>
                      <a:cubicBezTo>
                        <a:pt x="2843" y="37781"/>
                        <a:pt x="3212" y="37559"/>
                        <a:pt x="2917" y="37596"/>
                      </a:cubicBezTo>
                      <a:cubicBezTo>
                        <a:pt x="2954" y="37707"/>
                        <a:pt x="2990" y="37707"/>
                        <a:pt x="3027" y="37670"/>
                      </a:cubicBezTo>
                      <a:close/>
                      <a:moveTo>
                        <a:pt x="3766" y="37264"/>
                      </a:moveTo>
                      <a:cubicBezTo>
                        <a:pt x="3766" y="37301"/>
                        <a:pt x="3729" y="37338"/>
                        <a:pt x="3729" y="37375"/>
                      </a:cubicBezTo>
                      <a:cubicBezTo>
                        <a:pt x="3729" y="37449"/>
                        <a:pt x="3729" y="37485"/>
                        <a:pt x="3729" y="37559"/>
                      </a:cubicBezTo>
                      <a:cubicBezTo>
                        <a:pt x="3581" y="37596"/>
                        <a:pt x="3397" y="37375"/>
                        <a:pt x="3249" y="37559"/>
                      </a:cubicBezTo>
                      <a:cubicBezTo>
                        <a:pt x="3323" y="37559"/>
                        <a:pt x="3470" y="37485"/>
                        <a:pt x="3470" y="37633"/>
                      </a:cubicBezTo>
                      <a:cubicBezTo>
                        <a:pt x="3470" y="37633"/>
                        <a:pt x="3618" y="37670"/>
                        <a:pt x="3729" y="37670"/>
                      </a:cubicBezTo>
                      <a:cubicBezTo>
                        <a:pt x="3729" y="37633"/>
                        <a:pt x="3507" y="37559"/>
                        <a:pt x="3766" y="37559"/>
                      </a:cubicBezTo>
                      <a:cubicBezTo>
                        <a:pt x="3840" y="37522"/>
                        <a:pt x="3950" y="37522"/>
                        <a:pt x="4024" y="37485"/>
                      </a:cubicBezTo>
                      <a:cubicBezTo>
                        <a:pt x="4061" y="37485"/>
                        <a:pt x="4098" y="37522"/>
                        <a:pt x="4135" y="37522"/>
                      </a:cubicBezTo>
                      <a:cubicBezTo>
                        <a:pt x="4061" y="37449"/>
                        <a:pt x="3987" y="37338"/>
                        <a:pt x="3913" y="37264"/>
                      </a:cubicBezTo>
                      <a:cubicBezTo>
                        <a:pt x="3840" y="37264"/>
                        <a:pt x="3803" y="37264"/>
                        <a:pt x="3766" y="37264"/>
                      </a:cubicBezTo>
                      <a:close/>
                      <a:moveTo>
                        <a:pt x="3692" y="36821"/>
                      </a:moveTo>
                      <a:cubicBezTo>
                        <a:pt x="3729" y="36858"/>
                        <a:pt x="3766" y="36895"/>
                        <a:pt x="3803" y="36932"/>
                      </a:cubicBezTo>
                      <a:cubicBezTo>
                        <a:pt x="3840" y="36969"/>
                        <a:pt x="3913" y="37006"/>
                        <a:pt x="3950" y="37043"/>
                      </a:cubicBezTo>
                      <a:cubicBezTo>
                        <a:pt x="3618" y="37080"/>
                        <a:pt x="3987" y="37153"/>
                        <a:pt x="3913" y="37190"/>
                      </a:cubicBezTo>
                      <a:cubicBezTo>
                        <a:pt x="3987" y="37153"/>
                        <a:pt x="4061" y="37080"/>
                        <a:pt x="4172" y="37080"/>
                      </a:cubicBezTo>
                      <a:cubicBezTo>
                        <a:pt x="4283" y="37080"/>
                        <a:pt x="4320" y="36932"/>
                        <a:pt x="4504" y="37006"/>
                      </a:cubicBezTo>
                      <a:cubicBezTo>
                        <a:pt x="4504" y="37006"/>
                        <a:pt x="4504" y="37043"/>
                        <a:pt x="4504" y="37080"/>
                      </a:cubicBezTo>
                      <a:cubicBezTo>
                        <a:pt x="4504" y="37080"/>
                        <a:pt x="4541" y="37080"/>
                        <a:pt x="4541" y="37043"/>
                      </a:cubicBezTo>
                      <a:cubicBezTo>
                        <a:pt x="4541" y="37006"/>
                        <a:pt x="4578" y="37006"/>
                        <a:pt x="4578" y="36969"/>
                      </a:cubicBezTo>
                      <a:cubicBezTo>
                        <a:pt x="4504" y="36821"/>
                        <a:pt x="4357" y="36969"/>
                        <a:pt x="4283" y="36932"/>
                      </a:cubicBezTo>
                      <a:cubicBezTo>
                        <a:pt x="4135" y="36932"/>
                        <a:pt x="4098" y="36932"/>
                        <a:pt x="4135" y="36858"/>
                      </a:cubicBezTo>
                      <a:cubicBezTo>
                        <a:pt x="4209" y="36711"/>
                        <a:pt x="3987" y="36600"/>
                        <a:pt x="3913" y="36600"/>
                      </a:cubicBezTo>
                      <a:cubicBezTo>
                        <a:pt x="3655" y="36600"/>
                        <a:pt x="3987" y="36821"/>
                        <a:pt x="3692" y="36821"/>
                      </a:cubicBezTo>
                      <a:close/>
                      <a:moveTo>
                        <a:pt x="3877" y="36342"/>
                      </a:moveTo>
                      <a:cubicBezTo>
                        <a:pt x="3729" y="36416"/>
                        <a:pt x="4393" y="36379"/>
                        <a:pt x="3987" y="36526"/>
                      </a:cubicBezTo>
                      <a:cubicBezTo>
                        <a:pt x="4172" y="36526"/>
                        <a:pt x="4320" y="36526"/>
                        <a:pt x="4504" y="36526"/>
                      </a:cubicBezTo>
                      <a:cubicBezTo>
                        <a:pt x="4393" y="36452"/>
                        <a:pt x="4246" y="36416"/>
                        <a:pt x="4024" y="36305"/>
                      </a:cubicBezTo>
                      <a:cubicBezTo>
                        <a:pt x="4098" y="36305"/>
                        <a:pt x="3950" y="36305"/>
                        <a:pt x="3877" y="36342"/>
                      </a:cubicBezTo>
                      <a:close/>
                      <a:moveTo>
                        <a:pt x="3360" y="35641"/>
                      </a:moveTo>
                      <a:cubicBezTo>
                        <a:pt x="3249" y="35604"/>
                        <a:pt x="3507" y="35530"/>
                        <a:pt x="3286" y="35530"/>
                      </a:cubicBezTo>
                      <a:cubicBezTo>
                        <a:pt x="3101" y="35456"/>
                        <a:pt x="3840" y="35309"/>
                        <a:pt x="3212" y="35309"/>
                      </a:cubicBezTo>
                      <a:cubicBezTo>
                        <a:pt x="3138" y="35309"/>
                        <a:pt x="3064" y="35272"/>
                        <a:pt x="2990" y="35235"/>
                      </a:cubicBezTo>
                      <a:cubicBezTo>
                        <a:pt x="2954" y="35309"/>
                        <a:pt x="2917" y="35346"/>
                        <a:pt x="2880" y="35419"/>
                      </a:cubicBezTo>
                      <a:cubicBezTo>
                        <a:pt x="2843" y="35456"/>
                        <a:pt x="2769" y="35456"/>
                        <a:pt x="2732" y="35493"/>
                      </a:cubicBezTo>
                      <a:cubicBezTo>
                        <a:pt x="2658" y="35530"/>
                        <a:pt x="2474" y="35530"/>
                        <a:pt x="2474" y="35567"/>
                      </a:cubicBezTo>
                      <a:cubicBezTo>
                        <a:pt x="2437" y="35641"/>
                        <a:pt x="2400" y="35788"/>
                        <a:pt x="2474" y="35825"/>
                      </a:cubicBezTo>
                      <a:cubicBezTo>
                        <a:pt x="2621" y="35973"/>
                        <a:pt x="2252" y="36120"/>
                        <a:pt x="2584" y="36231"/>
                      </a:cubicBezTo>
                      <a:cubicBezTo>
                        <a:pt x="2363" y="36305"/>
                        <a:pt x="2474" y="36416"/>
                        <a:pt x="2437" y="36489"/>
                      </a:cubicBezTo>
                      <a:cubicBezTo>
                        <a:pt x="2400" y="36452"/>
                        <a:pt x="2326" y="36452"/>
                        <a:pt x="2289" y="36416"/>
                      </a:cubicBezTo>
                      <a:cubicBezTo>
                        <a:pt x="2289" y="36489"/>
                        <a:pt x="2289" y="36526"/>
                        <a:pt x="2326" y="36600"/>
                      </a:cubicBezTo>
                      <a:cubicBezTo>
                        <a:pt x="2326" y="36600"/>
                        <a:pt x="2474" y="36600"/>
                        <a:pt x="2547" y="36600"/>
                      </a:cubicBezTo>
                      <a:cubicBezTo>
                        <a:pt x="2806" y="36563"/>
                        <a:pt x="2584" y="36711"/>
                        <a:pt x="2732" y="36711"/>
                      </a:cubicBezTo>
                      <a:cubicBezTo>
                        <a:pt x="2732" y="36711"/>
                        <a:pt x="2732" y="36748"/>
                        <a:pt x="2732" y="36748"/>
                      </a:cubicBezTo>
                      <a:cubicBezTo>
                        <a:pt x="2658" y="36748"/>
                        <a:pt x="2621" y="36748"/>
                        <a:pt x="2547" y="36711"/>
                      </a:cubicBezTo>
                      <a:cubicBezTo>
                        <a:pt x="2511" y="36711"/>
                        <a:pt x="2511" y="36711"/>
                        <a:pt x="2474" y="36711"/>
                      </a:cubicBezTo>
                      <a:cubicBezTo>
                        <a:pt x="2437" y="36711"/>
                        <a:pt x="2400" y="36711"/>
                        <a:pt x="2400" y="36748"/>
                      </a:cubicBezTo>
                      <a:cubicBezTo>
                        <a:pt x="2474" y="36932"/>
                        <a:pt x="2880" y="37043"/>
                        <a:pt x="2658" y="37264"/>
                      </a:cubicBezTo>
                      <a:cubicBezTo>
                        <a:pt x="2621" y="37301"/>
                        <a:pt x="2584" y="37301"/>
                        <a:pt x="2511" y="37338"/>
                      </a:cubicBezTo>
                      <a:cubicBezTo>
                        <a:pt x="2695" y="37338"/>
                        <a:pt x="2880" y="37338"/>
                        <a:pt x="3064" y="37338"/>
                      </a:cubicBezTo>
                      <a:cubicBezTo>
                        <a:pt x="2769" y="37264"/>
                        <a:pt x="3138" y="37190"/>
                        <a:pt x="3064" y="37153"/>
                      </a:cubicBezTo>
                      <a:cubicBezTo>
                        <a:pt x="3027" y="37153"/>
                        <a:pt x="2990" y="37117"/>
                        <a:pt x="2954" y="37117"/>
                      </a:cubicBezTo>
                      <a:cubicBezTo>
                        <a:pt x="2917" y="37117"/>
                        <a:pt x="2917" y="37153"/>
                        <a:pt x="2880" y="37153"/>
                      </a:cubicBezTo>
                      <a:cubicBezTo>
                        <a:pt x="2880" y="37117"/>
                        <a:pt x="2843" y="37080"/>
                        <a:pt x="2843" y="37043"/>
                      </a:cubicBezTo>
                      <a:cubicBezTo>
                        <a:pt x="2917" y="37080"/>
                        <a:pt x="2990" y="37080"/>
                        <a:pt x="3101" y="37117"/>
                      </a:cubicBezTo>
                      <a:cubicBezTo>
                        <a:pt x="3138" y="37117"/>
                        <a:pt x="3175" y="37153"/>
                        <a:pt x="3212" y="37153"/>
                      </a:cubicBezTo>
                      <a:cubicBezTo>
                        <a:pt x="3212" y="37117"/>
                        <a:pt x="3175" y="37043"/>
                        <a:pt x="3175" y="37006"/>
                      </a:cubicBezTo>
                      <a:cubicBezTo>
                        <a:pt x="3138" y="37006"/>
                        <a:pt x="3101" y="37006"/>
                        <a:pt x="3064" y="37006"/>
                      </a:cubicBezTo>
                      <a:cubicBezTo>
                        <a:pt x="3027" y="37006"/>
                        <a:pt x="2954" y="37006"/>
                        <a:pt x="2917" y="37006"/>
                      </a:cubicBezTo>
                      <a:cubicBezTo>
                        <a:pt x="2917" y="36969"/>
                        <a:pt x="2954" y="36969"/>
                        <a:pt x="2954" y="36932"/>
                      </a:cubicBezTo>
                      <a:cubicBezTo>
                        <a:pt x="3175" y="37006"/>
                        <a:pt x="3212" y="36821"/>
                        <a:pt x="3397" y="36821"/>
                      </a:cubicBezTo>
                      <a:cubicBezTo>
                        <a:pt x="3434" y="36821"/>
                        <a:pt x="3507" y="36821"/>
                        <a:pt x="3507" y="36821"/>
                      </a:cubicBezTo>
                      <a:cubicBezTo>
                        <a:pt x="3544" y="36858"/>
                        <a:pt x="3507" y="36895"/>
                        <a:pt x="3544" y="36932"/>
                      </a:cubicBezTo>
                      <a:cubicBezTo>
                        <a:pt x="3581" y="36784"/>
                        <a:pt x="3655" y="36674"/>
                        <a:pt x="3692" y="36526"/>
                      </a:cubicBezTo>
                      <a:cubicBezTo>
                        <a:pt x="3692" y="36526"/>
                        <a:pt x="3618" y="36489"/>
                        <a:pt x="3618" y="36489"/>
                      </a:cubicBezTo>
                      <a:cubicBezTo>
                        <a:pt x="3397" y="36600"/>
                        <a:pt x="3470" y="36342"/>
                        <a:pt x="3286" y="36379"/>
                      </a:cubicBezTo>
                      <a:cubicBezTo>
                        <a:pt x="3249" y="36379"/>
                        <a:pt x="3249" y="36416"/>
                        <a:pt x="3212" y="36416"/>
                      </a:cubicBezTo>
                      <a:cubicBezTo>
                        <a:pt x="3175" y="36379"/>
                        <a:pt x="3138" y="36379"/>
                        <a:pt x="3138" y="36342"/>
                      </a:cubicBezTo>
                      <a:cubicBezTo>
                        <a:pt x="3138" y="36157"/>
                        <a:pt x="3138" y="35973"/>
                        <a:pt x="3101" y="35751"/>
                      </a:cubicBezTo>
                      <a:cubicBezTo>
                        <a:pt x="3175" y="35751"/>
                        <a:pt x="3286" y="35862"/>
                        <a:pt x="3286" y="35715"/>
                      </a:cubicBezTo>
                      <a:cubicBezTo>
                        <a:pt x="3212" y="35715"/>
                        <a:pt x="3286" y="35678"/>
                        <a:pt x="3360" y="35641"/>
                      </a:cubicBezTo>
                      <a:close/>
                      <a:moveTo>
                        <a:pt x="4320" y="34460"/>
                      </a:moveTo>
                      <a:cubicBezTo>
                        <a:pt x="4209" y="34460"/>
                        <a:pt x="4098" y="34460"/>
                        <a:pt x="3987" y="34497"/>
                      </a:cubicBezTo>
                      <a:cubicBezTo>
                        <a:pt x="3766" y="34534"/>
                        <a:pt x="4061" y="34571"/>
                        <a:pt x="4024" y="34608"/>
                      </a:cubicBezTo>
                      <a:cubicBezTo>
                        <a:pt x="4024" y="34608"/>
                        <a:pt x="4024" y="34608"/>
                        <a:pt x="4024" y="34608"/>
                      </a:cubicBezTo>
                      <a:cubicBezTo>
                        <a:pt x="4024" y="34608"/>
                        <a:pt x="4024" y="34608"/>
                        <a:pt x="4024" y="34608"/>
                      </a:cubicBezTo>
                      <a:cubicBezTo>
                        <a:pt x="4024" y="34608"/>
                        <a:pt x="4024" y="34608"/>
                        <a:pt x="4024" y="34608"/>
                      </a:cubicBezTo>
                      <a:cubicBezTo>
                        <a:pt x="3544" y="34718"/>
                        <a:pt x="4135" y="34977"/>
                        <a:pt x="3803" y="35124"/>
                      </a:cubicBezTo>
                      <a:cubicBezTo>
                        <a:pt x="3803" y="35124"/>
                        <a:pt x="3840" y="35124"/>
                        <a:pt x="3840" y="35161"/>
                      </a:cubicBezTo>
                      <a:cubicBezTo>
                        <a:pt x="3877" y="35198"/>
                        <a:pt x="3913" y="35272"/>
                        <a:pt x="3950" y="35309"/>
                      </a:cubicBezTo>
                      <a:cubicBezTo>
                        <a:pt x="3950" y="35309"/>
                        <a:pt x="3840" y="35346"/>
                        <a:pt x="3803" y="35346"/>
                      </a:cubicBezTo>
                      <a:cubicBezTo>
                        <a:pt x="3581" y="35346"/>
                        <a:pt x="3766" y="35567"/>
                        <a:pt x="3470" y="35530"/>
                      </a:cubicBezTo>
                      <a:cubicBezTo>
                        <a:pt x="3470" y="35530"/>
                        <a:pt x="3507" y="35567"/>
                        <a:pt x="3507" y="35567"/>
                      </a:cubicBezTo>
                      <a:cubicBezTo>
                        <a:pt x="3544" y="35567"/>
                        <a:pt x="3581" y="35604"/>
                        <a:pt x="3581" y="35567"/>
                      </a:cubicBezTo>
                      <a:cubicBezTo>
                        <a:pt x="3729" y="35456"/>
                        <a:pt x="3766" y="35567"/>
                        <a:pt x="3840" y="35604"/>
                      </a:cubicBezTo>
                      <a:cubicBezTo>
                        <a:pt x="3913" y="35641"/>
                        <a:pt x="3987" y="35715"/>
                        <a:pt x="4061" y="35604"/>
                      </a:cubicBezTo>
                      <a:cubicBezTo>
                        <a:pt x="4098" y="35530"/>
                        <a:pt x="4135" y="35493"/>
                        <a:pt x="4172" y="35419"/>
                      </a:cubicBezTo>
                      <a:cubicBezTo>
                        <a:pt x="4246" y="35346"/>
                        <a:pt x="4393" y="35272"/>
                        <a:pt x="4393" y="35235"/>
                      </a:cubicBezTo>
                      <a:cubicBezTo>
                        <a:pt x="4209" y="35124"/>
                        <a:pt x="4504" y="35051"/>
                        <a:pt x="4504" y="35051"/>
                      </a:cubicBezTo>
                      <a:cubicBezTo>
                        <a:pt x="4135" y="34940"/>
                        <a:pt x="4024" y="34755"/>
                        <a:pt x="3987" y="34571"/>
                      </a:cubicBezTo>
                      <a:cubicBezTo>
                        <a:pt x="3987" y="34571"/>
                        <a:pt x="3987" y="34571"/>
                        <a:pt x="3987" y="34571"/>
                      </a:cubicBezTo>
                      <a:cubicBezTo>
                        <a:pt x="4024" y="34608"/>
                        <a:pt x="4246" y="34534"/>
                        <a:pt x="4135" y="34645"/>
                      </a:cubicBezTo>
                      <a:cubicBezTo>
                        <a:pt x="4098" y="34682"/>
                        <a:pt x="4135" y="34718"/>
                        <a:pt x="4135" y="34718"/>
                      </a:cubicBezTo>
                      <a:cubicBezTo>
                        <a:pt x="4135" y="34718"/>
                        <a:pt x="4172" y="34718"/>
                        <a:pt x="4172" y="34718"/>
                      </a:cubicBezTo>
                      <a:cubicBezTo>
                        <a:pt x="4172" y="34682"/>
                        <a:pt x="4209" y="34645"/>
                        <a:pt x="4172" y="34608"/>
                      </a:cubicBezTo>
                      <a:cubicBezTo>
                        <a:pt x="4135" y="34534"/>
                        <a:pt x="4098" y="34497"/>
                        <a:pt x="4098" y="34423"/>
                      </a:cubicBezTo>
                      <a:cubicBezTo>
                        <a:pt x="4135" y="34460"/>
                        <a:pt x="4246" y="34460"/>
                        <a:pt x="4320" y="34460"/>
                      </a:cubicBezTo>
                      <a:close/>
                      <a:moveTo>
                        <a:pt x="2658" y="34313"/>
                      </a:moveTo>
                      <a:cubicBezTo>
                        <a:pt x="2621" y="34386"/>
                        <a:pt x="2547" y="34460"/>
                        <a:pt x="2621" y="34534"/>
                      </a:cubicBezTo>
                      <a:cubicBezTo>
                        <a:pt x="2658" y="34571"/>
                        <a:pt x="2769" y="34571"/>
                        <a:pt x="2769" y="34460"/>
                      </a:cubicBezTo>
                      <a:cubicBezTo>
                        <a:pt x="2769" y="34386"/>
                        <a:pt x="3027" y="34534"/>
                        <a:pt x="2990" y="34386"/>
                      </a:cubicBezTo>
                      <a:cubicBezTo>
                        <a:pt x="2954" y="34349"/>
                        <a:pt x="2732" y="34423"/>
                        <a:pt x="2658" y="34313"/>
                      </a:cubicBezTo>
                      <a:close/>
                      <a:moveTo>
                        <a:pt x="2400" y="33427"/>
                      </a:moveTo>
                      <a:cubicBezTo>
                        <a:pt x="2437" y="33464"/>
                        <a:pt x="2474" y="33464"/>
                        <a:pt x="2511" y="33501"/>
                      </a:cubicBezTo>
                      <a:cubicBezTo>
                        <a:pt x="2621" y="33575"/>
                        <a:pt x="2474" y="33796"/>
                        <a:pt x="2880" y="33759"/>
                      </a:cubicBezTo>
                      <a:cubicBezTo>
                        <a:pt x="2917" y="33759"/>
                        <a:pt x="2584" y="33870"/>
                        <a:pt x="2917" y="33870"/>
                      </a:cubicBezTo>
                      <a:cubicBezTo>
                        <a:pt x="2990" y="33870"/>
                        <a:pt x="3138" y="33722"/>
                        <a:pt x="3027" y="33648"/>
                      </a:cubicBezTo>
                      <a:cubicBezTo>
                        <a:pt x="3027" y="33648"/>
                        <a:pt x="3027" y="33648"/>
                        <a:pt x="3027" y="33648"/>
                      </a:cubicBezTo>
                      <a:cubicBezTo>
                        <a:pt x="3027" y="33648"/>
                        <a:pt x="3027" y="33648"/>
                        <a:pt x="3027" y="33648"/>
                      </a:cubicBezTo>
                      <a:cubicBezTo>
                        <a:pt x="3323" y="33612"/>
                        <a:pt x="2954" y="33870"/>
                        <a:pt x="3286" y="33833"/>
                      </a:cubicBezTo>
                      <a:cubicBezTo>
                        <a:pt x="3286" y="33870"/>
                        <a:pt x="3249" y="33870"/>
                        <a:pt x="3249" y="33870"/>
                      </a:cubicBezTo>
                      <a:cubicBezTo>
                        <a:pt x="2732" y="33870"/>
                        <a:pt x="2695" y="34091"/>
                        <a:pt x="2621" y="34276"/>
                      </a:cubicBezTo>
                      <a:cubicBezTo>
                        <a:pt x="2621" y="34276"/>
                        <a:pt x="2658" y="34313"/>
                        <a:pt x="2695" y="34313"/>
                      </a:cubicBezTo>
                      <a:cubicBezTo>
                        <a:pt x="2695" y="34313"/>
                        <a:pt x="2732" y="34313"/>
                        <a:pt x="2732" y="34313"/>
                      </a:cubicBezTo>
                      <a:cubicBezTo>
                        <a:pt x="2880" y="34202"/>
                        <a:pt x="2990" y="34091"/>
                        <a:pt x="3175" y="33981"/>
                      </a:cubicBezTo>
                      <a:cubicBezTo>
                        <a:pt x="3323" y="33907"/>
                        <a:pt x="3507" y="33907"/>
                        <a:pt x="3692" y="33870"/>
                      </a:cubicBezTo>
                      <a:cubicBezTo>
                        <a:pt x="3729" y="33870"/>
                        <a:pt x="3803" y="33907"/>
                        <a:pt x="3803" y="33944"/>
                      </a:cubicBezTo>
                      <a:cubicBezTo>
                        <a:pt x="3803" y="34017"/>
                        <a:pt x="3655" y="34091"/>
                        <a:pt x="3803" y="34165"/>
                      </a:cubicBezTo>
                      <a:cubicBezTo>
                        <a:pt x="3840" y="34091"/>
                        <a:pt x="3877" y="34017"/>
                        <a:pt x="3913" y="33944"/>
                      </a:cubicBezTo>
                      <a:cubicBezTo>
                        <a:pt x="3950" y="33870"/>
                        <a:pt x="3913" y="33796"/>
                        <a:pt x="3913" y="33722"/>
                      </a:cubicBezTo>
                      <a:cubicBezTo>
                        <a:pt x="4098" y="33759"/>
                        <a:pt x="4061" y="33538"/>
                        <a:pt x="4283" y="33648"/>
                      </a:cubicBezTo>
                      <a:cubicBezTo>
                        <a:pt x="4246" y="33538"/>
                        <a:pt x="4061" y="33648"/>
                        <a:pt x="3950" y="33575"/>
                      </a:cubicBezTo>
                      <a:cubicBezTo>
                        <a:pt x="3877" y="33538"/>
                        <a:pt x="3840" y="33464"/>
                        <a:pt x="3840" y="33575"/>
                      </a:cubicBezTo>
                      <a:cubicBezTo>
                        <a:pt x="3840" y="33575"/>
                        <a:pt x="3950" y="33612"/>
                        <a:pt x="3950" y="33648"/>
                      </a:cubicBezTo>
                      <a:cubicBezTo>
                        <a:pt x="3913" y="33685"/>
                        <a:pt x="3692" y="33685"/>
                        <a:pt x="3803" y="33796"/>
                      </a:cubicBezTo>
                      <a:cubicBezTo>
                        <a:pt x="3581" y="33759"/>
                        <a:pt x="3212" y="33944"/>
                        <a:pt x="3175" y="33648"/>
                      </a:cubicBezTo>
                      <a:cubicBezTo>
                        <a:pt x="3175" y="33612"/>
                        <a:pt x="3286" y="33538"/>
                        <a:pt x="3101" y="33501"/>
                      </a:cubicBezTo>
                      <a:cubicBezTo>
                        <a:pt x="3064" y="33501"/>
                        <a:pt x="3027" y="33575"/>
                        <a:pt x="2990" y="33648"/>
                      </a:cubicBezTo>
                      <a:cubicBezTo>
                        <a:pt x="2990" y="33648"/>
                        <a:pt x="2990" y="33648"/>
                        <a:pt x="2990" y="33648"/>
                      </a:cubicBezTo>
                      <a:cubicBezTo>
                        <a:pt x="2990" y="33648"/>
                        <a:pt x="2990" y="33648"/>
                        <a:pt x="2990" y="33648"/>
                      </a:cubicBezTo>
                      <a:cubicBezTo>
                        <a:pt x="2954" y="33648"/>
                        <a:pt x="2880" y="33685"/>
                        <a:pt x="2843" y="33685"/>
                      </a:cubicBezTo>
                      <a:cubicBezTo>
                        <a:pt x="2880" y="33648"/>
                        <a:pt x="2880" y="33648"/>
                        <a:pt x="2917" y="33612"/>
                      </a:cubicBezTo>
                      <a:cubicBezTo>
                        <a:pt x="2917" y="33575"/>
                        <a:pt x="2954" y="33538"/>
                        <a:pt x="2954" y="33538"/>
                      </a:cubicBezTo>
                      <a:cubicBezTo>
                        <a:pt x="2806" y="33464"/>
                        <a:pt x="2621" y="33464"/>
                        <a:pt x="2400" y="33427"/>
                      </a:cubicBezTo>
                      <a:close/>
                      <a:moveTo>
                        <a:pt x="3470" y="33058"/>
                      </a:moveTo>
                      <a:cubicBezTo>
                        <a:pt x="3434" y="32947"/>
                        <a:pt x="3360" y="32837"/>
                        <a:pt x="3360" y="32689"/>
                      </a:cubicBezTo>
                      <a:cubicBezTo>
                        <a:pt x="3323" y="32505"/>
                        <a:pt x="3101" y="32357"/>
                        <a:pt x="3249" y="32173"/>
                      </a:cubicBezTo>
                      <a:cubicBezTo>
                        <a:pt x="3286" y="32136"/>
                        <a:pt x="3175" y="32099"/>
                        <a:pt x="3101" y="32025"/>
                      </a:cubicBezTo>
                      <a:cubicBezTo>
                        <a:pt x="3064" y="32025"/>
                        <a:pt x="3027" y="31988"/>
                        <a:pt x="2990" y="31988"/>
                      </a:cubicBezTo>
                      <a:cubicBezTo>
                        <a:pt x="2990" y="32025"/>
                        <a:pt x="2990" y="32025"/>
                        <a:pt x="2954" y="32062"/>
                      </a:cubicBezTo>
                      <a:cubicBezTo>
                        <a:pt x="2917" y="32173"/>
                        <a:pt x="2843" y="32283"/>
                        <a:pt x="2880" y="32394"/>
                      </a:cubicBezTo>
                      <a:cubicBezTo>
                        <a:pt x="2917" y="32468"/>
                        <a:pt x="2806" y="32468"/>
                        <a:pt x="2732" y="32505"/>
                      </a:cubicBezTo>
                      <a:cubicBezTo>
                        <a:pt x="2695" y="32542"/>
                        <a:pt x="2732" y="32578"/>
                        <a:pt x="2732" y="32542"/>
                      </a:cubicBezTo>
                      <a:cubicBezTo>
                        <a:pt x="2843" y="32652"/>
                        <a:pt x="2917" y="32689"/>
                        <a:pt x="2954" y="32726"/>
                      </a:cubicBezTo>
                      <a:cubicBezTo>
                        <a:pt x="2954" y="32726"/>
                        <a:pt x="2917" y="32763"/>
                        <a:pt x="2917" y="32763"/>
                      </a:cubicBezTo>
                      <a:cubicBezTo>
                        <a:pt x="2880" y="32763"/>
                        <a:pt x="2806" y="32763"/>
                        <a:pt x="2806" y="32726"/>
                      </a:cubicBezTo>
                      <a:cubicBezTo>
                        <a:pt x="2769" y="32726"/>
                        <a:pt x="2769" y="32689"/>
                        <a:pt x="2732" y="32652"/>
                      </a:cubicBezTo>
                      <a:cubicBezTo>
                        <a:pt x="2732" y="32689"/>
                        <a:pt x="2695" y="32689"/>
                        <a:pt x="2695" y="32726"/>
                      </a:cubicBezTo>
                      <a:cubicBezTo>
                        <a:pt x="2732" y="32763"/>
                        <a:pt x="2806" y="32763"/>
                        <a:pt x="2806" y="32800"/>
                      </a:cubicBezTo>
                      <a:cubicBezTo>
                        <a:pt x="2880" y="32837"/>
                        <a:pt x="2954" y="32911"/>
                        <a:pt x="2990" y="32947"/>
                      </a:cubicBezTo>
                      <a:cubicBezTo>
                        <a:pt x="2990" y="32947"/>
                        <a:pt x="2880" y="33021"/>
                        <a:pt x="2806" y="33021"/>
                      </a:cubicBezTo>
                      <a:cubicBezTo>
                        <a:pt x="2806" y="33021"/>
                        <a:pt x="2732" y="33021"/>
                        <a:pt x="2732" y="33021"/>
                      </a:cubicBezTo>
                      <a:cubicBezTo>
                        <a:pt x="2732" y="33021"/>
                        <a:pt x="2732" y="32984"/>
                        <a:pt x="2732" y="32984"/>
                      </a:cubicBezTo>
                      <a:cubicBezTo>
                        <a:pt x="2769" y="32947"/>
                        <a:pt x="2990" y="32947"/>
                        <a:pt x="2880" y="32911"/>
                      </a:cubicBezTo>
                      <a:cubicBezTo>
                        <a:pt x="2732" y="32874"/>
                        <a:pt x="2511" y="32911"/>
                        <a:pt x="2326" y="32947"/>
                      </a:cubicBezTo>
                      <a:cubicBezTo>
                        <a:pt x="2289" y="32947"/>
                        <a:pt x="2289" y="33058"/>
                        <a:pt x="2289" y="33058"/>
                      </a:cubicBezTo>
                      <a:cubicBezTo>
                        <a:pt x="2769" y="33206"/>
                        <a:pt x="3101" y="33021"/>
                        <a:pt x="3470" y="33058"/>
                      </a:cubicBezTo>
                      <a:close/>
                      <a:moveTo>
                        <a:pt x="4541" y="32283"/>
                      </a:moveTo>
                      <a:cubicBezTo>
                        <a:pt x="4357" y="32283"/>
                        <a:pt x="4135" y="32246"/>
                        <a:pt x="4061" y="32431"/>
                      </a:cubicBezTo>
                      <a:cubicBezTo>
                        <a:pt x="4024" y="32505"/>
                        <a:pt x="3766" y="32615"/>
                        <a:pt x="3766" y="32689"/>
                      </a:cubicBezTo>
                      <a:cubicBezTo>
                        <a:pt x="3803" y="32800"/>
                        <a:pt x="3950" y="32615"/>
                        <a:pt x="4061" y="32689"/>
                      </a:cubicBezTo>
                      <a:cubicBezTo>
                        <a:pt x="3987" y="32726"/>
                        <a:pt x="3950" y="32800"/>
                        <a:pt x="3877" y="32837"/>
                      </a:cubicBezTo>
                      <a:cubicBezTo>
                        <a:pt x="3840" y="32874"/>
                        <a:pt x="3766" y="32837"/>
                        <a:pt x="3692" y="32837"/>
                      </a:cubicBezTo>
                      <a:cubicBezTo>
                        <a:pt x="3729" y="32947"/>
                        <a:pt x="4135" y="32837"/>
                        <a:pt x="4098" y="33021"/>
                      </a:cubicBezTo>
                      <a:cubicBezTo>
                        <a:pt x="4135" y="33021"/>
                        <a:pt x="4135" y="33021"/>
                        <a:pt x="4172" y="33021"/>
                      </a:cubicBezTo>
                      <a:cubicBezTo>
                        <a:pt x="4320" y="32911"/>
                        <a:pt x="4393" y="32800"/>
                        <a:pt x="4172" y="32689"/>
                      </a:cubicBezTo>
                      <a:cubicBezTo>
                        <a:pt x="4357" y="32615"/>
                        <a:pt x="4467" y="32542"/>
                        <a:pt x="4320" y="32431"/>
                      </a:cubicBezTo>
                      <a:cubicBezTo>
                        <a:pt x="4320" y="32431"/>
                        <a:pt x="4357" y="32394"/>
                        <a:pt x="4393" y="32394"/>
                      </a:cubicBezTo>
                      <a:cubicBezTo>
                        <a:pt x="4726" y="32357"/>
                        <a:pt x="4467" y="32542"/>
                        <a:pt x="4652" y="32615"/>
                      </a:cubicBezTo>
                      <a:cubicBezTo>
                        <a:pt x="4689" y="32615"/>
                        <a:pt x="4689" y="32689"/>
                        <a:pt x="4689" y="32726"/>
                      </a:cubicBezTo>
                      <a:cubicBezTo>
                        <a:pt x="4726" y="32652"/>
                        <a:pt x="4763" y="32578"/>
                        <a:pt x="4763" y="32542"/>
                      </a:cubicBezTo>
                      <a:cubicBezTo>
                        <a:pt x="4689" y="32394"/>
                        <a:pt x="4578" y="32283"/>
                        <a:pt x="4541" y="32283"/>
                      </a:cubicBezTo>
                      <a:close/>
                      <a:moveTo>
                        <a:pt x="4135" y="31545"/>
                      </a:moveTo>
                      <a:cubicBezTo>
                        <a:pt x="4098" y="31545"/>
                        <a:pt x="4061" y="31582"/>
                        <a:pt x="4024" y="31582"/>
                      </a:cubicBezTo>
                      <a:cubicBezTo>
                        <a:pt x="4024" y="31582"/>
                        <a:pt x="4024" y="31619"/>
                        <a:pt x="4024" y="31619"/>
                      </a:cubicBezTo>
                      <a:cubicBezTo>
                        <a:pt x="4172" y="31730"/>
                        <a:pt x="4098" y="31914"/>
                        <a:pt x="3987" y="31988"/>
                      </a:cubicBezTo>
                      <a:cubicBezTo>
                        <a:pt x="3766" y="32099"/>
                        <a:pt x="4135" y="32136"/>
                        <a:pt x="4061" y="32246"/>
                      </a:cubicBezTo>
                      <a:cubicBezTo>
                        <a:pt x="4135" y="32246"/>
                        <a:pt x="4209" y="32283"/>
                        <a:pt x="4283" y="32283"/>
                      </a:cubicBezTo>
                      <a:cubicBezTo>
                        <a:pt x="4283" y="32209"/>
                        <a:pt x="4246" y="32173"/>
                        <a:pt x="4246" y="32099"/>
                      </a:cubicBezTo>
                      <a:cubicBezTo>
                        <a:pt x="4246" y="31951"/>
                        <a:pt x="4393" y="31877"/>
                        <a:pt x="4578" y="31841"/>
                      </a:cubicBezTo>
                      <a:cubicBezTo>
                        <a:pt x="4615" y="31841"/>
                        <a:pt x="4652" y="31877"/>
                        <a:pt x="4726" y="31914"/>
                      </a:cubicBezTo>
                      <a:cubicBezTo>
                        <a:pt x="4726" y="31877"/>
                        <a:pt x="4726" y="31841"/>
                        <a:pt x="4689" y="31804"/>
                      </a:cubicBezTo>
                      <a:cubicBezTo>
                        <a:pt x="4615" y="31730"/>
                        <a:pt x="4430" y="31951"/>
                        <a:pt x="4430" y="31804"/>
                      </a:cubicBezTo>
                      <a:cubicBezTo>
                        <a:pt x="4393" y="31730"/>
                        <a:pt x="4320" y="31545"/>
                        <a:pt x="4135" y="31545"/>
                      </a:cubicBezTo>
                      <a:close/>
                      <a:moveTo>
                        <a:pt x="2880" y="30402"/>
                      </a:moveTo>
                      <a:cubicBezTo>
                        <a:pt x="2880" y="30402"/>
                        <a:pt x="2843" y="30402"/>
                        <a:pt x="2806" y="30365"/>
                      </a:cubicBezTo>
                      <a:cubicBezTo>
                        <a:pt x="2806" y="30365"/>
                        <a:pt x="2806" y="30402"/>
                        <a:pt x="2806" y="30402"/>
                      </a:cubicBezTo>
                      <a:cubicBezTo>
                        <a:pt x="2806" y="30475"/>
                        <a:pt x="2843" y="30549"/>
                        <a:pt x="2843" y="30623"/>
                      </a:cubicBezTo>
                      <a:cubicBezTo>
                        <a:pt x="2806" y="30623"/>
                        <a:pt x="2695" y="30623"/>
                        <a:pt x="2695" y="30623"/>
                      </a:cubicBezTo>
                      <a:cubicBezTo>
                        <a:pt x="2658" y="30586"/>
                        <a:pt x="2621" y="30549"/>
                        <a:pt x="2621" y="30512"/>
                      </a:cubicBezTo>
                      <a:cubicBezTo>
                        <a:pt x="2621" y="30475"/>
                        <a:pt x="2658" y="30475"/>
                        <a:pt x="2658" y="30439"/>
                      </a:cubicBezTo>
                      <a:cubicBezTo>
                        <a:pt x="2621" y="30439"/>
                        <a:pt x="2584" y="30439"/>
                        <a:pt x="2584" y="30439"/>
                      </a:cubicBezTo>
                      <a:cubicBezTo>
                        <a:pt x="2547" y="30475"/>
                        <a:pt x="2474" y="30475"/>
                        <a:pt x="2511" y="30512"/>
                      </a:cubicBezTo>
                      <a:cubicBezTo>
                        <a:pt x="2584" y="30623"/>
                        <a:pt x="2363" y="30771"/>
                        <a:pt x="2584" y="30881"/>
                      </a:cubicBezTo>
                      <a:cubicBezTo>
                        <a:pt x="2584" y="30881"/>
                        <a:pt x="2437" y="30992"/>
                        <a:pt x="2363" y="31066"/>
                      </a:cubicBezTo>
                      <a:cubicBezTo>
                        <a:pt x="2363" y="31066"/>
                        <a:pt x="2326" y="31066"/>
                        <a:pt x="2289" y="31066"/>
                      </a:cubicBezTo>
                      <a:cubicBezTo>
                        <a:pt x="2252" y="31066"/>
                        <a:pt x="2215" y="31029"/>
                        <a:pt x="2141" y="31029"/>
                      </a:cubicBezTo>
                      <a:cubicBezTo>
                        <a:pt x="2178" y="31066"/>
                        <a:pt x="2215" y="31103"/>
                        <a:pt x="2215" y="31140"/>
                      </a:cubicBezTo>
                      <a:cubicBezTo>
                        <a:pt x="2289" y="31066"/>
                        <a:pt x="2474" y="31287"/>
                        <a:pt x="2511" y="31103"/>
                      </a:cubicBezTo>
                      <a:cubicBezTo>
                        <a:pt x="2695" y="31250"/>
                        <a:pt x="2769" y="30992"/>
                        <a:pt x="2769" y="31066"/>
                      </a:cubicBezTo>
                      <a:cubicBezTo>
                        <a:pt x="2769" y="31176"/>
                        <a:pt x="2621" y="31287"/>
                        <a:pt x="2843" y="31324"/>
                      </a:cubicBezTo>
                      <a:cubicBezTo>
                        <a:pt x="2954" y="31435"/>
                        <a:pt x="3027" y="31472"/>
                        <a:pt x="3064" y="31508"/>
                      </a:cubicBezTo>
                      <a:cubicBezTo>
                        <a:pt x="3064" y="31508"/>
                        <a:pt x="3101" y="31508"/>
                        <a:pt x="3101" y="31472"/>
                      </a:cubicBezTo>
                      <a:cubicBezTo>
                        <a:pt x="3212" y="31213"/>
                        <a:pt x="3175" y="31213"/>
                        <a:pt x="3138" y="31140"/>
                      </a:cubicBezTo>
                      <a:cubicBezTo>
                        <a:pt x="2990" y="30918"/>
                        <a:pt x="2954" y="30734"/>
                        <a:pt x="3175" y="30512"/>
                      </a:cubicBezTo>
                      <a:cubicBezTo>
                        <a:pt x="3323" y="30439"/>
                        <a:pt x="2880" y="30549"/>
                        <a:pt x="2880" y="30402"/>
                      </a:cubicBezTo>
                      <a:close/>
                      <a:moveTo>
                        <a:pt x="2843" y="30217"/>
                      </a:moveTo>
                      <a:cubicBezTo>
                        <a:pt x="2806" y="30217"/>
                        <a:pt x="2806" y="30217"/>
                        <a:pt x="2769" y="30217"/>
                      </a:cubicBezTo>
                      <a:cubicBezTo>
                        <a:pt x="2843" y="30291"/>
                        <a:pt x="2917" y="30365"/>
                        <a:pt x="2990" y="30439"/>
                      </a:cubicBezTo>
                      <a:cubicBezTo>
                        <a:pt x="3064" y="30365"/>
                        <a:pt x="3175" y="30328"/>
                        <a:pt x="3249" y="30254"/>
                      </a:cubicBezTo>
                      <a:cubicBezTo>
                        <a:pt x="3138" y="30254"/>
                        <a:pt x="2990" y="30254"/>
                        <a:pt x="2843" y="30217"/>
                      </a:cubicBezTo>
                      <a:close/>
                      <a:moveTo>
                        <a:pt x="960" y="29811"/>
                      </a:moveTo>
                      <a:cubicBezTo>
                        <a:pt x="849" y="29885"/>
                        <a:pt x="775" y="29922"/>
                        <a:pt x="701" y="29996"/>
                      </a:cubicBezTo>
                      <a:cubicBezTo>
                        <a:pt x="775" y="29996"/>
                        <a:pt x="812" y="29996"/>
                        <a:pt x="886" y="29996"/>
                      </a:cubicBezTo>
                      <a:cubicBezTo>
                        <a:pt x="923" y="29996"/>
                        <a:pt x="923" y="29996"/>
                        <a:pt x="960" y="30033"/>
                      </a:cubicBezTo>
                      <a:cubicBezTo>
                        <a:pt x="923" y="30033"/>
                        <a:pt x="886" y="30033"/>
                        <a:pt x="886" y="30033"/>
                      </a:cubicBezTo>
                      <a:cubicBezTo>
                        <a:pt x="812" y="30106"/>
                        <a:pt x="738" y="30180"/>
                        <a:pt x="701" y="30254"/>
                      </a:cubicBezTo>
                      <a:cubicBezTo>
                        <a:pt x="701" y="30254"/>
                        <a:pt x="738" y="30291"/>
                        <a:pt x="775" y="30291"/>
                      </a:cubicBezTo>
                      <a:cubicBezTo>
                        <a:pt x="775" y="30291"/>
                        <a:pt x="849" y="30254"/>
                        <a:pt x="849" y="30254"/>
                      </a:cubicBezTo>
                      <a:cubicBezTo>
                        <a:pt x="738" y="30106"/>
                        <a:pt x="960" y="30070"/>
                        <a:pt x="1071" y="30033"/>
                      </a:cubicBezTo>
                      <a:cubicBezTo>
                        <a:pt x="1255" y="29996"/>
                        <a:pt x="1255" y="29922"/>
                        <a:pt x="1218" y="29885"/>
                      </a:cubicBezTo>
                      <a:cubicBezTo>
                        <a:pt x="1255" y="29848"/>
                        <a:pt x="1108" y="29848"/>
                        <a:pt x="960" y="29811"/>
                      </a:cubicBezTo>
                      <a:close/>
                      <a:moveTo>
                        <a:pt x="2880" y="29369"/>
                      </a:moveTo>
                      <a:cubicBezTo>
                        <a:pt x="2658" y="29516"/>
                        <a:pt x="2880" y="29553"/>
                        <a:pt x="2990" y="29590"/>
                      </a:cubicBezTo>
                      <a:cubicBezTo>
                        <a:pt x="3027" y="29590"/>
                        <a:pt x="2954" y="29664"/>
                        <a:pt x="2954" y="29701"/>
                      </a:cubicBezTo>
                      <a:cubicBezTo>
                        <a:pt x="2954" y="29701"/>
                        <a:pt x="2990" y="29738"/>
                        <a:pt x="3027" y="29774"/>
                      </a:cubicBezTo>
                      <a:cubicBezTo>
                        <a:pt x="3249" y="29664"/>
                        <a:pt x="3064" y="29590"/>
                        <a:pt x="2990" y="29479"/>
                      </a:cubicBezTo>
                      <a:cubicBezTo>
                        <a:pt x="2990" y="29442"/>
                        <a:pt x="2917" y="29405"/>
                        <a:pt x="2880" y="29369"/>
                      </a:cubicBezTo>
                      <a:close/>
                      <a:moveTo>
                        <a:pt x="2769" y="27782"/>
                      </a:moveTo>
                      <a:cubicBezTo>
                        <a:pt x="2806" y="27782"/>
                        <a:pt x="2806" y="27782"/>
                        <a:pt x="2843" y="27782"/>
                      </a:cubicBezTo>
                      <a:cubicBezTo>
                        <a:pt x="2880" y="27745"/>
                        <a:pt x="2917" y="27708"/>
                        <a:pt x="2954" y="27708"/>
                      </a:cubicBezTo>
                      <a:cubicBezTo>
                        <a:pt x="2917" y="27671"/>
                        <a:pt x="2843" y="27635"/>
                        <a:pt x="2806" y="27561"/>
                      </a:cubicBezTo>
                      <a:cubicBezTo>
                        <a:pt x="2695" y="27671"/>
                        <a:pt x="2621" y="27782"/>
                        <a:pt x="2511" y="27930"/>
                      </a:cubicBezTo>
                      <a:cubicBezTo>
                        <a:pt x="2584" y="27930"/>
                        <a:pt x="2658" y="27967"/>
                        <a:pt x="2732" y="27967"/>
                      </a:cubicBezTo>
                      <a:cubicBezTo>
                        <a:pt x="2769" y="27967"/>
                        <a:pt x="2806" y="27967"/>
                        <a:pt x="2806" y="27967"/>
                      </a:cubicBezTo>
                      <a:cubicBezTo>
                        <a:pt x="2769" y="27967"/>
                        <a:pt x="2769" y="28003"/>
                        <a:pt x="2732" y="28003"/>
                      </a:cubicBezTo>
                      <a:cubicBezTo>
                        <a:pt x="2658" y="28077"/>
                        <a:pt x="2584" y="28151"/>
                        <a:pt x="2547" y="28225"/>
                      </a:cubicBezTo>
                      <a:cubicBezTo>
                        <a:pt x="2547" y="28262"/>
                        <a:pt x="2695" y="28299"/>
                        <a:pt x="2732" y="28299"/>
                      </a:cubicBezTo>
                      <a:cubicBezTo>
                        <a:pt x="3212" y="28262"/>
                        <a:pt x="2880" y="28372"/>
                        <a:pt x="2843" y="28446"/>
                      </a:cubicBezTo>
                      <a:cubicBezTo>
                        <a:pt x="2806" y="28483"/>
                        <a:pt x="2769" y="28483"/>
                        <a:pt x="2732" y="28520"/>
                      </a:cubicBezTo>
                      <a:cubicBezTo>
                        <a:pt x="2806" y="28483"/>
                        <a:pt x="2990" y="28483"/>
                        <a:pt x="2990" y="28446"/>
                      </a:cubicBezTo>
                      <a:cubicBezTo>
                        <a:pt x="3027" y="28336"/>
                        <a:pt x="3249" y="28225"/>
                        <a:pt x="3101" y="28077"/>
                      </a:cubicBezTo>
                      <a:cubicBezTo>
                        <a:pt x="3064" y="28040"/>
                        <a:pt x="3101" y="27967"/>
                        <a:pt x="3138" y="27967"/>
                      </a:cubicBezTo>
                      <a:cubicBezTo>
                        <a:pt x="3766" y="27893"/>
                        <a:pt x="3175" y="27708"/>
                        <a:pt x="3212" y="27598"/>
                      </a:cubicBezTo>
                      <a:cubicBezTo>
                        <a:pt x="3175" y="27598"/>
                        <a:pt x="3138" y="27598"/>
                        <a:pt x="3101" y="27598"/>
                      </a:cubicBezTo>
                      <a:cubicBezTo>
                        <a:pt x="3064" y="27598"/>
                        <a:pt x="2990" y="27635"/>
                        <a:pt x="2954" y="27671"/>
                      </a:cubicBezTo>
                      <a:cubicBezTo>
                        <a:pt x="2990" y="27671"/>
                        <a:pt x="3027" y="27671"/>
                        <a:pt x="3064" y="27671"/>
                      </a:cubicBezTo>
                      <a:cubicBezTo>
                        <a:pt x="3286" y="27708"/>
                        <a:pt x="3101" y="27745"/>
                        <a:pt x="3064" y="27819"/>
                      </a:cubicBezTo>
                      <a:cubicBezTo>
                        <a:pt x="3064" y="27819"/>
                        <a:pt x="3101" y="27856"/>
                        <a:pt x="3138" y="27856"/>
                      </a:cubicBezTo>
                      <a:cubicBezTo>
                        <a:pt x="2954" y="27856"/>
                        <a:pt x="2917" y="27930"/>
                        <a:pt x="2917" y="28003"/>
                      </a:cubicBezTo>
                      <a:cubicBezTo>
                        <a:pt x="2917" y="28003"/>
                        <a:pt x="2880" y="28040"/>
                        <a:pt x="2843" y="28040"/>
                      </a:cubicBezTo>
                      <a:cubicBezTo>
                        <a:pt x="2769" y="27930"/>
                        <a:pt x="2695" y="27856"/>
                        <a:pt x="2658" y="27745"/>
                      </a:cubicBezTo>
                      <a:cubicBezTo>
                        <a:pt x="2695" y="27782"/>
                        <a:pt x="2732" y="27782"/>
                        <a:pt x="2769" y="27782"/>
                      </a:cubicBezTo>
                      <a:close/>
                      <a:moveTo>
                        <a:pt x="3138" y="27302"/>
                      </a:moveTo>
                      <a:cubicBezTo>
                        <a:pt x="3138" y="27302"/>
                        <a:pt x="3138" y="27302"/>
                        <a:pt x="3138" y="27302"/>
                      </a:cubicBezTo>
                      <a:cubicBezTo>
                        <a:pt x="3138" y="27339"/>
                        <a:pt x="3101" y="27376"/>
                        <a:pt x="3064" y="27376"/>
                      </a:cubicBezTo>
                      <a:cubicBezTo>
                        <a:pt x="3027" y="27376"/>
                        <a:pt x="3101" y="27635"/>
                        <a:pt x="2954" y="27413"/>
                      </a:cubicBezTo>
                      <a:cubicBezTo>
                        <a:pt x="2917" y="27339"/>
                        <a:pt x="2806" y="27302"/>
                        <a:pt x="2658" y="27302"/>
                      </a:cubicBezTo>
                      <a:cubicBezTo>
                        <a:pt x="2695" y="27376"/>
                        <a:pt x="2695" y="27450"/>
                        <a:pt x="2769" y="27524"/>
                      </a:cubicBezTo>
                      <a:cubicBezTo>
                        <a:pt x="2806" y="27561"/>
                        <a:pt x="2954" y="27598"/>
                        <a:pt x="3027" y="27561"/>
                      </a:cubicBezTo>
                      <a:cubicBezTo>
                        <a:pt x="3212" y="27524"/>
                        <a:pt x="3249" y="27450"/>
                        <a:pt x="3138" y="27302"/>
                      </a:cubicBezTo>
                      <a:cubicBezTo>
                        <a:pt x="3175" y="27339"/>
                        <a:pt x="3175" y="27339"/>
                        <a:pt x="3175" y="27339"/>
                      </a:cubicBezTo>
                      <a:cubicBezTo>
                        <a:pt x="3175" y="27302"/>
                        <a:pt x="3175" y="27302"/>
                        <a:pt x="3138" y="27302"/>
                      </a:cubicBezTo>
                      <a:close/>
                      <a:moveTo>
                        <a:pt x="1292" y="26380"/>
                      </a:moveTo>
                      <a:cubicBezTo>
                        <a:pt x="1255" y="26565"/>
                        <a:pt x="1255" y="26638"/>
                        <a:pt x="1255" y="26712"/>
                      </a:cubicBezTo>
                      <a:cubicBezTo>
                        <a:pt x="1255" y="26749"/>
                        <a:pt x="1366" y="26749"/>
                        <a:pt x="1403" y="26786"/>
                      </a:cubicBezTo>
                      <a:cubicBezTo>
                        <a:pt x="1477" y="26749"/>
                        <a:pt x="1588" y="26712"/>
                        <a:pt x="1551" y="26675"/>
                      </a:cubicBezTo>
                      <a:cubicBezTo>
                        <a:pt x="1514" y="26601"/>
                        <a:pt x="1440" y="26528"/>
                        <a:pt x="1292" y="26380"/>
                      </a:cubicBezTo>
                      <a:close/>
                      <a:moveTo>
                        <a:pt x="3064" y="26011"/>
                      </a:moveTo>
                      <a:cubicBezTo>
                        <a:pt x="2917" y="26159"/>
                        <a:pt x="2806" y="26269"/>
                        <a:pt x="2658" y="26417"/>
                      </a:cubicBezTo>
                      <a:cubicBezTo>
                        <a:pt x="2806" y="26454"/>
                        <a:pt x="2954" y="26491"/>
                        <a:pt x="3101" y="26528"/>
                      </a:cubicBezTo>
                      <a:cubicBezTo>
                        <a:pt x="3101" y="26528"/>
                        <a:pt x="3138" y="26528"/>
                        <a:pt x="3138" y="26528"/>
                      </a:cubicBezTo>
                      <a:cubicBezTo>
                        <a:pt x="3101" y="26417"/>
                        <a:pt x="3064" y="26306"/>
                        <a:pt x="3064" y="26232"/>
                      </a:cubicBezTo>
                      <a:cubicBezTo>
                        <a:pt x="3064" y="26196"/>
                        <a:pt x="3138" y="26196"/>
                        <a:pt x="3175" y="26159"/>
                      </a:cubicBezTo>
                      <a:cubicBezTo>
                        <a:pt x="3212" y="26159"/>
                        <a:pt x="3249" y="26159"/>
                        <a:pt x="3286" y="26122"/>
                      </a:cubicBezTo>
                      <a:cubicBezTo>
                        <a:pt x="3286" y="26159"/>
                        <a:pt x="3286" y="26196"/>
                        <a:pt x="3323" y="26196"/>
                      </a:cubicBezTo>
                      <a:cubicBezTo>
                        <a:pt x="3397" y="26196"/>
                        <a:pt x="3470" y="26159"/>
                        <a:pt x="3544" y="26159"/>
                      </a:cubicBezTo>
                      <a:cubicBezTo>
                        <a:pt x="3434" y="26122"/>
                        <a:pt x="3286" y="26085"/>
                        <a:pt x="3064" y="26011"/>
                      </a:cubicBezTo>
                      <a:close/>
                      <a:moveTo>
                        <a:pt x="3064" y="25421"/>
                      </a:moveTo>
                      <a:cubicBezTo>
                        <a:pt x="2584" y="25531"/>
                        <a:pt x="3323" y="25642"/>
                        <a:pt x="3101" y="25753"/>
                      </a:cubicBezTo>
                      <a:cubicBezTo>
                        <a:pt x="3286" y="25790"/>
                        <a:pt x="3434" y="25827"/>
                        <a:pt x="3618" y="25827"/>
                      </a:cubicBezTo>
                      <a:cubicBezTo>
                        <a:pt x="3729" y="25827"/>
                        <a:pt x="3360" y="25753"/>
                        <a:pt x="3581" y="25716"/>
                      </a:cubicBezTo>
                      <a:cubicBezTo>
                        <a:pt x="3470" y="25642"/>
                        <a:pt x="3397" y="25605"/>
                        <a:pt x="3286" y="25531"/>
                      </a:cubicBezTo>
                      <a:cubicBezTo>
                        <a:pt x="3286" y="25531"/>
                        <a:pt x="3249" y="25531"/>
                        <a:pt x="3249" y="25568"/>
                      </a:cubicBezTo>
                      <a:cubicBezTo>
                        <a:pt x="3138" y="25495"/>
                        <a:pt x="3064" y="25384"/>
                        <a:pt x="3064" y="25421"/>
                      </a:cubicBezTo>
                      <a:close/>
                      <a:moveTo>
                        <a:pt x="2695" y="24904"/>
                      </a:moveTo>
                      <a:cubicBezTo>
                        <a:pt x="2695" y="25015"/>
                        <a:pt x="2658" y="25089"/>
                        <a:pt x="2658" y="25199"/>
                      </a:cubicBezTo>
                      <a:cubicBezTo>
                        <a:pt x="2658" y="25199"/>
                        <a:pt x="2695" y="25236"/>
                        <a:pt x="2806" y="25273"/>
                      </a:cubicBezTo>
                      <a:cubicBezTo>
                        <a:pt x="2880" y="25162"/>
                        <a:pt x="2954" y="25052"/>
                        <a:pt x="2954" y="24978"/>
                      </a:cubicBezTo>
                      <a:cubicBezTo>
                        <a:pt x="2990" y="24978"/>
                        <a:pt x="2806" y="24941"/>
                        <a:pt x="2695" y="24904"/>
                      </a:cubicBezTo>
                      <a:close/>
                      <a:moveTo>
                        <a:pt x="3212" y="23465"/>
                      </a:moveTo>
                      <a:cubicBezTo>
                        <a:pt x="3064" y="23465"/>
                        <a:pt x="2954" y="23465"/>
                        <a:pt x="2806" y="23502"/>
                      </a:cubicBezTo>
                      <a:cubicBezTo>
                        <a:pt x="2437" y="23613"/>
                        <a:pt x="2806" y="23760"/>
                        <a:pt x="2732" y="23945"/>
                      </a:cubicBezTo>
                      <a:cubicBezTo>
                        <a:pt x="2843" y="23871"/>
                        <a:pt x="2880" y="23834"/>
                        <a:pt x="2954" y="23834"/>
                      </a:cubicBezTo>
                      <a:cubicBezTo>
                        <a:pt x="3064" y="23834"/>
                        <a:pt x="2806" y="23982"/>
                        <a:pt x="3064" y="23908"/>
                      </a:cubicBezTo>
                      <a:cubicBezTo>
                        <a:pt x="3064" y="23908"/>
                        <a:pt x="3064" y="23834"/>
                        <a:pt x="3027" y="23834"/>
                      </a:cubicBezTo>
                      <a:cubicBezTo>
                        <a:pt x="2990" y="23797"/>
                        <a:pt x="2917" y="23724"/>
                        <a:pt x="2880" y="23687"/>
                      </a:cubicBezTo>
                      <a:cubicBezTo>
                        <a:pt x="3175" y="23760"/>
                        <a:pt x="3027" y="23502"/>
                        <a:pt x="3249" y="23539"/>
                      </a:cubicBezTo>
                      <a:cubicBezTo>
                        <a:pt x="3212" y="23502"/>
                        <a:pt x="3212" y="23465"/>
                        <a:pt x="3212" y="23465"/>
                      </a:cubicBezTo>
                      <a:close/>
                      <a:moveTo>
                        <a:pt x="1144" y="23023"/>
                      </a:moveTo>
                      <a:cubicBezTo>
                        <a:pt x="1181" y="23023"/>
                        <a:pt x="1218" y="22986"/>
                        <a:pt x="1255" y="22949"/>
                      </a:cubicBezTo>
                      <a:cubicBezTo>
                        <a:pt x="1218" y="22875"/>
                        <a:pt x="1144" y="22727"/>
                        <a:pt x="1108" y="22727"/>
                      </a:cubicBezTo>
                      <a:cubicBezTo>
                        <a:pt x="812" y="22727"/>
                        <a:pt x="1181" y="22912"/>
                        <a:pt x="923" y="22949"/>
                      </a:cubicBezTo>
                      <a:cubicBezTo>
                        <a:pt x="997" y="22949"/>
                        <a:pt x="1071" y="23023"/>
                        <a:pt x="1144" y="23023"/>
                      </a:cubicBezTo>
                      <a:close/>
                      <a:moveTo>
                        <a:pt x="2363" y="22949"/>
                      </a:moveTo>
                      <a:cubicBezTo>
                        <a:pt x="2400" y="23060"/>
                        <a:pt x="2141" y="22875"/>
                        <a:pt x="2215" y="22986"/>
                      </a:cubicBezTo>
                      <a:cubicBezTo>
                        <a:pt x="2252" y="23060"/>
                        <a:pt x="2326" y="23096"/>
                        <a:pt x="2437" y="23170"/>
                      </a:cubicBezTo>
                      <a:cubicBezTo>
                        <a:pt x="2547" y="23244"/>
                        <a:pt x="2658" y="23281"/>
                        <a:pt x="2769" y="23318"/>
                      </a:cubicBezTo>
                      <a:cubicBezTo>
                        <a:pt x="2843" y="23244"/>
                        <a:pt x="2917" y="23170"/>
                        <a:pt x="2990" y="23060"/>
                      </a:cubicBezTo>
                      <a:cubicBezTo>
                        <a:pt x="2990" y="23023"/>
                        <a:pt x="2917" y="22986"/>
                        <a:pt x="2843" y="22912"/>
                      </a:cubicBezTo>
                      <a:cubicBezTo>
                        <a:pt x="2806" y="22986"/>
                        <a:pt x="2769" y="23023"/>
                        <a:pt x="2732" y="23060"/>
                      </a:cubicBezTo>
                      <a:cubicBezTo>
                        <a:pt x="2695" y="23096"/>
                        <a:pt x="2695" y="23133"/>
                        <a:pt x="2658" y="23170"/>
                      </a:cubicBezTo>
                      <a:cubicBezTo>
                        <a:pt x="2584" y="23133"/>
                        <a:pt x="2511" y="23060"/>
                        <a:pt x="2437" y="23023"/>
                      </a:cubicBezTo>
                      <a:cubicBezTo>
                        <a:pt x="2437" y="23023"/>
                        <a:pt x="2437" y="22986"/>
                        <a:pt x="2437" y="22986"/>
                      </a:cubicBezTo>
                      <a:cubicBezTo>
                        <a:pt x="2732" y="22949"/>
                        <a:pt x="2474" y="22912"/>
                        <a:pt x="2437" y="22912"/>
                      </a:cubicBezTo>
                      <a:cubicBezTo>
                        <a:pt x="2326" y="22875"/>
                        <a:pt x="2363" y="22912"/>
                        <a:pt x="2363" y="22949"/>
                      </a:cubicBezTo>
                      <a:close/>
                      <a:moveTo>
                        <a:pt x="2141" y="22432"/>
                      </a:moveTo>
                      <a:cubicBezTo>
                        <a:pt x="1846" y="22543"/>
                        <a:pt x="2252" y="22580"/>
                        <a:pt x="2252" y="22654"/>
                      </a:cubicBezTo>
                      <a:cubicBezTo>
                        <a:pt x="2252" y="22727"/>
                        <a:pt x="2437" y="22764"/>
                        <a:pt x="2511" y="22838"/>
                      </a:cubicBezTo>
                      <a:cubicBezTo>
                        <a:pt x="2547" y="22691"/>
                        <a:pt x="2474" y="22543"/>
                        <a:pt x="2141" y="22432"/>
                      </a:cubicBezTo>
                      <a:cubicBezTo>
                        <a:pt x="2178" y="22469"/>
                        <a:pt x="2141" y="22432"/>
                        <a:pt x="2141" y="22432"/>
                      </a:cubicBezTo>
                      <a:close/>
                      <a:moveTo>
                        <a:pt x="3692" y="21768"/>
                      </a:moveTo>
                      <a:cubicBezTo>
                        <a:pt x="3581" y="21879"/>
                        <a:pt x="3434" y="21990"/>
                        <a:pt x="3323" y="22100"/>
                      </a:cubicBezTo>
                      <a:cubicBezTo>
                        <a:pt x="3470" y="22026"/>
                        <a:pt x="3581" y="22137"/>
                        <a:pt x="3655" y="22100"/>
                      </a:cubicBezTo>
                      <a:cubicBezTo>
                        <a:pt x="3803" y="22026"/>
                        <a:pt x="3544" y="21916"/>
                        <a:pt x="3803" y="21879"/>
                      </a:cubicBezTo>
                      <a:cubicBezTo>
                        <a:pt x="3729" y="21805"/>
                        <a:pt x="3692" y="21768"/>
                        <a:pt x="3692" y="21768"/>
                      </a:cubicBezTo>
                      <a:close/>
                      <a:moveTo>
                        <a:pt x="3434" y="21399"/>
                      </a:moveTo>
                      <a:cubicBezTo>
                        <a:pt x="3360" y="21399"/>
                        <a:pt x="3249" y="21362"/>
                        <a:pt x="3212" y="21362"/>
                      </a:cubicBezTo>
                      <a:cubicBezTo>
                        <a:pt x="2880" y="21436"/>
                        <a:pt x="3175" y="21658"/>
                        <a:pt x="2954" y="21768"/>
                      </a:cubicBezTo>
                      <a:cubicBezTo>
                        <a:pt x="2954" y="21768"/>
                        <a:pt x="2990" y="21768"/>
                        <a:pt x="2990" y="21805"/>
                      </a:cubicBezTo>
                      <a:cubicBezTo>
                        <a:pt x="3027" y="21805"/>
                        <a:pt x="3064" y="21768"/>
                        <a:pt x="3064" y="21768"/>
                      </a:cubicBezTo>
                      <a:cubicBezTo>
                        <a:pt x="3064" y="21768"/>
                        <a:pt x="3064" y="21768"/>
                        <a:pt x="3064" y="21768"/>
                      </a:cubicBezTo>
                      <a:cubicBezTo>
                        <a:pt x="2917" y="21842"/>
                        <a:pt x="3027" y="21916"/>
                        <a:pt x="3138" y="21953"/>
                      </a:cubicBezTo>
                      <a:cubicBezTo>
                        <a:pt x="3175" y="21953"/>
                        <a:pt x="3397" y="21990"/>
                        <a:pt x="3397" y="21879"/>
                      </a:cubicBezTo>
                      <a:cubicBezTo>
                        <a:pt x="3397" y="21805"/>
                        <a:pt x="3323" y="21842"/>
                        <a:pt x="3249" y="21842"/>
                      </a:cubicBezTo>
                      <a:cubicBezTo>
                        <a:pt x="3212" y="21842"/>
                        <a:pt x="3138" y="21768"/>
                        <a:pt x="3064" y="21768"/>
                      </a:cubicBezTo>
                      <a:cubicBezTo>
                        <a:pt x="3064" y="21768"/>
                        <a:pt x="3064" y="21768"/>
                        <a:pt x="3064" y="21768"/>
                      </a:cubicBezTo>
                      <a:cubicBezTo>
                        <a:pt x="3064" y="21768"/>
                        <a:pt x="3064" y="21768"/>
                        <a:pt x="3064" y="21768"/>
                      </a:cubicBezTo>
                      <a:cubicBezTo>
                        <a:pt x="3064" y="21768"/>
                        <a:pt x="3064" y="21768"/>
                        <a:pt x="3064" y="21768"/>
                      </a:cubicBezTo>
                      <a:cubicBezTo>
                        <a:pt x="3138" y="21731"/>
                        <a:pt x="3175" y="21621"/>
                        <a:pt x="3212" y="21621"/>
                      </a:cubicBezTo>
                      <a:cubicBezTo>
                        <a:pt x="3544" y="21658"/>
                        <a:pt x="3397" y="21473"/>
                        <a:pt x="3507" y="21399"/>
                      </a:cubicBezTo>
                      <a:cubicBezTo>
                        <a:pt x="3507" y="21399"/>
                        <a:pt x="3470" y="21399"/>
                        <a:pt x="3434" y="21399"/>
                      </a:cubicBezTo>
                      <a:close/>
                      <a:moveTo>
                        <a:pt x="2769" y="20071"/>
                      </a:moveTo>
                      <a:cubicBezTo>
                        <a:pt x="2880" y="20440"/>
                        <a:pt x="2732" y="20440"/>
                        <a:pt x="2511" y="20329"/>
                      </a:cubicBezTo>
                      <a:cubicBezTo>
                        <a:pt x="2511" y="20329"/>
                        <a:pt x="2326" y="20366"/>
                        <a:pt x="2326" y="20403"/>
                      </a:cubicBezTo>
                      <a:cubicBezTo>
                        <a:pt x="2363" y="20588"/>
                        <a:pt x="2732" y="20366"/>
                        <a:pt x="2806" y="20514"/>
                      </a:cubicBezTo>
                      <a:cubicBezTo>
                        <a:pt x="3064" y="20440"/>
                        <a:pt x="2917" y="20366"/>
                        <a:pt x="2769" y="20071"/>
                      </a:cubicBezTo>
                      <a:close/>
                      <a:moveTo>
                        <a:pt x="1181" y="19739"/>
                      </a:moveTo>
                      <a:cubicBezTo>
                        <a:pt x="1181" y="19628"/>
                        <a:pt x="1218" y="19554"/>
                        <a:pt x="1218" y="19444"/>
                      </a:cubicBezTo>
                      <a:cubicBezTo>
                        <a:pt x="1108" y="19518"/>
                        <a:pt x="997" y="19591"/>
                        <a:pt x="923" y="19665"/>
                      </a:cubicBezTo>
                      <a:cubicBezTo>
                        <a:pt x="886" y="19702"/>
                        <a:pt x="960" y="19776"/>
                        <a:pt x="997" y="19813"/>
                      </a:cubicBezTo>
                      <a:cubicBezTo>
                        <a:pt x="738" y="19739"/>
                        <a:pt x="738" y="19886"/>
                        <a:pt x="665" y="19923"/>
                      </a:cubicBezTo>
                      <a:cubicBezTo>
                        <a:pt x="628" y="19960"/>
                        <a:pt x="591" y="20034"/>
                        <a:pt x="628" y="20034"/>
                      </a:cubicBezTo>
                      <a:cubicBezTo>
                        <a:pt x="997" y="20182"/>
                        <a:pt x="997" y="19923"/>
                        <a:pt x="1181" y="19850"/>
                      </a:cubicBezTo>
                      <a:cubicBezTo>
                        <a:pt x="1218" y="19886"/>
                        <a:pt x="1181" y="19813"/>
                        <a:pt x="1181" y="19739"/>
                      </a:cubicBezTo>
                      <a:close/>
                      <a:moveTo>
                        <a:pt x="2769" y="19444"/>
                      </a:moveTo>
                      <a:cubicBezTo>
                        <a:pt x="2658" y="19554"/>
                        <a:pt x="2511" y="19665"/>
                        <a:pt x="2769" y="19813"/>
                      </a:cubicBezTo>
                      <a:cubicBezTo>
                        <a:pt x="2806" y="19813"/>
                        <a:pt x="2806" y="19850"/>
                        <a:pt x="2843" y="19850"/>
                      </a:cubicBezTo>
                      <a:cubicBezTo>
                        <a:pt x="2917" y="19739"/>
                        <a:pt x="2990" y="19628"/>
                        <a:pt x="3027" y="19518"/>
                      </a:cubicBezTo>
                      <a:cubicBezTo>
                        <a:pt x="2990" y="19481"/>
                        <a:pt x="2769" y="19444"/>
                        <a:pt x="2769" y="19444"/>
                      </a:cubicBezTo>
                      <a:close/>
                      <a:moveTo>
                        <a:pt x="1071" y="19370"/>
                      </a:moveTo>
                      <a:cubicBezTo>
                        <a:pt x="1034" y="19333"/>
                        <a:pt x="960" y="19296"/>
                        <a:pt x="923" y="19222"/>
                      </a:cubicBezTo>
                      <a:cubicBezTo>
                        <a:pt x="886" y="19333"/>
                        <a:pt x="849" y="19407"/>
                        <a:pt x="775" y="19518"/>
                      </a:cubicBezTo>
                      <a:cubicBezTo>
                        <a:pt x="960" y="19554"/>
                        <a:pt x="775" y="19333"/>
                        <a:pt x="997" y="19481"/>
                      </a:cubicBezTo>
                      <a:cubicBezTo>
                        <a:pt x="1034" y="19444"/>
                        <a:pt x="1071" y="19407"/>
                        <a:pt x="1071" y="19370"/>
                      </a:cubicBezTo>
                      <a:close/>
                      <a:moveTo>
                        <a:pt x="3655" y="19038"/>
                      </a:moveTo>
                      <a:cubicBezTo>
                        <a:pt x="3655" y="19038"/>
                        <a:pt x="3618" y="19001"/>
                        <a:pt x="3618" y="19001"/>
                      </a:cubicBezTo>
                      <a:cubicBezTo>
                        <a:pt x="3544" y="19112"/>
                        <a:pt x="3507" y="19222"/>
                        <a:pt x="3434" y="19370"/>
                      </a:cubicBezTo>
                      <a:cubicBezTo>
                        <a:pt x="3434" y="19370"/>
                        <a:pt x="3507" y="19407"/>
                        <a:pt x="3507" y="19407"/>
                      </a:cubicBezTo>
                      <a:cubicBezTo>
                        <a:pt x="4098" y="19333"/>
                        <a:pt x="3360" y="19149"/>
                        <a:pt x="3655" y="19038"/>
                      </a:cubicBezTo>
                      <a:close/>
                      <a:moveTo>
                        <a:pt x="3913" y="19001"/>
                      </a:moveTo>
                      <a:cubicBezTo>
                        <a:pt x="3877" y="19001"/>
                        <a:pt x="3840" y="19075"/>
                        <a:pt x="3803" y="19149"/>
                      </a:cubicBezTo>
                      <a:cubicBezTo>
                        <a:pt x="3840" y="19149"/>
                        <a:pt x="3877" y="19222"/>
                        <a:pt x="3877" y="19185"/>
                      </a:cubicBezTo>
                      <a:cubicBezTo>
                        <a:pt x="4024" y="19149"/>
                        <a:pt x="4135" y="19075"/>
                        <a:pt x="4246" y="19038"/>
                      </a:cubicBezTo>
                      <a:cubicBezTo>
                        <a:pt x="4135" y="19001"/>
                        <a:pt x="4024" y="19001"/>
                        <a:pt x="3913" y="19001"/>
                      </a:cubicBezTo>
                      <a:close/>
                      <a:moveTo>
                        <a:pt x="665" y="18706"/>
                      </a:moveTo>
                      <a:cubicBezTo>
                        <a:pt x="628" y="18890"/>
                        <a:pt x="849" y="18816"/>
                        <a:pt x="960" y="18780"/>
                      </a:cubicBezTo>
                      <a:cubicBezTo>
                        <a:pt x="1181" y="18816"/>
                        <a:pt x="1218" y="18743"/>
                        <a:pt x="1255" y="18669"/>
                      </a:cubicBezTo>
                      <a:cubicBezTo>
                        <a:pt x="1218" y="18669"/>
                        <a:pt x="1218" y="18669"/>
                        <a:pt x="1181" y="18669"/>
                      </a:cubicBezTo>
                      <a:cubicBezTo>
                        <a:pt x="1071" y="18669"/>
                        <a:pt x="1071" y="18669"/>
                        <a:pt x="1144" y="18632"/>
                      </a:cubicBezTo>
                      <a:cubicBezTo>
                        <a:pt x="960" y="18669"/>
                        <a:pt x="849" y="18816"/>
                        <a:pt x="665" y="18706"/>
                      </a:cubicBezTo>
                      <a:close/>
                      <a:moveTo>
                        <a:pt x="665" y="16566"/>
                      </a:moveTo>
                      <a:cubicBezTo>
                        <a:pt x="628" y="16566"/>
                        <a:pt x="628" y="16640"/>
                        <a:pt x="591" y="16750"/>
                      </a:cubicBezTo>
                      <a:cubicBezTo>
                        <a:pt x="701" y="16787"/>
                        <a:pt x="812" y="16861"/>
                        <a:pt x="923" y="16861"/>
                      </a:cubicBezTo>
                      <a:cubicBezTo>
                        <a:pt x="1108" y="16824"/>
                        <a:pt x="886" y="16787"/>
                        <a:pt x="886" y="16750"/>
                      </a:cubicBezTo>
                      <a:cubicBezTo>
                        <a:pt x="923" y="16714"/>
                        <a:pt x="960" y="16640"/>
                        <a:pt x="1071" y="16714"/>
                      </a:cubicBezTo>
                      <a:cubicBezTo>
                        <a:pt x="1366" y="16603"/>
                        <a:pt x="997" y="16603"/>
                        <a:pt x="960" y="16566"/>
                      </a:cubicBezTo>
                      <a:cubicBezTo>
                        <a:pt x="923" y="16529"/>
                        <a:pt x="738" y="16566"/>
                        <a:pt x="665" y="16566"/>
                      </a:cubicBezTo>
                      <a:close/>
                      <a:moveTo>
                        <a:pt x="1920" y="15717"/>
                      </a:moveTo>
                      <a:cubicBezTo>
                        <a:pt x="1883" y="15754"/>
                        <a:pt x="1846" y="15791"/>
                        <a:pt x="1846" y="15828"/>
                      </a:cubicBezTo>
                      <a:cubicBezTo>
                        <a:pt x="1883" y="15902"/>
                        <a:pt x="1957" y="15939"/>
                        <a:pt x="1994" y="16013"/>
                      </a:cubicBezTo>
                      <a:cubicBezTo>
                        <a:pt x="2031" y="15976"/>
                        <a:pt x="2104" y="15976"/>
                        <a:pt x="2178" y="15939"/>
                      </a:cubicBezTo>
                      <a:cubicBezTo>
                        <a:pt x="2067" y="15865"/>
                        <a:pt x="1994" y="15791"/>
                        <a:pt x="1920" y="15717"/>
                      </a:cubicBezTo>
                      <a:close/>
                      <a:moveTo>
                        <a:pt x="2695" y="15533"/>
                      </a:moveTo>
                      <a:cubicBezTo>
                        <a:pt x="2584" y="15607"/>
                        <a:pt x="2474" y="15680"/>
                        <a:pt x="2400" y="15754"/>
                      </a:cubicBezTo>
                      <a:cubicBezTo>
                        <a:pt x="2400" y="15754"/>
                        <a:pt x="2511" y="15828"/>
                        <a:pt x="2547" y="15865"/>
                      </a:cubicBezTo>
                      <a:cubicBezTo>
                        <a:pt x="2658" y="15791"/>
                        <a:pt x="2769" y="15717"/>
                        <a:pt x="2917" y="15607"/>
                      </a:cubicBezTo>
                      <a:cubicBezTo>
                        <a:pt x="2843" y="15607"/>
                        <a:pt x="2695" y="15533"/>
                        <a:pt x="2695" y="15533"/>
                      </a:cubicBezTo>
                      <a:close/>
                      <a:moveTo>
                        <a:pt x="3027" y="14057"/>
                      </a:moveTo>
                      <a:cubicBezTo>
                        <a:pt x="2954" y="14205"/>
                        <a:pt x="2732" y="13983"/>
                        <a:pt x="2769" y="14057"/>
                      </a:cubicBezTo>
                      <a:cubicBezTo>
                        <a:pt x="2806" y="14315"/>
                        <a:pt x="3064" y="14131"/>
                        <a:pt x="3249" y="14131"/>
                      </a:cubicBezTo>
                      <a:cubicBezTo>
                        <a:pt x="3286" y="14131"/>
                        <a:pt x="3286" y="14131"/>
                        <a:pt x="3323" y="14131"/>
                      </a:cubicBezTo>
                      <a:cubicBezTo>
                        <a:pt x="3249" y="14057"/>
                        <a:pt x="3212" y="14020"/>
                        <a:pt x="3138" y="14020"/>
                      </a:cubicBezTo>
                      <a:cubicBezTo>
                        <a:pt x="3027" y="13983"/>
                        <a:pt x="3064" y="14020"/>
                        <a:pt x="3027" y="14057"/>
                      </a:cubicBezTo>
                      <a:close/>
                      <a:moveTo>
                        <a:pt x="2511" y="13836"/>
                      </a:moveTo>
                      <a:cubicBezTo>
                        <a:pt x="2511" y="13836"/>
                        <a:pt x="2474" y="13873"/>
                        <a:pt x="2511" y="13836"/>
                      </a:cubicBezTo>
                      <a:cubicBezTo>
                        <a:pt x="2511" y="13946"/>
                        <a:pt x="2547" y="14057"/>
                        <a:pt x="2584" y="14205"/>
                      </a:cubicBezTo>
                      <a:cubicBezTo>
                        <a:pt x="2584" y="14205"/>
                        <a:pt x="2547" y="14205"/>
                        <a:pt x="2547" y="14205"/>
                      </a:cubicBezTo>
                      <a:cubicBezTo>
                        <a:pt x="2547" y="14205"/>
                        <a:pt x="2547" y="14205"/>
                        <a:pt x="2547" y="14205"/>
                      </a:cubicBezTo>
                      <a:cubicBezTo>
                        <a:pt x="2511" y="14205"/>
                        <a:pt x="2547" y="14205"/>
                        <a:pt x="2547" y="14205"/>
                      </a:cubicBezTo>
                      <a:cubicBezTo>
                        <a:pt x="2547" y="14205"/>
                        <a:pt x="2584" y="14205"/>
                        <a:pt x="2584" y="14205"/>
                      </a:cubicBezTo>
                      <a:cubicBezTo>
                        <a:pt x="2584" y="14205"/>
                        <a:pt x="2584" y="14205"/>
                        <a:pt x="2584" y="14205"/>
                      </a:cubicBezTo>
                      <a:cubicBezTo>
                        <a:pt x="2621" y="14205"/>
                        <a:pt x="2695" y="14168"/>
                        <a:pt x="2695" y="14168"/>
                      </a:cubicBezTo>
                      <a:cubicBezTo>
                        <a:pt x="2695" y="14057"/>
                        <a:pt x="2658" y="13983"/>
                        <a:pt x="2621" y="13873"/>
                      </a:cubicBezTo>
                      <a:cubicBezTo>
                        <a:pt x="2621" y="13873"/>
                        <a:pt x="2547" y="13873"/>
                        <a:pt x="2511" y="13836"/>
                      </a:cubicBezTo>
                      <a:close/>
                      <a:moveTo>
                        <a:pt x="1255" y="13577"/>
                      </a:moveTo>
                      <a:cubicBezTo>
                        <a:pt x="1218" y="13651"/>
                        <a:pt x="1181" y="13725"/>
                        <a:pt x="1144" y="13799"/>
                      </a:cubicBezTo>
                      <a:cubicBezTo>
                        <a:pt x="1181" y="13836"/>
                        <a:pt x="1218" y="13873"/>
                        <a:pt x="1292" y="13873"/>
                      </a:cubicBezTo>
                      <a:cubicBezTo>
                        <a:pt x="1403" y="13799"/>
                        <a:pt x="1477" y="13725"/>
                        <a:pt x="1588" y="13688"/>
                      </a:cubicBezTo>
                      <a:cubicBezTo>
                        <a:pt x="1403" y="13725"/>
                        <a:pt x="1255" y="13725"/>
                        <a:pt x="1255" y="13577"/>
                      </a:cubicBezTo>
                      <a:close/>
                      <a:moveTo>
                        <a:pt x="1366" y="13098"/>
                      </a:moveTo>
                      <a:cubicBezTo>
                        <a:pt x="1403" y="13135"/>
                        <a:pt x="1403" y="13172"/>
                        <a:pt x="1403" y="13172"/>
                      </a:cubicBezTo>
                      <a:cubicBezTo>
                        <a:pt x="1514" y="13172"/>
                        <a:pt x="1661" y="13172"/>
                        <a:pt x="1772" y="13135"/>
                      </a:cubicBezTo>
                      <a:cubicBezTo>
                        <a:pt x="1772" y="13098"/>
                        <a:pt x="1957" y="13024"/>
                        <a:pt x="1772" y="13024"/>
                      </a:cubicBezTo>
                      <a:cubicBezTo>
                        <a:pt x="1661" y="12987"/>
                        <a:pt x="1514" y="13061"/>
                        <a:pt x="1366" y="13098"/>
                      </a:cubicBezTo>
                      <a:close/>
                      <a:moveTo>
                        <a:pt x="2141" y="12397"/>
                      </a:moveTo>
                      <a:cubicBezTo>
                        <a:pt x="2252" y="12471"/>
                        <a:pt x="2400" y="12507"/>
                        <a:pt x="2511" y="12581"/>
                      </a:cubicBezTo>
                      <a:cubicBezTo>
                        <a:pt x="2547" y="12544"/>
                        <a:pt x="2584" y="12507"/>
                        <a:pt x="2584" y="12507"/>
                      </a:cubicBezTo>
                      <a:cubicBezTo>
                        <a:pt x="2474" y="12434"/>
                        <a:pt x="2400" y="12323"/>
                        <a:pt x="2252" y="12286"/>
                      </a:cubicBezTo>
                      <a:cubicBezTo>
                        <a:pt x="2215" y="12249"/>
                        <a:pt x="2141" y="12323"/>
                        <a:pt x="2141" y="12397"/>
                      </a:cubicBezTo>
                      <a:close/>
                      <a:moveTo>
                        <a:pt x="2289" y="10368"/>
                      </a:moveTo>
                      <a:cubicBezTo>
                        <a:pt x="2215" y="10404"/>
                        <a:pt x="2141" y="10478"/>
                        <a:pt x="2141" y="10515"/>
                      </a:cubicBezTo>
                      <a:cubicBezTo>
                        <a:pt x="2178" y="10589"/>
                        <a:pt x="2252" y="10626"/>
                        <a:pt x="2289" y="10700"/>
                      </a:cubicBezTo>
                      <a:cubicBezTo>
                        <a:pt x="2400" y="10626"/>
                        <a:pt x="2474" y="10552"/>
                        <a:pt x="2363" y="10478"/>
                      </a:cubicBezTo>
                      <a:cubicBezTo>
                        <a:pt x="2326" y="10441"/>
                        <a:pt x="2326" y="10404"/>
                        <a:pt x="2289" y="10368"/>
                      </a:cubicBezTo>
                      <a:close/>
                      <a:moveTo>
                        <a:pt x="2031" y="10331"/>
                      </a:moveTo>
                      <a:cubicBezTo>
                        <a:pt x="2363" y="10331"/>
                        <a:pt x="2326" y="10183"/>
                        <a:pt x="2363" y="10035"/>
                      </a:cubicBezTo>
                      <a:cubicBezTo>
                        <a:pt x="2363" y="10035"/>
                        <a:pt x="2326" y="9999"/>
                        <a:pt x="2289" y="9962"/>
                      </a:cubicBezTo>
                      <a:cubicBezTo>
                        <a:pt x="2178" y="10072"/>
                        <a:pt x="2031" y="10183"/>
                        <a:pt x="1920" y="10294"/>
                      </a:cubicBezTo>
                      <a:cubicBezTo>
                        <a:pt x="1957" y="10294"/>
                        <a:pt x="1994" y="10331"/>
                        <a:pt x="2031" y="10331"/>
                      </a:cubicBezTo>
                      <a:close/>
                      <a:moveTo>
                        <a:pt x="2917" y="10331"/>
                      </a:moveTo>
                      <a:cubicBezTo>
                        <a:pt x="3027" y="10294"/>
                        <a:pt x="3101" y="10257"/>
                        <a:pt x="3249" y="10183"/>
                      </a:cubicBezTo>
                      <a:cubicBezTo>
                        <a:pt x="3138" y="10146"/>
                        <a:pt x="2990" y="10109"/>
                        <a:pt x="2954" y="10109"/>
                      </a:cubicBezTo>
                      <a:cubicBezTo>
                        <a:pt x="2880" y="10146"/>
                        <a:pt x="2806" y="10220"/>
                        <a:pt x="2769" y="10257"/>
                      </a:cubicBezTo>
                      <a:cubicBezTo>
                        <a:pt x="2769" y="10294"/>
                        <a:pt x="2917" y="10331"/>
                        <a:pt x="2917" y="10331"/>
                      </a:cubicBezTo>
                      <a:close/>
                      <a:moveTo>
                        <a:pt x="3544" y="9888"/>
                      </a:moveTo>
                      <a:cubicBezTo>
                        <a:pt x="3434" y="10035"/>
                        <a:pt x="3323" y="10146"/>
                        <a:pt x="3212" y="10294"/>
                      </a:cubicBezTo>
                      <a:cubicBezTo>
                        <a:pt x="3323" y="10331"/>
                        <a:pt x="3434" y="10331"/>
                        <a:pt x="3507" y="10368"/>
                      </a:cubicBezTo>
                      <a:cubicBezTo>
                        <a:pt x="3544" y="10220"/>
                        <a:pt x="3544" y="10072"/>
                        <a:pt x="3581" y="9925"/>
                      </a:cubicBezTo>
                      <a:cubicBezTo>
                        <a:pt x="3581" y="9888"/>
                        <a:pt x="3581" y="9888"/>
                        <a:pt x="3544" y="9888"/>
                      </a:cubicBezTo>
                      <a:close/>
                      <a:moveTo>
                        <a:pt x="2474" y="8191"/>
                      </a:moveTo>
                      <a:cubicBezTo>
                        <a:pt x="2363" y="8228"/>
                        <a:pt x="2252" y="8301"/>
                        <a:pt x="2215" y="8338"/>
                      </a:cubicBezTo>
                      <a:cubicBezTo>
                        <a:pt x="2178" y="8375"/>
                        <a:pt x="2289" y="8449"/>
                        <a:pt x="2326" y="8486"/>
                      </a:cubicBezTo>
                      <a:cubicBezTo>
                        <a:pt x="2437" y="8412"/>
                        <a:pt x="2732" y="8412"/>
                        <a:pt x="2584" y="8265"/>
                      </a:cubicBezTo>
                      <a:cubicBezTo>
                        <a:pt x="2547" y="8228"/>
                        <a:pt x="2511" y="8191"/>
                        <a:pt x="2474" y="8191"/>
                      </a:cubicBezTo>
                      <a:close/>
                      <a:moveTo>
                        <a:pt x="3249" y="7195"/>
                      </a:moveTo>
                      <a:cubicBezTo>
                        <a:pt x="3064" y="7195"/>
                        <a:pt x="3323" y="7231"/>
                        <a:pt x="3138" y="7342"/>
                      </a:cubicBezTo>
                      <a:cubicBezTo>
                        <a:pt x="3323" y="7305"/>
                        <a:pt x="3397" y="7305"/>
                        <a:pt x="3434" y="7305"/>
                      </a:cubicBezTo>
                      <a:cubicBezTo>
                        <a:pt x="3470" y="7342"/>
                        <a:pt x="3507" y="7379"/>
                        <a:pt x="3544" y="7416"/>
                      </a:cubicBezTo>
                      <a:cubicBezTo>
                        <a:pt x="3618" y="7379"/>
                        <a:pt x="3655" y="7305"/>
                        <a:pt x="3729" y="7268"/>
                      </a:cubicBezTo>
                      <a:cubicBezTo>
                        <a:pt x="3507" y="7268"/>
                        <a:pt x="3360" y="7195"/>
                        <a:pt x="3249" y="7195"/>
                      </a:cubicBezTo>
                      <a:close/>
                      <a:moveTo>
                        <a:pt x="3581" y="1845"/>
                      </a:moveTo>
                      <a:cubicBezTo>
                        <a:pt x="3544" y="1919"/>
                        <a:pt x="3507" y="1992"/>
                        <a:pt x="3470" y="2103"/>
                      </a:cubicBezTo>
                      <a:cubicBezTo>
                        <a:pt x="3470" y="2103"/>
                        <a:pt x="3507" y="2177"/>
                        <a:pt x="3544" y="2214"/>
                      </a:cubicBezTo>
                      <a:cubicBezTo>
                        <a:pt x="3618" y="2140"/>
                        <a:pt x="3729" y="2066"/>
                        <a:pt x="3803" y="1992"/>
                      </a:cubicBezTo>
                      <a:cubicBezTo>
                        <a:pt x="3803" y="1919"/>
                        <a:pt x="3655" y="1882"/>
                        <a:pt x="3581" y="1845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09" name="Google Shape;1909;p34"/>
                <p:cNvSpPr/>
                <p:nvPr/>
              </p:nvSpPr>
              <p:spPr>
                <a:xfrm>
                  <a:off x="11413141" y="8658408"/>
                  <a:ext cx="16" cy="3689"/>
                </a:xfrm>
                <a:custGeom>
                  <a:rect b="b" l="l" r="r" t="t"/>
                  <a:pathLst>
                    <a:path extrusionOk="0" h="3689" w="16">
                      <a:moveTo>
                        <a:pt x="0" y="0"/>
                      </a:moveTo>
                      <a:cubicBezTo>
                        <a:pt x="0" y="0"/>
                        <a:pt x="37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10" name="Google Shape;1910;p34"/>
                <p:cNvSpPr/>
                <p:nvPr/>
              </p:nvSpPr>
              <p:spPr>
                <a:xfrm>
                  <a:off x="11413141" y="8665750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11" name="Google Shape;1911;p34"/>
                <p:cNvSpPr/>
                <p:nvPr/>
              </p:nvSpPr>
              <p:spPr>
                <a:xfrm>
                  <a:off x="11413141" y="8665750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12" name="Google Shape;1912;p34"/>
                <p:cNvSpPr/>
                <p:nvPr/>
              </p:nvSpPr>
              <p:spPr>
                <a:xfrm>
                  <a:off x="11409671" y="8690249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13" name="Google Shape;1913;p34"/>
                <p:cNvSpPr/>
                <p:nvPr/>
              </p:nvSpPr>
              <p:spPr>
                <a:xfrm>
                  <a:off x="11412329" y="8678553"/>
                  <a:ext cx="46" cy="36"/>
                </a:xfrm>
                <a:custGeom>
                  <a:rect b="b" l="l" r="r" t="t"/>
                  <a:pathLst>
                    <a:path extrusionOk="0" h="36" w="46">
                      <a:moveTo>
                        <a:pt x="37" y="37"/>
                      </a:moveTo>
                      <a:cubicBezTo>
                        <a:pt x="37" y="37"/>
                        <a:pt x="74" y="37"/>
                        <a:pt x="0" y="0"/>
                      </a:cubicBezTo>
                      <a:cubicBezTo>
                        <a:pt x="0" y="37"/>
                        <a:pt x="0" y="37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14" name="Google Shape;1914;p34"/>
                <p:cNvSpPr/>
                <p:nvPr/>
              </p:nvSpPr>
              <p:spPr>
                <a:xfrm>
                  <a:off x="11413215" y="8685858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15" name="Google Shape;1915;p34"/>
                <p:cNvSpPr/>
                <p:nvPr/>
              </p:nvSpPr>
              <p:spPr>
                <a:xfrm>
                  <a:off x="11411738" y="8665529"/>
                  <a:ext cx="36" cy="3689"/>
                </a:xfrm>
                <a:custGeom>
                  <a:rect b="b" l="l" r="r" t="t"/>
                  <a:pathLst>
                    <a:path extrusionOk="0" h="3689" w="36">
                      <a:moveTo>
                        <a:pt x="0" y="0"/>
                      </a:moveTo>
                      <a:cubicBezTo>
                        <a:pt x="0" y="0"/>
                        <a:pt x="37" y="0"/>
                        <a:pt x="37" y="0"/>
                      </a:cubicBezTo>
                      <a:cubicBezTo>
                        <a:pt x="37" y="0"/>
                        <a:pt x="37" y="0"/>
                        <a:pt x="0" y="0"/>
                      </a:cubicBezTo>
                      <a:cubicBezTo>
                        <a:pt x="37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16" name="Google Shape;1916;p34"/>
                <p:cNvSpPr/>
                <p:nvPr/>
              </p:nvSpPr>
              <p:spPr>
                <a:xfrm>
                  <a:off x="11412624" y="8689548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17" name="Google Shape;1917;p34"/>
                <p:cNvSpPr/>
                <p:nvPr/>
              </p:nvSpPr>
              <p:spPr>
                <a:xfrm>
                  <a:off x="11412255" y="8673019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18" name="Google Shape;1918;p34"/>
                <p:cNvSpPr/>
                <p:nvPr/>
              </p:nvSpPr>
              <p:spPr>
                <a:xfrm>
                  <a:off x="11411332" y="8689290"/>
                  <a:ext cx="73" cy="36"/>
                </a:xfrm>
                <a:custGeom>
                  <a:rect b="b" l="l" r="r" t="t"/>
                  <a:pathLst>
                    <a:path extrusionOk="0" h="36" w="73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37" y="37"/>
                        <a:pt x="74" y="37"/>
                      </a:cubicBezTo>
                      <a:cubicBezTo>
                        <a:pt x="37" y="0"/>
                        <a:pt x="37" y="0"/>
                        <a:pt x="0" y="0"/>
                      </a:cubicBezTo>
                      <a:cubicBezTo>
                        <a:pt x="37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19" name="Google Shape;1919;p34"/>
                <p:cNvSpPr/>
                <p:nvPr/>
              </p:nvSpPr>
              <p:spPr>
                <a:xfrm>
                  <a:off x="11413030" y="8690876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20" name="Google Shape;1920;p34"/>
                <p:cNvSpPr/>
                <p:nvPr/>
              </p:nvSpPr>
              <p:spPr>
                <a:xfrm>
                  <a:off x="11413916" y="8681173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21" name="Google Shape;1921;p34"/>
                <p:cNvSpPr/>
                <p:nvPr/>
              </p:nvSpPr>
              <p:spPr>
                <a:xfrm>
                  <a:off x="11413547" y="8681984"/>
                  <a:ext cx="812" cy="664"/>
                </a:xfrm>
                <a:custGeom>
                  <a:rect b="b" l="l" r="r" t="t"/>
                  <a:pathLst>
                    <a:path extrusionOk="0" h="664" w="812">
                      <a:moveTo>
                        <a:pt x="295" y="295"/>
                      </a:moveTo>
                      <a:cubicBezTo>
                        <a:pt x="295" y="295"/>
                        <a:pt x="332" y="295"/>
                        <a:pt x="332" y="332"/>
                      </a:cubicBezTo>
                      <a:cubicBezTo>
                        <a:pt x="332" y="369"/>
                        <a:pt x="332" y="406"/>
                        <a:pt x="295" y="443"/>
                      </a:cubicBezTo>
                      <a:cubicBezTo>
                        <a:pt x="258" y="406"/>
                        <a:pt x="258" y="406"/>
                        <a:pt x="222" y="369"/>
                      </a:cubicBezTo>
                      <a:cubicBezTo>
                        <a:pt x="222" y="369"/>
                        <a:pt x="148" y="332"/>
                        <a:pt x="148" y="332"/>
                      </a:cubicBezTo>
                      <a:cubicBezTo>
                        <a:pt x="111" y="332"/>
                        <a:pt x="37" y="369"/>
                        <a:pt x="0" y="406"/>
                      </a:cubicBezTo>
                      <a:cubicBezTo>
                        <a:pt x="37" y="406"/>
                        <a:pt x="37" y="406"/>
                        <a:pt x="74" y="406"/>
                      </a:cubicBezTo>
                      <a:cubicBezTo>
                        <a:pt x="111" y="406"/>
                        <a:pt x="185" y="406"/>
                        <a:pt x="185" y="406"/>
                      </a:cubicBezTo>
                      <a:cubicBezTo>
                        <a:pt x="185" y="480"/>
                        <a:pt x="148" y="553"/>
                        <a:pt x="148" y="627"/>
                      </a:cubicBezTo>
                      <a:cubicBezTo>
                        <a:pt x="148" y="627"/>
                        <a:pt x="111" y="664"/>
                        <a:pt x="111" y="664"/>
                      </a:cubicBezTo>
                      <a:cubicBezTo>
                        <a:pt x="148" y="664"/>
                        <a:pt x="185" y="664"/>
                        <a:pt x="258" y="664"/>
                      </a:cubicBezTo>
                      <a:cubicBezTo>
                        <a:pt x="295" y="664"/>
                        <a:pt x="332" y="627"/>
                        <a:pt x="332" y="627"/>
                      </a:cubicBezTo>
                      <a:cubicBezTo>
                        <a:pt x="222" y="443"/>
                        <a:pt x="480" y="406"/>
                        <a:pt x="665" y="332"/>
                      </a:cubicBezTo>
                      <a:cubicBezTo>
                        <a:pt x="886" y="258"/>
                        <a:pt x="665" y="148"/>
                        <a:pt x="812" y="74"/>
                      </a:cubicBezTo>
                      <a:cubicBezTo>
                        <a:pt x="775" y="74"/>
                        <a:pt x="701" y="37"/>
                        <a:pt x="665" y="37"/>
                      </a:cubicBezTo>
                      <a:cubicBezTo>
                        <a:pt x="554" y="37"/>
                        <a:pt x="406" y="0"/>
                        <a:pt x="295" y="0"/>
                      </a:cubicBezTo>
                      <a:cubicBezTo>
                        <a:pt x="258" y="74"/>
                        <a:pt x="295" y="185"/>
                        <a:pt x="295" y="295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22" name="Google Shape;1922;p34"/>
                <p:cNvSpPr/>
                <p:nvPr/>
              </p:nvSpPr>
              <p:spPr>
                <a:xfrm>
                  <a:off x="11412882" y="8692241"/>
                  <a:ext cx="443" cy="405"/>
                </a:xfrm>
                <a:custGeom>
                  <a:rect b="b" l="l" r="r" t="t"/>
                  <a:pathLst>
                    <a:path extrusionOk="0" h="405" w="443">
                      <a:moveTo>
                        <a:pt x="332" y="0"/>
                      </a:moveTo>
                      <a:cubicBezTo>
                        <a:pt x="295" y="37"/>
                        <a:pt x="295" y="37"/>
                        <a:pt x="258" y="74"/>
                      </a:cubicBezTo>
                      <a:cubicBezTo>
                        <a:pt x="74" y="148"/>
                        <a:pt x="406" y="332"/>
                        <a:pt x="74" y="369"/>
                      </a:cubicBezTo>
                      <a:cubicBezTo>
                        <a:pt x="37" y="369"/>
                        <a:pt x="0" y="406"/>
                        <a:pt x="0" y="406"/>
                      </a:cubicBezTo>
                      <a:lnTo>
                        <a:pt x="369" y="406"/>
                      </a:lnTo>
                      <a:cubicBezTo>
                        <a:pt x="406" y="295"/>
                        <a:pt x="406" y="221"/>
                        <a:pt x="443" y="111"/>
                      </a:cubicBezTo>
                      <a:cubicBezTo>
                        <a:pt x="443" y="74"/>
                        <a:pt x="369" y="37"/>
                        <a:pt x="332" y="0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23" name="Google Shape;1923;p34"/>
                <p:cNvSpPr/>
                <p:nvPr/>
              </p:nvSpPr>
              <p:spPr>
                <a:xfrm>
                  <a:off x="11413775" y="8681542"/>
                  <a:ext cx="531" cy="442"/>
                </a:xfrm>
                <a:custGeom>
                  <a:rect b="b" l="l" r="r" t="t"/>
                  <a:pathLst>
                    <a:path extrusionOk="0" h="442" w="531">
                      <a:moveTo>
                        <a:pt x="252" y="221"/>
                      </a:moveTo>
                      <a:cubicBezTo>
                        <a:pt x="289" y="221"/>
                        <a:pt x="289" y="221"/>
                        <a:pt x="289" y="221"/>
                      </a:cubicBezTo>
                      <a:cubicBezTo>
                        <a:pt x="289" y="258"/>
                        <a:pt x="289" y="258"/>
                        <a:pt x="289" y="295"/>
                      </a:cubicBezTo>
                      <a:cubicBezTo>
                        <a:pt x="289" y="295"/>
                        <a:pt x="252" y="295"/>
                        <a:pt x="252" y="295"/>
                      </a:cubicBezTo>
                      <a:cubicBezTo>
                        <a:pt x="68" y="185"/>
                        <a:pt x="-6" y="185"/>
                        <a:pt x="178" y="332"/>
                      </a:cubicBezTo>
                      <a:cubicBezTo>
                        <a:pt x="326" y="443"/>
                        <a:pt x="-117" y="295"/>
                        <a:pt x="31" y="406"/>
                      </a:cubicBezTo>
                      <a:cubicBezTo>
                        <a:pt x="141" y="406"/>
                        <a:pt x="289" y="443"/>
                        <a:pt x="400" y="443"/>
                      </a:cubicBezTo>
                      <a:cubicBezTo>
                        <a:pt x="732" y="295"/>
                        <a:pt x="326" y="148"/>
                        <a:pt x="363" y="0"/>
                      </a:cubicBezTo>
                      <a:cubicBezTo>
                        <a:pt x="289" y="0"/>
                        <a:pt x="252" y="0"/>
                        <a:pt x="178" y="0"/>
                      </a:cubicBezTo>
                      <a:cubicBezTo>
                        <a:pt x="178" y="0"/>
                        <a:pt x="141" y="37"/>
                        <a:pt x="141" y="37"/>
                      </a:cubicBezTo>
                      <a:cubicBezTo>
                        <a:pt x="252" y="74"/>
                        <a:pt x="-154" y="221"/>
                        <a:pt x="252" y="221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24" name="Google Shape;1924;p34"/>
                <p:cNvSpPr/>
                <p:nvPr/>
              </p:nvSpPr>
              <p:spPr>
                <a:xfrm>
                  <a:off x="11409671" y="8690323"/>
                  <a:ext cx="416" cy="590"/>
                </a:xfrm>
                <a:custGeom>
                  <a:rect b="b" l="l" r="r" t="t"/>
                  <a:pathLst>
                    <a:path extrusionOk="0" h="590" w="416">
                      <a:moveTo>
                        <a:pt x="406" y="406"/>
                      </a:moveTo>
                      <a:cubicBezTo>
                        <a:pt x="443" y="295"/>
                        <a:pt x="369" y="148"/>
                        <a:pt x="332" y="0"/>
                      </a:cubicBezTo>
                      <a:cubicBezTo>
                        <a:pt x="185" y="221"/>
                        <a:pt x="74" y="369"/>
                        <a:pt x="0" y="516"/>
                      </a:cubicBezTo>
                      <a:cubicBezTo>
                        <a:pt x="0" y="516"/>
                        <a:pt x="148" y="590"/>
                        <a:pt x="148" y="590"/>
                      </a:cubicBezTo>
                      <a:cubicBezTo>
                        <a:pt x="258" y="553"/>
                        <a:pt x="406" y="480"/>
                        <a:pt x="406" y="406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25" name="Google Shape;1925;p34"/>
                <p:cNvSpPr/>
                <p:nvPr/>
              </p:nvSpPr>
              <p:spPr>
                <a:xfrm>
                  <a:off x="11413916" y="8681173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26" name="Google Shape;1926;p34"/>
                <p:cNvSpPr/>
                <p:nvPr/>
              </p:nvSpPr>
              <p:spPr>
                <a:xfrm>
                  <a:off x="11413683" y="8681173"/>
                  <a:ext cx="465" cy="411"/>
                </a:xfrm>
                <a:custGeom>
                  <a:rect b="b" l="l" r="r" t="t"/>
                  <a:pathLst>
                    <a:path extrusionOk="0" h="411" w="465">
                      <a:moveTo>
                        <a:pt x="12" y="74"/>
                      </a:moveTo>
                      <a:cubicBezTo>
                        <a:pt x="12" y="148"/>
                        <a:pt x="-62" y="295"/>
                        <a:pt x="160" y="295"/>
                      </a:cubicBezTo>
                      <a:cubicBezTo>
                        <a:pt x="381" y="295"/>
                        <a:pt x="-136" y="443"/>
                        <a:pt x="233" y="406"/>
                      </a:cubicBezTo>
                      <a:cubicBezTo>
                        <a:pt x="233" y="406"/>
                        <a:pt x="270" y="369"/>
                        <a:pt x="270" y="369"/>
                      </a:cubicBezTo>
                      <a:cubicBezTo>
                        <a:pt x="603" y="221"/>
                        <a:pt x="455" y="111"/>
                        <a:pt x="233" y="0"/>
                      </a:cubicBezTo>
                      <a:cubicBezTo>
                        <a:pt x="160" y="37"/>
                        <a:pt x="12" y="37"/>
                        <a:pt x="12" y="74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27" name="Google Shape;1927;p34"/>
                <p:cNvSpPr/>
                <p:nvPr/>
              </p:nvSpPr>
              <p:spPr>
                <a:xfrm>
                  <a:off x="11409571" y="8685262"/>
                  <a:ext cx="358" cy="448"/>
                </a:xfrm>
                <a:custGeom>
                  <a:rect b="b" l="l" r="r" t="t"/>
                  <a:pathLst>
                    <a:path extrusionOk="0" h="448" w="358">
                      <a:moveTo>
                        <a:pt x="137" y="6"/>
                      </a:moveTo>
                      <a:cubicBezTo>
                        <a:pt x="-233" y="80"/>
                        <a:pt x="284" y="227"/>
                        <a:pt x="100" y="338"/>
                      </a:cubicBezTo>
                      <a:cubicBezTo>
                        <a:pt x="137" y="375"/>
                        <a:pt x="174" y="412"/>
                        <a:pt x="210" y="449"/>
                      </a:cubicBezTo>
                      <a:cubicBezTo>
                        <a:pt x="284" y="375"/>
                        <a:pt x="358" y="301"/>
                        <a:pt x="358" y="190"/>
                      </a:cubicBezTo>
                      <a:cubicBezTo>
                        <a:pt x="358" y="117"/>
                        <a:pt x="321" y="-31"/>
                        <a:pt x="137" y="6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28" name="Google Shape;1928;p34"/>
                <p:cNvSpPr/>
                <p:nvPr/>
              </p:nvSpPr>
              <p:spPr>
                <a:xfrm>
                  <a:off x="11413510" y="8679549"/>
                  <a:ext cx="485" cy="368"/>
                </a:xfrm>
                <a:custGeom>
                  <a:rect b="b" l="l" r="r" t="t"/>
                  <a:pathLst>
                    <a:path extrusionOk="0" h="368" w="485">
                      <a:moveTo>
                        <a:pt x="480" y="148"/>
                      </a:moveTo>
                      <a:cubicBezTo>
                        <a:pt x="517" y="111"/>
                        <a:pt x="369" y="74"/>
                        <a:pt x="332" y="0"/>
                      </a:cubicBezTo>
                      <a:cubicBezTo>
                        <a:pt x="295" y="74"/>
                        <a:pt x="222" y="111"/>
                        <a:pt x="185" y="185"/>
                      </a:cubicBezTo>
                      <a:cubicBezTo>
                        <a:pt x="111" y="185"/>
                        <a:pt x="74" y="221"/>
                        <a:pt x="0" y="221"/>
                      </a:cubicBezTo>
                      <a:cubicBezTo>
                        <a:pt x="74" y="258"/>
                        <a:pt x="148" y="295"/>
                        <a:pt x="222" y="369"/>
                      </a:cubicBezTo>
                      <a:cubicBezTo>
                        <a:pt x="295" y="295"/>
                        <a:pt x="406" y="258"/>
                        <a:pt x="480" y="148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29" name="Google Shape;1929;p34"/>
                <p:cNvSpPr/>
                <p:nvPr/>
              </p:nvSpPr>
              <p:spPr>
                <a:xfrm>
                  <a:off x="11413473" y="8674513"/>
                  <a:ext cx="369" cy="284"/>
                </a:xfrm>
                <a:custGeom>
                  <a:rect b="b" l="l" r="r" t="t"/>
                  <a:pathLst>
                    <a:path extrusionOk="0" h="284" w="369">
                      <a:moveTo>
                        <a:pt x="185" y="93"/>
                      </a:moveTo>
                      <a:cubicBezTo>
                        <a:pt x="148" y="130"/>
                        <a:pt x="74" y="167"/>
                        <a:pt x="0" y="167"/>
                      </a:cubicBezTo>
                      <a:cubicBezTo>
                        <a:pt x="74" y="203"/>
                        <a:pt x="37" y="314"/>
                        <a:pt x="222" y="277"/>
                      </a:cubicBezTo>
                      <a:cubicBezTo>
                        <a:pt x="591" y="277"/>
                        <a:pt x="74" y="56"/>
                        <a:pt x="369" y="56"/>
                      </a:cubicBezTo>
                      <a:cubicBezTo>
                        <a:pt x="332" y="56"/>
                        <a:pt x="258" y="-92"/>
                        <a:pt x="185" y="93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30" name="Google Shape;1930;p34"/>
                <p:cNvSpPr/>
                <p:nvPr/>
              </p:nvSpPr>
              <p:spPr>
                <a:xfrm>
                  <a:off x="11409818" y="8684862"/>
                  <a:ext cx="553" cy="184"/>
                </a:xfrm>
                <a:custGeom>
                  <a:rect b="b" l="l" r="r" t="t"/>
                  <a:pathLst>
                    <a:path extrusionOk="0" h="184" w="553">
                      <a:moveTo>
                        <a:pt x="111" y="0"/>
                      </a:moveTo>
                      <a:cubicBezTo>
                        <a:pt x="74" y="0"/>
                        <a:pt x="37" y="0"/>
                        <a:pt x="37" y="37"/>
                      </a:cubicBezTo>
                      <a:cubicBezTo>
                        <a:pt x="0" y="74"/>
                        <a:pt x="0" y="111"/>
                        <a:pt x="0" y="111"/>
                      </a:cubicBezTo>
                      <a:cubicBezTo>
                        <a:pt x="37" y="148"/>
                        <a:pt x="111" y="148"/>
                        <a:pt x="148" y="185"/>
                      </a:cubicBezTo>
                      <a:cubicBezTo>
                        <a:pt x="148" y="185"/>
                        <a:pt x="148" y="148"/>
                        <a:pt x="148" y="148"/>
                      </a:cubicBezTo>
                      <a:cubicBezTo>
                        <a:pt x="185" y="148"/>
                        <a:pt x="222" y="111"/>
                        <a:pt x="258" y="111"/>
                      </a:cubicBezTo>
                      <a:cubicBezTo>
                        <a:pt x="295" y="111"/>
                        <a:pt x="332" y="111"/>
                        <a:pt x="369" y="111"/>
                      </a:cubicBezTo>
                      <a:cubicBezTo>
                        <a:pt x="480" y="185"/>
                        <a:pt x="517" y="111"/>
                        <a:pt x="554" y="111"/>
                      </a:cubicBezTo>
                      <a:cubicBezTo>
                        <a:pt x="517" y="111"/>
                        <a:pt x="480" y="74"/>
                        <a:pt x="443" y="74"/>
                      </a:cubicBezTo>
                      <a:cubicBezTo>
                        <a:pt x="443" y="74"/>
                        <a:pt x="406" y="74"/>
                        <a:pt x="406" y="37"/>
                      </a:cubicBezTo>
                      <a:cubicBezTo>
                        <a:pt x="295" y="37"/>
                        <a:pt x="111" y="148"/>
                        <a:pt x="111" y="0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31" name="Google Shape;1931;p34"/>
                <p:cNvSpPr/>
                <p:nvPr/>
              </p:nvSpPr>
              <p:spPr>
                <a:xfrm>
                  <a:off x="11410187" y="8684899"/>
                  <a:ext cx="36" cy="36"/>
                </a:xfrm>
                <a:custGeom>
                  <a:rect b="b" l="l" r="r" t="t"/>
                  <a:pathLst>
                    <a:path extrusionOk="0" h="36" w="36">
                      <a:moveTo>
                        <a:pt x="0" y="0"/>
                      </a:moveTo>
                      <a:cubicBezTo>
                        <a:pt x="0" y="0"/>
                        <a:pt x="37" y="0"/>
                        <a:pt x="37" y="37"/>
                      </a:cubicBezTo>
                      <a:cubicBezTo>
                        <a:pt x="37" y="0"/>
                        <a:pt x="37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32" name="Google Shape;1932;p34"/>
                <p:cNvSpPr/>
                <p:nvPr/>
              </p:nvSpPr>
              <p:spPr>
                <a:xfrm>
                  <a:off x="11413510" y="8678332"/>
                  <a:ext cx="445" cy="184"/>
                </a:xfrm>
                <a:custGeom>
                  <a:rect b="b" l="l" r="r" t="t"/>
                  <a:pathLst>
                    <a:path extrusionOk="0" h="184" w="445">
                      <a:moveTo>
                        <a:pt x="74" y="184"/>
                      </a:moveTo>
                      <a:cubicBezTo>
                        <a:pt x="148" y="184"/>
                        <a:pt x="222" y="184"/>
                        <a:pt x="258" y="184"/>
                      </a:cubicBezTo>
                      <a:lnTo>
                        <a:pt x="258" y="184"/>
                      </a:lnTo>
                      <a:cubicBezTo>
                        <a:pt x="258" y="184"/>
                        <a:pt x="258" y="184"/>
                        <a:pt x="258" y="184"/>
                      </a:cubicBezTo>
                      <a:cubicBezTo>
                        <a:pt x="369" y="148"/>
                        <a:pt x="517" y="111"/>
                        <a:pt x="406" y="37"/>
                      </a:cubicBezTo>
                      <a:cubicBezTo>
                        <a:pt x="332" y="0"/>
                        <a:pt x="148" y="0"/>
                        <a:pt x="0" y="0"/>
                      </a:cubicBezTo>
                      <a:cubicBezTo>
                        <a:pt x="74" y="74"/>
                        <a:pt x="258" y="111"/>
                        <a:pt x="74" y="184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33" name="Google Shape;1933;p34"/>
                <p:cNvSpPr/>
                <p:nvPr/>
              </p:nvSpPr>
              <p:spPr>
                <a:xfrm>
                  <a:off x="11413104" y="8652948"/>
                  <a:ext cx="406" cy="332"/>
                </a:xfrm>
                <a:custGeom>
                  <a:rect b="b" l="l" r="r" t="t"/>
                  <a:pathLst>
                    <a:path extrusionOk="0" h="332" w="406">
                      <a:moveTo>
                        <a:pt x="0" y="295"/>
                      </a:moveTo>
                      <a:cubicBezTo>
                        <a:pt x="74" y="295"/>
                        <a:pt x="74" y="332"/>
                        <a:pt x="111" y="332"/>
                      </a:cubicBezTo>
                      <a:cubicBezTo>
                        <a:pt x="222" y="221"/>
                        <a:pt x="332" y="111"/>
                        <a:pt x="406" y="37"/>
                      </a:cubicBezTo>
                      <a:cubicBezTo>
                        <a:pt x="406" y="37"/>
                        <a:pt x="332" y="0"/>
                        <a:pt x="295" y="0"/>
                      </a:cubicBezTo>
                      <a:cubicBezTo>
                        <a:pt x="74" y="37"/>
                        <a:pt x="332" y="221"/>
                        <a:pt x="0" y="295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34" name="Google Shape;1934;p34"/>
                <p:cNvSpPr/>
                <p:nvPr/>
              </p:nvSpPr>
              <p:spPr>
                <a:xfrm>
                  <a:off x="11413547" y="8666488"/>
                  <a:ext cx="332" cy="295"/>
                </a:xfrm>
                <a:custGeom>
                  <a:rect b="b" l="l" r="r" t="t"/>
                  <a:pathLst>
                    <a:path extrusionOk="0" h="295" w="332">
                      <a:moveTo>
                        <a:pt x="0" y="74"/>
                      </a:moveTo>
                      <a:cubicBezTo>
                        <a:pt x="74" y="148"/>
                        <a:pt x="185" y="221"/>
                        <a:pt x="258" y="295"/>
                      </a:cubicBezTo>
                      <a:cubicBezTo>
                        <a:pt x="295" y="258"/>
                        <a:pt x="295" y="221"/>
                        <a:pt x="332" y="184"/>
                      </a:cubicBezTo>
                      <a:cubicBezTo>
                        <a:pt x="295" y="148"/>
                        <a:pt x="222" y="74"/>
                        <a:pt x="185" y="0"/>
                      </a:cubicBezTo>
                      <a:cubicBezTo>
                        <a:pt x="111" y="37"/>
                        <a:pt x="0" y="74"/>
                        <a:pt x="0" y="74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35" name="Google Shape;1935;p34"/>
                <p:cNvSpPr/>
                <p:nvPr/>
              </p:nvSpPr>
              <p:spPr>
                <a:xfrm>
                  <a:off x="11413621" y="8670731"/>
                  <a:ext cx="369" cy="184"/>
                </a:xfrm>
                <a:custGeom>
                  <a:rect b="b" l="l" r="r" t="t"/>
                  <a:pathLst>
                    <a:path extrusionOk="0" h="184" w="369">
                      <a:moveTo>
                        <a:pt x="0" y="184"/>
                      </a:moveTo>
                      <a:cubicBezTo>
                        <a:pt x="111" y="184"/>
                        <a:pt x="222" y="184"/>
                        <a:pt x="332" y="184"/>
                      </a:cubicBezTo>
                      <a:cubicBezTo>
                        <a:pt x="332" y="148"/>
                        <a:pt x="295" y="111"/>
                        <a:pt x="258" y="37"/>
                      </a:cubicBezTo>
                      <a:cubicBezTo>
                        <a:pt x="258" y="37"/>
                        <a:pt x="295" y="0"/>
                        <a:pt x="369" y="0"/>
                      </a:cubicBezTo>
                      <a:cubicBezTo>
                        <a:pt x="258" y="0"/>
                        <a:pt x="148" y="0"/>
                        <a:pt x="74" y="37"/>
                      </a:cubicBezTo>
                      <a:cubicBezTo>
                        <a:pt x="0" y="74"/>
                        <a:pt x="0" y="148"/>
                        <a:pt x="0" y="184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36" name="Google Shape;1936;p34"/>
                <p:cNvSpPr/>
                <p:nvPr/>
              </p:nvSpPr>
              <p:spPr>
                <a:xfrm>
                  <a:off x="11413495" y="8663647"/>
                  <a:ext cx="236" cy="258"/>
                </a:xfrm>
                <a:custGeom>
                  <a:rect b="b" l="l" r="r" t="t"/>
                  <a:pathLst>
                    <a:path extrusionOk="0" h="258" w="236">
                      <a:moveTo>
                        <a:pt x="15" y="148"/>
                      </a:moveTo>
                      <a:cubicBezTo>
                        <a:pt x="15" y="185"/>
                        <a:pt x="126" y="221"/>
                        <a:pt x="163" y="258"/>
                      </a:cubicBezTo>
                      <a:cubicBezTo>
                        <a:pt x="200" y="185"/>
                        <a:pt x="237" y="148"/>
                        <a:pt x="237" y="74"/>
                      </a:cubicBezTo>
                      <a:cubicBezTo>
                        <a:pt x="237" y="37"/>
                        <a:pt x="126" y="37"/>
                        <a:pt x="52" y="0"/>
                      </a:cubicBezTo>
                      <a:cubicBezTo>
                        <a:pt x="15" y="37"/>
                        <a:pt x="-22" y="74"/>
                        <a:pt x="15" y="148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37" name="Google Shape;1937;p34"/>
                <p:cNvSpPr/>
                <p:nvPr/>
              </p:nvSpPr>
              <p:spPr>
                <a:xfrm>
                  <a:off x="11413023" y="8658814"/>
                  <a:ext cx="286" cy="258"/>
                </a:xfrm>
                <a:custGeom>
                  <a:rect b="b" l="l" r="r" t="t"/>
                  <a:pathLst>
                    <a:path extrusionOk="0" h="258" w="286">
                      <a:moveTo>
                        <a:pt x="7" y="37"/>
                      </a:moveTo>
                      <a:cubicBezTo>
                        <a:pt x="44" y="111"/>
                        <a:pt x="155" y="258"/>
                        <a:pt x="192" y="258"/>
                      </a:cubicBezTo>
                      <a:cubicBezTo>
                        <a:pt x="487" y="221"/>
                        <a:pt x="-30" y="74"/>
                        <a:pt x="266" y="37"/>
                      </a:cubicBezTo>
                      <a:cubicBezTo>
                        <a:pt x="229" y="37"/>
                        <a:pt x="192" y="0"/>
                        <a:pt x="155" y="0"/>
                      </a:cubicBezTo>
                      <a:cubicBezTo>
                        <a:pt x="81" y="0"/>
                        <a:pt x="-30" y="37"/>
                        <a:pt x="7" y="37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38" name="Google Shape;1938;p34"/>
                <p:cNvSpPr/>
                <p:nvPr/>
              </p:nvSpPr>
              <p:spPr>
                <a:xfrm>
                  <a:off x="11413621" y="8675534"/>
                  <a:ext cx="508" cy="289"/>
                </a:xfrm>
                <a:custGeom>
                  <a:rect b="b" l="l" r="r" t="t"/>
                  <a:pathLst>
                    <a:path extrusionOk="0" h="289" w="508">
                      <a:moveTo>
                        <a:pt x="0" y="142"/>
                      </a:moveTo>
                      <a:cubicBezTo>
                        <a:pt x="148" y="179"/>
                        <a:pt x="406" y="179"/>
                        <a:pt x="480" y="289"/>
                      </a:cubicBezTo>
                      <a:cubicBezTo>
                        <a:pt x="554" y="215"/>
                        <a:pt x="480" y="142"/>
                        <a:pt x="295" y="142"/>
                      </a:cubicBezTo>
                      <a:cubicBezTo>
                        <a:pt x="37" y="105"/>
                        <a:pt x="222" y="68"/>
                        <a:pt x="295" y="31"/>
                      </a:cubicBezTo>
                      <a:cubicBezTo>
                        <a:pt x="37" y="-80"/>
                        <a:pt x="148" y="142"/>
                        <a:pt x="0" y="142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39" name="Google Shape;1939;p34"/>
                <p:cNvSpPr/>
                <p:nvPr/>
              </p:nvSpPr>
              <p:spPr>
                <a:xfrm>
                  <a:off x="11409597" y="8690249"/>
                  <a:ext cx="221" cy="258"/>
                </a:xfrm>
                <a:custGeom>
                  <a:rect b="b" l="l" r="r" t="t"/>
                  <a:pathLst>
                    <a:path extrusionOk="0" h="258" w="221">
                      <a:moveTo>
                        <a:pt x="222" y="258"/>
                      </a:moveTo>
                      <a:cubicBezTo>
                        <a:pt x="185" y="184"/>
                        <a:pt x="111" y="74"/>
                        <a:pt x="74" y="0"/>
                      </a:cubicBezTo>
                      <a:cubicBezTo>
                        <a:pt x="37" y="37"/>
                        <a:pt x="0" y="74"/>
                        <a:pt x="0" y="74"/>
                      </a:cubicBezTo>
                      <a:cubicBezTo>
                        <a:pt x="111" y="111"/>
                        <a:pt x="-74" y="258"/>
                        <a:pt x="222" y="258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40" name="Google Shape;1940;p34"/>
                <p:cNvSpPr/>
                <p:nvPr/>
              </p:nvSpPr>
              <p:spPr>
                <a:xfrm>
                  <a:off x="11409671" y="8690249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41" name="Google Shape;1941;p34"/>
                <p:cNvSpPr/>
                <p:nvPr/>
              </p:nvSpPr>
              <p:spPr>
                <a:xfrm>
                  <a:off x="11409671" y="8690249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42" name="Google Shape;1942;p34"/>
                <p:cNvSpPr/>
                <p:nvPr/>
              </p:nvSpPr>
              <p:spPr>
                <a:xfrm>
                  <a:off x="11413769" y="8678516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43" name="Google Shape;1943;p34"/>
                <p:cNvSpPr/>
                <p:nvPr/>
              </p:nvSpPr>
              <p:spPr>
                <a:xfrm>
                  <a:off x="11413436" y="8678553"/>
                  <a:ext cx="516" cy="147"/>
                </a:xfrm>
                <a:custGeom>
                  <a:rect b="b" l="l" r="r" t="t"/>
                  <a:pathLst>
                    <a:path extrusionOk="0" h="147" w="516">
                      <a:moveTo>
                        <a:pt x="74" y="37"/>
                      </a:moveTo>
                      <a:cubicBezTo>
                        <a:pt x="37" y="74"/>
                        <a:pt x="0" y="74"/>
                        <a:pt x="0" y="111"/>
                      </a:cubicBezTo>
                      <a:cubicBezTo>
                        <a:pt x="0" y="111"/>
                        <a:pt x="74" y="148"/>
                        <a:pt x="111" y="148"/>
                      </a:cubicBezTo>
                      <a:cubicBezTo>
                        <a:pt x="258" y="111"/>
                        <a:pt x="369" y="74"/>
                        <a:pt x="517" y="37"/>
                      </a:cubicBezTo>
                      <a:cubicBezTo>
                        <a:pt x="443" y="37"/>
                        <a:pt x="406" y="0"/>
                        <a:pt x="332" y="0"/>
                      </a:cubicBezTo>
                      <a:cubicBezTo>
                        <a:pt x="258" y="37"/>
                        <a:pt x="222" y="111"/>
                        <a:pt x="74" y="37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44" name="Google Shape;1944;p34"/>
                <p:cNvSpPr/>
                <p:nvPr/>
              </p:nvSpPr>
              <p:spPr>
                <a:xfrm>
                  <a:off x="11413769" y="8678516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45" name="Google Shape;1945;p34"/>
                <p:cNvSpPr/>
                <p:nvPr/>
              </p:nvSpPr>
              <p:spPr>
                <a:xfrm>
                  <a:off x="11413769" y="8678516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46" name="Google Shape;1946;p34"/>
                <p:cNvSpPr/>
                <p:nvPr/>
              </p:nvSpPr>
              <p:spPr>
                <a:xfrm>
                  <a:off x="11412942" y="8665713"/>
                  <a:ext cx="383" cy="110"/>
                </a:xfrm>
                <a:custGeom>
                  <a:rect b="b" l="l" r="r" t="t"/>
                  <a:pathLst>
                    <a:path extrusionOk="0" h="110" w="383">
                      <a:moveTo>
                        <a:pt x="88" y="37"/>
                      </a:moveTo>
                      <a:cubicBezTo>
                        <a:pt x="-22" y="37"/>
                        <a:pt x="-22" y="111"/>
                        <a:pt x="51" y="111"/>
                      </a:cubicBezTo>
                      <a:cubicBezTo>
                        <a:pt x="162" y="111"/>
                        <a:pt x="273" y="111"/>
                        <a:pt x="384" y="74"/>
                      </a:cubicBezTo>
                      <a:cubicBezTo>
                        <a:pt x="384" y="74"/>
                        <a:pt x="384" y="37"/>
                        <a:pt x="384" y="0"/>
                      </a:cubicBezTo>
                      <a:cubicBezTo>
                        <a:pt x="310" y="0"/>
                        <a:pt x="236" y="37"/>
                        <a:pt x="162" y="37"/>
                      </a:cubicBezTo>
                      <a:cubicBezTo>
                        <a:pt x="162" y="37"/>
                        <a:pt x="162" y="37"/>
                        <a:pt x="162" y="37"/>
                      </a:cubicBezTo>
                      <a:cubicBezTo>
                        <a:pt x="162" y="37"/>
                        <a:pt x="125" y="37"/>
                        <a:pt x="88" y="37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47" name="Google Shape;1947;p34"/>
                <p:cNvSpPr/>
                <p:nvPr/>
              </p:nvSpPr>
              <p:spPr>
                <a:xfrm>
                  <a:off x="11413141" y="8665750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48" name="Google Shape;1948;p34"/>
                <p:cNvSpPr/>
                <p:nvPr/>
              </p:nvSpPr>
              <p:spPr>
                <a:xfrm>
                  <a:off x="11413722" y="8667263"/>
                  <a:ext cx="120" cy="405"/>
                </a:xfrm>
                <a:custGeom>
                  <a:rect b="b" l="l" r="r" t="t"/>
                  <a:pathLst>
                    <a:path extrusionOk="0" h="405" w="120">
                      <a:moveTo>
                        <a:pt x="84" y="406"/>
                      </a:moveTo>
                      <a:cubicBezTo>
                        <a:pt x="84" y="332"/>
                        <a:pt x="121" y="221"/>
                        <a:pt x="121" y="111"/>
                      </a:cubicBezTo>
                      <a:cubicBezTo>
                        <a:pt x="121" y="111"/>
                        <a:pt x="84" y="74"/>
                        <a:pt x="84" y="0"/>
                      </a:cubicBezTo>
                      <a:cubicBezTo>
                        <a:pt x="47" y="111"/>
                        <a:pt x="10" y="221"/>
                        <a:pt x="10" y="332"/>
                      </a:cubicBezTo>
                      <a:cubicBezTo>
                        <a:pt x="-27" y="369"/>
                        <a:pt x="47" y="406"/>
                        <a:pt x="84" y="406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49" name="Google Shape;1949;p34"/>
                <p:cNvSpPr/>
                <p:nvPr/>
              </p:nvSpPr>
              <p:spPr>
                <a:xfrm>
                  <a:off x="11411922" y="8686639"/>
                  <a:ext cx="564" cy="363"/>
                </a:xfrm>
                <a:custGeom>
                  <a:rect b="b" l="l" r="r" t="t"/>
                  <a:pathLst>
                    <a:path extrusionOk="0" h="363" w="564">
                      <a:moveTo>
                        <a:pt x="554" y="31"/>
                      </a:moveTo>
                      <a:cubicBezTo>
                        <a:pt x="369" y="-80"/>
                        <a:pt x="480" y="142"/>
                        <a:pt x="259" y="142"/>
                      </a:cubicBezTo>
                      <a:cubicBezTo>
                        <a:pt x="0" y="142"/>
                        <a:pt x="-147" y="252"/>
                        <a:pt x="222" y="363"/>
                      </a:cubicBezTo>
                      <a:cubicBezTo>
                        <a:pt x="333" y="326"/>
                        <a:pt x="406" y="252"/>
                        <a:pt x="517" y="215"/>
                      </a:cubicBezTo>
                      <a:cubicBezTo>
                        <a:pt x="517" y="142"/>
                        <a:pt x="591" y="31"/>
                        <a:pt x="554" y="31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50" name="Google Shape;1950;p34"/>
                <p:cNvSpPr/>
                <p:nvPr/>
              </p:nvSpPr>
              <p:spPr>
                <a:xfrm>
                  <a:off x="11411812" y="8687297"/>
                  <a:ext cx="258" cy="305"/>
                </a:xfrm>
                <a:custGeom>
                  <a:rect b="b" l="l" r="r" t="t"/>
                  <a:pathLst>
                    <a:path extrusionOk="0" h="305" w="258">
                      <a:moveTo>
                        <a:pt x="111" y="295"/>
                      </a:moveTo>
                      <a:cubicBezTo>
                        <a:pt x="258" y="332"/>
                        <a:pt x="222" y="258"/>
                        <a:pt x="258" y="185"/>
                      </a:cubicBezTo>
                      <a:cubicBezTo>
                        <a:pt x="222" y="148"/>
                        <a:pt x="185" y="74"/>
                        <a:pt x="148" y="0"/>
                      </a:cubicBezTo>
                      <a:cubicBezTo>
                        <a:pt x="111" y="74"/>
                        <a:pt x="37" y="148"/>
                        <a:pt x="0" y="221"/>
                      </a:cubicBezTo>
                      <a:cubicBezTo>
                        <a:pt x="0" y="221"/>
                        <a:pt x="37" y="258"/>
                        <a:pt x="111" y="295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951" name="Google Shape;1951;p34"/>
              <p:cNvGrpSpPr/>
              <p:nvPr/>
            </p:nvGrpSpPr>
            <p:grpSpPr>
              <a:xfrm>
                <a:off x="11409855" y="8646491"/>
                <a:ext cx="3735" cy="4833"/>
                <a:chOff x="11409855" y="8646491"/>
                <a:chExt cx="3735" cy="4833"/>
              </a:xfrm>
            </p:grpSpPr>
            <p:sp>
              <p:nvSpPr>
                <p:cNvPr id="1952" name="Google Shape;1952;p34"/>
                <p:cNvSpPr/>
                <p:nvPr/>
              </p:nvSpPr>
              <p:spPr>
                <a:xfrm>
                  <a:off x="11412661" y="8650660"/>
                  <a:ext cx="258" cy="590"/>
                </a:xfrm>
                <a:custGeom>
                  <a:rect b="b" l="l" r="r" t="t"/>
                  <a:pathLst>
                    <a:path extrusionOk="0" h="590" w="258">
                      <a:moveTo>
                        <a:pt x="111" y="0"/>
                      </a:moveTo>
                      <a:cubicBezTo>
                        <a:pt x="74" y="184"/>
                        <a:pt x="37" y="369"/>
                        <a:pt x="0" y="516"/>
                      </a:cubicBezTo>
                      <a:cubicBezTo>
                        <a:pt x="0" y="553"/>
                        <a:pt x="74" y="553"/>
                        <a:pt x="74" y="590"/>
                      </a:cubicBezTo>
                      <a:cubicBezTo>
                        <a:pt x="148" y="480"/>
                        <a:pt x="185" y="369"/>
                        <a:pt x="258" y="258"/>
                      </a:cubicBezTo>
                      <a:cubicBezTo>
                        <a:pt x="222" y="184"/>
                        <a:pt x="185" y="111"/>
                        <a:pt x="111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53" name="Google Shape;1953;p34"/>
                <p:cNvSpPr/>
                <p:nvPr/>
              </p:nvSpPr>
              <p:spPr>
                <a:xfrm>
                  <a:off x="11412144" y="8650623"/>
                  <a:ext cx="295" cy="368"/>
                </a:xfrm>
                <a:custGeom>
                  <a:rect b="b" l="l" r="r" t="t"/>
                  <a:pathLst>
                    <a:path extrusionOk="0" h="368" w="295">
                      <a:moveTo>
                        <a:pt x="0" y="258"/>
                      </a:moveTo>
                      <a:cubicBezTo>
                        <a:pt x="0" y="295"/>
                        <a:pt x="37" y="332"/>
                        <a:pt x="74" y="369"/>
                      </a:cubicBezTo>
                      <a:cubicBezTo>
                        <a:pt x="148" y="295"/>
                        <a:pt x="222" y="185"/>
                        <a:pt x="295" y="74"/>
                      </a:cubicBezTo>
                      <a:cubicBezTo>
                        <a:pt x="258" y="37"/>
                        <a:pt x="222" y="37"/>
                        <a:pt x="185" y="0"/>
                      </a:cubicBezTo>
                      <a:cubicBezTo>
                        <a:pt x="111" y="74"/>
                        <a:pt x="37" y="148"/>
                        <a:pt x="0" y="258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54" name="Google Shape;1954;p34"/>
                <p:cNvSpPr/>
                <p:nvPr/>
              </p:nvSpPr>
              <p:spPr>
                <a:xfrm>
                  <a:off x="11412138" y="8649664"/>
                  <a:ext cx="264" cy="475"/>
                </a:xfrm>
                <a:custGeom>
                  <a:rect b="b" l="l" r="r" t="t"/>
                  <a:pathLst>
                    <a:path extrusionOk="0" h="475" w="264">
                      <a:moveTo>
                        <a:pt x="117" y="369"/>
                      </a:moveTo>
                      <a:cubicBezTo>
                        <a:pt x="338" y="406"/>
                        <a:pt x="117" y="258"/>
                        <a:pt x="264" y="258"/>
                      </a:cubicBezTo>
                      <a:cubicBezTo>
                        <a:pt x="227" y="184"/>
                        <a:pt x="227" y="111"/>
                        <a:pt x="190" y="0"/>
                      </a:cubicBezTo>
                      <a:cubicBezTo>
                        <a:pt x="117" y="111"/>
                        <a:pt x="-31" y="258"/>
                        <a:pt x="6" y="369"/>
                      </a:cubicBezTo>
                      <a:cubicBezTo>
                        <a:pt x="43" y="590"/>
                        <a:pt x="80" y="406"/>
                        <a:pt x="117" y="369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55" name="Google Shape;1955;p34"/>
                <p:cNvSpPr/>
                <p:nvPr/>
              </p:nvSpPr>
              <p:spPr>
                <a:xfrm>
                  <a:off x="11412919" y="8650587"/>
                  <a:ext cx="289" cy="258"/>
                </a:xfrm>
                <a:custGeom>
                  <a:rect b="b" l="l" r="r" t="t"/>
                  <a:pathLst>
                    <a:path extrusionOk="0" h="258" w="289">
                      <a:moveTo>
                        <a:pt x="148" y="258"/>
                      </a:moveTo>
                      <a:cubicBezTo>
                        <a:pt x="332" y="258"/>
                        <a:pt x="295" y="258"/>
                        <a:pt x="148" y="184"/>
                      </a:cubicBezTo>
                      <a:cubicBezTo>
                        <a:pt x="-37" y="74"/>
                        <a:pt x="406" y="148"/>
                        <a:pt x="258" y="74"/>
                      </a:cubicBezTo>
                      <a:cubicBezTo>
                        <a:pt x="222" y="37"/>
                        <a:pt x="111" y="37"/>
                        <a:pt x="37" y="0"/>
                      </a:cubicBezTo>
                      <a:cubicBezTo>
                        <a:pt x="37" y="74"/>
                        <a:pt x="0" y="148"/>
                        <a:pt x="0" y="258"/>
                      </a:cubicBezTo>
                      <a:cubicBezTo>
                        <a:pt x="37" y="221"/>
                        <a:pt x="111" y="221"/>
                        <a:pt x="148" y="258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56" name="Google Shape;1956;p34"/>
                <p:cNvSpPr/>
                <p:nvPr/>
              </p:nvSpPr>
              <p:spPr>
                <a:xfrm>
                  <a:off x="11412144" y="8649959"/>
                  <a:ext cx="812" cy="633"/>
                </a:xfrm>
                <a:custGeom>
                  <a:rect b="b" l="l" r="r" t="t"/>
                  <a:pathLst>
                    <a:path extrusionOk="0" h="633" w="812">
                      <a:moveTo>
                        <a:pt x="295" y="74"/>
                      </a:moveTo>
                      <a:cubicBezTo>
                        <a:pt x="295" y="111"/>
                        <a:pt x="332" y="148"/>
                        <a:pt x="332" y="184"/>
                      </a:cubicBezTo>
                      <a:cubicBezTo>
                        <a:pt x="332" y="221"/>
                        <a:pt x="295" y="258"/>
                        <a:pt x="258" y="332"/>
                      </a:cubicBezTo>
                      <a:cubicBezTo>
                        <a:pt x="222" y="295"/>
                        <a:pt x="222" y="221"/>
                        <a:pt x="111" y="295"/>
                      </a:cubicBezTo>
                      <a:cubicBezTo>
                        <a:pt x="74" y="332"/>
                        <a:pt x="37" y="406"/>
                        <a:pt x="0" y="443"/>
                      </a:cubicBezTo>
                      <a:cubicBezTo>
                        <a:pt x="74" y="443"/>
                        <a:pt x="148" y="406"/>
                        <a:pt x="222" y="406"/>
                      </a:cubicBezTo>
                      <a:cubicBezTo>
                        <a:pt x="258" y="406"/>
                        <a:pt x="332" y="443"/>
                        <a:pt x="369" y="480"/>
                      </a:cubicBezTo>
                      <a:cubicBezTo>
                        <a:pt x="406" y="627"/>
                        <a:pt x="517" y="701"/>
                        <a:pt x="738" y="553"/>
                      </a:cubicBezTo>
                      <a:cubicBezTo>
                        <a:pt x="775" y="553"/>
                        <a:pt x="812" y="517"/>
                        <a:pt x="812" y="480"/>
                      </a:cubicBezTo>
                      <a:cubicBezTo>
                        <a:pt x="775" y="443"/>
                        <a:pt x="701" y="406"/>
                        <a:pt x="628" y="369"/>
                      </a:cubicBezTo>
                      <a:cubicBezTo>
                        <a:pt x="628" y="369"/>
                        <a:pt x="628" y="369"/>
                        <a:pt x="591" y="369"/>
                      </a:cubicBezTo>
                      <a:cubicBezTo>
                        <a:pt x="554" y="406"/>
                        <a:pt x="554" y="406"/>
                        <a:pt x="517" y="443"/>
                      </a:cubicBezTo>
                      <a:cubicBezTo>
                        <a:pt x="517" y="406"/>
                        <a:pt x="517" y="369"/>
                        <a:pt x="480" y="332"/>
                      </a:cubicBezTo>
                      <a:cubicBezTo>
                        <a:pt x="443" y="221"/>
                        <a:pt x="406" y="111"/>
                        <a:pt x="406" y="0"/>
                      </a:cubicBezTo>
                      <a:cubicBezTo>
                        <a:pt x="406" y="37"/>
                        <a:pt x="295" y="74"/>
                        <a:pt x="295" y="74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57" name="Google Shape;1957;p34"/>
                <p:cNvSpPr/>
                <p:nvPr/>
              </p:nvSpPr>
              <p:spPr>
                <a:xfrm>
                  <a:off x="11409855" y="8646800"/>
                  <a:ext cx="3735" cy="4524"/>
                </a:xfrm>
                <a:custGeom>
                  <a:rect b="b" l="l" r="r" t="t"/>
                  <a:pathLst>
                    <a:path extrusionOk="0" h="4524" w="3735">
                      <a:moveTo>
                        <a:pt x="2030" y="23"/>
                      </a:moveTo>
                      <a:cubicBezTo>
                        <a:pt x="2252" y="-50"/>
                        <a:pt x="2474" y="60"/>
                        <a:pt x="2326" y="208"/>
                      </a:cubicBezTo>
                      <a:cubicBezTo>
                        <a:pt x="2252" y="282"/>
                        <a:pt x="2252" y="319"/>
                        <a:pt x="2215" y="392"/>
                      </a:cubicBezTo>
                      <a:cubicBezTo>
                        <a:pt x="2178" y="429"/>
                        <a:pt x="2289" y="466"/>
                        <a:pt x="2289" y="503"/>
                      </a:cubicBezTo>
                      <a:cubicBezTo>
                        <a:pt x="2695" y="282"/>
                        <a:pt x="2437" y="872"/>
                        <a:pt x="2843" y="651"/>
                      </a:cubicBezTo>
                      <a:cubicBezTo>
                        <a:pt x="2769" y="835"/>
                        <a:pt x="3212" y="872"/>
                        <a:pt x="3249" y="1057"/>
                      </a:cubicBezTo>
                      <a:cubicBezTo>
                        <a:pt x="2990" y="1020"/>
                        <a:pt x="3175" y="1204"/>
                        <a:pt x="3027" y="1204"/>
                      </a:cubicBezTo>
                      <a:cubicBezTo>
                        <a:pt x="2917" y="1241"/>
                        <a:pt x="2917" y="1020"/>
                        <a:pt x="2769" y="1167"/>
                      </a:cubicBezTo>
                      <a:cubicBezTo>
                        <a:pt x="2769" y="1130"/>
                        <a:pt x="2732" y="1130"/>
                        <a:pt x="2732" y="1093"/>
                      </a:cubicBezTo>
                      <a:cubicBezTo>
                        <a:pt x="2732" y="1020"/>
                        <a:pt x="2732" y="946"/>
                        <a:pt x="2732" y="872"/>
                      </a:cubicBezTo>
                      <a:cubicBezTo>
                        <a:pt x="2732" y="872"/>
                        <a:pt x="2658" y="872"/>
                        <a:pt x="2621" y="872"/>
                      </a:cubicBezTo>
                      <a:cubicBezTo>
                        <a:pt x="2584" y="983"/>
                        <a:pt x="2547" y="1093"/>
                        <a:pt x="2510" y="1204"/>
                      </a:cubicBezTo>
                      <a:cubicBezTo>
                        <a:pt x="2584" y="1204"/>
                        <a:pt x="2658" y="1167"/>
                        <a:pt x="2732" y="1167"/>
                      </a:cubicBezTo>
                      <a:cubicBezTo>
                        <a:pt x="2732" y="1278"/>
                        <a:pt x="2806" y="1389"/>
                        <a:pt x="2769" y="1499"/>
                      </a:cubicBezTo>
                      <a:cubicBezTo>
                        <a:pt x="2695" y="1721"/>
                        <a:pt x="2658" y="1905"/>
                        <a:pt x="2769" y="2090"/>
                      </a:cubicBezTo>
                      <a:cubicBezTo>
                        <a:pt x="2806" y="2163"/>
                        <a:pt x="2880" y="2163"/>
                        <a:pt x="2732" y="2200"/>
                      </a:cubicBezTo>
                      <a:cubicBezTo>
                        <a:pt x="2732" y="2200"/>
                        <a:pt x="2658" y="2348"/>
                        <a:pt x="2880" y="2237"/>
                      </a:cubicBezTo>
                      <a:cubicBezTo>
                        <a:pt x="2953" y="2200"/>
                        <a:pt x="2953" y="2163"/>
                        <a:pt x="2990" y="2127"/>
                      </a:cubicBezTo>
                      <a:cubicBezTo>
                        <a:pt x="2990" y="2127"/>
                        <a:pt x="2990" y="2090"/>
                        <a:pt x="3027" y="2090"/>
                      </a:cubicBezTo>
                      <a:cubicBezTo>
                        <a:pt x="3064" y="2127"/>
                        <a:pt x="3101" y="2127"/>
                        <a:pt x="3064" y="2163"/>
                      </a:cubicBezTo>
                      <a:cubicBezTo>
                        <a:pt x="2990" y="2459"/>
                        <a:pt x="2953" y="2717"/>
                        <a:pt x="3249" y="2975"/>
                      </a:cubicBezTo>
                      <a:cubicBezTo>
                        <a:pt x="3249" y="2975"/>
                        <a:pt x="3249" y="3012"/>
                        <a:pt x="3212" y="3012"/>
                      </a:cubicBezTo>
                      <a:cubicBezTo>
                        <a:pt x="3064" y="3049"/>
                        <a:pt x="3027" y="3086"/>
                        <a:pt x="3138" y="3160"/>
                      </a:cubicBezTo>
                      <a:cubicBezTo>
                        <a:pt x="3138" y="3160"/>
                        <a:pt x="3175" y="3197"/>
                        <a:pt x="3175" y="3197"/>
                      </a:cubicBezTo>
                      <a:cubicBezTo>
                        <a:pt x="3138" y="3086"/>
                        <a:pt x="3286" y="3086"/>
                        <a:pt x="3433" y="3049"/>
                      </a:cubicBezTo>
                      <a:cubicBezTo>
                        <a:pt x="3396" y="2975"/>
                        <a:pt x="3360" y="2901"/>
                        <a:pt x="3323" y="2864"/>
                      </a:cubicBezTo>
                      <a:cubicBezTo>
                        <a:pt x="3507" y="2901"/>
                        <a:pt x="3618" y="2975"/>
                        <a:pt x="3581" y="3049"/>
                      </a:cubicBezTo>
                      <a:cubicBezTo>
                        <a:pt x="3581" y="3086"/>
                        <a:pt x="3470" y="3160"/>
                        <a:pt x="3470" y="3197"/>
                      </a:cubicBezTo>
                      <a:cubicBezTo>
                        <a:pt x="3433" y="3381"/>
                        <a:pt x="3396" y="3565"/>
                        <a:pt x="3396" y="3750"/>
                      </a:cubicBezTo>
                      <a:cubicBezTo>
                        <a:pt x="3470" y="3750"/>
                        <a:pt x="3544" y="3713"/>
                        <a:pt x="3618" y="3713"/>
                      </a:cubicBezTo>
                      <a:cubicBezTo>
                        <a:pt x="3839" y="3787"/>
                        <a:pt x="3544" y="3824"/>
                        <a:pt x="3581" y="3861"/>
                      </a:cubicBezTo>
                      <a:cubicBezTo>
                        <a:pt x="3803" y="3971"/>
                        <a:pt x="3803" y="3971"/>
                        <a:pt x="3470" y="4008"/>
                      </a:cubicBezTo>
                      <a:cubicBezTo>
                        <a:pt x="3433" y="4008"/>
                        <a:pt x="3360" y="4119"/>
                        <a:pt x="3396" y="4119"/>
                      </a:cubicBezTo>
                      <a:cubicBezTo>
                        <a:pt x="3618" y="4193"/>
                        <a:pt x="3286" y="4303"/>
                        <a:pt x="3433" y="4377"/>
                      </a:cubicBezTo>
                      <a:cubicBezTo>
                        <a:pt x="3433" y="4377"/>
                        <a:pt x="3470" y="4377"/>
                        <a:pt x="3507" y="4414"/>
                      </a:cubicBezTo>
                      <a:cubicBezTo>
                        <a:pt x="3507" y="4414"/>
                        <a:pt x="3507" y="4451"/>
                        <a:pt x="3470" y="4451"/>
                      </a:cubicBezTo>
                      <a:cubicBezTo>
                        <a:pt x="3433" y="4488"/>
                        <a:pt x="3360" y="4525"/>
                        <a:pt x="3323" y="4525"/>
                      </a:cubicBezTo>
                      <a:lnTo>
                        <a:pt x="2880" y="4525"/>
                      </a:lnTo>
                      <a:cubicBezTo>
                        <a:pt x="2953" y="4414"/>
                        <a:pt x="2990" y="4303"/>
                        <a:pt x="3064" y="4193"/>
                      </a:cubicBezTo>
                      <a:cubicBezTo>
                        <a:pt x="2990" y="4082"/>
                        <a:pt x="2953" y="4008"/>
                        <a:pt x="2880" y="3934"/>
                      </a:cubicBezTo>
                      <a:cubicBezTo>
                        <a:pt x="2843" y="4119"/>
                        <a:pt x="2806" y="4303"/>
                        <a:pt x="2769" y="4451"/>
                      </a:cubicBezTo>
                      <a:cubicBezTo>
                        <a:pt x="2769" y="4488"/>
                        <a:pt x="2843" y="4488"/>
                        <a:pt x="2843" y="4525"/>
                      </a:cubicBezTo>
                      <a:lnTo>
                        <a:pt x="222" y="4525"/>
                      </a:lnTo>
                      <a:cubicBezTo>
                        <a:pt x="222" y="4488"/>
                        <a:pt x="185" y="4414"/>
                        <a:pt x="222" y="4377"/>
                      </a:cubicBezTo>
                      <a:cubicBezTo>
                        <a:pt x="258" y="4377"/>
                        <a:pt x="222" y="4340"/>
                        <a:pt x="185" y="4303"/>
                      </a:cubicBezTo>
                      <a:cubicBezTo>
                        <a:pt x="148" y="4340"/>
                        <a:pt x="148" y="4340"/>
                        <a:pt x="111" y="4377"/>
                      </a:cubicBezTo>
                      <a:cubicBezTo>
                        <a:pt x="74" y="4414"/>
                        <a:pt x="74" y="4414"/>
                        <a:pt x="37" y="4451"/>
                      </a:cubicBezTo>
                      <a:cubicBezTo>
                        <a:pt x="37" y="4451"/>
                        <a:pt x="0" y="4414"/>
                        <a:pt x="0" y="4414"/>
                      </a:cubicBezTo>
                      <a:cubicBezTo>
                        <a:pt x="0" y="4377"/>
                        <a:pt x="0" y="4340"/>
                        <a:pt x="0" y="4266"/>
                      </a:cubicBezTo>
                      <a:cubicBezTo>
                        <a:pt x="554" y="4303"/>
                        <a:pt x="111" y="4045"/>
                        <a:pt x="258" y="3971"/>
                      </a:cubicBezTo>
                      <a:cubicBezTo>
                        <a:pt x="369" y="3898"/>
                        <a:pt x="369" y="3824"/>
                        <a:pt x="406" y="3713"/>
                      </a:cubicBezTo>
                      <a:cubicBezTo>
                        <a:pt x="406" y="3676"/>
                        <a:pt x="406" y="3639"/>
                        <a:pt x="406" y="3602"/>
                      </a:cubicBezTo>
                      <a:cubicBezTo>
                        <a:pt x="369" y="3602"/>
                        <a:pt x="295" y="3639"/>
                        <a:pt x="295" y="3639"/>
                      </a:cubicBezTo>
                      <a:cubicBezTo>
                        <a:pt x="258" y="3602"/>
                        <a:pt x="185" y="3602"/>
                        <a:pt x="185" y="3565"/>
                      </a:cubicBezTo>
                      <a:cubicBezTo>
                        <a:pt x="185" y="3492"/>
                        <a:pt x="222" y="3455"/>
                        <a:pt x="222" y="3381"/>
                      </a:cubicBezTo>
                      <a:cubicBezTo>
                        <a:pt x="185" y="3123"/>
                        <a:pt x="111" y="2828"/>
                        <a:pt x="148" y="2569"/>
                      </a:cubicBezTo>
                      <a:cubicBezTo>
                        <a:pt x="148" y="2495"/>
                        <a:pt x="185" y="2385"/>
                        <a:pt x="148" y="2274"/>
                      </a:cubicBezTo>
                      <a:cubicBezTo>
                        <a:pt x="74" y="2016"/>
                        <a:pt x="148" y="1721"/>
                        <a:pt x="332" y="1462"/>
                      </a:cubicBezTo>
                      <a:cubicBezTo>
                        <a:pt x="295" y="1462"/>
                        <a:pt x="222" y="1462"/>
                        <a:pt x="185" y="1462"/>
                      </a:cubicBezTo>
                      <a:cubicBezTo>
                        <a:pt x="111" y="1426"/>
                        <a:pt x="0" y="1389"/>
                        <a:pt x="0" y="1389"/>
                      </a:cubicBezTo>
                      <a:cubicBezTo>
                        <a:pt x="37" y="1352"/>
                        <a:pt x="111" y="1315"/>
                        <a:pt x="148" y="1278"/>
                      </a:cubicBezTo>
                      <a:cubicBezTo>
                        <a:pt x="185" y="1167"/>
                        <a:pt x="369" y="1057"/>
                        <a:pt x="148" y="946"/>
                      </a:cubicBezTo>
                      <a:cubicBezTo>
                        <a:pt x="111" y="946"/>
                        <a:pt x="222" y="835"/>
                        <a:pt x="185" y="835"/>
                      </a:cubicBezTo>
                      <a:cubicBezTo>
                        <a:pt x="-37" y="798"/>
                        <a:pt x="0" y="761"/>
                        <a:pt x="222" y="761"/>
                      </a:cubicBezTo>
                      <a:cubicBezTo>
                        <a:pt x="111" y="577"/>
                        <a:pt x="443" y="540"/>
                        <a:pt x="628" y="540"/>
                      </a:cubicBezTo>
                      <a:cubicBezTo>
                        <a:pt x="886" y="540"/>
                        <a:pt x="886" y="466"/>
                        <a:pt x="886" y="356"/>
                      </a:cubicBezTo>
                      <a:cubicBezTo>
                        <a:pt x="886" y="356"/>
                        <a:pt x="960" y="356"/>
                        <a:pt x="960" y="356"/>
                      </a:cubicBezTo>
                      <a:cubicBezTo>
                        <a:pt x="960" y="392"/>
                        <a:pt x="960" y="466"/>
                        <a:pt x="997" y="503"/>
                      </a:cubicBezTo>
                      <a:cubicBezTo>
                        <a:pt x="1034" y="540"/>
                        <a:pt x="1071" y="577"/>
                        <a:pt x="1108" y="651"/>
                      </a:cubicBezTo>
                      <a:cubicBezTo>
                        <a:pt x="1144" y="614"/>
                        <a:pt x="1218" y="614"/>
                        <a:pt x="1218" y="577"/>
                      </a:cubicBezTo>
                      <a:cubicBezTo>
                        <a:pt x="1255" y="540"/>
                        <a:pt x="1255" y="503"/>
                        <a:pt x="1255" y="466"/>
                      </a:cubicBezTo>
                      <a:cubicBezTo>
                        <a:pt x="1255" y="503"/>
                        <a:pt x="1255" y="540"/>
                        <a:pt x="1292" y="614"/>
                      </a:cubicBezTo>
                      <a:cubicBezTo>
                        <a:pt x="1403" y="798"/>
                        <a:pt x="1661" y="651"/>
                        <a:pt x="1846" y="688"/>
                      </a:cubicBezTo>
                      <a:cubicBezTo>
                        <a:pt x="1846" y="614"/>
                        <a:pt x="1846" y="540"/>
                        <a:pt x="1846" y="466"/>
                      </a:cubicBezTo>
                      <a:cubicBezTo>
                        <a:pt x="1920" y="208"/>
                        <a:pt x="1920" y="60"/>
                        <a:pt x="2030" y="23"/>
                      </a:cubicBezTo>
                      <a:close/>
                      <a:moveTo>
                        <a:pt x="2474" y="3824"/>
                      </a:moveTo>
                      <a:cubicBezTo>
                        <a:pt x="2400" y="3898"/>
                        <a:pt x="2326" y="4008"/>
                        <a:pt x="2289" y="4082"/>
                      </a:cubicBezTo>
                      <a:cubicBezTo>
                        <a:pt x="2289" y="4119"/>
                        <a:pt x="2326" y="4156"/>
                        <a:pt x="2363" y="4193"/>
                      </a:cubicBezTo>
                      <a:cubicBezTo>
                        <a:pt x="2437" y="4119"/>
                        <a:pt x="2510" y="4008"/>
                        <a:pt x="2584" y="3898"/>
                      </a:cubicBezTo>
                      <a:cubicBezTo>
                        <a:pt x="2547" y="3861"/>
                        <a:pt x="2510" y="3824"/>
                        <a:pt x="2474" y="3824"/>
                      </a:cubicBezTo>
                      <a:close/>
                      <a:moveTo>
                        <a:pt x="3138" y="3787"/>
                      </a:moveTo>
                      <a:cubicBezTo>
                        <a:pt x="3138" y="3861"/>
                        <a:pt x="3101" y="3934"/>
                        <a:pt x="3101" y="4045"/>
                      </a:cubicBezTo>
                      <a:cubicBezTo>
                        <a:pt x="3101" y="4045"/>
                        <a:pt x="3175" y="4045"/>
                        <a:pt x="3212" y="4045"/>
                      </a:cubicBezTo>
                      <a:cubicBezTo>
                        <a:pt x="3396" y="4045"/>
                        <a:pt x="3360" y="4045"/>
                        <a:pt x="3212" y="3971"/>
                      </a:cubicBezTo>
                      <a:cubicBezTo>
                        <a:pt x="3027" y="3861"/>
                        <a:pt x="3470" y="3934"/>
                        <a:pt x="3323" y="3861"/>
                      </a:cubicBezTo>
                      <a:cubicBezTo>
                        <a:pt x="3323" y="3824"/>
                        <a:pt x="3212" y="3787"/>
                        <a:pt x="3138" y="3787"/>
                      </a:cubicBezTo>
                      <a:close/>
                      <a:moveTo>
                        <a:pt x="2732" y="3197"/>
                      </a:moveTo>
                      <a:cubicBezTo>
                        <a:pt x="2658" y="3233"/>
                        <a:pt x="2584" y="3233"/>
                        <a:pt x="2584" y="3270"/>
                      </a:cubicBezTo>
                      <a:cubicBezTo>
                        <a:pt x="2584" y="3307"/>
                        <a:pt x="2621" y="3344"/>
                        <a:pt x="2621" y="3381"/>
                      </a:cubicBezTo>
                      <a:cubicBezTo>
                        <a:pt x="2621" y="3418"/>
                        <a:pt x="2584" y="3455"/>
                        <a:pt x="2547" y="3529"/>
                      </a:cubicBezTo>
                      <a:cubicBezTo>
                        <a:pt x="2510" y="3492"/>
                        <a:pt x="2510" y="3418"/>
                        <a:pt x="2400" y="3492"/>
                      </a:cubicBezTo>
                      <a:cubicBezTo>
                        <a:pt x="2363" y="3529"/>
                        <a:pt x="2326" y="3602"/>
                        <a:pt x="2289" y="3639"/>
                      </a:cubicBezTo>
                      <a:cubicBezTo>
                        <a:pt x="2363" y="3639"/>
                        <a:pt x="2437" y="3602"/>
                        <a:pt x="2510" y="3602"/>
                      </a:cubicBezTo>
                      <a:cubicBezTo>
                        <a:pt x="2547" y="3602"/>
                        <a:pt x="2621" y="3639"/>
                        <a:pt x="2658" y="3676"/>
                      </a:cubicBezTo>
                      <a:cubicBezTo>
                        <a:pt x="2695" y="3824"/>
                        <a:pt x="2806" y="3898"/>
                        <a:pt x="3027" y="3750"/>
                      </a:cubicBezTo>
                      <a:cubicBezTo>
                        <a:pt x="3064" y="3750"/>
                        <a:pt x="3101" y="3713"/>
                        <a:pt x="3101" y="3676"/>
                      </a:cubicBezTo>
                      <a:cubicBezTo>
                        <a:pt x="3064" y="3639"/>
                        <a:pt x="2990" y="3602"/>
                        <a:pt x="2917" y="3565"/>
                      </a:cubicBezTo>
                      <a:cubicBezTo>
                        <a:pt x="2917" y="3565"/>
                        <a:pt x="2917" y="3565"/>
                        <a:pt x="2880" y="3565"/>
                      </a:cubicBezTo>
                      <a:cubicBezTo>
                        <a:pt x="2843" y="3602"/>
                        <a:pt x="2843" y="3602"/>
                        <a:pt x="2806" y="3639"/>
                      </a:cubicBezTo>
                      <a:cubicBezTo>
                        <a:pt x="2806" y="3602"/>
                        <a:pt x="2806" y="3565"/>
                        <a:pt x="2769" y="3529"/>
                      </a:cubicBezTo>
                      <a:cubicBezTo>
                        <a:pt x="2806" y="3381"/>
                        <a:pt x="2769" y="3270"/>
                        <a:pt x="2732" y="3197"/>
                      </a:cubicBezTo>
                      <a:close/>
                      <a:moveTo>
                        <a:pt x="2510" y="2864"/>
                      </a:moveTo>
                      <a:cubicBezTo>
                        <a:pt x="2437" y="2975"/>
                        <a:pt x="2289" y="3123"/>
                        <a:pt x="2326" y="3233"/>
                      </a:cubicBezTo>
                      <a:cubicBezTo>
                        <a:pt x="2363" y="3455"/>
                        <a:pt x="2400" y="3270"/>
                        <a:pt x="2437" y="3233"/>
                      </a:cubicBezTo>
                      <a:cubicBezTo>
                        <a:pt x="2658" y="3270"/>
                        <a:pt x="2437" y="3123"/>
                        <a:pt x="2584" y="3123"/>
                      </a:cubicBezTo>
                      <a:cubicBezTo>
                        <a:pt x="2547" y="3049"/>
                        <a:pt x="2510" y="2938"/>
                        <a:pt x="2510" y="2864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58" name="Google Shape;1958;p34"/>
                <p:cNvSpPr/>
                <p:nvPr/>
              </p:nvSpPr>
              <p:spPr>
                <a:xfrm>
                  <a:off x="11410483" y="8646491"/>
                  <a:ext cx="516" cy="258"/>
                </a:xfrm>
                <a:custGeom>
                  <a:rect b="b" l="l" r="r" t="t"/>
                  <a:pathLst>
                    <a:path extrusionOk="0" h="258" w="516">
                      <a:moveTo>
                        <a:pt x="0" y="221"/>
                      </a:moveTo>
                      <a:cubicBezTo>
                        <a:pt x="0" y="221"/>
                        <a:pt x="37" y="258"/>
                        <a:pt x="37" y="258"/>
                      </a:cubicBezTo>
                      <a:cubicBezTo>
                        <a:pt x="185" y="185"/>
                        <a:pt x="332" y="111"/>
                        <a:pt x="517" y="37"/>
                      </a:cubicBezTo>
                      <a:cubicBezTo>
                        <a:pt x="443" y="37"/>
                        <a:pt x="369" y="37"/>
                        <a:pt x="295" y="0"/>
                      </a:cubicBezTo>
                      <a:cubicBezTo>
                        <a:pt x="185" y="111"/>
                        <a:pt x="74" y="185"/>
                        <a:pt x="0" y="221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959" name="Google Shape;1959;p34"/>
            <p:cNvGrpSpPr/>
            <p:nvPr/>
          </p:nvGrpSpPr>
          <p:grpSpPr>
            <a:xfrm>
              <a:off x="11426524" y="8645156"/>
              <a:ext cx="11832" cy="54427"/>
              <a:chOff x="11426524" y="8645156"/>
              <a:chExt cx="11832" cy="54427"/>
            </a:xfrm>
          </p:grpSpPr>
          <p:grpSp>
            <p:nvGrpSpPr>
              <p:cNvPr id="1960" name="Google Shape;1960;p34"/>
              <p:cNvGrpSpPr/>
              <p:nvPr/>
            </p:nvGrpSpPr>
            <p:grpSpPr>
              <a:xfrm>
                <a:off x="11429681" y="8694787"/>
                <a:ext cx="7419" cy="4796"/>
                <a:chOff x="11429681" y="8694787"/>
                <a:chExt cx="7419" cy="4796"/>
              </a:xfrm>
            </p:grpSpPr>
            <p:sp>
              <p:nvSpPr>
                <p:cNvPr id="1961" name="Google Shape;1961;p34"/>
                <p:cNvSpPr/>
                <p:nvPr/>
              </p:nvSpPr>
              <p:spPr>
                <a:xfrm>
                  <a:off x="11431342" y="8696595"/>
                  <a:ext cx="425" cy="590"/>
                </a:xfrm>
                <a:custGeom>
                  <a:rect b="b" l="l" r="r" t="t"/>
                  <a:pathLst>
                    <a:path extrusionOk="0" h="590" w="425">
                      <a:moveTo>
                        <a:pt x="185" y="480"/>
                      </a:moveTo>
                      <a:cubicBezTo>
                        <a:pt x="185" y="516"/>
                        <a:pt x="185" y="553"/>
                        <a:pt x="185" y="590"/>
                      </a:cubicBezTo>
                      <a:lnTo>
                        <a:pt x="295" y="443"/>
                      </a:lnTo>
                      <a:cubicBezTo>
                        <a:pt x="111" y="332"/>
                        <a:pt x="628" y="443"/>
                        <a:pt x="332" y="295"/>
                      </a:cubicBezTo>
                      <a:cubicBezTo>
                        <a:pt x="185" y="221"/>
                        <a:pt x="148" y="111"/>
                        <a:pt x="37" y="0"/>
                      </a:cubicBezTo>
                      <a:lnTo>
                        <a:pt x="0" y="37"/>
                      </a:lnTo>
                      <a:lnTo>
                        <a:pt x="185" y="48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62" name="Google Shape;1962;p34"/>
                <p:cNvSpPr/>
                <p:nvPr/>
              </p:nvSpPr>
              <p:spPr>
                <a:xfrm>
                  <a:off x="11431563" y="8697296"/>
                  <a:ext cx="258" cy="368"/>
                </a:xfrm>
                <a:custGeom>
                  <a:rect b="b" l="l" r="r" t="t"/>
                  <a:pathLst>
                    <a:path extrusionOk="0" h="368" w="258">
                      <a:moveTo>
                        <a:pt x="0" y="185"/>
                      </a:moveTo>
                      <a:cubicBezTo>
                        <a:pt x="0" y="258"/>
                        <a:pt x="111" y="295"/>
                        <a:pt x="148" y="369"/>
                      </a:cubicBezTo>
                      <a:cubicBezTo>
                        <a:pt x="185" y="295"/>
                        <a:pt x="258" y="258"/>
                        <a:pt x="258" y="221"/>
                      </a:cubicBezTo>
                      <a:cubicBezTo>
                        <a:pt x="185" y="111"/>
                        <a:pt x="111" y="74"/>
                        <a:pt x="74" y="0"/>
                      </a:cubicBezTo>
                      <a:cubicBezTo>
                        <a:pt x="37" y="37"/>
                        <a:pt x="0" y="111"/>
                        <a:pt x="0" y="185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63" name="Google Shape;1963;p34"/>
                <p:cNvSpPr/>
                <p:nvPr/>
              </p:nvSpPr>
              <p:spPr>
                <a:xfrm>
                  <a:off x="11431563" y="8694972"/>
                  <a:ext cx="516" cy="147"/>
                </a:xfrm>
                <a:custGeom>
                  <a:rect b="b" l="l" r="r" t="t"/>
                  <a:pathLst>
                    <a:path extrusionOk="0" h="147" w="516">
                      <a:moveTo>
                        <a:pt x="74" y="37"/>
                      </a:moveTo>
                      <a:lnTo>
                        <a:pt x="0" y="74"/>
                      </a:lnTo>
                      <a:lnTo>
                        <a:pt x="148" y="148"/>
                      </a:lnTo>
                      <a:cubicBezTo>
                        <a:pt x="222" y="74"/>
                        <a:pt x="406" y="74"/>
                        <a:pt x="517" y="37"/>
                      </a:cubicBezTo>
                      <a:lnTo>
                        <a:pt x="185" y="0"/>
                      </a:lnTo>
                      <a:cubicBezTo>
                        <a:pt x="74" y="0"/>
                        <a:pt x="0" y="37"/>
                        <a:pt x="74" y="37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64" name="Google Shape;1964;p34"/>
                <p:cNvSpPr/>
                <p:nvPr/>
              </p:nvSpPr>
              <p:spPr>
                <a:xfrm>
                  <a:off x="11429976" y="8697702"/>
                  <a:ext cx="73" cy="73"/>
                </a:xfrm>
                <a:custGeom>
                  <a:rect b="b" l="l" r="r" t="t"/>
                  <a:pathLst>
                    <a:path extrusionOk="0" h="73" w="73">
                      <a:moveTo>
                        <a:pt x="37" y="74"/>
                      </a:moveTo>
                      <a:lnTo>
                        <a:pt x="74" y="37"/>
                      </a:lnTo>
                      <a:lnTo>
                        <a:pt x="37" y="0"/>
                      </a:lnTo>
                      <a:lnTo>
                        <a:pt x="0" y="37"/>
                      </a:ln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65" name="Google Shape;1965;p34"/>
                <p:cNvSpPr/>
                <p:nvPr/>
              </p:nvSpPr>
              <p:spPr>
                <a:xfrm>
                  <a:off x="11431676" y="8695267"/>
                  <a:ext cx="367" cy="258"/>
                </a:xfrm>
                <a:custGeom>
                  <a:rect b="b" l="l" r="r" t="t"/>
                  <a:pathLst>
                    <a:path extrusionOk="0" h="258" w="367">
                      <a:moveTo>
                        <a:pt x="35" y="184"/>
                      </a:moveTo>
                      <a:cubicBezTo>
                        <a:pt x="-112" y="295"/>
                        <a:pt x="257" y="184"/>
                        <a:pt x="183" y="258"/>
                      </a:cubicBezTo>
                      <a:lnTo>
                        <a:pt x="367" y="74"/>
                      </a:lnTo>
                      <a:cubicBezTo>
                        <a:pt x="294" y="37"/>
                        <a:pt x="257" y="0"/>
                        <a:pt x="183" y="0"/>
                      </a:cubicBezTo>
                      <a:cubicBezTo>
                        <a:pt x="-39" y="0"/>
                        <a:pt x="35" y="111"/>
                        <a:pt x="35" y="184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66" name="Google Shape;1966;p34"/>
                <p:cNvSpPr/>
                <p:nvPr/>
              </p:nvSpPr>
              <p:spPr>
                <a:xfrm>
                  <a:off x="11430013" y="8697665"/>
                  <a:ext cx="36" cy="36"/>
                </a:xfrm>
                <a:custGeom>
                  <a:rect b="b" l="l" r="r" t="t"/>
                  <a:pathLst>
                    <a:path extrusionOk="0" h="36" w="36">
                      <a:moveTo>
                        <a:pt x="37" y="37"/>
                      </a:moveTo>
                      <a:lnTo>
                        <a:pt x="0" y="0"/>
                      </a:lnTo>
                      <a:lnTo>
                        <a:pt x="0" y="37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67" name="Google Shape;1967;p34"/>
                <p:cNvSpPr/>
                <p:nvPr/>
              </p:nvSpPr>
              <p:spPr>
                <a:xfrm>
                  <a:off x="11429681" y="8694787"/>
                  <a:ext cx="3544" cy="3763"/>
                </a:xfrm>
                <a:custGeom>
                  <a:rect b="b" l="l" r="r" t="t"/>
                  <a:pathLst>
                    <a:path extrusionOk="0" h="3763" w="3544">
                      <a:moveTo>
                        <a:pt x="2400" y="221"/>
                      </a:moveTo>
                      <a:lnTo>
                        <a:pt x="3138" y="295"/>
                      </a:lnTo>
                      <a:cubicBezTo>
                        <a:pt x="3064" y="332"/>
                        <a:pt x="2990" y="369"/>
                        <a:pt x="2990" y="406"/>
                      </a:cubicBezTo>
                      <a:cubicBezTo>
                        <a:pt x="3027" y="627"/>
                        <a:pt x="3249" y="849"/>
                        <a:pt x="3064" y="1033"/>
                      </a:cubicBezTo>
                      <a:cubicBezTo>
                        <a:pt x="3064" y="1070"/>
                        <a:pt x="3138" y="1107"/>
                        <a:pt x="3138" y="1144"/>
                      </a:cubicBezTo>
                      <a:cubicBezTo>
                        <a:pt x="3249" y="1291"/>
                        <a:pt x="3027" y="1218"/>
                        <a:pt x="2953" y="1218"/>
                      </a:cubicBezTo>
                      <a:cubicBezTo>
                        <a:pt x="2695" y="1291"/>
                        <a:pt x="2732" y="1144"/>
                        <a:pt x="2658" y="1070"/>
                      </a:cubicBezTo>
                      <a:cubicBezTo>
                        <a:pt x="2658" y="1070"/>
                        <a:pt x="2547" y="1033"/>
                        <a:pt x="2510" y="1033"/>
                      </a:cubicBezTo>
                      <a:lnTo>
                        <a:pt x="2289" y="1144"/>
                      </a:lnTo>
                      <a:cubicBezTo>
                        <a:pt x="2326" y="1144"/>
                        <a:pt x="2437" y="1181"/>
                        <a:pt x="2437" y="1181"/>
                      </a:cubicBezTo>
                      <a:cubicBezTo>
                        <a:pt x="2400" y="1439"/>
                        <a:pt x="3064" y="1328"/>
                        <a:pt x="2990" y="1586"/>
                      </a:cubicBezTo>
                      <a:cubicBezTo>
                        <a:pt x="2990" y="1623"/>
                        <a:pt x="3064" y="1660"/>
                        <a:pt x="3064" y="1660"/>
                      </a:cubicBezTo>
                      <a:cubicBezTo>
                        <a:pt x="3360" y="1660"/>
                        <a:pt x="3286" y="1808"/>
                        <a:pt x="3360" y="1882"/>
                      </a:cubicBezTo>
                      <a:cubicBezTo>
                        <a:pt x="3360" y="1882"/>
                        <a:pt x="3323" y="1919"/>
                        <a:pt x="3286" y="1955"/>
                      </a:cubicBezTo>
                      <a:lnTo>
                        <a:pt x="3323" y="1955"/>
                      </a:lnTo>
                      <a:lnTo>
                        <a:pt x="3396" y="1845"/>
                      </a:lnTo>
                      <a:lnTo>
                        <a:pt x="3470" y="1734"/>
                      </a:lnTo>
                      <a:cubicBezTo>
                        <a:pt x="3507" y="1771"/>
                        <a:pt x="3544" y="1808"/>
                        <a:pt x="3544" y="1845"/>
                      </a:cubicBezTo>
                      <a:lnTo>
                        <a:pt x="3212" y="2804"/>
                      </a:lnTo>
                      <a:cubicBezTo>
                        <a:pt x="3175" y="2915"/>
                        <a:pt x="3249" y="3062"/>
                        <a:pt x="3249" y="3173"/>
                      </a:cubicBezTo>
                      <a:cubicBezTo>
                        <a:pt x="3249" y="3210"/>
                        <a:pt x="3212" y="3284"/>
                        <a:pt x="3138" y="3284"/>
                      </a:cubicBezTo>
                      <a:cubicBezTo>
                        <a:pt x="3101" y="3284"/>
                        <a:pt x="3027" y="3247"/>
                        <a:pt x="2953" y="3247"/>
                      </a:cubicBezTo>
                      <a:cubicBezTo>
                        <a:pt x="2990" y="3210"/>
                        <a:pt x="3027" y="3173"/>
                        <a:pt x="3027" y="3136"/>
                      </a:cubicBezTo>
                      <a:cubicBezTo>
                        <a:pt x="3027" y="3099"/>
                        <a:pt x="3064" y="3062"/>
                        <a:pt x="3064" y="3025"/>
                      </a:cubicBezTo>
                      <a:cubicBezTo>
                        <a:pt x="2990" y="3025"/>
                        <a:pt x="2880" y="3025"/>
                        <a:pt x="2880" y="3025"/>
                      </a:cubicBezTo>
                      <a:cubicBezTo>
                        <a:pt x="2843" y="3136"/>
                        <a:pt x="2843" y="3210"/>
                        <a:pt x="2843" y="3321"/>
                      </a:cubicBezTo>
                      <a:cubicBezTo>
                        <a:pt x="2843" y="3357"/>
                        <a:pt x="2843" y="3394"/>
                        <a:pt x="2843" y="3431"/>
                      </a:cubicBezTo>
                      <a:cubicBezTo>
                        <a:pt x="2843" y="3431"/>
                        <a:pt x="2806" y="3431"/>
                        <a:pt x="2769" y="3468"/>
                      </a:cubicBezTo>
                      <a:cubicBezTo>
                        <a:pt x="2732" y="3431"/>
                        <a:pt x="2695" y="3394"/>
                        <a:pt x="2695" y="3357"/>
                      </a:cubicBezTo>
                      <a:cubicBezTo>
                        <a:pt x="2732" y="3136"/>
                        <a:pt x="2547" y="3357"/>
                        <a:pt x="2510" y="3321"/>
                      </a:cubicBezTo>
                      <a:cubicBezTo>
                        <a:pt x="2547" y="3579"/>
                        <a:pt x="1551" y="2878"/>
                        <a:pt x="1957" y="3505"/>
                      </a:cubicBezTo>
                      <a:cubicBezTo>
                        <a:pt x="1994" y="3579"/>
                        <a:pt x="1772" y="3690"/>
                        <a:pt x="1661" y="3763"/>
                      </a:cubicBezTo>
                      <a:cubicBezTo>
                        <a:pt x="1661" y="3726"/>
                        <a:pt x="1661" y="3653"/>
                        <a:pt x="1624" y="3616"/>
                      </a:cubicBezTo>
                      <a:cubicBezTo>
                        <a:pt x="1587" y="3579"/>
                        <a:pt x="1477" y="3579"/>
                        <a:pt x="1403" y="3542"/>
                      </a:cubicBezTo>
                      <a:cubicBezTo>
                        <a:pt x="1403" y="3579"/>
                        <a:pt x="1366" y="3616"/>
                        <a:pt x="1366" y="3616"/>
                      </a:cubicBezTo>
                      <a:cubicBezTo>
                        <a:pt x="1403" y="3653"/>
                        <a:pt x="1477" y="3653"/>
                        <a:pt x="1514" y="3653"/>
                      </a:cubicBezTo>
                      <a:lnTo>
                        <a:pt x="1551" y="3653"/>
                      </a:lnTo>
                      <a:lnTo>
                        <a:pt x="1551" y="3763"/>
                      </a:lnTo>
                      <a:cubicBezTo>
                        <a:pt x="1403" y="3726"/>
                        <a:pt x="1255" y="3726"/>
                        <a:pt x="1144" y="3690"/>
                      </a:cubicBezTo>
                      <a:cubicBezTo>
                        <a:pt x="849" y="3579"/>
                        <a:pt x="517" y="3542"/>
                        <a:pt x="185" y="3505"/>
                      </a:cubicBezTo>
                      <a:cubicBezTo>
                        <a:pt x="148" y="3505"/>
                        <a:pt x="37" y="3394"/>
                        <a:pt x="37" y="3394"/>
                      </a:cubicBezTo>
                      <a:cubicBezTo>
                        <a:pt x="148" y="3321"/>
                        <a:pt x="148" y="3247"/>
                        <a:pt x="37" y="3136"/>
                      </a:cubicBezTo>
                      <a:cubicBezTo>
                        <a:pt x="0" y="3099"/>
                        <a:pt x="0" y="3062"/>
                        <a:pt x="0" y="2989"/>
                      </a:cubicBezTo>
                      <a:cubicBezTo>
                        <a:pt x="37" y="2989"/>
                        <a:pt x="74" y="3025"/>
                        <a:pt x="111" y="3025"/>
                      </a:cubicBezTo>
                      <a:cubicBezTo>
                        <a:pt x="148" y="3025"/>
                        <a:pt x="222" y="2989"/>
                        <a:pt x="222" y="2989"/>
                      </a:cubicBezTo>
                      <a:cubicBezTo>
                        <a:pt x="185" y="2952"/>
                        <a:pt x="111" y="2915"/>
                        <a:pt x="74" y="2841"/>
                      </a:cubicBezTo>
                      <a:cubicBezTo>
                        <a:pt x="37" y="2804"/>
                        <a:pt x="74" y="2730"/>
                        <a:pt x="74" y="2693"/>
                      </a:cubicBezTo>
                      <a:lnTo>
                        <a:pt x="222" y="2767"/>
                      </a:lnTo>
                      <a:lnTo>
                        <a:pt x="222" y="2804"/>
                      </a:lnTo>
                      <a:lnTo>
                        <a:pt x="185" y="2841"/>
                      </a:lnTo>
                      <a:lnTo>
                        <a:pt x="222" y="2878"/>
                      </a:lnTo>
                      <a:lnTo>
                        <a:pt x="258" y="2841"/>
                      </a:lnTo>
                      <a:lnTo>
                        <a:pt x="222" y="2804"/>
                      </a:lnTo>
                      <a:lnTo>
                        <a:pt x="222" y="2804"/>
                      </a:lnTo>
                      <a:lnTo>
                        <a:pt x="185" y="2804"/>
                      </a:lnTo>
                      <a:lnTo>
                        <a:pt x="74" y="2656"/>
                      </a:lnTo>
                      <a:cubicBezTo>
                        <a:pt x="37" y="2620"/>
                        <a:pt x="37" y="2546"/>
                        <a:pt x="37" y="2546"/>
                      </a:cubicBezTo>
                      <a:cubicBezTo>
                        <a:pt x="406" y="2435"/>
                        <a:pt x="185" y="2214"/>
                        <a:pt x="148" y="2066"/>
                      </a:cubicBezTo>
                      <a:cubicBezTo>
                        <a:pt x="148" y="2066"/>
                        <a:pt x="185" y="2066"/>
                        <a:pt x="222" y="2029"/>
                      </a:cubicBezTo>
                      <a:cubicBezTo>
                        <a:pt x="222" y="2029"/>
                        <a:pt x="222" y="2066"/>
                        <a:pt x="258" y="2103"/>
                      </a:cubicBezTo>
                      <a:lnTo>
                        <a:pt x="295" y="2140"/>
                      </a:lnTo>
                      <a:lnTo>
                        <a:pt x="369" y="2140"/>
                      </a:lnTo>
                      <a:lnTo>
                        <a:pt x="406" y="2177"/>
                      </a:lnTo>
                      <a:lnTo>
                        <a:pt x="406" y="2140"/>
                      </a:lnTo>
                      <a:cubicBezTo>
                        <a:pt x="480" y="2103"/>
                        <a:pt x="37" y="1992"/>
                        <a:pt x="443" y="1992"/>
                      </a:cubicBezTo>
                      <a:lnTo>
                        <a:pt x="369" y="1660"/>
                      </a:lnTo>
                      <a:lnTo>
                        <a:pt x="258" y="1808"/>
                      </a:lnTo>
                      <a:lnTo>
                        <a:pt x="185" y="1660"/>
                      </a:lnTo>
                      <a:cubicBezTo>
                        <a:pt x="148" y="1586"/>
                        <a:pt x="148" y="1550"/>
                        <a:pt x="111" y="1476"/>
                      </a:cubicBezTo>
                      <a:cubicBezTo>
                        <a:pt x="-37" y="1291"/>
                        <a:pt x="258" y="1181"/>
                        <a:pt x="258" y="1033"/>
                      </a:cubicBezTo>
                      <a:lnTo>
                        <a:pt x="185" y="959"/>
                      </a:lnTo>
                      <a:cubicBezTo>
                        <a:pt x="185" y="886"/>
                        <a:pt x="185" y="849"/>
                        <a:pt x="185" y="775"/>
                      </a:cubicBezTo>
                      <a:cubicBezTo>
                        <a:pt x="111" y="590"/>
                        <a:pt x="148" y="775"/>
                        <a:pt x="111" y="775"/>
                      </a:cubicBezTo>
                      <a:lnTo>
                        <a:pt x="74" y="775"/>
                      </a:lnTo>
                      <a:lnTo>
                        <a:pt x="0" y="627"/>
                      </a:lnTo>
                      <a:lnTo>
                        <a:pt x="111" y="627"/>
                      </a:lnTo>
                      <a:lnTo>
                        <a:pt x="185" y="664"/>
                      </a:lnTo>
                      <a:cubicBezTo>
                        <a:pt x="148" y="627"/>
                        <a:pt x="148" y="553"/>
                        <a:pt x="111" y="517"/>
                      </a:cubicBezTo>
                      <a:cubicBezTo>
                        <a:pt x="74" y="480"/>
                        <a:pt x="0" y="443"/>
                        <a:pt x="0" y="443"/>
                      </a:cubicBezTo>
                      <a:cubicBezTo>
                        <a:pt x="74" y="369"/>
                        <a:pt x="-111" y="221"/>
                        <a:pt x="148" y="221"/>
                      </a:cubicBezTo>
                      <a:lnTo>
                        <a:pt x="222" y="185"/>
                      </a:lnTo>
                      <a:lnTo>
                        <a:pt x="185" y="148"/>
                      </a:lnTo>
                      <a:lnTo>
                        <a:pt x="0" y="111"/>
                      </a:lnTo>
                      <a:cubicBezTo>
                        <a:pt x="74" y="111"/>
                        <a:pt x="185" y="74"/>
                        <a:pt x="258" y="74"/>
                      </a:cubicBezTo>
                      <a:cubicBezTo>
                        <a:pt x="332" y="74"/>
                        <a:pt x="406" y="148"/>
                        <a:pt x="480" y="185"/>
                      </a:cubicBezTo>
                      <a:cubicBezTo>
                        <a:pt x="554" y="185"/>
                        <a:pt x="628" y="148"/>
                        <a:pt x="701" y="148"/>
                      </a:cubicBezTo>
                      <a:cubicBezTo>
                        <a:pt x="775" y="111"/>
                        <a:pt x="812" y="37"/>
                        <a:pt x="886" y="37"/>
                      </a:cubicBezTo>
                      <a:cubicBezTo>
                        <a:pt x="960" y="37"/>
                        <a:pt x="997" y="0"/>
                        <a:pt x="997" y="0"/>
                      </a:cubicBezTo>
                      <a:lnTo>
                        <a:pt x="1957" y="111"/>
                      </a:lnTo>
                      <a:cubicBezTo>
                        <a:pt x="1883" y="111"/>
                        <a:pt x="1809" y="148"/>
                        <a:pt x="1846" y="148"/>
                      </a:cubicBezTo>
                      <a:lnTo>
                        <a:pt x="1772" y="185"/>
                      </a:lnTo>
                      <a:lnTo>
                        <a:pt x="1920" y="258"/>
                      </a:lnTo>
                      <a:cubicBezTo>
                        <a:pt x="2067" y="258"/>
                        <a:pt x="2252" y="258"/>
                        <a:pt x="2400" y="221"/>
                      </a:cubicBezTo>
                      <a:close/>
                      <a:moveTo>
                        <a:pt x="1957" y="2509"/>
                      </a:moveTo>
                      <a:cubicBezTo>
                        <a:pt x="1920" y="2583"/>
                        <a:pt x="1883" y="2620"/>
                        <a:pt x="1883" y="2693"/>
                      </a:cubicBezTo>
                      <a:cubicBezTo>
                        <a:pt x="1883" y="2767"/>
                        <a:pt x="1994" y="2804"/>
                        <a:pt x="2030" y="2878"/>
                      </a:cubicBezTo>
                      <a:cubicBezTo>
                        <a:pt x="2067" y="2804"/>
                        <a:pt x="2141" y="2767"/>
                        <a:pt x="2141" y="2730"/>
                      </a:cubicBezTo>
                      <a:cubicBezTo>
                        <a:pt x="2067" y="2620"/>
                        <a:pt x="1994" y="2546"/>
                        <a:pt x="1957" y="2509"/>
                      </a:cubicBezTo>
                      <a:close/>
                      <a:moveTo>
                        <a:pt x="1698" y="1808"/>
                      </a:moveTo>
                      <a:lnTo>
                        <a:pt x="1698" y="1808"/>
                      </a:lnTo>
                      <a:lnTo>
                        <a:pt x="1846" y="2287"/>
                      </a:lnTo>
                      <a:cubicBezTo>
                        <a:pt x="1846" y="2324"/>
                        <a:pt x="1846" y="2361"/>
                        <a:pt x="1846" y="2398"/>
                      </a:cubicBezTo>
                      <a:lnTo>
                        <a:pt x="1957" y="2251"/>
                      </a:lnTo>
                      <a:cubicBezTo>
                        <a:pt x="1772" y="2140"/>
                        <a:pt x="2289" y="2251"/>
                        <a:pt x="1994" y="2103"/>
                      </a:cubicBezTo>
                      <a:cubicBezTo>
                        <a:pt x="1883" y="2029"/>
                        <a:pt x="1809" y="1919"/>
                        <a:pt x="1698" y="1808"/>
                      </a:cubicBezTo>
                      <a:close/>
                      <a:moveTo>
                        <a:pt x="2178" y="517"/>
                      </a:moveTo>
                      <a:cubicBezTo>
                        <a:pt x="1957" y="480"/>
                        <a:pt x="2030" y="590"/>
                        <a:pt x="2030" y="664"/>
                      </a:cubicBezTo>
                      <a:cubicBezTo>
                        <a:pt x="1883" y="775"/>
                        <a:pt x="2252" y="664"/>
                        <a:pt x="2178" y="738"/>
                      </a:cubicBezTo>
                      <a:lnTo>
                        <a:pt x="2363" y="553"/>
                      </a:lnTo>
                      <a:cubicBezTo>
                        <a:pt x="2289" y="553"/>
                        <a:pt x="2215" y="517"/>
                        <a:pt x="2178" y="517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68" name="Google Shape;1968;p34"/>
                <p:cNvSpPr/>
                <p:nvPr/>
              </p:nvSpPr>
              <p:spPr>
                <a:xfrm>
                  <a:off x="11432893" y="8695119"/>
                  <a:ext cx="406" cy="440"/>
                </a:xfrm>
                <a:custGeom>
                  <a:rect b="b" l="l" r="r" t="t"/>
                  <a:pathLst>
                    <a:path extrusionOk="0" h="440" w="406">
                      <a:moveTo>
                        <a:pt x="74" y="74"/>
                      </a:moveTo>
                      <a:cubicBezTo>
                        <a:pt x="148" y="148"/>
                        <a:pt x="-74" y="295"/>
                        <a:pt x="148" y="369"/>
                      </a:cubicBezTo>
                      <a:lnTo>
                        <a:pt x="37" y="369"/>
                      </a:lnTo>
                      <a:lnTo>
                        <a:pt x="37" y="406"/>
                      </a:lnTo>
                      <a:cubicBezTo>
                        <a:pt x="295" y="517"/>
                        <a:pt x="258" y="332"/>
                        <a:pt x="369" y="295"/>
                      </a:cubicBezTo>
                      <a:lnTo>
                        <a:pt x="406" y="295"/>
                      </a:lnTo>
                      <a:cubicBezTo>
                        <a:pt x="332" y="258"/>
                        <a:pt x="295" y="258"/>
                        <a:pt x="148" y="185"/>
                      </a:cubicBezTo>
                      <a:cubicBezTo>
                        <a:pt x="74" y="74"/>
                        <a:pt x="185" y="111"/>
                        <a:pt x="332" y="148"/>
                      </a:cubicBezTo>
                      <a:lnTo>
                        <a:pt x="369" y="37"/>
                      </a:lnTo>
                      <a:lnTo>
                        <a:pt x="0" y="0"/>
                      </a:lnTo>
                      <a:cubicBezTo>
                        <a:pt x="37" y="0"/>
                        <a:pt x="37" y="37"/>
                        <a:pt x="74" y="74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69" name="Google Shape;1969;p34"/>
                <p:cNvSpPr/>
                <p:nvPr/>
              </p:nvSpPr>
              <p:spPr>
                <a:xfrm>
                  <a:off x="11432995" y="8695599"/>
                  <a:ext cx="377" cy="314"/>
                </a:xfrm>
                <a:custGeom>
                  <a:rect b="b" l="l" r="r" t="t"/>
                  <a:pathLst>
                    <a:path extrusionOk="0" h="314" w="377">
                      <a:moveTo>
                        <a:pt x="45" y="37"/>
                      </a:moveTo>
                      <a:cubicBezTo>
                        <a:pt x="-29" y="221"/>
                        <a:pt x="-66" y="369"/>
                        <a:pt x="377" y="295"/>
                      </a:cubicBezTo>
                      <a:cubicBezTo>
                        <a:pt x="193" y="258"/>
                        <a:pt x="45" y="185"/>
                        <a:pt x="119" y="0"/>
                      </a:cubicBezTo>
                      <a:cubicBezTo>
                        <a:pt x="119" y="0"/>
                        <a:pt x="45" y="37"/>
                        <a:pt x="45" y="37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70" name="Google Shape;1970;p34"/>
                <p:cNvSpPr/>
                <p:nvPr/>
              </p:nvSpPr>
              <p:spPr>
                <a:xfrm>
                  <a:off x="11433409" y="8695894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71" name="Google Shape;1971;p34"/>
                <p:cNvSpPr/>
                <p:nvPr/>
              </p:nvSpPr>
              <p:spPr>
                <a:xfrm>
                  <a:off x="11433409" y="8695894"/>
                  <a:ext cx="184" cy="73"/>
                </a:xfrm>
                <a:custGeom>
                  <a:rect b="b" l="l" r="r" t="t"/>
                  <a:pathLst>
                    <a:path extrusionOk="0" h="73" w="184">
                      <a:moveTo>
                        <a:pt x="185" y="0"/>
                      </a:moveTo>
                      <a:lnTo>
                        <a:pt x="0" y="0"/>
                      </a:lnTo>
                      <a:lnTo>
                        <a:pt x="148" y="74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72" name="Google Shape;1972;p34"/>
                <p:cNvSpPr/>
                <p:nvPr/>
              </p:nvSpPr>
              <p:spPr>
                <a:xfrm>
                  <a:off x="11433003" y="8695968"/>
                  <a:ext cx="258" cy="258"/>
                </a:xfrm>
                <a:custGeom>
                  <a:rect b="b" l="l" r="r" t="t"/>
                  <a:pathLst>
                    <a:path extrusionOk="0" h="258" w="258">
                      <a:moveTo>
                        <a:pt x="0" y="221"/>
                      </a:moveTo>
                      <a:cubicBezTo>
                        <a:pt x="0" y="221"/>
                        <a:pt x="37" y="258"/>
                        <a:pt x="37" y="258"/>
                      </a:cubicBezTo>
                      <a:lnTo>
                        <a:pt x="258" y="74"/>
                      </a:lnTo>
                      <a:cubicBezTo>
                        <a:pt x="258" y="37"/>
                        <a:pt x="222" y="0"/>
                        <a:pt x="222" y="0"/>
                      </a:cubicBezTo>
                      <a:cubicBezTo>
                        <a:pt x="0" y="0"/>
                        <a:pt x="37" y="111"/>
                        <a:pt x="0" y="221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973" name="Google Shape;1973;p34"/>
              <p:cNvGrpSpPr/>
              <p:nvPr/>
            </p:nvGrpSpPr>
            <p:grpSpPr>
              <a:xfrm>
                <a:off x="11427502" y="8649627"/>
                <a:ext cx="10854" cy="47189"/>
                <a:chOff x="11427502" y="8649627"/>
                <a:chExt cx="10854" cy="47189"/>
              </a:xfrm>
            </p:grpSpPr>
            <p:sp>
              <p:nvSpPr>
                <p:cNvPr id="1974" name="Google Shape;1974;p34"/>
                <p:cNvSpPr/>
                <p:nvPr/>
              </p:nvSpPr>
              <p:spPr>
                <a:xfrm>
                  <a:off x="11430234" y="8694750"/>
                  <a:ext cx="110" cy="36"/>
                </a:xfrm>
                <a:custGeom>
                  <a:rect b="b" l="l" r="r" t="t"/>
                  <a:pathLst>
                    <a:path extrusionOk="0" h="36" w="110">
                      <a:moveTo>
                        <a:pt x="74" y="37"/>
                      </a:moveTo>
                      <a:lnTo>
                        <a:pt x="1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75" name="Google Shape;1975;p34"/>
                <p:cNvSpPr/>
                <p:nvPr/>
              </p:nvSpPr>
              <p:spPr>
                <a:xfrm>
                  <a:off x="11431842" y="8688220"/>
                  <a:ext cx="1344" cy="2398"/>
                </a:xfrm>
                <a:custGeom>
                  <a:rect b="b" l="l" r="r" t="t"/>
                  <a:pathLst>
                    <a:path extrusionOk="0" h="2398" w="1344">
                      <a:moveTo>
                        <a:pt x="1124" y="517"/>
                      </a:moveTo>
                      <a:cubicBezTo>
                        <a:pt x="1087" y="553"/>
                        <a:pt x="976" y="590"/>
                        <a:pt x="976" y="664"/>
                      </a:cubicBezTo>
                      <a:cubicBezTo>
                        <a:pt x="939" y="812"/>
                        <a:pt x="865" y="701"/>
                        <a:pt x="792" y="664"/>
                      </a:cubicBezTo>
                      <a:lnTo>
                        <a:pt x="755" y="1291"/>
                      </a:lnTo>
                      <a:cubicBezTo>
                        <a:pt x="755" y="1328"/>
                        <a:pt x="792" y="1328"/>
                        <a:pt x="829" y="1365"/>
                      </a:cubicBezTo>
                      <a:cubicBezTo>
                        <a:pt x="865" y="1365"/>
                        <a:pt x="865" y="1328"/>
                        <a:pt x="902" y="1328"/>
                      </a:cubicBezTo>
                      <a:cubicBezTo>
                        <a:pt x="1087" y="1291"/>
                        <a:pt x="976" y="1550"/>
                        <a:pt x="1235" y="1476"/>
                      </a:cubicBezTo>
                      <a:lnTo>
                        <a:pt x="1309" y="1513"/>
                      </a:lnTo>
                      <a:lnTo>
                        <a:pt x="1124" y="1955"/>
                      </a:lnTo>
                      <a:cubicBezTo>
                        <a:pt x="1124" y="1919"/>
                        <a:pt x="1124" y="1882"/>
                        <a:pt x="1124" y="1845"/>
                      </a:cubicBezTo>
                      <a:cubicBezTo>
                        <a:pt x="1124" y="1845"/>
                        <a:pt x="1050" y="1808"/>
                        <a:pt x="1013" y="1808"/>
                      </a:cubicBezTo>
                      <a:cubicBezTo>
                        <a:pt x="865" y="1808"/>
                        <a:pt x="792" y="1992"/>
                        <a:pt x="570" y="1882"/>
                      </a:cubicBezTo>
                      <a:lnTo>
                        <a:pt x="533" y="1955"/>
                      </a:lnTo>
                      <a:lnTo>
                        <a:pt x="681" y="1992"/>
                      </a:lnTo>
                      <a:lnTo>
                        <a:pt x="792" y="1992"/>
                      </a:lnTo>
                      <a:lnTo>
                        <a:pt x="829" y="2177"/>
                      </a:lnTo>
                      <a:lnTo>
                        <a:pt x="718" y="2140"/>
                      </a:lnTo>
                      <a:lnTo>
                        <a:pt x="459" y="2029"/>
                      </a:lnTo>
                      <a:lnTo>
                        <a:pt x="496" y="2177"/>
                      </a:lnTo>
                      <a:cubicBezTo>
                        <a:pt x="533" y="2177"/>
                        <a:pt x="533" y="2140"/>
                        <a:pt x="570" y="2140"/>
                      </a:cubicBezTo>
                      <a:cubicBezTo>
                        <a:pt x="607" y="2140"/>
                        <a:pt x="644" y="2177"/>
                        <a:pt x="681" y="2177"/>
                      </a:cubicBezTo>
                      <a:cubicBezTo>
                        <a:pt x="755" y="2251"/>
                        <a:pt x="386" y="2287"/>
                        <a:pt x="681" y="2398"/>
                      </a:cubicBezTo>
                      <a:lnTo>
                        <a:pt x="164" y="2361"/>
                      </a:lnTo>
                      <a:cubicBezTo>
                        <a:pt x="201" y="2324"/>
                        <a:pt x="275" y="2324"/>
                        <a:pt x="312" y="2287"/>
                      </a:cubicBezTo>
                      <a:cubicBezTo>
                        <a:pt x="533" y="2066"/>
                        <a:pt x="164" y="1882"/>
                        <a:pt x="127" y="1697"/>
                      </a:cubicBezTo>
                      <a:cubicBezTo>
                        <a:pt x="127" y="1697"/>
                        <a:pt x="164" y="1697"/>
                        <a:pt x="201" y="1660"/>
                      </a:cubicBezTo>
                      <a:cubicBezTo>
                        <a:pt x="201" y="1660"/>
                        <a:pt x="238" y="1660"/>
                        <a:pt x="275" y="1660"/>
                      </a:cubicBezTo>
                      <a:lnTo>
                        <a:pt x="422" y="1697"/>
                      </a:lnTo>
                      <a:lnTo>
                        <a:pt x="422" y="1660"/>
                      </a:lnTo>
                      <a:cubicBezTo>
                        <a:pt x="275" y="1660"/>
                        <a:pt x="496" y="1476"/>
                        <a:pt x="238" y="1513"/>
                      </a:cubicBezTo>
                      <a:cubicBezTo>
                        <a:pt x="164" y="1513"/>
                        <a:pt x="16" y="1476"/>
                        <a:pt x="16" y="1476"/>
                      </a:cubicBezTo>
                      <a:cubicBezTo>
                        <a:pt x="-21" y="1402"/>
                        <a:pt x="16" y="1365"/>
                        <a:pt x="16" y="1291"/>
                      </a:cubicBezTo>
                      <a:lnTo>
                        <a:pt x="164" y="1365"/>
                      </a:lnTo>
                      <a:cubicBezTo>
                        <a:pt x="201" y="1254"/>
                        <a:pt x="90" y="1144"/>
                        <a:pt x="349" y="1070"/>
                      </a:cubicBezTo>
                      <a:cubicBezTo>
                        <a:pt x="16" y="922"/>
                        <a:pt x="422" y="775"/>
                        <a:pt x="275" y="627"/>
                      </a:cubicBezTo>
                      <a:cubicBezTo>
                        <a:pt x="201" y="553"/>
                        <a:pt x="275" y="406"/>
                        <a:pt x="312" y="332"/>
                      </a:cubicBezTo>
                      <a:cubicBezTo>
                        <a:pt x="349" y="295"/>
                        <a:pt x="496" y="295"/>
                        <a:pt x="570" y="258"/>
                      </a:cubicBezTo>
                      <a:cubicBezTo>
                        <a:pt x="644" y="258"/>
                        <a:pt x="681" y="221"/>
                        <a:pt x="718" y="185"/>
                      </a:cubicBezTo>
                      <a:cubicBezTo>
                        <a:pt x="792" y="148"/>
                        <a:pt x="792" y="74"/>
                        <a:pt x="865" y="0"/>
                      </a:cubicBezTo>
                      <a:cubicBezTo>
                        <a:pt x="939" y="37"/>
                        <a:pt x="1013" y="74"/>
                        <a:pt x="1087" y="74"/>
                      </a:cubicBezTo>
                      <a:cubicBezTo>
                        <a:pt x="1715" y="148"/>
                        <a:pt x="976" y="258"/>
                        <a:pt x="1124" y="332"/>
                      </a:cubicBezTo>
                      <a:cubicBezTo>
                        <a:pt x="1309" y="406"/>
                        <a:pt x="1013" y="517"/>
                        <a:pt x="1124" y="517"/>
                      </a:cubicBezTo>
                      <a:close/>
                      <a:moveTo>
                        <a:pt x="496" y="922"/>
                      </a:moveTo>
                      <a:lnTo>
                        <a:pt x="349" y="1144"/>
                      </a:lnTo>
                      <a:cubicBezTo>
                        <a:pt x="349" y="1144"/>
                        <a:pt x="386" y="1181"/>
                        <a:pt x="459" y="1218"/>
                      </a:cubicBezTo>
                      <a:cubicBezTo>
                        <a:pt x="607" y="1254"/>
                        <a:pt x="570" y="1181"/>
                        <a:pt x="607" y="1144"/>
                      </a:cubicBezTo>
                      <a:lnTo>
                        <a:pt x="496" y="922"/>
                      </a:lnTo>
                      <a:close/>
                      <a:moveTo>
                        <a:pt x="718" y="553"/>
                      </a:moveTo>
                      <a:lnTo>
                        <a:pt x="1013" y="406"/>
                      </a:lnTo>
                      <a:cubicBezTo>
                        <a:pt x="1050" y="332"/>
                        <a:pt x="1124" y="258"/>
                        <a:pt x="1087" y="258"/>
                      </a:cubicBezTo>
                      <a:cubicBezTo>
                        <a:pt x="902" y="148"/>
                        <a:pt x="976" y="369"/>
                        <a:pt x="792" y="332"/>
                      </a:cubicBezTo>
                      <a:cubicBezTo>
                        <a:pt x="533" y="332"/>
                        <a:pt x="386" y="443"/>
                        <a:pt x="718" y="553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76" name="Google Shape;1976;p34"/>
                <p:cNvSpPr/>
                <p:nvPr/>
              </p:nvSpPr>
              <p:spPr>
                <a:xfrm>
                  <a:off x="11432856" y="8691614"/>
                  <a:ext cx="627" cy="122"/>
                </a:xfrm>
                <a:custGeom>
                  <a:rect b="b" l="l" r="r" t="t"/>
                  <a:pathLst>
                    <a:path extrusionOk="0" h="122" w="627">
                      <a:moveTo>
                        <a:pt x="185" y="37"/>
                      </a:moveTo>
                      <a:cubicBezTo>
                        <a:pt x="185" y="37"/>
                        <a:pt x="332" y="74"/>
                        <a:pt x="443" y="74"/>
                      </a:cubicBezTo>
                      <a:cubicBezTo>
                        <a:pt x="517" y="74"/>
                        <a:pt x="554" y="74"/>
                        <a:pt x="628" y="74"/>
                      </a:cubicBezTo>
                      <a:cubicBezTo>
                        <a:pt x="591" y="37"/>
                        <a:pt x="554" y="0"/>
                        <a:pt x="554" y="0"/>
                      </a:cubicBezTo>
                      <a:lnTo>
                        <a:pt x="0" y="37"/>
                      </a:lnTo>
                      <a:cubicBezTo>
                        <a:pt x="37" y="111"/>
                        <a:pt x="74" y="184"/>
                        <a:pt x="185" y="37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77" name="Google Shape;1977;p34"/>
                <p:cNvSpPr/>
                <p:nvPr/>
              </p:nvSpPr>
              <p:spPr>
                <a:xfrm>
                  <a:off x="11432671" y="8690581"/>
                  <a:ext cx="849" cy="405"/>
                </a:xfrm>
                <a:custGeom>
                  <a:rect b="b" l="l" r="r" t="t"/>
                  <a:pathLst>
                    <a:path extrusionOk="0" h="405" w="849">
                      <a:moveTo>
                        <a:pt x="480" y="295"/>
                      </a:moveTo>
                      <a:cubicBezTo>
                        <a:pt x="332" y="295"/>
                        <a:pt x="185" y="74"/>
                        <a:pt x="0" y="258"/>
                      </a:cubicBezTo>
                      <a:cubicBezTo>
                        <a:pt x="74" y="295"/>
                        <a:pt x="222" y="221"/>
                        <a:pt x="222" y="332"/>
                      </a:cubicBezTo>
                      <a:cubicBezTo>
                        <a:pt x="222" y="332"/>
                        <a:pt x="369" y="369"/>
                        <a:pt x="443" y="406"/>
                      </a:cubicBezTo>
                      <a:cubicBezTo>
                        <a:pt x="443" y="369"/>
                        <a:pt x="222" y="295"/>
                        <a:pt x="480" y="295"/>
                      </a:cubicBezTo>
                      <a:lnTo>
                        <a:pt x="738" y="258"/>
                      </a:lnTo>
                      <a:cubicBezTo>
                        <a:pt x="775" y="258"/>
                        <a:pt x="812" y="295"/>
                        <a:pt x="849" y="332"/>
                      </a:cubicBezTo>
                      <a:lnTo>
                        <a:pt x="628" y="37"/>
                      </a:lnTo>
                      <a:cubicBezTo>
                        <a:pt x="628" y="37"/>
                        <a:pt x="591" y="0"/>
                        <a:pt x="554" y="0"/>
                      </a:cubicBezTo>
                      <a:lnTo>
                        <a:pt x="517" y="111"/>
                      </a:lnTo>
                      <a:lnTo>
                        <a:pt x="480" y="295"/>
                      </a:ln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78" name="Google Shape;1978;p34"/>
                <p:cNvSpPr/>
                <p:nvPr/>
              </p:nvSpPr>
              <p:spPr>
                <a:xfrm>
                  <a:off x="11433424" y="8689495"/>
                  <a:ext cx="649" cy="311"/>
                </a:xfrm>
                <a:custGeom>
                  <a:rect b="b" l="l" r="r" t="t"/>
                  <a:pathLst>
                    <a:path extrusionOk="0" h="311" w="649">
                      <a:moveTo>
                        <a:pt x="133" y="275"/>
                      </a:moveTo>
                      <a:lnTo>
                        <a:pt x="650" y="312"/>
                      </a:lnTo>
                      <a:cubicBezTo>
                        <a:pt x="539" y="238"/>
                        <a:pt x="391" y="164"/>
                        <a:pt x="206" y="16"/>
                      </a:cubicBezTo>
                      <a:cubicBezTo>
                        <a:pt x="243" y="16"/>
                        <a:pt x="96" y="-21"/>
                        <a:pt x="22" y="16"/>
                      </a:cubicBezTo>
                      <a:cubicBezTo>
                        <a:pt x="-126" y="127"/>
                        <a:pt x="539" y="164"/>
                        <a:pt x="133" y="275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79" name="Google Shape;1979;p34"/>
                <p:cNvSpPr/>
                <p:nvPr/>
              </p:nvSpPr>
              <p:spPr>
                <a:xfrm>
                  <a:off x="11431960" y="8690618"/>
                  <a:ext cx="1275" cy="1771"/>
                </a:xfrm>
                <a:custGeom>
                  <a:rect b="b" l="l" r="r" t="t"/>
                  <a:pathLst>
                    <a:path extrusionOk="0" h="1771" w="1275">
                      <a:moveTo>
                        <a:pt x="342" y="221"/>
                      </a:moveTo>
                      <a:lnTo>
                        <a:pt x="305" y="258"/>
                      </a:lnTo>
                      <a:lnTo>
                        <a:pt x="305" y="369"/>
                      </a:lnTo>
                      <a:cubicBezTo>
                        <a:pt x="305" y="369"/>
                        <a:pt x="269" y="369"/>
                        <a:pt x="232" y="369"/>
                      </a:cubicBezTo>
                      <a:cubicBezTo>
                        <a:pt x="232" y="332"/>
                        <a:pt x="269" y="295"/>
                        <a:pt x="232" y="295"/>
                      </a:cubicBezTo>
                      <a:cubicBezTo>
                        <a:pt x="195" y="111"/>
                        <a:pt x="232" y="0"/>
                        <a:pt x="527" y="221"/>
                      </a:cubicBezTo>
                      <a:lnTo>
                        <a:pt x="601" y="221"/>
                      </a:lnTo>
                      <a:cubicBezTo>
                        <a:pt x="638" y="221"/>
                        <a:pt x="638" y="148"/>
                        <a:pt x="638" y="148"/>
                      </a:cubicBezTo>
                      <a:lnTo>
                        <a:pt x="416" y="0"/>
                      </a:lnTo>
                      <a:cubicBezTo>
                        <a:pt x="342" y="74"/>
                        <a:pt x="47" y="-37"/>
                        <a:pt x="121" y="148"/>
                      </a:cubicBezTo>
                      <a:cubicBezTo>
                        <a:pt x="158" y="221"/>
                        <a:pt x="10" y="295"/>
                        <a:pt x="10" y="406"/>
                      </a:cubicBezTo>
                      <a:cubicBezTo>
                        <a:pt x="10" y="480"/>
                        <a:pt x="-27" y="590"/>
                        <a:pt x="195" y="554"/>
                      </a:cubicBezTo>
                      <a:cubicBezTo>
                        <a:pt x="-175" y="738"/>
                        <a:pt x="269" y="1070"/>
                        <a:pt x="10" y="1291"/>
                      </a:cubicBezTo>
                      <a:cubicBezTo>
                        <a:pt x="-27" y="1328"/>
                        <a:pt x="47" y="1402"/>
                        <a:pt x="84" y="1439"/>
                      </a:cubicBezTo>
                      <a:cubicBezTo>
                        <a:pt x="84" y="1476"/>
                        <a:pt x="195" y="1476"/>
                        <a:pt x="232" y="1476"/>
                      </a:cubicBezTo>
                      <a:cubicBezTo>
                        <a:pt x="305" y="1476"/>
                        <a:pt x="379" y="1439"/>
                        <a:pt x="453" y="1402"/>
                      </a:cubicBezTo>
                      <a:lnTo>
                        <a:pt x="342" y="1587"/>
                      </a:lnTo>
                      <a:cubicBezTo>
                        <a:pt x="305" y="1660"/>
                        <a:pt x="305" y="1697"/>
                        <a:pt x="305" y="1771"/>
                      </a:cubicBezTo>
                      <a:cubicBezTo>
                        <a:pt x="342" y="1771"/>
                        <a:pt x="379" y="1771"/>
                        <a:pt x="379" y="1771"/>
                      </a:cubicBezTo>
                      <a:cubicBezTo>
                        <a:pt x="416" y="1734"/>
                        <a:pt x="453" y="1660"/>
                        <a:pt x="490" y="1623"/>
                      </a:cubicBezTo>
                      <a:cubicBezTo>
                        <a:pt x="527" y="1587"/>
                        <a:pt x="527" y="1550"/>
                        <a:pt x="527" y="1513"/>
                      </a:cubicBezTo>
                      <a:lnTo>
                        <a:pt x="564" y="1476"/>
                      </a:lnTo>
                      <a:cubicBezTo>
                        <a:pt x="601" y="1513"/>
                        <a:pt x="638" y="1550"/>
                        <a:pt x="638" y="1550"/>
                      </a:cubicBezTo>
                      <a:cubicBezTo>
                        <a:pt x="748" y="1513"/>
                        <a:pt x="564" y="1697"/>
                        <a:pt x="748" y="1623"/>
                      </a:cubicBezTo>
                      <a:cubicBezTo>
                        <a:pt x="748" y="1734"/>
                        <a:pt x="859" y="1771"/>
                        <a:pt x="1007" y="1734"/>
                      </a:cubicBezTo>
                      <a:cubicBezTo>
                        <a:pt x="1044" y="1734"/>
                        <a:pt x="1044" y="1697"/>
                        <a:pt x="1044" y="1660"/>
                      </a:cubicBezTo>
                      <a:lnTo>
                        <a:pt x="1007" y="1476"/>
                      </a:lnTo>
                      <a:cubicBezTo>
                        <a:pt x="1044" y="1513"/>
                        <a:pt x="1081" y="1513"/>
                        <a:pt x="1118" y="1550"/>
                      </a:cubicBezTo>
                      <a:lnTo>
                        <a:pt x="1192" y="1734"/>
                      </a:lnTo>
                      <a:cubicBezTo>
                        <a:pt x="1228" y="1697"/>
                        <a:pt x="1302" y="1623"/>
                        <a:pt x="1265" y="1587"/>
                      </a:cubicBezTo>
                      <a:cubicBezTo>
                        <a:pt x="1265" y="1513"/>
                        <a:pt x="1192" y="1439"/>
                        <a:pt x="1118" y="1402"/>
                      </a:cubicBezTo>
                      <a:cubicBezTo>
                        <a:pt x="822" y="1218"/>
                        <a:pt x="859" y="1513"/>
                        <a:pt x="675" y="1476"/>
                      </a:cubicBezTo>
                      <a:cubicBezTo>
                        <a:pt x="859" y="1255"/>
                        <a:pt x="342" y="1255"/>
                        <a:pt x="305" y="1070"/>
                      </a:cubicBezTo>
                      <a:cubicBezTo>
                        <a:pt x="269" y="922"/>
                        <a:pt x="342" y="775"/>
                        <a:pt x="305" y="627"/>
                      </a:cubicBezTo>
                      <a:cubicBezTo>
                        <a:pt x="305" y="627"/>
                        <a:pt x="342" y="590"/>
                        <a:pt x="379" y="590"/>
                      </a:cubicBezTo>
                      <a:cubicBezTo>
                        <a:pt x="416" y="590"/>
                        <a:pt x="490" y="627"/>
                        <a:pt x="490" y="627"/>
                      </a:cubicBezTo>
                      <a:cubicBezTo>
                        <a:pt x="490" y="664"/>
                        <a:pt x="527" y="664"/>
                        <a:pt x="490" y="701"/>
                      </a:cubicBezTo>
                      <a:cubicBezTo>
                        <a:pt x="269" y="849"/>
                        <a:pt x="822" y="959"/>
                        <a:pt x="638" y="1144"/>
                      </a:cubicBezTo>
                      <a:cubicBezTo>
                        <a:pt x="675" y="1144"/>
                        <a:pt x="712" y="1144"/>
                        <a:pt x="712" y="1144"/>
                      </a:cubicBezTo>
                      <a:cubicBezTo>
                        <a:pt x="748" y="1144"/>
                        <a:pt x="748" y="1070"/>
                        <a:pt x="748" y="1070"/>
                      </a:cubicBezTo>
                      <a:cubicBezTo>
                        <a:pt x="675" y="959"/>
                        <a:pt x="748" y="996"/>
                        <a:pt x="859" y="996"/>
                      </a:cubicBezTo>
                      <a:cubicBezTo>
                        <a:pt x="970" y="922"/>
                        <a:pt x="601" y="959"/>
                        <a:pt x="748" y="849"/>
                      </a:cubicBezTo>
                      <a:cubicBezTo>
                        <a:pt x="822" y="775"/>
                        <a:pt x="748" y="664"/>
                        <a:pt x="748" y="554"/>
                      </a:cubicBezTo>
                      <a:cubicBezTo>
                        <a:pt x="748" y="554"/>
                        <a:pt x="638" y="517"/>
                        <a:pt x="601" y="554"/>
                      </a:cubicBezTo>
                      <a:cubicBezTo>
                        <a:pt x="342" y="590"/>
                        <a:pt x="712" y="332"/>
                        <a:pt x="416" y="406"/>
                      </a:cubicBezTo>
                      <a:lnTo>
                        <a:pt x="527" y="369"/>
                      </a:lnTo>
                      <a:lnTo>
                        <a:pt x="601" y="332"/>
                      </a:lnTo>
                      <a:lnTo>
                        <a:pt x="342" y="221"/>
                      </a:ln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80" name="Google Shape;1980;p34"/>
                <p:cNvSpPr/>
                <p:nvPr/>
              </p:nvSpPr>
              <p:spPr>
                <a:xfrm>
                  <a:off x="11433225" y="8689903"/>
                  <a:ext cx="886" cy="603"/>
                </a:xfrm>
                <a:custGeom>
                  <a:rect b="b" l="l" r="r" t="t"/>
                  <a:pathLst>
                    <a:path extrusionOk="0" h="603" w="886">
                      <a:moveTo>
                        <a:pt x="0" y="161"/>
                      </a:moveTo>
                      <a:lnTo>
                        <a:pt x="111" y="272"/>
                      </a:lnTo>
                      <a:lnTo>
                        <a:pt x="258" y="419"/>
                      </a:lnTo>
                      <a:cubicBezTo>
                        <a:pt x="-74" y="419"/>
                        <a:pt x="295" y="530"/>
                        <a:pt x="222" y="604"/>
                      </a:cubicBezTo>
                      <a:cubicBezTo>
                        <a:pt x="295" y="567"/>
                        <a:pt x="406" y="530"/>
                        <a:pt x="480" y="530"/>
                      </a:cubicBezTo>
                      <a:cubicBezTo>
                        <a:pt x="591" y="530"/>
                        <a:pt x="665" y="382"/>
                        <a:pt x="812" y="493"/>
                      </a:cubicBezTo>
                      <a:cubicBezTo>
                        <a:pt x="812" y="493"/>
                        <a:pt x="812" y="530"/>
                        <a:pt x="812" y="567"/>
                      </a:cubicBezTo>
                      <a:lnTo>
                        <a:pt x="849" y="530"/>
                      </a:lnTo>
                      <a:cubicBezTo>
                        <a:pt x="849" y="493"/>
                        <a:pt x="886" y="493"/>
                        <a:pt x="886" y="456"/>
                      </a:cubicBezTo>
                      <a:cubicBezTo>
                        <a:pt x="849" y="309"/>
                        <a:pt x="665" y="456"/>
                        <a:pt x="591" y="419"/>
                      </a:cubicBezTo>
                      <a:cubicBezTo>
                        <a:pt x="443" y="419"/>
                        <a:pt x="406" y="382"/>
                        <a:pt x="443" y="309"/>
                      </a:cubicBezTo>
                      <a:cubicBezTo>
                        <a:pt x="517" y="161"/>
                        <a:pt x="332" y="13"/>
                        <a:pt x="222" y="13"/>
                      </a:cubicBezTo>
                      <a:cubicBezTo>
                        <a:pt x="-37" y="-60"/>
                        <a:pt x="258" y="198"/>
                        <a:pt x="0" y="16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81" name="Google Shape;1981;p34"/>
                <p:cNvSpPr/>
                <p:nvPr/>
              </p:nvSpPr>
              <p:spPr>
                <a:xfrm>
                  <a:off x="11433114" y="8687629"/>
                  <a:ext cx="1070" cy="1181"/>
                </a:xfrm>
                <a:custGeom>
                  <a:rect b="b" l="l" r="r" t="t"/>
                  <a:pathLst>
                    <a:path extrusionOk="0" h="1181" w="1070">
                      <a:moveTo>
                        <a:pt x="369" y="554"/>
                      </a:moveTo>
                      <a:lnTo>
                        <a:pt x="406" y="590"/>
                      </a:lnTo>
                      <a:lnTo>
                        <a:pt x="517" y="775"/>
                      </a:lnTo>
                      <a:cubicBezTo>
                        <a:pt x="517" y="775"/>
                        <a:pt x="406" y="812"/>
                        <a:pt x="369" y="812"/>
                      </a:cubicBezTo>
                      <a:cubicBezTo>
                        <a:pt x="148" y="812"/>
                        <a:pt x="332" y="1070"/>
                        <a:pt x="0" y="996"/>
                      </a:cubicBezTo>
                      <a:lnTo>
                        <a:pt x="37" y="1033"/>
                      </a:lnTo>
                      <a:cubicBezTo>
                        <a:pt x="74" y="1033"/>
                        <a:pt x="111" y="1070"/>
                        <a:pt x="111" y="1070"/>
                      </a:cubicBezTo>
                      <a:cubicBezTo>
                        <a:pt x="258" y="959"/>
                        <a:pt x="295" y="1070"/>
                        <a:pt x="369" y="1107"/>
                      </a:cubicBezTo>
                      <a:cubicBezTo>
                        <a:pt x="443" y="1144"/>
                        <a:pt x="517" y="1254"/>
                        <a:pt x="591" y="1107"/>
                      </a:cubicBezTo>
                      <a:cubicBezTo>
                        <a:pt x="628" y="1033"/>
                        <a:pt x="665" y="996"/>
                        <a:pt x="738" y="922"/>
                      </a:cubicBezTo>
                      <a:cubicBezTo>
                        <a:pt x="812" y="849"/>
                        <a:pt x="997" y="775"/>
                        <a:pt x="960" y="738"/>
                      </a:cubicBezTo>
                      <a:cubicBezTo>
                        <a:pt x="812" y="590"/>
                        <a:pt x="1071" y="554"/>
                        <a:pt x="1071" y="554"/>
                      </a:cubicBezTo>
                      <a:cubicBezTo>
                        <a:pt x="701" y="406"/>
                        <a:pt x="628" y="221"/>
                        <a:pt x="591" y="0"/>
                      </a:cubicBezTo>
                      <a:cubicBezTo>
                        <a:pt x="148" y="111"/>
                        <a:pt x="701" y="443"/>
                        <a:pt x="369" y="554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82" name="Google Shape;1982;p34"/>
                <p:cNvSpPr/>
                <p:nvPr/>
              </p:nvSpPr>
              <p:spPr>
                <a:xfrm>
                  <a:off x="11432144" y="8684751"/>
                  <a:ext cx="1117" cy="1264"/>
                </a:xfrm>
                <a:custGeom>
                  <a:rect b="b" l="l" r="r" t="t"/>
                  <a:pathLst>
                    <a:path extrusionOk="0" h="1264" w="1117">
                      <a:moveTo>
                        <a:pt x="1044" y="775"/>
                      </a:moveTo>
                      <a:cubicBezTo>
                        <a:pt x="1044" y="590"/>
                        <a:pt x="786" y="406"/>
                        <a:pt x="970" y="185"/>
                      </a:cubicBezTo>
                      <a:cubicBezTo>
                        <a:pt x="1007" y="148"/>
                        <a:pt x="896" y="74"/>
                        <a:pt x="823" y="37"/>
                      </a:cubicBezTo>
                      <a:cubicBezTo>
                        <a:pt x="823" y="37"/>
                        <a:pt x="749" y="0"/>
                        <a:pt x="749" y="0"/>
                      </a:cubicBezTo>
                      <a:lnTo>
                        <a:pt x="712" y="74"/>
                      </a:lnTo>
                      <a:cubicBezTo>
                        <a:pt x="675" y="185"/>
                        <a:pt x="601" y="332"/>
                        <a:pt x="601" y="443"/>
                      </a:cubicBezTo>
                      <a:cubicBezTo>
                        <a:pt x="601" y="553"/>
                        <a:pt x="527" y="517"/>
                        <a:pt x="453" y="553"/>
                      </a:cubicBezTo>
                      <a:cubicBezTo>
                        <a:pt x="416" y="590"/>
                        <a:pt x="453" y="627"/>
                        <a:pt x="453" y="590"/>
                      </a:cubicBezTo>
                      <a:cubicBezTo>
                        <a:pt x="564" y="701"/>
                        <a:pt x="638" y="738"/>
                        <a:pt x="675" y="812"/>
                      </a:cubicBezTo>
                      <a:lnTo>
                        <a:pt x="638" y="849"/>
                      </a:lnTo>
                      <a:cubicBezTo>
                        <a:pt x="601" y="849"/>
                        <a:pt x="527" y="849"/>
                        <a:pt x="527" y="812"/>
                      </a:cubicBezTo>
                      <a:cubicBezTo>
                        <a:pt x="490" y="812"/>
                        <a:pt x="490" y="775"/>
                        <a:pt x="453" y="738"/>
                      </a:cubicBezTo>
                      <a:cubicBezTo>
                        <a:pt x="453" y="775"/>
                        <a:pt x="416" y="812"/>
                        <a:pt x="416" y="812"/>
                      </a:cubicBezTo>
                      <a:cubicBezTo>
                        <a:pt x="453" y="849"/>
                        <a:pt x="490" y="849"/>
                        <a:pt x="527" y="886"/>
                      </a:cubicBezTo>
                      <a:cubicBezTo>
                        <a:pt x="601" y="922"/>
                        <a:pt x="675" y="996"/>
                        <a:pt x="712" y="1070"/>
                      </a:cubicBezTo>
                      <a:cubicBezTo>
                        <a:pt x="712" y="1070"/>
                        <a:pt x="601" y="1144"/>
                        <a:pt x="527" y="1144"/>
                      </a:cubicBezTo>
                      <a:lnTo>
                        <a:pt x="453" y="1144"/>
                      </a:lnTo>
                      <a:lnTo>
                        <a:pt x="453" y="1107"/>
                      </a:lnTo>
                      <a:cubicBezTo>
                        <a:pt x="490" y="1070"/>
                        <a:pt x="712" y="1070"/>
                        <a:pt x="601" y="1033"/>
                      </a:cubicBezTo>
                      <a:cubicBezTo>
                        <a:pt x="453" y="996"/>
                        <a:pt x="232" y="996"/>
                        <a:pt x="47" y="1033"/>
                      </a:cubicBezTo>
                      <a:cubicBezTo>
                        <a:pt x="47" y="1033"/>
                        <a:pt x="-27" y="1144"/>
                        <a:pt x="10" y="1181"/>
                      </a:cubicBezTo>
                      <a:cubicBezTo>
                        <a:pt x="380" y="1365"/>
                        <a:pt x="749" y="1181"/>
                        <a:pt x="1118" y="1218"/>
                      </a:cubicBezTo>
                      <a:cubicBezTo>
                        <a:pt x="1118" y="1033"/>
                        <a:pt x="1044" y="922"/>
                        <a:pt x="1044" y="775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83" name="Google Shape;1983;p34"/>
                <p:cNvSpPr/>
                <p:nvPr/>
              </p:nvSpPr>
              <p:spPr>
                <a:xfrm>
                  <a:off x="11433483" y="8685143"/>
                  <a:ext cx="1033" cy="752"/>
                </a:xfrm>
                <a:custGeom>
                  <a:rect b="b" l="l" r="r" t="t"/>
                  <a:pathLst>
                    <a:path extrusionOk="0" h="752" w="1033">
                      <a:moveTo>
                        <a:pt x="406" y="125"/>
                      </a:moveTo>
                      <a:cubicBezTo>
                        <a:pt x="369" y="236"/>
                        <a:pt x="74" y="310"/>
                        <a:pt x="111" y="384"/>
                      </a:cubicBezTo>
                      <a:cubicBezTo>
                        <a:pt x="148" y="531"/>
                        <a:pt x="295" y="310"/>
                        <a:pt x="406" y="384"/>
                      </a:cubicBezTo>
                      <a:cubicBezTo>
                        <a:pt x="332" y="457"/>
                        <a:pt x="295" y="494"/>
                        <a:pt x="185" y="531"/>
                      </a:cubicBezTo>
                      <a:cubicBezTo>
                        <a:pt x="148" y="568"/>
                        <a:pt x="74" y="531"/>
                        <a:pt x="0" y="531"/>
                      </a:cubicBezTo>
                      <a:cubicBezTo>
                        <a:pt x="37" y="679"/>
                        <a:pt x="443" y="568"/>
                        <a:pt x="406" y="752"/>
                      </a:cubicBezTo>
                      <a:lnTo>
                        <a:pt x="480" y="752"/>
                      </a:lnTo>
                      <a:cubicBezTo>
                        <a:pt x="628" y="642"/>
                        <a:pt x="738" y="494"/>
                        <a:pt x="480" y="384"/>
                      </a:cubicBezTo>
                      <a:cubicBezTo>
                        <a:pt x="665" y="310"/>
                        <a:pt x="775" y="236"/>
                        <a:pt x="628" y="125"/>
                      </a:cubicBezTo>
                      <a:cubicBezTo>
                        <a:pt x="628" y="125"/>
                        <a:pt x="665" y="88"/>
                        <a:pt x="701" y="88"/>
                      </a:cubicBezTo>
                      <a:cubicBezTo>
                        <a:pt x="1034" y="88"/>
                        <a:pt x="775" y="273"/>
                        <a:pt x="923" y="347"/>
                      </a:cubicBezTo>
                      <a:cubicBezTo>
                        <a:pt x="960" y="347"/>
                        <a:pt x="960" y="420"/>
                        <a:pt x="960" y="457"/>
                      </a:cubicBezTo>
                      <a:cubicBezTo>
                        <a:pt x="997" y="384"/>
                        <a:pt x="1034" y="310"/>
                        <a:pt x="1034" y="236"/>
                      </a:cubicBezTo>
                      <a:cubicBezTo>
                        <a:pt x="1034" y="162"/>
                        <a:pt x="960" y="15"/>
                        <a:pt x="923" y="15"/>
                      </a:cubicBezTo>
                      <a:cubicBezTo>
                        <a:pt x="738" y="15"/>
                        <a:pt x="517" y="-59"/>
                        <a:pt x="406" y="125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84" name="Google Shape;1984;p34"/>
                <p:cNvSpPr/>
                <p:nvPr/>
              </p:nvSpPr>
              <p:spPr>
                <a:xfrm>
                  <a:off x="11433780" y="8684346"/>
                  <a:ext cx="810" cy="811"/>
                </a:xfrm>
                <a:custGeom>
                  <a:rect b="b" l="l" r="r" t="t"/>
                  <a:pathLst>
                    <a:path extrusionOk="0" h="811" w="810">
                      <a:moveTo>
                        <a:pt x="109" y="74"/>
                      </a:moveTo>
                      <a:cubicBezTo>
                        <a:pt x="257" y="221"/>
                        <a:pt x="183" y="406"/>
                        <a:pt x="72" y="480"/>
                      </a:cubicBezTo>
                      <a:cubicBezTo>
                        <a:pt x="-149" y="627"/>
                        <a:pt x="220" y="664"/>
                        <a:pt x="109" y="738"/>
                      </a:cubicBezTo>
                      <a:lnTo>
                        <a:pt x="331" y="812"/>
                      </a:lnTo>
                      <a:lnTo>
                        <a:pt x="331" y="627"/>
                      </a:lnTo>
                      <a:cubicBezTo>
                        <a:pt x="331" y="480"/>
                        <a:pt x="478" y="406"/>
                        <a:pt x="700" y="369"/>
                      </a:cubicBezTo>
                      <a:cubicBezTo>
                        <a:pt x="737" y="369"/>
                        <a:pt x="774" y="406"/>
                        <a:pt x="811" y="443"/>
                      </a:cubicBezTo>
                      <a:cubicBezTo>
                        <a:pt x="811" y="406"/>
                        <a:pt x="811" y="332"/>
                        <a:pt x="774" y="295"/>
                      </a:cubicBezTo>
                      <a:cubicBezTo>
                        <a:pt x="700" y="221"/>
                        <a:pt x="515" y="443"/>
                        <a:pt x="515" y="295"/>
                      </a:cubicBezTo>
                      <a:cubicBezTo>
                        <a:pt x="515" y="184"/>
                        <a:pt x="478" y="37"/>
                        <a:pt x="257" y="0"/>
                      </a:cubicBezTo>
                      <a:lnTo>
                        <a:pt x="146" y="37"/>
                      </a:lnTo>
                      <a:lnTo>
                        <a:pt x="109" y="74"/>
                      </a:ln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85" name="Google Shape;1985;p34"/>
                <p:cNvSpPr/>
                <p:nvPr/>
              </p:nvSpPr>
              <p:spPr>
                <a:xfrm>
                  <a:off x="11433483" y="8691097"/>
                  <a:ext cx="443" cy="332"/>
                </a:xfrm>
                <a:custGeom>
                  <a:rect b="b" l="l" r="r" t="t"/>
                  <a:pathLst>
                    <a:path extrusionOk="0" h="332" w="443">
                      <a:moveTo>
                        <a:pt x="111" y="332"/>
                      </a:moveTo>
                      <a:cubicBezTo>
                        <a:pt x="148" y="332"/>
                        <a:pt x="222" y="332"/>
                        <a:pt x="258" y="332"/>
                      </a:cubicBezTo>
                      <a:lnTo>
                        <a:pt x="443" y="221"/>
                      </a:lnTo>
                      <a:cubicBezTo>
                        <a:pt x="406" y="221"/>
                        <a:pt x="369" y="185"/>
                        <a:pt x="369" y="185"/>
                      </a:cubicBezTo>
                      <a:cubicBezTo>
                        <a:pt x="-74" y="332"/>
                        <a:pt x="185" y="111"/>
                        <a:pt x="148" y="37"/>
                      </a:cubicBezTo>
                      <a:lnTo>
                        <a:pt x="111" y="0"/>
                      </a:lnTo>
                      <a:lnTo>
                        <a:pt x="0" y="295"/>
                      </a:lnTo>
                      <a:cubicBezTo>
                        <a:pt x="0" y="295"/>
                        <a:pt x="74" y="332"/>
                        <a:pt x="111" y="332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86" name="Google Shape;1986;p34"/>
                <p:cNvSpPr/>
                <p:nvPr/>
              </p:nvSpPr>
              <p:spPr>
                <a:xfrm>
                  <a:off x="11432376" y="8686338"/>
                  <a:ext cx="1698" cy="885"/>
                </a:xfrm>
                <a:custGeom>
                  <a:rect b="b" l="l" r="r" t="t"/>
                  <a:pathLst>
                    <a:path extrusionOk="0" h="885" w="1698">
                      <a:moveTo>
                        <a:pt x="701" y="369"/>
                      </a:moveTo>
                      <a:cubicBezTo>
                        <a:pt x="701" y="406"/>
                        <a:pt x="665" y="443"/>
                        <a:pt x="665" y="443"/>
                      </a:cubicBezTo>
                      <a:cubicBezTo>
                        <a:pt x="148" y="406"/>
                        <a:pt x="74" y="627"/>
                        <a:pt x="0" y="849"/>
                      </a:cubicBezTo>
                      <a:cubicBezTo>
                        <a:pt x="0" y="849"/>
                        <a:pt x="37" y="885"/>
                        <a:pt x="74" y="885"/>
                      </a:cubicBezTo>
                      <a:lnTo>
                        <a:pt x="111" y="885"/>
                      </a:lnTo>
                      <a:cubicBezTo>
                        <a:pt x="258" y="775"/>
                        <a:pt x="369" y="627"/>
                        <a:pt x="554" y="553"/>
                      </a:cubicBezTo>
                      <a:cubicBezTo>
                        <a:pt x="701" y="480"/>
                        <a:pt x="923" y="480"/>
                        <a:pt x="1108" y="443"/>
                      </a:cubicBezTo>
                      <a:cubicBezTo>
                        <a:pt x="1144" y="443"/>
                        <a:pt x="1218" y="516"/>
                        <a:pt x="1218" y="516"/>
                      </a:cubicBezTo>
                      <a:cubicBezTo>
                        <a:pt x="1218" y="590"/>
                        <a:pt x="1071" y="664"/>
                        <a:pt x="1218" y="738"/>
                      </a:cubicBezTo>
                      <a:cubicBezTo>
                        <a:pt x="1255" y="664"/>
                        <a:pt x="1329" y="590"/>
                        <a:pt x="1329" y="516"/>
                      </a:cubicBezTo>
                      <a:cubicBezTo>
                        <a:pt x="1366" y="443"/>
                        <a:pt x="1329" y="369"/>
                        <a:pt x="1329" y="258"/>
                      </a:cubicBezTo>
                      <a:cubicBezTo>
                        <a:pt x="1514" y="295"/>
                        <a:pt x="1477" y="37"/>
                        <a:pt x="1698" y="184"/>
                      </a:cubicBezTo>
                      <a:cubicBezTo>
                        <a:pt x="1661" y="37"/>
                        <a:pt x="1477" y="148"/>
                        <a:pt x="1366" y="111"/>
                      </a:cubicBezTo>
                      <a:cubicBezTo>
                        <a:pt x="1292" y="74"/>
                        <a:pt x="1255" y="0"/>
                        <a:pt x="1255" y="111"/>
                      </a:cubicBezTo>
                      <a:lnTo>
                        <a:pt x="1366" y="184"/>
                      </a:lnTo>
                      <a:cubicBezTo>
                        <a:pt x="1329" y="221"/>
                        <a:pt x="1108" y="221"/>
                        <a:pt x="1218" y="332"/>
                      </a:cubicBezTo>
                      <a:cubicBezTo>
                        <a:pt x="997" y="295"/>
                        <a:pt x="628" y="443"/>
                        <a:pt x="591" y="148"/>
                      </a:cubicBezTo>
                      <a:cubicBezTo>
                        <a:pt x="591" y="111"/>
                        <a:pt x="701" y="37"/>
                        <a:pt x="517" y="0"/>
                      </a:cubicBezTo>
                      <a:cubicBezTo>
                        <a:pt x="480" y="0"/>
                        <a:pt x="443" y="74"/>
                        <a:pt x="406" y="148"/>
                      </a:cubicBezTo>
                      <a:cubicBezTo>
                        <a:pt x="738" y="148"/>
                        <a:pt x="332" y="443"/>
                        <a:pt x="701" y="369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87" name="Google Shape;1987;p34"/>
                <p:cNvSpPr/>
                <p:nvPr/>
              </p:nvSpPr>
              <p:spPr>
                <a:xfrm>
                  <a:off x="11432292" y="8687297"/>
                  <a:ext cx="382" cy="243"/>
                </a:xfrm>
                <a:custGeom>
                  <a:rect b="b" l="l" r="r" t="t"/>
                  <a:pathLst>
                    <a:path extrusionOk="0" h="243" w="382">
                      <a:moveTo>
                        <a:pt x="10" y="221"/>
                      </a:moveTo>
                      <a:cubicBezTo>
                        <a:pt x="47" y="258"/>
                        <a:pt x="158" y="258"/>
                        <a:pt x="158" y="148"/>
                      </a:cubicBezTo>
                      <a:cubicBezTo>
                        <a:pt x="158" y="74"/>
                        <a:pt x="416" y="221"/>
                        <a:pt x="379" y="111"/>
                      </a:cubicBezTo>
                      <a:cubicBezTo>
                        <a:pt x="379" y="37"/>
                        <a:pt x="121" y="111"/>
                        <a:pt x="84" y="0"/>
                      </a:cubicBezTo>
                      <a:cubicBezTo>
                        <a:pt x="47" y="74"/>
                        <a:pt x="-27" y="148"/>
                        <a:pt x="10" y="22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88" name="Google Shape;1988;p34"/>
                <p:cNvSpPr/>
                <p:nvPr/>
              </p:nvSpPr>
              <p:spPr>
                <a:xfrm>
                  <a:off x="11432191" y="8686264"/>
                  <a:ext cx="647" cy="479"/>
                </a:xfrm>
                <a:custGeom>
                  <a:rect b="b" l="l" r="r" t="t"/>
                  <a:pathLst>
                    <a:path extrusionOk="0" h="479" w="647">
                      <a:moveTo>
                        <a:pt x="443" y="369"/>
                      </a:moveTo>
                      <a:cubicBezTo>
                        <a:pt x="480" y="369"/>
                        <a:pt x="148" y="480"/>
                        <a:pt x="480" y="480"/>
                      </a:cubicBezTo>
                      <a:cubicBezTo>
                        <a:pt x="554" y="480"/>
                        <a:pt x="701" y="332"/>
                        <a:pt x="628" y="221"/>
                      </a:cubicBezTo>
                      <a:lnTo>
                        <a:pt x="443" y="258"/>
                      </a:lnTo>
                      <a:lnTo>
                        <a:pt x="517" y="185"/>
                      </a:lnTo>
                      <a:cubicBezTo>
                        <a:pt x="517" y="148"/>
                        <a:pt x="554" y="111"/>
                        <a:pt x="554" y="111"/>
                      </a:cubicBezTo>
                      <a:lnTo>
                        <a:pt x="0" y="0"/>
                      </a:lnTo>
                      <a:lnTo>
                        <a:pt x="74" y="74"/>
                      </a:lnTo>
                      <a:cubicBezTo>
                        <a:pt x="222" y="185"/>
                        <a:pt x="37" y="406"/>
                        <a:pt x="443" y="369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89" name="Google Shape;1989;p34"/>
                <p:cNvSpPr/>
                <p:nvPr/>
              </p:nvSpPr>
              <p:spPr>
                <a:xfrm>
                  <a:off x="11432228" y="8692868"/>
                  <a:ext cx="443" cy="258"/>
                </a:xfrm>
                <a:custGeom>
                  <a:rect b="b" l="l" r="r" t="t"/>
                  <a:pathLst>
                    <a:path extrusionOk="0" h="258" w="443">
                      <a:moveTo>
                        <a:pt x="185" y="0"/>
                      </a:moveTo>
                      <a:cubicBezTo>
                        <a:pt x="148" y="37"/>
                        <a:pt x="37" y="74"/>
                        <a:pt x="0" y="148"/>
                      </a:cubicBezTo>
                      <a:cubicBezTo>
                        <a:pt x="0" y="148"/>
                        <a:pt x="111" y="258"/>
                        <a:pt x="148" y="258"/>
                      </a:cubicBezTo>
                      <a:cubicBezTo>
                        <a:pt x="258" y="258"/>
                        <a:pt x="369" y="221"/>
                        <a:pt x="443" y="184"/>
                      </a:cubicBezTo>
                      <a:cubicBezTo>
                        <a:pt x="369" y="111"/>
                        <a:pt x="258" y="37"/>
                        <a:pt x="185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90" name="Google Shape;1990;p34"/>
                <p:cNvSpPr/>
                <p:nvPr/>
              </p:nvSpPr>
              <p:spPr>
                <a:xfrm>
                  <a:off x="11432306" y="8662577"/>
                  <a:ext cx="623" cy="946"/>
                </a:xfrm>
                <a:custGeom>
                  <a:rect b="b" l="l" r="r" t="t"/>
                  <a:pathLst>
                    <a:path extrusionOk="0" h="946" w="623">
                      <a:moveTo>
                        <a:pt x="513" y="738"/>
                      </a:moveTo>
                      <a:cubicBezTo>
                        <a:pt x="144" y="664"/>
                        <a:pt x="550" y="406"/>
                        <a:pt x="291" y="332"/>
                      </a:cubicBezTo>
                      <a:lnTo>
                        <a:pt x="402" y="295"/>
                      </a:lnTo>
                      <a:lnTo>
                        <a:pt x="439" y="332"/>
                      </a:lnTo>
                      <a:lnTo>
                        <a:pt x="439" y="406"/>
                      </a:lnTo>
                      <a:cubicBezTo>
                        <a:pt x="439" y="406"/>
                        <a:pt x="476" y="406"/>
                        <a:pt x="513" y="406"/>
                      </a:cubicBezTo>
                      <a:lnTo>
                        <a:pt x="476" y="184"/>
                      </a:lnTo>
                      <a:cubicBezTo>
                        <a:pt x="476" y="184"/>
                        <a:pt x="439" y="148"/>
                        <a:pt x="439" y="148"/>
                      </a:cubicBezTo>
                      <a:lnTo>
                        <a:pt x="550" y="111"/>
                      </a:lnTo>
                      <a:cubicBezTo>
                        <a:pt x="439" y="-37"/>
                        <a:pt x="70" y="184"/>
                        <a:pt x="33" y="0"/>
                      </a:cubicBezTo>
                      <a:cubicBezTo>
                        <a:pt x="33" y="184"/>
                        <a:pt x="-41" y="406"/>
                        <a:pt x="33" y="553"/>
                      </a:cubicBezTo>
                      <a:cubicBezTo>
                        <a:pt x="107" y="738"/>
                        <a:pt x="70" y="1033"/>
                        <a:pt x="624" y="922"/>
                      </a:cubicBezTo>
                      <a:cubicBezTo>
                        <a:pt x="587" y="885"/>
                        <a:pt x="587" y="775"/>
                        <a:pt x="513" y="738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91" name="Google Shape;1991;p34"/>
                <p:cNvSpPr/>
                <p:nvPr/>
              </p:nvSpPr>
              <p:spPr>
                <a:xfrm>
                  <a:off x="11433050" y="8692315"/>
                  <a:ext cx="584" cy="774"/>
                </a:xfrm>
                <a:custGeom>
                  <a:rect b="b" l="l" r="r" t="t"/>
                  <a:pathLst>
                    <a:path extrusionOk="0" h="774" w="584">
                      <a:moveTo>
                        <a:pt x="248" y="184"/>
                      </a:moveTo>
                      <a:lnTo>
                        <a:pt x="322" y="111"/>
                      </a:lnTo>
                      <a:lnTo>
                        <a:pt x="359" y="74"/>
                      </a:lnTo>
                      <a:cubicBezTo>
                        <a:pt x="359" y="111"/>
                        <a:pt x="396" y="148"/>
                        <a:pt x="396" y="184"/>
                      </a:cubicBezTo>
                      <a:cubicBezTo>
                        <a:pt x="396" y="184"/>
                        <a:pt x="359" y="221"/>
                        <a:pt x="359" y="258"/>
                      </a:cubicBezTo>
                      <a:cubicBezTo>
                        <a:pt x="174" y="406"/>
                        <a:pt x="-84" y="553"/>
                        <a:pt x="27" y="775"/>
                      </a:cubicBezTo>
                      <a:lnTo>
                        <a:pt x="27" y="775"/>
                      </a:lnTo>
                      <a:cubicBezTo>
                        <a:pt x="101" y="775"/>
                        <a:pt x="27" y="627"/>
                        <a:pt x="211" y="738"/>
                      </a:cubicBezTo>
                      <a:cubicBezTo>
                        <a:pt x="322" y="553"/>
                        <a:pt x="433" y="369"/>
                        <a:pt x="580" y="184"/>
                      </a:cubicBezTo>
                      <a:cubicBezTo>
                        <a:pt x="617" y="148"/>
                        <a:pt x="359" y="111"/>
                        <a:pt x="580" y="74"/>
                      </a:cubicBezTo>
                      <a:cubicBezTo>
                        <a:pt x="544" y="37"/>
                        <a:pt x="544" y="0"/>
                        <a:pt x="507" y="0"/>
                      </a:cubicBezTo>
                      <a:cubicBezTo>
                        <a:pt x="470" y="0"/>
                        <a:pt x="359" y="0"/>
                        <a:pt x="359" y="0"/>
                      </a:cubicBezTo>
                      <a:cubicBezTo>
                        <a:pt x="285" y="74"/>
                        <a:pt x="248" y="148"/>
                        <a:pt x="248" y="184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92" name="Google Shape;1992;p34"/>
                <p:cNvSpPr/>
                <p:nvPr/>
              </p:nvSpPr>
              <p:spPr>
                <a:xfrm>
                  <a:off x="11430416" y="8688404"/>
                  <a:ext cx="445" cy="295"/>
                </a:xfrm>
                <a:custGeom>
                  <a:rect b="b" l="l" r="r" t="t"/>
                  <a:pathLst>
                    <a:path extrusionOk="0" h="295" w="445">
                      <a:moveTo>
                        <a:pt x="372" y="295"/>
                      </a:moveTo>
                      <a:cubicBezTo>
                        <a:pt x="409" y="221"/>
                        <a:pt x="409" y="148"/>
                        <a:pt x="446" y="74"/>
                      </a:cubicBezTo>
                      <a:cubicBezTo>
                        <a:pt x="409" y="37"/>
                        <a:pt x="409" y="37"/>
                        <a:pt x="372" y="0"/>
                      </a:cubicBezTo>
                      <a:cubicBezTo>
                        <a:pt x="224" y="74"/>
                        <a:pt x="3" y="111"/>
                        <a:pt x="3" y="221"/>
                      </a:cubicBezTo>
                      <a:cubicBezTo>
                        <a:pt x="-34" y="406"/>
                        <a:pt x="335" y="111"/>
                        <a:pt x="372" y="295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93" name="Google Shape;1993;p34"/>
                <p:cNvSpPr/>
                <p:nvPr/>
              </p:nvSpPr>
              <p:spPr>
                <a:xfrm>
                  <a:off x="11430345" y="8694750"/>
                  <a:ext cx="258" cy="36"/>
                </a:xfrm>
                <a:custGeom>
                  <a:rect b="b" l="l" r="r" t="t"/>
                  <a:pathLst>
                    <a:path extrusionOk="0" h="36" w="258">
                      <a:moveTo>
                        <a:pt x="111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58" y="37"/>
                      </a:lnTo>
                      <a:cubicBezTo>
                        <a:pt x="258" y="37"/>
                        <a:pt x="37" y="0"/>
                        <a:pt x="111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94" name="Google Shape;1994;p34"/>
                <p:cNvSpPr/>
                <p:nvPr/>
              </p:nvSpPr>
              <p:spPr>
                <a:xfrm>
                  <a:off x="11431416" y="8693865"/>
                  <a:ext cx="775" cy="1033"/>
                </a:xfrm>
                <a:custGeom>
                  <a:rect b="b" l="l" r="r" t="t"/>
                  <a:pathLst>
                    <a:path extrusionOk="0" h="1033" w="775">
                      <a:moveTo>
                        <a:pt x="554" y="886"/>
                      </a:moveTo>
                      <a:cubicBezTo>
                        <a:pt x="443" y="664"/>
                        <a:pt x="923" y="517"/>
                        <a:pt x="701" y="258"/>
                      </a:cubicBezTo>
                      <a:lnTo>
                        <a:pt x="775" y="221"/>
                      </a:lnTo>
                      <a:cubicBezTo>
                        <a:pt x="738" y="148"/>
                        <a:pt x="665" y="37"/>
                        <a:pt x="628" y="0"/>
                      </a:cubicBezTo>
                      <a:cubicBezTo>
                        <a:pt x="443" y="0"/>
                        <a:pt x="554" y="111"/>
                        <a:pt x="517" y="148"/>
                      </a:cubicBezTo>
                      <a:cubicBezTo>
                        <a:pt x="517" y="221"/>
                        <a:pt x="480" y="258"/>
                        <a:pt x="332" y="185"/>
                      </a:cubicBezTo>
                      <a:lnTo>
                        <a:pt x="148" y="111"/>
                      </a:lnTo>
                      <a:cubicBezTo>
                        <a:pt x="185" y="295"/>
                        <a:pt x="-74" y="443"/>
                        <a:pt x="222" y="664"/>
                      </a:cubicBezTo>
                      <a:cubicBezTo>
                        <a:pt x="258" y="701"/>
                        <a:pt x="258" y="738"/>
                        <a:pt x="258" y="775"/>
                      </a:cubicBezTo>
                      <a:lnTo>
                        <a:pt x="148" y="775"/>
                      </a:lnTo>
                      <a:cubicBezTo>
                        <a:pt x="74" y="775"/>
                        <a:pt x="37" y="812"/>
                        <a:pt x="0" y="812"/>
                      </a:cubicBezTo>
                      <a:lnTo>
                        <a:pt x="37" y="886"/>
                      </a:lnTo>
                      <a:cubicBezTo>
                        <a:pt x="406" y="959"/>
                        <a:pt x="258" y="959"/>
                        <a:pt x="148" y="996"/>
                      </a:cubicBezTo>
                      <a:lnTo>
                        <a:pt x="480" y="1033"/>
                      </a:lnTo>
                      <a:cubicBezTo>
                        <a:pt x="554" y="1033"/>
                        <a:pt x="591" y="996"/>
                        <a:pt x="554" y="886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95" name="Google Shape;1995;p34"/>
                <p:cNvSpPr/>
                <p:nvPr/>
              </p:nvSpPr>
              <p:spPr>
                <a:xfrm>
                  <a:off x="11433040" y="8671285"/>
                  <a:ext cx="959" cy="782"/>
                </a:xfrm>
                <a:custGeom>
                  <a:rect b="b" l="l" r="r" t="t"/>
                  <a:pathLst>
                    <a:path extrusionOk="0" h="782" w="959">
                      <a:moveTo>
                        <a:pt x="775" y="148"/>
                      </a:moveTo>
                      <a:cubicBezTo>
                        <a:pt x="775" y="148"/>
                        <a:pt x="849" y="148"/>
                        <a:pt x="849" y="148"/>
                      </a:cubicBezTo>
                      <a:lnTo>
                        <a:pt x="812" y="74"/>
                      </a:lnTo>
                      <a:cubicBezTo>
                        <a:pt x="775" y="74"/>
                        <a:pt x="701" y="111"/>
                        <a:pt x="665" y="111"/>
                      </a:cubicBezTo>
                      <a:lnTo>
                        <a:pt x="295" y="111"/>
                      </a:lnTo>
                      <a:lnTo>
                        <a:pt x="295" y="74"/>
                      </a:lnTo>
                      <a:lnTo>
                        <a:pt x="406" y="0"/>
                      </a:lnTo>
                      <a:cubicBezTo>
                        <a:pt x="332" y="37"/>
                        <a:pt x="258" y="37"/>
                        <a:pt x="258" y="74"/>
                      </a:cubicBezTo>
                      <a:cubicBezTo>
                        <a:pt x="222" y="111"/>
                        <a:pt x="222" y="184"/>
                        <a:pt x="258" y="221"/>
                      </a:cubicBezTo>
                      <a:cubicBezTo>
                        <a:pt x="332" y="258"/>
                        <a:pt x="517" y="295"/>
                        <a:pt x="517" y="295"/>
                      </a:cubicBezTo>
                      <a:cubicBezTo>
                        <a:pt x="480" y="443"/>
                        <a:pt x="295" y="295"/>
                        <a:pt x="185" y="369"/>
                      </a:cubicBezTo>
                      <a:cubicBezTo>
                        <a:pt x="74" y="443"/>
                        <a:pt x="480" y="369"/>
                        <a:pt x="258" y="443"/>
                      </a:cubicBezTo>
                      <a:cubicBezTo>
                        <a:pt x="148" y="480"/>
                        <a:pt x="37" y="480"/>
                        <a:pt x="0" y="590"/>
                      </a:cubicBezTo>
                      <a:cubicBezTo>
                        <a:pt x="0" y="812"/>
                        <a:pt x="111" y="812"/>
                        <a:pt x="369" y="738"/>
                      </a:cubicBezTo>
                      <a:cubicBezTo>
                        <a:pt x="443" y="701"/>
                        <a:pt x="554" y="664"/>
                        <a:pt x="628" y="627"/>
                      </a:cubicBezTo>
                      <a:lnTo>
                        <a:pt x="517" y="553"/>
                      </a:lnTo>
                      <a:cubicBezTo>
                        <a:pt x="517" y="553"/>
                        <a:pt x="443" y="553"/>
                        <a:pt x="443" y="590"/>
                      </a:cubicBezTo>
                      <a:lnTo>
                        <a:pt x="258" y="701"/>
                      </a:lnTo>
                      <a:cubicBezTo>
                        <a:pt x="258" y="664"/>
                        <a:pt x="222" y="627"/>
                        <a:pt x="222" y="627"/>
                      </a:cubicBezTo>
                      <a:cubicBezTo>
                        <a:pt x="295" y="590"/>
                        <a:pt x="369" y="517"/>
                        <a:pt x="480" y="517"/>
                      </a:cubicBezTo>
                      <a:cubicBezTo>
                        <a:pt x="665" y="480"/>
                        <a:pt x="886" y="627"/>
                        <a:pt x="960" y="406"/>
                      </a:cubicBezTo>
                      <a:lnTo>
                        <a:pt x="628" y="369"/>
                      </a:lnTo>
                      <a:lnTo>
                        <a:pt x="775" y="148"/>
                      </a:ln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96" name="Google Shape;1996;p34"/>
                <p:cNvSpPr/>
                <p:nvPr/>
              </p:nvSpPr>
              <p:spPr>
                <a:xfrm>
                  <a:off x="11432117" y="8693200"/>
                  <a:ext cx="184" cy="479"/>
                </a:xfrm>
                <a:custGeom>
                  <a:rect b="b" l="l" r="r" t="t"/>
                  <a:pathLst>
                    <a:path extrusionOk="0" h="479" w="184">
                      <a:moveTo>
                        <a:pt x="0" y="443"/>
                      </a:moveTo>
                      <a:cubicBezTo>
                        <a:pt x="37" y="443"/>
                        <a:pt x="74" y="480"/>
                        <a:pt x="111" y="480"/>
                      </a:cubicBezTo>
                      <a:cubicBezTo>
                        <a:pt x="148" y="369"/>
                        <a:pt x="185" y="258"/>
                        <a:pt x="185" y="148"/>
                      </a:cubicBezTo>
                      <a:cubicBezTo>
                        <a:pt x="185" y="111"/>
                        <a:pt x="74" y="37"/>
                        <a:pt x="37" y="0"/>
                      </a:cubicBezTo>
                      <a:cubicBezTo>
                        <a:pt x="0" y="148"/>
                        <a:pt x="0" y="258"/>
                        <a:pt x="0" y="443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97" name="Google Shape;1997;p34"/>
                <p:cNvSpPr/>
                <p:nvPr/>
              </p:nvSpPr>
              <p:spPr>
                <a:xfrm>
                  <a:off x="11432983" y="8693127"/>
                  <a:ext cx="184" cy="295"/>
                </a:xfrm>
                <a:custGeom>
                  <a:rect b="b" l="l" r="r" t="t"/>
                  <a:pathLst>
                    <a:path extrusionOk="0" h="295" w="184">
                      <a:moveTo>
                        <a:pt x="168" y="295"/>
                      </a:moveTo>
                      <a:cubicBezTo>
                        <a:pt x="168" y="258"/>
                        <a:pt x="205" y="221"/>
                        <a:pt x="168" y="148"/>
                      </a:cubicBezTo>
                      <a:cubicBezTo>
                        <a:pt x="168" y="111"/>
                        <a:pt x="94" y="37"/>
                        <a:pt x="57" y="0"/>
                      </a:cubicBezTo>
                      <a:cubicBezTo>
                        <a:pt x="-17" y="111"/>
                        <a:pt x="-54" y="184"/>
                        <a:pt x="168" y="295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98" name="Google Shape;1998;p34"/>
                <p:cNvSpPr/>
                <p:nvPr/>
              </p:nvSpPr>
              <p:spPr>
                <a:xfrm>
                  <a:off x="11432413" y="8693663"/>
                  <a:ext cx="406" cy="202"/>
                </a:xfrm>
                <a:custGeom>
                  <a:rect b="b" l="l" r="r" t="t"/>
                  <a:pathLst>
                    <a:path extrusionOk="0" h="202" w="406">
                      <a:moveTo>
                        <a:pt x="0" y="55"/>
                      </a:moveTo>
                      <a:lnTo>
                        <a:pt x="74" y="202"/>
                      </a:lnTo>
                      <a:lnTo>
                        <a:pt x="406" y="91"/>
                      </a:lnTo>
                      <a:lnTo>
                        <a:pt x="295" y="18"/>
                      </a:lnTo>
                      <a:cubicBezTo>
                        <a:pt x="258" y="55"/>
                        <a:pt x="222" y="55"/>
                        <a:pt x="185" y="91"/>
                      </a:cubicBezTo>
                      <a:cubicBezTo>
                        <a:pt x="74" y="128"/>
                        <a:pt x="258" y="-56"/>
                        <a:pt x="74" y="18"/>
                      </a:cubicBezTo>
                      <a:cubicBezTo>
                        <a:pt x="74" y="18"/>
                        <a:pt x="0" y="55"/>
                        <a:pt x="0" y="55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99" name="Google Shape;1999;p34"/>
                <p:cNvSpPr/>
                <p:nvPr/>
              </p:nvSpPr>
              <p:spPr>
                <a:xfrm>
                  <a:off x="11431453" y="8693488"/>
                  <a:ext cx="406" cy="523"/>
                </a:xfrm>
                <a:custGeom>
                  <a:rect b="b" l="l" r="r" t="t"/>
                  <a:pathLst>
                    <a:path extrusionOk="0" h="523" w="406">
                      <a:moveTo>
                        <a:pt x="406" y="118"/>
                      </a:moveTo>
                      <a:cubicBezTo>
                        <a:pt x="332" y="81"/>
                        <a:pt x="185" y="-29"/>
                        <a:pt x="148" y="7"/>
                      </a:cubicBezTo>
                      <a:cubicBezTo>
                        <a:pt x="-111" y="118"/>
                        <a:pt x="369" y="340"/>
                        <a:pt x="0" y="450"/>
                      </a:cubicBezTo>
                      <a:lnTo>
                        <a:pt x="74" y="524"/>
                      </a:lnTo>
                      <a:cubicBezTo>
                        <a:pt x="480" y="450"/>
                        <a:pt x="37" y="155"/>
                        <a:pt x="406" y="118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00" name="Google Shape;2000;p34"/>
                <p:cNvSpPr/>
                <p:nvPr/>
              </p:nvSpPr>
              <p:spPr>
                <a:xfrm>
                  <a:off x="11431571" y="8690876"/>
                  <a:ext cx="213" cy="332"/>
                </a:xfrm>
                <a:custGeom>
                  <a:rect b="b" l="l" r="r" t="t"/>
                  <a:pathLst>
                    <a:path extrusionOk="0" h="332" w="213">
                      <a:moveTo>
                        <a:pt x="213" y="74"/>
                      </a:moveTo>
                      <a:lnTo>
                        <a:pt x="177" y="0"/>
                      </a:lnTo>
                      <a:cubicBezTo>
                        <a:pt x="29" y="37"/>
                        <a:pt x="-45" y="111"/>
                        <a:pt x="29" y="332"/>
                      </a:cubicBezTo>
                      <a:cubicBezTo>
                        <a:pt x="250" y="332"/>
                        <a:pt x="103" y="148"/>
                        <a:pt x="213" y="74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01" name="Google Shape;2001;p34"/>
                <p:cNvSpPr/>
                <p:nvPr/>
              </p:nvSpPr>
              <p:spPr>
                <a:xfrm>
                  <a:off x="11432043" y="8682944"/>
                  <a:ext cx="1089" cy="1180"/>
                </a:xfrm>
                <a:custGeom>
                  <a:rect b="b" l="l" r="r" t="t"/>
                  <a:pathLst>
                    <a:path extrusionOk="0" h="1180" w="1089">
                      <a:moveTo>
                        <a:pt x="775" y="37"/>
                      </a:moveTo>
                      <a:cubicBezTo>
                        <a:pt x="775" y="37"/>
                        <a:pt x="738" y="0"/>
                        <a:pt x="701" y="0"/>
                      </a:cubicBezTo>
                      <a:lnTo>
                        <a:pt x="701" y="37"/>
                      </a:lnTo>
                      <a:lnTo>
                        <a:pt x="738" y="258"/>
                      </a:lnTo>
                      <a:cubicBezTo>
                        <a:pt x="701" y="258"/>
                        <a:pt x="591" y="258"/>
                        <a:pt x="591" y="258"/>
                      </a:cubicBezTo>
                      <a:cubicBezTo>
                        <a:pt x="554" y="221"/>
                        <a:pt x="517" y="148"/>
                        <a:pt x="517" y="111"/>
                      </a:cubicBezTo>
                      <a:cubicBezTo>
                        <a:pt x="517" y="74"/>
                        <a:pt x="554" y="74"/>
                        <a:pt x="554" y="37"/>
                      </a:cubicBezTo>
                      <a:cubicBezTo>
                        <a:pt x="517" y="37"/>
                        <a:pt x="480" y="37"/>
                        <a:pt x="480" y="37"/>
                      </a:cubicBezTo>
                      <a:cubicBezTo>
                        <a:pt x="443" y="74"/>
                        <a:pt x="369" y="111"/>
                        <a:pt x="369" y="111"/>
                      </a:cubicBezTo>
                      <a:cubicBezTo>
                        <a:pt x="443" y="258"/>
                        <a:pt x="222" y="369"/>
                        <a:pt x="443" y="516"/>
                      </a:cubicBezTo>
                      <a:cubicBezTo>
                        <a:pt x="443" y="516"/>
                        <a:pt x="295" y="627"/>
                        <a:pt x="222" y="701"/>
                      </a:cubicBezTo>
                      <a:lnTo>
                        <a:pt x="148" y="701"/>
                      </a:lnTo>
                      <a:lnTo>
                        <a:pt x="0" y="627"/>
                      </a:lnTo>
                      <a:lnTo>
                        <a:pt x="74" y="738"/>
                      </a:lnTo>
                      <a:cubicBezTo>
                        <a:pt x="148" y="664"/>
                        <a:pt x="332" y="885"/>
                        <a:pt x="369" y="701"/>
                      </a:cubicBezTo>
                      <a:cubicBezTo>
                        <a:pt x="554" y="885"/>
                        <a:pt x="628" y="590"/>
                        <a:pt x="628" y="664"/>
                      </a:cubicBezTo>
                      <a:cubicBezTo>
                        <a:pt x="628" y="812"/>
                        <a:pt x="480" y="922"/>
                        <a:pt x="701" y="959"/>
                      </a:cubicBezTo>
                      <a:cubicBezTo>
                        <a:pt x="812" y="1070"/>
                        <a:pt x="886" y="1107"/>
                        <a:pt x="923" y="1181"/>
                      </a:cubicBezTo>
                      <a:lnTo>
                        <a:pt x="960" y="1144"/>
                      </a:lnTo>
                      <a:cubicBezTo>
                        <a:pt x="1108" y="849"/>
                        <a:pt x="1034" y="885"/>
                        <a:pt x="997" y="775"/>
                      </a:cubicBezTo>
                      <a:cubicBezTo>
                        <a:pt x="849" y="553"/>
                        <a:pt x="812" y="332"/>
                        <a:pt x="1071" y="74"/>
                      </a:cubicBezTo>
                      <a:cubicBezTo>
                        <a:pt x="1181" y="111"/>
                        <a:pt x="775" y="221"/>
                        <a:pt x="775" y="37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02" name="Google Shape;2002;p34"/>
                <p:cNvSpPr/>
                <p:nvPr/>
              </p:nvSpPr>
              <p:spPr>
                <a:xfrm>
                  <a:off x="11433627" y="8687482"/>
                  <a:ext cx="447" cy="332"/>
                </a:xfrm>
                <a:custGeom>
                  <a:rect b="b" l="l" r="r" t="t"/>
                  <a:pathLst>
                    <a:path extrusionOk="0" h="332" w="447">
                      <a:moveTo>
                        <a:pt x="115" y="148"/>
                      </a:moveTo>
                      <a:lnTo>
                        <a:pt x="115" y="148"/>
                      </a:lnTo>
                      <a:cubicBezTo>
                        <a:pt x="115" y="184"/>
                        <a:pt x="373" y="111"/>
                        <a:pt x="262" y="221"/>
                      </a:cubicBezTo>
                      <a:cubicBezTo>
                        <a:pt x="226" y="258"/>
                        <a:pt x="262" y="295"/>
                        <a:pt x="262" y="332"/>
                      </a:cubicBezTo>
                      <a:lnTo>
                        <a:pt x="299" y="332"/>
                      </a:lnTo>
                      <a:cubicBezTo>
                        <a:pt x="299" y="295"/>
                        <a:pt x="336" y="258"/>
                        <a:pt x="336" y="221"/>
                      </a:cubicBezTo>
                      <a:lnTo>
                        <a:pt x="262" y="37"/>
                      </a:lnTo>
                      <a:cubicBezTo>
                        <a:pt x="262" y="37"/>
                        <a:pt x="373" y="37"/>
                        <a:pt x="447" y="0"/>
                      </a:cubicBezTo>
                      <a:cubicBezTo>
                        <a:pt x="336" y="0"/>
                        <a:pt x="226" y="0"/>
                        <a:pt x="115" y="0"/>
                      </a:cubicBezTo>
                      <a:cubicBezTo>
                        <a:pt x="-144" y="74"/>
                        <a:pt x="115" y="111"/>
                        <a:pt x="115" y="148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03" name="Google Shape;2003;p34"/>
                <p:cNvSpPr/>
                <p:nvPr/>
              </p:nvSpPr>
              <p:spPr>
                <a:xfrm>
                  <a:off x="11431490" y="8666968"/>
                  <a:ext cx="332" cy="295"/>
                </a:xfrm>
                <a:custGeom>
                  <a:rect b="b" l="l" r="r" t="t"/>
                  <a:pathLst>
                    <a:path extrusionOk="0" h="295" w="332">
                      <a:moveTo>
                        <a:pt x="0" y="111"/>
                      </a:moveTo>
                      <a:cubicBezTo>
                        <a:pt x="37" y="184"/>
                        <a:pt x="111" y="221"/>
                        <a:pt x="148" y="295"/>
                      </a:cubicBezTo>
                      <a:cubicBezTo>
                        <a:pt x="185" y="258"/>
                        <a:pt x="258" y="258"/>
                        <a:pt x="332" y="221"/>
                      </a:cubicBezTo>
                      <a:cubicBezTo>
                        <a:pt x="222" y="148"/>
                        <a:pt x="148" y="74"/>
                        <a:pt x="74" y="0"/>
                      </a:cubicBezTo>
                      <a:cubicBezTo>
                        <a:pt x="37" y="37"/>
                        <a:pt x="0" y="111"/>
                        <a:pt x="0" y="11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04" name="Google Shape;2004;p34"/>
                <p:cNvSpPr/>
                <p:nvPr/>
              </p:nvSpPr>
              <p:spPr>
                <a:xfrm>
                  <a:off x="11430308" y="8667986"/>
                  <a:ext cx="576" cy="310"/>
                </a:xfrm>
                <a:custGeom>
                  <a:rect b="b" l="l" r="r" t="t"/>
                  <a:pathLst>
                    <a:path extrusionOk="0" h="310" w="576">
                      <a:moveTo>
                        <a:pt x="0" y="200"/>
                      </a:moveTo>
                      <a:cubicBezTo>
                        <a:pt x="111" y="237"/>
                        <a:pt x="258" y="310"/>
                        <a:pt x="332" y="310"/>
                      </a:cubicBezTo>
                      <a:cubicBezTo>
                        <a:pt x="517" y="273"/>
                        <a:pt x="258" y="237"/>
                        <a:pt x="295" y="200"/>
                      </a:cubicBezTo>
                      <a:cubicBezTo>
                        <a:pt x="332" y="163"/>
                        <a:pt x="369" y="52"/>
                        <a:pt x="480" y="163"/>
                      </a:cubicBezTo>
                      <a:cubicBezTo>
                        <a:pt x="738" y="15"/>
                        <a:pt x="406" y="52"/>
                        <a:pt x="332" y="15"/>
                      </a:cubicBezTo>
                      <a:cubicBezTo>
                        <a:pt x="295" y="-22"/>
                        <a:pt x="111" y="15"/>
                        <a:pt x="37" y="52"/>
                      </a:cubicBezTo>
                      <a:cubicBezTo>
                        <a:pt x="0" y="15"/>
                        <a:pt x="37" y="126"/>
                        <a:pt x="0" y="2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05" name="Google Shape;2005;p34"/>
                <p:cNvSpPr/>
                <p:nvPr/>
              </p:nvSpPr>
              <p:spPr>
                <a:xfrm>
                  <a:off x="11432043" y="8666747"/>
                  <a:ext cx="516" cy="368"/>
                </a:xfrm>
                <a:custGeom>
                  <a:rect b="b" l="l" r="r" t="t"/>
                  <a:pathLst>
                    <a:path extrusionOk="0" h="368" w="516">
                      <a:moveTo>
                        <a:pt x="0" y="258"/>
                      </a:moveTo>
                      <a:cubicBezTo>
                        <a:pt x="0" y="295"/>
                        <a:pt x="111" y="332"/>
                        <a:pt x="185" y="369"/>
                      </a:cubicBezTo>
                      <a:cubicBezTo>
                        <a:pt x="295" y="295"/>
                        <a:pt x="406" y="185"/>
                        <a:pt x="517" y="74"/>
                      </a:cubicBezTo>
                      <a:cubicBezTo>
                        <a:pt x="443" y="37"/>
                        <a:pt x="258" y="0"/>
                        <a:pt x="258" y="0"/>
                      </a:cubicBezTo>
                      <a:cubicBezTo>
                        <a:pt x="148" y="74"/>
                        <a:pt x="74" y="148"/>
                        <a:pt x="0" y="258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06" name="Google Shape;2006;p34"/>
                <p:cNvSpPr/>
                <p:nvPr/>
              </p:nvSpPr>
              <p:spPr>
                <a:xfrm>
                  <a:off x="11432261" y="8665002"/>
                  <a:ext cx="557" cy="245"/>
                </a:xfrm>
                <a:custGeom>
                  <a:rect b="b" l="l" r="r" t="t"/>
                  <a:pathLst>
                    <a:path extrusionOk="0" h="245" w="557">
                      <a:moveTo>
                        <a:pt x="262" y="84"/>
                      </a:moveTo>
                      <a:cubicBezTo>
                        <a:pt x="225" y="268"/>
                        <a:pt x="-33" y="47"/>
                        <a:pt x="4" y="121"/>
                      </a:cubicBezTo>
                      <a:cubicBezTo>
                        <a:pt x="77" y="379"/>
                        <a:pt x="299" y="158"/>
                        <a:pt x="484" y="158"/>
                      </a:cubicBezTo>
                      <a:lnTo>
                        <a:pt x="557" y="121"/>
                      </a:lnTo>
                      <a:cubicBezTo>
                        <a:pt x="484" y="84"/>
                        <a:pt x="410" y="10"/>
                        <a:pt x="373" y="10"/>
                      </a:cubicBezTo>
                      <a:cubicBezTo>
                        <a:pt x="225" y="-27"/>
                        <a:pt x="262" y="47"/>
                        <a:pt x="262" y="84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07" name="Google Shape;2007;p34"/>
                <p:cNvSpPr/>
                <p:nvPr/>
              </p:nvSpPr>
              <p:spPr>
                <a:xfrm>
                  <a:off x="11432027" y="8665308"/>
                  <a:ext cx="16" cy="3689"/>
                </a:xfrm>
                <a:custGeom>
                  <a:rect b="b" l="l" r="r" t="t"/>
                  <a:pathLst>
                    <a:path extrusionOk="0" h="3689" w="16">
                      <a:moveTo>
                        <a:pt x="16" y="0"/>
                      </a:moveTo>
                      <a:cubicBezTo>
                        <a:pt x="-20" y="0"/>
                        <a:pt x="16" y="0"/>
                        <a:pt x="16" y="0"/>
                      </a:cubicBezTo>
                      <a:lnTo>
                        <a:pt x="16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08" name="Google Shape;2008;p34"/>
                <p:cNvSpPr/>
                <p:nvPr/>
              </p:nvSpPr>
              <p:spPr>
                <a:xfrm>
                  <a:off x="11430526" y="8670252"/>
                  <a:ext cx="557" cy="193"/>
                </a:xfrm>
                <a:custGeom>
                  <a:rect b="b" l="l" r="r" t="t"/>
                  <a:pathLst>
                    <a:path extrusionOk="0" h="193" w="557">
                      <a:moveTo>
                        <a:pt x="4" y="74"/>
                      </a:moveTo>
                      <a:cubicBezTo>
                        <a:pt x="-33" y="258"/>
                        <a:pt x="189" y="184"/>
                        <a:pt x="300" y="148"/>
                      </a:cubicBezTo>
                      <a:cubicBezTo>
                        <a:pt x="521" y="148"/>
                        <a:pt x="558" y="111"/>
                        <a:pt x="558" y="0"/>
                      </a:cubicBezTo>
                      <a:lnTo>
                        <a:pt x="484" y="37"/>
                      </a:lnTo>
                      <a:cubicBezTo>
                        <a:pt x="373" y="74"/>
                        <a:pt x="373" y="37"/>
                        <a:pt x="447" y="0"/>
                      </a:cubicBezTo>
                      <a:cubicBezTo>
                        <a:pt x="300" y="0"/>
                        <a:pt x="189" y="184"/>
                        <a:pt x="4" y="74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09" name="Google Shape;2009;p34"/>
                <p:cNvSpPr/>
                <p:nvPr/>
              </p:nvSpPr>
              <p:spPr>
                <a:xfrm>
                  <a:off x="11432708" y="8682796"/>
                  <a:ext cx="479" cy="258"/>
                </a:xfrm>
                <a:custGeom>
                  <a:rect b="b" l="l" r="r" t="t"/>
                  <a:pathLst>
                    <a:path extrusionOk="0" h="258" w="479">
                      <a:moveTo>
                        <a:pt x="222" y="258"/>
                      </a:moveTo>
                      <a:lnTo>
                        <a:pt x="480" y="74"/>
                      </a:lnTo>
                      <a:lnTo>
                        <a:pt x="74" y="0"/>
                      </a:lnTo>
                      <a:cubicBezTo>
                        <a:pt x="74" y="0"/>
                        <a:pt x="37" y="0"/>
                        <a:pt x="0" y="0"/>
                      </a:cubicBezTo>
                      <a:cubicBezTo>
                        <a:pt x="74" y="111"/>
                        <a:pt x="148" y="185"/>
                        <a:pt x="222" y="258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10" name="Google Shape;2010;p34"/>
                <p:cNvSpPr/>
                <p:nvPr/>
              </p:nvSpPr>
              <p:spPr>
                <a:xfrm>
                  <a:off x="11432512" y="8671026"/>
                  <a:ext cx="381" cy="405"/>
                </a:xfrm>
                <a:custGeom>
                  <a:rect b="b" l="l" r="r" t="t"/>
                  <a:pathLst>
                    <a:path extrusionOk="0" h="405" w="381">
                      <a:moveTo>
                        <a:pt x="160" y="369"/>
                      </a:moveTo>
                      <a:lnTo>
                        <a:pt x="233" y="406"/>
                      </a:lnTo>
                      <a:lnTo>
                        <a:pt x="381" y="37"/>
                      </a:lnTo>
                      <a:lnTo>
                        <a:pt x="160" y="0"/>
                      </a:lnTo>
                      <a:cubicBezTo>
                        <a:pt x="49" y="111"/>
                        <a:pt x="-136" y="258"/>
                        <a:pt x="160" y="369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11" name="Google Shape;2011;p34"/>
                <p:cNvSpPr/>
                <p:nvPr/>
              </p:nvSpPr>
              <p:spPr>
                <a:xfrm>
                  <a:off x="11430551" y="8671100"/>
                  <a:ext cx="584" cy="691"/>
                </a:xfrm>
                <a:custGeom>
                  <a:rect b="b" l="l" r="r" t="t"/>
                  <a:pathLst>
                    <a:path extrusionOk="0" h="691" w="584">
                      <a:moveTo>
                        <a:pt x="569" y="0"/>
                      </a:moveTo>
                      <a:cubicBezTo>
                        <a:pt x="458" y="74"/>
                        <a:pt x="348" y="148"/>
                        <a:pt x="311" y="221"/>
                      </a:cubicBezTo>
                      <a:cubicBezTo>
                        <a:pt x="274" y="258"/>
                        <a:pt x="348" y="332"/>
                        <a:pt x="385" y="369"/>
                      </a:cubicBezTo>
                      <a:cubicBezTo>
                        <a:pt x="126" y="295"/>
                        <a:pt x="126" y="443"/>
                        <a:pt x="52" y="516"/>
                      </a:cubicBezTo>
                      <a:cubicBezTo>
                        <a:pt x="15" y="553"/>
                        <a:pt x="-22" y="627"/>
                        <a:pt x="15" y="664"/>
                      </a:cubicBezTo>
                      <a:cubicBezTo>
                        <a:pt x="385" y="775"/>
                        <a:pt x="385" y="516"/>
                        <a:pt x="569" y="443"/>
                      </a:cubicBezTo>
                      <a:cubicBezTo>
                        <a:pt x="606" y="443"/>
                        <a:pt x="569" y="332"/>
                        <a:pt x="532" y="295"/>
                      </a:cubicBezTo>
                      <a:lnTo>
                        <a:pt x="569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12" name="Google Shape;2012;p34"/>
                <p:cNvSpPr/>
                <p:nvPr/>
              </p:nvSpPr>
              <p:spPr>
                <a:xfrm>
                  <a:off x="11430677" y="8670842"/>
                  <a:ext cx="268" cy="299"/>
                </a:xfrm>
                <a:custGeom>
                  <a:rect b="b" l="l" r="r" t="t"/>
                  <a:pathLst>
                    <a:path extrusionOk="0" h="299" w="268">
                      <a:moveTo>
                        <a:pt x="258" y="148"/>
                      </a:moveTo>
                      <a:cubicBezTo>
                        <a:pt x="222" y="111"/>
                        <a:pt x="148" y="74"/>
                        <a:pt x="111" y="0"/>
                      </a:cubicBezTo>
                      <a:cubicBezTo>
                        <a:pt x="74" y="111"/>
                        <a:pt x="37" y="221"/>
                        <a:pt x="0" y="295"/>
                      </a:cubicBezTo>
                      <a:cubicBezTo>
                        <a:pt x="185" y="332"/>
                        <a:pt x="0" y="111"/>
                        <a:pt x="222" y="221"/>
                      </a:cubicBezTo>
                      <a:cubicBezTo>
                        <a:pt x="222" y="221"/>
                        <a:pt x="295" y="184"/>
                        <a:pt x="258" y="148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13" name="Google Shape;2013;p34"/>
                <p:cNvSpPr/>
                <p:nvPr/>
              </p:nvSpPr>
              <p:spPr>
                <a:xfrm>
                  <a:off x="11433336" y="8670473"/>
                  <a:ext cx="286" cy="442"/>
                </a:xfrm>
                <a:custGeom>
                  <a:rect b="b" l="l" r="r" t="t"/>
                  <a:pathLst>
                    <a:path extrusionOk="0" h="442" w="286">
                      <a:moveTo>
                        <a:pt x="185" y="37"/>
                      </a:moveTo>
                      <a:cubicBezTo>
                        <a:pt x="185" y="37"/>
                        <a:pt x="148" y="0"/>
                        <a:pt x="148" y="0"/>
                      </a:cubicBezTo>
                      <a:lnTo>
                        <a:pt x="0" y="406"/>
                      </a:lnTo>
                      <a:lnTo>
                        <a:pt x="74" y="443"/>
                      </a:lnTo>
                      <a:cubicBezTo>
                        <a:pt x="628" y="332"/>
                        <a:pt x="-111" y="148"/>
                        <a:pt x="185" y="37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14" name="Google Shape;2014;p34"/>
                <p:cNvSpPr/>
                <p:nvPr/>
              </p:nvSpPr>
              <p:spPr>
                <a:xfrm>
                  <a:off x="11430973" y="8660696"/>
                  <a:ext cx="369" cy="442"/>
                </a:xfrm>
                <a:custGeom>
                  <a:rect b="b" l="l" r="r" t="t"/>
                  <a:pathLst>
                    <a:path extrusionOk="0" h="442" w="369">
                      <a:moveTo>
                        <a:pt x="369" y="74"/>
                      </a:moveTo>
                      <a:cubicBezTo>
                        <a:pt x="369" y="74"/>
                        <a:pt x="332" y="37"/>
                        <a:pt x="295" y="0"/>
                      </a:cubicBezTo>
                      <a:lnTo>
                        <a:pt x="0" y="406"/>
                      </a:lnTo>
                      <a:cubicBezTo>
                        <a:pt x="0" y="406"/>
                        <a:pt x="74" y="443"/>
                        <a:pt x="74" y="443"/>
                      </a:cubicBezTo>
                      <a:cubicBezTo>
                        <a:pt x="406" y="406"/>
                        <a:pt x="332" y="258"/>
                        <a:pt x="369" y="74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15" name="Google Shape;2015;p34"/>
                <p:cNvSpPr/>
                <p:nvPr/>
              </p:nvSpPr>
              <p:spPr>
                <a:xfrm>
                  <a:off x="11432228" y="8660474"/>
                  <a:ext cx="295" cy="479"/>
                </a:xfrm>
                <a:custGeom>
                  <a:rect b="b" l="l" r="r" t="t"/>
                  <a:pathLst>
                    <a:path extrusionOk="0" h="479" w="295">
                      <a:moveTo>
                        <a:pt x="295" y="480"/>
                      </a:moveTo>
                      <a:lnTo>
                        <a:pt x="295" y="0"/>
                      </a:lnTo>
                      <a:lnTo>
                        <a:pt x="258" y="0"/>
                      </a:lnTo>
                      <a:lnTo>
                        <a:pt x="0" y="480"/>
                      </a:lnTo>
                      <a:cubicBezTo>
                        <a:pt x="111" y="443"/>
                        <a:pt x="222" y="480"/>
                        <a:pt x="295" y="48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16" name="Google Shape;2016;p34"/>
                <p:cNvSpPr/>
                <p:nvPr/>
              </p:nvSpPr>
              <p:spPr>
                <a:xfrm>
                  <a:off x="11430928" y="8658740"/>
                  <a:ext cx="398" cy="368"/>
                </a:xfrm>
                <a:custGeom>
                  <a:rect b="b" l="l" r="r" t="t"/>
                  <a:pathLst>
                    <a:path extrusionOk="0" h="368" w="398">
                      <a:moveTo>
                        <a:pt x="7" y="221"/>
                      </a:moveTo>
                      <a:cubicBezTo>
                        <a:pt x="-30" y="258"/>
                        <a:pt x="81" y="332"/>
                        <a:pt x="118" y="369"/>
                      </a:cubicBezTo>
                      <a:cubicBezTo>
                        <a:pt x="229" y="295"/>
                        <a:pt x="524" y="221"/>
                        <a:pt x="340" y="74"/>
                      </a:cubicBezTo>
                      <a:lnTo>
                        <a:pt x="229" y="0"/>
                      </a:lnTo>
                      <a:cubicBezTo>
                        <a:pt x="155" y="74"/>
                        <a:pt x="44" y="148"/>
                        <a:pt x="7" y="22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17" name="Google Shape;2017;p34"/>
                <p:cNvSpPr/>
                <p:nvPr/>
              </p:nvSpPr>
              <p:spPr>
                <a:xfrm>
                  <a:off x="11431785" y="8660790"/>
                  <a:ext cx="443" cy="237"/>
                </a:xfrm>
                <a:custGeom>
                  <a:rect b="b" l="l" r="r" t="t"/>
                  <a:pathLst>
                    <a:path extrusionOk="0" h="237" w="443">
                      <a:moveTo>
                        <a:pt x="148" y="16"/>
                      </a:moveTo>
                      <a:cubicBezTo>
                        <a:pt x="74" y="53"/>
                        <a:pt x="37" y="127"/>
                        <a:pt x="0" y="201"/>
                      </a:cubicBezTo>
                      <a:lnTo>
                        <a:pt x="148" y="238"/>
                      </a:lnTo>
                      <a:cubicBezTo>
                        <a:pt x="222" y="164"/>
                        <a:pt x="332" y="127"/>
                        <a:pt x="443" y="16"/>
                      </a:cubicBezTo>
                      <a:cubicBezTo>
                        <a:pt x="332" y="16"/>
                        <a:pt x="185" y="-21"/>
                        <a:pt x="148" y="16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18" name="Google Shape;2018;p34"/>
                <p:cNvSpPr/>
                <p:nvPr/>
              </p:nvSpPr>
              <p:spPr>
                <a:xfrm>
                  <a:off x="11431637" y="8657580"/>
                  <a:ext cx="516" cy="200"/>
                </a:xfrm>
                <a:custGeom>
                  <a:rect b="b" l="l" r="r" t="t"/>
                  <a:pathLst>
                    <a:path extrusionOk="0" h="200" w="516">
                      <a:moveTo>
                        <a:pt x="0" y="164"/>
                      </a:moveTo>
                      <a:cubicBezTo>
                        <a:pt x="185" y="127"/>
                        <a:pt x="258" y="90"/>
                        <a:pt x="258" y="90"/>
                      </a:cubicBezTo>
                      <a:cubicBezTo>
                        <a:pt x="295" y="127"/>
                        <a:pt x="332" y="164"/>
                        <a:pt x="369" y="201"/>
                      </a:cubicBezTo>
                      <a:lnTo>
                        <a:pt x="517" y="16"/>
                      </a:lnTo>
                      <a:cubicBezTo>
                        <a:pt x="369" y="16"/>
                        <a:pt x="222" y="-21"/>
                        <a:pt x="74" y="16"/>
                      </a:cubicBezTo>
                      <a:cubicBezTo>
                        <a:pt x="-74" y="53"/>
                        <a:pt x="185" y="53"/>
                        <a:pt x="0" y="164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19" name="Google Shape;2019;p34"/>
                <p:cNvSpPr/>
                <p:nvPr/>
              </p:nvSpPr>
              <p:spPr>
                <a:xfrm>
                  <a:off x="11431933" y="8664922"/>
                  <a:ext cx="221" cy="385"/>
                </a:xfrm>
                <a:custGeom>
                  <a:rect b="b" l="l" r="r" t="t"/>
                  <a:pathLst>
                    <a:path extrusionOk="0" h="385" w="221">
                      <a:moveTo>
                        <a:pt x="0" y="16"/>
                      </a:moveTo>
                      <a:cubicBezTo>
                        <a:pt x="37" y="127"/>
                        <a:pt x="74" y="238"/>
                        <a:pt x="111" y="385"/>
                      </a:cubicBezTo>
                      <a:cubicBezTo>
                        <a:pt x="148" y="385"/>
                        <a:pt x="222" y="348"/>
                        <a:pt x="222" y="348"/>
                      </a:cubicBezTo>
                      <a:cubicBezTo>
                        <a:pt x="185" y="238"/>
                        <a:pt x="185" y="127"/>
                        <a:pt x="111" y="16"/>
                      </a:cubicBezTo>
                      <a:cubicBezTo>
                        <a:pt x="148" y="16"/>
                        <a:pt x="74" y="-21"/>
                        <a:pt x="0" y="16"/>
                      </a:cubicBezTo>
                      <a:lnTo>
                        <a:pt x="0" y="16"/>
                      </a:ln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20" name="Google Shape;2020;p34"/>
                <p:cNvSpPr/>
                <p:nvPr/>
              </p:nvSpPr>
              <p:spPr>
                <a:xfrm>
                  <a:off x="11430862" y="8651693"/>
                  <a:ext cx="295" cy="368"/>
                </a:xfrm>
                <a:custGeom>
                  <a:rect b="b" l="l" r="r" t="t"/>
                  <a:pathLst>
                    <a:path extrusionOk="0" h="368" w="295">
                      <a:moveTo>
                        <a:pt x="111" y="369"/>
                      </a:moveTo>
                      <a:cubicBezTo>
                        <a:pt x="185" y="258"/>
                        <a:pt x="258" y="184"/>
                        <a:pt x="295" y="74"/>
                      </a:cubicBezTo>
                      <a:cubicBezTo>
                        <a:pt x="295" y="37"/>
                        <a:pt x="148" y="37"/>
                        <a:pt x="74" y="0"/>
                      </a:cubicBezTo>
                      <a:cubicBezTo>
                        <a:pt x="74" y="74"/>
                        <a:pt x="37" y="184"/>
                        <a:pt x="0" y="295"/>
                      </a:cubicBezTo>
                      <a:cubicBezTo>
                        <a:pt x="37" y="295"/>
                        <a:pt x="74" y="332"/>
                        <a:pt x="111" y="369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21" name="Google Shape;2021;p34"/>
                <p:cNvSpPr/>
                <p:nvPr/>
              </p:nvSpPr>
              <p:spPr>
                <a:xfrm>
                  <a:off x="11430640" y="8664717"/>
                  <a:ext cx="406" cy="332"/>
                </a:xfrm>
                <a:custGeom>
                  <a:rect b="b" l="l" r="r" t="t"/>
                  <a:pathLst>
                    <a:path extrusionOk="0" h="332" w="406">
                      <a:moveTo>
                        <a:pt x="111" y="332"/>
                      </a:moveTo>
                      <a:lnTo>
                        <a:pt x="406" y="74"/>
                      </a:lnTo>
                      <a:cubicBezTo>
                        <a:pt x="222" y="111"/>
                        <a:pt x="74" y="148"/>
                        <a:pt x="74" y="0"/>
                      </a:cubicBezTo>
                      <a:lnTo>
                        <a:pt x="0" y="221"/>
                      </a:lnTo>
                      <a:cubicBezTo>
                        <a:pt x="0" y="295"/>
                        <a:pt x="37" y="295"/>
                        <a:pt x="111" y="332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22" name="Google Shape;2022;p34"/>
                <p:cNvSpPr/>
                <p:nvPr/>
              </p:nvSpPr>
              <p:spPr>
                <a:xfrm>
                  <a:off x="11432302" y="8671691"/>
                  <a:ext cx="618" cy="516"/>
                </a:xfrm>
                <a:custGeom>
                  <a:rect b="b" l="l" r="r" t="t"/>
                  <a:pathLst>
                    <a:path extrusionOk="0" h="516" w="618">
                      <a:moveTo>
                        <a:pt x="185" y="295"/>
                      </a:moveTo>
                      <a:cubicBezTo>
                        <a:pt x="185" y="295"/>
                        <a:pt x="0" y="369"/>
                        <a:pt x="0" y="406"/>
                      </a:cubicBezTo>
                      <a:cubicBezTo>
                        <a:pt x="37" y="627"/>
                        <a:pt x="406" y="369"/>
                        <a:pt x="480" y="516"/>
                      </a:cubicBezTo>
                      <a:cubicBezTo>
                        <a:pt x="738" y="406"/>
                        <a:pt x="591" y="332"/>
                        <a:pt x="406" y="0"/>
                      </a:cubicBezTo>
                      <a:cubicBezTo>
                        <a:pt x="517" y="406"/>
                        <a:pt x="369" y="369"/>
                        <a:pt x="185" y="295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23" name="Google Shape;2023;p34"/>
                <p:cNvSpPr/>
                <p:nvPr/>
              </p:nvSpPr>
              <p:spPr>
                <a:xfrm>
                  <a:off x="11430788" y="8664016"/>
                  <a:ext cx="488" cy="221"/>
                </a:xfrm>
                <a:custGeom>
                  <a:rect b="b" l="l" r="r" t="t"/>
                  <a:pathLst>
                    <a:path extrusionOk="0" h="221" w="488">
                      <a:moveTo>
                        <a:pt x="37" y="221"/>
                      </a:moveTo>
                      <a:lnTo>
                        <a:pt x="406" y="148"/>
                      </a:lnTo>
                      <a:cubicBezTo>
                        <a:pt x="406" y="111"/>
                        <a:pt x="591" y="0"/>
                        <a:pt x="406" y="0"/>
                      </a:cubicBezTo>
                      <a:cubicBezTo>
                        <a:pt x="258" y="0"/>
                        <a:pt x="111" y="111"/>
                        <a:pt x="0" y="148"/>
                      </a:cubicBezTo>
                      <a:cubicBezTo>
                        <a:pt x="0" y="185"/>
                        <a:pt x="37" y="221"/>
                        <a:pt x="37" y="22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24" name="Google Shape;2024;p34"/>
                <p:cNvSpPr/>
                <p:nvPr/>
              </p:nvSpPr>
              <p:spPr>
                <a:xfrm>
                  <a:off x="11431120" y="8661138"/>
                  <a:ext cx="341" cy="332"/>
                </a:xfrm>
                <a:custGeom>
                  <a:rect b="b" l="l" r="r" t="t"/>
                  <a:pathLst>
                    <a:path extrusionOk="0" h="332" w="341">
                      <a:moveTo>
                        <a:pt x="222" y="332"/>
                      </a:moveTo>
                      <a:cubicBezTo>
                        <a:pt x="332" y="258"/>
                        <a:pt x="406" y="148"/>
                        <a:pt x="258" y="74"/>
                      </a:cubicBezTo>
                      <a:cubicBezTo>
                        <a:pt x="222" y="37"/>
                        <a:pt x="222" y="37"/>
                        <a:pt x="148" y="0"/>
                      </a:cubicBezTo>
                      <a:cubicBezTo>
                        <a:pt x="74" y="74"/>
                        <a:pt x="0" y="111"/>
                        <a:pt x="0" y="148"/>
                      </a:cubicBezTo>
                      <a:cubicBezTo>
                        <a:pt x="74" y="221"/>
                        <a:pt x="148" y="295"/>
                        <a:pt x="222" y="332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25" name="Google Shape;2025;p34"/>
                <p:cNvSpPr/>
                <p:nvPr/>
              </p:nvSpPr>
              <p:spPr>
                <a:xfrm>
                  <a:off x="11431453" y="8663197"/>
                  <a:ext cx="453" cy="339"/>
                </a:xfrm>
                <a:custGeom>
                  <a:rect b="b" l="l" r="r" t="t"/>
                  <a:pathLst>
                    <a:path extrusionOk="0" h="339" w="453">
                      <a:moveTo>
                        <a:pt x="0" y="155"/>
                      </a:moveTo>
                      <a:lnTo>
                        <a:pt x="406" y="339"/>
                      </a:lnTo>
                      <a:cubicBezTo>
                        <a:pt x="406" y="303"/>
                        <a:pt x="480" y="266"/>
                        <a:pt x="443" y="229"/>
                      </a:cubicBezTo>
                      <a:cubicBezTo>
                        <a:pt x="332" y="155"/>
                        <a:pt x="222" y="81"/>
                        <a:pt x="74" y="7"/>
                      </a:cubicBezTo>
                      <a:cubicBezTo>
                        <a:pt x="37" y="-30"/>
                        <a:pt x="0" y="81"/>
                        <a:pt x="0" y="155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26" name="Google Shape;2026;p34"/>
                <p:cNvSpPr/>
                <p:nvPr/>
              </p:nvSpPr>
              <p:spPr>
                <a:xfrm>
                  <a:off x="11433668" y="8670399"/>
                  <a:ext cx="479" cy="221"/>
                </a:xfrm>
                <a:custGeom>
                  <a:rect b="b" l="l" r="r" t="t"/>
                  <a:pathLst>
                    <a:path extrusionOk="0" h="221" w="479">
                      <a:moveTo>
                        <a:pt x="0" y="184"/>
                      </a:moveTo>
                      <a:cubicBezTo>
                        <a:pt x="37" y="184"/>
                        <a:pt x="111" y="221"/>
                        <a:pt x="111" y="221"/>
                      </a:cubicBezTo>
                      <a:lnTo>
                        <a:pt x="480" y="37"/>
                      </a:lnTo>
                      <a:cubicBezTo>
                        <a:pt x="369" y="37"/>
                        <a:pt x="222" y="0"/>
                        <a:pt x="111" y="0"/>
                      </a:cubicBezTo>
                      <a:cubicBezTo>
                        <a:pt x="74" y="37"/>
                        <a:pt x="37" y="148"/>
                        <a:pt x="0" y="184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27" name="Google Shape;2027;p34"/>
                <p:cNvSpPr/>
                <p:nvPr/>
              </p:nvSpPr>
              <p:spPr>
                <a:xfrm>
                  <a:off x="11432486" y="8679807"/>
                  <a:ext cx="918" cy="1033"/>
                </a:xfrm>
                <a:custGeom>
                  <a:rect b="b" l="l" r="r" t="t"/>
                  <a:pathLst>
                    <a:path extrusionOk="0" h="1033" w="918">
                      <a:moveTo>
                        <a:pt x="443" y="221"/>
                      </a:moveTo>
                      <a:lnTo>
                        <a:pt x="295" y="74"/>
                      </a:lnTo>
                      <a:lnTo>
                        <a:pt x="0" y="443"/>
                      </a:lnTo>
                      <a:lnTo>
                        <a:pt x="222" y="480"/>
                      </a:lnTo>
                      <a:lnTo>
                        <a:pt x="295" y="480"/>
                      </a:lnTo>
                      <a:lnTo>
                        <a:pt x="222" y="517"/>
                      </a:lnTo>
                      <a:cubicBezTo>
                        <a:pt x="148" y="590"/>
                        <a:pt x="74" y="664"/>
                        <a:pt x="37" y="738"/>
                      </a:cubicBezTo>
                      <a:cubicBezTo>
                        <a:pt x="37" y="775"/>
                        <a:pt x="185" y="849"/>
                        <a:pt x="222" y="812"/>
                      </a:cubicBezTo>
                      <a:cubicBezTo>
                        <a:pt x="701" y="775"/>
                        <a:pt x="369" y="922"/>
                        <a:pt x="332" y="959"/>
                      </a:cubicBezTo>
                      <a:cubicBezTo>
                        <a:pt x="295" y="996"/>
                        <a:pt x="258" y="1033"/>
                        <a:pt x="222" y="1033"/>
                      </a:cubicBezTo>
                      <a:cubicBezTo>
                        <a:pt x="295" y="996"/>
                        <a:pt x="480" y="996"/>
                        <a:pt x="480" y="959"/>
                      </a:cubicBezTo>
                      <a:cubicBezTo>
                        <a:pt x="517" y="812"/>
                        <a:pt x="738" y="701"/>
                        <a:pt x="591" y="553"/>
                      </a:cubicBezTo>
                      <a:cubicBezTo>
                        <a:pt x="554" y="517"/>
                        <a:pt x="591" y="406"/>
                        <a:pt x="628" y="406"/>
                      </a:cubicBezTo>
                      <a:cubicBezTo>
                        <a:pt x="1255" y="332"/>
                        <a:pt x="665" y="148"/>
                        <a:pt x="701" y="0"/>
                      </a:cubicBezTo>
                      <a:cubicBezTo>
                        <a:pt x="665" y="0"/>
                        <a:pt x="628" y="0"/>
                        <a:pt x="591" y="0"/>
                      </a:cubicBezTo>
                      <a:lnTo>
                        <a:pt x="443" y="74"/>
                      </a:lnTo>
                      <a:lnTo>
                        <a:pt x="554" y="74"/>
                      </a:lnTo>
                      <a:cubicBezTo>
                        <a:pt x="775" y="148"/>
                        <a:pt x="591" y="185"/>
                        <a:pt x="554" y="221"/>
                      </a:cubicBezTo>
                      <a:cubicBezTo>
                        <a:pt x="554" y="221"/>
                        <a:pt x="591" y="258"/>
                        <a:pt x="628" y="258"/>
                      </a:cubicBezTo>
                      <a:cubicBezTo>
                        <a:pt x="443" y="221"/>
                        <a:pt x="406" y="332"/>
                        <a:pt x="406" y="406"/>
                      </a:cubicBezTo>
                      <a:cubicBezTo>
                        <a:pt x="406" y="406"/>
                        <a:pt x="369" y="443"/>
                        <a:pt x="332" y="480"/>
                      </a:cubicBezTo>
                      <a:lnTo>
                        <a:pt x="148" y="185"/>
                      </a:lnTo>
                      <a:lnTo>
                        <a:pt x="258" y="185"/>
                      </a:lnTo>
                      <a:lnTo>
                        <a:pt x="332" y="221"/>
                      </a:lnTo>
                      <a:lnTo>
                        <a:pt x="443" y="221"/>
                      </a:ln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28" name="Google Shape;2028;p34"/>
                <p:cNvSpPr/>
                <p:nvPr/>
              </p:nvSpPr>
              <p:spPr>
                <a:xfrm>
                  <a:off x="11432941" y="8677520"/>
                  <a:ext cx="748" cy="452"/>
                </a:xfrm>
                <a:custGeom>
                  <a:rect b="b" l="l" r="r" t="t"/>
                  <a:pathLst>
                    <a:path extrusionOk="0" h="452" w="748">
                      <a:moveTo>
                        <a:pt x="210" y="369"/>
                      </a:moveTo>
                      <a:cubicBezTo>
                        <a:pt x="395" y="406"/>
                        <a:pt x="542" y="480"/>
                        <a:pt x="727" y="443"/>
                      </a:cubicBezTo>
                      <a:cubicBezTo>
                        <a:pt x="838" y="443"/>
                        <a:pt x="468" y="369"/>
                        <a:pt x="690" y="295"/>
                      </a:cubicBezTo>
                      <a:lnTo>
                        <a:pt x="395" y="111"/>
                      </a:lnTo>
                      <a:lnTo>
                        <a:pt x="358" y="148"/>
                      </a:lnTo>
                      <a:cubicBezTo>
                        <a:pt x="284" y="111"/>
                        <a:pt x="210" y="0"/>
                        <a:pt x="210" y="0"/>
                      </a:cubicBezTo>
                      <a:cubicBezTo>
                        <a:pt x="-344" y="148"/>
                        <a:pt x="395" y="221"/>
                        <a:pt x="210" y="369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29" name="Google Shape;2029;p34"/>
                <p:cNvSpPr/>
                <p:nvPr/>
              </p:nvSpPr>
              <p:spPr>
                <a:xfrm>
                  <a:off x="11431268" y="8678553"/>
                  <a:ext cx="302" cy="442"/>
                </a:xfrm>
                <a:custGeom>
                  <a:rect b="b" l="l" r="r" t="t"/>
                  <a:pathLst>
                    <a:path extrusionOk="0" h="442" w="302">
                      <a:moveTo>
                        <a:pt x="0" y="369"/>
                      </a:moveTo>
                      <a:cubicBezTo>
                        <a:pt x="0" y="406"/>
                        <a:pt x="111" y="443"/>
                        <a:pt x="148" y="443"/>
                      </a:cubicBezTo>
                      <a:cubicBezTo>
                        <a:pt x="222" y="406"/>
                        <a:pt x="332" y="369"/>
                        <a:pt x="295" y="332"/>
                      </a:cubicBezTo>
                      <a:cubicBezTo>
                        <a:pt x="258" y="258"/>
                        <a:pt x="185" y="184"/>
                        <a:pt x="37" y="0"/>
                      </a:cubicBezTo>
                      <a:cubicBezTo>
                        <a:pt x="37" y="184"/>
                        <a:pt x="0" y="295"/>
                        <a:pt x="0" y="369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30" name="Google Shape;2030;p34"/>
                <p:cNvSpPr/>
                <p:nvPr/>
              </p:nvSpPr>
              <p:spPr>
                <a:xfrm>
                  <a:off x="11432671" y="8679586"/>
                  <a:ext cx="552" cy="332"/>
                </a:xfrm>
                <a:custGeom>
                  <a:rect b="b" l="l" r="r" t="t"/>
                  <a:pathLst>
                    <a:path extrusionOk="0" h="332" w="552">
                      <a:moveTo>
                        <a:pt x="406" y="74"/>
                      </a:moveTo>
                      <a:cubicBezTo>
                        <a:pt x="369" y="74"/>
                        <a:pt x="443" y="332"/>
                        <a:pt x="295" y="111"/>
                      </a:cubicBezTo>
                      <a:cubicBezTo>
                        <a:pt x="258" y="37"/>
                        <a:pt x="148" y="0"/>
                        <a:pt x="0" y="0"/>
                      </a:cubicBezTo>
                      <a:cubicBezTo>
                        <a:pt x="37" y="74"/>
                        <a:pt x="37" y="184"/>
                        <a:pt x="111" y="258"/>
                      </a:cubicBezTo>
                      <a:cubicBezTo>
                        <a:pt x="148" y="295"/>
                        <a:pt x="295" y="332"/>
                        <a:pt x="369" y="332"/>
                      </a:cubicBezTo>
                      <a:cubicBezTo>
                        <a:pt x="554" y="295"/>
                        <a:pt x="591" y="221"/>
                        <a:pt x="517" y="74"/>
                      </a:cubicBezTo>
                      <a:cubicBezTo>
                        <a:pt x="480" y="37"/>
                        <a:pt x="443" y="74"/>
                        <a:pt x="406" y="74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31" name="Google Shape;2031;p34"/>
                <p:cNvSpPr/>
                <p:nvPr/>
              </p:nvSpPr>
              <p:spPr>
                <a:xfrm>
                  <a:off x="11432708" y="8678184"/>
                  <a:ext cx="886" cy="553"/>
                </a:xfrm>
                <a:custGeom>
                  <a:rect b="b" l="l" r="r" t="t"/>
                  <a:pathLst>
                    <a:path extrusionOk="0" h="553" w="886">
                      <a:moveTo>
                        <a:pt x="443" y="553"/>
                      </a:moveTo>
                      <a:lnTo>
                        <a:pt x="480" y="553"/>
                      </a:lnTo>
                      <a:lnTo>
                        <a:pt x="406" y="221"/>
                      </a:lnTo>
                      <a:cubicBezTo>
                        <a:pt x="406" y="221"/>
                        <a:pt x="480" y="185"/>
                        <a:pt x="517" y="148"/>
                      </a:cubicBezTo>
                      <a:lnTo>
                        <a:pt x="628" y="111"/>
                      </a:lnTo>
                      <a:lnTo>
                        <a:pt x="665" y="221"/>
                      </a:lnTo>
                      <a:lnTo>
                        <a:pt x="886" y="185"/>
                      </a:lnTo>
                      <a:cubicBezTo>
                        <a:pt x="738" y="148"/>
                        <a:pt x="591" y="74"/>
                        <a:pt x="406" y="0"/>
                      </a:cubicBezTo>
                      <a:cubicBezTo>
                        <a:pt x="258" y="148"/>
                        <a:pt x="148" y="295"/>
                        <a:pt x="0" y="443"/>
                      </a:cubicBezTo>
                      <a:lnTo>
                        <a:pt x="443" y="553"/>
                      </a:ln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32" name="Google Shape;2032;p34"/>
                <p:cNvSpPr/>
                <p:nvPr/>
              </p:nvSpPr>
              <p:spPr>
                <a:xfrm>
                  <a:off x="11432215" y="8674774"/>
                  <a:ext cx="751" cy="458"/>
                </a:xfrm>
                <a:custGeom>
                  <a:rect b="b" l="l" r="r" t="t"/>
                  <a:pathLst>
                    <a:path extrusionOk="0" h="458" w="751">
                      <a:moveTo>
                        <a:pt x="161" y="52"/>
                      </a:moveTo>
                      <a:cubicBezTo>
                        <a:pt x="198" y="163"/>
                        <a:pt x="-61" y="-59"/>
                        <a:pt x="13" y="89"/>
                      </a:cubicBezTo>
                      <a:cubicBezTo>
                        <a:pt x="50" y="163"/>
                        <a:pt x="124" y="237"/>
                        <a:pt x="235" y="273"/>
                      </a:cubicBezTo>
                      <a:cubicBezTo>
                        <a:pt x="346" y="310"/>
                        <a:pt x="456" y="384"/>
                        <a:pt x="567" y="458"/>
                      </a:cubicBezTo>
                      <a:cubicBezTo>
                        <a:pt x="641" y="384"/>
                        <a:pt x="715" y="273"/>
                        <a:pt x="752" y="200"/>
                      </a:cubicBezTo>
                      <a:cubicBezTo>
                        <a:pt x="752" y="163"/>
                        <a:pt x="678" y="89"/>
                        <a:pt x="604" y="52"/>
                      </a:cubicBezTo>
                      <a:cubicBezTo>
                        <a:pt x="567" y="126"/>
                        <a:pt x="530" y="163"/>
                        <a:pt x="493" y="200"/>
                      </a:cubicBezTo>
                      <a:lnTo>
                        <a:pt x="419" y="310"/>
                      </a:lnTo>
                      <a:lnTo>
                        <a:pt x="198" y="163"/>
                      </a:lnTo>
                      <a:lnTo>
                        <a:pt x="198" y="126"/>
                      </a:lnTo>
                      <a:cubicBezTo>
                        <a:pt x="493" y="89"/>
                        <a:pt x="198" y="15"/>
                        <a:pt x="198" y="15"/>
                      </a:cubicBezTo>
                      <a:cubicBezTo>
                        <a:pt x="124" y="-22"/>
                        <a:pt x="161" y="15"/>
                        <a:pt x="161" y="52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33" name="Google Shape;2033;p34"/>
                <p:cNvSpPr/>
                <p:nvPr/>
              </p:nvSpPr>
              <p:spPr>
                <a:xfrm>
                  <a:off x="11432708" y="8676967"/>
                  <a:ext cx="295" cy="405"/>
                </a:xfrm>
                <a:custGeom>
                  <a:rect b="b" l="l" r="r" t="t"/>
                  <a:pathLst>
                    <a:path extrusionOk="0" h="405" w="295">
                      <a:moveTo>
                        <a:pt x="148" y="406"/>
                      </a:moveTo>
                      <a:cubicBezTo>
                        <a:pt x="222" y="258"/>
                        <a:pt x="295" y="184"/>
                        <a:pt x="295" y="74"/>
                      </a:cubicBezTo>
                      <a:cubicBezTo>
                        <a:pt x="295" y="74"/>
                        <a:pt x="111" y="37"/>
                        <a:pt x="37" y="0"/>
                      </a:cubicBezTo>
                      <a:lnTo>
                        <a:pt x="0" y="332"/>
                      </a:lnTo>
                      <a:cubicBezTo>
                        <a:pt x="0" y="332"/>
                        <a:pt x="74" y="369"/>
                        <a:pt x="148" y="406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34" name="Google Shape;2034;p34"/>
                <p:cNvSpPr/>
                <p:nvPr/>
              </p:nvSpPr>
              <p:spPr>
                <a:xfrm>
                  <a:off x="11430936" y="8674568"/>
                  <a:ext cx="332" cy="332"/>
                </a:xfrm>
                <a:custGeom>
                  <a:rect b="b" l="l" r="r" t="t"/>
                  <a:pathLst>
                    <a:path extrusionOk="0" h="332" w="332">
                      <a:moveTo>
                        <a:pt x="332" y="258"/>
                      </a:moveTo>
                      <a:cubicBezTo>
                        <a:pt x="295" y="184"/>
                        <a:pt x="222" y="0"/>
                        <a:pt x="185" y="0"/>
                      </a:cubicBezTo>
                      <a:cubicBezTo>
                        <a:pt x="-111" y="37"/>
                        <a:pt x="258" y="221"/>
                        <a:pt x="0" y="258"/>
                      </a:cubicBezTo>
                      <a:cubicBezTo>
                        <a:pt x="74" y="295"/>
                        <a:pt x="111" y="332"/>
                        <a:pt x="185" y="332"/>
                      </a:cubicBezTo>
                      <a:cubicBezTo>
                        <a:pt x="258" y="332"/>
                        <a:pt x="295" y="295"/>
                        <a:pt x="332" y="258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35" name="Google Shape;2035;p34"/>
                <p:cNvSpPr/>
                <p:nvPr/>
              </p:nvSpPr>
              <p:spPr>
                <a:xfrm>
                  <a:off x="11432663" y="8675380"/>
                  <a:ext cx="635" cy="553"/>
                </a:xfrm>
                <a:custGeom>
                  <a:rect b="b" l="l" r="r" t="t"/>
                  <a:pathLst>
                    <a:path extrusionOk="0" h="553" w="635">
                      <a:moveTo>
                        <a:pt x="118" y="553"/>
                      </a:moveTo>
                      <a:cubicBezTo>
                        <a:pt x="229" y="480"/>
                        <a:pt x="266" y="443"/>
                        <a:pt x="340" y="406"/>
                      </a:cubicBezTo>
                      <a:cubicBezTo>
                        <a:pt x="451" y="406"/>
                        <a:pt x="192" y="553"/>
                        <a:pt x="451" y="480"/>
                      </a:cubicBezTo>
                      <a:cubicBezTo>
                        <a:pt x="451" y="480"/>
                        <a:pt x="451" y="406"/>
                        <a:pt x="414" y="406"/>
                      </a:cubicBezTo>
                      <a:lnTo>
                        <a:pt x="266" y="258"/>
                      </a:lnTo>
                      <a:cubicBezTo>
                        <a:pt x="561" y="332"/>
                        <a:pt x="414" y="74"/>
                        <a:pt x="635" y="74"/>
                      </a:cubicBezTo>
                      <a:cubicBezTo>
                        <a:pt x="635" y="37"/>
                        <a:pt x="598" y="0"/>
                        <a:pt x="598" y="0"/>
                      </a:cubicBezTo>
                      <a:cubicBezTo>
                        <a:pt x="451" y="0"/>
                        <a:pt x="340" y="37"/>
                        <a:pt x="192" y="74"/>
                      </a:cubicBezTo>
                      <a:cubicBezTo>
                        <a:pt x="-214" y="184"/>
                        <a:pt x="155" y="332"/>
                        <a:pt x="118" y="553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36" name="Google Shape;2036;p34"/>
                <p:cNvSpPr/>
                <p:nvPr/>
              </p:nvSpPr>
              <p:spPr>
                <a:xfrm>
                  <a:off x="11432994" y="8673535"/>
                  <a:ext cx="414" cy="190"/>
                </a:xfrm>
                <a:custGeom>
                  <a:rect b="b" l="l" r="r" t="t"/>
                  <a:pathLst>
                    <a:path extrusionOk="0" h="190" w="414">
                      <a:moveTo>
                        <a:pt x="157" y="184"/>
                      </a:moveTo>
                      <a:cubicBezTo>
                        <a:pt x="193" y="184"/>
                        <a:pt x="415" y="221"/>
                        <a:pt x="415" y="111"/>
                      </a:cubicBezTo>
                      <a:cubicBezTo>
                        <a:pt x="415" y="37"/>
                        <a:pt x="341" y="74"/>
                        <a:pt x="230" y="74"/>
                      </a:cubicBezTo>
                      <a:cubicBezTo>
                        <a:pt x="193" y="74"/>
                        <a:pt x="120" y="0"/>
                        <a:pt x="46" y="0"/>
                      </a:cubicBezTo>
                      <a:cubicBezTo>
                        <a:pt x="-65" y="37"/>
                        <a:pt x="46" y="111"/>
                        <a:pt x="157" y="184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37" name="Google Shape;2037;p34"/>
                <p:cNvSpPr/>
                <p:nvPr/>
              </p:nvSpPr>
              <p:spPr>
                <a:xfrm>
                  <a:off x="11432031" y="8674273"/>
                  <a:ext cx="500" cy="442"/>
                </a:xfrm>
                <a:custGeom>
                  <a:rect b="b" l="l" r="r" t="t"/>
                  <a:pathLst>
                    <a:path extrusionOk="0" h="442" w="500">
                      <a:moveTo>
                        <a:pt x="234" y="258"/>
                      </a:moveTo>
                      <a:cubicBezTo>
                        <a:pt x="234" y="332"/>
                        <a:pt x="418" y="406"/>
                        <a:pt x="492" y="443"/>
                      </a:cubicBezTo>
                      <a:cubicBezTo>
                        <a:pt x="529" y="258"/>
                        <a:pt x="455" y="111"/>
                        <a:pt x="123" y="37"/>
                      </a:cubicBezTo>
                      <a:lnTo>
                        <a:pt x="86" y="0"/>
                      </a:lnTo>
                      <a:cubicBezTo>
                        <a:pt x="-172" y="148"/>
                        <a:pt x="234" y="148"/>
                        <a:pt x="234" y="258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38" name="Google Shape;2038;p34"/>
                <p:cNvSpPr/>
                <p:nvPr/>
              </p:nvSpPr>
              <p:spPr>
                <a:xfrm>
                  <a:off x="11433336" y="8673498"/>
                  <a:ext cx="443" cy="375"/>
                </a:xfrm>
                <a:custGeom>
                  <a:rect b="b" l="l" r="r" t="t"/>
                  <a:pathLst>
                    <a:path extrusionOk="0" h="375" w="443">
                      <a:moveTo>
                        <a:pt x="295" y="369"/>
                      </a:moveTo>
                      <a:cubicBezTo>
                        <a:pt x="443" y="295"/>
                        <a:pt x="185" y="148"/>
                        <a:pt x="443" y="111"/>
                      </a:cubicBezTo>
                      <a:lnTo>
                        <a:pt x="369" y="0"/>
                      </a:lnTo>
                      <a:lnTo>
                        <a:pt x="0" y="369"/>
                      </a:lnTo>
                      <a:cubicBezTo>
                        <a:pt x="111" y="258"/>
                        <a:pt x="258" y="406"/>
                        <a:pt x="295" y="369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39" name="Google Shape;2039;p34"/>
                <p:cNvSpPr/>
                <p:nvPr/>
              </p:nvSpPr>
              <p:spPr>
                <a:xfrm>
                  <a:off x="11432756" y="8681837"/>
                  <a:ext cx="354" cy="442"/>
                </a:xfrm>
                <a:custGeom>
                  <a:rect b="b" l="l" r="r" t="t"/>
                  <a:pathLst>
                    <a:path extrusionOk="0" h="442" w="354">
                      <a:moveTo>
                        <a:pt x="211" y="258"/>
                      </a:moveTo>
                      <a:cubicBezTo>
                        <a:pt x="248" y="258"/>
                        <a:pt x="174" y="332"/>
                        <a:pt x="174" y="369"/>
                      </a:cubicBezTo>
                      <a:cubicBezTo>
                        <a:pt x="174" y="369"/>
                        <a:pt x="211" y="406"/>
                        <a:pt x="248" y="443"/>
                      </a:cubicBezTo>
                      <a:cubicBezTo>
                        <a:pt x="469" y="332"/>
                        <a:pt x="285" y="221"/>
                        <a:pt x="248" y="111"/>
                      </a:cubicBezTo>
                      <a:cubicBezTo>
                        <a:pt x="248" y="74"/>
                        <a:pt x="174" y="37"/>
                        <a:pt x="137" y="0"/>
                      </a:cubicBezTo>
                      <a:cubicBezTo>
                        <a:pt x="-159" y="184"/>
                        <a:pt x="100" y="221"/>
                        <a:pt x="211" y="258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40" name="Google Shape;2040;p34"/>
                <p:cNvSpPr/>
                <p:nvPr/>
              </p:nvSpPr>
              <p:spPr>
                <a:xfrm>
                  <a:off x="11430640" y="8682243"/>
                  <a:ext cx="573" cy="516"/>
                </a:xfrm>
                <a:custGeom>
                  <a:rect b="b" l="l" r="r" t="t"/>
                  <a:pathLst>
                    <a:path extrusionOk="0" h="516" w="573">
                      <a:moveTo>
                        <a:pt x="185" y="221"/>
                      </a:moveTo>
                      <a:lnTo>
                        <a:pt x="258" y="258"/>
                      </a:lnTo>
                      <a:cubicBezTo>
                        <a:pt x="222" y="258"/>
                        <a:pt x="185" y="258"/>
                        <a:pt x="185" y="258"/>
                      </a:cubicBezTo>
                      <a:lnTo>
                        <a:pt x="0" y="480"/>
                      </a:lnTo>
                      <a:cubicBezTo>
                        <a:pt x="0" y="480"/>
                        <a:pt x="37" y="517"/>
                        <a:pt x="74" y="517"/>
                      </a:cubicBezTo>
                      <a:lnTo>
                        <a:pt x="148" y="480"/>
                      </a:lnTo>
                      <a:cubicBezTo>
                        <a:pt x="37" y="332"/>
                        <a:pt x="258" y="295"/>
                        <a:pt x="406" y="258"/>
                      </a:cubicBezTo>
                      <a:cubicBezTo>
                        <a:pt x="591" y="221"/>
                        <a:pt x="591" y="148"/>
                        <a:pt x="554" y="111"/>
                      </a:cubicBezTo>
                      <a:cubicBezTo>
                        <a:pt x="554" y="74"/>
                        <a:pt x="406" y="37"/>
                        <a:pt x="258" y="0"/>
                      </a:cubicBezTo>
                      <a:cubicBezTo>
                        <a:pt x="148" y="74"/>
                        <a:pt x="74" y="148"/>
                        <a:pt x="0" y="184"/>
                      </a:cubicBezTo>
                      <a:lnTo>
                        <a:pt x="185" y="221"/>
                      </a:ln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41" name="Google Shape;2041;p34"/>
                <p:cNvSpPr/>
                <p:nvPr/>
              </p:nvSpPr>
              <p:spPr>
                <a:xfrm>
                  <a:off x="11432930" y="8673056"/>
                  <a:ext cx="553" cy="479"/>
                </a:xfrm>
                <a:custGeom>
                  <a:rect b="b" l="l" r="r" t="t"/>
                  <a:pathLst>
                    <a:path extrusionOk="0" h="479" w="553">
                      <a:moveTo>
                        <a:pt x="258" y="0"/>
                      </a:moveTo>
                      <a:cubicBezTo>
                        <a:pt x="-74" y="111"/>
                        <a:pt x="222" y="332"/>
                        <a:pt x="0" y="443"/>
                      </a:cubicBezTo>
                      <a:lnTo>
                        <a:pt x="37" y="480"/>
                      </a:lnTo>
                      <a:lnTo>
                        <a:pt x="111" y="443"/>
                      </a:lnTo>
                      <a:lnTo>
                        <a:pt x="111" y="443"/>
                      </a:lnTo>
                      <a:cubicBezTo>
                        <a:pt x="148" y="406"/>
                        <a:pt x="222" y="295"/>
                        <a:pt x="258" y="295"/>
                      </a:cubicBezTo>
                      <a:cubicBezTo>
                        <a:pt x="591" y="295"/>
                        <a:pt x="443" y="111"/>
                        <a:pt x="554" y="37"/>
                      </a:cubicBezTo>
                      <a:cubicBezTo>
                        <a:pt x="517" y="37"/>
                        <a:pt x="480" y="37"/>
                        <a:pt x="480" y="37"/>
                      </a:cubicBezTo>
                      <a:cubicBezTo>
                        <a:pt x="406" y="37"/>
                        <a:pt x="332" y="0"/>
                        <a:pt x="258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42" name="Google Shape;2042;p34"/>
                <p:cNvSpPr/>
                <p:nvPr/>
              </p:nvSpPr>
              <p:spPr>
                <a:xfrm>
                  <a:off x="11434000" y="8671691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43" name="Google Shape;2043;p34"/>
                <p:cNvSpPr/>
                <p:nvPr/>
              </p:nvSpPr>
              <p:spPr>
                <a:xfrm>
                  <a:off x="11432893" y="8663574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44" name="Google Shape;2044;p34"/>
                <p:cNvSpPr/>
                <p:nvPr/>
              </p:nvSpPr>
              <p:spPr>
                <a:xfrm>
                  <a:off x="11427502" y="8649627"/>
                  <a:ext cx="7420" cy="45196"/>
                </a:xfrm>
                <a:custGeom>
                  <a:rect b="b" l="l" r="r" t="t"/>
                  <a:pathLst>
                    <a:path extrusionOk="0" h="45196" w="7420">
                      <a:moveTo>
                        <a:pt x="2843" y="111"/>
                      </a:moveTo>
                      <a:lnTo>
                        <a:pt x="3286" y="0"/>
                      </a:lnTo>
                      <a:lnTo>
                        <a:pt x="3027" y="258"/>
                      </a:lnTo>
                      <a:cubicBezTo>
                        <a:pt x="2990" y="295"/>
                        <a:pt x="3027" y="295"/>
                        <a:pt x="3027" y="332"/>
                      </a:cubicBezTo>
                      <a:lnTo>
                        <a:pt x="3175" y="295"/>
                      </a:lnTo>
                      <a:lnTo>
                        <a:pt x="3618" y="74"/>
                      </a:lnTo>
                      <a:cubicBezTo>
                        <a:pt x="3655" y="74"/>
                        <a:pt x="3729" y="111"/>
                        <a:pt x="3766" y="111"/>
                      </a:cubicBezTo>
                      <a:cubicBezTo>
                        <a:pt x="3212" y="443"/>
                        <a:pt x="4024" y="111"/>
                        <a:pt x="3876" y="221"/>
                      </a:cubicBezTo>
                      <a:cubicBezTo>
                        <a:pt x="3729" y="369"/>
                        <a:pt x="4024" y="516"/>
                        <a:pt x="3766" y="701"/>
                      </a:cubicBezTo>
                      <a:cubicBezTo>
                        <a:pt x="3655" y="775"/>
                        <a:pt x="3360" y="922"/>
                        <a:pt x="3618" y="1033"/>
                      </a:cubicBezTo>
                      <a:lnTo>
                        <a:pt x="3433" y="1070"/>
                      </a:lnTo>
                      <a:cubicBezTo>
                        <a:pt x="3212" y="1144"/>
                        <a:pt x="3470" y="1107"/>
                        <a:pt x="3433" y="1144"/>
                      </a:cubicBezTo>
                      <a:cubicBezTo>
                        <a:pt x="3249" y="1328"/>
                        <a:pt x="3544" y="1328"/>
                        <a:pt x="3618" y="1402"/>
                      </a:cubicBezTo>
                      <a:cubicBezTo>
                        <a:pt x="3655" y="1439"/>
                        <a:pt x="3618" y="1476"/>
                        <a:pt x="3618" y="1513"/>
                      </a:cubicBezTo>
                      <a:cubicBezTo>
                        <a:pt x="3618" y="1513"/>
                        <a:pt x="3544" y="1550"/>
                        <a:pt x="3470" y="1550"/>
                      </a:cubicBezTo>
                      <a:cubicBezTo>
                        <a:pt x="3839" y="1550"/>
                        <a:pt x="3766" y="1771"/>
                        <a:pt x="3803" y="1919"/>
                      </a:cubicBezTo>
                      <a:cubicBezTo>
                        <a:pt x="3839" y="2029"/>
                        <a:pt x="3692" y="2177"/>
                        <a:pt x="3618" y="2287"/>
                      </a:cubicBezTo>
                      <a:lnTo>
                        <a:pt x="3581" y="2324"/>
                      </a:lnTo>
                      <a:cubicBezTo>
                        <a:pt x="3655" y="2361"/>
                        <a:pt x="3766" y="2435"/>
                        <a:pt x="3803" y="2398"/>
                      </a:cubicBezTo>
                      <a:cubicBezTo>
                        <a:pt x="3987" y="2287"/>
                        <a:pt x="4098" y="2398"/>
                        <a:pt x="4209" y="2435"/>
                      </a:cubicBezTo>
                      <a:cubicBezTo>
                        <a:pt x="4135" y="2583"/>
                        <a:pt x="4430" y="2656"/>
                        <a:pt x="4172" y="2878"/>
                      </a:cubicBezTo>
                      <a:cubicBezTo>
                        <a:pt x="3950" y="3062"/>
                        <a:pt x="4024" y="3284"/>
                        <a:pt x="4319" y="3394"/>
                      </a:cubicBezTo>
                      <a:cubicBezTo>
                        <a:pt x="4246" y="3431"/>
                        <a:pt x="4098" y="3505"/>
                        <a:pt x="4061" y="3542"/>
                      </a:cubicBezTo>
                      <a:cubicBezTo>
                        <a:pt x="3950" y="3690"/>
                        <a:pt x="3913" y="3837"/>
                        <a:pt x="3581" y="3763"/>
                      </a:cubicBezTo>
                      <a:cubicBezTo>
                        <a:pt x="3581" y="3763"/>
                        <a:pt x="3507" y="3800"/>
                        <a:pt x="3470" y="3837"/>
                      </a:cubicBezTo>
                      <a:lnTo>
                        <a:pt x="3581" y="3800"/>
                      </a:lnTo>
                      <a:lnTo>
                        <a:pt x="3618" y="3800"/>
                      </a:lnTo>
                      <a:cubicBezTo>
                        <a:pt x="3470" y="4059"/>
                        <a:pt x="3766" y="3911"/>
                        <a:pt x="3876" y="3874"/>
                      </a:cubicBezTo>
                      <a:cubicBezTo>
                        <a:pt x="4356" y="3690"/>
                        <a:pt x="3950" y="4206"/>
                        <a:pt x="4356" y="4095"/>
                      </a:cubicBezTo>
                      <a:cubicBezTo>
                        <a:pt x="4356" y="4132"/>
                        <a:pt x="4356" y="4169"/>
                        <a:pt x="4319" y="4169"/>
                      </a:cubicBezTo>
                      <a:cubicBezTo>
                        <a:pt x="4246" y="4243"/>
                        <a:pt x="4246" y="4280"/>
                        <a:pt x="4319" y="4317"/>
                      </a:cubicBezTo>
                      <a:cubicBezTo>
                        <a:pt x="4319" y="4317"/>
                        <a:pt x="4319" y="4354"/>
                        <a:pt x="4356" y="4391"/>
                      </a:cubicBezTo>
                      <a:cubicBezTo>
                        <a:pt x="4356" y="4391"/>
                        <a:pt x="4356" y="4427"/>
                        <a:pt x="4356" y="4464"/>
                      </a:cubicBezTo>
                      <a:lnTo>
                        <a:pt x="4283" y="4427"/>
                      </a:lnTo>
                      <a:lnTo>
                        <a:pt x="4209" y="4391"/>
                      </a:lnTo>
                      <a:lnTo>
                        <a:pt x="4172" y="4427"/>
                      </a:lnTo>
                      <a:lnTo>
                        <a:pt x="4209" y="4612"/>
                      </a:lnTo>
                      <a:cubicBezTo>
                        <a:pt x="4246" y="4723"/>
                        <a:pt x="4652" y="4427"/>
                        <a:pt x="4578" y="4686"/>
                      </a:cubicBezTo>
                      <a:lnTo>
                        <a:pt x="4504" y="4981"/>
                      </a:lnTo>
                      <a:cubicBezTo>
                        <a:pt x="4467" y="4981"/>
                        <a:pt x="4430" y="4944"/>
                        <a:pt x="4356" y="4944"/>
                      </a:cubicBezTo>
                      <a:cubicBezTo>
                        <a:pt x="3987" y="5018"/>
                        <a:pt x="4135" y="5239"/>
                        <a:pt x="3950" y="5387"/>
                      </a:cubicBezTo>
                      <a:lnTo>
                        <a:pt x="3766" y="5461"/>
                      </a:lnTo>
                      <a:lnTo>
                        <a:pt x="4135" y="5497"/>
                      </a:lnTo>
                      <a:cubicBezTo>
                        <a:pt x="4135" y="5387"/>
                        <a:pt x="4209" y="5387"/>
                        <a:pt x="4319" y="5424"/>
                      </a:cubicBezTo>
                      <a:cubicBezTo>
                        <a:pt x="4430" y="5461"/>
                        <a:pt x="4541" y="5756"/>
                        <a:pt x="4430" y="5829"/>
                      </a:cubicBezTo>
                      <a:cubicBezTo>
                        <a:pt x="4246" y="5940"/>
                        <a:pt x="4504" y="5903"/>
                        <a:pt x="4504" y="5940"/>
                      </a:cubicBezTo>
                      <a:cubicBezTo>
                        <a:pt x="4467" y="6051"/>
                        <a:pt x="4393" y="6161"/>
                        <a:pt x="4356" y="6272"/>
                      </a:cubicBezTo>
                      <a:cubicBezTo>
                        <a:pt x="4356" y="6309"/>
                        <a:pt x="4356" y="6420"/>
                        <a:pt x="4393" y="6420"/>
                      </a:cubicBezTo>
                      <a:cubicBezTo>
                        <a:pt x="5169" y="6420"/>
                        <a:pt x="4652" y="6641"/>
                        <a:pt x="4541" y="6826"/>
                      </a:cubicBezTo>
                      <a:cubicBezTo>
                        <a:pt x="4467" y="6936"/>
                        <a:pt x="4467" y="7121"/>
                        <a:pt x="4578" y="7195"/>
                      </a:cubicBezTo>
                      <a:cubicBezTo>
                        <a:pt x="4762" y="7305"/>
                        <a:pt x="4356" y="7416"/>
                        <a:pt x="4504" y="7490"/>
                      </a:cubicBezTo>
                      <a:lnTo>
                        <a:pt x="4615" y="7527"/>
                      </a:lnTo>
                      <a:cubicBezTo>
                        <a:pt x="4541" y="7527"/>
                        <a:pt x="4467" y="7600"/>
                        <a:pt x="4615" y="7563"/>
                      </a:cubicBezTo>
                      <a:cubicBezTo>
                        <a:pt x="4799" y="7490"/>
                        <a:pt x="4726" y="7748"/>
                        <a:pt x="4910" y="7637"/>
                      </a:cubicBezTo>
                      <a:cubicBezTo>
                        <a:pt x="4910" y="7674"/>
                        <a:pt x="5132" y="7785"/>
                        <a:pt x="4836" y="7748"/>
                      </a:cubicBezTo>
                      <a:cubicBezTo>
                        <a:pt x="4799" y="7896"/>
                        <a:pt x="4689" y="8043"/>
                        <a:pt x="4726" y="8191"/>
                      </a:cubicBezTo>
                      <a:cubicBezTo>
                        <a:pt x="4799" y="8375"/>
                        <a:pt x="4984" y="8486"/>
                        <a:pt x="5095" y="8670"/>
                      </a:cubicBezTo>
                      <a:cubicBezTo>
                        <a:pt x="5132" y="8707"/>
                        <a:pt x="5095" y="8744"/>
                        <a:pt x="5095" y="8744"/>
                      </a:cubicBezTo>
                      <a:lnTo>
                        <a:pt x="4836" y="8707"/>
                      </a:lnTo>
                      <a:lnTo>
                        <a:pt x="4615" y="8707"/>
                      </a:lnTo>
                      <a:cubicBezTo>
                        <a:pt x="4652" y="8744"/>
                        <a:pt x="4726" y="8744"/>
                        <a:pt x="4762" y="8744"/>
                      </a:cubicBezTo>
                      <a:cubicBezTo>
                        <a:pt x="5058" y="8781"/>
                        <a:pt x="4430" y="8929"/>
                        <a:pt x="4799" y="8966"/>
                      </a:cubicBezTo>
                      <a:cubicBezTo>
                        <a:pt x="4873" y="8966"/>
                        <a:pt x="4947" y="9002"/>
                        <a:pt x="5021" y="9002"/>
                      </a:cubicBezTo>
                      <a:cubicBezTo>
                        <a:pt x="5021" y="8966"/>
                        <a:pt x="5058" y="8892"/>
                        <a:pt x="5021" y="8855"/>
                      </a:cubicBezTo>
                      <a:cubicBezTo>
                        <a:pt x="5021" y="8818"/>
                        <a:pt x="4799" y="8855"/>
                        <a:pt x="4984" y="8781"/>
                      </a:cubicBezTo>
                      <a:cubicBezTo>
                        <a:pt x="5132" y="8707"/>
                        <a:pt x="5132" y="8818"/>
                        <a:pt x="5132" y="8855"/>
                      </a:cubicBezTo>
                      <a:cubicBezTo>
                        <a:pt x="5169" y="9002"/>
                        <a:pt x="5279" y="9187"/>
                        <a:pt x="5169" y="9261"/>
                      </a:cubicBezTo>
                      <a:cubicBezTo>
                        <a:pt x="4910" y="9482"/>
                        <a:pt x="5169" y="9667"/>
                        <a:pt x="4984" y="9851"/>
                      </a:cubicBezTo>
                      <a:lnTo>
                        <a:pt x="5021" y="9888"/>
                      </a:lnTo>
                      <a:lnTo>
                        <a:pt x="5169" y="9814"/>
                      </a:lnTo>
                      <a:cubicBezTo>
                        <a:pt x="5242" y="9777"/>
                        <a:pt x="5169" y="9630"/>
                        <a:pt x="5390" y="9667"/>
                      </a:cubicBezTo>
                      <a:lnTo>
                        <a:pt x="5390" y="9703"/>
                      </a:lnTo>
                      <a:cubicBezTo>
                        <a:pt x="5353" y="9740"/>
                        <a:pt x="5316" y="9740"/>
                        <a:pt x="5316" y="9777"/>
                      </a:cubicBezTo>
                      <a:cubicBezTo>
                        <a:pt x="5279" y="9888"/>
                        <a:pt x="5169" y="9962"/>
                        <a:pt x="5316" y="10072"/>
                      </a:cubicBezTo>
                      <a:cubicBezTo>
                        <a:pt x="5538" y="10220"/>
                        <a:pt x="4947" y="10404"/>
                        <a:pt x="5169" y="10626"/>
                      </a:cubicBezTo>
                      <a:cubicBezTo>
                        <a:pt x="5279" y="10700"/>
                        <a:pt x="5205" y="10810"/>
                        <a:pt x="5095" y="10958"/>
                      </a:cubicBezTo>
                      <a:cubicBezTo>
                        <a:pt x="5058" y="10995"/>
                        <a:pt x="5169" y="11142"/>
                        <a:pt x="5242" y="11216"/>
                      </a:cubicBezTo>
                      <a:lnTo>
                        <a:pt x="5464" y="11474"/>
                      </a:lnTo>
                      <a:cubicBezTo>
                        <a:pt x="5464" y="11474"/>
                        <a:pt x="5316" y="11548"/>
                        <a:pt x="5242" y="11585"/>
                      </a:cubicBezTo>
                      <a:cubicBezTo>
                        <a:pt x="5390" y="11622"/>
                        <a:pt x="5205" y="11733"/>
                        <a:pt x="5242" y="11770"/>
                      </a:cubicBezTo>
                      <a:cubicBezTo>
                        <a:pt x="5464" y="11917"/>
                        <a:pt x="5353" y="12139"/>
                        <a:pt x="5538" y="12323"/>
                      </a:cubicBezTo>
                      <a:cubicBezTo>
                        <a:pt x="5722" y="12507"/>
                        <a:pt x="5685" y="12803"/>
                        <a:pt x="5759" y="13024"/>
                      </a:cubicBezTo>
                      <a:cubicBezTo>
                        <a:pt x="5796" y="13245"/>
                        <a:pt x="5538" y="12950"/>
                        <a:pt x="5575" y="13061"/>
                      </a:cubicBezTo>
                      <a:cubicBezTo>
                        <a:pt x="5649" y="13245"/>
                        <a:pt x="5759" y="13430"/>
                        <a:pt x="5870" y="13614"/>
                      </a:cubicBezTo>
                      <a:cubicBezTo>
                        <a:pt x="5870" y="13614"/>
                        <a:pt x="5907" y="13614"/>
                        <a:pt x="5944" y="13651"/>
                      </a:cubicBezTo>
                      <a:lnTo>
                        <a:pt x="5907" y="13651"/>
                      </a:lnTo>
                      <a:cubicBezTo>
                        <a:pt x="5870" y="13651"/>
                        <a:pt x="5796" y="13651"/>
                        <a:pt x="5759" y="13651"/>
                      </a:cubicBezTo>
                      <a:cubicBezTo>
                        <a:pt x="5722" y="13614"/>
                        <a:pt x="5722" y="13577"/>
                        <a:pt x="5685" y="13541"/>
                      </a:cubicBezTo>
                      <a:cubicBezTo>
                        <a:pt x="5612" y="13614"/>
                        <a:pt x="5501" y="13688"/>
                        <a:pt x="5464" y="13762"/>
                      </a:cubicBezTo>
                      <a:cubicBezTo>
                        <a:pt x="5464" y="13873"/>
                        <a:pt x="5390" y="13836"/>
                        <a:pt x="5316" y="13836"/>
                      </a:cubicBezTo>
                      <a:lnTo>
                        <a:pt x="5316" y="13836"/>
                      </a:lnTo>
                      <a:lnTo>
                        <a:pt x="5316" y="13836"/>
                      </a:lnTo>
                      <a:cubicBezTo>
                        <a:pt x="5316" y="13762"/>
                        <a:pt x="5316" y="13614"/>
                        <a:pt x="5242" y="13614"/>
                      </a:cubicBezTo>
                      <a:cubicBezTo>
                        <a:pt x="4873" y="13541"/>
                        <a:pt x="5279" y="13282"/>
                        <a:pt x="5021" y="13208"/>
                      </a:cubicBezTo>
                      <a:lnTo>
                        <a:pt x="5132" y="13172"/>
                      </a:lnTo>
                      <a:lnTo>
                        <a:pt x="5169" y="13208"/>
                      </a:lnTo>
                      <a:lnTo>
                        <a:pt x="5169" y="13282"/>
                      </a:lnTo>
                      <a:cubicBezTo>
                        <a:pt x="5169" y="13282"/>
                        <a:pt x="5205" y="13282"/>
                        <a:pt x="5242" y="13282"/>
                      </a:cubicBezTo>
                      <a:lnTo>
                        <a:pt x="5205" y="13061"/>
                      </a:lnTo>
                      <a:cubicBezTo>
                        <a:pt x="5205" y="13061"/>
                        <a:pt x="5169" y="13024"/>
                        <a:pt x="5169" y="13024"/>
                      </a:cubicBezTo>
                      <a:lnTo>
                        <a:pt x="5279" y="12987"/>
                      </a:lnTo>
                      <a:cubicBezTo>
                        <a:pt x="5169" y="12840"/>
                        <a:pt x="4799" y="13061"/>
                        <a:pt x="4762" y="12876"/>
                      </a:cubicBezTo>
                      <a:cubicBezTo>
                        <a:pt x="4762" y="13061"/>
                        <a:pt x="4689" y="13282"/>
                        <a:pt x="4762" y="13430"/>
                      </a:cubicBezTo>
                      <a:cubicBezTo>
                        <a:pt x="4836" y="13614"/>
                        <a:pt x="4799" y="13909"/>
                        <a:pt x="5353" y="13799"/>
                      </a:cubicBezTo>
                      <a:lnTo>
                        <a:pt x="5353" y="13799"/>
                      </a:lnTo>
                      <a:cubicBezTo>
                        <a:pt x="5242" y="14020"/>
                        <a:pt x="5575" y="13799"/>
                        <a:pt x="5649" y="13909"/>
                      </a:cubicBezTo>
                      <a:cubicBezTo>
                        <a:pt x="5759" y="14020"/>
                        <a:pt x="5649" y="14057"/>
                        <a:pt x="5538" y="14131"/>
                      </a:cubicBezTo>
                      <a:cubicBezTo>
                        <a:pt x="5501" y="14168"/>
                        <a:pt x="5538" y="14242"/>
                        <a:pt x="5575" y="14242"/>
                      </a:cubicBezTo>
                      <a:cubicBezTo>
                        <a:pt x="6018" y="14242"/>
                        <a:pt x="5612" y="14610"/>
                        <a:pt x="5944" y="14647"/>
                      </a:cubicBezTo>
                      <a:cubicBezTo>
                        <a:pt x="5907" y="14684"/>
                        <a:pt x="6128" y="14721"/>
                        <a:pt x="5870" y="14758"/>
                      </a:cubicBezTo>
                      <a:cubicBezTo>
                        <a:pt x="5649" y="14832"/>
                        <a:pt x="5796" y="14979"/>
                        <a:pt x="5833" y="15053"/>
                      </a:cubicBezTo>
                      <a:cubicBezTo>
                        <a:pt x="5870" y="15201"/>
                        <a:pt x="6055" y="15275"/>
                        <a:pt x="6313" y="15275"/>
                      </a:cubicBezTo>
                      <a:cubicBezTo>
                        <a:pt x="6313" y="15275"/>
                        <a:pt x="6350" y="15348"/>
                        <a:pt x="6350" y="15348"/>
                      </a:cubicBezTo>
                      <a:lnTo>
                        <a:pt x="6018" y="15496"/>
                      </a:lnTo>
                      <a:cubicBezTo>
                        <a:pt x="5981" y="15422"/>
                        <a:pt x="5907" y="15422"/>
                        <a:pt x="5833" y="15496"/>
                      </a:cubicBezTo>
                      <a:cubicBezTo>
                        <a:pt x="5796" y="15533"/>
                        <a:pt x="5870" y="15570"/>
                        <a:pt x="5870" y="15607"/>
                      </a:cubicBezTo>
                      <a:lnTo>
                        <a:pt x="5501" y="15680"/>
                      </a:lnTo>
                      <a:lnTo>
                        <a:pt x="5242" y="15754"/>
                      </a:lnTo>
                      <a:cubicBezTo>
                        <a:pt x="5279" y="15754"/>
                        <a:pt x="5390" y="15791"/>
                        <a:pt x="5390" y="15754"/>
                      </a:cubicBezTo>
                      <a:cubicBezTo>
                        <a:pt x="5612" y="15644"/>
                        <a:pt x="5612" y="15865"/>
                        <a:pt x="5796" y="15828"/>
                      </a:cubicBezTo>
                      <a:cubicBezTo>
                        <a:pt x="6055" y="15791"/>
                        <a:pt x="5907" y="15939"/>
                        <a:pt x="5944" y="15976"/>
                      </a:cubicBezTo>
                      <a:cubicBezTo>
                        <a:pt x="6018" y="16049"/>
                        <a:pt x="6018" y="16197"/>
                        <a:pt x="5759" y="16271"/>
                      </a:cubicBezTo>
                      <a:cubicBezTo>
                        <a:pt x="5833" y="16271"/>
                        <a:pt x="5944" y="16234"/>
                        <a:pt x="5981" y="16234"/>
                      </a:cubicBezTo>
                      <a:cubicBezTo>
                        <a:pt x="6055" y="16271"/>
                        <a:pt x="6055" y="16308"/>
                        <a:pt x="6092" y="16382"/>
                      </a:cubicBezTo>
                      <a:lnTo>
                        <a:pt x="6092" y="16271"/>
                      </a:lnTo>
                      <a:cubicBezTo>
                        <a:pt x="6092" y="16271"/>
                        <a:pt x="6092" y="16234"/>
                        <a:pt x="6128" y="16197"/>
                      </a:cubicBezTo>
                      <a:lnTo>
                        <a:pt x="6165" y="16197"/>
                      </a:lnTo>
                      <a:cubicBezTo>
                        <a:pt x="6128" y="16345"/>
                        <a:pt x="6535" y="16234"/>
                        <a:pt x="6424" y="16382"/>
                      </a:cubicBezTo>
                      <a:cubicBezTo>
                        <a:pt x="6424" y="16418"/>
                        <a:pt x="6350" y="16418"/>
                        <a:pt x="6313" y="16455"/>
                      </a:cubicBezTo>
                      <a:lnTo>
                        <a:pt x="6313" y="16382"/>
                      </a:lnTo>
                      <a:lnTo>
                        <a:pt x="6313" y="16345"/>
                      </a:lnTo>
                      <a:lnTo>
                        <a:pt x="5981" y="16603"/>
                      </a:lnTo>
                      <a:cubicBezTo>
                        <a:pt x="5981" y="16603"/>
                        <a:pt x="6055" y="16677"/>
                        <a:pt x="6055" y="16677"/>
                      </a:cubicBezTo>
                      <a:lnTo>
                        <a:pt x="6092" y="16640"/>
                      </a:lnTo>
                      <a:cubicBezTo>
                        <a:pt x="6128" y="16677"/>
                        <a:pt x="6202" y="16750"/>
                        <a:pt x="6276" y="16750"/>
                      </a:cubicBezTo>
                      <a:cubicBezTo>
                        <a:pt x="6313" y="16787"/>
                        <a:pt x="6461" y="16787"/>
                        <a:pt x="6461" y="16787"/>
                      </a:cubicBezTo>
                      <a:cubicBezTo>
                        <a:pt x="6461" y="16861"/>
                        <a:pt x="6424" y="16861"/>
                        <a:pt x="6276" y="16898"/>
                      </a:cubicBezTo>
                      <a:cubicBezTo>
                        <a:pt x="5833" y="17009"/>
                        <a:pt x="6461" y="17083"/>
                        <a:pt x="6350" y="17230"/>
                      </a:cubicBezTo>
                      <a:cubicBezTo>
                        <a:pt x="6350" y="17230"/>
                        <a:pt x="6387" y="17267"/>
                        <a:pt x="6424" y="17267"/>
                      </a:cubicBezTo>
                      <a:lnTo>
                        <a:pt x="6276" y="17341"/>
                      </a:lnTo>
                      <a:lnTo>
                        <a:pt x="6202" y="17304"/>
                      </a:lnTo>
                      <a:cubicBezTo>
                        <a:pt x="6202" y="17267"/>
                        <a:pt x="6165" y="17193"/>
                        <a:pt x="6165" y="17156"/>
                      </a:cubicBezTo>
                      <a:cubicBezTo>
                        <a:pt x="5981" y="17193"/>
                        <a:pt x="5981" y="17267"/>
                        <a:pt x="6055" y="17341"/>
                      </a:cubicBezTo>
                      <a:cubicBezTo>
                        <a:pt x="6276" y="17525"/>
                        <a:pt x="5907" y="17636"/>
                        <a:pt x="5907" y="17784"/>
                      </a:cubicBezTo>
                      <a:cubicBezTo>
                        <a:pt x="5907" y="17820"/>
                        <a:pt x="5944" y="17857"/>
                        <a:pt x="5981" y="17894"/>
                      </a:cubicBezTo>
                      <a:lnTo>
                        <a:pt x="6055" y="17820"/>
                      </a:lnTo>
                      <a:lnTo>
                        <a:pt x="6092" y="17784"/>
                      </a:lnTo>
                      <a:lnTo>
                        <a:pt x="6165" y="18042"/>
                      </a:lnTo>
                      <a:cubicBezTo>
                        <a:pt x="6165" y="18079"/>
                        <a:pt x="6165" y="18116"/>
                        <a:pt x="6202" y="18116"/>
                      </a:cubicBezTo>
                      <a:lnTo>
                        <a:pt x="6313" y="18116"/>
                      </a:lnTo>
                      <a:cubicBezTo>
                        <a:pt x="6350" y="18079"/>
                        <a:pt x="6313" y="18042"/>
                        <a:pt x="6350" y="18042"/>
                      </a:cubicBezTo>
                      <a:cubicBezTo>
                        <a:pt x="6350" y="18079"/>
                        <a:pt x="6387" y="18116"/>
                        <a:pt x="6387" y="18152"/>
                      </a:cubicBezTo>
                      <a:cubicBezTo>
                        <a:pt x="6387" y="18263"/>
                        <a:pt x="6350" y="18374"/>
                        <a:pt x="6128" y="18300"/>
                      </a:cubicBezTo>
                      <a:lnTo>
                        <a:pt x="6092" y="18448"/>
                      </a:lnTo>
                      <a:cubicBezTo>
                        <a:pt x="6092" y="18448"/>
                        <a:pt x="6055" y="18485"/>
                        <a:pt x="6018" y="18485"/>
                      </a:cubicBezTo>
                      <a:cubicBezTo>
                        <a:pt x="6128" y="18485"/>
                        <a:pt x="6239" y="18558"/>
                        <a:pt x="6276" y="18411"/>
                      </a:cubicBezTo>
                      <a:cubicBezTo>
                        <a:pt x="6276" y="18411"/>
                        <a:pt x="6424" y="18411"/>
                        <a:pt x="6498" y="18411"/>
                      </a:cubicBezTo>
                      <a:lnTo>
                        <a:pt x="6387" y="18558"/>
                      </a:lnTo>
                      <a:lnTo>
                        <a:pt x="6313" y="18521"/>
                      </a:lnTo>
                      <a:lnTo>
                        <a:pt x="6239" y="18521"/>
                      </a:lnTo>
                      <a:lnTo>
                        <a:pt x="5981" y="18595"/>
                      </a:lnTo>
                      <a:cubicBezTo>
                        <a:pt x="6018" y="18595"/>
                        <a:pt x="6128" y="18632"/>
                        <a:pt x="6128" y="18632"/>
                      </a:cubicBezTo>
                      <a:cubicBezTo>
                        <a:pt x="6092" y="18780"/>
                        <a:pt x="6461" y="18890"/>
                        <a:pt x="6276" y="19038"/>
                      </a:cubicBezTo>
                      <a:cubicBezTo>
                        <a:pt x="6128" y="19149"/>
                        <a:pt x="6424" y="19112"/>
                        <a:pt x="6350" y="19186"/>
                      </a:cubicBezTo>
                      <a:cubicBezTo>
                        <a:pt x="6424" y="19149"/>
                        <a:pt x="6535" y="19149"/>
                        <a:pt x="6572" y="19112"/>
                      </a:cubicBezTo>
                      <a:cubicBezTo>
                        <a:pt x="6608" y="19001"/>
                        <a:pt x="6719" y="19075"/>
                        <a:pt x="6793" y="19075"/>
                      </a:cubicBezTo>
                      <a:cubicBezTo>
                        <a:pt x="6830" y="19075"/>
                        <a:pt x="6867" y="19149"/>
                        <a:pt x="6867" y="19186"/>
                      </a:cubicBezTo>
                      <a:cubicBezTo>
                        <a:pt x="6867" y="19222"/>
                        <a:pt x="6793" y="19259"/>
                        <a:pt x="6719" y="19296"/>
                      </a:cubicBezTo>
                      <a:lnTo>
                        <a:pt x="6239" y="19370"/>
                      </a:lnTo>
                      <a:cubicBezTo>
                        <a:pt x="6350" y="19370"/>
                        <a:pt x="6461" y="19370"/>
                        <a:pt x="6572" y="19370"/>
                      </a:cubicBezTo>
                      <a:cubicBezTo>
                        <a:pt x="6682" y="19407"/>
                        <a:pt x="6719" y="19444"/>
                        <a:pt x="6535" y="19481"/>
                      </a:cubicBezTo>
                      <a:cubicBezTo>
                        <a:pt x="6498" y="19481"/>
                        <a:pt x="6461" y="19554"/>
                        <a:pt x="6424" y="19591"/>
                      </a:cubicBezTo>
                      <a:cubicBezTo>
                        <a:pt x="6424" y="19554"/>
                        <a:pt x="6424" y="19518"/>
                        <a:pt x="6387" y="19481"/>
                      </a:cubicBezTo>
                      <a:cubicBezTo>
                        <a:pt x="6387" y="19444"/>
                        <a:pt x="6313" y="19407"/>
                        <a:pt x="6313" y="19407"/>
                      </a:cubicBezTo>
                      <a:lnTo>
                        <a:pt x="6055" y="19518"/>
                      </a:lnTo>
                      <a:cubicBezTo>
                        <a:pt x="6092" y="19518"/>
                        <a:pt x="6128" y="19518"/>
                        <a:pt x="6165" y="19554"/>
                      </a:cubicBezTo>
                      <a:lnTo>
                        <a:pt x="6350" y="19665"/>
                      </a:lnTo>
                      <a:cubicBezTo>
                        <a:pt x="6165" y="19665"/>
                        <a:pt x="6424" y="19850"/>
                        <a:pt x="6165" y="19850"/>
                      </a:cubicBezTo>
                      <a:cubicBezTo>
                        <a:pt x="6128" y="19850"/>
                        <a:pt x="6055" y="19923"/>
                        <a:pt x="6018" y="19923"/>
                      </a:cubicBezTo>
                      <a:lnTo>
                        <a:pt x="6128" y="19923"/>
                      </a:lnTo>
                      <a:lnTo>
                        <a:pt x="6165" y="19886"/>
                      </a:lnTo>
                      <a:cubicBezTo>
                        <a:pt x="6276" y="19850"/>
                        <a:pt x="6424" y="19813"/>
                        <a:pt x="6424" y="19923"/>
                      </a:cubicBezTo>
                      <a:cubicBezTo>
                        <a:pt x="6424" y="19997"/>
                        <a:pt x="6313" y="20108"/>
                        <a:pt x="6276" y="20182"/>
                      </a:cubicBezTo>
                      <a:cubicBezTo>
                        <a:pt x="6239" y="20219"/>
                        <a:pt x="6202" y="20292"/>
                        <a:pt x="6239" y="20329"/>
                      </a:cubicBezTo>
                      <a:cubicBezTo>
                        <a:pt x="6276" y="20366"/>
                        <a:pt x="6424" y="20440"/>
                        <a:pt x="6461" y="20292"/>
                      </a:cubicBezTo>
                      <a:cubicBezTo>
                        <a:pt x="6461" y="20292"/>
                        <a:pt x="6498" y="20292"/>
                        <a:pt x="6535" y="20292"/>
                      </a:cubicBezTo>
                      <a:cubicBezTo>
                        <a:pt x="6498" y="20366"/>
                        <a:pt x="6498" y="20440"/>
                        <a:pt x="6461" y="20477"/>
                      </a:cubicBezTo>
                      <a:cubicBezTo>
                        <a:pt x="6350" y="20551"/>
                        <a:pt x="6461" y="20624"/>
                        <a:pt x="6498" y="20624"/>
                      </a:cubicBezTo>
                      <a:cubicBezTo>
                        <a:pt x="7310" y="20551"/>
                        <a:pt x="6645" y="21030"/>
                        <a:pt x="7015" y="21104"/>
                      </a:cubicBezTo>
                      <a:lnTo>
                        <a:pt x="6978" y="21141"/>
                      </a:lnTo>
                      <a:cubicBezTo>
                        <a:pt x="6904" y="21141"/>
                        <a:pt x="6830" y="21141"/>
                        <a:pt x="6793" y="21141"/>
                      </a:cubicBezTo>
                      <a:lnTo>
                        <a:pt x="6498" y="21030"/>
                      </a:lnTo>
                      <a:lnTo>
                        <a:pt x="6498" y="21067"/>
                      </a:lnTo>
                      <a:cubicBezTo>
                        <a:pt x="6830" y="21104"/>
                        <a:pt x="6313" y="21510"/>
                        <a:pt x="6904" y="21436"/>
                      </a:cubicBezTo>
                      <a:cubicBezTo>
                        <a:pt x="6941" y="21436"/>
                        <a:pt x="7051" y="21436"/>
                        <a:pt x="7051" y="21473"/>
                      </a:cubicBezTo>
                      <a:cubicBezTo>
                        <a:pt x="7088" y="21547"/>
                        <a:pt x="7088" y="21658"/>
                        <a:pt x="7088" y="21731"/>
                      </a:cubicBezTo>
                      <a:cubicBezTo>
                        <a:pt x="7015" y="21694"/>
                        <a:pt x="6904" y="21658"/>
                        <a:pt x="6867" y="21621"/>
                      </a:cubicBezTo>
                      <a:cubicBezTo>
                        <a:pt x="6793" y="21510"/>
                        <a:pt x="6682" y="21510"/>
                        <a:pt x="6535" y="21547"/>
                      </a:cubicBezTo>
                      <a:lnTo>
                        <a:pt x="6239" y="21621"/>
                      </a:lnTo>
                      <a:lnTo>
                        <a:pt x="6608" y="21621"/>
                      </a:lnTo>
                      <a:lnTo>
                        <a:pt x="6645" y="21621"/>
                      </a:lnTo>
                      <a:lnTo>
                        <a:pt x="6645" y="21658"/>
                      </a:lnTo>
                      <a:cubicBezTo>
                        <a:pt x="6461" y="21694"/>
                        <a:pt x="6313" y="21731"/>
                        <a:pt x="6572" y="21842"/>
                      </a:cubicBezTo>
                      <a:cubicBezTo>
                        <a:pt x="6756" y="21953"/>
                        <a:pt x="6572" y="21953"/>
                        <a:pt x="6424" y="21953"/>
                      </a:cubicBezTo>
                      <a:lnTo>
                        <a:pt x="6424" y="21953"/>
                      </a:lnTo>
                      <a:lnTo>
                        <a:pt x="6424" y="21953"/>
                      </a:lnTo>
                      <a:lnTo>
                        <a:pt x="6092" y="21916"/>
                      </a:lnTo>
                      <a:lnTo>
                        <a:pt x="6239" y="21694"/>
                      </a:lnTo>
                      <a:cubicBezTo>
                        <a:pt x="6239" y="21694"/>
                        <a:pt x="6313" y="21694"/>
                        <a:pt x="6313" y="21694"/>
                      </a:cubicBezTo>
                      <a:lnTo>
                        <a:pt x="6276" y="21621"/>
                      </a:lnTo>
                      <a:cubicBezTo>
                        <a:pt x="6239" y="21621"/>
                        <a:pt x="6165" y="21658"/>
                        <a:pt x="6128" y="21658"/>
                      </a:cubicBezTo>
                      <a:lnTo>
                        <a:pt x="5759" y="21658"/>
                      </a:lnTo>
                      <a:lnTo>
                        <a:pt x="5759" y="21621"/>
                      </a:lnTo>
                      <a:lnTo>
                        <a:pt x="5870" y="21547"/>
                      </a:lnTo>
                      <a:cubicBezTo>
                        <a:pt x="5796" y="21584"/>
                        <a:pt x="5722" y="21584"/>
                        <a:pt x="5722" y="21621"/>
                      </a:cubicBezTo>
                      <a:cubicBezTo>
                        <a:pt x="5685" y="21658"/>
                        <a:pt x="5685" y="21731"/>
                        <a:pt x="5722" y="21768"/>
                      </a:cubicBezTo>
                      <a:cubicBezTo>
                        <a:pt x="5796" y="21805"/>
                        <a:pt x="5981" y="21842"/>
                        <a:pt x="5981" y="21842"/>
                      </a:cubicBezTo>
                      <a:cubicBezTo>
                        <a:pt x="5944" y="21990"/>
                        <a:pt x="5759" y="21842"/>
                        <a:pt x="5649" y="21916"/>
                      </a:cubicBezTo>
                      <a:cubicBezTo>
                        <a:pt x="5538" y="21990"/>
                        <a:pt x="5944" y="21916"/>
                        <a:pt x="5722" y="21990"/>
                      </a:cubicBezTo>
                      <a:cubicBezTo>
                        <a:pt x="5612" y="22026"/>
                        <a:pt x="5501" y="22026"/>
                        <a:pt x="5464" y="22137"/>
                      </a:cubicBezTo>
                      <a:cubicBezTo>
                        <a:pt x="5464" y="22359"/>
                        <a:pt x="5575" y="22359"/>
                        <a:pt x="5833" y="22285"/>
                      </a:cubicBezTo>
                      <a:cubicBezTo>
                        <a:pt x="5907" y="22248"/>
                        <a:pt x="6018" y="22211"/>
                        <a:pt x="6092" y="22174"/>
                      </a:cubicBezTo>
                      <a:lnTo>
                        <a:pt x="5981" y="22100"/>
                      </a:lnTo>
                      <a:cubicBezTo>
                        <a:pt x="5981" y="22100"/>
                        <a:pt x="5907" y="22100"/>
                        <a:pt x="5907" y="22137"/>
                      </a:cubicBezTo>
                      <a:lnTo>
                        <a:pt x="5722" y="22248"/>
                      </a:lnTo>
                      <a:cubicBezTo>
                        <a:pt x="5722" y="22211"/>
                        <a:pt x="5685" y="22174"/>
                        <a:pt x="5685" y="22174"/>
                      </a:cubicBezTo>
                      <a:cubicBezTo>
                        <a:pt x="5759" y="22137"/>
                        <a:pt x="5833" y="22063"/>
                        <a:pt x="5944" y="22063"/>
                      </a:cubicBezTo>
                      <a:cubicBezTo>
                        <a:pt x="6128" y="22026"/>
                        <a:pt x="6350" y="22174"/>
                        <a:pt x="6424" y="21953"/>
                      </a:cubicBezTo>
                      <a:lnTo>
                        <a:pt x="6424" y="21953"/>
                      </a:lnTo>
                      <a:lnTo>
                        <a:pt x="6424" y="21953"/>
                      </a:lnTo>
                      <a:cubicBezTo>
                        <a:pt x="6572" y="21990"/>
                        <a:pt x="6461" y="22063"/>
                        <a:pt x="6424" y="22100"/>
                      </a:cubicBezTo>
                      <a:cubicBezTo>
                        <a:pt x="6202" y="22395"/>
                        <a:pt x="6645" y="22248"/>
                        <a:pt x="6793" y="22322"/>
                      </a:cubicBezTo>
                      <a:lnTo>
                        <a:pt x="6830" y="22322"/>
                      </a:lnTo>
                      <a:cubicBezTo>
                        <a:pt x="6682" y="22395"/>
                        <a:pt x="6793" y="22543"/>
                        <a:pt x="6756" y="22543"/>
                      </a:cubicBezTo>
                      <a:cubicBezTo>
                        <a:pt x="6572" y="22691"/>
                        <a:pt x="6904" y="23023"/>
                        <a:pt x="6313" y="22986"/>
                      </a:cubicBezTo>
                      <a:cubicBezTo>
                        <a:pt x="6904" y="23060"/>
                        <a:pt x="6128" y="23096"/>
                        <a:pt x="6276" y="23133"/>
                      </a:cubicBezTo>
                      <a:lnTo>
                        <a:pt x="6276" y="23170"/>
                      </a:lnTo>
                      <a:cubicBezTo>
                        <a:pt x="6313" y="23170"/>
                        <a:pt x="6424" y="23170"/>
                        <a:pt x="6424" y="23170"/>
                      </a:cubicBezTo>
                      <a:cubicBezTo>
                        <a:pt x="6572" y="22986"/>
                        <a:pt x="6645" y="23318"/>
                        <a:pt x="6756" y="23170"/>
                      </a:cubicBezTo>
                      <a:cubicBezTo>
                        <a:pt x="6793" y="23244"/>
                        <a:pt x="6682" y="23318"/>
                        <a:pt x="6608" y="23392"/>
                      </a:cubicBezTo>
                      <a:cubicBezTo>
                        <a:pt x="6498" y="23502"/>
                        <a:pt x="6498" y="23687"/>
                        <a:pt x="6535" y="23834"/>
                      </a:cubicBezTo>
                      <a:cubicBezTo>
                        <a:pt x="6572" y="23982"/>
                        <a:pt x="6719" y="23687"/>
                        <a:pt x="6904" y="23834"/>
                      </a:cubicBezTo>
                      <a:cubicBezTo>
                        <a:pt x="7199" y="24093"/>
                        <a:pt x="6572" y="24056"/>
                        <a:pt x="6645" y="24203"/>
                      </a:cubicBezTo>
                      <a:cubicBezTo>
                        <a:pt x="6424" y="24166"/>
                        <a:pt x="6682" y="24314"/>
                        <a:pt x="6535" y="24314"/>
                      </a:cubicBezTo>
                      <a:cubicBezTo>
                        <a:pt x="6572" y="24314"/>
                        <a:pt x="6645" y="24314"/>
                        <a:pt x="6682" y="24351"/>
                      </a:cubicBezTo>
                      <a:cubicBezTo>
                        <a:pt x="6756" y="24462"/>
                        <a:pt x="6461" y="24425"/>
                        <a:pt x="6535" y="24572"/>
                      </a:cubicBezTo>
                      <a:cubicBezTo>
                        <a:pt x="6608" y="24720"/>
                        <a:pt x="6498" y="24867"/>
                        <a:pt x="6572" y="25015"/>
                      </a:cubicBezTo>
                      <a:cubicBezTo>
                        <a:pt x="6608" y="25163"/>
                        <a:pt x="6719" y="24941"/>
                        <a:pt x="6793" y="25015"/>
                      </a:cubicBezTo>
                      <a:cubicBezTo>
                        <a:pt x="6830" y="25015"/>
                        <a:pt x="6867" y="25015"/>
                        <a:pt x="6904" y="25052"/>
                      </a:cubicBezTo>
                      <a:cubicBezTo>
                        <a:pt x="6682" y="25126"/>
                        <a:pt x="6941" y="25273"/>
                        <a:pt x="6830" y="25347"/>
                      </a:cubicBezTo>
                      <a:cubicBezTo>
                        <a:pt x="6572" y="25495"/>
                        <a:pt x="6572" y="25568"/>
                        <a:pt x="6830" y="25642"/>
                      </a:cubicBezTo>
                      <a:cubicBezTo>
                        <a:pt x="6867" y="25642"/>
                        <a:pt x="6904" y="25716"/>
                        <a:pt x="6904" y="25716"/>
                      </a:cubicBezTo>
                      <a:cubicBezTo>
                        <a:pt x="6904" y="25753"/>
                        <a:pt x="6867" y="25753"/>
                        <a:pt x="6830" y="25790"/>
                      </a:cubicBezTo>
                      <a:cubicBezTo>
                        <a:pt x="6830" y="25753"/>
                        <a:pt x="6830" y="25753"/>
                        <a:pt x="6793" y="25716"/>
                      </a:cubicBezTo>
                      <a:lnTo>
                        <a:pt x="6719" y="25716"/>
                      </a:lnTo>
                      <a:cubicBezTo>
                        <a:pt x="6572" y="25790"/>
                        <a:pt x="6313" y="25900"/>
                        <a:pt x="6313" y="25937"/>
                      </a:cubicBezTo>
                      <a:cubicBezTo>
                        <a:pt x="6350" y="26048"/>
                        <a:pt x="5981" y="25974"/>
                        <a:pt x="6165" y="26048"/>
                      </a:cubicBezTo>
                      <a:cubicBezTo>
                        <a:pt x="6313" y="26085"/>
                        <a:pt x="6535" y="26048"/>
                        <a:pt x="6756" y="26048"/>
                      </a:cubicBezTo>
                      <a:lnTo>
                        <a:pt x="6793" y="26048"/>
                      </a:lnTo>
                      <a:cubicBezTo>
                        <a:pt x="6756" y="26122"/>
                        <a:pt x="6719" y="26232"/>
                        <a:pt x="6904" y="26269"/>
                      </a:cubicBezTo>
                      <a:cubicBezTo>
                        <a:pt x="6867" y="26269"/>
                        <a:pt x="6793" y="26269"/>
                        <a:pt x="6756" y="26269"/>
                      </a:cubicBezTo>
                      <a:cubicBezTo>
                        <a:pt x="6719" y="26306"/>
                        <a:pt x="6719" y="26343"/>
                        <a:pt x="6719" y="26380"/>
                      </a:cubicBezTo>
                      <a:cubicBezTo>
                        <a:pt x="6867" y="26565"/>
                        <a:pt x="6719" y="26675"/>
                        <a:pt x="6535" y="26786"/>
                      </a:cubicBezTo>
                      <a:cubicBezTo>
                        <a:pt x="6867" y="26897"/>
                        <a:pt x="6535" y="27081"/>
                        <a:pt x="6682" y="27192"/>
                      </a:cubicBezTo>
                      <a:lnTo>
                        <a:pt x="6719" y="27192"/>
                      </a:lnTo>
                      <a:cubicBezTo>
                        <a:pt x="6461" y="27487"/>
                        <a:pt x="6830" y="27782"/>
                        <a:pt x="6719" y="28114"/>
                      </a:cubicBezTo>
                      <a:cubicBezTo>
                        <a:pt x="6682" y="28225"/>
                        <a:pt x="6645" y="28372"/>
                        <a:pt x="6719" y="28520"/>
                      </a:cubicBezTo>
                      <a:cubicBezTo>
                        <a:pt x="6756" y="28631"/>
                        <a:pt x="6941" y="28705"/>
                        <a:pt x="7051" y="28778"/>
                      </a:cubicBezTo>
                      <a:cubicBezTo>
                        <a:pt x="7088" y="28815"/>
                        <a:pt x="7162" y="28778"/>
                        <a:pt x="7199" y="28778"/>
                      </a:cubicBezTo>
                      <a:cubicBezTo>
                        <a:pt x="7125" y="28815"/>
                        <a:pt x="7236" y="28963"/>
                        <a:pt x="6978" y="28926"/>
                      </a:cubicBezTo>
                      <a:cubicBezTo>
                        <a:pt x="6978" y="28926"/>
                        <a:pt x="6904" y="28963"/>
                        <a:pt x="6867" y="29000"/>
                      </a:cubicBezTo>
                      <a:lnTo>
                        <a:pt x="6941" y="29000"/>
                      </a:lnTo>
                      <a:lnTo>
                        <a:pt x="7125" y="29000"/>
                      </a:lnTo>
                      <a:cubicBezTo>
                        <a:pt x="7088" y="29037"/>
                        <a:pt x="7015" y="29073"/>
                        <a:pt x="6978" y="29073"/>
                      </a:cubicBezTo>
                      <a:cubicBezTo>
                        <a:pt x="6904" y="29073"/>
                        <a:pt x="6830" y="29110"/>
                        <a:pt x="6793" y="29000"/>
                      </a:cubicBezTo>
                      <a:cubicBezTo>
                        <a:pt x="6756" y="28815"/>
                        <a:pt x="6645" y="28889"/>
                        <a:pt x="6572" y="29000"/>
                      </a:cubicBezTo>
                      <a:cubicBezTo>
                        <a:pt x="6830" y="29037"/>
                        <a:pt x="6572" y="29073"/>
                        <a:pt x="6572" y="29110"/>
                      </a:cubicBezTo>
                      <a:lnTo>
                        <a:pt x="6608" y="29738"/>
                      </a:lnTo>
                      <a:lnTo>
                        <a:pt x="6645" y="30254"/>
                      </a:lnTo>
                      <a:cubicBezTo>
                        <a:pt x="7088" y="30217"/>
                        <a:pt x="6682" y="30439"/>
                        <a:pt x="6867" y="30512"/>
                      </a:cubicBezTo>
                      <a:lnTo>
                        <a:pt x="6867" y="30549"/>
                      </a:lnTo>
                      <a:cubicBezTo>
                        <a:pt x="6350" y="30512"/>
                        <a:pt x="6608" y="30771"/>
                        <a:pt x="6572" y="30918"/>
                      </a:cubicBezTo>
                      <a:cubicBezTo>
                        <a:pt x="6572" y="30918"/>
                        <a:pt x="6645" y="30955"/>
                        <a:pt x="6682" y="30992"/>
                      </a:cubicBezTo>
                      <a:cubicBezTo>
                        <a:pt x="6719" y="30992"/>
                        <a:pt x="6756" y="30955"/>
                        <a:pt x="6756" y="30955"/>
                      </a:cubicBezTo>
                      <a:cubicBezTo>
                        <a:pt x="6756" y="30918"/>
                        <a:pt x="6756" y="30881"/>
                        <a:pt x="6756" y="30844"/>
                      </a:cubicBezTo>
                      <a:lnTo>
                        <a:pt x="6904" y="31029"/>
                      </a:lnTo>
                      <a:lnTo>
                        <a:pt x="6719" y="31066"/>
                      </a:lnTo>
                      <a:lnTo>
                        <a:pt x="6350" y="31140"/>
                      </a:lnTo>
                      <a:lnTo>
                        <a:pt x="6682" y="31177"/>
                      </a:lnTo>
                      <a:lnTo>
                        <a:pt x="6645" y="31213"/>
                      </a:lnTo>
                      <a:cubicBezTo>
                        <a:pt x="6424" y="31324"/>
                        <a:pt x="6461" y="31324"/>
                        <a:pt x="6608" y="31435"/>
                      </a:cubicBezTo>
                      <a:cubicBezTo>
                        <a:pt x="6645" y="31472"/>
                        <a:pt x="6572" y="31582"/>
                        <a:pt x="6608" y="31656"/>
                      </a:cubicBezTo>
                      <a:lnTo>
                        <a:pt x="6793" y="32283"/>
                      </a:lnTo>
                      <a:cubicBezTo>
                        <a:pt x="6793" y="32283"/>
                        <a:pt x="6867" y="32320"/>
                        <a:pt x="6867" y="32320"/>
                      </a:cubicBezTo>
                      <a:lnTo>
                        <a:pt x="6978" y="32210"/>
                      </a:lnTo>
                      <a:lnTo>
                        <a:pt x="7051" y="32246"/>
                      </a:lnTo>
                      <a:cubicBezTo>
                        <a:pt x="7199" y="32357"/>
                        <a:pt x="7162" y="32468"/>
                        <a:pt x="7051" y="32578"/>
                      </a:cubicBezTo>
                      <a:cubicBezTo>
                        <a:pt x="7088" y="32505"/>
                        <a:pt x="7051" y="32505"/>
                        <a:pt x="6904" y="32468"/>
                      </a:cubicBezTo>
                      <a:cubicBezTo>
                        <a:pt x="6793" y="32431"/>
                        <a:pt x="6756" y="32320"/>
                        <a:pt x="6682" y="32246"/>
                      </a:cubicBezTo>
                      <a:cubicBezTo>
                        <a:pt x="6682" y="32210"/>
                        <a:pt x="6682" y="32210"/>
                        <a:pt x="6682" y="32173"/>
                      </a:cubicBezTo>
                      <a:lnTo>
                        <a:pt x="6535" y="32210"/>
                      </a:lnTo>
                      <a:cubicBezTo>
                        <a:pt x="6313" y="32246"/>
                        <a:pt x="6608" y="32357"/>
                        <a:pt x="6498" y="32431"/>
                      </a:cubicBezTo>
                      <a:cubicBezTo>
                        <a:pt x="6535" y="32468"/>
                        <a:pt x="6276" y="32615"/>
                        <a:pt x="6608" y="32578"/>
                      </a:cubicBezTo>
                      <a:cubicBezTo>
                        <a:pt x="6608" y="32615"/>
                        <a:pt x="6682" y="32689"/>
                        <a:pt x="6645" y="32689"/>
                      </a:cubicBezTo>
                      <a:cubicBezTo>
                        <a:pt x="6092" y="32947"/>
                        <a:pt x="6535" y="33353"/>
                        <a:pt x="6276" y="33648"/>
                      </a:cubicBezTo>
                      <a:cubicBezTo>
                        <a:pt x="6202" y="33759"/>
                        <a:pt x="6424" y="33944"/>
                        <a:pt x="6498" y="34091"/>
                      </a:cubicBezTo>
                      <a:cubicBezTo>
                        <a:pt x="6719" y="34054"/>
                        <a:pt x="6645" y="34165"/>
                        <a:pt x="6645" y="34202"/>
                      </a:cubicBezTo>
                      <a:cubicBezTo>
                        <a:pt x="6645" y="34349"/>
                        <a:pt x="6387" y="34054"/>
                        <a:pt x="6424" y="34239"/>
                      </a:cubicBezTo>
                      <a:cubicBezTo>
                        <a:pt x="6461" y="34423"/>
                        <a:pt x="6756" y="34423"/>
                        <a:pt x="7015" y="34276"/>
                      </a:cubicBezTo>
                      <a:cubicBezTo>
                        <a:pt x="7051" y="34276"/>
                        <a:pt x="7088" y="34239"/>
                        <a:pt x="7125" y="34239"/>
                      </a:cubicBezTo>
                      <a:cubicBezTo>
                        <a:pt x="7125" y="34239"/>
                        <a:pt x="7162" y="34276"/>
                        <a:pt x="7199" y="34276"/>
                      </a:cubicBezTo>
                      <a:lnTo>
                        <a:pt x="7088" y="34313"/>
                      </a:lnTo>
                      <a:lnTo>
                        <a:pt x="7051" y="34349"/>
                      </a:lnTo>
                      <a:lnTo>
                        <a:pt x="7125" y="34349"/>
                      </a:lnTo>
                      <a:lnTo>
                        <a:pt x="7347" y="34349"/>
                      </a:lnTo>
                      <a:lnTo>
                        <a:pt x="7051" y="34534"/>
                      </a:lnTo>
                      <a:cubicBezTo>
                        <a:pt x="6904" y="34645"/>
                        <a:pt x="7236" y="34534"/>
                        <a:pt x="7125" y="34608"/>
                      </a:cubicBezTo>
                      <a:cubicBezTo>
                        <a:pt x="7125" y="34608"/>
                        <a:pt x="7125" y="34645"/>
                        <a:pt x="7162" y="34682"/>
                      </a:cubicBezTo>
                      <a:cubicBezTo>
                        <a:pt x="7310" y="34571"/>
                        <a:pt x="7162" y="34829"/>
                        <a:pt x="7347" y="34718"/>
                      </a:cubicBezTo>
                      <a:lnTo>
                        <a:pt x="7384" y="34682"/>
                      </a:lnTo>
                      <a:lnTo>
                        <a:pt x="7421" y="34755"/>
                      </a:lnTo>
                      <a:cubicBezTo>
                        <a:pt x="6978" y="34718"/>
                        <a:pt x="7421" y="34940"/>
                        <a:pt x="7273" y="35051"/>
                      </a:cubicBezTo>
                      <a:cubicBezTo>
                        <a:pt x="7162" y="35124"/>
                        <a:pt x="7384" y="35383"/>
                        <a:pt x="7273" y="35530"/>
                      </a:cubicBezTo>
                      <a:cubicBezTo>
                        <a:pt x="7125" y="35715"/>
                        <a:pt x="7384" y="35899"/>
                        <a:pt x="7236" y="36084"/>
                      </a:cubicBezTo>
                      <a:cubicBezTo>
                        <a:pt x="7199" y="36157"/>
                        <a:pt x="7125" y="36231"/>
                        <a:pt x="6941" y="36305"/>
                      </a:cubicBezTo>
                      <a:cubicBezTo>
                        <a:pt x="6719" y="36379"/>
                        <a:pt x="7162" y="36416"/>
                        <a:pt x="7199" y="36526"/>
                      </a:cubicBezTo>
                      <a:cubicBezTo>
                        <a:pt x="7273" y="36748"/>
                        <a:pt x="6941" y="36489"/>
                        <a:pt x="7015" y="36600"/>
                      </a:cubicBezTo>
                      <a:cubicBezTo>
                        <a:pt x="7125" y="36858"/>
                        <a:pt x="6941" y="36526"/>
                        <a:pt x="6941" y="36600"/>
                      </a:cubicBezTo>
                      <a:cubicBezTo>
                        <a:pt x="6941" y="36637"/>
                        <a:pt x="6941" y="36674"/>
                        <a:pt x="6941" y="36711"/>
                      </a:cubicBezTo>
                      <a:cubicBezTo>
                        <a:pt x="6904" y="36748"/>
                        <a:pt x="6830" y="36785"/>
                        <a:pt x="6756" y="36822"/>
                      </a:cubicBezTo>
                      <a:cubicBezTo>
                        <a:pt x="6793" y="36858"/>
                        <a:pt x="6867" y="36895"/>
                        <a:pt x="6904" y="36895"/>
                      </a:cubicBezTo>
                      <a:cubicBezTo>
                        <a:pt x="6978" y="36895"/>
                        <a:pt x="7088" y="36858"/>
                        <a:pt x="7162" y="36822"/>
                      </a:cubicBezTo>
                      <a:cubicBezTo>
                        <a:pt x="7125" y="37006"/>
                        <a:pt x="7162" y="37227"/>
                        <a:pt x="6978" y="37338"/>
                      </a:cubicBezTo>
                      <a:cubicBezTo>
                        <a:pt x="6756" y="37486"/>
                        <a:pt x="6719" y="37596"/>
                        <a:pt x="7015" y="37707"/>
                      </a:cubicBezTo>
                      <a:cubicBezTo>
                        <a:pt x="6719" y="37781"/>
                        <a:pt x="7236" y="37965"/>
                        <a:pt x="6941" y="38076"/>
                      </a:cubicBezTo>
                      <a:cubicBezTo>
                        <a:pt x="6793" y="38113"/>
                        <a:pt x="6978" y="38445"/>
                        <a:pt x="6978" y="38629"/>
                      </a:cubicBezTo>
                      <a:cubicBezTo>
                        <a:pt x="6978" y="38629"/>
                        <a:pt x="6941" y="38666"/>
                        <a:pt x="6941" y="38703"/>
                      </a:cubicBezTo>
                      <a:cubicBezTo>
                        <a:pt x="6978" y="38592"/>
                        <a:pt x="6645" y="38814"/>
                        <a:pt x="6756" y="38629"/>
                      </a:cubicBezTo>
                      <a:cubicBezTo>
                        <a:pt x="6756" y="38629"/>
                        <a:pt x="6719" y="38592"/>
                        <a:pt x="6682" y="38556"/>
                      </a:cubicBezTo>
                      <a:cubicBezTo>
                        <a:pt x="6682" y="38592"/>
                        <a:pt x="6645" y="38629"/>
                        <a:pt x="6645" y="38629"/>
                      </a:cubicBezTo>
                      <a:cubicBezTo>
                        <a:pt x="6682" y="38703"/>
                        <a:pt x="6719" y="38740"/>
                        <a:pt x="6793" y="38814"/>
                      </a:cubicBezTo>
                      <a:cubicBezTo>
                        <a:pt x="6793" y="38814"/>
                        <a:pt x="6904" y="38814"/>
                        <a:pt x="6941" y="38814"/>
                      </a:cubicBezTo>
                      <a:lnTo>
                        <a:pt x="6793" y="39109"/>
                      </a:lnTo>
                      <a:cubicBezTo>
                        <a:pt x="6756" y="39183"/>
                        <a:pt x="6756" y="39220"/>
                        <a:pt x="6756" y="39293"/>
                      </a:cubicBezTo>
                      <a:cubicBezTo>
                        <a:pt x="6756" y="39552"/>
                        <a:pt x="6793" y="39810"/>
                        <a:pt x="6756" y="40031"/>
                      </a:cubicBezTo>
                      <a:cubicBezTo>
                        <a:pt x="6719" y="40253"/>
                        <a:pt x="6645" y="40474"/>
                        <a:pt x="6608" y="40695"/>
                      </a:cubicBezTo>
                      <a:lnTo>
                        <a:pt x="6535" y="41101"/>
                      </a:lnTo>
                      <a:cubicBezTo>
                        <a:pt x="6498" y="41249"/>
                        <a:pt x="6424" y="41396"/>
                        <a:pt x="6461" y="41507"/>
                      </a:cubicBezTo>
                      <a:cubicBezTo>
                        <a:pt x="6572" y="41839"/>
                        <a:pt x="6461" y="42171"/>
                        <a:pt x="6313" y="42466"/>
                      </a:cubicBezTo>
                      <a:cubicBezTo>
                        <a:pt x="6239" y="42614"/>
                        <a:pt x="6313" y="42835"/>
                        <a:pt x="6128" y="42946"/>
                      </a:cubicBezTo>
                      <a:cubicBezTo>
                        <a:pt x="5907" y="43094"/>
                        <a:pt x="6350" y="43204"/>
                        <a:pt x="6165" y="43278"/>
                      </a:cubicBezTo>
                      <a:cubicBezTo>
                        <a:pt x="5796" y="43426"/>
                        <a:pt x="6313" y="43684"/>
                        <a:pt x="6018" y="43868"/>
                      </a:cubicBezTo>
                      <a:cubicBezTo>
                        <a:pt x="5907" y="43942"/>
                        <a:pt x="5612" y="43942"/>
                        <a:pt x="5685" y="44053"/>
                      </a:cubicBezTo>
                      <a:cubicBezTo>
                        <a:pt x="5759" y="44201"/>
                        <a:pt x="5612" y="44237"/>
                        <a:pt x="5538" y="44348"/>
                      </a:cubicBezTo>
                      <a:cubicBezTo>
                        <a:pt x="5464" y="44422"/>
                        <a:pt x="5538" y="44569"/>
                        <a:pt x="5464" y="44606"/>
                      </a:cubicBezTo>
                      <a:cubicBezTo>
                        <a:pt x="5316" y="44717"/>
                        <a:pt x="5095" y="44791"/>
                        <a:pt x="4947" y="44865"/>
                      </a:cubicBezTo>
                      <a:lnTo>
                        <a:pt x="4947" y="44901"/>
                      </a:lnTo>
                      <a:cubicBezTo>
                        <a:pt x="5464" y="45049"/>
                        <a:pt x="5242" y="45123"/>
                        <a:pt x="5058" y="45197"/>
                      </a:cubicBezTo>
                      <a:lnTo>
                        <a:pt x="4319" y="45123"/>
                      </a:lnTo>
                      <a:cubicBezTo>
                        <a:pt x="4393" y="45086"/>
                        <a:pt x="4467" y="45049"/>
                        <a:pt x="4393" y="44938"/>
                      </a:cubicBezTo>
                      <a:cubicBezTo>
                        <a:pt x="4283" y="44717"/>
                        <a:pt x="4762" y="44569"/>
                        <a:pt x="4541" y="44311"/>
                      </a:cubicBezTo>
                      <a:lnTo>
                        <a:pt x="4615" y="44274"/>
                      </a:lnTo>
                      <a:cubicBezTo>
                        <a:pt x="4578" y="44201"/>
                        <a:pt x="4504" y="44090"/>
                        <a:pt x="4467" y="44053"/>
                      </a:cubicBezTo>
                      <a:cubicBezTo>
                        <a:pt x="4283" y="44053"/>
                        <a:pt x="4393" y="44164"/>
                        <a:pt x="4356" y="44201"/>
                      </a:cubicBezTo>
                      <a:cubicBezTo>
                        <a:pt x="4356" y="44274"/>
                        <a:pt x="4319" y="44311"/>
                        <a:pt x="4172" y="44237"/>
                      </a:cubicBezTo>
                      <a:lnTo>
                        <a:pt x="3987" y="44164"/>
                      </a:lnTo>
                      <a:cubicBezTo>
                        <a:pt x="4024" y="44348"/>
                        <a:pt x="3766" y="44496"/>
                        <a:pt x="4061" y="44717"/>
                      </a:cubicBezTo>
                      <a:cubicBezTo>
                        <a:pt x="4098" y="44754"/>
                        <a:pt x="4098" y="44791"/>
                        <a:pt x="4098" y="44828"/>
                      </a:cubicBezTo>
                      <a:lnTo>
                        <a:pt x="3987" y="44828"/>
                      </a:lnTo>
                      <a:cubicBezTo>
                        <a:pt x="3913" y="44828"/>
                        <a:pt x="3876" y="44865"/>
                        <a:pt x="3839" y="44865"/>
                      </a:cubicBezTo>
                      <a:lnTo>
                        <a:pt x="3876" y="44938"/>
                      </a:lnTo>
                      <a:cubicBezTo>
                        <a:pt x="4246" y="45012"/>
                        <a:pt x="4098" y="45012"/>
                        <a:pt x="3987" y="45049"/>
                      </a:cubicBezTo>
                      <a:lnTo>
                        <a:pt x="3027" y="44938"/>
                      </a:lnTo>
                      <a:cubicBezTo>
                        <a:pt x="3027" y="44901"/>
                        <a:pt x="2806" y="44901"/>
                        <a:pt x="2917" y="44901"/>
                      </a:cubicBezTo>
                      <a:lnTo>
                        <a:pt x="2806" y="44901"/>
                      </a:lnTo>
                      <a:lnTo>
                        <a:pt x="2806" y="44901"/>
                      </a:lnTo>
                      <a:lnTo>
                        <a:pt x="2695" y="44901"/>
                      </a:lnTo>
                      <a:lnTo>
                        <a:pt x="2621" y="44865"/>
                      </a:lnTo>
                      <a:cubicBezTo>
                        <a:pt x="2547" y="44791"/>
                        <a:pt x="2658" y="44606"/>
                        <a:pt x="2326" y="44680"/>
                      </a:cubicBezTo>
                      <a:cubicBezTo>
                        <a:pt x="2289" y="44680"/>
                        <a:pt x="2215" y="44680"/>
                        <a:pt x="2178" y="44643"/>
                      </a:cubicBezTo>
                      <a:lnTo>
                        <a:pt x="2178" y="44569"/>
                      </a:lnTo>
                      <a:lnTo>
                        <a:pt x="2252" y="44606"/>
                      </a:lnTo>
                      <a:cubicBezTo>
                        <a:pt x="2510" y="44643"/>
                        <a:pt x="2178" y="44459"/>
                        <a:pt x="2363" y="44459"/>
                      </a:cubicBezTo>
                      <a:cubicBezTo>
                        <a:pt x="2474" y="44459"/>
                        <a:pt x="2621" y="44496"/>
                        <a:pt x="2658" y="44459"/>
                      </a:cubicBezTo>
                      <a:cubicBezTo>
                        <a:pt x="2769" y="44385"/>
                        <a:pt x="2658" y="44311"/>
                        <a:pt x="2474" y="44311"/>
                      </a:cubicBezTo>
                      <a:cubicBezTo>
                        <a:pt x="2252" y="44274"/>
                        <a:pt x="2289" y="44274"/>
                        <a:pt x="2400" y="44090"/>
                      </a:cubicBezTo>
                      <a:cubicBezTo>
                        <a:pt x="2400" y="44053"/>
                        <a:pt x="2215" y="43979"/>
                        <a:pt x="2215" y="43942"/>
                      </a:cubicBezTo>
                      <a:cubicBezTo>
                        <a:pt x="2215" y="43832"/>
                        <a:pt x="2104" y="43721"/>
                        <a:pt x="2400" y="43684"/>
                      </a:cubicBezTo>
                      <a:lnTo>
                        <a:pt x="2400" y="43647"/>
                      </a:lnTo>
                      <a:cubicBezTo>
                        <a:pt x="2510" y="43610"/>
                        <a:pt x="1994" y="43610"/>
                        <a:pt x="2363" y="43536"/>
                      </a:cubicBezTo>
                      <a:cubicBezTo>
                        <a:pt x="2363" y="43536"/>
                        <a:pt x="2326" y="43389"/>
                        <a:pt x="2252" y="43352"/>
                      </a:cubicBezTo>
                      <a:cubicBezTo>
                        <a:pt x="1994" y="43094"/>
                        <a:pt x="2547" y="43352"/>
                        <a:pt x="2474" y="43204"/>
                      </a:cubicBezTo>
                      <a:cubicBezTo>
                        <a:pt x="2658" y="43241"/>
                        <a:pt x="2732" y="43241"/>
                        <a:pt x="2547" y="43131"/>
                      </a:cubicBezTo>
                      <a:cubicBezTo>
                        <a:pt x="2547" y="43131"/>
                        <a:pt x="2584" y="43057"/>
                        <a:pt x="2621" y="43020"/>
                      </a:cubicBezTo>
                      <a:cubicBezTo>
                        <a:pt x="2621" y="43020"/>
                        <a:pt x="2695" y="43020"/>
                        <a:pt x="2732" y="43020"/>
                      </a:cubicBezTo>
                      <a:lnTo>
                        <a:pt x="2695" y="43094"/>
                      </a:lnTo>
                      <a:lnTo>
                        <a:pt x="2695" y="43131"/>
                      </a:lnTo>
                      <a:cubicBezTo>
                        <a:pt x="2769" y="43094"/>
                        <a:pt x="2917" y="43094"/>
                        <a:pt x="2953" y="43020"/>
                      </a:cubicBezTo>
                      <a:cubicBezTo>
                        <a:pt x="3064" y="42835"/>
                        <a:pt x="3138" y="42614"/>
                        <a:pt x="3212" y="42393"/>
                      </a:cubicBezTo>
                      <a:cubicBezTo>
                        <a:pt x="3212" y="42356"/>
                        <a:pt x="3175" y="42319"/>
                        <a:pt x="3101" y="42393"/>
                      </a:cubicBezTo>
                      <a:cubicBezTo>
                        <a:pt x="3101" y="42430"/>
                        <a:pt x="3064" y="42430"/>
                        <a:pt x="3064" y="42466"/>
                      </a:cubicBezTo>
                      <a:cubicBezTo>
                        <a:pt x="3101" y="42577"/>
                        <a:pt x="3138" y="42688"/>
                        <a:pt x="2880" y="42651"/>
                      </a:cubicBezTo>
                      <a:cubicBezTo>
                        <a:pt x="2806" y="42651"/>
                        <a:pt x="2843" y="42430"/>
                        <a:pt x="2732" y="42393"/>
                      </a:cubicBezTo>
                      <a:cubicBezTo>
                        <a:pt x="2363" y="42245"/>
                        <a:pt x="3101" y="42061"/>
                        <a:pt x="2621" y="41950"/>
                      </a:cubicBezTo>
                      <a:lnTo>
                        <a:pt x="2510" y="41913"/>
                      </a:lnTo>
                      <a:cubicBezTo>
                        <a:pt x="2510" y="41950"/>
                        <a:pt x="2474" y="41950"/>
                        <a:pt x="2474" y="41987"/>
                      </a:cubicBezTo>
                      <a:cubicBezTo>
                        <a:pt x="2547" y="42134"/>
                        <a:pt x="2547" y="42134"/>
                        <a:pt x="2289" y="42208"/>
                      </a:cubicBezTo>
                      <a:cubicBezTo>
                        <a:pt x="2326" y="42098"/>
                        <a:pt x="2400" y="41950"/>
                        <a:pt x="2400" y="41839"/>
                      </a:cubicBezTo>
                      <a:cubicBezTo>
                        <a:pt x="2363" y="41655"/>
                        <a:pt x="2695" y="41913"/>
                        <a:pt x="2621" y="41765"/>
                      </a:cubicBezTo>
                      <a:cubicBezTo>
                        <a:pt x="2584" y="41692"/>
                        <a:pt x="2437" y="41655"/>
                        <a:pt x="2400" y="41581"/>
                      </a:cubicBezTo>
                      <a:cubicBezTo>
                        <a:pt x="2363" y="41507"/>
                        <a:pt x="2400" y="41470"/>
                        <a:pt x="2400" y="41396"/>
                      </a:cubicBezTo>
                      <a:lnTo>
                        <a:pt x="2621" y="41507"/>
                      </a:lnTo>
                      <a:cubicBezTo>
                        <a:pt x="2621" y="41507"/>
                        <a:pt x="2658" y="41507"/>
                        <a:pt x="2695" y="41507"/>
                      </a:cubicBezTo>
                      <a:cubicBezTo>
                        <a:pt x="2658" y="41470"/>
                        <a:pt x="2584" y="41396"/>
                        <a:pt x="2584" y="41360"/>
                      </a:cubicBezTo>
                      <a:cubicBezTo>
                        <a:pt x="2806" y="41175"/>
                        <a:pt x="2510" y="41028"/>
                        <a:pt x="2400" y="40917"/>
                      </a:cubicBezTo>
                      <a:cubicBezTo>
                        <a:pt x="2178" y="40659"/>
                        <a:pt x="2474" y="39921"/>
                        <a:pt x="2880" y="39847"/>
                      </a:cubicBezTo>
                      <a:cubicBezTo>
                        <a:pt x="3212" y="39773"/>
                        <a:pt x="2732" y="39810"/>
                        <a:pt x="2843" y="39773"/>
                      </a:cubicBezTo>
                      <a:cubicBezTo>
                        <a:pt x="3138" y="39662"/>
                        <a:pt x="2806" y="39515"/>
                        <a:pt x="2732" y="39515"/>
                      </a:cubicBezTo>
                      <a:cubicBezTo>
                        <a:pt x="2289" y="39441"/>
                        <a:pt x="2732" y="39330"/>
                        <a:pt x="2658" y="39293"/>
                      </a:cubicBezTo>
                      <a:cubicBezTo>
                        <a:pt x="2510" y="39183"/>
                        <a:pt x="2621" y="39035"/>
                        <a:pt x="2621" y="38924"/>
                      </a:cubicBezTo>
                      <a:lnTo>
                        <a:pt x="2658" y="38888"/>
                      </a:lnTo>
                      <a:cubicBezTo>
                        <a:pt x="3138" y="38851"/>
                        <a:pt x="2326" y="38629"/>
                        <a:pt x="2732" y="38592"/>
                      </a:cubicBezTo>
                      <a:cubicBezTo>
                        <a:pt x="2400" y="38482"/>
                        <a:pt x="3212" y="38334"/>
                        <a:pt x="2621" y="38260"/>
                      </a:cubicBezTo>
                      <a:cubicBezTo>
                        <a:pt x="2990" y="38297"/>
                        <a:pt x="2806" y="38039"/>
                        <a:pt x="3027" y="38002"/>
                      </a:cubicBezTo>
                      <a:lnTo>
                        <a:pt x="3027" y="38076"/>
                      </a:lnTo>
                      <a:cubicBezTo>
                        <a:pt x="3064" y="38076"/>
                        <a:pt x="3138" y="38113"/>
                        <a:pt x="3175" y="38113"/>
                      </a:cubicBezTo>
                      <a:cubicBezTo>
                        <a:pt x="3249" y="38076"/>
                        <a:pt x="3323" y="38039"/>
                        <a:pt x="3396" y="38002"/>
                      </a:cubicBezTo>
                      <a:lnTo>
                        <a:pt x="3249" y="38039"/>
                      </a:lnTo>
                      <a:lnTo>
                        <a:pt x="3212" y="38002"/>
                      </a:lnTo>
                      <a:cubicBezTo>
                        <a:pt x="3212" y="37928"/>
                        <a:pt x="3175" y="37818"/>
                        <a:pt x="3249" y="37744"/>
                      </a:cubicBezTo>
                      <a:cubicBezTo>
                        <a:pt x="3396" y="37633"/>
                        <a:pt x="3544" y="37670"/>
                        <a:pt x="3618" y="37818"/>
                      </a:cubicBezTo>
                      <a:cubicBezTo>
                        <a:pt x="3655" y="37818"/>
                        <a:pt x="3692" y="37818"/>
                        <a:pt x="3692" y="37818"/>
                      </a:cubicBezTo>
                      <a:lnTo>
                        <a:pt x="3692" y="37522"/>
                      </a:lnTo>
                      <a:lnTo>
                        <a:pt x="3433" y="37522"/>
                      </a:lnTo>
                      <a:cubicBezTo>
                        <a:pt x="3360" y="37522"/>
                        <a:pt x="3212" y="37559"/>
                        <a:pt x="3212" y="37522"/>
                      </a:cubicBezTo>
                      <a:cubicBezTo>
                        <a:pt x="3064" y="37412"/>
                        <a:pt x="2806" y="37301"/>
                        <a:pt x="3175" y="37227"/>
                      </a:cubicBezTo>
                      <a:cubicBezTo>
                        <a:pt x="3175" y="37227"/>
                        <a:pt x="3175" y="37190"/>
                        <a:pt x="3138" y="37154"/>
                      </a:cubicBezTo>
                      <a:lnTo>
                        <a:pt x="3064" y="37043"/>
                      </a:lnTo>
                      <a:lnTo>
                        <a:pt x="3175" y="37117"/>
                      </a:lnTo>
                      <a:cubicBezTo>
                        <a:pt x="3249" y="37154"/>
                        <a:pt x="3360" y="37154"/>
                        <a:pt x="3360" y="37154"/>
                      </a:cubicBezTo>
                      <a:cubicBezTo>
                        <a:pt x="3433" y="37117"/>
                        <a:pt x="3470" y="37043"/>
                        <a:pt x="3544" y="36969"/>
                      </a:cubicBezTo>
                      <a:lnTo>
                        <a:pt x="3323" y="37080"/>
                      </a:lnTo>
                      <a:lnTo>
                        <a:pt x="3249" y="37117"/>
                      </a:lnTo>
                      <a:lnTo>
                        <a:pt x="3212" y="37080"/>
                      </a:lnTo>
                      <a:cubicBezTo>
                        <a:pt x="3433" y="36969"/>
                        <a:pt x="3360" y="36785"/>
                        <a:pt x="3323" y="36637"/>
                      </a:cubicBezTo>
                      <a:lnTo>
                        <a:pt x="3212" y="36600"/>
                      </a:lnTo>
                      <a:lnTo>
                        <a:pt x="3175" y="36563"/>
                      </a:lnTo>
                      <a:lnTo>
                        <a:pt x="2769" y="36268"/>
                      </a:lnTo>
                      <a:cubicBezTo>
                        <a:pt x="2732" y="36231"/>
                        <a:pt x="2732" y="36194"/>
                        <a:pt x="2695" y="36157"/>
                      </a:cubicBezTo>
                      <a:cubicBezTo>
                        <a:pt x="2917" y="36194"/>
                        <a:pt x="2695" y="35936"/>
                        <a:pt x="2953" y="36010"/>
                      </a:cubicBezTo>
                      <a:cubicBezTo>
                        <a:pt x="2990" y="36010"/>
                        <a:pt x="3101" y="35973"/>
                        <a:pt x="3175" y="35973"/>
                      </a:cubicBezTo>
                      <a:lnTo>
                        <a:pt x="2990" y="35936"/>
                      </a:lnTo>
                      <a:cubicBezTo>
                        <a:pt x="2953" y="35936"/>
                        <a:pt x="2843" y="35899"/>
                        <a:pt x="2843" y="35899"/>
                      </a:cubicBezTo>
                      <a:lnTo>
                        <a:pt x="2843" y="35493"/>
                      </a:lnTo>
                      <a:cubicBezTo>
                        <a:pt x="2917" y="35530"/>
                        <a:pt x="2990" y="35530"/>
                        <a:pt x="3064" y="35567"/>
                      </a:cubicBezTo>
                      <a:cubicBezTo>
                        <a:pt x="3138" y="35567"/>
                        <a:pt x="3212" y="35567"/>
                        <a:pt x="3286" y="35567"/>
                      </a:cubicBezTo>
                      <a:lnTo>
                        <a:pt x="3323" y="35530"/>
                      </a:lnTo>
                      <a:cubicBezTo>
                        <a:pt x="3286" y="35530"/>
                        <a:pt x="3175" y="35493"/>
                        <a:pt x="3175" y="35493"/>
                      </a:cubicBezTo>
                      <a:cubicBezTo>
                        <a:pt x="3175" y="35419"/>
                        <a:pt x="3433" y="35419"/>
                        <a:pt x="3323" y="35272"/>
                      </a:cubicBezTo>
                      <a:cubicBezTo>
                        <a:pt x="3249" y="35198"/>
                        <a:pt x="3027" y="35087"/>
                        <a:pt x="2880" y="35087"/>
                      </a:cubicBezTo>
                      <a:cubicBezTo>
                        <a:pt x="2843" y="35087"/>
                        <a:pt x="2769" y="35051"/>
                        <a:pt x="2769" y="35051"/>
                      </a:cubicBezTo>
                      <a:cubicBezTo>
                        <a:pt x="2732" y="34940"/>
                        <a:pt x="2621" y="34792"/>
                        <a:pt x="2695" y="34755"/>
                      </a:cubicBezTo>
                      <a:cubicBezTo>
                        <a:pt x="2880" y="34645"/>
                        <a:pt x="2584" y="34571"/>
                        <a:pt x="2732" y="34497"/>
                      </a:cubicBezTo>
                      <a:cubicBezTo>
                        <a:pt x="2769" y="34460"/>
                        <a:pt x="2769" y="34423"/>
                        <a:pt x="2806" y="34423"/>
                      </a:cubicBezTo>
                      <a:lnTo>
                        <a:pt x="2990" y="34534"/>
                      </a:lnTo>
                      <a:lnTo>
                        <a:pt x="2843" y="34534"/>
                      </a:lnTo>
                      <a:cubicBezTo>
                        <a:pt x="2806" y="34534"/>
                        <a:pt x="2769" y="34571"/>
                        <a:pt x="2769" y="34571"/>
                      </a:cubicBezTo>
                      <a:lnTo>
                        <a:pt x="2880" y="34682"/>
                      </a:lnTo>
                      <a:lnTo>
                        <a:pt x="2917" y="34645"/>
                      </a:lnTo>
                      <a:lnTo>
                        <a:pt x="2953" y="34571"/>
                      </a:lnTo>
                      <a:cubicBezTo>
                        <a:pt x="2990" y="34571"/>
                        <a:pt x="3027" y="34608"/>
                        <a:pt x="3027" y="34608"/>
                      </a:cubicBezTo>
                      <a:cubicBezTo>
                        <a:pt x="3027" y="34645"/>
                        <a:pt x="3064" y="34682"/>
                        <a:pt x="3027" y="34682"/>
                      </a:cubicBezTo>
                      <a:cubicBezTo>
                        <a:pt x="3027" y="34718"/>
                        <a:pt x="2990" y="34755"/>
                        <a:pt x="2953" y="34792"/>
                      </a:cubicBezTo>
                      <a:lnTo>
                        <a:pt x="3249" y="34829"/>
                      </a:lnTo>
                      <a:lnTo>
                        <a:pt x="3286" y="34682"/>
                      </a:lnTo>
                      <a:cubicBezTo>
                        <a:pt x="3323" y="34645"/>
                        <a:pt x="3360" y="34571"/>
                        <a:pt x="3360" y="34571"/>
                      </a:cubicBezTo>
                      <a:cubicBezTo>
                        <a:pt x="3544" y="34571"/>
                        <a:pt x="3360" y="34645"/>
                        <a:pt x="3396" y="34682"/>
                      </a:cubicBezTo>
                      <a:lnTo>
                        <a:pt x="3470" y="34718"/>
                      </a:lnTo>
                      <a:cubicBezTo>
                        <a:pt x="3507" y="34682"/>
                        <a:pt x="3581" y="34608"/>
                        <a:pt x="3581" y="34571"/>
                      </a:cubicBezTo>
                      <a:cubicBezTo>
                        <a:pt x="3581" y="34386"/>
                        <a:pt x="3544" y="34202"/>
                        <a:pt x="3507" y="34017"/>
                      </a:cubicBezTo>
                      <a:lnTo>
                        <a:pt x="3433" y="34017"/>
                      </a:lnTo>
                      <a:cubicBezTo>
                        <a:pt x="3396" y="34017"/>
                        <a:pt x="3323" y="34054"/>
                        <a:pt x="3323" y="34091"/>
                      </a:cubicBezTo>
                      <a:cubicBezTo>
                        <a:pt x="3212" y="34239"/>
                        <a:pt x="2990" y="34091"/>
                        <a:pt x="2880" y="34165"/>
                      </a:cubicBezTo>
                      <a:lnTo>
                        <a:pt x="3027" y="34017"/>
                      </a:lnTo>
                      <a:lnTo>
                        <a:pt x="3175" y="34091"/>
                      </a:lnTo>
                      <a:lnTo>
                        <a:pt x="3212" y="34091"/>
                      </a:lnTo>
                      <a:cubicBezTo>
                        <a:pt x="3175" y="34054"/>
                        <a:pt x="3175" y="34054"/>
                        <a:pt x="3138" y="34017"/>
                      </a:cubicBezTo>
                      <a:lnTo>
                        <a:pt x="2917" y="33981"/>
                      </a:lnTo>
                      <a:lnTo>
                        <a:pt x="2769" y="33981"/>
                      </a:lnTo>
                      <a:lnTo>
                        <a:pt x="2843" y="33944"/>
                      </a:lnTo>
                      <a:lnTo>
                        <a:pt x="3323" y="33464"/>
                      </a:lnTo>
                      <a:cubicBezTo>
                        <a:pt x="2621" y="33353"/>
                        <a:pt x="3286" y="33279"/>
                        <a:pt x="3323" y="33206"/>
                      </a:cubicBezTo>
                      <a:cubicBezTo>
                        <a:pt x="3396" y="33021"/>
                        <a:pt x="3138" y="33169"/>
                        <a:pt x="3101" y="33132"/>
                      </a:cubicBezTo>
                      <a:cubicBezTo>
                        <a:pt x="2880" y="32947"/>
                        <a:pt x="3027" y="32763"/>
                        <a:pt x="2953" y="32578"/>
                      </a:cubicBezTo>
                      <a:cubicBezTo>
                        <a:pt x="2917" y="32394"/>
                        <a:pt x="2769" y="32246"/>
                        <a:pt x="2843" y="32062"/>
                      </a:cubicBezTo>
                      <a:cubicBezTo>
                        <a:pt x="2880" y="32025"/>
                        <a:pt x="2917" y="31951"/>
                        <a:pt x="2953" y="31914"/>
                      </a:cubicBezTo>
                      <a:cubicBezTo>
                        <a:pt x="2990" y="31951"/>
                        <a:pt x="3064" y="31988"/>
                        <a:pt x="3064" y="31988"/>
                      </a:cubicBezTo>
                      <a:cubicBezTo>
                        <a:pt x="3064" y="32025"/>
                        <a:pt x="2990" y="32062"/>
                        <a:pt x="2953" y="32099"/>
                      </a:cubicBezTo>
                      <a:lnTo>
                        <a:pt x="3212" y="32099"/>
                      </a:lnTo>
                      <a:cubicBezTo>
                        <a:pt x="3138" y="32025"/>
                        <a:pt x="3064" y="31914"/>
                        <a:pt x="2990" y="31841"/>
                      </a:cubicBezTo>
                      <a:cubicBezTo>
                        <a:pt x="2953" y="31804"/>
                        <a:pt x="3101" y="31693"/>
                        <a:pt x="3138" y="31693"/>
                      </a:cubicBezTo>
                      <a:cubicBezTo>
                        <a:pt x="3323" y="31582"/>
                        <a:pt x="2880" y="31545"/>
                        <a:pt x="3064" y="31435"/>
                      </a:cubicBezTo>
                      <a:lnTo>
                        <a:pt x="3064" y="31398"/>
                      </a:lnTo>
                      <a:lnTo>
                        <a:pt x="3138" y="31435"/>
                      </a:lnTo>
                      <a:lnTo>
                        <a:pt x="3249" y="31545"/>
                      </a:lnTo>
                      <a:cubicBezTo>
                        <a:pt x="3249" y="31545"/>
                        <a:pt x="3323" y="31509"/>
                        <a:pt x="3360" y="31509"/>
                      </a:cubicBezTo>
                      <a:cubicBezTo>
                        <a:pt x="3323" y="31472"/>
                        <a:pt x="3249" y="31435"/>
                        <a:pt x="3212" y="31398"/>
                      </a:cubicBezTo>
                      <a:cubicBezTo>
                        <a:pt x="3138" y="31361"/>
                        <a:pt x="3064" y="31324"/>
                        <a:pt x="3027" y="31324"/>
                      </a:cubicBezTo>
                      <a:lnTo>
                        <a:pt x="3101" y="31250"/>
                      </a:lnTo>
                      <a:cubicBezTo>
                        <a:pt x="3249" y="31103"/>
                        <a:pt x="3138" y="31324"/>
                        <a:pt x="3212" y="31287"/>
                      </a:cubicBezTo>
                      <a:cubicBezTo>
                        <a:pt x="3249" y="31287"/>
                        <a:pt x="3360" y="31250"/>
                        <a:pt x="3360" y="31250"/>
                      </a:cubicBezTo>
                      <a:cubicBezTo>
                        <a:pt x="3360" y="31177"/>
                        <a:pt x="3286" y="31103"/>
                        <a:pt x="3323" y="31066"/>
                      </a:cubicBezTo>
                      <a:cubicBezTo>
                        <a:pt x="3360" y="31029"/>
                        <a:pt x="3470" y="30992"/>
                        <a:pt x="3544" y="30955"/>
                      </a:cubicBezTo>
                      <a:cubicBezTo>
                        <a:pt x="3581" y="30955"/>
                        <a:pt x="3655" y="30955"/>
                        <a:pt x="3729" y="30955"/>
                      </a:cubicBezTo>
                      <a:lnTo>
                        <a:pt x="3729" y="30918"/>
                      </a:lnTo>
                      <a:lnTo>
                        <a:pt x="3618" y="30734"/>
                      </a:lnTo>
                      <a:lnTo>
                        <a:pt x="3766" y="30844"/>
                      </a:lnTo>
                      <a:lnTo>
                        <a:pt x="3839" y="30844"/>
                      </a:lnTo>
                      <a:lnTo>
                        <a:pt x="3839" y="30623"/>
                      </a:lnTo>
                      <a:cubicBezTo>
                        <a:pt x="3839" y="30623"/>
                        <a:pt x="3803" y="30586"/>
                        <a:pt x="3803" y="30586"/>
                      </a:cubicBezTo>
                      <a:cubicBezTo>
                        <a:pt x="3839" y="30734"/>
                        <a:pt x="3286" y="30402"/>
                        <a:pt x="3507" y="30697"/>
                      </a:cubicBezTo>
                      <a:cubicBezTo>
                        <a:pt x="3507" y="30697"/>
                        <a:pt x="3470" y="30808"/>
                        <a:pt x="3360" y="30734"/>
                      </a:cubicBezTo>
                      <a:cubicBezTo>
                        <a:pt x="3323" y="30697"/>
                        <a:pt x="3360" y="30660"/>
                        <a:pt x="3323" y="30660"/>
                      </a:cubicBezTo>
                      <a:cubicBezTo>
                        <a:pt x="3101" y="30623"/>
                        <a:pt x="3101" y="30955"/>
                        <a:pt x="2843" y="30771"/>
                      </a:cubicBezTo>
                      <a:cubicBezTo>
                        <a:pt x="2732" y="30697"/>
                        <a:pt x="3027" y="30623"/>
                        <a:pt x="3212" y="30623"/>
                      </a:cubicBezTo>
                      <a:lnTo>
                        <a:pt x="3249" y="30586"/>
                      </a:lnTo>
                      <a:lnTo>
                        <a:pt x="3138" y="30549"/>
                      </a:lnTo>
                      <a:lnTo>
                        <a:pt x="2990" y="30512"/>
                      </a:lnTo>
                      <a:lnTo>
                        <a:pt x="3212" y="30402"/>
                      </a:lnTo>
                      <a:cubicBezTo>
                        <a:pt x="3249" y="30402"/>
                        <a:pt x="3286" y="30402"/>
                        <a:pt x="3323" y="30439"/>
                      </a:cubicBezTo>
                      <a:lnTo>
                        <a:pt x="3323" y="30402"/>
                      </a:lnTo>
                      <a:lnTo>
                        <a:pt x="3138" y="30365"/>
                      </a:lnTo>
                      <a:lnTo>
                        <a:pt x="2953" y="30328"/>
                      </a:lnTo>
                      <a:lnTo>
                        <a:pt x="3027" y="30217"/>
                      </a:lnTo>
                      <a:cubicBezTo>
                        <a:pt x="3101" y="30070"/>
                        <a:pt x="3212" y="29959"/>
                        <a:pt x="2880" y="29885"/>
                      </a:cubicBezTo>
                      <a:cubicBezTo>
                        <a:pt x="2806" y="29885"/>
                        <a:pt x="2806" y="29775"/>
                        <a:pt x="2806" y="29701"/>
                      </a:cubicBezTo>
                      <a:cubicBezTo>
                        <a:pt x="2806" y="29664"/>
                        <a:pt x="2917" y="29664"/>
                        <a:pt x="2990" y="29627"/>
                      </a:cubicBezTo>
                      <a:cubicBezTo>
                        <a:pt x="2990" y="29664"/>
                        <a:pt x="2953" y="29701"/>
                        <a:pt x="2953" y="29775"/>
                      </a:cubicBezTo>
                      <a:cubicBezTo>
                        <a:pt x="2953" y="29811"/>
                        <a:pt x="2990" y="29848"/>
                        <a:pt x="3027" y="29848"/>
                      </a:cubicBezTo>
                      <a:cubicBezTo>
                        <a:pt x="3175" y="29848"/>
                        <a:pt x="3286" y="30070"/>
                        <a:pt x="3507" y="29922"/>
                      </a:cubicBezTo>
                      <a:cubicBezTo>
                        <a:pt x="3581" y="29848"/>
                        <a:pt x="3544" y="29848"/>
                        <a:pt x="3470" y="29848"/>
                      </a:cubicBezTo>
                      <a:lnTo>
                        <a:pt x="3360" y="29848"/>
                      </a:lnTo>
                      <a:cubicBezTo>
                        <a:pt x="3064" y="29811"/>
                        <a:pt x="3249" y="29664"/>
                        <a:pt x="3138" y="29590"/>
                      </a:cubicBezTo>
                      <a:cubicBezTo>
                        <a:pt x="3027" y="29442"/>
                        <a:pt x="3027" y="29369"/>
                        <a:pt x="2917" y="29590"/>
                      </a:cubicBezTo>
                      <a:lnTo>
                        <a:pt x="2880" y="29590"/>
                      </a:lnTo>
                      <a:cubicBezTo>
                        <a:pt x="2843" y="29516"/>
                        <a:pt x="2843" y="29442"/>
                        <a:pt x="2806" y="29369"/>
                      </a:cubicBezTo>
                      <a:cubicBezTo>
                        <a:pt x="2806" y="29369"/>
                        <a:pt x="2880" y="29332"/>
                        <a:pt x="2953" y="29332"/>
                      </a:cubicBezTo>
                      <a:cubicBezTo>
                        <a:pt x="2990" y="29332"/>
                        <a:pt x="2990" y="29332"/>
                        <a:pt x="3027" y="29369"/>
                      </a:cubicBezTo>
                      <a:lnTo>
                        <a:pt x="2990" y="29332"/>
                      </a:lnTo>
                      <a:cubicBezTo>
                        <a:pt x="2732" y="29184"/>
                        <a:pt x="2806" y="29073"/>
                        <a:pt x="3064" y="28963"/>
                      </a:cubicBezTo>
                      <a:lnTo>
                        <a:pt x="3138" y="28963"/>
                      </a:lnTo>
                      <a:lnTo>
                        <a:pt x="3101" y="29037"/>
                      </a:lnTo>
                      <a:lnTo>
                        <a:pt x="3064" y="29073"/>
                      </a:lnTo>
                      <a:cubicBezTo>
                        <a:pt x="3138" y="29110"/>
                        <a:pt x="3175" y="29147"/>
                        <a:pt x="3249" y="29147"/>
                      </a:cubicBezTo>
                      <a:cubicBezTo>
                        <a:pt x="3286" y="29147"/>
                        <a:pt x="3360" y="29110"/>
                        <a:pt x="3396" y="29073"/>
                      </a:cubicBezTo>
                      <a:cubicBezTo>
                        <a:pt x="3360" y="29073"/>
                        <a:pt x="3286" y="29073"/>
                        <a:pt x="3286" y="29073"/>
                      </a:cubicBezTo>
                      <a:lnTo>
                        <a:pt x="3175" y="28889"/>
                      </a:lnTo>
                      <a:lnTo>
                        <a:pt x="3249" y="28889"/>
                      </a:lnTo>
                      <a:cubicBezTo>
                        <a:pt x="3323" y="28889"/>
                        <a:pt x="3323" y="29000"/>
                        <a:pt x="3433" y="28926"/>
                      </a:cubicBezTo>
                      <a:lnTo>
                        <a:pt x="3544" y="29000"/>
                      </a:lnTo>
                      <a:lnTo>
                        <a:pt x="3618" y="28815"/>
                      </a:lnTo>
                      <a:cubicBezTo>
                        <a:pt x="3507" y="28815"/>
                        <a:pt x="3360" y="28852"/>
                        <a:pt x="3286" y="28852"/>
                      </a:cubicBezTo>
                      <a:cubicBezTo>
                        <a:pt x="3101" y="28778"/>
                        <a:pt x="2880" y="28668"/>
                        <a:pt x="2769" y="28557"/>
                      </a:cubicBezTo>
                      <a:cubicBezTo>
                        <a:pt x="2695" y="28483"/>
                        <a:pt x="2917" y="28483"/>
                        <a:pt x="3027" y="28483"/>
                      </a:cubicBezTo>
                      <a:lnTo>
                        <a:pt x="3027" y="28446"/>
                      </a:lnTo>
                      <a:cubicBezTo>
                        <a:pt x="2621" y="28409"/>
                        <a:pt x="3064" y="28114"/>
                        <a:pt x="2732" y="28077"/>
                      </a:cubicBezTo>
                      <a:lnTo>
                        <a:pt x="2732" y="28040"/>
                      </a:lnTo>
                      <a:cubicBezTo>
                        <a:pt x="2953" y="28077"/>
                        <a:pt x="2584" y="27856"/>
                        <a:pt x="2880" y="27893"/>
                      </a:cubicBezTo>
                      <a:cubicBezTo>
                        <a:pt x="2880" y="27819"/>
                        <a:pt x="2917" y="27745"/>
                        <a:pt x="2917" y="27708"/>
                      </a:cubicBezTo>
                      <a:lnTo>
                        <a:pt x="2843" y="27081"/>
                      </a:lnTo>
                      <a:cubicBezTo>
                        <a:pt x="2843" y="26934"/>
                        <a:pt x="2880" y="26749"/>
                        <a:pt x="2806" y="26601"/>
                      </a:cubicBezTo>
                      <a:cubicBezTo>
                        <a:pt x="2695" y="26196"/>
                        <a:pt x="2584" y="25827"/>
                        <a:pt x="2917" y="25458"/>
                      </a:cubicBezTo>
                      <a:cubicBezTo>
                        <a:pt x="3027" y="25310"/>
                        <a:pt x="2732" y="25089"/>
                        <a:pt x="2769" y="24941"/>
                      </a:cubicBezTo>
                      <a:cubicBezTo>
                        <a:pt x="2806" y="24831"/>
                        <a:pt x="2547" y="24646"/>
                        <a:pt x="2843" y="24535"/>
                      </a:cubicBezTo>
                      <a:cubicBezTo>
                        <a:pt x="3396" y="24351"/>
                        <a:pt x="2695" y="24240"/>
                        <a:pt x="2769" y="24056"/>
                      </a:cubicBezTo>
                      <a:cubicBezTo>
                        <a:pt x="2843" y="23908"/>
                        <a:pt x="2695" y="23724"/>
                        <a:pt x="2732" y="23539"/>
                      </a:cubicBezTo>
                      <a:cubicBezTo>
                        <a:pt x="2769" y="23355"/>
                        <a:pt x="2880" y="23207"/>
                        <a:pt x="3175" y="23096"/>
                      </a:cubicBezTo>
                      <a:lnTo>
                        <a:pt x="3212" y="23060"/>
                      </a:lnTo>
                      <a:lnTo>
                        <a:pt x="3138" y="23060"/>
                      </a:lnTo>
                      <a:lnTo>
                        <a:pt x="2953" y="23096"/>
                      </a:lnTo>
                      <a:cubicBezTo>
                        <a:pt x="2953" y="23023"/>
                        <a:pt x="2990" y="22986"/>
                        <a:pt x="3027" y="22912"/>
                      </a:cubicBezTo>
                      <a:cubicBezTo>
                        <a:pt x="3027" y="22912"/>
                        <a:pt x="3138" y="22875"/>
                        <a:pt x="3175" y="22875"/>
                      </a:cubicBezTo>
                      <a:cubicBezTo>
                        <a:pt x="3101" y="22875"/>
                        <a:pt x="2990" y="22801"/>
                        <a:pt x="2917" y="22838"/>
                      </a:cubicBezTo>
                      <a:cubicBezTo>
                        <a:pt x="2510" y="22912"/>
                        <a:pt x="2990" y="22654"/>
                        <a:pt x="2732" y="22691"/>
                      </a:cubicBezTo>
                      <a:lnTo>
                        <a:pt x="2732" y="22211"/>
                      </a:lnTo>
                      <a:cubicBezTo>
                        <a:pt x="2732" y="22100"/>
                        <a:pt x="2880" y="22285"/>
                        <a:pt x="2917" y="22174"/>
                      </a:cubicBezTo>
                      <a:cubicBezTo>
                        <a:pt x="3027" y="21953"/>
                        <a:pt x="2806" y="21805"/>
                        <a:pt x="2769" y="21621"/>
                      </a:cubicBezTo>
                      <a:cubicBezTo>
                        <a:pt x="2769" y="21510"/>
                        <a:pt x="2547" y="21399"/>
                        <a:pt x="2806" y="21325"/>
                      </a:cubicBezTo>
                      <a:cubicBezTo>
                        <a:pt x="2474" y="21141"/>
                        <a:pt x="3064" y="21252"/>
                        <a:pt x="2953" y="21141"/>
                      </a:cubicBezTo>
                      <a:cubicBezTo>
                        <a:pt x="2917" y="21104"/>
                        <a:pt x="2880" y="21067"/>
                        <a:pt x="2806" y="21067"/>
                      </a:cubicBezTo>
                      <a:cubicBezTo>
                        <a:pt x="2732" y="21067"/>
                        <a:pt x="2695" y="21252"/>
                        <a:pt x="2658" y="21141"/>
                      </a:cubicBezTo>
                      <a:cubicBezTo>
                        <a:pt x="2584" y="20956"/>
                        <a:pt x="2621" y="20735"/>
                        <a:pt x="2843" y="20551"/>
                      </a:cubicBezTo>
                      <a:lnTo>
                        <a:pt x="2990" y="20477"/>
                      </a:lnTo>
                      <a:lnTo>
                        <a:pt x="2843" y="20477"/>
                      </a:lnTo>
                      <a:lnTo>
                        <a:pt x="2658" y="20477"/>
                      </a:lnTo>
                      <a:lnTo>
                        <a:pt x="2806" y="20403"/>
                      </a:lnTo>
                      <a:cubicBezTo>
                        <a:pt x="2880" y="20366"/>
                        <a:pt x="3064" y="20403"/>
                        <a:pt x="2990" y="20292"/>
                      </a:cubicBezTo>
                      <a:cubicBezTo>
                        <a:pt x="2953" y="20255"/>
                        <a:pt x="2806" y="20255"/>
                        <a:pt x="2732" y="20182"/>
                      </a:cubicBezTo>
                      <a:cubicBezTo>
                        <a:pt x="2695" y="20145"/>
                        <a:pt x="2732" y="20071"/>
                        <a:pt x="2695" y="20034"/>
                      </a:cubicBezTo>
                      <a:lnTo>
                        <a:pt x="2953" y="20071"/>
                      </a:lnTo>
                      <a:cubicBezTo>
                        <a:pt x="2953" y="20108"/>
                        <a:pt x="2990" y="20145"/>
                        <a:pt x="2990" y="20182"/>
                      </a:cubicBezTo>
                      <a:cubicBezTo>
                        <a:pt x="3027" y="20219"/>
                        <a:pt x="3064" y="20219"/>
                        <a:pt x="3101" y="20255"/>
                      </a:cubicBezTo>
                      <a:lnTo>
                        <a:pt x="3175" y="19850"/>
                      </a:lnTo>
                      <a:cubicBezTo>
                        <a:pt x="3175" y="19850"/>
                        <a:pt x="3138" y="19813"/>
                        <a:pt x="3101" y="19813"/>
                      </a:cubicBezTo>
                      <a:lnTo>
                        <a:pt x="2990" y="19923"/>
                      </a:lnTo>
                      <a:cubicBezTo>
                        <a:pt x="3286" y="19960"/>
                        <a:pt x="3101" y="19997"/>
                        <a:pt x="2990" y="20071"/>
                      </a:cubicBezTo>
                      <a:cubicBezTo>
                        <a:pt x="2843" y="20034"/>
                        <a:pt x="2658" y="19923"/>
                        <a:pt x="2806" y="19886"/>
                      </a:cubicBezTo>
                      <a:cubicBezTo>
                        <a:pt x="2990" y="19850"/>
                        <a:pt x="2953" y="19739"/>
                        <a:pt x="2953" y="19702"/>
                      </a:cubicBezTo>
                      <a:cubicBezTo>
                        <a:pt x="3064" y="19554"/>
                        <a:pt x="2769" y="19665"/>
                        <a:pt x="2695" y="19628"/>
                      </a:cubicBezTo>
                      <a:cubicBezTo>
                        <a:pt x="2437" y="19444"/>
                        <a:pt x="2917" y="19444"/>
                        <a:pt x="2843" y="19333"/>
                      </a:cubicBezTo>
                      <a:cubicBezTo>
                        <a:pt x="2843" y="19296"/>
                        <a:pt x="3064" y="19296"/>
                        <a:pt x="2953" y="19259"/>
                      </a:cubicBezTo>
                      <a:cubicBezTo>
                        <a:pt x="2843" y="19222"/>
                        <a:pt x="2843" y="19186"/>
                        <a:pt x="2806" y="19186"/>
                      </a:cubicBezTo>
                      <a:cubicBezTo>
                        <a:pt x="2584" y="19112"/>
                        <a:pt x="2437" y="19038"/>
                        <a:pt x="2695" y="18853"/>
                      </a:cubicBezTo>
                      <a:cubicBezTo>
                        <a:pt x="2769" y="18817"/>
                        <a:pt x="2584" y="18632"/>
                        <a:pt x="2547" y="18485"/>
                      </a:cubicBezTo>
                      <a:cubicBezTo>
                        <a:pt x="2510" y="18300"/>
                        <a:pt x="2363" y="18079"/>
                        <a:pt x="2769" y="17968"/>
                      </a:cubicBezTo>
                      <a:lnTo>
                        <a:pt x="2769" y="17894"/>
                      </a:lnTo>
                      <a:cubicBezTo>
                        <a:pt x="2400" y="17894"/>
                        <a:pt x="2621" y="17820"/>
                        <a:pt x="2695" y="17710"/>
                      </a:cubicBezTo>
                      <a:cubicBezTo>
                        <a:pt x="2732" y="17599"/>
                        <a:pt x="2474" y="17562"/>
                        <a:pt x="2474" y="17415"/>
                      </a:cubicBezTo>
                      <a:cubicBezTo>
                        <a:pt x="2510" y="17119"/>
                        <a:pt x="2474" y="16824"/>
                        <a:pt x="2400" y="16529"/>
                      </a:cubicBezTo>
                      <a:cubicBezTo>
                        <a:pt x="2363" y="16382"/>
                        <a:pt x="2621" y="16197"/>
                        <a:pt x="2363" y="16086"/>
                      </a:cubicBezTo>
                      <a:lnTo>
                        <a:pt x="2400" y="16049"/>
                      </a:lnTo>
                      <a:cubicBezTo>
                        <a:pt x="2400" y="16013"/>
                        <a:pt x="2363" y="15976"/>
                        <a:pt x="2363" y="15939"/>
                      </a:cubicBezTo>
                      <a:lnTo>
                        <a:pt x="2474" y="15533"/>
                      </a:lnTo>
                      <a:cubicBezTo>
                        <a:pt x="2510" y="15459"/>
                        <a:pt x="2289" y="15533"/>
                        <a:pt x="2289" y="15385"/>
                      </a:cubicBezTo>
                      <a:cubicBezTo>
                        <a:pt x="2326" y="15053"/>
                        <a:pt x="2252" y="14758"/>
                        <a:pt x="2178" y="14426"/>
                      </a:cubicBezTo>
                      <a:lnTo>
                        <a:pt x="2104" y="13946"/>
                      </a:lnTo>
                      <a:lnTo>
                        <a:pt x="2030" y="13541"/>
                      </a:lnTo>
                      <a:cubicBezTo>
                        <a:pt x="2215" y="13541"/>
                        <a:pt x="2141" y="13430"/>
                        <a:pt x="2141" y="13430"/>
                      </a:cubicBezTo>
                      <a:cubicBezTo>
                        <a:pt x="1735" y="13319"/>
                        <a:pt x="2363" y="13024"/>
                        <a:pt x="1994" y="12913"/>
                      </a:cubicBezTo>
                      <a:cubicBezTo>
                        <a:pt x="1957" y="12913"/>
                        <a:pt x="2030" y="12766"/>
                        <a:pt x="2104" y="12692"/>
                      </a:cubicBezTo>
                      <a:cubicBezTo>
                        <a:pt x="2215" y="12581"/>
                        <a:pt x="2141" y="12507"/>
                        <a:pt x="2067" y="12397"/>
                      </a:cubicBezTo>
                      <a:cubicBezTo>
                        <a:pt x="1846" y="12139"/>
                        <a:pt x="1920" y="11843"/>
                        <a:pt x="1920" y="11548"/>
                      </a:cubicBezTo>
                      <a:cubicBezTo>
                        <a:pt x="1920" y="11401"/>
                        <a:pt x="1883" y="11253"/>
                        <a:pt x="1883" y="11106"/>
                      </a:cubicBezTo>
                      <a:cubicBezTo>
                        <a:pt x="1883" y="11106"/>
                        <a:pt x="1920" y="11069"/>
                        <a:pt x="1920" y="11069"/>
                      </a:cubicBezTo>
                      <a:lnTo>
                        <a:pt x="2215" y="10995"/>
                      </a:lnTo>
                      <a:cubicBezTo>
                        <a:pt x="2104" y="10884"/>
                        <a:pt x="1994" y="11032"/>
                        <a:pt x="1883" y="11032"/>
                      </a:cubicBezTo>
                      <a:lnTo>
                        <a:pt x="1846" y="11032"/>
                      </a:lnTo>
                      <a:lnTo>
                        <a:pt x="2030" y="10847"/>
                      </a:lnTo>
                      <a:cubicBezTo>
                        <a:pt x="1957" y="10847"/>
                        <a:pt x="1846" y="10847"/>
                        <a:pt x="1846" y="10847"/>
                      </a:cubicBezTo>
                      <a:cubicBezTo>
                        <a:pt x="1809" y="10737"/>
                        <a:pt x="1735" y="10663"/>
                        <a:pt x="1735" y="10515"/>
                      </a:cubicBezTo>
                      <a:cubicBezTo>
                        <a:pt x="1735" y="10331"/>
                        <a:pt x="1661" y="10183"/>
                        <a:pt x="1698" y="9999"/>
                      </a:cubicBezTo>
                      <a:cubicBezTo>
                        <a:pt x="1772" y="9667"/>
                        <a:pt x="1624" y="9371"/>
                        <a:pt x="1551" y="9039"/>
                      </a:cubicBezTo>
                      <a:cubicBezTo>
                        <a:pt x="1514" y="8781"/>
                        <a:pt x="1403" y="8486"/>
                        <a:pt x="1477" y="8228"/>
                      </a:cubicBezTo>
                      <a:cubicBezTo>
                        <a:pt x="1551" y="8043"/>
                        <a:pt x="1292" y="7932"/>
                        <a:pt x="1366" y="7785"/>
                      </a:cubicBezTo>
                      <a:cubicBezTo>
                        <a:pt x="1403" y="7711"/>
                        <a:pt x="1514" y="7563"/>
                        <a:pt x="1477" y="7527"/>
                      </a:cubicBezTo>
                      <a:cubicBezTo>
                        <a:pt x="1329" y="7416"/>
                        <a:pt x="1551" y="7305"/>
                        <a:pt x="1587" y="7195"/>
                      </a:cubicBezTo>
                      <a:cubicBezTo>
                        <a:pt x="1661" y="6899"/>
                        <a:pt x="1255" y="6752"/>
                        <a:pt x="1366" y="6457"/>
                      </a:cubicBezTo>
                      <a:cubicBezTo>
                        <a:pt x="1403" y="6383"/>
                        <a:pt x="1255" y="6272"/>
                        <a:pt x="1144" y="6198"/>
                      </a:cubicBezTo>
                      <a:cubicBezTo>
                        <a:pt x="1071" y="6125"/>
                        <a:pt x="1440" y="6198"/>
                        <a:pt x="1292" y="6051"/>
                      </a:cubicBezTo>
                      <a:cubicBezTo>
                        <a:pt x="1034" y="5829"/>
                        <a:pt x="997" y="5497"/>
                        <a:pt x="1144" y="5202"/>
                      </a:cubicBezTo>
                      <a:cubicBezTo>
                        <a:pt x="1218" y="5055"/>
                        <a:pt x="1218" y="5018"/>
                        <a:pt x="997" y="4981"/>
                      </a:cubicBezTo>
                      <a:cubicBezTo>
                        <a:pt x="1034" y="4944"/>
                        <a:pt x="1108" y="4870"/>
                        <a:pt x="1108" y="4870"/>
                      </a:cubicBezTo>
                      <a:cubicBezTo>
                        <a:pt x="1034" y="4723"/>
                        <a:pt x="923" y="4612"/>
                        <a:pt x="849" y="4464"/>
                      </a:cubicBezTo>
                      <a:cubicBezTo>
                        <a:pt x="775" y="4243"/>
                        <a:pt x="701" y="3985"/>
                        <a:pt x="665" y="3763"/>
                      </a:cubicBezTo>
                      <a:cubicBezTo>
                        <a:pt x="628" y="3284"/>
                        <a:pt x="665" y="2767"/>
                        <a:pt x="443" y="2361"/>
                      </a:cubicBezTo>
                      <a:cubicBezTo>
                        <a:pt x="812" y="2287"/>
                        <a:pt x="222" y="2214"/>
                        <a:pt x="517" y="2140"/>
                      </a:cubicBezTo>
                      <a:cubicBezTo>
                        <a:pt x="517" y="2140"/>
                        <a:pt x="517" y="2066"/>
                        <a:pt x="517" y="2029"/>
                      </a:cubicBezTo>
                      <a:lnTo>
                        <a:pt x="443" y="2103"/>
                      </a:lnTo>
                      <a:lnTo>
                        <a:pt x="406" y="2140"/>
                      </a:lnTo>
                      <a:lnTo>
                        <a:pt x="369" y="2103"/>
                      </a:lnTo>
                      <a:lnTo>
                        <a:pt x="443" y="1734"/>
                      </a:lnTo>
                      <a:lnTo>
                        <a:pt x="443" y="1697"/>
                      </a:lnTo>
                      <a:lnTo>
                        <a:pt x="111" y="1291"/>
                      </a:lnTo>
                      <a:lnTo>
                        <a:pt x="0" y="1291"/>
                      </a:lnTo>
                      <a:cubicBezTo>
                        <a:pt x="0" y="1254"/>
                        <a:pt x="0" y="1144"/>
                        <a:pt x="0" y="1144"/>
                      </a:cubicBezTo>
                      <a:cubicBezTo>
                        <a:pt x="148" y="1107"/>
                        <a:pt x="148" y="1070"/>
                        <a:pt x="148" y="1033"/>
                      </a:cubicBezTo>
                      <a:lnTo>
                        <a:pt x="2843" y="111"/>
                      </a:lnTo>
                      <a:close/>
                      <a:moveTo>
                        <a:pt x="3286" y="39072"/>
                      </a:moveTo>
                      <a:cubicBezTo>
                        <a:pt x="3323" y="38998"/>
                        <a:pt x="3323" y="38924"/>
                        <a:pt x="3360" y="38851"/>
                      </a:cubicBezTo>
                      <a:cubicBezTo>
                        <a:pt x="3323" y="38814"/>
                        <a:pt x="3323" y="38814"/>
                        <a:pt x="3286" y="38777"/>
                      </a:cubicBezTo>
                      <a:cubicBezTo>
                        <a:pt x="3138" y="38851"/>
                        <a:pt x="2917" y="38888"/>
                        <a:pt x="2917" y="38998"/>
                      </a:cubicBezTo>
                      <a:cubicBezTo>
                        <a:pt x="2880" y="39183"/>
                        <a:pt x="3249" y="38888"/>
                        <a:pt x="3286" y="39072"/>
                      </a:cubicBezTo>
                      <a:close/>
                      <a:moveTo>
                        <a:pt x="4135" y="41655"/>
                      </a:moveTo>
                      <a:cubicBezTo>
                        <a:pt x="4135" y="41618"/>
                        <a:pt x="4098" y="41581"/>
                        <a:pt x="4098" y="41581"/>
                      </a:cubicBezTo>
                      <a:cubicBezTo>
                        <a:pt x="4319" y="41544"/>
                        <a:pt x="4172" y="41396"/>
                        <a:pt x="4319" y="41323"/>
                      </a:cubicBezTo>
                      <a:lnTo>
                        <a:pt x="4283" y="41249"/>
                      </a:lnTo>
                      <a:cubicBezTo>
                        <a:pt x="4135" y="41286"/>
                        <a:pt x="4061" y="41360"/>
                        <a:pt x="4135" y="41581"/>
                      </a:cubicBezTo>
                      <a:lnTo>
                        <a:pt x="4098" y="41581"/>
                      </a:lnTo>
                      <a:lnTo>
                        <a:pt x="4098" y="41581"/>
                      </a:lnTo>
                      <a:cubicBezTo>
                        <a:pt x="4061" y="41581"/>
                        <a:pt x="4098" y="41618"/>
                        <a:pt x="4135" y="41655"/>
                      </a:cubicBezTo>
                      <a:close/>
                      <a:moveTo>
                        <a:pt x="4873" y="43500"/>
                      </a:moveTo>
                      <a:cubicBezTo>
                        <a:pt x="4984" y="43500"/>
                        <a:pt x="5095" y="43463"/>
                        <a:pt x="5169" y="43426"/>
                      </a:cubicBezTo>
                      <a:cubicBezTo>
                        <a:pt x="5095" y="43352"/>
                        <a:pt x="4984" y="43315"/>
                        <a:pt x="4910" y="43241"/>
                      </a:cubicBezTo>
                      <a:cubicBezTo>
                        <a:pt x="4873" y="43278"/>
                        <a:pt x="4762" y="43315"/>
                        <a:pt x="4726" y="43389"/>
                      </a:cubicBezTo>
                      <a:cubicBezTo>
                        <a:pt x="4726" y="43389"/>
                        <a:pt x="4799" y="43500"/>
                        <a:pt x="4873" y="43500"/>
                      </a:cubicBezTo>
                      <a:close/>
                      <a:moveTo>
                        <a:pt x="4356" y="43979"/>
                      </a:moveTo>
                      <a:cubicBezTo>
                        <a:pt x="4283" y="43942"/>
                        <a:pt x="4135" y="43832"/>
                        <a:pt x="4098" y="43868"/>
                      </a:cubicBezTo>
                      <a:cubicBezTo>
                        <a:pt x="3839" y="43979"/>
                        <a:pt x="4319" y="44201"/>
                        <a:pt x="3950" y="44311"/>
                      </a:cubicBezTo>
                      <a:lnTo>
                        <a:pt x="4024" y="44385"/>
                      </a:lnTo>
                      <a:cubicBezTo>
                        <a:pt x="4430" y="44311"/>
                        <a:pt x="3987" y="44016"/>
                        <a:pt x="4356" y="43979"/>
                      </a:cubicBezTo>
                      <a:close/>
                      <a:moveTo>
                        <a:pt x="5021" y="44053"/>
                      </a:moveTo>
                      <a:cubicBezTo>
                        <a:pt x="4984" y="44053"/>
                        <a:pt x="4910" y="44090"/>
                        <a:pt x="4910" y="44090"/>
                      </a:cubicBezTo>
                      <a:lnTo>
                        <a:pt x="4984" y="44237"/>
                      </a:lnTo>
                      <a:lnTo>
                        <a:pt x="5316" y="44127"/>
                      </a:lnTo>
                      <a:lnTo>
                        <a:pt x="5205" y="44053"/>
                      </a:lnTo>
                      <a:cubicBezTo>
                        <a:pt x="5169" y="44090"/>
                        <a:pt x="5132" y="44090"/>
                        <a:pt x="5095" y="44127"/>
                      </a:cubicBezTo>
                      <a:cubicBezTo>
                        <a:pt x="5021" y="44164"/>
                        <a:pt x="5242" y="43979"/>
                        <a:pt x="5021" y="44053"/>
                      </a:cubicBezTo>
                      <a:close/>
                      <a:moveTo>
                        <a:pt x="4799" y="43721"/>
                      </a:moveTo>
                      <a:cubicBezTo>
                        <a:pt x="4799" y="43684"/>
                        <a:pt x="4689" y="43610"/>
                        <a:pt x="4652" y="43573"/>
                      </a:cubicBezTo>
                      <a:cubicBezTo>
                        <a:pt x="4652" y="43721"/>
                        <a:pt x="4615" y="43832"/>
                        <a:pt x="4615" y="44016"/>
                      </a:cubicBezTo>
                      <a:cubicBezTo>
                        <a:pt x="4652" y="44016"/>
                        <a:pt x="4689" y="44053"/>
                        <a:pt x="4726" y="44053"/>
                      </a:cubicBezTo>
                      <a:cubicBezTo>
                        <a:pt x="4762" y="43942"/>
                        <a:pt x="4799" y="43832"/>
                        <a:pt x="4799" y="43721"/>
                      </a:cubicBezTo>
                      <a:close/>
                      <a:moveTo>
                        <a:pt x="5870" y="42725"/>
                      </a:moveTo>
                      <a:cubicBezTo>
                        <a:pt x="5833" y="42762"/>
                        <a:pt x="5796" y="42835"/>
                        <a:pt x="5796" y="42909"/>
                      </a:cubicBezTo>
                      <a:lnTo>
                        <a:pt x="5870" y="42835"/>
                      </a:lnTo>
                      <a:lnTo>
                        <a:pt x="5907" y="42799"/>
                      </a:lnTo>
                      <a:cubicBezTo>
                        <a:pt x="5907" y="42835"/>
                        <a:pt x="5944" y="42872"/>
                        <a:pt x="5944" y="42909"/>
                      </a:cubicBezTo>
                      <a:cubicBezTo>
                        <a:pt x="5944" y="42909"/>
                        <a:pt x="5907" y="42946"/>
                        <a:pt x="5907" y="42983"/>
                      </a:cubicBezTo>
                      <a:cubicBezTo>
                        <a:pt x="5722" y="43131"/>
                        <a:pt x="5464" y="43278"/>
                        <a:pt x="5575" y="43500"/>
                      </a:cubicBezTo>
                      <a:lnTo>
                        <a:pt x="5575" y="43500"/>
                      </a:lnTo>
                      <a:lnTo>
                        <a:pt x="5575" y="43500"/>
                      </a:lnTo>
                      <a:lnTo>
                        <a:pt x="5575" y="43500"/>
                      </a:lnTo>
                      <a:cubicBezTo>
                        <a:pt x="5464" y="43610"/>
                        <a:pt x="5427" y="43684"/>
                        <a:pt x="5685" y="43795"/>
                      </a:cubicBezTo>
                      <a:cubicBezTo>
                        <a:pt x="5685" y="43758"/>
                        <a:pt x="5722" y="43721"/>
                        <a:pt x="5685" y="43647"/>
                      </a:cubicBezTo>
                      <a:cubicBezTo>
                        <a:pt x="5685" y="43610"/>
                        <a:pt x="5612" y="43536"/>
                        <a:pt x="5575" y="43500"/>
                      </a:cubicBezTo>
                      <a:lnTo>
                        <a:pt x="5575" y="43500"/>
                      </a:lnTo>
                      <a:cubicBezTo>
                        <a:pt x="5649" y="43500"/>
                        <a:pt x="5575" y="43352"/>
                        <a:pt x="5759" y="43463"/>
                      </a:cubicBezTo>
                      <a:cubicBezTo>
                        <a:pt x="5870" y="43278"/>
                        <a:pt x="5981" y="43094"/>
                        <a:pt x="6128" y="42909"/>
                      </a:cubicBezTo>
                      <a:cubicBezTo>
                        <a:pt x="6165" y="42872"/>
                        <a:pt x="5907" y="42835"/>
                        <a:pt x="6128" y="42799"/>
                      </a:cubicBezTo>
                      <a:cubicBezTo>
                        <a:pt x="6092" y="42762"/>
                        <a:pt x="6092" y="42725"/>
                        <a:pt x="6055" y="42725"/>
                      </a:cubicBezTo>
                      <a:cubicBezTo>
                        <a:pt x="5981" y="42725"/>
                        <a:pt x="5870" y="42725"/>
                        <a:pt x="5870" y="42725"/>
                      </a:cubicBezTo>
                      <a:close/>
                      <a:moveTo>
                        <a:pt x="6092" y="41433"/>
                      </a:moveTo>
                      <a:lnTo>
                        <a:pt x="5981" y="41729"/>
                      </a:lnTo>
                      <a:cubicBezTo>
                        <a:pt x="5981" y="41729"/>
                        <a:pt x="6018" y="41765"/>
                        <a:pt x="6055" y="41765"/>
                      </a:cubicBezTo>
                      <a:cubicBezTo>
                        <a:pt x="6092" y="41765"/>
                        <a:pt x="6165" y="41765"/>
                        <a:pt x="6202" y="41765"/>
                      </a:cubicBezTo>
                      <a:lnTo>
                        <a:pt x="6387" y="41655"/>
                      </a:lnTo>
                      <a:cubicBezTo>
                        <a:pt x="6350" y="41655"/>
                        <a:pt x="6313" y="41618"/>
                        <a:pt x="6313" y="41618"/>
                      </a:cubicBezTo>
                      <a:cubicBezTo>
                        <a:pt x="5870" y="41765"/>
                        <a:pt x="6128" y="41544"/>
                        <a:pt x="6092" y="41470"/>
                      </a:cubicBezTo>
                      <a:lnTo>
                        <a:pt x="6092" y="41433"/>
                      </a:lnTo>
                      <a:close/>
                      <a:moveTo>
                        <a:pt x="4984" y="41323"/>
                      </a:moveTo>
                      <a:lnTo>
                        <a:pt x="5058" y="41286"/>
                      </a:lnTo>
                      <a:lnTo>
                        <a:pt x="4799" y="41212"/>
                      </a:lnTo>
                      <a:lnTo>
                        <a:pt x="4762" y="41249"/>
                      </a:lnTo>
                      <a:lnTo>
                        <a:pt x="4762" y="41360"/>
                      </a:lnTo>
                      <a:cubicBezTo>
                        <a:pt x="4762" y="41360"/>
                        <a:pt x="4726" y="41360"/>
                        <a:pt x="4689" y="41360"/>
                      </a:cubicBezTo>
                      <a:cubicBezTo>
                        <a:pt x="4689" y="41323"/>
                        <a:pt x="4726" y="41286"/>
                        <a:pt x="4689" y="41286"/>
                      </a:cubicBezTo>
                      <a:cubicBezTo>
                        <a:pt x="4652" y="41101"/>
                        <a:pt x="4689" y="40991"/>
                        <a:pt x="4984" y="41212"/>
                      </a:cubicBezTo>
                      <a:lnTo>
                        <a:pt x="5058" y="41212"/>
                      </a:lnTo>
                      <a:cubicBezTo>
                        <a:pt x="5095" y="41212"/>
                        <a:pt x="5095" y="41138"/>
                        <a:pt x="5095" y="41138"/>
                      </a:cubicBezTo>
                      <a:lnTo>
                        <a:pt x="4873" y="40991"/>
                      </a:lnTo>
                      <a:cubicBezTo>
                        <a:pt x="4799" y="41064"/>
                        <a:pt x="4504" y="40954"/>
                        <a:pt x="4578" y="41138"/>
                      </a:cubicBezTo>
                      <a:cubicBezTo>
                        <a:pt x="4615" y="41212"/>
                        <a:pt x="4467" y="41286"/>
                        <a:pt x="4467" y="41396"/>
                      </a:cubicBezTo>
                      <a:cubicBezTo>
                        <a:pt x="4467" y="41470"/>
                        <a:pt x="4430" y="41581"/>
                        <a:pt x="4652" y="41544"/>
                      </a:cubicBezTo>
                      <a:cubicBezTo>
                        <a:pt x="4283" y="41729"/>
                        <a:pt x="4726" y="42061"/>
                        <a:pt x="4467" y="42282"/>
                      </a:cubicBezTo>
                      <a:cubicBezTo>
                        <a:pt x="4430" y="42319"/>
                        <a:pt x="4504" y="42393"/>
                        <a:pt x="4541" y="42430"/>
                      </a:cubicBezTo>
                      <a:cubicBezTo>
                        <a:pt x="4541" y="42466"/>
                        <a:pt x="4652" y="42466"/>
                        <a:pt x="4689" y="42466"/>
                      </a:cubicBezTo>
                      <a:cubicBezTo>
                        <a:pt x="4762" y="42466"/>
                        <a:pt x="4836" y="42430"/>
                        <a:pt x="4910" y="42393"/>
                      </a:cubicBezTo>
                      <a:lnTo>
                        <a:pt x="4799" y="42577"/>
                      </a:lnTo>
                      <a:cubicBezTo>
                        <a:pt x="4762" y="42651"/>
                        <a:pt x="4762" y="42688"/>
                        <a:pt x="4762" y="42762"/>
                      </a:cubicBezTo>
                      <a:cubicBezTo>
                        <a:pt x="4799" y="42762"/>
                        <a:pt x="4836" y="42762"/>
                        <a:pt x="4836" y="42762"/>
                      </a:cubicBezTo>
                      <a:cubicBezTo>
                        <a:pt x="4873" y="42725"/>
                        <a:pt x="4910" y="42651"/>
                        <a:pt x="4947" y="42614"/>
                      </a:cubicBezTo>
                      <a:cubicBezTo>
                        <a:pt x="4984" y="42577"/>
                        <a:pt x="4984" y="42540"/>
                        <a:pt x="4984" y="42503"/>
                      </a:cubicBezTo>
                      <a:lnTo>
                        <a:pt x="5021" y="42466"/>
                      </a:lnTo>
                      <a:cubicBezTo>
                        <a:pt x="5058" y="42503"/>
                        <a:pt x="5095" y="42540"/>
                        <a:pt x="5095" y="42540"/>
                      </a:cubicBezTo>
                      <a:cubicBezTo>
                        <a:pt x="5205" y="42503"/>
                        <a:pt x="5021" y="42688"/>
                        <a:pt x="5205" y="42614"/>
                      </a:cubicBezTo>
                      <a:cubicBezTo>
                        <a:pt x="5205" y="42725"/>
                        <a:pt x="5316" y="42762"/>
                        <a:pt x="5464" y="42725"/>
                      </a:cubicBezTo>
                      <a:cubicBezTo>
                        <a:pt x="5501" y="42725"/>
                        <a:pt x="5501" y="42688"/>
                        <a:pt x="5501" y="42651"/>
                      </a:cubicBezTo>
                      <a:lnTo>
                        <a:pt x="5464" y="42466"/>
                      </a:lnTo>
                      <a:cubicBezTo>
                        <a:pt x="5501" y="42503"/>
                        <a:pt x="5538" y="42503"/>
                        <a:pt x="5575" y="42540"/>
                      </a:cubicBezTo>
                      <a:lnTo>
                        <a:pt x="5649" y="42725"/>
                      </a:lnTo>
                      <a:cubicBezTo>
                        <a:pt x="5685" y="42688"/>
                        <a:pt x="5759" y="42614"/>
                        <a:pt x="5722" y="42577"/>
                      </a:cubicBezTo>
                      <a:cubicBezTo>
                        <a:pt x="5722" y="42503"/>
                        <a:pt x="5649" y="42430"/>
                        <a:pt x="5575" y="42393"/>
                      </a:cubicBezTo>
                      <a:cubicBezTo>
                        <a:pt x="5279" y="42208"/>
                        <a:pt x="5316" y="42503"/>
                        <a:pt x="5132" y="42466"/>
                      </a:cubicBezTo>
                      <a:cubicBezTo>
                        <a:pt x="5316" y="42245"/>
                        <a:pt x="4799" y="42245"/>
                        <a:pt x="4762" y="42061"/>
                      </a:cubicBezTo>
                      <a:cubicBezTo>
                        <a:pt x="4726" y="41913"/>
                        <a:pt x="4799" y="41765"/>
                        <a:pt x="4762" y="41618"/>
                      </a:cubicBezTo>
                      <a:cubicBezTo>
                        <a:pt x="4762" y="41618"/>
                        <a:pt x="4799" y="41581"/>
                        <a:pt x="4836" y="41581"/>
                      </a:cubicBezTo>
                      <a:cubicBezTo>
                        <a:pt x="4873" y="41581"/>
                        <a:pt x="4947" y="41618"/>
                        <a:pt x="4947" y="41618"/>
                      </a:cubicBezTo>
                      <a:cubicBezTo>
                        <a:pt x="4947" y="41655"/>
                        <a:pt x="4984" y="41655"/>
                        <a:pt x="4947" y="41692"/>
                      </a:cubicBezTo>
                      <a:cubicBezTo>
                        <a:pt x="4726" y="41839"/>
                        <a:pt x="5279" y="41950"/>
                        <a:pt x="5095" y="42134"/>
                      </a:cubicBezTo>
                      <a:cubicBezTo>
                        <a:pt x="5132" y="42134"/>
                        <a:pt x="5169" y="42134"/>
                        <a:pt x="5169" y="42134"/>
                      </a:cubicBezTo>
                      <a:cubicBezTo>
                        <a:pt x="5205" y="42134"/>
                        <a:pt x="5205" y="42061"/>
                        <a:pt x="5205" y="42061"/>
                      </a:cubicBezTo>
                      <a:cubicBezTo>
                        <a:pt x="5132" y="41950"/>
                        <a:pt x="5205" y="41987"/>
                        <a:pt x="5316" y="41987"/>
                      </a:cubicBezTo>
                      <a:lnTo>
                        <a:pt x="5316" y="41987"/>
                      </a:lnTo>
                      <a:lnTo>
                        <a:pt x="5316" y="41987"/>
                      </a:lnTo>
                      <a:cubicBezTo>
                        <a:pt x="5353" y="42098"/>
                        <a:pt x="5427" y="42134"/>
                        <a:pt x="5501" y="42024"/>
                      </a:cubicBezTo>
                      <a:cubicBezTo>
                        <a:pt x="5501" y="42024"/>
                        <a:pt x="5649" y="42061"/>
                        <a:pt x="5759" y="42061"/>
                      </a:cubicBezTo>
                      <a:cubicBezTo>
                        <a:pt x="5833" y="42061"/>
                        <a:pt x="5870" y="42061"/>
                        <a:pt x="5944" y="42061"/>
                      </a:cubicBezTo>
                      <a:cubicBezTo>
                        <a:pt x="5907" y="42024"/>
                        <a:pt x="5870" y="41987"/>
                        <a:pt x="5870" y="41987"/>
                      </a:cubicBezTo>
                      <a:lnTo>
                        <a:pt x="5316" y="42024"/>
                      </a:lnTo>
                      <a:lnTo>
                        <a:pt x="5316" y="42024"/>
                      </a:lnTo>
                      <a:lnTo>
                        <a:pt x="5316" y="42024"/>
                      </a:lnTo>
                      <a:cubicBezTo>
                        <a:pt x="5427" y="41950"/>
                        <a:pt x="5058" y="41987"/>
                        <a:pt x="5205" y="41876"/>
                      </a:cubicBezTo>
                      <a:cubicBezTo>
                        <a:pt x="5279" y="41802"/>
                        <a:pt x="5205" y="41692"/>
                        <a:pt x="5205" y="41581"/>
                      </a:cubicBezTo>
                      <a:cubicBezTo>
                        <a:pt x="5205" y="41581"/>
                        <a:pt x="5095" y="41544"/>
                        <a:pt x="5058" y="41581"/>
                      </a:cubicBezTo>
                      <a:cubicBezTo>
                        <a:pt x="4799" y="41618"/>
                        <a:pt x="5169" y="41360"/>
                        <a:pt x="4873" y="41433"/>
                      </a:cubicBezTo>
                      <a:lnTo>
                        <a:pt x="4984" y="41323"/>
                      </a:lnTo>
                      <a:close/>
                      <a:moveTo>
                        <a:pt x="5759" y="40954"/>
                      </a:moveTo>
                      <a:lnTo>
                        <a:pt x="5722" y="41064"/>
                      </a:lnTo>
                      <a:lnTo>
                        <a:pt x="5685" y="41249"/>
                      </a:lnTo>
                      <a:cubicBezTo>
                        <a:pt x="5538" y="41249"/>
                        <a:pt x="5390" y="41028"/>
                        <a:pt x="5205" y="41212"/>
                      </a:cubicBezTo>
                      <a:cubicBezTo>
                        <a:pt x="5279" y="41249"/>
                        <a:pt x="5427" y="41175"/>
                        <a:pt x="5427" y="41286"/>
                      </a:cubicBezTo>
                      <a:cubicBezTo>
                        <a:pt x="5427" y="41286"/>
                        <a:pt x="5575" y="41323"/>
                        <a:pt x="5649" y="41360"/>
                      </a:cubicBezTo>
                      <a:cubicBezTo>
                        <a:pt x="5649" y="41323"/>
                        <a:pt x="5427" y="41249"/>
                        <a:pt x="5685" y="41249"/>
                      </a:cubicBezTo>
                      <a:lnTo>
                        <a:pt x="5944" y="41212"/>
                      </a:lnTo>
                      <a:cubicBezTo>
                        <a:pt x="5981" y="41212"/>
                        <a:pt x="6018" y="41249"/>
                        <a:pt x="6055" y="41286"/>
                      </a:cubicBezTo>
                      <a:lnTo>
                        <a:pt x="5833" y="40991"/>
                      </a:lnTo>
                      <a:cubicBezTo>
                        <a:pt x="5833" y="40991"/>
                        <a:pt x="5759" y="40954"/>
                        <a:pt x="5759" y="40954"/>
                      </a:cubicBezTo>
                      <a:close/>
                      <a:moveTo>
                        <a:pt x="5722" y="40437"/>
                      </a:moveTo>
                      <a:lnTo>
                        <a:pt x="5833" y="40548"/>
                      </a:lnTo>
                      <a:lnTo>
                        <a:pt x="5981" y="40695"/>
                      </a:lnTo>
                      <a:cubicBezTo>
                        <a:pt x="5649" y="40695"/>
                        <a:pt x="6018" y="40806"/>
                        <a:pt x="5944" y="40880"/>
                      </a:cubicBezTo>
                      <a:cubicBezTo>
                        <a:pt x="6018" y="40843"/>
                        <a:pt x="6128" y="40806"/>
                        <a:pt x="6202" y="40806"/>
                      </a:cubicBezTo>
                      <a:cubicBezTo>
                        <a:pt x="6313" y="40806"/>
                        <a:pt x="6387" y="40659"/>
                        <a:pt x="6535" y="40769"/>
                      </a:cubicBezTo>
                      <a:cubicBezTo>
                        <a:pt x="6535" y="40769"/>
                        <a:pt x="6535" y="40806"/>
                        <a:pt x="6535" y="40843"/>
                      </a:cubicBezTo>
                      <a:lnTo>
                        <a:pt x="6572" y="40806"/>
                      </a:lnTo>
                      <a:cubicBezTo>
                        <a:pt x="6572" y="40769"/>
                        <a:pt x="6608" y="40769"/>
                        <a:pt x="6608" y="40732"/>
                      </a:cubicBezTo>
                      <a:cubicBezTo>
                        <a:pt x="6572" y="40585"/>
                        <a:pt x="6387" y="40732"/>
                        <a:pt x="6313" y="40695"/>
                      </a:cubicBezTo>
                      <a:cubicBezTo>
                        <a:pt x="6165" y="40695"/>
                        <a:pt x="6128" y="40659"/>
                        <a:pt x="6165" y="40585"/>
                      </a:cubicBezTo>
                      <a:cubicBezTo>
                        <a:pt x="6239" y="40437"/>
                        <a:pt x="6055" y="40290"/>
                        <a:pt x="5944" y="40290"/>
                      </a:cubicBezTo>
                      <a:cubicBezTo>
                        <a:pt x="5685" y="40216"/>
                        <a:pt x="5981" y="40474"/>
                        <a:pt x="5722" y="40437"/>
                      </a:cubicBezTo>
                      <a:close/>
                      <a:moveTo>
                        <a:pt x="5944" y="39921"/>
                      </a:moveTo>
                      <a:cubicBezTo>
                        <a:pt x="5796" y="39994"/>
                        <a:pt x="6461" y="40031"/>
                        <a:pt x="6055" y="40142"/>
                      </a:cubicBezTo>
                      <a:lnTo>
                        <a:pt x="6572" y="40179"/>
                      </a:lnTo>
                      <a:cubicBezTo>
                        <a:pt x="6461" y="40105"/>
                        <a:pt x="6313" y="40031"/>
                        <a:pt x="6128" y="39884"/>
                      </a:cubicBezTo>
                      <a:cubicBezTo>
                        <a:pt x="6165" y="39921"/>
                        <a:pt x="6018" y="39884"/>
                        <a:pt x="5944" y="39921"/>
                      </a:cubicBezTo>
                      <a:close/>
                      <a:moveTo>
                        <a:pt x="5464" y="39109"/>
                      </a:moveTo>
                      <a:cubicBezTo>
                        <a:pt x="5353" y="39072"/>
                        <a:pt x="5649" y="38998"/>
                        <a:pt x="5390" y="38961"/>
                      </a:cubicBezTo>
                      <a:cubicBezTo>
                        <a:pt x="5205" y="38888"/>
                        <a:pt x="5944" y="38777"/>
                        <a:pt x="5353" y="38703"/>
                      </a:cubicBezTo>
                      <a:cubicBezTo>
                        <a:pt x="5279" y="38703"/>
                        <a:pt x="5205" y="38666"/>
                        <a:pt x="5132" y="38629"/>
                      </a:cubicBezTo>
                      <a:cubicBezTo>
                        <a:pt x="5095" y="38703"/>
                        <a:pt x="5058" y="38740"/>
                        <a:pt x="4984" y="38814"/>
                      </a:cubicBezTo>
                      <a:cubicBezTo>
                        <a:pt x="4947" y="38851"/>
                        <a:pt x="4873" y="38851"/>
                        <a:pt x="4836" y="38888"/>
                      </a:cubicBezTo>
                      <a:cubicBezTo>
                        <a:pt x="4762" y="38924"/>
                        <a:pt x="4578" y="38924"/>
                        <a:pt x="4578" y="38961"/>
                      </a:cubicBezTo>
                      <a:cubicBezTo>
                        <a:pt x="4541" y="39072"/>
                        <a:pt x="4467" y="39183"/>
                        <a:pt x="4541" y="39257"/>
                      </a:cubicBezTo>
                      <a:cubicBezTo>
                        <a:pt x="4689" y="39404"/>
                        <a:pt x="4283" y="39552"/>
                        <a:pt x="4615" y="39699"/>
                      </a:cubicBezTo>
                      <a:cubicBezTo>
                        <a:pt x="4393" y="39736"/>
                        <a:pt x="4504" y="39884"/>
                        <a:pt x="4430" y="39994"/>
                      </a:cubicBezTo>
                      <a:lnTo>
                        <a:pt x="4283" y="39921"/>
                      </a:lnTo>
                      <a:cubicBezTo>
                        <a:pt x="4283" y="39994"/>
                        <a:pt x="4283" y="40031"/>
                        <a:pt x="4283" y="40105"/>
                      </a:cubicBezTo>
                      <a:cubicBezTo>
                        <a:pt x="4283" y="40105"/>
                        <a:pt x="4430" y="40142"/>
                        <a:pt x="4504" y="40142"/>
                      </a:cubicBezTo>
                      <a:cubicBezTo>
                        <a:pt x="4762" y="40105"/>
                        <a:pt x="4541" y="40290"/>
                        <a:pt x="4689" y="40290"/>
                      </a:cubicBezTo>
                      <a:lnTo>
                        <a:pt x="4689" y="40327"/>
                      </a:lnTo>
                      <a:lnTo>
                        <a:pt x="4541" y="40290"/>
                      </a:lnTo>
                      <a:cubicBezTo>
                        <a:pt x="4504" y="40290"/>
                        <a:pt x="4467" y="40290"/>
                        <a:pt x="4467" y="40290"/>
                      </a:cubicBezTo>
                      <a:cubicBezTo>
                        <a:pt x="4430" y="40290"/>
                        <a:pt x="4393" y="40327"/>
                        <a:pt x="4393" y="40327"/>
                      </a:cubicBezTo>
                      <a:cubicBezTo>
                        <a:pt x="4467" y="40511"/>
                        <a:pt x="4836" y="40695"/>
                        <a:pt x="4578" y="40917"/>
                      </a:cubicBezTo>
                      <a:cubicBezTo>
                        <a:pt x="4541" y="40954"/>
                        <a:pt x="4467" y="40954"/>
                        <a:pt x="4430" y="40991"/>
                      </a:cubicBezTo>
                      <a:lnTo>
                        <a:pt x="4947" y="41028"/>
                      </a:lnTo>
                      <a:cubicBezTo>
                        <a:pt x="4689" y="40917"/>
                        <a:pt x="5021" y="40880"/>
                        <a:pt x="4947" y="40806"/>
                      </a:cubicBezTo>
                      <a:cubicBezTo>
                        <a:pt x="4947" y="40769"/>
                        <a:pt x="4873" y="40769"/>
                        <a:pt x="4836" y="40769"/>
                      </a:cubicBezTo>
                      <a:cubicBezTo>
                        <a:pt x="4799" y="40769"/>
                        <a:pt x="4799" y="40806"/>
                        <a:pt x="4762" y="40806"/>
                      </a:cubicBezTo>
                      <a:lnTo>
                        <a:pt x="4726" y="40659"/>
                      </a:lnTo>
                      <a:lnTo>
                        <a:pt x="4984" y="40769"/>
                      </a:lnTo>
                      <a:lnTo>
                        <a:pt x="5095" y="40806"/>
                      </a:lnTo>
                      <a:lnTo>
                        <a:pt x="5058" y="40622"/>
                      </a:lnTo>
                      <a:lnTo>
                        <a:pt x="4947" y="40622"/>
                      </a:lnTo>
                      <a:lnTo>
                        <a:pt x="4799" y="40585"/>
                      </a:lnTo>
                      <a:lnTo>
                        <a:pt x="4836" y="40511"/>
                      </a:lnTo>
                      <a:cubicBezTo>
                        <a:pt x="5058" y="40585"/>
                        <a:pt x="5095" y="40437"/>
                        <a:pt x="5279" y="40437"/>
                      </a:cubicBezTo>
                      <a:cubicBezTo>
                        <a:pt x="5316" y="40437"/>
                        <a:pt x="5390" y="40474"/>
                        <a:pt x="5390" y="40474"/>
                      </a:cubicBezTo>
                      <a:cubicBezTo>
                        <a:pt x="5427" y="40511"/>
                        <a:pt x="5390" y="40548"/>
                        <a:pt x="5390" y="40585"/>
                      </a:cubicBezTo>
                      <a:lnTo>
                        <a:pt x="5575" y="40142"/>
                      </a:lnTo>
                      <a:lnTo>
                        <a:pt x="5501" y="40105"/>
                      </a:lnTo>
                      <a:cubicBezTo>
                        <a:pt x="5279" y="40179"/>
                        <a:pt x="5353" y="39921"/>
                        <a:pt x="5169" y="39958"/>
                      </a:cubicBezTo>
                      <a:cubicBezTo>
                        <a:pt x="5132" y="39958"/>
                        <a:pt x="5132" y="39994"/>
                        <a:pt x="5095" y="39994"/>
                      </a:cubicBezTo>
                      <a:cubicBezTo>
                        <a:pt x="5058" y="39958"/>
                        <a:pt x="5021" y="39958"/>
                        <a:pt x="5021" y="39921"/>
                      </a:cubicBezTo>
                      <a:lnTo>
                        <a:pt x="5058" y="39293"/>
                      </a:lnTo>
                      <a:cubicBezTo>
                        <a:pt x="5132" y="39330"/>
                        <a:pt x="5205" y="39441"/>
                        <a:pt x="5242" y="39293"/>
                      </a:cubicBezTo>
                      <a:cubicBezTo>
                        <a:pt x="5316" y="39220"/>
                        <a:pt x="5427" y="39183"/>
                        <a:pt x="5464" y="39109"/>
                      </a:cubicBezTo>
                      <a:close/>
                      <a:moveTo>
                        <a:pt x="6535" y="37891"/>
                      </a:moveTo>
                      <a:cubicBezTo>
                        <a:pt x="6424" y="37891"/>
                        <a:pt x="6313" y="37891"/>
                        <a:pt x="6202" y="37891"/>
                      </a:cubicBezTo>
                      <a:cubicBezTo>
                        <a:pt x="5981" y="37928"/>
                        <a:pt x="6239" y="37965"/>
                        <a:pt x="6239" y="38002"/>
                      </a:cubicBezTo>
                      <a:lnTo>
                        <a:pt x="6239" y="38002"/>
                      </a:lnTo>
                      <a:lnTo>
                        <a:pt x="6239" y="38002"/>
                      </a:lnTo>
                      <a:lnTo>
                        <a:pt x="6239" y="38002"/>
                      </a:lnTo>
                      <a:cubicBezTo>
                        <a:pt x="5759" y="38113"/>
                        <a:pt x="6350" y="38408"/>
                        <a:pt x="6018" y="38556"/>
                      </a:cubicBezTo>
                      <a:lnTo>
                        <a:pt x="6055" y="38592"/>
                      </a:lnTo>
                      <a:lnTo>
                        <a:pt x="6165" y="38777"/>
                      </a:lnTo>
                      <a:cubicBezTo>
                        <a:pt x="6165" y="38777"/>
                        <a:pt x="6055" y="38814"/>
                        <a:pt x="6018" y="38814"/>
                      </a:cubicBezTo>
                      <a:cubicBezTo>
                        <a:pt x="5796" y="38814"/>
                        <a:pt x="5981" y="39072"/>
                        <a:pt x="5649" y="38998"/>
                      </a:cubicBezTo>
                      <a:lnTo>
                        <a:pt x="5685" y="39035"/>
                      </a:lnTo>
                      <a:cubicBezTo>
                        <a:pt x="5722" y="39035"/>
                        <a:pt x="5759" y="39072"/>
                        <a:pt x="5759" y="39072"/>
                      </a:cubicBezTo>
                      <a:cubicBezTo>
                        <a:pt x="5907" y="38961"/>
                        <a:pt x="5944" y="39072"/>
                        <a:pt x="6018" y="39109"/>
                      </a:cubicBezTo>
                      <a:cubicBezTo>
                        <a:pt x="6092" y="39146"/>
                        <a:pt x="6165" y="39257"/>
                        <a:pt x="6239" y="39109"/>
                      </a:cubicBezTo>
                      <a:cubicBezTo>
                        <a:pt x="6276" y="39035"/>
                        <a:pt x="6313" y="38998"/>
                        <a:pt x="6387" y="38924"/>
                      </a:cubicBezTo>
                      <a:cubicBezTo>
                        <a:pt x="6461" y="38851"/>
                        <a:pt x="6645" y="38777"/>
                        <a:pt x="6608" y="38740"/>
                      </a:cubicBezTo>
                      <a:cubicBezTo>
                        <a:pt x="6461" y="38592"/>
                        <a:pt x="6719" y="38556"/>
                        <a:pt x="6719" y="38556"/>
                      </a:cubicBezTo>
                      <a:cubicBezTo>
                        <a:pt x="6350" y="38408"/>
                        <a:pt x="6276" y="38223"/>
                        <a:pt x="6239" y="38002"/>
                      </a:cubicBezTo>
                      <a:lnTo>
                        <a:pt x="6239" y="38002"/>
                      </a:lnTo>
                      <a:cubicBezTo>
                        <a:pt x="6276" y="38039"/>
                        <a:pt x="6498" y="37965"/>
                        <a:pt x="6387" y="38076"/>
                      </a:cubicBezTo>
                      <a:cubicBezTo>
                        <a:pt x="6350" y="38113"/>
                        <a:pt x="6387" y="38150"/>
                        <a:pt x="6387" y="38187"/>
                      </a:cubicBezTo>
                      <a:lnTo>
                        <a:pt x="6424" y="38187"/>
                      </a:lnTo>
                      <a:cubicBezTo>
                        <a:pt x="6424" y="38150"/>
                        <a:pt x="6461" y="38113"/>
                        <a:pt x="6461" y="38076"/>
                      </a:cubicBezTo>
                      <a:lnTo>
                        <a:pt x="6387" y="37891"/>
                      </a:lnTo>
                      <a:cubicBezTo>
                        <a:pt x="6350" y="37891"/>
                        <a:pt x="6461" y="37891"/>
                        <a:pt x="6535" y="37891"/>
                      </a:cubicBezTo>
                      <a:close/>
                      <a:moveTo>
                        <a:pt x="4873" y="37633"/>
                      </a:moveTo>
                      <a:cubicBezTo>
                        <a:pt x="4836" y="37707"/>
                        <a:pt x="4762" y="37818"/>
                        <a:pt x="4799" y="37855"/>
                      </a:cubicBezTo>
                      <a:cubicBezTo>
                        <a:pt x="4836" y="37891"/>
                        <a:pt x="4947" y="37891"/>
                        <a:pt x="4947" y="37781"/>
                      </a:cubicBezTo>
                      <a:cubicBezTo>
                        <a:pt x="4947" y="37707"/>
                        <a:pt x="5205" y="37855"/>
                        <a:pt x="5169" y="37744"/>
                      </a:cubicBezTo>
                      <a:cubicBezTo>
                        <a:pt x="5169" y="37707"/>
                        <a:pt x="4947" y="37781"/>
                        <a:pt x="4873" y="37633"/>
                      </a:cubicBezTo>
                      <a:close/>
                      <a:moveTo>
                        <a:pt x="4689" y="36637"/>
                      </a:moveTo>
                      <a:lnTo>
                        <a:pt x="4762" y="36711"/>
                      </a:lnTo>
                      <a:cubicBezTo>
                        <a:pt x="4873" y="36822"/>
                        <a:pt x="4726" y="37006"/>
                        <a:pt x="5132" y="37006"/>
                      </a:cubicBezTo>
                      <a:cubicBezTo>
                        <a:pt x="5169" y="37006"/>
                        <a:pt x="4836" y="37117"/>
                        <a:pt x="5169" y="37117"/>
                      </a:cubicBezTo>
                      <a:cubicBezTo>
                        <a:pt x="5242" y="37117"/>
                        <a:pt x="5390" y="36969"/>
                        <a:pt x="5316" y="36858"/>
                      </a:cubicBezTo>
                      <a:lnTo>
                        <a:pt x="5316" y="36858"/>
                      </a:lnTo>
                      <a:lnTo>
                        <a:pt x="5316" y="36858"/>
                      </a:lnTo>
                      <a:cubicBezTo>
                        <a:pt x="5612" y="36858"/>
                        <a:pt x="5205" y="37117"/>
                        <a:pt x="5575" y="37080"/>
                      </a:cubicBezTo>
                      <a:cubicBezTo>
                        <a:pt x="5575" y="37117"/>
                        <a:pt x="5538" y="37154"/>
                        <a:pt x="5538" y="37154"/>
                      </a:cubicBezTo>
                      <a:cubicBezTo>
                        <a:pt x="5021" y="37117"/>
                        <a:pt x="4947" y="37338"/>
                        <a:pt x="4873" y="37559"/>
                      </a:cubicBezTo>
                      <a:cubicBezTo>
                        <a:pt x="4873" y="37559"/>
                        <a:pt x="4910" y="37596"/>
                        <a:pt x="4947" y="37596"/>
                      </a:cubicBezTo>
                      <a:lnTo>
                        <a:pt x="4984" y="37596"/>
                      </a:lnTo>
                      <a:cubicBezTo>
                        <a:pt x="5132" y="37486"/>
                        <a:pt x="5242" y="37338"/>
                        <a:pt x="5427" y="37264"/>
                      </a:cubicBezTo>
                      <a:cubicBezTo>
                        <a:pt x="5575" y="37190"/>
                        <a:pt x="5796" y="37190"/>
                        <a:pt x="5981" y="37154"/>
                      </a:cubicBezTo>
                      <a:cubicBezTo>
                        <a:pt x="6018" y="37154"/>
                        <a:pt x="6092" y="37227"/>
                        <a:pt x="6092" y="37227"/>
                      </a:cubicBezTo>
                      <a:cubicBezTo>
                        <a:pt x="6092" y="37301"/>
                        <a:pt x="5944" y="37375"/>
                        <a:pt x="6092" y="37449"/>
                      </a:cubicBezTo>
                      <a:cubicBezTo>
                        <a:pt x="6128" y="37375"/>
                        <a:pt x="6202" y="37301"/>
                        <a:pt x="6202" y="37227"/>
                      </a:cubicBezTo>
                      <a:cubicBezTo>
                        <a:pt x="6239" y="37154"/>
                        <a:pt x="6202" y="37080"/>
                        <a:pt x="6202" y="36969"/>
                      </a:cubicBezTo>
                      <a:cubicBezTo>
                        <a:pt x="6387" y="37006"/>
                        <a:pt x="6350" y="36748"/>
                        <a:pt x="6572" y="36895"/>
                      </a:cubicBezTo>
                      <a:cubicBezTo>
                        <a:pt x="6535" y="36748"/>
                        <a:pt x="6350" y="36858"/>
                        <a:pt x="6239" y="36822"/>
                      </a:cubicBezTo>
                      <a:cubicBezTo>
                        <a:pt x="6165" y="36785"/>
                        <a:pt x="6128" y="36711"/>
                        <a:pt x="6128" y="36822"/>
                      </a:cubicBezTo>
                      <a:lnTo>
                        <a:pt x="6239" y="36895"/>
                      </a:lnTo>
                      <a:cubicBezTo>
                        <a:pt x="6202" y="36932"/>
                        <a:pt x="5981" y="36932"/>
                        <a:pt x="6092" y="37043"/>
                      </a:cubicBezTo>
                      <a:cubicBezTo>
                        <a:pt x="5870" y="37006"/>
                        <a:pt x="5501" y="37154"/>
                        <a:pt x="5464" y="36858"/>
                      </a:cubicBezTo>
                      <a:cubicBezTo>
                        <a:pt x="5464" y="36822"/>
                        <a:pt x="5575" y="36748"/>
                        <a:pt x="5390" y="36711"/>
                      </a:cubicBezTo>
                      <a:cubicBezTo>
                        <a:pt x="5353" y="36711"/>
                        <a:pt x="5316" y="36785"/>
                        <a:pt x="5279" y="36858"/>
                      </a:cubicBezTo>
                      <a:lnTo>
                        <a:pt x="5279" y="36858"/>
                      </a:lnTo>
                      <a:lnTo>
                        <a:pt x="5279" y="36858"/>
                      </a:lnTo>
                      <a:lnTo>
                        <a:pt x="5095" y="36895"/>
                      </a:lnTo>
                      <a:lnTo>
                        <a:pt x="5169" y="36822"/>
                      </a:lnTo>
                      <a:cubicBezTo>
                        <a:pt x="5169" y="36785"/>
                        <a:pt x="5205" y="36748"/>
                        <a:pt x="5205" y="36748"/>
                      </a:cubicBezTo>
                      <a:lnTo>
                        <a:pt x="4689" y="36637"/>
                      </a:lnTo>
                      <a:close/>
                      <a:moveTo>
                        <a:pt x="5796" y="36305"/>
                      </a:moveTo>
                      <a:cubicBezTo>
                        <a:pt x="5759" y="36157"/>
                        <a:pt x="5722" y="36047"/>
                        <a:pt x="5685" y="35899"/>
                      </a:cubicBezTo>
                      <a:cubicBezTo>
                        <a:pt x="5685" y="35715"/>
                        <a:pt x="5427" y="35530"/>
                        <a:pt x="5612" y="35309"/>
                      </a:cubicBezTo>
                      <a:cubicBezTo>
                        <a:pt x="5649" y="35272"/>
                        <a:pt x="5538" y="35198"/>
                        <a:pt x="5464" y="35161"/>
                      </a:cubicBezTo>
                      <a:cubicBezTo>
                        <a:pt x="5464" y="35161"/>
                        <a:pt x="5390" y="35124"/>
                        <a:pt x="5390" y="35124"/>
                      </a:cubicBezTo>
                      <a:lnTo>
                        <a:pt x="5353" y="35198"/>
                      </a:lnTo>
                      <a:cubicBezTo>
                        <a:pt x="5316" y="35309"/>
                        <a:pt x="5242" y="35456"/>
                        <a:pt x="5242" y="35567"/>
                      </a:cubicBezTo>
                      <a:cubicBezTo>
                        <a:pt x="5242" y="35678"/>
                        <a:pt x="5169" y="35641"/>
                        <a:pt x="5095" y="35678"/>
                      </a:cubicBezTo>
                      <a:cubicBezTo>
                        <a:pt x="5058" y="35715"/>
                        <a:pt x="5095" y="35752"/>
                        <a:pt x="5095" y="35715"/>
                      </a:cubicBezTo>
                      <a:cubicBezTo>
                        <a:pt x="5205" y="35825"/>
                        <a:pt x="5279" y="35862"/>
                        <a:pt x="5316" y="35936"/>
                      </a:cubicBezTo>
                      <a:lnTo>
                        <a:pt x="5279" y="35973"/>
                      </a:lnTo>
                      <a:cubicBezTo>
                        <a:pt x="5242" y="35973"/>
                        <a:pt x="5169" y="35973"/>
                        <a:pt x="5169" y="35936"/>
                      </a:cubicBezTo>
                      <a:cubicBezTo>
                        <a:pt x="5132" y="35936"/>
                        <a:pt x="5132" y="35899"/>
                        <a:pt x="5095" y="35862"/>
                      </a:cubicBezTo>
                      <a:cubicBezTo>
                        <a:pt x="5095" y="35899"/>
                        <a:pt x="5058" y="35936"/>
                        <a:pt x="5058" y="35936"/>
                      </a:cubicBezTo>
                      <a:cubicBezTo>
                        <a:pt x="5095" y="35973"/>
                        <a:pt x="5132" y="35973"/>
                        <a:pt x="5169" y="36010"/>
                      </a:cubicBezTo>
                      <a:cubicBezTo>
                        <a:pt x="5242" y="36047"/>
                        <a:pt x="5316" y="36121"/>
                        <a:pt x="5353" y="36194"/>
                      </a:cubicBezTo>
                      <a:cubicBezTo>
                        <a:pt x="5353" y="36194"/>
                        <a:pt x="5242" y="36268"/>
                        <a:pt x="5169" y="36268"/>
                      </a:cubicBezTo>
                      <a:lnTo>
                        <a:pt x="5095" y="36268"/>
                      </a:lnTo>
                      <a:lnTo>
                        <a:pt x="5095" y="36231"/>
                      </a:lnTo>
                      <a:cubicBezTo>
                        <a:pt x="5132" y="36194"/>
                        <a:pt x="5353" y="36194"/>
                        <a:pt x="5242" y="36157"/>
                      </a:cubicBezTo>
                      <a:cubicBezTo>
                        <a:pt x="5095" y="36121"/>
                        <a:pt x="4873" y="36121"/>
                        <a:pt x="4689" y="36157"/>
                      </a:cubicBezTo>
                      <a:cubicBezTo>
                        <a:pt x="4689" y="36157"/>
                        <a:pt x="4615" y="36268"/>
                        <a:pt x="4652" y="36305"/>
                      </a:cubicBezTo>
                      <a:cubicBezTo>
                        <a:pt x="5058" y="36453"/>
                        <a:pt x="5427" y="36268"/>
                        <a:pt x="5796" y="36305"/>
                      </a:cubicBezTo>
                      <a:close/>
                      <a:moveTo>
                        <a:pt x="6904" y="35530"/>
                      </a:moveTo>
                      <a:cubicBezTo>
                        <a:pt x="6719" y="35530"/>
                        <a:pt x="6498" y="35493"/>
                        <a:pt x="6387" y="35641"/>
                      </a:cubicBezTo>
                      <a:cubicBezTo>
                        <a:pt x="6350" y="35752"/>
                        <a:pt x="6055" y="35825"/>
                        <a:pt x="6092" y="35899"/>
                      </a:cubicBezTo>
                      <a:cubicBezTo>
                        <a:pt x="6128" y="36047"/>
                        <a:pt x="6276" y="35825"/>
                        <a:pt x="6387" y="35899"/>
                      </a:cubicBezTo>
                      <a:cubicBezTo>
                        <a:pt x="6313" y="35973"/>
                        <a:pt x="6276" y="36010"/>
                        <a:pt x="6165" y="36047"/>
                      </a:cubicBezTo>
                      <a:cubicBezTo>
                        <a:pt x="6128" y="36084"/>
                        <a:pt x="6055" y="36047"/>
                        <a:pt x="5981" y="36047"/>
                      </a:cubicBezTo>
                      <a:cubicBezTo>
                        <a:pt x="6018" y="36194"/>
                        <a:pt x="6424" y="36084"/>
                        <a:pt x="6387" y="36268"/>
                      </a:cubicBezTo>
                      <a:lnTo>
                        <a:pt x="6461" y="36268"/>
                      </a:lnTo>
                      <a:cubicBezTo>
                        <a:pt x="6608" y="36157"/>
                        <a:pt x="6719" y="36010"/>
                        <a:pt x="6461" y="35899"/>
                      </a:cubicBezTo>
                      <a:cubicBezTo>
                        <a:pt x="6645" y="35825"/>
                        <a:pt x="6756" y="35752"/>
                        <a:pt x="6608" y="35641"/>
                      </a:cubicBezTo>
                      <a:cubicBezTo>
                        <a:pt x="6608" y="35641"/>
                        <a:pt x="6645" y="35604"/>
                        <a:pt x="6682" y="35604"/>
                      </a:cubicBezTo>
                      <a:cubicBezTo>
                        <a:pt x="7015" y="35604"/>
                        <a:pt x="6756" y="35788"/>
                        <a:pt x="6904" y="35862"/>
                      </a:cubicBezTo>
                      <a:cubicBezTo>
                        <a:pt x="6941" y="35862"/>
                        <a:pt x="6941" y="35936"/>
                        <a:pt x="6941" y="35973"/>
                      </a:cubicBezTo>
                      <a:cubicBezTo>
                        <a:pt x="6978" y="35899"/>
                        <a:pt x="7015" y="35825"/>
                        <a:pt x="7015" y="35752"/>
                      </a:cubicBezTo>
                      <a:cubicBezTo>
                        <a:pt x="7015" y="35641"/>
                        <a:pt x="6941" y="35530"/>
                        <a:pt x="6904" y="35530"/>
                      </a:cubicBezTo>
                      <a:close/>
                      <a:moveTo>
                        <a:pt x="6498" y="34682"/>
                      </a:moveTo>
                      <a:lnTo>
                        <a:pt x="6387" y="34718"/>
                      </a:lnTo>
                      <a:lnTo>
                        <a:pt x="6387" y="34755"/>
                      </a:lnTo>
                      <a:cubicBezTo>
                        <a:pt x="6535" y="34903"/>
                        <a:pt x="6461" y="35087"/>
                        <a:pt x="6350" y="35161"/>
                      </a:cubicBezTo>
                      <a:cubicBezTo>
                        <a:pt x="6128" y="35309"/>
                        <a:pt x="6498" y="35346"/>
                        <a:pt x="6387" y="35419"/>
                      </a:cubicBezTo>
                      <a:lnTo>
                        <a:pt x="6608" y="35493"/>
                      </a:lnTo>
                      <a:lnTo>
                        <a:pt x="6608" y="35309"/>
                      </a:lnTo>
                      <a:cubicBezTo>
                        <a:pt x="6608" y="35161"/>
                        <a:pt x="6756" y="35087"/>
                        <a:pt x="6978" y="35051"/>
                      </a:cubicBezTo>
                      <a:cubicBezTo>
                        <a:pt x="7015" y="35051"/>
                        <a:pt x="7051" y="35087"/>
                        <a:pt x="7088" y="35124"/>
                      </a:cubicBezTo>
                      <a:cubicBezTo>
                        <a:pt x="7088" y="35087"/>
                        <a:pt x="7088" y="35014"/>
                        <a:pt x="7051" y="34977"/>
                      </a:cubicBezTo>
                      <a:cubicBezTo>
                        <a:pt x="6978" y="34903"/>
                        <a:pt x="6793" y="35124"/>
                        <a:pt x="6793" y="34977"/>
                      </a:cubicBezTo>
                      <a:cubicBezTo>
                        <a:pt x="6756" y="34866"/>
                        <a:pt x="6719" y="34718"/>
                        <a:pt x="6498" y="34682"/>
                      </a:cubicBezTo>
                      <a:close/>
                      <a:moveTo>
                        <a:pt x="5316" y="33353"/>
                      </a:moveTo>
                      <a:cubicBezTo>
                        <a:pt x="5316" y="33353"/>
                        <a:pt x="5279" y="33316"/>
                        <a:pt x="5242" y="33316"/>
                      </a:cubicBezTo>
                      <a:lnTo>
                        <a:pt x="5242" y="33353"/>
                      </a:lnTo>
                      <a:lnTo>
                        <a:pt x="5279" y="33575"/>
                      </a:lnTo>
                      <a:cubicBezTo>
                        <a:pt x="5242" y="33575"/>
                        <a:pt x="5132" y="33575"/>
                        <a:pt x="5132" y="33575"/>
                      </a:cubicBezTo>
                      <a:cubicBezTo>
                        <a:pt x="5095" y="33538"/>
                        <a:pt x="5058" y="33464"/>
                        <a:pt x="5058" y="33427"/>
                      </a:cubicBezTo>
                      <a:cubicBezTo>
                        <a:pt x="5058" y="33390"/>
                        <a:pt x="5095" y="33390"/>
                        <a:pt x="5095" y="33353"/>
                      </a:cubicBezTo>
                      <a:cubicBezTo>
                        <a:pt x="5058" y="33353"/>
                        <a:pt x="5021" y="33353"/>
                        <a:pt x="5021" y="33353"/>
                      </a:cubicBezTo>
                      <a:cubicBezTo>
                        <a:pt x="4984" y="33390"/>
                        <a:pt x="4910" y="33427"/>
                        <a:pt x="4910" y="33427"/>
                      </a:cubicBezTo>
                      <a:cubicBezTo>
                        <a:pt x="4984" y="33575"/>
                        <a:pt x="4762" y="33685"/>
                        <a:pt x="4984" y="33833"/>
                      </a:cubicBezTo>
                      <a:cubicBezTo>
                        <a:pt x="4984" y="33833"/>
                        <a:pt x="4836" y="33944"/>
                        <a:pt x="4762" y="34017"/>
                      </a:cubicBezTo>
                      <a:lnTo>
                        <a:pt x="4689" y="34017"/>
                      </a:lnTo>
                      <a:lnTo>
                        <a:pt x="4541" y="33944"/>
                      </a:lnTo>
                      <a:lnTo>
                        <a:pt x="4615" y="34054"/>
                      </a:lnTo>
                      <a:cubicBezTo>
                        <a:pt x="4689" y="33981"/>
                        <a:pt x="4873" y="34202"/>
                        <a:pt x="4910" y="34017"/>
                      </a:cubicBezTo>
                      <a:cubicBezTo>
                        <a:pt x="5095" y="34202"/>
                        <a:pt x="5169" y="33907"/>
                        <a:pt x="5169" y="33981"/>
                      </a:cubicBezTo>
                      <a:cubicBezTo>
                        <a:pt x="5169" y="34128"/>
                        <a:pt x="5021" y="34239"/>
                        <a:pt x="5242" y="34276"/>
                      </a:cubicBezTo>
                      <a:cubicBezTo>
                        <a:pt x="5353" y="34386"/>
                        <a:pt x="5427" y="34423"/>
                        <a:pt x="5464" y="34497"/>
                      </a:cubicBezTo>
                      <a:lnTo>
                        <a:pt x="5501" y="34460"/>
                      </a:lnTo>
                      <a:cubicBezTo>
                        <a:pt x="5649" y="34165"/>
                        <a:pt x="5575" y="34202"/>
                        <a:pt x="5538" y="34091"/>
                      </a:cubicBezTo>
                      <a:cubicBezTo>
                        <a:pt x="5390" y="33870"/>
                        <a:pt x="5353" y="33648"/>
                        <a:pt x="5612" y="33390"/>
                      </a:cubicBezTo>
                      <a:cubicBezTo>
                        <a:pt x="5722" y="33427"/>
                        <a:pt x="5316" y="33538"/>
                        <a:pt x="5316" y="33353"/>
                      </a:cubicBezTo>
                      <a:close/>
                      <a:moveTo>
                        <a:pt x="5279" y="33169"/>
                      </a:moveTo>
                      <a:cubicBezTo>
                        <a:pt x="5279" y="33169"/>
                        <a:pt x="5242" y="33169"/>
                        <a:pt x="5205" y="33169"/>
                      </a:cubicBezTo>
                      <a:cubicBezTo>
                        <a:pt x="5279" y="33243"/>
                        <a:pt x="5353" y="33353"/>
                        <a:pt x="5390" y="33427"/>
                      </a:cubicBezTo>
                      <a:lnTo>
                        <a:pt x="5649" y="33243"/>
                      </a:lnTo>
                      <a:lnTo>
                        <a:pt x="5279" y="33169"/>
                      </a:lnTo>
                      <a:close/>
                      <a:moveTo>
                        <a:pt x="3433" y="32652"/>
                      </a:moveTo>
                      <a:cubicBezTo>
                        <a:pt x="3323" y="32726"/>
                        <a:pt x="3249" y="32800"/>
                        <a:pt x="3175" y="32837"/>
                      </a:cubicBezTo>
                      <a:lnTo>
                        <a:pt x="3360" y="32837"/>
                      </a:lnTo>
                      <a:lnTo>
                        <a:pt x="3433" y="32874"/>
                      </a:lnTo>
                      <a:cubicBezTo>
                        <a:pt x="3396" y="32874"/>
                        <a:pt x="3360" y="32874"/>
                        <a:pt x="3360" y="32874"/>
                      </a:cubicBezTo>
                      <a:lnTo>
                        <a:pt x="3175" y="33095"/>
                      </a:lnTo>
                      <a:cubicBezTo>
                        <a:pt x="3175" y="33095"/>
                        <a:pt x="3212" y="33132"/>
                        <a:pt x="3249" y="33132"/>
                      </a:cubicBezTo>
                      <a:lnTo>
                        <a:pt x="3323" y="33095"/>
                      </a:lnTo>
                      <a:cubicBezTo>
                        <a:pt x="3212" y="32947"/>
                        <a:pt x="3433" y="32911"/>
                        <a:pt x="3581" y="32874"/>
                      </a:cubicBezTo>
                      <a:cubicBezTo>
                        <a:pt x="3766" y="32837"/>
                        <a:pt x="3766" y="32763"/>
                        <a:pt x="3729" y="32726"/>
                      </a:cubicBezTo>
                      <a:cubicBezTo>
                        <a:pt x="3692" y="32726"/>
                        <a:pt x="3544" y="32689"/>
                        <a:pt x="3433" y="32652"/>
                      </a:cubicBezTo>
                      <a:close/>
                      <a:moveTo>
                        <a:pt x="5353" y="32246"/>
                      </a:moveTo>
                      <a:cubicBezTo>
                        <a:pt x="5132" y="32394"/>
                        <a:pt x="5353" y="32431"/>
                        <a:pt x="5464" y="32505"/>
                      </a:cubicBezTo>
                      <a:cubicBezTo>
                        <a:pt x="5501" y="32505"/>
                        <a:pt x="5427" y="32578"/>
                        <a:pt x="5427" y="32615"/>
                      </a:cubicBezTo>
                      <a:cubicBezTo>
                        <a:pt x="5427" y="32615"/>
                        <a:pt x="5464" y="32652"/>
                        <a:pt x="5501" y="32689"/>
                      </a:cubicBezTo>
                      <a:cubicBezTo>
                        <a:pt x="5722" y="32578"/>
                        <a:pt x="5538" y="32468"/>
                        <a:pt x="5501" y="32357"/>
                      </a:cubicBezTo>
                      <a:cubicBezTo>
                        <a:pt x="5464" y="32320"/>
                        <a:pt x="5390" y="32283"/>
                        <a:pt x="5353" y="32246"/>
                      </a:cubicBezTo>
                      <a:close/>
                      <a:moveTo>
                        <a:pt x="5279" y="30476"/>
                      </a:moveTo>
                      <a:lnTo>
                        <a:pt x="5353" y="30512"/>
                      </a:lnTo>
                      <a:lnTo>
                        <a:pt x="5464" y="30402"/>
                      </a:lnTo>
                      <a:lnTo>
                        <a:pt x="5316" y="30254"/>
                      </a:lnTo>
                      <a:lnTo>
                        <a:pt x="5021" y="30623"/>
                      </a:lnTo>
                      <a:lnTo>
                        <a:pt x="5242" y="30660"/>
                      </a:lnTo>
                      <a:lnTo>
                        <a:pt x="5316" y="30660"/>
                      </a:lnTo>
                      <a:lnTo>
                        <a:pt x="5242" y="30697"/>
                      </a:lnTo>
                      <a:cubicBezTo>
                        <a:pt x="5169" y="30771"/>
                        <a:pt x="5095" y="30844"/>
                        <a:pt x="5058" y="30918"/>
                      </a:cubicBezTo>
                      <a:cubicBezTo>
                        <a:pt x="5058" y="30955"/>
                        <a:pt x="5205" y="31029"/>
                        <a:pt x="5242" y="30992"/>
                      </a:cubicBezTo>
                      <a:cubicBezTo>
                        <a:pt x="5722" y="30955"/>
                        <a:pt x="5390" y="31103"/>
                        <a:pt x="5353" y="31140"/>
                      </a:cubicBezTo>
                      <a:cubicBezTo>
                        <a:pt x="5316" y="31177"/>
                        <a:pt x="5279" y="31213"/>
                        <a:pt x="5242" y="31213"/>
                      </a:cubicBezTo>
                      <a:cubicBezTo>
                        <a:pt x="5316" y="31177"/>
                        <a:pt x="5501" y="31177"/>
                        <a:pt x="5501" y="31140"/>
                      </a:cubicBezTo>
                      <a:cubicBezTo>
                        <a:pt x="5538" y="30992"/>
                        <a:pt x="5759" y="30881"/>
                        <a:pt x="5612" y="30734"/>
                      </a:cubicBezTo>
                      <a:cubicBezTo>
                        <a:pt x="5575" y="30697"/>
                        <a:pt x="5612" y="30586"/>
                        <a:pt x="5649" y="30586"/>
                      </a:cubicBezTo>
                      <a:cubicBezTo>
                        <a:pt x="6276" y="30512"/>
                        <a:pt x="5685" y="30328"/>
                        <a:pt x="5722" y="30180"/>
                      </a:cubicBezTo>
                      <a:cubicBezTo>
                        <a:pt x="5685" y="30180"/>
                        <a:pt x="5649" y="30180"/>
                        <a:pt x="5612" y="30180"/>
                      </a:cubicBezTo>
                      <a:lnTo>
                        <a:pt x="5464" y="30254"/>
                      </a:lnTo>
                      <a:lnTo>
                        <a:pt x="5575" y="30254"/>
                      </a:lnTo>
                      <a:cubicBezTo>
                        <a:pt x="5796" y="30328"/>
                        <a:pt x="5612" y="30365"/>
                        <a:pt x="5575" y="30402"/>
                      </a:cubicBezTo>
                      <a:cubicBezTo>
                        <a:pt x="5575" y="30402"/>
                        <a:pt x="5612" y="30439"/>
                        <a:pt x="5649" y="30439"/>
                      </a:cubicBezTo>
                      <a:cubicBezTo>
                        <a:pt x="5464" y="30402"/>
                        <a:pt x="5427" y="30512"/>
                        <a:pt x="5427" y="30586"/>
                      </a:cubicBezTo>
                      <a:cubicBezTo>
                        <a:pt x="5427" y="30586"/>
                        <a:pt x="5390" y="30623"/>
                        <a:pt x="5353" y="30660"/>
                      </a:cubicBezTo>
                      <a:lnTo>
                        <a:pt x="5169" y="30365"/>
                      </a:lnTo>
                      <a:lnTo>
                        <a:pt x="5279" y="30476"/>
                      </a:lnTo>
                      <a:close/>
                      <a:moveTo>
                        <a:pt x="5649" y="29959"/>
                      </a:moveTo>
                      <a:lnTo>
                        <a:pt x="5649" y="29959"/>
                      </a:lnTo>
                      <a:cubicBezTo>
                        <a:pt x="5649" y="30033"/>
                        <a:pt x="5612" y="30033"/>
                        <a:pt x="5575" y="30033"/>
                      </a:cubicBezTo>
                      <a:cubicBezTo>
                        <a:pt x="5538" y="30033"/>
                        <a:pt x="5612" y="30291"/>
                        <a:pt x="5464" y="30070"/>
                      </a:cubicBezTo>
                      <a:cubicBezTo>
                        <a:pt x="5427" y="29996"/>
                        <a:pt x="5316" y="29959"/>
                        <a:pt x="5169" y="29959"/>
                      </a:cubicBezTo>
                      <a:cubicBezTo>
                        <a:pt x="5205" y="30033"/>
                        <a:pt x="5205" y="30143"/>
                        <a:pt x="5279" y="30217"/>
                      </a:cubicBezTo>
                      <a:cubicBezTo>
                        <a:pt x="5316" y="30254"/>
                        <a:pt x="5464" y="30291"/>
                        <a:pt x="5538" y="30291"/>
                      </a:cubicBezTo>
                      <a:cubicBezTo>
                        <a:pt x="5722" y="30217"/>
                        <a:pt x="5759" y="30143"/>
                        <a:pt x="5649" y="29959"/>
                      </a:cubicBezTo>
                      <a:lnTo>
                        <a:pt x="5685" y="29996"/>
                      </a:lnTo>
                      <a:cubicBezTo>
                        <a:pt x="5685" y="29996"/>
                        <a:pt x="5722" y="29996"/>
                        <a:pt x="5649" y="29959"/>
                      </a:cubicBezTo>
                      <a:close/>
                      <a:moveTo>
                        <a:pt x="3803" y="28926"/>
                      </a:moveTo>
                      <a:cubicBezTo>
                        <a:pt x="3766" y="29110"/>
                        <a:pt x="3729" y="29184"/>
                        <a:pt x="3766" y="29295"/>
                      </a:cubicBezTo>
                      <a:cubicBezTo>
                        <a:pt x="3766" y="29332"/>
                        <a:pt x="3876" y="29369"/>
                        <a:pt x="3913" y="29369"/>
                      </a:cubicBezTo>
                      <a:cubicBezTo>
                        <a:pt x="3987" y="29332"/>
                        <a:pt x="4098" y="29295"/>
                        <a:pt x="4061" y="29258"/>
                      </a:cubicBezTo>
                      <a:cubicBezTo>
                        <a:pt x="4061" y="29184"/>
                        <a:pt x="3950" y="29110"/>
                        <a:pt x="3803" y="28926"/>
                      </a:cubicBezTo>
                      <a:close/>
                      <a:moveTo>
                        <a:pt x="5612" y="28557"/>
                      </a:moveTo>
                      <a:cubicBezTo>
                        <a:pt x="5464" y="28705"/>
                        <a:pt x="5353" y="28852"/>
                        <a:pt x="5205" y="29000"/>
                      </a:cubicBezTo>
                      <a:lnTo>
                        <a:pt x="5649" y="29147"/>
                      </a:lnTo>
                      <a:lnTo>
                        <a:pt x="5685" y="29147"/>
                      </a:lnTo>
                      <a:lnTo>
                        <a:pt x="5612" y="28815"/>
                      </a:lnTo>
                      <a:cubicBezTo>
                        <a:pt x="5612" y="28815"/>
                        <a:pt x="5685" y="28778"/>
                        <a:pt x="5722" y="28741"/>
                      </a:cubicBezTo>
                      <a:lnTo>
                        <a:pt x="5833" y="28705"/>
                      </a:lnTo>
                      <a:lnTo>
                        <a:pt x="5870" y="28815"/>
                      </a:lnTo>
                      <a:lnTo>
                        <a:pt x="6092" y="28778"/>
                      </a:lnTo>
                      <a:cubicBezTo>
                        <a:pt x="5944" y="28668"/>
                        <a:pt x="5833" y="28631"/>
                        <a:pt x="5612" y="28557"/>
                      </a:cubicBezTo>
                      <a:close/>
                      <a:moveTo>
                        <a:pt x="5575" y="27893"/>
                      </a:moveTo>
                      <a:cubicBezTo>
                        <a:pt x="5095" y="28040"/>
                        <a:pt x="5833" y="28114"/>
                        <a:pt x="5612" y="28262"/>
                      </a:cubicBezTo>
                      <a:cubicBezTo>
                        <a:pt x="5796" y="28299"/>
                        <a:pt x="5944" y="28372"/>
                        <a:pt x="6128" y="28336"/>
                      </a:cubicBezTo>
                      <a:cubicBezTo>
                        <a:pt x="6239" y="28336"/>
                        <a:pt x="5870" y="28262"/>
                        <a:pt x="6092" y="28188"/>
                      </a:cubicBezTo>
                      <a:lnTo>
                        <a:pt x="5796" y="28003"/>
                      </a:lnTo>
                      <a:lnTo>
                        <a:pt x="5759" y="28040"/>
                      </a:lnTo>
                      <a:cubicBezTo>
                        <a:pt x="5685" y="27967"/>
                        <a:pt x="5575" y="27893"/>
                        <a:pt x="5575" y="27893"/>
                      </a:cubicBezTo>
                      <a:close/>
                      <a:moveTo>
                        <a:pt x="5242" y="27339"/>
                      </a:moveTo>
                      <a:lnTo>
                        <a:pt x="5205" y="27671"/>
                      </a:lnTo>
                      <a:cubicBezTo>
                        <a:pt x="5205" y="27671"/>
                        <a:pt x="5242" y="27708"/>
                        <a:pt x="5353" y="27745"/>
                      </a:cubicBezTo>
                      <a:cubicBezTo>
                        <a:pt x="5427" y="27598"/>
                        <a:pt x="5501" y="27524"/>
                        <a:pt x="5501" y="27413"/>
                      </a:cubicBezTo>
                      <a:cubicBezTo>
                        <a:pt x="5538" y="27413"/>
                        <a:pt x="5353" y="27376"/>
                        <a:pt x="5242" y="27339"/>
                      </a:cubicBezTo>
                      <a:close/>
                      <a:moveTo>
                        <a:pt x="5722" y="25753"/>
                      </a:moveTo>
                      <a:cubicBezTo>
                        <a:pt x="5575" y="25753"/>
                        <a:pt x="5464" y="25790"/>
                        <a:pt x="5316" y="25827"/>
                      </a:cubicBezTo>
                      <a:cubicBezTo>
                        <a:pt x="4947" y="25937"/>
                        <a:pt x="5316" y="26085"/>
                        <a:pt x="5279" y="26306"/>
                      </a:cubicBezTo>
                      <a:cubicBezTo>
                        <a:pt x="5390" y="26232"/>
                        <a:pt x="5427" y="26196"/>
                        <a:pt x="5501" y="26159"/>
                      </a:cubicBezTo>
                      <a:cubicBezTo>
                        <a:pt x="5612" y="26159"/>
                        <a:pt x="5353" y="26306"/>
                        <a:pt x="5612" y="26232"/>
                      </a:cubicBezTo>
                      <a:cubicBezTo>
                        <a:pt x="5612" y="26232"/>
                        <a:pt x="5612" y="26159"/>
                        <a:pt x="5575" y="26159"/>
                      </a:cubicBezTo>
                      <a:lnTo>
                        <a:pt x="5427" y="26011"/>
                      </a:lnTo>
                      <a:cubicBezTo>
                        <a:pt x="5722" y="26085"/>
                        <a:pt x="5575" y="25827"/>
                        <a:pt x="5796" y="25827"/>
                      </a:cubicBezTo>
                      <a:cubicBezTo>
                        <a:pt x="5759" y="25790"/>
                        <a:pt x="5722" y="25753"/>
                        <a:pt x="5722" y="25753"/>
                      </a:cubicBezTo>
                      <a:close/>
                      <a:moveTo>
                        <a:pt x="3655" y="25273"/>
                      </a:moveTo>
                      <a:cubicBezTo>
                        <a:pt x="3692" y="25273"/>
                        <a:pt x="3729" y="25199"/>
                        <a:pt x="3766" y="25199"/>
                      </a:cubicBezTo>
                      <a:cubicBezTo>
                        <a:pt x="3729" y="25126"/>
                        <a:pt x="3655" y="24941"/>
                        <a:pt x="3618" y="24941"/>
                      </a:cubicBezTo>
                      <a:cubicBezTo>
                        <a:pt x="3323" y="24978"/>
                        <a:pt x="3692" y="25163"/>
                        <a:pt x="3433" y="25199"/>
                      </a:cubicBezTo>
                      <a:cubicBezTo>
                        <a:pt x="3507" y="25236"/>
                        <a:pt x="3581" y="25273"/>
                        <a:pt x="3655" y="25273"/>
                      </a:cubicBezTo>
                      <a:close/>
                      <a:moveTo>
                        <a:pt x="4873" y="25199"/>
                      </a:moveTo>
                      <a:cubicBezTo>
                        <a:pt x="4910" y="25310"/>
                        <a:pt x="4652" y="25089"/>
                        <a:pt x="4726" y="25236"/>
                      </a:cubicBezTo>
                      <a:cubicBezTo>
                        <a:pt x="4762" y="25310"/>
                        <a:pt x="4836" y="25384"/>
                        <a:pt x="4947" y="25421"/>
                      </a:cubicBezTo>
                      <a:cubicBezTo>
                        <a:pt x="5058" y="25458"/>
                        <a:pt x="5169" y="25531"/>
                        <a:pt x="5279" y="25605"/>
                      </a:cubicBezTo>
                      <a:cubicBezTo>
                        <a:pt x="5353" y="25531"/>
                        <a:pt x="5427" y="25421"/>
                        <a:pt x="5464" y="25347"/>
                      </a:cubicBezTo>
                      <a:cubicBezTo>
                        <a:pt x="5464" y="25310"/>
                        <a:pt x="5390" y="25236"/>
                        <a:pt x="5316" y="25199"/>
                      </a:cubicBezTo>
                      <a:cubicBezTo>
                        <a:pt x="5279" y="25273"/>
                        <a:pt x="5242" y="25310"/>
                        <a:pt x="5205" y="25347"/>
                      </a:cubicBezTo>
                      <a:lnTo>
                        <a:pt x="5132" y="25458"/>
                      </a:lnTo>
                      <a:lnTo>
                        <a:pt x="4910" y="25310"/>
                      </a:lnTo>
                      <a:lnTo>
                        <a:pt x="4910" y="25273"/>
                      </a:lnTo>
                      <a:cubicBezTo>
                        <a:pt x="5205" y="25236"/>
                        <a:pt x="4910" y="25163"/>
                        <a:pt x="4910" y="25163"/>
                      </a:cubicBezTo>
                      <a:cubicBezTo>
                        <a:pt x="4836" y="25126"/>
                        <a:pt x="4873" y="25163"/>
                        <a:pt x="4873" y="25199"/>
                      </a:cubicBezTo>
                      <a:close/>
                      <a:moveTo>
                        <a:pt x="4652" y="24646"/>
                      </a:moveTo>
                      <a:cubicBezTo>
                        <a:pt x="4356" y="24794"/>
                        <a:pt x="4762" y="24794"/>
                        <a:pt x="4762" y="24904"/>
                      </a:cubicBezTo>
                      <a:cubicBezTo>
                        <a:pt x="4762" y="24978"/>
                        <a:pt x="4947" y="25052"/>
                        <a:pt x="5021" y="25089"/>
                      </a:cubicBezTo>
                      <a:cubicBezTo>
                        <a:pt x="5058" y="24904"/>
                        <a:pt x="4984" y="24757"/>
                        <a:pt x="4652" y="24646"/>
                      </a:cubicBezTo>
                      <a:lnTo>
                        <a:pt x="4652" y="24646"/>
                      </a:lnTo>
                      <a:close/>
                      <a:moveTo>
                        <a:pt x="6165" y="23871"/>
                      </a:moveTo>
                      <a:lnTo>
                        <a:pt x="5796" y="24240"/>
                      </a:lnTo>
                      <a:cubicBezTo>
                        <a:pt x="5944" y="24130"/>
                        <a:pt x="6055" y="24277"/>
                        <a:pt x="6128" y="24240"/>
                      </a:cubicBezTo>
                      <a:cubicBezTo>
                        <a:pt x="6276" y="24166"/>
                        <a:pt x="6018" y="24019"/>
                        <a:pt x="6276" y="23982"/>
                      </a:cubicBezTo>
                      <a:lnTo>
                        <a:pt x="6165" y="23871"/>
                      </a:lnTo>
                      <a:close/>
                      <a:moveTo>
                        <a:pt x="5907" y="23465"/>
                      </a:moveTo>
                      <a:cubicBezTo>
                        <a:pt x="5833" y="23465"/>
                        <a:pt x="5722" y="23429"/>
                        <a:pt x="5685" y="23429"/>
                      </a:cubicBezTo>
                      <a:cubicBezTo>
                        <a:pt x="5353" y="23539"/>
                        <a:pt x="5649" y="23761"/>
                        <a:pt x="5427" y="23871"/>
                      </a:cubicBezTo>
                      <a:lnTo>
                        <a:pt x="5464" y="23908"/>
                      </a:lnTo>
                      <a:lnTo>
                        <a:pt x="5538" y="23871"/>
                      </a:lnTo>
                      <a:lnTo>
                        <a:pt x="5538" y="23871"/>
                      </a:lnTo>
                      <a:cubicBezTo>
                        <a:pt x="5390" y="23982"/>
                        <a:pt x="5501" y="24056"/>
                        <a:pt x="5612" y="24093"/>
                      </a:cubicBezTo>
                      <a:cubicBezTo>
                        <a:pt x="5649" y="24093"/>
                        <a:pt x="5870" y="24130"/>
                        <a:pt x="5870" y="24019"/>
                      </a:cubicBezTo>
                      <a:cubicBezTo>
                        <a:pt x="5870" y="23945"/>
                        <a:pt x="5796" y="23982"/>
                        <a:pt x="5685" y="23982"/>
                      </a:cubicBezTo>
                      <a:cubicBezTo>
                        <a:pt x="5649" y="23982"/>
                        <a:pt x="5575" y="23908"/>
                        <a:pt x="5501" y="23908"/>
                      </a:cubicBezTo>
                      <a:lnTo>
                        <a:pt x="5501" y="23908"/>
                      </a:lnTo>
                      <a:lnTo>
                        <a:pt x="5501" y="23908"/>
                      </a:lnTo>
                      <a:lnTo>
                        <a:pt x="5501" y="23908"/>
                      </a:lnTo>
                      <a:cubicBezTo>
                        <a:pt x="5538" y="23871"/>
                        <a:pt x="5612" y="23761"/>
                        <a:pt x="5649" y="23761"/>
                      </a:cubicBezTo>
                      <a:cubicBezTo>
                        <a:pt x="5981" y="23761"/>
                        <a:pt x="5833" y="23576"/>
                        <a:pt x="5944" y="23502"/>
                      </a:cubicBezTo>
                      <a:cubicBezTo>
                        <a:pt x="5981" y="23465"/>
                        <a:pt x="5944" y="23465"/>
                        <a:pt x="5907" y="23465"/>
                      </a:cubicBezTo>
                      <a:close/>
                      <a:moveTo>
                        <a:pt x="5205" y="22063"/>
                      </a:moveTo>
                      <a:cubicBezTo>
                        <a:pt x="5316" y="22469"/>
                        <a:pt x="5205" y="22469"/>
                        <a:pt x="4984" y="22359"/>
                      </a:cubicBezTo>
                      <a:cubicBezTo>
                        <a:pt x="4984" y="22359"/>
                        <a:pt x="4799" y="22432"/>
                        <a:pt x="4799" y="22469"/>
                      </a:cubicBezTo>
                      <a:cubicBezTo>
                        <a:pt x="4836" y="22691"/>
                        <a:pt x="5205" y="22432"/>
                        <a:pt x="5279" y="22580"/>
                      </a:cubicBezTo>
                      <a:cubicBezTo>
                        <a:pt x="5501" y="22469"/>
                        <a:pt x="5353" y="22359"/>
                        <a:pt x="5205" y="22063"/>
                      </a:cubicBezTo>
                      <a:close/>
                      <a:moveTo>
                        <a:pt x="3581" y="21768"/>
                      </a:moveTo>
                      <a:lnTo>
                        <a:pt x="3618" y="21473"/>
                      </a:lnTo>
                      <a:cubicBezTo>
                        <a:pt x="3507" y="21547"/>
                        <a:pt x="3396" y="21621"/>
                        <a:pt x="3360" y="21694"/>
                      </a:cubicBezTo>
                      <a:cubicBezTo>
                        <a:pt x="3323" y="21731"/>
                        <a:pt x="3396" y="21805"/>
                        <a:pt x="3433" y="21842"/>
                      </a:cubicBezTo>
                      <a:cubicBezTo>
                        <a:pt x="3175" y="21768"/>
                        <a:pt x="3175" y="21916"/>
                        <a:pt x="3101" y="21990"/>
                      </a:cubicBezTo>
                      <a:cubicBezTo>
                        <a:pt x="3064" y="22026"/>
                        <a:pt x="3027" y="22100"/>
                        <a:pt x="3064" y="22137"/>
                      </a:cubicBezTo>
                      <a:cubicBezTo>
                        <a:pt x="3433" y="22248"/>
                        <a:pt x="3433" y="21990"/>
                        <a:pt x="3618" y="21916"/>
                      </a:cubicBezTo>
                      <a:cubicBezTo>
                        <a:pt x="3655" y="21916"/>
                        <a:pt x="3581" y="21805"/>
                        <a:pt x="3581" y="21768"/>
                      </a:cubicBezTo>
                      <a:close/>
                      <a:moveTo>
                        <a:pt x="5132" y="21362"/>
                      </a:moveTo>
                      <a:cubicBezTo>
                        <a:pt x="5021" y="21510"/>
                        <a:pt x="4873" y="21621"/>
                        <a:pt x="5132" y="21768"/>
                      </a:cubicBezTo>
                      <a:lnTo>
                        <a:pt x="5205" y="21805"/>
                      </a:lnTo>
                      <a:lnTo>
                        <a:pt x="5353" y="21436"/>
                      </a:lnTo>
                      <a:lnTo>
                        <a:pt x="5132" y="21362"/>
                      </a:lnTo>
                      <a:close/>
                      <a:moveTo>
                        <a:pt x="3433" y="21362"/>
                      </a:moveTo>
                      <a:cubicBezTo>
                        <a:pt x="3396" y="21325"/>
                        <a:pt x="3323" y="21289"/>
                        <a:pt x="3286" y="21215"/>
                      </a:cubicBezTo>
                      <a:cubicBezTo>
                        <a:pt x="3249" y="21325"/>
                        <a:pt x="3212" y="21436"/>
                        <a:pt x="3175" y="21510"/>
                      </a:cubicBezTo>
                      <a:cubicBezTo>
                        <a:pt x="3360" y="21547"/>
                        <a:pt x="3175" y="21325"/>
                        <a:pt x="3396" y="21436"/>
                      </a:cubicBezTo>
                      <a:cubicBezTo>
                        <a:pt x="3396" y="21436"/>
                        <a:pt x="3470" y="21399"/>
                        <a:pt x="3433" y="21362"/>
                      </a:cubicBezTo>
                      <a:close/>
                      <a:moveTo>
                        <a:pt x="6018" y="20883"/>
                      </a:moveTo>
                      <a:cubicBezTo>
                        <a:pt x="6018" y="20883"/>
                        <a:pt x="5981" y="20846"/>
                        <a:pt x="5981" y="20846"/>
                      </a:cubicBezTo>
                      <a:lnTo>
                        <a:pt x="5833" y="21252"/>
                      </a:lnTo>
                      <a:lnTo>
                        <a:pt x="5907" y="21289"/>
                      </a:lnTo>
                      <a:cubicBezTo>
                        <a:pt x="6461" y="21178"/>
                        <a:pt x="5722" y="20993"/>
                        <a:pt x="6018" y="20883"/>
                      </a:cubicBezTo>
                      <a:close/>
                      <a:moveTo>
                        <a:pt x="6276" y="20809"/>
                      </a:moveTo>
                      <a:cubicBezTo>
                        <a:pt x="6239" y="20809"/>
                        <a:pt x="6202" y="20920"/>
                        <a:pt x="6165" y="20993"/>
                      </a:cubicBezTo>
                      <a:cubicBezTo>
                        <a:pt x="6202" y="20993"/>
                        <a:pt x="6276" y="21030"/>
                        <a:pt x="6276" y="21030"/>
                      </a:cubicBezTo>
                      <a:lnTo>
                        <a:pt x="6645" y="20846"/>
                      </a:lnTo>
                      <a:cubicBezTo>
                        <a:pt x="6498" y="20809"/>
                        <a:pt x="6387" y="20809"/>
                        <a:pt x="6276" y="20809"/>
                      </a:cubicBezTo>
                      <a:close/>
                      <a:moveTo>
                        <a:pt x="3027" y="20698"/>
                      </a:moveTo>
                      <a:cubicBezTo>
                        <a:pt x="2990" y="20883"/>
                        <a:pt x="3212" y="20809"/>
                        <a:pt x="3323" y="20772"/>
                      </a:cubicBezTo>
                      <a:cubicBezTo>
                        <a:pt x="3544" y="20772"/>
                        <a:pt x="3581" y="20735"/>
                        <a:pt x="3581" y="20624"/>
                      </a:cubicBezTo>
                      <a:lnTo>
                        <a:pt x="3507" y="20661"/>
                      </a:lnTo>
                      <a:cubicBezTo>
                        <a:pt x="3396" y="20698"/>
                        <a:pt x="3396" y="20661"/>
                        <a:pt x="3470" y="20624"/>
                      </a:cubicBezTo>
                      <a:cubicBezTo>
                        <a:pt x="3323" y="20624"/>
                        <a:pt x="3212" y="20809"/>
                        <a:pt x="3027" y="20698"/>
                      </a:cubicBezTo>
                      <a:close/>
                      <a:moveTo>
                        <a:pt x="2880" y="18374"/>
                      </a:moveTo>
                      <a:cubicBezTo>
                        <a:pt x="2843" y="18374"/>
                        <a:pt x="2843" y="18485"/>
                        <a:pt x="2806" y="18558"/>
                      </a:cubicBezTo>
                      <a:cubicBezTo>
                        <a:pt x="2917" y="18595"/>
                        <a:pt x="3064" y="18669"/>
                        <a:pt x="3138" y="18669"/>
                      </a:cubicBezTo>
                      <a:cubicBezTo>
                        <a:pt x="3323" y="18632"/>
                        <a:pt x="3064" y="18595"/>
                        <a:pt x="3101" y="18558"/>
                      </a:cubicBezTo>
                      <a:cubicBezTo>
                        <a:pt x="3138" y="18521"/>
                        <a:pt x="3175" y="18411"/>
                        <a:pt x="3286" y="18521"/>
                      </a:cubicBezTo>
                      <a:cubicBezTo>
                        <a:pt x="3544" y="18374"/>
                        <a:pt x="3212" y="18411"/>
                        <a:pt x="3138" y="18374"/>
                      </a:cubicBezTo>
                      <a:cubicBezTo>
                        <a:pt x="3138" y="18300"/>
                        <a:pt x="2953" y="18337"/>
                        <a:pt x="2880" y="18374"/>
                      </a:cubicBezTo>
                      <a:close/>
                      <a:moveTo>
                        <a:pt x="4061" y="17341"/>
                      </a:moveTo>
                      <a:cubicBezTo>
                        <a:pt x="4024" y="17378"/>
                        <a:pt x="3987" y="17415"/>
                        <a:pt x="3987" y="17452"/>
                      </a:cubicBezTo>
                      <a:cubicBezTo>
                        <a:pt x="4024" y="17525"/>
                        <a:pt x="4098" y="17562"/>
                        <a:pt x="4135" y="17636"/>
                      </a:cubicBezTo>
                      <a:cubicBezTo>
                        <a:pt x="4172" y="17599"/>
                        <a:pt x="4246" y="17599"/>
                        <a:pt x="4319" y="17562"/>
                      </a:cubicBezTo>
                      <a:cubicBezTo>
                        <a:pt x="4209" y="17488"/>
                        <a:pt x="4135" y="17415"/>
                        <a:pt x="4061" y="17341"/>
                      </a:cubicBezTo>
                      <a:close/>
                      <a:moveTo>
                        <a:pt x="4799" y="17119"/>
                      </a:moveTo>
                      <a:cubicBezTo>
                        <a:pt x="4689" y="17193"/>
                        <a:pt x="4578" y="17304"/>
                        <a:pt x="4541" y="17378"/>
                      </a:cubicBezTo>
                      <a:cubicBezTo>
                        <a:pt x="4541" y="17415"/>
                        <a:pt x="4652" y="17452"/>
                        <a:pt x="4726" y="17488"/>
                      </a:cubicBezTo>
                      <a:cubicBezTo>
                        <a:pt x="4836" y="17415"/>
                        <a:pt x="4947" y="17304"/>
                        <a:pt x="5058" y="17193"/>
                      </a:cubicBezTo>
                      <a:cubicBezTo>
                        <a:pt x="4947" y="17156"/>
                        <a:pt x="4799" y="17119"/>
                        <a:pt x="4799" y="17119"/>
                      </a:cubicBezTo>
                      <a:close/>
                      <a:moveTo>
                        <a:pt x="5021" y="15459"/>
                      </a:moveTo>
                      <a:cubicBezTo>
                        <a:pt x="4984" y="15644"/>
                        <a:pt x="4726" y="15422"/>
                        <a:pt x="4762" y="15496"/>
                      </a:cubicBezTo>
                      <a:cubicBezTo>
                        <a:pt x="4836" y="15754"/>
                        <a:pt x="5058" y="15533"/>
                        <a:pt x="5242" y="15533"/>
                      </a:cubicBezTo>
                      <a:lnTo>
                        <a:pt x="5316" y="15496"/>
                      </a:lnTo>
                      <a:cubicBezTo>
                        <a:pt x="5242" y="15459"/>
                        <a:pt x="5169" y="15385"/>
                        <a:pt x="5132" y="15385"/>
                      </a:cubicBezTo>
                      <a:cubicBezTo>
                        <a:pt x="4984" y="15348"/>
                        <a:pt x="5021" y="15422"/>
                        <a:pt x="5021" y="15459"/>
                      </a:cubicBezTo>
                      <a:close/>
                      <a:moveTo>
                        <a:pt x="4467" y="15275"/>
                      </a:moveTo>
                      <a:lnTo>
                        <a:pt x="4467" y="15275"/>
                      </a:lnTo>
                      <a:cubicBezTo>
                        <a:pt x="4467" y="15422"/>
                        <a:pt x="4504" y="15533"/>
                        <a:pt x="4578" y="15680"/>
                      </a:cubicBezTo>
                      <a:lnTo>
                        <a:pt x="4541" y="15680"/>
                      </a:lnTo>
                      <a:lnTo>
                        <a:pt x="4541" y="15680"/>
                      </a:lnTo>
                      <a:cubicBezTo>
                        <a:pt x="4504" y="15680"/>
                        <a:pt x="4541" y="15680"/>
                        <a:pt x="4541" y="15680"/>
                      </a:cubicBezTo>
                      <a:lnTo>
                        <a:pt x="4578" y="15680"/>
                      </a:lnTo>
                      <a:lnTo>
                        <a:pt x="4578" y="15680"/>
                      </a:lnTo>
                      <a:cubicBezTo>
                        <a:pt x="4615" y="15680"/>
                        <a:pt x="4689" y="15644"/>
                        <a:pt x="4689" y="15644"/>
                      </a:cubicBezTo>
                      <a:cubicBezTo>
                        <a:pt x="4652" y="15533"/>
                        <a:pt x="4652" y="15422"/>
                        <a:pt x="4578" y="15312"/>
                      </a:cubicBezTo>
                      <a:cubicBezTo>
                        <a:pt x="4578" y="15312"/>
                        <a:pt x="4504" y="15275"/>
                        <a:pt x="4467" y="15275"/>
                      </a:cubicBezTo>
                      <a:close/>
                      <a:moveTo>
                        <a:pt x="3175" y="15127"/>
                      </a:moveTo>
                      <a:lnTo>
                        <a:pt x="3101" y="15348"/>
                      </a:lnTo>
                      <a:cubicBezTo>
                        <a:pt x="3138" y="15385"/>
                        <a:pt x="3175" y="15385"/>
                        <a:pt x="3249" y="15422"/>
                      </a:cubicBezTo>
                      <a:lnTo>
                        <a:pt x="3544" y="15164"/>
                      </a:lnTo>
                      <a:cubicBezTo>
                        <a:pt x="3360" y="15238"/>
                        <a:pt x="3212" y="15275"/>
                        <a:pt x="3175" y="15127"/>
                      </a:cubicBezTo>
                      <a:close/>
                      <a:moveTo>
                        <a:pt x="3249" y="14574"/>
                      </a:moveTo>
                      <a:cubicBezTo>
                        <a:pt x="3286" y="14610"/>
                        <a:pt x="3286" y="14647"/>
                        <a:pt x="3286" y="14647"/>
                      </a:cubicBezTo>
                      <a:lnTo>
                        <a:pt x="3655" y="14574"/>
                      </a:lnTo>
                      <a:cubicBezTo>
                        <a:pt x="3655" y="14537"/>
                        <a:pt x="3839" y="14426"/>
                        <a:pt x="3655" y="14426"/>
                      </a:cubicBezTo>
                      <a:cubicBezTo>
                        <a:pt x="3544" y="14426"/>
                        <a:pt x="3396" y="14500"/>
                        <a:pt x="3249" y="14574"/>
                      </a:cubicBezTo>
                      <a:close/>
                      <a:moveTo>
                        <a:pt x="3950" y="13725"/>
                      </a:moveTo>
                      <a:lnTo>
                        <a:pt x="4356" y="13909"/>
                      </a:lnTo>
                      <a:cubicBezTo>
                        <a:pt x="4356" y="13873"/>
                        <a:pt x="4430" y="13836"/>
                        <a:pt x="4393" y="13799"/>
                      </a:cubicBezTo>
                      <a:cubicBezTo>
                        <a:pt x="4283" y="13725"/>
                        <a:pt x="4172" y="13651"/>
                        <a:pt x="4024" y="13577"/>
                      </a:cubicBezTo>
                      <a:cubicBezTo>
                        <a:pt x="3987" y="13541"/>
                        <a:pt x="3950" y="13651"/>
                        <a:pt x="3950" y="13725"/>
                      </a:cubicBezTo>
                      <a:close/>
                      <a:moveTo>
                        <a:pt x="3803" y="11511"/>
                      </a:moveTo>
                      <a:cubicBezTo>
                        <a:pt x="3729" y="11585"/>
                        <a:pt x="3655" y="11622"/>
                        <a:pt x="3655" y="11659"/>
                      </a:cubicBezTo>
                      <a:cubicBezTo>
                        <a:pt x="3692" y="11733"/>
                        <a:pt x="3766" y="11770"/>
                        <a:pt x="3839" y="11843"/>
                      </a:cubicBezTo>
                      <a:cubicBezTo>
                        <a:pt x="3950" y="11770"/>
                        <a:pt x="4024" y="11659"/>
                        <a:pt x="3876" y="11585"/>
                      </a:cubicBezTo>
                      <a:cubicBezTo>
                        <a:pt x="3876" y="11585"/>
                        <a:pt x="3839" y="11548"/>
                        <a:pt x="3803" y="11511"/>
                      </a:cubicBezTo>
                      <a:close/>
                      <a:moveTo>
                        <a:pt x="3544" y="11511"/>
                      </a:moveTo>
                      <a:cubicBezTo>
                        <a:pt x="3876" y="11474"/>
                        <a:pt x="3803" y="11290"/>
                        <a:pt x="3839" y="11142"/>
                      </a:cubicBezTo>
                      <a:cubicBezTo>
                        <a:pt x="3839" y="11142"/>
                        <a:pt x="3803" y="11106"/>
                        <a:pt x="3766" y="11069"/>
                      </a:cubicBezTo>
                      <a:lnTo>
                        <a:pt x="3470" y="11474"/>
                      </a:lnTo>
                      <a:cubicBezTo>
                        <a:pt x="3470" y="11474"/>
                        <a:pt x="3507" y="11548"/>
                        <a:pt x="3544" y="11511"/>
                      </a:cubicBezTo>
                      <a:close/>
                      <a:moveTo>
                        <a:pt x="4430" y="11401"/>
                      </a:moveTo>
                      <a:cubicBezTo>
                        <a:pt x="4504" y="11327"/>
                        <a:pt x="4615" y="11290"/>
                        <a:pt x="4726" y="11179"/>
                      </a:cubicBezTo>
                      <a:cubicBezTo>
                        <a:pt x="4578" y="11179"/>
                        <a:pt x="4467" y="11142"/>
                        <a:pt x="4430" y="11142"/>
                      </a:cubicBezTo>
                      <a:cubicBezTo>
                        <a:pt x="4356" y="11179"/>
                        <a:pt x="4319" y="11253"/>
                        <a:pt x="4283" y="11327"/>
                      </a:cubicBezTo>
                      <a:lnTo>
                        <a:pt x="4430" y="11401"/>
                      </a:lnTo>
                      <a:close/>
                      <a:moveTo>
                        <a:pt x="4984" y="10810"/>
                      </a:moveTo>
                      <a:lnTo>
                        <a:pt x="4726" y="11290"/>
                      </a:lnTo>
                      <a:cubicBezTo>
                        <a:pt x="4873" y="11290"/>
                        <a:pt x="4947" y="11327"/>
                        <a:pt x="5021" y="11327"/>
                      </a:cubicBezTo>
                      <a:lnTo>
                        <a:pt x="5021" y="10847"/>
                      </a:lnTo>
                      <a:lnTo>
                        <a:pt x="4984" y="10810"/>
                      </a:lnTo>
                      <a:close/>
                      <a:moveTo>
                        <a:pt x="3692" y="9113"/>
                      </a:moveTo>
                      <a:cubicBezTo>
                        <a:pt x="3618" y="9187"/>
                        <a:pt x="3507" y="9261"/>
                        <a:pt x="3470" y="9334"/>
                      </a:cubicBezTo>
                      <a:cubicBezTo>
                        <a:pt x="3433" y="9371"/>
                        <a:pt x="3544" y="9445"/>
                        <a:pt x="3581" y="9482"/>
                      </a:cubicBezTo>
                      <a:cubicBezTo>
                        <a:pt x="3692" y="9408"/>
                        <a:pt x="3987" y="9334"/>
                        <a:pt x="3803" y="9187"/>
                      </a:cubicBezTo>
                      <a:lnTo>
                        <a:pt x="3692" y="9113"/>
                      </a:lnTo>
                      <a:close/>
                      <a:moveTo>
                        <a:pt x="4246" y="7969"/>
                      </a:moveTo>
                      <a:cubicBezTo>
                        <a:pt x="4061" y="8006"/>
                        <a:pt x="4319" y="8006"/>
                        <a:pt x="4172" y="8154"/>
                      </a:cubicBezTo>
                      <a:cubicBezTo>
                        <a:pt x="4356" y="8117"/>
                        <a:pt x="4430" y="8080"/>
                        <a:pt x="4430" y="8080"/>
                      </a:cubicBezTo>
                      <a:cubicBezTo>
                        <a:pt x="4467" y="8117"/>
                        <a:pt x="4504" y="8154"/>
                        <a:pt x="4541" y="8191"/>
                      </a:cubicBezTo>
                      <a:lnTo>
                        <a:pt x="4689" y="8006"/>
                      </a:lnTo>
                      <a:cubicBezTo>
                        <a:pt x="4541" y="7969"/>
                        <a:pt x="4393" y="7932"/>
                        <a:pt x="4246" y="7969"/>
                      </a:cubicBezTo>
                      <a:close/>
                      <a:moveTo>
                        <a:pt x="3433" y="2066"/>
                      </a:moveTo>
                      <a:cubicBezTo>
                        <a:pt x="3433" y="2140"/>
                        <a:pt x="3396" y="2251"/>
                        <a:pt x="3360" y="2361"/>
                      </a:cubicBezTo>
                      <a:cubicBezTo>
                        <a:pt x="3360" y="2361"/>
                        <a:pt x="3433" y="2398"/>
                        <a:pt x="3470" y="2435"/>
                      </a:cubicBezTo>
                      <a:cubicBezTo>
                        <a:pt x="3544" y="2324"/>
                        <a:pt x="3618" y="2251"/>
                        <a:pt x="3655" y="2140"/>
                      </a:cubicBezTo>
                      <a:cubicBezTo>
                        <a:pt x="3692" y="2103"/>
                        <a:pt x="3507" y="2103"/>
                        <a:pt x="3433" y="2066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45" name="Google Shape;2045;p34"/>
                <p:cNvSpPr/>
                <p:nvPr/>
              </p:nvSpPr>
              <p:spPr>
                <a:xfrm>
                  <a:off x="11432450" y="8657375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46" name="Google Shape;2046;p34"/>
                <p:cNvSpPr/>
                <p:nvPr/>
              </p:nvSpPr>
              <p:spPr>
                <a:xfrm>
                  <a:off x="11433446" y="8665418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47" name="Google Shape;2047;p34"/>
                <p:cNvSpPr/>
                <p:nvPr/>
              </p:nvSpPr>
              <p:spPr>
                <a:xfrm>
                  <a:off x="11433446" y="8665418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48" name="Google Shape;2048;p34"/>
                <p:cNvSpPr/>
                <p:nvPr/>
              </p:nvSpPr>
              <p:spPr>
                <a:xfrm>
                  <a:off x="11429828" y="8692094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49" name="Google Shape;2049;p34"/>
                <p:cNvSpPr/>
                <p:nvPr/>
              </p:nvSpPr>
              <p:spPr>
                <a:xfrm>
                  <a:off x="11433151" y="8679586"/>
                  <a:ext cx="46" cy="36"/>
                </a:xfrm>
                <a:custGeom>
                  <a:rect b="b" l="l" r="r" t="t"/>
                  <a:pathLst>
                    <a:path extrusionOk="0" h="36" w="46">
                      <a:moveTo>
                        <a:pt x="37" y="37"/>
                      </a:moveTo>
                      <a:cubicBezTo>
                        <a:pt x="37" y="37"/>
                        <a:pt x="74" y="37"/>
                        <a:pt x="0" y="0"/>
                      </a:cubicBezTo>
                      <a:lnTo>
                        <a:pt x="37" y="37"/>
                      </a:lnTo>
                      <a:lnTo>
                        <a:pt x="37" y="37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50" name="Google Shape;2050;p34"/>
                <p:cNvSpPr/>
                <p:nvPr/>
              </p:nvSpPr>
              <p:spPr>
                <a:xfrm>
                  <a:off x="11433742" y="8687629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51" name="Google Shape;2051;p34"/>
                <p:cNvSpPr/>
                <p:nvPr/>
              </p:nvSpPr>
              <p:spPr>
                <a:xfrm>
                  <a:off x="11432043" y="8665308"/>
                  <a:ext cx="36" cy="3689"/>
                </a:xfrm>
                <a:custGeom>
                  <a:rect b="b" l="l" r="r" t="t"/>
                  <a:pathLst>
                    <a:path extrusionOk="0" h="3689" w="36">
                      <a:moveTo>
                        <a:pt x="0" y="0"/>
                      </a:moveTo>
                      <a:lnTo>
                        <a:pt x="37" y="0"/>
                      </a:lnTo>
                      <a:lnTo>
                        <a:pt x="3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52" name="Google Shape;2052;p34"/>
                <p:cNvSpPr/>
                <p:nvPr/>
              </p:nvSpPr>
              <p:spPr>
                <a:xfrm>
                  <a:off x="11432819" y="8691614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53" name="Google Shape;2053;p34"/>
                <p:cNvSpPr/>
                <p:nvPr/>
              </p:nvSpPr>
              <p:spPr>
                <a:xfrm>
                  <a:off x="11433077" y="8673498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54" name="Google Shape;2054;p34"/>
                <p:cNvSpPr/>
                <p:nvPr/>
              </p:nvSpPr>
              <p:spPr>
                <a:xfrm>
                  <a:off x="11431563" y="8691208"/>
                  <a:ext cx="36" cy="73"/>
                </a:xfrm>
                <a:custGeom>
                  <a:rect b="b" l="l" r="r" t="t"/>
                  <a:pathLst>
                    <a:path extrusionOk="0" h="73" w="36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37"/>
                        <a:pt x="37" y="74"/>
                      </a:cubicBezTo>
                      <a:cubicBezTo>
                        <a:pt x="37" y="37"/>
                        <a:pt x="37" y="0"/>
                        <a:pt x="0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55" name="Google Shape;2055;p34"/>
                <p:cNvSpPr/>
                <p:nvPr/>
              </p:nvSpPr>
              <p:spPr>
                <a:xfrm>
                  <a:off x="11433077" y="8693127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56" name="Google Shape;2056;p34"/>
                <p:cNvSpPr/>
                <p:nvPr/>
              </p:nvSpPr>
              <p:spPr>
                <a:xfrm>
                  <a:off x="11434665" y="8682501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57" name="Google Shape;2057;p34"/>
                <p:cNvSpPr/>
                <p:nvPr/>
              </p:nvSpPr>
              <p:spPr>
                <a:xfrm>
                  <a:off x="11434259" y="8683313"/>
                  <a:ext cx="812" cy="737"/>
                </a:xfrm>
                <a:custGeom>
                  <a:rect b="b" l="l" r="r" t="t"/>
                  <a:pathLst>
                    <a:path extrusionOk="0" h="737" w="812">
                      <a:moveTo>
                        <a:pt x="295" y="369"/>
                      </a:moveTo>
                      <a:lnTo>
                        <a:pt x="332" y="406"/>
                      </a:lnTo>
                      <a:lnTo>
                        <a:pt x="295" y="516"/>
                      </a:lnTo>
                      <a:lnTo>
                        <a:pt x="222" y="443"/>
                      </a:lnTo>
                      <a:cubicBezTo>
                        <a:pt x="222" y="443"/>
                        <a:pt x="148" y="406"/>
                        <a:pt x="148" y="406"/>
                      </a:cubicBezTo>
                      <a:lnTo>
                        <a:pt x="0" y="480"/>
                      </a:lnTo>
                      <a:lnTo>
                        <a:pt x="74" y="480"/>
                      </a:lnTo>
                      <a:cubicBezTo>
                        <a:pt x="111" y="480"/>
                        <a:pt x="185" y="480"/>
                        <a:pt x="185" y="480"/>
                      </a:cubicBezTo>
                      <a:lnTo>
                        <a:pt x="148" y="701"/>
                      </a:lnTo>
                      <a:lnTo>
                        <a:pt x="111" y="738"/>
                      </a:lnTo>
                      <a:lnTo>
                        <a:pt x="258" y="738"/>
                      </a:lnTo>
                      <a:cubicBezTo>
                        <a:pt x="295" y="738"/>
                        <a:pt x="332" y="701"/>
                        <a:pt x="332" y="701"/>
                      </a:cubicBezTo>
                      <a:cubicBezTo>
                        <a:pt x="222" y="516"/>
                        <a:pt x="480" y="480"/>
                        <a:pt x="665" y="406"/>
                      </a:cubicBezTo>
                      <a:cubicBezTo>
                        <a:pt x="886" y="332"/>
                        <a:pt x="701" y="184"/>
                        <a:pt x="812" y="111"/>
                      </a:cubicBezTo>
                      <a:lnTo>
                        <a:pt x="665" y="37"/>
                      </a:lnTo>
                      <a:lnTo>
                        <a:pt x="295" y="0"/>
                      </a:lnTo>
                      <a:lnTo>
                        <a:pt x="295" y="369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58" name="Google Shape;2058;p34"/>
                <p:cNvSpPr/>
                <p:nvPr/>
              </p:nvSpPr>
              <p:spPr>
                <a:xfrm>
                  <a:off x="11432708" y="8694639"/>
                  <a:ext cx="479" cy="442"/>
                </a:xfrm>
                <a:custGeom>
                  <a:rect b="b" l="l" r="r" t="t"/>
                  <a:pathLst>
                    <a:path extrusionOk="0" h="442" w="479">
                      <a:moveTo>
                        <a:pt x="369" y="0"/>
                      </a:moveTo>
                      <a:cubicBezTo>
                        <a:pt x="332" y="37"/>
                        <a:pt x="332" y="37"/>
                        <a:pt x="295" y="74"/>
                      </a:cubicBezTo>
                      <a:cubicBezTo>
                        <a:pt x="111" y="148"/>
                        <a:pt x="443" y="369"/>
                        <a:pt x="74" y="369"/>
                      </a:cubicBezTo>
                      <a:cubicBezTo>
                        <a:pt x="0" y="369"/>
                        <a:pt x="0" y="406"/>
                        <a:pt x="0" y="406"/>
                      </a:cubicBezTo>
                      <a:lnTo>
                        <a:pt x="369" y="443"/>
                      </a:lnTo>
                      <a:lnTo>
                        <a:pt x="480" y="148"/>
                      </a:lnTo>
                      <a:cubicBezTo>
                        <a:pt x="480" y="111"/>
                        <a:pt x="406" y="37"/>
                        <a:pt x="369" y="0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59" name="Google Shape;2059;p34"/>
                <p:cNvSpPr/>
                <p:nvPr/>
              </p:nvSpPr>
              <p:spPr>
                <a:xfrm>
                  <a:off x="11434486" y="8682907"/>
                  <a:ext cx="547" cy="516"/>
                </a:xfrm>
                <a:custGeom>
                  <a:rect b="b" l="l" r="r" t="t"/>
                  <a:pathLst>
                    <a:path extrusionOk="0" h="516" w="547">
                      <a:moveTo>
                        <a:pt x="252" y="221"/>
                      </a:moveTo>
                      <a:lnTo>
                        <a:pt x="289" y="258"/>
                      </a:lnTo>
                      <a:lnTo>
                        <a:pt x="289" y="332"/>
                      </a:lnTo>
                      <a:lnTo>
                        <a:pt x="252" y="332"/>
                      </a:lnTo>
                      <a:cubicBezTo>
                        <a:pt x="67" y="221"/>
                        <a:pt x="-6" y="185"/>
                        <a:pt x="178" y="369"/>
                      </a:cubicBezTo>
                      <a:cubicBezTo>
                        <a:pt x="326" y="480"/>
                        <a:pt x="-117" y="332"/>
                        <a:pt x="31" y="480"/>
                      </a:cubicBezTo>
                      <a:lnTo>
                        <a:pt x="400" y="517"/>
                      </a:lnTo>
                      <a:cubicBezTo>
                        <a:pt x="769" y="332"/>
                        <a:pt x="326" y="185"/>
                        <a:pt x="363" y="0"/>
                      </a:cubicBezTo>
                      <a:lnTo>
                        <a:pt x="178" y="0"/>
                      </a:lnTo>
                      <a:lnTo>
                        <a:pt x="141" y="37"/>
                      </a:lnTo>
                      <a:cubicBezTo>
                        <a:pt x="289" y="74"/>
                        <a:pt x="-117" y="221"/>
                        <a:pt x="252" y="221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60" name="Google Shape;2060;p34"/>
                <p:cNvSpPr/>
                <p:nvPr/>
              </p:nvSpPr>
              <p:spPr>
                <a:xfrm>
                  <a:off x="11429717" y="8692241"/>
                  <a:ext cx="458" cy="627"/>
                </a:xfrm>
                <a:custGeom>
                  <a:rect b="b" l="l" r="r" t="t"/>
                  <a:pathLst>
                    <a:path extrusionOk="0" h="627" w="458">
                      <a:moveTo>
                        <a:pt x="443" y="443"/>
                      </a:moveTo>
                      <a:cubicBezTo>
                        <a:pt x="480" y="332"/>
                        <a:pt x="443" y="185"/>
                        <a:pt x="406" y="0"/>
                      </a:cubicBezTo>
                      <a:cubicBezTo>
                        <a:pt x="258" y="221"/>
                        <a:pt x="111" y="369"/>
                        <a:pt x="0" y="517"/>
                      </a:cubicBezTo>
                      <a:lnTo>
                        <a:pt x="148" y="627"/>
                      </a:lnTo>
                      <a:cubicBezTo>
                        <a:pt x="258" y="554"/>
                        <a:pt x="406" y="517"/>
                        <a:pt x="443" y="443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61" name="Google Shape;2061;p34"/>
                <p:cNvSpPr/>
                <p:nvPr/>
              </p:nvSpPr>
              <p:spPr>
                <a:xfrm>
                  <a:off x="11434665" y="8682501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62" name="Google Shape;2062;p34"/>
                <p:cNvSpPr/>
                <p:nvPr/>
              </p:nvSpPr>
              <p:spPr>
                <a:xfrm>
                  <a:off x="11434468" y="8682501"/>
                  <a:ext cx="465" cy="450"/>
                </a:xfrm>
                <a:custGeom>
                  <a:rect b="b" l="l" r="r" t="t"/>
                  <a:pathLst>
                    <a:path extrusionOk="0" h="450" w="465">
                      <a:moveTo>
                        <a:pt x="12" y="74"/>
                      </a:moveTo>
                      <a:cubicBezTo>
                        <a:pt x="12" y="148"/>
                        <a:pt x="-62" y="295"/>
                        <a:pt x="160" y="332"/>
                      </a:cubicBezTo>
                      <a:cubicBezTo>
                        <a:pt x="381" y="369"/>
                        <a:pt x="-136" y="480"/>
                        <a:pt x="233" y="443"/>
                      </a:cubicBezTo>
                      <a:lnTo>
                        <a:pt x="270" y="406"/>
                      </a:lnTo>
                      <a:cubicBezTo>
                        <a:pt x="603" y="258"/>
                        <a:pt x="455" y="148"/>
                        <a:pt x="233" y="0"/>
                      </a:cubicBezTo>
                      <a:cubicBezTo>
                        <a:pt x="123" y="37"/>
                        <a:pt x="12" y="74"/>
                        <a:pt x="12" y="74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63" name="Google Shape;2063;p34"/>
                <p:cNvSpPr/>
                <p:nvPr/>
              </p:nvSpPr>
              <p:spPr>
                <a:xfrm>
                  <a:off x="11430134" y="8686739"/>
                  <a:ext cx="334" cy="447"/>
                </a:xfrm>
                <a:custGeom>
                  <a:rect b="b" l="l" r="r" t="t"/>
                  <a:pathLst>
                    <a:path extrusionOk="0" h="447" w="334">
                      <a:moveTo>
                        <a:pt x="137" y="5"/>
                      </a:moveTo>
                      <a:cubicBezTo>
                        <a:pt x="-232" y="79"/>
                        <a:pt x="285" y="263"/>
                        <a:pt x="63" y="337"/>
                      </a:cubicBezTo>
                      <a:lnTo>
                        <a:pt x="137" y="448"/>
                      </a:lnTo>
                      <a:cubicBezTo>
                        <a:pt x="211" y="374"/>
                        <a:pt x="322" y="300"/>
                        <a:pt x="322" y="189"/>
                      </a:cubicBezTo>
                      <a:cubicBezTo>
                        <a:pt x="359" y="152"/>
                        <a:pt x="322" y="-32"/>
                        <a:pt x="137" y="5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64" name="Google Shape;2064;p34"/>
                <p:cNvSpPr/>
                <p:nvPr/>
              </p:nvSpPr>
              <p:spPr>
                <a:xfrm>
                  <a:off x="11434332" y="8680730"/>
                  <a:ext cx="485" cy="368"/>
                </a:xfrm>
                <a:custGeom>
                  <a:rect b="b" l="l" r="r" t="t"/>
                  <a:pathLst>
                    <a:path extrusionOk="0" h="368" w="485">
                      <a:moveTo>
                        <a:pt x="480" y="148"/>
                      </a:moveTo>
                      <a:cubicBezTo>
                        <a:pt x="517" y="111"/>
                        <a:pt x="369" y="37"/>
                        <a:pt x="332" y="0"/>
                      </a:cubicBezTo>
                      <a:lnTo>
                        <a:pt x="185" y="185"/>
                      </a:lnTo>
                      <a:lnTo>
                        <a:pt x="0" y="221"/>
                      </a:lnTo>
                      <a:lnTo>
                        <a:pt x="222" y="369"/>
                      </a:lnTo>
                      <a:cubicBezTo>
                        <a:pt x="295" y="295"/>
                        <a:pt x="406" y="221"/>
                        <a:pt x="480" y="148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65" name="Google Shape;2065;p34"/>
                <p:cNvSpPr/>
                <p:nvPr/>
              </p:nvSpPr>
              <p:spPr>
                <a:xfrm>
                  <a:off x="11434296" y="8675105"/>
                  <a:ext cx="369" cy="349"/>
                </a:xfrm>
                <a:custGeom>
                  <a:rect b="b" l="l" r="r" t="t"/>
                  <a:pathLst>
                    <a:path extrusionOk="0" h="349" w="369">
                      <a:moveTo>
                        <a:pt x="185" y="91"/>
                      </a:moveTo>
                      <a:lnTo>
                        <a:pt x="0" y="201"/>
                      </a:lnTo>
                      <a:cubicBezTo>
                        <a:pt x="74" y="238"/>
                        <a:pt x="37" y="349"/>
                        <a:pt x="222" y="349"/>
                      </a:cubicBezTo>
                      <a:cubicBezTo>
                        <a:pt x="591" y="312"/>
                        <a:pt x="37" y="128"/>
                        <a:pt x="369" y="91"/>
                      </a:cubicBezTo>
                      <a:cubicBezTo>
                        <a:pt x="332" y="54"/>
                        <a:pt x="258" y="-94"/>
                        <a:pt x="185" y="91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66" name="Google Shape;2066;p34"/>
                <p:cNvSpPr/>
                <p:nvPr/>
              </p:nvSpPr>
              <p:spPr>
                <a:xfrm>
                  <a:off x="11430367" y="8686338"/>
                  <a:ext cx="569" cy="196"/>
                </a:xfrm>
                <a:custGeom>
                  <a:rect b="b" l="l" r="r" t="t"/>
                  <a:pathLst>
                    <a:path extrusionOk="0" h="196" w="569">
                      <a:moveTo>
                        <a:pt x="126" y="0"/>
                      </a:moveTo>
                      <a:cubicBezTo>
                        <a:pt x="89" y="0"/>
                        <a:pt x="52" y="0"/>
                        <a:pt x="52" y="0"/>
                      </a:cubicBezTo>
                      <a:cubicBezTo>
                        <a:pt x="15" y="37"/>
                        <a:pt x="-22" y="74"/>
                        <a:pt x="15" y="111"/>
                      </a:cubicBezTo>
                      <a:cubicBezTo>
                        <a:pt x="52" y="148"/>
                        <a:pt x="89" y="148"/>
                        <a:pt x="163" y="184"/>
                      </a:cubicBezTo>
                      <a:lnTo>
                        <a:pt x="163" y="148"/>
                      </a:lnTo>
                      <a:lnTo>
                        <a:pt x="274" y="148"/>
                      </a:lnTo>
                      <a:cubicBezTo>
                        <a:pt x="311" y="148"/>
                        <a:pt x="384" y="148"/>
                        <a:pt x="384" y="148"/>
                      </a:cubicBezTo>
                      <a:cubicBezTo>
                        <a:pt x="458" y="258"/>
                        <a:pt x="532" y="148"/>
                        <a:pt x="569" y="148"/>
                      </a:cubicBezTo>
                      <a:lnTo>
                        <a:pt x="458" y="111"/>
                      </a:lnTo>
                      <a:lnTo>
                        <a:pt x="421" y="74"/>
                      </a:lnTo>
                      <a:cubicBezTo>
                        <a:pt x="311" y="37"/>
                        <a:pt x="126" y="184"/>
                        <a:pt x="126" y="0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67" name="Google Shape;2067;p34"/>
                <p:cNvSpPr/>
                <p:nvPr/>
              </p:nvSpPr>
              <p:spPr>
                <a:xfrm>
                  <a:off x="11430788" y="8686412"/>
                  <a:ext cx="36" cy="36"/>
                </a:xfrm>
                <a:custGeom>
                  <a:rect b="b" l="l" r="r" t="t"/>
                  <a:pathLst>
                    <a:path extrusionOk="0" h="36" w="36">
                      <a:moveTo>
                        <a:pt x="0" y="0"/>
                      </a:moveTo>
                      <a:lnTo>
                        <a:pt x="37" y="3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68" name="Google Shape;2068;p34"/>
                <p:cNvSpPr/>
                <p:nvPr/>
              </p:nvSpPr>
              <p:spPr>
                <a:xfrm>
                  <a:off x="11434332" y="8679328"/>
                  <a:ext cx="445" cy="221"/>
                </a:xfrm>
                <a:custGeom>
                  <a:rect b="b" l="l" r="r" t="t"/>
                  <a:pathLst>
                    <a:path extrusionOk="0" h="221" w="445">
                      <a:moveTo>
                        <a:pt x="74" y="221"/>
                      </a:moveTo>
                      <a:lnTo>
                        <a:pt x="258" y="221"/>
                      </a:lnTo>
                      <a:lnTo>
                        <a:pt x="258" y="221"/>
                      </a:lnTo>
                      <a:lnTo>
                        <a:pt x="258" y="221"/>
                      </a:lnTo>
                      <a:cubicBezTo>
                        <a:pt x="369" y="185"/>
                        <a:pt x="517" y="148"/>
                        <a:pt x="406" y="74"/>
                      </a:cubicBezTo>
                      <a:cubicBezTo>
                        <a:pt x="332" y="37"/>
                        <a:pt x="148" y="37"/>
                        <a:pt x="0" y="0"/>
                      </a:cubicBezTo>
                      <a:cubicBezTo>
                        <a:pt x="111" y="74"/>
                        <a:pt x="295" y="111"/>
                        <a:pt x="74" y="221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69" name="Google Shape;2069;p34"/>
                <p:cNvSpPr/>
                <p:nvPr/>
              </p:nvSpPr>
              <p:spPr>
                <a:xfrm>
                  <a:off x="11431305" y="8651324"/>
                  <a:ext cx="332" cy="442"/>
                </a:xfrm>
                <a:custGeom>
                  <a:rect b="b" l="l" r="r" t="t"/>
                  <a:pathLst>
                    <a:path extrusionOk="0" h="442" w="332">
                      <a:moveTo>
                        <a:pt x="0" y="443"/>
                      </a:moveTo>
                      <a:cubicBezTo>
                        <a:pt x="74" y="443"/>
                        <a:pt x="111" y="443"/>
                        <a:pt x="111" y="443"/>
                      </a:cubicBezTo>
                      <a:lnTo>
                        <a:pt x="332" y="37"/>
                      </a:lnTo>
                      <a:lnTo>
                        <a:pt x="222" y="0"/>
                      </a:lnTo>
                      <a:cubicBezTo>
                        <a:pt x="-37" y="148"/>
                        <a:pt x="295" y="295"/>
                        <a:pt x="0" y="443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70" name="Google Shape;2070;p34"/>
                <p:cNvSpPr/>
                <p:nvPr/>
              </p:nvSpPr>
              <p:spPr>
                <a:xfrm>
                  <a:off x="11433926" y="8666193"/>
                  <a:ext cx="332" cy="332"/>
                </a:xfrm>
                <a:custGeom>
                  <a:rect b="b" l="l" r="r" t="t"/>
                  <a:pathLst>
                    <a:path extrusionOk="0" h="332" w="332">
                      <a:moveTo>
                        <a:pt x="0" y="111"/>
                      </a:moveTo>
                      <a:cubicBezTo>
                        <a:pt x="74" y="185"/>
                        <a:pt x="185" y="258"/>
                        <a:pt x="258" y="332"/>
                      </a:cubicBezTo>
                      <a:cubicBezTo>
                        <a:pt x="258" y="295"/>
                        <a:pt x="295" y="258"/>
                        <a:pt x="332" y="185"/>
                      </a:cubicBezTo>
                      <a:cubicBezTo>
                        <a:pt x="295" y="148"/>
                        <a:pt x="222" y="74"/>
                        <a:pt x="148" y="0"/>
                      </a:cubicBezTo>
                      <a:cubicBezTo>
                        <a:pt x="111" y="37"/>
                        <a:pt x="0" y="111"/>
                        <a:pt x="0" y="111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71" name="Google Shape;2071;p34"/>
                <p:cNvSpPr/>
                <p:nvPr/>
              </p:nvSpPr>
              <p:spPr>
                <a:xfrm>
                  <a:off x="11434332" y="8670842"/>
                  <a:ext cx="369" cy="258"/>
                </a:xfrm>
                <a:custGeom>
                  <a:rect b="b" l="l" r="r" t="t"/>
                  <a:pathLst>
                    <a:path extrusionOk="0" h="258" w="369">
                      <a:moveTo>
                        <a:pt x="0" y="258"/>
                      </a:moveTo>
                      <a:lnTo>
                        <a:pt x="332" y="258"/>
                      </a:lnTo>
                      <a:cubicBezTo>
                        <a:pt x="332" y="221"/>
                        <a:pt x="295" y="184"/>
                        <a:pt x="258" y="74"/>
                      </a:cubicBezTo>
                      <a:cubicBezTo>
                        <a:pt x="258" y="74"/>
                        <a:pt x="295" y="37"/>
                        <a:pt x="369" y="0"/>
                      </a:cubicBezTo>
                      <a:cubicBezTo>
                        <a:pt x="258" y="37"/>
                        <a:pt x="148" y="37"/>
                        <a:pt x="74" y="74"/>
                      </a:cubicBezTo>
                      <a:cubicBezTo>
                        <a:pt x="0" y="148"/>
                        <a:pt x="0" y="221"/>
                        <a:pt x="0" y="258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72" name="Google Shape;2072;p34"/>
                <p:cNvSpPr/>
                <p:nvPr/>
              </p:nvSpPr>
              <p:spPr>
                <a:xfrm>
                  <a:off x="11433616" y="8663094"/>
                  <a:ext cx="236" cy="221"/>
                </a:xfrm>
                <a:custGeom>
                  <a:rect b="b" l="l" r="r" t="t"/>
                  <a:pathLst>
                    <a:path extrusionOk="0" h="221" w="236">
                      <a:moveTo>
                        <a:pt x="15" y="148"/>
                      </a:moveTo>
                      <a:cubicBezTo>
                        <a:pt x="52" y="185"/>
                        <a:pt x="126" y="221"/>
                        <a:pt x="200" y="221"/>
                      </a:cubicBezTo>
                      <a:cubicBezTo>
                        <a:pt x="200" y="148"/>
                        <a:pt x="237" y="74"/>
                        <a:pt x="237" y="37"/>
                      </a:cubicBezTo>
                      <a:cubicBezTo>
                        <a:pt x="237" y="0"/>
                        <a:pt x="126" y="0"/>
                        <a:pt x="52" y="0"/>
                      </a:cubicBezTo>
                      <a:cubicBezTo>
                        <a:pt x="15" y="37"/>
                        <a:pt x="-22" y="74"/>
                        <a:pt x="15" y="148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73" name="Google Shape;2073;p34"/>
                <p:cNvSpPr/>
                <p:nvPr/>
              </p:nvSpPr>
              <p:spPr>
                <a:xfrm>
                  <a:off x="11432413" y="8657781"/>
                  <a:ext cx="315" cy="295"/>
                </a:xfrm>
                <a:custGeom>
                  <a:rect b="b" l="l" r="r" t="t"/>
                  <a:pathLst>
                    <a:path extrusionOk="0" h="295" w="315">
                      <a:moveTo>
                        <a:pt x="0" y="74"/>
                      </a:moveTo>
                      <a:cubicBezTo>
                        <a:pt x="74" y="148"/>
                        <a:pt x="222" y="295"/>
                        <a:pt x="222" y="295"/>
                      </a:cubicBezTo>
                      <a:cubicBezTo>
                        <a:pt x="517" y="185"/>
                        <a:pt x="0" y="148"/>
                        <a:pt x="222" y="37"/>
                      </a:cubicBezTo>
                      <a:cubicBezTo>
                        <a:pt x="185" y="37"/>
                        <a:pt x="148" y="37"/>
                        <a:pt x="111" y="0"/>
                      </a:cubicBezTo>
                      <a:cubicBezTo>
                        <a:pt x="37" y="37"/>
                        <a:pt x="0" y="74"/>
                        <a:pt x="0" y="74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74" name="Google Shape;2074;p34"/>
                <p:cNvSpPr/>
                <p:nvPr/>
              </p:nvSpPr>
              <p:spPr>
                <a:xfrm>
                  <a:off x="11434480" y="8676235"/>
                  <a:ext cx="508" cy="289"/>
                </a:xfrm>
                <a:custGeom>
                  <a:rect b="b" l="l" r="r" t="t"/>
                  <a:pathLst>
                    <a:path extrusionOk="0" h="289" w="508">
                      <a:moveTo>
                        <a:pt x="0" y="142"/>
                      </a:moveTo>
                      <a:cubicBezTo>
                        <a:pt x="148" y="179"/>
                        <a:pt x="406" y="142"/>
                        <a:pt x="480" y="289"/>
                      </a:cubicBezTo>
                      <a:cubicBezTo>
                        <a:pt x="554" y="179"/>
                        <a:pt x="480" y="142"/>
                        <a:pt x="295" y="142"/>
                      </a:cubicBezTo>
                      <a:cubicBezTo>
                        <a:pt x="37" y="105"/>
                        <a:pt x="222" y="68"/>
                        <a:pt x="295" y="31"/>
                      </a:cubicBezTo>
                      <a:cubicBezTo>
                        <a:pt x="0" y="-80"/>
                        <a:pt x="111" y="142"/>
                        <a:pt x="0" y="142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75" name="Google Shape;2075;p34"/>
                <p:cNvSpPr/>
                <p:nvPr/>
              </p:nvSpPr>
              <p:spPr>
                <a:xfrm>
                  <a:off x="11429749" y="8692094"/>
                  <a:ext cx="189" cy="295"/>
                </a:xfrm>
                <a:custGeom>
                  <a:rect b="b" l="l" r="r" t="t"/>
                  <a:pathLst>
                    <a:path extrusionOk="0" h="295" w="189">
                      <a:moveTo>
                        <a:pt x="190" y="295"/>
                      </a:moveTo>
                      <a:lnTo>
                        <a:pt x="79" y="0"/>
                      </a:lnTo>
                      <a:cubicBezTo>
                        <a:pt x="42" y="37"/>
                        <a:pt x="5" y="74"/>
                        <a:pt x="5" y="74"/>
                      </a:cubicBezTo>
                      <a:cubicBezTo>
                        <a:pt x="79" y="148"/>
                        <a:pt x="-143" y="295"/>
                        <a:pt x="190" y="295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76" name="Google Shape;2076;p34"/>
                <p:cNvSpPr/>
                <p:nvPr/>
              </p:nvSpPr>
              <p:spPr>
                <a:xfrm>
                  <a:off x="11429828" y="8692094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77" name="Google Shape;2077;p34"/>
                <p:cNvSpPr/>
                <p:nvPr/>
              </p:nvSpPr>
              <p:spPr>
                <a:xfrm>
                  <a:off x="11429828" y="8692094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78" name="Google Shape;2078;p34"/>
                <p:cNvSpPr/>
                <p:nvPr/>
              </p:nvSpPr>
              <p:spPr>
                <a:xfrm>
                  <a:off x="11434591" y="8679549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79" name="Google Shape;2079;p34"/>
                <p:cNvSpPr/>
                <p:nvPr/>
              </p:nvSpPr>
              <p:spPr>
                <a:xfrm>
                  <a:off x="11434259" y="8679549"/>
                  <a:ext cx="516" cy="184"/>
                </a:xfrm>
                <a:custGeom>
                  <a:rect b="b" l="l" r="r" t="t"/>
                  <a:pathLst>
                    <a:path extrusionOk="0" h="184" w="516">
                      <a:moveTo>
                        <a:pt x="74" y="74"/>
                      </a:moveTo>
                      <a:cubicBezTo>
                        <a:pt x="37" y="111"/>
                        <a:pt x="0" y="111"/>
                        <a:pt x="0" y="148"/>
                      </a:cubicBezTo>
                      <a:lnTo>
                        <a:pt x="111" y="185"/>
                      </a:lnTo>
                      <a:lnTo>
                        <a:pt x="517" y="37"/>
                      </a:lnTo>
                      <a:lnTo>
                        <a:pt x="332" y="0"/>
                      </a:lnTo>
                      <a:cubicBezTo>
                        <a:pt x="295" y="74"/>
                        <a:pt x="222" y="148"/>
                        <a:pt x="74" y="74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80" name="Google Shape;2080;p34"/>
                <p:cNvSpPr/>
                <p:nvPr/>
              </p:nvSpPr>
              <p:spPr>
                <a:xfrm>
                  <a:off x="11434591" y="8679549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81" name="Google Shape;2081;p34"/>
                <p:cNvSpPr/>
                <p:nvPr/>
              </p:nvSpPr>
              <p:spPr>
                <a:xfrm>
                  <a:off x="11434591" y="8679549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82" name="Google Shape;2082;p34"/>
                <p:cNvSpPr/>
                <p:nvPr/>
              </p:nvSpPr>
              <p:spPr>
                <a:xfrm>
                  <a:off x="11433289" y="8665381"/>
                  <a:ext cx="378" cy="147"/>
                </a:xfrm>
                <a:custGeom>
                  <a:rect b="b" l="l" r="r" t="t"/>
                  <a:pathLst>
                    <a:path extrusionOk="0" h="147" w="378">
                      <a:moveTo>
                        <a:pt x="83" y="74"/>
                      </a:moveTo>
                      <a:cubicBezTo>
                        <a:pt x="-28" y="111"/>
                        <a:pt x="-28" y="148"/>
                        <a:pt x="83" y="148"/>
                      </a:cubicBezTo>
                      <a:cubicBezTo>
                        <a:pt x="194" y="148"/>
                        <a:pt x="305" y="111"/>
                        <a:pt x="378" y="74"/>
                      </a:cubicBezTo>
                      <a:cubicBezTo>
                        <a:pt x="378" y="74"/>
                        <a:pt x="378" y="37"/>
                        <a:pt x="378" y="0"/>
                      </a:cubicBezTo>
                      <a:lnTo>
                        <a:pt x="157" y="37"/>
                      </a:lnTo>
                      <a:lnTo>
                        <a:pt x="157" y="37"/>
                      </a:lnTo>
                      <a:lnTo>
                        <a:pt x="83" y="74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83" name="Google Shape;2083;p34"/>
                <p:cNvSpPr/>
                <p:nvPr/>
              </p:nvSpPr>
              <p:spPr>
                <a:xfrm>
                  <a:off x="11433446" y="8665418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84" name="Google Shape;2084;p34"/>
                <p:cNvSpPr/>
                <p:nvPr/>
              </p:nvSpPr>
              <p:spPr>
                <a:xfrm>
                  <a:off x="11434185" y="8667079"/>
                  <a:ext cx="110" cy="442"/>
                </a:xfrm>
                <a:custGeom>
                  <a:rect b="b" l="l" r="r" t="t"/>
                  <a:pathLst>
                    <a:path extrusionOk="0" h="442" w="110">
                      <a:moveTo>
                        <a:pt x="111" y="443"/>
                      </a:moveTo>
                      <a:cubicBezTo>
                        <a:pt x="111" y="332"/>
                        <a:pt x="111" y="258"/>
                        <a:pt x="111" y="111"/>
                      </a:cubicBezTo>
                      <a:cubicBezTo>
                        <a:pt x="111" y="111"/>
                        <a:pt x="74" y="74"/>
                        <a:pt x="37" y="0"/>
                      </a:cubicBezTo>
                      <a:lnTo>
                        <a:pt x="0" y="369"/>
                      </a:lnTo>
                      <a:cubicBezTo>
                        <a:pt x="37" y="406"/>
                        <a:pt x="74" y="443"/>
                        <a:pt x="111" y="443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85" name="Google Shape;2085;p34"/>
                <p:cNvSpPr/>
                <p:nvPr/>
              </p:nvSpPr>
              <p:spPr>
                <a:xfrm>
                  <a:off x="11432368" y="8688447"/>
                  <a:ext cx="571" cy="326"/>
                </a:xfrm>
                <a:custGeom>
                  <a:rect b="b" l="l" r="r" t="t"/>
                  <a:pathLst>
                    <a:path extrusionOk="0" h="326" w="571">
                      <a:moveTo>
                        <a:pt x="561" y="31"/>
                      </a:moveTo>
                      <a:cubicBezTo>
                        <a:pt x="377" y="-79"/>
                        <a:pt x="451" y="142"/>
                        <a:pt x="266" y="105"/>
                      </a:cubicBezTo>
                      <a:cubicBezTo>
                        <a:pt x="7" y="68"/>
                        <a:pt x="-140" y="179"/>
                        <a:pt x="192" y="326"/>
                      </a:cubicBezTo>
                      <a:lnTo>
                        <a:pt x="487" y="179"/>
                      </a:lnTo>
                      <a:cubicBezTo>
                        <a:pt x="524" y="142"/>
                        <a:pt x="598" y="31"/>
                        <a:pt x="561" y="31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86" name="Google Shape;2086;p34"/>
                <p:cNvSpPr/>
                <p:nvPr/>
              </p:nvSpPr>
              <p:spPr>
                <a:xfrm>
                  <a:off x="11432191" y="8689142"/>
                  <a:ext cx="258" cy="268"/>
                </a:xfrm>
                <a:custGeom>
                  <a:rect b="b" l="l" r="r" t="t"/>
                  <a:pathLst>
                    <a:path extrusionOk="0" h="268" w="258">
                      <a:moveTo>
                        <a:pt x="111" y="258"/>
                      </a:moveTo>
                      <a:cubicBezTo>
                        <a:pt x="258" y="295"/>
                        <a:pt x="222" y="221"/>
                        <a:pt x="258" y="185"/>
                      </a:cubicBezTo>
                      <a:lnTo>
                        <a:pt x="148" y="0"/>
                      </a:lnTo>
                      <a:lnTo>
                        <a:pt x="0" y="221"/>
                      </a:lnTo>
                      <a:cubicBezTo>
                        <a:pt x="0" y="221"/>
                        <a:pt x="37" y="258"/>
                        <a:pt x="111" y="258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2087" name="Google Shape;2087;p34"/>
              <p:cNvGrpSpPr/>
              <p:nvPr/>
            </p:nvGrpSpPr>
            <p:grpSpPr>
              <a:xfrm>
                <a:off x="11426524" y="8645156"/>
                <a:ext cx="4634" cy="5172"/>
                <a:chOff x="11426524" y="8645156"/>
                <a:chExt cx="4634" cy="5172"/>
              </a:xfrm>
            </p:grpSpPr>
            <p:sp>
              <p:nvSpPr>
                <p:cNvPr id="2088" name="Google Shape;2088;p34"/>
                <p:cNvSpPr/>
                <p:nvPr/>
              </p:nvSpPr>
              <p:spPr>
                <a:xfrm>
                  <a:off x="11430308" y="8649074"/>
                  <a:ext cx="258" cy="627"/>
                </a:xfrm>
                <a:custGeom>
                  <a:rect b="b" l="l" r="r" t="t"/>
                  <a:pathLst>
                    <a:path extrusionOk="0" h="627" w="258">
                      <a:moveTo>
                        <a:pt x="0" y="0"/>
                      </a:moveTo>
                      <a:lnTo>
                        <a:pt x="74" y="590"/>
                      </a:lnTo>
                      <a:cubicBezTo>
                        <a:pt x="74" y="627"/>
                        <a:pt x="148" y="627"/>
                        <a:pt x="185" y="627"/>
                      </a:cubicBezTo>
                      <a:lnTo>
                        <a:pt x="258" y="2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89" name="Google Shape;2089;p34"/>
                <p:cNvSpPr/>
                <p:nvPr/>
              </p:nvSpPr>
              <p:spPr>
                <a:xfrm>
                  <a:off x="11429754" y="8649111"/>
                  <a:ext cx="221" cy="442"/>
                </a:xfrm>
                <a:custGeom>
                  <a:rect b="b" l="l" r="r" t="t"/>
                  <a:pathLst>
                    <a:path extrusionOk="0" h="442" w="221">
                      <a:moveTo>
                        <a:pt x="0" y="332"/>
                      </a:moveTo>
                      <a:cubicBezTo>
                        <a:pt x="0" y="369"/>
                        <a:pt x="74" y="406"/>
                        <a:pt x="74" y="443"/>
                      </a:cubicBezTo>
                      <a:cubicBezTo>
                        <a:pt x="111" y="332"/>
                        <a:pt x="148" y="221"/>
                        <a:pt x="222" y="74"/>
                      </a:cubicBezTo>
                      <a:lnTo>
                        <a:pt x="111" y="0"/>
                      </a:lnTo>
                      <a:cubicBezTo>
                        <a:pt x="74" y="111"/>
                        <a:pt x="37" y="221"/>
                        <a:pt x="0" y="332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90" name="Google Shape;2090;p34"/>
                <p:cNvSpPr/>
                <p:nvPr/>
              </p:nvSpPr>
              <p:spPr>
                <a:xfrm>
                  <a:off x="11429486" y="8648114"/>
                  <a:ext cx="231" cy="548"/>
                </a:xfrm>
                <a:custGeom>
                  <a:rect b="b" l="l" r="r" t="t"/>
                  <a:pathLst>
                    <a:path extrusionOk="0" h="548" w="231">
                      <a:moveTo>
                        <a:pt x="121" y="406"/>
                      </a:moveTo>
                      <a:cubicBezTo>
                        <a:pt x="342" y="406"/>
                        <a:pt x="84" y="295"/>
                        <a:pt x="232" y="258"/>
                      </a:cubicBezTo>
                      <a:lnTo>
                        <a:pt x="84" y="0"/>
                      </a:lnTo>
                      <a:cubicBezTo>
                        <a:pt x="47" y="148"/>
                        <a:pt x="-27" y="332"/>
                        <a:pt x="10" y="443"/>
                      </a:cubicBezTo>
                      <a:cubicBezTo>
                        <a:pt x="121" y="664"/>
                        <a:pt x="84" y="480"/>
                        <a:pt x="121" y="406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91" name="Google Shape;2091;p34"/>
                <p:cNvSpPr/>
                <p:nvPr/>
              </p:nvSpPr>
              <p:spPr>
                <a:xfrm>
                  <a:off x="11430456" y="8648910"/>
                  <a:ext cx="309" cy="274"/>
                </a:xfrm>
                <a:custGeom>
                  <a:rect b="b" l="l" r="r" t="t"/>
                  <a:pathLst>
                    <a:path extrusionOk="0" h="274" w="309">
                      <a:moveTo>
                        <a:pt x="185" y="238"/>
                      </a:moveTo>
                      <a:cubicBezTo>
                        <a:pt x="369" y="201"/>
                        <a:pt x="332" y="201"/>
                        <a:pt x="185" y="164"/>
                      </a:cubicBezTo>
                      <a:cubicBezTo>
                        <a:pt x="-37" y="127"/>
                        <a:pt x="406" y="53"/>
                        <a:pt x="258" y="16"/>
                      </a:cubicBezTo>
                      <a:cubicBezTo>
                        <a:pt x="185" y="-21"/>
                        <a:pt x="111" y="16"/>
                        <a:pt x="0" y="16"/>
                      </a:cubicBezTo>
                      <a:lnTo>
                        <a:pt x="37" y="275"/>
                      </a:lnTo>
                      <a:cubicBezTo>
                        <a:pt x="74" y="275"/>
                        <a:pt x="148" y="238"/>
                        <a:pt x="185" y="238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92" name="Google Shape;2092;p34"/>
                <p:cNvSpPr/>
                <p:nvPr/>
              </p:nvSpPr>
              <p:spPr>
                <a:xfrm>
                  <a:off x="11429644" y="8648410"/>
                  <a:ext cx="812" cy="567"/>
                </a:xfrm>
                <a:custGeom>
                  <a:rect b="b" l="l" r="r" t="t"/>
                  <a:pathLst>
                    <a:path extrusionOk="0" h="567" w="812">
                      <a:moveTo>
                        <a:pt x="148" y="74"/>
                      </a:moveTo>
                      <a:cubicBezTo>
                        <a:pt x="148" y="111"/>
                        <a:pt x="222" y="148"/>
                        <a:pt x="222" y="185"/>
                      </a:cubicBezTo>
                      <a:cubicBezTo>
                        <a:pt x="222" y="221"/>
                        <a:pt x="222" y="295"/>
                        <a:pt x="222" y="332"/>
                      </a:cubicBezTo>
                      <a:cubicBezTo>
                        <a:pt x="185" y="295"/>
                        <a:pt x="148" y="221"/>
                        <a:pt x="74" y="332"/>
                      </a:cubicBezTo>
                      <a:cubicBezTo>
                        <a:pt x="37" y="406"/>
                        <a:pt x="37" y="443"/>
                        <a:pt x="0" y="517"/>
                      </a:cubicBezTo>
                      <a:cubicBezTo>
                        <a:pt x="74" y="480"/>
                        <a:pt x="111" y="443"/>
                        <a:pt x="222" y="406"/>
                      </a:cubicBezTo>
                      <a:cubicBezTo>
                        <a:pt x="258" y="406"/>
                        <a:pt x="369" y="406"/>
                        <a:pt x="369" y="443"/>
                      </a:cubicBezTo>
                      <a:cubicBezTo>
                        <a:pt x="443" y="590"/>
                        <a:pt x="554" y="627"/>
                        <a:pt x="775" y="443"/>
                      </a:cubicBezTo>
                      <a:cubicBezTo>
                        <a:pt x="812" y="406"/>
                        <a:pt x="812" y="369"/>
                        <a:pt x="812" y="369"/>
                      </a:cubicBezTo>
                      <a:lnTo>
                        <a:pt x="591" y="295"/>
                      </a:lnTo>
                      <a:lnTo>
                        <a:pt x="591" y="332"/>
                      </a:lnTo>
                      <a:lnTo>
                        <a:pt x="554" y="443"/>
                      </a:lnTo>
                      <a:lnTo>
                        <a:pt x="480" y="332"/>
                      </a:lnTo>
                      <a:lnTo>
                        <a:pt x="295" y="0"/>
                      </a:lnTo>
                      <a:cubicBezTo>
                        <a:pt x="222" y="0"/>
                        <a:pt x="148" y="37"/>
                        <a:pt x="148" y="74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93" name="Google Shape;2093;p34"/>
                <p:cNvSpPr/>
                <p:nvPr/>
              </p:nvSpPr>
              <p:spPr>
                <a:xfrm>
                  <a:off x="11426524" y="8645156"/>
                  <a:ext cx="4634" cy="5172"/>
                </a:xfrm>
                <a:custGeom>
                  <a:rect b="b" l="l" r="r" t="t"/>
                  <a:pathLst>
                    <a:path extrusionOk="0" h="5172" w="4634">
                      <a:moveTo>
                        <a:pt x="1717" y="80"/>
                      </a:moveTo>
                      <a:cubicBezTo>
                        <a:pt x="1901" y="-67"/>
                        <a:pt x="2160" y="7"/>
                        <a:pt x="2049" y="154"/>
                      </a:cubicBezTo>
                      <a:cubicBezTo>
                        <a:pt x="1975" y="265"/>
                        <a:pt x="2012" y="302"/>
                        <a:pt x="1975" y="376"/>
                      </a:cubicBezTo>
                      <a:cubicBezTo>
                        <a:pt x="1975" y="412"/>
                        <a:pt x="2049" y="449"/>
                        <a:pt x="2086" y="449"/>
                      </a:cubicBezTo>
                      <a:cubicBezTo>
                        <a:pt x="2418" y="80"/>
                        <a:pt x="2344" y="781"/>
                        <a:pt x="2677" y="412"/>
                      </a:cubicBezTo>
                      <a:cubicBezTo>
                        <a:pt x="2677" y="634"/>
                        <a:pt x="3120" y="560"/>
                        <a:pt x="3193" y="708"/>
                      </a:cubicBezTo>
                      <a:cubicBezTo>
                        <a:pt x="2935" y="781"/>
                        <a:pt x="3193" y="855"/>
                        <a:pt x="3046" y="929"/>
                      </a:cubicBezTo>
                      <a:cubicBezTo>
                        <a:pt x="2935" y="1003"/>
                        <a:pt x="2861" y="745"/>
                        <a:pt x="2787" y="966"/>
                      </a:cubicBezTo>
                      <a:cubicBezTo>
                        <a:pt x="2787" y="929"/>
                        <a:pt x="2750" y="929"/>
                        <a:pt x="2750" y="892"/>
                      </a:cubicBezTo>
                      <a:lnTo>
                        <a:pt x="2714" y="671"/>
                      </a:lnTo>
                      <a:cubicBezTo>
                        <a:pt x="2714" y="671"/>
                        <a:pt x="2640" y="671"/>
                        <a:pt x="2603" y="708"/>
                      </a:cubicBezTo>
                      <a:lnTo>
                        <a:pt x="2603" y="1077"/>
                      </a:lnTo>
                      <a:lnTo>
                        <a:pt x="2787" y="966"/>
                      </a:lnTo>
                      <a:cubicBezTo>
                        <a:pt x="2824" y="1077"/>
                        <a:pt x="2935" y="1187"/>
                        <a:pt x="2935" y="1335"/>
                      </a:cubicBezTo>
                      <a:cubicBezTo>
                        <a:pt x="2935" y="1593"/>
                        <a:pt x="2972" y="1815"/>
                        <a:pt x="3120" y="1962"/>
                      </a:cubicBezTo>
                      <a:cubicBezTo>
                        <a:pt x="3157" y="1999"/>
                        <a:pt x="3267" y="1999"/>
                        <a:pt x="3157" y="2110"/>
                      </a:cubicBezTo>
                      <a:cubicBezTo>
                        <a:pt x="3157" y="2110"/>
                        <a:pt x="3120" y="2294"/>
                        <a:pt x="3304" y="2110"/>
                      </a:cubicBezTo>
                      <a:cubicBezTo>
                        <a:pt x="3378" y="2036"/>
                        <a:pt x="3378" y="1999"/>
                        <a:pt x="3378" y="1962"/>
                      </a:cubicBezTo>
                      <a:cubicBezTo>
                        <a:pt x="3378" y="1925"/>
                        <a:pt x="3378" y="1888"/>
                        <a:pt x="3378" y="1888"/>
                      </a:cubicBezTo>
                      <a:cubicBezTo>
                        <a:pt x="3415" y="1888"/>
                        <a:pt x="3452" y="1925"/>
                        <a:pt x="3452" y="1925"/>
                      </a:cubicBezTo>
                      <a:cubicBezTo>
                        <a:pt x="3452" y="2257"/>
                        <a:pt x="3526" y="2552"/>
                        <a:pt x="3895" y="2774"/>
                      </a:cubicBezTo>
                      <a:lnTo>
                        <a:pt x="3895" y="2811"/>
                      </a:lnTo>
                      <a:cubicBezTo>
                        <a:pt x="3747" y="2885"/>
                        <a:pt x="3747" y="2921"/>
                        <a:pt x="3858" y="2995"/>
                      </a:cubicBezTo>
                      <a:lnTo>
                        <a:pt x="3895" y="3032"/>
                      </a:lnTo>
                      <a:cubicBezTo>
                        <a:pt x="3821" y="2921"/>
                        <a:pt x="3969" y="2885"/>
                        <a:pt x="4116" y="2811"/>
                      </a:cubicBezTo>
                      <a:lnTo>
                        <a:pt x="3932" y="2626"/>
                      </a:lnTo>
                      <a:cubicBezTo>
                        <a:pt x="4116" y="2589"/>
                        <a:pt x="4227" y="2663"/>
                        <a:pt x="4264" y="2774"/>
                      </a:cubicBezTo>
                      <a:cubicBezTo>
                        <a:pt x="4264" y="2811"/>
                        <a:pt x="4190" y="2885"/>
                        <a:pt x="4190" y="2958"/>
                      </a:cubicBezTo>
                      <a:lnTo>
                        <a:pt x="4264" y="3549"/>
                      </a:lnTo>
                      <a:cubicBezTo>
                        <a:pt x="4338" y="3512"/>
                        <a:pt x="4412" y="3475"/>
                        <a:pt x="4449" y="3475"/>
                      </a:cubicBezTo>
                      <a:cubicBezTo>
                        <a:pt x="4670" y="3475"/>
                        <a:pt x="4412" y="3622"/>
                        <a:pt x="4449" y="3622"/>
                      </a:cubicBezTo>
                      <a:cubicBezTo>
                        <a:pt x="4707" y="3696"/>
                        <a:pt x="4707" y="3659"/>
                        <a:pt x="4375" y="3807"/>
                      </a:cubicBezTo>
                      <a:cubicBezTo>
                        <a:pt x="4338" y="3807"/>
                        <a:pt x="4338" y="3954"/>
                        <a:pt x="4338" y="3954"/>
                      </a:cubicBezTo>
                      <a:cubicBezTo>
                        <a:pt x="4559" y="3991"/>
                        <a:pt x="4301" y="4176"/>
                        <a:pt x="4449" y="4250"/>
                      </a:cubicBezTo>
                      <a:lnTo>
                        <a:pt x="4523" y="4250"/>
                      </a:lnTo>
                      <a:lnTo>
                        <a:pt x="4523" y="4287"/>
                      </a:lnTo>
                      <a:lnTo>
                        <a:pt x="4375" y="4434"/>
                      </a:lnTo>
                      <a:lnTo>
                        <a:pt x="3932" y="4545"/>
                      </a:lnTo>
                      <a:lnTo>
                        <a:pt x="4006" y="4139"/>
                      </a:lnTo>
                      <a:lnTo>
                        <a:pt x="3747" y="3881"/>
                      </a:lnTo>
                      <a:lnTo>
                        <a:pt x="3821" y="4471"/>
                      </a:lnTo>
                      <a:cubicBezTo>
                        <a:pt x="3821" y="4508"/>
                        <a:pt x="3895" y="4508"/>
                        <a:pt x="3932" y="4508"/>
                      </a:cubicBezTo>
                      <a:lnTo>
                        <a:pt x="1384" y="5172"/>
                      </a:lnTo>
                      <a:cubicBezTo>
                        <a:pt x="1384" y="5135"/>
                        <a:pt x="1311" y="5061"/>
                        <a:pt x="1347" y="5024"/>
                      </a:cubicBezTo>
                      <a:cubicBezTo>
                        <a:pt x="1347" y="4987"/>
                        <a:pt x="1311" y="4987"/>
                        <a:pt x="1311" y="4951"/>
                      </a:cubicBezTo>
                      <a:lnTo>
                        <a:pt x="1274" y="5024"/>
                      </a:lnTo>
                      <a:lnTo>
                        <a:pt x="1200" y="5135"/>
                      </a:lnTo>
                      <a:cubicBezTo>
                        <a:pt x="1163" y="5135"/>
                        <a:pt x="1126" y="5098"/>
                        <a:pt x="1126" y="5098"/>
                      </a:cubicBezTo>
                      <a:lnTo>
                        <a:pt x="1089" y="4951"/>
                      </a:lnTo>
                      <a:cubicBezTo>
                        <a:pt x="1643" y="4840"/>
                        <a:pt x="1126" y="4692"/>
                        <a:pt x="1237" y="4582"/>
                      </a:cubicBezTo>
                      <a:cubicBezTo>
                        <a:pt x="1311" y="4508"/>
                        <a:pt x="1274" y="4397"/>
                        <a:pt x="1274" y="4287"/>
                      </a:cubicBezTo>
                      <a:cubicBezTo>
                        <a:pt x="1274" y="4250"/>
                        <a:pt x="1237" y="4213"/>
                        <a:pt x="1237" y="4176"/>
                      </a:cubicBezTo>
                      <a:cubicBezTo>
                        <a:pt x="1200" y="4176"/>
                        <a:pt x="1126" y="4213"/>
                        <a:pt x="1126" y="4213"/>
                      </a:cubicBezTo>
                      <a:cubicBezTo>
                        <a:pt x="1089" y="4213"/>
                        <a:pt x="1015" y="4176"/>
                        <a:pt x="1015" y="4139"/>
                      </a:cubicBezTo>
                      <a:cubicBezTo>
                        <a:pt x="978" y="4065"/>
                        <a:pt x="1015" y="3991"/>
                        <a:pt x="978" y="3954"/>
                      </a:cubicBezTo>
                      <a:cubicBezTo>
                        <a:pt x="868" y="3696"/>
                        <a:pt x="720" y="3438"/>
                        <a:pt x="646" y="3143"/>
                      </a:cubicBezTo>
                      <a:cubicBezTo>
                        <a:pt x="609" y="3032"/>
                        <a:pt x="646" y="2958"/>
                        <a:pt x="572" y="2848"/>
                      </a:cubicBezTo>
                      <a:cubicBezTo>
                        <a:pt x="388" y="2589"/>
                        <a:pt x="424" y="2294"/>
                        <a:pt x="498" y="1962"/>
                      </a:cubicBezTo>
                      <a:cubicBezTo>
                        <a:pt x="461" y="1962"/>
                        <a:pt x="388" y="1999"/>
                        <a:pt x="351" y="1999"/>
                      </a:cubicBezTo>
                      <a:cubicBezTo>
                        <a:pt x="277" y="1999"/>
                        <a:pt x="166" y="1962"/>
                        <a:pt x="166" y="1962"/>
                      </a:cubicBezTo>
                      <a:cubicBezTo>
                        <a:pt x="166" y="1925"/>
                        <a:pt x="277" y="1851"/>
                        <a:pt x="277" y="1778"/>
                      </a:cubicBezTo>
                      <a:cubicBezTo>
                        <a:pt x="277" y="1667"/>
                        <a:pt x="424" y="1482"/>
                        <a:pt x="166" y="1446"/>
                      </a:cubicBezTo>
                      <a:cubicBezTo>
                        <a:pt x="129" y="1446"/>
                        <a:pt x="166" y="1298"/>
                        <a:pt x="166" y="1298"/>
                      </a:cubicBezTo>
                      <a:cubicBezTo>
                        <a:pt x="-55" y="1298"/>
                        <a:pt x="-55" y="1298"/>
                        <a:pt x="166" y="1187"/>
                      </a:cubicBezTo>
                      <a:cubicBezTo>
                        <a:pt x="18" y="1003"/>
                        <a:pt x="314" y="892"/>
                        <a:pt x="461" y="855"/>
                      </a:cubicBezTo>
                      <a:cubicBezTo>
                        <a:pt x="683" y="781"/>
                        <a:pt x="683" y="708"/>
                        <a:pt x="646" y="597"/>
                      </a:cubicBezTo>
                      <a:lnTo>
                        <a:pt x="720" y="560"/>
                      </a:lnTo>
                      <a:cubicBezTo>
                        <a:pt x="757" y="597"/>
                        <a:pt x="757" y="671"/>
                        <a:pt x="794" y="708"/>
                      </a:cubicBezTo>
                      <a:cubicBezTo>
                        <a:pt x="831" y="745"/>
                        <a:pt x="904" y="781"/>
                        <a:pt x="941" y="818"/>
                      </a:cubicBezTo>
                      <a:cubicBezTo>
                        <a:pt x="978" y="781"/>
                        <a:pt x="1015" y="745"/>
                        <a:pt x="1015" y="708"/>
                      </a:cubicBezTo>
                      <a:cubicBezTo>
                        <a:pt x="1015" y="671"/>
                        <a:pt x="1015" y="597"/>
                        <a:pt x="1015" y="560"/>
                      </a:cubicBezTo>
                      <a:cubicBezTo>
                        <a:pt x="1052" y="597"/>
                        <a:pt x="1052" y="671"/>
                        <a:pt x="1089" y="708"/>
                      </a:cubicBezTo>
                      <a:cubicBezTo>
                        <a:pt x="1237" y="855"/>
                        <a:pt x="1458" y="634"/>
                        <a:pt x="1606" y="634"/>
                      </a:cubicBezTo>
                      <a:cubicBezTo>
                        <a:pt x="1569" y="560"/>
                        <a:pt x="1532" y="486"/>
                        <a:pt x="1532" y="412"/>
                      </a:cubicBezTo>
                      <a:cubicBezTo>
                        <a:pt x="1717" y="339"/>
                        <a:pt x="1643" y="154"/>
                        <a:pt x="1717" y="80"/>
                      </a:cubicBezTo>
                      <a:close/>
                      <a:moveTo>
                        <a:pt x="3341" y="3954"/>
                      </a:moveTo>
                      <a:cubicBezTo>
                        <a:pt x="3304" y="4065"/>
                        <a:pt x="3267" y="4176"/>
                        <a:pt x="3230" y="4287"/>
                      </a:cubicBezTo>
                      <a:cubicBezTo>
                        <a:pt x="3230" y="4323"/>
                        <a:pt x="3304" y="4360"/>
                        <a:pt x="3304" y="4397"/>
                      </a:cubicBezTo>
                      <a:cubicBezTo>
                        <a:pt x="3341" y="4287"/>
                        <a:pt x="3378" y="4176"/>
                        <a:pt x="3452" y="4028"/>
                      </a:cubicBezTo>
                      <a:lnTo>
                        <a:pt x="3341" y="3954"/>
                      </a:lnTo>
                      <a:close/>
                      <a:moveTo>
                        <a:pt x="3969" y="3733"/>
                      </a:moveTo>
                      <a:lnTo>
                        <a:pt x="4006" y="3991"/>
                      </a:lnTo>
                      <a:cubicBezTo>
                        <a:pt x="4006" y="3991"/>
                        <a:pt x="4080" y="3991"/>
                        <a:pt x="4116" y="3954"/>
                      </a:cubicBezTo>
                      <a:cubicBezTo>
                        <a:pt x="4301" y="3918"/>
                        <a:pt x="4264" y="3918"/>
                        <a:pt x="4116" y="3881"/>
                      </a:cubicBezTo>
                      <a:cubicBezTo>
                        <a:pt x="3895" y="3844"/>
                        <a:pt x="4338" y="3770"/>
                        <a:pt x="4190" y="3733"/>
                      </a:cubicBezTo>
                      <a:cubicBezTo>
                        <a:pt x="4153" y="3733"/>
                        <a:pt x="4043" y="3733"/>
                        <a:pt x="3969" y="3733"/>
                      </a:cubicBezTo>
                      <a:close/>
                      <a:moveTo>
                        <a:pt x="3378" y="3217"/>
                      </a:moveTo>
                      <a:cubicBezTo>
                        <a:pt x="3341" y="3253"/>
                        <a:pt x="3230" y="3290"/>
                        <a:pt x="3230" y="3327"/>
                      </a:cubicBezTo>
                      <a:cubicBezTo>
                        <a:pt x="3230" y="3364"/>
                        <a:pt x="3304" y="3401"/>
                        <a:pt x="3304" y="3438"/>
                      </a:cubicBezTo>
                      <a:cubicBezTo>
                        <a:pt x="3304" y="3475"/>
                        <a:pt x="3304" y="3549"/>
                        <a:pt x="3304" y="3586"/>
                      </a:cubicBezTo>
                      <a:cubicBezTo>
                        <a:pt x="3267" y="3549"/>
                        <a:pt x="3230" y="3475"/>
                        <a:pt x="3157" y="3586"/>
                      </a:cubicBezTo>
                      <a:cubicBezTo>
                        <a:pt x="3120" y="3659"/>
                        <a:pt x="3120" y="3696"/>
                        <a:pt x="3083" y="3770"/>
                      </a:cubicBezTo>
                      <a:cubicBezTo>
                        <a:pt x="3157" y="3733"/>
                        <a:pt x="3193" y="3696"/>
                        <a:pt x="3304" y="3659"/>
                      </a:cubicBezTo>
                      <a:cubicBezTo>
                        <a:pt x="3341" y="3659"/>
                        <a:pt x="3452" y="3659"/>
                        <a:pt x="3452" y="3696"/>
                      </a:cubicBezTo>
                      <a:cubicBezTo>
                        <a:pt x="3526" y="3844"/>
                        <a:pt x="3637" y="3881"/>
                        <a:pt x="3858" y="3696"/>
                      </a:cubicBezTo>
                      <a:cubicBezTo>
                        <a:pt x="3895" y="3659"/>
                        <a:pt x="3895" y="3622"/>
                        <a:pt x="3895" y="3622"/>
                      </a:cubicBezTo>
                      <a:lnTo>
                        <a:pt x="3673" y="3549"/>
                      </a:lnTo>
                      <a:lnTo>
                        <a:pt x="3673" y="3586"/>
                      </a:lnTo>
                      <a:lnTo>
                        <a:pt x="3637" y="3696"/>
                      </a:lnTo>
                      <a:lnTo>
                        <a:pt x="3563" y="3586"/>
                      </a:lnTo>
                      <a:lnTo>
                        <a:pt x="3378" y="3217"/>
                      </a:lnTo>
                      <a:close/>
                      <a:moveTo>
                        <a:pt x="3083" y="2958"/>
                      </a:moveTo>
                      <a:cubicBezTo>
                        <a:pt x="3046" y="3106"/>
                        <a:pt x="2972" y="3290"/>
                        <a:pt x="3009" y="3401"/>
                      </a:cubicBezTo>
                      <a:cubicBezTo>
                        <a:pt x="3120" y="3622"/>
                        <a:pt x="3083" y="3438"/>
                        <a:pt x="3120" y="3364"/>
                      </a:cubicBezTo>
                      <a:cubicBezTo>
                        <a:pt x="3341" y="3364"/>
                        <a:pt x="3083" y="3253"/>
                        <a:pt x="3230" y="3217"/>
                      </a:cubicBezTo>
                      <a:lnTo>
                        <a:pt x="3083" y="2958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94" name="Google Shape;2094;p34"/>
                <p:cNvSpPr/>
                <p:nvPr/>
              </p:nvSpPr>
              <p:spPr>
                <a:xfrm>
                  <a:off x="11426875" y="8645237"/>
                  <a:ext cx="443" cy="368"/>
                </a:xfrm>
                <a:custGeom>
                  <a:rect b="b" l="l" r="r" t="t"/>
                  <a:pathLst>
                    <a:path extrusionOk="0" h="368" w="443">
                      <a:moveTo>
                        <a:pt x="0" y="332"/>
                      </a:moveTo>
                      <a:cubicBezTo>
                        <a:pt x="0" y="332"/>
                        <a:pt x="37" y="332"/>
                        <a:pt x="74" y="369"/>
                      </a:cubicBezTo>
                      <a:lnTo>
                        <a:pt x="443" y="0"/>
                      </a:lnTo>
                      <a:cubicBezTo>
                        <a:pt x="369" y="0"/>
                        <a:pt x="295" y="37"/>
                        <a:pt x="222" y="37"/>
                      </a:cubicBezTo>
                      <a:lnTo>
                        <a:pt x="0" y="332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2095" name="Google Shape;2095;p34"/>
            <p:cNvGrpSpPr/>
            <p:nvPr/>
          </p:nvGrpSpPr>
          <p:grpSpPr>
            <a:xfrm>
              <a:off x="11448971" y="8645899"/>
              <a:ext cx="10724" cy="39811"/>
              <a:chOff x="11448971" y="8645899"/>
              <a:chExt cx="10724" cy="39811"/>
            </a:xfrm>
          </p:grpSpPr>
          <p:grpSp>
            <p:nvGrpSpPr>
              <p:cNvPr id="2096" name="Google Shape;2096;p34"/>
              <p:cNvGrpSpPr/>
              <p:nvPr/>
            </p:nvGrpSpPr>
            <p:grpSpPr>
              <a:xfrm>
                <a:off x="11452570" y="8680029"/>
                <a:ext cx="3692" cy="5681"/>
                <a:chOff x="11452570" y="8680029"/>
                <a:chExt cx="3692" cy="5681"/>
              </a:xfrm>
            </p:grpSpPr>
            <p:sp>
              <p:nvSpPr>
                <p:cNvPr id="2097" name="Google Shape;2097;p34"/>
                <p:cNvSpPr/>
                <p:nvPr/>
              </p:nvSpPr>
              <p:spPr>
                <a:xfrm>
                  <a:off x="11454195" y="8681173"/>
                  <a:ext cx="410" cy="405"/>
                </a:xfrm>
                <a:custGeom>
                  <a:rect b="b" l="l" r="r" t="t"/>
                  <a:pathLst>
                    <a:path extrusionOk="0" h="405" w="410">
                      <a:moveTo>
                        <a:pt x="185" y="332"/>
                      </a:moveTo>
                      <a:cubicBezTo>
                        <a:pt x="185" y="369"/>
                        <a:pt x="185" y="369"/>
                        <a:pt x="222" y="406"/>
                      </a:cubicBezTo>
                      <a:lnTo>
                        <a:pt x="295" y="295"/>
                      </a:lnTo>
                      <a:cubicBezTo>
                        <a:pt x="111" y="221"/>
                        <a:pt x="591" y="258"/>
                        <a:pt x="332" y="185"/>
                      </a:cubicBezTo>
                      <a:cubicBezTo>
                        <a:pt x="185" y="148"/>
                        <a:pt x="111" y="74"/>
                        <a:pt x="0" y="0"/>
                      </a:cubicBezTo>
                      <a:lnTo>
                        <a:pt x="0" y="37"/>
                      </a:lnTo>
                      <a:lnTo>
                        <a:pt x="185" y="332"/>
                      </a:ln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98" name="Google Shape;2098;p34"/>
                <p:cNvSpPr/>
                <p:nvPr/>
              </p:nvSpPr>
              <p:spPr>
                <a:xfrm>
                  <a:off x="11454453" y="8681579"/>
                  <a:ext cx="295" cy="258"/>
                </a:xfrm>
                <a:custGeom>
                  <a:rect b="b" l="l" r="r" t="t"/>
                  <a:pathLst>
                    <a:path extrusionOk="0" h="258" w="295">
                      <a:moveTo>
                        <a:pt x="0" y="148"/>
                      </a:moveTo>
                      <a:cubicBezTo>
                        <a:pt x="37" y="184"/>
                        <a:pt x="111" y="221"/>
                        <a:pt x="185" y="258"/>
                      </a:cubicBezTo>
                      <a:cubicBezTo>
                        <a:pt x="222" y="221"/>
                        <a:pt x="258" y="184"/>
                        <a:pt x="295" y="148"/>
                      </a:cubicBezTo>
                      <a:cubicBezTo>
                        <a:pt x="185" y="74"/>
                        <a:pt x="148" y="37"/>
                        <a:pt x="74" y="0"/>
                      </a:cubicBezTo>
                      <a:cubicBezTo>
                        <a:pt x="37" y="74"/>
                        <a:pt x="0" y="111"/>
                        <a:pt x="0" y="148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99" name="Google Shape;2099;p34"/>
                <p:cNvSpPr/>
                <p:nvPr/>
              </p:nvSpPr>
              <p:spPr>
                <a:xfrm>
                  <a:off x="11454158" y="8680029"/>
                  <a:ext cx="516" cy="110"/>
                </a:xfrm>
                <a:custGeom>
                  <a:rect b="b" l="l" r="r" t="t"/>
                  <a:pathLst>
                    <a:path extrusionOk="0" h="110" w="516">
                      <a:moveTo>
                        <a:pt x="74" y="37"/>
                      </a:moveTo>
                      <a:lnTo>
                        <a:pt x="0" y="74"/>
                      </a:lnTo>
                      <a:lnTo>
                        <a:pt x="148" y="111"/>
                      </a:lnTo>
                      <a:cubicBezTo>
                        <a:pt x="185" y="37"/>
                        <a:pt x="369" y="37"/>
                        <a:pt x="517" y="0"/>
                      </a:cubicBezTo>
                      <a:lnTo>
                        <a:pt x="185" y="0"/>
                      </a:lnTo>
                      <a:cubicBezTo>
                        <a:pt x="74" y="0"/>
                        <a:pt x="0" y="37"/>
                        <a:pt x="74" y="37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00" name="Google Shape;2100;p34"/>
                <p:cNvSpPr/>
                <p:nvPr/>
              </p:nvSpPr>
              <p:spPr>
                <a:xfrm>
                  <a:off x="11452940" y="8682021"/>
                  <a:ext cx="73" cy="36"/>
                </a:xfrm>
                <a:custGeom>
                  <a:rect b="b" l="l" r="r" t="t"/>
                  <a:pathLst>
                    <a:path extrusionOk="0" h="36" w="73">
                      <a:moveTo>
                        <a:pt x="37" y="37"/>
                      </a:moveTo>
                      <a:lnTo>
                        <a:pt x="74" y="37"/>
                      </a:lnTo>
                      <a:lnTo>
                        <a:pt x="37" y="0"/>
                      </a:lnTo>
                      <a:lnTo>
                        <a:pt x="0" y="37"/>
                      </a:ln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01" name="Google Shape;2101;p34"/>
                <p:cNvSpPr/>
                <p:nvPr/>
              </p:nvSpPr>
              <p:spPr>
                <a:xfrm>
                  <a:off x="11454315" y="8680213"/>
                  <a:ext cx="322" cy="190"/>
                </a:xfrm>
                <a:custGeom>
                  <a:rect b="b" l="l" r="r" t="t"/>
                  <a:pathLst>
                    <a:path extrusionOk="0" h="190" w="322">
                      <a:moveTo>
                        <a:pt x="28" y="148"/>
                      </a:moveTo>
                      <a:cubicBezTo>
                        <a:pt x="-83" y="258"/>
                        <a:pt x="249" y="111"/>
                        <a:pt x="175" y="184"/>
                      </a:cubicBezTo>
                      <a:lnTo>
                        <a:pt x="323" y="37"/>
                      </a:lnTo>
                      <a:cubicBezTo>
                        <a:pt x="249" y="37"/>
                        <a:pt x="212" y="0"/>
                        <a:pt x="138" y="0"/>
                      </a:cubicBezTo>
                      <a:cubicBezTo>
                        <a:pt x="-83" y="37"/>
                        <a:pt x="28" y="111"/>
                        <a:pt x="28" y="148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02" name="Google Shape;2102;p34"/>
                <p:cNvSpPr/>
                <p:nvPr/>
              </p:nvSpPr>
              <p:spPr>
                <a:xfrm>
                  <a:off x="11452940" y="8682021"/>
                  <a:ext cx="36" cy="3689"/>
                </a:xfrm>
                <a:custGeom>
                  <a:rect b="b" l="l" r="r" t="t"/>
                  <a:pathLst>
                    <a:path extrusionOk="0" h="3689" w="36">
                      <a:moveTo>
                        <a:pt x="37" y="0"/>
                      </a:moveTo>
                      <a:lnTo>
                        <a:pt x="0" y="0"/>
                      </a:lnTo>
                      <a:lnTo>
                        <a:pt x="37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03" name="Google Shape;2103;p34"/>
                <p:cNvSpPr/>
                <p:nvPr/>
              </p:nvSpPr>
              <p:spPr>
                <a:xfrm>
                  <a:off x="11452570" y="8680029"/>
                  <a:ext cx="3581" cy="2545"/>
                </a:xfrm>
                <a:custGeom>
                  <a:rect b="b" l="l" r="r" t="t"/>
                  <a:pathLst>
                    <a:path extrusionOk="0" h="2545" w="3581">
                      <a:moveTo>
                        <a:pt x="2104" y="0"/>
                      </a:moveTo>
                      <a:lnTo>
                        <a:pt x="2880" y="0"/>
                      </a:lnTo>
                      <a:cubicBezTo>
                        <a:pt x="2806" y="37"/>
                        <a:pt x="2732" y="74"/>
                        <a:pt x="2769" y="74"/>
                      </a:cubicBezTo>
                      <a:cubicBezTo>
                        <a:pt x="2806" y="221"/>
                        <a:pt x="3064" y="332"/>
                        <a:pt x="2917" y="480"/>
                      </a:cubicBezTo>
                      <a:cubicBezTo>
                        <a:pt x="2917" y="480"/>
                        <a:pt x="2990" y="517"/>
                        <a:pt x="3027" y="553"/>
                      </a:cubicBezTo>
                      <a:cubicBezTo>
                        <a:pt x="3138" y="627"/>
                        <a:pt x="2917" y="590"/>
                        <a:pt x="2880" y="627"/>
                      </a:cubicBezTo>
                      <a:cubicBezTo>
                        <a:pt x="2621" y="701"/>
                        <a:pt x="2658" y="590"/>
                        <a:pt x="2584" y="553"/>
                      </a:cubicBezTo>
                      <a:cubicBezTo>
                        <a:pt x="2584" y="553"/>
                        <a:pt x="2474" y="553"/>
                        <a:pt x="2437" y="553"/>
                      </a:cubicBezTo>
                      <a:lnTo>
                        <a:pt x="2215" y="627"/>
                      </a:lnTo>
                      <a:cubicBezTo>
                        <a:pt x="2252" y="627"/>
                        <a:pt x="2363" y="627"/>
                        <a:pt x="2363" y="627"/>
                      </a:cubicBezTo>
                      <a:cubicBezTo>
                        <a:pt x="2363" y="812"/>
                        <a:pt x="2990" y="701"/>
                        <a:pt x="2990" y="849"/>
                      </a:cubicBezTo>
                      <a:lnTo>
                        <a:pt x="3064" y="886"/>
                      </a:lnTo>
                      <a:cubicBezTo>
                        <a:pt x="3360" y="849"/>
                        <a:pt x="3323" y="959"/>
                        <a:pt x="3397" y="1033"/>
                      </a:cubicBezTo>
                      <a:cubicBezTo>
                        <a:pt x="3397" y="1033"/>
                        <a:pt x="3360" y="1070"/>
                        <a:pt x="3360" y="1070"/>
                      </a:cubicBezTo>
                      <a:lnTo>
                        <a:pt x="3397" y="1070"/>
                      </a:lnTo>
                      <a:lnTo>
                        <a:pt x="3470" y="996"/>
                      </a:lnTo>
                      <a:lnTo>
                        <a:pt x="3507" y="922"/>
                      </a:lnTo>
                      <a:cubicBezTo>
                        <a:pt x="3544" y="959"/>
                        <a:pt x="3581" y="959"/>
                        <a:pt x="3581" y="996"/>
                      </a:cubicBezTo>
                      <a:lnTo>
                        <a:pt x="3397" y="1660"/>
                      </a:lnTo>
                      <a:cubicBezTo>
                        <a:pt x="3397" y="1734"/>
                        <a:pt x="3470" y="1808"/>
                        <a:pt x="3470" y="1919"/>
                      </a:cubicBezTo>
                      <a:cubicBezTo>
                        <a:pt x="3470" y="1955"/>
                        <a:pt x="3434" y="1992"/>
                        <a:pt x="3397" y="2029"/>
                      </a:cubicBezTo>
                      <a:cubicBezTo>
                        <a:pt x="3360" y="2029"/>
                        <a:pt x="3286" y="2029"/>
                        <a:pt x="3212" y="2029"/>
                      </a:cubicBezTo>
                      <a:cubicBezTo>
                        <a:pt x="3249" y="1992"/>
                        <a:pt x="3249" y="1992"/>
                        <a:pt x="3286" y="1955"/>
                      </a:cubicBezTo>
                      <a:cubicBezTo>
                        <a:pt x="3286" y="1919"/>
                        <a:pt x="3286" y="1882"/>
                        <a:pt x="3286" y="1882"/>
                      </a:cubicBezTo>
                      <a:cubicBezTo>
                        <a:pt x="3212" y="1882"/>
                        <a:pt x="3101" y="1919"/>
                        <a:pt x="3101" y="1919"/>
                      </a:cubicBezTo>
                      <a:cubicBezTo>
                        <a:pt x="3101" y="1992"/>
                        <a:pt x="3101" y="2066"/>
                        <a:pt x="3101" y="2103"/>
                      </a:cubicBezTo>
                      <a:cubicBezTo>
                        <a:pt x="3101" y="2140"/>
                        <a:pt x="3138" y="2140"/>
                        <a:pt x="3138" y="2177"/>
                      </a:cubicBezTo>
                      <a:cubicBezTo>
                        <a:pt x="3138" y="2177"/>
                        <a:pt x="3101" y="2177"/>
                        <a:pt x="3064" y="2214"/>
                      </a:cubicBezTo>
                      <a:cubicBezTo>
                        <a:pt x="3027" y="2177"/>
                        <a:pt x="2990" y="2177"/>
                        <a:pt x="2990" y="2140"/>
                      </a:cubicBezTo>
                      <a:cubicBezTo>
                        <a:pt x="2990" y="1992"/>
                        <a:pt x="2843" y="2177"/>
                        <a:pt x="2806" y="2103"/>
                      </a:cubicBezTo>
                      <a:cubicBezTo>
                        <a:pt x="2880" y="2287"/>
                        <a:pt x="1772" y="1882"/>
                        <a:pt x="2289" y="2287"/>
                      </a:cubicBezTo>
                      <a:cubicBezTo>
                        <a:pt x="2326" y="2324"/>
                        <a:pt x="2141" y="2435"/>
                        <a:pt x="2031" y="2509"/>
                      </a:cubicBezTo>
                      <a:cubicBezTo>
                        <a:pt x="2031" y="2472"/>
                        <a:pt x="2031" y="2435"/>
                        <a:pt x="1994" y="2435"/>
                      </a:cubicBezTo>
                      <a:cubicBezTo>
                        <a:pt x="1957" y="2398"/>
                        <a:pt x="1846" y="2398"/>
                        <a:pt x="1772" y="2398"/>
                      </a:cubicBezTo>
                      <a:lnTo>
                        <a:pt x="1735" y="2435"/>
                      </a:lnTo>
                      <a:cubicBezTo>
                        <a:pt x="1772" y="2435"/>
                        <a:pt x="1846" y="2435"/>
                        <a:pt x="1883" y="2472"/>
                      </a:cubicBezTo>
                      <a:lnTo>
                        <a:pt x="1920" y="2472"/>
                      </a:lnTo>
                      <a:lnTo>
                        <a:pt x="1920" y="2546"/>
                      </a:lnTo>
                      <a:cubicBezTo>
                        <a:pt x="1772" y="2546"/>
                        <a:pt x="1624" y="2546"/>
                        <a:pt x="1514" y="2546"/>
                      </a:cubicBezTo>
                      <a:cubicBezTo>
                        <a:pt x="1181" y="2509"/>
                        <a:pt x="886" y="2472"/>
                        <a:pt x="554" y="2509"/>
                      </a:cubicBezTo>
                      <a:cubicBezTo>
                        <a:pt x="517" y="2509"/>
                        <a:pt x="406" y="2435"/>
                        <a:pt x="406" y="2435"/>
                      </a:cubicBezTo>
                      <a:cubicBezTo>
                        <a:pt x="517" y="2398"/>
                        <a:pt x="480" y="2324"/>
                        <a:pt x="369" y="2251"/>
                      </a:cubicBezTo>
                      <a:cubicBezTo>
                        <a:pt x="332" y="2214"/>
                        <a:pt x="332" y="2177"/>
                        <a:pt x="295" y="2177"/>
                      </a:cubicBezTo>
                      <a:cubicBezTo>
                        <a:pt x="332" y="2177"/>
                        <a:pt x="406" y="2177"/>
                        <a:pt x="406" y="2177"/>
                      </a:cubicBezTo>
                      <a:cubicBezTo>
                        <a:pt x="443" y="2177"/>
                        <a:pt x="517" y="2140"/>
                        <a:pt x="517" y="2140"/>
                      </a:cubicBezTo>
                      <a:cubicBezTo>
                        <a:pt x="480" y="2103"/>
                        <a:pt x="406" y="2103"/>
                        <a:pt x="369" y="2066"/>
                      </a:cubicBezTo>
                      <a:cubicBezTo>
                        <a:pt x="332" y="2029"/>
                        <a:pt x="332" y="1992"/>
                        <a:pt x="332" y="1955"/>
                      </a:cubicBezTo>
                      <a:lnTo>
                        <a:pt x="480" y="1992"/>
                      </a:lnTo>
                      <a:lnTo>
                        <a:pt x="517" y="1992"/>
                      </a:lnTo>
                      <a:lnTo>
                        <a:pt x="480" y="2029"/>
                      </a:lnTo>
                      <a:lnTo>
                        <a:pt x="517" y="2029"/>
                      </a:lnTo>
                      <a:lnTo>
                        <a:pt x="554" y="2029"/>
                      </a:lnTo>
                      <a:lnTo>
                        <a:pt x="517" y="1992"/>
                      </a:lnTo>
                      <a:lnTo>
                        <a:pt x="517" y="1992"/>
                      </a:lnTo>
                      <a:lnTo>
                        <a:pt x="480" y="1992"/>
                      </a:lnTo>
                      <a:lnTo>
                        <a:pt x="369" y="1882"/>
                      </a:lnTo>
                      <a:cubicBezTo>
                        <a:pt x="332" y="1845"/>
                        <a:pt x="295" y="1808"/>
                        <a:pt x="332" y="1808"/>
                      </a:cubicBezTo>
                      <a:cubicBezTo>
                        <a:pt x="665" y="1697"/>
                        <a:pt x="443" y="1586"/>
                        <a:pt x="369" y="1476"/>
                      </a:cubicBezTo>
                      <a:lnTo>
                        <a:pt x="443" y="1439"/>
                      </a:lnTo>
                      <a:lnTo>
                        <a:pt x="480" y="1476"/>
                      </a:lnTo>
                      <a:lnTo>
                        <a:pt x="517" y="1513"/>
                      </a:lnTo>
                      <a:lnTo>
                        <a:pt x="591" y="1513"/>
                      </a:lnTo>
                      <a:lnTo>
                        <a:pt x="628" y="1550"/>
                      </a:lnTo>
                      <a:lnTo>
                        <a:pt x="628" y="1513"/>
                      </a:lnTo>
                      <a:cubicBezTo>
                        <a:pt x="701" y="1476"/>
                        <a:pt x="258" y="1439"/>
                        <a:pt x="628" y="1439"/>
                      </a:cubicBezTo>
                      <a:lnTo>
                        <a:pt x="517" y="1218"/>
                      </a:lnTo>
                      <a:lnTo>
                        <a:pt x="406" y="1328"/>
                      </a:lnTo>
                      <a:lnTo>
                        <a:pt x="295" y="1218"/>
                      </a:lnTo>
                      <a:cubicBezTo>
                        <a:pt x="258" y="1181"/>
                        <a:pt x="258" y="1144"/>
                        <a:pt x="222" y="1107"/>
                      </a:cubicBezTo>
                      <a:cubicBezTo>
                        <a:pt x="37" y="996"/>
                        <a:pt x="332" y="886"/>
                        <a:pt x="332" y="775"/>
                      </a:cubicBezTo>
                      <a:lnTo>
                        <a:pt x="258" y="738"/>
                      </a:lnTo>
                      <a:cubicBezTo>
                        <a:pt x="222" y="701"/>
                        <a:pt x="258" y="664"/>
                        <a:pt x="222" y="627"/>
                      </a:cubicBezTo>
                      <a:cubicBezTo>
                        <a:pt x="111" y="517"/>
                        <a:pt x="185" y="627"/>
                        <a:pt x="148" y="627"/>
                      </a:cubicBezTo>
                      <a:lnTo>
                        <a:pt x="111" y="627"/>
                      </a:lnTo>
                      <a:lnTo>
                        <a:pt x="37" y="517"/>
                      </a:lnTo>
                      <a:lnTo>
                        <a:pt x="148" y="517"/>
                      </a:lnTo>
                      <a:lnTo>
                        <a:pt x="258" y="517"/>
                      </a:lnTo>
                      <a:cubicBezTo>
                        <a:pt x="222" y="480"/>
                        <a:pt x="222" y="443"/>
                        <a:pt x="148" y="443"/>
                      </a:cubicBezTo>
                      <a:cubicBezTo>
                        <a:pt x="111" y="443"/>
                        <a:pt x="37" y="406"/>
                        <a:pt x="37" y="406"/>
                      </a:cubicBezTo>
                      <a:cubicBezTo>
                        <a:pt x="74" y="369"/>
                        <a:pt x="-74" y="258"/>
                        <a:pt x="185" y="258"/>
                      </a:cubicBezTo>
                      <a:lnTo>
                        <a:pt x="222" y="258"/>
                      </a:lnTo>
                      <a:lnTo>
                        <a:pt x="185" y="258"/>
                      </a:lnTo>
                      <a:lnTo>
                        <a:pt x="0" y="258"/>
                      </a:lnTo>
                      <a:cubicBezTo>
                        <a:pt x="74" y="258"/>
                        <a:pt x="185" y="221"/>
                        <a:pt x="258" y="221"/>
                      </a:cubicBezTo>
                      <a:cubicBezTo>
                        <a:pt x="332" y="221"/>
                        <a:pt x="406" y="258"/>
                        <a:pt x="480" y="258"/>
                      </a:cubicBezTo>
                      <a:cubicBezTo>
                        <a:pt x="554" y="258"/>
                        <a:pt x="628" y="221"/>
                        <a:pt x="701" y="185"/>
                      </a:cubicBezTo>
                      <a:cubicBezTo>
                        <a:pt x="775" y="148"/>
                        <a:pt x="775" y="111"/>
                        <a:pt x="849" y="111"/>
                      </a:cubicBezTo>
                      <a:cubicBezTo>
                        <a:pt x="923" y="111"/>
                        <a:pt x="960" y="74"/>
                        <a:pt x="960" y="74"/>
                      </a:cubicBezTo>
                      <a:lnTo>
                        <a:pt x="1920" y="74"/>
                      </a:lnTo>
                      <a:cubicBezTo>
                        <a:pt x="1846" y="74"/>
                        <a:pt x="1772" y="111"/>
                        <a:pt x="1809" y="111"/>
                      </a:cubicBezTo>
                      <a:lnTo>
                        <a:pt x="1735" y="148"/>
                      </a:lnTo>
                      <a:lnTo>
                        <a:pt x="1883" y="185"/>
                      </a:lnTo>
                      <a:cubicBezTo>
                        <a:pt x="1772" y="74"/>
                        <a:pt x="1957" y="37"/>
                        <a:pt x="2104" y="0"/>
                      </a:cubicBezTo>
                      <a:close/>
                      <a:moveTo>
                        <a:pt x="1957" y="1586"/>
                      </a:moveTo>
                      <a:cubicBezTo>
                        <a:pt x="1957" y="1623"/>
                        <a:pt x="1883" y="1660"/>
                        <a:pt x="1920" y="1697"/>
                      </a:cubicBezTo>
                      <a:cubicBezTo>
                        <a:pt x="1957" y="1734"/>
                        <a:pt x="2031" y="1771"/>
                        <a:pt x="2104" y="1808"/>
                      </a:cubicBezTo>
                      <a:cubicBezTo>
                        <a:pt x="2141" y="1771"/>
                        <a:pt x="2178" y="1734"/>
                        <a:pt x="2215" y="1697"/>
                      </a:cubicBezTo>
                      <a:cubicBezTo>
                        <a:pt x="2067" y="1660"/>
                        <a:pt x="1994" y="1623"/>
                        <a:pt x="1957" y="1586"/>
                      </a:cubicBezTo>
                      <a:close/>
                      <a:moveTo>
                        <a:pt x="1624" y="1144"/>
                      </a:moveTo>
                      <a:lnTo>
                        <a:pt x="1624" y="1144"/>
                      </a:lnTo>
                      <a:lnTo>
                        <a:pt x="1809" y="1476"/>
                      </a:lnTo>
                      <a:cubicBezTo>
                        <a:pt x="1809" y="1513"/>
                        <a:pt x="1809" y="1513"/>
                        <a:pt x="1846" y="1550"/>
                      </a:cubicBezTo>
                      <a:lnTo>
                        <a:pt x="1920" y="1439"/>
                      </a:lnTo>
                      <a:cubicBezTo>
                        <a:pt x="1735" y="1365"/>
                        <a:pt x="2215" y="1402"/>
                        <a:pt x="1957" y="1328"/>
                      </a:cubicBezTo>
                      <a:cubicBezTo>
                        <a:pt x="1809" y="1254"/>
                        <a:pt x="1735" y="1181"/>
                        <a:pt x="1624" y="1144"/>
                      </a:cubicBezTo>
                      <a:close/>
                      <a:moveTo>
                        <a:pt x="1883" y="221"/>
                      </a:moveTo>
                      <a:cubicBezTo>
                        <a:pt x="1661" y="221"/>
                        <a:pt x="1772" y="295"/>
                        <a:pt x="1772" y="332"/>
                      </a:cubicBezTo>
                      <a:cubicBezTo>
                        <a:pt x="1661" y="443"/>
                        <a:pt x="1994" y="295"/>
                        <a:pt x="1920" y="369"/>
                      </a:cubicBezTo>
                      <a:lnTo>
                        <a:pt x="2067" y="221"/>
                      </a:lnTo>
                      <a:cubicBezTo>
                        <a:pt x="2031" y="221"/>
                        <a:pt x="1957" y="221"/>
                        <a:pt x="1883" y="221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04" name="Google Shape;2104;p34"/>
                <p:cNvSpPr/>
                <p:nvPr/>
              </p:nvSpPr>
              <p:spPr>
                <a:xfrm>
                  <a:off x="11455524" y="8680029"/>
                  <a:ext cx="406" cy="278"/>
                </a:xfrm>
                <a:custGeom>
                  <a:rect b="b" l="l" r="r" t="t"/>
                  <a:pathLst>
                    <a:path extrusionOk="0" h="278" w="406">
                      <a:moveTo>
                        <a:pt x="37" y="37"/>
                      </a:moveTo>
                      <a:cubicBezTo>
                        <a:pt x="148" y="74"/>
                        <a:pt x="-111" y="185"/>
                        <a:pt x="148" y="221"/>
                      </a:cubicBezTo>
                      <a:lnTo>
                        <a:pt x="37" y="221"/>
                      </a:lnTo>
                      <a:lnTo>
                        <a:pt x="37" y="258"/>
                      </a:lnTo>
                      <a:cubicBezTo>
                        <a:pt x="295" y="332"/>
                        <a:pt x="258" y="185"/>
                        <a:pt x="369" y="148"/>
                      </a:cubicBezTo>
                      <a:lnTo>
                        <a:pt x="406" y="148"/>
                      </a:lnTo>
                      <a:cubicBezTo>
                        <a:pt x="332" y="148"/>
                        <a:pt x="295" y="111"/>
                        <a:pt x="148" y="111"/>
                      </a:cubicBezTo>
                      <a:cubicBezTo>
                        <a:pt x="37" y="37"/>
                        <a:pt x="185" y="74"/>
                        <a:pt x="332" y="74"/>
                      </a:cubicBezTo>
                      <a:lnTo>
                        <a:pt x="369" y="0"/>
                      </a:lnTo>
                      <a:lnTo>
                        <a:pt x="0" y="0"/>
                      </a:lnTo>
                      <a:cubicBezTo>
                        <a:pt x="0" y="0"/>
                        <a:pt x="0" y="0"/>
                        <a:pt x="37" y="37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05" name="Google Shape;2105;p34"/>
                <p:cNvSpPr/>
                <p:nvPr/>
              </p:nvSpPr>
              <p:spPr>
                <a:xfrm>
                  <a:off x="11455672" y="8680345"/>
                  <a:ext cx="405" cy="192"/>
                </a:xfrm>
                <a:custGeom>
                  <a:rect b="b" l="l" r="r" t="t"/>
                  <a:pathLst>
                    <a:path extrusionOk="0" h="192" w="405">
                      <a:moveTo>
                        <a:pt x="37" y="16"/>
                      </a:moveTo>
                      <a:cubicBezTo>
                        <a:pt x="-37" y="164"/>
                        <a:pt x="-37" y="238"/>
                        <a:pt x="406" y="164"/>
                      </a:cubicBezTo>
                      <a:cubicBezTo>
                        <a:pt x="221" y="164"/>
                        <a:pt x="37" y="127"/>
                        <a:pt x="110" y="16"/>
                      </a:cubicBezTo>
                      <a:cubicBezTo>
                        <a:pt x="110" y="-20"/>
                        <a:pt x="37" y="16"/>
                        <a:pt x="37" y="16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06" name="Google Shape;2106;p34"/>
                <p:cNvSpPr/>
                <p:nvPr/>
              </p:nvSpPr>
              <p:spPr>
                <a:xfrm>
                  <a:off x="11456078" y="8680509"/>
                  <a:ext cx="36" cy="3689"/>
                </a:xfrm>
                <a:custGeom>
                  <a:rect b="b" l="l" r="r" t="t"/>
                  <a:pathLst>
                    <a:path extrusionOk="0" h="3689" w="3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7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07" name="Google Shape;2107;p34"/>
                <p:cNvSpPr/>
                <p:nvPr/>
              </p:nvSpPr>
              <p:spPr>
                <a:xfrm>
                  <a:off x="11456115" y="8680509"/>
                  <a:ext cx="147" cy="36"/>
                </a:xfrm>
                <a:custGeom>
                  <a:rect b="b" l="l" r="r" t="t"/>
                  <a:pathLst>
                    <a:path extrusionOk="0" h="36" w="147">
                      <a:moveTo>
                        <a:pt x="148" y="0"/>
                      </a:moveTo>
                      <a:lnTo>
                        <a:pt x="0" y="0"/>
                      </a:lnTo>
                      <a:lnTo>
                        <a:pt x="148" y="37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08" name="Google Shape;2108;p34"/>
                <p:cNvSpPr/>
                <p:nvPr/>
              </p:nvSpPr>
              <p:spPr>
                <a:xfrm>
                  <a:off x="11455708" y="8680582"/>
                  <a:ext cx="295" cy="184"/>
                </a:xfrm>
                <a:custGeom>
                  <a:rect b="b" l="l" r="r" t="t"/>
                  <a:pathLst>
                    <a:path extrusionOk="0" h="184" w="295">
                      <a:moveTo>
                        <a:pt x="0" y="148"/>
                      </a:moveTo>
                      <a:lnTo>
                        <a:pt x="74" y="185"/>
                      </a:lnTo>
                      <a:lnTo>
                        <a:pt x="295" y="37"/>
                      </a:lnTo>
                      <a:cubicBezTo>
                        <a:pt x="295" y="37"/>
                        <a:pt x="258" y="0"/>
                        <a:pt x="258" y="0"/>
                      </a:cubicBezTo>
                      <a:cubicBezTo>
                        <a:pt x="0" y="0"/>
                        <a:pt x="37" y="74"/>
                        <a:pt x="0" y="148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2109" name="Google Shape;2109;p34"/>
              <p:cNvGrpSpPr/>
              <p:nvPr/>
            </p:nvGrpSpPr>
            <p:grpSpPr>
              <a:xfrm>
                <a:off x="11449174" y="8648963"/>
                <a:ext cx="10521" cy="34755"/>
                <a:chOff x="11449174" y="8648963"/>
                <a:chExt cx="10521" cy="34755"/>
              </a:xfrm>
            </p:grpSpPr>
            <p:sp>
              <p:nvSpPr>
                <p:cNvPr id="2110" name="Google Shape;2110;p34"/>
                <p:cNvSpPr/>
                <p:nvPr/>
              </p:nvSpPr>
              <p:spPr>
                <a:xfrm>
                  <a:off x="11452792" y="8680029"/>
                  <a:ext cx="110" cy="3689"/>
                </a:xfrm>
                <a:custGeom>
                  <a:rect b="b" l="l" r="r" t="t"/>
                  <a:pathLst>
                    <a:path extrusionOk="0" h="3689" w="110">
                      <a:moveTo>
                        <a:pt x="111" y="0"/>
                      </a:moveTo>
                      <a:lnTo>
                        <a:pt x="1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11" name="Google Shape;2111;p34"/>
                <p:cNvSpPr/>
                <p:nvPr/>
              </p:nvSpPr>
              <p:spPr>
                <a:xfrm>
                  <a:off x="11453752" y="8675380"/>
                  <a:ext cx="1365" cy="1697"/>
                </a:xfrm>
                <a:custGeom>
                  <a:rect b="b" l="l" r="r" t="t"/>
                  <a:pathLst>
                    <a:path extrusionOk="0" h="1697" w="1365">
                      <a:moveTo>
                        <a:pt x="1108" y="332"/>
                      </a:moveTo>
                      <a:cubicBezTo>
                        <a:pt x="1071" y="369"/>
                        <a:pt x="960" y="406"/>
                        <a:pt x="960" y="443"/>
                      </a:cubicBezTo>
                      <a:cubicBezTo>
                        <a:pt x="923" y="553"/>
                        <a:pt x="849" y="480"/>
                        <a:pt x="775" y="480"/>
                      </a:cubicBezTo>
                      <a:lnTo>
                        <a:pt x="812" y="922"/>
                      </a:lnTo>
                      <a:cubicBezTo>
                        <a:pt x="812" y="922"/>
                        <a:pt x="886" y="959"/>
                        <a:pt x="886" y="959"/>
                      </a:cubicBezTo>
                      <a:cubicBezTo>
                        <a:pt x="923" y="959"/>
                        <a:pt x="923" y="922"/>
                        <a:pt x="960" y="922"/>
                      </a:cubicBezTo>
                      <a:cubicBezTo>
                        <a:pt x="1144" y="885"/>
                        <a:pt x="1071" y="1070"/>
                        <a:pt x="1292" y="996"/>
                      </a:cubicBezTo>
                      <a:lnTo>
                        <a:pt x="1366" y="1033"/>
                      </a:lnTo>
                      <a:lnTo>
                        <a:pt x="1218" y="1365"/>
                      </a:lnTo>
                      <a:cubicBezTo>
                        <a:pt x="1218" y="1328"/>
                        <a:pt x="1218" y="1328"/>
                        <a:pt x="1181" y="1291"/>
                      </a:cubicBezTo>
                      <a:cubicBezTo>
                        <a:pt x="1181" y="1291"/>
                        <a:pt x="1108" y="1291"/>
                        <a:pt x="1071" y="1291"/>
                      </a:cubicBezTo>
                      <a:cubicBezTo>
                        <a:pt x="923" y="1291"/>
                        <a:pt x="886" y="1439"/>
                        <a:pt x="665" y="1402"/>
                      </a:cubicBezTo>
                      <a:lnTo>
                        <a:pt x="628" y="1439"/>
                      </a:lnTo>
                      <a:lnTo>
                        <a:pt x="775" y="1439"/>
                      </a:lnTo>
                      <a:lnTo>
                        <a:pt x="886" y="1439"/>
                      </a:lnTo>
                      <a:lnTo>
                        <a:pt x="923" y="1550"/>
                      </a:lnTo>
                      <a:lnTo>
                        <a:pt x="812" y="1513"/>
                      </a:lnTo>
                      <a:lnTo>
                        <a:pt x="554" y="1476"/>
                      </a:lnTo>
                      <a:lnTo>
                        <a:pt x="591" y="1550"/>
                      </a:lnTo>
                      <a:cubicBezTo>
                        <a:pt x="628" y="1550"/>
                        <a:pt x="628" y="1513"/>
                        <a:pt x="665" y="1513"/>
                      </a:cubicBezTo>
                      <a:cubicBezTo>
                        <a:pt x="701" y="1513"/>
                        <a:pt x="738" y="1513"/>
                        <a:pt x="775" y="1550"/>
                      </a:cubicBezTo>
                      <a:cubicBezTo>
                        <a:pt x="849" y="1586"/>
                        <a:pt x="517" y="1660"/>
                        <a:pt x="775" y="1697"/>
                      </a:cubicBezTo>
                      <a:lnTo>
                        <a:pt x="222" y="1697"/>
                      </a:lnTo>
                      <a:cubicBezTo>
                        <a:pt x="258" y="1660"/>
                        <a:pt x="332" y="1660"/>
                        <a:pt x="369" y="1623"/>
                      </a:cubicBezTo>
                      <a:cubicBezTo>
                        <a:pt x="591" y="1439"/>
                        <a:pt x="185" y="1365"/>
                        <a:pt x="111" y="1254"/>
                      </a:cubicBezTo>
                      <a:cubicBezTo>
                        <a:pt x="111" y="1254"/>
                        <a:pt x="148" y="1254"/>
                        <a:pt x="185" y="1217"/>
                      </a:cubicBezTo>
                      <a:cubicBezTo>
                        <a:pt x="185" y="1217"/>
                        <a:pt x="222" y="1217"/>
                        <a:pt x="258" y="1217"/>
                      </a:cubicBezTo>
                      <a:lnTo>
                        <a:pt x="443" y="1217"/>
                      </a:lnTo>
                      <a:lnTo>
                        <a:pt x="443" y="1181"/>
                      </a:lnTo>
                      <a:cubicBezTo>
                        <a:pt x="295" y="1181"/>
                        <a:pt x="480" y="1070"/>
                        <a:pt x="258" y="1107"/>
                      </a:cubicBezTo>
                      <a:cubicBezTo>
                        <a:pt x="185" y="1107"/>
                        <a:pt x="37" y="1107"/>
                        <a:pt x="37" y="1107"/>
                      </a:cubicBezTo>
                      <a:cubicBezTo>
                        <a:pt x="0" y="1070"/>
                        <a:pt x="0" y="1033"/>
                        <a:pt x="0" y="996"/>
                      </a:cubicBezTo>
                      <a:lnTo>
                        <a:pt x="148" y="1033"/>
                      </a:lnTo>
                      <a:cubicBezTo>
                        <a:pt x="185" y="959"/>
                        <a:pt x="37" y="885"/>
                        <a:pt x="295" y="812"/>
                      </a:cubicBezTo>
                      <a:cubicBezTo>
                        <a:pt x="-37" y="738"/>
                        <a:pt x="332" y="627"/>
                        <a:pt x="185" y="516"/>
                      </a:cubicBezTo>
                      <a:cubicBezTo>
                        <a:pt x="111" y="480"/>
                        <a:pt x="148" y="369"/>
                        <a:pt x="185" y="295"/>
                      </a:cubicBezTo>
                      <a:cubicBezTo>
                        <a:pt x="185" y="258"/>
                        <a:pt x="369" y="258"/>
                        <a:pt x="443" y="221"/>
                      </a:cubicBezTo>
                      <a:cubicBezTo>
                        <a:pt x="517" y="221"/>
                        <a:pt x="554" y="184"/>
                        <a:pt x="591" y="148"/>
                      </a:cubicBezTo>
                      <a:cubicBezTo>
                        <a:pt x="628" y="111"/>
                        <a:pt x="665" y="74"/>
                        <a:pt x="701" y="0"/>
                      </a:cubicBezTo>
                      <a:cubicBezTo>
                        <a:pt x="775" y="0"/>
                        <a:pt x="849" y="37"/>
                        <a:pt x="960" y="37"/>
                      </a:cubicBezTo>
                      <a:cubicBezTo>
                        <a:pt x="1587" y="37"/>
                        <a:pt x="849" y="148"/>
                        <a:pt x="1034" y="184"/>
                      </a:cubicBezTo>
                      <a:cubicBezTo>
                        <a:pt x="1255" y="221"/>
                        <a:pt x="997" y="295"/>
                        <a:pt x="1108" y="332"/>
                      </a:cubicBezTo>
                      <a:close/>
                      <a:moveTo>
                        <a:pt x="517" y="627"/>
                      </a:moveTo>
                      <a:lnTo>
                        <a:pt x="369" y="775"/>
                      </a:lnTo>
                      <a:cubicBezTo>
                        <a:pt x="369" y="775"/>
                        <a:pt x="443" y="812"/>
                        <a:pt x="480" y="812"/>
                      </a:cubicBezTo>
                      <a:cubicBezTo>
                        <a:pt x="628" y="812"/>
                        <a:pt x="591" y="775"/>
                        <a:pt x="628" y="738"/>
                      </a:cubicBezTo>
                      <a:lnTo>
                        <a:pt x="517" y="627"/>
                      </a:lnTo>
                      <a:close/>
                      <a:moveTo>
                        <a:pt x="701" y="369"/>
                      </a:moveTo>
                      <a:lnTo>
                        <a:pt x="997" y="221"/>
                      </a:lnTo>
                      <a:cubicBezTo>
                        <a:pt x="1034" y="184"/>
                        <a:pt x="1108" y="111"/>
                        <a:pt x="1071" y="111"/>
                      </a:cubicBezTo>
                      <a:cubicBezTo>
                        <a:pt x="886" y="37"/>
                        <a:pt x="997" y="184"/>
                        <a:pt x="775" y="184"/>
                      </a:cubicBezTo>
                      <a:cubicBezTo>
                        <a:pt x="480" y="221"/>
                        <a:pt x="332" y="332"/>
                        <a:pt x="701" y="369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12" name="Google Shape;2112;p34"/>
                <p:cNvSpPr/>
                <p:nvPr/>
              </p:nvSpPr>
              <p:spPr>
                <a:xfrm>
                  <a:off x="11455044" y="8677594"/>
                  <a:ext cx="627" cy="143"/>
                </a:xfrm>
                <a:custGeom>
                  <a:rect b="b" l="l" r="r" t="t"/>
                  <a:pathLst>
                    <a:path extrusionOk="0" h="143" w="627">
                      <a:moveTo>
                        <a:pt x="185" y="74"/>
                      </a:moveTo>
                      <a:cubicBezTo>
                        <a:pt x="185" y="74"/>
                        <a:pt x="332" y="74"/>
                        <a:pt x="443" y="74"/>
                      </a:cubicBezTo>
                      <a:lnTo>
                        <a:pt x="628" y="37"/>
                      </a:lnTo>
                      <a:cubicBezTo>
                        <a:pt x="591" y="0"/>
                        <a:pt x="554" y="0"/>
                        <a:pt x="554" y="0"/>
                      </a:cubicBezTo>
                      <a:lnTo>
                        <a:pt x="0" y="74"/>
                      </a:lnTo>
                      <a:cubicBezTo>
                        <a:pt x="37" y="148"/>
                        <a:pt x="111" y="185"/>
                        <a:pt x="185" y="74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13" name="Google Shape;2113;p34"/>
                <p:cNvSpPr/>
                <p:nvPr/>
              </p:nvSpPr>
              <p:spPr>
                <a:xfrm>
                  <a:off x="11454785" y="8676930"/>
                  <a:ext cx="849" cy="295"/>
                </a:xfrm>
                <a:custGeom>
                  <a:rect b="b" l="l" r="r" t="t"/>
                  <a:pathLst>
                    <a:path extrusionOk="0" h="295" w="849">
                      <a:moveTo>
                        <a:pt x="480" y="185"/>
                      </a:moveTo>
                      <a:cubicBezTo>
                        <a:pt x="332" y="221"/>
                        <a:pt x="148" y="74"/>
                        <a:pt x="0" y="221"/>
                      </a:cubicBezTo>
                      <a:cubicBezTo>
                        <a:pt x="74" y="221"/>
                        <a:pt x="222" y="185"/>
                        <a:pt x="222" y="258"/>
                      </a:cubicBezTo>
                      <a:cubicBezTo>
                        <a:pt x="222" y="258"/>
                        <a:pt x="369" y="258"/>
                        <a:pt x="480" y="295"/>
                      </a:cubicBezTo>
                      <a:cubicBezTo>
                        <a:pt x="443" y="258"/>
                        <a:pt x="222" y="221"/>
                        <a:pt x="480" y="185"/>
                      </a:cubicBezTo>
                      <a:lnTo>
                        <a:pt x="738" y="148"/>
                      </a:lnTo>
                      <a:cubicBezTo>
                        <a:pt x="775" y="148"/>
                        <a:pt x="812" y="148"/>
                        <a:pt x="849" y="185"/>
                      </a:cubicBezTo>
                      <a:lnTo>
                        <a:pt x="628" y="0"/>
                      </a:lnTo>
                      <a:cubicBezTo>
                        <a:pt x="628" y="0"/>
                        <a:pt x="591" y="0"/>
                        <a:pt x="554" y="0"/>
                      </a:cubicBezTo>
                      <a:lnTo>
                        <a:pt x="517" y="74"/>
                      </a:lnTo>
                      <a:lnTo>
                        <a:pt x="480" y="185"/>
                      </a:ln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14" name="Google Shape;2114;p34"/>
                <p:cNvSpPr/>
                <p:nvPr/>
              </p:nvSpPr>
              <p:spPr>
                <a:xfrm>
                  <a:off x="11455391" y="8676155"/>
                  <a:ext cx="649" cy="184"/>
                </a:xfrm>
                <a:custGeom>
                  <a:rect b="b" l="l" r="r" t="t"/>
                  <a:pathLst>
                    <a:path extrusionOk="0" h="184" w="649">
                      <a:moveTo>
                        <a:pt x="133" y="184"/>
                      </a:moveTo>
                      <a:lnTo>
                        <a:pt x="649" y="148"/>
                      </a:lnTo>
                      <a:cubicBezTo>
                        <a:pt x="539" y="111"/>
                        <a:pt x="391" y="74"/>
                        <a:pt x="169" y="0"/>
                      </a:cubicBezTo>
                      <a:cubicBezTo>
                        <a:pt x="206" y="0"/>
                        <a:pt x="59" y="0"/>
                        <a:pt x="22" y="37"/>
                      </a:cubicBezTo>
                      <a:cubicBezTo>
                        <a:pt x="-126" y="111"/>
                        <a:pt x="539" y="74"/>
                        <a:pt x="133" y="184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15" name="Google Shape;2115;p34"/>
                <p:cNvSpPr/>
                <p:nvPr/>
              </p:nvSpPr>
              <p:spPr>
                <a:xfrm>
                  <a:off x="11454082" y="8677040"/>
                  <a:ext cx="1479" cy="1217"/>
                </a:xfrm>
                <a:custGeom>
                  <a:rect b="b" l="l" r="r" t="t"/>
                  <a:pathLst>
                    <a:path extrusionOk="0" h="1217" w="1479">
                      <a:moveTo>
                        <a:pt x="335" y="148"/>
                      </a:moveTo>
                      <a:lnTo>
                        <a:pt x="298" y="185"/>
                      </a:lnTo>
                      <a:lnTo>
                        <a:pt x="298" y="258"/>
                      </a:lnTo>
                      <a:cubicBezTo>
                        <a:pt x="298" y="258"/>
                        <a:pt x="261" y="258"/>
                        <a:pt x="224" y="258"/>
                      </a:cubicBezTo>
                      <a:lnTo>
                        <a:pt x="224" y="185"/>
                      </a:lnTo>
                      <a:cubicBezTo>
                        <a:pt x="150" y="37"/>
                        <a:pt x="187" y="0"/>
                        <a:pt x="519" y="111"/>
                      </a:cubicBezTo>
                      <a:lnTo>
                        <a:pt x="593" y="111"/>
                      </a:lnTo>
                      <a:cubicBezTo>
                        <a:pt x="630" y="111"/>
                        <a:pt x="630" y="74"/>
                        <a:pt x="630" y="74"/>
                      </a:cubicBezTo>
                      <a:lnTo>
                        <a:pt x="372" y="0"/>
                      </a:lnTo>
                      <a:cubicBezTo>
                        <a:pt x="298" y="74"/>
                        <a:pt x="2" y="0"/>
                        <a:pt x="76" y="111"/>
                      </a:cubicBezTo>
                      <a:cubicBezTo>
                        <a:pt x="113" y="148"/>
                        <a:pt x="2" y="221"/>
                        <a:pt x="2" y="295"/>
                      </a:cubicBezTo>
                      <a:cubicBezTo>
                        <a:pt x="2" y="332"/>
                        <a:pt x="-35" y="406"/>
                        <a:pt x="187" y="406"/>
                      </a:cubicBezTo>
                      <a:cubicBezTo>
                        <a:pt x="-145" y="590"/>
                        <a:pt x="298" y="738"/>
                        <a:pt x="76" y="922"/>
                      </a:cubicBezTo>
                      <a:cubicBezTo>
                        <a:pt x="39" y="959"/>
                        <a:pt x="113" y="996"/>
                        <a:pt x="150" y="1033"/>
                      </a:cubicBezTo>
                      <a:cubicBezTo>
                        <a:pt x="150" y="1033"/>
                        <a:pt x="261" y="1033"/>
                        <a:pt x="298" y="1033"/>
                      </a:cubicBezTo>
                      <a:lnTo>
                        <a:pt x="519" y="959"/>
                      </a:lnTo>
                      <a:lnTo>
                        <a:pt x="445" y="1107"/>
                      </a:lnTo>
                      <a:cubicBezTo>
                        <a:pt x="445" y="1144"/>
                        <a:pt x="445" y="1181"/>
                        <a:pt x="445" y="1218"/>
                      </a:cubicBezTo>
                      <a:cubicBezTo>
                        <a:pt x="482" y="1218"/>
                        <a:pt x="519" y="1218"/>
                        <a:pt x="519" y="1218"/>
                      </a:cubicBezTo>
                      <a:cubicBezTo>
                        <a:pt x="556" y="1181"/>
                        <a:pt x="593" y="1144"/>
                        <a:pt x="630" y="1107"/>
                      </a:cubicBezTo>
                      <a:cubicBezTo>
                        <a:pt x="667" y="1070"/>
                        <a:pt x="630" y="1033"/>
                        <a:pt x="667" y="1033"/>
                      </a:cubicBezTo>
                      <a:lnTo>
                        <a:pt x="704" y="1033"/>
                      </a:lnTo>
                      <a:cubicBezTo>
                        <a:pt x="741" y="1033"/>
                        <a:pt x="778" y="1070"/>
                        <a:pt x="778" y="1070"/>
                      </a:cubicBezTo>
                      <a:cubicBezTo>
                        <a:pt x="888" y="1033"/>
                        <a:pt x="741" y="1181"/>
                        <a:pt x="925" y="1107"/>
                      </a:cubicBezTo>
                      <a:cubicBezTo>
                        <a:pt x="925" y="1181"/>
                        <a:pt x="1036" y="1181"/>
                        <a:pt x="1184" y="1144"/>
                      </a:cubicBezTo>
                      <a:cubicBezTo>
                        <a:pt x="1221" y="1144"/>
                        <a:pt x="1221" y="1107"/>
                        <a:pt x="1221" y="1107"/>
                      </a:cubicBezTo>
                      <a:lnTo>
                        <a:pt x="1184" y="959"/>
                      </a:lnTo>
                      <a:cubicBezTo>
                        <a:pt x="1221" y="959"/>
                        <a:pt x="1258" y="996"/>
                        <a:pt x="1294" y="996"/>
                      </a:cubicBezTo>
                      <a:cubicBezTo>
                        <a:pt x="1331" y="1033"/>
                        <a:pt x="1368" y="1070"/>
                        <a:pt x="1405" y="1107"/>
                      </a:cubicBezTo>
                      <a:cubicBezTo>
                        <a:pt x="1442" y="1070"/>
                        <a:pt x="1479" y="1033"/>
                        <a:pt x="1479" y="996"/>
                      </a:cubicBezTo>
                      <a:cubicBezTo>
                        <a:pt x="1442" y="959"/>
                        <a:pt x="1405" y="922"/>
                        <a:pt x="1331" y="885"/>
                      </a:cubicBezTo>
                      <a:cubicBezTo>
                        <a:pt x="1036" y="775"/>
                        <a:pt x="1073" y="959"/>
                        <a:pt x="888" y="996"/>
                      </a:cubicBezTo>
                      <a:cubicBezTo>
                        <a:pt x="1073" y="812"/>
                        <a:pt x="556" y="885"/>
                        <a:pt x="482" y="775"/>
                      </a:cubicBezTo>
                      <a:cubicBezTo>
                        <a:pt x="408" y="664"/>
                        <a:pt x="482" y="553"/>
                        <a:pt x="445" y="480"/>
                      </a:cubicBezTo>
                      <a:cubicBezTo>
                        <a:pt x="445" y="480"/>
                        <a:pt x="482" y="443"/>
                        <a:pt x="519" y="443"/>
                      </a:cubicBezTo>
                      <a:cubicBezTo>
                        <a:pt x="556" y="443"/>
                        <a:pt x="630" y="443"/>
                        <a:pt x="630" y="443"/>
                      </a:cubicBezTo>
                      <a:lnTo>
                        <a:pt x="630" y="480"/>
                      </a:lnTo>
                      <a:cubicBezTo>
                        <a:pt x="445" y="627"/>
                        <a:pt x="999" y="627"/>
                        <a:pt x="815" y="738"/>
                      </a:cubicBezTo>
                      <a:cubicBezTo>
                        <a:pt x="851" y="738"/>
                        <a:pt x="888" y="738"/>
                        <a:pt x="888" y="738"/>
                      </a:cubicBezTo>
                      <a:cubicBezTo>
                        <a:pt x="925" y="738"/>
                        <a:pt x="925" y="701"/>
                        <a:pt x="925" y="701"/>
                      </a:cubicBezTo>
                      <a:cubicBezTo>
                        <a:pt x="851" y="627"/>
                        <a:pt x="925" y="627"/>
                        <a:pt x="1036" y="627"/>
                      </a:cubicBezTo>
                      <a:cubicBezTo>
                        <a:pt x="1110" y="553"/>
                        <a:pt x="778" y="627"/>
                        <a:pt x="888" y="553"/>
                      </a:cubicBezTo>
                      <a:cubicBezTo>
                        <a:pt x="962" y="517"/>
                        <a:pt x="888" y="443"/>
                        <a:pt x="851" y="369"/>
                      </a:cubicBezTo>
                      <a:cubicBezTo>
                        <a:pt x="851" y="369"/>
                        <a:pt x="741" y="369"/>
                        <a:pt x="704" y="369"/>
                      </a:cubicBezTo>
                      <a:cubicBezTo>
                        <a:pt x="445" y="406"/>
                        <a:pt x="778" y="221"/>
                        <a:pt x="482" y="295"/>
                      </a:cubicBezTo>
                      <a:lnTo>
                        <a:pt x="556" y="258"/>
                      </a:lnTo>
                      <a:lnTo>
                        <a:pt x="630" y="221"/>
                      </a:lnTo>
                      <a:lnTo>
                        <a:pt x="335" y="148"/>
                      </a:ln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16" name="Google Shape;2116;p34"/>
                <p:cNvSpPr/>
                <p:nvPr/>
              </p:nvSpPr>
              <p:spPr>
                <a:xfrm>
                  <a:off x="11455229" y="8676470"/>
                  <a:ext cx="886" cy="386"/>
                </a:xfrm>
                <a:custGeom>
                  <a:rect b="b" l="l" r="r" t="t"/>
                  <a:pathLst>
                    <a:path extrusionOk="0" h="386" w="886">
                      <a:moveTo>
                        <a:pt x="0" y="128"/>
                      </a:moveTo>
                      <a:lnTo>
                        <a:pt x="111" y="202"/>
                      </a:lnTo>
                      <a:lnTo>
                        <a:pt x="258" y="276"/>
                      </a:lnTo>
                      <a:cubicBezTo>
                        <a:pt x="-74" y="313"/>
                        <a:pt x="295" y="349"/>
                        <a:pt x="222" y="386"/>
                      </a:cubicBezTo>
                      <a:cubicBezTo>
                        <a:pt x="295" y="349"/>
                        <a:pt x="369" y="313"/>
                        <a:pt x="480" y="313"/>
                      </a:cubicBezTo>
                      <a:cubicBezTo>
                        <a:pt x="591" y="313"/>
                        <a:pt x="628" y="202"/>
                        <a:pt x="812" y="276"/>
                      </a:cubicBezTo>
                      <a:lnTo>
                        <a:pt x="812" y="313"/>
                      </a:lnTo>
                      <a:lnTo>
                        <a:pt x="849" y="313"/>
                      </a:lnTo>
                      <a:lnTo>
                        <a:pt x="886" y="276"/>
                      </a:lnTo>
                      <a:cubicBezTo>
                        <a:pt x="812" y="165"/>
                        <a:pt x="665" y="276"/>
                        <a:pt x="591" y="276"/>
                      </a:cubicBezTo>
                      <a:cubicBezTo>
                        <a:pt x="443" y="276"/>
                        <a:pt x="406" y="276"/>
                        <a:pt x="443" y="202"/>
                      </a:cubicBezTo>
                      <a:cubicBezTo>
                        <a:pt x="517" y="91"/>
                        <a:pt x="295" y="17"/>
                        <a:pt x="185" y="17"/>
                      </a:cubicBezTo>
                      <a:cubicBezTo>
                        <a:pt x="-37" y="-56"/>
                        <a:pt x="295" y="128"/>
                        <a:pt x="0" y="128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17" name="Google Shape;2117;p34"/>
                <p:cNvSpPr/>
                <p:nvPr/>
              </p:nvSpPr>
              <p:spPr>
                <a:xfrm>
                  <a:off x="11454970" y="8674900"/>
                  <a:ext cx="996" cy="817"/>
                </a:xfrm>
                <a:custGeom>
                  <a:rect b="b" l="l" r="r" t="t"/>
                  <a:pathLst>
                    <a:path extrusionOk="0" h="817" w="996">
                      <a:moveTo>
                        <a:pt x="332" y="369"/>
                      </a:moveTo>
                      <a:lnTo>
                        <a:pt x="369" y="406"/>
                      </a:lnTo>
                      <a:lnTo>
                        <a:pt x="480" y="516"/>
                      </a:lnTo>
                      <a:cubicBezTo>
                        <a:pt x="480" y="516"/>
                        <a:pt x="406" y="553"/>
                        <a:pt x="332" y="553"/>
                      </a:cubicBezTo>
                      <a:cubicBezTo>
                        <a:pt x="111" y="553"/>
                        <a:pt x="295" y="738"/>
                        <a:pt x="0" y="738"/>
                      </a:cubicBezTo>
                      <a:lnTo>
                        <a:pt x="37" y="775"/>
                      </a:lnTo>
                      <a:cubicBezTo>
                        <a:pt x="74" y="775"/>
                        <a:pt x="111" y="775"/>
                        <a:pt x="111" y="775"/>
                      </a:cubicBezTo>
                      <a:cubicBezTo>
                        <a:pt x="258" y="701"/>
                        <a:pt x="295" y="775"/>
                        <a:pt x="369" y="775"/>
                      </a:cubicBezTo>
                      <a:cubicBezTo>
                        <a:pt x="480" y="812"/>
                        <a:pt x="517" y="849"/>
                        <a:pt x="591" y="775"/>
                      </a:cubicBezTo>
                      <a:cubicBezTo>
                        <a:pt x="628" y="738"/>
                        <a:pt x="665" y="701"/>
                        <a:pt x="701" y="627"/>
                      </a:cubicBezTo>
                      <a:cubicBezTo>
                        <a:pt x="775" y="590"/>
                        <a:pt x="923" y="480"/>
                        <a:pt x="886" y="480"/>
                      </a:cubicBezTo>
                      <a:cubicBezTo>
                        <a:pt x="701" y="406"/>
                        <a:pt x="997" y="332"/>
                        <a:pt x="997" y="332"/>
                      </a:cubicBezTo>
                      <a:cubicBezTo>
                        <a:pt x="591" y="258"/>
                        <a:pt x="517" y="148"/>
                        <a:pt x="480" y="0"/>
                      </a:cubicBezTo>
                      <a:cubicBezTo>
                        <a:pt x="74" y="111"/>
                        <a:pt x="665" y="258"/>
                        <a:pt x="332" y="369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18" name="Google Shape;2118;p34"/>
                <p:cNvSpPr/>
                <p:nvPr/>
              </p:nvSpPr>
              <p:spPr>
                <a:xfrm>
                  <a:off x="11453735" y="8673019"/>
                  <a:ext cx="1123" cy="906"/>
                </a:xfrm>
                <a:custGeom>
                  <a:rect b="b" l="l" r="r" t="t"/>
                  <a:pathLst>
                    <a:path extrusionOk="0" h="906" w="1123">
                      <a:moveTo>
                        <a:pt x="1013" y="480"/>
                      </a:moveTo>
                      <a:cubicBezTo>
                        <a:pt x="976" y="332"/>
                        <a:pt x="718" y="258"/>
                        <a:pt x="902" y="74"/>
                      </a:cubicBezTo>
                      <a:cubicBezTo>
                        <a:pt x="939" y="37"/>
                        <a:pt x="792" y="0"/>
                        <a:pt x="755" y="0"/>
                      </a:cubicBezTo>
                      <a:cubicBezTo>
                        <a:pt x="718" y="0"/>
                        <a:pt x="681" y="0"/>
                        <a:pt x="644" y="0"/>
                      </a:cubicBezTo>
                      <a:lnTo>
                        <a:pt x="607" y="74"/>
                      </a:lnTo>
                      <a:cubicBezTo>
                        <a:pt x="570" y="148"/>
                        <a:pt x="533" y="258"/>
                        <a:pt x="533" y="332"/>
                      </a:cubicBezTo>
                      <a:cubicBezTo>
                        <a:pt x="570" y="406"/>
                        <a:pt x="459" y="406"/>
                        <a:pt x="386" y="443"/>
                      </a:cubicBezTo>
                      <a:cubicBezTo>
                        <a:pt x="349" y="443"/>
                        <a:pt x="386" y="480"/>
                        <a:pt x="386" y="480"/>
                      </a:cubicBezTo>
                      <a:cubicBezTo>
                        <a:pt x="496" y="553"/>
                        <a:pt x="570" y="590"/>
                        <a:pt x="607" y="590"/>
                      </a:cubicBezTo>
                      <a:lnTo>
                        <a:pt x="570" y="627"/>
                      </a:lnTo>
                      <a:cubicBezTo>
                        <a:pt x="533" y="627"/>
                        <a:pt x="459" y="627"/>
                        <a:pt x="459" y="627"/>
                      </a:cubicBezTo>
                      <a:cubicBezTo>
                        <a:pt x="423" y="627"/>
                        <a:pt x="423" y="590"/>
                        <a:pt x="386" y="590"/>
                      </a:cubicBezTo>
                      <a:lnTo>
                        <a:pt x="349" y="627"/>
                      </a:lnTo>
                      <a:cubicBezTo>
                        <a:pt x="386" y="627"/>
                        <a:pt x="459" y="664"/>
                        <a:pt x="496" y="664"/>
                      </a:cubicBezTo>
                      <a:cubicBezTo>
                        <a:pt x="570" y="701"/>
                        <a:pt x="644" y="738"/>
                        <a:pt x="718" y="775"/>
                      </a:cubicBezTo>
                      <a:cubicBezTo>
                        <a:pt x="718" y="775"/>
                        <a:pt x="607" y="812"/>
                        <a:pt x="533" y="849"/>
                      </a:cubicBezTo>
                      <a:lnTo>
                        <a:pt x="459" y="849"/>
                      </a:lnTo>
                      <a:lnTo>
                        <a:pt x="459" y="812"/>
                      </a:lnTo>
                      <a:cubicBezTo>
                        <a:pt x="496" y="775"/>
                        <a:pt x="718" y="775"/>
                        <a:pt x="570" y="738"/>
                      </a:cubicBezTo>
                      <a:cubicBezTo>
                        <a:pt x="423" y="701"/>
                        <a:pt x="201" y="775"/>
                        <a:pt x="16" y="775"/>
                      </a:cubicBezTo>
                      <a:cubicBezTo>
                        <a:pt x="16" y="775"/>
                        <a:pt x="-21" y="849"/>
                        <a:pt x="16" y="885"/>
                      </a:cubicBezTo>
                      <a:cubicBezTo>
                        <a:pt x="386" y="959"/>
                        <a:pt x="755" y="812"/>
                        <a:pt x="1124" y="812"/>
                      </a:cubicBezTo>
                      <a:cubicBezTo>
                        <a:pt x="1124" y="664"/>
                        <a:pt x="1050" y="553"/>
                        <a:pt x="1013" y="48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19" name="Google Shape;2119;p34"/>
                <p:cNvSpPr/>
                <p:nvPr/>
              </p:nvSpPr>
              <p:spPr>
                <a:xfrm>
                  <a:off x="11455081" y="8673122"/>
                  <a:ext cx="975" cy="524"/>
                </a:xfrm>
                <a:custGeom>
                  <a:rect b="b" l="l" r="r" t="t"/>
                  <a:pathLst>
                    <a:path extrusionOk="0" h="524" w="975">
                      <a:moveTo>
                        <a:pt x="369" y="118"/>
                      </a:moveTo>
                      <a:cubicBezTo>
                        <a:pt x="332" y="192"/>
                        <a:pt x="74" y="266"/>
                        <a:pt x="74" y="303"/>
                      </a:cubicBezTo>
                      <a:cubicBezTo>
                        <a:pt x="111" y="376"/>
                        <a:pt x="258" y="229"/>
                        <a:pt x="369" y="266"/>
                      </a:cubicBezTo>
                      <a:cubicBezTo>
                        <a:pt x="295" y="303"/>
                        <a:pt x="258" y="339"/>
                        <a:pt x="185" y="413"/>
                      </a:cubicBezTo>
                      <a:cubicBezTo>
                        <a:pt x="148" y="413"/>
                        <a:pt x="74" y="413"/>
                        <a:pt x="0" y="413"/>
                      </a:cubicBezTo>
                      <a:cubicBezTo>
                        <a:pt x="37" y="487"/>
                        <a:pt x="443" y="376"/>
                        <a:pt x="406" y="524"/>
                      </a:cubicBezTo>
                      <a:lnTo>
                        <a:pt x="480" y="524"/>
                      </a:lnTo>
                      <a:cubicBezTo>
                        <a:pt x="628" y="413"/>
                        <a:pt x="701" y="339"/>
                        <a:pt x="443" y="266"/>
                      </a:cubicBezTo>
                      <a:cubicBezTo>
                        <a:pt x="628" y="192"/>
                        <a:pt x="738" y="155"/>
                        <a:pt x="591" y="81"/>
                      </a:cubicBezTo>
                      <a:cubicBezTo>
                        <a:pt x="591" y="81"/>
                        <a:pt x="628" y="44"/>
                        <a:pt x="628" y="44"/>
                      </a:cubicBezTo>
                      <a:cubicBezTo>
                        <a:pt x="960" y="7"/>
                        <a:pt x="738" y="155"/>
                        <a:pt x="886" y="192"/>
                      </a:cubicBezTo>
                      <a:cubicBezTo>
                        <a:pt x="923" y="192"/>
                        <a:pt x="923" y="229"/>
                        <a:pt x="923" y="266"/>
                      </a:cubicBezTo>
                      <a:cubicBezTo>
                        <a:pt x="960" y="229"/>
                        <a:pt x="997" y="155"/>
                        <a:pt x="960" y="118"/>
                      </a:cubicBezTo>
                      <a:cubicBezTo>
                        <a:pt x="960" y="81"/>
                        <a:pt x="849" y="-29"/>
                        <a:pt x="812" y="7"/>
                      </a:cubicBezTo>
                      <a:cubicBezTo>
                        <a:pt x="665" y="7"/>
                        <a:pt x="443" y="7"/>
                        <a:pt x="369" y="118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20" name="Google Shape;2120;p34"/>
                <p:cNvSpPr/>
                <p:nvPr/>
              </p:nvSpPr>
              <p:spPr>
                <a:xfrm>
                  <a:off x="11455231" y="8672576"/>
                  <a:ext cx="810" cy="590"/>
                </a:xfrm>
                <a:custGeom>
                  <a:rect b="b" l="l" r="r" t="t"/>
                  <a:pathLst>
                    <a:path extrusionOk="0" h="590" w="810">
                      <a:moveTo>
                        <a:pt x="109" y="111"/>
                      </a:moveTo>
                      <a:cubicBezTo>
                        <a:pt x="293" y="184"/>
                        <a:pt x="182" y="332"/>
                        <a:pt x="72" y="369"/>
                      </a:cubicBezTo>
                      <a:cubicBezTo>
                        <a:pt x="-150" y="480"/>
                        <a:pt x="219" y="480"/>
                        <a:pt x="146" y="553"/>
                      </a:cubicBezTo>
                      <a:lnTo>
                        <a:pt x="367" y="590"/>
                      </a:lnTo>
                      <a:lnTo>
                        <a:pt x="330" y="443"/>
                      </a:lnTo>
                      <a:cubicBezTo>
                        <a:pt x="330" y="332"/>
                        <a:pt x="478" y="258"/>
                        <a:pt x="662" y="221"/>
                      </a:cubicBezTo>
                      <a:cubicBezTo>
                        <a:pt x="699" y="221"/>
                        <a:pt x="736" y="258"/>
                        <a:pt x="810" y="258"/>
                      </a:cubicBezTo>
                      <a:cubicBezTo>
                        <a:pt x="810" y="221"/>
                        <a:pt x="810" y="184"/>
                        <a:pt x="773" y="184"/>
                      </a:cubicBezTo>
                      <a:cubicBezTo>
                        <a:pt x="699" y="148"/>
                        <a:pt x="552" y="295"/>
                        <a:pt x="515" y="184"/>
                      </a:cubicBezTo>
                      <a:cubicBezTo>
                        <a:pt x="515" y="111"/>
                        <a:pt x="441" y="0"/>
                        <a:pt x="219" y="0"/>
                      </a:cubicBezTo>
                      <a:lnTo>
                        <a:pt x="109" y="111"/>
                      </a:lnTo>
                      <a:lnTo>
                        <a:pt x="109" y="111"/>
                      </a:ln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21" name="Google Shape;2121;p34"/>
                <p:cNvSpPr/>
                <p:nvPr/>
              </p:nvSpPr>
              <p:spPr>
                <a:xfrm>
                  <a:off x="11455661" y="8677225"/>
                  <a:ext cx="416" cy="258"/>
                </a:xfrm>
                <a:custGeom>
                  <a:rect b="b" l="l" r="r" t="t"/>
                  <a:pathLst>
                    <a:path extrusionOk="0" h="258" w="416">
                      <a:moveTo>
                        <a:pt x="84" y="258"/>
                      </a:moveTo>
                      <a:cubicBezTo>
                        <a:pt x="121" y="258"/>
                        <a:pt x="195" y="258"/>
                        <a:pt x="232" y="221"/>
                      </a:cubicBezTo>
                      <a:lnTo>
                        <a:pt x="416" y="148"/>
                      </a:lnTo>
                      <a:cubicBezTo>
                        <a:pt x="379" y="148"/>
                        <a:pt x="342" y="111"/>
                        <a:pt x="342" y="111"/>
                      </a:cubicBezTo>
                      <a:cubicBezTo>
                        <a:pt x="-64" y="258"/>
                        <a:pt x="158" y="74"/>
                        <a:pt x="121" y="37"/>
                      </a:cubicBezTo>
                      <a:lnTo>
                        <a:pt x="84" y="0"/>
                      </a:lnTo>
                      <a:lnTo>
                        <a:pt x="10" y="221"/>
                      </a:lnTo>
                      <a:cubicBezTo>
                        <a:pt x="-27" y="221"/>
                        <a:pt x="47" y="258"/>
                        <a:pt x="84" y="258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22" name="Google Shape;2122;p34"/>
                <p:cNvSpPr/>
                <p:nvPr/>
              </p:nvSpPr>
              <p:spPr>
                <a:xfrm>
                  <a:off x="11454084" y="8674015"/>
                  <a:ext cx="1661" cy="701"/>
                </a:xfrm>
                <a:custGeom>
                  <a:rect b="b" l="l" r="r" t="t"/>
                  <a:pathLst>
                    <a:path extrusionOk="0" h="701" w="1661">
                      <a:moveTo>
                        <a:pt x="665" y="295"/>
                      </a:moveTo>
                      <a:lnTo>
                        <a:pt x="628" y="332"/>
                      </a:lnTo>
                      <a:cubicBezTo>
                        <a:pt x="111" y="369"/>
                        <a:pt x="74" y="517"/>
                        <a:pt x="0" y="664"/>
                      </a:cubicBezTo>
                      <a:cubicBezTo>
                        <a:pt x="0" y="664"/>
                        <a:pt x="37" y="701"/>
                        <a:pt x="74" y="701"/>
                      </a:cubicBezTo>
                      <a:lnTo>
                        <a:pt x="111" y="701"/>
                      </a:lnTo>
                      <a:cubicBezTo>
                        <a:pt x="258" y="627"/>
                        <a:pt x="369" y="517"/>
                        <a:pt x="554" y="443"/>
                      </a:cubicBezTo>
                      <a:cubicBezTo>
                        <a:pt x="701" y="369"/>
                        <a:pt x="886" y="369"/>
                        <a:pt x="1071" y="332"/>
                      </a:cubicBezTo>
                      <a:cubicBezTo>
                        <a:pt x="1108" y="332"/>
                        <a:pt x="1181" y="369"/>
                        <a:pt x="1181" y="369"/>
                      </a:cubicBezTo>
                      <a:cubicBezTo>
                        <a:pt x="1181" y="406"/>
                        <a:pt x="1034" y="480"/>
                        <a:pt x="1181" y="517"/>
                      </a:cubicBezTo>
                      <a:cubicBezTo>
                        <a:pt x="1218" y="443"/>
                        <a:pt x="1255" y="406"/>
                        <a:pt x="1292" y="332"/>
                      </a:cubicBezTo>
                      <a:cubicBezTo>
                        <a:pt x="1292" y="258"/>
                        <a:pt x="1292" y="221"/>
                        <a:pt x="1292" y="148"/>
                      </a:cubicBezTo>
                      <a:cubicBezTo>
                        <a:pt x="1477" y="148"/>
                        <a:pt x="1440" y="0"/>
                        <a:pt x="1661" y="74"/>
                      </a:cubicBezTo>
                      <a:cubicBezTo>
                        <a:pt x="1587" y="0"/>
                        <a:pt x="1440" y="74"/>
                        <a:pt x="1329" y="37"/>
                      </a:cubicBezTo>
                      <a:cubicBezTo>
                        <a:pt x="1255" y="37"/>
                        <a:pt x="1218" y="-37"/>
                        <a:pt x="1218" y="37"/>
                      </a:cubicBezTo>
                      <a:lnTo>
                        <a:pt x="1329" y="74"/>
                      </a:lnTo>
                      <a:cubicBezTo>
                        <a:pt x="1292" y="111"/>
                        <a:pt x="1071" y="111"/>
                        <a:pt x="1181" y="185"/>
                      </a:cubicBezTo>
                      <a:cubicBezTo>
                        <a:pt x="960" y="185"/>
                        <a:pt x="628" y="295"/>
                        <a:pt x="554" y="111"/>
                      </a:cubicBezTo>
                      <a:cubicBezTo>
                        <a:pt x="554" y="74"/>
                        <a:pt x="665" y="0"/>
                        <a:pt x="480" y="0"/>
                      </a:cubicBezTo>
                      <a:cubicBezTo>
                        <a:pt x="443" y="0"/>
                        <a:pt x="406" y="74"/>
                        <a:pt x="369" y="111"/>
                      </a:cubicBezTo>
                      <a:cubicBezTo>
                        <a:pt x="701" y="148"/>
                        <a:pt x="332" y="369"/>
                        <a:pt x="665" y="295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23" name="Google Shape;2123;p34"/>
                <p:cNvSpPr/>
                <p:nvPr/>
              </p:nvSpPr>
              <p:spPr>
                <a:xfrm>
                  <a:off x="11454070" y="8674753"/>
                  <a:ext cx="387" cy="199"/>
                </a:xfrm>
                <a:custGeom>
                  <a:rect b="b" l="l" r="r" t="t"/>
                  <a:pathLst>
                    <a:path extrusionOk="0" h="199" w="387">
                      <a:moveTo>
                        <a:pt x="14" y="184"/>
                      </a:moveTo>
                      <a:cubicBezTo>
                        <a:pt x="51" y="221"/>
                        <a:pt x="162" y="184"/>
                        <a:pt x="162" y="148"/>
                      </a:cubicBezTo>
                      <a:cubicBezTo>
                        <a:pt x="162" y="111"/>
                        <a:pt x="421" y="184"/>
                        <a:pt x="384" y="74"/>
                      </a:cubicBezTo>
                      <a:cubicBezTo>
                        <a:pt x="384" y="37"/>
                        <a:pt x="125" y="111"/>
                        <a:pt x="88" y="0"/>
                      </a:cubicBezTo>
                      <a:cubicBezTo>
                        <a:pt x="14" y="74"/>
                        <a:pt x="-22" y="111"/>
                        <a:pt x="14" y="184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24" name="Google Shape;2124;p34"/>
                <p:cNvSpPr/>
                <p:nvPr/>
              </p:nvSpPr>
              <p:spPr>
                <a:xfrm>
                  <a:off x="11453899" y="8674052"/>
                  <a:ext cx="630" cy="339"/>
                </a:xfrm>
                <a:custGeom>
                  <a:rect b="b" l="l" r="r" t="t"/>
                  <a:pathLst>
                    <a:path extrusionOk="0" h="339" w="630">
                      <a:moveTo>
                        <a:pt x="443" y="258"/>
                      </a:moveTo>
                      <a:cubicBezTo>
                        <a:pt x="480" y="258"/>
                        <a:pt x="185" y="369"/>
                        <a:pt x="480" y="332"/>
                      </a:cubicBezTo>
                      <a:cubicBezTo>
                        <a:pt x="554" y="332"/>
                        <a:pt x="701" y="221"/>
                        <a:pt x="591" y="148"/>
                      </a:cubicBezTo>
                      <a:lnTo>
                        <a:pt x="443" y="184"/>
                      </a:lnTo>
                      <a:lnTo>
                        <a:pt x="517" y="111"/>
                      </a:lnTo>
                      <a:cubicBezTo>
                        <a:pt x="517" y="74"/>
                        <a:pt x="554" y="37"/>
                        <a:pt x="554" y="37"/>
                      </a:cubicBezTo>
                      <a:lnTo>
                        <a:pt x="0" y="0"/>
                      </a:lnTo>
                      <a:lnTo>
                        <a:pt x="111" y="37"/>
                      </a:lnTo>
                      <a:cubicBezTo>
                        <a:pt x="185" y="148"/>
                        <a:pt x="37" y="295"/>
                        <a:pt x="443" y="258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25" name="Google Shape;2125;p34"/>
                <p:cNvSpPr/>
                <p:nvPr/>
              </p:nvSpPr>
              <p:spPr>
                <a:xfrm>
                  <a:off x="11454564" y="8678553"/>
                  <a:ext cx="443" cy="184"/>
                </a:xfrm>
                <a:custGeom>
                  <a:rect b="b" l="l" r="r" t="t"/>
                  <a:pathLst>
                    <a:path extrusionOk="0" h="184" w="443">
                      <a:moveTo>
                        <a:pt x="185" y="0"/>
                      </a:moveTo>
                      <a:cubicBezTo>
                        <a:pt x="148" y="37"/>
                        <a:pt x="37" y="74"/>
                        <a:pt x="0" y="111"/>
                      </a:cubicBezTo>
                      <a:cubicBezTo>
                        <a:pt x="0" y="111"/>
                        <a:pt x="111" y="184"/>
                        <a:pt x="148" y="184"/>
                      </a:cubicBezTo>
                      <a:cubicBezTo>
                        <a:pt x="258" y="184"/>
                        <a:pt x="332" y="148"/>
                        <a:pt x="443" y="111"/>
                      </a:cubicBezTo>
                      <a:cubicBezTo>
                        <a:pt x="369" y="37"/>
                        <a:pt x="258" y="37"/>
                        <a:pt x="185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26" name="Google Shape;2126;p34"/>
                <p:cNvSpPr/>
                <p:nvPr/>
              </p:nvSpPr>
              <p:spPr>
                <a:xfrm>
                  <a:off x="11453040" y="8657892"/>
                  <a:ext cx="573" cy="657"/>
                </a:xfrm>
                <a:custGeom>
                  <a:rect b="b" l="l" r="r" t="t"/>
                  <a:pathLst>
                    <a:path extrusionOk="0" h="657" w="573">
                      <a:moveTo>
                        <a:pt x="527" y="517"/>
                      </a:moveTo>
                      <a:cubicBezTo>
                        <a:pt x="195" y="480"/>
                        <a:pt x="564" y="295"/>
                        <a:pt x="306" y="258"/>
                      </a:cubicBezTo>
                      <a:lnTo>
                        <a:pt x="417" y="221"/>
                      </a:lnTo>
                      <a:lnTo>
                        <a:pt x="453" y="221"/>
                      </a:lnTo>
                      <a:lnTo>
                        <a:pt x="453" y="295"/>
                      </a:lnTo>
                      <a:cubicBezTo>
                        <a:pt x="453" y="295"/>
                        <a:pt x="490" y="295"/>
                        <a:pt x="527" y="295"/>
                      </a:cubicBezTo>
                      <a:lnTo>
                        <a:pt x="490" y="148"/>
                      </a:lnTo>
                      <a:lnTo>
                        <a:pt x="453" y="111"/>
                      </a:lnTo>
                      <a:lnTo>
                        <a:pt x="564" y="74"/>
                      </a:lnTo>
                      <a:cubicBezTo>
                        <a:pt x="453" y="0"/>
                        <a:pt x="84" y="148"/>
                        <a:pt x="47" y="0"/>
                      </a:cubicBezTo>
                      <a:cubicBezTo>
                        <a:pt x="47" y="148"/>
                        <a:pt x="-27" y="258"/>
                        <a:pt x="10" y="406"/>
                      </a:cubicBezTo>
                      <a:cubicBezTo>
                        <a:pt x="84" y="517"/>
                        <a:pt x="10" y="738"/>
                        <a:pt x="564" y="627"/>
                      </a:cubicBezTo>
                      <a:cubicBezTo>
                        <a:pt x="564" y="590"/>
                        <a:pt x="601" y="517"/>
                        <a:pt x="527" y="517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27" name="Google Shape;2127;p34"/>
                <p:cNvSpPr/>
                <p:nvPr/>
              </p:nvSpPr>
              <p:spPr>
                <a:xfrm>
                  <a:off x="11455369" y="8678110"/>
                  <a:ext cx="527" cy="553"/>
                </a:xfrm>
                <a:custGeom>
                  <a:rect b="b" l="l" r="r" t="t"/>
                  <a:pathLst>
                    <a:path extrusionOk="0" h="553" w="527">
                      <a:moveTo>
                        <a:pt x="192" y="111"/>
                      </a:moveTo>
                      <a:lnTo>
                        <a:pt x="266" y="74"/>
                      </a:lnTo>
                      <a:lnTo>
                        <a:pt x="302" y="37"/>
                      </a:lnTo>
                      <a:cubicBezTo>
                        <a:pt x="302" y="74"/>
                        <a:pt x="339" y="74"/>
                        <a:pt x="339" y="111"/>
                      </a:cubicBezTo>
                      <a:cubicBezTo>
                        <a:pt x="339" y="111"/>
                        <a:pt x="302" y="148"/>
                        <a:pt x="302" y="148"/>
                      </a:cubicBezTo>
                      <a:cubicBezTo>
                        <a:pt x="155" y="258"/>
                        <a:pt x="-104" y="369"/>
                        <a:pt x="44" y="553"/>
                      </a:cubicBezTo>
                      <a:lnTo>
                        <a:pt x="44" y="553"/>
                      </a:lnTo>
                      <a:cubicBezTo>
                        <a:pt x="118" y="553"/>
                        <a:pt x="44" y="443"/>
                        <a:pt x="229" y="516"/>
                      </a:cubicBezTo>
                      <a:cubicBezTo>
                        <a:pt x="339" y="369"/>
                        <a:pt x="413" y="258"/>
                        <a:pt x="524" y="111"/>
                      </a:cubicBezTo>
                      <a:cubicBezTo>
                        <a:pt x="561" y="74"/>
                        <a:pt x="302" y="74"/>
                        <a:pt x="487" y="37"/>
                      </a:cubicBezTo>
                      <a:cubicBezTo>
                        <a:pt x="450" y="37"/>
                        <a:pt x="450" y="0"/>
                        <a:pt x="413" y="0"/>
                      </a:cubicBezTo>
                      <a:cubicBezTo>
                        <a:pt x="376" y="0"/>
                        <a:pt x="266" y="0"/>
                        <a:pt x="266" y="0"/>
                      </a:cubicBezTo>
                      <a:cubicBezTo>
                        <a:pt x="229" y="37"/>
                        <a:pt x="229" y="74"/>
                        <a:pt x="192" y="11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28" name="Google Shape;2128;p34"/>
                <p:cNvSpPr/>
                <p:nvPr/>
              </p:nvSpPr>
              <p:spPr>
                <a:xfrm>
                  <a:off x="11452309" y="8675675"/>
                  <a:ext cx="445" cy="216"/>
                </a:xfrm>
                <a:custGeom>
                  <a:rect b="b" l="l" r="r" t="t"/>
                  <a:pathLst>
                    <a:path extrusionOk="0" h="216" w="445">
                      <a:moveTo>
                        <a:pt x="372" y="184"/>
                      </a:moveTo>
                      <a:cubicBezTo>
                        <a:pt x="409" y="148"/>
                        <a:pt x="409" y="74"/>
                        <a:pt x="446" y="37"/>
                      </a:cubicBezTo>
                      <a:cubicBezTo>
                        <a:pt x="409" y="37"/>
                        <a:pt x="372" y="0"/>
                        <a:pt x="335" y="0"/>
                      </a:cubicBezTo>
                      <a:cubicBezTo>
                        <a:pt x="224" y="74"/>
                        <a:pt x="3" y="111"/>
                        <a:pt x="3" y="184"/>
                      </a:cubicBezTo>
                      <a:cubicBezTo>
                        <a:pt x="-34" y="295"/>
                        <a:pt x="298" y="74"/>
                        <a:pt x="372" y="184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29" name="Google Shape;2129;p34"/>
                <p:cNvSpPr/>
                <p:nvPr/>
              </p:nvSpPr>
              <p:spPr>
                <a:xfrm>
                  <a:off x="11452903" y="8679992"/>
                  <a:ext cx="258" cy="36"/>
                </a:xfrm>
                <a:custGeom>
                  <a:rect b="b" l="l" r="r" t="t"/>
                  <a:pathLst>
                    <a:path extrusionOk="0" h="36" w="258">
                      <a:moveTo>
                        <a:pt x="111" y="0"/>
                      </a:move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258" y="37"/>
                      </a:lnTo>
                      <a:cubicBezTo>
                        <a:pt x="258" y="37"/>
                        <a:pt x="37" y="37"/>
                        <a:pt x="111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30" name="Google Shape;2130;p34"/>
                <p:cNvSpPr/>
                <p:nvPr/>
              </p:nvSpPr>
              <p:spPr>
                <a:xfrm>
                  <a:off x="11453936" y="8679291"/>
                  <a:ext cx="742" cy="701"/>
                </a:xfrm>
                <a:custGeom>
                  <a:rect b="b" l="l" r="r" t="t"/>
                  <a:pathLst>
                    <a:path extrusionOk="0" h="701" w="742">
                      <a:moveTo>
                        <a:pt x="591" y="590"/>
                      </a:moveTo>
                      <a:cubicBezTo>
                        <a:pt x="443" y="443"/>
                        <a:pt x="923" y="295"/>
                        <a:pt x="665" y="148"/>
                      </a:cubicBezTo>
                      <a:lnTo>
                        <a:pt x="738" y="111"/>
                      </a:lnTo>
                      <a:cubicBezTo>
                        <a:pt x="701" y="74"/>
                        <a:pt x="628" y="0"/>
                        <a:pt x="554" y="0"/>
                      </a:cubicBezTo>
                      <a:cubicBezTo>
                        <a:pt x="369" y="0"/>
                        <a:pt x="480" y="74"/>
                        <a:pt x="480" y="111"/>
                      </a:cubicBezTo>
                      <a:cubicBezTo>
                        <a:pt x="480" y="148"/>
                        <a:pt x="480" y="184"/>
                        <a:pt x="295" y="148"/>
                      </a:cubicBezTo>
                      <a:lnTo>
                        <a:pt x="74" y="111"/>
                      </a:lnTo>
                      <a:cubicBezTo>
                        <a:pt x="148" y="221"/>
                        <a:pt x="-111" y="369"/>
                        <a:pt x="185" y="480"/>
                      </a:cubicBezTo>
                      <a:cubicBezTo>
                        <a:pt x="222" y="480"/>
                        <a:pt x="222" y="516"/>
                        <a:pt x="258" y="553"/>
                      </a:cubicBezTo>
                      <a:lnTo>
                        <a:pt x="148" y="553"/>
                      </a:lnTo>
                      <a:cubicBezTo>
                        <a:pt x="74" y="553"/>
                        <a:pt x="37" y="590"/>
                        <a:pt x="0" y="590"/>
                      </a:cubicBezTo>
                      <a:lnTo>
                        <a:pt x="37" y="627"/>
                      </a:lnTo>
                      <a:cubicBezTo>
                        <a:pt x="406" y="627"/>
                        <a:pt x="295" y="664"/>
                        <a:pt x="148" y="701"/>
                      </a:cubicBezTo>
                      <a:lnTo>
                        <a:pt x="480" y="701"/>
                      </a:lnTo>
                      <a:cubicBezTo>
                        <a:pt x="591" y="664"/>
                        <a:pt x="665" y="627"/>
                        <a:pt x="591" y="59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31" name="Google Shape;2131;p34"/>
                <p:cNvSpPr/>
                <p:nvPr/>
              </p:nvSpPr>
              <p:spPr>
                <a:xfrm>
                  <a:off x="11453863" y="8663795"/>
                  <a:ext cx="959" cy="528"/>
                </a:xfrm>
                <a:custGeom>
                  <a:rect b="b" l="l" r="r" t="t"/>
                  <a:pathLst>
                    <a:path extrusionOk="0" h="528" w="959">
                      <a:moveTo>
                        <a:pt x="738" y="74"/>
                      </a:moveTo>
                      <a:cubicBezTo>
                        <a:pt x="738" y="74"/>
                        <a:pt x="812" y="74"/>
                        <a:pt x="812" y="74"/>
                      </a:cubicBezTo>
                      <a:lnTo>
                        <a:pt x="775" y="37"/>
                      </a:lnTo>
                      <a:lnTo>
                        <a:pt x="628" y="74"/>
                      </a:lnTo>
                      <a:lnTo>
                        <a:pt x="258" y="111"/>
                      </a:lnTo>
                      <a:lnTo>
                        <a:pt x="258" y="74"/>
                      </a:lnTo>
                      <a:lnTo>
                        <a:pt x="369" y="0"/>
                      </a:lnTo>
                      <a:cubicBezTo>
                        <a:pt x="295" y="37"/>
                        <a:pt x="222" y="37"/>
                        <a:pt x="222" y="74"/>
                      </a:cubicBezTo>
                      <a:cubicBezTo>
                        <a:pt x="185" y="111"/>
                        <a:pt x="185" y="148"/>
                        <a:pt x="222" y="148"/>
                      </a:cubicBezTo>
                      <a:cubicBezTo>
                        <a:pt x="295" y="148"/>
                        <a:pt x="480" y="184"/>
                        <a:pt x="480" y="184"/>
                      </a:cubicBezTo>
                      <a:cubicBezTo>
                        <a:pt x="443" y="295"/>
                        <a:pt x="258" y="184"/>
                        <a:pt x="148" y="258"/>
                      </a:cubicBezTo>
                      <a:cubicBezTo>
                        <a:pt x="37" y="332"/>
                        <a:pt x="443" y="221"/>
                        <a:pt x="222" y="295"/>
                      </a:cubicBezTo>
                      <a:cubicBezTo>
                        <a:pt x="111" y="332"/>
                        <a:pt x="0" y="332"/>
                        <a:pt x="0" y="406"/>
                      </a:cubicBezTo>
                      <a:cubicBezTo>
                        <a:pt x="0" y="553"/>
                        <a:pt x="111" y="553"/>
                        <a:pt x="369" y="480"/>
                      </a:cubicBezTo>
                      <a:lnTo>
                        <a:pt x="628" y="406"/>
                      </a:lnTo>
                      <a:lnTo>
                        <a:pt x="517" y="369"/>
                      </a:lnTo>
                      <a:cubicBezTo>
                        <a:pt x="517" y="369"/>
                        <a:pt x="443" y="369"/>
                        <a:pt x="443" y="406"/>
                      </a:cubicBezTo>
                      <a:lnTo>
                        <a:pt x="258" y="480"/>
                      </a:lnTo>
                      <a:cubicBezTo>
                        <a:pt x="258" y="480"/>
                        <a:pt x="222" y="443"/>
                        <a:pt x="222" y="443"/>
                      </a:cubicBezTo>
                      <a:cubicBezTo>
                        <a:pt x="295" y="406"/>
                        <a:pt x="369" y="369"/>
                        <a:pt x="480" y="332"/>
                      </a:cubicBezTo>
                      <a:cubicBezTo>
                        <a:pt x="665" y="295"/>
                        <a:pt x="886" y="369"/>
                        <a:pt x="960" y="221"/>
                      </a:cubicBezTo>
                      <a:lnTo>
                        <a:pt x="628" y="221"/>
                      </a:lnTo>
                      <a:lnTo>
                        <a:pt x="738" y="74"/>
                      </a:ln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32" name="Google Shape;2132;p34"/>
                <p:cNvSpPr/>
                <p:nvPr/>
              </p:nvSpPr>
              <p:spPr>
                <a:xfrm>
                  <a:off x="11454527" y="8678848"/>
                  <a:ext cx="147" cy="295"/>
                </a:xfrm>
                <a:custGeom>
                  <a:rect b="b" l="l" r="r" t="t"/>
                  <a:pathLst>
                    <a:path extrusionOk="0" h="295" w="147">
                      <a:moveTo>
                        <a:pt x="0" y="258"/>
                      </a:moveTo>
                      <a:cubicBezTo>
                        <a:pt x="37" y="258"/>
                        <a:pt x="74" y="258"/>
                        <a:pt x="111" y="295"/>
                      </a:cubicBezTo>
                      <a:cubicBezTo>
                        <a:pt x="111" y="221"/>
                        <a:pt x="148" y="148"/>
                        <a:pt x="148" y="74"/>
                      </a:cubicBezTo>
                      <a:cubicBezTo>
                        <a:pt x="148" y="37"/>
                        <a:pt x="37" y="0"/>
                        <a:pt x="0" y="0"/>
                      </a:cubicBezTo>
                      <a:cubicBezTo>
                        <a:pt x="0" y="37"/>
                        <a:pt x="0" y="148"/>
                        <a:pt x="0" y="258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33" name="Google Shape;2133;p34"/>
                <p:cNvSpPr/>
                <p:nvPr/>
              </p:nvSpPr>
              <p:spPr>
                <a:xfrm>
                  <a:off x="11455366" y="8678664"/>
                  <a:ext cx="195" cy="184"/>
                </a:xfrm>
                <a:custGeom>
                  <a:rect b="b" l="l" r="r" t="t"/>
                  <a:pathLst>
                    <a:path extrusionOk="0" h="184" w="195">
                      <a:moveTo>
                        <a:pt x="195" y="184"/>
                      </a:moveTo>
                      <a:cubicBezTo>
                        <a:pt x="195" y="148"/>
                        <a:pt x="195" y="111"/>
                        <a:pt x="195" y="74"/>
                      </a:cubicBezTo>
                      <a:cubicBezTo>
                        <a:pt x="158" y="37"/>
                        <a:pt x="121" y="0"/>
                        <a:pt x="84" y="0"/>
                      </a:cubicBezTo>
                      <a:cubicBezTo>
                        <a:pt x="-26" y="74"/>
                        <a:pt x="-63" y="148"/>
                        <a:pt x="195" y="184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34" name="Google Shape;2134;p34"/>
                <p:cNvSpPr/>
                <p:nvPr/>
              </p:nvSpPr>
              <p:spPr>
                <a:xfrm>
                  <a:off x="11454859" y="8679049"/>
                  <a:ext cx="443" cy="168"/>
                </a:xfrm>
                <a:custGeom>
                  <a:rect b="b" l="l" r="r" t="t"/>
                  <a:pathLst>
                    <a:path extrusionOk="0" h="168" w="443">
                      <a:moveTo>
                        <a:pt x="0" y="58"/>
                      </a:moveTo>
                      <a:lnTo>
                        <a:pt x="111" y="169"/>
                      </a:lnTo>
                      <a:lnTo>
                        <a:pt x="443" y="58"/>
                      </a:lnTo>
                      <a:lnTo>
                        <a:pt x="332" y="21"/>
                      </a:lnTo>
                      <a:cubicBezTo>
                        <a:pt x="295" y="21"/>
                        <a:pt x="295" y="58"/>
                        <a:pt x="258" y="58"/>
                      </a:cubicBezTo>
                      <a:cubicBezTo>
                        <a:pt x="148" y="95"/>
                        <a:pt x="332" y="-53"/>
                        <a:pt x="148" y="21"/>
                      </a:cubicBezTo>
                      <a:cubicBezTo>
                        <a:pt x="74" y="58"/>
                        <a:pt x="0" y="58"/>
                        <a:pt x="0" y="58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35" name="Google Shape;2135;p34"/>
                <p:cNvSpPr/>
                <p:nvPr/>
              </p:nvSpPr>
              <p:spPr>
                <a:xfrm>
                  <a:off x="11453935" y="8679033"/>
                  <a:ext cx="333" cy="368"/>
                </a:xfrm>
                <a:custGeom>
                  <a:rect b="b" l="l" r="r" t="t"/>
                  <a:pathLst>
                    <a:path extrusionOk="0" h="368" w="333">
                      <a:moveTo>
                        <a:pt x="334" y="74"/>
                      </a:moveTo>
                      <a:cubicBezTo>
                        <a:pt x="223" y="37"/>
                        <a:pt x="75" y="0"/>
                        <a:pt x="75" y="0"/>
                      </a:cubicBezTo>
                      <a:cubicBezTo>
                        <a:pt x="-183" y="111"/>
                        <a:pt x="334" y="221"/>
                        <a:pt x="1" y="332"/>
                      </a:cubicBezTo>
                      <a:lnTo>
                        <a:pt x="75" y="369"/>
                      </a:lnTo>
                      <a:cubicBezTo>
                        <a:pt x="445" y="295"/>
                        <a:pt x="-35" y="111"/>
                        <a:pt x="334" y="74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36" name="Google Shape;2136;p34"/>
                <p:cNvSpPr/>
                <p:nvPr/>
              </p:nvSpPr>
              <p:spPr>
                <a:xfrm>
                  <a:off x="11453662" y="8677262"/>
                  <a:ext cx="237" cy="221"/>
                </a:xfrm>
                <a:custGeom>
                  <a:rect b="b" l="l" r="r" t="t"/>
                  <a:pathLst>
                    <a:path extrusionOk="0" h="221" w="237">
                      <a:moveTo>
                        <a:pt x="238" y="37"/>
                      </a:moveTo>
                      <a:lnTo>
                        <a:pt x="164" y="0"/>
                      </a:lnTo>
                      <a:cubicBezTo>
                        <a:pt x="16" y="37"/>
                        <a:pt x="-57" y="111"/>
                        <a:pt x="53" y="221"/>
                      </a:cubicBezTo>
                      <a:cubicBezTo>
                        <a:pt x="312" y="185"/>
                        <a:pt x="127" y="111"/>
                        <a:pt x="238" y="37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37" name="Google Shape;2137;p34"/>
                <p:cNvSpPr/>
                <p:nvPr/>
              </p:nvSpPr>
              <p:spPr>
                <a:xfrm>
                  <a:off x="11453567" y="8671801"/>
                  <a:ext cx="1103" cy="848"/>
                </a:xfrm>
                <a:custGeom>
                  <a:rect b="b" l="l" r="r" t="t"/>
                  <a:pathLst>
                    <a:path extrusionOk="0" h="848" w="1103">
                      <a:moveTo>
                        <a:pt x="628" y="0"/>
                      </a:moveTo>
                      <a:cubicBezTo>
                        <a:pt x="628" y="0"/>
                        <a:pt x="591" y="0"/>
                        <a:pt x="554" y="0"/>
                      </a:cubicBezTo>
                      <a:lnTo>
                        <a:pt x="554" y="37"/>
                      </a:lnTo>
                      <a:lnTo>
                        <a:pt x="628" y="184"/>
                      </a:lnTo>
                      <a:cubicBezTo>
                        <a:pt x="591" y="184"/>
                        <a:pt x="480" y="184"/>
                        <a:pt x="480" y="184"/>
                      </a:cubicBezTo>
                      <a:cubicBezTo>
                        <a:pt x="443" y="148"/>
                        <a:pt x="406" y="111"/>
                        <a:pt x="406" y="111"/>
                      </a:cubicBezTo>
                      <a:lnTo>
                        <a:pt x="443" y="74"/>
                      </a:lnTo>
                      <a:cubicBezTo>
                        <a:pt x="406" y="74"/>
                        <a:pt x="369" y="74"/>
                        <a:pt x="369" y="74"/>
                      </a:cubicBezTo>
                      <a:cubicBezTo>
                        <a:pt x="332" y="74"/>
                        <a:pt x="295" y="148"/>
                        <a:pt x="295" y="148"/>
                      </a:cubicBezTo>
                      <a:cubicBezTo>
                        <a:pt x="369" y="221"/>
                        <a:pt x="148" y="332"/>
                        <a:pt x="406" y="406"/>
                      </a:cubicBezTo>
                      <a:cubicBezTo>
                        <a:pt x="406" y="406"/>
                        <a:pt x="295" y="480"/>
                        <a:pt x="222" y="553"/>
                      </a:cubicBezTo>
                      <a:lnTo>
                        <a:pt x="148" y="553"/>
                      </a:lnTo>
                      <a:lnTo>
                        <a:pt x="0" y="516"/>
                      </a:lnTo>
                      <a:lnTo>
                        <a:pt x="111" y="590"/>
                      </a:lnTo>
                      <a:cubicBezTo>
                        <a:pt x="185" y="516"/>
                        <a:pt x="406" y="664"/>
                        <a:pt x="406" y="553"/>
                      </a:cubicBezTo>
                      <a:cubicBezTo>
                        <a:pt x="591" y="664"/>
                        <a:pt x="665" y="443"/>
                        <a:pt x="665" y="516"/>
                      </a:cubicBezTo>
                      <a:cubicBezTo>
                        <a:pt x="665" y="590"/>
                        <a:pt x="517" y="701"/>
                        <a:pt x="738" y="701"/>
                      </a:cubicBezTo>
                      <a:cubicBezTo>
                        <a:pt x="849" y="775"/>
                        <a:pt x="923" y="812"/>
                        <a:pt x="997" y="849"/>
                      </a:cubicBezTo>
                      <a:lnTo>
                        <a:pt x="1034" y="849"/>
                      </a:lnTo>
                      <a:cubicBezTo>
                        <a:pt x="1144" y="627"/>
                        <a:pt x="1108" y="664"/>
                        <a:pt x="1034" y="590"/>
                      </a:cubicBezTo>
                      <a:cubicBezTo>
                        <a:pt x="886" y="443"/>
                        <a:pt x="812" y="295"/>
                        <a:pt x="1034" y="111"/>
                      </a:cubicBezTo>
                      <a:cubicBezTo>
                        <a:pt x="1071" y="0"/>
                        <a:pt x="665" y="111"/>
                        <a:pt x="628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38" name="Google Shape;2138;p34"/>
                <p:cNvSpPr/>
                <p:nvPr/>
              </p:nvSpPr>
              <p:spPr>
                <a:xfrm>
                  <a:off x="11455383" y="8674753"/>
                  <a:ext cx="362" cy="221"/>
                </a:xfrm>
                <a:custGeom>
                  <a:rect b="b" l="l" r="r" t="t"/>
                  <a:pathLst>
                    <a:path extrusionOk="0" h="221" w="362">
                      <a:moveTo>
                        <a:pt x="104" y="111"/>
                      </a:moveTo>
                      <a:lnTo>
                        <a:pt x="104" y="111"/>
                      </a:lnTo>
                      <a:cubicBezTo>
                        <a:pt x="141" y="148"/>
                        <a:pt x="363" y="74"/>
                        <a:pt x="252" y="148"/>
                      </a:cubicBezTo>
                      <a:cubicBezTo>
                        <a:pt x="215" y="184"/>
                        <a:pt x="252" y="184"/>
                        <a:pt x="252" y="221"/>
                      </a:cubicBezTo>
                      <a:lnTo>
                        <a:pt x="289" y="221"/>
                      </a:lnTo>
                      <a:cubicBezTo>
                        <a:pt x="289" y="184"/>
                        <a:pt x="326" y="184"/>
                        <a:pt x="289" y="148"/>
                      </a:cubicBezTo>
                      <a:lnTo>
                        <a:pt x="178" y="37"/>
                      </a:lnTo>
                      <a:cubicBezTo>
                        <a:pt x="178" y="37"/>
                        <a:pt x="289" y="0"/>
                        <a:pt x="363" y="0"/>
                      </a:cubicBezTo>
                      <a:cubicBezTo>
                        <a:pt x="252" y="0"/>
                        <a:pt x="141" y="37"/>
                        <a:pt x="67" y="37"/>
                      </a:cubicBezTo>
                      <a:cubicBezTo>
                        <a:pt x="-117" y="74"/>
                        <a:pt x="141" y="111"/>
                        <a:pt x="104" y="11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39" name="Google Shape;2139;p34"/>
                <p:cNvSpPr/>
                <p:nvPr/>
              </p:nvSpPr>
              <p:spPr>
                <a:xfrm>
                  <a:off x="11452201" y="8660991"/>
                  <a:ext cx="332" cy="184"/>
                </a:xfrm>
                <a:custGeom>
                  <a:rect b="b" l="l" r="r" t="t"/>
                  <a:pathLst>
                    <a:path extrusionOk="0" h="184" w="332">
                      <a:moveTo>
                        <a:pt x="0" y="74"/>
                      </a:moveTo>
                      <a:cubicBezTo>
                        <a:pt x="37" y="111"/>
                        <a:pt x="111" y="148"/>
                        <a:pt x="148" y="185"/>
                      </a:cubicBezTo>
                      <a:cubicBezTo>
                        <a:pt x="185" y="148"/>
                        <a:pt x="258" y="148"/>
                        <a:pt x="332" y="111"/>
                      </a:cubicBezTo>
                      <a:cubicBezTo>
                        <a:pt x="222" y="74"/>
                        <a:pt x="148" y="37"/>
                        <a:pt x="74" y="0"/>
                      </a:cubicBezTo>
                      <a:cubicBezTo>
                        <a:pt x="37" y="0"/>
                        <a:pt x="0" y="37"/>
                        <a:pt x="0" y="74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40" name="Google Shape;2140;p34"/>
                <p:cNvSpPr/>
                <p:nvPr/>
              </p:nvSpPr>
              <p:spPr>
                <a:xfrm>
                  <a:off x="11451020" y="8661692"/>
                  <a:ext cx="577" cy="231"/>
                </a:xfrm>
                <a:custGeom>
                  <a:rect b="b" l="l" r="r" t="t"/>
                  <a:pathLst>
                    <a:path extrusionOk="0" h="231" w="577">
                      <a:moveTo>
                        <a:pt x="0" y="185"/>
                      </a:moveTo>
                      <a:cubicBezTo>
                        <a:pt x="111" y="185"/>
                        <a:pt x="222" y="258"/>
                        <a:pt x="332" y="221"/>
                      </a:cubicBezTo>
                      <a:cubicBezTo>
                        <a:pt x="517" y="185"/>
                        <a:pt x="258" y="185"/>
                        <a:pt x="295" y="148"/>
                      </a:cubicBezTo>
                      <a:cubicBezTo>
                        <a:pt x="332" y="111"/>
                        <a:pt x="369" y="37"/>
                        <a:pt x="480" y="111"/>
                      </a:cubicBezTo>
                      <a:cubicBezTo>
                        <a:pt x="738" y="0"/>
                        <a:pt x="406" y="37"/>
                        <a:pt x="369" y="0"/>
                      </a:cubicBezTo>
                      <a:cubicBezTo>
                        <a:pt x="332" y="0"/>
                        <a:pt x="148" y="0"/>
                        <a:pt x="74" y="37"/>
                      </a:cubicBezTo>
                      <a:cubicBezTo>
                        <a:pt x="0" y="74"/>
                        <a:pt x="37" y="111"/>
                        <a:pt x="0" y="185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41" name="Google Shape;2141;p34"/>
                <p:cNvSpPr/>
                <p:nvPr/>
              </p:nvSpPr>
              <p:spPr>
                <a:xfrm>
                  <a:off x="11452755" y="8660770"/>
                  <a:ext cx="516" cy="258"/>
                </a:xfrm>
                <a:custGeom>
                  <a:rect b="b" l="l" r="r" t="t"/>
                  <a:pathLst>
                    <a:path extrusionOk="0" h="258" w="516">
                      <a:moveTo>
                        <a:pt x="0" y="185"/>
                      </a:moveTo>
                      <a:cubicBezTo>
                        <a:pt x="0" y="185"/>
                        <a:pt x="111" y="221"/>
                        <a:pt x="185" y="258"/>
                      </a:cubicBezTo>
                      <a:cubicBezTo>
                        <a:pt x="295" y="185"/>
                        <a:pt x="406" y="111"/>
                        <a:pt x="517" y="37"/>
                      </a:cubicBezTo>
                      <a:cubicBezTo>
                        <a:pt x="443" y="37"/>
                        <a:pt x="295" y="0"/>
                        <a:pt x="295" y="0"/>
                      </a:cubicBezTo>
                      <a:cubicBezTo>
                        <a:pt x="148" y="37"/>
                        <a:pt x="74" y="111"/>
                        <a:pt x="0" y="185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42" name="Google Shape;2142;p34"/>
                <p:cNvSpPr/>
                <p:nvPr/>
              </p:nvSpPr>
              <p:spPr>
                <a:xfrm>
                  <a:off x="11452973" y="8659552"/>
                  <a:ext cx="557" cy="192"/>
                </a:xfrm>
                <a:custGeom>
                  <a:rect b="b" l="l" r="r" t="t"/>
                  <a:pathLst>
                    <a:path extrusionOk="0" h="192" w="557">
                      <a:moveTo>
                        <a:pt x="262" y="74"/>
                      </a:moveTo>
                      <a:cubicBezTo>
                        <a:pt x="225" y="184"/>
                        <a:pt x="-33" y="74"/>
                        <a:pt x="4" y="111"/>
                      </a:cubicBezTo>
                      <a:cubicBezTo>
                        <a:pt x="77" y="295"/>
                        <a:pt x="299" y="111"/>
                        <a:pt x="484" y="111"/>
                      </a:cubicBezTo>
                      <a:lnTo>
                        <a:pt x="557" y="74"/>
                      </a:lnTo>
                      <a:cubicBezTo>
                        <a:pt x="484" y="37"/>
                        <a:pt x="410" y="0"/>
                        <a:pt x="373" y="0"/>
                      </a:cubicBezTo>
                      <a:cubicBezTo>
                        <a:pt x="262" y="0"/>
                        <a:pt x="262" y="37"/>
                        <a:pt x="262" y="74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43" name="Google Shape;2143;p34"/>
                <p:cNvSpPr/>
                <p:nvPr/>
              </p:nvSpPr>
              <p:spPr>
                <a:xfrm>
                  <a:off x="11452755" y="8659773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44" name="Google Shape;2144;p34"/>
                <p:cNvSpPr/>
                <p:nvPr/>
              </p:nvSpPr>
              <p:spPr>
                <a:xfrm>
                  <a:off x="11451274" y="8663242"/>
                  <a:ext cx="557" cy="150"/>
                </a:xfrm>
                <a:custGeom>
                  <a:rect b="b" l="l" r="r" t="t"/>
                  <a:pathLst>
                    <a:path extrusionOk="0" h="150" w="557">
                      <a:moveTo>
                        <a:pt x="4" y="74"/>
                      </a:moveTo>
                      <a:cubicBezTo>
                        <a:pt x="-33" y="221"/>
                        <a:pt x="189" y="111"/>
                        <a:pt x="299" y="111"/>
                      </a:cubicBezTo>
                      <a:cubicBezTo>
                        <a:pt x="521" y="111"/>
                        <a:pt x="558" y="74"/>
                        <a:pt x="558" y="0"/>
                      </a:cubicBezTo>
                      <a:lnTo>
                        <a:pt x="484" y="37"/>
                      </a:lnTo>
                      <a:cubicBezTo>
                        <a:pt x="373" y="74"/>
                        <a:pt x="373" y="37"/>
                        <a:pt x="447" y="0"/>
                      </a:cubicBezTo>
                      <a:cubicBezTo>
                        <a:pt x="299" y="0"/>
                        <a:pt x="189" y="148"/>
                        <a:pt x="4" y="74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45" name="Google Shape;2145;p34"/>
                <p:cNvSpPr/>
                <p:nvPr/>
              </p:nvSpPr>
              <p:spPr>
                <a:xfrm>
                  <a:off x="11454084" y="8671691"/>
                  <a:ext cx="479" cy="147"/>
                </a:xfrm>
                <a:custGeom>
                  <a:rect b="b" l="l" r="r" t="t"/>
                  <a:pathLst>
                    <a:path extrusionOk="0" h="147" w="479">
                      <a:moveTo>
                        <a:pt x="222" y="148"/>
                      </a:moveTo>
                      <a:lnTo>
                        <a:pt x="480" y="0"/>
                      </a:lnTo>
                      <a:lnTo>
                        <a:pt x="74" y="0"/>
                      </a:lnTo>
                      <a:cubicBezTo>
                        <a:pt x="74" y="0"/>
                        <a:pt x="37" y="0"/>
                        <a:pt x="0" y="0"/>
                      </a:cubicBezTo>
                      <a:cubicBezTo>
                        <a:pt x="74" y="74"/>
                        <a:pt x="148" y="111"/>
                        <a:pt x="222" y="148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46" name="Google Shape;2146;p34"/>
                <p:cNvSpPr/>
                <p:nvPr/>
              </p:nvSpPr>
              <p:spPr>
                <a:xfrm>
                  <a:off x="11453276" y="8663647"/>
                  <a:ext cx="365" cy="258"/>
                </a:xfrm>
                <a:custGeom>
                  <a:rect b="b" l="l" r="r" t="t"/>
                  <a:pathLst>
                    <a:path extrusionOk="0" h="258" w="365">
                      <a:moveTo>
                        <a:pt x="144" y="258"/>
                      </a:moveTo>
                      <a:lnTo>
                        <a:pt x="217" y="258"/>
                      </a:lnTo>
                      <a:cubicBezTo>
                        <a:pt x="254" y="148"/>
                        <a:pt x="328" y="74"/>
                        <a:pt x="365" y="0"/>
                      </a:cubicBezTo>
                      <a:lnTo>
                        <a:pt x="144" y="0"/>
                      </a:lnTo>
                      <a:cubicBezTo>
                        <a:pt x="33" y="111"/>
                        <a:pt x="-115" y="221"/>
                        <a:pt x="144" y="258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47" name="Google Shape;2147;p34"/>
                <p:cNvSpPr/>
                <p:nvPr/>
              </p:nvSpPr>
              <p:spPr>
                <a:xfrm>
                  <a:off x="11451300" y="8663832"/>
                  <a:ext cx="584" cy="533"/>
                </a:xfrm>
                <a:custGeom>
                  <a:rect b="b" l="l" r="r" t="t"/>
                  <a:pathLst>
                    <a:path extrusionOk="0" h="533" w="584">
                      <a:moveTo>
                        <a:pt x="569" y="0"/>
                      </a:moveTo>
                      <a:cubicBezTo>
                        <a:pt x="495" y="74"/>
                        <a:pt x="348" y="111"/>
                        <a:pt x="311" y="184"/>
                      </a:cubicBezTo>
                      <a:cubicBezTo>
                        <a:pt x="274" y="221"/>
                        <a:pt x="348" y="258"/>
                        <a:pt x="384" y="295"/>
                      </a:cubicBezTo>
                      <a:cubicBezTo>
                        <a:pt x="126" y="258"/>
                        <a:pt x="163" y="369"/>
                        <a:pt x="52" y="406"/>
                      </a:cubicBezTo>
                      <a:cubicBezTo>
                        <a:pt x="15" y="443"/>
                        <a:pt x="-22" y="480"/>
                        <a:pt x="15" y="516"/>
                      </a:cubicBezTo>
                      <a:cubicBezTo>
                        <a:pt x="384" y="590"/>
                        <a:pt x="384" y="406"/>
                        <a:pt x="569" y="332"/>
                      </a:cubicBezTo>
                      <a:cubicBezTo>
                        <a:pt x="606" y="332"/>
                        <a:pt x="569" y="258"/>
                        <a:pt x="532" y="221"/>
                      </a:cubicBezTo>
                      <a:lnTo>
                        <a:pt x="569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48" name="Google Shape;2148;p34"/>
                <p:cNvSpPr/>
                <p:nvPr/>
              </p:nvSpPr>
              <p:spPr>
                <a:xfrm>
                  <a:off x="11451463" y="8663684"/>
                  <a:ext cx="258" cy="221"/>
                </a:xfrm>
                <a:custGeom>
                  <a:rect b="b" l="l" r="r" t="t"/>
                  <a:pathLst>
                    <a:path extrusionOk="0" h="221" w="258">
                      <a:moveTo>
                        <a:pt x="258" y="74"/>
                      </a:moveTo>
                      <a:cubicBezTo>
                        <a:pt x="222" y="37"/>
                        <a:pt x="148" y="0"/>
                        <a:pt x="111" y="0"/>
                      </a:cubicBezTo>
                      <a:lnTo>
                        <a:pt x="0" y="221"/>
                      </a:lnTo>
                      <a:cubicBezTo>
                        <a:pt x="185" y="221"/>
                        <a:pt x="-37" y="111"/>
                        <a:pt x="222" y="148"/>
                      </a:cubicBezTo>
                      <a:cubicBezTo>
                        <a:pt x="222" y="111"/>
                        <a:pt x="258" y="111"/>
                        <a:pt x="258" y="74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49" name="Google Shape;2149;p34"/>
                <p:cNvSpPr/>
                <p:nvPr/>
              </p:nvSpPr>
              <p:spPr>
                <a:xfrm>
                  <a:off x="11454084" y="8663205"/>
                  <a:ext cx="286" cy="332"/>
                </a:xfrm>
                <a:custGeom>
                  <a:rect b="b" l="l" r="r" t="t"/>
                  <a:pathLst>
                    <a:path extrusionOk="0" h="332" w="286">
                      <a:moveTo>
                        <a:pt x="185" y="37"/>
                      </a:moveTo>
                      <a:lnTo>
                        <a:pt x="148" y="0"/>
                      </a:lnTo>
                      <a:lnTo>
                        <a:pt x="0" y="295"/>
                      </a:lnTo>
                      <a:lnTo>
                        <a:pt x="74" y="332"/>
                      </a:lnTo>
                      <a:cubicBezTo>
                        <a:pt x="628" y="221"/>
                        <a:pt x="-111" y="148"/>
                        <a:pt x="185" y="37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50" name="Google Shape;2150;p34"/>
                <p:cNvSpPr/>
                <p:nvPr/>
              </p:nvSpPr>
              <p:spPr>
                <a:xfrm>
                  <a:off x="11451758" y="8656674"/>
                  <a:ext cx="406" cy="332"/>
                </a:xfrm>
                <a:custGeom>
                  <a:rect b="b" l="l" r="r" t="t"/>
                  <a:pathLst>
                    <a:path extrusionOk="0" h="332" w="406">
                      <a:moveTo>
                        <a:pt x="406" y="37"/>
                      </a:moveTo>
                      <a:cubicBezTo>
                        <a:pt x="406" y="37"/>
                        <a:pt x="369" y="0"/>
                        <a:pt x="332" y="0"/>
                      </a:cubicBezTo>
                      <a:lnTo>
                        <a:pt x="0" y="295"/>
                      </a:lnTo>
                      <a:cubicBezTo>
                        <a:pt x="0" y="295"/>
                        <a:pt x="74" y="332"/>
                        <a:pt x="74" y="332"/>
                      </a:cubicBezTo>
                      <a:cubicBezTo>
                        <a:pt x="480" y="258"/>
                        <a:pt x="369" y="148"/>
                        <a:pt x="406" y="37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51" name="Google Shape;2151;p34"/>
                <p:cNvSpPr/>
                <p:nvPr/>
              </p:nvSpPr>
              <p:spPr>
                <a:xfrm>
                  <a:off x="11453050" y="8656453"/>
                  <a:ext cx="332" cy="332"/>
                </a:xfrm>
                <a:custGeom>
                  <a:rect b="b" l="l" r="r" t="t"/>
                  <a:pathLst>
                    <a:path extrusionOk="0" h="332" w="332">
                      <a:moveTo>
                        <a:pt x="295" y="332"/>
                      </a:moveTo>
                      <a:lnTo>
                        <a:pt x="332" y="0"/>
                      </a:lnTo>
                      <a:lnTo>
                        <a:pt x="295" y="0"/>
                      </a:lnTo>
                      <a:lnTo>
                        <a:pt x="0" y="332"/>
                      </a:lnTo>
                      <a:cubicBezTo>
                        <a:pt x="148" y="295"/>
                        <a:pt x="222" y="295"/>
                        <a:pt x="295" y="332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52" name="Google Shape;2152;p34"/>
                <p:cNvSpPr/>
                <p:nvPr/>
              </p:nvSpPr>
              <p:spPr>
                <a:xfrm>
                  <a:off x="11451861" y="8655309"/>
                  <a:ext cx="417" cy="258"/>
                </a:xfrm>
                <a:custGeom>
                  <a:rect b="b" l="l" r="r" t="t"/>
                  <a:pathLst>
                    <a:path extrusionOk="0" h="258" w="417">
                      <a:moveTo>
                        <a:pt x="7" y="148"/>
                      </a:moveTo>
                      <a:cubicBezTo>
                        <a:pt x="-29" y="184"/>
                        <a:pt x="81" y="221"/>
                        <a:pt x="118" y="258"/>
                      </a:cubicBezTo>
                      <a:cubicBezTo>
                        <a:pt x="229" y="184"/>
                        <a:pt x="524" y="148"/>
                        <a:pt x="377" y="37"/>
                      </a:cubicBezTo>
                      <a:lnTo>
                        <a:pt x="266" y="0"/>
                      </a:lnTo>
                      <a:cubicBezTo>
                        <a:pt x="155" y="37"/>
                        <a:pt x="44" y="111"/>
                        <a:pt x="7" y="148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53" name="Google Shape;2153;p34"/>
                <p:cNvSpPr/>
                <p:nvPr/>
              </p:nvSpPr>
              <p:spPr>
                <a:xfrm>
                  <a:off x="11452644" y="8656674"/>
                  <a:ext cx="443" cy="184"/>
                </a:xfrm>
                <a:custGeom>
                  <a:rect b="b" l="l" r="r" t="t"/>
                  <a:pathLst>
                    <a:path extrusionOk="0" h="184" w="443">
                      <a:moveTo>
                        <a:pt x="148" y="0"/>
                      </a:moveTo>
                      <a:cubicBezTo>
                        <a:pt x="74" y="37"/>
                        <a:pt x="37" y="74"/>
                        <a:pt x="0" y="148"/>
                      </a:cubicBezTo>
                      <a:lnTo>
                        <a:pt x="148" y="184"/>
                      </a:lnTo>
                      <a:cubicBezTo>
                        <a:pt x="258" y="148"/>
                        <a:pt x="332" y="111"/>
                        <a:pt x="443" y="37"/>
                      </a:cubicBezTo>
                      <a:cubicBezTo>
                        <a:pt x="295" y="0"/>
                        <a:pt x="185" y="0"/>
                        <a:pt x="148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54" name="Google Shape;2154;p34"/>
                <p:cNvSpPr/>
                <p:nvPr/>
              </p:nvSpPr>
              <p:spPr>
                <a:xfrm>
                  <a:off x="11452644" y="8654460"/>
                  <a:ext cx="553" cy="147"/>
                </a:xfrm>
                <a:custGeom>
                  <a:rect b="b" l="l" r="r" t="t"/>
                  <a:pathLst>
                    <a:path extrusionOk="0" h="147" w="553">
                      <a:moveTo>
                        <a:pt x="0" y="148"/>
                      </a:moveTo>
                      <a:cubicBezTo>
                        <a:pt x="185" y="111"/>
                        <a:pt x="258" y="74"/>
                        <a:pt x="258" y="74"/>
                      </a:cubicBezTo>
                      <a:cubicBezTo>
                        <a:pt x="295" y="74"/>
                        <a:pt x="332" y="111"/>
                        <a:pt x="369" y="148"/>
                      </a:cubicBezTo>
                      <a:lnTo>
                        <a:pt x="554" y="0"/>
                      </a:lnTo>
                      <a:cubicBezTo>
                        <a:pt x="406" y="0"/>
                        <a:pt x="258" y="0"/>
                        <a:pt x="111" y="0"/>
                      </a:cubicBezTo>
                      <a:cubicBezTo>
                        <a:pt x="-74" y="74"/>
                        <a:pt x="185" y="74"/>
                        <a:pt x="0" y="148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55" name="Google Shape;2155;p34"/>
                <p:cNvSpPr/>
                <p:nvPr/>
              </p:nvSpPr>
              <p:spPr>
                <a:xfrm>
                  <a:off x="11452681" y="8659515"/>
                  <a:ext cx="221" cy="258"/>
                </a:xfrm>
                <a:custGeom>
                  <a:rect b="b" l="l" r="r" t="t"/>
                  <a:pathLst>
                    <a:path extrusionOk="0" h="258" w="221">
                      <a:moveTo>
                        <a:pt x="0" y="0"/>
                      </a:moveTo>
                      <a:cubicBezTo>
                        <a:pt x="37" y="74"/>
                        <a:pt x="74" y="148"/>
                        <a:pt x="111" y="258"/>
                      </a:cubicBezTo>
                      <a:cubicBezTo>
                        <a:pt x="148" y="258"/>
                        <a:pt x="222" y="221"/>
                        <a:pt x="222" y="221"/>
                      </a:cubicBezTo>
                      <a:cubicBezTo>
                        <a:pt x="185" y="148"/>
                        <a:pt x="185" y="74"/>
                        <a:pt x="111" y="0"/>
                      </a:cubicBezTo>
                      <a:cubicBezTo>
                        <a:pt x="148" y="37"/>
                        <a:pt x="74" y="0"/>
                        <a:pt x="0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56" name="Google Shape;2156;p34"/>
                <p:cNvSpPr/>
                <p:nvPr/>
              </p:nvSpPr>
              <p:spPr>
                <a:xfrm>
                  <a:off x="11452413" y="8650439"/>
                  <a:ext cx="305" cy="258"/>
                </a:xfrm>
                <a:custGeom>
                  <a:rect b="b" l="l" r="r" t="t"/>
                  <a:pathLst>
                    <a:path extrusionOk="0" h="258" w="305">
                      <a:moveTo>
                        <a:pt x="84" y="258"/>
                      </a:moveTo>
                      <a:cubicBezTo>
                        <a:pt x="158" y="184"/>
                        <a:pt x="268" y="111"/>
                        <a:pt x="305" y="37"/>
                      </a:cubicBezTo>
                      <a:cubicBezTo>
                        <a:pt x="305" y="37"/>
                        <a:pt x="158" y="0"/>
                        <a:pt x="84" y="0"/>
                      </a:cubicBezTo>
                      <a:cubicBezTo>
                        <a:pt x="47" y="74"/>
                        <a:pt x="10" y="111"/>
                        <a:pt x="10" y="184"/>
                      </a:cubicBezTo>
                      <a:cubicBezTo>
                        <a:pt x="-27" y="184"/>
                        <a:pt x="47" y="221"/>
                        <a:pt x="84" y="258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57" name="Google Shape;2157;p34"/>
                <p:cNvSpPr/>
                <p:nvPr/>
              </p:nvSpPr>
              <p:spPr>
                <a:xfrm>
                  <a:off x="11451352" y="8659478"/>
                  <a:ext cx="406" cy="221"/>
                </a:xfrm>
                <a:custGeom>
                  <a:rect b="b" l="l" r="r" t="t"/>
                  <a:pathLst>
                    <a:path extrusionOk="0" h="221" w="406">
                      <a:moveTo>
                        <a:pt x="111" y="221"/>
                      </a:moveTo>
                      <a:lnTo>
                        <a:pt x="406" y="37"/>
                      </a:lnTo>
                      <a:cubicBezTo>
                        <a:pt x="222" y="74"/>
                        <a:pt x="74" y="111"/>
                        <a:pt x="74" y="0"/>
                      </a:cubicBezTo>
                      <a:lnTo>
                        <a:pt x="0" y="185"/>
                      </a:lnTo>
                      <a:cubicBezTo>
                        <a:pt x="37" y="185"/>
                        <a:pt x="74" y="185"/>
                        <a:pt x="111" y="22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58" name="Google Shape;2158;p34"/>
                <p:cNvSpPr/>
                <p:nvPr/>
              </p:nvSpPr>
              <p:spPr>
                <a:xfrm>
                  <a:off x="11453050" y="8664127"/>
                  <a:ext cx="618" cy="347"/>
                </a:xfrm>
                <a:custGeom>
                  <a:rect b="b" l="l" r="r" t="t"/>
                  <a:pathLst>
                    <a:path extrusionOk="0" h="347" w="618">
                      <a:moveTo>
                        <a:pt x="185" y="221"/>
                      </a:moveTo>
                      <a:lnTo>
                        <a:pt x="0" y="295"/>
                      </a:lnTo>
                      <a:cubicBezTo>
                        <a:pt x="37" y="443"/>
                        <a:pt x="406" y="221"/>
                        <a:pt x="480" y="332"/>
                      </a:cubicBezTo>
                      <a:cubicBezTo>
                        <a:pt x="738" y="258"/>
                        <a:pt x="591" y="185"/>
                        <a:pt x="406" y="0"/>
                      </a:cubicBezTo>
                      <a:cubicBezTo>
                        <a:pt x="554" y="258"/>
                        <a:pt x="406" y="258"/>
                        <a:pt x="185" y="22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59" name="Google Shape;2159;p34"/>
                <p:cNvSpPr/>
                <p:nvPr/>
              </p:nvSpPr>
              <p:spPr>
                <a:xfrm>
                  <a:off x="11451500" y="8658925"/>
                  <a:ext cx="488" cy="184"/>
                </a:xfrm>
                <a:custGeom>
                  <a:rect b="b" l="l" r="r" t="t"/>
                  <a:pathLst>
                    <a:path extrusionOk="0" h="184" w="488">
                      <a:moveTo>
                        <a:pt x="37" y="185"/>
                      </a:moveTo>
                      <a:lnTo>
                        <a:pt x="406" y="111"/>
                      </a:lnTo>
                      <a:cubicBezTo>
                        <a:pt x="406" y="74"/>
                        <a:pt x="591" y="0"/>
                        <a:pt x="406" y="0"/>
                      </a:cubicBezTo>
                      <a:cubicBezTo>
                        <a:pt x="258" y="0"/>
                        <a:pt x="111" y="74"/>
                        <a:pt x="0" y="111"/>
                      </a:cubicBezTo>
                      <a:cubicBezTo>
                        <a:pt x="0" y="185"/>
                        <a:pt x="37" y="185"/>
                        <a:pt x="37" y="185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60" name="Google Shape;2160;p34"/>
                <p:cNvSpPr/>
                <p:nvPr/>
              </p:nvSpPr>
              <p:spPr>
                <a:xfrm>
                  <a:off x="11451943" y="8656969"/>
                  <a:ext cx="341" cy="221"/>
                </a:xfrm>
                <a:custGeom>
                  <a:rect b="b" l="l" r="r" t="t"/>
                  <a:pathLst>
                    <a:path extrusionOk="0" h="221" w="341">
                      <a:moveTo>
                        <a:pt x="222" y="221"/>
                      </a:moveTo>
                      <a:cubicBezTo>
                        <a:pt x="332" y="148"/>
                        <a:pt x="406" y="74"/>
                        <a:pt x="258" y="37"/>
                      </a:cubicBezTo>
                      <a:cubicBezTo>
                        <a:pt x="222" y="37"/>
                        <a:pt x="222" y="0"/>
                        <a:pt x="148" y="0"/>
                      </a:cubicBezTo>
                      <a:cubicBezTo>
                        <a:pt x="74" y="37"/>
                        <a:pt x="0" y="111"/>
                        <a:pt x="0" y="111"/>
                      </a:cubicBezTo>
                      <a:cubicBezTo>
                        <a:pt x="74" y="148"/>
                        <a:pt x="148" y="185"/>
                        <a:pt x="222" y="22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61" name="Google Shape;2161;p34"/>
                <p:cNvSpPr/>
                <p:nvPr/>
              </p:nvSpPr>
              <p:spPr>
                <a:xfrm>
                  <a:off x="11452201" y="8658394"/>
                  <a:ext cx="443" cy="198"/>
                </a:xfrm>
                <a:custGeom>
                  <a:rect b="b" l="l" r="r" t="t"/>
                  <a:pathLst>
                    <a:path extrusionOk="0" h="198" w="443">
                      <a:moveTo>
                        <a:pt x="0" y="88"/>
                      </a:moveTo>
                      <a:lnTo>
                        <a:pt x="406" y="199"/>
                      </a:lnTo>
                      <a:cubicBezTo>
                        <a:pt x="406" y="162"/>
                        <a:pt x="443" y="125"/>
                        <a:pt x="443" y="125"/>
                      </a:cubicBezTo>
                      <a:cubicBezTo>
                        <a:pt x="332" y="88"/>
                        <a:pt x="222" y="14"/>
                        <a:pt x="111" y="14"/>
                      </a:cubicBezTo>
                      <a:cubicBezTo>
                        <a:pt x="37" y="-22"/>
                        <a:pt x="0" y="14"/>
                        <a:pt x="0" y="88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62" name="Google Shape;2162;p34"/>
                <p:cNvSpPr/>
                <p:nvPr/>
              </p:nvSpPr>
              <p:spPr>
                <a:xfrm>
                  <a:off x="11454416" y="8663195"/>
                  <a:ext cx="479" cy="157"/>
                </a:xfrm>
                <a:custGeom>
                  <a:rect b="b" l="l" r="r" t="t"/>
                  <a:pathLst>
                    <a:path extrusionOk="0" h="157" w="479">
                      <a:moveTo>
                        <a:pt x="0" y="121"/>
                      </a:moveTo>
                      <a:cubicBezTo>
                        <a:pt x="37" y="121"/>
                        <a:pt x="111" y="157"/>
                        <a:pt x="111" y="157"/>
                      </a:cubicBezTo>
                      <a:lnTo>
                        <a:pt x="480" y="10"/>
                      </a:lnTo>
                      <a:lnTo>
                        <a:pt x="111" y="10"/>
                      </a:lnTo>
                      <a:cubicBezTo>
                        <a:pt x="74" y="-27"/>
                        <a:pt x="37" y="47"/>
                        <a:pt x="0" y="12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63" name="Google Shape;2163;p34"/>
                <p:cNvSpPr/>
                <p:nvPr/>
              </p:nvSpPr>
              <p:spPr>
                <a:xfrm>
                  <a:off x="11453678" y="8669661"/>
                  <a:ext cx="990" cy="737"/>
                </a:xfrm>
                <a:custGeom>
                  <a:rect b="b" l="l" r="r" t="t"/>
                  <a:pathLst>
                    <a:path extrusionOk="0" h="737" w="990">
                      <a:moveTo>
                        <a:pt x="443" y="111"/>
                      </a:moveTo>
                      <a:lnTo>
                        <a:pt x="295" y="37"/>
                      </a:lnTo>
                      <a:lnTo>
                        <a:pt x="0" y="332"/>
                      </a:lnTo>
                      <a:lnTo>
                        <a:pt x="222" y="332"/>
                      </a:lnTo>
                      <a:lnTo>
                        <a:pt x="295" y="332"/>
                      </a:lnTo>
                      <a:cubicBezTo>
                        <a:pt x="258" y="332"/>
                        <a:pt x="222" y="369"/>
                        <a:pt x="222" y="369"/>
                      </a:cubicBezTo>
                      <a:cubicBezTo>
                        <a:pt x="148" y="406"/>
                        <a:pt x="74" y="480"/>
                        <a:pt x="74" y="517"/>
                      </a:cubicBezTo>
                      <a:cubicBezTo>
                        <a:pt x="74" y="517"/>
                        <a:pt x="222" y="553"/>
                        <a:pt x="295" y="553"/>
                      </a:cubicBezTo>
                      <a:cubicBezTo>
                        <a:pt x="775" y="480"/>
                        <a:pt x="443" y="590"/>
                        <a:pt x="406" y="664"/>
                      </a:cubicBezTo>
                      <a:cubicBezTo>
                        <a:pt x="369" y="701"/>
                        <a:pt x="332" y="701"/>
                        <a:pt x="295" y="738"/>
                      </a:cubicBezTo>
                      <a:cubicBezTo>
                        <a:pt x="369" y="701"/>
                        <a:pt x="554" y="664"/>
                        <a:pt x="554" y="664"/>
                      </a:cubicBezTo>
                      <a:cubicBezTo>
                        <a:pt x="591" y="553"/>
                        <a:pt x="812" y="480"/>
                        <a:pt x="665" y="369"/>
                      </a:cubicBezTo>
                      <a:cubicBezTo>
                        <a:pt x="628" y="332"/>
                        <a:pt x="665" y="258"/>
                        <a:pt x="701" y="258"/>
                      </a:cubicBezTo>
                      <a:cubicBezTo>
                        <a:pt x="1329" y="148"/>
                        <a:pt x="738" y="74"/>
                        <a:pt x="738" y="0"/>
                      </a:cubicBezTo>
                      <a:cubicBezTo>
                        <a:pt x="701" y="0"/>
                        <a:pt x="665" y="0"/>
                        <a:pt x="628" y="0"/>
                      </a:cubicBezTo>
                      <a:lnTo>
                        <a:pt x="480" y="74"/>
                      </a:lnTo>
                      <a:lnTo>
                        <a:pt x="591" y="74"/>
                      </a:lnTo>
                      <a:cubicBezTo>
                        <a:pt x="812" y="111"/>
                        <a:pt x="628" y="148"/>
                        <a:pt x="591" y="185"/>
                      </a:cubicBezTo>
                      <a:cubicBezTo>
                        <a:pt x="591" y="185"/>
                        <a:pt x="628" y="221"/>
                        <a:pt x="665" y="221"/>
                      </a:cubicBezTo>
                      <a:cubicBezTo>
                        <a:pt x="480" y="221"/>
                        <a:pt x="480" y="295"/>
                        <a:pt x="443" y="332"/>
                      </a:cubicBezTo>
                      <a:cubicBezTo>
                        <a:pt x="443" y="332"/>
                        <a:pt x="406" y="369"/>
                        <a:pt x="369" y="369"/>
                      </a:cubicBezTo>
                      <a:lnTo>
                        <a:pt x="148" y="185"/>
                      </a:lnTo>
                      <a:lnTo>
                        <a:pt x="258" y="185"/>
                      </a:lnTo>
                      <a:lnTo>
                        <a:pt x="332" y="185"/>
                      </a:lnTo>
                      <a:lnTo>
                        <a:pt x="443" y="111"/>
                      </a:ln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64" name="Google Shape;2164;p34"/>
                <p:cNvSpPr/>
                <p:nvPr/>
              </p:nvSpPr>
              <p:spPr>
                <a:xfrm>
                  <a:off x="11453934" y="8668075"/>
                  <a:ext cx="762" cy="237"/>
                </a:xfrm>
                <a:custGeom>
                  <a:rect b="b" l="l" r="r" t="t"/>
                  <a:pathLst>
                    <a:path extrusionOk="0" h="237" w="762">
                      <a:moveTo>
                        <a:pt x="224" y="221"/>
                      </a:moveTo>
                      <a:cubicBezTo>
                        <a:pt x="409" y="221"/>
                        <a:pt x="556" y="258"/>
                        <a:pt x="741" y="221"/>
                      </a:cubicBezTo>
                      <a:cubicBezTo>
                        <a:pt x="852" y="221"/>
                        <a:pt x="482" y="184"/>
                        <a:pt x="704" y="148"/>
                      </a:cubicBezTo>
                      <a:lnTo>
                        <a:pt x="409" y="37"/>
                      </a:lnTo>
                      <a:lnTo>
                        <a:pt x="372" y="74"/>
                      </a:lnTo>
                      <a:cubicBezTo>
                        <a:pt x="298" y="37"/>
                        <a:pt x="187" y="0"/>
                        <a:pt x="187" y="0"/>
                      </a:cubicBezTo>
                      <a:cubicBezTo>
                        <a:pt x="-330" y="111"/>
                        <a:pt x="409" y="111"/>
                        <a:pt x="224" y="22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65" name="Google Shape;2165;p34"/>
                <p:cNvSpPr/>
                <p:nvPr/>
              </p:nvSpPr>
              <p:spPr>
                <a:xfrm>
                  <a:off x="11452369" y="8668923"/>
                  <a:ext cx="317" cy="295"/>
                </a:xfrm>
                <a:custGeom>
                  <a:rect b="b" l="l" r="r" t="t"/>
                  <a:pathLst>
                    <a:path extrusionOk="0" h="295" w="317">
                      <a:moveTo>
                        <a:pt x="16" y="258"/>
                      </a:moveTo>
                      <a:cubicBezTo>
                        <a:pt x="16" y="258"/>
                        <a:pt x="127" y="295"/>
                        <a:pt x="164" y="295"/>
                      </a:cubicBezTo>
                      <a:cubicBezTo>
                        <a:pt x="201" y="258"/>
                        <a:pt x="349" y="221"/>
                        <a:pt x="312" y="184"/>
                      </a:cubicBezTo>
                      <a:cubicBezTo>
                        <a:pt x="275" y="148"/>
                        <a:pt x="164" y="74"/>
                        <a:pt x="16" y="0"/>
                      </a:cubicBezTo>
                      <a:cubicBezTo>
                        <a:pt x="16" y="111"/>
                        <a:pt x="-21" y="184"/>
                        <a:pt x="16" y="258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66" name="Google Shape;2166;p34"/>
                <p:cNvSpPr/>
                <p:nvPr/>
              </p:nvSpPr>
              <p:spPr>
                <a:xfrm>
                  <a:off x="11453826" y="8669477"/>
                  <a:ext cx="552" cy="212"/>
                </a:xfrm>
                <a:custGeom>
                  <a:rect b="b" l="l" r="r" t="t"/>
                  <a:pathLst>
                    <a:path extrusionOk="0" h="212" w="552">
                      <a:moveTo>
                        <a:pt x="406" y="37"/>
                      </a:moveTo>
                      <a:cubicBezTo>
                        <a:pt x="369" y="37"/>
                        <a:pt x="443" y="221"/>
                        <a:pt x="295" y="74"/>
                      </a:cubicBezTo>
                      <a:cubicBezTo>
                        <a:pt x="222" y="37"/>
                        <a:pt x="148" y="0"/>
                        <a:pt x="0" y="37"/>
                      </a:cubicBezTo>
                      <a:cubicBezTo>
                        <a:pt x="37" y="74"/>
                        <a:pt x="37" y="148"/>
                        <a:pt x="111" y="184"/>
                      </a:cubicBezTo>
                      <a:cubicBezTo>
                        <a:pt x="148" y="221"/>
                        <a:pt x="295" y="221"/>
                        <a:pt x="369" y="184"/>
                      </a:cubicBezTo>
                      <a:cubicBezTo>
                        <a:pt x="554" y="148"/>
                        <a:pt x="591" y="74"/>
                        <a:pt x="517" y="0"/>
                      </a:cubicBezTo>
                      <a:cubicBezTo>
                        <a:pt x="443" y="37"/>
                        <a:pt x="443" y="37"/>
                        <a:pt x="406" y="37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67" name="Google Shape;2167;p34"/>
                <p:cNvSpPr/>
                <p:nvPr/>
              </p:nvSpPr>
              <p:spPr>
                <a:xfrm>
                  <a:off x="11453789" y="8668554"/>
                  <a:ext cx="886" cy="332"/>
                </a:xfrm>
                <a:custGeom>
                  <a:rect b="b" l="l" r="r" t="t"/>
                  <a:pathLst>
                    <a:path extrusionOk="0" h="332" w="886">
                      <a:moveTo>
                        <a:pt x="443" y="332"/>
                      </a:moveTo>
                      <a:lnTo>
                        <a:pt x="480" y="332"/>
                      </a:lnTo>
                      <a:lnTo>
                        <a:pt x="406" y="111"/>
                      </a:lnTo>
                      <a:cubicBezTo>
                        <a:pt x="406" y="111"/>
                        <a:pt x="443" y="74"/>
                        <a:pt x="517" y="74"/>
                      </a:cubicBezTo>
                      <a:lnTo>
                        <a:pt x="628" y="37"/>
                      </a:lnTo>
                      <a:lnTo>
                        <a:pt x="665" y="111"/>
                      </a:lnTo>
                      <a:lnTo>
                        <a:pt x="886" y="74"/>
                      </a:lnTo>
                      <a:cubicBezTo>
                        <a:pt x="738" y="37"/>
                        <a:pt x="591" y="37"/>
                        <a:pt x="369" y="0"/>
                      </a:cubicBezTo>
                      <a:cubicBezTo>
                        <a:pt x="222" y="111"/>
                        <a:pt x="111" y="221"/>
                        <a:pt x="0" y="332"/>
                      </a:cubicBezTo>
                      <a:lnTo>
                        <a:pt x="443" y="332"/>
                      </a:ln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68" name="Google Shape;2168;p34"/>
                <p:cNvSpPr/>
                <p:nvPr/>
              </p:nvSpPr>
              <p:spPr>
                <a:xfrm>
                  <a:off x="11453111" y="8666193"/>
                  <a:ext cx="751" cy="332"/>
                </a:xfrm>
                <a:custGeom>
                  <a:rect b="b" l="l" r="r" t="t"/>
                  <a:pathLst>
                    <a:path extrusionOk="0" h="332" w="751">
                      <a:moveTo>
                        <a:pt x="161" y="111"/>
                      </a:moveTo>
                      <a:cubicBezTo>
                        <a:pt x="198" y="185"/>
                        <a:pt x="-61" y="74"/>
                        <a:pt x="13" y="148"/>
                      </a:cubicBezTo>
                      <a:cubicBezTo>
                        <a:pt x="50" y="185"/>
                        <a:pt x="161" y="221"/>
                        <a:pt x="235" y="258"/>
                      </a:cubicBezTo>
                      <a:cubicBezTo>
                        <a:pt x="346" y="295"/>
                        <a:pt x="456" y="332"/>
                        <a:pt x="567" y="332"/>
                      </a:cubicBezTo>
                      <a:cubicBezTo>
                        <a:pt x="641" y="258"/>
                        <a:pt x="715" y="185"/>
                        <a:pt x="752" y="111"/>
                      </a:cubicBezTo>
                      <a:cubicBezTo>
                        <a:pt x="752" y="74"/>
                        <a:pt x="678" y="37"/>
                        <a:pt x="604" y="0"/>
                      </a:cubicBezTo>
                      <a:cubicBezTo>
                        <a:pt x="567" y="37"/>
                        <a:pt x="530" y="74"/>
                        <a:pt x="493" y="111"/>
                      </a:cubicBezTo>
                      <a:lnTo>
                        <a:pt x="456" y="185"/>
                      </a:lnTo>
                      <a:lnTo>
                        <a:pt x="198" y="111"/>
                      </a:lnTo>
                      <a:lnTo>
                        <a:pt x="198" y="74"/>
                      </a:lnTo>
                      <a:cubicBezTo>
                        <a:pt x="493" y="37"/>
                        <a:pt x="198" y="0"/>
                        <a:pt x="198" y="0"/>
                      </a:cubicBezTo>
                      <a:cubicBezTo>
                        <a:pt x="124" y="37"/>
                        <a:pt x="161" y="74"/>
                        <a:pt x="161" y="11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69" name="Google Shape;2169;p34"/>
                <p:cNvSpPr/>
                <p:nvPr/>
              </p:nvSpPr>
              <p:spPr>
                <a:xfrm>
                  <a:off x="11453715" y="8667743"/>
                  <a:ext cx="295" cy="258"/>
                </a:xfrm>
                <a:custGeom>
                  <a:rect b="b" l="l" r="r" t="t"/>
                  <a:pathLst>
                    <a:path extrusionOk="0" h="258" w="295">
                      <a:moveTo>
                        <a:pt x="148" y="258"/>
                      </a:moveTo>
                      <a:cubicBezTo>
                        <a:pt x="222" y="148"/>
                        <a:pt x="258" y="74"/>
                        <a:pt x="295" y="37"/>
                      </a:cubicBezTo>
                      <a:cubicBezTo>
                        <a:pt x="295" y="37"/>
                        <a:pt x="111" y="0"/>
                        <a:pt x="0" y="0"/>
                      </a:cubicBezTo>
                      <a:lnTo>
                        <a:pt x="0" y="221"/>
                      </a:lnTo>
                      <a:cubicBezTo>
                        <a:pt x="0" y="221"/>
                        <a:pt x="37" y="221"/>
                        <a:pt x="148" y="258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70" name="Google Shape;2170;p34"/>
                <p:cNvSpPr/>
                <p:nvPr/>
              </p:nvSpPr>
              <p:spPr>
                <a:xfrm>
                  <a:off x="11451869" y="8666230"/>
                  <a:ext cx="295" cy="221"/>
                </a:xfrm>
                <a:custGeom>
                  <a:rect b="b" l="l" r="r" t="t"/>
                  <a:pathLst>
                    <a:path extrusionOk="0" h="221" w="295">
                      <a:moveTo>
                        <a:pt x="295" y="148"/>
                      </a:moveTo>
                      <a:cubicBezTo>
                        <a:pt x="222" y="74"/>
                        <a:pt x="185" y="0"/>
                        <a:pt x="148" y="0"/>
                      </a:cubicBezTo>
                      <a:cubicBezTo>
                        <a:pt x="-148" y="37"/>
                        <a:pt x="222" y="148"/>
                        <a:pt x="0" y="184"/>
                      </a:cubicBezTo>
                      <a:cubicBezTo>
                        <a:pt x="74" y="184"/>
                        <a:pt x="111" y="221"/>
                        <a:pt x="185" y="221"/>
                      </a:cubicBezTo>
                      <a:cubicBezTo>
                        <a:pt x="222" y="221"/>
                        <a:pt x="258" y="148"/>
                        <a:pt x="295" y="148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71" name="Google Shape;2171;p34"/>
                <p:cNvSpPr/>
                <p:nvPr/>
              </p:nvSpPr>
              <p:spPr>
                <a:xfrm>
                  <a:off x="11453596" y="8666562"/>
                  <a:ext cx="598" cy="442"/>
                </a:xfrm>
                <a:custGeom>
                  <a:rect b="b" l="l" r="r" t="t"/>
                  <a:pathLst>
                    <a:path extrusionOk="0" h="442" w="598">
                      <a:moveTo>
                        <a:pt x="118" y="443"/>
                      </a:moveTo>
                      <a:cubicBezTo>
                        <a:pt x="229" y="369"/>
                        <a:pt x="266" y="332"/>
                        <a:pt x="303" y="332"/>
                      </a:cubicBezTo>
                      <a:cubicBezTo>
                        <a:pt x="414" y="295"/>
                        <a:pt x="155" y="443"/>
                        <a:pt x="414" y="369"/>
                      </a:cubicBezTo>
                      <a:cubicBezTo>
                        <a:pt x="414" y="369"/>
                        <a:pt x="377" y="332"/>
                        <a:pt x="377" y="295"/>
                      </a:cubicBezTo>
                      <a:lnTo>
                        <a:pt x="229" y="184"/>
                      </a:lnTo>
                      <a:cubicBezTo>
                        <a:pt x="525" y="221"/>
                        <a:pt x="340" y="37"/>
                        <a:pt x="598" y="37"/>
                      </a:cubicBezTo>
                      <a:lnTo>
                        <a:pt x="562" y="0"/>
                      </a:lnTo>
                      <a:cubicBezTo>
                        <a:pt x="414" y="37"/>
                        <a:pt x="303" y="37"/>
                        <a:pt x="192" y="74"/>
                      </a:cubicBezTo>
                      <a:cubicBezTo>
                        <a:pt x="-214" y="221"/>
                        <a:pt x="155" y="295"/>
                        <a:pt x="118" y="443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72" name="Google Shape;2172;p34"/>
                <p:cNvSpPr/>
                <p:nvPr/>
              </p:nvSpPr>
              <p:spPr>
                <a:xfrm>
                  <a:off x="11453817" y="8665345"/>
                  <a:ext cx="415" cy="110"/>
                </a:xfrm>
                <a:custGeom>
                  <a:rect b="b" l="l" r="r" t="t"/>
                  <a:pathLst>
                    <a:path extrusionOk="0" h="110" w="415">
                      <a:moveTo>
                        <a:pt x="157" y="111"/>
                      </a:moveTo>
                      <a:cubicBezTo>
                        <a:pt x="194" y="111"/>
                        <a:pt x="415" y="111"/>
                        <a:pt x="415" y="37"/>
                      </a:cubicBezTo>
                      <a:cubicBezTo>
                        <a:pt x="415" y="0"/>
                        <a:pt x="341" y="0"/>
                        <a:pt x="231" y="37"/>
                      </a:cubicBezTo>
                      <a:cubicBezTo>
                        <a:pt x="194" y="37"/>
                        <a:pt x="120" y="0"/>
                        <a:pt x="46" y="0"/>
                      </a:cubicBezTo>
                      <a:cubicBezTo>
                        <a:pt x="-65" y="37"/>
                        <a:pt x="46" y="111"/>
                        <a:pt x="157" y="11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73" name="Google Shape;2173;p34"/>
                <p:cNvSpPr/>
                <p:nvPr/>
              </p:nvSpPr>
              <p:spPr>
                <a:xfrm>
                  <a:off x="11452906" y="8665898"/>
                  <a:ext cx="513" cy="295"/>
                </a:xfrm>
                <a:custGeom>
                  <a:rect b="b" l="l" r="r" t="t"/>
                  <a:pathLst>
                    <a:path extrusionOk="0" h="295" w="513">
                      <a:moveTo>
                        <a:pt x="255" y="184"/>
                      </a:moveTo>
                      <a:cubicBezTo>
                        <a:pt x="255" y="221"/>
                        <a:pt x="439" y="258"/>
                        <a:pt x="513" y="295"/>
                      </a:cubicBezTo>
                      <a:cubicBezTo>
                        <a:pt x="513" y="184"/>
                        <a:pt x="439" y="74"/>
                        <a:pt x="144" y="37"/>
                      </a:cubicBezTo>
                      <a:lnTo>
                        <a:pt x="107" y="0"/>
                      </a:lnTo>
                      <a:cubicBezTo>
                        <a:pt x="-188" y="148"/>
                        <a:pt x="218" y="111"/>
                        <a:pt x="255" y="184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74" name="Google Shape;2174;p34"/>
                <p:cNvSpPr/>
                <p:nvPr/>
              </p:nvSpPr>
              <p:spPr>
                <a:xfrm>
                  <a:off x="11454158" y="8665271"/>
                  <a:ext cx="406" cy="268"/>
                </a:xfrm>
                <a:custGeom>
                  <a:rect b="b" l="l" r="r" t="t"/>
                  <a:pathLst>
                    <a:path extrusionOk="0" h="268" w="406">
                      <a:moveTo>
                        <a:pt x="295" y="258"/>
                      </a:moveTo>
                      <a:cubicBezTo>
                        <a:pt x="406" y="221"/>
                        <a:pt x="185" y="111"/>
                        <a:pt x="406" y="74"/>
                      </a:cubicBezTo>
                      <a:lnTo>
                        <a:pt x="332" y="0"/>
                      </a:lnTo>
                      <a:lnTo>
                        <a:pt x="0" y="258"/>
                      </a:lnTo>
                      <a:cubicBezTo>
                        <a:pt x="111" y="221"/>
                        <a:pt x="258" y="295"/>
                        <a:pt x="295" y="258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75" name="Google Shape;2175;p34"/>
                <p:cNvSpPr/>
                <p:nvPr/>
              </p:nvSpPr>
              <p:spPr>
                <a:xfrm>
                  <a:off x="11454034" y="8670990"/>
                  <a:ext cx="377" cy="295"/>
                </a:xfrm>
                <a:custGeom>
                  <a:rect b="b" l="l" r="r" t="t"/>
                  <a:pathLst>
                    <a:path extrusionOk="0" h="295" w="377">
                      <a:moveTo>
                        <a:pt x="235" y="184"/>
                      </a:moveTo>
                      <a:cubicBezTo>
                        <a:pt x="272" y="184"/>
                        <a:pt x="198" y="221"/>
                        <a:pt x="198" y="258"/>
                      </a:cubicBezTo>
                      <a:cubicBezTo>
                        <a:pt x="198" y="258"/>
                        <a:pt x="235" y="295"/>
                        <a:pt x="272" y="295"/>
                      </a:cubicBezTo>
                      <a:cubicBezTo>
                        <a:pt x="493" y="221"/>
                        <a:pt x="308" y="148"/>
                        <a:pt x="235" y="74"/>
                      </a:cubicBezTo>
                      <a:cubicBezTo>
                        <a:pt x="198" y="37"/>
                        <a:pt x="161" y="37"/>
                        <a:pt x="87" y="0"/>
                      </a:cubicBezTo>
                      <a:cubicBezTo>
                        <a:pt x="-135" y="184"/>
                        <a:pt x="124" y="184"/>
                        <a:pt x="235" y="184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76" name="Google Shape;2176;p34"/>
                <p:cNvSpPr/>
                <p:nvPr/>
              </p:nvSpPr>
              <p:spPr>
                <a:xfrm>
                  <a:off x="11451980" y="8671469"/>
                  <a:ext cx="573" cy="368"/>
                </a:xfrm>
                <a:custGeom>
                  <a:rect b="b" l="l" r="r" t="t"/>
                  <a:pathLst>
                    <a:path extrusionOk="0" h="368" w="573">
                      <a:moveTo>
                        <a:pt x="185" y="148"/>
                      </a:moveTo>
                      <a:lnTo>
                        <a:pt x="258" y="148"/>
                      </a:lnTo>
                      <a:cubicBezTo>
                        <a:pt x="258" y="185"/>
                        <a:pt x="222" y="185"/>
                        <a:pt x="185" y="148"/>
                      </a:cubicBezTo>
                      <a:lnTo>
                        <a:pt x="37" y="332"/>
                      </a:lnTo>
                      <a:cubicBezTo>
                        <a:pt x="37" y="332"/>
                        <a:pt x="74" y="369"/>
                        <a:pt x="111" y="369"/>
                      </a:cubicBezTo>
                      <a:lnTo>
                        <a:pt x="185" y="332"/>
                      </a:lnTo>
                      <a:cubicBezTo>
                        <a:pt x="37" y="221"/>
                        <a:pt x="258" y="185"/>
                        <a:pt x="406" y="148"/>
                      </a:cubicBezTo>
                      <a:cubicBezTo>
                        <a:pt x="591" y="111"/>
                        <a:pt x="591" y="74"/>
                        <a:pt x="554" y="37"/>
                      </a:cubicBezTo>
                      <a:cubicBezTo>
                        <a:pt x="517" y="0"/>
                        <a:pt x="406" y="0"/>
                        <a:pt x="258" y="0"/>
                      </a:cubicBezTo>
                      <a:lnTo>
                        <a:pt x="0" y="148"/>
                      </a:lnTo>
                      <a:lnTo>
                        <a:pt x="185" y="148"/>
                      </a:ln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77" name="Google Shape;2177;p34"/>
                <p:cNvSpPr/>
                <p:nvPr/>
              </p:nvSpPr>
              <p:spPr>
                <a:xfrm>
                  <a:off x="11453752" y="8665012"/>
                  <a:ext cx="553" cy="332"/>
                </a:xfrm>
                <a:custGeom>
                  <a:rect b="b" l="l" r="r" t="t"/>
                  <a:pathLst>
                    <a:path extrusionOk="0" h="332" w="553">
                      <a:moveTo>
                        <a:pt x="222" y="0"/>
                      </a:moveTo>
                      <a:cubicBezTo>
                        <a:pt x="-111" y="111"/>
                        <a:pt x="185" y="221"/>
                        <a:pt x="0" y="332"/>
                      </a:cubicBezTo>
                      <a:lnTo>
                        <a:pt x="37" y="332"/>
                      </a:lnTo>
                      <a:lnTo>
                        <a:pt x="111" y="295"/>
                      </a:lnTo>
                      <a:lnTo>
                        <a:pt x="111" y="295"/>
                      </a:lnTo>
                      <a:cubicBezTo>
                        <a:pt x="148" y="258"/>
                        <a:pt x="222" y="185"/>
                        <a:pt x="258" y="185"/>
                      </a:cubicBezTo>
                      <a:cubicBezTo>
                        <a:pt x="591" y="185"/>
                        <a:pt x="443" y="37"/>
                        <a:pt x="554" y="0"/>
                      </a:cubicBezTo>
                      <a:lnTo>
                        <a:pt x="480" y="0"/>
                      </a:lnTo>
                      <a:cubicBezTo>
                        <a:pt x="406" y="0"/>
                        <a:pt x="295" y="0"/>
                        <a:pt x="222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78" name="Google Shape;2178;p34"/>
                <p:cNvSpPr/>
                <p:nvPr/>
              </p:nvSpPr>
              <p:spPr>
                <a:xfrm>
                  <a:off x="11454749" y="8664016"/>
                  <a:ext cx="36" cy="3689"/>
                </a:xfrm>
                <a:custGeom>
                  <a:rect b="b" l="l" r="r" t="t"/>
                  <a:pathLst>
                    <a:path extrusionOk="0" h="3689" w="36">
                      <a:moveTo>
                        <a:pt x="0" y="0"/>
                      </a:moveTo>
                      <a:lnTo>
                        <a:pt x="37" y="0"/>
                      </a:lnTo>
                      <a:lnTo>
                        <a:pt x="3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79" name="Google Shape;2179;p34"/>
                <p:cNvSpPr/>
                <p:nvPr/>
              </p:nvSpPr>
              <p:spPr>
                <a:xfrm>
                  <a:off x="11454490" y="8674199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80" name="Google Shape;2180;p34"/>
                <p:cNvSpPr/>
                <p:nvPr/>
              </p:nvSpPr>
              <p:spPr>
                <a:xfrm>
                  <a:off x="11453604" y="8658556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81" name="Google Shape;2181;p34"/>
                <p:cNvSpPr/>
                <p:nvPr/>
              </p:nvSpPr>
              <p:spPr>
                <a:xfrm>
                  <a:off x="11449174" y="8648963"/>
                  <a:ext cx="7199" cy="30475"/>
                </a:xfrm>
                <a:custGeom>
                  <a:rect b="b" l="l" r="r" t="t"/>
                  <a:pathLst>
                    <a:path extrusionOk="0" h="30475" w="7199">
                      <a:moveTo>
                        <a:pt x="2953" y="148"/>
                      </a:moveTo>
                      <a:lnTo>
                        <a:pt x="3396" y="74"/>
                      </a:lnTo>
                      <a:lnTo>
                        <a:pt x="3138" y="258"/>
                      </a:lnTo>
                      <a:cubicBezTo>
                        <a:pt x="3101" y="258"/>
                        <a:pt x="3138" y="295"/>
                        <a:pt x="3138" y="295"/>
                      </a:cubicBezTo>
                      <a:lnTo>
                        <a:pt x="3286" y="258"/>
                      </a:lnTo>
                      <a:lnTo>
                        <a:pt x="3766" y="111"/>
                      </a:lnTo>
                      <a:cubicBezTo>
                        <a:pt x="3803" y="111"/>
                        <a:pt x="3876" y="148"/>
                        <a:pt x="3913" y="148"/>
                      </a:cubicBezTo>
                      <a:cubicBezTo>
                        <a:pt x="3323" y="369"/>
                        <a:pt x="4172" y="148"/>
                        <a:pt x="4024" y="221"/>
                      </a:cubicBezTo>
                      <a:cubicBezTo>
                        <a:pt x="3876" y="332"/>
                        <a:pt x="4135" y="406"/>
                        <a:pt x="3876" y="553"/>
                      </a:cubicBezTo>
                      <a:cubicBezTo>
                        <a:pt x="3766" y="627"/>
                        <a:pt x="3470" y="701"/>
                        <a:pt x="3692" y="775"/>
                      </a:cubicBezTo>
                      <a:lnTo>
                        <a:pt x="3507" y="812"/>
                      </a:lnTo>
                      <a:cubicBezTo>
                        <a:pt x="3286" y="849"/>
                        <a:pt x="3544" y="849"/>
                        <a:pt x="3507" y="885"/>
                      </a:cubicBezTo>
                      <a:cubicBezTo>
                        <a:pt x="3323" y="996"/>
                        <a:pt x="3618" y="996"/>
                        <a:pt x="3655" y="1070"/>
                      </a:cubicBezTo>
                      <a:cubicBezTo>
                        <a:pt x="3655" y="1070"/>
                        <a:pt x="3655" y="1107"/>
                        <a:pt x="3618" y="1144"/>
                      </a:cubicBezTo>
                      <a:cubicBezTo>
                        <a:pt x="3618" y="1144"/>
                        <a:pt x="3544" y="1144"/>
                        <a:pt x="3470" y="1181"/>
                      </a:cubicBezTo>
                      <a:cubicBezTo>
                        <a:pt x="3839" y="1181"/>
                        <a:pt x="3729" y="1328"/>
                        <a:pt x="3766" y="1439"/>
                      </a:cubicBezTo>
                      <a:cubicBezTo>
                        <a:pt x="3766" y="1513"/>
                        <a:pt x="3618" y="1623"/>
                        <a:pt x="3544" y="1697"/>
                      </a:cubicBezTo>
                      <a:lnTo>
                        <a:pt x="3507" y="1734"/>
                      </a:lnTo>
                      <a:cubicBezTo>
                        <a:pt x="3581" y="1771"/>
                        <a:pt x="3692" y="1808"/>
                        <a:pt x="3729" y="1808"/>
                      </a:cubicBezTo>
                      <a:cubicBezTo>
                        <a:pt x="3950" y="1734"/>
                        <a:pt x="3987" y="1808"/>
                        <a:pt x="4135" y="1808"/>
                      </a:cubicBezTo>
                      <a:cubicBezTo>
                        <a:pt x="4024" y="1919"/>
                        <a:pt x="4319" y="1955"/>
                        <a:pt x="4024" y="2103"/>
                      </a:cubicBezTo>
                      <a:cubicBezTo>
                        <a:pt x="3766" y="2214"/>
                        <a:pt x="3839" y="2398"/>
                        <a:pt x="4098" y="2472"/>
                      </a:cubicBezTo>
                      <a:cubicBezTo>
                        <a:pt x="4024" y="2509"/>
                        <a:pt x="3876" y="2546"/>
                        <a:pt x="3839" y="2583"/>
                      </a:cubicBezTo>
                      <a:cubicBezTo>
                        <a:pt x="3729" y="2693"/>
                        <a:pt x="3655" y="2804"/>
                        <a:pt x="3323" y="2767"/>
                      </a:cubicBezTo>
                      <a:cubicBezTo>
                        <a:pt x="3323" y="2767"/>
                        <a:pt x="3249" y="2804"/>
                        <a:pt x="3212" y="2841"/>
                      </a:cubicBezTo>
                      <a:lnTo>
                        <a:pt x="3323" y="2804"/>
                      </a:lnTo>
                      <a:lnTo>
                        <a:pt x="3360" y="2804"/>
                      </a:lnTo>
                      <a:cubicBezTo>
                        <a:pt x="3175" y="2989"/>
                        <a:pt x="3470" y="2878"/>
                        <a:pt x="3618" y="2841"/>
                      </a:cubicBezTo>
                      <a:cubicBezTo>
                        <a:pt x="4135" y="2730"/>
                        <a:pt x="3655" y="3099"/>
                        <a:pt x="4061" y="2989"/>
                      </a:cubicBezTo>
                      <a:cubicBezTo>
                        <a:pt x="4061" y="2989"/>
                        <a:pt x="4061" y="3025"/>
                        <a:pt x="4024" y="3025"/>
                      </a:cubicBezTo>
                      <a:cubicBezTo>
                        <a:pt x="3950" y="3062"/>
                        <a:pt x="3950" y="3099"/>
                        <a:pt x="4024" y="3136"/>
                      </a:cubicBezTo>
                      <a:lnTo>
                        <a:pt x="4024" y="3173"/>
                      </a:lnTo>
                      <a:lnTo>
                        <a:pt x="3987" y="3210"/>
                      </a:lnTo>
                      <a:lnTo>
                        <a:pt x="3950" y="3173"/>
                      </a:lnTo>
                      <a:lnTo>
                        <a:pt x="3913" y="3136"/>
                      </a:lnTo>
                      <a:lnTo>
                        <a:pt x="3876" y="3173"/>
                      </a:lnTo>
                      <a:lnTo>
                        <a:pt x="3913" y="3321"/>
                      </a:lnTo>
                      <a:cubicBezTo>
                        <a:pt x="3950" y="3394"/>
                        <a:pt x="4356" y="3173"/>
                        <a:pt x="4283" y="3357"/>
                      </a:cubicBezTo>
                      <a:lnTo>
                        <a:pt x="4209" y="3579"/>
                      </a:lnTo>
                      <a:cubicBezTo>
                        <a:pt x="4172" y="3579"/>
                        <a:pt x="4135" y="3542"/>
                        <a:pt x="4098" y="3542"/>
                      </a:cubicBezTo>
                      <a:cubicBezTo>
                        <a:pt x="3729" y="3616"/>
                        <a:pt x="3876" y="3763"/>
                        <a:pt x="3655" y="3837"/>
                      </a:cubicBezTo>
                      <a:lnTo>
                        <a:pt x="3433" y="3911"/>
                      </a:lnTo>
                      <a:lnTo>
                        <a:pt x="3803" y="3948"/>
                      </a:lnTo>
                      <a:cubicBezTo>
                        <a:pt x="3803" y="3874"/>
                        <a:pt x="3876" y="3874"/>
                        <a:pt x="3987" y="3874"/>
                      </a:cubicBezTo>
                      <a:cubicBezTo>
                        <a:pt x="4098" y="3874"/>
                        <a:pt x="4172" y="4095"/>
                        <a:pt x="4061" y="4132"/>
                      </a:cubicBezTo>
                      <a:cubicBezTo>
                        <a:pt x="3839" y="4243"/>
                        <a:pt x="4135" y="4169"/>
                        <a:pt x="4135" y="4206"/>
                      </a:cubicBezTo>
                      <a:cubicBezTo>
                        <a:pt x="4098" y="4280"/>
                        <a:pt x="4024" y="4354"/>
                        <a:pt x="3950" y="4427"/>
                      </a:cubicBezTo>
                      <a:cubicBezTo>
                        <a:pt x="3913" y="4464"/>
                        <a:pt x="3950" y="4538"/>
                        <a:pt x="3987" y="4538"/>
                      </a:cubicBezTo>
                      <a:cubicBezTo>
                        <a:pt x="4762" y="4501"/>
                        <a:pt x="4209" y="4686"/>
                        <a:pt x="4098" y="4833"/>
                      </a:cubicBezTo>
                      <a:cubicBezTo>
                        <a:pt x="4024" y="4907"/>
                        <a:pt x="3987" y="5055"/>
                        <a:pt x="4098" y="5092"/>
                      </a:cubicBezTo>
                      <a:cubicBezTo>
                        <a:pt x="4283" y="5165"/>
                        <a:pt x="3876" y="5239"/>
                        <a:pt x="4024" y="5313"/>
                      </a:cubicBezTo>
                      <a:lnTo>
                        <a:pt x="4098" y="5350"/>
                      </a:lnTo>
                      <a:cubicBezTo>
                        <a:pt x="4024" y="5350"/>
                        <a:pt x="3950" y="5424"/>
                        <a:pt x="4061" y="5387"/>
                      </a:cubicBezTo>
                      <a:cubicBezTo>
                        <a:pt x="4283" y="5313"/>
                        <a:pt x="4172" y="5497"/>
                        <a:pt x="4319" y="5424"/>
                      </a:cubicBezTo>
                      <a:cubicBezTo>
                        <a:pt x="4319" y="5460"/>
                        <a:pt x="4541" y="5497"/>
                        <a:pt x="4246" y="5497"/>
                      </a:cubicBezTo>
                      <a:cubicBezTo>
                        <a:pt x="4209" y="5608"/>
                        <a:pt x="4061" y="5719"/>
                        <a:pt x="4098" y="5792"/>
                      </a:cubicBezTo>
                      <a:cubicBezTo>
                        <a:pt x="4135" y="5903"/>
                        <a:pt x="4319" y="6014"/>
                        <a:pt x="4430" y="6088"/>
                      </a:cubicBezTo>
                      <a:cubicBezTo>
                        <a:pt x="4430" y="6088"/>
                        <a:pt x="4430" y="6161"/>
                        <a:pt x="4430" y="6161"/>
                      </a:cubicBezTo>
                      <a:lnTo>
                        <a:pt x="4172" y="6161"/>
                      </a:lnTo>
                      <a:lnTo>
                        <a:pt x="3950" y="6161"/>
                      </a:lnTo>
                      <a:lnTo>
                        <a:pt x="4098" y="6198"/>
                      </a:lnTo>
                      <a:cubicBezTo>
                        <a:pt x="4356" y="6235"/>
                        <a:pt x="3766" y="6346"/>
                        <a:pt x="4098" y="6346"/>
                      </a:cubicBezTo>
                      <a:lnTo>
                        <a:pt x="4319" y="6383"/>
                      </a:lnTo>
                      <a:cubicBezTo>
                        <a:pt x="4319" y="6346"/>
                        <a:pt x="4356" y="6309"/>
                        <a:pt x="4356" y="6272"/>
                      </a:cubicBezTo>
                      <a:cubicBezTo>
                        <a:pt x="4356" y="6272"/>
                        <a:pt x="4135" y="6272"/>
                        <a:pt x="4319" y="6235"/>
                      </a:cubicBezTo>
                      <a:cubicBezTo>
                        <a:pt x="4467" y="6198"/>
                        <a:pt x="4467" y="6272"/>
                        <a:pt x="4467" y="6272"/>
                      </a:cubicBezTo>
                      <a:cubicBezTo>
                        <a:pt x="4504" y="6346"/>
                        <a:pt x="4578" y="6493"/>
                        <a:pt x="4467" y="6530"/>
                      </a:cubicBezTo>
                      <a:cubicBezTo>
                        <a:pt x="4172" y="6678"/>
                        <a:pt x="4430" y="6789"/>
                        <a:pt x="4283" y="6936"/>
                      </a:cubicBezTo>
                      <a:lnTo>
                        <a:pt x="4319" y="6936"/>
                      </a:lnTo>
                      <a:lnTo>
                        <a:pt x="4467" y="6862"/>
                      </a:lnTo>
                      <a:cubicBezTo>
                        <a:pt x="4541" y="6826"/>
                        <a:pt x="4467" y="6715"/>
                        <a:pt x="4689" y="6752"/>
                      </a:cubicBezTo>
                      <a:lnTo>
                        <a:pt x="4689" y="6789"/>
                      </a:lnTo>
                      <a:cubicBezTo>
                        <a:pt x="4652" y="6826"/>
                        <a:pt x="4615" y="6826"/>
                        <a:pt x="4615" y="6826"/>
                      </a:cubicBezTo>
                      <a:cubicBezTo>
                        <a:pt x="4578" y="6899"/>
                        <a:pt x="4467" y="6936"/>
                        <a:pt x="4615" y="7010"/>
                      </a:cubicBezTo>
                      <a:cubicBezTo>
                        <a:pt x="4799" y="7121"/>
                        <a:pt x="4246" y="7268"/>
                        <a:pt x="4467" y="7379"/>
                      </a:cubicBezTo>
                      <a:cubicBezTo>
                        <a:pt x="4541" y="7453"/>
                        <a:pt x="4504" y="7527"/>
                        <a:pt x="4393" y="7600"/>
                      </a:cubicBezTo>
                      <a:cubicBezTo>
                        <a:pt x="4356" y="7637"/>
                        <a:pt x="4467" y="7711"/>
                        <a:pt x="4541" y="7748"/>
                      </a:cubicBezTo>
                      <a:cubicBezTo>
                        <a:pt x="4615" y="7785"/>
                        <a:pt x="4689" y="7859"/>
                        <a:pt x="4762" y="7896"/>
                      </a:cubicBezTo>
                      <a:cubicBezTo>
                        <a:pt x="4762" y="7896"/>
                        <a:pt x="4615" y="7932"/>
                        <a:pt x="4541" y="7969"/>
                      </a:cubicBezTo>
                      <a:cubicBezTo>
                        <a:pt x="4689" y="8006"/>
                        <a:pt x="4504" y="8080"/>
                        <a:pt x="4541" y="8080"/>
                      </a:cubicBezTo>
                      <a:cubicBezTo>
                        <a:pt x="4762" y="8154"/>
                        <a:pt x="4652" y="8338"/>
                        <a:pt x="4799" y="8449"/>
                      </a:cubicBezTo>
                      <a:cubicBezTo>
                        <a:pt x="4984" y="8560"/>
                        <a:pt x="4947" y="8744"/>
                        <a:pt x="4984" y="8929"/>
                      </a:cubicBezTo>
                      <a:cubicBezTo>
                        <a:pt x="5021" y="9076"/>
                        <a:pt x="4762" y="8892"/>
                        <a:pt x="4799" y="8966"/>
                      </a:cubicBezTo>
                      <a:cubicBezTo>
                        <a:pt x="4836" y="9113"/>
                        <a:pt x="4984" y="9224"/>
                        <a:pt x="5095" y="9334"/>
                      </a:cubicBezTo>
                      <a:lnTo>
                        <a:pt x="5169" y="9334"/>
                      </a:lnTo>
                      <a:lnTo>
                        <a:pt x="5132" y="9334"/>
                      </a:lnTo>
                      <a:cubicBezTo>
                        <a:pt x="5095" y="9334"/>
                        <a:pt x="5021" y="9334"/>
                        <a:pt x="4984" y="9334"/>
                      </a:cubicBezTo>
                      <a:cubicBezTo>
                        <a:pt x="4947" y="9334"/>
                        <a:pt x="4947" y="9298"/>
                        <a:pt x="4910" y="9261"/>
                      </a:cubicBezTo>
                      <a:cubicBezTo>
                        <a:pt x="4836" y="9334"/>
                        <a:pt x="4689" y="9371"/>
                        <a:pt x="4689" y="9445"/>
                      </a:cubicBezTo>
                      <a:cubicBezTo>
                        <a:pt x="4689" y="9519"/>
                        <a:pt x="4615" y="9519"/>
                        <a:pt x="4541" y="9519"/>
                      </a:cubicBezTo>
                      <a:lnTo>
                        <a:pt x="4541" y="9519"/>
                      </a:lnTo>
                      <a:lnTo>
                        <a:pt x="4541" y="9519"/>
                      </a:lnTo>
                      <a:cubicBezTo>
                        <a:pt x="4541" y="9482"/>
                        <a:pt x="4541" y="9371"/>
                        <a:pt x="4467" y="9371"/>
                      </a:cubicBezTo>
                      <a:cubicBezTo>
                        <a:pt x="4135" y="9334"/>
                        <a:pt x="4504" y="9150"/>
                        <a:pt x="4246" y="9113"/>
                      </a:cubicBezTo>
                      <a:lnTo>
                        <a:pt x="4356" y="9076"/>
                      </a:lnTo>
                      <a:lnTo>
                        <a:pt x="4393" y="9076"/>
                      </a:lnTo>
                      <a:lnTo>
                        <a:pt x="4393" y="9150"/>
                      </a:lnTo>
                      <a:cubicBezTo>
                        <a:pt x="4393" y="9150"/>
                        <a:pt x="4430" y="9150"/>
                        <a:pt x="4467" y="9150"/>
                      </a:cubicBezTo>
                      <a:lnTo>
                        <a:pt x="4430" y="9002"/>
                      </a:lnTo>
                      <a:lnTo>
                        <a:pt x="4393" y="8966"/>
                      </a:lnTo>
                      <a:lnTo>
                        <a:pt x="4504" y="8929"/>
                      </a:lnTo>
                      <a:cubicBezTo>
                        <a:pt x="4393" y="8855"/>
                        <a:pt x="4024" y="9002"/>
                        <a:pt x="3987" y="8855"/>
                      </a:cubicBezTo>
                      <a:cubicBezTo>
                        <a:pt x="3987" y="9002"/>
                        <a:pt x="3913" y="9113"/>
                        <a:pt x="3950" y="9261"/>
                      </a:cubicBezTo>
                      <a:cubicBezTo>
                        <a:pt x="4024" y="9371"/>
                        <a:pt x="3950" y="9593"/>
                        <a:pt x="4504" y="9482"/>
                      </a:cubicBezTo>
                      <a:lnTo>
                        <a:pt x="4504" y="9482"/>
                      </a:lnTo>
                      <a:cubicBezTo>
                        <a:pt x="4393" y="9630"/>
                        <a:pt x="4726" y="9445"/>
                        <a:pt x="4799" y="9519"/>
                      </a:cubicBezTo>
                      <a:cubicBezTo>
                        <a:pt x="4910" y="9593"/>
                        <a:pt x="4799" y="9630"/>
                        <a:pt x="4689" y="9703"/>
                      </a:cubicBezTo>
                      <a:cubicBezTo>
                        <a:pt x="4652" y="9703"/>
                        <a:pt x="4689" y="9777"/>
                        <a:pt x="4726" y="9777"/>
                      </a:cubicBezTo>
                      <a:cubicBezTo>
                        <a:pt x="5169" y="9777"/>
                        <a:pt x="4762" y="10036"/>
                        <a:pt x="5095" y="10036"/>
                      </a:cubicBezTo>
                      <a:cubicBezTo>
                        <a:pt x="5058" y="10072"/>
                        <a:pt x="5242" y="10072"/>
                        <a:pt x="5021" y="10109"/>
                      </a:cubicBezTo>
                      <a:cubicBezTo>
                        <a:pt x="4799" y="10146"/>
                        <a:pt x="4947" y="10257"/>
                        <a:pt x="4984" y="10331"/>
                      </a:cubicBezTo>
                      <a:cubicBezTo>
                        <a:pt x="5021" y="10441"/>
                        <a:pt x="5206" y="10441"/>
                        <a:pt x="5427" y="10441"/>
                      </a:cubicBezTo>
                      <a:lnTo>
                        <a:pt x="5464" y="10515"/>
                      </a:lnTo>
                      <a:lnTo>
                        <a:pt x="5132" y="10626"/>
                      </a:lnTo>
                      <a:cubicBezTo>
                        <a:pt x="5095" y="10589"/>
                        <a:pt x="5021" y="10589"/>
                        <a:pt x="4947" y="10626"/>
                      </a:cubicBezTo>
                      <a:cubicBezTo>
                        <a:pt x="4910" y="10663"/>
                        <a:pt x="4984" y="10663"/>
                        <a:pt x="4984" y="10700"/>
                      </a:cubicBezTo>
                      <a:lnTo>
                        <a:pt x="4615" y="10773"/>
                      </a:lnTo>
                      <a:lnTo>
                        <a:pt x="4356" y="10847"/>
                      </a:lnTo>
                      <a:cubicBezTo>
                        <a:pt x="4393" y="10847"/>
                        <a:pt x="4467" y="10847"/>
                        <a:pt x="4504" y="10847"/>
                      </a:cubicBezTo>
                      <a:cubicBezTo>
                        <a:pt x="4726" y="10737"/>
                        <a:pt x="4726" y="10921"/>
                        <a:pt x="4910" y="10884"/>
                      </a:cubicBezTo>
                      <a:cubicBezTo>
                        <a:pt x="5169" y="10847"/>
                        <a:pt x="5021" y="10958"/>
                        <a:pt x="5058" y="10958"/>
                      </a:cubicBezTo>
                      <a:cubicBezTo>
                        <a:pt x="5132" y="11032"/>
                        <a:pt x="5132" y="11105"/>
                        <a:pt x="4873" y="11142"/>
                      </a:cubicBezTo>
                      <a:cubicBezTo>
                        <a:pt x="4947" y="11142"/>
                        <a:pt x="5058" y="11105"/>
                        <a:pt x="5095" y="11105"/>
                      </a:cubicBezTo>
                      <a:cubicBezTo>
                        <a:pt x="5169" y="11105"/>
                        <a:pt x="5169" y="11142"/>
                        <a:pt x="5206" y="11179"/>
                      </a:cubicBezTo>
                      <a:lnTo>
                        <a:pt x="5206" y="11105"/>
                      </a:lnTo>
                      <a:lnTo>
                        <a:pt x="5242" y="11069"/>
                      </a:lnTo>
                      <a:lnTo>
                        <a:pt x="5279" y="11069"/>
                      </a:lnTo>
                      <a:cubicBezTo>
                        <a:pt x="5242" y="11179"/>
                        <a:pt x="5649" y="11069"/>
                        <a:pt x="5538" y="11179"/>
                      </a:cubicBezTo>
                      <a:cubicBezTo>
                        <a:pt x="5538" y="11179"/>
                        <a:pt x="5464" y="11216"/>
                        <a:pt x="5427" y="11216"/>
                      </a:cubicBezTo>
                      <a:lnTo>
                        <a:pt x="5427" y="11142"/>
                      </a:lnTo>
                      <a:lnTo>
                        <a:pt x="5427" y="11105"/>
                      </a:lnTo>
                      <a:lnTo>
                        <a:pt x="5095" y="11290"/>
                      </a:lnTo>
                      <a:cubicBezTo>
                        <a:pt x="5095" y="11290"/>
                        <a:pt x="5169" y="11327"/>
                        <a:pt x="5169" y="11327"/>
                      </a:cubicBezTo>
                      <a:lnTo>
                        <a:pt x="5206" y="11290"/>
                      </a:lnTo>
                      <a:cubicBezTo>
                        <a:pt x="5242" y="11327"/>
                        <a:pt x="5316" y="11364"/>
                        <a:pt x="5353" y="11364"/>
                      </a:cubicBezTo>
                      <a:cubicBezTo>
                        <a:pt x="5390" y="11364"/>
                        <a:pt x="5538" y="11364"/>
                        <a:pt x="5538" y="11364"/>
                      </a:cubicBezTo>
                      <a:cubicBezTo>
                        <a:pt x="5538" y="11401"/>
                        <a:pt x="5501" y="11401"/>
                        <a:pt x="5353" y="11437"/>
                      </a:cubicBezTo>
                      <a:cubicBezTo>
                        <a:pt x="4910" y="11548"/>
                        <a:pt x="5538" y="11548"/>
                        <a:pt x="5390" y="11659"/>
                      </a:cubicBezTo>
                      <a:cubicBezTo>
                        <a:pt x="5390" y="11659"/>
                        <a:pt x="5427" y="11659"/>
                        <a:pt x="5464" y="11696"/>
                      </a:cubicBezTo>
                      <a:lnTo>
                        <a:pt x="5316" y="11733"/>
                      </a:lnTo>
                      <a:lnTo>
                        <a:pt x="5242" y="11696"/>
                      </a:lnTo>
                      <a:cubicBezTo>
                        <a:pt x="5242" y="11659"/>
                        <a:pt x="5242" y="11622"/>
                        <a:pt x="5206" y="11585"/>
                      </a:cubicBezTo>
                      <a:cubicBezTo>
                        <a:pt x="5021" y="11622"/>
                        <a:pt x="5021" y="11696"/>
                        <a:pt x="5095" y="11733"/>
                      </a:cubicBezTo>
                      <a:cubicBezTo>
                        <a:pt x="5316" y="11843"/>
                        <a:pt x="4910" y="11954"/>
                        <a:pt x="4947" y="12065"/>
                      </a:cubicBezTo>
                      <a:cubicBezTo>
                        <a:pt x="4947" y="12102"/>
                        <a:pt x="4984" y="12102"/>
                        <a:pt x="5021" y="12138"/>
                      </a:cubicBezTo>
                      <a:lnTo>
                        <a:pt x="5095" y="12065"/>
                      </a:lnTo>
                      <a:lnTo>
                        <a:pt x="5132" y="12028"/>
                      </a:lnTo>
                      <a:lnTo>
                        <a:pt x="5206" y="12175"/>
                      </a:lnTo>
                      <a:cubicBezTo>
                        <a:pt x="5206" y="12175"/>
                        <a:pt x="5206" y="12212"/>
                        <a:pt x="5242" y="12212"/>
                      </a:cubicBezTo>
                      <a:lnTo>
                        <a:pt x="5353" y="12212"/>
                      </a:lnTo>
                      <a:cubicBezTo>
                        <a:pt x="5390" y="12175"/>
                        <a:pt x="5390" y="12138"/>
                        <a:pt x="5390" y="12138"/>
                      </a:cubicBezTo>
                      <a:cubicBezTo>
                        <a:pt x="5390" y="12175"/>
                        <a:pt x="5427" y="12175"/>
                        <a:pt x="5427" y="12212"/>
                      </a:cubicBezTo>
                      <a:cubicBezTo>
                        <a:pt x="5427" y="12286"/>
                        <a:pt x="5390" y="12360"/>
                        <a:pt x="5169" y="12323"/>
                      </a:cubicBezTo>
                      <a:lnTo>
                        <a:pt x="5132" y="12397"/>
                      </a:lnTo>
                      <a:cubicBezTo>
                        <a:pt x="5132" y="12397"/>
                        <a:pt x="5095" y="12397"/>
                        <a:pt x="5058" y="12434"/>
                      </a:cubicBezTo>
                      <a:cubicBezTo>
                        <a:pt x="5169" y="12434"/>
                        <a:pt x="5279" y="12471"/>
                        <a:pt x="5316" y="12360"/>
                      </a:cubicBezTo>
                      <a:cubicBezTo>
                        <a:pt x="5316" y="12360"/>
                        <a:pt x="5464" y="12360"/>
                        <a:pt x="5538" y="12360"/>
                      </a:cubicBezTo>
                      <a:lnTo>
                        <a:pt x="5427" y="12471"/>
                      </a:lnTo>
                      <a:lnTo>
                        <a:pt x="5353" y="12434"/>
                      </a:lnTo>
                      <a:lnTo>
                        <a:pt x="5279" y="12434"/>
                      </a:lnTo>
                      <a:lnTo>
                        <a:pt x="5021" y="12507"/>
                      </a:lnTo>
                      <a:cubicBezTo>
                        <a:pt x="5058" y="12507"/>
                        <a:pt x="5169" y="12507"/>
                        <a:pt x="5169" y="12507"/>
                      </a:cubicBezTo>
                      <a:cubicBezTo>
                        <a:pt x="5132" y="12618"/>
                        <a:pt x="5501" y="12655"/>
                        <a:pt x="5316" y="12766"/>
                      </a:cubicBezTo>
                      <a:cubicBezTo>
                        <a:pt x="5169" y="12839"/>
                        <a:pt x="5464" y="12803"/>
                        <a:pt x="5390" y="12839"/>
                      </a:cubicBezTo>
                      <a:cubicBezTo>
                        <a:pt x="5464" y="12803"/>
                        <a:pt x="5575" y="12803"/>
                        <a:pt x="5575" y="12766"/>
                      </a:cubicBezTo>
                      <a:cubicBezTo>
                        <a:pt x="5612" y="12692"/>
                        <a:pt x="5722" y="12729"/>
                        <a:pt x="5796" y="12729"/>
                      </a:cubicBezTo>
                      <a:cubicBezTo>
                        <a:pt x="5833" y="12729"/>
                        <a:pt x="5870" y="12766"/>
                        <a:pt x="5870" y="12803"/>
                      </a:cubicBezTo>
                      <a:cubicBezTo>
                        <a:pt x="5870" y="12839"/>
                        <a:pt x="5796" y="12876"/>
                        <a:pt x="5722" y="12876"/>
                      </a:cubicBezTo>
                      <a:lnTo>
                        <a:pt x="5279" y="12950"/>
                      </a:lnTo>
                      <a:cubicBezTo>
                        <a:pt x="5390" y="12950"/>
                        <a:pt x="5501" y="12913"/>
                        <a:pt x="5612" y="12950"/>
                      </a:cubicBezTo>
                      <a:cubicBezTo>
                        <a:pt x="5722" y="12950"/>
                        <a:pt x="5796" y="12987"/>
                        <a:pt x="5575" y="13024"/>
                      </a:cubicBezTo>
                      <a:cubicBezTo>
                        <a:pt x="5538" y="13024"/>
                        <a:pt x="5501" y="13061"/>
                        <a:pt x="5464" y="13098"/>
                      </a:cubicBezTo>
                      <a:cubicBezTo>
                        <a:pt x="5464" y="13061"/>
                        <a:pt x="5464" y="13061"/>
                        <a:pt x="5427" y="13024"/>
                      </a:cubicBezTo>
                      <a:cubicBezTo>
                        <a:pt x="5427" y="13024"/>
                        <a:pt x="5316" y="12987"/>
                        <a:pt x="5316" y="12987"/>
                      </a:cubicBezTo>
                      <a:lnTo>
                        <a:pt x="5058" y="13061"/>
                      </a:lnTo>
                      <a:cubicBezTo>
                        <a:pt x="5095" y="13061"/>
                        <a:pt x="5132" y="13061"/>
                        <a:pt x="5169" y="13061"/>
                      </a:cubicBezTo>
                      <a:lnTo>
                        <a:pt x="5353" y="13135"/>
                      </a:lnTo>
                      <a:cubicBezTo>
                        <a:pt x="5169" y="13172"/>
                        <a:pt x="5427" y="13245"/>
                        <a:pt x="5169" y="13282"/>
                      </a:cubicBezTo>
                      <a:cubicBezTo>
                        <a:pt x="5132" y="13282"/>
                        <a:pt x="5058" y="13319"/>
                        <a:pt x="5021" y="13356"/>
                      </a:cubicBezTo>
                      <a:lnTo>
                        <a:pt x="5132" y="13356"/>
                      </a:lnTo>
                      <a:lnTo>
                        <a:pt x="5169" y="13319"/>
                      </a:lnTo>
                      <a:cubicBezTo>
                        <a:pt x="5279" y="13282"/>
                        <a:pt x="5427" y="13245"/>
                        <a:pt x="5427" y="13319"/>
                      </a:cubicBezTo>
                      <a:cubicBezTo>
                        <a:pt x="5427" y="13393"/>
                        <a:pt x="5316" y="13467"/>
                        <a:pt x="5279" y="13504"/>
                      </a:cubicBezTo>
                      <a:cubicBezTo>
                        <a:pt x="5242" y="13541"/>
                        <a:pt x="5206" y="13577"/>
                        <a:pt x="5242" y="13614"/>
                      </a:cubicBezTo>
                      <a:cubicBezTo>
                        <a:pt x="5279" y="13614"/>
                        <a:pt x="5427" y="13688"/>
                        <a:pt x="5464" y="13577"/>
                      </a:cubicBezTo>
                      <a:cubicBezTo>
                        <a:pt x="5464" y="13577"/>
                        <a:pt x="5501" y="13577"/>
                        <a:pt x="5538" y="13577"/>
                      </a:cubicBezTo>
                      <a:cubicBezTo>
                        <a:pt x="5501" y="13614"/>
                        <a:pt x="5501" y="13651"/>
                        <a:pt x="5464" y="13688"/>
                      </a:cubicBezTo>
                      <a:cubicBezTo>
                        <a:pt x="5353" y="13762"/>
                        <a:pt x="5464" y="13799"/>
                        <a:pt x="5501" y="13799"/>
                      </a:cubicBezTo>
                      <a:cubicBezTo>
                        <a:pt x="6313" y="13688"/>
                        <a:pt x="5649" y="14057"/>
                        <a:pt x="6018" y="14094"/>
                      </a:cubicBezTo>
                      <a:lnTo>
                        <a:pt x="5981" y="14094"/>
                      </a:lnTo>
                      <a:cubicBezTo>
                        <a:pt x="5907" y="14094"/>
                        <a:pt x="5833" y="14094"/>
                        <a:pt x="5796" y="14094"/>
                      </a:cubicBezTo>
                      <a:lnTo>
                        <a:pt x="5501" y="14057"/>
                      </a:lnTo>
                      <a:lnTo>
                        <a:pt x="5501" y="14094"/>
                      </a:lnTo>
                      <a:cubicBezTo>
                        <a:pt x="5833" y="14094"/>
                        <a:pt x="5316" y="14389"/>
                        <a:pt x="5907" y="14315"/>
                      </a:cubicBezTo>
                      <a:cubicBezTo>
                        <a:pt x="5944" y="14315"/>
                        <a:pt x="6055" y="14315"/>
                        <a:pt x="6055" y="14315"/>
                      </a:cubicBezTo>
                      <a:cubicBezTo>
                        <a:pt x="6092" y="14389"/>
                        <a:pt x="6092" y="14426"/>
                        <a:pt x="6129" y="14500"/>
                      </a:cubicBezTo>
                      <a:cubicBezTo>
                        <a:pt x="6055" y="14463"/>
                        <a:pt x="5944" y="14463"/>
                        <a:pt x="5907" y="14426"/>
                      </a:cubicBezTo>
                      <a:cubicBezTo>
                        <a:pt x="5833" y="14352"/>
                        <a:pt x="5722" y="14352"/>
                        <a:pt x="5575" y="14389"/>
                      </a:cubicBezTo>
                      <a:lnTo>
                        <a:pt x="5279" y="14463"/>
                      </a:lnTo>
                      <a:lnTo>
                        <a:pt x="5649" y="14426"/>
                      </a:lnTo>
                      <a:lnTo>
                        <a:pt x="5685" y="14426"/>
                      </a:lnTo>
                      <a:lnTo>
                        <a:pt x="5685" y="14463"/>
                      </a:lnTo>
                      <a:cubicBezTo>
                        <a:pt x="5501" y="14500"/>
                        <a:pt x="5353" y="14537"/>
                        <a:pt x="5612" y="14610"/>
                      </a:cubicBezTo>
                      <a:cubicBezTo>
                        <a:pt x="5796" y="14647"/>
                        <a:pt x="5612" y="14684"/>
                        <a:pt x="5464" y="14684"/>
                      </a:cubicBezTo>
                      <a:lnTo>
                        <a:pt x="5464" y="14684"/>
                      </a:lnTo>
                      <a:lnTo>
                        <a:pt x="5464" y="14684"/>
                      </a:lnTo>
                      <a:lnTo>
                        <a:pt x="5132" y="14684"/>
                      </a:lnTo>
                      <a:lnTo>
                        <a:pt x="5279" y="14537"/>
                      </a:lnTo>
                      <a:cubicBezTo>
                        <a:pt x="5279" y="14537"/>
                        <a:pt x="5353" y="14537"/>
                        <a:pt x="5353" y="14537"/>
                      </a:cubicBezTo>
                      <a:lnTo>
                        <a:pt x="5316" y="14500"/>
                      </a:lnTo>
                      <a:lnTo>
                        <a:pt x="5169" y="14537"/>
                      </a:lnTo>
                      <a:lnTo>
                        <a:pt x="4799" y="14574"/>
                      </a:lnTo>
                      <a:lnTo>
                        <a:pt x="4799" y="14537"/>
                      </a:lnTo>
                      <a:lnTo>
                        <a:pt x="4910" y="14463"/>
                      </a:lnTo>
                      <a:cubicBezTo>
                        <a:pt x="4836" y="14500"/>
                        <a:pt x="4762" y="14500"/>
                        <a:pt x="4762" y="14537"/>
                      </a:cubicBezTo>
                      <a:cubicBezTo>
                        <a:pt x="4726" y="14574"/>
                        <a:pt x="4726" y="14610"/>
                        <a:pt x="4762" y="14610"/>
                      </a:cubicBezTo>
                      <a:cubicBezTo>
                        <a:pt x="4836" y="14610"/>
                        <a:pt x="5021" y="14647"/>
                        <a:pt x="5021" y="14647"/>
                      </a:cubicBezTo>
                      <a:cubicBezTo>
                        <a:pt x="4984" y="14758"/>
                        <a:pt x="4799" y="14647"/>
                        <a:pt x="4689" y="14721"/>
                      </a:cubicBezTo>
                      <a:cubicBezTo>
                        <a:pt x="4578" y="14795"/>
                        <a:pt x="4984" y="14684"/>
                        <a:pt x="4762" y="14758"/>
                      </a:cubicBezTo>
                      <a:cubicBezTo>
                        <a:pt x="4652" y="14795"/>
                        <a:pt x="4541" y="14795"/>
                        <a:pt x="4541" y="14869"/>
                      </a:cubicBezTo>
                      <a:cubicBezTo>
                        <a:pt x="4541" y="15016"/>
                        <a:pt x="4652" y="15016"/>
                        <a:pt x="4910" y="14943"/>
                      </a:cubicBezTo>
                      <a:lnTo>
                        <a:pt x="5169" y="14869"/>
                      </a:lnTo>
                      <a:lnTo>
                        <a:pt x="5058" y="14832"/>
                      </a:lnTo>
                      <a:cubicBezTo>
                        <a:pt x="5058" y="14832"/>
                        <a:pt x="4984" y="14832"/>
                        <a:pt x="4984" y="14869"/>
                      </a:cubicBezTo>
                      <a:lnTo>
                        <a:pt x="4799" y="14943"/>
                      </a:lnTo>
                      <a:cubicBezTo>
                        <a:pt x="4799" y="14943"/>
                        <a:pt x="4762" y="14906"/>
                        <a:pt x="4762" y="14906"/>
                      </a:cubicBezTo>
                      <a:cubicBezTo>
                        <a:pt x="4836" y="14869"/>
                        <a:pt x="4910" y="14832"/>
                        <a:pt x="5021" y="14795"/>
                      </a:cubicBezTo>
                      <a:cubicBezTo>
                        <a:pt x="5206" y="14758"/>
                        <a:pt x="5427" y="14832"/>
                        <a:pt x="5501" y="14684"/>
                      </a:cubicBezTo>
                      <a:lnTo>
                        <a:pt x="5501" y="14684"/>
                      </a:lnTo>
                      <a:lnTo>
                        <a:pt x="5501" y="14684"/>
                      </a:lnTo>
                      <a:cubicBezTo>
                        <a:pt x="5649" y="14684"/>
                        <a:pt x="5538" y="14758"/>
                        <a:pt x="5501" y="14795"/>
                      </a:cubicBezTo>
                      <a:cubicBezTo>
                        <a:pt x="5279" y="15016"/>
                        <a:pt x="5722" y="14906"/>
                        <a:pt x="5870" y="14906"/>
                      </a:cubicBezTo>
                      <a:lnTo>
                        <a:pt x="5907" y="14906"/>
                      </a:lnTo>
                      <a:cubicBezTo>
                        <a:pt x="5759" y="14979"/>
                        <a:pt x="5870" y="15053"/>
                        <a:pt x="5833" y="15053"/>
                      </a:cubicBezTo>
                      <a:cubicBezTo>
                        <a:pt x="5649" y="15164"/>
                        <a:pt x="5981" y="15348"/>
                        <a:pt x="5427" y="15385"/>
                      </a:cubicBezTo>
                      <a:cubicBezTo>
                        <a:pt x="6018" y="15385"/>
                        <a:pt x="5242" y="15459"/>
                        <a:pt x="5390" y="15496"/>
                      </a:cubicBezTo>
                      <a:lnTo>
                        <a:pt x="5390" y="15533"/>
                      </a:lnTo>
                      <a:cubicBezTo>
                        <a:pt x="5427" y="15533"/>
                        <a:pt x="5538" y="15533"/>
                        <a:pt x="5538" y="15533"/>
                      </a:cubicBezTo>
                      <a:cubicBezTo>
                        <a:pt x="5649" y="15385"/>
                        <a:pt x="5759" y="15607"/>
                        <a:pt x="5870" y="15496"/>
                      </a:cubicBezTo>
                      <a:cubicBezTo>
                        <a:pt x="5907" y="15570"/>
                        <a:pt x="5796" y="15607"/>
                        <a:pt x="5759" y="15644"/>
                      </a:cubicBezTo>
                      <a:cubicBezTo>
                        <a:pt x="5649" y="15754"/>
                        <a:pt x="5649" y="15865"/>
                        <a:pt x="5722" y="15939"/>
                      </a:cubicBezTo>
                      <a:cubicBezTo>
                        <a:pt x="5759" y="16013"/>
                        <a:pt x="5907" y="15828"/>
                        <a:pt x="6092" y="15902"/>
                      </a:cubicBezTo>
                      <a:cubicBezTo>
                        <a:pt x="6424" y="16049"/>
                        <a:pt x="5759" y="16086"/>
                        <a:pt x="5870" y="16160"/>
                      </a:cubicBezTo>
                      <a:cubicBezTo>
                        <a:pt x="5649" y="16160"/>
                        <a:pt x="5907" y="16234"/>
                        <a:pt x="5759" y="16271"/>
                      </a:cubicBezTo>
                      <a:cubicBezTo>
                        <a:pt x="5796" y="16271"/>
                        <a:pt x="5907" y="16271"/>
                        <a:pt x="5907" y="16271"/>
                      </a:cubicBezTo>
                      <a:cubicBezTo>
                        <a:pt x="5981" y="16345"/>
                        <a:pt x="5685" y="16345"/>
                        <a:pt x="5759" y="16418"/>
                      </a:cubicBezTo>
                      <a:cubicBezTo>
                        <a:pt x="5833" y="16492"/>
                        <a:pt x="5759" y="16640"/>
                        <a:pt x="5796" y="16714"/>
                      </a:cubicBezTo>
                      <a:cubicBezTo>
                        <a:pt x="5870" y="16824"/>
                        <a:pt x="5944" y="16640"/>
                        <a:pt x="6018" y="16677"/>
                      </a:cubicBezTo>
                      <a:cubicBezTo>
                        <a:pt x="6055" y="16677"/>
                        <a:pt x="6092" y="16677"/>
                        <a:pt x="6129" y="16677"/>
                      </a:cubicBezTo>
                      <a:cubicBezTo>
                        <a:pt x="5907" y="16750"/>
                        <a:pt x="6165" y="16824"/>
                        <a:pt x="6055" y="16861"/>
                      </a:cubicBezTo>
                      <a:cubicBezTo>
                        <a:pt x="5833" y="16972"/>
                        <a:pt x="5796" y="17046"/>
                        <a:pt x="6055" y="17083"/>
                      </a:cubicBezTo>
                      <a:cubicBezTo>
                        <a:pt x="6092" y="17083"/>
                        <a:pt x="6129" y="17119"/>
                        <a:pt x="6129" y="17119"/>
                      </a:cubicBezTo>
                      <a:cubicBezTo>
                        <a:pt x="6129" y="17119"/>
                        <a:pt x="6092" y="17156"/>
                        <a:pt x="6055" y="17193"/>
                      </a:cubicBezTo>
                      <a:cubicBezTo>
                        <a:pt x="6055" y="17193"/>
                        <a:pt x="6055" y="17156"/>
                        <a:pt x="6018" y="17156"/>
                      </a:cubicBezTo>
                      <a:lnTo>
                        <a:pt x="5944" y="17156"/>
                      </a:lnTo>
                      <a:cubicBezTo>
                        <a:pt x="5796" y="17230"/>
                        <a:pt x="5538" y="17304"/>
                        <a:pt x="5575" y="17341"/>
                      </a:cubicBezTo>
                      <a:cubicBezTo>
                        <a:pt x="5612" y="17415"/>
                        <a:pt x="5242" y="17415"/>
                        <a:pt x="5427" y="17451"/>
                      </a:cubicBezTo>
                      <a:cubicBezTo>
                        <a:pt x="5575" y="17488"/>
                        <a:pt x="5796" y="17415"/>
                        <a:pt x="6018" y="17378"/>
                      </a:cubicBezTo>
                      <a:lnTo>
                        <a:pt x="6055" y="17378"/>
                      </a:lnTo>
                      <a:cubicBezTo>
                        <a:pt x="6018" y="17451"/>
                        <a:pt x="5981" y="17488"/>
                        <a:pt x="6165" y="17525"/>
                      </a:cubicBezTo>
                      <a:cubicBezTo>
                        <a:pt x="6129" y="17525"/>
                        <a:pt x="6018" y="17525"/>
                        <a:pt x="6018" y="17525"/>
                      </a:cubicBezTo>
                      <a:cubicBezTo>
                        <a:pt x="5981" y="17562"/>
                        <a:pt x="5981" y="17599"/>
                        <a:pt x="5981" y="17599"/>
                      </a:cubicBezTo>
                      <a:cubicBezTo>
                        <a:pt x="6129" y="17710"/>
                        <a:pt x="5981" y="17820"/>
                        <a:pt x="5796" y="17894"/>
                      </a:cubicBezTo>
                      <a:cubicBezTo>
                        <a:pt x="6129" y="17931"/>
                        <a:pt x="5796" y="18079"/>
                        <a:pt x="5944" y="18189"/>
                      </a:cubicBezTo>
                      <a:lnTo>
                        <a:pt x="5981" y="18189"/>
                      </a:lnTo>
                      <a:cubicBezTo>
                        <a:pt x="5722" y="18411"/>
                        <a:pt x="6129" y="18595"/>
                        <a:pt x="6018" y="18816"/>
                      </a:cubicBezTo>
                      <a:cubicBezTo>
                        <a:pt x="5981" y="18890"/>
                        <a:pt x="5981" y="19001"/>
                        <a:pt x="6055" y="19075"/>
                      </a:cubicBezTo>
                      <a:cubicBezTo>
                        <a:pt x="6092" y="19149"/>
                        <a:pt x="6276" y="19185"/>
                        <a:pt x="6387" y="19222"/>
                      </a:cubicBezTo>
                      <a:cubicBezTo>
                        <a:pt x="6424" y="19222"/>
                        <a:pt x="6498" y="19222"/>
                        <a:pt x="6535" y="19222"/>
                      </a:cubicBezTo>
                      <a:cubicBezTo>
                        <a:pt x="6461" y="19259"/>
                        <a:pt x="6608" y="19370"/>
                        <a:pt x="6313" y="19333"/>
                      </a:cubicBezTo>
                      <a:cubicBezTo>
                        <a:pt x="6313" y="19333"/>
                        <a:pt x="6239" y="19370"/>
                        <a:pt x="6239" y="19370"/>
                      </a:cubicBezTo>
                      <a:lnTo>
                        <a:pt x="6313" y="19370"/>
                      </a:lnTo>
                      <a:lnTo>
                        <a:pt x="6498" y="19370"/>
                      </a:lnTo>
                      <a:cubicBezTo>
                        <a:pt x="6461" y="19407"/>
                        <a:pt x="6387" y="19444"/>
                        <a:pt x="6350" y="19444"/>
                      </a:cubicBezTo>
                      <a:cubicBezTo>
                        <a:pt x="6276" y="19444"/>
                        <a:pt x="6202" y="19481"/>
                        <a:pt x="6165" y="19407"/>
                      </a:cubicBezTo>
                      <a:cubicBezTo>
                        <a:pt x="6092" y="19296"/>
                        <a:pt x="6018" y="19333"/>
                        <a:pt x="5944" y="19444"/>
                      </a:cubicBezTo>
                      <a:cubicBezTo>
                        <a:pt x="6202" y="19444"/>
                        <a:pt x="5944" y="19518"/>
                        <a:pt x="5944" y="19518"/>
                      </a:cubicBezTo>
                      <a:lnTo>
                        <a:pt x="6018" y="19923"/>
                      </a:lnTo>
                      <a:lnTo>
                        <a:pt x="6092" y="20292"/>
                      </a:lnTo>
                      <a:cubicBezTo>
                        <a:pt x="6535" y="20219"/>
                        <a:pt x="6129" y="20403"/>
                        <a:pt x="6313" y="20440"/>
                      </a:cubicBezTo>
                      <a:lnTo>
                        <a:pt x="6313" y="20477"/>
                      </a:lnTo>
                      <a:cubicBezTo>
                        <a:pt x="5796" y="20514"/>
                        <a:pt x="6092" y="20661"/>
                        <a:pt x="6018" y="20735"/>
                      </a:cubicBezTo>
                      <a:cubicBezTo>
                        <a:pt x="6018" y="20735"/>
                        <a:pt x="6092" y="20772"/>
                        <a:pt x="6129" y="20772"/>
                      </a:cubicBezTo>
                      <a:lnTo>
                        <a:pt x="6202" y="20735"/>
                      </a:lnTo>
                      <a:cubicBezTo>
                        <a:pt x="6202" y="20698"/>
                        <a:pt x="6202" y="20698"/>
                        <a:pt x="6202" y="20661"/>
                      </a:cubicBezTo>
                      <a:lnTo>
                        <a:pt x="6350" y="20772"/>
                      </a:lnTo>
                      <a:lnTo>
                        <a:pt x="6202" y="20809"/>
                      </a:lnTo>
                      <a:lnTo>
                        <a:pt x="5833" y="20883"/>
                      </a:lnTo>
                      <a:lnTo>
                        <a:pt x="6165" y="20883"/>
                      </a:lnTo>
                      <a:lnTo>
                        <a:pt x="6165" y="20920"/>
                      </a:lnTo>
                      <a:cubicBezTo>
                        <a:pt x="5981" y="20993"/>
                        <a:pt x="5981" y="20993"/>
                        <a:pt x="6165" y="21067"/>
                      </a:cubicBezTo>
                      <a:cubicBezTo>
                        <a:pt x="6239" y="21104"/>
                        <a:pt x="6165" y="21178"/>
                        <a:pt x="6165" y="21215"/>
                      </a:cubicBezTo>
                      <a:lnTo>
                        <a:pt x="6424" y="21621"/>
                      </a:lnTo>
                      <a:cubicBezTo>
                        <a:pt x="6424" y="21621"/>
                        <a:pt x="6498" y="21621"/>
                        <a:pt x="6535" y="21658"/>
                      </a:cubicBezTo>
                      <a:lnTo>
                        <a:pt x="6645" y="21584"/>
                      </a:lnTo>
                      <a:lnTo>
                        <a:pt x="6719" y="21621"/>
                      </a:lnTo>
                      <a:cubicBezTo>
                        <a:pt x="6867" y="21694"/>
                        <a:pt x="6830" y="21768"/>
                        <a:pt x="6756" y="21842"/>
                      </a:cubicBezTo>
                      <a:cubicBezTo>
                        <a:pt x="6793" y="21768"/>
                        <a:pt x="6719" y="21805"/>
                        <a:pt x="6608" y="21768"/>
                      </a:cubicBezTo>
                      <a:cubicBezTo>
                        <a:pt x="6498" y="21768"/>
                        <a:pt x="6424" y="21694"/>
                        <a:pt x="6350" y="21621"/>
                      </a:cubicBezTo>
                      <a:cubicBezTo>
                        <a:pt x="6313" y="21621"/>
                        <a:pt x="6350" y="21584"/>
                        <a:pt x="6350" y="21584"/>
                      </a:cubicBezTo>
                      <a:lnTo>
                        <a:pt x="6202" y="21621"/>
                      </a:lnTo>
                      <a:cubicBezTo>
                        <a:pt x="5981" y="21694"/>
                        <a:pt x="6313" y="21731"/>
                        <a:pt x="6165" y="21768"/>
                      </a:cubicBezTo>
                      <a:cubicBezTo>
                        <a:pt x="6239" y="21805"/>
                        <a:pt x="5944" y="21916"/>
                        <a:pt x="6276" y="21842"/>
                      </a:cubicBezTo>
                      <a:cubicBezTo>
                        <a:pt x="6276" y="21879"/>
                        <a:pt x="6350" y="21916"/>
                        <a:pt x="6313" y="21916"/>
                      </a:cubicBezTo>
                      <a:cubicBezTo>
                        <a:pt x="5759" y="22137"/>
                        <a:pt x="6276" y="22359"/>
                        <a:pt x="6018" y="22617"/>
                      </a:cubicBezTo>
                      <a:cubicBezTo>
                        <a:pt x="5944" y="22691"/>
                        <a:pt x="6165" y="22801"/>
                        <a:pt x="6276" y="22912"/>
                      </a:cubicBezTo>
                      <a:cubicBezTo>
                        <a:pt x="6498" y="22875"/>
                        <a:pt x="6424" y="22949"/>
                        <a:pt x="6424" y="22986"/>
                      </a:cubicBezTo>
                      <a:cubicBezTo>
                        <a:pt x="6424" y="23096"/>
                        <a:pt x="6129" y="22912"/>
                        <a:pt x="6202" y="23023"/>
                      </a:cubicBezTo>
                      <a:cubicBezTo>
                        <a:pt x="6276" y="23133"/>
                        <a:pt x="6535" y="23133"/>
                        <a:pt x="6793" y="22986"/>
                      </a:cubicBezTo>
                      <a:cubicBezTo>
                        <a:pt x="6830" y="22986"/>
                        <a:pt x="6867" y="22949"/>
                        <a:pt x="6904" y="22949"/>
                      </a:cubicBezTo>
                      <a:cubicBezTo>
                        <a:pt x="6904" y="22949"/>
                        <a:pt x="6941" y="22949"/>
                        <a:pt x="6978" y="22986"/>
                      </a:cubicBezTo>
                      <a:lnTo>
                        <a:pt x="6867" y="23023"/>
                      </a:lnTo>
                      <a:lnTo>
                        <a:pt x="6830" y="23023"/>
                      </a:lnTo>
                      <a:lnTo>
                        <a:pt x="6904" y="23023"/>
                      </a:lnTo>
                      <a:lnTo>
                        <a:pt x="7125" y="22986"/>
                      </a:lnTo>
                      <a:lnTo>
                        <a:pt x="6830" y="23133"/>
                      </a:lnTo>
                      <a:cubicBezTo>
                        <a:pt x="6682" y="23207"/>
                        <a:pt x="7015" y="23096"/>
                        <a:pt x="6904" y="23170"/>
                      </a:cubicBezTo>
                      <a:lnTo>
                        <a:pt x="6941" y="23207"/>
                      </a:lnTo>
                      <a:cubicBezTo>
                        <a:pt x="7088" y="23133"/>
                        <a:pt x="6978" y="23318"/>
                        <a:pt x="7125" y="23244"/>
                      </a:cubicBezTo>
                      <a:lnTo>
                        <a:pt x="7162" y="23207"/>
                      </a:lnTo>
                      <a:lnTo>
                        <a:pt x="7199" y="23244"/>
                      </a:lnTo>
                      <a:cubicBezTo>
                        <a:pt x="6756" y="23281"/>
                        <a:pt x="7199" y="23355"/>
                        <a:pt x="7052" y="23465"/>
                      </a:cubicBezTo>
                      <a:cubicBezTo>
                        <a:pt x="6941" y="23539"/>
                        <a:pt x="7162" y="23687"/>
                        <a:pt x="7088" y="23761"/>
                      </a:cubicBezTo>
                      <a:cubicBezTo>
                        <a:pt x="6941" y="23908"/>
                        <a:pt x="7199" y="24019"/>
                        <a:pt x="7125" y="24129"/>
                      </a:cubicBezTo>
                      <a:cubicBezTo>
                        <a:pt x="7088" y="24166"/>
                        <a:pt x="7015" y="24240"/>
                        <a:pt x="6867" y="24314"/>
                      </a:cubicBezTo>
                      <a:cubicBezTo>
                        <a:pt x="6645" y="24388"/>
                        <a:pt x="7088" y="24351"/>
                        <a:pt x="7125" y="24462"/>
                      </a:cubicBezTo>
                      <a:cubicBezTo>
                        <a:pt x="7199" y="24609"/>
                        <a:pt x="6867" y="24462"/>
                        <a:pt x="6941" y="24535"/>
                      </a:cubicBezTo>
                      <a:cubicBezTo>
                        <a:pt x="7088" y="24683"/>
                        <a:pt x="6830" y="24498"/>
                        <a:pt x="6867" y="24535"/>
                      </a:cubicBezTo>
                      <a:cubicBezTo>
                        <a:pt x="6867" y="24572"/>
                        <a:pt x="6904" y="24572"/>
                        <a:pt x="6867" y="24609"/>
                      </a:cubicBezTo>
                      <a:cubicBezTo>
                        <a:pt x="6830" y="24646"/>
                        <a:pt x="6756" y="24683"/>
                        <a:pt x="6719" y="24683"/>
                      </a:cubicBezTo>
                      <a:cubicBezTo>
                        <a:pt x="6756" y="24683"/>
                        <a:pt x="6830" y="24720"/>
                        <a:pt x="6867" y="24720"/>
                      </a:cubicBezTo>
                      <a:lnTo>
                        <a:pt x="7125" y="24646"/>
                      </a:lnTo>
                      <a:cubicBezTo>
                        <a:pt x="7088" y="24757"/>
                        <a:pt x="7162" y="24904"/>
                        <a:pt x="6978" y="25015"/>
                      </a:cubicBezTo>
                      <a:cubicBezTo>
                        <a:pt x="6756" y="25162"/>
                        <a:pt x="6719" y="25199"/>
                        <a:pt x="7052" y="25273"/>
                      </a:cubicBezTo>
                      <a:cubicBezTo>
                        <a:pt x="6756" y="25347"/>
                        <a:pt x="7310" y="25421"/>
                        <a:pt x="7015" y="25531"/>
                      </a:cubicBezTo>
                      <a:cubicBezTo>
                        <a:pt x="6904" y="25568"/>
                        <a:pt x="7088" y="25753"/>
                        <a:pt x="7125" y="25900"/>
                      </a:cubicBezTo>
                      <a:lnTo>
                        <a:pt x="7088" y="25937"/>
                      </a:lnTo>
                      <a:cubicBezTo>
                        <a:pt x="7088" y="25864"/>
                        <a:pt x="6793" y="26048"/>
                        <a:pt x="6904" y="25900"/>
                      </a:cubicBezTo>
                      <a:cubicBezTo>
                        <a:pt x="6904" y="25900"/>
                        <a:pt x="6867" y="25864"/>
                        <a:pt x="6830" y="25864"/>
                      </a:cubicBezTo>
                      <a:cubicBezTo>
                        <a:pt x="6830" y="25864"/>
                        <a:pt x="6793" y="25900"/>
                        <a:pt x="6793" y="25900"/>
                      </a:cubicBezTo>
                      <a:cubicBezTo>
                        <a:pt x="6830" y="25937"/>
                        <a:pt x="6904" y="25974"/>
                        <a:pt x="6978" y="26011"/>
                      </a:cubicBezTo>
                      <a:cubicBezTo>
                        <a:pt x="6978" y="26011"/>
                        <a:pt x="7088" y="26011"/>
                        <a:pt x="7125" y="26011"/>
                      </a:cubicBezTo>
                      <a:lnTo>
                        <a:pt x="7015" y="26232"/>
                      </a:lnTo>
                      <a:cubicBezTo>
                        <a:pt x="6978" y="26269"/>
                        <a:pt x="6978" y="26306"/>
                        <a:pt x="6978" y="26380"/>
                      </a:cubicBezTo>
                      <a:cubicBezTo>
                        <a:pt x="7015" y="26565"/>
                        <a:pt x="7052" y="26712"/>
                        <a:pt x="7052" y="26897"/>
                      </a:cubicBezTo>
                      <a:cubicBezTo>
                        <a:pt x="7052" y="27044"/>
                        <a:pt x="7015" y="27192"/>
                        <a:pt x="6978" y="27339"/>
                      </a:cubicBezTo>
                      <a:lnTo>
                        <a:pt x="6941" y="27635"/>
                      </a:lnTo>
                      <a:cubicBezTo>
                        <a:pt x="6941" y="27745"/>
                        <a:pt x="6867" y="27819"/>
                        <a:pt x="6941" y="27930"/>
                      </a:cubicBezTo>
                      <a:cubicBezTo>
                        <a:pt x="7088" y="28151"/>
                        <a:pt x="7015" y="28372"/>
                        <a:pt x="6904" y="28594"/>
                      </a:cubicBezTo>
                      <a:cubicBezTo>
                        <a:pt x="6830" y="28705"/>
                        <a:pt x="6941" y="28852"/>
                        <a:pt x="6756" y="28926"/>
                      </a:cubicBezTo>
                      <a:cubicBezTo>
                        <a:pt x="6535" y="29037"/>
                        <a:pt x="6978" y="29073"/>
                        <a:pt x="6830" y="29147"/>
                      </a:cubicBezTo>
                      <a:cubicBezTo>
                        <a:pt x="6498" y="29258"/>
                        <a:pt x="7015" y="29406"/>
                        <a:pt x="6719" y="29553"/>
                      </a:cubicBezTo>
                      <a:cubicBezTo>
                        <a:pt x="6608" y="29590"/>
                        <a:pt x="6350" y="29627"/>
                        <a:pt x="6387" y="29701"/>
                      </a:cubicBezTo>
                      <a:cubicBezTo>
                        <a:pt x="6461" y="29774"/>
                        <a:pt x="6350" y="29848"/>
                        <a:pt x="6276" y="29885"/>
                      </a:cubicBezTo>
                      <a:cubicBezTo>
                        <a:pt x="6239" y="29959"/>
                        <a:pt x="6313" y="30033"/>
                        <a:pt x="6239" y="30070"/>
                      </a:cubicBezTo>
                      <a:cubicBezTo>
                        <a:pt x="6129" y="30143"/>
                        <a:pt x="5907" y="30217"/>
                        <a:pt x="5759" y="30291"/>
                      </a:cubicBezTo>
                      <a:lnTo>
                        <a:pt x="5759" y="30291"/>
                      </a:lnTo>
                      <a:cubicBezTo>
                        <a:pt x="6276" y="30328"/>
                        <a:pt x="6055" y="30402"/>
                        <a:pt x="5907" y="30475"/>
                      </a:cubicBezTo>
                      <a:lnTo>
                        <a:pt x="5132" y="30475"/>
                      </a:lnTo>
                      <a:cubicBezTo>
                        <a:pt x="5206" y="30439"/>
                        <a:pt x="5279" y="30402"/>
                        <a:pt x="5206" y="30328"/>
                      </a:cubicBezTo>
                      <a:cubicBezTo>
                        <a:pt x="5058" y="30180"/>
                        <a:pt x="5538" y="30033"/>
                        <a:pt x="5279" y="29885"/>
                      </a:cubicBezTo>
                      <a:lnTo>
                        <a:pt x="5353" y="29848"/>
                      </a:lnTo>
                      <a:cubicBezTo>
                        <a:pt x="5316" y="29811"/>
                        <a:pt x="5242" y="29738"/>
                        <a:pt x="5169" y="29738"/>
                      </a:cubicBezTo>
                      <a:cubicBezTo>
                        <a:pt x="4984" y="29738"/>
                        <a:pt x="5095" y="29811"/>
                        <a:pt x="5095" y="29848"/>
                      </a:cubicBezTo>
                      <a:cubicBezTo>
                        <a:pt x="5095" y="29885"/>
                        <a:pt x="5095" y="29922"/>
                        <a:pt x="4910" y="29885"/>
                      </a:cubicBezTo>
                      <a:lnTo>
                        <a:pt x="4689" y="29848"/>
                      </a:lnTo>
                      <a:cubicBezTo>
                        <a:pt x="4762" y="29959"/>
                        <a:pt x="4504" y="30107"/>
                        <a:pt x="4799" y="30217"/>
                      </a:cubicBezTo>
                      <a:cubicBezTo>
                        <a:pt x="4836" y="30217"/>
                        <a:pt x="4836" y="30254"/>
                        <a:pt x="4873" y="30291"/>
                      </a:cubicBezTo>
                      <a:lnTo>
                        <a:pt x="4762" y="30291"/>
                      </a:lnTo>
                      <a:cubicBezTo>
                        <a:pt x="4689" y="30291"/>
                        <a:pt x="4652" y="30328"/>
                        <a:pt x="4615" y="30328"/>
                      </a:cubicBezTo>
                      <a:lnTo>
                        <a:pt x="4652" y="30365"/>
                      </a:lnTo>
                      <a:cubicBezTo>
                        <a:pt x="5021" y="30365"/>
                        <a:pt x="4910" y="30402"/>
                        <a:pt x="4762" y="30439"/>
                      </a:cubicBezTo>
                      <a:lnTo>
                        <a:pt x="3803" y="30439"/>
                      </a:lnTo>
                      <a:cubicBezTo>
                        <a:pt x="3803" y="30439"/>
                        <a:pt x="3581" y="30439"/>
                        <a:pt x="3655" y="30402"/>
                      </a:cubicBezTo>
                      <a:lnTo>
                        <a:pt x="3544" y="30439"/>
                      </a:lnTo>
                      <a:lnTo>
                        <a:pt x="3544" y="30439"/>
                      </a:lnTo>
                      <a:lnTo>
                        <a:pt x="3433" y="30439"/>
                      </a:lnTo>
                      <a:lnTo>
                        <a:pt x="3360" y="30402"/>
                      </a:lnTo>
                      <a:cubicBezTo>
                        <a:pt x="3286" y="30365"/>
                        <a:pt x="3360" y="30217"/>
                        <a:pt x="3027" y="30291"/>
                      </a:cubicBezTo>
                      <a:cubicBezTo>
                        <a:pt x="2990" y="30291"/>
                        <a:pt x="2917" y="30291"/>
                        <a:pt x="2880" y="30291"/>
                      </a:cubicBezTo>
                      <a:lnTo>
                        <a:pt x="2880" y="30254"/>
                      </a:lnTo>
                      <a:lnTo>
                        <a:pt x="2953" y="30254"/>
                      </a:lnTo>
                      <a:cubicBezTo>
                        <a:pt x="3212" y="30254"/>
                        <a:pt x="2880" y="30180"/>
                        <a:pt x="3027" y="30143"/>
                      </a:cubicBezTo>
                      <a:cubicBezTo>
                        <a:pt x="3138" y="30143"/>
                        <a:pt x="3286" y="30143"/>
                        <a:pt x="3323" y="30143"/>
                      </a:cubicBezTo>
                      <a:cubicBezTo>
                        <a:pt x="3396" y="30070"/>
                        <a:pt x="3323" y="30070"/>
                        <a:pt x="3138" y="30070"/>
                      </a:cubicBezTo>
                      <a:cubicBezTo>
                        <a:pt x="2917" y="30070"/>
                        <a:pt x="2953" y="30070"/>
                        <a:pt x="3027" y="29922"/>
                      </a:cubicBezTo>
                      <a:cubicBezTo>
                        <a:pt x="3027" y="29885"/>
                        <a:pt x="2843" y="29885"/>
                        <a:pt x="2843" y="29848"/>
                      </a:cubicBezTo>
                      <a:cubicBezTo>
                        <a:pt x="2806" y="29774"/>
                        <a:pt x="2695" y="29701"/>
                        <a:pt x="2990" y="29664"/>
                      </a:cubicBezTo>
                      <a:lnTo>
                        <a:pt x="2990" y="29627"/>
                      </a:lnTo>
                      <a:cubicBezTo>
                        <a:pt x="3101" y="29590"/>
                        <a:pt x="2584" y="29664"/>
                        <a:pt x="2917" y="29553"/>
                      </a:cubicBezTo>
                      <a:cubicBezTo>
                        <a:pt x="2917" y="29553"/>
                        <a:pt x="2843" y="29479"/>
                        <a:pt x="2769" y="29442"/>
                      </a:cubicBezTo>
                      <a:cubicBezTo>
                        <a:pt x="2474" y="29295"/>
                        <a:pt x="3064" y="29406"/>
                        <a:pt x="2953" y="29332"/>
                      </a:cubicBezTo>
                      <a:cubicBezTo>
                        <a:pt x="3138" y="29332"/>
                        <a:pt x="3212" y="29332"/>
                        <a:pt x="3027" y="29295"/>
                      </a:cubicBezTo>
                      <a:cubicBezTo>
                        <a:pt x="3027" y="29295"/>
                        <a:pt x="3064" y="29258"/>
                        <a:pt x="3101" y="29221"/>
                      </a:cubicBezTo>
                      <a:cubicBezTo>
                        <a:pt x="3101" y="29221"/>
                        <a:pt x="3175" y="29221"/>
                        <a:pt x="3212" y="29221"/>
                      </a:cubicBezTo>
                      <a:cubicBezTo>
                        <a:pt x="3212" y="29258"/>
                        <a:pt x="3175" y="29295"/>
                        <a:pt x="3175" y="29295"/>
                      </a:cubicBezTo>
                      <a:lnTo>
                        <a:pt x="3212" y="29332"/>
                      </a:lnTo>
                      <a:cubicBezTo>
                        <a:pt x="3286" y="29295"/>
                        <a:pt x="3433" y="29258"/>
                        <a:pt x="3433" y="29258"/>
                      </a:cubicBezTo>
                      <a:cubicBezTo>
                        <a:pt x="3507" y="29110"/>
                        <a:pt x="3581" y="28963"/>
                        <a:pt x="3618" y="28815"/>
                      </a:cubicBezTo>
                      <a:cubicBezTo>
                        <a:pt x="3618" y="28778"/>
                        <a:pt x="3581" y="28741"/>
                        <a:pt x="3507" y="28815"/>
                      </a:cubicBezTo>
                      <a:lnTo>
                        <a:pt x="3470" y="28852"/>
                      </a:lnTo>
                      <a:cubicBezTo>
                        <a:pt x="3507" y="28926"/>
                        <a:pt x="3581" y="29000"/>
                        <a:pt x="3323" y="29000"/>
                      </a:cubicBezTo>
                      <a:cubicBezTo>
                        <a:pt x="3249" y="29000"/>
                        <a:pt x="3249" y="28852"/>
                        <a:pt x="3138" y="28852"/>
                      </a:cubicBezTo>
                      <a:cubicBezTo>
                        <a:pt x="2732" y="28778"/>
                        <a:pt x="3470" y="28594"/>
                        <a:pt x="2990" y="28557"/>
                      </a:cubicBezTo>
                      <a:lnTo>
                        <a:pt x="2880" y="28520"/>
                      </a:lnTo>
                      <a:lnTo>
                        <a:pt x="2880" y="28557"/>
                      </a:lnTo>
                      <a:cubicBezTo>
                        <a:pt x="2990" y="28631"/>
                        <a:pt x="2990" y="28631"/>
                        <a:pt x="2732" y="28741"/>
                      </a:cubicBezTo>
                      <a:cubicBezTo>
                        <a:pt x="2769" y="28668"/>
                        <a:pt x="2806" y="28557"/>
                        <a:pt x="2769" y="28483"/>
                      </a:cubicBezTo>
                      <a:cubicBezTo>
                        <a:pt x="2695" y="28372"/>
                        <a:pt x="3064" y="28483"/>
                        <a:pt x="2990" y="28409"/>
                      </a:cubicBezTo>
                      <a:cubicBezTo>
                        <a:pt x="2953" y="28372"/>
                        <a:pt x="2806" y="28336"/>
                        <a:pt x="2732" y="28299"/>
                      </a:cubicBezTo>
                      <a:cubicBezTo>
                        <a:pt x="2695" y="28262"/>
                        <a:pt x="2732" y="28225"/>
                        <a:pt x="2695" y="28188"/>
                      </a:cubicBezTo>
                      <a:lnTo>
                        <a:pt x="2953" y="28262"/>
                      </a:lnTo>
                      <a:cubicBezTo>
                        <a:pt x="2953" y="28262"/>
                        <a:pt x="2990" y="28262"/>
                        <a:pt x="3027" y="28262"/>
                      </a:cubicBezTo>
                      <a:cubicBezTo>
                        <a:pt x="2990" y="28225"/>
                        <a:pt x="2880" y="28188"/>
                        <a:pt x="2917" y="28151"/>
                      </a:cubicBezTo>
                      <a:cubicBezTo>
                        <a:pt x="3138" y="28003"/>
                        <a:pt x="2806" y="27930"/>
                        <a:pt x="2658" y="27856"/>
                      </a:cubicBezTo>
                      <a:cubicBezTo>
                        <a:pt x="2437" y="27708"/>
                        <a:pt x="2658" y="27192"/>
                        <a:pt x="3027" y="27081"/>
                      </a:cubicBezTo>
                      <a:cubicBezTo>
                        <a:pt x="3360" y="27007"/>
                        <a:pt x="2880" y="27081"/>
                        <a:pt x="2990" y="27044"/>
                      </a:cubicBezTo>
                      <a:cubicBezTo>
                        <a:pt x="3286" y="26934"/>
                        <a:pt x="2953" y="26897"/>
                        <a:pt x="2843" y="26897"/>
                      </a:cubicBezTo>
                      <a:cubicBezTo>
                        <a:pt x="2363" y="26897"/>
                        <a:pt x="2806" y="26786"/>
                        <a:pt x="2732" y="26749"/>
                      </a:cubicBezTo>
                      <a:cubicBezTo>
                        <a:pt x="2584" y="26675"/>
                        <a:pt x="2658" y="26601"/>
                        <a:pt x="2658" y="26491"/>
                      </a:cubicBezTo>
                      <a:lnTo>
                        <a:pt x="2695" y="26454"/>
                      </a:lnTo>
                      <a:cubicBezTo>
                        <a:pt x="3175" y="26380"/>
                        <a:pt x="2363" y="26306"/>
                        <a:pt x="2732" y="26232"/>
                      </a:cubicBezTo>
                      <a:cubicBezTo>
                        <a:pt x="2363" y="26196"/>
                        <a:pt x="3175" y="26011"/>
                        <a:pt x="2621" y="26011"/>
                      </a:cubicBezTo>
                      <a:cubicBezTo>
                        <a:pt x="2990" y="26011"/>
                        <a:pt x="2769" y="25827"/>
                        <a:pt x="2990" y="25790"/>
                      </a:cubicBezTo>
                      <a:lnTo>
                        <a:pt x="2990" y="25827"/>
                      </a:lnTo>
                      <a:cubicBezTo>
                        <a:pt x="3027" y="25827"/>
                        <a:pt x="3101" y="25827"/>
                        <a:pt x="3138" y="25827"/>
                      </a:cubicBezTo>
                      <a:cubicBezTo>
                        <a:pt x="3212" y="25790"/>
                        <a:pt x="3286" y="25753"/>
                        <a:pt x="3323" y="25716"/>
                      </a:cubicBezTo>
                      <a:lnTo>
                        <a:pt x="3175" y="25753"/>
                      </a:lnTo>
                      <a:lnTo>
                        <a:pt x="3138" y="25716"/>
                      </a:lnTo>
                      <a:cubicBezTo>
                        <a:pt x="3138" y="25642"/>
                        <a:pt x="3101" y="25568"/>
                        <a:pt x="3138" y="25531"/>
                      </a:cubicBezTo>
                      <a:cubicBezTo>
                        <a:pt x="3286" y="25421"/>
                        <a:pt x="3433" y="25458"/>
                        <a:pt x="3507" y="25531"/>
                      </a:cubicBezTo>
                      <a:cubicBezTo>
                        <a:pt x="3544" y="25531"/>
                        <a:pt x="3581" y="25531"/>
                        <a:pt x="3581" y="25531"/>
                      </a:cubicBezTo>
                      <a:lnTo>
                        <a:pt x="3544" y="25347"/>
                      </a:lnTo>
                      <a:lnTo>
                        <a:pt x="3286" y="25384"/>
                      </a:lnTo>
                      <a:cubicBezTo>
                        <a:pt x="3212" y="25384"/>
                        <a:pt x="3064" y="25421"/>
                        <a:pt x="3064" y="25421"/>
                      </a:cubicBezTo>
                      <a:cubicBezTo>
                        <a:pt x="2917" y="25384"/>
                        <a:pt x="2658" y="25310"/>
                        <a:pt x="3027" y="25199"/>
                      </a:cubicBezTo>
                      <a:lnTo>
                        <a:pt x="2990" y="25162"/>
                      </a:lnTo>
                      <a:lnTo>
                        <a:pt x="2917" y="25089"/>
                      </a:lnTo>
                      <a:lnTo>
                        <a:pt x="3064" y="25126"/>
                      </a:lnTo>
                      <a:cubicBezTo>
                        <a:pt x="3138" y="25126"/>
                        <a:pt x="3249" y="25126"/>
                        <a:pt x="3249" y="25126"/>
                      </a:cubicBezTo>
                      <a:cubicBezTo>
                        <a:pt x="3323" y="25089"/>
                        <a:pt x="3360" y="25052"/>
                        <a:pt x="3433" y="24978"/>
                      </a:cubicBezTo>
                      <a:lnTo>
                        <a:pt x="3212" y="25089"/>
                      </a:lnTo>
                      <a:cubicBezTo>
                        <a:pt x="3175" y="25089"/>
                        <a:pt x="3138" y="25126"/>
                        <a:pt x="3138" y="25126"/>
                      </a:cubicBezTo>
                      <a:lnTo>
                        <a:pt x="3101" y="25126"/>
                      </a:lnTo>
                      <a:cubicBezTo>
                        <a:pt x="3286" y="25015"/>
                        <a:pt x="3212" y="24941"/>
                        <a:pt x="3175" y="24830"/>
                      </a:cubicBezTo>
                      <a:lnTo>
                        <a:pt x="3064" y="24794"/>
                      </a:lnTo>
                      <a:lnTo>
                        <a:pt x="3027" y="24794"/>
                      </a:lnTo>
                      <a:lnTo>
                        <a:pt x="2584" y="24609"/>
                      </a:lnTo>
                      <a:cubicBezTo>
                        <a:pt x="2547" y="24572"/>
                        <a:pt x="2547" y="24572"/>
                        <a:pt x="2510" y="24535"/>
                      </a:cubicBezTo>
                      <a:cubicBezTo>
                        <a:pt x="2732" y="24535"/>
                        <a:pt x="2474" y="24388"/>
                        <a:pt x="2769" y="24425"/>
                      </a:cubicBezTo>
                      <a:cubicBezTo>
                        <a:pt x="2806" y="24425"/>
                        <a:pt x="2917" y="24388"/>
                        <a:pt x="2953" y="24388"/>
                      </a:cubicBezTo>
                      <a:lnTo>
                        <a:pt x="2769" y="24388"/>
                      </a:lnTo>
                      <a:cubicBezTo>
                        <a:pt x="2732" y="24388"/>
                        <a:pt x="2621" y="24388"/>
                        <a:pt x="2621" y="24388"/>
                      </a:cubicBezTo>
                      <a:lnTo>
                        <a:pt x="2584" y="24129"/>
                      </a:lnTo>
                      <a:lnTo>
                        <a:pt x="2806" y="24166"/>
                      </a:lnTo>
                      <a:lnTo>
                        <a:pt x="3027" y="24129"/>
                      </a:lnTo>
                      <a:lnTo>
                        <a:pt x="3064" y="24129"/>
                      </a:lnTo>
                      <a:cubicBezTo>
                        <a:pt x="3027" y="24129"/>
                        <a:pt x="2917" y="24129"/>
                        <a:pt x="2917" y="24129"/>
                      </a:cubicBezTo>
                      <a:cubicBezTo>
                        <a:pt x="2917" y="24093"/>
                        <a:pt x="3175" y="24056"/>
                        <a:pt x="3027" y="23982"/>
                      </a:cubicBezTo>
                      <a:cubicBezTo>
                        <a:pt x="2953" y="23945"/>
                        <a:pt x="2695" y="23871"/>
                        <a:pt x="2547" y="23908"/>
                      </a:cubicBezTo>
                      <a:cubicBezTo>
                        <a:pt x="2510" y="23908"/>
                        <a:pt x="2437" y="23908"/>
                        <a:pt x="2437" y="23908"/>
                      </a:cubicBezTo>
                      <a:cubicBezTo>
                        <a:pt x="2400" y="23834"/>
                        <a:pt x="2252" y="23724"/>
                        <a:pt x="2326" y="23724"/>
                      </a:cubicBezTo>
                      <a:cubicBezTo>
                        <a:pt x="2510" y="23650"/>
                        <a:pt x="2215" y="23613"/>
                        <a:pt x="2363" y="23539"/>
                      </a:cubicBezTo>
                      <a:cubicBezTo>
                        <a:pt x="2400" y="23539"/>
                        <a:pt x="2400" y="23502"/>
                        <a:pt x="2437" y="23465"/>
                      </a:cubicBezTo>
                      <a:lnTo>
                        <a:pt x="2621" y="23502"/>
                      </a:lnTo>
                      <a:lnTo>
                        <a:pt x="2474" y="23502"/>
                      </a:lnTo>
                      <a:cubicBezTo>
                        <a:pt x="2437" y="23502"/>
                        <a:pt x="2400" y="23539"/>
                        <a:pt x="2400" y="23539"/>
                      </a:cubicBezTo>
                      <a:lnTo>
                        <a:pt x="2547" y="23613"/>
                      </a:lnTo>
                      <a:lnTo>
                        <a:pt x="2584" y="23576"/>
                      </a:lnTo>
                      <a:cubicBezTo>
                        <a:pt x="2584" y="23576"/>
                        <a:pt x="2621" y="23539"/>
                        <a:pt x="2621" y="23539"/>
                      </a:cubicBezTo>
                      <a:cubicBezTo>
                        <a:pt x="2658" y="23539"/>
                        <a:pt x="2695" y="23539"/>
                        <a:pt x="2695" y="23539"/>
                      </a:cubicBezTo>
                      <a:cubicBezTo>
                        <a:pt x="2695" y="23539"/>
                        <a:pt x="2732" y="23613"/>
                        <a:pt x="2732" y="23613"/>
                      </a:cubicBezTo>
                      <a:cubicBezTo>
                        <a:pt x="2732" y="23650"/>
                        <a:pt x="2695" y="23650"/>
                        <a:pt x="2658" y="23687"/>
                      </a:cubicBezTo>
                      <a:lnTo>
                        <a:pt x="2953" y="23687"/>
                      </a:lnTo>
                      <a:lnTo>
                        <a:pt x="2990" y="23576"/>
                      </a:lnTo>
                      <a:cubicBezTo>
                        <a:pt x="2990" y="23539"/>
                        <a:pt x="3064" y="23502"/>
                        <a:pt x="3064" y="23502"/>
                      </a:cubicBezTo>
                      <a:cubicBezTo>
                        <a:pt x="3249" y="23502"/>
                        <a:pt x="3064" y="23539"/>
                        <a:pt x="3101" y="23576"/>
                      </a:cubicBezTo>
                      <a:cubicBezTo>
                        <a:pt x="3101" y="23576"/>
                        <a:pt x="3138" y="23613"/>
                        <a:pt x="3175" y="23613"/>
                      </a:cubicBezTo>
                      <a:cubicBezTo>
                        <a:pt x="3212" y="23576"/>
                        <a:pt x="3249" y="23539"/>
                        <a:pt x="3249" y="23502"/>
                      </a:cubicBezTo>
                      <a:cubicBezTo>
                        <a:pt x="3212" y="23392"/>
                        <a:pt x="3175" y="23244"/>
                        <a:pt x="3138" y="23133"/>
                      </a:cubicBezTo>
                      <a:lnTo>
                        <a:pt x="3064" y="23133"/>
                      </a:lnTo>
                      <a:cubicBezTo>
                        <a:pt x="3027" y="23133"/>
                        <a:pt x="2953" y="23170"/>
                        <a:pt x="2953" y="23170"/>
                      </a:cubicBezTo>
                      <a:cubicBezTo>
                        <a:pt x="2880" y="23281"/>
                        <a:pt x="2621" y="23170"/>
                        <a:pt x="2510" y="23244"/>
                      </a:cubicBezTo>
                      <a:lnTo>
                        <a:pt x="2658" y="23133"/>
                      </a:lnTo>
                      <a:lnTo>
                        <a:pt x="2806" y="23170"/>
                      </a:lnTo>
                      <a:lnTo>
                        <a:pt x="2843" y="23170"/>
                      </a:lnTo>
                      <a:cubicBezTo>
                        <a:pt x="2806" y="23170"/>
                        <a:pt x="2806" y="23133"/>
                        <a:pt x="2769" y="23133"/>
                      </a:cubicBezTo>
                      <a:lnTo>
                        <a:pt x="2547" y="23133"/>
                      </a:lnTo>
                      <a:lnTo>
                        <a:pt x="2400" y="23133"/>
                      </a:lnTo>
                      <a:lnTo>
                        <a:pt x="2474" y="23096"/>
                      </a:lnTo>
                      <a:lnTo>
                        <a:pt x="2917" y="22727"/>
                      </a:lnTo>
                      <a:cubicBezTo>
                        <a:pt x="2215" y="22727"/>
                        <a:pt x="2843" y="22617"/>
                        <a:pt x="2880" y="22543"/>
                      </a:cubicBezTo>
                      <a:cubicBezTo>
                        <a:pt x="2917" y="22395"/>
                        <a:pt x="2695" y="22543"/>
                        <a:pt x="2658" y="22506"/>
                      </a:cubicBezTo>
                      <a:cubicBezTo>
                        <a:pt x="2437" y="22395"/>
                        <a:pt x="2547" y="22248"/>
                        <a:pt x="2474" y="22137"/>
                      </a:cubicBezTo>
                      <a:cubicBezTo>
                        <a:pt x="2400" y="22026"/>
                        <a:pt x="2252" y="21916"/>
                        <a:pt x="2326" y="21805"/>
                      </a:cubicBezTo>
                      <a:cubicBezTo>
                        <a:pt x="2363" y="21768"/>
                        <a:pt x="2400" y="21731"/>
                        <a:pt x="2437" y="21694"/>
                      </a:cubicBezTo>
                      <a:cubicBezTo>
                        <a:pt x="2474" y="21694"/>
                        <a:pt x="2547" y="21731"/>
                        <a:pt x="2547" y="21731"/>
                      </a:cubicBezTo>
                      <a:cubicBezTo>
                        <a:pt x="2547" y="21768"/>
                        <a:pt x="2474" y="21768"/>
                        <a:pt x="2474" y="21805"/>
                      </a:cubicBezTo>
                      <a:lnTo>
                        <a:pt x="2732" y="21805"/>
                      </a:lnTo>
                      <a:cubicBezTo>
                        <a:pt x="2658" y="21768"/>
                        <a:pt x="2547" y="21694"/>
                        <a:pt x="2510" y="21658"/>
                      </a:cubicBezTo>
                      <a:cubicBezTo>
                        <a:pt x="2474" y="21621"/>
                        <a:pt x="2621" y="21547"/>
                        <a:pt x="2621" y="21547"/>
                      </a:cubicBezTo>
                      <a:cubicBezTo>
                        <a:pt x="2806" y="21436"/>
                        <a:pt x="2326" y="21473"/>
                        <a:pt x="2510" y="21399"/>
                      </a:cubicBezTo>
                      <a:lnTo>
                        <a:pt x="2510" y="21362"/>
                      </a:lnTo>
                      <a:lnTo>
                        <a:pt x="2584" y="21399"/>
                      </a:lnTo>
                      <a:lnTo>
                        <a:pt x="2732" y="21436"/>
                      </a:lnTo>
                      <a:cubicBezTo>
                        <a:pt x="2732" y="21436"/>
                        <a:pt x="2806" y="21399"/>
                        <a:pt x="2843" y="21399"/>
                      </a:cubicBezTo>
                      <a:lnTo>
                        <a:pt x="2695" y="21325"/>
                      </a:lnTo>
                      <a:cubicBezTo>
                        <a:pt x="2621" y="21325"/>
                        <a:pt x="2547" y="21289"/>
                        <a:pt x="2474" y="21289"/>
                      </a:cubicBezTo>
                      <a:lnTo>
                        <a:pt x="2547" y="21215"/>
                      </a:lnTo>
                      <a:cubicBezTo>
                        <a:pt x="2695" y="21104"/>
                        <a:pt x="2584" y="21252"/>
                        <a:pt x="2658" y="21252"/>
                      </a:cubicBezTo>
                      <a:cubicBezTo>
                        <a:pt x="2695" y="21252"/>
                        <a:pt x="2806" y="21215"/>
                        <a:pt x="2806" y="21215"/>
                      </a:cubicBezTo>
                      <a:cubicBezTo>
                        <a:pt x="2806" y="21178"/>
                        <a:pt x="2732" y="21141"/>
                        <a:pt x="2769" y="21104"/>
                      </a:cubicBezTo>
                      <a:cubicBezTo>
                        <a:pt x="2806" y="21067"/>
                        <a:pt x="2917" y="21030"/>
                        <a:pt x="2990" y="20993"/>
                      </a:cubicBezTo>
                      <a:cubicBezTo>
                        <a:pt x="3027" y="20993"/>
                        <a:pt x="3101" y="20993"/>
                        <a:pt x="3175" y="20956"/>
                      </a:cubicBezTo>
                      <a:lnTo>
                        <a:pt x="3175" y="20920"/>
                      </a:lnTo>
                      <a:lnTo>
                        <a:pt x="3064" y="20809"/>
                      </a:lnTo>
                      <a:lnTo>
                        <a:pt x="3212" y="20883"/>
                      </a:lnTo>
                      <a:lnTo>
                        <a:pt x="3286" y="20883"/>
                      </a:lnTo>
                      <a:lnTo>
                        <a:pt x="3286" y="20735"/>
                      </a:lnTo>
                      <a:lnTo>
                        <a:pt x="3212" y="20698"/>
                      </a:lnTo>
                      <a:cubicBezTo>
                        <a:pt x="3249" y="20809"/>
                        <a:pt x="2695" y="20624"/>
                        <a:pt x="2917" y="20809"/>
                      </a:cubicBezTo>
                      <a:cubicBezTo>
                        <a:pt x="2917" y="20809"/>
                        <a:pt x="2880" y="20883"/>
                        <a:pt x="2769" y="20846"/>
                      </a:cubicBezTo>
                      <a:cubicBezTo>
                        <a:pt x="2732" y="20846"/>
                        <a:pt x="2732" y="20809"/>
                        <a:pt x="2732" y="20809"/>
                      </a:cubicBezTo>
                      <a:cubicBezTo>
                        <a:pt x="2510" y="20809"/>
                        <a:pt x="2510" y="21030"/>
                        <a:pt x="2252" y="20920"/>
                      </a:cubicBezTo>
                      <a:cubicBezTo>
                        <a:pt x="2141" y="20883"/>
                        <a:pt x="2400" y="20809"/>
                        <a:pt x="2584" y="20772"/>
                      </a:cubicBezTo>
                      <a:lnTo>
                        <a:pt x="2621" y="20735"/>
                      </a:lnTo>
                      <a:lnTo>
                        <a:pt x="2510" y="20735"/>
                      </a:lnTo>
                      <a:lnTo>
                        <a:pt x="2363" y="20735"/>
                      </a:lnTo>
                      <a:lnTo>
                        <a:pt x="2584" y="20661"/>
                      </a:lnTo>
                      <a:cubicBezTo>
                        <a:pt x="2621" y="20661"/>
                        <a:pt x="2658" y="20661"/>
                        <a:pt x="2695" y="20661"/>
                      </a:cubicBezTo>
                      <a:lnTo>
                        <a:pt x="2695" y="20624"/>
                      </a:lnTo>
                      <a:lnTo>
                        <a:pt x="2510" y="20624"/>
                      </a:lnTo>
                      <a:lnTo>
                        <a:pt x="2326" y="20624"/>
                      </a:lnTo>
                      <a:lnTo>
                        <a:pt x="2400" y="20551"/>
                      </a:lnTo>
                      <a:cubicBezTo>
                        <a:pt x="2437" y="20440"/>
                        <a:pt x="2584" y="20366"/>
                        <a:pt x="2215" y="20329"/>
                      </a:cubicBezTo>
                      <a:cubicBezTo>
                        <a:pt x="2141" y="20329"/>
                        <a:pt x="2141" y="20255"/>
                        <a:pt x="2141" y="20219"/>
                      </a:cubicBezTo>
                      <a:cubicBezTo>
                        <a:pt x="2141" y="20219"/>
                        <a:pt x="2252" y="20182"/>
                        <a:pt x="2289" y="20145"/>
                      </a:cubicBezTo>
                      <a:cubicBezTo>
                        <a:pt x="2289" y="20182"/>
                        <a:pt x="2252" y="20219"/>
                        <a:pt x="2252" y="20255"/>
                      </a:cubicBezTo>
                      <a:cubicBezTo>
                        <a:pt x="2252" y="20255"/>
                        <a:pt x="2289" y="20292"/>
                        <a:pt x="2326" y="20292"/>
                      </a:cubicBezTo>
                      <a:cubicBezTo>
                        <a:pt x="2474" y="20292"/>
                        <a:pt x="2584" y="20403"/>
                        <a:pt x="2806" y="20292"/>
                      </a:cubicBezTo>
                      <a:cubicBezTo>
                        <a:pt x="2880" y="20255"/>
                        <a:pt x="2843" y="20255"/>
                        <a:pt x="2769" y="20255"/>
                      </a:cubicBezTo>
                      <a:lnTo>
                        <a:pt x="2658" y="20255"/>
                      </a:lnTo>
                      <a:cubicBezTo>
                        <a:pt x="2363" y="20255"/>
                        <a:pt x="2510" y="20145"/>
                        <a:pt x="2437" y="20071"/>
                      </a:cubicBezTo>
                      <a:cubicBezTo>
                        <a:pt x="2289" y="19997"/>
                        <a:pt x="2326" y="19923"/>
                        <a:pt x="2215" y="20071"/>
                      </a:cubicBezTo>
                      <a:lnTo>
                        <a:pt x="2178" y="20071"/>
                      </a:lnTo>
                      <a:cubicBezTo>
                        <a:pt x="2141" y="20034"/>
                        <a:pt x="2104" y="19997"/>
                        <a:pt x="2104" y="19923"/>
                      </a:cubicBezTo>
                      <a:cubicBezTo>
                        <a:pt x="2104" y="19923"/>
                        <a:pt x="2178" y="19886"/>
                        <a:pt x="2252" y="19886"/>
                      </a:cubicBezTo>
                      <a:lnTo>
                        <a:pt x="2326" y="19886"/>
                      </a:lnTo>
                      <a:lnTo>
                        <a:pt x="2289" y="19850"/>
                      </a:lnTo>
                      <a:cubicBezTo>
                        <a:pt x="2030" y="19776"/>
                        <a:pt x="2067" y="19702"/>
                        <a:pt x="2326" y="19591"/>
                      </a:cubicBezTo>
                      <a:cubicBezTo>
                        <a:pt x="2326" y="19591"/>
                        <a:pt x="2400" y="19591"/>
                        <a:pt x="2400" y="19591"/>
                      </a:cubicBezTo>
                      <a:lnTo>
                        <a:pt x="2363" y="19628"/>
                      </a:lnTo>
                      <a:lnTo>
                        <a:pt x="2326" y="19665"/>
                      </a:lnTo>
                      <a:cubicBezTo>
                        <a:pt x="2400" y="19665"/>
                        <a:pt x="2437" y="19702"/>
                        <a:pt x="2510" y="19702"/>
                      </a:cubicBezTo>
                      <a:cubicBezTo>
                        <a:pt x="2547" y="19702"/>
                        <a:pt x="2584" y="19665"/>
                        <a:pt x="2658" y="19628"/>
                      </a:cubicBezTo>
                      <a:cubicBezTo>
                        <a:pt x="2621" y="19628"/>
                        <a:pt x="2547" y="19665"/>
                        <a:pt x="2547" y="19665"/>
                      </a:cubicBezTo>
                      <a:lnTo>
                        <a:pt x="2437" y="19554"/>
                      </a:lnTo>
                      <a:lnTo>
                        <a:pt x="2510" y="19554"/>
                      </a:lnTo>
                      <a:cubicBezTo>
                        <a:pt x="2584" y="19554"/>
                        <a:pt x="2584" y="19628"/>
                        <a:pt x="2695" y="19554"/>
                      </a:cubicBezTo>
                      <a:lnTo>
                        <a:pt x="2806" y="19591"/>
                      </a:lnTo>
                      <a:lnTo>
                        <a:pt x="2880" y="19444"/>
                      </a:lnTo>
                      <a:cubicBezTo>
                        <a:pt x="2769" y="19444"/>
                        <a:pt x="2621" y="19518"/>
                        <a:pt x="2547" y="19481"/>
                      </a:cubicBezTo>
                      <a:cubicBezTo>
                        <a:pt x="2363" y="19444"/>
                        <a:pt x="2104" y="19407"/>
                        <a:pt x="2030" y="19296"/>
                      </a:cubicBezTo>
                      <a:cubicBezTo>
                        <a:pt x="1957" y="19222"/>
                        <a:pt x="2178" y="19222"/>
                        <a:pt x="2289" y="19222"/>
                      </a:cubicBezTo>
                      <a:lnTo>
                        <a:pt x="2289" y="19185"/>
                      </a:lnTo>
                      <a:cubicBezTo>
                        <a:pt x="1883" y="19185"/>
                        <a:pt x="2289" y="18964"/>
                        <a:pt x="1957" y="18964"/>
                      </a:cubicBezTo>
                      <a:lnTo>
                        <a:pt x="1957" y="18927"/>
                      </a:lnTo>
                      <a:cubicBezTo>
                        <a:pt x="2178" y="18927"/>
                        <a:pt x="1772" y="18816"/>
                        <a:pt x="2104" y="18816"/>
                      </a:cubicBezTo>
                      <a:cubicBezTo>
                        <a:pt x="2104" y="18780"/>
                        <a:pt x="2141" y="18706"/>
                        <a:pt x="2141" y="18669"/>
                      </a:cubicBezTo>
                      <a:lnTo>
                        <a:pt x="2030" y="18263"/>
                      </a:lnTo>
                      <a:cubicBezTo>
                        <a:pt x="1994" y="18152"/>
                        <a:pt x="2030" y="18042"/>
                        <a:pt x="1994" y="17931"/>
                      </a:cubicBezTo>
                      <a:cubicBezTo>
                        <a:pt x="1883" y="17673"/>
                        <a:pt x="1735" y="17415"/>
                        <a:pt x="2030" y="17119"/>
                      </a:cubicBezTo>
                      <a:cubicBezTo>
                        <a:pt x="2141" y="17009"/>
                        <a:pt x="1846" y="16898"/>
                        <a:pt x="1883" y="16750"/>
                      </a:cubicBezTo>
                      <a:cubicBezTo>
                        <a:pt x="1920" y="16677"/>
                        <a:pt x="1661" y="16566"/>
                        <a:pt x="1957" y="16492"/>
                      </a:cubicBezTo>
                      <a:cubicBezTo>
                        <a:pt x="2510" y="16308"/>
                        <a:pt x="1772" y="16308"/>
                        <a:pt x="1846" y="16160"/>
                      </a:cubicBezTo>
                      <a:cubicBezTo>
                        <a:pt x="1920" y="16049"/>
                        <a:pt x="1772" y="15939"/>
                        <a:pt x="1772" y="15791"/>
                      </a:cubicBezTo>
                      <a:cubicBezTo>
                        <a:pt x="1809" y="15680"/>
                        <a:pt x="1883" y="15533"/>
                        <a:pt x="2215" y="15459"/>
                      </a:cubicBezTo>
                      <a:lnTo>
                        <a:pt x="2252" y="15422"/>
                      </a:lnTo>
                      <a:lnTo>
                        <a:pt x="2178" y="15422"/>
                      </a:lnTo>
                      <a:lnTo>
                        <a:pt x="1994" y="15459"/>
                      </a:lnTo>
                      <a:cubicBezTo>
                        <a:pt x="1994" y="15422"/>
                        <a:pt x="2030" y="15385"/>
                        <a:pt x="2067" y="15348"/>
                      </a:cubicBezTo>
                      <a:cubicBezTo>
                        <a:pt x="2067" y="15348"/>
                        <a:pt x="2178" y="15312"/>
                        <a:pt x="2215" y="15312"/>
                      </a:cubicBezTo>
                      <a:cubicBezTo>
                        <a:pt x="2141" y="15312"/>
                        <a:pt x="2030" y="15275"/>
                        <a:pt x="1957" y="15312"/>
                      </a:cubicBezTo>
                      <a:cubicBezTo>
                        <a:pt x="1551" y="15385"/>
                        <a:pt x="2030" y="15164"/>
                        <a:pt x="1772" y="15201"/>
                      </a:cubicBezTo>
                      <a:lnTo>
                        <a:pt x="1772" y="14869"/>
                      </a:lnTo>
                      <a:cubicBezTo>
                        <a:pt x="1772" y="14795"/>
                        <a:pt x="1920" y="14906"/>
                        <a:pt x="1957" y="14832"/>
                      </a:cubicBezTo>
                      <a:cubicBezTo>
                        <a:pt x="2067" y="14684"/>
                        <a:pt x="1846" y="14574"/>
                        <a:pt x="1809" y="14463"/>
                      </a:cubicBezTo>
                      <a:cubicBezTo>
                        <a:pt x="1772" y="14389"/>
                        <a:pt x="1587" y="14315"/>
                        <a:pt x="1846" y="14242"/>
                      </a:cubicBezTo>
                      <a:cubicBezTo>
                        <a:pt x="1514" y="14131"/>
                        <a:pt x="2104" y="14168"/>
                        <a:pt x="1994" y="14094"/>
                      </a:cubicBezTo>
                      <a:cubicBezTo>
                        <a:pt x="1957" y="14057"/>
                        <a:pt x="1920" y="14057"/>
                        <a:pt x="1846" y="14057"/>
                      </a:cubicBezTo>
                      <a:cubicBezTo>
                        <a:pt x="1772" y="14057"/>
                        <a:pt x="1735" y="14168"/>
                        <a:pt x="1698" y="14131"/>
                      </a:cubicBezTo>
                      <a:cubicBezTo>
                        <a:pt x="1624" y="13983"/>
                        <a:pt x="1661" y="13836"/>
                        <a:pt x="1883" y="13688"/>
                      </a:cubicBezTo>
                      <a:lnTo>
                        <a:pt x="1994" y="13614"/>
                      </a:lnTo>
                      <a:lnTo>
                        <a:pt x="1846" y="13614"/>
                      </a:lnTo>
                      <a:lnTo>
                        <a:pt x="1661" y="13614"/>
                      </a:lnTo>
                      <a:lnTo>
                        <a:pt x="1809" y="13577"/>
                      </a:lnTo>
                      <a:cubicBezTo>
                        <a:pt x="1883" y="13541"/>
                        <a:pt x="2067" y="13541"/>
                        <a:pt x="1994" y="13504"/>
                      </a:cubicBezTo>
                      <a:cubicBezTo>
                        <a:pt x="1957" y="13467"/>
                        <a:pt x="1809" y="13467"/>
                        <a:pt x="1735" y="13467"/>
                      </a:cubicBezTo>
                      <a:cubicBezTo>
                        <a:pt x="1698" y="13430"/>
                        <a:pt x="1698" y="13393"/>
                        <a:pt x="1698" y="13356"/>
                      </a:cubicBezTo>
                      <a:lnTo>
                        <a:pt x="1957" y="13356"/>
                      </a:lnTo>
                      <a:cubicBezTo>
                        <a:pt x="1957" y="13393"/>
                        <a:pt x="1994" y="13393"/>
                        <a:pt x="1994" y="13430"/>
                      </a:cubicBezTo>
                      <a:cubicBezTo>
                        <a:pt x="2030" y="13430"/>
                        <a:pt x="2067" y="13467"/>
                        <a:pt x="2104" y="13467"/>
                      </a:cubicBezTo>
                      <a:lnTo>
                        <a:pt x="2141" y="13172"/>
                      </a:lnTo>
                      <a:cubicBezTo>
                        <a:pt x="2141" y="13172"/>
                        <a:pt x="2104" y="13172"/>
                        <a:pt x="2067" y="13135"/>
                      </a:cubicBezTo>
                      <a:lnTo>
                        <a:pt x="1957" y="13208"/>
                      </a:lnTo>
                      <a:cubicBezTo>
                        <a:pt x="2252" y="13208"/>
                        <a:pt x="2067" y="13245"/>
                        <a:pt x="1957" y="13282"/>
                      </a:cubicBezTo>
                      <a:cubicBezTo>
                        <a:pt x="1809" y="13282"/>
                        <a:pt x="1624" y="13208"/>
                        <a:pt x="1772" y="13172"/>
                      </a:cubicBezTo>
                      <a:cubicBezTo>
                        <a:pt x="1957" y="13135"/>
                        <a:pt x="1920" y="13061"/>
                        <a:pt x="1920" y="13061"/>
                      </a:cubicBezTo>
                      <a:cubicBezTo>
                        <a:pt x="2030" y="12950"/>
                        <a:pt x="1735" y="13061"/>
                        <a:pt x="1661" y="13024"/>
                      </a:cubicBezTo>
                      <a:cubicBezTo>
                        <a:pt x="1403" y="12913"/>
                        <a:pt x="1883" y="12876"/>
                        <a:pt x="1809" y="12803"/>
                      </a:cubicBezTo>
                      <a:cubicBezTo>
                        <a:pt x="1809" y="12803"/>
                        <a:pt x="2030" y="12766"/>
                        <a:pt x="1920" y="12766"/>
                      </a:cubicBezTo>
                      <a:cubicBezTo>
                        <a:pt x="1809" y="12766"/>
                        <a:pt x="1809" y="12729"/>
                        <a:pt x="1772" y="12729"/>
                      </a:cubicBezTo>
                      <a:cubicBezTo>
                        <a:pt x="1551" y="12692"/>
                        <a:pt x="1366" y="12655"/>
                        <a:pt x="1661" y="12507"/>
                      </a:cubicBezTo>
                      <a:cubicBezTo>
                        <a:pt x="1735" y="12471"/>
                        <a:pt x="1551" y="12360"/>
                        <a:pt x="1514" y="12249"/>
                      </a:cubicBezTo>
                      <a:cubicBezTo>
                        <a:pt x="1477" y="12138"/>
                        <a:pt x="1329" y="11991"/>
                        <a:pt x="1772" y="11880"/>
                      </a:cubicBezTo>
                      <a:lnTo>
                        <a:pt x="1772" y="11843"/>
                      </a:lnTo>
                      <a:cubicBezTo>
                        <a:pt x="1403" y="11880"/>
                        <a:pt x="1624" y="11806"/>
                        <a:pt x="1698" y="11733"/>
                      </a:cubicBezTo>
                      <a:cubicBezTo>
                        <a:pt x="1735" y="11659"/>
                        <a:pt x="1477" y="11622"/>
                        <a:pt x="1514" y="11511"/>
                      </a:cubicBezTo>
                      <a:cubicBezTo>
                        <a:pt x="1551" y="11290"/>
                        <a:pt x="1514" y="11105"/>
                        <a:pt x="1440" y="10884"/>
                      </a:cubicBezTo>
                      <a:cubicBezTo>
                        <a:pt x="1403" y="10773"/>
                        <a:pt x="1661" y="10663"/>
                        <a:pt x="1403" y="10589"/>
                      </a:cubicBezTo>
                      <a:lnTo>
                        <a:pt x="1440" y="10552"/>
                      </a:lnTo>
                      <a:cubicBezTo>
                        <a:pt x="1440" y="10515"/>
                        <a:pt x="1403" y="10515"/>
                        <a:pt x="1403" y="10478"/>
                      </a:cubicBezTo>
                      <a:cubicBezTo>
                        <a:pt x="1440" y="10404"/>
                        <a:pt x="1477" y="10294"/>
                        <a:pt x="1514" y="10220"/>
                      </a:cubicBezTo>
                      <a:cubicBezTo>
                        <a:pt x="1551" y="10146"/>
                        <a:pt x="1329" y="10220"/>
                        <a:pt x="1329" y="10146"/>
                      </a:cubicBezTo>
                      <a:cubicBezTo>
                        <a:pt x="1366" y="9925"/>
                        <a:pt x="1292" y="9703"/>
                        <a:pt x="1255" y="9482"/>
                      </a:cubicBezTo>
                      <a:lnTo>
                        <a:pt x="1181" y="9150"/>
                      </a:lnTo>
                      <a:lnTo>
                        <a:pt x="1144" y="8855"/>
                      </a:lnTo>
                      <a:cubicBezTo>
                        <a:pt x="1292" y="8855"/>
                        <a:pt x="1255" y="8781"/>
                        <a:pt x="1255" y="8781"/>
                      </a:cubicBezTo>
                      <a:cubicBezTo>
                        <a:pt x="849" y="8707"/>
                        <a:pt x="1514" y="8486"/>
                        <a:pt x="1144" y="8412"/>
                      </a:cubicBezTo>
                      <a:cubicBezTo>
                        <a:pt x="1108" y="8412"/>
                        <a:pt x="1181" y="8301"/>
                        <a:pt x="1255" y="8265"/>
                      </a:cubicBezTo>
                      <a:cubicBezTo>
                        <a:pt x="1366" y="8191"/>
                        <a:pt x="1292" y="8117"/>
                        <a:pt x="1218" y="8080"/>
                      </a:cubicBezTo>
                      <a:cubicBezTo>
                        <a:pt x="1034" y="7896"/>
                        <a:pt x="1071" y="7711"/>
                        <a:pt x="1108" y="7490"/>
                      </a:cubicBezTo>
                      <a:cubicBezTo>
                        <a:pt x="1144" y="7379"/>
                        <a:pt x="1108" y="7268"/>
                        <a:pt x="1071" y="7158"/>
                      </a:cubicBezTo>
                      <a:cubicBezTo>
                        <a:pt x="1071" y="7158"/>
                        <a:pt x="1108" y="7121"/>
                        <a:pt x="1108" y="7121"/>
                      </a:cubicBezTo>
                      <a:lnTo>
                        <a:pt x="1403" y="7047"/>
                      </a:lnTo>
                      <a:cubicBezTo>
                        <a:pt x="1292" y="6973"/>
                        <a:pt x="1181" y="7084"/>
                        <a:pt x="1071" y="7084"/>
                      </a:cubicBezTo>
                      <a:lnTo>
                        <a:pt x="1034" y="7084"/>
                      </a:lnTo>
                      <a:lnTo>
                        <a:pt x="1218" y="6936"/>
                      </a:lnTo>
                      <a:cubicBezTo>
                        <a:pt x="1144" y="6936"/>
                        <a:pt x="1034" y="6936"/>
                        <a:pt x="1034" y="6936"/>
                      </a:cubicBezTo>
                      <a:cubicBezTo>
                        <a:pt x="997" y="6862"/>
                        <a:pt x="923" y="6826"/>
                        <a:pt x="923" y="6715"/>
                      </a:cubicBezTo>
                      <a:cubicBezTo>
                        <a:pt x="960" y="6604"/>
                        <a:pt x="886" y="6493"/>
                        <a:pt x="923" y="6346"/>
                      </a:cubicBezTo>
                      <a:cubicBezTo>
                        <a:pt x="997" y="6125"/>
                        <a:pt x="886" y="5903"/>
                        <a:pt x="849" y="5682"/>
                      </a:cubicBezTo>
                      <a:cubicBezTo>
                        <a:pt x="812" y="5497"/>
                        <a:pt x="738" y="5313"/>
                        <a:pt x="849" y="5092"/>
                      </a:cubicBezTo>
                      <a:cubicBezTo>
                        <a:pt x="923" y="4944"/>
                        <a:pt x="701" y="4907"/>
                        <a:pt x="775" y="4796"/>
                      </a:cubicBezTo>
                      <a:cubicBezTo>
                        <a:pt x="812" y="4723"/>
                        <a:pt x="960" y="4649"/>
                        <a:pt x="886" y="4612"/>
                      </a:cubicBezTo>
                      <a:cubicBezTo>
                        <a:pt x="738" y="4538"/>
                        <a:pt x="960" y="4464"/>
                        <a:pt x="997" y="4354"/>
                      </a:cubicBezTo>
                      <a:cubicBezTo>
                        <a:pt x="1071" y="4169"/>
                        <a:pt x="701" y="4058"/>
                        <a:pt x="812" y="3837"/>
                      </a:cubicBezTo>
                      <a:cubicBezTo>
                        <a:pt x="849" y="3763"/>
                        <a:pt x="701" y="3726"/>
                        <a:pt x="628" y="3653"/>
                      </a:cubicBezTo>
                      <a:cubicBezTo>
                        <a:pt x="554" y="3616"/>
                        <a:pt x="923" y="3653"/>
                        <a:pt x="775" y="3542"/>
                      </a:cubicBezTo>
                      <a:cubicBezTo>
                        <a:pt x="554" y="3394"/>
                        <a:pt x="517" y="3173"/>
                        <a:pt x="665" y="2952"/>
                      </a:cubicBezTo>
                      <a:cubicBezTo>
                        <a:pt x="738" y="2841"/>
                        <a:pt x="738" y="2804"/>
                        <a:pt x="554" y="2804"/>
                      </a:cubicBezTo>
                      <a:cubicBezTo>
                        <a:pt x="591" y="2767"/>
                        <a:pt x="665" y="2730"/>
                        <a:pt x="665" y="2730"/>
                      </a:cubicBezTo>
                      <a:cubicBezTo>
                        <a:pt x="591" y="2620"/>
                        <a:pt x="517" y="2546"/>
                        <a:pt x="480" y="2435"/>
                      </a:cubicBezTo>
                      <a:cubicBezTo>
                        <a:pt x="406" y="2287"/>
                        <a:pt x="369" y="2103"/>
                        <a:pt x="369" y="1955"/>
                      </a:cubicBezTo>
                      <a:cubicBezTo>
                        <a:pt x="369" y="1623"/>
                        <a:pt x="480" y="1254"/>
                        <a:pt x="295" y="959"/>
                      </a:cubicBezTo>
                      <a:cubicBezTo>
                        <a:pt x="665" y="922"/>
                        <a:pt x="111" y="849"/>
                        <a:pt x="406" y="812"/>
                      </a:cubicBezTo>
                      <a:cubicBezTo>
                        <a:pt x="406" y="812"/>
                        <a:pt x="406" y="775"/>
                        <a:pt x="443" y="738"/>
                      </a:cubicBezTo>
                      <a:lnTo>
                        <a:pt x="369" y="775"/>
                      </a:lnTo>
                      <a:lnTo>
                        <a:pt x="332" y="775"/>
                      </a:lnTo>
                      <a:lnTo>
                        <a:pt x="295" y="775"/>
                      </a:lnTo>
                      <a:lnTo>
                        <a:pt x="406" y="516"/>
                      </a:lnTo>
                      <a:lnTo>
                        <a:pt x="406" y="480"/>
                      </a:lnTo>
                      <a:lnTo>
                        <a:pt x="111" y="184"/>
                      </a:lnTo>
                      <a:lnTo>
                        <a:pt x="0" y="184"/>
                      </a:lnTo>
                      <a:cubicBezTo>
                        <a:pt x="0" y="148"/>
                        <a:pt x="0" y="74"/>
                        <a:pt x="0" y="74"/>
                      </a:cubicBezTo>
                      <a:cubicBezTo>
                        <a:pt x="148" y="37"/>
                        <a:pt x="185" y="0"/>
                        <a:pt x="185" y="0"/>
                      </a:cubicBezTo>
                      <a:lnTo>
                        <a:pt x="2953" y="148"/>
                      </a:lnTo>
                      <a:close/>
                      <a:moveTo>
                        <a:pt x="3507" y="26897"/>
                      </a:moveTo>
                      <a:cubicBezTo>
                        <a:pt x="3544" y="26860"/>
                        <a:pt x="3544" y="26786"/>
                        <a:pt x="3581" y="26749"/>
                      </a:cubicBezTo>
                      <a:cubicBezTo>
                        <a:pt x="3544" y="26749"/>
                        <a:pt x="3507" y="26712"/>
                        <a:pt x="3470" y="26712"/>
                      </a:cubicBezTo>
                      <a:cubicBezTo>
                        <a:pt x="3360" y="26786"/>
                        <a:pt x="3138" y="26823"/>
                        <a:pt x="3138" y="26897"/>
                      </a:cubicBezTo>
                      <a:cubicBezTo>
                        <a:pt x="3101" y="27007"/>
                        <a:pt x="3433" y="26786"/>
                        <a:pt x="3507" y="26897"/>
                      </a:cubicBezTo>
                      <a:close/>
                      <a:moveTo>
                        <a:pt x="4615" y="28594"/>
                      </a:moveTo>
                      <a:lnTo>
                        <a:pt x="4578" y="28557"/>
                      </a:lnTo>
                      <a:cubicBezTo>
                        <a:pt x="4799" y="28520"/>
                        <a:pt x="4615" y="28409"/>
                        <a:pt x="4762" y="28372"/>
                      </a:cubicBezTo>
                      <a:lnTo>
                        <a:pt x="4689" y="28336"/>
                      </a:lnTo>
                      <a:cubicBezTo>
                        <a:pt x="4541" y="28372"/>
                        <a:pt x="4467" y="28446"/>
                        <a:pt x="4578" y="28557"/>
                      </a:cubicBezTo>
                      <a:lnTo>
                        <a:pt x="4541" y="28557"/>
                      </a:lnTo>
                      <a:lnTo>
                        <a:pt x="4541" y="28557"/>
                      </a:lnTo>
                      <a:cubicBezTo>
                        <a:pt x="4541" y="28557"/>
                        <a:pt x="4578" y="28557"/>
                        <a:pt x="4615" y="28594"/>
                      </a:cubicBezTo>
                      <a:close/>
                      <a:moveTo>
                        <a:pt x="5538" y="29738"/>
                      </a:moveTo>
                      <a:cubicBezTo>
                        <a:pt x="5649" y="29738"/>
                        <a:pt x="5722" y="29701"/>
                        <a:pt x="5833" y="29664"/>
                      </a:cubicBezTo>
                      <a:cubicBezTo>
                        <a:pt x="5759" y="29627"/>
                        <a:pt x="5649" y="29590"/>
                        <a:pt x="5538" y="29553"/>
                      </a:cubicBezTo>
                      <a:cubicBezTo>
                        <a:pt x="5501" y="29590"/>
                        <a:pt x="5390" y="29627"/>
                        <a:pt x="5353" y="29664"/>
                      </a:cubicBezTo>
                      <a:cubicBezTo>
                        <a:pt x="5390" y="29701"/>
                        <a:pt x="5501" y="29738"/>
                        <a:pt x="5538" y="29738"/>
                      </a:cubicBezTo>
                      <a:close/>
                      <a:moveTo>
                        <a:pt x="5095" y="30143"/>
                      </a:moveTo>
                      <a:cubicBezTo>
                        <a:pt x="4984" y="30107"/>
                        <a:pt x="4836" y="30070"/>
                        <a:pt x="4836" y="30070"/>
                      </a:cubicBezTo>
                      <a:cubicBezTo>
                        <a:pt x="4578" y="30180"/>
                        <a:pt x="5095" y="30291"/>
                        <a:pt x="4762" y="30402"/>
                      </a:cubicBezTo>
                      <a:lnTo>
                        <a:pt x="4836" y="30439"/>
                      </a:lnTo>
                      <a:cubicBezTo>
                        <a:pt x="5206" y="30365"/>
                        <a:pt x="4726" y="30180"/>
                        <a:pt x="5095" y="30143"/>
                      </a:cubicBezTo>
                      <a:close/>
                      <a:moveTo>
                        <a:pt x="5796" y="30107"/>
                      </a:moveTo>
                      <a:cubicBezTo>
                        <a:pt x="5759" y="30107"/>
                        <a:pt x="5685" y="30143"/>
                        <a:pt x="5685" y="30143"/>
                      </a:cubicBezTo>
                      <a:lnTo>
                        <a:pt x="5796" y="30254"/>
                      </a:lnTo>
                      <a:lnTo>
                        <a:pt x="6129" y="30143"/>
                      </a:lnTo>
                      <a:lnTo>
                        <a:pt x="6018" y="30107"/>
                      </a:lnTo>
                      <a:cubicBezTo>
                        <a:pt x="5981" y="30107"/>
                        <a:pt x="5981" y="30143"/>
                        <a:pt x="5944" y="30143"/>
                      </a:cubicBezTo>
                      <a:cubicBezTo>
                        <a:pt x="5759" y="30180"/>
                        <a:pt x="5981" y="30070"/>
                        <a:pt x="5796" y="30107"/>
                      </a:cubicBezTo>
                      <a:close/>
                      <a:moveTo>
                        <a:pt x="5501" y="29922"/>
                      </a:moveTo>
                      <a:cubicBezTo>
                        <a:pt x="5501" y="29885"/>
                        <a:pt x="5390" y="29848"/>
                        <a:pt x="5353" y="29848"/>
                      </a:cubicBezTo>
                      <a:cubicBezTo>
                        <a:pt x="5353" y="29922"/>
                        <a:pt x="5353" y="30033"/>
                        <a:pt x="5353" y="30143"/>
                      </a:cubicBezTo>
                      <a:cubicBezTo>
                        <a:pt x="5390" y="30143"/>
                        <a:pt x="5427" y="30143"/>
                        <a:pt x="5464" y="30180"/>
                      </a:cubicBezTo>
                      <a:cubicBezTo>
                        <a:pt x="5501" y="30070"/>
                        <a:pt x="5501" y="29996"/>
                        <a:pt x="5501" y="29922"/>
                      </a:cubicBezTo>
                      <a:close/>
                      <a:moveTo>
                        <a:pt x="6461" y="29147"/>
                      </a:moveTo>
                      <a:cubicBezTo>
                        <a:pt x="6424" y="29184"/>
                        <a:pt x="6424" y="29221"/>
                        <a:pt x="6387" y="29258"/>
                      </a:cubicBezTo>
                      <a:lnTo>
                        <a:pt x="6461" y="29221"/>
                      </a:lnTo>
                      <a:lnTo>
                        <a:pt x="6498" y="29184"/>
                      </a:lnTo>
                      <a:cubicBezTo>
                        <a:pt x="6498" y="29221"/>
                        <a:pt x="6535" y="29221"/>
                        <a:pt x="6535" y="29258"/>
                      </a:cubicBezTo>
                      <a:cubicBezTo>
                        <a:pt x="6535" y="29258"/>
                        <a:pt x="6498" y="29295"/>
                        <a:pt x="6498" y="29295"/>
                      </a:cubicBezTo>
                      <a:cubicBezTo>
                        <a:pt x="6350" y="29406"/>
                        <a:pt x="6092" y="29516"/>
                        <a:pt x="6239" y="29701"/>
                      </a:cubicBezTo>
                      <a:lnTo>
                        <a:pt x="6239" y="29701"/>
                      </a:lnTo>
                      <a:lnTo>
                        <a:pt x="6239" y="29701"/>
                      </a:lnTo>
                      <a:lnTo>
                        <a:pt x="6239" y="29701"/>
                      </a:lnTo>
                      <a:cubicBezTo>
                        <a:pt x="6129" y="29774"/>
                        <a:pt x="6129" y="29848"/>
                        <a:pt x="6350" y="29885"/>
                      </a:cubicBezTo>
                      <a:cubicBezTo>
                        <a:pt x="6350" y="29848"/>
                        <a:pt x="6350" y="29811"/>
                        <a:pt x="6350" y="29774"/>
                      </a:cubicBezTo>
                      <a:cubicBezTo>
                        <a:pt x="6313" y="29738"/>
                        <a:pt x="6276" y="29701"/>
                        <a:pt x="6239" y="29701"/>
                      </a:cubicBezTo>
                      <a:lnTo>
                        <a:pt x="6239" y="29701"/>
                      </a:lnTo>
                      <a:cubicBezTo>
                        <a:pt x="6313" y="29701"/>
                        <a:pt x="6239" y="29590"/>
                        <a:pt x="6424" y="29664"/>
                      </a:cubicBezTo>
                      <a:cubicBezTo>
                        <a:pt x="6535" y="29516"/>
                        <a:pt x="6608" y="29406"/>
                        <a:pt x="6719" y="29258"/>
                      </a:cubicBezTo>
                      <a:cubicBezTo>
                        <a:pt x="6756" y="29221"/>
                        <a:pt x="6498" y="29221"/>
                        <a:pt x="6682" y="29184"/>
                      </a:cubicBezTo>
                      <a:cubicBezTo>
                        <a:pt x="6645" y="29184"/>
                        <a:pt x="6645" y="29147"/>
                        <a:pt x="6608" y="29147"/>
                      </a:cubicBezTo>
                      <a:cubicBezTo>
                        <a:pt x="6572" y="29147"/>
                        <a:pt x="6461" y="29147"/>
                        <a:pt x="6461" y="29147"/>
                      </a:cubicBezTo>
                      <a:close/>
                      <a:moveTo>
                        <a:pt x="6535" y="28262"/>
                      </a:moveTo>
                      <a:lnTo>
                        <a:pt x="6461" y="28483"/>
                      </a:lnTo>
                      <a:cubicBezTo>
                        <a:pt x="6461" y="28483"/>
                        <a:pt x="6535" y="28520"/>
                        <a:pt x="6572" y="28520"/>
                      </a:cubicBezTo>
                      <a:cubicBezTo>
                        <a:pt x="6608" y="28520"/>
                        <a:pt x="6682" y="28520"/>
                        <a:pt x="6719" y="28483"/>
                      </a:cubicBezTo>
                      <a:lnTo>
                        <a:pt x="6904" y="28409"/>
                      </a:lnTo>
                      <a:cubicBezTo>
                        <a:pt x="6867" y="28409"/>
                        <a:pt x="6830" y="28372"/>
                        <a:pt x="6830" y="28372"/>
                      </a:cubicBezTo>
                      <a:cubicBezTo>
                        <a:pt x="6387" y="28520"/>
                        <a:pt x="6608" y="28336"/>
                        <a:pt x="6535" y="28262"/>
                      </a:cubicBezTo>
                      <a:lnTo>
                        <a:pt x="6535" y="28262"/>
                      </a:lnTo>
                      <a:close/>
                      <a:moveTo>
                        <a:pt x="5427" y="28299"/>
                      </a:moveTo>
                      <a:lnTo>
                        <a:pt x="5501" y="28262"/>
                      </a:lnTo>
                      <a:lnTo>
                        <a:pt x="5242" y="28225"/>
                      </a:lnTo>
                      <a:lnTo>
                        <a:pt x="5206" y="28262"/>
                      </a:lnTo>
                      <a:lnTo>
                        <a:pt x="5206" y="28336"/>
                      </a:lnTo>
                      <a:cubicBezTo>
                        <a:pt x="5206" y="28336"/>
                        <a:pt x="5169" y="28336"/>
                        <a:pt x="5132" y="28336"/>
                      </a:cubicBezTo>
                      <a:lnTo>
                        <a:pt x="5132" y="28262"/>
                      </a:lnTo>
                      <a:cubicBezTo>
                        <a:pt x="5058" y="28114"/>
                        <a:pt x="5095" y="28077"/>
                        <a:pt x="5427" y="28188"/>
                      </a:cubicBezTo>
                      <a:lnTo>
                        <a:pt x="5501" y="28188"/>
                      </a:lnTo>
                      <a:cubicBezTo>
                        <a:pt x="5538" y="28188"/>
                        <a:pt x="5538" y="28151"/>
                        <a:pt x="5538" y="28151"/>
                      </a:cubicBezTo>
                      <a:lnTo>
                        <a:pt x="5279" y="28077"/>
                      </a:lnTo>
                      <a:cubicBezTo>
                        <a:pt x="5206" y="28151"/>
                        <a:pt x="4910" y="28077"/>
                        <a:pt x="4984" y="28188"/>
                      </a:cubicBezTo>
                      <a:cubicBezTo>
                        <a:pt x="5021" y="28225"/>
                        <a:pt x="4910" y="28299"/>
                        <a:pt x="4910" y="28372"/>
                      </a:cubicBezTo>
                      <a:cubicBezTo>
                        <a:pt x="4910" y="28409"/>
                        <a:pt x="4873" y="28483"/>
                        <a:pt x="5095" y="28483"/>
                      </a:cubicBezTo>
                      <a:cubicBezTo>
                        <a:pt x="4762" y="28668"/>
                        <a:pt x="5206" y="28815"/>
                        <a:pt x="4984" y="29000"/>
                      </a:cubicBezTo>
                      <a:cubicBezTo>
                        <a:pt x="4947" y="29037"/>
                        <a:pt x="5021" y="29073"/>
                        <a:pt x="5058" y="29110"/>
                      </a:cubicBezTo>
                      <a:cubicBezTo>
                        <a:pt x="5058" y="29110"/>
                        <a:pt x="5169" y="29110"/>
                        <a:pt x="5206" y="29110"/>
                      </a:cubicBezTo>
                      <a:lnTo>
                        <a:pt x="5427" y="29037"/>
                      </a:lnTo>
                      <a:lnTo>
                        <a:pt x="5353" y="29184"/>
                      </a:lnTo>
                      <a:cubicBezTo>
                        <a:pt x="5353" y="29221"/>
                        <a:pt x="5353" y="29258"/>
                        <a:pt x="5353" y="29295"/>
                      </a:cubicBezTo>
                      <a:cubicBezTo>
                        <a:pt x="5390" y="29295"/>
                        <a:pt x="5427" y="29295"/>
                        <a:pt x="5427" y="29295"/>
                      </a:cubicBezTo>
                      <a:cubicBezTo>
                        <a:pt x="5464" y="29258"/>
                        <a:pt x="5501" y="29221"/>
                        <a:pt x="5538" y="29184"/>
                      </a:cubicBezTo>
                      <a:cubicBezTo>
                        <a:pt x="5575" y="29147"/>
                        <a:pt x="5538" y="29110"/>
                        <a:pt x="5575" y="29110"/>
                      </a:cubicBezTo>
                      <a:lnTo>
                        <a:pt x="5612" y="29110"/>
                      </a:lnTo>
                      <a:cubicBezTo>
                        <a:pt x="5649" y="29110"/>
                        <a:pt x="5685" y="29147"/>
                        <a:pt x="5685" y="29147"/>
                      </a:cubicBezTo>
                      <a:cubicBezTo>
                        <a:pt x="5796" y="29110"/>
                        <a:pt x="5649" y="29258"/>
                        <a:pt x="5833" y="29184"/>
                      </a:cubicBezTo>
                      <a:cubicBezTo>
                        <a:pt x="5833" y="29258"/>
                        <a:pt x="5944" y="29258"/>
                        <a:pt x="6092" y="29221"/>
                      </a:cubicBezTo>
                      <a:cubicBezTo>
                        <a:pt x="6129" y="29221"/>
                        <a:pt x="6129" y="29184"/>
                        <a:pt x="6129" y="29184"/>
                      </a:cubicBezTo>
                      <a:lnTo>
                        <a:pt x="6092" y="29037"/>
                      </a:lnTo>
                      <a:cubicBezTo>
                        <a:pt x="6129" y="29037"/>
                        <a:pt x="6165" y="29073"/>
                        <a:pt x="6202" y="29073"/>
                      </a:cubicBezTo>
                      <a:cubicBezTo>
                        <a:pt x="6239" y="29110"/>
                        <a:pt x="6276" y="29147"/>
                        <a:pt x="6313" y="29184"/>
                      </a:cubicBezTo>
                      <a:cubicBezTo>
                        <a:pt x="6350" y="29147"/>
                        <a:pt x="6387" y="29110"/>
                        <a:pt x="6387" y="29073"/>
                      </a:cubicBezTo>
                      <a:cubicBezTo>
                        <a:pt x="6350" y="29037"/>
                        <a:pt x="6313" y="29000"/>
                        <a:pt x="6239" y="28963"/>
                      </a:cubicBezTo>
                      <a:cubicBezTo>
                        <a:pt x="5944" y="28852"/>
                        <a:pt x="5981" y="29037"/>
                        <a:pt x="5796" y="29073"/>
                      </a:cubicBezTo>
                      <a:cubicBezTo>
                        <a:pt x="5981" y="28889"/>
                        <a:pt x="5464" y="28963"/>
                        <a:pt x="5390" y="28852"/>
                      </a:cubicBezTo>
                      <a:cubicBezTo>
                        <a:pt x="5316" y="28741"/>
                        <a:pt x="5390" y="28631"/>
                        <a:pt x="5353" y="28557"/>
                      </a:cubicBezTo>
                      <a:cubicBezTo>
                        <a:pt x="5353" y="28557"/>
                        <a:pt x="5390" y="28520"/>
                        <a:pt x="5427" y="28520"/>
                      </a:cubicBezTo>
                      <a:cubicBezTo>
                        <a:pt x="5464" y="28520"/>
                        <a:pt x="5538" y="28520"/>
                        <a:pt x="5538" y="28520"/>
                      </a:cubicBezTo>
                      <a:lnTo>
                        <a:pt x="5538" y="28557"/>
                      </a:lnTo>
                      <a:cubicBezTo>
                        <a:pt x="5353" y="28705"/>
                        <a:pt x="5907" y="28705"/>
                        <a:pt x="5722" y="28815"/>
                      </a:cubicBezTo>
                      <a:cubicBezTo>
                        <a:pt x="5759" y="28815"/>
                        <a:pt x="5796" y="28815"/>
                        <a:pt x="5796" y="28815"/>
                      </a:cubicBezTo>
                      <a:cubicBezTo>
                        <a:pt x="5833" y="28815"/>
                        <a:pt x="5833" y="28778"/>
                        <a:pt x="5833" y="28778"/>
                      </a:cubicBezTo>
                      <a:cubicBezTo>
                        <a:pt x="5759" y="28705"/>
                        <a:pt x="5833" y="28705"/>
                        <a:pt x="5944" y="28705"/>
                      </a:cubicBezTo>
                      <a:lnTo>
                        <a:pt x="5944" y="28705"/>
                      </a:lnTo>
                      <a:lnTo>
                        <a:pt x="5944" y="28705"/>
                      </a:lnTo>
                      <a:cubicBezTo>
                        <a:pt x="6018" y="28778"/>
                        <a:pt x="6055" y="28815"/>
                        <a:pt x="6129" y="28705"/>
                      </a:cubicBezTo>
                      <a:cubicBezTo>
                        <a:pt x="6129" y="28705"/>
                        <a:pt x="6276" y="28705"/>
                        <a:pt x="6387" y="28705"/>
                      </a:cubicBezTo>
                      <a:lnTo>
                        <a:pt x="6572" y="28668"/>
                      </a:lnTo>
                      <a:cubicBezTo>
                        <a:pt x="6535" y="28631"/>
                        <a:pt x="6498" y="28631"/>
                        <a:pt x="6498" y="28631"/>
                      </a:cubicBezTo>
                      <a:lnTo>
                        <a:pt x="5944" y="28705"/>
                      </a:lnTo>
                      <a:lnTo>
                        <a:pt x="5944" y="28705"/>
                      </a:lnTo>
                      <a:lnTo>
                        <a:pt x="5944" y="28705"/>
                      </a:lnTo>
                      <a:cubicBezTo>
                        <a:pt x="6018" y="28631"/>
                        <a:pt x="5685" y="28705"/>
                        <a:pt x="5796" y="28631"/>
                      </a:cubicBezTo>
                      <a:cubicBezTo>
                        <a:pt x="5870" y="28594"/>
                        <a:pt x="5796" y="28520"/>
                        <a:pt x="5759" y="28446"/>
                      </a:cubicBezTo>
                      <a:cubicBezTo>
                        <a:pt x="5759" y="28446"/>
                        <a:pt x="5649" y="28446"/>
                        <a:pt x="5612" y="28446"/>
                      </a:cubicBezTo>
                      <a:cubicBezTo>
                        <a:pt x="5353" y="28483"/>
                        <a:pt x="5685" y="28299"/>
                        <a:pt x="5390" y="28372"/>
                      </a:cubicBezTo>
                      <a:lnTo>
                        <a:pt x="5427" y="28299"/>
                      </a:lnTo>
                      <a:close/>
                      <a:moveTo>
                        <a:pt x="6129" y="27967"/>
                      </a:moveTo>
                      <a:lnTo>
                        <a:pt x="6092" y="28040"/>
                      </a:lnTo>
                      <a:lnTo>
                        <a:pt x="6092" y="28151"/>
                      </a:lnTo>
                      <a:cubicBezTo>
                        <a:pt x="5944" y="28188"/>
                        <a:pt x="5759" y="28040"/>
                        <a:pt x="5612" y="28188"/>
                      </a:cubicBezTo>
                      <a:cubicBezTo>
                        <a:pt x="5685" y="28188"/>
                        <a:pt x="5833" y="28151"/>
                        <a:pt x="5833" y="28225"/>
                      </a:cubicBezTo>
                      <a:cubicBezTo>
                        <a:pt x="5833" y="28225"/>
                        <a:pt x="5981" y="28225"/>
                        <a:pt x="6092" y="28262"/>
                      </a:cubicBezTo>
                      <a:cubicBezTo>
                        <a:pt x="6092" y="28225"/>
                        <a:pt x="5870" y="28188"/>
                        <a:pt x="6129" y="28188"/>
                      </a:cubicBezTo>
                      <a:lnTo>
                        <a:pt x="6387" y="28151"/>
                      </a:lnTo>
                      <a:cubicBezTo>
                        <a:pt x="6424" y="28151"/>
                        <a:pt x="6461" y="28151"/>
                        <a:pt x="6498" y="28188"/>
                      </a:cubicBezTo>
                      <a:lnTo>
                        <a:pt x="6276" y="28003"/>
                      </a:lnTo>
                      <a:cubicBezTo>
                        <a:pt x="6202" y="27967"/>
                        <a:pt x="6165" y="27967"/>
                        <a:pt x="6129" y="27967"/>
                      </a:cubicBezTo>
                      <a:close/>
                      <a:moveTo>
                        <a:pt x="6055" y="27635"/>
                      </a:moveTo>
                      <a:lnTo>
                        <a:pt x="6165" y="27708"/>
                      </a:lnTo>
                      <a:lnTo>
                        <a:pt x="6313" y="27782"/>
                      </a:lnTo>
                      <a:cubicBezTo>
                        <a:pt x="5981" y="27819"/>
                        <a:pt x="6350" y="27856"/>
                        <a:pt x="6276" y="27893"/>
                      </a:cubicBezTo>
                      <a:cubicBezTo>
                        <a:pt x="6350" y="27856"/>
                        <a:pt x="6424" y="27819"/>
                        <a:pt x="6535" y="27819"/>
                      </a:cubicBezTo>
                      <a:cubicBezTo>
                        <a:pt x="6645" y="27819"/>
                        <a:pt x="6682" y="27708"/>
                        <a:pt x="6867" y="27782"/>
                      </a:cubicBezTo>
                      <a:lnTo>
                        <a:pt x="6867" y="27819"/>
                      </a:lnTo>
                      <a:lnTo>
                        <a:pt x="6904" y="27819"/>
                      </a:lnTo>
                      <a:lnTo>
                        <a:pt x="6941" y="27782"/>
                      </a:lnTo>
                      <a:cubicBezTo>
                        <a:pt x="6867" y="27671"/>
                        <a:pt x="6719" y="27782"/>
                        <a:pt x="6645" y="27782"/>
                      </a:cubicBezTo>
                      <a:cubicBezTo>
                        <a:pt x="6498" y="27782"/>
                        <a:pt x="6461" y="27782"/>
                        <a:pt x="6498" y="27708"/>
                      </a:cubicBezTo>
                      <a:cubicBezTo>
                        <a:pt x="6572" y="27598"/>
                        <a:pt x="6350" y="27524"/>
                        <a:pt x="6239" y="27524"/>
                      </a:cubicBezTo>
                      <a:cubicBezTo>
                        <a:pt x="6018" y="27450"/>
                        <a:pt x="6350" y="27635"/>
                        <a:pt x="6055" y="27635"/>
                      </a:cubicBezTo>
                      <a:close/>
                      <a:moveTo>
                        <a:pt x="6239" y="27229"/>
                      </a:moveTo>
                      <a:cubicBezTo>
                        <a:pt x="6092" y="27302"/>
                        <a:pt x="6756" y="27229"/>
                        <a:pt x="6350" y="27376"/>
                      </a:cubicBezTo>
                      <a:lnTo>
                        <a:pt x="6867" y="27339"/>
                      </a:lnTo>
                      <a:cubicBezTo>
                        <a:pt x="6756" y="27302"/>
                        <a:pt x="6608" y="27266"/>
                        <a:pt x="6387" y="27192"/>
                      </a:cubicBezTo>
                      <a:cubicBezTo>
                        <a:pt x="6424" y="27229"/>
                        <a:pt x="6313" y="27229"/>
                        <a:pt x="6239" y="27229"/>
                      </a:cubicBezTo>
                      <a:close/>
                      <a:moveTo>
                        <a:pt x="5685" y="26749"/>
                      </a:moveTo>
                      <a:cubicBezTo>
                        <a:pt x="5575" y="26749"/>
                        <a:pt x="5833" y="26638"/>
                        <a:pt x="5612" y="26675"/>
                      </a:cubicBezTo>
                      <a:cubicBezTo>
                        <a:pt x="5427" y="26638"/>
                        <a:pt x="6129" y="26491"/>
                        <a:pt x="5538" y="26528"/>
                      </a:cubicBezTo>
                      <a:cubicBezTo>
                        <a:pt x="5464" y="26528"/>
                        <a:pt x="5390" y="26491"/>
                        <a:pt x="5279" y="26491"/>
                      </a:cubicBezTo>
                      <a:cubicBezTo>
                        <a:pt x="5242" y="26528"/>
                        <a:pt x="5206" y="26565"/>
                        <a:pt x="5169" y="26638"/>
                      </a:cubicBezTo>
                      <a:cubicBezTo>
                        <a:pt x="5132" y="26675"/>
                        <a:pt x="5095" y="26675"/>
                        <a:pt x="5021" y="26712"/>
                      </a:cubicBezTo>
                      <a:cubicBezTo>
                        <a:pt x="4947" y="26749"/>
                        <a:pt x="4799" y="26749"/>
                        <a:pt x="4762" y="26786"/>
                      </a:cubicBezTo>
                      <a:cubicBezTo>
                        <a:pt x="4726" y="26860"/>
                        <a:pt x="4689" y="26934"/>
                        <a:pt x="4762" y="27007"/>
                      </a:cubicBezTo>
                      <a:cubicBezTo>
                        <a:pt x="4910" y="27118"/>
                        <a:pt x="4541" y="27229"/>
                        <a:pt x="4873" y="27302"/>
                      </a:cubicBezTo>
                      <a:cubicBezTo>
                        <a:pt x="4652" y="27339"/>
                        <a:pt x="4762" y="27450"/>
                        <a:pt x="4726" y="27524"/>
                      </a:cubicBezTo>
                      <a:lnTo>
                        <a:pt x="4578" y="27487"/>
                      </a:lnTo>
                      <a:cubicBezTo>
                        <a:pt x="4578" y="27524"/>
                        <a:pt x="4578" y="27561"/>
                        <a:pt x="4615" y="27598"/>
                      </a:cubicBezTo>
                      <a:cubicBezTo>
                        <a:pt x="4615" y="27598"/>
                        <a:pt x="4762" y="27598"/>
                        <a:pt x="4836" y="27598"/>
                      </a:cubicBezTo>
                      <a:cubicBezTo>
                        <a:pt x="5095" y="27561"/>
                        <a:pt x="4873" y="27671"/>
                        <a:pt x="5021" y="27671"/>
                      </a:cubicBezTo>
                      <a:lnTo>
                        <a:pt x="5021" y="27708"/>
                      </a:lnTo>
                      <a:lnTo>
                        <a:pt x="4836" y="27708"/>
                      </a:lnTo>
                      <a:cubicBezTo>
                        <a:pt x="4799" y="27708"/>
                        <a:pt x="4762" y="27708"/>
                        <a:pt x="4762" y="27708"/>
                      </a:cubicBezTo>
                      <a:cubicBezTo>
                        <a:pt x="4726" y="27708"/>
                        <a:pt x="4689" y="27745"/>
                        <a:pt x="4689" y="27745"/>
                      </a:cubicBezTo>
                      <a:cubicBezTo>
                        <a:pt x="4762" y="27856"/>
                        <a:pt x="5169" y="27967"/>
                        <a:pt x="4947" y="28114"/>
                      </a:cubicBezTo>
                      <a:cubicBezTo>
                        <a:pt x="4910" y="28151"/>
                        <a:pt x="4873" y="28151"/>
                        <a:pt x="4799" y="28188"/>
                      </a:cubicBezTo>
                      <a:lnTo>
                        <a:pt x="5353" y="28188"/>
                      </a:lnTo>
                      <a:cubicBezTo>
                        <a:pt x="5058" y="28151"/>
                        <a:pt x="5427" y="28077"/>
                        <a:pt x="5353" y="28040"/>
                      </a:cubicBezTo>
                      <a:cubicBezTo>
                        <a:pt x="5316" y="28040"/>
                        <a:pt x="5279" y="28003"/>
                        <a:pt x="5242" y="28003"/>
                      </a:cubicBezTo>
                      <a:cubicBezTo>
                        <a:pt x="5206" y="28003"/>
                        <a:pt x="5206" y="28040"/>
                        <a:pt x="5169" y="28040"/>
                      </a:cubicBezTo>
                      <a:lnTo>
                        <a:pt x="5132" y="27967"/>
                      </a:lnTo>
                      <a:lnTo>
                        <a:pt x="5390" y="28003"/>
                      </a:lnTo>
                      <a:lnTo>
                        <a:pt x="5501" y="28040"/>
                      </a:lnTo>
                      <a:lnTo>
                        <a:pt x="5464" y="27930"/>
                      </a:lnTo>
                      <a:lnTo>
                        <a:pt x="5353" y="27930"/>
                      </a:lnTo>
                      <a:lnTo>
                        <a:pt x="5206" y="27930"/>
                      </a:lnTo>
                      <a:lnTo>
                        <a:pt x="5242" y="27893"/>
                      </a:lnTo>
                      <a:cubicBezTo>
                        <a:pt x="5464" y="27930"/>
                        <a:pt x="5501" y="27819"/>
                        <a:pt x="5649" y="27782"/>
                      </a:cubicBezTo>
                      <a:cubicBezTo>
                        <a:pt x="5685" y="27782"/>
                        <a:pt x="5759" y="27782"/>
                        <a:pt x="5759" y="27782"/>
                      </a:cubicBezTo>
                      <a:cubicBezTo>
                        <a:pt x="5796" y="27819"/>
                        <a:pt x="5796" y="27819"/>
                        <a:pt x="5796" y="27856"/>
                      </a:cubicBezTo>
                      <a:lnTo>
                        <a:pt x="5944" y="27524"/>
                      </a:lnTo>
                      <a:lnTo>
                        <a:pt x="5870" y="27487"/>
                      </a:lnTo>
                      <a:cubicBezTo>
                        <a:pt x="5649" y="27561"/>
                        <a:pt x="5722" y="27376"/>
                        <a:pt x="5538" y="27413"/>
                      </a:cubicBezTo>
                      <a:cubicBezTo>
                        <a:pt x="5501" y="27413"/>
                        <a:pt x="5501" y="27450"/>
                        <a:pt x="5464" y="27450"/>
                      </a:cubicBezTo>
                      <a:cubicBezTo>
                        <a:pt x="5427" y="27450"/>
                        <a:pt x="5390" y="27413"/>
                        <a:pt x="5390" y="27413"/>
                      </a:cubicBezTo>
                      <a:lnTo>
                        <a:pt x="5353" y="26970"/>
                      </a:lnTo>
                      <a:cubicBezTo>
                        <a:pt x="5427" y="26970"/>
                        <a:pt x="5538" y="27044"/>
                        <a:pt x="5538" y="26934"/>
                      </a:cubicBezTo>
                      <a:cubicBezTo>
                        <a:pt x="5538" y="26823"/>
                        <a:pt x="5649" y="26786"/>
                        <a:pt x="5685" y="26749"/>
                      </a:cubicBezTo>
                      <a:close/>
                      <a:moveTo>
                        <a:pt x="6608" y="25790"/>
                      </a:moveTo>
                      <a:cubicBezTo>
                        <a:pt x="6498" y="25790"/>
                        <a:pt x="6387" y="25827"/>
                        <a:pt x="6313" y="25827"/>
                      </a:cubicBezTo>
                      <a:cubicBezTo>
                        <a:pt x="6092" y="25864"/>
                        <a:pt x="6387" y="25864"/>
                        <a:pt x="6350" y="25900"/>
                      </a:cubicBezTo>
                      <a:lnTo>
                        <a:pt x="6350" y="25900"/>
                      </a:lnTo>
                      <a:lnTo>
                        <a:pt x="6350" y="25900"/>
                      </a:lnTo>
                      <a:lnTo>
                        <a:pt x="6350" y="25900"/>
                      </a:lnTo>
                      <a:cubicBezTo>
                        <a:pt x="5870" y="26011"/>
                        <a:pt x="6498" y="26159"/>
                        <a:pt x="6165" y="26306"/>
                      </a:cubicBezTo>
                      <a:lnTo>
                        <a:pt x="6202" y="26343"/>
                      </a:lnTo>
                      <a:lnTo>
                        <a:pt x="6313" y="26454"/>
                      </a:lnTo>
                      <a:cubicBezTo>
                        <a:pt x="6313" y="26454"/>
                        <a:pt x="6239" y="26491"/>
                        <a:pt x="6165" y="26491"/>
                      </a:cubicBezTo>
                      <a:cubicBezTo>
                        <a:pt x="5944" y="26491"/>
                        <a:pt x="6129" y="26675"/>
                        <a:pt x="5833" y="26675"/>
                      </a:cubicBezTo>
                      <a:lnTo>
                        <a:pt x="5870" y="26712"/>
                      </a:lnTo>
                      <a:cubicBezTo>
                        <a:pt x="5907" y="26712"/>
                        <a:pt x="5944" y="26712"/>
                        <a:pt x="5944" y="26712"/>
                      </a:cubicBezTo>
                      <a:cubicBezTo>
                        <a:pt x="6092" y="26638"/>
                        <a:pt x="6129" y="26712"/>
                        <a:pt x="6202" y="26712"/>
                      </a:cubicBezTo>
                      <a:cubicBezTo>
                        <a:pt x="6313" y="26749"/>
                        <a:pt x="6350" y="26786"/>
                        <a:pt x="6424" y="26712"/>
                      </a:cubicBezTo>
                      <a:cubicBezTo>
                        <a:pt x="6461" y="26675"/>
                        <a:pt x="6498" y="26638"/>
                        <a:pt x="6535" y="26565"/>
                      </a:cubicBezTo>
                      <a:cubicBezTo>
                        <a:pt x="6608" y="26528"/>
                        <a:pt x="6756" y="26417"/>
                        <a:pt x="6719" y="26417"/>
                      </a:cubicBezTo>
                      <a:cubicBezTo>
                        <a:pt x="6535" y="26343"/>
                        <a:pt x="6830" y="26269"/>
                        <a:pt x="6830" y="26269"/>
                      </a:cubicBezTo>
                      <a:cubicBezTo>
                        <a:pt x="6424" y="26196"/>
                        <a:pt x="6350" y="26085"/>
                        <a:pt x="6313" y="25937"/>
                      </a:cubicBezTo>
                      <a:lnTo>
                        <a:pt x="6313" y="25937"/>
                      </a:lnTo>
                      <a:cubicBezTo>
                        <a:pt x="6350" y="25974"/>
                        <a:pt x="6572" y="25900"/>
                        <a:pt x="6461" y="25974"/>
                      </a:cubicBezTo>
                      <a:cubicBezTo>
                        <a:pt x="6424" y="26011"/>
                        <a:pt x="6461" y="26011"/>
                        <a:pt x="6461" y="26048"/>
                      </a:cubicBezTo>
                      <a:lnTo>
                        <a:pt x="6498" y="26048"/>
                      </a:lnTo>
                      <a:cubicBezTo>
                        <a:pt x="6498" y="26011"/>
                        <a:pt x="6535" y="26011"/>
                        <a:pt x="6498" y="25974"/>
                      </a:cubicBezTo>
                      <a:lnTo>
                        <a:pt x="6387" y="25864"/>
                      </a:lnTo>
                      <a:cubicBezTo>
                        <a:pt x="6424" y="25827"/>
                        <a:pt x="6535" y="25827"/>
                        <a:pt x="6608" y="25790"/>
                      </a:cubicBezTo>
                      <a:close/>
                      <a:moveTo>
                        <a:pt x="4947" y="25790"/>
                      </a:moveTo>
                      <a:cubicBezTo>
                        <a:pt x="4910" y="25864"/>
                        <a:pt x="4873" y="25900"/>
                        <a:pt x="4910" y="25974"/>
                      </a:cubicBezTo>
                      <a:cubicBezTo>
                        <a:pt x="4947" y="26011"/>
                        <a:pt x="5058" y="25974"/>
                        <a:pt x="5058" y="25937"/>
                      </a:cubicBezTo>
                      <a:cubicBezTo>
                        <a:pt x="5058" y="25900"/>
                        <a:pt x="5316" y="25974"/>
                        <a:pt x="5279" y="25864"/>
                      </a:cubicBezTo>
                      <a:cubicBezTo>
                        <a:pt x="5242" y="25790"/>
                        <a:pt x="5021" y="25864"/>
                        <a:pt x="4947" y="25790"/>
                      </a:cubicBezTo>
                      <a:close/>
                      <a:moveTo>
                        <a:pt x="4689" y="25126"/>
                      </a:moveTo>
                      <a:lnTo>
                        <a:pt x="4799" y="25162"/>
                      </a:lnTo>
                      <a:cubicBezTo>
                        <a:pt x="4910" y="25236"/>
                        <a:pt x="4762" y="25384"/>
                        <a:pt x="5169" y="25347"/>
                      </a:cubicBezTo>
                      <a:cubicBezTo>
                        <a:pt x="5206" y="25347"/>
                        <a:pt x="4910" y="25458"/>
                        <a:pt x="5206" y="25421"/>
                      </a:cubicBezTo>
                      <a:cubicBezTo>
                        <a:pt x="5279" y="25421"/>
                        <a:pt x="5427" y="25310"/>
                        <a:pt x="5316" y="25236"/>
                      </a:cubicBezTo>
                      <a:lnTo>
                        <a:pt x="5316" y="25236"/>
                      </a:lnTo>
                      <a:lnTo>
                        <a:pt x="5316" y="25236"/>
                      </a:lnTo>
                      <a:cubicBezTo>
                        <a:pt x="5612" y="25199"/>
                        <a:pt x="5242" y="25421"/>
                        <a:pt x="5575" y="25347"/>
                      </a:cubicBezTo>
                      <a:lnTo>
                        <a:pt x="5538" y="25384"/>
                      </a:lnTo>
                      <a:cubicBezTo>
                        <a:pt x="5021" y="25421"/>
                        <a:pt x="4984" y="25568"/>
                        <a:pt x="4910" y="25716"/>
                      </a:cubicBezTo>
                      <a:cubicBezTo>
                        <a:pt x="4910" y="25716"/>
                        <a:pt x="4947" y="25753"/>
                        <a:pt x="4984" y="25753"/>
                      </a:cubicBezTo>
                      <a:lnTo>
                        <a:pt x="5021" y="25753"/>
                      </a:lnTo>
                      <a:cubicBezTo>
                        <a:pt x="5169" y="25679"/>
                        <a:pt x="5279" y="25568"/>
                        <a:pt x="5464" y="25495"/>
                      </a:cubicBezTo>
                      <a:cubicBezTo>
                        <a:pt x="5612" y="25421"/>
                        <a:pt x="5796" y="25421"/>
                        <a:pt x="5981" y="25384"/>
                      </a:cubicBezTo>
                      <a:cubicBezTo>
                        <a:pt x="6018" y="25384"/>
                        <a:pt x="6092" y="25421"/>
                        <a:pt x="6092" y="25421"/>
                      </a:cubicBezTo>
                      <a:cubicBezTo>
                        <a:pt x="6092" y="25458"/>
                        <a:pt x="5944" y="25531"/>
                        <a:pt x="6092" y="25568"/>
                      </a:cubicBezTo>
                      <a:cubicBezTo>
                        <a:pt x="6129" y="25495"/>
                        <a:pt x="6165" y="25458"/>
                        <a:pt x="6202" y="25384"/>
                      </a:cubicBezTo>
                      <a:cubicBezTo>
                        <a:pt x="6202" y="25310"/>
                        <a:pt x="6202" y="25273"/>
                        <a:pt x="6202" y="25199"/>
                      </a:cubicBezTo>
                      <a:cubicBezTo>
                        <a:pt x="6387" y="25199"/>
                        <a:pt x="6350" y="25052"/>
                        <a:pt x="6572" y="25126"/>
                      </a:cubicBezTo>
                      <a:cubicBezTo>
                        <a:pt x="6498" y="25052"/>
                        <a:pt x="6350" y="25126"/>
                        <a:pt x="6239" y="25089"/>
                      </a:cubicBezTo>
                      <a:cubicBezTo>
                        <a:pt x="6165" y="25089"/>
                        <a:pt x="6129" y="25015"/>
                        <a:pt x="6129" y="25089"/>
                      </a:cubicBezTo>
                      <a:lnTo>
                        <a:pt x="6239" y="25126"/>
                      </a:lnTo>
                      <a:cubicBezTo>
                        <a:pt x="6202" y="25162"/>
                        <a:pt x="5981" y="25162"/>
                        <a:pt x="6092" y="25236"/>
                      </a:cubicBezTo>
                      <a:cubicBezTo>
                        <a:pt x="5870" y="25236"/>
                        <a:pt x="5538" y="25347"/>
                        <a:pt x="5464" y="25162"/>
                      </a:cubicBezTo>
                      <a:cubicBezTo>
                        <a:pt x="5464" y="25126"/>
                        <a:pt x="5575" y="25052"/>
                        <a:pt x="5390" y="25052"/>
                      </a:cubicBezTo>
                      <a:cubicBezTo>
                        <a:pt x="5353" y="25052"/>
                        <a:pt x="5316" y="25126"/>
                        <a:pt x="5279" y="25162"/>
                      </a:cubicBezTo>
                      <a:lnTo>
                        <a:pt x="5279" y="25162"/>
                      </a:lnTo>
                      <a:lnTo>
                        <a:pt x="5279" y="25162"/>
                      </a:lnTo>
                      <a:lnTo>
                        <a:pt x="5132" y="25199"/>
                      </a:lnTo>
                      <a:lnTo>
                        <a:pt x="5206" y="25126"/>
                      </a:lnTo>
                      <a:cubicBezTo>
                        <a:pt x="5206" y="25089"/>
                        <a:pt x="5242" y="25052"/>
                        <a:pt x="5242" y="25052"/>
                      </a:cubicBezTo>
                      <a:lnTo>
                        <a:pt x="4689" y="25126"/>
                      </a:lnTo>
                      <a:close/>
                      <a:moveTo>
                        <a:pt x="5722" y="24794"/>
                      </a:moveTo>
                      <a:cubicBezTo>
                        <a:pt x="5685" y="24720"/>
                        <a:pt x="5612" y="24609"/>
                        <a:pt x="5575" y="24535"/>
                      </a:cubicBezTo>
                      <a:cubicBezTo>
                        <a:pt x="5538" y="24388"/>
                        <a:pt x="5279" y="24314"/>
                        <a:pt x="5464" y="24129"/>
                      </a:cubicBezTo>
                      <a:cubicBezTo>
                        <a:pt x="5501" y="24093"/>
                        <a:pt x="5353" y="24056"/>
                        <a:pt x="5316" y="24056"/>
                      </a:cubicBezTo>
                      <a:cubicBezTo>
                        <a:pt x="5279" y="24056"/>
                        <a:pt x="5242" y="24056"/>
                        <a:pt x="5206" y="24056"/>
                      </a:cubicBezTo>
                      <a:lnTo>
                        <a:pt x="5169" y="24129"/>
                      </a:lnTo>
                      <a:cubicBezTo>
                        <a:pt x="5132" y="24203"/>
                        <a:pt x="5095" y="24314"/>
                        <a:pt x="5095" y="24388"/>
                      </a:cubicBezTo>
                      <a:cubicBezTo>
                        <a:pt x="5132" y="24462"/>
                        <a:pt x="5021" y="24462"/>
                        <a:pt x="4947" y="24498"/>
                      </a:cubicBezTo>
                      <a:cubicBezTo>
                        <a:pt x="4910" y="24498"/>
                        <a:pt x="4947" y="24535"/>
                        <a:pt x="4947" y="24535"/>
                      </a:cubicBezTo>
                      <a:cubicBezTo>
                        <a:pt x="5058" y="24609"/>
                        <a:pt x="5132" y="24646"/>
                        <a:pt x="5169" y="24646"/>
                      </a:cubicBezTo>
                      <a:lnTo>
                        <a:pt x="5132" y="24683"/>
                      </a:lnTo>
                      <a:cubicBezTo>
                        <a:pt x="5095" y="24683"/>
                        <a:pt x="5021" y="24683"/>
                        <a:pt x="5021" y="24683"/>
                      </a:cubicBezTo>
                      <a:cubicBezTo>
                        <a:pt x="4984" y="24683"/>
                        <a:pt x="4984" y="24646"/>
                        <a:pt x="4947" y="24646"/>
                      </a:cubicBezTo>
                      <a:lnTo>
                        <a:pt x="4910" y="24683"/>
                      </a:lnTo>
                      <a:cubicBezTo>
                        <a:pt x="4947" y="24683"/>
                        <a:pt x="5021" y="24720"/>
                        <a:pt x="5058" y="24720"/>
                      </a:cubicBezTo>
                      <a:cubicBezTo>
                        <a:pt x="5132" y="24757"/>
                        <a:pt x="5206" y="24794"/>
                        <a:pt x="5279" y="24830"/>
                      </a:cubicBezTo>
                      <a:cubicBezTo>
                        <a:pt x="5279" y="24830"/>
                        <a:pt x="5169" y="24867"/>
                        <a:pt x="5095" y="24904"/>
                      </a:cubicBezTo>
                      <a:lnTo>
                        <a:pt x="5021" y="24904"/>
                      </a:lnTo>
                      <a:lnTo>
                        <a:pt x="5021" y="24867"/>
                      </a:lnTo>
                      <a:cubicBezTo>
                        <a:pt x="5058" y="24830"/>
                        <a:pt x="5279" y="24830"/>
                        <a:pt x="5132" y="24794"/>
                      </a:cubicBezTo>
                      <a:cubicBezTo>
                        <a:pt x="4984" y="24757"/>
                        <a:pt x="4762" y="24830"/>
                        <a:pt x="4578" y="24830"/>
                      </a:cubicBezTo>
                      <a:cubicBezTo>
                        <a:pt x="4578" y="24830"/>
                        <a:pt x="4541" y="24904"/>
                        <a:pt x="4578" y="24941"/>
                      </a:cubicBezTo>
                      <a:cubicBezTo>
                        <a:pt x="5021" y="24941"/>
                        <a:pt x="5353" y="24794"/>
                        <a:pt x="5722" y="24794"/>
                      </a:cubicBezTo>
                      <a:close/>
                      <a:moveTo>
                        <a:pt x="6756" y="24166"/>
                      </a:moveTo>
                      <a:cubicBezTo>
                        <a:pt x="6572" y="24166"/>
                        <a:pt x="6350" y="24166"/>
                        <a:pt x="6276" y="24277"/>
                      </a:cubicBezTo>
                      <a:cubicBezTo>
                        <a:pt x="6239" y="24351"/>
                        <a:pt x="5981" y="24425"/>
                        <a:pt x="5981" y="24462"/>
                      </a:cubicBezTo>
                      <a:cubicBezTo>
                        <a:pt x="6018" y="24535"/>
                        <a:pt x="6165" y="24388"/>
                        <a:pt x="6276" y="24425"/>
                      </a:cubicBezTo>
                      <a:cubicBezTo>
                        <a:pt x="6202" y="24462"/>
                        <a:pt x="6165" y="24498"/>
                        <a:pt x="6092" y="24572"/>
                      </a:cubicBezTo>
                      <a:cubicBezTo>
                        <a:pt x="6055" y="24572"/>
                        <a:pt x="5981" y="24572"/>
                        <a:pt x="5907" y="24572"/>
                      </a:cubicBezTo>
                      <a:cubicBezTo>
                        <a:pt x="5944" y="24646"/>
                        <a:pt x="6350" y="24535"/>
                        <a:pt x="6313" y="24683"/>
                      </a:cubicBezTo>
                      <a:lnTo>
                        <a:pt x="6387" y="24683"/>
                      </a:lnTo>
                      <a:cubicBezTo>
                        <a:pt x="6535" y="24572"/>
                        <a:pt x="6608" y="24498"/>
                        <a:pt x="6350" y="24425"/>
                      </a:cubicBezTo>
                      <a:cubicBezTo>
                        <a:pt x="6535" y="24351"/>
                        <a:pt x="6645" y="24314"/>
                        <a:pt x="6498" y="24240"/>
                      </a:cubicBezTo>
                      <a:cubicBezTo>
                        <a:pt x="6498" y="24240"/>
                        <a:pt x="6535" y="24203"/>
                        <a:pt x="6535" y="24203"/>
                      </a:cubicBezTo>
                      <a:cubicBezTo>
                        <a:pt x="6867" y="24166"/>
                        <a:pt x="6645" y="24314"/>
                        <a:pt x="6793" y="24351"/>
                      </a:cubicBezTo>
                      <a:cubicBezTo>
                        <a:pt x="6830" y="24351"/>
                        <a:pt x="6830" y="24388"/>
                        <a:pt x="6830" y="24425"/>
                      </a:cubicBezTo>
                      <a:cubicBezTo>
                        <a:pt x="6867" y="24388"/>
                        <a:pt x="6904" y="24314"/>
                        <a:pt x="6867" y="24277"/>
                      </a:cubicBezTo>
                      <a:cubicBezTo>
                        <a:pt x="6904" y="24240"/>
                        <a:pt x="6793" y="24166"/>
                        <a:pt x="6756" y="24166"/>
                      </a:cubicBezTo>
                      <a:close/>
                      <a:moveTo>
                        <a:pt x="6313" y="23650"/>
                      </a:moveTo>
                      <a:lnTo>
                        <a:pt x="6202" y="23687"/>
                      </a:lnTo>
                      <a:lnTo>
                        <a:pt x="6202" y="23724"/>
                      </a:lnTo>
                      <a:cubicBezTo>
                        <a:pt x="6387" y="23797"/>
                        <a:pt x="6276" y="23945"/>
                        <a:pt x="6165" y="23982"/>
                      </a:cubicBezTo>
                      <a:cubicBezTo>
                        <a:pt x="5944" y="24093"/>
                        <a:pt x="6313" y="24093"/>
                        <a:pt x="6239" y="24166"/>
                      </a:cubicBezTo>
                      <a:lnTo>
                        <a:pt x="6461" y="24203"/>
                      </a:lnTo>
                      <a:lnTo>
                        <a:pt x="6424" y="24056"/>
                      </a:lnTo>
                      <a:cubicBezTo>
                        <a:pt x="6424" y="23945"/>
                        <a:pt x="6572" y="23871"/>
                        <a:pt x="6756" y="23834"/>
                      </a:cubicBezTo>
                      <a:cubicBezTo>
                        <a:pt x="6793" y="23834"/>
                        <a:pt x="6830" y="23871"/>
                        <a:pt x="6904" y="23871"/>
                      </a:cubicBezTo>
                      <a:cubicBezTo>
                        <a:pt x="6904" y="23834"/>
                        <a:pt x="6904" y="23797"/>
                        <a:pt x="6867" y="23797"/>
                      </a:cubicBezTo>
                      <a:cubicBezTo>
                        <a:pt x="6793" y="23761"/>
                        <a:pt x="6645" y="23908"/>
                        <a:pt x="6608" y="23797"/>
                      </a:cubicBezTo>
                      <a:cubicBezTo>
                        <a:pt x="6572" y="23761"/>
                        <a:pt x="6535" y="23613"/>
                        <a:pt x="6313" y="23650"/>
                      </a:cubicBezTo>
                      <a:close/>
                      <a:moveTo>
                        <a:pt x="5021" y="22838"/>
                      </a:moveTo>
                      <a:cubicBezTo>
                        <a:pt x="5021" y="22838"/>
                        <a:pt x="4984" y="22838"/>
                        <a:pt x="4947" y="22838"/>
                      </a:cubicBezTo>
                      <a:lnTo>
                        <a:pt x="4947" y="22875"/>
                      </a:lnTo>
                      <a:lnTo>
                        <a:pt x="5021" y="23023"/>
                      </a:lnTo>
                      <a:cubicBezTo>
                        <a:pt x="4984" y="23023"/>
                        <a:pt x="4873" y="23023"/>
                        <a:pt x="4873" y="23023"/>
                      </a:cubicBezTo>
                      <a:cubicBezTo>
                        <a:pt x="4836" y="22986"/>
                        <a:pt x="4799" y="22949"/>
                        <a:pt x="4799" y="22949"/>
                      </a:cubicBezTo>
                      <a:lnTo>
                        <a:pt x="4836" y="22912"/>
                      </a:lnTo>
                      <a:cubicBezTo>
                        <a:pt x="4799" y="22912"/>
                        <a:pt x="4762" y="22912"/>
                        <a:pt x="4762" y="22912"/>
                      </a:cubicBezTo>
                      <a:cubicBezTo>
                        <a:pt x="4726" y="22912"/>
                        <a:pt x="4689" y="22986"/>
                        <a:pt x="4689" y="22986"/>
                      </a:cubicBezTo>
                      <a:cubicBezTo>
                        <a:pt x="4762" y="23060"/>
                        <a:pt x="4541" y="23170"/>
                        <a:pt x="4799" y="23244"/>
                      </a:cubicBezTo>
                      <a:cubicBezTo>
                        <a:pt x="4799" y="23244"/>
                        <a:pt x="4689" y="23318"/>
                        <a:pt x="4615" y="23392"/>
                      </a:cubicBezTo>
                      <a:lnTo>
                        <a:pt x="4541" y="23392"/>
                      </a:lnTo>
                      <a:lnTo>
                        <a:pt x="4393" y="23355"/>
                      </a:lnTo>
                      <a:lnTo>
                        <a:pt x="4504" y="23428"/>
                      </a:lnTo>
                      <a:cubicBezTo>
                        <a:pt x="4578" y="23355"/>
                        <a:pt x="4799" y="23502"/>
                        <a:pt x="4799" y="23392"/>
                      </a:cubicBezTo>
                      <a:cubicBezTo>
                        <a:pt x="4984" y="23502"/>
                        <a:pt x="5058" y="23281"/>
                        <a:pt x="5058" y="23355"/>
                      </a:cubicBezTo>
                      <a:cubicBezTo>
                        <a:pt x="5058" y="23428"/>
                        <a:pt x="4910" y="23539"/>
                        <a:pt x="5132" y="23539"/>
                      </a:cubicBezTo>
                      <a:cubicBezTo>
                        <a:pt x="5242" y="23613"/>
                        <a:pt x="5316" y="23650"/>
                        <a:pt x="5390" y="23687"/>
                      </a:cubicBezTo>
                      <a:lnTo>
                        <a:pt x="5427" y="23687"/>
                      </a:lnTo>
                      <a:cubicBezTo>
                        <a:pt x="5538" y="23465"/>
                        <a:pt x="5501" y="23502"/>
                        <a:pt x="5427" y="23428"/>
                      </a:cubicBezTo>
                      <a:cubicBezTo>
                        <a:pt x="5279" y="23281"/>
                        <a:pt x="5206" y="23133"/>
                        <a:pt x="5427" y="22949"/>
                      </a:cubicBezTo>
                      <a:cubicBezTo>
                        <a:pt x="5464" y="22838"/>
                        <a:pt x="5058" y="22949"/>
                        <a:pt x="5021" y="22838"/>
                      </a:cubicBezTo>
                      <a:close/>
                      <a:moveTo>
                        <a:pt x="4984" y="22727"/>
                      </a:moveTo>
                      <a:cubicBezTo>
                        <a:pt x="4984" y="22727"/>
                        <a:pt x="4947" y="22727"/>
                        <a:pt x="4910" y="22727"/>
                      </a:cubicBezTo>
                      <a:cubicBezTo>
                        <a:pt x="4984" y="22801"/>
                        <a:pt x="5058" y="22838"/>
                        <a:pt x="5132" y="22875"/>
                      </a:cubicBezTo>
                      <a:lnTo>
                        <a:pt x="5390" y="22727"/>
                      </a:lnTo>
                      <a:lnTo>
                        <a:pt x="4984" y="22727"/>
                      </a:lnTo>
                      <a:close/>
                      <a:moveTo>
                        <a:pt x="3064" y="22506"/>
                      </a:moveTo>
                      <a:lnTo>
                        <a:pt x="2806" y="22654"/>
                      </a:lnTo>
                      <a:lnTo>
                        <a:pt x="2990" y="22654"/>
                      </a:lnTo>
                      <a:lnTo>
                        <a:pt x="3064" y="22654"/>
                      </a:lnTo>
                      <a:cubicBezTo>
                        <a:pt x="3027" y="22654"/>
                        <a:pt x="2990" y="22654"/>
                        <a:pt x="2990" y="22654"/>
                      </a:cubicBezTo>
                      <a:lnTo>
                        <a:pt x="2806" y="22801"/>
                      </a:lnTo>
                      <a:cubicBezTo>
                        <a:pt x="2806" y="22801"/>
                        <a:pt x="2843" y="22838"/>
                        <a:pt x="2880" y="22838"/>
                      </a:cubicBezTo>
                      <a:lnTo>
                        <a:pt x="2953" y="22801"/>
                      </a:lnTo>
                      <a:cubicBezTo>
                        <a:pt x="2806" y="22691"/>
                        <a:pt x="3027" y="22654"/>
                        <a:pt x="3175" y="22617"/>
                      </a:cubicBezTo>
                      <a:cubicBezTo>
                        <a:pt x="3360" y="22580"/>
                        <a:pt x="3360" y="22543"/>
                        <a:pt x="3323" y="22506"/>
                      </a:cubicBezTo>
                      <a:cubicBezTo>
                        <a:pt x="3360" y="22543"/>
                        <a:pt x="3212" y="22543"/>
                        <a:pt x="3064" y="22506"/>
                      </a:cubicBezTo>
                      <a:close/>
                      <a:moveTo>
                        <a:pt x="4947" y="22063"/>
                      </a:moveTo>
                      <a:cubicBezTo>
                        <a:pt x="4726" y="22174"/>
                        <a:pt x="4947" y="22174"/>
                        <a:pt x="5095" y="22211"/>
                      </a:cubicBezTo>
                      <a:cubicBezTo>
                        <a:pt x="5132" y="22211"/>
                        <a:pt x="5058" y="22248"/>
                        <a:pt x="5058" y="22285"/>
                      </a:cubicBezTo>
                      <a:cubicBezTo>
                        <a:pt x="5058" y="22285"/>
                        <a:pt x="5095" y="22322"/>
                        <a:pt x="5132" y="22322"/>
                      </a:cubicBezTo>
                      <a:cubicBezTo>
                        <a:pt x="5353" y="22248"/>
                        <a:pt x="5169" y="22174"/>
                        <a:pt x="5095" y="22100"/>
                      </a:cubicBezTo>
                      <a:cubicBezTo>
                        <a:pt x="5058" y="22100"/>
                        <a:pt x="5021" y="22100"/>
                        <a:pt x="4947" y="22063"/>
                      </a:cubicBezTo>
                      <a:close/>
                      <a:moveTo>
                        <a:pt x="4762" y="20883"/>
                      </a:moveTo>
                      <a:lnTo>
                        <a:pt x="4836" y="20883"/>
                      </a:lnTo>
                      <a:lnTo>
                        <a:pt x="4947" y="20809"/>
                      </a:lnTo>
                      <a:lnTo>
                        <a:pt x="4799" y="20735"/>
                      </a:lnTo>
                      <a:lnTo>
                        <a:pt x="4504" y="21030"/>
                      </a:lnTo>
                      <a:lnTo>
                        <a:pt x="4726" y="21030"/>
                      </a:lnTo>
                      <a:lnTo>
                        <a:pt x="4799" y="21030"/>
                      </a:lnTo>
                      <a:cubicBezTo>
                        <a:pt x="4762" y="21030"/>
                        <a:pt x="4726" y="21067"/>
                        <a:pt x="4726" y="21067"/>
                      </a:cubicBezTo>
                      <a:cubicBezTo>
                        <a:pt x="4652" y="21104"/>
                        <a:pt x="4578" y="21178"/>
                        <a:pt x="4578" y="21215"/>
                      </a:cubicBezTo>
                      <a:cubicBezTo>
                        <a:pt x="4578" y="21215"/>
                        <a:pt x="4726" y="21252"/>
                        <a:pt x="4799" y="21252"/>
                      </a:cubicBezTo>
                      <a:cubicBezTo>
                        <a:pt x="5279" y="21178"/>
                        <a:pt x="4947" y="21289"/>
                        <a:pt x="4910" y="21362"/>
                      </a:cubicBezTo>
                      <a:cubicBezTo>
                        <a:pt x="4873" y="21399"/>
                        <a:pt x="4836" y="21399"/>
                        <a:pt x="4799" y="21436"/>
                      </a:cubicBezTo>
                      <a:cubicBezTo>
                        <a:pt x="4873" y="21399"/>
                        <a:pt x="5058" y="21362"/>
                        <a:pt x="5058" y="21362"/>
                      </a:cubicBezTo>
                      <a:cubicBezTo>
                        <a:pt x="5095" y="21252"/>
                        <a:pt x="5316" y="21178"/>
                        <a:pt x="5169" y="21067"/>
                      </a:cubicBezTo>
                      <a:cubicBezTo>
                        <a:pt x="5132" y="21030"/>
                        <a:pt x="5169" y="20956"/>
                        <a:pt x="5206" y="20956"/>
                      </a:cubicBezTo>
                      <a:cubicBezTo>
                        <a:pt x="5833" y="20846"/>
                        <a:pt x="5242" y="20772"/>
                        <a:pt x="5242" y="20698"/>
                      </a:cubicBezTo>
                      <a:cubicBezTo>
                        <a:pt x="5206" y="20698"/>
                        <a:pt x="5169" y="20698"/>
                        <a:pt x="5132" y="20698"/>
                      </a:cubicBezTo>
                      <a:lnTo>
                        <a:pt x="4984" y="20772"/>
                      </a:lnTo>
                      <a:lnTo>
                        <a:pt x="5095" y="20772"/>
                      </a:lnTo>
                      <a:cubicBezTo>
                        <a:pt x="5316" y="20809"/>
                        <a:pt x="5132" y="20846"/>
                        <a:pt x="5095" y="20883"/>
                      </a:cubicBezTo>
                      <a:cubicBezTo>
                        <a:pt x="5095" y="20883"/>
                        <a:pt x="5132" y="20920"/>
                        <a:pt x="5169" y="20920"/>
                      </a:cubicBezTo>
                      <a:cubicBezTo>
                        <a:pt x="4984" y="20920"/>
                        <a:pt x="4984" y="20993"/>
                        <a:pt x="4947" y="21030"/>
                      </a:cubicBezTo>
                      <a:cubicBezTo>
                        <a:pt x="4947" y="21030"/>
                        <a:pt x="4910" y="21067"/>
                        <a:pt x="4873" y="21067"/>
                      </a:cubicBezTo>
                      <a:lnTo>
                        <a:pt x="4652" y="20883"/>
                      </a:lnTo>
                      <a:lnTo>
                        <a:pt x="4762" y="20883"/>
                      </a:lnTo>
                      <a:close/>
                      <a:moveTo>
                        <a:pt x="5132" y="20514"/>
                      </a:moveTo>
                      <a:lnTo>
                        <a:pt x="5132" y="20514"/>
                      </a:lnTo>
                      <a:cubicBezTo>
                        <a:pt x="5132" y="20551"/>
                        <a:pt x="5095" y="20588"/>
                        <a:pt x="5058" y="20588"/>
                      </a:cubicBezTo>
                      <a:cubicBezTo>
                        <a:pt x="5021" y="20588"/>
                        <a:pt x="5095" y="20772"/>
                        <a:pt x="4947" y="20624"/>
                      </a:cubicBezTo>
                      <a:cubicBezTo>
                        <a:pt x="4873" y="20588"/>
                        <a:pt x="4799" y="20551"/>
                        <a:pt x="4652" y="20588"/>
                      </a:cubicBezTo>
                      <a:cubicBezTo>
                        <a:pt x="4689" y="20624"/>
                        <a:pt x="4689" y="20698"/>
                        <a:pt x="4762" y="20735"/>
                      </a:cubicBezTo>
                      <a:cubicBezTo>
                        <a:pt x="4799" y="20772"/>
                        <a:pt x="4947" y="20772"/>
                        <a:pt x="5021" y="20735"/>
                      </a:cubicBezTo>
                      <a:cubicBezTo>
                        <a:pt x="5206" y="20698"/>
                        <a:pt x="5242" y="20624"/>
                        <a:pt x="5132" y="20514"/>
                      </a:cubicBezTo>
                      <a:lnTo>
                        <a:pt x="5169" y="20514"/>
                      </a:lnTo>
                      <a:cubicBezTo>
                        <a:pt x="5169" y="20514"/>
                        <a:pt x="5169" y="20514"/>
                        <a:pt x="5132" y="20514"/>
                      </a:cubicBezTo>
                      <a:close/>
                      <a:moveTo>
                        <a:pt x="3212" y="19960"/>
                      </a:moveTo>
                      <a:cubicBezTo>
                        <a:pt x="3212" y="20071"/>
                        <a:pt x="3175" y="20145"/>
                        <a:pt x="3175" y="20219"/>
                      </a:cubicBezTo>
                      <a:cubicBezTo>
                        <a:pt x="3175" y="20219"/>
                        <a:pt x="3286" y="20255"/>
                        <a:pt x="3323" y="20255"/>
                      </a:cubicBezTo>
                      <a:cubicBezTo>
                        <a:pt x="3360" y="20219"/>
                        <a:pt x="3507" y="20182"/>
                        <a:pt x="3470" y="20145"/>
                      </a:cubicBezTo>
                      <a:cubicBezTo>
                        <a:pt x="3470" y="20108"/>
                        <a:pt x="3396" y="20071"/>
                        <a:pt x="3212" y="19960"/>
                      </a:cubicBezTo>
                      <a:close/>
                      <a:moveTo>
                        <a:pt x="4984" y="19554"/>
                      </a:moveTo>
                      <a:cubicBezTo>
                        <a:pt x="4836" y="19665"/>
                        <a:pt x="4726" y="19776"/>
                        <a:pt x="4615" y="19886"/>
                      </a:cubicBezTo>
                      <a:lnTo>
                        <a:pt x="5058" y="19960"/>
                      </a:lnTo>
                      <a:lnTo>
                        <a:pt x="5095" y="19960"/>
                      </a:lnTo>
                      <a:lnTo>
                        <a:pt x="5021" y="19739"/>
                      </a:lnTo>
                      <a:cubicBezTo>
                        <a:pt x="5021" y="19739"/>
                        <a:pt x="5058" y="19702"/>
                        <a:pt x="5132" y="19702"/>
                      </a:cubicBezTo>
                      <a:lnTo>
                        <a:pt x="5242" y="19665"/>
                      </a:lnTo>
                      <a:lnTo>
                        <a:pt x="5279" y="19739"/>
                      </a:lnTo>
                      <a:lnTo>
                        <a:pt x="5501" y="19702"/>
                      </a:lnTo>
                      <a:cubicBezTo>
                        <a:pt x="5316" y="19591"/>
                        <a:pt x="5206" y="19591"/>
                        <a:pt x="4984" y="19554"/>
                      </a:cubicBezTo>
                      <a:close/>
                      <a:moveTo>
                        <a:pt x="4910" y="19112"/>
                      </a:moveTo>
                      <a:cubicBezTo>
                        <a:pt x="4430" y="19259"/>
                        <a:pt x="5169" y="19259"/>
                        <a:pt x="4984" y="19333"/>
                      </a:cubicBezTo>
                      <a:cubicBezTo>
                        <a:pt x="5169" y="19333"/>
                        <a:pt x="5316" y="19370"/>
                        <a:pt x="5501" y="19333"/>
                      </a:cubicBezTo>
                      <a:cubicBezTo>
                        <a:pt x="5612" y="19333"/>
                        <a:pt x="5242" y="19296"/>
                        <a:pt x="5464" y="19259"/>
                      </a:cubicBezTo>
                      <a:lnTo>
                        <a:pt x="5169" y="19149"/>
                      </a:lnTo>
                      <a:lnTo>
                        <a:pt x="5132" y="19185"/>
                      </a:lnTo>
                      <a:cubicBezTo>
                        <a:pt x="5021" y="19149"/>
                        <a:pt x="4910" y="19112"/>
                        <a:pt x="4910" y="19112"/>
                      </a:cubicBezTo>
                      <a:close/>
                      <a:moveTo>
                        <a:pt x="4541" y="18780"/>
                      </a:moveTo>
                      <a:lnTo>
                        <a:pt x="4541" y="19001"/>
                      </a:lnTo>
                      <a:cubicBezTo>
                        <a:pt x="4541" y="19001"/>
                        <a:pt x="4578" y="19001"/>
                        <a:pt x="4689" y="19038"/>
                      </a:cubicBezTo>
                      <a:cubicBezTo>
                        <a:pt x="4762" y="18927"/>
                        <a:pt x="4799" y="18853"/>
                        <a:pt x="4836" y="18816"/>
                      </a:cubicBezTo>
                      <a:cubicBezTo>
                        <a:pt x="4836" y="18780"/>
                        <a:pt x="4652" y="18780"/>
                        <a:pt x="4541" y="18780"/>
                      </a:cubicBezTo>
                      <a:close/>
                      <a:moveTo>
                        <a:pt x="4947" y="17636"/>
                      </a:moveTo>
                      <a:cubicBezTo>
                        <a:pt x="4799" y="17673"/>
                        <a:pt x="4689" y="17673"/>
                        <a:pt x="4578" y="17710"/>
                      </a:cubicBezTo>
                      <a:cubicBezTo>
                        <a:pt x="4209" y="17820"/>
                        <a:pt x="4578" y="17894"/>
                        <a:pt x="4541" y="18042"/>
                      </a:cubicBezTo>
                      <a:cubicBezTo>
                        <a:pt x="4652" y="17968"/>
                        <a:pt x="4689" y="17931"/>
                        <a:pt x="4726" y="17931"/>
                      </a:cubicBezTo>
                      <a:cubicBezTo>
                        <a:pt x="4836" y="17894"/>
                        <a:pt x="4578" y="18042"/>
                        <a:pt x="4836" y="17968"/>
                      </a:cubicBezTo>
                      <a:cubicBezTo>
                        <a:pt x="4836" y="17968"/>
                        <a:pt x="4799" y="17931"/>
                        <a:pt x="4799" y="17894"/>
                      </a:cubicBezTo>
                      <a:lnTo>
                        <a:pt x="4652" y="17783"/>
                      </a:lnTo>
                      <a:cubicBezTo>
                        <a:pt x="4947" y="17820"/>
                        <a:pt x="4762" y="17636"/>
                        <a:pt x="5021" y="17636"/>
                      </a:cubicBezTo>
                      <a:lnTo>
                        <a:pt x="4947" y="17636"/>
                      </a:lnTo>
                      <a:close/>
                      <a:moveTo>
                        <a:pt x="2880" y="17488"/>
                      </a:moveTo>
                      <a:cubicBezTo>
                        <a:pt x="2917" y="17488"/>
                        <a:pt x="2953" y="17451"/>
                        <a:pt x="2990" y="17415"/>
                      </a:cubicBezTo>
                      <a:cubicBezTo>
                        <a:pt x="2917" y="17341"/>
                        <a:pt x="2880" y="17267"/>
                        <a:pt x="2843" y="17267"/>
                      </a:cubicBezTo>
                      <a:cubicBezTo>
                        <a:pt x="2547" y="17304"/>
                        <a:pt x="2917" y="17415"/>
                        <a:pt x="2695" y="17451"/>
                      </a:cubicBezTo>
                      <a:cubicBezTo>
                        <a:pt x="2732" y="17451"/>
                        <a:pt x="2806" y="17488"/>
                        <a:pt x="2880" y="17488"/>
                      </a:cubicBezTo>
                      <a:close/>
                      <a:moveTo>
                        <a:pt x="4098" y="17341"/>
                      </a:moveTo>
                      <a:cubicBezTo>
                        <a:pt x="4135" y="17415"/>
                        <a:pt x="3876" y="17304"/>
                        <a:pt x="3950" y="17378"/>
                      </a:cubicBezTo>
                      <a:cubicBezTo>
                        <a:pt x="3987" y="17415"/>
                        <a:pt x="4098" y="17451"/>
                        <a:pt x="4172" y="17488"/>
                      </a:cubicBezTo>
                      <a:cubicBezTo>
                        <a:pt x="4283" y="17525"/>
                        <a:pt x="4393" y="17562"/>
                        <a:pt x="4504" y="17562"/>
                      </a:cubicBezTo>
                      <a:cubicBezTo>
                        <a:pt x="4578" y="17488"/>
                        <a:pt x="4652" y="17415"/>
                        <a:pt x="4689" y="17341"/>
                      </a:cubicBezTo>
                      <a:cubicBezTo>
                        <a:pt x="4689" y="17304"/>
                        <a:pt x="4615" y="17267"/>
                        <a:pt x="4541" y="17230"/>
                      </a:cubicBezTo>
                      <a:cubicBezTo>
                        <a:pt x="4504" y="17267"/>
                        <a:pt x="4467" y="17304"/>
                        <a:pt x="4430" y="17341"/>
                      </a:cubicBezTo>
                      <a:lnTo>
                        <a:pt x="4393" y="17415"/>
                      </a:lnTo>
                      <a:lnTo>
                        <a:pt x="4135" y="17341"/>
                      </a:lnTo>
                      <a:lnTo>
                        <a:pt x="4135" y="17304"/>
                      </a:lnTo>
                      <a:cubicBezTo>
                        <a:pt x="4430" y="17267"/>
                        <a:pt x="4135" y="17230"/>
                        <a:pt x="4135" y="17230"/>
                      </a:cubicBezTo>
                      <a:cubicBezTo>
                        <a:pt x="4061" y="17267"/>
                        <a:pt x="4098" y="17304"/>
                        <a:pt x="4098" y="17341"/>
                      </a:cubicBezTo>
                      <a:close/>
                      <a:moveTo>
                        <a:pt x="3839" y="16972"/>
                      </a:moveTo>
                      <a:cubicBezTo>
                        <a:pt x="3544" y="17083"/>
                        <a:pt x="3950" y="17083"/>
                        <a:pt x="3987" y="17156"/>
                      </a:cubicBezTo>
                      <a:cubicBezTo>
                        <a:pt x="3987" y="17193"/>
                        <a:pt x="4172" y="17230"/>
                        <a:pt x="4246" y="17267"/>
                      </a:cubicBezTo>
                      <a:cubicBezTo>
                        <a:pt x="4246" y="17119"/>
                        <a:pt x="4172" y="17009"/>
                        <a:pt x="3839" y="16972"/>
                      </a:cubicBezTo>
                      <a:lnTo>
                        <a:pt x="3839" y="16972"/>
                      </a:lnTo>
                      <a:close/>
                      <a:moveTo>
                        <a:pt x="5316" y="16308"/>
                      </a:moveTo>
                      <a:lnTo>
                        <a:pt x="4984" y="16566"/>
                      </a:lnTo>
                      <a:cubicBezTo>
                        <a:pt x="5132" y="16492"/>
                        <a:pt x="5242" y="16566"/>
                        <a:pt x="5316" y="16566"/>
                      </a:cubicBezTo>
                      <a:cubicBezTo>
                        <a:pt x="5427" y="16529"/>
                        <a:pt x="5206" y="16418"/>
                        <a:pt x="5427" y="16382"/>
                      </a:cubicBezTo>
                      <a:lnTo>
                        <a:pt x="5316" y="16308"/>
                      </a:lnTo>
                      <a:close/>
                      <a:moveTo>
                        <a:pt x="5058" y="16049"/>
                      </a:moveTo>
                      <a:cubicBezTo>
                        <a:pt x="4984" y="16049"/>
                        <a:pt x="4873" y="16013"/>
                        <a:pt x="4836" y="16049"/>
                      </a:cubicBezTo>
                      <a:cubicBezTo>
                        <a:pt x="4504" y="16160"/>
                        <a:pt x="4799" y="16271"/>
                        <a:pt x="4615" y="16382"/>
                      </a:cubicBezTo>
                      <a:lnTo>
                        <a:pt x="4652" y="16382"/>
                      </a:lnTo>
                      <a:lnTo>
                        <a:pt x="4726" y="16345"/>
                      </a:lnTo>
                      <a:lnTo>
                        <a:pt x="4726" y="16345"/>
                      </a:lnTo>
                      <a:cubicBezTo>
                        <a:pt x="4615" y="16418"/>
                        <a:pt x="4726" y="16455"/>
                        <a:pt x="4836" y="16492"/>
                      </a:cubicBezTo>
                      <a:cubicBezTo>
                        <a:pt x="4873" y="16492"/>
                        <a:pt x="5095" y="16492"/>
                        <a:pt x="5095" y="16418"/>
                      </a:cubicBezTo>
                      <a:cubicBezTo>
                        <a:pt x="5095" y="16382"/>
                        <a:pt x="5021" y="16382"/>
                        <a:pt x="4910" y="16418"/>
                      </a:cubicBezTo>
                      <a:cubicBezTo>
                        <a:pt x="4873" y="16418"/>
                        <a:pt x="4799" y="16382"/>
                        <a:pt x="4726" y="16382"/>
                      </a:cubicBezTo>
                      <a:lnTo>
                        <a:pt x="4726" y="16382"/>
                      </a:lnTo>
                      <a:lnTo>
                        <a:pt x="4726" y="16382"/>
                      </a:lnTo>
                      <a:lnTo>
                        <a:pt x="4726" y="16382"/>
                      </a:lnTo>
                      <a:cubicBezTo>
                        <a:pt x="4762" y="16345"/>
                        <a:pt x="4836" y="16271"/>
                        <a:pt x="4873" y="16271"/>
                      </a:cubicBezTo>
                      <a:cubicBezTo>
                        <a:pt x="5206" y="16271"/>
                        <a:pt x="5058" y="16123"/>
                        <a:pt x="5169" y="16086"/>
                      </a:cubicBezTo>
                      <a:lnTo>
                        <a:pt x="5058" y="16049"/>
                      </a:lnTo>
                      <a:close/>
                      <a:moveTo>
                        <a:pt x="4283" y="15127"/>
                      </a:moveTo>
                      <a:cubicBezTo>
                        <a:pt x="4393" y="15385"/>
                        <a:pt x="4283" y="15385"/>
                        <a:pt x="4061" y="15348"/>
                      </a:cubicBezTo>
                      <a:lnTo>
                        <a:pt x="3876" y="15422"/>
                      </a:lnTo>
                      <a:cubicBezTo>
                        <a:pt x="3913" y="15570"/>
                        <a:pt x="4283" y="15348"/>
                        <a:pt x="4356" y="15459"/>
                      </a:cubicBezTo>
                      <a:cubicBezTo>
                        <a:pt x="4615" y="15385"/>
                        <a:pt x="4467" y="15348"/>
                        <a:pt x="4283" y="15127"/>
                      </a:cubicBezTo>
                      <a:close/>
                      <a:moveTo>
                        <a:pt x="2695" y="15053"/>
                      </a:moveTo>
                      <a:lnTo>
                        <a:pt x="2695" y="14832"/>
                      </a:lnTo>
                      <a:cubicBezTo>
                        <a:pt x="2621" y="14906"/>
                        <a:pt x="2474" y="14943"/>
                        <a:pt x="2437" y="15016"/>
                      </a:cubicBezTo>
                      <a:cubicBezTo>
                        <a:pt x="2400" y="15053"/>
                        <a:pt x="2474" y="15090"/>
                        <a:pt x="2510" y="15127"/>
                      </a:cubicBezTo>
                      <a:cubicBezTo>
                        <a:pt x="2252" y="15090"/>
                        <a:pt x="2289" y="15201"/>
                        <a:pt x="2178" y="15238"/>
                      </a:cubicBezTo>
                      <a:cubicBezTo>
                        <a:pt x="2141" y="15275"/>
                        <a:pt x="2104" y="15312"/>
                        <a:pt x="2141" y="15348"/>
                      </a:cubicBezTo>
                      <a:cubicBezTo>
                        <a:pt x="2510" y="15422"/>
                        <a:pt x="2510" y="15238"/>
                        <a:pt x="2695" y="15164"/>
                      </a:cubicBezTo>
                      <a:cubicBezTo>
                        <a:pt x="2732" y="15164"/>
                        <a:pt x="2695" y="15090"/>
                        <a:pt x="2695" y="15053"/>
                      </a:cubicBezTo>
                      <a:close/>
                      <a:moveTo>
                        <a:pt x="4246" y="14684"/>
                      </a:moveTo>
                      <a:cubicBezTo>
                        <a:pt x="4135" y="14795"/>
                        <a:pt x="3987" y="14906"/>
                        <a:pt x="4283" y="14943"/>
                      </a:cubicBezTo>
                      <a:lnTo>
                        <a:pt x="4356" y="14943"/>
                      </a:lnTo>
                      <a:cubicBezTo>
                        <a:pt x="4393" y="14832"/>
                        <a:pt x="4467" y="14758"/>
                        <a:pt x="4504" y="14684"/>
                      </a:cubicBezTo>
                      <a:lnTo>
                        <a:pt x="4246" y="14684"/>
                      </a:lnTo>
                      <a:close/>
                      <a:moveTo>
                        <a:pt x="2547" y="14795"/>
                      </a:moveTo>
                      <a:cubicBezTo>
                        <a:pt x="2510" y="14758"/>
                        <a:pt x="2437" y="14721"/>
                        <a:pt x="2400" y="14721"/>
                      </a:cubicBezTo>
                      <a:lnTo>
                        <a:pt x="2289" y="14943"/>
                      </a:lnTo>
                      <a:cubicBezTo>
                        <a:pt x="2474" y="14943"/>
                        <a:pt x="2252" y="14832"/>
                        <a:pt x="2510" y="14869"/>
                      </a:cubicBezTo>
                      <a:cubicBezTo>
                        <a:pt x="2510" y="14832"/>
                        <a:pt x="2547" y="14832"/>
                        <a:pt x="2547" y="14795"/>
                      </a:cubicBezTo>
                      <a:close/>
                      <a:moveTo>
                        <a:pt x="5095" y="14278"/>
                      </a:moveTo>
                      <a:lnTo>
                        <a:pt x="5058" y="14242"/>
                      </a:lnTo>
                      <a:lnTo>
                        <a:pt x="4910" y="14537"/>
                      </a:lnTo>
                      <a:lnTo>
                        <a:pt x="4984" y="14574"/>
                      </a:lnTo>
                      <a:cubicBezTo>
                        <a:pt x="5538" y="14463"/>
                        <a:pt x="4799" y="14389"/>
                        <a:pt x="5095" y="14278"/>
                      </a:cubicBezTo>
                      <a:close/>
                      <a:moveTo>
                        <a:pt x="5353" y="14205"/>
                      </a:moveTo>
                      <a:cubicBezTo>
                        <a:pt x="5316" y="14205"/>
                        <a:pt x="5279" y="14278"/>
                        <a:pt x="5242" y="14315"/>
                      </a:cubicBezTo>
                      <a:cubicBezTo>
                        <a:pt x="5279" y="14315"/>
                        <a:pt x="5353" y="14352"/>
                        <a:pt x="5353" y="14352"/>
                      </a:cubicBezTo>
                      <a:lnTo>
                        <a:pt x="5722" y="14205"/>
                      </a:lnTo>
                      <a:lnTo>
                        <a:pt x="5353" y="14205"/>
                      </a:lnTo>
                      <a:close/>
                      <a:moveTo>
                        <a:pt x="2104" y="14352"/>
                      </a:moveTo>
                      <a:cubicBezTo>
                        <a:pt x="2067" y="14500"/>
                        <a:pt x="2289" y="14389"/>
                        <a:pt x="2400" y="14389"/>
                      </a:cubicBezTo>
                      <a:cubicBezTo>
                        <a:pt x="2621" y="14389"/>
                        <a:pt x="2658" y="14352"/>
                        <a:pt x="2658" y="14278"/>
                      </a:cubicBezTo>
                      <a:lnTo>
                        <a:pt x="2584" y="14315"/>
                      </a:lnTo>
                      <a:cubicBezTo>
                        <a:pt x="2474" y="14352"/>
                        <a:pt x="2474" y="14315"/>
                        <a:pt x="2547" y="14278"/>
                      </a:cubicBezTo>
                      <a:cubicBezTo>
                        <a:pt x="2400" y="14278"/>
                        <a:pt x="2289" y="14426"/>
                        <a:pt x="2104" y="14352"/>
                      </a:cubicBezTo>
                      <a:close/>
                      <a:moveTo>
                        <a:pt x="1920" y="12766"/>
                      </a:moveTo>
                      <a:cubicBezTo>
                        <a:pt x="1883" y="12766"/>
                        <a:pt x="1883" y="12839"/>
                        <a:pt x="1846" y="12913"/>
                      </a:cubicBezTo>
                      <a:cubicBezTo>
                        <a:pt x="1957" y="12913"/>
                        <a:pt x="2067" y="12987"/>
                        <a:pt x="2178" y="12950"/>
                      </a:cubicBezTo>
                      <a:cubicBezTo>
                        <a:pt x="2363" y="12913"/>
                        <a:pt x="2104" y="12913"/>
                        <a:pt x="2141" y="12876"/>
                      </a:cubicBezTo>
                      <a:cubicBezTo>
                        <a:pt x="2178" y="12839"/>
                        <a:pt x="2215" y="12766"/>
                        <a:pt x="2326" y="12839"/>
                      </a:cubicBezTo>
                      <a:cubicBezTo>
                        <a:pt x="2584" y="12729"/>
                        <a:pt x="2252" y="12766"/>
                        <a:pt x="2215" y="12729"/>
                      </a:cubicBezTo>
                      <a:cubicBezTo>
                        <a:pt x="2178" y="12729"/>
                        <a:pt x="1994" y="12766"/>
                        <a:pt x="1920" y="12766"/>
                      </a:cubicBezTo>
                      <a:close/>
                      <a:moveTo>
                        <a:pt x="3101" y="11991"/>
                      </a:moveTo>
                      <a:cubicBezTo>
                        <a:pt x="3064" y="12028"/>
                        <a:pt x="3027" y="12065"/>
                        <a:pt x="3027" y="12065"/>
                      </a:cubicBezTo>
                      <a:cubicBezTo>
                        <a:pt x="3064" y="12102"/>
                        <a:pt x="3138" y="12138"/>
                        <a:pt x="3175" y="12175"/>
                      </a:cubicBezTo>
                      <a:cubicBezTo>
                        <a:pt x="3212" y="12138"/>
                        <a:pt x="3286" y="12138"/>
                        <a:pt x="3360" y="12102"/>
                      </a:cubicBezTo>
                      <a:cubicBezTo>
                        <a:pt x="3249" y="12065"/>
                        <a:pt x="3175" y="12028"/>
                        <a:pt x="3101" y="11991"/>
                      </a:cubicBezTo>
                      <a:close/>
                      <a:moveTo>
                        <a:pt x="3839" y="11770"/>
                      </a:moveTo>
                      <a:cubicBezTo>
                        <a:pt x="3729" y="11843"/>
                        <a:pt x="3618" y="11917"/>
                        <a:pt x="3544" y="11954"/>
                      </a:cubicBezTo>
                      <a:cubicBezTo>
                        <a:pt x="3544" y="11954"/>
                        <a:pt x="3655" y="11991"/>
                        <a:pt x="3729" y="12028"/>
                      </a:cubicBezTo>
                      <a:cubicBezTo>
                        <a:pt x="3839" y="11954"/>
                        <a:pt x="3950" y="11880"/>
                        <a:pt x="4061" y="11806"/>
                      </a:cubicBezTo>
                      <a:cubicBezTo>
                        <a:pt x="3987" y="11806"/>
                        <a:pt x="3839" y="11770"/>
                        <a:pt x="3839" y="11770"/>
                      </a:cubicBezTo>
                      <a:close/>
                      <a:moveTo>
                        <a:pt x="4061" y="10663"/>
                      </a:moveTo>
                      <a:cubicBezTo>
                        <a:pt x="4024" y="10773"/>
                        <a:pt x="3766" y="10663"/>
                        <a:pt x="3803" y="10700"/>
                      </a:cubicBezTo>
                      <a:cubicBezTo>
                        <a:pt x="3876" y="10884"/>
                        <a:pt x="4098" y="10700"/>
                        <a:pt x="4283" y="10700"/>
                      </a:cubicBezTo>
                      <a:lnTo>
                        <a:pt x="4356" y="10663"/>
                      </a:lnTo>
                      <a:cubicBezTo>
                        <a:pt x="4283" y="10626"/>
                        <a:pt x="4209" y="10589"/>
                        <a:pt x="4172" y="10589"/>
                      </a:cubicBezTo>
                      <a:cubicBezTo>
                        <a:pt x="4061" y="10589"/>
                        <a:pt x="4061" y="10626"/>
                        <a:pt x="4061" y="10663"/>
                      </a:cubicBezTo>
                      <a:close/>
                      <a:moveTo>
                        <a:pt x="3544" y="10552"/>
                      </a:moveTo>
                      <a:lnTo>
                        <a:pt x="3544" y="10552"/>
                      </a:lnTo>
                      <a:cubicBezTo>
                        <a:pt x="3544" y="10626"/>
                        <a:pt x="3581" y="10737"/>
                        <a:pt x="3655" y="10810"/>
                      </a:cubicBezTo>
                      <a:lnTo>
                        <a:pt x="3618" y="10810"/>
                      </a:lnTo>
                      <a:lnTo>
                        <a:pt x="3618" y="10810"/>
                      </a:lnTo>
                      <a:cubicBezTo>
                        <a:pt x="3581" y="10810"/>
                        <a:pt x="3618" y="10810"/>
                        <a:pt x="3618" y="10810"/>
                      </a:cubicBezTo>
                      <a:lnTo>
                        <a:pt x="3655" y="10810"/>
                      </a:lnTo>
                      <a:lnTo>
                        <a:pt x="3655" y="10810"/>
                      </a:lnTo>
                      <a:cubicBezTo>
                        <a:pt x="3692" y="10810"/>
                        <a:pt x="3766" y="10773"/>
                        <a:pt x="3766" y="10773"/>
                      </a:cubicBezTo>
                      <a:cubicBezTo>
                        <a:pt x="3729" y="10700"/>
                        <a:pt x="3729" y="10626"/>
                        <a:pt x="3655" y="10552"/>
                      </a:cubicBezTo>
                      <a:cubicBezTo>
                        <a:pt x="3655" y="10589"/>
                        <a:pt x="3581" y="10552"/>
                        <a:pt x="3544" y="10552"/>
                      </a:cubicBezTo>
                      <a:close/>
                      <a:moveTo>
                        <a:pt x="2252" y="10515"/>
                      </a:moveTo>
                      <a:lnTo>
                        <a:pt x="2178" y="10700"/>
                      </a:lnTo>
                      <a:cubicBezTo>
                        <a:pt x="2215" y="10700"/>
                        <a:pt x="2252" y="10737"/>
                        <a:pt x="2326" y="10737"/>
                      </a:cubicBezTo>
                      <a:lnTo>
                        <a:pt x="2621" y="10552"/>
                      </a:lnTo>
                      <a:cubicBezTo>
                        <a:pt x="2400" y="10589"/>
                        <a:pt x="2252" y="10626"/>
                        <a:pt x="2252" y="10515"/>
                      </a:cubicBezTo>
                      <a:close/>
                      <a:moveTo>
                        <a:pt x="2326" y="10109"/>
                      </a:moveTo>
                      <a:cubicBezTo>
                        <a:pt x="2363" y="10109"/>
                        <a:pt x="2363" y="10146"/>
                        <a:pt x="2363" y="10146"/>
                      </a:cubicBezTo>
                      <a:lnTo>
                        <a:pt x="2732" y="10072"/>
                      </a:lnTo>
                      <a:cubicBezTo>
                        <a:pt x="2732" y="10036"/>
                        <a:pt x="2917" y="9962"/>
                        <a:pt x="2732" y="9962"/>
                      </a:cubicBezTo>
                      <a:cubicBezTo>
                        <a:pt x="2584" y="9999"/>
                        <a:pt x="2437" y="10072"/>
                        <a:pt x="2326" y="10109"/>
                      </a:cubicBezTo>
                      <a:close/>
                      <a:moveTo>
                        <a:pt x="3027" y="9519"/>
                      </a:moveTo>
                      <a:lnTo>
                        <a:pt x="3433" y="9630"/>
                      </a:lnTo>
                      <a:cubicBezTo>
                        <a:pt x="3433" y="9593"/>
                        <a:pt x="3470" y="9556"/>
                        <a:pt x="3470" y="9556"/>
                      </a:cubicBezTo>
                      <a:cubicBezTo>
                        <a:pt x="3360" y="9519"/>
                        <a:pt x="3249" y="9445"/>
                        <a:pt x="3138" y="9445"/>
                      </a:cubicBezTo>
                      <a:cubicBezTo>
                        <a:pt x="3064" y="9408"/>
                        <a:pt x="3027" y="9445"/>
                        <a:pt x="3027" y="9519"/>
                      </a:cubicBezTo>
                      <a:close/>
                      <a:moveTo>
                        <a:pt x="2953" y="8006"/>
                      </a:moveTo>
                      <a:cubicBezTo>
                        <a:pt x="2880" y="8043"/>
                        <a:pt x="2806" y="8117"/>
                        <a:pt x="2806" y="8117"/>
                      </a:cubicBezTo>
                      <a:cubicBezTo>
                        <a:pt x="2843" y="8154"/>
                        <a:pt x="2917" y="8191"/>
                        <a:pt x="2990" y="8228"/>
                      </a:cubicBezTo>
                      <a:cubicBezTo>
                        <a:pt x="3101" y="8154"/>
                        <a:pt x="3175" y="8080"/>
                        <a:pt x="3027" y="8043"/>
                      </a:cubicBezTo>
                      <a:cubicBezTo>
                        <a:pt x="3027" y="8043"/>
                        <a:pt x="2990" y="8006"/>
                        <a:pt x="2953" y="8006"/>
                      </a:cubicBezTo>
                      <a:close/>
                      <a:moveTo>
                        <a:pt x="2695" y="8006"/>
                      </a:moveTo>
                      <a:cubicBezTo>
                        <a:pt x="3027" y="7969"/>
                        <a:pt x="2953" y="7859"/>
                        <a:pt x="2990" y="7748"/>
                      </a:cubicBezTo>
                      <a:cubicBezTo>
                        <a:pt x="2990" y="7748"/>
                        <a:pt x="2953" y="7711"/>
                        <a:pt x="2917" y="7711"/>
                      </a:cubicBezTo>
                      <a:lnTo>
                        <a:pt x="2584" y="8006"/>
                      </a:lnTo>
                      <a:cubicBezTo>
                        <a:pt x="2621" y="7969"/>
                        <a:pt x="2695" y="8006"/>
                        <a:pt x="2695" y="8006"/>
                      </a:cubicBezTo>
                      <a:close/>
                      <a:moveTo>
                        <a:pt x="3581" y="7896"/>
                      </a:moveTo>
                      <a:cubicBezTo>
                        <a:pt x="3692" y="7859"/>
                        <a:pt x="3766" y="7822"/>
                        <a:pt x="3876" y="7748"/>
                      </a:cubicBezTo>
                      <a:cubicBezTo>
                        <a:pt x="3729" y="7748"/>
                        <a:pt x="3618" y="7711"/>
                        <a:pt x="3581" y="7748"/>
                      </a:cubicBezTo>
                      <a:cubicBezTo>
                        <a:pt x="3507" y="7785"/>
                        <a:pt x="3470" y="7822"/>
                        <a:pt x="3433" y="7896"/>
                      </a:cubicBezTo>
                      <a:lnTo>
                        <a:pt x="3581" y="7896"/>
                      </a:lnTo>
                      <a:close/>
                      <a:moveTo>
                        <a:pt x="4172" y="7453"/>
                      </a:moveTo>
                      <a:lnTo>
                        <a:pt x="3876" y="7785"/>
                      </a:lnTo>
                      <a:cubicBezTo>
                        <a:pt x="3987" y="7785"/>
                        <a:pt x="4098" y="7785"/>
                        <a:pt x="4172" y="7785"/>
                      </a:cubicBezTo>
                      <a:lnTo>
                        <a:pt x="4209" y="7453"/>
                      </a:lnTo>
                      <a:lnTo>
                        <a:pt x="4172" y="7453"/>
                      </a:lnTo>
                      <a:close/>
                      <a:moveTo>
                        <a:pt x="2917" y="6346"/>
                      </a:moveTo>
                      <a:cubicBezTo>
                        <a:pt x="2843" y="6383"/>
                        <a:pt x="2695" y="6457"/>
                        <a:pt x="2658" y="6493"/>
                      </a:cubicBezTo>
                      <a:cubicBezTo>
                        <a:pt x="2621" y="6530"/>
                        <a:pt x="2732" y="6567"/>
                        <a:pt x="2769" y="6604"/>
                      </a:cubicBezTo>
                      <a:cubicBezTo>
                        <a:pt x="2880" y="6530"/>
                        <a:pt x="3175" y="6493"/>
                        <a:pt x="3027" y="6383"/>
                      </a:cubicBezTo>
                      <a:lnTo>
                        <a:pt x="2917" y="6346"/>
                      </a:lnTo>
                      <a:close/>
                      <a:moveTo>
                        <a:pt x="3581" y="5534"/>
                      </a:moveTo>
                      <a:cubicBezTo>
                        <a:pt x="3396" y="5571"/>
                        <a:pt x="3655" y="5571"/>
                        <a:pt x="3470" y="5645"/>
                      </a:cubicBezTo>
                      <a:cubicBezTo>
                        <a:pt x="3655" y="5608"/>
                        <a:pt x="3729" y="5571"/>
                        <a:pt x="3729" y="5571"/>
                      </a:cubicBezTo>
                      <a:cubicBezTo>
                        <a:pt x="3766" y="5571"/>
                        <a:pt x="3803" y="5608"/>
                        <a:pt x="3839" y="5645"/>
                      </a:cubicBezTo>
                      <a:lnTo>
                        <a:pt x="4024" y="5497"/>
                      </a:lnTo>
                      <a:cubicBezTo>
                        <a:pt x="3876" y="5497"/>
                        <a:pt x="3729" y="5497"/>
                        <a:pt x="3581" y="5534"/>
                      </a:cubicBezTo>
                      <a:close/>
                      <a:moveTo>
                        <a:pt x="3323" y="1476"/>
                      </a:moveTo>
                      <a:cubicBezTo>
                        <a:pt x="3286" y="1550"/>
                        <a:pt x="3249" y="1586"/>
                        <a:pt x="3249" y="1660"/>
                      </a:cubicBezTo>
                      <a:cubicBezTo>
                        <a:pt x="3249" y="1660"/>
                        <a:pt x="3286" y="1697"/>
                        <a:pt x="3323" y="1734"/>
                      </a:cubicBezTo>
                      <a:cubicBezTo>
                        <a:pt x="3396" y="1660"/>
                        <a:pt x="3507" y="1586"/>
                        <a:pt x="3544" y="1513"/>
                      </a:cubicBezTo>
                      <a:cubicBezTo>
                        <a:pt x="3544" y="1513"/>
                        <a:pt x="3396" y="1513"/>
                        <a:pt x="3323" y="1476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82" name="Google Shape;2182;p34"/>
                <p:cNvSpPr/>
                <p:nvPr/>
              </p:nvSpPr>
              <p:spPr>
                <a:xfrm>
                  <a:off x="11453456" y="8654313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83" name="Google Shape;2183;p34"/>
                <p:cNvSpPr/>
                <p:nvPr/>
              </p:nvSpPr>
              <p:spPr>
                <a:xfrm>
                  <a:off x="11454158" y="8659773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84" name="Google Shape;2184;p34"/>
                <p:cNvSpPr/>
                <p:nvPr/>
              </p:nvSpPr>
              <p:spPr>
                <a:xfrm>
                  <a:off x="11454158" y="8659773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85" name="Google Shape;2185;p34"/>
                <p:cNvSpPr/>
                <p:nvPr/>
              </p:nvSpPr>
              <p:spPr>
                <a:xfrm>
                  <a:off x="11452090" y="8678258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86" name="Google Shape;2186;p34"/>
                <p:cNvSpPr/>
                <p:nvPr/>
              </p:nvSpPr>
              <p:spPr>
                <a:xfrm>
                  <a:off x="11454306" y="8669477"/>
                  <a:ext cx="46" cy="3689"/>
                </a:xfrm>
                <a:custGeom>
                  <a:rect b="b" l="l" r="r" t="t"/>
                  <a:pathLst>
                    <a:path extrusionOk="0" h="3689" w="46">
                      <a:moveTo>
                        <a:pt x="37" y="0"/>
                      </a:moveTo>
                      <a:cubicBezTo>
                        <a:pt x="37" y="0"/>
                        <a:pt x="74" y="0"/>
                        <a:pt x="0" y="0"/>
                      </a:cubicBezTo>
                      <a:lnTo>
                        <a:pt x="37" y="0"/>
                      </a:lnTo>
                      <a:lnTo>
                        <a:pt x="37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87" name="Google Shape;2187;p34"/>
                <p:cNvSpPr/>
                <p:nvPr/>
              </p:nvSpPr>
              <p:spPr>
                <a:xfrm>
                  <a:off x="11455487" y="8674864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88" name="Google Shape;2188;p34"/>
                <p:cNvSpPr/>
                <p:nvPr/>
              </p:nvSpPr>
              <p:spPr>
                <a:xfrm>
                  <a:off x="11452755" y="8659773"/>
                  <a:ext cx="36" cy="36"/>
                </a:xfrm>
                <a:custGeom>
                  <a:rect b="b" l="l" r="r" t="t"/>
                  <a:pathLst>
                    <a:path extrusionOk="0" h="36" w="36">
                      <a:moveTo>
                        <a:pt x="0" y="0"/>
                      </a:moveTo>
                      <a:lnTo>
                        <a:pt x="37" y="37"/>
                      </a:lnTo>
                      <a:lnTo>
                        <a:pt x="3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89" name="Google Shape;2189;p34"/>
                <p:cNvSpPr/>
                <p:nvPr/>
              </p:nvSpPr>
              <p:spPr>
                <a:xfrm>
                  <a:off x="11455007" y="8677668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90" name="Google Shape;2190;p34"/>
                <p:cNvSpPr/>
                <p:nvPr/>
              </p:nvSpPr>
              <p:spPr>
                <a:xfrm>
                  <a:off x="11453863" y="8665308"/>
                  <a:ext cx="36" cy="3689"/>
                </a:xfrm>
                <a:custGeom>
                  <a:rect b="b" l="l" r="r" t="t"/>
                  <a:pathLst>
                    <a:path extrusionOk="0" h="3689" w="36">
                      <a:moveTo>
                        <a:pt x="37" y="0"/>
                      </a:moveTo>
                      <a:lnTo>
                        <a:pt x="0" y="0"/>
                      </a:lnTo>
                      <a:lnTo>
                        <a:pt x="37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91" name="Google Shape;2191;p34"/>
                <p:cNvSpPr/>
                <p:nvPr/>
              </p:nvSpPr>
              <p:spPr>
                <a:xfrm>
                  <a:off x="11453715" y="8677520"/>
                  <a:ext cx="73" cy="36"/>
                </a:xfrm>
                <a:custGeom>
                  <a:rect b="b" l="l" r="r" t="t"/>
                  <a:pathLst>
                    <a:path extrusionOk="0" h="36" w="73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37" y="0"/>
                        <a:pt x="74" y="37"/>
                      </a:cubicBez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92" name="Google Shape;2192;p34"/>
                <p:cNvSpPr/>
                <p:nvPr/>
              </p:nvSpPr>
              <p:spPr>
                <a:xfrm>
                  <a:off x="11455413" y="8678664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93" name="Google Shape;2193;p34"/>
                <p:cNvSpPr/>
                <p:nvPr/>
              </p:nvSpPr>
              <p:spPr>
                <a:xfrm>
                  <a:off x="11456004" y="8671322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94" name="Google Shape;2194;p34"/>
                <p:cNvSpPr/>
                <p:nvPr/>
              </p:nvSpPr>
              <p:spPr>
                <a:xfrm>
                  <a:off x="11455745" y="8671875"/>
                  <a:ext cx="738" cy="516"/>
                </a:xfrm>
                <a:custGeom>
                  <a:rect b="b" l="l" r="r" t="t"/>
                  <a:pathLst>
                    <a:path extrusionOk="0" h="516" w="738">
                      <a:moveTo>
                        <a:pt x="258" y="258"/>
                      </a:moveTo>
                      <a:lnTo>
                        <a:pt x="295" y="258"/>
                      </a:lnTo>
                      <a:lnTo>
                        <a:pt x="295" y="332"/>
                      </a:lnTo>
                      <a:lnTo>
                        <a:pt x="222" y="295"/>
                      </a:lnTo>
                      <a:lnTo>
                        <a:pt x="148" y="295"/>
                      </a:lnTo>
                      <a:lnTo>
                        <a:pt x="0" y="332"/>
                      </a:lnTo>
                      <a:lnTo>
                        <a:pt x="74" y="332"/>
                      </a:lnTo>
                      <a:cubicBezTo>
                        <a:pt x="111" y="332"/>
                        <a:pt x="185" y="332"/>
                        <a:pt x="185" y="332"/>
                      </a:cubicBezTo>
                      <a:lnTo>
                        <a:pt x="148" y="480"/>
                      </a:lnTo>
                      <a:lnTo>
                        <a:pt x="111" y="516"/>
                      </a:lnTo>
                      <a:lnTo>
                        <a:pt x="258" y="516"/>
                      </a:lnTo>
                      <a:cubicBezTo>
                        <a:pt x="295" y="516"/>
                        <a:pt x="332" y="480"/>
                        <a:pt x="332" y="480"/>
                      </a:cubicBezTo>
                      <a:cubicBezTo>
                        <a:pt x="222" y="369"/>
                        <a:pt x="480" y="295"/>
                        <a:pt x="628" y="258"/>
                      </a:cubicBezTo>
                      <a:cubicBezTo>
                        <a:pt x="849" y="184"/>
                        <a:pt x="628" y="111"/>
                        <a:pt x="738" y="37"/>
                      </a:cubicBezTo>
                      <a:lnTo>
                        <a:pt x="591" y="0"/>
                      </a:lnTo>
                      <a:lnTo>
                        <a:pt x="222" y="0"/>
                      </a:lnTo>
                      <a:lnTo>
                        <a:pt x="258" y="258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95" name="Google Shape;2195;p34"/>
                <p:cNvSpPr/>
                <p:nvPr/>
              </p:nvSpPr>
              <p:spPr>
                <a:xfrm>
                  <a:off x="11455302" y="8679697"/>
                  <a:ext cx="443" cy="295"/>
                </a:xfrm>
                <a:custGeom>
                  <a:rect b="b" l="l" r="r" t="t"/>
                  <a:pathLst>
                    <a:path extrusionOk="0" h="295" w="443">
                      <a:moveTo>
                        <a:pt x="332" y="0"/>
                      </a:moveTo>
                      <a:cubicBezTo>
                        <a:pt x="295" y="0"/>
                        <a:pt x="295" y="37"/>
                        <a:pt x="258" y="37"/>
                      </a:cubicBezTo>
                      <a:cubicBezTo>
                        <a:pt x="74" y="111"/>
                        <a:pt x="443" y="221"/>
                        <a:pt x="74" y="258"/>
                      </a:cubicBezTo>
                      <a:cubicBezTo>
                        <a:pt x="37" y="258"/>
                        <a:pt x="0" y="295"/>
                        <a:pt x="0" y="295"/>
                      </a:cubicBezTo>
                      <a:lnTo>
                        <a:pt x="369" y="295"/>
                      </a:lnTo>
                      <a:cubicBezTo>
                        <a:pt x="406" y="221"/>
                        <a:pt x="406" y="148"/>
                        <a:pt x="443" y="74"/>
                      </a:cubicBezTo>
                      <a:cubicBezTo>
                        <a:pt x="443" y="37"/>
                        <a:pt x="369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96" name="Google Shape;2196;p34"/>
                <p:cNvSpPr/>
                <p:nvPr/>
              </p:nvSpPr>
              <p:spPr>
                <a:xfrm>
                  <a:off x="11455884" y="8671580"/>
                  <a:ext cx="539" cy="332"/>
                </a:xfrm>
                <a:custGeom>
                  <a:rect b="b" l="l" r="r" t="t"/>
                  <a:pathLst>
                    <a:path extrusionOk="0" h="332" w="539">
                      <a:moveTo>
                        <a:pt x="230" y="148"/>
                      </a:moveTo>
                      <a:lnTo>
                        <a:pt x="267" y="148"/>
                      </a:lnTo>
                      <a:lnTo>
                        <a:pt x="267" y="221"/>
                      </a:lnTo>
                      <a:lnTo>
                        <a:pt x="230" y="221"/>
                      </a:lnTo>
                      <a:cubicBezTo>
                        <a:pt x="46" y="148"/>
                        <a:pt x="-28" y="148"/>
                        <a:pt x="157" y="258"/>
                      </a:cubicBezTo>
                      <a:cubicBezTo>
                        <a:pt x="304" y="332"/>
                        <a:pt x="-139" y="258"/>
                        <a:pt x="46" y="332"/>
                      </a:cubicBezTo>
                      <a:lnTo>
                        <a:pt x="415" y="332"/>
                      </a:lnTo>
                      <a:cubicBezTo>
                        <a:pt x="747" y="184"/>
                        <a:pt x="304" y="111"/>
                        <a:pt x="341" y="0"/>
                      </a:cubicBezTo>
                      <a:lnTo>
                        <a:pt x="157" y="0"/>
                      </a:lnTo>
                      <a:lnTo>
                        <a:pt x="120" y="37"/>
                      </a:lnTo>
                      <a:cubicBezTo>
                        <a:pt x="267" y="74"/>
                        <a:pt x="-139" y="184"/>
                        <a:pt x="230" y="148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97" name="Google Shape;2197;p34"/>
                <p:cNvSpPr/>
                <p:nvPr/>
              </p:nvSpPr>
              <p:spPr>
                <a:xfrm>
                  <a:off x="11452054" y="8678332"/>
                  <a:ext cx="416" cy="442"/>
                </a:xfrm>
                <a:custGeom>
                  <a:rect b="b" l="l" r="r" t="t"/>
                  <a:pathLst>
                    <a:path extrusionOk="0" h="442" w="416">
                      <a:moveTo>
                        <a:pt x="406" y="295"/>
                      </a:moveTo>
                      <a:cubicBezTo>
                        <a:pt x="443" y="221"/>
                        <a:pt x="369" y="111"/>
                        <a:pt x="332" y="0"/>
                      </a:cubicBezTo>
                      <a:cubicBezTo>
                        <a:pt x="185" y="148"/>
                        <a:pt x="111" y="295"/>
                        <a:pt x="0" y="406"/>
                      </a:cubicBezTo>
                      <a:lnTo>
                        <a:pt x="148" y="443"/>
                      </a:lnTo>
                      <a:cubicBezTo>
                        <a:pt x="258" y="369"/>
                        <a:pt x="406" y="332"/>
                        <a:pt x="406" y="295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98" name="Google Shape;2198;p34"/>
                <p:cNvSpPr/>
                <p:nvPr/>
              </p:nvSpPr>
              <p:spPr>
                <a:xfrm>
                  <a:off x="11456004" y="8671322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99" name="Google Shape;2199;p34"/>
                <p:cNvSpPr/>
                <p:nvPr/>
              </p:nvSpPr>
              <p:spPr>
                <a:xfrm>
                  <a:off x="11455816" y="8671285"/>
                  <a:ext cx="453" cy="315"/>
                </a:xfrm>
                <a:custGeom>
                  <a:rect b="b" l="l" r="r" t="t"/>
                  <a:pathLst>
                    <a:path extrusionOk="0" h="315" w="453">
                      <a:moveTo>
                        <a:pt x="3" y="74"/>
                      </a:moveTo>
                      <a:cubicBezTo>
                        <a:pt x="3" y="148"/>
                        <a:pt x="-34" y="221"/>
                        <a:pt x="151" y="221"/>
                      </a:cubicBezTo>
                      <a:cubicBezTo>
                        <a:pt x="372" y="221"/>
                        <a:pt x="-145" y="369"/>
                        <a:pt x="225" y="295"/>
                      </a:cubicBezTo>
                      <a:lnTo>
                        <a:pt x="261" y="258"/>
                      </a:lnTo>
                      <a:cubicBezTo>
                        <a:pt x="594" y="148"/>
                        <a:pt x="446" y="74"/>
                        <a:pt x="188" y="0"/>
                      </a:cubicBezTo>
                      <a:cubicBezTo>
                        <a:pt x="114" y="37"/>
                        <a:pt x="3" y="74"/>
                        <a:pt x="3" y="74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00" name="Google Shape;2200;p34"/>
                <p:cNvSpPr/>
                <p:nvPr/>
              </p:nvSpPr>
              <p:spPr>
                <a:xfrm>
                  <a:off x="11451849" y="8674598"/>
                  <a:ext cx="352" cy="339"/>
                </a:xfrm>
                <a:custGeom>
                  <a:rect b="b" l="l" r="r" t="t"/>
                  <a:pathLst>
                    <a:path extrusionOk="0" h="339" w="352">
                      <a:moveTo>
                        <a:pt x="131" y="7"/>
                      </a:moveTo>
                      <a:cubicBezTo>
                        <a:pt x="-238" y="81"/>
                        <a:pt x="315" y="155"/>
                        <a:pt x="94" y="266"/>
                      </a:cubicBezTo>
                      <a:lnTo>
                        <a:pt x="205" y="339"/>
                      </a:lnTo>
                      <a:cubicBezTo>
                        <a:pt x="278" y="266"/>
                        <a:pt x="352" y="229"/>
                        <a:pt x="352" y="155"/>
                      </a:cubicBezTo>
                      <a:cubicBezTo>
                        <a:pt x="352" y="81"/>
                        <a:pt x="315" y="-30"/>
                        <a:pt x="131" y="7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01" name="Google Shape;2201;p34"/>
                <p:cNvSpPr/>
                <p:nvPr/>
              </p:nvSpPr>
              <p:spPr>
                <a:xfrm>
                  <a:off x="11455561" y="8670141"/>
                  <a:ext cx="443" cy="258"/>
                </a:xfrm>
                <a:custGeom>
                  <a:rect b="b" l="l" r="r" t="t"/>
                  <a:pathLst>
                    <a:path extrusionOk="0" h="258" w="443">
                      <a:moveTo>
                        <a:pt x="443" y="74"/>
                      </a:moveTo>
                      <a:cubicBezTo>
                        <a:pt x="443" y="37"/>
                        <a:pt x="332" y="0"/>
                        <a:pt x="295" y="0"/>
                      </a:cubicBezTo>
                      <a:lnTo>
                        <a:pt x="148" y="148"/>
                      </a:lnTo>
                      <a:lnTo>
                        <a:pt x="0" y="184"/>
                      </a:lnTo>
                      <a:lnTo>
                        <a:pt x="222" y="258"/>
                      </a:lnTo>
                      <a:cubicBezTo>
                        <a:pt x="295" y="184"/>
                        <a:pt x="406" y="111"/>
                        <a:pt x="443" y="74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02" name="Google Shape;2202;p34"/>
                <p:cNvSpPr/>
                <p:nvPr/>
              </p:nvSpPr>
              <p:spPr>
                <a:xfrm>
                  <a:off x="11455192" y="8666301"/>
                  <a:ext cx="406" cy="234"/>
                </a:xfrm>
                <a:custGeom>
                  <a:rect b="b" l="l" r="r" t="t"/>
                  <a:pathLst>
                    <a:path extrusionOk="0" h="234" w="406">
                      <a:moveTo>
                        <a:pt x="185" y="77"/>
                      </a:moveTo>
                      <a:lnTo>
                        <a:pt x="0" y="151"/>
                      </a:lnTo>
                      <a:cubicBezTo>
                        <a:pt x="74" y="187"/>
                        <a:pt x="37" y="261"/>
                        <a:pt x="258" y="224"/>
                      </a:cubicBezTo>
                      <a:cubicBezTo>
                        <a:pt x="628" y="187"/>
                        <a:pt x="74" y="77"/>
                        <a:pt x="406" y="40"/>
                      </a:cubicBezTo>
                      <a:cubicBezTo>
                        <a:pt x="332" y="40"/>
                        <a:pt x="258" y="-71"/>
                        <a:pt x="185" y="77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03" name="Google Shape;2203;p34"/>
                <p:cNvSpPr/>
                <p:nvPr/>
              </p:nvSpPr>
              <p:spPr>
                <a:xfrm>
                  <a:off x="11452054" y="8674273"/>
                  <a:ext cx="553" cy="147"/>
                </a:xfrm>
                <a:custGeom>
                  <a:rect b="b" l="l" r="r" t="t"/>
                  <a:pathLst>
                    <a:path extrusionOk="0" h="147" w="553">
                      <a:moveTo>
                        <a:pt x="111" y="0"/>
                      </a:moveTo>
                      <a:cubicBezTo>
                        <a:pt x="74" y="0"/>
                        <a:pt x="37" y="37"/>
                        <a:pt x="37" y="37"/>
                      </a:cubicBezTo>
                      <a:cubicBezTo>
                        <a:pt x="0" y="74"/>
                        <a:pt x="0" y="74"/>
                        <a:pt x="0" y="111"/>
                      </a:cubicBezTo>
                      <a:cubicBezTo>
                        <a:pt x="37" y="148"/>
                        <a:pt x="111" y="148"/>
                        <a:pt x="148" y="148"/>
                      </a:cubicBezTo>
                      <a:lnTo>
                        <a:pt x="148" y="111"/>
                      </a:lnTo>
                      <a:lnTo>
                        <a:pt x="258" y="74"/>
                      </a:lnTo>
                      <a:cubicBezTo>
                        <a:pt x="295" y="74"/>
                        <a:pt x="369" y="74"/>
                        <a:pt x="369" y="74"/>
                      </a:cubicBezTo>
                      <a:cubicBezTo>
                        <a:pt x="480" y="148"/>
                        <a:pt x="517" y="74"/>
                        <a:pt x="554" y="37"/>
                      </a:cubicBezTo>
                      <a:lnTo>
                        <a:pt x="443" y="0"/>
                      </a:lnTo>
                      <a:lnTo>
                        <a:pt x="406" y="0"/>
                      </a:lnTo>
                      <a:cubicBezTo>
                        <a:pt x="295" y="37"/>
                        <a:pt x="148" y="111"/>
                        <a:pt x="111" y="0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04" name="Google Shape;2204;p34"/>
                <p:cNvSpPr/>
                <p:nvPr/>
              </p:nvSpPr>
              <p:spPr>
                <a:xfrm>
                  <a:off x="11452460" y="8674310"/>
                  <a:ext cx="36" cy="3689"/>
                </a:xfrm>
                <a:custGeom>
                  <a:rect b="b" l="l" r="r" t="t"/>
                  <a:pathLst>
                    <a:path extrusionOk="0" h="3689" w="36">
                      <a:moveTo>
                        <a:pt x="0" y="0"/>
                      </a:moveTo>
                      <a:lnTo>
                        <a:pt x="3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05" name="Google Shape;2205;p34"/>
                <p:cNvSpPr/>
                <p:nvPr/>
              </p:nvSpPr>
              <p:spPr>
                <a:xfrm>
                  <a:off x="11455450" y="8669202"/>
                  <a:ext cx="440" cy="127"/>
                </a:xfrm>
                <a:custGeom>
                  <a:rect b="b" l="l" r="r" t="t"/>
                  <a:pathLst>
                    <a:path extrusionOk="0" h="127" w="440">
                      <a:moveTo>
                        <a:pt x="74" y="127"/>
                      </a:moveTo>
                      <a:lnTo>
                        <a:pt x="258" y="127"/>
                      </a:lnTo>
                      <a:lnTo>
                        <a:pt x="258" y="127"/>
                      </a:lnTo>
                      <a:lnTo>
                        <a:pt x="258" y="127"/>
                      </a:lnTo>
                      <a:cubicBezTo>
                        <a:pt x="332" y="90"/>
                        <a:pt x="517" y="53"/>
                        <a:pt x="406" y="16"/>
                      </a:cubicBezTo>
                      <a:cubicBezTo>
                        <a:pt x="332" y="-21"/>
                        <a:pt x="148" y="16"/>
                        <a:pt x="0" y="16"/>
                      </a:cubicBezTo>
                      <a:cubicBezTo>
                        <a:pt x="111" y="16"/>
                        <a:pt x="295" y="53"/>
                        <a:pt x="74" y="127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06" name="Google Shape;2206;p34"/>
                <p:cNvSpPr/>
                <p:nvPr/>
              </p:nvSpPr>
              <p:spPr>
                <a:xfrm>
                  <a:off x="11452829" y="8650181"/>
                  <a:ext cx="369" cy="295"/>
                </a:xfrm>
                <a:custGeom>
                  <a:rect b="b" l="l" r="r" t="t"/>
                  <a:pathLst>
                    <a:path extrusionOk="0" h="295" w="369">
                      <a:moveTo>
                        <a:pt x="0" y="295"/>
                      </a:moveTo>
                      <a:cubicBezTo>
                        <a:pt x="74" y="295"/>
                        <a:pt x="111" y="295"/>
                        <a:pt x="111" y="295"/>
                      </a:cubicBezTo>
                      <a:lnTo>
                        <a:pt x="369" y="0"/>
                      </a:lnTo>
                      <a:lnTo>
                        <a:pt x="258" y="0"/>
                      </a:lnTo>
                      <a:cubicBezTo>
                        <a:pt x="37" y="111"/>
                        <a:pt x="332" y="185"/>
                        <a:pt x="0" y="295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07" name="Google Shape;2207;p34"/>
                <p:cNvSpPr/>
                <p:nvPr/>
              </p:nvSpPr>
              <p:spPr>
                <a:xfrm>
                  <a:off x="11454675" y="8660253"/>
                  <a:ext cx="332" cy="221"/>
                </a:xfrm>
                <a:custGeom>
                  <a:rect b="b" l="l" r="r" t="t"/>
                  <a:pathLst>
                    <a:path extrusionOk="0" h="221" w="332">
                      <a:moveTo>
                        <a:pt x="0" y="111"/>
                      </a:moveTo>
                      <a:cubicBezTo>
                        <a:pt x="74" y="148"/>
                        <a:pt x="185" y="184"/>
                        <a:pt x="258" y="221"/>
                      </a:cubicBezTo>
                      <a:cubicBezTo>
                        <a:pt x="258" y="184"/>
                        <a:pt x="295" y="184"/>
                        <a:pt x="332" y="111"/>
                      </a:cubicBezTo>
                      <a:cubicBezTo>
                        <a:pt x="295" y="74"/>
                        <a:pt x="222" y="37"/>
                        <a:pt x="148" y="0"/>
                      </a:cubicBezTo>
                      <a:cubicBezTo>
                        <a:pt x="74" y="37"/>
                        <a:pt x="0" y="111"/>
                        <a:pt x="0" y="111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08" name="Google Shape;2208;p34"/>
                <p:cNvSpPr/>
                <p:nvPr/>
              </p:nvSpPr>
              <p:spPr>
                <a:xfrm>
                  <a:off x="11455081" y="8663426"/>
                  <a:ext cx="369" cy="184"/>
                </a:xfrm>
                <a:custGeom>
                  <a:rect b="b" l="l" r="r" t="t"/>
                  <a:pathLst>
                    <a:path extrusionOk="0" h="184" w="369">
                      <a:moveTo>
                        <a:pt x="0" y="185"/>
                      </a:moveTo>
                      <a:lnTo>
                        <a:pt x="332" y="148"/>
                      </a:lnTo>
                      <a:cubicBezTo>
                        <a:pt x="332" y="111"/>
                        <a:pt x="295" y="111"/>
                        <a:pt x="258" y="37"/>
                      </a:cubicBezTo>
                      <a:cubicBezTo>
                        <a:pt x="258" y="37"/>
                        <a:pt x="295" y="0"/>
                        <a:pt x="369" y="0"/>
                      </a:cubicBezTo>
                      <a:cubicBezTo>
                        <a:pt x="258" y="37"/>
                        <a:pt x="148" y="37"/>
                        <a:pt x="74" y="74"/>
                      </a:cubicBezTo>
                      <a:cubicBezTo>
                        <a:pt x="0" y="74"/>
                        <a:pt x="0" y="148"/>
                        <a:pt x="0" y="185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09" name="Google Shape;2209;p34"/>
                <p:cNvSpPr/>
                <p:nvPr/>
              </p:nvSpPr>
              <p:spPr>
                <a:xfrm>
                  <a:off x="11454342" y="8658113"/>
                  <a:ext cx="199" cy="184"/>
                </a:xfrm>
                <a:custGeom>
                  <a:rect b="b" l="l" r="r" t="t"/>
                  <a:pathLst>
                    <a:path extrusionOk="0" h="184" w="199">
                      <a:moveTo>
                        <a:pt x="0" y="148"/>
                      </a:moveTo>
                      <a:cubicBezTo>
                        <a:pt x="37" y="185"/>
                        <a:pt x="111" y="185"/>
                        <a:pt x="148" y="185"/>
                      </a:cubicBezTo>
                      <a:cubicBezTo>
                        <a:pt x="185" y="148"/>
                        <a:pt x="222" y="74"/>
                        <a:pt x="185" y="37"/>
                      </a:cubicBezTo>
                      <a:cubicBezTo>
                        <a:pt x="185" y="37"/>
                        <a:pt x="74" y="37"/>
                        <a:pt x="0" y="0"/>
                      </a:cubicBezTo>
                      <a:cubicBezTo>
                        <a:pt x="37" y="74"/>
                        <a:pt x="0" y="148"/>
                        <a:pt x="0" y="148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10" name="Google Shape;2210;p34"/>
                <p:cNvSpPr/>
                <p:nvPr/>
              </p:nvSpPr>
              <p:spPr>
                <a:xfrm>
                  <a:off x="11453383" y="8654608"/>
                  <a:ext cx="278" cy="184"/>
                </a:xfrm>
                <a:custGeom>
                  <a:rect b="b" l="l" r="r" t="t"/>
                  <a:pathLst>
                    <a:path extrusionOk="0" h="184" w="278">
                      <a:moveTo>
                        <a:pt x="0" y="37"/>
                      </a:moveTo>
                      <a:cubicBezTo>
                        <a:pt x="74" y="74"/>
                        <a:pt x="185" y="184"/>
                        <a:pt x="185" y="184"/>
                      </a:cubicBezTo>
                      <a:cubicBezTo>
                        <a:pt x="480" y="111"/>
                        <a:pt x="-37" y="74"/>
                        <a:pt x="222" y="0"/>
                      </a:cubicBezTo>
                      <a:cubicBezTo>
                        <a:pt x="185" y="0"/>
                        <a:pt x="148" y="0"/>
                        <a:pt x="111" y="0"/>
                      </a:cubicBezTo>
                      <a:cubicBezTo>
                        <a:pt x="74" y="0"/>
                        <a:pt x="0" y="37"/>
                        <a:pt x="0" y="37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11" name="Google Shape;2211;p34"/>
                <p:cNvSpPr/>
                <p:nvPr/>
              </p:nvSpPr>
              <p:spPr>
                <a:xfrm>
                  <a:off x="11455413" y="8667073"/>
                  <a:ext cx="492" cy="190"/>
                </a:xfrm>
                <a:custGeom>
                  <a:rect b="b" l="l" r="r" t="t"/>
                  <a:pathLst>
                    <a:path extrusionOk="0" h="190" w="492">
                      <a:moveTo>
                        <a:pt x="0" y="117"/>
                      </a:moveTo>
                      <a:cubicBezTo>
                        <a:pt x="148" y="153"/>
                        <a:pt x="406" y="80"/>
                        <a:pt x="480" y="190"/>
                      </a:cubicBezTo>
                      <a:cubicBezTo>
                        <a:pt x="517" y="117"/>
                        <a:pt x="480" y="80"/>
                        <a:pt x="295" y="80"/>
                      </a:cubicBezTo>
                      <a:cubicBezTo>
                        <a:pt x="37" y="80"/>
                        <a:pt x="222" y="43"/>
                        <a:pt x="295" y="6"/>
                      </a:cubicBezTo>
                      <a:cubicBezTo>
                        <a:pt x="0" y="-31"/>
                        <a:pt x="111" y="117"/>
                        <a:pt x="0" y="117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12" name="Google Shape;2212;p34"/>
                <p:cNvSpPr/>
                <p:nvPr/>
              </p:nvSpPr>
              <p:spPr>
                <a:xfrm>
                  <a:off x="11452017" y="8678258"/>
                  <a:ext cx="221" cy="191"/>
                </a:xfrm>
                <a:custGeom>
                  <a:rect b="b" l="l" r="r" t="t"/>
                  <a:pathLst>
                    <a:path extrusionOk="0" h="191" w="221">
                      <a:moveTo>
                        <a:pt x="222" y="184"/>
                      </a:moveTo>
                      <a:lnTo>
                        <a:pt x="74" y="0"/>
                      </a:lnTo>
                      <a:cubicBezTo>
                        <a:pt x="37" y="37"/>
                        <a:pt x="0" y="74"/>
                        <a:pt x="0" y="74"/>
                      </a:cubicBezTo>
                      <a:cubicBezTo>
                        <a:pt x="74" y="111"/>
                        <a:pt x="-111" y="221"/>
                        <a:pt x="222" y="184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13" name="Google Shape;2213;p34"/>
                <p:cNvSpPr/>
                <p:nvPr/>
              </p:nvSpPr>
              <p:spPr>
                <a:xfrm>
                  <a:off x="11452090" y="8678258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14" name="Google Shape;2214;p34"/>
                <p:cNvSpPr/>
                <p:nvPr/>
              </p:nvSpPr>
              <p:spPr>
                <a:xfrm>
                  <a:off x="11452090" y="8678258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15" name="Google Shape;2215;p34"/>
                <p:cNvSpPr/>
                <p:nvPr/>
              </p:nvSpPr>
              <p:spPr>
                <a:xfrm>
                  <a:off x="11455745" y="8669329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16" name="Google Shape;2216;p34"/>
                <p:cNvSpPr/>
                <p:nvPr/>
              </p:nvSpPr>
              <p:spPr>
                <a:xfrm>
                  <a:off x="11455376" y="8669329"/>
                  <a:ext cx="516" cy="110"/>
                </a:xfrm>
                <a:custGeom>
                  <a:rect b="b" l="l" r="r" t="t"/>
                  <a:pathLst>
                    <a:path extrusionOk="0" h="110" w="516">
                      <a:moveTo>
                        <a:pt x="74" y="37"/>
                      </a:moveTo>
                      <a:cubicBezTo>
                        <a:pt x="37" y="74"/>
                        <a:pt x="0" y="111"/>
                        <a:pt x="0" y="111"/>
                      </a:cubicBezTo>
                      <a:lnTo>
                        <a:pt x="111" y="111"/>
                      </a:lnTo>
                      <a:lnTo>
                        <a:pt x="517" y="0"/>
                      </a:lnTo>
                      <a:lnTo>
                        <a:pt x="332" y="0"/>
                      </a:lnTo>
                      <a:cubicBezTo>
                        <a:pt x="295" y="37"/>
                        <a:pt x="222" y="74"/>
                        <a:pt x="74" y="37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17" name="Google Shape;2217;p34"/>
                <p:cNvSpPr/>
                <p:nvPr/>
              </p:nvSpPr>
              <p:spPr>
                <a:xfrm>
                  <a:off x="11455708" y="8669329"/>
                  <a:ext cx="36" cy="3689"/>
                </a:xfrm>
                <a:custGeom>
                  <a:rect b="b" l="l" r="r" t="t"/>
                  <a:pathLst>
                    <a:path extrusionOk="0" h="3689" w="36">
                      <a:moveTo>
                        <a:pt x="0" y="0"/>
                      </a:moveTo>
                      <a:lnTo>
                        <a:pt x="3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18" name="Google Shape;2218;p34"/>
                <p:cNvSpPr/>
                <p:nvPr/>
              </p:nvSpPr>
              <p:spPr>
                <a:xfrm>
                  <a:off x="11455708" y="8669329"/>
                  <a:ext cx="36" cy="3689"/>
                </a:xfrm>
                <a:custGeom>
                  <a:rect b="b" l="l" r="r" t="t"/>
                  <a:pathLst>
                    <a:path extrusionOk="0" h="3689" w="36">
                      <a:moveTo>
                        <a:pt x="0" y="0"/>
                      </a:moveTo>
                      <a:lnTo>
                        <a:pt x="37" y="0"/>
                      </a:lnTo>
                      <a:lnTo>
                        <a:pt x="37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19" name="Google Shape;2219;p34"/>
                <p:cNvSpPr/>
                <p:nvPr/>
              </p:nvSpPr>
              <p:spPr>
                <a:xfrm>
                  <a:off x="11454001" y="8659700"/>
                  <a:ext cx="378" cy="162"/>
                </a:xfrm>
                <a:custGeom>
                  <a:rect b="b" l="l" r="r" t="t"/>
                  <a:pathLst>
                    <a:path extrusionOk="0" h="162" w="378">
                      <a:moveTo>
                        <a:pt x="83" y="111"/>
                      </a:moveTo>
                      <a:cubicBezTo>
                        <a:pt x="-28" y="148"/>
                        <a:pt x="-28" y="184"/>
                        <a:pt x="83" y="148"/>
                      </a:cubicBezTo>
                      <a:lnTo>
                        <a:pt x="378" y="74"/>
                      </a:lnTo>
                      <a:lnTo>
                        <a:pt x="378" y="0"/>
                      </a:lnTo>
                      <a:lnTo>
                        <a:pt x="157" y="37"/>
                      </a:lnTo>
                      <a:lnTo>
                        <a:pt x="157" y="37"/>
                      </a:lnTo>
                      <a:lnTo>
                        <a:pt x="83" y="111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20" name="Google Shape;2220;p34"/>
                <p:cNvSpPr/>
                <p:nvPr/>
              </p:nvSpPr>
              <p:spPr>
                <a:xfrm>
                  <a:off x="11454158" y="8659773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21" name="Google Shape;2221;p34"/>
                <p:cNvSpPr/>
                <p:nvPr/>
              </p:nvSpPr>
              <p:spPr>
                <a:xfrm>
                  <a:off x="11454896" y="8660880"/>
                  <a:ext cx="110" cy="295"/>
                </a:xfrm>
                <a:custGeom>
                  <a:rect b="b" l="l" r="r" t="t"/>
                  <a:pathLst>
                    <a:path extrusionOk="0" h="295" w="110">
                      <a:moveTo>
                        <a:pt x="74" y="295"/>
                      </a:moveTo>
                      <a:cubicBezTo>
                        <a:pt x="74" y="221"/>
                        <a:pt x="74" y="148"/>
                        <a:pt x="111" y="74"/>
                      </a:cubicBezTo>
                      <a:cubicBezTo>
                        <a:pt x="111" y="74"/>
                        <a:pt x="74" y="37"/>
                        <a:pt x="37" y="0"/>
                      </a:cubicBezTo>
                      <a:lnTo>
                        <a:pt x="0" y="258"/>
                      </a:lnTo>
                      <a:cubicBezTo>
                        <a:pt x="0" y="258"/>
                        <a:pt x="74" y="258"/>
                        <a:pt x="74" y="295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22" name="Google Shape;2222;p34"/>
                <p:cNvSpPr/>
                <p:nvPr/>
              </p:nvSpPr>
              <p:spPr>
                <a:xfrm>
                  <a:off x="11454231" y="8675507"/>
                  <a:ext cx="564" cy="242"/>
                </a:xfrm>
                <a:custGeom>
                  <a:rect b="b" l="l" r="r" t="t"/>
                  <a:pathLst>
                    <a:path extrusionOk="0" h="242" w="564">
                      <a:moveTo>
                        <a:pt x="554" y="21"/>
                      </a:moveTo>
                      <a:cubicBezTo>
                        <a:pt x="370" y="-53"/>
                        <a:pt x="480" y="95"/>
                        <a:pt x="259" y="95"/>
                      </a:cubicBezTo>
                      <a:cubicBezTo>
                        <a:pt x="0" y="95"/>
                        <a:pt x="-147" y="205"/>
                        <a:pt x="222" y="242"/>
                      </a:cubicBezTo>
                      <a:lnTo>
                        <a:pt x="517" y="95"/>
                      </a:lnTo>
                      <a:cubicBezTo>
                        <a:pt x="517" y="95"/>
                        <a:pt x="591" y="21"/>
                        <a:pt x="554" y="21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23" name="Google Shape;2223;p34"/>
                <p:cNvSpPr/>
                <p:nvPr/>
              </p:nvSpPr>
              <p:spPr>
                <a:xfrm>
                  <a:off x="11454121" y="8676044"/>
                  <a:ext cx="258" cy="184"/>
                </a:xfrm>
                <a:custGeom>
                  <a:rect b="b" l="l" r="r" t="t"/>
                  <a:pathLst>
                    <a:path extrusionOk="0" h="184" w="258">
                      <a:moveTo>
                        <a:pt x="111" y="184"/>
                      </a:moveTo>
                      <a:cubicBezTo>
                        <a:pt x="258" y="184"/>
                        <a:pt x="222" y="148"/>
                        <a:pt x="258" y="111"/>
                      </a:cubicBezTo>
                      <a:lnTo>
                        <a:pt x="148" y="0"/>
                      </a:lnTo>
                      <a:lnTo>
                        <a:pt x="0" y="148"/>
                      </a:lnTo>
                      <a:cubicBezTo>
                        <a:pt x="37" y="148"/>
                        <a:pt x="74" y="184"/>
                        <a:pt x="111" y="184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2224" name="Google Shape;2224;p34"/>
              <p:cNvGrpSpPr/>
              <p:nvPr/>
            </p:nvGrpSpPr>
            <p:grpSpPr>
              <a:xfrm>
                <a:off x="11448971" y="8645899"/>
                <a:ext cx="4098" cy="3617"/>
                <a:chOff x="11448971" y="8645899"/>
                <a:chExt cx="4098" cy="3617"/>
              </a:xfrm>
            </p:grpSpPr>
            <p:sp>
              <p:nvSpPr>
                <p:cNvPr id="2225" name="Google Shape;2225;p34"/>
                <p:cNvSpPr/>
                <p:nvPr/>
              </p:nvSpPr>
              <p:spPr>
                <a:xfrm>
                  <a:off x="11452127" y="8648631"/>
                  <a:ext cx="258" cy="442"/>
                </a:xfrm>
                <a:custGeom>
                  <a:rect b="b" l="l" r="r" t="t"/>
                  <a:pathLst>
                    <a:path extrusionOk="0" h="442" w="258">
                      <a:moveTo>
                        <a:pt x="37" y="0"/>
                      </a:moveTo>
                      <a:lnTo>
                        <a:pt x="0" y="406"/>
                      </a:lnTo>
                      <a:cubicBezTo>
                        <a:pt x="0" y="406"/>
                        <a:pt x="74" y="443"/>
                        <a:pt x="111" y="443"/>
                      </a:cubicBezTo>
                      <a:lnTo>
                        <a:pt x="258" y="184"/>
                      </a:lnTo>
                      <a:lnTo>
                        <a:pt x="37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26" name="Google Shape;2226;p34"/>
                <p:cNvSpPr/>
                <p:nvPr/>
              </p:nvSpPr>
              <p:spPr>
                <a:xfrm>
                  <a:off x="11451574" y="8648668"/>
                  <a:ext cx="258" cy="295"/>
                </a:xfrm>
                <a:custGeom>
                  <a:rect b="b" l="l" r="r" t="t"/>
                  <a:pathLst>
                    <a:path extrusionOk="0" h="295" w="258">
                      <a:moveTo>
                        <a:pt x="0" y="221"/>
                      </a:moveTo>
                      <a:cubicBezTo>
                        <a:pt x="0" y="258"/>
                        <a:pt x="37" y="258"/>
                        <a:pt x="74" y="295"/>
                      </a:cubicBezTo>
                      <a:cubicBezTo>
                        <a:pt x="148" y="221"/>
                        <a:pt x="185" y="148"/>
                        <a:pt x="258" y="37"/>
                      </a:cubicBezTo>
                      <a:lnTo>
                        <a:pt x="148" y="0"/>
                      </a:lnTo>
                      <a:cubicBezTo>
                        <a:pt x="111" y="74"/>
                        <a:pt x="37" y="148"/>
                        <a:pt x="0" y="22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27" name="Google Shape;2227;p34"/>
                <p:cNvSpPr/>
                <p:nvPr/>
              </p:nvSpPr>
              <p:spPr>
                <a:xfrm>
                  <a:off x="11451531" y="8647930"/>
                  <a:ext cx="227" cy="412"/>
                </a:xfrm>
                <a:custGeom>
                  <a:rect b="b" l="l" r="r" t="t"/>
                  <a:pathLst>
                    <a:path extrusionOk="0" h="412" w="227">
                      <a:moveTo>
                        <a:pt x="80" y="295"/>
                      </a:moveTo>
                      <a:cubicBezTo>
                        <a:pt x="301" y="295"/>
                        <a:pt x="43" y="221"/>
                        <a:pt x="227" y="184"/>
                      </a:cubicBezTo>
                      <a:lnTo>
                        <a:pt x="154" y="0"/>
                      </a:lnTo>
                      <a:cubicBezTo>
                        <a:pt x="117" y="111"/>
                        <a:pt x="-31" y="221"/>
                        <a:pt x="6" y="295"/>
                      </a:cubicBezTo>
                      <a:cubicBezTo>
                        <a:pt x="6" y="516"/>
                        <a:pt x="43" y="369"/>
                        <a:pt x="80" y="295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28" name="Google Shape;2228;p34"/>
                <p:cNvSpPr/>
                <p:nvPr/>
              </p:nvSpPr>
              <p:spPr>
                <a:xfrm>
                  <a:off x="11452349" y="8648557"/>
                  <a:ext cx="276" cy="184"/>
                </a:xfrm>
                <a:custGeom>
                  <a:rect b="b" l="l" r="r" t="t"/>
                  <a:pathLst>
                    <a:path extrusionOk="0" h="184" w="276">
                      <a:moveTo>
                        <a:pt x="148" y="148"/>
                      </a:moveTo>
                      <a:cubicBezTo>
                        <a:pt x="332" y="111"/>
                        <a:pt x="295" y="111"/>
                        <a:pt x="148" y="111"/>
                      </a:cubicBezTo>
                      <a:cubicBezTo>
                        <a:pt x="-74" y="74"/>
                        <a:pt x="369" y="37"/>
                        <a:pt x="258" y="0"/>
                      </a:cubicBezTo>
                      <a:cubicBezTo>
                        <a:pt x="222" y="0"/>
                        <a:pt x="111" y="0"/>
                        <a:pt x="0" y="0"/>
                      </a:cubicBezTo>
                      <a:lnTo>
                        <a:pt x="0" y="185"/>
                      </a:lnTo>
                      <a:cubicBezTo>
                        <a:pt x="37" y="148"/>
                        <a:pt x="111" y="148"/>
                        <a:pt x="148" y="148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29" name="Google Shape;2229;p34"/>
                <p:cNvSpPr/>
                <p:nvPr/>
              </p:nvSpPr>
              <p:spPr>
                <a:xfrm>
                  <a:off x="11451574" y="8648114"/>
                  <a:ext cx="812" cy="454"/>
                </a:xfrm>
                <a:custGeom>
                  <a:rect b="b" l="l" r="r" t="t"/>
                  <a:pathLst>
                    <a:path extrusionOk="0" h="454" w="812">
                      <a:moveTo>
                        <a:pt x="185" y="111"/>
                      </a:moveTo>
                      <a:cubicBezTo>
                        <a:pt x="185" y="148"/>
                        <a:pt x="258" y="148"/>
                        <a:pt x="258" y="184"/>
                      </a:cubicBezTo>
                      <a:cubicBezTo>
                        <a:pt x="258" y="221"/>
                        <a:pt x="222" y="258"/>
                        <a:pt x="222" y="295"/>
                      </a:cubicBezTo>
                      <a:cubicBezTo>
                        <a:pt x="185" y="258"/>
                        <a:pt x="185" y="221"/>
                        <a:pt x="74" y="295"/>
                      </a:cubicBezTo>
                      <a:cubicBezTo>
                        <a:pt x="37" y="332"/>
                        <a:pt x="0" y="369"/>
                        <a:pt x="0" y="406"/>
                      </a:cubicBezTo>
                      <a:cubicBezTo>
                        <a:pt x="74" y="369"/>
                        <a:pt x="148" y="369"/>
                        <a:pt x="222" y="332"/>
                      </a:cubicBezTo>
                      <a:cubicBezTo>
                        <a:pt x="258" y="332"/>
                        <a:pt x="369" y="332"/>
                        <a:pt x="369" y="369"/>
                      </a:cubicBezTo>
                      <a:cubicBezTo>
                        <a:pt x="443" y="443"/>
                        <a:pt x="517" y="517"/>
                        <a:pt x="738" y="369"/>
                      </a:cubicBezTo>
                      <a:cubicBezTo>
                        <a:pt x="775" y="369"/>
                        <a:pt x="812" y="295"/>
                        <a:pt x="812" y="295"/>
                      </a:cubicBezTo>
                      <a:cubicBezTo>
                        <a:pt x="775" y="295"/>
                        <a:pt x="701" y="258"/>
                        <a:pt x="628" y="221"/>
                      </a:cubicBezTo>
                      <a:lnTo>
                        <a:pt x="591" y="221"/>
                      </a:lnTo>
                      <a:lnTo>
                        <a:pt x="517" y="295"/>
                      </a:lnTo>
                      <a:lnTo>
                        <a:pt x="480" y="221"/>
                      </a:lnTo>
                      <a:lnTo>
                        <a:pt x="332" y="0"/>
                      </a:lnTo>
                      <a:cubicBezTo>
                        <a:pt x="295" y="74"/>
                        <a:pt x="222" y="74"/>
                        <a:pt x="185" y="11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30" name="Google Shape;2230;p34"/>
                <p:cNvSpPr/>
                <p:nvPr/>
              </p:nvSpPr>
              <p:spPr>
                <a:xfrm>
                  <a:off x="11448971" y="8645899"/>
                  <a:ext cx="4098" cy="3617"/>
                </a:xfrm>
                <a:custGeom>
                  <a:rect b="b" l="l" r="r" t="t"/>
                  <a:pathLst>
                    <a:path extrusionOk="0" h="3617" w="4098">
                      <a:moveTo>
                        <a:pt x="1828" y="38"/>
                      </a:moveTo>
                      <a:cubicBezTo>
                        <a:pt x="2012" y="-35"/>
                        <a:pt x="2271" y="1"/>
                        <a:pt x="2123" y="112"/>
                      </a:cubicBezTo>
                      <a:cubicBezTo>
                        <a:pt x="2049" y="186"/>
                        <a:pt x="2049" y="223"/>
                        <a:pt x="2012" y="260"/>
                      </a:cubicBezTo>
                      <a:cubicBezTo>
                        <a:pt x="2012" y="297"/>
                        <a:pt x="2086" y="297"/>
                        <a:pt x="2123" y="333"/>
                      </a:cubicBezTo>
                      <a:cubicBezTo>
                        <a:pt x="2492" y="75"/>
                        <a:pt x="2307" y="592"/>
                        <a:pt x="2677" y="333"/>
                      </a:cubicBezTo>
                      <a:cubicBezTo>
                        <a:pt x="2640" y="481"/>
                        <a:pt x="3083" y="444"/>
                        <a:pt x="3120" y="555"/>
                      </a:cubicBezTo>
                      <a:cubicBezTo>
                        <a:pt x="2861" y="592"/>
                        <a:pt x="3083" y="666"/>
                        <a:pt x="2935" y="702"/>
                      </a:cubicBezTo>
                      <a:cubicBezTo>
                        <a:pt x="2824" y="739"/>
                        <a:pt x="2787" y="592"/>
                        <a:pt x="2677" y="739"/>
                      </a:cubicBezTo>
                      <a:lnTo>
                        <a:pt x="2640" y="702"/>
                      </a:lnTo>
                      <a:lnTo>
                        <a:pt x="2640" y="555"/>
                      </a:lnTo>
                      <a:cubicBezTo>
                        <a:pt x="2640" y="555"/>
                        <a:pt x="2566" y="555"/>
                        <a:pt x="2529" y="555"/>
                      </a:cubicBezTo>
                      <a:lnTo>
                        <a:pt x="2492" y="813"/>
                      </a:lnTo>
                      <a:lnTo>
                        <a:pt x="2714" y="739"/>
                      </a:lnTo>
                      <a:cubicBezTo>
                        <a:pt x="2751" y="813"/>
                        <a:pt x="2824" y="887"/>
                        <a:pt x="2787" y="998"/>
                      </a:cubicBezTo>
                      <a:cubicBezTo>
                        <a:pt x="2751" y="1145"/>
                        <a:pt x="2751" y="1330"/>
                        <a:pt x="2861" y="1440"/>
                      </a:cubicBezTo>
                      <a:cubicBezTo>
                        <a:pt x="2898" y="1477"/>
                        <a:pt x="2972" y="1477"/>
                        <a:pt x="2861" y="1551"/>
                      </a:cubicBezTo>
                      <a:cubicBezTo>
                        <a:pt x="2861" y="1551"/>
                        <a:pt x="2787" y="1662"/>
                        <a:pt x="3009" y="1551"/>
                      </a:cubicBezTo>
                      <a:cubicBezTo>
                        <a:pt x="3083" y="1514"/>
                        <a:pt x="3083" y="1477"/>
                        <a:pt x="3120" y="1440"/>
                      </a:cubicBezTo>
                      <a:lnTo>
                        <a:pt x="3120" y="1403"/>
                      </a:lnTo>
                      <a:cubicBezTo>
                        <a:pt x="3157" y="1403"/>
                        <a:pt x="3194" y="1440"/>
                        <a:pt x="3194" y="1440"/>
                      </a:cubicBezTo>
                      <a:cubicBezTo>
                        <a:pt x="3157" y="1662"/>
                        <a:pt x="3157" y="1883"/>
                        <a:pt x="3489" y="2031"/>
                      </a:cubicBezTo>
                      <a:lnTo>
                        <a:pt x="3452" y="2068"/>
                      </a:lnTo>
                      <a:cubicBezTo>
                        <a:pt x="3304" y="2105"/>
                        <a:pt x="3267" y="2141"/>
                        <a:pt x="3378" y="2178"/>
                      </a:cubicBezTo>
                      <a:lnTo>
                        <a:pt x="3415" y="2178"/>
                      </a:lnTo>
                      <a:cubicBezTo>
                        <a:pt x="3378" y="2105"/>
                        <a:pt x="3526" y="2068"/>
                        <a:pt x="3673" y="2031"/>
                      </a:cubicBezTo>
                      <a:lnTo>
                        <a:pt x="3526" y="1920"/>
                      </a:lnTo>
                      <a:cubicBezTo>
                        <a:pt x="3710" y="1920"/>
                        <a:pt x="3821" y="1957"/>
                        <a:pt x="3821" y="2031"/>
                      </a:cubicBezTo>
                      <a:cubicBezTo>
                        <a:pt x="3821" y="2068"/>
                        <a:pt x="3747" y="2105"/>
                        <a:pt x="3747" y="2141"/>
                      </a:cubicBezTo>
                      <a:lnTo>
                        <a:pt x="3747" y="2547"/>
                      </a:lnTo>
                      <a:cubicBezTo>
                        <a:pt x="3821" y="2510"/>
                        <a:pt x="3895" y="2473"/>
                        <a:pt x="3932" y="2473"/>
                      </a:cubicBezTo>
                      <a:cubicBezTo>
                        <a:pt x="4153" y="2473"/>
                        <a:pt x="3895" y="2584"/>
                        <a:pt x="3932" y="2584"/>
                      </a:cubicBezTo>
                      <a:cubicBezTo>
                        <a:pt x="4153" y="2621"/>
                        <a:pt x="4190" y="2621"/>
                        <a:pt x="3821" y="2695"/>
                      </a:cubicBezTo>
                      <a:cubicBezTo>
                        <a:pt x="3784" y="2695"/>
                        <a:pt x="3747" y="2806"/>
                        <a:pt x="3747" y="2806"/>
                      </a:cubicBezTo>
                      <a:cubicBezTo>
                        <a:pt x="3969" y="2842"/>
                        <a:pt x="3673" y="2953"/>
                        <a:pt x="3821" y="2990"/>
                      </a:cubicBezTo>
                      <a:lnTo>
                        <a:pt x="3895" y="2990"/>
                      </a:lnTo>
                      <a:lnTo>
                        <a:pt x="3858" y="3027"/>
                      </a:lnTo>
                      <a:lnTo>
                        <a:pt x="3710" y="3101"/>
                      </a:lnTo>
                      <a:lnTo>
                        <a:pt x="3267" y="3175"/>
                      </a:lnTo>
                      <a:lnTo>
                        <a:pt x="3415" y="2916"/>
                      </a:lnTo>
                      <a:lnTo>
                        <a:pt x="3194" y="2732"/>
                      </a:lnTo>
                      <a:lnTo>
                        <a:pt x="3157" y="3138"/>
                      </a:lnTo>
                      <a:cubicBezTo>
                        <a:pt x="3157" y="3138"/>
                        <a:pt x="3230" y="3175"/>
                        <a:pt x="3267" y="3175"/>
                      </a:cubicBezTo>
                      <a:lnTo>
                        <a:pt x="683" y="3617"/>
                      </a:lnTo>
                      <a:cubicBezTo>
                        <a:pt x="683" y="3580"/>
                        <a:pt x="646" y="3543"/>
                        <a:pt x="683" y="3507"/>
                      </a:cubicBezTo>
                      <a:cubicBezTo>
                        <a:pt x="683" y="3507"/>
                        <a:pt x="646" y="3470"/>
                        <a:pt x="646" y="3470"/>
                      </a:cubicBezTo>
                      <a:lnTo>
                        <a:pt x="609" y="3543"/>
                      </a:lnTo>
                      <a:lnTo>
                        <a:pt x="535" y="3617"/>
                      </a:lnTo>
                      <a:lnTo>
                        <a:pt x="498" y="3580"/>
                      </a:lnTo>
                      <a:lnTo>
                        <a:pt x="462" y="3470"/>
                      </a:lnTo>
                      <a:cubicBezTo>
                        <a:pt x="1015" y="3396"/>
                        <a:pt x="535" y="3285"/>
                        <a:pt x="683" y="3211"/>
                      </a:cubicBezTo>
                      <a:cubicBezTo>
                        <a:pt x="757" y="3138"/>
                        <a:pt x="757" y="3064"/>
                        <a:pt x="794" y="2990"/>
                      </a:cubicBezTo>
                      <a:cubicBezTo>
                        <a:pt x="794" y="2953"/>
                        <a:pt x="794" y="2916"/>
                        <a:pt x="757" y="2916"/>
                      </a:cubicBezTo>
                      <a:cubicBezTo>
                        <a:pt x="720" y="2916"/>
                        <a:pt x="646" y="2953"/>
                        <a:pt x="646" y="2953"/>
                      </a:cubicBezTo>
                      <a:cubicBezTo>
                        <a:pt x="609" y="2953"/>
                        <a:pt x="535" y="2916"/>
                        <a:pt x="535" y="2916"/>
                      </a:cubicBezTo>
                      <a:cubicBezTo>
                        <a:pt x="535" y="2879"/>
                        <a:pt x="572" y="2806"/>
                        <a:pt x="535" y="2769"/>
                      </a:cubicBezTo>
                      <a:cubicBezTo>
                        <a:pt x="462" y="2584"/>
                        <a:pt x="351" y="2400"/>
                        <a:pt x="351" y="2178"/>
                      </a:cubicBezTo>
                      <a:cubicBezTo>
                        <a:pt x="351" y="2105"/>
                        <a:pt x="388" y="2031"/>
                        <a:pt x="314" y="1957"/>
                      </a:cubicBezTo>
                      <a:cubicBezTo>
                        <a:pt x="203" y="1772"/>
                        <a:pt x="240" y="1551"/>
                        <a:pt x="388" y="1330"/>
                      </a:cubicBezTo>
                      <a:cubicBezTo>
                        <a:pt x="351" y="1330"/>
                        <a:pt x="277" y="1330"/>
                        <a:pt x="240" y="1367"/>
                      </a:cubicBezTo>
                      <a:cubicBezTo>
                        <a:pt x="166" y="1367"/>
                        <a:pt x="55" y="1330"/>
                        <a:pt x="55" y="1330"/>
                      </a:cubicBezTo>
                      <a:cubicBezTo>
                        <a:pt x="55" y="1293"/>
                        <a:pt x="166" y="1256"/>
                        <a:pt x="166" y="1219"/>
                      </a:cubicBezTo>
                      <a:cubicBezTo>
                        <a:pt x="203" y="1145"/>
                        <a:pt x="351" y="1035"/>
                        <a:pt x="129" y="998"/>
                      </a:cubicBezTo>
                      <a:cubicBezTo>
                        <a:pt x="92" y="998"/>
                        <a:pt x="166" y="887"/>
                        <a:pt x="166" y="887"/>
                      </a:cubicBezTo>
                      <a:cubicBezTo>
                        <a:pt x="-55" y="887"/>
                        <a:pt x="-55" y="887"/>
                        <a:pt x="166" y="813"/>
                      </a:cubicBezTo>
                      <a:cubicBezTo>
                        <a:pt x="55" y="702"/>
                        <a:pt x="351" y="629"/>
                        <a:pt x="535" y="592"/>
                      </a:cubicBezTo>
                      <a:cubicBezTo>
                        <a:pt x="757" y="555"/>
                        <a:pt x="794" y="481"/>
                        <a:pt x="757" y="407"/>
                      </a:cubicBezTo>
                      <a:lnTo>
                        <a:pt x="831" y="407"/>
                      </a:lnTo>
                      <a:cubicBezTo>
                        <a:pt x="868" y="444"/>
                        <a:pt x="868" y="481"/>
                        <a:pt x="905" y="518"/>
                      </a:cubicBezTo>
                      <a:cubicBezTo>
                        <a:pt x="941" y="555"/>
                        <a:pt x="978" y="555"/>
                        <a:pt x="1052" y="592"/>
                      </a:cubicBezTo>
                      <a:cubicBezTo>
                        <a:pt x="1089" y="555"/>
                        <a:pt x="1126" y="518"/>
                        <a:pt x="1163" y="518"/>
                      </a:cubicBezTo>
                      <a:cubicBezTo>
                        <a:pt x="1200" y="481"/>
                        <a:pt x="1200" y="444"/>
                        <a:pt x="1200" y="407"/>
                      </a:cubicBezTo>
                      <a:cubicBezTo>
                        <a:pt x="1200" y="444"/>
                        <a:pt x="1200" y="481"/>
                        <a:pt x="1237" y="518"/>
                      </a:cubicBezTo>
                      <a:cubicBezTo>
                        <a:pt x="1348" y="629"/>
                        <a:pt x="1606" y="481"/>
                        <a:pt x="1791" y="481"/>
                      </a:cubicBezTo>
                      <a:cubicBezTo>
                        <a:pt x="1791" y="444"/>
                        <a:pt x="1754" y="370"/>
                        <a:pt x="1754" y="333"/>
                      </a:cubicBezTo>
                      <a:cubicBezTo>
                        <a:pt x="1754" y="223"/>
                        <a:pt x="1717" y="75"/>
                        <a:pt x="1828" y="38"/>
                      </a:cubicBezTo>
                      <a:close/>
                      <a:moveTo>
                        <a:pt x="2787" y="2769"/>
                      </a:moveTo>
                      <a:cubicBezTo>
                        <a:pt x="2751" y="2842"/>
                        <a:pt x="2677" y="2916"/>
                        <a:pt x="2640" y="2990"/>
                      </a:cubicBezTo>
                      <a:cubicBezTo>
                        <a:pt x="2640" y="3027"/>
                        <a:pt x="2677" y="3027"/>
                        <a:pt x="2714" y="3064"/>
                      </a:cubicBezTo>
                      <a:cubicBezTo>
                        <a:pt x="2787" y="2990"/>
                        <a:pt x="2824" y="2916"/>
                        <a:pt x="2898" y="2806"/>
                      </a:cubicBezTo>
                      <a:lnTo>
                        <a:pt x="2787" y="2769"/>
                      </a:lnTo>
                      <a:close/>
                      <a:moveTo>
                        <a:pt x="3415" y="2621"/>
                      </a:moveTo>
                      <a:lnTo>
                        <a:pt x="3415" y="2806"/>
                      </a:lnTo>
                      <a:cubicBezTo>
                        <a:pt x="3415" y="2806"/>
                        <a:pt x="3489" y="2806"/>
                        <a:pt x="3526" y="2806"/>
                      </a:cubicBezTo>
                      <a:cubicBezTo>
                        <a:pt x="3710" y="2769"/>
                        <a:pt x="3673" y="2769"/>
                        <a:pt x="3526" y="2769"/>
                      </a:cubicBezTo>
                      <a:cubicBezTo>
                        <a:pt x="3304" y="2732"/>
                        <a:pt x="3747" y="2695"/>
                        <a:pt x="3637" y="2658"/>
                      </a:cubicBezTo>
                      <a:cubicBezTo>
                        <a:pt x="3600" y="2621"/>
                        <a:pt x="3489" y="2621"/>
                        <a:pt x="3415" y="2621"/>
                      </a:cubicBezTo>
                      <a:close/>
                      <a:moveTo>
                        <a:pt x="2935" y="2252"/>
                      </a:moveTo>
                      <a:cubicBezTo>
                        <a:pt x="2898" y="2289"/>
                        <a:pt x="2787" y="2289"/>
                        <a:pt x="2787" y="2326"/>
                      </a:cubicBezTo>
                      <a:cubicBezTo>
                        <a:pt x="2787" y="2363"/>
                        <a:pt x="2861" y="2363"/>
                        <a:pt x="2861" y="2400"/>
                      </a:cubicBezTo>
                      <a:cubicBezTo>
                        <a:pt x="2861" y="2437"/>
                        <a:pt x="2824" y="2473"/>
                        <a:pt x="2824" y="2510"/>
                      </a:cubicBezTo>
                      <a:cubicBezTo>
                        <a:pt x="2787" y="2473"/>
                        <a:pt x="2787" y="2437"/>
                        <a:pt x="2677" y="2510"/>
                      </a:cubicBezTo>
                      <a:cubicBezTo>
                        <a:pt x="2640" y="2547"/>
                        <a:pt x="2603" y="2584"/>
                        <a:pt x="2603" y="2621"/>
                      </a:cubicBezTo>
                      <a:cubicBezTo>
                        <a:pt x="2677" y="2584"/>
                        <a:pt x="2751" y="2584"/>
                        <a:pt x="2824" y="2547"/>
                      </a:cubicBezTo>
                      <a:cubicBezTo>
                        <a:pt x="2861" y="2547"/>
                        <a:pt x="2972" y="2547"/>
                        <a:pt x="2972" y="2584"/>
                      </a:cubicBezTo>
                      <a:cubicBezTo>
                        <a:pt x="3046" y="2658"/>
                        <a:pt x="3120" y="2732"/>
                        <a:pt x="3341" y="2584"/>
                      </a:cubicBezTo>
                      <a:cubicBezTo>
                        <a:pt x="3378" y="2584"/>
                        <a:pt x="3415" y="2510"/>
                        <a:pt x="3415" y="2510"/>
                      </a:cubicBezTo>
                      <a:cubicBezTo>
                        <a:pt x="3378" y="2510"/>
                        <a:pt x="3304" y="2473"/>
                        <a:pt x="3230" y="2437"/>
                      </a:cubicBezTo>
                      <a:lnTo>
                        <a:pt x="3194" y="2437"/>
                      </a:lnTo>
                      <a:lnTo>
                        <a:pt x="3120" y="2510"/>
                      </a:lnTo>
                      <a:lnTo>
                        <a:pt x="3083" y="2437"/>
                      </a:lnTo>
                      <a:lnTo>
                        <a:pt x="2935" y="2252"/>
                      </a:lnTo>
                      <a:close/>
                      <a:moveTo>
                        <a:pt x="2677" y="2068"/>
                      </a:moveTo>
                      <a:cubicBezTo>
                        <a:pt x="2640" y="2178"/>
                        <a:pt x="2492" y="2289"/>
                        <a:pt x="2529" y="2363"/>
                      </a:cubicBezTo>
                      <a:cubicBezTo>
                        <a:pt x="2603" y="2510"/>
                        <a:pt x="2603" y="2363"/>
                        <a:pt x="2640" y="2326"/>
                      </a:cubicBezTo>
                      <a:cubicBezTo>
                        <a:pt x="2861" y="2326"/>
                        <a:pt x="2603" y="2252"/>
                        <a:pt x="2787" y="2215"/>
                      </a:cubicBezTo>
                      <a:lnTo>
                        <a:pt x="2677" y="2068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31" name="Google Shape;2231;p34"/>
                <p:cNvSpPr/>
                <p:nvPr/>
              </p:nvSpPr>
              <p:spPr>
                <a:xfrm>
                  <a:off x="11449432" y="8645938"/>
                  <a:ext cx="516" cy="221"/>
                </a:xfrm>
                <a:custGeom>
                  <a:rect b="b" l="l" r="r" t="t"/>
                  <a:pathLst>
                    <a:path extrusionOk="0" h="221" w="516">
                      <a:moveTo>
                        <a:pt x="0" y="184"/>
                      </a:moveTo>
                      <a:lnTo>
                        <a:pt x="74" y="221"/>
                      </a:lnTo>
                      <a:lnTo>
                        <a:pt x="517" y="0"/>
                      </a:lnTo>
                      <a:cubicBezTo>
                        <a:pt x="443" y="0"/>
                        <a:pt x="369" y="0"/>
                        <a:pt x="295" y="37"/>
                      </a:cubicBezTo>
                      <a:lnTo>
                        <a:pt x="0" y="184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sp>
          <p:nvSpPr>
            <p:cNvPr id="2232" name="Google Shape;2232;p34"/>
            <p:cNvSpPr/>
            <p:nvPr/>
          </p:nvSpPr>
          <p:spPr>
            <a:xfrm>
              <a:off x="11023400" y="7933706"/>
              <a:ext cx="58319" cy="27639"/>
            </a:xfrm>
            <a:custGeom>
              <a:rect b="b" l="l" r="r" t="t"/>
              <a:pathLst>
                <a:path extrusionOk="0" h="27639" w="58319">
                  <a:moveTo>
                    <a:pt x="58320" y="8860"/>
                  </a:moveTo>
                  <a:cubicBezTo>
                    <a:pt x="58320" y="8860"/>
                    <a:pt x="26163" y="12955"/>
                    <a:pt x="1870" y="153"/>
                  </a:cubicBezTo>
                  <a:cubicBezTo>
                    <a:pt x="652" y="-475"/>
                    <a:pt x="-566" y="964"/>
                    <a:pt x="283" y="2034"/>
                  </a:cubicBezTo>
                  <a:cubicBezTo>
                    <a:pt x="6744" y="10188"/>
                    <a:pt x="22951" y="27308"/>
                    <a:pt x="54406" y="27640"/>
                  </a:cubicBezTo>
                  <a:lnTo>
                    <a:pt x="58320" y="8860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233" name="Google Shape;2233;p34"/>
            <p:cNvGrpSpPr/>
            <p:nvPr/>
          </p:nvGrpSpPr>
          <p:grpSpPr>
            <a:xfrm>
              <a:off x="11086526" y="7823247"/>
              <a:ext cx="46472" cy="69474"/>
              <a:chOff x="11086526" y="7823247"/>
              <a:chExt cx="46472" cy="69474"/>
            </a:xfrm>
          </p:grpSpPr>
          <p:sp>
            <p:nvSpPr>
              <p:cNvPr id="2234" name="Google Shape;2234;p34"/>
              <p:cNvSpPr/>
              <p:nvPr/>
            </p:nvSpPr>
            <p:spPr>
              <a:xfrm>
                <a:off x="11116460" y="7823247"/>
                <a:ext cx="16538" cy="45418"/>
              </a:xfrm>
              <a:custGeom>
                <a:rect b="b" l="l" r="r" t="t"/>
                <a:pathLst>
                  <a:path extrusionOk="0" h="45418" w="16538">
                    <a:moveTo>
                      <a:pt x="849" y="45418"/>
                    </a:moveTo>
                    <a:cubicBezTo>
                      <a:pt x="554" y="45418"/>
                      <a:pt x="295" y="45418"/>
                      <a:pt x="0" y="45381"/>
                    </a:cubicBezTo>
                    <a:lnTo>
                      <a:pt x="185" y="42098"/>
                    </a:lnTo>
                    <a:cubicBezTo>
                      <a:pt x="5464" y="42430"/>
                      <a:pt x="10522" y="38814"/>
                      <a:pt x="12552" y="33353"/>
                    </a:cubicBezTo>
                    <a:cubicBezTo>
                      <a:pt x="13439" y="30992"/>
                      <a:pt x="13402" y="29258"/>
                      <a:pt x="12552" y="28188"/>
                    </a:cubicBezTo>
                    <a:cubicBezTo>
                      <a:pt x="10817" y="26048"/>
                      <a:pt x="5722" y="26306"/>
                      <a:pt x="4061" y="26565"/>
                    </a:cubicBezTo>
                    <a:lnTo>
                      <a:pt x="1477" y="26970"/>
                    </a:lnTo>
                    <a:lnTo>
                      <a:pt x="9488" y="0"/>
                    </a:lnTo>
                    <a:lnTo>
                      <a:pt x="12663" y="922"/>
                    </a:lnTo>
                    <a:lnTo>
                      <a:pt x="6092" y="23060"/>
                    </a:lnTo>
                    <a:cubicBezTo>
                      <a:pt x="8787" y="22986"/>
                      <a:pt x="12922" y="23392"/>
                      <a:pt x="15137" y="26048"/>
                    </a:cubicBezTo>
                    <a:cubicBezTo>
                      <a:pt x="16798" y="28077"/>
                      <a:pt x="16983" y="30918"/>
                      <a:pt x="15691" y="34460"/>
                    </a:cubicBezTo>
                    <a:cubicBezTo>
                      <a:pt x="13291" y="41028"/>
                      <a:pt x="7273" y="45418"/>
                      <a:pt x="849" y="45418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35" name="Google Shape;2235;p34"/>
              <p:cNvSpPr/>
              <p:nvPr/>
            </p:nvSpPr>
            <p:spPr>
              <a:xfrm>
                <a:off x="11086526" y="7862135"/>
                <a:ext cx="36320" cy="30586"/>
              </a:xfrm>
              <a:custGeom>
                <a:rect b="b" l="l" r="r" t="t"/>
                <a:pathLst>
                  <a:path extrusionOk="0" h="30586" w="36320">
                    <a:moveTo>
                      <a:pt x="20261" y="30586"/>
                    </a:moveTo>
                    <a:cubicBezTo>
                      <a:pt x="14797" y="30586"/>
                      <a:pt x="9481" y="28299"/>
                      <a:pt x="5493" y="23982"/>
                    </a:cubicBezTo>
                    <a:cubicBezTo>
                      <a:pt x="-118" y="17894"/>
                      <a:pt x="-1558" y="9556"/>
                      <a:pt x="1765" y="2177"/>
                    </a:cubicBezTo>
                    <a:lnTo>
                      <a:pt x="2798" y="0"/>
                    </a:lnTo>
                    <a:lnTo>
                      <a:pt x="36321" y="19591"/>
                    </a:lnTo>
                    <a:lnTo>
                      <a:pt x="36210" y="20661"/>
                    </a:lnTo>
                    <a:cubicBezTo>
                      <a:pt x="36173" y="20883"/>
                      <a:pt x="35509" y="26417"/>
                      <a:pt x="26943" y="29479"/>
                    </a:cubicBezTo>
                    <a:cubicBezTo>
                      <a:pt x="24765" y="30217"/>
                      <a:pt x="22513" y="30586"/>
                      <a:pt x="20261" y="30586"/>
                    </a:cubicBezTo>
                    <a:close/>
                    <a:moveTo>
                      <a:pt x="4349" y="4686"/>
                    </a:moveTo>
                    <a:cubicBezTo>
                      <a:pt x="2208" y="10552"/>
                      <a:pt x="3537" y="16972"/>
                      <a:pt x="7930" y="21731"/>
                    </a:cubicBezTo>
                    <a:cubicBezTo>
                      <a:pt x="12619" y="26823"/>
                      <a:pt x="19523" y="28557"/>
                      <a:pt x="25873" y="26306"/>
                    </a:cubicBezTo>
                    <a:cubicBezTo>
                      <a:pt x="30377" y="24683"/>
                      <a:pt x="32038" y="22469"/>
                      <a:pt x="32629" y="21215"/>
                    </a:cubicBezTo>
                    <a:lnTo>
                      <a:pt x="4349" y="4686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2236" name="Google Shape;2236;p34"/>
            <p:cNvGrpSpPr/>
            <p:nvPr/>
          </p:nvGrpSpPr>
          <p:grpSpPr>
            <a:xfrm>
              <a:off x="11458462" y="9010693"/>
              <a:ext cx="24502" cy="36648"/>
              <a:chOff x="11458462" y="9010693"/>
              <a:chExt cx="24502" cy="36648"/>
            </a:xfrm>
          </p:grpSpPr>
          <p:grpSp>
            <p:nvGrpSpPr>
              <p:cNvPr id="2237" name="Google Shape;2237;p34"/>
              <p:cNvGrpSpPr/>
              <p:nvPr/>
            </p:nvGrpSpPr>
            <p:grpSpPr>
              <a:xfrm>
                <a:off x="11458462" y="9010693"/>
                <a:ext cx="4260" cy="7259"/>
                <a:chOff x="11458462" y="9010693"/>
                <a:chExt cx="4260" cy="7259"/>
              </a:xfrm>
            </p:grpSpPr>
            <p:sp>
              <p:nvSpPr>
                <p:cNvPr id="2238" name="Google Shape;2238;p34"/>
                <p:cNvSpPr/>
                <p:nvPr/>
              </p:nvSpPr>
              <p:spPr>
                <a:xfrm>
                  <a:off x="11459976" y="9012345"/>
                  <a:ext cx="458" cy="273"/>
                </a:xfrm>
                <a:custGeom>
                  <a:rect b="b" l="l" r="r" t="t"/>
                  <a:pathLst>
                    <a:path extrusionOk="0" h="273" w="458">
                      <a:moveTo>
                        <a:pt x="126" y="74"/>
                      </a:moveTo>
                      <a:cubicBezTo>
                        <a:pt x="89" y="74"/>
                        <a:pt x="89" y="37"/>
                        <a:pt x="52" y="0"/>
                      </a:cubicBezTo>
                      <a:cubicBezTo>
                        <a:pt x="52" y="37"/>
                        <a:pt x="52" y="111"/>
                        <a:pt x="52" y="148"/>
                      </a:cubicBezTo>
                      <a:cubicBezTo>
                        <a:pt x="237" y="111"/>
                        <a:pt x="-170" y="332"/>
                        <a:pt x="89" y="258"/>
                      </a:cubicBezTo>
                      <a:cubicBezTo>
                        <a:pt x="237" y="221"/>
                        <a:pt x="347" y="258"/>
                        <a:pt x="458" y="258"/>
                      </a:cubicBezTo>
                      <a:cubicBezTo>
                        <a:pt x="458" y="258"/>
                        <a:pt x="458" y="221"/>
                        <a:pt x="458" y="221"/>
                      </a:cubicBezTo>
                      <a:cubicBezTo>
                        <a:pt x="347" y="184"/>
                        <a:pt x="237" y="111"/>
                        <a:pt x="126" y="74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39" name="Google Shape;2239;p34"/>
                <p:cNvSpPr/>
                <p:nvPr/>
              </p:nvSpPr>
              <p:spPr>
                <a:xfrm>
                  <a:off x="11459659" y="9012217"/>
                  <a:ext cx="258" cy="164"/>
                </a:xfrm>
                <a:custGeom>
                  <a:rect b="b" l="l" r="r" t="t"/>
                  <a:pathLst>
                    <a:path extrusionOk="0" h="164" w="258">
                      <a:moveTo>
                        <a:pt x="222" y="16"/>
                      </a:moveTo>
                      <a:cubicBezTo>
                        <a:pt x="185" y="-21"/>
                        <a:pt x="74" y="16"/>
                        <a:pt x="0" y="16"/>
                      </a:cubicBezTo>
                      <a:cubicBezTo>
                        <a:pt x="0" y="90"/>
                        <a:pt x="0" y="127"/>
                        <a:pt x="0" y="164"/>
                      </a:cubicBezTo>
                      <a:cubicBezTo>
                        <a:pt x="111" y="164"/>
                        <a:pt x="185" y="164"/>
                        <a:pt x="258" y="164"/>
                      </a:cubicBezTo>
                      <a:cubicBezTo>
                        <a:pt x="258" y="90"/>
                        <a:pt x="258" y="16"/>
                        <a:pt x="222" y="16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40" name="Google Shape;2240;p34"/>
                <p:cNvSpPr/>
                <p:nvPr/>
              </p:nvSpPr>
              <p:spPr>
                <a:xfrm>
                  <a:off x="11460766" y="9013636"/>
                  <a:ext cx="369" cy="332"/>
                </a:xfrm>
                <a:custGeom>
                  <a:rect b="b" l="l" r="r" t="t"/>
                  <a:pathLst>
                    <a:path extrusionOk="0" h="332" w="369">
                      <a:moveTo>
                        <a:pt x="332" y="74"/>
                      </a:moveTo>
                      <a:cubicBezTo>
                        <a:pt x="332" y="37"/>
                        <a:pt x="369" y="37"/>
                        <a:pt x="369" y="0"/>
                      </a:cubicBezTo>
                      <a:cubicBezTo>
                        <a:pt x="332" y="0"/>
                        <a:pt x="258" y="37"/>
                        <a:pt x="222" y="37"/>
                      </a:cubicBezTo>
                      <a:cubicBezTo>
                        <a:pt x="222" y="111"/>
                        <a:pt x="74" y="221"/>
                        <a:pt x="0" y="332"/>
                      </a:cubicBezTo>
                      <a:lnTo>
                        <a:pt x="295" y="148"/>
                      </a:lnTo>
                      <a:cubicBezTo>
                        <a:pt x="332" y="111"/>
                        <a:pt x="369" y="37"/>
                        <a:pt x="332" y="74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41" name="Google Shape;2241;p34"/>
                <p:cNvSpPr/>
                <p:nvPr/>
              </p:nvSpPr>
              <p:spPr>
                <a:xfrm>
                  <a:off x="11460914" y="9011074"/>
                  <a:ext cx="53" cy="53"/>
                </a:xfrm>
                <a:custGeom>
                  <a:rect b="b" l="l" r="r" t="t"/>
                  <a:pathLst>
                    <a:path extrusionOk="0" h="53" w="53">
                      <a:moveTo>
                        <a:pt x="37" y="16"/>
                      </a:moveTo>
                      <a:cubicBezTo>
                        <a:pt x="37" y="16"/>
                        <a:pt x="0" y="53"/>
                        <a:pt x="0" y="53"/>
                      </a:cubicBezTo>
                      <a:cubicBezTo>
                        <a:pt x="0" y="53"/>
                        <a:pt x="37" y="53"/>
                        <a:pt x="37" y="53"/>
                      </a:cubicBezTo>
                      <a:cubicBezTo>
                        <a:pt x="37" y="53"/>
                        <a:pt x="74" y="16"/>
                        <a:pt x="37" y="16"/>
                      </a:cubicBezTo>
                      <a:cubicBezTo>
                        <a:pt x="74" y="-21"/>
                        <a:pt x="37" y="16"/>
                        <a:pt x="37" y="16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42" name="Google Shape;2242;p34"/>
                <p:cNvSpPr/>
                <p:nvPr/>
              </p:nvSpPr>
              <p:spPr>
                <a:xfrm>
                  <a:off x="11460619" y="9013442"/>
                  <a:ext cx="259" cy="304"/>
                </a:xfrm>
                <a:custGeom>
                  <a:rect b="b" l="l" r="r" t="t"/>
                  <a:pathLst>
                    <a:path extrusionOk="0" h="304" w="259">
                      <a:moveTo>
                        <a:pt x="185" y="46"/>
                      </a:moveTo>
                      <a:cubicBezTo>
                        <a:pt x="222" y="-101"/>
                        <a:pt x="0" y="157"/>
                        <a:pt x="37" y="83"/>
                      </a:cubicBezTo>
                      <a:cubicBezTo>
                        <a:pt x="37" y="157"/>
                        <a:pt x="0" y="231"/>
                        <a:pt x="0" y="305"/>
                      </a:cubicBezTo>
                      <a:cubicBezTo>
                        <a:pt x="74" y="268"/>
                        <a:pt x="111" y="268"/>
                        <a:pt x="185" y="231"/>
                      </a:cubicBezTo>
                      <a:cubicBezTo>
                        <a:pt x="332" y="120"/>
                        <a:pt x="222" y="83"/>
                        <a:pt x="185" y="46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43" name="Google Shape;2243;p34"/>
                <p:cNvSpPr/>
                <p:nvPr/>
              </p:nvSpPr>
              <p:spPr>
                <a:xfrm>
                  <a:off x="11460951" y="9011127"/>
                  <a:ext cx="36" cy="3689"/>
                </a:xfrm>
                <a:custGeom>
                  <a:rect b="b" l="l" r="r" t="t"/>
                  <a:pathLst>
                    <a:path extrusionOk="0" h="3689" w="36">
                      <a:moveTo>
                        <a:pt x="0" y="0"/>
                      </a:moveTo>
                      <a:lnTo>
                        <a:pt x="3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44" name="Google Shape;2244;p34"/>
                <p:cNvSpPr/>
                <p:nvPr/>
              </p:nvSpPr>
              <p:spPr>
                <a:xfrm>
                  <a:off x="11458462" y="9010693"/>
                  <a:ext cx="4260" cy="3680"/>
                </a:xfrm>
                <a:custGeom>
                  <a:rect b="b" l="l" r="r" t="t"/>
                  <a:pathLst>
                    <a:path extrusionOk="0" h="3680" w="4260">
                      <a:moveTo>
                        <a:pt x="2267" y="3275"/>
                      </a:moveTo>
                      <a:lnTo>
                        <a:pt x="1603" y="3680"/>
                      </a:lnTo>
                      <a:cubicBezTo>
                        <a:pt x="1640" y="3607"/>
                        <a:pt x="1677" y="3570"/>
                        <a:pt x="1677" y="3533"/>
                      </a:cubicBezTo>
                      <a:cubicBezTo>
                        <a:pt x="1566" y="3422"/>
                        <a:pt x="1271" y="3422"/>
                        <a:pt x="1307" y="3201"/>
                      </a:cubicBezTo>
                      <a:cubicBezTo>
                        <a:pt x="1307" y="3164"/>
                        <a:pt x="1234" y="3201"/>
                        <a:pt x="1197" y="3201"/>
                      </a:cubicBezTo>
                      <a:cubicBezTo>
                        <a:pt x="1049" y="3164"/>
                        <a:pt x="1271" y="3090"/>
                        <a:pt x="1307" y="3053"/>
                      </a:cubicBezTo>
                      <a:cubicBezTo>
                        <a:pt x="1492" y="2832"/>
                        <a:pt x="1529" y="2979"/>
                        <a:pt x="1603" y="2979"/>
                      </a:cubicBezTo>
                      <a:cubicBezTo>
                        <a:pt x="1640" y="2979"/>
                        <a:pt x="1714" y="2942"/>
                        <a:pt x="1714" y="2906"/>
                      </a:cubicBezTo>
                      <a:cubicBezTo>
                        <a:pt x="1751" y="2832"/>
                        <a:pt x="1787" y="2795"/>
                        <a:pt x="1824" y="2721"/>
                      </a:cubicBezTo>
                      <a:cubicBezTo>
                        <a:pt x="1787" y="2758"/>
                        <a:pt x="1714" y="2795"/>
                        <a:pt x="1714" y="2795"/>
                      </a:cubicBezTo>
                      <a:cubicBezTo>
                        <a:pt x="1603" y="2610"/>
                        <a:pt x="1160" y="3053"/>
                        <a:pt x="1049" y="2906"/>
                      </a:cubicBezTo>
                      <a:cubicBezTo>
                        <a:pt x="1049" y="2906"/>
                        <a:pt x="975" y="2906"/>
                        <a:pt x="938" y="2906"/>
                      </a:cubicBezTo>
                      <a:cubicBezTo>
                        <a:pt x="717" y="3090"/>
                        <a:pt x="680" y="2979"/>
                        <a:pt x="606" y="2942"/>
                      </a:cubicBezTo>
                      <a:cubicBezTo>
                        <a:pt x="606" y="2942"/>
                        <a:pt x="606" y="2906"/>
                        <a:pt x="606" y="2869"/>
                      </a:cubicBezTo>
                      <a:cubicBezTo>
                        <a:pt x="606" y="2869"/>
                        <a:pt x="569" y="2906"/>
                        <a:pt x="569" y="2906"/>
                      </a:cubicBezTo>
                      <a:cubicBezTo>
                        <a:pt x="569" y="2942"/>
                        <a:pt x="569" y="2979"/>
                        <a:pt x="569" y="3016"/>
                      </a:cubicBezTo>
                      <a:cubicBezTo>
                        <a:pt x="569" y="3053"/>
                        <a:pt x="569" y="3090"/>
                        <a:pt x="569" y="3127"/>
                      </a:cubicBezTo>
                      <a:cubicBezTo>
                        <a:pt x="532" y="3127"/>
                        <a:pt x="458" y="3127"/>
                        <a:pt x="458" y="3090"/>
                      </a:cubicBezTo>
                      <a:cubicBezTo>
                        <a:pt x="385" y="2832"/>
                        <a:pt x="311" y="2573"/>
                        <a:pt x="237" y="2352"/>
                      </a:cubicBezTo>
                      <a:cubicBezTo>
                        <a:pt x="200" y="2278"/>
                        <a:pt x="89" y="2241"/>
                        <a:pt x="15" y="2168"/>
                      </a:cubicBezTo>
                      <a:cubicBezTo>
                        <a:pt x="-22" y="2131"/>
                        <a:pt x="15" y="2094"/>
                        <a:pt x="52" y="2020"/>
                      </a:cubicBezTo>
                      <a:cubicBezTo>
                        <a:pt x="52" y="1983"/>
                        <a:pt x="163" y="1946"/>
                        <a:pt x="200" y="1946"/>
                      </a:cubicBezTo>
                      <a:cubicBezTo>
                        <a:pt x="200" y="1983"/>
                        <a:pt x="200" y="2020"/>
                        <a:pt x="200" y="2057"/>
                      </a:cubicBezTo>
                      <a:cubicBezTo>
                        <a:pt x="200" y="2094"/>
                        <a:pt x="237" y="2131"/>
                        <a:pt x="237" y="2131"/>
                      </a:cubicBezTo>
                      <a:cubicBezTo>
                        <a:pt x="274" y="2094"/>
                        <a:pt x="385" y="2020"/>
                        <a:pt x="385" y="2020"/>
                      </a:cubicBezTo>
                      <a:cubicBezTo>
                        <a:pt x="348" y="1946"/>
                        <a:pt x="311" y="1872"/>
                        <a:pt x="274" y="1836"/>
                      </a:cubicBezTo>
                      <a:cubicBezTo>
                        <a:pt x="274" y="1799"/>
                        <a:pt x="237" y="1799"/>
                        <a:pt x="200" y="1762"/>
                      </a:cubicBezTo>
                      <a:cubicBezTo>
                        <a:pt x="200" y="1762"/>
                        <a:pt x="237" y="1725"/>
                        <a:pt x="237" y="1688"/>
                      </a:cubicBezTo>
                      <a:cubicBezTo>
                        <a:pt x="274" y="1688"/>
                        <a:pt x="348" y="1688"/>
                        <a:pt x="348" y="1725"/>
                      </a:cubicBezTo>
                      <a:cubicBezTo>
                        <a:pt x="421" y="1872"/>
                        <a:pt x="458" y="1614"/>
                        <a:pt x="532" y="1651"/>
                      </a:cubicBezTo>
                      <a:cubicBezTo>
                        <a:pt x="385" y="1503"/>
                        <a:pt x="1529" y="1319"/>
                        <a:pt x="864" y="1171"/>
                      </a:cubicBezTo>
                      <a:cubicBezTo>
                        <a:pt x="791" y="1171"/>
                        <a:pt x="901" y="950"/>
                        <a:pt x="938" y="839"/>
                      </a:cubicBezTo>
                      <a:cubicBezTo>
                        <a:pt x="975" y="876"/>
                        <a:pt x="975" y="913"/>
                        <a:pt x="1049" y="913"/>
                      </a:cubicBezTo>
                      <a:cubicBezTo>
                        <a:pt x="1123" y="913"/>
                        <a:pt x="1197" y="839"/>
                        <a:pt x="1271" y="802"/>
                      </a:cubicBezTo>
                      <a:cubicBezTo>
                        <a:pt x="1271" y="766"/>
                        <a:pt x="1271" y="729"/>
                        <a:pt x="1271" y="729"/>
                      </a:cubicBezTo>
                      <a:cubicBezTo>
                        <a:pt x="1234" y="729"/>
                        <a:pt x="1197" y="766"/>
                        <a:pt x="1123" y="802"/>
                      </a:cubicBezTo>
                      <a:cubicBezTo>
                        <a:pt x="1123" y="802"/>
                        <a:pt x="1086" y="839"/>
                        <a:pt x="1086" y="802"/>
                      </a:cubicBezTo>
                      <a:cubicBezTo>
                        <a:pt x="1086" y="766"/>
                        <a:pt x="1049" y="766"/>
                        <a:pt x="1049" y="729"/>
                      </a:cubicBezTo>
                      <a:cubicBezTo>
                        <a:pt x="1160" y="655"/>
                        <a:pt x="1271" y="581"/>
                        <a:pt x="1381" y="507"/>
                      </a:cubicBezTo>
                      <a:cubicBezTo>
                        <a:pt x="1677" y="397"/>
                        <a:pt x="1935" y="212"/>
                        <a:pt x="2194" y="28"/>
                      </a:cubicBezTo>
                      <a:cubicBezTo>
                        <a:pt x="2230" y="-9"/>
                        <a:pt x="2378" y="-9"/>
                        <a:pt x="2378" y="28"/>
                      </a:cubicBezTo>
                      <a:cubicBezTo>
                        <a:pt x="2304" y="138"/>
                        <a:pt x="2378" y="175"/>
                        <a:pt x="2489" y="175"/>
                      </a:cubicBezTo>
                      <a:cubicBezTo>
                        <a:pt x="2526" y="175"/>
                        <a:pt x="2563" y="212"/>
                        <a:pt x="2600" y="212"/>
                      </a:cubicBezTo>
                      <a:cubicBezTo>
                        <a:pt x="2563" y="212"/>
                        <a:pt x="2526" y="249"/>
                        <a:pt x="2489" y="249"/>
                      </a:cubicBezTo>
                      <a:cubicBezTo>
                        <a:pt x="2452" y="286"/>
                        <a:pt x="2415" y="323"/>
                        <a:pt x="2452" y="323"/>
                      </a:cubicBezTo>
                      <a:cubicBezTo>
                        <a:pt x="2489" y="323"/>
                        <a:pt x="2600" y="286"/>
                        <a:pt x="2637" y="323"/>
                      </a:cubicBezTo>
                      <a:cubicBezTo>
                        <a:pt x="2673" y="323"/>
                        <a:pt x="2710" y="397"/>
                        <a:pt x="2747" y="434"/>
                      </a:cubicBezTo>
                      <a:cubicBezTo>
                        <a:pt x="2710" y="434"/>
                        <a:pt x="2637" y="470"/>
                        <a:pt x="2600" y="470"/>
                      </a:cubicBezTo>
                      <a:cubicBezTo>
                        <a:pt x="2600" y="470"/>
                        <a:pt x="2600" y="470"/>
                        <a:pt x="2563" y="470"/>
                      </a:cubicBezTo>
                      <a:cubicBezTo>
                        <a:pt x="2563" y="470"/>
                        <a:pt x="2563" y="434"/>
                        <a:pt x="2563" y="434"/>
                      </a:cubicBezTo>
                      <a:cubicBezTo>
                        <a:pt x="2563" y="434"/>
                        <a:pt x="2526" y="434"/>
                        <a:pt x="2526" y="434"/>
                      </a:cubicBezTo>
                      <a:cubicBezTo>
                        <a:pt x="2526" y="434"/>
                        <a:pt x="2489" y="470"/>
                        <a:pt x="2489" y="470"/>
                      </a:cubicBezTo>
                      <a:cubicBezTo>
                        <a:pt x="2489" y="470"/>
                        <a:pt x="2526" y="470"/>
                        <a:pt x="2526" y="470"/>
                      </a:cubicBezTo>
                      <a:cubicBezTo>
                        <a:pt x="2526" y="470"/>
                        <a:pt x="2526" y="470"/>
                        <a:pt x="2526" y="470"/>
                      </a:cubicBezTo>
                      <a:cubicBezTo>
                        <a:pt x="2526" y="470"/>
                        <a:pt x="2563" y="470"/>
                        <a:pt x="2563" y="470"/>
                      </a:cubicBezTo>
                      <a:cubicBezTo>
                        <a:pt x="2600" y="470"/>
                        <a:pt x="2673" y="470"/>
                        <a:pt x="2710" y="507"/>
                      </a:cubicBezTo>
                      <a:cubicBezTo>
                        <a:pt x="2747" y="507"/>
                        <a:pt x="2821" y="544"/>
                        <a:pt x="2784" y="544"/>
                      </a:cubicBezTo>
                      <a:cubicBezTo>
                        <a:pt x="2563" y="839"/>
                        <a:pt x="2821" y="839"/>
                        <a:pt x="2969" y="913"/>
                      </a:cubicBezTo>
                      <a:cubicBezTo>
                        <a:pt x="2969" y="913"/>
                        <a:pt x="2932" y="950"/>
                        <a:pt x="2932" y="950"/>
                      </a:cubicBezTo>
                      <a:cubicBezTo>
                        <a:pt x="2932" y="950"/>
                        <a:pt x="2895" y="950"/>
                        <a:pt x="2895" y="913"/>
                      </a:cubicBezTo>
                      <a:cubicBezTo>
                        <a:pt x="2895" y="913"/>
                        <a:pt x="2858" y="913"/>
                        <a:pt x="2858" y="913"/>
                      </a:cubicBezTo>
                      <a:cubicBezTo>
                        <a:pt x="2821" y="913"/>
                        <a:pt x="2821" y="950"/>
                        <a:pt x="2821" y="950"/>
                      </a:cubicBezTo>
                      <a:cubicBezTo>
                        <a:pt x="2821" y="950"/>
                        <a:pt x="2784" y="950"/>
                        <a:pt x="2784" y="950"/>
                      </a:cubicBezTo>
                      <a:cubicBezTo>
                        <a:pt x="2784" y="950"/>
                        <a:pt x="2821" y="950"/>
                        <a:pt x="2821" y="987"/>
                      </a:cubicBezTo>
                      <a:cubicBezTo>
                        <a:pt x="2784" y="1061"/>
                        <a:pt x="3190" y="876"/>
                        <a:pt x="2858" y="1098"/>
                      </a:cubicBezTo>
                      <a:cubicBezTo>
                        <a:pt x="2932" y="1135"/>
                        <a:pt x="3006" y="1208"/>
                        <a:pt x="3080" y="1245"/>
                      </a:cubicBezTo>
                      <a:cubicBezTo>
                        <a:pt x="3080" y="1208"/>
                        <a:pt x="3080" y="1135"/>
                        <a:pt x="3116" y="1098"/>
                      </a:cubicBezTo>
                      <a:cubicBezTo>
                        <a:pt x="3153" y="1098"/>
                        <a:pt x="3227" y="1135"/>
                        <a:pt x="3264" y="1135"/>
                      </a:cubicBezTo>
                      <a:cubicBezTo>
                        <a:pt x="3301" y="1171"/>
                        <a:pt x="3338" y="1171"/>
                        <a:pt x="3412" y="1208"/>
                      </a:cubicBezTo>
                      <a:cubicBezTo>
                        <a:pt x="3633" y="1245"/>
                        <a:pt x="3449" y="1467"/>
                        <a:pt x="3523" y="1577"/>
                      </a:cubicBezTo>
                      <a:cubicBezTo>
                        <a:pt x="3523" y="1577"/>
                        <a:pt x="3596" y="1577"/>
                        <a:pt x="3596" y="1577"/>
                      </a:cubicBezTo>
                      <a:cubicBezTo>
                        <a:pt x="3633" y="1614"/>
                        <a:pt x="3633" y="1651"/>
                        <a:pt x="3707" y="1688"/>
                      </a:cubicBezTo>
                      <a:cubicBezTo>
                        <a:pt x="3855" y="1762"/>
                        <a:pt x="3744" y="1651"/>
                        <a:pt x="3781" y="1614"/>
                      </a:cubicBezTo>
                      <a:cubicBezTo>
                        <a:pt x="3781" y="1614"/>
                        <a:pt x="3818" y="1614"/>
                        <a:pt x="3818" y="1614"/>
                      </a:cubicBezTo>
                      <a:cubicBezTo>
                        <a:pt x="3855" y="1651"/>
                        <a:pt x="3892" y="1651"/>
                        <a:pt x="3966" y="1688"/>
                      </a:cubicBezTo>
                      <a:cubicBezTo>
                        <a:pt x="3929" y="1725"/>
                        <a:pt x="3929" y="1725"/>
                        <a:pt x="3892" y="1762"/>
                      </a:cubicBezTo>
                      <a:cubicBezTo>
                        <a:pt x="3855" y="1762"/>
                        <a:pt x="3818" y="1799"/>
                        <a:pt x="3818" y="1799"/>
                      </a:cubicBezTo>
                      <a:cubicBezTo>
                        <a:pt x="3855" y="1799"/>
                        <a:pt x="3892" y="1836"/>
                        <a:pt x="3966" y="1836"/>
                      </a:cubicBezTo>
                      <a:cubicBezTo>
                        <a:pt x="4003" y="1836"/>
                        <a:pt x="4076" y="1799"/>
                        <a:pt x="4076" y="1836"/>
                      </a:cubicBezTo>
                      <a:cubicBezTo>
                        <a:pt x="4076" y="1909"/>
                        <a:pt x="4261" y="1909"/>
                        <a:pt x="4076" y="2057"/>
                      </a:cubicBezTo>
                      <a:cubicBezTo>
                        <a:pt x="4076" y="2057"/>
                        <a:pt x="4039" y="2094"/>
                        <a:pt x="4039" y="2094"/>
                      </a:cubicBezTo>
                      <a:cubicBezTo>
                        <a:pt x="4039" y="2094"/>
                        <a:pt x="4076" y="2094"/>
                        <a:pt x="4076" y="2094"/>
                      </a:cubicBezTo>
                      <a:cubicBezTo>
                        <a:pt x="4150" y="2057"/>
                        <a:pt x="4187" y="2020"/>
                        <a:pt x="4261" y="1983"/>
                      </a:cubicBezTo>
                      <a:cubicBezTo>
                        <a:pt x="4187" y="2057"/>
                        <a:pt x="4150" y="2131"/>
                        <a:pt x="4076" y="2168"/>
                      </a:cubicBezTo>
                      <a:cubicBezTo>
                        <a:pt x="4003" y="2205"/>
                        <a:pt x="3929" y="2205"/>
                        <a:pt x="3855" y="2241"/>
                      </a:cubicBezTo>
                      <a:cubicBezTo>
                        <a:pt x="3781" y="2278"/>
                        <a:pt x="3744" y="2352"/>
                        <a:pt x="3707" y="2389"/>
                      </a:cubicBezTo>
                      <a:cubicBezTo>
                        <a:pt x="3670" y="2463"/>
                        <a:pt x="3670" y="2500"/>
                        <a:pt x="3633" y="2573"/>
                      </a:cubicBezTo>
                      <a:cubicBezTo>
                        <a:pt x="3559" y="2610"/>
                        <a:pt x="3559" y="2647"/>
                        <a:pt x="3559" y="2647"/>
                      </a:cubicBezTo>
                      <a:lnTo>
                        <a:pt x="2747" y="3164"/>
                      </a:lnTo>
                      <a:cubicBezTo>
                        <a:pt x="2821" y="3090"/>
                        <a:pt x="2858" y="3053"/>
                        <a:pt x="2821" y="3053"/>
                      </a:cubicBezTo>
                      <a:cubicBezTo>
                        <a:pt x="2821" y="3016"/>
                        <a:pt x="2858" y="3016"/>
                        <a:pt x="2858" y="2979"/>
                      </a:cubicBezTo>
                      <a:cubicBezTo>
                        <a:pt x="2821" y="2979"/>
                        <a:pt x="2747" y="3016"/>
                        <a:pt x="2710" y="3016"/>
                      </a:cubicBezTo>
                      <a:cubicBezTo>
                        <a:pt x="2489" y="3053"/>
                        <a:pt x="2341" y="3201"/>
                        <a:pt x="2267" y="3275"/>
                      </a:cubicBezTo>
                      <a:close/>
                      <a:moveTo>
                        <a:pt x="1455" y="1651"/>
                      </a:moveTo>
                      <a:cubicBezTo>
                        <a:pt x="1455" y="1614"/>
                        <a:pt x="1455" y="1540"/>
                        <a:pt x="1418" y="1503"/>
                      </a:cubicBezTo>
                      <a:cubicBezTo>
                        <a:pt x="1381" y="1467"/>
                        <a:pt x="1271" y="1503"/>
                        <a:pt x="1197" y="1503"/>
                      </a:cubicBezTo>
                      <a:cubicBezTo>
                        <a:pt x="1197" y="1577"/>
                        <a:pt x="1197" y="1614"/>
                        <a:pt x="1197" y="1651"/>
                      </a:cubicBezTo>
                      <a:cubicBezTo>
                        <a:pt x="1307" y="1651"/>
                        <a:pt x="1381" y="1651"/>
                        <a:pt x="1455" y="1651"/>
                      </a:cubicBezTo>
                      <a:close/>
                      <a:moveTo>
                        <a:pt x="2009" y="1909"/>
                      </a:moveTo>
                      <a:cubicBezTo>
                        <a:pt x="2009" y="1909"/>
                        <a:pt x="2009" y="1909"/>
                        <a:pt x="2009" y="1909"/>
                      </a:cubicBezTo>
                      <a:cubicBezTo>
                        <a:pt x="1898" y="1836"/>
                        <a:pt x="1751" y="1762"/>
                        <a:pt x="1640" y="1688"/>
                      </a:cubicBezTo>
                      <a:cubicBezTo>
                        <a:pt x="1603" y="1688"/>
                        <a:pt x="1603" y="1651"/>
                        <a:pt x="1566" y="1614"/>
                      </a:cubicBezTo>
                      <a:cubicBezTo>
                        <a:pt x="1566" y="1651"/>
                        <a:pt x="1566" y="1725"/>
                        <a:pt x="1566" y="1762"/>
                      </a:cubicBezTo>
                      <a:cubicBezTo>
                        <a:pt x="1751" y="1725"/>
                        <a:pt x="1344" y="1946"/>
                        <a:pt x="1603" y="1872"/>
                      </a:cubicBezTo>
                      <a:cubicBezTo>
                        <a:pt x="1751" y="1909"/>
                        <a:pt x="1861" y="1909"/>
                        <a:pt x="2009" y="1909"/>
                      </a:cubicBezTo>
                      <a:close/>
                      <a:moveTo>
                        <a:pt x="2304" y="2979"/>
                      </a:moveTo>
                      <a:cubicBezTo>
                        <a:pt x="2489" y="2869"/>
                        <a:pt x="2378" y="2869"/>
                        <a:pt x="2341" y="2795"/>
                      </a:cubicBezTo>
                      <a:cubicBezTo>
                        <a:pt x="2378" y="2647"/>
                        <a:pt x="2157" y="2906"/>
                        <a:pt x="2194" y="2832"/>
                      </a:cubicBezTo>
                      <a:cubicBezTo>
                        <a:pt x="2194" y="2906"/>
                        <a:pt x="2157" y="2979"/>
                        <a:pt x="2157" y="3053"/>
                      </a:cubicBezTo>
                      <a:cubicBezTo>
                        <a:pt x="2194" y="3016"/>
                        <a:pt x="2267" y="3016"/>
                        <a:pt x="2304" y="2979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45" name="Google Shape;2245;p34"/>
                <p:cNvSpPr/>
                <p:nvPr/>
              </p:nvSpPr>
              <p:spPr>
                <a:xfrm>
                  <a:off x="11459548" y="9014189"/>
                  <a:ext cx="516" cy="442"/>
                </a:xfrm>
                <a:custGeom>
                  <a:rect b="b" l="l" r="r" t="t"/>
                  <a:pathLst>
                    <a:path extrusionOk="0" h="442" w="516">
                      <a:moveTo>
                        <a:pt x="406" y="221"/>
                      </a:moveTo>
                      <a:cubicBezTo>
                        <a:pt x="295" y="221"/>
                        <a:pt x="443" y="0"/>
                        <a:pt x="185" y="111"/>
                      </a:cubicBezTo>
                      <a:cubicBezTo>
                        <a:pt x="222" y="74"/>
                        <a:pt x="258" y="74"/>
                        <a:pt x="295" y="37"/>
                      </a:cubicBezTo>
                      <a:cubicBezTo>
                        <a:pt x="295" y="37"/>
                        <a:pt x="295" y="0"/>
                        <a:pt x="258" y="0"/>
                      </a:cubicBezTo>
                      <a:cubicBezTo>
                        <a:pt x="0" y="74"/>
                        <a:pt x="111" y="184"/>
                        <a:pt x="37" y="258"/>
                      </a:cubicBezTo>
                      <a:cubicBezTo>
                        <a:pt x="37" y="258"/>
                        <a:pt x="0" y="295"/>
                        <a:pt x="0" y="295"/>
                      </a:cubicBezTo>
                      <a:cubicBezTo>
                        <a:pt x="74" y="258"/>
                        <a:pt x="111" y="258"/>
                        <a:pt x="258" y="221"/>
                      </a:cubicBezTo>
                      <a:cubicBezTo>
                        <a:pt x="369" y="221"/>
                        <a:pt x="258" y="295"/>
                        <a:pt x="148" y="332"/>
                      </a:cubicBezTo>
                      <a:cubicBezTo>
                        <a:pt x="148" y="369"/>
                        <a:pt x="148" y="406"/>
                        <a:pt x="185" y="443"/>
                      </a:cubicBezTo>
                      <a:lnTo>
                        <a:pt x="517" y="258"/>
                      </a:lnTo>
                      <a:cubicBezTo>
                        <a:pt x="480" y="221"/>
                        <a:pt x="443" y="221"/>
                        <a:pt x="406" y="221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46" name="Google Shape;2246;p34"/>
                <p:cNvSpPr/>
                <p:nvPr/>
              </p:nvSpPr>
              <p:spPr>
                <a:xfrm>
                  <a:off x="11459253" y="9014046"/>
                  <a:ext cx="406" cy="217"/>
                </a:xfrm>
                <a:custGeom>
                  <a:rect b="b" l="l" r="r" t="t"/>
                  <a:pathLst>
                    <a:path extrusionOk="0" h="217" w="406">
                      <a:moveTo>
                        <a:pt x="406" y="143"/>
                      </a:moveTo>
                      <a:cubicBezTo>
                        <a:pt x="369" y="-4"/>
                        <a:pt x="332" y="-115"/>
                        <a:pt x="0" y="217"/>
                      </a:cubicBezTo>
                      <a:cubicBezTo>
                        <a:pt x="185" y="106"/>
                        <a:pt x="332" y="70"/>
                        <a:pt x="332" y="217"/>
                      </a:cubicBezTo>
                      <a:cubicBezTo>
                        <a:pt x="369" y="180"/>
                        <a:pt x="406" y="180"/>
                        <a:pt x="406" y="143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47" name="Google Shape;2247;p34"/>
                <p:cNvSpPr/>
                <p:nvPr/>
              </p:nvSpPr>
              <p:spPr>
                <a:xfrm>
                  <a:off x="11459216" y="9014263"/>
                  <a:ext cx="36" cy="3689"/>
                </a:xfrm>
                <a:custGeom>
                  <a:rect b="b" l="l" r="r" t="t"/>
                  <a:pathLst>
                    <a:path extrusionOk="0" h="3689" w="36">
                      <a:moveTo>
                        <a:pt x="37" y="0"/>
                      </a:moveTo>
                      <a:lnTo>
                        <a:pt x="3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48" name="Google Shape;2248;p34"/>
                <p:cNvSpPr/>
                <p:nvPr/>
              </p:nvSpPr>
              <p:spPr>
                <a:xfrm>
                  <a:off x="11459068" y="9014263"/>
                  <a:ext cx="147" cy="73"/>
                </a:xfrm>
                <a:custGeom>
                  <a:rect b="b" l="l" r="r" t="t"/>
                  <a:pathLst>
                    <a:path extrusionOk="0" h="73" w="147">
                      <a:moveTo>
                        <a:pt x="0" y="74"/>
                      </a:moveTo>
                      <a:cubicBezTo>
                        <a:pt x="37" y="37"/>
                        <a:pt x="111" y="0"/>
                        <a:pt x="148" y="0"/>
                      </a:cubicBezTo>
                      <a:cubicBezTo>
                        <a:pt x="111" y="37"/>
                        <a:pt x="74" y="37"/>
                        <a:pt x="0" y="74"/>
                      </a:cubicBezTo>
                      <a:cubicBezTo>
                        <a:pt x="0" y="74"/>
                        <a:pt x="0" y="74"/>
                        <a:pt x="0" y="74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49" name="Google Shape;2249;p34"/>
                <p:cNvSpPr/>
                <p:nvPr/>
              </p:nvSpPr>
              <p:spPr>
                <a:xfrm>
                  <a:off x="11459253" y="9013857"/>
                  <a:ext cx="193" cy="274"/>
                </a:xfrm>
                <a:custGeom>
                  <a:rect b="b" l="l" r="r" t="t"/>
                  <a:pathLst>
                    <a:path extrusionOk="0" h="274" w="193">
                      <a:moveTo>
                        <a:pt x="148" y="0"/>
                      </a:moveTo>
                      <a:cubicBezTo>
                        <a:pt x="148" y="0"/>
                        <a:pt x="111" y="0"/>
                        <a:pt x="74" y="0"/>
                      </a:cubicBezTo>
                      <a:cubicBezTo>
                        <a:pt x="37" y="74"/>
                        <a:pt x="0" y="148"/>
                        <a:pt x="0" y="258"/>
                      </a:cubicBezTo>
                      <a:cubicBezTo>
                        <a:pt x="37" y="258"/>
                        <a:pt x="74" y="295"/>
                        <a:pt x="74" y="258"/>
                      </a:cubicBezTo>
                      <a:cubicBezTo>
                        <a:pt x="258" y="111"/>
                        <a:pt x="185" y="74"/>
                        <a:pt x="148" y="0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2250" name="Google Shape;2250;p34"/>
              <p:cNvGrpSpPr/>
              <p:nvPr/>
            </p:nvGrpSpPr>
            <p:grpSpPr>
              <a:xfrm>
                <a:off x="11459880" y="9012861"/>
                <a:ext cx="21560" cy="31803"/>
                <a:chOff x="11459880" y="9012861"/>
                <a:chExt cx="21560" cy="31803"/>
              </a:xfrm>
            </p:grpSpPr>
            <p:sp>
              <p:nvSpPr>
                <p:cNvPr id="2251" name="Google Shape;2251;p34"/>
                <p:cNvSpPr/>
                <p:nvPr/>
              </p:nvSpPr>
              <p:spPr>
                <a:xfrm>
                  <a:off x="11462243" y="9013009"/>
                  <a:ext cx="110" cy="53"/>
                </a:xfrm>
                <a:custGeom>
                  <a:rect b="b" l="l" r="r" t="t"/>
                  <a:pathLst>
                    <a:path extrusionOk="0" h="53" w="110">
                      <a:moveTo>
                        <a:pt x="0" y="37"/>
                      </a:moveTo>
                      <a:cubicBezTo>
                        <a:pt x="0" y="37"/>
                        <a:pt x="0" y="74"/>
                        <a:pt x="0" y="37"/>
                      </a:cubicBezTo>
                      <a:lnTo>
                        <a:pt x="111" y="0"/>
                      </a:lnTo>
                      <a:cubicBezTo>
                        <a:pt x="74" y="37"/>
                        <a:pt x="37" y="37"/>
                        <a:pt x="0" y="37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52" name="Google Shape;2252;p34"/>
                <p:cNvSpPr/>
                <p:nvPr/>
              </p:nvSpPr>
              <p:spPr>
                <a:xfrm>
                  <a:off x="11462391" y="9016624"/>
                  <a:ext cx="1513" cy="2015"/>
                </a:xfrm>
                <a:custGeom>
                  <a:rect b="b" l="l" r="r" t="t"/>
                  <a:pathLst>
                    <a:path extrusionOk="0" h="2015" w="1513">
                      <a:moveTo>
                        <a:pt x="665" y="1697"/>
                      </a:moveTo>
                      <a:cubicBezTo>
                        <a:pt x="701" y="1623"/>
                        <a:pt x="738" y="1550"/>
                        <a:pt x="738" y="1513"/>
                      </a:cubicBezTo>
                      <a:cubicBezTo>
                        <a:pt x="701" y="1402"/>
                        <a:pt x="812" y="1402"/>
                        <a:pt x="886" y="1402"/>
                      </a:cubicBezTo>
                      <a:cubicBezTo>
                        <a:pt x="812" y="1254"/>
                        <a:pt x="701" y="1144"/>
                        <a:pt x="628" y="996"/>
                      </a:cubicBezTo>
                      <a:cubicBezTo>
                        <a:pt x="628" y="996"/>
                        <a:pt x="554" y="996"/>
                        <a:pt x="517" y="996"/>
                      </a:cubicBezTo>
                      <a:cubicBezTo>
                        <a:pt x="517" y="1033"/>
                        <a:pt x="517" y="1033"/>
                        <a:pt x="480" y="1070"/>
                      </a:cubicBezTo>
                      <a:cubicBezTo>
                        <a:pt x="332" y="1217"/>
                        <a:pt x="295" y="996"/>
                        <a:pt x="148" y="1181"/>
                      </a:cubicBezTo>
                      <a:cubicBezTo>
                        <a:pt x="148" y="1181"/>
                        <a:pt x="74" y="1181"/>
                        <a:pt x="74" y="1181"/>
                      </a:cubicBezTo>
                      <a:cubicBezTo>
                        <a:pt x="37" y="1070"/>
                        <a:pt x="37" y="922"/>
                        <a:pt x="0" y="812"/>
                      </a:cubicBezTo>
                      <a:cubicBezTo>
                        <a:pt x="37" y="849"/>
                        <a:pt x="37" y="849"/>
                        <a:pt x="74" y="885"/>
                      </a:cubicBezTo>
                      <a:cubicBezTo>
                        <a:pt x="74" y="885"/>
                        <a:pt x="148" y="849"/>
                        <a:pt x="185" y="812"/>
                      </a:cubicBezTo>
                      <a:cubicBezTo>
                        <a:pt x="332" y="701"/>
                        <a:pt x="295" y="590"/>
                        <a:pt x="517" y="516"/>
                      </a:cubicBezTo>
                      <a:cubicBezTo>
                        <a:pt x="517" y="480"/>
                        <a:pt x="517" y="480"/>
                        <a:pt x="517" y="443"/>
                      </a:cubicBezTo>
                      <a:cubicBezTo>
                        <a:pt x="480" y="480"/>
                        <a:pt x="406" y="480"/>
                        <a:pt x="369" y="516"/>
                      </a:cubicBezTo>
                      <a:cubicBezTo>
                        <a:pt x="332" y="553"/>
                        <a:pt x="295" y="553"/>
                        <a:pt x="258" y="590"/>
                      </a:cubicBezTo>
                      <a:cubicBezTo>
                        <a:pt x="222" y="553"/>
                        <a:pt x="185" y="516"/>
                        <a:pt x="148" y="516"/>
                      </a:cubicBezTo>
                      <a:cubicBezTo>
                        <a:pt x="185" y="516"/>
                        <a:pt x="222" y="480"/>
                        <a:pt x="258" y="480"/>
                      </a:cubicBezTo>
                      <a:cubicBezTo>
                        <a:pt x="332" y="443"/>
                        <a:pt x="406" y="443"/>
                        <a:pt x="517" y="406"/>
                      </a:cubicBezTo>
                      <a:cubicBezTo>
                        <a:pt x="480" y="369"/>
                        <a:pt x="443" y="369"/>
                        <a:pt x="406" y="332"/>
                      </a:cubicBezTo>
                      <a:cubicBezTo>
                        <a:pt x="406" y="369"/>
                        <a:pt x="369" y="406"/>
                        <a:pt x="369" y="406"/>
                      </a:cubicBezTo>
                      <a:cubicBezTo>
                        <a:pt x="332" y="443"/>
                        <a:pt x="295" y="443"/>
                        <a:pt x="258" y="443"/>
                      </a:cubicBezTo>
                      <a:cubicBezTo>
                        <a:pt x="148" y="443"/>
                        <a:pt x="443" y="184"/>
                        <a:pt x="185" y="295"/>
                      </a:cubicBezTo>
                      <a:cubicBezTo>
                        <a:pt x="332" y="184"/>
                        <a:pt x="480" y="111"/>
                        <a:pt x="628" y="0"/>
                      </a:cubicBezTo>
                      <a:cubicBezTo>
                        <a:pt x="591" y="37"/>
                        <a:pt x="554" y="74"/>
                        <a:pt x="554" y="148"/>
                      </a:cubicBezTo>
                      <a:cubicBezTo>
                        <a:pt x="480" y="406"/>
                        <a:pt x="849" y="332"/>
                        <a:pt x="997" y="406"/>
                      </a:cubicBezTo>
                      <a:cubicBezTo>
                        <a:pt x="997" y="406"/>
                        <a:pt x="960" y="443"/>
                        <a:pt x="960" y="443"/>
                      </a:cubicBezTo>
                      <a:cubicBezTo>
                        <a:pt x="960" y="443"/>
                        <a:pt x="923" y="480"/>
                        <a:pt x="886" y="480"/>
                      </a:cubicBezTo>
                      <a:cubicBezTo>
                        <a:pt x="849" y="516"/>
                        <a:pt x="775" y="516"/>
                        <a:pt x="738" y="553"/>
                      </a:cubicBezTo>
                      <a:cubicBezTo>
                        <a:pt x="738" y="553"/>
                        <a:pt x="738" y="590"/>
                        <a:pt x="775" y="590"/>
                      </a:cubicBezTo>
                      <a:cubicBezTo>
                        <a:pt x="886" y="516"/>
                        <a:pt x="812" y="738"/>
                        <a:pt x="997" y="590"/>
                      </a:cubicBezTo>
                      <a:cubicBezTo>
                        <a:pt x="1034" y="553"/>
                        <a:pt x="1181" y="480"/>
                        <a:pt x="1181" y="480"/>
                      </a:cubicBezTo>
                      <a:cubicBezTo>
                        <a:pt x="1218" y="516"/>
                        <a:pt x="1255" y="553"/>
                        <a:pt x="1292" y="590"/>
                      </a:cubicBezTo>
                      <a:cubicBezTo>
                        <a:pt x="1255" y="590"/>
                        <a:pt x="1181" y="627"/>
                        <a:pt x="1144" y="627"/>
                      </a:cubicBezTo>
                      <a:cubicBezTo>
                        <a:pt x="1144" y="701"/>
                        <a:pt x="1329" y="738"/>
                        <a:pt x="1144" y="885"/>
                      </a:cubicBezTo>
                      <a:cubicBezTo>
                        <a:pt x="1477" y="775"/>
                        <a:pt x="1218" y="1107"/>
                        <a:pt x="1403" y="1107"/>
                      </a:cubicBezTo>
                      <a:cubicBezTo>
                        <a:pt x="1514" y="1107"/>
                        <a:pt x="1514" y="1217"/>
                        <a:pt x="1514" y="1328"/>
                      </a:cubicBezTo>
                      <a:cubicBezTo>
                        <a:pt x="1514" y="1365"/>
                        <a:pt x="1403" y="1439"/>
                        <a:pt x="1329" y="1513"/>
                      </a:cubicBezTo>
                      <a:cubicBezTo>
                        <a:pt x="1292" y="1550"/>
                        <a:pt x="1255" y="1623"/>
                        <a:pt x="1218" y="1660"/>
                      </a:cubicBezTo>
                      <a:cubicBezTo>
                        <a:pt x="1181" y="1734"/>
                        <a:pt x="1218" y="1771"/>
                        <a:pt x="1181" y="1845"/>
                      </a:cubicBezTo>
                      <a:cubicBezTo>
                        <a:pt x="1108" y="1882"/>
                        <a:pt x="1034" y="1882"/>
                        <a:pt x="960" y="1919"/>
                      </a:cubicBezTo>
                      <a:cubicBezTo>
                        <a:pt x="443" y="2214"/>
                        <a:pt x="960" y="1734"/>
                        <a:pt x="812" y="1808"/>
                      </a:cubicBezTo>
                      <a:cubicBezTo>
                        <a:pt x="591" y="1882"/>
                        <a:pt x="775" y="1660"/>
                        <a:pt x="665" y="1697"/>
                      </a:cubicBezTo>
                      <a:close/>
                      <a:moveTo>
                        <a:pt x="997" y="1107"/>
                      </a:moveTo>
                      <a:cubicBezTo>
                        <a:pt x="997" y="1033"/>
                        <a:pt x="1034" y="959"/>
                        <a:pt x="1034" y="885"/>
                      </a:cubicBezTo>
                      <a:cubicBezTo>
                        <a:pt x="1034" y="885"/>
                        <a:pt x="960" y="885"/>
                        <a:pt x="923" y="885"/>
                      </a:cubicBezTo>
                      <a:cubicBezTo>
                        <a:pt x="775" y="959"/>
                        <a:pt x="849" y="996"/>
                        <a:pt x="849" y="1033"/>
                      </a:cubicBezTo>
                      <a:cubicBezTo>
                        <a:pt x="886" y="1070"/>
                        <a:pt x="923" y="1070"/>
                        <a:pt x="997" y="1107"/>
                      </a:cubicBezTo>
                      <a:close/>
                      <a:moveTo>
                        <a:pt x="997" y="1439"/>
                      </a:moveTo>
                      <a:cubicBezTo>
                        <a:pt x="923" y="1513"/>
                        <a:pt x="886" y="1623"/>
                        <a:pt x="812" y="1697"/>
                      </a:cubicBezTo>
                      <a:cubicBezTo>
                        <a:pt x="812" y="1734"/>
                        <a:pt x="775" y="1845"/>
                        <a:pt x="812" y="1845"/>
                      </a:cubicBezTo>
                      <a:cubicBezTo>
                        <a:pt x="1034" y="1808"/>
                        <a:pt x="849" y="1734"/>
                        <a:pt x="1034" y="1623"/>
                      </a:cubicBezTo>
                      <a:cubicBezTo>
                        <a:pt x="1255" y="1476"/>
                        <a:pt x="1329" y="1328"/>
                        <a:pt x="997" y="1439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53" name="Google Shape;2253;p34"/>
                <p:cNvSpPr/>
                <p:nvPr/>
              </p:nvSpPr>
              <p:spPr>
                <a:xfrm>
                  <a:off x="11461283" y="9016456"/>
                  <a:ext cx="553" cy="368"/>
                </a:xfrm>
                <a:custGeom>
                  <a:rect b="b" l="l" r="r" t="t"/>
                  <a:pathLst>
                    <a:path extrusionOk="0" h="368" w="553">
                      <a:moveTo>
                        <a:pt x="369" y="131"/>
                      </a:moveTo>
                      <a:cubicBezTo>
                        <a:pt x="369" y="131"/>
                        <a:pt x="222" y="205"/>
                        <a:pt x="148" y="242"/>
                      </a:cubicBezTo>
                      <a:cubicBezTo>
                        <a:pt x="111" y="279"/>
                        <a:pt x="37" y="316"/>
                        <a:pt x="0" y="353"/>
                      </a:cubicBezTo>
                      <a:cubicBezTo>
                        <a:pt x="37" y="353"/>
                        <a:pt x="74" y="389"/>
                        <a:pt x="111" y="353"/>
                      </a:cubicBezTo>
                      <a:cubicBezTo>
                        <a:pt x="258" y="242"/>
                        <a:pt x="406" y="131"/>
                        <a:pt x="554" y="21"/>
                      </a:cubicBezTo>
                      <a:cubicBezTo>
                        <a:pt x="443" y="-16"/>
                        <a:pt x="369" y="-16"/>
                        <a:pt x="369" y="13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54" name="Google Shape;2254;p34"/>
                <p:cNvSpPr/>
                <p:nvPr/>
              </p:nvSpPr>
              <p:spPr>
                <a:xfrm>
                  <a:off x="11461616" y="9016846"/>
                  <a:ext cx="701" cy="553"/>
                </a:xfrm>
                <a:custGeom>
                  <a:rect b="b" l="l" r="r" t="t"/>
                  <a:pathLst>
                    <a:path extrusionOk="0" h="553" w="701">
                      <a:moveTo>
                        <a:pt x="295" y="258"/>
                      </a:moveTo>
                      <a:cubicBezTo>
                        <a:pt x="406" y="148"/>
                        <a:pt x="665" y="221"/>
                        <a:pt x="701" y="0"/>
                      </a:cubicBezTo>
                      <a:cubicBezTo>
                        <a:pt x="628" y="37"/>
                        <a:pt x="517" y="148"/>
                        <a:pt x="480" y="74"/>
                      </a:cubicBezTo>
                      <a:cubicBezTo>
                        <a:pt x="480" y="74"/>
                        <a:pt x="332" y="148"/>
                        <a:pt x="258" y="184"/>
                      </a:cubicBezTo>
                      <a:cubicBezTo>
                        <a:pt x="258" y="184"/>
                        <a:pt x="480" y="111"/>
                        <a:pt x="295" y="258"/>
                      </a:cubicBezTo>
                      <a:cubicBezTo>
                        <a:pt x="222" y="332"/>
                        <a:pt x="185" y="369"/>
                        <a:pt x="111" y="443"/>
                      </a:cubicBezTo>
                      <a:cubicBezTo>
                        <a:pt x="74" y="443"/>
                        <a:pt x="37" y="443"/>
                        <a:pt x="0" y="480"/>
                      </a:cubicBezTo>
                      <a:cubicBezTo>
                        <a:pt x="111" y="516"/>
                        <a:pt x="222" y="516"/>
                        <a:pt x="295" y="553"/>
                      </a:cubicBezTo>
                      <a:cubicBezTo>
                        <a:pt x="295" y="553"/>
                        <a:pt x="332" y="553"/>
                        <a:pt x="369" y="516"/>
                      </a:cubicBezTo>
                      <a:cubicBezTo>
                        <a:pt x="369" y="480"/>
                        <a:pt x="369" y="443"/>
                        <a:pt x="369" y="406"/>
                      </a:cubicBezTo>
                      <a:cubicBezTo>
                        <a:pt x="332" y="369"/>
                        <a:pt x="295" y="332"/>
                        <a:pt x="295" y="258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55" name="Google Shape;2255;p34"/>
                <p:cNvSpPr/>
                <p:nvPr/>
              </p:nvSpPr>
              <p:spPr>
                <a:xfrm>
                  <a:off x="11461652" y="9018026"/>
                  <a:ext cx="642" cy="258"/>
                </a:xfrm>
                <a:custGeom>
                  <a:rect b="b" l="l" r="r" t="t"/>
                  <a:pathLst>
                    <a:path extrusionOk="0" h="258" w="642">
                      <a:moveTo>
                        <a:pt x="443" y="0"/>
                      </a:moveTo>
                      <a:cubicBezTo>
                        <a:pt x="295" y="74"/>
                        <a:pt x="148" y="184"/>
                        <a:pt x="0" y="258"/>
                      </a:cubicBezTo>
                      <a:cubicBezTo>
                        <a:pt x="148" y="221"/>
                        <a:pt x="258" y="221"/>
                        <a:pt x="480" y="184"/>
                      </a:cubicBezTo>
                      <a:cubicBezTo>
                        <a:pt x="443" y="221"/>
                        <a:pt x="591" y="148"/>
                        <a:pt x="628" y="74"/>
                      </a:cubicBezTo>
                      <a:cubicBezTo>
                        <a:pt x="738" y="-74"/>
                        <a:pt x="185" y="332"/>
                        <a:pt x="443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56" name="Google Shape;2256;p34"/>
                <p:cNvSpPr/>
                <p:nvPr/>
              </p:nvSpPr>
              <p:spPr>
                <a:xfrm>
                  <a:off x="11461193" y="9015628"/>
                  <a:ext cx="1678" cy="1217"/>
                </a:xfrm>
                <a:custGeom>
                  <a:rect b="b" l="l" r="r" t="t"/>
                  <a:pathLst>
                    <a:path extrusionOk="0" h="1217" w="1678">
                      <a:moveTo>
                        <a:pt x="1419" y="996"/>
                      </a:moveTo>
                      <a:cubicBezTo>
                        <a:pt x="1419" y="996"/>
                        <a:pt x="1456" y="959"/>
                        <a:pt x="1419" y="922"/>
                      </a:cubicBezTo>
                      <a:cubicBezTo>
                        <a:pt x="1419" y="885"/>
                        <a:pt x="1382" y="885"/>
                        <a:pt x="1382" y="849"/>
                      </a:cubicBezTo>
                      <a:cubicBezTo>
                        <a:pt x="1382" y="849"/>
                        <a:pt x="1419" y="812"/>
                        <a:pt x="1456" y="812"/>
                      </a:cubicBezTo>
                      <a:cubicBezTo>
                        <a:pt x="1456" y="849"/>
                        <a:pt x="1456" y="849"/>
                        <a:pt x="1493" y="885"/>
                      </a:cubicBezTo>
                      <a:cubicBezTo>
                        <a:pt x="1641" y="996"/>
                        <a:pt x="1641" y="1070"/>
                        <a:pt x="1272" y="1107"/>
                      </a:cubicBezTo>
                      <a:cubicBezTo>
                        <a:pt x="1272" y="1107"/>
                        <a:pt x="1198" y="1144"/>
                        <a:pt x="1198" y="1144"/>
                      </a:cubicBezTo>
                      <a:cubicBezTo>
                        <a:pt x="1198" y="1181"/>
                        <a:pt x="1161" y="1217"/>
                        <a:pt x="1198" y="1217"/>
                      </a:cubicBezTo>
                      <a:cubicBezTo>
                        <a:pt x="1272" y="1217"/>
                        <a:pt x="1382" y="1181"/>
                        <a:pt x="1456" y="1181"/>
                      </a:cubicBezTo>
                      <a:cubicBezTo>
                        <a:pt x="1456" y="1107"/>
                        <a:pt x="1789" y="996"/>
                        <a:pt x="1641" y="922"/>
                      </a:cubicBezTo>
                      <a:cubicBezTo>
                        <a:pt x="1567" y="885"/>
                        <a:pt x="1641" y="775"/>
                        <a:pt x="1604" y="701"/>
                      </a:cubicBezTo>
                      <a:cubicBezTo>
                        <a:pt x="1567" y="664"/>
                        <a:pt x="1567" y="553"/>
                        <a:pt x="1382" y="701"/>
                      </a:cubicBezTo>
                      <a:cubicBezTo>
                        <a:pt x="1567" y="369"/>
                        <a:pt x="1087" y="443"/>
                        <a:pt x="1161" y="148"/>
                      </a:cubicBezTo>
                      <a:cubicBezTo>
                        <a:pt x="1161" y="111"/>
                        <a:pt x="1087" y="111"/>
                        <a:pt x="1050" y="74"/>
                      </a:cubicBezTo>
                      <a:cubicBezTo>
                        <a:pt x="1013" y="74"/>
                        <a:pt x="939" y="111"/>
                        <a:pt x="939" y="148"/>
                      </a:cubicBezTo>
                      <a:cubicBezTo>
                        <a:pt x="866" y="184"/>
                        <a:pt x="829" y="258"/>
                        <a:pt x="792" y="295"/>
                      </a:cubicBezTo>
                      <a:cubicBezTo>
                        <a:pt x="792" y="221"/>
                        <a:pt x="792" y="184"/>
                        <a:pt x="792" y="111"/>
                      </a:cubicBezTo>
                      <a:cubicBezTo>
                        <a:pt x="792" y="74"/>
                        <a:pt x="755" y="37"/>
                        <a:pt x="718" y="0"/>
                      </a:cubicBezTo>
                      <a:cubicBezTo>
                        <a:pt x="681" y="0"/>
                        <a:pt x="644" y="37"/>
                        <a:pt x="644" y="37"/>
                      </a:cubicBezTo>
                      <a:cubicBezTo>
                        <a:pt x="644" y="74"/>
                        <a:pt x="607" y="148"/>
                        <a:pt x="607" y="184"/>
                      </a:cubicBezTo>
                      <a:cubicBezTo>
                        <a:pt x="607" y="221"/>
                        <a:pt x="644" y="258"/>
                        <a:pt x="644" y="295"/>
                      </a:cubicBezTo>
                      <a:cubicBezTo>
                        <a:pt x="644" y="295"/>
                        <a:pt x="644" y="295"/>
                        <a:pt x="644" y="332"/>
                      </a:cubicBezTo>
                      <a:cubicBezTo>
                        <a:pt x="607" y="332"/>
                        <a:pt x="570" y="332"/>
                        <a:pt x="570" y="332"/>
                      </a:cubicBezTo>
                      <a:cubicBezTo>
                        <a:pt x="496" y="406"/>
                        <a:pt x="533" y="184"/>
                        <a:pt x="423" y="369"/>
                      </a:cubicBezTo>
                      <a:cubicBezTo>
                        <a:pt x="386" y="295"/>
                        <a:pt x="275" y="369"/>
                        <a:pt x="164" y="443"/>
                      </a:cubicBezTo>
                      <a:cubicBezTo>
                        <a:pt x="127" y="480"/>
                        <a:pt x="127" y="516"/>
                        <a:pt x="164" y="516"/>
                      </a:cubicBezTo>
                      <a:cubicBezTo>
                        <a:pt x="201" y="553"/>
                        <a:pt x="238" y="590"/>
                        <a:pt x="275" y="627"/>
                      </a:cubicBezTo>
                      <a:cubicBezTo>
                        <a:pt x="238" y="627"/>
                        <a:pt x="164" y="627"/>
                        <a:pt x="164" y="627"/>
                      </a:cubicBezTo>
                      <a:cubicBezTo>
                        <a:pt x="90" y="590"/>
                        <a:pt x="53" y="590"/>
                        <a:pt x="16" y="553"/>
                      </a:cubicBezTo>
                      <a:cubicBezTo>
                        <a:pt x="16" y="590"/>
                        <a:pt x="-20" y="664"/>
                        <a:pt x="16" y="701"/>
                      </a:cubicBezTo>
                      <a:cubicBezTo>
                        <a:pt x="53" y="738"/>
                        <a:pt x="127" y="738"/>
                        <a:pt x="201" y="738"/>
                      </a:cubicBezTo>
                      <a:cubicBezTo>
                        <a:pt x="533" y="701"/>
                        <a:pt x="386" y="516"/>
                        <a:pt x="533" y="406"/>
                      </a:cubicBezTo>
                      <a:cubicBezTo>
                        <a:pt x="496" y="664"/>
                        <a:pt x="903" y="332"/>
                        <a:pt x="1050" y="443"/>
                      </a:cubicBezTo>
                      <a:cubicBezTo>
                        <a:pt x="1161" y="516"/>
                        <a:pt x="1161" y="664"/>
                        <a:pt x="1272" y="738"/>
                      </a:cubicBezTo>
                      <a:cubicBezTo>
                        <a:pt x="1272" y="738"/>
                        <a:pt x="1272" y="775"/>
                        <a:pt x="1235" y="812"/>
                      </a:cubicBezTo>
                      <a:cubicBezTo>
                        <a:pt x="1235" y="812"/>
                        <a:pt x="1161" y="849"/>
                        <a:pt x="1161" y="849"/>
                      </a:cubicBezTo>
                      <a:cubicBezTo>
                        <a:pt x="1124" y="849"/>
                        <a:pt x="1124" y="812"/>
                        <a:pt x="1124" y="812"/>
                      </a:cubicBezTo>
                      <a:cubicBezTo>
                        <a:pt x="1235" y="590"/>
                        <a:pt x="718" y="849"/>
                        <a:pt x="792" y="627"/>
                      </a:cubicBezTo>
                      <a:cubicBezTo>
                        <a:pt x="755" y="627"/>
                        <a:pt x="718" y="664"/>
                        <a:pt x="718" y="664"/>
                      </a:cubicBezTo>
                      <a:cubicBezTo>
                        <a:pt x="718" y="701"/>
                        <a:pt x="681" y="738"/>
                        <a:pt x="718" y="738"/>
                      </a:cubicBezTo>
                      <a:cubicBezTo>
                        <a:pt x="829" y="738"/>
                        <a:pt x="755" y="812"/>
                        <a:pt x="644" y="849"/>
                      </a:cubicBezTo>
                      <a:cubicBezTo>
                        <a:pt x="607" y="959"/>
                        <a:pt x="866" y="701"/>
                        <a:pt x="829" y="849"/>
                      </a:cubicBezTo>
                      <a:cubicBezTo>
                        <a:pt x="792" y="922"/>
                        <a:pt x="903" y="959"/>
                        <a:pt x="976" y="1033"/>
                      </a:cubicBezTo>
                      <a:cubicBezTo>
                        <a:pt x="976" y="1033"/>
                        <a:pt x="1050" y="996"/>
                        <a:pt x="1087" y="959"/>
                      </a:cubicBezTo>
                      <a:cubicBezTo>
                        <a:pt x="1309" y="775"/>
                        <a:pt x="1087" y="1144"/>
                        <a:pt x="1309" y="959"/>
                      </a:cubicBezTo>
                      <a:cubicBezTo>
                        <a:pt x="1309" y="996"/>
                        <a:pt x="1272" y="1033"/>
                        <a:pt x="1272" y="1033"/>
                      </a:cubicBezTo>
                      <a:cubicBezTo>
                        <a:pt x="1272" y="1070"/>
                        <a:pt x="1235" y="1070"/>
                        <a:pt x="1235" y="1107"/>
                      </a:cubicBezTo>
                      <a:cubicBezTo>
                        <a:pt x="1235" y="1070"/>
                        <a:pt x="1346" y="1033"/>
                        <a:pt x="1419" y="996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57" name="Google Shape;2257;p34"/>
                <p:cNvSpPr/>
                <p:nvPr/>
              </p:nvSpPr>
              <p:spPr>
                <a:xfrm>
                  <a:off x="11461394" y="9017544"/>
                  <a:ext cx="849" cy="499"/>
                </a:xfrm>
                <a:custGeom>
                  <a:rect b="b" l="l" r="r" t="t"/>
                  <a:pathLst>
                    <a:path extrusionOk="0" h="499" w="849">
                      <a:moveTo>
                        <a:pt x="849" y="113"/>
                      </a:moveTo>
                      <a:cubicBezTo>
                        <a:pt x="812" y="113"/>
                        <a:pt x="738" y="113"/>
                        <a:pt x="701" y="113"/>
                      </a:cubicBezTo>
                      <a:cubicBezTo>
                        <a:pt x="628" y="113"/>
                        <a:pt x="591" y="113"/>
                        <a:pt x="517" y="113"/>
                      </a:cubicBezTo>
                      <a:cubicBezTo>
                        <a:pt x="775" y="-108"/>
                        <a:pt x="443" y="76"/>
                        <a:pt x="480" y="3"/>
                      </a:cubicBezTo>
                      <a:cubicBezTo>
                        <a:pt x="443" y="76"/>
                        <a:pt x="369" y="150"/>
                        <a:pt x="332" y="187"/>
                      </a:cubicBezTo>
                      <a:cubicBezTo>
                        <a:pt x="222" y="261"/>
                        <a:pt x="258" y="372"/>
                        <a:pt x="74" y="409"/>
                      </a:cubicBezTo>
                      <a:cubicBezTo>
                        <a:pt x="37" y="409"/>
                        <a:pt x="74" y="372"/>
                        <a:pt x="37" y="372"/>
                      </a:cubicBezTo>
                      <a:cubicBezTo>
                        <a:pt x="37" y="372"/>
                        <a:pt x="0" y="409"/>
                        <a:pt x="0" y="409"/>
                      </a:cubicBezTo>
                      <a:cubicBezTo>
                        <a:pt x="0" y="445"/>
                        <a:pt x="0" y="445"/>
                        <a:pt x="0" y="482"/>
                      </a:cubicBezTo>
                      <a:cubicBezTo>
                        <a:pt x="111" y="556"/>
                        <a:pt x="185" y="372"/>
                        <a:pt x="258" y="335"/>
                      </a:cubicBezTo>
                      <a:cubicBezTo>
                        <a:pt x="406" y="261"/>
                        <a:pt x="443" y="261"/>
                        <a:pt x="406" y="335"/>
                      </a:cubicBezTo>
                      <a:cubicBezTo>
                        <a:pt x="406" y="482"/>
                        <a:pt x="628" y="445"/>
                        <a:pt x="738" y="409"/>
                      </a:cubicBezTo>
                      <a:cubicBezTo>
                        <a:pt x="960" y="224"/>
                        <a:pt x="591" y="224"/>
                        <a:pt x="849" y="113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58" name="Google Shape;2258;p34"/>
                <p:cNvSpPr/>
                <p:nvPr/>
              </p:nvSpPr>
              <p:spPr>
                <a:xfrm>
                  <a:off x="11462313" y="9018469"/>
                  <a:ext cx="767" cy="922"/>
                </a:xfrm>
                <a:custGeom>
                  <a:rect b="b" l="l" r="r" t="t"/>
                  <a:pathLst>
                    <a:path extrusionOk="0" h="922" w="767">
                      <a:moveTo>
                        <a:pt x="595" y="480"/>
                      </a:moveTo>
                      <a:cubicBezTo>
                        <a:pt x="558" y="480"/>
                        <a:pt x="558" y="480"/>
                        <a:pt x="521" y="480"/>
                      </a:cubicBezTo>
                      <a:cubicBezTo>
                        <a:pt x="447" y="480"/>
                        <a:pt x="410" y="443"/>
                        <a:pt x="373" y="443"/>
                      </a:cubicBezTo>
                      <a:cubicBezTo>
                        <a:pt x="373" y="443"/>
                        <a:pt x="447" y="369"/>
                        <a:pt x="484" y="332"/>
                      </a:cubicBezTo>
                      <a:cubicBezTo>
                        <a:pt x="669" y="184"/>
                        <a:pt x="410" y="148"/>
                        <a:pt x="669" y="0"/>
                      </a:cubicBezTo>
                      <a:cubicBezTo>
                        <a:pt x="669" y="0"/>
                        <a:pt x="632" y="0"/>
                        <a:pt x="632" y="0"/>
                      </a:cubicBezTo>
                      <a:cubicBezTo>
                        <a:pt x="595" y="0"/>
                        <a:pt x="558" y="37"/>
                        <a:pt x="558" y="37"/>
                      </a:cubicBezTo>
                      <a:cubicBezTo>
                        <a:pt x="484" y="184"/>
                        <a:pt x="373" y="148"/>
                        <a:pt x="337" y="148"/>
                      </a:cubicBezTo>
                      <a:cubicBezTo>
                        <a:pt x="226" y="148"/>
                        <a:pt x="152" y="148"/>
                        <a:pt x="152" y="258"/>
                      </a:cubicBezTo>
                      <a:cubicBezTo>
                        <a:pt x="152" y="332"/>
                        <a:pt x="152" y="369"/>
                        <a:pt x="115" y="443"/>
                      </a:cubicBezTo>
                      <a:cubicBezTo>
                        <a:pt x="78" y="516"/>
                        <a:pt x="4" y="664"/>
                        <a:pt x="4" y="664"/>
                      </a:cubicBezTo>
                      <a:cubicBezTo>
                        <a:pt x="189" y="664"/>
                        <a:pt x="-33" y="849"/>
                        <a:pt x="4" y="849"/>
                      </a:cubicBezTo>
                      <a:cubicBezTo>
                        <a:pt x="373" y="701"/>
                        <a:pt x="521" y="812"/>
                        <a:pt x="669" y="922"/>
                      </a:cubicBezTo>
                      <a:cubicBezTo>
                        <a:pt x="1001" y="627"/>
                        <a:pt x="373" y="775"/>
                        <a:pt x="595" y="48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59" name="Google Shape;2259;p34"/>
                <p:cNvSpPr/>
                <p:nvPr/>
              </p:nvSpPr>
              <p:spPr>
                <a:xfrm>
                  <a:off x="11464163" y="9019687"/>
                  <a:ext cx="959" cy="1143"/>
                </a:xfrm>
                <a:custGeom>
                  <a:rect b="b" l="l" r="r" t="t"/>
                  <a:pathLst>
                    <a:path extrusionOk="0" h="1143" w="959">
                      <a:moveTo>
                        <a:pt x="222" y="775"/>
                      </a:moveTo>
                      <a:cubicBezTo>
                        <a:pt x="332" y="886"/>
                        <a:pt x="591" y="886"/>
                        <a:pt x="554" y="1107"/>
                      </a:cubicBezTo>
                      <a:cubicBezTo>
                        <a:pt x="554" y="1144"/>
                        <a:pt x="665" y="1107"/>
                        <a:pt x="738" y="1144"/>
                      </a:cubicBezTo>
                      <a:cubicBezTo>
                        <a:pt x="775" y="1144"/>
                        <a:pt x="812" y="1144"/>
                        <a:pt x="849" y="1107"/>
                      </a:cubicBezTo>
                      <a:cubicBezTo>
                        <a:pt x="849" y="1070"/>
                        <a:pt x="849" y="1070"/>
                        <a:pt x="849" y="1033"/>
                      </a:cubicBezTo>
                      <a:cubicBezTo>
                        <a:pt x="812" y="922"/>
                        <a:pt x="812" y="812"/>
                        <a:pt x="775" y="738"/>
                      </a:cubicBezTo>
                      <a:cubicBezTo>
                        <a:pt x="701" y="701"/>
                        <a:pt x="812" y="627"/>
                        <a:pt x="849" y="590"/>
                      </a:cubicBezTo>
                      <a:cubicBezTo>
                        <a:pt x="886" y="554"/>
                        <a:pt x="812" y="517"/>
                        <a:pt x="849" y="554"/>
                      </a:cubicBezTo>
                      <a:cubicBezTo>
                        <a:pt x="701" y="554"/>
                        <a:pt x="628" y="554"/>
                        <a:pt x="554" y="554"/>
                      </a:cubicBezTo>
                      <a:cubicBezTo>
                        <a:pt x="554" y="554"/>
                        <a:pt x="554" y="517"/>
                        <a:pt x="554" y="517"/>
                      </a:cubicBezTo>
                      <a:cubicBezTo>
                        <a:pt x="591" y="480"/>
                        <a:pt x="628" y="480"/>
                        <a:pt x="665" y="480"/>
                      </a:cubicBezTo>
                      <a:cubicBezTo>
                        <a:pt x="701" y="480"/>
                        <a:pt x="738" y="480"/>
                        <a:pt x="738" y="480"/>
                      </a:cubicBezTo>
                      <a:cubicBezTo>
                        <a:pt x="738" y="443"/>
                        <a:pt x="738" y="406"/>
                        <a:pt x="738" y="406"/>
                      </a:cubicBezTo>
                      <a:cubicBezTo>
                        <a:pt x="701" y="406"/>
                        <a:pt x="628" y="443"/>
                        <a:pt x="591" y="443"/>
                      </a:cubicBezTo>
                      <a:cubicBezTo>
                        <a:pt x="517" y="443"/>
                        <a:pt x="406" y="443"/>
                        <a:pt x="369" y="443"/>
                      </a:cubicBezTo>
                      <a:cubicBezTo>
                        <a:pt x="369" y="443"/>
                        <a:pt x="443" y="332"/>
                        <a:pt x="480" y="295"/>
                      </a:cubicBezTo>
                      <a:cubicBezTo>
                        <a:pt x="480" y="295"/>
                        <a:pt x="517" y="258"/>
                        <a:pt x="554" y="258"/>
                      </a:cubicBezTo>
                      <a:cubicBezTo>
                        <a:pt x="554" y="258"/>
                        <a:pt x="554" y="295"/>
                        <a:pt x="554" y="295"/>
                      </a:cubicBezTo>
                      <a:cubicBezTo>
                        <a:pt x="554" y="332"/>
                        <a:pt x="332" y="443"/>
                        <a:pt x="480" y="406"/>
                      </a:cubicBezTo>
                      <a:cubicBezTo>
                        <a:pt x="628" y="369"/>
                        <a:pt x="775" y="221"/>
                        <a:pt x="960" y="111"/>
                      </a:cubicBezTo>
                      <a:cubicBezTo>
                        <a:pt x="960" y="111"/>
                        <a:pt x="960" y="0"/>
                        <a:pt x="923" y="0"/>
                      </a:cubicBezTo>
                      <a:cubicBezTo>
                        <a:pt x="554" y="111"/>
                        <a:pt x="332" y="406"/>
                        <a:pt x="0" y="590"/>
                      </a:cubicBezTo>
                      <a:cubicBezTo>
                        <a:pt x="37" y="664"/>
                        <a:pt x="148" y="701"/>
                        <a:pt x="222" y="775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60" name="Google Shape;2260;p34"/>
                <p:cNvSpPr/>
                <p:nvPr/>
              </p:nvSpPr>
              <p:spPr>
                <a:xfrm>
                  <a:off x="11463351" y="9020524"/>
                  <a:ext cx="706" cy="896"/>
                </a:xfrm>
                <a:custGeom>
                  <a:rect b="b" l="l" r="r" t="t"/>
                  <a:pathLst>
                    <a:path extrusionOk="0" h="896" w="706">
                      <a:moveTo>
                        <a:pt x="554" y="527"/>
                      </a:moveTo>
                      <a:cubicBezTo>
                        <a:pt x="554" y="454"/>
                        <a:pt x="738" y="232"/>
                        <a:pt x="701" y="195"/>
                      </a:cubicBezTo>
                      <a:cubicBezTo>
                        <a:pt x="628" y="122"/>
                        <a:pt x="554" y="343"/>
                        <a:pt x="443" y="343"/>
                      </a:cubicBezTo>
                      <a:cubicBezTo>
                        <a:pt x="480" y="269"/>
                        <a:pt x="480" y="195"/>
                        <a:pt x="554" y="122"/>
                      </a:cubicBezTo>
                      <a:cubicBezTo>
                        <a:pt x="591" y="85"/>
                        <a:pt x="665" y="48"/>
                        <a:pt x="701" y="11"/>
                      </a:cubicBezTo>
                      <a:cubicBezTo>
                        <a:pt x="628" y="-63"/>
                        <a:pt x="332" y="269"/>
                        <a:pt x="258" y="85"/>
                      </a:cubicBezTo>
                      <a:cubicBezTo>
                        <a:pt x="258" y="85"/>
                        <a:pt x="222" y="122"/>
                        <a:pt x="222" y="122"/>
                      </a:cubicBezTo>
                      <a:cubicBezTo>
                        <a:pt x="148" y="306"/>
                        <a:pt x="148" y="417"/>
                        <a:pt x="406" y="380"/>
                      </a:cubicBezTo>
                      <a:cubicBezTo>
                        <a:pt x="295" y="527"/>
                        <a:pt x="222" y="638"/>
                        <a:pt x="406" y="638"/>
                      </a:cubicBezTo>
                      <a:cubicBezTo>
                        <a:pt x="406" y="638"/>
                        <a:pt x="406" y="675"/>
                        <a:pt x="369" y="712"/>
                      </a:cubicBezTo>
                      <a:cubicBezTo>
                        <a:pt x="111" y="896"/>
                        <a:pt x="222" y="638"/>
                        <a:pt x="74" y="675"/>
                      </a:cubicBezTo>
                      <a:cubicBezTo>
                        <a:pt x="37" y="675"/>
                        <a:pt x="0" y="638"/>
                        <a:pt x="0" y="638"/>
                      </a:cubicBezTo>
                      <a:cubicBezTo>
                        <a:pt x="0" y="712"/>
                        <a:pt x="0" y="786"/>
                        <a:pt x="37" y="823"/>
                      </a:cubicBezTo>
                      <a:cubicBezTo>
                        <a:pt x="74" y="860"/>
                        <a:pt x="185" y="896"/>
                        <a:pt x="222" y="896"/>
                      </a:cubicBezTo>
                      <a:cubicBezTo>
                        <a:pt x="332" y="786"/>
                        <a:pt x="554" y="675"/>
                        <a:pt x="554" y="527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61" name="Google Shape;2261;p34"/>
                <p:cNvSpPr/>
                <p:nvPr/>
              </p:nvSpPr>
              <p:spPr>
                <a:xfrm>
                  <a:off x="11463609" y="9021126"/>
                  <a:ext cx="701" cy="664"/>
                </a:xfrm>
                <a:custGeom>
                  <a:rect b="b" l="l" r="r" t="t"/>
                  <a:pathLst>
                    <a:path extrusionOk="0" h="664" w="701">
                      <a:moveTo>
                        <a:pt x="701" y="443"/>
                      </a:moveTo>
                      <a:cubicBezTo>
                        <a:pt x="517" y="443"/>
                        <a:pt x="517" y="258"/>
                        <a:pt x="591" y="148"/>
                      </a:cubicBezTo>
                      <a:cubicBezTo>
                        <a:pt x="738" y="-74"/>
                        <a:pt x="406" y="111"/>
                        <a:pt x="443" y="0"/>
                      </a:cubicBezTo>
                      <a:cubicBezTo>
                        <a:pt x="369" y="37"/>
                        <a:pt x="295" y="37"/>
                        <a:pt x="222" y="74"/>
                      </a:cubicBezTo>
                      <a:cubicBezTo>
                        <a:pt x="258" y="111"/>
                        <a:pt x="295" y="148"/>
                        <a:pt x="332" y="184"/>
                      </a:cubicBezTo>
                      <a:cubicBezTo>
                        <a:pt x="406" y="295"/>
                        <a:pt x="295" y="406"/>
                        <a:pt x="148" y="553"/>
                      </a:cubicBezTo>
                      <a:cubicBezTo>
                        <a:pt x="148" y="553"/>
                        <a:pt x="74" y="553"/>
                        <a:pt x="0" y="590"/>
                      </a:cubicBezTo>
                      <a:cubicBezTo>
                        <a:pt x="37" y="627"/>
                        <a:pt x="37" y="664"/>
                        <a:pt x="74" y="664"/>
                      </a:cubicBezTo>
                      <a:cubicBezTo>
                        <a:pt x="185" y="664"/>
                        <a:pt x="222" y="443"/>
                        <a:pt x="295" y="516"/>
                      </a:cubicBezTo>
                      <a:cubicBezTo>
                        <a:pt x="332" y="590"/>
                        <a:pt x="443" y="664"/>
                        <a:pt x="628" y="553"/>
                      </a:cubicBezTo>
                      <a:cubicBezTo>
                        <a:pt x="665" y="553"/>
                        <a:pt x="701" y="516"/>
                        <a:pt x="701" y="443"/>
                      </a:cubicBezTo>
                      <a:cubicBezTo>
                        <a:pt x="701" y="480"/>
                        <a:pt x="701" y="443"/>
                        <a:pt x="701" y="443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62" name="Google Shape;2262;p34"/>
                <p:cNvSpPr/>
                <p:nvPr/>
              </p:nvSpPr>
              <p:spPr>
                <a:xfrm>
                  <a:off x="11461062" y="9016993"/>
                  <a:ext cx="369" cy="295"/>
                </a:xfrm>
                <a:custGeom>
                  <a:rect b="b" l="l" r="r" t="t"/>
                  <a:pathLst>
                    <a:path extrusionOk="0" h="295" w="369">
                      <a:moveTo>
                        <a:pt x="222" y="37"/>
                      </a:moveTo>
                      <a:cubicBezTo>
                        <a:pt x="185" y="74"/>
                        <a:pt x="148" y="111"/>
                        <a:pt x="111" y="111"/>
                      </a:cubicBezTo>
                      <a:cubicBezTo>
                        <a:pt x="74" y="184"/>
                        <a:pt x="37" y="221"/>
                        <a:pt x="0" y="295"/>
                      </a:cubicBezTo>
                      <a:cubicBezTo>
                        <a:pt x="37" y="295"/>
                        <a:pt x="74" y="295"/>
                        <a:pt x="74" y="295"/>
                      </a:cubicBezTo>
                      <a:cubicBezTo>
                        <a:pt x="369" y="-37"/>
                        <a:pt x="258" y="221"/>
                        <a:pt x="332" y="258"/>
                      </a:cubicBezTo>
                      <a:cubicBezTo>
                        <a:pt x="332" y="258"/>
                        <a:pt x="369" y="258"/>
                        <a:pt x="369" y="258"/>
                      </a:cubicBezTo>
                      <a:cubicBezTo>
                        <a:pt x="332" y="184"/>
                        <a:pt x="332" y="74"/>
                        <a:pt x="295" y="0"/>
                      </a:cubicBezTo>
                      <a:cubicBezTo>
                        <a:pt x="332" y="0"/>
                        <a:pt x="258" y="0"/>
                        <a:pt x="222" y="37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63" name="Google Shape;2263;p34"/>
                <p:cNvSpPr/>
                <p:nvPr/>
              </p:nvSpPr>
              <p:spPr>
                <a:xfrm>
                  <a:off x="11463092" y="9018949"/>
                  <a:ext cx="1186" cy="1419"/>
                </a:xfrm>
                <a:custGeom>
                  <a:rect b="b" l="l" r="r" t="t"/>
                  <a:pathLst>
                    <a:path extrusionOk="0" h="1419" w="1186">
                      <a:moveTo>
                        <a:pt x="812" y="701"/>
                      </a:moveTo>
                      <a:cubicBezTo>
                        <a:pt x="812" y="664"/>
                        <a:pt x="812" y="664"/>
                        <a:pt x="812" y="627"/>
                      </a:cubicBezTo>
                      <a:cubicBezTo>
                        <a:pt x="1255" y="369"/>
                        <a:pt x="1181" y="184"/>
                        <a:pt x="1181" y="0"/>
                      </a:cubicBezTo>
                      <a:cubicBezTo>
                        <a:pt x="1181" y="0"/>
                        <a:pt x="1108" y="0"/>
                        <a:pt x="1108" y="0"/>
                      </a:cubicBezTo>
                      <a:cubicBezTo>
                        <a:pt x="1108" y="0"/>
                        <a:pt x="1071" y="37"/>
                        <a:pt x="1071" y="37"/>
                      </a:cubicBezTo>
                      <a:cubicBezTo>
                        <a:pt x="997" y="184"/>
                        <a:pt x="960" y="332"/>
                        <a:pt x="849" y="516"/>
                      </a:cubicBezTo>
                      <a:cubicBezTo>
                        <a:pt x="775" y="627"/>
                        <a:pt x="591" y="775"/>
                        <a:pt x="443" y="885"/>
                      </a:cubicBezTo>
                      <a:cubicBezTo>
                        <a:pt x="443" y="885"/>
                        <a:pt x="332" y="922"/>
                        <a:pt x="295" y="885"/>
                      </a:cubicBezTo>
                      <a:cubicBezTo>
                        <a:pt x="258" y="812"/>
                        <a:pt x="369" y="701"/>
                        <a:pt x="185" y="738"/>
                      </a:cubicBezTo>
                      <a:cubicBezTo>
                        <a:pt x="185" y="812"/>
                        <a:pt x="185" y="885"/>
                        <a:pt x="185" y="959"/>
                      </a:cubicBezTo>
                      <a:cubicBezTo>
                        <a:pt x="185" y="1033"/>
                        <a:pt x="258" y="1070"/>
                        <a:pt x="295" y="1144"/>
                      </a:cubicBezTo>
                      <a:cubicBezTo>
                        <a:pt x="111" y="1217"/>
                        <a:pt x="258" y="1365"/>
                        <a:pt x="0" y="1402"/>
                      </a:cubicBezTo>
                      <a:cubicBezTo>
                        <a:pt x="111" y="1476"/>
                        <a:pt x="222" y="1291"/>
                        <a:pt x="295" y="1291"/>
                      </a:cubicBezTo>
                      <a:cubicBezTo>
                        <a:pt x="369" y="1291"/>
                        <a:pt x="406" y="1291"/>
                        <a:pt x="406" y="1217"/>
                      </a:cubicBezTo>
                      <a:cubicBezTo>
                        <a:pt x="406" y="1217"/>
                        <a:pt x="258" y="1254"/>
                        <a:pt x="258" y="1254"/>
                      </a:cubicBezTo>
                      <a:cubicBezTo>
                        <a:pt x="258" y="1181"/>
                        <a:pt x="480" y="1070"/>
                        <a:pt x="332" y="1070"/>
                      </a:cubicBezTo>
                      <a:cubicBezTo>
                        <a:pt x="517" y="996"/>
                        <a:pt x="775" y="664"/>
                        <a:pt x="923" y="812"/>
                      </a:cubicBezTo>
                      <a:cubicBezTo>
                        <a:pt x="960" y="849"/>
                        <a:pt x="886" y="959"/>
                        <a:pt x="1034" y="885"/>
                      </a:cubicBezTo>
                      <a:cubicBezTo>
                        <a:pt x="1071" y="885"/>
                        <a:pt x="1071" y="775"/>
                        <a:pt x="1071" y="738"/>
                      </a:cubicBezTo>
                      <a:cubicBezTo>
                        <a:pt x="886" y="885"/>
                        <a:pt x="1108" y="480"/>
                        <a:pt x="812" y="70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64" name="Google Shape;2264;p34"/>
                <p:cNvSpPr/>
                <p:nvPr/>
              </p:nvSpPr>
              <p:spPr>
                <a:xfrm>
                  <a:off x="11463953" y="9018727"/>
                  <a:ext cx="320" cy="263"/>
                </a:xfrm>
                <a:custGeom>
                  <a:rect b="b" l="l" r="r" t="t"/>
                  <a:pathLst>
                    <a:path extrusionOk="0" h="263" w="320">
                      <a:moveTo>
                        <a:pt x="247" y="0"/>
                      </a:moveTo>
                      <a:cubicBezTo>
                        <a:pt x="210" y="0"/>
                        <a:pt x="99" y="74"/>
                        <a:pt x="173" y="111"/>
                      </a:cubicBezTo>
                      <a:cubicBezTo>
                        <a:pt x="210" y="148"/>
                        <a:pt x="-86" y="184"/>
                        <a:pt x="25" y="258"/>
                      </a:cubicBezTo>
                      <a:cubicBezTo>
                        <a:pt x="62" y="295"/>
                        <a:pt x="210" y="111"/>
                        <a:pt x="320" y="184"/>
                      </a:cubicBezTo>
                      <a:cubicBezTo>
                        <a:pt x="283" y="111"/>
                        <a:pt x="283" y="37"/>
                        <a:pt x="247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65" name="Google Shape;2265;p34"/>
                <p:cNvSpPr/>
                <p:nvPr/>
              </p:nvSpPr>
              <p:spPr>
                <a:xfrm>
                  <a:off x="11464151" y="9019340"/>
                  <a:ext cx="675" cy="346"/>
                </a:xfrm>
                <a:custGeom>
                  <a:rect b="b" l="l" r="r" t="t"/>
                  <a:pathLst>
                    <a:path extrusionOk="0" h="346" w="675">
                      <a:moveTo>
                        <a:pt x="159" y="125"/>
                      </a:moveTo>
                      <a:cubicBezTo>
                        <a:pt x="122" y="162"/>
                        <a:pt x="344" y="-133"/>
                        <a:pt x="85" y="88"/>
                      </a:cubicBezTo>
                      <a:cubicBezTo>
                        <a:pt x="11" y="125"/>
                        <a:pt x="-62" y="310"/>
                        <a:pt x="85" y="310"/>
                      </a:cubicBezTo>
                      <a:cubicBezTo>
                        <a:pt x="122" y="273"/>
                        <a:pt x="159" y="236"/>
                        <a:pt x="196" y="199"/>
                      </a:cubicBezTo>
                      <a:cubicBezTo>
                        <a:pt x="196" y="236"/>
                        <a:pt x="159" y="273"/>
                        <a:pt x="159" y="273"/>
                      </a:cubicBezTo>
                      <a:cubicBezTo>
                        <a:pt x="159" y="310"/>
                        <a:pt x="159" y="347"/>
                        <a:pt x="159" y="347"/>
                      </a:cubicBezTo>
                      <a:cubicBezTo>
                        <a:pt x="344" y="273"/>
                        <a:pt x="491" y="199"/>
                        <a:pt x="676" y="88"/>
                      </a:cubicBezTo>
                      <a:cubicBezTo>
                        <a:pt x="639" y="88"/>
                        <a:pt x="602" y="88"/>
                        <a:pt x="565" y="88"/>
                      </a:cubicBezTo>
                      <a:cubicBezTo>
                        <a:pt x="454" y="88"/>
                        <a:pt x="491" y="-133"/>
                        <a:pt x="159" y="125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66" name="Google Shape;2266;p34"/>
                <p:cNvSpPr/>
                <p:nvPr/>
              </p:nvSpPr>
              <p:spPr>
                <a:xfrm>
                  <a:off x="11461209" y="9015259"/>
                  <a:ext cx="406" cy="258"/>
                </a:xfrm>
                <a:custGeom>
                  <a:rect b="b" l="l" r="r" t="t"/>
                  <a:pathLst>
                    <a:path extrusionOk="0" h="258" w="406">
                      <a:moveTo>
                        <a:pt x="332" y="221"/>
                      </a:moveTo>
                      <a:cubicBezTo>
                        <a:pt x="369" y="148"/>
                        <a:pt x="406" y="74"/>
                        <a:pt x="406" y="0"/>
                      </a:cubicBezTo>
                      <a:cubicBezTo>
                        <a:pt x="406" y="0"/>
                        <a:pt x="258" y="0"/>
                        <a:pt x="222" y="37"/>
                      </a:cubicBezTo>
                      <a:cubicBezTo>
                        <a:pt x="148" y="111"/>
                        <a:pt x="74" y="184"/>
                        <a:pt x="0" y="258"/>
                      </a:cubicBezTo>
                      <a:cubicBezTo>
                        <a:pt x="148" y="258"/>
                        <a:pt x="222" y="221"/>
                        <a:pt x="332" y="22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67" name="Google Shape;2267;p34"/>
                <p:cNvSpPr/>
                <p:nvPr/>
              </p:nvSpPr>
              <p:spPr>
                <a:xfrm>
                  <a:off x="11473208" y="9034962"/>
                  <a:ext cx="775" cy="748"/>
                </a:xfrm>
                <a:custGeom>
                  <a:rect b="b" l="l" r="r" t="t"/>
                  <a:pathLst>
                    <a:path extrusionOk="0" h="748" w="775">
                      <a:moveTo>
                        <a:pt x="74" y="295"/>
                      </a:moveTo>
                      <a:cubicBezTo>
                        <a:pt x="406" y="184"/>
                        <a:pt x="148" y="553"/>
                        <a:pt x="406" y="479"/>
                      </a:cubicBezTo>
                      <a:cubicBezTo>
                        <a:pt x="369" y="516"/>
                        <a:pt x="332" y="516"/>
                        <a:pt x="332" y="553"/>
                      </a:cubicBezTo>
                      <a:cubicBezTo>
                        <a:pt x="332" y="553"/>
                        <a:pt x="295" y="553"/>
                        <a:pt x="295" y="553"/>
                      </a:cubicBezTo>
                      <a:cubicBezTo>
                        <a:pt x="295" y="553"/>
                        <a:pt x="295" y="516"/>
                        <a:pt x="258" y="479"/>
                      </a:cubicBezTo>
                      <a:cubicBezTo>
                        <a:pt x="258" y="479"/>
                        <a:pt x="222" y="479"/>
                        <a:pt x="185" y="516"/>
                      </a:cubicBezTo>
                      <a:cubicBezTo>
                        <a:pt x="222" y="553"/>
                        <a:pt x="258" y="627"/>
                        <a:pt x="295" y="664"/>
                      </a:cubicBezTo>
                      <a:cubicBezTo>
                        <a:pt x="295" y="664"/>
                        <a:pt x="332" y="664"/>
                        <a:pt x="369" y="664"/>
                      </a:cubicBezTo>
                      <a:cubicBezTo>
                        <a:pt x="332" y="701"/>
                        <a:pt x="295" y="701"/>
                        <a:pt x="258" y="738"/>
                      </a:cubicBezTo>
                      <a:cubicBezTo>
                        <a:pt x="406" y="811"/>
                        <a:pt x="665" y="479"/>
                        <a:pt x="775" y="590"/>
                      </a:cubicBezTo>
                      <a:cubicBezTo>
                        <a:pt x="738" y="442"/>
                        <a:pt x="738" y="258"/>
                        <a:pt x="628" y="184"/>
                      </a:cubicBezTo>
                      <a:cubicBezTo>
                        <a:pt x="517" y="73"/>
                        <a:pt x="480" y="-148"/>
                        <a:pt x="0" y="147"/>
                      </a:cubicBezTo>
                      <a:cubicBezTo>
                        <a:pt x="0" y="221"/>
                        <a:pt x="37" y="332"/>
                        <a:pt x="74" y="295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68" name="Google Shape;2268;p34"/>
                <p:cNvSpPr/>
                <p:nvPr/>
              </p:nvSpPr>
              <p:spPr>
                <a:xfrm>
                  <a:off x="11460730" y="9015665"/>
                  <a:ext cx="295" cy="754"/>
                </a:xfrm>
                <a:custGeom>
                  <a:rect b="b" l="l" r="r" t="t"/>
                  <a:pathLst>
                    <a:path extrusionOk="0" h="754" w="295">
                      <a:moveTo>
                        <a:pt x="258" y="517"/>
                      </a:moveTo>
                      <a:cubicBezTo>
                        <a:pt x="258" y="553"/>
                        <a:pt x="222" y="590"/>
                        <a:pt x="222" y="590"/>
                      </a:cubicBezTo>
                      <a:cubicBezTo>
                        <a:pt x="222" y="590"/>
                        <a:pt x="222" y="627"/>
                        <a:pt x="185" y="627"/>
                      </a:cubicBezTo>
                      <a:cubicBezTo>
                        <a:pt x="148" y="627"/>
                        <a:pt x="111" y="590"/>
                        <a:pt x="111" y="590"/>
                      </a:cubicBezTo>
                      <a:cubicBezTo>
                        <a:pt x="111" y="590"/>
                        <a:pt x="111" y="553"/>
                        <a:pt x="111" y="517"/>
                      </a:cubicBezTo>
                      <a:cubicBezTo>
                        <a:pt x="185" y="332"/>
                        <a:pt x="332" y="74"/>
                        <a:pt x="111" y="0"/>
                      </a:cubicBezTo>
                      <a:cubicBezTo>
                        <a:pt x="111" y="0"/>
                        <a:pt x="111" y="0"/>
                        <a:pt x="111" y="0"/>
                      </a:cubicBezTo>
                      <a:cubicBezTo>
                        <a:pt x="74" y="37"/>
                        <a:pt x="185" y="111"/>
                        <a:pt x="0" y="148"/>
                      </a:cubicBezTo>
                      <a:cubicBezTo>
                        <a:pt x="0" y="332"/>
                        <a:pt x="0" y="517"/>
                        <a:pt x="0" y="701"/>
                      </a:cubicBezTo>
                      <a:cubicBezTo>
                        <a:pt x="0" y="738"/>
                        <a:pt x="222" y="627"/>
                        <a:pt x="74" y="738"/>
                      </a:cubicBezTo>
                      <a:cubicBezTo>
                        <a:pt x="111" y="738"/>
                        <a:pt x="111" y="775"/>
                        <a:pt x="148" y="738"/>
                      </a:cubicBezTo>
                      <a:cubicBezTo>
                        <a:pt x="185" y="701"/>
                        <a:pt x="295" y="664"/>
                        <a:pt x="295" y="664"/>
                      </a:cubicBezTo>
                      <a:cubicBezTo>
                        <a:pt x="295" y="627"/>
                        <a:pt x="295" y="590"/>
                        <a:pt x="258" y="517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69" name="Google Shape;2269;p34"/>
                <p:cNvSpPr/>
                <p:nvPr/>
              </p:nvSpPr>
              <p:spPr>
                <a:xfrm>
                  <a:off x="11464864" y="9016911"/>
                  <a:ext cx="369" cy="377"/>
                </a:xfrm>
                <a:custGeom>
                  <a:rect b="b" l="l" r="r" t="t"/>
                  <a:pathLst>
                    <a:path extrusionOk="0" h="377" w="369">
                      <a:moveTo>
                        <a:pt x="0" y="193"/>
                      </a:moveTo>
                      <a:cubicBezTo>
                        <a:pt x="0" y="267"/>
                        <a:pt x="37" y="304"/>
                        <a:pt x="37" y="378"/>
                      </a:cubicBezTo>
                      <a:cubicBezTo>
                        <a:pt x="74" y="378"/>
                        <a:pt x="111" y="378"/>
                        <a:pt x="148" y="378"/>
                      </a:cubicBezTo>
                      <a:cubicBezTo>
                        <a:pt x="222" y="267"/>
                        <a:pt x="369" y="82"/>
                        <a:pt x="369" y="46"/>
                      </a:cubicBezTo>
                      <a:cubicBezTo>
                        <a:pt x="295" y="-139"/>
                        <a:pt x="148" y="304"/>
                        <a:pt x="0" y="193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70" name="Google Shape;2270;p34"/>
                <p:cNvSpPr/>
                <p:nvPr/>
              </p:nvSpPr>
              <p:spPr>
                <a:xfrm>
                  <a:off x="11462022" y="9013083"/>
                  <a:ext cx="221" cy="147"/>
                </a:xfrm>
                <a:custGeom>
                  <a:rect b="b" l="l" r="r" t="t"/>
                  <a:pathLst>
                    <a:path extrusionOk="0" h="147" w="221">
                      <a:moveTo>
                        <a:pt x="148" y="74"/>
                      </a:moveTo>
                      <a:cubicBezTo>
                        <a:pt x="185" y="37"/>
                        <a:pt x="222" y="37"/>
                        <a:pt x="222" y="0"/>
                      </a:cubicBezTo>
                      <a:cubicBezTo>
                        <a:pt x="222" y="0"/>
                        <a:pt x="222" y="0"/>
                        <a:pt x="222" y="0"/>
                      </a:cubicBezTo>
                      <a:lnTo>
                        <a:pt x="0" y="148"/>
                      </a:lnTo>
                      <a:cubicBezTo>
                        <a:pt x="0" y="148"/>
                        <a:pt x="185" y="37"/>
                        <a:pt x="148" y="74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71" name="Google Shape;2271;p34"/>
                <p:cNvSpPr/>
                <p:nvPr/>
              </p:nvSpPr>
              <p:spPr>
                <a:xfrm>
                  <a:off x="11460877" y="9013673"/>
                  <a:ext cx="775" cy="937"/>
                </a:xfrm>
                <a:custGeom>
                  <a:rect b="b" l="l" r="r" t="t"/>
                  <a:pathLst>
                    <a:path extrusionOk="0" h="937" w="775">
                      <a:moveTo>
                        <a:pt x="74" y="369"/>
                      </a:moveTo>
                      <a:cubicBezTo>
                        <a:pt x="295" y="443"/>
                        <a:pt x="-37" y="812"/>
                        <a:pt x="258" y="812"/>
                      </a:cubicBezTo>
                      <a:cubicBezTo>
                        <a:pt x="258" y="812"/>
                        <a:pt x="185" y="886"/>
                        <a:pt x="221" y="886"/>
                      </a:cubicBezTo>
                      <a:cubicBezTo>
                        <a:pt x="295" y="922"/>
                        <a:pt x="406" y="959"/>
                        <a:pt x="443" y="922"/>
                      </a:cubicBezTo>
                      <a:cubicBezTo>
                        <a:pt x="591" y="812"/>
                        <a:pt x="443" y="812"/>
                        <a:pt x="443" y="775"/>
                      </a:cubicBezTo>
                      <a:cubicBezTo>
                        <a:pt x="406" y="738"/>
                        <a:pt x="406" y="664"/>
                        <a:pt x="554" y="627"/>
                      </a:cubicBezTo>
                      <a:cubicBezTo>
                        <a:pt x="628" y="627"/>
                        <a:pt x="701" y="590"/>
                        <a:pt x="775" y="554"/>
                      </a:cubicBezTo>
                      <a:cubicBezTo>
                        <a:pt x="665" y="480"/>
                        <a:pt x="775" y="221"/>
                        <a:pt x="443" y="258"/>
                      </a:cubicBezTo>
                      <a:cubicBezTo>
                        <a:pt x="406" y="258"/>
                        <a:pt x="369" y="221"/>
                        <a:pt x="332" y="221"/>
                      </a:cubicBezTo>
                      <a:cubicBezTo>
                        <a:pt x="369" y="185"/>
                        <a:pt x="406" y="185"/>
                        <a:pt x="443" y="148"/>
                      </a:cubicBezTo>
                      <a:cubicBezTo>
                        <a:pt x="480" y="111"/>
                        <a:pt x="517" y="74"/>
                        <a:pt x="554" y="37"/>
                      </a:cubicBezTo>
                      <a:cubicBezTo>
                        <a:pt x="554" y="37"/>
                        <a:pt x="517" y="0"/>
                        <a:pt x="480" y="0"/>
                      </a:cubicBezTo>
                      <a:cubicBezTo>
                        <a:pt x="148" y="185"/>
                        <a:pt x="258" y="74"/>
                        <a:pt x="332" y="0"/>
                      </a:cubicBezTo>
                      <a:lnTo>
                        <a:pt x="37" y="185"/>
                      </a:lnTo>
                      <a:cubicBezTo>
                        <a:pt x="0" y="295"/>
                        <a:pt x="-37" y="369"/>
                        <a:pt x="74" y="369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72" name="Google Shape;2272;p34"/>
                <p:cNvSpPr/>
                <p:nvPr/>
              </p:nvSpPr>
              <p:spPr>
                <a:xfrm>
                  <a:off x="11469328" y="9029299"/>
                  <a:ext cx="749" cy="865"/>
                </a:xfrm>
                <a:custGeom>
                  <a:rect b="b" l="l" r="r" t="t"/>
                  <a:pathLst>
                    <a:path extrusionOk="0" h="865" w="749">
                      <a:moveTo>
                        <a:pt x="299" y="792"/>
                      </a:moveTo>
                      <a:cubicBezTo>
                        <a:pt x="299" y="792"/>
                        <a:pt x="262" y="829"/>
                        <a:pt x="225" y="829"/>
                      </a:cubicBezTo>
                      <a:cubicBezTo>
                        <a:pt x="225" y="829"/>
                        <a:pt x="262" y="866"/>
                        <a:pt x="262" y="866"/>
                      </a:cubicBezTo>
                      <a:cubicBezTo>
                        <a:pt x="299" y="829"/>
                        <a:pt x="336" y="792"/>
                        <a:pt x="373" y="755"/>
                      </a:cubicBezTo>
                      <a:cubicBezTo>
                        <a:pt x="484" y="681"/>
                        <a:pt x="594" y="644"/>
                        <a:pt x="705" y="571"/>
                      </a:cubicBezTo>
                      <a:cubicBezTo>
                        <a:pt x="705" y="571"/>
                        <a:pt x="705" y="608"/>
                        <a:pt x="705" y="608"/>
                      </a:cubicBezTo>
                      <a:cubicBezTo>
                        <a:pt x="705" y="644"/>
                        <a:pt x="668" y="681"/>
                        <a:pt x="631" y="718"/>
                      </a:cubicBezTo>
                      <a:cubicBezTo>
                        <a:pt x="668" y="681"/>
                        <a:pt x="742" y="608"/>
                        <a:pt x="742" y="608"/>
                      </a:cubicBezTo>
                      <a:cubicBezTo>
                        <a:pt x="742" y="571"/>
                        <a:pt x="742" y="497"/>
                        <a:pt x="705" y="497"/>
                      </a:cubicBezTo>
                      <a:cubicBezTo>
                        <a:pt x="631" y="497"/>
                        <a:pt x="447" y="608"/>
                        <a:pt x="447" y="571"/>
                      </a:cubicBezTo>
                      <a:cubicBezTo>
                        <a:pt x="410" y="460"/>
                        <a:pt x="668" y="460"/>
                        <a:pt x="705" y="349"/>
                      </a:cubicBezTo>
                      <a:cubicBezTo>
                        <a:pt x="779" y="239"/>
                        <a:pt x="447" y="497"/>
                        <a:pt x="594" y="312"/>
                      </a:cubicBezTo>
                      <a:cubicBezTo>
                        <a:pt x="668" y="239"/>
                        <a:pt x="779" y="165"/>
                        <a:pt x="742" y="91"/>
                      </a:cubicBezTo>
                      <a:cubicBezTo>
                        <a:pt x="668" y="-57"/>
                        <a:pt x="557" y="-20"/>
                        <a:pt x="336" y="165"/>
                      </a:cubicBezTo>
                      <a:cubicBezTo>
                        <a:pt x="262" y="239"/>
                        <a:pt x="225" y="312"/>
                        <a:pt x="151" y="349"/>
                      </a:cubicBezTo>
                      <a:cubicBezTo>
                        <a:pt x="188" y="349"/>
                        <a:pt x="225" y="349"/>
                        <a:pt x="299" y="349"/>
                      </a:cubicBezTo>
                      <a:cubicBezTo>
                        <a:pt x="299" y="349"/>
                        <a:pt x="336" y="312"/>
                        <a:pt x="373" y="276"/>
                      </a:cubicBezTo>
                      <a:cubicBezTo>
                        <a:pt x="410" y="239"/>
                        <a:pt x="447" y="165"/>
                        <a:pt x="484" y="128"/>
                      </a:cubicBezTo>
                      <a:cubicBezTo>
                        <a:pt x="520" y="128"/>
                        <a:pt x="557" y="128"/>
                        <a:pt x="557" y="165"/>
                      </a:cubicBezTo>
                      <a:cubicBezTo>
                        <a:pt x="520" y="239"/>
                        <a:pt x="447" y="312"/>
                        <a:pt x="373" y="386"/>
                      </a:cubicBezTo>
                      <a:cubicBezTo>
                        <a:pt x="225" y="497"/>
                        <a:pt x="-33" y="534"/>
                        <a:pt x="4" y="718"/>
                      </a:cubicBezTo>
                      <a:cubicBezTo>
                        <a:pt x="114" y="681"/>
                        <a:pt x="188" y="644"/>
                        <a:pt x="299" y="571"/>
                      </a:cubicBezTo>
                      <a:cubicBezTo>
                        <a:pt x="336" y="644"/>
                        <a:pt x="336" y="718"/>
                        <a:pt x="299" y="792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73" name="Google Shape;2273;p34"/>
                <p:cNvSpPr/>
                <p:nvPr/>
              </p:nvSpPr>
              <p:spPr>
                <a:xfrm>
                  <a:off x="11461283" y="9014817"/>
                  <a:ext cx="295" cy="311"/>
                </a:xfrm>
                <a:custGeom>
                  <a:rect b="b" l="l" r="r" t="t"/>
                  <a:pathLst>
                    <a:path extrusionOk="0" h="311" w="295">
                      <a:moveTo>
                        <a:pt x="111" y="0"/>
                      </a:moveTo>
                      <a:cubicBezTo>
                        <a:pt x="74" y="0"/>
                        <a:pt x="37" y="37"/>
                        <a:pt x="0" y="37"/>
                      </a:cubicBezTo>
                      <a:cubicBezTo>
                        <a:pt x="37" y="111"/>
                        <a:pt x="37" y="221"/>
                        <a:pt x="111" y="295"/>
                      </a:cubicBezTo>
                      <a:cubicBezTo>
                        <a:pt x="148" y="332"/>
                        <a:pt x="222" y="295"/>
                        <a:pt x="295" y="295"/>
                      </a:cubicBezTo>
                      <a:cubicBezTo>
                        <a:pt x="258" y="184"/>
                        <a:pt x="185" y="111"/>
                        <a:pt x="111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74" name="Google Shape;2274;p34"/>
                <p:cNvSpPr/>
                <p:nvPr/>
              </p:nvSpPr>
              <p:spPr>
                <a:xfrm>
                  <a:off x="11460656" y="9015554"/>
                  <a:ext cx="233" cy="147"/>
                </a:xfrm>
                <a:custGeom>
                  <a:rect b="b" l="l" r="r" t="t"/>
                  <a:pathLst>
                    <a:path extrusionOk="0" h="147" w="233">
                      <a:moveTo>
                        <a:pt x="0" y="37"/>
                      </a:moveTo>
                      <a:cubicBezTo>
                        <a:pt x="37" y="74"/>
                        <a:pt x="37" y="111"/>
                        <a:pt x="74" y="111"/>
                      </a:cubicBezTo>
                      <a:cubicBezTo>
                        <a:pt x="111" y="148"/>
                        <a:pt x="185" y="148"/>
                        <a:pt x="222" y="148"/>
                      </a:cubicBezTo>
                      <a:cubicBezTo>
                        <a:pt x="258" y="0"/>
                        <a:pt x="222" y="-37"/>
                        <a:pt x="0" y="37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75" name="Google Shape;2275;p34"/>
                <p:cNvSpPr/>
                <p:nvPr/>
              </p:nvSpPr>
              <p:spPr>
                <a:xfrm>
                  <a:off x="11463018" y="9015960"/>
                  <a:ext cx="27" cy="3689"/>
                </a:xfrm>
                <a:custGeom>
                  <a:rect b="b" l="l" r="r" t="t"/>
                  <a:pathLst>
                    <a:path extrusionOk="0" h="3689" w="27">
                      <a:moveTo>
                        <a:pt x="0" y="0"/>
                      </a:moveTo>
                      <a:cubicBezTo>
                        <a:pt x="37" y="0"/>
                        <a:pt x="37" y="0"/>
                        <a:pt x="0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76" name="Google Shape;2276;p34"/>
                <p:cNvSpPr/>
                <p:nvPr/>
              </p:nvSpPr>
              <p:spPr>
                <a:xfrm>
                  <a:off x="11460730" y="9014927"/>
                  <a:ext cx="378" cy="258"/>
                </a:xfrm>
                <a:custGeom>
                  <a:rect b="b" l="l" r="r" t="t"/>
                  <a:pathLst>
                    <a:path extrusionOk="0" h="258" w="378">
                      <a:moveTo>
                        <a:pt x="369" y="37"/>
                      </a:moveTo>
                      <a:cubicBezTo>
                        <a:pt x="332" y="37"/>
                        <a:pt x="258" y="0"/>
                        <a:pt x="222" y="0"/>
                      </a:cubicBezTo>
                      <a:cubicBezTo>
                        <a:pt x="148" y="74"/>
                        <a:pt x="74" y="184"/>
                        <a:pt x="0" y="258"/>
                      </a:cubicBezTo>
                      <a:cubicBezTo>
                        <a:pt x="37" y="258"/>
                        <a:pt x="74" y="258"/>
                        <a:pt x="111" y="258"/>
                      </a:cubicBezTo>
                      <a:cubicBezTo>
                        <a:pt x="111" y="221"/>
                        <a:pt x="148" y="184"/>
                        <a:pt x="148" y="148"/>
                      </a:cubicBezTo>
                      <a:cubicBezTo>
                        <a:pt x="222" y="37"/>
                        <a:pt x="148" y="295"/>
                        <a:pt x="258" y="111"/>
                      </a:cubicBezTo>
                      <a:cubicBezTo>
                        <a:pt x="332" y="74"/>
                        <a:pt x="406" y="37"/>
                        <a:pt x="369" y="37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77" name="Google Shape;2277;p34"/>
                <p:cNvSpPr/>
                <p:nvPr/>
              </p:nvSpPr>
              <p:spPr>
                <a:xfrm>
                  <a:off x="11461595" y="9014300"/>
                  <a:ext cx="320" cy="405"/>
                </a:xfrm>
                <a:custGeom>
                  <a:rect b="b" l="l" r="r" t="t"/>
                  <a:pathLst>
                    <a:path extrusionOk="0" h="405" w="320">
                      <a:moveTo>
                        <a:pt x="21" y="406"/>
                      </a:moveTo>
                      <a:cubicBezTo>
                        <a:pt x="132" y="369"/>
                        <a:pt x="279" y="369"/>
                        <a:pt x="279" y="332"/>
                      </a:cubicBezTo>
                      <a:cubicBezTo>
                        <a:pt x="464" y="111"/>
                        <a:pt x="-53" y="258"/>
                        <a:pt x="169" y="0"/>
                      </a:cubicBezTo>
                      <a:cubicBezTo>
                        <a:pt x="132" y="0"/>
                        <a:pt x="95" y="0"/>
                        <a:pt x="95" y="0"/>
                      </a:cubicBezTo>
                      <a:cubicBezTo>
                        <a:pt x="-201" y="221"/>
                        <a:pt x="316" y="148"/>
                        <a:pt x="21" y="406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78" name="Google Shape;2278;p34"/>
                <p:cNvSpPr/>
                <p:nvPr/>
              </p:nvSpPr>
              <p:spPr>
                <a:xfrm>
                  <a:off x="11462943" y="9015997"/>
                  <a:ext cx="204" cy="295"/>
                </a:xfrm>
                <a:custGeom>
                  <a:rect b="b" l="l" r="r" t="t"/>
                  <a:pathLst>
                    <a:path extrusionOk="0" h="295" w="204">
                      <a:moveTo>
                        <a:pt x="39" y="295"/>
                      </a:moveTo>
                      <a:cubicBezTo>
                        <a:pt x="39" y="295"/>
                        <a:pt x="112" y="295"/>
                        <a:pt x="112" y="295"/>
                      </a:cubicBezTo>
                      <a:cubicBezTo>
                        <a:pt x="223" y="185"/>
                        <a:pt x="260" y="74"/>
                        <a:pt x="76" y="0"/>
                      </a:cubicBezTo>
                      <a:cubicBezTo>
                        <a:pt x="-109" y="148"/>
                        <a:pt x="112" y="148"/>
                        <a:pt x="39" y="295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79" name="Google Shape;2279;p34"/>
                <p:cNvSpPr/>
                <p:nvPr/>
              </p:nvSpPr>
              <p:spPr>
                <a:xfrm>
                  <a:off x="11465086" y="9021052"/>
                  <a:ext cx="996" cy="947"/>
                </a:xfrm>
                <a:custGeom>
                  <a:rect b="b" l="l" r="r" t="t"/>
                  <a:pathLst>
                    <a:path extrusionOk="0" h="947" w="996">
                      <a:moveTo>
                        <a:pt x="701" y="849"/>
                      </a:moveTo>
                      <a:cubicBezTo>
                        <a:pt x="701" y="849"/>
                        <a:pt x="738" y="849"/>
                        <a:pt x="775" y="849"/>
                      </a:cubicBezTo>
                      <a:cubicBezTo>
                        <a:pt x="775" y="849"/>
                        <a:pt x="738" y="812"/>
                        <a:pt x="738" y="812"/>
                      </a:cubicBezTo>
                      <a:cubicBezTo>
                        <a:pt x="701" y="775"/>
                        <a:pt x="628" y="738"/>
                        <a:pt x="591" y="664"/>
                      </a:cubicBezTo>
                      <a:cubicBezTo>
                        <a:pt x="628" y="627"/>
                        <a:pt x="701" y="590"/>
                        <a:pt x="701" y="590"/>
                      </a:cubicBezTo>
                      <a:cubicBezTo>
                        <a:pt x="738" y="590"/>
                        <a:pt x="812" y="627"/>
                        <a:pt x="812" y="627"/>
                      </a:cubicBezTo>
                      <a:cubicBezTo>
                        <a:pt x="812" y="627"/>
                        <a:pt x="812" y="664"/>
                        <a:pt x="812" y="701"/>
                      </a:cubicBezTo>
                      <a:cubicBezTo>
                        <a:pt x="849" y="701"/>
                        <a:pt x="886" y="664"/>
                        <a:pt x="886" y="664"/>
                      </a:cubicBezTo>
                      <a:cubicBezTo>
                        <a:pt x="923" y="627"/>
                        <a:pt x="960" y="590"/>
                        <a:pt x="923" y="554"/>
                      </a:cubicBezTo>
                      <a:cubicBezTo>
                        <a:pt x="812" y="517"/>
                        <a:pt x="923" y="295"/>
                        <a:pt x="701" y="332"/>
                      </a:cubicBezTo>
                      <a:cubicBezTo>
                        <a:pt x="701" y="332"/>
                        <a:pt x="775" y="185"/>
                        <a:pt x="812" y="111"/>
                      </a:cubicBezTo>
                      <a:cubicBezTo>
                        <a:pt x="812" y="111"/>
                        <a:pt x="849" y="74"/>
                        <a:pt x="849" y="74"/>
                      </a:cubicBezTo>
                      <a:cubicBezTo>
                        <a:pt x="886" y="74"/>
                        <a:pt x="923" y="37"/>
                        <a:pt x="997" y="37"/>
                      </a:cubicBezTo>
                      <a:cubicBezTo>
                        <a:pt x="960" y="37"/>
                        <a:pt x="923" y="0"/>
                        <a:pt x="886" y="0"/>
                      </a:cubicBezTo>
                      <a:cubicBezTo>
                        <a:pt x="849" y="111"/>
                        <a:pt x="591" y="37"/>
                        <a:pt x="665" y="185"/>
                      </a:cubicBezTo>
                      <a:cubicBezTo>
                        <a:pt x="443" y="185"/>
                        <a:pt x="517" y="406"/>
                        <a:pt x="480" y="332"/>
                      </a:cubicBezTo>
                      <a:cubicBezTo>
                        <a:pt x="443" y="258"/>
                        <a:pt x="517" y="74"/>
                        <a:pt x="295" y="185"/>
                      </a:cubicBezTo>
                      <a:cubicBezTo>
                        <a:pt x="148" y="185"/>
                        <a:pt x="74" y="185"/>
                        <a:pt x="0" y="148"/>
                      </a:cubicBezTo>
                      <a:cubicBezTo>
                        <a:pt x="0" y="148"/>
                        <a:pt x="0" y="185"/>
                        <a:pt x="0" y="185"/>
                      </a:cubicBezTo>
                      <a:cubicBezTo>
                        <a:pt x="0" y="443"/>
                        <a:pt x="37" y="406"/>
                        <a:pt x="111" y="443"/>
                      </a:cubicBezTo>
                      <a:cubicBezTo>
                        <a:pt x="332" y="517"/>
                        <a:pt x="443" y="627"/>
                        <a:pt x="369" y="922"/>
                      </a:cubicBezTo>
                      <a:cubicBezTo>
                        <a:pt x="332" y="1033"/>
                        <a:pt x="628" y="738"/>
                        <a:pt x="701" y="849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80" name="Google Shape;2280;p34"/>
                <p:cNvSpPr/>
                <p:nvPr/>
              </p:nvSpPr>
              <p:spPr>
                <a:xfrm>
                  <a:off x="11462723" y="9019392"/>
                  <a:ext cx="361" cy="295"/>
                </a:xfrm>
                <a:custGeom>
                  <a:rect b="b" l="l" r="r" t="t"/>
                  <a:pathLst>
                    <a:path extrusionOk="0" h="295" w="361">
                      <a:moveTo>
                        <a:pt x="222" y="74"/>
                      </a:moveTo>
                      <a:cubicBezTo>
                        <a:pt x="222" y="74"/>
                        <a:pt x="222" y="74"/>
                        <a:pt x="222" y="74"/>
                      </a:cubicBezTo>
                      <a:cubicBezTo>
                        <a:pt x="185" y="74"/>
                        <a:pt x="37" y="258"/>
                        <a:pt x="74" y="74"/>
                      </a:cubicBezTo>
                      <a:cubicBezTo>
                        <a:pt x="74" y="37"/>
                        <a:pt x="37" y="37"/>
                        <a:pt x="37" y="0"/>
                      </a:cubicBezTo>
                      <a:cubicBezTo>
                        <a:pt x="37" y="0"/>
                        <a:pt x="0" y="37"/>
                        <a:pt x="0" y="37"/>
                      </a:cubicBezTo>
                      <a:cubicBezTo>
                        <a:pt x="0" y="74"/>
                        <a:pt x="0" y="111"/>
                        <a:pt x="37" y="111"/>
                      </a:cubicBezTo>
                      <a:cubicBezTo>
                        <a:pt x="74" y="148"/>
                        <a:pt x="148" y="148"/>
                        <a:pt x="185" y="184"/>
                      </a:cubicBezTo>
                      <a:cubicBezTo>
                        <a:pt x="185" y="184"/>
                        <a:pt x="111" y="258"/>
                        <a:pt x="37" y="295"/>
                      </a:cubicBezTo>
                      <a:cubicBezTo>
                        <a:pt x="111" y="221"/>
                        <a:pt x="222" y="184"/>
                        <a:pt x="295" y="111"/>
                      </a:cubicBezTo>
                      <a:cubicBezTo>
                        <a:pt x="480" y="-37"/>
                        <a:pt x="222" y="111"/>
                        <a:pt x="222" y="74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81" name="Google Shape;2281;p34"/>
                <p:cNvSpPr/>
                <p:nvPr/>
              </p:nvSpPr>
              <p:spPr>
                <a:xfrm>
                  <a:off x="11472876" y="9031936"/>
                  <a:ext cx="347" cy="184"/>
                </a:xfrm>
                <a:custGeom>
                  <a:rect b="b" l="l" r="r" t="t"/>
                  <a:pathLst>
                    <a:path extrusionOk="0" h="184" w="347">
                      <a:moveTo>
                        <a:pt x="332" y="37"/>
                      </a:moveTo>
                      <a:cubicBezTo>
                        <a:pt x="295" y="0"/>
                        <a:pt x="185" y="0"/>
                        <a:pt x="111" y="0"/>
                      </a:cubicBezTo>
                      <a:cubicBezTo>
                        <a:pt x="74" y="37"/>
                        <a:pt x="37" y="74"/>
                        <a:pt x="0" y="148"/>
                      </a:cubicBezTo>
                      <a:cubicBezTo>
                        <a:pt x="111" y="148"/>
                        <a:pt x="222" y="148"/>
                        <a:pt x="295" y="184"/>
                      </a:cubicBezTo>
                      <a:cubicBezTo>
                        <a:pt x="332" y="111"/>
                        <a:pt x="369" y="74"/>
                        <a:pt x="332" y="37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82" name="Google Shape;2282;p34"/>
                <p:cNvSpPr/>
                <p:nvPr/>
              </p:nvSpPr>
              <p:spPr>
                <a:xfrm>
                  <a:off x="11473407" y="9030645"/>
                  <a:ext cx="518" cy="414"/>
                </a:xfrm>
                <a:custGeom>
                  <a:rect b="b" l="l" r="r" t="t"/>
                  <a:pathLst>
                    <a:path extrusionOk="0" h="414" w="518">
                      <a:moveTo>
                        <a:pt x="466" y="0"/>
                      </a:moveTo>
                      <a:cubicBezTo>
                        <a:pt x="355" y="37"/>
                        <a:pt x="207" y="37"/>
                        <a:pt x="134" y="74"/>
                      </a:cubicBezTo>
                      <a:cubicBezTo>
                        <a:pt x="-14" y="185"/>
                        <a:pt x="207" y="111"/>
                        <a:pt x="207" y="148"/>
                      </a:cubicBezTo>
                      <a:cubicBezTo>
                        <a:pt x="170" y="185"/>
                        <a:pt x="207" y="295"/>
                        <a:pt x="60" y="295"/>
                      </a:cubicBezTo>
                      <a:cubicBezTo>
                        <a:pt x="-125" y="517"/>
                        <a:pt x="170" y="369"/>
                        <a:pt x="244" y="332"/>
                      </a:cubicBezTo>
                      <a:cubicBezTo>
                        <a:pt x="281" y="332"/>
                        <a:pt x="429" y="221"/>
                        <a:pt x="503" y="185"/>
                      </a:cubicBezTo>
                      <a:cubicBezTo>
                        <a:pt x="540" y="111"/>
                        <a:pt x="503" y="74"/>
                        <a:pt x="466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83" name="Google Shape;2283;p34"/>
                <p:cNvSpPr/>
                <p:nvPr/>
              </p:nvSpPr>
              <p:spPr>
                <a:xfrm>
                  <a:off x="11472396" y="9032289"/>
                  <a:ext cx="406" cy="385"/>
                </a:xfrm>
                <a:custGeom>
                  <a:rect b="b" l="l" r="r" t="t"/>
                  <a:pathLst>
                    <a:path extrusionOk="0" h="385" w="406">
                      <a:moveTo>
                        <a:pt x="406" y="16"/>
                      </a:moveTo>
                      <a:cubicBezTo>
                        <a:pt x="406" y="-21"/>
                        <a:pt x="295" y="16"/>
                        <a:pt x="222" y="16"/>
                      </a:cubicBezTo>
                      <a:cubicBezTo>
                        <a:pt x="148" y="127"/>
                        <a:pt x="111" y="238"/>
                        <a:pt x="0" y="385"/>
                      </a:cubicBezTo>
                      <a:cubicBezTo>
                        <a:pt x="74" y="348"/>
                        <a:pt x="222" y="348"/>
                        <a:pt x="222" y="312"/>
                      </a:cubicBezTo>
                      <a:cubicBezTo>
                        <a:pt x="295" y="238"/>
                        <a:pt x="369" y="127"/>
                        <a:pt x="406" y="16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84" name="Google Shape;2284;p34"/>
                <p:cNvSpPr/>
                <p:nvPr/>
              </p:nvSpPr>
              <p:spPr>
                <a:xfrm>
                  <a:off x="11472691" y="9033699"/>
                  <a:ext cx="520" cy="356"/>
                </a:xfrm>
                <a:custGeom>
                  <a:rect b="b" l="l" r="r" t="t"/>
                  <a:pathLst>
                    <a:path extrusionOk="0" h="356" w="520">
                      <a:moveTo>
                        <a:pt x="295" y="192"/>
                      </a:moveTo>
                      <a:cubicBezTo>
                        <a:pt x="295" y="44"/>
                        <a:pt x="554" y="81"/>
                        <a:pt x="517" y="44"/>
                      </a:cubicBezTo>
                      <a:cubicBezTo>
                        <a:pt x="369" y="-103"/>
                        <a:pt x="222" y="155"/>
                        <a:pt x="74" y="266"/>
                      </a:cubicBezTo>
                      <a:cubicBezTo>
                        <a:pt x="37" y="266"/>
                        <a:pt x="37" y="303"/>
                        <a:pt x="0" y="340"/>
                      </a:cubicBezTo>
                      <a:cubicBezTo>
                        <a:pt x="74" y="340"/>
                        <a:pt x="148" y="377"/>
                        <a:pt x="222" y="340"/>
                      </a:cubicBezTo>
                      <a:cubicBezTo>
                        <a:pt x="332" y="266"/>
                        <a:pt x="295" y="229"/>
                        <a:pt x="295" y="192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85" name="Google Shape;2285;p34"/>
                <p:cNvSpPr/>
                <p:nvPr/>
              </p:nvSpPr>
              <p:spPr>
                <a:xfrm>
                  <a:off x="11473356" y="9033495"/>
                  <a:ext cx="3691" cy="27"/>
                </a:xfrm>
                <a:custGeom>
                  <a:rect b="b" l="l" r="r" t="t"/>
                  <a:pathLst>
                    <a:path extrusionOk="0" h="27" w="3691">
                      <a:moveTo>
                        <a:pt x="0" y="28"/>
                      </a:moveTo>
                      <a:cubicBezTo>
                        <a:pt x="0" y="-9"/>
                        <a:pt x="0" y="-9"/>
                        <a:pt x="0" y="28"/>
                      </a:cubicBezTo>
                      <a:lnTo>
                        <a:pt x="0" y="28"/>
                      </a:ln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86" name="Google Shape;2286;p34"/>
                <p:cNvSpPr/>
                <p:nvPr/>
              </p:nvSpPr>
              <p:spPr>
                <a:xfrm>
                  <a:off x="11472420" y="9029186"/>
                  <a:ext cx="492" cy="351"/>
                </a:xfrm>
                <a:custGeom>
                  <a:rect b="b" l="l" r="r" t="t"/>
                  <a:pathLst>
                    <a:path extrusionOk="0" h="351" w="492">
                      <a:moveTo>
                        <a:pt x="493" y="56"/>
                      </a:moveTo>
                      <a:cubicBezTo>
                        <a:pt x="456" y="-91"/>
                        <a:pt x="308" y="93"/>
                        <a:pt x="198" y="130"/>
                      </a:cubicBezTo>
                      <a:cubicBezTo>
                        <a:pt x="13" y="204"/>
                        <a:pt x="-24" y="278"/>
                        <a:pt x="13" y="352"/>
                      </a:cubicBezTo>
                      <a:cubicBezTo>
                        <a:pt x="13" y="352"/>
                        <a:pt x="50" y="315"/>
                        <a:pt x="50" y="315"/>
                      </a:cubicBezTo>
                      <a:cubicBezTo>
                        <a:pt x="124" y="241"/>
                        <a:pt x="161" y="278"/>
                        <a:pt x="124" y="315"/>
                      </a:cubicBezTo>
                      <a:cubicBezTo>
                        <a:pt x="271" y="241"/>
                        <a:pt x="308" y="93"/>
                        <a:pt x="493" y="56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87" name="Google Shape;2287;p34"/>
                <p:cNvSpPr/>
                <p:nvPr/>
              </p:nvSpPr>
              <p:spPr>
                <a:xfrm>
                  <a:off x="11465529" y="9021900"/>
                  <a:ext cx="443" cy="258"/>
                </a:xfrm>
                <a:custGeom>
                  <a:rect b="b" l="l" r="r" t="t"/>
                  <a:pathLst>
                    <a:path extrusionOk="0" h="258" w="443">
                      <a:moveTo>
                        <a:pt x="148" y="0"/>
                      </a:moveTo>
                      <a:cubicBezTo>
                        <a:pt x="111" y="74"/>
                        <a:pt x="37" y="185"/>
                        <a:pt x="0" y="258"/>
                      </a:cubicBezTo>
                      <a:cubicBezTo>
                        <a:pt x="111" y="185"/>
                        <a:pt x="258" y="148"/>
                        <a:pt x="369" y="74"/>
                      </a:cubicBezTo>
                      <a:cubicBezTo>
                        <a:pt x="369" y="74"/>
                        <a:pt x="406" y="37"/>
                        <a:pt x="443" y="37"/>
                      </a:cubicBezTo>
                      <a:cubicBezTo>
                        <a:pt x="332" y="37"/>
                        <a:pt x="258" y="37"/>
                        <a:pt x="148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88" name="Google Shape;2288;p34"/>
                <p:cNvSpPr/>
                <p:nvPr/>
              </p:nvSpPr>
              <p:spPr>
                <a:xfrm>
                  <a:off x="11470587" y="9029533"/>
                  <a:ext cx="272" cy="336"/>
                </a:xfrm>
                <a:custGeom>
                  <a:rect b="b" l="l" r="r" t="t"/>
                  <a:pathLst>
                    <a:path extrusionOk="0" h="336" w="272">
                      <a:moveTo>
                        <a:pt x="74" y="5"/>
                      </a:moveTo>
                      <a:cubicBezTo>
                        <a:pt x="37" y="5"/>
                        <a:pt x="37" y="5"/>
                        <a:pt x="0" y="5"/>
                      </a:cubicBezTo>
                      <a:cubicBezTo>
                        <a:pt x="0" y="115"/>
                        <a:pt x="0" y="226"/>
                        <a:pt x="0" y="337"/>
                      </a:cubicBezTo>
                      <a:cubicBezTo>
                        <a:pt x="0" y="337"/>
                        <a:pt x="222" y="263"/>
                        <a:pt x="222" y="263"/>
                      </a:cubicBezTo>
                      <a:cubicBezTo>
                        <a:pt x="258" y="152"/>
                        <a:pt x="369" y="-32"/>
                        <a:pt x="74" y="5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89" name="Google Shape;2289;p34"/>
                <p:cNvSpPr/>
                <p:nvPr/>
              </p:nvSpPr>
              <p:spPr>
                <a:xfrm>
                  <a:off x="11471943" y="9028246"/>
                  <a:ext cx="468" cy="737"/>
                </a:xfrm>
                <a:custGeom>
                  <a:rect b="b" l="l" r="r" t="t"/>
                  <a:pathLst>
                    <a:path extrusionOk="0" h="737" w="468">
                      <a:moveTo>
                        <a:pt x="195" y="738"/>
                      </a:moveTo>
                      <a:cubicBezTo>
                        <a:pt x="232" y="627"/>
                        <a:pt x="305" y="517"/>
                        <a:pt x="342" y="443"/>
                      </a:cubicBezTo>
                      <a:cubicBezTo>
                        <a:pt x="342" y="406"/>
                        <a:pt x="268" y="406"/>
                        <a:pt x="232" y="369"/>
                      </a:cubicBezTo>
                      <a:cubicBezTo>
                        <a:pt x="490" y="295"/>
                        <a:pt x="416" y="184"/>
                        <a:pt x="453" y="111"/>
                      </a:cubicBezTo>
                      <a:cubicBezTo>
                        <a:pt x="490" y="74"/>
                        <a:pt x="453" y="0"/>
                        <a:pt x="416" y="0"/>
                      </a:cubicBezTo>
                      <a:cubicBezTo>
                        <a:pt x="47" y="111"/>
                        <a:pt x="158" y="295"/>
                        <a:pt x="10" y="406"/>
                      </a:cubicBezTo>
                      <a:cubicBezTo>
                        <a:pt x="-27" y="443"/>
                        <a:pt x="47" y="480"/>
                        <a:pt x="84" y="517"/>
                      </a:cubicBezTo>
                      <a:cubicBezTo>
                        <a:pt x="121" y="590"/>
                        <a:pt x="158" y="664"/>
                        <a:pt x="195" y="738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90" name="Google Shape;2290;p34"/>
                <p:cNvSpPr/>
                <p:nvPr/>
              </p:nvSpPr>
              <p:spPr>
                <a:xfrm>
                  <a:off x="11472306" y="9028763"/>
                  <a:ext cx="201" cy="258"/>
                </a:xfrm>
                <a:custGeom>
                  <a:rect b="b" l="l" r="r" t="t"/>
                  <a:pathLst>
                    <a:path extrusionOk="0" h="258" w="201">
                      <a:moveTo>
                        <a:pt x="16" y="221"/>
                      </a:moveTo>
                      <a:cubicBezTo>
                        <a:pt x="53" y="258"/>
                        <a:pt x="127" y="221"/>
                        <a:pt x="201" y="258"/>
                      </a:cubicBezTo>
                      <a:cubicBezTo>
                        <a:pt x="201" y="148"/>
                        <a:pt x="201" y="74"/>
                        <a:pt x="201" y="0"/>
                      </a:cubicBezTo>
                      <a:cubicBezTo>
                        <a:pt x="16" y="74"/>
                        <a:pt x="275" y="111"/>
                        <a:pt x="16" y="148"/>
                      </a:cubicBezTo>
                      <a:cubicBezTo>
                        <a:pt x="16" y="148"/>
                        <a:pt x="-21" y="221"/>
                        <a:pt x="16" y="22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91" name="Google Shape;2291;p34"/>
                <p:cNvSpPr/>
                <p:nvPr/>
              </p:nvSpPr>
              <p:spPr>
                <a:xfrm>
                  <a:off x="11470061" y="9030202"/>
                  <a:ext cx="267" cy="368"/>
                </a:xfrm>
                <a:custGeom>
                  <a:rect b="b" l="l" r="r" t="t"/>
                  <a:pathLst>
                    <a:path extrusionOk="0" h="368" w="267">
                      <a:moveTo>
                        <a:pt x="194" y="369"/>
                      </a:moveTo>
                      <a:cubicBezTo>
                        <a:pt x="194" y="369"/>
                        <a:pt x="231" y="369"/>
                        <a:pt x="268" y="369"/>
                      </a:cubicBezTo>
                      <a:cubicBezTo>
                        <a:pt x="268" y="258"/>
                        <a:pt x="268" y="148"/>
                        <a:pt x="268" y="0"/>
                      </a:cubicBezTo>
                      <a:cubicBezTo>
                        <a:pt x="268" y="0"/>
                        <a:pt x="194" y="0"/>
                        <a:pt x="194" y="0"/>
                      </a:cubicBezTo>
                      <a:cubicBezTo>
                        <a:pt x="-323" y="406"/>
                        <a:pt x="378" y="148"/>
                        <a:pt x="194" y="369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92" name="Google Shape;2292;p34"/>
                <p:cNvSpPr/>
                <p:nvPr/>
              </p:nvSpPr>
              <p:spPr>
                <a:xfrm>
                  <a:off x="11475335" y="9036068"/>
                  <a:ext cx="272" cy="442"/>
                </a:xfrm>
                <a:custGeom>
                  <a:rect b="b" l="l" r="r" t="t"/>
                  <a:pathLst>
                    <a:path extrusionOk="0" h="442" w="272">
                      <a:moveTo>
                        <a:pt x="51" y="406"/>
                      </a:moveTo>
                      <a:cubicBezTo>
                        <a:pt x="51" y="406"/>
                        <a:pt x="88" y="406"/>
                        <a:pt x="125" y="443"/>
                      </a:cubicBezTo>
                      <a:cubicBezTo>
                        <a:pt x="162" y="295"/>
                        <a:pt x="236" y="148"/>
                        <a:pt x="273" y="0"/>
                      </a:cubicBezTo>
                      <a:cubicBezTo>
                        <a:pt x="273" y="0"/>
                        <a:pt x="199" y="0"/>
                        <a:pt x="199" y="0"/>
                      </a:cubicBezTo>
                      <a:cubicBezTo>
                        <a:pt x="-97" y="185"/>
                        <a:pt x="14" y="258"/>
                        <a:pt x="51" y="406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93" name="Google Shape;2293;p34"/>
                <p:cNvSpPr/>
                <p:nvPr/>
              </p:nvSpPr>
              <p:spPr>
                <a:xfrm>
                  <a:off x="11474279" y="9036769"/>
                  <a:ext cx="295" cy="442"/>
                </a:xfrm>
                <a:custGeom>
                  <a:rect b="b" l="l" r="r" t="t"/>
                  <a:pathLst>
                    <a:path extrusionOk="0" h="442" w="295">
                      <a:moveTo>
                        <a:pt x="0" y="74"/>
                      </a:moveTo>
                      <a:cubicBezTo>
                        <a:pt x="37" y="185"/>
                        <a:pt x="74" y="295"/>
                        <a:pt x="148" y="443"/>
                      </a:cubicBezTo>
                      <a:cubicBezTo>
                        <a:pt x="148" y="443"/>
                        <a:pt x="185" y="443"/>
                        <a:pt x="185" y="443"/>
                      </a:cubicBezTo>
                      <a:cubicBezTo>
                        <a:pt x="222" y="295"/>
                        <a:pt x="258" y="148"/>
                        <a:pt x="295" y="0"/>
                      </a:cubicBezTo>
                      <a:cubicBezTo>
                        <a:pt x="148" y="37"/>
                        <a:pt x="74" y="74"/>
                        <a:pt x="0" y="74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94" name="Google Shape;2294;p34"/>
                <p:cNvSpPr/>
                <p:nvPr/>
              </p:nvSpPr>
              <p:spPr>
                <a:xfrm>
                  <a:off x="11475926" y="9037544"/>
                  <a:ext cx="346" cy="295"/>
                </a:xfrm>
                <a:custGeom>
                  <a:rect b="b" l="l" r="r" t="t"/>
                  <a:pathLst>
                    <a:path extrusionOk="0" h="295" w="346">
                      <a:moveTo>
                        <a:pt x="346" y="74"/>
                      </a:moveTo>
                      <a:cubicBezTo>
                        <a:pt x="346" y="37"/>
                        <a:pt x="236" y="37"/>
                        <a:pt x="199" y="0"/>
                      </a:cubicBezTo>
                      <a:cubicBezTo>
                        <a:pt x="125" y="111"/>
                        <a:pt x="-134" y="258"/>
                        <a:pt x="88" y="295"/>
                      </a:cubicBezTo>
                      <a:cubicBezTo>
                        <a:pt x="125" y="295"/>
                        <a:pt x="162" y="295"/>
                        <a:pt x="199" y="295"/>
                      </a:cubicBezTo>
                      <a:cubicBezTo>
                        <a:pt x="236" y="258"/>
                        <a:pt x="346" y="148"/>
                        <a:pt x="346" y="74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95" name="Google Shape;2295;p34"/>
                <p:cNvSpPr/>
                <p:nvPr/>
              </p:nvSpPr>
              <p:spPr>
                <a:xfrm>
                  <a:off x="11474537" y="9036548"/>
                  <a:ext cx="369" cy="332"/>
                </a:xfrm>
                <a:custGeom>
                  <a:rect b="b" l="l" r="r" t="t"/>
                  <a:pathLst>
                    <a:path extrusionOk="0" h="332" w="369">
                      <a:moveTo>
                        <a:pt x="295" y="184"/>
                      </a:moveTo>
                      <a:cubicBezTo>
                        <a:pt x="369" y="111"/>
                        <a:pt x="369" y="37"/>
                        <a:pt x="369" y="0"/>
                      </a:cubicBezTo>
                      <a:cubicBezTo>
                        <a:pt x="369" y="0"/>
                        <a:pt x="222" y="0"/>
                        <a:pt x="222" y="37"/>
                      </a:cubicBezTo>
                      <a:cubicBezTo>
                        <a:pt x="148" y="111"/>
                        <a:pt x="111" y="184"/>
                        <a:pt x="0" y="332"/>
                      </a:cubicBezTo>
                      <a:cubicBezTo>
                        <a:pt x="148" y="221"/>
                        <a:pt x="258" y="184"/>
                        <a:pt x="295" y="184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96" name="Google Shape;2296;p34"/>
                <p:cNvSpPr/>
                <p:nvPr/>
              </p:nvSpPr>
              <p:spPr>
                <a:xfrm>
                  <a:off x="11475534" y="9038835"/>
                  <a:ext cx="438" cy="368"/>
                </a:xfrm>
                <a:custGeom>
                  <a:rect b="b" l="l" r="r" t="t"/>
                  <a:pathLst>
                    <a:path extrusionOk="0" h="368" w="438">
                      <a:moveTo>
                        <a:pt x="406" y="0"/>
                      </a:moveTo>
                      <a:cubicBezTo>
                        <a:pt x="258" y="111"/>
                        <a:pt x="222" y="185"/>
                        <a:pt x="185" y="185"/>
                      </a:cubicBezTo>
                      <a:cubicBezTo>
                        <a:pt x="148" y="185"/>
                        <a:pt x="111" y="185"/>
                        <a:pt x="74" y="148"/>
                      </a:cubicBezTo>
                      <a:cubicBezTo>
                        <a:pt x="37" y="221"/>
                        <a:pt x="0" y="295"/>
                        <a:pt x="0" y="369"/>
                      </a:cubicBezTo>
                      <a:cubicBezTo>
                        <a:pt x="148" y="295"/>
                        <a:pt x="295" y="258"/>
                        <a:pt x="406" y="185"/>
                      </a:cubicBezTo>
                      <a:cubicBezTo>
                        <a:pt x="517" y="37"/>
                        <a:pt x="295" y="148"/>
                        <a:pt x="406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97" name="Google Shape;2297;p34"/>
                <p:cNvSpPr/>
                <p:nvPr/>
              </p:nvSpPr>
              <p:spPr>
                <a:xfrm>
                  <a:off x="11473245" y="9033522"/>
                  <a:ext cx="295" cy="273"/>
                </a:xfrm>
                <a:custGeom>
                  <a:rect b="b" l="l" r="r" t="t"/>
                  <a:pathLst>
                    <a:path extrusionOk="0" h="273" w="295">
                      <a:moveTo>
                        <a:pt x="295" y="221"/>
                      </a:moveTo>
                      <a:cubicBezTo>
                        <a:pt x="222" y="148"/>
                        <a:pt x="148" y="111"/>
                        <a:pt x="74" y="0"/>
                      </a:cubicBezTo>
                      <a:cubicBezTo>
                        <a:pt x="37" y="37"/>
                        <a:pt x="0" y="74"/>
                        <a:pt x="0" y="74"/>
                      </a:cubicBezTo>
                      <a:cubicBezTo>
                        <a:pt x="37" y="148"/>
                        <a:pt x="111" y="185"/>
                        <a:pt x="185" y="258"/>
                      </a:cubicBezTo>
                      <a:cubicBezTo>
                        <a:pt x="185" y="295"/>
                        <a:pt x="258" y="258"/>
                        <a:pt x="295" y="221"/>
                      </a:cubicBezTo>
                      <a:cubicBezTo>
                        <a:pt x="295" y="258"/>
                        <a:pt x="295" y="221"/>
                        <a:pt x="295" y="22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98" name="Google Shape;2298;p34"/>
                <p:cNvSpPr/>
                <p:nvPr/>
              </p:nvSpPr>
              <p:spPr>
                <a:xfrm>
                  <a:off x="11477786" y="9042820"/>
                  <a:ext cx="221" cy="310"/>
                </a:xfrm>
                <a:custGeom>
                  <a:rect b="b" l="l" r="r" t="t"/>
                  <a:pathLst>
                    <a:path extrusionOk="0" h="310" w="221">
                      <a:moveTo>
                        <a:pt x="111" y="0"/>
                      </a:moveTo>
                      <a:cubicBezTo>
                        <a:pt x="74" y="111"/>
                        <a:pt x="0" y="221"/>
                        <a:pt x="0" y="295"/>
                      </a:cubicBezTo>
                      <a:cubicBezTo>
                        <a:pt x="0" y="332"/>
                        <a:pt x="148" y="295"/>
                        <a:pt x="222" y="258"/>
                      </a:cubicBezTo>
                      <a:cubicBezTo>
                        <a:pt x="222" y="184"/>
                        <a:pt x="222" y="111"/>
                        <a:pt x="222" y="0"/>
                      </a:cubicBezTo>
                      <a:cubicBezTo>
                        <a:pt x="222" y="37"/>
                        <a:pt x="185" y="0"/>
                        <a:pt x="111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99" name="Google Shape;2299;p34"/>
                <p:cNvSpPr/>
                <p:nvPr/>
              </p:nvSpPr>
              <p:spPr>
                <a:xfrm>
                  <a:off x="11474389" y="9033043"/>
                  <a:ext cx="332" cy="332"/>
                </a:xfrm>
                <a:custGeom>
                  <a:rect b="b" l="l" r="r" t="t"/>
                  <a:pathLst>
                    <a:path extrusionOk="0" h="332" w="332">
                      <a:moveTo>
                        <a:pt x="185" y="37"/>
                      </a:moveTo>
                      <a:cubicBezTo>
                        <a:pt x="111" y="148"/>
                        <a:pt x="74" y="258"/>
                        <a:pt x="0" y="332"/>
                      </a:cubicBezTo>
                      <a:cubicBezTo>
                        <a:pt x="148" y="221"/>
                        <a:pt x="258" y="148"/>
                        <a:pt x="332" y="221"/>
                      </a:cubicBezTo>
                      <a:cubicBezTo>
                        <a:pt x="332" y="148"/>
                        <a:pt x="332" y="74"/>
                        <a:pt x="332" y="0"/>
                      </a:cubicBezTo>
                      <a:cubicBezTo>
                        <a:pt x="295" y="37"/>
                        <a:pt x="222" y="37"/>
                        <a:pt x="185" y="37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00" name="Google Shape;2300;p34"/>
                <p:cNvSpPr/>
                <p:nvPr/>
              </p:nvSpPr>
              <p:spPr>
                <a:xfrm>
                  <a:off x="11470217" y="9028888"/>
                  <a:ext cx="523" cy="502"/>
                </a:xfrm>
                <a:custGeom>
                  <a:rect b="b" l="l" r="r" t="t"/>
                  <a:pathLst>
                    <a:path extrusionOk="0" h="502" w="523">
                      <a:moveTo>
                        <a:pt x="407" y="170"/>
                      </a:moveTo>
                      <a:cubicBezTo>
                        <a:pt x="407" y="170"/>
                        <a:pt x="555" y="23"/>
                        <a:pt x="518" y="23"/>
                      </a:cubicBezTo>
                      <a:cubicBezTo>
                        <a:pt x="407" y="-88"/>
                        <a:pt x="185" y="244"/>
                        <a:pt x="75" y="170"/>
                      </a:cubicBezTo>
                      <a:cubicBezTo>
                        <a:pt x="-110" y="355"/>
                        <a:pt x="75" y="355"/>
                        <a:pt x="333" y="502"/>
                      </a:cubicBezTo>
                      <a:cubicBezTo>
                        <a:pt x="75" y="244"/>
                        <a:pt x="185" y="207"/>
                        <a:pt x="407" y="17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01" name="Google Shape;2301;p34"/>
                <p:cNvSpPr/>
                <p:nvPr/>
              </p:nvSpPr>
              <p:spPr>
                <a:xfrm>
                  <a:off x="11474470" y="9033707"/>
                  <a:ext cx="399" cy="352"/>
                </a:xfrm>
                <a:custGeom>
                  <a:rect b="b" l="l" r="r" t="t"/>
                  <a:pathLst>
                    <a:path extrusionOk="0" h="352" w="399">
                      <a:moveTo>
                        <a:pt x="326" y="0"/>
                      </a:moveTo>
                      <a:cubicBezTo>
                        <a:pt x="215" y="74"/>
                        <a:pt x="141" y="148"/>
                        <a:pt x="30" y="221"/>
                      </a:cubicBezTo>
                      <a:cubicBezTo>
                        <a:pt x="67" y="258"/>
                        <a:pt x="-81" y="406"/>
                        <a:pt x="67" y="332"/>
                      </a:cubicBezTo>
                      <a:cubicBezTo>
                        <a:pt x="178" y="258"/>
                        <a:pt x="289" y="148"/>
                        <a:pt x="399" y="37"/>
                      </a:cubicBezTo>
                      <a:cubicBezTo>
                        <a:pt x="362" y="0"/>
                        <a:pt x="326" y="0"/>
                        <a:pt x="326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02" name="Google Shape;2302;p34"/>
                <p:cNvSpPr/>
                <p:nvPr/>
              </p:nvSpPr>
              <p:spPr>
                <a:xfrm>
                  <a:off x="11475100" y="9035958"/>
                  <a:ext cx="296" cy="221"/>
                </a:xfrm>
                <a:custGeom>
                  <a:rect b="b" l="l" r="r" t="t"/>
                  <a:pathLst>
                    <a:path extrusionOk="0" h="221" w="296">
                      <a:moveTo>
                        <a:pt x="65" y="0"/>
                      </a:moveTo>
                      <a:cubicBezTo>
                        <a:pt x="-9" y="111"/>
                        <a:pt x="-46" y="221"/>
                        <a:pt x="102" y="221"/>
                      </a:cubicBezTo>
                      <a:cubicBezTo>
                        <a:pt x="138" y="221"/>
                        <a:pt x="175" y="221"/>
                        <a:pt x="212" y="221"/>
                      </a:cubicBezTo>
                      <a:cubicBezTo>
                        <a:pt x="249" y="148"/>
                        <a:pt x="323" y="74"/>
                        <a:pt x="286" y="37"/>
                      </a:cubicBezTo>
                      <a:cubicBezTo>
                        <a:pt x="249" y="0"/>
                        <a:pt x="138" y="0"/>
                        <a:pt x="65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03" name="Google Shape;2303;p34"/>
                <p:cNvSpPr/>
                <p:nvPr/>
              </p:nvSpPr>
              <p:spPr>
                <a:xfrm>
                  <a:off x="11474078" y="9034629"/>
                  <a:ext cx="446" cy="163"/>
                </a:xfrm>
                <a:custGeom>
                  <a:rect b="b" l="l" r="r" t="t"/>
                  <a:pathLst>
                    <a:path extrusionOk="0" h="163" w="446">
                      <a:moveTo>
                        <a:pt x="422" y="0"/>
                      </a:moveTo>
                      <a:cubicBezTo>
                        <a:pt x="275" y="37"/>
                        <a:pt x="164" y="37"/>
                        <a:pt x="16" y="74"/>
                      </a:cubicBezTo>
                      <a:cubicBezTo>
                        <a:pt x="16" y="111"/>
                        <a:pt x="-21" y="148"/>
                        <a:pt x="16" y="148"/>
                      </a:cubicBezTo>
                      <a:cubicBezTo>
                        <a:pt x="127" y="148"/>
                        <a:pt x="238" y="184"/>
                        <a:pt x="386" y="148"/>
                      </a:cubicBezTo>
                      <a:cubicBezTo>
                        <a:pt x="459" y="148"/>
                        <a:pt x="459" y="74"/>
                        <a:pt x="422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04" name="Google Shape;2304;p34"/>
                <p:cNvSpPr/>
                <p:nvPr/>
              </p:nvSpPr>
              <p:spPr>
                <a:xfrm>
                  <a:off x="11469701" y="9030571"/>
                  <a:ext cx="369" cy="295"/>
                </a:xfrm>
                <a:custGeom>
                  <a:rect b="b" l="l" r="r" t="t"/>
                  <a:pathLst>
                    <a:path extrusionOk="0" h="295" w="369">
                      <a:moveTo>
                        <a:pt x="369" y="0"/>
                      </a:moveTo>
                      <a:cubicBezTo>
                        <a:pt x="332" y="0"/>
                        <a:pt x="258" y="0"/>
                        <a:pt x="258" y="0"/>
                      </a:cubicBezTo>
                      <a:cubicBezTo>
                        <a:pt x="185" y="111"/>
                        <a:pt x="74" y="221"/>
                        <a:pt x="0" y="295"/>
                      </a:cubicBezTo>
                      <a:cubicBezTo>
                        <a:pt x="111" y="258"/>
                        <a:pt x="222" y="221"/>
                        <a:pt x="332" y="148"/>
                      </a:cubicBezTo>
                      <a:cubicBezTo>
                        <a:pt x="369" y="184"/>
                        <a:pt x="369" y="74"/>
                        <a:pt x="369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05" name="Google Shape;2305;p34"/>
                <p:cNvSpPr/>
                <p:nvPr/>
              </p:nvSpPr>
              <p:spPr>
                <a:xfrm>
                  <a:off x="11466462" y="9023192"/>
                  <a:ext cx="801" cy="922"/>
                </a:xfrm>
                <a:custGeom>
                  <a:rect b="b" l="l" r="r" t="t"/>
                  <a:pathLst>
                    <a:path extrusionOk="0" h="922" w="801">
                      <a:moveTo>
                        <a:pt x="506" y="701"/>
                      </a:moveTo>
                      <a:cubicBezTo>
                        <a:pt x="580" y="701"/>
                        <a:pt x="617" y="701"/>
                        <a:pt x="691" y="701"/>
                      </a:cubicBezTo>
                      <a:cubicBezTo>
                        <a:pt x="728" y="553"/>
                        <a:pt x="765" y="406"/>
                        <a:pt x="802" y="295"/>
                      </a:cubicBezTo>
                      <a:cubicBezTo>
                        <a:pt x="728" y="332"/>
                        <a:pt x="654" y="332"/>
                        <a:pt x="617" y="369"/>
                      </a:cubicBezTo>
                      <a:cubicBezTo>
                        <a:pt x="580" y="369"/>
                        <a:pt x="580" y="406"/>
                        <a:pt x="543" y="406"/>
                      </a:cubicBezTo>
                      <a:cubicBezTo>
                        <a:pt x="543" y="369"/>
                        <a:pt x="580" y="369"/>
                        <a:pt x="580" y="332"/>
                      </a:cubicBezTo>
                      <a:cubicBezTo>
                        <a:pt x="617" y="258"/>
                        <a:pt x="654" y="148"/>
                        <a:pt x="617" y="111"/>
                      </a:cubicBezTo>
                      <a:cubicBezTo>
                        <a:pt x="617" y="111"/>
                        <a:pt x="469" y="111"/>
                        <a:pt x="396" y="148"/>
                      </a:cubicBezTo>
                      <a:cubicBezTo>
                        <a:pt x="-11" y="443"/>
                        <a:pt x="211" y="184"/>
                        <a:pt x="248" y="111"/>
                      </a:cubicBezTo>
                      <a:cubicBezTo>
                        <a:pt x="248" y="74"/>
                        <a:pt x="285" y="37"/>
                        <a:pt x="322" y="0"/>
                      </a:cubicBezTo>
                      <a:cubicBezTo>
                        <a:pt x="248" y="74"/>
                        <a:pt x="137" y="148"/>
                        <a:pt x="137" y="184"/>
                      </a:cubicBezTo>
                      <a:cubicBezTo>
                        <a:pt x="174" y="295"/>
                        <a:pt x="-11" y="480"/>
                        <a:pt x="211" y="516"/>
                      </a:cubicBezTo>
                      <a:cubicBezTo>
                        <a:pt x="248" y="516"/>
                        <a:pt x="248" y="627"/>
                        <a:pt x="211" y="627"/>
                      </a:cubicBezTo>
                      <a:cubicBezTo>
                        <a:pt x="-306" y="1033"/>
                        <a:pt x="285" y="812"/>
                        <a:pt x="322" y="922"/>
                      </a:cubicBezTo>
                      <a:cubicBezTo>
                        <a:pt x="359" y="885"/>
                        <a:pt x="396" y="885"/>
                        <a:pt x="396" y="849"/>
                      </a:cubicBezTo>
                      <a:cubicBezTo>
                        <a:pt x="432" y="812"/>
                        <a:pt x="469" y="775"/>
                        <a:pt x="506" y="701"/>
                      </a:cubicBezTo>
                      <a:cubicBezTo>
                        <a:pt x="432" y="738"/>
                        <a:pt x="432" y="775"/>
                        <a:pt x="396" y="775"/>
                      </a:cubicBezTo>
                      <a:cubicBezTo>
                        <a:pt x="174" y="849"/>
                        <a:pt x="322" y="738"/>
                        <a:pt x="322" y="664"/>
                      </a:cubicBezTo>
                      <a:cubicBezTo>
                        <a:pt x="322" y="664"/>
                        <a:pt x="285" y="664"/>
                        <a:pt x="248" y="664"/>
                      </a:cubicBezTo>
                      <a:cubicBezTo>
                        <a:pt x="432" y="590"/>
                        <a:pt x="396" y="516"/>
                        <a:pt x="359" y="443"/>
                      </a:cubicBezTo>
                      <a:cubicBezTo>
                        <a:pt x="359" y="443"/>
                        <a:pt x="396" y="406"/>
                        <a:pt x="396" y="369"/>
                      </a:cubicBezTo>
                      <a:cubicBezTo>
                        <a:pt x="506" y="406"/>
                        <a:pt x="580" y="443"/>
                        <a:pt x="691" y="480"/>
                      </a:cubicBezTo>
                      <a:cubicBezTo>
                        <a:pt x="654" y="516"/>
                        <a:pt x="617" y="516"/>
                        <a:pt x="580" y="553"/>
                      </a:cubicBezTo>
                      <a:cubicBezTo>
                        <a:pt x="580" y="553"/>
                        <a:pt x="543" y="553"/>
                        <a:pt x="543" y="553"/>
                      </a:cubicBezTo>
                      <a:cubicBezTo>
                        <a:pt x="543" y="627"/>
                        <a:pt x="543" y="664"/>
                        <a:pt x="506" y="70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06" name="Google Shape;2306;p34"/>
                <p:cNvSpPr/>
                <p:nvPr/>
              </p:nvSpPr>
              <p:spPr>
                <a:xfrm>
                  <a:off x="11467204" y="9025406"/>
                  <a:ext cx="800" cy="295"/>
                </a:xfrm>
                <a:custGeom>
                  <a:rect b="b" l="l" r="r" t="t"/>
                  <a:pathLst>
                    <a:path extrusionOk="0" h="295" w="800">
                      <a:moveTo>
                        <a:pt x="503" y="0"/>
                      </a:moveTo>
                      <a:cubicBezTo>
                        <a:pt x="355" y="74"/>
                        <a:pt x="171" y="111"/>
                        <a:pt x="23" y="221"/>
                      </a:cubicBezTo>
                      <a:cubicBezTo>
                        <a:pt x="-88" y="295"/>
                        <a:pt x="244" y="148"/>
                        <a:pt x="134" y="295"/>
                      </a:cubicBezTo>
                      <a:cubicBezTo>
                        <a:pt x="244" y="295"/>
                        <a:pt x="355" y="295"/>
                        <a:pt x="466" y="258"/>
                      </a:cubicBezTo>
                      <a:cubicBezTo>
                        <a:pt x="466" y="258"/>
                        <a:pt x="503" y="221"/>
                        <a:pt x="503" y="221"/>
                      </a:cubicBezTo>
                      <a:cubicBezTo>
                        <a:pt x="577" y="221"/>
                        <a:pt x="688" y="221"/>
                        <a:pt x="688" y="221"/>
                      </a:cubicBezTo>
                      <a:cubicBezTo>
                        <a:pt x="1057" y="-111"/>
                        <a:pt x="392" y="184"/>
                        <a:pt x="503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07" name="Google Shape;2307;p34"/>
                <p:cNvSpPr/>
                <p:nvPr/>
              </p:nvSpPr>
              <p:spPr>
                <a:xfrm>
                  <a:off x="11468583" y="9023730"/>
                  <a:ext cx="379" cy="310"/>
                </a:xfrm>
                <a:custGeom>
                  <a:rect b="b" l="l" r="r" t="t"/>
                  <a:pathLst>
                    <a:path extrusionOk="0" h="310" w="379">
                      <a:moveTo>
                        <a:pt x="268" y="15"/>
                      </a:moveTo>
                      <a:cubicBezTo>
                        <a:pt x="268" y="-22"/>
                        <a:pt x="158" y="15"/>
                        <a:pt x="84" y="52"/>
                      </a:cubicBezTo>
                      <a:cubicBezTo>
                        <a:pt x="47" y="126"/>
                        <a:pt x="-27" y="200"/>
                        <a:pt x="10" y="237"/>
                      </a:cubicBezTo>
                      <a:cubicBezTo>
                        <a:pt x="84" y="274"/>
                        <a:pt x="195" y="274"/>
                        <a:pt x="379" y="311"/>
                      </a:cubicBezTo>
                      <a:cubicBezTo>
                        <a:pt x="342" y="126"/>
                        <a:pt x="305" y="52"/>
                        <a:pt x="268" y="15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08" name="Google Shape;2308;p34"/>
                <p:cNvSpPr/>
                <p:nvPr/>
              </p:nvSpPr>
              <p:spPr>
                <a:xfrm>
                  <a:off x="11466853" y="9023930"/>
                  <a:ext cx="558" cy="368"/>
                </a:xfrm>
                <a:custGeom>
                  <a:rect b="b" l="l" r="r" t="t"/>
                  <a:pathLst>
                    <a:path extrusionOk="0" h="368" w="558">
                      <a:moveTo>
                        <a:pt x="153" y="258"/>
                      </a:moveTo>
                      <a:cubicBezTo>
                        <a:pt x="190" y="221"/>
                        <a:pt x="5" y="74"/>
                        <a:pt x="263" y="184"/>
                      </a:cubicBezTo>
                      <a:cubicBezTo>
                        <a:pt x="337" y="221"/>
                        <a:pt x="448" y="184"/>
                        <a:pt x="559" y="111"/>
                      </a:cubicBezTo>
                      <a:cubicBezTo>
                        <a:pt x="485" y="74"/>
                        <a:pt x="448" y="0"/>
                        <a:pt x="374" y="0"/>
                      </a:cubicBezTo>
                      <a:cubicBezTo>
                        <a:pt x="337" y="0"/>
                        <a:pt x="190" y="37"/>
                        <a:pt x="116" y="111"/>
                      </a:cubicBezTo>
                      <a:cubicBezTo>
                        <a:pt x="-32" y="221"/>
                        <a:pt x="-32" y="332"/>
                        <a:pt x="79" y="369"/>
                      </a:cubicBezTo>
                      <a:cubicBezTo>
                        <a:pt x="116" y="332"/>
                        <a:pt x="153" y="295"/>
                        <a:pt x="153" y="258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09" name="Google Shape;2309;p34"/>
                <p:cNvSpPr/>
                <p:nvPr/>
              </p:nvSpPr>
              <p:spPr>
                <a:xfrm>
                  <a:off x="11467080" y="9024705"/>
                  <a:ext cx="627" cy="664"/>
                </a:xfrm>
                <a:custGeom>
                  <a:rect b="b" l="l" r="r" t="t"/>
                  <a:pathLst>
                    <a:path extrusionOk="0" h="664" w="627">
                      <a:moveTo>
                        <a:pt x="258" y="148"/>
                      </a:moveTo>
                      <a:cubicBezTo>
                        <a:pt x="258" y="148"/>
                        <a:pt x="222" y="148"/>
                        <a:pt x="258" y="148"/>
                      </a:cubicBezTo>
                      <a:cubicBezTo>
                        <a:pt x="295" y="258"/>
                        <a:pt x="369" y="295"/>
                        <a:pt x="443" y="369"/>
                      </a:cubicBezTo>
                      <a:cubicBezTo>
                        <a:pt x="443" y="369"/>
                        <a:pt x="406" y="443"/>
                        <a:pt x="369" y="480"/>
                      </a:cubicBezTo>
                      <a:cubicBezTo>
                        <a:pt x="332" y="516"/>
                        <a:pt x="295" y="516"/>
                        <a:pt x="258" y="553"/>
                      </a:cubicBezTo>
                      <a:cubicBezTo>
                        <a:pt x="222" y="553"/>
                        <a:pt x="222" y="516"/>
                        <a:pt x="185" y="516"/>
                      </a:cubicBezTo>
                      <a:cubicBezTo>
                        <a:pt x="111" y="553"/>
                        <a:pt x="74" y="627"/>
                        <a:pt x="0" y="664"/>
                      </a:cubicBezTo>
                      <a:cubicBezTo>
                        <a:pt x="148" y="627"/>
                        <a:pt x="258" y="590"/>
                        <a:pt x="480" y="516"/>
                      </a:cubicBezTo>
                      <a:cubicBezTo>
                        <a:pt x="554" y="332"/>
                        <a:pt x="591" y="184"/>
                        <a:pt x="628" y="0"/>
                      </a:cubicBezTo>
                      <a:cubicBezTo>
                        <a:pt x="554" y="37"/>
                        <a:pt x="406" y="74"/>
                        <a:pt x="258" y="148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10" name="Google Shape;2310;p34"/>
                <p:cNvSpPr/>
                <p:nvPr/>
              </p:nvSpPr>
              <p:spPr>
                <a:xfrm>
                  <a:off x="11468999" y="9026927"/>
                  <a:ext cx="726" cy="433"/>
                </a:xfrm>
                <a:custGeom>
                  <a:rect b="b" l="l" r="r" t="t"/>
                  <a:pathLst>
                    <a:path extrusionOk="0" h="433" w="726">
                      <a:moveTo>
                        <a:pt x="591" y="138"/>
                      </a:moveTo>
                      <a:cubicBezTo>
                        <a:pt x="517" y="65"/>
                        <a:pt x="812" y="101"/>
                        <a:pt x="701" y="28"/>
                      </a:cubicBezTo>
                      <a:cubicBezTo>
                        <a:pt x="628" y="-9"/>
                        <a:pt x="554" y="-9"/>
                        <a:pt x="443" y="28"/>
                      </a:cubicBezTo>
                      <a:cubicBezTo>
                        <a:pt x="332" y="28"/>
                        <a:pt x="222" y="65"/>
                        <a:pt x="74" y="101"/>
                      </a:cubicBezTo>
                      <a:cubicBezTo>
                        <a:pt x="37" y="212"/>
                        <a:pt x="0" y="323"/>
                        <a:pt x="0" y="397"/>
                      </a:cubicBezTo>
                      <a:cubicBezTo>
                        <a:pt x="0" y="434"/>
                        <a:pt x="111" y="434"/>
                        <a:pt x="185" y="434"/>
                      </a:cubicBezTo>
                      <a:cubicBezTo>
                        <a:pt x="185" y="360"/>
                        <a:pt x="222" y="323"/>
                        <a:pt x="222" y="249"/>
                      </a:cubicBezTo>
                      <a:cubicBezTo>
                        <a:pt x="222" y="212"/>
                        <a:pt x="222" y="175"/>
                        <a:pt x="222" y="138"/>
                      </a:cubicBezTo>
                      <a:cubicBezTo>
                        <a:pt x="295" y="138"/>
                        <a:pt x="406" y="138"/>
                        <a:pt x="480" y="138"/>
                      </a:cubicBezTo>
                      <a:cubicBezTo>
                        <a:pt x="480" y="138"/>
                        <a:pt x="480" y="138"/>
                        <a:pt x="480" y="175"/>
                      </a:cubicBezTo>
                      <a:cubicBezTo>
                        <a:pt x="258" y="323"/>
                        <a:pt x="480" y="249"/>
                        <a:pt x="517" y="249"/>
                      </a:cubicBezTo>
                      <a:cubicBezTo>
                        <a:pt x="665" y="175"/>
                        <a:pt x="628" y="175"/>
                        <a:pt x="591" y="138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11" name="Google Shape;2311;p34"/>
                <p:cNvSpPr/>
                <p:nvPr/>
              </p:nvSpPr>
              <p:spPr>
                <a:xfrm>
                  <a:off x="11468134" y="9025553"/>
                  <a:ext cx="274" cy="332"/>
                </a:xfrm>
                <a:custGeom>
                  <a:rect b="b" l="l" r="r" t="t"/>
                  <a:pathLst>
                    <a:path extrusionOk="0" h="332" w="274">
                      <a:moveTo>
                        <a:pt x="16" y="37"/>
                      </a:moveTo>
                      <a:cubicBezTo>
                        <a:pt x="16" y="148"/>
                        <a:pt x="-20" y="258"/>
                        <a:pt x="16" y="332"/>
                      </a:cubicBezTo>
                      <a:cubicBezTo>
                        <a:pt x="16" y="332"/>
                        <a:pt x="201" y="258"/>
                        <a:pt x="275" y="221"/>
                      </a:cubicBezTo>
                      <a:cubicBezTo>
                        <a:pt x="238" y="148"/>
                        <a:pt x="201" y="74"/>
                        <a:pt x="164" y="0"/>
                      </a:cubicBezTo>
                      <a:cubicBezTo>
                        <a:pt x="164" y="0"/>
                        <a:pt x="127" y="37"/>
                        <a:pt x="16" y="37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12" name="Google Shape;2312;p34"/>
                <p:cNvSpPr/>
                <p:nvPr/>
              </p:nvSpPr>
              <p:spPr>
                <a:xfrm>
                  <a:off x="11470550" y="9026328"/>
                  <a:ext cx="310" cy="268"/>
                </a:xfrm>
                <a:custGeom>
                  <a:rect b="b" l="l" r="r" t="t"/>
                  <a:pathLst>
                    <a:path extrusionOk="0" h="268" w="310">
                      <a:moveTo>
                        <a:pt x="0" y="184"/>
                      </a:moveTo>
                      <a:cubicBezTo>
                        <a:pt x="74" y="221"/>
                        <a:pt x="185" y="295"/>
                        <a:pt x="222" y="258"/>
                      </a:cubicBezTo>
                      <a:cubicBezTo>
                        <a:pt x="480" y="74"/>
                        <a:pt x="74" y="148"/>
                        <a:pt x="258" y="0"/>
                      </a:cubicBezTo>
                      <a:cubicBezTo>
                        <a:pt x="185" y="0"/>
                        <a:pt x="111" y="0"/>
                        <a:pt x="74" y="37"/>
                      </a:cubicBezTo>
                      <a:cubicBezTo>
                        <a:pt x="0" y="74"/>
                        <a:pt x="0" y="148"/>
                        <a:pt x="0" y="184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13" name="Google Shape;2313;p34"/>
                <p:cNvSpPr/>
                <p:nvPr/>
              </p:nvSpPr>
              <p:spPr>
                <a:xfrm>
                  <a:off x="11468556" y="9026512"/>
                  <a:ext cx="482" cy="590"/>
                </a:xfrm>
                <a:custGeom>
                  <a:rect b="b" l="l" r="r" t="t"/>
                  <a:pathLst>
                    <a:path extrusionOk="0" h="590" w="482">
                      <a:moveTo>
                        <a:pt x="258" y="0"/>
                      </a:moveTo>
                      <a:cubicBezTo>
                        <a:pt x="185" y="111"/>
                        <a:pt x="185" y="148"/>
                        <a:pt x="148" y="185"/>
                      </a:cubicBezTo>
                      <a:cubicBezTo>
                        <a:pt x="74" y="258"/>
                        <a:pt x="222" y="0"/>
                        <a:pt x="0" y="185"/>
                      </a:cubicBezTo>
                      <a:cubicBezTo>
                        <a:pt x="0" y="185"/>
                        <a:pt x="37" y="221"/>
                        <a:pt x="74" y="221"/>
                      </a:cubicBezTo>
                      <a:cubicBezTo>
                        <a:pt x="148" y="221"/>
                        <a:pt x="222" y="258"/>
                        <a:pt x="258" y="258"/>
                      </a:cubicBezTo>
                      <a:cubicBezTo>
                        <a:pt x="-37" y="369"/>
                        <a:pt x="222" y="480"/>
                        <a:pt x="37" y="553"/>
                      </a:cubicBezTo>
                      <a:cubicBezTo>
                        <a:pt x="37" y="553"/>
                        <a:pt x="74" y="590"/>
                        <a:pt x="74" y="590"/>
                      </a:cubicBezTo>
                      <a:cubicBezTo>
                        <a:pt x="185" y="517"/>
                        <a:pt x="295" y="443"/>
                        <a:pt x="369" y="332"/>
                      </a:cubicBezTo>
                      <a:cubicBezTo>
                        <a:pt x="665" y="74"/>
                        <a:pt x="295" y="185"/>
                        <a:pt x="258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14" name="Google Shape;2314;p34"/>
                <p:cNvSpPr/>
                <p:nvPr/>
              </p:nvSpPr>
              <p:spPr>
                <a:xfrm>
                  <a:off x="11469179" y="9028189"/>
                  <a:ext cx="361" cy="220"/>
                </a:xfrm>
                <a:custGeom>
                  <a:rect b="b" l="l" r="r" t="t"/>
                  <a:pathLst>
                    <a:path extrusionOk="0" h="220" w="361">
                      <a:moveTo>
                        <a:pt x="189" y="20"/>
                      </a:moveTo>
                      <a:cubicBezTo>
                        <a:pt x="153" y="20"/>
                        <a:pt x="-32" y="131"/>
                        <a:pt x="5" y="205"/>
                      </a:cubicBezTo>
                      <a:cubicBezTo>
                        <a:pt x="42" y="242"/>
                        <a:pt x="79" y="205"/>
                        <a:pt x="153" y="168"/>
                      </a:cubicBezTo>
                      <a:cubicBezTo>
                        <a:pt x="189" y="131"/>
                        <a:pt x="263" y="131"/>
                        <a:pt x="337" y="131"/>
                      </a:cubicBezTo>
                      <a:cubicBezTo>
                        <a:pt x="411" y="-16"/>
                        <a:pt x="300" y="-16"/>
                        <a:pt x="189" y="2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15" name="Google Shape;2315;p34"/>
                <p:cNvSpPr/>
                <p:nvPr/>
              </p:nvSpPr>
              <p:spPr>
                <a:xfrm>
                  <a:off x="11469516" y="9027195"/>
                  <a:ext cx="568" cy="182"/>
                </a:xfrm>
                <a:custGeom>
                  <a:rect b="b" l="l" r="r" t="t"/>
                  <a:pathLst>
                    <a:path extrusionOk="0" h="182" w="568">
                      <a:moveTo>
                        <a:pt x="295" y="19"/>
                      </a:moveTo>
                      <a:cubicBezTo>
                        <a:pt x="258" y="-18"/>
                        <a:pt x="111" y="19"/>
                        <a:pt x="0" y="19"/>
                      </a:cubicBezTo>
                      <a:cubicBezTo>
                        <a:pt x="37" y="166"/>
                        <a:pt x="185" y="240"/>
                        <a:pt x="480" y="129"/>
                      </a:cubicBezTo>
                      <a:cubicBezTo>
                        <a:pt x="480" y="129"/>
                        <a:pt x="517" y="129"/>
                        <a:pt x="517" y="129"/>
                      </a:cubicBezTo>
                      <a:cubicBezTo>
                        <a:pt x="701" y="-129"/>
                        <a:pt x="332" y="92"/>
                        <a:pt x="295" y="19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16" name="Google Shape;2316;p34"/>
                <p:cNvSpPr/>
                <p:nvPr/>
              </p:nvSpPr>
              <p:spPr>
                <a:xfrm>
                  <a:off x="11468873" y="9028209"/>
                  <a:ext cx="310" cy="442"/>
                </a:xfrm>
                <a:custGeom>
                  <a:rect b="b" l="l" r="r" t="t"/>
                  <a:pathLst>
                    <a:path extrusionOk="0" h="442" w="310">
                      <a:moveTo>
                        <a:pt x="16" y="148"/>
                      </a:moveTo>
                      <a:cubicBezTo>
                        <a:pt x="-58" y="258"/>
                        <a:pt x="163" y="221"/>
                        <a:pt x="16" y="406"/>
                      </a:cubicBezTo>
                      <a:cubicBezTo>
                        <a:pt x="52" y="406"/>
                        <a:pt x="89" y="443"/>
                        <a:pt x="126" y="443"/>
                      </a:cubicBezTo>
                      <a:cubicBezTo>
                        <a:pt x="200" y="295"/>
                        <a:pt x="237" y="148"/>
                        <a:pt x="311" y="0"/>
                      </a:cubicBezTo>
                      <a:cubicBezTo>
                        <a:pt x="200" y="111"/>
                        <a:pt x="52" y="111"/>
                        <a:pt x="16" y="148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17" name="Google Shape;2317;p34"/>
                <p:cNvSpPr/>
                <p:nvPr/>
              </p:nvSpPr>
              <p:spPr>
                <a:xfrm>
                  <a:off x="11465959" y="9022454"/>
                  <a:ext cx="375" cy="184"/>
                </a:xfrm>
                <a:custGeom>
                  <a:rect b="b" l="l" r="r" t="t"/>
                  <a:pathLst>
                    <a:path extrusionOk="0" h="184" w="375">
                      <a:moveTo>
                        <a:pt x="123" y="111"/>
                      </a:moveTo>
                      <a:cubicBezTo>
                        <a:pt x="87" y="111"/>
                        <a:pt x="123" y="37"/>
                        <a:pt x="123" y="0"/>
                      </a:cubicBezTo>
                      <a:cubicBezTo>
                        <a:pt x="123" y="0"/>
                        <a:pt x="87" y="0"/>
                        <a:pt x="50" y="0"/>
                      </a:cubicBezTo>
                      <a:cubicBezTo>
                        <a:pt x="-98" y="185"/>
                        <a:pt x="123" y="148"/>
                        <a:pt x="197" y="185"/>
                      </a:cubicBezTo>
                      <a:cubicBezTo>
                        <a:pt x="234" y="185"/>
                        <a:pt x="271" y="185"/>
                        <a:pt x="345" y="185"/>
                      </a:cubicBezTo>
                      <a:cubicBezTo>
                        <a:pt x="456" y="-37"/>
                        <a:pt x="234" y="74"/>
                        <a:pt x="123" y="11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18" name="Google Shape;2318;p34"/>
                <p:cNvSpPr/>
                <p:nvPr/>
              </p:nvSpPr>
              <p:spPr>
                <a:xfrm>
                  <a:off x="11467390" y="9020904"/>
                  <a:ext cx="465" cy="479"/>
                </a:xfrm>
                <a:custGeom>
                  <a:rect b="b" l="l" r="r" t="t"/>
                  <a:pathLst>
                    <a:path extrusionOk="0" h="479" w="465">
                      <a:moveTo>
                        <a:pt x="317" y="258"/>
                      </a:moveTo>
                      <a:cubicBezTo>
                        <a:pt x="280" y="258"/>
                        <a:pt x="280" y="258"/>
                        <a:pt x="244" y="295"/>
                      </a:cubicBezTo>
                      <a:cubicBezTo>
                        <a:pt x="244" y="258"/>
                        <a:pt x="280" y="221"/>
                        <a:pt x="317" y="258"/>
                      </a:cubicBezTo>
                      <a:cubicBezTo>
                        <a:pt x="317" y="148"/>
                        <a:pt x="354" y="74"/>
                        <a:pt x="354" y="0"/>
                      </a:cubicBezTo>
                      <a:cubicBezTo>
                        <a:pt x="354" y="0"/>
                        <a:pt x="280" y="0"/>
                        <a:pt x="244" y="0"/>
                      </a:cubicBezTo>
                      <a:cubicBezTo>
                        <a:pt x="244" y="0"/>
                        <a:pt x="207" y="37"/>
                        <a:pt x="207" y="37"/>
                      </a:cubicBezTo>
                      <a:cubicBezTo>
                        <a:pt x="391" y="74"/>
                        <a:pt x="207" y="221"/>
                        <a:pt x="96" y="295"/>
                      </a:cubicBezTo>
                      <a:cubicBezTo>
                        <a:pt x="-15" y="406"/>
                        <a:pt x="-15" y="480"/>
                        <a:pt x="22" y="480"/>
                      </a:cubicBezTo>
                      <a:cubicBezTo>
                        <a:pt x="59" y="480"/>
                        <a:pt x="170" y="443"/>
                        <a:pt x="317" y="369"/>
                      </a:cubicBezTo>
                      <a:cubicBezTo>
                        <a:pt x="354" y="258"/>
                        <a:pt x="428" y="184"/>
                        <a:pt x="465" y="111"/>
                      </a:cubicBezTo>
                      <a:cubicBezTo>
                        <a:pt x="391" y="184"/>
                        <a:pt x="354" y="221"/>
                        <a:pt x="317" y="258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19" name="Google Shape;2319;p34"/>
                <p:cNvSpPr/>
                <p:nvPr/>
              </p:nvSpPr>
              <p:spPr>
                <a:xfrm>
                  <a:off x="11469320" y="9028209"/>
                  <a:ext cx="354" cy="553"/>
                </a:xfrm>
                <a:custGeom>
                  <a:rect b="b" l="l" r="r" t="t"/>
                  <a:pathLst>
                    <a:path extrusionOk="0" h="553" w="354">
                      <a:moveTo>
                        <a:pt x="270" y="443"/>
                      </a:moveTo>
                      <a:cubicBezTo>
                        <a:pt x="491" y="221"/>
                        <a:pt x="196" y="221"/>
                        <a:pt x="307" y="0"/>
                      </a:cubicBezTo>
                      <a:cubicBezTo>
                        <a:pt x="307" y="0"/>
                        <a:pt x="270" y="0"/>
                        <a:pt x="270" y="0"/>
                      </a:cubicBezTo>
                      <a:cubicBezTo>
                        <a:pt x="270" y="37"/>
                        <a:pt x="233" y="37"/>
                        <a:pt x="233" y="74"/>
                      </a:cubicBezTo>
                      <a:cubicBezTo>
                        <a:pt x="233" y="74"/>
                        <a:pt x="233" y="74"/>
                        <a:pt x="233" y="74"/>
                      </a:cubicBezTo>
                      <a:cubicBezTo>
                        <a:pt x="196" y="148"/>
                        <a:pt x="196" y="258"/>
                        <a:pt x="159" y="258"/>
                      </a:cubicBezTo>
                      <a:cubicBezTo>
                        <a:pt x="-136" y="443"/>
                        <a:pt x="85" y="480"/>
                        <a:pt x="11" y="554"/>
                      </a:cubicBezTo>
                      <a:cubicBezTo>
                        <a:pt x="48" y="554"/>
                        <a:pt x="48" y="517"/>
                        <a:pt x="85" y="517"/>
                      </a:cubicBezTo>
                      <a:cubicBezTo>
                        <a:pt x="122" y="517"/>
                        <a:pt x="233" y="480"/>
                        <a:pt x="270" y="443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20" name="Google Shape;2320;p34"/>
                <p:cNvSpPr/>
                <p:nvPr/>
              </p:nvSpPr>
              <p:spPr>
                <a:xfrm>
                  <a:off x="11469369" y="9029980"/>
                  <a:ext cx="36" cy="36"/>
                </a:xfrm>
                <a:custGeom>
                  <a:rect b="b" l="l" r="r" t="t"/>
                  <a:pathLst>
                    <a:path extrusionOk="0" h="36" w="36">
                      <a:moveTo>
                        <a:pt x="37" y="0"/>
                      </a:moveTo>
                      <a:lnTo>
                        <a:pt x="37" y="0"/>
                      </a:lnTo>
                      <a:lnTo>
                        <a:pt x="0" y="37"/>
                      </a:lnTo>
                      <a:lnTo>
                        <a:pt x="37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21" name="Google Shape;2321;p34"/>
                <p:cNvSpPr/>
                <p:nvPr/>
              </p:nvSpPr>
              <p:spPr>
                <a:xfrm>
                  <a:off x="11464237" y="9019650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22" name="Google Shape;2322;p34"/>
                <p:cNvSpPr/>
                <p:nvPr/>
              </p:nvSpPr>
              <p:spPr>
                <a:xfrm>
                  <a:off x="11473171" y="9035146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23" name="Google Shape;2323;p34"/>
                <p:cNvSpPr/>
                <p:nvPr/>
              </p:nvSpPr>
              <p:spPr>
                <a:xfrm>
                  <a:off x="11460174" y="9012861"/>
                  <a:ext cx="21266" cy="31803"/>
                </a:xfrm>
                <a:custGeom>
                  <a:rect b="b" l="l" r="r" t="t"/>
                  <a:pathLst>
                    <a:path extrusionOk="0" h="31803" w="21266">
                      <a:moveTo>
                        <a:pt x="18793" y="31508"/>
                      </a:moveTo>
                      <a:lnTo>
                        <a:pt x="18424" y="31730"/>
                      </a:lnTo>
                      <a:cubicBezTo>
                        <a:pt x="18498" y="31619"/>
                        <a:pt x="18535" y="31545"/>
                        <a:pt x="18609" y="31435"/>
                      </a:cubicBezTo>
                      <a:cubicBezTo>
                        <a:pt x="18609" y="31398"/>
                        <a:pt x="18609" y="31398"/>
                        <a:pt x="18609" y="31361"/>
                      </a:cubicBezTo>
                      <a:cubicBezTo>
                        <a:pt x="18572" y="31398"/>
                        <a:pt x="18535" y="31435"/>
                        <a:pt x="18498" y="31435"/>
                      </a:cubicBezTo>
                      <a:cubicBezTo>
                        <a:pt x="18387" y="31545"/>
                        <a:pt x="18239" y="31656"/>
                        <a:pt x="18129" y="31767"/>
                      </a:cubicBezTo>
                      <a:cubicBezTo>
                        <a:pt x="18092" y="31804"/>
                        <a:pt x="18018" y="31767"/>
                        <a:pt x="17981" y="31804"/>
                      </a:cubicBezTo>
                      <a:cubicBezTo>
                        <a:pt x="18424" y="31361"/>
                        <a:pt x="17759" y="31914"/>
                        <a:pt x="17833" y="31767"/>
                      </a:cubicBezTo>
                      <a:cubicBezTo>
                        <a:pt x="17944" y="31582"/>
                        <a:pt x="17649" y="31582"/>
                        <a:pt x="17833" y="31361"/>
                      </a:cubicBezTo>
                      <a:cubicBezTo>
                        <a:pt x="17907" y="31250"/>
                        <a:pt x="18166" y="31066"/>
                        <a:pt x="17907" y="31066"/>
                      </a:cubicBezTo>
                      <a:cubicBezTo>
                        <a:pt x="17944" y="31029"/>
                        <a:pt x="18018" y="30992"/>
                        <a:pt x="18055" y="30992"/>
                      </a:cubicBezTo>
                      <a:cubicBezTo>
                        <a:pt x="18239" y="30881"/>
                        <a:pt x="18018" y="30992"/>
                        <a:pt x="18018" y="30918"/>
                      </a:cubicBezTo>
                      <a:cubicBezTo>
                        <a:pt x="18129" y="30734"/>
                        <a:pt x="17870" y="30844"/>
                        <a:pt x="17796" y="30771"/>
                      </a:cubicBezTo>
                      <a:cubicBezTo>
                        <a:pt x="17759" y="30771"/>
                        <a:pt x="17759" y="30734"/>
                        <a:pt x="17796" y="30697"/>
                      </a:cubicBezTo>
                      <a:cubicBezTo>
                        <a:pt x="17796" y="30660"/>
                        <a:pt x="17870" y="30660"/>
                        <a:pt x="17907" y="30623"/>
                      </a:cubicBezTo>
                      <a:cubicBezTo>
                        <a:pt x="17575" y="30734"/>
                        <a:pt x="17575" y="30549"/>
                        <a:pt x="17538" y="30475"/>
                      </a:cubicBezTo>
                      <a:cubicBezTo>
                        <a:pt x="17501" y="30402"/>
                        <a:pt x="17612" y="30254"/>
                        <a:pt x="17649" y="30106"/>
                      </a:cubicBezTo>
                      <a:cubicBezTo>
                        <a:pt x="17649" y="30106"/>
                        <a:pt x="17686" y="30070"/>
                        <a:pt x="17686" y="30070"/>
                      </a:cubicBezTo>
                      <a:cubicBezTo>
                        <a:pt x="17612" y="30070"/>
                        <a:pt x="17464" y="30070"/>
                        <a:pt x="17464" y="30070"/>
                      </a:cubicBezTo>
                      <a:cubicBezTo>
                        <a:pt x="17316" y="30217"/>
                        <a:pt x="17206" y="30143"/>
                        <a:pt x="17095" y="30217"/>
                      </a:cubicBezTo>
                      <a:cubicBezTo>
                        <a:pt x="17132" y="30070"/>
                        <a:pt x="16873" y="30106"/>
                        <a:pt x="17058" y="29885"/>
                      </a:cubicBezTo>
                      <a:cubicBezTo>
                        <a:pt x="17243" y="29664"/>
                        <a:pt x="17132" y="29516"/>
                        <a:pt x="16800" y="29553"/>
                      </a:cubicBezTo>
                      <a:cubicBezTo>
                        <a:pt x="16873" y="29479"/>
                        <a:pt x="16984" y="29405"/>
                        <a:pt x="16984" y="29332"/>
                      </a:cubicBezTo>
                      <a:cubicBezTo>
                        <a:pt x="17058" y="29184"/>
                        <a:pt x="17058" y="29037"/>
                        <a:pt x="17390" y="28963"/>
                      </a:cubicBezTo>
                      <a:cubicBezTo>
                        <a:pt x="17390" y="28963"/>
                        <a:pt x="17464" y="28889"/>
                        <a:pt x="17464" y="28852"/>
                      </a:cubicBezTo>
                      <a:cubicBezTo>
                        <a:pt x="17427" y="28889"/>
                        <a:pt x="17390" y="28889"/>
                        <a:pt x="17353" y="28926"/>
                      </a:cubicBezTo>
                      <a:cubicBezTo>
                        <a:pt x="17353" y="28926"/>
                        <a:pt x="17316" y="28926"/>
                        <a:pt x="17316" y="28926"/>
                      </a:cubicBezTo>
                      <a:cubicBezTo>
                        <a:pt x="17427" y="28668"/>
                        <a:pt x="17169" y="28889"/>
                        <a:pt x="17058" y="28963"/>
                      </a:cubicBezTo>
                      <a:cubicBezTo>
                        <a:pt x="16652" y="29295"/>
                        <a:pt x="16910" y="28741"/>
                        <a:pt x="16578" y="28963"/>
                      </a:cubicBezTo>
                      <a:cubicBezTo>
                        <a:pt x="16578" y="28926"/>
                        <a:pt x="16578" y="28926"/>
                        <a:pt x="16578" y="28889"/>
                      </a:cubicBezTo>
                      <a:cubicBezTo>
                        <a:pt x="16652" y="28815"/>
                        <a:pt x="16615" y="28778"/>
                        <a:pt x="16541" y="28778"/>
                      </a:cubicBezTo>
                      <a:cubicBezTo>
                        <a:pt x="16504" y="28778"/>
                        <a:pt x="16504" y="28741"/>
                        <a:pt x="16504" y="28741"/>
                      </a:cubicBezTo>
                      <a:cubicBezTo>
                        <a:pt x="16504" y="28741"/>
                        <a:pt x="16504" y="28705"/>
                        <a:pt x="16504" y="28705"/>
                      </a:cubicBezTo>
                      <a:cubicBezTo>
                        <a:pt x="16541" y="28705"/>
                        <a:pt x="16541" y="28705"/>
                        <a:pt x="16578" y="28705"/>
                      </a:cubicBezTo>
                      <a:cubicBezTo>
                        <a:pt x="16615" y="28705"/>
                        <a:pt x="16615" y="28705"/>
                        <a:pt x="16652" y="28705"/>
                      </a:cubicBezTo>
                      <a:cubicBezTo>
                        <a:pt x="16652" y="28705"/>
                        <a:pt x="16652" y="28668"/>
                        <a:pt x="16652" y="28668"/>
                      </a:cubicBezTo>
                      <a:cubicBezTo>
                        <a:pt x="16615" y="28631"/>
                        <a:pt x="16578" y="28594"/>
                        <a:pt x="16541" y="28557"/>
                      </a:cubicBezTo>
                      <a:cubicBezTo>
                        <a:pt x="16467" y="28483"/>
                        <a:pt x="16209" y="28852"/>
                        <a:pt x="16172" y="28631"/>
                      </a:cubicBezTo>
                      <a:cubicBezTo>
                        <a:pt x="16172" y="28557"/>
                        <a:pt x="16172" y="28446"/>
                        <a:pt x="16172" y="28372"/>
                      </a:cubicBezTo>
                      <a:cubicBezTo>
                        <a:pt x="16209" y="28372"/>
                        <a:pt x="16283" y="28372"/>
                        <a:pt x="16283" y="28336"/>
                      </a:cubicBezTo>
                      <a:cubicBezTo>
                        <a:pt x="16615" y="28151"/>
                        <a:pt x="16393" y="28040"/>
                        <a:pt x="16541" y="27856"/>
                      </a:cubicBezTo>
                      <a:cubicBezTo>
                        <a:pt x="16578" y="27819"/>
                        <a:pt x="16652" y="27745"/>
                        <a:pt x="16689" y="27708"/>
                      </a:cubicBezTo>
                      <a:cubicBezTo>
                        <a:pt x="16578" y="27745"/>
                        <a:pt x="16467" y="27782"/>
                        <a:pt x="16320" y="27819"/>
                      </a:cubicBezTo>
                      <a:cubicBezTo>
                        <a:pt x="16357" y="27893"/>
                        <a:pt x="16283" y="27930"/>
                        <a:pt x="16172" y="27967"/>
                      </a:cubicBezTo>
                      <a:cubicBezTo>
                        <a:pt x="16061" y="28003"/>
                        <a:pt x="15913" y="27819"/>
                        <a:pt x="15987" y="27708"/>
                      </a:cubicBezTo>
                      <a:cubicBezTo>
                        <a:pt x="16135" y="27524"/>
                        <a:pt x="15877" y="27708"/>
                        <a:pt x="15913" y="27671"/>
                      </a:cubicBezTo>
                      <a:cubicBezTo>
                        <a:pt x="15913" y="27561"/>
                        <a:pt x="15950" y="27450"/>
                        <a:pt x="15950" y="27376"/>
                      </a:cubicBezTo>
                      <a:cubicBezTo>
                        <a:pt x="15950" y="27339"/>
                        <a:pt x="15913" y="27266"/>
                        <a:pt x="15877" y="27302"/>
                      </a:cubicBezTo>
                      <a:cubicBezTo>
                        <a:pt x="15175" y="27635"/>
                        <a:pt x="15581" y="27229"/>
                        <a:pt x="15655" y="27044"/>
                      </a:cubicBezTo>
                      <a:cubicBezTo>
                        <a:pt x="15692" y="26934"/>
                        <a:pt x="15655" y="26786"/>
                        <a:pt x="15544" y="26786"/>
                      </a:cubicBezTo>
                      <a:cubicBezTo>
                        <a:pt x="15360" y="26786"/>
                        <a:pt x="15692" y="26565"/>
                        <a:pt x="15544" y="26528"/>
                      </a:cubicBezTo>
                      <a:cubicBezTo>
                        <a:pt x="15507" y="26528"/>
                        <a:pt x="15470" y="26528"/>
                        <a:pt x="15434" y="26528"/>
                      </a:cubicBezTo>
                      <a:cubicBezTo>
                        <a:pt x="15470" y="26491"/>
                        <a:pt x="15544" y="26417"/>
                        <a:pt x="15434" y="26491"/>
                      </a:cubicBezTo>
                      <a:cubicBezTo>
                        <a:pt x="15286" y="26638"/>
                        <a:pt x="15286" y="26417"/>
                        <a:pt x="15175" y="26565"/>
                      </a:cubicBezTo>
                      <a:cubicBezTo>
                        <a:pt x="15175" y="26528"/>
                        <a:pt x="14954" y="26565"/>
                        <a:pt x="15212" y="26454"/>
                      </a:cubicBezTo>
                      <a:cubicBezTo>
                        <a:pt x="15212" y="26343"/>
                        <a:pt x="15286" y="26159"/>
                        <a:pt x="15212" y="26085"/>
                      </a:cubicBezTo>
                      <a:cubicBezTo>
                        <a:pt x="15101" y="25974"/>
                        <a:pt x="14917" y="25937"/>
                        <a:pt x="14769" y="25900"/>
                      </a:cubicBezTo>
                      <a:cubicBezTo>
                        <a:pt x="14732" y="25900"/>
                        <a:pt x="14732" y="25864"/>
                        <a:pt x="14732" y="25827"/>
                      </a:cubicBezTo>
                      <a:cubicBezTo>
                        <a:pt x="14806" y="25790"/>
                        <a:pt x="14880" y="25790"/>
                        <a:pt x="14954" y="25753"/>
                      </a:cubicBezTo>
                      <a:cubicBezTo>
                        <a:pt x="15027" y="25716"/>
                        <a:pt x="15101" y="25679"/>
                        <a:pt x="15175" y="25642"/>
                      </a:cubicBezTo>
                      <a:cubicBezTo>
                        <a:pt x="15138" y="25642"/>
                        <a:pt x="15064" y="25642"/>
                        <a:pt x="15027" y="25679"/>
                      </a:cubicBezTo>
                      <a:cubicBezTo>
                        <a:pt x="14769" y="25753"/>
                        <a:pt x="15249" y="25384"/>
                        <a:pt x="14954" y="25531"/>
                      </a:cubicBezTo>
                      <a:cubicBezTo>
                        <a:pt x="14880" y="25568"/>
                        <a:pt x="14806" y="25568"/>
                        <a:pt x="14732" y="25568"/>
                      </a:cubicBezTo>
                      <a:cubicBezTo>
                        <a:pt x="14732" y="25605"/>
                        <a:pt x="14732" y="25642"/>
                        <a:pt x="14769" y="25679"/>
                      </a:cubicBezTo>
                      <a:cubicBezTo>
                        <a:pt x="14769" y="25679"/>
                        <a:pt x="14954" y="25605"/>
                        <a:pt x="14843" y="25716"/>
                      </a:cubicBezTo>
                      <a:cubicBezTo>
                        <a:pt x="14732" y="25827"/>
                        <a:pt x="14695" y="25753"/>
                        <a:pt x="14658" y="25716"/>
                      </a:cubicBezTo>
                      <a:cubicBezTo>
                        <a:pt x="14584" y="25642"/>
                        <a:pt x="14437" y="25531"/>
                        <a:pt x="14511" y="25421"/>
                      </a:cubicBezTo>
                      <a:cubicBezTo>
                        <a:pt x="14695" y="25162"/>
                        <a:pt x="14400" y="25126"/>
                        <a:pt x="14511" y="24904"/>
                      </a:cubicBezTo>
                      <a:cubicBezTo>
                        <a:pt x="14511" y="24904"/>
                        <a:pt x="14474" y="24904"/>
                        <a:pt x="14474" y="24904"/>
                      </a:cubicBezTo>
                      <a:cubicBezTo>
                        <a:pt x="14437" y="24941"/>
                        <a:pt x="14400" y="24978"/>
                        <a:pt x="14363" y="25015"/>
                      </a:cubicBezTo>
                      <a:cubicBezTo>
                        <a:pt x="14326" y="25089"/>
                        <a:pt x="14400" y="25162"/>
                        <a:pt x="14178" y="25199"/>
                      </a:cubicBezTo>
                      <a:cubicBezTo>
                        <a:pt x="14178" y="25199"/>
                        <a:pt x="14141" y="25199"/>
                        <a:pt x="14141" y="25162"/>
                      </a:cubicBezTo>
                      <a:cubicBezTo>
                        <a:pt x="14141" y="25126"/>
                        <a:pt x="14215" y="25089"/>
                        <a:pt x="14215" y="25089"/>
                      </a:cubicBezTo>
                      <a:cubicBezTo>
                        <a:pt x="14215" y="25015"/>
                        <a:pt x="14289" y="24904"/>
                        <a:pt x="14141" y="24867"/>
                      </a:cubicBezTo>
                      <a:cubicBezTo>
                        <a:pt x="13920" y="24830"/>
                        <a:pt x="14363" y="24461"/>
                        <a:pt x="14104" y="24425"/>
                      </a:cubicBezTo>
                      <a:cubicBezTo>
                        <a:pt x="13994" y="24388"/>
                        <a:pt x="13994" y="24314"/>
                        <a:pt x="14067" y="24166"/>
                      </a:cubicBezTo>
                      <a:cubicBezTo>
                        <a:pt x="14104" y="24093"/>
                        <a:pt x="13957" y="24093"/>
                        <a:pt x="13883" y="24056"/>
                      </a:cubicBezTo>
                      <a:cubicBezTo>
                        <a:pt x="13809" y="24019"/>
                        <a:pt x="13698" y="24019"/>
                        <a:pt x="13588" y="23982"/>
                      </a:cubicBezTo>
                      <a:cubicBezTo>
                        <a:pt x="13588" y="23982"/>
                        <a:pt x="13698" y="23871"/>
                        <a:pt x="13735" y="23834"/>
                      </a:cubicBezTo>
                      <a:cubicBezTo>
                        <a:pt x="13588" y="23871"/>
                        <a:pt x="13698" y="23724"/>
                        <a:pt x="13698" y="23724"/>
                      </a:cubicBezTo>
                      <a:cubicBezTo>
                        <a:pt x="13440" y="23724"/>
                        <a:pt x="13477" y="23502"/>
                        <a:pt x="13255" y="23465"/>
                      </a:cubicBezTo>
                      <a:cubicBezTo>
                        <a:pt x="13034" y="23428"/>
                        <a:pt x="12960" y="23207"/>
                        <a:pt x="12849" y="23060"/>
                      </a:cubicBezTo>
                      <a:cubicBezTo>
                        <a:pt x="12738" y="22912"/>
                        <a:pt x="13071" y="23023"/>
                        <a:pt x="12997" y="22949"/>
                      </a:cubicBezTo>
                      <a:cubicBezTo>
                        <a:pt x="12886" y="22838"/>
                        <a:pt x="12702" y="22764"/>
                        <a:pt x="12554" y="22691"/>
                      </a:cubicBezTo>
                      <a:cubicBezTo>
                        <a:pt x="12554" y="22691"/>
                        <a:pt x="12517" y="22691"/>
                        <a:pt x="12480" y="22691"/>
                      </a:cubicBezTo>
                      <a:cubicBezTo>
                        <a:pt x="12480" y="22691"/>
                        <a:pt x="12480" y="22691"/>
                        <a:pt x="12517" y="22654"/>
                      </a:cubicBezTo>
                      <a:cubicBezTo>
                        <a:pt x="12554" y="22617"/>
                        <a:pt x="12628" y="22580"/>
                        <a:pt x="12665" y="22580"/>
                      </a:cubicBezTo>
                      <a:cubicBezTo>
                        <a:pt x="12702" y="22580"/>
                        <a:pt x="12738" y="22617"/>
                        <a:pt x="12775" y="22617"/>
                      </a:cubicBezTo>
                      <a:cubicBezTo>
                        <a:pt x="12812" y="22543"/>
                        <a:pt x="12923" y="22395"/>
                        <a:pt x="12886" y="22359"/>
                      </a:cubicBezTo>
                      <a:cubicBezTo>
                        <a:pt x="12849" y="22285"/>
                        <a:pt x="12923" y="22285"/>
                        <a:pt x="12997" y="22248"/>
                      </a:cubicBezTo>
                      <a:cubicBezTo>
                        <a:pt x="12997" y="22248"/>
                        <a:pt x="12997" y="22248"/>
                        <a:pt x="12997" y="22248"/>
                      </a:cubicBezTo>
                      <a:cubicBezTo>
                        <a:pt x="12997" y="22248"/>
                        <a:pt x="12997" y="22248"/>
                        <a:pt x="12997" y="22248"/>
                      </a:cubicBezTo>
                      <a:cubicBezTo>
                        <a:pt x="13034" y="22285"/>
                        <a:pt x="13071" y="22395"/>
                        <a:pt x="13108" y="22395"/>
                      </a:cubicBezTo>
                      <a:cubicBezTo>
                        <a:pt x="13440" y="22285"/>
                        <a:pt x="13181" y="22654"/>
                        <a:pt x="13440" y="22580"/>
                      </a:cubicBezTo>
                      <a:cubicBezTo>
                        <a:pt x="13403" y="22617"/>
                        <a:pt x="13366" y="22617"/>
                        <a:pt x="13366" y="22654"/>
                      </a:cubicBezTo>
                      <a:cubicBezTo>
                        <a:pt x="13366" y="22654"/>
                        <a:pt x="13329" y="22654"/>
                        <a:pt x="13329" y="22654"/>
                      </a:cubicBezTo>
                      <a:cubicBezTo>
                        <a:pt x="13329" y="22654"/>
                        <a:pt x="13329" y="22617"/>
                        <a:pt x="13292" y="22580"/>
                      </a:cubicBezTo>
                      <a:cubicBezTo>
                        <a:pt x="13292" y="22580"/>
                        <a:pt x="13255" y="22580"/>
                        <a:pt x="13218" y="22617"/>
                      </a:cubicBezTo>
                      <a:cubicBezTo>
                        <a:pt x="13255" y="22654"/>
                        <a:pt x="13292" y="22727"/>
                        <a:pt x="13329" y="22764"/>
                      </a:cubicBezTo>
                      <a:cubicBezTo>
                        <a:pt x="13329" y="22764"/>
                        <a:pt x="13366" y="22764"/>
                        <a:pt x="13403" y="22764"/>
                      </a:cubicBezTo>
                      <a:cubicBezTo>
                        <a:pt x="13366" y="22801"/>
                        <a:pt x="13329" y="22801"/>
                        <a:pt x="13292" y="22838"/>
                      </a:cubicBezTo>
                      <a:cubicBezTo>
                        <a:pt x="13440" y="22912"/>
                        <a:pt x="13698" y="22580"/>
                        <a:pt x="13809" y="22691"/>
                      </a:cubicBezTo>
                      <a:cubicBezTo>
                        <a:pt x="13772" y="22543"/>
                        <a:pt x="13772" y="22359"/>
                        <a:pt x="13661" y="22285"/>
                      </a:cubicBezTo>
                      <a:cubicBezTo>
                        <a:pt x="13551" y="22174"/>
                        <a:pt x="13514" y="21953"/>
                        <a:pt x="13034" y="22248"/>
                      </a:cubicBezTo>
                      <a:cubicBezTo>
                        <a:pt x="13034" y="22248"/>
                        <a:pt x="13034" y="22248"/>
                        <a:pt x="13034" y="22248"/>
                      </a:cubicBezTo>
                      <a:cubicBezTo>
                        <a:pt x="13034" y="22063"/>
                        <a:pt x="12849" y="22359"/>
                        <a:pt x="12738" y="22322"/>
                      </a:cubicBezTo>
                      <a:cubicBezTo>
                        <a:pt x="12628" y="22285"/>
                        <a:pt x="12702" y="22211"/>
                        <a:pt x="12738" y="22100"/>
                      </a:cubicBezTo>
                      <a:cubicBezTo>
                        <a:pt x="12738" y="22063"/>
                        <a:pt x="12702" y="22026"/>
                        <a:pt x="12665" y="22026"/>
                      </a:cubicBezTo>
                      <a:cubicBezTo>
                        <a:pt x="12259" y="22211"/>
                        <a:pt x="12517" y="21805"/>
                        <a:pt x="12185" y="21916"/>
                      </a:cubicBezTo>
                      <a:cubicBezTo>
                        <a:pt x="12185" y="21879"/>
                        <a:pt x="12000" y="21953"/>
                        <a:pt x="12185" y="21805"/>
                      </a:cubicBezTo>
                      <a:cubicBezTo>
                        <a:pt x="12369" y="21658"/>
                        <a:pt x="12185" y="21621"/>
                        <a:pt x="12111" y="21584"/>
                      </a:cubicBezTo>
                      <a:cubicBezTo>
                        <a:pt x="12037" y="21473"/>
                        <a:pt x="11852" y="21547"/>
                        <a:pt x="11631" y="21658"/>
                      </a:cubicBezTo>
                      <a:cubicBezTo>
                        <a:pt x="11631" y="21658"/>
                        <a:pt x="11557" y="21621"/>
                        <a:pt x="11594" y="21621"/>
                      </a:cubicBezTo>
                      <a:cubicBezTo>
                        <a:pt x="11668" y="21547"/>
                        <a:pt x="11742" y="21436"/>
                        <a:pt x="11815" y="21362"/>
                      </a:cubicBezTo>
                      <a:cubicBezTo>
                        <a:pt x="11889" y="21362"/>
                        <a:pt x="11963" y="21362"/>
                        <a:pt x="11963" y="21289"/>
                      </a:cubicBezTo>
                      <a:cubicBezTo>
                        <a:pt x="11963" y="21252"/>
                        <a:pt x="11926" y="21252"/>
                        <a:pt x="11889" y="21215"/>
                      </a:cubicBezTo>
                      <a:cubicBezTo>
                        <a:pt x="12000" y="21141"/>
                        <a:pt x="12111" y="21067"/>
                        <a:pt x="12185" y="20993"/>
                      </a:cubicBezTo>
                      <a:cubicBezTo>
                        <a:pt x="12259" y="20920"/>
                        <a:pt x="12332" y="20883"/>
                        <a:pt x="12406" y="20809"/>
                      </a:cubicBezTo>
                      <a:cubicBezTo>
                        <a:pt x="12369" y="20846"/>
                        <a:pt x="12295" y="20846"/>
                        <a:pt x="12259" y="20883"/>
                      </a:cubicBezTo>
                      <a:cubicBezTo>
                        <a:pt x="12074" y="21067"/>
                        <a:pt x="12000" y="20920"/>
                        <a:pt x="11889" y="20993"/>
                      </a:cubicBezTo>
                      <a:cubicBezTo>
                        <a:pt x="11668" y="21141"/>
                        <a:pt x="11742" y="20956"/>
                        <a:pt x="11705" y="20956"/>
                      </a:cubicBezTo>
                      <a:cubicBezTo>
                        <a:pt x="11631" y="20920"/>
                        <a:pt x="11557" y="20846"/>
                        <a:pt x="11779" y="20661"/>
                      </a:cubicBezTo>
                      <a:cubicBezTo>
                        <a:pt x="11705" y="20698"/>
                        <a:pt x="11631" y="20772"/>
                        <a:pt x="11594" y="20772"/>
                      </a:cubicBezTo>
                      <a:cubicBezTo>
                        <a:pt x="11520" y="20772"/>
                        <a:pt x="11483" y="20735"/>
                        <a:pt x="11446" y="20735"/>
                      </a:cubicBezTo>
                      <a:cubicBezTo>
                        <a:pt x="11446" y="20772"/>
                        <a:pt x="11483" y="20772"/>
                        <a:pt x="11483" y="20809"/>
                      </a:cubicBezTo>
                      <a:cubicBezTo>
                        <a:pt x="11483" y="20809"/>
                        <a:pt x="11483" y="20846"/>
                        <a:pt x="11483" y="20846"/>
                      </a:cubicBezTo>
                      <a:cubicBezTo>
                        <a:pt x="11483" y="20846"/>
                        <a:pt x="11446" y="20846"/>
                        <a:pt x="11446" y="20846"/>
                      </a:cubicBezTo>
                      <a:cubicBezTo>
                        <a:pt x="11446" y="20735"/>
                        <a:pt x="11114" y="20993"/>
                        <a:pt x="11151" y="20846"/>
                      </a:cubicBezTo>
                      <a:cubicBezTo>
                        <a:pt x="11151" y="20809"/>
                        <a:pt x="11225" y="20772"/>
                        <a:pt x="11262" y="20735"/>
                      </a:cubicBezTo>
                      <a:cubicBezTo>
                        <a:pt x="11262" y="20772"/>
                        <a:pt x="11299" y="20772"/>
                        <a:pt x="11299" y="20809"/>
                      </a:cubicBezTo>
                      <a:cubicBezTo>
                        <a:pt x="11299" y="20809"/>
                        <a:pt x="11299" y="20809"/>
                        <a:pt x="11299" y="20846"/>
                      </a:cubicBezTo>
                      <a:cubicBezTo>
                        <a:pt x="11372" y="20735"/>
                        <a:pt x="11446" y="20624"/>
                        <a:pt x="11483" y="20514"/>
                      </a:cubicBezTo>
                      <a:cubicBezTo>
                        <a:pt x="11483" y="20514"/>
                        <a:pt x="11409" y="20514"/>
                        <a:pt x="11372" y="20477"/>
                      </a:cubicBezTo>
                      <a:cubicBezTo>
                        <a:pt x="11372" y="20477"/>
                        <a:pt x="11372" y="20514"/>
                        <a:pt x="11336" y="20514"/>
                      </a:cubicBezTo>
                      <a:cubicBezTo>
                        <a:pt x="11262" y="20514"/>
                        <a:pt x="11225" y="20477"/>
                        <a:pt x="11151" y="20514"/>
                      </a:cubicBezTo>
                      <a:cubicBezTo>
                        <a:pt x="11114" y="20514"/>
                        <a:pt x="10966" y="20588"/>
                        <a:pt x="10966" y="20588"/>
                      </a:cubicBezTo>
                      <a:cubicBezTo>
                        <a:pt x="10929" y="20551"/>
                        <a:pt x="11003" y="20514"/>
                        <a:pt x="11077" y="20440"/>
                      </a:cubicBezTo>
                      <a:cubicBezTo>
                        <a:pt x="11409" y="20145"/>
                        <a:pt x="10856" y="20403"/>
                        <a:pt x="10929" y="20255"/>
                      </a:cubicBezTo>
                      <a:cubicBezTo>
                        <a:pt x="10929" y="20255"/>
                        <a:pt x="10893" y="20255"/>
                        <a:pt x="10856" y="20255"/>
                      </a:cubicBezTo>
                      <a:cubicBezTo>
                        <a:pt x="10893" y="20219"/>
                        <a:pt x="10929" y="20182"/>
                        <a:pt x="10966" y="20145"/>
                      </a:cubicBezTo>
                      <a:cubicBezTo>
                        <a:pt x="10966" y="20145"/>
                        <a:pt x="11040" y="20145"/>
                        <a:pt x="11040" y="20145"/>
                      </a:cubicBezTo>
                      <a:cubicBezTo>
                        <a:pt x="11077" y="20182"/>
                        <a:pt x="11077" y="20219"/>
                        <a:pt x="11114" y="20255"/>
                      </a:cubicBezTo>
                      <a:cubicBezTo>
                        <a:pt x="11262" y="20145"/>
                        <a:pt x="11225" y="20071"/>
                        <a:pt x="11151" y="20071"/>
                      </a:cubicBezTo>
                      <a:cubicBezTo>
                        <a:pt x="10893" y="20034"/>
                        <a:pt x="11188" y="19776"/>
                        <a:pt x="11114" y="19702"/>
                      </a:cubicBezTo>
                      <a:cubicBezTo>
                        <a:pt x="11114" y="19665"/>
                        <a:pt x="11040" y="19665"/>
                        <a:pt x="11040" y="19665"/>
                      </a:cubicBezTo>
                      <a:cubicBezTo>
                        <a:pt x="11040" y="19702"/>
                        <a:pt x="11003" y="19739"/>
                        <a:pt x="11003" y="19776"/>
                      </a:cubicBezTo>
                      <a:cubicBezTo>
                        <a:pt x="11003" y="19776"/>
                        <a:pt x="10966" y="19813"/>
                        <a:pt x="10966" y="19813"/>
                      </a:cubicBezTo>
                      <a:cubicBezTo>
                        <a:pt x="10929" y="19776"/>
                        <a:pt x="10856" y="19739"/>
                        <a:pt x="10819" y="19702"/>
                      </a:cubicBezTo>
                      <a:cubicBezTo>
                        <a:pt x="10819" y="19702"/>
                        <a:pt x="10782" y="19665"/>
                        <a:pt x="10782" y="19665"/>
                      </a:cubicBezTo>
                      <a:cubicBezTo>
                        <a:pt x="10782" y="19665"/>
                        <a:pt x="10708" y="19702"/>
                        <a:pt x="10708" y="19739"/>
                      </a:cubicBezTo>
                      <a:cubicBezTo>
                        <a:pt x="10708" y="19776"/>
                        <a:pt x="10708" y="19776"/>
                        <a:pt x="10708" y="19813"/>
                      </a:cubicBezTo>
                      <a:cubicBezTo>
                        <a:pt x="10671" y="19776"/>
                        <a:pt x="10671" y="19776"/>
                        <a:pt x="10634" y="19739"/>
                      </a:cubicBezTo>
                      <a:cubicBezTo>
                        <a:pt x="10597" y="19665"/>
                        <a:pt x="10597" y="19591"/>
                        <a:pt x="10819" y="19518"/>
                      </a:cubicBezTo>
                      <a:cubicBezTo>
                        <a:pt x="10819" y="19481"/>
                        <a:pt x="10819" y="19444"/>
                        <a:pt x="10819" y="19407"/>
                      </a:cubicBezTo>
                      <a:cubicBezTo>
                        <a:pt x="10819" y="19407"/>
                        <a:pt x="10856" y="19370"/>
                        <a:pt x="10856" y="19370"/>
                      </a:cubicBezTo>
                      <a:cubicBezTo>
                        <a:pt x="10782" y="19407"/>
                        <a:pt x="10634" y="19444"/>
                        <a:pt x="10634" y="19554"/>
                      </a:cubicBezTo>
                      <a:cubicBezTo>
                        <a:pt x="10634" y="19554"/>
                        <a:pt x="10523" y="19628"/>
                        <a:pt x="10450" y="19665"/>
                      </a:cubicBezTo>
                      <a:cubicBezTo>
                        <a:pt x="10450" y="19628"/>
                        <a:pt x="10486" y="19554"/>
                        <a:pt x="10486" y="19518"/>
                      </a:cubicBezTo>
                      <a:cubicBezTo>
                        <a:pt x="10523" y="19518"/>
                        <a:pt x="10523" y="19518"/>
                        <a:pt x="10560" y="19518"/>
                      </a:cubicBezTo>
                      <a:cubicBezTo>
                        <a:pt x="10560" y="19518"/>
                        <a:pt x="10597" y="19518"/>
                        <a:pt x="10597" y="19481"/>
                      </a:cubicBezTo>
                      <a:cubicBezTo>
                        <a:pt x="10671" y="19407"/>
                        <a:pt x="10745" y="19370"/>
                        <a:pt x="10782" y="19296"/>
                      </a:cubicBezTo>
                      <a:cubicBezTo>
                        <a:pt x="10745" y="19333"/>
                        <a:pt x="10634" y="19370"/>
                        <a:pt x="10634" y="19333"/>
                      </a:cubicBezTo>
                      <a:cubicBezTo>
                        <a:pt x="10634" y="19222"/>
                        <a:pt x="10265" y="19333"/>
                        <a:pt x="10376" y="19112"/>
                      </a:cubicBezTo>
                      <a:cubicBezTo>
                        <a:pt x="10450" y="18964"/>
                        <a:pt x="10228" y="19149"/>
                        <a:pt x="10265" y="19038"/>
                      </a:cubicBezTo>
                      <a:cubicBezTo>
                        <a:pt x="10228" y="19075"/>
                        <a:pt x="10117" y="19149"/>
                        <a:pt x="10117" y="19185"/>
                      </a:cubicBezTo>
                      <a:cubicBezTo>
                        <a:pt x="10117" y="19296"/>
                        <a:pt x="10007" y="19296"/>
                        <a:pt x="9933" y="19333"/>
                      </a:cubicBezTo>
                      <a:cubicBezTo>
                        <a:pt x="9896" y="19333"/>
                        <a:pt x="9822" y="19333"/>
                        <a:pt x="9822" y="19296"/>
                      </a:cubicBezTo>
                      <a:cubicBezTo>
                        <a:pt x="9822" y="19259"/>
                        <a:pt x="9859" y="19185"/>
                        <a:pt x="9933" y="19149"/>
                      </a:cubicBezTo>
                      <a:cubicBezTo>
                        <a:pt x="10043" y="19038"/>
                        <a:pt x="10191" y="18964"/>
                        <a:pt x="10302" y="18890"/>
                      </a:cubicBezTo>
                      <a:cubicBezTo>
                        <a:pt x="10191" y="18927"/>
                        <a:pt x="10117" y="19001"/>
                        <a:pt x="10007" y="19038"/>
                      </a:cubicBezTo>
                      <a:cubicBezTo>
                        <a:pt x="9896" y="19075"/>
                        <a:pt x="9822" y="19038"/>
                        <a:pt x="10007" y="18927"/>
                      </a:cubicBezTo>
                      <a:cubicBezTo>
                        <a:pt x="10043" y="18890"/>
                        <a:pt x="10043" y="18853"/>
                        <a:pt x="10043" y="18816"/>
                      </a:cubicBezTo>
                      <a:cubicBezTo>
                        <a:pt x="10080" y="18853"/>
                        <a:pt x="10080" y="18853"/>
                        <a:pt x="10117" y="18890"/>
                      </a:cubicBezTo>
                      <a:cubicBezTo>
                        <a:pt x="10154" y="18890"/>
                        <a:pt x="10228" y="18890"/>
                        <a:pt x="10228" y="18890"/>
                      </a:cubicBezTo>
                      <a:cubicBezTo>
                        <a:pt x="10302" y="18816"/>
                        <a:pt x="10376" y="18743"/>
                        <a:pt x="10413" y="18669"/>
                      </a:cubicBezTo>
                      <a:cubicBezTo>
                        <a:pt x="10376" y="18669"/>
                        <a:pt x="10339" y="18706"/>
                        <a:pt x="10302" y="18706"/>
                      </a:cubicBezTo>
                      <a:cubicBezTo>
                        <a:pt x="10228" y="18706"/>
                        <a:pt x="10191" y="18706"/>
                        <a:pt x="10117" y="18706"/>
                      </a:cubicBezTo>
                      <a:cubicBezTo>
                        <a:pt x="10302" y="18595"/>
                        <a:pt x="10007" y="18595"/>
                        <a:pt x="10228" y="18484"/>
                      </a:cubicBezTo>
                      <a:cubicBezTo>
                        <a:pt x="10265" y="18448"/>
                        <a:pt x="10302" y="18411"/>
                        <a:pt x="10339" y="18337"/>
                      </a:cubicBezTo>
                      <a:cubicBezTo>
                        <a:pt x="10302" y="18337"/>
                        <a:pt x="10265" y="18374"/>
                        <a:pt x="10228" y="18374"/>
                      </a:cubicBezTo>
                      <a:cubicBezTo>
                        <a:pt x="10228" y="18374"/>
                        <a:pt x="10228" y="18411"/>
                        <a:pt x="10191" y="18411"/>
                      </a:cubicBezTo>
                      <a:cubicBezTo>
                        <a:pt x="10117" y="18484"/>
                        <a:pt x="10007" y="18595"/>
                        <a:pt x="9970" y="18484"/>
                      </a:cubicBezTo>
                      <a:cubicBezTo>
                        <a:pt x="9933" y="18411"/>
                        <a:pt x="10007" y="18300"/>
                        <a:pt x="10007" y="18226"/>
                      </a:cubicBezTo>
                      <a:cubicBezTo>
                        <a:pt x="10007" y="18189"/>
                        <a:pt x="10007" y="18115"/>
                        <a:pt x="9970" y="18115"/>
                      </a:cubicBezTo>
                      <a:cubicBezTo>
                        <a:pt x="9933" y="18115"/>
                        <a:pt x="9785" y="18115"/>
                        <a:pt x="9785" y="18263"/>
                      </a:cubicBezTo>
                      <a:cubicBezTo>
                        <a:pt x="9785" y="18263"/>
                        <a:pt x="9748" y="18263"/>
                        <a:pt x="9711" y="18300"/>
                      </a:cubicBezTo>
                      <a:cubicBezTo>
                        <a:pt x="9711" y="18263"/>
                        <a:pt x="9674" y="18189"/>
                        <a:pt x="9711" y="18152"/>
                      </a:cubicBezTo>
                      <a:cubicBezTo>
                        <a:pt x="9785" y="18042"/>
                        <a:pt x="9674" y="18042"/>
                        <a:pt x="9637" y="18079"/>
                      </a:cubicBezTo>
                      <a:cubicBezTo>
                        <a:pt x="8973" y="18558"/>
                        <a:pt x="9379" y="17857"/>
                        <a:pt x="9010" y="18005"/>
                      </a:cubicBezTo>
                      <a:cubicBezTo>
                        <a:pt x="9010" y="18005"/>
                        <a:pt x="9010" y="17968"/>
                        <a:pt x="9047" y="17968"/>
                      </a:cubicBezTo>
                      <a:cubicBezTo>
                        <a:pt x="9120" y="17931"/>
                        <a:pt x="9157" y="17894"/>
                        <a:pt x="9231" y="17894"/>
                      </a:cubicBezTo>
                      <a:cubicBezTo>
                        <a:pt x="9342" y="17857"/>
                        <a:pt x="9416" y="17857"/>
                        <a:pt x="9527" y="17820"/>
                      </a:cubicBezTo>
                      <a:cubicBezTo>
                        <a:pt x="9527" y="17820"/>
                        <a:pt x="9527" y="17783"/>
                        <a:pt x="9527" y="17783"/>
                      </a:cubicBezTo>
                      <a:cubicBezTo>
                        <a:pt x="9231" y="17931"/>
                        <a:pt x="9527" y="17378"/>
                        <a:pt x="9047" y="17747"/>
                      </a:cubicBezTo>
                      <a:cubicBezTo>
                        <a:pt x="9010" y="17783"/>
                        <a:pt x="8899" y="17820"/>
                        <a:pt x="8899" y="17783"/>
                      </a:cubicBezTo>
                      <a:cubicBezTo>
                        <a:pt x="8825" y="17747"/>
                        <a:pt x="8788" y="17673"/>
                        <a:pt x="8751" y="17636"/>
                      </a:cubicBezTo>
                      <a:cubicBezTo>
                        <a:pt x="8825" y="17636"/>
                        <a:pt x="8936" y="17599"/>
                        <a:pt x="8973" y="17599"/>
                      </a:cubicBezTo>
                      <a:cubicBezTo>
                        <a:pt x="9084" y="17636"/>
                        <a:pt x="9157" y="17599"/>
                        <a:pt x="9268" y="17488"/>
                      </a:cubicBezTo>
                      <a:cubicBezTo>
                        <a:pt x="9342" y="17414"/>
                        <a:pt x="9416" y="17378"/>
                        <a:pt x="9490" y="17304"/>
                      </a:cubicBezTo>
                      <a:cubicBezTo>
                        <a:pt x="9379" y="17378"/>
                        <a:pt x="9268" y="17414"/>
                        <a:pt x="9157" y="17488"/>
                      </a:cubicBezTo>
                      <a:cubicBezTo>
                        <a:pt x="9157" y="17488"/>
                        <a:pt x="9120" y="17488"/>
                        <a:pt x="9120" y="17488"/>
                      </a:cubicBezTo>
                      <a:cubicBezTo>
                        <a:pt x="9120" y="17488"/>
                        <a:pt x="9120" y="17451"/>
                        <a:pt x="9120" y="17451"/>
                      </a:cubicBezTo>
                      <a:cubicBezTo>
                        <a:pt x="9268" y="17341"/>
                        <a:pt x="9379" y="17230"/>
                        <a:pt x="9120" y="17267"/>
                      </a:cubicBezTo>
                      <a:cubicBezTo>
                        <a:pt x="8936" y="17304"/>
                        <a:pt x="9084" y="17193"/>
                        <a:pt x="9194" y="17119"/>
                      </a:cubicBezTo>
                      <a:cubicBezTo>
                        <a:pt x="9194" y="17119"/>
                        <a:pt x="9194" y="17119"/>
                        <a:pt x="9194" y="17119"/>
                      </a:cubicBezTo>
                      <a:cubicBezTo>
                        <a:pt x="9194" y="17119"/>
                        <a:pt x="9194" y="17119"/>
                        <a:pt x="9194" y="17119"/>
                      </a:cubicBezTo>
                      <a:cubicBezTo>
                        <a:pt x="9305" y="17082"/>
                        <a:pt x="9379" y="17046"/>
                        <a:pt x="9490" y="16972"/>
                      </a:cubicBezTo>
                      <a:cubicBezTo>
                        <a:pt x="9490" y="17046"/>
                        <a:pt x="9453" y="17119"/>
                        <a:pt x="9453" y="17193"/>
                      </a:cubicBezTo>
                      <a:cubicBezTo>
                        <a:pt x="9453" y="17193"/>
                        <a:pt x="9416" y="17230"/>
                        <a:pt x="9379" y="17230"/>
                      </a:cubicBezTo>
                      <a:cubicBezTo>
                        <a:pt x="9379" y="17230"/>
                        <a:pt x="9416" y="17267"/>
                        <a:pt x="9416" y="17267"/>
                      </a:cubicBezTo>
                      <a:cubicBezTo>
                        <a:pt x="9453" y="17230"/>
                        <a:pt x="9490" y="17193"/>
                        <a:pt x="9527" y="17156"/>
                      </a:cubicBezTo>
                      <a:cubicBezTo>
                        <a:pt x="9637" y="17082"/>
                        <a:pt x="9748" y="17046"/>
                        <a:pt x="9859" y="16972"/>
                      </a:cubicBezTo>
                      <a:cubicBezTo>
                        <a:pt x="9859" y="16972"/>
                        <a:pt x="9859" y="17009"/>
                        <a:pt x="9859" y="17009"/>
                      </a:cubicBezTo>
                      <a:cubicBezTo>
                        <a:pt x="9859" y="17046"/>
                        <a:pt x="9822" y="17082"/>
                        <a:pt x="9785" y="17119"/>
                      </a:cubicBezTo>
                      <a:cubicBezTo>
                        <a:pt x="9822" y="17082"/>
                        <a:pt x="9896" y="17009"/>
                        <a:pt x="9896" y="17009"/>
                      </a:cubicBezTo>
                      <a:cubicBezTo>
                        <a:pt x="9896" y="16972"/>
                        <a:pt x="9896" y="16898"/>
                        <a:pt x="9859" y="16898"/>
                      </a:cubicBezTo>
                      <a:cubicBezTo>
                        <a:pt x="9785" y="16898"/>
                        <a:pt x="9600" y="17009"/>
                        <a:pt x="9600" y="16972"/>
                      </a:cubicBezTo>
                      <a:cubicBezTo>
                        <a:pt x="9563" y="16861"/>
                        <a:pt x="9822" y="16861"/>
                        <a:pt x="9859" y="16750"/>
                      </a:cubicBezTo>
                      <a:cubicBezTo>
                        <a:pt x="9933" y="16640"/>
                        <a:pt x="9600" y="16898"/>
                        <a:pt x="9748" y="16714"/>
                      </a:cubicBezTo>
                      <a:cubicBezTo>
                        <a:pt x="9822" y="16640"/>
                        <a:pt x="9933" y="16566"/>
                        <a:pt x="9896" y="16492"/>
                      </a:cubicBezTo>
                      <a:cubicBezTo>
                        <a:pt x="9822" y="16345"/>
                        <a:pt x="9711" y="16381"/>
                        <a:pt x="9490" y="16566"/>
                      </a:cubicBezTo>
                      <a:cubicBezTo>
                        <a:pt x="9416" y="16640"/>
                        <a:pt x="9379" y="16714"/>
                        <a:pt x="9305" y="16750"/>
                      </a:cubicBezTo>
                      <a:cubicBezTo>
                        <a:pt x="9342" y="16750"/>
                        <a:pt x="9379" y="16750"/>
                        <a:pt x="9453" y="16750"/>
                      </a:cubicBezTo>
                      <a:cubicBezTo>
                        <a:pt x="9453" y="16750"/>
                        <a:pt x="9490" y="16714"/>
                        <a:pt x="9527" y="16677"/>
                      </a:cubicBezTo>
                      <a:cubicBezTo>
                        <a:pt x="9563" y="16640"/>
                        <a:pt x="9600" y="16566"/>
                        <a:pt x="9637" y="16529"/>
                      </a:cubicBezTo>
                      <a:cubicBezTo>
                        <a:pt x="9674" y="16529"/>
                        <a:pt x="9711" y="16529"/>
                        <a:pt x="9711" y="16566"/>
                      </a:cubicBezTo>
                      <a:cubicBezTo>
                        <a:pt x="9674" y="16640"/>
                        <a:pt x="9600" y="16714"/>
                        <a:pt x="9527" y="16787"/>
                      </a:cubicBezTo>
                      <a:cubicBezTo>
                        <a:pt x="9379" y="16898"/>
                        <a:pt x="9120" y="16935"/>
                        <a:pt x="9157" y="17119"/>
                      </a:cubicBezTo>
                      <a:cubicBezTo>
                        <a:pt x="9157" y="17119"/>
                        <a:pt x="9157" y="17119"/>
                        <a:pt x="9157" y="17119"/>
                      </a:cubicBezTo>
                      <a:cubicBezTo>
                        <a:pt x="9157" y="17119"/>
                        <a:pt x="9157" y="17119"/>
                        <a:pt x="9157" y="17119"/>
                      </a:cubicBezTo>
                      <a:cubicBezTo>
                        <a:pt x="9010" y="17193"/>
                        <a:pt x="9084" y="17046"/>
                        <a:pt x="9084" y="17009"/>
                      </a:cubicBezTo>
                      <a:cubicBezTo>
                        <a:pt x="9157" y="16714"/>
                        <a:pt x="8825" y="17009"/>
                        <a:pt x="8677" y="17046"/>
                      </a:cubicBezTo>
                      <a:cubicBezTo>
                        <a:pt x="8677" y="17046"/>
                        <a:pt x="8641" y="17046"/>
                        <a:pt x="8641" y="17046"/>
                      </a:cubicBezTo>
                      <a:cubicBezTo>
                        <a:pt x="8751" y="16935"/>
                        <a:pt x="8604" y="16861"/>
                        <a:pt x="8641" y="16861"/>
                      </a:cubicBezTo>
                      <a:cubicBezTo>
                        <a:pt x="8751" y="16677"/>
                        <a:pt x="8345" y="16603"/>
                        <a:pt x="8862" y="16345"/>
                      </a:cubicBezTo>
                      <a:cubicBezTo>
                        <a:pt x="8345" y="16566"/>
                        <a:pt x="8973" y="16197"/>
                        <a:pt x="8825" y="16234"/>
                      </a:cubicBezTo>
                      <a:cubicBezTo>
                        <a:pt x="8825" y="16234"/>
                        <a:pt x="8825" y="16197"/>
                        <a:pt x="8825" y="16197"/>
                      </a:cubicBezTo>
                      <a:cubicBezTo>
                        <a:pt x="8788" y="16234"/>
                        <a:pt x="8714" y="16234"/>
                        <a:pt x="8714" y="16271"/>
                      </a:cubicBezTo>
                      <a:cubicBezTo>
                        <a:pt x="8677" y="16455"/>
                        <a:pt x="8456" y="16308"/>
                        <a:pt x="8419" y="16455"/>
                      </a:cubicBezTo>
                      <a:cubicBezTo>
                        <a:pt x="8382" y="16418"/>
                        <a:pt x="8419" y="16308"/>
                        <a:pt x="8456" y="16234"/>
                      </a:cubicBezTo>
                      <a:cubicBezTo>
                        <a:pt x="8493" y="16086"/>
                        <a:pt x="8419" y="15976"/>
                        <a:pt x="8345" y="15902"/>
                      </a:cubicBezTo>
                      <a:cubicBezTo>
                        <a:pt x="8271" y="15828"/>
                        <a:pt x="8234" y="16086"/>
                        <a:pt x="8013" y="16086"/>
                      </a:cubicBezTo>
                      <a:cubicBezTo>
                        <a:pt x="7644" y="16086"/>
                        <a:pt x="8234" y="15791"/>
                        <a:pt x="8087" y="15717"/>
                      </a:cubicBezTo>
                      <a:cubicBezTo>
                        <a:pt x="8308" y="15607"/>
                        <a:pt x="8013" y="15644"/>
                        <a:pt x="8161" y="15570"/>
                      </a:cubicBezTo>
                      <a:cubicBezTo>
                        <a:pt x="8124" y="15570"/>
                        <a:pt x="8050" y="15607"/>
                        <a:pt x="8013" y="15607"/>
                      </a:cubicBezTo>
                      <a:cubicBezTo>
                        <a:pt x="7902" y="15570"/>
                        <a:pt x="8161" y="15422"/>
                        <a:pt x="8050" y="15385"/>
                      </a:cubicBezTo>
                      <a:cubicBezTo>
                        <a:pt x="7939" y="15348"/>
                        <a:pt x="7939" y="15164"/>
                        <a:pt x="7865" y="15090"/>
                      </a:cubicBezTo>
                      <a:cubicBezTo>
                        <a:pt x="7754" y="15016"/>
                        <a:pt x="7791" y="15201"/>
                        <a:pt x="7681" y="15201"/>
                      </a:cubicBezTo>
                      <a:cubicBezTo>
                        <a:pt x="7644" y="15201"/>
                        <a:pt x="7607" y="15238"/>
                        <a:pt x="7570" y="15238"/>
                      </a:cubicBezTo>
                      <a:cubicBezTo>
                        <a:pt x="7718" y="15090"/>
                        <a:pt x="7459" y="15090"/>
                        <a:pt x="7533" y="15016"/>
                      </a:cubicBezTo>
                      <a:cubicBezTo>
                        <a:pt x="7681" y="14795"/>
                        <a:pt x="7681" y="14721"/>
                        <a:pt x="7422" y="14795"/>
                      </a:cubicBezTo>
                      <a:cubicBezTo>
                        <a:pt x="7385" y="14795"/>
                        <a:pt x="7348" y="14795"/>
                        <a:pt x="7348" y="14795"/>
                      </a:cubicBezTo>
                      <a:cubicBezTo>
                        <a:pt x="7348" y="14795"/>
                        <a:pt x="7348" y="14758"/>
                        <a:pt x="7385" y="14721"/>
                      </a:cubicBezTo>
                      <a:cubicBezTo>
                        <a:pt x="7385" y="14721"/>
                        <a:pt x="7422" y="14758"/>
                        <a:pt x="7459" y="14758"/>
                      </a:cubicBezTo>
                      <a:cubicBezTo>
                        <a:pt x="7459" y="14758"/>
                        <a:pt x="7533" y="14721"/>
                        <a:pt x="7533" y="14721"/>
                      </a:cubicBezTo>
                      <a:cubicBezTo>
                        <a:pt x="7644" y="14610"/>
                        <a:pt x="7828" y="14389"/>
                        <a:pt x="7791" y="14352"/>
                      </a:cubicBezTo>
                      <a:cubicBezTo>
                        <a:pt x="7718" y="14278"/>
                        <a:pt x="8050" y="14131"/>
                        <a:pt x="7865" y="14205"/>
                      </a:cubicBezTo>
                      <a:cubicBezTo>
                        <a:pt x="7718" y="14242"/>
                        <a:pt x="7533" y="14389"/>
                        <a:pt x="7385" y="14500"/>
                      </a:cubicBezTo>
                      <a:cubicBezTo>
                        <a:pt x="7385" y="14500"/>
                        <a:pt x="7385" y="14500"/>
                        <a:pt x="7348" y="14500"/>
                      </a:cubicBezTo>
                      <a:cubicBezTo>
                        <a:pt x="7348" y="14426"/>
                        <a:pt x="7348" y="14352"/>
                        <a:pt x="7164" y="14426"/>
                      </a:cubicBezTo>
                      <a:cubicBezTo>
                        <a:pt x="7201" y="14389"/>
                        <a:pt x="7274" y="14352"/>
                        <a:pt x="7274" y="14352"/>
                      </a:cubicBezTo>
                      <a:cubicBezTo>
                        <a:pt x="7274" y="14315"/>
                        <a:pt x="7274" y="14278"/>
                        <a:pt x="7274" y="14278"/>
                      </a:cubicBezTo>
                      <a:cubicBezTo>
                        <a:pt x="7090" y="14242"/>
                        <a:pt x="7164" y="14094"/>
                        <a:pt x="7274" y="13909"/>
                      </a:cubicBezTo>
                      <a:cubicBezTo>
                        <a:pt x="6942" y="14020"/>
                        <a:pt x="7164" y="13688"/>
                        <a:pt x="6979" y="13688"/>
                      </a:cubicBezTo>
                      <a:cubicBezTo>
                        <a:pt x="6979" y="13688"/>
                        <a:pt x="6942" y="13688"/>
                        <a:pt x="6942" y="13688"/>
                      </a:cubicBezTo>
                      <a:cubicBezTo>
                        <a:pt x="7053" y="13356"/>
                        <a:pt x="6610" y="13356"/>
                        <a:pt x="6573" y="13098"/>
                      </a:cubicBezTo>
                      <a:cubicBezTo>
                        <a:pt x="6573" y="12987"/>
                        <a:pt x="6499" y="12876"/>
                        <a:pt x="6425" y="12839"/>
                      </a:cubicBezTo>
                      <a:cubicBezTo>
                        <a:pt x="6351" y="12803"/>
                        <a:pt x="6167" y="12839"/>
                        <a:pt x="6019" y="12839"/>
                      </a:cubicBezTo>
                      <a:cubicBezTo>
                        <a:pt x="5982" y="12839"/>
                        <a:pt x="5908" y="12876"/>
                        <a:pt x="5872" y="12913"/>
                      </a:cubicBezTo>
                      <a:cubicBezTo>
                        <a:pt x="5945" y="12839"/>
                        <a:pt x="5761" y="12803"/>
                        <a:pt x="5982" y="12692"/>
                      </a:cubicBezTo>
                      <a:cubicBezTo>
                        <a:pt x="6019" y="12692"/>
                        <a:pt x="6019" y="12618"/>
                        <a:pt x="6019" y="12581"/>
                      </a:cubicBezTo>
                      <a:cubicBezTo>
                        <a:pt x="5982" y="12581"/>
                        <a:pt x="5982" y="12581"/>
                        <a:pt x="5945" y="12618"/>
                      </a:cubicBezTo>
                      <a:cubicBezTo>
                        <a:pt x="5908" y="12655"/>
                        <a:pt x="5835" y="12692"/>
                        <a:pt x="5798" y="12692"/>
                      </a:cubicBezTo>
                      <a:cubicBezTo>
                        <a:pt x="5835" y="12655"/>
                        <a:pt x="5835" y="12581"/>
                        <a:pt x="5908" y="12544"/>
                      </a:cubicBezTo>
                      <a:cubicBezTo>
                        <a:pt x="5982" y="12507"/>
                        <a:pt x="6056" y="12434"/>
                        <a:pt x="6093" y="12507"/>
                      </a:cubicBezTo>
                      <a:cubicBezTo>
                        <a:pt x="6204" y="12581"/>
                        <a:pt x="6278" y="12507"/>
                        <a:pt x="6278" y="12397"/>
                      </a:cubicBezTo>
                      <a:cubicBezTo>
                        <a:pt x="6056" y="12507"/>
                        <a:pt x="6241" y="12360"/>
                        <a:pt x="6204" y="12323"/>
                      </a:cubicBezTo>
                      <a:cubicBezTo>
                        <a:pt x="6093" y="12212"/>
                        <a:pt x="6019" y="12065"/>
                        <a:pt x="5908" y="11917"/>
                      </a:cubicBezTo>
                      <a:cubicBezTo>
                        <a:pt x="5835" y="11806"/>
                        <a:pt x="5724" y="11696"/>
                        <a:pt x="5650" y="11585"/>
                      </a:cubicBezTo>
                      <a:cubicBezTo>
                        <a:pt x="5281" y="11843"/>
                        <a:pt x="5539" y="11474"/>
                        <a:pt x="5355" y="11548"/>
                      </a:cubicBezTo>
                      <a:cubicBezTo>
                        <a:pt x="5355" y="11548"/>
                        <a:pt x="5355" y="11511"/>
                        <a:pt x="5355" y="11511"/>
                      </a:cubicBezTo>
                      <a:cubicBezTo>
                        <a:pt x="5798" y="11253"/>
                        <a:pt x="5465" y="11253"/>
                        <a:pt x="5465" y="11105"/>
                      </a:cubicBezTo>
                      <a:cubicBezTo>
                        <a:pt x="5465" y="11105"/>
                        <a:pt x="5392" y="11105"/>
                        <a:pt x="5355" y="11142"/>
                      </a:cubicBezTo>
                      <a:cubicBezTo>
                        <a:pt x="5318" y="11142"/>
                        <a:pt x="5281" y="11179"/>
                        <a:pt x="5281" y="11216"/>
                      </a:cubicBezTo>
                      <a:cubicBezTo>
                        <a:pt x="5281" y="11253"/>
                        <a:pt x="5318" y="11290"/>
                        <a:pt x="5318" y="11290"/>
                      </a:cubicBezTo>
                      <a:cubicBezTo>
                        <a:pt x="5244" y="11290"/>
                        <a:pt x="5207" y="11253"/>
                        <a:pt x="5133" y="11253"/>
                      </a:cubicBezTo>
                      <a:cubicBezTo>
                        <a:pt x="5170" y="11216"/>
                        <a:pt x="5207" y="11179"/>
                        <a:pt x="5244" y="11142"/>
                      </a:cubicBezTo>
                      <a:cubicBezTo>
                        <a:pt x="5355" y="11069"/>
                        <a:pt x="5428" y="10958"/>
                        <a:pt x="5539" y="10884"/>
                      </a:cubicBezTo>
                      <a:cubicBezTo>
                        <a:pt x="5428" y="10921"/>
                        <a:pt x="5355" y="10995"/>
                        <a:pt x="5244" y="11032"/>
                      </a:cubicBezTo>
                      <a:cubicBezTo>
                        <a:pt x="5244" y="11032"/>
                        <a:pt x="5244" y="10995"/>
                        <a:pt x="5244" y="10995"/>
                      </a:cubicBezTo>
                      <a:cubicBezTo>
                        <a:pt x="5392" y="10810"/>
                        <a:pt x="5355" y="10847"/>
                        <a:pt x="5170" y="10810"/>
                      </a:cubicBezTo>
                      <a:cubicBezTo>
                        <a:pt x="5096" y="10810"/>
                        <a:pt x="5133" y="10700"/>
                        <a:pt x="5096" y="10663"/>
                      </a:cubicBezTo>
                      <a:cubicBezTo>
                        <a:pt x="4949" y="10552"/>
                        <a:pt x="4801" y="10441"/>
                        <a:pt x="4653" y="10368"/>
                      </a:cubicBezTo>
                      <a:cubicBezTo>
                        <a:pt x="4653" y="10368"/>
                        <a:pt x="4579" y="10368"/>
                        <a:pt x="4542" y="10368"/>
                      </a:cubicBezTo>
                      <a:cubicBezTo>
                        <a:pt x="4542" y="10404"/>
                        <a:pt x="4505" y="10441"/>
                        <a:pt x="4505" y="10478"/>
                      </a:cubicBezTo>
                      <a:cubicBezTo>
                        <a:pt x="4469" y="10478"/>
                        <a:pt x="4432" y="10515"/>
                        <a:pt x="4432" y="10515"/>
                      </a:cubicBezTo>
                      <a:cubicBezTo>
                        <a:pt x="4247" y="10515"/>
                        <a:pt x="4247" y="10441"/>
                        <a:pt x="4284" y="10294"/>
                      </a:cubicBezTo>
                      <a:cubicBezTo>
                        <a:pt x="4284" y="10368"/>
                        <a:pt x="4321" y="10331"/>
                        <a:pt x="4469" y="10294"/>
                      </a:cubicBezTo>
                      <a:cubicBezTo>
                        <a:pt x="4579" y="10257"/>
                        <a:pt x="4653" y="10294"/>
                        <a:pt x="4764" y="10331"/>
                      </a:cubicBezTo>
                      <a:cubicBezTo>
                        <a:pt x="4801" y="10331"/>
                        <a:pt x="4801" y="10368"/>
                        <a:pt x="4801" y="10368"/>
                      </a:cubicBezTo>
                      <a:cubicBezTo>
                        <a:pt x="4838" y="10331"/>
                        <a:pt x="4875" y="10294"/>
                        <a:pt x="4912" y="10294"/>
                      </a:cubicBezTo>
                      <a:cubicBezTo>
                        <a:pt x="5059" y="10146"/>
                        <a:pt x="4764" y="10257"/>
                        <a:pt x="4838" y="10146"/>
                      </a:cubicBezTo>
                      <a:cubicBezTo>
                        <a:pt x="4764" y="10146"/>
                        <a:pt x="4949" y="9888"/>
                        <a:pt x="4690" y="10109"/>
                      </a:cubicBezTo>
                      <a:cubicBezTo>
                        <a:pt x="4653" y="10109"/>
                        <a:pt x="4616" y="10072"/>
                        <a:pt x="4616" y="10072"/>
                      </a:cubicBezTo>
                      <a:cubicBezTo>
                        <a:pt x="4985" y="9593"/>
                        <a:pt x="4395" y="9593"/>
                        <a:pt x="4505" y="9261"/>
                      </a:cubicBezTo>
                      <a:cubicBezTo>
                        <a:pt x="4542" y="9150"/>
                        <a:pt x="4247" y="9150"/>
                        <a:pt x="4136" y="9113"/>
                      </a:cubicBezTo>
                      <a:cubicBezTo>
                        <a:pt x="3989" y="9261"/>
                        <a:pt x="3989" y="9150"/>
                        <a:pt x="3952" y="9113"/>
                      </a:cubicBezTo>
                      <a:cubicBezTo>
                        <a:pt x="3915" y="9002"/>
                        <a:pt x="4247" y="9076"/>
                        <a:pt x="4136" y="8966"/>
                      </a:cubicBezTo>
                      <a:cubicBezTo>
                        <a:pt x="4026" y="8855"/>
                        <a:pt x="3767" y="9039"/>
                        <a:pt x="3619" y="9261"/>
                      </a:cubicBezTo>
                      <a:cubicBezTo>
                        <a:pt x="3619" y="9298"/>
                        <a:pt x="3546" y="9334"/>
                        <a:pt x="3509" y="9334"/>
                      </a:cubicBezTo>
                      <a:cubicBezTo>
                        <a:pt x="3509" y="9334"/>
                        <a:pt x="3472" y="9334"/>
                        <a:pt x="3435" y="9334"/>
                      </a:cubicBezTo>
                      <a:cubicBezTo>
                        <a:pt x="3472" y="9298"/>
                        <a:pt x="3472" y="9298"/>
                        <a:pt x="3509" y="9261"/>
                      </a:cubicBezTo>
                      <a:cubicBezTo>
                        <a:pt x="3509" y="9261"/>
                        <a:pt x="3546" y="9224"/>
                        <a:pt x="3546" y="9224"/>
                      </a:cubicBezTo>
                      <a:cubicBezTo>
                        <a:pt x="3509" y="9224"/>
                        <a:pt x="3509" y="9224"/>
                        <a:pt x="3472" y="9261"/>
                      </a:cubicBezTo>
                      <a:cubicBezTo>
                        <a:pt x="3398" y="9298"/>
                        <a:pt x="3361" y="9334"/>
                        <a:pt x="3287" y="9371"/>
                      </a:cubicBezTo>
                      <a:cubicBezTo>
                        <a:pt x="3361" y="9298"/>
                        <a:pt x="3398" y="9187"/>
                        <a:pt x="3472" y="9113"/>
                      </a:cubicBezTo>
                      <a:cubicBezTo>
                        <a:pt x="3546" y="8966"/>
                        <a:pt x="3324" y="9224"/>
                        <a:pt x="3398" y="9113"/>
                      </a:cubicBezTo>
                      <a:cubicBezTo>
                        <a:pt x="3398" y="9113"/>
                        <a:pt x="3361" y="9076"/>
                        <a:pt x="3361" y="9076"/>
                      </a:cubicBezTo>
                      <a:cubicBezTo>
                        <a:pt x="3287" y="9224"/>
                        <a:pt x="3287" y="8966"/>
                        <a:pt x="3176" y="9150"/>
                      </a:cubicBezTo>
                      <a:cubicBezTo>
                        <a:pt x="3176" y="9150"/>
                        <a:pt x="3176" y="9187"/>
                        <a:pt x="3176" y="9187"/>
                      </a:cubicBezTo>
                      <a:cubicBezTo>
                        <a:pt x="3140" y="9187"/>
                        <a:pt x="3140" y="9187"/>
                        <a:pt x="3103" y="9150"/>
                      </a:cubicBezTo>
                      <a:cubicBezTo>
                        <a:pt x="3472" y="8929"/>
                        <a:pt x="3029" y="9039"/>
                        <a:pt x="3103" y="8892"/>
                      </a:cubicBezTo>
                      <a:cubicBezTo>
                        <a:pt x="3176" y="8781"/>
                        <a:pt x="2881" y="8744"/>
                        <a:pt x="2881" y="8597"/>
                      </a:cubicBezTo>
                      <a:cubicBezTo>
                        <a:pt x="2918" y="8375"/>
                        <a:pt x="2623" y="8412"/>
                        <a:pt x="2660" y="8228"/>
                      </a:cubicBezTo>
                      <a:cubicBezTo>
                        <a:pt x="2660" y="8154"/>
                        <a:pt x="2697" y="8080"/>
                        <a:pt x="2807" y="7932"/>
                      </a:cubicBezTo>
                      <a:cubicBezTo>
                        <a:pt x="2955" y="7748"/>
                        <a:pt x="2586" y="7969"/>
                        <a:pt x="2512" y="7932"/>
                      </a:cubicBezTo>
                      <a:cubicBezTo>
                        <a:pt x="2364" y="7822"/>
                        <a:pt x="2733" y="7822"/>
                        <a:pt x="2660" y="7785"/>
                      </a:cubicBezTo>
                      <a:cubicBezTo>
                        <a:pt x="2438" y="7674"/>
                        <a:pt x="2770" y="7785"/>
                        <a:pt x="2733" y="7711"/>
                      </a:cubicBezTo>
                      <a:cubicBezTo>
                        <a:pt x="2697" y="7674"/>
                        <a:pt x="2697" y="7674"/>
                        <a:pt x="2697" y="7637"/>
                      </a:cubicBezTo>
                      <a:cubicBezTo>
                        <a:pt x="2697" y="7600"/>
                        <a:pt x="2770" y="7527"/>
                        <a:pt x="2807" y="7490"/>
                      </a:cubicBezTo>
                      <a:cubicBezTo>
                        <a:pt x="2770" y="7490"/>
                        <a:pt x="2697" y="7490"/>
                        <a:pt x="2660" y="7527"/>
                      </a:cubicBezTo>
                      <a:cubicBezTo>
                        <a:pt x="2586" y="7600"/>
                        <a:pt x="2549" y="7637"/>
                        <a:pt x="2475" y="7711"/>
                      </a:cubicBezTo>
                      <a:cubicBezTo>
                        <a:pt x="2438" y="7563"/>
                        <a:pt x="2290" y="7453"/>
                        <a:pt x="2401" y="7305"/>
                      </a:cubicBezTo>
                      <a:cubicBezTo>
                        <a:pt x="2512" y="7084"/>
                        <a:pt x="2512" y="7010"/>
                        <a:pt x="2217" y="7084"/>
                      </a:cubicBezTo>
                      <a:cubicBezTo>
                        <a:pt x="2438" y="6862"/>
                        <a:pt x="1921" y="7084"/>
                        <a:pt x="2106" y="6789"/>
                      </a:cubicBezTo>
                      <a:cubicBezTo>
                        <a:pt x="2180" y="6678"/>
                        <a:pt x="1921" y="6567"/>
                        <a:pt x="1810" y="6493"/>
                      </a:cubicBezTo>
                      <a:cubicBezTo>
                        <a:pt x="1810" y="6493"/>
                        <a:pt x="1810" y="6457"/>
                        <a:pt x="1810" y="6457"/>
                      </a:cubicBezTo>
                      <a:cubicBezTo>
                        <a:pt x="1847" y="6530"/>
                        <a:pt x="1995" y="6235"/>
                        <a:pt x="1995" y="6383"/>
                      </a:cubicBezTo>
                      <a:cubicBezTo>
                        <a:pt x="1995" y="6383"/>
                        <a:pt x="2032" y="6383"/>
                        <a:pt x="2069" y="6383"/>
                      </a:cubicBezTo>
                      <a:cubicBezTo>
                        <a:pt x="2069" y="6346"/>
                        <a:pt x="2106" y="6309"/>
                        <a:pt x="2069" y="6309"/>
                      </a:cubicBezTo>
                      <a:cubicBezTo>
                        <a:pt x="1995" y="6309"/>
                        <a:pt x="1921" y="6272"/>
                        <a:pt x="1847" y="6272"/>
                      </a:cubicBezTo>
                      <a:cubicBezTo>
                        <a:pt x="1810" y="6272"/>
                        <a:pt x="1774" y="6346"/>
                        <a:pt x="1700" y="6383"/>
                      </a:cubicBezTo>
                      <a:cubicBezTo>
                        <a:pt x="1700" y="6309"/>
                        <a:pt x="1700" y="6198"/>
                        <a:pt x="1663" y="6125"/>
                      </a:cubicBezTo>
                      <a:cubicBezTo>
                        <a:pt x="1663" y="6088"/>
                        <a:pt x="1663" y="6014"/>
                        <a:pt x="1626" y="5977"/>
                      </a:cubicBezTo>
                      <a:cubicBezTo>
                        <a:pt x="1515" y="5829"/>
                        <a:pt x="1367" y="5682"/>
                        <a:pt x="1257" y="5534"/>
                      </a:cubicBezTo>
                      <a:cubicBezTo>
                        <a:pt x="1183" y="5387"/>
                        <a:pt x="1146" y="5202"/>
                        <a:pt x="1072" y="5055"/>
                      </a:cubicBezTo>
                      <a:cubicBezTo>
                        <a:pt x="1035" y="4944"/>
                        <a:pt x="961" y="4870"/>
                        <a:pt x="924" y="4759"/>
                      </a:cubicBezTo>
                      <a:cubicBezTo>
                        <a:pt x="888" y="4649"/>
                        <a:pt x="888" y="4538"/>
                        <a:pt x="777" y="4464"/>
                      </a:cubicBezTo>
                      <a:cubicBezTo>
                        <a:pt x="518" y="4317"/>
                        <a:pt x="481" y="4058"/>
                        <a:pt x="444" y="3800"/>
                      </a:cubicBezTo>
                      <a:cubicBezTo>
                        <a:pt x="444" y="3653"/>
                        <a:pt x="260" y="3579"/>
                        <a:pt x="371" y="3394"/>
                      </a:cubicBezTo>
                      <a:cubicBezTo>
                        <a:pt x="481" y="3173"/>
                        <a:pt x="75" y="3357"/>
                        <a:pt x="186" y="3247"/>
                      </a:cubicBezTo>
                      <a:cubicBezTo>
                        <a:pt x="408" y="2952"/>
                        <a:pt x="-146" y="3099"/>
                        <a:pt x="38" y="2804"/>
                      </a:cubicBezTo>
                      <a:cubicBezTo>
                        <a:pt x="75" y="2693"/>
                        <a:pt x="334" y="2546"/>
                        <a:pt x="223" y="2509"/>
                      </a:cubicBezTo>
                      <a:cubicBezTo>
                        <a:pt x="112" y="2472"/>
                        <a:pt x="186" y="2361"/>
                        <a:pt x="186" y="2251"/>
                      </a:cubicBezTo>
                      <a:cubicBezTo>
                        <a:pt x="186" y="2177"/>
                        <a:pt x="75" y="2140"/>
                        <a:pt x="112" y="2029"/>
                      </a:cubicBezTo>
                      <a:cubicBezTo>
                        <a:pt x="186" y="1882"/>
                        <a:pt x="297" y="1697"/>
                        <a:pt x="408" y="1550"/>
                      </a:cubicBezTo>
                      <a:cubicBezTo>
                        <a:pt x="408" y="1550"/>
                        <a:pt x="408" y="1550"/>
                        <a:pt x="408" y="1550"/>
                      </a:cubicBezTo>
                      <a:cubicBezTo>
                        <a:pt x="-72" y="1771"/>
                        <a:pt x="75" y="1586"/>
                        <a:pt x="186" y="1439"/>
                      </a:cubicBezTo>
                      <a:lnTo>
                        <a:pt x="851" y="1033"/>
                      </a:lnTo>
                      <a:cubicBezTo>
                        <a:pt x="777" y="1107"/>
                        <a:pt x="777" y="1181"/>
                        <a:pt x="851" y="1181"/>
                      </a:cubicBezTo>
                      <a:cubicBezTo>
                        <a:pt x="1072" y="1254"/>
                        <a:pt x="740" y="1623"/>
                        <a:pt x="1035" y="1623"/>
                      </a:cubicBezTo>
                      <a:cubicBezTo>
                        <a:pt x="1035" y="1623"/>
                        <a:pt x="961" y="1697"/>
                        <a:pt x="998" y="1697"/>
                      </a:cubicBezTo>
                      <a:cubicBezTo>
                        <a:pt x="1072" y="1734"/>
                        <a:pt x="1183" y="1771"/>
                        <a:pt x="1220" y="1734"/>
                      </a:cubicBezTo>
                      <a:cubicBezTo>
                        <a:pt x="1367" y="1623"/>
                        <a:pt x="1220" y="1623"/>
                        <a:pt x="1220" y="1586"/>
                      </a:cubicBezTo>
                      <a:cubicBezTo>
                        <a:pt x="1183" y="1550"/>
                        <a:pt x="1183" y="1476"/>
                        <a:pt x="1331" y="1439"/>
                      </a:cubicBezTo>
                      <a:cubicBezTo>
                        <a:pt x="1404" y="1439"/>
                        <a:pt x="1478" y="1402"/>
                        <a:pt x="1552" y="1365"/>
                      </a:cubicBezTo>
                      <a:cubicBezTo>
                        <a:pt x="1441" y="1291"/>
                        <a:pt x="1552" y="1033"/>
                        <a:pt x="1220" y="1070"/>
                      </a:cubicBezTo>
                      <a:cubicBezTo>
                        <a:pt x="1183" y="1070"/>
                        <a:pt x="1146" y="1033"/>
                        <a:pt x="1109" y="1033"/>
                      </a:cubicBezTo>
                      <a:cubicBezTo>
                        <a:pt x="1146" y="996"/>
                        <a:pt x="1183" y="996"/>
                        <a:pt x="1220" y="959"/>
                      </a:cubicBezTo>
                      <a:cubicBezTo>
                        <a:pt x="1257" y="922"/>
                        <a:pt x="1294" y="885"/>
                        <a:pt x="1331" y="849"/>
                      </a:cubicBezTo>
                      <a:cubicBezTo>
                        <a:pt x="1331" y="849"/>
                        <a:pt x="1294" y="812"/>
                        <a:pt x="1257" y="812"/>
                      </a:cubicBezTo>
                      <a:cubicBezTo>
                        <a:pt x="924" y="996"/>
                        <a:pt x="1035" y="885"/>
                        <a:pt x="1109" y="812"/>
                      </a:cubicBezTo>
                      <a:lnTo>
                        <a:pt x="1921" y="295"/>
                      </a:lnTo>
                      <a:cubicBezTo>
                        <a:pt x="1921" y="332"/>
                        <a:pt x="2106" y="184"/>
                        <a:pt x="2032" y="258"/>
                      </a:cubicBezTo>
                      <a:cubicBezTo>
                        <a:pt x="2069" y="221"/>
                        <a:pt x="2106" y="221"/>
                        <a:pt x="2106" y="184"/>
                      </a:cubicBezTo>
                      <a:cubicBezTo>
                        <a:pt x="2106" y="184"/>
                        <a:pt x="2106" y="184"/>
                        <a:pt x="2106" y="184"/>
                      </a:cubicBezTo>
                      <a:lnTo>
                        <a:pt x="2180" y="148"/>
                      </a:lnTo>
                      <a:cubicBezTo>
                        <a:pt x="2217" y="148"/>
                        <a:pt x="2253" y="148"/>
                        <a:pt x="2253" y="148"/>
                      </a:cubicBezTo>
                      <a:cubicBezTo>
                        <a:pt x="2364" y="148"/>
                        <a:pt x="2364" y="295"/>
                        <a:pt x="2586" y="74"/>
                      </a:cubicBezTo>
                      <a:cubicBezTo>
                        <a:pt x="2623" y="37"/>
                        <a:pt x="2660" y="37"/>
                        <a:pt x="2697" y="0"/>
                      </a:cubicBezTo>
                      <a:cubicBezTo>
                        <a:pt x="2697" y="0"/>
                        <a:pt x="2733" y="37"/>
                        <a:pt x="2733" y="37"/>
                      </a:cubicBezTo>
                      <a:cubicBezTo>
                        <a:pt x="2697" y="37"/>
                        <a:pt x="2697" y="37"/>
                        <a:pt x="2660" y="74"/>
                      </a:cubicBezTo>
                      <a:cubicBezTo>
                        <a:pt x="2438" y="221"/>
                        <a:pt x="2770" y="111"/>
                        <a:pt x="2660" y="221"/>
                      </a:cubicBezTo>
                      <a:cubicBezTo>
                        <a:pt x="2586" y="295"/>
                        <a:pt x="2438" y="332"/>
                        <a:pt x="2438" y="369"/>
                      </a:cubicBezTo>
                      <a:cubicBezTo>
                        <a:pt x="2401" y="480"/>
                        <a:pt x="2512" y="443"/>
                        <a:pt x="2660" y="369"/>
                      </a:cubicBezTo>
                      <a:cubicBezTo>
                        <a:pt x="2844" y="258"/>
                        <a:pt x="2844" y="258"/>
                        <a:pt x="2844" y="443"/>
                      </a:cubicBezTo>
                      <a:cubicBezTo>
                        <a:pt x="2844" y="480"/>
                        <a:pt x="3029" y="406"/>
                        <a:pt x="3066" y="443"/>
                      </a:cubicBezTo>
                      <a:cubicBezTo>
                        <a:pt x="3140" y="480"/>
                        <a:pt x="3250" y="516"/>
                        <a:pt x="3066" y="701"/>
                      </a:cubicBezTo>
                      <a:cubicBezTo>
                        <a:pt x="3066" y="701"/>
                        <a:pt x="3066" y="738"/>
                        <a:pt x="3066" y="738"/>
                      </a:cubicBezTo>
                      <a:cubicBezTo>
                        <a:pt x="2992" y="849"/>
                        <a:pt x="3398" y="516"/>
                        <a:pt x="3140" y="775"/>
                      </a:cubicBezTo>
                      <a:cubicBezTo>
                        <a:pt x="3140" y="775"/>
                        <a:pt x="3250" y="812"/>
                        <a:pt x="3324" y="812"/>
                      </a:cubicBezTo>
                      <a:cubicBezTo>
                        <a:pt x="3656" y="812"/>
                        <a:pt x="3103" y="996"/>
                        <a:pt x="3213" y="1033"/>
                      </a:cubicBezTo>
                      <a:cubicBezTo>
                        <a:pt x="3066" y="1107"/>
                        <a:pt x="2992" y="1144"/>
                        <a:pt x="3176" y="1107"/>
                      </a:cubicBezTo>
                      <a:cubicBezTo>
                        <a:pt x="3213" y="1107"/>
                        <a:pt x="3176" y="1181"/>
                        <a:pt x="3176" y="1217"/>
                      </a:cubicBezTo>
                      <a:cubicBezTo>
                        <a:pt x="3176" y="1217"/>
                        <a:pt x="3103" y="1254"/>
                        <a:pt x="3066" y="1291"/>
                      </a:cubicBezTo>
                      <a:cubicBezTo>
                        <a:pt x="3066" y="1254"/>
                        <a:pt x="3066" y="1217"/>
                        <a:pt x="3066" y="1217"/>
                      </a:cubicBezTo>
                      <a:cubicBezTo>
                        <a:pt x="3066" y="1217"/>
                        <a:pt x="3029" y="1217"/>
                        <a:pt x="3029" y="1217"/>
                      </a:cubicBezTo>
                      <a:cubicBezTo>
                        <a:pt x="2992" y="1291"/>
                        <a:pt x="2881" y="1365"/>
                        <a:pt x="2881" y="1439"/>
                      </a:cubicBezTo>
                      <a:cubicBezTo>
                        <a:pt x="2881" y="1623"/>
                        <a:pt x="2918" y="1808"/>
                        <a:pt x="2992" y="1955"/>
                      </a:cubicBezTo>
                      <a:cubicBezTo>
                        <a:pt x="2992" y="1992"/>
                        <a:pt x="3066" y="1992"/>
                        <a:pt x="3066" y="1919"/>
                      </a:cubicBezTo>
                      <a:cubicBezTo>
                        <a:pt x="3066" y="1882"/>
                        <a:pt x="3066" y="1882"/>
                        <a:pt x="3066" y="1845"/>
                      </a:cubicBezTo>
                      <a:cubicBezTo>
                        <a:pt x="2992" y="1808"/>
                        <a:pt x="2881" y="1734"/>
                        <a:pt x="3140" y="1623"/>
                      </a:cubicBezTo>
                      <a:cubicBezTo>
                        <a:pt x="3213" y="1586"/>
                        <a:pt x="3287" y="1734"/>
                        <a:pt x="3398" y="1697"/>
                      </a:cubicBezTo>
                      <a:cubicBezTo>
                        <a:pt x="3767" y="1586"/>
                        <a:pt x="3250" y="2103"/>
                        <a:pt x="3730" y="1919"/>
                      </a:cubicBezTo>
                      <a:cubicBezTo>
                        <a:pt x="3767" y="1919"/>
                        <a:pt x="3804" y="1882"/>
                        <a:pt x="3841" y="1882"/>
                      </a:cubicBezTo>
                      <a:cubicBezTo>
                        <a:pt x="3841" y="1845"/>
                        <a:pt x="3841" y="1845"/>
                        <a:pt x="3804" y="1808"/>
                      </a:cubicBezTo>
                      <a:cubicBezTo>
                        <a:pt x="3656" y="1771"/>
                        <a:pt x="3656" y="1771"/>
                        <a:pt x="3841" y="1550"/>
                      </a:cubicBezTo>
                      <a:cubicBezTo>
                        <a:pt x="3878" y="1660"/>
                        <a:pt x="3878" y="1771"/>
                        <a:pt x="3952" y="1845"/>
                      </a:cubicBezTo>
                      <a:cubicBezTo>
                        <a:pt x="4062" y="1955"/>
                        <a:pt x="3693" y="1955"/>
                        <a:pt x="3804" y="2029"/>
                      </a:cubicBezTo>
                      <a:cubicBezTo>
                        <a:pt x="3878" y="2066"/>
                        <a:pt x="3989" y="1992"/>
                        <a:pt x="4062" y="2029"/>
                      </a:cubicBezTo>
                      <a:cubicBezTo>
                        <a:pt x="4136" y="2029"/>
                        <a:pt x="4136" y="2103"/>
                        <a:pt x="4136" y="2140"/>
                      </a:cubicBezTo>
                      <a:cubicBezTo>
                        <a:pt x="4062" y="2177"/>
                        <a:pt x="3952" y="2177"/>
                        <a:pt x="3878" y="2214"/>
                      </a:cubicBezTo>
                      <a:cubicBezTo>
                        <a:pt x="3878" y="2214"/>
                        <a:pt x="3841" y="2251"/>
                        <a:pt x="3841" y="2251"/>
                      </a:cubicBezTo>
                      <a:cubicBezTo>
                        <a:pt x="3878" y="2251"/>
                        <a:pt x="3989" y="2251"/>
                        <a:pt x="3989" y="2287"/>
                      </a:cubicBezTo>
                      <a:cubicBezTo>
                        <a:pt x="3878" y="2546"/>
                        <a:pt x="4210" y="2435"/>
                        <a:pt x="4358" y="2435"/>
                      </a:cubicBezTo>
                      <a:cubicBezTo>
                        <a:pt x="4653" y="2472"/>
                        <a:pt x="4764" y="3099"/>
                        <a:pt x="4469" y="3394"/>
                      </a:cubicBezTo>
                      <a:cubicBezTo>
                        <a:pt x="4210" y="3653"/>
                        <a:pt x="4616" y="3321"/>
                        <a:pt x="4542" y="3431"/>
                      </a:cubicBezTo>
                      <a:cubicBezTo>
                        <a:pt x="4358" y="3690"/>
                        <a:pt x="4690" y="3579"/>
                        <a:pt x="4764" y="3542"/>
                      </a:cubicBezTo>
                      <a:cubicBezTo>
                        <a:pt x="5170" y="3321"/>
                        <a:pt x="4838" y="3653"/>
                        <a:pt x="4949" y="3653"/>
                      </a:cubicBezTo>
                      <a:cubicBezTo>
                        <a:pt x="5133" y="3653"/>
                        <a:pt x="5096" y="3763"/>
                        <a:pt x="5170" y="3837"/>
                      </a:cubicBezTo>
                      <a:cubicBezTo>
                        <a:pt x="5170" y="3837"/>
                        <a:pt x="5170" y="3874"/>
                        <a:pt x="5170" y="3874"/>
                      </a:cubicBezTo>
                      <a:cubicBezTo>
                        <a:pt x="4801" y="4169"/>
                        <a:pt x="5539" y="3837"/>
                        <a:pt x="5244" y="4095"/>
                      </a:cubicBezTo>
                      <a:cubicBezTo>
                        <a:pt x="5576" y="3948"/>
                        <a:pt x="4985" y="4538"/>
                        <a:pt x="5502" y="4243"/>
                      </a:cubicBezTo>
                      <a:cubicBezTo>
                        <a:pt x="5170" y="4427"/>
                        <a:pt x="5465" y="4501"/>
                        <a:pt x="5281" y="4649"/>
                      </a:cubicBezTo>
                      <a:cubicBezTo>
                        <a:pt x="5281" y="4649"/>
                        <a:pt x="5281" y="4612"/>
                        <a:pt x="5281" y="4612"/>
                      </a:cubicBezTo>
                      <a:cubicBezTo>
                        <a:pt x="5244" y="4612"/>
                        <a:pt x="5170" y="4649"/>
                        <a:pt x="5133" y="4686"/>
                      </a:cubicBezTo>
                      <a:cubicBezTo>
                        <a:pt x="5096" y="4759"/>
                        <a:pt x="5059" y="4796"/>
                        <a:pt x="5022" y="4870"/>
                      </a:cubicBezTo>
                      <a:cubicBezTo>
                        <a:pt x="5059" y="4833"/>
                        <a:pt x="5096" y="4796"/>
                        <a:pt x="5133" y="4759"/>
                      </a:cubicBezTo>
                      <a:cubicBezTo>
                        <a:pt x="5133" y="4759"/>
                        <a:pt x="5170" y="4759"/>
                        <a:pt x="5170" y="4759"/>
                      </a:cubicBezTo>
                      <a:cubicBezTo>
                        <a:pt x="5207" y="4833"/>
                        <a:pt x="5281" y="4870"/>
                        <a:pt x="5281" y="4944"/>
                      </a:cubicBezTo>
                      <a:cubicBezTo>
                        <a:pt x="5207" y="5091"/>
                        <a:pt x="5059" y="5165"/>
                        <a:pt x="4949" y="5128"/>
                      </a:cubicBezTo>
                      <a:cubicBezTo>
                        <a:pt x="4912" y="5128"/>
                        <a:pt x="4875" y="5165"/>
                        <a:pt x="4912" y="5165"/>
                      </a:cubicBezTo>
                      <a:cubicBezTo>
                        <a:pt x="4949" y="5239"/>
                        <a:pt x="5022" y="5276"/>
                        <a:pt x="5059" y="5350"/>
                      </a:cubicBezTo>
                      <a:cubicBezTo>
                        <a:pt x="5133" y="5313"/>
                        <a:pt x="5207" y="5276"/>
                        <a:pt x="5281" y="5202"/>
                      </a:cubicBezTo>
                      <a:cubicBezTo>
                        <a:pt x="5355" y="5165"/>
                        <a:pt x="5428" y="5055"/>
                        <a:pt x="5465" y="5055"/>
                      </a:cubicBezTo>
                      <a:cubicBezTo>
                        <a:pt x="5613" y="5055"/>
                        <a:pt x="5872" y="4981"/>
                        <a:pt x="5613" y="5239"/>
                      </a:cubicBezTo>
                      <a:cubicBezTo>
                        <a:pt x="5613" y="5239"/>
                        <a:pt x="5650" y="5239"/>
                        <a:pt x="5650" y="5276"/>
                      </a:cubicBezTo>
                      <a:cubicBezTo>
                        <a:pt x="5687" y="5276"/>
                        <a:pt x="5724" y="5313"/>
                        <a:pt x="5761" y="5313"/>
                      </a:cubicBezTo>
                      <a:cubicBezTo>
                        <a:pt x="5724" y="5313"/>
                        <a:pt x="5687" y="5350"/>
                        <a:pt x="5613" y="5350"/>
                      </a:cubicBezTo>
                      <a:cubicBezTo>
                        <a:pt x="5539" y="5387"/>
                        <a:pt x="5428" y="5423"/>
                        <a:pt x="5428" y="5423"/>
                      </a:cubicBezTo>
                      <a:cubicBezTo>
                        <a:pt x="5392" y="5497"/>
                        <a:pt x="5392" y="5571"/>
                        <a:pt x="5355" y="5645"/>
                      </a:cubicBezTo>
                      <a:cubicBezTo>
                        <a:pt x="5392" y="5571"/>
                        <a:pt x="5428" y="5497"/>
                        <a:pt x="5502" y="5460"/>
                      </a:cubicBezTo>
                      <a:cubicBezTo>
                        <a:pt x="5502" y="5423"/>
                        <a:pt x="5539" y="5423"/>
                        <a:pt x="5539" y="5387"/>
                      </a:cubicBezTo>
                      <a:cubicBezTo>
                        <a:pt x="5539" y="5387"/>
                        <a:pt x="5576" y="5387"/>
                        <a:pt x="5576" y="5387"/>
                      </a:cubicBezTo>
                      <a:cubicBezTo>
                        <a:pt x="5465" y="5571"/>
                        <a:pt x="5576" y="5645"/>
                        <a:pt x="5687" y="5719"/>
                      </a:cubicBezTo>
                      <a:cubicBezTo>
                        <a:pt x="5724" y="5719"/>
                        <a:pt x="5761" y="5682"/>
                        <a:pt x="5798" y="5682"/>
                      </a:cubicBezTo>
                      <a:cubicBezTo>
                        <a:pt x="5798" y="5682"/>
                        <a:pt x="5835" y="5682"/>
                        <a:pt x="5835" y="5682"/>
                      </a:cubicBezTo>
                      <a:cubicBezTo>
                        <a:pt x="5982" y="5682"/>
                        <a:pt x="6167" y="5645"/>
                        <a:pt x="6315" y="5645"/>
                      </a:cubicBezTo>
                      <a:cubicBezTo>
                        <a:pt x="6351" y="5645"/>
                        <a:pt x="6388" y="5682"/>
                        <a:pt x="6425" y="5682"/>
                      </a:cubicBezTo>
                      <a:cubicBezTo>
                        <a:pt x="6241" y="5792"/>
                        <a:pt x="6536" y="5829"/>
                        <a:pt x="6278" y="5940"/>
                      </a:cubicBezTo>
                      <a:cubicBezTo>
                        <a:pt x="6241" y="5977"/>
                        <a:pt x="6167" y="6051"/>
                        <a:pt x="6130" y="6088"/>
                      </a:cubicBezTo>
                      <a:cubicBezTo>
                        <a:pt x="6204" y="6051"/>
                        <a:pt x="6241" y="6014"/>
                        <a:pt x="6315" y="5977"/>
                      </a:cubicBezTo>
                      <a:cubicBezTo>
                        <a:pt x="6351" y="5940"/>
                        <a:pt x="6425" y="5903"/>
                        <a:pt x="6425" y="5940"/>
                      </a:cubicBezTo>
                      <a:cubicBezTo>
                        <a:pt x="6499" y="6014"/>
                        <a:pt x="6536" y="6125"/>
                        <a:pt x="6610" y="6198"/>
                      </a:cubicBezTo>
                      <a:cubicBezTo>
                        <a:pt x="6536" y="6235"/>
                        <a:pt x="6462" y="6235"/>
                        <a:pt x="6425" y="6272"/>
                      </a:cubicBezTo>
                      <a:cubicBezTo>
                        <a:pt x="6351" y="6309"/>
                        <a:pt x="6315" y="6346"/>
                        <a:pt x="6241" y="6420"/>
                      </a:cubicBezTo>
                      <a:cubicBezTo>
                        <a:pt x="6241" y="6420"/>
                        <a:pt x="6241" y="6420"/>
                        <a:pt x="6241" y="6457"/>
                      </a:cubicBezTo>
                      <a:cubicBezTo>
                        <a:pt x="6278" y="6420"/>
                        <a:pt x="6351" y="6383"/>
                        <a:pt x="6388" y="6383"/>
                      </a:cubicBezTo>
                      <a:cubicBezTo>
                        <a:pt x="6425" y="6420"/>
                        <a:pt x="6204" y="6567"/>
                        <a:pt x="6351" y="6604"/>
                      </a:cubicBezTo>
                      <a:cubicBezTo>
                        <a:pt x="6462" y="6604"/>
                        <a:pt x="6684" y="6567"/>
                        <a:pt x="6795" y="6457"/>
                      </a:cubicBezTo>
                      <a:cubicBezTo>
                        <a:pt x="6831" y="6457"/>
                        <a:pt x="6868" y="6420"/>
                        <a:pt x="6868" y="6420"/>
                      </a:cubicBezTo>
                      <a:cubicBezTo>
                        <a:pt x="6942" y="6457"/>
                        <a:pt x="7127" y="6493"/>
                        <a:pt x="7090" y="6567"/>
                      </a:cubicBezTo>
                      <a:cubicBezTo>
                        <a:pt x="6979" y="6752"/>
                        <a:pt x="7274" y="6641"/>
                        <a:pt x="7164" y="6752"/>
                      </a:cubicBezTo>
                      <a:cubicBezTo>
                        <a:pt x="7127" y="6789"/>
                        <a:pt x="7164" y="6826"/>
                        <a:pt x="7127" y="6862"/>
                      </a:cubicBezTo>
                      <a:cubicBezTo>
                        <a:pt x="7053" y="6862"/>
                        <a:pt x="7016" y="6899"/>
                        <a:pt x="6942" y="6899"/>
                      </a:cubicBezTo>
                      <a:cubicBezTo>
                        <a:pt x="6979" y="6862"/>
                        <a:pt x="7016" y="6826"/>
                        <a:pt x="7053" y="6826"/>
                      </a:cubicBezTo>
                      <a:cubicBezTo>
                        <a:pt x="7090" y="6826"/>
                        <a:pt x="7090" y="6789"/>
                        <a:pt x="7090" y="6789"/>
                      </a:cubicBezTo>
                      <a:cubicBezTo>
                        <a:pt x="7053" y="6789"/>
                        <a:pt x="6979" y="6789"/>
                        <a:pt x="6942" y="6789"/>
                      </a:cubicBezTo>
                      <a:cubicBezTo>
                        <a:pt x="6942" y="6789"/>
                        <a:pt x="6905" y="6826"/>
                        <a:pt x="6905" y="6826"/>
                      </a:cubicBezTo>
                      <a:cubicBezTo>
                        <a:pt x="6905" y="6862"/>
                        <a:pt x="6905" y="6862"/>
                        <a:pt x="6905" y="6899"/>
                      </a:cubicBezTo>
                      <a:cubicBezTo>
                        <a:pt x="6868" y="6899"/>
                        <a:pt x="6831" y="6936"/>
                        <a:pt x="6831" y="6936"/>
                      </a:cubicBezTo>
                      <a:cubicBezTo>
                        <a:pt x="6795" y="6936"/>
                        <a:pt x="6795" y="6899"/>
                        <a:pt x="6795" y="6899"/>
                      </a:cubicBezTo>
                      <a:cubicBezTo>
                        <a:pt x="6795" y="6862"/>
                        <a:pt x="6795" y="6826"/>
                        <a:pt x="6831" y="6789"/>
                      </a:cubicBezTo>
                      <a:cubicBezTo>
                        <a:pt x="6758" y="6826"/>
                        <a:pt x="6647" y="6862"/>
                        <a:pt x="6573" y="6936"/>
                      </a:cubicBezTo>
                      <a:cubicBezTo>
                        <a:pt x="6573" y="6973"/>
                        <a:pt x="6573" y="7010"/>
                        <a:pt x="6610" y="7047"/>
                      </a:cubicBezTo>
                      <a:cubicBezTo>
                        <a:pt x="6610" y="7084"/>
                        <a:pt x="6610" y="7158"/>
                        <a:pt x="6610" y="7158"/>
                      </a:cubicBezTo>
                      <a:cubicBezTo>
                        <a:pt x="6425" y="7268"/>
                        <a:pt x="6573" y="7121"/>
                        <a:pt x="6536" y="7121"/>
                      </a:cubicBezTo>
                      <a:cubicBezTo>
                        <a:pt x="6499" y="7121"/>
                        <a:pt x="6499" y="7121"/>
                        <a:pt x="6462" y="7121"/>
                      </a:cubicBezTo>
                      <a:cubicBezTo>
                        <a:pt x="6462" y="7158"/>
                        <a:pt x="6425" y="7231"/>
                        <a:pt x="6462" y="7268"/>
                      </a:cubicBezTo>
                      <a:cubicBezTo>
                        <a:pt x="6536" y="7379"/>
                        <a:pt x="6684" y="7490"/>
                        <a:pt x="6758" y="7563"/>
                      </a:cubicBezTo>
                      <a:cubicBezTo>
                        <a:pt x="6758" y="7563"/>
                        <a:pt x="6795" y="7527"/>
                        <a:pt x="6831" y="7527"/>
                      </a:cubicBezTo>
                      <a:cubicBezTo>
                        <a:pt x="6868" y="7490"/>
                        <a:pt x="6905" y="7453"/>
                        <a:pt x="6905" y="7416"/>
                      </a:cubicBezTo>
                      <a:cubicBezTo>
                        <a:pt x="6905" y="7268"/>
                        <a:pt x="7201" y="7231"/>
                        <a:pt x="7238" y="7121"/>
                      </a:cubicBezTo>
                      <a:cubicBezTo>
                        <a:pt x="7238" y="7195"/>
                        <a:pt x="7201" y="7231"/>
                        <a:pt x="7201" y="7305"/>
                      </a:cubicBezTo>
                      <a:cubicBezTo>
                        <a:pt x="7164" y="7305"/>
                        <a:pt x="7090" y="7342"/>
                        <a:pt x="7053" y="7342"/>
                      </a:cubicBezTo>
                      <a:cubicBezTo>
                        <a:pt x="7053" y="7342"/>
                        <a:pt x="7053" y="7342"/>
                        <a:pt x="7016" y="7379"/>
                      </a:cubicBezTo>
                      <a:cubicBezTo>
                        <a:pt x="7053" y="7379"/>
                        <a:pt x="7090" y="7379"/>
                        <a:pt x="7090" y="7379"/>
                      </a:cubicBezTo>
                      <a:cubicBezTo>
                        <a:pt x="7164" y="7342"/>
                        <a:pt x="7238" y="7305"/>
                        <a:pt x="7274" y="7268"/>
                      </a:cubicBezTo>
                      <a:cubicBezTo>
                        <a:pt x="7311" y="7231"/>
                        <a:pt x="7348" y="7195"/>
                        <a:pt x="7422" y="7195"/>
                      </a:cubicBezTo>
                      <a:cubicBezTo>
                        <a:pt x="7422" y="7231"/>
                        <a:pt x="7385" y="7231"/>
                        <a:pt x="7385" y="7268"/>
                      </a:cubicBezTo>
                      <a:cubicBezTo>
                        <a:pt x="7311" y="7453"/>
                        <a:pt x="7238" y="7637"/>
                        <a:pt x="7201" y="7859"/>
                      </a:cubicBezTo>
                      <a:cubicBezTo>
                        <a:pt x="7828" y="7527"/>
                        <a:pt x="7311" y="7932"/>
                        <a:pt x="7311" y="8043"/>
                      </a:cubicBezTo>
                      <a:cubicBezTo>
                        <a:pt x="7348" y="8191"/>
                        <a:pt x="7496" y="7969"/>
                        <a:pt x="7533" y="7969"/>
                      </a:cubicBezTo>
                      <a:cubicBezTo>
                        <a:pt x="7791" y="7969"/>
                        <a:pt x="7754" y="8154"/>
                        <a:pt x="7865" y="8265"/>
                      </a:cubicBezTo>
                      <a:cubicBezTo>
                        <a:pt x="7976" y="8338"/>
                        <a:pt x="8197" y="8375"/>
                        <a:pt x="8197" y="8560"/>
                      </a:cubicBezTo>
                      <a:cubicBezTo>
                        <a:pt x="8197" y="8597"/>
                        <a:pt x="8161" y="8670"/>
                        <a:pt x="8161" y="8744"/>
                      </a:cubicBezTo>
                      <a:cubicBezTo>
                        <a:pt x="8124" y="8744"/>
                        <a:pt x="8050" y="8781"/>
                        <a:pt x="8050" y="8744"/>
                      </a:cubicBezTo>
                      <a:cubicBezTo>
                        <a:pt x="8050" y="8707"/>
                        <a:pt x="8087" y="8670"/>
                        <a:pt x="8087" y="8633"/>
                      </a:cubicBezTo>
                      <a:cubicBezTo>
                        <a:pt x="8013" y="8670"/>
                        <a:pt x="7939" y="8707"/>
                        <a:pt x="7865" y="8744"/>
                      </a:cubicBezTo>
                      <a:cubicBezTo>
                        <a:pt x="7976" y="8781"/>
                        <a:pt x="8087" y="8781"/>
                        <a:pt x="8161" y="8818"/>
                      </a:cubicBezTo>
                      <a:cubicBezTo>
                        <a:pt x="8197" y="8855"/>
                        <a:pt x="8124" y="8966"/>
                        <a:pt x="8124" y="9002"/>
                      </a:cubicBezTo>
                      <a:cubicBezTo>
                        <a:pt x="8013" y="9187"/>
                        <a:pt x="8419" y="8966"/>
                        <a:pt x="8308" y="9113"/>
                      </a:cubicBezTo>
                      <a:cubicBezTo>
                        <a:pt x="8308" y="9113"/>
                        <a:pt x="8308" y="9150"/>
                        <a:pt x="8345" y="9150"/>
                      </a:cubicBezTo>
                      <a:cubicBezTo>
                        <a:pt x="8308" y="9150"/>
                        <a:pt x="8271" y="9187"/>
                        <a:pt x="8271" y="9187"/>
                      </a:cubicBezTo>
                      <a:cubicBezTo>
                        <a:pt x="8234" y="9187"/>
                        <a:pt x="8161" y="9187"/>
                        <a:pt x="8124" y="9187"/>
                      </a:cubicBezTo>
                      <a:cubicBezTo>
                        <a:pt x="8124" y="9187"/>
                        <a:pt x="8087" y="9261"/>
                        <a:pt x="8050" y="9261"/>
                      </a:cubicBezTo>
                      <a:cubicBezTo>
                        <a:pt x="8124" y="9261"/>
                        <a:pt x="8161" y="9261"/>
                        <a:pt x="8234" y="9261"/>
                      </a:cubicBezTo>
                      <a:cubicBezTo>
                        <a:pt x="8308" y="9261"/>
                        <a:pt x="8382" y="9224"/>
                        <a:pt x="8456" y="9224"/>
                      </a:cubicBezTo>
                      <a:cubicBezTo>
                        <a:pt x="8456" y="9224"/>
                        <a:pt x="8419" y="9298"/>
                        <a:pt x="8419" y="9334"/>
                      </a:cubicBezTo>
                      <a:cubicBezTo>
                        <a:pt x="8345" y="9519"/>
                        <a:pt x="8345" y="9334"/>
                        <a:pt x="8308" y="9371"/>
                      </a:cubicBezTo>
                      <a:cubicBezTo>
                        <a:pt x="8271" y="9408"/>
                        <a:pt x="8197" y="9482"/>
                        <a:pt x="8197" y="9482"/>
                      </a:cubicBezTo>
                      <a:cubicBezTo>
                        <a:pt x="8234" y="9519"/>
                        <a:pt x="8308" y="9556"/>
                        <a:pt x="8308" y="9593"/>
                      </a:cubicBezTo>
                      <a:cubicBezTo>
                        <a:pt x="8308" y="9630"/>
                        <a:pt x="8234" y="9740"/>
                        <a:pt x="8161" y="9777"/>
                      </a:cubicBezTo>
                      <a:cubicBezTo>
                        <a:pt x="8124" y="9814"/>
                        <a:pt x="8050" y="9851"/>
                        <a:pt x="8013" y="9888"/>
                      </a:cubicBezTo>
                      <a:cubicBezTo>
                        <a:pt x="8013" y="9888"/>
                        <a:pt x="8013" y="9925"/>
                        <a:pt x="8013" y="9925"/>
                      </a:cubicBezTo>
                      <a:cubicBezTo>
                        <a:pt x="8087" y="9962"/>
                        <a:pt x="8124" y="9962"/>
                        <a:pt x="8197" y="9999"/>
                      </a:cubicBezTo>
                      <a:cubicBezTo>
                        <a:pt x="8124" y="9999"/>
                        <a:pt x="8087" y="9999"/>
                        <a:pt x="8013" y="9999"/>
                      </a:cubicBezTo>
                      <a:cubicBezTo>
                        <a:pt x="8013" y="9999"/>
                        <a:pt x="7976" y="9999"/>
                        <a:pt x="7976" y="10035"/>
                      </a:cubicBezTo>
                      <a:cubicBezTo>
                        <a:pt x="8013" y="10072"/>
                        <a:pt x="8013" y="10146"/>
                        <a:pt x="8050" y="10183"/>
                      </a:cubicBezTo>
                      <a:cubicBezTo>
                        <a:pt x="8050" y="10183"/>
                        <a:pt x="8087" y="10183"/>
                        <a:pt x="8124" y="10183"/>
                      </a:cubicBezTo>
                      <a:cubicBezTo>
                        <a:pt x="8013" y="10109"/>
                        <a:pt x="8641" y="10035"/>
                        <a:pt x="8345" y="9925"/>
                      </a:cubicBezTo>
                      <a:cubicBezTo>
                        <a:pt x="8345" y="9925"/>
                        <a:pt x="8308" y="9851"/>
                        <a:pt x="8456" y="9814"/>
                      </a:cubicBezTo>
                      <a:cubicBezTo>
                        <a:pt x="8493" y="9814"/>
                        <a:pt x="8493" y="9851"/>
                        <a:pt x="8530" y="9851"/>
                      </a:cubicBezTo>
                      <a:cubicBezTo>
                        <a:pt x="8751" y="9740"/>
                        <a:pt x="8604" y="9519"/>
                        <a:pt x="8899" y="9519"/>
                      </a:cubicBezTo>
                      <a:cubicBezTo>
                        <a:pt x="9010" y="9519"/>
                        <a:pt x="8825" y="9703"/>
                        <a:pt x="8677" y="9814"/>
                      </a:cubicBezTo>
                      <a:cubicBezTo>
                        <a:pt x="8677" y="9814"/>
                        <a:pt x="8677" y="9851"/>
                        <a:pt x="8641" y="9851"/>
                      </a:cubicBezTo>
                      <a:cubicBezTo>
                        <a:pt x="8677" y="9851"/>
                        <a:pt x="8714" y="9814"/>
                        <a:pt x="8751" y="9814"/>
                      </a:cubicBezTo>
                      <a:cubicBezTo>
                        <a:pt x="8788" y="9814"/>
                        <a:pt x="8825" y="9777"/>
                        <a:pt x="8899" y="9740"/>
                      </a:cubicBezTo>
                      <a:cubicBezTo>
                        <a:pt x="8862" y="9814"/>
                        <a:pt x="8788" y="9888"/>
                        <a:pt x="8751" y="9925"/>
                      </a:cubicBezTo>
                      <a:cubicBezTo>
                        <a:pt x="8714" y="9962"/>
                        <a:pt x="8677" y="9962"/>
                        <a:pt x="8641" y="9962"/>
                      </a:cubicBezTo>
                      <a:cubicBezTo>
                        <a:pt x="8641" y="9962"/>
                        <a:pt x="8641" y="9999"/>
                        <a:pt x="8641" y="9999"/>
                      </a:cubicBezTo>
                      <a:cubicBezTo>
                        <a:pt x="8677" y="9962"/>
                        <a:pt x="8751" y="9962"/>
                        <a:pt x="8788" y="9925"/>
                      </a:cubicBezTo>
                      <a:cubicBezTo>
                        <a:pt x="8862" y="9888"/>
                        <a:pt x="8899" y="9888"/>
                        <a:pt x="8973" y="9851"/>
                      </a:cubicBezTo>
                      <a:cubicBezTo>
                        <a:pt x="8973" y="9888"/>
                        <a:pt x="8973" y="9925"/>
                        <a:pt x="8973" y="9962"/>
                      </a:cubicBezTo>
                      <a:cubicBezTo>
                        <a:pt x="8973" y="10072"/>
                        <a:pt x="8899" y="10257"/>
                        <a:pt x="9268" y="10109"/>
                      </a:cubicBezTo>
                      <a:cubicBezTo>
                        <a:pt x="9305" y="10072"/>
                        <a:pt x="9379" y="10146"/>
                        <a:pt x="9416" y="10220"/>
                      </a:cubicBezTo>
                      <a:cubicBezTo>
                        <a:pt x="9416" y="10257"/>
                        <a:pt x="9342" y="10331"/>
                        <a:pt x="9305" y="10368"/>
                      </a:cubicBezTo>
                      <a:cubicBezTo>
                        <a:pt x="9305" y="10331"/>
                        <a:pt x="9305" y="10294"/>
                        <a:pt x="9268" y="10257"/>
                      </a:cubicBezTo>
                      <a:cubicBezTo>
                        <a:pt x="9268" y="10257"/>
                        <a:pt x="9194" y="10220"/>
                        <a:pt x="9157" y="10257"/>
                      </a:cubicBezTo>
                      <a:cubicBezTo>
                        <a:pt x="9010" y="10331"/>
                        <a:pt x="8862" y="10257"/>
                        <a:pt x="8751" y="10478"/>
                      </a:cubicBezTo>
                      <a:cubicBezTo>
                        <a:pt x="8714" y="10552"/>
                        <a:pt x="8751" y="10552"/>
                        <a:pt x="8825" y="10515"/>
                      </a:cubicBezTo>
                      <a:cubicBezTo>
                        <a:pt x="8862" y="10478"/>
                        <a:pt x="8899" y="10478"/>
                        <a:pt x="8936" y="10441"/>
                      </a:cubicBezTo>
                      <a:cubicBezTo>
                        <a:pt x="9194" y="10294"/>
                        <a:pt x="9120" y="10515"/>
                        <a:pt x="9231" y="10515"/>
                      </a:cubicBezTo>
                      <a:cubicBezTo>
                        <a:pt x="9379" y="10552"/>
                        <a:pt x="9416" y="10589"/>
                        <a:pt x="9416" y="10404"/>
                      </a:cubicBezTo>
                      <a:cubicBezTo>
                        <a:pt x="9416" y="10404"/>
                        <a:pt x="9453" y="10368"/>
                        <a:pt x="9453" y="10368"/>
                      </a:cubicBezTo>
                      <a:cubicBezTo>
                        <a:pt x="9490" y="10404"/>
                        <a:pt x="9563" y="10441"/>
                        <a:pt x="9600" y="10478"/>
                      </a:cubicBezTo>
                      <a:cubicBezTo>
                        <a:pt x="9600" y="10478"/>
                        <a:pt x="9527" y="10552"/>
                        <a:pt x="9490" y="10589"/>
                      </a:cubicBezTo>
                      <a:cubicBezTo>
                        <a:pt x="9490" y="10589"/>
                        <a:pt x="9453" y="10626"/>
                        <a:pt x="9416" y="10626"/>
                      </a:cubicBezTo>
                      <a:cubicBezTo>
                        <a:pt x="9416" y="10626"/>
                        <a:pt x="9453" y="10663"/>
                        <a:pt x="9453" y="10663"/>
                      </a:cubicBezTo>
                      <a:cubicBezTo>
                        <a:pt x="9711" y="10626"/>
                        <a:pt x="9711" y="10736"/>
                        <a:pt x="9563" y="10958"/>
                      </a:cubicBezTo>
                      <a:cubicBezTo>
                        <a:pt x="9563" y="10958"/>
                        <a:pt x="9527" y="10995"/>
                        <a:pt x="9490" y="10995"/>
                      </a:cubicBezTo>
                      <a:cubicBezTo>
                        <a:pt x="9490" y="10958"/>
                        <a:pt x="9490" y="10958"/>
                        <a:pt x="9490" y="10921"/>
                      </a:cubicBezTo>
                      <a:cubicBezTo>
                        <a:pt x="9490" y="10921"/>
                        <a:pt x="9490" y="10884"/>
                        <a:pt x="9527" y="10884"/>
                      </a:cubicBezTo>
                      <a:cubicBezTo>
                        <a:pt x="9453" y="10884"/>
                        <a:pt x="9379" y="10921"/>
                        <a:pt x="9342" y="10958"/>
                      </a:cubicBezTo>
                      <a:cubicBezTo>
                        <a:pt x="9305" y="10995"/>
                        <a:pt x="9268" y="11032"/>
                        <a:pt x="9268" y="11069"/>
                      </a:cubicBezTo>
                      <a:cubicBezTo>
                        <a:pt x="9305" y="11032"/>
                        <a:pt x="9342" y="10995"/>
                        <a:pt x="9342" y="10995"/>
                      </a:cubicBezTo>
                      <a:cubicBezTo>
                        <a:pt x="9416" y="10995"/>
                        <a:pt x="9453" y="11032"/>
                        <a:pt x="9527" y="11069"/>
                      </a:cubicBezTo>
                      <a:cubicBezTo>
                        <a:pt x="9527" y="11069"/>
                        <a:pt x="9490" y="11105"/>
                        <a:pt x="9453" y="11105"/>
                      </a:cubicBezTo>
                      <a:cubicBezTo>
                        <a:pt x="9379" y="11142"/>
                        <a:pt x="9342" y="11069"/>
                        <a:pt x="9268" y="11179"/>
                      </a:cubicBezTo>
                      <a:cubicBezTo>
                        <a:pt x="9231" y="11179"/>
                        <a:pt x="9194" y="11179"/>
                        <a:pt x="9120" y="11179"/>
                      </a:cubicBezTo>
                      <a:cubicBezTo>
                        <a:pt x="9120" y="11216"/>
                        <a:pt x="9120" y="11290"/>
                        <a:pt x="9120" y="11327"/>
                      </a:cubicBezTo>
                      <a:cubicBezTo>
                        <a:pt x="9231" y="11253"/>
                        <a:pt x="9342" y="11142"/>
                        <a:pt x="9416" y="11142"/>
                      </a:cubicBezTo>
                      <a:cubicBezTo>
                        <a:pt x="9600" y="11105"/>
                        <a:pt x="9859" y="11032"/>
                        <a:pt x="9970" y="11069"/>
                      </a:cubicBezTo>
                      <a:cubicBezTo>
                        <a:pt x="10080" y="11105"/>
                        <a:pt x="9896" y="11179"/>
                        <a:pt x="9785" y="11253"/>
                      </a:cubicBezTo>
                      <a:cubicBezTo>
                        <a:pt x="9785" y="11253"/>
                        <a:pt x="9785" y="11290"/>
                        <a:pt x="9785" y="11290"/>
                      </a:cubicBezTo>
                      <a:cubicBezTo>
                        <a:pt x="10154" y="11105"/>
                        <a:pt x="9896" y="11511"/>
                        <a:pt x="10228" y="11401"/>
                      </a:cubicBezTo>
                      <a:cubicBezTo>
                        <a:pt x="10228" y="11401"/>
                        <a:pt x="10228" y="11437"/>
                        <a:pt x="10228" y="11437"/>
                      </a:cubicBezTo>
                      <a:cubicBezTo>
                        <a:pt x="10007" y="11548"/>
                        <a:pt x="10450" y="11474"/>
                        <a:pt x="10154" y="11585"/>
                      </a:cubicBezTo>
                      <a:cubicBezTo>
                        <a:pt x="10154" y="11622"/>
                        <a:pt x="10154" y="11696"/>
                        <a:pt x="10191" y="11733"/>
                      </a:cubicBezTo>
                      <a:cubicBezTo>
                        <a:pt x="10302" y="11880"/>
                        <a:pt x="10413" y="11991"/>
                        <a:pt x="10523" y="12102"/>
                      </a:cubicBezTo>
                      <a:cubicBezTo>
                        <a:pt x="10597" y="12212"/>
                        <a:pt x="10634" y="12323"/>
                        <a:pt x="10745" y="12434"/>
                      </a:cubicBezTo>
                      <a:cubicBezTo>
                        <a:pt x="11003" y="12655"/>
                        <a:pt x="11225" y="12839"/>
                        <a:pt x="11114" y="13282"/>
                      </a:cubicBezTo>
                      <a:cubicBezTo>
                        <a:pt x="11077" y="13430"/>
                        <a:pt x="11409" y="13430"/>
                        <a:pt x="11446" y="13577"/>
                      </a:cubicBezTo>
                      <a:cubicBezTo>
                        <a:pt x="11483" y="13688"/>
                        <a:pt x="11742" y="13651"/>
                        <a:pt x="11520" y="13873"/>
                      </a:cubicBezTo>
                      <a:cubicBezTo>
                        <a:pt x="11114" y="14278"/>
                        <a:pt x="11779" y="13983"/>
                        <a:pt x="11779" y="14168"/>
                      </a:cubicBezTo>
                      <a:cubicBezTo>
                        <a:pt x="11779" y="14315"/>
                        <a:pt x="12000" y="14352"/>
                        <a:pt x="12037" y="14500"/>
                      </a:cubicBezTo>
                      <a:cubicBezTo>
                        <a:pt x="12074" y="14647"/>
                        <a:pt x="12037" y="14795"/>
                        <a:pt x="11815" y="15016"/>
                      </a:cubicBezTo>
                      <a:cubicBezTo>
                        <a:pt x="11815" y="15016"/>
                        <a:pt x="11815" y="15053"/>
                        <a:pt x="11815" y="15053"/>
                      </a:cubicBezTo>
                      <a:cubicBezTo>
                        <a:pt x="11852" y="15053"/>
                        <a:pt x="11852" y="15016"/>
                        <a:pt x="11889" y="15016"/>
                      </a:cubicBezTo>
                      <a:cubicBezTo>
                        <a:pt x="11926" y="14979"/>
                        <a:pt x="12000" y="14943"/>
                        <a:pt x="12037" y="14906"/>
                      </a:cubicBezTo>
                      <a:cubicBezTo>
                        <a:pt x="12037" y="14943"/>
                        <a:pt x="12074" y="15016"/>
                        <a:pt x="12037" y="15053"/>
                      </a:cubicBezTo>
                      <a:cubicBezTo>
                        <a:pt x="12037" y="15053"/>
                        <a:pt x="11963" y="15127"/>
                        <a:pt x="11926" y="15164"/>
                      </a:cubicBezTo>
                      <a:cubicBezTo>
                        <a:pt x="12000" y="15127"/>
                        <a:pt x="12111" y="15127"/>
                        <a:pt x="12148" y="15090"/>
                      </a:cubicBezTo>
                      <a:cubicBezTo>
                        <a:pt x="12480" y="14832"/>
                        <a:pt x="12148" y="15238"/>
                        <a:pt x="12369" y="15127"/>
                      </a:cubicBezTo>
                      <a:cubicBezTo>
                        <a:pt x="12443" y="15238"/>
                        <a:pt x="12480" y="15348"/>
                        <a:pt x="12554" y="15459"/>
                      </a:cubicBezTo>
                      <a:cubicBezTo>
                        <a:pt x="12591" y="15533"/>
                        <a:pt x="12406" y="15496"/>
                        <a:pt x="12406" y="15607"/>
                      </a:cubicBezTo>
                      <a:cubicBezTo>
                        <a:pt x="12369" y="15828"/>
                        <a:pt x="12628" y="15828"/>
                        <a:pt x="12738" y="15939"/>
                      </a:cubicBezTo>
                      <a:cubicBezTo>
                        <a:pt x="12775" y="16013"/>
                        <a:pt x="12997" y="15976"/>
                        <a:pt x="12812" y="16160"/>
                      </a:cubicBezTo>
                      <a:cubicBezTo>
                        <a:pt x="13145" y="16123"/>
                        <a:pt x="12628" y="16345"/>
                        <a:pt x="12738" y="16345"/>
                      </a:cubicBezTo>
                      <a:cubicBezTo>
                        <a:pt x="12775" y="16345"/>
                        <a:pt x="12849" y="16345"/>
                        <a:pt x="12886" y="16345"/>
                      </a:cubicBezTo>
                      <a:cubicBezTo>
                        <a:pt x="12960" y="16308"/>
                        <a:pt x="12923" y="16160"/>
                        <a:pt x="12997" y="16197"/>
                      </a:cubicBezTo>
                      <a:cubicBezTo>
                        <a:pt x="13145" y="16308"/>
                        <a:pt x="13181" y="16455"/>
                        <a:pt x="13071" y="16714"/>
                      </a:cubicBezTo>
                      <a:cubicBezTo>
                        <a:pt x="13034" y="16750"/>
                        <a:pt x="12997" y="16787"/>
                        <a:pt x="12997" y="16824"/>
                      </a:cubicBezTo>
                      <a:cubicBezTo>
                        <a:pt x="13034" y="16787"/>
                        <a:pt x="13071" y="16787"/>
                        <a:pt x="13108" y="16750"/>
                      </a:cubicBezTo>
                      <a:cubicBezTo>
                        <a:pt x="13181" y="16714"/>
                        <a:pt x="13218" y="16677"/>
                        <a:pt x="13292" y="16640"/>
                      </a:cubicBezTo>
                      <a:cubicBezTo>
                        <a:pt x="13255" y="16677"/>
                        <a:pt x="13218" y="16714"/>
                        <a:pt x="13181" y="16750"/>
                      </a:cubicBezTo>
                      <a:cubicBezTo>
                        <a:pt x="13145" y="16824"/>
                        <a:pt x="12960" y="16898"/>
                        <a:pt x="13071" y="16898"/>
                      </a:cubicBezTo>
                      <a:cubicBezTo>
                        <a:pt x="13145" y="16898"/>
                        <a:pt x="13255" y="16824"/>
                        <a:pt x="13329" y="16824"/>
                      </a:cubicBezTo>
                      <a:cubicBezTo>
                        <a:pt x="13366" y="16824"/>
                        <a:pt x="13366" y="16898"/>
                        <a:pt x="13403" y="16935"/>
                      </a:cubicBezTo>
                      <a:cubicBezTo>
                        <a:pt x="13329" y="16972"/>
                        <a:pt x="13218" y="17009"/>
                        <a:pt x="13145" y="17046"/>
                      </a:cubicBezTo>
                      <a:cubicBezTo>
                        <a:pt x="13108" y="17046"/>
                        <a:pt x="13108" y="17009"/>
                        <a:pt x="13071" y="17009"/>
                      </a:cubicBezTo>
                      <a:cubicBezTo>
                        <a:pt x="13034" y="17009"/>
                        <a:pt x="12997" y="17009"/>
                        <a:pt x="12960" y="17009"/>
                      </a:cubicBezTo>
                      <a:cubicBezTo>
                        <a:pt x="12997" y="17119"/>
                        <a:pt x="13034" y="17230"/>
                        <a:pt x="13071" y="17341"/>
                      </a:cubicBezTo>
                      <a:cubicBezTo>
                        <a:pt x="13071" y="17341"/>
                        <a:pt x="13145" y="17341"/>
                        <a:pt x="13145" y="17341"/>
                      </a:cubicBezTo>
                      <a:cubicBezTo>
                        <a:pt x="13181" y="17304"/>
                        <a:pt x="13181" y="17267"/>
                        <a:pt x="13218" y="17193"/>
                      </a:cubicBezTo>
                      <a:cubicBezTo>
                        <a:pt x="12960" y="17304"/>
                        <a:pt x="13108" y="17193"/>
                        <a:pt x="13181" y="17119"/>
                      </a:cubicBezTo>
                      <a:cubicBezTo>
                        <a:pt x="13329" y="17082"/>
                        <a:pt x="13551" y="17046"/>
                        <a:pt x="13403" y="17156"/>
                      </a:cubicBezTo>
                      <a:cubicBezTo>
                        <a:pt x="13255" y="17267"/>
                        <a:pt x="13329" y="17341"/>
                        <a:pt x="13329" y="17341"/>
                      </a:cubicBezTo>
                      <a:cubicBezTo>
                        <a:pt x="13292" y="17488"/>
                        <a:pt x="13477" y="17267"/>
                        <a:pt x="13588" y="17267"/>
                      </a:cubicBezTo>
                      <a:cubicBezTo>
                        <a:pt x="13883" y="17267"/>
                        <a:pt x="13477" y="17488"/>
                        <a:pt x="13551" y="17525"/>
                      </a:cubicBezTo>
                      <a:cubicBezTo>
                        <a:pt x="13588" y="17525"/>
                        <a:pt x="13366" y="17673"/>
                        <a:pt x="13477" y="17599"/>
                      </a:cubicBezTo>
                      <a:cubicBezTo>
                        <a:pt x="13588" y="17562"/>
                        <a:pt x="13588" y="17599"/>
                        <a:pt x="13661" y="17599"/>
                      </a:cubicBezTo>
                      <a:cubicBezTo>
                        <a:pt x="13883" y="17562"/>
                        <a:pt x="14067" y="17525"/>
                        <a:pt x="13883" y="17783"/>
                      </a:cubicBezTo>
                      <a:cubicBezTo>
                        <a:pt x="13846" y="17857"/>
                        <a:pt x="14067" y="17894"/>
                        <a:pt x="14141" y="17968"/>
                      </a:cubicBezTo>
                      <a:cubicBezTo>
                        <a:pt x="14215" y="18079"/>
                        <a:pt x="14437" y="18152"/>
                        <a:pt x="14104" y="18448"/>
                      </a:cubicBezTo>
                      <a:cubicBezTo>
                        <a:pt x="14104" y="18448"/>
                        <a:pt x="14104" y="18484"/>
                        <a:pt x="14104" y="18484"/>
                      </a:cubicBezTo>
                      <a:cubicBezTo>
                        <a:pt x="14437" y="18300"/>
                        <a:pt x="14252" y="18484"/>
                        <a:pt x="14252" y="18595"/>
                      </a:cubicBezTo>
                      <a:cubicBezTo>
                        <a:pt x="14252" y="18706"/>
                        <a:pt x="14511" y="18595"/>
                        <a:pt x="14547" y="18743"/>
                      </a:cubicBezTo>
                      <a:cubicBezTo>
                        <a:pt x="14621" y="18964"/>
                        <a:pt x="14769" y="19185"/>
                        <a:pt x="14917" y="19370"/>
                      </a:cubicBezTo>
                      <a:cubicBezTo>
                        <a:pt x="14990" y="19444"/>
                        <a:pt x="14843" y="19702"/>
                        <a:pt x="15101" y="19665"/>
                      </a:cubicBezTo>
                      <a:cubicBezTo>
                        <a:pt x="15101" y="19665"/>
                        <a:pt x="15064" y="19702"/>
                        <a:pt x="15064" y="19702"/>
                      </a:cubicBezTo>
                      <a:cubicBezTo>
                        <a:pt x="15064" y="19739"/>
                        <a:pt x="15138" y="19739"/>
                        <a:pt x="15138" y="19776"/>
                      </a:cubicBezTo>
                      <a:cubicBezTo>
                        <a:pt x="15138" y="19886"/>
                        <a:pt x="15175" y="19997"/>
                        <a:pt x="15175" y="20108"/>
                      </a:cubicBezTo>
                      <a:cubicBezTo>
                        <a:pt x="15175" y="20182"/>
                        <a:pt x="15323" y="20034"/>
                        <a:pt x="15360" y="20145"/>
                      </a:cubicBezTo>
                      <a:cubicBezTo>
                        <a:pt x="15434" y="20403"/>
                        <a:pt x="15618" y="20588"/>
                        <a:pt x="15766" y="20809"/>
                      </a:cubicBezTo>
                      <a:cubicBezTo>
                        <a:pt x="15840" y="20920"/>
                        <a:pt x="15913" y="21030"/>
                        <a:pt x="15987" y="21104"/>
                      </a:cubicBezTo>
                      <a:cubicBezTo>
                        <a:pt x="16061" y="21215"/>
                        <a:pt x="16098" y="21289"/>
                        <a:pt x="16172" y="21399"/>
                      </a:cubicBezTo>
                      <a:cubicBezTo>
                        <a:pt x="16024" y="21473"/>
                        <a:pt x="16098" y="21510"/>
                        <a:pt x="16098" y="21510"/>
                      </a:cubicBezTo>
                      <a:cubicBezTo>
                        <a:pt x="16504" y="21399"/>
                        <a:pt x="16024" y="21916"/>
                        <a:pt x="16393" y="21842"/>
                      </a:cubicBezTo>
                      <a:cubicBezTo>
                        <a:pt x="16430" y="21842"/>
                        <a:pt x="16393" y="21990"/>
                        <a:pt x="16357" y="22063"/>
                      </a:cubicBezTo>
                      <a:cubicBezTo>
                        <a:pt x="16283" y="22211"/>
                        <a:pt x="16393" y="22211"/>
                        <a:pt x="16467" y="22248"/>
                      </a:cubicBezTo>
                      <a:cubicBezTo>
                        <a:pt x="16726" y="22359"/>
                        <a:pt x="16800" y="22580"/>
                        <a:pt x="16836" y="22801"/>
                      </a:cubicBezTo>
                      <a:cubicBezTo>
                        <a:pt x="16873" y="22912"/>
                        <a:pt x="16947" y="23023"/>
                        <a:pt x="17021" y="23133"/>
                      </a:cubicBezTo>
                      <a:cubicBezTo>
                        <a:pt x="17021" y="23133"/>
                        <a:pt x="17021" y="23170"/>
                        <a:pt x="16984" y="23207"/>
                      </a:cubicBezTo>
                      <a:cubicBezTo>
                        <a:pt x="16910" y="23281"/>
                        <a:pt x="16836" y="23318"/>
                        <a:pt x="16763" y="23392"/>
                      </a:cubicBezTo>
                      <a:cubicBezTo>
                        <a:pt x="16873" y="23428"/>
                        <a:pt x="16947" y="23281"/>
                        <a:pt x="17058" y="23244"/>
                      </a:cubicBezTo>
                      <a:cubicBezTo>
                        <a:pt x="17058" y="23244"/>
                        <a:pt x="17095" y="23244"/>
                        <a:pt x="17095" y="23244"/>
                      </a:cubicBezTo>
                      <a:cubicBezTo>
                        <a:pt x="17058" y="23318"/>
                        <a:pt x="17021" y="23392"/>
                        <a:pt x="16984" y="23465"/>
                      </a:cubicBezTo>
                      <a:cubicBezTo>
                        <a:pt x="17021" y="23428"/>
                        <a:pt x="17132" y="23392"/>
                        <a:pt x="17132" y="23392"/>
                      </a:cubicBezTo>
                      <a:cubicBezTo>
                        <a:pt x="17206" y="23428"/>
                        <a:pt x="17316" y="23465"/>
                        <a:pt x="17316" y="23576"/>
                      </a:cubicBezTo>
                      <a:cubicBezTo>
                        <a:pt x="17353" y="23724"/>
                        <a:pt x="17464" y="23797"/>
                        <a:pt x="17501" y="23945"/>
                      </a:cubicBezTo>
                      <a:cubicBezTo>
                        <a:pt x="17538" y="24203"/>
                        <a:pt x="17759" y="24388"/>
                        <a:pt x="17870" y="24609"/>
                      </a:cubicBezTo>
                      <a:cubicBezTo>
                        <a:pt x="17981" y="24794"/>
                        <a:pt x="18166" y="24978"/>
                        <a:pt x="18166" y="25199"/>
                      </a:cubicBezTo>
                      <a:cubicBezTo>
                        <a:pt x="18166" y="25384"/>
                        <a:pt x="18387" y="25347"/>
                        <a:pt x="18387" y="25495"/>
                      </a:cubicBezTo>
                      <a:cubicBezTo>
                        <a:pt x="18387" y="25568"/>
                        <a:pt x="18313" y="25716"/>
                        <a:pt x="18350" y="25753"/>
                      </a:cubicBezTo>
                      <a:cubicBezTo>
                        <a:pt x="18535" y="25790"/>
                        <a:pt x="18350" y="25937"/>
                        <a:pt x="18350" y="26048"/>
                      </a:cubicBezTo>
                      <a:cubicBezTo>
                        <a:pt x="18350" y="26269"/>
                        <a:pt x="18793" y="26232"/>
                        <a:pt x="18756" y="26528"/>
                      </a:cubicBezTo>
                      <a:cubicBezTo>
                        <a:pt x="18756" y="26601"/>
                        <a:pt x="18904" y="26601"/>
                        <a:pt x="19015" y="26638"/>
                      </a:cubicBezTo>
                      <a:cubicBezTo>
                        <a:pt x="19125" y="26675"/>
                        <a:pt x="18756" y="26749"/>
                        <a:pt x="18941" y="26786"/>
                      </a:cubicBezTo>
                      <a:cubicBezTo>
                        <a:pt x="19236" y="26860"/>
                        <a:pt x="19347" y="27081"/>
                        <a:pt x="19310" y="27376"/>
                      </a:cubicBezTo>
                      <a:cubicBezTo>
                        <a:pt x="19273" y="27524"/>
                        <a:pt x="19310" y="27561"/>
                        <a:pt x="19495" y="27524"/>
                      </a:cubicBezTo>
                      <a:cubicBezTo>
                        <a:pt x="19458" y="27561"/>
                        <a:pt x="19384" y="27635"/>
                        <a:pt x="19421" y="27635"/>
                      </a:cubicBezTo>
                      <a:cubicBezTo>
                        <a:pt x="19532" y="27708"/>
                        <a:pt x="19679" y="27782"/>
                        <a:pt x="19753" y="27856"/>
                      </a:cubicBezTo>
                      <a:cubicBezTo>
                        <a:pt x="19901" y="28003"/>
                        <a:pt x="20012" y="28151"/>
                        <a:pt x="20085" y="28336"/>
                      </a:cubicBezTo>
                      <a:cubicBezTo>
                        <a:pt x="20233" y="28705"/>
                        <a:pt x="20307" y="29110"/>
                        <a:pt x="20602" y="29369"/>
                      </a:cubicBezTo>
                      <a:cubicBezTo>
                        <a:pt x="20307" y="29553"/>
                        <a:pt x="20824" y="29405"/>
                        <a:pt x="20565" y="29553"/>
                      </a:cubicBezTo>
                      <a:cubicBezTo>
                        <a:pt x="20565" y="29553"/>
                        <a:pt x="20565" y="29627"/>
                        <a:pt x="20565" y="29627"/>
                      </a:cubicBezTo>
                      <a:cubicBezTo>
                        <a:pt x="20565" y="29590"/>
                        <a:pt x="20602" y="29590"/>
                        <a:pt x="20639" y="29553"/>
                      </a:cubicBezTo>
                      <a:cubicBezTo>
                        <a:pt x="20639" y="29553"/>
                        <a:pt x="20676" y="29516"/>
                        <a:pt x="20676" y="29516"/>
                      </a:cubicBezTo>
                      <a:cubicBezTo>
                        <a:pt x="20676" y="29516"/>
                        <a:pt x="20713" y="29516"/>
                        <a:pt x="20713" y="29516"/>
                      </a:cubicBezTo>
                      <a:cubicBezTo>
                        <a:pt x="20713" y="29627"/>
                        <a:pt x="20713" y="29738"/>
                        <a:pt x="20713" y="29848"/>
                      </a:cubicBezTo>
                      <a:cubicBezTo>
                        <a:pt x="20713" y="29848"/>
                        <a:pt x="20713" y="29885"/>
                        <a:pt x="20713" y="29885"/>
                      </a:cubicBezTo>
                      <a:cubicBezTo>
                        <a:pt x="20861" y="29959"/>
                        <a:pt x="20971" y="30033"/>
                        <a:pt x="21119" y="30106"/>
                      </a:cubicBezTo>
                      <a:cubicBezTo>
                        <a:pt x="21119" y="30106"/>
                        <a:pt x="21193" y="30070"/>
                        <a:pt x="21230" y="30070"/>
                      </a:cubicBezTo>
                      <a:cubicBezTo>
                        <a:pt x="21267" y="30106"/>
                        <a:pt x="21267" y="30180"/>
                        <a:pt x="21267" y="30180"/>
                      </a:cubicBezTo>
                      <a:cubicBezTo>
                        <a:pt x="21156" y="30254"/>
                        <a:pt x="21119" y="30291"/>
                        <a:pt x="21156" y="30328"/>
                      </a:cubicBezTo>
                      <a:lnTo>
                        <a:pt x="18793" y="31508"/>
                      </a:lnTo>
                      <a:close/>
                      <a:moveTo>
                        <a:pt x="4690" y="4243"/>
                      </a:moveTo>
                      <a:cubicBezTo>
                        <a:pt x="4690" y="4317"/>
                        <a:pt x="4727" y="4354"/>
                        <a:pt x="4727" y="4427"/>
                      </a:cubicBezTo>
                      <a:cubicBezTo>
                        <a:pt x="4764" y="4427"/>
                        <a:pt x="4801" y="4427"/>
                        <a:pt x="4838" y="4427"/>
                      </a:cubicBezTo>
                      <a:cubicBezTo>
                        <a:pt x="4912" y="4317"/>
                        <a:pt x="5059" y="4132"/>
                        <a:pt x="5059" y="4095"/>
                      </a:cubicBezTo>
                      <a:cubicBezTo>
                        <a:pt x="4985" y="3911"/>
                        <a:pt x="4838" y="4354"/>
                        <a:pt x="4690" y="4243"/>
                      </a:cubicBezTo>
                      <a:close/>
                      <a:moveTo>
                        <a:pt x="2770" y="3099"/>
                      </a:moveTo>
                      <a:cubicBezTo>
                        <a:pt x="2807" y="3099"/>
                        <a:pt x="2807" y="3099"/>
                        <a:pt x="2807" y="3136"/>
                      </a:cubicBezTo>
                      <a:cubicBezTo>
                        <a:pt x="2623" y="3284"/>
                        <a:pt x="2844" y="3284"/>
                        <a:pt x="2770" y="3431"/>
                      </a:cubicBezTo>
                      <a:cubicBezTo>
                        <a:pt x="2770" y="3431"/>
                        <a:pt x="2844" y="3431"/>
                        <a:pt x="2844" y="3431"/>
                      </a:cubicBezTo>
                      <a:cubicBezTo>
                        <a:pt x="2955" y="3321"/>
                        <a:pt x="2992" y="3210"/>
                        <a:pt x="2807" y="3136"/>
                      </a:cubicBezTo>
                      <a:cubicBezTo>
                        <a:pt x="2807" y="3136"/>
                        <a:pt x="2807" y="3136"/>
                        <a:pt x="2807" y="3136"/>
                      </a:cubicBezTo>
                      <a:cubicBezTo>
                        <a:pt x="2807" y="3136"/>
                        <a:pt x="2807" y="3136"/>
                        <a:pt x="2807" y="3136"/>
                      </a:cubicBezTo>
                      <a:cubicBezTo>
                        <a:pt x="2807" y="3136"/>
                        <a:pt x="2807" y="3136"/>
                        <a:pt x="2807" y="3136"/>
                      </a:cubicBezTo>
                      <a:cubicBezTo>
                        <a:pt x="2844" y="3099"/>
                        <a:pt x="2807" y="3099"/>
                        <a:pt x="2770" y="3099"/>
                      </a:cubicBezTo>
                      <a:close/>
                      <a:moveTo>
                        <a:pt x="1294" y="2435"/>
                      </a:moveTo>
                      <a:cubicBezTo>
                        <a:pt x="1220" y="2509"/>
                        <a:pt x="1146" y="2583"/>
                        <a:pt x="1072" y="2656"/>
                      </a:cubicBezTo>
                      <a:cubicBezTo>
                        <a:pt x="1183" y="2656"/>
                        <a:pt x="1257" y="2620"/>
                        <a:pt x="1367" y="2620"/>
                      </a:cubicBezTo>
                      <a:cubicBezTo>
                        <a:pt x="1404" y="2546"/>
                        <a:pt x="1441" y="2472"/>
                        <a:pt x="1441" y="2398"/>
                      </a:cubicBezTo>
                      <a:cubicBezTo>
                        <a:pt x="1441" y="2398"/>
                        <a:pt x="1331" y="2398"/>
                        <a:pt x="1294" y="2435"/>
                      </a:cubicBezTo>
                      <a:close/>
                      <a:moveTo>
                        <a:pt x="1441" y="1845"/>
                      </a:moveTo>
                      <a:cubicBezTo>
                        <a:pt x="1552" y="1808"/>
                        <a:pt x="1700" y="1808"/>
                        <a:pt x="1700" y="1771"/>
                      </a:cubicBezTo>
                      <a:cubicBezTo>
                        <a:pt x="1884" y="1550"/>
                        <a:pt x="1367" y="1697"/>
                        <a:pt x="1589" y="1439"/>
                      </a:cubicBezTo>
                      <a:cubicBezTo>
                        <a:pt x="1552" y="1439"/>
                        <a:pt x="1515" y="1439"/>
                        <a:pt x="1515" y="1439"/>
                      </a:cubicBezTo>
                      <a:cubicBezTo>
                        <a:pt x="1220" y="1660"/>
                        <a:pt x="1737" y="1586"/>
                        <a:pt x="1441" y="1845"/>
                      </a:cubicBezTo>
                      <a:close/>
                      <a:moveTo>
                        <a:pt x="851" y="2177"/>
                      </a:moveTo>
                      <a:cubicBezTo>
                        <a:pt x="888" y="2140"/>
                        <a:pt x="924" y="2103"/>
                        <a:pt x="924" y="2103"/>
                      </a:cubicBezTo>
                      <a:cubicBezTo>
                        <a:pt x="888" y="2103"/>
                        <a:pt x="814" y="2066"/>
                        <a:pt x="777" y="2066"/>
                      </a:cubicBezTo>
                      <a:cubicBezTo>
                        <a:pt x="703" y="2140"/>
                        <a:pt x="629" y="2251"/>
                        <a:pt x="555" y="2324"/>
                      </a:cubicBezTo>
                      <a:cubicBezTo>
                        <a:pt x="592" y="2324"/>
                        <a:pt x="629" y="2324"/>
                        <a:pt x="666" y="2324"/>
                      </a:cubicBezTo>
                      <a:cubicBezTo>
                        <a:pt x="666" y="2287"/>
                        <a:pt x="703" y="2251"/>
                        <a:pt x="703" y="2214"/>
                      </a:cubicBezTo>
                      <a:cubicBezTo>
                        <a:pt x="814" y="2103"/>
                        <a:pt x="740" y="2324"/>
                        <a:pt x="851" y="2177"/>
                      </a:cubicBezTo>
                      <a:close/>
                      <a:moveTo>
                        <a:pt x="1220" y="2251"/>
                      </a:moveTo>
                      <a:cubicBezTo>
                        <a:pt x="1257" y="2287"/>
                        <a:pt x="1331" y="2251"/>
                        <a:pt x="1404" y="2251"/>
                      </a:cubicBezTo>
                      <a:cubicBezTo>
                        <a:pt x="1331" y="2177"/>
                        <a:pt x="1294" y="2066"/>
                        <a:pt x="1220" y="1955"/>
                      </a:cubicBezTo>
                      <a:cubicBezTo>
                        <a:pt x="1183" y="1955"/>
                        <a:pt x="1146" y="1992"/>
                        <a:pt x="1109" y="1992"/>
                      </a:cubicBezTo>
                      <a:cubicBezTo>
                        <a:pt x="1146" y="2066"/>
                        <a:pt x="1146" y="2177"/>
                        <a:pt x="1220" y="2251"/>
                      </a:cubicBezTo>
                      <a:close/>
                      <a:moveTo>
                        <a:pt x="851" y="3505"/>
                      </a:moveTo>
                      <a:cubicBezTo>
                        <a:pt x="851" y="3431"/>
                        <a:pt x="851" y="3394"/>
                        <a:pt x="851" y="3357"/>
                      </a:cubicBezTo>
                      <a:cubicBezTo>
                        <a:pt x="851" y="3394"/>
                        <a:pt x="814" y="3431"/>
                        <a:pt x="814" y="3431"/>
                      </a:cubicBezTo>
                      <a:cubicBezTo>
                        <a:pt x="814" y="3431"/>
                        <a:pt x="814" y="3468"/>
                        <a:pt x="777" y="3468"/>
                      </a:cubicBezTo>
                      <a:cubicBezTo>
                        <a:pt x="740" y="3468"/>
                        <a:pt x="703" y="3431"/>
                        <a:pt x="703" y="3431"/>
                      </a:cubicBezTo>
                      <a:cubicBezTo>
                        <a:pt x="703" y="3431"/>
                        <a:pt x="703" y="3394"/>
                        <a:pt x="703" y="3357"/>
                      </a:cubicBezTo>
                      <a:cubicBezTo>
                        <a:pt x="777" y="3173"/>
                        <a:pt x="924" y="2915"/>
                        <a:pt x="703" y="2841"/>
                      </a:cubicBezTo>
                      <a:cubicBezTo>
                        <a:pt x="703" y="2841"/>
                        <a:pt x="703" y="2841"/>
                        <a:pt x="703" y="2841"/>
                      </a:cubicBezTo>
                      <a:cubicBezTo>
                        <a:pt x="703" y="2841"/>
                        <a:pt x="703" y="2841"/>
                        <a:pt x="703" y="2841"/>
                      </a:cubicBezTo>
                      <a:cubicBezTo>
                        <a:pt x="703" y="2841"/>
                        <a:pt x="703" y="2841"/>
                        <a:pt x="703" y="2841"/>
                      </a:cubicBezTo>
                      <a:cubicBezTo>
                        <a:pt x="740" y="2730"/>
                        <a:pt x="703" y="2656"/>
                        <a:pt x="481" y="2730"/>
                      </a:cubicBezTo>
                      <a:cubicBezTo>
                        <a:pt x="518" y="2767"/>
                        <a:pt x="518" y="2804"/>
                        <a:pt x="555" y="2804"/>
                      </a:cubicBezTo>
                      <a:cubicBezTo>
                        <a:pt x="592" y="2841"/>
                        <a:pt x="666" y="2841"/>
                        <a:pt x="703" y="2841"/>
                      </a:cubicBezTo>
                      <a:cubicBezTo>
                        <a:pt x="703" y="2841"/>
                        <a:pt x="703" y="2841"/>
                        <a:pt x="703" y="2841"/>
                      </a:cubicBezTo>
                      <a:cubicBezTo>
                        <a:pt x="666" y="2878"/>
                        <a:pt x="777" y="2952"/>
                        <a:pt x="592" y="2989"/>
                      </a:cubicBezTo>
                      <a:cubicBezTo>
                        <a:pt x="592" y="3173"/>
                        <a:pt x="592" y="3357"/>
                        <a:pt x="592" y="3542"/>
                      </a:cubicBezTo>
                      <a:cubicBezTo>
                        <a:pt x="592" y="3579"/>
                        <a:pt x="814" y="3468"/>
                        <a:pt x="666" y="3579"/>
                      </a:cubicBezTo>
                      <a:cubicBezTo>
                        <a:pt x="703" y="3579"/>
                        <a:pt x="703" y="3616"/>
                        <a:pt x="740" y="3579"/>
                      </a:cubicBezTo>
                      <a:cubicBezTo>
                        <a:pt x="740" y="3542"/>
                        <a:pt x="851" y="3505"/>
                        <a:pt x="851" y="3505"/>
                      </a:cubicBezTo>
                      <a:close/>
                      <a:moveTo>
                        <a:pt x="1294" y="4390"/>
                      </a:moveTo>
                      <a:cubicBezTo>
                        <a:pt x="1257" y="4317"/>
                        <a:pt x="1257" y="4206"/>
                        <a:pt x="1220" y="4132"/>
                      </a:cubicBezTo>
                      <a:cubicBezTo>
                        <a:pt x="1220" y="4132"/>
                        <a:pt x="1146" y="4132"/>
                        <a:pt x="1109" y="4169"/>
                      </a:cubicBezTo>
                      <a:cubicBezTo>
                        <a:pt x="1072" y="4206"/>
                        <a:pt x="1035" y="4243"/>
                        <a:pt x="998" y="4243"/>
                      </a:cubicBezTo>
                      <a:cubicBezTo>
                        <a:pt x="961" y="4317"/>
                        <a:pt x="924" y="4354"/>
                        <a:pt x="888" y="4427"/>
                      </a:cubicBezTo>
                      <a:cubicBezTo>
                        <a:pt x="924" y="4427"/>
                        <a:pt x="961" y="4427"/>
                        <a:pt x="961" y="4427"/>
                      </a:cubicBezTo>
                      <a:cubicBezTo>
                        <a:pt x="1257" y="4095"/>
                        <a:pt x="1146" y="4354"/>
                        <a:pt x="1220" y="4390"/>
                      </a:cubicBezTo>
                      <a:cubicBezTo>
                        <a:pt x="1257" y="4390"/>
                        <a:pt x="1257" y="4390"/>
                        <a:pt x="1294" y="4390"/>
                      </a:cubicBezTo>
                      <a:close/>
                      <a:moveTo>
                        <a:pt x="2253" y="3800"/>
                      </a:moveTo>
                      <a:cubicBezTo>
                        <a:pt x="2253" y="3837"/>
                        <a:pt x="2217" y="3837"/>
                        <a:pt x="2217" y="3874"/>
                      </a:cubicBezTo>
                      <a:cubicBezTo>
                        <a:pt x="2290" y="3837"/>
                        <a:pt x="2364" y="3800"/>
                        <a:pt x="2438" y="3763"/>
                      </a:cubicBezTo>
                      <a:cubicBezTo>
                        <a:pt x="2438" y="3763"/>
                        <a:pt x="2475" y="3726"/>
                        <a:pt x="2438" y="3690"/>
                      </a:cubicBezTo>
                      <a:cubicBezTo>
                        <a:pt x="2438" y="3653"/>
                        <a:pt x="2401" y="3653"/>
                        <a:pt x="2401" y="3616"/>
                      </a:cubicBezTo>
                      <a:cubicBezTo>
                        <a:pt x="2401" y="3616"/>
                        <a:pt x="2438" y="3579"/>
                        <a:pt x="2475" y="3579"/>
                      </a:cubicBezTo>
                      <a:cubicBezTo>
                        <a:pt x="2475" y="3616"/>
                        <a:pt x="2475" y="3616"/>
                        <a:pt x="2512" y="3653"/>
                      </a:cubicBezTo>
                      <a:cubicBezTo>
                        <a:pt x="2660" y="3763"/>
                        <a:pt x="2660" y="3837"/>
                        <a:pt x="2290" y="3874"/>
                      </a:cubicBezTo>
                      <a:cubicBezTo>
                        <a:pt x="2290" y="3874"/>
                        <a:pt x="2217" y="3911"/>
                        <a:pt x="2217" y="3911"/>
                      </a:cubicBezTo>
                      <a:cubicBezTo>
                        <a:pt x="2217" y="3948"/>
                        <a:pt x="2180" y="3985"/>
                        <a:pt x="2217" y="3985"/>
                      </a:cubicBezTo>
                      <a:cubicBezTo>
                        <a:pt x="2290" y="3985"/>
                        <a:pt x="2401" y="3948"/>
                        <a:pt x="2475" y="3948"/>
                      </a:cubicBezTo>
                      <a:cubicBezTo>
                        <a:pt x="2475" y="3874"/>
                        <a:pt x="2807" y="3763"/>
                        <a:pt x="2660" y="3690"/>
                      </a:cubicBezTo>
                      <a:cubicBezTo>
                        <a:pt x="2586" y="3653"/>
                        <a:pt x="2660" y="3542"/>
                        <a:pt x="2623" y="3468"/>
                      </a:cubicBezTo>
                      <a:cubicBezTo>
                        <a:pt x="2586" y="3431"/>
                        <a:pt x="2586" y="3321"/>
                        <a:pt x="2401" y="3468"/>
                      </a:cubicBezTo>
                      <a:cubicBezTo>
                        <a:pt x="2586" y="3136"/>
                        <a:pt x="2106" y="3210"/>
                        <a:pt x="2180" y="2915"/>
                      </a:cubicBezTo>
                      <a:cubicBezTo>
                        <a:pt x="2180" y="2878"/>
                        <a:pt x="2106" y="2878"/>
                        <a:pt x="2069" y="2841"/>
                      </a:cubicBezTo>
                      <a:cubicBezTo>
                        <a:pt x="2032" y="2841"/>
                        <a:pt x="1958" y="2878"/>
                        <a:pt x="1958" y="2915"/>
                      </a:cubicBezTo>
                      <a:cubicBezTo>
                        <a:pt x="1884" y="2952"/>
                        <a:pt x="1847" y="3025"/>
                        <a:pt x="1810" y="3062"/>
                      </a:cubicBezTo>
                      <a:cubicBezTo>
                        <a:pt x="1810" y="2989"/>
                        <a:pt x="1810" y="2952"/>
                        <a:pt x="1810" y="2878"/>
                      </a:cubicBezTo>
                      <a:cubicBezTo>
                        <a:pt x="1810" y="2841"/>
                        <a:pt x="1774" y="2804"/>
                        <a:pt x="1737" y="2767"/>
                      </a:cubicBezTo>
                      <a:cubicBezTo>
                        <a:pt x="1700" y="2767"/>
                        <a:pt x="1663" y="2804"/>
                        <a:pt x="1663" y="2804"/>
                      </a:cubicBezTo>
                      <a:cubicBezTo>
                        <a:pt x="1663" y="2841"/>
                        <a:pt x="1626" y="2915"/>
                        <a:pt x="1626" y="2952"/>
                      </a:cubicBezTo>
                      <a:cubicBezTo>
                        <a:pt x="1626" y="2989"/>
                        <a:pt x="1663" y="3025"/>
                        <a:pt x="1663" y="3062"/>
                      </a:cubicBezTo>
                      <a:cubicBezTo>
                        <a:pt x="1663" y="3062"/>
                        <a:pt x="1663" y="3062"/>
                        <a:pt x="1663" y="3099"/>
                      </a:cubicBezTo>
                      <a:cubicBezTo>
                        <a:pt x="1626" y="3099"/>
                        <a:pt x="1589" y="3099"/>
                        <a:pt x="1589" y="3099"/>
                      </a:cubicBezTo>
                      <a:cubicBezTo>
                        <a:pt x="1515" y="3173"/>
                        <a:pt x="1552" y="2952"/>
                        <a:pt x="1441" y="3136"/>
                      </a:cubicBezTo>
                      <a:cubicBezTo>
                        <a:pt x="1404" y="3062"/>
                        <a:pt x="1294" y="3136"/>
                        <a:pt x="1183" y="3210"/>
                      </a:cubicBezTo>
                      <a:cubicBezTo>
                        <a:pt x="1146" y="3247"/>
                        <a:pt x="1146" y="3284"/>
                        <a:pt x="1183" y="3284"/>
                      </a:cubicBezTo>
                      <a:cubicBezTo>
                        <a:pt x="1220" y="3321"/>
                        <a:pt x="1257" y="3357"/>
                        <a:pt x="1294" y="3394"/>
                      </a:cubicBezTo>
                      <a:cubicBezTo>
                        <a:pt x="1257" y="3394"/>
                        <a:pt x="1183" y="3394"/>
                        <a:pt x="1183" y="3394"/>
                      </a:cubicBezTo>
                      <a:cubicBezTo>
                        <a:pt x="1109" y="3357"/>
                        <a:pt x="1072" y="3357"/>
                        <a:pt x="1035" y="3321"/>
                      </a:cubicBezTo>
                      <a:cubicBezTo>
                        <a:pt x="1035" y="3357"/>
                        <a:pt x="998" y="3431"/>
                        <a:pt x="1035" y="3468"/>
                      </a:cubicBezTo>
                      <a:cubicBezTo>
                        <a:pt x="1072" y="3505"/>
                        <a:pt x="1146" y="3505"/>
                        <a:pt x="1220" y="3505"/>
                      </a:cubicBezTo>
                      <a:cubicBezTo>
                        <a:pt x="1552" y="3468"/>
                        <a:pt x="1404" y="3284"/>
                        <a:pt x="1552" y="3173"/>
                      </a:cubicBezTo>
                      <a:cubicBezTo>
                        <a:pt x="1515" y="3431"/>
                        <a:pt x="1921" y="3099"/>
                        <a:pt x="2069" y="3210"/>
                      </a:cubicBezTo>
                      <a:cubicBezTo>
                        <a:pt x="2180" y="3284"/>
                        <a:pt x="2180" y="3431"/>
                        <a:pt x="2290" y="3505"/>
                      </a:cubicBezTo>
                      <a:cubicBezTo>
                        <a:pt x="2290" y="3505"/>
                        <a:pt x="2290" y="3542"/>
                        <a:pt x="2253" y="3579"/>
                      </a:cubicBezTo>
                      <a:cubicBezTo>
                        <a:pt x="2253" y="3579"/>
                        <a:pt x="2180" y="3616"/>
                        <a:pt x="2180" y="3616"/>
                      </a:cubicBezTo>
                      <a:cubicBezTo>
                        <a:pt x="2143" y="3616"/>
                        <a:pt x="2143" y="3579"/>
                        <a:pt x="2143" y="3579"/>
                      </a:cubicBezTo>
                      <a:cubicBezTo>
                        <a:pt x="2253" y="3357"/>
                        <a:pt x="1737" y="3616"/>
                        <a:pt x="1810" y="3394"/>
                      </a:cubicBezTo>
                      <a:cubicBezTo>
                        <a:pt x="1774" y="3394"/>
                        <a:pt x="1737" y="3431"/>
                        <a:pt x="1737" y="3431"/>
                      </a:cubicBezTo>
                      <a:cubicBezTo>
                        <a:pt x="1737" y="3468"/>
                        <a:pt x="1700" y="3505"/>
                        <a:pt x="1737" y="3505"/>
                      </a:cubicBezTo>
                      <a:cubicBezTo>
                        <a:pt x="1847" y="3505"/>
                        <a:pt x="1774" y="3579"/>
                        <a:pt x="1663" y="3616"/>
                      </a:cubicBezTo>
                      <a:cubicBezTo>
                        <a:pt x="1663" y="3616"/>
                        <a:pt x="1663" y="3616"/>
                        <a:pt x="1663" y="3616"/>
                      </a:cubicBezTo>
                      <a:cubicBezTo>
                        <a:pt x="1663" y="3616"/>
                        <a:pt x="1663" y="3616"/>
                        <a:pt x="1663" y="3616"/>
                      </a:cubicBezTo>
                      <a:cubicBezTo>
                        <a:pt x="1589" y="3579"/>
                        <a:pt x="1515" y="3579"/>
                        <a:pt x="1478" y="3726"/>
                      </a:cubicBezTo>
                      <a:cubicBezTo>
                        <a:pt x="1478" y="3726"/>
                        <a:pt x="1331" y="3800"/>
                        <a:pt x="1257" y="3837"/>
                      </a:cubicBezTo>
                      <a:cubicBezTo>
                        <a:pt x="1220" y="3874"/>
                        <a:pt x="1146" y="3911"/>
                        <a:pt x="1109" y="3948"/>
                      </a:cubicBezTo>
                      <a:cubicBezTo>
                        <a:pt x="1146" y="3948"/>
                        <a:pt x="1183" y="3985"/>
                        <a:pt x="1220" y="3948"/>
                      </a:cubicBezTo>
                      <a:cubicBezTo>
                        <a:pt x="1367" y="3837"/>
                        <a:pt x="1515" y="3726"/>
                        <a:pt x="1663" y="3616"/>
                      </a:cubicBezTo>
                      <a:cubicBezTo>
                        <a:pt x="1663" y="3616"/>
                        <a:pt x="1663" y="3616"/>
                        <a:pt x="1663" y="3616"/>
                      </a:cubicBezTo>
                      <a:cubicBezTo>
                        <a:pt x="1663" y="3616"/>
                        <a:pt x="1663" y="3616"/>
                        <a:pt x="1663" y="3616"/>
                      </a:cubicBezTo>
                      <a:cubicBezTo>
                        <a:pt x="1626" y="3726"/>
                        <a:pt x="1884" y="3468"/>
                        <a:pt x="1847" y="3616"/>
                      </a:cubicBezTo>
                      <a:cubicBezTo>
                        <a:pt x="1810" y="3690"/>
                        <a:pt x="1921" y="3726"/>
                        <a:pt x="1995" y="3800"/>
                      </a:cubicBezTo>
                      <a:cubicBezTo>
                        <a:pt x="1995" y="3800"/>
                        <a:pt x="2069" y="3763"/>
                        <a:pt x="2106" y="3726"/>
                      </a:cubicBezTo>
                      <a:cubicBezTo>
                        <a:pt x="2327" y="3542"/>
                        <a:pt x="2106" y="3911"/>
                        <a:pt x="2327" y="3726"/>
                      </a:cubicBezTo>
                      <a:cubicBezTo>
                        <a:pt x="2290" y="3763"/>
                        <a:pt x="2253" y="3763"/>
                        <a:pt x="2253" y="3800"/>
                      </a:cubicBezTo>
                      <a:close/>
                      <a:moveTo>
                        <a:pt x="1810" y="4501"/>
                      </a:moveTo>
                      <a:cubicBezTo>
                        <a:pt x="1810" y="4464"/>
                        <a:pt x="1810" y="4427"/>
                        <a:pt x="1810" y="4390"/>
                      </a:cubicBezTo>
                      <a:cubicBezTo>
                        <a:pt x="1810" y="4354"/>
                        <a:pt x="1774" y="4317"/>
                        <a:pt x="1737" y="4243"/>
                      </a:cubicBezTo>
                      <a:cubicBezTo>
                        <a:pt x="1847" y="4132"/>
                        <a:pt x="2106" y="4206"/>
                        <a:pt x="2143" y="3985"/>
                      </a:cubicBezTo>
                      <a:cubicBezTo>
                        <a:pt x="2069" y="4022"/>
                        <a:pt x="1958" y="4132"/>
                        <a:pt x="1921" y="4058"/>
                      </a:cubicBezTo>
                      <a:cubicBezTo>
                        <a:pt x="1921" y="4058"/>
                        <a:pt x="1774" y="4132"/>
                        <a:pt x="1700" y="4169"/>
                      </a:cubicBezTo>
                      <a:cubicBezTo>
                        <a:pt x="1737" y="4206"/>
                        <a:pt x="1958" y="4132"/>
                        <a:pt x="1737" y="4280"/>
                      </a:cubicBezTo>
                      <a:cubicBezTo>
                        <a:pt x="1663" y="4354"/>
                        <a:pt x="1626" y="4390"/>
                        <a:pt x="1552" y="4464"/>
                      </a:cubicBezTo>
                      <a:cubicBezTo>
                        <a:pt x="1515" y="4464"/>
                        <a:pt x="1478" y="4464"/>
                        <a:pt x="1441" y="4501"/>
                      </a:cubicBezTo>
                      <a:cubicBezTo>
                        <a:pt x="1552" y="4538"/>
                        <a:pt x="1663" y="4538"/>
                        <a:pt x="1737" y="4575"/>
                      </a:cubicBezTo>
                      <a:cubicBezTo>
                        <a:pt x="1737" y="4538"/>
                        <a:pt x="1774" y="4501"/>
                        <a:pt x="1810" y="4501"/>
                      </a:cubicBezTo>
                      <a:close/>
                      <a:moveTo>
                        <a:pt x="2069" y="4796"/>
                      </a:moveTo>
                      <a:cubicBezTo>
                        <a:pt x="2032" y="4796"/>
                        <a:pt x="1958" y="4796"/>
                        <a:pt x="1921" y="4796"/>
                      </a:cubicBezTo>
                      <a:cubicBezTo>
                        <a:pt x="1847" y="4796"/>
                        <a:pt x="1810" y="4796"/>
                        <a:pt x="1737" y="4796"/>
                      </a:cubicBezTo>
                      <a:cubicBezTo>
                        <a:pt x="1995" y="4575"/>
                        <a:pt x="1663" y="4759"/>
                        <a:pt x="1700" y="4686"/>
                      </a:cubicBezTo>
                      <a:cubicBezTo>
                        <a:pt x="1663" y="4759"/>
                        <a:pt x="1589" y="4833"/>
                        <a:pt x="1552" y="4870"/>
                      </a:cubicBezTo>
                      <a:cubicBezTo>
                        <a:pt x="1441" y="4944"/>
                        <a:pt x="1478" y="5055"/>
                        <a:pt x="1294" y="5091"/>
                      </a:cubicBezTo>
                      <a:cubicBezTo>
                        <a:pt x="1257" y="5091"/>
                        <a:pt x="1294" y="5055"/>
                        <a:pt x="1257" y="5055"/>
                      </a:cubicBezTo>
                      <a:cubicBezTo>
                        <a:pt x="1257" y="5055"/>
                        <a:pt x="1220" y="5091"/>
                        <a:pt x="1220" y="5091"/>
                      </a:cubicBezTo>
                      <a:cubicBezTo>
                        <a:pt x="1220" y="5128"/>
                        <a:pt x="1220" y="5128"/>
                        <a:pt x="1220" y="5165"/>
                      </a:cubicBezTo>
                      <a:cubicBezTo>
                        <a:pt x="1331" y="5239"/>
                        <a:pt x="1404" y="5055"/>
                        <a:pt x="1478" y="5018"/>
                      </a:cubicBezTo>
                      <a:cubicBezTo>
                        <a:pt x="1626" y="4944"/>
                        <a:pt x="1663" y="4944"/>
                        <a:pt x="1626" y="5018"/>
                      </a:cubicBezTo>
                      <a:cubicBezTo>
                        <a:pt x="1626" y="5165"/>
                        <a:pt x="1847" y="5128"/>
                        <a:pt x="1958" y="5091"/>
                      </a:cubicBezTo>
                      <a:cubicBezTo>
                        <a:pt x="2180" y="4907"/>
                        <a:pt x="1810" y="4907"/>
                        <a:pt x="2069" y="4796"/>
                      </a:cubicBezTo>
                      <a:close/>
                      <a:moveTo>
                        <a:pt x="2106" y="5239"/>
                      </a:moveTo>
                      <a:cubicBezTo>
                        <a:pt x="2180" y="5091"/>
                        <a:pt x="1626" y="5497"/>
                        <a:pt x="1921" y="5165"/>
                      </a:cubicBezTo>
                      <a:cubicBezTo>
                        <a:pt x="1774" y="5239"/>
                        <a:pt x="1626" y="5350"/>
                        <a:pt x="1478" y="5423"/>
                      </a:cubicBezTo>
                      <a:cubicBezTo>
                        <a:pt x="1626" y="5387"/>
                        <a:pt x="1737" y="5387"/>
                        <a:pt x="1958" y="5350"/>
                      </a:cubicBezTo>
                      <a:cubicBezTo>
                        <a:pt x="1958" y="5350"/>
                        <a:pt x="2069" y="5313"/>
                        <a:pt x="2106" y="5239"/>
                      </a:cubicBezTo>
                      <a:close/>
                      <a:moveTo>
                        <a:pt x="2881" y="5460"/>
                      </a:moveTo>
                      <a:cubicBezTo>
                        <a:pt x="2992" y="5423"/>
                        <a:pt x="2807" y="5645"/>
                        <a:pt x="2992" y="5497"/>
                      </a:cubicBezTo>
                      <a:cubicBezTo>
                        <a:pt x="3176" y="5460"/>
                        <a:pt x="2623" y="5940"/>
                        <a:pt x="3140" y="5608"/>
                      </a:cubicBezTo>
                      <a:cubicBezTo>
                        <a:pt x="3213" y="5571"/>
                        <a:pt x="3287" y="5571"/>
                        <a:pt x="3361" y="5534"/>
                      </a:cubicBezTo>
                      <a:cubicBezTo>
                        <a:pt x="3361" y="5460"/>
                        <a:pt x="3361" y="5423"/>
                        <a:pt x="3398" y="5350"/>
                      </a:cubicBezTo>
                      <a:cubicBezTo>
                        <a:pt x="3398" y="5313"/>
                        <a:pt x="3472" y="5276"/>
                        <a:pt x="3509" y="5202"/>
                      </a:cubicBezTo>
                      <a:cubicBezTo>
                        <a:pt x="3583" y="5128"/>
                        <a:pt x="3693" y="5055"/>
                        <a:pt x="3693" y="5018"/>
                      </a:cubicBezTo>
                      <a:cubicBezTo>
                        <a:pt x="3693" y="4944"/>
                        <a:pt x="3656" y="4833"/>
                        <a:pt x="3583" y="4796"/>
                      </a:cubicBezTo>
                      <a:cubicBezTo>
                        <a:pt x="3398" y="4759"/>
                        <a:pt x="3656" y="4464"/>
                        <a:pt x="3324" y="4575"/>
                      </a:cubicBezTo>
                      <a:cubicBezTo>
                        <a:pt x="3509" y="4390"/>
                        <a:pt x="3324" y="4390"/>
                        <a:pt x="3324" y="4317"/>
                      </a:cubicBezTo>
                      <a:cubicBezTo>
                        <a:pt x="3361" y="4317"/>
                        <a:pt x="3435" y="4280"/>
                        <a:pt x="3472" y="4280"/>
                      </a:cubicBezTo>
                      <a:cubicBezTo>
                        <a:pt x="3435" y="4243"/>
                        <a:pt x="3435" y="4206"/>
                        <a:pt x="3361" y="4169"/>
                      </a:cubicBezTo>
                      <a:cubicBezTo>
                        <a:pt x="3361" y="4169"/>
                        <a:pt x="3213" y="4243"/>
                        <a:pt x="3176" y="4280"/>
                      </a:cubicBezTo>
                      <a:cubicBezTo>
                        <a:pt x="2992" y="4427"/>
                        <a:pt x="3066" y="4206"/>
                        <a:pt x="2955" y="4280"/>
                      </a:cubicBezTo>
                      <a:cubicBezTo>
                        <a:pt x="2955" y="4280"/>
                        <a:pt x="2955" y="4280"/>
                        <a:pt x="2918" y="4243"/>
                      </a:cubicBezTo>
                      <a:cubicBezTo>
                        <a:pt x="2955" y="4206"/>
                        <a:pt x="3029" y="4206"/>
                        <a:pt x="3066" y="4169"/>
                      </a:cubicBezTo>
                      <a:cubicBezTo>
                        <a:pt x="3103" y="4169"/>
                        <a:pt x="3103" y="4169"/>
                        <a:pt x="3140" y="4132"/>
                      </a:cubicBezTo>
                      <a:cubicBezTo>
                        <a:pt x="3140" y="4132"/>
                        <a:pt x="3176" y="4095"/>
                        <a:pt x="3176" y="4095"/>
                      </a:cubicBezTo>
                      <a:cubicBezTo>
                        <a:pt x="3029" y="4022"/>
                        <a:pt x="2660" y="4132"/>
                        <a:pt x="2733" y="3837"/>
                      </a:cubicBezTo>
                      <a:cubicBezTo>
                        <a:pt x="2733" y="3800"/>
                        <a:pt x="2770" y="3763"/>
                        <a:pt x="2807" y="3690"/>
                      </a:cubicBezTo>
                      <a:cubicBezTo>
                        <a:pt x="2660" y="3800"/>
                        <a:pt x="2512" y="3874"/>
                        <a:pt x="2364" y="3985"/>
                      </a:cubicBezTo>
                      <a:cubicBezTo>
                        <a:pt x="2623" y="3874"/>
                        <a:pt x="2364" y="4132"/>
                        <a:pt x="2438" y="4132"/>
                      </a:cubicBezTo>
                      <a:cubicBezTo>
                        <a:pt x="2475" y="4132"/>
                        <a:pt x="2512" y="4132"/>
                        <a:pt x="2549" y="4095"/>
                      </a:cubicBezTo>
                      <a:cubicBezTo>
                        <a:pt x="2586" y="4095"/>
                        <a:pt x="2586" y="4058"/>
                        <a:pt x="2586" y="4022"/>
                      </a:cubicBezTo>
                      <a:cubicBezTo>
                        <a:pt x="2623" y="4058"/>
                        <a:pt x="2660" y="4058"/>
                        <a:pt x="2697" y="4095"/>
                      </a:cubicBezTo>
                      <a:cubicBezTo>
                        <a:pt x="2623" y="4132"/>
                        <a:pt x="2549" y="4169"/>
                        <a:pt x="2438" y="4169"/>
                      </a:cubicBezTo>
                      <a:cubicBezTo>
                        <a:pt x="2401" y="4169"/>
                        <a:pt x="2364" y="4206"/>
                        <a:pt x="2327" y="4206"/>
                      </a:cubicBezTo>
                      <a:cubicBezTo>
                        <a:pt x="2364" y="4243"/>
                        <a:pt x="2401" y="4280"/>
                        <a:pt x="2438" y="4280"/>
                      </a:cubicBezTo>
                      <a:cubicBezTo>
                        <a:pt x="2475" y="4243"/>
                        <a:pt x="2512" y="4243"/>
                        <a:pt x="2549" y="4206"/>
                      </a:cubicBezTo>
                      <a:cubicBezTo>
                        <a:pt x="2586" y="4169"/>
                        <a:pt x="2660" y="4169"/>
                        <a:pt x="2697" y="4132"/>
                      </a:cubicBezTo>
                      <a:cubicBezTo>
                        <a:pt x="2697" y="4169"/>
                        <a:pt x="2697" y="4169"/>
                        <a:pt x="2697" y="4206"/>
                      </a:cubicBezTo>
                      <a:cubicBezTo>
                        <a:pt x="2475" y="4280"/>
                        <a:pt x="2512" y="4427"/>
                        <a:pt x="2364" y="4501"/>
                      </a:cubicBezTo>
                      <a:cubicBezTo>
                        <a:pt x="2327" y="4538"/>
                        <a:pt x="2253" y="4575"/>
                        <a:pt x="2253" y="4575"/>
                      </a:cubicBezTo>
                      <a:cubicBezTo>
                        <a:pt x="2217" y="4575"/>
                        <a:pt x="2217" y="4538"/>
                        <a:pt x="2180" y="4501"/>
                      </a:cubicBezTo>
                      <a:cubicBezTo>
                        <a:pt x="2217" y="4612"/>
                        <a:pt x="2217" y="4759"/>
                        <a:pt x="2253" y="4870"/>
                      </a:cubicBezTo>
                      <a:cubicBezTo>
                        <a:pt x="2253" y="4870"/>
                        <a:pt x="2327" y="4870"/>
                        <a:pt x="2327" y="4870"/>
                      </a:cubicBezTo>
                      <a:cubicBezTo>
                        <a:pt x="2475" y="4686"/>
                        <a:pt x="2512" y="4907"/>
                        <a:pt x="2660" y="4759"/>
                      </a:cubicBezTo>
                      <a:cubicBezTo>
                        <a:pt x="2697" y="4723"/>
                        <a:pt x="2697" y="4723"/>
                        <a:pt x="2697" y="4686"/>
                      </a:cubicBezTo>
                      <a:cubicBezTo>
                        <a:pt x="2733" y="4686"/>
                        <a:pt x="2807" y="4686"/>
                        <a:pt x="2807" y="4686"/>
                      </a:cubicBezTo>
                      <a:cubicBezTo>
                        <a:pt x="2918" y="4833"/>
                        <a:pt x="2992" y="4944"/>
                        <a:pt x="3066" y="5091"/>
                      </a:cubicBezTo>
                      <a:cubicBezTo>
                        <a:pt x="2992" y="5128"/>
                        <a:pt x="2881" y="5091"/>
                        <a:pt x="2918" y="5202"/>
                      </a:cubicBezTo>
                      <a:cubicBezTo>
                        <a:pt x="2955" y="5350"/>
                        <a:pt x="2918" y="5423"/>
                        <a:pt x="2881" y="5460"/>
                      </a:cubicBezTo>
                      <a:close/>
                      <a:moveTo>
                        <a:pt x="2586" y="6826"/>
                      </a:moveTo>
                      <a:cubicBezTo>
                        <a:pt x="2660" y="6752"/>
                        <a:pt x="2770" y="6715"/>
                        <a:pt x="2844" y="6641"/>
                      </a:cubicBezTo>
                      <a:cubicBezTo>
                        <a:pt x="2992" y="6493"/>
                        <a:pt x="2770" y="6604"/>
                        <a:pt x="2770" y="6567"/>
                      </a:cubicBezTo>
                      <a:cubicBezTo>
                        <a:pt x="2770" y="6567"/>
                        <a:pt x="2770" y="6567"/>
                        <a:pt x="2770" y="6567"/>
                      </a:cubicBezTo>
                      <a:cubicBezTo>
                        <a:pt x="2770" y="6567"/>
                        <a:pt x="2770" y="6567"/>
                        <a:pt x="2770" y="6567"/>
                      </a:cubicBezTo>
                      <a:cubicBezTo>
                        <a:pt x="2770" y="6567"/>
                        <a:pt x="2770" y="6567"/>
                        <a:pt x="2770" y="6567"/>
                      </a:cubicBezTo>
                      <a:cubicBezTo>
                        <a:pt x="3140" y="6235"/>
                        <a:pt x="2512" y="6346"/>
                        <a:pt x="2733" y="6088"/>
                      </a:cubicBezTo>
                      <a:cubicBezTo>
                        <a:pt x="2697" y="6088"/>
                        <a:pt x="2697" y="6088"/>
                        <a:pt x="2660" y="6088"/>
                      </a:cubicBezTo>
                      <a:cubicBezTo>
                        <a:pt x="2586" y="6088"/>
                        <a:pt x="2549" y="6051"/>
                        <a:pt x="2512" y="6051"/>
                      </a:cubicBezTo>
                      <a:cubicBezTo>
                        <a:pt x="2512" y="6051"/>
                        <a:pt x="2586" y="5977"/>
                        <a:pt x="2623" y="5940"/>
                      </a:cubicBezTo>
                      <a:cubicBezTo>
                        <a:pt x="2807" y="5792"/>
                        <a:pt x="2549" y="5756"/>
                        <a:pt x="2807" y="5608"/>
                      </a:cubicBezTo>
                      <a:cubicBezTo>
                        <a:pt x="2807" y="5608"/>
                        <a:pt x="2770" y="5608"/>
                        <a:pt x="2770" y="5608"/>
                      </a:cubicBezTo>
                      <a:cubicBezTo>
                        <a:pt x="2733" y="5608"/>
                        <a:pt x="2697" y="5645"/>
                        <a:pt x="2697" y="5645"/>
                      </a:cubicBezTo>
                      <a:cubicBezTo>
                        <a:pt x="2623" y="5792"/>
                        <a:pt x="2512" y="5756"/>
                        <a:pt x="2475" y="5756"/>
                      </a:cubicBezTo>
                      <a:cubicBezTo>
                        <a:pt x="2364" y="5756"/>
                        <a:pt x="2290" y="5756"/>
                        <a:pt x="2290" y="5866"/>
                      </a:cubicBezTo>
                      <a:cubicBezTo>
                        <a:pt x="2290" y="5940"/>
                        <a:pt x="2290" y="5977"/>
                        <a:pt x="2253" y="6051"/>
                      </a:cubicBezTo>
                      <a:cubicBezTo>
                        <a:pt x="2217" y="6125"/>
                        <a:pt x="2143" y="6272"/>
                        <a:pt x="2143" y="6272"/>
                      </a:cubicBezTo>
                      <a:cubicBezTo>
                        <a:pt x="2327" y="6272"/>
                        <a:pt x="2106" y="6457"/>
                        <a:pt x="2143" y="6457"/>
                      </a:cubicBezTo>
                      <a:cubicBezTo>
                        <a:pt x="2512" y="6309"/>
                        <a:pt x="2660" y="6420"/>
                        <a:pt x="2807" y="6530"/>
                      </a:cubicBezTo>
                      <a:cubicBezTo>
                        <a:pt x="2807" y="6530"/>
                        <a:pt x="2807" y="6530"/>
                        <a:pt x="2807" y="6530"/>
                      </a:cubicBezTo>
                      <a:cubicBezTo>
                        <a:pt x="2770" y="6530"/>
                        <a:pt x="2623" y="6715"/>
                        <a:pt x="2660" y="6567"/>
                      </a:cubicBezTo>
                      <a:cubicBezTo>
                        <a:pt x="2660" y="6530"/>
                        <a:pt x="2623" y="6530"/>
                        <a:pt x="2623" y="6493"/>
                      </a:cubicBezTo>
                      <a:cubicBezTo>
                        <a:pt x="2623" y="6493"/>
                        <a:pt x="2586" y="6530"/>
                        <a:pt x="2586" y="6530"/>
                      </a:cubicBezTo>
                      <a:cubicBezTo>
                        <a:pt x="2586" y="6567"/>
                        <a:pt x="2586" y="6604"/>
                        <a:pt x="2623" y="6604"/>
                      </a:cubicBezTo>
                      <a:cubicBezTo>
                        <a:pt x="2660" y="6641"/>
                        <a:pt x="2733" y="6641"/>
                        <a:pt x="2770" y="6678"/>
                      </a:cubicBezTo>
                      <a:cubicBezTo>
                        <a:pt x="2733" y="6715"/>
                        <a:pt x="2660" y="6789"/>
                        <a:pt x="2586" y="6826"/>
                      </a:cubicBezTo>
                      <a:close/>
                      <a:moveTo>
                        <a:pt x="4062" y="6051"/>
                      </a:moveTo>
                      <a:cubicBezTo>
                        <a:pt x="4062" y="5977"/>
                        <a:pt x="4062" y="5866"/>
                        <a:pt x="4026" y="5866"/>
                      </a:cubicBezTo>
                      <a:cubicBezTo>
                        <a:pt x="3989" y="5866"/>
                        <a:pt x="3878" y="5940"/>
                        <a:pt x="3952" y="5977"/>
                      </a:cubicBezTo>
                      <a:cubicBezTo>
                        <a:pt x="3989" y="6014"/>
                        <a:pt x="3693" y="6051"/>
                        <a:pt x="3804" y="6125"/>
                      </a:cubicBezTo>
                      <a:cubicBezTo>
                        <a:pt x="3804" y="6198"/>
                        <a:pt x="3952" y="6014"/>
                        <a:pt x="4062" y="6051"/>
                      </a:cubicBezTo>
                      <a:close/>
                      <a:moveTo>
                        <a:pt x="4653" y="6567"/>
                      </a:moveTo>
                      <a:cubicBezTo>
                        <a:pt x="4616" y="6567"/>
                        <a:pt x="4579" y="6567"/>
                        <a:pt x="4542" y="6567"/>
                      </a:cubicBezTo>
                      <a:cubicBezTo>
                        <a:pt x="4395" y="6567"/>
                        <a:pt x="4432" y="6346"/>
                        <a:pt x="4099" y="6567"/>
                      </a:cubicBezTo>
                      <a:cubicBezTo>
                        <a:pt x="4062" y="6604"/>
                        <a:pt x="4284" y="6309"/>
                        <a:pt x="4026" y="6530"/>
                      </a:cubicBezTo>
                      <a:cubicBezTo>
                        <a:pt x="3952" y="6567"/>
                        <a:pt x="3878" y="6752"/>
                        <a:pt x="4026" y="6752"/>
                      </a:cubicBezTo>
                      <a:cubicBezTo>
                        <a:pt x="4026" y="6752"/>
                        <a:pt x="4026" y="6752"/>
                        <a:pt x="4026" y="6752"/>
                      </a:cubicBezTo>
                      <a:cubicBezTo>
                        <a:pt x="4026" y="6752"/>
                        <a:pt x="4026" y="6752"/>
                        <a:pt x="4026" y="6752"/>
                      </a:cubicBezTo>
                      <a:cubicBezTo>
                        <a:pt x="3804" y="6936"/>
                        <a:pt x="3989" y="6530"/>
                        <a:pt x="3730" y="6752"/>
                      </a:cubicBezTo>
                      <a:cubicBezTo>
                        <a:pt x="3730" y="6715"/>
                        <a:pt x="3730" y="6715"/>
                        <a:pt x="3730" y="6678"/>
                      </a:cubicBezTo>
                      <a:cubicBezTo>
                        <a:pt x="4173" y="6420"/>
                        <a:pt x="4099" y="6235"/>
                        <a:pt x="4099" y="6051"/>
                      </a:cubicBezTo>
                      <a:cubicBezTo>
                        <a:pt x="4099" y="6051"/>
                        <a:pt x="4026" y="6051"/>
                        <a:pt x="4026" y="6051"/>
                      </a:cubicBezTo>
                      <a:cubicBezTo>
                        <a:pt x="4026" y="6051"/>
                        <a:pt x="3989" y="6088"/>
                        <a:pt x="3989" y="6088"/>
                      </a:cubicBezTo>
                      <a:cubicBezTo>
                        <a:pt x="3915" y="6235"/>
                        <a:pt x="3878" y="6383"/>
                        <a:pt x="3767" y="6567"/>
                      </a:cubicBezTo>
                      <a:cubicBezTo>
                        <a:pt x="3693" y="6678"/>
                        <a:pt x="3509" y="6826"/>
                        <a:pt x="3361" y="6936"/>
                      </a:cubicBezTo>
                      <a:cubicBezTo>
                        <a:pt x="3361" y="6936"/>
                        <a:pt x="3250" y="6973"/>
                        <a:pt x="3213" y="6936"/>
                      </a:cubicBezTo>
                      <a:cubicBezTo>
                        <a:pt x="3176" y="6862"/>
                        <a:pt x="3287" y="6752"/>
                        <a:pt x="3103" y="6789"/>
                      </a:cubicBezTo>
                      <a:cubicBezTo>
                        <a:pt x="3103" y="6862"/>
                        <a:pt x="3103" y="6936"/>
                        <a:pt x="3103" y="7010"/>
                      </a:cubicBezTo>
                      <a:cubicBezTo>
                        <a:pt x="3103" y="7084"/>
                        <a:pt x="3176" y="7121"/>
                        <a:pt x="3213" y="7195"/>
                      </a:cubicBezTo>
                      <a:cubicBezTo>
                        <a:pt x="3029" y="7268"/>
                        <a:pt x="3176" y="7416"/>
                        <a:pt x="2918" y="7453"/>
                      </a:cubicBezTo>
                      <a:cubicBezTo>
                        <a:pt x="3029" y="7527"/>
                        <a:pt x="3140" y="7342"/>
                        <a:pt x="3213" y="7342"/>
                      </a:cubicBezTo>
                      <a:cubicBezTo>
                        <a:pt x="3287" y="7342"/>
                        <a:pt x="3324" y="7342"/>
                        <a:pt x="3324" y="7268"/>
                      </a:cubicBezTo>
                      <a:cubicBezTo>
                        <a:pt x="3324" y="7268"/>
                        <a:pt x="3176" y="7305"/>
                        <a:pt x="3176" y="7305"/>
                      </a:cubicBezTo>
                      <a:cubicBezTo>
                        <a:pt x="3176" y="7231"/>
                        <a:pt x="3398" y="7121"/>
                        <a:pt x="3250" y="7121"/>
                      </a:cubicBezTo>
                      <a:cubicBezTo>
                        <a:pt x="3435" y="7047"/>
                        <a:pt x="3693" y="6715"/>
                        <a:pt x="3841" y="6862"/>
                      </a:cubicBezTo>
                      <a:cubicBezTo>
                        <a:pt x="3878" y="6899"/>
                        <a:pt x="3804" y="7010"/>
                        <a:pt x="3952" y="6936"/>
                      </a:cubicBezTo>
                      <a:cubicBezTo>
                        <a:pt x="3989" y="6936"/>
                        <a:pt x="3989" y="6826"/>
                        <a:pt x="3989" y="6789"/>
                      </a:cubicBezTo>
                      <a:cubicBezTo>
                        <a:pt x="3989" y="6789"/>
                        <a:pt x="3989" y="6789"/>
                        <a:pt x="3989" y="6789"/>
                      </a:cubicBezTo>
                      <a:cubicBezTo>
                        <a:pt x="3989" y="6789"/>
                        <a:pt x="3989" y="6789"/>
                        <a:pt x="3989" y="6789"/>
                      </a:cubicBezTo>
                      <a:cubicBezTo>
                        <a:pt x="4026" y="6752"/>
                        <a:pt x="4062" y="6715"/>
                        <a:pt x="4099" y="6678"/>
                      </a:cubicBezTo>
                      <a:cubicBezTo>
                        <a:pt x="4099" y="6715"/>
                        <a:pt x="4062" y="6752"/>
                        <a:pt x="4062" y="6752"/>
                      </a:cubicBezTo>
                      <a:cubicBezTo>
                        <a:pt x="4062" y="6789"/>
                        <a:pt x="4062" y="6826"/>
                        <a:pt x="4062" y="6826"/>
                      </a:cubicBezTo>
                      <a:cubicBezTo>
                        <a:pt x="4321" y="6752"/>
                        <a:pt x="4505" y="6678"/>
                        <a:pt x="4653" y="6567"/>
                      </a:cubicBezTo>
                      <a:close/>
                      <a:moveTo>
                        <a:pt x="3952" y="7416"/>
                      </a:moveTo>
                      <a:cubicBezTo>
                        <a:pt x="4026" y="7490"/>
                        <a:pt x="4136" y="7527"/>
                        <a:pt x="4210" y="7600"/>
                      </a:cubicBezTo>
                      <a:cubicBezTo>
                        <a:pt x="4321" y="7711"/>
                        <a:pt x="4579" y="7711"/>
                        <a:pt x="4542" y="7932"/>
                      </a:cubicBezTo>
                      <a:cubicBezTo>
                        <a:pt x="4542" y="7969"/>
                        <a:pt x="4653" y="7932"/>
                        <a:pt x="4727" y="7969"/>
                      </a:cubicBezTo>
                      <a:cubicBezTo>
                        <a:pt x="4764" y="7969"/>
                        <a:pt x="4801" y="7969"/>
                        <a:pt x="4838" y="7932"/>
                      </a:cubicBezTo>
                      <a:cubicBezTo>
                        <a:pt x="4838" y="7896"/>
                        <a:pt x="4838" y="7896"/>
                        <a:pt x="4838" y="7859"/>
                      </a:cubicBezTo>
                      <a:cubicBezTo>
                        <a:pt x="4801" y="7748"/>
                        <a:pt x="4801" y="7637"/>
                        <a:pt x="4764" y="7563"/>
                      </a:cubicBezTo>
                      <a:cubicBezTo>
                        <a:pt x="4690" y="7527"/>
                        <a:pt x="4801" y="7453"/>
                        <a:pt x="4838" y="7416"/>
                      </a:cubicBezTo>
                      <a:cubicBezTo>
                        <a:pt x="4875" y="7379"/>
                        <a:pt x="4801" y="7342"/>
                        <a:pt x="4838" y="7379"/>
                      </a:cubicBezTo>
                      <a:cubicBezTo>
                        <a:pt x="4690" y="7379"/>
                        <a:pt x="4616" y="7379"/>
                        <a:pt x="4542" y="7379"/>
                      </a:cubicBezTo>
                      <a:cubicBezTo>
                        <a:pt x="4542" y="7379"/>
                        <a:pt x="4542" y="7342"/>
                        <a:pt x="4542" y="7342"/>
                      </a:cubicBezTo>
                      <a:cubicBezTo>
                        <a:pt x="4579" y="7305"/>
                        <a:pt x="4616" y="7305"/>
                        <a:pt x="4653" y="7305"/>
                      </a:cubicBezTo>
                      <a:cubicBezTo>
                        <a:pt x="4690" y="7305"/>
                        <a:pt x="4727" y="7305"/>
                        <a:pt x="4727" y="7305"/>
                      </a:cubicBezTo>
                      <a:cubicBezTo>
                        <a:pt x="4727" y="7268"/>
                        <a:pt x="4727" y="7231"/>
                        <a:pt x="4727" y="7231"/>
                      </a:cubicBezTo>
                      <a:cubicBezTo>
                        <a:pt x="4690" y="7231"/>
                        <a:pt x="4616" y="7268"/>
                        <a:pt x="4579" y="7268"/>
                      </a:cubicBezTo>
                      <a:cubicBezTo>
                        <a:pt x="4505" y="7268"/>
                        <a:pt x="4395" y="7268"/>
                        <a:pt x="4358" y="7268"/>
                      </a:cubicBezTo>
                      <a:cubicBezTo>
                        <a:pt x="4358" y="7268"/>
                        <a:pt x="4432" y="7158"/>
                        <a:pt x="4469" y="7121"/>
                      </a:cubicBezTo>
                      <a:cubicBezTo>
                        <a:pt x="4469" y="7121"/>
                        <a:pt x="4505" y="7084"/>
                        <a:pt x="4542" y="7084"/>
                      </a:cubicBezTo>
                      <a:cubicBezTo>
                        <a:pt x="4542" y="7084"/>
                        <a:pt x="4542" y="7121"/>
                        <a:pt x="4542" y="7121"/>
                      </a:cubicBezTo>
                      <a:cubicBezTo>
                        <a:pt x="4542" y="7158"/>
                        <a:pt x="4321" y="7268"/>
                        <a:pt x="4469" y="7231"/>
                      </a:cubicBezTo>
                      <a:cubicBezTo>
                        <a:pt x="4616" y="7195"/>
                        <a:pt x="4764" y="7047"/>
                        <a:pt x="4949" y="6936"/>
                      </a:cubicBezTo>
                      <a:cubicBezTo>
                        <a:pt x="4949" y="6936"/>
                        <a:pt x="4949" y="6826"/>
                        <a:pt x="4912" y="6826"/>
                      </a:cubicBezTo>
                      <a:cubicBezTo>
                        <a:pt x="4469" y="6899"/>
                        <a:pt x="4247" y="7231"/>
                        <a:pt x="3952" y="7416"/>
                      </a:cubicBezTo>
                      <a:close/>
                      <a:moveTo>
                        <a:pt x="3361" y="8523"/>
                      </a:moveTo>
                      <a:cubicBezTo>
                        <a:pt x="3509" y="8412"/>
                        <a:pt x="3730" y="8338"/>
                        <a:pt x="3730" y="8154"/>
                      </a:cubicBezTo>
                      <a:cubicBezTo>
                        <a:pt x="3730" y="8080"/>
                        <a:pt x="3915" y="7859"/>
                        <a:pt x="3878" y="7822"/>
                      </a:cubicBezTo>
                      <a:cubicBezTo>
                        <a:pt x="3804" y="7748"/>
                        <a:pt x="3730" y="7969"/>
                        <a:pt x="3619" y="7969"/>
                      </a:cubicBezTo>
                      <a:cubicBezTo>
                        <a:pt x="3656" y="7896"/>
                        <a:pt x="3656" y="7822"/>
                        <a:pt x="3730" y="7748"/>
                      </a:cubicBezTo>
                      <a:cubicBezTo>
                        <a:pt x="3767" y="7711"/>
                        <a:pt x="3841" y="7674"/>
                        <a:pt x="3878" y="7637"/>
                      </a:cubicBezTo>
                      <a:cubicBezTo>
                        <a:pt x="3804" y="7563"/>
                        <a:pt x="3509" y="7896"/>
                        <a:pt x="3435" y="7711"/>
                      </a:cubicBezTo>
                      <a:cubicBezTo>
                        <a:pt x="3435" y="7711"/>
                        <a:pt x="3398" y="7748"/>
                        <a:pt x="3398" y="7748"/>
                      </a:cubicBezTo>
                      <a:cubicBezTo>
                        <a:pt x="3324" y="7932"/>
                        <a:pt x="3324" y="8043"/>
                        <a:pt x="3583" y="8006"/>
                      </a:cubicBezTo>
                      <a:cubicBezTo>
                        <a:pt x="3472" y="8154"/>
                        <a:pt x="3398" y="8265"/>
                        <a:pt x="3583" y="8265"/>
                      </a:cubicBezTo>
                      <a:cubicBezTo>
                        <a:pt x="3583" y="8265"/>
                        <a:pt x="3583" y="8301"/>
                        <a:pt x="3546" y="8338"/>
                      </a:cubicBezTo>
                      <a:cubicBezTo>
                        <a:pt x="3287" y="8523"/>
                        <a:pt x="3398" y="8265"/>
                        <a:pt x="3250" y="8301"/>
                      </a:cubicBezTo>
                      <a:cubicBezTo>
                        <a:pt x="3213" y="8301"/>
                        <a:pt x="3176" y="8265"/>
                        <a:pt x="3176" y="8265"/>
                      </a:cubicBezTo>
                      <a:cubicBezTo>
                        <a:pt x="3176" y="8338"/>
                        <a:pt x="3176" y="8412"/>
                        <a:pt x="3213" y="8449"/>
                      </a:cubicBezTo>
                      <a:cubicBezTo>
                        <a:pt x="3213" y="8523"/>
                        <a:pt x="3324" y="8560"/>
                        <a:pt x="3361" y="8523"/>
                      </a:cubicBezTo>
                      <a:close/>
                      <a:moveTo>
                        <a:pt x="4062" y="8855"/>
                      </a:moveTo>
                      <a:cubicBezTo>
                        <a:pt x="4099" y="8818"/>
                        <a:pt x="4136" y="8781"/>
                        <a:pt x="4136" y="8744"/>
                      </a:cubicBezTo>
                      <a:cubicBezTo>
                        <a:pt x="4136" y="8744"/>
                        <a:pt x="4136" y="8707"/>
                        <a:pt x="4136" y="8707"/>
                      </a:cubicBezTo>
                      <a:cubicBezTo>
                        <a:pt x="3952" y="8707"/>
                        <a:pt x="3952" y="8523"/>
                        <a:pt x="4026" y="8412"/>
                      </a:cubicBezTo>
                      <a:cubicBezTo>
                        <a:pt x="4173" y="8191"/>
                        <a:pt x="3841" y="8375"/>
                        <a:pt x="3878" y="8265"/>
                      </a:cubicBezTo>
                      <a:cubicBezTo>
                        <a:pt x="3804" y="8301"/>
                        <a:pt x="3730" y="8301"/>
                        <a:pt x="3656" y="8338"/>
                      </a:cubicBezTo>
                      <a:cubicBezTo>
                        <a:pt x="3693" y="8375"/>
                        <a:pt x="3730" y="8412"/>
                        <a:pt x="3767" y="8449"/>
                      </a:cubicBezTo>
                      <a:cubicBezTo>
                        <a:pt x="3841" y="8560"/>
                        <a:pt x="3730" y="8670"/>
                        <a:pt x="3583" y="8818"/>
                      </a:cubicBezTo>
                      <a:cubicBezTo>
                        <a:pt x="3583" y="8818"/>
                        <a:pt x="3509" y="8818"/>
                        <a:pt x="3435" y="8855"/>
                      </a:cubicBezTo>
                      <a:cubicBezTo>
                        <a:pt x="3472" y="8892"/>
                        <a:pt x="3472" y="8929"/>
                        <a:pt x="3509" y="8929"/>
                      </a:cubicBezTo>
                      <a:cubicBezTo>
                        <a:pt x="3619" y="8929"/>
                        <a:pt x="3656" y="8707"/>
                        <a:pt x="3730" y="8781"/>
                      </a:cubicBezTo>
                      <a:cubicBezTo>
                        <a:pt x="3767" y="8855"/>
                        <a:pt x="3878" y="8929"/>
                        <a:pt x="4062" y="8855"/>
                      </a:cubicBezTo>
                      <a:close/>
                      <a:moveTo>
                        <a:pt x="5613" y="9039"/>
                      </a:moveTo>
                      <a:cubicBezTo>
                        <a:pt x="5613" y="9039"/>
                        <a:pt x="5650" y="9039"/>
                        <a:pt x="5687" y="9039"/>
                      </a:cubicBezTo>
                      <a:cubicBezTo>
                        <a:pt x="5687" y="9039"/>
                        <a:pt x="5650" y="9002"/>
                        <a:pt x="5650" y="9002"/>
                      </a:cubicBezTo>
                      <a:cubicBezTo>
                        <a:pt x="5613" y="8966"/>
                        <a:pt x="5539" y="8929"/>
                        <a:pt x="5502" y="8855"/>
                      </a:cubicBezTo>
                      <a:cubicBezTo>
                        <a:pt x="5539" y="8818"/>
                        <a:pt x="5613" y="8781"/>
                        <a:pt x="5613" y="8781"/>
                      </a:cubicBezTo>
                      <a:cubicBezTo>
                        <a:pt x="5650" y="8781"/>
                        <a:pt x="5724" y="8818"/>
                        <a:pt x="5724" y="8818"/>
                      </a:cubicBezTo>
                      <a:cubicBezTo>
                        <a:pt x="5724" y="8818"/>
                        <a:pt x="5724" y="8855"/>
                        <a:pt x="5724" y="8892"/>
                      </a:cubicBezTo>
                      <a:cubicBezTo>
                        <a:pt x="5761" y="8892"/>
                        <a:pt x="5798" y="8855"/>
                        <a:pt x="5798" y="8855"/>
                      </a:cubicBezTo>
                      <a:cubicBezTo>
                        <a:pt x="5835" y="8818"/>
                        <a:pt x="5872" y="8781"/>
                        <a:pt x="5835" y="8744"/>
                      </a:cubicBezTo>
                      <a:cubicBezTo>
                        <a:pt x="5724" y="8707"/>
                        <a:pt x="5835" y="8486"/>
                        <a:pt x="5613" y="8523"/>
                      </a:cubicBezTo>
                      <a:cubicBezTo>
                        <a:pt x="5613" y="8523"/>
                        <a:pt x="5687" y="8375"/>
                        <a:pt x="5724" y="8301"/>
                      </a:cubicBezTo>
                      <a:cubicBezTo>
                        <a:pt x="5724" y="8301"/>
                        <a:pt x="5761" y="8265"/>
                        <a:pt x="5761" y="8265"/>
                      </a:cubicBezTo>
                      <a:cubicBezTo>
                        <a:pt x="5798" y="8265"/>
                        <a:pt x="5835" y="8228"/>
                        <a:pt x="5908" y="8228"/>
                      </a:cubicBezTo>
                      <a:cubicBezTo>
                        <a:pt x="5872" y="8228"/>
                        <a:pt x="5835" y="8191"/>
                        <a:pt x="5798" y="8191"/>
                      </a:cubicBezTo>
                      <a:cubicBezTo>
                        <a:pt x="5761" y="8301"/>
                        <a:pt x="5502" y="8228"/>
                        <a:pt x="5576" y="8375"/>
                      </a:cubicBezTo>
                      <a:cubicBezTo>
                        <a:pt x="5355" y="8375"/>
                        <a:pt x="5428" y="8597"/>
                        <a:pt x="5392" y="8523"/>
                      </a:cubicBezTo>
                      <a:cubicBezTo>
                        <a:pt x="5355" y="8449"/>
                        <a:pt x="5428" y="8265"/>
                        <a:pt x="5207" y="8375"/>
                      </a:cubicBezTo>
                      <a:cubicBezTo>
                        <a:pt x="5059" y="8375"/>
                        <a:pt x="4985" y="8375"/>
                        <a:pt x="4912" y="8338"/>
                      </a:cubicBezTo>
                      <a:cubicBezTo>
                        <a:pt x="4912" y="8338"/>
                        <a:pt x="4912" y="8375"/>
                        <a:pt x="4912" y="8375"/>
                      </a:cubicBezTo>
                      <a:cubicBezTo>
                        <a:pt x="4912" y="8633"/>
                        <a:pt x="4949" y="8597"/>
                        <a:pt x="5022" y="8633"/>
                      </a:cubicBezTo>
                      <a:cubicBezTo>
                        <a:pt x="5244" y="8707"/>
                        <a:pt x="5355" y="8818"/>
                        <a:pt x="5281" y="9113"/>
                      </a:cubicBezTo>
                      <a:cubicBezTo>
                        <a:pt x="5244" y="9224"/>
                        <a:pt x="5539" y="8929"/>
                        <a:pt x="5613" y="9039"/>
                      </a:cubicBezTo>
                      <a:close/>
                      <a:moveTo>
                        <a:pt x="5724" y="9150"/>
                      </a:moveTo>
                      <a:cubicBezTo>
                        <a:pt x="5724" y="9150"/>
                        <a:pt x="5761" y="9113"/>
                        <a:pt x="5798" y="9113"/>
                      </a:cubicBezTo>
                      <a:cubicBezTo>
                        <a:pt x="5687" y="9113"/>
                        <a:pt x="5613" y="9076"/>
                        <a:pt x="5539" y="9076"/>
                      </a:cubicBezTo>
                      <a:cubicBezTo>
                        <a:pt x="5502" y="9150"/>
                        <a:pt x="5428" y="9261"/>
                        <a:pt x="5392" y="9334"/>
                      </a:cubicBezTo>
                      <a:cubicBezTo>
                        <a:pt x="5502" y="9261"/>
                        <a:pt x="5613" y="9224"/>
                        <a:pt x="5724" y="9150"/>
                      </a:cubicBezTo>
                      <a:close/>
                      <a:moveTo>
                        <a:pt x="7533" y="8449"/>
                      </a:moveTo>
                      <a:cubicBezTo>
                        <a:pt x="7570" y="8338"/>
                        <a:pt x="7644" y="8265"/>
                        <a:pt x="7681" y="8191"/>
                      </a:cubicBezTo>
                      <a:cubicBezTo>
                        <a:pt x="7644" y="8228"/>
                        <a:pt x="7570" y="8265"/>
                        <a:pt x="7533" y="8301"/>
                      </a:cubicBezTo>
                      <a:cubicBezTo>
                        <a:pt x="7496" y="8301"/>
                        <a:pt x="7496" y="8301"/>
                        <a:pt x="7459" y="8338"/>
                      </a:cubicBezTo>
                      <a:cubicBezTo>
                        <a:pt x="7459" y="8338"/>
                        <a:pt x="7496" y="8301"/>
                        <a:pt x="7496" y="8301"/>
                      </a:cubicBezTo>
                      <a:cubicBezTo>
                        <a:pt x="7533" y="8228"/>
                        <a:pt x="7533" y="8117"/>
                        <a:pt x="7570" y="8043"/>
                      </a:cubicBezTo>
                      <a:cubicBezTo>
                        <a:pt x="7570" y="8043"/>
                        <a:pt x="7496" y="8043"/>
                        <a:pt x="7459" y="8043"/>
                      </a:cubicBezTo>
                      <a:cubicBezTo>
                        <a:pt x="7459" y="8043"/>
                        <a:pt x="7422" y="8080"/>
                        <a:pt x="7422" y="8080"/>
                      </a:cubicBezTo>
                      <a:cubicBezTo>
                        <a:pt x="7607" y="8117"/>
                        <a:pt x="7422" y="8265"/>
                        <a:pt x="7311" y="8338"/>
                      </a:cubicBezTo>
                      <a:cubicBezTo>
                        <a:pt x="7201" y="8449"/>
                        <a:pt x="7201" y="8523"/>
                        <a:pt x="7238" y="8523"/>
                      </a:cubicBezTo>
                      <a:cubicBezTo>
                        <a:pt x="7274" y="8560"/>
                        <a:pt x="7385" y="8523"/>
                        <a:pt x="7533" y="8449"/>
                      </a:cubicBezTo>
                      <a:close/>
                      <a:moveTo>
                        <a:pt x="6093" y="9777"/>
                      </a:moveTo>
                      <a:cubicBezTo>
                        <a:pt x="6204" y="9556"/>
                        <a:pt x="6019" y="9667"/>
                        <a:pt x="5872" y="9667"/>
                      </a:cubicBezTo>
                      <a:cubicBezTo>
                        <a:pt x="5835" y="9667"/>
                        <a:pt x="5872" y="9593"/>
                        <a:pt x="5872" y="9556"/>
                      </a:cubicBezTo>
                      <a:cubicBezTo>
                        <a:pt x="5872" y="9556"/>
                        <a:pt x="5835" y="9556"/>
                        <a:pt x="5798" y="9556"/>
                      </a:cubicBezTo>
                      <a:cubicBezTo>
                        <a:pt x="5650" y="9740"/>
                        <a:pt x="5872" y="9703"/>
                        <a:pt x="5945" y="9740"/>
                      </a:cubicBezTo>
                      <a:cubicBezTo>
                        <a:pt x="5982" y="9777"/>
                        <a:pt x="6019" y="9777"/>
                        <a:pt x="6093" y="9777"/>
                      </a:cubicBezTo>
                      <a:close/>
                      <a:moveTo>
                        <a:pt x="6905" y="10884"/>
                      </a:moveTo>
                      <a:cubicBezTo>
                        <a:pt x="6905" y="10884"/>
                        <a:pt x="6868" y="10884"/>
                        <a:pt x="6868" y="10884"/>
                      </a:cubicBezTo>
                      <a:cubicBezTo>
                        <a:pt x="6868" y="10921"/>
                        <a:pt x="6831" y="10958"/>
                        <a:pt x="6831" y="10995"/>
                      </a:cubicBezTo>
                      <a:cubicBezTo>
                        <a:pt x="6905" y="10995"/>
                        <a:pt x="6942" y="10995"/>
                        <a:pt x="7016" y="10995"/>
                      </a:cubicBezTo>
                      <a:cubicBezTo>
                        <a:pt x="7053" y="10847"/>
                        <a:pt x="7090" y="10700"/>
                        <a:pt x="7127" y="10589"/>
                      </a:cubicBezTo>
                      <a:cubicBezTo>
                        <a:pt x="7053" y="10626"/>
                        <a:pt x="6979" y="10626"/>
                        <a:pt x="6942" y="10663"/>
                      </a:cubicBezTo>
                      <a:cubicBezTo>
                        <a:pt x="6905" y="10663"/>
                        <a:pt x="6905" y="10700"/>
                        <a:pt x="6868" y="10700"/>
                      </a:cubicBezTo>
                      <a:cubicBezTo>
                        <a:pt x="6868" y="10663"/>
                        <a:pt x="6905" y="10663"/>
                        <a:pt x="6905" y="10626"/>
                      </a:cubicBezTo>
                      <a:cubicBezTo>
                        <a:pt x="6942" y="10552"/>
                        <a:pt x="6979" y="10441"/>
                        <a:pt x="6942" y="10404"/>
                      </a:cubicBezTo>
                      <a:cubicBezTo>
                        <a:pt x="6942" y="10404"/>
                        <a:pt x="6795" y="10404"/>
                        <a:pt x="6721" y="10441"/>
                      </a:cubicBezTo>
                      <a:cubicBezTo>
                        <a:pt x="6315" y="10736"/>
                        <a:pt x="6536" y="10478"/>
                        <a:pt x="6573" y="10404"/>
                      </a:cubicBezTo>
                      <a:cubicBezTo>
                        <a:pt x="6573" y="10368"/>
                        <a:pt x="6610" y="10331"/>
                        <a:pt x="6647" y="10294"/>
                      </a:cubicBezTo>
                      <a:cubicBezTo>
                        <a:pt x="6573" y="10368"/>
                        <a:pt x="6462" y="10441"/>
                        <a:pt x="6462" y="10478"/>
                      </a:cubicBezTo>
                      <a:cubicBezTo>
                        <a:pt x="6499" y="10589"/>
                        <a:pt x="6315" y="10773"/>
                        <a:pt x="6536" y="10810"/>
                      </a:cubicBezTo>
                      <a:cubicBezTo>
                        <a:pt x="6573" y="10810"/>
                        <a:pt x="6573" y="10921"/>
                        <a:pt x="6536" y="10921"/>
                      </a:cubicBezTo>
                      <a:cubicBezTo>
                        <a:pt x="6019" y="11327"/>
                        <a:pt x="6610" y="11105"/>
                        <a:pt x="6647" y="11216"/>
                      </a:cubicBezTo>
                      <a:cubicBezTo>
                        <a:pt x="6684" y="11179"/>
                        <a:pt x="6721" y="11179"/>
                        <a:pt x="6721" y="11142"/>
                      </a:cubicBezTo>
                      <a:cubicBezTo>
                        <a:pt x="6758" y="11105"/>
                        <a:pt x="6795" y="11069"/>
                        <a:pt x="6831" y="11032"/>
                      </a:cubicBezTo>
                      <a:cubicBezTo>
                        <a:pt x="6795" y="11069"/>
                        <a:pt x="6758" y="11069"/>
                        <a:pt x="6758" y="11069"/>
                      </a:cubicBezTo>
                      <a:cubicBezTo>
                        <a:pt x="6536" y="11142"/>
                        <a:pt x="6684" y="11032"/>
                        <a:pt x="6684" y="10958"/>
                      </a:cubicBezTo>
                      <a:cubicBezTo>
                        <a:pt x="6684" y="10958"/>
                        <a:pt x="6647" y="10958"/>
                        <a:pt x="6610" y="10958"/>
                      </a:cubicBezTo>
                      <a:cubicBezTo>
                        <a:pt x="6795" y="10884"/>
                        <a:pt x="6758" y="10810"/>
                        <a:pt x="6721" y="10736"/>
                      </a:cubicBezTo>
                      <a:cubicBezTo>
                        <a:pt x="6721" y="10736"/>
                        <a:pt x="6758" y="10700"/>
                        <a:pt x="6758" y="10663"/>
                      </a:cubicBezTo>
                      <a:cubicBezTo>
                        <a:pt x="6868" y="10700"/>
                        <a:pt x="6942" y="10736"/>
                        <a:pt x="7053" y="10773"/>
                      </a:cubicBezTo>
                      <a:cubicBezTo>
                        <a:pt x="6979" y="10847"/>
                        <a:pt x="6942" y="10847"/>
                        <a:pt x="6905" y="10884"/>
                      </a:cubicBezTo>
                      <a:close/>
                      <a:moveTo>
                        <a:pt x="6831" y="11437"/>
                      </a:moveTo>
                      <a:cubicBezTo>
                        <a:pt x="6795" y="11437"/>
                        <a:pt x="6795" y="11437"/>
                        <a:pt x="6831" y="11437"/>
                      </a:cubicBezTo>
                      <a:cubicBezTo>
                        <a:pt x="6831" y="11401"/>
                        <a:pt x="6831" y="11364"/>
                        <a:pt x="6868" y="11327"/>
                      </a:cubicBezTo>
                      <a:cubicBezTo>
                        <a:pt x="6905" y="11290"/>
                        <a:pt x="6721" y="11142"/>
                        <a:pt x="6979" y="11253"/>
                      </a:cubicBezTo>
                      <a:cubicBezTo>
                        <a:pt x="7053" y="11290"/>
                        <a:pt x="7164" y="11253"/>
                        <a:pt x="7274" y="11179"/>
                      </a:cubicBezTo>
                      <a:cubicBezTo>
                        <a:pt x="7201" y="11142"/>
                        <a:pt x="7164" y="11069"/>
                        <a:pt x="7090" y="11069"/>
                      </a:cubicBezTo>
                      <a:cubicBezTo>
                        <a:pt x="7053" y="11069"/>
                        <a:pt x="6905" y="11105"/>
                        <a:pt x="6831" y="11179"/>
                      </a:cubicBezTo>
                      <a:cubicBezTo>
                        <a:pt x="6647" y="11290"/>
                        <a:pt x="6647" y="11364"/>
                        <a:pt x="6831" y="11437"/>
                      </a:cubicBezTo>
                      <a:cubicBezTo>
                        <a:pt x="6795" y="11437"/>
                        <a:pt x="6795" y="11437"/>
                        <a:pt x="6795" y="11437"/>
                      </a:cubicBezTo>
                      <a:cubicBezTo>
                        <a:pt x="6758" y="11437"/>
                        <a:pt x="6758" y="11437"/>
                        <a:pt x="6831" y="11437"/>
                      </a:cubicBezTo>
                      <a:close/>
                      <a:moveTo>
                        <a:pt x="8788" y="11142"/>
                      </a:moveTo>
                      <a:cubicBezTo>
                        <a:pt x="8751" y="10995"/>
                        <a:pt x="8714" y="10921"/>
                        <a:pt x="8677" y="10884"/>
                      </a:cubicBezTo>
                      <a:cubicBezTo>
                        <a:pt x="8677" y="10847"/>
                        <a:pt x="8567" y="10884"/>
                        <a:pt x="8493" y="10921"/>
                      </a:cubicBezTo>
                      <a:cubicBezTo>
                        <a:pt x="8456" y="10995"/>
                        <a:pt x="8382" y="11069"/>
                        <a:pt x="8419" y="11105"/>
                      </a:cubicBezTo>
                      <a:cubicBezTo>
                        <a:pt x="8493" y="11105"/>
                        <a:pt x="8604" y="11105"/>
                        <a:pt x="8788" y="11142"/>
                      </a:cubicBezTo>
                      <a:close/>
                      <a:moveTo>
                        <a:pt x="7459" y="12323"/>
                      </a:moveTo>
                      <a:cubicBezTo>
                        <a:pt x="7533" y="12138"/>
                        <a:pt x="7570" y="11991"/>
                        <a:pt x="7607" y="11806"/>
                      </a:cubicBezTo>
                      <a:cubicBezTo>
                        <a:pt x="7459" y="11843"/>
                        <a:pt x="7311" y="11917"/>
                        <a:pt x="7164" y="11954"/>
                      </a:cubicBezTo>
                      <a:cubicBezTo>
                        <a:pt x="7164" y="11954"/>
                        <a:pt x="7127" y="11991"/>
                        <a:pt x="7127" y="11991"/>
                      </a:cubicBezTo>
                      <a:cubicBezTo>
                        <a:pt x="7201" y="12065"/>
                        <a:pt x="7274" y="12102"/>
                        <a:pt x="7311" y="12175"/>
                      </a:cubicBezTo>
                      <a:cubicBezTo>
                        <a:pt x="7311" y="12175"/>
                        <a:pt x="7274" y="12249"/>
                        <a:pt x="7238" y="12286"/>
                      </a:cubicBezTo>
                      <a:cubicBezTo>
                        <a:pt x="7201" y="12323"/>
                        <a:pt x="7164" y="12323"/>
                        <a:pt x="7127" y="12360"/>
                      </a:cubicBezTo>
                      <a:cubicBezTo>
                        <a:pt x="7090" y="12360"/>
                        <a:pt x="7090" y="12323"/>
                        <a:pt x="7053" y="12323"/>
                      </a:cubicBezTo>
                      <a:cubicBezTo>
                        <a:pt x="6979" y="12360"/>
                        <a:pt x="6942" y="12434"/>
                        <a:pt x="6868" y="12471"/>
                      </a:cubicBezTo>
                      <a:cubicBezTo>
                        <a:pt x="7090" y="12434"/>
                        <a:pt x="7238" y="12397"/>
                        <a:pt x="7459" y="12323"/>
                      </a:cubicBezTo>
                      <a:close/>
                      <a:moveTo>
                        <a:pt x="7718" y="12766"/>
                      </a:moveTo>
                      <a:cubicBezTo>
                        <a:pt x="8087" y="12434"/>
                        <a:pt x="7422" y="12729"/>
                        <a:pt x="7533" y="12544"/>
                      </a:cubicBezTo>
                      <a:cubicBezTo>
                        <a:pt x="7385" y="12618"/>
                        <a:pt x="7201" y="12655"/>
                        <a:pt x="7053" y="12766"/>
                      </a:cubicBezTo>
                      <a:cubicBezTo>
                        <a:pt x="6942" y="12839"/>
                        <a:pt x="7274" y="12692"/>
                        <a:pt x="7164" y="12839"/>
                      </a:cubicBezTo>
                      <a:cubicBezTo>
                        <a:pt x="7274" y="12839"/>
                        <a:pt x="7385" y="12839"/>
                        <a:pt x="7496" y="12803"/>
                      </a:cubicBezTo>
                      <a:cubicBezTo>
                        <a:pt x="7496" y="12803"/>
                        <a:pt x="7533" y="12766"/>
                        <a:pt x="7533" y="12766"/>
                      </a:cubicBezTo>
                      <a:cubicBezTo>
                        <a:pt x="7607" y="12766"/>
                        <a:pt x="7718" y="12766"/>
                        <a:pt x="7718" y="12766"/>
                      </a:cubicBezTo>
                      <a:close/>
                      <a:moveTo>
                        <a:pt x="8234" y="12950"/>
                      </a:moveTo>
                      <a:cubicBezTo>
                        <a:pt x="8197" y="12876"/>
                        <a:pt x="8161" y="12803"/>
                        <a:pt x="8124" y="12729"/>
                      </a:cubicBezTo>
                      <a:cubicBezTo>
                        <a:pt x="8124" y="12729"/>
                        <a:pt x="8087" y="12729"/>
                        <a:pt x="7976" y="12766"/>
                      </a:cubicBezTo>
                      <a:cubicBezTo>
                        <a:pt x="7976" y="12876"/>
                        <a:pt x="7939" y="12987"/>
                        <a:pt x="7976" y="13061"/>
                      </a:cubicBezTo>
                      <a:cubicBezTo>
                        <a:pt x="7976" y="13061"/>
                        <a:pt x="8161" y="12987"/>
                        <a:pt x="8234" y="12950"/>
                      </a:cubicBezTo>
                      <a:close/>
                      <a:moveTo>
                        <a:pt x="8456" y="14242"/>
                      </a:moveTo>
                      <a:cubicBezTo>
                        <a:pt x="8567" y="14168"/>
                        <a:pt x="8677" y="14094"/>
                        <a:pt x="8751" y="13983"/>
                      </a:cubicBezTo>
                      <a:cubicBezTo>
                        <a:pt x="9047" y="13688"/>
                        <a:pt x="8641" y="13799"/>
                        <a:pt x="8604" y="13614"/>
                      </a:cubicBezTo>
                      <a:cubicBezTo>
                        <a:pt x="8530" y="13725"/>
                        <a:pt x="8530" y="13762"/>
                        <a:pt x="8493" y="13799"/>
                      </a:cubicBezTo>
                      <a:cubicBezTo>
                        <a:pt x="8419" y="13873"/>
                        <a:pt x="8567" y="13614"/>
                        <a:pt x="8345" y="13799"/>
                      </a:cubicBezTo>
                      <a:cubicBezTo>
                        <a:pt x="8345" y="13799"/>
                        <a:pt x="8382" y="13836"/>
                        <a:pt x="8419" y="13836"/>
                      </a:cubicBezTo>
                      <a:cubicBezTo>
                        <a:pt x="8493" y="13836"/>
                        <a:pt x="8567" y="13873"/>
                        <a:pt x="8604" y="13873"/>
                      </a:cubicBezTo>
                      <a:cubicBezTo>
                        <a:pt x="8308" y="13983"/>
                        <a:pt x="8567" y="14094"/>
                        <a:pt x="8382" y="14168"/>
                      </a:cubicBezTo>
                      <a:cubicBezTo>
                        <a:pt x="8419" y="14242"/>
                        <a:pt x="8456" y="14278"/>
                        <a:pt x="8456" y="14242"/>
                      </a:cubicBezTo>
                      <a:close/>
                      <a:moveTo>
                        <a:pt x="10413" y="13504"/>
                      </a:moveTo>
                      <a:cubicBezTo>
                        <a:pt x="10376" y="13541"/>
                        <a:pt x="10376" y="13577"/>
                        <a:pt x="10339" y="13614"/>
                      </a:cubicBezTo>
                      <a:cubicBezTo>
                        <a:pt x="10413" y="13651"/>
                        <a:pt x="10523" y="13725"/>
                        <a:pt x="10560" y="13688"/>
                      </a:cubicBezTo>
                      <a:cubicBezTo>
                        <a:pt x="10819" y="13504"/>
                        <a:pt x="10413" y="13577"/>
                        <a:pt x="10597" y="13430"/>
                      </a:cubicBezTo>
                      <a:cubicBezTo>
                        <a:pt x="10560" y="13467"/>
                        <a:pt x="10486" y="13467"/>
                        <a:pt x="10413" y="13504"/>
                      </a:cubicBezTo>
                      <a:close/>
                      <a:moveTo>
                        <a:pt x="9416" y="14205"/>
                      </a:moveTo>
                      <a:cubicBezTo>
                        <a:pt x="9342" y="14131"/>
                        <a:pt x="9637" y="14168"/>
                        <a:pt x="9527" y="14094"/>
                      </a:cubicBezTo>
                      <a:cubicBezTo>
                        <a:pt x="9453" y="14057"/>
                        <a:pt x="9379" y="14057"/>
                        <a:pt x="9268" y="14094"/>
                      </a:cubicBezTo>
                      <a:cubicBezTo>
                        <a:pt x="9157" y="14094"/>
                        <a:pt x="9047" y="14131"/>
                        <a:pt x="8899" y="14168"/>
                      </a:cubicBezTo>
                      <a:cubicBezTo>
                        <a:pt x="8862" y="14278"/>
                        <a:pt x="8825" y="14389"/>
                        <a:pt x="8825" y="14463"/>
                      </a:cubicBezTo>
                      <a:cubicBezTo>
                        <a:pt x="8825" y="14500"/>
                        <a:pt x="8936" y="14500"/>
                        <a:pt x="9010" y="14500"/>
                      </a:cubicBezTo>
                      <a:cubicBezTo>
                        <a:pt x="9010" y="14426"/>
                        <a:pt x="9047" y="14389"/>
                        <a:pt x="9047" y="14315"/>
                      </a:cubicBezTo>
                      <a:cubicBezTo>
                        <a:pt x="9047" y="14278"/>
                        <a:pt x="9047" y="14242"/>
                        <a:pt x="9047" y="14205"/>
                      </a:cubicBezTo>
                      <a:cubicBezTo>
                        <a:pt x="9120" y="14205"/>
                        <a:pt x="9231" y="14205"/>
                        <a:pt x="9305" y="14205"/>
                      </a:cubicBezTo>
                      <a:cubicBezTo>
                        <a:pt x="9305" y="14205"/>
                        <a:pt x="9305" y="14205"/>
                        <a:pt x="9305" y="14242"/>
                      </a:cubicBezTo>
                      <a:cubicBezTo>
                        <a:pt x="9084" y="14389"/>
                        <a:pt x="9305" y="14315"/>
                        <a:pt x="9342" y="14315"/>
                      </a:cubicBezTo>
                      <a:cubicBezTo>
                        <a:pt x="9490" y="14242"/>
                        <a:pt x="9453" y="14242"/>
                        <a:pt x="9416" y="14205"/>
                      </a:cubicBezTo>
                      <a:close/>
                      <a:moveTo>
                        <a:pt x="9822" y="14463"/>
                      </a:moveTo>
                      <a:cubicBezTo>
                        <a:pt x="10007" y="14205"/>
                        <a:pt x="9674" y="14426"/>
                        <a:pt x="9600" y="14352"/>
                      </a:cubicBezTo>
                      <a:cubicBezTo>
                        <a:pt x="9563" y="14315"/>
                        <a:pt x="9416" y="14352"/>
                        <a:pt x="9305" y="14352"/>
                      </a:cubicBezTo>
                      <a:cubicBezTo>
                        <a:pt x="9379" y="14500"/>
                        <a:pt x="9490" y="14574"/>
                        <a:pt x="9822" y="14463"/>
                      </a:cubicBezTo>
                      <a:cubicBezTo>
                        <a:pt x="9822" y="14463"/>
                        <a:pt x="9822" y="14463"/>
                        <a:pt x="9822" y="14463"/>
                      </a:cubicBezTo>
                      <a:close/>
                      <a:moveTo>
                        <a:pt x="8825" y="15754"/>
                      </a:moveTo>
                      <a:cubicBezTo>
                        <a:pt x="8899" y="15607"/>
                        <a:pt x="8936" y="15459"/>
                        <a:pt x="9010" y="15312"/>
                      </a:cubicBezTo>
                      <a:cubicBezTo>
                        <a:pt x="8936" y="15459"/>
                        <a:pt x="8751" y="15422"/>
                        <a:pt x="8751" y="15459"/>
                      </a:cubicBezTo>
                      <a:cubicBezTo>
                        <a:pt x="8677" y="15570"/>
                        <a:pt x="8899" y="15533"/>
                        <a:pt x="8751" y="15717"/>
                      </a:cubicBezTo>
                      <a:cubicBezTo>
                        <a:pt x="8751" y="15717"/>
                        <a:pt x="8788" y="15754"/>
                        <a:pt x="8825" y="15754"/>
                      </a:cubicBezTo>
                      <a:close/>
                      <a:moveTo>
                        <a:pt x="9194" y="15902"/>
                      </a:moveTo>
                      <a:cubicBezTo>
                        <a:pt x="9268" y="15865"/>
                        <a:pt x="9379" y="15828"/>
                        <a:pt x="9416" y="15791"/>
                      </a:cubicBezTo>
                      <a:cubicBezTo>
                        <a:pt x="9637" y="15570"/>
                        <a:pt x="9342" y="15570"/>
                        <a:pt x="9453" y="15348"/>
                      </a:cubicBezTo>
                      <a:cubicBezTo>
                        <a:pt x="9453" y="15348"/>
                        <a:pt x="9416" y="15348"/>
                        <a:pt x="9416" y="15348"/>
                      </a:cubicBezTo>
                      <a:cubicBezTo>
                        <a:pt x="9416" y="15385"/>
                        <a:pt x="9379" y="15385"/>
                        <a:pt x="9379" y="15422"/>
                      </a:cubicBezTo>
                      <a:cubicBezTo>
                        <a:pt x="9379" y="15422"/>
                        <a:pt x="9379" y="15422"/>
                        <a:pt x="9379" y="15422"/>
                      </a:cubicBezTo>
                      <a:cubicBezTo>
                        <a:pt x="9453" y="15275"/>
                        <a:pt x="9342" y="15312"/>
                        <a:pt x="9231" y="15312"/>
                      </a:cubicBezTo>
                      <a:cubicBezTo>
                        <a:pt x="9194" y="15312"/>
                        <a:pt x="9010" y="15422"/>
                        <a:pt x="9047" y="15496"/>
                      </a:cubicBezTo>
                      <a:cubicBezTo>
                        <a:pt x="9084" y="15533"/>
                        <a:pt x="9120" y="15496"/>
                        <a:pt x="9194" y="15459"/>
                      </a:cubicBezTo>
                      <a:cubicBezTo>
                        <a:pt x="9231" y="15422"/>
                        <a:pt x="9305" y="15422"/>
                        <a:pt x="9379" y="15422"/>
                      </a:cubicBezTo>
                      <a:cubicBezTo>
                        <a:pt x="9379" y="15422"/>
                        <a:pt x="9379" y="15422"/>
                        <a:pt x="9379" y="15422"/>
                      </a:cubicBezTo>
                      <a:cubicBezTo>
                        <a:pt x="9379" y="15422"/>
                        <a:pt x="9379" y="15422"/>
                        <a:pt x="9379" y="15422"/>
                      </a:cubicBezTo>
                      <a:cubicBezTo>
                        <a:pt x="9379" y="15422"/>
                        <a:pt x="9379" y="15422"/>
                        <a:pt x="9379" y="15422"/>
                      </a:cubicBezTo>
                      <a:cubicBezTo>
                        <a:pt x="9342" y="15496"/>
                        <a:pt x="9342" y="15607"/>
                        <a:pt x="9305" y="15607"/>
                      </a:cubicBezTo>
                      <a:cubicBezTo>
                        <a:pt x="9010" y="15791"/>
                        <a:pt x="9231" y="15828"/>
                        <a:pt x="9157" y="15902"/>
                      </a:cubicBezTo>
                      <a:cubicBezTo>
                        <a:pt x="9157" y="15939"/>
                        <a:pt x="9157" y="15902"/>
                        <a:pt x="9194" y="15902"/>
                      </a:cubicBezTo>
                      <a:close/>
                      <a:moveTo>
                        <a:pt x="10339" y="16492"/>
                      </a:moveTo>
                      <a:cubicBezTo>
                        <a:pt x="10080" y="16271"/>
                        <a:pt x="10191" y="16197"/>
                        <a:pt x="10413" y="16160"/>
                      </a:cubicBezTo>
                      <a:cubicBezTo>
                        <a:pt x="10413" y="16160"/>
                        <a:pt x="10560" y="16013"/>
                        <a:pt x="10523" y="16013"/>
                      </a:cubicBezTo>
                      <a:cubicBezTo>
                        <a:pt x="10413" y="15902"/>
                        <a:pt x="10191" y="16234"/>
                        <a:pt x="10080" y="16160"/>
                      </a:cubicBezTo>
                      <a:cubicBezTo>
                        <a:pt x="9933" y="16381"/>
                        <a:pt x="10080" y="16381"/>
                        <a:pt x="10339" y="16492"/>
                      </a:cubicBezTo>
                      <a:close/>
                      <a:moveTo>
                        <a:pt x="11852" y="15902"/>
                      </a:moveTo>
                      <a:cubicBezTo>
                        <a:pt x="11889" y="15976"/>
                        <a:pt x="11926" y="16049"/>
                        <a:pt x="11963" y="16123"/>
                      </a:cubicBezTo>
                      <a:cubicBezTo>
                        <a:pt x="12000" y="16013"/>
                        <a:pt x="12074" y="15902"/>
                        <a:pt x="12111" y="15828"/>
                      </a:cubicBezTo>
                      <a:cubicBezTo>
                        <a:pt x="12111" y="15791"/>
                        <a:pt x="12037" y="15791"/>
                        <a:pt x="12000" y="15754"/>
                      </a:cubicBezTo>
                      <a:cubicBezTo>
                        <a:pt x="12259" y="15680"/>
                        <a:pt x="12185" y="15570"/>
                        <a:pt x="12222" y="15496"/>
                      </a:cubicBezTo>
                      <a:cubicBezTo>
                        <a:pt x="12259" y="15459"/>
                        <a:pt x="12222" y="15385"/>
                        <a:pt x="12185" y="15385"/>
                      </a:cubicBezTo>
                      <a:cubicBezTo>
                        <a:pt x="11815" y="15496"/>
                        <a:pt x="11926" y="15680"/>
                        <a:pt x="11779" y="15791"/>
                      </a:cubicBezTo>
                      <a:cubicBezTo>
                        <a:pt x="11742" y="15828"/>
                        <a:pt x="11815" y="15865"/>
                        <a:pt x="11852" y="15902"/>
                      </a:cubicBezTo>
                      <a:close/>
                      <a:moveTo>
                        <a:pt x="10634" y="16935"/>
                      </a:moveTo>
                      <a:cubicBezTo>
                        <a:pt x="10671" y="16787"/>
                        <a:pt x="10745" y="16603"/>
                        <a:pt x="10486" y="16677"/>
                      </a:cubicBezTo>
                      <a:cubicBezTo>
                        <a:pt x="10450" y="16677"/>
                        <a:pt x="10450" y="16677"/>
                        <a:pt x="10413" y="16677"/>
                      </a:cubicBezTo>
                      <a:cubicBezTo>
                        <a:pt x="10413" y="16787"/>
                        <a:pt x="10413" y="16898"/>
                        <a:pt x="10413" y="17009"/>
                      </a:cubicBezTo>
                      <a:cubicBezTo>
                        <a:pt x="10413" y="17046"/>
                        <a:pt x="10634" y="16972"/>
                        <a:pt x="10634" y="16935"/>
                      </a:cubicBezTo>
                      <a:close/>
                      <a:moveTo>
                        <a:pt x="12148" y="16123"/>
                      </a:moveTo>
                      <a:cubicBezTo>
                        <a:pt x="12185" y="16160"/>
                        <a:pt x="12259" y="16123"/>
                        <a:pt x="12332" y="16160"/>
                      </a:cubicBezTo>
                      <a:cubicBezTo>
                        <a:pt x="12332" y="16049"/>
                        <a:pt x="12332" y="15976"/>
                        <a:pt x="12332" y="15902"/>
                      </a:cubicBezTo>
                      <a:cubicBezTo>
                        <a:pt x="12148" y="15976"/>
                        <a:pt x="12406" y="16013"/>
                        <a:pt x="12148" y="16049"/>
                      </a:cubicBezTo>
                      <a:cubicBezTo>
                        <a:pt x="12148" y="16049"/>
                        <a:pt x="12111" y="16123"/>
                        <a:pt x="12148" y="16123"/>
                      </a:cubicBezTo>
                      <a:close/>
                      <a:moveTo>
                        <a:pt x="10080" y="17710"/>
                      </a:moveTo>
                      <a:cubicBezTo>
                        <a:pt x="10080" y="17710"/>
                        <a:pt x="10117" y="17710"/>
                        <a:pt x="10154" y="17710"/>
                      </a:cubicBezTo>
                      <a:cubicBezTo>
                        <a:pt x="10154" y="17599"/>
                        <a:pt x="10154" y="17488"/>
                        <a:pt x="10154" y="17341"/>
                      </a:cubicBezTo>
                      <a:cubicBezTo>
                        <a:pt x="10154" y="17341"/>
                        <a:pt x="10080" y="17341"/>
                        <a:pt x="10080" y="17341"/>
                      </a:cubicBezTo>
                      <a:cubicBezTo>
                        <a:pt x="9563" y="17747"/>
                        <a:pt x="10265" y="17488"/>
                        <a:pt x="10080" y="17710"/>
                      </a:cubicBezTo>
                      <a:close/>
                      <a:moveTo>
                        <a:pt x="9896" y="17894"/>
                      </a:moveTo>
                      <a:cubicBezTo>
                        <a:pt x="9933" y="17894"/>
                        <a:pt x="9933" y="17783"/>
                        <a:pt x="9933" y="17710"/>
                      </a:cubicBezTo>
                      <a:cubicBezTo>
                        <a:pt x="9896" y="17710"/>
                        <a:pt x="9822" y="17710"/>
                        <a:pt x="9822" y="17710"/>
                      </a:cubicBezTo>
                      <a:cubicBezTo>
                        <a:pt x="9748" y="17820"/>
                        <a:pt x="9637" y="17931"/>
                        <a:pt x="9563" y="18005"/>
                      </a:cubicBezTo>
                      <a:cubicBezTo>
                        <a:pt x="9674" y="18005"/>
                        <a:pt x="9785" y="17968"/>
                        <a:pt x="9896" y="17894"/>
                      </a:cubicBezTo>
                      <a:close/>
                      <a:moveTo>
                        <a:pt x="12738" y="16381"/>
                      </a:moveTo>
                      <a:cubicBezTo>
                        <a:pt x="12702" y="16234"/>
                        <a:pt x="12554" y="16418"/>
                        <a:pt x="12443" y="16455"/>
                      </a:cubicBezTo>
                      <a:cubicBezTo>
                        <a:pt x="12259" y="16529"/>
                        <a:pt x="12222" y="16603"/>
                        <a:pt x="12259" y="16677"/>
                      </a:cubicBezTo>
                      <a:cubicBezTo>
                        <a:pt x="12259" y="16677"/>
                        <a:pt x="12295" y="16640"/>
                        <a:pt x="12295" y="16640"/>
                      </a:cubicBezTo>
                      <a:cubicBezTo>
                        <a:pt x="12369" y="16566"/>
                        <a:pt x="12406" y="16603"/>
                        <a:pt x="12369" y="16640"/>
                      </a:cubicBezTo>
                      <a:cubicBezTo>
                        <a:pt x="12517" y="16566"/>
                        <a:pt x="12554" y="16418"/>
                        <a:pt x="12738" y="16381"/>
                      </a:cubicBezTo>
                      <a:close/>
                      <a:moveTo>
                        <a:pt x="13735" y="17931"/>
                      </a:moveTo>
                      <a:cubicBezTo>
                        <a:pt x="13772" y="17894"/>
                        <a:pt x="13735" y="17857"/>
                        <a:pt x="13735" y="17783"/>
                      </a:cubicBezTo>
                      <a:cubicBezTo>
                        <a:pt x="13624" y="17820"/>
                        <a:pt x="13477" y="17820"/>
                        <a:pt x="13403" y="17857"/>
                      </a:cubicBezTo>
                      <a:cubicBezTo>
                        <a:pt x="13255" y="17968"/>
                        <a:pt x="13477" y="17894"/>
                        <a:pt x="13477" y="17931"/>
                      </a:cubicBezTo>
                      <a:cubicBezTo>
                        <a:pt x="13440" y="17968"/>
                        <a:pt x="13477" y="18079"/>
                        <a:pt x="13329" y="18079"/>
                      </a:cubicBezTo>
                      <a:cubicBezTo>
                        <a:pt x="13145" y="18300"/>
                        <a:pt x="13440" y="18152"/>
                        <a:pt x="13514" y="18115"/>
                      </a:cubicBezTo>
                      <a:cubicBezTo>
                        <a:pt x="13514" y="18115"/>
                        <a:pt x="13661" y="18005"/>
                        <a:pt x="13735" y="17931"/>
                      </a:cubicBezTo>
                      <a:close/>
                      <a:moveTo>
                        <a:pt x="13034" y="19222"/>
                      </a:moveTo>
                      <a:cubicBezTo>
                        <a:pt x="13034" y="19185"/>
                        <a:pt x="13071" y="19112"/>
                        <a:pt x="13071" y="19112"/>
                      </a:cubicBezTo>
                      <a:cubicBezTo>
                        <a:pt x="13034" y="19075"/>
                        <a:pt x="12923" y="19075"/>
                        <a:pt x="12849" y="19075"/>
                      </a:cubicBezTo>
                      <a:cubicBezTo>
                        <a:pt x="12812" y="19112"/>
                        <a:pt x="12775" y="19149"/>
                        <a:pt x="12738" y="19222"/>
                      </a:cubicBezTo>
                      <a:cubicBezTo>
                        <a:pt x="12849" y="19222"/>
                        <a:pt x="12923" y="19222"/>
                        <a:pt x="13034" y="19222"/>
                      </a:cubicBezTo>
                      <a:close/>
                      <a:moveTo>
                        <a:pt x="12443" y="19776"/>
                      </a:moveTo>
                      <a:cubicBezTo>
                        <a:pt x="12517" y="19665"/>
                        <a:pt x="12554" y="19554"/>
                        <a:pt x="12591" y="19444"/>
                      </a:cubicBezTo>
                      <a:cubicBezTo>
                        <a:pt x="12591" y="19407"/>
                        <a:pt x="12480" y="19444"/>
                        <a:pt x="12406" y="19444"/>
                      </a:cubicBezTo>
                      <a:cubicBezTo>
                        <a:pt x="12332" y="19554"/>
                        <a:pt x="12295" y="19665"/>
                        <a:pt x="12185" y="19813"/>
                      </a:cubicBezTo>
                      <a:cubicBezTo>
                        <a:pt x="12295" y="19813"/>
                        <a:pt x="12443" y="19776"/>
                        <a:pt x="12443" y="19776"/>
                      </a:cubicBezTo>
                      <a:close/>
                      <a:moveTo>
                        <a:pt x="12812" y="21030"/>
                      </a:moveTo>
                      <a:cubicBezTo>
                        <a:pt x="12812" y="20883"/>
                        <a:pt x="13071" y="20920"/>
                        <a:pt x="13034" y="20883"/>
                      </a:cubicBezTo>
                      <a:cubicBezTo>
                        <a:pt x="12886" y="20735"/>
                        <a:pt x="12738" y="20993"/>
                        <a:pt x="12591" y="21104"/>
                      </a:cubicBezTo>
                      <a:cubicBezTo>
                        <a:pt x="12554" y="21104"/>
                        <a:pt x="12554" y="21141"/>
                        <a:pt x="12517" y="21178"/>
                      </a:cubicBezTo>
                      <a:cubicBezTo>
                        <a:pt x="12591" y="21178"/>
                        <a:pt x="12665" y="21215"/>
                        <a:pt x="12738" y="21178"/>
                      </a:cubicBezTo>
                      <a:cubicBezTo>
                        <a:pt x="12849" y="21104"/>
                        <a:pt x="12812" y="21067"/>
                        <a:pt x="12812" y="21030"/>
                      </a:cubicBezTo>
                      <a:close/>
                      <a:moveTo>
                        <a:pt x="13366" y="20920"/>
                      </a:moveTo>
                      <a:cubicBezTo>
                        <a:pt x="13366" y="20920"/>
                        <a:pt x="13366" y="20883"/>
                        <a:pt x="13366" y="20920"/>
                      </a:cubicBezTo>
                      <a:cubicBezTo>
                        <a:pt x="13329" y="20846"/>
                        <a:pt x="13255" y="20772"/>
                        <a:pt x="13145" y="20698"/>
                      </a:cubicBezTo>
                      <a:cubicBezTo>
                        <a:pt x="13145" y="20698"/>
                        <a:pt x="13145" y="20698"/>
                        <a:pt x="13181" y="20698"/>
                      </a:cubicBezTo>
                      <a:cubicBezTo>
                        <a:pt x="13181" y="20698"/>
                        <a:pt x="13181" y="20698"/>
                        <a:pt x="13181" y="20698"/>
                      </a:cubicBezTo>
                      <a:cubicBezTo>
                        <a:pt x="13218" y="20698"/>
                        <a:pt x="13181" y="20698"/>
                        <a:pt x="13181" y="20698"/>
                      </a:cubicBezTo>
                      <a:cubicBezTo>
                        <a:pt x="13181" y="20698"/>
                        <a:pt x="13145" y="20698"/>
                        <a:pt x="13145" y="20698"/>
                      </a:cubicBezTo>
                      <a:cubicBezTo>
                        <a:pt x="13145" y="20698"/>
                        <a:pt x="13145" y="20698"/>
                        <a:pt x="13145" y="20698"/>
                      </a:cubicBezTo>
                      <a:cubicBezTo>
                        <a:pt x="13108" y="20735"/>
                        <a:pt x="13071" y="20772"/>
                        <a:pt x="13071" y="20772"/>
                      </a:cubicBezTo>
                      <a:cubicBezTo>
                        <a:pt x="13108" y="20846"/>
                        <a:pt x="13181" y="20883"/>
                        <a:pt x="13255" y="20956"/>
                      </a:cubicBezTo>
                      <a:cubicBezTo>
                        <a:pt x="13255" y="20956"/>
                        <a:pt x="13329" y="20920"/>
                        <a:pt x="13366" y="20920"/>
                      </a:cubicBezTo>
                      <a:close/>
                      <a:moveTo>
                        <a:pt x="14547" y="20440"/>
                      </a:moveTo>
                      <a:cubicBezTo>
                        <a:pt x="14547" y="20366"/>
                        <a:pt x="14547" y="20292"/>
                        <a:pt x="14547" y="20219"/>
                      </a:cubicBezTo>
                      <a:cubicBezTo>
                        <a:pt x="14511" y="20219"/>
                        <a:pt x="14437" y="20219"/>
                        <a:pt x="14400" y="20219"/>
                      </a:cubicBezTo>
                      <a:cubicBezTo>
                        <a:pt x="14326" y="20329"/>
                        <a:pt x="14289" y="20440"/>
                        <a:pt x="14215" y="20514"/>
                      </a:cubicBezTo>
                      <a:cubicBezTo>
                        <a:pt x="14363" y="20440"/>
                        <a:pt x="14474" y="20329"/>
                        <a:pt x="14547" y="20440"/>
                      </a:cubicBezTo>
                      <a:close/>
                      <a:moveTo>
                        <a:pt x="14658" y="20846"/>
                      </a:moveTo>
                      <a:cubicBezTo>
                        <a:pt x="14621" y="20846"/>
                        <a:pt x="14584" y="20809"/>
                        <a:pt x="14584" y="20846"/>
                      </a:cubicBezTo>
                      <a:cubicBezTo>
                        <a:pt x="14474" y="20920"/>
                        <a:pt x="14400" y="20993"/>
                        <a:pt x="14289" y="21067"/>
                      </a:cubicBezTo>
                      <a:cubicBezTo>
                        <a:pt x="14326" y="21104"/>
                        <a:pt x="14178" y="21252"/>
                        <a:pt x="14326" y="21178"/>
                      </a:cubicBezTo>
                      <a:cubicBezTo>
                        <a:pt x="14474" y="21104"/>
                        <a:pt x="14584" y="20956"/>
                        <a:pt x="14658" y="20846"/>
                      </a:cubicBezTo>
                      <a:close/>
                      <a:moveTo>
                        <a:pt x="14326" y="21768"/>
                      </a:moveTo>
                      <a:cubicBezTo>
                        <a:pt x="14178" y="21805"/>
                        <a:pt x="14067" y="21805"/>
                        <a:pt x="13920" y="21842"/>
                      </a:cubicBezTo>
                      <a:cubicBezTo>
                        <a:pt x="13920" y="21879"/>
                        <a:pt x="13883" y="21916"/>
                        <a:pt x="13920" y="21916"/>
                      </a:cubicBezTo>
                      <a:cubicBezTo>
                        <a:pt x="14031" y="21916"/>
                        <a:pt x="14141" y="21953"/>
                        <a:pt x="14289" y="21916"/>
                      </a:cubicBezTo>
                      <a:cubicBezTo>
                        <a:pt x="14363" y="21916"/>
                        <a:pt x="14363" y="21842"/>
                        <a:pt x="14326" y="21768"/>
                      </a:cubicBezTo>
                      <a:close/>
                      <a:moveTo>
                        <a:pt x="15138" y="23318"/>
                      </a:moveTo>
                      <a:cubicBezTo>
                        <a:pt x="15175" y="23244"/>
                        <a:pt x="15249" y="23170"/>
                        <a:pt x="15212" y="23133"/>
                      </a:cubicBezTo>
                      <a:cubicBezTo>
                        <a:pt x="15175" y="23096"/>
                        <a:pt x="15064" y="23096"/>
                        <a:pt x="14990" y="23096"/>
                      </a:cubicBezTo>
                      <a:cubicBezTo>
                        <a:pt x="14917" y="23207"/>
                        <a:pt x="14880" y="23318"/>
                        <a:pt x="15027" y="23318"/>
                      </a:cubicBezTo>
                      <a:cubicBezTo>
                        <a:pt x="15064" y="23318"/>
                        <a:pt x="15064" y="23318"/>
                        <a:pt x="15138" y="23318"/>
                      </a:cubicBezTo>
                      <a:close/>
                      <a:moveTo>
                        <a:pt x="15360" y="23207"/>
                      </a:moveTo>
                      <a:cubicBezTo>
                        <a:pt x="15064" y="23392"/>
                        <a:pt x="15175" y="23465"/>
                        <a:pt x="15212" y="23613"/>
                      </a:cubicBezTo>
                      <a:cubicBezTo>
                        <a:pt x="15212" y="23613"/>
                        <a:pt x="15249" y="23613"/>
                        <a:pt x="15286" y="23650"/>
                      </a:cubicBezTo>
                      <a:cubicBezTo>
                        <a:pt x="15323" y="23502"/>
                        <a:pt x="15397" y="23355"/>
                        <a:pt x="15434" y="23207"/>
                      </a:cubicBezTo>
                      <a:cubicBezTo>
                        <a:pt x="15434" y="23207"/>
                        <a:pt x="15397" y="23207"/>
                        <a:pt x="15360" y="23207"/>
                      </a:cubicBezTo>
                      <a:close/>
                      <a:moveTo>
                        <a:pt x="14584" y="23687"/>
                      </a:moveTo>
                      <a:cubicBezTo>
                        <a:pt x="14511" y="23760"/>
                        <a:pt x="14474" y="23834"/>
                        <a:pt x="14363" y="23982"/>
                      </a:cubicBezTo>
                      <a:cubicBezTo>
                        <a:pt x="14474" y="23945"/>
                        <a:pt x="14621" y="23908"/>
                        <a:pt x="14621" y="23871"/>
                      </a:cubicBezTo>
                      <a:cubicBezTo>
                        <a:pt x="14695" y="23797"/>
                        <a:pt x="14695" y="23724"/>
                        <a:pt x="14695" y="23687"/>
                      </a:cubicBezTo>
                      <a:cubicBezTo>
                        <a:pt x="14732" y="23650"/>
                        <a:pt x="14621" y="23650"/>
                        <a:pt x="14584" y="23687"/>
                      </a:cubicBezTo>
                      <a:close/>
                      <a:moveTo>
                        <a:pt x="14252" y="24351"/>
                      </a:moveTo>
                      <a:cubicBezTo>
                        <a:pt x="14289" y="24203"/>
                        <a:pt x="14326" y="24056"/>
                        <a:pt x="14363" y="23908"/>
                      </a:cubicBezTo>
                      <a:cubicBezTo>
                        <a:pt x="14252" y="23945"/>
                        <a:pt x="14178" y="23982"/>
                        <a:pt x="14067" y="24019"/>
                      </a:cubicBezTo>
                      <a:cubicBezTo>
                        <a:pt x="14104" y="24129"/>
                        <a:pt x="14141" y="24240"/>
                        <a:pt x="14215" y="24388"/>
                      </a:cubicBezTo>
                      <a:cubicBezTo>
                        <a:pt x="14215" y="24351"/>
                        <a:pt x="14252" y="24351"/>
                        <a:pt x="14252" y="24351"/>
                      </a:cubicBezTo>
                      <a:close/>
                      <a:moveTo>
                        <a:pt x="15950" y="25015"/>
                      </a:moveTo>
                      <a:cubicBezTo>
                        <a:pt x="16024" y="24941"/>
                        <a:pt x="16098" y="24830"/>
                        <a:pt x="16098" y="24757"/>
                      </a:cubicBezTo>
                      <a:cubicBezTo>
                        <a:pt x="16098" y="24720"/>
                        <a:pt x="15987" y="24720"/>
                        <a:pt x="15950" y="24683"/>
                      </a:cubicBezTo>
                      <a:cubicBezTo>
                        <a:pt x="15877" y="24794"/>
                        <a:pt x="15618" y="24941"/>
                        <a:pt x="15840" y="24978"/>
                      </a:cubicBezTo>
                      <a:cubicBezTo>
                        <a:pt x="15877" y="25015"/>
                        <a:pt x="15913" y="25015"/>
                        <a:pt x="15950" y="25015"/>
                      </a:cubicBezTo>
                      <a:close/>
                      <a:moveTo>
                        <a:pt x="15729" y="26122"/>
                      </a:moveTo>
                      <a:cubicBezTo>
                        <a:pt x="15877" y="26011"/>
                        <a:pt x="15655" y="26122"/>
                        <a:pt x="15766" y="25974"/>
                      </a:cubicBezTo>
                      <a:cubicBezTo>
                        <a:pt x="15618" y="26085"/>
                        <a:pt x="15581" y="26159"/>
                        <a:pt x="15544" y="26159"/>
                      </a:cubicBezTo>
                      <a:cubicBezTo>
                        <a:pt x="15507" y="26159"/>
                        <a:pt x="15470" y="26159"/>
                        <a:pt x="15434" y="26122"/>
                      </a:cubicBezTo>
                      <a:cubicBezTo>
                        <a:pt x="15397" y="26196"/>
                        <a:pt x="15360" y="26269"/>
                        <a:pt x="15360" y="26343"/>
                      </a:cubicBezTo>
                      <a:cubicBezTo>
                        <a:pt x="15470" y="26232"/>
                        <a:pt x="15618" y="26196"/>
                        <a:pt x="15729" y="26122"/>
                      </a:cubicBezTo>
                      <a:close/>
                      <a:moveTo>
                        <a:pt x="17833" y="30217"/>
                      </a:moveTo>
                      <a:cubicBezTo>
                        <a:pt x="17833" y="30143"/>
                        <a:pt x="17833" y="30070"/>
                        <a:pt x="17833" y="29959"/>
                      </a:cubicBezTo>
                      <a:cubicBezTo>
                        <a:pt x="17796" y="29959"/>
                        <a:pt x="17759" y="29959"/>
                        <a:pt x="17723" y="29922"/>
                      </a:cubicBezTo>
                      <a:cubicBezTo>
                        <a:pt x="17686" y="30033"/>
                        <a:pt x="17612" y="30143"/>
                        <a:pt x="17612" y="30217"/>
                      </a:cubicBezTo>
                      <a:cubicBezTo>
                        <a:pt x="17612" y="30291"/>
                        <a:pt x="17759" y="30254"/>
                        <a:pt x="17833" y="30217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24" name="Google Shape;2324;p34"/>
                <p:cNvSpPr/>
                <p:nvPr/>
              </p:nvSpPr>
              <p:spPr>
                <a:xfrm>
                  <a:off x="11475312" y="9039426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25" name="Google Shape;2325;p34"/>
                <p:cNvSpPr/>
                <p:nvPr/>
              </p:nvSpPr>
              <p:spPr>
                <a:xfrm>
                  <a:off x="11472064" y="9034076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26" name="Google Shape;2326;p34"/>
                <p:cNvSpPr/>
                <p:nvPr/>
              </p:nvSpPr>
              <p:spPr>
                <a:xfrm>
                  <a:off x="11472064" y="9034076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27" name="Google Shape;2327;p34"/>
                <p:cNvSpPr/>
                <p:nvPr/>
              </p:nvSpPr>
              <p:spPr>
                <a:xfrm>
                  <a:off x="11464015" y="9014411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28" name="Google Shape;2328;p34"/>
                <p:cNvSpPr/>
                <p:nvPr/>
              </p:nvSpPr>
              <p:spPr>
                <a:xfrm>
                  <a:off x="11466923" y="9024299"/>
                  <a:ext cx="46" cy="3689"/>
                </a:xfrm>
                <a:custGeom>
                  <a:rect b="b" l="l" r="r" t="t"/>
                  <a:pathLst>
                    <a:path extrusionOk="0" h="3689" w="46">
                      <a:moveTo>
                        <a:pt x="9" y="0"/>
                      </a:moveTo>
                      <a:cubicBezTo>
                        <a:pt x="9" y="0"/>
                        <a:pt x="-28" y="0"/>
                        <a:pt x="46" y="0"/>
                      </a:cubicBezTo>
                      <a:cubicBezTo>
                        <a:pt x="46" y="0"/>
                        <a:pt x="46" y="0"/>
                        <a:pt x="9" y="0"/>
                      </a:cubicBezTo>
                      <a:cubicBezTo>
                        <a:pt x="46" y="0"/>
                        <a:pt x="46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29" name="Google Shape;2329;p34"/>
                <p:cNvSpPr/>
                <p:nvPr/>
              </p:nvSpPr>
              <p:spPr>
                <a:xfrm>
                  <a:off x="11462945" y="9019465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30" name="Google Shape;2330;p34"/>
                <p:cNvSpPr/>
                <p:nvPr/>
              </p:nvSpPr>
              <p:spPr>
                <a:xfrm>
                  <a:off x="11473319" y="9033522"/>
                  <a:ext cx="36" cy="3689"/>
                </a:xfrm>
                <a:custGeom>
                  <a:rect b="b" l="l" r="r" t="t"/>
                  <a:pathLst>
                    <a:path extrusionOk="0" h="3689" w="36">
                      <a:moveTo>
                        <a:pt x="37" y="0"/>
                      </a:moveTo>
                      <a:cubicBezTo>
                        <a:pt x="37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37" y="0"/>
                      </a:cubicBezTo>
                      <a:cubicBezTo>
                        <a:pt x="0" y="0"/>
                        <a:pt x="0" y="0"/>
                        <a:pt x="37" y="0"/>
                      </a:cubicBezTo>
                      <a:cubicBezTo>
                        <a:pt x="0" y="0"/>
                        <a:pt x="37" y="0"/>
                        <a:pt x="37" y="0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31" name="Google Shape;2331;p34"/>
                <p:cNvSpPr/>
                <p:nvPr/>
              </p:nvSpPr>
              <p:spPr>
                <a:xfrm>
                  <a:off x="11461800" y="9016477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32" name="Google Shape;2332;p34"/>
                <p:cNvSpPr/>
                <p:nvPr/>
              </p:nvSpPr>
              <p:spPr>
                <a:xfrm>
                  <a:off x="11469516" y="9028320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33" name="Google Shape;2333;p34"/>
                <p:cNvSpPr/>
                <p:nvPr/>
              </p:nvSpPr>
              <p:spPr>
                <a:xfrm>
                  <a:off x="11462945" y="9015981"/>
                  <a:ext cx="73" cy="16"/>
                </a:xfrm>
                <a:custGeom>
                  <a:rect b="b" l="l" r="r" t="t"/>
                  <a:pathLst>
                    <a:path extrusionOk="0" h="16" w="73">
                      <a:moveTo>
                        <a:pt x="74" y="16"/>
                      </a:moveTo>
                      <a:cubicBezTo>
                        <a:pt x="74" y="16"/>
                        <a:pt x="74" y="-20"/>
                        <a:pt x="74" y="16"/>
                      </a:cubicBezTo>
                      <a:cubicBezTo>
                        <a:pt x="74" y="16"/>
                        <a:pt x="37" y="16"/>
                        <a:pt x="0" y="16"/>
                      </a:cubicBezTo>
                      <a:cubicBezTo>
                        <a:pt x="37" y="16"/>
                        <a:pt x="37" y="16"/>
                        <a:pt x="74" y="16"/>
                      </a:cubicBezTo>
                      <a:cubicBezTo>
                        <a:pt x="74" y="16"/>
                        <a:pt x="74" y="16"/>
                        <a:pt x="74" y="16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34" name="Google Shape;2334;p34"/>
                <p:cNvSpPr/>
                <p:nvPr/>
              </p:nvSpPr>
              <p:spPr>
                <a:xfrm>
                  <a:off x="11460877" y="9015702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35" name="Google Shape;2335;p34"/>
                <p:cNvSpPr/>
                <p:nvPr/>
              </p:nvSpPr>
              <p:spPr>
                <a:xfrm>
                  <a:off x="11464458" y="9023229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36" name="Google Shape;2336;p34"/>
                <p:cNvSpPr/>
                <p:nvPr/>
              </p:nvSpPr>
              <p:spPr>
                <a:xfrm>
                  <a:off x="11463705" y="9022085"/>
                  <a:ext cx="531" cy="774"/>
                </a:xfrm>
                <a:custGeom>
                  <a:rect b="b" l="l" r="r" t="t"/>
                  <a:pathLst>
                    <a:path extrusionOk="0" h="774" w="531">
                      <a:moveTo>
                        <a:pt x="347" y="332"/>
                      </a:moveTo>
                      <a:cubicBezTo>
                        <a:pt x="347" y="332"/>
                        <a:pt x="310" y="332"/>
                        <a:pt x="310" y="332"/>
                      </a:cubicBezTo>
                      <a:cubicBezTo>
                        <a:pt x="310" y="295"/>
                        <a:pt x="273" y="258"/>
                        <a:pt x="273" y="258"/>
                      </a:cubicBezTo>
                      <a:cubicBezTo>
                        <a:pt x="310" y="258"/>
                        <a:pt x="347" y="258"/>
                        <a:pt x="347" y="258"/>
                      </a:cubicBezTo>
                      <a:cubicBezTo>
                        <a:pt x="384" y="258"/>
                        <a:pt x="421" y="258"/>
                        <a:pt x="421" y="258"/>
                      </a:cubicBezTo>
                      <a:cubicBezTo>
                        <a:pt x="458" y="221"/>
                        <a:pt x="495" y="184"/>
                        <a:pt x="532" y="148"/>
                      </a:cubicBezTo>
                      <a:cubicBezTo>
                        <a:pt x="495" y="148"/>
                        <a:pt x="495" y="148"/>
                        <a:pt x="458" y="184"/>
                      </a:cubicBezTo>
                      <a:cubicBezTo>
                        <a:pt x="421" y="184"/>
                        <a:pt x="384" y="221"/>
                        <a:pt x="384" y="221"/>
                      </a:cubicBezTo>
                      <a:cubicBezTo>
                        <a:pt x="347" y="184"/>
                        <a:pt x="347" y="111"/>
                        <a:pt x="310" y="37"/>
                      </a:cubicBezTo>
                      <a:cubicBezTo>
                        <a:pt x="310" y="37"/>
                        <a:pt x="310" y="0"/>
                        <a:pt x="347" y="0"/>
                      </a:cubicBezTo>
                      <a:cubicBezTo>
                        <a:pt x="310" y="37"/>
                        <a:pt x="273" y="37"/>
                        <a:pt x="237" y="74"/>
                      </a:cubicBezTo>
                      <a:cubicBezTo>
                        <a:pt x="200" y="74"/>
                        <a:pt x="200" y="148"/>
                        <a:pt x="200" y="148"/>
                      </a:cubicBezTo>
                      <a:cubicBezTo>
                        <a:pt x="384" y="221"/>
                        <a:pt x="163" y="369"/>
                        <a:pt x="52" y="516"/>
                      </a:cubicBezTo>
                      <a:cubicBezTo>
                        <a:pt x="-96" y="701"/>
                        <a:pt x="126" y="664"/>
                        <a:pt x="52" y="775"/>
                      </a:cubicBezTo>
                      <a:cubicBezTo>
                        <a:pt x="89" y="775"/>
                        <a:pt x="163" y="738"/>
                        <a:pt x="200" y="738"/>
                      </a:cubicBezTo>
                      <a:cubicBezTo>
                        <a:pt x="310" y="701"/>
                        <a:pt x="421" y="627"/>
                        <a:pt x="532" y="590"/>
                      </a:cubicBezTo>
                      <a:cubicBezTo>
                        <a:pt x="458" y="443"/>
                        <a:pt x="384" y="369"/>
                        <a:pt x="347" y="332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37" name="Google Shape;2337;p34"/>
                <p:cNvSpPr/>
                <p:nvPr/>
              </p:nvSpPr>
              <p:spPr>
                <a:xfrm>
                  <a:off x="11459880" y="9014337"/>
                  <a:ext cx="347" cy="479"/>
                </a:xfrm>
                <a:custGeom>
                  <a:rect b="b" l="l" r="r" t="t"/>
                  <a:pathLst>
                    <a:path extrusionOk="0" h="479" w="347">
                      <a:moveTo>
                        <a:pt x="222" y="480"/>
                      </a:moveTo>
                      <a:cubicBezTo>
                        <a:pt x="222" y="443"/>
                        <a:pt x="222" y="443"/>
                        <a:pt x="258" y="406"/>
                      </a:cubicBezTo>
                      <a:cubicBezTo>
                        <a:pt x="369" y="258"/>
                        <a:pt x="0" y="295"/>
                        <a:pt x="295" y="74"/>
                      </a:cubicBezTo>
                      <a:cubicBezTo>
                        <a:pt x="332" y="37"/>
                        <a:pt x="369" y="37"/>
                        <a:pt x="332" y="0"/>
                      </a:cubicBezTo>
                      <a:lnTo>
                        <a:pt x="0" y="184"/>
                      </a:lnTo>
                      <a:cubicBezTo>
                        <a:pt x="37" y="258"/>
                        <a:pt x="37" y="332"/>
                        <a:pt x="74" y="443"/>
                      </a:cubicBezTo>
                      <a:cubicBezTo>
                        <a:pt x="111" y="480"/>
                        <a:pt x="185" y="443"/>
                        <a:pt x="222" y="480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38" name="Google Shape;2338;p34"/>
                <p:cNvSpPr/>
                <p:nvPr/>
              </p:nvSpPr>
              <p:spPr>
                <a:xfrm>
                  <a:off x="11463806" y="9022528"/>
                  <a:ext cx="504" cy="442"/>
                </a:xfrm>
                <a:custGeom>
                  <a:rect b="b" l="l" r="r" t="t"/>
                  <a:pathLst>
                    <a:path extrusionOk="0" h="442" w="504">
                      <a:moveTo>
                        <a:pt x="320" y="332"/>
                      </a:moveTo>
                      <a:cubicBezTo>
                        <a:pt x="320" y="332"/>
                        <a:pt x="283" y="369"/>
                        <a:pt x="283" y="332"/>
                      </a:cubicBezTo>
                      <a:cubicBezTo>
                        <a:pt x="283" y="332"/>
                        <a:pt x="246" y="295"/>
                        <a:pt x="246" y="258"/>
                      </a:cubicBezTo>
                      <a:cubicBezTo>
                        <a:pt x="246" y="258"/>
                        <a:pt x="283" y="221"/>
                        <a:pt x="283" y="221"/>
                      </a:cubicBezTo>
                      <a:cubicBezTo>
                        <a:pt x="468" y="184"/>
                        <a:pt x="542" y="184"/>
                        <a:pt x="320" y="148"/>
                      </a:cubicBezTo>
                      <a:cubicBezTo>
                        <a:pt x="172" y="148"/>
                        <a:pt x="616" y="0"/>
                        <a:pt x="394" y="0"/>
                      </a:cubicBezTo>
                      <a:cubicBezTo>
                        <a:pt x="283" y="37"/>
                        <a:pt x="172" y="111"/>
                        <a:pt x="62" y="148"/>
                      </a:cubicBezTo>
                      <a:cubicBezTo>
                        <a:pt x="-160" y="443"/>
                        <a:pt x="283" y="332"/>
                        <a:pt x="320" y="443"/>
                      </a:cubicBezTo>
                      <a:cubicBezTo>
                        <a:pt x="357" y="406"/>
                        <a:pt x="431" y="369"/>
                        <a:pt x="468" y="369"/>
                      </a:cubicBezTo>
                      <a:cubicBezTo>
                        <a:pt x="468" y="369"/>
                        <a:pt x="468" y="332"/>
                        <a:pt x="505" y="332"/>
                      </a:cubicBezTo>
                      <a:cubicBezTo>
                        <a:pt x="357" y="443"/>
                        <a:pt x="652" y="148"/>
                        <a:pt x="320" y="332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39" name="Google Shape;2339;p34"/>
                <p:cNvSpPr/>
                <p:nvPr/>
              </p:nvSpPr>
              <p:spPr>
                <a:xfrm>
                  <a:off x="11463454" y="9013968"/>
                  <a:ext cx="339" cy="553"/>
                </a:xfrm>
                <a:custGeom>
                  <a:rect b="b" l="l" r="r" t="t"/>
                  <a:pathLst>
                    <a:path extrusionOk="0" h="553" w="339">
                      <a:moveTo>
                        <a:pt x="7" y="295"/>
                      </a:moveTo>
                      <a:cubicBezTo>
                        <a:pt x="44" y="406"/>
                        <a:pt x="155" y="443"/>
                        <a:pt x="266" y="553"/>
                      </a:cubicBezTo>
                      <a:cubicBezTo>
                        <a:pt x="303" y="332"/>
                        <a:pt x="303" y="148"/>
                        <a:pt x="340" y="0"/>
                      </a:cubicBezTo>
                      <a:cubicBezTo>
                        <a:pt x="340" y="0"/>
                        <a:pt x="192" y="37"/>
                        <a:pt x="155" y="37"/>
                      </a:cubicBezTo>
                      <a:cubicBezTo>
                        <a:pt x="81" y="111"/>
                        <a:pt x="-30" y="221"/>
                        <a:pt x="7" y="295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40" name="Google Shape;2340;p34"/>
                <p:cNvSpPr/>
                <p:nvPr/>
              </p:nvSpPr>
              <p:spPr>
                <a:xfrm>
                  <a:off x="11464458" y="9023229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41" name="Google Shape;2341;p34"/>
                <p:cNvSpPr/>
                <p:nvPr/>
              </p:nvSpPr>
              <p:spPr>
                <a:xfrm>
                  <a:off x="11464137" y="9022861"/>
                  <a:ext cx="469" cy="364"/>
                </a:xfrm>
                <a:custGeom>
                  <a:rect b="b" l="l" r="r" t="t"/>
                  <a:pathLst>
                    <a:path extrusionOk="0" h="364" w="469">
                      <a:moveTo>
                        <a:pt x="469" y="220"/>
                      </a:moveTo>
                      <a:cubicBezTo>
                        <a:pt x="432" y="183"/>
                        <a:pt x="432" y="35"/>
                        <a:pt x="248" y="109"/>
                      </a:cubicBezTo>
                      <a:cubicBezTo>
                        <a:pt x="26" y="220"/>
                        <a:pt x="432" y="-149"/>
                        <a:pt x="137" y="72"/>
                      </a:cubicBezTo>
                      <a:cubicBezTo>
                        <a:pt x="137" y="72"/>
                        <a:pt x="137" y="109"/>
                        <a:pt x="100" y="109"/>
                      </a:cubicBezTo>
                      <a:cubicBezTo>
                        <a:pt x="-122" y="367"/>
                        <a:pt x="63" y="404"/>
                        <a:pt x="285" y="330"/>
                      </a:cubicBezTo>
                      <a:cubicBezTo>
                        <a:pt x="395" y="294"/>
                        <a:pt x="469" y="220"/>
                        <a:pt x="469" y="220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42" name="Google Shape;2342;p34"/>
                <p:cNvSpPr/>
                <p:nvPr/>
              </p:nvSpPr>
              <p:spPr>
                <a:xfrm>
                  <a:off x="11465925" y="9017768"/>
                  <a:ext cx="361" cy="351"/>
                </a:xfrm>
                <a:custGeom>
                  <a:rect b="b" l="l" r="r" t="t"/>
                  <a:pathLst>
                    <a:path extrusionOk="0" h="351" w="361">
                      <a:moveTo>
                        <a:pt x="269" y="295"/>
                      </a:moveTo>
                      <a:cubicBezTo>
                        <a:pt x="564" y="37"/>
                        <a:pt x="47" y="221"/>
                        <a:pt x="158" y="37"/>
                      </a:cubicBezTo>
                      <a:cubicBezTo>
                        <a:pt x="121" y="37"/>
                        <a:pt x="84" y="37"/>
                        <a:pt x="47" y="0"/>
                      </a:cubicBezTo>
                      <a:cubicBezTo>
                        <a:pt x="47" y="74"/>
                        <a:pt x="-27" y="221"/>
                        <a:pt x="10" y="258"/>
                      </a:cubicBezTo>
                      <a:cubicBezTo>
                        <a:pt x="47" y="332"/>
                        <a:pt x="158" y="406"/>
                        <a:pt x="269" y="295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43" name="Google Shape;2343;p34"/>
                <p:cNvSpPr/>
                <p:nvPr/>
              </p:nvSpPr>
              <p:spPr>
                <a:xfrm>
                  <a:off x="11465086" y="9024003"/>
                  <a:ext cx="332" cy="348"/>
                </a:xfrm>
                <a:custGeom>
                  <a:rect b="b" l="l" r="r" t="t"/>
                  <a:pathLst>
                    <a:path extrusionOk="0" h="348" w="332">
                      <a:moveTo>
                        <a:pt x="0" y="332"/>
                      </a:moveTo>
                      <a:cubicBezTo>
                        <a:pt x="0" y="369"/>
                        <a:pt x="111" y="332"/>
                        <a:pt x="185" y="332"/>
                      </a:cubicBezTo>
                      <a:cubicBezTo>
                        <a:pt x="185" y="258"/>
                        <a:pt x="222" y="184"/>
                        <a:pt x="222" y="111"/>
                      </a:cubicBezTo>
                      <a:cubicBezTo>
                        <a:pt x="258" y="74"/>
                        <a:pt x="295" y="37"/>
                        <a:pt x="332" y="0"/>
                      </a:cubicBezTo>
                      <a:cubicBezTo>
                        <a:pt x="258" y="0"/>
                        <a:pt x="148" y="0"/>
                        <a:pt x="74" y="37"/>
                      </a:cubicBezTo>
                      <a:cubicBezTo>
                        <a:pt x="74" y="148"/>
                        <a:pt x="0" y="258"/>
                        <a:pt x="0" y="332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44" name="Google Shape;2344;p34"/>
                <p:cNvSpPr/>
                <p:nvPr/>
              </p:nvSpPr>
              <p:spPr>
                <a:xfrm>
                  <a:off x="11467376" y="9027743"/>
                  <a:ext cx="368" cy="319"/>
                </a:xfrm>
                <a:custGeom>
                  <a:rect b="b" l="l" r="r" t="t"/>
                  <a:pathLst>
                    <a:path extrusionOk="0" h="319" w="368">
                      <a:moveTo>
                        <a:pt x="257" y="172"/>
                      </a:moveTo>
                      <a:cubicBezTo>
                        <a:pt x="294" y="135"/>
                        <a:pt x="331" y="61"/>
                        <a:pt x="368" y="24"/>
                      </a:cubicBezTo>
                      <a:cubicBezTo>
                        <a:pt x="294" y="24"/>
                        <a:pt x="294" y="-50"/>
                        <a:pt x="110" y="61"/>
                      </a:cubicBezTo>
                      <a:cubicBezTo>
                        <a:pt x="-223" y="282"/>
                        <a:pt x="331" y="135"/>
                        <a:pt x="73" y="319"/>
                      </a:cubicBezTo>
                      <a:cubicBezTo>
                        <a:pt x="147" y="245"/>
                        <a:pt x="257" y="319"/>
                        <a:pt x="257" y="172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45" name="Google Shape;2345;p34"/>
                <p:cNvSpPr/>
                <p:nvPr/>
              </p:nvSpPr>
              <p:spPr>
                <a:xfrm>
                  <a:off x="11465898" y="9018285"/>
                  <a:ext cx="406" cy="295"/>
                </a:xfrm>
                <a:custGeom>
                  <a:rect b="b" l="l" r="r" t="t"/>
                  <a:pathLst>
                    <a:path extrusionOk="0" h="295" w="406">
                      <a:moveTo>
                        <a:pt x="332" y="148"/>
                      </a:moveTo>
                      <a:cubicBezTo>
                        <a:pt x="369" y="111"/>
                        <a:pt x="406" y="111"/>
                        <a:pt x="406" y="74"/>
                      </a:cubicBezTo>
                      <a:cubicBezTo>
                        <a:pt x="406" y="37"/>
                        <a:pt x="406" y="0"/>
                        <a:pt x="406" y="0"/>
                      </a:cubicBezTo>
                      <a:cubicBezTo>
                        <a:pt x="369" y="0"/>
                        <a:pt x="295" y="37"/>
                        <a:pt x="258" y="37"/>
                      </a:cubicBezTo>
                      <a:cubicBezTo>
                        <a:pt x="258" y="37"/>
                        <a:pt x="295" y="74"/>
                        <a:pt x="295" y="74"/>
                      </a:cubicBezTo>
                      <a:cubicBezTo>
                        <a:pt x="258" y="111"/>
                        <a:pt x="222" y="111"/>
                        <a:pt x="222" y="148"/>
                      </a:cubicBezTo>
                      <a:cubicBezTo>
                        <a:pt x="185" y="148"/>
                        <a:pt x="148" y="185"/>
                        <a:pt x="148" y="185"/>
                      </a:cubicBezTo>
                      <a:cubicBezTo>
                        <a:pt x="37" y="185"/>
                        <a:pt x="37" y="258"/>
                        <a:pt x="0" y="295"/>
                      </a:cubicBezTo>
                      <a:cubicBezTo>
                        <a:pt x="37" y="295"/>
                        <a:pt x="74" y="258"/>
                        <a:pt x="111" y="258"/>
                      </a:cubicBezTo>
                      <a:cubicBezTo>
                        <a:pt x="111" y="258"/>
                        <a:pt x="148" y="258"/>
                        <a:pt x="148" y="258"/>
                      </a:cubicBezTo>
                      <a:cubicBezTo>
                        <a:pt x="148" y="258"/>
                        <a:pt x="258" y="74"/>
                        <a:pt x="332" y="148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46" name="Google Shape;2346;p34"/>
                <p:cNvSpPr/>
                <p:nvPr/>
              </p:nvSpPr>
              <p:spPr>
                <a:xfrm>
                  <a:off x="11465935" y="9018580"/>
                  <a:ext cx="36" cy="3689"/>
                </a:xfrm>
                <a:custGeom>
                  <a:rect b="b" l="l" r="r" t="t"/>
                  <a:pathLst>
                    <a:path extrusionOk="0" h="3689" w="36">
                      <a:moveTo>
                        <a:pt x="37" y="0"/>
                      </a:moveTo>
                      <a:cubicBezTo>
                        <a:pt x="37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37" y="0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47" name="Google Shape;2347;p34"/>
                <p:cNvSpPr/>
                <p:nvPr/>
              </p:nvSpPr>
              <p:spPr>
                <a:xfrm>
                  <a:off x="11465667" y="9025000"/>
                  <a:ext cx="416" cy="295"/>
                </a:xfrm>
                <a:custGeom>
                  <a:rect b="b" l="l" r="r" t="t"/>
                  <a:pathLst>
                    <a:path extrusionOk="0" h="295" w="416">
                      <a:moveTo>
                        <a:pt x="268" y="0"/>
                      </a:moveTo>
                      <a:cubicBezTo>
                        <a:pt x="232" y="37"/>
                        <a:pt x="158" y="74"/>
                        <a:pt x="121" y="111"/>
                      </a:cubicBezTo>
                      <a:lnTo>
                        <a:pt x="121" y="111"/>
                      </a:lnTo>
                      <a:cubicBezTo>
                        <a:pt x="121" y="111"/>
                        <a:pt x="121" y="111"/>
                        <a:pt x="121" y="111"/>
                      </a:cubicBezTo>
                      <a:cubicBezTo>
                        <a:pt x="47" y="185"/>
                        <a:pt x="-64" y="295"/>
                        <a:pt x="47" y="295"/>
                      </a:cubicBezTo>
                      <a:cubicBezTo>
                        <a:pt x="121" y="295"/>
                        <a:pt x="268" y="185"/>
                        <a:pt x="416" y="111"/>
                      </a:cubicBezTo>
                      <a:cubicBezTo>
                        <a:pt x="305" y="111"/>
                        <a:pt x="121" y="148"/>
                        <a:pt x="268" y="0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48" name="Google Shape;2348;p34"/>
                <p:cNvSpPr/>
                <p:nvPr/>
              </p:nvSpPr>
              <p:spPr>
                <a:xfrm>
                  <a:off x="11477491" y="9043189"/>
                  <a:ext cx="184" cy="442"/>
                </a:xfrm>
                <a:custGeom>
                  <a:rect b="b" l="l" r="r" t="t"/>
                  <a:pathLst>
                    <a:path extrusionOk="0" h="442" w="184">
                      <a:moveTo>
                        <a:pt x="185" y="0"/>
                      </a:moveTo>
                      <a:cubicBezTo>
                        <a:pt x="111" y="37"/>
                        <a:pt x="111" y="37"/>
                        <a:pt x="111" y="37"/>
                      </a:cubicBezTo>
                      <a:cubicBezTo>
                        <a:pt x="74" y="185"/>
                        <a:pt x="37" y="295"/>
                        <a:pt x="0" y="443"/>
                      </a:cubicBezTo>
                      <a:cubicBezTo>
                        <a:pt x="0" y="443"/>
                        <a:pt x="111" y="443"/>
                        <a:pt x="111" y="406"/>
                      </a:cubicBezTo>
                      <a:cubicBezTo>
                        <a:pt x="258" y="185"/>
                        <a:pt x="-74" y="221"/>
                        <a:pt x="185" y="0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49" name="Google Shape;2349;p34"/>
                <p:cNvSpPr/>
                <p:nvPr/>
              </p:nvSpPr>
              <p:spPr>
                <a:xfrm>
                  <a:off x="11471030" y="9033670"/>
                  <a:ext cx="295" cy="147"/>
                </a:xfrm>
                <a:custGeom>
                  <a:rect b="b" l="l" r="r" t="t"/>
                  <a:pathLst>
                    <a:path extrusionOk="0" h="147" w="295">
                      <a:moveTo>
                        <a:pt x="295" y="37"/>
                      </a:moveTo>
                      <a:cubicBezTo>
                        <a:pt x="185" y="37"/>
                        <a:pt x="74" y="37"/>
                        <a:pt x="0" y="0"/>
                      </a:cubicBezTo>
                      <a:cubicBezTo>
                        <a:pt x="0" y="37"/>
                        <a:pt x="0" y="74"/>
                        <a:pt x="0" y="111"/>
                      </a:cubicBezTo>
                      <a:cubicBezTo>
                        <a:pt x="74" y="111"/>
                        <a:pt x="148" y="148"/>
                        <a:pt x="222" y="148"/>
                      </a:cubicBezTo>
                      <a:cubicBezTo>
                        <a:pt x="222" y="111"/>
                        <a:pt x="295" y="37"/>
                        <a:pt x="295" y="37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50" name="Google Shape;2350;p34"/>
                <p:cNvSpPr/>
                <p:nvPr/>
              </p:nvSpPr>
              <p:spPr>
                <a:xfrm>
                  <a:off x="11469036" y="9030571"/>
                  <a:ext cx="311" cy="332"/>
                </a:xfrm>
                <a:custGeom>
                  <a:rect b="b" l="l" r="r" t="t"/>
                  <a:pathLst>
                    <a:path extrusionOk="0" h="332" w="311">
                      <a:moveTo>
                        <a:pt x="295" y="0"/>
                      </a:moveTo>
                      <a:cubicBezTo>
                        <a:pt x="185" y="37"/>
                        <a:pt x="111" y="111"/>
                        <a:pt x="0" y="148"/>
                      </a:cubicBezTo>
                      <a:cubicBezTo>
                        <a:pt x="37" y="184"/>
                        <a:pt x="74" y="184"/>
                        <a:pt x="111" y="221"/>
                      </a:cubicBezTo>
                      <a:cubicBezTo>
                        <a:pt x="111" y="221"/>
                        <a:pt x="74" y="258"/>
                        <a:pt x="37" y="332"/>
                      </a:cubicBezTo>
                      <a:cubicBezTo>
                        <a:pt x="111" y="258"/>
                        <a:pt x="222" y="184"/>
                        <a:pt x="295" y="148"/>
                      </a:cubicBezTo>
                      <a:cubicBezTo>
                        <a:pt x="332" y="74"/>
                        <a:pt x="295" y="37"/>
                        <a:pt x="295" y="0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51" name="Google Shape;2351;p34"/>
                <p:cNvSpPr/>
                <p:nvPr/>
              </p:nvSpPr>
              <p:spPr>
                <a:xfrm>
                  <a:off x="11472433" y="9035699"/>
                  <a:ext cx="221" cy="147"/>
                </a:xfrm>
                <a:custGeom>
                  <a:rect b="b" l="l" r="r" t="t"/>
                  <a:pathLst>
                    <a:path extrusionOk="0" h="147" w="221">
                      <a:moveTo>
                        <a:pt x="185" y="0"/>
                      </a:moveTo>
                      <a:cubicBezTo>
                        <a:pt x="148" y="0"/>
                        <a:pt x="74" y="0"/>
                        <a:pt x="0" y="0"/>
                      </a:cubicBezTo>
                      <a:cubicBezTo>
                        <a:pt x="0" y="74"/>
                        <a:pt x="0" y="111"/>
                        <a:pt x="37" y="148"/>
                      </a:cubicBezTo>
                      <a:cubicBezTo>
                        <a:pt x="37" y="148"/>
                        <a:pt x="148" y="111"/>
                        <a:pt x="222" y="111"/>
                      </a:cubicBezTo>
                      <a:cubicBezTo>
                        <a:pt x="222" y="74"/>
                        <a:pt x="222" y="37"/>
                        <a:pt x="185" y="0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52" name="Google Shape;2352;p34"/>
                <p:cNvSpPr/>
                <p:nvPr/>
              </p:nvSpPr>
              <p:spPr>
                <a:xfrm>
                  <a:off x="11474920" y="9038983"/>
                  <a:ext cx="328" cy="221"/>
                </a:xfrm>
                <a:custGeom>
                  <a:rect b="b" l="l" r="r" t="t"/>
                  <a:pathLst>
                    <a:path extrusionOk="0" h="221" w="328">
                      <a:moveTo>
                        <a:pt x="318" y="74"/>
                      </a:moveTo>
                      <a:cubicBezTo>
                        <a:pt x="244" y="37"/>
                        <a:pt x="97" y="0"/>
                        <a:pt x="60" y="0"/>
                      </a:cubicBezTo>
                      <a:cubicBezTo>
                        <a:pt x="-162" y="184"/>
                        <a:pt x="318" y="0"/>
                        <a:pt x="133" y="221"/>
                      </a:cubicBezTo>
                      <a:cubicBezTo>
                        <a:pt x="170" y="221"/>
                        <a:pt x="207" y="221"/>
                        <a:pt x="244" y="184"/>
                      </a:cubicBezTo>
                      <a:cubicBezTo>
                        <a:pt x="281" y="111"/>
                        <a:pt x="355" y="74"/>
                        <a:pt x="318" y="74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53" name="Google Shape;2353;p34"/>
                <p:cNvSpPr/>
                <p:nvPr/>
              </p:nvSpPr>
              <p:spPr>
                <a:xfrm>
                  <a:off x="11466710" y="9027103"/>
                  <a:ext cx="479" cy="230"/>
                </a:xfrm>
                <a:custGeom>
                  <a:rect b="b" l="l" r="r" t="t"/>
                  <a:pathLst>
                    <a:path extrusionOk="0" h="230" w="479">
                      <a:moveTo>
                        <a:pt x="480" y="0"/>
                      </a:moveTo>
                      <a:cubicBezTo>
                        <a:pt x="332" y="37"/>
                        <a:pt x="148" y="184"/>
                        <a:pt x="0" y="148"/>
                      </a:cubicBezTo>
                      <a:cubicBezTo>
                        <a:pt x="0" y="258"/>
                        <a:pt x="74" y="258"/>
                        <a:pt x="222" y="148"/>
                      </a:cubicBezTo>
                      <a:cubicBezTo>
                        <a:pt x="443" y="37"/>
                        <a:pt x="332" y="148"/>
                        <a:pt x="258" y="221"/>
                      </a:cubicBezTo>
                      <a:cubicBezTo>
                        <a:pt x="554" y="148"/>
                        <a:pt x="369" y="74"/>
                        <a:pt x="480" y="0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54" name="Google Shape;2354;p34"/>
                <p:cNvSpPr/>
                <p:nvPr/>
              </p:nvSpPr>
              <p:spPr>
                <a:xfrm>
                  <a:off x="11463757" y="9014226"/>
                  <a:ext cx="258" cy="185"/>
                </a:xfrm>
                <a:custGeom>
                  <a:rect b="b" l="l" r="r" t="t"/>
                  <a:pathLst>
                    <a:path extrusionOk="0" h="185" w="258">
                      <a:moveTo>
                        <a:pt x="0" y="74"/>
                      </a:moveTo>
                      <a:cubicBezTo>
                        <a:pt x="74" y="111"/>
                        <a:pt x="148" y="148"/>
                        <a:pt x="222" y="185"/>
                      </a:cubicBezTo>
                      <a:cubicBezTo>
                        <a:pt x="222" y="148"/>
                        <a:pt x="258" y="74"/>
                        <a:pt x="258" y="74"/>
                      </a:cubicBezTo>
                      <a:cubicBezTo>
                        <a:pt x="185" y="111"/>
                        <a:pt x="258" y="-110"/>
                        <a:pt x="0" y="74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55" name="Google Shape;2355;p34"/>
                <p:cNvSpPr/>
                <p:nvPr/>
              </p:nvSpPr>
              <p:spPr>
                <a:xfrm>
                  <a:off x="11464015" y="9014411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56" name="Google Shape;2356;p34"/>
                <p:cNvSpPr/>
                <p:nvPr/>
              </p:nvSpPr>
              <p:spPr>
                <a:xfrm>
                  <a:off x="11464015" y="9014411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57" name="Google Shape;2357;p34"/>
                <p:cNvSpPr/>
                <p:nvPr/>
              </p:nvSpPr>
              <p:spPr>
                <a:xfrm>
                  <a:off x="11465787" y="9025073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58" name="Google Shape;2358;p34"/>
                <p:cNvSpPr/>
                <p:nvPr/>
              </p:nvSpPr>
              <p:spPr>
                <a:xfrm>
                  <a:off x="11465603" y="9024852"/>
                  <a:ext cx="406" cy="332"/>
                </a:xfrm>
                <a:custGeom>
                  <a:rect b="b" l="l" r="r" t="t"/>
                  <a:pathLst>
                    <a:path extrusionOk="0" h="332" w="406">
                      <a:moveTo>
                        <a:pt x="369" y="74"/>
                      </a:moveTo>
                      <a:cubicBezTo>
                        <a:pt x="369" y="37"/>
                        <a:pt x="406" y="0"/>
                        <a:pt x="406" y="0"/>
                      </a:cubicBezTo>
                      <a:cubicBezTo>
                        <a:pt x="406" y="0"/>
                        <a:pt x="332" y="0"/>
                        <a:pt x="295" y="37"/>
                      </a:cubicBezTo>
                      <a:cubicBezTo>
                        <a:pt x="185" y="148"/>
                        <a:pt x="111" y="221"/>
                        <a:pt x="0" y="332"/>
                      </a:cubicBezTo>
                      <a:cubicBezTo>
                        <a:pt x="37" y="295"/>
                        <a:pt x="111" y="295"/>
                        <a:pt x="148" y="258"/>
                      </a:cubicBezTo>
                      <a:cubicBezTo>
                        <a:pt x="185" y="148"/>
                        <a:pt x="222" y="74"/>
                        <a:pt x="369" y="74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59" name="Google Shape;2359;p34"/>
                <p:cNvSpPr/>
                <p:nvPr/>
              </p:nvSpPr>
              <p:spPr>
                <a:xfrm>
                  <a:off x="11465787" y="9025073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60" name="Google Shape;2360;p34"/>
                <p:cNvSpPr/>
                <p:nvPr/>
              </p:nvSpPr>
              <p:spPr>
                <a:xfrm>
                  <a:off x="11465787" y="9025073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61" name="Google Shape;2361;p34"/>
                <p:cNvSpPr/>
                <p:nvPr/>
              </p:nvSpPr>
              <p:spPr>
                <a:xfrm>
                  <a:off x="11472064" y="9034076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62" name="Google Shape;2362;p34"/>
                <p:cNvSpPr/>
                <p:nvPr/>
              </p:nvSpPr>
              <p:spPr>
                <a:xfrm>
                  <a:off x="11471879" y="9033951"/>
                  <a:ext cx="313" cy="272"/>
                </a:xfrm>
                <a:custGeom>
                  <a:rect b="b" l="l" r="r" t="t"/>
                  <a:pathLst>
                    <a:path extrusionOk="0" h="272" w="313">
                      <a:moveTo>
                        <a:pt x="258" y="88"/>
                      </a:moveTo>
                      <a:cubicBezTo>
                        <a:pt x="332" y="14"/>
                        <a:pt x="332" y="-22"/>
                        <a:pt x="258" y="14"/>
                      </a:cubicBezTo>
                      <a:cubicBezTo>
                        <a:pt x="185" y="51"/>
                        <a:pt x="74" y="125"/>
                        <a:pt x="0" y="199"/>
                      </a:cubicBezTo>
                      <a:cubicBezTo>
                        <a:pt x="0" y="199"/>
                        <a:pt x="0" y="236"/>
                        <a:pt x="0" y="273"/>
                      </a:cubicBezTo>
                      <a:cubicBezTo>
                        <a:pt x="74" y="236"/>
                        <a:pt x="111" y="199"/>
                        <a:pt x="185" y="125"/>
                      </a:cubicBezTo>
                      <a:cubicBezTo>
                        <a:pt x="185" y="125"/>
                        <a:pt x="185" y="125"/>
                        <a:pt x="185" y="125"/>
                      </a:cubicBezTo>
                      <a:cubicBezTo>
                        <a:pt x="185" y="125"/>
                        <a:pt x="222" y="88"/>
                        <a:pt x="258" y="88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63" name="Google Shape;2363;p34"/>
                <p:cNvSpPr/>
                <p:nvPr/>
              </p:nvSpPr>
              <p:spPr>
                <a:xfrm>
                  <a:off x="11472064" y="9034076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64" name="Google Shape;2364;p34"/>
                <p:cNvSpPr/>
                <p:nvPr/>
              </p:nvSpPr>
              <p:spPr>
                <a:xfrm>
                  <a:off x="11470624" y="9033006"/>
                  <a:ext cx="184" cy="295"/>
                </a:xfrm>
                <a:custGeom>
                  <a:rect b="b" l="l" r="r" t="t"/>
                  <a:pathLst>
                    <a:path extrusionOk="0" h="295" w="184">
                      <a:moveTo>
                        <a:pt x="0" y="0"/>
                      </a:moveTo>
                      <a:cubicBezTo>
                        <a:pt x="37" y="74"/>
                        <a:pt x="74" y="148"/>
                        <a:pt x="111" y="258"/>
                      </a:cubicBezTo>
                      <a:cubicBezTo>
                        <a:pt x="111" y="258"/>
                        <a:pt x="148" y="295"/>
                        <a:pt x="185" y="295"/>
                      </a:cubicBezTo>
                      <a:cubicBezTo>
                        <a:pt x="148" y="184"/>
                        <a:pt x="148" y="111"/>
                        <a:pt x="111" y="0"/>
                      </a:cubicBezTo>
                      <a:cubicBezTo>
                        <a:pt x="74" y="0"/>
                        <a:pt x="37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65" name="Google Shape;2365;p34"/>
                <p:cNvSpPr/>
                <p:nvPr/>
              </p:nvSpPr>
              <p:spPr>
                <a:xfrm>
                  <a:off x="11463224" y="9018025"/>
                  <a:ext cx="427" cy="444"/>
                </a:xfrm>
                <a:custGeom>
                  <a:rect b="b" l="l" r="r" t="t"/>
                  <a:pathLst>
                    <a:path extrusionOk="0" h="444" w="427">
                      <a:moveTo>
                        <a:pt x="16" y="445"/>
                      </a:moveTo>
                      <a:cubicBezTo>
                        <a:pt x="238" y="408"/>
                        <a:pt x="53" y="334"/>
                        <a:pt x="238" y="223"/>
                      </a:cubicBezTo>
                      <a:cubicBezTo>
                        <a:pt x="459" y="76"/>
                        <a:pt x="533" y="-72"/>
                        <a:pt x="201" y="39"/>
                      </a:cubicBezTo>
                      <a:cubicBezTo>
                        <a:pt x="127" y="113"/>
                        <a:pt x="90" y="223"/>
                        <a:pt x="16" y="297"/>
                      </a:cubicBezTo>
                      <a:cubicBezTo>
                        <a:pt x="16" y="371"/>
                        <a:pt x="-21" y="445"/>
                        <a:pt x="16" y="445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66" name="Google Shape;2366;p34"/>
                <p:cNvSpPr/>
                <p:nvPr/>
              </p:nvSpPr>
              <p:spPr>
                <a:xfrm>
                  <a:off x="11463221" y="9017494"/>
                  <a:ext cx="239" cy="237"/>
                </a:xfrm>
                <a:custGeom>
                  <a:rect b="b" l="l" r="r" t="t"/>
                  <a:pathLst>
                    <a:path extrusionOk="0" h="237" w="239">
                      <a:moveTo>
                        <a:pt x="92" y="16"/>
                      </a:moveTo>
                      <a:cubicBezTo>
                        <a:pt x="-55" y="90"/>
                        <a:pt x="18" y="127"/>
                        <a:pt x="18" y="164"/>
                      </a:cubicBezTo>
                      <a:cubicBezTo>
                        <a:pt x="55" y="201"/>
                        <a:pt x="129" y="201"/>
                        <a:pt x="203" y="238"/>
                      </a:cubicBezTo>
                      <a:cubicBezTo>
                        <a:pt x="203" y="164"/>
                        <a:pt x="240" y="90"/>
                        <a:pt x="240" y="16"/>
                      </a:cubicBezTo>
                      <a:cubicBezTo>
                        <a:pt x="203" y="-20"/>
                        <a:pt x="129" y="16"/>
                        <a:pt x="92" y="16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2367" name="Google Shape;2367;p34"/>
              <p:cNvGrpSpPr/>
              <p:nvPr/>
            </p:nvGrpSpPr>
            <p:grpSpPr>
              <a:xfrm>
                <a:off x="11478372" y="9043078"/>
                <a:ext cx="4592" cy="4263"/>
                <a:chOff x="11478372" y="9043078"/>
                <a:chExt cx="4592" cy="4263"/>
              </a:xfrm>
            </p:grpSpPr>
            <p:sp>
              <p:nvSpPr>
                <p:cNvPr id="2368" name="Google Shape;2368;p34"/>
                <p:cNvSpPr/>
                <p:nvPr/>
              </p:nvSpPr>
              <p:spPr>
                <a:xfrm>
                  <a:off x="11478857" y="9044443"/>
                  <a:ext cx="258" cy="442"/>
                </a:xfrm>
                <a:custGeom>
                  <a:rect b="b" l="l" r="r" t="t"/>
                  <a:pathLst>
                    <a:path extrusionOk="0" h="442" w="258">
                      <a:moveTo>
                        <a:pt x="258" y="443"/>
                      </a:moveTo>
                      <a:cubicBezTo>
                        <a:pt x="222" y="295"/>
                        <a:pt x="148" y="148"/>
                        <a:pt x="111" y="0"/>
                      </a:cubicBezTo>
                      <a:cubicBezTo>
                        <a:pt x="111" y="0"/>
                        <a:pt x="37" y="0"/>
                        <a:pt x="0" y="0"/>
                      </a:cubicBezTo>
                      <a:cubicBezTo>
                        <a:pt x="0" y="111"/>
                        <a:pt x="0" y="221"/>
                        <a:pt x="0" y="332"/>
                      </a:cubicBezTo>
                      <a:cubicBezTo>
                        <a:pt x="74" y="369"/>
                        <a:pt x="185" y="406"/>
                        <a:pt x="258" y="443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69" name="Google Shape;2369;p34"/>
                <p:cNvSpPr/>
                <p:nvPr/>
              </p:nvSpPr>
              <p:spPr>
                <a:xfrm>
                  <a:off x="11479374" y="9044370"/>
                  <a:ext cx="184" cy="332"/>
                </a:xfrm>
                <a:custGeom>
                  <a:rect b="b" l="l" r="r" t="t"/>
                  <a:pathLst>
                    <a:path extrusionOk="0" h="332" w="184">
                      <a:moveTo>
                        <a:pt x="185" y="37"/>
                      </a:moveTo>
                      <a:cubicBezTo>
                        <a:pt x="185" y="0"/>
                        <a:pt x="111" y="0"/>
                        <a:pt x="74" y="0"/>
                      </a:cubicBezTo>
                      <a:cubicBezTo>
                        <a:pt x="37" y="111"/>
                        <a:pt x="37" y="221"/>
                        <a:pt x="0" y="332"/>
                      </a:cubicBezTo>
                      <a:cubicBezTo>
                        <a:pt x="37" y="332"/>
                        <a:pt x="74" y="332"/>
                        <a:pt x="111" y="332"/>
                      </a:cubicBezTo>
                      <a:cubicBezTo>
                        <a:pt x="148" y="221"/>
                        <a:pt x="185" y="111"/>
                        <a:pt x="185" y="37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70" name="Google Shape;2370;p34"/>
                <p:cNvSpPr/>
                <p:nvPr/>
              </p:nvSpPr>
              <p:spPr>
                <a:xfrm>
                  <a:off x="11479780" y="9044934"/>
                  <a:ext cx="180" cy="432"/>
                </a:xfrm>
                <a:custGeom>
                  <a:rect b="b" l="l" r="r" t="t"/>
                  <a:pathLst>
                    <a:path extrusionOk="0" h="432" w="180">
                      <a:moveTo>
                        <a:pt x="74" y="137"/>
                      </a:moveTo>
                      <a:cubicBezTo>
                        <a:pt x="-111" y="211"/>
                        <a:pt x="148" y="211"/>
                        <a:pt x="0" y="285"/>
                      </a:cubicBezTo>
                      <a:cubicBezTo>
                        <a:pt x="37" y="321"/>
                        <a:pt x="111" y="395"/>
                        <a:pt x="148" y="432"/>
                      </a:cubicBezTo>
                      <a:cubicBezTo>
                        <a:pt x="148" y="321"/>
                        <a:pt x="222" y="137"/>
                        <a:pt x="148" y="63"/>
                      </a:cubicBezTo>
                      <a:cubicBezTo>
                        <a:pt x="37" y="-84"/>
                        <a:pt x="74" y="63"/>
                        <a:pt x="74" y="137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71" name="Google Shape;2371;p34"/>
                <p:cNvSpPr/>
                <p:nvPr/>
              </p:nvSpPr>
              <p:spPr>
                <a:xfrm>
                  <a:off x="11478670" y="9044871"/>
                  <a:ext cx="297" cy="273"/>
                </a:xfrm>
                <a:custGeom>
                  <a:rect b="b" l="l" r="r" t="t"/>
                  <a:pathLst>
                    <a:path extrusionOk="0" h="273" w="297">
                      <a:moveTo>
                        <a:pt x="112" y="52"/>
                      </a:moveTo>
                      <a:cubicBezTo>
                        <a:pt x="-72" y="163"/>
                        <a:pt x="2" y="126"/>
                        <a:pt x="112" y="126"/>
                      </a:cubicBezTo>
                      <a:cubicBezTo>
                        <a:pt x="334" y="89"/>
                        <a:pt x="-72" y="274"/>
                        <a:pt x="75" y="274"/>
                      </a:cubicBezTo>
                      <a:cubicBezTo>
                        <a:pt x="149" y="274"/>
                        <a:pt x="223" y="237"/>
                        <a:pt x="297" y="200"/>
                      </a:cubicBezTo>
                      <a:cubicBezTo>
                        <a:pt x="260" y="126"/>
                        <a:pt x="260" y="52"/>
                        <a:pt x="223" y="15"/>
                      </a:cubicBezTo>
                      <a:cubicBezTo>
                        <a:pt x="223" y="-22"/>
                        <a:pt x="149" y="15"/>
                        <a:pt x="112" y="52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72" name="Google Shape;2372;p34"/>
                <p:cNvSpPr/>
                <p:nvPr/>
              </p:nvSpPr>
              <p:spPr>
                <a:xfrm>
                  <a:off x="11479041" y="9044776"/>
                  <a:ext cx="738" cy="516"/>
                </a:xfrm>
                <a:custGeom>
                  <a:rect b="b" l="l" r="r" t="t"/>
                  <a:pathLst>
                    <a:path extrusionOk="0" h="516" w="738">
                      <a:moveTo>
                        <a:pt x="628" y="369"/>
                      </a:moveTo>
                      <a:cubicBezTo>
                        <a:pt x="628" y="332"/>
                        <a:pt x="554" y="332"/>
                        <a:pt x="554" y="295"/>
                      </a:cubicBezTo>
                      <a:cubicBezTo>
                        <a:pt x="554" y="258"/>
                        <a:pt x="554" y="221"/>
                        <a:pt x="554" y="184"/>
                      </a:cubicBezTo>
                      <a:cubicBezTo>
                        <a:pt x="591" y="184"/>
                        <a:pt x="628" y="258"/>
                        <a:pt x="701" y="148"/>
                      </a:cubicBezTo>
                      <a:cubicBezTo>
                        <a:pt x="738" y="74"/>
                        <a:pt x="701" y="37"/>
                        <a:pt x="738" y="0"/>
                      </a:cubicBezTo>
                      <a:cubicBezTo>
                        <a:pt x="701" y="37"/>
                        <a:pt x="628" y="74"/>
                        <a:pt x="554" y="148"/>
                      </a:cubicBezTo>
                      <a:cubicBezTo>
                        <a:pt x="517" y="148"/>
                        <a:pt x="443" y="184"/>
                        <a:pt x="406" y="184"/>
                      </a:cubicBezTo>
                      <a:cubicBezTo>
                        <a:pt x="295" y="111"/>
                        <a:pt x="185" y="111"/>
                        <a:pt x="37" y="332"/>
                      </a:cubicBezTo>
                      <a:cubicBezTo>
                        <a:pt x="0" y="369"/>
                        <a:pt x="0" y="406"/>
                        <a:pt x="0" y="406"/>
                      </a:cubicBezTo>
                      <a:cubicBezTo>
                        <a:pt x="74" y="406"/>
                        <a:pt x="148" y="406"/>
                        <a:pt x="222" y="406"/>
                      </a:cubicBezTo>
                      <a:cubicBezTo>
                        <a:pt x="222" y="406"/>
                        <a:pt x="222" y="406"/>
                        <a:pt x="222" y="369"/>
                      </a:cubicBezTo>
                      <a:cubicBezTo>
                        <a:pt x="222" y="332"/>
                        <a:pt x="258" y="295"/>
                        <a:pt x="258" y="258"/>
                      </a:cubicBezTo>
                      <a:cubicBezTo>
                        <a:pt x="295" y="295"/>
                        <a:pt x="295" y="295"/>
                        <a:pt x="332" y="332"/>
                      </a:cubicBezTo>
                      <a:cubicBezTo>
                        <a:pt x="406" y="406"/>
                        <a:pt x="480" y="443"/>
                        <a:pt x="554" y="516"/>
                      </a:cubicBezTo>
                      <a:cubicBezTo>
                        <a:pt x="591" y="480"/>
                        <a:pt x="665" y="406"/>
                        <a:pt x="628" y="369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73" name="Google Shape;2373;p34"/>
                <p:cNvSpPr/>
                <p:nvPr/>
              </p:nvSpPr>
              <p:spPr>
                <a:xfrm>
                  <a:off x="11478372" y="9043078"/>
                  <a:ext cx="4592" cy="4263"/>
                </a:xfrm>
                <a:custGeom>
                  <a:rect b="b" l="l" r="r" t="t"/>
                  <a:pathLst>
                    <a:path extrusionOk="0" h="4263" w="4592">
                      <a:moveTo>
                        <a:pt x="3217" y="4132"/>
                      </a:moveTo>
                      <a:cubicBezTo>
                        <a:pt x="3069" y="4280"/>
                        <a:pt x="2811" y="4317"/>
                        <a:pt x="2885" y="4169"/>
                      </a:cubicBezTo>
                      <a:cubicBezTo>
                        <a:pt x="2921" y="4059"/>
                        <a:pt x="2885" y="4022"/>
                        <a:pt x="2921" y="3985"/>
                      </a:cubicBezTo>
                      <a:cubicBezTo>
                        <a:pt x="2921" y="3948"/>
                        <a:pt x="2848" y="3948"/>
                        <a:pt x="2811" y="3948"/>
                      </a:cubicBezTo>
                      <a:cubicBezTo>
                        <a:pt x="2552" y="4317"/>
                        <a:pt x="2515" y="3763"/>
                        <a:pt x="2294" y="4132"/>
                      </a:cubicBezTo>
                      <a:cubicBezTo>
                        <a:pt x="2257" y="3948"/>
                        <a:pt x="1851" y="4169"/>
                        <a:pt x="1777" y="4059"/>
                      </a:cubicBezTo>
                      <a:cubicBezTo>
                        <a:pt x="2035" y="3948"/>
                        <a:pt x="1777" y="3911"/>
                        <a:pt x="1888" y="3837"/>
                      </a:cubicBezTo>
                      <a:cubicBezTo>
                        <a:pt x="1962" y="3763"/>
                        <a:pt x="2072" y="3911"/>
                        <a:pt x="2146" y="3726"/>
                      </a:cubicBezTo>
                      <a:cubicBezTo>
                        <a:pt x="2183" y="3726"/>
                        <a:pt x="2183" y="3726"/>
                        <a:pt x="2220" y="3763"/>
                      </a:cubicBezTo>
                      <a:cubicBezTo>
                        <a:pt x="2257" y="3800"/>
                        <a:pt x="2257" y="3874"/>
                        <a:pt x="2294" y="3911"/>
                      </a:cubicBezTo>
                      <a:cubicBezTo>
                        <a:pt x="2294" y="3911"/>
                        <a:pt x="2368" y="3874"/>
                        <a:pt x="2368" y="3874"/>
                      </a:cubicBezTo>
                      <a:cubicBezTo>
                        <a:pt x="2331" y="3763"/>
                        <a:pt x="2331" y="3690"/>
                        <a:pt x="2294" y="3579"/>
                      </a:cubicBezTo>
                      <a:cubicBezTo>
                        <a:pt x="2220" y="3616"/>
                        <a:pt x="2183" y="3690"/>
                        <a:pt x="2109" y="3726"/>
                      </a:cubicBezTo>
                      <a:cubicBezTo>
                        <a:pt x="2035" y="3653"/>
                        <a:pt x="1925" y="3579"/>
                        <a:pt x="1925" y="3505"/>
                      </a:cubicBezTo>
                      <a:cubicBezTo>
                        <a:pt x="1888" y="3321"/>
                        <a:pt x="1851" y="3136"/>
                        <a:pt x="1666" y="3062"/>
                      </a:cubicBezTo>
                      <a:cubicBezTo>
                        <a:pt x="1629" y="3025"/>
                        <a:pt x="1519" y="3062"/>
                        <a:pt x="1629" y="2952"/>
                      </a:cubicBezTo>
                      <a:cubicBezTo>
                        <a:pt x="1629" y="2952"/>
                        <a:pt x="1629" y="2804"/>
                        <a:pt x="1482" y="2989"/>
                      </a:cubicBezTo>
                      <a:cubicBezTo>
                        <a:pt x="1445" y="3062"/>
                        <a:pt x="1445" y="3099"/>
                        <a:pt x="1445" y="3136"/>
                      </a:cubicBezTo>
                      <a:cubicBezTo>
                        <a:pt x="1445" y="3173"/>
                        <a:pt x="1445" y="3173"/>
                        <a:pt x="1445" y="3173"/>
                      </a:cubicBezTo>
                      <a:cubicBezTo>
                        <a:pt x="1408" y="3173"/>
                        <a:pt x="1371" y="3173"/>
                        <a:pt x="1371" y="3173"/>
                      </a:cubicBezTo>
                      <a:cubicBezTo>
                        <a:pt x="1297" y="2915"/>
                        <a:pt x="1223" y="2693"/>
                        <a:pt x="854" y="2656"/>
                      </a:cubicBezTo>
                      <a:cubicBezTo>
                        <a:pt x="854" y="2656"/>
                        <a:pt x="854" y="2620"/>
                        <a:pt x="854" y="2620"/>
                      </a:cubicBezTo>
                      <a:cubicBezTo>
                        <a:pt x="965" y="2509"/>
                        <a:pt x="965" y="2472"/>
                        <a:pt x="854" y="2472"/>
                      </a:cubicBezTo>
                      <a:cubicBezTo>
                        <a:pt x="854" y="2472"/>
                        <a:pt x="817" y="2472"/>
                        <a:pt x="817" y="2472"/>
                      </a:cubicBezTo>
                      <a:cubicBezTo>
                        <a:pt x="891" y="2546"/>
                        <a:pt x="780" y="2620"/>
                        <a:pt x="669" y="2730"/>
                      </a:cubicBezTo>
                      <a:cubicBezTo>
                        <a:pt x="743" y="2767"/>
                        <a:pt x="817" y="2767"/>
                        <a:pt x="854" y="2804"/>
                      </a:cubicBezTo>
                      <a:cubicBezTo>
                        <a:pt x="669" y="2878"/>
                        <a:pt x="559" y="2878"/>
                        <a:pt x="522" y="2804"/>
                      </a:cubicBezTo>
                      <a:cubicBezTo>
                        <a:pt x="485" y="2767"/>
                        <a:pt x="559" y="2693"/>
                        <a:pt x="559" y="2656"/>
                      </a:cubicBezTo>
                      <a:cubicBezTo>
                        <a:pt x="522" y="2509"/>
                        <a:pt x="448" y="2361"/>
                        <a:pt x="374" y="2214"/>
                      </a:cubicBezTo>
                      <a:cubicBezTo>
                        <a:pt x="337" y="2251"/>
                        <a:pt x="263" y="2324"/>
                        <a:pt x="226" y="2361"/>
                      </a:cubicBezTo>
                      <a:cubicBezTo>
                        <a:pt x="5" y="2435"/>
                        <a:pt x="226" y="2251"/>
                        <a:pt x="189" y="2251"/>
                      </a:cubicBezTo>
                      <a:cubicBezTo>
                        <a:pt x="-69" y="2288"/>
                        <a:pt x="-69" y="2288"/>
                        <a:pt x="226" y="2103"/>
                      </a:cubicBezTo>
                      <a:cubicBezTo>
                        <a:pt x="263" y="2066"/>
                        <a:pt x="263" y="1992"/>
                        <a:pt x="263" y="1992"/>
                      </a:cubicBezTo>
                      <a:cubicBezTo>
                        <a:pt x="42" y="2029"/>
                        <a:pt x="263" y="1808"/>
                        <a:pt x="116" y="1808"/>
                      </a:cubicBezTo>
                      <a:cubicBezTo>
                        <a:pt x="79" y="1808"/>
                        <a:pt x="79" y="1808"/>
                        <a:pt x="42" y="1808"/>
                      </a:cubicBezTo>
                      <a:cubicBezTo>
                        <a:pt x="42" y="1808"/>
                        <a:pt x="42" y="1771"/>
                        <a:pt x="42" y="1771"/>
                      </a:cubicBezTo>
                      <a:cubicBezTo>
                        <a:pt x="79" y="1734"/>
                        <a:pt x="116" y="1660"/>
                        <a:pt x="153" y="1623"/>
                      </a:cubicBezTo>
                      <a:lnTo>
                        <a:pt x="522" y="1402"/>
                      </a:lnTo>
                      <a:cubicBezTo>
                        <a:pt x="522" y="1513"/>
                        <a:pt x="522" y="1623"/>
                        <a:pt x="522" y="1734"/>
                      </a:cubicBezTo>
                      <a:cubicBezTo>
                        <a:pt x="632" y="1771"/>
                        <a:pt x="706" y="1808"/>
                        <a:pt x="780" y="1845"/>
                      </a:cubicBezTo>
                      <a:cubicBezTo>
                        <a:pt x="743" y="1697"/>
                        <a:pt x="669" y="1550"/>
                        <a:pt x="632" y="1402"/>
                      </a:cubicBezTo>
                      <a:cubicBezTo>
                        <a:pt x="632" y="1402"/>
                        <a:pt x="559" y="1402"/>
                        <a:pt x="522" y="1402"/>
                      </a:cubicBezTo>
                      <a:lnTo>
                        <a:pt x="2737" y="37"/>
                      </a:lnTo>
                      <a:cubicBezTo>
                        <a:pt x="2774" y="74"/>
                        <a:pt x="2811" y="111"/>
                        <a:pt x="2811" y="148"/>
                      </a:cubicBezTo>
                      <a:cubicBezTo>
                        <a:pt x="2811" y="185"/>
                        <a:pt x="2848" y="185"/>
                        <a:pt x="2848" y="185"/>
                      </a:cubicBezTo>
                      <a:cubicBezTo>
                        <a:pt x="2848" y="148"/>
                        <a:pt x="2848" y="148"/>
                        <a:pt x="2848" y="111"/>
                      </a:cubicBezTo>
                      <a:cubicBezTo>
                        <a:pt x="2848" y="74"/>
                        <a:pt x="2885" y="37"/>
                        <a:pt x="2885" y="0"/>
                      </a:cubicBezTo>
                      <a:cubicBezTo>
                        <a:pt x="2921" y="0"/>
                        <a:pt x="2921" y="0"/>
                        <a:pt x="2958" y="0"/>
                      </a:cubicBezTo>
                      <a:cubicBezTo>
                        <a:pt x="2995" y="37"/>
                        <a:pt x="2995" y="74"/>
                        <a:pt x="3032" y="74"/>
                      </a:cubicBezTo>
                      <a:cubicBezTo>
                        <a:pt x="2552" y="332"/>
                        <a:pt x="3032" y="258"/>
                        <a:pt x="2958" y="406"/>
                      </a:cubicBezTo>
                      <a:cubicBezTo>
                        <a:pt x="2885" y="517"/>
                        <a:pt x="2958" y="590"/>
                        <a:pt x="2958" y="664"/>
                      </a:cubicBezTo>
                      <a:cubicBezTo>
                        <a:pt x="2958" y="701"/>
                        <a:pt x="2995" y="738"/>
                        <a:pt x="3032" y="738"/>
                      </a:cubicBezTo>
                      <a:cubicBezTo>
                        <a:pt x="3069" y="701"/>
                        <a:pt x="3106" y="664"/>
                        <a:pt x="3106" y="664"/>
                      </a:cubicBezTo>
                      <a:cubicBezTo>
                        <a:pt x="3143" y="664"/>
                        <a:pt x="3217" y="664"/>
                        <a:pt x="3217" y="664"/>
                      </a:cubicBezTo>
                      <a:cubicBezTo>
                        <a:pt x="3254" y="701"/>
                        <a:pt x="3217" y="775"/>
                        <a:pt x="3254" y="812"/>
                      </a:cubicBezTo>
                      <a:cubicBezTo>
                        <a:pt x="3401" y="996"/>
                        <a:pt x="3586" y="1144"/>
                        <a:pt x="3697" y="1365"/>
                      </a:cubicBezTo>
                      <a:cubicBezTo>
                        <a:pt x="3734" y="1439"/>
                        <a:pt x="3734" y="1513"/>
                        <a:pt x="3808" y="1587"/>
                      </a:cubicBezTo>
                      <a:cubicBezTo>
                        <a:pt x="3992" y="1734"/>
                        <a:pt x="4029" y="1992"/>
                        <a:pt x="4029" y="2288"/>
                      </a:cubicBezTo>
                      <a:cubicBezTo>
                        <a:pt x="4066" y="2251"/>
                        <a:pt x="4140" y="2214"/>
                        <a:pt x="4177" y="2214"/>
                      </a:cubicBezTo>
                      <a:cubicBezTo>
                        <a:pt x="4251" y="2177"/>
                        <a:pt x="4361" y="2177"/>
                        <a:pt x="4361" y="2177"/>
                      </a:cubicBezTo>
                      <a:cubicBezTo>
                        <a:pt x="4361" y="2214"/>
                        <a:pt x="4288" y="2288"/>
                        <a:pt x="4288" y="2324"/>
                      </a:cubicBezTo>
                      <a:cubicBezTo>
                        <a:pt x="4288" y="2435"/>
                        <a:pt x="4177" y="2583"/>
                        <a:pt x="4435" y="2546"/>
                      </a:cubicBezTo>
                      <a:cubicBezTo>
                        <a:pt x="4472" y="2546"/>
                        <a:pt x="4435" y="2656"/>
                        <a:pt x="4435" y="2656"/>
                      </a:cubicBezTo>
                      <a:cubicBezTo>
                        <a:pt x="4657" y="2583"/>
                        <a:pt x="4620" y="2620"/>
                        <a:pt x="4472" y="2730"/>
                      </a:cubicBezTo>
                      <a:cubicBezTo>
                        <a:pt x="4657" y="2804"/>
                        <a:pt x="4398" y="2989"/>
                        <a:pt x="4251" y="3099"/>
                      </a:cubicBezTo>
                      <a:cubicBezTo>
                        <a:pt x="4066" y="3247"/>
                        <a:pt x="4066" y="3284"/>
                        <a:pt x="4103" y="3357"/>
                      </a:cubicBezTo>
                      <a:cubicBezTo>
                        <a:pt x="4103" y="3357"/>
                        <a:pt x="4066" y="3394"/>
                        <a:pt x="4066" y="3394"/>
                      </a:cubicBezTo>
                      <a:cubicBezTo>
                        <a:pt x="4029" y="3357"/>
                        <a:pt x="3992" y="3321"/>
                        <a:pt x="3955" y="3321"/>
                      </a:cubicBezTo>
                      <a:cubicBezTo>
                        <a:pt x="3918" y="3284"/>
                        <a:pt x="3844" y="3284"/>
                        <a:pt x="3808" y="3284"/>
                      </a:cubicBezTo>
                      <a:cubicBezTo>
                        <a:pt x="3771" y="3321"/>
                        <a:pt x="3734" y="3357"/>
                        <a:pt x="3734" y="3394"/>
                      </a:cubicBezTo>
                      <a:cubicBezTo>
                        <a:pt x="3734" y="3431"/>
                        <a:pt x="3734" y="3468"/>
                        <a:pt x="3734" y="3505"/>
                      </a:cubicBezTo>
                      <a:cubicBezTo>
                        <a:pt x="3697" y="3468"/>
                        <a:pt x="3697" y="3431"/>
                        <a:pt x="3660" y="3431"/>
                      </a:cubicBezTo>
                      <a:cubicBezTo>
                        <a:pt x="3475" y="3357"/>
                        <a:pt x="3328" y="3579"/>
                        <a:pt x="3180" y="3653"/>
                      </a:cubicBezTo>
                      <a:cubicBezTo>
                        <a:pt x="3217" y="3690"/>
                        <a:pt x="3254" y="3763"/>
                        <a:pt x="3291" y="3800"/>
                      </a:cubicBezTo>
                      <a:cubicBezTo>
                        <a:pt x="3217" y="3948"/>
                        <a:pt x="3328" y="4059"/>
                        <a:pt x="3217" y="4132"/>
                      </a:cubicBezTo>
                      <a:close/>
                      <a:moveTo>
                        <a:pt x="1149" y="1587"/>
                      </a:moveTo>
                      <a:cubicBezTo>
                        <a:pt x="1186" y="1476"/>
                        <a:pt x="1186" y="1402"/>
                        <a:pt x="1186" y="1291"/>
                      </a:cubicBezTo>
                      <a:cubicBezTo>
                        <a:pt x="1186" y="1255"/>
                        <a:pt x="1112" y="1255"/>
                        <a:pt x="1075" y="1255"/>
                      </a:cubicBezTo>
                      <a:cubicBezTo>
                        <a:pt x="1039" y="1365"/>
                        <a:pt x="1039" y="1476"/>
                        <a:pt x="1002" y="1587"/>
                      </a:cubicBezTo>
                      <a:cubicBezTo>
                        <a:pt x="1075" y="1587"/>
                        <a:pt x="1112" y="1587"/>
                        <a:pt x="1149" y="1587"/>
                      </a:cubicBezTo>
                      <a:close/>
                      <a:moveTo>
                        <a:pt x="596" y="1955"/>
                      </a:moveTo>
                      <a:cubicBezTo>
                        <a:pt x="559" y="1882"/>
                        <a:pt x="559" y="1808"/>
                        <a:pt x="522" y="1771"/>
                      </a:cubicBezTo>
                      <a:cubicBezTo>
                        <a:pt x="522" y="1771"/>
                        <a:pt x="448" y="1808"/>
                        <a:pt x="411" y="1845"/>
                      </a:cubicBezTo>
                      <a:cubicBezTo>
                        <a:pt x="226" y="1955"/>
                        <a:pt x="300" y="1919"/>
                        <a:pt x="411" y="1919"/>
                      </a:cubicBezTo>
                      <a:cubicBezTo>
                        <a:pt x="632" y="1882"/>
                        <a:pt x="226" y="2066"/>
                        <a:pt x="374" y="2066"/>
                      </a:cubicBezTo>
                      <a:cubicBezTo>
                        <a:pt x="448" y="2029"/>
                        <a:pt x="522" y="1992"/>
                        <a:pt x="596" y="1955"/>
                      </a:cubicBezTo>
                      <a:close/>
                      <a:moveTo>
                        <a:pt x="1223" y="2214"/>
                      </a:moveTo>
                      <a:cubicBezTo>
                        <a:pt x="1260" y="2177"/>
                        <a:pt x="1334" y="2103"/>
                        <a:pt x="1334" y="2066"/>
                      </a:cubicBezTo>
                      <a:cubicBezTo>
                        <a:pt x="1334" y="2029"/>
                        <a:pt x="1260" y="2029"/>
                        <a:pt x="1260" y="1992"/>
                      </a:cubicBezTo>
                      <a:cubicBezTo>
                        <a:pt x="1260" y="1955"/>
                        <a:pt x="1260" y="1919"/>
                        <a:pt x="1260" y="1882"/>
                      </a:cubicBezTo>
                      <a:cubicBezTo>
                        <a:pt x="1297" y="1882"/>
                        <a:pt x="1334" y="1955"/>
                        <a:pt x="1408" y="1845"/>
                      </a:cubicBezTo>
                      <a:cubicBezTo>
                        <a:pt x="1445" y="1771"/>
                        <a:pt x="1408" y="1734"/>
                        <a:pt x="1445" y="1697"/>
                      </a:cubicBezTo>
                      <a:cubicBezTo>
                        <a:pt x="1408" y="1734"/>
                        <a:pt x="1334" y="1771"/>
                        <a:pt x="1260" y="1845"/>
                      </a:cubicBezTo>
                      <a:cubicBezTo>
                        <a:pt x="1223" y="1845"/>
                        <a:pt x="1149" y="1882"/>
                        <a:pt x="1112" y="1882"/>
                      </a:cubicBezTo>
                      <a:cubicBezTo>
                        <a:pt x="1002" y="1808"/>
                        <a:pt x="891" y="1808"/>
                        <a:pt x="743" y="2029"/>
                      </a:cubicBezTo>
                      <a:cubicBezTo>
                        <a:pt x="706" y="2066"/>
                        <a:pt x="706" y="2103"/>
                        <a:pt x="706" y="2103"/>
                      </a:cubicBezTo>
                      <a:cubicBezTo>
                        <a:pt x="780" y="2103"/>
                        <a:pt x="854" y="2103"/>
                        <a:pt x="928" y="2103"/>
                      </a:cubicBezTo>
                      <a:cubicBezTo>
                        <a:pt x="928" y="2103"/>
                        <a:pt x="928" y="2103"/>
                        <a:pt x="928" y="2066"/>
                      </a:cubicBezTo>
                      <a:cubicBezTo>
                        <a:pt x="928" y="2029"/>
                        <a:pt x="965" y="1992"/>
                        <a:pt x="965" y="1955"/>
                      </a:cubicBezTo>
                      <a:cubicBezTo>
                        <a:pt x="1002" y="1992"/>
                        <a:pt x="1002" y="1992"/>
                        <a:pt x="1039" y="2029"/>
                      </a:cubicBezTo>
                      <a:cubicBezTo>
                        <a:pt x="1075" y="2066"/>
                        <a:pt x="1149" y="2140"/>
                        <a:pt x="1223" y="2214"/>
                      </a:cubicBezTo>
                      <a:close/>
                      <a:moveTo>
                        <a:pt x="1555" y="2288"/>
                      </a:moveTo>
                      <a:cubicBezTo>
                        <a:pt x="1555" y="2177"/>
                        <a:pt x="1629" y="1992"/>
                        <a:pt x="1555" y="1919"/>
                      </a:cubicBezTo>
                      <a:cubicBezTo>
                        <a:pt x="1445" y="1771"/>
                        <a:pt x="1482" y="1919"/>
                        <a:pt x="1482" y="1992"/>
                      </a:cubicBezTo>
                      <a:cubicBezTo>
                        <a:pt x="1297" y="2066"/>
                        <a:pt x="1555" y="2066"/>
                        <a:pt x="1408" y="2140"/>
                      </a:cubicBezTo>
                      <a:cubicBezTo>
                        <a:pt x="1445" y="2214"/>
                        <a:pt x="1482" y="2251"/>
                        <a:pt x="1555" y="2288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74" name="Google Shape;2374;p34"/>
                <p:cNvSpPr/>
                <p:nvPr/>
              </p:nvSpPr>
              <p:spPr>
                <a:xfrm>
                  <a:off x="11482475" y="9046546"/>
                  <a:ext cx="369" cy="405"/>
                </a:xfrm>
                <a:custGeom>
                  <a:rect b="b" l="l" r="r" t="t"/>
                  <a:pathLst>
                    <a:path extrusionOk="0" h="405" w="369">
                      <a:moveTo>
                        <a:pt x="369" y="0"/>
                      </a:moveTo>
                      <a:cubicBezTo>
                        <a:pt x="369" y="0"/>
                        <a:pt x="332" y="0"/>
                        <a:pt x="295" y="0"/>
                      </a:cubicBezTo>
                      <a:cubicBezTo>
                        <a:pt x="185" y="148"/>
                        <a:pt x="111" y="258"/>
                        <a:pt x="0" y="406"/>
                      </a:cubicBezTo>
                      <a:cubicBezTo>
                        <a:pt x="74" y="369"/>
                        <a:pt x="111" y="332"/>
                        <a:pt x="222" y="295"/>
                      </a:cubicBezTo>
                      <a:cubicBezTo>
                        <a:pt x="258" y="185"/>
                        <a:pt x="332" y="111"/>
                        <a:pt x="369" y="0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2375" name="Google Shape;2375;p34"/>
            <p:cNvGrpSpPr/>
            <p:nvPr/>
          </p:nvGrpSpPr>
          <p:grpSpPr>
            <a:xfrm>
              <a:off x="11442993" y="9017567"/>
              <a:ext cx="28369" cy="38410"/>
              <a:chOff x="11442993" y="9017567"/>
              <a:chExt cx="28369" cy="38410"/>
            </a:xfrm>
          </p:grpSpPr>
          <p:grpSp>
            <p:nvGrpSpPr>
              <p:cNvPr id="2376" name="Google Shape;2376;p34"/>
              <p:cNvGrpSpPr/>
              <p:nvPr/>
            </p:nvGrpSpPr>
            <p:grpSpPr>
              <a:xfrm>
                <a:off x="11442993" y="9017567"/>
                <a:ext cx="4371" cy="7321"/>
                <a:chOff x="11442993" y="9017567"/>
                <a:chExt cx="4371" cy="7321"/>
              </a:xfrm>
            </p:grpSpPr>
            <p:sp>
              <p:nvSpPr>
                <p:cNvPr id="2377" name="Google Shape;2377;p34"/>
                <p:cNvSpPr/>
                <p:nvPr/>
              </p:nvSpPr>
              <p:spPr>
                <a:xfrm>
                  <a:off x="11444602" y="9019318"/>
                  <a:ext cx="510" cy="405"/>
                </a:xfrm>
                <a:custGeom>
                  <a:rect b="b" l="l" r="r" t="t"/>
                  <a:pathLst>
                    <a:path extrusionOk="0" h="405" w="510">
                      <a:moveTo>
                        <a:pt x="142" y="74"/>
                      </a:moveTo>
                      <a:cubicBezTo>
                        <a:pt x="105" y="37"/>
                        <a:pt x="105" y="37"/>
                        <a:pt x="68" y="0"/>
                      </a:cubicBezTo>
                      <a:lnTo>
                        <a:pt x="68" y="184"/>
                      </a:lnTo>
                      <a:cubicBezTo>
                        <a:pt x="252" y="184"/>
                        <a:pt x="-191" y="369"/>
                        <a:pt x="105" y="332"/>
                      </a:cubicBezTo>
                      <a:cubicBezTo>
                        <a:pt x="252" y="332"/>
                        <a:pt x="363" y="369"/>
                        <a:pt x="511" y="406"/>
                      </a:cubicBezTo>
                      <a:lnTo>
                        <a:pt x="511" y="369"/>
                      </a:lnTo>
                      <a:lnTo>
                        <a:pt x="142" y="74"/>
                      </a:ln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78" name="Google Shape;2378;p34"/>
                <p:cNvSpPr/>
                <p:nvPr/>
              </p:nvSpPr>
              <p:spPr>
                <a:xfrm>
                  <a:off x="11444264" y="9019096"/>
                  <a:ext cx="286" cy="221"/>
                </a:xfrm>
                <a:custGeom>
                  <a:rect b="b" l="l" r="r" t="t"/>
                  <a:pathLst>
                    <a:path extrusionOk="0" h="221" w="286">
                      <a:moveTo>
                        <a:pt x="258" y="37"/>
                      </a:moveTo>
                      <a:cubicBezTo>
                        <a:pt x="222" y="0"/>
                        <a:pt x="111" y="0"/>
                        <a:pt x="37" y="0"/>
                      </a:cubicBezTo>
                      <a:cubicBezTo>
                        <a:pt x="37" y="74"/>
                        <a:pt x="0" y="148"/>
                        <a:pt x="0" y="148"/>
                      </a:cubicBezTo>
                      <a:cubicBezTo>
                        <a:pt x="111" y="185"/>
                        <a:pt x="185" y="185"/>
                        <a:pt x="258" y="221"/>
                      </a:cubicBezTo>
                      <a:cubicBezTo>
                        <a:pt x="295" y="148"/>
                        <a:pt x="295" y="74"/>
                        <a:pt x="258" y="37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79" name="Google Shape;2379;p34"/>
                <p:cNvSpPr/>
                <p:nvPr/>
              </p:nvSpPr>
              <p:spPr>
                <a:xfrm>
                  <a:off x="11445260" y="9020830"/>
                  <a:ext cx="406" cy="332"/>
                </a:xfrm>
                <a:custGeom>
                  <a:rect b="b" l="l" r="r" t="t"/>
                  <a:pathLst>
                    <a:path extrusionOk="0" h="332" w="406">
                      <a:moveTo>
                        <a:pt x="369" y="74"/>
                      </a:moveTo>
                      <a:lnTo>
                        <a:pt x="406" y="0"/>
                      </a:lnTo>
                      <a:lnTo>
                        <a:pt x="258" y="37"/>
                      </a:lnTo>
                      <a:cubicBezTo>
                        <a:pt x="258" y="111"/>
                        <a:pt x="74" y="221"/>
                        <a:pt x="0" y="332"/>
                      </a:cubicBezTo>
                      <a:lnTo>
                        <a:pt x="295" y="185"/>
                      </a:lnTo>
                      <a:cubicBezTo>
                        <a:pt x="332" y="148"/>
                        <a:pt x="406" y="74"/>
                        <a:pt x="369" y="74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80" name="Google Shape;2380;p34"/>
                <p:cNvSpPr/>
                <p:nvPr/>
              </p:nvSpPr>
              <p:spPr>
                <a:xfrm>
                  <a:off x="11445703" y="9018137"/>
                  <a:ext cx="73" cy="36"/>
                </a:xfrm>
                <a:custGeom>
                  <a:rect b="b" l="l" r="r" t="t"/>
                  <a:pathLst>
                    <a:path extrusionOk="0" h="36" w="73">
                      <a:moveTo>
                        <a:pt x="37" y="0"/>
                      </a:moveTo>
                      <a:lnTo>
                        <a:pt x="0" y="37"/>
                      </a:lnTo>
                      <a:lnTo>
                        <a:pt x="37" y="37"/>
                      </a:lnTo>
                      <a:lnTo>
                        <a:pt x="74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81" name="Google Shape;2381;p34"/>
                <p:cNvSpPr/>
                <p:nvPr/>
              </p:nvSpPr>
              <p:spPr>
                <a:xfrm>
                  <a:off x="11445113" y="9020599"/>
                  <a:ext cx="288" cy="268"/>
                </a:xfrm>
                <a:custGeom>
                  <a:rect b="b" l="l" r="r" t="t"/>
                  <a:pathLst>
                    <a:path extrusionOk="0" h="268" w="288">
                      <a:moveTo>
                        <a:pt x="222" y="47"/>
                      </a:moveTo>
                      <a:cubicBezTo>
                        <a:pt x="295" y="-101"/>
                        <a:pt x="37" y="158"/>
                        <a:pt x="74" y="47"/>
                      </a:cubicBezTo>
                      <a:lnTo>
                        <a:pt x="0" y="268"/>
                      </a:lnTo>
                      <a:cubicBezTo>
                        <a:pt x="74" y="268"/>
                        <a:pt x="111" y="268"/>
                        <a:pt x="185" y="231"/>
                      </a:cubicBezTo>
                      <a:cubicBezTo>
                        <a:pt x="369" y="158"/>
                        <a:pt x="258" y="121"/>
                        <a:pt x="222" y="47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82" name="Google Shape;2382;p34"/>
                <p:cNvSpPr/>
                <p:nvPr/>
              </p:nvSpPr>
              <p:spPr>
                <a:xfrm>
                  <a:off x="11445740" y="9018174"/>
                  <a:ext cx="36" cy="36"/>
                </a:xfrm>
                <a:custGeom>
                  <a:rect b="b" l="l" r="r" t="t"/>
                  <a:pathLst>
                    <a:path extrusionOk="0" h="36" w="36">
                      <a:moveTo>
                        <a:pt x="0" y="37"/>
                      </a:moveTo>
                      <a:lnTo>
                        <a:pt x="3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83" name="Google Shape;2383;p34"/>
                <p:cNvSpPr/>
                <p:nvPr/>
              </p:nvSpPr>
              <p:spPr>
                <a:xfrm>
                  <a:off x="11442993" y="9017567"/>
                  <a:ext cx="4260" cy="3927"/>
                </a:xfrm>
                <a:custGeom>
                  <a:rect b="b" l="l" r="r" t="t"/>
                  <a:pathLst>
                    <a:path extrusionOk="0" h="3927" w="4260">
                      <a:moveTo>
                        <a:pt x="2230" y="3595"/>
                      </a:moveTo>
                      <a:lnTo>
                        <a:pt x="1529" y="3927"/>
                      </a:lnTo>
                      <a:cubicBezTo>
                        <a:pt x="1566" y="3853"/>
                        <a:pt x="1640" y="3817"/>
                        <a:pt x="1603" y="3780"/>
                      </a:cubicBezTo>
                      <a:cubicBezTo>
                        <a:pt x="1492" y="3632"/>
                        <a:pt x="1197" y="3595"/>
                        <a:pt x="1234" y="3374"/>
                      </a:cubicBezTo>
                      <a:cubicBezTo>
                        <a:pt x="1234" y="3337"/>
                        <a:pt x="1160" y="3337"/>
                        <a:pt x="1123" y="3337"/>
                      </a:cubicBezTo>
                      <a:cubicBezTo>
                        <a:pt x="975" y="3263"/>
                        <a:pt x="1197" y="3226"/>
                        <a:pt x="1234" y="3189"/>
                      </a:cubicBezTo>
                      <a:cubicBezTo>
                        <a:pt x="1418" y="2968"/>
                        <a:pt x="1455" y="3116"/>
                        <a:pt x="1566" y="3152"/>
                      </a:cubicBezTo>
                      <a:cubicBezTo>
                        <a:pt x="1603" y="3152"/>
                        <a:pt x="1677" y="3116"/>
                        <a:pt x="1713" y="3079"/>
                      </a:cubicBezTo>
                      <a:lnTo>
                        <a:pt x="1861" y="2894"/>
                      </a:lnTo>
                      <a:cubicBezTo>
                        <a:pt x="1824" y="2894"/>
                        <a:pt x="1750" y="2931"/>
                        <a:pt x="1750" y="2931"/>
                      </a:cubicBezTo>
                      <a:cubicBezTo>
                        <a:pt x="1677" y="2747"/>
                        <a:pt x="1160" y="3116"/>
                        <a:pt x="1049" y="2931"/>
                      </a:cubicBezTo>
                      <a:lnTo>
                        <a:pt x="938" y="2894"/>
                      </a:lnTo>
                      <a:cubicBezTo>
                        <a:pt x="680" y="3042"/>
                        <a:pt x="680" y="2894"/>
                        <a:pt x="569" y="2857"/>
                      </a:cubicBezTo>
                      <a:cubicBezTo>
                        <a:pt x="569" y="2857"/>
                        <a:pt x="569" y="2820"/>
                        <a:pt x="606" y="2784"/>
                      </a:cubicBezTo>
                      <a:lnTo>
                        <a:pt x="569" y="2820"/>
                      </a:lnTo>
                      <a:lnTo>
                        <a:pt x="532" y="2931"/>
                      </a:lnTo>
                      <a:lnTo>
                        <a:pt x="532" y="3042"/>
                      </a:lnTo>
                      <a:cubicBezTo>
                        <a:pt x="495" y="3042"/>
                        <a:pt x="421" y="3005"/>
                        <a:pt x="421" y="3005"/>
                      </a:cubicBezTo>
                      <a:lnTo>
                        <a:pt x="237" y="2156"/>
                      </a:lnTo>
                      <a:cubicBezTo>
                        <a:pt x="200" y="2046"/>
                        <a:pt x="89" y="2009"/>
                        <a:pt x="15" y="1898"/>
                      </a:cubicBezTo>
                      <a:cubicBezTo>
                        <a:pt x="-22" y="1861"/>
                        <a:pt x="15" y="1787"/>
                        <a:pt x="52" y="1750"/>
                      </a:cubicBezTo>
                      <a:cubicBezTo>
                        <a:pt x="52" y="1714"/>
                        <a:pt x="163" y="1714"/>
                        <a:pt x="237" y="1677"/>
                      </a:cubicBezTo>
                      <a:cubicBezTo>
                        <a:pt x="237" y="1714"/>
                        <a:pt x="237" y="1750"/>
                        <a:pt x="237" y="1787"/>
                      </a:cubicBezTo>
                      <a:cubicBezTo>
                        <a:pt x="237" y="1824"/>
                        <a:pt x="274" y="1861"/>
                        <a:pt x="274" y="1898"/>
                      </a:cubicBezTo>
                      <a:cubicBezTo>
                        <a:pt x="311" y="1861"/>
                        <a:pt x="421" y="1787"/>
                        <a:pt x="421" y="1787"/>
                      </a:cubicBezTo>
                      <a:cubicBezTo>
                        <a:pt x="421" y="1714"/>
                        <a:pt x="348" y="1640"/>
                        <a:pt x="348" y="1566"/>
                      </a:cubicBezTo>
                      <a:cubicBezTo>
                        <a:pt x="348" y="1529"/>
                        <a:pt x="311" y="1529"/>
                        <a:pt x="274" y="1492"/>
                      </a:cubicBezTo>
                      <a:cubicBezTo>
                        <a:pt x="274" y="1492"/>
                        <a:pt x="311" y="1455"/>
                        <a:pt x="348" y="1418"/>
                      </a:cubicBezTo>
                      <a:cubicBezTo>
                        <a:pt x="384" y="1418"/>
                        <a:pt x="458" y="1455"/>
                        <a:pt x="458" y="1455"/>
                      </a:cubicBezTo>
                      <a:cubicBezTo>
                        <a:pt x="532" y="1640"/>
                        <a:pt x="569" y="1382"/>
                        <a:pt x="643" y="1382"/>
                      </a:cubicBezTo>
                      <a:cubicBezTo>
                        <a:pt x="495" y="1197"/>
                        <a:pt x="1677" y="1197"/>
                        <a:pt x="1012" y="939"/>
                      </a:cubicBezTo>
                      <a:cubicBezTo>
                        <a:pt x="938" y="902"/>
                        <a:pt x="1086" y="717"/>
                        <a:pt x="1123" y="607"/>
                      </a:cubicBezTo>
                      <a:cubicBezTo>
                        <a:pt x="1160" y="644"/>
                        <a:pt x="1160" y="681"/>
                        <a:pt x="1197" y="681"/>
                      </a:cubicBezTo>
                      <a:cubicBezTo>
                        <a:pt x="1270" y="681"/>
                        <a:pt x="1344" y="644"/>
                        <a:pt x="1418" y="607"/>
                      </a:cubicBezTo>
                      <a:cubicBezTo>
                        <a:pt x="1418" y="570"/>
                        <a:pt x="1418" y="533"/>
                        <a:pt x="1418" y="533"/>
                      </a:cubicBezTo>
                      <a:cubicBezTo>
                        <a:pt x="1381" y="533"/>
                        <a:pt x="1307" y="570"/>
                        <a:pt x="1270" y="570"/>
                      </a:cubicBezTo>
                      <a:lnTo>
                        <a:pt x="1234" y="570"/>
                      </a:lnTo>
                      <a:lnTo>
                        <a:pt x="1197" y="496"/>
                      </a:lnTo>
                      <a:cubicBezTo>
                        <a:pt x="1307" y="459"/>
                        <a:pt x="1455" y="385"/>
                        <a:pt x="1566" y="348"/>
                      </a:cubicBezTo>
                      <a:cubicBezTo>
                        <a:pt x="1898" y="275"/>
                        <a:pt x="2157" y="164"/>
                        <a:pt x="2452" y="16"/>
                      </a:cubicBezTo>
                      <a:cubicBezTo>
                        <a:pt x="2489" y="-21"/>
                        <a:pt x="2636" y="16"/>
                        <a:pt x="2636" y="16"/>
                      </a:cubicBezTo>
                      <a:cubicBezTo>
                        <a:pt x="2563" y="127"/>
                        <a:pt x="2600" y="164"/>
                        <a:pt x="2747" y="201"/>
                      </a:cubicBezTo>
                      <a:cubicBezTo>
                        <a:pt x="2784" y="201"/>
                        <a:pt x="2821" y="238"/>
                        <a:pt x="2858" y="275"/>
                      </a:cubicBezTo>
                      <a:cubicBezTo>
                        <a:pt x="2821" y="275"/>
                        <a:pt x="2784" y="275"/>
                        <a:pt x="2747" y="312"/>
                      </a:cubicBezTo>
                      <a:cubicBezTo>
                        <a:pt x="2710" y="348"/>
                        <a:pt x="2673" y="385"/>
                        <a:pt x="2673" y="385"/>
                      </a:cubicBezTo>
                      <a:cubicBezTo>
                        <a:pt x="2710" y="385"/>
                        <a:pt x="2821" y="385"/>
                        <a:pt x="2858" y="422"/>
                      </a:cubicBezTo>
                      <a:cubicBezTo>
                        <a:pt x="2895" y="459"/>
                        <a:pt x="2932" y="496"/>
                        <a:pt x="2932" y="533"/>
                      </a:cubicBezTo>
                      <a:lnTo>
                        <a:pt x="2784" y="570"/>
                      </a:lnTo>
                      <a:lnTo>
                        <a:pt x="2747" y="570"/>
                      </a:lnTo>
                      <a:lnTo>
                        <a:pt x="2784" y="533"/>
                      </a:lnTo>
                      <a:lnTo>
                        <a:pt x="2747" y="533"/>
                      </a:lnTo>
                      <a:lnTo>
                        <a:pt x="2710" y="570"/>
                      </a:lnTo>
                      <a:lnTo>
                        <a:pt x="2747" y="570"/>
                      </a:lnTo>
                      <a:lnTo>
                        <a:pt x="2747" y="570"/>
                      </a:lnTo>
                      <a:lnTo>
                        <a:pt x="2784" y="570"/>
                      </a:lnTo>
                      <a:lnTo>
                        <a:pt x="2932" y="644"/>
                      </a:lnTo>
                      <a:cubicBezTo>
                        <a:pt x="2969" y="644"/>
                        <a:pt x="3043" y="681"/>
                        <a:pt x="3006" y="717"/>
                      </a:cubicBezTo>
                      <a:cubicBezTo>
                        <a:pt x="2747" y="976"/>
                        <a:pt x="3006" y="1013"/>
                        <a:pt x="3153" y="1123"/>
                      </a:cubicBezTo>
                      <a:cubicBezTo>
                        <a:pt x="3153" y="1123"/>
                        <a:pt x="3116" y="1160"/>
                        <a:pt x="3116" y="1160"/>
                      </a:cubicBezTo>
                      <a:lnTo>
                        <a:pt x="3080" y="1123"/>
                      </a:lnTo>
                      <a:lnTo>
                        <a:pt x="3043" y="1123"/>
                      </a:lnTo>
                      <a:lnTo>
                        <a:pt x="2969" y="1160"/>
                      </a:lnTo>
                      <a:lnTo>
                        <a:pt x="2932" y="1160"/>
                      </a:lnTo>
                      <a:lnTo>
                        <a:pt x="2969" y="1197"/>
                      </a:lnTo>
                      <a:cubicBezTo>
                        <a:pt x="2932" y="1271"/>
                        <a:pt x="3338" y="1123"/>
                        <a:pt x="3006" y="1308"/>
                      </a:cubicBezTo>
                      <a:lnTo>
                        <a:pt x="3227" y="1529"/>
                      </a:lnTo>
                      <a:lnTo>
                        <a:pt x="3264" y="1382"/>
                      </a:lnTo>
                      <a:lnTo>
                        <a:pt x="3412" y="1455"/>
                      </a:lnTo>
                      <a:cubicBezTo>
                        <a:pt x="3449" y="1492"/>
                        <a:pt x="3486" y="1529"/>
                        <a:pt x="3559" y="1529"/>
                      </a:cubicBezTo>
                      <a:cubicBezTo>
                        <a:pt x="3781" y="1603"/>
                        <a:pt x="3559" y="1824"/>
                        <a:pt x="3633" y="1935"/>
                      </a:cubicBezTo>
                      <a:lnTo>
                        <a:pt x="3707" y="1935"/>
                      </a:lnTo>
                      <a:cubicBezTo>
                        <a:pt x="3744" y="1972"/>
                        <a:pt x="3744" y="2009"/>
                        <a:pt x="3781" y="2046"/>
                      </a:cubicBezTo>
                      <a:cubicBezTo>
                        <a:pt x="3929" y="2156"/>
                        <a:pt x="3818" y="2009"/>
                        <a:pt x="3855" y="2009"/>
                      </a:cubicBezTo>
                      <a:lnTo>
                        <a:pt x="3892" y="2009"/>
                      </a:lnTo>
                      <a:lnTo>
                        <a:pt x="4039" y="2083"/>
                      </a:lnTo>
                      <a:lnTo>
                        <a:pt x="3966" y="2119"/>
                      </a:lnTo>
                      <a:lnTo>
                        <a:pt x="3855" y="2119"/>
                      </a:lnTo>
                      <a:lnTo>
                        <a:pt x="4003" y="2193"/>
                      </a:lnTo>
                      <a:cubicBezTo>
                        <a:pt x="4039" y="2193"/>
                        <a:pt x="4113" y="2193"/>
                        <a:pt x="4113" y="2193"/>
                      </a:cubicBezTo>
                      <a:cubicBezTo>
                        <a:pt x="4113" y="2267"/>
                        <a:pt x="4298" y="2304"/>
                        <a:pt x="4076" y="2415"/>
                      </a:cubicBezTo>
                      <a:lnTo>
                        <a:pt x="4039" y="2451"/>
                      </a:lnTo>
                      <a:lnTo>
                        <a:pt x="4076" y="2451"/>
                      </a:lnTo>
                      <a:lnTo>
                        <a:pt x="4261" y="2378"/>
                      </a:lnTo>
                      <a:cubicBezTo>
                        <a:pt x="4187" y="2415"/>
                        <a:pt x="4113" y="2488"/>
                        <a:pt x="4039" y="2525"/>
                      </a:cubicBezTo>
                      <a:cubicBezTo>
                        <a:pt x="3966" y="2562"/>
                        <a:pt x="3892" y="2525"/>
                        <a:pt x="3818" y="2562"/>
                      </a:cubicBezTo>
                      <a:cubicBezTo>
                        <a:pt x="3744" y="2599"/>
                        <a:pt x="3707" y="2673"/>
                        <a:pt x="3670" y="2710"/>
                      </a:cubicBezTo>
                      <a:cubicBezTo>
                        <a:pt x="3633" y="2784"/>
                        <a:pt x="3633" y="2820"/>
                        <a:pt x="3559" y="2894"/>
                      </a:cubicBezTo>
                      <a:cubicBezTo>
                        <a:pt x="3486" y="2931"/>
                        <a:pt x="3486" y="2968"/>
                        <a:pt x="3486" y="2968"/>
                      </a:cubicBezTo>
                      <a:lnTo>
                        <a:pt x="2636" y="3374"/>
                      </a:lnTo>
                      <a:cubicBezTo>
                        <a:pt x="2710" y="3337"/>
                        <a:pt x="2747" y="3263"/>
                        <a:pt x="2710" y="3263"/>
                      </a:cubicBezTo>
                      <a:lnTo>
                        <a:pt x="2747" y="3189"/>
                      </a:lnTo>
                      <a:lnTo>
                        <a:pt x="2600" y="3226"/>
                      </a:lnTo>
                      <a:cubicBezTo>
                        <a:pt x="2489" y="3411"/>
                        <a:pt x="2341" y="3484"/>
                        <a:pt x="2230" y="3595"/>
                      </a:cubicBezTo>
                      <a:close/>
                      <a:moveTo>
                        <a:pt x="1566" y="1714"/>
                      </a:moveTo>
                      <a:cubicBezTo>
                        <a:pt x="1566" y="1677"/>
                        <a:pt x="1566" y="1603"/>
                        <a:pt x="1529" y="1566"/>
                      </a:cubicBezTo>
                      <a:cubicBezTo>
                        <a:pt x="1492" y="1529"/>
                        <a:pt x="1381" y="1529"/>
                        <a:pt x="1307" y="1529"/>
                      </a:cubicBezTo>
                      <a:cubicBezTo>
                        <a:pt x="1307" y="1603"/>
                        <a:pt x="1270" y="1677"/>
                        <a:pt x="1270" y="1677"/>
                      </a:cubicBezTo>
                      <a:cubicBezTo>
                        <a:pt x="1418" y="1677"/>
                        <a:pt x="1492" y="1714"/>
                        <a:pt x="1566" y="1714"/>
                      </a:cubicBezTo>
                      <a:close/>
                      <a:moveTo>
                        <a:pt x="2083" y="2083"/>
                      </a:moveTo>
                      <a:lnTo>
                        <a:pt x="2083" y="2083"/>
                      </a:lnTo>
                      <a:lnTo>
                        <a:pt x="1713" y="1787"/>
                      </a:lnTo>
                      <a:cubicBezTo>
                        <a:pt x="1677" y="1750"/>
                        <a:pt x="1677" y="1750"/>
                        <a:pt x="1640" y="1714"/>
                      </a:cubicBezTo>
                      <a:lnTo>
                        <a:pt x="1640" y="1898"/>
                      </a:lnTo>
                      <a:cubicBezTo>
                        <a:pt x="1824" y="1898"/>
                        <a:pt x="1381" y="2083"/>
                        <a:pt x="1677" y="2046"/>
                      </a:cubicBezTo>
                      <a:cubicBezTo>
                        <a:pt x="1861" y="2009"/>
                        <a:pt x="1972" y="2083"/>
                        <a:pt x="2083" y="2083"/>
                      </a:cubicBezTo>
                      <a:close/>
                      <a:moveTo>
                        <a:pt x="2304" y="3263"/>
                      </a:moveTo>
                      <a:cubicBezTo>
                        <a:pt x="2489" y="3189"/>
                        <a:pt x="2378" y="3152"/>
                        <a:pt x="2341" y="3079"/>
                      </a:cubicBezTo>
                      <a:cubicBezTo>
                        <a:pt x="2415" y="2931"/>
                        <a:pt x="2157" y="3189"/>
                        <a:pt x="2193" y="3079"/>
                      </a:cubicBezTo>
                      <a:lnTo>
                        <a:pt x="2120" y="3300"/>
                      </a:lnTo>
                      <a:cubicBezTo>
                        <a:pt x="2193" y="3300"/>
                        <a:pt x="2267" y="3300"/>
                        <a:pt x="2304" y="3263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84" name="Google Shape;2384;p34"/>
                <p:cNvSpPr/>
                <p:nvPr/>
              </p:nvSpPr>
              <p:spPr>
                <a:xfrm>
                  <a:off x="11444005" y="9021199"/>
                  <a:ext cx="443" cy="442"/>
                </a:xfrm>
                <a:custGeom>
                  <a:rect b="b" l="l" r="r" t="t"/>
                  <a:pathLst>
                    <a:path extrusionOk="0" h="442" w="443">
                      <a:moveTo>
                        <a:pt x="406" y="295"/>
                      </a:moveTo>
                      <a:cubicBezTo>
                        <a:pt x="295" y="258"/>
                        <a:pt x="443" y="74"/>
                        <a:pt x="185" y="111"/>
                      </a:cubicBezTo>
                      <a:lnTo>
                        <a:pt x="295" y="37"/>
                      </a:lnTo>
                      <a:lnTo>
                        <a:pt x="295" y="0"/>
                      </a:lnTo>
                      <a:cubicBezTo>
                        <a:pt x="0" y="37"/>
                        <a:pt x="148" y="185"/>
                        <a:pt x="37" y="258"/>
                      </a:cubicBezTo>
                      <a:lnTo>
                        <a:pt x="0" y="295"/>
                      </a:lnTo>
                      <a:cubicBezTo>
                        <a:pt x="74" y="295"/>
                        <a:pt x="111" y="258"/>
                        <a:pt x="258" y="221"/>
                      </a:cubicBezTo>
                      <a:cubicBezTo>
                        <a:pt x="369" y="258"/>
                        <a:pt x="258" y="295"/>
                        <a:pt x="111" y="332"/>
                      </a:cubicBezTo>
                      <a:lnTo>
                        <a:pt x="111" y="443"/>
                      </a:lnTo>
                      <a:lnTo>
                        <a:pt x="443" y="295"/>
                      </a:lnTo>
                      <a:cubicBezTo>
                        <a:pt x="443" y="332"/>
                        <a:pt x="443" y="295"/>
                        <a:pt x="406" y="295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85" name="Google Shape;2385;p34"/>
                <p:cNvSpPr/>
                <p:nvPr/>
              </p:nvSpPr>
              <p:spPr>
                <a:xfrm>
                  <a:off x="11443710" y="9021017"/>
                  <a:ext cx="406" cy="256"/>
                </a:xfrm>
                <a:custGeom>
                  <a:rect b="b" l="l" r="r" t="t"/>
                  <a:pathLst>
                    <a:path extrusionOk="0" h="256" w="406">
                      <a:moveTo>
                        <a:pt x="406" y="182"/>
                      </a:moveTo>
                      <a:cubicBezTo>
                        <a:pt x="406" y="-2"/>
                        <a:pt x="332" y="-113"/>
                        <a:pt x="0" y="182"/>
                      </a:cubicBezTo>
                      <a:cubicBezTo>
                        <a:pt x="185" y="108"/>
                        <a:pt x="332" y="71"/>
                        <a:pt x="369" y="256"/>
                      </a:cubicBezTo>
                      <a:cubicBezTo>
                        <a:pt x="332" y="219"/>
                        <a:pt x="406" y="182"/>
                        <a:pt x="406" y="182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86" name="Google Shape;2386;p34"/>
                <p:cNvSpPr/>
                <p:nvPr/>
              </p:nvSpPr>
              <p:spPr>
                <a:xfrm>
                  <a:off x="11443673" y="9021199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87" name="Google Shape;2387;p34"/>
                <p:cNvSpPr/>
                <p:nvPr/>
              </p:nvSpPr>
              <p:spPr>
                <a:xfrm>
                  <a:off x="11443525" y="9021199"/>
                  <a:ext cx="147" cy="73"/>
                </a:xfrm>
                <a:custGeom>
                  <a:rect b="b" l="l" r="r" t="t"/>
                  <a:pathLst>
                    <a:path extrusionOk="0" h="73" w="147">
                      <a:moveTo>
                        <a:pt x="0" y="74"/>
                      </a:moveTo>
                      <a:lnTo>
                        <a:pt x="148" y="0"/>
                      </a:lnTo>
                      <a:lnTo>
                        <a:pt x="0" y="37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88" name="Google Shape;2388;p34"/>
                <p:cNvSpPr/>
                <p:nvPr/>
              </p:nvSpPr>
              <p:spPr>
                <a:xfrm>
                  <a:off x="11443710" y="9020794"/>
                  <a:ext cx="199" cy="295"/>
                </a:xfrm>
                <a:custGeom>
                  <a:rect b="b" l="l" r="r" t="t"/>
                  <a:pathLst>
                    <a:path extrusionOk="0" h="295" w="199">
                      <a:moveTo>
                        <a:pt x="185" y="0"/>
                      </a:moveTo>
                      <a:cubicBezTo>
                        <a:pt x="185" y="0"/>
                        <a:pt x="148" y="0"/>
                        <a:pt x="111" y="0"/>
                      </a:cubicBezTo>
                      <a:lnTo>
                        <a:pt x="0" y="258"/>
                      </a:lnTo>
                      <a:cubicBezTo>
                        <a:pt x="37" y="258"/>
                        <a:pt x="74" y="295"/>
                        <a:pt x="74" y="295"/>
                      </a:cubicBezTo>
                      <a:cubicBezTo>
                        <a:pt x="258" y="148"/>
                        <a:pt x="185" y="74"/>
                        <a:pt x="185" y="0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2389" name="Google Shape;2389;p34"/>
              <p:cNvGrpSpPr/>
              <p:nvPr/>
            </p:nvGrpSpPr>
            <p:grpSpPr>
              <a:xfrm>
                <a:off x="11444301" y="9020388"/>
                <a:ext cx="24107" cy="33537"/>
                <a:chOff x="11444301" y="9020388"/>
                <a:chExt cx="24107" cy="33537"/>
              </a:xfrm>
            </p:grpSpPr>
            <p:sp>
              <p:nvSpPr>
                <p:cNvPr id="2390" name="Google Shape;2390;p34"/>
                <p:cNvSpPr/>
                <p:nvPr/>
              </p:nvSpPr>
              <p:spPr>
                <a:xfrm>
                  <a:off x="11446848" y="9020425"/>
                  <a:ext cx="73" cy="36"/>
                </a:xfrm>
                <a:custGeom>
                  <a:rect b="b" l="l" r="r" t="t"/>
                  <a:pathLst>
                    <a:path extrusionOk="0" h="36" w="73">
                      <a:moveTo>
                        <a:pt x="0" y="0"/>
                      </a:moveTo>
                      <a:lnTo>
                        <a:pt x="0" y="37"/>
                      </a:lnTo>
                      <a:lnTo>
                        <a:pt x="74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91" name="Google Shape;2391;p34"/>
                <p:cNvSpPr/>
                <p:nvPr/>
              </p:nvSpPr>
              <p:spPr>
                <a:xfrm>
                  <a:off x="11446700" y="9024372"/>
                  <a:ext cx="1476" cy="2147"/>
                </a:xfrm>
                <a:custGeom>
                  <a:rect b="b" l="l" r="r" t="t"/>
                  <a:pathLst>
                    <a:path extrusionOk="0" h="2147" w="1476">
                      <a:moveTo>
                        <a:pt x="628" y="1771"/>
                      </a:moveTo>
                      <a:cubicBezTo>
                        <a:pt x="665" y="1697"/>
                        <a:pt x="701" y="1623"/>
                        <a:pt x="701" y="1586"/>
                      </a:cubicBezTo>
                      <a:cubicBezTo>
                        <a:pt x="665" y="1439"/>
                        <a:pt x="775" y="1513"/>
                        <a:pt x="849" y="1476"/>
                      </a:cubicBezTo>
                      <a:lnTo>
                        <a:pt x="591" y="996"/>
                      </a:lnTo>
                      <a:cubicBezTo>
                        <a:pt x="591" y="996"/>
                        <a:pt x="517" y="996"/>
                        <a:pt x="480" y="996"/>
                      </a:cubicBezTo>
                      <a:cubicBezTo>
                        <a:pt x="480" y="1033"/>
                        <a:pt x="480" y="1033"/>
                        <a:pt x="443" y="1070"/>
                      </a:cubicBezTo>
                      <a:cubicBezTo>
                        <a:pt x="295" y="1217"/>
                        <a:pt x="258" y="959"/>
                        <a:pt x="111" y="1144"/>
                      </a:cubicBezTo>
                      <a:lnTo>
                        <a:pt x="37" y="1144"/>
                      </a:lnTo>
                      <a:lnTo>
                        <a:pt x="0" y="738"/>
                      </a:lnTo>
                      <a:cubicBezTo>
                        <a:pt x="37" y="775"/>
                        <a:pt x="37" y="812"/>
                        <a:pt x="74" y="812"/>
                      </a:cubicBezTo>
                      <a:cubicBezTo>
                        <a:pt x="74" y="812"/>
                        <a:pt x="148" y="775"/>
                        <a:pt x="185" y="775"/>
                      </a:cubicBezTo>
                      <a:cubicBezTo>
                        <a:pt x="332" y="701"/>
                        <a:pt x="295" y="553"/>
                        <a:pt x="517" y="480"/>
                      </a:cubicBezTo>
                      <a:lnTo>
                        <a:pt x="517" y="406"/>
                      </a:lnTo>
                      <a:lnTo>
                        <a:pt x="369" y="480"/>
                      </a:lnTo>
                      <a:lnTo>
                        <a:pt x="258" y="553"/>
                      </a:lnTo>
                      <a:lnTo>
                        <a:pt x="148" y="443"/>
                      </a:lnTo>
                      <a:lnTo>
                        <a:pt x="258" y="406"/>
                      </a:lnTo>
                      <a:lnTo>
                        <a:pt x="517" y="332"/>
                      </a:lnTo>
                      <a:lnTo>
                        <a:pt x="406" y="258"/>
                      </a:lnTo>
                      <a:cubicBezTo>
                        <a:pt x="406" y="295"/>
                        <a:pt x="369" y="332"/>
                        <a:pt x="369" y="332"/>
                      </a:cubicBezTo>
                      <a:cubicBezTo>
                        <a:pt x="332" y="332"/>
                        <a:pt x="295" y="369"/>
                        <a:pt x="258" y="369"/>
                      </a:cubicBezTo>
                      <a:cubicBezTo>
                        <a:pt x="148" y="332"/>
                        <a:pt x="443" y="148"/>
                        <a:pt x="185" y="221"/>
                      </a:cubicBezTo>
                      <a:lnTo>
                        <a:pt x="665" y="0"/>
                      </a:lnTo>
                      <a:cubicBezTo>
                        <a:pt x="628" y="37"/>
                        <a:pt x="591" y="74"/>
                        <a:pt x="591" y="111"/>
                      </a:cubicBezTo>
                      <a:cubicBezTo>
                        <a:pt x="480" y="406"/>
                        <a:pt x="886" y="332"/>
                        <a:pt x="1034" y="443"/>
                      </a:cubicBezTo>
                      <a:cubicBezTo>
                        <a:pt x="1034" y="443"/>
                        <a:pt x="997" y="480"/>
                        <a:pt x="997" y="480"/>
                      </a:cubicBezTo>
                      <a:cubicBezTo>
                        <a:pt x="997" y="480"/>
                        <a:pt x="960" y="480"/>
                        <a:pt x="923" y="516"/>
                      </a:cubicBezTo>
                      <a:lnTo>
                        <a:pt x="775" y="590"/>
                      </a:lnTo>
                      <a:lnTo>
                        <a:pt x="775" y="627"/>
                      </a:lnTo>
                      <a:cubicBezTo>
                        <a:pt x="923" y="553"/>
                        <a:pt x="812" y="775"/>
                        <a:pt x="997" y="627"/>
                      </a:cubicBezTo>
                      <a:cubicBezTo>
                        <a:pt x="1034" y="590"/>
                        <a:pt x="1181" y="516"/>
                        <a:pt x="1181" y="516"/>
                      </a:cubicBezTo>
                      <a:cubicBezTo>
                        <a:pt x="1218" y="553"/>
                        <a:pt x="1255" y="590"/>
                        <a:pt x="1292" y="664"/>
                      </a:cubicBezTo>
                      <a:lnTo>
                        <a:pt x="1108" y="664"/>
                      </a:lnTo>
                      <a:cubicBezTo>
                        <a:pt x="1108" y="775"/>
                        <a:pt x="1292" y="812"/>
                        <a:pt x="1108" y="959"/>
                      </a:cubicBezTo>
                      <a:cubicBezTo>
                        <a:pt x="1440" y="885"/>
                        <a:pt x="1181" y="1181"/>
                        <a:pt x="1366" y="1254"/>
                      </a:cubicBezTo>
                      <a:cubicBezTo>
                        <a:pt x="1477" y="1291"/>
                        <a:pt x="1477" y="1402"/>
                        <a:pt x="1477" y="1476"/>
                      </a:cubicBezTo>
                      <a:cubicBezTo>
                        <a:pt x="1477" y="1513"/>
                        <a:pt x="1329" y="1586"/>
                        <a:pt x="1292" y="1660"/>
                      </a:cubicBezTo>
                      <a:cubicBezTo>
                        <a:pt x="1255" y="1697"/>
                        <a:pt x="1218" y="1734"/>
                        <a:pt x="1181" y="1808"/>
                      </a:cubicBezTo>
                      <a:cubicBezTo>
                        <a:pt x="1144" y="1882"/>
                        <a:pt x="1144" y="1955"/>
                        <a:pt x="1144" y="1992"/>
                      </a:cubicBezTo>
                      <a:cubicBezTo>
                        <a:pt x="1071" y="2029"/>
                        <a:pt x="997" y="2029"/>
                        <a:pt x="923" y="2066"/>
                      </a:cubicBezTo>
                      <a:cubicBezTo>
                        <a:pt x="369" y="2324"/>
                        <a:pt x="923" y="1882"/>
                        <a:pt x="775" y="1919"/>
                      </a:cubicBezTo>
                      <a:cubicBezTo>
                        <a:pt x="554" y="1955"/>
                        <a:pt x="775" y="1734"/>
                        <a:pt x="628" y="1771"/>
                      </a:cubicBezTo>
                      <a:close/>
                      <a:moveTo>
                        <a:pt x="997" y="1181"/>
                      </a:moveTo>
                      <a:lnTo>
                        <a:pt x="1034" y="959"/>
                      </a:lnTo>
                      <a:cubicBezTo>
                        <a:pt x="1034" y="959"/>
                        <a:pt x="960" y="959"/>
                        <a:pt x="923" y="959"/>
                      </a:cubicBezTo>
                      <a:cubicBezTo>
                        <a:pt x="775" y="996"/>
                        <a:pt x="812" y="1033"/>
                        <a:pt x="812" y="1107"/>
                      </a:cubicBezTo>
                      <a:lnTo>
                        <a:pt x="997" y="1181"/>
                      </a:lnTo>
                      <a:close/>
                      <a:moveTo>
                        <a:pt x="997" y="1513"/>
                      </a:moveTo>
                      <a:lnTo>
                        <a:pt x="812" y="1771"/>
                      </a:lnTo>
                      <a:cubicBezTo>
                        <a:pt x="812" y="1808"/>
                        <a:pt x="775" y="1919"/>
                        <a:pt x="812" y="1919"/>
                      </a:cubicBezTo>
                      <a:cubicBezTo>
                        <a:pt x="1034" y="1919"/>
                        <a:pt x="849" y="1808"/>
                        <a:pt x="1034" y="1697"/>
                      </a:cubicBezTo>
                      <a:cubicBezTo>
                        <a:pt x="1255" y="1623"/>
                        <a:pt x="1329" y="1439"/>
                        <a:pt x="997" y="1513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92" name="Google Shape;2392;p34"/>
                <p:cNvSpPr/>
                <p:nvPr/>
              </p:nvSpPr>
              <p:spPr>
                <a:xfrm>
                  <a:off x="11445593" y="9023970"/>
                  <a:ext cx="553" cy="365"/>
                </a:xfrm>
                <a:custGeom>
                  <a:rect b="b" l="l" r="r" t="t"/>
                  <a:pathLst>
                    <a:path extrusionOk="0" h="365" w="553">
                      <a:moveTo>
                        <a:pt x="369" y="107"/>
                      </a:moveTo>
                      <a:cubicBezTo>
                        <a:pt x="369" y="107"/>
                        <a:pt x="222" y="181"/>
                        <a:pt x="148" y="217"/>
                      </a:cubicBezTo>
                      <a:lnTo>
                        <a:pt x="0" y="328"/>
                      </a:lnTo>
                      <a:cubicBezTo>
                        <a:pt x="37" y="328"/>
                        <a:pt x="111" y="365"/>
                        <a:pt x="111" y="365"/>
                      </a:cubicBezTo>
                      <a:lnTo>
                        <a:pt x="554" y="33"/>
                      </a:lnTo>
                      <a:cubicBezTo>
                        <a:pt x="480" y="-4"/>
                        <a:pt x="406" y="-41"/>
                        <a:pt x="369" y="107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93" name="Google Shape;2393;p34"/>
                <p:cNvSpPr/>
                <p:nvPr/>
              </p:nvSpPr>
              <p:spPr>
                <a:xfrm>
                  <a:off x="11445888" y="9024483"/>
                  <a:ext cx="775" cy="479"/>
                </a:xfrm>
                <a:custGeom>
                  <a:rect b="b" l="l" r="r" t="t"/>
                  <a:pathLst>
                    <a:path extrusionOk="0" h="479" w="775">
                      <a:moveTo>
                        <a:pt x="332" y="221"/>
                      </a:moveTo>
                      <a:cubicBezTo>
                        <a:pt x="480" y="111"/>
                        <a:pt x="701" y="221"/>
                        <a:pt x="775" y="0"/>
                      </a:cubicBezTo>
                      <a:cubicBezTo>
                        <a:pt x="701" y="37"/>
                        <a:pt x="591" y="148"/>
                        <a:pt x="554" y="37"/>
                      </a:cubicBezTo>
                      <a:cubicBezTo>
                        <a:pt x="554" y="37"/>
                        <a:pt x="406" y="74"/>
                        <a:pt x="332" y="111"/>
                      </a:cubicBezTo>
                      <a:cubicBezTo>
                        <a:pt x="295" y="148"/>
                        <a:pt x="554" y="74"/>
                        <a:pt x="332" y="221"/>
                      </a:cubicBezTo>
                      <a:lnTo>
                        <a:pt x="111" y="369"/>
                      </a:lnTo>
                      <a:cubicBezTo>
                        <a:pt x="74" y="369"/>
                        <a:pt x="37" y="369"/>
                        <a:pt x="0" y="369"/>
                      </a:cubicBezTo>
                      <a:lnTo>
                        <a:pt x="332" y="480"/>
                      </a:lnTo>
                      <a:cubicBezTo>
                        <a:pt x="332" y="480"/>
                        <a:pt x="369" y="480"/>
                        <a:pt x="406" y="480"/>
                      </a:cubicBezTo>
                      <a:lnTo>
                        <a:pt x="406" y="369"/>
                      </a:lnTo>
                      <a:lnTo>
                        <a:pt x="332" y="221"/>
                      </a:ln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94" name="Google Shape;2394;p34"/>
                <p:cNvSpPr/>
                <p:nvPr/>
              </p:nvSpPr>
              <p:spPr>
                <a:xfrm>
                  <a:off x="11445925" y="9025701"/>
                  <a:ext cx="670" cy="221"/>
                </a:xfrm>
                <a:custGeom>
                  <a:rect b="b" l="l" r="r" t="t"/>
                  <a:pathLst>
                    <a:path extrusionOk="0" h="221" w="670">
                      <a:moveTo>
                        <a:pt x="443" y="0"/>
                      </a:moveTo>
                      <a:lnTo>
                        <a:pt x="0" y="221"/>
                      </a:lnTo>
                      <a:cubicBezTo>
                        <a:pt x="148" y="221"/>
                        <a:pt x="258" y="221"/>
                        <a:pt x="517" y="185"/>
                      </a:cubicBezTo>
                      <a:cubicBezTo>
                        <a:pt x="480" y="185"/>
                        <a:pt x="628" y="148"/>
                        <a:pt x="665" y="74"/>
                      </a:cubicBezTo>
                      <a:cubicBezTo>
                        <a:pt x="738" y="-37"/>
                        <a:pt x="148" y="295"/>
                        <a:pt x="443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95" name="Google Shape;2395;p34"/>
                <p:cNvSpPr/>
                <p:nvPr/>
              </p:nvSpPr>
              <p:spPr>
                <a:xfrm>
                  <a:off x="11445613" y="9023118"/>
                  <a:ext cx="1608" cy="1401"/>
                </a:xfrm>
                <a:custGeom>
                  <a:rect b="b" l="l" r="r" t="t"/>
                  <a:pathLst>
                    <a:path extrusionOk="0" h="1401" w="1608">
                      <a:moveTo>
                        <a:pt x="1346" y="1181"/>
                      </a:moveTo>
                      <a:lnTo>
                        <a:pt x="1346" y="1107"/>
                      </a:lnTo>
                      <a:lnTo>
                        <a:pt x="1309" y="1033"/>
                      </a:lnTo>
                      <a:cubicBezTo>
                        <a:pt x="1309" y="1033"/>
                        <a:pt x="1346" y="996"/>
                        <a:pt x="1382" y="996"/>
                      </a:cubicBezTo>
                      <a:cubicBezTo>
                        <a:pt x="1382" y="1033"/>
                        <a:pt x="1382" y="1033"/>
                        <a:pt x="1419" y="1070"/>
                      </a:cubicBezTo>
                      <a:cubicBezTo>
                        <a:pt x="1530" y="1181"/>
                        <a:pt x="1567" y="1291"/>
                        <a:pt x="1198" y="1291"/>
                      </a:cubicBezTo>
                      <a:lnTo>
                        <a:pt x="1124" y="1328"/>
                      </a:lnTo>
                      <a:cubicBezTo>
                        <a:pt x="1124" y="1365"/>
                        <a:pt x="1124" y="1402"/>
                        <a:pt x="1124" y="1402"/>
                      </a:cubicBezTo>
                      <a:lnTo>
                        <a:pt x="1382" y="1365"/>
                      </a:lnTo>
                      <a:cubicBezTo>
                        <a:pt x="1419" y="1291"/>
                        <a:pt x="1715" y="1217"/>
                        <a:pt x="1567" y="1107"/>
                      </a:cubicBezTo>
                      <a:cubicBezTo>
                        <a:pt x="1493" y="1070"/>
                        <a:pt x="1567" y="959"/>
                        <a:pt x="1567" y="885"/>
                      </a:cubicBezTo>
                      <a:cubicBezTo>
                        <a:pt x="1530" y="812"/>
                        <a:pt x="1530" y="738"/>
                        <a:pt x="1346" y="849"/>
                      </a:cubicBezTo>
                      <a:cubicBezTo>
                        <a:pt x="1567" y="516"/>
                        <a:pt x="1050" y="516"/>
                        <a:pt x="1161" y="221"/>
                      </a:cubicBezTo>
                      <a:cubicBezTo>
                        <a:pt x="1161" y="184"/>
                        <a:pt x="1087" y="148"/>
                        <a:pt x="1050" y="148"/>
                      </a:cubicBezTo>
                      <a:cubicBezTo>
                        <a:pt x="1013" y="148"/>
                        <a:pt x="939" y="184"/>
                        <a:pt x="903" y="184"/>
                      </a:cubicBezTo>
                      <a:lnTo>
                        <a:pt x="755" y="332"/>
                      </a:lnTo>
                      <a:lnTo>
                        <a:pt x="755" y="148"/>
                      </a:lnTo>
                      <a:cubicBezTo>
                        <a:pt x="755" y="111"/>
                        <a:pt x="718" y="37"/>
                        <a:pt x="718" y="0"/>
                      </a:cubicBezTo>
                      <a:cubicBezTo>
                        <a:pt x="681" y="0"/>
                        <a:pt x="644" y="37"/>
                        <a:pt x="644" y="37"/>
                      </a:cubicBezTo>
                      <a:cubicBezTo>
                        <a:pt x="644" y="111"/>
                        <a:pt x="607" y="148"/>
                        <a:pt x="607" y="221"/>
                      </a:cubicBezTo>
                      <a:cubicBezTo>
                        <a:pt x="607" y="258"/>
                        <a:pt x="644" y="295"/>
                        <a:pt x="644" y="332"/>
                      </a:cubicBezTo>
                      <a:lnTo>
                        <a:pt x="644" y="369"/>
                      </a:lnTo>
                      <a:cubicBezTo>
                        <a:pt x="607" y="369"/>
                        <a:pt x="570" y="369"/>
                        <a:pt x="570" y="369"/>
                      </a:cubicBezTo>
                      <a:cubicBezTo>
                        <a:pt x="496" y="443"/>
                        <a:pt x="570" y="221"/>
                        <a:pt x="423" y="369"/>
                      </a:cubicBezTo>
                      <a:cubicBezTo>
                        <a:pt x="386" y="295"/>
                        <a:pt x="275" y="332"/>
                        <a:pt x="164" y="406"/>
                      </a:cubicBezTo>
                      <a:cubicBezTo>
                        <a:pt x="127" y="406"/>
                        <a:pt x="164" y="480"/>
                        <a:pt x="164" y="480"/>
                      </a:cubicBezTo>
                      <a:lnTo>
                        <a:pt x="275" y="627"/>
                      </a:lnTo>
                      <a:cubicBezTo>
                        <a:pt x="238" y="627"/>
                        <a:pt x="164" y="627"/>
                        <a:pt x="164" y="627"/>
                      </a:cubicBezTo>
                      <a:cubicBezTo>
                        <a:pt x="90" y="590"/>
                        <a:pt x="53" y="553"/>
                        <a:pt x="16" y="516"/>
                      </a:cubicBezTo>
                      <a:cubicBezTo>
                        <a:pt x="16" y="553"/>
                        <a:pt x="-20" y="627"/>
                        <a:pt x="16" y="664"/>
                      </a:cubicBezTo>
                      <a:cubicBezTo>
                        <a:pt x="53" y="701"/>
                        <a:pt x="127" y="738"/>
                        <a:pt x="201" y="738"/>
                      </a:cubicBezTo>
                      <a:cubicBezTo>
                        <a:pt x="533" y="738"/>
                        <a:pt x="386" y="516"/>
                        <a:pt x="533" y="443"/>
                      </a:cubicBezTo>
                      <a:cubicBezTo>
                        <a:pt x="459" y="701"/>
                        <a:pt x="903" y="443"/>
                        <a:pt x="1050" y="553"/>
                      </a:cubicBezTo>
                      <a:cubicBezTo>
                        <a:pt x="1161" y="664"/>
                        <a:pt x="1161" y="775"/>
                        <a:pt x="1235" y="885"/>
                      </a:cubicBezTo>
                      <a:cubicBezTo>
                        <a:pt x="1235" y="885"/>
                        <a:pt x="1235" y="922"/>
                        <a:pt x="1198" y="959"/>
                      </a:cubicBezTo>
                      <a:cubicBezTo>
                        <a:pt x="1198" y="959"/>
                        <a:pt x="1124" y="996"/>
                        <a:pt x="1124" y="996"/>
                      </a:cubicBezTo>
                      <a:cubicBezTo>
                        <a:pt x="1087" y="996"/>
                        <a:pt x="1087" y="959"/>
                        <a:pt x="1087" y="959"/>
                      </a:cubicBezTo>
                      <a:cubicBezTo>
                        <a:pt x="1198" y="738"/>
                        <a:pt x="681" y="922"/>
                        <a:pt x="755" y="738"/>
                      </a:cubicBezTo>
                      <a:cubicBezTo>
                        <a:pt x="718" y="738"/>
                        <a:pt x="681" y="775"/>
                        <a:pt x="681" y="775"/>
                      </a:cubicBezTo>
                      <a:cubicBezTo>
                        <a:pt x="681" y="812"/>
                        <a:pt x="681" y="849"/>
                        <a:pt x="681" y="849"/>
                      </a:cubicBezTo>
                      <a:cubicBezTo>
                        <a:pt x="792" y="885"/>
                        <a:pt x="718" y="922"/>
                        <a:pt x="607" y="959"/>
                      </a:cubicBezTo>
                      <a:cubicBezTo>
                        <a:pt x="570" y="1070"/>
                        <a:pt x="866" y="849"/>
                        <a:pt x="792" y="996"/>
                      </a:cubicBezTo>
                      <a:cubicBezTo>
                        <a:pt x="755" y="1070"/>
                        <a:pt x="866" y="1144"/>
                        <a:pt x="903" y="1217"/>
                      </a:cubicBezTo>
                      <a:cubicBezTo>
                        <a:pt x="903" y="1217"/>
                        <a:pt x="976" y="1181"/>
                        <a:pt x="1013" y="1144"/>
                      </a:cubicBezTo>
                      <a:cubicBezTo>
                        <a:pt x="1235" y="996"/>
                        <a:pt x="1013" y="1365"/>
                        <a:pt x="1235" y="1181"/>
                      </a:cubicBezTo>
                      <a:lnTo>
                        <a:pt x="1161" y="1254"/>
                      </a:lnTo>
                      <a:lnTo>
                        <a:pt x="1087" y="1328"/>
                      </a:lnTo>
                      <a:lnTo>
                        <a:pt x="1346" y="1181"/>
                      </a:ln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96" name="Google Shape;2396;p34"/>
                <p:cNvSpPr/>
                <p:nvPr/>
              </p:nvSpPr>
              <p:spPr>
                <a:xfrm>
                  <a:off x="11445630" y="9025073"/>
                  <a:ext cx="886" cy="463"/>
                </a:xfrm>
                <a:custGeom>
                  <a:rect b="b" l="l" r="r" t="t"/>
                  <a:pathLst>
                    <a:path extrusionOk="0" h="463" w="886">
                      <a:moveTo>
                        <a:pt x="886" y="221"/>
                      </a:moveTo>
                      <a:lnTo>
                        <a:pt x="738" y="184"/>
                      </a:lnTo>
                      <a:lnTo>
                        <a:pt x="554" y="148"/>
                      </a:lnTo>
                      <a:cubicBezTo>
                        <a:pt x="849" y="-37"/>
                        <a:pt x="443" y="74"/>
                        <a:pt x="517" y="0"/>
                      </a:cubicBezTo>
                      <a:cubicBezTo>
                        <a:pt x="443" y="74"/>
                        <a:pt x="406" y="148"/>
                        <a:pt x="332" y="184"/>
                      </a:cubicBezTo>
                      <a:cubicBezTo>
                        <a:pt x="222" y="258"/>
                        <a:pt x="258" y="369"/>
                        <a:pt x="74" y="369"/>
                      </a:cubicBezTo>
                      <a:lnTo>
                        <a:pt x="37" y="332"/>
                      </a:lnTo>
                      <a:lnTo>
                        <a:pt x="0" y="369"/>
                      </a:lnTo>
                      <a:cubicBezTo>
                        <a:pt x="0" y="406"/>
                        <a:pt x="0" y="443"/>
                        <a:pt x="0" y="443"/>
                      </a:cubicBezTo>
                      <a:cubicBezTo>
                        <a:pt x="111" y="516"/>
                        <a:pt x="185" y="332"/>
                        <a:pt x="258" y="332"/>
                      </a:cubicBezTo>
                      <a:cubicBezTo>
                        <a:pt x="406" y="258"/>
                        <a:pt x="443" y="258"/>
                        <a:pt x="443" y="332"/>
                      </a:cubicBezTo>
                      <a:cubicBezTo>
                        <a:pt x="443" y="480"/>
                        <a:pt x="665" y="480"/>
                        <a:pt x="775" y="443"/>
                      </a:cubicBezTo>
                      <a:cubicBezTo>
                        <a:pt x="1034" y="406"/>
                        <a:pt x="628" y="369"/>
                        <a:pt x="886" y="22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97" name="Google Shape;2397;p34"/>
                <p:cNvSpPr/>
                <p:nvPr/>
              </p:nvSpPr>
              <p:spPr>
                <a:xfrm>
                  <a:off x="11446545" y="9026291"/>
                  <a:ext cx="786" cy="1069"/>
                </a:xfrm>
                <a:custGeom>
                  <a:rect b="b" l="l" r="r" t="t"/>
                  <a:pathLst>
                    <a:path extrusionOk="0" h="1069" w="786">
                      <a:moveTo>
                        <a:pt x="635" y="517"/>
                      </a:moveTo>
                      <a:lnTo>
                        <a:pt x="561" y="517"/>
                      </a:lnTo>
                      <a:lnTo>
                        <a:pt x="414" y="443"/>
                      </a:lnTo>
                      <a:cubicBezTo>
                        <a:pt x="414" y="443"/>
                        <a:pt x="487" y="369"/>
                        <a:pt x="524" y="332"/>
                      </a:cubicBezTo>
                      <a:cubicBezTo>
                        <a:pt x="746" y="221"/>
                        <a:pt x="451" y="111"/>
                        <a:pt x="746" y="0"/>
                      </a:cubicBezTo>
                      <a:lnTo>
                        <a:pt x="709" y="0"/>
                      </a:lnTo>
                      <a:cubicBezTo>
                        <a:pt x="672" y="0"/>
                        <a:pt x="635" y="37"/>
                        <a:pt x="635" y="37"/>
                      </a:cubicBezTo>
                      <a:cubicBezTo>
                        <a:pt x="561" y="184"/>
                        <a:pt x="451" y="111"/>
                        <a:pt x="377" y="111"/>
                      </a:cubicBezTo>
                      <a:cubicBezTo>
                        <a:pt x="266" y="111"/>
                        <a:pt x="192" y="74"/>
                        <a:pt x="155" y="221"/>
                      </a:cubicBezTo>
                      <a:cubicBezTo>
                        <a:pt x="155" y="295"/>
                        <a:pt x="155" y="332"/>
                        <a:pt x="118" y="406"/>
                      </a:cubicBezTo>
                      <a:cubicBezTo>
                        <a:pt x="81" y="480"/>
                        <a:pt x="-29" y="627"/>
                        <a:pt x="7" y="664"/>
                      </a:cubicBezTo>
                      <a:cubicBezTo>
                        <a:pt x="192" y="664"/>
                        <a:pt x="7" y="885"/>
                        <a:pt x="7" y="885"/>
                      </a:cubicBezTo>
                      <a:cubicBezTo>
                        <a:pt x="377" y="775"/>
                        <a:pt x="561" y="885"/>
                        <a:pt x="672" y="1070"/>
                      </a:cubicBezTo>
                      <a:cubicBezTo>
                        <a:pt x="1041" y="738"/>
                        <a:pt x="377" y="812"/>
                        <a:pt x="635" y="517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98" name="Google Shape;2398;p34"/>
                <p:cNvSpPr/>
                <p:nvPr/>
              </p:nvSpPr>
              <p:spPr>
                <a:xfrm>
                  <a:off x="11448325" y="9027767"/>
                  <a:ext cx="996" cy="1254"/>
                </a:xfrm>
                <a:custGeom>
                  <a:rect b="b" l="l" r="r" t="t"/>
                  <a:pathLst>
                    <a:path extrusionOk="0" h="1254" w="996">
                      <a:moveTo>
                        <a:pt x="295" y="812"/>
                      </a:moveTo>
                      <a:cubicBezTo>
                        <a:pt x="406" y="959"/>
                        <a:pt x="701" y="959"/>
                        <a:pt x="628" y="1218"/>
                      </a:cubicBezTo>
                      <a:cubicBezTo>
                        <a:pt x="628" y="1254"/>
                        <a:pt x="738" y="1254"/>
                        <a:pt x="812" y="1254"/>
                      </a:cubicBezTo>
                      <a:cubicBezTo>
                        <a:pt x="849" y="1254"/>
                        <a:pt x="886" y="1254"/>
                        <a:pt x="923" y="1218"/>
                      </a:cubicBezTo>
                      <a:lnTo>
                        <a:pt x="923" y="1144"/>
                      </a:lnTo>
                      <a:cubicBezTo>
                        <a:pt x="886" y="1033"/>
                        <a:pt x="923" y="886"/>
                        <a:pt x="849" y="812"/>
                      </a:cubicBezTo>
                      <a:cubicBezTo>
                        <a:pt x="775" y="738"/>
                        <a:pt x="886" y="701"/>
                        <a:pt x="923" y="664"/>
                      </a:cubicBezTo>
                      <a:cubicBezTo>
                        <a:pt x="960" y="627"/>
                        <a:pt x="886" y="590"/>
                        <a:pt x="923" y="627"/>
                      </a:cubicBezTo>
                      <a:cubicBezTo>
                        <a:pt x="775" y="590"/>
                        <a:pt x="701" y="590"/>
                        <a:pt x="628" y="590"/>
                      </a:cubicBezTo>
                      <a:lnTo>
                        <a:pt x="628" y="553"/>
                      </a:lnTo>
                      <a:cubicBezTo>
                        <a:pt x="665" y="517"/>
                        <a:pt x="701" y="517"/>
                        <a:pt x="738" y="517"/>
                      </a:cubicBezTo>
                      <a:cubicBezTo>
                        <a:pt x="775" y="517"/>
                        <a:pt x="812" y="517"/>
                        <a:pt x="812" y="553"/>
                      </a:cubicBezTo>
                      <a:cubicBezTo>
                        <a:pt x="812" y="517"/>
                        <a:pt x="812" y="480"/>
                        <a:pt x="812" y="480"/>
                      </a:cubicBezTo>
                      <a:cubicBezTo>
                        <a:pt x="775" y="480"/>
                        <a:pt x="701" y="480"/>
                        <a:pt x="665" y="480"/>
                      </a:cubicBezTo>
                      <a:cubicBezTo>
                        <a:pt x="591" y="480"/>
                        <a:pt x="480" y="480"/>
                        <a:pt x="406" y="443"/>
                      </a:cubicBezTo>
                      <a:cubicBezTo>
                        <a:pt x="406" y="443"/>
                        <a:pt x="480" y="332"/>
                        <a:pt x="517" y="295"/>
                      </a:cubicBezTo>
                      <a:lnTo>
                        <a:pt x="591" y="258"/>
                      </a:lnTo>
                      <a:lnTo>
                        <a:pt x="591" y="295"/>
                      </a:lnTo>
                      <a:cubicBezTo>
                        <a:pt x="591" y="332"/>
                        <a:pt x="369" y="443"/>
                        <a:pt x="517" y="406"/>
                      </a:cubicBezTo>
                      <a:cubicBezTo>
                        <a:pt x="665" y="369"/>
                        <a:pt x="849" y="221"/>
                        <a:pt x="997" y="111"/>
                      </a:cubicBezTo>
                      <a:cubicBezTo>
                        <a:pt x="997" y="111"/>
                        <a:pt x="997" y="0"/>
                        <a:pt x="960" y="0"/>
                      </a:cubicBezTo>
                      <a:cubicBezTo>
                        <a:pt x="554" y="74"/>
                        <a:pt x="332" y="406"/>
                        <a:pt x="0" y="553"/>
                      </a:cubicBezTo>
                      <a:cubicBezTo>
                        <a:pt x="148" y="664"/>
                        <a:pt x="258" y="738"/>
                        <a:pt x="295" y="812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99" name="Google Shape;2399;p34"/>
                <p:cNvSpPr/>
                <p:nvPr/>
              </p:nvSpPr>
              <p:spPr>
                <a:xfrm>
                  <a:off x="11447586" y="9028640"/>
                  <a:ext cx="706" cy="907"/>
                </a:xfrm>
                <a:custGeom>
                  <a:rect b="b" l="l" r="r" t="t"/>
                  <a:pathLst>
                    <a:path extrusionOk="0" h="907" w="706">
                      <a:moveTo>
                        <a:pt x="554" y="529"/>
                      </a:moveTo>
                      <a:cubicBezTo>
                        <a:pt x="554" y="418"/>
                        <a:pt x="738" y="233"/>
                        <a:pt x="701" y="197"/>
                      </a:cubicBezTo>
                      <a:cubicBezTo>
                        <a:pt x="628" y="123"/>
                        <a:pt x="554" y="344"/>
                        <a:pt x="443" y="344"/>
                      </a:cubicBezTo>
                      <a:cubicBezTo>
                        <a:pt x="480" y="270"/>
                        <a:pt x="480" y="197"/>
                        <a:pt x="554" y="123"/>
                      </a:cubicBezTo>
                      <a:cubicBezTo>
                        <a:pt x="591" y="86"/>
                        <a:pt x="665" y="49"/>
                        <a:pt x="701" y="12"/>
                      </a:cubicBezTo>
                      <a:cubicBezTo>
                        <a:pt x="591" y="-62"/>
                        <a:pt x="295" y="233"/>
                        <a:pt x="258" y="49"/>
                      </a:cubicBezTo>
                      <a:lnTo>
                        <a:pt x="222" y="86"/>
                      </a:lnTo>
                      <a:cubicBezTo>
                        <a:pt x="148" y="270"/>
                        <a:pt x="111" y="381"/>
                        <a:pt x="406" y="381"/>
                      </a:cubicBezTo>
                      <a:cubicBezTo>
                        <a:pt x="258" y="529"/>
                        <a:pt x="185" y="639"/>
                        <a:pt x="406" y="676"/>
                      </a:cubicBezTo>
                      <a:cubicBezTo>
                        <a:pt x="406" y="676"/>
                        <a:pt x="406" y="750"/>
                        <a:pt x="369" y="750"/>
                      </a:cubicBezTo>
                      <a:cubicBezTo>
                        <a:pt x="111" y="935"/>
                        <a:pt x="222" y="676"/>
                        <a:pt x="74" y="713"/>
                      </a:cubicBezTo>
                      <a:cubicBezTo>
                        <a:pt x="37" y="713"/>
                        <a:pt x="0" y="676"/>
                        <a:pt x="0" y="639"/>
                      </a:cubicBezTo>
                      <a:cubicBezTo>
                        <a:pt x="0" y="713"/>
                        <a:pt x="0" y="787"/>
                        <a:pt x="37" y="824"/>
                      </a:cubicBezTo>
                      <a:cubicBezTo>
                        <a:pt x="74" y="861"/>
                        <a:pt x="185" y="935"/>
                        <a:pt x="222" y="898"/>
                      </a:cubicBezTo>
                      <a:cubicBezTo>
                        <a:pt x="332" y="787"/>
                        <a:pt x="554" y="676"/>
                        <a:pt x="554" y="529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00" name="Google Shape;2400;p34"/>
                <p:cNvSpPr/>
                <p:nvPr/>
              </p:nvSpPr>
              <p:spPr>
                <a:xfrm>
                  <a:off x="11447808" y="9029279"/>
                  <a:ext cx="738" cy="674"/>
                </a:xfrm>
                <a:custGeom>
                  <a:rect b="b" l="l" r="r" t="t"/>
                  <a:pathLst>
                    <a:path extrusionOk="0" h="674" w="738">
                      <a:moveTo>
                        <a:pt x="738" y="480"/>
                      </a:moveTo>
                      <a:cubicBezTo>
                        <a:pt x="554" y="443"/>
                        <a:pt x="554" y="258"/>
                        <a:pt x="591" y="185"/>
                      </a:cubicBezTo>
                      <a:cubicBezTo>
                        <a:pt x="738" y="-37"/>
                        <a:pt x="406" y="111"/>
                        <a:pt x="443" y="0"/>
                      </a:cubicBezTo>
                      <a:lnTo>
                        <a:pt x="222" y="74"/>
                      </a:lnTo>
                      <a:lnTo>
                        <a:pt x="332" y="221"/>
                      </a:lnTo>
                      <a:cubicBezTo>
                        <a:pt x="406" y="332"/>
                        <a:pt x="295" y="480"/>
                        <a:pt x="148" y="590"/>
                      </a:cubicBezTo>
                      <a:cubicBezTo>
                        <a:pt x="148" y="590"/>
                        <a:pt x="37" y="590"/>
                        <a:pt x="0" y="590"/>
                      </a:cubicBezTo>
                      <a:cubicBezTo>
                        <a:pt x="37" y="627"/>
                        <a:pt x="37" y="664"/>
                        <a:pt x="74" y="664"/>
                      </a:cubicBezTo>
                      <a:cubicBezTo>
                        <a:pt x="185" y="664"/>
                        <a:pt x="222" y="443"/>
                        <a:pt x="295" y="553"/>
                      </a:cubicBezTo>
                      <a:cubicBezTo>
                        <a:pt x="332" y="627"/>
                        <a:pt x="480" y="738"/>
                        <a:pt x="665" y="627"/>
                      </a:cubicBezTo>
                      <a:lnTo>
                        <a:pt x="738" y="517"/>
                      </a:lnTo>
                      <a:lnTo>
                        <a:pt x="738" y="48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01" name="Google Shape;2401;p34"/>
                <p:cNvSpPr/>
                <p:nvPr/>
              </p:nvSpPr>
              <p:spPr>
                <a:xfrm>
                  <a:off x="11445371" y="9024504"/>
                  <a:ext cx="369" cy="311"/>
                </a:xfrm>
                <a:custGeom>
                  <a:rect b="b" l="l" r="r" t="t"/>
                  <a:pathLst>
                    <a:path extrusionOk="0" h="311" w="369">
                      <a:moveTo>
                        <a:pt x="222" y="16"/>
                      </a:moveTo>
                      <a:cubicBezTo>
                        <a:pt x="185" y="16"/>
                        <a:pt x="148" y="53"/>
                        <a:pt x="111" y="90"/>
                      </a:cubicBezTo>
                      <a:lnTo>
                        <a:pt x="0" y="275"/>
                      </a:lnTo>
                      <a:cubicBezTo>
                        <a:pt x="37" y="275"/>
                        <a:pt x="74" y="275"/>
                        <a:pt x="74" y="275"/>
                      </a:cubicBezTo>
                      <a:cubicBezTo>
                        <a:pt x="369" y="-57"/>
                        <a:pt x="295" y="238"/>
                        <a:pt x="332" y="275"/>
                      </a:cubicBezTo>
                      <a:lnTo>
                        <a:pt x="369" y="312"/>
                      </a:lnTo>
                      <a:lnTo>
                        <a:pt x="295" y="16"/>
                      </a:lnTo>
                      <a:cubicBezTo>
                        <a:pt x="332" y="16"/>
                        <a:pt x="258" y="-20"/>
                        <a:pt x="222" y="16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02" name="Google Shape;2402;p34"/>
                <p:cNvSpPr/>
                <p:nvPr/>
              </p:nvSpPr>
              <p:spPr>
                <a:xfrm>
                  <a:off x="11447291" y="9026955"/>
                  <a:ext cx="1275" cy="1382"/>
                </a:xfrm>
                <a:custGeom>
                  <a:rect b="b" l="l" r="r" t="t"/>
                  <a:pathLst>
                    <a:path extrusionOk="0" h="1382" w="1275">
                      <a:moveTo>
                        <a:pt x="886" y="701"/>
                      </a:moveTo>
                      <a:lnTo>
                        <a:pt x="886" y="627"/>
                      </a:lnTo>
                      <a:cubicBezTo>
                        <a:pt x="1329" y="406"/>
                        <a:pt x="1292" y="185"/>
                        <a:pt x="1255" y="0"/>
                      </a:cubicBezTo>
                      <a:cubicBezTo>
                        <a:pt x="1255" y="0"/>
                        <a:pt x="1181" y="0"/>
                        <a:pt x="1144" y="0"/>
                      </a:cubicBezTo>
                      <a:lnTo>
                        <a:pt x="1108" y="37"/>
                      </a:lnTo>
                      <a:cubicBezTo>
                        <a:pt x="1034" y="185"/>
                        <a:pt x="997" y="369"/>
                        <a:pt x="849" y="517"/>
                      </a:cubicBezTo>
                      <a:cubicBezTo>
                        <a:pt x="775" y="627"/>
                        <a:pt x="591" y="738"/>
                        <a:pt x="443" y="886"/>
                      </a:cubicBezTo>
                      <a:cubicBezTo>
                        <a:pt x="443" y="886"/>
                        <a:pt x="332" y="886"/>
                        <a:pt x="295" y="886"/>
                      </a:cubicBezTo>
                      <a:cubicBezTo>
                        <a:pt x="258" y="812"/>
                        <a:pt x="369" y="701"/>
                        <a:pt x="185" y="701"/>
                      </a:cubicBezTo>
                      <a:cubicBezTo>
                        <a:pt x="185" y="775"/>
                        <a:pt x="185" y="849"/>
                        <a:pt x="185" y="922"/>
                      </a:cubicBezTo>
                      <a:cubicBezTo>
                        <a:pt x="185" y="996"/>
                        <a:pt x="258" y="1033"/>
                        <a:pt x="295" y="1107"/>
                      </a:cubicBezTo>
                      <a:cubicBezTo>
                        <a:pt x="111" y="1144"/>
                        <a:pt x="258" y="1328"/>
                        <a:pt x="0" y="1365"/>
                      </a:cubicBezTo>
                      <a:cubicBezTo>
                        <a:pt x="111" y="1439"/>
                        <a:pt x="222" y="1254"/>
                        <a:pt x="295" y="1254"/>
                      </a:cubicBezTo>
                      <a:cubicBezTo>
                        <a:pt x="369" y="1254"/>
                        <a:pt x="443" y="1291"/>
                        <a:pt x="406" y="1181"/>
                      </a:cubicBezTo>
                      <a:lnTo>
                        <a:pt x="258" y="1181"/>
                      </a:lnTo>
                      <a:cubicBezTo>
                        <a:pt x="258" y="1107"/>
                        <a:pt x="480" y="1033"/>
                        <a:pt x="332" y="996"/>
                      </a:cubicBezTo>
                      <a:cubicBezTo>
                        <a:pt x="554" y="922"/>
                        <a:pt x="775" y="627"/>
                        <a:pt x="960" y="812"/>
                      </a:cubicBezTo>
                      <a:cubicBezTo>
                        <a:pt x="997" y="849"/>
                        <a:pt x="923" y="959"/>
                        <a:pt x="1071" y="886"/>
                      </a:cubicBezTo>
                      <a:cubicBezTo>
                        <a:pt x="1108" y="886"/>
                        <a:pt x="1108" y="775"/>
                        <a:pt x="1108" y="701"/>
                      </a:cubicBezTo>
                      <a:cubicBezTo>
                        <a:pt x="960" y="886"/>
                        <a:pt x="1181" y="517"/>
                        <a:pt x="886" y="70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03" name="Google Shape;2403;p34"/>
                <p:cNvSpPr/>
                <p:nvPr/>
              </p:nvSpPr>
              <p:spPr>
                <a:xfrm>
                  <a:off x="11448165" y="9026687"/>
                  <a:ext cx="353" cy="273"/>
                </a:xfrm>
                <a:custGeom>
                  <a:rect b="b" l="l" r="r" t="t"/>
                  <a:pathLst>
                    <a:path extrusionOk="0" h="273" w="353">
                      <a:moveTo>
                        <a:pt x="307" y="10"/>
                      </a:moveTo>
                      <a:cubicBezTo>
                        <a:pt x="270" y="-27"/>
                        <a:pt x="160" y="47"/>
                        <a:pt x="197" y="121"/>
                      </a:cubicBezTo>
                      <a:cubicBezTo>
                        <a:pt x="233" y="194"/>
                        <a:pt x="-62" y="194"/>
                        <a:pt x="12" y="268"/>
                      </a:cubicBezTo>
                      <a:cubicBezTo>
                        <a:pt x="49" y="305"/>
                        <a:pt x="233" y="157"/>
                        <a:pt x="344" y="194"/>
                      </a:cubicBezTo>
                      <a:cubicBezTo>
                        <a:pt x="344" y="157"/>
                        <a:pt x="381" y="47"/>
                        <a:pt x="307" y="1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04" name="Google Shape;2404;p34"/>
                <p:cNvSpPr/>
                <p:nvPr/>
              </p:nvSpPr>
              <p:spPr>
                <a:xfrm>
                  <a:off x="11448424" y="9027389"/>
                  <a:ext cx="712" cy="341"/>
                </a:xfrm>
                <a:custGeom>
                  <a:rect b="b" l="l" r="r" t="t"/>
                  <a:pathLst>
                    <a:path extrusionOk="0" h="341" w="712">
                      <a:moveTo>
                        <a:pt x="159" y="120"/>
                      </a:moveTo>
                      <a:cubicBezTo>
                        <a:pt x="122" y="157"/>
                        <a:pt x="344" y="-102"/>
                        <a:pt x="85" y="46"/>
                      </a:cubicBezTo>
                      <a:cubicBezTo>
                        <a:pt x="11" y="83"/>
                        <a:pt x="-62" y="267"/>
                        <a:pt x="85" y="304"/>
                      </a:cubicBezTo>
                      <a:lnTo>
                        <a:pt x="233" y="194"/>
                      </a:lnTo>
                      <a:lnTo>
                        <a:pt x="196" y="267"/>
                      </a:lnTo>
                      <a:cubicBezTo>
                        <a:pt x="196" y="304"/>
                        <a:pt x="196" y="341"/>
                        <a:pt x="196" y="341"/>
                      </a:cubicBezTo>
                      <a:lnTo>
                        <a:pt x="713" y="120"/>
                      </a:lnTo>
                      <a:lnTo>
                        <a:pt x="602" y="120"/>
                      </a:lnTo>
                      <a:cubicBezTo>
                        <a:pt x="454" y="120"/>
                        <a:pt x="491" y="-102"/>
                        <a:pt x="159" y="12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05" name="Google Shape;2405;p34"/>
                <p:cNvSpPr/>
                <p:nvPr/>
              </p:nvSpPr>
              <p:spPr>
                <a:xfrm>
                  <a:off x="11445667" y="9022659"/>
                  <a:ext cx="406" cy="237"/>
                </a:xfrm>
                <a:custGeom>
                  <a:rect b="b" l="l" r="r" t="t"/>
                  <a:pathLst>
                    <a:path extrusionOk="0" h="237" w="406">
                      <a:moveTo>
                        <a:pt x="295" y="238"/>
                      </a:moveTo>
                      <a:cubicBezTo>
                        <a:pt x="332" y="164"/>
                        <a:pt x="369" y="90"/>
                        <a:pt x="406" y="16"/>
                      </a:cubicBezTo>
                      <a:cubicBezTo>
                        <a:pt x="406" y="16"/>
                        <a:pt x="258" y="-20"/>
                        <a:pt x="222" y="16"/>
                      </a:cubicBezTo>
                      <a:cubicBezTo>
                        <a:pt x="148" y="90"/>
                        <a:pt x="74" y="164"/>
                        <a:pt x="0" y="238"/>
                      </a:cubicBezTo>
                      <a:cubicBezTo>
                        <a:pt x="74" y="238"/>
                        <a:pt x="148" y="238"/>
                        <a:pt x="295" y="238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06" name="Google Shape;2406;p34"/>
                <p:cNvSpPr/>
                <p:nvPr/>
              </p:nvSpPr>
              <p:spPr>
                <a:xfrm>
                  <a:off x="11458699" y="9044313"/>
                  <a:ext cx="922" cy="760"/>
                </a:xfrm>
                <a:custGeom>
                  <a:rect b="b" l="l" r="r" t="t"/>
                  <a:pathLst>
                    <a:path extrusionOk="0" h="760" w="922">
                      <a:moveTo>
                        <a:pt x="148" y="315"/>
                      </a:moveTo>
                      <a:cubicBezTo>
                        <a:pt x="480" y="168"/>
                        <a:pt x="258" y="573"/>
                        <a:pt x="517" y="500"/>
                      </a:cubicBezTo>
                      <a:lnTo>
                        <a:pt x="443" y="573"/>
                      </a:lnTo>
                      <a:lnTo>
                        <a:pt x="406" y="573"/>
                      </a:lnTo>
                      <a:lnTo>
                        <a:pt x="369" y="500"/>
                      </a:lnTo>
                      <a:cubicBezTo>
                        <a:pt x="369" y="500"/>
                        <a:pt x="332" y="500"/>
                        <a:pt x="295" y="537"/>
                      </a:cubicBezTo>
                      <a:lnTo>
                        <a:pt x="443" y="684"/>
                      </a:lnTo>
                      <a:lnTo>
                        <a:pt x="517" y="684"/>
                      </a:lnTo>
                      <a:lnTo>
                        <a:pt x="406" y="758"/>
                      </a:lnTo>
                      <a:cubicBezTo>
                        <a:pt x="554" y="795"/>
                        <a:pt x="775" y="463"/>
                        <a:pt x="923" y="573"/>
                      </a:cubicBezTo>
                      <a:cubicBezTo>
                        <a:pt x="849" y="426"/>
                        <a:pt x="812" y="241"/>
                        <a:pt x="665" y="168"/>
                      </a:cubicBezTo>
                      <a:cubicBezTo>
                        <a:pt x="517" y="57"/>
                        <a:pt x="443" y="-165"/>
                        <a:pt x="0" y="204"/>
                      </a:cubicBezTo>
                      <a:cubicBezTo>
                        <a:pt x="37" y="241"/>
                        <a:pt x="74" y="352"/>
                        <a:pt x="148" y="315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07" name="Google Shape;2407;p34"/>
                <p:cNvSpPr/>
                <p:nvPr/>
              </p:nvSpPr>
              <p:spPr>
                <a:xfrm>
                  <a:off x="11445076" y="9022970"/>
                  <a:ext cx="295" cy="811"/>
                </a:xfrm>
                <a:custGeom>
                  <a:rect b="b" l="l" r="r" t="t"/>
                  <a:pathLst>
                    <a:path extrusionOk="0" h="811" w="295">
                      <a:moveTo>
                        <a:pt x="258" y="590"/>
                      </a:moveTo>
                      <a:lnTo>
                        <a:pt x="222" y="664"/>
                      </a:lnTo>
                      <a:lnTo>
                        <a:pt x="185" y="701"/>
                      </a:lnTo>
                      <a:cubicBezTo>
                        <a:pt x="148" y="664"/>
                        <a:pt x="111" y="664"/>
                        <a:pt x="111" y="627"/>
                      </a:cubicBezTo>
                      <a:cubicBezTo>
                        <a:pt x="111" y="627"/>
                        <a:pt x="111" y="590"/>
                        <a:pt x="148" y="553"/>
                      </a:cubicBezTo>
                      <a:cubicBezTo>
                        <a:pt x="222" y="332"/>
                        <a:pt x="406" y="111"/>
                        <a:pt x="185" y="0"/>
                      </a:cubicBezTo>
                      <a:lnTo>
                        <a:pt x="185" y="0"/>
                      </a:lnTo>
                      <a:cubicBezTo>
                        <a:pt x="111" y="37"/>
                        <a:pt x="258" y="111"/>
                        <a:pt x="37" y="111"/>
                      </a:cubicBezTo>
                      <a:cubicBezTo>
                        <a:pt x="37" y="295"/>
                        <a:pt x="37" y="480"/>
                        <a:pt x="0" y="701"/>
                      </a:cubicBezTo>
                      <a:cubicBezTo>
                        <a:pt x="0" y="738"/>
                        <a:pt x="222" y="664"/>
                        <a:pt x="74" y="775"/>
                      </a:cubicBezTo>
                      <a:cubicBezTo>
                        <a:pt x="111" y="775"/>
                        <a:pt x="111" y="812"/>
                        <a:pt x="148" y="812"/>
                      </a:cubicBezTo>
                      <a:cubicBezTo>
                        <a:pt x="185" y="812"/>
                        <a:pt x="295" y="738"/>
                        <a:pt x="295" y="738"/>
                      </a:cubicBezTo>
                      <a:cubicBezTo>
                        <a:pt x="295" y="701"/>
                        <a:pt x="295" y="664"/>
                        <a:pt x="258" y="59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08" name="Google Shape;2408;p34"/>
                <p:cNvSpPr/>
                <p:nvPr/>
              </p:nvSpPr>
              <p:spPr>
                <a:xfrm>
                  <a:off x="11449248" y="9024900"/>
                  <a:ext cx="374" cy="394"/>
                </a:xfrm>
                <a:custGeom>
                  <a:rect b="b" l="l" r="r" t="t"/>
                  <a:pathLst>
                    <a:path extrusionOk="0" h="394" w="374">
                      <a:moveTo>
                        <a:pt x="0" y="174"/>
                      </a:moveTo>
                      <a:cubicBezTo>
                        <a:pt x="0" y="247"/>
                        <a:pt x="0" y="284"/>
                        <a:pt x="37" y="395"/>
                      </a:cubicBezTo>
                      <a:cubicBezTo>
                        <a:pt x="74" y="395"/>
                        <a:pt x="111" y="395"/>
                        <a:pt x="148" y="395"/>
                      </a:cubicBezTo>
                      <a:cubicBezTo>
                        <a:pt x="222" y="284"/>
                        <a:pt x="406" y="137"/>
                        <a:pt x="369" y="63"/>
                      </a:cubicBezTo>
                      <a:cubicBezTo>
                        <a:pt x="295" y="-159"/>
                        <a:pt x="111" y="284"/>
                        <a:pt x="0" y="174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09" name="Google Shape;2409;p34"/>
                <p:cNvSpPr/>
                <p:nvPr/>
              </p:nvSpPr>
              <p:spPr>
                <a:xfrm>
                  <a:off x="11446589" y="9020462"/>
                  <a:ext cx="221" cy="110"/>
                </a:xfrm>
                <a:custGeom>
                  <a:rect b="b" l="l" r="r" t="t"/>
                  <a:pathLst>
                    <a:path extrusionOk="0" h="110" w="221">
                      <a:moveTo>
                        <a:pt x="148" y="74"/>
                      </a:move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0" y="111"/>
                      </a:lnTo>
                      <a:cubicBezTo>
                        <a:pt x="37" y="111"/>
                        <a:pt x="222" y="0"/>
                        <a:pt x="148" y="74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10" name="Google Shape;2410;p34"/>
                <p:cNvSpPr/>
                <p:nvPr/>
              </p:nvSpPr>
              <p:spPr>
                <a:xfrm>
                  <a:off x="11445371" y="9020941"/>
                  <a:ext cx="738" cy="1006"/>
                </a:xfrm>
                <a:custGeom>
                  <a:rect b="b" l="l" r="r" t="t"/>
                  <a:pathLst>
                    <a:path extrusionOk="0" h="1006" w="738">
                      <a:moveTo>
                        <a:pt x="74" y="332"/>
                      </a:moveTo>
                      <a:cubicBezTo>
                        <a:pt x="295" y="443"/>
                        <a:pt x="-74" y="775"/>
                        <a:pt x="222" y="849"/>
                      </a:cubicBezTo>
                      <a:lnTo>
                        <a:pt x="148" y="922"/>
                      </a:lnTo>
                      <a:cubicBezTo>
                        <a:pt x="222" y="959"/>
                        <a:pt x="332" y="1033"/>
                        <a:pt x="369" y="996"/>
                      </a:cubicBezTo>
                      <a:cubicBezTo>
                        <a:pt x="554" y="922"/>
                        <a:pt x="369" y="886"/>
                        <a:pt x="369" y="849"/>
                      </a:cubicBezTo>
                      <a:cubicBezTo>
                        <a:pt x="369" y="775"/>
                        <a:pt x="332" y="738"/>
                        <a:pt x="517" y="738"/>
                      </a:cubicBezTo>
                      <a:lnTo>
                        <a:pt x="738" y="701"/>
                      </a:lnTo>
                      <a:cubicBezTo>
                        <a:pt x="628" y="590"/>
                        <a:pt x="775" y="332"/>
                        <a:pt x="443" y="332"/>
                      </a:cubicBezTo>
                      <a:cubicBezTo>
                        <a:pt x="406" y="332"/>
                        <a:pt x="369" y="295"/>
                        <a:pt x="332" y="258"/>
                      </a:cubicBezTo>
                      <a:lnTo>
                        <a:pt x="443" y="185"/>
                      </a:lnTo>
                      <a:cubicBezTo>
                        <a:pt x="480" y="148"/>
                        <a:pt x="554" y="111"/>
                        <a:pt x="554" y="74"/>
                      </a:cubicBezTo>
                      <a:lnTo>
                        <a:pt x="480" y="37"/>
                      </a:lnTo>
                      <a:cubicBezTo>
                        <a:pt x="148" y="185"/>
                        <a:pt x="258" y="111"/>
                        <a:pt x="332" y="0"/>
                      </a:cubicBezTo>
                      <a:lnTo>
                        <a:pt x="37" y="148"/>
                      </a:lnTo>
                      <a:cubicBezTo>
                        <a:pt x="0" y="221"/>
                        <a:pt x="-37" y="295"/>
                        <a:pt x="74" y="332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11" name="Google Shape;2411;p34"/>
                <p:cNvSpPr/>
                <p:nvPr/>
              </p:nvSpPr>
              <p:spPr>
                <a:xfrm>
                  <a:off x="11454154" y="9038302"/>
                  <a:ext cx="712" cy="976"/>
                </a:xfrm>
                <a:custGeom>
                  <a:rect b="b" l="l" r="r" t="t"/>
                  <a:pathLst>
                    <a:path extrusionOk="0" h="976" w="712">
                      <a:moveTo>
                        <a:pt x="299" y="903"/>
                      </a:moveTo>
                      <a:cubicBezTo>
                        <a:pt x="299" y="903"/>
                        <a:pt x="262" y="940"/>
                        <a:pt x="225" y="940"/>
                      </a:cubicBezTo>
                      <a:lnTo>
                        <a:pt x="262" y="977"/>
                      </a:lnTo>
                      <a:lnTo>
                        <a:pt x="373" y="866"/>
                      </a:lnTo>
                      <a:lnTo>
                        <a:pt x="668" y="644"/>
                      </a:lnTo>
                      <a:lnTo>
                        <a:pt x="668" y="681"/>
                      </a:lnTo>
                      <a:lnTo>
                        <a:pt x="594" y="792"/>
                      </a:lnTo>
                      <a:cubicBezTo>
                        <a:pt x="631" y="755"/>
                        <a:pt x="705" y="681"/>
                        <a:pt x="705" y="644"/>
                      </a:cubicBezTo>
                      <a:cubicBezTo>
                        <a:pt x="705" y="608"/>
                        <a:pt x="705" y="534"/>
                        <a:pt x="668" y="534"/>
                      </a:cubicBezTo>
                      <a:cubicBezTo>
                        <a:pt x="594" y="534"/>
                        <a:pt x="410" y="608"/>
                        <a:pt x="410" y="608"/>
                      </a:cubicBezTo>
                      <a:cubicBezTo>
                        <a:pt x="373" y="460"/>
                        <a:pt x="631" y="497"/>
                        <a:pt x="668" y="386"/>
                      </a:cubicBezTo>
                      <a:cubicBezTo>
                        <a:pt x="742" y="239"/>
                        <a:pt x="410" y="534"/>
                        <a:pt x="557" y="349"/>
                      </a:cubicBezTo>
                      <a:cubicBezTo>
                        <a:pt x="631" y="276"/>
                        <a:pt x="742" y="202"/>
                        <a:pt x="705" y="91"/>
                      </a:cubicBezTo>
                      <a:cubicBezTo>
                        <a:pt x="631" y="-57"/>
                        <a:pt x="483" y="-20"/>
                        <a:pt x="299" y="165"/>
                      </a:cubicBezTo>
                      <a:lnTo>
                        <a:pt x="114" y="386"/>
                      </a:lnTo>
                      <a:lnTo>
                        <a:pt x="262" y="386"/>
                      </a:lnTo>
                      <a:cubicBezTo>
                        <a:pt x="262" y="386"/>
                        <a:pt x="299" y="349"/>
                        <a:pt x="336" y="312"/>
                      </a:cubicBezTo>
                      <a:lnTo>
                        <a:pt x="447" y="128"/>
                      </a:lnTo>
                      <a:cubicBezTo>
                        <a:pt x="483" y="128"/>
                        <a:pt x="520" y="165"/>
                        <a:pt x="520" y="165"/>
                      </a:cubicBezTo>
                      <a:cubicBezTo>
                        <a:pt x="483" y="239"/>
                        <a:pt x="447" y="312"/>
                        <a:pt x="373" y="386"/>
                      </a:cubicBezTo>
                      <a:cubicBezTo>
                        <a:pt x="225" y="497"/>
                        <a:pt x="-33" y="534"/>
                        <a:pt x="4" y="718"/>
                      </a:cubicBezTo>
                      <a:lnTo>
                        <a:pt x="299" y="571"/>
                      </a:lnTo>
                      <a:lnTo>
                        <a:pt x="299" y="903"/>
                      </a:ln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12" name="Google Shape;2412;p34"/>
                <p:cNvSpPr/>
                <p:nvPr/>
              </p:nvSpPr>
              <p:spPr>
                <a:xfrm>
                  <a:off x="11445703" y="9022159"/>
                  <a:ext cx="295" cy="368"/>
                </a:xfrm>
                <a:custGeom>
                  <a:rect b="b" l="l" r="r" t="t"/>
                  <a:pathLst>
                    <a:path extrusionOk="0" h="368" w="295">
                      <a:moveTo>
                        <a:pt x="148" y="0"/>
                      </a:moveTo>
                      <a:cubicBezTo>
                        <a:pt x="111" y="0"/>
                        <a:pt x="74" y="0"/>
                        <a:pt x="0" y="37"/>
                      </a:cubicBezTo>
                      <a:cubicBezTo>
                        <a:pt x="37" y="148"/>
                        <a:pt x="37" y="221"/>
                        <a:pt x="111" y="332"/>
                      </a:cubicBezTo>
                      <a:cubicBezTo>
                        <a:pt x="148" y="369"/>
                        <a:pt x="258" y="369"/>
                        <a:pt x="295" y="369"/>
                      </a:cubicBezTo>
                      <a:cubicBezTo>
                        <a:pt x="258" y="221"/>
                        <a:pt x="222" y="148"/>
                        <a:pt x="148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13" name="Google Shape;2413;p34"/>
                <p:cNvSpPr/>
                <p:nvPr/>
              </p:nvSpPr>
              <p:spPr>
                <a:xfrm>
                  <a:off x="11445039" y="9022850"/>
                  <a:ext cx="233" cy="157"/>
                </a:xfrm>
                <a:custGeom>
                  <a:rect b="b" l="l" r="r" t="t"/>
                  <a:pathLst>
                    <a:path extrusionOk="0" h="157" w="233">
                      <a:moveTo>
                        <a:pt x="0" y="10"/>
                      </a:moveTo>
                      <a:cubicBezTo>
                        <a:pt x="0" y="46"/>
                        <a:pt x="37" y="83"/>
                        <a:pt x="74" y="120"/>
                      </a:cubicBezTo>
                      <a:cubicBezTo>
                        <a:pt x="111" y="157"/>
                        <a:pt x="185" y="157"/>
                        <a:pt x="222" y="157"/>
                      </a:cubicBezTo>
                      <a:cubicBezTo>
                        <a:pt x="258" y="46"/>
                        <a:pt x="222" y="-27"/>
                        <a:pt x="0" y="1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14" name="Google Shape;2414;p34"/>
                <p:cNvSpPr/>
                <p:nvPr/>
              </p:nvSpPr>
              <p:spPr>
                <a:xfrm>
                  <a:off x="11445150" y="9022196"/>
                  <a:ext cx="369" cy="258"/>
                </a:xfrm>
                <a:custGeom>
                  <a:rect b="b" l="l" r="r" t="t"/>
                  <a:pathLst>
                    <a:path extrusionOk="0" h="258" w="369">
                      <a:moveTo>
                        <a:pt x="369" y="74"/>
                      </a:moveTo>
                      <a:lnTo>
                        <a:pt x="222" y="0"/>
                      </a:lnTo>
                      <a:lnTo>
                        <a:pt x="0" y="258"/>
                      </a:lnTo>
                      <a:lnTo>
                        <a:pt x="111" y="258"/>
                      </a:lnTo>
                      <a:cubicBezTo>
                        <a:pt x="111" y="221"/>
                        <a:pt x="148" y="184"/>
                        <a:pt x="148" y="148"/>
                      </a:cubicBezTo>
                      <a:cubicBezTo>
                        <a:pt x="222" y="37"/>
                        <a:pt x="148" y="295"/>
                        <a:pt x="258" y="148"/>
                      </a:cubicBezTo>
                      <a:cubicBezTo>
                        <a:pt x="332" y="148"/>
                        <a:pt x="369" y="74"/>
                        <a:pt x="369" y="74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15" name="Google Shape;2415;p34"/>
                <p:cNvSpPr/>
                <p:nvPr/>
              </p:nvSpPr>
              <p:spPr>
                <a:xfrm>
                  <a:off x="11446067" y="9021605"/>
                  <a:ext cx="341" cy="442"/>
                </a:xfrm>
                <a:custGeom>
                  <a:rect b="b" l="l" r="r" t="t"/>
                  <a:pathLst>
                    <a:path extrusionOk="0" h="442" w="341">
                      <a:moveTo>
                        <a:pt x="5" y="443"/>
                      </a:moveTo>
                      <a:cubicBezTo>
                        <a:pt x="116" y="443"/>
                        <a:pt x="264" y="406"/>
                        <a:pt x="301" y="406"/>
                      </a:cubicBezTo>
                      <a:cubicBezTo>
                        <a:pt x="485" y="184"/>
                        <a:pt x="-32" y="258"/>
                        <a:pt x="227" y="0"/>
                      </a:cubicBezTo>
                      <a:lnTo>
                        <a:pt x="116" y="0"/>
                      </a:lnTo>
                      <a:cubicBezTo>
                        <a:pt x="-216" y="258"/>
                        <a:pt x="301" y="258"/>
                        <a:pt x="5" y="443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16" name="Google Shape;2416;p34"/>
                <p:cNvSpPr/>
                <p:nvPr/>
              </p:nvSpPr>
              <p:spPr>
                <a:xfrm>
                  <a:off x="11447325" y="9023635"/>
                  <a:ext cx="174" cy="295"/>
                </a:xfrm>
                <a:custGeom>
                  <a:rect b="b" l="l" r="r" t="t"/>
                  <a:pathLst>
                    <a:path extrusionOk="0" h="295" w="174">
                      <a:moveTo>
                        <a:pt x="3" y="295"/>
                      </a:moveTo>
                      <a:lnTo>
                        <a:pt x="77" y="295"/>
                      </a:lnTo>
                      <a:cubicBezTo>
                        <a:pt x="187" y="184"/>
                        <a:pt x="224" y="74"/>
                        <a:pt x="77" y="0"/>
                      </a:cubicBezTo>
                      <a:cubicBezTo>
                        <a:pt x="-108" y="148"/>
                        <a:pt x="114" y="184"/>
                        <a:pt x="3" y="295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17" name="Google Shape;2417;p34"/>
                <p:cNvSpPr/>
                <p:nvPr/>
              </p:nvSpPr>
              <p:spPr>
                <a:xfrm>
                  <a:off x="11449358" y="9029390"/>
                  <a:ext cx="1033" cy="947"/>
                </a:xfrm>
                <a:custGeom>
                  <a:rect b="b" l="l" r="r" t="t"/>
                  <a:pathLst>
                    <a:path extrusionOk="0" h="947" w="1033">
                      <a:moveTo>
                        <a:pt x="738" y="849"/>
                      </a:moveTo>
                      <a:cubicBezTo>
                        <a:pt x="738" y="849"/>
                        <a:pt x="775" y="849"/>
                        <a:pt x="812" y="849"/>
                      </a:cubicBezTo>
                      <a:lnTo>
                        <a:pt x="775" y="812"/>
                      </a:lnTo>
                      <a:lnTo>
                        <a:pt x="628" y="664"/>
                      </a:lnTo>
                      <a:cubicBezTo>
                        <a:pt x="665" y="627"/>
                        <a:pt x="738" y="590"/>
                        <a:pt x="738" y="590"/>
                      </a:cubicBezTo>
                      <a:cubicBezTo>
                        <a:pt x="775" y="590"/>
                        <a:pt x="849" y="627"/>
                        <a:pt x="886" y="664"/>
                      </a:cubicBezTo>
                      <a:cubicBezTo>
                        <a:pt x="886" y="664"/>
                        <a:pt x="886" y="701"/>
                        <a:pt x="886" y="738"/>
                      </a:cubicBezTo>
                      <a:cubicBezTo>
                        <a:pt x="923" y="738"/>
                        <a:pt x="960" y="701"/>
                        <a:pt x="960" y="701"/>
                      </a:cubicBezTo>
                      <a:cubicBezTo>
                        <a:pt x="997" y="664"/>
                        <a:pt x="997" y="590"/>
                        <a:pt x="997" y="590"/>
                      </a:cubicBezTo>
                      <a:cubicBezTo>
                        <a:pt x="886" y="517"/>
                        <a:pt x="997" y="295"/>
                        <a:pt x="738" y="332"/>
                      </a:cubicBezTo>
                      <a:cubicBezTo>
                        <a:pt x="738" y="332"/>
                        <a:pt x="812" y="185"/>
                        <a:pt x="849" y="111"/>
                      </a:cubicBezTo>
                      <a:lnTo>
                        <a:pt x="886" y="74"/>
                      </a:lnTo>
                      <a:lnTo>
                        <a:pt x="1034" y="37"/>
                      </a:lnTo>
                      <a:lnTo>
                        <a:pt x="923" y="0"/>
                      </a:lnTo>
                      <a:cubicBezTo>
                        <a:pt x="886" y="111"/>
                        <a:pt x="628" y="37"/>
                        <a:pt x="665" y="185"/>
                      </a:cubicBezTo>
                      <a:cubicBezTo>
                        <a:pt x="406" y="148"/>
                        <a:pt x="517" y="406"/>
                        <a:pt x="480" y="332"/>
                      </a:cubicBezTo>
                      <a:cubicBezTo>
                        <a:pt x="443" y="221"/>
                        <a:pt x="517" y="74"/>
                        <a:pt x="295" y="148"/>
                      </a:cubicBezTo>
                      <a:cubicBezTo>
                        <a:pt x="148" y="111"/>
                        <a:pt x="74" y="111"/>
                        <a:pt x="0" y="111"/>
                      </a:cubicBezTo>
                      <a:lnTo>
                        <a:pt x="0" y="148"/>
                      </a:lnTo>
                      <a:cubicBezTo>
                        <a:pt x="0" y="443"/>
                        <a:pt x="37" y="406"/>
                        <a:pt x="111" y="406"/>
                      </a:cubicBezTo>
                      <a:cubicBezTo>
                        <a:pt x="332" y="517"/>
                        <a:pt x="480" y="664"/>
                        <a:pt x="369" y="922"/>
                      </a:cubicBezTo>
                      <a:cubicBezTo>
                        <a:pt x="369" y="1033"/>
                        <a:pt x="665" y="738"/>
                        <a:pt x="738" y="849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18" name="Google Shape;2418;p34"/>
                <p:cNvSpPr/>
                <p:nvPr/>
              </p:nvSpPr>
              <p:spPr>
                <a:xfrm>
                  <a:off x="11446996" y="9027250"/>
                  <a:ext cx="346" cy="332"/>
                </a:xfrm>
                <a:custGeom>
                  <a:rect b="b" l="l" r="r" t="t"/>
                  <a:pathLst>
                    <a:path extrusionOk="0" h="332" w="346">
                      <a:moveTo>
                        <a:pt x="222" y="74"/>
                      </a:moveTo>
                      <a:lnTo>
                        <a:pt x="222" y="74"/>
                      </a:lnTo>
                      <a:cubicBezTo>
                        <a:pt x="185" y="37"/>
                        <a:pt x="0" y="221"/>
                        <a:pt x="74" y="74"/>
                      </a:cubicBezTo>
                      <a:cubicBezTo>
                        <a:pt x="74" y="37"/>
                        <a:pt x="37" y="37"/>
                        <a:pt x="37" y="0"/>
                      </a:cubicBezTo>
                      <a:lnTo>
                        <a:pt x="0" y="37"/>
                      </a:lnTo>
                      <a:cubicBezTo>
                        <a:pt x="0" y="74"/>
                        <a:pt x="0" y="111"/>
                        <a:pt x="37" y="111"/>
                      </a:cubicBezTo>
                      <a:lnTo>
                        <a:pt x="185" y="221"/>
                      </a:lnTo>
                      <a:cubicBezTo>
                        <a:pt x="185" y="221"/>
                        <a:pt x="111" y="295"/>
                        <a:pt x="37" y="332"/>
                      </a:cubicBezTo>
                      <a:cubicBezTo>
                        <a:pt x="111" y="295"/>
                        <a:pt x="222" y="221"/>
                        <a:pt x="295" y="184"/>
                      </a:cubicBezTo>
                      <a:cubicBezTo>
                        <a:pt x="443" y="37"/>
                        <a:pt x="222" y="148"/>
                        <a:pt x="222" y="74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19" name="Google Shape;2419;p34"/>
                <p:cNvSpPr/>
                <p:nvPr/>
              </p:nvSpPr>
              <p:spPr>
                <a:xfrm>
                  <a:off x="11457997" y="9041123"/>
                  <a:ext cx="332" cy="147"/>
                </a:xfrm>
                <a:custGeom>
                  <a:rect b="b" l="l" r="r" t="t"/>
                  <a:pathLst>
                    <a:path extrusionOk="0" h="147" w="332">
                      <a:moveTo>
                        <a:pt x="332" y="37"/>
                      </a:moveTo>
                      <a:cubicBezTo>
                        <a:pt x="258" y="0"/>
                        <a:pt x="185" y="0"/>
                        <a:pt x="111" y="0"/>
                      </a:cubicBezTo>
                      <a:cubicBezTo>
                        <a:pt x="74" y="37"/>
                        <a:pt x="37" y="111"/>
                        <a:pt x="0" y="148"/>
                      </a:cubicBezTo>
                      <a:cubicBezTo>
                        <a:pt x="111" y="148"/>
                        <a:pt x="222" y="148"/>
                        <a:pt x="332" y="148"/>
                      </a:cubicBezTo>
                      <a:cubicBezTo>
                        <a:pt x="332" y="111"/>
                        <a:pt x="332" y="37"/>
                        <a:pt x="332" y="37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20" name="Google Shape;2420;p34"/>
                <p:cNvSpPr/>
                <p:nvPr/>
              </p:nvSpPr>
              <p:spPr>
                <a:xfrm>
                  <a:off x="11458396" y="9039721"/>
                  <a:ext cx="498" cy="467"/>
                </a:xfrm>
                <a:custGeom>
                  <a:rect b="b" l="l" r="r" t="t"/>
                  <a:pathLst>
                    <a:path extrusionOk="0" h="467" w="498">
                      <a:moveTo>
                        <a:pt x="451" y="0"/>
                      </a:moveTo>
                      <a:cubicBezTo>
                        <a:pt x="340" y="37"/>
                        <a:pt x="192" y="37"/>
                        <a:pt x="119" y="111"/>
                      </a:cubicBezTo>
                      <a:cubicBezTo>
                        <a:pt x="-29" y="221"/>
                        <a:pt x="192" y="148"/>
                        <a:pt x="192" y="184"/>
                      </a:cubicBezTo>
                      <a:cubicBezTo>
                        <a:pt x="192" y="221"/>
                        <a:pt x="192" y="332"/>
                        <a:pt x="45" y="332"/>
                      </a:cubicBezTo>
                      <a:cubicBezTo>
                        <a:pt x="-103" y="590"/>
                        <a:pt x="156" y="406"/>
                        <a:pt x="229" y="369"/>
                      </a:cubicBezTo>
                      <a:cubicBezTo>
                        <a:pt x="266" y="369"/>
                        <a:pt x="414" y="258"/>
                        <a:pt x="488" y="184"/>
                      </a:cubicBezTo>
                      <a:cubicBezTo>
                        <a:pt x="525" y="148"/>
                        <a:pt x="451" y="74"/>
                        <a:pt x="451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21" name="Google Shape;2421;p34"/>
                <p:cNvSpPr/>
                <p:nvPr/>
              </p:nvSpPr>
              <p:spPr>
                <a:xfrm>
                  <a:off x="11457591" y="9041529"/>
                  <a:ext cx="332" cy="405"/>
                </a:xfrm>
                <a:custGeom>
                  <a:rect b="b" l="l" r="r" t="t"/>
                  <a:pathLst>
                    <a:path extrusionOk="0" h="405" w="332">
                      <a:moveTo>
                        <a:pt x="332" y="0"/>
                      </a:moveTo>
                      <a:cubicBezTo>
                        <a:pt x="332" y="0"/>
                        <a:pt x="222" y="0"/>
                        <a:pt x="148" y="0"/>
                      </a:cubicBezTo>
                      <a:cubicBezTo>
                        <a:pt x="111" y="111"/>
                        <a:pt x="37" y="258"/>
                        <a:pt x="0" y="406"/>
                      </a:cubicBezTo>
                      <a:cubicBezTo>
                        <a:pt x="74" y="369"/>
                        <a:pt x="222" y="332"/>
                        <a:pt x="222" y="332"/>
                      </a:cubicBezTo>
                      <a:cubicBezTo>
                        <a:pt x="258" y="221"/>
                        <a:pt x="295" y="74"/>
                        <a:pt x="332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22" name="Google Shape;2422;p34"/>
                <p:cNvSpPr/>
                <p:nvPr/>
              </p:nvSpPr>
              <p:spPr>
                <a:xfrm>
                  <a:off x="11458071" y="9042964"/>
                  <a:ext cx="483" cy="372"/>
                </a:xfrm>
                <a:custGeom>
                  <a:rect b="b" l="l" r="r" t="t"/>
                  <a:pathLst>
                    <a:path extrusionOk="0" h="372" w="483">
                      <a:moveTo>
                        <a:pt x="258" y="188"/>
                      </a:moveTo>
                      <a:cubicBezTo>
                        <a:pt x="222" y="40"/>
                        <a:pt x="517" y="77"/>
                        <a:pt x="480" y="40"/>
                      </a:cubicBezTo>
                      <a:cubicBezTo>
                        <a:pt x="295" y="-107"/>
                        <a:pt x="222" y="188"/>
                        <a:pt x="74" y="299"/>
                      </a:cubicBezTo>
                      <a:lnTo>
                        <a:pt x="0" y="373"/>
                      </a:lnTo>
                      <a:cubicBezTo>
                        <a:pt x="111" y="373"/>
                        <a:pt x="148" y="373"/>
                        <a:pt x="222" y="373"/>
                      </a:cubicBezTo>
                      <a:cubicBezTo>
                        <a:pt x="332" y="262"/>
                        <a:pt x="295" y="262"/>
                        <a:pt x="258" y="188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23" name="Google Shape;2423;p34"/>
                <p:cNvSpPr/>
                <p:nvPr/>
              </p:nvSpPr>
              <p:spPr>
                <a:xfrm>
                  <a:off x="11458625" y="9042746"/>
                  <a:ext cx="16" cy="3689"/>
                </a:xfrm>
                <a:custGeom>
                  <a:rect b="b" l="l" r="r" t="t"/>
                  <a:pathLst>
                    <a:path extrusionOk="0" h="3689" w="16">
                      <a:moveTo>
                        <a:pt x="0" y="0"/>
                      </a:moveTo>
                      <a:cubicBezTo>
                        <a:pt x="37" y="0"/>
                        <a:pt x="0" y="0"/>
                        <a:pt x="0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24" name="Google Shape;2424;p34"/>
                <p:cNvSpPr/>
                <p:nvPr/>
              </p:nvSpPr>
              <p:spPr>
                <a:xfrm>
                  <a:off x="11457246" y="9038226"/>
                  <a:ext cx="492" cy="424"/>
                </a:xfrm>
                <a:custGeom>
                  <a:rect b="b" l="l" r="r" t="t"/>
                  <a:pathLst>
                    <a:path extrusionOk="0" h="424" w="492">
                      <a:moveTo>
                        <a:pt x="493" y="56"/>
                      </a:moveTo>
                      <a:cubicBezTo>
                        <a:pt x="419" y="-92"/>
                        <a:pt x="308" y="93"/>
                        <a:pt x="197" y="166"/>
                      </a:cubicBezTo>
                      <a:cubicBezTo>
                        <a:pt x="13" y="277"/>
                        <a:pt x="-24" y="351"/>
                        <a:pt x="13" y="425"/>
                      </a:cubicBezTo>
                      <a:lnTo>
                        <a:pt x="50" y="388"/>
                      </a:lnTo>
                      <a:cubicBezTo>
                        <a:pt x="124" y="314"/>
                        <a:pt x="124" y="314"/>
                        <a:pt x="124" y="388"/>
                      </a:cubicBezTo>
                      <a:cubicBezTo>
                        <a:pt x="271" y="240"/>
                        <a:pt x="271" y="93"/>
                        <a:pt x="493" y="56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25" name="Google Shape;2425;p34"/>
                <p:cNvSpPr/>
                <p:nvPr/>
              </p:nvSpPr>
              <p:spPr>
                <a:xfrm>
                  <a:off x="11449838" y="9030239"/>
                  <a:ext cx="443" cy="295"/>
                </a:xfrm>
                <a:custGeom>
                  <a:rect b="b" l="l" r="r" t="t"/>
                  <a:pathLst>
                    <a:path extrusionOk="0" h="295" w="443">
                      <a:moveTo>
                        <a:pt x="148" y="0"/>
                      </a:moveTo>
                      <a:lnTo>
                        <a:pt x="0" y="295"/>
                      </a:lnTo>
                      <a:lnTo>
                        <a:pt x="369" y="148"/>
                      </a:lnTo>
                      <a:cubicBezTo>
                        <a:pt x="369" y="148"/>
                        <a:pt x="406" y="111"/>
                        <a:pt x="443" y="111"/>
                      </a:cubicBezTo>
                      <a:cubicBezTo>
                        <a:pt x="332" y="74"/>
                        <a:pt x="222" y="37"/>
                        <a:pt x="148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26" name="Google Shape;2426;p34"/>
                <p:cNvSpPr/>
                <p:nvPr/>
              </p:nvSpPr>
              <p:spPr>
                <a:xfrm>
                  <a:off x="11455376" y="9038609"/>
                  <a:ext cx="268" cy="373"/>
                </a:xfrm>
                <a:custGeom>
                  <a:rect b="b" l="l" r="r" t="t"/>
                  <a:pathLst>
                    <a:path extrusionOk="0" h="373" w="268">
                      <a:moveTo>
                        <a:pt x="74" y="5"/>
                      </a:moveTo>
                      <a:lnTo>
                        <a:pt x="0" y="5"/>
                      </a:lnTo>
                      <a:lnTo>
                        <a:pt x="37" y="374"/>
                      </a:lnTo>
                      <a:lnTo>
                        <a:pt x="258" y="263"/>
                      </a:lnTo>
                      <a:cubicBezTo>
                        <a:pt x="258" y="152"/>
                        <a:pt x="332" y="-32"/>
                        <a:pt x="74" y="5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27" name="Google Shape;2427;p34"/>
                <p:cNvSpPr/>
                <p:nvPr/>
              </p:nvSpPr>
              <p:spPr>
                <a:xfrm>
                  <a:off x="11456661" y="9037212"/>
                  <a:ext cx="428" cy="811"/>
                </a:xfrm>
                <a:custGeom>
                  <a:rect b="b" l="l" r="r" t="t"/>
                  <a:pathLst>
                    <a:path extrusionOk="0" h="811" w="428">
                      <a:moveTo>
                        <a:pt x="229" y="812"/>
                      </a:moveTo>
                      <a:cubicBezTo>
                        <a:pt x="266" y="701"/>
                        <a:pt x="340" y="590"/>
                        <a:pt x="340" y="480"/>
                      </a:cubicBezTo>
                      <a:cubicBezTo>
                        <a:pt x="340" y="443"/>
                        <a:pt x="266" y="443"/>
                        <a:pt x="192" y="406"/>
                      </a:cubicBezTo>
                      <a:cubicBezTo>
                        <a:pt x="451" y="332"/>
                        <a:pt x="340" y="221"/>
                        <a:pt x="414" y="111"/>
                      </a:cubicBezTo>
                      <a:cubicBezTo>
                        <a:pt x="451" y="74"/>
                        <a:pt x="414" y="0"/>
                        <a:pt x="377" y="0"/>
                      </a:cubicBezTo>
                      <a:cubicBezTo>
                        <a:pt x="8" y="111"/>
                        <a:pt x="118" y="295"/>
                        <a:pt x="8" y="443"/>
                      </a:cubicBezTo>
                      <a:cubicBezTo>
                        <a:pt x="-29" y="480"/>
                        <a:pt x="81" y="517"/>
                        <a:pt x="81" y="554"/>
                      </a:cubicBezTo>
                      <a:lnTo>
                        <a:pt x="229" y="812"/>
                      </a:ln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28" name="Google Shape;2428;p34"/>
                <p:cNvSpPr/>
                <p:nvPr/>
              </p:nvSpPr>
              <p:spPr>
                <a:xfrm>
                  <a:off x="11457058" y="9037729"/>
                  <a:ext cx="201" cy="311"/>
                </a:xfrm>
                <a:custGeom>
                  <a:rect b="b" l="l" r="r" t="t"/>
                  <a:pathLst>
                    <a:path extrusionOk="0" h="311" w="201">
                      <a:moveTo>
                        <a:pt x="16" y="295"/>
                      </a:moveTo>
                      <a:cubicBezTo>
                        <a:pt x="53" y="332"/>
                        <a:pt x="127" y="295"/>
                        <a:pt x="201" y="295"/>
                      </a:cubicBezTo>
                      <a:cubicBezTo>
                        <a:pt x="201" y="184"/>
                        <a:pt x="164" y="111"/>
                        <a:pt x="164" y="0"/>
                      </a:cubicBezTo>
                      <a:cubicBezTo>
                        <a:pt x="-20" y="74"/>
                        <a:pt x="275" y="111"/>
                        <a:pt x="16" y="184"/>
                      </a:cubicBezTo>
                      <a:cubicBezTo>
                        <a:pt x="16" y="221"/>
                        <a:pt x="-20" y="258"/>
                        <a:pt x="16" y="295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29" name="Google Shape;2429;p34"/>
                <p:cNvSpPr/>
                <p:nvPr/>
              </p:nvSpPr>
              <p:spPr>
                <a:xfrm>
                  <a:off x="11454910" y="9039352"/>
                  <a:ext cx="281" cy="368"/>
                </a:xfrm>
                <a:custGeom>
                  <a:rect b="b" l="l" r="r" t="t"/>
                  <a:pathLst>
                    <a:path extrusionOk="0" h="368" w="281">
                      <a:moveTo>
                        <a:pt x="208" y="369"/>
                      </a:moveTo>
                      <a:lnTo>
                        <a:pt x="282" y="369"/>
                      </a:lnTo>
                      <a:lnTo>
                        <a:pt x="245" y="0"/>
                      </a:lnTo>
                      <a:lnTo>
                        <a:pt x="171" y="0"/>
                      </a:lnTo>
                      <a:cubicBezTo>
                        <a:pt x="-309" y="406"/>
                        <a:pt x="393" y="148"/>
                        <a:pt x="208" y="369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30" name="Google Shape;2430;p34"/>
                <p:cNvSpPr/>
                <p:nvPr/>
              </p:nvSpPr>
              <p:spPr>
                <a:xfrm>
                  <a:off x="11461134" y="9045292"/>
                  <a:ext cx="223" cy="479"/>
                </a:xfrm>
                <a:custGeom>
                  <a:rect b="b" l="l" r="r" t="t"/>
                  <a:pathLst>
                    <a:path extrusionOk="0" h="479" w="223">
                      <a:moveTo>
                        <a:pt x="75" y="443"/>
                      </a:moveTo>
                      <a:cubicBezTo>
                        <a:pt x="75" y="443"/>
                        <a:pt x="112" y="443"/>
                        <a:pt x="149" y="480"/>
                      </a:cubicBezTo>
                      <a:lnTo>
                        <a:pt x="223" y="0"/>
                      </a:lnTo>
                      <a:cubicBezTo>
                        <a:pt x="223" y="0"/>
                        <a:pt x="149" y="0"/>
                        <a:pt x="149" y="0"/>
                      </a:cubicBezTo>
                      <a:cubicBezTo>
                        <a:pt x="-109" y="221"/>
                        <a:pt x="39" y="295"/>
                        <a:pt x="75" y="443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31" name="Google Shape;2431;p34"/>
                <p:cNvSpPr/>
                <p:nvPr/>
              </p:nvSpPr>
              <p:spPr>
                <a:xfrm>
                  <a:off x="11460139" y="9046141"/>
                  <a:ext cx="295" cy="479"/>
                </a:xfrm>
                <a:custGeom>
                  <a:rect b="b" l="l" r="r" t="t"/>
                  <a:pathLst>
                    <a:path extrusionOk="0" h="479" w="295">
                      <a:moveTo>
                        <a:pt x="0" y="111"/>
                      </a:moveTo>
                      <a:lnTo>
                        <a:pt x="222" y="480"/>
                      </a:lnTo>
                      <a:lnTo>
                        <a:pt x="258" y="480"/>
                      </a:lnTo>
                      <a:lnTo>
                        <a:pt x="295" y="0"/>
                      </a:lnTo>
                      <a:cubicBezTo>
                        <a:pt x="148" y="37"/>
                        <a:pt x="74" y="74"/>
                        <a:pt x="0" y="11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32" name="Google Shape;2432;p34"/>
                <p:cNvSpPr/>
                <p:nvPr/>
              </p:nvSpPr>
              <p:spPr>
                <a:xfrm>
                  <a:off x="11461970" y="9046842"/>
                  <a:ext cx="347" cy="332"/>
                </a:xfrm>
                <a:custGeom>
                  <a:rect b="b" l="l" r="r" t="t"/>
                  <a:pathLst>
                    <a:path extrusionOk="0" h="332" w="347">
                      <a:moveTo>
                        <a:pt x="347" y="37"/>
                      </a:moveTo>
                      <a:cubicBezTo>
                        <a:pt x="347" y="0"/>
                        <a:pt x="236" y="0"/>
                        <a:pt x="163" y="0"/>
                      </a:cubicBezTo>
                      <a:cubicBezTo>
                        <a:pt x="126" y="111"/>
                        <a:pt x="-133" y="332"/>
                        <a:pt x="89" y="332"/>
                      </a:cubicBezTo>
                      <a:lnTo>
                        <a:pt x="236" y="332"/>
                      </a:lnTo>
                      <a:cubicBezTo>
                        <a:pt x="273" y="221"/>
                        <a:pt x="347" y="111"/>
                        <a:pt x="347" y="37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33" name="Google Shape;2433;p34"/>
                <p:cNvSpPr/>
                <p:nvPr/>
              </p:nvSpPr>
              <p:spPr>
                <a:xfrm>
                  <a:off x="11460434" y="9045809"/>
                  <a:ext cx="295" cy="368"/>
                </a:xfrm>
                <a:custGeom>
                  <a:rect b="b" l="l" r="r" t="t"/>
                  <a:pathLst>
                    <a:path extrusionOk="0" h="368" w="295">
                      <a:moveTo>
                        <a:pt x="258" y="221"/>
                      </a:moveTo>
                      <a:cubicBezTo>
                        <a:pt x="295" y="148"/>
                        <a:pt x="295" y="74"/>
                        <a:pt x="295" y="0"/>
                      </a:cubicBezTo>
                      <a:lnTo>
                        <a:pt x="148" y="37"/>
                      </a:lnTo>
                      <a:cubicBezTo>
                        <a:pt x="111" y="148"/>
                        <a:pt x="74" y="221"/>
                        <a:pt x="0" y="369"/>
                      </a:cubicBezTo>
                      <a:cubicBezTo>
                        <a:pt x="111" y="295"/>
                        <a:pt x="222" y="258"/>
                        <a:pt x="258" y="22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34" name="Google Shape;2434;p34"/>
                <p:cNvSpPr/>
                <p:nvPr/>
              </p:nvSpPr>
              <p:spPr>
                <a:xfrm>
                  <a:off x="11461874" y="9048133"/>
                  <a:ext cx="421" cy="442"/>
                </a:xfrm>
                <a:custGeom>
                  <a:rect b="b" l="l" r="r" t="t"/>
                  <a:pathLst>
                    <a:path extrusionOk="0" h="442" w="421">
                      <a:moveTo>
                        <a:pt x="369" y="0"/>
                      </a:moveTo>
                      <a:cubicBezTo>
                        <a:pt x="258" y="148"/>
                        <a:pt x="185" y="184"/>
                        <a:pt x="185" y="221"/>
                      </a:cubicBezTo>
                      <a:cubicBezTo>
                        <a:pt x="148" y="221"/>
                        <a:pt x="111" y="221"/>
                        <a:pt x="37" y="221"/>
                      </a:cubicBezTo>
                      <a:lnTo>
                        <a:pt x="0" y="443"/>
                      </a:lnTo>
                      <a:cubicBezTo>
                        <a:pt x="111" y="369"/>
                        <a:pt x="258" y="295"/>
                        <a:pt x="369" y="184"/>
                      </a:cubicBezTo>
                      <a:cubicBezTo>
                        <a:pt x="517" y="37"/>
                        <a:pt x="295" y="184"/>
                        <a:pt x="369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35" name="Google Shape;2435;p34"/>
                <p:cNvSpPr/>
                <p:nvPr/>
              </p:nvSpPr>
              <p:spPr>
                <a:xfrm>
                  <a:off x="11458551" y="9042783"/>
                  <a:ext cx="332" cy="258"/>
                </a:xfrm>
                <a:custGeom>
                  <a:rect b="b" l="l" r="r" t="t"/>
                  <a:pathLst>
                    <a:path extrusionOk="0" h="258" w="332">
                      <a:moveTo>
                        <a:pt x="332" y="221"/>
                      </a:moveTo>
                      <a:cubicBezTo>
                        <a:pt x="258" y="148"/>
                        <a:pt x="185" y="111"/>
                        <a:pt x="74" y="0"/>
                      </a:cubicBezTo>
                      <a:cubicBezTo>
                        <a:pt x="37" y="37"/>
                        <a:pt x="0" y="74"/>
                        <a:pt x="0" y="74"/>
                      </a:cubicBezTo>
                      <a:cubicBezTo>
                        <a:pt x="74" y="148"/>
                        <a:pt x="148" y="221"/>
                        <a:pt x="222" y="258"/>
                      </a:cubicBezTo>
                      <a:cubicBezTo>
                        <a:pt x="222" y="258"/>
                        <a:pt x="295" y="258"/>
                        <a:pt x="332" y="221"/>
                      </a:cubicBezTo>
                      <a:lnTo>
                        <a:pt x="332" y="221"/>
                      </a:ln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36" name="Google Shape;2436;p34"/>
                <p:cNvSpPr/>
                <p:nvPr/>
              </p:nvSpPr>
              <p:spPr>
                <a:xfrm>
                  <a:off x="11465234" y="9052044"/>
                  <a:ext cx="221" cy="342"/>
                </a:xfrm>
                <a:custGeom>
                  <a:rect b="b" l="l" r="r" t="t"/>
                  <a:pathLst>
                    <a:path extrusionOk="0" h="342" w="221">
                      <a:moveTo>
                        <a:pt x="37" y="0"/>
                      </a:moveTo>
                      <a:cubicBezTo>
                        <a:pt x="37" y="111"/>
                        <a:pt x="0" y="221"/>
                        <a:pt x="0" y="332"/>
                      </a:cubicBezTo>
                      <a:cubicBezTo>
                        <a:pt x="0" y="369"/>
                        <a:pt x="148" y="295"/>
                        <a:pt x="222" y="258"/>
                      </a:cubicBezTo>
                      <a:cubicBezTo>
                        <a:pt x="185" y="184"/>
                        <a:pt x="185" y="111"/>
                        <a:pt x="148" y="0"/>
                      </a:cubicBezTo>
                      <a:cubicBezTo>
                        <a:pt x="148" y="0"/>
                        <a:pt x="74" y="0"/>
                        <a:pt x="37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37" name="Google Shape;2437;p34"/>
                <p:cNvSpPr/>
                <p:nvPr/>
              </p:nvSpPr>
              <p:spPr>
                <a:xfrm>
                  <a:off x="11459696" y="9042230"/>
                  <a:ext cx="332" cy="332"/>
                </a:xfrm>
                <a:custGeom>
                  <a:rect b="b" l="l" r="r" t="t"/>
                  <a:pathLst>
                    <a:path extrusionOk="0" h="332" w="332">
                      <a:moveTo>
                        <a:pt x="148" y="0"/>
                      </a:moveTo>
                      <a:lnTo>
                        <a:pt x="0" y="332"/>
                      </a:lnTo>
                      <a:cubicBezTo>
                        <a:pt x="111" y="184"/>
                        <a:pt x="222" y="111"/>
                        <a:pt x="332" y="221"/>
                      </a:cubicBezTo>
                      <a:lnTo>
                        <a:pt x="295" y="0"/>
                      </a:lnTo>
                      <a:cubicBezTo>
                        <a:pt x="258" y="0"/>
                        <a:pt x="185" y="0"/>
                        <a:pt x="148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38" name="Google Shape;2438;p34"/>
                <p:cNvSpPr/>
                <p:nvPr/>
              </p:nvSpPr>
              <p:spPr>
                <a:xfrm>
                  <a:off x="11454933" y="9037915"/>
                  <a:ext cx="516" cy="551"/>
                </a:xfrm>
                <a:custGeom>
                  <a:rect b="b" l="l" r="r" t="t"/>
                  <a:pathLst>
                    <a:path extrusionOk="0" h="551" w="516">
                      <a:moveTo>
                        <a:pt x="406" y="183"/>
                      </a:moveTo>
                      <a:cubicBezTo>
                        <a:pt x="406" y="183"/>
                        <a:pt x="517" y="35"/>
                        <a:pt x="517" y="35"/>
                      </a:cubicBezTo>
                      <a:cubicBezTo>
                        <a:pt x="406" y="-113"/>
                        <a:pt x="222" y="256"/>
                        <a:pt x="74" y="219"/>
                      </a:cubicBezTo>
                      <a:cubicBezTo>
                        <a:pt x="-111" y="441"/>
                        <a:pt x="74" y="404"/>
                        <a:pt x="369" y="552"/>
                      </a:cubicBezTo>
                      <a:cubicBezTo>
                        <a:pt x="74" y="293"/>
                        <a:pt x="185" y="219"/>
                        <a:pt x="406" y="183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39" name="Google Shape;2439;p34"/>
                <p:cNvSpPr/>
                <p:nvPr/>
              </p:nvSpPr>
              <p:spPr>
                <a:xfrm>
                  <a:off x="11459859" y="9042894"/>
                  <a:ext cx="390" cy="352"/>
                </a:xfrm>
                <a:custGeom>
                  <a:rect b="b" l="l" r="r" t="t"/>
                  <a:pathLst>
                    <a:path extrusionOk="0" h="352" w="390">
                      <a:moveTo>
                        <a:pt x="280" y="0"/>
                      </a:moveTo>
                      <a:lnTo>
                        <a:pt x="21" y="221"/>
                      </a:lnTo>
                      <a:cubicBezTo>
                        <a:pt x="58" y="258"/>
                        <a:pt x="-89" y="406"/>
                        <a:pt x="95" y="332"/>
                      </a:cubicBezTo>
                      <a:cubicBezTo>
                        <a:pt x="206" y="258"/>
                        <a:pt x="280" y="111"/>
                        <a:pt x="390" y="0"/>
                      </a:cubicBezTo>
                      <a:cubicBezTo>
                        <a:pt x="317" y="0"/>
                        <a:pt x="280" y="0"/>
                        <a:pt x="28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40" name="Google Shape;2440;p34"/>
                <p:cNvSpPr/>
                <p:nvPr/>
              </p:nvSpPr>
              <p:spPr>
                <a:xfrm>
                  <a:off x="11460844" y="9045218"/>
                  <a:ext cx="269" cy="221"/>
                </a:xfrm>
                <a:custGeom>
                  <a:rect b="b" l="l" r="r" t="t"/>
                  <a:pathLst>
                    <a:path extrusionOk="0" h="221" w="269">
                      <a:moveTo>
                        <a:pt x="33" y="0"/>
                      </a:moveTo>
                      <a:cubicBezTo>
                        <a:pt x="-4" y="111"/>
                        <a:pt x="-41" y="221"/>
                        <a:pt x="107" y="221"/>
                      </a:cubicBezTo>
                      <a:cubicBezTo>
                        <a:pt x="144" y="221"/>
                        <a:pt x="181" y="221"/>
                        <a:pt x="218" y="221"/>
                      </a:cubicBezTo>
                      <a:cubicBezTo>
                        <a:pt x="254" y="148"/>
                        <a:pt x="291" y="37"/>
                        <a:pt x="254" y="37"/>
                      </a:cubicBezTo>
                      <a:cubicBezTo>
                        <a:pt x="218" y="0"/>
                        <a:pt x="144" y="0"/>
                        <a:pt x="33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41" name="Google Shape;2441;p34"/>
                <p:cNvSpPr/>
                <p:nvPr/>
              </p:nvSpPr>
              <p:spPr>
                <a:xfrm>
                  <a:off x="11459585" y="9043890"/>
                  <a:ext cx="433" cy="184"/>
                </a:xfrm>
                <a:custGeom>
                  <a:rect b="b" l="l" r="r" t="t"/>
                  <a:pathLst>
                    <a:path extrusionOk="0" h="184" w="433">
                      <a:moveTo>
                        <a:pt x="406" y="0"/>
                      </a:moveTo>
                      <a:lnTo>
                        <a:pt x="0" y="74"/>
                      </a:lnTo>
                      <a:cubicBezTo>
                        <a:pt x="0" y="111"/>
                        <a:pt x="0" y="185"/>
                        <a:pt x="0" y="185"/>
                      </a:cubicBezTo>
                      <a:cubicBezTo>
                        <a:pt x="111" y="185"/>
                        <a:pt x="258" y="185"/>
                        <a:pt x="406" y="148"/>
                      </a:cubicBezTo>
                      <a:cubicBezTo>
                        <a:pt x="443" y="148"/>
                        <a:pt x="443" y="74"/>
                        <a:pt x="406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42" name="Google Shape;2442;p34"/>
                <p:cNvSpPr/>
                <p:nvPr/>
              </p:nvSpPr>
              <p:spPr>
                <a:xfrm>
                  <a:off x="11454601" y="9039721"/>
                  <a:ext cx="348" cy="332"/>
                </a:xfrm>
                <a:custGeom>
                  <a:rect b="b" l="l" r="r" t="t"/>
                  <a:pathLst>
                    <a:path extrusionOk="0" h="332" w="348">
                      <a:moveTo>
                        <a:pt x="332" y="0"/>
                      </a:moveTo>
                      <a:cubicBezTo>
                        <a:pt x="295" y="0"/>
                        <a:pt x="222" y="0"/>
                        <a:pt x="222" y="0"/>
                      </a:cubicBezTo>
                      <a:lnTo>
                        <a:pt x="0" y="332"/>
                      </a:lnTo>
                      <a:cubicBezTo>
                        <a:pt x="111" y="295"/>
                        <a:pt x="222" y="221"/>
                        <a:pt x="332" y="184"/>
                      </a:cubicBezTo>
                      <a:cubicBezTo>
                        <a:pt x="369" y="184"/>
                        <a:pt x="332" y="74"/>
                        <a:pt x="332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43" name="Google Shape;2443;p34"/>
                <p:cNvSpPr/>
                <p:nvPr/>
              </p:nvSpPr>
              <p:spPr>
                <a:xfrm>
                  <a:off x="11450772" y="9031678"/>
                  <a:ext cx="801" cy="996"/>
                </a:xfrm>
                <a:custGeom>
                  <a:rect b="b" l="l" r="r" t="t"/>
                  <a:pathLst>
                    <a:path extrusionOk="0" h="996" w="801">
                      <a:moveTo>
                        <a:pt x="543" y="775"/>
                      </a:moveTo>
                      <a:lnTo>
                        <a:pt x="728" y="812"/>
                      </a:lnTo>
                      <a:lnTo>
                        <a:pt x="802" y="369"/>
                      </a:lnTo>
                      <a:lnTo>
                        <a:pt x="617" y="443"/>
                      </a:lnTo>
                      <a:lnTo>
                        <a:pt x="543" y="480"/>
                      </a:lnTo>
                      <a:lnTo>
                        <a:pt x="580" y="406"/>
                      </a:lnTo>
                      <a:cubicBezTo>
                        <a:pt x="617" y="332"/>
                        <a:pt x="617" y="221"/>
                        <a:pt x="617" y="148"/>
                      </a:cubicBezTo>
                      <a:cubicBezTo>
                        <a:pt x="617" y="148"/>
                        <a:pt x="469" y="148"/>
                        <a:pt x="396" y="185"/>
                      </a:cubicBezTo>
                      <a:cubicBezTo>
                        <a:pt x="-11" y="480"/>
                        <a:pt x="211" y="185"/>
                        <a:pt x="211" y="111"/>
                      </a:cubicBezTo>
                      <a:cubicBezTo>
                        <a:pt x="211" y="74"/>
                        <a:pt x="248" y="37"/>
                        <a:pt x="285" y="0"/>
                      </a:cubicBezTo>
                      <a:cubicBezTo>
                        <a:pt x="211" y="74"/>
                        <a:pt x="100" y="148"/>
                        <a:pt x="100" y="185"/>
                      </a:cubicBezTo>
                      <a:cubicBezTo>
                        <a:pt x="137" y="295"/>
                        <a:pt x="-11" y="517"/>
                        <a:pt x="174" y="554"/>
                      </a:cubicBezTo>
                      <a:cubicBezTo>
                        <a:pt x="211" y="554"/>
                        <a:pt x="211" y="664"/>
                        <a:pt x="211" y="664"/>
                      </a:cubicBezTo>
                      <a:cubicBezTo>
                        <a:pt x="-306" y="1070"/>
                        <a:pt x="285" y="886"/>
                        <a:pt x="322" y="996"/>
                      </a:cubicBezTo>
                      <a:cubicBezTo>
                        <a:pt x="359" y="959"/>
                        <a:pt x="396" y="959"/>
                        <a:pt x="396" y="922"/>
                      </a:cubicBezTo>
                      <a:lnTo>
                        <a:pt x="543" y="775"/>
                      </a:lnTo>
                      <a:lnTo>
                        <a:pt x="432" y="849"/>
                      </a:lnTo>
                      <a:cubicBezTo>
                        <a:pt x="211" y="922"/>
                        <a:pt x="359" y="775"/>
                        <a:pt x="359" y="738"/>
                      </a:cubicBezTo>
                      <a:cubicBezTo>
                        <a:pt x="359" y="738"/>
                        <a:pt x="322" y="738"/>
                        <a:pt x="285" y="738"/>
                      </a:cubicBezTo>
                      <a:cubicBezTo>
                        <a:pt x="469" y="664"/>
                        <a:pt x="432" y="590"/>
                        <a:pt x="396" y="517"/>
                      </a:cubicBezTo>
                      <a:cubicBezTo>
                        <a:pt x="396" y="517"/>
                        <a:pt x="396" y="480"/>
                        <a:pt x="432" y="443"/>
                      </a:cubicBezTo>
                      <a:lnTo>
                        <a:pt x="728" y="554"/>
                      </a:lnTo>
                      <a:lnTo>
                        <a:pt x="617" y="627"/>
                      </a:lnTo>
                      <a:lnTo>
                        <a:pt x="543" y="627"/>
                      </a:lnTo>
                      <a:lnTo>
                        <a:pt x="543" y="775"/>
                      </a:ln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44" name="Google Shape;2444;p34"/>
                <p:cNvSpPr/>
                <p:nvPr/>
              </p:nvSpPr>
              <p:spPr>
                <a:xfrm>
                  <a:off x="11451624" y="9034150"/>
                  <a:ext cx="800" cy="258"/>
                </a:xfrm>
                <a:custGeom>
                  <a:rect b="b" l="l" r="r" t="t"/>
                  <a:pathLst>
                    <a:path extrusionOk="0" h="258" w="800">
                      <a:moveTo>
                        <a:pt x="503" y="0"/>
                      </a:moveTo>
                      <a:cubicBezTo>
                        <a:pt x="355" y="74"/>
                        <a:pt x="171" y="111"/>
                        <a:pt x="23" y="184"/>
                      </a:cubicBezTo>
                      <a:cubicBezTo>
                        <a:pt x="-88" y="258"/>
                        <a:pt x="244" y="111"/>
                        <a:pt x="134" y="258"/>
                      </a:cubicBezTo>
                      <a:lnTo>
                        <a:pt x="466" y="258"/>
                      </a:lnTo>
                      <a:lnTo>
                        <a:pt x="503" y="221"/>
                      </a:lnTo>
                      <a:cubicBezTo>
                        <a:pt x="577" y="221"/>
                        <a:pt x="688" y="221"/>
                        <a:pt x="688" y="221"/>
                      </a:cubicBezTo>
                      <a:cubicBezTo>
                        <a:pt x="1057" y="-148"/>
                        <a:pt x="392" y="184"/>
                        <a:pt x="503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45" name="Google Shape;2445;p34"/>
                <p:cNvSpPr/>
                <p:nvPr/>
              </p:nvSpPr>
              <p:spPr>
                <a:xfrm>
                  <a:off x="11452966" y="9032362"/>
                  <a:ext cx="379" cy="274"/>
                </a:xfrm>
                <a:custGeom>
                  <a:rect b="b" l="l" r="r" t="t"/>
                  <a:pathLst>
                    <a:path extrusionOk="0" h="274" w="379">
                      <a:moveTo>
                        <a:pt x="269" y="16"/>
                      </a:moveTo>
                      <a:cubicBezTo>
                        <a:pt x="269" y="-20"/>
                        <a:pt x="158" y="16"/>
                        <a:pt x="84" y="16"/>
                      </a:cubicBezTo>
                      <a:cubicBezTo>
                        <a:pt x="47" y="90"/>
                        <a:pt x="-27" y="164"/>
                        <a:pt x="10" y="201"/>
                      </a:cubicBezTo>
                      <a:cubicBezTo>
                        <a:pt x="84" y="238"/>
                        <a:pt x="195" y="238"/>
                        <a:pt x="379" y="275"/>
                      </a:cubicBezTo>
                      <a:cubicBezTo>
                        <a:pt x="342" y="164"/>
                        <a:pt x="342" y="90"/>
                        <a:pt x="269" y="16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46" name="Google Shape;2446;p34"/>
                <p:cNvSpPr/>
                <p:nvPr/>
              </p:nvSpPr>
              <p:spPr>
                <a:xfrm>
                  <a:off x="11451241" y="9032526"/>
                  <a:ext cx="553" cy="368"/>
                </a:xfrm>
                <a:custGeom>
                  <a:rect b="b" l="l" r="r" t="t"/>
                  <a:pathLst>
                    <a:path extrusionOk="0" h="368" w="553">
                      <a:moveTo>
                        <a:pt x="148" y="258"/>
                      </a:moveTo>
                      <a:cubicBezTo>
                        <a:pt x="185" y="221"/>
                        <a:pt x="0" y="74"/>
                        <a:pt x="258" y="184"/>
                      </a:cubicBezTo>
                      <a:cubicBezTo>
                        <a:pt x="332" y="221"/>
                        <a:pt x="443" y="184"/>
                        <a:pt x="554" y="111"/>
                      </a:cubicBezTo>
                      <a:cubicBezTo>
                        <a:pt x="480" y="74"/>
                        <a:pt x="443" y="0"/>
                        <a:pt x="369" y="0"/>
                      </a:cubicBezTo>
                      <a:cubicBezTo>
                        <a:pt x="332" y="0"/>
                        <a:pt x="185" y="37"/>
                        <a:pt x="111" y="111"/>
                      </a:cubicBezTo>
                      <a:cubicBezTo>
                        <a:pt x="-37" y="221"/>
                        <a:pt x="-37" y="332"/>
                        <a:pt x="111" y="369"/>
                      </a:cubicBezTo>
                      <a:cubicBezTo>
                        <a:pt x="111" y="332"/>
                        <a:pt x="111" y="295"/>
                        <a:pt x="148" y="258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47" name="Google Shape;2447;p34"/>
                <p:cNvSpPr/>
                <p:nvPr/>
              </p:nvSpPr>
              <p:spPr>
                <a:xfrm>
                  <a:off x="11451500" y="9033375"/>
                  <a:ext cx="627" cy="664"/>
                </a:xfrm>
                <a:custGeom>
                  <a:rect b="b" l="l" r="r" t="t"/>
                  <a:pathLst>
                    <a:path extrusionOk="0" h="664" w="627">
                      <a:moveTo>
                        <a:pt x="222" y="111"/>
                      </a:moveTo>
                      <a:lnTo>
                        <a:pt x="222" y="111"/>
                      </a:lnTo>
                      <a:lnTo>
                        <a:pt x="406" y="369"/>
                      </a:lnTo>
                      <a:cubicBezTo>
                        <a:pt x="406" y="369"/>
                        <a:pt x="369" y="443"/>
                        <a:pt x="369" y="480"/>
                      </a:cubicBezTo>
                      <a:lnTo>
                        <a:pt x="258" y="553"/>
                      </a:lnTo>
                      <a:lnTo>
                        <a:pt x="185" y="516"/>
                      </a:lnTo>
                      <a:lnTo>
                        <a:pt x="0" y="664"/>
                      </a:lnTo>
                      <a:cubicBezTo>
                        <a:pt x="148" y="627"/>
                        <a:pt x="295" y="590"/>
                        <a:pt x="480" y="516"/>
                      </a:cubicBezTo>
                      <a:cubicBezTo>
                        <a:pt x="517" y="332"/>
                        <a:pt x="591" y="148"/>
                        <a:pt x="628" y="0"/>
                      </a:cubicBezTo>
                      <a:lnTo>
                        <a:pt x="222" y="111"/>
                      </a:ln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48" name="Google Shape;2448;p34"/>
                <p:cNvSpPr/>
                <p:nvPr/>
              </p:nvSpPr>
              <p:spPr>
                <a:xfrm>
                  <a:off x="11453552" y="9035810"/>
                  <a:ext cx="704" cy="368"/>
                </a:xfrm>
                <a:custGeom>
                  <a:rect b="b" l="l" r="r" t="t"/>
                  <a:pathLst>
                    <a:path extrusionOk="0" h="368" w="704">
                      <a:moveTo>
                        <a:pt x="569" y="148"/>
                      </a:moveTo>
                      <a:cubicBezTo>
                        <a:pt x="495" y="74"/>
                        <a:pt x="791" y="111"/>
                        <a:pt x="680" y="37"/>
                      </a:cubicBezTo>
                      <a:cubicBezTo>
                        <a:pt x="606" y="0"/>
                        <a:pt x="495" y="0"/>
                        <a:pt x="421" y="0"/>
                      </a:cubicBezTo>
                      <a:cubicBezTo>
                        <a:pt x="311" y="0"/>
                        <a:pt x="163" y="37"/>
                        <a:pt x="52" y="37"/>
                      </a:cubicBezTo>
                      <a:cubicBezTo>
                        <a:pt x="15" y="148"/>
                        <a:pt x="-22" y="258"/>
                        <a:pt x="15" y="332"/>
                      </a:cubicBezTo>
                      <a:cubicBezTo>
                        <a:pt x="15" y="369"/>
                        <a:pt x="126" y="369"/>
                        <a:pt x="200" y="369"/>
                      </a:cubicBezTo>
                      <a:cubicBezTo>
                        <a:pt x="200" y="295"/>
                        <a:pt x="200" y="258"/>
                        <a:pt x="237" y="185"/>
                      </a:cubicBezTo>
                      <a:lnTo>
                        <a:pt x="237" y="74"/>
                      </a:lnTo>
                      <a:lnTo>
                        <a:pt x="495" y="74"/>
                      </a:lnTo>
                      <a:lnTo>
                        <a:pt x="495" y="111"/>
                      </a:lnTo>
                      <a:cubicBezTo>
                        <a:pt x="274" y="295"/>
                        <a:pt x="532" y="185"/>
                        <a:pt x="532" y="185"/>
                      </a:cubicBezTo>
                      <a:cubicBezTo>
                        <a:pt x="680" y="185"/>
                        <a:pt x="606" y="185"/>
                        <a:pt x="569" y="148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49" name="Google Shape;2449;p34"/>
                <p:cNvSpPr/>
                <p:nvPr/>
              </p:nvSpPr>
              <p:spPr>
                <a:xfrm>
                  <a:off x="11452607" y="9034334"/>
                  <a:ext cx="258" cy="332"/>
                </a:xfrm>
                <a:custGeom>
                  <a:rect b="b" l="l" r="r" t="t"/>
                  <a:pathLst>
                    <a:path extrusionOk="0" h="332" w="258">
                      <a:moveTo>
                        <a:pt x="0" y="0"/>
                      </a:moveTo>
                      <a:cubicBezTo>
                        <a:pt x="0" y="148"/>
                        <a:pt x="0" y="258"/>
                        <a:pt x="0" y="332"/>
                      </a:cubicBezTo>
                      <a:cubicBezTo>
                        <a:pt x="0" y="332"/>
                        <a:pt x="185" y="258"/>
                        <a:pt x="258" y="258"/>
                      </a:cubicBezTo>
                      <a:lnTo>
                        <a:pt x="148" y="0"/>
                      </a:lnTo>
                      <a:cubicBezTo>
                        <a:pt x="148" y="0"/>
                        <a:pt x="74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50" name="Google Shape;2450;p34"/>
                <p:cNvSpPr/>
                <p:nvPr/>
              </p:nvSpPr>
              <p:spPr>
                <a:xfrm>
                  <a:off x="11455081" y="9035183"/>
                  <a:ext cx="310" cy="295"/>
                </a:xfrm>
                <a:custGeom>
                  <a:rect b="b" l="l" r="r" t="t"/>
                  <a:pathLst>
                    <a:path extrusionOk="0" h="295" w="310">
                      <a:moveTo>
                        <a:pt x="0" y="184"/>
                      </a:moveTo>
                      <a:cubicBezTo>
                        <a:pt x="74" y="221"/>
                        <a:pt x="185" y="295"/>
                        <a:pt x="222" y="295"/>
                      </a:cubicBezTo>
                      <a:cubicBezTo>
                        <a:pt x="480" y="111"/>
                        <a:pt x="74" y="184"/>
                        <a:pt x="258" y="0"/>
                      </a:cubicBezTo>
                      <a:cubicBezTo>
                        <a:pt x="185" y="0"/>
                        <a:pt x="111" y="0"/>
                        <a:pt x="74" y="37"/>
                      </a:cubicBezTo>
                      <a:cubicBezTo>
                        <a:pt x="37" y="74"/>
                        <a:pt x="37" y="148"/>
                        <a:pt x="0" y="184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51" name="Google Shape;2451;p34"/>
                <p:cNvSpPr/>
                <p:nvPr/>
              </p:nvSpPr>
              <p:spPr>
                <a:xfrm>
                  <a:off x="11453050" y="9035367"/>
                  <a:ext cx="533" cy="664"/>
                </a:xfrm>
                <a:custGeom>
                  <a:rect b="b" l="l" r="r" t="t"/>
                  <a:pathLst>
                    <a:path extrusionOk="0" h="664" w="533">
                      <a:moveTo>
                        <a:pt x="258" y="0"/>
                      </a:moveTo>
                      <a:cubicBezTo>
                        <a:pt x="222" y="111"/>
                        <a:pt x="185" y="185"/>
                        <a:pt x="148" y="221"/>
                      </a:cubicBezTo>
                      <a:cubicBezTo>
                        <a:pt x="74" y="295"/>
                        <a:pt x="222" y="37"/>
                        <a:pt x="0" y="221"/>
                      </a:cubicBezTo>
                      <a:cubicBezTo>
                        <a:pt x="0" y="221"/>
                        <a:pt x="37" y="258"/>
                        <a:pt x="74" y="258"/>
                      </a:cubicBezTo>
                      <a:lnTo>
                        <a:pt x="295" y="295"/>
                      </a:lnTo>
                      <a:cubicBezTo>
                        <a:pt x="0" y="406"/>
                        <a:pt x="258" y="517"/>
                        <a:pt x="74" y="627"/>
                      </a:cubicBezTo>
                      <a:lnTo>
                        <a:pt x="148" y="664"/>
                      </a:lnTo>
                      <a:cubicBezTo>
                        <a:pt x="258" y="590"/>
                        <a:pt x="369" y="517"/>
                        <a:pt x="443" y="406"/>
                      </a:cubicBezTo>
                      <a:cubicBezTo>
                        <a:pt x="701" y="74"/>
                        <a:pt x="332" y="185"/>
                        <a:pt x="258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52" name="Google Shape;2452;p34"/>
                <p:cNvSpPr/>
                <p:nvPr/>
              </p:nvSpPr>
              <p:spPr>
                <a:xfrm>
                  <a:off x="11453821" y="9037153"/>
                  <a:ext cx="361" cy="237"/>
                </a:xfrm>
                <a:custGeom>
                  <a:rect b="b" l="l" r="r" t="t"/>
                  <a:pathLst>
                    <a:path extrusionOk="0" h="237" w="361">
                      <a:moveTo>
                        <a:pt x="189" y="22"/>
                      </a:moveTo>
                      <a:cubicBezTo>
                        <a:pt x="153" y="22"/>
                        <a:pt x="-32" y="133"/>
                        <a:pt x="5" y="207"/>
                      </a:cubicBezTo>
                      <a:cubicBezTo>
                        <a:pt x="42" y="280"/>
                        <a:pt x="79" y="207"/>
                        <a:pt x="153" y="133"/>
                      </a:cubicBezTo>
                      <a:cubicBezTo>
                        <a:pt x="189" y="96"/>
                        <a:pt x="263" y="96"/>
                        <a:pt x="337" y="96"/>
                      </a:cubicBezTo>
                      <a:cubicBezTo>
                        <a:pt x="411" y="-15"/>
                        <a:pt x="300" y="-15"/>
                        <a:pt x="189" y="22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53" name="Google Shape;2453;p34"/>
                <p:cNvSpPr/>
                <p:nvPr/>
              </p:nvSpPr>
              <p:spPr>
                <a:xfrm>
                  <a:off x="11454084" y="9036123"/>
                  <a:ext cx="568" cy="182"/>
                </a:xfrm>
                <a:custGeom>
                  <a:rect b="b" l="l" r="r" t="t"/>
                  <a:pathLst>
                    <a:path extrusionOk="0" h="182" w="568">
                      <a:moveTo>
                        <a:pt x="295" y="19"/>
                      </a:moveTo>
                      <a:cubicBezTo>
                        <a:pt x="258" y="-18"/>
                        <a:pt x="111" y="19"/>
                        <a:pt x="0" y="19"/>
                      </a:cubicBezTo>
                      <a:cubicBezTo>
                        <a:pt x="74" y="166"/>
                        <a:pt x="185" y="240"/>
                        <a:pt x="480" y="129"/>
                      </a:cubicBezTo>
                      <a:lnTo>
                        <a:pt x="517" y="129"/>
                      </a:lnTo>
                      <a:cubicBezTo>
                        <a:pt x="701" y="-129"/>
                        <a:pt x="332" y="92"/>
                        <a:pt x="295" y="19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54" name="Google Shape;2454;p34"/>
                <p:cNvSpPr/>
                <p:nvPr/>
              </p:nvSpPr>
              <p:spPr>
                <a:xfrm>
                  <a:off x="11453517" y="9037175"/>
                  <a:ext cx="272" cy="442"/>
                </a:xfrm>
                <a:custGeom>
                  <a:rect b="b" l="l" r="r" t="t"/>
                  <a:pathLst>
                    <a:path extrusionOk="0" h="442" w="272">
                      <a:moveTo>
                        <a:pt x="14" y="148"/>
                      </a:moveTo>
                      <a:cubicBezTo>
                        <a:pt x="-60" y="258"/>
                        <a:pt x="198" y="258"/>
                        <a:pt x="14" y="406"/>
                      </a:cubicBezTo>
                      <a:lnTo>
                        <a:pt x="124" y="443"/>
                      </a:lnTo>
                      <a:lnTo>
                        <a:pt x="272" y="0"/>
                      </a:lnTo>
                      <a:cubicBezTo>
                        <a:pt x="198" y="111"/>
                        <a:pt x="51" y="111"/>
                        <a:pt x="14" y="148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55" name="Google Shape;2455;p34"/>
                <p:cNvSpPr/>
                <p:nvPr/>
              </p:nvSpPr>
              <p:spPr>
                <a:xfrm>
                  <a:off x="11450269" y="9030866"/>
                  <a:ext cx="375" cy="221"/>
                </a:xfrm>
                <a:custGeom>
                  <a:rect b="b" l="l" r="r" t="t"/>
                  <a:pathLst>
                    <a:path extrusionOk="0" h="221" w="375">
                      <a:moveTo>
                        <a:pt x="123" y="111"/>
                      </a:moveTo>
                      <a:cubicBezTo>
                        <a:pt x="87" y="111"/>
                        <a:pt x="123" y="37"/>
                        <a:pt x="123" y="0"/>
                      </a:cubicBezTo>
                      <a:cubicBezTo>
                        <a:pt x="123" y="0"/>
                        <a:pt x="87" y="0"/>
                        <a:pt x="50" y="0"/>
                      </a:cubicBezTo>
                      <a:cubicBezTo>
                        <a:pt x="-98" y="185"/>
                        <a:pt x="123" y="185"/>
                        <a:pt x="197" y="221"/>
                      </a:cubicBezTo>
                      <a:cubicBezTo>
                        <a:pt x="234" y="221"/>
                        <a:pt x="271" y="221"/>
                        <a:pt x="345" y="221"/>
                      </a:cubicBezTo>
                      <a:cubicBezTo>
                        <a:pt x="456" y="0"/>
                        <a:pt x="234" y="74"/>
                        <a:pt x="123" y="11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56" name="Google Shape;2456;p34"/>
                <p:cNvSpPr/>
                <p:nvPr/>
              </p:nvSpPr>
              <p:spPr>
                <a:xfrm>
                  <a:off x="11451688" y="9029316"/>
                  <a:ext cx="476" cy="563"/>
                </a:xfrm>
                <a:custGeom>
                  <a:rect b="b" l="l" r="r" t="t"/>
                  <a:pathLst>
                    <a:path extrusionOk="0" h="563" w="476">
                      <a:moveTo>
                        <a:pt x="328" y="295"/>
                      </a:moveTo>
                      <a:lnTo>
                        <a:pt x="255" y="332"/>
                      </a:lnTo>
                      <a:cubicBezTo>
                        <a:pt x="291" y="295"/>
                        <a:pt x="328" y="258"/>
                        <a:pt x="328" y="295"/>
                      </a:cubicBezTo>
                      <a:lnTo>
                        <a:pt x="365" y="0"/>
                      </a:lnTo>
                      <a:cubicBezTo>
                        <a:pt x="365" y="0"/>
                        <a:pt x="291" y="0"/>
                        <a:pt x="255" y="0"/>
                      </a:cubicBezTo>
                      <a:lnTo>
                        <a:pt x="218" y="37"/>
                      </a:lnTo>
                      <a:cubicBezTo>
                        <a:pt x="402" y="74"/>
                        <a:pt x="218" y="221"/>
                        <a:pt x="107" y="332"/>
                      </a:cubicBezTo>
                      <a:cubicBezTo>
                        <a:pt x="-41" y="443"/>
                        <a:pt x="-4" y="516"/>
                        <a:pt x="33" y="553"/>
                      </a:cubicBezTo>
                      <a:cubicBezTo>
                        <a:pt x="70" y="590"/>
                        <a:pt x="181" y="516"/>
                        <a:pt x="328" y="480"/>
                      </a:cubicBezTo>
                      <a:cubicBezTo>
                        <a:pt x="365" y="369"/>
                        <a:pt x="439" y="295"/>
                        <a:pt x="476" y="184"/>
                      </a:cubicBezTo>
                      <a:lnTo>
                        <a:pt x="328" y="295"/>
                      </a:ln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57" name="Google Shape;2457;p34"/>
                <p:cNvSpPr/>
                <p:nvPr/>
              </p:nvSpPr>
              <p:spPr>
                <a:xfrm>
                  <a:off x="11453925" y="9037212"/>
                  <a:ext cx="384" cy="590"/>
                </a:xfrm>
                <a:custGeom>
                  <a:rect b="b" l="l" r="r" t="t"/>
                  <a:pathLst>
                    <a:path extrusionOk="0" h="590" w="384">
                      <a:moveTo>
                        <a:pt x="307" y="443"/>
                      </a:moveTo>
                      <a:cubicBezTo>
                        <a:pt x="528" y="185"/>
                        <a:pt x="196" y="185"/>
                        <a:pt x="307" y="0"/>
                      </a:cubicBezTo>
                      <a:lnTo>
                        <a:pt x="270" y="0"/>
                      </a:lnTo>
                      <a:lnTo>
                        <a:pt x="233" y="74"/>
                      </a:lnTo>
                      <a:lnTo>
                        <a:pt x="233" y="74"/>
                      </a:lnTo>
                      <a:cubicBezTo>
                        <a:pt x="196" y="148"/>
                        <a:pt x="196" y="258"/>
                        <a:pt x="159" y="258"/>
                      </a:cubicBezTo>
                      <a:cubicBezTo>
                        <a:pt x="-136" y="443"/>
                        <a:pt x="85" y="480"/>
                        <a:pt x="11" y="590"/>
                      </a:cubicBezTo>
                      <a:lnTo>
                        <a:pt x="85" y="554"/>
                      </a:lnTo>
                      <a:cubicBezTo>
                        <a:pt x="159" y="517"/>
                        <a:pt x="270" y="517"/>
                        <a:pt x="307" y="443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58" name="Google Shape;2458;p34"/>
                <p:cNvSpPr/>
                <p:nvPr/>
              </p:nvSpPr>
              <p:spPr>
                <a:xfrm>
                  <a:off x="11454158" y="9039094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59" name="Google Shape;2459;p34"/>
                <p:cNvSpPr/>
                <p:nvPr/>
              </p:nvSpPr>
              <p:spPr>
                <a:xfrm>
                  <a:off x="11448509" y="9027693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60" name="Google Shape;2460;p34"/>
                <p:cNvSpPr/>
                <p:nvPr/>
              </p:nvSpPr>
              <p:spPr>
                <a:xfrm>
                  <a:off x="11458699" y="9044517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61" name="Google Shape;2461;p34"/>
                <p:cNvSpPr/>
                <p:nvPr/>
              </p:nvSpPr>
              <p:spPr>
                <a:xfrm>
                  <a:off x="11444301" y="9020388"/>
                  <a:ext cx="24107" cy="33537"/>
                </a:xfrm>
                <a:custGeom>
                  <a:rect b="b" l="l" r="r" t="t"/>
                  <a:pathLst>
                    <a:path extrusionOk="0" h="33537" w="24107">
                      <a:moveTo>
                        <a:pt x="22483" y="33058"/>
                      </a:moveTo>
                      <a:lnTo>
                        <a:pt x="22188" y="33390"/>
                      </a:lnTo>
                      <a:lnTo>
                        <a:pt x="22299" y="33058"/>
                      </a:lnTo>
                      <a:cubicBezTo>
                        <a:pt x="22299" y="33021"/>
                        <a:pt x="22262" y="33021"/>
                        <a:pt x="22262" y="32984"/>
                      </a:cubicBezTo>
                      <a:lnTo>
                        <a:pt x="22188" y="33095"/>
                      </a:lnTo>
                      <a:lnTo>
                        <a:pt x="21892" y="33501"/>
                      </a:lnTo>
                      <a:cubicBezTo>
                        <a:pt x="21856" y="33538"/>
                        <a:pt x="21782" y="33538"/>
                        <a:pt x="21745" y="33538"/>
                      </a:cubicBezTo>
                      <a:cubicBezTo>
                        <a:pt x="22077" y="32984"/>
                        <a:pt x="21560" y="33685"/>
                        <a:pt x="21597" y="33501"/>
                      </a:cubicBezTo>
                      <a:cubicBezTo>
                        <a:pt x="21634" y="33316"/>
                        <a:pt x="21339" y="33353"/>
                        <a:pt x="21486" y="33058"/>
                      </a:cubicBezTo>
                      <a:cubicBezTo>
                        <a:pt x="21560" y="32947"/>
                        <a:pt x="21708" y="32652"/>
                        <a:pt x="21449" y="32726"/>
                      </a:cubicBezTo>
                      <a:lnTo>
                        <a:pt x="21560" y="32615"/>
                      </a:lnTo>
                      <a:cubicBezTo>
                        <a:pt x="21708" y="32468"/>
                        <a:pt x="21486" y="32615"/>
                        <a:pt x="21523" y="32542"/>
                      </a:cubicBezTo>
                      <a:cubicBezTo>
                        <a:pt x="21597" y="32320"/>
                        <a:pt x="21339" y="32468"/>
                        <a:pt x="21265" y="32431"/>
                      </a:cubicBezTo>
                      <a:cubicBezTo>
                        <a:pt x="21228" y="32431"/>
                        <a:pt x="21228" y="32394"/>
                        <a:pt x="21228" y="32357"/>
                      </a:cubicBezTo>
                      <a:cubicBezTo>
                        <a:pt x="21228" y="32320"/>
                        <a:pt x="21302" y="32283"/>
                        <a:pt x="21339" y="32247"/>
                      </a:cubicBezTo>
                      <a:cubicBezTo>
                        <a:pt x="21043" y="32431"/>
                        <a:pt x="21006" y="32247"/>
                        <a:pt x="20896" y="32136"/>
                      </a:cubicBezTo>
                      <a:cubicBezTo>
                        <a:pt x="20822" y="32062"/>
                        <a:pt x="20896" y="31878"/>
                        <a:pt x="20896" y="31730"/>
                      </a:cubicBezTo>
                      <a:lnTo>
                        <a:pt x="20933" y="31693"/>
                      </a:lnTo>
                      <a:cubicBezTo>
                        <a:pt x="20859" y="31730"/>
                        <a:pt x="20711" y="31730"/>
                        <a:pt x="20711" y="31767"/>
                      </a:cubicBezTo>
                      <a:cubicBezTo>
                        <a:pt x="20600" y="31951"/>
                        <a:pt x="20489" y="31914"/>
                        <a:pt x="20342" y="31988"/>
                      </a:cubicBezTo>
                      <a:cubicBezTo>
                        <a:pt x="20342" y="31841"/>
                        <a:pt x="20083" y="31914"/>
                        <a:pt x="20194" y="31656"/>
                      </a:cubicBezTo>
                      <a:cubicBezTo>
                        <a:pt x="20305" y="31398"/>
                        <a:pt x="20157" y="31250"/>
                        <a:pt x="19825" y="31361"/>
                      </a:cubicBezTo>
                      <a:cubicBezTo>
                        <a:pt x="19862" y="31287"/>
                        <a:pt x="19973" y="31177"/>
                        <a:pt x="19973" y="31103"/>
                      </a:cubicBezTo>
                      <a:cubicBezTo>
                        <a:pt x="20010" y="30955"/>
                        <a:pt x="19973" y="30808"/>
                        <a:pt x="20268" y="30660"/>
                      </a:cubicBezTo>
                      <a:cubicBezTo>
                        <a:pt x="20268" y="30660"/>
                        <a:pt x="20305" y="30586"/>
                        <a:pt x="20342" y="30549"/>
                      </a:cubicBezTo>
                      <a:lnTo>
                        <a:pt x="20268" y="30623"/>
                      </a:lnTo>
                      <a:lnTo>
                        <a:pt x="20231" y="30660"/>
                      </a:lnTo>
                      <a:cubicBezTo>
                        <a:pt x="20268" y="30365"/>
                        <a:pt x="20046" y="30660"/>
                        <a:pt x="19973" y="30734"/>
                      </a:cubicBezTo>
                      <a:cubicBezTo>
                        <a:pt x="19640" y="31140"/>
                        <a:pt x="19751" y="30512"/>
                        <a:pt x="19456" y="30845"/>
                      </a:cubicBezTo>
                      <a:cubicBezTo>
                        <a:pt x="19456" y="30808"/>
                        <a:pt x="19419" y="30808"/>
                        <a:pt x="19456" y="30771"/>
                      </a:cubicBezTo>
                      <a:cubicBezTo>
                        <a:pt x="19493" y="30660"/>
                        <a:pt x="19456" y="30623"/>
                        <a:pt x="19382" y="30660"/>
                      </a:cubicBezTo>
                      <a:cubicBezTo>
                        <a:pt x="19382" y="30660"/>
                        <a:pt x="19345" y="30623"/>
                        <a:pt x="19345" y="30623"/>
                      </a:cubicBezTo>
                      <a:lnTo>
                        <a:pt x="19345" y="30549"/>
                      </a:lnTo>
                      <a:lnTo>
                        <a:pt x="19419" y="30549"/>
                      </a:lnTo>
                      <a:lnTo>
                        <a:pt x="19493" y="30549"/>
                      </a:lnTo>
                      <a:lnTo>
                        <a:pt x="19493" y="30512"/>
                      </a:lnTo>
                      <a:lnTo>
                        <a:pt x="19382" y="30402"/>
                      </a:lnTo>
                      <a:cubicBezTo>
                        <a:pt x="19271" y="30328"/>
                        <a:pt x="19087" y="30771"/>
                        <a:pt x="19050" y="30549"/>
                      </a:cubicBezTo>
                      <a:lnTo>
                        <a:pt x="18976" y="30291"/>
                      </a:lnTo>
                      <a:cubicBezTo>
                        <a:pt x="19013" y="30291"/>
                        <a:pt x="19087" y="30291"/>
                        <a:pt x="19087" y="30254"/>
                      </a:cubicBezTo>
                      <a:cubicBezTo>
                        <a:pt x="19382" y="29996"/>
                        <a:pt x="19123" y="29922"/>
                        <a:pt x="19234" y="29701"/>
                      </a:cubicBezTo>
                      <a:lnTo>
                        <a:pt x="19382" y="29516"/>
                      </a:lnTo>
                      <a:lnTo>
                        <a:pt x="19050" y="29701"/>
                      </a:lnTo>
                      <a:cubicBezTo>
                        <a:pt x="19087" y="29775"/>
                        <a:pt x="19050" y="29811"/>
                        <a:pt x="18939" y="29848"/>
                      </a:cubicBezTo>
                      <a:cubicBezTo>
                        <a:pt x="18865" y="29885"/>
                        <a:pt x="18607" y="29738"/>
                        <a:pt x="18680" y="29627"/>
                      </a:cubicBezTo>
                      <a:cubicBezTo>
                        <a:pt x="18791" y="29442"/>
                        <a:pt x="18570" y="29627"/>
                        <a:pt x="18570" y="29590"/>
                      </a:cubicBezTo>
                      <a:cubicBezTo>
                        <a:pt x="18570" y="29479"/>
                        <a:pt x="18570" y="29369"/>
                        <a:pt x="18570" y="29258"/>
                      </a:cubicBezTo>
                      <a:cubicBezTo>
                        <a:pt x="18570" y="29221"/>
                        <a:pt x="18496" y="29147"/>
                        <a:pt x="18459" y="29184"/>
                      </a:cubicBezTo>
                      <a:cubicBezTo>
                        <a:pt x="17831" y="29627"/>
                        <a:pt x="18164" y="29147"/>
                        <a:pt x="18164" y="28926"/>
                      </a:cubicBezTo>
                      <a:cubicBezTo>
                        <a:pt x="18164" y="28815"/>
                        <a:pt x="18090" y="28668"/>
                        <a:pt x="17979" y="28668"/>
                      </a:cubicBezTo>
                      <a:cubicBezTo>
                        <a:pt x="17757" y="28668"/>
                        <a:pt x="18053" y="28409"/>
                        <a:pt x="17905" y="28409"/>
                      </a:cubicBezTo>
                      <a:lnTo>
                        <a:pt x="17794" y="28409"/>
                      </a:lnTo>
                      <a:cubicBezTo>
                        <a:pt x="17831" y="28372"/>
                        <a:pt x="17868" y="28262"/>
                        <a:pt x="17794" y="28372"/>
                      </a:cubicBezTo>
                      <a:cubicBezTo>
                        <a:pt x="17647" y="28557"/>
                        <a:pt x="17610" y="28299"/>
                        <a:pt x="17536" y="28483"/>
                      </a:cubicBezTo>
                      <a:cubicBezTo>
                        <a:pt x="17499" y="28446"/>
                        <a:pt x="17278" y="28520"/>
                        <a:pt x="17573" y="28372"/>
                      </a:cubicBezTo>
                      <a:cubicBezTo>
                        <a:pt x="17536" y="28225"/>
                        <a:pt x="17573" y="28077"/>
                        <a:pt x="17462" y="28003"/>
                      </a:cubicBezTo>
                      <a:cubicBezTo>
                        <a:pt x="17351" y="27893"/>
                        <a:pt x="17130" y="27893"/>
                        <a:pt x="16945" y="27856"/>
                      </a:cubicBezTo>
                      <a:cubicBezTo>
                        <a:pt x="16908" y="27856"/>
                        <a:pt x="16908" y="27819"/>
                        <a:pt x="16908" y="27782"/>
                      </a:cubicBezTo>
                      <a:lnTo>
                        <a:pt x="17130" y="27671"/>
                      </a:lnTo>
                      <a:lnTo>
                        <a:pt x="17314" y="27561"/>
                      </a:lnTo>
                      <a:cubicBezTo>
                        <a:pt x="17278" y="27561"/>
                        <a:pt x="17204" y="27598"/>
                        <a:pt x="17167" y="27598"/>
                      </a:cubicBezTo>
                      <a:cubicBezTo>
                        <a:pt x="16908" y="27708"/>
                        <a:pt x="17351" y="27266"/>
                        <a:pt x="17056" y="27450"/>
                      </a:cubicBezTo>
                      <a:lnTo>
                        <a:pt x="16871" y="27524"/>
                      </a:lnTo>
                      <a:cubicBezTo>
                        <a:pt x="16871" y="27561"/>
                        <a:pt x="16908" y="27635"/>
                        <a:pt x="16908" y="27635"/>
                      </a:cubicBezTo>
                      <a:cubicBezTo>
                        <a:pt x="16908" y="27635"/>
                        <a:pt x="17093" y="27524"/>
                        <a:pt x="16982" y="27671"/>
                      </a:cubicBezTo>
                      <a:cubicBezTo>
                        <a:pt x="16908" y="27782"/>
                        <a:pt x="16835" y="27745"/>
                        <a:pt x="16798" y="27708"/>
                      </a:cubicBezTo>
                      <a:cubicBezTo>
                        <a:pt x="16724" y="27635"/>
                        <a:pt x="16539" y="27561"/>
                        <a:pt x="16576" y="27413"/>
                      </a:cubicBezTo>
                      <a:cubicBezTo>
                        <a:pt x="16724" y="27118"/>
                        <a:pt x="16392" y="27118"/>
                        <a:pt x="16465" y="26897"/>
                      </a:cubicBezTo>
                      <a:lnTo>
                        <a:pt x="16428" y="26897"/>
                      </a:lnTo>
                      <a:lnTo>
                        <a:pt x="16355" y="27044"/>
                      </a:lnTo>
                      <a:cubicBezTo>
                        <a:pt x="16318" y="27118"/>
                        <a:pt x="16428" y="27192"/>
                        <a:pt x="16207" y="27266"/>
                      </a:cubicBezTo>
                      <a:lnTo>
                        <a:pt x="16170" y="27229"/>
                      </a:lnTo>
                      <a:cubicBezTo>
                        <a:pt x="16170" y="27192"/>
                        <a:pt x="16207" y="27155"/>
                        <a:pt x="16207" y="27118"/>
                      </a:cubicBezTo>
                      <a:cubicBezTo>
                        <a:pt x="16170" y="27044"/>
                        <a:pt x="16244" y="26897"/>
                        <a:pt x="16096" y="26897"/>
                      </a:cubicBezTo>
                      <a:cubicBezTo>
                        <a:pt x="15875" y="26897"/>
                        <a:pt x="16244" y="26454"/>
                        <a:pt x="15985" y="26417"/>
                      </a:cubicBezTo>
                      <a:cubicBezTo>
                        <a:pt x="15875" y="26417"/>
                        <a:pt x="15838" y="26306"/>
                        <a:pt x="15912" y="26159"/>
                      </a:cubicBezTo>
                      <a:cubicBezTo>
                        <a:pt x="15948" y="26085"/>
                        <a:pt x="15764" y="26085"/>
                        <a:pt x="15690" y="26048"/>
                      </a:cubicBezTo>
                      <a:cubicBezTo>
                        <a:pt x="15579" y="26048"/>
                        <a:pt x="15469" y="26011"/>
                        <a:pt x="15395" y="25974"/>
                      </a:cubicBezTo>
                      <a:cubicBezTo>
                        <a:pt x="15395" y="25974"/>
                        <a:pt x="15469" y="25864"/>
                        <a:pt x="15542" y="25790"/>
                      </a:cubicBezTo>
                      <a:cubicBezTo>
                        <a:pt x="15395" y="25827"/>
                        <a:pt x="15505" y="25642"/>
                        <a:pt x="15469" y="25642"/>
                      </a:cubicBezTo>
                      <a:cubicBezTo>
                        <a:pt x="15210" y="25642"/>
                        <a:pt x="15210" y="25421"/>
                        <a:pt x="14989" y="25384"/>
                      </a:cubicBezTo>
                      <a:cubicBezTo>
                        <a:pt x="14767" y="25347"/>
                        <a:pt x="14656" y="25126"/>
                        <a:pt x="14509" y="24978"/>
                      </a:cubicBezTo>
                      <a:cubicBezTo>
                        <a:pt x="14398" y="24831"/>
                        <a:pt x="14730" y="24904"/>
                        <a:pt x="14656" y="24831"/>
                      </a:cubicBezTo>
                      <a:cubicBezTo>
                        <a:pt x="14509" y="24720"/>
                        <a:pt x="14324" y="24646"/>
                        <a:pt x="14139" y="24572"/>
                      </a:cubicBezTo>
                      <a:lnTo>
                        <a:pt x="14066" y="24572"/>
                      </a:lnTo>
                      <a:lnTo>
                        <a:pt x="14103" y="24535"/>
                      </a:lnTo>
                      <a:cubicBezTo>
                        <a:pt x="14139" y="24499"/>
                        <a:pt x="14213" y="24462"/>
                        <a:pt x="14213" y="24462"/>
                      </a:cubicBezTo>
                      <a:cubicBezTo>
                        <a:pt x="14250" y="24462"/>
                        <a:pt x="14287" y="24499"/>
                        <a:pt x="14324" y="24499"/>
                      </a:cubicBezTo>
                      <a:cubicBezTo>
                        <a:pt x="14361" y="24388"/>
                        <a:pt x="14435" y="24277"/>
                        <a:pt x="14398" y="24203"/>
                      </a:cubicBezTo>
                      <a:cubicBezTo>
                        <a:pt x="14361" y="24130"/>
                        <a:pt x="14435" y="24130"/>
                        <a:pt x="14472" y="24056"/>
                      </a:cubicBezTo>
                      <a:lnTo>
                        <a:pt x="14472" y="24056"/>
                      </a:lnTo>
                      <a:lnTo>
                        <a:pt x="14472" y="24056"/>
                      </a:lnTo>
                      <a:cubicBezTo>
                        <a:pt x="14509" y="24093"/>
                        <a:pt x="14583" y="24203"/>
                        <a:pt x="14619" y="24203"/>
                      </a:cubicBezTo>
                      <a:cubicBezTo>
                        <a:pt x="14952" y="24056"/>
                        <a:pt x="14730" y="24462"/>
                        <a:pt x="14989" y="24388"/>
                      </a:cubicBezTo>
                      <a:lnTo>
                        <a:pt x="14915" y="24462"/>
                      </a:lnTo>
                      <a:lnTo>
                        <a:pt x="14878" y="24462"/>
                      </a:lnTo>
                      <a:lnTo>
                        <a:pt x="14841" y="24388"/>
                      </a:lnTo>
                      <a:cubicBezTo>
                        <a:pt x="14841" y="24388"/>
                        <a:pt x="14804" y="24388"/>
                        <a:pt x="14767" y="24425"/>
                      </a:cubicBezTo>
                      <a:lnTo>
                        <a:pt x="14915" y="24572"/>
                      </a:lnTo>
                      <a:lnTo>
                        <a:pt x="14989" y="24572"/>
                      </a:lnTo>
                      <a:lnTo>
                        <a:pt x="14878" y="24646"/>
                      </a:lnTo>
                      <a:cubicBezTo>
                        <a:pt x="15026" y="24683"/>
                        <a:pt x="15247" y="24351"/>
                        <a:pt x="15395" y="24462"/>
                      </a:cubicBezTo>
                      <a:cubicBezTo>
                        <a:pt x="15321" y="24314"/>
                        <a:pt x="15284" y="24130"/>
                        <a:pt x="15136" y="24056"/>
                      </a:cubicBezTo>
                      <a:cubicBezTo>
                        <a:pt x="14989" y="23945"/>
                        <a:pt x="14915" y="23724"/>
                        <a:pt x="14472" y="24093"/>
                      </a:cubicBezTo>
                      <a:lnTo>
                        <a:pt x="14472" y="24093"/>
                      </a:lnTo>
                      <a:cubicBezTo>
                        <a:pt x="14472" y="23871"/>
                        <a:pt x="14287" y="24240"/>
                        <a:pt x="14176" y="24203"/>
                      </a:cubicBezTo>
                      <a:cubicBezTo>
                        <a:pt x="14029" y="24166"/>
                        <a:pt x="14103" y="24093"/>
                        <a:pt x="14176" y="23982"/>
                      </a:cubicBezTo>
                      <a:cubicBezTo>
                        <a:pt x="14176" y="23945"/>
                        <a:pt x="14103" y="23908"/>
                        <a:pt x="14103" y="23908"/>
                      </a:cubicBezTo>
                      <a:cubicBezTo>
                        <a:pt x="13733" y="24130"/>
                        <a:pt x="13918" y="23650"/>
                        <a:pt x="13623" y="23797"/>
                      </a:cubicBezTo>
                      <a:cubicBezTo>
                        <a:pt x="13623" y="23761"/>
                        <a:pt x="13438" y="23834"/>
                        <a:pt x="13623" y="23687"/>
                      </a:cubicBezTo>
                      <a:cubicBezTo>
                        <a:pt x="13770" y="23539"/>
                        <a:pt x="13586" y="23502"/>
                        <a:pt x="13512" y="23429"/>
                      </a:cubicBezTo>
                      <a:cubicBezTo>
                        <a:pt x="13438" y="23318"/>
                        <a:pt x="13216" y="23392"/>
                        <a:pt x="13032" y="23502"/>
                      </a:cubicBezTo>
                      <a:lnTo>
                        <a:pt x="12958" y="23465"/>
                      </a:lnTo>
                      <a:lnTo>
                        <a:pt x="13143" y="23170"/>
                      </a:lnTo>
                      <a:cubicBezTo>
                        <a:pt x="13216" y="23170"/>
                        <a:pt x="13290" y="23170"/>
                        <a:pt x="13290" y="23096"/>
                      </a:cubicBezTo>
                      <a:cubicBezTo>
                        <a:pt x="13290" y="23060"/>
                        <a:pt x="13253" y="23060"/>
                        <a:pt x="13216" y="23023"/>
                      </a:cubicBezTo>
                      <a:lnTo>
                        <a:pt x="13512" y="22764"/>
                      </a:lnTo>
                      <a:lnTo>
                        <a:pt x="13696" y="22580"/>
                      </a:lnTo>
                      <a:cubicBezTo>
                        <a:pt x="13660" y="22617"/>
                        <a:pt x="13586" y="22617"/>
                        <a:pt x="13549" y="22654"/>
                      </a:cubicBezTo>
                      <a:cubicBezTo>
                        <a:pt x="13401" y="22875"/>
                        <a:pt x="13290" y="22691"/>
                        <a:pt x="13180" y="22801"/>
                      </a:cubicBezTo>
                      <a:cubicBezTo>
                        <a:pt x="12995" y="22949"/>
                        <a:pt x="13032" y="22801"/>
                        <a:pt x="12995" y="22764"/>
                      </a:cubicBezTo>
                      <a:cubicBezTo>
                        <a:pt x="12921" y="22727"/>
                        <a:pt x="12810" y="22654"/>
                        <a:pt x="13032" y="22469"/>
                      </a:cubicBezTo>
                      <a:cubicBezTo>
                        <a:pt x="12958" y="22506"/>
                        <a:pt x="12884" y="22580"/>
                        <a:pt x="12847" y="22617"/>
                      </a:cubicBezTo>
                      <a:cubicBezTo>
                        <a:pt x="12773" y="22617"/>
                        <a:pt x="12737" y="22580"/>
                        <a:pt x="12700" y="22580"/>
                      </a:cubicBezTo>
                      <a:lnTo>
                        <a:pt x="12737" y="22654"/>
                      </a:lnTo>
                      <a:lnTo>
                        <a:pt x="12737" y="22727"/>
                      </a:lnTo>
                      <a:lnTo>
                        <a:pt x="12700" y="22764"/>
                      </a:lnTo>
                      <a:cubicBezTo>
                        <a:pt x="12663" y="22654"/>
                        <a:pt x="12367" y="22949"/>
                        <a:pt x="12404" y="22764"/>
                      </a:cubicBezTo>
                      <a:cubicBezTo>
                        <a:pt x="12404" y="22727"/>
                        <a:pt x="12441" y="22691"/>
                        <a:pt x="12478" y="22654"/>
                      </a:cubicBezTo>
                      <a:lnTo>
                        <a:pt x="12515" y="22727"/>
                      </a:lnTo>
                      <a:lnTo>
                        <a:pt x="12552" y="22764"/>
                      </a:lnTo>
                      <a:lnTo>
                        <a:pt x="12700" y="22395"/>
                      </a:lnTo>
                      <a:cubicBezTo>
                        <a:pt x="12700" y="22395"/>
                        <a:pt x="12626" y="22395"/>
                        <a:pt x="12589" y="22395"/>
                      </a:cubicBezTo>
                      <a:lnTo>
                        <a:pt x="12552" y="22432"/>
                      </a:lnTo>
                      <a:cubicBezTo>
                        <a:pt x="12478" y="22432"/>
                        <a:pt x="12441" y="22395"/>
                        <a:pt x="12367" y="22432"/>
                      </a:cubicBezTo>
                      <a:cubicBezTo>
                        <a:pt x="12330" y="22432"/>
                        <a:pt x="12183" y="22506"/>
                        <a:pt x="12183" y="22506"/>
                      </a:cubicBezTo>
                      <a:cubicBezTo>
                        <a:pt x="12146" y="22469"/>
                        <a:pt x="12183" y="22432"/>
                        <a:pt x="12293" y="22322"/>
                      </a:cubicBezTo>
                      <a:cubicBezTo>
                        <a:pt x="12626" y="21990"/>
                        <a:pt x="12035" y="22285"/>
                        <a:pt x="12109" y="22100"/>
                      </a:cubicBezTo>
                      <a:cubicBezTo>
                        <a:pt x="12109" y="22100"/>
                        <a:pt x="12072" y="22100"/>
                        <a:pt x="12035" y="22100"/>
                      </a:cubicBezTo>
                      <a:lnTo>
                        <a:pt x="12109" y="21990"/>
                      </a:lnTo>
                      <a:lnTo>
                        <a:pt x="12183" y="21990"/>
                      </a:lnTo>
                      <a:lnTo>
                        <a:pt x="12257" y="22100"/>
                      </a:lnTo>
                      <a:cubicBezTo>
                        <a:pt x="12404" y="21990"/>
                        <a:pt x="12367" y="21916"/>
                        <a:pt x="12293" y="21916"/>
                      </a:cubicBezTo>
                      <a:cubicBezTo>
                        <a:pt x="12035" y="21916"/>
                        <a:pt x="12293" y="21621"/>
                        <a:pt x="12220" y="21510"/>
                      </a:cubicBezTo>
                      <a:cubicBezTo>
                        <a:pt x="12183" y="21473"/>
                        <a:pt x="12146" y="21473"/>
                        <a:pt x="12109" y="21473"/>
                      </a:cubicBezTo>
                      <a:lnTo>
                        <a:pt x="12072" y="21584"/>
                      </a:lnTo>
                      <a:lnTo>
                        <a:pt x="12035" y="21621"/>
                      </a:lnTo>
                      <a:lnTo>
                        <a:pt x="11850" y="21473"/>
                      </a:lnTo>
                      <a:cubicBezTo>
                        <a:pt x="11814" y="21473"/>
                        <a:pt x="11814" y="21436"/>
                        <a:pt x="11777" y="21436"/>
                      </a:cubicBezTo>
                      <a:lnTo>
                        <a:pt x="11703" y="21510"/>
                      </a:lnTo>
                      <a:cubicBezTo>
                        <a:pt x="11703" y="21547"/>
                        <a:pt x="11703" y="21547"/>
                        <a:pt x="11740" y="21584"/>
                      </a:cubicBezTo>
                      <a:cubicBezTo>
                        <a:pt x="11703" y="21547"/>
                        <a:pt x="11666" y="21547"/>
                        <a:pt x="11666" y="21510"/>
                      </a:cubicBezTo>
                      <a:cubicBezTo>
                        <a:pt x="11629" y="21436"/>
                        <a:pt x="11592" y="21362"/>
                        <a:pt x="11814" y="21252"/>
                      </a:cubicBezTo>
                      <a:lnTo>
                        <a:pt x="11777" y="21141"/>
                      </a:lnTo>
                      <a:cubicBezTo>
                        <a:pt x="11777" y="21141"/>
                        <a:pt x="11814" y="21104"/>
                        <a:pt x="11814" y="21067"/>
                      </a:cubicBezTo>
                      <a:cubicBezTo>
                        <a:pt x="11740" y="21141"/>
                        <a:pt x="11592" y="21141"/>
                        <a:pt x="11629" y="21252"/>
                      </a:cubicBezTo>
                      <a:cubicBezTo>
                        <a:pt x="11629" y="21252"/>
                        <a:pt x="11518" y="21325"/>
                        <a:pt x="11444" y="21362"/>
                      </a:cubicBezTo>
                      <a:lnTo>
                        <a:pt x="11481" y="21215"/>
                      </a:lnTo>
                      <a:lnTo>
                        <a:pt x="11555" y="21215"/>
                      </a:lnTo>
                      <a:lnTo>
                        <a:pt x="11592" y="21178"/>
                      </a:lnTo>
                      <a:lnTo>
                        <a:pt x="11777" y="20993"/>
                      </a:lnTo>
                      <a:cubicBezTo>
                        <a:pt x="11740" y="21030"/>
                        <a:pt x="11629" y="21067"/>
                        <a:pt x="11629" y="21067"/>
                      </a:cubicBezTo>
                      <a:cubicBezTo>
                        <a:pt x="11592" y="20920"/>
                        <a:pt x="11223" y="21067"/>
                        <a:pt x="11334" y="20846"/>
                      </a:cubicBezTo>
                      <a:cubicBezTo>
                        <a:pt x="11407" y="20698"/>
                        <a:pt x="11186" y="20883"/>
                        <a:pt x="11223" y="20772"/>
                      </a:cubicBezTo>
                      <a:cubicBezTo>
                        <a:pt x="11186" y="20846"/>
                        <a:pt x="11075" y="20920"/>
                        <a:pt x="11075" y="20956"/>
                      </a:cubicBezTo>
                      <a:cubicBezTo>
                        <a:pt x="11075" y="21067"/>
                        <a:pt x="10964" y="21067"/>
                        <a:pt x="10891" y="21104"/>
                      </a:cubicBezTo>
                      <a:cubicBezTo>
                        <a:pt x="10854" y="21104"/>
                        <a:pt x="10780" y="21104"/>
                        <a:pt x="10780" y="21067"/>
                      </a:cubicBezTo>
                      <a:cubicBezTo>
                        <a:pt x="10780" y="21030"/>
                        <a:pt x="10817" y="20956"/>
                        <a:pt x="10854" y="20920"/>
                      </a:cubicBezTo>
                      <a:lnTo>
                        <a:pt x="11223" y="20624"/>
                      </a:lnTo>
                      <a:cubicBezTo>
                        <a:pt x="11112" y="20661"/>
                        <a:pt x="11038" y="20772"/>
                        <a:pt x="10927" y="20772"/>
                      </a:cubicBezTo>
                      <a:cubicBezTo>
                        <a:pt x="10817" y="20809"/>
                        <a:pt x="10743" y="20809"/>
                        <a:pt x="10927" y="20661"/>
                      </a:cubicBezTo>
                      <a:cubicBezTo>
                        <a:pt x="10964" y="20624"/>
                        <a:pt x="10964" y="20588"/>
                        <a:pt x="10964" y="20551"/>
                      </a:cubicBezTo>
                      <a:cubicBezTo>
                        <a:pt x="11001" y="20588"/>
                        <a:pt x="11001" y="20588"/>
                        <a:pt x="11038" y="20624"/>
                      </a:cubicBezTo>
                      <a:cubicBezTo>
                        <a:pt x="11075" y="20624"/>
                        <a:pt x="11149" y="20624"/>
                        <a:pt x="11149" y="20624"/>
                      </a:cubicBezTo>
                      <a:lnTo>
                        <a:pt x="11334" y="20403"/>
                      </a:lnTo>
                      <a:cubicBezTo>
                        <a:pt x="11297" y="20403"/>
                        <a:pt x="11260" y="20440"/>
                        <a:pt x="11223" y="20440"/>
                      </a:cubicBezTo>
                      <a:lnTo>
                        <a:pt x="11038" y="20440"/>
                      </a:lnTo>
                      <a:cubicBezTo>
                        <a:pt x="11186" y="20329"/>
                        <a:pt x="10891" y="20329"/>
                        <a:pt x="11112" y="20219"/>
                      </a:cubicBezTo>
                      <a:cubicBezTo>
                        <a:pt x="11149" y="20182"/>
                        <a:pt x="11186" y="20108"/>
                        <a:pt x="11186" y="20071"/>
                      </a:cubicBezTo>
                      <a:lnTo>
                        <a:pt x="11075" y="20108"/>
                      </a:lnTo>
                      <a:lnTo>
                        <a:pt x="11038" y="20145"/>
                      </a:lnTo>
                      <a:cubicBezTo>
                        <a:pt x="10964" y="20219"/>
                        <a:pt x="10854" y="20329"/>
                        <a:pt x="10817" y="20256"/>
                      </a:cubicBezTo>
                      <a:cubicBezTo>
                        <a:pt x="10780" y="20182"/>
                        <a:pt x="10817" y="20071"/>
                        <a:pt x="10817" y="19960"/>
                      </a:cubicBezTo>
                      <a:cubicBezTo>
                        <a:pt x="10817" y="19923"/>
                        <a:pt x="10817" y="19850"/>
                        <a:pt x="10780" y="19850"/>
                      </a:cubicBezTo>
                      <a:cubicBezTo>
                        <a:pt x="10743" y="19850"/>
                        <a:pt x="10595" y="19850"/>
                        <a:pt x="10595" y="19997"/>
                      </a:cubicBezTo>
                      <a:cubicBezTo>
                        <a:pt x="10595" y="19997"/>
                        <a:pt x="10558" y="20034"/>
                        <a:pt x="10521" y="20034"/>
                      </a:cubicBezTo>
                      <a:cubicBezTo>
                        <a:pt x="10521" y="19960"/>
                        <a:pt x="10484" y="19923"/>
                        <a:pt x="10521" y="19850"/>
                      </a:cubicBezTo>
                      <a:cubicBezTo>
                        <a:pt x="10558" y="19739"/>
                        <a:pt x="10447" y="19739"/>
                        <a:pt x="10411" y="19776"/>
                      </a:cubicBezTo>
                      <a:cubicBezTo>
                        <a:pt x="9746" y="20292"/>
                        <a:pt x="10115" y="19555"/>
                        <a:pt x="9746" y="19665"/>
                      </a:cubicBezTo>
                      <a:lnTo>
                        <a:pt x="9783" y="19628"/>
                      </a:lnTo>
                      <a:cubicBezTo>
                        <a:pt x="9820" y="19591"/>
                        <a:pt x="9894" y="19555"/>
                        <a:pt x="9931" y="19518"/>
                      </a:cubicBezTo>
                      <a:lnTo>
                        <a:pt x="10226" y="19444"/>
                      </a:lnTo>
                      <a:lnTo>
                        <a:pt x="10226" y="19407"/>
                      </a:lnTo>
                      <a:cubicBezTo>
                        <a:pt x="9931" y="19555"/>
                        <a:pt x="10189" y="19001"/>
                        <a:pt x="9709" y="19370"/>
                      </a:cubicBezTo>
                      <a:cubicBezTo>
                        <a:pt x="9672" y="19407"/>
                        <a:pt x="9561" y="19444"/>
                        <a:pt x="9561" y="19444"/>
                      </a:cubicBezTo>
                      <a:cubicBezTo>
                        <a:pt x="9488" y="19407"/>
                        <a:pt x="9451" y="19333"/>
                        <a:pt x="9377" y="19259"/>
                      </a:cubicBezTo>
                      <a:cubicBezTo>
                        <a:pt x="9451" y="19259"/>
                        <a:pt x="9561" y="19223"/>
                        <a:pt x="9598" y="19223"/>
                      </a:cubicBezTo>
                      <a:cubicBezTo>
                        <a:pt x="9709" y="19259"/>
                        <a:pt x="9783" y="19223"/>
                        <a:pt x="9894" y="19112"/>
                      </a:cubicBezTo>
                      <a:lnTo>
                        <a:pt x="10115" y="18890"/>
                      </a:lnTo>
                      <a:lnTo>
                        <a:pt x="9783" y="19075"/>
                      </a:lnTo>
                      <a:lnTo>
                        <a:pt x="9746" y="19075"/>
                      </a:lnTo>
                      <a:lnTo>
                        <a:pt x="9746" y="19038"/>
                      </a:lnTo>
                      <a:cubicBezTo>
                        <a:pt x="9894" y="18890"/>
                        <a:pt x="10004" y="18817"/>
                        <a:pt x="9746" y="18854"/>
                      </a:cubicBezTo>
                      <a:cubicBezTo>
                        <a:pt x="9561" y="18890"/>
                        <a:pt x="9709" y="18780"/>
                        <a:pt x="9820" y="18706"/>
                      </a:cubicBezTo>
                      <a:lnTo>
                        <a:pt x="9820" y="18706"/>
                      </a:lnTo>
                      <a:lnTo>
                        <a:pt x="9820" y="18706"/>
                      </a:lnTo>
                      <a:lnTo>
                        <a:pt x="10115" y="18558"/>
                      </a:lnTo>
                      <a:lnTo>
                        <a:pt x="10078" y="18817"/>
                      </a:lnTo>
                      <a:cubicBezTo>
                        <a:pt x="10078" y="18817"/>
                        <a:pt x="10041" y="18854"/>
                        <a:pt x="10004" y="18854"/>
                      </a:cubicBezTo>
                      <a:lnTo>
                        <a:pt x="10041" y="18890"/>
                      </a:lnTo>
                      <a:lnTo>
                        <a:pt x="10152" y="18780"/>
                      </a:lnTo>
                      <a:lnTo>
                        <a:pt x="10447" y="18558"/>
                      </a:lnTo>
                      <a:lnTo>
                        <a:pt x="10447" y="18595"/>
                      </a:lnTo>
                      <a:lnTo>
                        <a:pt x="10374" y="18706"/>
                      </a:lnTo>
                      <a:cubicBezTo>
                        <a:pt x="10411" y="18669"/>
                        <a:pt x="10484" y="18595"/>
                        <a:pt x="10484" y="18558"/>
                      </a:cubicBezTo>
                      <a:cubicBezTo>
                        <a:pt x="10484" y="18521"/>
                        <a:pt x="10484" y="18448"/>
                        <a:pt x="10447" y="18448"/>
                      </a:cubicBezTo>
                      <a:cubicBezTo>
                        <a:pt x="10374" y="18448"/>
                        <a:pt x="10189" y="18521"/>
                        <a:pt x="10189" y="18521"/>
                      </a:cubicBezTo>
                      <a:cubicBezTo>
                        <a:pt x="10152" y="18374"/>
                        <a:pt x="10411" y="18411"/>
                        <a:pt x="10447" y="18300"/>
                      </a:cubicBezTo>
                      <a:cubicBezTo>
                        <a:pt x="10521" y="18153"/>
                        <a:pt x="10189" y="18448"/>
                        <a:pt x="10337" y="18263"/>
                      </a:cubicBezTo>
                      <a:cubicBezTo>
                        <a:pt x="10411" y="18189"/>
                        <a:pt x="10521" y="18116"/>
                        <a:pt x="10484" y="18005"/>
                      </a:cubicBezTo>
                      <a:cubicBezTo>
                        <a:pt x="10411" y="17857"/>
                        <a:pt x="10263" y="17894"/>
                        <a:pt x="10078" y="18079"/>
                      </a:cubicBezTo>
                      <a:lnTo>
                        <a:pt x="9894" y="18300"/>
                      </a:lnTo>
                      <a:lnTo>
                        <a:pt x="10041" y="18300"/>
                      </a:lnTo>
                      <a:cubicBezTo>
                        <a:pt x="10041" y="18300"/>
                        <a:pt x="10078" y="18263"/>
                        <a:pt x="10115" y="18226"/>
                      </a:cubicBezTo>
                      <a:lnTo>
                        <a:pt x="10226" y="18042"/>
                      </a:lnTo>
                      <a:cubicBezTo>
                        <a:pt x="10263" y="18042"/>
                        <a:pt x="10300" y="18079"/>
                        <a:pt x="10300" y="18079"/>
                      </a:cubicBezTo>
                      <a:cubicBezTo>
                        <a:pt x="10263" y="18153"/>
                        <a:pt x="10226" y="18226"/>
                        <a:pt x="10152" y="18300"/>
                      </a:cubicBezTo>
                      <a:cubicBezTo>
                        <a:pt x="10004" y="18411"/>
                        <a:pt x="9746" y="18448"/>
                        <a:pt x="9783" y="18632"/>
                      </a:cubicBezTo>
                      <a:lnTo>
                        <a:pt x="9783" y="18632"/>
                      </a:lnTo>
                      <a:lnTo>
                        <a:pt x="9783" y="18632"/>
                      </a:lnTo>
                      <a:cubicBezTo>
                        <a:pt x="9635" y="18706"/>
                        <a:pt x="9709" y="18558"/>
                        <a:pt x="9709" y="18521"/>
                      </a:cubicBezTo>
                      <a:cubicBezTo>
                        <a:pt x="9746" y="18189"/>
                        <a:pt x="9451" y="18521"/>
                        <a:pt x="9303" y="18558"/>
                      </a:cubicBezTo>
                      <a:lnTo>
                        <a:pt x="9266" y="18558"/>
                      </a:lnTo>
                      <a:cubicBezTo>
                        <a:pt x="9377" y="18411"/>
                        <a:pt x="9229" y="18374"/>
                        <a:pt x="9229" y="18337"/>
                      </a:cubicBezTo>
                      <a:cubicBezTo>
                        <a:pt x="9303" y="18153"/>
                        <a:pt x="8897" y="18079"/>
                        <a:pt x="9414" y="17784"/>
                      </a:cubicBezTo>
                      <a:cubicBezTo>
                        <a:pt x="8897" y="18042"/>
                        <a:pt x="9525" y="17599"/>
                        <a:pt x="9377" y="17636"/>
                      </a:cubicBezTo>
                      <a:lnTo>
                        <a:pt x="9377" y="17599"/>
                      </a:lnTo>
                      <a:cubicBezTo>
                        <a:pt x="9340" y="17636"/>
                        <a:pt x="9266" y="17673"/>
                        <a:pt x="9266" y="17673"/>
                      </a:cubicBezTo>
                      <a:cubicBezTo>
                        <a:pt x="9229" y="17894"/>
                        <a:pt x="9008" y="17710"/>
                        <a:pt x="8971" y="17857"/>
                      </a:cubicBezTo>
                      <a:cubicBezTo>
                        <a:pt x="8897" y="17784"/>
                        <a:pt x="8971" y="17710"/>
                        <a:pt x="8971" y="17636"/>
                      </a:cubicBezTo>
                      <a:cubicBezTo>
                        <a:pt x="9008" y="17488"/>
                        <a:pt x="8934" y="17341"/>
                        <a:pt x="8823" y="17267"/>
                      </a:cubicBezTo>
                      <a:cubicBezTo>
                        <a:pt x="8749" y="17193"/>
                        <a:pt x="8712" y="17452"/>
                        <a:pt x="8491" y="17452"/>
                      </a:cubicBezTo>
                      <a:cubicBezTo>
                        <a:pt x="8122" y="17415"/>
                        <a:pt x="8675" y="17119"/>
                        <a:pt x="8528" y="17046"/>
                      </a:cubicBezTo>
                      <a:cubicBezTo>
                        <a:pt x="8749" y="16935"/>
                        <a:pt x="8454" y="16972"/>
                        <a:pt x="8565" y="16898"/>
                      </a:cubicBezTo>
                      <a:cubicBezTo>
                        <a:pt x="8528" y="16898"/>
                        <a:pt x="8454" y="16935"/>
                        <a:pt x="8417" y="16935"/>
                      </a:cubicBezTo>
                      <a:cubicBezTo>
                        <a:pt x="8306" y="16898"/>
                        <a:pt x="8565" y="16750"/>
                        <a:pt x="8454" y="16677"/>
                      </a:cubicBezTo>
                      <a:cubicBezTo>
                        <a:pt x="8343" y="16603"/>
                        <a:pt x="8343" y="16455"/>
                        <a:pt x="8232" y="16382"/>
                      </a:cubicBezTo>
                      <a:cubicBezTo>
                        <a:pt x="8122" y="16308"/>
                        <a:pt x="8159" y="16492"/>
                        <a:pt x="8048" y="16529"/>
                      </a:cubicBezTo>
                      <a:cubicBezTo>
                        <a:pt x="8011" y="16529"/>
                        <a:pt x="7974" y="16566"/>
                        <a:pt x="7937" y="16566"/>
                      </a:cubicBezTo>
                      <a:cubicBezTo>
                        <a:pt x="8085" y="16382"/>
                        <a:pt x="7826" y="16418"/>
                        <a:pt x="7900" y="16308"/>
                      </a:cubicBezTo>
                      <a:cubicBezTo>
                        <a:pt x="8048" y="16086"/>
                        <a:pt x="8011" y="16013"/>
                        <a:pt x="7752" y="16086"/>
                      </a:cubicBezTo>
                      <a:cubicBezTo>
                        <a:pt x="7716" y="16086"/>
                        <a:pt x="7679" y="16086"/>
                        <a:pt x="7679" y="16086"/>
                      </a:cubicBezTo>
                      <a:cubicBezTo>
                        <a:pt x="7679" y="16086"/>
                        <a:pt x="7679" y="16013"/>
                        <a:pt x="7679" y="16013"/>
                      </a:cubicBezTo>
                      <a:cubicBezTo>
                        <a:pt x="7679" y="16013"/>
                        <a:pt x="7716" y="16049"/>
                        <a:pt x="7752" y="16049"/>
                      </a:cubicBezTo>
                      <a:lnTo>
                        <a:pt x="7826" y="16013"/>
                      </a:lnTo>
                      <a:cubicBezTo>
                        <a:pt x="7900" y="15865"/>
                        <a:pt x="8085" y="15680"/>
                        <a:pt x="8048" y="15644"/>
                      </a:cubicBezTo>
                      <a:cubicBezTo>
                        <a:pt x="7974" y="15570"/>
                        <a:pt x="8306" y="15422"/>
                        <a:pt x="8122" y="15496"/>
                      </a:cubicBezTo>
                      <a:cubicBezTo>
                        <a:pt x="7974" y="15533"/>
                        <a:pt x="7789" y="15717"/>
                        <a:pt x="7642" y="15828"/>
                      </a:cubicBezTo>
                      <a:lnTo>
                        <a:pt x="7605" y="15828"/>
                      </a:lnTo>
                      <a:cubicBezTo>
                        <a:pt x="7605" y="15754"/>
                        <a:pt x="7605" y="15644"/>
                        <a:pt x="7420" y="15717"/>
                      </a:cubicBezTo>
                      <a:cubicBezTo>
                        <a:pt x="7457" y="15680"/>
                        <a:pt x="7531" y="15644"/>
                        <a:pt x="7531" y="15644"/>
                      </a:cubicBezTo>
                      <a:cubicBezTo>
                        <a:pt x="7531" y="15607"/>
                        <a:pt x="7531" y="15570"/>
                        <a:pt x="7531" y="15570"/>
                      </a:cubicBezTo>
                      <a:cubicBezTo>
                        <a:pt x="7309" y="15533"/>
                        <a:pt x="7383" y="15348"/>
                        <a:pt x="7531" y="15164"/>
                      </a:cubicBezTo>
                      <a:cubicBezTo>
                        <a:pt x="7199" y="15275"/>
                        <a:pt x="7420" y="14943"/>
                        <a:pt x="7236" y="14906"/>
                      </a:cubicBezTo>
                      <a:lnTo>
                        <a:pt x="7199" y="14906"/>
                      </a:lnTo>
                      <a:cubicBezTo>
                        <a:pt x="7273" y="14537"/>
                        <a:pt x="6830" y="14500"/>
                        <a:pt x="6793" y="14242"/>
                      </a:cubicBezTo>
                      <a:cubicBezTo>
                        <a:pt x="6756" y="14131"/>
                        <a:pt x="6719" y="14020"/>
                        <a:pt x="6608" y="13946"/>
                      </a:cubicBezTo>
                      <a:cubicBezTo>
                        <a:pt x="6534" y="13910"/>
                        <a:pt x="6350" y="13910"/>
                        <a:pt x="6202" y="13910"/>
                      </a:cubicBezTo>
                      <a:cubicBezTo>
                        <a:pt x="6165" y="13910"/>
                        <a:pt x="6091" y="13946"/>
                        <a:pt x="6054" y="13983"/>
                      </a:cubicBezTo>
                      <a:cubicBezTo>
                        <a:pt x="6128" y="13910"/>
                        <a:pt x="5943" y="13873"/>
                        <a:pt x="6165" y="13762"/>
                      </a:cubicBezTo>
                      <a:cubicBezTo>
                        <a:pt x="6165" y="13762"/>
                        <a:pt x="6202" y="13688"/>
                        <a:pt x="6202" y="13651"/>
                      </a:cubicBezTo>
                      <a:lnTo>
                        <a:pt x="6128" y="13688"/>
                      </a:lnTo>
                      <a:lnTo>
                        <a:pt x="5980" y="13762"/>
                      </a:lnTo>
                      <a:cubicBezTo>
                        <a:pt x="6017" y="13725"/>
                        <a:pt x="6017" y="13651"/>
                        <a:pt x="6091" y="13614"/>
                      </a:cubicBezTo>
                      <a:cubicBezTo>
                        <a:pt x="6165" y="13577"/>
                        <a:pt x="6239" y="13504"/>
                        <a:pt x="6276" y="13577"/>
                      </a:cubicBezTo>
                      <a:cubicBezTo>
                        <a:pt x="6386" y="13688"/>
                        <a:pt x="6460" y="13577"/>
                        <a:pt x="6460" y="13467"/>
                      </a:cubicBezTo>
                      <a:cubicBezTo>
                        <a:pt x="6239" y="13577"/>
                        <a:pt x="6423" y="13393"/>
                        <a:pt x="6386" y="13393"/>
                      </a:cubicBezTo>
                      <a:lnTo>
                        <a:pt x="6054" y="12950"/>
                      </a:lnTo>
                      <a:lnTo>
                        <a:pt x="5759" y="12581"/>
                      </a:lnTo>
                      <a:cubicBezTo>
                        <a:pt x="5390" y="12840"/>
                        <a:pt x="5648" y="12471"/>
                        <a:pt x="5464" y="12508"/>
                      </a:cubicBezTo>
                      <a:lnTo>
                        <a:pt x="5464" y="12471"/>
                      </a:lnTo>
                      <a:cubicBezTo>
                        <a:pt x="5907" y="12212"/>
                        <a:pt x="5574" y="12176"/>
                        <a:pt x="5574" y="12065"/>
                      </a:cubicBezTo>
                      <a:cubicBezTo>
                        <a:pt x="5574" y="12065"/>
                        <a:pt x="5500" y="12065"/>
                        <a:pt x="5464" y="12065"/>
                      </a:cubicBezTo>
                      <a:lnTo>
                        <a:pt x="5390" y="12139"/>
                      </a:lnTo>
                      <a:cubicBezTo>
                        <a:pt x="5390" y="12176"/>
                        <a:pt x="5427" y="12212"/>
                        <a:pt x="5427" y="12249"/>
                      </a:cubicBezTo>
                      <a:lnTo>
                        <a:pt x="5242" y="12176"/>
                      </a:lnTo>
                      <a:lnTo>
                        <a:pt x="5353" y="12065"/>
                      </a:lnTo>
                      <a:lnTo>
                        <a:pt x="5648" y="11807"/>
                      </a:lnTo>
                      <a:lnTo>
                        <a:pt x="5353" y="11954"/>
                      </a:lnTo>
                      <a:lnTo>
                        <a:pt x="5353" y="11917"/>
                      </a:lnTo>
                      <a:cubicBezTo>
                        <a:pt x="5500" y="11733"/>
                        <a:pt x="5464" y="11733"/>
                        <a:pt x="5279" y="11733"/>
                      </a:cubicBezTo>
                      <a:cubicBezTo>
                        <a:pt x="5205" y="11733"/>
                        <a:pt x="5242" y="11622"/>
                        <a:pt x="5205" y="11585"/>
                      </a:cubicBezTo>
                      <a:lnTo>
                        <a:pt x="4725" y="11216"/>
                      </a:lnTo>
                      <a:cubicBezTo>
                        <a:pt x="4725" y="11216"/>
                        <a:pt x="4651" y="11216"/>
                        <a:pt x="4614" y="11216"/>
                      </a:cubicBezTo>
                      <a:lnTo>
                        <a:pt x="4577" y="11364"/>
                      </a:lnTo>
                      <a:lnTo>
                        <a:pt x="4504" y="11364"/>
                      </a:lnTo>
                      <a:cubicBezTo>
                        <a:pt x="4319" y="11364"/>
                        <a:pt x="4319" y="11253"/>
                        <a:pt x="4356" y="11106"/>
                      </a:cubicBezTo>
                      <a:cubicBezTo>
                        <a:pt x="4356" y="11179"/>
                        <a:pt x="4393" y="11142"/>
                        <a:pt x="4541" y="11106"/>
                      </a:cubicBezTo>
                      <a:cubicBezTo>
                        <a:pt x="4651" y="11069"/>
                        <a:pt x="4762" y="11142"/>
                        <a:pt x="4836" y="11179"/>
                      </a:cubicBezTo>
                      <a:cubicBezTo>
                        <a:pt x="4873" y="11179"/>
                        <a:pt x="4873" y="11216"/>
                        <a:pt x="4873" y="11253"/>
                      </a:cubicBezTo>
                      <a:lnTo>
                        <a:pt x="4984" y="11179"/>
                      </a:lnTo>
                      <a:cubicBezTo>
                        <a:pt x="5168" y="11032"/>
                        <a:pt x="4836" y="11106"/>
                        <a:pt x="4910" y="10995"/>
                      </a:cubicBezTo>
                      <a:cubicBezTo>
                        <a:pt x="4836" y="10995"/>
                        <a:pt x="5020" y="10737"/>
                        <a:pt x="4762" y="10958"/>
                      </a:cubicBezTo>
                      <a:cubicBezTo>
                        <a:pt x="4725" y="10921"/>
                        <a:pt x="4688" y="10921"/>
                        <a:pt x="4688" y="10884"/>
                      </a:cubicBezTo>
                      <a:cubicBezTo>
                        <a:pt x="5057" y="10404"/>
                        <a:pt x="4467" y="10368"/>
                        <a:pt x="4541" y="9999"/>
                      </a:cubicBezTo>
                      <a:cubicBezTo>
                        <a:pt x="4577" y="9888"/>
                        <a:pt x="4282" y="9851"/>
                        <a:pt x="4134" y="9777"/>
                      </a:cubicBezTo>
                      <a:cubicBezTo>
                        <a:pt x="3987" y="9925"/>
                        <a:pt x="3987" y="9814"/>
                        <a:pt x="3950" y="9777"/>
                      </a:cubicBezTo>
                      <a:cubicBezTo>
                        <a:pt x="3913" y="9667"/>
                        <a:pt x="4245" y="9740"/>
                        <a:pt x="4134" y="9630"/>
                      </a:cubicBezTo>
                      <a:cubicBezTo>
                        <a:pt x="4024" y="9519"/>
                        <a:pt x="3765" y="9667"/>
                        <a:pt x="3581" y="9925"/>
                      </a:cubicBezTo>
                      <a:cubicBezTo>
                        <a:pt x="3581" y="9962"/>
                        <a:pt x="3507" y="9999"/>
                        <a:pt x="3470" y="9999"/>
                      </a:cubicBezTo>
                      <a:cubicBezTo>
                        <a:pt x="3470" y="9999"/>
                        <a:pt x="3433" y="9999"/>
                        <a:pt x="3396" y="9999"/>
                      </a:cubicBezTo>
                      <a:lnTo>
                        <a:pt x="3470" y="9925"/>
                      </a:lnTo>
                      <a:lnTo>
                        <a:pt x="3507" y="9888"/>
                      </a:lnTo>
                      <a:lnTo>
                        <a:pt x="3433" y="9888"/>
                      </a:lnTo>
                      <a:lnTo>
                        <a:pt x="3248" y="9999"/>
                      </a:lnTo>
                      <a:lnTo>
                        <a:pt x="3433" y="9740"/>
                      </a:lnTo>
                      <a:cubicBezTo>
                        <a:pt x="3544" y="9593"/>
                        <a:pt x="3285" y="9851"/>
                        <a:pt x="3322" y="9740"/>
                      </a:cubicBezTo>
                      <a:cubicBezTo>
                        <a:pt x="3322" y="9740"/>
                        <a:pt x="3285" y="9703"/>
                        <a:pt x="3285" y="9703"/>
                      </a:cubicBezTo>
                      <a:cubicBezTo>
                        <a:pt x="3211" y="9851"/>
                        <a:pt x="3211" y="9593"/>
                        <a:pt x="3101" y="9740"/>
                      </a:cubicBezTo>
                      <a:lnTo>
                        <a:pt x="3101" y="9777"/>
                      </a:lnTo>
                      <a:lnTo>
                        <a:pt x="3027" y="9740"/>
                      </a:lnTo>
                      <a:cubicBezTo>
                        <a:pt x="3396" y="9519"/>
                        <a:pt x="2953" y="9593"/>
                        <a:pt x="3027" y="9445"/>
                      </a:cubicBezTo>
                      <a:cubicBezTo>
                        <a:pt x="3101" y="9334"/>
                        <a:pt x="2805" y="9261"/>
                        <a:pt x="2805" y="9113"/>
                      </a:cubicBezTo>
                      <a:cubicBezTo>
                        <a:pt x="2842" y="8892"/>
                        <a:pt x="2547" y="8892"/>
                        <a:pt x="2584" y="8707"/>
                      </a:cubicBezTo>
                      <a:cubicBezTo>
                        <a:pt x="2584" y="8633"/>
                        <a:pt x="2621" y="8523"/>
                        <a:pt x="2731" y="8412"/>
                      </a:cubicBezTo>
                      <a:cubicBezTo>
                        <a:pt x="2879" y="8228"/>
                        <a:pt x="2510" y="8449"/>
                        <a:pt x="2399" y="8375"/>
                      </a:cubicBezTo>
                      <a:cubicBezTo>
                        <a:pt x="2251" y="8265"/>
                        <a:pt x="2621" y="8265"/>
                        <a:pt x="2547" y="8228"/>
                      </a:cubicBezTo>
                      <a:cubicBezTo>
                        <a:pt x="2325" y="8117"/>
                        <a:pt x="2658" y="8228"/>
                        <a:pt x="2621" y="8191"/>
                      </a:cubicBezTo>
                      <a:cubicBezTo>
                        <a:pt x="2584" y="8154"/>
                        <a:pt x="2584" y="8154"/>
                        <a:pt x="2584" y="8117"/>
                      </a:cubicBezTo>
                      <a:cubicBezTo>
                        <a:pt x="2584" y="8080"/>
                        <a:pt x="2658" y="8006"/>
                        <a:pt x="2695" y="7969"/>
                      </a:cubicBezTo>
                      <a:cubicBezTo>
                        <a:pt x="2658" y="7969"/>
                        <a:pt x="2584" y="7969"/>
                        <a:pt x="2547" y="8006"/>
                      </a:cubicBezTo>
                      <a:cubicBezTo>
                        <a:pt x="2473" y="8043"/>
                        <a:pt x="2399" y="8117"/>
                        <a:pt x="2362" y="8191"/>
                      </a:cubicBezTo>
                      <a:cubicBezTo>
                        <a:pt x="2325" y="8043"/>
                        <a:pt x="2178" y="7896"/>
                        <a:pt x="2288" y="7711"/>
                      </a:cubicBezTo>
                      <a:cubicBezTo>
                        <a:pt x="2399" y="7490"/>
                        <a:pt x="2399" y="7379"/>
                        <a:pt x="2067" y="7453"/>
                      </a:cubicBezTo>
                      <a:cubicBezTo>
                        <a:pt x="2288" y="7232"/>
                        <a:pt x="1772" y="7416"/>
                        <a:pt x="1956" y="7158"/>
                      </a:cubicBezTo>
                      <a:cubicBezTo>
                        <a:pt x="2030" y="7047"/>
                        <a:pt x="1772" y="6899"/>
                        <a:pt x="1661" y="6789"/>
                      </a:cubicBezTo>
                      <a:lnTo>
                        <a:pt x="1661" y="6715"/>
                      </a:lnTo>
                      <a:cubicBezTo>
                        <a:pt x="1698" y="6789"/>
                        <a:pt x="1845" y="6494"/>
                        <a:pt x="1845" y="6678"/>
                      </a:cubicBezTo>
                      <a:cubicBezTo>
                        <a:pt x="1845" y="6678"/>
                        <a:pt x="1882" y="6678"/>
                        <a:pt x="1919" y="6678"/>
                      </a:cubicBezTo>
                      <a:cubicBezTo>
                        <a:pt x="1919" y="6641"/>
                        <a:pt x="1919" y="6604"/>
                        <a:pt x="1919" y="6604"/>
                      </a:cubicBezTo>
                      <a:cubicBezTo>
                        <a:pt x="1845" y="6567"/>
                        <a:pt x="1772" y="6567"/>
                        <a:pt x="1698" y="6567"/>
                      </a:cubicBezTo>
                      <a:cubicBezTo>
                        <a:pt x="1698" y="6567"/>
                        <a:pt x="1624" y="6604"/>
                        <a:pt x="1550" y="6641"/>
                      </a:cubicBezTo>
                      <a:lnTo>
                        <a:pt x="1550" y="6346"/>
                      </a:lnTo>
                      <a:cubicBezTo>
                        <a:pt x="1550" y="6272"/>
                        <a:pt x="1550" y="6235"/>
                        <a:pt x="1513" y="6198"/>
                      </a:cubicBezTo>
                      <a:cubicBezTo>
                        <a:pt x="1402" y="6014"/>
                        <a:pt x="1255" y="5830"/>
                        <a:pt x="1181" y="5645"/>
                      </a:cubicBezTo>
                      <a:cubicBezTo>
                        <a:pt x="1107" y="5461"/>
                        <a:pt x="1070" y="5276"/>
                        <a:pt x="996" y="5092"/>
                      </a:cubicBezTo>
                      <a:lnTo>
                        <a:pt x="849" y="4760"/>
                      </a:lnTo>
                      <a:cubicBezTo>
                        <a:pt x="812" y="4649"/>
                        <a:pt x="812" y="4501"/>
                        <a:pt x="701" y="4427"/>
                      </a:cubicBezTo>
                      <a:cubicBezTo>
                        <a:pt x="442" y="4243"/>
                        <a:pt x="406" y="3948"/>
                        <a:pt x="406" y="3653"/>
                      </a:cubicBezTo>
                      <a:cubicBezTo>
                        <a:pt x="406" y="3505"/>
                        <a:pt x="258" y="3357"/>
                        <a:pt x="369" y="3210"/>
                      </a:cubicBezTo>
                      <a:cubicBezTo>
                        <a:pt x="479" y="2989"/>
                        <a:pt x="73" y="3136"/>
                        <a:pt x="184" y="2989"/>
                      </a:cubicBezTo>
                      <a:cubicBezTo>
                        <a:pt x="442" y="2693"/>
                        <a:pt x="-148" y="2767"/>
                        <a:pt x="36" y="2472"/>
                      </a:cubicBezTo>
                      <a:cubicBezTo>
                        <a:pt x="110" y="2361"/>
                        <a:pt x="332" y="2214"/>
                        <a:pt x="258" y="2177"/>
                      </a:cubicBezTo>
                      <a:cubicBezTo>
                        <a:pt x="147" y="2103"/>
                        <a:pt x="221" y="1992"/>
                        <a:pt x="258" y="1919"/>
                      </a:cubicBezTo>
                      <a:cubicBezTo>
                        <a:pt x="258" y="1845"/>
                        <a:pt x="147" y="1771"/>
                        <a:pt x="184" y="1697"/>
                      </a:cubicBezTo>
                      <a:cubicBezTo>
                        <a:pt x="258" y="1550"/>
                        <a:pt x="406" y="1402"/>
                        <a:pt x="516" y="1218"/>
                      </a:cubicBezTo>
                      <a:lnTo>
                        <a:pt x="516" y="1218"/>
                      </a:lnTo>
                      <a:cubicBezTo>
                        <a:pt x="-1" y="1365"/>
                        <a:pt x="184" y="1218"/>
                        <a:pt x="295" y="1070"/>
                      </a:cubicBezTo>
                      <a:lnTo>
                        <a:pt x="996" y="738"/>
                      </a:lnTo>
                      <a:cubicBezTo>
                        <a:pt x="922" y="812"/>
                        <a:pt x="922" y="849"/>
                        <a:pt x="996" y="922"/>
                      </a:cubicBezTo>
                      <a:cubicBezTo>
                        <a:pt x="1218" y="1033"/>
                        <a:pt x="849" y="1365"/>
                        <a:pt x="1144" y="1439"/>
                      </a:cubicBezTo>
                      <a:lnTo>
                        <a:pt x="1070" y="1513"/>
                      </a:lnTo>
                      <a:cubicBezTo>
                        <a:pt x="1144" y="1550"/>
                        <a:pt x="1255" y="1623"/>
                        <a:pt x="1292" y="1586"/>
                      </a:cubicBezTo>
                      <a:cubicBezTo>
                        <a:pt x="1476" y="1513"/>
                        <a:pt x="1292" y="1476"/>
                        <a:pt x="1292" y="1439"/>
                      </a:cubicBezTo>
                      <a:cubicBezTo>
                        <a:pt x="1292" y="1365"/>
                        <a:pt x="1255" y="1328"/>
                        <a:pt x="1439" y="1328"/>
                      </a:cubicBezTo>
                      <a:lnTo>
                        <a:pt x="1661" y="1291"/>
                      </a:lnTo>
                      <a:cubicBezTo>
                        <a:pt x="1550" y="1181"/>
                        <a:pt x="1698" y="922"/>
                        <a:pt x="1365" y="922"/>
                      </a:cubicBezTo>
                      <a:cubicBezTo>
                        <a:pt x="1328" y="922"/>
                        <a:pt x="1292" y="886"/>
                        <a:pt x="1255" y="849"/>
                      </a:cubicBezTo>
                      <a:lnTo>
                        <a:pt x="1365" y="775"/>
                      </a:lnTo>
                      <a:cubicBezTo>
                        <a:pt x="1402" y="738"/>
                        <a:pt x="1476" y="701"/>
                        <a:pt x="1476" y="664"/>
                      </a:cubicBezTo>
                      <a:lnTo>
                        <a:pt x="1402" y="627"/>
                      </a:lnTo>
                      <a:cubicBezTo>
                        <a:pt x="1070" y="775"/>
                        <a:pt x="1181" y="701"/>
                        <a:pt x="1255" y="590"/>
                      </a:cubicBezTo>
                      <a:lnTo>
                        <a:pt x="2104" y="185"/>
                      </a:lnTo>
                      <a:cubicBezTo>
                        <a:pt x="2104" y="185"/>
                        <a:pt x="2288" y="111"/>
                        <a:pt x="2251" y="148"/>
                      </a:cubicBezTo>
                      <a:lnTo>
                        <a:pt x="2325" y="74"/>
                      </a:lnTo>
                      <a:lnTo>
                        <a:pt x="2325" y="74"/>
                      </a:lnTo>
                      <a:lnTo>
                        <a:pt x="2436" y="37"/>
                      </a:lnTo>
                      <a:lnTo>
                        <a:pt x="2510" y="37"/>
                      </a:lnTo>
                      <a:cubicBezTo>
                        <a:pt x="2621" y="37"/>
                        <a:pt x="2621" y="221"/>
                        <a:pt x="2842" y="37"/>
                      </a:cubicBezTo>
                      <a:cubicBezTo>
                        <a:pt x="2879" y="0"/>
                        <a:pt x="2916" y="0"/>
                        <a:pt x="2990" y="0"/>
                      </a:cubicBezTo>
                      <a:lnTo>
                        <a:pt x="3027" y="37"/>
                      </a:lnTo>
                      <a:lnTo>
                        <a:pt x="2953" y="74"/>
                      </a:lnTo>
                      <a:cubicBezTo>
                        <a:pt x="2695" y="185"/>
                        <a:pt x="3064" y="148"/>
                        <a:pt x="2916" y="221"/>
                      </a:cubicBezTo>
                      <a:cubicBezTo>
                        <a:pt x="2842" y="258"/>
                        <a:pt x="2695" y="332"/>
                        <a:pt x="2658" y="369"/>
                      </a:cubicBezTo>
                      <a:cubicBezTo>
                        <a:pt x="2621" y="480"/>
                        <a:pt x="2731" y="480"/>
                        <a:pt x="2879" y="406"/>
                      </a:cubicBezTo>
                      <a:cubicBezTo>
                        <a:pt x="3064" y="332"/>
                        <a:pt x="3064" y="332"/>
                        <a:pt x="3064" y="517"/>
                      </a:cubicBezTo>
                      <a:cubicBezTo>
                        <a:pt x="3064" y="553"/>
                        <a:pt x="3248" y="517"/>
                        <a:pt x="3285" y="517"/>
                      </a:cubicBezTo>
                      <a:cubicBezTo>
                        <a:pt x="3359" y="590"/>
                        <a:pt x="3470" y="627"/>
                        <a:pt x="3248" y="775"/>
                      </a:cubicBezTo>
                      <a:lnTo>
                        <a:pt x="3248" y="812"/>
                      </a:lnTo>
                      <a:cubicBezTo>
                        <a:pt x="3174" y="922"/>
                        <a:pt x="3618" y="627"/>
                        <a:pt x="3322" y="849"/>
                      </a:cubicBezTo>
                      <a:cubicBezTo>
                        <a:pt x="3322" y="849"/>
                        <a:pt x="3433" y="922"/>
                        <a:pt x="3507" y="922"/>
                      </a:cubicBezTo>
                      <a:cubicBezTo>
                        <a:pt x="3839" y="959"/>
                        <a:pt x="3248" y="1070"/>
                        <a:pt x="3396" y="1144"/>
                      </a:cubicBezTo>
                      <a:cubicBezTo>
                        <a:pt x="3248" y="1218"/>
                        <a:pt x="3174" y="1254"/>
                        <a:pt x="3359" y="1218"/>
                      </a:cubicBezTo>
                      <a:cubicBezTo>
                        <a:pt x="3359" y="1218"/>
                        <a:pt x="3359" y="1291"/>
                        <a:pt x="3359" y="1328"/>
                      </a:cubicBezTo>
                      <a:cubicBezTo>
                        <a:pt x="3359" y="1328"/>
                        <a:pt x="3285" y="1365"/>
                        <a:pt x="3248" y="1402"/>
                      </a:cubicBezTo>
                      <a:lnTo>
                        <a:pt x="3248" y="1328"/>
                      </a:lnTo>
                      <a:lnTo>
                        <a:pt x="3211" y="1291"/>
                      </a:lnTo>
                      <a:cubicBezTo>
                        <a:pt x="3138" y="1365"/>
                        <a:pt x="3027" y="1439"/>
                        <a:pt x="3064" y="1476"/>
                      </a:cubicBezTo>
                      <a:cubicBezTo>
                        <a:pt x="3064" y="1660"/>
                        <a:pt x="3101" y="1882"/>
                        <a:pt x="3138" y="2066"/>
                      </a:cubicBezTo>
                      <a:cubicBezTo>
                        <a:pt x="3138" y="2103"/>
                        <a:pt x="3211" y="2103"/>
                        <a:pt x="3211" y="2029"/>
                      </a:cubicBezTo>
                      <a:cubicBezTo>
                        <a:pt x="3211" y="1992"/>
                        <a:pt x="3211" y="1955"/>
                        <a:pt x="3211" y="1955"/>
                      </a:cubicBezTo>
                      <a:cubicBezTo>
                        <a:pt x="3138" y="1882"/>
                        <a:pt x="3027" y="1845"/>
                        <a:pt x="3285" y="1734"/>
                      </a:cubicBezTo>
                      <a:cubicBezTo>
                        <a:pt x="3359" y="1697"/>
                        <a:pt x="3433" y="1882"/>
                        <a:pt x="3544" y="1845"/>
                      </a:cubicBezTo>
                      <a:cubicBezTo>
                        <a:pt x="3950" y="1771"/>
                        <a:pt x="3359" y="2287"/>
                        <a:pt x="3839" y="2103"/>
                      </a:cubicBezTo>
                      <a:lnTo>
                        <a:pt x="3950" y="2103"/>
                      </a:lnTo>
                      <a:cubicBezTo>
                        <a:pt x="3950" y="2066"/>
                        <a:pt x="3950" y="2029"/>
                        <a:pt x="3950" y="2029"/>
                      </a:cubicBezTo>
                      <a:cubicBezTo>
                        <a:pt x="3802" y="1955"/>
                        <a:pt x="3802" y="1955"/>
                        <a:pt x="4024" y="1771"/>
                      </a:cubicBezTo>
                      <a:cubicBezTo>
                        <a:pt x="4061" y="1882"/>
                        <a:pt x="4024" y="2029"/>
                        <a:pt x="4097" y="2103"/>
                      </a:cubicBezTo>
                      <a:cubicBezTo>
                        <a:pt x="4208" y="2214"/>
                        <a:pt x="3839" y="2214"/>
                        <a:pt x="3950" y="2251"/>
                      </a:cubicBezTo>
                      <a:cubicBezTo>
                        <a:pt x="4024" y="2287"/>
                        <a:pt x="4171" y="2251"/>
                        <a:pt x="4208" y="2251"/>
                      </a:cubicBezTo>
                      <a:cubicBezTo>
                        <a:pt x="4282" y="2287"/>
                        <a:pt x="4282" y="2324"/>
                        <a:pt x="4282" y="2398"/>
                      </a:cubicBezTo>
                      <a:lnTo>
                        <a:pt x="4024" y="2435"/>
                      </a:lnTo>
                      <a:cubicBezTo>
                        <a:pt x="4024" y="2435"/>
                        <a:pt x="3987" y="2472"/>
                        <a:pt x="3987" y="2472"/>
                      </a:cubicBezTo>
                      <a:cubicBezTo>
                        <a:pt x="4024" y="2509"/>
                        <a:pt x="4171" y="2509"/>
                        <a:pt x="4134" y="2546"/>
                      </a:cubicBezTo>
                      <a:cubicBezTo>
                        <a:pt x="4024" y="2804"/>
                        <a:pt x="4356" y="2730"/>
                        <a:pt x="4504" y="2767"/>
                      </a:cubicBezTo>
                      <a:cubicBezTo>
                        <a:pt x="4799" y="2841"/>
                        <a:pt x="4873" y="3542"/>
                        <a:pt x="4577" y="3800"/>
                      </a:cubicBezTo>
                      <a:cubicBezTo>
                        <a:pt x="4319" y="4022"/>
                        <a:pt x="4725" y="3726"/>
                        <a:pt x="4651" y="3837"/>
                      </a:cubicBezTo>
                      <a:cubicBezTo>
                        <a:pt x="4430" y="4059"/>
                        <a:pt x="4799" y="4022"/>
                        <a:pt x="4873" y="3985"/>
                      </a:cubicBezTo>
                      <a:cubicBezTo>
                        <a:pt x="5316" y="3800"/>
                        <a:pt x="4947" y="4095"/>
                        <a:pt x="5020" y="4095"/>
                      </a:cubicBezTo>
                      <a:cubicBezTo>
                        <a:pt x="5205" y="4095"/>
                        <a:pt x="5168" y="4243"/>
                        <a:pt x="5242" y="4317"/>
                      </a:cubicBezTo>
                      <a:lnTo>
                        <a:pt x="5242" y="4354"/>
                      </a:lnTo>
                      <a:cubicBezTo>
                        <a:pt x="4836" y="4612"/>
                        <a:pt x="5648" y="4354"/>
                        <a:pt x="5316" y="4612"/>
                      </a:cubicBezTo>
                      <a:cubicBezTo>
                        <a:pt x="5648" y="4501"/>
                        <a:pt x="5020" y="5055"/>
                        <a:pt x="5537" y="4796"/>
                      </a:cubicBezTo>
                      <a:cubicBezTo>
                        <a:pt x="5205" y="4944"/>
                        <a:pt x="5464" y="5055"/>
                        <a:pt x="5279" y="5202"/>
                      </a:cubicBezTo>
                      <a:lnTo>
                        <a:pt x="5279" y="5165"/>
                      </a:lnTo>
                      <a:cubicBezTo>
                        <a:pt x="5242" y="5165"/>
                        <a:pt x="5168" y="5202"/>
                        <a:pt x="5131" y="5239"/>
                      </a:cubicBezTo>
                      <a:cubicBezTo>
                        <a:pt x="5094" y="5313"/>
                        <a:pt x="5057" y="5350"/>
                        <a:pt x="5020" y="5424"/>
                      </a:cubicBezTo>
                      <a:lnTo>
                        <a:pt x="5131" y="5313"/>
                      </a:lnTo>
                      <a:lnTo>
                        <a:pt x="5168" y="5313"/>
                      </a:lnTo>
                      <a:cubicBezTo>
                        <a:pt x="5205" y="5387"/>
                        <a:pt x="5279" y="5424"/>
                        <a:pt x="5242" y="5534"/>
                      </a:cubicBezTo>
                      <a:cubicBezTo>
                        <a:pt x="5168" y="5719"/>
                        <a:pt x="5020" y="5756"/>
                        <a:pt x="4873" y="5682"/>
                      </a:cubicBezTo>
                      <a:cubicBezTo>
                        <a:pt x="4836" y="5682"/>
                        <a:pt x="4799" y="5719"/>
                        <a:pt x="4799" y="5719"/>
                      </a:cubicBezTo>
                      <a:lnTo>
                        <a:pt x="4947" y="5903"/>
                      </a:lnTo>
                      <a:lnTo>
                        <a:pt x="5168" y="5793"/>
                      </a:lnTo>
                      <a:cubicBezTo>
                        <a:pt x="5242" y="5756"/>
                        <a:pt x="5353" y="5682"/>
                        <a:pt x="5390" y="5682"/>
                      </a:cubicBezTo>
                      <a:cubicBezTo>
                        <a:pt x="5537" y="5682"/>
                        <a:pt x="5833" y="5645"/>
                        <a:pt x="5537" y="5903"/>
                      </a:cubicBezTo>
                      <a:lnTo>
                        <a:pt x="5574" y="5940"/>
                      </a:lnTo>
                      <a:lnTo>
                        <a:pt x="5685" y="5977"/>
                      </a:lnTo>
                      <a:lnTo>
                        <a:pt x="5537" y="6014"/>
                      </a:lnTo>
                      <a:cubicBezTo>
                        <a:pt x="5464" y="6051"/>
                        <a:pt x="5353" y="6051"/>
                        <a:pt x="5353" y="6088"/>
                      </a:cubicBezTo>
                      <a:cubicBezTo>
                        <a:pt x="5316" y="6162"/>
                        <a:pt x="5279" y="6235"/>
                        <a:pt x="5279" y="6309"/>
                      </a:cubicBezTo>
                      <a:lnTo>
                        <a:pt x="5427" y="6125"/>
                      </a:lnTo>
                      <a:lnTo>
                        <a:pt x="5464" y="6051"/>
                      </a:lnTo>
                      <a:lnTo>
                        <a:pt x="5500" y="6051"/>
                      </a:lnTo>
                      <a:cubicBezTo>
                        <a:pt x="5390" y="6235"/>
                        <a:pt x="5500" y="6309"/>
                        <a:pt x="5574" y="6420"/>
                      </a:cubicBezTo>
                      <a:lnTo>
                        <a:pt x="5685" y="6383"/>
                      </a:lnTo>
                      <a:lnTo>
                        <a:pt x="5722" y="6383"/>
                      </a:lnTo>
                      <a:lnTo>
                        <a:pt x="6239" y="6383"/>
                      </a:lnTo>
                      <a:cubicBezTo>
                        <a:pt x="6276" y="6383"/>
                        <a:pt x="6313" y="6420"/>
                        <a:pt x="6350" y="6457"/>
                      </a:cubicBezTo>
                      <a:cubicBezTo>
                        <a:pt x="6165" y="6531"/>
                        <a:pt x="6460" y="6604"/>
                        <a:pt x="6202" y="6715"/>
                      </a:cubicBezTo>
                      <a:cubicBezTo>
                        <a:pt x="6165" y="6752"/>
                        <a:pt x="6091" y="6789"/>
                        <a:pt x="6054" y="6863"/>
                      </a:cubicBezTo>
                      <a:lnTo>
                        <a:pt x="6239" y="6789"/>
                      </a:lnTo>
                      <a:cubicBezTo>
                        <a:pt x="6276" y="6752"/>
                        <a:pt x="6386" y="6752"/>
                        <a:pt x="6386" y="6752"/>
                      </a:cubicBezTo>
                      <a:lnTo>
                        <a:pt x="6571" y="7047"/>
                      </a:lnTo>
                      <a:cubicBezTo>
                        <a:pt x="6497" y="7084"/>
                        <a:pt x="6423" y="7084"/>
                        <a:pt x="6386" y="7121"/>
                      </a:cubicBezTo>
                      <a:lnTo>
                        <a:pt x="6202" y="7232"/>
                      </a:lnTo>
                      <a:lnTo>
                        <a:pt x="6202" y="7268"/>
                      </a:lnTo>
                      <a:cubicBezTo>
                        <a:pt x="6239" y="7268"/>
                        <a:pt x="6350" y="7232"/>
                        <a:pt x="6350" y="7232"/>
                      </a:cubicBezTo>
                      <a:cubicBezTo>
                        <a:pt x="6386" y="7305"/>
                        <a:pt x="6165" y="7416"/>
                        <a:pt x="6313" y="7453"/>
                      </a:cubicBezTo>
                      <a:cubicBezTo>
                        <a:pt x="6423" y="7490"/>
                        <a:pt x="6645" y="7453"/>
                        <a:pt x="6793" y="7342"/>
                      </a:cubicBezTo>
                      <a:cubicBezTo>
                        <a:pt x="6830" y="7342"/>
                        <a:pt x="6866" y="7305"/>
                        <a:pt x="6866" y="7305"/>
                      </a:cubicBezTo>
                      <a:cubicBezTo>
                        <a:pt x="6940" y="7342"/>
                        <a:pt x="7125" y="7416"/>
                        <a:pt x="7088" y="7490"/>
                      </a:cubicBezTo>
                      <a:cubicBezTo>
                        <a:pt x="6977" y="7674"/>
                        <a:pt x="7273" y="7564"/>
                        <a:pt x="7162" y="7711"/>
                      </a:cubicBezTo>
                      <a:cubicBezTo>
                        <a:pt x="7125" y="7748"/>
                        <a:pt x="7162" y="7785"/>
                        <a:pt x="7125" y="7822"/>
                      </a:cubicBezTo>
                      <a:lnTo>
                        <a:pt x="6940" y="7859"/>
                      </a:lnTo>
                      <a:lnTo>
                        <a:pt x="7051" y="7785"/>
                      </a:lnTo>
                      <a:cubicBezTo>
                        <a:pt x="7088" y="7785"/>
                        <a:pt x="7088" y="7748"/>
                        <a:pt x="7088" y="7748"/>
                      </a:cubicBezTo>
                      <a:lnTo>
                        <a:pt x="6940" y="7711"/>
                      </a:lnTo>
                      <a:lnTo>
                        <a:pt x="6903" y="7748"/>
                      </a:lnTo>
                      <a:cubicBezTo>
                        <a:pt x="6903" y="7785"/>
                        <a:pt x="6903" y="7822"/>
                        <a:pt x="6903" y="7822"/>
                      </a:cubicBezTo>
                      <a:cubicBezTo>
                        <a:pt x="6866" y="7822"/>
                        <a:pt x="6830" y="7822"/>
                        <a:pt x="6830" y="7822"/>
                      </a:cubicBezTo>
                      <a:cubicBezTo>
                        <a:pt x="6793" y="7822"/>
                        <a:pt x="6793" y="7785"/>
                        <a:pt x="6793" y="7785"/>
                      </a:cubicBezTo>
                      <a:cubicBezTo>
                        <a:pt x="6793" y="7748"/>
                        <a:pt x="6793" y="7711"/>
                        <a:pt x="6830" y="7674"/>
                      </a:cubicBezTo>
                      <a:lnTo>
                        <a:pt x="6534" y="7785"/>
                      </a:lnTo>
                      <a:lnTo>
                        <a:pt x="6571" y="7896"/>
                      </a:lnTo>
                      <a:cubicBezTo>
                        <a:pt x="6571" y="7932"/>
                        <a:pt x="6571" y="8006"/>
                        <a:pt x="6571" y="8006"/>
                      </a:cubicBezTo>
                      <a:cubicBezTo>
                        <a:pt x="6386" y="8117"/>
                        <a:pt x="6534" y="7969"/>
                        <a:pt x="6497" y="7969"/>
                      </a:cubicBezTo>
                      <a:cubicBezTo>
                        <a:pt x="6497" y="7969"/>
                        <a:pt x="6460" y="7969"/>
                        <a:pt x="6423" y="7969"/>
                      </a:cubicBezTo>
                      <a:cubicBezTo>
                        <a:pt x="6423" y="8043"/>
                        <a:pt x="6386" y="8117"/>
                        <a:pt x="6423" y="8154"/>
                      </a:cubicBezTo>
                      <a:cubicBezTo>
                        <a:pt x="6534" y="8265"/>
                        <a:pt x="6645" y="8375"/>
                        <a:pt x="6756" y="8523"/>
                      </a:cubicBezTo>
                      <a:lnTo>
                        <a:pt x="6830" y="8486"/>
                      </a:lnTo>
                      <a:cubicBezTo>
                        <a:pt x="6866" y="8449"/>
                        <a:pt x="6903" y="8412"/>
                        <a:pt x="6903" y="8375"/>
                      </a:cubicBezTo>
                      <a:cubicBezTo>
                        <a:pt x="6903" y="8228"/>
                        <a:pt x="7199" y="8228"/>
                        <a:pt x="7273" y="8080"/>
                      </a:cubicBezTo>
                      <a:lnTo>
                        <a:pt x="7236" y="8265"/>
                      </a:lnTo>
                      <a:lnTo>
                        <a:pt x="7088" y="8301"/>
                      </a:lnTo>
                      <a:lnTo>
                        <a:pt x="7051" y="8338"/>
                      </a:lnTo>
                      <a:cubicBezTo>
                        <a:pt x="7088" y="8338"/>
                        <a:pt x="7125" y="8375"/>
                        <a:pt x="7125" y="8338"/>
                      </a:cubicBezTo>
                      <a:lnTo>
                        <a:pt x="7346" y="8228"/>
                      </a:lnTo>
                      <a:lnTo>
                        <a:pt x="7494" y="8154"/>
                      </a:lnTo>
                      <a:lnTo>
                        <a:pt x="7457" y="8228"/>
                      </a:lnTo>
                      <a:lnTo>
                        <a:pt x="7236" y="8818"/>
                      </a:lnTo>
                      <a:cubicBezTo>
                        <a:pt x="7863" y="8523"/>
                        <a:pt x="7346" y="8929"/>
                        <a:pt x="7383" y="9002"/>
                      </a:cubicBezTo>
                      <a:cubicBezTo>
                        <a:pt x="7420" y="9187"/>
                        <a:pt x="7568" y="8929"/>
                        <a:pt x="7605" y="8929"/>
                      </a:cubicBezTo>
                      <a:cubicBezTo>
                        <a:pt x="7863" y="8929"/>
                        <a:pt x="7826" y="9150"/>
                        <a:pt x="7974" y="9261"/>
                      </a:cubicBezTo>
                      <a:cubicBezTo>
                        <a:pt x="8085" y="9371"/>
                        <a:pt x="8306" y="9408"/>
                        <a:pt x="8306" y="9593"/>
                      </a:cubicBezTo>
                      <a:cubicBezTo>
                        <a:pt x="8306" y="9630"/>
                        <a:pt x="8269" y="9703"/>
                        <a:pt x="8269" y="9777"/>
                      </a:cubicBezTo>
                      <a:cubicBezTo>
                        <a:pt x="8232" y="9777"/>
                        <a:pt x="8159" y="9777"/>
                        <a:pt x="8159" y="9777"/>
                      </a:cubicBezTo>
                      <a:cubicBezTo>
                        <a:pt x="8159" y="9740"/>
                        <a:pt x="8195" y="9703"/>
                        <a:pt x="8195" y="9667"/>
                      </a:cubicBezTo>
                      <a:lnTo>
                        <a:pt x="7974" y="9777"/>
                      </a:lnTo>
                      <a:cubicBezTo>
                        <a:pt x="8085" y="9814"/>
                        <a:pt x="8195" y="9814"/>
                        <a:pt x="8269" y="9851"/>
                      </a:cubicBezTo>
                      <a:cubicBezTo>
                        <a:pt x="8306" y="9888"/>
                        <a:pt x="8232" y="9999"/>
                        <a:pt x="8232" y="10036"/>
                      </a:cubicBezTo>
                      <a:cubicBezTo>
                        <a:pt x="8122" y="10220"/>
                        <a:pt x="8528" y="9999"/>
                        <a:pt x="8417" y="10183"/>
                      </a:cubicBezTo>
                      <a:lnTo>
                        <a:pt x="8454" y="10220"/>
                      </a:lnTo>
                      <a:lnTo>
                        <a:pt x="8343" y="10257"/>
                      </a:lnTo>
                      <a:lnTo>
                        <a:pt x="8195" y="10257"/>
                      </a:lnTo>
                      <a:cubicBezTo>
                        <a:pt x="8195" y="10257"/>
                        <a:pt x="8159" y="10331"/>
                        <a:pt x="8122" y="10331"/>
                      </a:cubicBezTo>
                      <a:lnTo>
                        <a:pt x="8306" y="10331"/>
                      </a:lnTo>
                      <a:cubicBezTo>
                        <a:pt x="8380" y="10331"/>
                        <a:pt x="8454" y="10294"/>
                        <a:pt x="8528" y="10294"/>
                      </a:cubicBezTo>
                      <a:lnTo>
                        <a:pt x="8491" y="10404"/>
                      </a:lnTo>
                      <a:cubicBezTo>
                        <a:pt x="8417" y="10589"/>
                        <a:pt x="8417" y="10368"/>
                        <a:pt x="8380" y="10441"/>
                      </a:cubicBezTo>
                      <a:cubicBezTo>
                        <a:pt x="8343" y="10478"/>
                        <a:pt x="8269" y="10552"/>
                        <a:pt x="8269" y="10552"/>
                      </a:cubicBezTo>
                      <a:cubicBezTo>
                        <a:pt x="8306" y="10589"/>
                        <a:pt x="8380" y="10626"/>
                        <a:pt x="8380" y="10663"/>
                      </a:cubicBezTo>
                      <a:cubicBezTo>
                        <a:pt x="8380" y="10700"/>
                        <a:pt x="8306" y="10810"/>
                        <a:pt x="8232" y="10847"/>
                      </a:cubicBezTo>
                      <a:cubicBezTo>
                        <a:pt x="8195" y="10884"/>
                        <a:pt x="8122" y="10921"/>
                        <a:pt x="8085" y="10958"/>
                      </a:cubicBezTo>
                      <a:lnTo>
                        <a:pt x="8085" y="10995"/>
                      </a:lnTo>
                      <a:lnTo>
                        <a:pt x="8269" y="11069"/>
                      </a:lnTo>
                      <a:lnTo>
                        <a:pt x="8085" y="11069"/>
                      </a:lnTo>
                      <a:lnTo>
                        <a:pt x="8048" y="11106"/>
                      </a:lnTo>
                      <a:lnTo>
                        <a:pt x="8122" y="11253"/>
                      </a:lnTo>
                      <a:cubicBezTo>
                        <a:pt x="8122" y="11253"/>
                        <a:pt x="8159" y="11253"/>
                        <a:pt x="8195" y="11253"/>
                      </a:cubicBezTo>
                      <a:cubicBezTo>
                        <a:pt x="8085" y="11142"/>
                        <a:pt x="8712" y="11106"/>
                        <a:pt x="8417" y="10995"/>
                      </a:cubicBezTo>
                      <a:cubicBezTo>
                        <a:pt x="8417" y="10995"/>
                        <a:pt x="8380" y="10884"/>
                        <a:pt x="8528" y="10884"/>
                      </a:cubicBezTo>
                      <a:cubicBezTo>
                        <a:pt x="8565" y="10884"/>
                        <a:pt x="8565" y="10921"/>
                        <a:pt x="8602" y="10921"/>
                      </a:cubicBezTo>
                      <a:cubicBezTo>
                        <a:pt x="8823" y="10847"/>
                        <a:pt x="8675" y="10589"/>
                        <a:pt x="8971" y="10589"/>
                      </a:cubicBezTo>
                      <a:cubicBezTo>
                        <a:pt x="9082" y="10589"/>
                        <a:pt x="8897" y="10773"/>
                        <a:pt x="8749" y="10884"/>
                      </a:cubicBezTo>
                      <a:lnTo>
                        <a:pt x="8712" y="10921"/>
                      </a:lnTo>
                      <a:lnTo>
                        <a:pt x="8823" y="10884"/>
                      </a:lnTo>
                      <a:lnTo>
                        <a:pt x="8971" y="10810"/>
                      </a:lnTo>
                      <a:lnTo>
                        <a:pt x="8823" y="10995"/>
                      </a:lnTo>
                      <a:cubicBezTo>
                        <a:pt x="8786" y="11032"/>
                        <a:pt x="8749" y="11032"/>
                        <a:pt x="8712" y="11032"/>
                      </a:cubicBezTo>
                      <a:lnTo>
                        <a:pt x="8712" y="11069"/>
                      </a:lnTo>
                      <a:lnTo>
                        <a:pt x="8897" y="10995"/>
                      </a:lnTo>
                      <a:lnTo>
                        <a:pt x="9082" y="10921"/>
                      </a:lnTo>
                      <a:lnTo>
                        <a:pt x="9082" y="11032"/>
                      </a:lnTo>
                      <a:cubicBezTo>
                        <a:pt x="9082" y="11142"/>
                        <a:pt x="9045" y="11327"/>
                        <a:pt x="9377" y="11216"/>
                      </a:cubicBezTo>
                      <a:cubicBezTo>
                        <a:pt x="9414" y="11179"/>
                        <a:pt x="9488" y="11290"/>
                        <a:pt x="9525" y="11327"/>
                      </a:cubicBezTo>
                      <a:cubicBezTo>
                        <a:pt x="9525" y="11364"/>
                        <a:pt x="9451" y="11438"/>
                        <a:pt x="9414" y="11474"/>
                      </a:cubicBezTo>
                      <a:cubicBezTo>
                        <a:pt x="9414" y="11438"/>
                        <a:pt x="9414" y="11401"/>
                        <a:pt x="9377" y="11364"/>
                      </a:cubicBezTo>
                      <a:cubicBezTo>
                        <a:pt x="9377" y="11327"/>
                        <a:pt x="9303" y="11327"/>
                        <a:pt x="9266" y="11364"/>
                      </a:cubicBezTo>
                      <a:cubicBezTo>
                        <a:pt x="9118" y="11438"/>
                        <a:pt x="8971" y="11327"/>
                        <a:pt x="8823" y="11548"/>
                      </a:cubicBezTo>
                      <a:cubicBezTo>
                        <a:pt x="8786" y="11622"/>
                        <a:pt x="8823" y="11622"/>
                        <a:pt x="8897" y="11585"/>
                      </a:cubicBezTo>
                      <a:lnTo>
                        <a:pt x="9008" y="11511"/>
                      </a:lnTo>
                      <a:cubicBezTo>
                        <a:pt x="9266" y="11364"/>
                        <a:pt x="9192" y="11585"/>
                        <a:pt x="9303" y="11585"/>
                      </a:cubicBezTo>
                      <a:cubicBezTo>
                        <a:pt x="9488" y="11622"/>
                        <a:pt x="9488" y="11696"/>
                        <a:pt x="9488" y="11474"/>
                      </a:cubicBezTo>
                      <a:lnTo>
                        <a:pt x="9525" y="11438"/>
                      </a:lnTo>
                      <a:cubicBezTo>
                        <a:pt x="9561" y="11474"/>
                        <a:pt x="9635" y="11511"/>
                        <a:pt x="9672" y="11548"/>
                      </a:cubicBezTo>
                      <a:cubicBezTo>
                        <a:pt x="9672" y="11548"/>
                        <a:pt x="9598" y="11622"/>
                        <a:pt x="9561" y="11659"/>
                      </a:cubicBezTo>
                      <a:lnTo>
                        <a:pt x="9488" y="11696"/>
                      </a:lnTo>
                      <a:lnTo>
                        <a:pt x="9525" y="11733"/>
                      </a:lnTo>
                      <a:cubicBezTo>
                        <a:pt x="9783" y="11696"/>
                        <a:pt x="9820" y="11807"/>
                        <a:pt x="9635" y="12028"/>
                      </a:cubicBezTo>
                      <a:cubicBezTo>
                        <a:pt x="9635" y="12028"/>
                        <a:pt x="9598" y="12065"/>
                        <a:pt x="9561" y="12065"/>
                      </a:cubicBezTo>
                      <a:lnTo>
                        <a:pt x="9561" y="11991"/>
                      </a:lnTo>
                      <a:lnTo>
                        <a:pt x="9598" y="11954"/>
                      </a:lnTo>
                      <a:cubicBezTo>
                        <a:pt x="9525" y="11954"/>
                        <a:pt x="9451" y="11991"/>
                        <a:pt x="9414" y="11991"/>
                      </a:cubicBezTo>
                      <a:cubicBezTo>
                        <a:pt x="9377" y="12028"/>
                        <a:pt x="9340" y="12065"/>
                        <a:pt x="9340" y="12139"/>
                      </a:cubicBezTo>
                      <a:cubicBezTo>
                        <a:pt x="9377" y="12102"/>
                        <a:pt x="9414" y="12065"/>
                        <a:pt x="9414" y="12065"/>
                      </a:cubicBezTo>
                      <a:lnTo>
                        <a:pt x="9598" y="12139"/>
                      </a:lnTo>
                      <a:lnTo>
                        <a:pt x="9525" y="12176"/>
                      </a:lnTo>
                      <a:cubicBezTo>
                        <a:pt x="9451" y="12176"/>
                        <a:pt x="9414" y="12102"/>
                        <a:pt x="9340" y="12249"/>
                      </a:cubicBezTo>
                      <a:lnTo>
                        <a:pt x="9192" y="12249"/>
                      </a:lnTo>
                      <a:lnTo>
                        <a:pt x="9229" y="12434"/>
                      </a:lnTo>
                      <a:cubicBezTo>
                        <a:pt x="9340" y="12360"/>
                        <a:pt x="9451" y="12249"/>
                        <a:pt x="9525" y="12249"/>
                      </a:cubicBezTo>
                      <a:cubicBezTo>
                        <a:pt x="9746" y="12212"/>
                        <a:pt x="9968" y="12176"/>
                        <a:pt x="10115" y="12212"/>
                      </a:cubicBezTo>
                      <a:cubicBezTo>
                        <a:pt x="10226" y="12249"/>
                        <a:pt x="10041" y="12323"/>
                        <a:pt x="9931" y="12397"/>
                      </a:cubicBezTo>
                      <a:lnTo>
                        <a:pt x="9931" y="12434"/>
                      </a:lnTo>
                      <a:cubicBezTo>
                        <a:pt x="10300" y="12249"/>
                        <a:pt x="10041" y="12692"/>
                        <a:pt x="10374" y="12544"/>
                      </a:cubicBezTo>
                      <a:lnTo>
                        <a:pt x="10374" y="12581"/>
                      </a:lnTo>
                      <a:cubicBezTo>
                        <a:pt x="10152" y="12692"/>
                        <a:pt x="10595" y="12618"/>
                        <a:pt x="10300" y="12766"/>
                      </a:cubicBezTo>
                      <a:cubicBezTo>
                        <a:pt x="10300" y="12803"/>
                        <a:pt x="10337" y="12877"/>
                        <a:pt x="10337" y="12913"/>
                      </a:cubicBezTo>
                      <a:lnTo>
                        <a:pt x="10669" y="13319"/>
                      </a:lnTo>
                      <a:cubicBezTo>
                        <a:pt x="10743" y="13430"/>
                        <a:pt x="10780" y="13577"/>
                        <a:pt x="10891" y="13651"/>
                      </a:cubicBezTo>
                      <a:cubicBezTo>
                        <a:pt x="11149" y="13873"/>
                        <a:pt x="11407" y="14094"/>
                        <a:pt x="11334" y="14537"/>
                      </a:cubicBezTo>
                      <a:cubicBezTo>
                        <a:pt x="11297" y="14684"/>
                        <a:pt x="11629" y="14721"/>
                        <a:pt x="11703" y="14869"/>
                      </a:cubicBezTo>
                      <a:cubicBezTo>
                        <a:pt x="11740" y="14979"/>
                        <a:pt x="11998" y="14943"/>
                        <a:pt x="11814" y="15201"/>
                      </a:cubicBezTo>
                      <a:cubicBezTo>
                        <a:pt x="11444" y="15644"/>
                        <a:pt x="12072" y="15348"/>
                        <a:pt x="12109" y="15496"/>
                      </a:cubicBezTo>
                      <a:cubicBezTo>
                        <a:pt x="12109" y="15644"/>
                        <a:pt x="12330" y="15717"/>
                        <a:pt x="12367" y="15865"/>
                      </a:cubicBezTo>
                      <a:cubicBezTo>
                        <a:pt x="12404" y="16013"/>
                        <a:pt x="12404" y="16197"/>
                        <a:pt x="12183" y="16418"/>
                      </a:cubicBezTo>
                      <a:lnTo>
                        <a:pt x="12183" y="16455"/>
                      </a:lnTo>
                      <a:lnTo>
                        <a:pt x="12257" y="16418"/>
                      </a:lnTo>
                      <a:lnTo>
                        <a:pt x="12404" y="16308"/>
                      </a:lnTo>
                      <a:cubicBezTo>
                        <a:pt x="12404" y="16345"/>
                        <a:pt x="12441" y="16418"/>
                        <a:pt x="12441" y="16455"/>
                      </a:cubicBezTo>
                      <a:cubicBezTo>
                        <a:pt x="12441" y="16455"/>
                        <a:pt x="12367" y="16529"/>
                        <a:pt x="12330" y="16566"/>
                      </a:cubicBezTo>
                      <a:cubicBezTo>
                        <a:pt x="12404" y="16529"/>
                        <a:pt x="12515" y="16529"/>
                        <a:pt x="12552" y="16455"/>
                      </a:cubicBezTo>
                      <a:cubicBezTo>
                        <a:pt x="12847" y="16197"/>
                        <a:pt x="12589" y="16640"/>
                        <a:pt x="12773" y="16492"/>
                      </a:cubicBezTo>
                      <a:lnTo>
                        <a:pt x="12995" y="16861"/>
                      </a:lnTo>
                      <a:cubicBezTo>
                        <a:pt x="13032" y="16935"/>
                        <a:pt x="12847" y="16898"/>
                        <a:pt x="12847" y="17009"/>
                      </a:cubicBezTo>
                      <a:cubicBezTo>
                        <a:pt x="12847" y="17230"/>
                        <a:pt x="13106" y="17230"/>
                        <a:pt x="13216" y="17341"/>
                      </a:cubicBezTo>
                      <a:cubicBezTo>
                        <a:pt x="13290" y="17415"/>
                        <a:pt x="13475" y="17378"/>
                        <a:pt x="13327" y="17599"/>
                      </a:cubicBezTo>
                      <a:cubicBezTo>
                        <a:pt x="13660" y="17562"/>
                        <a:pt x="13143" y="17784"/>
                        <a:pt x="13253" y="17820"/>
                      </a:cubicBezTo>
                      <a:cubicBezTo>
                        <a:pt x="13290" y="17820"/>
                        <a:pt x="13364" y="17820"/>
                        <a:pt x="13401" y="17820"/>
                      </a:cubicBezTo>
                      <a:cubicBezTo>
                        <a:pt x="13475" y="17784"/>
                        <a:pt x="13438" y="17636"/>
                        <a:pt x="13512" y="17673"/>
                      </a:cubicBezTo>
                      <a:cubicBezTo>
                        <a:pt x="13660" y="17784"/>
                        <a:pt x="13733" y="17968"/>
                        <a:pt x="13623" y="18226"/>
                      </a:cubicBezTo>
                      <a:lnTo>
                        <a:pt x="13549" y="18337"/>
                      </a:lnTo>
                      <a:lnTo>
                        <a:pt x="13660" y="18263"/>
                      </a:lnTo>
                      <a:lnTo>
                        <a:pt x="13807" y="18153"/>
                      </a:lnTo>
                      <a:lnTo>
                        <a:pt x="13696" y="18300"/>
                      </a:lnTo>
                      <a:cubicBezTo>
                        <a:pt x="13660" y="18374"/>
                        <a:pt x="13475" y="18448"/>
                        <a:pt x="13586" y="18485"/>
                      </a:cubicBezTo>
                      <a:cubicBezTo>
                        <a:pt x="13660" y="18485"/>
                        <a:pt x="13770" y="18411"/>
                        <a:pt x="13844" y="18411"/>
                      </a:cubicBezTo>
                      <a:cubicBezTo>
                        <a:pt x="13881" y="18411"/>
                        <a:pt x="13918" y="18485"/>
                        <a:pt x="13918" y="18521"/>
                      </a:cubicBezTo>
                      <a:lnTo>
                        <a:pt x="13660" y="18632"/>
                      </a:lnTo>
                      <a:cubicBezTo>
                        <a:pt x="13623" y="18595"/>
                        <a:pt x="13623" y="18595"/>
                        <a:pt x="13586" y="18595"/>
                      </a:cubicBezTo>
                      <a:cubicBezTo>
                        <a:pt x="13549" y="18595"/>
                        <a:pt x="13512" y="18595"/>
                        <a:pt x="13475" y="18595"/>
                      </a:cubicBezTo>
                      <a:lnTo>
                        <a:pt x="13623" y="18927"/>
                      </a:lnTo>
                      <a:cubicBezTo>
                        <a:pt x="13623" y="18927"/>
                        <a:pt x="13696" y="18927"/>
                        <a:pt x="13696" y="18927"/>
                      </a:cubicBezTo>
                      <a:lnTo>
                        <a:pt x="13733" y="18780"/>
                      </a:lnTo>
                      <a:cubicBezTo>
                        <a:pt x="13475" y="18927"/>
                        <a:pt x="13623" y="18780"/>
                        <a:pt x="13660" y="18669"/>
                      </a:cubicBezTo>
                      <a:cubicBezTo>
                        <a:pt x="13807" y="18632"/>
                        <a:pt x="14029" y="18595"/>
                        <a:pt x="13918" y="18706"/>
                      </a:cubicBezTo>
                      <a:cubicBezTo>
                        <a:pt x="13770" y="18854"/>
                        <a:pt x="13844" y="18890"/>
                        <a:pt x="13844" y="18927"/>
                      </a:cubicBezTo>
                      <a:cubicBezTo>
                        <a:pt x="13807" y="19075"/>
                        <a:pt x="13992" y="18854"/>
                        <a:pt x="14103" y="18854"/>
                      </a:cubicBezTo>
                      <a:cubicBezTo>
                        <a:pt x="14398" y="18817"/>
                        <a:pt x="13992" y="19112"/>
                        <a:pt x="14103" y="19149"/>
                      </a:cubicBezTo>
                      <a:cubicBezTo>
                        <a:pt x="14139" y="19149"/>
                        <a:pt x="13918" y="19296"/>
                        <a:pt x="14029" y="19259"/>
                      </a:cubicBezTo>
                      <a:cubicBezTo>
                        <a:pt x="14139" y="19223"/>
                        <a:pt x="14139" y="19259"/>
                        <a:pt x="14213" y="19223"/>
                      </a:cubicBezTo>
                      <a:cubicBezTo>
                        <a:pt x="14435" y="19149"/>
                        <a:pt x="14583" y="19112"/>
                        <a:pt x="14435" y="19407"/>
                      </a:cubicBezTo>
                      <a:cubicBezTo>
                        <a:pt x="14398" y="19481"/>
                        <a:pt x="14656" y="19518"/>
                        <a:pt x="14730" y="19591"/>
                      </a:cubicBezTo>
                      <a:cubicBezTo>
                        <a:pt x="14841" y="19702"/>
                        <a:pt x="15062" y="19776"/>
                        <a:pt x="14767" y="20108"/>
                      </a:cubicBezTo>
                      <a:lnTo>
                        <a:pt x="14767" y="20145"/>
                      </a:lnTo>
                      <a:cubicBezTo>
                        <a:pt x="15062" y="19960"/>
                        <a:pt x="14915" y="20145"/>
                        <a:pt x="14915" y="20256"/>
                      </a:cubicBezTo>
                      <a:cubicBezTo>
                        <a:pt x="14915" y="20366"/>
                        <a:pt x="15173" y="20256"/>
                        <a:pt x="15210" y="20366"/>
                      </a:cubicBezTo>
                      <a:cubicBezTo>
                        <a:pt x="15321" y="20588"/>
                        <a:pt x="15469" y="20809"/>
                        <a:pt x="15690" y="20993"/>
                      </a:cubicBezTo>
                      <a:cubicBezTo>
                        <a:pt x="15801" y="21067"/>
                        <a:pt x="15653" y="21362"/>
                        <a:pt x="15912" y="21325"/>
                      </a:cubicBezTo>
                      <a:lnTo>
                        <a:pt x="15875" y="21399"/>
                      </a:lnTo>
                      <a:cubicBezTo>
                        <a:pt x="15875" y="21436"/>
                        <a:pt x="15948" y="21436"/>
                        <a:pt x="15948" y="21473"/>
                      </a:cubicBezTo>
                      <a:lnTo>
                        <a:pt x="16022" y="21805"/>
                      </a:lnTo>
                      <a:cubicBezTo>
                        <a:pt x="16022" y="21879"/>
                        <a:pt x="16170" y="21731"/>
                        <a:pt x="16207" y="21805"/>
                      </a:cubicBezTo>
                      <a:cubicBezTo>
                        <a:pt x="16318" y="22063"/>
                        <a:pt x="16539" y="22248"/>
                        <a:pt x="16724" y="22469"/>
                      </a:cubicBezTo>
                      <a:lnTo>
                        <a:pt x="16982" y="22764"/>
                      </a:lnTo>
                      <a:lnTo>
                        <a:pt x="17204" y="23060"/>
                      </a:lnTo>
                      <a:cubicBezTo>
                        <a:pt x="17056" y="23133"/>
                        <a:pt x="17167" y="23207"/>
                        <a:pt x="17167" y="23207"/>
                      </a:cubicBezTo>
                      <a:cubicBezTo>
                        <a:pt x="17573" y="23060"/>
                        <a:pt x="17167" y="23613"/>
                        <a:pt x="17499" y="23539"/>
                      </a:cubicBezTo>
                      <a:cubicBezTo>
                        <a:pt x="17536" y="23539"/>
                        <a:pt x="17536" y="23687"/>
                        <a:pt x="17499" y="23761"/>
                      </a:cubicBezTo>
                      <a:cubicBezTo>
                        <a:pt x="17462" y="23908"/>
                        <a:pt x="17573" y="23908"/>
                        <a:pt x="17647" y="23945"/>
                      </a:cubicBezTo>
                      <a:cubicBezTo>
                        <a:pt x="17942" y="24019"/>
                        <a:pt x="18016" y="24277"/>
                        <a:pt x="18127" y="24499"/>
                      </a:cubicBezTo>
                      <a:cubicBezTo>
                        <a:pt x="18164" y="24609"/>
                        <a:pt x="18274" y="24720"/>
                        <a:pt x="18348" y="24831"/>
                      </a:cubicBezTo>
                      <a:cubicBezTo>
                        <a:pt x="18348" y="24831"/>
                        <a:pt x="18348" y="24867"/>
                        <a:pt x="18311" y="24904"/>
                      </a:cubicBezTo>
                      <a:lnTo>
                        <a:pt x="18090" y="25126"/>
                      </a:lnTo>
                      <a:cubicBezTo>
                        <a:pt x="18237" y="25126"/>
                        <a:pt x="18274" y="24978"/>
                        <a:pt x="18385" y="24904"/>
                      </a:cubicBezTo>
                      <a:lnTo>
                        <a:pt x="18422" y="24867"/>
                      </a:lnTo>
                      <a:lnTo>
                        <a:pt x="18348" y="25126"/>
                      </a:lnTo>
                      <a:cubicBezTo>
                        <a:pt x="18385" y="25089"/>
                        <a:pt x="18496" y="25052"/>
                        <a:pt x="18496" y="25052"/>
                      </a:cubicBezTo>
                      <a:cubicBezTo>
                        <a:pt x="18570" y="25089"/>
                        <a:pt x="18680" y="25126"/>
                        <a:pt x="18717" y="25236"/>
                      </a:cubicBezTo>
                      <a:cubicBezTo>
                        <a:pt x="18791" y="25384"/>
                        <a:pt x="18902" y="25458"/>
                        <a:pt x="18976" y="25605"/>
                      </a:cubicBezTo>
                      <a:cubicBezTo>
                        <a:pt x="19050" y="25864"/>
                        <a:pt x="19308" y="26011"/>
                        <a:pt x="19493" y="26233"/>
                      </a:cubicBezTo>
                      <a:cubicBezTo>
                        <a:pt x="19640" y="26417"/>
                        <a:pt x="19862" y="26565"/>
                        <a:pt x="19899" y="26786"/>
                      </a:cubicBezTo>
                      <a:cubicBezTo>
                        <a:pt x="19936" y="26970"/>
                        <a:pt x="20157" y="26897"/>
                        <a:pt x="20157" y="27081"/>
                      </a:cubicBezTo>
                      <a:cubicBezTo>
                        <a:pt x="20157" y="27192"/>
                        <a:pt x="20120" y="27339"/>
                        <a:pt x="20194" y="27339"/>
                      </a:cubicBezTo>
                      <a:cubicBezTo>
                        <a:pt x="20379" y="27339"/>
                        <a:pt x="20231" y="27561"/>
                        <a:pt x="20268" y="27635"/>
                      </a:cubicBezTo>
                      <a:cubicBezTo>
                        <a:pt x="20342" y="27893"/>
                        <a:pt x="20748" y="27782"/>
                        <a:pt x="20748" y="28077"/>
                      </a:cubicBezTo>
                      <a:cubicBezTo>
                        <a:pt x="20748" y="28151"/>
                        <a:pt x="20933" y="28151"/>
                        <a:pt x="21043" y="28151"/>
                      </a:cubicBezTo>
                      <a:cubicBezTo>
                        <a:pt x="21154" y="28151"/>
                        <a:pt x="20822" y="28299"/>
                        <a:pt x="21006" y="28336"/>
                      </a:cubicBezTo>
                      <a:cubicBezTo>
                        <a:pt x="21302" y="28372"/>
                        <a:pt x="21486" y="28594"/>
                        <a:pt x="21486" y="28889"/>
                      </a:cubicBezTo>
                      <a:cubicBezTo>
                        <a:pt x="21486" y="29037"/>
                        <a:pt x="21523" y="29073"/>
                        <a:pt x="21708" y="29000"/>
                      </a:cubicBezTo>
                      <a:cubicBezTo>
                        <a:pt x="21671" y="29037"/>
                        <a:pt x="21634" y="29147"/>
                        <a:pt x="21634" y="29147"/>
                      </a:cubicBezTo>
                      <a:cubicBezTo>
                        <a:pt x="21745" y="29221"/>
                        <a:pt x="21929" y="29258"/>
                        <a:pt x="22040" y="29332"/>
                      </a:cubicBezTo>
                      <a:cubicBezTo>
                        <a:pt x="22225" y="29442"/>
                        <a:pt x="22372" y="29590"/>
                        <a:pt x="22483" y="29738"/>
                      </a:cubicBezTo>
                      <a:cubicBezTo>
                        <a:pt x="22742" y="30070"/>
                        <a:pt x="22889" y="30476"/>
                        <a:pt x="23258" y="30660"/>
                      </a:cubicBezTo>
                      <a:cubicBezTo>
                        <a:pt x="23000" y="30918"/>
                        <a:pt x="23480" y="30660"/>
                        <a:pt x="23295" y="30845"/>
                      </a:cubicBezTo>
                      <a:cubicBezTo>
                        <a:pt x="23295" y="30845"/>
                        <a:pt x="23332" y="30918"/>
                        <a:pt x="23332" y="30918"/>
                      </a:cubicBezTo>
                      <a:lnTo>
                        <a:pt x="23369" y="30808"/>
                      </a:lnTo>
                      <a:lnTo>
                        <a:pt x="23406" y="30771"/>
                      </a:lnTo>
                      <a:lnTo>
                        <a:pt x="23443" y="30771"/>
                      </a:lnTo>
                      <a:lnTo>
                        <a:pt x="23517" y="31103"/>
                      </a:lnTo>
                      <a:lnTo>
                        <a:pt x="23517" y="31140"/>
                      </a:lnTo>
                      <a:lnTo>
                        <a:pt x="23960" y="31250"/>
                      </a:lnTo>
                      <a:lnTo>
                        <a:pt x="24034" y="31177"/>
                      </a:lnTo>
                      <a:cubicBezTo>
                        <a:pt x="24071" y="31213"/>
                        <a:pt x="24108" y="31287"/>
                        <a:pt x="24108" y="31287"/>
                      </a:cubicBezTo>
                      <a:cubicBezTo>
                        <a:pt x="23997" y="31398"/>
                        <a:pt x="23997" y="31435"/>
                        <a:pt x="24034" y="31472"/>
                      </a:cubicBezTo>
                      <a:lnTo>
                        <a:pt x="22483" y="33058"/>
                      </a:lnTo>
                      <a:close/>
                      <a:moveTo>
                        <a:pt x="4947" y="4686"/>
                      </a:moveTo>
                      <a:cubicBezTo>
                        <a:pt x="4947" y="4760"/>
                        <a:pt x="4947" y="4796"/>
                        <a:pt x="4984" y="4907"/>
                      </a:cubicBezTo>
                      <a:cubicBezTo>
                        <a:pt x="5020" y="4907"/>
                        <a:pt x="5057" y="4907"/>
                        <a:pt x="5094" y="4907"/>
                      </a:cubicBezTo>
                      <a:cubicBezTo>
                        <a:pt x="5168" y="4796"/>
                        <a:pt x="5353" y="4649"/>
                        <a:pt x="5316" y="4575"/>
                      </a:cubicBezTo>
                      <a:cubicBezTo>
                        <a:pt x="5242" y="4354"/>
                        <a:pt x="5057" y="4796"/>
                        <a:pt x="4947" y="4686"/>
                      </a:cubicBezTo>
                      <a:close/>
                      <a:moveTo>
                        <a:pt x="3027" y="3247"/>
                      </a:moveTo>
                      <a:cubicBezTo>
                        <a:pt x="3064" y="3247"/>
                        <a:pt x="3064" y="3284"/>
                        <a:pt x="3064" y="3284"/>
                      </a:cubicBezTo>
                      <a:cubicBezTo>
                        <a:pt x="2879" y="3431"/>
                        <a:pt x="3101" y="3468"/>
                        <a:pt x="3027" y="3579"/>
                      </a:cubicBezTo>
                      <a:lnTo>
                        <a:pt x="3101" y="3579"/>
                      </a:lnTo>
                      <a:cubicBezTo>
                        <a:pt x="3211" y="3468"/>
                        <a:pt x="3248" y="3357"/>
                        <a:pt x="3101" y="3284"/>
                      </a:cubicBezTo>
                      <a:lnTo>
                        <a:pt x="3101" y="3284"/>
                      </a:lnTo>
                      <a:lnTo>
                        <a:pt x="3101" y="3284"/>
                      </a:lnTo>
                      <a:cubicBezTo>
                        <a:pt x="3138" y="3247"/>
                        <a:pt x="3101" y="3247"/>
                        <a:pt x="3027" y="3247"/>
                      </a:cubicBezTo>
                      <a:close/>
                      <a:moveTo>
                        <a:pt x="1550" y="2287"/>
                      </a:moveTo>
                      <a:cubicBezTo>
                        <a:pt x="1476" y="2361"/>
                        <a:pt x="1402" y="2435"/>
                        <a:pt x="1328" y="2509"/>
                      </a:cubicBezTo>
                      <a:cubicBezTo>
                        <a:pt x="1439" y="2509"/>
                        <a:pt x="1513" y="2509"/>
                        <a:pt x="1624" y="2509"/>
                      </a:cubicBezTo>
                      <a:cubicBezTo>
                        <a:pt x="1661" y="2435"/>
                        <a:pt x="1698" y="2361"/>
                        <a:pt x="1735" y="2287"/>
                      </a:cubicBezTo>
                      <a:cubicBezTo>
                        <a:pt x="1735" y="2287"/>
                        <a:pt x="1587" y="2251"/>
                        <a:pt x="1550" y="2287"/>
                      </a:cubicBezTo>
                      <a:close/>
                      <a:moveTo>
                        <a:pt x="1772" y="1660"/>
                      </a:moveTo>
                      <a:cubicBezTo>
                        <a:pt x="1882" y="1660"/>
                        <a:pt x="2030" y="1623"/>
                        <a:pt x="2067" y="1623"/>
                      </a:cubicBezTo>
                      <a:cubicBezTo>
                        <a:pt x="2251" y="1402"/>
                        <a:pt x="1735" y="1476"/>
                        <a:pt x="1993" y="1218"/>
                      </a:cubicBezTo>
                      <a:lnTo>
                        <a:pt x="1882" y="1218"/>
                      </a:lnTo>
                      <a:cubicBezTo>
                        <a:pt x="1550" y="1476"/>
                        <a:pt x="2067" y="1476"/>
                        <a:pt x="1772" y="1660"/>
                      </a:cubicBezTo>
                      <a:close/>
                      <a:moveTo>
                        <a:pt x="1144" y="1955"/>
                      </a:moveTo>
                      <a:cubicBezTo>
                        <a:pt x="1181" y="1919"/>
                        <a:pt x="1218" y="1882"/>
                        <a:pt x="1218" y="1882"/>
                      </a:cubicBezTo>
                      <a:lnTo>
                        <a:pt x="1070" y="1808"/>
                      </a:lnTo>
                      <a:lnTo>
                        <a:pt x="849" y="2066"/>
                      </a:lnTo>
                      <a:lnTo>
                        <a:pt x="959" y="2066"/>
                      </a:lnTo>
                      <a:cubicBezTo>
                        <a:pt x="959" y="2029"/>
                        <a:pt x="996" y="1992"/>
                        <a:pt x="996" y="1955"/>
                      </a:cubicBezTo>
                      <a:cubicBezTo>
                        <a:pt x="1107" y="1882"/>
                        <a:pt x="1033" y="2103"/>
                        <a:pt x="1144" y="1955"/>
                      </a:cubicBezTo>
                      <a:close/>
                      <a:moveTo>
                        <a:pt x="1513" y="2066"/>
                      </a:moveTo>
                      <a:cubicBezTo>
                        <a:pt x="1550" y="2103"/>
                        <a:pt x="1661" y="2103"/>
                        <a:pt x="1698" y="2103"/>
                      </a:cubicBezTo>
                      <a:cubicBezTo>
                        <a:pt x="1661" y="1992"/>
                        <a:pt x="1587" y="1882"/>
                        <a:pt x="1550" y="1771"/>
                      </a:cubicBezTo>
                      <a:cubicBezTo>
                        <a:pt x="1513" y="1771"/>
                        <a:pt x="1476" y="1771"/>
                        <a:pt x="1402" y="1808"/>
                      </a:cubicBezTo>
                      <a:cubicBezTo>
                        <a:pt x="1439" y="1882"/>
                        <a:pt x="1439" y="1992"/>
                        <a:pt x="1513" y="2066"/>
                      </a:cubicBezTo>
                      <a:close/>
                      <a:moveTo>
                        <a:pt x="1070" y="3357"/>
                      </a:moveTo>
                      <a:cubicBezTo>
                        <a:pt x="1070" y="3284"/>
                        <a:pt x="1070" y="3247"/>
                        <a:pt x="1070" y="3173"/>
                      </a:cubicBezTo>
                      <a:lnTo>
                        <a:pt x="1033" y="3247"/>
                      </a:lnTo>
                      <a:lnTo>
                        <a:pt x="996" y="3284"/>
                      </a:lnTo>
                      <a:cubicBezTo>
                        <a:pt x="959" y="3247"/>
                        <a:pt x="922" y="3247"/>
                        <a:pt x="922" y="3210"/>
                      </a:cubicBezTo>
                      <a:cubicBezTo>
                        <a:pt x="922" y="3210"/>
                        <a:pt x="922" y="3173"/>
                        <a:pt x="959" y="3136"/>
                      </a:cubicBezTo>
                      <a:cubicBezTo>
                        <a:pt x="1033" y="2915"/>
                        <a:pt x="1218" y="2693"/>
                        <a:pt x="996" y="2583"/>
                      </a:cubicBezTo>
                      <a:lnTo>
                        <a:pt x="996" y="2583"/>
                      </a:lnTo>
                      <a:lnTo>
                        <a:pt x="996" y="2583"/>
                      </a:lnTo>
                      <a:lnTo>
                        <a:pt x="996" y="2583"/>
                      </a:lnTo>
                      <a:cubicBezTo>
                        <a:pt x="1033" y="2435"/>
                        <a:pt x="1033" y="2361"/>
                        <a:pt x="775" y="2435"/>
                      </a:cubicBezTo>
                      <a:cubicBezTo>
                        <a:pt x="775" y="2472"/>
                        <a:pt x="812" y="2509"/>
                        <a:pt x="849" y="2546"/>
                      </a:cubicBezTo>
                      <a:cubicBezTo>
                        <a:pt x="885" y="2583"/>
                        <a:pt x="959" y="2583"/>
                        <a:pt x="996" y="2583"/>
                      </a:cubicBezTo>
                      <a:lnTo>
                        <a:pt x="996" y="2583"/>
                      </a:lnTo>
                      <a:cubicBezTo>
                        <a:pt x="922" y="2620"/>
                        <a:pt x="1070" y="2693"/>
                        <a:pt x="849" y="2693"/>
                      </a:cubicBezTo>
                      <a:cubicBezTo>
                        <a:pt x="849" y="2878"/>
                        <a:pt x="849" y="3062"/>
                        <a:pt x="812" y="3284"/>
                      </a:cubicBezTo>
                      <a:cubicBezTo>
                        <a:pt x="812" y="3321"/>
                        <a:pt x="1033" y="3247"/>
                        <a:pt x="885" y="3357"/>
                      </a:cubicBezTo>
                      <a:cubicBezTo>
                        <a:pt x="922" y="3357"/>
                        <a:pt x="922" y="3394"/>
                        <a:pt x="959" y="3394"/>
                      </a:cubicBezTo>
                      <a:cubicBezTo>
                        <a:pt x="959" y="3431"/>
                        <a:pt x="1070" y="3357"/>
                        <a:pt x="1070" y="3357"/>
                      </a:cubicBezTo>
                      <a:close/>
                      <a:moveTo>
                        <a:pt x="1439" y="4391"/>
                      </a:moveTo>
                      <a:lnTo>
                        <a:pt x="1365" y="4095"/>
                      </a:lnTo>
                      <a:cubicBezTo>
                        <a:pt x="1365" y="4095"/>
                        <a:pt x="1292" y="4095"/>
                        <a:pt x="1255" y="4095"/>
                      </a:cubicBezTo>
                      <a:cubicBezTo>
                        <a:pt x="1218" y="4095"/>
                        <a:pt x="1181" y="4132"/>
                        <a:pt x="1144" y="4169"/>
                      </a:cubicBezTo>
                      <a:lnTo>
                        <a:pt x="1033" y="4354"/>
                      </a:lnTo>
                      <a:cubicBezTo>
                        <a:pt x="1070" y="4354"/>
                        <a:pt x="1107" y="4354"/>
                        <a:pt x="1107" y="4354"/>
                      </a:cubicBezTo>
                      <a:cubicBezTo>
                        <a:pt x="1402" y="4022"/>
                        <a:pt x="1328" y="4317"/>
                        <a:pt x="1365" y="4354"/>
                      </a:cubicBezTo>
                      <a:lnTo>
                        <a:pt x="1439" y="4391"/>
                      </a:lnTo>
                      <a:close/>
                      <a:moveTo>
                        <a:pt x="2436" y="3911"/>
                      </a:moveTo>
                      <a:lnTo>
                        <a:pt x="2362" y="3985"/>
                      </a:lnTo>
                      <a:lnTo>
                        <a:pt x="2621" y="3911"/>
                      </a:lnTo>
                      <a:lnTo>
                        <a:pt x="2621" y="3837"/>
                      </a:lnTo>
                      <a:lnTo>
                        <a:pt x="2584" y="3763"/>
                      </a:lnTo>
                      <a:cubicBezTo>
                        <a:pt x="2584" y="3763"/>
                        <a:pt x="2621" y="3726"/>
                        <a:pt x="2658" y="3726"/>
                      </a:cubicBezTo>
                      <a:cubicBezTo>
                        <a:pt x="2658" y="3763"/>
                        <a:pt x="2658" y="3763"/>
                        <a:pt x="2695" y="3800"/>
                      </a:cubicBezTo>
                      <a:cubicBezTo>
                        <a:pt x="2805" y="3911"/>
                        <a:pt x="2842" y="4022"/>
                        <a:pt x="2473" y="4022"/>
                      </a:cubicBezTo>
                      <a:lnTo>
                        <a:pt x="2399" y="4059"/>
                      </a:lnTo>
                      <a:cubicBezTo>
                        <a:pt x="2399" y="4095"/>
                        <a:pt x="2399" y="4132"/>
                        <a:pt x="2399" y="4132"/>
                      </a:cubicBezTo>
                      <a:lnTo>
                        <a:pt x="2658" y="4095"/>
                      </a:lnTo>
                      <a:cubicBezTo>
                        <a:pt x="2695" y="4022"/>
                        <a:pt x="2990" y="3948"/>
                        <a:pt x="2842" y="3837"/>
                      </a:cubicBezTo>
                      <a:cubicBezTo>
                        <a:pt x="2768" y="3800"/>
                        <a:pt x="2842" y="3690"/>
                        <a:pt x="2842" y="3616"/>
                      </a:cubicBezTo>
                      <a:cubicBezTo>
                        <a:pt x="2805" y="3542"/>
                        <a:pt x="2805" y="3468"/>
                        <a:pt x="2621" y="3579"/>
                      </a:cubicBezTo>
                      <a:cubicBezTo>
                        <a:pt x="2842" y="3247"/>
                        <a:pt x="2325" y="3247"/>
                        <a:pt x="2436" y="2952"/>
                      </a:cubicBezTo>
                      <a:cubicBezTo>
                        <a:pt x="2436" y="2915"/>
                        <a:pt x="2362" y="2878"/>
                        <a:pt x="2325" y="2878"/>
                      </a:cubicBezTo>
                      <a:cubicBezTo>
                        <a:pt x="2288" y="2878"/>
                        <a:pt x="2215" y="2915"/>
                        <a:pt x="2178" y="2915"/>
                      </a:cubicBezTo>
                      <a:lnTo>
                        <a:pt x="2030" y="3062"/>
                      </a:lnTo>
                      <a:lnTo>
                        <a:pt x="2030" y="2878"/>
                      </a:lnTo>
                      <a:cubicBezTo>
                        <a:pt x="2030" y="2841"/>
                        <a:pt x="1993" y="2767"/>
                        <a:pt x="1993" y="2730"/>
                      </a:cubicBezTo>
                      <a:cubicBezTo>
                        <a:pt x="1956" y="2730"/>
                        <a:pt x="1919" y="2767"/>
                        <a:pt x="1919" y="2767"/>
                      </a:cubicBezTo>
                      <a:cubicBezTo>
                        <a:pt x="1919" y="2841"/>
                        <a:pt x="1882" y="2878"/>
                        <a:pt x="1882" y="2952"/>
                      </a:cubicBezTo>
                      <a:cubicBezTo>
                        <a:pt x="1882" y="2989"/>
                        <a:pt x="1919" y="3025"/>
                        <a:pt x="1919" y="3062"/>
                      </a:cubicBezTo>
                      <a:lnTo>
                        <a:pt x="1919" y="3099"/>
                      </a:lnTo>
                      <a:cubicBezTo>
                        <a:pt x="1882" y="3099"/>
                        <a:pt x="1845" y="3099"/>
                        <a:pt x="1845" y="3099"/>
                      </a:cubicBezTo>
                      <a:cubicBezTo>
                        <a:pt x="1772" y="3173"/>
                        <a:pt x="1845" y="2952"/>
                        <a:pt x="1698" y="3099"/>
                      </a:cubicBezTo>
                      <a:cubicBezTo>
                        <a:pt x="1661" y="3025"/>
                        <a:pt x="1550" y="3062"/>
                        <a:pt x="1439" y="3136"/>
                      </a:cubicBezTo>
                      <a:cubicBezTo>
                        <a:pt x="1402" y="3136"/>
                        <a:pt x="1439" y="3210"/>
                        <a:pt x="1439" y="3210"/>
                      </a:cubicBezTo>
                      <a:lnTo>
                        <a:pt x="1550" y="3357"/>
                      </a:lnTo>
                      <a:cubicBezTo>
                        <a:pt x="1513" y="3357"/>
                        <a:pt x="1439" y="3357"/>
                        <a:pt x="1439" y="3357"/>
                      </a:cubicBezTo>
                      <a:cubicBezTo>
                        <a:pt x="1365" y="3321"/>
                        <a:pt x="1328" y="3284"/>
                        <a:pt x="1292" y="3247"/>
                      </a:cubicBezTo>
                      <a:cubicBezTo>
                        <a:pt x="1292" y="3284"/>
                        <a:pt x="1255" y="3357"/>
                        <a:pt x="1292" y="3394"/>
                      </a:cubicBezTo>
                      <a:cubicBezTo>
                        <a:pt x="1328" y="3431"/>
                        <a:pt x="1402" y="3468"/>
                        <a:pt x="1476" y="3468"/>
                      </a:cubicBezTo>
                      <a:cubicBezTo>
                        <a:pt x="1808" y="3468"/>
                        <a:pt x="1661" y="3247"/>
                        <a:pt x="1808" y="3173"/>
                      </a:cubicBezTo>
                      <a:cubicBezTo>
                        <a:pt x="1735" y="3431"/>
                        <a:pt x="2178" y="3173"/>
                        <a:pt x="2325" y="3284"/>
                      </a:cubicBezTo>
                      <a:cubicBezTo>
                        <a:pt x="2436" y="3394"/>
                        <a:pt x="2436" y="3505"/>
                        <a:pt x="2510" y="3616"/>
                      </a:cubicBezTo>
                      <a:cubicBezTo>
                        <a:pt x="2510" y="3616"/>
                        <a:pt x="2510" y="3653"/>
                        <a:pt x="2473" y="3690"/>
                      </a:cubicBezTo>
                      <a:cubicBezTo>
                        <a:pt x="2473" y="3690"/>
                        <a:pt x="2399" y="3726"/>
                        <a:pt x="2399" y="3726"/>
                      </a:cubicBezTo>
                      <a:cubicBezTo>
                        <a:pt x="2362" y="3726"/>
                        <a:pt x="2362" y="3690"/>
                        <a:pt x="2362" y="3690"/>
                      </a:cubicBezTo>
                      <a:cubicBezTo>
                        <a:pt x="2473" y="3468"/>
                        <a:pt x="1956" y="3653"/>
                        <a:pt x="2030" y="3468"/>
                      </a:cubicBezTo>
                      <a:cubicBezTo>
                        <a:pt x="1993" y="3468"/>
                        <a:pt x="1956" y="3505"/>
                        <a:pt x="1956" y="3505"/>
                      </a:cubicBezTo>
                      <a:cubicBezTo>
                        <a:pt x="1956" y="3542"/>
                        <a:pt x="1956" y="3579"/>
                        <a:pt x="1956" y="3579"/>
                      </a:cubicBezTo>
                      <a:cubicBezTo>
                        <a:pt x="2067" y="3616"/>
                        <a:pt x="1993" y="3653"/>
                        <a:pt x="1882" y="3690"/>
                      </a:cubicBezTo>
                      <a:lnTo>
                        <a:pt x="1882" y="3690"/>
                      </a:lnTo>
                      <a:lnTo>
                        <a:pt x="1882" y="3690"/>
                      </a:lnTo>
                      <a:cubicBezTo>
                        <a:pt x="1808" y="3653"/>
                        <a:pt x="1735" y="3616"/>
                        <a:pt x="1698" y="3763"/>
                      </a:cubicBezTo>
                      <a:cubicBezTo>
                        <a:pt x="1698" y="3763"/>
                        <a:pt x="1550" y="3837"/>
                        <a:pt x="1476" y="3874"/>
                      </a:cubicBezTo>
                      <a:lnTo>
                        <a:pt x="1328" y="3985"/>
                      </a:lnTo>
                      <a:cubicBezTo>
                        <a:pt x="1365" y="3985"/>
                        <a:pt x="1439" y="4022"/>
                        <a:pt x="1439" y="4022"/>
                      </a:cubicBezTo>
                      <a:lnTo>
                        <a:pt x="1882" y="3690"/>
                      </a:lnTo>
                      <a:lnTo>
                        <a:pt x="1882" y="3690"/>
                      </a:lnTo>
                      <a:lnTo>
                        <a:pt x="1882" y="3690"/>
                      </a:lnTo>
                      <a:cubicBezTo>
                        <a:pt x="1845" y="3800"/>
                        <a:pt x="2141" y="3579"/>
                        <a:pt x="2067" y="3726"/>
                      </a:cubicBezTo>
                      <a:cubicBezTo>
                        <a:pt x="2030" y="3800"/>
                        <a:pt x="2141" y="3874"/>
                        <a:pt x="2178" y="3948"/>
                      </a:cubicBezTo>
                      <a:cubicBezTo>
                        <a:pt x="2178" y="3948"/>
                        <a:pt x="2251" y="3911"/>
                        <a:pt x="2288" y="3874"/>
                      </a:cubicBezTo>
                      <a:cubicBezTo>
                        <a:pt x="2510" y="3726"/>
                        <a:pt x="2288" y="4095"/>
                        <a:pt x="2510" y="3911"/>
                      </a:cubicBezTo>
                      <a:lnTo>
                        <a:pt x="2436" y="3911"/>
                      </a:lnTo>
                      <a:close/>
                      <a:moveTo>
                        <a:pt x="1993" y="4575"/>
                      </a:moveTo>
                      <a:lnTo>
                        <a:pt x="1993" y="4464"/>
                      </a:lnTo>
                      <a:lnTo>
                        <a:pt x="1919" y="4317"/>
                      </a:lnTo>
                      <a:cubicBezTo>
                        <a:pt x="2067" y="4206"/>
                        <a:pt x="2288" y="4317"/>
                        <a:pt x="2362" y="4095"/>
                      </a:cubicBezTo>
                      <a:cubicBezTo>
                        <a:pt x="2288" y="4132"/>
                        <a:pt x="2178" y="4243"/>
                        <a:pt x="2141" y="4132"/>
                      </a:cubicBezTo>
                      <a:cubicBezTo>
                        <a:pt x="2141" y="4132"/>
                        <a:pt x="1993" y="4169"/>
                        <a:pt x="1919" y="4206"/>
                      </a:cubicBezTo>
                      <a:cubicBezTo>
                        <a:pt x="1956" y="4243"/>
                        <a:pt x="2178" y="4169"/>
                        <a:pt x="1956" y="4317"/>
                      </a:cubicBezTo>
                      <a:lnTo>
                        <a:pt x="1735" y="4464"/>
                      </a:lnTo>
                      <a:cubicBezTo>
                        <a:pt x="1698" y="4464"/>
                        <a:pt x="1661" y="4464"/>
                        <a:pt x="1624" y="4464"/>
                      </a:cubicBezTo>
                      <a:lnTo>
                        <a:pt x="1956" y="4575"/>
                      </a:lnTo>
                      <a:cubicBezTo>
                        <a:pt x="1882" y="4612"/>
                        <a:pt x="1956" y="4575"/>
                        <a:pt x="1993" y="4575"/>
                      </a:cubicBezTo>
                      <a:close/>
                      <a:moveTo>
                        <a:pt x="2215" y="4907"/>
                      </a:moveTo>
                      <a:lnTo>
                        <a:pt x="2067" y="4870"/>
                      </a:lnTo>
                      <a:lnTo>
                        <a:pt x="1882" y="4833"/>
                      </a:lnTo>
                      <a:cubicBezTo>
                        <a:pt x="2178" y="4649"/>
                        <a:pt x="1772" y="4760"/>
                        <a:pt x="1845" y="4686"/>
                      </a:cubicBezTo>
                      <a:cubicBezTo>
                        <a:pt x="1772" y="4760"/>
                        <a:pt x="1735" y="4833"/>
                        <a:pt x="1661" y="4870"/>
                      </a:cubicBezTo>
                      <a:cubicBezTo>
                        <a:pt x="1550" y="4944"/>
                        <a:pt x="1587" y="5055"/>
                        <a:pt x="1402" y="5055"/>
                      </a:cubicBezTo>
                      <a:lnTo>
                        <a:pt x="1365" y="5018"/>
                      </a:lnTo>
                      <a:lnTo>
                        <a:pt x="1328" y="5055"/>
                      </a:lnTo>
                      <a:cubicBezTo>
                        <a:pt x="1328" y="5092"/>
                        <a:pt x="1328" y="5128"/>
                        <a:pt x="1328" y="5128"/>
                      </a:cubicBezTo>
                      <a:cubicBezTo>
                        <a:pt x="1439" y="5202"/>
                        <a:pt x="1513" y="5018"/>
                        <a:pt x="1587" y="5018"/>
                      </a:cubicBezTo>
                      <a:cubicBezTo>
                        <a:pt x="1735" y="4944"/>
                        <a:pt x="1772" y="4944"/>
                        <a:pt x="1772" y="5018"/>
                      </a:cubicBezTo>
                      <a:cubicBezTo>
                        <a:pt x="1772" y="5165"/>
                        <a:pt x="1993" y="5165"/>
                        <a:pt x="2104" y="5128"/>
                      </a:cubicBezTo>
                      <a:cubicBezTo>
                        <a:pt x="2362" y="5092"/>
                        <a:pt x="1956" y="5055"/>
                        <a:pt x="2215" y="4907"/>
                      </a:cubicBezTo>
                      <a:close/>
                      <a:moveTo>
                        <a:pt x="2251" y="5424"/>
                      </a:moveTo>
                      <a:cubicBezTo>
                        <a:pt x="2362" y="5276"/>
                        <a:pt x="1772" y="5608"/>
                        <a:pt x="2067" y="5313"/>
                      </a:cubicBezTo>
                      <a:lnTo>
                        <a:pt x="1624" y="5534"/>
                      </a:lnTo>
                      <a:cubicBezTo>
                        <a:pt x="1772" y="5534"/>
                        <a:pt x="1882" y="5534"/>
                        <a:pt x="2141" y="5497"/>
                      </a:cubicBezTo>
                      <a:cubicBezTo>
                        <a:pt x="2104" y="5534"/>
                        <a:pt x="2215" y="5461"/>
                        <a:pt x="2251" y="5424"/>
                      </a:cubicBezTo>
                      <a:close/>
                      <a:moveTo>
                        <a:pt x="3027" y="5756"/>
                      </a:moveTo>
                      <a:cubicBezTo>
                        <a:pt x="3138" y="5719"/>
                        <a:pt x="2953" y="5940"/>
                        <a:pt x="3138" y="5830"/>
                      </a:cubicBezTo>
                      <a:cubicBezTo>
                        <a:pt x="3322" y="5793"/>
                        <a:pt x="2731" y="6235"/>
                        <a:pt x="3285" y="5977"/>
                      </a:cubicBezTo>
                      <a:cubicBezTo>
                        <a:pt x="3359" y="5940"/>
                        <a:pt x="3433" y="5940"/>
                        <a:pt x="3507" y="5903"/>
                      </a:cubicBezTo>
                      <a:cubicBezTo>
                        <a:pt x="3507" y="5830"/>
                        <a:pt x="3507" y="5756"/>
                        <a:pt x="3544" y="5719"/>
                      </a:cubicBezTo>
                      <a:cubicBezTo>
                        <a:pt x="3544" y="5682"/>
                        <a:pt x="3618" y="5645"/>
                        <a:pt x="3654" y="5571"/>
                      </a:cubicBezTo>
                      <a:cubicBezTo>
                        <a:pt x="3728" y="5497"/>
                        <a:pt x="3839" y="5424"/>
                        <a:pt x="3839" y="5387"/>
                      </a:cubicBezTo>
                      <a:cubicBezTo>
                        <a:pt x="3839" y="5276"/>
                        <a:pt x="3839" y="5165"/>
                        <a:pt x="3728" y="5165"/>
                      </a:cubicBezTo>
                      <a:cubicBezTo>
                        <a:pt x="3544" y="5128"/>
                        <a:pt x="3802" y="4796"/>
                        <a:pt x="3470" y="4870"/>
                      </a:cubicBezTo>
                      <a:cubicBezTo>
                        <a:pt x="3654" y="4723"/>
                        <a:pt x="3470" y="4686"/>
                        <a:pt x="3470" y="4575"/>
                      </a:cubicBezTo>
                      <a:lnTo>
                        <a:pt x="3654" y="4575"/>
                      </a:lnTo>
                      <a:cubicBezTo>
                        <a:pt x="3618" y="4538"/>
                        <a:pt x="3618" y="4464"/>
                        <a:pt x="3544" y="4427"/>
                      </a:cubicBezTo>
                      <a:cubicBezTo>
                        <a:pt x="3544" y="4427"/>
                        <a:pt x="3396" y="4464"/>
                        <a:pt x="3359" y="4538"/>
                      </a:cubicBezTo>
                      <a:cubicBezTo>
                        <a:pt x="3174" y="4686"/>
                        <a:pt x="3248" y="4464"/>
                        <a:pt x="3138" y="4538"/>
                      </a:cubicBezTo>
                      <a:lnTo>
                        <a:pt x="3138" y="4501"/>
                      </a:lnTo>
                      <a:lnTo>
                        <a:pt x="3285" y="4427"/>
                      </a:lnTo>
                      <a:cubicBezTo>
                        <a:pt x="3322" y="4427"/>
                        <a:pt x="3359" y="4391"/>
                        <a:pt x="3359" y="4391"/>
                      </a:cubicBezTo>
                      <a:cubicBezTo>
                        <a:pt x="3396" y="4391"/>
                        <a:pt x="3396" y="4354"/>
                        <a:pt x="3396" y="4354"/>
                      </a:cubicBezTo>
                      <a:cubicBezTo>
                        <a:pt x="3248" y="4243"/>
                        <a:pt x="2842" y="4317"/>
                        <a:pt x="2953" y="4022"/>
                      </a:cubicBezTo>
                      <a:cubicBezTo>
                        <a:pt x="2953" y="3985"/>
                        <a:pt x="3027" y="3948"/>
                        <a:pt x="3027" y="3911"/>
                      </a:cubicBezTo>
                      <a:lnTo>
                        <a:pt x="2547" y="4132"/>
                      </a:lnTo>
                      <a:cubicBezTo>
                        <a:pt x="2842" y="4059"/>
                        <a:pt x="2547" y="4280"/>
                        <a:pt x="2621" y="4280"/>
                      </a:cubicBezTo>
                      <a:cubicBezTo>
                        <a:pt x="2658" y="4280"/>
                        <a:pt x="2695" y="4280"/>
                        <a:pt x="2731" y="4243"/>
                      </a:cubicBezTo>
                      <a:cubicBezTo>
                        <a:pt x="2768" y="4243"/>
                        <a:pt x="2768" y="4206"/>
                        <a:pt x="2768" y="4169"/>
                      </a:cubicBezTo>
                      <a:lnTo>
                        <a:pt x="2879" y="4243"/>
                      </a:lnTo>
                      <a:lnTo>
                        <a:pt x="2621" y="4317"/>
                      </a:lnTo>
                      <a:lnTo>
                        <a:pt x="2510" y="4354"/>
                      </a:lnTo>
                      <a:lnTo>
                        <a:pt x="2621" y="4464"/>
                      </a:lnTo>
                      <a:lnTo>
                        <a:pt x="2731" y="4391"/>
                      </a:lnTo>
                      <a:lnTo>
                        <a:pt x="2879" y="4317"/>
                      </a:lnTo>
                      <a:lnTo>
                        <a:pt x="2879" y="4391"/>
                      </a:lnTo>
                      <a:cubicBezTo>
                        <a:pt x="2658" y="4427"/>
                        <a:pt x="2695" y="4575"/>
                        <a:pt x="2547" y="4686"/>
                      </a:cubicBezTo>
                      <a:cubicBezTo>
                        <a:pt x="2510" y="4723"/>
                        <a:pt x="2436" y="4723"/>
                        <a:pt x="2436" y="4723"/>
                      </a:cubicBezTo>
                      <a:cubicBezTo>
                        <a:pt x="2399" y="4723"/>
                        <a:pt x="2399" y="4686"/>
                        <a:pt x="2362" y="4649"/>
                      </a:cubicBezTo>
                      <a:lnTo>
                        <a:pt x="2399" y="5055"/>
                      </a:lnTo>
                      <a:lnTo>
                        <a:pt x="2473" y="5055"/>
                      </a:lnTo>
                      <a:cubicBezTo>
                        <a:pt x="2658" y="4870"/>
                        <a:pt x="2658" y="5128"/>
                        <a:pt x="2805" y="4981"/>
                      </a:cubicBezTo>
                      <a:cubicBezTo>
                        <a:pt x="2842" y="4944"/>
                        <a:pt x="2842" y="4944"/>
                        <a:pt x="2842" y="4907"/>
                      </a:cubicBezTo>
                      <a:cubicBezTo>
                        <a:pt x="2879" y="4907"/>
                        <a:pt x="2953" y="4907"/>
                        <a:pt x="2953" y="4907"/>
                      </a:cubicBezTo>
                      <a:lnTo>
                        <a:pt x="3211" y="5387"/>
                      </a:lnTo>
                      <a:cubicBezTo>
                        <a:pt x="3138" y="5424"/>
                        <a:pt x="2990" y="5350"/>
                        <a:pt x="3064" y="5497"/>
                      </a:cubicBezTo>
                      <a:cubicBezTo>
                        <a:pt x="3138" y="5608"/>
                        <a:pt x="3064" y="5719"/>
                        <a:pt x="3027" y="5756"/>
                      </a:cubicBezTo>
                      <a:close/>
                      <a:moveTo>
                        <a:pt x="2731" y="7195"/>
                      </a:moveTo>
                      <a:cubicBezTo>
                        <a:pt x="2805" y="7158"/>
                        <a:pt x="2916" y="7084"/>
                        <a:pt x="2990" y="7047"/>
                      </a:cubicBezTo>
                      <a:cubicBezTo>
                        <a:pt x="3138" y="6899"/>
                        <a:pt x="2916" y="7010"/>
                        <a:pt x="2916" y="6973"/>
                      </a:cubicBezTo>
                      <a:lnTo>
                        <a:pt x="2916" y="6973"/>
                      </a:lnTo>
                      <a:lnTo>
                        <a:pt x="2916" y="6973"/>
                      </a:lnTo>
                      <a:lnTo>
                        <a:pt x="2916" y="6973"/>
                      </a:lnTo>
                      <a:cubicBezTo>
                        <a:pt x="3285" y="6641"/>
                        <a:pt x="2621" y="6715"/>
                        <a:pt x="2879" y="6457"/>
                      </a:cubicBezTo>
                      <a:lnTo>
                        <a:pt x="2805" y="6457"/>
                      </a:lnTo>
                      <a:lnTo>
                        <a:pt x="2658" y="6383"/>
                      </a:lnTo>
                      <a:cubicBezTo>
                        <a:pt x="2658" y="6383"/>
                        <a:pt x="2731" y="6309"/>
                        <a:pt x="2768" y="6272"/>
                      </a:cubicBezTo>
                      <a:cubicBezTo>
                        <a:pt x="2990" y="6162"/>
                        <a:pt x="2695" y="6051"/>
                        <a:pt x="2990" y="5940"/>
                      </a:cubicBezTo>
                      <a:lnTo>
                        <a:pt x="2953" y="5940"/>
                      </a:lnTo>
                      <a:cubicBezTo>
                        <a:pt x="2916" y="5940"/>
                        <a:pt x="2879" y="5977"/>
                        <a:pt x="2879" y="5977"/>
                      </a:cubicBezTo>
                      <a:cubicBezTo>
                        <a:pt x="2805" y="6125"/>
                        <a:pt x="2695" y="6051"/>
                        <a:pt x="2621" y="6051"/>
                      </a:cubicBezTo>
                      <a:cubicBezTo>
                        <a:pt x="2510" y="6051"/>
                        <a:pt x="2436" y="6014"/>
                        <a:pt x="2399" y="6162"/>
                      </a:cubicBezTo>
                      <a:cubicBezTo>
                        <a:pt x="2399" y="6235"/>
                        <a:pt x="2399" y="6272"/>
                        <a:pt x="2362" y="6346"/>
                      </a:cubicBezTo>
                      <a:cubicBezTo>
                        <a:pt x="2325" y="6420"/>
                        <a:pt x="2215" y="6567"/>
                        <a:pt x="2251" y="6604"/>
                      </a:cubicBezTo>
                      <a:cubicBezTo>
                        <a:pt x="2436" y="6604"/>
                        <a:pt x="2251" y="6826"/>
                        <a:pt x="2251" y="6826"/>
                      </a:cubicBezTo>
                      <a:cubicBezTo>
                        <a:pt x="2621" y="6715"/>
                        <a:pt x="2805" y="6826"/>
                        <a:pt x="2916" y="7010"/>
                      </a:cubicBezTo>
                      <a:lnTo>
                        <a:pt x="2916" y="7010"/>
                      </a:lnTo>
                      <a:cubicBezTo>
                        <a:pt x="2879" y="6973"/>
                        <a:pt x="2695" y="7158"/>
                        <a:pt x="2768" y="7010"/>
                      </a:cubicBezTo>
                      <a:cubicBezTo>
                        <a:pt x="2768" y="6973"/>
                        <a:pt x="2731" y="6973"/>
                        <a:pt x="2731" y="6936"/>
                      </a:cubicBezTo>
                      <a:lnTo>
                        <a:pt x="2695" y="6973"/>
                      </a:lnTo>
                      <a:cubicBezTo>
                        <a:pt x="2695" y="7010"/>
                        <a:pt x="2695" y="7047"/>
                        <a:pt x="2731" y="7047"/>
                      </a:cubicBezTo>
                      <a:lnTo>
                        <a:pt x="2879" y="7158"/>
                      </a:lnTo>
                      <a:cubicBezTo>
                        <a:pt x="2842" y="7084"/>
                        <a:pt x="2768" y="7158"/>
                        <a:pt x="2731" y="7195"/>
                      </a:cubicBezTo>
                      <a:close/>
                      <a:moveTo>
                        <a:pt x="4245" y="6531"/>
                      </a:moveTo>
                      <a:cubicBezTo>
                        <a:pt x="4245" y="6457"/>
                        <a:pt x="4245" y="6346"/>
                        <a:pt x="4208" y="6309"/>
                      </a:cubicBezTo>
                      <a:cubicBezTo>
                        <a:pt x="4171" y="6272"/>
                        <a:pt x="4061" y="6346"/>
                        <a:pt x="4097" y="6420"/>
                      </a:cubicBezTo>
                      <a:cubicBezTo>
                        <a:pt x="4134" y="6494"/>
                        <a:pt x="3839" y="6494"/>
                        <a:pt x="3913" y="6567"/>
                      </a:cubicBezTo>
                      <a:cubicBezTo>
                        <a:pt x="3950" y="6641"/>
                        <a:pt x="4134" y="6457"/>
                        <a:pt x="4245" y="6531"/>
                      </a:cubicBezTo>
                      <a:close/>
                      <a:moveTo>
                        <a:pt x="4836" y="7158"/>
                      </a:moveTo>
                      <a:lnTo>
                        <a:pt x="4725" y="7158"/>
                      </a:lnTo>
                      <a:cubicBezTo>
                        <a:pt x="4577" y="7158"/>
                        <a:pt x="4614" y="6899"/>
                        <a:pt x="4282" y="7121"/>
                      </a:cubicBezTo>
                      <a:cubicBezTo>
                        <a:pt x="4245" y="7158"/>
                        <a:pt x="4467" y="6899"/>
                        <a:pt x="4208" y="7047"/>
                      </a:cubicBezTo>
                      <a:cubicBezTo>
                        <a:pt x="4134" y="7084"/>
                        <a:pt x="4061" y="7268"/>
                        <a:pt x="4208" y="7305"/>
                      </a:cubicBezTo>
                      <a:lnTo>
                        <a:pt x="4208" y="7305"/>
                      </a:lnTo>
                      <a:lnTo>
                        <a:pt x="4208" y="7305"/>
                      </a:lnTo>
                      <a:cubicBezTo>
                        <a:pt x="3987" y="7453"/>
                        <a:pt x="4171" y="7084"/>
                        <a:pt x="3913" y="7268"/>
                      </a:cubicBezTo>
                      <a:lnTo>
                        <a:pt x="3913" y="7195"/>
                      </a:lnTo>
                      <a:cubicBezTo>
                        <a:pt x="4356" y="6973"/>
                        <a:pt x="4319" y="6752"/>
                        <a:pt x="4282" y="6567"/>
                      </a:cubicBezTo>
                      <a:cubicBezTo>
                        <a:pt x="4282" y="6567"/>
                        <a:pt x="4208" y="6567"/>
                        <a:pt x="4171" y="6567"/>
                      </a:cubicBezTo>
                      <a:lnTo>
                        <a:pt x="4134" y="6604"/>
                      </a:lnTo>
                      <a:cubicBezTo>
                        <a:pt x="4061" y="6752"/>
                        <a:pt x="4024" y="6936"/>
                        <a:pt x="3876" y="7084"/>
                      </a:cubicBezTo>
                      <a:cubicBezTo>
                        <a:pt x="3802" y="7195"/>
                        <a:pt x="3618" y="7305"/>
                        <a:pt x="3470" y="7453"/>
                      </a:cubicBezTo>
                      <a:cubicBezTo>
                        <a:pt x="3470" y="7453"/>
                        <a:pt x="3359" y="7453"/>
                        <a:pt x="3322" y="7453"/>
                      </a:cubicBezTo>
                      <a:cubicBezTo>
                        <a:pt x="3285" y="7379"/>
                        <a:pt x="3396" y="7268"/>
                        <a:pt x="3211" y="7268"/>
                      </a:cubicBezTo>
                      <a:cubicBezTo>
                        <a:pt x="3211" y="7342"/>
                        <a:pt x="3211" y="7416"/>
                        <a:pt x="3211" y="7490"/>
                      </a:cubicBezTo>
                      <a:cubicBezTo>
                        <a:pt x="3211" y="7564"/>
                        <a:pt x="3285" y="7600"/>
                        <a:pt x="3322" y="7674"/>
                      </a:cubicBezTo>
                      <a:cubicBezTo>
                        <a:pt x="3138" y="7711"/>
                        <a:pt x="3285" y="7896"/>
                        <a:pt x="3027" y="7932"/>
                      </a:cubicBezTo>
                      <a:cubicBezTo>
                        <a:pt x="3138" y="8006"/>
                        <a:pt x="3248" y="7822"/>
                        <a:pt x="3322" y="7822"/>
                      </a:cubicBezTo>
                      <a:cubicBezTo>
                        <a:pt x="3396" y="7822"/>
                        <a:pt x="3470" y="7859"/>
                        <a:pt x="3433" y="7748"/>
                      </a:cubicBezTo>
                      <a:lnTo>
                        <a:pt x="3285" y="7748"/>
                      </a:lnTo>
                      <a:cubicBezTo>
                        <a:pt x="3285" y="7674"/>
                        <a:pt x="3507" y="7600"/>
                        <a:pt x="3359" y="7564"/>
                      </a:cubicBezTo>
                      <a:cubicBezTo>
                        <a:pt x="3581" y="7490"/>
                        <a:pt x="3802" y="7195"/>
                        <a:pt x="3987" y="7379"/>
                      </a:cubicBezTo>
                      <a:cubicBezTo>
                        <a:pt x="4024" y="7416"/>
                        <a:pt x="3950" y="7527"/>
                        <a:pt x="4097" y="7453"/>
                      </a:cubicBezTo>
                      <a:cubicBezTo>
                        <a:pt x="4134" y="7453"/>
                        <a:pt x="4134" y="7342"/>
                        <a:pt x="4134" y="7268"/>
                      </a:cubicBezTo>
                      <a:lnTo>
                        <a:pt x="4134" y="7268"/>
                      </a:lnTo>
                      <a:lnTo>
                        <a:pt x="4134" y="7268"/>
                      </a:lnTo>
                      <a:lnTo>
                        <a:pt x="4282" y="7158"/>
                      </a:lnTo>
                      <a:lnTo>
                        <a:pt x="4245" y="7232"/>
                      </a:lnTo>
                      <a:cubicBezTo>
                        <a:pt x="4245" y="7268"/>
                        <a:pt x="4245" y="7305"/>
                        <a:pt x="4245" y="7305"/>
                      </a:cubicBezTo>
                      <a:lnTo>
                        <a:pt x="4836" y="7158"/>
                      </a:lnTo>
                      <a:close/>
                      <a:moveTo>
                        <a:pt x="4061" y="7969"/>
                      </a:moveTo>
                      <a:cubicBezTo>
                        <a:pt x="4134" y="8043"/>
                        <a:pt x="4245" y="8117"/>
                        <a:pt x="4319" y="8191"/>
                      </a:cubicBezTo>
                      <a:cubicBezTo>
                        <a:pt x="4430" y="8338"/>
                        <a:pt x="4725" y="8338"/>
                        <a:pt x="4651" y="8597"/>
                      </a:cubicBezTo>
                      <a:cubicBezTo>
                        <a:pt x="4651" y="8633"/>
                        <a:pt x="4762" y="8633"/>
                        <a:pt x="4836" y="8633"/>
                      </a:cubicBezTo>
                      <a:cubicBezTo>
                        <a:pt x="4873" y="8633"/>
                        <a:pt x="4910" y="8633"/>
                        <a:pt x="4947" y="8597"/>
                      </a:cubicBezTo>
                      <a:lnTo>
                        <a:pt x="4947" y="8523"/>
                      </a:lnTo>
                      <a:cubicBezTo>
                        <a:pt x="4910" y="8412"/>
                        <a:pt x="4947" y="8265"/>
                        <a:pt x="4873" y="8191"/>
                      </a:cubicBezTo>
                      <a:cubicBezTo>
                        <a:pt x="4799" y="8117"/>
                        <a:pt x="4910" y="8080"/>
                        <a:pt x="4947" y="8043"/>
                      </a:cubicBezTo>
                      <a:cubicBezTo>
                        <a:pt x="4984" y="8006"/>
                        <a:pt x="4910" y="7969"/>
                        <a:pt x="4947" y="8006"/>
                      </a:cubicBezTo>
                      <a:cubicBezTo>
                        <a:pt x="4799" y="7969"/>
                        <a:pt x="4725" y="7969"/>
                        <a:pt x="4651" y="7969"/>
                      </a:cubicBezTo>
                      <a:lnTo>
                        <a:pt x="4651" y="7932"/>
                      </a:lnTo>
                      <a:cubicBezTo>
                        <a:pt x="4688" y="7896"/>
                        <a:pt x="4725" y="7896"/>
                        <a:pt x="4762" y="7896"/>
                      </a:cubicBezTo>
                      <a:cubicBezTo>
                        <a:pt x="4799" y="7896"/>
                        <a:pt x="4836" y="7896"/>
                        <a:pt x="4836" y="7932"/>
                      </a:cubicBezTo>
                      <a:cubicBezTo>
                        <a:pt x="4836" y="7896"/>
                        <a:pt x="4836" y="7859"/>
                        <a:pt x="4836" y="7859"/>
                      </a:cubicBezTo>
                      <a:cubicBezTo>
                        <a:pt x="4799" y="7859"/>
                        <a:pt x="4725" y="7859"/>
                        <a:pt x="4688" y="7859"/>
                      </a:cubicBezTo>
                      <a:cubicBezTo>
                        <a:pt x="4614" y="7859"/>
                        <a:pt x="4504" y="7859"/>
                        <a:pt x="4430" y="7822"/>
                      </a:cubicBezTo>
                      <a:cubicBezTo>
                        <a:pt x="4430" y="7822"/>
                        <a:pt x="4504" y="7711"/>
                        <a:pt x="4541" y="7674"/>
                      </a:cubicBezTo>
                      <a:lnTo>
                        <a:pt x="4614" y="7637"/>
                      </a:lnTo>
                      <a:lnTo>
                        <a:pt x="4614" y="7674"/>
                      </a:lnTo>
                      <a:cubicBezTo>
                        <a:pt x="4614" y="7711"/>
                        <a:pt x="4393" y="7822"/>
                        <a:pt x="4541" y="7785"/>
                      </a:cubicBezTo>
                      <a:cubicBezTo>
                        <a:pt x="4688" y="7748"/>
                        <a:pt x="4873" y="7600"/>
                        <a:pt x="5020" y="7490"/>
                      </a:cubicBezTo>
                      <a:cubicBezTo>
                        <a:pt x="5020" y="7490"/>
                        <a:pt x="5020" y="7379"/>
                        <a:pt x="4984" y="7379"/>
                      </a:cubicBezTo>
                      <a:cubicBezTo>
                        <a:pt x="4614" y="7490"/>
                        <a:pt x="4393" y="7822"/>
                        <a:pt x="4061" y="7969"/>
                      </a:cubicBezTo>
                      <a:close/>
                      <a:moveTo>
                        <a:pt x="3470" y="9113"/>
                      </a:moveTo>
                      <a:cubicBezTo>
                        <a:pt x="3618" y="9002"/>
                        <a:pt x="3839" y="8929"/>
                        <a:pt x="3839" y="8781"/>
                      </a:cubicBezTo>
                      <a:cubicBezTo>
                        <a:pt x="3839" y="8670"/>
                        <a:pt x="4024" y="8486"/>
                        <a:pt x="3987" y="8449"/>
                      </a:cubicBezTo>
                      <a:cubicBezTo>
                        <a:pt x="3913" y="8375"/>
                        <a:pt x="3839" y="8597"/>
                        <a:pt x="3728" y="8597"/>
                      </a:cubicBezTo>
                      <a:cubicBezTo>
                        <a:pt x="3765" y="8523"/>
                        <a:pt x="3765" y="8449"/>
                        <a:pt x="3839" y="8375"/>
                      </a:cubicBezTo>
                      <a:cubicBezTo>
                        <a:pt x="3876" y="8338"/>
                        <a:pt x="3950" y="8301"/>
                        <a:pt x="3987" y="8265"/>
                      </a:cubicBezTo>
                      <a:cubicBezTo>
                        <a:pt x="3876" y="8191"/>
                        <a:pt x="3581" y="8486"/>
                        <a:pt x="3544" y="8301"/>
                      </a:cubicBezTo>
                      <a:lnTo>
                        <a:pt x="3507" y="8338"/>
                      </a:lnTo>
                      <a:cubicBezTo>
                        <a:pt x="3433" y="8523"/>
                        <a:pt x="3396" y="8633"/>
                        <a:pt x="3691" y="8633"/>
                      </a:cubicBezTo>
                      <a:cubicBezTo>
                        <a:pt x="3544" y="8781"/>
                        <a:pt x="3470" y="8892"/>
                        <a:pt x="3691" y="8929"/>
                      </a:cubicBezTo>
                      <a:cubicBezTo>
                        <a:pt x="3691" y="8929"/>
                        <a:pt x="3691" y="9002"/>
                        <a:pt x="3654" y="9002"/>
                      </a:cubicBezTo>
                      <a:cubicBezTo>
                        <a:pt x="3396" y="9187"/>
                        <a:pt x="3507" y="8929"/>
                        <a:pt x="3359" y="8966"/>
                      </a:cubicBezTo>
                      <a:cubicBezTo>
                        <a:pt x="3322" y="8966"/>
                        <a:pt x="3285" y="8929"/>
                        <a:pt x="3285" y="8892"/>
                      </a:cubicBezTo>
                      <a:cubicBezTo>
                        <a:pt x="3285" y="8966"/>
                        <a:pt x="3285" y="9039"/>
                        <a:pt x="3322" y="9076"/>
                      </a:cubicBezTo>
                      <a:cubicBezTo>
                        <a:pt x="3322" y="9076"/>
                        <a:pt x="3433" y="9150"/>
                        <a:pt x="3470" y="9113"/>
                      </a:cubicBezTo>
                      <a:close/>
                      <a:moveTo>
                        <a:pt x="4171" y="9519"/>
                      </a:moveTo>
                      <a:lnTo>
                        <a:pt x="4245" y="9408"/>
                      </a:lnTo>
                      <a:lnTo>
                        <a:pt x="4245" y="9371"/>
                      </a:lnTo>
                      <a:cubicBezTo>
                        <a:pt x="4061" y="9334"/>
                        <a:pt x="4061" y="9150"/>
                        <a:pt x="4097" y="9076"/>
                      </a:cubicBezTo>
                      <a:cubicBezTo>
                        <a:pt x="4245" y="8855"/>
                        <a:pt x="3913" y="9002"/>
                        <a:pt x="3950" y="8892"/>
                      </a:cubicBezTo>
                      <a:lnTo>
                        <a:pt x="3728" y="8966"/>
                      </a:lnTo>
                      <a:lnTo>
                        <a:pt x="3839" y="9113"/>
                      </a:lnTo>
                      <a:cubicBezTo>
                        <a:pt x="3913" y="9224"/>
                        <a:pt x="3802" y="9371"/>
                        <a:pt x="3654" y="9482"/>
                      </a:cubicBezTo>
                      <a:cubicBezTo>
                        <a:pt x="3654" y="9482"/>
                        <a:pt x="3544" y="9482"/>
                        <a:pt x="3507" y="9482"/>
                      </a:cubicBezTo>
                      <a:cubicBezTo>
                        <a:pt x="3544" y="9519"/>
                        <a:pt x="3544" y="9556"/>
                        <a:pt x="3581" y="9556"/>
                      </a:cubicBezTo>
                      <a:cubicBezTo>
                        <a:pt x="3691" y="9556"/>
                        <a:pt x="3728" y="9334"/>
                        <a:pt x="3802" y="9445"/>
                      </a:cubicBezTo>
                      <a:cubicBezTo>
                        <a:pt x="3876" y="9519"/>
                        <a:pt x="3987" y="9630"/>
                        <a:pt x="4171" y="9519"/>
                      </a:cubicBezTo>
                      <a:close/>
                      <a:moveTo>
                        <a:pt x="5796" y="9851"/>
                      </a:moveTo>
                      <a:cubicBezTo>
                        <a:pt x="5796" y="9851"/>
                        <a:pt x="5833" y="9851"/>
                        <a:pt x="5870" y="9851"/>
                      </a:cubicBezTo>
                      <a:lnTo>
                        <a:pt x="5833" y="9814"/>
                      </a:lnTo>
                      <a:lnTo>
                        <a:pt x="5685" y="9667"/>
                      </a:lnTo>
                      <a:cubicBezTo>
                        <a:pt x="5722" y="9630"/>
                        <a:pt x="5796" y="9593"/>
                        <a:pt x="5796" y="9593"/>
                      </a:cubicBezTo>
                      <a:cubicBezTo>
                        <a:pt x="5833" y="9593"/>
                        <a:pt x="5907" y="9630"/>
                        <a:pt x="5943" y="9667"/>
                      </a:cubicBezTo>
                      <a:cubicBezTo>
                        <a:pt x="5943" y="9667"/>
                        <a:pt x="5943" y="9703"/>
                        <a:pt x="5943" y="9740"/>
                      </a:cubicBezTo>
                      <a:cubicBezTo>
                        <a:pt x="5980" y="9740"/>
                        <a:pt x="6017" y="9703"/>
                        <a:pt x="6017" y="9703"/>
                      </a:cubicBezTo>
                      <a:cubicBezTo>
                        <a:pt x="6054" y="9667"/>
                        <a:pt x="6054" y="9593"/>
                        <a:pt x="6054" y="9593"/>
                      </a:cubicBezTo>
                      <a:cubicBezTo>
                        <a:pt x="5943" y="9519"/>
                        <a:pt x="6054" y="9298"/>
                        <a:pt x="5796" y="9334"/>
                      </a:cubicBezTo>
                      <a:cubicBezTo>
                        <a:pt x="5796" y="9334"/>
                        <a:pt x="5870" y="9187"/>
                        <a:pt x="5907" y="9113"/>
                      </a:cubicBezTo>
                      <a:lnTo>
                        <a:pt x="5943" y="9076"/>
                      </a:lnTo>
                      <a:lnTo>
                        <a:pt x="6091" y="9039"/>
                      </a:lnTo>
                      <a:lnTo>
                        <a:pt x="5980" y="9002"/>
                      </a:lnTo>
                      <a:cubicBezTo>
                        <a:pt x="5943" y="9113"/>
                        <a:pt x="5685" y="9039"/>
                        <a:pt x="5722" y="9187"/>
                      </a:cubicBezTo>
                      <a:cubicBezTo>
                        <a:pt x="5464" y="9150"/>
                        <a:pt x="5574" y="9408"/>
                        <a:pt x="5537" y="9334"/>
                      </a:cubicBezTo>
                      <a:cubicBezTo>
                        <a:pt x="5500" y="9224"/>
                        <a:pt x="5574" y="9076"/>
                        <a:pt x="5353" y="9150"/>
                      </a:cubicBezTo>
                      <a:cubicBezTo>
                        <a:pt x="5205" y="9113"/>
                        <a:pt x="5131" y="9113"/>
                        <a:pt x="5057" y="9113"/>
                      </a:cubicBezTo>
                      <a:lnTo>
                        <a:pt x="5057" y="9150"/>
                      </a:lnTo>
                      <a:cubicBezTo>
                        <a:pt x="5057" y="9445"/>
                        <a:pt x="5094" y="9408"/>
                        <a:pt x="5168" y="9408"/>
                      </a:cubicBezTo>
                      <a:cubicBezTo>
                        <a:pt x="5390" y="9519"/>
                        <a:pt x="5537" y="9667"/>
                        <a:pt x="5427" y="9925"/>
                      </a:cubicBezTo>
                      <a:cubicBezTo>
                        <a:pt x="5427" y="10036"/>
                        <a:pt x="5722" y="9740"/>
                        <a:pt x="5796" y="9851"/>
                      </a:cubicBezTo>
                      <a:close/>
                      <a:moveTo>
                        <a:pt x="5907" y="9999"/>
                      </a:moveTo>
                      <a:cubicBezTo>
                        <a:pt x="5907" y="9999"/>
                        <a:pt x="5943" y="9962"/>
                        <a:pt x="5980" y="9962"/>
                      </a:cubicBezTo>
                      <a:cubicBezTo>
                        <a:pt x="5870" y="9925"/>
                        <a:pt x="5796" y="9925"/>
                        <a:pt x="5685" y="9888"/>
                      </a:cubicBezTo>
                      <a:lnTo>
                        <a:pt x="5537" y="10183"/>
                      </a:lnTo>
                      <a:lnTo>
                        <a:pt x="5907" y="9999"/>
                      </a:lnTo>
                      <a:close/>
                      <a:moveTo>
                        <a:pt x="7752" y="9408"/>
                      </a:moveTo>
                      <a:cubicBezTo>
                        <a:pt x="7789" y="9298"/>
                        <a:pt x="7863" y="9224"/>
                        <a:pt x="7900" y="9113"/>
                      </a:cubicBezTo>
                      <a:lnTo>
                        <a:pt x="7752" y="9224"/>
                      </a:lnTo>
                      <a:lnTo>
                        <a:pt x="7679" y="9261"/>
                      </a:lnTo>
                      <a:cubicBezTo>
                        <a:pt x="7679" y="9261"/>
                        <a:pt x="7716" y="9224"/>
                        <a:pt x="7716" y="9224"/>
                      </a:cubicBezTo>
                      <a:lnTo>
                        <a:pt x="7789" y="8966"/>
                      </a:lnTo>
                      <a:cubicBezTo>
                        <a:pt x="7789" y="8966"/>
                        <a:pt x="7716" y="8966"/>
                        <a:pt x="7679" y="8966"/>
                      </a:cubicBezTo>
                      <a:lnTo>
                        <a:pt x="7642" y="9002"/>
                      </a:lnTo>
                      <a:cubicBezTo>
                        <a:pt x="7826" y="9039"/>
                        <a:pt x="7642" y="9187"/>
                        <a:pt x="7531" y="9298"/>
                      </a:cubicBezTo>
                      <a:cubicBezTo>
                        <a:pt x="7383" y="9408"/>
                        <a:pt x="7420" y="9482"/>
                        <a:pt x="7457" y="9519"/>
                      </a:cubicBezTo>
                      <a:cubicBezTo>
                        <a:pt x="7457" y="9482"/>
                        <a:pt x="7605" y="9445"/>
                        <a:pt x="7752" y="9408"/>
                      </a:cubicBezTo>
                      <a:close/>
                      <a:moveTo>
                        <a:pt x="6276" y="10700"/>
                      </a:moveTo>
                      <a:cubicBezTo>
                        <a:pt x="6386" y="10478"/>
                        <a:pt x="6202" y="10552"/>
                        <a:pt x="6054" y="10589"/>
                      </a:cubicBezTo>
                      <a:cubicBezTo>
                        <a:pt x="6017" y="10589"/>
                        <a:pt x="6054" y="10515"/>
                        <a:pt x="6054" y="10478"/>
                      </a:cubicBezTo>
                      <a:cubicBezTo>
                        <a:pt x="6054" y="10478"/>
                        <a:pt x="6017" y="10478"/>
                        <a:pt x="5980" y="10478"/>
                      </a:cubicBezTo>
                      <a:cubicBezTo>
                        <a:pt x="5833" y="10663"/>
                        <a:pt x="6054" y="10663"/>
                        <a:pt x="6128" y="10700"/>
                      </a:cubicBezTo>
                      <a:cubicBezTo>
                        <a:pt x="6165" y="10700"/>
                        <a:pt x="6202" y="10700"/>
                        <a:pt x="6276" y="10700"/>
                      </a:cubicBezTo>
                      <a:close/>
                      <a:moveTo>
                        <a:pt x="7125" y="11917"/>
                      </a:moveTo>
                      <a:lnTo>
                        <a:pt x="7051" y="11917"/>
                      </a:lnTo>
                      <a:lnTo>
                        <a:pt x="7014" y="12028"/>
                      </a:lnTo>
                      <a:lnTo>
                        <a:pt x="7199" y="12065"/>
                      </a:lnTo>
                      <a:lnTo>
                        <a:pt x="7273" y="11622"/>
                      </a:lnTo>
                      <a:lnTo>
                        <a:pt x="7088" y="11696"/>
                      </a:lnTo>
                      <a:lnTo>
                        <a:pt x="7014" y="11733"/>
                      </a:lnTo>
                      <a:lnTo>
                        <a:pt x="7051" y="11659"/>
                      </a:lnTo>
                      <a:cubicBezTo>
                        <a:pt x="7088" y="11585"/>
                        <a:pt x="7088" y="11474"/>
                        <a:pt x="7088" y="11401"/>
                      </a:cubicBezTo>
                      <a:cubicBezTo>
                        <a:pt x="7088" y="11401"/>
                        <a:pt x="6940" y="11401"/>
                        <a:pt x="6866" y="11438"/>
                      </a:cubicBezTo>
                      <a:cubicBezTo>
                        <a:pt x="6460" y="11733"/>
                        <a:pt x="6682" y="11438"/>
                        <a:pt x="6682" y="11364"/>
                      </a:cubicBezTo>
                      <a:cubicBezTo>
                        <a:pt x="6682" y="11327"/>
                        <a:pt x="6719" y="11290"/>
                        <a:pt x="6756" y="11253"/>
                      </a:cubicBezTo>
                      <a:cubicBezTo>
                        <a:pt x="6682" y="11327"/>
                        <a:pt x="6571" y="11401"/>
                        <a:pt x="6571" y="11438"/>
                      </a:cubicBezTo>
                      <a:cubicBezTo>
                        <a:pt x="6608" y="11548"/>
                        <a:pt x="6460" y="11770"/>
                        <a:pt x="6645" y="11807"/>
                      </a:cubicBezTo>
                      <a:cubicBezTo>
                        <a:pt x="6682" y="11807"/>
                        <a:pt x="6682" y="11917"/>
                        <a:pt x="6682" y="11917"/>
                      </a:cubicBezTo>
                      <a:cubicBezTo>
                        <a:pt x="6165" y="12323"/>
                        <a:pt x="6756" y="12139"/>
                        <a:pt x="6793" y="12249"/>
                      </a:cubicBezTo>
                      <a:cubicBezTo>
                        <a:pt x="6830" y="12212"/>
                        <a:pt x="6866" y="12212"/>
                        <a:pt x="6866" y="12176"/>
                      </a:cubicBezTo>
                      <a:lnTo>
                        <a:pt x="6977" y="12028"/>
                      </a:lnTo>
                      <a:lnTo>
                        <a:pt x="6903" y="12065"/>
                      </a:lnTo>
                      <a:cubicBezTo>
                        <a:pt x="6682" y="12139"/>
                        <a:pt x="6830" y="11991"/>
                        <a:pt x="6830" y="11954"/>
                      </a:cubicBezTo>
                      <a:cubicBezTo>
                        <a:pt x="6830" y="11954"/>
                        <a:pt x="6793" y="11954"/>
                        <a:pt x="6756" y="11954"/>
                      </a:cubicBezTo>
                      <a:cubicBezTo>
                        <a:pt x="6940" y="11880"/>
                        <a:pt x="6903" y="11807"/>
                        <a:pt x="6866" y="11733"/>
                      </a:cubicBezTo>
                      <a:cubicBezTo>
                        <a:pt x="6866" y="11733"/>
                        <a:pt x="6866" y="11696"/>
                        <a:pt x="6903" y="11659"/>
                      </a:cubicBezTo>
                      <a:lnTo>
                        <a:pt x="7199" y="11770"/>
                      </a:lnTo>
                      <a:lnTo>
                        <a:pt x="7125" y="11917"/>
                      </a:lnTo>
                      <a:close/>
                      <a:moveTo>
                        <a:pt x="7051" y="12508"/>
                      </a:moveTo>
                      <a:lnTo>
                        <a:pt x="7051" y="12508"/>
                      </a:lnTo>
                      <a:cubicBezTo>
                        <a:pt x="7051" y="12471"/>
                        <a:pt x="7051" y="12434"/>
                        <a:pt x="7088" y="12397"/>
                      </a:cubicBezTo>
                      <a:cubicBezTo>
                        <a:pt x="7125" y="12360"/>
                        <a:pt x="6940" y="12212"/>
                        <a:pt x="7199" y="12323"/>
                      </a:cubicBezTo>
                      <a:cubicBezTo>
                        <a:pt x="7273" y="12360"/>
                        <a:pt x="7383" y="12323"/>
                        <a:pt x="7494" y="12249"/>
                      </a:cubicBezTo>
                      <a:cubicBezTo>
                        <a:pt x="7420" y="12212"/>
                        <a:pt x="7383" y="12139"/>
                        <a:pt x="7309" y="12139"/>
                      </a:cubicBezTo>
                      <a:cubicBezTo>
                        <a:pt x="7273" y="12139"/>
                        <a:pt x="7125" y="12176"/>
                        <a:pt x="7051" y="12249"/>
                      </a:cubicBezTo>
                      <a:cubicBezTo>
                        <a:pt x="6866" y="12360"/>
                        <a:pt x="6866" y="12434"/>
                        <a:pt x="7051" y="12508"/>
                      </a:cubicBezTo>
                      <a:lnTo>
                        <a:pt x="7014" y="12508"/>
                      </a:lnTo>
                      <a:cubicBezTo>
                        <a:pt x="7014" y="12508"/>
                        <a:pt x="6977" y="12508"/>
                        <a:pt x="7051" y="12508"/>
                      </a:cubicBezTo>
                      <a:close/>
                      <a:moveTo>
                        <a:pt x="9082" y="12286"/>
                      </a:moveTo>
                      <a:cubicBezTo>
                        <a:pt x="9008" y="12139"/>
                        <a:pt x="9008" y="12065"/>
                        <a:pt x="8971" y="11991"/>
                      </a:cubicBezTo>
                      <a:cubicBezTo>
                        <a:pt x="8971" y="11954"/>
                        <a:pt x="8860" y="11991"/>
                        <a:pt x="8786" y="11991"/>
                      </a:cubicBezTo>
                      <a:cubicBezTo>
                        <a:pt x="8749" y="12065"/>
                        <a:pt x="8675" y="12139"/>
                        <a:pt x="8712" y="12176"/>
                      </a:cubicBezTo>
                      <a:cubicBezTo>
                        <a:pt x="8749" y="12249"/>
                        <a:pt x="8860" y="12249"/>
                        <a:pt x="9082" y="12286"/>
                      </a:cubicBezTo>
                      <a:close/>
                      <a:moveTo>
                        <a:pt x="7716" y="13504"/>
                      </a:moveTo>
                      <a:cubicBezTo>
                        <a:pt x="7752" y="13319"/>
                        <a:pt x="7826" y="13135"/>
                        <a:pt x="7863" y="12987"/>
                      </a:cubicBezTo>
                      <a:lnTo>
                        <a:pt x="7420" y="13135"/>
                      </a:lnTo>
                      <a:lnTo>
                        <a:pt x="7383" y="13172"/>
                      </a:lnTo>
                      <a:lnTo>
                        <a:pt x="7605" y="13393"/>
                      </a:lnTo>
                      <a:cubicBezTo>
                        <a:pt x="7605" y="13393"/>
                        <a:pt x="7568" y="13467"/>
                        <a:pt x="7568" y="13504"/>
                      </a:cubicBezTo>
                      <a:lnTo>
                        <a:pt x="7457" y="13577"/>
                      </a:lnTo>
                      <a:lnTo>
                        <a:pt x="7383" y="13541"/>
                      </a:lnTo>
                      <a:lnTo>
                        <a:pt x="7199" y="13688"/>
                      </a:lnTo>
                      <a:cubicBezTo>
                        <a:pt x="7383" y="13614"/>
                        <a:pt x="7531" y="13577"/>
                        <a:pt x="7716" y="13504"/>
                      </a:cubicBezTo>
                      <a:close/>
                      <a:moveTo>
                        <a:pt x="8048" y="13983"/>
                      </a:moveTo>
                      <a:cubicBezTo>
                        <a:pt x="8380" y="13614"/>
                        <a:pt x="7752" y="13946"/>
                        <a:pt x="7863" y="13762"/>
                      </a:cubicBezTo>
                      <a:cubicBezTo>
                        <a:pt x="7716" y="13836"/>
                        <a:pt x="7531" y="13873"/>
                        <a:pt x="7383" y="13946"/>
                      </a:cubicBezTo>
                      <a:cubicBezTo>
                        <a:pt x="7273" y="14020"/>
                        <a:pt x="7605" y="13873"/>
                        <a:pt x="7494" y="14020"/>
                      </a:cubicBezTo>
                      <a:lnTo>
                        <a:pt x="7826" y="14020"/>
                      </a:lnTo>
                      <a:lnTo>
                        <a:pt x="7863" y="13983"/>
                      </a:lnTo>
                      <a:cubicBezTo>
                        <a:pt x="7900" y="13983"/>
                        <a:pt x="8048" y="13983"/>
                        <a:pt x="8048" y="13983"/>
                      </a:cubicBezTo>
                      <a:close/>
                      <a:moveTo>
                        <a:pt x="8565" y="14205"/>
                      </a:moveTo>
                      <a:lnTo>
                        <a:pt x="8454" y="13946"/>
                      </a:lnTo>
                      <a:cubicBezTo>
                        <a:pt x="8454" y="13946"/>
                        <a:pt x="8417" y="13946"/>
                        <a:pt x="8306" y="13946"/>
                      </a:cubicBezTo>
                      <a:cubicBezTo>
                        <a:pt x="8306" y="14094"/>
                        <a:pt x="8306" y="14205"/>
                        <a:pt x="8306" y="14278"/>
                      </a:cubicBezTo>
                      <a:cubicBezTo>
                        <a:pt x="8306" y="14278"/>
                        <a:pt x="8491" y="14242"/>
                        <a:pt x="8565" y="14205"/>
                      </a:cubicBezTo>
                      <a:close/>
                      <a:moveTo>
                        <a:pt x="8860" y="15607"/>
                      </a:moveTo>
                      <a:cubicBezTo>
                        <a:pt x="8971" y="15533"/>
                        <a:pt x="9082" y="15459"/>
                        <a:pt x="9155" y="15348"/>
                      </a:cubicBezTo>
                      <a:cubicBezTo>
                        <a:pt x="9414" y="15053"/>
                        <a:pt x="9045" y="15127"/>
                        <a:pt x="8971" y="14979"/>
                      </a:cubicBezTo>
                      <a:cubicBezTo>
                        <a:pt x="8934" y="15090"/>
                        <a:pt x="8897" y="15164"/>
                        <a:pt x="8860" y="15201"/>
                      </a:cubicBezTo>
                      <a:cubicBezTo>
                        <a:pt x="8786" y="15275"/>
                        <a:pt x="8934" y="15016"/>
                        <a:pt x="8712" y="15201"/>
                      </a:cubicBezTo>
                      <a:cubicBezTo>
                        <a:pt x="8712" y="15201"/>
                        <a:pt x="8749" y="15238"/>
                        <a:pt x="8786" y="15238"/>
                      </a:cubicBezTo>
                      <a:lnTo>
                        <a:pt x="9008" y="15275"/>
                      </a:lnTo>
                      <a:cubicBezTo>
                        <a:pt x="8712" y="15385"/>
                        <a:pt x="8971" y="15496"/>
                        <a:pt x="8786" y="15607"/>
                      </a:cubicBezTo>
                      <a:lnTo>
                        <a:pt x="8860" y="15607"/>
                      </a:lnTo>
                      <a:close/>
                      <a:moveTo>
                        <a:pt x="10854" y="14869"/>
                      </a:moveTo>
                      <a:cubicBezTo>
                        <a:pt x="10817" y="14906"/>
                        <a:pt x="10817" y="14943"/>
                        <a:pt x="10780" y="14979"/>
                      </a:cubicBezTo>
                      <a:cubicBezTo>
                        <a:pt x="10854" y="15016"/>
                        <a:pt x="10964" y="15090"/>
                        <a:pt x="11001" y="15090"/>
                      </a:cubicBezTo>
                      <a:cubicBezTo>
                        <a:pt x="11260" y="14906"/>
                        <a:pt x="10854" y="14979"/>
                        <a:pt x="11038" y="14795"/>
                      </a:cubicBezTo>
                      <a:cubicBezTo>
                        <a:pt x="10964" y="14832"/>
                        <a:pt x="10891" y="14832"/>
                        <a:pt x="10854" y="14869"/>
                      </a:cubicBezTo>
                      <a:close/>
                      <a:moveTo>
                        <a:pt x="9820" y="15570"/>
                      </a:moveTo>
                      <a:cubicBezTo>
                        <a:pt x="9746" y="15496"/>
                        <a:pt x="10041" y="15533"/>
                        <a:pt x="9931" y="15459"/>
                      </a:cubicBezTo>
                      <a:cubicBezTo>
                        <a:pt x="9857" y="15422"/>
                        <a:pt x="9746" y="15422"/>
                        <a:pt x="9672" y="15422"/>
                      </a:cubicBezTo>
                      <a:cubicBezTo>
                        <a:pt x="9561" y="15422"/>
                        <a:pt x="9414" y="15459"/>
                        <a:pt x="9303" y="15459"/>
                      </a:cubicBezTo>
                      <a:cubicBezTo>
                        <a:pt x="9266" y="15570"/>
                        <a:pt x="9229" y="15680"/>
                        <a:pt x="9266" y="15754"/>
                      </a:cubicBezTo>
                      <a:cubicBezTo>
                        <a:pt x="9266" y="15791"/>
                        <a:pt x="9377" y="15791"/>
                        <a:pt x="9451" y="15791"/>
                      </a:cubicBezTo>
                      <a:cubicBezTo>
                        <a:pt x="9451" y="15717"/>
                        <a:pt x="9451" y="15680"/>
                        <a:pt x="9488" y="15607"/>
                      </a:cubicBezTo>
                      <a:lnTo>
                        <a:pt x="9488" y="15496"/>
                      </a:lnTo>
                      <a:lnTo>
                        <a:pt x="9746" y="15496"/>
                      </a:lnTo>
                      <a:lnTo>
                        <a:pt x="9746" y="15533"/>
                      </a:lnTo>
                      <a:cubicBezTo>
                        <a:pt x="9525" y="15717"/>
                        <a:pt x="9783" y="15607"/>
                        <a:pt x="9783" y="15607"/>
                      </a:cubicBezTo>
                      <a:cubicBezTo>
                        <a:pt x="9931" y="15607"/>
                        <a:pt x="9857" y="15607"/>
                        <a:pt x="9820" y="15570"/>
                      </a:cubicBezTo>
                      <a:close/>
                      <a:moveTo>
                        <a:pt x="10300" y="15865"/>
                      </a:moveTo>
                      <a:cubicBezTo>
                        <a:pt x="10484" y="15607"/>
                        <a:pt x="10115" y="15828"/>
                        <a:pt x="10078" y="15754"/>
                      </a:cubicBezTo>
                      <a:cubicBezTo>
                        <a:pt x="10041" y="15717"/>
                        <a:pt x="9894" y="15754"/>
                        <a:pt x="9783" y="15754"/>
                      </a:cubicBezTo>
                      <a:cubicBezTo>
                        <a:pt x="9820" y="15865"/>
                        <a:pt x="9968" y="15976"/>
                        <a:pt x="10300" y="15865"/>
                      </a:cubicBezTo>
                      <a:lnTo>
                        <a:pt x="10300" y="15865"/>
                      </a:lnTo>
                      <a:close/>
                      <a:moveTo>
                        <a:pt x="9340" y="17230"/>
                      </a:moveTo>
                      <a:lnTo>
                        <a:pt x="9488" y="16787"/>
                      </a:lnTo>
                      <a:cubicBezTo>
                        <a:pt x="9414" y="16935"/>
                        <a:pt x="9229" y="16898"/>
                        <a:pt x="9229" y="16935"/>
                      </a:cubicBezTo>
                      <a:cubicBezTo>
                        <a:pt x="9155" y="17046"/>
                        <a:pt x="9414" y="17046"/>
                        <a:pt x="9229" y="17193"/>
                      </a:cubicBezTo>
                      <a:lnTo>
                        <a:pt x="9340" y="17230"/>
                      </a:lnTo>
                      <a:close/>
                      <a:moveTo>
                        <a:pt x="9709" y="17378"/>
                      </a:moveTo>
                      <a:cubicBezTo>
                        <a:pt x="9783" y="17341"/>
                        <a:pt x="9894" y="17304"/>
                        <a:pt x="9931" y="17267"/>
                      </a:cubicBezTo>
                      <a:cubicBezTo>
                        <a:pt x="10152" y="17009"/>
                        <a:pt x="9820" y="17009"/>
                        <a:pt x="9931" y="16824"/>
                      </a:cubicBezTo>
                      <a:lnTo>
                        <a:pt x="9894" y="16824"/>
                      </a:lnTo>
                      <a:lnTo>
                        <a:pt x="9857" y="16898"/>
                      </a:lnTo>
                      <a:lnTo>
                        <a:pt x="9857" y="16898"/>
                      </a:lnTo>
                      <a:cubicBezTo>
                        <a:pt x="9931" y="16750"/>
                        <a:pt x="9820" y="16750"/>
                        <a:pt x="9672" y="16787"/>
                      </a:cubicBezTo>
                      <a:cubicBezTo>
                        <a:pt x="9635" y="16787"/>
                        <a:pt x="9451" y="16898"/>
                        <a:pt x="9488" y="16972"/>
                      </a:cubicBezTo>
                      <a:cubicBezTo>
                        <a:pt x="9525" y="17046"/>
                        <a:pt x="9561" y="16972"/>
                        <a:pt x="9635" y="16898"/>
                      </a:cubicBezTo>
                      <a:cubicBezTo>
                        <a:pt x="9672" y="16861"/>
                        <a:pt x="9746" y="16861"/>
                        <a:pt x="9820" y="16861"/>
                      </a:cubicBezTo>
                      <a:lnTo>
                        <a:pt x="9820" y="16861"/>
                      </a:lnTo>
                      <a:lnTo>
                        <a:pt x="9820" y="16861"/>
                      </a:lnTo>
                      <a:lnTo>
                        <a:pt x="9820" y="16861"/>
                      </a:lnTo>
                      <a:cubicBezTo>
                        <a:pt x="9783" y="16935"/>
                        <a:pt x="9783" y="17046"/>
                        <a:pt x="9746" y="17046"/>
                      </a:cubicBezTo>
                      <a:cubicBezTo>
                        <a:pt x="9451" y="17230"/>
                        <a:pt x="9672" y="17267"/>
                        <a:pt x="9598" y="17378"/>
                      </a:cubicBezTo>
                      <a:lnTo>
                        <a:pt x="9709" y="17378"/>
                      </a:lnTo>
                      <a:close/>
                      <a:moveTo>
                        <a:pt x="10964" y="18042"/>
                      </a:moveTo>
                      <a:cubicBezTo>
                        <a:pt x="10706" y="17820"/>
                        <a:pt x="10817" y="17747"/>
                        <a:pt x="11038" y="17710"/>
                      </a:cubicBezTo>
                      <a:cubicBezTo>
                        <a:pt x="11038" y="17710"/>
                        <a:pt x="11149" y="17562"/>
                        <a:pt x="11149" y="17562"/>
                      </a:cubicBezTo>
                      <a:cubicBezTo>
                        <a:pt x="11038" y="17415"/>
                        <a:pt x="10854" y="17784"/>
                        <a:pt x="10706" y="17747"/>
                      </a:cubicBezTo>
                      <a:cubicBezTo>
                        <a:pt x="10521" y="17894"/>
                        <a:pt x="10706" y="17894"/>
                        <a:pt x="10964" y="18042"/>
                      </a:cubicBezTo>
                      <a:close/>
                      <a:moveTo>
                        <a:pt x="12478" y="17415"/>
                      </a:moveTo>
                      <a:lnTo>
                        <a:pt x="12589" y="17636"/>
                      </a:lnTo>
                      <a:cubicBezTo>
                        <a:pt x="12626" y="17525"/>
                        <a:pt x="12700" y="17415"/>
                        <a:pt x="12700" y="17304"/>
                      </a:cubicBezTo>
                      <a:cubicBezTo>
                        <a:pt x="12700" y="17267"/>
                        <a:pt x="12626" y="17267"/>
                        <a:pt x="12552" y="17230"/>
                      </a:cubicBezTo>
                      <a:cubicBezTo>
                        <a:pt x="12810" y="17156"/>
                        <a:pt x="12700" y="17046"/>
                        <a:pt x="12773" y="16935"/>
                      </a:cubicBezTo>
                      <a:cubicBezTo>
                        <a:pt x="12810" y="16898"/>
                        <a:pt x="12773" y="16824"/>
                        <a:pt x="12737" y="16824"/>
                      </a:cubicBezTo>
                      <a:cubicBezTo>
                        <a:pt x="12367" y="16935"/>
                        <a:pt x="12478" y="17119"/>
                        <a:pt x="12367" y="17267"/>
                      </a:cubicBezTo>
                      <a:cubicBezTo>
                        <a:pt x="12367" y="17304"/>
                        <a:pt x="12441" y="17378"/>
                        <a:pt x="12478" y="17415"/>
                      </a:cubicBezTo>
                      <a:close/>
                      <a:moveTo>
                        <a:pt x="11334" y="18521"/>
                      </a:moveTo>
                      <a:cubicBezTo>
                        <a:pt x="11370" y="18374"/>
                        <a:pt x="11444" y="18189"/>
                        <a:pt x="11149" y="18226"/>
                      </a:cubicBezTo>
                      <a:lnTo>
                        <a:pt x="11075" y="18226"/>
                      </a:lnTo>
                      <a:lnTo>
                        <a:pt x="11112" y="18595"/>
                      </a:lnTo>
                      <a:lnTo>
                        <a:pt x="11334" y="18521"/>
                      </a:lnTo>
                      <a:close/>
                      <a:moveTo>
                        <a:pt x="12773" y="17636"/>
                      </a:moveTo>
                      <a:cubicBezTo>
                        <a:pt x="12810" y="17673"/>
                        <a:pt x="12884" y="17636"/>
                        <a:pt x="12958" y="17636"/>
                      </a:cubicBezTo>
                      <a:cubicBezTo>
                        <a:pt x="12958" y="17525"/>
                        <a:pt x="12921" y="17452"/>
                        <a:pt x="12921" y="17341"/>
                      </a:cubicBezTo>
                      <a:cubicBezTo>
                        <a:pt x="12737" y="17415"/>
                        <a:pt x="13032" y="17452"/>
                        <a:pt x="12773" y="17525"/>
                      </a:cubicBezTo>
                      <a:cubicBezTo>
                        <a:pt x="12773" y="17562"/>
                        <a:pt x="12737" y="17599"/>
                        <a:pt x="12773" y="17636"/>
                      </a:cubicBezTo>
                      <a:close/>
                      <a:moveTo>
                        <a:pt x="10817" y="19333"/>
                      </a:moveTo>
                      <a:lnTo>
                        <a:pt x="10891" y="19333"/>
                      </a:lnTo>
                      <a:lnTo>
                        <a:pt x="10854" y="18964"/>
                      </a:lnTo>
                      <a:lnTo>
                        <a:pt x="10780" y="18964"/>
                      </a:lnTo>
                      <a:cubicBezTo>
                        <a:pt x="10300" y="19370"/>
                        <a:pt x="11001" y="19112"/>
                        <a:pt x="10817" y="19333"/>
                      </a:cubicBezTo>
                      <a:close/>
                      <a:moveTo>
                        <a:pt x="10632" y="19518"/>
                      </a:moveTo>
                      <a:cubicBezTo>
                        <a:pt x="10669" y="19518"/>
                        <a:pt x="10632" y="19407"/>
                        <a:pt x="10632" y="19333"/>
                      </a:cubicBezTo>
                      <a:cubicBezTo>
                        <a:pt x="10595" y="19333"/>
                        <a:pt x="10521" y="19333"/>
                        <a:pt x="10521" y="19333"/>
                      </a:cubicBezTo>
                      <a:lnTo>
                        <a:pt x="10300" y="19665"/>
                      </a:lnTo>
                      <a:cubicBezTo>
                        <a:pt x="10411" y="19628"/>
                        <a:pt x="10521" y="19591"/>
                        <a:pt x="10632" y="19518"/>
                      </a:cubicBezTo>
                      <a:close/>
                      <a:moveTo>
                        <a:pt x="13438" y="17894"/>
                      </a:moveTo>
                      <a:cubicBezTo>
                        <a:pt x="13364" y="17747"/>
                        <a:pt x="13253" y="17931"/>
                        <a:pt x="13143" y="18005"/>
                      </a:cubicBezTo>
                      <a:cubicBezTo>
                        <a:pt x="12958" y="18116"/>
                        <a:pt x="12921" y="18189"/>
                        <a:pt x="12958" y="18263"/>
                      </a:cubicBezTo>
                      <a:lnTo>
                        <a:pt x="12995" y="18226"/>
                      </a:lnTo>
                      <a:cubicBezTo>
                        <a:pt x="13069" y="18153"/>
                        <a:pt x="13069" y="18153"/>
                        <a:pt x="13069" y="18226"/>
                      </a:cubicBezTo>
                      <a:cubicBezTo>
                        <a:pt x="13216" y="18079"/>
                        <a:pt x="13216" y="17931"/>
                        <a:pt x="13438" y="17894"/>
                      </a:cubicBezTo>
                      <a:close/>
                      <a:moveTo>
                        <a:pt x="14583" y="19518"/>
                      </a:moveTo>
                      <a:cubicBezTo>
                        <a:pt x="14619" y="19481"/>
                        <a:pt x="14583" y="19407"/>
                        <a:pt x="14546" y="19333"/>
                      </a:cubicBezTo>
                      <a:cubicBezTo>
                        <a:pt x="14435" y="19370"/>
                        <a:pt x="14287" y="19370"/>
                        <a:pt x="14213" y="19444"/>
                      </a:cubicBezTo>
                      <a:cubicBezTo>
                        <a:pt x="14066" y="19555"/>
                        <a:pt x="14287" y="19481"/>
                        <a:pt x="14287" y="19518"/>
                      </a:cubicBezTo>
                      <a:cubicBezTo>
                        <a:pt x="14287" y="19555"/>
                        <a:pt x="14287" y="19665"/>
                        <a:pt x="14139" y="19665"/>
                      </a:cubicBezTo>
                      <a:cubicBezTo>
                        <a:pt x="13992" y="19923"/>
                        <a:pt x="14250" y="19739"/>
                        <a:pt x="14324" y="19702"/>
                      </a:cubicBezTo>
                      <a:cubicBezTo>
                        <a:pt x="14361" y="19665"/>
                        <a:pt x="14509" y="19591"/>
                        <a:pt x="14583" y="19518"/>
                      </a:cubicBezTo>
                      <a:close/>
                      <a:moveTo>
                        <a:pt x="14029" y="20883"/>
                      </a:moveTo>
                      <a:cubicBezTo>
                        <a:pt x="14029" y="20846"/>
                        <a:pt x="14066" y="20772"/>
                        <a:pt x="14029" y="20772"/>
                      </a:cubicBezTo>
                      <a:cubicBezTo>
                        <a:pt x="13955" y="20735"/>
                        <a:pt x="13881" y="20735"/>
                        <a:pt x="13807" y="20735"/>
                      </a:cubicBezTo>
                      <a:cubicBezTo>
                        <a:pt x="13770" y="20772"/>
                        <a:pt x="13733" y="20846"/>
                        <a:pt x="13696" y="20883"/>
                      </a:cubicBezTo>
                      <a:cubicBezTo>
                        <a:pt x="13807" y="20883"/>
                        <a:pt x="13918" y="20883"/>
                        <a:pt x="14029" y="20883"/>
                      </a:cubicBezTo>
                      <a:close/>
                      <a:moveTo>
                        <a:pt x="13475" y="21473"/>
                      </a:moveTo>
                      <a:cubicBezTo>
                        <a:pt x="13549" y="21362"/>
                        <a:pt x="13586" y="21252"/>
                        <a:pt x="13586" y="21141"/>
                      </a:cubicBezTo>
                      <a:cubicBezTo>
                        <a:pt x="13586" y="21141"/>
                        <a:pt x="13475" y="21141"/>
                        <a:pt x="13401" y="21141"/>
                      </a:cubicBezTo>
                      <a:cubicBezTo>
                        <a:pt x="13364" y="21252"/>
                        <a:pt x="13290" y="21399"/>
                        <a:pt x="13253" y="21547"/>
                      </a:cubicBezTo>
                      <a:cubicBezTo>
                        <a:pt x="13364" y="21510"/>
                        <a:pt x="13475" y="21473"/>
                        <a:pt x="13475" y="21473"/>
                      </a:cubicBezTo>
                      <a:close/>
                      <a:moveTo>
                        <a:pt x="14029" y="22764"/>
                      </a:moveTo>
                      <a:cubicBezTo>
                        <a:pt x="13992" y="22617"/>
                        <a:pt x="14287" y="22654"/>
                        <a:pt x="14250" y="22617"/>
                      </a:cubicBezTo>
                      <a:cubicBezTo>
                        <a:pt x="14066" y="22469"/>
                        <a:pt x="13992" y="22764"/>
                        <a:pt x="13844" y="22875"/>
                      </a:cubicBezTo>
                      <a:lnTo>
                        <a:pt x="13770" y="22949"/>
                      </a:lnTo>
                      <a:cubicBezTo>
                        <a:pt x="13881" y="22949"/>
                        <a:pt x="13918" y="22949"/>
                        <a:pt x="13992" y="22949"/>
                      </a:cubicBezTo>
                      <a:cubicBezTo>
                        <a:pt x="14103" y="22838"/>
                        <a:pt x="14066" y="22838"/>
                        <a:pt x="14029" y="22764"/>
                      </a:cubicBezTo>
                      <a:close/>
                      <a:moveTo>
                        <a:pt x="14583" y="22617"/>
                      </a:moveTo>
                      <a:lnTo>
                        <a:pt x="14583" y="22617"/>
                      </a:lnTo>
                      <a:cubicBezTo>
                        <a:pt x="14509" y="22506"/>
                        <a:pt x="14435" y="22469"/>
                        <a:pt x="14324" y="22359"/>
                      </a:cubicBezTo>
                      <a:lnTo>
                        <a:pt x="14361" y="22322"/>
                      </a:lnTo>
                      <a:lnTo>
                        <a:pt x="14361" y="22322"/>
                      </a:lnTo>
                      <a:cubicBezTo>
                        <a:pt x="14398" y="22322"/>
                        <a:pt x="14361" y="22322"/>
                        <a:pt x="14361" y="22322"/>
                      </a:cubicBezTo>
                      <a:lnTo>
                        <a:pt x="14324" y="22322"/>
                      </a:lnTo>
                      <a:lnTo>
                        <a:pt x="14324" y="22322"/>
                      </a:lnTo>
                      <a:cubicBezTo>
                        <a:pt x="14287" y="22359"/>
                        <a:pt x="14250" y="22395"/>
                        <a:pt x="14250" y="22395"/>
                      </a:cubicBezTo>
                      <a:cubicBezTo>
                        <a:pt x="14324" y="22469"/>
                        <a:pt x="14398" y="22543"/>
                        <a:pt x="14472" y="22580"/>
                      </a:cubicBezTo>
                      <a:cubicBezTo>
                        <a:pt x="14472" y="22654"/>
                        <a:pt x="14546" y="22654"/>
                        <a:pt x="14583" y="22617"/>
                      </a:cubicBezTo>
                      <a:close/>
                      <a:moveTo>
                        <a:pt x="15727" y="22063"/>
                      </a:moveTo>
                      <a:lnTo>
                        <a:pt x="15690" y="21842"/>
                      </a:lnTo>
                      <a:cubicBezTo>
                        <a:pt x="15653" y="21842"/>
                        <a:pt x="15579" y="21842"/>
                        <a:pt x="15542" y="21842"/>
                      </a:cubicBezTo>
                      <a:lnTo>
                        <a:pt x="15395" y="22174"/>
                      </a:lnTo>
                      <a:cubicBezTo>
                        <a:pt x="15542" y="22063"/>
                        <a:pt x="15653" y="21953"/>
                        <a:pt x="15727" y="22063"/>
                      </a:cubicBezTo>
                      <a:close/>
                      <a:moveTo>
                        <a:pt x="15912" y="22506"/>
                      </a:moveTo>
                      <a:cubicBezTo>
                        <a:pt x="15875" y="22506"/>
                        <a:pt x="15838" y="22506"/>
                        <a:pt x="15838" y="22506"/>
                      </a:cubicBezTo>
                      <a:lnTo>
                        <a:pt x="15579" y="22727"/>
                      </a:lnTo>
                      <a:cubicBezTo>
                        <a:pt x="15616" y="22764"/>
                        <a:pt x="15469" y="22912"/>
                        <a:pt x="15653" y="22838"/>
                      </a:cubicBezTo>
                      <a:cubicBezTo>
                        <a:pt x="15727" y="22764"/>
                        <a:pt x="15838" y="22617"/>
                        <a:pt x="15912" y="22506"/>
                      </a:cubicBezTo>
                      <a:close/>
                      <a:moveTo>
                        <a:pt x="15690" y="23502"/>
                      </a:moveTo>
                      <a:lnTo>
                        <a:pt x="15284" y="23576"/>
                      </a:lnTo>
                      <a:cubicBezTo>
                        <a:pt x="15284" y="23613"/>
                        <a:pt x="15284" y="23687"/>
                        <a:pt x="15284" y="23687"/>
                      </a:cubicBezTo>
                      <a:cubicBezTo>
                        <a:pt x="15395" y="23687"/>
                        <a:pt x="15542" y="23687"/>
                        <a:pt x="15690" y="23650"/>
                      </a:cubicBezTo>
                      <a:cubicBezTo>
                        <a:pt x="15727" y="23650"/>
                        <a:pt x="15727" y="23576"/>
                        <a:pt x="15690" y="23502"/>
                      </a:cubicBezTo>
                      <a:close/>
                      <a:moveTo>
                        <a:pt x="16761" y="25052"/>
                      </a:moveTo>
                      <a:cubicBezTo>
                        <a:pt x="16798" y="24978"/>
                        <a:pt x="16835" y="24867"/>
                        <a:pt x="16798" y="24867"/>
                      </a:cubicBezTo>
                      <a:cubicBezTo>
                        <a:pt x="16761" y="24831"/>
                        <a:pt x="16650" y="24831"/>
                        <a:pt x="16576" y="24831"/>
                      </a:cubicBezTo>
                      <a:cubicBezTo>
                        <a:pt x="16539" y="24941"/>
                        <a:pt x="16502" y="25052"/>
                        <a:pt x="16650" y="25052"/>
                      </a:cubicBezTo>
                      <a:cubicBezTo>
                        <a:pt x="16687" y="25052"/>
                        <a:pt x="16724" y="25052"/>
                        <a:pt x="16761" y="25052"/>
                      </a:cubicBezTo>
                      <a:close/>
                      <a:moveTo>
                        <a:pt x="16982" y="24904"/>
                      </a:moveTo>
                      <a:cubicBezTo>
                        <a:pt x="16724" y="25126"/>
                        <a:pt x="16871" y="25200"/>
                        <a:pt x="16908" y="25347"/>
                      </a:cubicBezTo>
                      <a:cubicBezTo>
                        <a:pt x="16908" y="25347"/>
                        <a:pt x="16945" y="25347"/>
                        <a:pt x="16982" y="25384"/>
                      </a:cubicBezTo>
                      <a:lnTo>
                        <a:pt x="17056" y="24904"/>
                      </a:lnTo>
                      <a:cubicBezTo>
                        <a:pt x="17093" y="24904"/>
                        <a:pt x="17019" y="24904"/>
                        <a:pt x="16982" y="24904"/>
                      </a:cubicBezTo>
                      <a:close/>
                      <a:moveTo>
                        <a:pt x="16281" y="25458"/>
                      </a:moveTo>
                      <a:cubicBezTo>
                        <a:pt x="16244" y="25568"/>
                        <a:pt x="16207" y="25642"/>
                        <a:pt x="16133" y="25790"/>
                      </a:cubicBezTo>
                      <a:cubicBezTo>
                        <a:pt x="16244" y="25716"/>
                        <a:pt x="16355" y="25679"/>
                        <a:pt x="16392" y="25642"/>
                      </a:cubicBezTo>
                      <a:cubicBezTo>
                        <a:pt x="16428" y="25568"/>
                        <a:pt x="16428" y="25495"/>
                        <a:pt x="16428" y="25421"/>
                      </a:cubicBezTo>
                      <a:lnTo>
                        <a:pt x="16281" y="25458"/>
                      </a:lnTo>
                      <a:close/>
                      <a:moveTo>
                        <a:pt x="16096" y="26196"/>
                      </a:moveTo>
                      <a:lnTo>
                        <a:pt x="16133" y="25716"/>
                      </a:lnTo>
                      <a:cubicBezTo>
                        <a:pt x="16022" y="25790"/>
                        <a:pt x="15948" y="25827"/>
                        <a:pt x="15875" y="25864"/>
                      </a:cubicBezTo>
                      <a:lnTo>
                        <a:pt x="16096" y="26233"/>
                      </a:lnTo>
                      <a:lnTo>
                        <a:pt x="16096" y="26196"/>
                      </a:lnTo>
                      <a:close/>
                      <a:moveTo>
                        <a:pt x="17905" y="26749"/>
                      </a:moveTo>
                      <a:cubicBezTo>
                        <a:pt x="17942" y="26638"/>
                        <a:pt x="18016" y="26528"/>
                        <a:pt x="18016" y="26454"/>
                      </a:cubicBezTo>
                      <a:cubicBezTo>
                        <a:pt x="18016" y="26417"/>
                        <a:pt x="17905" y="26417"/>
                        <a:pt x="17831" y="26417"/>
                      </a:cubicBezTo>
                      <a:cubicBezTo>
                        <a:pt x="17794" y="26528"/>
                        <a:pt x="17536" y="26749"/>
                        <a:pt x="17757" y="26749"/>
                      </a:cubicBezTo>
                      <a:lnTo>
                        <a:pt x="17905" y="26749"/>
                      </a:lnTo>
                      <a:close/>
                      <a:moveTo>
                        <a:pt x="17942" y="27930"/>
                      </a:moveTo>
                      <a:cubicBezTo>
                        <a:pt x="18090" y="27782"/>
                        <a:pt x="17868" y="27930"/>
                        <a:pt x="17942" y="27745"/>
                      </a:cubicBezTo>
                      <a:cubicBezTo>
                        <a:pt x="17831" y="27893"/>
                        <a:pt x="17757" y="27930"/>
                        <a:pt x="17757" y="27967"/>
                      </a:cubicBezTo>
                      <a:cubicBezTo>
                        <a:pt x="17721" y="27967"/>
                        <a:pt x="17684" y="27967"/>
                        <a:pt x="17610" y="27967"/>
                      </a:cubicBezTo>
                      <a:lnTo>
                        <a:pt x="17573" y="28188"/>
                      </a:lnTo>
                      <a:cubicBezTo>
                        <a:pt x="17684" y="28077"/>
                        <a:pt x="17831" y="28040"/>
                        <a:pt x="17942" y="27930"/>
                      </a:cubicBezTo>
                      <a:close/>
                      <a:moveTo>
                        <a:pt x="21154" y="31914"/>
                      </a:moveTo>
                      <a:cubicBezTo>
                        <a:pt x="21117" y="31841"/>
                        <a:pt x="21117" y="31767"/>
                        <a:pt x="21080" y="31656"/>
                      </a:cubicBezTo>
                      <a:cubicBezTo>
                        <a:pt x="21080" y="31656"/>
                        <a:pt x="21006" y="31656"/>
                        <a:pt x="20969" y="31656"/>
                      </a:cubicBezTo>
                      <a:cubicBezTo>
                        <a:pt x="20969" y="31767"/>
                        <a:pt x="20933" y="31878"/>
                        <a:pt x="20933" y="31988"/>
                      </a:cubicBezTo>
                      <a:cubicBezTo>
                        <a:pt x="20933" y="31988"/>
                        <a:pt x="21080" y="31914"/>
                        <a:pt x="21154" y="31914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62" name="Google Shape;2462;p34"/>
                <p:cNvSpPr/>
                <p:nvPr/>
              </p:nvSpPr>
              <p:spPr>
                <a:xfrm>
                  <a:off x="11461763" y="9048834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63" name="Google Shape;2463;p34"/>
                <p:cNvSpPr/>
                <p:nvPr/>
              </p:nvSpPr>
              <p:spPr>
                <a:xfrm>
                  <a:off x="11457407" y="9043410"/>
                  <a:ext cx="3691" cy="36"/>
                </a:xfrm>
                <a:custGeom>
                  <a:rect b="b" l="l" r="r" t="t"/>
                  <a:pathLst>
                    <a:path extrusionOk="0" h="36" w="3691">
                      <a:moveTo>
                        <a:pt x="0" y="37"/>
                      </a:moveTo>
                      <a:lnTo>
                        <a:pt x="0" y="3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64" name="Google Shape;2464;p34"/>
                <p:cNvSpPr/>
                <p:nvPr/>
              </p:nvSpPr>
              <p:spPr>
                <a:xfrm>
                  <a:off x="11457407" y="9043410"/>
                  <a:ext cx="3691" cy="36"/>
                </a:xfrm>
                <a:custGeom>
                  <a:rect b="b" l="l" r="r" t="t"/>
                  <a:pathLst>
                    <a:path extrusionOk="0" h="36" w="3691">
                      <a:moveTo>
                        <a:pt x="0" y="37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65" name="Google Shape;2465;p34"/>
                <p:cNvSpPr/>
                <p:nvPr/>
              </p:nvSpPr>
              <p:spPr>
                <a:xfrm>
                  <a:off x="11448509" y="9022122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66" name="Google Shape;2466;p34"/>
                <p:cNvSpPr/>
                <p:nvPr/>
              </p:nvSpPr>
              <p:spPr>
                <a:xfrm>
                  <a:off x="11451306" y="9032895"/>
                  <a:ext cx="46" cy="3689"/>
                </a:xfrm>
                <a:custGeom>
                  <a:rect b="b" l="l" r="r" t="t"/>
                  <a:pathLst>
                    <a:path extrusionOk="0" h="3689" w="46">
                      <a:moveTo>
                        <a:pt x="9" y="0"/>
                      </a:moveTo>
                      <a:cubicBezTo>
                        <a:pt x="9" y="0"/>
                        <a:pt x="-28" y="0"/>
                        <a:pt x="46" y="0"/>
                      </a:cubicBezTo>
                      <a:lnTo>
                        <a:pt x="9" y="0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67" name="Google Shape;2467;p34"/>
                <p:cNvSpPr/>
                <p:nvPr/>
              </p:nvSpPr>
              <p:spPr>
                <a:xfrm>
                  <a:off x="11447217" y="9027324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68" name="Google Shape;2468;p34"/>
                <p:cNvSpPr/>
                <p:nvPr/>
              </p:nvSpPr>
              <p:spPr>
                <a:xfrm>
                  <a:off x="11458588" y="9042746"/>
                  <a:ext cx="36" cy="36"/>
                </a:xfrm>
                <a:custGeom>
                  <a:rect b="b" l="l" r="r" t="t"/>
                  <a:pathLst>
                    <a:path extrusionOk="0" h="36" w="36">
                      <a:moveTo>
                        <a:pt x="37" y="0"/>
                      </a:moveTo>
                      <a:lnTo>
                        <a:pt x="0" y="37"/>
                      </a:lnTo>
                      <a:lnTo>
                        <a:pt x="37" y="37"/>
                      </a:lnTo>
                      <a:lnTo>
                        <a:pt x="37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69" name="Google Shape;2469;p34"/>
                <p:cNvSpPr/>
                <p:nvPr/>
              </p:nvSpPr>
              <p:spPr>
                <a:xfrm>
                  <a:off x="11446146" y="9024003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70" name="Google Shape;2470;p34"/>
                <p:cNvSpPr/>
                <p:nvPr/>
              </p:nvSpPr>
              <p:spPr>
                <a:xfrm>
                  <a:off x="11454158" y="9037286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71" name="Google Shape;2471;p34"/>
                <p:cNvSpPr/>
                <p:nvPr/>
              </p:nvSpPr>
              <p:spPr>
                <a:xfrm>
                  <a:off x="11447328" y="9023635"/>
                  <a:ext cx="73" cy="3689"/>
                </a:xfrm>
                <a:custGeom>
                  <a:rect b="b" l="l" r="r" t="t"/>
                  <a:pathLst>
                    <a:path extrusionOk="0" h="3689" w="73">
                      <a:moveTo>
                        <a:pt x="74" y="0"/>
                      </a:moveTo>
                      <a:lnTo>
                        <a:pt x="74" y="0"/>
                      </a:lnTo>
                      <a:cubicBezTo>
                        <a:pt x="74" y="0"/>
                        <a:pt x="37" y="0"/>
                        <a:pt x="0" y="0"/>
                      </a:cubicBezTo>
                      <a:cubicBezTo>
                        <a:pt x="37" y="0"/>
                        <a:pt x="74" y="0"/>
                        <a:pt x="74" y="0"/>
                      </a:cubicBezTo>
                      <a:lnTo>
                        <a:pt x="74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72" name="Google Shape;2472;p34"/>
                <p:cNvSpPr/>
                <p:nvPr/>
              </p:nvSpPr>
              <p:spPr>
                <a:xfrm>
                  <a:off x="11445260" y="9023044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73" name="Google Shape;2473;p34"/>
                <p:cNvSpPr/>
                <p:nvPr/>
              </p:nvSpPr>
              <p:spPr>
                <a:xfrm>
                  <a:off x="11448731" y="9031567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74" name="Google Shape;2474;p34"/>
                <p:cNvSpPr/>
                <p:nvPr/>
              </p:nvSpPr>
              <p:spPr>
                <a:xfrm>
                  <a:off x="11447977" y="9030313"/>
                  <a:ext cx="531" cy="848"/>
                </a:xfrm>
                <a:custGeom>
                  <a:rect b="b" l="l" r="r" t="t"/>
                  <a:pathLst>
                    <a:path extrusionOk="0" h="848" w="531">
                      <a:moveTo>
                        <a:pt x="310" y="332"/>
                      </a:moveTo>
                      <a:lnTo>
                        <a:pt x="274" y="332"/>
                      </a:lnTo>
                      <a:lnTo>
                        <a:pt x="237" y="221"/>
                      </a:lnTo>
                      <a:lnTo>
                        <a:pt x="347" y="258"/>
                      </a:lnTo>
                      <a:lnTo>
                        <a:pt x="421" y="258"/>
                      </a:lnTo>
                      <a:lnTo>
                        <a:pt x="532" y="148"/>
                      </a:lnTo>
                      <a:lnTo>
                        <a:pt x="458" y="185"/>
                      </a:lnTo>
                      <a:cubicBezTo>
                        <a:pt x="421" y="185"/>
                        <a:pt x="384" y="221"/>
                        <a:pt x="384" y="221"/>
                      </a:cubicBezTo>
                      <a:lnTo>
                        <a:pt x="310" y="37"/>
                      </a:lnTo>
                      <a:lnTo>
                        <a:pt x="347" y="0"/>
                      </a:lnTo>
                      <a:lnTo>
                        <a:pt x="237" y="74"/>
                      </a:lnTo>
                      <a:cubicBezTo>
                        <a:pt x="200" y="74"/>
                        <a:pt x="200" y="148"/>
                        <a:pt x="200" y="148"/>
                      </a:cubicBezTo>
                      <a:cubicBezTo>
                        <a:pt x="384" y="221"/>
                        <a:pt x="163" y="406"/>
                        <a:pt x="52" y="553"/>
                      </a:cubicBezTo>
                      <a:cubicBezTo>
                        <a:pt x="-96" y="738"/>
                        <a:pt x="126" y="701"/>
                        <a:pt x="52" y="849"/>
                      </a:cubicBezTo>
                      <a:lnTo>
                        <a:pt x="200" y="812"/>
                      </a:lnTo>
                      <a:lnTo>
                        <a:pt x="532" y="664"/>
                      </a:lnTo>
                      <a:lnTo>
                        <a:pt x="310" y="332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75" name="Google Shape;2475;p34"/>
                <p:cNvSpPr/>
                <p:nvPr/>
              </p:nvSpPr>
              <p:spPr>
                <a:xfrm>
                  <a:off x="11444337" y="9021458"/>
                  <a:ext cx="332" cy="479"/>
                </a:xfrm>
                <a:custGeom>
                  <a:rect b="b" l="l" r="r" t="t"/>
                  <a:pathLst>
                    <a:path extrusionOk="0" h="479" w="332">
                      <a:moveTo>
                        <a:pt x="185" y="480"/>
                      </a:moveTo>
                      <a:cubicBezTo>
                        <a:pt x="185" y="443"/>
                        <a:pt x="185" y="406"/>
                        <a:pt x="222" y="406"/>
                      </a:cubicBezTo>
                      <a:cubicBezTo>
                        <a:pt x="332" y="258"/>
                        <a:pt x="-37" y="258"/>
                        <a:pt x="258" y="74"/>
                      </a:cubicBezTo>
                      <a:cubicBezTo>
                        <a:pt x="295" y="37"/>
                        <a:pt x="332" y="0"/>
                        <a:pt x="332" y="0"/>
                      </a:cubicBezTo>
                      <a:lnTo>
                        <a:pt x="0" y="148"/>
                      </a:lnTo>
                      <a:lnTo>
                        <a:pt x="74" y="406"/>
                      </a:lnTo>
                      <a:cubicBezTo>
                        <a:pt x="37" y="480"/>
                        <a:pt x="148" y="480"/>
                        <a:pt x="185" y="480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76" name="Google Shape;2476;p34"/>
                <p:cNvSpPr/>
                <p:nvPr/>
              </p:nvSpPr>
              <p:spPr>
                <a:xfrm>
                  <a:off x="11448078" y="9030866"/>
                  <a:ext cx="504" cy="479"/>
                </a:xfrm>
                <a:custGeom>
                  <a:rect b="b" l="l" r="r" t="t"/>
                  <a:pathLst>
                    <a:path extrusionOk="0" h="479" w="504">
                      <a:moveTo>
                        <a:pt x="320" y="295"/>
                      </a:moveTo>
                      <a:lnTo>
                        <a:pt x="283" y="295"/>
                      </a:lnTo>
                      <a:lnTo>
                        <a:pt x="246" y="221"/>
                      </a:lnTo>
                      <a:lnTo>
                        <a:pt x="283" y="221"/>
                      </a:lnTo>
                      <a:cubicBezTo>
                        <a:pt x="505" y="221"/>
                        <a:pt x="579" y="185"/>
                        <a:pt x="320" y="148"/>
                      </a:cubicBezTo>
                      <a:cubicBezTo>
                        <a:pt x="136" y="111"/>
                        <a:pt x="615" y="37"/>
                        <a:pt x="394" y="0"/>
                      </a:cubicBezTo>
                      <a:lnTo>
                        <a:pt x="62" y="148"/>
                      </a:lnTo>
                      <a:cubicBezTo>
                        <a:pt x="-160" y="443"/>
                        <a:pt x="283" y="369"/>
                        <a:pt x="320" y="480"/>
                      </a:cubicBezTo>
                      <a:lnTo>
                        <a:pt x="468" y="406"/>
                      </a:lnTo>
                      <a:lnTo>
                        <a:pt x="505" y="369"/>
                      </a:lnTo>
                      <a:cubicBezTo>
                        <a:pt x="357" y="406"/>
                        <a:pt x="652" y="74"/>
                        <a:pt x="320" y="295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77" name="Google Shape;2477;p34"/>
                <p:cNvSpPr/>
                <p:nvPr/>
              </p:nvSpPr>
              <p:spPr>
                <a:xfrm>
                  <a:off x="11447955" y="9021605"/>
                  <a:ext cx="332" cy="590"/>
                </a:xfrm>
                <a:custGeom>
                  <a:rect b="b" l="l" r="r" t="t"/>
                  <a:pathLst>
                    <a:path extrusionOk="0" h="590" w="332">
                      <a:moveTo>
                        <a:pt x="0" y="258"/>
                      </a:moveTo>
                      <a:cubicBezTo>
                        <a:pt x="37" y="369"/>
                        <a:pt x="148" y="443"/>
                        <a:pt x="222" y="590"/>
                      </a:cubicBezTo>
                      <a:cubicBezTo>
                        <a:pt x="258" y="369"/>
                        <a:pt x="295" y="184"/>
                        <a:pt x="332" y="0"/>
                      </a:cubicBezTo>
                      <a:lnTo>
                        <a:pt x="148" y="0"/>
                      </a:lnTo>
                      <a:cubicBezTo>
                        <a:pt x="111" y="74"/>
                        <a:pt x="0" y="184"/>
                        <a:pt x="0" y="258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78" name="Google Shape;2478;p34"/>
                <p:cNvSpPr/>
                <p:nvPr/>
              </p:nvSpPr>
              <p:spPr>
                <a:xfrm>
                  <a:off x="11448731" y="9031567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79" name="Google Shape;2479;p34"/>
                <p:cNvSpPr/>
                <p:nvPr/>
              </p:nvSpPr>
              <p:spPr>
                <a:xfrm>
                  <a:off x="11448410" y="9031200"/>
                  <a:ext cx="467" cy="384"/>
                </a:xfrm>
                <a:custGeom>
                  <a:rect b="b" l="l" r="r" t="t"/>
                  <a:pathLst>
                    <a:path extrusionOk="0" h="384" w="467">
                      <a:moveTo>
                        <a:pt x="468" y="220"/>
                      </a:moveTo>
                      <a:cubicBezTo>
                        <a:pt x="431" y="146"/>
                        <a:pt x="431" y="-2"/>
                        <a:pt x="246" y="109"/>
                      </a:cubicBezTo>
                      <a:cubicBezTo>
                        <a:pt x="25" y="220"/>
                        <a:pt x="431" y="-149"/>
                        <a:pt x="136" y="72"/>
                      </a:cubicBezTo>
                      <a:lnTo>
                        <a:pt x="99" y="109"/>
                      </a:lnTo>
                      <a:cubicBezTo>
                        <a:pt x="-123" y="404"/>
                        <a:pt x="62" y="404"/>
                        <a:pt x="320" y="367"/>
                      </a:cubicBezTo>
                      <a:cubicBezTo>
                        <a:pt x="394" y="330"/>
                        <a:pt x="468" y="220"/>
                        <a:pt x="468" y="220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80" name="Google Shape;2480;p34"/>
                <p:cNvSpPr/>
                <p:nvPr/>
              </p:nvSpPr>
              <p:spPr>
                <a:xfrm>
                  <a:off x="11450308" y="9025885"/>
                  <a:ext cx="361" cy="378"/>
                </a:xfrm>
                <a:custGeom>
                  <a:rect b="b" l="l" r="r" t="t"/>
                  <a:pathLst>
                    <a:path extrusionOk="0" h="378" w="361">
                      <a:moveTo>
                        <a:pt x="269" y="332"/>
                      </a:moveTo>
                      <a:cubicBezTo>
                        <a:pt x="564" y="111"/>
                        <a:pt x="47" y="221"/>
                        <a:pt x="158" y="37"/>
                      </a:cubicBezTo>
                      <a:lnTo>
                        <a:pt x="47" y="0"/>
                      </a:lnTo>
                      <a:cubicBezTo>
                        <a:pt x="47" y="111"/>
                        <a:pt x="-27" y="221"/>
                        <a:pt x="10" y="258"/>
                      </a:cubicBezTo>
                      <a:cubicBezTo>
                        <a:pt x="10" y="332"/>
                        <a:pt x="121" y="443"/>
                        <a:pt x="269" y="332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81" name="Google Shape;2481;p34"/>
                <p:cNvSpPr/>
                <p:nvPr/>
              </p:nvSpPr>
              <p:spPr>
                <a:xfrm>
                  <a:off x="11449358" y="9032526"/>
                  <a:ext cx="332" cy="332"/>
                </a:xfrm>
                <a:custGeom>
                  <a:rect b="b" l="l" r="r" t="t"/>
                  <a:pathLst>
                    <a:path extrusionOk="0" h="332" w="332">
                      <a:moveTo>
                        <a:pt x="0" y="295"/>
                      </a:moveTo>
                      <a:cubicBezTo>
                        <a:pt x="0" y="332"/>
                        <a:pt x="148" y="332"/>
                        <a:pt x="185" y="332"/>
                      </a:cubicBezTo>
                      <a:lnTo>
                        <a:pt x="222" y="111"/>
                      </a:lnTo>
                      <a:lnTo>
                        <a:pt x="332" y="0"/>
                      </a:lnTo>
                      <a:lnTo>
                        <a:pt x="74" y="0"/>
                      </a:lnTo>
                      <a:cubicBezTo>
                        <a:pt x="74" y="74"/>
                        <a:pt x="0" y="184"/>
                        <a:pt x="0" y="295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82" name="Google Shape;2482;p34"/>
                <p:cNvSpPr/>
                <p:nvPr/>
              </p:nvSpPr>
              <p:spPr>
                <a:xfrm>
                  <a:off x="11451949" y="9036598"/>
                  <a:ext cx="362" cy="333"/>
                </a:xfrm>
                <a:custGeom>
                  <a:rect b="b" l="l" r="r" t="t"/>
                  <a:pathLst>
                    <a:path extrusionOk="0" h="333" w="362">
                      <a:moveTo>
                        <a:pt x="252" y="209"/>
                      </a:moveTo>
                      <a:lnTo>
                        <a:pt x="363" y="24"/>
                      </a:lnTo>
                      <a:cubicBezTo>
                        <a:pt x="289" y="24"/>
                        <a:pt x="252" y="-50"/>
                        <a:pt x="104" y="61"/>
                      </a:cubicBezTo>
                      <a:cubicBezTo>
                        <a:pt x="-228" y="282"/>
                        <a:pt x="363" y="135"/>
                        <a:pt x="104" y="319"/>
                      </a:cubicBezTo>
                      <a:cubicBezTo>
                        <a:pt x="141" y="319"/>
                        <a:pt x="252" y="393"/>
                        <a:pt x="252" y="209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83" name="Google Shape;2483;p34"/>
                <p:cNvSpPr/>
                <p:nvPr/>
              </p:nvSpPr>
              <p:spPr>
                <a:xfrm>
                  <a:off x="11450171" y="9026475"/>
                  <a:ext cx="479" cy="295"/>
                </a:xfrm>
                <a:custGeom>
                  <a:rect b="b" l="l" r="r" t="t"/>
                  <a:pathLst>
                    <a:path extrusionOk="0" h="295" w="479">
                      <a:moveTo>
                        <a:pt x="406" y="148"/>
                      </a:moveTo>
                      <a:cubicBezTo>
                        <a:pt x="443" y="111"/>
                        <a:pt x="480" y="74"/>
                        <a:pt x="480" y="74"/>
                      </a:cubicBezTo>
                      <a:cubicBezTo>
                        <a:pt x="480" y="37"/>
                        <a:pt x="480" y="0"/>
                        <a:pt x="480" y="0"/>
                      </a:cubicBezTo>
                      <a:cubicBezTo>
                        <a:pt x="443" y="0"/>
                        <a:pt x="369" y="0"/>
                        <a:pt x="332" y="37"/>
                      </a:cubicBezTo>
                      <a:lnTo>
                        <a:pt x="369" y="74"/>
                      </a:lnTo>
                      <a:cubicBezTo>
                        <a:pt x="332" y="111"/>
                        <a:pt x="295" y="111"/>
                        <a:pt x="258" y="148"/>
                      </a:cubicBezTo>
                      <a:cubicBezTo>
                        <a:pt x="222" y="148"/>
                        <a:pt x="185" y="185"/>
                        <a:pt x="185" y="185"/>
                      </a:cubicBezTo>
                      <a:cubicBezTo>
                        <a:pt x="74" y="148"/>
                        <a:pt x="74" y="258"/>
                        <a:pt x="0" y="295"/>
                      </a:cubicBezTo>
                      <a:lnTo>
                        <a:pt x="111" y="258"/>
                      </a:lnTo>
                      <a:lnTo>
                        <a:pt x="148" y="258"/>
                      </a:lnTo>
                      <a:cubicBezTo>
                        <a:pt x="222" y="221"/>
                        <a:pt x="332" y="37"/>
                        <a:pt x="406" y="148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84" name="Google Shape;2484;p34"/>
                <p:cNvSpPr/>
                <p:nvPr/>
              </p:nvSpPr>
              <p:spPr>
                <a:xfrm>
                  <a:off x="11450244" y="9026734"/>
                  <a:ext cx="36" cy="3689"/>
                </a:xfrm>
                <a:custGeom>
                  <a:rect b="b" l="l" r="r" t="t"/>
                  <a:pathLst>
                    <a:path extrusionOk="0" h="3689" w="36">
                      <a:moveTo>
                        <a:pt x="37" y="0"/>
                      </a:moveTo>
                      <a:lnTo>
                        <a:pt x="0" y="0"/>
                      </a:lnTo>
                      <a:lnTo>
                        <a:pt x="37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85" name="Google Shape;2485;p34"/>
                <p:cNvSpPr/>
                <p:nvPr/>
              </p:nvSpPr>
              <p:spPr>
                <a:xfrm>
                  <a:off x="11450013" y="9033596"/>
                  <a:ext cx="416" cy="295"/>
                </a:xfrm>
                <a:custGeom>
                  <a:rect b="b" l="l" r="r" t="t"/>
                  <a:pathLst>
                    <a:path extrusionOk="0" h="295" w="416">
                      <a:moveTo>
                        <a:pt x="305" y="0"/>
                      </a:moveTo>
                      <a:lnTo>
                        <a:pt x="121" y="111"/>
                      </a:lnTo>
                      <a:lnTo>
                        <a:pt x="121" y="111"/>
                      </a:lnTo>
                      <a:lnTo>
                        <a:pt x="121" y="111"/>
                      </a:lnTo>
                      <a:cubicBezTo>
                        <a:pt x="47" y="184"/>
                        <a:pt x="-64" y="295"/>
                        <a:pt x="47" y="295"/>
                      </a:cubicBezTo>
                      <a:cubicBezTo>
                        <a:pt x="121" y="295"/>
                        <a:pt x="305" y="184"/>
                        <a:pt x="416" y="111"/>
                      </a:cubicBezTo>
                      <a:cubicBezTo>
                        <a:pt x="342" y="111"/>
                        <a:pt x="158" y="148"/>
                        <a:pt x="305" y="0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86" name="Google Shape;2486;p34"/>
                <p:cNvSpPr/>
                <p:nvPr/>
              </p:nvSpPr>
              <p:spPr>
                <a:xfrm>
                  <a:off x="11465049" y="9052450"/>
                  <a:ext cx="133" cy="479"/>
                </a:xfrm>
                <a:custGeom>
                  <a:rect b="b" l="l" r="r" t="t"/>
                  <a:pathLst>
                    <a:path extrusionOk="0" h="479" w="133">
                      <a:moveTo>
                        <a:pt x="74" y="0"/>
                      </a:moveTo>
                      <a:cubicBezTo>
                        <a:pt x="37" y="37"/>
                        <a:pt x="0" y="37"/>
                        <a:pt x="0" y="37"/>
                      </a:cubicBezTo>
                      <a:lnTo>
                        <a:pt x="0" y="480"/>
                      </a:lnTo>
                      <a:lnTo>
                        <a:pt x="111" y="443"/>
                      </a:lnTo>
                      <a:cubicBezTo>
                        <a:pt x="222" y="221"/>
                        <a:pt x="-111" y="258"/>
                        <a:pt x="74" y="0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87" name="Google Shape;2487;p34"/>
                <p:cNvSpPr/>
                <p:nvPr/>
              </p:nvSpPr>
              <p:spPr>
                <a:xfrm>
                  <a:off x="11456262" y="9043041"/>
                  <a:ext cx="332" cy="147"/>
                </a:xfrm>
                <a:custGeom>
                  <a:rect b="b" l="l" r="r" t="t"/>
                  <a:pathLst>
                    <a:path extrusionOk="0" h="147" w="332">
                      <a:moveTo>
                        <a:pt x="332" y="0"/>
                      </a:moveTo>
                      <a:cubicBezTo>
                        <a:pt x="222" y="0"/>
                        <a:pt x="111" y="0"/>
                        <a:pt x="0" y="0"/>
                      </a:cubicBezTo>
                      <a:cubicBezTo>
                        <a:pt x="0" y="37"/>
                        <a:pt x="0" y="74"/>
                        <a:pt x="0" y="111"/>
                      </a:cubicBezTo>
                      <a:cubicBezTo>
                        <a:pt x="74" y="111"/>
                        <a:pt x="148" y="148"/>
                        <a:pt x="222" y="148"/>
                      </a:cubicBezTo>
                      <a:cubicBezTo>
                        <a:pt x="295" y="111"/>
                        <a:pt x="332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88" name="Google Shape;2488;p34"/>
                <p:cNvSpPr/>
                <p:nvPr/>
              </p:nvSpPr>
              <p:spPr>
                <a:xfrm>
                  <a:off x="11453863" y="9039721"/>
                  <a:ext cx="311" cy="368"/>
                </a:xfrm>
                <a:custGeom>
                  <a:rect b="b" l="l" r="r" t="t"/>
                  <a:pathLst>
                    <a:path extrusionOk="0" h="368" w="311">
                      <a:moveTo>
                        <a:pt x="295" y="0"/>
                      </a:moveTo>
                      <a:lnTo>
                        <a:pt x="0" y="184"/>
                      </a:lnTo>
                      <a:cubicBezTo>
                        <a:pt x="37" y="221"/>
                        <a:pt x="74" y="221"/>
                        <a:pt x="148" y="258"/>
                      </a:cubicBezTo>
                      <a:cubicBezTo>
                        <a:pt x="148" y="258"/>
                        <a:pt x="111" y="295"/>
                        <a:pt x="74" y="369"/>
                      </a:cubicBezTo>
                      <a:cubicBezTo>
                        <a:pt x="148" y="295"/>
                        <a:pt x="258" y="221"/>
                        <a:pt x="295" y="148"/>
                      </a:cubicBezTo>
                      <a:cubicBezTo>
                        <a:pt x="332" y="74"/>
                        <a:pt x="295" y="37"/>
                        <a:pt x="295" y="0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89" name="Google Shape;2489;p34"/>
                <p:cNvSpPr/>
                <p:nvPr/>
              </p:nvSpPr>
              <p:spPr>
                <a:xfrm>
                  <a:off x="11458034" y="9045145"/>
                  <a:ext cx="221" cy="221"/>
                </a:xfrm>
                <a:custGeom>
                  <a:rect b="b" l="l" r="r" t="t"/>
                  <a:pathLst>
                    <a:path extrusionOk="0" h="221" w="221">
                      <a:moveTo>
                        <a:pt x="185" y="0"/>
                      </a:moveTo>
                      <a:cubicBezTo>
                        <a:pt x="148" y="0"/>
                        <a:pt x="74" y="0"/>
                        <a:pt x="0" y="37"/>
                      </a:cubicBezTo>
                      <a:cubicBezTo>
                        <a:pt x="0" y="111"/>
                        <a:pt x="0" y="184"/>
                        <a:pt x="37" y="221"/>
                      </a:cubicBezTo>
                      <a:cubicBezTo>
                        <a:pt x="37" y="221"/>
                        <a:pt x="148" y="184"/>
                        <a:pt x="222" y="148"/>
                      </a:cubicBezTo>
                      <a:cubicBezTo>
                        <a:pt x="222" y="74"/>
                        <a:pt x="222" y="0"/>
                        <a:pt x="185" y="0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90" name="Google Shape;2490;p34"/>
                <p:cNvSpPr/>
                <p:nvPr/>
              </p:nvSpPr>
              <p:spPr>
                <a:xfrm>
                  <a:off x="11461274" y="9048428"/>
                  <a:ext cx="304" cy="221"/>
                </a:xfrm>
                <a:custGeom>
                  <a:rect b="b" l="l" r="r" t="t"/>
                  <a:pathLst>
                    <a:path extrusionOk="0" h="221" w="304">
                      <a:moveTo>
                        <a:pt x="304" y="37"/>
                      </a:moveTo>
                      <a:cubicBezTo>
                        <a:pt x="230" y="0"/>
                        <a:pt x="46" y="0"/>
                        <a:pt x="46" y="0"/>
                      </a:cubicBezTo>
                      <a:cubicBezTo>
                        <a:pt x="-139" y="221"/>
                        <a:pt x="304" y="0"/>
                        <a:pt x="157" y="221"/>
                      </a:cubicBezTo>
                      <a:cubicBezTo>
                        <a:pt x="193" y="221"/>
                        <a:pt x="230" y="184"/>
                        <a:pt x="267" y="184"/>
                      </a:cubicBezTo>
                      <a:cubicBezTo>
                        <a:pt x="267" y="111"/>
                        <a:pt x="304" y="37"/>
                        <a:pt x="304" y="37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91" name="Google Shape;2491;p34"/>
                <p:cNvSpPr/>
                <p:nvPr/>
              </p:nvSpPr>
              <p:spPr>
                <a:xfrm>
                  <a:off x="11451204" y="9035921"/>
                  <a:ext cx="479" cy="258"/>
                </a:xfrm>
                <a:custGeom>
                  <a:rect b="b" l="l" r="r" t="t"/>
                  <a:pathLst>
                    <a:path extrusionOk="0" h="258" w="479">
                      <a:moveTo>
                        <a:pt x="480" y="0"/>
                      </a:moveTo>
                      <a:cubicBezTo>
                        <a:pt x="332" y="37"/>
                        <a:pt x="148" y="184"/>
                        <a:pt x="0" y="148"/>
                      </a:cubicBezTo>
                      <a:cubicBezTo>
                        <a:pt x="0" y="258"/>
                        <a:pt x="74" y="258"/>
                        <a:pt x="222" y="184"/>
                      </a:cubicBezTo>
                      <a:cubicBezTo>
                        <a:pt x="443" y="74"/>
                        <a:pt x="332" y="184"/>
                        <a:pt x="258" y="258"/>
                      </a:cubicBezTo>
                      <a:cubicBezTo>
                        <a:pt x="554" y="184"/>
                        <a:pt x="369" y="74"/>
                        <a:pt x="480" y="0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92" name="Google Shape;2492;p34"/>
                <p:cNvSpPr/>
                <p:nvPr/>
              </p:nvSpPr>
              <p:spPr>
                <a:xfrm>
                  <a:off x="11448288" y="9021886"/>
                  <a:ext cx="258" cy="198"/>
                </a:xfrm>
                <a:custGeom>
                  <a:rect b="b" l="l" r="r" t="t"/>
                  <a:pathLst>
                    <a:path extrusionOk="0" h="198" w="258">
                      <a:moveTo>
                        <a:pt x="0" y="51"/>
                      </a:moveTo>
                      <a:lnTo>
                        <a:pt x="222" y="199"/>
                      </a:lnTo>
                      <a:cubicBezTo>
                        <a:pt x="222" y="162"/>
                        <a:pt x="258" y="88"/>
                        <a:pt x="258" y="88"/>
                      </a:cubicBezTo>
                      <a:cubicBezTo>
                        <a:pt x="148" y="125"/>
                        <a:pt x="258" y="-96"/>
                        <a:pt x="0" y="51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93" name="Google Shape;2493;p34"/>
                <p:cNvSpPr/>
                <p:nvPr/>
              </p:nvSpPr>
              <p:spPr>
                <a:xfrm>
                  <a:off x="11448509" y="9022122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94" name="Google Shape;2494;p34"/>
                <p:cNvSpPr/>
                <p:nvPr/>
              </p:nvSpPr>
              <p:spPr>
                <a:xfrm>
                  <a:off x="11448509" y="9022122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95" name="Google Shape;2495;p34"/>
                <p:cNvSpPr/>
                <p:nvPr/>
              </p:nvSpPr>
              <p:spPr>
                <a:xfrm>
                  <a:off x="11450134" y="9033670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96" name="Google Shape;2496;p34"/>
                <p:cNvSpPr/>
                <p:nvPr/>
              </p:nvSpPr>
              <p:spPr>
                <a:xfrm>
                  <a:off x="11449986" y="9033375"/>
                  <a:ext cx="406" cy="332"/>
                </a:xfrm>
                <a:custGeom>
                  <a:rect b="b" l="l" r="r" t="t"/>
                  <a:pathLst>
                    <a:path extrusionOk="0" h="332" w="406">
                      <a:moveTo>
                        <a:pt x="369" y="111"/>
                      </a:moveTo>
                      <a:cubicBezTo>
                        <a:pt x="369" y="74"/>
                        <a:pt x="406" y="37"/>
                        <a:pt x="406" y="0"/>
                      </a:cubicBezTo>
                      <a:lnTo>
                        <a:pt x="295" y="37"/>
                      </a:lnTo>
                      <a:lnTo>
                        <a:pt x="0" y="332"/>
                      </a:lnTo>
                      <a:lnTo>
                        <a:pt x="148" y="258"/>
                      </a:lnTo>
                      <a:cubicBezTo>
                        <a:pt x="148" y="221"/>
                        <a:pt x="185" y="148"/>
                        <a:pt x="369" y="111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97" name="Google Shape;2497;p34"/>
                <p:cNvSpPr/>
                <p:nvPr/>
              </p:nvSpPr>
              <p:spPr>
                <a:xfrm>
                  <a:off x="11450134" y="9033670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98" name="Google Shape;2498;p34"/>
                <p:cNvSpPr/>
                <p:nvPr/>
              </p:nvSpPr>
              <p:spPr>
                <a:xfrm>
                  <a:off x="11450134" y="9033670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99" name="Google Shape;2499;p34"/>
                <p:cNvSpPr/>
                <p:nvPr/>
              </p:nvSpPr>
              <p:spPr>
                <a:xfrm>
                  <a:off x="11457407" y="9043447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00" name="Google Shape;2500;p34"/>
                <p:cNvSpPr/>
                <p:nvPr/>
              </p:nvSpPr>
              <p:spPr>
                <a:xfrm>
                  <a:off x="11457259" y="9043285"/>
                  <a:ext cx="276" cy="309"/>
                </a:xfrm>
                <a:custGeom>
                  <a:rect b="b" l="l" r="r" t="t"/>
                  <a:pathLst>
                    <a:path extrusionOk="0" h="309" w="276">
                      <a:moveTo>
                        <a:pt x="222" y="88"/>
                      </a:moveTo>
                      <a:cubicBezTo>
                        <a:pt x="295" y="14"/>
                        <a:pt x="295" y="-22"/>
                        <a:pt x="222" y="14"/>
                      </a:cubicBezTo>
                      <a:cubicBezTo>
                        <a:pt x="148" y="88"/>
                        <a:pt x="74" y="162"/>
                        <a:pt x="0" y="236"/>
                      </a:cubicBezTo>
                      <a:cubicBezTo>
                        <a:pt x="0" y="236"/>
                        <a:pt x="0" y="273"/>
                        <a:pt x="37" y="310"/>
                      </a:cubicBezTo>
                      <a:lnTo>
                        <a:pt x="185" y="162"/>
                      </a:lnTo>
                      <a:lnTo>
                        <a:pt x="185" y="162"/>
                      </a:lnTo>
                      <a:lnTo>
                        <a:pt x="222" y="88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01" name="Google Shape;2501;p34"/>
                <p:cNvSpPr/>
                <p:nvPr/>
              </p:nvSpPr>
              <p:spPr>
                <a:xfrm>
                  <a:off x="11457407" y="9043410"/>
                  <a:ext cx="3691" cy="36"/>
                </a:xfrm>
                <a:custGeom>
                  <a:rect b="b" l="l" r="r" t="t"/>
                  <a:pathLst>
                    <a:path extrusionOk="0" h="36" w="3691">
                      <a:moveTo>
                        <a:pt x="0" y="0"/>
                      </a:move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02" name="Google Shape;2502;p34"/>
                <p:cNvSpPr/>
                <p:nvPr/>
              </p:nvSpPr>
              <p:spPr>
                <a:xfrm>
                  <a:off x="11455782" y="9042324"/>
                  <a:ext cx="258" cy="311"/>
                </a:xfrm>
                <a:custGeom>
                  <a:rect b="b" l="l" r="r" t="t"/>
                  <a:pathLst>
                    <a:path extrusionOk="0" h="311" w="258">
                      <a:moveTo>
                        <a:pt x="0" y="16"/>
                      </a:moveTo>
                      <a:cubicBezTo>
                        <a:pt x="37" y="90"/>
                        <a:pt x="74" y="164"/>
                        <a:pt x="148" y="275"/>
                      </a:cubicBezTo>
                      <a:cubicBezTo>
                        <a:pt x="148" y="275"/>
                        <a:pt x="185" y="312"/>
                        <a:pt x="258" y="312"/>
                      </a:cubicBezTo>
                      <a:lnTo>
                        <a:pt x="111" y="16"/>
                      </a:lnTo>
                      <a:cubicBezTo>
                        <a:pt x="74" y="-21"/>
                        <a:pt x="37" y="16"/>
                        <a:pt x="0" y="16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03" name="Google Shape;2503;p34"/>
                <p:cNvSpPr/>
                <p:nvPr/>
              </p:nvSpPr>
              <p:spPr>
                <a:xfrm>
                  <a:off x="11447496" y="9025879"/>
                  <a:ext cx="427" cy="448"/>
                </a:xfrm>
                <a:custGeom>
                  <a:rect b="b" l="l" r="r" t="t"/>
                  <a:pathLst>
                    <a:path extrusionOk="0" h="448" w="427">
                      <a:moveTo>
                        <a:pt x="16" y="449"/>
                      </a:moveTo>
                      <a:cubicBezTo>
                        <a:pt x="238" y="449"/>
                        <a:pt x="53" y="338"/>
                        <a:pt x="238" y="227"/>
                      </a:cubicBezTo>
                      <a:cubicBezTo>
                        <a:pt x="459" y="116"/>
                        <a:pt x="533" y="-31"/>
                        <a:pt x="201" y="6"/>
                      </a:cubicBezTo>
                      <a:lnTo>
                        <a:pt x="16" y="264"/>
                      </a:lnTo>
                      <a:cubicBezTo>
                        <a:pt x="16" y="338"/>
                        <a:pt x="-21" y="449"/>
                        <a:pt x="16" y="449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04" name="Google Shape;2504;p34"/>
                <p:cNvSpPr/>
                <p:nvPr/>
              </p:nvSpPr>
              <p:spPr>
                <a:xfrm>
                  <a:off x="11447508" y="9025295"/>
                  <a:ext cx="225" cy="221"/>
                </a:xfrm>
                <a:custGeom>
                  <a:rect b="b" l="l" r="r" t="t"/>
                  <a:pathLst>
                    <a:path extrusionOk="0" h="221" w="225">
                      <a:moveTo>
                        <a:pt x="115" y="0"/>
                      </a:moveTo>
                      <a:cubicBezTo>
                        <a:pt x="-33" y="37"/>
                        <a:pt x="4" y="74"/>
                        <a:pt x="4" y="148"/>
                      </a:cubicBezTo>
                      <a:lnTo>
                        <a:pt x="189" y="221"/>
                      </a:lnTo>
                      <a:lnTo>
                        <a:pt x="226" y="0"/>
                      </a:lnTo>
                      <a:cubicBezTo>
                        <a:pt x="226" y="0"/>
                        <a:pt x="152" y="0"/>
                        <a:pt x="115" y="0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2505" name="Google Shape;2505;p34"/>
              <p:cNvGrpSpPr/>
              <p:nvPr/>
            </p:nvGrpSpPr>
            <p:grpSpPr>
              <a:xfrm>
                <a:off x="11466378" y="9051527"/>
                <a:ext cx="4984" cy="4450"/>
                <a:chOff x="11466378" y="9051527"/>
                <a:chExt cx="4984" cy="4450"/>
              </a:xfrm>
            </p:grpSpPr>
            <p:sp>
              <p:nvSpPr>
                <p:cNvPr id="2506" name="Google Shape;2506;p34"/>
                <p:cNvSpPr/>
                <p:nvPr/>
              </p:nvSpPr>
              <p:spPr>
                <a:xfrm>
                  <a:off x="11466673" y="9053520"/>
                  <a:ext cx="406" cy="405"/>
                </a:xfrm>
                <a:custGeom>
                  <a:rect b="b" l="l" r="r" t="t"/>
                  <a:pathLst>
                    <a:path extrusionOk="0" h="405" w="406">
                      <a:moveTo>
                        <a:pt x="406" y="406"/>
                      </a:moveTo>
                      <a:lnTo>
                        <a:pt x="111" y="0"/>
                      </a:lnTo>
                      <a:cubicBezTo>
                        <a:pt x="111" y="0"/>
                        <a:pt x="37" y="0"/>
                        <a:pt x="0" y="37"/>
                      </a:cubicBezTo>
                      <a:lnTo>
                        <a:pt x="111" y="369"/>
                      </a:lnTo>
                      <a:lnTo>
                        <a:pt x="406" y="406"/>
                      </a:ln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07" name="Google Shape;2507;p34"/>
                <p:cNvSpPr/>
                <p:nvPr/>
              </p:nvSpPr>
              <p:spPr>
                <a:xfrm>
                  <a:off x="11467264" y="9053298"/>
                  <a:ext cx="147" cy="332"/>
                </a:xfrm>
                <a:custGeom>
                  <a:rect b="b" l="l" r="r" t="t"/>
                  <a:pathLst>
                    <a:path extrusionOk="0" h="332" w="147">
                      <a:moveTo>
                        <a:pt x="111" y="37"/>
                      </a:moveTo>
                      <a:cubicBezTo>
                        <a:pt x="111" y="0"/>
                        <a:pt x="37" y="37"/>
                        <a:pt x="0" y="0"/>
                      </a:cubicBezTo>
                      <a:cubicBezTo>
                        <a:pt x="0" y="111"/>
                        <a:pt x="37" y="221"/>
                        <a:pt x="37" y="332"/>
                      </a:cubicBezTo>
                      <a:lnTo>
                        <a:pt x="148" y="295"/>
                      </a:lnTo>
                      <a:cubicBezTo>
                        <a:pt x="148" y="258"/>
                        <a:pt x="148" y="148"/>
                        <a:pt x="111" y="37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08" name="Google Shape;2508;p34"/>
                <p:cNvSpPr/>
                <p:nvPr/>
              </p:nvSpPr>
              <p:spPr>
                <a:xfrm>
                  <a:off x="11467839" y="9053842"/>
                  <a:ext cx="237" cy="415"/>
                </a:xfrm>
                <a:custGeom>
                  <a:rect b="b" l="l" r="r" t="t"/>
                  <a:pathLst>
                    <a:path extrusionOk="0" h="415" w="237">
                      <a:moveTo>
                        <a:pt x="53" y="121"/>
                      </a:moveTo>
                      <a:cubicBezTo>
                        <a:pt x="-95" y="231"/>
                        <a:pt x="127" y="194"/>
                        <a:pt x="16" y="305"/>
                      </a:cubicBezTo>
                      <a:lnTo>
                        <a:pt x="237" y="416"/>
                      </a:lnTo>
                      <a:cubicBezTo>
                        <a:pt x="200" y="268"/>
                        <a:pt x="200" y="84"/>
                        <a:pt x="127" y="47"/>
                      </a:cubicBezTo>
                      <a:cubicBezTo>
                        <a:pt x="-58" y="-64"/>
                        <a:pt x="53" y="47"/>
                        <a:pt x="53" y="12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09" name="Google Shape;2509;p34"/>
                <p:cNvSpPr/>
                <p:nvPr/>
              </p:nvSpPr>
              <p:spPr>
                <a:xfrm>
                  <a:off x="11466690" y="9053925"/>
                  <a:ext cx="352" cy="298"/>
                </a:xfrm>
                <a:custGeom>
                  <a:rect b="b" l="l" r="r" t="t"/>
                  <a:pathLst>
                    <a:path extrusionOk="0" h="298" w="352">
                      <a:moveTo>
                        <a:pt x="94" y="111"/>
                      </a:moveTo>
                      <a:cubicBezTo>
                        <a:pt x="-54" y="258"/>
                        <a:pt x="-17" y="221"/>
                        <a:pt x="131" y="148"/>
                      </a:cubicBezTo>
                      <a:cubicBezTo>
                        <a:pt x="352" y="74"/>
                        <a:pt x="-17" y="332"/>
                        <a:pt x="131" y="295"/>
                      </a:cubicBezTo>
                      <a:cubicBezTo>
                        <a:pt x="205" y="295"/>
                        <a:pt x="279" y="221"/>
                        <a:pt x="352" y="185"/>
                      </a:cubicBezTo>
                      <a:lnTo>
                        <a:pt x="205" y="0"/>
                      </a:lnTo>
                      <a:cubicBezTo>
                        <a:pt x="168" y="37"/>
                        <a:pt x="131" y="74"/>
                        <a:pt x="94" y="11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10" name="Google Shape;2510;p34"/>
                <p:cNvSpPr/>
                <p:nvPr/>
              </p:nvSpPr>
              <p:spPr>
                <a:xfrm>
                  <a:off x="11467043" y="9053667"/>
                  <a:ext cx="711" cy="590"/>
                </a:xfrm>
                <a:custGeom>
                  <a:rect b="b" l="l" r="r" t="t"/>
                  <a:pathLst>
                    <a:path extrusionOk="0" h="590" w="711">
                      <a:moveTo>
                        <a:pt x="701" y="406"/>
                      </a:moveTo>
                      <a:cubicBezTo>
                        <a:pt x="701" y="369"/>
                        <a:pt x="628" y="406"/>
                        <a:pt x="591" y="369"/>
                      </a:cubicBezTo>
                      <a:cubicBezTo>
                        <a:pt x="554" y="332"/>
                        <a:pt x="554" y="295"/>
                        <a:pt x="554" y="258"/>
                      </a:cubicBezTo>
                      <a:cubicBezTo>
                        <a:pt x="591" y="258"/>
                        <a:pt x="665" y="295"/>
                        <a:pt x="665" y="184"/>
                      </a:cubicBezTo>
                      <a:cubicBezTo>
                        <a:pt x="665" y="111"/>
                        <a:pt x="665" y="74"/>
                        <a:pt x="628" y="0"/>
                      </a:cubicBezTo>
                      <a:cubicBezTo>
                        <a:pt x="591" y="74"/>
                        <a:pt x="554" y="111"/>
                        <a:pt x="480" y="184"/>
                      </a:cubicBezTo>
                      <a:cubicBezTo>
                        <a:pt x="443" y="184"/>
                        <a:pt x="369" y="258"/>
                        <a:pt x="332" y="258"/>
                      </a:cubicBezTo>
                      <a:cubicBezTo>
                        <a:pt x="185" y="221"/>
                        <a:pt x="74" y="221"/>
                        <a:pt x="0" y="480"/>
                      </a:cubicBezTo>
                      <a:cubicBezTo>
                        <a:pt x="0" y="516"/>
                        <a:pt x="0" y="553"/>
                        <a:pt x="0" y="553"/>
                      </a:cubicBezTo>
                      <a:cubicBezTo>
                        <a:pt x="74" y="553"/>
                        <a:pt x="148" y="516"/>
                        <a:pt x="222" y="516"/>
                      </a:cubicBezTo>
                      <a:lnTo>
                        <a:pt x="222" y="480"/>
                      </a:lnTo>
                      <a:lnTo>
                        <a:pt x="222" y="369"/>
                      </a:lnTo>
                      <a:lnTo>
                        <a:pt x="332" y="443"/>
                      </a:lnTo>
                      <a:lnTo>
                        <a:pt x="628" y="590"/>
                      </a:lnTo>
                      <a:cubicBezTo>
                        <a:pt x="665" y="516"/>
                        <a:pt x="738" y="443"/>
                        <a:pt x="701" y="406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11" name="Google Shape;2511;p34"/>
                <p:cNvSpPr/>
                <p:nvPr/>
              </p:nvSpPr>
              <p:spPr>
                <a:xfrm>
                  <a:off x="11466378" y="9051527"/>
                  <a:ext cx="4869" cy="4450"/>
                </a:xfrm>
                <a:custGeom>
                  <a:rect b="b" l="l" r="r" t="t"/>
                  <a:pathLst>
                    <a:path extrusionOk="0" h="4450" w="4869">
                      <a:moveTo>
                        <a:pt x="4024" y="4169"/>
                      </a:moveTo>
                      <a:cubicBezTo>
                        <a:pt x="3913" y="4354"/>
                        <a:pt x="3692" y="4464"/>
                        <a:pt x="3729" y="4280"/>
                      </a:cubicBezTo>
                      <a:cubicBezTo>
                        <a:pt x="3729" y="4169"/>
                        <a:pt x="3692" y="4132"/>
                        <a:pt x="3692" y="4059"/>
                      </a:cubicBezTo>
                      <a:cubicBezTo>
                        <a:pt x="3692" y="4022"/>
                        <a:pt x="3618" y="4059"/>
                        <a:pt x="3544" y="4059"/>
                      </a:cubicBezTo>
                      <a:cubicBezTo>
                        <a:pt x="3433" y="4501"/>
                        <a:pt x="3175" y="3948"/>
                        <a:pt x="3101" y="4391"/>
                      </a:cubicBezTo>
                      <a:cubicBezTo>
                        <a:pt x="3027" y="4206"/>
                        <a:pt x="2695" y="4538"/>
                        <a:pt x="2547" y="4427"/>
                      </a:cubicBezTo>
                      <a:cubicBezTo>
                        <a:pt x="2732" y="4243"/>
                        <a:pt x="2510" y="4280"/>
                        <a:pt x="2547" y="4169"/>
                      </a:cubicBezTo>
                      <a:cubicBezTo>
                        <a:pt x="2621" y="4059"/>
                        <a:pt x="2769" y="4206"/>
                        <a:pt x="2769" y="3985"/>
                      </a:cubicBezTo>
                      <a:cubicBezTo>
                        <a:pt x="2806" y="3985"/>
                        <a:pt x="2806" y="3985"/>
                        <a:pt x="2843" y="4022"/>
                      </a:cubicBezTo>
                      <a:lnTo>
                        <a:pt x="2990" y="4169"/>
                      </a:lnTo>
                      <a:cubicBezTo>
                        <a:pt x="2990" y="4169"/>
                        <a:pt x="3027" y="4132"/>
                        <a:pt x="3064" y="4095"/>
                      </a:cubicBezTo>
                      <a:lnTo>
                        <a:pt x="2880" y="3800"/>
                      </a:lnTo>
                      <a:lnTo>
                        <a:pt x="2769" y="3985"/>
                      </a:lnTo>
                      <a:cubicBezTo>
                        <a:pt x="2658" y="3911"/>
                        <a:pt x="2547" y="3911"/>
                        <a:pt x="2510" y="3800"/>
                      </a:cubicBezTo>
                      <a:cubicBezTo>
                        <a:pt x="2400" y="3616"/>
                        <a:pt x="2289" y="3468"/>
                        <a:pt x="2067" y="3431"/>
                      </a:cubicBezTo>
                      <a:cubicBezTo>
                        <a:pt x="1994" y="3431"/>
                        <a:pt x="1920" y="3468"/>
                        <a:pt x="1994" y="3321"/>
                      </a:cubicBezTo>
                      <a:cubicBezTo>
                        <a:pt x="1994" y="3321"/>
                        <a:pt x="1920" y="3173"/>
                        <a:pt x="1883" y="3394"/>
                      </a:cubicBezTo>
                      <a:cubicBezTo>
                        <a:pt x="1846" y="3468"/>
                        <a:pt x="1883" y="3505"/>
                        <a:pt x="1883" y="3579"/>
                      </a:cubicBezTo>
                      <a:lnTo>
                        <a:pt x="1920" y="3616"/>
                      </a:lnTo>
                      <a:cubicBezTo>
                        <a:pt x="1883" y="3616"/>
                        <a:pt x="1846" y="3616"/>
                        <a:pt x="1846" y="3616"/>
                      </a:cubicBezTo>
                      <a:cubicBezTo>
                        <a:pt x="1698" y="3357"/>
                        <a:pt x="1514" y="3173"/>
                        <a:pt x="1144" y="3210"/>
                      </a:cubicBezTo>
                      <a:lnTo>
                        <a:pt x="1144" y="3173"/>
                      </a:lnTo>
                      <a:cubicBezTo>
                        <a:pt x="1218" y="3025"/>
                        <a:pt x="1218" y="2989"/>
                        <a:pt x="1108" y="3025"/>
                      </a:cubicBezTo>
                      <a:lnTo>
                        <a:pt x="1071" y="3025"/>
                      </a:lnTo>
                      <a:cubicBezTo>
                        <a:pt x="1181" y="3062"/>
                        <a:pt x="1071" y="3210"/>
                        <a:pt x="997" y="3321"/>
                      </a:cubicBezTo>
                      <a:lnTo>
                        <a:pt x="1218" y="3357"/>
                      </a:lnTo>
                      <a:cubicBezTo>
                        <a:pt x="1071" y="3468"/>
                        <a:pt x="960" y="3505"/>
                        <a:pt x="886" y="3431"/>
                      </a:cubicBezTo>
                      <a:cubicBezTo>
                        <a:pt x="849" y="3394"/>
                        <a:pt x="886" y="3284"/>
                        <a:pt x="849" y="3247"/>
                      </a:cubicBezTo>
                      <a:lnTo>
                        <a:pt x="517" y="2841"/>
                      </a:lnTo>
                      <a:cubicBezTo>
                        <a:pt x="480" y="2915"/>
                        <a:pt x="443" y="2989"/>
                        <a:pt x="406" y="3025"/>
                      </a:cubicBezTo>
                      <a:cubicBezTo>
                        <a:pt x="222" y="3136"/>
                        <a:pt x="369" y="2915"/>
                        <a:pt x="332" y="2915"/>
                      </a:cubicBezTo>
                      <a:cubicBezTo>
                        <a:pt x="111" y="3025"/>
                        <a:pt x="111" y="3025"/>
                        <a:pt x="295" y="2730"/>
                      </a:cubicBezTo>
                      <a:cubicBezTo>
                        <a:pt x="332" y="2693"/>
                        <a:pt x="295" y="2583"/>
                        <a:pt x="295" y="2583"/>
                      </a:cubicBezTo>
                      <a:cubicBezTo>
                        <a:pt x="74" y="2693"/>
                        <a:pt x="222" y="2398"/>
                        <a:pt x="74" y="2435"/>
                      </a:cubicBezTo>
                      <a:lnTo>
                        <a:pt x="0" y="2472"/>
                      </a:lnTo>
                      <a:lnTo>
                        <a:pt x="0" y="2435"/>
                      </a:lnTo>
                      <a:lnTo>
                        <a:pt x="37" y="2251"/>
                      </a:lnTo>
                      <a:lnTo>
                        <a:pt x="332" y="1919"/>
                      </a:lnTo>
                      <a:lnTo>
                        <a:pt x="443" y="2251"/>
                      </a:lnTo>
                      <a:lnTo>
                        <a:pt x="738" y="2287"/>
                      </a:lnTo>
                      <a:lnTo>
                        <a:pt x="443" y="1882"/>
                      </a:lnTo>
                      <a:cubicBezTo>
                        <a:pt x="443" y="1882"/>
                        <a:pt x="369" y="1882"/>
                        <a:pt x="332" y="1919"/>
                      </a:cubicBezTo>
                      <a:lnTo>
                        <a:pt x="2141" y="37"/>
                      </a:lnTo>
                      <a:cubicBezTo>
                        <a:pt x="2178" y="74"/>
                        <a:pt x="2252" y="74"/>
                        <a:pt x="2215" y="148"/>
                      </a:cubicBezTo>
                      <a:cubicBezTo>
                        <a:pt x="2215" y="185"/>
                        <a:pt x="2252" y="185"/>
                        <a:pt x="2289" y="185"/>
                      </a:cubicBezTo>
                      <a:lnTo>
                        <a:pt x="2289" y="111"/>
                      </a:lnTo>
                      <a:lnTo>
                        <a:pt x="2289" y="0"/>
                      </a:lnTo>
                      <a:cubicBezTo>
                        <a:pt x="2326" y="0"/>
                        <a:pt x="2363" y="0"/>
                        <a:pt x="2363" y="0"/>
                      </a:cubicBezTo>
                      <a:lnTo>
                        <a:pt x="2474" y="74"/>
                      </a:lnTo>
                      <a:cubicBezTo>
                        <a:pt x="2067" y="480"/>
                        <a:pt x="2547" y="295"/>
                        <a:pt x="2510" y="443"/>
                      </a:cubicBezTo>
                      <a:cubicBezTo>
                        <a:pt x="2474" y="553"/>
                        <a:pt x="2547" y="627"/>
                        <a:pt x="2584" y="701"/>
                      </a:cubicBezTo>
                      <a:cubicBezTo>
                        <a:pt x="2584" y="738"/>
                        <a:pt x="2658" y="738"/>
                        <a:pt x="2658" y="775"/>
                      </a:cubicBezTo>
                      <a:cubicBezTo>
                        <a:pt x="2695" y="738"/>
                        <a:pt x="2732" y="701"/>
                        <a:pt x="2732" y="701"/>
                      </a:cubicBezTo>
                      <a:cubicBezTo>
                        <a:pt x="2769" y="701"/>
                        <a:pt x="2843" y="664"/>
                        <a:pt x="2843" y="664"/>
                      </a:cubicBezTo>
                      <a:cubicBezTo>
                        <a:pt x="2880" y="701"/>
                        <a:pt x="2880" y="775"/>
                        <a:pt x="2953" y="812"/>
                      </a:cubicBezTo>
                      <a:cubicBezTo>
                        <a:pt x="3138" y="959"/>
                        <a:pt x="3396" y="1070"/>
                        <a:pt x="3544" y="1254"/>
                      </a:cubicBezTo>
                      <a:cubicBezTo>
                        <a:pt x="3618" y="1328"/>
                        <a:pt x="3618" y="1402"/>
                        <a:pt x="3729" y="1439"/>
                      </a:cubicBezTo>
                      <a:cubicBezTo>
                        <a:pt x="3987" y="1550"/>
                        <a:pt x="4098" y="1771"/>
                        <a:pt x="4172" y="2066"/>
                      </a:cubicBezTo>
                      <a:cubicBezTo>
                        <a:pt x="4209" y="2029"/>
                        <a:pt x="4246" y="1992"/>
                        <a:pt x="4283" y="1955"/>
                      </a:cubicBezTo>
                      <a:cubicBezTo>
                        <a:pt x="4356" y="1919"/>
                        <a:pt x="4467" y="1882"/>
                        <a:pt x="4467" y="1882"/>
                      </a:cubicBezTo>
                      <a:cubicBezTo>
                        <a:pt x="4467" y="1919"/>
                        <a:pt x="4430" y="2029"/>
                        <a:pt x="4467" y="2066"/>
                      </a:cubicBezTo>
                      <a:cubicBezTo>
                        <a:pt x="4504" y="2177"/>
                        <a:pt x="4467" y="2361"/>
                        <a:pt x="4689" y="2251"/>
                      </a:cubicBezTo>
                      <a:cubicBezTo>
                        <a:pt x="4726" y="2251"/>
                        <a:pt x="4726" y="2361"/>
                        <a:pt x="4726" y="2361"/>
                      </a:cubicBezTo>
                      <a:cubicBezTo>
                        <a:pt x="4910" y="2214"/>
                        <a:pt x="4910" y="2251"/>
                        <a:pt x="4762" y="2435"/>
                      </a:cubicBezTo>
                      <a:cubicBezTo>
                        <a:pt x="4947" y="2472"/>
                        <a:pt x="4762" y="2730"/>
                        <a:pt x="4652" y="2878"/>
                      </a:cubicBezTo>
                      <a:cubicBezTo>
                        <a:pt x="4504" y="3062"/>
                        <a:pt x="4541" y="3136"/>
                        <a:pt x="4615" y="3173"/>
                      </a:cubicBezTo>
                      <a:lnTo>
                        <a:pt x="4578" y="3210"/>
                      </a:lnTo>
                      <a:cubicBezTo>
                        <a:pt x="4541" y="3210"/>
                        <a:pt x="4504" y="3173"/>
                        <a:pt x="4467" y="3136"/>
                      </a:cubicBezTo>
                      <a:cubicBezTo>
                        <a:pt x="4430" y="3136"/>
                        <a:pt x="4356" y="3136"/>
                        <a:pt x="4283" y="3136"/>
                      </a:cubicBezTo>
                      <a:cubicBezTo>
                        <a:pt x="4283" y="3173"/>
                        <a:pt x="4246" y="3247"/>
                        <a:pt x="4246" y="3284"/>
                      </a:cubicBezTo>
                      <a:cubicBezTo>
                        <a:pt x="4246" y="3321"/>
                        <a:pt x="4283" y="3357"/>
                        <a:pt x="4319" y="3394"/>
                      </a:cubicBezTo>
                      <a:cubicBezTo>
                        <a:pt x="4283" y="3357"/>
                        <a:pt x="4246" y="3321"/>
                        <a:pt x="4209" y="3321"/>
                      </a:cubicBezTo>
                      <a:cubicBezTo>
                        <a:pt x="4024" y="3284"/>
                        <a:pt x="3950" y="3579"/>
                        <a:pt x="3803" y="3690"/>
                      </a:cubicBezTo>
                      <a:cubicBezTo>
                        <a:pt x="3839" y="3726"/>
                        <a:pt x="3913" y="3763"/>
                        <a:pt x="3950" y="3837"/>
                      </a:cubicBezTo>
                      <a:cubicBezTo>
                        <a:pt x="3950" y="3985"/>
                        <a:pt x="4061" y="4095"/>
                        <a:pt x="4024" y="4169"/>
                      </a:cubicBezTo>
                      <a:close/>
                      <a:moveTo>
                        <a:pt x="1034" y="2103"/>
                      </a:moveTo>
                      <a:cubicBezTo>
                        <a:pt x="1034" y="1992"/>
                        <a:pt x="1034" y="1882"/>
                        <a:pt x="997" y="1808"/>
                      </a:cubicBezTo>
                      <a:cubicBezTo>
                        <a:pt x="997" y="1771"/>
                        <a:pt x="923" y="1808"/>
                        <a:pt x="886" y="1771"/>
                      </a:cubicBezTo>
                      <a:cubicBezTo>
                        <a:pt x="886" y="1882"/>
                        <a:pt x="923" y="1992"/>
                        <a:pt x="923" y="2103"/>
                      </a:cubicBezTo>
                      <a:lnTo>
                        <a:pt x="1034" y="2103"/>
                      </a:lnTo>
                      <a:close/>
                      <a:moveTo>
                        <a:pt x="628" y="2620"/>
                      </a:moveTo>
                      <a:lnTo>
                        <a:pt x="480" y="2435"/>
                      </a:lnTo>
                      <a:cubicBezTo>
                        <a:pt x="480" y="2435"/>
                        <a:pt x="443" y="2472"/>
                        <a:pt x="369" y="2509"/>
                      </a:cubicBezTo>
                      <a:cubicBezTo>
                        <a:pt x="222" y="2656"/>
                        <a:pt x="258" y="2620"/>
                        <a:pt x="406" y="2546"/>
                      </a:cubicBezTo>
                      <a:cubicBezTo>
                        <a:pt x="628" y="2472"/>
                        <a:pt x="258" y="2730"/>
                        <a:pt x="406" y="2693"/>
                      </a:cubicBezTo>
                      <a:cubicBezTo>
                        <a:pt x="480" y="2730"/>
                        <a:pt x="554" y="2656"/>
                        <a:pt x="628" y="2620"/>
                      </a:cubicBezTo>
                      <a:close/>
                      <a:moveTo>
                        <a:pt x="1329" y="2730"/>
                      </a:moveTo>
                      <a:cubicBezTo>
                        <a:pt x="1366" y="2693"/>
                        <a:pt x="1403" y="2583"/>
                        <a:pt x="1403" y="2583"/>
                      </a:cubicBezTo>
                      <a:cubicBezTo>
                        <a:pt x="1403" y="2546"/>
                        <a:pt x="1329" y="2583"/>
                        <a:pt x="1292" y="2546"/>
                      </a:cubicBezTo>
                      <a:cubicBezTo>
                        <a:pt x="1255" y="2509"/>
                        <a:pt x="1255" y="2472"/>
                        <a:pt x="1255" y="2435"/>
                      </a:cubicBezTo>
                      <a:cubicBezTo>
                        <a:pt x="1292" y="2435"/>
                        <a:pt x="1366" y="2472"/>
                        <a:pt x="1366" y="2361"/>
                      </a:cubicBezTo>
                      <a:cubicBezTo>
                        <a:pt x="1366" y="2287"/>
                        <a:pt x="1366" y="2251"/>
                        <a:pt x="1329" y="2177"/>
                      </a:cubicBezTo>
                      <a:cubicBezTo>
                        <a:pt x="1292" y="2251"/>
                        <a:pt x="1255" y="2287"/>
                        <a:pt x="1181" y="2361"/>
                      </a:cubicBezTo>
                      <a:cubicBezTo>
                        <a:pt x="1144" y="2361"/>
                        <a:pt x="1071" y="2435"/>
                        <a:pt x="1034" y="2435"/>
                      </a:cubicBezTo>
                      <a:cubicBezTo>
                        <a:pt x="886" y="2398"/>
                        <a:pt x="775" y="2398"/>
                        <a:pt x="701" y="2656"/>
                      </a:cubicBezTo>
                      <a:cubicBezTo>
                        <a:pt x="701" y="2693"/>
                        <a:pt x="701" y="2730"/>
                        <a:pt x="701" y="2730"/>
                      </a:cubicBezTo>
                      <a:cubicBezTo>
                        <a:pt x="775" y="2730"/>
                        <a:pt x="849" y="2693"/>
                        <a:pt x="923" y="2693"/>
                      </a:cubicBezTo>
                      <a:lnTo>
                        <a:pt x="923" y="2656"/>
                      </a:lnTo>
                      <a:lnTo>
                        <a:pt x="923" y="2546"/>
                      </a:lnTo>
                      <a:lnTo>
                        <a:pt x="1034" y="2620"/>
                      </a:lnTo>
                      <a:lnTo>
                        <a:pt x="1329" y="2730"/>
                      </a:lnTo>
                      <a:close/>
                      <a:moveTo>
                        <a:pt x="1698" y="2730"/>
                      </a:moveTo>
                      <a:cubicBezTo>
                        <a:pt x="1661" y="2583"/>
                        <a:pt x="1661" y="2398"/>
                        <a:pt x="1587" y="2361"/>
                      </a:cubicBezTo>
                      <a:cubicBezTo>
                        <a:pt x="1403" y="2251"/>
                        <a:pt x="1514" y="2398"/>
                        <a:pt x="1514" y="2435"/>
                      </a:cubicBezTo>
                      <a:cubicBezTo>
                        <a:pt x="1366" y="2546"/>
                        <a:pt x="1587" y="2509"/>
                        <a:pt x="1477" y="2620"/>
                      </a:cubicBezTo>
                      <a:lnTo>
                        <a:pt x="1698" y="273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12" name="Google Shape;2512;p34"/>
                <p:cNvSpPr/>
                <p:nvPr/>
              </p:nvSpPr>
              <p:spPr>
                <a:xfrm>
                  <a:off x="11471141" y="9054700"/>
                  <a:ext cx="221" cy="479"/>
                </a:xfrm>
                <a:custGeom>
                  <a:rect b="b" l="l" r="r" t="t"/>
                  <a:pathLst>
                    <a:path extrusionOk="0" h="479" w="221">
                      <a:moveTo>
                        <a:pt x="222" y="0"/>
                      </a:moveTo>
                      <a:cubicBezTo>
                        <a:pt x="222" y="0"/>
                        <a:pt x="185" y="0"/>
                        <a:pt x="148" y="0"/>
                      </a:cubicBezTo>
                      <a:lnTo>
                        <a:pt x="0" y="480"/>
                      </a:lnTo>
                      <a:cubicBezTo>
                        <a:pt x="37" y="443"/>
                        <a:pt x="111" y="369"/>
                        <a:pt x="148" y="295"/>
                      </a:cubicBezTo>
                      <a:lnTo>
                        <a:pt x="222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2513" name="Google Shape;2513;p34"/>
            <p:cNvGrpSpPr/>
            <p:nvPr/>
          </p:nvGrpSpPr>
          <p:grpSpPr>
            <a:xfrm>
              <a:off x="11433542" y="9039499"/>
              <a:ext cx="21169" cy="26134"/>
              <a:chOff x="11433542" y="9039499"/>
              <a:chExt cx="21169" cy="26134"/>
            </a:xfrm>
          </p:grpSpPr>
          <p:grpSp>
            <p:nvGrpSpPr>
              <p:cNvPr id="2514" name="Google Shape;2514;p34"/>
              <p:cNvGrpSpPr/>
              <p:nvPr/>
            </p:nvGrpSpPr>
            <p:grpSpPr>
              <a:xfrm>
                <a:off x="11433542" y="9039499"/>
                <a:ext cx="4223" cy="6789"/>
                <a:chOff x="11433542" y="9039499"/>
                <a:chExt cx="4223" cy="6789"/>
              </a:xfrm>
            </p:grpSpPr>
            <p:sp>
              <p:nvSpPr>
                <p:cNvPr id="2515" name="Google Shape;2515;p34"/>
                <p:cNvSpPr/>
                <p:nvPr/>
              </p:nvSpPr>
              <p:spPr>
                <a:xfrm>
                  <a:off x="11434929" y="9040975"/>
                  <a:ext cx="473" cy="234"/>
                </a:xfrm>
                <a:custGeom>
                  <a:rect b="b" l="l" r="r" t="t"/>
                  <a:pathLst>
                    <a:path extrusionOk="0" h="234" w="473">
                      <a:moveTo>
                        <a:pt x="142" y="37"/>
                      </a:moveTo>
                      <a:cubicBezTo>
                        <a:pt x="105" y="37"/>
                        <a:pt x="105" y="0"/>
                        <a:pt x="68" y="0"/>
                      </a:cubicBezTo>
                      <a:lnTo>
                        <a:pt x="68" y="111"/>
                      </a:lnTo>
                      <a:cubicBezTo>
                        <a:pt x="252" y="37"/>
                        <a:pt x="-191" y="295"/>
                        <a:pt x="105" y="221"/>
                      </a:cubicBezTo>
                      <a:cubicBezTo>
                        <a:pt x="252" y="184"/>
                        <a:pt x="326" y="184"/>
                        <a:pt x="474" y="184"/>
                      </a:cubicBezTo>
                      <a:lnTo>
                        <a:pt x="474" y="148"/>
                      </a:lnTo>
                      <a:lnTo>
                        <a:pt x="142" y="37"/>
                      </a:ln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16" name="Google Shape;2516;p34"/>
                <p:cNvSpPr/>
                <p:nvPr/>
              </p:nvSpPr>
              <p:spPr>
                <a:xfrm>
                  <a:off x="11434665" y="9040865"/>
                  <a:ext cx="258" cy="110"/>
                </a:xfrm>
                <a:custGeom>
                  <a:rect b="b" l="l" r="r" t="t"/>
                  <a:pathLst>
                    <a:path extrusionOk="0" h="110" w="258">
                      <a:moveTo>
                        <a:pt x="222" y="0"/>
                      </a:moveTo>
                      <a:cubicBezTo>
                        <a:pt x="185" y="0"/>
                        <a:pt x="111" y="0"/>
                        <a:pt x="37" y="0"/>
                      </a:cubicBezTo>
                      <a:cubicBezTo>
                        <a:pt x="37" y="37"/>
                        <a:pt x="0" y="111"/>
                        <a:pt x="0" y="111"/>
                      </a:cubicBezTo>
                      <a:cubicBezTo>
                        <a:pt x="111" y="111"/>
                        <a:pt x="185" y="111"/>
                        <a:pt x="258" y="74"/>
                      </a:cubicBezTo>
                      <a:cubicBezTo>
                        <a:pt x="258" y="74"/>
                        <a:pt x="258" y="0"/>
                        <a:pt x="222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17" name="Google Shape;2517;p34"/>
                <p:cNvSpPr/>
                <p:nvPr/>
              </p:nvSpPr>
              <p:spPr>
                <a:xfrm>
                  <a:off x="11435477" y="9041898"/>
                  <a:ext cx="406" cy="295"/>
                </a:xfrm>
                <a:custGeom>
                  <a:rect b="b" l="l" r="r" t="t"/>
                  <a:pathLst>
                    <a:path extrusionOk="0" h="295" w="406">
                      <a:moveTo>
                        <a:pt x="369" y="37"/>
                      </a:moveTo>
                      <a:lnTo>
                        <a:pt x="406" y="0"/>
                      </a:lnTo>
                      <a:lnTo>
                        <a:pt x="258" y="37"/>
                      </a:lnTo>
                      <a:cubicBezTo>
                        <a:pt x="258" y="111"/>
                        <a:pt x="74" y="221"/>
                        <a:pt x="0" y="295"/>
                      </a:cubicBezTo>
                      <a:lnTo>
                        <a:pt x="295" y="111"/>
                      </a:lnTo>
                      <a:cubicBezTo>
                        <a:pt x="369" y="74"/>
                        <a:pt x="443" y="0"/>
                        <a:pt x="369" y="37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18" name="Google Shape;2518;p34"/>
                <p:cNvSpPr/>
                <p:nvPr/>
              </p:nvSpPr>
              <p:spPr>
                <a:xfrm>
                  <a:off x="11435994" y="9039832"/>
                  <a:ext cx="73" cy="36"/>
                </a:xfrm>
                <a:custGeom>
                  <a:rect b="b" l="l" r="r" t="t"/>
                  <a:pathLst>
                    <a:path extrusionOk="0" h="36" w="73">
                      <a:moveTo>
                        <a:pt x="37" y="0"/>
                      </a:moveTo>
                      <a:lnTo>
                        <a:pt x="0" y="37"/>
                      </a:lnTo>
                      <a:lnTo>
                        <a:pt x="37" y="37"/>
                      </a:lnTo>
                      <a:lnTo>
                        <a:pt x="74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19" name="Google Shape;2519;p34"/>
                <p:cNvSpPr/>
                <p:nvPr/>
              </p:nvSpPr>
              <p:spPr>
                <a:xfrm>
                  <a:off x="11435403" y="9041741"/>
                  <a:ext cx="277" cy="267"/>
                </a:xfrm>
                <a:custGeom>
                  <a:rect b="b" l="l" r="r" t="t"/>
                  <a:pathLst>
                    <a:path extrusionOk="0" h="267" w="277">
                      <a:moveTo>
                        <a:pt x="222" y="46"/>
                      </a:moveTo>
                      <a:cubicBezTo>
                        <a:pt x="295" y="-101"/>
                        <a:pt x="37" y="157"/>
                        <a:pt x="74" y="83"/>
                      </a:cubicBezTo>
                      <a:lnTo>
                        <a:pt x="0" y="268"/>
                      </a:lnTo>
                      <a:lnTo>
                        <a:pt x="185" y="194"/>
                      </a:lnTo>
                      <a:cubicBezTo>
                        <a:pt x="369" y="83"/>
                        <a:pt x="222" y="83"/>
                        <a:pt x="222" y="46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20" name="Google Shape;2520;p34"/>
                <p:cNvSpPr/>
                <p:nvPr/>
              </p:nvSpPr>
              <p:spPr>
                <a:xfrm>
                  <a:off x="11436031" y="9039868"/>
                  <a:ext cx="36" cy="3689"/>
                </a:xfrm>
                <a:custGeom>
                  <a:rect b="b" l="l" r="r" t="t"/>
                  <a:pathLst>
                    <a:path extrusionOk="0" h="3689" w="36">
                      <a:moveTo>
                        <a:pt x="0" y="0"/>
                      </a:moveTo>
                      <a:lnTo>
                        <a:pt x="3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21" name="Google Shape;2521;p34"/>
                <p:cNvSpPr/>
                <p:nvPr/>
              </p:nvSpPr>
              <p:spPr>
                <a:xfrm>
                  <a:off x="11433542" y="9039499"/>
                  <a:ext cx="3928" cy="3099"/>
                </a:xfrm>
                <a:custGeom>
                  <a:rect b="b" l="l" r="r" t="t"/>
                  <a:pathLst>
                    <a:path extrusionOk="0" h="3099" w="3928">
                      <a:moveTo>
                        <a:pt x="1972" y="2693"/>
                      </a:moveTo>
                      <a:lnTo>
                        <a:pt x="1344" y="3099"/>
                      </a:lnTo>
                      <a:cubicBezTo>
                        <a:pt x="1381" y="3025"/>
                        <a:pt x="1418" y="2989"/>
                        <a:pt x="1418" y="2989"/>
                      </a:cubicBezTo>
                      <a:cubicBezTo>
                        <a:pt x="1307" y="2915"/>
                        <a:pt x="1049" y="2952"/>
                        <a:pt x="1086" y="2767"/>
                      </a:cubicBezTo>
                      <a:cubicBezTo>
                        <a:pt x="1086" y="2767"/>
                        <a:pt x="1012" y="2767"/>
                        <a:pt x="975" y="2767"/>
                      </a:cubicBezTo>
                      <a:cubicBezTo>
                        <a:pt x="828" y="2767"/>
                        <a:pt x="1049" y="2693"/>
                        <a:pt x="1086" y="2620"/>
                      </a:cubicBezTo>
                      <a:cubicBezTo>
                        <a:pt x="1271" y="2435"/>
                        <a:pt x="1307" y="2509"/>
                        <a:pt x="1381" y="2509"/>
                      </a:cubicBezTo>
                      <a:cubicBezTo>
                        <a:pt x="1381" y="2509"/>
                        <a:pt x="1492" y="2472"/>
                        <a:pt x="1492" y="2435"/>
                      </a:cubicBezTo>
                      <a:lnTo>
                        <a:pt x="1640" y="2251"/>
                      </a:lnTo>
                      <a:cubicBezTo>
                        <a:pt x="1603" y="2288"/>
                        <a:pt x="1529" y="2324"/>
                        <a:pt x="1529" y="2324"/>
                      </a:cubicBezTo>
                      <a:cubicBezTo>
                        <a:pt x="1455" y="2214"/>
                        <a:pt x="975" y="2620"/>
                        <a:pt x="901" y="2472"/>
                      </a:cubicBezTo>
                      <a:lnTo>
                        <a:pt x="828" y="2472"/>
                      </a:lnTo>
                      <a:cubicBezTo>
                        <a:pt x="569" y="2656"/>
                        <a:pt x="569" y="2546"/>
                        <a:pt x="495" y="2546"/>
                      </a:cubicBezTo>
                      <a:cubicBezTo>
                        <a:pt x="495" y="2546"/>
                        <a:pt x="495" y="2509"/>
                        <a:pt x="532" y="2472"/>
                      </a:cubicBezTo>
                      <a:lnTo>
                        <a:pt x="495" y="2509"/>
                      </a:lnTo>
                      <a:lnTo>
                        <a:pt x="458" y="2620"/>
                      </a:lnTo>
                      <a:lnTo>
                        <a:pt x="458" y="2693"/>
                      </a:lnTo>
                      <a:cubicBezTo>
                        <a:pt x="421" y="2693"/>
                        <a:pt x="348" y="2693"/>
                        <a:pt x="348" y="2693"/>
                      </a:cubicBezTo>
                      <a:cubicBezTo>
                        <a:pt x="311" y="2509"/>
                        <a:pt x="237" y="2288"/>
                        <a:pt x="200" y="2103"/>
                      </a:cubicBezTo>
                      <a:cubicBezTo>
                        <a:pt x="163" y="2029"/>
                        <a:pt x="52" y="2029"/>
                        <a:pt x="15" y="1956"/>
                      </a:cubicBezTo>
                      <a:cubicBezTo>
                        <a:pt x="-22" y="1919"/>
                        <a:pt x="15" y="1882"/>
                        <a:pt x="52" y="1845"/>
                      </a:cubicBezTo>
                      <a:cubicBezTo>
                        <a:pt x="52" y="1808"/>
                        <a:pt x="163" y="1771"/>
                        <a:pt x="200" y="1771"/>
                      </a:cubicBezTo>
                      <a:cubicBezTo>
                        <a:pt x="200" y="1808"/>
                        <a:pt x="200" y="1845"/>
                        <a:pt x="200" y="1845"/>
                      </a:cubicBezTo>
                      <a:lnTo>
                        <a:pt x="237" y="1919"/>
                      </a:lnTo>
                      <a:cubicBezTo>
                        <a:pt x="274" y="1882"/>
                        <a:pt x="385" y="1808"/>
                        <a:pt x="385" y="1808"/>
                      </a:cubicBezTo>
                      <a:cubicBezTo>
                        <a:pt x="385" y="1734"/>
                        <a:pt x="348" y="1697"/>
                        <a:pt x="311" y="1660"/>
                      </a:cubicBezTo>
                      <a:cubicBezTo>
                        <a:pt x="311" y="1623"/>
                        <a:pt x="274" y="1623"/>
                        <a:pt x="274" y="1623"/>
                      </a:cubicBezTo>
                      <a:cubicBezTo>
                        <a:pt x="274" y="1623"/>
                        <a:pt x="311" y="1587"/>
                        <a:pt x="348" y="1550"/>
                      </a:cubicBezTo>
                      <a:cubicBezTo>
                        <a:pt x="385" y="1550"/>
                        <a:pt x="458" y="1550"/>
                        <a:pt x="458" y="1550"/>
                      </a:cubicBezTo>
                      <a:cubicBezTo>
                        <a:pt x="532" y="1660"/>
                        <a:pt x="569" y="1439"/>
                        <a:pt x="643" y="1476"/>
                      </a:cubicBezTo>
                      <a:cubicBezTo>
                        <a:pt x="532" y="1365"/>
                        <a:pt x="1603" y="1107"/>
                        <a:pt x="1012" y="1070"/>
                      </a:cubicBezTo>
                      <a:cubicBezTo>
                        <a:pt x="938" y="1070"/>
                        <a:pt x="1086" y="886"/>
                        <a:pt x="1123" y="775"/>
                      </a:cubicBezTo>
                      <a:cubicBezTo>
                        <a:pt x="1160" y="775"/>
                        <a:pt x="1160" y="812"/>
                        <a:pt x="1197" y="812"/>
                      </a:cubicBezTo>
                      <a:cubicBezTo>
                        <a:pt x="1271" y="812"/>
                        <a:pt x="1344" y="738"/>
                        <a:pt x="1418" y="701"/>
                      </a:cubicBezTo>
                      <a:lnTo>
                        <a:pt x="1418" y="664"/>
                      </a:lnTo>
                      <a:cubicBezTo>
                        <a:pt x="1381" y="664"/>
                        <a:pt x="1344" y="701"/>
                        <a:pt x="1271" y="738"/>
                      </a:cubicBezTo>
                      <a:lnTo>
                        <a:pt x="1234" y="738"/>
                      </a:lnTo>
                      <a:lnTo>
                        <a:pt x="1197" y="701"/>
                      </a:lnTo>
                      <a:cubicBezTo>
                        <a:pt x="1307" y="627"/>
                        <a:pt x="1418" y="554"/>
                        <a:pt x="1529" y="517"/>
                      </a:cubicBezTo>
                      <a:cubicBezTo>
                        <a:pt x="1824" y="369"/>
                        <a:pt x="2083" y="221"/>
                        <a:pt x="2378" y="37"/>
                      </a:cubicBezTo>
                      <a:cubicBezTo>
                        <a:pt x="2415" y="0"/>
                        <a:pt x="2526" y="0"/>
                        <a:pt x="2526" y="0"/>
                      </a:cubicBezTo>
                      <a:cubicBezTo>
                        <a:pt x="2452" y="111"/>
                        <a:pt x="2489" y="111"/>
                        <a:pt x="2637" y="111"/>
                      </a:cubicBezTo>
                      <a:cubicBezTo>
                        <a:pt x="2673" y="111"/>
                        <a:pt x="2710" y="148"/>
                        <a:pt x="2710" y="148"/>
                      </a:cubicBezTo>
                      <a:cubicBezTo>
                        <a:pt x="2673" y="148"/>
                        <a:pt x="2600" y="185"/>
                        <a:pt x="2600" y="185"/>
                      </a:cubicBezTo>
                      <a:cubicBezTo>
                        <a:pt x="2563" y="221"/>
                        <a:pt x="2526" y="258"/>
                        <a:pt x="2526" y="258"/>
                      </a:cubicBezTo>
                      <a:cubicBezTo>
                        <a:pt x="2563" y="258"/>
                        <a:pt x="2673" y="221"/>
                        <a:pt x="2710" y="221"/>
                      </a:cubicBezTo>
                      <a:cubicBezTo>
                        <a:pt x="2747" y="221"/>
                        <a:pt x="2747" y="258"/>
                        <a:pt x="2784" y="295"/>
                      </a:cubicBezTo>
                      <a:lnTo>
                        <a:pt x="2637" y="332"/>
                      </a:lnTo>
                      <a:lnTo>
                        <a:pt x="2600" y="332"/>
                      </a:lnTo>
                      <a:lnTo>
                        <a:pt x="2637" y="295"/>
                      </a:lnTo>
                      <a:lnTo>
                        <a:pt x="2600" y="295"/>
                      </a:lnTo>
                      <a:lnTo>
                        <a:pt x="2563" y="332"/>
                      </a:lnTo>
                      <a:lnTo>
                        <a:pt x="2600" y="332"/>
                      </a:lnTo>
                      <a:lnTo>
                        <a:pt x="2600" y="332"/>
                      </a:lnTo>
                      <a:lnTo>
                        <a:pt x="2637" y="332"/>
                      </a:lnTo>
                      <a:lnTo>
                        <a:pt x="2784" y="332"/>
                      </a:lnTo>
                      <a:cubicBezTo>
                        <a:pt x="2821" y="332"/>
                        <a:pt x="2858" y="332"/>
                        <a:pt x="2858" y="369"/>
                      </a:cubicBezTo>
                      <a:cubicBezTo>
                        <a:pt x="2600" y="627"/>
                        <a:pt x="2858" y="590"/>
                        <a:pt x="2969" y="627"/>
                      </a:cubicBezTo>
                      <a:lnTo>
                        <a:pt x="2932" y="664"/>
                      </a:lnTo>
                      <a:lnTo>
                        <a:pt x="2895" y="664"/>
                      </a:lnTo>
                      <a:lnTo>
                        <a:pt x="2858" y="664"/>
                      </a:lnTo>
                      <a:lnTo>
                        <a:pt x="2784" y="701"/>
                      </a:lnTo>
                      <a:lnTo>
                        <a:pt x="2747" y="701"/>
                      </a:lnTo>
                      <a:lnTo>
                        <a:pt x="2784" y="738"/>
                      </a:lnTo>
                      <a:cubicBezTo>
                        <a:pt x="2747" y="812"/>
                        <a:pt x="3153" y="590"/>
                        <a:pt x="2821" y="812"/>
                      </a:cubicBezTo>
                      <a:lnTo>
                        <a:pt x="3006" y="922"/>
                      </a:lnTo>
                      <a:lnTo>
                        <a:pt x="3043" y="812"/>
                      </a:lnTo>
                      <a:lnTo>
                        <a:pt x="3153" y="849"/>
                      </a:lnTo>
                      <a:cubicBezTo>
                        <a:pt x="3190" y="849"/>
                        <a:pt x="3227" y="886"/>
                        <a:pt x="3264" y="886"/>
                      </a:cubicBezTo>
                      <a:cubicBezTo>
                        <a:pt x="3486" y="886"/>
                        <a:pt x="3264" y="1107"/>
                        <a:pt x="3338" y="1181"/>
                      </a:cubicBezTo>
                      <a:lnTo>
                        <a:pt x="3412" y="1181"/>
                      </a:lnTo>
                      <a:cubicBezTo>
                        <a:pt x="3449" y="1181"/>
                        <a:pt x="3449" y="1218"/>
                        <a:pt x="3486" y="1255"/>
                      </a:cubicBezTo>
                      <a:cubicBezTo>
                        <a:pt x="3633" y="1291"/>
                        <a:pt x="3523" y="1218"/>
                        <a:pt x="3559" y="1218"/>
                      </a:cubicBezTo>
                      <a:lnTo>
                        <a:pt x="3596" y="1218"/>
                      </a:lnTo>
                      <a:lnTo>
                        <a:pt x="3707" y="1255"/>
                      </a:lnTo>
                      <a:lnTo>
                        <a:pt x="3633" y="1328"/>
                      </a:lnTo>
                      <a:lnTo>
                        <a:pt x="3559" y="1365"/>
                      </a:lnTo>
                      <a:cubicBezTo>
                        <a:pt x="3596" y="1365"/>
                        <a:pt x="3633" y="1365"/>
                        <a:pt x="3670" y="1365"/>
                      </a:cubicBezTo>
                      <a:cubicBezTo>
                        <a:pt x="3707" y="1365"/>
                        <a:pt x="3781" y="1328"/>
                        <a:pt x="3781" y="1328"/>
                      </a:cubicBezTo>
                      <a:cubicBezTo>
                        <a:pt x="3781" y="1402"/>
                        <a:pt x="3929" y="1365"/>
                        <a:pt x="3744" y="1513"/>
                      </a:cubicBezTo>
                      <a:lnTo>
                        <a:pt x="3707" y="1550"/>
                      </a:lnTo>
                      <a:lnTo>
                        <a:pt x="3744" y="1550"/>
                      </a:lnTo>
                      <a:lnTo>
                        <a:pt x="3929" y="1439"/>
                      </a:lnTo>
                      <a:cubicBezTo>
                        <a:pt x="3855" y="1513"/>
                        <a:pt x="3818" y="1550"/>
                        <a:pt x="3744" y="1623"/>
                      </a:cubicBezTo>
                      <a:lnTo>
                        <a:pt x="3523" y="1697"/>
                      </a:lnTo>
                      <a:cubicBezTo>
                        <a:pt x="3449" y="1734"/>
                        <a:pt x="3412" y="1808"/>
                        <a:pt x="3375" y="1845"/>
                      </a:cubicBezTo>
                      <a:cubicBezTo>
                        <a:pt x="3338" y="1882"/>
                        <a:pt x="3338" y="1956"/>
                        <a:pt x="3264" y="1992"/>
                      </a:cubicBezTo>
                      <a:cubicBezTo>
                        <a:pt x="3190" y="2029"/>
                        <a:pt x="3190" y="2066"/>
                        <a:pt x="3190" y="2066"/>
                      </a:cubicBezTo>
                      <a:lnTo>
                        <a:pt x="2378" y="2583"/>
                      </a:lnTo>
                      <a:cubicBezTo>
                        <a:pt x="2452" y="2546"/>
                        <a:pt x="2489" y="2472"/>
                        <a:pt x="2452" y="2509"/>
                      </a:cubicBezTo>
                      <a:lnTo>
                        <a:pt x="2489" y="2472"/>
                      </a:lnTo>
                      <a:lnTo>
                        <a:pt x="2341" y="2509"/>
                      </a:lnTo>
                      <a:cubicBezTo>
                        <a:pt x="2194" y="2509"/>
                        <a:pt x="2046" y="2620"/>
                        <a:pt x="1972" y="2693"/>
                      </a:cubicBezTo>
                      <a:close/>
                      <a:moveTo>
                        <a:pt x="1381" y="1476"/>
                      </a:moveTo>
                      <a:cubicBezTo>
                        <a:pt x="1381" y="1439"/>
                        <a:pt x="1381" y="1365"/>
                        <a:pt x="1344" y="1365"/>
                      </a:cubicBezTo>
                      <a:cubicBezTo>
                        <a:pt x="1307" y="1365"/>
                        <a:pt x="1234" y="1365"/>
                        <a:pt x="1160" y="1365"/>
                      </a:cubicBezTo>
                      <a:cubicBezTo>
                        <a:pt x="1160" y="1402"/>
                        <a:pt x="1123" y="1476"/>
                        <a:pt x="1123" y="1476"/>
                      </a:cubicBezTo>
                      <a:cubicBezTo>
                        <a:pt x="1234" y="1476"/>
                        <a:pt x="1307" y="1476"/>
                        <a:pt x="1381" y="1476"/>
                      </a:cubicBezTo>
                      <a:close/>
                      <a:moveTo>
                        <a:pt x="1861" y="1623"/>
                      </a:moveTo>
                      <a:lnTo>
                        <a:pt x="1861" y="1623"/>
                      </a:lnTo>
                      <a:lnTo>
                        <a:pt x="1529" y="1513"/>
                      </a:lnTo>
                      <a:cubicBezTo>
                        <a:pt x="1492" y="1513"/>
                        <a:pt x="1492" y="1476"/>
                        <a:pt x="1455" y="1476"/>
                      </a:cubicBezTo>
                      <a:lnTo>
                        <a:pt x="1455" y="1587"/>
                      </a:lnTo>
                      <a:cubicBezTo>
                        <a:pt x="1640" y="1513"/>
                        <a:pt x="1197" y="1771"/>
                        <a:pt x="1492" y="1697"/>
                      </a:cubicBezTo>
                      <a:cubicBezTo>
                        <a:pt x="1640" y="1623"/>
                        <a:pt x="1751" y="1660"/>
                        <a:pt x="1861" y="1623"/>
                      </a:cubicBezTo>
                      <a:close/>
                      <a:moveTo>
                        <a:pt x="2046" y="2435"/>
                      </a:moveTo>
                      <a:cubicBezTo>
                        <a:pt x="2230" y="2324"/>
                        <a:pt x="2120" y="2324"/>
                        <a:pt x="2083" y="2288"/>
                      </a:cubicBezTo>
                      <a:cubicBezTo>
                        <a:pt x="2157" y="2140"/>
                        <a:pt x="1898" y="2398"/>
                        <a:pt x="1935" y="2324"/>
                      </a:cubicBezTo>
                      <a:lnTo>
                        <a:pt x="1861" y="2509"/>
                      </a:lnTo>
                      <a:lnTo>
                        <a:pt x="2046" y="2435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22" name="Google Shape;2522;p34"/>
                <p:cNvSpPr/>
                <p:nvPr/>
              </p:nvSpPr>
              <p:spPr>
                <a:xfrm>
                  <a:off x="11434406" y="9042451"/>
                  <a:ext cx="443" cy="368"/>
                </a:xfrm>
                <a:custGeom>
                  <a:rect b="b" l="l" r="r" t="t"/>
                  <a:pathLst>
                    <a:path extrusionOk="0" h="368" w="443">
                      <a:moveTo>
                        <a:pt x="332" y="184"/>
                      </a:moveTo>
                      <a:cubicBezTo>
                        <a:pt x="222" y="184"/>
                        <a:pt x="369" y="0"/>
                        <a:pt x="148" y="111"/>
                      </a:cubicBezTo>
                      <a:lnTo>
                        <a:pt x="258" y="37"/>
                      </a:lnTo>
                      <a:lnTo>
                        <a:pt x="258" y="0"/>
                      </a:lnTo>
                      <a:cubicBezTo>
                        <a:pt x="0" y="111"/>
                        <a:pt x="111" y="148"/>
                        <a:pt x="37" y="258"/>
                      </a:cubicBezTo>
                      <a:lnTo>
                        <a:pt x="0" y="295"/>
                      </a:lnTo>
                      <a:cubicBezTo>
                        <a:pt x="74" y="258"/>
                        <a:pt x="111" y="258"/>
                        <a:pt x="222" y="184"/>
                      </a:cubicBezTo>
                      <a:cubicBezTo>
                        <a:pt x="332" y="184"/>
                        <a:pt x="222" y="258"/>
                        <a:pt x="111" y="295"/>
                      </a:cubicBezTo>
                      <a:lnTo>
                        <a:pt x="111" y="369"/>
                      </a:lnTo>
                      <a:lnTo>
                        <a:pt x="443" y="184"/>
                      </a:lnTo>
                      <a:cubicBezTo>
                        <a:pt x="369" y="221"/>
                        <a:pt x="332" y="184"/>
                        <a:pt x="332" y="184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23" name="Google Shape;2523;p34"/>
                <p:cNvSpPr/>
                <p:nvPr/>
              </p:nvSpPr>
              <p:spPr>
                <a:xfrm>
                  <a:off x="11434074" y="9042400"/>
                  <a:ext cx="369" cy="235"/>
                </a:xfrm>
                <a:custGeom>
                  <a:rect b="b" l="l" r="r" t="t"/>
                  <a:pathLst>
                    <a:path extrusionOk="0" h="235" w="369">
                      <a:moveTo>
                        <a:pt x="369" y="125"/>
                      </a:moveTo>
                      <a:cubicBezTo>
                        <a:pt x="369" y="-23"/>
                        <a:pt x="332" y="-97"/>
                        <a:pt x="0" y="235"/>
                      </a:cubicBezTo>
                      <a:cubicBezTo>
                        <a:pt x="185" y="125"/>
                        <a:pt x="332" y="88"/>
                        <a:pt x="332" y="199"/>
                      </a:cubicBezTo>
                      <a:cubicBezTo>
                        <a:pt x="332" y="162"/>
                        <a:pt x="369" y="125"/>
                        <a:pt x="369" y="125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24" name="Google Shape;2524;p34"/>
                <p:cNvSpPr/>
                <p:nvPr/>
              </p:nvSpPr>
              <p:spPr>
                <a:xfrm>
                  <a:off x="11434074" y="9042599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25" name="Google Shape;2525;p34"/>
                <p:cNvSpPr/>
                <p:nvPr/>
              </p:nvSpPr>
              <p:spPr>
                <a:xfrm>
                  <a:off x="11433926" y="9042599"/>
                  <a:ext cx="147" cy="110"/>
                </a:xfrm>
                <a:custGeom>
                  <a:rect b="b" l="l" r="r" t="t"/>
                  <a:pathLst>
                    <a:path extrusionOk="0" h="110" w="147">
                      <a:moveTo>
                        <a:pt x="0" y="111"/>
                      </a:moveTo>
                      <a:lnTo>
                        <a:pt x="148" y="0"/>
                      </a:lnTo>
                      <a:lnTo>
                        <a:pt x="0" y="74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26" name="Google Shape;2526;p34"/>
                <p:cNvSpPr/>
                <p:nvPr/>
              </p:nvSpPr>
              <p:spPr>
                <a:xfrm>
                  <a:off x="11434111" y="9042230"/>
                  <a:ext cx="199" cy="221"/>
                </a:xfrm>
                <a:custGeom>
                  <a:rect b="b" l="l" r="r" t="t"/>
                  <a:pathLst>
                    <a:path extrusionOk="0" h="221" w="199">
                      <a:moveTo>
                        <a:pt x="185" y="0"/>
                      </a:moveTo>
                      <a:lnTo>
                        <a:pt x="111" y="0"/>
                      </a:lnTo>
                      <a:lnTo>
                        <a:pt x="0" y="221"/>
                      </a:lnTo>
                      <a:lnTo>
                        <a:pt x="74" y="221"/>
                      </a:lnTo>
                      <a:cubicBezTo>
                        <a:pt x="258" y="111"/>
                        <a:pt x="185" y="74"/>
                        <a:pt x="185" y="0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2527" name="Google Shape;2527;p34"/>
              <p:cNvGrpSpPr/>
              <p:nvPr/>
            </p:nvGrpSpPr>
            <p:grpSpPr>
              <a:xfrm>
                <a:off x="11434624" y="9041160"/>
                <a:ext cx="18352" cy="23045"/>
                <a:chOff x="11434624" y="9041160"/>
                <a:chExt cx="18352" cy="23045"/>
              </a:xfrm>
            </p:grpSpPr>
            <p:sp>
              <p:nvSpPr>
                <p:cNvPr id="2528" name="Google Shape;2528;p34"/>
                <p:cNvSpPr/>
                <p:nvPr/>
              </p:nvSpPr>
              <p:spPr>
                <a:xfrm>
                  <a:off x="11436991" y="9041234"/>
                  <a:ext cx="110" cy="73"/>
                </a:xfrm>
                <a:custGeom>
                  <a:rect b="b" l="l" r="r" t="t"/>
                  <a:pathLst>
                    <a:path extrusionOk="0" h="73" w="110">
                      <a:moveTo>
                        <a:pt x="0" y="37"/>
                      </a:moveTo>
                      <a:lnTo>
                        <a:pt x="0" y="74"/>
                      </a:lnTo>
                      <a:lnTo>
                        <a:pt x="111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29" name="Google Shape;2529;p34"/>
                <p:cNvSpPr/>
                <p:nvPr/>
              </p:nvSpPr>
              <p:spPr>
                <a:xfrm>
                  <a:off x="11436658" y="9044038"/>
                  <a:ext cx="1232" cy="1557"/>
                </a:xfrm>
                <a:custGeom>
                  <a:rect b="b" l="l" r="r" t="t"/>
                  <a:pathLst>
                    <a:path extrusionOk="0" h="1557" w="1232">
                      <a:moveTo>
                        <a:pt x="591" y="1439"/>
                      </a:moveTo>
                      <a:cubicBezTo>
                        <a:pt x="628" y="1402"/>
                        <a:pt x="665" y="1328"/>
                        <a:pt x="665" y="1291"/>
                      </a:cubicBezTo>
                      <a:cubicBezTo>
                        <a:pt x="628" y="1218"/>
                        <a:pt x="738" y="1218"/>
                        <a:pt x="812" y="1181"/>
                      </a:cubicBezTo>
                      <a:lnTo>
                        <a:pt x="591" y="885"/>
                      </a:lnTo>
                      <a:cubicBezTo>
                        <a:pt x="591" y="885"/>
                        <a:pt x="517" y="885"/>
                        <a:pt x="480" y="885"/>
                      </a:cubicBezTo>
                      <a:cubicBezTo>
                        <a:pt x="480" y="922"/>
                        <a:pt x="480" y="922"/>
                        <a:pt x="443" y="959"/>
                      </a:cubicBezTo>
                      <a:cubicBezTo>
                        <a:pt x="295" y="1107"/>
                        <a:pt x="295" y="922"/>
                        <a:pt x="111" y="1107"/>
                      </a:cubicBezTo>
                      <a:lnTo>
                        <a:pt x="37" y="1107"/>
                      </a:lnTo>
                      <a:lnTo>
                        <a:pt x="0" y="812"/>
                      </a:lnTo>
                      <a:cubicBezTo>
                        <a:pt x="0" y="812"/>
                        <a:pt x="37" y="849"/>
                        <a:pt x="37" y="849"/>
                      </a:cubicBezTo>
                      <a:cubicBezTo>
                        <a:pt x="37" y="849"/>
                        <a:pt x="111" y="812"/>
                        <a:pt x="148" y="775"/>
                      </a:cubicBezTo>
                      <a:cubicBezTo>
                        <a:pt x="258" y="664"/>
                        <a:pt x="258" y="553"/>
                        <a:pt x="480" y="480"/>
                      </a:cubicBezTo>
                      <a:lnTo>
                        <a:pt x="480" y="406"/>
                      </a:lnTo>
                      <a:lnTo>
                        <a:pt x="332" y="480"/>
                      </a:lnTo>
                      <a:lnTo>
                        <a:pt x="222" y="553"/>
                      </a:lnTo>
                      <a:lnTo>
                        <a:pt x="111" y="480"/>
                      </a:lnTo>
                      <a:lnTo>
                        <a:pt x="222" y="443"/>
                      </a:lnTo>
                      <a:lnTo>
                        <a:pt x="443" y="332"/>
                      </a:lnTo>
                      <a:lnTo>
                        <a:pt x="369" y="295"/>
                      </a:lnTo>
                      <a:lnTo>
                        <a:pt x="332" y="369"/>
                      </a:lnTo>
                      <a:cubicBezTo>
                        <a:pt x="295" y="406"/>
                        <a:pt x="258" y="406"/>
                        <a:pt x="222" y="406"/>
                      </a:cubicBezTo>
                      <a:cubicBezTo>
                        <a:pt x="148" y="406"/>
                        <a:pt x="406" y="185"/>
                        <a:pt x="148" y="295"/>
                      </a:cubicBezTo>
                      <a:lnTo>
                        <a:pt x="591" y="0"/>
                      </a:lnTo>
                      <a:cubicBezTo>
                        <a:pt x="554" y="37"/>
                        <a:pt x="517" y="74"/>
                        <a:pt x="517" y="111"/>
                      </a:cubicBezTo>
                      <a:cubicBezTo>
                        <a:pt x="406" y="332"/>
                        <a:pt x="775" y="221"/>
                        <a:pt x="886" y="258"/>
                      </a:cubicBezTo>
                      <a:cubicBezTo>
                        <a:pt x="886" y="258"/>
                        <a:pt x="849" y="295"/>
                        <a:pt x="849" y="295"/>
                      </a:cubicBezTo>
                      <a:cubicBezTo>
                        <a:pt x="849" y="295"/>
                        <a:pt x="812" y="332"/>
                        <a:pt x="775" y="332"/>
                      </a:cubicBezTo>
                      <a:lnTo>
                        <a:pt x="628" y="406"/>
                      </a:lnTo>
                      <a:lnTo>
                        <a:pt x="628" y="406"/>
                      </a:lnTo>
                      <a:cubicBezTo>
                        <a:pt x="738" y="332"/>
                        <a:pt x="665" y="517"/>
                        <a:pt x="849" y="369"/>
                      </a:cubicBezTo>
                      <a:cubicBezTo>
                        <a:pt x="886" y="332"/>
                        <a:pt x="1034" y="258"/>
                        <a:pt x="1034" y="258"/>
                      </a:cubicBezTo>
                      <a:cubicBezTo>
                        <a:pt x="1071" y="258"/>
                        <a:pt x="1108" y="295"/>
                        <a:pt x="1108" y="332"/>
                      </a:cubicBezTo>
                      <a:lnTo>
                        <a:pt x="960" y="369"/>
                      </a:lnTo>
                      <a:cubicBezTo>
                        <a:pt x="960" y="443"/>
                        <a:pt x="1108" y="443"/>
                        <a:pt x="923" y="590"/>
                      </a:cubicBezTo>
                      <a:cubicBezTo>
                        <a:pt x="1255" y="443"/>
                        <a:pt x="997" y="738"/>
                        <a:pt x="1144" y="738"/>
                      </a:cubicBezTo>
                      <a:cubicBezTo>
                        <a:pt x="1218" y="738"/>
                        <a:pt x="1255" y="812"/>
                        <a:pt x="1218" y="885"/>
                      </a:cubicBezTo>
                      <a:cubicBezTo>
                        <a:pt x="1218" y="922"/>
                        <a:pt x="1108" y="996"/>
                        <a:pt x="1034" y="1070"/>
                      </a:cubicBezTo>
                      <a:cubicBezTo>
                        <a:pt x="997" y="1107"/>
                        <a:pt x="960" y="1144"/>
                        <a:pt x="923" y="1181"/>
                      </a:cubicBezTo>
                      <a:cubicBezTo>
                        <a:pt x="886" y="1254"/>
                        <a:pt x="886" y="1291"/>
                        <a:pt x="886" y="1328"/>
                      </a:cubicBezTo>
                      <a:cubicBezTo>
                        <a:pt x="812" y="1365"/>
                        <a:pt x="738" y="1402"/>
                        <a:pt x="665" y="1439"/>
                      </a:cubicBezTo>
                      <a:cubicBezTo>
                        <a:pt x="148" y="1771"/>
                        <a:pt x="701" y="1291"/>
                        <a:pt x="517" y="1365"/>
                      </a:cubicBezTo>
                      <a:cubicBezTo>
                        <a:pt x="517" y="1586"/>
                        <a:pt x="701" y="1365"/>
                        <a:pt x="591" y="1439"/>
                      </a:cubicBezTo>
                      <a:close/>
                      <a:moveTo>
                        <a:pt x="960" y="885"/>
                      </a:moveTo>
                      <a:cubicBezTo>
                        <a:pt x="960" y="812"/>
                        <a:pt x="997" y="738"/>
                        <a:pt x="997" y="701"/>
                      </a:cubicBezTo>
                      <a:cubicBezTo>
                        <a:pt x="997" y="701"/>
                        <a:pt x="923" y="701"/>
                        <a:pt x="886" y="738"/>
                      </a:cubicBezTo>
                      <a:cubicBezTo>
                        <a:pt x="738" y="812"/>
                        <a:pt x="812" y="812"/>
                        <a:pt x="775" y="885"/>
                      </a:cubicBezTo>
                      <a:lnTo>
                        <a:pt x="960" y="885"/>
                      </a:lnTo>
                      <a:close/>
                      <a:moveTo>
                        <a:pt x="923" y="1181"/>
                      </a:moveTo>
                      <a:lnTo>
                        <a:pt x="738" y="1439"/>
                      </a:lnTo>
                      <a:cubicBezTo>
                        <a:pt x="738" y="1476"/>
                        <a:pt x="701" y="1550"/>
                        <a:pt x="738" y="1550"/>
                      </a:cubicBezTo>
                      <a:cubicBezTo>
                        <a:pt x="923" y="1476"/>
                        <a:pt x="775" y="1439"/>
                        <a:pt x="960" y="1328"/>
                      </a:cubicBezTo>
                      <a:cubicBezTo>
                        <a:pt x="1181" y="1181"/>
                        <a:pt x="1255" y="1033"/>
                        <a:pt x="923" y="118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30" name="Google Shape;2530;p34"/>
                <p:cNvSpPr/>
                <p:nvPr/>
              </p:nvSpPr>
              <p:spPr>
                <a:xfrm>
                  <a:off x="11435698" y="9044111"/>
                  <a:ext cx="516" cy="332"/>
                </a:xfrm>
                <a:custGeom>
                  <a:rect b="b" l="l" r="r" t="t"/>
                  <a:pathLst>
                    <a:path extrusionOk="0" h="332" w="516">
                      <a:moveTo>
                        <a:pt x="369" y="111"/>
                      </a:moveTo>
                      <a:cubicBezTo>
                        <a:pt x="369" y="111"/>
                        <a:pt x="222" y="185"/>
                        <a:pt x="148" y="221"/>
                      </a:cubicBezTo>
                      <a:lnTo>
                        <a:pt x="0" y="332"/>
                      </a:lnTo>
                      <a:cubicBezTo>
                        <a:pt x="37" y="332"/>
                        <a:pt x="74" y="332"/>
                        <a:pt x="74" y="332"/>
                      </a:cubicBezTo>
                      <a:lnTo>
                        <a:pt x="517" y="0"/>
                      </a:lnTo>
                      <a:cubicBezTo>
                        <a:pt x="480" y="0"/>
                        <a:pt x="406" y="0"/>
                        <a:pt x="369" y="11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31" name="Google Shape;2531;p34"/>
                <p:cNvSpPr/>
                <p:nvPr/>
              </p:nvSpPr>
              <p:spPr>
                <a:xfrm>
                  <a:off x="11435994" y="9044370"/>
                  <a:ext cx="701" cy="479"/>
                </a:xfrm>
                <a:custGeom>
                  <a:rect b="b" l="l" r="r" t="t"/>
                  <a:pathLst>
                    <a:path extrusionOk="0" h="479" w="701">
                      <a:moveTo>
                        <a:pt x="295" y="258"/>
                      </a:moveTo>
                      <a:cubicBezTo>
                        <a:pt x="406" y="148"/>
                        <a:pt x="628" y="185"/>
                        <a:pt x="701" y="0"/>
                      </a:cubicBezTo>
                      <a:cubicBezTo>
                        <a:pt x="628" y="37"/>
                        <a:pt x="517" y="148"/>
                        <a:pt x="517" y="74"/>
                      </a:cubicBezTo>
                      <a:cubicBezTo>
                        <a:pt x="517" y="74"/>
                        <a:pt x="369" y="148"/>
                        <a:pt x="295" y="185"/>
                      </a:cubicBezTo>
                      <a:cubicBezTo>
                        <a:pt x="295" y="221"/>
                        <a:pt x="480" y="111"/>
                        <a:pt x="295" y="258"/>
                      </a:cubicBezTo>
                      <a:lnTo>
                        <a:pt x="111" y="443"/>
                      </a:lnTo>
                      <a:cubicBezTo>
                        <a:pt x="74" y="443"/>
                        <a:pt x="37" y="480"/>
                        <a:pt x="0" y="480"/>
                      </a:cubicBezTo>
                      <a:lnTo>
                        <a:pt x="295" y="480"/>
                      </a:lnTo>
                      <a:cubicBezTo>
                        <a:pt x="295" y="480"/>
                        <a:pt x="332" y="443"/>
                        <a:pt x="369" y="443"/>
                      </a:cubicBezTo>
                      <a:lnTo>
                        <a:pt x="369" y="369"/>
                      </a:lnTo>
                      <a:lnTo>
                        <a:pt x="295" y="258"/>
                      </a:ln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32" name="Google Shape;2532;p34"/>
                <p:cNvSpPr/>
                <p:nvPr/>
              </p:nvSpPr>
              <p:spPr>
                <a:xfrm>
                  <a:off x="11435957" y="9045366"/>
                  <a:ext cx="634" cy="295"/>
                </a:xfrm>
                <a:custGeom>
                  <a:rect b="b" l="l" r="r" t="t"/>
                  <a:pathLst>
                    <a:path extrusionOk="0" h="295" w="634">
                      <a:moveTo>
                        <a:pt x="443" y="0"/>
                      </a:moveTo>
                      <a:lnTo>
                        <a:pt x="0" y="295"/>
                      </a:lnTo>
                      <a:cubicBezTo>
                        <a:pt x="111" y="258"/>
                        <a:pt x="258" y="221"/>
                        <a:pt x="480" y="148"/>
                      </a:cubicBezTo>
                      <a:cubicBezTo>
                        <a:pt x="443" y="184"/>
                        <a:pt x="591" y="111"/>
                        <a:pt x="628" y="37"/>
                      </a:cubicBezTo>
                      <a:cubicBezTo>
                        <a:pt x="701" y="-111"/>
                        <a:pt x="148" y="295"/>
                        <a:pt x="443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33" name="Google Shape;2533;p34"/>
                <p:cNvSpPr/>
                <p:nvPr/>
              </p:nvSpPr>
              <p:spPr>
                <a:xfrm>
                  <a:off x="11435756" y="9043410"/>
                  <a:ext cx="1483" cy="996"/>
                </a:xfrm>
                <a:custGeom>
                  <a:rect b="b" l="l" r="r" t="t"/>
                  <a:pathLst>
                    <a:path extrusionOk="0" h="996" w="1483">
                      <a:moveTo>
                        <a:pt x="1235" y="738"/>
                      </a:moveTo>
                      <a:lnTo>
                        <a:pt x="1272" y="701"/>
                      </a:lnTo>
                      <a:lnTo>
                        <a:pt x="1235" y="664"/>
                      </a:lnTo>
                      <a:cubicBezTo>
                        <a:pt x="1235" y="664"/>
                        <a:pt x="1272" y="627"/>
                        <a:pt x="1309" y="627"/>
                      </a:cubicBezTo>
                      <a:lnTo>
                        <a:pt x="1345" y="664"/>
                      </a:lnTo>
                      <a:cubicBezTo>
                        <a:pt x="1456" y="738"/>
                        <a:pt x="1456" y="812"/>
                        <a:pt x="1124" y="885"/>
                      </a:cubicBezTo>
                      <a:lnTo>
                        <a:pt x="1050" y="922"/>
                      </a:lnTo>
                      <a:cubicBezTo>
                        <a:pt x="1050" y="959"/>
                        <a:pt x="1013" y="996"/>
                        <a:pt x="1013" y="996"/>
                      </a:cubicBezTo>
                      <a:lnTo>
                        <a:pt x="1272" y="922"/>
                      </a:lnTo>
                      <a:cubicBezTo>
                        <a:pt x="1309" y="849"/>
                        <a:pt x="1567" y="738"/>
                        <a:pt x="1456" y="664"/>
                      </a:cubicBezTo>
                      <a:cubicBezTo>
                        <a:pt x="1419" y="627"/>
                        <a:pt x="1456" y="553"/>
                        <a:pt x="1456" y="480"/>
                      </a:cubicBezTo>
                      <a:cubicBezTo>
                        <a:pt x="1456" y="443"/>
                        <a:pt x="1419" y="369"/>
                        <a:pt x="1235" y="516"/>
                      </a:cubicBezTo>
                      <a:cubicBezTo>
                        <a:pt x="1456" y="221"/>
                        <a:pt x="976" y="332"/>
                        <a:pt x="1087" y="74"/>
                      </a:cubicBezTo>
                      <a:cubicBezTo>
                        <a:pt x="1087" y="37"/>
                        <a:pt x="1013" y="37"/>
                        <a:pt x="976" y="37"/>
                      </a:cubicBezTo>
                      <a:cubicBezTo>
                        <a:pt x="976" y="37"/>
                        <a:pt x="866" y="74"/>
                        <a:pt x="866" y="111"/>
                      </a:cubicBezTo>
                      <a:lnTo>
                        <a:pt x="718" y="258"/>
                      </a:lnTo>
                      <a:lnTo>
                        <a:pt x="718" y="111"/>
                      </a:lnTo>
                      <a:cubicBezTo>
                        <a:pt x="718" y="74"/>
                        <a:pt x="681" y="37"/>
                        <a:pt x="681" y="0"/>
                      </a:cubicBezTo>
                      <a:cubicBezTo>
                        <a:pt x="644" y="0"/>
                        <a:pt x="607" y="37"/>
                        <a:pt x="607" y="37"/>
                      </a:cubicBezTo>
                      <a:cubicBezTo>
                        <a:pt x="607" y="74"/>
                        <a:pt x="570" y="148"/>
                        <a:pt x="570" y="184"/>
                      </a:cubicBezTo>
                      <a:cubicBezTo>
                        <a:pt x="570" y="221"/>
                        <a:pt x="570" y="221"/>
                        <a:pt x="607" y="258"/>
                      </a:cubicBezTo>
                      <a:lnTo>
                        <a:pt x="607" y="295"/>
                      </a:lnTo>
                      <a:cubicBezTo>
                        <a:pt x="570" y="295"/>
                        <a:pt x="533" y="295"/>
                        <a:pt x="533" y="295"/>
                      </a:cubicBezTo>
                      <a:cubicBezTo>
                        <a:pt x="459" y="369"/>
                        <a:pt x="533" y="184"/>
                        <a:pt x="422" y="332"/>
                      </a:cubicBezTo>
                      <a:cubicBezTo>
                        <a:pt x="386" y="295"/>
                        <a:pt x="275" y="332"/>
                        <a:pt x="164" y="443"/>
                      </a:cubicBezTo>
                      <a:cubicBezTo>
                        <a:pt x="127" y="443"/>
                        <a:pt x="164" y="516"/>
                        <a:pt x="164" y="516"/>
                      </a:cubicBezTo>
                      <a:lnTo>
                        <a:pt x="275" y="590"/>
                      </a:lnTo>
                      <a:cubicBezTo>
                        <a:pt x="238" y="590"/>
                        <a:pt x="201" y="627"/>
                        <a:pt x="164" y="627"/>
                      </a:cubicBezTo>
                      <a:lnTo>
                        <a:pt x="16" y="590"/>
                      </a:lnTo>
                      <a:cubicBezTo>
                        <a:pt x="16" y="627"/>
                        <a:pt x="-21" y="701"/>
                        <a:pt x="16" y="701"/>
                      </a:cubicBezTo>
                      <a:cubicBezTo>
                        <a:pt x="53" y="738"/>
                        <a:pt x="127" y="738"/>
                        <a:pt x="201" y="701"/>
                      </a:cubicBezTo>
                      <a:cubicBezTo>
                        <a:pt x="496" y="627"/>
                        <a:pt x="386" y="480"/>
                        <a:pt x="533" y="406"/>
                      </a:cubicBezTo>
                      <a:cubicBezTo>
                        <a:pt x="459" y="627"/>
                        <a:pt x="866" y="295"/>
                        <a:pt x="1013" y="369"/>
                      </a:cubicBezTo>
                      <a:cubicBezTo>
                        <a:pt x="1124" y="406"/>
                        <a:pt x="1087" y="516"/>
                        <a:pt x="1198" y="553"/>
                      </a:cubicBezTo>
                      <a:cubicBezTo>
                        <a:pt x="1198" y="553"/>
                        <a:pt x="1198" y="590"/>
                        <a:pt x="1161" y="627"/>
                      </a:cubicBezTo>
                      <a:lnTo>
                        <a:pt x="1087" y="664"/>
                      </a:lnTo>
                      <a:lnTo>
                        <a:pt x="1050" y="627"/>
                      </a:lnTo>
                      <a:cubicBezTo>
                        <a:pt x="1161" y="443"/>
                        <a:pt x="681" y="701"/>
                        <a:pt x="755" y="516"/>
                      </a:cubicBezTo>
                      <a:cubicBezTo>
                        <a:pt x="718" y="516"/>
                        <a:pt x="681" y="553"/>
                        <a:pt x="681" y="553"/>
                      </a:cubicBezTo>
                      <a:cubicBezTo>
                        <a:pt x="681" y="590"/>
                        <a:pt x="681" y="590"/>
                        <a:pt x="681" y="590"/>
                      </a:cubicBezTo>
                      <a:cubicBezTo>
                        <a:pt x="792" y="590"/>
                        <a:pt x="718" y="627"/>
                        <a:pt x="607" y="701"/>
                      </a:cubicBezTo>
                      <a:cubicBezTo>
                        <a:pt x="570" y="812"/>
                        <a:pt x="829" y="553"/>
                        <a:pt x="755" y="701"/>
                      </a:cubicBezTo>
                      <a:cubicBezTo>
                        <a:pt x="718" y="775"/>
                        <a:pt x="829" y="775"/>
                        <a:pt x="866" y="812"/>
                      </a:cubicBezTo>
                      <a:cubicBezTo>
                        <a:pt x="866" y="812"/>
                        <a:pt x="939" y="775"/>
                        <a:pt x="976" y="738"/>
                      </a:cubicBezTo>
                      <a:cubicBezTo>
                        <a:pt x="1198" y="553"/>
                        <a:pt x="976" y="885"/>
                        <a:pt x="1198" y="701"/>
                      </a:cubicBezTo>
                      <a:lnTo>
                        <a:pt x="1124" y="775"/>
                      </a:lnTo>
                      <a:lnTo>
                        <a:pt x="1087" y="849"/>
                      </a:lnTo>
                      <a:lnTo>
                        <a:pt x="1235" y="738"/>
                      </a:ln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34" name="Google Shape;2534;p34"/>
                <p:cNvSpPr/>
                <p:nvPr/>
              </p:nvSpPr>
              <p:spPr>
                <a:xfrm>
                  <a:off x="11435661" y="9044920"/>
                  <a:ext cx="886" cy="451"/>
                </a:xfrm>
                <a:custGeom>
                  <a:rect b="b" l="l" r="r" t="t"/>
                  <a:pathLst>
                    <a:path extrusionOk="0" h="451" w="886">
                      <a:moveTo>
                        <a:pt x="886" y="113"/>
                      </a:moveTo>
                      <a:lnTo>
                        <a:pt x="738" y="113"/>
                      </a:lnTo>
                      <a:lnTo>
                        <a:pt x="554" y="113"/>
                      </a:lnTo>
                      <a:cubicBezTo>
                        <a:pt x="812" y="-108"/>
                        <a:pt x="480" y="77"/>
                        <a:pt x="517" y="3"/>
                      </a:cubicBezTo>
                      <a:cubicBezTo>
                        <a:pt x="443" y="77"/>
                        <a:pt x="406" y="150"/>
                        <a:pt x="332" y="187"/>
                      </a:cubicBezTo>
                      <a:cubicBezTo>
                        <a:pt x="222" y="261"/>
                        <a:pt x="258" y="372"/>
                        <a:pt x="74" y="409"/>
                      </a:cubicBezTo>
                      <a:lnTo>
                        <a:pt x="37" y="372"/>
                      </a:lnTo>
                      <a:lnTo>
                        <a:pt x="0" y="409"/>
                      </a:lnTo>
                      <a:lnTo>
                        <a:pt x="0" y="446"/>
                      </a:lnTo>
                      <a:cubicBezTo>
                        <a:pt x="111" y="482"/>
                        <a:pt x="185" y="335"/>
                        <a:pt x="258" y="298"/>
                      </a:cubicBezTo>
                      <a:cubicBezTo>
                        <a:pt x="406" y="224"/>
                        <a:pt x="406" y="187"/>
                        <a:pt x="406" y="261"/>
                      </a:cubicBezTo>
                      <a:cubicBezTo>
                        <a:pt x="369" y="372"/>
                        <a:pt x="591" y="335"/>
                        <a:pt x="701" y="261"/>
                      </a:cubicBezTo>
                      <a:cubicBezTo>
                        <a:pt x="997" y="224"/>
                        <a:pt x="665" y="261"/>
                        <a:pt x="886" y="113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35" name="Google Shape;2535;p34"/>
                <p:cNvSpPr/>
                <p:nvPr/>
              </p:nvSpPr>
              <p:spPr>
                <a:xfrm>
                  <a:off x="11436511" y="9045587"/>
                  <a:ext cx="701" cy="811"/>
                </a:xfrm>
                <a:custGeom>
                  <a:rect b="b" l="l" r="r" t="t"/>
                  <a:pathLst>
                    <a:path extrusionOk="0" h="811" w="701">
                      <a:moveTo>
                        <a:pt x="554" y="443"/>
                      </a:moveTo>
                      <a:lnTo>
                        <a:pt x="517" y="443"/>
                      </a:lnTo>
                      <a:lnTo>
                        <a:pt x="369" y="406"/>
                      </a:lnTo>
                      <a:cubicBezTo>
                        <a:pt x="369" y="406"/>
                        <a:pt x="443" y="332"/>
                        <a:pt x="480" y="295"/>
                      </a:cubicBezTo>
                      <a:cubicBezTo>
                        <a:pt x="665" y="148"/>
                        <a:pt x="406" y="148"/>
                        <a:pt x="701" y="0"/>
                      </a:cubicBezTo>
                      <a:lnTo>
                        <a:pt x="665" y="0"/>
                      </a:lnTo>
                      <a:cubicBezTo>
                        <a:pt x="628" y="0"/>
                        <a:pt x="591" y="37"/>
                        <a:pt x="591" y="37"/>
                      </a:cubicBezTo>
                      <a:cubicBezTo>
                        <a:pt x="517" y="184"/>
                        <a:pt x="443" y="148"/>
                        <a:pt x="369" y="148"/>
                      </a:cubicBezTo>
                      <a:cubicBezTo>
                        <a:pt x="295" y="184"/>
                        <a:pt x="185" y="148"/>
                        <a:pt x="185" y="295"/>
                      </a:cubicBezTo>
                      <a:cubicBezTo>
                        <a:pt x="185" y="332"/>
                        <a:pt x="185" y="406"/>
                        <a:pt x="148" y="443"/>
                      </a:cubicBezTo>
                      <a:cubicBezTo>
                        <a:pt x="111" y="516"/>
                        <a:pt x="0" y="664"/>
                        <a:pt x="37" y="664"/>
                      </a:cubicBezTo>
                      <a:cubicBezTo>
                        <a:pt x="222" y="627"/>
                        <a:pt x="0" y="812"/>
                        <a:pt x="0" y="812"/>
                      </a:cubicBezTo>
                      <a:cubicBezTo>
                        <a:pt x="369" y="664"/>
                        <a:pt x="480" y="701"/>
                        <a:pt x="591" y="775"/>
                      </a:cubicBezTo>
                      <a:cubicBezTo>
                        <a:pt x="923" y="480"/>
                        <a:pt x="332" y="701"/>
                        <a:pt x="554" y="443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36" name="Google Shape;2536;p34"/>
                <p:cNvSpPr/>
                <p:nvPr/>
              </p:nvSpPr>
              <p:spPr>
                <a:xfrm>
                  <a:off x="11438061" y="9046288"/>
                  <a:ext cx="922" cy="975"/>
                </a:xfrm>
                <a:custGeom>
                  <a:rect b="b" l="l" r="r" t="t"/>
                  <a:pathLst>
                    <a:path extrusionOk="0" h="975" w="922">
                      <a:moveTo>
                        <a:pt x="258" y="738"/>
                      </a:moveTo>
                      <a:cubicBezTo>
                        <a:pt x="332" y="812"/>
                        <a:pt x="591" y="775"/>
                        <a:pt x="517" y="959"/>
                      </a:cubicBezTo>
                      <a:cubicBezTo>
                        <a:pt x="517" y="996"/>
                        <a:pt x="628" y="959"/>
                        <a:pt x="701" y="959"/>
                      </a:cubicBezTo>
                      <a:cubicBezTo>
                        <a:pt x="701" y="959"/>
                        <a:pt x="775" y="922"/>
                        <a:pt x="775" y="922"/>
                      </a:cubicBezTo>
                      <a:lnTo>
                        <a:pt x="775" y="885"/>
                      </a:lnTo>
                      <a:cubicBezTo>
                        <a:pt x="775" y="812"/>
                        <a:pt x="775" y="701"/>
                        <a:pt x="701" y="664"/>
                      </a:cubicBezTo>
                      <a:cubicBezTo>
                        <a:pt x="665" y="627"/>
                        <a:pt x="738" y="590"/>
                        <a:pt x="775" y="516"/>
                      </a:cubicBezTo>
                      <a:cubicBezTo>
                        <a:pt x="812" y="480"/>
                        <a:pt x="775" y="480"/>
                        <a:pt x="775" y="480"/>
                      </a:cubicBezTo>
                      <a:cubicBezTo>
                        <a:pt x="628" y="516"/>
                        <a:pt x="591" y="516"/>
                        <a:pt x="517" y="516"/>
                      </a:cubicBezTo>
                      <a:lnTo>
                        <a:pt x="517" y="480"/>
                      </a:lnTo>
                      <a:cubicBezTo>
                        <a:pt x="554" y="443"/>
                        <a:pt x="591" y="443"/>
                        <a:pt x="628" y="406"/>
                      </a:cubicBezTo>
                      <a:cubicBezTo>
                        <a:pt x="665" y="406"/>
                        <a:pt x="701" y="406"/>
                        <a:pt x="701" y="406"/>
                      </a:cubicBezTo>
                      <a:lnTo>
                        <a:pt x="701" y="369"/>
                      </a:lnTo>
                      <a:cubicBezTo>
                        <a:pt x="665" y="369"/>
                        <a:pt x="628" y="406"/>
                        <a:pt x="591" y="406"/>
                      </a:cubicBezTo>
                      <a:cubicBezTo>
                        <a:pt x="517" y="406"/>
                        <a:pt x="443" y="443"/>
                        <a:pt x="369" y="443"/>
                      </a:cubicBezTo>
                      <a:cubicBezTo>
                        <a:pt x="369" y="443"/>
                        <a:pt x="443" y="332"/>
                        <a:pt x="480" y="295"/>
                      </a:cubicBezTo>
                      <a:lnTo>
                        <a:pt x="554" y="258"/>
                      </a:lnTo>
                      <a:lnTo>
                        <a:pt x="554" y="295"/>
                      </a:lnTo>
                      <a:cubicBezTo>
                        <a:pt x="554" y="332"/>
                        <a:pt x="332" y="443"/>
                        <a:pt x="480" y="406"/>
                      </a:cubicBezTo>
                      <a:cubicBezTo>
                        <a:pt x="591" y="369"/>
                        <a:pt x="775" y="184"/>
                        <a:pt x="923" y="74"/>
                      </a:cubicBezTo>
                      <a:cubicBezTo>
                        <a:pt x="923" y="74"/>
                        <a:pt x="923" y="0"/>
                        <a:pt x="886" y="0"/>
                      </a:cubicBezTo>
                      <a:cubicBezTo>
                        <a:pt x="517" y="148"/>
                        <a:pt x="295" y="443"/>
                        <a:pt x="0" y="627"/>
                      </a:cubicBezTo>
                      <a:cubicBezTo>
                        <a:pt x="111" y="664"/>
                        <a:pt x="185" y="701"/>
                        <a:pt x="258" y="738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37" name="Google Shape;2537;p34"/>
                <p:cNvSpPr/>
                <p:nvPr/>
              </p:nvSpPr>
              <p:spPr>
                <a:xfrm>
                  <a:off x="11437249" y="9047170"/>
                  <a:ext cx="743" cy="851"/>
                </a:xfrm>
                <a:custGeom>
                  <a:rect b="b" l="l" r="r" t="t"/>
                  <a:pathLst>
                    <a:path extrusionOk="0" h="851" w="743">
                      <a:moveTo>
                        <a:pt x="591" y="409"/>
                      </a:moveTo>
                      <a:cubicBezTo>
                        <a:pt x="591" y="335"/>
                        <a:pt x="775" y="151"/>
                        <a:pt x="738" y="114"/>
                      </a:cubicBezTo>
                      <a:cubicBezTo>
                        <a:pt x="665" y="77"/>
                        <a:pt x="591" y="262"/>
                        <a:pt x="480" y="298"/>
                      </a:cubicBezTo>
                      <a:cubicBezTo>
                        <a:pt x="517" y="225"/>
                        <a:pt x="517" y="188"/>
                        <a:pt x="591" y="114"/>
                      </a:cubicBezTo>
                      <a:cubicBezTo>
                        <a:pt x="628" y="77"/>
                        <a:pt x="701" y="40"/>
                        <a:pt x="738" y="3"/>
                      </a:cubicBezTo>
                      <a:cubicBezTo>
                        <a:pt x="665" y="-34"/>
                        <a:pt x="369" y="262"/>
                        <a:pt x="332" y="151"/>
                      </a:cubicBezTo>
                      <a:lnTo>
                        <a:pt x="295" y="188"/>
                      </a:lnTo>
                      <a:cubicBezTo>
                        <a:pt x="222" y="335"/>
                        <a:pt x="185" y="446"/>
                        <a:pt x="443" y="372"/>
                      </a:cubicBezTo>
                      <a:cubicBezTo>
                        <a:pt x="332" y="520"/>
                        <a:pt x="258" y="630"/>
                        <a:pt x="406" y="594"/>
                      </a:cubicBezTo>
                      <a:cubicBezTo>
                        <a:pt x="406" y="594"/>
                        <a:pt x="406" y="630"/>
                        <a:pt x="369" y="667"/>
                      </a:cubicBezTo>
                      <a:cubicBezTo>
                        <a:pt x="111" y="852"/>
                        <a:pt x="222" y="630"/>
                        <a:pt x="74" y="704"/>
                      </a:cubicBezTo>
                      <a:cubicBezTo>
                        <a:pt x="37" y="704"/>
                        <a:pt x="37" y="667"/>
                        <a:pt x="0" y="667"/>
                      </a:cubicBezTo>
                      <a:cubicBezTo>
                        <a:pt x="0" y="704"/>
                        <a:pt x="0" y="778"/>
                        <a:pt x="37" y="815"/>
                      </a:cubicBezTo>
                      <a:cubicBezTo>
                        <a:pt x="74" y="852"/>
                        <a:pt x="185" y="852"/>
                        <a:pt x="222" y="852"/>
                      </a:cubicBezTo>
                      <a:cubicBezTo>
                        <a:pt x="369" y="667"/>
                        <a:pt x="591" y="557"/>
                        <a:pt x="591" y="409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38" name="Google Shape;2538;p34"/>
                <p:cNvSpPr/>
                <p:nvPr/>
              </p:nvSpPr>
              <p:spPr>
                <a:xfrm>
                  <a:off x="11437470" y="9047642"/>
                  <a:ext cx="701" cy="601"/>
                </a:xfrm>
                <a:custGeom>
                  <a:rect b="b" l="l" r="r" t="t"/>
                  <a:pathLst>
                    <a:path extrusionOk="0" h="601" w="701">
                      <a:moveTo>
                        <a:pt x="701" y="306"/>
                      </a:moveTo>
                      <a:cubicBezTo>
                        <a:pt x="517" y="343"/>
                        <a:pt x="554" y="196"/>
                        <a:pt x="591" y="85"/>
                      </a:cubicBezTo>
                      <a:cubicBezTo>
                        <a:pt x="738" y="-99"/>
                        <a:pt x="406" y="85"/>
                        <a:pt x="443" y="11"/>
                      </a:cubicBezTo>
                      <a:lnTo>
                        <a:pt x="258" y="122"/>
                      </a:lnTo>
                      <a:lnTo>
                        <a:pt x="332" y="196"/>
                      </a:lnTo>
                      <a:cubicBezTo>
                        <a:pt x="406" y="270"/>
                        <a:pt x="295" y="380"/>
                        <a:pt x="148" y="528"/>
                      </a:cubicBezTo>
                      <a:cubicBezTo>
                        <a:pt x="148" y="528"/>
                        <a:pt x="74" y="565"/>
                        <a:pt x="0" y="565"/>
                      </a:cubicBezTo>
                      <a:cubicBezTo>
                        <a:pt x="37" y="565"/>
                        <a:pt x="37" y="602"/>
                        <a:pt x="74" y="602"/>
                      </a:cubicBezTo>
                      <a:cubicBezTo>
                        <a:pt x="148" y="602"/>
                        <a:pt x="222" y="380"/>
                        <a:pt x="295" y="454"/>
                      </a:cubicBezTo>
                      <a:cubicBezTo>
                        <a:pt x="332" y="491"/>
                        <a:pt x="443" y="565"/>
                        <a:pt x="591" y="417"/>
                      </a:cubicBezTo>
                      <a:lnTo>
                        <a:pt x="701" y="306"/>
                      </a:lnTo>
                      <a:lnTo>
                        <a:pt x="701" y="306"/>
                      </a:ln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39" name="Google Shape;2539;p34"/>
                <p:cNvSpPr/>
                <p:nvPr/>
              </p:nvSpPr>
              <p:spPr>
                <a:xfrm>
                  <a:off x="11435514" y="9044591"/>
                  <a:ext cx="332" cy="295"/>
                </a:xfrm>
                <a:custGeom>
                  <a:rect b="b" l="l" r="r" t="t"/>
                  <a:pathLst>
                    <a:path extrusionOk="0" h="295" w="332">
                      <a:moveTo>
                        <a:pt x="222" y="74"/>
                      </a:moveTo>
                      <a:cubicBezTo>
                        <a:pt x="185" y="111"/>
                        <a:pt x="148" y="148"/>
                        <a:pt x="111" y="148"/>
                      </a:cubicBezTo>
                      <a:lnTo>
                        <a:pt x="0" y="295"/>
                      </a:lnTo>
                      <a:cubicBezTo>
                        <a:pt x="37" y="295"/>
                        <a:pt x="74" y="258"/>
                        <a:pt x="74" y="258"/>
                      </a:cubicBezTo>
                      <a:cubicBezTo>
                        <a:pt x="369" y="-74"/>
                        <a:pt x="258" y="185"/>
                        <a:pt x="295" y="185"/>
                      </a:cubicBezTo>
                      <a:lnTo>
                        <a:pt x="332" y="185"/>
                      </a:lnTo>
                      <a:lnTo>
                        <a:pt x="295" y="0"/>
                      </a:lnTo>
                      <a:cubicBezTo>
                        <a:pt x="295" y="37"/>
                        <a:pt x="258" y="37"/>
                        <a:pt x="222" y="74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40" name="Google Shape;2540;p34"/>
                <p:cNvSpPr/>
                <p:nvPr/>
              </p:nvSpPr>
              <p:spPr>
                <a:xfrm>
                  <a:off x="11437138" y="9045809"/>
                  <a:ext cx="1196" cy="1334"/>
                </a:xfrm>
                <a:custGeom>
                  <a:rect b="b" l="l" r="r" t="t"/>
                  <a:pathLst>
                    <a:path extrusionOk="0" h="1334" w="1196">
                      <a:moveTo>
                        <a:pt x="812" y="627"/>
                      </a:moveTo>
                      <a:lnTo>
                        <a:pt x="812" y="590"/>
                      </a:lnTo>
                      <a:cubicBezTo>
                        <a:pt x="1218" y="295"/>
                        <a:pt x="1218" y="148"/>
                        <a:pt x="1181" y="0"/>
                      </a:cubicBezTo>
                      <a:cubicBezTo>
                        <a:pt x="1181" y="0"/>
                        <a:pt x="1144" y="0"/>
                        <a:pt x="1108" y="37"/>
                      </a:cubicBezTo>
                      <a:lnTo>
                        <a:pt x="1071" y="74"/>
                      </a:lnTo>
                      <a:cubicBezTo>
                        <a:pt x="997" y="221"/>
                        <a:pt x="923" y="332"/>
                        <a:pt x="812" y="480"/>
                      </a:cubicBezTo>
                      <a:cubicBezTo>
                        <a:pt x="738" y="590"/>
                        <a:pt x="554" y="738"/>
                        <a:pt x="406" y="849"/>
                      </a:cubicBezTo>
                      <a:cubicBezTo>
                        <a:pt x="406" y="849"/>
                        <a:pt x="295" y="885"/>
                        <a:pt x="295" y="885"/>
                      </a:cubicBezTo>
                      <a:cubicBezTo>
                        <a:pt x="295" y="849"/>
                        <a:pt x="369" y="738"/>
                        <a:pt x="222" y="775"/>
                      </a:cubicBezTo>
                      <a:cubicBezTo>
                        <a:pt x="222" y="849"/>
                        <a:pt x="185" y="885"/>
                        <a:pt x="222" y="959"/>
                      </a:cubicBezTo>
                      <a:cubicBezTo>
                        <a:pt x="222" y="996"/>
                        <a:pt x="258" y="1033"/>
                        <a:pt x="295" y="1070"/>
                      </a:cubicBezTo>
                      <a:cubicBezTo>
                        <a:pt x="148" y="1144"/>
                        <a:pt x="258" y="1254"/>
                        <a:pt x="0" y="1328"/>
                      </a:cubicBezTo>
                      <a:cubicBezTo>
                        <a:pt x="74" y="1365"/>
                        <a:pt x="185" y="1217"/>
                        <a:pt x="295" y="1181"/>
                      </a:cubicBezTo>
                      <a:cubicBezTo>
                        <a:pt x="369" y="1144"/>
                        <a:pt x="406" y="1181"/>
                        <a:pt x="406" y="1107"/>
                      </a:cubicBezTo>
                      <a:lnTo>
                        <a:pt x="295" y="1144"/>
                      </a:lnTo>
                      <a:cubicBezTo>
                        <a:pt x="295" y="1107"/>
                        <a:pt x="517" y="959"/>
                        <a:pt x="369" y="996"/>
                      </a:cubicBezTo>
                      <a:cubicBezTo>
                        <a:pt x="554" y="885"/>
                        <a:pt x="812" y="590"/>
                        <a:pt x="960" y="701"/>
                      </a:cubicBezTo>
                      <a:cubicBezTo>
                        <a:pt x="997" y="738"/>
                        <a:pt x="923" y="812"/>
                        <a:pt x="1071" y="738"/>
                      </a:cubicBezTo>
                      <a:cubicBezTo>
                        <a:pt x="1108" y="738"/>
                        <a:pt x="1108" y="664"/>
                        <a:pt x="1108" y="590"/>
                      </a:cubicBezTo>
                      <a:cubicBezTo>
                        <a:pt x="886" y="738"/>
                        <a:pt x="1071" y="406"/>
                        <a:pt x="812" y="627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41" name="Google Shape;2541;p34"/>
                <p:cNvSpPr/>
                <p:nvPr/>
              </p:nvSpPr>
              <p:spPr>
                <a:xfrm>
                  <a:off x="11438011" y="9045624"/>
                  <a:ext cx="308" cy="263"/>
                </a:xfrm>
                <a:custGeom>
                  <a:rect b="b" l="l" r="r" t="t"/>
                  <a:pathLst>
                    <a:path extrusionOk="0" h="263" w="308">
                      <a:moveTo>
                        <a:pt x="272" y="0"/>
                      </a:moveTo>
                      <a:cubicBezTo>
                        <a:pt x="235" y="0"/>
                        <a:pt x="124" y="74"/>
                        <a:pt x="161" y="111"/>
                      </a:cubicBezTo>
                      <a:cubicBezTo>
                        <a:pt x="198" y="148"/>
                        <a:pt x="-60" y="221"/>
                        <a:pt x="13" y="258"/>
                      </a:cubicBezTo>
                      <a:cubicBezTo>
                        <a:pt x="50" y="295"/>
                        <a:pt x="198" y="111"/>
                        <a:pt x="309" y="148"/>
                      </a:cubicBezTo>
                      <a:cubicBezTo>
                        <a:pt x="272" y="111"/>
                        <a:pt x="309" y="0"/>
                        <a:pt x="272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42" name="Google Shape;2542;p34"/>
                <p:cNvSpPr/>
                <p:nvPr/>
              </p:nvSpPr>
              <p:spPr>
                <a:xfrm>
                  <a:off x="11438161" y="9046077"/>
                  <a:ext cx="639" cy="322"/>
                </a:xfrm>
                <a:custGeom>
                  <a:rect b="b" l="l" r="r" t="t"/>
                  <a:pathLst>
                    <a:path extrusionOk="0" h="322" w="639">
                      <a:moveTo>
                        <a:pt x="159" y="138"/>
                      </a:moveTo>
                      <a:cubicBezTo>
                        <a:pt x="122" y="175"/>
                        <a:pt x="344" y="-84"/>
                        <a:pt x="85" y="101"/>
                      </a:cubicBezTo>
                      <a:cubicBezTo>
                        <a:pt x="11" y="138"/>
                        <a:pt x="-62" y="285"/>
                        <a:pt x="85" y="285"/>
                      </a:cubicBezTo>
                      <a:lnTo>
                        <a:pt x="196" y="175"/>
                      </a:lnTo>
                      <a:cubicBezTo>
                        <a:pt x="196" y="211"/>
                        <a:pt x="159" y="248"/>
                        <a:pt x="159" y="248"/>
                      </a:cubicBezTo>
                      <a:cubicBezTo>
                        <a:pt x="159" y="285"/>
                        <a:pt x="159" y="322"/>
                        <a:pt x="159" y="322"/>
                      </a:cubicBezTo>
                      <a:lnTo>
                        <a:pt x="639" y="27"/>
                      </a:lnTo>
                      <a:lnTo>
                        <a:pt x="528" y="64"/>
                      </a:lnTo>
                      <a:cubicBezTo>
                        <a:pt x="418" y="64"/>
                        <a:pt x="491" y="-121"/>
                        <a:pt x="159" y="138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43" name="Google Shape;2543;p34"/>
                <p:cNvSpPr/>
                <p:nvPr/>
              </p:nvSpPr>
              <p:spPr>
                <a:xfrm>
                  <a:off x="11435846" y="9043152"/>
                  <a:ext cx="369" cy="258"/>
                </a:xfrm>
                <a:custGeom>
                  <a:rect b="b" l="l" r="r" t="t"/>
                  <a:pathLst>
                    <a:path extrusionOk="0" h="258" w="369">
                      <a:moveTo>
                        <a:pt x="258" y="184"/>
                      </a:moveTo>
                      <a:cubicBezTo>
                        <a:pt x="295" y="148"/>
                        <a:pt x="332" y="74"/>
                        <a:pt x="369" y="0"/>
                      </a:cubicBezTo>
                      <a:cubicBezTo>
                        <a:pt x="369" y="0"/>
                        <a:pt x="258" y="0"/>
                        <a:pt x="222" y="37"/>
                      </a:cubicBezTo>
                      <a:lnTo>
                        <a:pt x="0" y="258"/>
                      </a:lnTo>
                      <a:cubicBezTo>
                        <a:pt x="74" y="221"/>
                        <a:pt x="148" y="221"/>
                        <a:pt x="258" y="184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44" name="Google Shape;2544;p34"/>
                <p:cNvSpPr/>
                <p:nvPr/>
              </p:nvSpPr>
              <p:spPr>
                <a:xfrm>
                  <a:off x="11445814" y="9057273"/>
                  <a:ext cx="701" cy="600"/>
                </a:xfrm>
                <a:custGeom>
                  <a:rect b="b" l="l" r="r" t="t"/>
                  <a:pathLst>
                    <a:path extrusionOk="0" h="600" w="701">
                      <a:moveTo>
                        <a:pt x="148" y="269"/>
                      </a:moveTo>
                      <a:cubicBezTo>
                        <a:pt x="443" y="121"/>
                        <a:pt x="185" y="453"/>
                        <a:pt x="443" y="343"/>
                      </a:cubicBezTo>
                      <a:lnTo>
                        <a:pt x="369" y="416"/>
                      </a:lnTo>
                      <a:lnTo>
                        <a:pt x="332" y="416"/>
                      </a:lnTo>
                      <a:lnTo>
                        <a:pt x="295" y="379"/>
                      </a:lnTo>
                      <a:cubicBezTo>
                        <a:pt x="295" y="379"/>
                        <a:pt x="258" y="416"/>
                        <a:pt x="222" y="416"/>
                      </a:cubicBezTo>
                      <a:lnTo>
                        <a:pt x="295" y="527"/>
                      </a:lnTo>
                      <a:lnTo>
                        <a:pt x="332" y="527"/>
                      </a:lnTo>
                      <a:lnTo>
                        <a:pt x="222" y="601"/>
                      </a:lnTo>
                      <a:cubicBezTo>
                        <a:pt x="332" y="601"/>
                        <a:pt x="591" y="306"/>
                        <a:pt x="701" y="379"/>
                      </a:cubicBezTo>
                      <a:cubicBezTo>
                        <a:pt x="665" y="269"/>
                        <a:pt x="665" y="121"/>
                        <a:pt x="554" y="84"/>
                      </a:cubicBezTo>
                      <a:cubicBezTo>
                        <a:pt x="443" y="47"/>
                        <a:pt x="406" y="-137"/>
                        <a:pt x="0" y="195"/>
                      </a:cubicBezTo>
                      <a:cubicBezTo>
                        <a:pt x="74" y="195"/>
                        <a:pt x="74" y="306"/>
                        <a:pt x="148" y="269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45" name="Google Shape;2545;p34"/>
                <p:cNvSpPr/>
                <p:nvPr/>
              </p:nvSpPr>
              <p:spPr>
                <a:xfrm>
                  <a:off x="11435292" y="9043558"/>
                  <a:ext cx="273" cy="590"/>
                </a:xfrm>
                <a:custGeom>
                  <a:rect b="b" l="l" r="r" t="t"/>
                  <a:pathLst>
                    <a:path extrusionOk="0" h="590" w="273">
                      <a:moveTo>
                        <a:pt x="258" y="443"/>
                      </a:moveTo>
                      <a:lnTo>
                        <a:pt x="222" y="517"/>
                      </a:lnTo>
                      <a:lnTo>
                        <a:pt x="185" y="553"/>
                      </a:lnTo>
                      <a:cubicBezTo>
                        <a:pt x="148" y="553"/>
                        <a:pt x="111" y="517"/>
                        <a:pt x="111" y="517"/>
                      </a:cubicBezTo>
                      <a:lnTo>
                        <a:pt x="148" y="443"/>
                      </a:lnTo>
                      <a:cubicBezTo>
                        <a:pt x="222" y="258"/>
                        <a:pt x="369" y="37"/>
                        <a:pt x="185" y="0"/>
                      </a:cubicBezTo>
                      <a:lnTo>
                        <a:pt x="185" y="0"/>
                      </a:lnTo>
                      <a:cubicBezTo>
                        <a:pt x="148" y="37"/>
                        <a:pt x="222" y="74"/>
                        <a:pt x="74" y="111"/>
                      </a:cubicBezTo>
                      <a:cubicBezTo>
                        <a:pt x="37" y="258"/>
                        <a:pt x="37" y="406"/>
                        <a:pt x="0" y="553"/>
                      </a:cubicBezTo>
                      <a:cubicBezTo>
                        <a:pt x="0" y="590"/>
                        <a:pt x="185" y="443"/>
                        <a:pt x="37" y="590"/>
                      </a:cubicBezTo>
                      <a:cubicBezTo>
                        <a:pt x="74" y="590"/>
                        <a:pt x="74" y="590"/>
                        <a:pt x="111" y="590"/>
                      </a:cubicBezTo>
                      <a:cubicBezTo>
                        <a:pt x="148" y="553"/>
                        <a:pt x="258" y="517"/>
                        <a:pt x="258" y="517"/>
                      </a:cubicBezTo>
                      <a:cubicBezTo>
                        <a:pt x="258" y="517"/>
                        <a:pt x="258" y="480"/>
                        <a:pt x="258" y="443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46" name="Google Shape;2546;p34"/>
                <p:cNvSpPr/>
                <p:nvPr/>
              </p:nvSpPr>
              <p:spPr>
                <a:xfrm>
                  <a:off x="11439058" y="9044002"/>
                  <a:ext cx="332" cy="330"/>
                </a:xfrm>
                <a:custGeom>
                  <a:rect b="b" l="l" r="r" t="t"/>
                  <a:pathLst>
                    <a:path extrusionOk="0" h="330" w="332">
                      <a:moveTo>
                        <a:pt x="0" y="183"/>
                      </a:moveTo>
                      <a:cubicBezTo>
                        <a:pt x="0" y="220"/>
                        <a:pt x="0" y="294"/>
                        <a:pt x="0" y="330"/>
                      </a:cubicBezTo>
                      <a:cubicBezTo>
                        <a:pt x="37" y="330"/>
                        <a:pt x="74" y="330"/>
                        <a:pt x="111" y="330"/>
                      </a:cubicBezTo>
                      <a:cubicBezTo>
                        <a:pt x="185" y="220"/>
                        <a:pt x="332" y="72"/>
                        <a:pt x="332" y="35"/>
                      </a:cubicBezTo>
                      <a:cubicBezTo>
                        <a:pt x="258" y="-112"/>
                        <a:pt x="74" y="257"/>
                        <a:pt x="0" y="183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47" name="Google Shape;2547;p34"/>
                <p:cNvSpPr/>
                <p:nvPr/>
              </p:nvSpPr>
              <p:spPr>
                <a:xfrm>
                  <a:off x="11436769" y="9041307"/>
                  <a:ext cx="221" cy="147"/>
                </a:xfrm>
                <a:custGeom>
                  <a:rect b="b" l="l" r="r" t="t"/>
                  <a:pathLst>
                    <a:path extrusionOk="0" h="147" w="221">
                      <a:moveTo>
                        <a:pt x="148" y="74"/>
                      </a:moveTo>
                      <a:lnTo>
                        <a:pt x="222" y="0"/>
                      </a:lnTo>
                      <a:lnTo>
                        <a:pt x="222" y="0"/>
                      </a:lnTo>
                      <a:lnTo>
                        <a:pt x="0" y="148"/>
                      </a:lnTo>
                      <a:cubicBezTo>
                        <a:pt x="0" y="111"/>
                        <a:pt x="185" y="0"/>
                        <a:pt x="148" y="74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48" name="Google Shape;2548;p34"/>
                <p:cNvSpPr/>
                <p:nvPr/>
              </p:nvSpPr>
              <p:spPr>
                <a:xfrm>
                  <a:off x="11435629" y="9042008"/>
                  <a:ext cx="623" cy="717"/>
                </a:xfrm>
                <a:custGeom>
                  <a:rect b="b" l="l" r="r" t="t"/>
                  <a:pathLst>
                    <a:path extrusionOk="0" h="717" w="623">
                      <a:moveTo>
                        <a:pt x="70" y="258"/>
                      </a:moveTo>
                      <a:cubicBezTo>
                        <a:pt x="254" y="295"/>
                        <a:pt x="-78" y="627"/>
                        <a:pt x="181" y="627"/>
                      </a:cubicBezTo>
                      <a:lnTo>
                        <a:pt x="107" y="701"/>
                      </a:lnTo>
                      <a:cubicBezTo>
                        <a:pt x="181" y="701"/>
                        <a:pt x="254" y="738"/>
                        <a:pt x="328" y="701"/>
                      </a:cubicBezTo>
                      <a:cubicBezTo>
                        <a:pt x="476" y="590"/>
                        <a:pt x="328" y="627"/>
                        <a:pt x="328" y="590"/>
                      </a:cubicBezTo>
                      <a:cubicBezTo>
                        <a:pt x="328" y="553"/>
                        <a:pt x="291" y="516"/>
                        <a:pt x="439" y="480"/>
                      </a:cubicBezTo>
                      <a:lnTo>
                        <a:pt x="624" y="406"/>
                      </a:lnTo>
                      <a:cubicBezTo>
                        <a:pt x="513" y="332"/>
                        <a:pt x="661" y="148"/>
                        <a:pt x="365" y="221"/>
                      </a:cubicBezTo>
                      <a:cubicBezTo>
                        <a:pt x="328" y="221"/>
                        <a:pt x="291" y="221"/>
                        <a:pt x="291" y="184"/>
                      </a:cubicBezTo>
                      <a:lnTo>
                        <a:pt x="402" y="111"/>
                      </a:lnTo>
                      <a:cubicBezTo>
                        <a:pt x="439" y="74"/>
                        <a:pt x="476" y="37"/>
                        <a:pt x="513" y="0"/>
                      </a:cubicBezTo>
                      <a:lnTo>
                        <a:pt x="476" y="0"/>
                      </a:lnTo>
                      <a:cubicBezTo>
                        <a:pt x="144" y="184"/>
                        <a:pt x="254" y="111"/>
                        <a:pt x="365" y="0"/>
                      </a:cubicBezTo>
                      <a:lnTo>
                        <a:pt x="70" y="184"/>
                      </a:lnTo>
                      <a:cubicBezTo>
                        <a:pt x="-4" y="184"/>
                        <a:pt x="-41" y="221"/>
                        <a:pt x="70" y="258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49" name="Google Shape;2549;p34"/>
                <p:cNvSpPr/>
                <p:nvPr/>
              </p:nvSpPr>
              <p:spPr>
                <a:xfrm>
                  <a:off x="11442487" y="9053283"/>
                  <a:ext cx="712" cy="789"/>
                </a:xfrm>
                <a:custGeom>
                  <a:rect b="b" l="l" r="r" t="t"/>
                  <a:pathLst>
                    <a:path extrusionOk="0" h="789" w="712">
                      <a:moveTo>
                        <a:pt x="226" y="753"/>
                      </a:moveTo>
                      <a:cubicBezTo>
                        <a:pt x="226" y="753"/>
                        <a:pt x="189" y="790"/>
                        <a:pt x="152" y="790"/>
                      </a:cubicBezTo>
                      <a:lnTo>
                        <a:pt x="189" y="790"/>
                      </a:lnTo>
                      <a:lnTo>
                        <a:pt x="299" y="679"/>
                      </a:lnTo>
                      <a:lnTo>
                        <a:pt x="595" y="458"/>
                      </a:lnTo>
                      <a:lnTo>
                        <a:pt x="595" y="495"/>
                      </a:lnTo>
                      <a:lnTo>
                        <a:pt x="521" y="606"/>
                      </a:lnTo>
                      <a:cubicBezTo>
                        <a:pt x="558" y="569"/>
                        <a:pt x="632" y="495"/>
                        <a:pt x="632" y="458"/>
                      </a:cubicBezTo>
                      <a:cubicBezTo>
                        <a:pt x="632" y="421"/>
                        <a:pt x="632" y="384"/>
                        <a:pt x="595" y="384"/>
                      </a:cubicBezTo>
                      <a:cubicBezTo>
                        <a:pt x="521" y="421"/>
                        <a:pt x="373" y="495"/>
                        <a:pt x="373" y="495"/>
                      </a:cubicBezTo>
                      <a:cubicBezTo>
                        <a:pt x="373" y="384"/>
                        <a:pt x="558" y="347"/>
                        <a:pt x="632" y="273"/>
                      </a:cubicBezTo>
                      <a:cubicBezTo>
                        <a:pt x="706" y="163"/>
                        <a:pt x="373" y="458"/>
                        <a:pt x="558" y="273"/>
                      </a:cubicBezTo>
                      <a:cubicBezTo>
                        <a:pt x="632" y="200"/>
                        <a:pt x="742" y="126"/>
                        <a:pt x="706" y="52"/>
                      </a:cubicBezTo>
                      <a:cubicBezTo>
                        <a:pt x="632" y="-59"/>
                        <a:pt x="521" y="15"/>
                        <a:pt x="336" y="200"/>
                      </a:cubicBezTo>
                      <a:lnTo>
                        <a:pt x="152" y="384"/>
                      </a:lnTo>
                      <a:lnTo>
                        <a:pt x="262" y="347"/>
                      </a:lnTo>
                      <a:cubicBezTo>
                        <a:pt x="262" y="347"/>
                        <a:pt x="299" y="310"/>
                        <a:pt x="336" y="273"/>
                      </a:cubicBezTo>
                      <a:lnTo>
                        <a:pt x="447" y="126"/>
                      </a:lnTo>
                      <a:lnTo>
                        <a:pt x="521" y="126"/>
                      </a:lnTo>
                      <a:cubicBezTo>
                        <a:pt x="484" y="200"/>
                        <a:pt x="410" y="273"/>
                        <a:pt x="336" y="347"/>
                      </a:cubicBezTo>
                      <a:cubicBezTo>
                        <a:pt x="189" y="458"/>
                        <a:pt x="-33" y="532"/>
                        <a:pt x="4" y="679"/>
                      </a:cubicBezTo>
                      <a:lnTo>
                        <a:pt x="262" y="495"/>
                      </a:lnTo>
                      <a:lnTo>
                        <a:pt x="226" y="753"/>
                      </a:ln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50" name="Google Shape;2550;p34"/>
                <p:cNvSpPr/>
                <p:nvPr/>
              </p:nvSpPr>
              <p:spPr>
                <a:xfrm>
                  <a:off x="11435920" y="9042820"/>
                  <a:ext cx="258" cy="236"/>
                </a:xfrm>
                <a:custGeom>
                  <a:rect b="b" l="l" r="r" t="t"/>
                  <a:pathLst>
                    <a:path extrusionOk="0" h="236" w="258">
                      <a:moveTo>
                        <a:pt x="111" y="0"/>
                      </a:moveTo>
                      <a:cubicBezTo>
                        <a:pt x="74" y="0"/>
                        <a:pt x="37" y="37"/>
                        <a:pt x="0" y="37"/>
                      </a:cubicBezTo>
                      <a:cubicBezTo>
                        <a:pt x="37" y="111"/>
                        <a:pt x="37" y="184"/>
                        <a:pt x="74" y="221"/>
                      </a:cubicBezTo>
                      <a:cubicBezTo>
                        <a:pt x="111" y="258"/>
                        <a:pt x="185" y="221"/>
                        <a:pt x="258" y="184"/>
                      </a:cubicBezTo>
                      <a:cubicBezTo>
                        <a:pt x="222" y="148"/>
                        <a:pt x="185" y="74"/>
                        <a:pt x="111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51" name="Google Shape;2551;p34"/>
                <p:cNvSpPr/>
                <p:nvPr/>
              </p:nvSpPr>
              <p:spPr>
                <a:xfrm>
                  <a:off x="11435292" y="9043494"/>
                  <a:ext cx="197" cy="138"/>
                </a:xfrm>
                <a:custGeom>
                  <a:rect b="b" l="l" r="r" t="t"/>
                  <a:pathLst>
                    <a:path extrusionOk="0" h="138" w="197">
                      <a:moveTo>
                        <a:pt x="0" y="64"/>
                      </a:moveTo>
                      <a:cubicBezTo>
                        <a:pt x="0" y="101"/>
                        <a:pt x="0" y="101"/>
                        <a:pt x="37" y="138"/>
                      </a:cubicBezTo>
                      <a:cubicBezTo>
                        <a:pt x="74" y="138"/>
                        <a:pt x="111" y="138"/>
                        <a:pt x="185" y="138"/>
                      </a:cubicBezTo>
                      <a:cubicBezTo>
                        <a:pt x="222" y="-9"/>
                        <a:pt x="185" y="-46"/>
                        <a:pt x="0" y="64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52" name="Google Shape;2552;p34"/>
                <p:cNvSpPr/>
                <p:nvPr/>
              </p:nvSpPr>
              <p:spPr>
                <a:xfrm>
                  <a:off x="11435366" y="9042968"/>
                  <a:ext cx="369" cy="258"/>
                </a:xfrm>
                <a:custGeom>
                  <a:rect b="b" l="l" r="r" t="t"/>
                  <a:pathLst>
                    <a:path extrusionOk="0" h="258" w="369">
                      <a:moveTo>
                        <a:pt x="369" y="0"/>
                      </a:moveTo>
                      <a:lnTo>
                        <a:pt x="222" y="0"/>
                      </a:lnTo>
                      <a:lnTo>
                        <a:pt x="0" y="258"/>
                      </a:lnTo>
                      <a:lnTo>
                        <a:pt x="111" y="221"/>
                      </a:lnTo>
                      <a:cubicBezTo>
                        <a:pt x="111" y="185"/>
                        <a:pt x="148" y="148"/>
                        <a:pt x="148" y="148"/>
                      </a:cubicBezTo>
                      <a:cubicBezTo>
                        <a:pt x="222" y="37"/>
                        <a:pt x="148" y="258"/>
                        <a:pt x="258" y="111"/>
                      </a:cubicBezTo>
                      <a:cubicBezTo>
                        <a:pt x="332" y="74"/>
                        <a:pt x="369" y="0"/>
                        <a:pt x="369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53" name="Google Shape;2553;p34"/>
                <p:cNvSpPr/>
                <p:nvPr/>
              </p:nvSpPr>
              <p:spPr>
                <a:xfrm>
                  <a:off x="11436247" y="9042304"/>
                  <a:ext cx="307" cy="368"/>
                </a:xfrm>
                <a:custGeom>
                  <a:rect b="b" l="l" r="r" t="t"/>
                  <a:pathLst>
                    <a:path extrusionOk="0" h="368" w="307">
                      <a:moveTo>
                        <a:pt x="5" y="369"/>
                      </a:moveTo>
                      <a:cubicBezTo>
                        <a:pt x="79" y="332"/>
                        <a:pt x="264" y="295"/>
                        <a:pt x="264" y="258"/>
                      </a:cubicBezTo>
                      <a:cubicBezTo>
                        <a:pt x="448" y="37"/>
                        <a:pt x="-32" y="221"/>
                        <a:pt x="190" y="0"/>
                      </a:cubicBezTo>
                      <a:lnTo>
                        <a:pt x="116" y="0"/>
                      </a:lnTo>
                      <a:cubicBezTo>
                        <a:pt x="-216" y="258"/>
                        <a:pt x="301" y="148"/>
                        <a:pt x="5" y="369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54" name="Google Shape;2554;p34"/>
                <p:cNvSpPr/>
                <p:nvPr/>
              </p:nvSpPr>
              <p:spPr>
                <a:xfrm>
                  <a:off x="11437349" y="9043595"/>
                  <a:ext cx="182" cy="221"/>
                </a:xfrm>
                <a:custGeom>
                  <a:rect b="b" l="l" r="r" t="t"/>
                  <a:pathLst>
                    <a:path extrusionOk="0" h="221" w="182">
                      <a:moveTo>
                        <a:pt x="11" y="221"/>
                      </a:moveTo>
                      <a:lnTo>
                        <a:pt x="85" y="221"/>
                      </a:lnTo>
                      <a:cubicBezTo>
                        <a:pt x="196" y="111"/>
                        <a:pt x="233" y="37"/>
                        <a:pt x="85" y="0"/>
                      </a:cubicBezTo>
                      <a:cubicBezTo>
                        <a:pt x="-100" y="111"/>
                        <a:pt x="85" y="111"/>
                        <a:pt x="11" y="22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55" name="Google Shape;2555;p34"/>
                <p:cNvSpPr/>
                <p:nvPr/>
              </p:nvSpPr>
              <p:spPr>
                <a:xfrm>
                  <a:off x="11438910" y="9047358"/>
                  <a:ext cx="922" cy="848"/>
                </a:xfrm>
                <a:custGeom>
                  <a:rect b="b" l="l" r="r" t="t"/>
                  <a:pathLst>
                    <a:path extrusionOk="0" h="848" w="922">
                      <a:moveTo>
                        <a:pt x="628" y="627"/>
                      </a:moveTo>
                      <a:cubicBezTo>
                        <a:pt x="628" y="627"/>
                        <a:pt x="665" y="627"/>
                        <a:pt x="701" y="590"/>
                      </a:cubicBezTo>
                      <a:lnTo>
                        <a:pt x="665" y="590"/>
                      </a:lnTo>
                      <a:lnTo>
                        <a:pt x="554" y="517"/>
                      </a:lnTo>
                      <a:cubicBezTo>
                        <a:pt x="591" y="480"/>
                        <a:pt x="665" y="443"/>
                        <a:pt x="665" y="443"/>
                      </a:cubicBezTo>
                      <a:cubicBezTo>
                        <a:pt x="701" y="443"/>
                        <a:pt x="738" y="443"/>
                        <a:pt x="775" y="480"/>
                      </a:cubicBezTo>
                      <a:lnTo>
                        <a:pt x="775" y="554"/>
                      </a:lnTo>
                      <a:cubicBezTo>
                        <a:pt x="812" y="554"/>
                        <a:pt x="849" y="517"/>
                        <a:pt x="849" y="517"/>
                      </a:cubicBezTo>
                      <a:cubicBezTo>
                        <a:pt x="886" y="480"/>
                        <a:pt x="886" y="443"/>
                        <a:pt x="886" y="443"/>
                      </a:cubicBezTo>
                      <a:cubicBezTo>
                        <a:pt x="775" y="443"/>
                        <a:pt x="923" y="221"/>
                        <a:pt x="665" y="295"/>
                      </a:cubicBezTo>
                      <a:cubicBezTo>
                        <a:pt x="665" y="295"/>
                        <a:pt x="738" y="148"/>
                        <a:pt x="775" y="74"/>
                      </a:cubicBezTo>
                      <a:lnTo>
                        <a:pt x="812" y="37"/>
                      </a:lnTo>
                      <a:lnTo>
                        <a:pt x="923" y="0"/>
                      </a:lnTo>
                      <a:lnTo>
                        <a:pt x="812" y="0"/>
                      </a:lnTo>
                      <a:cubicBezTo>
                        <a:pt x="775" y="74"/>
                        <a:pt x="554" y="74"/>
                        <a:pt x="591" y="185"/>
                      </a:cubicBezTo>
                      <a:cubicBezTo>
                        <a:pt x="369" y="221"/>
                        <a:pt x="443" y="369"/>
                        <a:pt x="406" y="369"/>
                      </a:cubicBezTo>
                      <a:cubicBezTo>
                        <a:pt x="369" y="295"/>
                        <a:pt x="443" y="148"/>
                        <a:pt x="258" y="258"/>
                      </a:cubicBezTo>
                      <a:cubicBezTo>
                        <a:pt x="148" y="258"/>
                        <a:pt x="74" y="295"/>
                        <a:pt x="0" y="295"/>
                      </a:cubicBezTo>
                      <a:lnTo>
                        <a:pt x="0" y="332"/>
                      </a:lnTo>
                      <a:cubicBezTo>
                        <a:pt x="0" y="554"/>
                        <a:pt x="37" y="517"/>
                        <a:pt x="111" y="517"/>
                      </a:cubicBezTo>
                      <a:cubicBezTo>
                        <a:pt x="295" y="554"/>
                        <a:pt x="406" y="627"/>
                        <a:pt x="332" y="849"/>
                      </a:cubicBezTo>
                      <a:cubicBezTo>
                        <a:pt x="258" y="849"/>
                        <a:pt x="554" y="554"/>
                        <a:pt x="628" y="627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56" name="Google Shape;2556;p34"/>
                <p:cNvSpPr/>
                <p:nvPr/>
              </p:nvSpPr>
              <p:spPr>
                <a:xfrm>
                  <a:off x="11436843" y="9046393"/>
                  <a:ext cx="346" cy="263"/>
                </a:xfrm>
                <a:custGeom>
                  <a:rect b="b" l="l" r="r" t="t"/>
                  <a:pathLst>
                    <a:path extrusionOk="0" h="263" w="346">
                      <a:moveTo>
                        <a:pt x="222" y="6"/>
                      </a:moveTo>
                      <a:lnTo>
                        <a:pt x="222" y="6"/>
                      </a:lnTo>
                      <a:cubicBezTo>
                        <a:pt x="185" y="6"/>
                        <a:pt x="37" y="190"/>
                        <a:pt x="74" y="42"/>
                      </a:cubicBezTo>
                      <a:cubicBezTo>
                        <a:pt x="74" y="6"/>
                        <a:pt x="37" y="6"/>
                        <a:pt x="37" y="6"/>
                      </a:cubicBezTo>
                      <a:lnTo>
                        <a:pt x="0" y="42"/>
                      </a:lnTo>
                      <a:cubicBezTo>
                        <a:pt x="0" y="42"/>
                        <a:pt x="0" y="79"/>
                        <a:pt x="37" y="116"/>
                      </a:cubicBezTo>
                      <a:lnTo>
                        <a:pt x="185" y="153"/>
                      </a:lnTo>
                      <a:cubicBezTo>
                        <a:pt x="185" y="153"/>
                        <a:pt x="111" y="227"/>
                        <a:pt x="37" y="264"/>
                      </a:cubicBezTo>
                      <a:cubicBezTo>
                        <a:pt x="111" y="190"/>
                        <a:pt x="222" y="116"/>
                        <a:pt x="295" y="79"/>
                      </a:cubicBezTo>
                      <a:cubicBezTo>
                        <a:pt x="443" y="-68"/>
                        <a:pt x="222" y="42"/>
                        <a:pt x="222" y="6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57" name="Google Shape;2557;p34"/>
                <p:cNvSpPr/>
                <p:nvPr/>
              </p:nvSpPr>
              <p:spPr>
                <a:xfrm>
                  <a:off x="11445630" y="9054848"/>
                  <a:ext cx="295" cy="147"/>
                </a:xfrm>
                <a:custGeom>
                  <a:rect b="b" l="l" r="r" t="t"/>
                  <a:pathLst>
                    <a:path extrusionOk="0" h="147" w="295">
                      <a:moveTo>
                        <a:pt x="295" y="0"/>
                      </a:moveTo>
                      <a:cubicBezTo>
                        <a:pt x="258" y="0"/>
                        <a:pt x="185" y="0"/>
                        <a:pt x="111" y="0"/>
                      </a:cubicBezTo>
                      <a:cubicBezTo>
                        <a:pt x="74" y="37"/>
                        <a:pt x="37" y="74"/>
                        <a:pt x="0" y="148"/>
                      </a:cubicBezTo>
                      <a:cubicBezTo>
                        <a:pt x="111" y="111"/>
                        <a:pt x="185" y="111"/>
                        <a:pt x="295" y="111"/>
                      </a:cubicBezTo>
                      <a:cubicBezTo>
                        <a:pt x="295" y="37"/>
                        <a:pt x="295" y="0"/>
                        <a:pt x="295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58" name="Google Shape;2558;p34"/>
                <p:cNvSpPr/>
                <p:nvPr/>
              </p:nvSpPr>
              <p:spPr>
                <a:xfrm>
                  <a:off x="11446123" y="9053593"/>
                  <a:ext cx="482" cy="439"/>
                </a:xfrm>
                <a:custGeom>
                  <a:rect b="b" l="l" r="r" t="t"/>
                  <a:pathLst>
                    <a:path extrusionOk="0" h="439" w="482">
                      <a:moveTo>
                        <a:pt x="466" y="0"/>
                      </a:moveTo>
                      <a:cubicBezTo>
                        <a:pt x="356" y="37"/>
                        <a:pt x="245" y="74"/>
                        <a:pt x="171" y="148"/>
                      </a:cubicBezTo>
                      <a:cubicBezTo>
                        <a:pt x="23" y="295"/>
                        <a:pt x="245" y="148"/>
                        <a:pt x="208" y="185"/>
                      </a:cubicBezTo>
                      <a:cubicBezTo>
                        <a:pt x="171" y="221"/>
                        <a:pt x="208" y="295"/>
                        <a:pt x="60" y="332"/>
                      </a:cubicBezTo>
                      <a:cubicBezTo>
                        <a:pt x="-124" y="553"/>
                        <a:pt x="171" y="369"/>
                        <a:pt x="208" y="332"/>
                      </a:cubicBezTo>
                      <a:cubicBezTo>
                        <a:pt x="245" y="332"/>
                        <a:pt x="392" y="221"/>
                        <a:pt x="466" y="148"/>
                      </a:cubicBezTo>
                      <a:cubicBezTo>
                        <a:pt x="503" y="74"/>
                        <a:pt x="466" y="74"/>
                        <a:pt x="466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59" name="Google Shape;2559;p34"/>
                <p:cNvSpPr/>
                <p:nvPr/>
              </p:nvSpPr>
              <p:spPr>
                <a:xfrm>
                  <a:off x="11445150" y="9055217"/>
                  <a:ext cx="369" cy="405"/>
                </a:xfrm>
                <a:custGeom>
                  <a:rect b="b" l="l" r="r" t="t"/>
                  <a:pathLst>
                    <a:path extrusionOk="0" h="405" w="369">
                      <a:moveTo>
                        <a:pt x="369" y="0"/>
                      </a:moveTo>
                      <a:cubicBezTo>
                        <a:pt x="369" y="0"/>
                        <a:pt x="258" y="37"/>
                        <a:pt x="185" y="37"/>
                      </a:cubicBezTo>
                      <a:cubicBezTo>
                        <a:pt x="111" y="148"/>
                        <a:pt x="74" y="258"/>
                        <a:pt x="0" y="406"/>
                      </a:cubicBezTo>
                      <a:cubicBezTo>
                        <a:pt x="74" y="369"/>
                        <a:pt x="222" y="295"/>
                        <a:pt x="222" y="295"/>
                      </a:cubicBezTo>
                      <a:cubicBezTo>
                        <a:pt x="295" y="185"/>
                        <a:pt x="332" y="74"/>
                        <a:pt x="369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60" name="Google Shape;2560;p34"/>
                <p:cNvSpPr/>
                <p:nvPr/>
              </p:nvSpPr>
              <p:spPr>
                <a:xfrm>
                  <a:off x="11445445" y="9056223"/>
                  <a:ext cx="483" cy="359"/>
                </a:xfrm>
                <a:custGeom>
                  <a:rect b="b" l="l" r="r" t="t"/>
                  <a:pathLst>
                    <a:path extrusionOk="0" h="359" w="483">
                      <a:moveTo>
                        <a:pt x="258" y="212"/>
                      </a:moveTo>
                      <a:cubicBezTo>
                        <a:pt x="258" y="101"/>
                        <a:pt x="517" y="64"/>
                        <a:pt x="480" y="27"/>
                      </a:cubicBezTo>
                      <a:cubicBezTo>
                        <a:pt x="369" y="-84"/>
                        <a:pt x="222" y="175"/>
                        <a:pt x="74" y="285"/>
                      </a:cubicBezTo>
                      <a:lnTo>
                        <a:pt x="0" y="359"/>
                      </a:lnTo>
                      <a:cubicBezTo>
                        <a:pt x="74" y="322"/>
                        <a:pt x="148" y="359"/>
                        <a:pt x="185" y="322"/>
                      </a:cubicBezTo>
                      <a:cubicBezTo>
                        <a:pt x="295" y="285"/>
                        <a:pt x="258" y="248"/>
                        <a:pt x="258" y="212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61" name="Google Shape;2561;p34"/>
                <p:cNvSpPr/>
                <p:nvPr/>
              </p:nvSpPr>
              <p:spPr>
                <a:xfrm>
                  <a:off x="11446036" y="9056065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62" name="Google Shape;2562;p34"/>
                <p:cNvSpPr/>
                <p:nvPr/>
              </p:nvSpPr>
              <p:spPr>
                <a:xfrm>
                  <a:off x="11445284" y="9052637"/>
                  <a:ext cx="455" cy="403"/>
                </a:xfrm>
                <a:custGeom>
                  <a:rect b="b" l="l" r="r" t="t"/>
                  <a:pathLst>
                    <a:path extrusionOk="0" h="403" w="455">
                      <a:moveTo>
                        <a:pt x="456" y="35"/>
                      </a:moveTo>
                      <a:cubicBezTo>
                        <a:pt x="419" y="-76"/>
                        <a:pt x="271" y="108"/>
                        <a:pt x="197" y="182"/>
                      </a:cubicBezTo>
                      <a:cubicBezTo>
                        <a:pt x="13" y="293"/>
                        <a:pt x="-24" y="367"/>
                        <a:pt x="13" y="403"/>
                      </a:cubicBezTo>
                      <a:lnTo>
                        <a:pt x="50" y="367"/>
                      </a:lnTo>
                      <a:cubicBezTo>
                        <a:pt x="124" y="293"/>
                        <a:pt x="124" y="293"/>
                        <a:pt x="124" y="367"/>
                      </a:cubicBezTo>
                      <a:cubicBezTo>
                        <a:pt x="234" y="219"/>
                        <a:pt x="271" y="71"/>
                        <a:pt x="456" y="35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63" name="Google Shape;2563;p34"/>
                <p:cNvSpPr/>
                <p:nvPr/>
              </p:nvSpPr>
              <p:spPr>
                <a:xfrm>
                  <a:off x="11439280" y="9048022"/>
                  <a:ext cx="406" cy="258"/>
                </a:xfrm>
                <a:custGeom>
                  <a:rect b="b" l="l" r="r" t="t"/>
                  <a:pathLst>
                    <a:path extrusionOk="0" h="258" w="406">
                      <a:moveTo>
                        <a:pt x="148" y="0"/>
                      </a:moveTo>
                      <a:lnTo>
                        <a:pt x="0" y="258"/>
                      </a:lnTo>
                      <a:lnTo>
                        <a:pt x="332" y="37"/>
                      </a:lnTo>
                      <a:cubicBezTo>
                        <a:pt x="332" y="37"/>
                        <a:pt x="369" y="0"/>
                        <a:pt x="406" y="0"/>
                      </a:cubicBezTo>
                      <a:cubicBezTo>
                        <a:pt x="332" y="0"/>
                        <a:pt x="222" y="0"/>
                        <a:pt x="148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64" name="Google Shape;2564;p34"/>
                <p:cNvSpPr/>
                <p:nvPr/>
              </p:nvSpPr>
              <p:spPr>
                <a:xfrm>
                  <a:off x="11443599" y="9053338"/>
                  <a:ext cx="239" cy="365"/>
                </a:xfrm>
                <a:custGeom>
                  <a:rect b="b" l="l" r="r" t="t"/>
                  <a:pathLst>
                    <a:path extrusionOk="0" h="365" w="239">
                      <a:moveTo>
                        <a:pt x="74" y="34"/>
                      </a:moveTo>
                      <a:lnTo>
                        <a:pt x="0" y="71"/>
                      </a:lnTo>
                      <a:cubicBezTo>
                        <a:pt x="0" y="181"/>
                        <a:pt x="0" y="255"/>
                        <a:pt x="0" y="366"/>
                      </a:cubicBezTo>
                      <a:lnTo>
                        <a:pt x="185" y="255"/>
                      </a:lnTo>
                      <a:cubicBezTo>
                        <a:pt x="222" y="108"/>
                        <a:pt x="332" y="-77"/>
                        <a:pt x="74" y="34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65" name="Google Shape;2565;p34"/>
                <p:cNvSpPr/>
                <p:nvPr/>
              </p:nvSpPr>
              <p:spPr>
                <a:xfrm>
                  <a:off x="11444844" y="9051997"/>
                  <a:ext cx="431" cy="637"/>
                </a:xfrm>
                <a:custGeom>
                  <a:rect b="b" l="l" r="r" t="t"/>
                  <a:pathLst>
                    <a:path extrusionOk="0" h="637" w="431">
                      <a:moveTo>
                        <a:pt x="158" y="637"/>
                      </a:moveTo>
                      <a:cubicBezTo>
                        <a:pt x="195" y="527"/>
                        <a:pt x="268" y="453"/>
                        <a:pt x="305" y="379"/>
                      </a:cubicBezTo>
                      <a:cubicBezTo>
                        <a:pt x="305" y="342"/>
                        <a:pt x="232" y="342"/>
                        <a:pt x="195" y="342"/>
                      </a:cubicBezTo>
                      <a:cubicBezTo>
                        <a:pt x="453" y="231"/>
                        <a:pt x="379" y="158"/>
                        <a:pt x="416" y="84"/>
                      </a:cubicBezTo>
                      <a:cubicBezTo>
                        <a:pt x="453" y="47"/>
                        <a:pt x="416" y="-27"/>
                        <a:pt x="379" y="10"/>
                      </a:cubicBezTo>
                      <a:cubicBezTo>
                        <a:pt x="47" y="158"/>
                        <a:pt x="121" y="305"/>
                        <a:pt x="10" y="453"/>
                      </a:cubicBezTo>
                      <a:cubicBezTo>
                        <a:pt x="-27" y="490"/>
                        <a:pt x="47" y="490"/>
                        <a:pt x="84" y="527"/>
                      </a:cubicBezTo>
                      <a:lnTo>
                        <a:pt x="158" y="637"/>
                      </a:ln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66" name="Google Shape;2566;p34"/>
                <p:cNvSpPr/>
                <p:nvPr/>
              </p:nvSpPr>
              <p:spPr>
                <a:xfrm>
                  <a:off x="11445187" y="9052302"/>
                  <a:ext cx="184" cy="258"/>
                </a:xfrm>
                <a:custGeom>
                  <a:rect b="b" l="l" r="r" t="t"/>
                  <a:pathLst>
                    <a:path extrusionOk="0" h="258" w="184">
                      <a:moveTo>
                        <a:pt x="0" y="258"/>
                      </a:moveTo>
                      <a:cubicBezTo>
                        <a:pt x="37" y="258"/>
                        <a:pt x="111" y="258"/>
                        <a:pt x="185" y="221"/>
                      </a:cubicBezTo>
                      <a:lnTo>
                        <a:pt x="185" y="0"/>
                      </a:lnTo>
                      <a:cubicBezTo>
                        <a:pt x="37" y="74"/>
                        <a:pt x="258" y="74"/>
                        <a:pt x="37" y="148"/>
                      </a:cubicBezTo>
                      <a:cubicBezTo>
                        <a:pt x="0" y="221"/>
                        <a:pt x="0" y="258"/>
                        <a:pt x="0" y="258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67" name="Google Shape;2567;p34"/>
                <p:cNvSpPr/>
                <p:nvPr/>
              </p:nvSpPr>
              <p:spPr>
                <a:xfrm>
                  <a:off x="11443075" y="9053999"/>
                  <a:ext cx="229" cy="295"/>
                </a:xfrm>
                <a:custGeom>
                  <a:rect b="b" l="l" r="r" t="t"/>
                  <a:pathLst>
                    <a:path extrusionOk="0" h="295" w="229">
                      <a:moveTo>
                        <a:pt x="192" y="295"/>
                      </a:moveTo>
                      <a:lnTo>
                        <a:pt x="229" y="295"/>
                      </a:lnTo>
                      <a:lnTo>
                        <a:pt x="229" y="0"/>
                      </a:lnTo>
                      <a:lnTo>
                        <a:pt x="155" y="37"/>
                      </a:lnTo>
                      <a:cubicBezTo>
                        <a:pt x="-288" y="443"/>
                        <a:pt x="377" y="74"/>
                        <a:pt x="192" y="295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68" name="Google Shape;2568;p34"/>
                <p:cNvSpPr/>
                <p:nvPr/>
              </p:nvSpPr>
              <p:spPr>
                <a:xfrm>
                  <a:off x="11447821" y="9057652"/>
                  <a:ext cx="245" cy="368"/>
                </a:xfrm>
                <a:custGeom>
                  <a:rect b="b" l="l" r="r" t="t"/>
                  <a:pathLst>
                    <a:path extrusionOk="0" h="368" w="245">
                      <a:moveTo>
                        <a:pt x="24" y="369"/>
                      </a:moveTo>
                      <a:cubicBezTo>
                        <a:pt x="24" y="369"/>
                        <a:pt x="61" y="369"/>
                        <a:pt x="97" y="369"/>
                      </a:cubicBezTo>
                      <a:lnTo>
                        <a:pt x="245" y="0"/>
                      </a:lnTo>
                      <a:cubicBezTo>
                        <a:pt x="245" y="0"/>
                        <a:pt x="171" y="0"/>
                        <a:pt x="171" y="37"/>
                      </a:cubicBezTo>
                      <a:cubicBezTo>
                        <a:pt x="-87" y="258"/>
                        <a:pt x="24" y="295"/>
                        <a:pt x="24" y="369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69" name="Google Shape;2569;p34"/>
                <p:cNvSpPr/>
                <p:nvPr/>
              </p:nvSpPr>
              <p:spPr>
                <a:xfrm>
                  <a:off x="11446811" y="9058464"/>
                  <a:ext cx="258" cy="405"/>
                </a:xfrm>
                <a:custGeom>
                  <a:rect b="b" l="l" r="r" t="t"/>
                  <a:pathLst>
                    <a:path extrusionOk="0" h="405" w="258">
                      <a:moveTo>
                        <a:pt x="0" y="148"/>
                      </a:moveTo>
                      <a:lnTo>
                        <a:pt x="111" y="406"/>
                      </a:lnTo>
                      <a:lnTo>
                        <a:pt x="148" y="406"/>
                      </a:lnTo>
                      <a:lnTo>
                        <a:pt x="258" y="0"/>
                      </a:lnTo>
                      <a:cubicBezTo>
                        <a:pt x="185" y="74"/>
                        <a:pt x="111" y="111"/>
                        <a:pt x="0" y="148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70" name="Google Shape;2570;p34"/>
                <p:cNvSpPr/>
                <p:nvPr/>
              </p:nvSpPr>
              <p:spPr>
                <a:xfrm>
                  <a:off x="11448327" y="9058779"/>
                  <a:ext cx="330" cy="311"/>
                </a:xfrm>
                <a:custGeom>
                  <a:rect b="b" l="l" r="r" t="t"/>
                  <a:pathLst>
                    <a:path extrusionOk="0" h="311" w="330">
                      <a:moveTo>
                        <a:pt x="330" y="16"/>
                      </a:moveTo>
                      <a:cubicBezTo>
                        <a:pt x="330" y="-21"/>
                        <a:pt x="256" y="16"/>
                        <a:pt x="183" y="16"/>
                      </a:cubicBezTo>
                      <a:cubicBezTo>
                        <a:pt x="109" y="127"/>
                        <a:pt x="-113" y="312"/>
                        <a:pt x="72" y="312"/>
                      </a:cubicBezTo>
                      <a:lnTo>
                        <a:pt x="183" y="275"/>
                      </a:lnTo>
                      <a:cubicBezTo>
                        <a:pt x="256" y="164"/>
                        <a:pt x="330" y="53"/>
                        <a:pt x="330" y="16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71" name="Google Shape;2571;p34"/>
                <p:cNvSpPr/>
                <p:nvPr/>
              </p:nvSpPr>
              <p:spPr>
                <a:xfrm>
                  <a:off x="11447106" y="9058205"/>
                  <a:ext cx="332" cy="368"/>
                </a:xfrm>
                <a:custGeom>
                  <a:rect b="b" l="l" r="r" t="t"/>
                  <a:pathLst>
                    <a:path extrusionOk="0" h="368" w="332">
                      <a:moveTo>
                        <a:pt x="258" y="185"/>
                      </a:moveTo>
                      <a:cubicBezTo>
                        <a:pt x="295" y="111"/>
                        <a:pt x="332" y="37"/>
                        <a:pt x="332" y="0"/>
                      </a:cubicBezTo>
                      <a:lnTo>
                        <a:pt x="185" y="74"/>
                      </a:lnTo>
                      <a:cubicBezTo>
                        <a:pt x="111" y="148"/>
                        <a:pt x="74" y="221"/>
                        <a:pt x="0" y="369"/>
                      </a:cubicBezTo>
                      <a:cubicBezTo>
                        <a:pt x="111" y="258"/>
                        <a:pt x="222" y="221"/>
                        <a:pt x="258" y="185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72" name="Google Shape;2572;p34"/>
                <p:cNvSpPr/>
                <p:nvPr/>
              </p:nvSpPr>
              <p:spPr>
                <a:xfrm>
                  <a:off x="11447992" y="9059829"/>
                  <a:ext cx="401" cy="368"/>
                </a:xfrm>
                <a:custGeom>
                  <a:rect b="b" l="l" r="r" t="t"/>
                  <a:pathLst>
                    <a:path extrusionOk="0" h="368" w="401">
                      <a:moveTo>
                        <a:pt x="369" y="0"/>
                      </a:moveTo>
                      <a:cubicBezTo>
                        <a:pt x="258" y="111"/>
                        <a:pt x="185" y="185"/>
                        <a:pt x="185" y="185"/>
                      </a:cubicBezTo>
                      <a:cubicBezTo>
                        <a:pt x="148" y="185"/>
                        <a:pt x="111" y="185"/>
                        <a:pt x="74" y="185"/>
                      </a:cubicBezTo>
                      <a:lnTo>
                        <a:pt x="0" y="369"/>
                      </a:lnTo>
                      <a:cubicBezTo>
                        <a:pt x="111" y="295"/>
                        <a:pt x="258" y="221"/>
                        <a:pt x="369" y="111"/>
                      </a:cubicBezTo>
                      <a:cubicBezTo>
                        <a:pt x="480" y="37"/>
                        <a:pt x="258" y="185"/>
                        <a:pt x="369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73" name="Google Shape;2573;p34"/>
                <p:cNvSpPr/>
                <p:nvPr/>
              </p:nvSpPr>
              <p:spPr>
                <a:xfrm>
                  <a:off x="11445925" y="9056102"/>
                  <a:ext cx="295" cy="184"/>
                </a:xfrm>
                <a:custGeom>
                  <a:rect b="b" l="l" r="r" t="t"/>
                  <a:pathLst>
                    <a:path extrusionOk="0" h="184" w="295">
                      <a:moveTo>
                        <a:pt x="295" y="111"/>
                      </a:moveTo>
                      <a:cubicBezTo>
                        <a:pt x="222" y="74"/>
                        <a:pt x="148" y="37"/>
                        <a:pt x="74" y="0"/>
                      </a:cubicBezTo>
                      <a:cubicBezTo>
                        <a:pt x="37" y="37"/>
                        <a:pt x="0" y="74"/>
                        <a:pt x="0" y="74"/>
                      </a:cubicBezTo>
                      <a:cubicBezTo>
                        <a:pt x="37" y="111"/>
                        <a:pt x="111" y="148"/>
                        <a:pt x="185" y="185"/>
                      </a:cubicBezTo>
                      <a:cubicBezTo>
                        <a:pt x="148" y="185"/>
                        <a:pt x="222" y="148"/>
                        <a:pt x="295" y="111"/>
                      </a:cubicBezTo>
                      <a:lnTo>
                        <a:pt x="295" y="111"/>
                      </a:ln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74" name="Google Shape;2574;p34"/>
                <p:cNvSpPr/>
                <p:nvPr/>
              </p:nvSpPr>
              <p:spPr>
                <a:xfrm>
                  <a:off x="11450097" y="9062670"/>
                  <a:ext cx="221" cy="295"/>
                </a:xfrm>
                <a:custGeom>
                  <a:rect b="b" l="l" r="r" t="t"/>
                  <a:pathLst>
                    <a:path extrusionOk="0" h="295" w="221">
                      <a:moveTo>
                        <a:pt x="111" y="0"/>
                      </a:moveTo>
                      <a:cubicBezTo>
                        <a:pt x="74" y="111"/>
                        <a:pt x="0" y="184"/>
                        <a:pt x="0" y="295"/>
                      </a:cubicBezTo>
                      <a:cubicBezTo>
                        <a:pt x="0" y="295"/>
                        <a:pt x="148" y="258"/>
                        <a:pt x="222" y="221"/>
                      </a:cubicBezTo>
                      <a:cubicBezTo>
                        <a:pt x="222" y="148"/>
                        <a:pt x="222" y="111"/>
                        <a:pt x="222" y="37"/>
                      </a:cubicBezTo>
                      <a:cubicBezTo>
                        <a:pt x="185" y="0"/>
                        <a:pt x="148" y="0"/>
                        <a:pt x="111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75" name="Google Shape;2575;p34"/>
                <p:cNvSpPr/>
                <p:nvPr/>
              </p:nvSpPr>
              <p:spPr>
                <a:xfrm>
                  <a:off x="11446996" y="9055401"/>
                  <a:ext cx="295" cy="332"/>
                </a:xfrm>
                <a:custGeom>
                  <a:rect b="b" l="l" r="r" t="t"/>
                  <a:pathLst>
                    <a:path extrusionOk="0" h="332" w="295">
                      <a:moveTo>
                        <a:pt x="148" y="37"/>
                      </a:moveTo>
                      <a:lnTo>
                        <a:pt x="0" y="332"/>
                      </a:lnTo>
                      <a:cubicBezTo>
                        <a:pt x="111" y="221"/>
                        <a:pt x="222" y="111"/>
                        <a:pt x="295" y="184"/>
                      </a:cubicBezTo>
                      <a:lnTo>
                        <a:pt x="295" y="0"/>
                      </a:lnTo>
                      <a:cubicBezTo>
                        <a:pt x="258" y="37"/>
                        <a:pt x="185" y="37"/>
                        <a:pt x="148" y="37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76" name="Google Shape;2576;p34"/>
                <p:cNvSpPr/>
                <p:nvPr/>
              </p:nvSpPr>
              <p:spPr>
                <a:xfrm>
                  <a:off x="11443265" y="9052808"/>
                  <a:ext cx="481" cy="453"/>
                </a:xfrm>
                <a:custGeom>
                  <a:rect b="b" l="l" r="r" t="t"/>
                  <a:pathLst>
                    <a:path extrusionOk="0" h="453" w="481">
                      <a:moveTo>
                        <a:pt x="371" y="158"/>
                      </a:moveTo>
                      <a:lnTo>
                        <a:pt x="482" y="11"/>
                      </a:lnTo>
                      <a:cubicBezTo>
                        <a:pt x="408" y="-63"/>
                        <a:pt x="186" y="269"/>
                        <a:pt x="76" y="232"/>
                      </a:cubicBezTo>
                      <a:cubicBezTo>
                        <a:pt x="-109" y="417"/>
                        <a:pt x="76" y="380"/>
                        <a:pt x="297" y="453"/>
                      </a:cubicBezTo>
                      <a:cubicBezTo>
                        <a:pt x="39" y="306"/>
                        <a:pt x="149" y="232"/>
                        <a:pt x="371" y="158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77" name="Google Shape;2577;p34"/>
                <p:cNvSpPr/>
                <p:nvPr/>
              </p:nvSpPr>
              <p:spPr>
                <a:xfrm>
                  <a:off x="11447039" y="9055918"/>
                  <a:ext cx="362" cy="330"/>
                </a:xfrm>
                <a:custGeom>
                  <a:rect b="b" l="l" r="r" t="t"/>
                  <a:pathLst>
                    <a:path extrusionOk="0" h="330" w="362">
                      <a:moveTo>
                        <a:pt x="289" y="0"/>
                      </a:moveTo>
                      <a:lnTo>
                        <a:pt x="30" y="221"/>
                      </a:lnTo>
                      <a:cubicBezTo>
                        <a:pt x="67" y="221"/>
                        <a:pt x="-81" y="406"/>
                        <a:pt x="67" y="295"/>
                      </a:cubicBezTo>
                      <a:cubicBezTo>
                        <a:pt x="178" y="221"/>
                        <a:pt x="289" y="74"/>
                        <a:pt x="362" y="0"/>
                      </a:cubicBezTo>
                      <a:cubicBezTo>
                        <a:pt x="325" y="0"/>
                        <a:pt x="289" y="0"/>
                        <a:pt x="289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78" name="Google Shape;2578;p34"/>
                <p:cNvSpPr/>
                <p:nvPr/>
              </p:nvSpPr>
              <p:spPr>
                <a:xfrm>
                  <a:off x="11447609" y="9057661"/>
                  <a:ext cx="272" cy="184"/>
                </a:xfrm>
                <a:custGeom>
                  <a:rect b="b" l="l" r="r" t="t"/>
                  <a:pathLst>
                    <a:path extrusionOk="0" h="184" w="272">
                      <a:moveTo>
                        <a:pt x="51" y="28"/>
                      </a:moveTo>
                      <a:cubicBezTo>
                        <a:pt x="14" y="138"/>
                        <a:pt x="-59" y="212"/>
                        <a:pt x="88" y="175"/>
                      </a:cubicBezTo>
                      <a:cubicBezTo>
                        <a:pt x="125" y="175"/>
                        <a:pt x="125" y="175"/>
                        <a:pt x="199" y="175"/>
                      </a:cubicBezTo>
                      <a:cubicBezTo>
                        <a:pt x="236" y="101"/>
                        <a:pt x="273" y="28"/>
                        <a:pt x="273" y="28"/>
                      </a:cubicBezTo>
                      <a:cubicBezTo>
                        <a:pt x="199" y="-9"/>
                        <a:pt x="88" y="-9"/>
                        <a:pt x="51" y="28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79" name="Google Shape;2579;p34"/>
                <p:cNvSpPr/>
                <p:nvPr/>
              </p:nvSpPr>
              <p:spPr>
                <a:xfrm>
                  <a:off x="11446700" y="9056730"/>
                  <a:ext cx="384" cy="221"/>
                </a:xfrm>
                <a:custGeom>
                  <a:rect b="b" l="l" r="r" t="t"/>
                  <a:pathLst>
                    <a:path extrusionOk="0" h="221" w="384">
                      <a:moveTo>
                        <a:pt x="369" y="0"/>
                      </a:moveTo>
                      <a:lnTo>
                        <a:pt x="0" y="148"/>
                      </a:lnTo>
                      <a:cubicBezTo>
                        <a:pt x="0" y="184"/>
                        <a:pt x="0" y="221"/>
                        <a:pt x="0" y="221"/>
                      </a:cubicBezTo>
                      <a:cubicBezTo>
                        <a:pt x="111" y="184"/>
                        <a:pt x="222" y="184"/>
                        <a:pt x="332" y="148"/>
                      </a:cubicBezTo>
                      <a:cubicBezTo>
                        <a:pt x="369" y="111"/>
                        <a:pt x="406" y="37"/>
                        <a:pt x="369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80" name="Google Shape;2580;p34"/>
                <p:cNvSpPr/>
                <p:nvPr/>
              </p:nvSpPr>
              <p:spPr>
                <a:xfrm>
                  <a:off x="11442750" y="9054368"/>
                  <a:ext cx="369" cy="332"/>
                </a:xfrm>
                <a:custGeom>
                  <a:rect b="b" l="l" r="r" t="t"/>
                  <a:pathLst>
                    <a:path extrusionOk="0" h="332" w="369">
                      <a:moveTo>
                        <a:pt x="369" y="0"/>
                      </a:moveTo>
                      <a:cubicBezTo>
                        <a:pt x="332" y="0"/>
                        <a:pt x="258" y="37"/>
                        <a:pt x="258" y="37"/>
                      </a:cubicBezTo>
                      <a:lnTo>
                        <a:pt x="0" y="332"/>
                      </a:lnTo>
                      <a:lnTo>
                        <a:pt x="295" y="148"/>
                      </a:lnTo>
                      <a:cubicBezTo>
                        <a:pt x="332" y="111"/>
                        <a:pt x="332" y="37"/>
                        <a:pt x="369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81" name="Google Shape;2581;p34"/>
                <p:cNvSpPr/>
                <p:nvPr/>
              </p:nvSpPr>
              <p:spPr>
                <a:xfrm>
                  <a:off x="11440044" y="9048834"/>
                  <a:ext cx="749" cy="788"/>
                </a:xfrm>
                <a:custGeom>
                  <a:rect b="b" l="l" r="r" t="t"/>
                  <a:pathLst>
                    <a:path extrusionOk="0" h="788" w="749">
                      <a:moveTo>
                        <a:pt x="454" y="590"/>
                      </a:moveTo>
                      <a:lnTo>
                        <a:pt x="639" y="553"/>
                      </a:lnTo>
                      <a:lnTo>
                        <a:pt x="749" y="184"/>
                      </a:lnTo>
                      <a:lnTo>
                        <a:pt x="565" y="295"/>
                      </a:lnTo>
                      <a:lnTo>
                        <a:pt x="491" y="332"/>
                      </a:lnTo>
                      <a:cubicBezTo>
                        <a:pt x="491" y="295"/>
                        <a:pt x="528" y="258"/>
                        <a:pt x="528" y="258"/>
                      </a:cubicBezTo>
                      <a:cubicBezTo>
                        <a:pt x="565" y="184"/>
                        <a:pt x="602" y="111"/>
                        <a:pt x="602" y="37"/>
                      </a:cubicBezTo>
                      <a:cubicBezTo>
                        <a:pt x="602" y="37"/>
                        <a:pt x="454" y="74"/>
                        <a:pt x="417" y="111"/>
                      </a:cubicBezTo>
                      <a:cubicBezTo>
                        <a:pt x="48" y="443"/>
                        <a:pt x="270" y="148"/>
                        <a:pt x="270" y="111"/>
                      </a:cubicBezTo>
                      <a:cubicBezTo>
                        <a:pt x="270" y="74"/>
                        <a:pt x="306" y="37"/>
                        <a:pt x="343" y="0"/>
                      </a:cubicBezTo>
                      <a:cubicBezTo>
                        <a:pt x="270" y="74"/>
                        <a:pt x="159" y="184"/>
                        <a:pt x="159" y="184"/>
                      </a:cubicBezTo>
                      <a:cubicBezTo>
                        <a:pt x="196" y="258"/>
                        <a:pt x="11" y="443"/>
                        <a:pt x="196" y="443"/>
                      </a:cubicBezTo>
                      <a:cubicBezTo>
                        <a:pt x="233" y="443"/>
                        <a:pt x="233" y="516"/>
                        <a:pt x="196" y="553"/>
                      </a:cubicBezTo>
                      <a:cubicBezTo>
                        <a:pt x="-284" y="959"/>
                        <a:pt x="270" y="701"/>
                        <a:pt x="270" y="775"/>
                      </a:cubicBezTo>
                      <a:lnTo>
                        <a:pt x="343" y="701"/>
                      </a:lnTo>
                      <a:lnTo>
                        <a:pt x="454" y="590"/>
                      </a:lnTo>
                      <a:lnTo>
                        <a:pt x="343" y="664"/>
                      </a:lnTo>
                      <a:cubicBezTo>
                        <a:pt x="159" y="775"/>
                        <a:pt x="270" y="627"/>
                        <a:pt x="306" y="590"/>
                      </a:cubicBezTo>
                      <a:cubicBezTo>
                        <a:pt x="306" y="590"/>
                        <a:pt x="270" y="590"/>
                        <a:pt x="233" y="590"/>
                      </a:cubicBezTo>
                      <a:cubicBezTo>
                        <a:pt x="380" y="480"/>
                        <a:pt x="380" y="443"/>
                        <a:pt x="343" y="406"/>
                      </a:cubicBezTo>
                      <a:cubicBezTo>
                        <a:pt x="343" y="406"/>
                        <a:pt x="380" y="369"/>
                        <a:pt x="380" y="332"/>
                      </a:cubicBezTo>
                      <a:lnTo>
                        <a:pt x="639" y="369"/>
                      </a:lnTo>
                      <a:lnTo>
                        <a:pt x="565" y="443"/>
                      </a:lnTo>
                      <a:lnTo>
                        <a:pt x="528" y="480"/>
                      </a:lnTo>
                      <a:lnTo>
                        <a:pt x="454" y="59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82" name="Google Shape;2582;p34"/>
                <p:cNvSpPr/>
                <p:nvPr/>
              </p:nvSpPr>
              <p:spPr>
                <a:xfrm>
                  <a:off x="11440670" y="9050517"/>
                  <a:ext cx="705" cy="308"/>
                </a:xfrm>
                <a:custGeom>
                  <a:rect b="b" l="l" r="r" t="t"/>
                  <a:pathLst>
                    <a:path extrusionOk="0" h="308" w="705">
                      <a:moveTo>
                        <a:pt x="455" y="14"/>
                      </a:moveTo>
                      <a:cubicBezTo>
                        <a:pt x="307" y="87"/>
                        <a:pt x="160" y="161"/>
                        <a:pt x="12" y="272"/>
                      </a:cubicBezTo>
                      <a:cubicBezTo>
                        <a:pt x="-62" y="346"/>
                        <a:pt x="234" y="161"/>
                        <a:pt x="86" y="309"/>
                      </a:cubicBezTo>
                      <a:lnTo>
                        <a:pt x="381" y="235"/>
                      </a:lnTo>
                      <a:lnTo>
                        <a:pt x="418" y="198"/>
                      </a:lnTo>
                      <a:cubicBezTo>
                        <a:pt x="492" y="198"/>
                        <a:pt x="603" y="161"/>
                        <a:pt x="603" y="161"/>
                      </a:cubicBezTo>
                      <a:cubicBezTo>
                        <a:pt x="935" y="-208"/>
                        <a:pt x="344" y="198"/>
                        <a:pt x="455" y="14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83" name="Google Shape;2583;p34"/>
                <p:cNvSpPr/>
                <p:nvPr/>
              </p:nvSpPr>
              <p:spPr>
                <a:xfrm>
                  <a:off x="11442001" y="9048945"/>
                  <a:ext cx="342" cy="184"/>
                </a:xfrm>
                <a:custGeom>
                  <a:rect b="b" l="l" r="r" t="t"/>
                  <a:pathLst>
                    <a:path extrusionOk="0" h="184" w="342">
                      <a:moveTo>
                        <a:pt x="232" y="0"/>
                      </a:moveTo>
                      <a:cubicBezTo>
                        <a:pt x="232" y="0"/>
                        <a:pt x="121" y="37"/>
                        <a:pt x="84" y="37"/>
                      </a:cubicBezTo>
                      <a:cubicBezTo>
                        <a:pt x="47" y="74"/>
                        <a:pt x="-27" y="184"/>
                        <a:pt x="10" y="184"/>
                      </a:cubicBezTo>
                      <a:cubicBezTo>
                        <a:pt x="84" y="184"/>
                        <a:pt x="158" y="184"/>
                        <a:pt x="342" y="184"/>
                      </a:cubicBezTo>
                      <a:cubicBezTo>
                        <a:pt x="305" y="74"/>
                        <a:pt x="269" y="37"/>
                        <a:pt x="232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84" name="Google Shape;2584;p34"/>
                <p:cNvSpPr/>
                <p:nvPr/>
              </p:nvSpPr>
              <p:spPr>
                <a:xfrm>
                  <a:off x="11440419" y="9049424"/>
                  <a:ext cx="484" cy="332"/>
                </a:xfrm>
                <a:custGeom>
                  <a:rect b="b" l="l" r="r" t="t"/>
                  <a:pathLst>
                    <a:path extrusionOk="0" h="332" w="484">
                      <a:moveTo>
                        <a:pt x="116" y="258"/>
                      </a:moveTo>
                      <a:cubicBezTo>
                        <a:pt x="153" y="221"/>
                        <a:pt x="5" y="148"/>
                        <a:pt x="227" y="185"/>
                      </a:cubicBezTo>
                      <a:cubicBezTo>
                        <a:pt x="300" y="185"/>
                        <a:pt x="374" y="148"/>
                        <a:pt x="485" y="74"/>
                      </a:cubicBezTo>
                      <a:cubicBezTo>
                        <a:pt x="448" y="37"/>
                        <a:pt x="411" y="0"/>
                        <a:pt x="337" y="0"/>
                      </a:cubicBezTo>
                      <a:cubicBezTo>
                        <a:pt x="300" y="0"/>
                        <a:pt x="153" y="74"/>
                        <a:pt x="116" y="111"/>
                      </a:cubicBezTo>
                      <a:cubicBezTo>
                        <a:pt x="-32" y="258"/>
                        <a:pt x="-32" y="295"/>
                        <a:pt x="79" y="332"/>
                      </a:cubicBezTo>
                      <a:cubicBezTo>
                        <a:pt x="79" y="295"/>
                        <a:pt x="79" y="258"/>
                        <a:pt x="116" y="258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85" name="Google Shape;2585;p34"/>
                <p:cNvSpPr/>
                <p:nvPr/>
              </p:nvSpPr>
              <p:spPr>
                <a:xfrm>
                  <a:off x="11440572" y="9049867"/>
                  <a:ext cx="627" cy="664"/>
                </a:xfrm>
                <a:custGeom>
                  <a:rect b="b" l="l" r="r" t="t"/>
                  <a:pathLst>
                    <a:path extrusionOk="0" h="664" w="627">
                      <a:moveTo>
                        <a:pt x="222" y="258"/>
                      </a:moveTo>
                      <a:lnTo>
                        <a:pt x="222" y="258"/>
                      </a:lnTo>
                      <a:lnTo>
                        <a:pt x="369" y="406"/>
                      </a:lnTo>
                      <a:cubicBezTo>
                        <a:pt x="369" y="406"/>
                        <a:pt x="332" y="480"/>
                        <a:pt x="295" y="480"/>
                      </a:cubicBezTo>
                      <a:lnTo>
                        <a:pt x="185" y="553"/>
                      </a:lnTo>
                      <a:lnTo>
                        <a:pt x="148" y="516"/>
                      </a:lnTo>
                      <a:lnTo>
                        <a:pt x="0" y="664"/>
                      </a:lnTo>
                      <a:cubicBezTo>
                        <a:pt x="111" y="590"/>
                        <a:pt x="258" y="553"/>
                        <a:pt x="443" y="443"/>
                      </a:cubicBezTo>
                      <a:cubicBezTo>
                        <a:pt x="517" y="295"/>
                        <a:pt x="554" y="148"/>
                        <a:pt x="628" y="0"/>
                      </a:cubicBezTo>
                      <a:lnTo>
                        <a:pt x="222" y="258"/>
                      </a:ln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86" name="Google Shape;2586;p34"/>
                <p:cNvSpPr/>
                <p:nvPr/>
              </p:nvSpPr>
              <p:spPr>
                <a:xfrm>
                  <a:off x="11442233" y="9051417"/>
                  <a:ext cx="652" cy="422"/>
                </a:xfrm>
                <a:custGeom>
                  <a:rect b="b" l="l" r="r" t="t"/>
                  <a:pathLst>
                    <a:path extrusionOk="0" h="422" w="652">
                      <a:moveTo>
                        <a:pt x="517" y="111"/>
                      </a:moveTo>
                      <a:cubicBezTo>
                        <a:pt x="443" y="74"/>
                        <a:pt x="738" y="37"/>
                        <a:pt x="628" y="0"/>
                      </a:cubicBezTo>
                      <a:cubicBezTo>
                        <a:pt x="591" y="0"/>
                        <a:pt x="480" y="0"/>
                        <a:pt x="406" y="37"/>
                      </a:cubicBezTo>
                      <a:cubicBezTo>
                        <a:pt x="295" y="74"/>
                        <a:pt x="185" y="111"/>
                        <a:pt x="74" y="148"/>
                      </a:cubicBezTo>
                      <a:cubicBezTo>
                        <a:pt x="37" y="221"/>
                        <a:pt x="0" y="332"/>
                        <a:pt x="0" y="406"/>
                      </a:cubicBezTo>
                      <a:cubicBezTo>
                        <a:pt x="0" y="443"/>
                        <a:pt x="111" y="406"/>
                        <a:pt x="148" y="406"/>
                      </a:cubicBezTo>
                      <a:cubicBezTo>
                        <a:pt x="148" y="332"/>
                        <a:pt x="185" y="295"/>
                        <a:pt x="185" y="258"/>
                      </a:cubicBezTo>
                      <a:lnTo>
                        <a:pt x="185" y="148"/>
                      </a:lnTo>
                      <a:lnTo>
                        <a:pt x="443" y="74"/>
                      </a:lnTo>
                      <a:lnTo>
                        <a:pt x="443" y="74"/>
                      </a:lnTo>
                      <a:cubicBezTo>
                        <a:pt x="222" y="258"/>
                        <a:pt x="480" y="111"/>
                        <a:pt x="480" y="111"/>
                      </a:cubicBezTo>
                      <a:cubicBezTo>
                        <a:pt x="591" y="148"/>
                        <a:pt x="554" y="148"/>
                        <a:pt x="517" y="111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87" name="Google Shape;2587;p34"/>
                <p:cNvSpPr/>
                <p:nvPr/>
              </p:nvSpPr>
              <p:spPr>
                <a:xfrm>
                  <a:off x="11441478" y="9050568"/>
                  <a:ext cx="274" cy="295"/>
                </a:xfrm>
                <a:custGeom>
                  <a:rect b="b" l="l" r="r" t="t"/>
                  <a:pathLst>
                    <a:path extrusionOk="0" h="295" w="274">
                      <a:moveTo>
                        <a:pt x="16" y="37"/>
                      </a:moveTo>
                      <a:cubicBezTo>
                        <a:pt x="16" y="148"/>
                        <a:pt x="-20" y="221"/>
                        <a:pt x="16" y="295"/>
                      </a:cubicBezTo>
                      <a:cubicBezTo>
                        <a:pt x="16" y="295"/>
                        <a:pt x="164" y="221"/>
                        <a:pt x="275" y="185"/>
                      </a:cubicBezTo>
                      <a:lnTo>
                        <a:pt x="164" y="0"/>
                      </a:lnTo>
                      <a:cubicBezTo>
                        <a:pt x="164" y="0"/>
                        <a:pt x="127" y="0"/>
                        <a:pt x="16" y="37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88" name="Google Shape;2588;p34"/>
                <p:cNvSpPr/>
                <p:nvPr/>
              </p:nvSpPr>
              <p:spPr>
                <a:xfrm>
                  <a:off x="11443636" y="9050716"/>
                  <a:ext cx="279" cy="221"/>
                </a:xfrm>
                <a:custGeom>
                  <a:rect b="b" l="l" r="r" t="t"/>
                  <a:pathLst>
                    <a:path extrusionOk="0" h="221" w="279">
                      <a:moveTo>
                        <a:pt x="0" y="185"/>
                      </a:moveTo>
                      <a:cubicBezTo>
                        <a:pt x="74" y="185"/>
                        <a:pt x="185" y="221"/>
                        <a:pt x="185" y="221"/>
                      </a:cubicBezTo>
                      <a:cubicBezTo>
                        <a:pt x="443" y="37"/>
                        <a:pt x="74" y="148"/>
                        <a:pt x="222" y="0"/>
                      </a:cubicBezTo>
                      <a:cubicBezTo>
                        <a:pt x="148" y="37"/>
                        <a:pt x="111" y="37"/>
                        <a:pt x="37" y="74"/>
                      </a:cubicBezTo>
                      <a:cubicBezTo>
                        <a:pt x="37" y="74"/>
                        <a:pt x="37" y="148"/>
                        <a:pt x="0" y="185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89" name="Google Shape;2589;p34"/>
                <p:cNvSpPr/>
                <p:nvPr/>
              </p:nvSpPr>
              <p:spPr>
                <a:xfrm>
                  <a:off x="11441827" y="9051232"/>
                  <a:ext cx="460" cy="553"/>
                </a:xfrm>
                <a:custGeom>
                  <a:rect b="b" l="l" r="r" t="t"/>
                  <a:pathLst>
                    <a:path extrusionOk="0" h="553" w="460">
                      <a:moveTo>
                        <a:pt x="222" y="0"/>
                      </a:moveTo>
                      <a:cubicBezTo>
                        <a:pt x="148" y="111"/>
                        <a:pt x="148" y="148"/>
                        <a:pt x="111" y="184"/>
                      </a:cubicBezTo>
                      <a:cubicBezTo>
                        <a:pt x="37" y="258"/>
                        <a:pt x="185" y="0"/>
                        <a:pt x="0" y="221"/>
                      </a:cubicBezTo>
                      <a:cubicBezTo>
                        <a:pt x="0" y="221"/>
                        <a:pt x="37" y="258"/>
                        <a:pt x="74" y="258"/>
                      </a:cubicBezTo>
                      <a:lnTo>
                        <a:pt x="258" y="258"/>
                      </a:lnTo>
                      <a:cubicBezTo>
                        <a:pt x="0" y="406"/>
                        <a:pt x="222" y="443"/>
                        <a:pt x="37" y="553"/>
                      </a:cubicBezTo>
                      <a:lnTo>
                        <a:pt x="74" y="553"/>
                      </a:lnTo>
                      <a:cubicBezTo>
                        <a:pt x="185" y="480"/>
                        <a:pt x="295" y="369"/>
                        <a:pt x="369" y="295"/>
                      </a:cubicBezTo>
                      <a:cubicBezTo>
                        <a:pt x="628" y="0"/>
                        <a:pt x="258" y="148"/>
                        <a:pt x="222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90" name="Google Shape;2590;p34"/>
                <p:cNvSpPr/>
                <p:nvPr/>
              </p:nvSpPr>
              <p:spPr>
                <a:xfrm>
                  <a:off x="11442339" y="9052487"/>
                  <a:ext cx="361" cy="235"/>
                </a:xfrm>
                <a:custGeom>
                  <a:rect b="b" l="l" r="r" t="t"/>
                  <a:pathLst>
                    <a:path extrusionOk="0" h="235" w="361">
                      <a:moveTo>
                        <a:pt x="189" y="37"/>
                      </a:moveTo>
                      <a:cubicBezTo>
                        <a:pt x="153" y="74"/>
                        <a:pt x="-32" y="184"/>
                        <a:pt x="5" y="221"/>
                      </a:cubicBezTo>
                      <a:cubicBezTo>
                        <a:pt x="42" y="258"/>
                        <a:pt x="79" y="221"/>
                        <a:pt x="153" y="148"/>
                      </a:cubicBezTo>
                      <a:cubicBezTo>
                        <a:pt x="189" y="111"/>
                        <a:pt x="263" y="111"/>
                        <a:pt x="337" y="74"/>
                      </a:cubicBezTo>
                      <a:cubicBezTo>
                        <a:pt x="411" y="-37"/>
                        <a:pt x="300" y="0"/>
                        <a:pt x="189" y="37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91" name="Google Shape;2591;p34"/>
                <p:cNvSpPr/>
                <p:nvPr/>
              </p:nvSpPr>
              <p:spPr>
                <a:xfrm>
                  <a:off x="11442676" y="9051568"/>
                  <a:ext cx="531" cy="240"/>
                </a:xfrm>
                <a:custGeom>
                  <a:rect b="b" l="l" r="r" t="t"/>
                  <a:pathLst>
                    <a:path extrusionOk="0" h="240" w="531">
                      <a:moveTo>
                        <a:pt x="258" y="70"/>
                      </a:moveTo>
                      <a:cubicBezTo>
                        <a:pt x="222" y="33"/>
                        <a:pt x="74" y="106"/>
                        <a:pt x="0" y="143"/>
                      </a:cubicBezTo>
                      <a:cubicBezTo>
                        <a:pt x="37" y="254"/>
                        <a:pt x="148" y="291"/>
                        <a:pt x="443" y="143"/>
                      </a:cubicBezTo>
                      <a:lnTo>
                        <a:pt x="480" y="143"/>
                      </a:lnTo>
                      <a:cubicBezTo>
                        <a:pt x="665" y="-152"/>
                        <a:pt x="295" y="106"/>
                        <a:pt x="258" y="7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92" name="Google Shape;2592;p34"/>
                <p:cNvSpPr/>
                <p:nvPr/>
              </p:nvSpPr>
              <p:spPr>
                <a:xfrm>
                  <a:off x="11442070" y="9052560"/>
                  <a:ext cx="310" cy="405"/>
                </a:xfrm>
                <a:custGeom>
                  <a:rect b="b" l="l" r="r" t="t"/>
                  <a:pathLst>
                    <a:path extrusionOk="0" h="405" w="310">
                      <a:moveTo>
                        <a:pt x="16" y="185"/>
                      </a:moveTo>
                      <a:cubicBezTo>
                        <a:pt x="-58" y="295"/>
                        <a:pt x="163" y="221"/>
                        <a:pt x="16" y="406"/>
                      </a:cubicBezTo>
                      <a:lnTo>
                        <a:pt x="126" y="406"/>
                      </a:lnTo>
                      <a:lnTo>
                        <a:pt x="311" y="0"/>
                      </a:lnTo>
                      <a:cubicBezTo>
                        <a:pt x="200" y="111"/>
                        <a:pt x="52" y="148"/>
                        <a:pt x="16" y="185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93" name="Google Shape;2593;p34"/>
                <p:cNvSpPr/>
                <p:nvPr/>
              </p:nvSpPr>
              <p:spPr>
                <a:xfrm>
                  <a:off x="11439630" y="9048391"/>
                  <a:ext cx="348" cy="147"/>
                </a:xfrm>
                <a:custGeom>
                  <a:rect b="b" l="l" r="r" t="t"/>
                  <a:pathLst>
                    <a:path extrusionOk="0" h="147" w="348">
                      <a:moveTo>
                        <a:pt x="129" y="74"/>
                      </a:moveTo>
                      <a:cubicBezTo>
                        <a:pt x="93" y="74"/>
                        <a:pt x="129" y="0"/>
                        <a:pt x="129" y="0"/>
                      </a:cubicBezTo>
                      <a:cubicBezTo>
                        <a:pt x="129" y="0"/>
                        <a:pt x="93" y="0"/>
                        <a:pt x="56" y="0"/>
                      </a:cubicBezTo>
                      <a:cubicBezTo>
                        <a:pt x="-92" y="185"/>
                        <a:pt x="93" y="111"/>
                        <a:pt x="166" y="148"/>
                      </a:cubicBezTo>
                      <a:cubicBezTo>
                        <a:pt x="203" y="148"/>
                        <a:pt x="240" y="148"/>
                        <a:pt x="314" y="111"/>
                      </a:cubicBezTo>
                      <a:cubicBezTo>
                        <a:pt x="425" y="-74"/>
                        <a:pt x="240" y="37"/>
                        <a:pt x="129" y="74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94" name="Google Shape;2594;p34"/>
                <p:cNvSpPr/>
                <p:nvPr/>
              </p:nvSpPr>
              <p:spPr>
                <a:xfrm>
                  <a:off x="11441066" y="9046805"/>
                  <a:ext cx="428" cy="516"/>
                </a:xfrm>
                <a:custGeom>
                  <a:rect b="b" l="l" r="r" t="t"/>
                  <a:pathLst>
                    <a:path extrusionOk="0" h="516" w="428">
                      <a:moveTo>
                        <a:pt x="281" y="221"/>
                      </a:moveTo>
                      <a:lnTo>
                        <a:pt x="207" y="258"/>
                      </a:lnTo>
                      <a:cubicBezTo>
                        <a:pt x="207" y="258"/>
                        <a:pt x="244" y="221"/>
                        <a:pt x="281" y="221"/>
                      </a:cubicBezTo>
                      <a:lnTo>
                        <a:pt x="317" y="0"/>
                      </a:lnTo>
                      <a:cubicBezTo>
                        <a:pt x="317" y="0"/>
                        <a:pt x="244" y="0"/>
                        <a:pt x="244" y="37"/>
                      </a:cubicBezTo>
                      <a:lnTo>
                        <a:pt x="207" y="74"/>
                      </a:lnTo>
                      <a:cubicBezTo>
                        <a:pt x="354" y="74"/>
                        <a:pt x="207" y="221"/>
                        <a:pt x="96" y="332"/>
                      </a:cubicBezTo>
                      <a:cubicBezTo>
                        <a:pt x="-15" y="443"/>
                        <a:pt x="-15" y="480"/>
                        <a:pt x="22" y="517"/>
                      </a:cubicBezTo>
                      <a:cubicBezTo>
                        <a:pt x="59" y="517"/>
                        <a:pt x="170" y="443"/>
                        <a:pt x="281" y="406"/>
                      </a:cubicBezTo>
                      <a:lnTo>
                        <a:pt x="428" y="148"/>
                      </a:lnTo>
                      <a:lnTo>
                        <a:pt x="281" y="221"/>
                      </a:ln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95" name="Google Shape;2595;p34"/>
                <p:cNvSpPr/>
                <p:nvPr/>
              </p:nvSpPr>
              <p:spPr>
                <a:xfrm>
                  <a:off x="11442443" y="9052487"/>
                  <a:ext cx="354" cy="553"/>
                </a:xfrm>
                <a:custGeom>
                  <a:rect b="b" l="l" r="r" t="t"/>
                  <a:pathLst>
                    <a:path extrusionOk="0" h="553" w="354">
                      <a:moveTo>
                        <a:pt x="270" y="369"/>
                      </a:moveTo>
                      <a:cubicBezTo>
                        <a:pt x="491" y="148"/>
                        <a:pt x="196" y="184"/>
                        <a:pt x="307" y="0"/>
                      </a:cubicBezTo>
                      <a:lnTo>
                        <a:pt x="270" y="0"/>
                      </a:lnTo>
                      <a:lnTo>
                        <a:pt x="233" y="74"/>
                      </a:lnTo>
                      <a:lnTo>
                        <a:pt x="233" y="74"/>
                      </a:lnTo>
                      <a:cubicBezTo>
                        <a:pt x="196" y="148"/>
                        <a:pt x="196" y="221"/>
                        <a:pt x="159" y="258"/>
                      </a:cubicBezTo>
                      <a:cubicBezTo>
                        <a:pt x="-136" y="443"/>
                        <a:pt x="85" y="443"/>
                        <a:pt x="11" y="553"/>
                      </a:cubicBezTo>
                      <a:lnTo>
                        <a:pt x="85" y="480"/>
                      </a:lnTo>
                      <a:cubicBezTo>
                        <a:pt x="122" y="443"/>
                        <a:pt x="233" y="406"/>
                        <a:pt x="270" y="369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96" name="Google Shape;2596;p34"/>
                <p:cNvSpPr/>
                <p:nvPr/>
              </p:nvSpPr>
              <p:spPr>
                <a:xfrm>
                  <a:off x="11442455" y="9053999"/>
                  <a:ext cx="36" cy="3689"/>
                </a:xfrm>
                <a:custGeom>
                  <a:rect b="b" l="l" r="r" t="t"/>
                  <a:pathLst>
                    <a:path extrusionOk="0" h="3689" w="36">
                      <a:moveTo>
                        <a:pt x="37" y="0"/>
                      </a:moveTo>
                      <a:lnTo>
                        <a:pt x="37" y="0"/>
                      </a:lnTo>
                      <a:lnTo>
                        <a:pt x="0" y="0"/>
                      </a:lnTo>
                      <a:lnTo>
                        <a:pt x="37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97" name="Google Shape;2597;p34"/>
                <p:cNvSpPr/>
                <p:nvPr/>
              </p:nvSpPr>
              <p:spPr>
                <a:xfrm>
                  <a:off x="11438246" y="9046362"/>
                  <a:ext cx="3691" cy="36"/>
                </a:xfrm>
                <a:custGeom>
                  <a:rect b="b" l="l" r="r" t="t"/>
                  <a:pathLst>
                    <a:path extrusionOk="0" h="36" w="3691">
                      <a:moveTo>
                        <a:pt x="0" y="37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37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98" name="Google Shape;2598;p34"/>
                <p:cNvSpPr/>
                <p:nvPr/>
              </p:nvSpPr>
              <p:spPr>
                <a:xfrm>
                  <a:off x="11445851" y="9057468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99" name="Google Shape;2599;p34"/>
                <p:cNvSpPr/>
                <p:nvPr/>
              </p:nvSpPr>
              <p:spPr>
                <a:xfrm>
                  <a:off x="11434624" y="9041160"/>
                  <a:ext cx="18352" cy="23045"/>
                </a:xfrm>
                <a:custGeom>
                  <a:rect b="b" l="l" r="r" t="t"/>
                  <a:pathLst>
                    <a:path extrusionOk="0" h="23045" w="18352">
                      <a:moveTo>
                        <a:pt x="16543" y="22506"/>
                      </a:moveTo>
                      <a:lnTo>
                        <a:pt x="16211" y="22801"/>
                      </a:lnTo>
                      <a:lnTo>
                        <a:pt x="16359" y="22506"/>
                      </a:lnTo>
                      <a:cubicBezTo>
                        <a:pt x="16359" y="22469"/>
                        <a:pt x="16359" y="22469"/>
                        <a:pt x="16359" y="22469"/>
                      </a:cubicBezTo>
                      <a:lnTo>
                        <a:pt x="16248" y="22580"/>
                      </a:lnTo>
                      <a:lnTo>
                        <a:pt x="15916" y="22949"/>
                      </a:lnTo>
                      <a:cubicBezTo>
                        <a:pt x="15879" y="22986"/>
                        <a:pt x="15842" y="22986"/>
                        <a:pt x="15768" y="23023"/>
                      </a:cubicBezTo>
                      <a:cubicBezTo>
                        <a:pt x="16174" y="22543"/>
                        <a:pt x="15584" y="23170"/>
                        <a:pt x="15657" y="23023"/>
                      </a:cubicBezTo>
                      <a:cubicBezTo>
                        <a:pt x="15731" y="22875"/>
                        <a:pt x="15473" y="22949"/>
                        <a:pt x="15657" y="22691"/>
                      </a:cubicBezTo>
                      <a:cubicBezTo>
                        <a:pt x="15731" y="22580"/>
                        <a:pt x="15953" y="22359"/>
                        <a:pt x="15694" y="22432"/>
                      </a:cubicBezTo>
                      <a:lnTo>
                        <a:pt x="15842" y="22322"/>
                      </a:lnTo>
                      <a:cubicBezTo>
                        <a:pt x="15990" y="22174"/>
                        <a:pt x="15805" y="22322"/>
                        <a:pt x="15805" y="22285"/>
                      </a:cubicBezTo>
                      <a:cubicBezTo>
                        <a:pt x="15916" y="22100"/>
                        <a:pt x="15657" y="22248"/>
                        <a:pt x="15584" y="22248"/>
                      </a:cubicBezTo>
                      <a:cubicBezTo>
                        <a:pt x="15584" y="22248"/>
                        <a:pt x="15547" y="22211"/>
                        <a:pt x="15584" y="22174"/>
                      </a:cubicBezTo>
                      <a:cubicBezTo>
                        <a:pt x="15584" y="22174"/>
                        <a:pt x="15657" y="22100"/>
                        <a:pt x="15694" y="22100"/>
                      </a:cubicBezTo>
                      <a:cubicBezTo>
                        <a:pt x="15399" y="22285"/>
                        <a:pt x="15399" y="22137"/>
                        <a:pt x="15362" y="22063"/>
                      </a:cubicBezTo>
                      <a:cubicBezTo>
                        <a:pt x="15325" y="22026"/>
                        <a:pt x="15399" y="21842"/>
                        <a:pt x="15436" y="21731"/>
                      </a:cubicBezTo>
                      <a:lnTo>
                        <a:pt x="15473" y="21694"/>
                      </a:lnTo>
                      <a:cubicBezTo>
                        <a:pt x="15399" y="21731"/>
                        <a:pt x="15288" y="21731"/>
                        <a:pt x="15251" y="21768"/>
                      </a:cubicBezTo>
                      <a:cubicBezTo>
                        <a:pt x="15104" y="21916"/>
                        <a:pt x="15030" y="21916"/>
                        <a:pt x="14919" y="21990"/>
                      </a:cubicBezTo>
                      <a:cubicBezTo>
                        <a:pt x="14956" y="21879"/>
                        <a:pt x="14697" y="21953"/>
                        <a:pt x="14882" y="21731"/>
                      </a:cubicBezTo>
                      <a:cubicBezTo>
                        <a:pt x="15030" y="21510"/>
                        <a:pt x="14919" y="21399"/>
                        <a:pt x="14661" y="21510"/>
                      </a:cubicBezTo>
                      <a:cubicBezTo>
                        <a:pt x="14734" y="21436"/>
                        <a:pt x="14808" y="21325"/>
                        <a:pt x="14845" y="21289"/>
                      </a:cubicBezTo>
                      <a:cubicBezTo>
                        <a:pt x="14882" y="21141"/>
                        <a:pt x="14919" y="21030"/>
                        <a:pt x="15177" y="20883"/>
                      </a:cubicBezTo>
                      <a:cubicBezTo>
                        <a:pt x="15177" y="20883"/>
                        <a:pt x="15214" y="20809"/>
                        <a:pt x="15251" y="20772"/>
                      </a:cubicBezTo>
                      <a:lnTo>
                        <a:pt x="15177" y="20846"/>
                      </a:lnTo>
                      <a:lnTo>
                        <a:pt x="15141" y="20883"/>
                      </a:lnTo>
                      <a:cubicBezTo>
                        <a:pt x="15214" y="20624"/>
                        <a:pt x="14993" y="20883"/>
                        <a:pt x="14919" y="20993"/>
                      </a:cubicBezTo>
                      <a:cubicBezTo>
                        <a:pt x="14550" y="21362"/>
                        <a:pt x="14771" y="20846"/>
                        <a:pt x="14476" y="21141"/>
                      </a:cubicBezTo>
                      <a:cubicBezTo>
                        <a:pt x="14476" y="21141"/>
                        <a:pt x="14476" y="21104"/>
                        <a:pt x="14476" y="21067"/>
                      </a:cubicBezTo>
                      <a:cubicBezTo>
                        <a:pt x="14513" y="20993"/>
                        <a:pt x="14513" y="20956"/>
                        <a:pt x="14439" y="20993"/>
                      </a:cubicBezTo>
                      <a:lnTo>
                        <a:pt x="14402" y="20956"/>
                      </a:lnTo>
                      <a:lnTo>
                        <a:pt x="14402" y="20920"/>
                      </a:lnTo>
                      <a:lnTo>
                        <a:pt x="14476" y="20920"/>
                      </a:lnTo>
                      <a:lnTo>
                        <a:pt x="14513" y="20920"/>
                      </a:lnTo>
                      <a:lnTo>
                        <a:pt x="14513" y="20883"/>
                      </a:lnTo>
                      <a:lnTo>
                        <a:pt x="14439" y="20809"/>
                      </a:lnTo>
                      <a:cubicBezTo>
                        <a:pt x="14365" y="20772"/>
                        <a:pt x="14144" y="21141"/>
                        <a:pt x="14107" y="20993"/>
                      </a:cubicBezTo>
                      <a:lnTo>
                        <a:pt x="14070" y="20809"/>
                      </a:lnTo>
                      <a:cubicBezTo>
                        <a:pt x="14107" y="20809"/>
                        <a:pt x="14144" y="20772"/>
                        <a:pt x="14181" y="20772"/>
                      </a:cubicBezTo>
                      <a:cubicBezTo>
                        <a:pt x="14476" y="20514"/>
                        <a:pt x="14291" y="20477"/>
                        <a:pt x="14439" y="20292"/>
                      </a:cubicBezTo>
                      <a:lnTo>
                        <a:pt x="14587" y="20145"/>
                      </a:lnTo>
                      <a:lnTo>
                        <a:pt x="14254" y="20329"/>
                      </a:lnTo>
                      <a:cubicBezTo>
                        <a:pt x="14291" y="20403"/>
                        <a:pt x="14218" y="20440"/>
                        <a:pt x="14107" y="20477"/>
                      </a:cubicBezTo>
                      <a:cubicBezTo>
                        <a:pt x="14033" y="20514"/>
                        <a:pt x="13848" y="20440"/>
                        <a:pt x="13922" y="20329"/>
                      </a:cubicBezTo>
                      <a:cubicBezTo>
                        <a:pt x="14070" y="20145"/>
                        <a:pt x="13848" y="20329"/>
                        <a:pt x="13848" y="20329"/>
                      </a:cubicBezTo>
                      <a:cubicBezTo>
                        <a:pt x="13848" y="20255"/>
                        <a:pt x="13885" y="20145"/>
                        <a:pt x="13885" y="20071"/>
                      </a:cubicBezTo>
                      <a:cubicBezTo>
                        <a:pt x="13885" y="20034"/>
                        <a:pt x="13848" y="19997"/>
                        <a:pt x="13811" y="19997"/>
                      </a:cubicBezTo>
                      <a:cubicBezTo>
                        <a:pt x="13184" y="20440"/>
                        <a:pt x="13553" y="19997"/>
                        <a:pt x="13590" y="19850"/>
                      </a:cubicBezTo>
                      <a:cubicBezTo>
                        <a:pt x="13627" y="19739"/>
                        <a:pt x="13590" y="19628"/>
                        <a:pt x="13479" y="19665"/>
                      </a:cubicBezTo>
                      <a:cubicBezTo>
                        <a:pt x="13295" y="19702"/>
                        <a:pt x="13590" y="19444"/>
                        <a:pt x="13479" y="19481"/>
                      </a:cubicBezTo>
                      <a:lnTo>
                        <a:pt x="13405" y="19518"/>
                      </a:lnTo>
                      <a:cubicBezTo>
                        <a:pt x="13442" y="19481"/>
                        <a:pt x="13479" y="19407"/>
                        <a:pt x="13405" y="19481"/>
                      </a:cubicBezTo>
                      <a:cubicBezTo>
                        <a:pt x="13258" y="19628"/>
                        <a:pt x="13258" y="19444"/>
                        <a:pt x="13147" y="19591"/>
                      </a:cubicBezTo>
                      <a:cubicBezTo>
                        <a:pt x="13147" y="19554"/>
                        <a:pt x="12925" y="19628"/>
                        <a:pt x="13184" y="19481"/>
                      </a:cubicBezTo>
                      <a:cubicBezTo>
                        <a:pt x="13184" y="19370"/>
                        <a:pt x="13221" y="19222"/>
                        <a:pt x="13184" y="19186"/>
                      </a:cubicBezTo>
                      <a:cubicBezTo>
                        <a:pt x="13110" y="19112"/>
                        <a:pt x="12925" y="19149"/>
                        <a:pt x="12778" y="19149"/>
                      </a:cubicBezTo>
                      <a:lnTo>
                        <a:pt x="12741" y="19112"/>
                      </a:lnTo>
                      <a:lnTo>
                        <a:pt x="12962" y="19001"/>
                      </a:lnTo>
                      <a:lnTo>
                        <a:pt x="13147" y="18854"/>
                      </a:lnTo>
                      <a:lnTo>
                        <a:pt x="12999" y="18927"/>
                      </a:lnTo>
                      <a:cubicBezTo>
                        <a:pt x="12778" y="19075"/>
                        <a:pt x="13221" y="18632"/>
                        <a:pt x="12925" y="18817"/>
                      </a:cubicBezTo>
                      <a:lnTo>
                        <a:pt x="12741" y="18890"/>
                      </a:lnTo>
                      <a:cubicBezTo>
                        <a:pt x="12741" y="18927"/>
                        <a:pt x="12741" y="18964"/>
                        <a:pt x="12778" y="18964"/>
                      </a:cubicBezTo>
                      <a:cubicBezTo>
                        <a:pt x="12778" y="18964"/>
                        <a:pt x="12962" y="18854"/>
                        <a:pt x="12851" y="18964"/>
                      </a:cubicBezTo>
                      <a:cubicBezTo>
                        <a:pt x="12741" y="19075"/>
                        <a:pt x="12704" y="19038"/>
                        <a:pt x="12704" y="19001"/>
                      </a:cubicBezTo>
                      <a:cubicBezTo>
                        <a:pt x="12630" y="18927"/>
                        <a:pt x="12519" y="18890"/>
                        <a:pt x="12556" y="18817"/>
                      </a:cubicBezTo>
                      <a:cubicBezTo>
                        <a:pt x="12741" y="18558"/>
                        <a:pt x="12445" y="18595"/>
                        <a:pt x="12556" y="18411"/>
                      </a:cubicBezTo>
                      <a:lnTo>
                        <a:pt x="12519" y="18411"/>
                      </a:lnTo>
                      <a:lnTo>
                        <a:pt x="12445" y="18521"/>
                      </a:lnTo>
                      <a:cubicBezTo>
                        <a:pt x="12408" y="18595"/>
                        <a:pt x="12482" y="18632"/>
                        <a:pt x="12298" y="18743"/>
                      </a:cubicBezTo>
                      <a:lnTo>
                        <a:pt x="12261" y="18706"/>
                      </a:lnTo>
                      <a:cubicBezTo>
                        <a:pt x="12261" y="18669"/>
                        <a:pt x="12298" y="18632"/>
                        <a:pt x="12298" y="18632"/>
                      </a:cubicBezTo>
                      <a:cubicBezTo>
                        <a:pt x="12298" y="18558"/>
                        <a:pt x="12372" y="18448"/>
                        <a:pt x="12224" y="18485"/>
                      </a:cubicBezTo>
                      <a:cubicBezTo>
                        <a:pt x="12002" y="18521"/>
                        <a:pt x="12408" y="18116"/>
                        <a:pt x="12187" y="18116"/>
                      </a:cubicBezTo>
                      <a:cubicBezTo>
                        <a:pt x="12076" y="18116"/>
                        <a:pt x="12076" y="18042"/>
                        <a:pt x="12150" y="17931"/>
                      </a:cubicBezTo>
                      <a:cubicBezTo>
                        <a:pt x="12187" y="17857"/>
                        <a:pt x="12039" y="17894"/>
                        <a:pt x="11965" y="17894"/>
                      </a:cubicBezTo>
                      <a:cubicBezTo>
                        <a:pt x="11892" y="17894"/>
                        <a:pt x="11781" y="17894"/>
                        <a:pt x="11707" y="17894"/>
                      </a:cubicBezTo>
                      <a:cubicBezTo>
                        <a:pt x="11707" y="17894"/>
                        <a:pt x="11781" y="17784"/>
                        <a:pt x="11855" y="17710"/>
                      </a:cubicBezTo>
                      <a:cubicBezTo>
                        <a:pt x="11707" y="17784"/>
                        <a:pt x="11818" y="17599"/>
                        <a:pt x="11818" y="17599"/>
                      </a:cubicBezTo>
                      <a:cubicBezTo>
                        <a:pt x="11596" y="17636"/>
                        <a:pt x="11633" y="17452"/>
                        <a:pt x="11449" y="17488"/>
                      </a:cubicBezTo>
                      <a:cubicBezTo>
                        <a:pt x="11264" y="17488"/>
                        <a:pt x="11190" y="17341"/>
                        <a:pt x="11079" y="17230"/>
                      </a:cubicBezTo>
                      <a:cubicBezTo>
                        <a:pt x="11005" y="17156"/>
                        <a:pt x="11301" y="17156"/>
                        <a:pt x="11227" y="17083"/>
                      </a:cubicBezTo>
                      <a:cubicBezTo>
                        <a:pt x="11116" y="17009"/>
                        <a:pt x="10969" y="17009"/>
                        <a:pt x="10821" y="16972"/>
                      </a:cubicBezTo>
                      <a:lnTo>
                        <a:pt x="10784" y="17009"/>
                      </a:lnTo>
                      <a:lnTo>
                        <a:pt x="10821" y="16972"/>
                      </a:lnTo>
                      <a:cubicBezTo>
                        <a:pt x="10858" y="16935"/>
                        <a:pt x="10932" y="16898"/>
                        <a:pt x="10932" y="16898"/>
                      </a:cubicBezTo>
                      <a:cubicBezTo>
                        <a:pt x="10969" y="16898"/>
                        <a:pt x="11005" y="16898"/>
                        <a:pt x="11005" y="16898"/>
                      </a:cubicBezTo>
                      <a:cubicBezTo>
                        <a:pt x="11042" y="16824"/>
                        <a:pt x="11116" y="16714"/>
                        <a:pt x="11116" y="16640"/>
                      </a:cubicBezTo>
                      <a:cubicBezTo>
                        <a:pt x="11079" y="16603"/>
                        <a:pt x="11153" y="16566"/>
                        <a:pt x="11227" y="16529"/>
                      </a:cubicBezTo>
                      <a:lnTo>
                        <a:pt x="11227" y="16529"/>
                      </a:lnTo>
                      <a:lnTo>
                        <a:pt x="11227" y="16529"/>
                      </a:lnTo>
                      <a:cubicBezTo>
                        <a:pt x="11264" y="16566"/>
                        <a:pt x="11301" y="16640"/>
                        <a:pt x="11338" y="16603"/>
                      </a:cubicBezTo>
                      <a:cubicBezTo>
                        <a:pt x="11633" y="16455"/>
                        <a:pt x="11375" y="16787"/>
                        <a:pt x="11633" y="16677"/>
                      </a:cubicBezTo>
                      <a:lnTo>
                        <a:pt x="11559" y="16750"/>
                      </a:lnTo>
                      <a:lnTo>
                        <a:pt x="11522" y="16750"/>
                      </a:lnTo>
                      <a:lnTo>
                        <a:pt x="11485" y="16714"/>
                      </a:lnTo>
                      <a:cubicBezTo>
                        <a:pt x="11485" y="16714"/>
                        <a:pt x="11449" y="16750"/>
                        <a:pt x="11412" y="16750"/>
                      </a:cubicBezTo>
                      <a:lnTo>
                        <a:pt x="11485" y="16861"/>
                      </a:lnTo>
                      <a:lnTo>
                        <a:pt x="11522" y="16861"/>
                      </a:lnTo>
                      <a:lnTo>
                        <a:pt x="11412" y="16935"/>
                      </a:lnTo>
                      <a:cubicBezTo>
                        <a:pt x="11522" y="16935"/>
                        <a:pt x="11781" y="16640"/>
                        <a:pt x="11892" y="16714"/>
                      </a:cubicBezTo>
                      <a:cubicBezTo>
                        <a:pt x="11855" y="16603"/>
                        <a:pt x="11855" y="16455"/>
                        <a:pt x="11744" y="16418"/>
                      </a:cubicBezTo>
                      <a:cubicBezTo>
                        <a:pt x="11633" y="16382"/>
                        <a:pt x="11596" y="16197"/>
                        <a:pt x="11190" y="16529"/>
                      </a:cubicBezTo>
                      <a:lnTo>
                        <a:pt x="11190" y="16529"/>
                      </a:lnTo>
                      <a:cubicBezTo>
                        <a:pt x="11190" y="16382"/>
                        <a:pt x="11005" y="16677"/>
                        <a:pt x="10895" y="16640"/>
                      </a:cubicBezTo>
                      <a:cubicBezTo>
                        <a:pt x="10784" y="16640"/>
                        <a:pt x="10858" y="16566"/>
                        <a:pt x="10895" y="16455"/>
                      </a:cubicBezTo>
                      <a:cubicBezTo>
                        <a:pt x="10895" y="16418"/>
                        <a:pt x="10858" y="16418"/>
                        <a:pt x="10821" y="16418"/>
                      </a:cubicBezTo>
                      <a:cubicBezTo>
                        <a:pt x="10452" y="16677"/>
                        <a:pt x="10673" y="16271"/>
                        <a:pt x="10415" y="16418"/>
                      </a:cubicBezTo>
                      <a:cubicBezTo>
                        <a:pt x="10415" y="16382"/>
                        <a:pt x="10267" y="16492"/>
                        <a:pt x="10415" y="16308"/>
                      </a:cubicBezTo>
                      <a:cubicBezTo>
                        <a:pt x="10562" y="16160"/>
                        <a:pt x="10415" y="16160"/>
                        <a:pt x="10341" y="16123"/>
                      </a:cubicBezTo>
                      <a:cubicBezTo>
                        <a:pt x="10267" y="16049"/>
                        <a:pt x="10083" y="16160"/>
                        <a:pt x="9898" y="16271"/>
                      </a:cubicBezTo>
                      <a:lnTo>
                        <a:pt x="9861" y="16234"/>
                      </a:lnTo>
                      <a:lnTo>
                        <a:pt x="10083" y="15976"/>
                      </a:lnTo>
                      <a:cubicBezTo>
                        <a:pt x="10156" y="15976"/>
                        <a:pt x="10193" y="15939"/>
                        <a:pt x="10230" y="15865"/>
                      </a:cubicBezTo>
                      <a:cubicBezTo>
                        <a:pt x="10230" y="15828"/>
                        <a:pt x="10193" y="15828"/>
                        <a:pt x="10156" y="15828"/>
                      </a:cubicBezTo>
                      <a:lnTo>
                        <a:pt x="10452" y="15570"/>
                      </a:lnTo>
                      <a:lnTo>
                        <a:pt x="10636" y="15385"/>
                      </a:lnTo>
                      <a:cubicBezTo>
                        <a:pt x="10599" y="15422"/>
                        <a:pt x="10526" y="15459"/>
                        <a:pt x="10489" y="15459"/>
                      </a:cubicBezTo>
                      <a:cubicBezTo>
                        <a:pt x="10341" y="15644"/>
                        <a:pt x="10267" y="15533"/>
                        <a:pt x="10119" y="15644"/>
                      </a:cubicBezTo>
                      <a:cubicBezTo>
                        <a:pt x="9935" y="15791"/>
                        <a:pt x="10009" y="15644"/>
                        <a:pt x="9972" y="15644"/>
                      </a:cubicBezTo>
                      <a:cubicBezTo>
                        <a:pt x="9898" y="15644"/>
                        <a:pt x="9824" y="15570"/>
                        <a:pt x="10046" y="15385"/>
                      </a:cubicBezTo>
                      <a:cubicBezTo>
                        <a:pt x="9972" y="15422"/>
                        <a:pt x="9898" y="15496"/>
                        <a:pt x="9861" y="15533"/>
                      </a:cubicBezTo>
                      <a:cubicBezTo>
                        <a:pt x="9787" y="15570"/>
                        <a:pt x="9787" y="15533"/>
                        <a:pt x="9713" y="15533"/>
                      </a:cubicBezTo>
                      <a:lnTo>
                        <a:pt x="9750" y="15570"/>
                      </a:lnTo>
                      <a:lnTo>
                        <a:pt x="9750" y="15607"/>
                      </a:lnTo>
                      <a:lnTo>
                        <a:pt x="9713" y="15644"/>
                      </a:lnTo>
                      <a:cubicBezTo>
                        <a:pt x="9713" y="15570"/>
                        <a:pt x="9418" y="15828"/>
                        <a:pt x="9455" y="15717"/>
                      </a:cubicBezTo>
                      <a:cubicBezTo>
                        <a:pt x="9455" y="15717"/>
                        <a:pt x="9529" y="15644"/>
                        <a:pt x="9529" y="15607"/>
                      </a:cubicBezTo>
                      <a:lnTo>
                        <a:pt x="9566" y="15644"/>
                      </a:lnTo>
                      <a:lnTo>
                        <a:pt x="9566" y="15680"/>
                      </a:lnTo>
                      <a:lnTo>
                        <a:pt x="9750" y="15348"/>
                      </a:lnTo>
                      <a:cubicBezTo>
                        <a:pt x="9750" y="15348"/>
                        <a:pt x="9676" y="15348"/>
                        <a:pt x="9640" y="15348"/>
                      </a:cubicBezTo>
                      <a:lnTo>
                        <a:pt x="9603" y="15385"/>
                      </a:lnTo>
                      <a:cubicBezTo>
                        <a:pt x="9529" y="15385"/>
                        <a:pt x="9492" y="15385"/>
                        <a:pt x="9418" y="15422"/>
                      </a:cubicBezTo>
                      <a:cubicBezTo>
                        <a:pt x="9381" y="15459"/>
                        <a:pt x="9233" y="15533"/>
                        <a:pt x="9233" y="15533"/>
                      </a:cubicBezTo>
                      <a:cubicBezTo>
                        <a:pt x="9197" y="15496"/>
                        <a:pt x="9270" y="15459"/>
                        <a:pt x="9344" y="15385"/>
                      </a:cubicBezTo>
                      <a:cubicBezTo>
                        <a:pt x="9676" y="15090"/>
                        <a:pt x="9123" y="15385"/>
                        <a:pt x="9197" y="15238"/>
                      </a:cubicBezTo>
                      <a:cubicBezTo>
                        <a:pt x="9197" y="15238"/>
                        <a:pt x="9160" y="15238"/>
                        <a:pt x="9123" y="15275"/>
                      </a:cubicBezTo>
                      <a:lnTo>
                        <a:pt x="9197" y="15164"/>
                      </a:lnTo>
                      <a:lnTo>
                        <a:pt x="9270" y="15164"/>
                      </a:lnTo>
                      <a:lnTo>
                        <a:pt x="9344" y="15238"/>
                      </a:lnTo>
                      <a:cubicBezTo>
                        <a:pt x="9492" y="15127"/>
                        <a:pt x="9455" y="15053"/>
                        <a:pt x="9381" y="15090"/>
                      </a:cubicBezTo>
                      <a:cubicBezTo>
                        <a:pt x="9160" y="15127"/>
                        <a:pt x="9418" y="14832"/>
                        <a:pt x="9381" y="14758"/>
                      </a:cubicBezTo>
                      <a:cubicBezTo>
                        <a:pt x="9381" y="14758"/>
                        <a:pt x="9344" y="14758"/>
                        <a:pt x="9307" y="14758"/>
                      </a:cubicBezTo>
                      <a:lnTo>
                        <a:pt x="9270" y="14832"/>
                      </a:lnTo>
                      <a:lnTo>
                        <a:pt x="9233" y="14869"/>
                      </a:lnTo>
                      <a:lnTo>
                        <a:pt x="9086" y="14795"/>
                      </a:lnTo>
                      <a:cubicBezTo>
                        <a:pt x="9086" y="14795"/>
                        <a:pt x="9049" y="14758"/>
                        <a:pt x="9049" y="14758"/>
                      </a:cubicBezTo>
                      <a:lnTo>
                        <a:pt x="8975" y="14832"/>
                      </a:lnTo>
                      <a:cubicBezTo>
                        <a:pt x="8975" y="14869"/>
                        <a:pt x="8975" y="14906"/>
                        <a:pt x="8975" y="14906"/>
                      </a:cubicBezTo>
                      <a:cubicBezTo>
                        <a:pt x="8938" y="14906"/>
                        <a:pt x="8938" y="14869"/>
                        <a:pt x="8901" y="14869"/>
                      </a:cubicBezTo>
                      <a:cubicBezTo>
                        <a:pt x="8864" y="14795"/>
                        <a:pt x="8864" y="14758"/>
                        <a:pt x="9086" y="14647"/>
                      </a:cubicBezTo>
                      <a:lnTo>
                        <a:pt x="9086" y="14574"/>
                      </a:lnTo>
                      <a:cubicBezTo>
                        <a:pt x="9086" y="14574"/>
                        <a:pt x="9123" y="14537"/>
                        <a:pt x="9123" y="14500"/>
                      </a:cubicBezTo>
                      <a:cubicBezTo>
                        <a:pt x="9049" y="14574"/>
                        <a:pt x="8901" y="14610"/>
                        <a:pt x="8938" y="14684"/>
                      </a:cubicBezTo>
                      <a:cubicBezTo>
                        <a:pt x="8938" y="14684"/>
                        <a:pt x="8827" y="14758"/>
                        <a:pt x="8753" y="14832"/>
                      </a:cubicBezTo>
                      <a:lnTo>
                        <a:pt x="8790" y="14684"/>
                      </a:lnTo>
                      <a:lnTo>
                        <a:pt x="8864" y="14684"/>
                      </a:lnTo>
                      <a:lnTo>
                        <a:pt x="8901" y="14647"/>
                      </a:lnTo>
                      <a:lnTo>
                        <a:pt x="9086" y="14463"/>
                      </a:lnTo>
                      <a:cubicBezTo>
                        <a:pt x="9049" y="14500"/>
                        <a:pt x="8938" y="14537"/>
                        <a:pt x="8938" y="14537"/>
                      </a:cubicBezTo>
                      <a:cubicBezTo>
                        <a:pt x="8938" y="14426"/>
                        <a:pt x="8606" y="14610"/>
                        <a:pt x="8717" y="14426"/>
                      </a:cubicBezTo>
                      <a:cubicBezTo>
                        <a:pt x="8790" y="14278"/>
                        <a:pt x="8569" y="14500"/>
                        <a:pt x="8606" y="14389"/>
                      </a:cubicBezTo>
                      <a:cubicBezTo>
                        <a:pt x="8569" y="14426"/>
                        <a:pt x="8458" y="14537"/>
                        <a:pt x="8458" y="14537"/>
                      </a:cubicBezTo>
                      <a:cubicBezTo>
                        <a:pt x="8458" y="14610"/>
                        <a:pt x="8347" y="14647"/>
                        <a:pt x="8274" y="14684"/>
                      </a:cubicBezTo>
                      <a:cubicBezTo>
                        <a:pt x="8237" y="14721"/>
                        <a:pt x="8200" y="14684"/>
                        <a:pt x="8200" y="14684"/>
                      </a:cubicBezTo>
                      <a:cubicBezTo>
                        <a:pt x="8200" y="14647"/>
                        <a:pt x="8237" y="14610"/>
                        <a:pt x="8274" y="14537"/>
                      </a:cubicBezTo>
                      <a:lnTo>
                        <a:pt x="8643" y="14242"/>
                      </a:lnTo>
                      <a:cubicBezTo>
                        <a:pt x="8569" y="14315"/>
                        <a:pt x="8458" y="14389"/>
                        <a:pt x="8384" y="14426"/>
                      </a:cubicBezTo>
                      <a:cubicBezTo>
                        <a:pt x="8274" y="14463"/>
                        <a:pt x="8237" y="14463"/>
                        <a:pt x="8384" y="14352"/>
                      </a:cubicBezTo>
                      <a:cubicBezTo>
                        <a:pt x="8421" y="14315"/>
                        <a:pt x="8421" y="14278"/>
                        <a:pt x="8421" y="14242"/>
                      </a:cubicBezTo>
                      <a:cubicBezTo>
                        <a:pt x="8421" y="14242"/>
                        <a:pt x="8458" y="14278"/>
                        <a:pt x="8458" y="14278"/>
                      </a:cubicBezTo>
                      <a:cubicBezTo>
                        <a:pt x="8495" y="14278"/>
                        <a:pt x="8569" y="14242"/>
                        <a:pt x="8569" y="14242"/>
                      </a:cubicBezTo>
                      <a:lnTo>
                        <a:pt x="8753" y="14020"/>
                      </a:lnTo>
                      <a:cubicBezTo>
                        <a:pt x="8717" y="14057"/>
                        <a:pt x="8680" y="14057"/>
                        <a:pt x="8643" y="14094"/>
                      </a:cubicBezTo>
                      <a:lnTo>
                        <a:pt x="8458" y="14131"/>
                      </a:lnTo>
                      <a:cubicBezTo>
                        <a:pt x="8606" y="14020"/>
                        <a:pt x="8347" y="14094"/>
                        <a:pt x="8569" y="13946"/>
                      </a:cubicBezTo>
                      <a:cubicBezTo>
                        <a:pt x="8606" y="13909"/>
                        <a:pt x="8643" y="13873"/>
                        <a:pt x="8643" y="13799"/>
                      </a:cubicBezTo>
                      <a:lnTo>
                        <a:pt x="8532" y="13873"/>
                      </a:lnTo>
                      <a:lnTo>
                        <a:pt x="8495" y="13909"/>
                      </a:lnTo>
                      <a:cubicBezTo>
                        <a:pt x="8421" y="13983"/>
                        <a:pt x="8310" y="14094"/>
                        <a:pt x="8274" y="14020"/>
                      </a:cubicBezTo>
                      <a:cubicBezTo>
                        <a:pt x="8237" y="13983"/>
                        <a:pt x="8310" y="13873"/>
                        <a:pt x="8310" y="13799"/>
                      </a:cubicBezTo>
                      <a:cubicBezTo>
                        <a:pt x="8310" y="13762"/>
                        <a:pt x="8310" y="13688"/>
                        <a:pt x="8274" y="13725"/>
                      </a:cubicBezTo>
                      <a:cubicBezTo>
                        <a:pt x="8237" y="13725"/>
                        <a:pt x="8089" y="13762"/>
                        <a:pt x="8089" y="13873"/>
                      </a:cubicBezTo>
                      <a:cubicBezTo>
                        <a:pt x="8089" y="13873"/>
                        <a:pt x="8052" y="13909"/>
                        <a:pt x="8052" y="13909"/>
                      </a:cubicBezTo>
                      <a:cubicBezTo>
                        <a:pt x="8052" y="13873"/>
                        <a:pt x="8015" y="13836"/>
                        <a:pt x="8052" y="13762"/>
                      </a:cubicBezTo>
                      <a:cubicBezTo>
                        <a:pt x="8126" y="13651"/>
                        <a:pt x="8015" y="13688"/>
                        <a:pt x="7978" y="13725"/>
                      </a:cubicBezTo>
                      <a:cubicBezTo>
                        <a:pt x="7351" y="14242"/>
                        <a:pt x="7720" y="13614"/>
                        <a:pt x="7424" y="13762"/>
                      </a:cubicBezTo>
                      <a:lnTo>
                        <a:pt x="7461" y="13725"/>
                      </a:lnTo>
                      <a:cubicBezTo>
                        <a:pt x="7498" y="13688"/>
                        <a:pt x="7572" y="13651"/>
                        <a:pt x="7609" y="13614"/>
                      </a:cubicBezTo>
                      <a:lnTo>
                        <a:pt x="7867" y="13504"/>
                      </a:lnTo>
                      <a:lnTo>
                        <a:pt x="7867" y="13504"/>
                      </a:lnTo>
                      <a:cubicBezTo>
                        <a:pt x="7572" y="13688"/>
                        <a:pt x="7867" y="13172"/>
                        <a:pt x="7424" y="13577"/>
                      </a:cubicBezTo>
                      <a:cubicBezTo>
                        <a:pt x="7388" y="13614"/>
                        <a:pt x="7277" y="13651"/>
                        <a:pt x="7277" y="13651"/>
                      </a:cubicBezTo>
                      <a:cubicBezTo>
                        <a:pt x="7240" y="13614"/>
                        <a:pt x="7203" y="13577"/>
                        <a:pt x="7166" y="13541"/>
                      </a:cubicBezTo>
                      <a:cubicBezTo>
                        <a:pt x="7240" y="13504"/>
                        <a:pt x="7314" y="13467"/>
                        <a:pt x="7388" y="13467"/>
                      </a:cubicBezTo>
                      <a:cubicBezTo>
                        <a:pt x="7461" y="13467"/>
                        <a:pt x="7572" y="13430"/>
                        <a:pt x="7683" y="13319"/>
                      </a:cubicBezTo>
                      <a:lnTo>
                        <a:pt x="7904" y="13098"/>
                      </a:lnTo>
                      <a:lnTo>
                        <a:pt x="7609" y="13319"/>
                      </a:lnTo>
                      <a:lnTo>
                        <a:pt x="7572" y="13319"/>
                      </a:lnTo>
                      <a:lnTo>
                        <a:pt x="7572" y="13282"/>
                      </a:lnTo>
                      <a:cubicBezTo>
                        <a:pt x="7720" y="13135"/>
                        <a:pt x="7831" y="13061"/>
                        <a:pt x="7572" y="13135"/>
                      </a:cubicBezTo>
                      <a:cubicBezTo>
                        <a:pt x="7388" y="13172"/>
                        <a:pt x="7535" y="13061"/>
                        <a:pt x="7646" y="12987"/>
                      </a:cubicBezTo>
                      <a:lnTo>
                        <a:pt x="7646" y="12987"/>
                      </a:lnTo>
                      <a:lnTo>
                        <a:pt x="7646" y="12987"/>
                      </a:lnTo>
                      <a:lnTo>
                        <a:pt x="7904" y="12803"/>
                      </a:lnTo>
                      <a:lnTo>
                        <a:pt x="7867" y="12987"/>
                      </a:lnTo>
                      <a:cubicBezTo>
                        <a:pt x="7867" y="12987"/>
                        <a:pt x="7831" y="13024"/>
                        <a:pt x="7794" y="13024"/>
                      </a:cubicBezTo>
                      <a:lnTo>
                        <a:pt x="7831" y="13024"/>
                      </a:lnTo>
                      <a:lnTo>
                        <a:pt x="7941" y="12913"/>
                      </a:lnTo>
                      <a:lnTo>
                        <a:pt x="8237" y="12692"/>
                      </a:lnTo>
                      <a:lnTo>
                        <a:pt x="8237" y="12729"/>
                      </a:lnTo>
                      <a:lnTo>
                        <a:pt x="8163" y="12840"/>
                      </a:lnTo>
                      <a:cubicBezTo>
                        <a:pt x="8200" y="12803"/>
                        <a:pt x="8274" y="12729"/>
                        <a:pt x="8274" y="12692"/>
                      </a:cubicBezTo>
                      <a:cubicBezTo>
                        <a:pt x="8274" y="12655"/>
                        <a:pt x="8274" y="12618"/>
                        <a:pt x="8237" y="12618"/>
                      </a:cubicBezTo>
                      <a:cubicBezTo>
                        <a:pt x="8163" y="12655"/>
                        <a:pt x="8015" y="12729"/>
                        <a:pt x="8015" y="12729"/>
                      </a:cubicBezTo>
                      <a:cubicBezTo>
                        <a:pt x="8015" y="12618"/>
                        <a:pt x="8200" y="12581"/>
                        <a:pt x="8274" y="12508"/>
                      </a:cubicBezTo>
                      <a:cubicBezTo>
                        <a:pt x="8347" y="12397"/>
                        <a:pt x="8015" y="12692"/>
                        <a:pt x="8200" y="12508"/>
                      </a:cubicBezTo>
                      <a:cubicBezTo>
                        <a:pt x="8274" y="12434"/>
                        <a:pt x="8384" y="12360"/>
                        <a:pt x="8347" y="12286"/>
                      </a:cubicBezTo>
                      <a:cubicBezTo>
                        <a:pt x="8274" y="12175"/>
                        <a:pt x="8163" y="12249"/>
                        <a:pt x="7978" y="12434"/>
                      </a:cubicBezTo>
                      <a:lnTo>
                        <a:pt x="7794" y="12618"/>
                      </a:lnTo>
                      <a:lnTo>
                        <a:pt x="7904" y="12581"/>
                      </a:lnTo>
                      <a:cubicBezTo>
                        <a:pt x="7904" y="12581"/>
                        <a:pt x="7941" y="12544"/>
                        <a:pt x="7978" y="12508"/>
                      </a:cubicBezTo>
                      <a:lnTo>
                        <a:pt x="8089" y="12360"/>
                      </a:lnTo>
                      <a:lnTo>
                        <a:pt x="8163" y="12360"/>
                      </a:lnTo>
                      <a:cubicBezTo>
                        <a:pt x="8126" y="12434"/>
                        <a:pt x="8052" y="12508"/>
                        <a:pt x="7978" y="12581"/>
                      </a:cubicBezTo>
                      <a:cubicBezTo>
                        <a:pt x="7831" y="12692"/>
                        <a:pt x="7609" y="12766"/>
                        <a:pt x="7646" y="12913"/>
                      </a:cubicBezTo>
                      <a:lnTo>
                        <a:pt x="7646" y="12913"/>
                      </a:lnTo>
                      <a:lnTo>
                        <a:pt x="7646" y="12913"/>
                      </a:lnTo>
                      <a:cubicBezTo>
                        <a:pt x="7498" y="12987"/>
                        <a:pt x="7572" y="12876"/>
                        <a:pt x="7572" y="12840"/>
                      </a:cubicBezTo>
                      <a:cubicBezTo>
                        <a:pt x="7646" y="12581"/>
                        <a:pt x="7351" y="12876"/>
                        <a:pt x="7203" y="12950"/>
                      </a:cubicBezTo>
                      <a:lnTo>
                        <a:pt x="7166" y="12987"/>
                      </a:lnTo>
                      <a:cubicBezTo>
                        <a:pt x="7277" y="12876"/>
                        <a:pt x="7129" y="12840"/>
                        <a:pt x="7166" y="12840"/>
                      </a:cubicBezTo>
                      <a:cubicBezTo>
                        <a:pt x="7277" y="12655"/>
                        <a:pt x="6908" y="12692"/>
                        <a:pt x="7388" y="12360"/>
                      </a:cubicBezTo>
                      <a:cubicBezTo>
                        <a:pt x="6908" y="12655"/>
                        <a:pt x="7498" y="12212"/>
                        <a:pt x="7351" y="12249"/>
                      </a:cubicBezTo>
                      <a:lnTo>
                        <a:pt x="7351" y="12212"/>
                      </a:lnTo>
                      <a:cubicBezTo>
                        <a:pt x="7314" y="12249"/>
                        <a:pt x="7240" y="12286"/>
                        <a:pt x="7240" y="12286"/>
                      </a:cubicBezTo>
                      <a:cubicBezTo>
                        <a:pt x="7203" y="12471"/>
                        <a:pt x="7018" y="12360"/>
                        <a:pt x="6944" y="12508"/>
                      </a:cubicBezTo>
                      <a:cubicBezTo>
                        <a:pt x="6908" y="12471"/>
                        <a:pt x="6944" y="12397"/>
                        <a:pt x="6981" y="12323"/>
                      </a:cubicBezTo>
                      <a:cubicBezTo>
                        <a:pt x="7018" y="12212"/>
                        <a:pt x="6981" y="12102"/>
                        <a:pt x="6871" y="12065"/>
                      </a:cubicBezTo>
                      <a:cubicBezTo>
                        <a:pt x="6797" y="12028"/>
                        <a:pt x="6760" y="12249"/>
                        <a:pt x="6575" y="12286"/>
                      </a:cubicBezTo>
                      <a:cubicBezTo>
                        <a:pt x="6243" y="12360"/>
                        <a:pt x="6760" y="11991"/>
                        <a:pt x="6649" y="11954"/>
                      </a:cubicBezTo>
                      <a:cubicBezTo>
                        <a:pt x="6834" y="11843"/>
                        <a:pt x="6575" y="11917"/>
                        <a:pt x="6723" y="11807"/>
                      </a:cubicBezTo>
                      <a:cubicBezTo>
                        <a:pt x="6686" y="11843"/>
                        <a:pt x="6612" y="11880"/>
                        <a:pt x="6612" y="11880"/>
                      </a:cubicBezTo>
                      <a:cubicBezTo>
                        <a:pt x="6501" y="11880"/>
                        <a:pt x="6760" y="11696"/>
                        <a:pt x="6686" y="11696"/>
                      </a:cubicBezTo>
                      <a:cubicBezTo>
                        <a:pt x="6575" y="11659"/>
                        <a:pt x="6612" y="11548"/>
                        <a:pt x="6501" y="11511"/>
                      </a:cubicBezTo>
                      <a:cubicBezTo>
                        <a:pt x="6428" y="11474"/>
                        <a:pt x="6428" y="11622"/>
                        <a:pt x="6317" y="11659"/>
                      </a:cubicBezTo>
                      <a:cubicBezTo>
                        <a:pt x="6317" y="11659"/>
                        <a:pt x="6243" y="11696"/>
                        <a:pt x="6243" y="11696"/>
                      </a:cubicBezTo>
                      <a:cubicBezTo>
                        <a:pt x="6391" y="11548"/>
                        <a:pt x="6132" y="11622"/>
                        <a:pt x="6206" y="11511"/>
                      </a:cubicBezTo>
                      <a:cubicBezTo>
                        <a:pt x="6354" y="11290"/>
                        <a:pt x="6354" y="11253"/>
                        <a:pt x="6095" y="11364"/>
                      </a:cubicBezTo>
                      <a:cubicBezTo>
                        <a:pt x="6058" y="11364"/>
                        <a:pt x="6022" y="11364"/>
                        <a:pt x="6022" y="11364"/>
                      </a:cubicBezTo>
                      <a:cubicBezTo>
                        <a:pt x="6022" y="11364"/>
                        <a:pt x="6022" y="11327"/>
                        <a:pt x="6058" y="11290"/>
                      </a:cubicBezTo>
                      <a:cubicBezTo>
                        <a:pt x="6058" y="11290"/>
                        <a:pt x="6095" y="11290"/>
                        <a:pt x="6095" y="11290"/>
                      </a:cubicBezTo>
                      <a:lnTo>
                        <a:pt x="6169" y="11253"/>
                      </a:lnTo>
                      <a:cubicBezTo>
                        <a:pt x="6243" y="11142"/>
                        <a:pt x="6465" y="10921"/>
                        <a:pt x="6428" y="10921"/>
                      </a:cubicBezTo>
                      <a:cubicBezTo>
                        <a:pt x="6354" y="10884"/>
                        <a:pt x="6686" y="10700"/>
                        <a:pt x="6501" y="10773"/>
                      </a:cubicBezTo>
                      <a:cubicBezTo>
                        <a:pt x="6354" y="10847"/>
                        <a:pt x="6206" y="10995"/>
                        <a:pt x="6022" y="11106"/>
                      </a:cubicBezTo>
                      <a:lnTo>
                        <a:pt x="5985" y="11106"/>
                      </a:lnTo>
                      <a:cubicBezTo>
                        <a:pt x="5985" y="11069"/>
                        <a:pt x="5985" y="10958"/>
                        <a:pt x="5837" y="11069"/>
                      </a:cubicBezTo>
                      <a:cubicBezTo>
                        <a:pt x="5874" y="11032"/>
                        <a:pt x="5948" y="10995"/>
                        <a:pt x="5948" y="10995"/>
                      </a:cubicBezTo>
                      <a:cubicBezTo>
                        <a:pt x="5948" y="10958"/>
                        <a:pt x="5948" y="10921"/>
                        <a:pt x="5948" y="10921"/>
                      </a:cubicBezTo>
                      <a:cubicBezTo>
                        <a:pt x="5763" y="10921"/>
                        <a:pt x="5837" y="10773"/>
                        <a:pt x="5985" y="10589"/>
                      </a:cubicBezTo>
                      <a:cubicBezTo>
                        <a:pt x="5689" y="10737"/>
                        <a:pt x="5911" y="10441"/>
                        <a:pt x="5726" y="10478"/>
                      </a:cubicBezTo>
                      <a:lnTo>
                        <a:pt x="5689" y="10478"/>
                      </a:lnTo>
                      <a:cubicBezTo>
                        <a:pt x="5800" y="10183"/>
                        <a:pt x="5394" y="10257"/>
                        <a:pt x="5357" y="10036"/>
                      </a:cubicBezTo>
                      <a:cubicBezTo>
                        <a:pt x="5357" y="9962"/>
                        <a:pt x="5320" y="9888"/>
                        <a:pt x="5209" y="9851"/>
                      </a:cubicBezTo>
                      <a:cubicBezTo>
                        <a:pt x="5135" y="9814"/>
                        <a:pt x="4988" y="9888"/>
                        <a:pt x="4840" y="9925"/>
                      </a:cubicBezTo>
                      <a:cubicBezTo>
                        <a:pt x="4803" y="9925"/>
                        <a:pt x="4766" y="9999"/>
                        <a:pt x="4692" y="9999"/>
                      </a:cubicBezTo>
                      <a:cubicBezTo>
                        <a:pt x="4766" y="9925"/>
                        <a:pt x="4582" y="9925"/>
                        <a:pt x="4803" y="9777"/>
                      </a:cubicBezTo>
                      <a:cubicBezTo>
                        <a:pt x="4803" y="9777"/>
                        <a:pt x="4840" y="9703"/>
                        <a:pt x="4840" y="9703"/>
                      </a:cubicBezTo>
                      <a:cubicBezTo>
                        <a:pt x="4840" y="9703"/>
                        <a:pt x="4803" y="9740"/>
                        <a:pt x="4766" y="9740"/>
                      </a:cubicBezTo>
                      <a:lnTo>
                        <a:pt x="4619" y="9851"/>
                      </a:lnTo>
                      <a:cubicBezTo>
                        <a:pt x="4656" y="9814"/>
                        <a:pt x="4656" y="9740"/>
                        <a:pt x="4729" y="9703"/>
                      </a:cubicBezTo>
                      <a:cubicBezTo>
                        <a:pt x="4803" y="9667"/>
                        <a:pt x="4840" y="9593"/>
                        <a:pt x="4914" y="9630"/>
                      </a:cubicBezTo>
                      <a:cubicBezTo>
                        <a:pt x="5025" y="9667"/>
                        <a:pt x="5062" y="9593"/>
                        <a:pt x="5099" y="9519"/>
                      </a:cubicBezTo>
                      <a:cubicBezTo>
                        <a:pt x="4877" y="9667"/>
                        <a:pt x="5062" y="9482"/>
                        <a:pt x="5062" y="9482"/>
                      </a:cubicBezTo>
                      <a:lnTo>
                        <a:pt x="4803" y="9224"/>
                      </a:lnTo>
                      <a:lnTo>
                        <a:pt x="4582" y="9002"/>
                      </a:lnTo>
                      <a:cubicBezTo>
                        <a:pt x="4249" y="9298"/>
                        <a:pt x="4471" y="8929"/>
                        <a:pt x="4323" y="9002"/>
                      </a:cubicBezTo>
                      <a:lnTo>
                        <a:pt x="4323" y="9002"/>
                      </a:lnTo>
                      <a:cubicBezTo>
                        <a:pt x="4729" y="8707"/>
                        <a:pt x="4434" y="8744"/>
                        <a:pt x="4434" y="8670"/>
                      </a:cubicBezTo>
                      <a:cubicBezTo>
                        <a:pt x="4434" y="8670"/>
                        <a:pt x="4360" y="8670"/>
                        <a:pt x="4323" y="8707"/>
                      </a:cubicBezTo>
                      <a:lnTo>
                        <a:pt x="4249" y="8781"/>
                      </a:lnTo>
                      <a:cubicBezTo>
                        <a:pt x="4249" y="8818"/>
                        <a:pt x="4249" y="8818"/>
                        <a:pt x="4286" y="8855"/>
                      </a:cubicBezTo>
                      <a:lnTo>
                        <a:pt x="4102" y="8855"/>
                      </a:lnTo>
                      <a:lnTo>
                        <a:pt x="4212" y="8744"/>
                      </a:lnTo>
                      <a:lnTo>
                        <a:pt x="4508" y="8486"/>
                      </a:lnTo>
                      <a:lnTo>
                        <a:pt x="4249" y="8670"/>
                      </a:lnTo>
                      <a:lnTo>
                        <a:pt x="4249" y="8633"/>
                      </a:lnTo>
                      <a:cubicBezTo>
                        <a:pt x="4397" y="8449"/>
                        <a:pt x="4360" y="8486"/>
                        <a:pt x="4176" y="8523"/>
                      </a:cubicBezTo>
                      <a:cubicBezTo>
                        <a:pt x="4102" y="8523"/>
                        <a:pt x="4139" y="8449"/>
                        <a:pt x="4102" y="8412"/>
                      </a:cubicBezTo>
                      <a:lnTo>
                        <a:pt x="3696" y="8228"/>
                      </a:lnTo>
                      <a:cubicBezTo>
                        <a:pt x="3696" y="8228"/>
                        <a:pt x="3622" y="8265"/>
                        <a:pt x="3622" y="8265"/>
                      </a:cubicBezTo>
                      <a:lnTo>
                        <a:pt x="3585" y="8375"/>
                      </a:lnTo>
                      <a:lnTo>
                        <a:pt x="3511" y="8412"/>
                      </a:lnTo>
                      <a:cubicBezTo>
                        <a:pt x="3363" y="8449"/>
                        <a:pt x="3326" y="8375"/>
                        <a:pt x="3400" y="8265"/>
                      </a:cubicBezTo>
                      <a:cubicBezTo>
                        <a:pt x="3400" y="8338"/>
                        <a:pt x="3437" y="8301"/>
                        <a:pt x="3548" y="8228"/>
                      </a:cubicBezTo>
                      <a:cubicBezTo>
                        <a:pt x="3659" y="8191"/>
                        <a:pt x="3733" y="8191"/>
                        <a:pt x="3806" y="8191"/>
                      </a:cubicBezTo>
                      <a:cubicBezTo>
                        <a:pt x="3843" y="8191"/>
                        <a:pt x="3843" y="8228"/>
                        <a:pt x="3843" y="8228"/>
                      </a:cubicBezTo>
                      <a:lnTo>
                        <a:pt x="3954" y="8117"/>
                      </a:lnTo>
                      <a:cubicBezTo>
                        <a:pt x="4102" y="7969"/>
                        <a:pt x="3843" y="8080"/>
                        <a:pt x="3917" y="8006"/>
                      </a:cubicBezTo>
                      <a:cubicBezTo>
                        <a:pt x="3843" y="8006"/>
                        <a:pt x="4028" y="7785"/>
                        <a:pt x="3769" y="8006"/>
                      </a:cubicBezTo>
                      <a:cubicBezTo>
                        <a:pt x="3733" y="8006"/>
                        <a:pt x="3696" y="7969"/>
                        <a:pt x="3696" y="7969"/>
                      </a:cubicBezTo>
                      <a:cubicBezTo>
                        <a:pt x="4065" y="7527"/>
                        <a:pt x="3511" y="7600"/>
                        <a:pt x="3622" y="7305"/>
                      </a:cubicBezTo>
                      <a:cubicBezTo>
                        <a:pt x="3659" y="7231"/>
                        <a:pt x="3400" y="7268"/>
                        <a:pt x="3289" y="7231"/>
                      </a:cubicBezTo>
                      <a:cubicBezTo>
                        <a:pt x="3142" y="7379"/>
                        <a:pt x="3142" y="7305"/>
                        <a:pt x="3142" y="7268"/>
                      </a:cubicBezTo>
                      <a:cubicBezTo>
                        <a:pt x="3105" y="7195"/>
                        <a:pt x="3400" y="7195"/>
                        <a:pt x="3326" y="7121"/>
                      </a:cubicBezTo>
                      <a:cubicBezTo>
                        <a:pt x="3216" y="7047"/>
                        <a:pt x="2994" y="7231"/>
                        <a:pt x="2810" y="7453"/>
                      </a:cubicBezTo>
                      <a:cubicBezTo>
                        <a:pt x="2810" y="7490"/>
                        <a:pt x="2736" y="7527"/>
                        <a:pt x="2736" y="7527"/>
                      </a:cubicBezTo>
                      <a:cubicBezTo>
                        <a:pt x="2736" y="7527"/>
                        <a:pt x="2699" y="7527"/>
                        <a:pt x="2662" y="7527"/>
                      </a:cubicBezTo>
                      <a:lnTo>
                        <a:pt x="2736" y="7453"/>
                      </a:lnTo>
                      <a:lnTo>
                        <a:pt x="2773" y="7416"/>
                      </a:lnTo>
                      <a:lnTo>
                        <a:pt x="2736" y="7453"/>
                      </a:lnTo>
                      <a:lnTo>
                        <a:pt x="2551" y="7600"/>
                      </a:lnTo>
                      <a:lnTo>
                        <a:pt x="2736" y="7342"/>
                      </a:lnTo>
                      <a:cubicBezTo>
                        <a:pt x="2846" y="7195"/>
                        <a:pt x="2588" y="7453"/>
                        <a:pt x="2662" y="7342"/>
                      </a:cubicBezTo>
                      <a:lnTo>
                        <a:pt x="2625" y="7305"/>
                      </a:lnTo>
                      <a:cubicBezTo>
                        <a:pt x="2551" y="7453"/>
                        <a:pt x="2551" y="7231"/>
                        <a:pt x="2477" y="7379"/>
                      </a:cubicBezTo>
                      <a:lnTo>
                        <a:pt x="2477" y="7416"/>
                      </a:lnTo>
                      <a:lnTo>
                        <a:pt x="2403" y="7416"/>
                      </a:lnTo>
                      <a:cubicBezTo>
                        <a:pt x="2773" y="7158"/>
                        <a:pt x="2330" y="7342"/>
                        <a:pt x="2440" y="7195"/>
                      </a:cubicBezTo>
                      <a:cubicBezTo>
                        <a:pt x="2514" y="7084"/>
                        <a:pt x="2219" y="7084"/>
                        <a:pt x="2256" y="6973"/>
                      </a:cubicBezTo>
                      <a:cubicBezTo>
                        <a:pt x="2293" y="6789"/>
                        <a:pt x="2034" y="6863"/>
                        <a:pt x="2071" y="6715"/>
                      </a:cubicBezTo>
                      <a:cubicBezTo>
                        <a:pt x="2071" y="6641"/>
                        <a:pt x="2108" y="6567"/>
                        <a:pt x="2219" y="6457"/>
                      </a:cubicBezTo>
                      <a:cubicBezTo>
                        <a:pt x="2366" y="6272"/>
                        <a:pt x="1997" y="6530"/>
                        <a:pt x="1923" y="6494"/>
                      </a:cubicBezTo>
                      <a:cubicBezTo>
                        <a:pt x="1776" y="6420"/>
                        <a:pt x="2145" y="6383"/>
                        <a:pt x="2071" y="6346"/>
                      </a:cubicBezTo>
                      <a:cubicBezTo>
                        <a:pt x="1887" y="6309"/>
                        <a:pt x="2182" y="6309"/>
                        <a:pt x="2145" y="6272"/>
                      </a:cubicBezTo>
                      <a:cubicBezTo>
                        <a:pt x="2145" y="6272"/>
                        <a:pt x="2108" y="6235"/>
                        <a:pt x="2108" y="6198"/>
                      </a:cubicBezTo>
                      <a:cubicBezTo>
                        <a:pt x="2108" y="6162"/>
                        <a:pt x="2182" y="6088"/>
                        <a:pt x="2219" y="6051"/>
                      </a:cubicBezTo>
                      <a:cubicBezTo>
                        <a:pt x="2182" y="6051"/>
                        <a:pt x="2108" y="6088"/>
                        <a:pt x="2071" y="6088"/>
                      </a:cubicBezTo>
                      <a:lnTo>
                        <a:pt x="1887" y="6272"/>
                      </a:lnTo>
                      <a:cubicBezTo>
                        <a:pt x="1850" y="6162"/>
                        <a:pt x="1739" y="6088"/>
                        <a:pt x="1850" y="5940"/>
                      </a:cubicBezTo>
                      <a:cubicBezTo>
                        <a:pt x="1960" y="5719"/>
                        <a:pt x="1960" y="5682"/>
                        <a:pt x="1665" y="5793"/>
                      </a:cubicBezTo>
                      <a:cubicBezTo>
                        <a:pt x="1887" y="5571"/>
                        <a:pt x="1370" y="5830"/>
                        <a:pt x="1591" y="5571"/>
                      </a:cubicBezTo>
                      <a:cubicBezTo>
                        <a:pt x="1665" y="5461"/>
                        <a:pt x="1443" y="5424"/>
                        <a:pt x="1333" y="5350"/>
                      </a:cubicBezTo>
                      <a:lnTo>
                        <a:pt x="1333" y="5313"/>
                      </a:lnTo>
                      <a:cubicBezTo>
                        <a:pt x="1370" y="5387"/>
                        <a:pt x="1517" y="5092"/>
                        <a:pt x="1517" y="5239"/>
                      </a:cubicBezTo>
                      <a:cubicBezTo>
                        <a:pt x="1517" y="5239"/>
                        <a:pt x="1554" y="5239"/>
                        <a:pt x="1591" y="5239"/>
                      </a:cubicBezTo>
                      <a:lnTo>
                        <a:pt x="1591" y="5165"/>
                      </a:lnTo>
                      <a:cubicBezTo>
                        <a:pt x="1517" y="5165"/>
                        <a:pt x="1480" y="5165"/>
                        <a:pt x="1407" y="5165"/>
                      </a:cubicBezTo>
                      <a:cubicBezTo>
                        <a:pt x="1407" y="5165"/>
                        <a:pt x="1333" y="5239"/>
                        <a:pt x="1296" y="5276"/>
                      </a:cubicBezTo>
                      <a:lnTo>
                        <a:pt x="1296" y="5055"/>
                      </a:lnTo>
                      <a:cubicBezTo>
                        <a:pt x="1296" y="5018"/>
                        <a:pt x="1296" y="4981"/>
                        <a:pt x="1259" y="4944"/>
                      </a:cubicBezTo>
                      <a:cubicBezTo>
                        <a:pt x="1148" y="4833"/>
                        <a:pt x="1037" y="4723"/>
                        <a:pt x="964" y="4612"/>
                      </a:cubicBezTo>
                      <a:cubicBezTo>
                        <a:pt x="890" y="4501"/>
                        <a:pt x="853" y="4354"/>
                        <a:pt x="816" y="4243"/>
                      </a:cubicBezTo>
                      <a:lnTo>
                        <a:pt x="705" y="4022"/>
                      </a:lnTo>
                      <a:cubicBezTo>
                        <a:pt x="668" y="3948"/>
                        <a:pt x="668" y="3837"/>
                        <a:pt x="594" y="3800"/>
                      </a:cubicBezTo>
                      <a:cubicBezTo>
                        <a:pt x="373" y="3726"/>
                        <a:pt x="336" y="3505"/>
                        <a:pt x="336" y="3284"/>
                      </a:cubicBezTo>
                      <a:cubicBezTo>
                        <a:pt x="336" y="3173"/>
                        <a:pt x="188" y="3099"/>
                        <a:pt x="299" y="2952"/>
                      </a:cubicBezTo>
                      <a:cubicBezTo>
                        <a:pt x="410" y="2767"/>
                        <a:pt x="41" y="2952"/>
                        <a:pt x="151" y="2841"/>
                      </a:cubicBezTo>
                      <a:cubicBezTo>
                        <a:pt x="373" y="2583"/>
                        <a:pt x="-144" y="2767"/>
                        <a:pt x="41" y="2472"/>
                      </a:cubicBezTo>
                      <a:cubicBezTo>
                        <a:pt x="114" y="2398"/>
                        <a:pt x="336" y="2214"/>
                        <a:pt x="262" y="2214"/>
                      </a:cubicBezTo>
                      <a:cubicBezTo>
                        <a:pt x="151" y="2177"/>
                        <a:pt x="225" y="2103"/>
                        <a:pt x="262" y="2029"/>
                      </a:cubicBezTo>
                      <a:cubicBezTo>
                        <a:pt x="262" y="1955"/>
                        <a:pt x="188" y="1955"/>
                        <a:pt x="225" y="1882"/>
                      </a:cubicBezTo>
                      <a:cubicBezTo>
                        <a:pt x="299" y="1734"/>
                        <a:pt x="447" y="1586"/>
                        <a:pt x="557" y="1439"/>
                      </a:cubicBezTo>
                      <a:lnTo>
                        <a:pt x="557" y="1439"/>
                      </a:lnTo>
                      <a:cubicBezTo>
                        <a:pt x="78" y="1697"/>
                        <a:pt x="225" y="1513"/>
                        <a:pt x="373" y="1365"/>
                      </a:cubicBezTo>
                      <a:lnTo>
                        <a:pt x="1000" y="959"/>
                      </a:lnTo>
                      <a:cubicBezTo>
                        <a:pt x="927" y="1033"/>
                        <a:pt x="927" y="1070"/>
                        <a:pt x="1000" y="1107"/>
                      </a:cubicBezTo>
                      <a:cubicBezTo>
                        <a:pt x="1185" y="1144"/>
                        <a:pt x="853" y="1476"/>
                        <a:pt x="1111" y="1476"/>
                      </a:cubicBezTo>
                      <a:lnTo>
                        <a:pt x="1037" y="1550"/>
                      </a:lnTo>
                      <a:cubicBezTo>
                        <a:pt x="1111" y="1550"/>
                        <a:pt x="1185" y="1586"/>
                        <a:pt x="1259" y="1550"/>
                      </a:cubicBezTo>
                      <a:cubicBezTo>
                        <a:pt x="1407" y="1439"/>
                        <a:pt x="1259" y="1476"/>
                        <a:pt x="1259" y="1439"/>
                      </a:cubicBezTo>
                      <a:cubicBezTo>
                        <a:pt x="1259" y="1402"/>
                        <a:pt x="1222" y="1365"/>
                        <a:pt x="1370" y="1328"/>
                      </a:cubicBezTo>
                      <a:lnTo>
                        <a:pt x="1554" y="1254"/>
                      </a:lnTo>
                      <a:cubicBezTo>
                        <a:pt x="1443" y="1181"/>
                        <a:pt x="1591" y="996"/>
                        <a:pt x="1296" y="1070"/>
                      </a:cubicBezTo>
                      <a:cubicBezTo>
                        <a:pt x="1259" y="1070"/>
                        <a:pt x="1222" y="1070"/>
                        <a:pt x="1222" y="1033"/>
                      </a:cubicBezTo>
                      <a:lnTo>
                        <a:pt x="1333" y="959"/>
                      </a:lnTo>
                      <a:cubicBezTo>
                        <a:pt x="1370" y="922"/>
                        <a:pt x="1407" y="885"/>
                        <a:pt x="1443" y="849"/>
                      </a:cubicBezTo>
                      <a:lnTo>
                        <a:pt x="1407" y="849"/>
                      </a:lnTo>
                      <a:cubicBezTo>
                        <a:pt x="1074" y="1033"/>
                        <a:pt x="1185" y="959"/>
                        <a:pt x="1296" y="849"/>
                      </a:cubicBezTo>
                      <a:lnTo>
                        <a:pt x="2108" y="332"/>
                      </a:lnTo>
                      <a:cubicBezTo>
                        <a:pt x="2108" y="332"/>
                        <a:pt x="2293" y="221"/>
                        <a:pt x="2219" y="295"/>
                      </a:cubicBezTo>
                      <a:lnTo>
                        <a:pt x="2293" y="221"/>
                      </a:lnTo>
                      <a:lnTo>
                        <a:pt x="2293" y="221"/>
                      </a:lnTo>
                      <a:lnTo>
                        <a:pt x="2366" y="184"/>
                      </a:lnTo>
                      <a:lnTo>
                        <a:pt x="2440" y="148"/>
                      </a:lnTo>
                      <a:cubicBezTo>
                        <a:pt x="2551" y="148"/>
                        <a:pt x="2514" y="258"/>
                        <a:pt x="2773" y="74"/>
                      </a:cubicBezTo>
                      <a:cubicBezTo>
                        <a:pt x="2810" y="37"/>
                        <a:pt x="2846" y="37"/>
                        <a:pt x="2883" y="0"/>
                      </a:cubicBezTo>
                      <a:lnTo>
                        <a:pt x="2920" y="37"/>
                      </a:lnTo>
                      <a:lnTo>
                        <a:pt x="2846" y="74"/>
                      </a:lnTo>
                      <a:cubicBezTo>
                        <a:pt x="2625" y="221"/>
                        <a:pt x="2957" y="74"/>
                        <a:pt x="2810" y="184"/>
                      </a:cubicBezTo>
                      <a:cubicBezTo>
                        <a:pt x="2736" y="221"/>
                        <a:pt x="2588" y="332"/>
                        <a:pt x="2588" y="332"/>
                      </a:cubicBezTo>
                      <a:cubicBezTo>
                        <a:pt x="2551" y="443"/>
                        <a:pt x="2625" y="406"/>
                        <a:pt x="2773" y="295"/>
                      </a:cubicBezTo>
                      <a:cubicBezTo>
                        <a:pt x="2957" y="184"/>
                        <a:pt x="2957" y="184"/>
                        <a:pt x="2920" y="332"/>
                      </a:cubicBezTo>
                      <a:cubicBezTo>
                        <a:pt x="2920" y="332"/>
                        <a:pt x="3105" y="258"/>
                        <a:pt x="3105" y="295"/>
                      </a:cubicBezTo>
                      <a:cubicBezTo>
                        <a:pt x="3142" y="332"/>
                        <a:pt x="3289" y="332"/>
                        <a:pt x="3068" y="517"/>
                      </a:cubicBezTo>
                      <a:lnTo>
                        <a:pt x="3068" y="553"/>
                      </a:lnTo>
                      <a:cubicBezTo>
                        <a:pt x="2994" y="664"/>
                        <a:pt x="3400" y="332"/>
                        <a:pt x="3142" y="553"/>
                      </a:cubicBezTo>
                      <a:cubicBezTo>
                        <a:pt x="3142" y="553"/>
                        <a:pt x="3216" y="590"/>
                        <a:pt x="3289" y="553"/>
                      </a:cubicBezTo>
                      <a:cubicBezTo>
                        <a:pt x="3622" y="480"/>
                        <a:pt x="3068" y="738"/>
                        <a:pt x="3179" y="738"/>
                      </a:cubicBezTo>
                      <a:cubicBezTo>
                        <a:pt x="3031" y="812"/>
                        <a:pt x="2957" y="849"/>
                        <a:pt x="3142" y="812"/>
                      </a:cubicBezTo>
                      <a:cubicBezTo>
                        <a:pt x="3142" y="812"/>
                        <a:pt x="3142" y="849"/>
                        <a:pt x="3142" y="885"/>
                      </a:cubicBezTo>
                      <a:cubicBezTo>
                        <a:pt x="3142" y="885"/>
                        <a:pt x="3068" y="922"/>
                        <a:pt x="3031" y="959"/>
                      </a:cubicBezTo>
                      <a:cubicBezTo>
                        <a:pt x="3031" y="922"/>
                        <a:pt x="3031" y="885"/>
                        <a:pt x="3031" y="885"/>
                      </a:cubicBezTo>
                      <a:lnTo>
                        <a:pt x="2994" y="885"/>
                      </a:lnTo>
                      <a:cubicBezTo>
                        <a:pt x="2920" y="959"/>
                        <a:pt x="2846" y="1033"/>
                        <a:pt x="2846" y="1070"/>
                      </a:cubicBezTo>
                      <a:cubicBezTo>
                        <a:pt x="2846" y="1218"/>
                        <a:pt x="2846" y="1365"/>
                        <a:pt x="2883" y="1476"/>
                      </a:cubicBezTo>
                      <a:cubicBezTo>
                        <a:pt x="2883" y="1513"/>
                        <a:pt x="2957" y="1476"/>
                        <a:pt x="2957" y="1439"/>
                      </a:cubicBezTo>
                      <a:lnTo>
                        <a:pt x="2957" y="1402"/>
                      </a:lnTo>
                      <a:cubicBezTo>
                        <a:pt x="2883" y="1365"/>
                        <a:pt x="2810" y="1328"/>
                        <a:pt x="3031" y="1218"/>
                      </a:cubicBezTo>
                      <a:cubicBezTo>
                        <a:pt x="3105" y="1181"/>
                        <a:pt x="3142" y="1291"/>
                        <a:pt x="3253" y="1254"/>
                      </a:cubicBezTo>
                      <a:cubicBezTo>
                        <a:pt x="3622" y="1107"/>
                        <a:pt x="3068" y="1623"/>
                        <a:pt x="3511" y="1365"/>
                      </a:cubicBezTo>
                      <a:lnTo>
                        <a:pt x="3585" y="1328"/>
                      </a:lnTo>
                      <a:lnTo>
                        <a:pt x="3585" y="1291"/>
                      </a:lnTo>
                      <a:cubicBezTo>
                        <a:pt x="3474" y="1291"/>
                        <a:pt x="3474" y="1291"/>
                        <a:pt x="3659" y="1070"/>
                      </a:cubicBezTo>
                      <a:cubicBezTo>
                        <a:pt x="3696" y="1144"/>
                        <a:pt x="3659" y="1254"/>
                        <a:pt x="3733" y="1291"/>
                      </a:cubicBezTo>
                      <a:cubicBezTo>
                        <a:pt x="3843" y="1365"/>
                        <a:pt x="3474" y="1439"/>
                        <a:pt x="3585" y="1439"/>
                      </a:cubicBezTo>
                      <a:cubicBezTo>
                        <a:pt x="3622" y="1439"/>
                        <a:pt x="3769" y="1402"/>
                        <a:pt x="3843" y="1402"/>
                      </a:cubicBezTo>
                      <a:cubicBezTo>
                        <a:pt x="3880" y="1402"/>
                        <a:pt x="3880" y="1439"/>
                        <a:pt x="3917" y="1476"/>
                      </a:cubicBezTo>
                      <a:lnTo>
                        <a:pt x="3696" y="1550"/>
                      </a:lnTo>
                      <a:cubicBezTo>
                        <a:pt x="3696" y="1550"/>
                        <a:pt x="3659" y="1586"/>
                        <a:pt x="3659" y="1586"/>
                      </a:cubicBezTo>
                      <a:cubicBezTo>
                        <a:pt x="3696" y="1586"/>
                        <a:pt x="3806" y="1586"/>
                        <a:pt x="3806" y="1586"/>
                      </a:cubicBezTo>
                      <a:cubicBezTo>
                        <a:pt x="3696" y="1808"/>
                        <a:pt x="3991" y="1660"/>
                        <a:pt x="4139" y="1660"/>
                      </a:cubicBezTo>
                      <a:cubicBezTo>
                        <a:pt x="4397" y="1660"/>
                        <a:pt x="4434" y="2140"/>
                        <a:pt x="4176" y="2435"/>
                      </a:cubicBezTo>
                      <a:cubicBezTo>
                        <a:pt x="3917" y="2656"/>
                        <a:pt x="4323" y="2361"/>
                        <a:pt x="4249" y="2435"/>
                      </a:cubicBezTo>
                      <a:cubicBezTo>
                        <a:pt x="4065" y="2656"/>
                        <a:pt x="4360" y="2546"/>
                        <a:pt x="4434" y="2472"/>
                      </a:cubicBezTo>
                      <a:cubicBezTo>
                        <a:pt x="4840" y="2214"/>
                        <a:pt x="4508" y="2546"/>
                        <a:pt x="4582" y="2546"/>
                      </a:cubicBezTo>
                      <a:cubicBezTo>
                        <a:pt x="4766" y="2509"/>
                        <a:pt x="4729" y="2620"/>
                        <a:pt x="4766" y="2693"/>
                      </a:cubicBezTo>
                      <a:lnTo>
                        <a:pt x="4766" y="2730"/>
                      </a:lnTo>
                      <a:cubicBezTo>
                        <a:pt x="4397" y="3025"/>
                        <a:pt x="5135" y="2656"/>
                        <a:pt x="4803" y="2915"/>
                      </a:cubicBezTo>
                      <a:cubicBezTo>
                        <a:pt x="5135" y="2767"/>
                        <a:pt x="4545" y="3321"/>
                        <a:pt x="5025" y="3025"/>
                      </a:cubicBezTo>
                      <a:cubicBezTo>
                        <a:pt x="4692" y="3210"/>
                        <a:pt x="4951" y="3247"/>
                        <a:pt x="4803" y="3394"/>
                      </a:cubicBezTo>
                      <a:lnTo>
                        <a:pt x="4803" y="3357"/>
                      </a:lnTo>
                      <a:cubicBezTo>
                        <a:pt x="4766" y="3394"/>
                        <a:pt x="4692" y="3394"/>
                        <a:pt x="4656" y="3431"/>
                      </a:cubicBezTo>
                      <a:cubicBezTo>
                        <a:pt x="4619" y="3505"/>
                        <a:pt x="4582" y="3542"/>
                        <a:pt x="4545" y="3616"/>
                      </a:cubicBezTo>
                      <a:lnTo>
                        <a:pt x="4656" y="3505"/>
                      </a:lnTo>
                      <a:lnTo>
                        <a:pt x="4692" y="3505"/>
                      </a:lnTo>
                      <a:cubicBezTo>
                        <a:pt x="4729" y="3542"/>
                        <a:pt x="4803" y="3579"/>
                        <a:pt x="4766" y="3653"/>
                      </a:cubicBezTo>
                      <a:cubicBezTo>
                        <a:pt x="4692" y="3800"/>
                        <a:pt x="4545" y="3874"/>
                        <a:pt x="4434" y="3837"/>
                      </a:cubicBezTo>
                      <a:cubicBezTo>
                        <a:pt x="4434" y="3837"/>
                        <a:pt x="4397" y="3874"/>
                        <a:pt x="4397" y="3874"/>
                      </a:cubicBezTo>
                      <a:lnTo>
                        <a:pt x="4508" y="3985"/>
                      </a:lnTo>
                      <a:lnTo>
                        <a:pt x="4692" y="3837"/>
                      </a:lnTo>
                      <a:cubicBezTo>
                        <a:pt x="4766" y="3800"/>
                        <a:pt x="4840" y="3690"/>
                        <a:pt x="4877" y="3690"/>
                      </a:cubicBezTo>
                      <a:cubicBezTo>
                        <a:pt x="5025" y="3653"/>
                        <a:pt x="5283" y="3542"/>
                        <a:pt x="5025" y="3800"/>
                      </a:cubicBezTo>
                      <a:lnTo>
                        <a:pt x="5062" y="3800"/>
                      </a:lnTo>
                      <a:lnTo>
                        <a:pt x="5172" y="3800"/>
                      </a:lnTo>
                      <a:lnTo>
                        <a:pt x="5062" y="3837"/>
                      </a:lnTo>
                      <a:cubicBezTo>
                        <a:pt x="4988" y="3874"/>
                        <a:pt x="4877" y="3948"/>
                        <a:pt x="4877" y="3948"/>
                      </a:cubicBezTo>
                      <a:cubicBezTo>
                        <a:pt x="4840" y="4022"/>
                        <a:pt x="4803" y="4059"/>
                        <a:pt x="4803" y="4132"/>
                      </a:cubicBezTo>
                      <a:lnTo>
                        <a:pt x="4951" y="3948"/>
                      </a:lnTo>
                      <a:cubicBezTo>
                        <a:pt x="4951" y="3911"/>
                        <a:pt x="4988" y="3911"/>
                        <a:pt x="4988" y="3911"/>
                      </a:cubicBezTo>
                      <a:lnTo>
                        <a:pt x="5025" y="3911"/>
                      </a:lnTo>
                      <a:cubicBezTo>
                        <a:pt x="4914" y="4095"/>
                        <a:pt x="5025" y="4132"/>
                        <a:pt x="5099" y="4169"/>
                      </a:cubicBezTo>
                      <a:lnTo>
                        <a:pt x="5209" y="4132"/>
                      </a:lnTo>
                      <a:lnTo>
                        <a:pt x="5246" y="4132"/>
                      </a:lnTo>
                      <a:lnTo>
                        <a:pt x="5689" y="4022"/>
                      </a:lnTo>
                      <a:cubicBezTo>
                        <a:pt x="5726" y="4022"/>
                        <a:pt x="5763" y="4022"/>
                        <a:pt x="5800" y="4059"/>
                      </a:cubicBezTo>
                      <a:cubicBezTo>
                        <a:pt x="5615" y="4169"/>
                        <a:pt x="5874" y="4132"/>
                        <a:pt x="5652" y="4280"/>
                      </a:cubicBezTo>
                      <a:cubicBezTo>
                        <a:pt x="5615" y="4317"/>
                        <a:pt x="5542" y="4391"/>
                        <a:pt x="5505" y="4427"/>
                      </a:cubicBezTo>
                      <a:lnTo>
                        <a:pt x="5689" y="4317"/>
                      </a:lnTo>
                      <a:cubicBezTo>
                        <a:pt x="5726" y="4280"/>
                        <a:pt x="5800" y="4243"/>
                        <a:pt x="5800" y="4243"/>
                      </a:cubicBezTo>
                      <a:lnTo>
                        <a:pt x="5948" y="4427"/>
                      </a:lnTo>
                      <a:lnTo>
                        <a:pt x="5763" y="4538"/>
                      </a:lnTo>
                      <a:lnTo>
                        <a:pt x="5579" y="4686"/>
                      </a:lnTo>
                      <a:lnTo>
                        <a:pt x="5579" y="4723"/>
                      </a:lnTo>
                      <a:cubicBezTo>
                        <a:pt x="5615" y="4686"/>
                        <a:pt x="5689" y="4649"/>
                        <a:pt x="5689" y="4649"/>
                      </a:cubicBezTo>
                      <a:cubicBezTo>
                        <a:pt x="5726" y="4686"/>
                        <a:pt x="5505" y="4833"/>
                        <a:pt x="5652" y="4833"/>
                      </a:cubicBezTo>
                      <a:cubicBezTo>
                        <a:pt x="5726" y="4833"/>
                        <a:pt x="5948" y="4760"/>
                        <a:pt x="6095" y="4649"/>
                      </a:cubicBezTo>
                      <a:cubicBezTo>
                        <a:pt x="6132" y="4649"/>
                        <a:pt x="6169" y="4612"/>
                        <a:pt x="6169" y="4612"/>
                      </a:cubicBezTo>
                      <a:cubicBezTo>
                        <a:pt x="6243" y="4649"/>
                        <a:pt x="6391" y="4649"/>
                        <a:pt x="6354" y="4686"/>
                      </a:cubicBezTo>
                      <a:cubicBezTo>
                        <a:pt x="6243" y="4833"/>
                        <a:pt x="6501" y="4723"/>
                        <a:pt x="6428" y="4833"/>
                      </a:cubicBezTo>
                      <a:cubicBezTo>
                        <a:pt x="6391" y="4870"/>
                        <a:pt x="6391" y="4907"/>
                        <a:pt x="6391" y="4907"/>
                      </a:cubicBezTo>
                      <a:lnTo>
                        <a:pt x="6206" y="4981"/>
                      </a:lnTo>
                      <a:lnTo>
                        <a:pt x="6317" y="4907"/>
                      </a:lnTo>
                      <a:cubicBezTo>
                        <a:pt x="6317" y="4870"/>
                        <a:pt x="6354" y="4870"/>
                        <a:pt x="6354" y="4870"/>
                      </a:cubicBezTo>
                      <a:lnTo>
                        <a:pt x="6206" y="4870"/>
                      </a:lnTo>
                      <a:lnTo>
                        <a:pt x="6169" y="4907"/>
                      </a:lnTo>
                      <a:lnTo>
                        <a:pt x="6169" y="4944"/>
                      </a:lnTo>
                      <a:cubicBezTo>
                        <a:pt x="6132" y="4944"/>
                        <a:pt x="6095" y="4981"/>
                        <a:pt x="6095" y="4981"/>
                      </a:cubicBezTo>
                      <a:cubicBezTo>
                        <a:pt x="6058" y="4981"/>
                        <a:pt x="6058" y="4944"/>
                        <a:pt x="6058" y="4944"/>
                      </a:cubicBezTo>
                      <a:cubicBezTo>
                        <a:pt x="6058" y="4907"/>
                        <a:pt x="6058" y="4870"/>
                        <a:pt x="6095" y="4870"/>
                      </a:cubicBezTo>
                      <a:lnTo>
                        <a:pt x="5837" y="5018"/>
                      </a:lnTo>
                      <a:lnTo>
                        <a:pt x="5837" y="5128"/>
                      </a:lnTo>
                      <a:cubicBezTo>
                        <a:pt x="5837" y="5165"/>
                        <a:pt x="5837" y="5239"/>
                        <a:pt x="5837" y="5239"/>
                      </a:cubicBezTo>
                      <a:cubicBezTo>
                        <a:pt x="5689" y="5350"/>
                        <a:pt x="5800" y="5202"/>
                        <a:pt x="5763" y="5202"/>
                      </a:cubicBezTo>
                      <a:lnTo>
                        <a:pt x="5689" y="5202"/>
                      </a:lnTo>
                      <a:cubicBezTo>
                        <a:pt x="5689" y="5239"/>
                        <a:pt x="5652" y="5313"/>
                        <a:pt x="5652" y="5350"/>
                      </a:cubicBezTo>
                      <a:cubicBezTo>
                        <a:pt x="5726" y="5424"/>
                        <a:pt x="5837" y="5497"/>
                        <a:pt x="5911" y="5571"/>
                      </a:cubicBezTo>
                      <a:lnTo>
                        <a:pt x="5985" y="5534"/>
                      </a:lnTo>
                      <a:cubicBezTo>
                        <a:pt x="6022" y="5497"/>
                        <a:pt x="6058" y="5461"/>
                        <a:pt x="6058" y="5424"/>
                      </a:cubicBezTo>
                      <a:cubicBezTo>
                        <a:pt x="6095" y="5313"/>
                        <a:pt x="6317" y="5239"/>
                        <a:pt x="6391" y="5128"/>
                      </a:cubicBezTo>
                      <a:lnTo>
                        <a:pt x="6317" y="5276"/>
                      </a:lnTo>
                      <a:lnTo>
                        <a:pt x="6169" y="5313"/>
                      </a:lnTo>
                      <a:lnTo>
                        <a:pt x="6132" y="5350"/>
                      </a:lnTo>
                      <a:cubicBezTo>
                        <a:pt x="6169" y="5350"/>
                        <a:pt x="6169" y="5350"/>
                        <a:pt x="6206" y="5350"/>
                      </a:cubicBezTo>
                      <a:lnTo>
                        <a:pt x="6391" y="5239"/>
                      </a:lnTo>
                      <a:lnTo>
                        <a:pt x="6538" y="5128"/>
                      </a:lnTo>
                      <a:cubicBezTo>
                        <a:pt x="6538" y="5165"/>
                        <a:pt x="6501" y="5202"/>
                        <a:pt x="6501" y="5202"/>
                      </a:cubicBezTo>
                      <a:lnTo>
                        <a:pt x="6280" y="5719"/>
                      </a:lnTo>
                      <a:cubicBezTo>
                        <a:pt x="6871" y="5350"/>
                        <a:pt x="6391" y="5756"/>
                        <a:pt x="6391" y="5830"/>
                      </a:cubicBezTo>
                      <a:cubicBezTo>
                        <a:pt x="6391" y="5940"/>
                        <a:pt x="6538" y="5756"/>
                        <a:pt x="6612" y="5719"/>
                      </a:cubicBezTo>
                      <a:cubicBezTo>
                        <a:pt x="6834" y="5682"/>
                        <a:pt x="6797" y="5830"/>
                        <a:pt x="6908" y="5903"/>
                      </a:cubicBezTo>
                      <a:cubicBezTo>
                        <a:pt x="7018" y="5940"/>
                        <a:pt x="7203" y="5940"/>
                        <a:pt x="7203" y="6088"/>
                      </a:cubicBezTo>
                      <a:cubicBezTo>
                        <a:pt x="7203" y="6125"/>
                        <a:pt x="7166" y="6198"/>
                        <a:pt x="7166" y="6235"/>
                      </a:cubicBezTo>
                      <a:cubicBezTo>
                        <a:pt x="7129" y="6235"/>
                        <a:pt x="7055" y="6272"/>
                        <a:pt x="7055" y="6272"/>
                      </a:cubicBezTo>
                      <a:cubicBezTo>
                        <a:pt x="7055" y="6235"/>
                        <a:pt x="7092" y="6198"/>
                        <a:pt x="7092" y="6162"/>
                      </a:cubicBezTo>
                      <a:lnTo>
                        <a:pt x="6908" y="6309"/>
                      </a:lnTo>
                      <a:cubicBezTo>
                        <a:pt x="6981" y="6309"/>
                        <a:pt x="7092" y="6309"/>
                        <a:pt x="7166" y="6309"/>
                      </a:cubicBezTo>
                      <a:cubicBezTo>
                        <a:pt x="7203" y="6309"/>
                        <a:pt x="7129" y="6420"/>
                        <a:pt x="7129" y="6457"/>
                      </a:cubicBezTo>
                      <a:cubicBezTo>
                        <a:pt x="7018" y="6641"/>
                        <a:pt x="7388" y="6346"/>
                        <a:pt x="7277" y="6530"/>
                      </a:cubicBezTo>
                      <a:lnTo>
                        <a:pt x="7314" y="6567"/>
                      </a:lnTo>
                      <a:lnTo>
                        <a:pt x="7240" y="6604"/>
                      </a:lnTo>
                      <a:lnTo>
                        <a:pt x="7092" y="6641"/>
                      </a:lnTo>
                      <a:cubicBezTo>
                        <a:pt x="7092" y="6641"/>
                        <a:pt x="7055" y="6678"/>
                        <a:pt x="7018" y="6715"/>
                      </a:cubicBezTo>
                      <a:cubicBezTo>
                        <a:pt x="7055" y="6715"/>
                        <a:pt x="7129" y="6678"/>
                        <a:pt x="7166" y="6678"/>
                      </a:cubicBezTo>
                      <a:cubicBezTo>
                        <a:pt x="7240" y="6641"/>
                        <a:pt x="7314" y="6641"/>
                        <a:pt x="7351" y="6604"/>
                      </a:cubicBezTo>
                      <a:lnTo>
                        <a:pt x="7314" y="6678"/>
                      </a:lnTo>
                      <a:cubicBezTo>
                        <a:pt x="7240" y="6826"/>
                        <a:pt x="7277" y="6678"/>
                        <a:pt x="7203" y="6715"/>
                      </a:cubicBezTo>
                      <a:cubicBezTo>
                        <a:pt x="7166" y="6752"/>
                        <a:pt x="7092" y="6826"/>
                        <a:pt x="7092" y="6826"/>
                      </a:cubicBezTo>
                      <a:cubicBezTo>
                        <a:pt x="7092" y="6863"/>
                        <a:pt x="7203" y="6863"/>
                        <a:pt x="7166" y="6899"/>
                      </a:cubicBezTo>
                      <a:cubicBezTo>
                        <a:pt x="7166" y="6936"/>
                        <a:pt x="7092" y="7010"/>
                        <a:pt x="7018" y="7084"/>
                      </a:cubicBezTo>
                      <a:cubicBezTo>
                        <a:pt x="6981" y="7121"/>
                        <a:pt x="6908" y="7158"/>
                        <a:pt x="6871" y="7195"/>
                      </a:cubicBezTo>
                      <a:lnTo>
                        <a:pt x="6871" y="7231"/>
                      </a:lnTo>
                      <a:lnTo>
                        <a:pt x="7018" y="7268"/>
                      </a:lnTo>
                      <a:lnTo>
                        <a:pt x="6871" y="7305"/>
                      </a:lnTo>
                      <a:lnTo>
                        <a:pt x="6834" y="7342"/>
                      </a:lnTo>
                      <a:lnTo>
                        <a:pt x="6908" y="7453"/>
                      </a:lnTo>
                      <a:lnTo>
                        <a:pt x="6981" y="7453"/>
                      </a:lnTo>
                      <a:cubicBezTo>
                        <a:pt x="6908" y="7416"/>
                        <a:pt x="7461" y="7231"/>
                        <a:pt x="7166" y="7231"/>
                      </a:cubicBezTo>
                      <a:cubicBezTo>
                        <a:pt x="7166" y="7231"/>
                        <a:pt x="7166" y="7158"/>
                        <a:pt x="7277" y="7121"/>
                      </a:cubicBezTo>
                      <a:cubicBezTo>
                        <a:pt x="7314" y="7121"/>
                        <a:pt x="7314" y="7158"/>
                        <a:pt x="7351" y="7121"/>
                      </a:cubicBezTo>
                      <a:cubicBezTo>
                        <a:pt x="7572" y="7010"/>
                        <a:pt x="7424" y="6826"/>
                        <a:pt x="7720" y="6752"/>
                      </a:cubicBezTo>
                      <a:cubicBezTo>
                        <a:pt x="7831" y="6715"/>
                        <a:pt x="7646" y="6936"/>
                        <a:pt x="7498" y="7047"/>
                      </a:cubicBezTo>
                      <a:lnTo>
                        <a:pt x="7461" y="7084"/>
                      </a:lnTo>
                      <a:lnTo>
                        <a:pt x="7572" y="7047"/>
                      </a:lnTo>
                      <a:lnTo>
                        <a:pt x="7683" y="6973"/>
                      </a:lnTo>
                      <a:lnTo>
                        <a:pt x="7535" y="7158"/>
                      </a:lnTo>
                      <a:cubicBezTo>
                        <a:pt x="7535" y="7195"/>
                        <a:pt x="7461" y="7195"/>
                        <a:pt x="7424" y="7231"/>
                      </a:cubicBezTo>
                      <a:lnTo>
                        <a:pt x="7424" y="7231"/>
                      </a:lnTo>
                      <a:lnTo>
                        <a:pt x="7572" y="7158"/>
                      </a:lnTo>
                      <a:lnTo>
                        <a:pt x="7720" y="7047"/>
                      </a:lnTo>
                      <a:lnTo>
                        <a:pt x="7683" y="7158"/>
                      </a:lnTo>
                      <a:cubicBezTo>
                        <a:pt x="7683" y="7268"/>
                        <a:pt x="7609" y="7416"/>
                        <a:pt x="7941" y="7231"/>
                      </a:cubicBezTo>
                      <a:cubicBezTo>
                        <a:pt x="7978" y="7195"/>
                        <a:pt x="8052" y="7268"/>
                        <a:pt x="8052" y="7268"/>
                      </a:cubicBezTo>
                      <a:cubicBezTo>
                        <a:pt x="8052" y="7268"/>
                        <a:pt x="7978" y="7342"/>
                        <a:pt x="7941" y="7416"/>
                      </a:cubicBezTo>
                      <a:cubicBezTo>
                        <a:pt x="7941" y="7379"/>
                        <a:pt x="7941" y="7342"/>
                        <a:pt x="7904" y="7342"/>
                      </a:cubicBezTo>
                      <a:cubicBezTo>
                        <a:pt x="7904" y="7342"/>
                        <a:pt x="7831" y="7342"/>
                        <a:pt x="7831" y="7342"/>
                      </a:cubicBezTo>
                      <a:cubicBezTo>
                        <a:pt x="7683" y="7453"/>
                        <a:pt x="7572" y="7379"/>
                        <a:pt x="7424" y="7600"/>
                      </a:cubicBezTo>
                      <a:cubicBezTo>
                        <a:pt x="7388" y="7674"/>
                        <a:pt x="7424" y="7637"/>
                        <a:pt x="7498" y="7600"/>
                      </a:cubicBezTo>
                      <a:lnTo>
                        <a:pt x="7609" y="7527"/>
                      </a:lnTo>
                      <a:cubicBezTo>
                        <a:pt x="7867" y="7342"/>
                        <a:pt x="7757" y="7527"/>
                        <a:pt x="7867" y="7527"/>
                      </a:cubicBezTo>
                      <a:cubicBezTo>
                        <a:pt x="8015" y="7527"/>
                        <a:pt x="8015" y="7563"/>
                        <a:pt x="8052" y="7416"/>
                      </a:cubicBezTo>
                      <a:lnTo>
                        <a:pt x="8089" y="7379"/>
                      </a:lnTo>
                      <a:cubicBezTo>
                        <a:pt x="8126" y="7379"/>
                        <a:pt x="8163" y="7416"/>
                        <a:pt x="8200" y="7453"/>
                      </a:cubicBezTo>
                      <a:cubicBezTo>
                        <a:pt x="8200" y="7453"/>
                        <a:pt x="8126" y="7527"/>
                        <a:pt x="8089" y="7563"/>
                      </a:cubicBezTo>
                      <a:lnTo>
                        <a:pt x="8015" y="7600"/>
                      </a:lnTo>
                      <a:lnTo>
                        <a:pt x="8052" y="7600"/>
                      </a:lnTo>
                      <a:cubicBezTo>
                        <a:pt x="8310" y="7527"/>
                        <a:pt x="8310" y="7600"/>
                        <a:pt x="8126" y="7822"/>
                      </a:cubicBezTo>
                      <a:cubicBezTo>
                        <a:pt x="8126" y="7822"/>
                        <a:pt x="8089" y="7859"/>
                        <a:pt x="8052" y="7859"/>
                      </a:cubicBezTo>
                      <a:cubicBezTo>
                        <a:pt x="8052" y="7859"/>
                        <a:pt x="8052" y="7822"/>
                        <a:pt x="8089" y="7785"/>
                      </a:cubicBezTo>
                      <a:lnTo>
                        <a:pt x="8126" y="7748"/>
                      </a:lnTo>
                      <a:cubicBezTo>
                        <a:pt x="8052" y="7785"/>
                        <a:pt x="8015" y="7785"/>
                        <a:pt x="7978" y="7822"/>
                      </a:cubicBezTo>
                      <a:cubicBezTo>
                        <a:pt x="7941" y="7859"/>
                        <a:pt x="7904" y="7896"/>
                        <a:pt x="7904" y="7932"/>
                      </a:cubicBezTo>
                      <a:cubicBezTo>
                        <a:pt x="7941" y="7896"/>
                        <a:pt x="7978" y="7859"/>
                        <a:pt x="7978" y="7859"/>
                      </a:cubicBezTo>
                      <a:lnTo>
                        <a:pt x="8126" y="7859"/>
                      </a:lnTo>
                      <a:lnTo>
                        <a:pt x="8089" y="7896"/>
                      </a:lnTo>
                      <a:cubicBezTo>
                        <a:pt x="8052" y="7932"/>
                        <a:pt x="7978" y="7859"/>
                        <a:pt x="7941" y="7969"/>
                      </a:cubicBezTo>
                      <a:lnTo>
                        <a:pt x="7831" y="8006"/>
                      </a:lnTo>
                      <a:lnTo>
                        <a:pt x="7831" y="8117"/>
                      </a:lnTo>
                      <a:cubicBezTo>
                        <a:pt x="7904" y="8043"/>
                        <a:pt x="8015" y="7932"/>
                        <a:pt x="8089" y="7896"/>
                      </a:cubicBezTo>
                      <a:cubicBezTo>
                        <a:pt x="8274" y="7822"/>
                        <a:pt x="8495" y="7748"/>
                        <a:pt x="8606" y="7748"/>
                      </a:cubicBezTo>
                      <a:cubicBezTo>
                        <a:pt x="8680" y="7748"/>
                        <a:pt x="8532" y="7859"/>
                        <a:pt x="8421" y="7932"/>
                      </a:cubicBezTo>
                      <a:lnTo>
                        <a:pt x="8421" y="7969"/>
                      </a:lnTo>
                      <a:cubicBezTo>
                        <a:pt x="8753" y="7748"/>
                        <a:pt x="8532" y="8117"/>
                        <a:pt x="8790" y="7969"/>
                      </a:cubicBezTo>
                      <a:lnTo>
                        <a:pt x="8790" y="8006"/>
                      </a:lnTo>
                      <a:cubicBezTo>
                        <a:pt x="8606" y="8117"/>
                        <a:pt x="8975" y="8006"/>
                        <a:pt x="8717" y="8154"/>
                      </a:cubicBezTo>
                      <a:cubicBezTo>
                        <a:pt x="8717" y="8191"/>
                        <a:pt x="8717" y="8228"/>
                        <a:pt x="8753" y="8265"/>
                      </a:cubicBezTo>
                      <a:lnTo>
                        <a:pt x="9012" y="8523"/>
                      </a:lnTo>
                      <a:cubicBezTo>
                        <a:pt x="9086" y="8597"/>
                        <a:pt x="9086" y="8707"/>
                        <a:pt x="9197" y="8744"/>
                      </a:cubicBezTo>
                      <a:cubicBezTo>
                        <a:pt x="9418" y="8855"/>
                        <a:pt x="9603" y="9002"/>
                        <a:pt x="9492" y="9371"/>
                      </a:cubicBezTo>
                      <a:cubicBezTo>
                        <a:pt x="9455" y="9482"/>
                        <a:pt x="9750" y="9445"/>
                        <a:pt x="9787" y="9556"/>
                      </a:cubicBezTo>
                      <a:cubicBezTo>
                        <a:pt x="9787" y="9630"/>
                        <a:pt x="10046" y="9556"/>
                        <a:pt x="9861" y="9777"/>
                      </a:cubicBezTo>
                      <a:cubicBezTo>
                        <a:pt x="9492" y="10183"/>
                        <a:pt x="10083" y="9814"/>
                        <a:pt x="10083" y="9962"/>
                      </a:cubicBezTo>
                      <a:cubicBezTo>
                        <a:pt x="10083" y="10072"/>
                        <a:pt x="10267" y="10072"/>
                        <a:pt x="10304" y="10183"/>
                      </a:cubicBezTo>
                      <a:cubicBezTo>
                        <a:pt x="10341" y="10294"/>
                        <a:pt x="10304" y="10441"/>
                        <a:pt x="10083" y="10663"/>
                      </a:cubicBezTo>
                      <a:lnTo>
                        <a:pt x="10083" y="10700"/>
                      </a:lnTo>
                      <a:lnTo>
                        <a:pt x="10156" y="10663"/>
                      </a:lnTo>
                      <a:lnTo>
                        <a:pt x="10304" y="10515"/>
                      </a:lnTo>
                      <a:cubicBezTo>
                        <a:pt x="10304" y="10552"/>
                        <a:pt x="10341" y="10589"/>
                        <a:pt x="10304" y="10626"/>
                      </a:cubicBezTo>
                      <a:cubicBezTo>
                        <a:pt x="10304" y="10626"/>
                        <a:pt x="10230" y="10700"/>
                        <a:pt x="10193" y="10737"/>
                      </a:cubicBezTo>
                      <a:cubicBezTo>
                        <a:pt x="10267" y="10700"/>
                        <a:pt x="10341" y="10663"/>
                        <a:pt x="10415" y="10626"/>
                      </a:cubicBezTo>
                      <a:cubicBezTo>
                        <a:pt x="10710" y="10368"/>
                        <a:pt x="10415" y="10773"/>
                        <a:pt x="10599" y="10589"/>
                      </a:cubicBezTo>
                      <a:lnTo>
                        <a:pt x="10747" y="10847"/>
                      </a:lnTo>
                      <a:cubicBezTo>
                        <a:pt x="10784" y="10884"/>
                        <a:pt x="10636" y="10884"/>
                        <a:pt x="10599" y="10995"/>
                      </a:cubicBezTo>
                      <a:cubicBezTo>
                        <a:pt x="10562" y="11179"/>
                        <a:pt x="10784" y="11106"/>
                        <a:pt x="10895" y="11179"/>
                      </a:cubicBezTo>
                      <a:cubicBezTo>
                        <a:pt x="10932" y="11216"/>
                        <a:pt x="11116" y="11179"/>
                        <a:pt x="10969" y="11364"/>
                      </a:cubicBezTo>
                      <a:cubicBezTo>
                        <a:pt x="11264" y="11253"/>
                        <a:pt x="10784" y="11548"/>
                        <a:pt x="10895" y="11548"/>
                      </a:cubicBezTo>
                      <a:cubicBezTo>
                        <a:pt x="10932" y="11548"/>
                        <a:pt x="11005" y="11548"/>
                        <a:pt x="11042" y="11511"/>
                      </a:cubicBezTo>
                      <a:cubicBezTo>
                        <a:pt x="11116" y="11474"/>
                        <a:pt x="11079" y="11364"/>
                        <a:pt x="11153" y="11364"/>
                      </a:cubicBezTo>
                      <a:cubicBezTo>
                        <a:pt x="11264" y="11438"/>
                        <a:pt x="11338" y="11548"/>
                        <a:pt x="11190" y="11770"/>
                      </a:cubicBezTo>
                      <a:lnTo>
                        <a:pt x="11116" y="11880"/>
                      </a:lnTo>
                      <a:lnTo>
                        <a:pt x="11227" y="11807"/>
                      </a:lnTo>
                      <a:lnTo>
                        <a:pt x="11375" y="11696"/>
                      </a:lnTo>
                      <a:lnTo>
                        <a:pt x="11264" y="11807"/>
                      </a:lnTo>
                      <a:cubicBezTo>
                        <a:pt x="11227" y="11880"/>
                        <a:pt x="11042" y="11954"/>
                        <a:pt x="11153" y="11954"/>
                      </a:cubicBezTo>
                      <a:cubicBezTo>
                        <a:pt x="11190" y="11954"/>
                        <a:pt x="11338" y="11880"/>
                        <a:pt x="11412" y="11843"/>
                      </a:cubicBezTo>
                      <a:cubicBezTo>
                        <a:pt x="11449" y="11843"/>
                        <a:pt x="11449" y="11880"/>
                        <a:pt x="11485" y="11917"/>
                      </a:cubicBezTo>
                      <a:lnTo>
                        <a:pt x="11264" y="12065"/>
                      </a:lnTo>
                      <a:lnTo>
                        <a:pt x="11190" y="12028"/>
                      </a:lnTo>
                      <a:cubicBezTo>
                        <a:pt x="11153" y="12028"/>
                        <a:pt x="11116" y="12028"/>
                        <a:pt x="11079" y="12065"/>
                      </a:cubicBezTo>
                      <a:lnTo>
                        <a:pt x="11153" y="12323"/>
                      </a:lnTo>
                      <a:cubicBezTo>
                        <a:pt x="11153" y="12323"/>
                        <a:pt x="11190" y="12323"/>
                        <a:pt x="11227" y="12286"/>
                      </a:cubicBezTo>
                      <a:lnTo>
                        <a:pt x="11301" y="12175"/>
                      </a:lnTo>
                      <a:cubicBezTo>
                        <a:pt x="11042" y="12323"/>
                        <a:pt x="11190" y="12212"/>
                        <a:pt x="11264" y="12102"/>
                      </a:cubicBezTo>
                      <a:cubicBezTo>
                        <a:pt x="11375" y="12028"/>
                        <a:pt x="11596" y="11954"/>
                        <a:pt x="11485" y="12065"/>
                      </a:cubicBezTo>
                      <a:cubicBezTo>
                        <a:pt x="11338" y="12212"/>
                        <a:pt x="11412" y="12249"/>
                        <a:pt x="11412" y="12249"/>
                      </a:cubicBezTo>
                      <a:cubicBezTo>
                        <a:pt x="11375" y="12397"/>
                        <a:pt x="11559" y="12175"/>
                        <a:pt x="11670" y="12139"/>
                      </a:cubicBezTo>
                      <a:cubicBezTo>
                        <a:pt x="11928" y="12065"/>
                        <a:pt x="11559" y="12360"/>
                        <a:pt x="11633" y="12360"/>
                      </a:cubicBezTo>
                      <a:cubicBezTo>
                        <a:pt x="11670" y="12360"/>
                        <a:pt x="11449" y="12508"/>
                        <a:pt x="11559" y="12434"/>
                      </a:cubicBezTo>
                      <a:cubicBezTo>
                        <a:pt x="11670" y="12360"/>
                        <a:pt x="11670" y="12397"/>
                        <a:pt x="11707" y="12397"/>
                      </a:cubicBezTo>
                      <a:cubicBezTo>
                        <a:pt x="11928" y="12286"/>
                        <a:pt x="12076" y="12249"/>
                        <a:pt x="11892" y="12508"/>
                      </a:cubicBezTo>
                      <a:cubicBezTo>
                        <a:pt x="11855" y="12581"/>
                        <a:pt x="12076" y="12544"/>
                        <a:pt x="12113" y="12618"/>
                      </a:cubicBezTo>
                      <a:cubicBezTo>
                        <a:pt x="12187" y="12692"/>
                        <a:pt x="12372" y="12692"/>
                        <a:pt x="12076" y="13024"/>
                      </a:cubicBezTo>
                      <a:lnTo>
                        <a:pt x="12076" y="13061"/>
                      </a:lnTo>
                      <a:cubicBezTo>
                        <a:pt x="12372" y="12840"/>
                        <a:pt x="12224" y="13024"/>
                        <a:pt x="12187" y="13098"/>
                      </a:cubicBezTo>
                      <a:cubicBezTo>
                        <a:pt x="12187" y="13172"/>
                        <a:pt x="12408" y="13061"/>
                        <a:pt x="12445" y="13135"/>
                      </a:cubicBezTo>
                      <a:cubicBezTo>
                        <a:pt x="12519" y="13319"/>
                        <a:pt x="12630" y="13430"/>
                        <a:pt x="12778" y="13541"/>
                      </a:cubicBezTo>
                      <a:cubicBezTo>
                        <a:pt x="12851" y="13614"/>
                        <a:pt x="12704" y="13836"/>
                        <a:pt x="12925" y="13762"/>
                      </a:cubicBezTo>
                      <a:lnTo>
                        <a:pt x="12888" y="13799"/>
                      </a:lnTo>
                      <a:lnTo>
                        <a:pt x="12925" y="13836"/>
                      </a:lnTo>
                      <a:cubicBezTo>
                        <a:pt x="12925" y="13909"/>
                        <a:pt x="12962" y="14020"/>
                        <a:pt x="12962" y="14094"/>
                      </a:cubicBezTo>
                      <a:cubicBezTo>
                        <a:pt x="12962" y="14168"/>
                        <a:pt x="13110" y="13983"/>
                        <a:pt x="13147" y="14057"/>
                      </a:cubicBezTo>
                      <a:cubicBezTo>
                        <a:pt x="13221" y="14242"/>
                        <a:pt x="13368" y="14352"/>
                        <a:pt x="13516" y="14500"/>
                      </a:cubicBezTo>
                      <a:lnTo>
                        <a:pt x="13701" y="14721"/>
                      </a:lnTo>
                      <a:lnTo>
                        <a:pt x="13848" y="14906"/>
                      </a:lnTo>
                      <a:cubicBezTo>
                        <a:pt x="13701" y="15016"/>
                        <a:pt x="13811" y="15016"/>
                        <a:pt x="13811" y="15016"/>
                      </a:cubicBezTo>
                      <a:cubicBezTo>
                        <a:pt x="14181" y="14832"/>
                        <a:pt x="13738" y="15348"/>
                        <a:pt x="14070" y="15238"/>
                      </a:cubicBezTo>
                      <a:cubicBezTo>
                        <a:pt x="14107" y="15238"/>
                        <a:pt x="14070" y="15348"/>
                        <a:pt x="14033" y="15422"/>
                      </a:cubicBezTo>
                      <a:cubicBezTo>
                        <a:pt x="13959" y="15570"/>
                        <a:pt x="14070" y="15533"/>
                        <a:pt x="14144" y="15570"/>
                      </a:cubicBezTo>
                      <a:cubicBezTo>
                        <a:pt x="14365" y="15607"/>
                        <a:pt x="14439" y="15754"/>
                        <a:pt x="14476" y="15939"/>
                      </a:cubicBezTo>
                      <a:cubicBezTo>
                        <a:pt x="14513" y="16013"/>
                        <a:pt x="14587" y="16086"/>
                        <a:pt x="14624" y="16160"/>
                      </a:cubicBezTo>
                      <a:cubicBezTo>
                        <a:pt x="14624" y="16160"/>
                        <a:pt x="14624" y="16197"/>
                        <a:pt x="14587" y="16234"/>
                      </a:cubicBezTo>
                      <a:lnTo>
                        <a:pt x="14365" y="16418"/>
                      </a:lnTo>
                      <a:cubicBezTo>
                        <a:pt x="14476" y="16418"/>
                        <a:pt x="14550" y="16271"/>
                        <a:pt x="14624" y="16197"/>
                      </a:cubicBezTo>
                      <a:lnTo>
                        <a:pt x="14661" y="16160"/>
                      </a:lnTo>
                      <a:lnTo>
                        <a:pt x="14550" y="16382"/>
                      </a:lnTo>
                      <a:cubicBezTo>
                        <a:pt x="14587" y="16345"/>
                        <a:pt x="14697" y="16271"/>
                        <a:pt x="14697" y="16271"/>
                      </a:cubicBezTo>
                      <a:cubicBezTo>
                        <a:pt x="14771" y="16308"/>
                        <a:pt x="14845" y="16308"/>
                        <a:pt x="14882" y="16382"/>
                      </a:cubicBezTo>
                      <a:cubicBezTo>
                        <a:pt x="14919" y="16492"/>
                        <a:pt x="15030" y="16529"/>
                        <a:pt x="15030" y="16640"/>
                      </a:cubicBezTo>
                      <a:cubicBezTo>
                        <a:pt x="15067" y="16824"/>
                        <a:pt x="15251" y="16935"/>
                        <a:pt x="15362" y="17083"/>
                      </a:cubicBezTo>
                      <a:cubicBezTo>
                        <a:pt x="15473" y="17230"/>
                        <a:pt x="15620" y="17304"/>
                        <a:pt x="15620" y="17488"/>
                      </a:cubicBezTo>
                      <a:cubicBezTo>
                        <a:pt x="15620" y="17636"/>
                        <a:pt x="15842" y="17562"/>
                        <a:pt x="15805" y="17673"/>
                      </a:cubicBezTo>
                      <a:cubicBezTo>
                        <a:pt x="15805" y="17747"/>
                        <a:pt x="15731" y="17894"/>
                        <a:pt x="15805" y="17894"/>
                      </a:cubicBezTo>
                      <a:cubicBezTo>
                        <a:pt x="15953" y="17894"/>
                        <a:pt x="15805" y="18079"/>
                        <a:pt x="15805" y="18153"/>
                      </a:cubicBezTo>
                      <a:cubicBezTo>
                        <a:pt x="15805" y="18337"/>
                        <a:pt x="16211" y="18189"/>
                        <a:pt x="16174" y="18448"/>
                      </a:cubicBezTo>
                      <a:cubicBezTo>
                        <a:pt x="16174" y="18521"/>
                        <a:pt x="16322" y="18485"/>
                        <a:pt x="16396" y="18485"/>
                      </a:cubicBezTo>
                      <a:cubicBezTo>
                        <a:pt x="16470" y="18485"/>
                        <a:pt x="16174" y="18632"/>
                        <a:pt x="16322" y="18632"/>
                      </a:cubicBezTo>
                      <a:cubicBezTo>
                        <a:pt x="16580" y="18632"/>
                        <a:pt x="16691" y="18780"/>
                        <a:pt x="16654" y="19038"/>
                      </a:cubicBezTo>
                      <a:cubicBezTo>
                        <a:pt x="16617" y="19186"/>
                        <a:pt x="16654" y="19186"/>
                        <a:pt x="16802" y="19112"/>
                      </a:cubicBezTo>
                      <a:cubicBezTo>
                        <a:pt x="16765" y="19149"/>
                        <a:pt x="16728" y="19222"/>
                        <a:pt x="16728" y="19222"/>
                      </a:cubicBezTo>
                      <a:cubicBezTo>
                        <a:pt x="16839" y="19259"/>
                        <a:pt x="16950" y="19259"/>
                        <a:pt x="17023" y="19333"/>
                      </a:cubicBezTo>
                      <a:cubicBezTo>
                        <a:pt x="17134" y="19407"/>
                        <a:pt x="17245" y="19518"/>
                        <a:pt x="17319" y="19628"/>
                      </a:cubicBezTo>
                      <a:cubicBezTo>
                        <a:pt x="17466" y="19887"/>
                        <a:pt x="17503" y="20219"/>
                        <a:pt x="17799" y="20329"/>
                      </a:cubicBezTo>
                      <a:cubicBezTo>
                        <a:pt x="17540" y="20551"/>
                        <a:pt x="17983" y="20292"/>
                        <a:pt x="17762" y="20477"/>
                      </a:cubicBezTo>
                      <a:cubicBezTo>
                        <a:pt x="17762" y="20477"/>
                        <a:pt x="17762" y="20514"/>
                        <a:pt x="17762" y="20551"/>
                      </a:cubicBezTo>
                      <a:lnTo>
                        <a:pt x="17799" y="20477"/>
                      </a:lnTo>
                      <a:lnTo>
                        <a:pt x="17836" y="20440"/>
                      </a:lnTo>
                      <a:lnTo>
                        <a:pt x="17872" y="20440"/>
                      </a:lnTo>
                      <a:lnTo>
                        <a:pt x="17872" y="20698"/>
                      </a:lnTo>
                      <a:lnTo>
                        <a:pt x="17872" y="20735"/>
                      </a:lnTo>
                      <a:lnTo>
                        <a:pt x="18242" y="20809"/>
                      </a:lnTo>
                      <a:lnTo>
                        <a:pt x="18315" y="20735"/>
                      </a:lnTo>
                      <a:cubicBezTo>
                        <a:pt x="18315" y="20772"/>
                        <a:pt x="18352" y="20809"/>
                        <a:pt x="18352" y="20809"/>
                      </a:cubicBezTo>
                      <a:cubicBezTo>
                        <a:pt x="18242" y="20920"/>
                        <a:pt x="18242" y="20956"/>
                        <a:pt x="18242" y="20956"/>
                      </a:cubicBezTo>
                      <a:lnTo>
                        <a:pt x="16543" y="22506"/>
                      </a:lnTo>
                      <a:close/>
                      <a:moveTo>
                        <a:pt x="4434" y="3025"/>
                      </a:moveTo>
                      <a:cubicBezTo>
                        <a:pt x="4434" y="3062"/>
                        <a:pt x="4434" y="3136"/>
                        <a:pt x="4434" y="3173"/>
                      </a:cubicBezTo>
                      <a:cubicBezTo>
                        <a:pt x="4471" y="3173"/>
                        <a:pt x="4508" y="3173"/>
                        <a:pt x="4545" y="3173"/>
                      </a:cubicBezTo>
                      <a:cubicBezTo>
                        <a:pt x="4619" y="3062"/>
                        <a:pt x="4766" y="2915"/>
                        <a:pt x="4766" y="2878"/>
                      </a:cubicBezTo>
                      <a:cubicBezTo>
                        <a:pt x="4692" y="2730"/>
                        <a:pt x="4508" y="3099"/>
                        <a:pt x="4434" y="3025"/>
                      </a:cubicBezTo>
                      <a:close/>
                      <a:moveTo>
                        <a:pt x="2736" y="2398"/>
                      </a:moveTo>
                      <a:lnTo>
                        <a:pt x="2773" y="2398"/>
                      </a:lnTo>
                      <a:cubicBezTo>
                        <a:pt x="2588" y="2546"/>
                        <a:pt x="2810" y="2509"/>
                        <a:pt x="2699" y="2620"/>
                      </a:cubicBezTo>
                      <a:lnTo>
                        <a:pt x="2773" y="2620"/>
                      </a:lnTo>
                      <a:cubicBezTo>
                        <a:pt x="2883" y="2509"/>
                        <a:pt x="2920" y="2435"/>
                        <a:pt x="2773" y="2398"/>
                      </a:cubicBezTo>
                      <a:lnTo>
                        <a:pt x="2773" y="2398"/>
                      </a:lnTo>
                      <a:lnTo>
                        <a:pt x="2773" y="2398"/>
                      </a:lnTo>
                      <a:cubicBezTo>
                        <a:pt x="2810" y="2398"/>
                        <a:pt x="2773" y="2398"/>
                        <a:pt x="2736" y="2398"/>
                      </a:cubicBezTo>
                      <a:close/>
                      <a:moveTo>
                        <a:pt x="1407" y="2029"/>
                      </a:moveTo>
                      <a:lnTo>
                        <a:pt x="1185" y="2251"/>
                      </a:lnTo>
                      <a:cubicBezTo>
                        <a:pt x="1259" y="2214"/>
                        <a:pt x="1370" y="2214"/>
                        <a:pt x="1480" y="2177"/>
                      </a:cubicBezTo>
                      <a:cubicBezTo>
                        <a:pt x="1517" y="2140"/>
                        <a:pt x="1554" y="2066"/>
                        <a:pt x="1591" y="1992"/>
                      </a:cubicBezTo>
                      <a:cubicBezTo>
                        <a:pt x="1591" y="1992"/>
                        <a:pt x="1443" y="2029"/>
                        <a:pt x="1407" y="2029"/>
                      </a:cubicBezTo>
                      <a:close/>
                      <a:moveTo>
                        <a:pt x="1628" y="1513"/>
                      </a:moveTo>
                      <a:cubicBezTo>
                        <a:pt x="1702" y="1476"/>
                        <a:pt x="1887" y="1439"/>
                        <a:pt x="1887" y="1402"/>
                      </a:cubicBezTo>
                      <a:cubicBezTo>
                        <a:pt x="2071" y="1181"/>
                        <a:pt x="1591" y="1365"/>
                        <a:pt x="1813" y="1144"/>
                      </a:cubicBezTo>
                      <a:lnTo>
                        <a:pt x="1739" y="1144"/>
                      </a:lnTo>
                      <a:cubicBezTo>
                        <a:pt x="1407" y="1402"/>
                        <a:pt x="1923" y="1291"/>
                        <a:pt x="1628" y="1513"/>
                      </a:cubicBezTo>
                      <a:close/>
                      <a:moveTo>
                        <a:pt x="1037" y="1882"/>
                      </a:moveTo>
                      <a:cubicBezTo>
                        <a:pt x="1074" y="1845"/>
                        <a:pt x="1111" y="1808"/>
                        <a:pt x="1111" y="1808"/>
                      </a:cubicBezTo>
                      <a:lnTo>
                        <a:pt x="964" y="1808"/>
                      </a:lnTo>
                      <a:lnTo>
                        <a:pt x="742" y="2066"/>
                      </a:lnTo>
                      <a:lnTo>
                        <a:pt x="853" y="2029"/>
                      </a:lnTo>
                      <a:cubicBezTo>
                        <a:pt x="853" y="1992"/>
                        <a:pt x="890" y="1955"/>
                        <a:pt x="890" y="1955"/>
                      </a:cubicBezTo>
                      <a:cubicBezTo>
                        <a:pt x="1037" y="1845"/>
                        <a:pt x="927" y="2029"/>
                        <a:pt x="1037" y="1882"/>
                      </a:cubicBezTo>
                      <a:close/>
                      <a:moveTo>
                        <a:pt x="1370" y="1882"/>
                      </a:moveTo>
                      <a:cubicBezTo>
                        <a:pt x="1407" y="1919"/>
                        <a:pt x="1480" y="1882"/>
                        <a:pt x="1554" y="1845"/>
                      </a:cubicBezTo>
                      <a:cubicBezTo>
                        <a:pt x="1517" y="1771"/>
                        <a:pt x="1480" y="1697"/>
                        <a:pt x="1407" y="1623"/>
                      </a:cubicBezTo>
                      <a:cubicBezTo>
                        <a:pt x="1370" y="1623"/>
                        <a:pt x="1333" y="1660"/>
                        <a:pt x="1296" y="1660"/>
                      </a:cubicBezTo>
                      <a:cubicBezTo>
                        <a:pt x="1333" y="1771"/>
                        <a:pt x="1333" y="1845"/>
                        <a:pt x="1370" y="1882"/>
                      </a:cubicBezTo>
                      <a:close/>
                      <a:moveTo>
                        <a:pt x="927" y="2952"/>
                      </a:moveTo>
                      <a:cubicBezTo>
                        <a:pt x="927" y="2915"/>
                        <a:pt x="927" y="2878"/>
                        <a:pt x="927" y="2841"/>
                      </a:cubicBezTo>
                      <a:lnTo>
                        <a:pt x="890" y="2915"/>
                      </a:lnTo>
                      <a:lnTo>
                        <a:pt x="853" y="2952"/>
                      </a:lnTo>
                      <a:cubicBezTo>
                        <a:pt x="816" y="2952"/>
                        <a:pt x="779" y="2915"/>
                        <a:pt x="779" y="2915"/>
                      </a:cubicBezTo>
                      <a:lnTo>
                        <a:pt x="816" y="2841"/>
                      </a:lnTo>
                      <a:cubicBezTo>
                        <a:pt x="890" y="2656"/>
                        <a:pt x="1037" y="2435"/>
                        <a:pt x="853" y="2398"/>
                      </a:cubicBezTo>
                      <a:lnTo>
                        <a:pt x="853" y="2398"/>
                      </a:lnTo>
                      <a:lnTo>
                        <a:pt x="853" y="2398"/>
                      </a:lnTo>
                      <a:lnTo>
                        <a:pt x="853" y="2398"/>
                      </a:lnTo>
                      <a:cubicBezTo>
                        <a:pt x="890" y="2287"/>
                        <a:pt x="890" y="2214"/>
                        <a:pt x="668" y="2324"/>
                      </a:cubicBezTo>
                      <a:cubicBezTo>
                        <a:pt x="668" y="2361"/>
                        <a:pt x="668" y="2361"/>
                        <a:pt x="705" y="2398"/>
                      </a:cubicBezTo>
                      <a:cubicBezTo>
                        <a:pt x="742" y="2398"/>
                        <a:pt x="779" y="2398"/>
                        <a:pt x="853" y="2398"/>
                      </a:cubicBezTo>
                      <a:lnTo>
                        <a:pt x="853" y="2398"/>
                      </a:lnTo>
                      <a:cubicBezTo>
                        <a:pt x="816" y="2435"/>
                        <a:pt x="890" y="2472"/>
                        <a:pt x="742" y="2509"/>
                      </a:cubicBezTo>
                      <a:cubicBezTo>
                        <a:pt x="705" y="2656"/>
                        <a:pt x="705" y="2804"/>
                        <a:pt x="668" y="2952"/>
                      </a:cubicBezTo>
                      <a:cubicBezTo>
                        <a:pt x="668" y="2989"/>
                        <a:pt x="853" y="2841"/>
                        <a:pt x="705" y="2989"/>
                      </a:cubicBezTo>
                      <a:cubicBezTo>
                        <a:pt x="742" y="2989"/>
                        <a:pt x="742" y="2989"/>
                        <a:pt x="779" y="2989"/>
                      </a:cubicBezTo>
                      <a:cubicBezTo>
                        <a:pt x="816" y="3025"/>
                        <a:pt x="927" y="2952"/>
                        <a:pt x="927" y="2952"/>
                      </a:cubicBezTo>
                      <a:close/>
                      <a:moveTo>
                        <a:pt x="1222" y="3653"/>
                      </a:moveTo>
                      <a:lnTo>
                        <a:pt x="1185" y="3468"/>
                      </a:lnTo>
                      <a:cubicBezTo>
                        <a:pt x="1185" y="3468"/>
                        <a:pt x="1111" y="3468"/>
                        <a:pt x="1111" y="3505"/>
                      </a:cubicBezTo>
                      <a:cubicBezTo>
                        <a:pt x="1074" y="3542"/>
                        <a:pt x="1037" y="3579"/>
                        <a:pt x="1000" y="3579"/>
                      </a:cubicBezTo>
                      <a:lnTo>
                        <a:pt x="890" y="3726"/>
                      </a:lnTo>
                      <a:cubicBezTo>
                        <a:pt x="927" y="3726"/>
                        <a:pt x="964" y="3690"/>
                        <a:pt x="964" y="3690"/>
                      </a:cubicBezTo>
                      <a:cubicBezTo>
                        <a:pt x="1259" y="3357"/>
                        <a:pt x="1148" y="3616"/>
                        <a:pt x="1185" y="3616"/>
                      </a:cubicBezTo>
                      <a:lnTo>
                        <a:pt x="1222" y="3653"/>
                      </a:lnTo>
                      <a:close/>
                      <a:moveTo>
                        <a:pt x="2182" y="3025"/>
                      </a:moveTo>
                      <a:lnTo>
                        <a:pt x="2145" y="3099"/>
                      </a:lnTo>
                      <a:lnTo>
                        <a:pt x="2366" y="2989"/>
                      </a:lnTo>
                      <a:lnTo>
                        <a:pt x="2403" y="2952"/>
                      </a:lnTo>
                      <a:lnTo>
                        <a:pt x="2366" y="2915"/>
                      </a:lnTo>
                      <a:cubicBezTo>
                        <a:pt x="2366" y="2915"/>
                        <a:pt x="2403" y="2878"/>
                        <a:pt x="2440" y="2878"/>
                      </a:cubicBezTo>
                      <a:lnTo>
                        <a:pt x="2477" y="2915"/>
                      </a:lnTo>
                      <a:cubicBezTo>
                        <a:pt x="2588" y="2989"/>
                        <a:pt x="2588" y="3062"/>
                        <a:pt x="2256" y="3136"/>
                      </a:cubicBezTo>
                      <a:lnTo>
                        <a:pt x="2182" y="3173"/>
                      </a:lnTo>
                      <a:cubicBezTo>
                        <a:pt x="2182" y="3210"/>
                        <a:pt x="2145" y="3247"/>
                        <a:pt x="2145" y="3247"/>
                      </a:cubicBezTo>
                      <a:lnTo>
                        <a:pt x="2403" y="3173"/>
                      </a:lnTo>
                      <a:cubicBezTo>
                        <a:pt x="2440" y="3099"/>
                        <a:pt x="2699" y="2989"/>
                        <a:pt x="2588" y="2915"/>
                      </a:cubicBezTo>
                      <a:cubicBezTo>
                        <a:pt x="2551" y="2878"/>
                        <a:pt x="2588" y="2804"/>
                        <a:pt x="2588" y="2730"/>
                      </a:cubicBezTo>
                      <a:cubicBezTo>
                        <a:pt x="2588" y="2693"/>
                        <a:pt x="2551" y="2620"/>
                        <a:pt x="2366" y="2767"/>
                      </a:cubicBezTo>
                      <a:cubicBezTo>
                        <a:pt x="2588" y="2472"/>
                        <a:pt x="2108" y="2583"/>
                        <a:pt x="2219" y="2324"/>
                      </a:cubicBezTo>
                      <a:cubicBezTo>
                        <a:pt x="2219" y="2287"/>
                        <a:pt x="2145" y="2287"/>
                        <a:pt x="2108" y="2287"/>
                      </a:cubicBezTo>
                      <a:cubicBezTo>
                        <a:pt x="2108" y="2287"/>
                        <a:pt x="1997" y="2324"/>
                        <a:pt x="1997" y="2361"/>
                      </a:cubicBezTo>
                      <a:lnTo>
                        <a:pt x="1850" y="2509"/>
                      </a:lnTo>
                      <a:lnTo>
                        <a:pt x="1850" y="2361"/>
                      </a:lnTo>
                      <a:cubicBezTo>
                        <a:pt x="1850" y="2324"/>
                        <a:pt x="1813" y="2287"/>
                        <a:pt x="1813" y="2251"/>
                      </a:cubicBezTo>
                      <a:cubicBezTo>
                        <a:pt x="1776" y="2251"/>
                        <a:pt x="1739" y="2287"/>
                        <a:pt x="1739" y="2287"/>
                      </a:cubicBezTo>
                      <a:cubicBezTo>
                        <a:pt x="1739" y="2324"/>
                        <a:pt x="1702" y="2398"/>
                        <a:pt x="1702" y="2435"/>
                      </a:cubicBezTo>
                      <a:cubicBezTo>
                        <a:pt x="1702" y="2472"/>
                        <a:pt x="1702" y="2472"/>
                        <a:pt x="1739" y="2509"/>
                      </a:cubicBezTo>
                      <a:lnTo>
                        <a:pt x="1739" y="2546"/>
                      </a:lnTo>
                      <a:cubicBezTo>
                        <a:pt x="1702" y="2546"/>
                        <a:pt x="1665" y="2546"/>
                        <a:pt x="1665" y="2546"/>
                      </a:cubicBezTo>
                      <a:cubicBezTo>
                        <a:pt x="1591" y="2620"/>
                        <a:pt x="1665" y="2435"/>
                        <a:pt x="1554" y="2583"/>
                      </a:cubicBezTo>
                      <a:cubicBezTo>
                        <a:pt x="1517" y="2546"/>
                        <a:pt x="1407" y="2583"/>
                        <a:pt x="1296" y="2693"/>
                      </a:cubicBezTo>
                      <a:cubicBezTo>
                        <a:pt x="1259" y="2693"/>
                        <a:pt x="1296" y="2767"/>
                        <a:pt x="1296" y="2767"/>
                      </a:cubicBezTo>
                      <a:lnTo>
                        <a:pt x="1407" y="2841"/>
                      </a:lnTo>
                      <a:cubicBezTo>
                        <a:pt x="1370" y="2841"/>
                        <a:pt x="1333" y="2878"/>
                        <a:pt x="1296" y="2878"/>
                      </a:cubicBezTo>
                      <a:lnTo>
                        <a:pt x="1148" y="2841"/>
                      </a:lnTo>
                      <a:cubicBezTo>
                        <a:pt x="1148" y="2878"/>
                        <a:pt x="1111" y="2952"/>
                        <a:pt x="1148" y="2952"/>
                      </a:cubicBezTo>
                      <a:cubicBezTo>
                        <a:pt x="1185" y="2989"/>
                        <a:pt x="1259" y="2989"/>
                        <a:pt x="1333" y="2952"/>
                      </a:cubicBezTo>
                      <a:cubicBezTo>
                        <a:pt x="1628" y="2878"/>
                        <a:pt x="1517" y="2730"/>
                        <a:pt x="1665" y="2656"/>
                      </a:cubicBezTo>
                      <a:cubicBezTo>
                        <a:pt x="1591" y="2878"/>
                        <a:pt x="1997" y="2546"/>
                        <a:pt x="2145" y="2620"/>
                      </a:cubicBezTo>
                      <a:cubicBezTo>
                        <a:pt x="2256" y="2656"/>
                        <a:pt x="2219" y="2767"/>
                        <a:pt x="2330" y="2804"/>
                      </a:cubicBezTo>
                      <a:cubicBezTo>
                        <a:pt x="2330" y="2804"/>
                        <a:pt x="2330" y="2841"/>
                        <a:pt x="2293" y="2878"/>
                      </a:cubicBezTo>
                      <a:lnTo>
                        <a:pt x="2219" y="2915"/>
                      </a:lnTo>
                      <a:lnTo>
                        <a:pt x="2182" y="2878"/>
                      </a:lnTo>
                      <a:cubicBezTo>
                        <a:pt x="2293" y="2693"/>
                        <a:pt x="1813" y="2952"/>
                        <a:pt x="1887" y="2767"/>
                      </a:cubicBezTo>
                      <a:cubicBezTo>
                        <a:pt x="1850" y="2767"/>
                        <a:pt x="1813" y="2804"/>
                        <a:pt x="1813" y="2804"/>
                      </a:cubicBezTo>
                      <a:cubicBezTo>
                        <a:pt x="1813" y="2841"/>
                        <a:pt x="1813" y="2841"/>
                        <a:pt x="1813" y="2841"/>
                      </a:cubicBezTo>
                      <a:cubicBezTo>
                        <a:pt x="1923" y="2841"/>
                        <a:pt x="1850" y="2878"/>
                        <a:pt x="1739" y="2952"/>
                      </a:cubicBezTo>
                      <a:lnTo>
                        <a:pt x="1739" y="2952"/>
                      </a:lnTo>
                      <a:lnTo>
                        <a:pt x="1739" y="2952"/>
                      </a:lnTo>
                      <a:cubicBezTo>
                        <a:pt x="1665" y="2952"/>
                        <a:pt x="1591" y="2952"/>
                        <a:pt x="1591" y="3062"/>
                      </a:cubicBezTo>
                      <a:cubicBezTo>
                        <a:pt x="1591" y="3062"/>
                        <a:pt x="1443" y="3136"/>
                        <a:pt x="1370" y="3173"/>
                      </a:cubicBezTo>
                      <a:lnTo>
                        <a:pt x="1222" y="3284"/>
                      </a:lnTo>
                      <a:cubicBezTo>
                        <a:pt x="1259" y="3284"/>
                        <a:pt x="1296" y="3284"/>
                        <a:pt x="1296" y="3284"/>
                      </a:cubicBezTo>
                      <a:lnTo>
                        <a:pt x="1739" y="2952"/>
                      </a:lnTo>
                      <a:lnTo>
                        <a:pt x="1739" y="2952"/>
                      </a:lnTo>
                      <a:lnTo>
                        <a:pt x="1739" y="2952"/>
                      </a:lnTo>
                      <a:cubicBezTo>
                        <a:pt x="1702" y="3062"/>
                        <a:pt x="1960" y="2804"/>
                        <a:pt x="1887" y="2952"/>
                      </a:cubicBezTo>
                      <a:cubicBezTo>
                        <a:pt x="1850" y="3025"/>
                        <a:pt x="1960" y="3025"/>
                        <a:pt x="1997" y="3062"/>
                      </a:cubicBezTo>
                      <a:cubicBezTo>
                        <a:pt x="1997" y="3062"/>
                        <a:pt x="2071" y="3025"/>
                        <a:pt x="2108" y="2989"/>
                      </a:cubicBezTo>
                      <a:cubicBezTo>
                        <a:pt x="2330" y="2804"/>
                        <a:pt x="2108" y="3136"/>
                        <a:pt x="2330" y="2952"/>
                      </a:cubicBezTo>
                      <a:lnTo>
                        <a:pt x="2182" y="3025"/>
                      </a:lnTo>
                      <a:close/>
                      <a:moveTo>
                        <a:pt x="1702" y="3653"/>
                      </a:moveTo>
                      <a:lnTo>
                        <a:pt x="1702" y="3579"/>
                      </a:lnTo>
                      <a:lnTo>
                        <a:pt x="1665" y="3468"/>
                      </a:lnTo>
                      <a:cubicBezTo>
                        <a:pt x="1776" y="3357"/>
                        <a:pt x="1997" y="3394"/>
                        <a:pt x="2071" y="3210"/>
                      </a:cubicBezTo>
                      <a:cubicBezTo>
                        <a:pt x="1997" y="3247"/>
                        <a:pt x="1887" y="3357"/>
                        <a:pt x="1887" y="3284"/>
                      </a:cubicBezTo>
                      <a:cubicBezTo>
                        <a:pt x="1887" y="3284"/>
                        <a:pt x="1739" y="3357"/>
                        <a:pt x="1665" y="3394"/>
                      </a:cubicBezTo>
                      <a:cubicBezTo>
                        <a:pt x="1665" y="3431"/>
                        <a:pt x="1887" y="3321"/>
                        <a:pt x="1665" y="3468"/>
                      </a:cubicBezTo>
                      <a:lnTo>
                        <a:pt x="1480" y="3653"/>
                      </a:lnTo>
                      <a:cubicBezTo>
                        <a:pt x="1443" y="3653"/>
                        <a:pt x="1407" y="3690"/>
                        <a:pt x="1370" y="3690"/>
                      </a:cubicBezTo>
                      <a:lnTo>
                        <a:pt x="1665" y="3690"/>
                      </a:lnTo>
                      <a:cubicBezTo>
                        <a:pt x="1628" y="3690"/>
                        <a:pt x="1702" y="3690"/>
                        <a:pt x="1702" y="3653"/>
                      </a:cubicBezTo>
                      <a:close/>
                      <a:moveTo>
                        <a:pt x="1923" y="3874"/>
                      </a:moveTo>
                      <a:lnTo>
                        <a:pt x="1776" y="3874"/>
                      </a:lnTo>
                      <a:lnTo>
                        <a:pt x="1591" y="3874"/>
                      </a:lnTo>
                      <a:cubicBezTo>
                        <a:pt x="1850" y="3653"/>
                        <a:pt x="1517" y="3837"/>
                        <a:pt x="1554" y="3763"/>
                      </a:cubicBezTo>
                      <a:cubicBezTo>
                        <a:pt x="1480" y="3837"/>
                        <a:pt x="1443" y="3911"/>
                        <a:pt x="1370" y="3948"/>
                      </a:cubicBezTo>
                      <a:cubicBezTo>
                        <a:pt x="1259" y="4022"/>
                        <a:pt x="1296" y="4132"/>
                        <a:pt x="1111" y="4169"/>
                      </a:cubicBezTo>
                      <a:lnTo>
                        <a:pt x="1074" y="4132"/>
                      </a:lnTo>
                      <a:lnTo>
                        <a:pt x="1037" y="4169"/>
                      </a:lnTo>
                      <a:lnTo>
                        <a:pt x="1037" y="4206"/>
                      </a:lnTo>
                      <a:cubicBezTo>
                        <a:pt x="1148" y="4243"/>
                        <a:pt x="1222" y="4095"/>
                        <a:pt x="1296" y="4059"/>
                      </a:cubicBezTo>
                      <a:cubicBezTo>
                        <a:pt x="1443" y="3985"/>
                        <a:pt x="1443" y="3948"/>
                        <a:pt x="1443" y="4022"/>
                      </a:cubicBezTo>
                      <a:cubicBezTo>
                        <a:pt x="1407" y="4132"/>
                        <a:pt x="1628" y="4095"/>
                        <a:pt x="1739" y="4022"/>
                      </a:cubicBezTo>
                      <a:cubicBezTo>
                        <a:pt x="2034" y="3985"/>
                        <a:pt x="1702" y="4022"/>
                        <a:pt x="1923" y="3874"/>
                      </a:cubicBezTo>
                      <a:close/>
                      <a:moveTo>
                        <a:pt x="1923" y="4243"/>
                      </a:moveTo>
                      <a:cubicBezTo>
                        <a:pt x="2034" y="4095"/>
                        <a:pt x="1480" y="4501"/>
                        <a:pt x="1739" y="4206"/>
                      </a:cubicBezTo>
                      <a:lnTo>
                        <a:pt x="1296" y="4501"/>
                      </a:lnTo>
                      <a:cubicBezTo>
                        <a:pt x="1407" y="4464"/>
                        <a:pt x="1554" y="4427"/>
                        <a:pt x="1776" y="4354"/>
                      </a:cubicBezTo>
                      <a:cubicBezTo>
                        <a:pt x="1776" y="4354"/>
                        <a:pt x="1887" y="4280"/>
                        <a:pt x="1923" y="4243"/>
                      </a:cubicBezTo>
                      <a:close/>
                      <a:moveTo>
                        <a:pt x="2625" y="4317"/>
                      </a:moveTo>
                      <a:cubicBezTo>
                        <a:pt x="2736" y="4243"/>
                        <a:pt x="2551" y="4464"/>
                        <a:pt x="2736" y="4354"/>
                      </a:cubicBezTo>
                      <a:cubicBezTo>
                        <a:pt x="2883" y="4280"/>
                        <a:pt x="2366" y="4760"/>
                        <a:pt x="2883" y="4427"/>
                      </a:cubicBezTo>
                      <a:cubicBezTo>
                        <a:pt x="2957" y="4391"/>
                        <a:pt x="3031" y="4354"/>
                        <a:pt x="3105" y="4317"/>
                      </a:cubicBezTo>
                      <a:cubicBezTo>
                        <a:pt x="3105" y="4280"/>
                        <a:pt x="3105" y="4206"/>
                        <a:pt x="3142" y="4169"/>
                      </a:cubicBezTo>
                      <a:cubicBezTo>
                        <a:pt x="3142" y="4132"/>
                        <a:pt x="3216" y="4095"/>
                        <a:pt x="3253" y="4059"/>
                      </a:cubicBezTo>
                      <a:cubicBezTo>
                        <a:pt x="3326" y="3985"/>
                        <a:pt x="3437" y="3911"/>
                        <a:pt x="3437" y="3874"/>
                      </a:cubicBezTo>
                      <a:cubicBezTo>
                        <a:pt x="3437" y="3800"/>
                        <a:pt x="3437" y="3726"/>
                        <a:pt x="3363" y="3726"/>
                      </a:cubicBezTo>
                      <a:cubicBezTo>
                        <a:pt x="3179" y="3726"/>
                        <a:pt x="3437" y="3431"/>
                        <a:pt x="3142" y="3579"/>
                      </a:cubicBezTo>
                      <a:cubicBezTo>
                        <a:pt x="3326" y="3431"/>
                        <a:pt x="3179" y="3431"/>
                        <a:pt x="3179" y="3357"/>
                      </a:cubicBezTo>
                      <a:lnTo>
                        <a:pt x="3326" y="3321"/>
                      </a:lnTo>
                      <a:cubicBezTo>
                        <a:pt x="3289" y="3284"/>
                        <a:pt x="3289" y="3247"/>
                        <a:pt x="3253" y="3247"/>
                      </a:cubicBezTo>
                      <a:cubicBezTo>
                        <a:pt x="3253" y="3247"/>
                        <a:pt x="3142" y="3321"/>
                        <a:pt x="3068" y="3357"/>
                      </a:cubicBezTo>
                      <a:cubicBezTo>
                        <a:pt x="2883" y="3505"/>
                        <a:pt x="2994" y="3321"/>
                        <a:pt x="2846" y="3394"/>
                      </a:cubicBezTo>
                      <a:lnTo>
                        <a:pt x="2846" y="3394"/>
                      </a:lnTo>
                      <a:lnTo>
                        <a:pt x="2994" y="3321"/>
                      </a:lnTo>
                      <a:cubicBezTo>
                        <a:pt x="3031" y="3321"/>
                        <a:pt x="3068" y="3284"/>
                        <a:pt x="3068" y="3284"/>
                      </a:cubicBezTo>
                      <a:cubicBezTo>
                        <a:pt x="3068" y="3284"/>
                        <a:pt x="3105" y="3247"/>
                        <a:pt x="3105" y="3247"/>
                      </a:cubicBezTo>
                      <a:cubicBezTo>
                        <a:pt x="2957" y="3210"/>
                        <a:pt x="2625" y="3357"/>
                        <a:pt x="2736" y="3099"/>
                      </a:cubicBezTo>
                      <a:cubicBezTo>
                        <a:pt x="2736" y="3062"/>
                        <a:pt x="2810" y="3025"/>
                        <a:pt x="2810" y="2989"/>
                      </a:cubicBezTo>
                      <a:lnTo>
                        <a:pt x="2366" y="3284"/>
                      </a:lnTo>
                      <a:cubicBezTo>
                        <a:pt x="2625" y="3173"/>
                        <a:pt x="2366" y="3394"/>
                        <a:pt x="2440" y="3394"/>
                      </a:cubicBezTo>
                      <a:cubicBezTo>
                        <a:pt x="2477" y="3394"/>
                        <a:pt x="2514" y="3357"/>
                        <a:pt x="2551" y="3357"/>
                      </a:cubicBezTo>
                      <a:lnTo>
                        <a:pt x="2588" y="3284"/>
                      </a:lnTo>
                      <a:lnTo>
                        <a:pt x="2662" y="3321"/>
                      </a:lnTo>
                      <a:lnTo>
                        <a:pt x="2440" y="3431"/>
                      </a:lnTo>
                      <a:lnTo>
                        <a:pt x="2330" y="3468"/>
                      </a:lnTo>
                      <a:lnTo>
                        <a:pt x="2440" y="3542"/>
                      </a:lnTo>
                      <a:lnTo>
                        <a:pt x="2551" y="3468"/>
                      </a:lnTo>
                      <a:lnTo>
                        <a:pt x="2699" y="3394"/>
                      </a:lnTo>
                      <a:lnTo>
                        <a:pt x="2699" y="3468"/>
                      </a:lnTo>
                      <a:cubicBezTo>
                        <a:pt x="2477" y="3542"/>
                        <a:pt x="2514" y="3653"/>
                        <a:pt x="2366" y="3763"/>
                      </a:cubicBezTo>
                      <a:cubicBezTo>
                        <a:pt x="2330" y="3800"/>
                        <a:pt x="2256" y="3837"/>
                        <a:pt x="2256" y="3837"/>
                      </a:cubicBezTo>
                      <a:cubicBezTo>
                        <a:pt x="2219" y="3837"/>
                        <a:pt x="2219" y="3800"/>
                        <a:pt x="2219" y="3800"/>
                      </a:cubicBezTo>
                      <a:lnTo>
                        <a:pt x="2256" y="4095"/>
                      </a:lnTo>
                      <a:lnTo>
                        <a:pt x="2330" y="4095"/>
                      </a:lnTo>
                      <a:cubicBezTo>
                        <a:pt x="2477" y="3911"/>
                        <a:pt x="2514" y="4095"/>
                        <a:pt x="2662" y="3948"/>
                      </a:cubicBezTo>
                      <a:cubicBezTo>
                        <a:pt x="2699" y="3911"/>
                        <a:pt x="2699" y="3911"/>
                        <a:pt x="2699" y="3874"/>
                      </a:cubicBezTo>
                      <a:cubicBezTo>
                        <a:pt x="2736" y="3874"/>
                        <a:pt x="2810" y="3874"/>
                        <a:pt x="2810" y="3874"/>
                      </a:cubicBezTo>
                      <a:lnTo>
                        <a:pt x="3031" y="4169"/>
                      </a:lnTo>
                      <a:cubicBezTo>
                        <a:pt x="2957" y="4206"/>
                        <a:pt x="2846" y="4206"/>
                        <a:pt x="2883" y="4280"/>
                      </a:cubicBezTo>
                      <a:cubicBezTo>
                        <a:pt x="2736" y="4206"/>
                        <a:pt x="2662" y="4280"/>
                        <a:pt x="2625" y="4317"/>
                      </a:cubicBezTo>
                      <a:close/>
                      <a:moveTo>
                        <a:pt x="2256" y="5497"/>
                      </a:moveTo>
                      <a:cubicBezTo>
                        <a:pt x="2330" y="5424"/>
                        <a:pt x="2440" y="5350"/>
                        <a:pt x="2514" y="5313"/>
                      </a:cubicBezTo>
                      <a:cubicBezTo>
                        <a:pt x="2662" y="5165"/>
                        <a:pt x="2440" y="5313"/>
                        <a:pt x="2440" y="5276"/>
                      </a:cubicBezTo>
                      <a:lnTo>
                        <a:pt x="2440" y="5276"/>
                      </a:lnTo>
                      <a:lnTo>
                        <a:pt x="2440" y="5276"/>
                      </a:lnTo>
                      <a:lnTo>
                        <a:pt x="2440" y="5276"/>
                      </a:lnTo>
                      <a:cubicBezTo>
                        <a:pt x="2773" y="4944"/>
                        <a:pt x="2219" y="5128"/>
                        <a:pt x="2440" y="4870"/>
                      </a:cubicBezTo>
                      <a:lnTo>
                        <a:pt x="2403" y="4870"/>
                      </a:lnTo>
                      <a:lnTo>
                        <a:pt x="2256" y="4833"/>
                      </a:lnTo>
                      <a:cubicBezTo>
                        <a:pt x="2256" y="4833"/>
                        <a:pt x="2330" y="4760"/>
                        <a:pt x="2366" y="4723"/>
                      </a:cubicBezTo>
                      <a:cubicBezTo>
                        <a:pt x="2551" y="4575"/>
                        <a:pt x="2293" y="4575"/>
                        <a:pt x="2588" y="4427"/>
                      </a:cubicBezTo>
                      <a:lnTo>
                        <a:pt x="2551" y="4427"/>
                      </a:lnTo>
                      <a:cubicBezTo>
                        <a:pt x="2514" y="4427"/>
                        <a:pt x="2477" y="4464"/>
                        <a:pt x="2477" y="4464"/>
                      </a:cubicBezTo>
                      <a:cubicBezTo>
                        <a:pt x="2403" y="4612"/>
                        <a:pt x="2330" y="4575"/>
                        <a:pt x="2256" y="4575"/>
                      </a:cubicBezTo>
                      <a:cubicBezTo>
                        <a:pt x="2182" y="4612"/>
                        <a:pt x="2071" y="4575"/>
                        <a:pt x="2071" y="4723"/>
                      </a:cubicBezTo>
                      <a:cubicBezTo>
                        <a:pt x="2071" y="4760"/>
                        <a:pt x="2071" y="4833"/>
                        <a:pt x="2034" y="4870"/>
                      </a:cubicBezTo>
                      <a:cubicBezTo>
                        <a:pt x="1997" y="4944"/>
                        <a:pt x="1887" y="5092"/>
                        <a:pt x="1923" y="5092"/>
                      </a:cubicBezTo>
                      <a:cubicBezTo>
                        <a:pt x="2108" y="5055"/>
                        <a:pt x="1887" y="5239"/>
                        <a:pt x="1887" y="5239"/>
                      </a:cubicBezTo>
                      <a:cubicBezTo>
                        <a:pt x="2256" y="5092"/>
                        <a:pt x="2366" y="5128"/>
                        <a:pt x="2477" y="5202"/>
                      </a:cubicBezTo>
                      <a:lnTo>
                        <a:pt x="2477" y="5202"/>
                      </a:lnTo>
                      <a:cubicBezTo>
                        <a:pt x="2440" y="5202"/>
                        <a:pt x="2293" y="5387"/>
                        <a:pt x="2330" y="5239"/>
                      </a:cubicBezTo>
                      <a:cubicBezTo>
                        <a:pt x="2330" y="5202"/>
                        <a:pt x="2293" y="5202"/>
                        <a:pt x="2293" y="5202"/>
                      </a:cubicBezTo>
                      <a:lnTo>
                        <a:pt x="2256" y="5239"/>
                      </a:lnTo>
                      <a:cubicBezTo>
                        <a:pt x="2256" y="5239"/>
                        <a:pt x="2256" y="5276"/>
                        <a:pt x="2293" y="5313"/>
                      </a:cubicBezTo>
                      <a:lnTo>
                        <a:pt x="2440" y="5350"/>
                      </a:lnTo>
                      <a:cubicBezTo>
                        <a:pt x="2403" y="5387"/>
                        <a:pt x="2330" y="5461"/>
                        <a:pt x="2256" y="5497"/>
                      </a:cubicBezTo>
                      <a:close/>
                      <a:moveTo>
                        <a:pt x="3696" y="4612"/>
                      </a:moveTo>
                      <a:cubicBezTo>
                        <a:pt x="3696" y="4575"/>
                        <a:pt x="3733" y="4464"/>
                        <a:pt x="3659" y="4464"/>
                      </a:cubicBezTo>
                      <a:cubicBezTo>
                        <a:pt x="3622" y="4464"/>
                        <a:pt x="3511" y="4538"/>
                        <a:pt x="3548" y="4575"/>
                      </a:cubicBezTo>
                      <a:cubicBezTo>
                        <a:pt x="3585" y="4612"/>
                        <a:pt x="3326" y="4686"/>
                        <a:pt x="3400" y="4723"/>
                      </a:cubicBezTo>
                      <a:cubicBezTo>
                        <a:pt x="3437" y="4760"/>
                        <a:pt x="3585" y="4612"/>
                        <a:pt x="3696" y="4612"/>
                      </a:cubicBezTo>
                      <a:close/>
                      <a:moveTo>
                        <a:pt x="4212" y="4944"/>
                      </a:moveTo>
                      <a:lnTo>
                        <a:pt x="4102" y="4981"/>
                      </a:lnTo>
                      <a:cubicBezTo>
                        <a:pt x="3991" y="5018"/>
                        <a:pt x="4028" y="4796"/>
                        <a:pt x="3696" y="5055"/>
                      </a:cubicBezTo>
                      <a:cubicBezTo>
                        <a:pt x="3659" y="5092"/>
                        <a:pt x="3880" y="4833"/>
                        <a:pt x="3622" y="5018"/>
                      </a:cubicBezTo>
                      <a:cubicBezTo>
                        <a:pt x="3548" y="5055"/>
                        <a:pt x="3474" y="5202"/>
                        <a:pt x="3622" y="5202"/>
                      </a:cubicBezTo>
                      <a:lnTo>
                        <a:pt x="3622" y="5202"/>
                      </a:lnTo>
                      <a:lnTo>
                        <a:pt x="3622" y="5202"/>
                      </a:lnTo>
                      <a:cubicBezTo>
                        <a:pt x="3400" y="5387"/>
                        <a:pt x="3585" y="5018"/>
                        <a:pt x="3326" y="5239"/>
                      </a:cubicBezTo>
                      <a:lnTo>
                        <a:pt x="3326" y="5202"/>
                      </a:lnTo>
                      <a:cubicBezTo>
                        <a:pt x="3733" y="4907"/>
                        <a:pt x="3733" y="4760"/>
                        <a:pt x="3696" y="4612"/>
                      </a:cubicBezTo>
                      <a:cubicBezTo>
                        <a:pt x="3696" y="4612"/>
                        <a:pt x="3659" y="4612"/>
                        <a:pt x="3622" y="4649"/>
                      </a:cubicBezTo>
                      <a:lnTo>
                        <a:pt x="3585" y="4686"/>
                      </a:lnTo>
                      <a:cubicBezTo>
                        <a:pt x="3511" y="4833"/>
                        <a:pt x="3437" y="4944"/>
                        <a:pt x="3326" y="5092"/>
                      </a:cubicBezTo>
                      <a:cubicBezTo>
                        <a:pt x="3253" y="5202"/>
                        <a:pt x="3068" y="5350"/>
                        <a:pt x="2920" y="5461"/>
                      </a:cubicBezTo>
                      <a:cubicBezTo>
                        <a:pt x="2920" y="5461"/>
                        <a:pt x="2810" y="5497"/>
                        <a:pt x="2810" y="5497"/>
                      </a:cubicBezTo>
                      <a:cubicBezTo>
                        <a:pt x="2810" y="5461"/>
                        <a:pt x="2883" y="5350"/>
                        <a:pt x="2736" y="5387"/>
                      </a:cubicBezTo>
                      <a:cubicBezTo>
                        <a:pt x="2736" y="5461"/>
                        <a:pt x="2699" y="5497"/>
                        <a:pt x="2736" y="5571"/>
                      </a:cubicBezTo>
                      <a:cubicBezTo>
                        <a:pt x="2736" y="5608"/>
                        <a:pt x="2773" y="5645"/>
                        <a:pt x="2810" y="5682"/>
                      </a:cubicBezTo>
                      <a:cubicBezTo>
                        <a:pt x="2662" y="5756"/>
                        <a:pt x="2773" y="5866"/>
                        <a:pt x="2514" y="5940"/>
                      </a:cubicBezTo>
                      <a:cubicBezTo>
                        <a:pt x="2588" y="5977"/>
                        <a:pt x="2699" y="5830"/>
                        <a:pt x="2810" y="5793"/>
                      </a:cubicBezTo>
                      <a:cubicBezTo>
                        <a:pt x="2883" y="5756"/>
                        <a:pt x="2920" y="5793"/>
                        <a:pt x="2920" y="5719"/>
                      </a:cubicBezTo>
                      <a:lnTo>
                        <a:pt x="2810" y="5756"/>
                      </a:lnTo>
                      <a:cubicBezTo>
                        <a:pt x="2810" y="5719"/>
                        <a:pt x="3031" y="5571"/>
                        <a:pt x="2883" y="5608"/>
                      </a:cubicBezTo>
                      <a:cubicBezTo>
                        <a:pt x="3068" y="5497"/>
                        <a:pt x="3326" y="5202"/>
                        <a:pt x="3474" y="5313"/>
                      </a:cubicBezTo>
                      <a:cubicBezTo>
                        <a:pt x="3511" y="5350"/>
                        <a:pt x="3437" y="5424"/>
                        <a:pt x="3585" y="5350"/>
                      </a:cubicBezTo>
                      <a:cubicBezTo>
                        <a:pt x="3622" y="5350"/>
                        <a:pt x="3622" y="5276"/>
                        <a:pt x="3622" y="5202"/>
                      </a:cubicBezTo>
                      <a:lnTo>
                        <a:pt x="3622" y="5202"/>
                      </a:lnTo>
                      <a:lnTo>
                        <a:pt x="3622" y="5202"/>
                      </a:lnTo>
                      <a:lnTo>
                        <a:pt x="3733" y="5092"/>
                      </a:lnTo>
                      <a:cubicBezTo>
                        <a:pt x="3733" y="5128"/>
                        <a:pt x="3696" y="5165"/>
                        <a:pt x="3696" y="5165"/>
                      </a:cubicBezTo>
                      <a:cubicBezTo>
                        <a:pt x="3696" y="5202"/>
                        <a:pt x="3696" y="5239"/>
                        <a:pt x="3696" y="5239"/>
                      </a:cubicBezTo>
                      <a:lnTo>
                        <a:pt x="4212" y="4944"/>
                      </a:lnTo>
                      <a:close/>
                      <a:moveTo>
                        <a:pt x="3474" y="5756"/>
                      </a:moveTo>
                      <a:cubicBezTo>
                        <a:pt x="3548" y="5793"/>
                        <a:pt x="3659" y="5830"/>
                        <a:pt x="3696" y="5866"/>
                      </a:cubicBezTo>
                      <a:cubicBezTo>
                        <a:pt x="3769" y="5940"/>
                        <a:pt x="4028" y="5903"/>
                        <a:pt x="3954" y="6088"/>
                      </a:cubicBezTo>
                      <a:cubicBezTo>
                        <a:pt x="3954" y="6125"/>
                        <a:pt x="4065" y="6088"/>
                        <a:pt x="4139" y="6088"/>
                      </a:cubicBezTo>
                      <a:cubicBezTo>
                        <a:pt x="4139" y="6088"/>
                        <a:pt x="4212" y="6051"/>
                        <a:pt x="4212" y="6051"/>
                      </a:cubicBezTo>
                      <a:lnTo>
                        <a:pt x="4212" y="6014"/>
                      </a:lnTo>
                      <a:cubicBezTo>
                        <a:pt x="4212" y="5940"/>
                        <a:pt x="4212" y="5830"/>
                        <a:pt x="4139" y="5793"/>
                      </a:cubicBezTo>
                      <a:cubicBezTo>
                        <a:pt x="4102" y="5756"/>
                        <a:pt x="4176" y="5719"/>
                        <a:pt x="4212" y="5645"/>
                      </a:cubicBezTo>
                      <a:cubicBezTo>
                        <a:pt x="4249" y="5608"/>
                        <a:pt x="4212" y="5608"/>
                        <a:pt x="4212" y="5608"/>
                      </a:cubicBezTo>
                      <a:cubicBezTo>
                        <a:pt x="4065" y="5645"/>
                        <a:pt x="4028" y="5645"/>
                        <a:pt x="3954" y="5645"/>
                      </a:cubicBezTo>
                      <a:lnTo>
                        <a:pt x="3954" y="5608"/>
                      </a:lnTo>
                      <a:cubicBezTo>
                        <a:pt x="3991" y="5571"/>
                        <a:pt x="4028" y="5571"/>
                        <a:pt x="4065" y="5534"/>
                      </a:cubicBezTo>
                      <a:cubicBezTo>
                        <a:pt x="4102" y="5534"/>
                        <a:pt x="4139" y="5534"/>
                        <a:pt x="4139" y="5534"/>
                      </a:cubicBezTo>
                      <a:lnTo>
                        <a:pt x="4139" y="5497"/>
                      </a:lnTo>
                      <a:cubicBezTo>
                        <a:pt x="4102" y="5497"/>
                        <a:pt x="4065" y="5534"/>
                        <a:pt x="4028" y="5534"/>
                      </a:cubicBezTo>
                      <a:cubicBezTo>
                        <a:pt x="3954" y="5534"/>
                        <a:pt x="3880" y="5571"/>
                        <a:pt x="3806" y="5571"/>
                      </a:cubicBezTo>
                      <a:cubicBezTo>
                        <a:pt x="3806" y="5571"/>
                        <a:pt x="3880" y="5461"/>
                        <a:pt x="3917" y="5424"/>
                      </a:cubicBezTo>
                      <a:lnTo>
                        <a:pt x="3991" y="5387"/>
                      </a:lnTo>
                      <a:lnTo>
                        <a:pt x="3991" y="5424"/>
                      </a:lnTo>
                      <a:cubicBezTo>
                        <a:pt x="3991" y="5461"/>
                        <a:pt x="3769" y="5571"/>
                        <a:pt x="3917" y="5534"/>
                      </a:cubicBezTo>
                      <a:cubicBezTo>
                        <a:pt x="4028" y="5497"/>
                        <a:pt x="4212" y="5313"/>
                        <a:pt x="4360" y="5202"/>
                      </a:cubicBezTo>
                      <a:cubicBezTo>
                        <a:pt x="4360" y="5202"/>
                        <a:pt x="4360" y="5128"/>
                        <a:pt x="4323" y="5128"/>
                      </a:cubicBezTo>
                      <a:cubicBezTo>
                        <a:pt x="3991" y="5276"/>
                        <a:pt x="3769" y="5571"/>
                        <a:pt x="3474" y="5756"/>
                      </a:cubicBezTo>
                      <a:close/>
                      <a:moveTo>
                        <a:pt x="2846" y="6789"/>
                      </a:moveTo>
                      <a:cubicBezTo>
                        <a:pt x="2994" y="6678"/>
                        <a:pt x="3179" y="6567"/>
                        <a:pt x="3216" y="6420"/>
                      </a:cubicBezTo>
                      <a:cubicBezTo>
                        <a:pt x="3216" y="6346"/>
                        <a:pt x="3400" y="6162"/>
                        <a:pt x="3363" y="6125"/>
                      </a:cubicBezTo>
                      <a:cubicBezTo>
                        <a:pt x="3289" y="6088"/>
                        <a:pt x="3216" y="6272"/>
                        <a:pt x="3105" y="6309"/>
                      </a:cubicBezTo>
                      <a:cubicBezTo>
                        <a:pt x="3142" y="6235"/>
                        <a:pt x="3142" y="6198"/>
                        <a:pt x="3216" y="6125"/>
                      </a:cubicBezTo>
                      <a:cubicBezTo>
                        <a:pt x="3253" y="6088"/>
                        <a:pt x="3326" y="6051"/>
                        <a:pt x="3363" y="6014"/>
                      </a:cubicBezTo>
                      <a:cubicBezTo>
                        <a:pt x="3289" y="5977"/>
                        <a:pt x="2994" y="6272"/>
                        <a:pt x="2957" y="6162"/>
                      </a:cubicBezTo>
                      <a:lnTo>
                        <a:pt x="2920" y="6198"/>
                      </a:lnTo>
                      <a:cubicBezTo>
                        <a:pt x="2846" y="6346"/>
                        <a:pt x="2810" y="6457"/>
                        <a:pt x="3068" y="6383"/>
                      </a:cubicBezTo>
                      <a:cubicBezTo>
                        <a:pt x="2957" y="6530"/>
                        <a:pt x="2883" y="6641"/>
                        <a:pt x="3031" y="6604"/>
                      </a:cubicBezTo>
                      <a:cubicBezTo>
                        <a:pt x="3031" y="6604"/>
                        <a:pt x="3031" y="6641"/>
                        <a:pt x="2994" y="6678"/>
                      </a:cubicBezTo>
                      <a:cubicBezTo>
                        <a:pt x="2736" y="6863"/>
                        <a:pt x="2846" y="6641"/>
                        <a:pt x="2699" y="6715"/>
                      </a:cubicBezTo>
                      <a:cubicBezTo>
                        <a:pt x="2662" y="6715"/>
                        <a:pt x="2662" y="6678"/>
                        <a:pt x="2625" y="6678"/>
                      </a:cubicBezTo>
                      <a:cubicBezTo>
                        <a:pt x="2625" y="6715"/>
                        <a:pt x="2625" y="6789"/>
                        <a:pt x="2662" y="6826"/>
                      </a:cubicBezTo>
                      <a:cubicBezTo>
                        <a:pt x="2736" y="6789"/>
                        <a:pt x="2810" y="6789"/>
                        <a:pt x="2846" y="6789"/>
                      </a:cubicBezTo>
                      <a:close/>
                      <a:moveTo>
                        <a:pt x="3474" y="6936"/>
                      </a:moveTo>
                      <a:lnTo>
                        <a:pt x="3548" y="6826"/>
                      </a:lnTo>
                      <a:lnTo>
                        <a:pt x="3548" y="6789"/>
                      </a:lnTo>
                      <a:cubicBezTo>
                        <a:pt x="3363" y="6826"/>
                        <a:pt x="3400" y="6678"/>
                        <a:pt x="3437" y="6567"/>
                      </a:cubicBezTo>
                      <a:cubicBezTo>
                        <a:pt x="3585" y="6383"/>
                        <a:pt x="3253" y="6567"/>
                        <a:pt x="3289" y="6494"/>
                      </a:cubicBezTo>
                      <a:lnTo>
                        <a:pt x="3105" y="6604"/>
                      </a:lnTo>
                      <a:lnTo>
                        <a:pt x="3179" y="6678"/>
                      </a:lnTo>
                      <a:cubicBezTo>
                        <a:pt x="3253" y="6752"/>
                        <a:pt x="3142" y="6863"/>
                        <a:pt x="2994" y="7010"/>
                      </a:cubicBezTo>
                      <a:cubicBezTo>
                        <a:pt x="2994" y="7010"/>
                        <a:pt x="2920" y="7047"/>
                        <a:pt x="2846" y="7047"/>
                      </a:cubicBezTo>
                      <a:cubicBezTo>
                        <a:pt x="2883" y="7047"/>
                        <a:pt x="2883" y="7084"/>
                        <a:pt x="2920" y="7084"/>
                      </a:cubicBezTo>
                      <a:cubicBezTo>
                        <a:pt x="2994" y="7084"/>
                        <a:pt x="3068" y="6863"/>
                        <a:pt x="3142" y="6936"/>
                      </a:cubicBezTo>
                      <a:cubicBezTo>
                        <a:pt x="3216" y="6973"/>
                        <a:pt x="3326" y="7047"/>
                        <a:pt x="3474" y="6936"/>
                      </a:cubicBezTo>
                      <a:close/>
                      <a:moveTo>
                        <a:pt x="4914" y="6826"/>
                      </a:moveTo>
                      <a:cubicBezTo>
                        <a:pt x="4914" y="6826"/>
                        <a:pt x="4951" y="6826"/>
                        <a:pt x="4988" y="6789"/>
                      </a:cubicBezTo>
                      <a:lnTo>
                        <a:pt x="4951" y="6789"/>
                      </a:lnTo>
                      <a:lnTo>
                        <a:pt x="4840" y="6715"/>
                      </a:lnTo>
                      <a:cubicBezTo>
                        <a:pt x="4877" y="6678"/>
                        <a:pt x="4951" y="6641"/>
                        <a:pt x="4951" y="6641"/>
                      </a:cubicBezTo>
                      <a:cubicBezTo>
                        <a:pt x="4988" y="6641"/>
                        <a:pt x="5025" y="6641"/>
                        <a:pt x="5062" y="6678"/>
                      </a:cubicBezTo>
                      <a:lnTo>
                        <a:pt x="5062" y="6752"/>
                      </a:lnTo>
                      <a:cubicBezTo>
                        <a:pt x="5099" y="6752"/>
                        <a:pt x="5135" y="6715"/>
                        <a:pt x="5135" y="6715"/>
                      </a:cubicBezTo>
                      <a:cubicBezTo>
                        <a:pt x="5172" y="6678"/>
                        <a:pt x="5172" y="6641"/>
                        <a:pt x="5172" y="6641"/>
                      </a:cubicBezTo>
                      <a:cubicBezTo>
                        <a:pt x="5062" y="6641"/>
                        <a:pt x="5209" y="6420"/>
                        <a:pt x="4951" y="6494"/>
                      </a:cubicBezTo>
                      <a:cubicBezTo>
                        <a:pt x="4951" y="6494"/>
                        <a:pt x="5025" y="6346"/>
                        <a:pt x="5062" y="6272"/>
                      </a:cubicBezTo>
                      <a:lnTo>
                        <a:pt x="5099" y="6235"/>
                      </a:lnTo>
                      <a:lnTo>
                        <a:pt x="5209" y="6198"/>
                      </a:lnTo>
                      <a:lnTo>
                        <a:pt x="5099" y="6198"/>
                      </a:lnTo>
                      <a:cubicBezTo>
                        <a:pt x="5062" y="6272"/>
                        <a:pt x="4840" y="6272"/>
                        <a:pt x="4877" y="6383"/>
                      </a:cubicBezTo>
                      <a:cubicBezTo>
                        <a:pt x="4656" y="6420"/>
                        <a:pt x="4729" y="6567"/>
                        <a:pt x="4692" y="6567"/>
                      </a:cubicBezTo>
                      <a:cubicBezTo>
                        <a:pt x="4656" y="6494"/>
                        <a:pt x="4729" y="6346"/>
                        <a:pt x="4545" y="6457"/>
                      </a:cubicBezTo>
                      <a:cubicBezTo>
                        <a:pt x="4434" y="6457"/>
                        <a:pt x="4360" y="6494"/>
                        <a:pt x="4286" y="6494"/>
                      </a:cubicBezTo>
                      <a:lnTo>
                        <a:pt x="4286" y="6530"/>
                      </a:lnTo>
                      <a:cubicBezTo>
                        <a:pt x="4286" y="6752"/>
                        <a:pt x="4323" y="6715"/>
                        <a:pt x="4397" y="6715"/>
                      </a:cubicBezTo>
                      <a:cubicBezTo>
                        <a:pt x="4582" y="6752"/>
                        <a:pt x="4692" y="6826"/>
                        <a:pt x="4619" y="7047"/>
                      </a:cubicBezTo>
                      <a:cubicBezTo>
                        <a:pt x="4545" y="7047"/>
                        <a:pt x="4840" y="6752"/>
                        <a:pt x="4914" y="6826"/>
                      </a:cubicBezTo>
                      <a:close/>
                      <a:moveTo>
                        <a:pt x="5025" y="6899"/>
                      </a:moveTo>
                      <a:cubicBezTo>
                        <a:pt x="5025" y="6899"/>
                        <a:pt x="5062" y="6863"/>
                        <a:pt x="5099" y="6863"/>
                      </a:cubicBezTo>
                      <a:cubicBezTo>
                        <a:pt x="4988" y="6863"/>
                        <a:pt x="4914" y="6863"/>
                        <a:pt x="4840" y="6863"/>
                      </a:cubicBezTo>
                      <a:lnTo>
                        <a:pt x="4692" y="7121"/>
                      </a:lnTo>
                      <a:lnTo>
                        <a:pt x="5025" y="6899"/>
                      </a:lnTo>
                      <a:close/>
                      <a:moveTo>
                        <a:pt x="6723" y="6014"/>
                      </a:moveTo>
                      <a:lnTo>
                        <a:pt x="6871" y="5756"/>
                      </a:lnTo>
                      <a:lnTo>
                        <a:pt x="6723" y="5866"/>
                      </a:lnTo>
                      <a:lnTo>
                        <a:pt x="6649" y="5903"/>
                      </a:lnTo>
                      <a:cubicBezTo>
                        <a:pt x="6649" y="5903"/>
                        <a:pt x="6686" y="5866"/>
                        <a:pt x="6686" y="5866"/>
                      </a:cubicBezTo>
                      <a:lnTo>
                        <a:pt x="6760" y="5645"/>
                      </a:lnTo>
                      <a:cubicBezTo>
                        <a:pt x="6760" y="5645"/>
                        <a:pt x="6686" y="5645"/>
                        <a:pt x="6686" y="5682"/>
                      </a:cubicBezTo>
                      <a:lnTo>
                        <a:pt x="6649" y="5719"/>
                      </a:lnTo>
                      <a:cubicBezTo>
                        <a:pt x="6797" y="5719"/>
                        <a:pt x="6649" y="5866"/>
                        <a:pt x="6538" y="5977"/>
                      </a:cubicBezTo>
                      <a:cubicBezTo>
                        <a:pt x="6428" y="6088"/>
                        <a:pt x="6428" y="6125"/>
                        <a:pt x="6465" y="6162"/>
                      </a:cubicBezTo>
                      <a:cubicBezTo>
                        <a:pt x="6465" y="6162"/>
                        <a:pt x="6575" y="6088"/>
                        <a:pt x="6723" y="6014"/>
                      </a:cubicBezTo>
                      <a:close/>
                      <a:moveTo>
                        <a:pt x="5320" y="7342"/>
                      </a:moveTo>
                      <a:cubicBezTo>
                        <a:pt x="5468" y="7121"/>
                        <a:pt x="5246" y="7268"/>
                        <a:pt x="5135" y="7305"/>
                      </a:cubicBezTo>
                      <a:cubicBezTo>
                        <a:pt x="5099" y="7305"/>
                        <a:pt x="5135" y="7231"/>
                        <a:pt x="5135" y="7231"/>
                      </a:cubicBezTo>
                      <a:cubicBezTo>
                        <a:pt x="5135" y="7231"/>
                        <a:pt x="5099" y="7231"/>
                        <a:pt x="5062" y="7231"/>
                      </a:cubicBezTo>
                      <a:cubicBezTo>
                        <a:pt x="4914" y="7416"/>
                        <a:pt x="5099" y="7342"/>
                        <a:pt x="5172" y="7379"/>
                      </a:cubicBezTo>
                      <a:cubicBezTo>
                        <a:pt x="5209" y="7379"/>
                        <a:pt x="5246" y="7379"/>
                        <a:pt x="5320" y="7342"/>
                      </a:cubicBezTo>
                      <a:close/>
                      <a:moveTo>
                        <a:pt x="5985" y="8117"/>
                      </a:moveTo>
                      <a:lnTo>
                        <a:pt x="5948" y="8154"/>
                      </a:lnTo>
                      <a:lnTo>
                        <a:pt x="5911" y="8265"/>
                      </a:lnTo>
                      <a:lnTo>
                        <a:pt x="6095" y="8228"/>
                      </a:lnTo>
                      <a:lnTo>
                        <a:pt x="6206" y="7859"/>
                      </a:lnTo>
                      <a:lnTo>
                        <a:pt x="6022" y="7969"/>
                      </a:lnTo>
                      <a:lnTo>
                        <a:pt x="5948" y="8006"/>
                      </a:lnTo>
                      <a:cubicBezTo>
                        <a:pt x="5948" y="7969"/>
                        <a:pt x="5985" y="7932"/>
                        <a:pt x="5985" y="7932"/>
                      </a:cubicBezTo>
                      <a:cubicBezTo>
                        <a:pt x="6022" y="7859"/>
                        <a:pt x="6058" y="7785"/>
                        <a:pt x="6058" y="7711"/>
                      </a:cubicBezTo>
                      <a:cubicBezTo>
                        <a:pt x="6058" y="7711"/>
                        <a:pt x="5911" y="7748"/>
                        <a:pt x="5874" y="7785"/>
                      </a:cubicBezTo>
                      <a:cubicBezTo>
                        <a:pt x="5505" y="8117"/>
                        <a:pt x="5726" y="7822"/>
                        <a:pt x="5726" y="7785"/>
                      </a:cubicBezTo>
                      <a:cubicBezTo>
                        <a:pt x="5726" y="7748"/>
                        <a:pt x="5763" y="7711"/>
                        <a:pt x="5800" y="7674"/>
                      </a:cubicBezTo>
                      <a:cubicBezTo>
                        <a:pt x="5726" y="7748"/>
                        <a:pt x="5615" y="7859"/>
                        <a:pt x="5615" y="7859"/>
                      </a:cubicBezTo>
                      <a:cubicBezTo>
                        <a:pt x="5652" y="7932"/>
                        <a:pt x="5468" y="8117"/>
                        <a:pt x="5652" y="8117"/>
                      </a:cubicBezTo>
                      <a:cubicBezTo>
                        <a:pt x="5689" y="8117"/>
                        <a:pt x="5689" y="8191"/>
                        <a:pt x="5652" y="8228"/>
                      </a:cubicBezTo>
                      <a:cubicBezTo>
                        <a:pt x="5172" y="8633"/>
                        <a:pt x="5726" y="8375"/>
                        <a:pt x="5726" y="8449"/>
                      </a:cubicBezTo>
                      <a:lnTo>
                        <a:pt x="5800" y="8375"/>
                      </a:lnTo>
                      <a:lnTo>
                        <a:pt x="5911" y="8265"/>
                      </a:lnTo>
                      <a:lnTo>
                        <a:pt x="5837" y="8338"/>
                      </a:lnTo>
                      <a:cubicBezTo>
                        <a:pt x="5652" y="8449"/>
                        <a:pt x="5763" y="8301"/>
                        <a:pt x="5800" y="8265"/>
                      </a:cubicBezTo>
                      <a:cubicBezTo>
                        <a:pt x="5800" y="8265"/>
                        <a:pt x="5763" y="8265"/>
                        <a:pt x="5726" y="8265"/>
                      </a:cubicBezTo>
                      <a:cubicBezTo>
                        <a:pt x="5874" y="8154"/>
                        <a:pt x="5874" y="8117"/>
                        <a:pt x="5837" y="8080"/>
                      </a:cubicBezTo>
                      <a:cubicBezTo>
                        <a:pt x="5837" y="8080"/>
                        <a:pt x="5874" y="8043"/>
                        <a:pt x="5874" y="8006"/>
                      </a:cubicBezTo>
                      <a:lnTo>
                        <a:pt x="6132" y="8043"/>
                      </a:lnTo>
                      <a:lnTo>
                        <a:pt x="5985" y="8117"/>
                      </a:lnTo>
                      <a:close/>
                      <a:moveTo>
                        <a:pt x="5874" y="8597"/>
                      </a:moveTo>
                      <a:lnTo>
                        <a:pt x="5874" y="8597"/>
                      </a:lnTo>
                      <a:cubicBezTo>
                        <a:pt x="5874" y="8560"/>
                        <a:pt x="5874" y="8523"/>
                        <a:pt x="5911" y="8523"/>
                      </a:cubicBezTo>
                      <a:cubicBezTo>
                        <a:pt x="5948" y="8486"/>
                        <a:pt x="5800" y="8412"/>
                        <a:pt x="6022" y="8449"/>
                      </a:cubicBezTo>
                      <a:cubicBezTo>
                        <a:pt x="6095" y="8449"/>
                        <a:pt x="6169" y="8412"/>
                        <a:pt x="6280" y="8338"/>
                      </a:cubicBezTo>
                      <a:cubicBezTo>
                        <a:pt x="6243" y="8301"/>
                        <a:pt x="6206" y="8265"/>
                        <a:pt x="6132" y="8265"/>
                      </a:cubicBezTo>
                      <a:cubicBezTo>
                        <a:pt x="6095" y="8265"/>
                        <a:pt x="5948" y="8338"/>
                        <a:pt x="5911" y="8375"/>
                      </a:cubicBezTo>
                      <a:cubicBezTo>
                        <a:pt x="5726" y="8486"/>
                        <a:pt x="5726" y="8560"/>
                        <a:pt x="5874" y="8597"/>
                      </a:cubicBezTo>
                      <a:lnTo>
                        <a:pt x="5837" y="8597"/>
                      </a:lnTo>
                      <a:cubicBezTo>
                        <a:pt x="5837" y="8597"/>
                        <a:pt x="5800" y="8597"/>
                        <a:pt x="5874" y="8597"/>
                      </a:cubicBezTo>
                      <a:close/>
                      <a:moveTo>
                        <a:pt x="7720" y="7969"/>
                      </a:moveTo>
                      <a:cubicBezTo>
                        <a:pt x="7683" y="7859"/>
                        <a:pt x="7683" y="7822"/>
                        <a:pt x="7646" y="7785"/>
                      </a:cubicBezTo>
                      <a:cubicBezTo>
                        <a:pt x="7646" y="7785"/>
                        <a:pt x="7535" y="7822"/>
                        <a:pt x="7498" y="7822"/>
                      </a:cubicBezTo>
                      <a:cubicBezTo>
                        <a:pt x="7461" y="7859"/>
                        <a:pt x="7388" y="7969"/>
                        <a:pt x="7424" y="7969"/>
                      </a:cubicBezTo>
                      <a:cubicBezTo>
                        <a:pt x="7424" y="8006"/>
                        <a:pt x="7535" y="7969"/>
                        <a:pt x="7720" y="7969"/>
                      </a:cubicBezTo>
                      <a:close/>
                      <a:moveTo>
                        <a:pt x="6428" y="9224"/>
                      </a:moveTo>
                      <a:cubicBezTo>
                        <a:pt x="6501" y="9076"/>
                        <a:pt x="6538" y="8929"/>
                        <a:pt x="6612" y="8781"/>
                      </a:cubicBezTo>
                      <a:lnTo>
                        <a:pt x="6206" y="8966"/>
                      </a:lnTo>
                      <a:lnTo>
                        <a:pt x="6169" y="9002"/>
                      </a:lnTo>
                      <a:lnTo>
                        <a:pt x="6354" y="9113"/>
                      </a:lnTo>
                      <a:cubicBezTo>
                        <a:pt x="6354" y="9113"/>
                        <a:pt x="6317" y="9187"/>
                        <a:pt x="6280" y="9187"/>
                      </a:cubicBezTo>
                      <a:lnTo>
                        <a:pt x="6169" y="9261"/>
                      </a:lnTo>
                      <a:lnTo>
                        <a:pt x="6132" y="9224"/>
                      </a:lnTo>
                      <a:lnTo>
                        <a:pt x="5985" y="9371"/>
                      </a:lnTo>
                      <a:cubicBezTo>
                        <a:pt x="6095" y="9371"/>
                        <a:pt x="6206" y="9298"/>
                        <a:pt x="6428" y="9224"/>
                      </a:cubicBezTo>
                      <a:close/>
                      <a:moveTo>
                        <a:pt x="6649" y="9519"/>
                      </a:moveTo>
                      <a:cubicBezTo>
                        <a:pt x="6981" y="9150"/>
                        <a:pt x="6391" y="9556"/>
                        <a:pt x="6501" y="9371"/>
                      </a:cubicBezTo>
                      <a:cubicBezTo>
                        <a:pt x="6354" y="9445"/>
                        <a:pt x="6206" y="9519"/>
                        <a:pt x="6058" y="9630"/>
                      </a:cubicBezTo>
                      <a:cubicBezTo>
                        <a:pt x="5985" y="9703"/>
                        <a:pt x="6280" y="9519"/>
                        <a:pt x="6132" y="9667"/>
                      </a:cubicBezTo>
                      <a:lnTo>
                        <a:pt x="6428" y="9593"/>
                      </a:lnTo>
                      <a:lnTo>
                        <a:pt x="6465" y="9556"/>
                      </a:lnTo>
                      <a:cubicBezTo>
                        <a:pt x="6538" y="9556"/>
                        <a:pt x="6649" y="9519"/>
                        <a:pt x="6649" y="9519"/>
                      </a:cubicBezTo>
                      <a:close/>
                      <a:moveTo>
                        <a:pt x="7129" y="9556"/>
                      </a:moveTo>
                      <a:lnTo>
                        <a:pt x="7018" y="9371"/>
                      </a:lnTo>
                      <a:cubicBezTo>
                        <a:pt x="7018" y="9371"/>
                        <a:pt x="6981" y="9371"/>
                        <a:pt x="6871" y="9408"/>
                      </a:cubicBezTo>
                      <a:cubicBezTo>
                        <a:pt x="6871" y="9519"/>
                        <a:pt x="6834" y="9593"/>
                        <a:pt x="6871" y="9667"/>
                      </a:cubicBezTo>
                      <a:cubicBezTo>
                        <a:pt x="6871" y="9703"/>
                        <a:pt x="7018" y="9593"/>
                        <a:pt x="7129" y="9556"/>
                      </a:cubicBezTo>
                      <a:close/>
                      <a:moveTo>
                        <a:pt x="7277" y="10626"/>
                      </a:moveTo>
                      <a:cubicBezTo>
                        <a:pt x="7388" y="10552"/>
                        <a:pt x="7498" y="10441"/>
                        <a:pt x="7572" y="10368"/>
                      </a:cubicBezTo>
                      <a:cubicBezTo>
                        <a:pt x="7831" y="10072"/>
                        <a:pt x="7498" y="10220"/>
                        <a:pt x="7461" y="10109"/>
                      </a:cubicBezTo>
                      <a:cubicBezTo>
                        <a:pt x="7388" y="10220"/>
                        <a:pt x="7388" y="10257"/>
                        <a:pt x="7351" y="10294"/>
                      </a:cubicBezTo>
                      <a:cubicBezTo>
                        <a:pt x="7277" y="10368"/>
                        <a:pt x="7424" y="10109"/>
                        <a:pt x="7240" y="10331"/>
                      </a:cubicBezTo>
                      <a:cubicBezTo>
                        <a:pt x="7240" y="10331"/>
                        <a:pt x="7277" y="10368"/>
                        <a:pt x="7314" y="10368"/>
                      </a:cubicBezTo>
                      <a:lnTo>
                        <a:pt x="7498" y="10368"/>
                      </a:lnTo>
                      <a:cubicBezTo>
                        <a:pt x="7240" y="10515"/>
                        <a:pt x="7461" y="10552"/>
                        <a:pt x="7277" y="10663"/>
                      </a:cubicBezTo>
                      <a:lnTo>
                        <a:pt x="7277" y="10626"/>
                      </a:lnTo>
                      <a:close/>
                      <a:moveTo>
                        <a:pt x="9086" y="9630"/>
                      </a:moveTo>
                      <a:cubicBezTo>
                        <a:pt x="9049" y="9667"/>
                        <a:pt x="9049" y="9703"/>
                        <a:pt x="9012" y="9740"/>
                      </a:cubicBezTo>
                      <a:cubicBezTo>
                        <a:pt x="9086" y="9740"/>
                        <a:pt x="9197" y="9777"/>
                        <a:pt x="9197" y="9777"/>
                      </a:cubicBezTo>
                      <a:cubicBezTo>
                        <a:pt x="9455" y="9593"/>
                        <a:pt x="9086" y="9703"/>
                        <a:pt x="9233" y="9556"/>
                      </a:cubicBezTo>
                      <a:cubicBezTo>
                        <a:pt x="9197" y="9556"/>
                        <a:pt x="9160" y="9593"/>
                        <a:pt x="9086" y="9630"/>
                      </a:cubicBezTo>
                      <a:close/>
                      <a:moveTo>
                        <a:pt x="8126" y="10368"/>
                      </a:moveTo>
                      <a:cubicBezTo>
                        <a:pt x="8052" y="10331"/>
                        <a:pt x="8347" y="10294"/>
                        <a:pt x="8237" y="10257"/>
                      </a:cubicBezTo>
                      <a:cubicBezTo>
                        <a:pt x="8200" y="10257"/>
                        <a:pt x="8089" y="10257"/>
                        <a:pt x="8015" y="10294"/>
                      </a:cubicBezTo>
                      <a:cubicBezTo>
                        <a:pt x="7904" y="10331"/>
                        <a:pt x="7794" y="10368"/>
                        <a:pt x="7683" y="10404"/>
                      </a:cubicBezTo>
                      <a:cubicBezTo>
                        <a:pt x="7646" y="10478"/>
                        <a:pt x="7609" y="10589"/>
                        <a:pt x="7609" y="10663"/>
                      </a:cubicBezTo>
                      <a:cubicBezTo>
                        <a:pt x="7609" y="10700"/>
                        <a:pt x="7720" y="10663"/>
                        <a:pt x="7757" y="10663"/>
                      </a:cubicBezTo>
                      <a:cubicBezTo>
                        <a:pt x="7757" y="10589"/>
                        <a:pt x="7794" y="10552"/>
                        <a:pt x="7794" y="10515"/>
                      </a:cubicBezTo>
                      <a:lnTo>
                        <a:pt x="7794" y="10404"/>
                      </a:lnTo>
                      <a:lnTo>
                        <a:pt x="8052" y="10331"/>
                      </a:lnTo>
                      <a:lnTo>
                        <a:pt x="8052" y="10331"/>
                      </a:lnTo>
                      <a:cubicBezTo>
                        <a:pt x="7831" y="10515"/>
                        <a:pt x="8089" y="10368"/>
                        <a:pt x="8089" y="10368"/>
                      </a:cubicBezTo>
                      <a:cubicBezTo>
                        <a:pt x="8200" y="10404"/>
                        <a:pt x="8163" y="10404"/>
                        <a:pt x="8126" y="10368"/>
                      </a:cubicBezTo>
                      <a:close/>
                      <a:moveTo>
                        <a:pt x="8495" y="10515"/>
                      </a:moveTo>
                      <a:cubicBezTo>
                        <a:pt x="8680" y="10257"/>
                        <a:pt x="8347" y="10515"/>
                        <a:pt x="8310" y="10478"/>
                      </a:cubicBezTo>
                      <a:cubicBezTo>
                        <a:pt x="8274" y="10441"/>
                        <a:pt x="8126" y="10515"/>
                        <a:pt x="8052" y="10552"/>
                      </a:cubicBezTo>
                      <a:cubicBezTo>
                        <a:pt x="8089" y="10626"/>
                        <a:pt x="8200" y="10663"/>
                        <a:pt x="8495" y="10515"/>
                      </a:cubicBezTo>
                      <a:lnTo>
                        <a:pt x="8495" y="10515"/>
                      </a:lnTo>
                      <a:close/>
                      <a:moveTo>
                        <a:pt x="7535" y="11770"/>
                      </a:moveTo>
                      <a:lnTo>
                        <a:pt x="7720" y="11364"/>
                      </a:lnTo>
                      <a:cubicBezTo>
                        <a:pt x="7646" y="11511"/>
                        <a:pt x="7498" y="11511"/>
                        <a:pt x="7461" y="11548"/>
                      </a:cubicBezTo>
                      <a:cubicBezTo>
                        <a:pt x="7388" y="11659"/>
                        <a:pt x="7609" y="11585"/>
                        <a:pt x="7461" y="11770"/>
                      </a:cubicBezTo>
                      <a:lnTo>
                        <a:pt x="7535" y="11770"/>
                      </a:lnTo>
                      <a:close/>
                      <a:moveTo>
                        <a:pt x="7867" y="11843"/>
                      </a:moveTo>
                      <a:cubicBezTo>
                        <a:pt x="7941" y="11807"/>
                        <a:pt x="8052" y="11770"/>
                        <a:pt x="8089" y="11733"/>
                      </a:cubicBezTo>
                      <a:cubicBezTo>
                        <a:pt x="8310" y="11511"/>
                        <a:pt x="8015" y="11548"/>
                        <a:pt x="8126" y="11364"/>
                      </a:cubicBezTo>
                      <a:lnTo>
                        <a:pt x="8089" y="11364"/>
                      </a:lnTo>
                      <a:lnTo>
                        <a:pt x="8052" y="11438"/>
                      </a:lnTo>
                      <a:lnTo>
                        <a:pt x="8052" y="11438"/>
                      </a:lnTo>
                      <a:cubicBezTo>
                        <a:pt x="8126" y="11327"/>
                        <a:pt x="8015" y="11327"/>
                        <a:pt x="7904" y="11401"/>
                      </a:cubicBezTo>
                      <a:cubicBezTo>
                        <a:pt x="7867" y="11438"/>
                        <a:pt x="7683" y="11548"/>
                        <a:pt x="7720" y="11585"/>
                      </a:cubicBezTo>
                      <a:cubicBezTo>
                        <a:pt x="7757" y="11622"/>
                        <a:pt x="7794" y="11585"/>
                        <a:pt x="7867" y="11511"/>
                      </a:cubicBezTo>
                      <a:cubicBezTo>
                        <a:pt x="7904" y="11474"/>
                        <a:pt x="7978" y="11474"/>
                        <a:pt x="8052" y="11438"/>
                      </a:cubicBezTo>
                      <a:lnTo>
                        <a:pt x="8052" y="11438"/>
                      </a:lnTo>
                      <a:lnTo>
                        <a:pt x="8052" y="11438"/>
                      </a:lnTo>
                      <a:lnTo>
                        <a:pt x="8052" y="11438"/>
                      </a:lnTo>
                      <a:cubicBezTo>
                        <a:pt x="8015" y="11511"/>
                        <a:pt x="8015" y="11585"/>
                        <a:pt x="7978" y="11622"/>
                      </a:cubicBezTo>
                      <a:cubicBezTo>
                        <a:pt x="7683" y="11807"/>
                        <a:pt x="7904" y="11807"/>
                        <a:pt x="7831" y="11917"/>
                      </a:cubicBezTo>
                      <a:lnTo>
                        <a:pt x="7867" y="11843"/>
                      </a:lnTo>
                      <a:close/>
                      <a:moveTo>
                        <a:pt x="8901" y="12102"/>
                      </a:moveTo>
                      <a:cubicBezTo>
                        <a:pt x="8680" y="11954"/>
                        <a:pt x="8790" y="11880"/>
                        <a:pt x="9012" y="11807"/>
                      </a:cubicBezTo>
                      <a:lnTo>
                        <a:pt x="9123" y="11659"/>
                      </a:lnTo>
                      <a:cubicBezTo>
                        <a:pt x="9049" y="11585"/>
                        <a:pt x="8827" y="11917"/>
                        <a:pt x="8717" y="11880"/>
                      </a:cubicBezTo>
                      <a:cubicBezTo>
                        <a:pt x="8532" y="12065"/>
                        <a:pt x="8680" y="12028"/>
                        <a:pt x="8901" y="12102"/>
                      </a:cubicBezTo>
                      <a:close/>
                      <a:moveTo>
                        <a:pt x="10304" y="11290"/>
                      </a:moveTo>
                      <a:lnTo>
                        <a:pt x="10378" y="11438"/>
                      </a:lnTo>
                      <a:cubicBezTo>
                        <a:pt x="10415" y="11327"/>
                        <a:pt x="10489" y="11253"/>
                        <a:pt x="10526" y="11179"/>
                      </a:cubicBezTo>
                      <a:cubicBezTo>
                        <a:pt x="10526" y="11142"/>
                        <a:pt x="10452" y="11142"/>
                        <a:pt x="10415" y="11142"/>
                      </a:cubicBezTo>
                      <a:cubicBezTo>
                        <a:pt x="10673" y="11032"/>
                        <a:pt x="10599" y="10958"/>
                        <a:pt x="10636" y="10884"/>
                      </a:cubicBezTo>
                      <a:cubicBezTo>
                        <a:pt x="10673" y="10847"/>
                        <a:pt x="10636" y="10773"/>
                        <a:pt x="10599" y="10810"/>
                      </a:cubicBezTo>
                      <a:cubicBezTo>
                        <a:pt x="10267" y="10958"/>
                        <a:pt x="10341" y="11106"/>
                        <a:pt x="10230" y="11253"/>
                      </a:cubicBezTo>
                      <a:cubicBezTo>
                        <a:pt x="10193" y="11253"/>
                        <a:pt x="10267" y="11253"/>
                        <a:pt x="10304" y="11290"/>
                      </a:cubicBezTo>
                      <a:close/>
                      <a:moveTo>
                        <a:pt x="9160" y="12397"/>
                      </a:moveTo>
                      <a:cubicBezTo>
                        <a:pt x="9197" y="12286"/>
                        <a:pt x="9270" y="12102"/>
                        <a:pt x="9012" y="12212"/>
                      </a:cubicBezTo>
                      <a:lnTo>
                        <a:pt x="8938" y="12249"/>
                      </a:lnTo>
                      <a:cubicBezTo>
                        <a:pt x="8938" y="12360"/>
                        <a:pt x="8938" y="12434"/>
                        <a:pt x="8938" y="12544"/>
                      </a:cubicBezTo>
                      <a:lnTo>
                        <a:pt x="9160" y="12397"/>
                      </a:lnTo>
                      <a:close/>
                      <a:moveTo>
                        <a:pt x="10562" y="11401"/>
                      </a:moveTo>
                      <a:cubicBezTo>
                        <a:pt x="10599" y="11401"/>
                        <a:pt x="10673" y="11401"/>
                        <a:pt x="10747" y="11364"/>
                      </a:cubicBezTo>
                      <a:lnTo>
                        <a:pt x="10747" y="11142"/>
                      </a:lnTo>
                      <a:cubicBezTo>
                        <a:pt x="10599" y="11216"/>
                        <a:pt x="10821" y="11216"/>
                        <a:pt x="10599" y="11290"/>
                      </a:cubicBezTo>
                      <a:cubicBezTo>
                        <a:pt x="10562" y="11364"/>
                        <a:pt x="10562" y="11401"/>
                        <a:pt x="10562" y="11401"/>
                      </a:cubicBezTo>
                      <a:close/>
                      <a:moveTo>
                        <a:pt x="8643" y="13135"/>
                      </a:moveTo>
                      <a:lnTo>
                        <a:pt x="8680" y="13135"/>
                      </a:lnTo>
                      <a:lnTo>
                        <a:pt x="8680" y="12840"/>
                      </a:lnTo>
                      <a:lnTo>
                        <a:pt x="8606" y="12876"/>
                      </a:lnTo>
                      <a:cubicBezTo>
                        <a:pt x="8163" y="13282"/>
                        <a:pt x="8827" y="12913"/>
                        <a:pt x="8643" y="13135"/>
                      </a:cubicBezTo>
                      <a:close/>
                      <a:moveTo>
                        <a:pt x="8458" y="13356"/>
                      </a:moveTo>
                      <a:cubicBezTo>
                        <a:pt x="8495" y="13319"/>
                        <a:pt x="8495" y="13282"/>
                        <a:pt x="8495" y="13209"/>
                      </a:cubicBezTo>
                      <a:cubicBezTo>
                        <a:pt x="8458" y="13209"/>
                        <a:pt x="8384" y="13245"/>
                        <a:pt x="8384" y="13245"/>
                      </a:cubicBezTo>
                      <a:lnTo>
                        <a:pt x="8126" y="13541"/>
                      </a:lnTo>
                      <a:lnTo>
                        <a:pt x="8458" y="13356"/>
                      </a:lnTo>
                      <a:close/>
                      <a:moveTo>
                        <a:pt x="11116" y="11511"/>
                      </a:moveTo>
                      <a:cubicBezTo>
                        <a:pt x="11079" y="11401"/>
                        <a:pt x="10932" y="11585"/>
                        <a:pt x="10858" y="11659"/>
                      </a:cubicBezTo>
                      <a:cubicBezTo>
                        <a:pt x="10673" y="11770"/>
                        <a:pt x="10636" y="11843"/>
                        <a:pt x="10673" y="11880"/>
                      </a:cubicBezTo>
                      <a:lnTo>
                        <a:pt x="10710" y="11843"/>
                      </a:lnTo>
                      <a:cubicBezTo>
                        <a:pt x="10784" y="11770"/>
                        <a:pt x="10784" y="11770"/>
                        <a:pt x="10784" y="11843"/>
                      </a:cubicBezTo>
                      <a:cubicBezTo>
                        <a:pt x="10895" y="11696"/>
                        <a:pt x="10932" y="11548"/>
                        <a:pt x="11116" y="11511"/>
                      </a:cubicBezTo>
                      <a:close/>
                      <a:moveTo>
                        <a:pt x="11965" y="12544"/>
                      </a:moveTo>
                      <a:cubicBezTo>
                        <a:pt x="12002" y="12508"/>
                        <a:pt x="11965" y="12471"/>
                        <a:pt x="11965" y="12397"/>
                      </a:cubicBezTo>
                      <a:cubicBezTo>
                        <a:pt x="11855" y="12434"/>
                        <a:pt x="11744" y="12471"/>
                        <a:pt x="11670" y="12544"/>
                      </a:cubicBezTo>
                      <a:cubicBezTo>
                        <a:pt x="11522" y="12692"/>
                        <a:pt x="11744" y="12544"/>
                        <a:pt x="11707" y="12581"/>
                      </a:cubicBezTo>
                      <a:cubicBezTo>
                        <a:pt x="11670" y="12618"/>
                        <a:pt x="11707" y="12692"/>
                        <a:pt x="11559" y="12729"/>
                      </a:cubicBezTo>
                      <a:cubicBezTo>
                        <a:pt x="11375" y="12950"/>
                        <a:pt x="11670" y="12766"/>
                        <a:pt x="11707" y="12729"/>
                      </a:cubicBezTo>
                      <a:cubicBezTo>
                        <a:pt x="11744" y="12729"/>
                        <a:pt x="11892" y="12618"/>
                        <a:pt x="11965" y="12544"/>
                      </a:cubicBezTo>
                      <a:close/>
                      <a:moveTo>
                        <a:pt x="11301" y="13762"/>
                      </a:moveTo>
                      <a:cubicBezTo>
                        <a:pt x="11301" y="13725"/>
                        <a:pt x="11338" y="13651"/>
                        <a:pt x="11338" y="13651"/>
                      </a:cubicBezTo>
                      <a:cubicBezTo>
                        <a:pt x="11301" y="13651"/>
                        <a:pt x="11227" y="13651"/>
                        <a:pt x="11153" y="13651"/>
                      </a:cubicBezTo>
                      <a:cubicBezTo>
                        <a:pt x="11116" y="13688"/>
                        <a:pt x="11079" y="13725"/>
                        <a:pt x="11042" y="13799"/>
                      </a:cubicBezTo>
                      <a:cubicBezTo>
                        <a:pt x="11116" y="13799"/>
                        <a:pt x="11190" y="13799"/>
                        <a:pt x="11301" y="13762"/>
                      </a:cubicBezTo>
                      <a:close/>
                      <a:moveTo>
                        <a:pt x="10747" y="14352"/>
                      </a:moveTo>
                      <a:cubicBezTo>
                        <a:pt x="10821" y="14242"/>
                        <a:pt x="10858" y="14131"/>
                        <a:pt x="10895" y="14057"/>
                      </a:cubicBezTo>
                      <a:cubicBezTo>
                        <a:pt x="10895" y="14057"/>
                        <a:pt x="10784" y="14094"/>
                        <a:pt x="10710" y="14094"/>
                      </a:cubicBezTo>
                      <a:cubicBezTo>
                        <a:pt x="10636" y="14205"/>
                        <a:pt x="10599" y="14315"/>
                        <a:pt x="10526" y="14463"/>
                      </a:cubicBezTo>
                      <a:cubicBezTo>
                        <a:pt x="10636" y="14389"/>
                        <a:pt x="10747" y="14352"/>
                        <a:pt x="10747" y="14352"/>
                      </a:cubicBezTo>
                      <a:close/>
                      <a:moveTo>
                        <a:pt x="11079" y="15275"/>
                      </a:moveTo>
                      <a:cubicBezTo>
                        <a:pt x="11079" y="15164"/>
                        <a:pt x="11338" y="15127"/>
                        <a:pt x="11301" y="15090"/>
                      </a:cubicBezTo>
                      <a:cubicBezTo>
                        <a:pt x="11190" y="14979"/>
                        <a:pt x="11042" y="15238"/>
                        <a:pt x="10895" y="15348"/>
                      </a:cubicBezTo>
                      <a:lnTo>
                        <a:pt x="10821" y="15422"/>
                      </a:lnTo>
                      <a:cubicBezTo>
                        <a:pt x="10895" y="15385"/>
                        <a:pt x="10969" y="15422"/>
                        <a:pt x="11005" y="15385"/>
                      </a:cubicBezTo>
                      <a:cubicBezTo>
                        <a:pt x="11116" y="15348"/>
                        <a:pt x="11079" y="15312"/>
                        <a:pt x="11079" y="15275"/>
                      </a:cubicBezTo>
                      <a:close/>
                      <a:moveTo>
                        <a:pt x="11559" y="15090"/>
                      </a:moveTo>
                      <a:lnTo>
                        <a:pt x="11559" y="15090"/>
                      </a:lnTo>
                      <a:cubicBezTo>
                        <a:pt x="11522" y="15016"/>
                        <a:pt x="11449" y="14979"/>
                        <a:pt x="11375" y="14943"/>
                      </a:cubicBezTo>
                      <a:lnTo>
                        <a:pt x="11412" y="14906"/>
                      </a:lnTo>
                      <a:lnTo>
                        <a:pt x="11412" y="14906"/>
                      </a:lnTo>
                      <a:cubicBezTo>
                        <a:pt x="11449" y="14906"/>
                        <a:pt x="11412" y="14906"/>
                        <a:pt x="11412" y="14906"/>
                      </a:cubicBezTo>
                      <a:lnTo>
                        <a:pt x="11375" y="14943"/>
                      </a:lnTo>
                      <a:lnTo>
                        <a:pt x="11375" y="14943"/>
                      </a:lnTo>
                      <a:cubicBezTo>
                        <a:pt x="11338" y="14979"/>
                        <a:pt x="11301" y="15016"/>
                        <a:pt x="11301" y="15016"/>
                      </a:cubicBezTo>
                      <a:cubicBezTo>
                        <a:pt x="11338" y="15053"/>
                        <a:pt x="11412" y="15090"/>
                        <a:pt x="11485" y="15127"/>
                      </a:cubicBezTo>
                      <a:cubicBezTo>
                        <a:pt x="11449" y="15127"/>
                        <a:pt x="11522" y="15090"/>
                        <a:pt x="11559" y="15090"/>
                      </a:cubicBezTo>
                      <a:close/>
                      <a:moveTo>
                        <a:pt x="12667" y="14426"/>
                      </a:moveTo>
                      <a:lnTo>
                        <a:pt x="12667" y="14242"/>
                      </a:lnTo>
                      <a:cubicBezTo>
                        <a:pt x="12630" y="14242"/>
                        <a:pt x="12593" y="14278"/>
                        <a:pt x="12519" y="14278"/>
                      </a:cubicBezTo>
                      <a:lnTo>
                        <a:pt x="12372" y="14574"/>
                      </a:lnTo>
                      <a:cubicBezTo>
                        <a:pt x="12482" y="14463"/>
                        <a:pt x="12593" y="14352"/>
                        <a:pt x="12667" y="14426"/>
                      </a:cubicBezTo>
                      <a:close/>
                      <a:moveTo>
                        <a:pt x="12778" y="14758"/>
                      </a:moveTo>
                      <a:cubicBezTo>
                        <a:pt x="12741" y="14758"/>
                        <a:pt x="12704" y="14758"/>
                        <a:pt x="12704" y="14758"/>
                      </a:cubicBezTo>
                      <a:lnTo>
                        <a:pt x="12445" y="14979"/>
                      </a:lnTo>
                      <a:cubicBezTo>
                        <a:pt x="12482" y="14979"/>
                        <a:pt x="12335" y="15164"/>
                        <a:pt x="12482" y="15053"/>
                      </a:cubicBezTo>
                      <a:cubicBezTo>
                        <a:pt x="12593" y="14979"/>
                        <a:pt x="12667" y="14832"/>
                        <a:pt x="12778" y="14758"/>
                      </a:cubicBezTo>
                      <a:close/>
                      <a:moveTo>
                        <a:pt x="12445" y="15570"/>
                      </a:moveTo>
                      <a:lnTo>
                        <a:pt x="12076" y="15717"/>
                      </a:lnTo>
                      <a:cubicBezTo>
                        <a:pt x="12076" y="15754"/>
                        <a:pt x="12076" y="15791"/>
                        <a:pt x="12076" y="15791"/>
                      </a:cubicBezTo>
                      <a:cubicBezTo>
                        <a:pt x="12187" y="15754"/>
                        <a:pt x="12298" y="15754"/>
                        <a:pt x="12408" y="15717"/>
                      </a:cubicBezTo>
                      <a:cubicBezTo>
                        <a:pt x="12445" y="15680"/>
                        <a:pt x="12482" y="15607"/>
                        <a:pt x="12445" y="15570"/>
                      </a:cubicBezTo>
                      <a:close/>
                      <a:moveTo>
                        <a:pt x="13147" y="16677"/>
                      </a:moveTo>
                      <a:cubicBezTo>
                        <a:pt x="13184" y="16603"/>
                        <a:pt x="13221" y="16529"/>
                        <a:pt x="13221" y="16529"/>
                      </a:cubicBezTo>
                      <a:cubicBezTo>
                        <a:pt x="13184" y="16529"/>
                        <a:pt x="13110" y="16529"/>
                        <a:pt x="13036" y="16529"/>
                      </a:cubicBezTo>
                      <a:cubicBezTo>
                        <a:pt x="12999" y="16640"/>
                        <a:pt x="12925" y="16714"/>
                        <a:pt x="13073" y="16677"/>
                      </a:cubicBezTo>
                      <a:cubicBezTo>
                        <a:pt x="13073" y="16677"/>
                        <a:pt x="13110" y="16677"/>
                        <a:pt x="13147" y="16677"/>
                      </a:cubicBezTo>
                      <a:close/>
                      <a:moveTo>
                        <a:pt x="13368" y="16529"/>
                      </a:moveTo>
                      <a:cubicBezTo>
                        <a:pt x="13110" y="16750"/>
                        <a:pt x="13221" y="16787"/>
                        <a:pt x="13221" y="16898"/>
                      </a:cubicBezTo>
                      <a:cubicBezTo>
                        <a:pt x="13221" y="16898"/>
                        <a:pt x="13258" y="16898"/>
                        <a:pt x="13295" y="16898"/>
                      </a:cubicBezTo>
                      <a:lnTo>
                        <a:pt x="13442" y="16529"/>
                      </a:lnTo>
                      <a:cubicBezTo>
                        <a:pt x="13442" y="16492"/>
                        <a:pt x="13368" y="16492"/>
                        <a:pt x="13368" y="16529"/>
                      </a:cubicBezTo>
                      <a:close/>
                      <a:moveTo>
                        <a:pt x="12667" y="17083"/>
                      </a:moveTo>
                      <a:cubicBezTo>
                        <a:pt x="12593" y="17156"/>
                        <a:pt x="12556" y="17230"/>
                        <a:pt x="12482" y="17378"/>
                      </a:cubicBezTo>
                      <a:cubicBezTo>
                        <a:pt x="12593" y="17304"/>
                        <a:pt x="12704" y="17267"/>
                        <a:pt x="12741" y="17230"/>
                      </a:cubicBezTo>
                      <a:cubicBezTo>
                        <a:pt x="12778" y="17156"/>
                        <a:pt x="12815" y="17083"/>
                        <a:pt x="12815" y="17046"/>
                      </a:cubicBezTo>
                      <a:lnTo>
                        <a:pt x="12667" y="17083"/>
                      </a:lnTo>
                      <a:close/>
                      <a:moveTo>
                        <a:pt x="12372" y="17710"/>
                      </a:moveTo>
                      <a:lnTo>
                        <a:pt x="12482" y="17304"/>
                      </a:lnTo>
                      <a:cubicBezTo>
                        <a:pt x="12372" y="17378"/>
                        <a:pt x="12298" y="17415"/>
                        <a:pt x="12224" y="17452"/>
                      </a:cubicBezTo>
                      <a:lnTo>
                        <a:pt x="12335" y="17710"/>
                      </a:lnTo>
                      <a:lnTo>
                        <a:pt x="12372" y="17710"/>
                      </a:lnTo>
                      <a:close/>
                      <a:moveTo>
                        <a:pt x="13885" y="17857"/>
                      </a:moveTo>
                      <a:cubicBezTo>
                        <a:pt x="13922" y="17784"/>
                        <a:pt x="13996" y="17673"/>
                        <a:pt x="14033" y="17599"/>
                      </a:cubicBezTo>
                      <a:cubicBezTo>
                        <a:pt x="14033" y="17562"/>
                        <a:pt x="13959" y="17599"/>
                        <a:pt x="13885" y="17599"/>
                      </a:cubicBezTo>
                      <a:cubicBezTo>
                        <a:pt x="13811" y="17710"/>
                        <a:pt x="13590" y="17894"/>
                        <a:pt x="13774" y="17894"/>
                      </a:cubicBezTo>
                      <a:lnTo>
                        <a:pt x="13885" y="17857"/>
                      </a:lnTo>
                      <a:close/>
                      <a:moveTo>
                        <a:pt x="13701" y="18817"/>
                      </a:moveTo>
                      <a:cubicBezTo>
                        <a:pt x="13848" y="18669"/>
                        <a:pt x="13627" y="18817"/>
                        <a:pt x="13738" y="18669"/>
                      </a:cubicBezTo>
                      <a:cubicBezTo>
                        <a:pt x="13627" y="18780"/>
                        <a:pt x="13553" y="18854"/>
                        <a:pt x="13553" y="18854"/>
                      </a:cubicBezTo>
                      <a:cubicBezTo>
                        <a:pt x="13516" y="18854"/>
                        <a:pt x="13479" y="18854"/>
                        <a:pt x="13442" y="18854"/>
                      </a:cubicBezTo>
                      <a:lnTo>
                        <a:pt x="13368" y="19038"/>
                      </a:lnTo>
                      <a:cubicBezTo>
                        <a:pt x="13479" y="19001"/>
                        <a:pt x="13590" y="18927"/>
                        <a:pt x="13701" y="18817"/>
                      </a:cubicBezTo>
                      <a:close/>
                      <a:moveTo>
                        <a:pt x="15694" y="21694"/>
                      </a:moveTo>
                      <a:cubicBezTo>
                        <a:pt x="15694" y="21621"/>
                        <a:pt x="15694" y="21584"/>
                        <a:pt x="15694" y="21510"/>
                      </a:cubicBezTo>
                      <a:cubicBezTo>
                        <a:pt x="15694" y="21510"/>
                        <a:pt x="15620" y="21510"/>
                        <a:pt x="15584" y="21510"/>
                      </a:cubicBezTo>
                      <a:cubicBezTo>
                        <a:pt x="15547" y="21621"/>
                        <a:pt x="15473" y="21694"/>
                        <a:pt x="15473" y="21805"/>
                      </a:cubicBezTo>
                      <a:cubicBezTo>
                        <a:pt x="15473" y="21768"/>
                        <a:pt x="15620" y="21731"/>
                        <a:pt x="15694" y="21694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00" name="Google Shape;2600;p34"/>
                <p:cNvSpPr/>
                <p:nvPr/>
              </p:nvSpPr>
              <p:spPr>
                <a:xfrm>
                  <a:off x="11447808" y="9060493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01" name="Google Shape;2601;p34"/>
                <p:cNvSpPr/>
                <p:nvPr/>
              </p:nvSpPr>
              <p:spPr>
                <a:xfrm>
                  <a:off x="11444817" y="9056840"/>
                  <a:ext cx="36" cy="3689"/>
                </a:xfrm>
                <a:custGeom>
                  <a:rect b="b" l="l" r="r" t="t"/>
                  <a:pathLst>
                    <a:path extrusionOk="0" h="3689" w="3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7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02" name="Google Shape;2602;p34"/>
                <p:cNvSpPr/>
                <p:nvPr/>
              </p:nvSpPr>
              <p:spPr>
                <a:xfrm>
                  <a:off x="11444817" y="9056840"/>
                  <a:ext cx="36" cy="3689"/>
                </a:xfrm>
                <a:custGeom>
                  <a:rect b="b" l="l" r="r" t="t"/>
                  <a:pathLst>
                    <a:path extrusionOk="0" h="3689" w="36">
                      <a:moveTo>
                        <a:pt x="0" y="0"/>
                      </a:moveTo>
                      <a:lnTo>
                        <a:pt x="37" y="0"/>
                      </a:lnTo>
                      <a:lnTo>
                        <a:pt x="37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03" name="Google Shape;2603;p34"/>
                <p:cNvSpPr/>
                <p:nvPr/>
              </p:nvSpPr>
              <p:spPr>
                <a:xfrm>
                  <a:off x="11438467" y="9042119"/>
                  <a:ext cx="36" cy="36"/>
                </a:xfrm>
                <a:custGeom>
                  <a:rect b="b" l="l" r="r" t="t"/>
                  <a:pathLst>
                    <a:path extrusionOk="0" h="36" w="36">
                      <a:moveTo>
                        <a:pt x="0" y="0"/>
                      </a:moveTo>
                      <a:lnTo>
                        <a:pt x="0" y="37"/>
                      </a:lnTo>
                      <a:lnTo>
                        <a:pt x="37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04" name="Google Shape;2604;p34"/>
                <p:cNvSpPr/>
                <p:nvPr/>
              </p:nvSpPr>
              <p:spPr>
                <a:xfrm>
                  <a:off x="11440452" y="9049756"/>
                  <a:ext cx="46" cy="3689"/>
                </a:xfrm>
                <a:custGeom>
                  <a:rect b="b" l="l" r="r" t="t"/>
                  <a:pathLst>
                    <a:path extrusionOk="0" h="3689" w="46">
                      <a:moveTo>
                        <a:pt x="9" y="0"/>
                      </a:moveTo>
                      <a:cubicBezTo>
                        <a:pt x="9" y="0"/>
                        <a:pt x="-28" y="0"/>
                        <a:pt x="46" y="0"/>
                      </a:cubicBezTo>
                      <a:lnTo>
                        <a:pt x="9" y="0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05" name="Google Shape;2605;p34"/>
                <p:cNvSpPr/>
                <p:nvPr/>
              </p:nvSpPr>
              <p:spPr>
                <a:xfrm>
                  <a:off x="11437064" y="9046399"/>
                  <a:ext cx="36" cy="3689"/>
                </a:xfrm>
                <a:custGeom>
                  <a:rect b="b" l="l" r="r" t="t"/>
                  <a:pathLst>
                    <a:path extrusionOk="0" h="3689" w="3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7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06" name="Google Shape;2606;p34"/>
                <p:cNvSpPr/>
                <p:nvPr/>
              </p:nvSpPr>
              <p:spPr>
                <a:xfrm>
                  <a:off x="11445999" y="9056065"/>
                  <a:ext cx="36" cy="36"/>
                </a:xfrm>
                <a:custGeom>
                  <a:rect b="b" l="l" r="r" t="t"/>
                  <a:pathLst>
                    <a:path extrusionOk="0" h="36" w="36">
                      <a:moveTo>
                        <a:pt x="37" y="0"/>
                      </a:move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07" name="Google Shape;2607;p34"/>
                <p:cNvSpPr/>
                <p:nvPr/>
              </p:nvSpPr>
              <p:spPr>
                <a:xfrm>
                  <a:off x="11436252" y="9044111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08" name="Google Shape;2608;p34"/>
                <p:cNvSpPr/>
                <p:nvPr/>
              </p:nvSpPr>
              <p:spPr>
                <a:xfrm>
                  <a:off x="11442676" y="9052597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09" name="Google Shape;2609;p34"/>
                <p:cNvSpPr/>
                <p:nvPr/>
              </p:nvSpPr>
              <p:spPr>
                <a:xfrm>
                  <a:off x="11437360" y="9043558"/>
                  <a:ext cx="73" cy="3689"/>
                </a:xfrm>
                <a:custGeom>
                  <a:rect b="b" l="l" r="r" t="t"/>
                  <a:pathLst>
                    <a:path extrusionOk="0" h="3689" w="73">
                      <a:moveTo>
                        <a:pt x="74" y="0"/>
                      </a:moveTo>
                      <a:lnTo>
                        <a:pt x="74" y="0"/>
                      </a:lnTo>
                      <a:cubicBezTo>
                        <a:pt x="74" y="0"/>
                        <a:pt x="37" y="0"/>
                        <a:pt x="0" y="0"/>
                      </a:cubicBezTo>
                      <a:lnTo>
                        <a:pt x="74" y="0"/>
                      </a:lnTo>
                      <a:lnTo>
                        <a:pt x="74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10" name="Google Shape;2610;p34"/>
                <p:cNvSpPr/>
                <p:nvPr/>
              </p:nvSpPr>
              <p:spPr>
                <a:xfrm>
                  <a:off x="11435477" y="9043595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11" name="Google Shape;2611;p34"/>
                <p:cNvSpPr/>
                <p:nvPr/>
              </p:nvSpPr>
              <p:spPr>
                <a:xfrm>
                  <a:off x="11438246" y="9049314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12" name="Google Shape;2612;p34"/>
                <p:cNvSpPr/>
                <p:nvPr/>
              </p:nvSpPr>
              <p:spPr>
                <a:xfrm>
                  <a:off x="11437566" y="9048391"/>
                  <a:ext cx="495" cy="701"/>
                </a:xfrm>
                <a:custGeom>
                  <a:rect b="b" l="l" r="r" t="t"/>
                  <a:pathLst>
                    <a:path extrusionOk="0" h="701" w="495">
                      <a:moveTo>
                        <a:pt x="310" y="295"/>
                      </a:moveTo>
                      <a:lnTo>
                        <a:pt x="274" y="332"/>
                      </a:lnTo>
                      <a:lnTo>
                        <a:pt x="237" y="258"/>
                      </a:lnTo>
                      <a:lnTo>
                        <a:pt x="310" y="258"/>
                      </a:lnTo>
                      <a:lnTo>
                        <a:pt x="384" y="221"/>
                      </a:lnTo>
                      <a:lnTo>
                        <a:pt x="495" y="111"/>
                      </a:lnTo>
                      <a:lnTo>
                        <a:pt x="421" y="148"/>
                      </a:lnTo>
                      <a:cubicBezTo>
                        <a:pt x="384" y="148"/>
                        <a:pt x="347" y="185"/>
                        <a:pt x="347" y="185"/>
                      </a:cubicBezTo>
                      <a:lnTo>
                        <a:pt x="310" y="37"/>
                      </a:lnTo>
                      <a:lnTo>
                        <a:pt x="347" y="0"/>
                      </a:lnTo>
                      <a:lnTo>
                        <a:pt x="237" y="74"/>
                      </a:lnTo>
                      <a:cubicBezTo>
                        <a:pt x="200" y="74"/>
                        <a:pt x="200" y="148"/>
                        <a:pt x="200" y="148"/>
                      </a:cubicBezTo>
                      <a:cubicBezTo>
                        <a:pt x="347" y="185"/>
                        <a:pt x="163" y="369"/>
                        <a:pt x="52" y="480"/>
                      </a:cubicBezTo>
                      <a:cubicBezTo>
                        <a:pt x="-96" y="664"/>
                        <a:pt x="126" y="590"/>
                        <a:pt x="52" y="701"/>
                      </a:cubicBezTo>
                      <a:lnTo>
                        <a:pt x="200" y="627"/>
                      </a:lnTo>
                      <a:lnTo>
                        <a:pt x="495" y="443"/>
                      </a:lnTo>
                      <a:lnTo>
                        <a:pt x="310" y="295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13" name="Google Shape;2613;p34"/>
                <p:cNvSpPr/>
                <p:nvPr/>
              </p:nvSpPr>
              <p:spPr>
                <a:xfrm>
                  <a:off x="11434628" y="9042562"/>
                  <a:ext cx="332" cy="405"/>
                </a:xfrm>
                <a:custGeom>
                  <a:rect b="b" l="l" r="r" t="t"/>
                  <a:pathLst>
                    <a:path extrusionOk="0" h="405" w="332">
                      <a:moveTo>
                        <a:pt x="185" y="406"/>
                      </a:moveTo>
                      <a:cubicBezTo>
                        <a:pt x="185" y="369"/>
                        <a:pt x="185" y="369"/>
                        <a:pt x="222" y="332"/>
                      </a:cubicBezTo>
                      <a:cubicBezTo>
                        <a:pt x="332" y="184"/>
                        <a:pt x="0" y="295"/>
                        <a:pt x="295" y="74"/>
                      </a:cubicBezTo>
                      <a:cubicBezTo>
                        <a:pt x="332" y="37"/>
                        <a:pt x="332" y="0"/>
                        <a:pt x="332" y="0"/>
                      </a:cubicBezTo>
                      <a:lnTo>
                        <a:pt x="0" y="184"/>
                      </a:lnTo>
                      <a:cubicBezTo>
                        <a:pt x="0" y="258"/>
                        <a:pt x="37" y="332"/>
                        <a:pt x="37" y="369"/>
                      </a:cubicBezTo>
                      <a:cubicBezTo>
                        <a:pt x="74" y="406"/>
                        <a:pt x="148" y="406"/>
                        <a:pt x="185" y="406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14" name="Google Shape;2614;p34"/>
                <p:cNvSpPr/>
                <p:nvPr/>
              </p:nvSpPr>
              <p:spPr>
                <a:xfrm>
                  <a:off x="11437663" y="9048829"/>
                  <a:ext cx="471" cy="410"/>
                </a:xfrm>
                <a:custGeom>
                  <a:rect b="b" l="l" r="r" t="t"/>
                  <a:pathLst>
                    <a:path extrusionOk="0" h="410" w="471">
                      <a:moveTo>
                        <a:pt x="287" y="226"/>
                      </a:moveTo>
                      <a:lnTo>
                        <a:pt x="250" y="263"/>
                      </a:lnTo>
                      <a:lnTo>
                        <a:pt x="213" y="226"/>
                      </a:lnTo>
                      <a:lnTo>
                        <a:pt x="250" y="189"/>
                      </a:lnTo>
                      <a:cubicBezTo>
                        <a:pt x="435" y="116"/>
                        <a:pt x="509" y="116"/>
                        <a:pt x="287" y="116"/>
                      </a:cubicBezTo>
                      <a:cubicBezTo>
                        <a:pt x="140" y="152"/>
                        <a:pt x="546" y="-32"/>
                        <a:pt x="361" y="5"/>
                      </a:cubicBezTo>
                      <a:lnTo>
                        <a:pt x="66" y="189"/>
                      </a:lnTo>
                      <a:cubicBezTo>
                        <a:pt x="-156" y="484"/>
                        <a:pt x="250" y="300"/>
                        <a:pt x="287" y="411"/>
                      </a:cubicBezTo>
                      <a:lnTo>
                        <a:pt x="435" y="300"/>
                      </a:lnTo>
                      <a:lnTo>
                        <a:pt x="472" y="263"/>
                      </a:lnTo>
                      <a:cubicBezTo>
                        <a:pt x="324" y="300"/>
                        <a:pt x="583" y="5"/>
                        <a:pt x="287" y="226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15" name="Google Shape;2615;p34"/>
                <p:cNvSpPr/>
                <p:nvPr/>
              </p:nvSpPr>
              <p:spPr>
                <a:xfrm>
                  <a:off x="11437987" y="9041787"/>
                  <a:ext cx="295" cy="479"/>
                </a:xfrm>
                <a:custGeom>
                  <a:rect b="b" l="l" r="r" t="t"/>
                  <a:pathLst>
                    <a:path extrusionOk="0" h="479" w="295">
                      <a:moveTo>
                        <a:pt x="0" y="295"/>
                      </a:moveTo>
                      <a:cubicBezTo>
                        <a:pt x="37" y="369"/>
                        <a:pt x="111" y="406"/>
                        <a:pt x="185" y="480"/>
                      </a:cubicBezTo>
                      <a:cubicBezTo>
                        <a:pt x="222" y="295"/>
                        <a:pt x="258" y="148"/>
                        <a:pt x="295" y="0"/>
                      </a:cubicBezTo>
                      <a:lnTo>
                        <a:pt x="148" y="37"/>
                      </a:lnTo>
                      <a:cubicBezTo>
                        <a:pt x="74" y="148"/>
                        <a:pt x="0" y="258"/>
                        <a:pt x="0" y="295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16" name="Google Shape;2616;p34"/>
                <p:cNvSpPr/>
                <p:nvPr/>
              </p:nvSpPr>
              <p:spPr>
                <a:xfrm>
                  <a:off x="11438246" y="9049314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17" name="Google Shape;2617;p34"/>
                <p:cNvSpPr/>
                <p:nvPr/>
              </p:nvSpPr>
              <p:spPr>
                <a:xfrm>
                  <a:off x="11437953" y="9049035"/>
                  <a:ext cx="440" cy="348"/>
                </a:xfrm>
                <a:custGeom>
                  <a:rect b="b" l="l" r="r" t="t"/>
                  <a:pathLst>
                    <a:path extrusionOk="0" h="348" w="440">
                      <a:moveTo>
                        <a:pt x="440" y="131"/>
                      </a:moveTo>
                      <a:cubicBezTo>
                        <a:pt x="403" y="94"/>
                        <a:pt x="403" y="-17"/>
                        <a:pt x="256" y="94"/>
                      </a:cubicBezTo>
                      <a:cubicBezTo>
                        <a:pt x="71" y="205"/>
                        <a:pt x="440" y="-164"/>
                        <a:pt x="145" y="94"/>
                      </a:cubicBezTo>
                      <a:lnTo>
                        <a:pt x="108" y="131"/>
                      </a:lnTo>
                      <a:cubicBezTo>
                        <a:pt x="-113" y="389"/>
                        <a:pt x="34" y="389"/>
                        <a:pt x="293" y="278"/>
                      </a:cubicBezTo>
                      <a:cubicBezTo>
                        <a:pt x="330" y="205"/>
                        <a:pt x="440" y="131"/>
                        <a:pt x="440" y="131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18" name="Google Shape;2618;p34"/>
                <p:cNvSpPr/>
                <p:nvPr/>
              </p:nvSpPr>
              <p:spPr>
                <a:xfrm>
                  <a:off x="11439966" y="9044591"/>
                  <a:ext cx="314" cy="258"/>
                </a:xfrm>
                <a:custGeom>
                  <a:rect b="b" l="l" r="r" t="t"/>
                  <a:pathLst>
                    <a:path extrusionOk="0" h="258" w="314">
                      <a:moveTo>
                        <a:pt x="237" y="185"/>
                      </a:moveTo>
                      <a:cubicBezTo>
                        <a:pt x="495" y="-74"/>
                        <a:pt x="15" y="148"/>
                        <a:pt x="163" y="0"/>
                      </a:cubicBezTo>
                      <a:lnTo>
                        <a:pt x="52" y="0"/>
                      </a:lnTo>
                      <a:cubicBezTo>
                        <a:pt x="15" y="74"/>
                        <a:pt x="-22" y="185"/>
                        <a:pt x="15" y="221"/>
                      </a:cubicBezTo>
                      <a:cubicBezTo>
                        <a:pt x="15" y="258"/>
                        <a:pt x="89" y="295"/>
                        <a:pt x="237" y="185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19" name="Google Shape;2619;p34"/>
                <p:cNvSpPr/>
                <p:nvPr/>
              </p:nvSpPr>
              <p:spPr>
                <a:xfrm>
                  <a:off x="11438726" y="9049793"/>
                  <a:ext cx="369" cy="347"/>
                </a:xfrm>
                <a:custGeom>
                  <a:rect b="b" l="l" r="r" t="t"/>
                  <a:pathLst>
                    <a:path extrusionOk="0" h="347" w="369">
                      <a:moveTo>
                        <a:pt x="0" y="332"/>
                      </a:moveTo>
                      <a:cubicBezTo>
                        <a:pt x="0" y="369"/>
                        <a:pt x="111" y="332"/>
                        <a:pt x="185" y="295"/>
                      </a:cubicBezTo>
                      <a:lnTo>
                        <a:pt x="258" y="111"/>
                      </a:lnTo>
                      <a:lnTo>
                        <a:pt x="369" y="0"/>
                      </a:lnTo>
                      <a:lnTo>
                        <a:pt x="148" y="74"/>
                      </a:lnTo>
                      <a:cubicBezTo>
                        <a:pt x="74" y="148"/>
                        <a:pt x="0" y="258"/>
                        <a:pt x="0" y="332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20" name="Google Shape;2620;p34"/>
                <p:cNvSpPr/>
                <p:nvPr/>
              </p:nvSpPr>
              <p:spPr>
                <a:xfrm>
                  <a:off x="11440736" y="9052487"/>
                  <a:ext cx="315" cy="295"/>
                </a:xfrm>
                <a:custGeom>
                  <a:rect b="b" l="l" r="r" t="t"/>
                  <a:pathLst>
                    <a:path extrusionOk="0" h="295" w="315">
                      <a:moveTo>
                        <a:pt x="205" y="148"/>
                      </a:moveTo>
                      <a:lnTo>
                        <a:pt x="316" y="0"/>
                      </a:lnTo>
                      <a:cubicBezTo>
                        <a:pt x="242" y="37"/>
                        <a:pt x="242" y="-37"/>
                        <a:pt x="94" y="74"/>
                      </a:cubicBezTo>
                      <a:cubicBezTo>
                        <a:pt x="-201" y="295"/>
                        <a:pt x="316" y="74"/>
                        <a:pt x="57" y="295"/>
                      </a:cubicBezTo>
                      <a:cubicBezTo>
                        <a:pt x="94" y="221"/>
                        <a:pt x="205" y="258"/>
                        <a:pt x="205" y="148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21" name="Google Shape;2621;p34"/>
                <p:cNvSpPr/>
                <p:nvPr/>
              </p:nvSpPr>
              <p:spPr>
                <a:xfrm>
                  <a:off x="11439833" y="9044923"/>
                  <a:ext cx="422" cy="295"/>
                </a:xfrm>
                <a:custGeom>
                  <a:rect b="b" l="l" r="r" t="t"/>
                  <a:pathLst>
                    <a:path extrusionOk="0" h="295" w="422">
                      <a:moveTo>
                        <a:pt x="332" y="148"/>
                      </a:moveTo>
                      <a:cubicBezTo>
                        <a:pt x="369" y="111"/>
                        <a:pt x="406" y="74"/>
                        <a:pt x="406" y="74"/>
                      </a:cubicBezTo>
                      <a:cubicBezTo>
                        <a:pt x="406" y="37"/>
                        <a:pt x="443" y="0"/>
                        <a:pt x="406" y="0"/>
                      </a:cubicBezTo>
                      <a:cubicBezTo>
                        <a:pt x="369" y="0"/>
                        <a:pt x="332" y="37"/>
                        <a:pt x="258" y="37"/>
                      </a:cubicBezTo>
                      <a:lnTo>
                        <a:pt x="295" y="74"/>
                      </a:lnTo>
                      <a:lnTo>
                        <a:pt x="222" y="148"/>
                      </a:lnTo>
                      <a:cubicBezTo>
                        <a:pt x="185" y="185"/>
                        <a:pt x="148" y="185"/>
                        <a:pt x="148" y="185"/>
                      </a:cubicBezTo>
                      <a:cubicBezTo>
                        <a:pt x="37" y="185"/>
                        <a:pt x="37" y="258"/>
                        <a:pt x="0" y="295"/>
                      </a:cubicBezTo>
                      <a:lnTo>
                        <a:pt x="111" y="258"/>
                      </a:lnTo>
                      <a:lnTo>
                        <a:pt x="148" y="258"/>
                      </a:lnTo>
                      <a:cubicBezTo>
                        <a:pt x="148" y="258"/>
                        <a:pt x="258" y="74"/>
                        <a:pt x="332" y="148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22" name="Google Shape;2622;p34"/>
                <p:cNvSpPr/>
                <p:nvPr/>
              </p:nvSpPr>
              <p:spPr>
                <a:xfrm>
                  <a:off x="11439870" y="9045218"/>
                  <a:ext cx="36" cy="3689"/>
                </a:xfrm>
                <a:custGeom>
                  <a:rect b="b" l="l" r="r" t="t"/>
                  <a:pathLst>
                    <a:path extrusionOk="0" h="3689" w="36">
                      <a:moveTo>
                        <a:pt x="37" y="0"/>
                      </a:moveTo>
                      <a:lnTo>
                        <a:pt x="0" y="0"/>
                      </a:lnTo>
                      <a:lnTo>
                        <a:pt x="37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23" name="Google Shape;2623;p34"/>
                <p:cNvSpPr/>
                <p:nvPr/>
              </p:nvSpPr>
              <p:spPr>
                <a:xfrm>
                  <a:off x="11439233" y="9050494"/>
                  <a:ext cx="379" cy="265"/>
                </a:xfrm>
                <a:custGeom>
                  <a:rect b="b" l="l" r="r" t="t"/>
                  <a:pathLst>
                    <a:path extrusionOk="0" h="265" w="379">
                      <a:moveTo>
                        <a:pt x="268" y="0"/>
                      </a:moveTo>
                      <a:lnTo>
                        <a:pt x="121" y="111"/>
                      </a:lnTo>
                      <a:lnTo>
                        <a:pt x="121" y="111"/>
                      </a:lnTo>
                      <a:lnTo>
                        <a:pt x="121" y="111"/>
                      </a:lnTo>
                      <a:cubicBezTo>
                        <a:pt x="47" y="185"/>
                        <a:pt x="-64" y="295"/>
                        <a:pt x="47" y="258"/>
                      </a:cubicBezTo>
                      <a:cubicBezTo>
                        <a:pt x="121" y="221"/>
                        <a:pt x="268" y="111"/>
                        <a:pt x="379" y="37"/>
                      </a:cubicBezTo>
                      <a:cubicBezTo>
                        <a:pt x="305" y="111"/>
                        <a:pt x="121" y="185"/>
                        <a:pt x="268" y="0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24" name="Google Shape;2624;p34"/>
                <p:cNvSpPr/>
                <p:nvPr/>
              </p:nvSpPr>
              <p:spPr>
                <a:xfrm>
                  <a:off x="11449801" y="9063039"/>
                  <a:ext cx="184" cy="405"/>
                </a:xfrm>
                <a:custGeom>
                  <a:rect b="b" l="l" r="r" t="t"/>
                  <a:pathLst>
                    <a:path extrusionOk="0" h="405" w="184">
                      <a:moveTo>
                        <a:pt x="185" y="0"/>
                      </a:moveTo>
                      <a:cubicBezTo>
                        <a:pt x="148" y="37"/>
                        <a:pt x="111" y="37"/>
                        <a:pt x="111" y="37"/>
                      </a:cubicBezTo>
                      <a:lnTo>
                        <a:pt x="0" y="406"/>
                      </a:lnTo>
                      <a:lnTo>
                        <a:pt x="111" y="369"/>
                      </a:lnTo>
                      <a:cubicBezTo>
                        <a:pt x="258" y="148"/>
                        <a:pt x="-37" y="221"/>
                        <a:pt x="185" y="0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25" name="Google Shape;2625;p34"/>
                <p:cNvSpPr/>
                <p:nvPr/>
              </p:nvSpPr>
              <p:spPr>
                <a:xfrm>
                  <a:off x="11443894" y="9056656"/>
                  <a:ext cx="295" cy="147"/>
                </a:xfrm>
                <a:custGeom>
                  <a:rect b="b" l="l" r="r" t="t"/>
                  <a:pathLst>
                    <a:path extrusionOk="0" h="147" w="295">
                      <a:moveTo>
                        <a:pt x="295" y="0"/>
                      </a:moveTo>
                      <a:cubicBezTo>
                        <a:pt x="222" y="0"/>
                        <a:pt x="111" y="37"/>
                        <a:pt x="0" y="37"/>
                      </a:cubicBezTo>
                      <a:cubicBezTo>
                        <a:pt x="0" y="74"/>
                        <a:pt x="0" y="74"/>
                        <a:pt x="0" y="148"/>
                      </a:cubicBezTo>
                      <a:cubicBezTo>
                        <a:pt x="74" y="148"/>
                        <a:pt x="111" y="148"/>
                        <a:pt x="185" y="148"/>
                      </a:cubicBezTo>
                      <a:cubicBezTo>
                        <a:pt x="222" y="111"/>
                        <a:pt x="295" y="0"/>
                        <a:pt x="295" y="0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26" name="Google Shape;2626;p34"/>
                <p:cNvSpPr/>
                <p:nvPr/>
              </p:nvSpPr>
              <p:spPr>
                <a:xfrm>
                  <a:off x="11442159" y="9054479"/>
                  <a:ext cx="274" cy="332"/>
                </a:xfrm>
                <a:custGeom>
                  <a:rect b="b" l="l" r="r" t="t"/>
                  <a:pathLst>
                    <a:path extrusionOk="0" h="332" w="274">
                      <a:moveTo>
                        <a:pt x="258" y="0"/>
                      </a:moveTo>
                      <a:lnTo>
                        <a:pt x="0" y="184"/>
                      </a:lnTo>
                      <a:cubicBezTo>
                        <a:pt x="37" y="184"/>
                        <a:pt x="37" y="221"/>
                        <a:pt x="111" y="221"/>
                      </a:cubicBezTo>
                      <a:cubicBezTo>
                        <a:pt x="111" y="221"/>
                        <a:pt x="74" y="258"/>
                        <a:pt x="37" y="332"/>
                      </a:cubicBezTo>
                      <a:cubicBezTo>
                        <a:pt x="111" y="258"/>
                        <a:pt x="222" y="184"/>
                        <a:pt x="258" y="111"/>
                      </a:cubicBezTo>
                      <a:cubicBezTo>
                        <a:pt x="295" y="74"/>
                        <a:pt x="258" y="37"/>
                        <a:pt x="258" y="0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27" name="Google Shape;2627;p34"/>
                <p:cNvSpPr/>
                <p:nvPr/>
              </p:nvSpPr>
              <p:spPr>
                <a:xfrm>
                  <a:off x="11445187" y="9058058"/>
                  <a:ext cx="184" cy="184"/>
                </a:xfrm>
                <a:custGeom>
                  <a:rect b="b" l="l" r="r" t="t"/>
                  <a:pathLst>
                    <a:path extrusionOk="0" h="184" w="184">
                      <a:moveTo>
                        <a:pt x="148" y="0"/>
                      </a:moveTo>
                      <a:cubicBezTo>
                        <a:pt x="111" y="0"/>
                        <a:pt x="37" y="37"/>
                        <a:pt x="0" y="37"/>
                      </a:cubicBezTo>
                      <a:cubicBezTo>
                        <a:pt x="0" y="74"/>
                        <a:pt x="0" y="148"/>
                        <a:pt x="0" y="184"/>
                      </a:cubicBezTo>
                      <a:cubicBezTo>
                        <a:pt x="0" y="184"/>
                        <a:pt x="111" y="148"/>
                        <a:pt x="185" y="111"/>
                      </a:cubicBezTo>
                      <a:cubicBezTo>
                        <a:pt x="185" y="37"/>
                        <a:pt x="185" y="0"/>
                        <a:pt x="148" y="0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28" name="Google Shape;2628;p34"/>
                <p:cNvSpPr/>
                <p:nvPr/>
              </p:nvSpPr>
              <p:spPr>
                <a:xfrm>
                  <a:off x="11447449" y="9060198"/>
                  <a:ext cx="285" cy="147"/>
                </a:xfrm>
                <a:custGeom>
                  <a:rect b="b" l="l" r="r" t="t"/>
                  <a:pathLst>
                    <a:path extrusionOk="0" h="147" w="285">
                      <a:moveTo>
                        <a:pt x="285" y="0"/>
                      </a:moveTo>
                      <a:cubicBezTo>
                        <a:pt x="211" y="0"/>
                        <a:pt x="64" y="0"/>
                        <a:pt x="64" y="0"/>
                      </a:cubicBezTo>
                      <a:cubicBezTo>
                        <a:pt x="-158" y="221"/>
                        <a:pt x="285" y="-37"/>
                        <a:pt x="101" y="148"/>
                      </a:cubicBezTo>
                      <a:cubicBezTo>
                        <a:pt x="138" y="148"/>
                        <a:pt x="138" y="111"/>
                        <a:pt x="211" y="111"/>
                      </a:cubicBezTo>
                      <a:cubicBezTo>
                        <a:pt x="248" y="74"/>
                        <a:pt x="285" y="0"/>
                        <a:pt x="285" y="0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29" name="Google Shape;2629;p34"/>
                <p:cNvSpPr/>
                <p:nvPr/>
              </p:nvSpPr>
              <p:spPr>
                <a:xfrm>
                  <a:off x="11440129" y="9052007"/>
                  <a:ext cx="443" cy="272"/>
                </a:xfrm>
                <a:custGeom>
                  <a:rect b="b" l="l" r="r" t="t"/>
                  <a:pathLst>
                    <a:path extrusionOk="0" h="272" w="443">
                      <a:moveTo>
                        <a:pt x="443" y="0"/>
                      </a:moveTo>
                      <a:cubicBezTo>
                        <a:pt x="295" y="74"/>
                        <a:pt x="111" y="221"/>
                        <a:pt x="0" y="221"/>
                      </a:cubicBezTo>
                      <a:cubicBezTo>
                        <a:pt x="0" y="295"/>
                        <a:pt x="37" y="295"/>
                        <a:pt x="185" y="184"/>
                      </a:cubicBezTo>
                      <a:cubicBezTo>
                        <a:pt x="406" y="37"/>
                        <a:pt x="258" y="184"/>
                        <a:pt x="222" y="221"/>
                      </a:cubicBezTo>
                      <a:cubicBezTo>
                        <a:pt x="480" y="148"/>
                        <a:pt x="332" y="111"/>
                        <a:pt x="443" y="0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30" name="Google Shape;2630;p34"/>
                <p:cNvSpPr/>
                <p:nvPr/>
              </p:nvSpPr>
              <p:spPr>
                <a:xfrm>
                  <a:off x="11438283" y="9042000"/>
                  <a:ext cx="258" cy="155"/>
                </a:xfrm>
                <a:custGeom>
                  <a:rect b="b" l="l" r="r" t="t"/>
                  <a:pathLst>
                    <a:path extrusionOk="0" h="155" w="258">
                      <a:moveTo>
                        <a:pt x="0" y="82"/>
                      </a:moveTo>
                      <a:lnTo>
                        <a:pt x="222" y="156"/>
                      </a:lnTo>
                      <a:cubicBezTo>
                        <a:pt x="222" y="119"/>
                        <a:pt x="258" y="82"/>
                        <a:pt x="258" y="82"/>
                      </a:cubicBezTo>
                      <a:cubicBezTo>
                        <a:pt x="148" y="82"/>
                        <a:pt x="258" y="-102"/>
                        <a:pt x="0" y="82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31" name="Google Shape;2631;p34"/>
                <p:cNvSpPr/>
                <p:nvPr/>
              </p:nvSpPr>
              <p:spPr>
                <a:xfrm>
                  <a:off x="11438467" y="9042119"/>
                  <a:ext cx="36" cy="3689"/>
                </a:xfrm>
                <a:custGeom>
                  <a:rect b="b" l="l" r="r" t="t"/>
                  <a:pathLst>
                    <a:path extrusionOk="0" h="3689" w="36">
                      <a:moveTo>
                        <a:pt x="37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32" name="Google Shape;2632;p34"/>
                <p:cNvSpPr/>
                <p:nvPr/>
              </p:nvSpPr>
              <p:spPr>
                <a:xfrm>
                  <a:off x="11438467" y="9042119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33" name="Google Shape;2633;p34"/>
                <p:cNvSpPr/>
                <p:nvPr/>
              </p:nvSpPr>
              <p:spPr>
                <a:xfrm>
                  <a:off x="11439353" y="9050642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34" name="Google Shape;2634;p34"/>
                <p:cNvSpPr/>
                <p:nvPr/>
              </p:nvSpPr>
              <p:spPr>
                <a:xfrm>
                  <a:off x="11439206" y="9050347"/>
                  <a:ext cx="369" cy="332"/>
                </a:xfrm>
                <a:custGeom>
                  <a:rect b="b" l="l" r="r" t="t"/>
                  <a:pathLst>
                    <a:path extrusionOk="0" h="332" w="369">
                      <a:moveTo>
                        <a:pt x="332" y="74"/>
                      </a:moveTo>
                      <a:cubicBezTo>
                        <a:pt x="332" y="37"/>
                        <a:pt x="369" y="0"/>
                        <a:pt x="369" y="0"/>
                      </a:cubicBezTo>
                      <a:lnTo>
                        <a:pt x="258" y="37"/>
                      </a:lnTo>
                      <a:lnTo>
                        <a:pt x="0" y="332"/>
                      </a:lnTo>
                      <a:lnTo>
                        <a:pt x="148" y="258"/>
                      </a:lnTo>
                      <a:cubicBezTo>
                        <a:pt x="148" y="221"/>
                        <a:pt x="185" y="148"/>
                        <a:pt x="332" y="74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35" name="Google Shape;2635;p34"/>
                <p:cNvSpPr/>
                <p:nvPr/>
              </p:nvSpPr>
              <p:spPr>
                <a:xfrm>
                  <a:off x="11439353" y="9050605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36" name="Google Shape;2636;p34"/>
                <p:cNvSpPr/>
                <p:nvPr/>
              </p:nvSpPr>
              <p:spPr>
                <a:xfrm>
                  <a:off x="11439353" y="9050605"/>
                  <a:ext cx="3691" cy="36"/>
                </a:xfrm>
                <a:custGeom>
                  <a:rect b="b" l="l" r="r" t="t"/>
                  <a:pathLst>
                    <a:path extrusionOk="0" h="36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7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37" name="Google Shape;2637;p34"/>
                <p:cNvSpPr/>
                <p:nvPr/>
              </p:nvSpPr>
              <p:spPr>
                <a:xfrm>
                  <a:off x="11444817" y="9056840"/>
                  <a:ext cx="3691" cy="3689"/>
                </a:xfrm>
                <a:custGeom>
                  <a:rect b="b" l="l" r="r" t="t"/>
                  <a:pathLst>
                    <a:path extrusionOk="0" h="3689" w="369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38" name="Google Shape;2638;p34"/>
                <p:cNvSpPr/>
                <p:nvPr/>
              </p:nvSpPr>
              <p:spPr>
                <a:xfrm>
                  <a:off x="11444670" y="9056689"/>
                  <a:ext cx="276" cy="298"/>
                </a:xfrm>
                <a:custGeom>
                  <a:rect b="b" l="l" r="r" t="t"/>
                  <a:pathLst>
                    <a:path extrusionOk="0" h="298" w="276">
                      <a:moveTo>
                        <a:pt x="222" y="77"/>
                      </a:moveTo>
                      <a:cubicBezTo>
                        <a:pt x="295" y="3"/>
                        <a:pt x="295" y="-34"/>
                        <a:pt x="222" y="40"/>
                      </a:cubicBezTo>
                      <a:lnTo>
                        <a:pt x="0" y="262"/>
                      </a:lnTo>
                      <a:lnTo>
                        <a:pt x="0" y="299"/>
                      </a:lnTo>
                      <a:lnTo>
                        <a:pt x="148" y="151"/>
                      </a:lnTo>
                      <a:lnTo>
                        <a:pt x="148" y="151"/>
                      </a:lnTo>
                      <a:lnTo>
                        <a:pt x="222" y="77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39" name="Google Shape;2639;p34"/>
                <p:cNvSpPr/>
                <p:nvPr/>
              </p:nvSpPr>
              <p:spPr>
                <a:xfrm>
                  <a:off x="11444817" y="9056840"/>
                  <a:ext cx="36" cy="3689"/>
                </a:xfrm>
                <a:custGeom>
                  <a:rect b="b" l="l" r="r" t="t"/>
                  <a:pathLst>
                    <a:path extrusionOk="0" h="3689" w="36">
                      <a:moveTo>
                        <a:pt x="37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37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40" name="Google Shape;2640;p34"/>
                <p:cNvSpPr/>
                <p:nvPr/>
              </p:nvSpPr>
              <p:spPr>
                <a:xfrm>
                  <a:off x="11443562" y="9056213"/>
                  <a:ext cx="147" cy="221"/>
                </a:xfrm>
                <a:custGeom>
                  <a:rect b="b" l="l" r="r" t="t"/>
                  <a:pathLst>
                    <a:path extrusionOk="0" h="221" w="147">
                      <a:moveTo>
                        <a:pt x="0" y="37"/>
                      </a:moveTo>
                      <a:cubicBezTo>
                        <a:pt x="37" y="74"/>
                        <a:pt x="37" y="148"/>
                        <a:pt x="74" y="221"/>
                      </a:cubicBezTo>
                      <a:cubicBezTo>
                        <a:pt x="74" y="221"/>
                        <a:pt x="111" y="221"/>
                        <a:pt x="148" y="221"/>
                      </a:cubicBezTo>
                      <a:lnTo>
                        <a:pt x="74" y="0"/>
                      </a:lnTo>
                      <a:cubicBezTo>
                        <a:pt x="74" y="0"/>
                        <a:pt x="0" y="37"/>
                        <a:pt x="0" y="37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41" name="Google Shape;2641;p34"/>
                <p:cNvSpPr/>
                <p:nvPr/>
              </p:nvSpPr>
              <p:spPr>
                <a:xfrm>
                  <a:off x="11437380" y="9045120"/>
                  <a:ext cx="427" cy="437"/>
                </a:xfrm>
                <a:custGeom>
                  <a:rect b="b" l="l" r="r" t="t"/>
                  <a:pathLst>
                    <a:path extrusionOk="0" h="437" w="427">
                      <a:moveTo>
                        <a:pt x="16" y="430"/>
                      </a:moveTo>
                      <a:cubicBezTo>
                        <a:pt x="201" y="356"/>
                        <a:pt x="53" y="319"/>
                        <a:pt x="238" y="209"/>
                      </a:cubicBezTo>
                      <a:cubicBezTo>
                        <a:pt x="459" y="61"/>
                        <a:pt x="533" y="-86"/>
                        <a:pt x="201" y="61"/>
                      </a:cubicBezTo>
                      <a:lnTo>
                        <a:pt x="16" y="319"/>
                      </a:lnTo>
                      <a:cubicBezTo>
                        <a:pt x="16" y="356"/>
                        <a:pt x="-21" y="467"/>
                        <a:pt x="16" y="430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42" name="Google Shape;2642;p34"/>
                <p:cNvSpPr/>
                <p:nvPr/>
              </p:nvSpPr>
              <p:spPr>
                <a:xfrm>
                  <a:off x="11437434" y="9044748"/>
                  <a:ext cx="194" cy="212"/>
                </a:xfrm>
                <a:custGeom>
                  <a:rect b="b" l="l" r="r" t="t"/>
                  <a:pathLst>
                    <a:path extrusionOk="0" h="212" w="194">
                      <a:moveTo>
                        <a:pt x="111" y="28"/>
                      </a:moveTo>
                      <a:cubicBezTo>
                        <a:pt x="-37" y="101"/>
                        <a:pt x="37" y="101"/>
                        <a:pt x="0" y="175"/>
                      </a:cubicBezTo>
                      <a:lnTo>
                        <a:pt x="148" y="212"/>
                      </a:lnTo>
                      <a:cubicBezTo>
                        <a:pt x="148" y="138"/>
                        <a:pt x="185" y="65"/>
                        <a:pt x="185" y="28"/>
                      </a:cubicBezTo>
                      <a:cubicBezTo>
                        <a:pt x="222" y="-9"/>
                        <a:pt x="148" y="-9"/>
                        <a:pt x="111" y="28"/>
                      </a:cubicBez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2643" name="Google Shape;2643;p34"/>
              <p:cNvGrpSpPr/>
              <p:nvPr/>
            </p:nvGrpSpPr>
            <p:grpSpPr>
              <a:xfrm>
                <a:off x="11450526" y="9061821"/>
                <a:ext cx="4185" cy="3812"/>
                <a:chOff x="11450526" y="9061821"/>
                <a:chExt cx="4185" cy="3812"/>
              </a:xfrm>
            </p:grpSpPr>
            <p:sp>
              <p:nvSpPr>
                <p:cNvPr id="2644" name="Google Shape;2644;p34"/>
                <p:cNvSpPr/>
                <p:nvPr/>
              </p:nvSpPr>
              <p:spPr>
                <a:xfrm>
                  <a:off x="11451094" y="9063703"/>
                  <a:ext cx="258" cy="332"/>
                </a:xfrm>
                <a:custGeom>
                  <a:rect b="b" l="l" r="r" t="t"/>
                  <a:pathLst>
                    <a:path extrusionOk="0" h="332" w="258">
                      <a:moveTo>
                        <a:pt x="258" y="332"/>
                      </a:moveTo>
                      <a:lnTo>
                        <a:pt x="111" y="0"/>
                      </a:lnTo>
                      <a:cubicBezTo>
                        <a:pt x="111" y="0"/>
                        <a:pt x="37" y="0"/>
                        <a:pt x="0" y="37"/>
                      </a:cubicBezTo>
                      <a:lnTo>
                        <a:pt x="0" y="295"/>
                      </a:lnTo>
                      <a:lnTo>
                        <a:pt x="258" y="332"/>
                      </a:ln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45" name="Google Shape;2645;p34"/>
                <p:cNvSpPr/>
                <p:nvPr/>
              </p:nvSpPr>
              <p:spPr>
                <a:xfrm>
                  <a:off x="11451537" y="9063502"/>
                  <a:ext cx="184" cy="311"/>
                </a:xfrm>
                <a:custGeom>
                  <a:rect b="b" l="l" r="r" t="t"/>
                  <a:pathLst>
                    <a:path extrusionOk="0" h="311" w="184">
                      <a:moveTo>
                        <a:pt x="185" y="16"/>
                      </a:moveTo>
                      <a:cubicBezTo>
                        <a:pt x="185" y="-21"/>
                        <a:pt x="111" y="16"/>
                        <a:pt x="74" y="16"/>
                      </a:cubicBezTo>
                      <a:cubicBezTo>
                        <a:pt x="74" y="90"/>
                        <a:pt x="37" y="201"/>
                        <a:pt x="0" y="312"/>
                      </a:cubicBezTo>
                      <a:lnTo>
                        <a:pt x="111" y="275"/>
                      </a:lnTo>
                      <a:cubicBezTo>
                        <a:pt x="148" y="201"/>
                        <a:pt x="185" y="90"/>
                        <a:pt x="185" y="16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46" name="Google Shape;2646;p34"/>
                <p:cNvSpPr/>
                <p:nvPr/>
              </p:nvSpPr>
              <p:spPr>
                <a:xfrm>
                  <a:off x="11451906" y="9063899"/>
                  <a:ext cx="164" cy="319"/>
                </a:xfrm>
                <a:custGeom>
                  <a:rect b="b" l="l" r="r" t="t"/>
                  <a:pathLst>
                    <a:path extrusionOk="0" h="319" w="164">
                      <a:moveTo>
                        <a:pt x="74" y="99"/>
                      </a:moveTo>
                      <a:cubicBezTo>
                        <a:pt x="-111" y="209"/>
                        <a:pt x="148" y="136"/>
                        <a:pt x="0" y="246"/>
                      </a:cubicBezTo>
                      <a:lnTo>
                        <a:pt x="148" y="320"/>
                      </a:lnTo>
                      <a:cubicBezTo>
                        <a:pt x="148" y="209"/>
                        <a:pt x="185" y="62"/>
                        <a:pt x="148" y="25"/>
                      </a:cubicBezTo>
                      <a:cubicBezTo>
                        <a:pt x="37" y="-49"/>
                        <a:pt x="111" y="62"/>
                        <a:pt x="74" y="99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47" name="Google Shape;2647;p34"/>
                <p:cNvSpPr/>
                <p:nvPr/>
              </p:nvSpPr>
              <p:spPr>
                <a:xfrm>
                  <a:off x="11450922" y="9064099"/>
                  <a:ext cx="281" cy="271"/>
                </a:xfrm>
                <a:custGeom>
                  <a:rect b="b" l="l" r="r" t="t"/>
                  <a:pathLst>
                    <a:path extrusionOk="0" h="271" w="281">
                      <a:moveTo>
                        <a:pt x="97" y="84"/>
                      </a:moveTo>
                      <a:cubicBezTo>
                        <a:pt x="-50" y="231"/>
                        <a:pt x="-13" y="194"/>
                        <a:pt x="97" y="121"/>
                      </a:cubicBezTo>
                      <a:cubicBezTo>
                        <a:pt x="282" y="47"/>
                        <a:pt x="-87" y="305"/>
                        <a:pt x="60" y="268"/>
                      </a:cubicBezTo>
                      <a:cubicBezTo>
                        <a:pt x="97" y="268"/>
                        <a:pt x="208" y="194"/>
                        <a:pt x="282" y="158"/>
                      </a:cubicBezTo>
                      <a:lnTo>
                        <a:pt x="208" y="10"/>
                      </a:lnTo>
                      <a:cubicBezTo>
                        <a:pt x="208" y="-27"/>
                        <a:pt x="171" y="47"/>
                        <a:pt x="97" y="84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48" name="Google Shape;2648;p34"/>
                <p:cNvSpPr/>
                <p:nvPr/>
              </p:nvSpPr>
              <p:spPr>
                <a:xfrm>
                  <a:off x="11451278" y="9063740"/>
                  <a:ext cx="643" cy="553"/>
                </a:xfrm>
                <a:custGeom>
                  <a:rect b="b" l="l" r="r" t="t"/>
                  <a:pathLst>
                    <a:path extrusionOk="0" h="553" w="643">
                      <a:moveTo>
                        <a:pt x="591" y="369"/>
                      </a:moveTo>
                      <a:cubicBezTo>
                        <a:pt x="591" y="332"/>
                        <a:pt x="517" y="369"/>
                        <a:pt x="517" y="332"/>
                      </a:cubicBezTo>
                      <a:cubicBezTo>
                        <a:pt x="517" y="295"/>
                        <a:pt x="517" y="258"/>
                        <a:pt x="517" y="221"/>
                      </a:cubicBezTo>
                      <a:cubicBezTo>
                        <a:pt x="554" y="221"/>
                        <a:pt x="591" y="258"/>
                        <a:pt x="628" y="148"/>
                      </a:cubicBezTo>
                      <a:cubicBezTo>
                        <a:pt x="665" y="111"/>
                        <a:pt x="628" y="37"/>
                        <a:pt x="628" y="0"/>
                      </a:cubicBezTo>
                      <a:cubicBezTo>
                        <a:pt x="591" y="37"/>
                        <a:pt x="554" y="111"/>
                        <a:pt x="480" y="185"/>
                      </a:cubicBezTo>
                      <a:cubicBezTo>
                        <a:pt x="443" y="185"/>
                        <a:pt x="369" y="258"/>
                        <a:pt x="369" y="258"/>
                      </a:cubicBezTo>
                      <a:cubicBezTo>
                        <a:pt x="258" y="221"/>
                        <a:pt x="185" y="258"/>
                        <a:pt x="37" y="480"/>
                      </a:cubicBezTo>
                      <a:cubicBezTo>
                        <a:pt x="37" y="517"/>
                        <a:pt x="0" y="553"/>
                        <a:pt x="0" y="553"/>
                      </a:cubicBezTo>
                      <a:cubicBezTo>
                        <a:pt x="37" y="553"/>
                        <a:pt x="111" y="517"/>
                        <a:pt x="185" y="480"/>
                      </a:cubicBezTo>
                      <a:lnTo>
                        <a:pt x="185" y="443"/>
                      </a:lnTo>
                      <a:lnTo>
                        <a:pt x="222" y="332"/>
                      </a:lnTo>
                      <a:lnTo>
                        <a:pt x="295" y="369"/>
                      </a:lnTo>
                      <a:lnTo>
                        <a:pt x="517" y="480"/>
                      </a:lnTo>
                      <a:cubicBezTo>
                        <a:pt x="517" y="480"/>
                        <a:pt x="591" y="369"/>
                        <a:pt x="591" y="369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49" name="Google Shape;2649;p34"/>
                <p:cNvSpPr/>
                <p:nvPr/>
              </p:nvSpPr>
              <p:spPr>
                <a:xfrm>
                  <a:off x="11450526" y="9061821"/>
                  <a:ext cx="4144" cy="3812"/>
                </a:xfrm>
                <a:custGeom>
                  <a:rect b="b" l="l" r="r" t="t"/>
                  <a:pathLst>
                    <a:path extrusionOk="0" h="3812" w="4144">
                      <a:moveTo>
                        <a:pt x="3115" y="3505"/>
                      </a:moveTo>
                      <a:cubicBezTo>
                        <a:pt x="2968" y="3690"/>
                        <a:pt x="2783" y="3763"/>
                        <a:pt x="2820" y="3616"/>
                      </a:cubicBezTo>
                      <a:cubicBezTo>
                        <a:pt x="2857" y="3542"/>
                        <a:pt x="2820" y="3505"/>
                        <a:pt x="2820" y="3431"/>
                      </a:cubicBezTo>
                      <a:cubicBezTo>
                        <a:pt x="2820" y="3394"/>
                        <a:pt x="2746" y="3431"/>
                        <a:pt x="2709" y="3431"/>
                      </a:cubicBezTo>
                      <a:cubicBezTo>
                        <a:pt x="2488" y="3800"/>
                        <a:pt x="2451" y="3357"/>
                        <a:pt x="2229" y="3726"/>
                      </a:cubicBezTo>
                      <a:cubicBezTo>
                        <a:pt x="2192" y="3579"/>
                        <a:pt x="1860" y="3874"/>
                        <a:pt x="1749" y="3800"/>
                      </a:cubicBezTo>
                      <a:cubicBezTo>
                        <a:pt x="1971" y="3616"/>
                        <a:pt x="1749" y="3690"/>
                        <a:pt x="1823" y="3579"/>
                      </a:cubicBezTo>
                      <a:cubicBezTo>
                        <a:pt x="1897" y="3505"/>
                        <a:pt x="2008" y="3579"/>
                        <a:pt x="2045" y="3394"/>
                      </a:cubicBezTo>
                      <a:lnTo>
                        <a:pt x="2082" y="3394"/>
                      </a:lnTo>
                      <a:lnTo>
                        <a:pt x="2155" y="3505"/>
                      </a:lnTo>
                      <a:cubicBezTo>
                        <a:pt x="2155" y="3505"/>
                        <a:pt x="2192" y="3468"/>
                        <a:pt x="2229" y="3431"/>
                      </a:cubicBezTo>
                      <a:lnTo>
                        <a:pt x="2155" y="3210"/>
                      </a:lnTo>
                      <a:lnTo>
                        <a:pt x="2008" y="3394"/>
                      </a:lnTo>
                      <a:cubicBezTo>
                        <a:pt x="1934" y="3357"/>
                        <a:pt x="1860" y="3321"/>
                        <a:pt x="1823" y="3247"/>
                      </a:cubicBezTo>
                      <a:cubicBezTo>
                        <a:pt x="1786" y="3099"/>
                        <a:pt x="1712" y="2989"/>
                        <a:pt x="1565" y="2952"/>
                      </a:cubicBezTo>
                      <a:cubicBezTo>
                        <a:pt x="1528" y="2952"/>
                        <a:pt x="1454" y="2989"/>
                        <a:pt x="1528" y="2878"/>
                      </a:cubicBezTo>
                      <a:cubicBezTo>
                        <a:pt x="1528" y="2878"/>
                        <a:pt x="1528" y="2767"/>
                        <a:pt x="1417" y="2952"/>
                      </a:cubicBezTo>
                      <a:cubicBezTo>
                        <a:pt x="1380" y="3025"/>
                        <a:pt x="1380" y="3062"/>
                        <a:pt x="1380" y="3099"/>
                      </a:cubicBezTo>
                      <a:lnTo>
                        <a:pt x="1380" y="3136"/>
                      </a:lnTo>
                      <a:cubicBezTo>
                        <a:pt x="1343" y="3136"/>
                        <a:pt x="1306" y="3136"/>
                        <a:pt x="1306" y="3136"/>
                      </a:cubicBezTo>
                      <a:cubicBezTo>
                        <a:pt x="1232" y="2952"/>
                        <a:pt x="1159" y="2767"/>
                        <a:pt x="826" y="2841"/>
                      </a:cubicBezTo>
                      <a:lnTo>
                        <a:pt x="826" y="2804"/>
                      </a:lnTo>
                      <a:cubicBezTo>
                        <a:pt x="937" y="2693"/>
                        <a:pt x="937" y="2656"/>
                        <a:pt x="826" y="2693"/>
                      </a:cubicBezTo>
                      <a:lnTo>
                        <a:pt x="789" y="2693"/>
                      </a:lnTo>
                      <a:cubicBezTo>
                        <a:pt x="863" y="2730"/>
                        <a:pt x="753" y="2841"/>
                        <a:pt x="642" y="2952"/>
                      </a:cubicBezTo>
                      <a:lnTo>
                        <a:pt x="826" y="2952"/>
                      </a:lnTo>
                      <a:cubicBezTo>
                        <a:pt x="679" y="3062"/>
                        <a:pt x="568" y="3099"/>
                        <a:pt x="531" y="3025"/>
                      </a:cubicBezTo>
                      <a:cubicBezTo>
                        <a:pt x="494" y="2989"/>
                        <a:pt x="568" y="2915"/>
                        <a:pt x="531" y="2878"/>
                      </a:cubicBezTo>
                      <a:lnTo>
                        <a:pt x="346" y="2546"/>
                      </a:lnTo>
                      <a:cubicBezTo>
                        <a:pt x="309" y="2583"/>
                        <a:pt x="236" y="2656"/>
                        <a:pt x="199" y="2693"/>
                      </a:cubicBezTo>
                      <a:cubicBezTo>
                        <a:pt x="14" y="2804"/>
                        <a:pt x="199" y="2583"/>
                        <a:pt x="162" y="2620"/>
                      </a:cubicBezTo>
                      <a:cubicBezTo>
                        <a:pt x="-60" y="2730"/>
                        <a:pt x="-60" y="2730"/>
                        <a:pt x="199" y="2472"/>
                      </a:cubicBezTo>
                      <a:cubicBezTo>
                        <a:pt x="236" y="2435"/>
                        <a:pt x="236" y="2361"/>
                        <a:pt x="236" y="2361"/>
                      </a:cubicBezTo>
                      <a:cubicBezTo>
                        <a:pt x="51" y="2472"/>
                        <a:pt x="236" y="2214"/>
                        <a:pt x="88" y="2251"/>
                      </a:cubicBezTo>
                      <a:lnTo>
                        <a:pt x="51" y="2287"/>
                      </a:lnTo>
                      <a:lnTo>
                        <a:pt x="51" y="2251"/>
                      </a:lnTo>
                      <a:lnTo>
                        <a:pt x="125" y="2103"/>
                      </a:lnTo>
                      <a:lnTo>
                        <a:pt x="457" y="1808"/>
                      </a:lnTo>
                      <a:lnTo>
                        <a:pt x="457" y="2066"/>
                      </a:lnTo>
                      <a:lnTo>
                        <a:pt x="716" y="2066"/>
                      </a:lnTo>
                      <a:lnTo>
                        <a:pt x="568" y="1734"/>
                      </a:lnTo>
                      <a:cubicBezTo>
                        <a:pt x="568" y="1734"/>
                        <a:pt x="494" y="1734"/>
                        <a:pt x="457" y="1771"/>
                      </a:cubicBezTo>
                      <a:lnTo>
                        <a:pt x="2414" y="37"/>
                      </a:lnTo>
                      <a:cubicBezTo>
                        <a:pt x="2451" y="74"/>
                        <a:pt x="2488" y="74"/>
                        <a:pt x="2488" y="111"/>
                      </a:cubicBezTo>
                      <a:lnTo>
                        <a:pt x="2525" y="148"/>
                      </a:lnTo>
                      <a:lnTo>
                        <a:pt x="2525" y="74"/>
                      </a:lnTo>
                      <a:lnTo>
                        <a:pt x="2561" y="0"/>
                      </a:lnTo>
                      <a:lnTo>
                        <a:pt x="2635" y="0"/>
                      </a:lnTo>
                      <a:lnTo>
                        <a:pt x="2709" y="37"/>
                      </a:lnTo>
                      <a:cubicBezTo>
                        <a:pt x="2266" y="406"/>
                        <a:pt x="2709" y="184"/>
                        <a:pt x="2635" y="332"/>
                      </a:cubicBezTo>
                      <a:cubicBezTo>
                        <a:pt x="2598" y="406"/>
                        <a:pt x="2635" y="480"/>
                        <a:pt x="2635" y="553"/>
                      </a:cubicBezTo>
                      <a:cubicBezTo>
                        <a:pt x="2635" y="590"/>
                        <a:pt x="2672" y="590"/>
                        <a:pt x="2709" y="627"/>
                      </a:cubicBezTo>
                      <a:cubicBezTo>
                        <a:pt x="2746" y="590"/>
                        <a:pt x="2783" y="553"/>
                        <a:pt x="2783" y="553"/>
                      </a:cubicBezTo>
                      <a:cubicBezTo>
                        <a:pt x="2820" y="553"/>
                        <a:pt x="2894" y="516"/>
                        <a:pt x="2894" y="516"/>
                      </a:cubicBezTo>
                      <a:cubicBezTo>
                        <a:pt x="2931" y="553"/>
                        <a:pt x="2894" y="590"/>
                        <a:pt x="2931" y="627"/>
                      </a:cubicBezTo>
                      <a:cubicBezTo>
                        <a:pt x="3078" y="738"/>
                        <a:pt x="3226" y="812"/>
                        <a:pt x="3337" y="959"/>
                      </a:cubicBezTo>
                      <a:cubicBezTo>
                        <a:pt x="3374" y="996"/>
                        <a:pt x="3374" y="1070"/>
                        <a:pt x="3448" y="1107"/>
                      </a:cubicBezTo>
                      <a:cubicBezTo>
                        <a:pt x="3632" y="1181"/>
                        <a:pt x="3669" y="1365"/>
                        <a:pt x="3669" y="1623"/>
                      </a:cubicBezTo>
                      <a:lnTo>
                        <a:pt x="3780" y="1513"/>
                      </a:lnTo>
                      <a:cubicBezTo>
                        <a:pt x="3854" y="1476"/>
                        <a:pt x="3927" y="1439"/>
                        <a:pt x="3927" y="1439"/>
                      </a:cubicBezTo>
                      <a:cubicBezTo>
                        <a:pt x="3927" y="1476"/>
                        <a:pt x="3854" y="1550"/>
                        <a:pt x="3854" y="1586"/>
                      </a:cubicBezTo>
                      <a:cubicBezTo>
                        <a:pt x="3854" y="1660"/>
                        <a:pt x="3780" y="1845"/>
                        <a:pt x="4001" y="1734"/>
                      </a:cubicBezTo>
                      <a:cubicBezTo>
                        <a:pt x="4038" y="1734"/>
                        <a:pt x="4001" y="1845"/>
                        <a:pt x="4001" y="1845"/>
                      </a:cubicBezTo>
                      <a:cubicBezTo>
                        <a:pt x="4186" y="1734"/>
                        <a:pt x="4186" y="1734"/>
                        <a:pt x="4038" y="1919"/>
                      </a:cubicBezTo>
                      <a:cubicBezTo>
                        <a:pt x="4186" y="1955"/>
                        <a:pt x="3964" y="2177"/>
                        <a:pt x="3854" y="2287"/>
                      </a:cubicBezTo>
                      <a:cubicBezTo>
                        <a:pt x="3669" y="2472"/>
                        <a:pt x="3706" y="2509"/>
                        <a:pt x="3743" y="2546"/>
                      </a:cubicBezTo>
                      <a:lnTo>
                        <a:pt x="3706" y="2583"/>
                      </a:lnTo>
                      <a:cubicBezTo>
                        <a:pt x="3669" y="2583"/>
                        <a:pt x="3669" y="2546"/>
                        <a:pt x="3595" y="2546"/>
                      </a:cubicBezTo>
                      <a:cubicBezTo>
                        <a:pt x="3558" y="2546"/>
                        <a:pt x="3484" y="2546"/>
                        <a:pt x="3448" y="2546"/>
                      </a:cubicBezTo>
                      <a:cubicBezTo>
                        <a:pt x="3411" y="2583"/>
                        <a:pt x="3411" y="2620"/>
                        <a:pt x="3411" y="2656"/>
                      </a:cubicBezTo>
                      <a:cubicBezTo>
                        <a:pt x="3411" y="2693"/>
                        <a:pt x="3411" y="2730"/>
                        <a:pt x="3448" y="2730"/>
                      </a:cubicBezTo>
                      <a:cubicBezTo>
                        <a:pt x="3411" y="2730"/>
                        <a:pt x="3411" y="2693"/>
                        <a:pt x="3374" y="2693"/>
                      </a:cubicBezTo>
                      <a:cubicBezTo>
                        <a:pt x="3226" y="2693"/>
                        <a:pt x="3078" y="2915"/>
                        <a:pt x="2931" y="3025"/>
                      </a:cubicBezTo>
                      <a:cubicBezTo>
                        <a:pt x="2968" y="3062"/>
                        <a:pt x="3005" y="3099"/>
                        <a:pt x="3005" y="3136"/>
                      </a:cubicBezTo>
                      <a:cubicBezTo>
                        <a:pt x="3078" y="3321"/>
                        <a:pt x="3189" y="3394"/>
                        <a:pt x="3115" y="3505"/>
                      </a:cubicBezTo>
                      <a:close/>
                      <a:moveTo>
                        <a:pt x="1159" y="1955"/>
                      </a:moveTo>
                      <a:cubicBezTo>
                        <a:pt x="1159" y="1882"/>
                        <a:pt x="1196" y="1771"/>
                        <a:pt x="1196" y="1697"/>
                      </a:cubicBezTo>
                      <a:cubicBezTo>
                        <a:pt x="1196" y="1660"/>
                        <a:pt x="1122" y="1697"/>
                        <a:pt x="1085" y="1697"/>
                      </a:cubicBezTo>
                      <a:cubicBezTo>
                        <a:pt x="1085" y="1771"/>
                        <a:pt x="1048" y="1882"/>
                        <a:pt x="1011" y="1992"/>
                      </a:cubicBezTo>
                      <a:lnTo>
                        <a:pt x="1159" y="1955"/>
                      </a:lnTo>
                      <a:close/>
                      <a:moveTo>
                        <a:pt x="679" y="2398"/>
                      </a:moveTo>
                      <a:lnTo>
                        <a:pt x="605" y="2251"/>
                      </a:lnTo>
                      <a:cubicBezTo>
                        <a:pt x="605" y="2251"/>
                        <a:pt x="531" y="2287"/>
                        <a:pt x="494" y="2324"/>
                      </a:cubicBezTo>
                      <a:cubicBezTo>
                        <a:pt x="346" y="2472"/>
                        <a:pt x="383" y="2435"/>
                        <a:pt x="494" y="2361"/>
                      </a:cubicBezTo>
                      <a:cubicBezTo>
                        <a:pt x="679" y="2287"/>
                        <a:pt x="309" y="2546"/>
                        <a:pt x="457" y="2509"/>
                      </a:cubicBezTo>
                      <a:cubicBezTo>
                        <a:pt x="531" y="2509"/>
                        <a:pt x="605" y="2435"/>
                        <a:pt x="679" y="2398"/>
                      </a:cubicBezTo>
                      <a:close/>
                      <a:moveTo>
                        <a:pt x="1232" y="2435"/>
                      </a:moveTo>
                      <a:cubicBezTo>
                        <a:pt x="1269" y="2398"/>
                        <a:pt x="1306" y="2287"/>
                        <a:pt x="1306" y="2287"/>
                      </a:cubicBezTo>
                      <a:cubicBezTo>
                        <a:pt x="1306" y="2251"/>
                        <a:pt x="1232" y="2287"/>
                        <a:pt x="1232" y="2251"/>
                      </a:cubicBezTo>
                      <a:cubicBezTo>
                        <a:pt x="1232" y="2214"/>
                        <a:pt x="1232" y="2177"/>
                        <a:pt x="1232" y="2140"/>
                      </a:cubicBezTo>
                      <a:cubicBezTo>
                        <a:pt x="1269" y="2140"/>
                        <a:pt x="1306" y="2177"/>
                        <a:pt x="1343" y="2066"/>
                      </a:cubicBezTo>
                      <a:cubicBezTo>
                        <a:pt x="1380" y="2029"/>
                        <a:pt x="1343" y="1955"/>
                        <a:pt x="1343" y="1919"/>
                      </a:cubicBezTo>
                      <a:cubicBezTo>
                        <a:pt x="1306" y="1955"/>
                        <a:pt x="1269" y="2029"/>
                        <a:pt x="1196" y="2103"/>
                      </a:cubicBezTo>
                      <a:cubicBezTo>
                        <a:pt x="1159" y="2103"/>
                        <a:pt x="1085" y="2177"/>
                        <a:pt x="1085" y="2177"/>
                      </a:cubicBezTo>
                      <a:cubicBezTo>
                        <a:pt x="974" y="2140"/>
                        <a:pt x="900" y="2177"/>
                        <a:pt x="753" y="2398"/>
                      </a:cubicBezTo>
                      <a:cubicBezTo>
                        <a:pt x="753" y="2435"/>
                        <a:pt x="716" y="2472"/>
                        <a:pt x="716" y="2472"/>
                      </a:cubicBezTo>
                      <a:cubicBezTo>
                        <a:pt x="753" y="2472"/>
                        <a:pt x="826" y="2435"/>
                        <a:pt x="900" y="2398"/>
                      </a:cubicBezTo>
                      <a:lnTo>
                        <a:pt x="900" y="2361"/>
                      </a:lnTo>
                      <a:lnTo>
                        <a:pt x="937" y="2251"/>
                      </a:lnTo>
                      <a:lnTo>
                        <a:pt x="1011" y="2287"/>
                      </a:lnTo>
                      <a:lnTo>
                        <a:pt x="1232" y="2435"/>
                      </a:lnTo>
                      <a:close/>
                      <a:moveTo>
                        <a:pt x="1528" y="2435"/>
                      </a:moveTo>
                      <a:cubicBezTo>
                        <a:pt x="1528" y="2324"/>
                        <a:pt x="1565" y="2177"/>
                        <a:pt x="1528" y="2140"/>
                      </a:cubicBezTo>
                      <a:cubicBezTo>
                        <a:pt x="1417" y="2066"/>
                        <a:pt x="1454" y="2177"/>
                        <a:pt x="1454" y="2214"/>
                      </a:cubicBezTo>
                      <a:cubicBezTo>
                        <a:pt x="1269" y="2324"/>
                        <a:pt x="1528" y="2251"/>
                        <a:pt x="1380" y="2361"/>
                      </a:cubicBezTo>
                      <a:lnTo>
                        <a:pt x="1528" y="2435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50" name="Google Shape;2650;p34"/>
                <p:cNvSpPr/>
                <p:nvPr/>
              </p:nvSpPr>
              <p:spPr>
                <a:xfrm>
                  <a:off x="11454379" y="9064404"/>
                  <a:ext cx="332" cy="405"/>
                </a:xfrm>
                <a:custGeom>
                  <a:rect b="b" l="l" r="r" t="t"/>
                  <a:pathLst>
                    <a:path extrusionOk="0" h="405" w="332">
                      <a:moveTo>
                        <a:pt x="332" y="0"/>
                      </a:moveTo>
                      <a:lnTo>
                        <a:pt x="258" y="0"/>
                      </a:lnTo>
                      <a:lnTo>
                        <a:pt x="0" y="406"/>
                      </a:lnTo>
                      <a:cubicBezTo>
                        <a:pt x="37" y="369"/>
                        <a:pt x="111" y="332"/>
                        <a:pt x="185" y="258"/>
                      </a:cubicBezTo>
                      <a:lnTo>
                        <a:pt x="332" y="0"/>
                      </a:lnTo>
                      <a:close/>
                    </a:path>
                  </a:pathLst>
                </a:custGeom>
                <a:solidFill>
                  <a:srgbClr val="141744"/>
                </a:solidFill>
                <a:ln>
                  <a:noFill/>
                </a:ln>
              </p:spPr>
              <p:txBody>
                <a:bodyPr anchorCtr="0" anchor="ctr" bIns="45700" lIns="91425" spcFirstLastPara="1" rIns="91425" wrap="square" tIns="4570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sp>
          <p:nvSpPr>
            <p:cNvPr id="2651" name="Google Shape;2651;p34"/>
            <p:cNvSpPr/>
            <p:nvPr/>
          </p:nvSpPr>
          <p:spPr>
            <a:xfrm>
              <a:off x="10576742" y="9210730"/>
              <a:ext cx="177137" cy="177023"/>
            </a:xfrm>
            <a:custGeom>
              <a:rect b="b" l="l" r="r" t="t"/>
              <a:pathLst>
                <a:path extrusionOk="0" h="177023" w="177137">
                  <a:moveTo>
                    <a:pt x="88569" y="177024"/>
                  </a:moveTo>
                  <a:cubicBezTo>
                    <a:pt x="39725" y="177024"/>
                    <a:pt x="0" y="137324"/>
                    <a:pt x="0" y="88512"/>
                  </a:cubicBezTo>
                  <a:cubicBezTo>
                    <a:pt x="0" y="39699"/>
                    <a:pt x="39725" y="0"/>
                    <a:pt x="88569" y="0"/>
                  </a:cubicBezTo>
                  <a:cubicBezTo>
                    <a:pt x="137412" y="0"/>
                    <a:pt x="177137" y="39699"/>
                    <a:pt x="177137" y="88512"/>
                  </a:cubicBezTo>
                  <a:cubicBezTo>
                    <a:pt x="177137" y="137324"/>
                    <a:pt x="137412" y="177024"/>
                    <a:pt x="88569" y="177024"/>
                  </a:cubicBezTo>
                  <a:close/>
                  <a:moveTo>
                    <a:pt x="88569" y="3321"/>
                  </a:moveTo>
                  <a:cubicBezTo>
                    <a:pt x="41571" y="3321"/>
                    <a:pt x="3323" y="41544"/>
                    <a:pt x="3323" y="88512"/>
                  </a:cubicBezTo>
                  <a:cubicBezTo>
                    <a:pt x="3323" y="135479"/>
                    <a:pt x="41571" y="173703"/>
                    <a:pt x="88569" y="173703"/>
                  </a:cubicBezTo>
                  <a:cubicBezTo>
                    <a:pt x="135566" y="173703"/>
                    <a:pt x="173815" y="135479"/>
                    <a:pt x="173815" y="88512"/>
                  </a:cubicBezTo>
                  <a:cubicBezTo>
                    <a:pt x="173815" y="41544"/>
                    <a:pt x="135566" y="3321"/>
                    <a:pt x="88569" y="3321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2" name="Google Shape;2652;p34"/>
            <p:cNvSpPr/>
            <p:nvPr/>
          </p:nvSpPr>
          <p:spPr>
            <a:xfrm>
              <a:off x="10885310" y="9210730"/>
              <a:ext cx="177137" cy="177023"/>
            </a:xfrm>
            <a:custGeom>
              <a:rect b="b" l="l" r="r" t="t"/>
              <a:pathLst>
                <a:path extrusionOk="0" h="177023" w="177137">
                  <a:moveTo>
                    <a:pt x="88569" y="177024"/>
                  </a:moveTo>
                  <a:cubicBezTo>
                    <a:pt x="39725" y="177024"/>
                    <a:pt x="0" y="137324"/>
                    <a:pt x="0" y="88512"/>
                  </a:cubicBezTo>
                  <a:cubicBezTo>
                    <a:pt x="0" y="39699"/>
                    <a:pt x="39725" y="0"/>
                    <a:pt x="88569" y="0"/>
                  </a:cubicBezTo>
                  <a:cubicBezTo>
                    <a:pt x="137412" y="0"/>
                    <a:pt x="177137" y="39699"/>
                    <a:pt x="177137" y="88512"/>
                  </a:cubicBezTo>
                  <a:cubicBezTo>
                    <a:pt x="177137" y="137324"/>
                    <a:pt x="137412" y="177024"/>
                    <a:pt x="88569" y="177024"/>
                  </a:cubicBezTo>
                  <a:close/>
                  <a:moveTo>
                    <a:pt x="88569" y="3321"/>
                  </a:moveTo>
                  <a:cubicBezTo>
                    <a:pt x="41571" y="3321"/>
                    <a:pt x="3323" y="41544"/>
                    <a:pt x="3323" y="88512"/>
                  </a:cubicBezTo>
                  <a:cubicBezTo>
                    <a:pt x="3323" y="135479"/>
                    <a:pt x="41571" y="173703"/>
                    <a:pt x="88569" y="173703"/>
                  </a:cubicBezTo>
                  <a:cubicBezTo>
                    <a:pt x="135566" y="173703"/>
                    <a:pt x="173815" y="135479"/>
                    <a:pt x="173815" y="88512"/>
                  </a:cubicBezTo>
                  <a:cubicBezTo>
                    <a:pt x="173815" y="41544"/>
                    <a:pt x="135566" y="3321"/>
                    <a:pt x="88569" y="3321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3" name="Google Shape;2653;p34"/>
            <p:cNvSpPr/>
            <p:nvPr/>
          </p:nvSpPr>
          <p:spPr>
            <a:xfrm>
              <a:off x="10256433" y="9210730"/>
              <a:ext cx="177137" cy="177023"/>
            </a:xfrm>
            <a:custGeom>
              <a:rect b="b" l="l" r="r" t="t"/>
              <a:pathLst>
                <a:path extrusionOk="0" h="177023" w="177137">
                  <a:moveTo>
                    <a:pt x="88569" y="177024"/>
                  </a:moveTo>
                  <a:cubicBezTo>
                    <a:pt x="39725" y="177024"/>
                    <a:pt x="0" y="137324"/>
                    <a:pt x="0" y="88512"/>
                  </a:cubicBezTo>
                  <a:cubicBezTo>
                    <a:pt x="0" y="39699"/>
                    <a:pt x="39725" y="0"/>
                    <a:pt x="88569" y="0"/>
                  </a:cubicBezTo>
                  <a:cubicBezTo>
                    <a:pt x="137412" y="0"/>
                    <a:pt x="177137" y="39699"/>
                    <a:pt x="177137" y="88512"/>
                  </a:cubicBezTo>
                  <a:cubicBezTo>
                    <a:pt x="177100" y="137324"/>
                    <a:pt x="137376" y="177024"/>
                    <a:pt x="88569" y="177024"/>
                  </a:cubicBezTo>
                  <a:close/>
                  <a:moveTo>
                    <a:pt x="88569" y="3321"/>
                  </a:moveTo>
                  <a:cubicBezTo>
                    <a:pt x="41571" y="3321"/>
                    <a:pt x="3323" y="41544"/>
                    <a:pt x="3323" y="88512"/>
                  </a:cubicBezTo>
                  <a:cubicBezTo>
                    <a:pt x="3323" y="135479"/>
                    <a:pt x="41571" y="173703"/>
                    <a:pt x="88569" y="173703"/>
                  </a:cubicBezTo>
                  <a:cubicBezTo>
                    <a:pt x="135566" y="173703"/>
                    <a:pt x="173815" y="135479"/>
                    <a:pt x="173815" y="88512"/>
                  </a:cubicBezTo>
                  <a:cubicBezTo>
                    <a:pt x="173815" y="41544"/>
                    <a:pt x="135566" y="3321"/>
                    <a:pt x="88569" y="3321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654" name="Google Shape;2654;p34"/>
          <p:cNvSpPr/>
          <p:nvPr/>
        </p:nvSpPr>
        <p:spPr>
          <a:xfrm>
            <a:off x="14502553" y="5484632"/>
            <a:ext cx="1630503" cy="935078"/>
          </a:xfrm>
          <a:custGeom>
            <a:rect b="b" l="l" r="r" t="t"/>
            <a:pathLst>
              <a:path extrusionOk="0" h="935078" w="1630503">
                <a:moveTo>
                  <a:pt x="0" y="0"/>
                </a:moveTo>
                <a:lnTo>
                  <a:pt x="1630504" y="0"/>
                </a:lnTo>
                <a:lnTo>
                  <a:pt x="1630504" y="935079"/>
                </a:lnTo>
                <a:lnTo>
                  <a:pt x="0" y="935079"/>
                </a:lnTo>
                <a:close/>
              </a:path>
            </a:pathLst>
          </a:custGeom>
          <a:solidFill>
            <a:srgbClr val="EE5086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655" name="Google Shape;2655;p34"/>
          <p:cNvGrpSpPr/>
          <p:nvPr/>
        </p:nvGrpSpPr>
        <p:grpSpPr>
          <a:xfrm>
            <a:off x="14501467" y="5950110"/>
            <a:ext cx="1631590" cy="405841"/>
            <a:chOff x="14501467" y="5950110"/>
            <a:chExt cx="1631590" cy="405841"/>
          </a:xfrm>
        </p:grpSpPr>
        <p:sp>
          <p:nvSpPr>
            <p:cNvPr id="2656" name="Google Shape;2656;p34"/>
            <p:cNvSpPr/>
            <p:nvPr/>
          </p:nvSpPr>
          <p:spPr>
            <a:xfrm>
              <a:off x="15548580" y="6025700"/>
              <a:ext cx="484428" cy="330251"/>
            </a:xfrm>
            <a:custGeom>
              <a:rect b="b" l="l" r="r" t="t"/>
              <a:pathLst>
                <a:path extrusionOk="0" h="330251" w="484428">
                  <a:moveTo>
                    <a:pt x="484429" y="330251"/>
                  </a:moveTo>
                  <a:lnTo>
                    <a:pt x="0" y="330251"/>
                  </a:lnTo>
                  <a:lnTo>
                    <a:pt x="0" y="0"/>
                  </a:lnTo>
                  <a:lnTo>
                    <a:pt x="484429" y="0"/>
                  </a:lnTo>
                  <a:lnTo>
                    <a:pt x="484429" y="330251"/>
                  </a:lnTo>
                  <a:close/>
                  <a:moveTo>
                    <a:pt x="4076" y="326181"/>
                  </a:moveTo>
                  <a:lnTo>
                    <a:pt x="480353" y="326181"/>
                  </a:lnTo>
                  <a:lnTo>
                    <a:pt x="480353" y="4070"/>
                  </a:lnTo>
                  <a:lnTo>
                    <a:pt x="4076" y="4070"/>
                  </a:lnTo>
                  <a:lnTo>
                    <a:pt x="4076" y="326181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7" name="Google Shape;2657;p34"/>
            <p:cNvSpPr/>
            <p:nvPr/>
          </p:nvSpPr>
          <p:spPr>
            <a:xfrm>
              <a:off x="14501467" y="5950110"/>
              <a:ext cx="1631590" cy="4069"/>
            </a:xfrm>
            <a:custGeom>
              <a:rect b="b" l="l" r="r" t="t"/>
              <a:pathLst>
                <a:path extrusionOk="0" h="4069" w="1631590">
                  <a:moveTo>
                    <a:pt x="0" y="0"/>
                  </a:moveTo>
                  <a:lnTo>
                    <a:pt x="1631591" y="0"/>
                  </a:lnTo>
                  <a:lnTo>
                    <a:pt x="1631591" y="4070"/>
                  </a:lnTo>
                  <a:lnTo>
                    <a:pt x="0" y="4070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658" name="Google Shape;2658;p34"/>
          <p:cNvSpPr/>
          <p:nvPr/>
        </p:nvSpPr>
        <p:spPr>
          <a:xfrm>
            <a:off x="14501458" y="5760728"/>
            <a:ext cx="1397699" cy="658928"/>
          </a:xfrm>
          <a:custGeom>
            <a:rect b="b" l="l" r="r" t="t"/>
            <a:pathLst>
              <a:path extrusionOk="0" h="658928" w="1397699">
                <a:moveTo>
                  <a:pt x="998429" y="134846"/>
                </a:moveTo>
                <a:lnTo>
                  <a:pt x="1028753" y="72605"/>
                </a:lnTo>
                <a:lnTo>
                  <a:pt x="863817" y="0"/>
                </a:lnTo>
                <a:lnTo>
                  <a:pt x="813331" y="56706"/>
                </a:lnTo>
                <a:cubicBezTo>
                  <a:pt x="737683" y="37876"/>
                  <a:pt x="653775" y="31473"/>
                  <a:pt x="560900" y="42814"/>
                </a:cubicBezTo>
                <a:cubicBezTo>
                  <a:pt x="-50858" y="117645"/>
                  <a:pt x="1095" y="658929"/>
                  <a:pt x="1095" y="658929"/>
                </a:cubicBezTo>
                <a:lnTo>
                  <a:pt x="277547" y="658929"/>
                </a:lnTo>
                <a:lnTo>
                  <a:pt x="742955" y="658929"/>
                </a:lnTo>
                <a:lnTo>
                  <a:pt x="1397700" y="658929"/>
                </a:lnTo>
                <a:cubicBezTo>
                  <a:pt x="1397700" y="658929"/>
                  <a:pt x="1283956" y="309902"/>
                  <a:pt x="998429" y="134846"/>
                </a:cubicBezTo>
                <a:close/>
              </a:path>
            </a:pathLst>
          </a:custGeom>
          <a:solidFill>
            <a:srgbClr val="EBF2F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659" name="Google Shape;2659;p34"/>
          <p:cNvGrpSpPr/>
          <p:nvPr/>
        </p:nvGrpSpPr>
        <p:grpSpPr>
          <a:xfrm>
            <a:off x="14907454" y="5343691"/>
            <a:ext cx="643152" cy="581589"/>
            <a:chOff x="14907454" y="5343691"/>
            <a:chExt cx="643152" cy="581589"/>
          </a:xfrm>
        </p:grpSpPr>
        <p:sp>
          <p:nvSpPr>
            <p:cNvPr id="2660" name="Google Shape;2660;p34"/>
            <p:cNvSpPr/>
            <p:nvPr/>
          </p:nvSpPr>
          <p:spPr>
            <a:xfrm>
              <a:off x="14907454" y="5343691"/>
              <a:ext cx="475883" cy="581589"/>
            </a:xfrm>
            <a:custGeom>
              <a:rect b="b" l="l" r="r" t="t"/>
              <a:pathLst>
                <a:path extrusionOk="0" h="581589" w="475883">
                  <a:moveTo>
                    <a:pt x="452605" y="98236"/>
                  </a:moveTo>
                  <a:cubicBezTo>
                    <a:pt x="397499" y="-308"/>
                    <a:pt x="262126" y="-29610"/>
                    <a:pt x="150231" y="32793"/>
                  </a:cubicBezTo>
                  <a:cubicBezTo>
                    <a:pt x="52845" y="87112"/>
                    <a:pt x="5348" y="192927"/>
                    <a:pt x="30944" y="284416"/>
                  </a:cubicBezTo>
                  <a:cubicBezTo>
                    <a:pt x="19803" y="285990"/>
                    <a:pt x="8934" y="290765"/>
                    <a:pt x="3554" y="302377"/>
                  </a:cubicBezTo>
                  <a:cubicBezTo>
                    <a:pt x="-6554" y="324191"/>
                    <a:pt x="4750" y="352951"/>
                    <a:pt x="39367" y="353657"/>
                  </a:cubicBezTo>
                  <a:cubicBezTo>
                    <a:pt x="46541" y="353820"/>
                    <a:pt x="50780" y="352680"/>
                    <a:pt x="57845" y="350021"/>
                  </a:cubicBezTo>
                  <a:lnTo>
                    <a:pt x="113113" y="569682"/>
                  </a:lnTo>
                  <a:cubicBezTo>
                    <a:pt x="113113" y="569682"/>
                    <a:pt x="300820" y="628125"/>
                    <a:pt x="361251" y="486061"/>
                  </a:cubicBezTo>
                  <a:lnTo>
                    <a:pt x="335492" y="397177"/>
                  </a:lnTo>
                  <a:cubicBezTo>
                    <a:pt x="344622" y="393378"/>
                    <a:pt x="340872" y="394518"/>
                    <a:pt x="349784" y="389580"/>
                  </a:cubicBezTo>
                  <a:cubicBezTo>
                    <a:pt x="461626" y="327176"/>
                    <a:pt x="507710" y="196725"/>
                    <a:pt x="452605" y="98236"/>
                  </a:cubicBezTo>
                  <a:close/>
                </a:path>
              </a:pathLst>
            </a:custGeom>
            <a:solidFill>
              <a:srgbClr val="FFC845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1" name="Google Shape;2661;p34"/>
            <p:cNvSpPr/>
            <p:nvPr/>
          </p:nvSpPr>
          <p:spPr>
            <a:xfrm>
              <a:off x="15369732" y="5667231"/>
              <a:ext cx="180874" cy="161544"/>
            </a:xfrm>
            <a:custGeom>
              <a:rect b="b" l="l" r="r" t="t"/>
              <a:pathLst>
                <a:path extrusionOk="0" h="161544" w="180874">
                  <a:moveTo>
                    <a:pt x="150209" y="161544"/>
                  </a:moveTo>
                  <a:cubicBezTo>
                    <a:pt x="163904" y="129040"/>
                    <a:pt x="187707" y="68318"/>
                    <a:pt x="179011" y="57249"/>
                  </a:cubicBezTo>
                  <a:cubicBezTo>
                    <a:pt x="167056" y="41946"/>
                    <a:pt x="156567" y="67722"/>
                    <a:pt x="156567" y="67722"/>
                  </a:cubicBezTo>
                  <a:cubicBezTo>
                    <a:pt x="156839" y="66962"/>
                    <a:pt x="157437" y="65551"/>
                    <a:pt x="158306" y="63272"/>
                  </a:cubicBezTo>
                  <a:cubicBezTo>
                    <a:pt x="162165" y="53450"/>
                    <a:pt x="165154" y="10907"/>
                    <a:pt x="151133" y="12643"/>
                  </a:cubicBezTo>
                  <a:cubicBezTo>
                    <a:pt x="137112" y="14380"/>
                    <a:pt x="132927" y="37334"/>
                    <a:pt x="132927" y="37334"/>
                  </a:cubicBezTo>
                  <a:cubicBezTo>
                    <a:pt x="132927" y="37334"/>
                    <a:pt x="128253" y="50845"/>
                    <a:pt x="132764" y="34620"/>
                  </a:cubicBezTo>
                  <a:cubicBezTo>
                    <a:pt x="137275" y="18395"/>
                    <a:pt x="142383" y="3256"/>
                    <a:pt x="128797" y="2116"/>
                  </a:cubicBezTo>
                  <a:cubicBezTo>
                    <a:pt x="115211" y="922"/>
                    <a:pt x="110591" y="14488"/>
                    <a:pt x="110591" y="14488"/>
                  </a:cubicBezTo>
                  <a:cubicBezTo>
                    <a:pt x="110591" y="14488"/>
                    <a:pt x="114722" y="-1791"/>
                    <a:pt x="100266" y="163"/>
                  </a:cubicBezTo>
                  <a:cubicBezTo>
                    <a:pt x="85810" y="2062"/>
                    <a:pt x="50921" y="64737"/>
                    <a:pt x="50921" y="64737"/>
                  </a:cubicBezTo>
                  <a:cubicBezTo>
                    <a:pt x="56573" y="47807"/>
                    <a:pt x="52388" y="23116"/>
                    <a:pt x="31466" y="35217"/>
                  </a:cubicBezTo>
                  <a:cubicBezTo>
                    <a:pt x="12880" y="45962"/>
                    <a:pt x="7717" y="75915"/>
                    <a:pt x="0" y="95450"/>
                  </a:cubicBezTo>
                  <a:lnTo>
                    <a:pt x="150209" y="161544"/>
                  </a:lnTo>
                  <a:close/>
                </a:path>
              </a:pathLst>
            </a:custGeom>
            <a:solidFill>
              <a:srgbClr val="FFC845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662" name="Google Shape;2662;p34"/>
          <p:cNvSpPr/>
          <p:nvPr/>
        </p:nvSpPr>
        <p:spPr>
          <a:xfrm>
            <a:off x="14821504" y="5115730"/>
            <a:ext cx="523282" cy="512322"/>
          </a:xfrm>
          <a:custGeom>
            <a:rect b="b" l="l" r="r" t="t"/>
            <a:pathLst>
              <a:path extrusionOk="0" h="512322" w="523282">
                <a:moveTo>
                  <a:pt x="116893" y="512322"/>
                </a:moveTo>
                <a:cubicBezTo>
                  <a:pt x="116893" y="512322"/>
                  <a:pt x="-20001" y="227816"/>
                  <a:pt x="2498" y="141970"/>
                </a:cubicBezTo>
                <a:cubicBezTo>
                  <a:pt x="24997" y="56124"/>
                  <a:pt x="269819" y="-21528"/>
                  <a:pt x="299546" y="5442"/>
                </a:cubicBezTo>
                <a:cubicBezTo>
                  <a:pt x="329273" y="32411"/>
                  <a:pt x="523283" y="303297"/>
                  <a:pt x="523283" y="303297"/>
                </a:cubicBezTo>
                <a:lnTo>
                  <a:pt x="116893" y="512322"/>
                </a:lnTo>
                <a:close/>
              </a:path>
            </a:pathLst>
          </a:custGeom>
          <a:solidFill>
            <a:srgbClr val="6664A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63" name="Google Shape;2663;p34"/>
          <p:cNvSpPr/>
          <p:nvPr/>
        </p:nvSpPr>
        <p:spPr>
          <a:xfrm>
            <a:off x="15582328" y="4759827"/>
            <a:ext cx="1630503" cy="935078"/>
          </a:xfrm>
          <a:custGeom>
            <a:rect b="b" l="l" r="r" t="t"/>
            <a:pathLst>
              <a:path extrusionOk="0" h="935078" w="1630503">
                <a:moveTo>
                  <a:pt x="0" y="0"/>
                </a:moveTo>
                <a:lnTo>
                  <a:pt x="1630504" y="0"/>
                </a:lnTo>
                <a:lnTo>
                  <a:pt x="1630504" y="935079"/>
                </a:lnTo>
                <a:lnTo>
                  <a:pt x="0" y="935079"/>
                </a:lnTo>
                <a:close/>
              </a:path>
            </a:pathLst>
          </a:custGeom>
          <a:solidFill>
            <a:srgbClr val="6664A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664" name="Google Shape;2664;p34"/>
          <p:cNvGrpSpPr/>
          <p:nvPr/>
        </p:nvGrpSpPr>
        <p:grpSpPr>
          <a:xfrm>
            <a:off x="15582328" y="4889084"/>
            <a:ext cx="396335" cy="705812"/>
            <a:chOff x="15582328" y="4889084"/>
            <a:chExt cx="396335" cy="705812"/>
          </a:xfrm>
        </p:grpSpPr>
        <p:sp>
          <p:nvSpPr>
            <p:cNvPr id="2665" name="Google Shape;2665;p34"/>
            <p:cNvSpPr/>
            <p:nvPr/>
          </p:nvSpPr>
          <p:spPr>
            <a:xfrm>
              <a:off x="15582328" y="4889084"/>
              <a:ext cx="396335" cy="340290"/>
            </a:xfrm>
            <a:custGeom>
              <a:rect b="b" l="l" r="r" t="t"/>
              <a:pathLst>
                <a:path extrusionOk="0" h="340290" w="396335">
                  <a:moveTo>
                    <a:pt x="396336" y="340290"/>
                  </a:moveTo>
                  <a:lnTo>
                    <a:pt x="0" y="340290"/>
                  </a:lnTo>
                  <a:lnTo>
                    <a:pt x="0" y="336220"/>
                  </a:lnTo>
                  <a:lnTo>
                    <a:pt x="388728" y="336220"/>
                  </a:lnTo>
                  <a:lnTo>
                    <a:pt x="167110" y="4070"/>
                  </a:lnTo>
                  <a:lnTo>
                    <a:pt x="0" y="4070"/>
                  </a:lnTo>
                  <a:lnTo>
                    <a:pt x="0" y="0"/>
                  </a:lnTo>
                  <a:lnTo>
                    <a:pt x="169284" y="0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6" name="Google Shape;2666;p34"/>
            <p:cNvSpPr/>
            <p:nvPr/>
          </p:nvSpPr>
          <p:spPr>
            <a:xfrm>
              <a:off x="15582328" y="5227366"/>
              <a:ext cx="104233" cy="367530"/>
            </a:xfrm>
            <a:custGeom>
              <a:rect b="b" l="l" r="r" t="t"/>
              <a:pathLst>
                <a:path extrusionOk="0" h="367530" w="104233">
                  <a:moveTo>
                    <a:pt x="104233" y="367531"/>
                  </a:moveTo>
                  <a:lnTo>
                    <a:pt x="0" y="367531"/>
                  </a:lnTo>
                  <a:lnTo>
                    <a:pt x="0" y="363461"/>
                  </a:lnTo>
                  <a:lnTo>
                    <a:pt x="100157" y="363461"/>
                  </a:lnTo>
                  <a:lnTo>
                    <a:pt x="100157" y="0"/>
                  </a:lnTo>
                  <a:lnTo>
                    <a:pt x="104233" y="0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7" name="Google Shape;2667;p34"/>
            <p:cNvSpPr/>
            <p:nvPr/>
          </p:nvSpPr>
          <p:spPr>
            <a:xfrm>
              <a:off x="15684496" y="5590827"/>
              <a:ext cx="47062" cy="4069"/>
            </a:xfrm>
            <a:custGeom>
              <a:rect b="b" l="l" r="r" t="t"/>
              <a:pathLst>
                <a:path extrusionOk="0" h="4069" w="47062">
                  <a:moveTo>
                    <a:pt x="0" y="0"/>
                  </a:moveTo>
                  <a:lnTo>
                    <a:pt x="47063" y="0"/>
                  </a:lnTo>
                  <a:lnTo>
                    <a:pt x="47063" y="4070"/>
                  </a:lnTo>
                  <a:lnTo>
                    <a:pt x="0" y="4070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668" name="Google Shape;2668;p34"/>
          <p:cNvSpPr/>
          <p:nvPr/>
        </p:nvSpPr>
        <p:spPr>
          <a:xfrm>
            <a:off x="15719221" y="5069846"/>
            <a:ext cx="1499480" cy="630919"/>
          </a:xfrm>
          <a:custGeom>
            <a:rect b="b" l="l" r="r" t="t"/>
            <a:pathLst>
              <a:path extrusionOk="0" h="630919" w="1499480">
                <a:moveTo>
                  <a:pt x="1" y="630920"/>
                </a:moveTo>
                <a:cubicBezTo>
                  <a:pt x="1" y="630920"/>
                  <a:pt x="-5813" y="5960"/>
                  <a:pt x="721373" y="45"/>
                </a:cubicBezTo>
                <a:cubicBezTo>
                  <a:pt x="1448505" y="-5869"/>
                  <a:pt x="1496491" y="566943"/>
                  <a:pt x="1499480" y="630920"/>
                </a:cubicBezTo>
                <a:lnTo>
                  <a:pt x="1" y="630920"/>
                </a:lnTo>
                <a:close/>
              </a:path>
            </a:pathLst>
          </a:custGeom>
          <a:solidFill>
            <a:srgbClr val="EBF2F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69" name="Google Shape;2669;p34"/>
          <p:cNvSpPr/>
          <p:nvPr/>
        </p:nvSpPr>
        <p:spPr>
          <a:xfrm>
            <a:off x="16105013" y="4599898"/>
            <a:ext cx="719697" cy="956738"/>
          </a:xfrm>
          <a:custGeom>
            <a:rect b="b" l="l" r="r" t="t"/>
            <a:pathLst>
              <a:path extrusionOk="0" h="956738" w="719697">
                <a:moveTo>
                  <a:pt x="588556" y="92913"/>
                </a:moveTo>
                <a:cubicBezTo>
                  <a:pt x="452640" y="-28965"/>
                  <a:pt x="245315" y="-33034"/>
                  <a:pt x="113366" y="93130"/>
                </a:cubicBezTo>
                <a:cubicBezTo>
                  <a:pt x="44294" y="159169"/>
                  <a:pt x="-8095" y="264550"/>
                  <a:pt x="1035" y="432606"/>
                </a:cubicBezTo>
                <a:cubicBezTo>
                  <a:pt x="8589" y="571847"/>
                  <a:pt x="51032" y="729756"/>
                  <a:pt x="144125" y="839749"/>
                </a:cubicBezTo>
                <a:cubicBezTo>
                  <a:pt x="230098" y="941277"/>
                  <a:pt x="393839" y="1006666"/>
                  <a:pt x="505028" y="907796"/>
                </a:cubicBezTo>
                <a:cubicBezTo>
                  <a:pt x="716103" y="719988"/>
                  <a:pt x="819466" y="299984"/>
                  <a:pt x="588556" y="92913"/>
                </a:cubicBezTo>
                <a:close/>
              </a:path>
            </a:pathLst>
          </a:custGeom>
          <a:solidFill>
            <a:srgbClr val="FFC845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670" name="Google Shape;2670;p34"/>
          <p:cNvGrpSpPr/>
          <p:nvPr/>
        </p:nvGrpSpPr>
        <p:grpSpPr>
          <a:xfrm>
            <a:off x="16334676" y="5124970"/>
            <a:ext cx="387532" cy="244079"/>
            <a:chOff x="16334676" y="5124970"/>
            <a:chExt cx="387532" cy="244079"/>
          </a:xfrm>
        </p:grpSpPr>
        <p:sp>
          <p:nvSpPr>
            <p:cNvPr id="2671" name="Google Shape;2671;p34"/>
            <p:cNvSpPr/>
            <p:nvPr/>
          </p:nvSpPr>
          <p:spPr>
            <a:xfrm>
              <a:off x="16334676" y="5193614"/>
              <a:ext cx="387532" cy="175435"/>
            </a:xfrm>
            <a:custGeom>
              <a:rect b="b" l="l" r="r" t="t"/>
              <a:pathLst>
                <a:path extrusionOk="0" h="175435" w="387532">
                  <a:moveTo>
                    <a:pt x="130862" y="175436"/>
                  </a:moveTo>
                  <a:cubicBezTo>
                    <a:pt x="58312" y="175436"/>
                    <a:pt x="652" y="152211"/>
                    <a:pt x="0" y="151939"/>
                  </a:cubicBezTo>
                  <a:lnTo>
                    <a:pt x="1576" y="148195"/>
                  </a:lnTo>
                  <a:cubicBezTo>
                    <a:pt x="2228" y="148467"/>
                    <a:pt x="69724" y="175653"/>
                    <a:pt x="150209" y="170823"/>
                  </a:cubicBezTo>
                  <a:cubicBezTo>
                    <a:pt x="224281" y="166428"/>
                    <a:pt x="324927" y="133164"/>
                    <a:pt x="383782" y="0"/>
                  </a:cubicBezTo>
                  <a:lnTo>
                    <a:pt x="387532" y="1628"/>
                  </a:lnTo>
                  <a:cubicBezTo>
                    <a:pt x="327862" y="136746"/>
                    <a:pt x="225585" y="170444"/>
                    <a:pt x="150372" y="174893"/>
                  </a:cubicBezTo>
                  <a:cubicBezTo>
                    <a:pt x="143687" y="175273"/>
                    <a:pt x="137220" y="175436"/>
                    <a:pt x="130862" y="175436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2" name="Google Shape;2672;p34"/>
            <p:cNvSpPr/>
            <p:nvPr/>
          </p:nvSpPr>
          <p:spPr>
            <a:xfrm>
              <a:off x="16490374" y="5124970"/>
              <a:ext cx="199173" cy="147164"/>
            </a:xfrm>
            <a:custGeom>
              <a:rect b="b" l="l" r="r" t="t"/>
              <a:pathLst>
                <a:path extrusionOk="0" h="147164" w="199173">
                  <a:moveTo>
                    <a:pt x="870" y="147164"/>
                  </a:moveTo>
                  <a:lnTo>
                    <a:pt x="0" y="143203"/>
                  </a:lnTo>
                  <a:cubicBezTo>
                    <a:pt x="1196" y="142932"/>
                    <a:pt x="121732" y="116125"/>
                    <a:pt x="195750" y="0"/>
                  </a:cubicBezTo>
                  <a:lnTo>
                    <a:pt x="199173" y="2171"/>
                  </a:lnTo>
                  <a:cubicBezTo>
                    <a:pt x="124286" y="119761"/>
                    <a:pt x="2119" y="146893"/>
                    <a:pt x="870" y="147164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673" name="Google Shape;2673;p34"/>
          <p:cNvGrpSpPr/>
          <p:nvPr/>
        </p:nvGrpSpPr>
        <p:grpSpPr>
          <a:xfrm>
            <a:off x="16225042" y="4666733"/>
            <a:ext cx="646505" cy="426369"/>
            <a:chOff x="16225042" y="4666733"/>
            <a:chExt cx="646505" cy="426369"/>
          </a:xfrm>
        </p:grpSpPr>
        <p:sp>
          <p:nvSpPr>
            <p:cNvPr id="2674" name="Google Shape;2674;p34"/>
            <p:cNvSpPr/>
            <p:nvPr/>
          </p:nvSpPr>
          <p:spPr>
            <a:xfrm>
              <a:off x="16694803" y="4910506"/>
              <a:ext cx="176744" cy="170076"/>
            </a:xfrm>
            <a:custGeom>
              <a:rect b="b" l="l" r="r" t="t"/>
              <a:pathLst>
                <a:path extrusionOk="0" h="170076" w="176744">
                  <a:moveTo>
                    <a:pt x="176744" y="160580"/>
                  </a:moveTo>
                  <a:lnTo>
                    <a:pt x="12080" y="170076"/>
                  </a:lnTo>
                  <a:cubicBezTo>
                    <a:pt x="11591" y="161231"/>
                    <a:pt x="11808" y="165030"/>
                    <a:pt x="10830" y="156185"/>
                  </a:cubicBezTo>
                  <a:cubicBezTo>
                    <a:pt x="8493" y="134859"/>
                    <a:pt x="-7050" y="105448"/>
                    <a:pt x="3819" y="84556"/>
                  </a:cubicBezTo>
                  <a:cubicBezTo>
                    <a:pt x="14960" y="63122"/>
                    <a:pt x="31753" y="81734"/>
                    <a:pt x="36100" y="98990"/>
                  </a:cubicBezTo>
                  <a:cubicBezTo>
                    <a:pt x="36100" y="98990"/>
                    <a:pt x="31861" y="27416"/>
                    <a:pt x="43002" y="18083"/>
                  </a:cubicBezTo>
                  <a:cubicBezTo>
                    <a:pt x="54143" y="8695"/>
                    <a:pt x="59414" y="24649"/>
                    <a:pt x="59414" y="24649"/>
                  </a:cubicBezTo>
                  <a:cubicBezTo>
                    <a:pt x="59414" y="24649"/>
                    <a:pt x="55990" y="10757"/>
                    <a:pt x="68109" y="4462"/>
                  </a:cubicBezTo>
                  <a:cubicBezTo>
                    <a:pt x="80228" y="-1832"/>
                    <a:pt x="84032" y="13633"/>
                    <a:pt x="88978" y="29749"/>
                  </a:cubicBezTo>
                  <a:cubicBezTo>
                    <a:pt x="93923" y="45866"/>
                    <a:pt x="90554" y="31974"/>
                    <a:pt x="90554" y="31974"/>
                  </a:cubicBezTo>
                  <a:cubicBezTo>
                    <a:pt x="90554" y="31974"/>
                    <a:pt x="81750" y="10323"/>
                    <a:pt x="92619" y="1369"/>
                  </a:cubicBezTo>
                  <a:cubicBezTo>
                    <a:pt x="103488" y="-7584"/>
                    <a:pt x="123867" y="29912"/>
                    <a:pt x="125878" y="40277"/>
                  </a:cubicBezTo>
                  <a:cubicBezTo>
                    <a:pt x="126367" y="42664"/>
                    <a:pt x="126638" y="44184"/>
                    <a:pt x="126802" y="44943"/>
                  </a:cubicBezTo>
                  <a:cubicBezTo>
                    <a:pt x="126802" y="44943"/>
                    <a:pt x="121747" y="17648"/>
                    <a:pt x="140062" y="24106"/>
                  </a:cubicBezTo>
                  <a:cubicBezTo>
                    <a:pt x="158376" y="30563"/>
                    <a:pt x="175277" y="149456"/>
                    <a:pt x="175277" y="149456"/>
                  </a:cubicBezTo>
                  <a:lnTo>
                    <a:pt x="176744" y="160580"/>
                  </a:lnTo>
                  <a:close/>
                </a:path>
              </a:pathLst>
            </a:custGeom>
            <a:solidFill>
              <a:srgbClr val="EE508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5" name="Google Shape;2675;p34"/>
            <p:cNvSpPr/>
            <p:nvPr/>
          </p:nvSpPr>
          <p:spPr>
            <a:xfrm rot="-5037000">
              <a:off x="16269391" y="4663132"/>
              <a:ext cx="382804" cy="433570"/>
            </a:xfrm>
            <a:custGeom>
              <a:rect b="b" l="l" r="r" t="t"/>
              <a:pathLst>
                <a:path extrusionOk="0" h="433570" w="382804">
                  <a:moveTo>
                    <a:pt x="382804" y="216785"/>
                  </a:moveTo>
                  <a:cubicBezTo>
                    <a:pt x="382804" y="336512"/>
                    <a:pt x="297110" y="433570"/>
                    <a:pt x="191402" y="433570"/>
                  </a:cubicBezTo>
                  <a:cubicBezTo>
                    <a:pt x="85694" y="433570"/>
                    <a:pt x="0" y="336512"/>
                    <a:pt x="0" y="216785"/>
                  </a:cubicBezTo>
                  <a:cubicBezTo>
                    <a:pt x="0" y="97058"/>
                    <a:pt x="85694" y="0"/>
                    <a:pt x="191402" y="0"/>
                  </a:cubicBezTo>
                  <a:cubicBezTo>
                    <a:pt x="297110" y="0"/>
                    <a:pt x="382804" y="97058"/>
                    <a:pt x="382804" y="216785"/>
                  </a:cubicBezTo>
                  <a:close/>
                </a:path>
              </a:pathLst>
            </a:custGeom>
            <a:solidFill>
              <a:srgbClr val="EE508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676" name="Google Shape;2676;p34"/>
          <p:cNvSpPr/>
          <p:nvPr/>
        </p:nvSpPr>
        <p:spPr>
          <a:xfrm>
            <a:off x="16675906" y="5031690"/>
            <a:ext cx="449811" cy="669076"/>
          </a:xfrm>
          <a:custGeom>
            <a:rect b="b" l="l" r="r" t="t"/>
            <a:pathLst>
              <a:path extrusionOk="0" h="669076" w="449811">
                <a:moveTo>
                  <a:pt x="0" y="46179"/>
                </a:moveTo>
                <a:lnTo>
                  <a:pt x="215912" y="0"/>
                </a:lnTo>
                <a:lnTo>
                  <a:pt x="449811" y="669076"/>
                </a:lnTo>
                <a:lnTo>
                  <a:pt x="23966" y="669076"/>
                </a:lnTo>
                <a:close/>
              </a:path>
            </a:pathLst>
          </a:custGeom>
          <a:solidFill>
            <a:srgbClr val="EBF2F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677" name="Google Shape;2677;p34"/>
          <p:cNvGrpSpPr/>
          <p:nvPr/>
        </p:nvGrpSpPr>
        <p:grpSpPr>
          <a:xfrm>
            <a:off x="16236803" y="4789401"/>
            <a:ext cx="890685" cy="912000"/>
            <a:chOff x="16236803" y="4789401"/>
            <a:chExt cx="890685" cy="912000"/>
          </a:xfrm>
        </p:grpSpPr>
        <p:sp>
          <p:nvSpPr>
            <p:cNvPr id="2678" name="Google Shape;2678;p34"/>
            <p:cNvSpPr/>
            <p:nvPr/>
          </p:nvSpPr>
          <p:spPr>
            <a:xfrm rot="-535320">
              <a:off x="16750218" y="4925410"/>
              <a:ext cx="4075" cy="77054"/>
            </a:xfrm>
            <a:custGeom>
              <a:rect b="b" l="l" r="r" t="t"/>
              <a:pathLst>
                <a:path extrusionOk="0" h="77054" w="4075">
                  <a:moveTo>
                    <a:pt x="0" y="0"/>
                  </a:moveTo>
                  <a:lnTo>
                    <a:pt x="4076" y="0"/>
                  </a:lnTo>
                  <a:lnTo>
                    <a:pt x="4076" y="77055"/>
                  </a:lnTo>
                  <a:lnTo>
                    <a:pt x="0" y="77055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9" name="Google Shape;2679;p34"/>
            <p:cNvSpPr/>
            <p:nvPr/>
          </p:nvSpPr>
          <p:spPr>
            <a:xfrm>
              <a:off x="16773509" y="4916596"/>
              <a:ext cx="13868" cy="84272"/>
            </a:xfrm>
            <a:custGeom>
              <a:rect b="b" l="l" r="r" t="t"/>
              <a:pathLst>
                <a:path extrusionOk="0" h="84272" w="13868">
                  <a:moveTo>
                    <a:pt x="12228" y="84272"/>
                  </a:moveTo>
                  <a:lnTo>
                    <a:pt x="8206" y="83621"/>
                  </a:lnTo>
                  <a:cubicBezTo>
                    <a:pt x="14510" y="45256"/>
                    <a:pt x="163" y="1736"/>
                    <a:pt x="0" y="1302"/>
                  </a:cubicBezTo>
                  <a:lnTo>
                    <a:pt x="3859" y="0"/>
                  </a:lnTo>
                  <a:cubicBezTo>
                    <a:pt x="3967" y="434"/>
                    <a:pt x="18695" y="44931"/>
                    <a:pt x="12228" y="84272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0" name="Google Shape;2680;p34"/>
            <p:cNvSpPr/>
            <p:nvPr/>
          </p:nvSpPr>
          <p:spPr>
            <a:xfrm>
              <a:off x="16812855" y="4935914"/>
              <a:ext cx="7587" cy="57899"/>
            </a:xfrm>
            <a:custGeom>
              <a:rect b="b" l="l" r="r" t="t"/>
              <a:pathLst>
                <a:path extrusionOk="0" h="57899" w="7587">
                  <a:moveTo>
                    <a:pt x="7445" y="57900"/>
                  </a:moveTo>
                  <a:lnTo>
                    <a:pt x="3369" y="57791"/>
                  </a:lnTo>
                  <a:cubicBezTo>
                    <a:pt x="4293" y="23876"/>
                    <a:pt x="0" y="977"/>
                    <a:pt x="0" y="760"/>
                  </a:cubicBezTo>
                  <a:lnTo>
                    <a:pt x="4021" y="0"/>
                  </a:lnTo>
                  <a:cubicBezTo>
                    <a:pt x="4021" y="217"/>
                    <a:pt x="8423" y="23551"/>
                    <a:pt x="7445" y="57900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681" name="Google Shape;2681;p34"/>
            <p:cNvGrpSpPr/>
            <p:nvPr/>
          </p:nvGrpSpPr>
          <p:grpSpPr>
            <a:xfrm>
              <a:off x="16441834" y="4789401"/>
              <a:ext cx="62562" cy="161055"/>
              <a:chOff x="16441834" y="4789401"/>
              <a:chExt cx="62562" cy="161055"/>
            </a:xfrm>
          </p:grpSpPr>
          <p:sp>
            <p:nvSpPr>
              <p:cNvPr id="2682" name="Google Shape;2682;p34"/>
              <p:cNvSpPr/>
              <p:nvPr/>
            </p:nvSpPr>
            <p:spPr>
              <a:xfrm>
                <a:off x="16444509" y="4789401"/>
                <a:ext cx="35919" cy="116125"/>
              </a:xfrm>
              <a:custGeom>
                <a:rect b="b" l="l" r="r" t="t"/>
                <a:pathLst>
                  <a:path extrusionOk="0" h="116125" w="35919">
                    <a:moveTo>
                      <a:pt x="15867" y="116125"/>
                    </a:moveTo>
                    <a:cubicBezTo>
                      <a:pt x="5867" y="112435"/>
                      <a:pt x="-654" y="101799"/>
                      <a:pt x="52" y="90295"/>
                    </a:cubicBezTo>
                    <a:cubicBezTo>
                      <a:pt x="378" y="84435"/>
                      <a:pt x="2389" y="80528"/>
                      <a:pt x="6030" y="78683"/>
                    </a:cubicBezTo>
                    <a:cubicBezTo>
                      <a:pt x="11139" y="76078"/>
                      <a:pt x="17986" y="78683"/>
                      <a:pt x="21736" y="80528"/>
                    </a:cubicBezTo>
                    <a:lnTo>
                      <a:pt x="31898" y="0"/>
                    </a:lnTo>
                    <a:lnTo>
                      <a:pt x="35920" y="488"/>
                    </a:lnTo>
                    <a:lnTo>
                      <a:pt x="24942" y="87202"/>
                    </a:lnTo>
                    <a:lnTo>
                      <a:pt x="22225" y="85466"/>
                    </a:lnTo>
                    <a:cubicBezTo>
                      <a:pt x="19671" y="83838"/>
                      <a:pt x="12117" y="80094"/>
                      <a:pt x="7824" y="82319"/>
                    </a:cubicBezTo>
                    <a:cubicBezTo>
                      <a:pt x="5595" y="83458"/>
                      <a:pt x="4345" y="86226"/>
                      <a:pt x="4074" y="90567"/>
                    </a:cubicBezTo>
                    <a:cubicBezTo>
                      <a:pt x="3476" y="100334"/>
                      <a:pt x="8910" y="109288"/>
                      <a:pt x="17225" y="112327"/>
                    </a:cubicBezTo>
                    <a:lnTo>
                      <a:pt x="15867" y="116125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83" name="Google Shape;2683;p34"/>
              <p:cNvSpPr/>
              <p:nvPr/>
            </p:nvSpPr>
            <p:spPr>
              <a:xfrm>
                <a:off x="16441834" y="4914914"/>
                <a:ext cx="62562" cy="35542"/>
              </a:xfrm>
              <a:custGeom>
                <a:rect b="b" l="l" r="r" t="t"/>
                <a:pathLst>
                  <a:path extrusionOk="0" h="35542" w="62562">
                    <a:moveTo>
                      <a:pt x="29791" y="35543"/>
                    </a:moveTo>
                    <a:cubicBezTo>
                      <a:pt x="21857" y="35543"/>
                      <a:pt x="14248" y="32613"/>
                      <a:pt x="8216" y="26915"/>
                    </a:cubicBezTo>
                    <a:cubicBezTo>
                      <a:pt x="-2272" y="17039"/>
                      <a:pt x="227" y="8737"/>
                      <a:pt x="336" y="8411"/>
                    </a:cubicBezTo>
                    <a:lnTo>
                      <a:pt x="717" y="7163"/>
                    </a:lnTo>
                    <a:lnTo>
                      <a:pt x="62452" y="0"/>
                    </a:lnTo>
                    <a:lnTo>
                      <a:pt x="62561" y="3256"/>
                    </a:lnTo>
                    <a:cubicBezTo>
                      <a:pt x="62669" y="16171"/>
                      <a:pt x="55224" y="27458"/>
                      <a:pt x="43106" y="32721"/>
                    </a:cubicBezTo>
                    <a:cubicBezTo>
                      <a:pt x="38758" y="34620"/>
                      <a:pt x="34247" y="35543"/>
                      <a:pt x="29791" y="35543"/>
                    </a:cubicBezTo>
                    <a:close/>
                    <a:moveTo>
                      <a:pt x="4032" y="10853"/>
                    </a:moveTo>
                    <a:cubicBezTo>
                      <a:pt x="3923" y="13023"/>
                      <a:pt x="4629" y="17961"/>
                      <a:pt x="10988" y="23930"/>
                    </a:cubicBezTo>
                    <a:cubicBezTo>
                      <a:pt x="19194" y="31636"/>
                      <a:pt x="30878" y="33589"/>
                      <a:pt x="41475" y="28977"/>
                    </a:cubicBezTo>
                    <a:cubicBezTo>
                      <a:pt x="51637" y="24527"/>
                      <a:pt x="58050" y="15248"/>
                      <a:pt x="58431" y="4558"/>
                    </a:cubicBezTo>
                    <a:lnTo>
                      <a:pt x="4032" y="10853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2684" name="Google Shape;2684;p34"/>
            <p:cNvSpPr/>
            <p:nvPr/>
          </p:nvSpPr>
          <p:spPr>
            <a:xfrm rot="-132060">
              <a:off x="16685827" y="5077729"/>
              <a:ext cx="4075" cy="623331"/>
            </a:xfrm>
            <a:custGeom>
              <a:rect b="b" l="l" r="r" t="t"/>
              <a:pathLst>
                <a:path extrusionOk="0" h="623331" w="4075">
                  <a:moveTo>
                    <a:pt x="0" y="0"/>
                  </a:moveTo>
                  <a:lnTo>
                    <a:pt x="4076" y="0"/>
                  </a:lnTo>
                  <a:lnTo>
                    <a:pt x="4076" y="623332"/>
                  </a:lnTo>
                  <a:lnTo>
                    <a:pt x="0" y="623332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5" name="Google Shape;2685;p34"/>
            <p:cNvSpPr/>
            <p:nvPr/>
          </p:nvSpPr>
          <p:spPr>
            <a:xfrm rot="-1154880">
              <a:off x="17037572" y="5193827"/>
              <a:ext cx="4075" cy="521477"/>
            </a:xfrm>
            <a:custGeom>
              <a:rect b="b" l="l" r="r" t="t"/>
              <a:pathLst>
                <a:path extrusionOk="0" h="521477" w="4075">
                  <a:moveTo>
                    <a:pt x="0" y="0"/>
                  </a:moveTo>
                  <a:lnTo>
                    <a:pt x="4076" y="0"/>
                  </a:lnTo>
                  <a:lnTo>
                    <a:pt x="4076" y="521478"/>
                  </a:lnTo>
                  <a:lnTo>
                    <a:pt x="0" y="521478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6" name="Google Shape;2686;p34"/>
            <p:cNvSpPr/>
            <p:nvPr/>
          </p:nvSpPr>
          <p:spPr>
            <a:xfrm>
              <a:off x="16236803" y="4834440"/>
              <a:ext cx="115046" cy="361181"/>
            </a:xfrm>
            <a:custGeom>
              <a:rect b="b" l="l" r="r" t="t"/>
              <a:pathLst>
                <a:path extrusionOk="0" h="361181" w="115046">
                  <a:moveTo>
                    <a:pt x="111786" y="361182"/>
                  </a:moveTo>
                  <a:cubicBezTo>
                    <a:pt x="-46194" y="152102"/>
                    <a:pt x="9346" y="1465"/>
                    <a:pt x="9944" y="0"/>
                  </a:cubicBezTo>
                  <a:lnTo>
                    <a:pt x="13748" y="1465"/>
                  </a:lnTo>
                  <a:cubicBezTo>
                    <a:pt x="13204" y="2930"/>
                    <a:pt x="-41466" y="151614"/>
                    <a:pt x="115046" y="358740"/>
                  </a:cubicBezTo>
                  <a:lnTo>
                    <a:pt x="111786" y="361182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687" name="Google Shape;2687;p34"/>
          <p:cNvGrpSpPr/>
          <p:nvPr/>
        </p:nvGrpSpPr>
        <p:grpSpPr>
          <a:xfrm>
            <a:off x="14718574" y="5518602"/>
            <a:ext cx="890165" cy="902479"/>
            <a:chOff x="14718574" y="5518602"/>
            <a:chExt cx="890165" cy="902479"/>
          </a:xfrm>
        </p:grpSpPr>
        <p:sp>
          <p:nvSpPr>
            <p:cNvPr id="2688" name="Google Shape;2688;p34"/>
            <p:cNvSpPr/>
            <p:nvPr/>
          </p:nvSpPr>
          <p:spPr>
            <a:xfrm rot="-3982380">
              <a:off x="15424583" y="5702855"/>
              <a:ext cx="77169" cy="4069"/>
            </a:xfrm>
            <a:custGeom>
              <a:rect b="b" l="l" r="r" t="t"/>
              <a:pathLst>
                <a:path extrusionOk="0" h="4069" w="77169">
                  <a:moveTo>
                    <a:pt x="0" y="0"/>
                  </a:moveTo>
                  <a:lnTo>
                    <a:pt x="77169" y="0"/>
                  </a:lnTo>
                  <a:lnTo>
                    <a:pt x="77169" y="4070"/>
                  </a:lnTo>
                  <a:lnTo>
                    <a:pt x="0" y="4070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9" name="Google Shape;2689;p34"/>
            <p:cNvSpPr/>
            <p:nvPr/>
          </p:nvSpPr>
          <p:spPr>
            <a:xfrm>
              <a:off x="15468530" y="5677378"/>
              <a:ext cx="41302" cy="76566"/>
            </a:xfrm>
            <a:custGeom>
              <a:rect b="b" l="l" r="r" t="t"/>
              <a:pathLst>
                <a:path extrusionOk="0" h="76566" w="41302">
                  <a:moveTo>
                    <a:pt x="3043" y="76567"/>
                  </a:moveTo>
                  <a:lnTo>
                    <a:pt x="0" y="73853"/>
                  </a:lnTo>
                  <a:cubicBezTo>
                    <a:pt x="25977" y="44876"/>
                    <a:pt x="37226" y="488"/>
                    <a:pt x="37335" y="0"/>
                  </a:cubicBezTo>
                  <a:lnTo>
                    <a:pt x="41302" y="977"/>
                  </a:lnTo>
                  <a:cubicBezTo>
                    <a:pt x="41193" y="1465"/>
                    <a:pt x="29672" y="46884"/>
                    <a:pt x="3043" y="76567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0" name="Google Shape;2690;p34"/>
            <p:cNvSpPr/>
            <p:nvPr/>
          </p:nvSpPr>
          <p:spPr>
            <a:xfrm>
              <a:off x="15501137" y="5714386"/>
              <a:ext cx="31628" cy="52202"/>
            </a:xfrm>
            <a:custGeom>
              <a:rect b="b" l="l" r="r" t="t"/>
              <a:pathLst>
                <a:path extrusionOk="0" h="52202" w="31628">
                  <a:moveTo>
                    <a:pt x="3369" y="52202"/>
                  </a:moveTo>
                  <a:lnTo>
                    <a:pt x="0" y="49923"/>
                  </a:lnTo>
                  <a:cubicBezTo>
                    <a:pt x="19021" y="21814"/>
                    <a:pt x="27716" y="217"/>
                    <a:pt x="27825" y="0"/>
                  </a:cubicBezTo>
                  <a:lnTo>
                    <a:pt x="31629" y="1519"/>
                  </a:lnTo>
                  <a:cubicBezTo>
                    <a:pt x="31520" y="1682"/>
                    <a:pt x="22662" y="23713"/>
                    <a:pt x="3369" y="52202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1" name="Google Shape;2691;p34"/>
            <p:cNvSpPr/>
            <p:nvPr/>
          </p:nvSpPr>
          <p:spPr>
            <a:xfrm>
              <a:off x="15145154" y="5739945"/>
              <a:ext cx="107899" cy="42227"/>
            </a:xfrm>
            <a:custGeom>
              <a:rect b="b" l="l" r="r" t="t"/>
              <a:pathLst>
                <a:path extrusionOk="0" h="42227" w="107899">
                  <a:moveTo>
                    <a:pt x="98824" y="0"/>
                  </a:moveTo>
                  <a:cubicBezTo>
                    <a:pt x="98824" y="0"/>
                    <a:pt x="50077" y="28543"/>
                    <a:pt x="2417" y="24636"/>
                  </a:cubicBezTo>
                  <a:cubicBezTo>
                    <a:pt x="25" y="24419"/>
                    <a:pt x="-953" y="27566"/>
                    <a:pt x="1167" y="28706"/>
                  </a:cubicBezTo>
                  <a:cubicBezTo>
                    <a:pt x="17090" y="37334"/>
                    <a:pt x="57196" y="52636"/>
                    <a:pt x="107900" y="31690"/>
                  </a:cubicBezTo>
                  <a:lnTo>
                    <a:pt x="98824" y="0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2" name="Google Shape;2692;p34"/>
            <p:cNvSpPr/>
            <p:nvPr/>
          </p:nvSpPr>
          <p:spPr>
            <a:xfrm>
              <a:off x="15199905" y="5518602"/>
              <a:ext cx="46527" cy="101582"/>
            </a:xfrm>
            <a:custGeom>
              <a:rect b="b" l="l" r="r" t="t"/>
              <a:pathLst>
                <a:path extrusionOk="0" h="101582" w="46527">
                  <a:moveTo>
                    <a:pt x="31574" y="101582"/>
                  </a:moveTo>
                  <a:lnTo>
                    <a:pt x="29890" y="97892"/>
                  </a:lnTo>
                  <a:cubicBezTo>
                    <a:pt x="38585" y="93931"/>
                    <a:pt x="43639" y="83892"/>
                    <a:pt x="42226" y="73474"/>
                  </a:cubicBezTo>
                  <a:cubicBezTo>
                    <a:pt x="41574" y="68861"/>
                    <a:pt x="39998" y="65931"/>
                    <a:pt x="37498" y="64900"/>
                  </a:cubicBezTo>
                  <a:cubicBezTo>
                    <a:pt x="32661" y="62892"/>
                    <a:pt x="24890" y="67505"/>
                    <a:pt x="22281" y="69458"/>
                  </a:cubicBezTo>
                  <a:lnTo>
                    <a:pt x="19890" y="71249"/>
                  </a:lnTo>
                  <a:lnTo>
                    <a:pt x="0" y="1139"/>
                  </a:lnTo>
                  <a:lnTo>
                    <a:pt x="3913" y="0"/>
                  </a:lnTo>
                  <a:lnTo>
                    <a:pt x="22227" y="64574"/>
                  </a:lnTo>
                  <a:cubicBezTo>
                    <a:pt x="25977" y="62295"/>
                    <a:pt x="33259" y="58714"/>
                    <a:pt x="39019" y="61101"/>
                  </a:cubicBezTo>
                  <a:cubicBezTo>
                    <a:pt x="42987" y="62729"/>
                    <a:pt x="45378" y="66691"/>
                    <a:pt x="46247" y="72877"/>
                  </a:cubicBezTo>
                  <a:cubicBezTo>
                    <a:pt x="47932" y="85086"/>
                    <a:pt x="41900" y="96861"/>
                    <a:pt x="31574" y="101582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3" name="Google Shape;2693;p34"/>
            <p:cNvSpPr/>
            <p:nvPr/>
          </p:nvSpPr>
          <p:spPr>
            <a:xfrm>
              <a:off x="15188927" y="5620618"/>
              <a:ext cx="62279" cy="26752"/>
            </a:xfrm>
            <a:custGeom>
              <a:rect b="b" l="l" r="r" t="t"/>
              <a:pathLst>
                <a:path extrusionOk="0" h="26752" w="62279">
                  <a:moveTo>
                    <a:pt x="37443" y="26752"/>
                  </a:moveTo>
                  <a:cubicBezTo>
                    <a:pt x="34998" y="26752"/>
                    <a:pt x="32607" y="26481"/>
                    <a:pt x="30161" y="25938"/>
                  </a:cubicBezTo>
                  <a:cubicBezTo>
                    <a:pt x="11304" y="21760"/>
                    <a:pt x="435" y="2822"/>
                    <a:pt x="0" y="2008"/>
                  </a:cubicBezTo>
                  <a:lnTo>
                    <a:pt x="3532" y="0"/>
                  </a:lnTo>
                  <a:cubicBezTo>
                    <a:pt x="3641" y="163"/>
                    <a:pt x="14021" y="18178"/>
                    <a:pt x="31085" y="21923"/>
                  </a:cubicBezTo>
                  <a:cubicBezTo>
                    <a:pt x="40378" y="23985"/>
                    <a:pt x="50106" y="21434"/>
                    <a:pt x="59888" y="14434"/>
                  </a:cubicBezTo>
                  <a:lnTo>
                    <a:pt x="62279" y="17744"/>
                  </a:lnTo>
                  <a:cubicBezTo>
                    <a:pt x="53964" y="23713"/>
                    <a:pt x="45650" y="26752"/>
                    <a:pt x="37443" y="26752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4" name="Google Shape;2694;p34"/>
            <p:cNvSpPr/>
            <p:nvPr/>
          </p:nvSpPr>
          <p:spPr>
            <a:xfrm>
              <a:off x="14718574" y="5759534"/>
              <a:ext cx="648440" cy="563858"/>
            </a:xfrm>
            <a:custGeom>
              <a:rect b="b" l="l" r="r" t="t"/>
              <a:pathLst>
                <a:path extrusionOk="0" h="563858" w="648440">
                  <a:moveTo>
                    <a:pt x="114341" y="563858"/>
                  </a:moveTo>
                  <a:cubicBezTo>
                    <a:pt x="30107" y="563858"/>
                    <a:pt x="326" y="472152"/>
                    <a:pt x="0" y="471121"/>
                  </a:cubicBezTo>
                  <a:lnTo>
                    <a:pt x="3913" y="469927"/>
                  </a:lnTo>
                  <a:cubicBezTo>
                    <a:pt x="5434" y="474702"/>
                    <a:pt x="41954" y="586866"/>
                    <a:pt x="152763" y="553819"/>
                  </a:cubicBezTo>
                  <a:cubicBezTo>
                    <a:pt x="264876" y="520393"/>
                    <a:pt x="641376" y="5209"/>
                    <a:pt x="645126" y="0"/>
                  </a:cubicBezTo>
                  <a:lnTo>
                    <a:pt x="648441" y="2388"/>
                  </a:lnTo>
                  <a:cubicBezTo>
                    <a:pt x="632953" y="23659"/>
                    <a:pt x="267322" y="523920"/>
                    <a:pt x="153904" y="557726"/>
                  </a:cubicBezTo>
                  <a:cubicBezTo>
                    <a:pt x="139557" y="562013"/>
                    <a:pt x="126406" y="563858"/>
                    <a:pt x="114341" y="563858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5" name="Google Shape;2695;p34"/>
            <p:cNvSpPr/>
            <p:nvPr/>
          </p:nvSpPr>
          <p:spPr>
            <a:xfrm rot="-3844080">
              <a:off x="15060740" y="6124480"/>
              <a:ext cx="653114" cy="4069"/>
            </a:xfrm>
            <a:custGeom>
              <a:rect b="b" l="l" r="r" t="t"/>
              <a:pathLst>
                <a:path extrusionOk="0" h="4069" w="653114">
                  <a:moveTo>
                    <a:pt x="0" y="0"/>
                  </a:moveTo>
                  <a:lnTo>
                    <a:pt x="653115" y="0"/>
                  </a:lnTo>
                  <a:lnTo>
                    <a:pt x="653115" y="4070"/>
                  </a:lnTo>
                  <a:lnTo>
                    <a:pt x="0" y="4070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6" name="Google Shape;2696;p34"/>
            <p:cNvSpPr/>
            <p:nvPr/>
          </p:nvSpPr>
          <p:spPr>
            <a:xfrm>
              <a:off x="15515158" y="6145406"/>
              <a:ext cx="93581" cy="274630"/>
            </a:xfrm>
            <a:custGeom>
              <a:rect b="b" l="l" r="r" t="t"/>
              <a:pathLst>
                <a:path extrusionOk="0" h="274630" w="93581">
                  <a:moveTo>
                    <a:pt x="89560" y="274631"/>
                  </a:moveTo>
                  <a:cubicBezTo>
                    <a:pt x="58529" y="87854"/>
                    <a:pt x="598" y="3147"/>
                    <a:pt x="0" y="2333"/>
                  </a:cubicBezTo>
                  <a:lnTo>
                    <a:pt x="3369" y="0"/>
                  </a:lnTo>
                  <a:cubicBezTo>
                    <a:pt x="3967" y="868"/>
                    <a:pt x="62388" y="86171"/>
                    <a:pt x="93582" y="273979"/>
                  </a:cubicBezTo>
                  <a:lnTo>
                    <a:pt x="89560" y="274631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7" name="Google Shape;2697;p34"/>
            <p:cNvSpPr/>
            <p:nvPr/>
          </p:nvSpPr>
          <p:spPr>
            <a:xfrm>
              <a:off x="14932771" y="5828016"/>
              <a:ext cx="292077" cy="148900"/>
            </a:xfrm>
            <a:custGeom>
              <a:rect b="b" l="l" r="r" t="t"/>
              <a:pathLst>
                <a:path extrusionOk="0" h="148900" w="292077">
                  <a:moveTo>
                    <a:pt x="157357" y="148901"/>
                  </a:moveTo>
                  <a:cubicBezTo>
                    <a:pt x="115023" y="148901"/>
                    <a:pt x="80514" y="138916"/>
                    <a:pt x="54156" y="118893"/>
                  </a:cubicBezTo>
                  <a:cubicBezTo>
                    <a:pt x="-2525" y="75915"/>
                    <a:pt x="-25" y="760"/>
                    <a:pt x="29" y="0"/>
                  </a:cubicBezTo>
                  <a:lnTo>
                    <a:pt x="4105" y="163"/>
                  </a:lnTo>
                  <a:cubicBezTo>
                    <a:pt x="4051" y="868"/>
                    <a:pt x="1659" y="73962"/>
                    <a:pt x="56711" y="115691"/>
                  </a:cubicBezTo>
                  <a:cubicBezTo>
                    <a:pt x="106001" y="153025"/>
                    <a:pt x="184747" y="154544"/>
                    <a:pt x="290828" y="120195"/>
                  </a:cubicBezTo>
                  <a:lnTo>
                    <a:pt x="292078" y="124048"/>
                  </a:lnTo>
                  <a:cubicBezTo>
                    <a:pt x="240831" y="140653"/>
                    <a:pt x="195887" y="148901"/>
                    <a:pt x="157357" y="148901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698" name="Google Shape;2698;p34"/>
          <p:cNvSpPr/>
          <p:nvPr/>
        </p:nvSpPr>
        <p:spPr>
          <a:xfrm>
            <a:off x="13160071" y="3308157"/>
            <a:ext cx="974162" cy="1855832"/>
          </a:xfrm>
          <a:custGeom>
            <a:rect b="b" l="l" r="r" t="t"/>
            <a:pathLst>
              <a:path extrusionOk="0" h="1855832" w="974162">
                <a:moveTo>
                  <a:pt x="895958" y="1855832"/>
                </a:moveTo>
                <a:lnTo>
                  <a:pt x="78205" y="1855832"/>
                </a:lnTo>
                <a:cubicBezTo>
                  <a:pt x="35001" y="1855832"/>
                  <a:pt x="0" y="1820794"/>
                  <a:pt x="0" y="1777627"/>
                </a:cubicBezTo>
                <a:lnTo>
                  <a:pt x="0" y="78205"/>
                </a:lnTo>
                <a:cubicBezTo>
                  <a:pt x="-37" y="35038"/>
                  <a:pt x="35001" y="0"/>
                  <a:pt x="78205" y="0"/>
                </a:cubicBezTo>
                <a:lnTo>
                  <a:pt x="895958" y="0"/>
                </a:lnTo>
                <a:cubicBezTo>
                  <a:pt x="939162" y="0"/>
                  <a:pt x="974163" y="35038"/>
                  <a:pt x="974163" y="78205"/>
                </a:cubicBezTo>
                <a:lnTo>
                  <a:pt x="974163" y="1777590"/>
                </a:lnTo>
                <a:cubicBezTo>
                  <a:pt x="974200" y="1820794"/>
                  <a:pt x="939162" y="1855832"/>
                  <a:pt x="895958" y="1855832"/>
                </a:cubicBezTo>
                <a:close/>
              </a:path>
            </a:pathLst>
          </a:custGeom>
          <a:solidFill>
            <a:srgbClr val="6664A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699" name="Google Shape;2699;p34"/>
          <p:cNvGrpSpPr/>
          <p:nvPr/>
        </p:nvGrpSpPr>
        <p:grpSpPr>
          <a:xfrm>
            <a:off x="13227809" y="3308157"/>
            <a:ext cx="842769" cy="1005006"/>
            <a:chOff x="13227809" y="3308157"/>
            <a:chExt cx="842769" cy="1005006"/>
          </a:xfrm>
        </p:grpSpPr>
        <p:grpSp>
          <p:nvGrpSpPr>
            <p:cNvPr id="2700" name="Google Shape;2700;p34"/>
            <p:cNvGrpSpPr/>
            <p:nvPr/>
          </p:nvGrpSpPr>
          <p:grpSpPr>
            <a:xfrm>
              <a:off x="13854931" y="4048522"/>
              <a:ext cx="215647" cy="264641"/>
              <a:chOff x="13854931" y="4048522"/>
              <a:chExt cx="215647" cy="264641"/>
            </a:xfrm>
          </p:grpSpPr>
          <p:sp>
            <p:nvSpPr>
              <p:cNvPr id="2701" name="Google Shape;2701;p34"/>
              <p:cNvSpPr/>
              <p:nvPr/>
            </p:nvSpPr>
            <p:spPr>
              <a:xfrm>
                <a:off x="13854931" y="4048522"/>
                <a:ext cx="215647" cy="264641"/>
              </a:xfrm>
              <a:custGeom>
                <a:rect b="b" l="l" r="r" t="t"/>
                <a:pathLst>
                  <a:path extrusionOk="0" h="264641" w="215647">
                    <a:moveTo>
                      <a:pt x="215648" y="264642"/>
                    </a:moveTo>
                    <a:lnTo>
                      <a:pt x="0" y="264642"/>
                    </a:lnTo>
                    <a:lnTo>
                      <a:pt x="0" y="0"/>
                    </a:lnTo>
                    <a:lnTo>
                      <a:pt x="215648" y="1448"/>
                    </a:lnTo>
                    <a:lnTo>
                      <a:pt x="215648" y="264642"/>
                    </a:lnTo>
                    <a:close/>
                    <a:moveTo>
                      <a:pt x="3415" y="261227"/>
                    </a:moveTo>
                    <a:lnTo>
                      <a:pt x="212233" y="261227"/>
                    </a:lnTo>
                    <a:lnTo>
                      <a:pt x="212233" y="4825"/>
                    </a:lnTo>
                    <a:lnTo>
                      <a:pt x="3415" y="3415"/>
                    </a:lnTo>
                    <a:lnTo>
                      <a:pt x="3415" y="261227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02" name="Google Shape;2702;p34"/>
              <p:cNvSpPr/>
              <p:nvPr/>
            </p:nvSpPr>
            <p:spPr>
              <a:xfrm>
                <a:off x="13876050" y="4075209"/>
                <a:ext cx="173408" cy="212641"/>
              </a:xfrm>
              <a:custGeom>
                <a:rect b="b" l="l" r="r" t="t"/>
                <a:pathLst>
                  <a:path extrusionOk="0" h="212641" w="173408">
                    <a:moveTo>
                      <a:pt x="173409" y="212641"/>
                    </a:moveTo>
                    <a:lnTo>
                      <a:pt x="0" y="212641"/>
                    </a:lnTo>
                    <a:lnTo>
                      <a:pt x="0" y="0"/>
                    </a:lnTo>
                    <a:lnTo>
                      <a:pt x="173409" y="1188"/>
                    </a:lnTo>
                    <a:lnTo>
                      <a:pt x="173409" y="212641"/>
                    </a:lnTo>
                    <a:close/>
                    <a:moveTo>
                      <a:pt x="3415" y="209226"/>
                    </a:moveTo>
                    <a:lnTo>
                      <a:pt x="169994" y="209226"/>
                    </a:lnTo>
                    <a:lnTo>
                      <a:pt x="169994" y="4528"/>
                    </a:lnTo>
                    <a:lnTo>
                      <a:pt x="3415" y="3415"/>
                    </a:lnTo>
                    <a:lnTo>
                      <a:pt x="3415" y="209226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2703" name="Google Shape;2703;p34"/>
            <p:cNvSpPr/>
            <p:nvPr/>
          </p:nvSpPr>
          <p:spPr>
            <a:xfrm>
              <a:off x="13955035" y="3584898"/>
              <a:ext cx="112017" cy="114690"/>
            </a:xfrm>
            <a:custGeom>
              <a:rect b="b" l="l" r="r" t="t"/>
              <a:pathLst>
                <a:path extrusionOk="0" h="114690" w="112017">
                  <a:moveTo>
                    <a:pt x="3340" y="114690"/>
                  </a:moveTo>
                  <a:lnTo>
                    <a:pt x="0" y="113985"/>
                  </a:lnTo>
                  <a:cubicBezTo>
                    <a:pt x="14104" y="47918"/>
                    <a:pt x="109568" y="483"/>
                    <a:pt x="110533" y="0"/>
                  </a:cubicBezTo>
                  <a:lnTo>
                    <a:pt x="112018" y="3044"/>
                  </a:lnTo>
                  <a:cubicBezTo>
                    <a:pt x="111053" y="3489"/>
                    <a:pt x="17074" y="50219"/>
                    <a:pt x="3340" y="114690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704" name="Google Shape;2704;p34"/>
            <p:cNvGrpSpPr/>
            <p:nvPr/>
          </p:nvGrpSpPr>
          <p:grpSpPr>
            <a:xfrm>
              <a:off x="13227809" y="3908518"/>
              <a:ext cx="215647" cy="264641"/>
              <a:chOff x="13227809" y="3908518"/>
              <a:chExt cx="215647" cy="264641"/>
            </a:xfrm>
          </p:grpSpPr>
          <p:sp>
            <p:nvSpPr>
              <p:cNvPr id="2705" name="Google Shape;2705;p34"/>
              <p:cNvSpPr/>
              <p:nvPr/>
            </p:nvSpPr>
            <p:spPr>
              <a:xfrm>
                <a:off x="13227809" y="3908518"/>
                <a:ext cx="215647" cy="264641"/>
              </a:xfrm>
              <a:custGeom>
                <a:rect b="b" l="l" r="r" t="t"/>
                <a:pathLst>
                  <a:path extrusionOk="0" h="264641" w="215647">
                    <a:moveTo>
                      <a:pt x="215648" y="264642"/>
                    </a:moveTo>
                    <a:lnTo>
                      <a:pt x="0" y="264642"/>
                    </a:lnTo>
                    <a:lnTo>
                      <a:pt x="0" y="0"/>
                    </a:lnTo>
                    <a:lnTo>
                      <a:pt x="215648" y="1448"/>
                    </a:lnTo>
                    <a:lnTo>
                      <a:pt x="215648" y="264642"/>
                    </a:lnTo>
                    <a:close/>
                    <a:moveTo>
                      <a:pt x="3415" y="261227"/>
                    </a:moveTo>
                    <a:lnTo>
                      <a:pt x="212233" y="261227"/>
                    </a:lnTo>
                    <a:lnTo>
                      <a:pt x="212233" y="4825"/>
                    </a:lnTo>
                    <a:lnTo>
                      <a:pt x="3415" y="3415"/>
                    </a:lnTo>
                    <a:lnTo>
                      <a:pt x="3415" y="261227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06" name="Google Shape;2706;p34"/>
              <p:cNvSpPr/>
              <p:nvPr/>
            </p:nvSpPr>
            <p:spPr>
              <a:xfrm>
                <a:off x="13248965" y="3935205"/>
                <a:ext cx="173408" cy="212641"/>
              </a:xfrm>
              <a:custGeom>
                <a:rect b="b" l="l" r="r" t="t"/>
                <a:pathLst>
                  <a:path extrusionOk="0" h="212641" w="173408">
                    <a:moveTo>
                      <a:pt x="173372" y="212641"/>
                    </a:moveTo>
                    <a:lnTo>
                      <a:pt x="0" y="212641"/>
                    </a:lnTo>
                    <a:lnTo>
                      <a:pt x="0" y="0"/>
                    </a:lnTo>
                    <a:lnTo>
                      <a:pt x="173409" y="1188"/>
                    </a:lnTo>
                    <a:lnTo>
                      <a:pt x="173409" y="212641"/>
                    </a:lnTo>
                    <a:close/>
                    <a:moveTo>
                      <a:pt x="3378" y="209226"/>
                    </a:moveTo>
                    <a:lnTo>
                      <a:pt x="169957" y="209226"/>
                    </a:lnTo>
                    <a:lnTo>
                      <a:pt x="169957" y="4528"/>
                    </a:lnTo>
                    <a:lnTo>
                      <a:pt x="3378" y="3415"/>
                    </a:lnTo>
                    <a:lnTo>
                      <a:pt x="3378" y="209226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2707" name="Google Shape;2707;p34"/>
            <p:cNvSpPr/>
            <p:nvPr/>
          </p:nvSpPr>
          <p:spPr>
            <a:xfrm>
              <a:off x="13833218" y="3697510"/>
              <a:ext cx="200578" cy="132172"/>
            </a:xfrm>
            <a:custGeom>
              <a:rect b="b" l="l" r="r" t="t"/>
              <a:pathLst>
                <a:path extrusionOk="0" h="132172" w="200578">
                  <a:moveTo>
                    <a:pt x="100289" y="132172"/>
                  </a:moveTo>
                  <a:cubicBezTo>
                    <a:pt x="44985" y="132172"/>
                    <a:pt x="0" y="73639"/>
                    <a:pt x="0" y="1707"/>
                  </a:cubicBezTo>
                  <a:lnTo>
                    <a:pt x="0" y="0"/>
                  </a:lnTo>
                  <a:lnTo>
                    <a:pt x="200578" y="0"/>
                  </a:lnTo>
                  <a:lnTo>
                    <a:pt x="200578" y="1707"/>
                  </a:lnTo>
                  <a:cubicBezTo>
                    <a:pt x="200578" y="73639"/>
                    <a:pt x="155593" y="132172"/>
                    <a:pt x="100289" y="132172"/>
                  </a:cubicBezTo>
                  <a:close/>
                  <a:moveTo>
                    <a:pt x="3415" y="3415"/>
                  </a:moveTo>
                  <a:cubicBezTo>
                    <a:pt x="4120" y="72711"/>
                    <a:pt x="47287" y="128795"/>
                    <a:pt x="100289" y="128795"/>
                  </a:cubicBezTo>
                  <a:cubicBezTo>
                    <a:pt x="153292" y="128795"/>
                    <a:pt x="196495" y="72711"/>
                    <a:pt x="197163" y="3415"/>
                  </a:cubicBezTo>
                  <a:lnTo>
                    <a:pt x="3415" y="3415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708" name="Google Shape;2708;p34"/>
            <p:cNvGrpSpPr/>
            <p:nvPr/>
          </p:nvGrpSpPr>
          <p:grpSpPr>
            <a:xfrm>
              <a:off x="13799013" y="3506385"/>
              <a:ext cx="269338" cy="177503"/>
              <a:chOff x="13799013" y="3506385"/>
              <a:chExt cx="269338" cy="177503"/>
            </a:xfrm>
          </p:grpSpPr>
          <p:sp>
            <p:nvSpPr>
              <p:cNvPr id="2709" name="Google Shape;2709;p34"/>
              <p:cNvSpPr/>
              <p:nvPr/>
            </p:nvSpPr>
            <p:spPr>
              <a:xfrm>
                <a:off x="13973890" y="3584416"/>
                <a:ext cx="94461" cy="72043"/>
              </a:xfrm>
              <a:custGeom>
                <a:rect b="b" l="l" r="r" t="t"/>
                <a:pathLst>
                  <a:path extrusionOk="0" h="72043" w="94461">
                    <a:moveTo>
                      <a:pt x="6829" y="72043"/>
                    </a:moveTo>
                    <a:cubicBezTo>
                      <a:pt x="5308" y="72043"/>
                      <a:pt x="3786" y="71969"/>
                      <a:pt x="2264" y="71821"/>
                    </a:cubicBezTo>
                    <a:lnTo>
                      <a:pt x="0" y="71598"/>
                    </a:lnTo>
                    <a:lnTo>
                      <a:pt x="854" y="69482"/>
                    </a:lnTo>
                    <a:cubicBezTo>
                      <a:pt x="1076" y="68888"/>
                      <a:pt x="25722" y="8722"/>
                      <a:pt x="92198" y="297"/>
                    </a:cubicBezTo>
                    <a:lnTo>
                      <a:pt x="94462" y="0"/>
                    </a:lnTo>
                    <a:lnTo>
                      <a:pt x="89637" y="29211"/>
                    </a:lnTo>
                    <a:lnTo>
                      <a:pt x="71153" y="31178"/>
                    </a:lnTo>
                    <a:lnTo>
                      <a:pt x="78093" y="35818"/>
                    </a:lnTo>
                    <a:lnTo>
                      <a:pt x="76572" y="37302"/>
                    </a:lnTo>
                    <a:cubicBezTo>
                      <a:pt x="75050" y="38750"/>
                      <a:pt x="40494" y="72043"/>
                      <a:pt x="6829" y="72043"/>
                    </a:cubicBezTo>
                    <a:close/>
                    <a:moveTo>
                      <a:pt x="4974" y="68592"/>
                    </a:moveTo>
                    <a:cubicBezTo>
                      <a:pt x="34184" y="69705"/>
                      <a:pt x="65399" y="42870"/>
                      <a:pt x="72637" y="36263"/>
                    </a:cubicBezTo>
                    <a:lnTo>
                      <a:pt x="61391" y="28765"/>
                    </a:lnTo>
                    <a:lnTo>
                      <a:pt x="86667" y="26056"/>
                    </a:lnTo>
                    <a:lnTo>
                      <a:pt x="90342" y="3934"/>
                    </a:lnTo>
                    <a:cubicBezTo>
                      <a:pt x="34630" y="12174"/>
                      <a:pt x="9947" y="58050"/>
                      <a:pt x="4974" y="68592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10" name="Google Shape;2710;p34"/>
              <p:cNvSpPr/>
              <p:nvPr/>
            </p:nvSpPr>
            <p:spPr>
              <a:xfrm>
                <a:off x="13799013" y="3574918"/>
                <a:ext cx="95113" cy="108970"/>
              </a:xfrm>
              <a:custGeom>
                <a:rect b="b" l="l" r="r" t="t"/>
                <a:pathLst>
                  <a:path extrusionOk="0" h="108970" w="95113">
                    <a:moveTo>
                      <a:pt x="91513" y="108970"/>
                    </a:moveTo>
                    <a:cubicBezTo>
                      <a:pt x="63305" y="108970"/>
                      <a:pt x="4178" y="44387"/>
                      <a:pt x="206" y="14917"/>
                    </a:cubicBezTo>
                    <a:cubicBezTo>
                      <a:pt x="-907" y="6640"/>
                      <a:pt x="2508" y="1518"/>
                      <a:pt x="9857" y="441"/>
                    </a:cubicBezTo>
                    <a:cubicBezTo>
                      <a:pt x="41777" y="-4198"/>
                      <a:pt x="54174" y="29095"/>
                      <a:pt x="56809" y="37595"/>
                    </a:cubicBezTo>
                    <a:lnTo>
                      <a:pt x="64492" y="34217"/>
                    </a:lnTo>
                    <a:lnTo>
                      <a:pt x="65309" y="34885"/>
                    </a:lnTo>
                    <a:cubicBezTo>
                      <a:pt x="94149" y="58900"/>
                      <a:pt x="95077" y="105147"/>
                      <a:pt x="95114" y="107114"/>
                    </a:cubicBezTo>
                    <a:lnTo>
                      <a:pt x="95114" y="108636"/>
                    </a:lnTo>
                    <a:lnTo>
                      <a:pt x="93592" y="108822"/>
                    </a:lnTo>
                    <a:cubicBezTo>
                      <a:pt x="92924" y="108933"/>
                      <a:pt x="92256" y="108970"/>
                      <a:pt x="91513" y="108970"/>
                    </a:cubicBezTo>
                    <a:close/>
                    <a:moveTo>
                      <a:pt x="15870" y="3410"/>
                    </a:moveTo>
                    <a:cubicBezTo>
                      <a:pt x="14088" y="3410"/>
                      <a:pt x="12269" y="3559"/>
                      <a:pt x="10339" y="3819"/>
                    </a:cubicBezTo>
                    <a:cubicBezTo>
                      <a:pt x="6887" y="4338"/>
                      <a:pt x="2433" y="5972"/>
                      <a:pt x="3584" y="14471"/>
                    </a:cubicBezTo>
                    <a:cubicBezTo>
                      <a:pt x="7333" y="42197"/>
                      <a:pt x="65049" y="105555"/>
                      <a:pt x="91328" y="105555"/>
                    </a:cubicBezTo>
                    <a:cubicBezTo>
                      <a:pt x="91439" y="105555"/>
                      <a:pt x="91513" y="105555"/>
                      <a:pt x="91625" y="105555"/>
                    </a:cubicBezTo>
                    <a:cubicBezTo>
                      <a:pt x="91179" y="97278"/>
                      <a:pt x="87876" y="58937"/>
                      <a:pt x="63899" y="38189"/>
                    </a:cubicBezTo>
                    <a:lnTo>
                      <a:pt x="54508" y="42309"/>
                    </a:lnTo>
                    <a:lnTo>
                      <a:pt x="54026" y="40342"/>
                    </a:lnTo>
                    <a:cubicBezTo>
                      <a:pt x="53654" y="38746"/>
                      <a:pt x="44746" y="3410"/>
                      <a:pt x="15870" y="3410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11" name="Google Shape;2711;p34"/>
              <p:cNvSpPr/>
              <p:nvPr/>
            </p:nvSpPr>
            <p:spPr>
              <a:xfrm>
                <a:off x="13840984" y="3506431"/>
                <a:ext cx="84433" cy="136109"/>
              </a:xfrm>
              <a:custGeom>
                <a:rect b="b" l="l" r="r" t="t"/>
                <a:pathLst>
                  <a:path extrusionOk="0" h="136109" w="84433">
                    <a:moveTo>
                      <a:pt x="67506" y="136110"/>
                    </a:moveTo>
                    <a:cubicBezTo>
                      <a:pt x="65984" y="136110"/>
                      <a:pt x="64462" y="135850"/>
                      <a:pt x="62978" y="135367"/>
                    </a:cubicBezTo>
                    <a:cubicBezTo>
                      <a:pt x="52177" y="131767"/>
                      <a:pt x="44382" y="115547"/>
                      <a:pt x="37516" y="101257"/>
                    </a:cubicBezTo>
                    <a:cubicBezTo>
                      <a:pt x="32171" y="90122"/>
                      <a:pt x="26640" y="78616"/>
                      <a:pt x="21518" y="77799"/>
                    </a:cubicBezTo>
                    <a:lnTo>
                      <a:pt x="21518" y="77799"/>
                    </a:lnTo>
                    <a:lnTo>
                      <a:pt x="21518" y="77799"/>
                    </a:lnTo>
                    <a:lnTo>
                      <a:pt x="22038" y="74422"/>
                    </a:lnTo>
                    <a:cubicBezTo>
                      <a:pt x="22038" y="74422"/>
                      <a:pt x="22075" y="74422"/>
                      <a:pt x="22075" y="74422"/>
                    </a:cubicBezTo>
                    <a:lnTo>
                      <a:pt x="23820" y="74682"/>
                    </a:lnTo>
                    <a:cubicBezTo>
                      <a:pt x="26566" y="75127"/>
                      <a:pt x="29202" y="75535"/>
                      <a:pt x="31800" y="75758"/>
                    </a:cubicBezTo>
                    <a:cubicBezTo>
                      <a:pt x="28905" y="71898"/>
                      <a:pt x="25230" y="68260"/>
                      <a:pt x="21333" y="64512"/>
                    </a:cubicBezTo>
                    <a:cubicBezTo>
                      <a:pt x="16805" y="60095"/>
                      <a:pt x="12091" y="55492"/>
                      <a:pt x="8750" y="50370"/>
                    </a:cubicBezTo>
                    <a:cubicBezTo>
                      <a:pt x="6041" y="46213"/>
                      <a:pt x="4667" y="43392"/>
                      <a:pt x="5855" y="41240"/>
                    </a:cubicBezTo>
                    <a:cubicBezTo>
                      <a:pt x="7191" y="38827"/>
                      <a:pt x="10606" y="38901"/>
                      <a:pt x="16879" y="39050"/>
                    </a:cubicBezTo>
                    <a:cubicBezTo>
                      <a:pt x="17027" y="39050"/>
                      <a:pt x="17176" y="39050"/>
                      <a:pt x="17324" y="39050"/>
                    </a:cubicBezTo>
                    <a:cubicBezTo>
                      <a:pt x="13538" y="35895"/>
                      <a:pt x="7785" y="30810"/>
                      <a:pt x="3888" y="26022"/>
                    </a:cubicBezTo>
                    <a:cubicBezTo>
                      <a:pt x="-937" y="20120"/>
                      <a:pt x="-1271" y="13662"/>
                      <a:pt x="2886" y="8317"/>
                    </a:cubicBezTo>
                    <a:cubicBezTo>
                      <a:pt x="8639" y="1005"/>
                      <a:pt x="22780" y="-3152"/>
                      <a:pt x="35549" y="2935"/>
                    </a:cubicBezTo>
                    <a:cubicBezTo>
                      <a:pt x="40374" y="5236"/>
                      <a:pt x="50989" y="24797"/>
                      <a:pt x="51546" y="31626"/>
                    </a:cubicBezTo>
                    <a:lnTo>
                      <a:pt x="61642" y="31626"/>
                    </a:lnTo>
                    <a:lnTo>
                      <a:pt x="61642" y="50296"/>
                    </a:lnTo>
                    <a:lnTo>
                      <a:pt x="68434" y="50296"/>
                    </a:lnTo>
                    <a:cubicBezTo>
                      <a:pt x="70401" y="50296"/>
                      <a:pt x="72220" y="51113"/>
                      <a:pt x="73853" y="52783"/>
                    </a:cubicBezTo>
                    <a:cubicBezTo>
                      <a:pt x="84839" y="63881"/>
                      <a:pt x="84431" y="112763"/>
                      <a:pt x="84431" y="113246"/>
                    </a:cubicBezTo>
                    <a:cubicBezTo>
                      <a:pt x="84320" y="123490"/>
                      <a:pt x="80942" y="131099"/>
                      <a:pt x="75189" y="134105"/>
                    </a:cubicBezTo>
                    <a:lnTo>
                      <a:pt x="75189" y="134105"/>
                    </a:lnTo>
                    <a:cubicBezTo>
                      <a:pt x="72628" y="135404"/>
                      <a:pt x="70030" y="136110"/>
                      <a:pt x="67506" y="136110"/>
                    </a:cubicBezTo>
                    <a:close/>
                    <a:moveTo>
                      <a:pt x="28756" y="78839"/>
                    </a:moveTo>
                    <a:cubicBezTo>
                      <a:pt x="32765" y="83478"/>
                      <a:pt x="36476" y="91236"/>
                      <a:pt x="40559" y="99735"/>
                    </a:cubicBezTo>
                    <a:cubicBezTo>
                      <a:pt x="47129" y="113431"/>
                      <a:pt x="54589" y="128983"/>
                      <a:pt x="64054" y="132101"/>
                    </a:cubicBezTo>
                    <a:cubicBezTo>
                      <a:pt x="67135" y="133103"/>
                      <a:pt x="70290" y="132769"/>
                      <a:pt x="73667" y="131025"/>
                    </a:cubicBezTo>
                    <a:lnTo>
                      <a:pt x="73667" y="131025"/>
                    </a:lnTo>
                    <a:cubicBezTo>
                      <a:pt x="78270" y="128612"/>
                      <a:pt x="80979" y="122117"/>
                      <a:pt x="81091" y="113134"/>
                    </a:cubicBezTo>
                    <a:cubicBezTo>
                      <a:pt x="81202" y="100738"/>
                      <a:pt x="79717" y="63435"/>
                      <a:pt x="71477" y="55121"/>
                    </a:cubicBezTo>
                    <a:cubicBezTo>
                      <a:pt x="70512" y="54156"/>
                      <a:pt x="69510" y="53674"/>
                      <a:pt x="68471" y="53674"/>
                    </a:cubicBezTo>
                    <a:lnTo>
                      <a:pt x="58264" y="53674"/>
                    </a:lnTo>
                    <a:lnTo>
                      <a:pt x="58264" y="35004"/>
                    </a:lnTo>
                    <a:lnTo>
                      <a:pt x="49022" y="35004"/>
                    </a:lnTo>
                    <a:lnTo>
                      <a:pt x="49022" y="31589"/>
                    </a:lnTo>
                    <a:cubicBezTo>
                      <a:pt x="48614" y="31589"/>
                      <a:pt x="48242" y="31923"/>
                      <a:pt x="48205" y="32146"/>
                    </a:cubicBezTo>
                    <a:cubicBezTo>
                      <a:pt x="49096" y="28731"/>
                      <a:pt x="37775" y="7686"/>
                      <a:pt x="34138" y="5942"/>
                    </a:cubicBezTo>
                    <a:cubicBezTo>
                      <a:pt x="23226" y="745"/>
                      <a:pt x="10606" y="4012"/>
                      <a:pt x="5633" y="10358"/>
                    </a:cubicBezTo>
                    <a:cubicBezTo>
                      <a:pt x="2478" y="14404"/>
                      <a:pt x="2812" y="19155"/>
                      <a:pt x="6598" y="23795"/>
                    </a:cubicBezTo>
                    <a:cubicBezTo>
                      <a:pt x="12462" y="31032"/>
                      <a:pt x="23226" y="39309"/>
                      <a:pt x="23337" y="39384"/>
                    </a:cubicBezTo>
                    <a:lnTo>
                      <a:pt x="27309" y="42427"/>
                    </a:lnTo>
                    <a:lnTo>
                      <a:pt x="22298" y="42427"/>
                    </a:lnTo>
                    <a:cubicBezTo>
                      <a:pt x="20294" y="42427"/>
                      <a:pt x="18475" y="42390"/>
                      <a:pt x="16879" y="42353"/>
                    </a:cubicBezTo>
                    <a:cubicBezTo>
                      <a:pt x="13427" y="42279"/>
                      <a:pt x="9493" y="42205"/>
                      <a:pt x="8899" y="42836"/>
                    </a:cubicBezTo>
                    <a:cubicBezTo>
                      <a:pt x="8862" y="43021"/>
                      <a:pt x="8862" y="44098"/>
                      <a:pt x="11683" y="48440"/>
                    </a:cubicBezTo>
                    <a:cubicBezTo>
                      <a:pt x="14837" y="53265"/>
                      <a:pt x="19403" y="57719"/>
                      <a:pt x="23783" y="62025"/>
                    </a:cubicBezTo>
                    <a:cubicBezTo>
                      <a:pt x="28496" y="66627"/>
                      <a:pt x="33359" y="71378"/>
                      <a:pt x="36625" y="76649"/>
                    </a:cubicBezTo>
                    <a:lnTo>
                      <a:pt x="38221" y="79210"/>
                    </a:lnTo>
                    <a:lnTo>
                      <a:pt x="35177" y="79210"/>
                    </a:lnTo>
                    <a:cubicBezTo>
                      <a:pt x="32950" y="79284"/>
                      <a:pt x="30872" y="79099"/>
                      <a:pt x="28756" y="78839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12" name="Google Shape;2712;p34"/>
              <p:cNvSpPr/>
              <p:nvPr/>
            </p:nvSpPr>
            <p:spPr>
              <a:xfrm>
                <a:off x="13941968" y="3506385"/>
                <a:ext cx="84447" cy="136155"/>
              </a:xfrm>
              <a:custGeom>
                <a:rect b="b" l="l" r="r" t="t"/>
                <a:pathLst>
                  <a:path extrusionOk="0" h="136155" w="84447">
                    <a:moveTo>
                      <a:pt x="16964" y="136155"/>
                    </a:moveTo>
                    <a:cubicBezTo>
                      <a:pt x="14440" y="136155"/>
                      <a:pt x="11842" y="135487"/>
                      <a:pt x="9244" y="134114"/>
                    </a:cubicBezTo>
                    <a:lnTo>
                      <a:pt x="9244" y="134114"/>
                    </a:lnTo>
                    <a:cubicBezTo>
                      <a:pt x="3491" y="131107"/>
                      <a:pt x="113" y="123498"/>
                      <a:pt x="2" y="113254"/>
                    </a:cubicBezTo>
                    <a:cubicBezTo>
                      <a:pt x="2" y="112772"/>
                      <a:pt x="-406" y="63889"/>
                      <a:pt x="10580" y="52791"/>
                    </a:cubicBezTo>
                    <a:cubicBezTo>
                      <a:pt x="12213" y="51158"/>
                      <a:pt x="14032" y="50304"/>
                      <a:pt x="15999" y="50304"/>
                    </a:cubicBezTo>
                    <a:lnTo>
                      <a:pt x="22792" y="50304"/>
                    </a:lnTo>
                    <a:lnTo>
                      <a:pt x="22792" y="31635"/>
                    </a:lnTo>
                    <a:lnTo>
                      <a:pt x="32887" y="31635"/>
                    </a:lnTo>
                    <a:cubicBezTo>
                      <a:pt x="33444" y="24805"/>
                      <a:pt x="44059" y="5208"/>
                      <a:pt x="48885" y="2944"/>
                    </a:cubicBezTo>
                    <a:cubicBezTo>
                      <a:pt x="61653" y="-3144"/>
                      <a:pt x="75757" y="976"/>
                      <a:pt x="81547" y="8325"/>
                    </a:cubicBezTo>
                    <a:cubicBezTo>
                      <a:pt x="85741" y="13670"/>
                      <a:pt x="85370" y="20129"/>
                      <a:pt x="80545" y="26030"/>
                    </a:cubicBezTo>
                    <a:cubicBezTo>
                      <a:pt x="76648" y="30818"/>
                      <a:pt x="70895" y="35903"/>
                      <a:pt x="67109" y="39058"/>
                    </a:cubicBezTo>
                    <a:cubicBezTo>
                      <a:pt x="67257" y="39058"/>
                      <a:pt x="67406" y="39058"/>
                      <a:pt x="67554" y="39058"/>
                    </a:cubicBezTo>
                    <a:cubicBezTo>
                      <a:pt x="73827" y="38947"/>
                      <a:pt x="77242" y="38872"/>
                      <a:pt x="78578" y="41248"/>
                    </a:cubicBezTo>
                    <a:cubicBezTo>
                      <a:pt x="79766" y="43401"/>
                      <a:pt x="78429" y="46222"/>
                      <a:pt x="75683" y="50379"/>
                    </a:cubicBezTo>
                    <a:cubicBezTo>
                      <a:pt x="72305" y="55538"/>
                      <a:pt x="67628" y="60103"/>
                      <a:pt x="63100" y="64520"/>
                    </a:cubicBezTo>
                    <a:cubicBezTo>
                      <a:pt x="59240" y="68306"/>
                      <a:pt x="55528" y="71906"/>
                      <a:pt x="52633" y="75766"/>
                    </a:cubicBezTo>
                    <a:cubicBezTo>
                      <a:pt x="55232" y="75581"/>
                      <a:pt x="57867" y="75135"/>
                      <a:pt x="60613" y="74690"/>
                    </a:cubicBezTo>
                    <a:lnTo>
                      <a:pt x="62358" y="74430"/>
                    </a:lnTo>
                    <a:cubicBezTo>
                      <a:pt x="62358" y="74430"/>
                      <a:pt x="62395" y="74430"/>
                      <a:pt x="62395" y="74430"/>
                    </a:cubicBezTo>
                    <a:lnTo>
                      <a:pt x="62915" y="77808"/>
                    </a:lnTo>
                    <a:lnTo>
                      <a:pt x="62915" y="77808"/>
                    </a:lnTo>
                    <a:lnTo>
                      <a:pt x="62915" y="77808"/>
                    </a:lnTo>
                    <a:cubicBezTo>
                      <a:pt x="57793" y="78624"/>
                      <a:pt x="52262" y="90131"/>
                      <a:pt x="46917" y="101266"/>
                    </a:cubicBezTo>
                    <a:cubicBezTo>
                      <a:pt x="40051" y="115593"/>
                      <a:pt x="32256" y="131813"/>
                      <a:pt x="21455" y="135376"/>
                    </a:cubicBezTo>
                    <a:cubicBezTo>
                      <a:pt x="20008" y="135895"/>
                      <a:pt x="18523" y="136155"/>
                      <a:pt x="16964" y="136155"/>
                    </a:cubicBezTo>
                    <a:close/>
                    <a:moveTo>
                      <a:pt x="10840" y="131070"/>
                    </a:moveTo>
                    <a:cubicBezTo>
                      <a:pt x="14218" y="132852"/>
                      <a:pt x="17373" y="133186"/>
                      <a:pt x="20453" y="132147"/>
                    </a:cubicBezTo>
                    <a:cubicBezTo>
                      <a:pt x="29881" y="128992"/>
                      <a:pt x="37341" y="113477"/>
                      <a:pt x="43948" y="99781"/>
                    </a:cubicBezTo>
                    <a:cubicBezTo>
                      <a:pt x="48031" y="91281"/>
                      <a:pt x="51743" y="83524"/>
                      <a:pt x="55751" y="78884"/>
                    </a:cubicBezTo>
                    <a:cubicBezTo>
                      <a:pt x="53673" y="79144"/>
                      <a:pt x="51557" y="79292"/>
                      <a:pt x="49441" y="79292"/>
                    </a:cubicBezTo>
                    <a:lnTo>
                      <a:pt x="46435" y="79292"/>
                    </a:lnTo>
                    <a:lnTo>
                      <a:pt x="48031" y="76731"/>
                    </a:lnTo>
                    <a:cubicBezTo>
                      <a:pt x="51297" y="71424"/>
                      <a:pt x="56159" y="66673"/>
                      <a:pt x="60873" y="62107"/>
                    </a:cubicBezTo>
                    <a:cubicBezTo>
                      <a:pt x="65290" y="57802"/>
                      <a:pt x="69818" y="53348"/>
                      <a:pt x="72973" y="48523"/>
                    </a:cubicBezTo>
                    <a:cubicBezTo>
                      <a:pt x="75794" y="44217"/>
                      <a:pt x="75794" y="43104"/>
                      <a:pt x="75720" y="42881"/>
                    </a:cubicBezTo>
                    <a:cubicBezTo>
                      <a:pt x="75126" y="42287"/>
                      <a:pt x="71192" y="42399"/>
                      <a:pt x="67740" y="42436"/>
                    </a:cubicBezTo>
                    <a:cubicBezTo>
                      <a:pt x="66107" y="42473"/>
                      <a:pt x="64325" y="42510"/>
                      <a:pt x="62321" y="42510"/>
                    </a:cubicBezTo>
                    <a:lnTo>
                      <a:pt x="57310" y="42510"/>
                    </a:lnTo>
                    <a:lnTo>
                      <a:pt x="61282" y="39466"/>
                    </a:lnTo>
                    <a:cubicBezTo>
                      <a:pt x="61393" y="39392"/>
                      <a:pt x="72157" y="31078"/>
                      <a:pt x="78021" y="23877"/>
                    </a:cubicBezTo>
                    <a:cubicBezTo>
                      <a:pt x="81807" y="19238"/>
                      <a:pt x="82141" y="14450"/>
                      <a:pt x="78986" y="10441"/>
                    </a:cubicBezTo>
                    <a:cubicBezTo>
                      <a:pt x="74013" y="4131"/>
                      <a:pt x="61393" y="828"/>
                      <a:pt x="50481" y="6024"/>
                    </a:cubicBezTo>
                    <a:cubicBezTo>
                      <a:pt x="46843" y="7769"/>
                      <a:pt x="35523" y="28814"/>
                      <a:pt x="36413" y="32229"/>
                    </a:cubicBezTo>
                    <a:cubicBezTo>
                      <a:pt x="36339" y="32006"/>
                      <a:pt x="35968" y="31672"/>
                      <a:pt x="35597" y="31672"/>
                    </a:cubicBezTo>
                    <a:lnTo>
                      <a:pt x="35597" y="35087"/>
                    </a:lnTo>
                    <a:lnTo>
                      <a:pt x="26355" y="35087"/>
                    </a:lnTo>
                    <a:lnTo>
                      <a:pt x="26355" y="53756"/>
                    </a:lnTo>
                    <a:lnTo>
                      <a:pt x="16148" y="53756"/>
                    </a:lnTo>
                    <a:cubicBezTo>
                      <a:pt x="15108" y="53756"/>
                      <a:pt x="14106" y="54239"/>
                      <a:pt x="13141" y="55204"/>
                    </a:cubicBezTo>
                    <a:cubicBezTo>
                      <a:pt x="4901" y="63555"/>
                      <a:pt x="3417" y="100820"/>
                      <a:pt x="3528" y="113217"/>
                    </a:cubicBezTo>
                    <a:cubicBezTo>
                      <a:pt x="3491" y="122162"/>
                      <a:pt x="6200" y="128658"/>
                      <a:pt x="10840" y="131070"/>
                    </a:cubicBezTo>
                    <a:lnTo>
                      <a:pt x="10840" y="131070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2713" name="Google Shape;2713;p34"/>
            <p:cNvSpPr/>
            <p:nvPr/>
          </p:nvSpPr>
          <p:spPr>
            <a:xfrm>
              <a:off x="13941970" y="3506916"/>
              <a:ext cx="73342" cy="192524"/>
            </a:xfrm>
            <a:custGeom>
              <a:rect b="b" l="l" r="r" t="t"/>
              <a:pathLst>
                <a:path extrusionOk="0" h="192524" w="73342">
                  <a:moveTo>
                    <a:pt x="3378" y="192524"/>
                  </a:moveTo>
                  <a:lnTo>
                    <a:pt x="0" y="192079"/>
                  </a:lnTo>
                  <a:cubicBezTo>
                    <a:pt x="19264" y="51369"/>
                    <a:pt x="70447" y="483"/>
                    <a:pt x="70967" y="0"/>
                  </a:cubicBezTo>
                  <a:lnTo>
                    <a:pt x="73342" y="2450"/>
                  </a:lnTo>
                  <a:cubicBezTo>
                    <a:pt x="72860" y="2932"/>
                    <a:pt x="22456" y="53151"/>
                    <a:pt x="3378" y="192524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4" name="Google Shape;2714;p34"/>
            <p:cNvSpPr/>
            <p:nvPr/>
          </p:nvSpPr>
          <p:spPr>
            <a:xfrm>
              <a:off x="13857084" y="3507696"/>
              <a:ext cx="68421" cy="191558"/>
            </a:xfrm>
            <a:custGeom>
              <a:rect b="b" l="l" r="r" t="t"/>
              <a:pathLst>
                <a:path extrusionOk="0" h="191558" w="68421">
                  <a:moveTo>
                    <a:pt x="68369" y="191559"/>
                  </a:moveTo>
                  <a:lnTo>
                    <a:pt x="64954" y="191448"/>
                  </a:lnTo>
                  <a:cubicBezTo>
                    <a:pt x="67107" y="113837"/>
                    <a:pt x="668" y="2858"/>
                    <a:pt x="0" y="1744"/>
                  </a:cubicBezTo>
                  <a:lnTo>
                    <a:pt x="2932" y="0"/>
                  </a:lnTo>
                  <a:cubicBezTo>
                    <a:pt x="3600" y="1114"/>
                    <a:pt x="70559" y="112983"/>
                    <a:pt x="68369" y="191559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5" name="Google Shape;2715;p34"/>
            <p:cNvSpPr/>
            <p:nvPr/>
          </p:nvSpPr>
          <p:spPr>
            <a:xfrm>
              <a:off x="13799553" y="3578922"/>
              <a:ext cx="100994" cy="120740"/>
            </a:xfrm>
            <a:custGeom>
              <a:rect b="b" l="l" r="r" t="t"/>
              <a:pathLst>
                <a:path extrusionOk="0" h="120740" w="100994">
                  <a:moveTo>
                    <a:pt x="97728" y="120740"/>
                  </a:moveTo>
                  <a:cubicBezTo>
                    <a:pt x="88115" y="83735"/>
                    <a:pt x="891" y="3341"/>
                    <a:pt x="0" y="2524"/>
                  </a:cubicBezTo>
                  <a:lnTo>
                    <a:pt x="2301" y="0"/>
                  </a:lnTo>
                  <a:cubicBezTo>
                    <a:pt x="5939" y="3341"/>
                    <a:pt x="91121" y="81916"/>
                    <a:pt x="100994" y="119887"/>
                  </a:cubicBezTo>
                  <a:lnTo>
                    <a:pt x="97728" y="120740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6" name="Google Shape;2716;p34"/>
            <p:cNvSpPr/>
            <p:nvPr/>
          </p:nvSpPr>
          <p:spPr>
            <a:xfrm>
              <a:off x="13833329" y="3454953"/>
              <a:ext cx="200355" cy="244932"/>
            </a:xfrm>
            <a:custGeom>
              <a:rect b="b" l="l" r="r" t="t"/>
              <a:pathLst>
                <a:path extrusionOk="0" h="244932" w="200355">
                  <a:moveTo>
                    <a:pt x="3155" y="244933"/>
                  </a:moveTo>
                  <a:lnTo>
                    <a:pt x="0" y="243634"/>
                  </a:lnTo>
                  <a:lnTo>
                    <a:pt x="101365" y="0"/>
                  </a:lnTo>
                  <a:lnTo>
                    <a:pt x="200356" y="243634"/>
                  </a:lnTo>
                  <a:lnTo>
                    <a:pt x="197201" y="244896"/>
                  </a:lnTo>
                  <a:lnTo>
                    <a:pt x="101328" y="8945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7" name="Google Shape;2717;p34"/>
            <p:cNvSpPr/>
            <p:nvPr/>
          </p:nvSpPr>
          <p:spPr>
            <a:xfrm>
              <a:off x="13932950" y="3308157"/>
              <a:ext cx="3414" cy="151287"/>
            </a:xfrm>
            <a:custGeom>
              <a:rect b="b" l="l" r="r" t="t"/>
              <a:pathLst>
                <a:path extrusionOk="0" h="151287" w="3414">
                  <a:moveTo>
                    <a:pt x="0" y="0"/>
                  </a:moveTo>
                  <a:lnTo>
                    <a:pt x="3415" y="0"/>
                  </a:lnTo>
                  <a:lnTo>
                    <a:pt x="3415" y="151287"/>
                  </a:lnTo>
                  <a:lnTo>
                    <a:pt x="0" y="151287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718" name="Google Shape;2718;p34"/>
          <p:cNvSpPr/>
          <p:nvPr/>
        </p:nvSpPr>
        <p:spPr>
          <a:xfrm>
            <a:off x="13339270" y="4947747"/>
            <a:ext cx="610939" cy="216241"/>
          </a:xfrm>
          <a:custGeom>
            <a:rect b="b" l="l" r="r" t="t"/>
            <a:pathLst>
              <a:path extrusionOk="0" h="216241" w="610939">
                <a:moveTo>
                  <a:pt x="14401" y="6161"/>
                </a:moveTo>
                <a:lnTo>
                  <a:pt x="54821" y="216242"/>
                </a:lnTo>
                <a:lnTo>
                  <a:pt x="574046" y="216242"/>
                </a:lnTo>
                <a:lnTo>
                  <a:pt x="610940" y="18521"/>
                </a:lnTo>
                <a:lnTo>
                  <a:pt x="0" y="0"/>
                </a:lnTo>
                <a:close/>
              </a:path>
            </a:pathLst>
          </a:custGeom>
          <a:solidFill>
            <a:srgbClr val="FBA6E7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719" name="Google Shape;2719;p34"/>
          <p:cNvGrpSpPr/>
          <p:nvPr/>
        </p:nvGrpSpPr>
        <p:grpSpPr>
          <a:xfrm>
            <a:off x="13212024" y="3940513"/>
            <a:ext cx="785620" cy="1125450"/>
            <a:chOff x="13212024" y="3940513"/>
            <a:chExt cx="785620" cy="1125450"/>
          </a:xfrm>
        </p:grpSpPr>
        <p:sp>
          <p:nvSpPr>
            <p:cNvPr id="2720" name="Google Shape;2720;p34"/>
            <p:cNvSpPr/>
            <p:nvPr/>
          </p:nvSpPr>
          <p:spPr>
            <a:xfrm>
              <a:off x="13303786" y="4662580"/>
              <a:ext cx="693858" cy="403383"/>
            </a:xfrm>
            <a:custGeom>
              <a:rect b="b" l="l" r="r" t="t"/>
              <a:pathLst>
                <a:path extrusionOk="0" h="403383" w="693858">
                  <a:moveTo>
                    <a:pt x="634212" y="0"/>
                  </a:moveTo>
                  <a:lnTo>
                    <a:pt x="693858" y="403384"/>
                  </a:lnTo>
                  <a:lnTo>
                    <a:pt x="0" y="403384"/>
                  </a:lnTo>
                  <a:lnTo>
                    <a:pt x="73008" y="23272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1" name="Google Shape;2721;p34"/>
            <p:cNvSpPr/>
            <p:nvPr/>
          </p:nvSpPr>
          <p:spPr>
            <a:xfrm>
              <a:off x="13212024" y="3940513"/>
              <a:ext cx="409443" cy="447269"/>
            </a:xfrm>
            <a:custGeom>
              <a:rect b="b" l="l" r="r" t="t"/>
              <a:pathLst>
                <a:path extrusionOk="0" h="447269" w="409443">
                  <a:moveTo>
                    <a:pt x="229093" y="0"/>
                  </a:moveTo>
                  <a:cubicBezTo>
                    <a:pt x="229093" y="0"/>
                    <a:pt x="226829" y="76720"/>
                    <a:pt x="149738" y="99510"/>
                  </a:cubicBezTo>
                  <a:cubicBezTo>
                    <a:pt x="72647" y="122299"/>
                    <a:pt x="-18400" y="161754"/>
                    <a:pt x="3239" y="330041"/>
                  </a:cubicBezTo>
                  <a:cubicBezTo>
                    <a:pt x="24878" y="498328"/>
                    <a:pt x="364161" y="435972"/>
                    <a:pt x="364161" y="435972"/>
                  </a:cubicBezTo>
                  <a:lnTo>
                    <a:pt x="409443" y="87224"/>
                  </a:lnTo>
                  <a:lnTo>
                    <a:pt x="229093" y="0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2" name="Google Shape;2722;p34"/>
            <p:cNvSpPr/>
            <p:nvPr/>
          </p:nvSpPr>
          <p:spPr>
            <a:xfrm>
              <a:off x="13581567" y="3940513"/>
              <a:ext cx="409443" cy="447269"/>
            </a:xfrm>
            <a:custGeom>
              <a:rect b="b" l="l" r="r" t="t"/>
              <a:pathLst>
                <a:path extrusionOk="0" h="447269" w="409443">
                  <a:moveTo>
                    <a:pt x="180350" y="0"/>
                  </a:moveTo>
                  <a:cubicBezTo>
                    <a:pt x="180350" y="0"/>
                    <a:pt x="182614" y="76720"/>
                    <a:pt x="259705" y="99510"/>
                  </a:cubicBezTo>
                  <a:cubicBezTo>
                    <a:pt x="336796" y="122299"/>
                    <a:pt x="427843" y="161754"/>
                    <a:pt x="406204" y="330041"/>
                  </a:cubicBezTo>
                  <a:cubicBezTo>
                    <a:pt x="384565" y="498328"/>
                    <a:pt x="45282" y="435972"/>
                    <a:pt x="45282" y="435972"/>
                  </a:cubicBezTo>
                  <a:lnTo>
                    <a:pt x="0" y="87224"/>
                  </a:lnTo>
                  <a:lnTo>
                    <a:pt x="180350" y="0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723" name="Google Shape;2723;p34"/>
          <p:cNvGrpSpPr/>
          <p:nvPr/>
        </p:nvGrpSpPr>
        <p:grpSpPr>
          <a:xfrm>
            <a:off x="13218641" y="3393859"/>
            <a:ext cx="951778" cy="1185177"/>
            <a:chOff x="13218641" y="3393859"/>
            <a:chExt cx="951778" cy="1185177"/>
          </a:xfrm>
        </p:grpSpPr>
        <p:sp>
          <p:nvSpPr>
            <p:cNvPr id="2724" name="Google Shape;2724;p34"/>
            <p:cNvSpPr/>
            <p:nvPr/>
          </p:nvSpPr>
          <p:spPr>
            <a:xfrm>
              <a:off x="13403156" y="4077640"/>
              <a:ext cx="767263" cy="501396"/>
            </a:xfrm>
            <a:custGeom>
              <a:rect b="b" l="l" r="r" t="t"/>
              <a:pathLst>
                <a:path extrusionOk="0" h="501396" w="767263">
                  <a:moveTo>
                    <a:pt x="410279" y="34945"/>
                  </a:moveTo>
                  <a:cubicBezTo>
                    <a:pt x="348368" y="9817"/>
                    <a:pt x="183051" y="-39139"/>
                    <a:pt x="103" y="57215"/>
                  </a:cubicBezTo>
                  <a:cubicBezTo>
                    <a:pt x="103" y="57215"/>
                    <a:pt x="-11886" y="252375"/>
                    <a:pt x="222766" y="259464"/>
                  </a:cubicBezTo>
                  <a:cubicBezTo>
                    <a:pt x="275657" y="261060"/>
                    <a:pt x="315520" y="251113"/>
                    <a:pt x="345585" y="234744"/>
                  </a:cubicBezTo>
                  <a:cubicBezTo>
                    <a:pt x="381031" y="292052"/>
                    <a:pt x="528161" y="510632"/>
                    <a:pt x="705579" y="501093"/>
                  </a:cubicBezTo>
                  <a:cubicBezTo>
                    <a:pt x="908384" y="490218"/>
                    <a:pt x="558708" y="74697"/>
                    <a:pt x="410279" y="34945"/>
                  </a:cubicBezTo>
                  <a:close/>
                </a:path>
              </a:pathLst>
            </a:custGeom>
            <a:solidFill>
              <a:srgbClr val="FBA6E7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5" name="Google Shape;2725;p34"/>
            <p:cNvSpPr/>
            <p:nvPr/>
          </p:nvSpPr>
          <p:spPr>
            <a:xfrm>
              <a:off x="13218641" y="3393859"/>
              <a:ext cx="305284" cy="352199"/>
            </a:xfrm>
            <a:custGeom>
              <a:rect b="b" l="l" r="r" t="t"/>
              <a:pathLst>
                <a:path extrusionOk="0" h="352199" w="305284">
                  <a:moveTo>
                    <a:pt x="0" y="0"/>
                  </a:moveTo>
                  <a:lnTo>
                    <a:pt x="305284" y="0"/>
                  </a:lnTo>
                  <a:lnTo>
                    <a:pt x="305284" y="352200"/>
                  </a:lnTo>
                  <a:lnTo>
                    <a:pt x="0" y="352200"/>
                  </a:lnTo>
                  <a:close/>
                </a:path>
              </a:pathLst>
            </a:custGeom>
            <a:solidFill>
              <a:srgbClr val="FBA6E7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726" name="Google Shape;2726;p34"/>
          <p:cNvGrpSpPr/>
          <p:nvPr/>
        </p:nvGrpSpPr>
        <p:grpSpPr>
          <a:xfrm>
            <a:off x="13218641" y="3579661"/>
            <a:ext cx="752613" cy="1584327"/>
            <a:chOff x="13218641" y="3579661"/>
            <a:chExt cx="752613" cy="1584327"/>
          </a:xfrm>
        </p:grpSpPr>
        <p:sp>
          <p:nvSpPr>
            <p:cNvPr id="2727" name="Google Shape;2727;p34"/>
            <p:cNvSpPr/>
            <p:nvPr/>
          </p:nvSpPr>
          <p:spPr>
            <a:xfrm>
              <a:off x="13334111" y="4099929"/>
              <a:ext cx="605965" cy="585774"/>
            </a:xfrm>
            <a:custGeom>
              <a:rect b="b" l="l" r="r" t="t"/>
              <a:pathLst>
                <a:path extrusionOk="0" h="585774" w="605965">
                  <a:moveTo>
                    <a:pt x="605966" y="574528"/>
                  </a:moveTo>
                  <a:lnTo>
                    <a:pt x="476429" y="11877"/>
                  </a:lnTo>
                  <a:lnTo>
                    <a:pt x="441688" y="0"/>
                  </a:lnTo>
                  <a:cubicBezTo>
                    <a:pt x="441688" y="0"/>
                    <a:pt x="422424" y="159416"/>
                    <a:pt x="262192" y="135513"/>
                  </a:cubicBezTo>
                  <a:cubicBezTo>
                    <a:pt x="101959" y="111573"/>
                    <a:pt x="107044" y="16665"/>
                    <a:pt x="107044" y="16665"/>
                  </a:cubicBezTo>
                  <a:lnTo>
                    <a:pt x="65177" y="29768"/>
                  </a:lnTo>
                  <a:lnTo>
                    <a:pt x="0" y="585775"/>
                  </a:lnTo>
                  <a:lnTo>
                    <a:pt x="605966" y="574528"/>
                  </a:ln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8" name="Google Shape;2728;p34"/>
            <p:cNvSpPr/>
            <p:nvPr/>
          </p:nvSpPr>
          <p:spPr>
            <a:xfrm>
              <a:off x="13218641" y="3579661"/>
              <a:ext cx="305284" cy="166398"/>
            </a:xfrm>
            <a:custGeom>
              <a:rect b="b" l="l" r="r" t="t"/>
              <a:pathLst>
                <a:path extrusionOk="0" h="166398" w="305284">
                  <a:moveTo>
                    <a:pt x="0" y="40795"/>
                  </a:moveTo>
                  <a:lnTo>
                    <a:pt x="0" y="166398"/>
                  </a:lnTo>
                  <a:lnTo>
                    <a:pt x="305284" y="166398"/>
                  </a:lnTo>
                  <a:lnTo>
                    <a:pt x="305284" y="40795"/>
                  </a:lnTo>
                  <a:cubicBezTo>
                    <a:pt x="149469" y="-50994"/>
                    <a:pt x="0" y="40795"/>
                    <a:pt x="0" y="40795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9" name="Google Shape;2729;p34"/>
            <p:cNvSpPr/>
            <p:nvPr/>
          </p:nvSpPr>
          <p:spPr>
            <a:xfrm>
              <a:off x="13444942" y="4303402"/>
              <a:ext cx="163844" cy="150767"/>
            </a:xfrm>
            <a:custGeom>
              <a:rect b="b" l="l" r="r" t="t"/>
              <a:pathLst>
                <a:path extrusionOk="0" h="150767" w="163844">
                  <a:moveTo>
                    <a:pt x="90934" y="150768"/>
                  </a:moveTo>
                  <a:cubicBezTo>
                    <a:pt x="55117" y="150768"/>
                    <a:pt x="30508" y="141823"/>
                    <a:pt x="15847" y="123561"/>
                  </a:cubicBezTo>
                  <a:cubicBezTo>
                    <a:pt x="-3491" y="99435"/>
                    <a:pt x="-5124" y="59424"/>
                    <a:pt x="10911" y="1262"/>
                  </a:cubicBezTo>
                  <a:lnTo>
                    <a:pt x="11245" y="0"/>
                  </a:lnTo>
                  <a:lnTo>
                    <a:pt x="158746" y="0"/>
                  </a:lnTo>
                  <a:lnTo>
                    <a:pt x="159006" y="1373"/>
                  </a:lnTo>
                  <a:cubicBezTo>
                    <a:pt x="159711" y="4936"/>
                    <a:pt x="176043" y="89043"/>
                    <a:pt x="144419" y="129574"/>
                  </a:cubicBezTo>
                  <a:cubicBezTo>
                    <a:pt x="134286" y="142565"/>
                    <a:pt x="120219" y="149617"/>
                    <a:pt x="102626" y="150471"/>
                  </a:cubicBezTo>
                  <a:cubicBezTo>
                    <a:pt x="98654" y="150693"/>
                    <a:pt x="94720" y="150768"/>
                    <a:pt x="90934" y="150768"/>
                  </a:cubicBezTo>
                  <a:close/>
                  <a:moveTo>
                    <a:pt x="13880" y="3415"/>
                  </a:moveTo>
                  <a:cubicBezTo>
                    <a:pt x="-1486" y="59758"/>
                    <a:pt x="36" y="98396"/>
                    <a:pt x="18520" y="121446"/>
                  </a:cubicBezTo>
                  <a:cubicBezTo>
                    <a:pt x="33997" y="140746"/>
                    <a:pt x="61464" y="149135"/>
                    <a:pt x="102515" y="147093"/>
                  </a:cubicBezTo>
                  <a:cubicBezTo>
                    <a:pt x="119069" y="146277"/>
                    <a:pt x="132282" y="139670"/>
                    <a:pt x="141784" y="127496"/>
                  </a:cubicBezTo>
                  <a:cubicBezTo>
                    <a:pt x="170289" y="90936"/>
                    <a:pt x="157967" y="14587"/>
                    <a:pt x="155962" y="3415"/>
                  </a:cubicBezTo>
                  <a:lnTo>
                    <a:pt x="13880" y="3415"/>
                  </a:ln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0" name="Google Shape;2730;p34"/>
            <p:cNvSpPr/>
            <p:nvPr/>
          </p:nvSpPr>
          <p:spPr>
            <a:xfrm rot="-358500">
              <a:off x="13449762" y="4328180"/>
              <a:ext cx="140783" cy="3414"/>
            </a:xfrm>
            <a:custGeom>
              <a:rect b="b" l="l" r="r" t="t"/>
              <a:pathLst>
                <a:path extrusionOk="0" h="3414" w="140783">
                  <a:moveTo>
                    <a:pt x="0" y="0"/>
                  </a:moveTo>
                  <a:lnTo>
                    <a:pt x="140783" y="0"/>
                  </a:lnTo>
                  <a:lnTo>
                    <a:pt x="140783" y="3415"/>
                  </a:lnTo>
                  <a:lnTo>
                    <a:pt x="0" y="3415"/>
                  </a:ln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1" name="Google Shape;2731;p34"/>
            <p:cNvSpPr/>
            <p:nvPr/>
          </p:nvSpPr>
          <p:spPr>
            <a:xfrm>
              <a:off x="13649008" y="4785844"/>
              <a:ext cx="3414" cy="378144"/>
            </a:xfrm>
            <a:custGeom>
              <a:rect b="b" l="l" r="r" t="t"/>
              <a:pathLst>
                <a:path extrusionOk="0" h="378144" w="3414">
                  <a:moveTo>
                    <a:pt x="0" y="0"/>
                  </a:moveTo>
                  <a:lnTo>
                    <a:pt x="3415" y="0"/>
                  </a:lnTo>
                  <a:lnTo>
                    <a:pt x="3415" y="378144"/>
                  </a:lnTo>
                  <a:lnTo>
                    <a:pt x="0" y="378144"/>
                  </a:ln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2" name="Google Shape;2732;p34"/>
            <p:cNvSpPr/>
            <p:nvPr/>
          </p:nvSpPr>
          <p:spPr>
            <a:xfrm>
              <a:off x="13834962" y="4721966"/>
              <a:ext cx="130205" cy="93756"/>
            </a:xfrm>
            <a:custGeom>
              <a:rect b="b" l="l" r="r" t="t"/>
              <a:pathLst>
                <a:path extrusionOk="0" h="93756" w="130205">
                  <a:moveTo>
                    <a:pt x="82102" y="93757"/>
                  </a:moveTo>
                  <a:cubicBezTo>
                    <a:pt x="64917" y="93757"/>
                    <a:pt x="50107" y="89451"/>
                    <a:pt x="37785" y="80840"/>
                  </a:cubicBezTo>
                  <a:cubicBezTo>
                    <a:pt x="1448" y="55415"/>
                    <a:pt x="0" y="631"/>
                    <a:pt x="0" y="74"/>
                  </a:cubicBezTo>
                  <a:lnTo>
                    <a:pt x="3415" y="0"/>
                  </a:lnTo>
                  <a:cubicBezTo>
                    <a:pt x="3415" y="520"/>
                    <a:pt x="4862" y="53633"/>
                    <a:pt x="39752" y="78056"/>
                  </a:cubicBezTo>
                  <a:cubicBezTo>
                    <a:pt x="61465" y="93237"/>
                    <a:pt x="91493" y="94388"/>
                    <a:pt x="129092" y="81471"/>
                  </a:cubicBezTo>
                  <a:lnTo>
                    <a:pt x="130205" y="84700"/>
                  </a:lnTo>
                  <a:cubicBezTo>
                    <a:pt x="112538" y="90750"/>
                    <a:pt x="96503" y="93757"/>
                    <a:pt x="82102" y="93757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3" name="Google Shape;2733;p34"/>
            <p:cNvSpPr/>
            <p:nvPr/>
          </p:nvSpPr>
          <p:spPr>
            <a:xfrm>
              <a:off x="13649008" y="4785844"/>
              <a:ext cx="3414" cy="378144"/>
            </a:xfrm>
            <a:custGeom>
              <a:rect b="b" l="l" r="r" t="t"/>
              <a:pathLst>
                <a:path extrusionOk="0" h="378144" w="3414">
                  <a:moveTo>
                    <a:pt x="0" y="0"/>
                  </a:moveTo>
                  <a:lnTo>
                    <a:pt x="3415" y="0"/>
                  </a:lnTo>
                  <a:lnTo>
                    <a:pt x="3415" y="378144"/>
                  </a:lnTo>
                  <a:lnTo>
                    <a:pt x="0" y="378144"/>
                  </a:ln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4" name="Google Shape;2734;p34"/>
            <p:cNvSpPr/>
            <p:nvPr/>
          </p:nvSpPr>
          <p:spPr>
            <a:xfrm>
              <a:off x="13831251" y="4721966"/>
              <a:ext cx="130205" cy="93756"/>
            </a:xfrm>
            <a:custGeom>
              <a:rect b="b" l="l" r="r" t="t"/>
              <a:pathLst>
                <a:path extrusionOk="0" h="93756" w="130205">
                  <a:moveTo>
                    <a:pt x="82102" y="93757"/>
                  </a:moveTo>
                  <a:cubicBezTo>
                    <a:pt x="64917" y="93757"/>
                    <a:pt x="50107" y="89451"/>
                    <a:pt x="37785" y="80840"/>
                  </a:cubicBezTo>
                  <a:cubicBezTo>
                    <a:pt x="1448" y="55415"/>
                    <a:pt x="0" y="631"/>
                    <a:pt x="0" y="74"/>
                  </a:cubicBezTo>
                  <a:lnTo>
                    <a:pt x="3415" y="0"/>
                  </a:lnTo>
                  <a:cubicBezTo>
                    <a:pt x="3415" y="520"/>
                    <a:pt x="4862" y="53633"/>
                    <a:pt x="39752" y="78056"/>
                  </a:cubicBezTo>
                  <a:cubicBezTo>
                    <a:pt x="61465" y="93237"/>
                    <a:pt x="91493" y="94388"/>
                    <a:pt x="129092" y="81471"/>
                  </a:cubicBezTo>
                  <a:lnTo>
                    <a:pt x="130205" y="84700"/>
                  </a:lnTo>
                  <a:cubicBezTo>
                    <a:pt x="112538" y="90750"/>
                    <a:pt x="96503" y="93757"/>
                    <a:pt x="82102" y="93757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5" name="Google Shape;2735;p34"/>
            <p:cNvSpPr/>
            <p:nvPr/>
          </p:nvSpPr>
          <p:spPr>
            <a:xfrm>
              <a:off x="13581716" y="4961851"/>
              <a:ext cx="140375" cy="140375"/>
            </a:xfrm>
            <a:custGeom>
              <a:rect b="b" l="l" r="r" t="t"/>
              <a:pathLst>
                <a:path extrusionOk="0" h="140375" w="140375">
                  <a:moveTo>
                    <a:pt x="140375" y="70188"/>
                  </a:moveTo>
                  <a:cubicBezTo>
                    <a:pt x="140375" y="108951"/>
                    <a:pt x="108951" y="140375"/>
                    <a:pt x="70188" y="140375"/>
                  </a:cubicBezTo>
                  <a:cubicBezTo>
                    <a:pt x="31424" y="140375"/>
                    <a:pt x="0" y="108951"/>
                    <a:pt x="0" y="70188"/>
                  </a:cubicBezTo>
                  <a:cubicBezTo>
                    <a:pt x="0" y="31424"/>
                    <a:pt x="31424" y="0"/>
                    <a:pt x="70188" y="0"/>
                  </a:cubicBezTo>
                  <a:cubicBezTo>
                    <a:pt x="108951" y="0"/>
                    <a:pt x="140375" y="31424"/>
                    <a:pt x="140375" y="70188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6" name="Google Shape;2736;p34"/>
            <p:cNvSpPr/>
            <p:nvPr/>
          </p:nvSpPr>
          <p:spPr>
            <a:xfrm>
              <a:off x="13830879" y="4961851"/>
              <a:ext cx="140375" cy="140375"/>
            </a:xfrm>
            <a:custGeom>
              <a:rect b="b" l="l" r="r" t="t"/>
              <a:pathLst>
                <a:path extrusionOk="0" h="140375" w="140375">
                  <a:moveTo>
                    <a:pt x="140375" y="70188"/>
                  </a:moveTo>
                  <a:cubicBezTo>
                    <a:pt x="140375" y="108951"/>
                    <a:pt x="108951" y="140375"/>
                    <a:pt x="70187" y="140375"/>
                  </a:cubicBezTo>
                  <a:cubicBezTo>
                    <a:pt x="31424" y="140375"/>
                    <a:pt x="0" y="108951"/>
                    <a:pt x="0" y="70188"/>
                  </a:cubicBezTo>
                  <a:cubicBezTo>
                    <a:pt x="0" y="31424"/>
                    <a:pt x="31424" y="0"/>
                    <a:pt x="70187" y="0"/>
                  </a:cubicBezTo>
                  <a:cubicBezTo>
                    <a:pt x="108951" y="0"/>
                    <a:pt x="140375" y="31424"/>
                    <a:pt x="140375" y="70188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7" name="Google Shape;2737;p34"/>
            <p:cNvSpPr/>
            <p:nvPr/>
          </p:nvSpPr>
          <p:spPr>
            <a:xfrm>
              <a:off x="13323050" y="4961851"/>
              <a:ext cx="140375" cy="140375"/>
            </a:xfrm>
            <a:custGeom>
              <a:rect b="b" l="l" r="r" t="t"/>
              <a:pathLst>
                <a:path extrusionOk="0" h="140375" w="140375">
                  <a:moveTo>
                    <a:pt x="140375" y="70188"/>
                  </a:moveTo>
                  <a:cubicBezTo>
                    <a:pt x="140375" y="108951"/>
                    <a:pt x="108951" y="140375"/>
                    <a:pt x="70188" y="140375"/>
                  </a:cubicBezTo>
                  <a:cubicBezTo>
                    <a:pt x="31424" y="140375"/>
                    <a:pt x="0" y="108951"/>
                    <a:pt x="0" y="70188"/>
                  </a:cubicBezTo>
                  <a:cubicBezTo>
                    <a:pt x="0" y="31424"/>
                    <a:pt x="31424" y="0"/>
                    <a:pt x="70188" y="0"/>
                  </a:cubicBezTo>
                  <a:cubicBezTo>
                    <a:pt x="108951" y="0"/>
                    <a:pt x="140375" y="31424"/>
                    <a:pt x="140375" y="70188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738" name="Google Shape;2738;p34"/>
          <p:cNvSpPr/>
          <p:nvPr/>
        </p:nvSpPr>
        <p:spPr>
          <a:xfrm>
            <a:off x="13249263" y="4243716"/>
            <a:ext cx="696222" cy="644929"/>
          </a:xfrm>
          <a:custGeom>
            <a:rect b="b" l="l" r="r" t="t"/>
            <a:pathLst>
              <a:path extrusionOk="0" h="644929" w="696222">
                <a:moveTo>
                  <a:pt x="497176" y="431854"/>
                </a:moveTo>
                <a:cubicBezTo>
                  <a:pt x="497176" y="431854"/>
                  <a:pt x="824656" y="431706"/>
                  <a:pt x="639518" y="137260"/>
                </a:cubicBezTo>
                <a:lnTo>
                  <a:pt x="639556" y="137222"/>
                </a:lnTo>
                <a:cubicBezTo>
                  <a:pt x="638479" y="135515"/>
                  <a:pt x="637366" y="133882"/>
                  <a:pt x="636289" y="132212"/>
                </a:cubicBezTo>
                <a:cubicBezTo>
                  <a:pt x="635213" y="130504"/>
                  <a:pt x="634211" y="128871"/>
                  <a:pt x="633060" y="127164"/>
                </a:cubicBezTo>
                <a:lnTo>
                  <a:pt x="633023" y="127201"/>
                </a:lnTo>
                <a:cubicBezTo>
                  <a:pt x="441761" y="-163311"/>
                  <a:pt x="305951" y="134698"/>
                  <a:pt x="305951" y="134698"/>
                </a:cubicBezTo>
                <a:cubicBezTo>
                  <a:pt x="-158044" y="167881"/>
                  <a:pt x="35483" y="458690"/>
                  <a:pt x="65213" y="499704"/>
                </a:cubicBezTo>
                <a:cubicBezTo>
                  <a:pt x="90230" y="543761"/>
                  <a:pt x="274736" y="840397"/>
                  <a:pt x="497176" y="431854"/>
                </a:cubicBezTo>
                <a:close/>
              </a:path>
            </a:pathLst>
          </a:custGeom>
          <a:solidFill>
            <a:srgbClr val="FFC845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39" name="Google Shape;2739;p34"/>
          <p:cNvSpPr/>
          <p:nvPr/>
        </p:nvSpPr>
        <p:spPr>
          <a:xfrm>
            <a:off x="13665933" y="4090315"/>
            <a:ext cx="625006" cy="458576"/>
          </a:xfrm>
          <a:custGeom>
            <a:rect b="b" l="l" r="r" t="t"/>
            <a:pathLst>
              <a:path extrusionOk="0" h="458576" w="625006">
                <a:moveTo>
                  <a:pt x="73528" y="458576"/>
                </a:moveTo>
                <a:lnTo>
                  <a:pt x="625007" y="78242"/>
                </a:lnTo>
                <a:lnTo>
                  <a:pt x="608787" y="53077"/>
                </a:lnTo>
                <a:lnTo>
                  <a:pt x="590859" y="25165"/>
                </a:lnTo>
                <a:lnTo>
                  <a:pt x="574640" y="0"/>
                </a:lnTo>
                <a:lnTo>
                  <a:pt x="0" y="344331"/>
                </a:lnTo>
                <a:lnTo>
                  <a:pt x="53077" y="390950"/>
                </a:lnTo>
                <a:close/>
              </a:path>
            </a:pathLst>
          </a:custGeom>
          <a:solidFill>
            <a:srgbClr val="141744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740" name="Google Shape;2740;p34"/>
          <p:cNvGrpSpPr/>
          <p:nvPr/>
        </p:nvGrpSpPr>
        <p:grpSpPr>
          <a:xfrm>
            <a:off x="13246391" y="3425571"/>
            <a:ext cx="539837" cy="1330924"/>
            <a:chOff x="13246391" y="3425571"/>
            <a:chExt cx="539837" cy="1330924"/>
          </a:xfrm>
        </p:grpSpPr>
        <p:sp>
          <p:nvSpPr>
            <p:cNvPr id="2741" name="Google Shape;2741;p34"/>
            <p:cNvSpPr/>
            <p:nvPr/>
          </p:nvSpPr>
          <p:spPr>
            <a:xfrm rot="3434400">
              <a:off x="13346349" y="4629000"/>
              <a:ext cx="229417" cy="40271"/>
            </a:xfrm>
            <a:custGeom>
              <a:rect b="b" l="l" r="r" t="t"/>
              <a:pathLst>
                <a:path extrusionOk="0" h="40271" w="229417">
                  <a:moveTo>
                    <a:pt x="0" y="0"/>
                  </a:moveTo>
                  <a:lnTo>
                    <a:pt x="229418" y="0"/>
                  </a:lnTo>
                  <a:lnTo>
                    <a:pt x="229418" y="40272"/>
                  </a:lnTo>
                  <a:lnTo>
                    <a:pt x="0" y="40272"/>
                  </a:ln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2" name="Google Shape;2742;p34"/>
            <p:cNvSpPr/>
            <p:nvPr/>
          </p:nvSpPr>
          <p:spPr>
            <a:xfrm>
              <a:off x="13620837" y="4410372"/>
              <a:ext cx="165391" cy="165391"/>
            </a:xfrm>
            <a:custGeom>
              <a:rect b="b" l="l" r="r" t="t"/>
              <a:pathLst>
                <a:path extrusionOk="0" h="165391" w="165391">
                  <a:moveTo>
                    <a:pt x="165392" y="82696"/>
                  </a:moveTo>
                  <a:cubicBezTo>
                    <a:pt x="165392" y="128368"/>
                    <a:pt x="128367" y="165392"/>
                    <a:pt x="82696" y="165392"/>
                  </a:cubicBezTo>
                  <a:cubicBezTo>
                    <a:pt x="37024" y="165392"/>
                    <a:pt x="0" y="128368"/>
                    <a:pt x="0" y="82696"/>
                  </a:cubicBezTo>
                  <a:cubicBezTo>
                    <a:pt x="0" y="37024"/>
                    <a:pt x="37024" y="0"/>
                    <a:pt x="82696" y="0"/>
                  </a:cubicBezTo>
                  <a:cubicBezTo>
                    <a:pt x="128367" y="0"/>
                    <a:pt x="165392" y="37024"/>
                    <a:pt x="165392" y="82696"/>
                  </a:cubicBez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3" name="Google Shape;2743;p34"/>
            <p:cNvSpPr/>
            <p:nvPr/>
          </p:nvSpPr>
          <p:spPr>
            <a:xfrm>
              <a:off x="13461631" y="3469034"/>
              <a:ext cx="35214" cy="31757"/>
            </a:xfrm>
            <a:custGeom>
              <a:rect b="b" l="l" r="r" t="t"/>
              <a:pathLst>
                <a:path extrusionOk="0" h="31757" w="35214">
                  <a:moveTo>
                    <a:pt x="30671" y="617"/>
                  </a:moveTo>
                  <a:cubicBezTo>
                    <a:pt x="23248" y="-2464"/>
                    <a:pt x="17606" y="7001"/>
                    <a:pt x="17606" y="7001"/>
                  </a:cubicBezTo>
                  <a:cubicBezTo>
                    <a:pt x="17606" y="7001"/>
                    <a:pt x="11927" y="-2464"/>
                    <a:pt x="4541" y="617"/>
                  </a:cubicBezTo>
                  <a:cubicBezTo>
                    <a:pt x="-99" y="2547"/>
                    <a:pt x="-1398" y="8077"/>
                    <a:pt x="1646" y="11863"/>
                  </a:cubicBezTo>
                  <a:lnTo>
                    <a:pt x="17643" y="31757"/>
                  </a:lnTo>
                  <a:lnTo>
                    <a:pt x="33640" y="11863"/>
                  </a:lnTo>
                  <a:cubicBezTo>
                    <a:pt x="36573" y="8077"/>
                    <a:pt x="35311" y="2547"/>
                    <a:pt x="30671" y="617"/>
                  </a:cubicBez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4" name="Google Shape;2744;p34"/>
            <p:cNvSpPr/>
            <p:nvPr/>
          </p:nvSpPr>
          <p:spPr>
            <a:xfrm>
              <a:off x="13246391" y="3540261"/>
              <a:ext cx="35240" cy="31757"/>
            </a:xfrm>
            <a:custGeom>
              <a:rect b="b" l="l" r="r" t="t"/>
              <a:pathLst>
                <a:path extrusionOk="0" h="31757" w="35240">
                  <a:moveTo>
                    <a:pt x="30671" y="617"/>
                  </a:moveTo>
                  <a:cubicBezTo>
                    <a:pt x="23248" y="-2464"/>
                    <a:pt x="17606" y="7001"/>
                    <a:pt x="17606" y="7001"/>
                  </a:cubicBezTo>
                  <a:cubicBezTo>
                    <a:pt x="17606" y="7001"/>
                    <a:pt x="11927" y="-2464"/>
                    <a:pt x="4541" y="617"/>
                  </a:cubicBezTo>
                  <a:cubicBezTo>
                    <a:pt x="-99" y="2547"/>
                    <a:pt x="-1398" y="8077"/>
                    <a:pt x="1646" y="11863"/>
                  </a:cubicBezTo>
                  <a:lnTo>
                    <a:pt x="17643" y="31757"/>
                  </a:lnTo>
                  <a:lnTo>
                    <a:pt x="33640" y="11863"/>
                  </a:lnTo>
                  <a:cubicBezTo>
                    <a:pt x="36610" y="8077"/>
                    <a:pt x="35348" y="2547"/>
                    <a:pt x="30671" y="617"/>
                  </a:cubicBez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5" name="Google Shape;2745;p34"/>
            <p:cNvSpPr/>
            <p:nvPr/>
          </p:nvSpPr>
          <p:spPr>
            <a:xfrm>
              <a:off x="13246391" y="3425571"/>
              <a:ext cx="35240" cy="31757"/>
            </a:xfrm>
            <a:custGeom>
              <a:rect b="b" l="l" r="r" t="t"/>
              <a:pathLst>
                <a:path extrusionOk="0" h="31757" w="35240">
                  <a:moveTo>
                    <a:pt x="30671" y="617"/>
                  </a:moveTo>
                  <a:cubicBezTo>
                    <a:pt x="23248" y="-2464"/>
                    <a:pt x="17606" y="7001"/>
                    <a:pt x="17606" y="7001"/>
                  </a:cubicBezTo>
                  <a:cubicBezTo>
                    <a:pt x="17606" y="7001"/>
                    <a:pt x="11927" y="-2464"/>
                    <a:pt x="4541" y="617"/>
                  </a:cubicBezTo>
                  <a:cubicBezTo>
                    <a:pt x="-99" y="2547"/>
                    <a:pt x="-1398" y="8077"/>
                    <a:pt x="1646" y="11863"/>
                  </a:cubicBezTo>
                  <a:lnTo>
                    <a:pt x="17643" y="31757"/>
                  </a:lnTo>
                  <a:lnTo>
                    <a:pt x="33640" y="11863"/>
                  </a:lnTo>
                  <a:cubicBezTo>
                    <a:pt x="36610" y="8114"/>
                    <a:pt x="35348" y="2584"/>
                    <a:pt x="30671" y="617"/>
                  </a:cubicBez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746" name="Google Shape;2746;p34"/>
          <p:cNvGrpSpPr/>
          <p:nvPr/>
        </p:nvGrpSpPr>
        <p:grpSpPr>
          <a:xfrm>
            <a:off x="13410923" y="3985461"/>
            <a:ext cx="1016346" cy="731270"/>
            <a:chOff x="13410923" y="3985461"/>
            <a:chExt cx="1016346" cy="731270"/>
          </a:xfrm>
        </p:grpSpPr>
        <p:sp>
          <p:nvSpPr>
            <p:cNvPr id="2747" name="Google Shape;2747;p34"/>
            <p:cNvSpPr/>
            <p:nvPr/>
          </p:nvSpPr>
          <p:spPr>
            <a:xfrm rot="3434400">
              <a:off x="13384788" y="4637777"/>
              <a:ext cx="150841" cy="20154"/>
            </a:xfrm>
            <a:custGeom>
              <a:rect b="b" l="l" r="r" t="t"/>
              <a:pathLst>
                <a:path extrusionOk="0" h="20154" w="150841">
                  <a:moveTo>
                    <a:pt x="0" y="0"/>
                  </a:moveTo>
                  <a:lnTo>
                    <a:pt x="150842" y="0"/>
                  </a:lnTo>
                  <a:lnTo>
                    <a:pt x="150842" y="20154"/>
                  </a:lnTo>
                  <a:lnTo>
                    <a:pt x="0" y="20154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8" name="Google Shape;2748;p34"/>
            <p:cNvSpPr/>
            <p:nvPr/>
          </p:nvSpPr>
          <p:spPr>
            <a:xfrm>
              <a:off x="13641622" y="4431158"/>
              <a:ext cx="123821" cy="123821"/>
            </a:xfrm>
            <a:custGeom>
              <a:rect b="b" l="l" r="r" t="t"/>
              <a:pathLst>
                <a:path extrusionOk="0" h="123821" w="123821">
                  <a:moveTo>
                    <a:pt x="123821" y="61911"/>
                  </a:moveTo>
                  <a:cubicBezTo>
                    <a:pt x="123821" y="96103"/>
                    <a:pt x="96103" y="123821"/>
                    <a:pt x="61911" y="123821"/>
                  </a:cubicBezTo>
                  <a:cubicBezTo>
                    <a:pt x="27718" y="123821"/>
                    <a:pt x="0" y="96103"/>
                    <a:pt x="0" y="61911"/>
                  </a:cubicBezTo>
                  <a:cubicBezTo>
                    <a:pt x="0" y="27718"/>
                    <a:pt x="27718" y="0"/>
                    <a:pt x="61911" y="0"/>
                  </a:cubicBezTo>
                  <a:cubicBezTo>
                    <a:pt x="96103" y="0"/>
                    <a:pt x="123821" y="27718"/>
                    <a:pt x="123821" y="61911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749" name="Google Shape;2749;p34"/>
            <p:cNvGrpSpPr/>
            <p:nvPr/>
          </p:nvGrpSpPr>
          <p:grpSpPr>
            <a:xfrm>
              <a:off x="14263956" y="3985461"/>
              <a:ext cx="86519" cy="83215"/>
              <a:chOff x="14263956" y="3985461"/>
              <a:chExt cx="86519" cy="83215"/>
            </a:xfrm>
          </p:grpSpPr>
          <p:sp>
            <p:nvSpPr>
              <p:cNvPr id="2750" name="Google Shape;2750;p34"/>
              <p:cNvSpPr/>
              <p:nvPr/>
            </p:nvSpPr>
            <p:spPr>
              <a:xfrm>
                <a:off x="14322638" y="3985461"/>
                <a:ext cx="27837" cy="27837"/>
              </a:xfrm>
              <a:custGeom>
                <a:rect b="b" l="l" r="r" t="t"/>
                <a:pathLst>
                  <a:path extrusionOk="0" h="27837" w="27837">
                    <a:moveTo>
                      <a:pt x="27837" y="13919"/>
                    </a:moveTo>
                    <a:cubicBezTo>
                      <a:pt x="27837" y="21606"/>
                      <a:pt x="21606" y="27837"/>
                      <a:pt x="13919" y="27837"/>
                    </a:cubicBezTo>
                    <a:cubicBezTo>
                      <a:pt x="6232" y="27837"/>
                      <a:pt x="0" y="21606"/>
                      <a:pt x="0" y="13919"/>
                    </a:cubicBezTo>
                    <a:cubicBezTo>
                      <a:pt x="0" y="6232"/>
                      <a:pt x="6232" y="0"/>
                      <a:pt x="13919" y="0"/>
                    </a:cubicBezTo>
                    <a:cubicBezTo>
                      <a:pt x="21606" y="0"/>
                      <a:pt x="27837" y="6232"/>
                      <a:pt x="27837" y="13919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51" name="Google Shape;2751;p34"/>
              <p:cNvSpPr/>
              <p:nvPr/>
            </p:nvSpPr>
            <p:spPr>
              <a:xfrm>
                <a:off x="14294355" y="4011480"/>
                <a:ext cx="27837" cy="27837"/>
              </a:xfrm>
              <a:custGeom>
                <a:rect b="b" l="l" r="r" t="t"/>
                <a:pathLst>
                  <a:path extrusionOk="0" h="27837" w="27837">
                    <a:moveTo>
                      <a:pt x="27838" y="13919"/>
                    </a:moveTo>
                    <a:cubicBezTo>
                      <a:pt x="27838" y="21606"/>
                      <a:pt x="21606" y="27838"/>
                      <a:pt x="13919" y="27838"/>
                    </a:cubicBezTo>
                    <a:cubicBezTo>
                      <a:pt x="6232" y="27838"/>
                      <a:pt x="0" y="21606"/>
                      <a:pt x="0" y="13919"/>
                    </a:cubicBezTo>
                    <a:cubicBezTo>
                      <a:pt x="0" y="6232"/>
                      <a:pt x="6232" y="0"/>
                      <a:pt x="13919" y="0"/>
                    </a:cubicBezTo>
                    <a:cubicBezTo>
                      <a:pt x="21606" y="0"/>
                      <a:pt x="27838" y="6232"/>
                      <a:pt x="27838" y="13919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52" name="Google Shape;2752;p34"/>
              <p:cNvSpPr/>
              <p:nvPr/>
            </p:nvSpPr>
            <p:spPr>
              <a:xfrm>
                <a:off x="14263956" y="4040839"/>
                <a:ext cx="27837" cy="27837"/>
              </a:xfrm>
              <a:custGeom>
                <a:rect b="b" l="l" r="r" t="t"/>
                <a:pathLst>
                  <a:path extrusionOk="0" h="27837" w="27837">
                    <a:moveTo>
                      <a:pt x="27838" y="13919"/>
                    </a:moveTo>
                    <a:cubicBezTo>
                      <a:pt x="27838" y="21606"/>
                      <a:pt x="21606" y="27837"/>
                      <a:pt x="13919" y="27837"/>
                    </a:cubicBezTo>
                    <a:cubicBezTo>
                      <a:pt x="6232" y="27837"/>
                      <a:pt x="0" y="21606"/>
                      <a:pt x="0" y="13919"/>
                    </a:cubicBezTo>
                    <a:cubicBezTo>
                      <a:pt x="0" y="6232"/>
                      <a:pt x="6232" y="0"/>
                      <a:pt x="13919" y="0"/>
                    </a:cubicBezTo>
                    <a:cubicBezTo>
                      <a:pt x="21606" y="0"/>
                      <a:pt x="27838" y="6232"/>
                      <a:pt x="27838" y="13919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2753" name="Google Shape;2753;p34"/>
            <p:cNvGrpSpPr/>
            <p:nvPr/>
          </p:nvGrpSpPr>
          <p:grpSpPr>
            <a:xfrm>
              <a:off x="14324716" y="4104791"/>
              <a:ext cx="102553" cy="58273"/>
              <a:chOff x="14324716" y="4104791"/>
              <a:chExt cx="102553" cy="58273"/>
            </a:xfrm>
          </p:grpSpPr>
          <p:sp>
            <p:nvSpPr>
              <p:cNvPr id="2754" name="Google Shape;2754;p34"/>
              <p:cNvSpPr/>
              <p:nvPr/>
            </p:nvSpPr>
            <p:spPr>
              <a:xfrm>
                <a:off x="14399432" y="4104791"/>
                <a:ext cx="27837" cy="27837"/>
              </a:xfrm>
              <a:custGeom>
                <a:rect b="b" l="l" r="r" t="t"/>
                <a:pathLst>
                  <a:path extrusionOk="0" h="27837" w="27837">
                    <a:moveTo>
                      <a:pt x="27838" y="13919"/>
                    </a:moveTo>
                    <a:cubicBezTo>
                      <a:pt x="27838" y="21606"/>
                      <a:pt x="21606" y="27837"/>
                      <a:pt x="13919" y="27837"/>
                    </a:cubicBezTo>
                    <a:cubicBezTo>
                      <a:pt x="6232" y="27837"/>
                      <a:pt x="0" y="21606"/>
                      <a:pt x="0" y="13919"/>
                    </a:cubicBezTo>
                    <a:cubicBezTo>
                      <a:pt x="0" y="6232"/>
                      <a:pt x="6232" y="0"/>
                      <a:pt x="13919" y="0"/>
                    </a:cubicBezTo>
                    <a:cubicBezTo>
                      <a:pt x="21606" y="0"/>
                      <a:pt x="27838" y="6232"/>
                      <a:pt x="27838" y="13919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55" name="Google Shape;2755;p34"/>
              <p:cNvSpPr/>
              <p:nvPr/>
            </p:nvSpPr>
            <p:spPr>
              <a:xfrm>
                <a:off x="14364023" y="4119749"/>
                <a:ext cx="27837" cy="27837"/>
              </a:xfrm>
              <a:custGeom>
                <a:rect b="b" l="l" r="r" t="t"/>
                <a:pathLst>
                  <a:path extrusionOk="0" h="27837" w="27837">
                    <a:moveTo>
                      <a:pt x="27837" y="13919"/>
                    </a:moveTo>
                    <a:cubicBezTo>
                      <a:pt x="27837" y="21606"/>
                      <a:pt x="21606" y="27837"/>
                      <a:pt x="13919" y="27837"/>
                    </a:cubicBezTo>
                    <a:cubicBezTo>
                      <a:pt x="6232" y="27837"/>
                      <a:pt x="0" y="21606"/>
                      <a:pt x="0" y="13919"/>
                    </a:cubicBezTo>
                    <a:cubicBezTo>
                      <a:pt x="0" y="6232"/>
                      <a:pt x="6232" y="0"/>
                      <a:pt x="13919" y="0"/>
                    </a:cubicBezTo>
                    <a:cubicBezTo>
                      <a:pt x="21606" y="0"/>
                      <a:pt x="27837" y="6232"/>
                      <a:pt x="27837" y="13919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56" name="Google Shape;2756;p34"/>
              <p:cNvSpPr/>
              <p:nvPr/>
            </p:nvSpPr>
            <p:spPr>
              <a:xfrm>
                <a:off x="14324716" y="4135227"/>
                <a:ext cx="27837" cy="27837"/>
              </a:xfrm>
              <a:custGeom>
                <a:rect b="b" l="l" r="r" t="t"/>
                <a:pathLst>
                  <a:path extrusionOk="0" h="27837" w="27837">
                    <a:moveTo>
                      <a:pt x="27837" y="13919"/>
                    </a:moveTo>
                    <a:cubicBezTo>
                      <a:pt x="27837" y="21606"/>
                      <a:pt x="21606" y="27837"/>
                      <a:pt x="13919" y="27837"/>
                    </a:cubicBezTo>
                    <a:cubicBezTo>
                      <a:pt x="6232" y="27837"/>
                      <a:pt x="0" y="21606"/>
                      <a:pt x="0" y="13919"/>
                    </a:cubicBezTo>
                    <a:cubicBezTo>
                      <a:pt x="0" y="6232"/>
                      <a:pt x="6232" y="0"/>
                      <a:pt x="13919" y="0"/>
                    </a:cubicBezTo>
                    <a:cubicBezTo>
                      <a:pt x="21606" y="0"/>
                      <a:pt x="27837" y="6232"/>
                      <a:pt x="27837" y="13919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757" name="Google Shape;2757;p34"/>
          <p:cNvGrpSpPr/>
          <p:nvPr/>
        </p:nvGrpSpPr>
        <p:grpSpPr>
          <a:xfrm>
            <a:off x="13440410" y="4099356"/>
            <a:ext cx="845636" cy="587427"/>
            <a:chOff x="13440410" y="4099356"/>
            <a:chExt cx="845636" cy="587427"/>
          </a:xfrm>
        </p:grpSpPr>
        <p:sp>
          <p:nvSpPr>
            <p:cNvPr id="2758" name="Google Shape;2758;p34"/>
            <p:cNvSpPr/>
            <p:nvPr/>
          </p:nvSpPr>
          <p:spPr>
            <a:xfrm rot="-1906020">
              <a:off x="13369996" y="4348740"/>
              <a:ext cx="948032" cy="2264"/>
            </a:xfrm>
            <a:custGeom>
              <a:rect b="b" l="l" r="r" t="t"/>
              <a:pathLst>
                <a:path extrusionOk="0" h="2264" w="948032">
                  <a:moveTo>
                    <a:pt x="0" y="0"/>
                  </a:moveTo>
                  <a:lnTo>
                    <a:pt x="948033" y="0"/>
                  </a:lnTo>
                  <a:lnTo>
                    <a:pt x="948033" y="2264"/>
                  </a:lnTo>
                  <a:lnTo>
                    <a:pt x="0" y="2264"/>
                  </a:ln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9" name="Google Shape;2759;p34"/>
            <p:cNvSpPr/>
            <p:nvPr/>
          </p:nvSpPr>
          <p:spPr>
            <a:xfrm rot="-1942920">
              <a:off x="13382932" y="4368771"/>
              <a:ext cx="947921" cy="2264"/>
            </a:xfrm>
            <a:custGeom>
              <a:rect b="b" l="l" r="r" t="t"/>
              <a:pathLst>
                <a:path extrusionOk="0" h="2264" w="947921">
                  <a:moveTo>
                    <a:pt x="0" y="0"/>
                  </a:moveTo>
                  <a:lnTo>
                    <a:pt x="947921" y="0"/>
                  </a:lnTo>
                  <a:lnTo>
                    <a:pt x="947921" y="2264"/>
                  </a:lnTo>
                  <a:lnTo>
                    <a:pt x="0" y="2264"/>
                  </a:ln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0" name="Google Shape;2760;p34"/>
            <p:cNvSpPr/>
            <p:nvPr/>
          </p:nvSpPr>
          <p:spPr>
            <a:xfrm rot="-2021280">
              <a:off x="13416987" y="4421787"/>
              <a:ext cx="948032" cy="2264"/>
            </a:xfrm>
            <a:custGeom>
              <a:rect b="b" l="l" r="r" t="t"/>
              <a:pathLst>
                <a:path extrusionOk="0" h="2264" w="948032">
                  <a:moveTo>
                    <a:pt x="0" y="0"/>
                  </a:moveTo>
                  <a:lnTo>
                    <a:pt x="948033" y="0"/>
                  </a:lnTo>
                  <a:lnTo>
                    <a:pt x="948033" y="2264"/>
                  </a:lnTo>
                  <a:lnTo>
                    <a:pt x="0" y="2264"/>
                  </a:ln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1" name="Google Shape;2761;p34"/>
            <p:cNvSpPr/>
            <p:nvPr/>
          </p:nvSpPr>
          <p:spPr>
            <a:xfrm rot="-1994280">
              <a:off x="13404143" y="4401808"/>
              <a:ext cx="947921" cy="2264"/>
            </a:xfrm>
            <a:custGeom>
              <a:rect b="b" l="l" r="r" t="t"/>
              <a:pathLst>
                <a:path extrusionOk="0" h="2264" w="947921">
                  <a:moveTo>
                    <a:pt x="0" y="0"/>
                  </a:moveTo>
                  <a:lnTo>
                    <a:pt x="947921" y="0"/>
                  </a:lnTo>
                  <a:lnTo>
                    <a:pt x="947921" y="2264"/>
                  </a:lnTo>
                  <a:lnTo>
                    <a:pt x="0" y="2264"/>
                  </a:ln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2" name="Google Shape;2762;p34"/>
            <p:cNvSpPr/>
            <p:nvPr/>
          </p:nvSpPr>
          <p:spPr>
            <a:xfrm rot="-1967160">
              <a:off x="13394398" y="4386698"/>
              <a:ext cx="947884" cy="2264"/>
            </a:xfrm>
            <a:custGeom>
              <a:rect b="b" l="l" r="r" t="t"/>
              <a:pathLst>
                <a:path extrusionOk="0" h="2264" w="947884">
                  <a:moveTo>
                    <a:pt x="0" y="0"/>
                  </a:moveTo>
                  <a:lnTo>
                    <a:pt x="947884" y="0"/>
                  </a:lnTo>
                  <a:lnTo>
                    <a:pt x="947884" y="2264"/>
                  </a:lnTo>
                  <a:lnTo>
                    <a:pt x="0" y="2264"/>
                  </a:ln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763" name="Google Shape;2763;p34"/>
          <p:cNvGrpSpPr/>
          <p:nvPr/>
        </p:nvGrpSpPr>
        <p:grpSpPr>
          <a:xfrm>
            <a:off x="13218641" y="3473645"/>
            <a:ext cx="1238767" cy="695877"/>
            <a:chOff x="13218641" y="3473645"/>
            <a:chExt cx="1238767" cy="695877"/>
          </a:xfrm>
        </p:grpSpPr>
        <p:sp>
          <p:nvSpPr>
            <p:cNvPr id="2764" name="Google Shape;2764;p34"/>
            <p:cNvSpPr/>
            <p:nvPr/>
          </p:nvSpPr>
          <p:spPr>
            <a:xfrm>
              <a:off x="14239942" y="3970837"/>
              <a:ext cx="217466" cy="198685"/>
            </a:xfrm>
            <a:custGeom>
              <a:rect b="b" l="l" r="r" t="t"/>
              <a:pathLst>
                <a:path extrusionOk="0" h="198685" w="217466">
                  <a:moveTo>
                    <a:pt x="205849" y="85294"/>
                  </a:moveTo>
                  <a:cubicBezTo>
                    <a:pt x="210674" y="65993"/>
                    <a:pt x="197572" y="48066"/>
                    <a:pt x="197572" y="48066"/>
                  </a:cubicBezTo>
                  <a:cubicBezTo>
                    <a:pt x="197572" y="48066"/>
                    <a:pt x="186697" y="28728"/>
                    <a:pt x="167136" y="25091"/>
                  </a:cubicBezTo>
                  <a:cubicBezTo>
                    <a:pt x="147576" y="21453"/>
                    <a:pt x="140004" y="0"/>
                    <a:pt x="140004" y="0"/>
                  </a:cubicBezTo>
                  <a:lnTo>
                    <a:pt x="0" y="118439"/>
                  </a:lnTo>
                  <a:lnTo>
                    <a:pt x="25833" y="158562"/>
                  </a:lnTo>
                  <a:lnTo>
                    <a:pt x="51666" y="198685"/>
                  </a:lnTo>
                  <a:lnTo>
                    <a:pt x="217466" y="120369"/>
                  </a:lnTo>
                  <a:cubicBezTo>
                    <a:pt x="217429" y="120369"/>
                    <a:pt x="201024" y="104595"/>
                    <a:pt x="205849" y="85294"/>
                  </a:cubicBezTo>
                  <a:close/>
                  <a:moveTo>
                    <a:pt x="51147" y="130168"/>
                  </a:moveTo>
                  <a:lnTo>
                    <a:pt x="40086" y="112983"/>
                  </a:lnTo>
                  <a:lnTo>
                    <a:pt x="147130" y="44095"/>
                  </a:lnTo>
                  <a:lnTo>
                    <a:pt x="158191" y="61280"/>
                  </a:lnTo>
                  <a:lnTo>
                    <a:pt x="51147" y="130168"/>
                  </a:lnTo>
                  <a:close/>
                  <a:moveTo>
                    <a:pt x="73231" y="164538"/>
                  </a:moveTo>
                  <a:lnTo>
                    <a:pt x="62170" y="147353"/>
                  </a:lnTo>
                  <a:lnTo>
                    <a:pt x="169215" y="78465"/>
                  </a:lnTo>
                  <a:lnTo>
                    <a:pt x="180275" y="95650"/>
                  </a:lnTo>
                  <a:lnTo>
                    <a:pt x="73231" y="164538"/>
                  </a:lnTo>
                  <a:close/>
                </a:path>
              </a:pathLst>
            </a:custGeom>
            <a:solidFill>
              <a:srgbClr val="FFC845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5" name="Google Shape;2765;p34"/>
            <p:cNvSpPr/>
            <p:nvPr/>
          </p:nvSpPr>
          <p:spPr>
            <a:xfrm>
              <a:off x="13218641" y="3573986"/>
              <a:ext cx="144977" cy="172072"/>
            </a:xfrm>
            <a:custGeom>
              <a:rect b="b" l="l" r="r" t="t"/>
              <a:pathLst>
                <a:path extrusionOk="0" h="172072" w="144977">
                  <a:moveTo>
                    <a:pt x="111127" y="0"/>
                  </a:moveTo>
                  <a:lnTo>
                    <a:pt x="0" y="142083"/>
                  </a:lnTo>
                  <a:lnTo>
                    <a:pt x="0" y="172073"/>
                  </a:lnTo>
                  <a:lnTo>
                    <a:pt x="94016" y="172073"/>
                  </a:lnTo>
                  <a:lnTo>
                    <a:pt x="107935" y="52854"/>
                  </a:lnTo>
                  <a:cubicBezTo>
                    <a:pt x="131282" y="43686"/>
                    <a:pt x="144978" y="3971"/>
                    <a:pt x="144978" y="3971"/>
                  </a:cubicBezTo>
                  <a:lnTo>
                    <a:pt x="111127" y="0"/>
                  </a:lnTo>
                  <a:close/>
                </a:path>
              </a:pathLst>
            </a:custGeom>
            <a:solidFill>
              <a:srgbClr val="FFC845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6" name="Google Shape;2766;p34"/>
            <p:cNvSpPr/>
            <p:nvPr/>
          </p:nvSpPr>
          <p:spPr>
            <a:xfrm>
              <a:off x="13378910" y="3574246"/>
              <a:ext cx="145014" cy="171812"/>
            </a:xfrm>
            <a:custGeom>
              <a:rect b="b" l="l" r="r" t="t"/>
              <a:pathLst>
                <a:path extrusionOk="0" h="171812" w="145014">
                  <a:moveTo>
                    <a:pt x="33850" y="0"/>
                  </a:moveTo>
                  <a:lnTo>
                    <a:pt x="145015" y="141823"/>
                  </a:lnTo>
                  <a:lnTo>
                    <a:pt x="145015" y="171813"/>
                  </a:lnTo>
                  <a:lnTo>
                    <a:pt x="50961" y="171813"/>
                  </a:lnTo>
                  <a:lnTo>
                    <a:pt x="37042" y="52594"/>
                  </a:lnTo>
                  <a:cubicBezTo>
                    <a:pt x="13696" y="43426"/>
                    <a:pt x="0" y="3712"/>
                    <a:pt x="0" y="3712"/>
                  </a:cubicBezTo>
                  <a:lnTo>
                    <a:pt x="33850" y="0"/>
                  </a:lnTo>
                  <a:close/>
                </a:path>
              </a:pathLst>
            </a:custGeom>
            <a:solidFill>
              <a:srgbClr val="FFC845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7" name="Google Shape;2767;p34"/>
            <p:cNvSpPr/>
            <p:nvPr/>
          </p:nvSpPr>
          <p:spPr>
            <a:xfrm>
              <a:off x="13295032" y="3473645"/>
              <a:ext cx="160855" cy="159299"/>
            </a:xfrm>
            <a:custGeom>
              <a:rect b="b" l="l" r="r" t="t"/>
              <a:pathLst>
                <a:path extrusionOk="0" h="159299" w="160855">
                  <a:moveTo>
                    <a:pt x="157295" y="55207"/>
                  </a:moveTo>
                  <a:cubicBezTo>
                    <a:pt x="154548" y="52757"/>
                    <a:pt x="151133" y="52720"/>
                    <a:pt x="148016" y="53537"/>
                  </a:cubicBezTo>
                  <a:cubicBezTo>
                    <a:pt x="144452" y="26441"/>
                    <a:pt x="119956" y="3800"/>
                    <a:pt x="88109" y="423"/>
                  </a:cubicBezTo>
                  <a:cubicBezTo>
                    <a:pt x="51512" y="-3437"/>
                    <a:pt x="19073" y="19575"/>
                    <a:pt x="15658" y="51829"/>
                  </a:cubicBezTo>
                  <a:cubicBezTo>
                    <a:pt x="15546" y="52720"/>
                    <a:pt x="15584" y="53574"/>
                    <a:pt x="15546" y="54464"/>
                  </a:cubicBezTo>
                  <a:cubicBezTo>
                    <a:pt x="11835" y="52868"/>
                    <a:pt x="7121" y="51978"/>
                    <a:pt x="3558" y="55170"/>
                  </a:cubicBezTo>
                  <a:cubicBezTo>
                    <a:pt x="-1564" y="59809"/>
                    <a:pt x="-1824" y="68680"/>
                    <a:pt x="7232" y="72763"/>
                  </a:cubicBezTo>
                  <a:cubicBezTo>
                    <a:pt x="10276" y="74136"/>
                    <a:pt x="11649" y="73765"/>
                    <a:pt x="17885" y="74136"/>
                  </a:cubicBezTo>
                  <a:cubicBezTo>
                    <a:pt x="17996" y="74136"/>
                    <a:pt x="18107" y="74136"/>
                    <a:pt x="18219" y="74136"/>
                  </a:cubicBezTo>
                  <a:cubicBezTo>
                    <a:pt x="22636" y="87350"/>
                    <a:pt x="32100" y="98893"/>
                    <a:pt x="44831" y="106799"/>
                  </a:cubicBezTo>
                  <a:lnTo>
                    <a:pt x="47467" y="143619"/>
                  </a:lnTo>
                  <a:cubicBezTo>
                    <a:pt x="78088" y="178879"/>
                    <a:pt x="114574" y="143656"/>
                    <a:pt x="114574" y="143656"/>
                  </a:cubicBezTo>
                  <a:lnTo>
                    <a:pt x="114796" y="110733"/>
                  </a:lnTo>
                  <a:cubicBezTo>
                    <a:pt x="130497" y="103199"/>
                    <a:pt x="142300" y="90096"/>
                    <a:pt x="146642" y="73951"/>
                  </a:cubicBezTo>
                  <a:cubicBezTo>
                    <a:pt x="149946" y="73839"/>
                    <a:pt x="151356" y="73802"/>
                    <a:pt x="153657" y="72763"/>
                  </a:cubicBezTo>
                  <a:cubicBezTo>
                    <a:pt x="162677" y="68717"/>
                    <a:pt x="162417" y="59846"/>
                    <a:pt x="157295" y="55207"/>
                  </a:cubicBezTo>
                  <a:close/>
                </a:path>
              </a:pathLst>
            </a:custGeom>
            <a:solidFill>
              <a:srgbClr val="FFC845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768" name="Google Shape;2768;p34"/>
          <p:cNvGrpSpPr/>
          <p:nvPr/>
        </p:nvGrpSpPr>
        <p:grpSpPr>
          <a:xfrm>
            <a:off x="13128146" y="3620530"/>
            <a:ext cx="1081393" cy="1140751"/>
            <a:chOff x="13128146" y="3620530"/>
            <a:chExt cx="1081393" cy="1140751"/>
          </a:xfrm>
        </p:grpSpPr>
        <p:sp>
          <p:nvSpPr>
            <p:cNvPr id="2769" name="Google Shape;2769;p34"/>
            <p:cNvSpPr/>
            <p:nvPr/>
          </p:nvSpPr>
          <p:spPr>
            <a:xfrm>
              <a:off x="13433598" y="3784286"/>
              <a:ext cx="342175" cy="374758"/>
            </a:xfrm>
            <a:custGeom>
              <a:rect b="b" l="l" r="r" t="t"/>
              <a:pathLst>
                <a:path extrusionOk="0" h="374758" w="342175">
                  <a:moveTo>
                    <a:pt x="333775" y="129725"/>
                  </a:moveTo>
                  <a:cubicBezTo>
                    <a:pt x="327353" y="123935"/>
                    <a:pt x="319336" y="123861"/>
                    <a:pt x="311987" y="125828"/>
                  </a:cubicBezTo>
                  <a:cubicBezTo>
                    <a:pt x="303599" y="62136"/>
                    <a:pt x="245994" y="8911"/>
                    <a:pt x="171092" y="1005"/>
                  </a:cubicBezTo>
                  <a:cubicBezTo>
                    <a:pt x="85019" y="-8126"/>
                    <a:pt x="8744" y="45990"/>
                    <a:pt x="690" y="121894"/>
                  </a:cubicBezTo>
                  <a:cubicBezTo>
                    <a:pt x="-6065" y="185586"/>
                    <a:pt x="37435" y="244379"/>
                    <a:pt x="102501" y="266983"/>
                  </a:cubicBezTo>
                  <a:lnTo>
                    <a:pt x="115083" y="344222"/>
                  </a:lnTo>
                  <a:cubicBezTo>
                    <a:pt x="194253" y="420349"/>
                    <a:pt x="272235" y="330155"/>
                    <a:pt x="272235" y="330155"/>
                  </a:cubicBezTo>
                  <a:lnTo>
                    <a:pt x="264812" y="240778"/>
                  </a:lnTo>
                  <a:cubicBezTo>
                    <a:pt x="286043" y="223296"/>
                    <a:pt x="301669" y="200358"/>
                    <a:pt x="308758" y="173968"/>
                  </a:cubicBezTo>
                  <a:cubicBezTo>
                    <a:pt x="316478" y="173709"/>
                    <a:pt x="319670" y="173634"/>
                    <a:pt x="325126" y="171185"/>
                  </a:cubicBezTo>
                  <a:cubicBezTo>
                    <a:pt x="346468" y="161497"/>
                    <a:pt x="345875" y="140638"/>
                    <a:pt x="333775" y="129725"/>
                  </a:cubicBezTo>
                  <a:close/>
                </a:path>
              </a:pathLst>
            </a:custGeom>
            <a:solidFill>
              <a:srgbClr val="FBA6E7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0" name="Google Shape;2770;p34"/>
            <p:cNvSpPr/>
            <p:nvPr/>
          </p:nvSpPr>
          <p:spPr>
            <a:xfrm>
              <a:off x="13333628" y="3620530"/>
              <a:ext cx="80468" cy="22158"/>
            </a:xfrm>
            <a:custGeom>
              <a:rect b="b" l="l" r="r" t="t"/>
              <a:pathLst>
                <a:path extrusionOk="0" h="22158" w="80468">
                  <a:moveTo>
                    <a:pt x="37859" y="22159"/>
                  </a:moveTo>
                  <a:cubicBezTo>
                    <a:pt x="36189" y="22159"/>
                    <a:pt x="34518" y="22047"/>
                    <a:pt x="32885" y="21862"/>
                  </a:cubicBezTo>
                  <a:cubicBezTo>
                    <a:pt x="12211" y="19449"/>
                    <a:pt x="520" y="2932"/>
                    <a:pt x="0" y="2227"/>
                  </a:cubicBezTo>
                  <a:lnTo>
                    <a:pt x="2784" y="297"/>
                  </a:lnTo>
                  <a:cubicBezTo>
                    <a:pt x="2895" y="445"/>
                    <a:pt x="14141" y="16294"/>
                    <a:pt x="33294" y="18484"/>
                  </a:cubicBezTo>
                  <a:cubicBezTo>
                    <a:pt x="47658" y="20154"/>
                    <a:pt x="62727" y="13919"/>
                    <a:pt x="78205" y="0"/>
                  </a:cubicBezTo>
                  <a:lnTo>
                    <a:pt x="80469" y="2524"/>
                  </a:lnTo>
                  <a:cubicBezTo>
                    <a:pt x="66030" y="15552"/>
                    <a:pt x="51703" y="22159"/>
                    <a:pt x="37859" y="22159"/>
                  </a:cubicBezTo>
                  <a:close/>
                </a:path>
              </a:pathLst>
            </a:custGeom>
            <a:solidFill>
              <a:srgbClr val="FBA6E7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1" name="Google Shape;2771;p34"/>
            <p:cNvSpPr/>
            <p:nvPr/>
          </p:nvSpPr>
          <p:spPr>
            <a:xfrm>
              <a:off x="14022751" y="4200980"/>
              <a:ext cx="186788" cy="388329"/>
            </a:xfrm>
            <a:custGeom>
              <a:rect b="b" l="l" r="r" t="t"/>
              <a:pathLst>
                <a:path extrusionOk="0" h="388329" w="186788">
                  <a:moveTo>
                    <a:pt x="169125" y="15792"/>
                  </a:moveTo>
                  <a:lnTo>
                    <a:pt x="168753" y="16014"/>
                  </a:lnTo>
                  <a:cubicBezTo>
                    <a:pt x="161479" y="6216"/>
                    <a:pt x="149861" y="-2767"/>
                    <a:pt x="144294" y="796"/>
                  </a:cubicBezTo>
                  <a:cubicBezTo>
                    <a:pt x="138578" y="4434"/>
                    <a:pt x="143143" y="10744"/>
                    <a:pt x="144665" y="12562"/>
                  </a:cubicBezTo>
                  <a:cubicBezTo>
                    <a:pt x="142401" y="9964"/>
                    <a:pt x="131563" y="-1653"/>
                    <a:pt x="124288" y="2467"/>
                  </a:cubicBezTo>
                  <a:cubicBezTo>
                    <a:pt x="116159" y="7069"/>
                    <a:pt x="122024" y="20839"/>
                    <a:pt x="122024" y="20839"/>
                  </a:cubicBezTo>
                  <a:cubicBezTo>
                    <a:pt x="122024" y="20839"/>
                    <a:pt x="100310" y="-1950"/>
                    <a:pt x="95522" y="6995"/>
                  </a:cubicBezTo>
                  <a:cubicBezTo>
                    <a:pt x="90734" y="15940"/>
                    <a:pt x="102352" y="33905"/>
                    <a:pt x="102352" y="33905"/>
                  </a:cubicBezTo>
                  <a:cubicBezTo>
                    <a:pt x="102352" y="33905"/>
                    <a:pt x="90846" y="30564"/>
                    <a:pt x="88841" y="37802"/>
                  </a:cubicBezTo>
                  <a:cubicBezTo>
                    <a:pt x="87468" y="42738"/>
                    <a:pt x="95485" y="50830"/>
                    <a:pt x="100756" y="55544"/>
                  </a:cubicBezTo>
                  <a:lnTo>
                    <a:pt x="51094" y="138870"/>
                  </a:lnTo>
                  <a:cubicBezTo>
                    <a:pt x="51094" y="138870"/>
                    <a:pt x="53135" y="138165"/>
                    <a:pt x="56587" y="136940"/>
                  </a:cubicBezTo>
                  <a:cubicBezTo>
                    <a:pt x="18060" y="212139"/>
                    <a:pt x="-41846" y="354778"/>
                    <a:pt x="43596" y="378161"/>
                  </a:cubicBezTo>
                  <a:cubicBezTo>
                    <a:pt x="156134" y="408968"/>
                    <a:pt x="156245" y="384991"/>
                    <a:pt x="165858" y="88503"/>
                  </a:cubicBezTo>
                  <a:cubicBezTo>
                    <a:pt x="171983" y="84532"/>
                    <a:pt x="176882" y="80634"/>
                    <a:pt x="179888" y="77034"/>
                  </a:cubicBezTo>
                  <a:cubicBezTo>
                    <a:pt x="200228" y="52426"/>
                    <a:pt x="169125" y="15792"/>
                    <a:pt x="169125" y="15792"/>
                  </a:cubicBezTo>
                  <a:close/>
                </a:path>
              </a:pathLst>
            </a:custGeom>
            <a:solidFill>
              <a:srgbClr val="FBA6E7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2" name="Google Shape;2772;p34"/>
            <p:cNvSpPr/>
            <p:nvPr/>
          </p:nvSpPr>
          <p:spPr>
            <a:xfrm>
              <a:off x="13128146" y="4129993"/>
              <a:ext cx="293404" cy="631288"/>
            </a:xfrm>
            <a:custGeom>
              <a:rect b="b" l="l" r="r" t="t"/>
              <a:pathLst>
                <a:path extrusionOk="0" h="631288" w="293404">
                  <a:moveTo>
                    <a:pt x="293375" y="594980"/>
                  </a:moveTo>
                  <a:cubicBezTo>
                    <a:pt x="293003" y="589561"/>
                    <a:pt x="289514" y="586963"/>
                    <a:pt x="286991" y="585775"/>
                  </a:cubicBezTo>
                  <a:cubicBezTo>
                    <a:pt x="275150" y="583102"/>
                    <a:pt x="262531" y="579242"/>
                    <a:pt x="252472" y="572821"/>
                  </a:cubicBezTo>
                  <a:lnTo>
                    <a:pt x="286025" y="584810"/>
                  </a:lnTo>
                  <a:cubicBezTo>
                    <a:pt x="288772" y="584587"/>
                    <a:pt x="293597" y="583325"/>
                    <a:pt x="291741" y="576867"/>
                  </a:cubicBezTo>
                  <a:cubicBezTo>
                    <a:pt x="289180" y="567996"/>
                    <a:pt x="248612" y="552555"/>
                    <a:pt x="248612" y="552555"/>
                  </a:cubicBezTo>
                  <a:cubicBezTo>
                    <a:pt x="270511" y="556267"/>
                    <a:pt x="270808" y="534888"/>
                    <a:pt x="251767" y="529098"/>
                  </a:cubicBezTo>
                  <a:cubicBezTo>
                    <a:pt x="244195" y="526797"/>
                    <a:pt x="236066" y="527093"/>
                    <a:pt x="228420" y="525015"/>
                  </a:cubicBezTo>
                  <a:cubicBezTo>
                    <a:pt x="192269" y="515327"/>
                    <a:pt x="166361" y="448184"/>
                    <a:pt x="162947" y="412923"/>
                  </a:cubicBezTo>
                  <a:cubicBezTo>
                    <a:pt x="156414" y="345519"/>
                    <a:pt x="216469" y="286578"/>
                    <a:pt x="267913" y="276779"/>
                  </a:cubicBezTo>
                  <a:lnTo>
                    <a:pt x="271067" y="0"/>
                  </a:lnTo>
                  <a:cubicBezTo>
                    <a:pt x="251396" y="7275"/>
                    <a:pt x="207561" y="25907"/>
                    <a:pt x="168403" y="59646"/>
                  </a:cubicBezTo>
                  <a:cubicBezTo>
                    <a:pt x="137856" y="87261"/>
                    <a:pt x="107309" y="122002"/>
                    <a:pt x="79212" y="159082"/>
                  </a:cubicBezTo>
                  <a:cubicBezTo>
                    <a:pt x="-44981" y="322878"/>
                    <a:pt x="-32992" y="578463"/>
                    <a:pt x="185848" y="621815"/>
                  </a:cubicBezTo>
                  <a:lnTo>
                    <a:pt x="178424" y="620256"/>
                  </a:lnTo>
                  <a:cubicBezTo>
                    <a:pt x="195498" y="624822"/>
                    <a:pt x="261120" y="636291"/>
                    <a:pt x="267616" y="628830"/>
                  </a:cubicBezTo>
                  <a:cubicBezTo>
                    <a:pt x="268766" y="627531"/>
                    <a:pt x="269360" y="626343"/>
                    <a:pt x="269657" y="625230"/>
                  </a:cubicBezTo>
                  <a:cubicBezTo>
                    <a:pt x="271587" y="622520"/>
                    <a:pt x="265611" y="617324"/>
                    <a:pt x="265611" y="617324"/>
                  </a:cubicBezTo>
                  <a:cubicBezTo>
                    <a:pt x="274111" y="618252"/>
                    <a:pt x="291444" y="617695"/>
                    <a:pt x="289366" y="610160"/>
                  </a:cubicBezTo>
                  <a:cubicBezTo>
                    <a:pt x="289737" y="607562"/>
                    <a:pt x="285877" y="603999"/>
                    <a:pt x="280569" y="600362"/>
                  </a:cubicBezTo>
                  <a:lnTo>
                    <a:pt x="284615" y="601809"/>
                  </a:lnTo>
                  <a:cubicBezTo>
                    <a:pt x="289960" y="601846"/>
                    <a:pt x="293783" y="600584"/>
                    <a:pt x="293375" y="594980"/>
                  </a:cubicBezTo>
                  <a:close/>
                </a:path>
              </a:pathLst>
            </a:custGeom>
            <a:solidFill>
              <a:srgbClr val="FBA6E7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773" name="Google Shape;2773;p34"/>
          <p:cNvGrpSpPr/>
          <p:nvPr/>
        </p:nvGrpSpPr>
        <p:grpSpPr>
          <a:xfrm>
            <a:off x="13282997" y="3362718"/>
            <a:ext cx="893586" cy="1741215"/>
            <a:chOff x="13282997" y="3362718"/>
            <a:chExt cx="893586" cy="1741215"/>
          </a:xfrm>
        </p:grpSpPr>
        <p:grpSp>
          <p:nvGrpSpPr>
            <p:cNvPr id="2774" name="Google Shape;2774;p34"/>
            <p:cNvGrpSpPr/>
            <p:nvPr/>
          </p:nvGrpSpPr>
          <p:grpSpPr>
            <a:xfrm>
              <a:off x="13552367" y="3914420"/>
              <a:ext cx="45606" cy="86073"/>
              <a:chOff x="13552367" y="3914420"/>
              <a:chExt cx="45606" cy="86073"/>
            </a:xfrm>
          </p:grpSpPr>
          <p:sp>
            <p:nvSpPr>
              <p:cNvPr id="2775" name="Google Shape;2775;p34"/>
              <p:cNvSpPr/>
              <p:nvPr/>
            </p:nvSpPr>
            <p:spPr>
              <a:xfrm>
                <a:off x="13554290" y="3914420"/>
                <a:ext cx="22563" cy="53596"/>
              </a:xfrm>
              <a:custGeom>
                <a:rect b="b" l="l" r="r" t="t"/>
                <a:pathLst>
                  <a:path extrusionOk="0" h="53596" w="22563">
                    <a:moveTo>
                      <a:pt x="11614" y="53596"/>
                    </a:moveTo>
                    <a:cubicBezTo>
                      <a:pt x="4302" y="50887"/>
                      <a:pt x="-449" y="43130"/>
                      <a:pt x="34" y="34704"/>
                    </a:cubicBezTo>
                    <a:cubicBezTo>
                      <a:pt x="293" y="30361"/>
                      <a:pt x="1778" y="27503"/>
                      <a:pt x="4488" y="26130"/>
                    </a:cubicBezTo>
                    <a:cubicBezTo>
                      <a:pt x="8162" y="24237"/>
                      <a:pt x="12913" y="25945"/>
                      <a:pt x="15734" y="27318"/>
                    </a:cubicBezTo>
                    <a:lnTo>
                      <a:pt x="19186" y="0"/>
                    </a:lnTo>
                    <a:lnTo>
                      <a:pt x="22563" y="408"/>
                    </a:lnTo>
                    <a:lnTo>
                      <a:pt x="18481" y="32885"/>
                    </a:lnTo>
                    <a:lnTo>
                      <a:pt x="16216" y="31438"/>
                    </a:lnTo>
                    <a:cubicBezTo>
                      <a:pt x="14398" y="30287"/>
                      <a:pt x="9053" y="27652"/>
                      <a:pt x="6047" y="29174"/>
                    </a:cubicBezTo>
                    <a:cubicBezTo>
                      <a:pt x="4525" y="29953"/>
                      <a:pt x="3634" y="31883"/>
                      <a:pt x="3485" y="34927"/>
                    </a:cubicBezTo>
                    <a:cubicBezTo>
                      <a:pt x="3077" y="41868"/>
                      <a:pt x="6900" y="48252"/>
                      <a:pt x="12839" y="50442"/>
                    </a:cubicBezTo>
                    <a:lnTo>
                      <a:pt x="11614" y="53596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76" name="Google Shape;2776;p34"/>
              <p:cNvSpPr/>
              <p:nvPr/>
            </p:nvSpPr>
            <p:spPr>
              <a:xfrm>
                <a:off x="13552367" y="3974326"/>
                <a:ext cx="45606" cy="26167"/>
              </a:xfrm>
              <a:custGeom>
                <a:rect b="b" l="l" r="r" t="t"/>
                <a:pathLst>
                  <a:path extrusionOk="0" h="26167" w="45606">
                    <a:moveTo>
                      <a:pt x="21739" y="26167"/>
                    </a:moveTo>
                    <a:cubicBezTo>
                      <a:pt x="15986" y="26167"/>
                      <a:pt x="10382" y="24014"/>
                      <a:pt x="6002" y="19857"/>
                    </a:cubicBezTo>
                    <a:cubicBezTo>
                      <a:pt x="-1681" y="12620"/>
                      <a:pt x="175" y="6495"/>
                      <a:pt x="249" y="6236"/>
                    </a:cubicBezTo>
                    <a:lnTo>
                      <a:pt x="583" y="5196"/>
                    </a:lnTo>
                    <a:lnTo>
                      <a:pt x="45568" y="0"/>
                    </a:lnTo>
                    <a:lnTo>
                      <a:pt x="45605" y="2598"/>
                    </a:lnTo>
                    <a:cubicBezTo>
                      <a:pt x="45680" y="12026"/>
                      <a:pt x="40261" y="20266"/>
                      <a:pt x="31427" y="24126"/>
                    </a:cubicBezTo>
                    <a:cubicBezTo>
                      <a:pt x="28272" y="25462"/>
                      <a:pt x="24968" y="26167"/>
                      <a:pt x="21739" y="26167"/>
                    </a:cubicBezTo>
                    <a:close/>
                    <a:moveTo>
                      <a:pt x="3367" y="8277"/>
                    </a:moveTo>
                    <a:cubicBezTo>
                      <a:pt x="3367" y="9873"/>
                      <a:pt x="3960" y="13251"/>
                      <a:pt x="8303" y="17371"/>
                    </a:cubicBezTo>
                    <a:cubicBezTo>
                      <a:pt x="14168" y="22901"/>
                      <a:pt x="22482" y="24274"/>
                      <a:pt x="30053" y="20971"/>
                    </a:cubicBezTo>
                    <a:cubicBezTo>
                      <a:pt x="37217" y="17853"/>
                      <a:pt x="41782" y="11321"/>
                      <a:pt x="42154" y="3786"/>
                    </a:cubicBezTo>
                    <a:lnTo>
                      <a:pt x="3367" y="8277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2777" name="Google Shape;2777;p34"/>
            <p:cNvSpPr/>
            <p:nvPr/>
          </p:nvSpPr>
          <p:spPr>
            <a:xfrm>
              <a:off x="14121800" y="4229614"/>
              <a:ext cx="21156" cy="19597"/>
            </a:xfrm>
            <a:custGeom>
              <a:rect b="b" l="l" r="r" t="t"/>
              <a:pathLst>
                <a:path extrusionOk="0" h="19597" w="21156">
                  <a:moveTo>
                    <a:pt x="18670" y="19598"/>
                  </a:moveTo>
                  <a:cubicBezTo>
                    <a:pt x="11358" y="11803"/>
                    <a:pt x="111" y="2710"/>
                    <a:pt x="0" y="2635"/>
                  </a:cubicBezTo>
                  <a:lnTo>
                    <a:pt x="2153" y="0"/>
                  </a:lnTo>
                  <a:cubicBezTo>
                    <a:pt x="2635" y="371"/>
                    <a:pt x="13696" y="9316"/>
                    <a:pt x="21157" y="17296"/>
                  </a:cubicBezTo>
                  <a:lnTo>
                    <a:pt x="18670" y="19598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8" name="Google Shape;2778;p34"/>
            <p:cNvSpPr/>
            <p:nvPr/>
          </p:nvSpPr>
          <p:spPr>
            <a:xfrm>
              <a:off x="14136572" y="4212503"/>
              <a:ext cx="21156" cy="19597"/>
            </a:xfrm>
            <a:custGeom>
              <a:rect b="b" l="l" r="r" t="t"/>
              <a:pathLst>
                <a:path extrusionOk="0" h="19597" w="21156">
                  <a:moveTo>
                    <a:pt x="18670" y="19598"/>
                  </a:moveTo>
                  <a:cubicBezTo>
                    <a:pt x="11358" y="11803"/>
                    <a:pt x="111" y="2710"/>
                    <a:pt x="0" y="2635"/>
                  </a:cubicBezTo>
                  <a:lnTo>
                    <a:pt x="2153" y="0"/>
                  </a:lnTo>
                  <a:cubicBezTo>
                    <a:pt x="2635" y="371"/>
                    <a:pt x="13696" y="9316"/>
                    <a:pt x="21157" y="17296"/>
                  </a:cubicBezTo>
                  <a:lnTo>
                    <a:pt x="18670" y="19598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9" name="Google Shape;2779;p34"/>
            <p:cNvSpPr/>
            <p:nvPr/>
          </p:nvSpPr>
          <p:spPr>
            <a:xfrm>
              <a:off x="14155427" y="4203929"/>
              <a:ext cx="21156" cy="19597"/>
            </a:xfrm>
            <a:custGeom>
              <a:rect b="b" l="l" r="r" t="t"/>
              <a:pathLst>
                <a:path extrusionOk="0" h="19597" w="21156">
                  <a:moveTo>
                    <a:pt x="18670" y="19598"/>
                  </a:moveTo>
                  <a:cubicBezTo>
                    <a:pt x="11358" y="11803"/>
                    <a:pt x="111" y="2710"/>
                    <a:pt x="0" y="2635"/>
                  </a:cubicBezTo>
                  <a:lnTo>
                    <a:pt x="2153" y="0"/>
                  </a:lnTo>
                  <a:cubicBezTo>
                    <a:pt x="2635" y="371"/>
                    <a:pt x="13696" y="9316"/>
                    <a:pt x="21157" y="17296"/>
                  </a:cubicBezTo>
                  <a:lnTo>
                    <a:pt x="18670" y="19598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0" name="Google Shape;2780;p34"/>
            <p:cNvSpPr/>
            <p:nvPr/>
          </p:nvSpPr>
          <p:spPr>
            <a:xfrm>
              <a:off x="13434055" y="3777046"/>
              <a:ext cx="311196" cy="133203"/>
            </a:xfrm>
            <a:custGeom>
              <a:rect b="b" l="l" r="r" t="t"/>
              <a:pathLst>
                <a:path extrusionOk="0" h="133203" w="311196">
                  <a:moveTo>
                    <a:pt x="270" y="129097"/>
                  </a:moveTo>
                  <a:cubicBezTo>
                    <a:pt x="270" y="129097"/>
                    <a:pt x="83709" y="143721"/>
                    <a:pt x="148737" y="90532"/>
                  </a:cubicBezTo>
                  <a:cubicBezTo>
                    <a:pt x="148737" y="90532"/>
                    <a:pt x="217180" y="144760"/>
                    <a:pt x="311196" y="130952"/>
                  </a:cubicBezTo>
                  <a:cubicBezTo>
                    <a:pt x="311196" y="130952"/>
                    <a:pt x="310602" y="5461"/>
                    <a:pt x="148737" y="153"/>
                  </a:cubicBezTo>
                  <a:cubicBezTo>
                    <a:pt x="-13129" y="-5154"/>
                    <a:pt x="270" y="129097"/>
                    <a:pt x="270" y="129097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1" name="Google Shape;2781;p34"/>
            <p:cNvSpPr/>
            <p:nvPr/>
          </p:nvSpPr>
          <p:spPr>
            <a:xfrm>
              <a:off x="13309839" y="3362718"/>
              <a:ext cx="133060" cy="167692"/>
            </a:xfrm>
            <a:custGeom>
              <a:rect b="b" l="l" r="r" t="t"/>
              <a:pathLst>
                <a:path extrusionOk="0" h="167692" w="133060">
                  <a:moveTo>
                    <a:pt x="99656" y="102516"/>
                  </a:moveTo>
                  <a:cubicBezTo>
                    <a:pt x="113055" y="92012"/>
                    <a:pt x="121703" y="75718"/>
                    <a:pt x="121703" y="57382"/>
                  </a:cubicBezTo>
                  <a:cubicBezTo>
                    <a:pt x="121703" y="25685"/>
                    <a:pt x="96018" y="0"/>
                    <a:pt x="64321" y="0"/>
                  </a:cubicBezTo>
                  <a:cubicBezTo>
                    <a:pt x="32623" y="0"/>
                    <a:pt x="6938" y="25685"/>
                    <a:pt x="6938" y="57382"/>
                  </a:cubicBezTo>
                  <a:cubicBezTo>
                    <a:pt x="6938" y="76609"/>
                    <a:pt x="16440" y="93608"/>
                    <a:pt x="30953" y="104001"/>
                  </a:cubicBezTo>
                  <a:cubicBezTo>
                    <a:pt x="4043" y="119478"/>
                    <a:pt x="-1821" y="150322"/>
                    <a:pt x="443" y="167693"/>
                  </a:cubicBezTo>
                  <a:cubicBezTo>
                    <a:pt x="443" y="167693"/>
                    <a:pt x="28169" y="159379"/>
                    <a:pt x="33254" y="141006"/>
                  </a:cubicBezTo>
                  <a:lnTo>
                    <a:pt x="30730" y="167693"/>
                  </a:lnTo>
                  <a:lnTo>
                    <a:pt x="103070" y="167693"/>
                  </a:lnTo>
                  <a:lnTo>
                    <a:pt x="100138" y="141006"/>
                  </a:lnTo>
                  <a:cubicBezTo>
                    <a:pt x="100138" y="141006"/>
                    <a:pt x="117249" y="167470"/>
                    <a:pt x="133061" y="162868"/>
                  </a:cubicBezTo>
                  <a:cubicBezTo>
                    <a:pt x="133061" y="162905"/>
                    <a:pt x="129312" y="120518"/>
                    <a:pt x="99656" y="102516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782" name="Google Shape;2782;p34"/>
            <p:cNvGrpSpPr/>
            <p:nvPr/>
          </p:nvGrpSpPr>
          <p:grpSpPr>
            <a:xfrm>
              <a:off x="13366171" y="3534754"/>
              <a:ext cx="22946" cy="41867"/>
              <a:chOff x="13366171" y="3534754"/>
              <a:chExt cx="22946" cy="41867"/>
            </a:xfrm>
          </p:grpSpPr>
          <p:sp>
            <p:nvSpPr>
              <p:cNvPr id="2783" name="Google Shape;2783;p34"/>
              <p:cNvSpPr/>
              <p:nvPr/>
            </p:nvSpPr>
            <p:spPr>
              <a:xfrm>
                <a:off x="13367125" y="3534754"/>
                <a:ext cx="11933" cy="26278"/>
              </a:xfrm>
              <a:custGeom>
                <a:rect b="b" l="l" r="r" t="t"/>
                <a:pathLst>
                  <a:path extrusionOk="0" h="26278" w="11933">
                    <a:moveTo>
                      <a:pt x="5921" y="26279"/>
                    </a:moveTo>
                    <a:cubicBezTo>
                      <a:pt x="2172" y="24905"/>
                      <a:pt x="-241" y="20934"/>
                      <a:pt x="19" y="16665"/>
                    </a:cubicBezTo>
                    <a:cubicBezTo>
                      <a:pt x="168" y="14364"/>
                      <a:pt x="984" y="12842"/>
                      <a:pt x="2469" y="12063"/>
                    </a:cubicBezTo>
                    <a:cubicBezTo>
                      <a:pt x="4139" y="11209"/>
                      <a:pt x="6180" y="11692"/>
                      <a:pt x="7628" y="12286"/>
                    </a:cubicBezTo>
                    <a:lnTo>
                      <a:pt x="9187" y="0"/>
                    </a:lnTo>
                    <a:lnTo>
                      <a:pt x="11934" y="334"/>
                    </a:lnTo>
                    <a:lnTo>
                      <a:pt x="9855" y="16777"/>
                    </a:lnTo>
                    <a:lnTo>
                      <a:pt x="7999" y="15589"/>
                    </a:lnTo>
                    <a:cubicBezTo>
                      <a:pt x="7071" y="14995"/>
                      <a:pt x="4807" y="13956"/>
                      <a:pt x="3694" y="14513"/>
                    </a:cubicBezTo>
                    <a:cubicBezTo>
                      <a:pt x="3026" y="14847"/>
                      <a:pt x="2840" y="15923"/>
                      <a:pt x="2766" y="16777"/>
                    </a:cubicBezTo>
                    <a:cubicBezTo>
                      <a:pt x="2580" y="19857"/>
                      <a:pt x="4250" y="22641"/>
                      <a:pt x="6849" y="23606"/>
                    </a:cubicBezTo>
                    <a:lnTo>
                      <a:pt x="5921" y="26279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84" name="Google Shape;2784;p34"/>
              <p:cNvSpPr/>
              <p:nvPr/>
            </p:nvSpPr>
            <p:spPr>
              <a:xfrm>
                <a:off x="13366171" y="3562851"/>
                <a:ext cx="22946" cy="13770"/>
              </a:xfrm>
              <a:custGeom>
                <a:rect b="b" l="l" r="r" t="t"/>
                <a:pathLst>
                  <a:path extrusionOk="0" h="13770" w="22946">
                    <a:moveTo>
                      <a:pt x="10995" y="13770"/>
                    </a:moveTo>
                    <a:cubicBezTo>
                      <a:pt x="8100" y="13770"/>
                      <a:pt x="5279" y="12694"/>
                      <a:pt x="3052" y="10578"/>
                    </a:cubicBezTo>
                    <a:cubicBezTo>
                      <a:pt x="-808" y="6941"/>
                      <a:pt x="45" y="3823"/>
                      <a:pt x="157" y="3452"/>
                    </a:cubicBezTo>
                    <a:lnTo>
                      <a:pt x="417" y="2598"/>
                    </a:lnTo>
                    <a:lnTo>
                      <a:pt x="22909" y="0"/>
                    </a:lnTo>
                    <a:lnTo>
                      <a:pt x="22946" y="1893"/>
                    </a:lnTo>
                    <a:cubicBezTo>
                      <a:pt x="22983" y="6607"/>
                      <a:pt x="20274" y="10764"/>
                      <a:pt x="15820" y="12731"/>
                    </a:cubicBezTo>
                    <a:cubicBezTo>
                      <a:pt x="14261" y="13436"/>
                      <a:pt x="12628" y="13770"/>
                      <a:pt x="10995" y="13770"/>
                    </a:cubicBezTo>
                    <a:close/>
                    <a:moveTo>
                      <a:pt x="2829" y="5159"/>
                    </a:moveTo>
                    <a:cubicBezTo>
                      <a:pt x="2978" y="5902"/>
                      <a:pt x="3423" y="7126"/>
                      <a:pt x="4982" y="8574"/>
                    </a:cubicBezTo>
                    <a:cubicBezTo>
                      <a:pt x="7617" y="11061"/>
                      <a:pt x="11366" y="11655"/>
                      <a:pt x="14744" y="10170"/>
                    </a:cubicBezTo>
                    <a:cubicBezTo>
                      <a:pt x="17750" y="8871"/>
                      <a:pt x="19717" y="6236"/>
                      <a:pt x="20125" y="3118"/>
                    </a:cubicBezTo>
                    <a:lnTo>
                      <a:pt x="2829" y="5159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2785" name="Google Shape;2785;p34"/>
            <p:cNvSpPr/>
            <p:nvPr/>
          </p:nvSpPr>
          <p:spPr>
            <a:xfrm>
              <a:off x="13320897" y="3565746"/>
              <a:ext cx="114133" cy="28171"/>
            </a:xfrm>
            <a:custGeom>
              <a:rect b="b" l="l" r="r" t="t"/>
              <a:pathLst>
                <a:path extrusionOk="0" h="28171" w="114133">
                  <a:moveTo>
                    <a:pt x="57382" y="28172"/>
                  </a:moveTo>
                  <a:cubicBezTo>
                    <a:pt x="56603" y="28172"/>
                    <a:pt x="55823" y="28172"/>
                    <a:pt x="55081" y="28134"/>
                  </a:cubicBezTo>
                  <a:cubicBezTo>
                    <a:pt x="22864" y="26984"/>
                    <a:pt x="223" y="1819"/>
                    <a:pt x="0" y="1559"/>
                  </a:cubicBezTo>
                  <a:lnTo>
                    <a:pt x="1707" y="74"/>
                  </a:lnTo>
                  <a:cubicBezTo>
                    <a:pt x="1930" y="334"/>
                    <a:pt x="23940" y="24794"/>
                    <a:pt x="55192" y="25870"/>
                  </a:cubicBezTo>
                  <a:cubicBezTo>
                    <a:pt x="75013" y="26538"/>
                    <a:pt x="94276" y="17853"/>
                    <a:pt x="112538" y="0"/>
                  </a:cubicBezTo>
                  <a:lnTo>
                    <a:pt x="114134" y="1633"/>
                  </a:lnTo>
                  <a:cubicBezTo>
                    <a:pt x="96095" y="19226"/>
                    <a:pt x="77017" y="28172"/>
                    <a:pt x="57382" y="28172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6" name="Google Shape;2786;p34"/>
            <p:cNvSpPr/>
            <p:nvPr/>
          </p:nvSpPr>
          <p:spPr>
            <a:xfrm>
              <a:off x="13326205" y="3590725"/>
              <a:ext cx="42201" cy="37190"/>
            </a:xfrm>
            <a:custGeom>
              <a:rect b="b" l="l" r="r" t="t"/>
              <a:pathLst>
                <a:path extrusionOk="0" h="37190" w="42201">
                  <a:moveTo>
                    <a:pt x="742" y="37191"/>
                  </a:moveTo>
                  <a:lnTo>
                    <a:pt x="0" y="35038"/>
                  </a:lnTo>
                  <a:cubicBezTo>
                    <a:pt x="148" y="35001"/>
                    <a:pt x="13770" y="30176"/>
                    <a:pt x="20117" y="13288"/>
                  </a:cubicBezTo>
                  <a:lnTo>
                    <a:pt x="20229" y="12991"/>
                  </a:lnTo>
                  <a:lnTo>
                    <a:pt x="20451" y="12805"/>
                  </a:lnTo>
                  <a:cubicBezTo>
                    <a:pt x="21528" y="11914"/>
                    <a:pt x="30992" y="4380"/>
                    <a:pt x="35966" y="7832"/>
                  </a:cubicBezTo>
                  <a:cubicBezTo>
                    <a:pt x="36597" y="8277"/>
                    <a:pt x="36894" y="8129"/>
                    <a:pt x="37005" y="8091"/>
                  </a:cubicBezTo>
                  <a:cubicBezTo>
                    <a:pt x="38453" y="7423"/>
                    <a:pt x="39603" y="2858"/>
                    <a:pt x="39937" y="0"/>
                  </a:cubicBezTo>
                  <a:lnTo>
                    <a:pt x="42202" y="260"/>
                  </a:lnTo>
                  <a:cubicBezTo>
                    <a:pt x="42053" y="1670"/>
                    <a:pt x="41088" y="8722"/>
                    <a:pt x="37933" y="10170"/>
                  </a:cubicBezTo>
                  <a:cubicBezTo>
                    <a:pt x="37228" y="10504"/>
                    <a:pt x="36077" y="10690"/>
                    <a:pt x="34667" y="9725"/>
                  </a:cubicBezTo>
                  <a:cubicBezTo>
                    <a:pt x="31735" y="7683"/>
                    <a:pt x="24683" y="12360"/>
                    <a:pt x="22084" y="14401"/>
                  </a:cubicBezTo>
                  <a:cubicBezTo>
                    <a:pt x="15329" y="32106"/>
                    <a:pt x="1336" y="36968"/>
                    <a:pt x="742" y="37191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7" name="Google Shape;2787;p34"/>
            <p:cNvSpPr/>
            <p:nvPr/>
          </p:nvSpPr>
          <p:spPr>
            <a:xfrm>
              <a:off x="13376832" y="3592618"/>
              <a:ext cx="42275" cy="35297"/>
            </a:xfrm>
            <a:custGeom>
              <a:rect b="b" l="l" r="r" t="t"/>
              <a:pathLst>
                <a:path extrusionOk="0" h="35297" w="42275">
                  <a:moveTo>
                    <a:pt x="41496" y="35298"/>
                  </a:moveTo>
                  <a:cubicBezTo>
                    <a:pt x="40903" y="35112"/>
                    <a:pt x="26910" y="30213"/>
                    <a:pt x="20080" y="12508"/>
                  </a:cubicBezTo>
                  <a:cubicBezTo>
                    <a:pt x="17482" y="10467"/>
                    <a:pt x="10430" y="5827"/>
                    <a:pt x="7498" y="7832"/>
                  </a:cubicBezTo>
                  <a:cubicBezTo>
                    <a:pt x="5976" y="8871"/>
                    <a:pt x="4751" y="8685"/>
                    <a:pt x="3971" y="8351"/>
                  </a:cubicBezTo>
                  <a:cubicBezTo>
                    <a:pt x="1039" y="7052"/>
                    <a:pt x="148" y="1410"/>
                    <a:pt x="0" y="297"/>
                  </a:cubicBezTo>
                  <a:lnTo>
                    <a:pt x="2264" y="0"/>
                  </a:lnTo>
                  <a:cubicBezTo>
                    <a:pt x="2561" y="2264"/>
                    <a:pt x="3600" y="5716"/>
                    <a:pt x="4937" y="6273"/>
                  </a:cubicBezTo>
                  <a:cubicBezTo>
                    <a:pt x="5085" y="6347"/>
                    <a:pt x="5456" y="6495"/>
                    <a:pt x="6273" y="5976"/>
                  </a:cubicBezTo>
                  <a:cubicBezTo>
                    <a:pt x="11283" y="2524"/>
                    <a:pt x="20748" y="10059"/>
                    <a:pt x="21825" y="10949"/>
                  </a:cubicBezTo>
                  <a:lnTo>
                    <a:pt x="22047" y="11135"/>
                  </a:lnTo>
                  <a:lnTo>
                    <a:pt x="22159" y="11432"/>
                  </a:lnTo>
                  <a:cubicBezTo>
                    <a:pt x="28543" y="28357"/>
                    <a:pt x="42127" y="33108"/>
                    <a:pt x="42276" y="33182"/>
                  </a:cubicBezTo>
                  <a:lnTo>
                    <a:pt x="41496" y="35298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8" name="Google Shape;2788;p34"/>
            <p:cNvSpPr/>
            <p:nvPr/>
          </p:nvSpPr>
          <p:spPr>
            <a:xfrm>
              <a:off x="13340049" y="3589251"/>
              <a:ext cx="22715" cy="4444"/>
            </a:xfrm>
            <a:custGeom>
              <a:rect b="b" l="l" r="r" t="t"/>
              <a:pathLst>
                <a:path extrusionOk="0" h="4444" w="22715">
                  <a:moveTo>
                    <a:pt x="1262" y="4444"/>
                  </a:moveTo>
                  <a:lnTo>
                    <a:pt x="0" y="2551"/>
                  </a:lnTo>
                  <a:cubicBezTo>
                    <a:pt x="5716" y="-1346"/>
                    <a:pt x="22047" y="361"/>
                    <a:pt x="22715" y="436"/>
                  </a:cubicBezTo>
                  <a:lnTo>
                    <a:pt x="22456" y="2700"/>
                  </a:lnTo>
                  <a:cubicBezTo>
                    <a:pt x="18002" y="2254"/>
                    <a:pt x="5419" y="1623"/>
                    <a:pt x="1262" y="4444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9" name="Google Shape;2789;p34"/>
            <p:cNvSpPr/>
            <p:nvPr/>
          </p:nvSpPr>
          <p:spPr>
            <a:xfrm>
              <a:off x="13329063" y="3582559"/>
              <a:ext cx="15217" cy="4789"/>
            </a:xfrm>
            <a:custGeom>
              <a:rect b="b" l="l" r="r" t="t"/>
              <a:pathLst>
                <a:path extrusionOk="0" h="4789" w="15217">
                  <a:moveTo>
                    <a:pt x="1262" y="4789"/>
                  </a:moveTo>
                  <a:lnTo>
                    <a:pt x="0" y="2896"/>
                  </a:lnTo>
                  <a:cubicBezTo>
                    <a:pt x="5716" y="-1001"/>
                    <a:pt x="14810" y="149"/>
                    <a:pt x="15218" y="187"/>
                  </a:cubicBezTo>
                  <a:lnTo>
                    <a:pt x="14921" y="2451"/>
                  </a:lnTo>
                  <a:cubicBezTo>
                    <a:pt x="14810" y="2488"/>
                    <a:pt x="6273" y="1411"/>
                    <a:pt x="1262" y="4789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0" name="Google Shape;2790;p34"/>
            <p:cNvSpPr/>
            <p:nvPr/>
          </p:nvSpPr>
          <p:spPr>
            <a:xfrm>
              <a:off x="13387967" y="3590872"/>
              <a:ext cx="22641" cy="5532"/>
            </a:xfrm>
            <a:custGeom>
              <a:rect b="b" l="l" r="r" t="t"/>
              <a:pathLst>
                <a:path extrusionOk="0" h="5532" w="22641">
                  <a:moveTo>
                    <a:pt x="21342" y="5533"/>
                  </a:moveTo>
                  <a:cubicBezTo>
                    <a:pt x="16257" y="2081"/>
                    <a:pt x="186" y="2304"/>
                    <a:pt x="37" y="2304"/>
                  </a:cubicBezTo>
                  <a:lnTo>
                    <a:pt x="0" y="2"/>
                  </a:lnTo>
                  <a:cubicBezTo>
                    <a:pt x="705" y="2"/>
                    <a:pt x="16962" y="-220"/>
                    <a:pt x="22641" y="3640"/>
                  </a:cubicBezTo>
                  <a:lnTo>
                    <a:pt x="21342" y="5533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1" name="Google Shape;2791;p34"/>
            <p:cNvSpPr/>
            <p:nvPr/>
          </p:nvSpPr>
          <p:spPr>
            <a:xfrm>
              <a:off x="13404261" y="3585509"/>
              <a:ext cx="17259" cy="4548"/>
            </a:xfrm>
            <a:custGeom>
              <a:rect b="b" l="l" r="r" t="t"/>
              <a:pathLst>
                <a:path extrusionOk="0" h="4548" w="17259">
                  <a:moveTo>
                    <a:pt x="16034" y="4548"/>
                  </a:moveTo>
                  <a:cubicBezTo>
                    <a:pt x="10987" y="1133"/>
                    <a:pt x="445" y="2581"/>
                    <a:pt x="334" y="2618"/>
                  </a:cubicBezTo>
                  <a:lnTo>
                    <a:pt x="0" y="354"/>
                  </a:lnTo>
                  <a:cubicBezTo>
                    <a:pt x="483" y="280"/>
                    <a:pt x="11543" y="-1242"/>
                    <a:pt x="17259" y="2655"/>
                  </a:cubicBezTo>
                  <a:lnTo>
                    <a:pt x="16034" y="4548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2" name="Google Shape;2792;p34"/>
            <p:cNvSpPr/>
            <p:nvPr/>
          </p:nvSpPr>
          <p:spPr>
            <a:xfrm>
              <a:off x="13637056" y="3752628"/>
              <a:ext cx="94424" cy="94424"/>
            </a:xfrm>
            <a:custGeom>
              <a:rect b="b" l="l" r="r" t="t"/>
              <a:pathLst>
                <a:path extrusionOk="0" h="94424" w="94424">
                  <a:moveTo>
                    <a:pt x="94425" y="47212"/>
                  </a:moveTo>
                  <a:cubicBezTo>
                    <a:pt x="94425" y="73287"/>
                    <a:pt x="73287" y="94425"/>
                    <a:pt x="47212" y="94425"/>
                  </a:cubicBezTo>
                  <a:cubicBezTo>
                    <a:pt x="21138" y="94425"/>
                    <a:pt x="0" y="73287"/>
                    <a:pt x="0" y="47212"/>
                  </a:cubicBezTo>
                  <a:cubicBezTo>
                    <a:pt x="0" y="21138"/>
                    <a:pt x="21138" y="0"/>
                    <a:pt x="47212" y="0"/>
                  </a:cubicBezTo>
                  <a:cubicBezTo>
                    <a:pt x="73287" y="0"/>
                    <a:pt x="94425" y="21138"/>
                    <a:pt x="94425" y="47212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3" name="Google Shape;2793;p34"/>
            <p:cNvSpPr/>
            <p:nvPr/>
          </p:nvSpPr>
          <p:spPr>
            <a:xfrm>
              <a:off x="14033101" y="4330868"/>
              <a:ext cx="47276" cy="198536"/>
            </a:xfrm>
            <a:custGeom>
              <a:rect b="b" l="l" r="r" t="t"/>
              <a:pathLst>
                <a:path extrusionOk="0" h="198536" w="47276">
                  <a:moveTo>
                    <a:pt x="843" y="198537"/>
                  </a:moveTo>
                  <a:cubicBezTo>
                    <a:pt x="-7100" y="110014"/>
                    <a:pt x="43676" y="1076"/>
                    <a:pt x="44195" y="0"/>
                  </a:cubicBezTo>
                  <a:lnTo>
                    <a:pt x="47276" y="1447"/>
                  </a:lnTo>
                  <a:cubicBezTo>
                    <a:pt x="46757" y="2524"/>
                    <a:pt x="-3611" y="110645"/>
                    <a:pt x="4258" y="198240"/>
                  </a:cubicBezTo>
                  <a:lnTo>
                    <a:pt x="843" y="198537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4" name="Google Shape;2794;p34"/>
            <p:cNvSpPr/>
            <p:nvPr/>
          </p:nvSpPr>
          <p:spPr>
            <a:xfrm>
              <a:off x="13378651" y="4701218"/>
              <a:ext cx="38749" cy="17185"/>
            </a:xfrm>
            <a:custGeom>
              <a:rect b="b" l="l" r="r" t="t"/>
              <a:pathLst>
                <a:path extrusionOk="0" h="17185" w="38749">
                  <a:moveTo>
                    <a:pt x="37748" y="17185"/>
                  </a:moveTo>
                  <a:cubicBezTo>
                    <a:pt x="23569" y="12879"/>
                    <a:pt x="223" y="3266"/>
                    <a:pt x="0" y="3155"/>
                  </a:cubicBezTo>
                  <a:lnTo>
                    <a:pt x="1299" y="0"/>
                  </a:lnTo>
                  <a:cubicBezTo>
                    <a:pt x="1522" y="111"/>
                    <a:pt x="24757" y="9650"/>
                    <a:pt x="38750" y="13919"/>
                  </a:cubicBezTo>
                  <a:lnTo>
                    <a:pt x="37748" y="17185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5" name="Google Shape;2795;p34"/>
            <p:cNvSpPr/>
            <p:nvPr/>
          </p:nvSpPr>
          <p:spPr>
            <a:xfrm>
              <a:off x="13373306" y="4715211"/>
              <a:ext cx="41385" cy="18632"/>
            </a:xfrm>
            <a:custGeom>
              <a:rect b="b" l="l" r="r" t="t"/>
              <a:pathLst>
                <a:path extrusionOk="0" h="18632" w="41385">
                  <a:moveTo>
                    <a:pt x="40383" y="18633"/>
                  </a:moveTo>
                  <a:cubicBezTo>
                    <a:pt x="26204" y="14327"/>
                    <a:pt x="260" y="3229"/>
                    <a:pt x="0" y="3118"/>
                  </a:cubicBezTo>
                  <a:lnTo>
                    <a:pt x="1336" y="0"/>
                  </a:lnTo>
                  <a:cubicBezTo>
                    <a:pt x="1596" y="111"/>
                    <a:pt x="27392" y="11135"/>
                    <a:pt x="41385" y="15366"/>
                  </a:cubicBezTo>
                  <a:lnTo>
                    <a:pt x="40383" y="18633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6" name="Google Shape;2796;p34"/>
            <p:cNvSpPr/>
            <p:nvPr/>
          </p:nvSpPr>
          <p:spPr>
            <a:xfrm>
              <a:off x="13365214" y="4733176"/>
              <a:ext cx="35112" cy="16516"/>
            </a:xfrm>
            <a:custGeom>
              <a:rect b="b" l="l" r="r" t="t"/>
              <a:pathLst>
                <a:path extrusionOk="0" h="16516" w="35112">
                  <a:moveTo>
                    <a:pt x="34147" y="16517"/>
                  </a:moveTo>
                  <a:cubicBezTo>
                    <a:pt x="19969" y="12211"/>
                    <a:pt x="223" y="3155"/>
                    <a:pt x="0" y="3081"/>
                  </a:cubicBezTo>
                  <a:lnTo>
                    <a:pt x="1410" y="0"/>
                  </a:lnTo>
                  <a:cubicBezTo>
                    <a:pt x="1596" y="74"/>
                    <a:pt x="21156" y="9056"/>
                    <a:pt x="35112" y="13288"/>
                  </a:cubicBezTo>
                  <a:lnTo>
                    <a:pt x="34147" y="16517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7" name="Google Shape;2797;p34"/>
            <p:cNvSpPr/>
            <p:nvPr/>
          </p:nvSpPr>
          <p:spPr>
            <a:xfrm rot="-951000">
              <a:off x="13289663" y="4444696"/>
              <a:ext cx="3414" cy="49290"/>
            </a:xfrm>
            <a:custGeom>
              <a:rect b="b" l="l" r="r" t="t"/>
              <a:pathLst>
                <a:path extrusionOk="0" h="49290" w="3414">
                  <a:moveTo>
                    <a:pt x="0" y="0"/>
                  </a:moveTo>
                  <a:lnTo>
                    <a:pt x="3415" y="0"/>
                  </a:lnTo>
                  <a:lnTo>
                    <a:pt x="3415" y="49291"/>
                  </a:lnTo>
                  <a:lnTo>
                    <a:pt x="0" y="49291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8" name="Google Shape;2798;p34"/>
            <p:cNvSpPr/>
            <p:nvPr/>
          </p:nvSpPr>
          <p:spPr>
            <a:xfrm>
              <a:off x="13580008" y="4960144"/>
              <a:ext cx="143789" cy="143789"/>
            </a:xfrm>
            <a:custGeom>
              <a:rect b="b" l="l" r="r" t="t"/>
              <a:pathLst>
                <a:path extrusionOk="0" h="143789" w="143789">
                  <a:moveTo>
                    <a:pt x="71895" y="143790"/>
                  </a:moveTo>
                  <a:cubicBezTo>
                    <a:pt x="32254" y="143790"/>
                    <a:pt x="0" y="111536"/>
                    <a:pt x="0" y="71895"/>
                  </a:cubicBezTo>
                  <a:cubicBezTo>
                    <a:pt x="0" y="32254"/>
                    <a:pt x="32254" y="0"/>
                    <a:pt x="71895" y="0"/>
                  </a:cubicBezTo>
                  <a:cubicBezTo>
                    <a:pt x="111535" y="0"/>
                    <a:pt x="143790" y="32254"/>
                    <a:pt x="143790" y="71895"/>
                  </a:cubicBezTo>
                  <a:cubicBezTo>
                    <a:pt x="143753" y="111536"/>
                    <a:pt x="111498" y="143790"/>
                    <a:pt x="71895" y="143790"/>
                  </a:cubicBezTo>
                  <a:close/>
                  <a:moveTo>
                    <a:pt x="71895" y="3452"/>
                  </a:moveTo>
                  <a:cubicBezTo>
                    <a:pt x="34147" y="3452"/>
                    <a:pt x="3415" y="34185"/>
                    <a:pt x="3415" y="71932"/>
                  </a:cubicBezTo>
                  <a:cubicBezTo>
                    <a:pt x="3415" y="109680"/>
                    <a:pt x="34147" y="140412"/>
                    <a:pt x="71895" y="140412"/>
                  </a:cubicBezTo>
                  <a:cubicBezTo>
                    <a:pt x="109643" y="140412"/>
                    <a:pt x="140375" y="109680"/>
                    <a:pt x="140375" y="71932"/>
                  </a:cubicBezTo>
                  <a:cubicBezTo>
                    <a:pt x="140338" y="34147"/>
                    <a:pt x="109643" y="3452"/>
                    <a:pt x="71895" y="3452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9" name="Google Shape;2799;p34"/>
            <p:cNvSpPr/>
            <p:nvPr/>
          </p:nvSpPr>
          <p:spPr>
            <a:xfrm>
              <a:off x="13829172" y="4960144"/>
              <a:ext cx="143789" cy="143789"/>
            </a:xfrm>
            <a:custGeom>
              <a:rect b="b" l="l" r="r" t="t"/>
              <a:pathLst>
                <a:path extrusionOk="0" h="143789" w="143789">
                  <a:moveTo>
                    <a:pt x="71895" y="143790"/>
                  </a:moveTo>
                  <a:cubicBezTo>
                    <a:pt x="32254" y="143790"/>
                    <a:pt x="0" y="111536"/>
                    <a:pt x="0" y="71895"/>
                  </a:cubicBezTo>
                  <a:cubicBezTo>
                    <a:pt x="0" y="32254"/>
                    <a:pt x="32254" y="0"/>
                    <a:pt x="71895" y="0"/>
                  </a:cubicBezTo>
                  <a:cubicBezTo>
                    <a:pt x="111535" y="0"/>
                    <a:pt x="143790" y="32254"/>
                    <a:pt x="143790" y="71895"/>
                  </a:cubicBezTo>
                  <a:cubicBezTo>
                    <a:pt x="143790" y="111536"/>
                    <a:pt x="111535" y="143790"/>
                    <a:pt x="71895" y="143790"/>
                  </a:cubicBezTo>
                  <a:close/>
                  <a:moveTo>
                    <a:pt x="71895" y="3452"/>
                  </a:moveTo>
                  <a:cubicBezTo>
                    <a:pt x="34147" y="3452"/>
                    <a:pt x="3415" y="34185"/>
                    <a:pt x="3415" y="71932"/>
                  </a:cubicBezTo>
                  <a:cubicBezTo>
                    <a:pt x="3415" y="109680"/>
                    <a:pt x="34147" y="140412"/>
                    <a:pt x="71895" y="140412"/>
                  </a:cubicBezTo>
                  <a:cubicBezTo>
                    <a:pt x="109643" y="140412"/>
                    <a:pt x="140375" y="109680"/>
                    <a:pt x="140375" y="71932"/>
                  </a:cubicBezTo>
                  <a:cubicBezTo>
                    <a:pt x="140375" y="34147"/>
                    <a:pt x="109643" y="3452"/>
                    <a:pt x="71895" y="3452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0" name="Google Shape;2800;p34"/>
            <p:cNvSpPr/>
            <p:nvPr/>
          </p:nvSpPr>
          <p:spPr>
            <a:xfrm>
              <a:off x="13321343" y="4960144"/>
              <a:ext cx="143789" cy="143789"/>
            </a:xfrm>
            <a:custGeom>
              <a:rect b="b" l="l" r="r" t="t"/>
              <a:pathLst>
                <a:path extrusionOk="0" h="143789" w="143789">
                  <a:moveTo>
                    <a:pt x="71895" y="143790"/>
                  </a:moveTo>
                  <a:cubicBezTo>
                    <a:pt x="32254" y="143790"/>
                    <a:pt x="0" y="111536"/>
                    <a:pt x="0" y="71895"/>
                  </a:cubicBezTo>
                  <a:cubicBezTo>
                    <a:pt x="0" y="32254"/>
                    <a:pt x="32254" y="0"/>
                    <a:pt x="71895" y="0"/>
                  </a:cubicBezTo>
                  <a:cubicBezTo>
                    <a:pt x="111535" y="0"/>
                    <a:pt x="143790" y="32254"/>
                    <a:pt x="143790" y="71895"/>
                  </a:cubicBezTo>
                  <a:cubicBezTo>
                    <a:pt x="143753" y="111536"/>
                    <a:pt x="111535" y="143790"/>
                    <a:pt x="71895" y="143790"/>
                  </a:cubicBezTo>
                  <a:close/>
                  <a:moveTo>
                    <a:pt x="71895" y="3452"/>
                  </a:moveTo>
                  <a:cubicBezTo>
                    <a:pt x="34147" y="3452"/>
                    <a:pt x="3415" y="34185"/>
                    <a:pt x="3415" y="71932"/>
                  </a:cubicBezTo>
                  <a:cubicBezTo>
                    <a:pt x="3415" y="109680"/>
                    <a:pt x="34147" y="140412"/>
                    <a:pt x="71895" y="140412"/>
                  </a:cubicBezTo>
                  <a:cubicBezTo>
                    <a:pt x="109642" y="140412"/>
                    <a:pt x="140375" y="109680"/>
                    <a:pt x="140375" y="71932"/>
                  </a:cubicBezTo>
                  <a:cubicBezTo>
                    <a:pt x="140338" y="34147"/>
                    <a:pt x="109642" y="3452"/>
                    <a:pt x="71895" y="3452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801" name="Google Shape;2801;p34"/>
            <p:cNvGrpSpPr/>
            <p:nvPr/>
          </p:nvGrpSpPr>
          <p:grpSpPr>
            <a:xfrm>
              <a:off x="13369112" y="4984641"/>
              <a:ext cx="48288" cy="91418"/>
              <a:chOff x="13369112" y="4984641"/>
              <a:chExt cx="48288" cy="91418"/>
            </a:xfrm>
          </p:grpSpPr>
          <p:sp>
            <p:nvSpPr>
              <p:cNvPr id="2802" name="Google Shape;2802;p34"/>
              <p:cNvSpPr/>
              <p:nvPr/>
            </p:nvSpPr>
            <p:spPr>
              <a:xfrm>
                <a:off x="13377129" y="4984641"/>
                <a:ext cx="32217" cy="55378"/>
              </a:xfrm>
              <a:custGeom>
                <a:rect b="b" l="l" r="r" t="t"/>
                <a:pathLst>
                  <a:path extrusionOk="0" h="55378" w="32217">
                    <a:moveTo>
                      <a:pt x="17705" y="55378"/>
                    </a:moveTo>
                    <a:lnTo>
                      <a:pt x="14513" y="55378"/>
                    </a:lnTo>
                    <a:cubicBezTo>
                      <a:pt x="6533" y="55378"/>
                      <a:pt x="0" y="48883"/>
                      <a:pt x="0" y="40865"/>
                    </a:cubicBezTo>
                    <a:lnTo>
                      <a:pt x="0" y="14513"/>
                    </a:lnTo>
                    <a:cubicBezTo>
                      <a:pt x="0" y="6533"/>
                      <a:pt x="6495" y="0"/>
                      <a:pt x="14513" y="0"/>
                    </a:cubicBezTo>
                    <a:lnTo>
                      <a:pt x="17705" y="0"/>
                    </a:lnTo>
                    <a:cubicBezTo>
                      <a:pt x="25685" y="0"/>
                      <a:pt x="32217" y="6495"/>
                      <a:pt x="32217" y="14513"/>
                    </a:cubicBezTo>
                    <a:lnTo>
                      <a:pt x="32217" y="40865"/>
                    </a:lnTo>
                    <a:cubicBezTo>
                      <a:pt x="32180" y="48846"/>
                      <a:pt x="25685" y="55378"/>
                      <a:pt x="17705" y="55378"/>
                    </a:cubicBezTo>
                    <a:close/>
                    <a:moveTo>
                      <a:pt x="14513" y="3415"/>
                    </a:moveTo>
                    <a:cubicBezTo>
                      <a:pt x="8388" y="3415"/>
                      <a:pt x="3415" y="8388"/>
                      <a:pt x="3415" y="14513"/>
                    </a:cubicBezTo>
                    <a:lnTo>
                      <a:pt x="3415" y="40865"/>
                    </a:lnTo>
                    <a:cubicBezTo>
                      <a:pt x="3415" y="46990"/>
                      <a:pt x="8388" y="51963"/>
                      <a:pt x="14513" y="51963"/>
                    </a:cubicBezTo>
                    <a:lnTo>
                      <a:pt x="17705" y="51963"/>
                    </a:lnTo>
                    <a:cubicBezTo>
                      <a:pt x="23829" y="51963"/>
                      <a:pt x="28802" y="46990"/>
                      <a:pt x="28802" y="40865"/>
                    </a:cubicBezTo>
                    <a:lnTo>
                      <a:pt x="28802" y="14513"/>
                    </a:lnTo>
                    <a:cubicBezTo>
                      <a:pt x="28802" y="8388"/>
                      <a:pt x="23829" y="3415"/>
                      <a:pt x="17705" y="3415"/>
                    </a:cubicBezTo>
                    <a:lnTo>
                      <a:pt x="14513" y="3415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03" name="Google Shape;2803;p34"/>
              <p:cNvSpPr/>
              <p:nvPr/>
            </p:nvSpPr>
            <p:spPr>
              <a:xfrm>
                <a:off x="13369112" y="5030331"/>
                <a:ext cx="48288" cy="19300"/>
              </a:xfrm>
              <a:custGeom>
                <a:rect b="b" l="l" r="r" t="t"/>
                <a:pathLst>
                  <a:path extrusionOk="0" h="19300" w="48288">
                    <a:moveTo>
                      <a:pt x="24683" y="19301"/>
                    </a:moveTo>
                    <a:cubicBezTo>
                      <a:pt x="12397" y="19301"/>
                      <a:pt x="0" y="12657"/>
                      <a:pt x="0" y="0"/>
                    </a:cubicBezTo>
                    <a:lnTo>
                      <a:pt x="3415" y="0"/>
                    </a:lnTo>
                    <a:cubicBezTo>
                      <a:pt x="3415" y="10430"/>
                      <a:pt x="14141" y="15923"/>
                      <a:pt x="24720" y="15923"/>
                    </a:cubicBezTo>
                    <a:cubicBezTo>
                      <a:pt x="30139" y="15923"/>
                      <a:pt x="35149" y="14513"/>
                      <a:pt x="38787" y="11915"/>
                    </a:cubicBezTo>
                    <a:cubicBezTo>
                      <a:pt x="42758" y="9094"/>
                      <a:pt x="44874" y="4974"/>
                      <a:pt x="44874" y="37"/>
                    </a:cubicBezTo>
                    <a:lnTo>
                      <a:pt x="48289" y="37"/>
                    </a:lnTo>
                    <a:cubicBezTo>
                      <a:pt x="48289" y="6124"/>
                      <a:pt x="45691" y="11209"/>
                      <a:pt x="40791" y="14698"/>
                    </a:cubicBezTo>
                    <a:cubicBezTo>
                      <a:pt x="36523" y="17630"/>
                      <a:pt x="30844" y="19301"/>
                      <a:pt x="24683" y="19301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04" name="Google Shape;2804;p34"/>
              <p:cNvSpPr/>
              <p:nvPr/>
            </p:nvSpPr>
            <p:spPr>
              <a:xfrm>
                <a:off x="13391604" y="5047925"/>
                <a:ext cx="3414" cy="26427"/>
              </a:xfrm>
              <a:custGeom>
                <a:rect b="b" l="l" r="r" t="t"/>
                <a:pathLst>
                  <a:path extrusionOk="0" h="26427" w="3414">
                    <a:moveTo>
                      <a:pt x="0" y="0"/>
                    </a:moveTo>
                    <a:lnTo>
                      <a:pt x="3415" y="0"/>
                    </a:lnTo>
                    <a:lnTo>
                      <a:pt x="3415" y="26427"/>
                    </a:lnTo>
                    <a:lnTo>
                      <a:pt x="0" y="26427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05" name="Google Shape;2805;p34"/>
              <p:cNvSpPr/>
              <p:nvPr/>
            </p:nvSpPr>
            <p:spPr>
              <a:xfrm>
                <a:off x="13381360" y="5072645"/>
                <a:ext cx="26278" cy="3414"/>
              </a:xfrm>
              <a:custGeom>
                <a:rect b="b" l="l" r="r" t="t"/>
                <a:pathLst>
                  <a:path extrusionOk="0" h="3414" w="26278">
                    <a:moveTo>
                      <a:pt x="0" y="0"/>
                    </a:moveTo>
                    <a:lnTo>
                      <a:pt x="26279" y="0"/>
                    </a:lnTo>
                    <a:lnTo>
                      <a:pt x="26279" y="3415"/>
                    </a:lnTo>
                    <a:lnTo>
                      <a:pt x="0" y="3415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2806" name="Google Shape;2806;p34"/>
            <p:cNvSpPr/>
            <p:nvPr/>
          </p:nvSpPr>
          <p:spPr>
            <a:xfrm>
              <a:off x="13608815" y="5014974"/>
              <a:ext cx="87850" cy="32282"/>
            </a:xfrm>
            <a:custGeom>
              <a:rect b="b" l="l" r="r" t="t"/>
              <a:pathLst>
                <a:path extrusionOk="0" h="32282" w="87850">
                  <a:moveTo>
                    <a:pt x="8421" y="32283"/>
                  </a:moveTo>
                  <a:cubicBezTo>
                    <a:pt x="6825" y="32283"/>
                    <a:pt x="5081" y="31912"/>
                    <a:pt x="3596" y="30575"/>
                  </a:cubicBezTo>
                  <a:cubicBezTo>
                    <a:pt x="2334" y="29425"/>
                    <a:pt x="1555" y="28386"/>
                    <a:pt x="1183" y="27309"/>
                  </a:cubicBezTo>
                  <a:cubicBezTo>
                    <a:pt x="-1006" y="20925"/>
                    <a:pt x="-153" y="15135"/>
                    <a:pt x="3707" y="10087"/>
                  </a:cubicBezTo>
                  <a:cubicBezTo>
                    <a:pt x="4561" y="8974"/>
                    <a:pt x="5897" y="8417"/>
                    <a:pt x="7048" y="7971"/>
                  </a:cubicBezTo>
                  <a:lnTo>
                    <a:pt x="8644" y="7378"/>
                  </a:lnTo>
                  <a:cubicBezTo>
                    <a:pt x="11799" y="6190"/>
                    <a:pt x="15065" y="4965"/>
                    <a:pt x="18368" y="3926"/>
                  </a:cubicBezTo>
                  <a:cubicBezTo>
                    <a:pt x="33772" y="-788"/>
                    <a:pt x="49361" y="-1271"/>
                    <a:pt x="64690" y="2552"/>
                  </a:cubicBezTo>
                  <a:cubicBezTo>
                    <a:pt x="68884" y="3592"/>
                    <a:pt x="73041" y="4891"/>
                    <a:pt x="77050" y="6153"/>
                  </a:cubicBezTo>
                  <a:lnTo>
                    <a:pt x="77941" y="6413"/>
                  </a:lnTo>
                  <a:cubicBezTo>
                    <a:pt x="80168" y="7118"/>
                    <a:pt x="82432" y="8491"/>
                    <a:pt x="84213" y="10310"/>
                  </a:cubicBezTo>
                  <a:lnTo>
                    <a:pt x="84250" y="10347"/>
                  </a:lnTo>
                  <a:cubicBezTo>
                    <a:pt x="86626" y="12834"/>
                    <a:pt x="87851" y="15877"/>
                    <a:pt x="87851" y="19144"/>
                  </a:cubicBezTo>
                  <a:cubicBezTo>
                    <a:pt x="87851" y="22558"/>
                    <a:pt x="86923" y="25602"/>
                    <a:pt x="85067" y="28274"/>
                  </a:cubicBezTo>
                  <a:cubicBezTo>
                    <a:pt x="83619" y="30390"/>
                    <a:pt x="81615" y="31466"/>
                    <a:pt x="79128" y="31541"/>
                  </a:cubicBezTo>
                  <a:cubicBezTo>
                    <a:pt x="73561" y="31652"/>
                    <a:pt x="68068" y="30910"/>
                    <a:pt x="62797" y="29276"/>
                  </a:cubicBezTo>
                  <a:cubicBezTo>
                    <a:pt x="62500" y="29202"/>
                    <a:pt x="62240" y="29054"/>
                    <a:pt x="61943" y="28942"/>
                  </a:cubicBezTo>
                  <a:cubicBezTo>
                    <a:pt x="58974" y="27755"/>
                    <a:pt x="57489" y="25528"/>
                    <a:pt x="57452" y="22521"/>
                  </a:cubicBezTo>
                  <a:cubicBezTo>
                    <a:pt x="57452" y="21519"/>
                    <a:pt x="57601" y="20517"/>
                    <a:pt x="57749" y="19478"/>
                  </a:cubicBezTo>
                  <a:lnTo>
                    <a:pt x="57861" y="18772"/>
                  </a:lnTo>
                  <a:cubicBezTo>
                    <a:pt x="58083" y="17176"/>
                    <a:pt x="57712" y="16583"/>
                    <a:pt x="57230" y="16137"/>
                  </a:cubicBezTo>
                  <a:cubicBezTo>
                    <a:pt x="56265" y="15209"/>
                    <a:pt x="55003" y="14504"/>
                    <a:pt x="53444" y="13910"/>
                  </a:cubicBezTo>
                  <a:cubicBezTo>
                    <a:pt x="46985" y="11572"/>
                    <a:pt x="40416" y="11720"/>
                    <a:pt x="33401" y="14356"/>
                  </a:cubicBezTo>
                  <a:cubicBezTo>
                    <a:pt x="32881" y="14541"/>
                    <a:pt x="32399" y="14727"/>
                    <a:pt x="31879" y="14949"/>
                  </a:cubicBezTo>
                  <a:cubicBezTo>
                    <a:pt x="30209" y="15617"/>
                    <a:pt x="29652" y="16620"/>
                    <a:pt x="29875" y="18438"/>
                  </a:cubicBezTo>
                  <a:cubicBezTo>
                    <a:pt x="29986" y="19515"/>
                    <a:pt x="30097" y="20591"/>
                    <a:pt x="30023" y="21630"/>
                  </a:cubicBezTo>
                  <a:cubicBezTo>
                    <a:pt x="29800" y="25305"/>
                    <a:pt x="27907" y="28014"/>
                    <a:pt x="24530" y="29425"/>
                  </a:cubicBezTo>
                  <a:cubicBezTo>
                    <a:pt x="23453" y="29907"/>
                    <a:pt x="22451" y="30204"/>
                    <a:pt x="21523" y="30353"/>
                  </a:cubicBezTo>
                  <a:cubicBezTo>
                    <a:pt x="17812" y="30984"/>
                    <a:pt x="14100" y="31578"/>
                    <a:pt x="10388" y="32097"/>
                  </a:cubicBezTo>
                  <a:cubicBezTo>
                    <a:pt x="9795" y="32209"/>
                    <a:pt x="9126" y="32283"/>
                    <a:pt x="8421" y="32283"/>
                  </a:cubicBezTo>
                  <a:close/>
                  <a:moveTo>
                    <a:pt x="44016" y="3443"/>
                  </a:moveTo>
                  <a:cubicBezTo>
                    <a:pt x="35776" y="3443"/>
                    <a:pt x="27536" y="4705"/>
                    <a:pt x="19371" y="7192"/>
                  </a:cubicBezTo>
                  <a:cubicBezTo>
                    <a:pt x="16179" y="8194"/>
                    <a:pt x="12949" y="9382"/>
                    <a:pt x="9832" y="10570"/>
                  </a:cubicBezTo>
                  <a:lnTo>
                    <a:pt x="8236" y="11163"/>
                  </a:lnTo>
                  <a:cubicBezTo>
                    <a:pt x="7790" y="11349"/>
                    <a:pt x="6714" y="11720"/>
                    <a:pt x="6380" y="12128"/>
                  </a:cubicBezTo>
                  <a:cubicBezTo>
                    <a:pt x="3225" y="16249"/>
                    <a:pt x="2557" y="20851"/>
                    <a:pt x="4375" y="26159"/>
                  </a:cubicBezTo>
                  <a:cubicBezTo>
                    <a:pt x="4561" y="26641"/>
                    <a:pt x="5044" y="27272"/>
                    <a:pt x="5823" y="28014"/>
                  </a:cubicBezTo>
                  <a:cubicBezTo>
                    <a:pt x="6714" y="28794"/>
                    <a:pt x="7864" y="29017"/>
                    <a:pt x="9906" y="28720"/>
                  </a:cubicBezTo>
                  <a:cubicBezTo>
                    <a:pt x="13580" y="28200"/>
                    <a:pt x="17292" y="27606"/>
                    <a:pt x="20967" y="26975"/>
                  </a:cubicBezTo>
                  <a:cubicBezTo>
                    <a:pt x="21635" y="26864"/>
                    <a:pt x="22340" y="26641"/>
                    <a:pt x="23194" y="26270"/>
                  </a:cubicBezTo>
                  <a:cubicBezTo>
                    <a:pt x="25383" y="25342"/>
                    <a:pt x="26497" y="23746"/>
                    <a:pt x="26645" y="21408"/>
                  </a:cubicBezTo>
                  <a:cubicBezTo>
                    <a:pt x="26683" y="20554"/>
                    <a:pt x="26608" y="19663"/>
                    <a:pt x="26534" y="18810"/>
                  </a:cubicBezTo>
                  <a:cubicBezTo>
                    <a:pt x="26163" y="15469"/>
                    <a:pt x="27573" y="13056"/>
                    <a:pt x="30654" y="11794"/>
                  </a:cubicBezTo>
                  <a:cubicBezTo>
                    <a:pt x="31174" y="11572"/>
                    <a:pt x="31730" y="11386"/>
                    <a:pt x="32287" y="11163"/>
                  </a:cubicBezTo>
                  <a:cubicBezTo>
                    <a:pt x="39970" y="8268"/>
                    <a:pt x="47505" y="8120"/>
                    <a:pt x="54668" y="10718"/>
                  </a:cubicBezTo>
                  <a:cubicBezTo>
                    <a:pt x="56710" y="11460"/>
                    <a:pt x="58306" y="12425"/>
                    <a:pt x="59642" y="13650"/>
                  </a:cubicBezTo>
                  <a:cubicBezTo>
                    <a:pt x="61090" y="15024"/>
                    <a:pt x="61609" y="16842"/>
                    <a:pt x="61275" y="19218"/>
                  </a:cubicBezTo>
                  <a:lnTo>
                    <a:pt x="61164" y="19960"/>
                  </a:lnTo>
                  <a:cubicBezTo>
                    <a:pt x="61053" y="20777"/>
                    <a:pt x="60904" y="21630"/>
                    <a:pt x="60904" y="22484"/>
                  </a:cubicBezTo>
                  <a:cubicBezTo>
                    <a:pt x="60904" y="24117"/>
                    <a:pt x="61572" y="25082"/>
                    <a:pt x="62983" y="25639"/>
                  </a:cubicBezTo>
                  <a:cubicBezTo>
                    <a:pt x="63465" y="25862"/>
                    <a:pt x="63651" y="25936"/>
                    <a:pt x="63836" y="25973"/>
                  </a:cubicBezTo>
                  <a:cubicBezTo>
                    <a:pt x="68773" y="27495"/>
                    <a:pt x="73895" y="28200"/>
                    <a:pt x="79091" y="28089"/>
                  </a:cubicBezTo>
                  <a:cubicBezTo>
                    <a:pt x="80502" y="28052"/>
                    <a:pt x="81504" y="27495"/>
                    <a:pt x="82320" y="26270"/>
                  </a:cubicBezTo>
                  <a:cubicBezTo>
                    <a:pt x="83805" y="24154"/>
                    <a:pt x="84510" y="21816"/>
                    <a:pt x="84510" y="19106"/>
                  </a:cubicBezTo>
                  <a:cubicBezTo>
                    <a:pt x="84510" y="16694"/>
                    <a:pt x="83619" y="14541"/>
                    <a:pt x="81838" y="12648"/>
                  </a:cubicBezTo>
                  <a:cubicBezTo>
                    <a:pt x="80390" y="11238"/>
                    <a:pt x="78683" y="10161"/>
                    <a:pt x="76938" y="9605"/>
                  </a:cubicBezTo>
                  <a:lnTo>
                    <a:pt x="76085" y="9345"/>
                  </a:lnTo>
                  <a:cubicBezTo>
                    <a:pt x="72113" y="8120"/>
                    <a:pt x="67993" y="6821"/>
                    <a:pt x="63911" y="5819"/>
                  </a:cubicBezTo>
                  <a:cubicBezTo>
                    <a:pt x="57304" y="4260"/>
                    <a:pt x="50660" y="3443"/>
                    <a:pt x="44016" y="3443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807" name="Google Shape;2807;p34"/>
            <p:cNvGrpSpPr/>
            <p:nvPr/>
          </p:nvGrpSpPr>
          <p:grpSpPr>
            <a:xfrm>
              <a:off x="13867662" y="5008247"/>
              <a:ext cx="70113" cy="45764"/>
              <a:chOff x="13867662" y="5008247"/>
              <a:chExt cx="70113" cy="45764"/>
            </a:xfrm>
          </p:grpSpPr>
          <p:sp>
            <p:nvSpPr>
              <p:cNvPr id="2808" name="Google Shape;2808;p34"/>
              <p:cNvSpPr/>
              <p:nvPr/>
            </p:nvSpPr>
            <p:spPr>
              <a:xfrm>
                <a:off x="13867662" y="5008247"/>
                <a:ext cx="45764" cy="45764"/>
              </a:xfrm>
              <a:custGeom>
                <a:rect b="b" l="l" r="r" t="t"/>
                <a:pathLst>
                  <a:path extrusionOk="0" h="45764" w="45764">
                    <a:moveTo>
                      <a:pt x="34073" y="45765"/>
                    </a:moveTo>
                    <a:lnTo>
                      <a:pt x="11692" y="45765"/>
                    </a:lnTo>
                    <a:cubicBezTo>
                      <a:pt x="5233" y="45765"/>
                      <a:pt x="0" y="40531"/>
                      <a:pt x="0" y="34073"/>
                    </a:cubicBezTo>
                    <a:lnTo>
                      <a:pt x="0" y="11692"/>
                    </a:lnTo>
                    <a:cubicBezTo>
                      <a:pt x="0" y="5233"/>
                      <a:pt x="5233" y="0"/>
                      <a:pt x="11692" y="0"/>
                    </a:cubicBezTo>
                    <a:lnTo>
                      <a:pt x="34073" y="0"/>
                    </a:lnTo>
                    <a:cubicBezTo>
                      <a:pt x="40531" y="0"/>
                      <a:pt x="45765" y="5233"/>
                      <a:pt x="45765" y="11692"/>
                    </a:cubicBezTo>
                    <a:lnTo>
                      <a:pt x="45765" y="34073"/>
                    </a:lnTo>
                    <a:cubicBezTo>
                      <a:pt x="45765" y="40531"/>
                      <a:pt x="40531" y="45765"/>
                      <a:pt x="34073" y="45765"/>
                    </a:cubicBezTo>
                    <a:close/>
                    <a:moveTo>
                      <a:pt x="11692" y="3378"/>
                    </a:moveTo>
                    <a:cubicBezTo>
                      <a:pt x="7126" y="3378"/>
                      <a:pt x="3415" y="7089"/>
                      <a:pt x="3415" y="11655"/>
                    </a:cubicBezTo>
                    <a:lnTo>
                      <a:pt x="3415" y="34036"/>
                    </a:lnTo>
                    <a:cubicBezTo>
                      <a:pt x="3415" y="38601"/>
                      <a:pt x="7126" y="42313"/>
                      <a:pt x="11692" y="42313"/>
                    </a:cubicBezTo>
                    <a:lnTo>
                      <a:pt x="34073" y="42313"/>
                    </a:lnTo>
                    <a:cubicBezTo>
                      <a:pt x="38638" y="42313"/>
                      <a:pt x="42350" y="38601"/>
                      <a:pt x="42350" y="34036"/>
                    </a:cubicBezTo>
                    <a:lnTo>
                      <a:pt x="42350" y="11655"/>
                    </a:lnTo>
                    <a:cubicBezTo>
                      <a:pt x="42350" y="7089"/>
                      <a:pt x="38638" y="3378"/>
                      <a:pt x="34073" y="3378"/>
                    </a:cubicBezTo>
                    <a:lnTo>
                      <a:pt x="11692" y="3378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09" name="Google Shape;2809;p34"/>
              <p:cNvSpPr/>
              <p:nvPr/>
            </p:nvSpPr>
            <p:spPr>
              <a:xfrm>
                <a:off x="13910012" y="5011588"/>
                <a:ext cx="27763" cy="39046"/>
              </a:xfrm>
              <a:custGeom>
                <a:rect b="b" l="l" r="r" t="t"/>
                <a:pathLst>
                  <a:path extrusionOk="0" h="39046" w="27763">
                    <a:moveTo>
                      <a:pt x="27763" y="39047"/>
                    </a:moveTo>
                    <a:lnTo>
                      <a:pt x="0" y="30621"/>
                    </a:lnTo>
                    <a:lnTo>
                      <a:pt x="0" y="8425"/>
                    </a:lnTo>
                    <a:lnTo>
                      <a:pt x="27763" y="0"/>
                    </a:lnTo>
                    <a:lnTo>
                      <a:pt x="27763" y="39047"/>
                    </a:lnTo>
                    <a:close/>
                    <a:moveTo>
                      <a:pt x="3415" y="28097"/>
                    </a:moveTo>
                    <a:lnTo>
                      <a:pt x="24349" y="34481"/>
                    </a:lnTo>
                    <a:lnTo>
                      <a:pt x="24349" y="4602"/>
                    </a:lnTo>
                    <a:lnTo>
                      <a:pt x="3415" y="10986"/>
                    </a:lnTo>
                    <a:lnTo>
                      <a:pt x="3415" y="28097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810" name="Google Shape;2810;p34"/>
          <p:cNvSpPr/>
          <p:nvPr/>
        </p:nvSpPr>
        <p:spPr>
          <a:xfrm>
            <a:off x="13535951" y="4049364"/>
            <a:ext cx="74027" cy="28329"/>
          </a:xfrm>
          <a:custGeom>
            <a:rect b="b" l="l" r="r" t="t"/>
            <a:pathLst>
              <a:path extrusionOk="0" h="28329" w="74027">
                <a:moveTo>
                  <a:pt x="0" y="2685"/>
                </a:moveTo>
                <a:cubicBezTo>
                  <a:pt x="0" y="2685"/>
                  <a:pt x="40531" y="12706"/>
                  <a:pt x="71895" y="124"/>
                </a:cubicBezTo>
                <a:cubicBezTo>
                  <a:pt x="73454" y="-507"/>
                  <a:pt x="74753" y="1423"/>
                  <a:pt x="73565" y="2648"/>
                </a:cubicBezTo>
                <a:cubicBezTo>
                  <a:pt x="64620" y="11815"/>
                  <a:pt x="42536" y="31524"/>
                  <a:pt x="4046" y="27887"/>
                </a:cubicBezTo>
                <a:lnTo>
                  <a:pt x="0" y="2685"/>
                </a:lnTo>
                <a:close/>
              </a:path>
            </a:pathLst>
          </a:custGeom>
          <a:solidFill>
            <a:srgbClr val="6664A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811" name="Google Shape;2811;p34"/>
          <p:cNvGrpSpPr/>
          <p:nvPr/>
        </p:nvGrpSpPr>
        <p:grpSpPr>
          <a:xfrm>
            <a:off x="7275973" y="6017892"/>
            <a:ext cx="2501501" cy="1842539"/>
            <a:chOff x="7275973" y="6017892"/>
            <a:chExt cx="2501501" cy="1842539"/>
          </a:xfrm>
        </p:grpSpPr>
        <p:grpSp>
          <p:nvGrpSpPr>
            <p:cNvPr id="2812" name="Google Shape;2812;p34"/>
            <p:cNvGrpSpPr/>
            <p:nvPr/>
          </p:nvGrpSpPr>
          <p:grpSpPr>
            <a:xfrm>
              <a:off x="8749232" y="6372142"/>
              <a:ext cx="1028242" cy="1488289"/>
              <a:chOff x="8749232" y="6372142"/>
              <a:chExt cx="1028242" cy="1488289"/>
            </a:xfrm>
          </p:grpSpPr>
          <p:sp>
            <p:nvSpPr>
              <p:cNvPr id="2813" name="Google Shape;2813;p34"/>
              <p:cNvSpPr/>
              <p:nvPr/>
            </p:nvSpPr>
            <p:spPr>
              <a:xfrm>
                <a:off x="8770532" y="7696420"/>
                <a:ext cx="997" cy="995"/>
              </a:xfrm>
              <a:custGeom>
                <a:rect b="b" l="l" r="r" t="t"/>
                <a:pathLst>
                  <a:path extrusionOk="0" h="995" w="997">
                    <a:moveTo>
                      <a:pt x="0" y="0"/>
                    </a:moveTo>
                    <a:cubicBezTo>
                      <a:pt x="498" y="498"/>
                      <a:pt x="498" y="498"/>
                      <a:pt x="997" y="995"/>
                    </a:cubicBezTo>
                    <a:lnTo>
                      <a:pt x="498" y="498"/>
                    </a:lnTo>
                    <a:cubicBezTo>
                      <a:pt x="498" y="498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14" name="Google Shape;2814;p34"/>
              <p:cNvSpPr/>
              <p:nvPr/>
            </p:nvSpPr>
            <p:spPr>
              <a:xfrm>
                <a:off x="8768039" y="7693933"/>
                <a:ext cx="997" cy="995"/>
              </a:xfrm>
              <a:custGeom>
                <a:rect b="b" l="l" r="r" t="t"/>
                <a:pathLst>
                  <a:path extrusionOk="0" h="995" w="997">
                    <a:moveTo>
                      <a:pt x="997" y="995"/>
                    </a:moveTo>
                    <a:cubicBezTo>
                      <a:pt x="498" y="498"/>
                      <a:pt x="498" y="498"/>
                      <a:pt x="0" y="0"/>
                    </a:cubicBezTo>
                    <a:cubicBezTo>
                      <a:pt x="0" y="498"/>
                      <a:pt x="498" y="498"/>
                      <a:pt x="997" y="995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15" name="Google Shape;2815;p34"/>
              <p:cNvSpPr/>
              <p:nvPr/>
            </p:nvSpPr>
            <p:spPr>
              <a:xfrm>
                <a:off x="8749232" y="6372142"/>
                <a:ext cx="1028242" cy="1488289"/>
              </a:xfrm>
              <a:custGeom>
                <a:rect b="b" l="l" r="r" t="t"/>
                <a:pathLst>
                  <a:path extrusionOk="0" h="1488289" w="1028242">
                    <a:moveTo>
                      <a:pt x="1009494" y="166498"/>
                    </a:moveTo>
                    <a:lnTo>
                      <a:pt x="979081" y="137641"/>
                    </a:lnTo>
                    <a:cubicBezTo>
                      <a:pt x="981574" y="139631"/>
                      <a:pt x="983568" y="142119"/>
                      <a:pt x="985064" y="144606"/>
                    </a:cubicBezTo>
                    <a:cubicBezTo>
                      <a:pt x="976588" y="133660"/>
                      <a:pt x="964622" y="125700"/>
                      <a:pt x="950163" y="122715"/>
                    </a:cubicBezTo>
                    <a:lnTo>
                      <a:pt x="368314" y="1314"/>
                    </a:lnTo>
                    <a:cubicBezTo>
                      <a:pt x="334909" y="-5651"/>
                      <a:pt x="301504" y="15743"/>
                      <a:pt x="293527" y="49576"/>
                    </a:cubicBezTo>
                    <a:lnTo>
                      <a:pt x="1855" y="1263579"/>
                    </a:lnTo>
                    <a:cubicBezTo>
                      <a:pt x="-3630" y="1285968"/>
                      <a:pt x="3351" y="1307860"/>
                      <a:pt x="18807" y="1321791"/>
                    </a:cubicBezTo>
                    <a:cubicBezTo>
                      <a:pt x="18807" y="1321791"/>
                      <a:pt x="18807" y="1321791"/>
                      <a:pt x="18807" y="1321791"/>
                    </a:cubicBezTo>
                    <a:lnTo>
                      <a:pt x="21798" y="1324776"/>
                    </a:lnTo>
                    <a:cubicBezTo>
                      <a:pt x="22795" y="1325771"/>
                      <a:pt x="23793" y="1326269"/>
                      <a:pt x="25288" y="1327264"/>
                    </a:cubicBezTo>
                    <a:cubicBezTo>
                      <a:pt x="24291" y="1326766"/>
                      <a:pt x="23294" y="1325771"/>
                      <a:pt x="22297" y="1325274"/>
                    </a:cubicBezTo>
                    <a:lnTo>
                      <a:pt x="49220" y="1350649"/>
                    </a:lnTo>
                    <a:cubicBezTo>
                      <a:pt x="57198" y="1358112"/>
                      <a:pt x="66671" y="1363087"/>
                      <a:pt x="78138" y="1365575"/>
                    </a:cubicBezTo>
                    <a:lnTo>
                      <a:pt x="659987" y="1486975"/>
                    </a:lnTo>
                    <a:cubicBezTo>
                      <a:pt x="693392" y="1493941"/>
                      <a:pt x="726797" y="1472546"/>
                      <a:pt x="734774" y="1438713"/>
                    </a:cubicBezTo>
                    <a:lnTo>
                      <a:pt x="1026446" y="224711"/>
                    </a:lnTo>
                    <a:cubicBezTo>
                      <a:pt x="1031931" y="202819"/>
                      <a:pt x="1024452" y="180927"/>
                      <a:pt x="1009494" y="166498"/>
                    </a:cubicBezTo>
                    <a:close/>
                    <a:moveTo>
                      <a:pt x="997528" y="178439"/>
                    </a:moveTo>
                    <a:cubicBezTo>
                      <a:pt x="998027" y="179932"/>
                      <a:pt x="998027" y="181922"/>
                      <a:pt x="997528" y="183415"/>
                    </a:cubicBezTo>
                    <a:cubicBezTo>
                      <a:pt x="997528" y="181424"/>
                      <a:pt x="997528" y="179932"/>
                      <a:pt x="997528" y="178439"/>
                    </a:cubicBezTo>
                    <a:close/>
                    <a:moveTo>
                      <a:pt x="997030" y="171474"/>
                    </a:moveTo>
                    <a:cubicBezTo>
                      <a:pt x="996531" y="169981"/>
                      <a:pt x="996531" y="167991"/>
                      <a:pt x="996033" y="166498"/>
                    </a:cubicBezTo>
                    <a:cubicBezTo>
                      <a:pt x="996531" y="167991"/>
                      <a:pt x="997030" y="169981"/>
                      <a:pt x="997030" y="171474"/>
                    </a:cubicBezTo>
                    <a:close/>
                    <a:moveTo>
                      <a:pt x="991545" y="154557"/>
                    </a:moveTo>
                    <a:cubicBezTo>
                      <a:pt x="989551" y="151074"/>
                      <a:pt x="987557" y="148089"/>
                      <a:pt x="985562" y="145104"/>
                    </a:cubicBezTo>
                    <a:cubicBezTo>
                      <a:pt x="988055" y="148089"/>
                      <a:pt x="990050" y="151572"/>
                      <a:pt x="991545" y="154557"/>
                    </a:cubicBezTo>
                    <a:close/>
                    <a:moveTo>
                      <a:pt x="906287" y="293869"/>
                    </a:moveTo>
                    <a:lnTo>
                      <a:pt x="662978" y="1307362"/>
                    </a:lnTo>
                    <a:cubicBezTo>
                      <a:pt x="655001" y="1341195"/>
                      <a:pt x="621596" y="1362590"/>
                      <a:pt x="588190" y="1355624"/>
                    </a:cubicBezTo>
                    <a:lnTo>
                      <a:pt x="132484" y="1260593"/>
                    </a:lnTo>
                    <a:cubicBezTo>
                      <a:pt x="99079" y="1253628"/>
                      <a:pt x="78637" y="1220790"/>
                      <a:pt x="86614" y="1187455"/>
                    </a:cubicBezTo>
                    <a:lnTo>
                      <a:pt x="329924" y="173464"/>
                    </a:lnTo>
                    <a:cubicBezTo>
                      <a:pt x="337901" y="139631"/>
                      <a:pt x="371306" y="118237"/>
                      <a:pt x="404711" y="125202"/>
                    </a:cubicBezTo>
                    <a:lnTo>
                      <a:pt x="860418" y="220233"/>
                    </a:lnTo>
                    <a:cubicBezTo>
                      <a:pt x="893823" y="227198"/>
                      <a:pt x="914265" y="260036"/>
                      <a:pt x="906287" y="293869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2816" name="Google Shape;2816;p34"/>
            <p:cNvSpPr/>
            <p:nvPr/>
          </p:nvSpPr>
          <p:spPr>
            <a:xfrm>
              <a:off x="7275973" y="6021872"/>
              <a:ext cx="1028178" cy="1488786"/>
            </a:xfrm>
            <a:custGeom>
              <a:rect b="b" l="l" r="r" t="t"/>
              <a:pathLst>
                <a:path extrusionOk="0" h="1488786" w="1028178">
                  <a:moveTo>
                    <a:pt x="1026388" y="1263579"/>
                  </a:moveTo>
                  <a:lnTo>
                    <a:pt x="734716" y="49576"/>
                  </a:lnTo>
                  <a:cubicBezTo>
                    <a:pt x="726738" y="15743"/>
                    <a:pt x="692834" y="-5651"/>
                    <a:pt x="659928" y="1314"/>
                  </a:cubicBezTo>
                  <a:lnTo>
                    <a:pt x="78079" y="122715"/>
                  </a:lnTo>
                  <a:cubicBezTo>
                    <a:pt x="61128" y="126197"/>
                    <a:pt x="47666" y="136646"/>
                    <a:pt x="39688" y="149582"/>
                  </a:cubicBezTo>
                  <a:cubicBezTo>
                    <a:pt x="42181" y="145104"/>
                    <a:pt x="45173" y="141124"/>
                    <a:pt x="49162" y="137641"/>
                  </a:cubicBezTo>
                  <a:lnTo>
                    <a:pt x="18748" y="166498"/>
                  </a:lnTo>
                  <a:cubicBezTo>
                    <a:pt x="3790" y="180927"/>
                    <a:pt x="-3688" y="202819"/>
                    <a:pt x="1796" y="225208"/>
                  </a:cubicBezTo>
                  <a:lnTo>
                    <a:pt x="293468" y="1439211"/>
                  </a:lnTo>
                  <a:cubicBezTo>
                    <a:pt x="301445" y="1473044"/>
                    <a:pt x="334851" y="1494438"/>
                    <a:pt x="368256" y="1487472"/>
                  </a:cubicBezTo>
                  <a:lnTo>
                    <a:pt x="950104" y="1366072"/>
                  </a:lnTo>
                  <a:cubicBezTo>
                    <a:pt x="961572" y="1363585"/>
                    <a:pt x="971045" y="1358609"/>
                    <a:pt x="979022" y="1351146"/>
                  </a:cubicBezTo>
                  <a:lnTo>
                    <a:pt x="1009436" y="1322289"/>
                  </a:lnTo>
                  <a:lnTo>
                    <a:pt x="1008937" y="1322786"/>
                  </a:lnTo>
                  <a:cubicBezTo>
                    <a:pt x="1024393" y="1308357"/>
                    <a:pt x="1031872" y="1285968"/>
                    <a:pt x="1026388" y="1263579"/>
                  </a:cubicBezTo>
                  <a:close/>
                  <a:moveTo>
                    <a:pt x="31212" y="189385"/>
                  </a:moveTo>
                  <a:cubicBezTo>
                    <a:pt x="30714" y="185902"/>
                    <a:pt x="30714" y="181922"/>
                    <a:pt x="30714" y="177942"/>
                  </a:cubicBezTo>
                  <a:cubicBezTo>
                    <a:pt x="30714" y="181922"/>
                    <a:pt x="30714" y="185405"/>
                    <a:pt x="31212" y="189385"/>
                  </a:cubicBezTo>
                  <a:close/>
                  <a:moveTo>
                    <a:pt x="895758" y="1261091"/>
                  </a:moveTo>
                  <a:lnTo>
                    <a:pt x="440052" y="1356121"/>
                  </a:lnTo>
                  <a:cubicBezTo>
                    <a:pt x="406647" y="1363087"/>
                    <a:pt x="373242" y="1341693"/>
                    <a:pt x="365264" y="1307860"/>
                  </a:cubicBezTo>
                  <a:lnTo>
                    <a:pt x="132924" y="339643"/>
                  </a:lnTo>
                  <a:lnTo>
                    <a:pt x="623531" y="183415"/>
                  </a:lnTo>
                  <a:lnTo>
                    <a:pt x="623531" y="125202"/>
                  </a:lnTo>
                  <a:cubicBezTo>
                    <a:pt x="656936" y="118237"/>
                    <a:pt x="690341" y="139631"/>
                    <a:pt x="698319" y="173464"/>
                  </a:cubicBezTo>
                  <a:lnTo>
                    <a:pt x="941628" y="1187455"/>
                  </a:lnTo>
                  <a:cubicBezTo>
                    <a:pt x="949606" y="1221288"/>
                    <a:pt x="929164" y="1254125"/>
                    <a:pt x="895758" y="1261091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817" name="Google Shape;2817;p34"/>
            <p:cNvGrpSpPr/>
            <p:nvPr/>
          </p:nvGrpSpPr>
          <p:grpSpPr>
            <a:xfrm>
              <a:off x="7358540" y="6103291"/>
              <a:ext cx="2345840" cy="1666268"/>
              <a:chOff x="7358540" y="6103291"/>
              <a:chExt cx="2345840" cy="1666268"/>
            </a:xfrm>
          </p:grpSpPr>
          <p:sp>
            <p:nvSpPr>
              <p:cNvPr id="2818" name="Google Shape;2818;p34"/>
              <p:cNvSpPr/>
              <p:nvPr/>
            </p:nvSpPr>
            <p:spPr>
              <a:xfrm>
                <a:off x="8830133" y="6492547"/>
                <a:ext cx="823122" cy="1233547"/>
              </a:xfrm>
              <a:custGeom>
                <a:rect b="b" l="l" r="r" t="t"/>
                <a:pathLst>
                  <a:path extrusionOk="0" h="1233547" w="823122">
                    <a:moveTo>
                      <a:pt x="319822" y="1314"/>
                    </a:moveTo>
                    <a:cubicBezTo>
                      <a:pt x="286417" y="-5651"/>
                      <a:pt x="253011" y="15743"/>
                      <a:pt x="245034" y="49576"/>
                    </a:cubicBezTo>
                    <a:lnTo>
                      <a:pt x="1725" y="1063567"/>
                    </a:lnTo>
                    <a:cubicBezTo>
                      <a:pt x="-6253" y="1097400"/>
                      <a:pt x="14189" y="1130237"/>
                      <a:pt x="47595" y="1137203"/>
                    </a:cubicBezTo>
                    <a:lnTo>
                      <a:pt x="503301" y="1232233"/>
                    </a:lnTo>
                    <a:cubicBezTo>
                      <a:pt x="536706" y="1239199"/>
                      <a:pt x="570111" y="1217805"/>
                      <a:pt x="578089" y="1183972"/>
                    </a:cubicBezTo>
                    <a:lnTo>
                      <a:pt x="821398" y="169981"/>
                    </a:lnTo>
                    <a:cubicBezTo>
                      <a:pt x="829375" y="136148"/>
                      <a:pt x="808933" y="103310"/>
                      <a:pt x="775528" y="96345"/>
                    </a:cubicBezTo>
                    <a:lnTo>
                      <a:pt x="319822" y="1314"/>
                    </a:lnTo>
                    <a:close/>
                  </a:path>
                </a:pathLst>
              </a:custGeom>
              <a:solidFill>
                <a:srgbClr val="EBF2FA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19" name="Google Shape;2819;p34"/>
              <p:cNvSpPr/>
              <p:nvPr/>
            </p:nvSpPr>
            <p:spPr>
              <a:xfrm>
                <a:off x="8776016" y="6447590"/>
                <a:ext cx="928364" cy="1321969"/>
              </a:xfrm>
              <a:custGeom>
                <a:rect b="b" l="l" r="r" t="t"/>
                <a:pathLst>
                  <a:path extrusionOk="0" h="1321969" w="928364">
                    <a:moveTo>
                      <a:pt x="314108" y="0"/>
                    </a:moveTo>
                    <a:lnTo>
                      <a:pt x="248794" y="188071"/>
                    </a:lnTo>
                    <a:lnTo>
                      <a:pt x="0" y="1185145"/>
                    </a:lnTo>
                    <a:lnTo>
                      <a:pt x="629713" y="1321969"/>
                    </a:lnTo>
                    <a:lnTo>
                      <a:pt x="928365" y="135829"/>
                    </a:lnTo>
                    <a:close/>
                  </a:path>
                </a:pathLst>
              </a:custGeom>
              <a:solidFill>
                <a:srgbClr val="EBF2FA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20" name="Google Shape;2820;p34"/>
              <p:cNvSpPr/>
              <p:nvPr/>
            </p:nvSpPr>
            <p:spPr>
              <a:xfrm>
                <a:off x="7400192" y="6141282"/>
                <a:ext cx="822624" cy="1233547"/>
              </a:xfrm>
              <a:custGeom>
                <a:rect b="b" l="l" r="r" t="t"/>
                <a:pathLst>
                  <a:path extrusionOk="0" h="1233547" w="822624">
                    <a:moveTo>
                      <a:pt x="502802" y="1314"/>
                    </a:moveTo>
                    <a:cubicBezTo>
                      <a:pt x="536208" y="-5651"/>
                      <a:pt x="569613" y="15743"/>
                      <a:pt x="577590" y="49576"/>
                    </a:cubicBezTo>
                    <a:lnTo>
                      <a:pt x="820900" y="1063567"/>
                    </a:lnTo>
                    <a:cubicBezTo>
                      <a:pt x="828877" y="1097400"/>
                      <a:pt x="808435" y="1130237"/>
                      <a:pt x="775030" y="1137203"/>
                    </a:cubicBezTo>
                    <a:lnTo>
                      <a:pt x="319822" y="1232233"/>
                    </a:lnTo>
                    <a:cubicBezTo>
                      <a:pt x="286417" y="1239199"/>
                      <a:pt x="253012" y="1217805"/>
                      <a:pt x="245034" y="1183972"/>
                    </a:cubicBezTo>
                    <a:lnTo>
                      <a:pt x="1725" y="169981"/>
                    </a:lnTo>
                    <a:cubicBezTo>
                      <a:pt x="-6253" y="136148"/>
                      <a:pt x="14189" y="103310"/>
                      <a:pt x="47595" y="96345"/>
                    </a:cubicBezTo>
                    <a:lnTo>
                      <a:pt x="502802" y="1314"/>
                    </a:lnTo>
                    <a:close/>
                  </a:path>
                </a:pathLst>
              </a:custGeom>
              <a:solidFill>
                <a:srgbClr val="EBF2FA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21" name="Google Shape;2821;p34"/>
              <p:cNvSpPr/>
              <p:nvPr/>
            </p:nvSpPr>
            <p:spPr>
              <a:xfrm>
                <a:off x="7358540" y="6103291"/>
                <a:ext cx="917395" cy="1310525"/>
              </a:xfrm>
              <a:custGeom>
                <a:rect b="b" l="l" r="r" t="t"/>
                <a:pathLst>
                  <a:path extrusionOk="0" h="1310525" w="917395">
                    <a:moveTo>
                      <a:pt x="21439" y="107967"/>
                    </a:moveTo>
                    <a:lnTo>
                      <a:pt x="0" y="208470"/>
                    </a:lnTo>
                    <a:lnTo>
                      <a:pt x="282698" y="1310526"/>
                    </a:lnTo>
                    <a:lnTo>
                      <a:pt x="917396" y="1161263"/>
                    </a:lnTo>
                    <a:lnTo>
                      <a:pt x="621237" y="0"/>
                    </a:lnTo>
                    <a:close/>
                  </a:path>
                </a:pathLst>
              </a:custGeom>
              <a:solidFill>
                <a:srgbClr val="EBF2FA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2822" name="Google Shape;2822;p34"/>
            <p:cNvSpPr/>
            <p:nvPr/>
          </p:nvSpPr>
          <p:spPr>
            <a:xfrm>
              <a:off x="8745182" y="6369157"/>
              <a:ext cx="997320" cy="1459929"/>
            </a:xfrm>
            <a:custGeom>
              <a:rect b="b" l="l" r="r" t="t"/>
              <a:pathLst>
                <a:path extrusionOk="0" h="1459929" w="997320">
                  <a:moveTo>
                    <a:pt x="47288" y="1337215"/>
                  </a:moveTo>
                  <a:lnTo>
                    <a:pt x="629136" y="1458615"/>
                  </a:lnTo>
                  <a:cubicBezTo>
                    <a:pt x="662542" y="1465581"/>
                    <a:pt x="695947" y="1444186"/>
                    <a:pt x="703924" y="1410354"/>
                  </a:cubicBezTo>
                  <a:lnTo>
                    <a:pt x="995596" y="196351"/>
                  </a:lnTo>
                  <a:cubicBezTo>
                    <a:pt x="1003573" y="162518"/>
                    <a:pt x="983131" y="129680"/>
                    <a:pt x="949726" y="122715"/>
                  </a:cubicBezTo>
                  <a:lnTo>
                    <a:pt x="368377" y="1314"/>
                  </a:lnTo>
                  <a:cubicBezTo>
                    <a:pt x="334971" y="-5651"/>
                    <a:pt x="301566" y="15743"/>
                    <a:pt x="293589" y="49576"/>
                  </a:cubicBezTo>
                  <a:lnTo>
                    <a:pt x="1917" y="1263579"/>
                  </a:lnTo>
                  <a:cubicBezTo>
                    <a:pt x="-6559" y="1297411"/>
                    <a:pt x="13883" y="1330249"/>
                    <a:pt x="47288" y="1337215"/>
                  </a:cubicBezTo>
                  <a:close/>
                  <a:moveTo>
                    <a:pt x="706417" y="127690"/>
                  </a:moveTo>
                  <a:cubicBezTo>
                    <a:pt x="705420" y="132168"/>
                    <a:pt x="700933" y="135153"/>
                    <a:pt x="696445" y="134158"/>
                  </a:cubicBezTo>
                  <a:lnTo>
                    <a:pt x="553352" y="104305"/>
                  </a:lnTo>
                  <a:cubicBezTo>
                    <a:pt x="548864" y="103310"/>
                    <a:pt x="545873" y="98833"/>
                    <a:pt x="547368" y="94355"/>
                  </a:cubicBezTo>
                  <a:cubicBezTo>
                    <a:pt x="548864" y="89877"/>
                    <a:pt x="552853" y="86891"/>
                    <a:pt x="557340" y="87887"/>
                  </a:cubicBezTo>
                  <a:lnTo>
                    <a:pt x="700434" y="117739"/>
                  </a:lnTo>
                  <a:cubicBezTo>
                    <a:pt x="704921" y="118734"/>
                    <a:pt x="707913" y="123212"/>
                    <a:pt x="706417" y="127690"/>
                  </a:cubicBezTo>
                  <a:close/>
                  <a:moveTo>
                    <a:pt x="745307" y="135651"/>
                  </a:moveTo>
                  <a:cubicBezTo>
                    <a:pt x="744309" y="140129"/>
                    <a:pt x="739822" y="143114"/>
                    <a:pt x="735335" y="142119"/>
                  </a:cubicBezTo>
                  <a:cubicBezTo>
                    <a:pt x="730848" y="141124"/>
                    <a:pt x="727856" y="136646"/>
                    <a:pt x="729352" y="132168"/>
                  </a:cubicBezTo>
                  <a:cubicBezTo>
                    <a:pt x="730848" y="127690"/>
                    <a:pt x="734836" y="124705"/>
                    <a:pt x="739324" y="125700"/>
                  </a:cubicBezTo>
                  <a:cubicBezTo>
                    <a:pt x="743811" y="126695"/>
                    <a:pt x="746304" y="131173"/>
                    <a:pt x="745307" y="135651"/>
                  </a:cubicBezTo>
                  <a:close/>
                  <a:moveTo>
                    <a:pt x="86178" y="1186957"/>
                  </a:moveTo>
                  <a:lnTo>
                    <a:pt x="329487" y="172966"/>
                  </a:lnTo>
                  <a:cubicBezTo>
                    <a:pt x="337464" y="139133"/>
                    <a:pt x="371368" y="117739"/>
                    <a:pt x="404275" y="124705"/>
                  </a:cubicBezTo>
                  <a:lnTo>
                    <a:pt x="859981" y="219735"/>
                  </a:lnTo>
                  <a:cubicBezTo>
                    <a:pt x="893386" y="226701"/>
                    <a:pt x="913828" y="259539"/>
                    <a:pt x="905851" y="293372"/>
                  </a:cubicBezTo>
                  <a:lnTo>
                    <a:pt x="662542" y="1307362"/>
                  </a:lnTo>
                  <a:cubicBezTo>
                    <a:pt x="654564" y="1341195"/>
                    <a:pt x="620660" y="1362589"/>
                    <a:pt x="587754" y="1355624"/>
                  </a:cubicBezTo>
                  <a:lnTo>
                    <a:pt x="132047" y="1260593"/>
                  </a:lnTo>
                  <a:cubicBezTo>
                    <a:pt x="98642" y="1253628"/>
                    <a:pt x="78200" y="1220790"/>
                    <a:pt x="86178" y="1186957"/>
                  </a:cubicBezTo>
                  <a:close/>
                </a:path>
              </a:pathLst>
            </a:custGeom>
            <a:solidFill>
              <a:srgbClr val="EE508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3" name="Google Shape;2823;p34"/>
            <p:cNvSpPr/>
            <p:nvPr/>
          </p:nvSpPr>
          <p:spPr>
            <a:xfrm>
              <a:off x="7310447" y="6017892"/>
              <a:ext cx="997627" cy="1459929"/>
            </a:xfrm>
            <a:custGeom>
              <a:rect b="b" l="l" r="r" t="t"/>
              <a:pathLst>
                <a:path extrusionOk="0" h="1459929" w="997627">
                  <a:moveTo>
                    <a:pt x="995903" y="1263579"/>
                  </a:moveTo>
                  <a:lnTo>
                    <a:pt x="704231" y="49576"/>
                  </a:lnTo>
                  <a:cubicBezTo>
                    <a:pt x="696253" y="15743"/>
                    <a:pt x="662350" y="-5651"/>
                    <a:pt x="629443" y="1314"/>
                  </a:cubicBezTo>
                  <a:lnTo>
                    <a:pt x="47595" y="122715"/>
                  </a:lnTo>
                  <a:cubicBezTo>
                    <a:pt x="14189" y="129680"/>
                    <a:pt x="-6253" y="162518"/>
                    <a:pt x="1725" y="196351"/>
                  </a:cubicBezTo>
                  <a:lnTo>
                    <a:pt x="293397" y="1410354"/>
                  </a:lnTo>
                  <a:cubicBezTo>
                    <a:pt x="301374" y="1444186"/>
                    <a:pt x="334779" y="1465581"/>
                    <a:pt x="368185" y="1458615"/>
                  </a:cubicBezTo>
                  <a:lnTo>
                    <a:pt x="950033" y="1337215"/>
                  </a:lnTo>
                  <a:cubicBezTo>
                    <a:pt x="983438" y="1329752"/>
                    <a:pt x="1003880" y="1296914"/>
                    <a:pt x="995903" y="1263579"/>
                  </a:cubicBezTo>
                  <a:close/>
                  <a:moveTo>
                    <a:pt x="296887" y="117739"/>
                  </a:moveTo>
                  <a:lnTo>
                    <a:pt x="439981" y="87887"/>
                  </a:lnTo>
                  <a:cubicBezTo>
                    <a:pt x="444468" y="86892"/>
                    <a:pt x="448955" y="89877"/>
                    <a:pt x="449952" y="94355"/>
                  </a:cubicBezTo>
                  <a:cubicBezTo>
                    <a:pt x="450950" y="98833"/>
                    <a:pt x="448457" y="103310"/>
                    <a:pt x="443969" y="104305"/>
                  </a:cubicBezTo>
                  <a:lnTo>
                    <a:pt x="300876" y="134158"/>
                  </a:lnTo>
                  <a:cubicBezTo>
                    <a:pt x="296388" y="135153"/>
                    <a:pt x="291901" y="132168"/>
                    <a:pt x="290904" y="127690"/>
                  </a:cubicBezTo>
                  <a:cubicBezTo>
                    <a:pt x="289408" y="122715"/>
                    <a:pt x="292400" y="118734"/>
                    <a:pt x="296887" y="117739"/>
                  </a:cubicBezTo>
                  <a:close/>
                  <a:moveTo>
                    <a:pt x="257997" y="125700"/>
                  </a:moveTo>
                  <a:cubicBezTo>
                    <a:pt x="262485" y="124705"/>
                    <a:pt x="266972" y="127690"/>
                    <a:pt x="267969" y="132168"/>
                  </a:cubicBezTo>
                  <a:cubicBezTo>
                    <a:pt x="268966" y="136646"/>
                    <a:pt x="266473" y="141124"/>
                    <a:pt x="261986" y="142119"/>
                  </a:cubicBezTo>
                  <a:cubicBezTo>
                    <a:pt x="257499" y="143114"/>
                    <a:pt x="253012" y="140129"/>
                    <a:pt x="252014" y="135651"/>
                  </a:cubicBezTo>
                  <a:cubicBezTo>
                    <a:pt x="251017" y="131173"/>
                    <a:pt x="254009" y="126695"/>
                    <a:pt x="257997" y="125700"/>
                  </a:cubicBezTo>
                  <a:close/>
                  <a:moveTo>
                    <a:pt x="865274" y="1260593"/>
                  </a:moveTo>
                  <a:lnTo>
                    <a:pt x="409567" y="1355624"/>
                  </a:lnTo>
                  <a:cubicBezTo>
                    <a:pt x="376162" y="1362589"/>
                    <a:pt x="342757" y="1341195"/>
                    <a:pt x="334779" y="1307362"/>
                  </a:cubicBezTo>
                  <a:lnTo>
                    <a:pt x="91470" y="293371"/>
                  </a:lnTo>
                  <a:cubicBezTo>
                    <a:pt x="83493" y="259539"/>
                    <a:pt x="103935" y="226701"/>
                    <a:pt x="137340" y="219735"/>
                  </a:cubicBezTo>
                  <a:lnTo>
                    <a:pt x="593046" y="124705"/>
                  </a:lnTo>
                  <a:cubicBezTo>
                    <a:pt x="626451" y="117739"/>
                    <a:pt x="659857" y="139133"/>
                    <a:pt x="667834" y="172966"/>
                  </a:cubicBezTo>
                  <a:lnTo>
                    <a:pt x="911143" y="1186957"/>
                  </a:lnTo>
                  <a:cubicBezTo>
                    <a:pt x="919121" y="1220790"/>
                    <a:pt x="898679" y="1253628"/>
                    <a:pt x="865274" y="1260593"/>
                  </a:cubicBez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4" name="Google Shape;2824;p34"/>
            <p:cNvSpPr/>
            <p:nvPr/>
          </p:nvSpPr>
          <p:spPr>
            <a:xfrm>
              <a:off x="7610856" y="6491234"/>
              <a:ext cx="563650" cy="607127"/>
            </a:xfrm>
            <a:custGeom>
              <a:rect b="b" l="l" r="r" t="t"/>
              <a:pathLst>
                <a:path extrusionOk="0" h="607127" w="563650">
                  <a:moveTo>
                    <a:pt x="449193" y="15563"/>
                  </a:moveTo>
                  <a:cubicBezTo>
                    <a:pt x="423765" y="-6826"/>
                    <a:pt x="372411" y="637"/>
                    <a:pt x="341997" y="3622"/>
                  </a:cubicBezTo>
                  <a:cubicBezTo>
                    <a:pt x="228818" y="15066"/>
                    <a:pt x="128603" y="75268"/>
                    <a:pt x="62291" y="168309"/>
                  </a:cubicBezTo>
                  <a:cubicBezTo>
                    <a:pt x="-2525" y="259856"/>
                    <a:pt x="-22967" y="375784"/>
                    <a:pt x="30880" y="477780"/>
                  </a:cubicBezTo>
                  <a:cubicBezTo>
                    <a:pt x="102676" y="612116"/>
                    <a:pt x="338008" y="652417"/>
                    <a:pt x="450688" y="547933"/>
                  </a:cubicBezTo>
                  <a:cubicBezTo>
                    <a:pt x="510020" y="493204"/>
                    <a:pt x="542428" y="398671"/>
                    <a:pt x="556887" y="321054"/>
                  </a:cubicBezTo>
                  <a:cubicBezTo>
                    <a:pt x="569850" y="248911"/>
                    <a:pt x="569352" y="121042"/>
                    <a:pt x="508026" y="67308"/>
                  </a:cubicBezTo>
                  <a:cubicBezTo>
                    <a:pt x="508524" y="67805"/>
                    <a:pt x="449193" y="15563"/>
                    <a:pt x="449193" y="15563"/>
                  </a:cubicBezTo>
                  <a:close/>
                </a:path>
              </a:pathLst>
            </a:custGeom>
            <a:solidFill>
              <a:srgbClr val="EE508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5" name="Google Shape;2825;p34"/>
            <p:cNvSpPr/>
            <p:nvPr/>
          </p:nvSpPr>
          <p:spPr>
            <a:xfrm>
              <a:off x="9089890" y="6731189"/>
              <a:ext cx="606241" cy="551006"/>
            </a:xfrm>
            <a:custGeom>
              <a:rect b="b" l="l" r="r" t="t"/>
              <a:pathLst>
                <a:path extrusionOk="0" h="551006" w="606241">
                  <a:moveTo>
                    <a:pt x="45107" y="0"/>
                  </a:moveTo>
                  <a:cubicBezTo>
                    <a:pt x="45107" y="0"/>
                    <a:pt x="79011" y="90553"/>
                    <a:pt x="278445" y="99508"/>
                  </a:cubicBezTo>
                  <a:cubicBezTo>
                    <a:pt x="477879" y="108464"/>
                    <a:pt x="632440" y="209963"/>
                    <a:pt x="602525" y="394053"/>
                  </a:cubicBezTo>
                  <a:cubicBezTo>
                    <a:pt x="572610" y="578144"/>
                    <a:pt x="350241" y="582124"/>
                    <a:pt x="252518" y="499035"/>
                  </a:cubicBezTo>
                  <a:cubicBezTo>
                    <a:pt x="154297" y="416940"/>
                    <a:pt x="-103471" y="169662"/>
                    <a:pt x="45107" y="0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6" name="Google Shape;2826;p34"/>
            <p:cNvSpPr/>
            <p:nvPr/>
          </p:nvSpPr>
          <p:spPr>
            <a:xfrm rot="-3305760">
              <a:off x="8388646" y="6843970"/>
              <a:ext cx="287184" cy="5472"/>
            </a:xfrm>
            <a:custGeom>
              <a:rect b="b" l="l" r="r" t="t"/>
              <a:pathLst>
                <a:path extrusionOk="0" h="5472" w="287184">
                  <a:moveTo>
                    <a:pt x="0" y="0"/>
                  </a:moveTo>
                  <a:lnTo>
                    <a:pt x="287185" y="0"/>
                  </a:lnTo>
                  <a:lnTo>
                    <a:pt x="287185" y="5473"/>
                  </a:lnTo>
                  <a:lnTo>
                    <a:pt x="0" y="5473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827" name="Google Shape;2827;p34"/>
            <p:cNvGrpSpPr/>
            <p:nvPr/>
          </p:nvGrpSpPr>
          <p:grpSpPr>
            <a:xfrm>
              <a:off x="8515479" y="6740145"/>
              <a:ext cx="920768" cy="695566"/>
              <a:chOff x="8515479" y="6740145"/>
              <a:chExt cx="920768" cy="695566"/>
            </a:xfrm>
          </p:grpSpPr>
          <p:sp>
            <p:nvSpPr>
              <p:cNvPr id="2828" name="Google Shape;2828;p34"/>
              <p:cNvSpPr/>
              <p:nvPr/>
            </p:nvSpPr>
            <p:spPr>
              <a:xfrm>
                <a:off x="8928258" y="6886322"/>
                <a:ext cx="507989" cy="549389"/>
              </a:xfrm>
              <a:custGeom>
                <a:rect b="b" l="l" r="r" t="t"/>
                <a:pathLst>
                  <a:path extrusionOk="0" h="549389" w="507989">
                    <a:moveTo>
                      <a:pt x="57662" y="26470"/>
                    </a:moveTo>
                    <a:cubicBezTo>
                      <a:pt x="57662" y="26470"/>
                      <a:pt x="-52525" y="120505"/>
                      <a:pt x="31736" y="361316"/>
                    </a:cubicBezTo>
                    <a:cubicBezTo>
                      <a:pt x="67634" y="463312"/>
                      <a:pt x="146909" y="549387"/>
                      <a:pt x="261085" y="549387"/>
                    </a:cubicBezTo>
                    <a:cubicBezTo>
                      <a:pt x="350332" y="549884"/>
                      <a:pt x="434593" y="491174"/>
                      <a:pt x="477969" y="414055"/>
                    </a:cubicBezTo>
                    <a:cubicBezTo>
                      <a:pt x="532814" y="316537"/>
                      <a:pt x="507386" y="220014"/>
                      <a:pt x="443069" y="134436"/>
                    </a:cubicBezTo>
                    <a:cubicBezTo>
                      <a:pt x="361799" y="25972"/>
                      <a:pt x="237153" y="-19304"/>
                      <a:pt x="104031" y="7563"/>
                    </a:cubicBezTo>
                    <a:lnTo>
                      <a:pt x="57662" y="26470"/>
                    </a:lnTo>
                    <a:close/>
                  </a:path>
                </a:pathLst>
              </a:custGeom>
              <a:solidFill>
                <a:srgbClr val="6664AC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29" name="Google Shape;2829;p34"/>
              <p:cNvSpPr/>
              <p:nvPr/>
            </p:nvSpPr>
            <p:spPr>
              <a:xfrm>
                <a:off x="8559132" y="6795501"/>
                <a:ext cx="86756" cy="39059"/>
              </a:xfrm>
              <a:custGeom>
                <a:rect b="b" l="l" r="r" t="t"/>
                <a:pathLst>
                  <a:path extrusionOk="0" h="39059" w="86756">
                    <a:moveTo>
                      <a:pt x="0" y="17285"/>
                    </a:moveTo>
                    <a:cubicBezTo>
                      <a:pt x="0" y="17285"/>
                      <a:pt x="30414" y="-18040"/>
                      <a:pt x="86754" y="12310"/>
                    </a:cubicBezTo>
                    <a:cubicBezTo>
                      <a:pt x="87252" y="12310"/>
                      <a:pt x="27422" y="69029"/>
                      <a:pt x="0" y="17285"/>
                    </a:cubicBezTo>
                    <a:close/>
                  </a:path>
                </a:pathLst>
              </a:custGeom>
              <a:solidFill>
                <a:srgbClr val="6664AC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30" name="Google Shape;2830;p34"/>
              <p:cNvSpPr/>
              <p:nvPr/>
            </p:nvSpPr>
            <p:spPr>
              <a:xfrm>
                <a:off x="8515479" y="6740145"/>
                <a:ext cx="44519" cy="77176"/>
              </a:xfrm>
              <a:custGeom>
                <a:rect b="b" l="l" r="r" t="t"/>
                <a:pathLst>
                  <a:path extrusionOk="0" h="77176" w="44519">
                    <a:moveTo>
                      <a:pt x="42656" y="77119"/>
                    </a:moveTo>
                    <a:cubicBezTo>
                      <a:pt x="42656" y="77119"/>
                      <a:pt x="57613" y="32838"/>
                      <a:pt x="2769" y="0"/>
                    </a:cubicBezTo>
                    <a:cubicBezTo>
                      <a:pt x="2769" y="0"/>
                      <a:pt x="-15679" y="79607"/>
                      <a:pt x="42656" y="77119"/>
                    </a:cubicBezTo>
                    <a:close/>
                  </a:path>
                </a:pathLst>
              </a:custGeom>
              <a:solidFill>
                <a:srgbClr val="6664AC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2831" name="Google Shape;2831;p34"/>
            <p:cNvGrpSpPr/>
            <p:nvPr/>
          </p:nvGrpSpPr>
          <p:grpSpPr>
            <a:xfrm>
              <a:off x="7763391" y="6301810"/>
              <a:ext cx="1555505" cy="1124818"/>
              <a:chOff x="7763391" y="6301810"/>
              <a:chExt cx="1555505" cy="1124818"/>
            </a:xfrm>
          </p:grpSpPr>
          <p:sp>
            <p:nvSpPr>
              <p:cNvPr id="2832" name="Google Shape;2832;p34"/>
              <p:cNvSpPr/>
              <p:nvPr/>
            </p:nvSpPr>
            <p:spPr>
              <a:xfrm>
                <a:off x="8821387" y="6650587"/>
                <a:ext cx="313647" cy="315679"/>
              </a:xfrm>
              <a:custGeom>
                <a:rect b="b" l="l" r="r" t="t"/>
                <a:pathLst>
                  <a:path extrusionOk="0" h="315679" w="313647">
                    <a:moveTo>
                      <a:pt x="307627" y="130854"/>
                    </a:moveTo>
                    <a:cubicBezTo>
                      <a:pt x="299151" y="121400"/>
                      <a:pt x="285689" y="125381"/>
                      <a:pt x="277213" y="128863"/>
                    </a:cubicBezTo>
                    <a:cubicBezTo>
                      <a:pt x="277213" y="126376"/>
                      <a:pt x="277213" y="124386"/>
                      <a:pt x="277213" y="121898"/>
                    </a:cubicBezTo>
                    <a:cubicBezTo>
                      <a:pt x="277213" y="54730"/>
                      <a:pt x="214890" y="0"/>
                      <a:pt x="138607" y="0"/>
                    </a:cubicBezTo>
                    <a:cubicBezTo>
                      <a:pt x="62323" y="0"/>
                      <a:pt x="0" y="54730"/>
                      <a:pt x="0" y="121898"/>
                    </a:cubicBezTo>
                    <a:cubicBezTo>
                      <a:pt x="0" y="189066"/>
                      <a:pt x="62323" y="243796"/>
                      <a:pt x="138607" y="243796"/>
                    </a:cubicBezTo>
                    <a:cubicBezTo>
                      <a:pt x="145587" y="243796"/>
                      <a:pt x="152567" y="243298"/>
                      <a:pt x="159048" y="242303"/>
                    </a:cubicBezTo>
                    <a:lnTo>
                      <a:pt x="173508" y="295540"/>
                    </a:lnTo>
                    <a:cubicBezTo>
                      <a:pt x="246301" y="352260"/>
                      <a:pt x="292171" y="271160"/>
                      <a:pt x="292171" y="271160"/>
                    </a:cubicBezTo>
                    <a:lnTo>
                      <a:pt x="277712" y="166677"/>
                    </a:lnTo>
                    <a:cubicBezTo>
                      <a:pt x="287185" y="167174"/>
                      <a:pt x="290176" y="167672"/>
                      <a:pt x="296159" y="165682"/>
                    </a:cubicBezTo>
                    <a:cubicBezTo>
                      <a:pt x="316103" y="160209"/>
                      <a:pt x="317599" y="141800"/>
                      <a:pt x="307627" y="130854"/>
                    </a:cubicBezTo>
                    <a:close/>
                  </a:path>
                </a:pathLst>
              </a:custGeom>
              <a:solidFill>
                <a:srgbClr val="FFC845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33" name="Google Shape;2833;p34"/>
              <p:cNvSpPr/>
              <p:nvPr/>
            </p:nvSpPr>
            <p:spPr>
              <a:xfrm>
                <a:off x="8591166" y="6915132"/>
                <a:ext cx="727730" cy="511496"/>
              </a:xfrm>
              <a:custGeom>
                <a:rect b="b" l="l" r="r" t="t"/>
                <a:pathLst>
                  <a:path extrusionOk="0" h="511496" w="727730">
                    <a:moveTo>
                      <a:pt x="675458" y="4127"/>
                    </a:moveTo>
                    <a:cubicBezTo>
                      <a:pt x="675458" y="4127"/>
                      <a:pt x="587208" y="-30203"/>
                      <a:pt x="543831" y="99158"/>
                    </a:cubicBezTo>
                    <a:cubicBezTo>
                      <a:pt x="500454" y="228519"/>
                      <a:pt x="490483" y="364348"/>
                      <a:pt x="418188" y="346934"/>
                    </a:cubicBezTo>
                    <a:cubicBezTo>
                      <a:pt x="346890" y="330017"/>
                      <a:pt x="286063" y="277776"/>
                      <a:pt x="232714" y="229514"/>
                    </a:cubicBezTo>
                    <a:cubicBezTo>
                      <a:pt x="214765" y="213095"/>
                      <a:pt x="68680" y="65325"/>
                      <a:pt x="73666" y="60350"/>
                    </a:cubicBezTo>
                    <a:cubicBezTo>
                      <a:pt x="68680" y="65325"/>
                      <a:pt x="66686" y="72788"/>
                      <a:pt x="67683" y="79754"/>
                    </a:cubicBezTo>
                    <a:cubicBezTo>
                      <a:pt x="64193" y="60350"/>
                      <a:pt x="43751" y="45423"/>
                      <a:pt x="24306" y="47911"/>
                    </a:cubicBezTo>
                    <a:cubicBezTo>
                      <a:pt x="23309" y="54379"/>
                      <a:pt x="23807" y="61345"/>
                      <a:pt x="26300" y="67813"/>
                    </a:cubicBezTo>
                    <a:cubicBezTo>
                      <a:pt x="25802" y="60847"/>
                      <a:pt x="20317" y="54877"/>
                      <a:pt x="13337" y="53882"/>
                    </a:cubicBezTo>
                    <a:cubicBezTo>
                      <a:pt x="9847" y="62837"/>
                      <a:pt x="9348" y="73286"/>
                      <a:pt x="12340" y="82739"/>
                    </a:cubicBezTo>
                    <a:cubicBezTo>
                      <a:pt x="14833" y="78261"/>
                      <a:pt x="5858" y="74281"/>
                      <a:pt x="2368" y="78261"/>
                    </a:cubicBezTo>
                    <a:cubicBezTo>
                      <a:pt x="-1122" y="82241"/>
                      <a:pt x="-125" y="88709"/>
                      <a:pt x="1371" y="93685"/>
                    </a:cubicBezTo>
                    <a:cubicBezTo>
                      <a:pt x="54221" y="289219"/>
                      <a:pt x="214267" y="479280"/>
                      <a:pt x="423672" y="508138"/>
                    </a:cubicBezTo>
                    <a:cubicBezTo>
                      <a:pt x="528874" y="522566"/>
                      <a:pt x="643050" y="492216"/>
                      <a:pt x="682438" y="383752"/>
                    </a:cubicBezTo>
                    <a:cubicBezTo>
                      <a:pt x="728806" y="257376"/>
                      <a:pt x="758223" y="36468"/>
                      <a:pt x="675458" y="4127"/>
                    </a:cubicBezTo>
                    <a:close/>
                    <a:moveTo>
                      <a:pt x="98595" y="108114"/>
                    </a:moveTo>
                    <a:cubicBezTo>
                      <a:pt x="98595" y="107616"/>
                      <a:pt x="98595" y="107616"/>
                      <a:pt x="98595" y="108114"/>
                    </a:cubicBezTo>
                    <a:lnTo>
                      <a:pt x="98595" y="108114"/>
                    </a:lnTo>
                    <a:lnTo>
                      <a:pt x="98595" y="108114"/>
                    </a:lnTo>
                    <a:close/>
                  </a:path>
                </a:pathLst>
              </a:custGeom>
              <a:solidFill>
                <a:srgbClr val="FFC845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34" name="Google Shape;2834;p34"/>
              <p:cNvSpPr/>
              <p:nvPr/>
            </p:nvSpPr>
            <p:spPr>
              <a:xfrm>
                <a:off x="7763391" y="6762036"/>
                <a:ext cx="796799" cy="421832"/>
              </a:xfrm>
              <a:custGeom>
                <a:rect b="b" l="l" r="r" t="t"/>
                <a:pathLst>
                  <a:path extrusionOk="0" h="421832" w="796799">
                    <a:moveTo>
                      <a:pt x="783277" y="167672"/>
                    </a:moveTo>
                    <a:cubicBezTo>
                      <a:pt x="786268" y="164189"/>
                      <a:pt x="797736" y="150755"/>
                      <a:pt x="796738" y="138317"/>
                    </a:cubicBezTo>
                    <a:cubicBezTo>
                      <a:pt x="796240" y="131849"/>
                      <a:pt x="788761" y="135331"/>
                      <a:pt x="781781" y="140804"/>
                    </a:cubicBezTo>
                    <a:cubicBezTo>
                      <a:pt x="787265" y="134336"/>
                      <a:pt x="791254" y="127868"/>
                      <a:pt x="788262" y="123390"/>
                    </a:cubicBezTo>
                    <a:cubicBezTo>
                      <a:pt x="785770" y="119908"/>
                      <a:pt x="781282" y="121400"/>
                      <a:pt x="775798" y="124883"/>
                    </a:cubicBezTo>
                    <a:cubicBezTo>
                      <a:pt x="778789" y="115927"/>
                      <a:pt x="775299" y="114435"/>
                      <a:pt x="771311" y="114435"/>
                    </a:cubicBezTo>
                    <a:cubicBezTo>
                      <a:pt x="771311" y="114435"/>
                      <a:pt x="771311" y="114435"/>
                      <a:pt x="770812" y="114435"/>
                    </a:cubicBezTo>
                    <a:cubicBezTo>
                      <a:pt x="769815" y="114435"/>
                      <a:pt x="768319" y="114932"/>
                      <a:pt x="766325" y="115927"/>
                    </a:cubicBezTo>
                    <a:cubicBezTo>
                      <a:pt x="765328" y="116425"/>
                      <a:pt x="764829" y="116425"/>
                      <a:pt x="764829" y="116425"/>
                    </a:cubicBezTo>
                    <a:lnTo>
                      <a:pt x="764829" y="116425"/>
                    </a:lnTo>
                    <a:cubicBezTo>
                      <a:pt x="752863" y="121898"/>
                      <a:pt x="730925" y="136824"/>
                      <a:pt x="730925" y="136824"/>
                    </a:cubicBezTo>
                    <a:cubicBezTo>
                      <a:pt x="730925" y="136824"/>
                      <a:pt x="744387" y="108464"/>
                      <a:pt x="734415" y="114435"/>
                    </a:cubicBezTo>
                    <a:cubicBezTo>
                      <a:pt x="724444" y="120405"/>
                      <a:pt x="455208" y="222899"/>
                      <a:pt x="391389" y="230362"/>
                    </a:cubicBezTo>
                    <a:cubicBezTo>
                      <a:pt x="327570" y="237825"/>
                      <a:pt x="210403" y="0"/>
                      <a:pt x="210403" y="0"/>
                    </a:cubicBezTo>
                    <a:lnTo>
                      <a:pt x="0" y="122893"/>
                    </a:lnTo>
                    <a:cubicBezTo>
                      <a:pt x="0" y="117420"/>
                      <a:pt x="156057" y="434852"/>
                      <a:pt x="344522" y="421418"/>
                    </a:cubicBezTo>
                    <a:cubicBezTo>
                      <a:pt x="532987" y="407985"/>
                      <a:pt x="796240" y="184091"/>
                      <a:pt x="796240" y="167672"/>
                    </a:cubicBezTo>
                    <a:cubicBezTo>
                      <a:pt x="796738" y="154238"/>
                      <a:pt x="786268" y="164686"/>
                      <a:pt x="783277" y="167672"/>
                    </a:cubicBezTo>
                    <a:close/>
                  </a:path>
                </a:pathLst>
              </a:custGeom>
              <a:solidFill>
                <a:srgbClr val="FFC845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35" name="Google Shape;2835;p34"/>
              <p:cNvSpPr/>
              <p:nvPr/>
            </p:nvSpPr>
            <p:spPr>
              <a:xfrm>
                <a:off x="8007569" y="6301810"/>
                <a:ext cx="302273" cy="316177"/>
              </a:xfrm>
              <a:custGeom>
                <a:rect b="b" l="l" r="r" t="t"/>
                <a:pathLst>
                  <a:path extrusionOk="0" h="316177" w="302273">
                    <a:moveTo>
                      <a:pt x="164162" y="0"/>
                    </a:moveTo>
                    <a:cubicBezTo>
                      <a:pt x="97352" y="0"/>
                      <a:pt x="42009" y="41296"/>
                      <a:pt x="28547" y="96523"/>
                    </a:cubicBezTo>
                    <a:cubicBezTo>
                      <a:pt x="22066" y="94035"/>
                      <a:pt x="15085" y="93538"/>
                      <a:pt x="9102" y="98016"/>
                    </a:cubicBezTo>
                    <a:cubicBezTo>
                      <a:pt x="-2365" y="106474"/>
                      <a:pt x="-4858" y="124883"/>
                      <a:pt x="12592" y="135331"/>
                    </a:cubicBezTo>
                    <a:cubicBezTo>
                      <a:pt x="17080" y="137819"/>
                      <a:pt x="20071" y="138317"/>
                      <a:pt x="26553" y="139312"/>
                    </a:cubicBezTo>
                    <a:cubicBezTo>
                      <a:pt x="27051" y="140804"/>
                      <a:pt x="27051" y="142795"/>
                      <a:pt x="27550" y="144287"/>
                    </a:cubicBezTo>
                    <a:lnTo>
                      <a:pt x="10100" y="271658"/>
                    </a:lnTo>
                    <a:cubicBezTo>
                      <a:pt x="10100" y="271658"/>
                      <a:pt x="55969" y="352757"/>
                      <a:pt x="128763" y="296038"/>
                    </a:cubicBezTo>
                    <a:lnTo>
                      <a:pt x="143222" y="242801"/>
                    </a:lnTo>
                    <a:cubicBezTo>
                      <a:pt x="149703" y="243796"/>
                      <a:pt x="156684" y="244293"/>
                      <a:pt x="163664" y="244293"/>
                    </a:cubicBezTo>
                    <a:cubicBezTo>
                      <a:pt x="240446" y="244293"/>
                      <a:pt x="302270" y="189564"/>
                      <a:pt x="302270" y="122395"/>
                    </a:cubicBezTo>
                    <a:cubicBezTo>
                      <a:pt x="302769" y="54730"/>
                      <a:pt x="240446" y="0"/>
                      <a:pt x="164162" y="0"/>
                    </a:cubicBezTo>
                    <a:close/>
                  </a:path>
                </a:pathLst>
              </a:custGeom>
              <a:solidFill>
                <a:srgbClr val="FFC845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2836" name="Google Shape;2836;p34"/>
            <p:cNvSpPr/>
            <p:nvPr/>
          </p:nvSpPr>
          <p:spPr>
            <a:xfrm>
              <a:off x="8979937" y="6877642"/>
              <a:ext cx="59430" cy="35150"/>
            </a:xfrm>
            <a:custGeom>
              <a:rect b="b" l="l" r="r" t="t"/>
              <a:pathLst>
                <a:path extrusionOk="0" h="35150" w="59430">
                  <a:moveTo>
                    <a:pt x="0" y="15746"/>
                  </a:moveTo>
                  <a:cubicBezTo>
                    <a:pt x="0" y="15746"/>
                    <a:pt x="33904" y="16244"/>
                    <a:pt x="57337" y="322"/>
                  </a:cubicBezTo>
                  <a:cubicBezTo>
                    <a:pt x="58334" y="-673"/>
                    <a:pt x="59830" y="820"/>
                    <a:pt x="59332" y="2312"/>
                  </a:cubicBezTo>
                  <a:cubicBezTo>
                    <a:pt x="53348" y="11268"/>
                    <a:pt x="38890" y="31667"/>
                    <a:pt x="6482" y="35150"/>
                  </a:cubicBezTo>
                  <a:lnTo>
                    <a:pt x="0" y="15746"/>
                  </a:ln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837" name="Google Shape;2837;p34"/>
            <p:cNvGrpSpPr/>
            <p:nvPr/>
          </p:nvGrpSpPr>
          <p:grpSpPr>
            <a:xfrm>
              <a:off x="7986266" y="6159842"/>
              <a:ext cx="1166679" cy="622441"/>
              <a:chOff x="7986266" y="6159842"/>
              <a:chExt cx="1166679" cy="622441"/>
            </a:xfrm>
          </p:grpSpPr>
          <p:sp>
            <p:nvSpPr>
              <p:cNvPr id="2838" name="Google Shape;2838;p34"/>
              <p:cNvSpPr/>
              <p:nvPr/>
            </p:nvSpPr>
            <p:spPr>
              <a:xfrm>
                <a:off x="7986266" y="6159842"/>
                <a:ext cx="422458" cy="250554"/>
              </a:xfrm>
              <a:custGeom>
                <a:rect b="b" l="l" r="r" t="t"/>
                <a:pathLst>
                  <a:path extrusionOk="0" h="250554" w="422458">
                    <a:moveTo>
                      <a:pt x="138100" y="197196"/>
                    </a:moveTo>
                    <a:cubicBezTo>
                      <a:pt x="138100" y="197196"/>
                      <a:pt x="205907" y="274315"/>
                      <a:pt x="336536" y="207644"/>
                    </a:cubicBezTo>
                    <a:cubicBezTo>
                      <a:pt x="467166" y="140973"/>
                      <a:pt x="427777" y="3652"/>
                      <a:pt x="356978" y="169"/>
                    </a:cubicBezTo>
                    <a:cubicBezTo>
                      <a:pt x="286179" y="-3811"/>
                      <a:pt x="222361" y="63854"/>
                      <a:pt x="222361" y="63854"/>
                    </a:cubicBezTo>
                    <a:cubicBezTo>
                      <a:pt x="222361" y="63854"/>
                      <a:pt x="224355" y="11115"/>
                      <a:pt x="168015" y="29026"/>
                    </a:cubicBezTo>
                    <a:cubicBezTo>
                      <a:pt x="111675" y="46938"/>
                      <a:pt x="105193" y="106145"/>
                      <a:pt x="105193" y="106145"/>
                    </a:cubicBezTo>
                    <a:cubicBezTo>
                      <a:pt x="105193" y="106145"/>
                      <a:pt x="19437" y="83258"/>
                      <a:pt x="1487" y="174806"/>
                    </a:cubicBezTo>
                    <a:cubicBezTo>
                      <a:pt x="-15963" y="263866"/>
                      <a:pt x="125635" y="278295"/>
                      <a:pt x="138100" y="197196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39" name="Google Shape;2839;p34"/>
              <p:cNvSpPr/>
              <p:nvPr/>
            </p:nvSpPr>
            <p:spPr>
              <a:xfrm>
                <a:off x="8824348" y="6640658"/>
                <a:ext cx="328597" cy="141625"/>
              </a:xfrm>
              <a:custGeom>
                <a:rect b="b" l="l" r="r" t="t"/>
                <a:pathLst>
                  <a:path extrusionOk="0" h="141625" w="328597">
                    <a:moveTo>
                      <a:pt x="529" y="106950"/>
                    </a:moveTo>
                    <a:cubicBezTo>
                      <a:pt x="529" y="106950"/>
                      <a:pt x="71328" y="108940"/>
                      <a:pt x="109719" y="41275"/>
                    </a:cubicBezTo>
                    <a:cubicBezTo>
                      <a:pt x="109719" y="41275"/>
                      <a:pt x="141130" y="164665"/>
                      <a:pt x="279238" y="137798"/>
                    </a:cubicBezTo>
                    <a:lnTo>
                      <a:pt x="328598" y="121379"/>
                    </a:lnTo>
                    <a:cubicBezTo>
                      <a:pt x="328598" y="121379"/>
                      <a:pt x="284224" y="18388"/>
                      <a:pt x="185504" y="2964"/>
                    </a:cubicBezTo>
                    <a:cubicBezTo>
                      <a:pt x="86784" y="-12460"/>
                      <a:pt x="-7947" y="33811"/>
                      <a:pt x="529" y="106950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2840" name="Google Shape;2840;p34"/>
            <p:cNvGrpSpPr/>
            <p:nvPr/>
          </p:nvGrpSpPr>
          <p:grpSpPr>
            <a:xfrm>
              <a:off x="8092358" y="6274415"/>
              <a:ext cx="810784" cy="500503"/>
              <a:chOff x="8092358" y="6274415"/>
              <a:chExt cx="810784" cy="500503"/>
            </a:xfrm>
          </p:grpSpPr>
          <p:sp>
            <p:nvSpPr>
              <p:cNvPr id="2841" name="Google Shape;2841;p34"/>
              <p:cNvSpPr/>
              <p:nvPr/>
            </p:nvSpPr>
            <p:spPr>
              <a:xfrm>
                <a:off x="8092358" y="6528361"/>
                <a:ext cx="59430" cy="34161"/>
              </a:xfrm>
              <a:custGeom>
                <a:rect b="b" l="l" r="r" t="t"/>
                <a:pathLst>
                  <a:path extrusionOk="0" h="34161" w="59430">
                    <a:moveTo>
                      <a:pt x="59431" y="15752"/>
                    </a:moveTo>
                    <a:cubicBezTo>
                      <a:pt x="59431" y="15752"/>
                      <a:pt x="25527" y="16747"/>
                      <a:pt x="2093" y="328"/>
                    </a:cubicBezTo>
                    <a:cubicBezTo>
                      <a:pt x="1096" y="-667"/>
                      <a:pt x="-400" y="826"/>
                      <a:pt x="99" y="1821"/>
                    </a:cubicBezTo>
                    <a:cubicBezTo>
                      <a:pt x="6082" y="10777"/>
                      <a:pt x="20541" y="30181"/>
                      <a:pt x="53448" y="34161"/>
                    </a:cubicBezTo>
                    <a:lnTo>
                      <a:pt x="59431" y="15752"/>
                    </a:lnTo>
                    <a:close/>
                  </a:path>
                </a:pathLst>
              </a:custGeom>
              <a:solidFill>
                <a:srgbClr val="EE5086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42" name="Google Shape;2842;p34"/>
              <p:cNvSpPr/>
              <p:nvPr/>
            </p:nvSpPr>
            <p:spPr>
              <a:xfrm>
                <a:off x="8451173" y="6363502"/>
                <a:ext cx="83294" cy="75629"/>
              </a:xfrm>
              <a:custGeom>
                <a:rect b="b" l="l" r="r" t="t"/>
                <a:pathLst>
                  <a:path extrusionOk="0" h="75629" w="83294">
                    <a:moveTo>
                      <a:pt x="72560" y="1496"/>
                    </a:moveTo>
                    <a:cubicBezTo>
                      <a:pt x="55109" y="-5967"/>
                      <a:pt x="41647" y="16920"/>
                      <a:pt x="41647" y="16920"/>
                    </a:cubicBezTo>
                    <a:cubicBezTo>
                      <a:pt x="41647" y="16920"/>
                      <a:pt x="28186" y="-5470"/>
                      <a:pt x="10735" y="1496"/>
                    </a:cubicBezTo>
                    <a:cubicBezTo>
                      <a:pt x="-234" y="5974"/>
                      <a:pt x="-3225" y="19408"/>
                      <a:pt x="3755" y="28363"/>
                    </a:cubicBezTo>
                    <a:lnTo>
                      <a:pt x="41647" y="75630"/>
                    </a:lnTo>
                    <a:lnTo>
                      <a:pt x="79540" y="28363"/>
                    </a:lnTo>
                    <a:cubicBezTo>
                      <a:pt x="86520" y="19408"/>
                      <a:pt x="83528" y="5974"/>
                      <a:pt x="72560" y="1496"/>
                    </a:cubicBezTo>
                    <a:close/>
                  </a:path>
                </a:pathLst>
              </a:custGeom>
              <a:solidFill>
                <a:srgbClr val="EE5086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43" name="Google Shape;2843;p34"/>
              <p:cNvSpPr/>
              <p:nvPr/>
            </p:nvSpPr>
            <p:spPr>
              <a:xfrm>
                <a:off x="8819627" y="6274415"/>
                <a:ext cx="83515" cy="75656"/>
              </a:xfrm>
              <a:custGeom>
                <a:rect b="b" l="l" r="r" t="t"/>
                <a:pathLst>
                  <a:path extrusionOk="0" h="75656" w="83515">
                    <a:moveTo>
                      <a:pt x="72560" y="1523"/>
                    </a:moveTo>
                    <a:cubicBezTo>
                      <a:pt x="55109" y="-5940"/>
                      <a:pt x="41647" y="16449"/>
                      <a:pt x="41647" y="16449"/>
                    </a:cubicBezTo>
                    <a:cubicBezTo>
                      <a:pt x="41647" y="16449"/>
                      <a:pt x="28186" y="-5940"/>
                      <a:pt x="10735" y="1523"/>
                    </a:cubicBezTo>
                    <a:cubicBezTo>
                      <a:pt x="-234" y="6001"/>
                      <a:pt x="-3225" y="19435"/>
                      <a:pt x="3755" y="28390"/>
                    </a:cubicBezTo>
                    <a:lnTo>
                      <a:pt x="41647" y="75657"/>
                    </a:lnTo>
                    <a:lnTo>
                      <a:pt x="79540" y="28390"/>
                    </a:lnTo>
                    <a:cubicBezTo>
                      <a:pt x="87019" y="18937"/>
                      <a:pt x="83528" y="6001"/>
                      <a:pt x="72560" y="1523"/>
                    </a:cubicBezTo>
                    <a:close/>
                  </a:path>
                </a:pathLst>
              </a:custGeom>
              <a:solidFill>
                <a:srgbClr val="EE5086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44" name="Google Shape;2844;p34"/>
              <p:cNvSpPr/>
              <p:nvPr/>
            </p:nvSpPr>
            <p:spPr>
              <a:xfrm>
                <a:off x="8640908" y="6416248"/>
                <a:ext cx="142452" cy="127865"/>
              </a:xfrm>
              <a:custGeom>
                <a:rect b="b" l="l" r="r" t="t"/>
                <a:pathLst>
                  <a:path extrusionOk="0" h="127865" w="142452">
                    <a:moveTo>
                      <a:pt x="124139" y="2485"/>
                    </a:moveTo>
                    <a:cubicBezTo>
                      <a:pt x="94224" y="-9954"/>
                      <a:pt x="71289" y="28357"/>
                      <a:pt x="71289" y="28357"/>
                    </a:cubicBezTo>
                    <a:cubicBezTo>
                      <a:pt x="71289" y="28357"/>
                      <a:pt x="48354" y="-9954"/>
                      <a:pt x="18439" y="2485"/>
                    </a:cubicBezTo>
                    <a:cubicBezTo>
                      <a:pt x="-507" y="10445"/>
                      <a:pt x="-5493" y="32337"/>
                      <a:pt x="6473" y="47761"/>
                    </a:cubicBezTo>
                    <a:lnTo>
                      <a:pt x="70790" y="127865"/>
                    </a:lnTo>
                    <a:lnTo>
                      <a:pt x="136105" y="47761"/>
                    </a:lnTo>
                    <a:cubicBezTo>
                      <a:pt x="148071" y="32337"/>
                      <a:pt x="142587" y="10445"/>
                      <a:pt x="124139" y="2485"/>
                    </a:cubicBezTo>
                    <a:close/>
                  </a:path>
                </a:pathLst>
              </a:custGeom>
              <a:solidFill>
                <a:srgbClr val="EE5086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45" name="Google Shape;2845;p34"/>
              <p:cNvSpPr/>
              <p:nvPr/>
            </p:nvSpPr>
            <p:spPr>
              <a:xfrm>
                <a:off x="8558183" y="6625212"/>
                <a:ext cx="133073" cy="149706"/>
              </a:xfrm>
              <a:custGeom>
                <a:rect b="b" l="l" r="r" t="t"/>
                <a:pathLst>
                  <a:path extrusionOk="0" h="149706" w="133073">
                    <a:moveTo>
                      <a:pt x="104654" y="109459"/>
                    </a:moveTo>
                    <a:cubicBezTo>
                      <a:pt x="117119" y="43286"/>
                      <a:pt x="133074" y="36321"/>
                      <a:pt x="133074" y="36321"/>
                    </a:cubicBezTo>
                    <a:cubicBezTo>
                      <a:pt x="133074" y="36321"/>
                      <a:pt x="105153" y="23882"/>
                      <a:pt x="92688" y="33335"/>
                    </a:cubicBezTo>
                    <a:cubicBezTo>
                      <a:pt x="94683" y="17414"/>
                      <a:pt x="69753" y="0"/>
                      <a:pt x="69753" y="0"/>
                    </a:cubicBezTo>
                    <a:cubicBezTo>
                      <a:pt x="69753" y="0"/>
                      <a:pt x="71748" y="17414"/>
                      <a:pt x="20394" y="61198"/>
                    </a:cubicBezTo>
                    <a:cubicBezTo>
                      <a:pt x="-30961" y="104981"/>
                      <a:pt x="30864" y="140307"/>
                      <a:pt x="30864" y="140307"/>
                    </a:cubicBezTo>
                    <a:lnTo>
                      <a:pt x="30864" y="140307"/>
                    </a:lnTo>
                    <a:cubicBezTo>
                      <a:pt x="37345" y="143790"/>
                      <a:pt x="93187" y="172150"/>
                      <a:pt x="104654" y="109459"/>
                    </a:cubicBezTo>
                    <a:close/>
                  </a:path>
                </a:pathLst>
              </a:custGeom>
              <a:solidFill>
                <a:srgbClr val="EE5086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2846" name="Google Shape;2846;p34"/>
            <p:cNvGrpSpPr/>
            <p:nvPr/>
          </p:nvGrpSpPr>
          <p:grpSpPr>
            <a:xfrm>
              <a:off x="7299987" y="6357317"/>
              <a:ext cx="103814" cy="370606"/>
              <a:chOff x="7299987" y="6357317"/>
              <a:chExt cx="103814" cy="370606"/>
            </a:xfrm>
          </p:grpSpPr>
          <p:sp>
            <p:nvSpPr>
              <p:cNvPr id="2847" name="Google Shape;2847;p34"/>
              <p:cNvSpPr/>
              <p:nvPr/>
            </p:nvSpPr>
            <p:spPr>
              <a:xfrm>
                <a:off x="7299987" y="6357317"/>
                <a:ext cx="58941" cy="180048"/>
              </a:xfrm>
              <a:custGeom>
                <a:rect b="b" l="l" r="r" t="t"/>
                <a:pathLst>
                  <a:path extrusionOk="0" h="180048" w="58941">
                    <a:moveTo>
                      <a:pt x="52570" y="178835"/>
                    </a:moveTo>
                    <a:lnTo>
                      <a:pt x="48581" y="179831"/>
                    </a:lnTo>
                    <a:cubicBezTo>
                      <a:pt x="44094" y="180826"/>
                      <a:pt x="39606" y="178338"/>
                      <a:pt x="38609" y="173860"/>
                    </a:cubicBezTo>
                    <a:lnTo>
                      <a:pt x="218" y="11164"/>
                    </a:lnTo>
                    <a:cubicBezTo>
                      <a:pt x="-779" y="6686"/>
                      <a:pt x="1714" y="2208"/>
                      <a:pt x="6201" y="1213"/>
                    </a:cubicBezTo>
                    <a:lnTo>
                      <a:pt x="10190" y="218"/>
                    </a:lnTo>
                    <a:cubicBezTo>
                      <a:pt x="14677" y="-777"/>
                      <a:pt x="19164" y="1710"/>
                      <a:pt x="20162" y="6188"/>
                    </a:cubicBezTo>
                    <a:lnTo>
                      <a:pt x="58553" y="168387"/>
                    </a:lnTo>
                    <a:cubicBezTo>
                      <a:pt x="60048" y="173362"/>
                      <a:pt x="57057" y="177840"/>
                      <a:pt x="52570" y="178835"/>
                    </a:cubicBezTo>
                    <a:close/>
                  </a:path>
                </a:pathLst>
              </a:custGeom>
              <a:solidFill>
                <a:srgbClr val="EBF2FA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48" name="Google Shape;2848;p34"/>
              <p:cNvSpPr/>
              <p:nvPr/>
            </p:nvSpPr>
            <p:spPr>
              <a:xfrm>
                <a:off x="7355829" y="6593152"/>
                <a:ext cx="47972" cy="134771"/>
              </a:xfrm>
              <a:custGeom>
                <a:rect b="b" l="l" r="r" t="t"/>
                <a:pathLst>
                  <a:path extrusionOk="0" h="134771" w="47972">
                    <a:moveTo>
                      <a:pt x="41601" y="133559"/>
                    </a:moveTo>
                    <a:lnTo>
                      <a:pt x="37612" y="134554"/>
                    </a:lnTo>
                    <a:cubicBezTo>
                      <a:pt x="33125" y="135549"/>
                      <a:pt x="28638" y="133062"/>
                      <a:pt x="27640" y="128584"/>
                    </a:cubicBezTo>
                    <a:lnTo>
                      <a:pt x="218" y="11164"/>
                    </a:lnTo>
                    <a:cubicBezTo>
                      <a:pt x="-779" y="6686"/>
                      <a:pt x="1714" y="2208"/>
                      <a:pt x="6201" y="1213"/>
                    </a:cubicBezTo>
                    <a:lnTo>
                      <a:pt x="10190" y="218"/>
                    </a:lnTo>
                    <a:cubicBezTo>
                      <a:pt x="14677" y="-777"/>
                      <a:pt x="19164" y="1710"/>
                      <a:pt x="20162" y="6188"/>
                    </a:cubicBezTo>
                    <a:lnTo>
                      <a:pt x="47584" y="123111"/>
                    </a:lnTo>
                    <a:cubicBezTo>
                      <a:pt x="49080" y="128086"/>
                      <a:pt x="46088" y="132564"/>
                      <a:pt x="41601" y="133559"/>
                    </a:cubicBezTo>
                    <a:close/>
                  </a:path>
                </a:pathLst>
              </a:custGeom>
              <a:solidFill>
                <a:srgbClr val="EBF2FA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2849" name="Google Shape;2849;p34"/>
            <p:cNvSpPr/>
            <p:nvPr/>
          </p:nvSpPr>
          <p:spPr>
            <a:xfrm>
              <a:off x="7297526" y="6354646"/>
              <a:ext cx="64192" cy="185486"/>
            </a:xfrm>
            <a:custGeom>
              <a:rect b="b" l="l" r="r" t="t"/>
              <a:pathLst>
                <a:path extrusionOk="0" h="185486" w="64192">
                  <a:moveTo>
                    <a:pt x="187" y="15327"/>
                  </a:moveTo>
                  <a:cubicBezTo>
                    <a:pt x="-312" y="12342"/>
                    <a:pt x="187" y="8859"/>
                    <a:pt x="1683" y="6371"/>
                  </a:cubicBezTo>
                  <a:cubicBezTo>
                    <a:pt x="3178" y="3883"/>
                    <a:pt x="6170" y="1893"/>
                    <a:pt x="9161" y="898"/>
                  </a:cubicBezTo>
                  <a:lnTo>
                    <a:pt x="11654" y="401"/>
                  </a:lnTo>
                  <a:cubicBezTo>
                    <a:pt x="14646" y="-595"/>
                    <a:pt x="18136" y="401"/>
                    <a:pt x="20629" y="1893"/>
                  </a:cubicBezTo>
                  <a:cubicBezTo>
                    <a:pt x="23122" y="3386"/>
                    <a:pt x="25116" y="6371"/>
                    <a:pt x="26113" y="9356"/>
                  </a:cubicBezTo>
                  <a:lnTo>
                    <a:pt x="64006" y="170062"/>
                  </a:lnTo>
                  <a:cubicBezTo>
                    <a:pt x="64504" y="173048"/>
                    <a:pt x="64006" y="176530"/>
                    <a:pt x="62510" y="179018"/>
                  </a:cubicBezTo>
                  <a:cubicBezTo>
                    <a:pt x="61014" y="181506"/>
                    <a:pt x="58023" y="183496"/>
                    <a:pt x="55031" y="184491"/>
                  </a:cubicBezTo>
                  <a:lnTo>
                    <a:pt x="52538" y="184989"/>
                  </a:lnTo>
                  <a:cubicBezTo>
                    <a:pt x="51541" y="184989"/>
                    <a:pt x="50544" y="185486"/>
                    <a:pt x="49547" y="185486"/>
                  </a:cubicBezTo>
                  <a:cubicBezTo>
                    <a:pt x="47553" y="185486"/>
                    <a:pt x="45060" y="184989"/>
                    <a:pt x="43065" y="183496"/>
                  </a:cubicBezTo>
                  <a:cubicBezTo>
                    <a:pt x="40572" y="182003"/>
                    <a:pt x="38578" y="179018"/>
                    <a:pt x="37581" y="176033"/>
                  </a:cubicBezTo>
                  <a:moveTo>
                    <a:pt x="53536" y="179018"/>
                  </a:moveTo>
                  <a:lnTo>
                    <a:pt x="54034" y="181506"/>
                  </a:lnTo>
                  <a:lnTo>
                    <a:pt x="53536" y="179018"/>
                  </a:lnTo>
                  <a:cubicBezTo>
                    <a:pt x="57026" y="178023"/>
                    <a:pt x="59020" y="174540"/>
                    <a:pt x="58521" y="171057"/>
                  </a:cubicBezTo>
                  <a:lnTo>
                    <a:pt x="20629" y="10849"/>
                  </a:lnTo>
                  <a:cubicBezTo>
                    <a:pt x="20130" y="9356"/>
                    <a:pt x="19133" y="7864"/>
                    <a:pt x="17637" y="6869"/>
                  </a:cubicBezTo>
                  <a:cubicBezTo>
                    <a:pt x="16142" y="5874"/>
                    <a:pt x="14646" y="5874"/>
                    <a:pt x="12652" y="5874"/>
                  </a:cubicBezTo>
                  <a:lnTo>
                    <a:pt x="10159" y="6371"/>
                  </a:lnTo>
                  <a:cubicBezTo>
                    <a:pt x="8663" y="6869"/>
                    <a:pt x="7167" y="7864"/>
                    <a:pt x="6170" y="9356"/>
                  </a:cubicBezTo>
                  <a:cubicBezTo>
                    <a:pt x="5173" y="10849"/>
                    <a:pt x="5173" y="12342"/>
                    <a:pt x="5173" y="14332"/>
                  </a:cubicBezTo>
                  <a:lnTo>
                    <a:pt x="43065" y="175038"/>
                  </a:lnTo>
                  <a:cubicBezTo>
                    <a:pt x="43564" y="176530"/>
                    <a:pt x="44561" y="178023"/>
                    <a:pt x="46057" y="179018"/>
                  </a:cubicBezTo>
                  <a:cubicBezTo>
                    <a:pt x="47553" y="180013"/>
                    <a:pt x="49048" y="180013"/>
                    <a:pt x="51043" y="180013"/>
                  </a:cubicBezTo>
                  <a:lnTo>
                    <a:pt x="53536" y="179018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0" name="Google Shape;2850;p34"/>
            <p:cNvSpPr/>
            <p:nvPr/>
          </p:nvSpPr>
          <p:spPr>
            <a:xfrm>
              <a:off x="7353240" y="6589984"/>
              <a:ext cx="53849" cy="140209"/>
            </a:xfrm>
            <a:custGeom>
              <a:rect b="b" l="l" r="r" t="t"/>
              <a:pathLst>
                <a:path extrusionOk="0" h="140209" w="53849">
                  <a:moveTo>
                    <a:pt x="39204" y="140210"/>
                  </a:moveTo>
                  <a:cubicBezTo>
                    <a:pt x="33719" y="140210"/>
                    <a:pt x="28733" y="136727"/>
                    <a:pt x="27736" y="130757"/>
                  </a:cubicBezTo>
                  <a:lnTo>
                    <a:pt x="314" y="15327"/>
                  </a:lnTo>
                  <a:cubicBezTo>
                    <a:pt x="-1182" y="8859"/>
                    <a:pt x="2807" y="2391"/>
                    <a:pt x="9289" y="898"/>
                  </a:cubicBezTo>
                  <a:lnTo>
                    <a:pt x="11781" y="401"/>
                  </a:lnTo>
                  <a:cubicBezTo>
                    <a:pt x="14773" y="-595"/>
                    <a:pt x="18263" y="401"/>
                    <a:pt x="20756" y="1893"/>
                  </a:cubicBezTo>
                  <a:cubicBezTo>
                    <a:pt x="23249" y="3386"/>
                    <a:pt x="25243" y="6371"/>
                    <a:pt x="26240" y="9356"/>
                  </a:cubicBezTo>
                  <a:lnTo>
                    <a:pt x="53663" y="124786"/>
                  </a:lnTo>
                  <a:cubicBezTo>
                    <a:pt x="54161" y="127771"/>
                    <a:pt x="53663" y="131254"/>
                    <a:pt x="52167" y="133742"/>
                  </a:cubicBezTo>
                  <a:cubicBezTo>
                    <a:pt x="50671" y="136230"/>
                    <a:pt x="47680" y="138220"/>
                    <a:pt x="44688" y="139215"/>
                  </a:cubicBezTo>
                  <a:lnTo>
                    <a:pt x="42195" y="139712"/>
                  </a:lnTo>
                  <a:cubicBezTo>
                    <a:pt x="40699" y="140210"/>
                    <a:pt x="40201" y="140210"/>
                    <a:pt x="39204" y="140210"/>
                  </a:cubicBezTo>
                  <a:close/>
                  <a:moveTo>
                    <a:pt x="32722" y="129762"/>
                  </a:moveTo>
                  <a:cubicBezTo>
                    <a:pt x="33719" y="133244"/>
                    <a:pt x="37209" y="135234"/>
                    <a:pt x="40201" y="134737"/>
                  </a:cubicBezTo>
                  <a:lnTo>
                    <a:pt x="42694" y="134239"/>
                  </a:lnTo>
                  <a:cubicBezTo>
                    <a:pt x="44189" y="133742"/>
                    <a:pt x="45685" y="132747"/>
                    <a:pt x="46682" y="131254"/>
                  </a:cubicBezTo>
                  <a:cubicBezTo>
                    <a:pt x="47680" y="129762"/>
                    <a:pt x="47680" y="128269"/>
                    <a:pt x="47680" y="126279"/>
                  </a:cubicBezTo>
                  <a:lnTo>
                    <a:pt x="20257" y="10849"/>
                  </a:lnTo>
                  <a:cubicBezTo>
                    <a:pt x="19759" y="9356"/>
                    <a:pt x="18762" y="7864"/>
                    <a:pt x="17266" y="6869"/>
                  </a:cubicBezTo>
                  <a:cubicBezTo>
                    <a:pt x="16269" y="6371"/>
                    <a:pt x="15272" y="5874"/>
                    <a:pt x="13776" y="5874"/>
                  </a:cubicBezTo>
                  <a:cubicBezTo>
                    <a:pt x="13277" y="5874"/>
                    <a:pt x="12779" y="5874"/>
                    <a:pt x="12280" y="5874"/>
                  </a:cubicBezTo>
                  <a:lnTo>
                    <a:pt x="9787" y="6371"/>
                  </a:lnTo>
                  <a:cubicBezTo>
                    <a:pt x="8291" y="6869"/>
                    <a:pt x="6796" y="7864"/>
                    <a:pt x="5798" y="9356"/>
                  </a:cubicBezTo>
                  <a:cubicBezTo>
                    <a:pt x="4801" y="10849"/>
                    <a:pt x="4801" y="12342"/>
                    <a:pt x="4801" y="14332"/>
                  </a:cubicBezTo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851" name="Google Shape;2851;p34"/>
          <p:cNvGrpSpPr/>
          <p:nvPr/>
        </p:nvGrpSpPr>
        <p:grpSpPr>
          <a:xfrm>
            <a:off x="7757953" y="6488886"/>
            <a:ext cx="1435378" cy="384102"/>
            <a:chOff x="7757953" y="6488886"/>
            <a:chExt cx="1435378" cy="384102"/>
          </a:xfrm>
        </p:grpSpPr>
        <p:sp>
          <p:nvSpPr>
            <p:cNvPr id="2852" name="Google Shape;2852;p34"/>
            <p:cNvSpPr/>
            <p:nvPr/>
          </p:nvSpPr>
          <p:spPr>
            <a:xfrm rot="-1768980">
              <a:off x="7921926" y="6558019"/>
              <a:ext cx="3988" cy="219416"/>
            </a:xfrm>
            <a:custGeom>
              <a:rect b="b" l="l" r="r" t="t"/>
              <a:pathLst>
                <a:path extrusionOk="0" h="219416" w="3988">
                  <a:moveTo>
                    <a:pt x="0" y="0"/>
                  </a:moveTo>
                  <a:lnTo>
                    <a:pt x="3989" y="0"/>
                  </a:lnTo>
                  <a:lnTo>
                    <a:pt x="3989" y="219416"/>
                  </a:lnTo>
                  <a:lnTo>
                    <a:pt x="0" y="219416"/>
                  </a:ln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3" name="Google Shape;2853;p34"/>
            <p:cNvSpPr/>
            <p:nvPr/>
          </p:nvSpPr>
          <p:spPr>
            <a:xfrm rot="-1904700">
              <a:off x="7740875" y="6802388"/>
              <a:ext cx="242312" cy="3980"/>
            </a:xfrm>
            <a:custGeom>
              <a:rect b="b" l="l" r="r" t="t"/>
              <a:pathLst>
                <a:path extrusionOk="0" h="3980" w="242312">
                  <a:moveTo>
                    <a:pt x="0" y="0"/>
                  </a:moveTo>
                  <a:lnTo>
                    <a:pt x="242312" y="0"/>
                  </a:lnTo>
                  <a:lnTo>
                    <a:pt x="242312" y="3980"/>
                  </a:lnTo>
                  <a:lnTo>
                    <a:pt x="0" y="3980"/>
                  </a:ln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4" name="Google Shape;2854;p34"/>
            <p:cNvSpPr/>
            <p:nvPr/>
          </p:nvSpPr>
          <p:spPr>
            <a:xfrm>
              <a:off x="9109569" y="6789786"/>
              <a:ext cx="83762" cy="83202"/>
            </a:xfrm>
            <a:custGeom>
              <a:rect b="b" l="l" r="r" t="t"/>
              <a:pathLst>
                <a:path extrusionOk="0" h="83202" w="83762">
                  <a:moveTo>
                    <a:pt x="41881" y="83202"/>
                  </a:moveTo>
                  <a:cubicBezTo>
                    <a:pt x="18946" y="83202"/>
                    <a:pt x="0" y="64296"/>
                    <a:pt x="0" y="41409"/>
                  </a:cubicBezTo>
                  <a:cubicBezTo>
                    <a:pt x="0" y="36433"/>
                    <a:pt x="997" y="31458"/>
                    <a:pt x="2493" y="26482"/>
                  </a:cubicBezTo>
                  <a:lnTo>
                    <a:pt x="6482" y="27975"/>
                  </a:lnTo>
                  <a:cubicBezTo>
                    <a:pt x="4986" y="32453"/>
                    <a:pt x="3989" y="36931"/>
                    <a:pt x="3989" y="41409"/>
                  </a:cubicBezTo>
                  <a:cubicBezTo>
                    <a:pt x="3989" y="62305"/>
                    <a:pt x="20940" y="79222"/>
                    <a:pt x="41881" y="79222"/>
                  </a:cubicBezTo>
                  <a:cubicBezTo>
                    <a:pt x="62822" y="79222"/>
                    <a:pt x="79774" y="62305"/>
                    <a:pt x="79774" y="41409"/>
                  </a:cubicBezTo>
                  <a:cubicBezTo>
                    <a:pt x="79774" y="30463"/>
                    <a:pt x="74788" y="19517"/>
                    <a:pt x="66312" y="12551"/>
                  </a:cubicBezTo>
                  <a:cubicBezTo>
                    <a:pt x="54844" y="3098"/>
                    <a:pt x="38391" y="1108"/>
                    <a:pt x="25428" y="7576"/>
                  </a:cubicBezTo>
                  <a:lnTo>
                    <a:pt x="23433" y="4093"/>
                  </a:lnTo>
                  <a:cubicBezTo>
                    <a:pt x="37892" y="-2873"/>
                    <a:pt x="56340" y="-882"/>
                    <a:pt x="68805" y="9566"/>
                  </a:cubicBezTo>
                  <a:cubicBezTo>
                    <a:pt x="78278" y="17527"/>
                    <a:pt x="83762" y="29468"/>
                    <a:pt x="83762" y="41409"/>
                  </a:cubicBezTo>
                  <a:cubicBezTo>
                    <a:pt x="83762" y="64296"/>
                    <a:pt x="65314" y="83202"/>
                    <a:pt x="41881" y="83202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5" name="Google Shape;2855;p34"/>
            <p:cNvSpPr/>
            <p:nvPr/>
          </p:nvSpPr>
          <p:spPr>
            <a:xfrm>
              <a:off x="7985795" y="6488886"/>
              <a:ext cx="172474" cy="155730"/>
            </a:xfrm>
            <a:custGeom>
              <a:rect b="b" l="l" r="r" t="t"/>
              <a:pathLst>
                <a:path extrusionOk="0" h="155730" w="172474">
                  <a:moveTo>
                    <a:pt x="94197" y="155731"/>
                  </a:moveTo>
                  <a:cubicBezTo>
                    <a:pt x="79240" y="155731"/>
                    <a:pt x="62288" y="152745"/>
                    <a:pt x="45834" y="144287"/>
                  </a:cubicBezTo>
                  <a:cubicBezTo>
                    <a:pt x="-20976" y="110952"/>
                    <a:pt x="4951" y="995"/>
                    <a:pt x="4951" y="0"/>
                  </a:cubicBezTo>
                  <a:lnTo>
                    <a:pt x="8939" y="995"/>
                  </a:lnTo>
                  <a:cubicBezTo>
                    <a:pt x="8441" y="1990"/>
                    <a:pt x="-16489" y="108962"/>
                    <a:pt x="47330" y="140804"/>
                  </a:cubicBezTo>
                  <a:cubicBezTo>
                    <a:pt x="111648" y="172647"/>
                    <a:pt x="169484" y="125878"/>
                    <a:pt x="169982" y="125381"/>
                  </a:cubicBezTo>
                  <a:lnTo>
                    <a:pt x="172475" y="128366"/>
                  </a:lnTo>
                  <a:cubicBezTo>
                    <a:pt x="172475" y="128366"/>
                    <a:pt x="139070" y="155731"/>
                    <a:pt x="94197" y="155731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6" name="Google Shape;2856;p34"/>
            <p:cNvSpPr/>
            <p:nvPr/>
          </p:nvSpPr>
          <p:spPr>
            <a:xfrm rot="-5184840">
              <a:off x="8045539" y="6704338"/>
              <a:ext cx="136108" cy="3980"/>
            </a:xfrm>
            <a:custGeom>
              <a:rect b="b" l="l" r="r" t="t"/>
              <a:pathLst>
                <a:path extrusionOk="0" h="3980" w="136108">
                  <a:moveTo>
                    <a:pt x="0" y="0"/>
                  </a:moveTo>
                  <a:lnTo>
                    <a:pt x="136108" y="0"/>
                  </a:lnTo>
                  <a:lnTo>
                    <a:pt x="136108" y="3980"/>
                  </a:lnTo>
                  <a:lnTo>
                    <a:pt x="0" y="3980"/>
                  </a:ln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857" name="Google Shape;2857;p34"/>
          <p:cNvGrpSpPr/>
          <p:nvPr/>
        </p:nvGrpSpPr>
        <p:grpSpPr>
          <a:xfrm>
            <a:off x="7615311" y="6406791"/>
            <a:ext cx="1797896" cy="1111509"/>
            <a:chOff x="7615311" y="6406791"/>
            <a:chExt cx="1797896" cy="1111509"/>
          </a:xfrm>
        </p:grpSpPr>
        <p:sp>
          <p:nvSpPr>
            <p:cNvPr id="2858" name="Google Shape;2858;p34"/>
            <p:cNvSpPr/>
            <p:nvPr/>
          </p:nvSpPr>
          <p:spPr>
            <a:xfrm>
              <a:off x="8617965" y="6655065"/>
              <a:ext cx="35399" cy="26369"/>
            </a:xfrm>
            <a:custGeom>
              <a:rect b="b" l="l" r="r" t="t"/>
              <a:pathLst>
                <a:path extrusionOk="0" h="26369" w="35399">
                  <a:moveTo>
                    <a:pt x="2992" y="26370"/>
                  </a:moveTo>
                  <a:lnTo>
                    <a:pt x="0" y="23882"/>
                  </a:lnTo>
                  <a:cubicBezTo>
                    <a:pt x="15456" y="5970"/>
                    <a:pt x="33904" y="497"/>
                    <a:pt x="34402" y="0"/>
                  </a:cubicBezTo>
                  <a:lnTo>
                    <a:pt x="35400" y="3980"/>
                  </a:lnTo>
                  <a:cubicBezTo>
                    <a:pt x="35400" y="3483"/>
                    <a:pt x="17450" y="9453"/>
                    <a:pt x="2992" y="26370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9" name="Google Shape;2859;p34"/>
            <p:cNvSpPr/>
            <p:nvPr/>
          </p:nvSpPr>
          <p:spPr>
            <a:xfrm>
              <a:off x="7712350" y="6685415"/>
              <a:ext cx="61012" cy="202997"/>
            </a:xfrm>
            <a:custGeom>
              <a:rect b="b" l="l" r="r" t="t"/>
              <a:pathLst>
                <a:path extrusionOk="0" h="202997" w="61012">
                  <a:moveTo>
                    <a:pt x="58021" y="202997"/>
                  </a:moveTo>
                  <a:cubicBezTo>
                    <a:pt x="57024" y="202002"/>
                    <a:pt x="-18263" y="104484"/>
                    <a:pt x="4174" y="0"/>
                  </a:cubicBezTo>
                  <a:lnTo>
                    <a:pt x="8162" y="995"/>
                  </a:lnTo>
                  <a:cubicBezTo>
                    <a:pt x="-14274" y="103489"/>
                    <a:pt x="60514" y="199514"/>
                    <a:pt x="61012" y="200509"/>
                  </a:cubicBezTo>
                  <a:lnTo>
                    <a:pt x="58021" y="202997"/>
                  </a:ln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0" name="Google Shape;2860;p34"/>
            <p:cNvSpPr/>
            <p:nvPr/>
          </p:nvSpPr>
          <p:spPr>
            <a:xfrm rot="-1168380">
              <a:off x="8116375" y="6996967"/>
              <a:ext cx="44872" cy="3980"/>
            </a:xfrm>
            <a:custGeom>
              <a:rect b="b" l="l" r="r" t="t"/>
              <a:pathLst>
                <a:path extrusionOk="0" h="3980" w="44872">
                  <a:moveTo>
                    <a:pt x="0" y="0"/>
                  </a:moveTo>
                  <a:lnTo>
                    <a:pt x="44873" y="0"/>
                  </a:lnTo>
                  <a:lnTo>
                    <a:pt x="44873" y="3980"/>
                  </a:lnTo>
                  <a:lnTo>
                    <a:pt x="0" y="3980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1" name="Google Shape;2861;p34"/>
            <p:cNvSpPr/>
            <p:nvPr/>
          </p:nvSpPr>
          <p:spPr>
            <a:xfrm rot="-2210460">
              <a:off x="8503169" y="6895033"/>
              <a:ext cx="43875" cy="3980"/>
            </a:xfrm>
            <a:custGeom>
              <a:rect b="b" l="l" r="r" t="t"/>
              <a:pathLst>
                <a:path extrusionOk="0" h="3980" w="43875">
                  <a:moveTo>
                    <a:pt x="0" y="0"/>
                  </a:moveTo>
                  <a:lnTo>
                    <a:pt x="43875" y="0"/>
                  </a:lnTo>
                  <a:lnTo>
                    <a:pt x="43875" y="3980"/>
                  </a:lnTo>
                  <a:lnTo>
                    <a:pt x="0" y="3980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2" name="Google Shape;2862;p34"/>
            <p:cNvSpPr/>
            <p:nvPr/>
          </p:nvSpPr>
          <p:spPr>
            <a:xfrm rot="-2614680">
              <a:off x="8511313" y="6910357"/>
              <a:ext cx="49858" cy="3980"/>
            </a:xfrm>
            <a:custGeom>
              <a:rect b="b" l="l" r="r" t="t"/>
              <a:pathLst>
                <a:path extrusionOk="0" h="3980" w="49858">
                  <a:moveTo>
                    <a:pt x="0" y="0"/>
                  </a:moveTo>
                  <a:lnTo>
                    <a:pt x="49859" y="0"/>
                  </a:lnTo>
                  <a:lnTo>
                    <a:pt x="49859" y="3980"/>
                  </a:lnTo>
                  <a:lnTo>
                    <a:pt x="0" y="3980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3" name="Google Shape;2863;p34"/>
            <p:cNvSpPr/>
            <p:nvPr/>
          </p:nvSpPr>
          <p:spPr>
            <a:xfrm rot="-2472060">
              <a:off x="8521679" y="6929659"/>
              <a:ext cx="40385" cy="3980"/>
            </a:xfrm>
            <a:custGeom>
              <a:rect b="b" l="l" r="r" t="t"/>
              <a:pathLst>
                <a:path extrusionOk="0" h="3980" w="40385">
                  <a:moveTo>
                    <a:pt x="0" y="0"/>
                  </a:moveTo>
                  <a:lnTo>
                    <a:pt x="40385" y="0"/>
                  </a:lnTo>
                  <a:lnTo>
                    <a:pt x="40385" y="3980"/>
                  </a:lnTo>
                  <a:lnTo>
                    <a:pt x="0" y="3980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4" name="Google Shape;2864;p34"/>
            <p:cNvSpPr/>
            <p:nvPr/>
          </p:nvSpPr>
          <p:spPr>
            <a:xfrm>
              <a:off x="9032787" y="7261569"/>
              <a:ext cx="42379" cy="3980"/>
            </a:xfrm>
            <a:custGeom>
              <a:rect b="b" l="l" r="r" t="t"/>
              <a:pathLst>
                <a:path extrusionOk="0" h="3980" w="42379">
                  <a:moveTo>
                    <a:pt x="0" y="0"/>
                  </a:moveTo>
                  <a:lnTo>
                    <a:pt x="42380" y="0"/>
                  </a:lnTo>
                  <a:lnTo>
                    <a:pt x="42380" y="3980"/>
                  </a:lnTo>
                  <a:lnTo>
                    <a:pt x="0" y="3980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5" name="Google Shape;2865;p34"/>
            <p:cNvSpPr/>
            <p:nvPr/>
          </p:nvSpPr>
          <p:spPr>
            <a:xfrm rot="-1787400">
              <a:off x="8609439" y="6983652"/>
              <a:ext cx="3988" cy="43286"/>
            </a:xfrm>
            <a:custGeom>
              <a:rect b="b" l="l" r="r" t="t"/>
              <a:pathLst>
                <a:path extrusionOk="0" h="43286" w="3988">
                  <a:moveTo>
                    <a:pt x="0" y="0"/>
                  </a:moveTo>
                  <a:lnTo>
                    <a:pt x="3989" y="0"/>
                  </a:lnTo>
                  <a:lnTo>
                    <a:pt x="3989" y="43286"/>
                  </a:lnTo>
                  <a:lnTo>
                    <a:pt x="0" y="43286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6" name="Google Shape;2866;p34"/>
            <p:cNvSpPr/>
            <p:nvPr/>
          </p:nvSpPr>
          <p:spPr>
            <a:xfrm rot="-1707060">
              <a:off x="8624046" y="6967529"/>
              <a:ext cx="3988" cy="50251"/>
            </a:xfrm>
            <a:custGeom>
              <a:rect b="b" l="l" r="r" t="t"/>
              <a:pathLst>
                <a:path extrusionOk="0" h="50251" w="3988">
                  <a:moveTo>
                    <a:pt x="0" y="0"/>
                  </a:moveTo>
                  <a:lnTo>
                    <a:pt x="3989" y="0"/>
                  </a:lnTo>
                  <a:lnTo>
                    <a:pt x="3989" y="50252"/>
                  </a:lnTo>
                  <a:lnTo>
                    <a:pt x="0" y="50252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7" name="Google Shape;2867;p34"/>
            <p:cNvSpPr/>
            <p:nvPr/>
          </p:nvSpPr>
          <p:spPr>
            <a:xfrm>
              <a:off x="8628435" y="6963043"/>
              <a:ext cx="26424" cy="42291"/>
            </a:xfrm>
            <a:custGeom>
              <a:rect b="b" l="l" r="r" t="t"/>
              <a:pathLst>
                <a:path extrusionOk="0" h="42291" w="26424">
                  <a:moveTo>
                    <a:pt x="22436" y="42291"/>
                  </a:moveTo>
                  <a:lnTo>
                    <a:pt x="0" y="1990"/>
                  </a:lnTo>
                  <a:lnTo>
                    <a:pt x="3490" y="0"/>
                  </a:lnTo>
                  <a:lnTo>
                    <a:pt x="26425" y="40301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8" name="Google Shape;2868;p34"/>
            <p:cNvSpPr/>
            <p:nvPr/>
          </p:nvSpPr>
          <p:spPr>
            <a:xfrm>
              <a:off x="8202644" y="6406791"/>
              <a:ext cx="20286" cy="61197"/>
            </a:xfrm>
            <a:custGeom>
              <a:rect b="b" l="l" r="r" t="t"/>
              <a:pathLst>
                <a:path extrusionOk="0" h="61197" w="20286">
                  <a:moveTo>
                    <a:pt x="0" y="61198"/>
                  </a:moveTo>
                  <a:lnTo>
                    <a:pt x="0" y="57217"/>
                  </a:lnTo>
                  <a:cubicBezTo>
                    <a:pt x="6980" y="57217"/>
                    <a:pt x="13462" y="51744"/>
                    <a:pt x="15456" y="44281"/>
                  </a:cubicBezTo>
                  <a:cubicBezTo>
                    <a:pt x="16453" y="40798"/>
                    <a:pt x="15955" y="38808"/>
                    <a:pt x="14958" y="37316"/>
                  </a:cubicBezTo>
                  <a:cubicBezTo>
                    <a:pt x="12465" y="34828"/>
                    <a:pt x="5484" y="35326"/>
                    <a:pt x="3490" y="35823"/>
                  </a:cubicBezTo>
                  <a:lnTo>
                    <a:pt x="499" y="36818"/>
                  </a:lnTo>
                  <a:lnTo>
                    <a:pt x="7977" y="0"/>
                  </a:lnTo>
                  <a:lnTo>
                    <a:pt x="11966" y="995"/>
                  </a:lnTo>
                  <a:lnTo>
                    <a:pt x="5484" y="31345"/>
                  </a:lnTo>
                  <a:cubicBezTo>
                    <a:pt x="8975" y="30848"/>
                    <a:pt x="14459" y="30848"/>
                    <a:pt x="17949" y="34330"/>
                  </a:cubicBezTo>
                  <a:cubicBezTo>
                    <a:pt x="20442" y="36818"/>
                    <a:pt x="20941" y="40301"/>
                    <a:pt x="19445" y="45276"/>
                  </a:cubicBezTo>
                  <a:cubicBezTo>
                    <a:pt x="16952" y="54730"/>
                    <a:pt x="8975" y="61198"/>
                    <a:pt x="0" y="61198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9" name="Google Shape;2869;p34"/>
            <p:cNvSpPr/>
            <p:nvPr/>
          </p:nvSpPr>
          <p:spPr>
            <a:xfrm>
              <a:off x="8169737" y="6471472"/>
              <a:ext cx="46368" cy="19901"/>
            </a:xfrm>
            <a:custGeom>
              <a:rect b="b" l="l" r="r" t="t"/>
              <a:pathLst>
                <a:path extrusionOk="0" h="19901" w="46368">
                  <a:moveTo>
                    <a:pt x="27921" y="19902"/>
                  </a:moveTo>
                  <a:cubicBezTo>
                    <a:pt x="26425" y="19902"/>
                    <a:pt x="24431" y="19902"/>
                    <a:pt x="22935" y="19404"/>
                  </a:cubicBezTo>
                  <a:cubicBezTo>
                    <a:pt x="8975" y="16419"/>
                    <a:pt x="499" y="2488"/>
                    <a:pt x="0" y="1990"/>
                  </a:cubicBezTo>
                  <a:lnTo>
                    <a:pt x="3490" y="0"/>
                  </a:lnTo>
                  <a:cubicBezTo>
                    <a:pt x="3490" y="0"/>
                    <a:pt x="11467" y="12936"/>
                    <a:pt x="23433" y="15424"/>
                  </a:cubicBezTo>
                  <a:cubicBezTo>
                    <a:pt x="29915" y="16916"/>
                    <a:pt x="36895" y="14926"/>
                    <a:pt x="43875" y="9951"/>
                  </a:cubicBezTo>
                  <a:lnTo>
                    <a:pt x="46368" y="13434"/>
                  </a:lnTo>
                  <a:cubicBezTo>
                    <a:pt x="40385" y="17414"/>
                    <a:pt x="33904" y="19902"/>
                    <a:pt x="27921" y="19902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0" name="Google Shape;2870;p34"/>
            <p:cNvSpPr/>
            <p:nvPr/>
          </p:nvSpPr>
          <p:spPr>
            <a:xfrm>
              <a:off x="8914030" y="6754076"/>
              <a:ext cx="21035" cy="61695"/>
            </a:xfrm>
            <a:custGeom>
              <a:rect b="b" l="l" r="r" t="t"/>
              <a:pathLst>
                <a:path extrusionOk="0" h="61695" w="21035">
                  <a:moveTo>
                    <a:pt x="16049" y="61695"/>
                  </a:moveTo>
                  <a:cubicBezTo>
                    <a:pt x="7573" y="59705"/>
                    <a:pt x="1092" y="51247"/>
                    <a:pt x="94" y="41794"/>
                  </a:cubicBezTo>
                  <a:cubicBezTo>
                    <a:pt x="-404" y="36818"/>
                    <a:pt x="1092" y="33335"/>
                    <a:pt x="4083" y="31345"/>
                  </a:cubicBezTo>
                  <a:cubicBezTo>
                    <a:pt x="8072" y="28857"/>
                    <a:pt x="13556" y="29853"/>
                    <a:pt x="17046" y="30848"/>
                  </a:cubicBezTo>
                  <a:lnTo>
                    <a:pt x="17046" y="0"/>
                  </a:lnTo>
                  <a:lnTo>
                    <a:pt x="21035" y="0"/>
                  </a:lnTo>
                  <a:lnTo>
                    <a:pt x="21035" y="37316"/>
                  </a:lnTo>
                  <a:lnTo>
                    <a:pt x="18044" y="35823"/>
                  </a:lnTo>
                  <a:cubicBezTo>
                    <a:pt x="16049" y="34828"/>
                    <a:pt x="9568" y="32340"/>
                    <a:pt x="6576" y="34828"/>
                  </a:cubicBezTo>
                  <a:cubicBezTo>
                    <a:pt x="5080" y="35823"/>
                    <a:pt x="4083" y="38311"/>
                    <a:pt x="4582" y="41296"/>
                  </a:cubicBezTo>
                  <a:cubicBezTo>
                    <a:pt x="5080" y="49257"/>
                    <a:pt x="10066" y="55725"/>
                    <a:pt x="17046" y="57217"/>
                  </a:cubicBezTo>
                  <a:lnTo>
                    <a:pt x="16049" y="61695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1" name="Google Shape;2871;p34"/>
            <p:cNvSpPr/>
            <p:nvPr/>
          </p:nvSpPr>
          <p:spPr>
            <a:xfrm>
              <a:off x="8935563" y="6809780"/>
              <a:ext cx="50855" cy="39326"/>
            </a:xfrm>
            <a:custGeom>
              <a:rect b="b" l="l" r="r" t="t"/>
              <a:pathLst>
                <a:path extrusionOk="0" h="39326" w="50855">
                  <a:moveTo>
                    <a:pt x="27921" y="39326"/>
                  </a:moveTo>
                  <a:cubicBezTo>
                    <a:pt x="9473" y="39326"/>
                    <a:pt x="1496" y="20917"/>
                    <a:pt x="1496" y="20917"/>
                  </a:cubicBezTo>
                  <a:lnTo>
                    <a:pt x="0" y="17932"/>
                  </a:lnTo>
                  <a:lnTo>
                    <a:pt x="3490" y="17932"/>
                  </a:lnTo>
                  <a:cubicBezTo>
                    <a:pt x="3490" y="17932"/>
                    <a:pt x="25926" y="18429"/>
                    <a:pt x="42380" y="1513"/>
                  </a:cubicBezTo>
                  <a:cubicBezTo>
                    <a:pt x="43876" y="20"/>
                    <a:pt x="45870" y="-477"/>
                    <a:pt x="47366" y="518"/>
                  </a:cubicBezTo>
                  <a:cubicBezTo>
                    <a:pt x="49360" y="1513"/>
                    <a:pt x="50856" y="4000"/>
                    <a:pt x="50856" y="6488"/>
                  </a:cubicBezTo>
                  <a:cubicBezTo>
                    <a:pt x="49858" y="25892"/>
                    <a:pt x="42878" y="37833"/>
                    <a:pt x="31910" y="39326"/>
                  </a:cubicBezTo>
                  <a:cubicBezTo>
                    <a:pt x="30414" y="39326"/>
                    <a:pt x="29417" y="39326"/>
                    <a:pt x="27921" y="39326"/>
                  </a:cubicBezTo>
                  <a:close/>
                  <a:moveTo>
                    <a:pt x="6980" y="21912"/>
                  </a:moveTo>
                  <a:cubicBezTo>
                    <a:pt x="9972" y="26887"/>
                    <a:pt x="17949" y="36838"/>
                    <a:pt x="31411" y="34848"/>
                  </a:cubicBezTo>
                  <a:cubicBezTo>
                    <a:pt x="43377" y="33355"/>
                    <a:pt x="46368" y="15941"/>
                    <a:pt x="46867" y="5991"/>
                  </a:cubicBezTo>
                  <a:cubicBezTo>
                    <a:pt x="46867" y="4996"/>
                    <a:pt x="46368" y="4000"/>
                    <a:pt x="45870" y="4000"/>
                  </a:cubicBezTo>
                  <a:cubicBezTo>
                    <a:pt x="31411" y="18927"/>
                    <a:pt x="13960" y="21414"/>
                    <a:pt x="6980" y="21912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2" name="Google Shape;2872;p34"/>
            <p:cNvSpPr/>
            <p:nvPr/>
          </p:nvSpPr>
          <p:spPr>
            <a:xfrm>
              <a:off x="7660184" y="7106336"/>
              <a:ext cx="218878" cy="53237"/>
            </a:xfrm>
            <a:custGeom>
              <a:rect b="b" l="l" r="r" t="t"/>
              <a:pathLst>
                <a:path extrusionOk="0" h="53237" w="218878">
                  <a:moveTo>
                    <a:pt x="176499" y="53237"/>
                  </a:moveTo>
                  <a:cubicBezTo>
                    <a:pt x="83762" y="53237"/>
                    <a:pt x="18946" y="15424"/>
                    <a:pt x="3490" y="5473"/>
                  </a:cubicBezTo>
                  <a:lnTo>
                    <a:pt x="3490" y="5473"/>
                  </a:lnTo>
                  <a:cubicBezTo>
                    <a:pt x="1994" y="4478"/>
                    <a:pt x="1496" y="3980"/>
                    <a:pt x="997" y="3980"/>
                  </a:cubicBezTo>
                  <a:lnTo>
                    <a:pt x="997" y="3980"/>
                  </a:lnTo>
                  <a:cubicBezTo>
                    <a:pt x="499" y="3483"/>
                    <a:pt x="0" y="2985"/>
                    <a:pt x="0" y="2985"/>
                  </a:cubicBezTo>
                  <a:lnTo>
                    <a:pt x="499" y="498"/>
                  </a:lnTo>
                  <a:cubicBezTo>
                    <a:pt x="1994" y="-498"/>
                    <a:pt x="2493" y="0"/>
                    <a:pt x="5484" y="1990"/>
                  </a:cubicBezTo>
                  <a:cubicBezTo>
                    <a:pt x="19943" y="11444"/>
                    <a:pt x="102210" y="60700"/>
                    <a:pt x="218380" y="46769"/>
                  </a:cubicBezTo>
                  <a:lnTo>
                    <a:pt x="218879" y="50749"/>
                  </a:lnTo>
                  <a:cubicBezTo>
                    <a:pt x="204420" y="52242"/>
                    <a:pt x="189961" y="53237"/>
                    <a:pt x="176499" y="53237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3" name="Google Shape;2873;p34"/>
            <p:cNvSpPr/>
            <p:nvPr/>
          </p:nvSpPr>
          <p:spPr>
            <a:xfrm>
              <a:off x="7615311" y="6538640"/>
              <a:ext cx="119286" cy="137819"/>
            </a:xfrm>
            <a:custGeom>
              <a:rect b="b" l="l" r="r" t="t"/>
              <a:pathLst>
                <a:path extrusionOk="0" h="137819" w="119286">
                  <a:moveTo>
                    <a:pt x="3989" y="137819"/>
                  </a:moveTo>
                  <a:lnTo>
                    <a:pt x="0" y="136327"/>
                  </a:lnTo>
                  <a:cubicBezTo>
                    <a:pt x="33904" y="50252"/>
                    <a:pt x="98720" y="10448"/>
                    <a:pt x="114176" y="1990"/>
                  </a:cubicBezTo>
                  <a:lnTo>
                    <a:pt x="114176" y="1493"/>
                  </a:lnTo>
                  <a:cubicBezTo>
                    <a:pt x="115173" y="995"/>
                    <a:pt x="116170" y="498"/>
                    <a:pt x="116170" y="498"/>
                  </a:cubicBezTo>
                  <a:lnTo>
                    <a:pt x="116170" y="498"/>
                  </a:lnTo>
                  <a:cubicBezTo>
                    <a:pt x="116669" y="0"/>
                    <a:pt x="117167" y="0"/>
                    <a:pt x="117167" y="0"/>
                  </a:cubicBezTo>
                  <a:cubicBezTo>
                    <a:pt x="117167" y="0"/>
                    <a:pt x="117167" y="0"/>
                    <a:pt x="117167" y="0"/>
                  </a:cubicBezTo>
                  <a:lnTo>
                    <a:pt x="119162" y="1493"/>
                  </a:lnTo>
                  <a:cubicBezTo>
                    <a:pt x="119660" y="2985"/>
                    <a:pt x="118663" y="3483"/>
                    <a:pt x="116170" y="4478"/>
                  </a:cubicBezTo>
                  <a:cubicBezTo>
                    <a:pt x="104703" y="11941"/>
                    <a:pt x="37892" y="51247"/>
                    <a:pt x="3989" y="137819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4" name="Google Shape;2874;p34"/>
            <p:cNvSpPr/>
            <p:nvPr/>
          </p:nvSpPr>
          <p:spPr>
            <a:xfrm>
              <a:off x="9254657" y="7429240"/>
              <a:ext cx="158550" cy="89060"/>
            </a:xfrm>
            <a:custGeom>
              <a:rect b="b" l="l" r="r" t="t"/>
              <a:pathLst>
                <a:path extrusionOk="0" h="89060" w="158550">
                  <a:moveTo>
                    <a:pt x="2493" y="89060"/>
                  </a:moveTo>
                  <a:lnTo>
                    <a:pt x="2493" y="89060"/>
                  </a:lnTo>
                  <a:cubicBezTo>
                    <a:pt x="1496" y="89060"/>
                    <a:pt x="997" y="89060"/>
                    <a:pt x="997" y="89060"/>
                  </a:cubicBezTo>
                  <a:lnTo>
                    <a:pt x="0" y="86572"/>
                  </a:lnTo>
                  <a:cubicBezTo>
                    <a:pt x="499" y="85080"/>
                    <a:pt x="997" y="85080"/>
                    <a:pt x="3989" y="84582"/>
                  </a:cubicBezTo>
                  <a:cubicBezTo>
                    <a:pt x="16952" y="82592"/>
                    <a:pt x="93235" y="69158"/>
                    <a:pt x="155558" y="0"/>
                  </a:cubicBezTo>
                  <a:lnTo>
                    <a:pt x="158550" y="2985"/>
                  </a:lnTo>
                  <a:cubicBezTo>
                    <a:pt x="96726" y="72144"/>
                    <a:pt x="21938" y="86572"/>
                    <a:pt x="4487" y="88562"/>
                  </a:cubicBezTo>
                  <a:lnTo>
                    <a:pt x="4487" y="89060"/>
                  </a:lnTo>
                  <a:cubicBezTo>
                    <a:pt x="3490" y="89060"/>
                    <a:pt x="2992" y="89060"/>
                    <a:pt x="2493" y="89060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5" name="Google Shape;2875;p34"/>
            <p:cNvSpPr/>
            <p:nvPr/>
          </p:nvSpPr>
          <p:spPr>
            <a:xfrm>
              <a:off x="7642733" y="7033197"/>
              <a:ext cx="109190" cy="67168"/>
            </a:xfrm>
            <a:custGeom>
              <a:rect b="b" l="l" r="r" t="t"/>
              <a:pathLst>
                <a:path extrusionOk="0" h="67168" w="109190">
                  <a:moveTo>
                    <a:pt x="108691" y="67168"/>
                  </a:moveTo>
                  <a:cubicBezTo>
                    <a:pt x="27921" y="50252"/>
                    <a:pt x="1496" y="3980"/>
                    <a:pt x="0" y="1990"/>
                  </a:cubicBezTo>
                  <a:lnTo>
                    <a:pt x="3490" y="0"/>
                  </a:lnTo>
                  <a:cubicBezTo>
                    <a:pt x="3989" y="497"/>
                    <a:pt x="30414" y="46271"/>
                    <a:pt x="109190" y="63188"/>
                  </a:cubicBezTo>
                  <a:lnTo>
                    <a:pt x="108691" y="67168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6" name="Google Shape;2876;p34"/>
            <p:cNvSpPr/>
            <p:nvPr/>
          </p:nvSpPr>
          <p:spPr>
            <a:xfrm>
              <a:off x="9185354" y="7453122"/>
              <a:ext cx="122153" cy="38310"/>
            </a:xfrm>
            <a:custGeom>
              <a:rect b="b" l="l" r="r" t="t"/>
              <a:pathLst>
                <a:path extrusionOk="0" h="38310" w="122153">
                  <a:moveTo>
                    <a:pt x="20941" y="38311"/>
                  </a:moveTo>
                  <a:cubicBezTo>
                    <a:pt x="8476" y="38311"/>
                    <a:pt x="997" y="36321"/>
                    <a:pt x="0" y="36321"/>
                  </a:cubicBezTo>
                  <a:lnTo>
                    <a:pt x="997" y="32340"/>
                  </a:lnTo>
                  <a:cubicBezTo>
                    <a:pt x="1496" y="32340"/>
                    <a:pt x="53349" y="45276"/>
                    <a:pt x="119660" y="0"/>
                  </a:cubicBezTo>
                  <a:lnTo>
                    <a:pt x="122153" y="3483"/>
                  </a:lnTo>
                  <a:cubicBezTo>
                    <a:pt x="79275" y="32838"/>
                    <a:pt x="42380" y="38311"/>
                    <a:pt x="20941" y="38311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7" name="Google Shape;2877;p34"/>
            <p:cNvSpPr/>
            <p:nvPr/>
          </p:nvSpPr>
          <p:spPr>
            <a:xfrm>
              <a:off x="8972459" y="6887417"/>
              <a:ext cx="169075" cy="102493"/>
            </a:xfrm>
            <a:custGeom>
              <a:rect b="b" l="l" r="r" t="t"/>
              <a:pathLst>
                <a:path extrusionOk="0" h="102493" w="169075">
                  <a:moveTo>
                    <a:pt x="87252" y="102494"/>
                  </a:moveTo>
                  <a:cubicBezTo>
                    <a:pt x="55343" y="102494"/>
                    <a:pt x="31411" y="94533"/>
                    <a:pt x="16453" y="79109"/>
                  </a:cubicBezTo>
                  <a:cubicBezTo>
                    <a:pt x="0" y="62193"/>
                    <a:pt x="0" y="42291"/>
                    <a:pt x="0" y="41794"/>
                  </a:cubicBezTo>
                  <a:lnTo>
                    <a:pt x="3989" y="41794"/>
                  </a:lnTo>
                  <a:cubicBezTo>
                    <a:pt x="3989" y="41794"/>
                    <a:pt x="3989" y="60700"/>
                    <a:pt x="19445" y="76621"/>
                  </a:cubicBezTo>
                  <a:cubicBezTo>
                    <a:pt x="33904" y="91050"/>
                    <a:pt x="56839" y="98513"/>
                    <a:pt x="87252" y="98513"/>
                  </a:cubicBezTo>
                  <a:cubicBezTo>
                    <a:pt x="109190" y="98513"/>
                    <a:pt x="127139" y="91548"/>
                    <a:pt x="140102" y="78114"/>
                  </a:cubicBezTo>
                  <a:cubicBezTo>
                    <a:pt x="167026" y="49754"/>
                    <a:pt x="165031" y="497"/>
                    <a:pt x="165031" y="0"/>
                  </a:cubicBezTo>
                  <a:lnTo>
                    <a:pt x="169020" y="0"/>
                  </a:lnTo>
                  <a:cubicBezTo>
                    <a:pt x="169020" y="1990"/>
                    <a:pt x="171513" y="51247"/>
                    <a:pt x="143094" y="81099"/>
                  </a:cubicBezTo>
                  <a:cubicBezTo>
                    <a:pt x="129133" y="95030"/>
                    <a:pt x="110187" y="102494"/>
                    <a:pt x="87252" y="102494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878" name="Google Shape;2878;p34"/>
          <p:cNvGrpSpPr/>
          <p:nvPr/>
        </p:nvGrpSpPr>
        <p:grpSpPr>
          <a:xfrm>
            <a:off x="13534782" y="7543138"/>
            <a:ext cx="1582238" cy="891852"/>
            <a:chOff x="13534782" y="7543138"/>
            <a:chExt cx="1582238" cy="891852"/>
          </a:xfrm>
        </p:grpSpPr>
        <p:sp>
          <p:nvSpPr>
            <p:cNvPr id="2879" name="Google Shape;2879;p34"/>
            <p:cNvSpPr/>
            <p:nvPr/>
          </p:nvSpPr>
          <p:spPr>
            <a:xfrm>
              <a:off x="13534782" y="7543138"/>
              <a:ext cx="1186632" cy="891852"/>
            </a:xfrm>
            <a:custGeom>
              <a:rect b="b" l="l" r="r" t="t"/>
              <a:pathLst>
                <a:path extrusionOk="0" h="891852" w="1186632">
                  <a:moveTo>
                    <a:pt x="1139538" y="0"/>
                  </a:moveTo>
                  <a:lnTo>
                    <a:pt x="47095" y="0"/>
                  </a:lnTo>
                  <a:cubicBezTo>
                    <a:pt x="21095" y="0"/>
                    <a:pt x="0" y="21104"/>
                    <a:pt x="0" y="47115"/>
                  </a:cubicBezTo>
                  <a:lnTo>
                    <a:pt x="0" y="481373"/>
                  </a:lnTo>
                  <a:lnTo>
                    <a:pt x="0" y="768897"/>
                  </a:lnTo>
                  <a:lnTo>
                    <a:pt x="0" y="844643"/>
                  </a:lnTo>
                  <a:cubicBezTo>
                    <a:pt x="0" y="881391"/>
                    <a:pt x="40162" y="904008"/>
                    <a:pt x="71546" y="884933"/>
                  </a:cubicBezTo>
                  <a:lnTo>
                    <a:pt x="251260" y="775760"/>
                  </a:lnTo>
                  <a:cubicBezTo>
                    <a:pt x="258635" y="771296"/>
                    <a:pt x="267081" y="768897"/>
                    <a:pt x="275711" y="768897"/>
                  </a:cubicBezTo>
                  <a:lnTo>
                    <a:pt x="1139538" y="768897"/>
                  </a:lnTo>
                  <a:cubicBezTo>
                    <a:pt x="1165538" y="768897"/>
                    <a:pt x="1186633" y="747793"/>
                    <a:pt x="1186633" y="721782"/>
                  </a:cubicBezTo>
                  <a:lnTo>
                    <a:pt x="1186633" y="47115"/>
                  </a:lnTo>
                  <a:cubicBezTo>
                    <a:pt x="1186633" y="21104"/>
                    <a:pt x="1165575" y="0"/>
                    <a:pt x="1139538" y="0"/>
                  </a:cubicBezTo>
                  <a:close/>
                </a:path>
              </a:pathLst>
            </a:custGeom>
            <a:solidFill>
              <a:srgbClr val="FFC845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0" name="Google Shape;2880;p34"/>
            <p:cNvSpPr/>
            <p:nvPr/>
          </p:nvSpPr>
          <p:spPr>
            <a:xfrm>
              <a:off x="14949588" y="7856932"/>
              <a:ext cx="167432" cy="210782"/>
            </a:xfrm>
            <a:custGeom>
              <a:rect b="b" l="l" r="r" t="t"/>
              <a:pathLst>
                <a:path extrusionOk="0" h="210782" w="167432">
                  <a:moveTo>
                    <a:pt x="136675" y="210783"/>
                  </a:moveTo>
                  <a:lnTo>
                    <a:pt x="30757" y="210783"/>
                  </a:lnTo>
                  <a:cubicBezTo>
                    <a:pt x="13756" y="210783"/>
                    <a:pt x="0" y="197021"/>
                    <a:pt x="0" y="180012"/>
                  </a:cubicBezTo>
                  <a:lnTo>
                    <a:pt x="0" y="0"/>
                  </a:lnTo>
                  <a:lnTo>
                    <a:pt x="167433" y="0"/>
                  </a:lnTo>
                  <a:lnTo>
                    <a:pt x="167433" y="180012"/>
                  </a:lnTo>
                  <a:cubicBezTo>
                    <a:pt x="167433" y="196984"/>
                    <a:pt x="153640" y="210783"/>
                    <a:pt x="136675" y="210783"/>
                  </a:cubicBezTo>
                  <a:close/>
                </a:path>
              </a:pathLst>
            </a:custGeom>
            <a:solidFill>
              <a:srgbClr val="FFC845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881" name="Google Shape;2881;p34"/>
          <p:cNvGrpSpPr/>
          <p:nvPr/>
        </p:nvGrpSpPr>
        <p:grpSpPr>
          <a:xfrm>
            <a:off x="13678833" y="7877372"/>
            <a:ext cx="1273668" cy="1073283"/>
            <a:chOff x="13678833" y="7877372"/>
            <a:chExt cx="1273668" cy="1073283"/>
          </a:xfrm>
        </p:grpSpPr>
        <p:sp>
          <p:nvSpPr>
            <p:cNvPr id="2882" name="Google Shape;2882;p34"/>
            <p:cNvSpPr/>
            <p:nvPr/>
          </p:nvSpPr>
          <p:spPr>
            <a:xfrm>
              <a:off x="14886561" y="7877372"/>
              <a:ext cx="65940" cy="113563"/>
            </a:xfrm>
            <a:custGeom>
              <a:rect b="b" l="l" r="r" t="t"/>
              <a:pathLst>
                <a:path extrusionOk="0" h="113563" w="65940">
                  <a:moveTo>
                    <a:pt x="65940" y="113564"/>
                  </a:moveTo>
                  <a:lnTo>
                    <a:pt x="36732" y="113564"/>
                  </a:lnTo>
                  <a:cubicBezTo>
                    <a:pt x="16485" y="113564"/>
                    <a:pt x="0" y="97219"/>
                    <a:pt x="0" y="77148"/>
                  </a:cubicBezTo>
                  <a:lnTo>
                    <a:pt x="0" y="36416"/>
                  </a:lnTo>
                  <a:cubicBezTo>
                    <a:pt x="0" y="16345"/>
                    <a:pt x="16485" y="0"/>
                    <a:pt x="36732" y="0"/>
                  </a:cubicBezTo>
                  <a:lnTo>
                    <a:pt x="57237" y="0"/>
                  </a:lnTo>
                  <a:lnTo>
                    <a:pt x="57237" y="3763"/>
                  </a:lnTo>
                  <a:lnTo>
                    <a:pt x="36732" y="3763"/>
                  </a:lnTo>
                  <a:cubicBezTo>
                    <a:pt x="18550" y="3763"/>
                    <a:pt x="3762" y="18411"/>
                    <a:pt x="3762" y="36416"/>
                  </a:cubicBezTo>
                  <a:lnTo>
                    <a:pt x="3762" y="77111"/>
                  </a:lnTo>
                  <a:cubicBezTo>
                    <a:pt x="3762" y="95116"/>
                    <a:pt x="18550" y="109763"/>
                    <a:pt x="36732" y="109763"/>
                  </a:cubicBezTo>
                  <a:lnTo>
                    <a:pt x="65940" y="109763"/>
                  </a:lnTo>
                  <a:lnTo>
                    <a:pt x="65940" y="113564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3" name="Google Shape;2883;p34"/>
            <p:cNvSpPr/>
            <p:nvPr/>
          </p:nvSpPr>
          <p:spPr>
            <a:xfrm>
              <a:off x="13678833" y="8837129"/>
              <a:ext cx="65940" cy="113526"/>
            </a:xfrm>
            <a:custGeom>
              <a:rect b="b" l="l" r="r" t="t"/>
              <a:pathLst>
                <a:path extrusionOk="0" h="113526" w="65940">
                  <a:moveTo>
                    <a:pt x="29209" y="113527"/>
                  </a:moveTo>
                  <a:lnTo>
                    <a:pt x="0" y="113527"/>
                  </a:lnTo>
                  <a:lnTo>
                    <a:pt x="0" y="109763"/>
                  </a:lnTo>
                  <a:lnTo>
                    <a:pt x="29209" y="109763"/>
                  </a:lnTo>
                  <a:cubicBezTo>
                    <a:pt x="47390" y="109763"/>
                    <a:pt x="62179" y="95116"/>
                    <a:pt x="62179" y="77111"/>
                  </a:cubicBezTo>
                  <a:lnTo>
                    <a:pt x="62179" y="36416"/>
                  </a:lnTo>
                  <a:cubicBezTo>
                    <a:pt x="62179" y="18411"/>
                    <a:pt x="47390" y="3763"/>
                    <a:pt x="29209" y="3763"/>
                  </a:cubicBezTo>
                  <a:lnTo>
                    <a:pt x="8704" y="3763"/>
                  </a:lnTo>
                  <a:lnTo>
                    <a:pt x="8704" y="0"/>
                  </a:lnTo>
                  <a:lnTo>
                    <a:pt x="29209" y="0"/>
                  </a:lnTo>
                  <a:cubicBezTo>
                    <a:pt x="49455" y="0"/>
                    <a:pt x="65940" y="16345"/>
                    <a:pt x="65940" y="36416"/>
                  </a:cubicBezTo>
                  <a:lnTo>
                    <a:pt x="65940" y="77111"/>
                  </a:lnTo>
                  <a:cubicBezTo>
                    <a:pt x="65940" y="97182"/>
                    <a:pt x="49455" y="113527"/>
                    <a:pt x="29209" y="113527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884" name="Google Shape;2884;p34"/>
          <p:cNvSpPr/>
          <p:nvPr/>
        </p:nvSpPr>
        <p:spPr>
          <a:xfrm>
            <a:off x="13691101" y="8839252"/>
            <a:ext cx="126988" cy="138610"/>
          </a:xfrm>
          <a:custGeom>
            <a:rect b="b" l="l" r="r" t="t"/>
            <a:pathLst>
              <a:path extrusionOk="0" h="138610" w="126988">
                <a:moveTo>
                  <a:pt x="126989" y="59271"/>
                </a:moveTo>
                <a:cubicBezTo>
                  <a:pt x="126989" y="59271"/>
                  <a:pt x="116994" y="30787"/>
                  <a:pt x="89593" y="14554"/>
                </a:cubicBezTo>
                <a:cubicBezTo>
                  <a:pt x="62192" y="-1680"/>
                  <a:pt x="22878" y="54"/>
                  <a:pt x="22878" y="54"/>
                </a:cubicBezTo>
                <a:cubicBezTo>
                  <a:pt x="22878" y="54"/>
                  <a:pt x="26050" y="24515"/>
                  <a:pt x="41576" y="26397"/>
                </a:cubicBezTo>
                <a:cubicBezTo>
                  <a:pt x="41576" y="26397"/>
                  <a:pt x="5619" y="3448"/>
                  <a:pt x="492" y="48571"/>
                </a:cubicBezTo>
                <a:cubicBezTo>
                  <a:pt x="-4634" y="93694"/>
                  <a:pt x="30992" y="119594"/>
                  <a:pt x="74030" y="136566"/>
                </a:cubicBezTo>
                <a:cubicBezTo>
                  <a:pt x="117068" y="153538"/>
                  <a:pt x="126989" y="59271"/>
                  <a:pt x="126989" y="59271"/>
                </a:cubicBezTo>
                <a:close/>
              </a:path>
            </a:pathLst>
          </a:custGeom>
          <a:solidFill>
            <a:srgbClr val="B21E46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885" name="Google Shape;2885;p34"/>
          <p:cNvGrpSpPr/>
          <p:nvPr/>
        </p:nvGrpSpPr>
        <p:grpSpPr>
          <a:xfrm>
            <a:off x="13514314" y="7879532"/>
            <a:ext cx="1594481" cy="1506618"/>
            <a:chOff x="13514314" y="7879532"/>
            <a:chExt cx="1594481" cy="1506618"/>
          </a:xfrm>
        </p:grpSpPr>
        <p:sp>
          <p:nvSpPr>
            <p:cNvPr id="2886" name="Google Shape;2886;p34"/>
            <p:cNvSpPr/>
            <p:nvPr/>
          </p:nvSpPr>
          <p:spPr>
            <a:xfrm>
              <a:off x="13922163" y="8494298"/>
              <a:ext cx="1186632" cy="891852"/>
            </a:xfrm>
            <a:custGeom>
              <a:rect b="b" l="l" r="r" t="t"/>
              <a:pathLst>
                <a:path extrusionOk="0" h="891852" w="1186632">
                  <a:moveTo>
                    <a:pt x="47095" y="0"/>
                  </a:moveTo>
                  <a:lnTo>
                    <a:pt x="1139538" y="0"/>
                  </a:lnTo>
                  <a:cubicBezTo>
                    <a:pt x="1165538" y="0"/>
                    <a:pt x="1186633" y="21104"/>
                    <a:pt x="1186633" y="47115"/>
                  </a:cubicBezTo>
                  <a:lnTo>
                    <a:pt x="1186633" y="481373"/>
                  </a:lnTo>
                  <a:lnTo>
                    <a:pt x="1186633" y="768897"/>
                  </a:lnTo>
                  <a:lnTo>
                    <a:pt x="1186633" y="844643"/>
                  </a:lnTo>
                  <a:cubicBezTo>
                    <a:pt x="1186633" y="881391"/>
                    <a:pt x="1146471" y="904008"/>
                    <a:pt x="1115087" y="884933"/>
                  </a:cubicBezTo>
                  <a:lnTo>
                    <a:pt x="935373" y="775760"/>
                  </a:lnTo>
                  <a:cubicBezTo>
                    <a:pt x="927997" y="771296"/>
                    <a:pt x="919552" y="768897"/>
                    <a:pt x="910922" y="768897"/>
                  </a:cubicBezTo>
                  <a:lnTo>
                    <a:pt x="47095" y="768897"/>
                  </a:lnTo>
                  <a:cubicBezTo>
                    <a:pt x="21095" y="768897"/>
                    <a:pt x="0" y="747793"/>
                    <a:pt x="0" y="721782"/>
                  </a:cubicBezTo>
                  <a:lnTo>
                    <a:pt x="0" y="47115"/>
                  </a:lnTo>
                  <a:cubicBezTo>
                    <a:pt x="-37" y="21104"/>
                    <a:pt x="21058" y="0"/>
                    <a:pt x="47095" y="0"/>
                  </a:cubicBezTo>
                  <a:close/>
                </a:path>
              </a:pathLst>
            </a:custGeom>
            <a:solidFill>
              <a:srgbClr val="FBA6E7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7" name="Google Shape;2887;p34"/>
            <p:cNvSpPr/>
            <p:nvPr/>
          </p:nvSpPr>
          <p:spPr>
            <a:xfrm>
              <a:off x="13514314" y="8816652"/>
              <a:ext cx="167432" cy="210782"/>
            </a:xfrm>
            <a:custGeom>
              <a:rect b="b" l="l" r="r" t="t"/>
              <a:pathLst>
                <a:path extrusionOk="0" h="210782" w="167432">
                  <a:moveTo>
                    <a:pt x="30757" y="210783"/>
                  </a:moveTo>
                  <a:lnTo>
                    <a:pt x="136675" y="210783"/>
                  </a:lnTo>
                  <a:cubicBezTo>
                    <a:pt x="153677" y="210783"/>
                    <a:pt x="167433" y="197021"/>
                    <a:pt x="167433" y="180012"/>
                  </a:cubicBezTo>
                  <a:lnTo>
                    <a:pt x="167433" y="0"/>
                  </a:lnTo>
                  <a:lnTo>
                    <a:pt x="0" y="0"/>
                  </a:lnTo>
                  <a:lnTo>
                    <a:pt x="0" y="180012"/>
                  </a:lnTo>
                  <a:cubicBezTo>
                    <a:pt x="0" y="197021"/>
                    <a:pt x="13756" y="210783"/>
                    <a:pt x="30757" y="210783"/>
                  </a:cubicBezTo>
                  <a:close/>
                </a:path>
              </a:pathLst>
            </a:custGeom>
            <a:solidFill>
              <a:srgbClr val="FBA6E7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888" name="Google Shape;2888;p34"/>
            <p:cNvGrpSpPr/>
            <p:nvPr/>
          </p:nvGrpSpPr>
          <p:grpSpPr>
            <a:xfrm>
              <a:off x="14813244" y="7879532"/>
              <a:ext cx="127787" cy="138618"/>
              <a:chOff x="14813244" y="7879532"/>
              <a:chExt cx="127787" cy="138618"/>
            </a:xfrm>
          </p:grpSpPr>
          <p:sp>
            <p:nvSpPr>
              <p:cNvPr id="2889" name="Google Shape;2889;p34"/>
              <p:cNvSpPr/>
              <p:nvPr/>
            </p:nvSpPr>
            <p:spPr>
              <a:xfrm>
                <a:off x="14813244" y="7879532"/>
                <a:ext cx="126988" cy="138618"/>
              </a:xfrm>
              <a:custGeom>
                <a:rect b="b" l="l" r="r" t="t"/>
                <a:pathLst>
                  <a:path extrusionOk="0" h="138618" w="126988">
                    <a:moveTo>
                      <a:pt x="0" y="59271"/>
                    </a:moveTo>
                    <a:cubicBezTo>
                      <a:pt x="0" y="59271"/>
                      <a:pt x="9994" y="30787"/>
                      <a:pt x="37396" y="14554"/>
                    </a:cubicBezTo>
                    <a:cubicBezTo>
                      <a:pt x="64797" y="-1680"/>
                      <a:pt x="104111" y="54"/>
                      <a:pt x="104111" y="54"/>
                    </a:cubicBezTo>
                    <a:cubicBezTo>
                      <a:pt x="104111" y="54"/>
                      <a:pt x="100939" y="24515"/>
                      <a:pt x="85413" y="26397"/>
                    </a:cubicBezTo>
                    <a:cubicBezTo>
                      <a:pt x="85413" y="26397"/>
                      <a:pt x="121370" y="3448"/>
                      <a:pt x="126496" y="48571"/>
                    </a:cubicBezTo>
                    <a:cubicBezTo>
                      <a:pt x="131623" y="93694"/>
                      <a:pt x="95997" y="119594"/>
                      <a:pt x="52959" y="136566"/>
                    </a:cubicBezTo>
                    <a:cubicBezTo>
                      <a:pt x="9921" y="153575"/>
                      <a:pt x="0" y="59271"/>
                      <a:pt x="0" y="59271"/>
                    </a:cubicBezTo>
                    <a:close/>
                  </a:path>
                </a:pathLst>
              </a:custGeom>
              <a:solidFill>
                <a:srgbClr val="FBA6E7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90" name="Google Shape;2890;p34"/>
              <p:cNvSpPr/>
              <p:nvPr/>
            </p:nvSpPr>
            <p:spPr>
              <a:xfrm>
                <a:off x="14865004" y="7895599"/>
                <a:ext cx="67508" cy="36231"/>
              </a:xfrm>
              <a:custGeom>
                <a:rect b="b" l="l" r="r" t="t"/>
                <a:pathLst>
                  <a:path extrusionOk="0" h="36231" w="67508">
                    <a:moveTo>
                      <a:pt x="13038" y="36231"/>
                    </a:moveTo>
                    <a:cubicBezTo>
                      <a:pt x="12190" y="36231"/>
                      <a:pt x="11415" y="36194"/>
                      <a:pt x="10641" y="36084"/>
                    </a:cubicBezTo>
                    <a:cubicBezTo>
                      <a:pt x="5330" y="35383"/>
                      <a:pt x="1937" y="33427"/>
                      <a:pt x="609" y="30217"/>
                    </a:cubicBezTo>
                    <a:cubicBezTo>
                      <a:pt x="-1677" y="24757"/>
                      <a:pt x="3191" y="18152"/>
                      <a:pt x="3412" y="17894"/>
                    </a:cubicBezTo>
                    <a:lnTo>
                      <a:pt x="3744" y="17488"/>
                    </a:lnTo>
                    <a:lnTo>
                      <a:pt x="47778" y="0"/>
                    </a:lnTo>
                    <a:lnTo>
                      <a:pt x="49180" y="3505"/>
                    </a:lnTo>
                    <a:lnTo>
                      <a:pt x="6141" y="20588"/>
                    </a:lnTo>
                    <a:cubicBezTo>
                      <a:pt x="4998" y="22322"/>
                      <a:pt x="3007" y="26159"/>
                      <a:pt x="4113" y="28778"/>
                    </a:cubicBezTo>
                    <a:cubicBezTo>
                      <a:pt x="4924" y="30660"/>
                      <a:pt x="7285" y="31878"/>
                      <a:pt x="11157" y="32357"/>
                    </a:cubicBezTo>
                    <a:cubicBezTo>
                      <a:pt x="26278" y="34313"/>
                      <a:pt x="65259" y="12397"/>
                      <a:pt x="65665" y="12175"/>
                    </a:cubicBezTo>
                    <a:lnTo>
                      <a:pt x="67509" y="15459"/>
                    </a:lnTo>
                    <a:cubicBezTo>
                      <a:pt x="65923" y="16345"/>
                      <a:pt x="30445" y="36231"/>
                      <a:pt x="13038" y="36231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91" name="Google Shape;2891;p34"/>
              <p:cNvSpPr/>
              <p:nvPr/>
            </p:nvSpPr>
            <p:spPr>
              <a:xfrm>
                <a:off x="14874942" y="7922753"/>
                <a:ext cx="65462" cy="27597"/>
              </a:xfrm>
              <a:custGeom>
                <a:rect b="b" l="l" r="r" t="t"/>
                <a:pathLst>
                  <a:path extrusionOk="0" h="27597" w="65462">
                    <a:moveTo>
                      <a:pt x="10918" y="27598"/>
                    </a:moveTo>
                    <a:cubicBezTo>
                      <a:pt x="10217" y="27598"/>
                      <a:pt x="9517" y="27561"/>
                      <a:pt x="8853" y="27487"/>
                    </a:cubicBezTo>
                    <a:cubicBezTo>
                      <a:pt x="4354" y="26897"/>
                      <a:pt x="1514" y="25126"/>
                      <a:pt x="444" y="22211"/>
                    </a:cubicBezTo>
                    <a:cubicBezTo>
                      <a:pt x="-1953" y="15680"/>
                      <a:pt x="6087" y="6457"/>
                      <a:pt x="7009" y="5424"/>
                    </a:cubicBezTo>
                    <a:lnTo>
                      <a:pt x="9812" y="7932"/>
                    </a:lnTo>
                    <a:cubicBezTo>
                      <a:pt x="6898" y="11179"/>
                      <a:pt x="2731" y="17599"/>
                      <a:pt x="3948" y="20920"/>
                    </a:cubicBezTo>
                    <a:cubicBezTo>
                      <a:pt x="4501" y="22432"/>
                      <a:pt x="6308" y="23392"/>
                      <a:pt x="9295" y="23761"/>
                    </a:cubicBezTo>
                    <a:cubicBezTo>
                      <a:pt x="24232" y="25716"/>
                      <a:pt x="62992" y="258"/>
                      <a:pt x="63397" y="0"/>
                    </a:cubicBezTo>
                    <a:lnTo>
                      <a:pt x="65463" y="3136"/>
                    </a:lnTo>
                    <a:cubicBezTo>
                      <a:pt x="63951" y="4169"/>
                      <a:pt x="28251" y="27598"/>
                      <a:pt x="10918" y="27598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92" name="Google Shape;2892;p34"/>
              <p:cNvSpPr/>
              <p:nvPr/>
            </p:nvSpPr>
            <p:spPr>
              <a:xfrm>
                <a:off x="14880980" y="7942566"/>
                <a:ext cx="60051" cy="26933"/>
              </a:xfrm>
              <a:custGeom>
                <a:rect b="b" l="l" r="r" t="t"/>
                <a:pathLst>
                  <a:path extrusionOk="0" h="26933" w="60051">
                    <a:moveTo>
                      <a:pt x="11666" y="26934"/>
                    </a:moveTo>
                    <a:cubicBezTo>
                      <a:pt x="10965" y="26934"/>
                      <a:pt x="10265" y="26897"/>
                      <a:pt x="9601" y="26823"/>
                    </a:cubicBezTo>
                    <a:cubicBezTo>
                      <a:pt x="4991" y="26233"/>
                      <a:pt x="2004" y="24388"/>
                      <a:pt x="676" y="21325"/>
                    </a:cubicBezTo>
                    <a:cubicBezTo>
                      <a:pt x="-2090" y="14795"/>
                      <a:pt x="4475" y="5719"/>
                      <a:pt x="5249" y="4723"/>
                    </a:cubicBezTo>
                    <a:lnTo>
                      <a:pt x="8273" y="6973"/>
                    </a:lnTo>
                    <a:cubicBezTo>
                      <a:pt x="6577" y="9261"/>
                      <a:pt x="2520" y="16013"/>
                      <a:pt x="4180" y="19887"/>
                    </a:cubicBezTo>
                    <a:cubicBezTo>
                      <a:pt x="4917" y="21621"/>
                      <a:pt x="6909" y="22727"/>
                      <a:pt x="10117" y="23133"/>
                    </a:cubicBezTo>
                    <a:cubicBezTo>
                      <a:pt x="25090" y="25163"/>
                      <a:pt x="57434" y="221"/>
                      <a:pt x="57765" y="0"/>
                    </a:cubicBezTo>
                    <a:lnTo>
                      <a:pt x="60052" y="2989"/>
                    </a:lnTo>
                    <a:cubicBezTo>
                      <a:pt x="58651" y="3948"/>
                      <a:pt x="28594" y="26934"/>
                      <a:pt x="11666" y="26934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93" name="Google Shape;2893;p34"/>
              <p:cNvSpPr/>
              <p:nvPr/>
            </p:nvSpPr>
            <p:spPr>
              <a:xfrm>
                <a:off x="14888385" y="7966032"/>
                <a:ext cx="45233" cy="18373"/>
              </a:xfrm>
              <a:custGeom>
                <a:rect b="b" l="l" r="r" t="t"/>
                <a:pathLst>
                  <a:path extrusionOk="0" h="18373" w="45233">
                    <a:moveTo>
                      <a:pt x="13591" y="18374"/>
                    </a:moveTo>
                    <a:cubicBezTo>
                      <a:pt x="12596" y="18374"/>
                      <a:pt x="11600" y="18300"/>
                      <a:pt x="10641" y="18189"/>
                    </a:cubicBezTo>
                    <a:cubicBezTo>
                      <a:pt x="5330" y="17488"/>
                      <a:pt x="1937" y="15533"/>
                      <a:pt x="610" y="12323"/>
                    </a:cubicBezTo>
                    <a:cubicBezTo>
                      <a:pt x="-1677" y="6862"/>
                      <a:pt x="3191" y="258"/>
                      <a:pt x="3376" y="0"/>
                    </a:cubicBezTo>
                    <a:lnTo>
                      <a:pt x="6363" y="2251"/>
                    </a:lnTo>
                    <a:cubicBezTo>
                      <a:pt x="5293" y="3690"/>
                      <a:pt x="2822" y="8006"/>
                      <a:pt x="4039" y="10884"/>
                    </a:cubicBezTo>
                    <a:cubicBezTo>
                      <a:pt x="4851" y="12766"/>
                      <a:pt x="7211" y="13983"/>
                      <a:pt x="11083" y="14463"/>
                    </a:cubicBezTo>
                    <a:cubicBezTo>
                      <a:pt x="25909" y="16418"/>
                      <a:pt x="42468" y="221"/>
                      <a:pt x="42615" y="74"/>
                    </a:cubicBezTo>
                    <a:lnTo>
                      <a:pt x="45234" y="2767"/>
                    </a:lnTo>
                    <a:cubicBezTo>
                      <a:pt x="44570" y="3431"/>
                      <a:pt x="29191" y="18374"/>
                      <a:pt x="13591" y="18374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894" name="Google Shape;2894;p34"/>
          <p:cNvGrpSpPr/>
          <p:nvPr/>
        </p:nvGrpSpPr>
        <p:grpSpPr>
          <a:xfrm>
            <a:off x="13605222" y="7542991"/>
            <a:ext cx="1035979" cy="1719503"/>
            <a:chOff x="13605222" y="7542991"/>
            <a:chExt cx="1035979" cy="1719503"/>
          </a:xfrm>
        </p:grpSpPr>
        <p:sp>
          <p:nvSpPr>
            <p:cNvPr id="2895" name="Google Shape;2895;p34"/>
            <p:cNvSpPr/>
            <p:nvPr/>
          </p:nvSpPr>
          <p:spPr>
            <a:xfrm>
              <a:off x="14002192" y="8884798"/>
              <a:ext cx="479801" cy="377696"/>
            </a:xfrm>
            <a:custGeom>
              <a:rect b="b" l="l" r="r" t="t"/>
              <a:pathLst>
                <a:path extrusionOk="0" h="377696" w="479801">
                  <a:moveTo>
                    <a:pt x="3762" y="377697"/>
                  </a:moveTo>
                  <a:lnTo>
                    <a:pt x="0" y="377697"/>
                  </a:lnTo>
                  <a:lnTo>
                    <a:pt x="0" y="0"/>
                  </a:lnTo>
                  <a:lnTo>
                    <a:pt x="479801" y="0"/>
                  </a:lnTo>
                  <a:lnTo>
                    <a:pt x="479801" y="365226"/>
                  </a:lnTo>
                  <a:lnTo>
                    <a:pt x="476040" y="365226"/>
                  </a:lnTo>
                  <a:lnTo>
                    <a:pt x="476040" y="3763"/>
                  </a:lnTo>
                  <a:lnTo>
                    <a:pt x="3762" y="3763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6" name="Google Shape;2896;p34"/>
            <p:cNvSpPr/>
            <p:nvPr/>
          </p:nvSpPr>
          <p:spPr>
            <a:xfrm>
              <a:off x="14064149" y="8932171"/>
              <a:ext cx="350170" cy="138578"/>
            </a:xfrm>
            <a:custGeom>
              <a:rect b="b" l="l" r="r" t="t"/>
              <a:pathLst>
                <a:path extrusionOk="0" h="138578" w="350170">
                  <a:moveTo>
                    <a:pt x="350170" y="138579"/>
                  </a:moveTo>
                  <a:lnTo>
                    <a:pt x="0" y="138579"/>
                  </a:lnTo>
                  <a:lnTo>
                    <a:pt x="0" y="0"/>
                  </a:lnTo>
                  <a:lnTo>
                    <a:pt x="350170" y="0"/>
                  </a:lnTo>
                  <a:lnTo>
                    <a:pt x="350170" y="138579"/>
                  </a:lnTo>
                  <a:close/>
                  <a:moveTo>
                    <a:pt x="3799" y="134815"/>
                  </a:moveTo>
                  <a:lnTo>
                    <a:pt x="346445" y="134815"/>
                  </a:lnTo>
                  <a:lnTo>
                    <a:pt x="346445" y="3763"/>
                  </a:lnTo>
                  <a:lnTo>
                    <a:pt x="3799" y="3763"/>
                  </a:lnTo>
                  <a:lnTo>
                    <a:pt x="3799" y="134815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7" name="Google Shape;2897;p34"/>
            <p:cNvSpPr/>
            <p:nvPr/>
          </p:nvSpPr>
          <p:spPr>
            <a:xfrm>
              <a:off x="14161290" y="8987588"/>
              <a:ext cx="103114" cy="21214"/>
            </a:xfrm>
            <a:custGeom>
              <a:rect b="b" l="l" r="r" t="t"/>
              <a:pathLst>
                <a:path extrusionOk="0" h="21214" w="103114">
                  <a:moveTo>
                    <a:pt x="103115" y="21215"/>
                  </a:moveTo>
                  <a:lnTo>
                    <a:pt x="0" y="21215"/>
                  </a:lnTo>
                  <a:lnTo>
                    <a:pt x="0" y="0"/>
                  </a:lnTo>
                  <a:lnTo>
                    <a:pt x="3762" y="0"/>
                  </a:lnTo>
                  <a:lnTo>
                    <a:pt x="3762" y="17488"/>
                  </a:lnTo>
                  <a:lnTo>
                    <a:pt x="103115" y="17488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8" name="Google Shape;2898;p34"/>
            <p:cNvSpPr/>
            <p:nvPr/>
          </p:nvSpPr>
          <p:spPr>
            <a:xfrm>
              <a:off x="14173105" y="8666820"/>
              <a:ext cx="138086" cy="217755"/>
            </a:xfrm>
            <a:custGeom>
              <a:rect b="b" l="l" r="r" t="t"/>
              <a:pathLst>
                <a:path extrusionOk="0" h="217755" w="138086">
                  <a:moveTo>
                    <a:pt x="71201" y="217756"/>
                  </a:moveTo>
                  <a:cubicBezTo>
                    <a:pt x="70721" y="217756"/>
                    <a:pt x="70242" y="217719"/>
                    <a:pt x="69799" y="217682"/>
                  </a:cubicBezTo>
                  <a:lnTo>
                    <a:pt x="68951" y="217645"/>
                  </a:lnTo>
                  <a:lnTo>
                    <a:pt x="68213" y="217682"/>
                  </a:lnTo>
                  <a:cubicBezTo>
                    <a:pt x="67734" y="217719"/>
                    <a:pt x="67291" y="217756"/>
                    <a:pt x="66812" y="217756"/>
                  </a:cubicBezTo>
                  <a:lnTo>
                    <a:pt x="64931" y="217756"/>
                  </a:lnTo>
                  <a:lnTo>
                    <a:pt x="64931" y="217387"/>
                  </a:lnTo>
                  <a:cubicBezTo>
                    <a:pt x="32256" y="214362"/>
                    <a:pt x="5445" y="188166"/>
                    <a:pt x="798" y="154480"/>
                  </a:cubicBezTo>
                  <a:cubicBezTo>
                    <a:pt x="-4292" y="117511"/>
                    <a:pt x="16029" y="80838"/>
                    <a:pt x="31740" y="56450"/>
                  </a:cubicBezTo>
                  <a:cubicBezTo>
                    <a:pt x="43910" y="37596"/>
                    <a:pt x="31666" y="2878"/>
                    <a:pt x="31555" y="2509"/>
                  </a:cubicBezTo>
                  <a:lnTo>
                    <a:pt x="30670" y="0"/>
                  </a:lnTo>
                  <a:lnTo>
                    <a:pt x="107416" y="0"/>
                  </a:lnTo>
                  <a:lnTo>
                    <a:pt x="106531" y="2509"/>
                  </a:lnTo>
                  <a:cubicBezTo>
                    <a:pt x="106420" y="2841"/>
                    <a:pt x="94176" y="37596"/>
                    <a:pt x="106347" y="56450"/>
                  </a:cubicBezTo>
                  <a:cubicBezTo>
                    <a:pt x="122057" y="80838"/>
                    <a:pt x="142378" y="117511"/>
                    <a:pt x="137288" y="154480"/>
                  </a:cubicBezTo>
                  <a:cubicBezTo>
                    <a:pt x="132642" y="188166"/>
                    <a:pt x="105830" y="214362"/>
                    <a:pt x="73155" y="217387"/>
                  </a:cubicBezTo>
                  <a:lnTo>
                    <a:pt x="73155" y="217534"/>
                  </a:lnTo>
                  <a:lnTo>
                    <a:pt x="71201" y="217756"/>
                  </a:lnTo>
                  <a:close/>
                  <a:moveTo>
                    <a:pt x="68914" y="213882"/>
                  </a:moveTo>
                  <a:lnTo>
                    <a:pt x="70020" y="213919"/>
                  </a:lnTo>
                  <a:cubicBezTo>
                    <a:pt x="70057" y="213919"/>
                    <a:pt x="70131" y="213919"/>
                    <a:pt x="70168" y="213919"/>
                  </a:cubicBezTo>
                  <a:lnTo>
                    <a:pt x="71053" y="213734"/>
                  </a:lnTo>
                  <a:cubicBezTo>
                    <a:pt x="102732" y="211594"/>
                    <a:pt x="128991" y="186469"/>
                    <a:pt x="133453" y="153927"/>
                  </a:cubicBezTo>
                  <a:cubicBezTo>
                    <a:pt x="138395" y="118176"/>
                    <a:pt x="118480" y="82313"/>
                    <a:pt x="103101" y="58442"/>
                  </a:cubicBezTo>
                  <a:lnTo>
                    <a:pt x="103101" y="58442"/>
                  </a:lnTo>
                  <a:cubicBezTo>
                    <a:pt x="91816" y="40917"/>
                    <a:pt x="99376" y="12360"/>
                    <a:pt x="102069" y="3726"/>
                  </a:cubicBezTo>
                  <a:lnTo>
                    <a:pt x="35833" y="3726"/>
                  </a:lnTo>
                  <a:cubicBezTo>
                    <a:pt x="38525" y="12360"/>
                    <a:pt x="46123" y="40917"/>
                    <a:pt x="34801" y="58442"/>
                  </a:cubicBezTo>
                  <a:cubicBezTo>
                    <a:pt x="19385" y="82313"/>
                    <a:pt x="-493" y="118176"/>
                    <a:pt x="4412" y="153927"/>
                  </a:cubicBezTo>
                  <a:cubicBezTo>
                    <a:pt x="8911" y="186469"/>
                    <a:pt x="35132" y="211594"/>
                    <a:pt x="66849" y="213734"/>
                  </a:cubicBezTo>
                  <a:lnTo>
                    <a:pt x="68619" y="213845"/>
                  </a:lnTo>
                  <a:lnTo>
                    <a:pt x="68914" y="213882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9" name="Google Shape;2899;p34"/>
            <p:cNvSpPr/>
            <p:nvPr/>
          </p:nvSpPr>
          <p:spPr>
            <a:xfrm>
              <a:off x="14189392" y="8532854"/>
              <a:ext cx="68339" cy="80800"/>
            </a:xfrm>
            <a:custGeom>
              <a:rect b="b" l="l" r="r" t="t"/>
              <a:pathLst>
                <a:path extrusionOk="0" h="80800" w="68339">
                  <a:moveTo>
                    <a:pt x="34372" y="80801"/>
                  </a:moveTo>
                  <a:cubicBezTo>
                    <a:pt x="30094" y="80801"/>
                    <a:pt x="25521" y="79952"/>
                    <a:pt x="21574" y="77369"/>
                  </a:cubicBezTo>
                  <a:cubicBezTo>
                    <a:pt x="15526" y="73422"/>
                    <a:pt x="12170" y="66264"/>
                    <a:pt x="11617" y="56081"/>
                  </a:cubicBezTo>
                  <a:lnTo>
                    <a:pt x="11617" y="56081"/>
                  </a:lnTo>
                  <a:cubicBezTo>
                    <a:pt x="9921" y="24498"/>
                    <a:pt x="3135" y="19222"/>
                    <a:pt x="3061" y="19185"/>
                  </a:cubicBezTo>
                  <a:lnTo>
                    <a:pt x="0" y="16972"/>
                  </a:lnTo>
                  <a:lnTo>
                    <a:pt x="3577" y="15828"/>
                  </a:lnTo>
                  <a:cubicBezTo>
                    <a:pt x="4979" y="15422"/>
                    <a:pt x="16227" y="12212"/>
                    <a:pt x="23197" y="15644"/>
                  </a:cubicBezTo>
                  <a:cubicBezTo>
                    <a:pt x="25742" y="8301"/>
                    <a:pt x="35884" y="2656"/>
                    <a:pt x="37174" y="1992"/>
                  </a:cubicBezTo>
                  <a:lnTo>
                    <a:pt x="40899" y="0"/>
                  </a:lnTo>
                  <a:lnTo>
                    <a:pt x="39867" y="4132"/>
                  </a:lnTo>
                  <a:cubicBezTo>
                    <a:pt x="39867" y="4132"/>
                    <a:pt x="38797" y="12655"/>
                    <a:pt x="59929" y="36194"/>
                  </a:cubicBezTo>
                  <a:cubicBezTo>
                    <a:pt x="66826" y="43868"/>
                    <a:pt x="69481" y="51358"/>
                    <a:pt x="67895" y="58516"/>
                  </a:cubicBezTo>
                  <a:cubicBezTo>
                    <a:pt x="65018" y="71282"/>
                    <a:pt x="49529" y="77886"/>
                    <a:pt x="48865" y="78181"/>
                  </a:cubicBezTo>
                  <a:lnTo>
                    <a:pt x="47132" y="78882"/>
                  </a:lnTo>
                  <a:lnTo>
                    <a:pt x="47058" y="78698"/>
                  </a:lnTo>
                  <a:cubicBezTo>
                    <a:pt x="44403" y="79509"/>
                    <a:pt x="39608" y="80801"/>
                    <a:pt x="34372" y="80801"/>
                  </a:cubicBezTo>
                  <a:close/>
                  <a:moveTo>
                    <a:pt x="15342" y="55896"/>
                  </a:moveTo>
                  <a:cubicBezTo>
                    <a:pt x="15821" y="64825"/>
                    <a:pt x="18587" y="70986"/>
                    <a:pt x="23603" y="74233"/>
                  </a:cubicBezTo>
                  <a:cubicBezTo>
                    <a:pt x="32454" y="79989"/>
                    <a:pt x="45915" y="75119"/>
                    <a:pt x="47427" y="74565"/>
                  </a:cubicBezTo>
                  <a:lnTo>
                    <a:pt x="48386" y="74196"/>
                  </a:lnTo>
                  <a:cubicBezTo>
                    <a:pt x="51668" y="72610"/>
                    <a:pt x="62179" y="66817"/>
                    <a:pt x="64244" y="57630"/>
                  </a:cubicBezTo>
                  <a:cubicBezTo>
                    <a:pt x="65572" y="51727"/>
                    <a:pt x="63174" y="45344"/>
                    <a:pt x="57163" y="38666"/>
                  </a:cubicBezTo>
                  <a:cubicBezTo>
                    <a:pt x="41637" y="21399"/>
                    <a:pt x="37470" y="11585"/>
                    <a:pt x="36437" y="6826"/>
                  </a:cubicBezTo>
                  <a:cubicBezTo>
                    <a:pt x="32343" y="9519"/>
                    <a:pt x="26443" y="14352"/>
                    <a:pt x="26369" y="18890"/>
                  </a:cubicBezTo>
                  <a:lnTo>
                    <a:pt x="26295" y="23244"/>
                  </a:lnTo>
                  <a:lnTo>
                    <a:pt x="23160" y="20182"/>
                  </a:lnTo>
                  <a:cubicBezTo>
                    <a:pt x="19915" y="17009"/>
                    <a:pt x="12281" y="17747"/>
                    <a:pt x="7487" y="18743"/>
                  </a:cubicBezTo>
                  <a:cubicBezTo>
                    <a:pt x="10142" y="22801"/>
                    <a:pt x="14125" y="32689"/>
                    <a:pt x="15342" y="55896"/>
                  </a:cubicBezTo>
                  <a:lnTo>
                    <a:pt x="15342" y="55896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0" name="Google Shape;2900;p34"/>
            <p:cNvSpPr/>
            <p:nvPr/>
          </p:nvSpPr>
          <p:spPr>
            <a:xfrm>
              <a:off x="14234016" y="8608969"/>
              <a:ext cx="12288" cy="59807"/>
            </a:xfrm>
            <a:custGeom>
              <a:rect b="b" l="l" r="r" t="t"/>
              <a:pathLst>
                <a:path extrusionOk="0" h="59807" w="12288">
                  <a:moveTo>
                    <a:pt x="12133" y="59807"/>
                  </a:moveTo>
                  <a:lnTo>
                    <a:pt x="8372" y="59660"/>
                  </a:lnTo>
                  <a:cubicBezTo>
                    <a:pt x="9220" y="36379"/>
                    <a:pt x="6380" y="16787"/>
                    <a:pt x="0" y="1439"/>
                  </a:cubicBezTo>
                  <a:lnTo>
                    <a:pt x="3467" y="0"/>
                  </a:lnTo>
                  <a:cubicBezTo>
                    <a:pt x="10105" y="15865"/>
                    <a:pt x="13018" y="36010"/>
                    <a:pt x="12133" y="59807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1" name="Google Shape;2901;p34"/>
            <p:cNvSpPr/>
            <p:nvPr/>
          </p:nvSpPr>
          <p:spPr>
            <a:xfrm>
              <a:off x="14242571" y="8609559"/>
              <a:ext cx="34925" cy="32246"/>
            </a:xfrm>
            <a:custGeom>
              <a:rect b="b" l="l" r="r" t="t"/>
              <a:pathLst>
                <a:path extrusionOk="0" h="32246" w="34925">
                  <a:moveTo>
                    <a:pt x="8040" y="32247"/>
                  </a:moveTo>
                  <a:cubicBezTo>
                    <a:pt x="5975" y="32247"/>
                    <a:pt x="3799" y="32025"/>
                    <a:pt x="1513" y="31619"/>
                  </a:cubicBezTo>
                  <a:lnTo>
                    <a:pt x="37" y="31361"/>
                  </a:lnTo>
                  <a:lnTo>
                    <a:pt x="0" y="29848"/>
                  </a:lnTo>
                  <a:cubicBezTo>
                    <a:pt x="0" y="29590"/>
                    <a:pt x="-516" y="5387"/>
                    <a:pt x="32639" y="332"/>
                  </a:cubicBezTo>
                  <a:lnTo>
                    <a:pt x="34925" y="0"/>
                  </a:lnTo>
                  <a:lnTo>
                    <a:pt x="34815" y="2324"/>
                  </a:lnTo>
                  <a:cubicBezTo>
                    <a:pt x="34778" y="2989"/>
                    <a:pt x="33782" y="18927"/>
                    <a:pt x="23124" y="27303"/>
                  </a:cubicBezTo>
                  <a:cubicBezTo>
                    <a:pt x="18920" y="30586"/>
                    <a:pt x="13867" y="32247"/>
                    <a:pt x="8040" y="32247"/>
                  </a:cubicBezTo>
                  <a:close/>
                  <a:moveTo>
                    <a:pt x="3836" y="28188"/>
                  </a:moveTo>
                  <a:cubicBezTo>
                    <a:pt x="10695" y="29147"/>
                    <a:pt x="16375" y="27856"/>
                    <a:pt x="20800" y="24351"/>
                  </a:cubicBezTo>
                  <a:cubicBezTo>
                    <a:pt x="27881" y="18780"/>
                    <a:pt x="30094" y="8966"/>
                    <a:pt x="30795" y="4464"/>
                  </a:cubicBezTo>
                  <a:cubicBezTo>
                    <a:pt x="7819" y="8892"/>
                    <a:pt x="4352" y="23429"/>
                    <a:pt x="3836" y="28188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2" name="Google Shape;2902;p34"/>
            <p:cNvSpPr/>
            <p:nvPr/>
          </p:nvSpPr>
          <p:spPr>
            <a:xfrm>
              <a:off x="13605222" y="7543138"/>
              <a:ext cx="3761" cy="524576"/>
            </a:xfrm>
            <a:custGeom>
              <a:rect b="b" l="l" r="r" t="t"/>
              <a:pathLst>
                <a:path extrusionOk="0" h="524576" w="3761">
                  <a:moveTo>
                    <a:pt x="0" y="0"/>
                  </a:moveTo>
                  <a:lnTo>
                    <a:pt x="3762" y="0"/>
                  </a:lnTo>
                  <a:lnTo>
                    <a:pt x="3762" y="524577"/>
                  </a:lnTo>
                  <a:lnTo>
                    <a:pt x="0" y="524577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3" name="Google Shape;2903;p34"/>
            <p:cNvSpPr/>
            <p:nvPr/>
          </p:nvSpPr>
          <p:spPr>
            <a:xfrm>
              <a:off x="14637440" y="7543138"/>
              <a:ext cx="3761" cy="766609"/>
            </a:xfrm>
            <a:custGeom>
              <a:rect b="b" l="l" r="r" t="t"/>
              <a:pathLst>
                <a:path extrusionOk="0" h="766609" w="3761">
                  <a:moveTo>
                    <a:pt x="0" y="0"/>
                  </a:moveTo>
                  <a:lnTo>
                    <a:pt x="3762" y="0"/>
                  </a:lnTo>
                  <a:lnTo>
                    <a:pt x="3762" y="766610"/>
                  </a:lnTo>
                  <a:lnTo>
                    <a:pt x="0" y="766610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4" name="Google Shape;2904;p34"/>
            <p:cNvSpPr/>
            <p:nvPr/>
          </p:nvSpPr>
          <p:spPr>
            <a:xfrm>
              <a:off x="13606033" y="7542991"/>
              <a:ext cx="321388" cy="669206"/>
            </a:xfrm>
            <a:custGeom>
              <a:rect b="b" l="l" r="r" t="t"/>
              <a:pathLst>
                <a:path extrusionOk="0" h="669206" w="321388">
                  <a:moveTo>
                    <a:pt x="2176" y="669206"/>
                  </a:moveTo>
                  <a:lnTo>
                    <a:pt x="0" y="666144"/>
                  </a:lnTo>
                  <a:cubicBezTo>
                    <a:pt x="179861" y="539667"/>
                    <a:pt x="256460" y="365411"/>
                    <a:pt x="289024" y="241480"/>
                  </a:cubicBezTo>
                  <a:cubicBezTo>
                    <a:pt x="324355" y="107144"/>
                    <a:pt x="317016" y="1328"/>
                    <a:pt x="316942" y="295"/>
                  </a:cubicBezTo>
                  <a:lnTo>
                    <a:pt x="320704" y="0"/>
                  </a:lnTo>
                  <a:cubicBezTo>
                    <a:pt x="320777" y="1070"/>
                    <a:pt x="328153" y="107365"/>
                    <a:pt x="292712" y="242291"/>
                  </a:cubicBezTo>
                  <a:cubicBezTo>
                    <a:pt x="259963" y="366850"/>
                    <a:pt x="182996" y="542028"/>
                    <a:pt x="2176" y="669206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5" name="Google Shape;2905;p34"/>
            <p:cNvSpPr/>
            <p:nvPr/>
          </p:nvSpPr>
          <p:spPr>
            <a:xfrm>
              <a:off x="14313581" y="7542991"/>
              <a:ext cx="321387" cy="669206"/>
            </a:xfrm>
            <a:custGeom>
              <a:rect b="b" l="l" r="r" t="t"/>
              <a:pathLst>
                <a:path extrusionOk="0" h="669206" w="321387">
                  <a:moveTo>
                    <a:pt x="319249" y="669206"/>
                  </a:moveTo>
                  <a:cubicBezTo>
                    <a:pt x="138429" y="542028"/>
                    <a:pt x="61425" y="366850"/>
                    <a:pt x="28712" y="242291"/>
                  </a:cubicBezTo>
                  <a:cubicBezTo>
                    <a:pt x="-6766" y="107365"/>
                    <a:pt x="610" y="1070"/>
                    <a:pt x="684" y="0"/>
                  </a:cubicBezTo>
                  <a:lnTo>
                    <a:pt x="4409" y="295"/>
                  </a:lnTo>
                  <a:cubicBezTo>
                    <a:pt x="4335" y="1365"/>
                    <a:pt x="-3004" y="107144"/>
                    <a:pt x="32327" y="241480"/>
                  </a:cubicBezTo>
                  <a:cubicBezTo>
                    <a:pt x="64928" y="365374"/>
                    <a:pt x="141527" y="539630"/>
                    <a:pt x="321388" y="666144"/>
                  </a:cubicBezTo>
                  <a:lnTo>
                    <a:pt x="319249" y="669206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6" name="Google Shape;2906;p34"/>
            <p:cNvSpPr/>
            <p:nvPr/>
          </p:nvSpPr>
          <p:spPr>
            <a:xfrm>
              <a:off x="14585426" y="7974149"/>
              <a:ext cx="23949" cy="180491"/>
            </a:xfrm>
            <a:custGeom>
              <a:rect b="b" l="l" r="r" t="t"/>
              <a:pathLst>
                <a:path extrusionOk="0" h="180491" w="23949">
                  <a:moveTo>
                    <a:pt x="20298" y="180492"/>
                  </a:moveTo>
                  <a:cubicBezTo>
                    <a:pt x="20040" y="179422"/>
                    <a:pt x="-6218" y="70913"/>
                    <a:pt x="1379" y="0"/>
                  </a:cubicBezTo>
                  <a:lnTo>
                    <a:pt x="5104" y="406"/>
                  </a:lnTo>
                  <a:cubicBezTo>
                    <a:pt x="-2456" y="70654"/>
                    <a:pt x="23654" y="178499"/>
                    <a:pt x="23949" y="179606"/>
                  </a:cubicBezTo>
                  <a:lnTo>
                    <a:pt x="20298" y="180492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7" name="Google Shape;2907;p34"/>
            <p:cNvSpPr/>
            <p:nvPr/>
          </p:nvSpPr>
          <p:spPr>
            <a:xfrm>
              <a:off x="14537312" y="8007391"/>
              <a:ext cx="73869" cy="138910"/>
            </a:xfrm>
            <a:custGeom>
              <a:rect b="b" l="l" r="r" t="t"/>
              <a:pathLst>
                <a:path extrusionOk="0" h="138910" w="73869">
                  <a:moveTo>
                    <a:pt x="70772" y="138911"/>
                  </a:moveTo>
                  <a:cubicBezTo>
                    <a:pt x="70218" y="138136"/>
                    <a:pt x="15305" y="59955"/>
                    <a:pt x="0" y="959"/>
                  </a:cubicBezTo>
                  <a:lnTo>
                    <a:pt x="3651" y="0"/>
                  </a:lnTo>
                  <a:cubicBezTo>
                    <a:pt x="18772" y="58331"/>
                    <a:pt x="73316" y="135959"/>
                    <a:pt x="73870" y="136734"/>
                  </a:cubicBezTo>
                  <a:lnTo>
                    <a:pt x="70772" y="138911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908" name="Google Shape;2908;p34"/>
          <p:cNvSpPr/>
          <p:nvPr/>
        </p:nvSpPr>
        <p:spPr>
          <a:xfrm>
            <a:off x="13751227" y="8805708"/>
            <a:ext cx="1360215" cy="582093"/>
          </a:xfrm>
          <a:custGeom>
            <a:rect b="b" l="l" r="r" t="t"/>
            <a:pathLst>
              <a:path extrusionOk="0" h="582093" w="1360215">
                <a:moveTo>
                  <a:pt x="1357163" y="463280"/>
                </a:moveTo>
                <a:cubicBezTo>
                  <a:pt x="1357200" y="463280"/>
                  <a:pt x="1357311" y="463280"/>
                  <a:pt x="1357311" y="463280"/>
                </a:cubicBezTo>
                <a:cubicBezTo>
                  <a:pt x="1357311" y="463280"/>
                  <a:pt x="1336253" y="-20675"/>
                  <a:pt x="864270" y="687"/>
                </a:cubicBezTo>
                <a:cubicBezTo>
                  <a:pt x="646755" y="10538"/>
                  <a:pt x="531691" y="100120"/>
                  <a:pt x="470803" y="198187"/>
                </a:cubicBezTo>
                <a:cubicBezTo>
                  <a:pt x="469512" y="200032"/>
                  <a:pt x="468184" y="201840"/>
                  <a:pt x="466967" y="203795"/>
                </a:cubicBezTo>
                <a:cubicBezTo>
                  <a:pt x="456531" y="220324"/>
                  <a:pt x="443401" y="234935"/>
                  <a:pt x="427285" y="242868"/>
                </a:cubicBezTo>
                <a:cubicBezTo>
                  <a:pt x="386091" y="263381"/>
                  <a:pt x="296216" y="200659"/>
                  <a:pt x="262950" y="182470"/>
                </a:cubicBezTo>
                <a:cubicBezTo>
                  <a:pt x="211983" y="154577"/>
                  <a:pt x="162565" y="124102"/>
                  <a:pt x="113589" y="92925"/>
                </a:cubicBezTo>
                <a:cubicBezTo>
                  <a:pt x="109200" y="88793"/>
                  <a:pt x="89064" y="73887"/>
                  <a:pt x="78848" y="64922"/>
                </a:cubicBezTo>
                <a:lnTo>
                  <a:pt x="0" y="181843"/>
                </a:lnTo>
                <a:cubicBezTo>
                  <a:pt x="9847" y="195863"/>
                  <a:pt x="20616" y="209071"/>
                  <a:pt x="25226" y="215823"/>
                </a:cubicBezTo>
                <a:cubicBezTo>
                  <a:pt x="60482" y="267477"/>
                  <a:pt x="90760" y="289688"/>
                  <a:pt x="137339" y="331490"/>
                </a:cubicBezTo>
                <a:cubicBezTo>
                  <a:pt x="194281" y="382553"/>
                  <a:pt x="254173" y="431661"/>
                  <a:pt x="320888" y="469478"/>
                </a:cubicBezTo>
                <a:cubicBezTo>
                  <a:pt x="379637" y="502758"/>
                  <a:pt x="464865" y="544117"/>
                  <a:pt x="531691" y="511539"/>
                </a:cubicBezTo>
                <a:cubicBezTo>
                  <a:pt x="548618" y="503274"/>
                  <a:pt x="580261" y="463317"/>
                  <a:pt x="596525" y="463317"/>
                </a:cubicBezTo>
                <a:cubicBezTo>
                  <a:pt x="596599" y="463317"/>
                  <a:pt x="880681" y="463317"/>
                  <a:pt x="1101626" y="463317"/>
                </a:cubicBezTo>
                <a:cubicBezTo>
                  <a:pt x="1134965" y="488701"/>
                  <a:pt x="1259691" y="580865"/>
                  <a:pt x="1314752" y="582083"/>
                </a:cubicBezTo>
                <a:cubicBezTo>
                  <a:pt x="1371694" y="583300"/>
                  <a:pt x="1360298" y="484753"/>
                  <a:pt x="1357163" y="463280"/>
                </a:cubicBezTo>
                <a:close/>
              </a:path>
            </a:pathLst>
          </a:custGeom>
          <a:solidFill>
            <a:srgbClr val="FFC845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09" name="Google Shape;2909;p34"/>
          <p:cNvSpPr/>
          <p:nvPr/>
        </p:nvSpPr>
        <p:spPr>
          <a:xfrm>
            <a:off x="14640058" y="8385457"/>
            <a:ext cx="497724" cy="497938"/>
          </a:xfrm>
          <a:custGeom>
            <a:rect b="b" l="l" r="r" t="t"/>
            <a:pathLst>
              <a:path extrusionOk="0" h="497938" w="497724">
                <a:moveTo>
                  <a:pt x="497725" y="248969"/>
                </a:moveTo>
                <a:cubicBezTo>
                  <a:pt x="497725" y="386471"/>
                  <a:pt x="386305" y="497939"/>
                  <a:pt x="248862" y="497939"/>
                </a:cubicBezTo>
                <a:cubicBezTo>
                  <a:pt x="111419" y="497939"/>
                  <a:pt x="0" y="386471"/>
                  <a:pt x="0" y="248969"/>
                </a:cubicBezTo>
                <a:cubicBezTo>
                  <a:pt x="0" y="111467"/>
                  <a:pt x="111419" y="0"/>
                  <a:pt x="248862" y="0"/>
                </a:cubicBezTo>
                <a:cubicBezTo>
                  <a:pt x="386305" y="0"/>
                  <a:pt x="497725" y="111467"/>
                  <a:pt x="497725" y="248969"/>
                </a:cubicBezTo>
                <a:close/>
              </a:path>
            </a:pathLst>
          </a:custGeom>
          <a:solidFill>
            <a:srgbClr val="141744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910" name="Google Shape;2910;p34"/>
          <p:cNvGrpSpPr/>
          <p:nvPr/>
        </p:nvGrpSpPr>
        <p:grpSpPr>
          <a:xfrm>
            <a:off x="13517803" y="7847376"/>
            <a:ext cx="1440930" cy="1109628"/>
            <a:chOff x="13517803" y="7847376"/>
            <a:chExt cx="1440930" cy="1109628"/>
          </a:xfrm>
        </p:grpSpPr>
        <p:sp>
          <p:nvSpPr>
            <p:cNvPr id="2911" name="Google Shape;2911;p34"/>
            <p:cNvSpPr/>
            <p:nvPr/>
          </p:nvSpPr>
          <p:spPr>
            <a:xfrm>
              <a:off x="14334844" y="8492978"/>
              <a:ext cx="623889" cy="464026"/>
            </a:xfrm>
            <a:custGeom>
              <a:rect b="b" l="l" r="r" t="t"/>
              <a:pathLst>
                <a:path extrusionOk="0" h="464026" w="623889">
                  <a:moveTo>
                    <a:pt x="372298" y="313675"/>
                  </a:moveTo>
                  <a:lnTo>
                    <a:pt x="384468" y="218264"/>
                  </a:lnTo>
                  <a:cubicBezTo>
                    <a:pt x="389484" y="219371"/>
                    <a:pt x="392471" y="219740"/>
                    <a:pt x="397302" y="218928"/>
                  </a:cubicBezTo>
                  <a:cubicBezTo>
                    <a:pt x="420647" y="215128"/>
                    <a:pt x="425552" y="194541"/>
                    <a:pt x="416627" y="180742"/>
                  </a:cubicBezTo>
                  <a:cubicBezTo>
                    <a:pt x="411869" y="173400"/>
                    <a:pt x="404051" y="171186"/>
                    <a:pt x="396380" y="171186"/>
                  </a:cubicBezTo>
                  <a:cubicBezTo>
                    <a:pt x="404936" y="106730"/>
                    <a:pt x="362709" y="39507"/>
                    <a:pt x="291606" y="12020"/>
                  </a:cubicBezTo>
                  <a:cubicBezTo>
                    <a:pt x="209918" y="-19563"/>
                    <a:pt x="121112" y="13237"/>
                    <a:pt x="93268" y="85294"/>
                  </a:cubicBezTo>
                  <a:cubicBezTo>
                    <a:pt x="65424" y="157350"/>
                    <a:pt x="109089" y="241398"/>
                    <a:pt x="190777" y="272980"/>
                  </a:cubicBezTo>
                  <a:cubicBezTo>
                    <a:pt x="197268" y="275489"/>
                    <a:pt x="203796" y="277555"/>
                    <a:pt x="210323" y="279252"/>
                  </a:cubicBezTo>
                  <a:lnTo>
                    <a:pt x="205898" y="309654"/>
                  </a:lnTo>
                  <a:cubicBezTo>
                    <a:pt x="70624" y="327290"/>
                    <a:pt x="0" y="393185"/>
                    <a:pt x="0" y="393185"/>
                  </a:cubicBezTo>
                  <a:cubicBezTo>
                    <a:pt x="0" y="393185"/>
                    <a:pt x="169277" y="528148"/>
                    <a:pt x="623889" y="425505"/>
                  </a:cubicBezTo>
                  <a:cubicBezTo>
                    <a:pt x="623889" y="425505"/>
                    <a:pt x="569787" y="344298"/>
                    <a:pt x="372298" y="313675"/>
                  </a:cubicBezTo>
                  <a:close/>
                </a:path>
              </a:pathLst>
            </a:custGeom>
            <a:solidFill>
              <a:srgbClr val="B21E4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2" name="Google Shape;2912;p34"/>
            <p:cNvSpPr/>
            <p:nvPr/>
          </p:nvSpPr>
          <p:spPr>
            <a:xfrm>
              <a:off x="13531062" y="7848721"/>
              <a:ext cx="1361030" cy="586261"/>
            </a:xfrm>
            <a:custGeom>
              <a:rect b="b" l="l" r="r" t="t"/>
              <a:pathLst>
                <a:path extrusionOk="0" h="586261" w="1361030">
                  <a:moveTo>
                    <a:pt x="1282183" y="64919"/>
                  </a:moveTo>
                  <a:cubicBezTo>
                    <a:pt x="1271967" y="73885"/>
                    <a:pt x="1251831" y="88791"/>
                    <a:pt x="1247442" y="92923"/>
                  </a:cubicBezTo>
                  <a:cubicBezTo>
                    <a:pt x="1198466" y="124136"/>
                    <a:pt x="1149085" y="154575"/>
                    <a:pt x="1098080" y="182468"/>
                  </a:cubicBezTo>
                  <a:cubicBezTo>
                    <a:pt x="1064815" y="200694"/>
                    <a:pt x="974940" y="263379"/>
                    <a:pt x="933746" y="242865"/>
                  </a:cubicBezTo>
                  <a:cubicBezTo>
                    <a:pt x="917592" y="234933"/>
                    <a:pt x="904500" y="220359"/>
                    <a:pt x="894063" y="203793"/>
                  </a:cubicBezTo>
                  <a:cubicBezTo>
                    <a:pt x="892846" y="201875"/>
                    <a:pt x="891519" y="200067"/>
                    <a:pt x="890228" y="198185"/>
                  </a:cubicBezTo>
                  <a:cubicBezTo>
                    <a:pt x="829340" y="100117"/>
                    <a:pt x="714276" y="10536"/>
                    <a:pt x="496761" y="685"/>
                  </a:cubicBezTo>
                  <a:cubicBezTo>
                    <a:pt x="24778" y="-20641"/>
                    <a:pt x="3720" y="463314"/>
                    <a:pt x="3720" y="463314"/>
                  </a:cubicBezTo>
                  <a:lnTo>
                    <a:pt x="3720" y="463314"/>
                  </a:lnTo>
                  <a:cubicBezTo>
                    <a:pt x="3720" y="463314"/>
                    <a:pt x="-18445" y="587651"/>
                    <a:pt x="45431" y="586249"/>
                  </a:cubicBezTo>
                  <a:cubicBezTo>
                    <a:pt x="104216" y="584958"/>
                    <a:pt x="242367" y="480028"/>
                    <a:pt x="264015" y="463314"/>
                  </a:cubicBezTo>
                  <a:cubicBezTo>
                    <a:pt x="484296" y="463314"/>
                    <a:pt x="764432" y="463314"/>
                    <a:pt x="764506" y="463314"/>
                  </a:cubicBezTo>
                  <a:cubicBezTo>
                    <a:pt x="780770" y="463314"/>
                    <a:pt x="812412" y="503272"/>
                    <a:pt x="829340" y="511537"/>
                  </a:cubicBezTo>
                  <a:cubicBezTo>
                    <a:pt x="896129" y="544115"/>
                    <a:pt x="981394" y="502792"/>
                    <a:pt x="1040143" y="469476"/>
                  </a:cubicBezTo>
                  <a:cubicBezTo>
                    <a:pt x="1106858" y="431658"/>
                    <a:pt x="1166750" y="382551"/>
                    <a:pt x="1223692" y="331488"/>
                  </a:cubicBezTo>
                  <a:cubicBezTo>
                    <a:pt x="1270270" y="289722"/>
                    <a:pt x="1300548" y="267474"/>
                    <a:pt x="1335805" y="215821"/>
                  </a:cubicBezTo>
                  <a:cubicBezTo>
                    <a:pt x="1340415" y="209069"/>
                    <a:pt x="1351147" y="195824"/>
                    <a:pt x="1361031" y="181840"/>
                  </a:cubicBezTo>
                  <a:lnTo>
                    <a:pt x="1282183" y="64919"/>
                  </a:lnTo>
                  <a:close/>
                </a:path>
              </a:pathLst>
            </a:custGeom>
            <a:solidFill>
              <a:srgbClr val="B21E4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3" name="Google Shape;2913;p34"/>
            <p:cNvSpPr/>
            <p:nvPr/>
          </p:nvSpPr>
          <p:spPr>
            <a:xfrm>
              <a:off x="13626636" y="8645641"/>
              <a:ext cx="75864" cy="68404"/>
            </a:xfrm>
            <a:custGeom>
              <a:rect b="b" l="l" r="r" t="t"/>
              <a:pathLst>
                <a:path extrusionOk="0" h="68404" w="75864">
                  <a:moveTo>
                    <a:pt x="66063" y="1329"/>
                  </a:moveTo>
                  <a:cubicBezTo>
                    <a:pt x="50131" y="-5312"/>
                    <a:pt x="37924" y="15091"/>
                    <a:pt x="37924" y="15091"/>
                  </a:cubicBezTo>
                  <a:cubicBezTo>
                    <a:pt x="37924" y="15091"/>
                    <a:pt x="25717" y="-5312"/>
                    <a:pt x="9785" y="1329"/>
                  </a:cubicBezTo>
                  <a:cubicBezTo>
                    <a:pt x="-246" y="5498"/>
                    <a:pt x="-2975" y="17416"/>
                    <a:pt x="3516" y="25533"/>
                  </a:cubicBezTo>
                  <a:lnTo>
                    <a:pt x="37924" y="68405"/>
                  </a:lnTo>
                  <a:lnTo>
                    <a:pt x="72333" y="25533"/>
                  </a:lnTo>
                  <a:cubicBezTo>
                    <a:pt x="78860" y="17416"/>
                    <a:pt x="76094" y="5498"/>
                    <a:pt x="66063" y="1329"/>
                  </a:cubicBezTo>
                  <a:close/>
                </a:path>
              </a:pathLst>
            </a:custGeom>
            <a:solidFill>
              <a:srgbClr val="B21E4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4" name="Google Shape;2914;p34"/>
            <p:cNvSpPr/>
            <p:nvPr/>
          </p:nvSpPr>
          <p:spPr>
            <a:xfrm>
              <a:off x="13517803" y="8709271"/>
              <a:ext cx="66116" cy="59565"/>
            </a:xfrm>
            <a:custGeom>
              <a:rect b="b" l="l" r="r" t="t"/>
              <a:pathLst>
                <a:path extrusionOk="0" h="59565" w="66116">
                  <a:moveTo>
                    <a:pt x="57583" y="1160"/>
                  </a:moveTo>
                  <a:cubicBezTo>
                    <a:pt x="43680" y="-4596"/>
                    <a:pt x="33058" y="13151"/>
                    <a:pt x="33058" y="13151"/>
                  </a:cubicBezTo>
                  <a:cubicBezTo>
                    <a:pt x="33058" y="13151"/>
                    <a:pt x="22437" y="-4632"/>
                    <a:pt x="8533" y="1160"/>
                  </a:cubicBezTo>
                  <a:cubicBezTo>
                    <a:pt x="-207" y="4776"/>
                    <a:pt x="-2604" y="15180"/>
                    <a:pt x="3075" y="22227"/>
                  </a:cubicBezTo>
                  <a:lnTo>
                    <a:pt x="33058" y="59565"/>
                  </a:lnTo>
                  <a:lnTo>
                    <a:pt x="63041" y="22227"/>
                  </a:lnTo>
                  <a:cubicBezTo>
                    <a:pt x="68721" y="15180"/>
                    <a:pt x="66324" y="4776"/>
                    <a:pt x="57583" y="1160"/>
                  </a:cubicBezTo>
                  <a:close/>
                </a:path>
              </a:pathLst>
            </a:custGeom>
            <a:solidFill>
              <a:srgbClr val="B21E4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5" name="Google Shape;2915;p34"/>
            <p:cNvSpPr/>
            <p:nvPr/>
          </p:nvSpPr>
          <p:spPr>
            <a:xfrm>
              <a:off x="14113346" y="7847376"/>
              <a:ext cx="154229" cy="476760"/>
            </a:xfrm>
            <a:custGeom>
              <a:rect b="b" l="l" r="r" t="t"/>
              <a:pathLst>
                <a:path extrusionOk="0" h="476760" w="154229">
                  <a:moveTo>
                    <a:pt x="3319" y="476761"/>
                  </a:moveTo>
                  <a:lnTo>
                    <a:pt x="0" y="475063"/>
                  </a:lnTo>
                  <a:lnTo>
                    <a:pt x="119932" y="239782"/>
                  </a:lnTo>
                  <a:lnTo>
                    <a:pt x="65129" y="175216"/>
                  </a:lnTo>
                  <a:lnTo>
                    <a:pt x="147923" y="130056"/>
                  </a:lnTo>
                  <a:lnTo>
                    <a:pt x="13461" y="2730"/>
                  </a:lnTo>
                  <a:lnTo>
                    <a:pt x="16043" y="0"/>
                  </a:lnTo>
                  <a:lnTo>
                    <a:pt x="154230" y="130904"/>
                  </a:lnTo>
                  <a:lnTo>
                    <a:pt x="70993" y="176286"/>
                  </a:lnTo>
                  <a:lnTo>
                    <a:pt x="124394" y="239266"/>
                  </a:ln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6" name="Google Shape;2916;p34"/>
            <p:cNvSpPr/>
            <p:nvPr/>
          </p:nvSpPr>
          <p:spPr>
            <a:xfrm>
              <a:off x="13949565" y="7960092"/>
              <a:ext cx="191256" cy="46635"/>
            </a:xfrm>
            <a:custGeom>
              <a:rect b="b" l="l" r="r" t="t"/>
              <a:pathLst>
                <a:path extrusionOk="0" h="46635" w="191256">
                  <a:moveTo>
                    <a:pt x="117277" y="46636"/>
                  </a:moveTo>
                  <a:cubicBezTo>
                    <a:pt x="46800" y="46636"/>
                    <a:pt x="590" y="3284"/>
                    <a:pt x="0" y="2693"/>
                  </a:cubicBezTo>
                  <a:lnTo>
                    <a:pt x="2582" y="0"/>
                  </a:lnTo>
                  <a:cubicBezTo>
                    <a:pt x="3356" y="738"/>
                    <a:pt x="81688" y="74123"/>
                    <a:pt x="189782" y="27229"/>
                  </a:cubicBezTo>
                  <a:lnTo>
                    <a:pt x="191257" y="30660"/>
                  </a:lnTo>
                  <a:cubicBezTo>
                    <a:pt x="164593" y="42245"/>
                    <a:pt x="139699" y="46636"/>
                    <a:pt x="117277" y="46636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7" name="Google Shape;2917;p34"/>
            <p:cNvSpPr/>
            <p:nvPr/>
          </p:nvSpPr>
          <p:spPr>
            <a:xfrm rot="-4476540">
              <a:off x="13625437" y="8259013"/>
              <a:ext cx="231049" cy="3763"/>
            </a:xfrm>
            <a:custGeom>
              <a:rect b="b" l="l" r="r" t="t"/>
              <a:pathLst>
                <a:path extrusionOk="0" h="3763" w="231049">
                  <a:moveTo>
                    <a:pt x="0" y="0"/>
                  </a:moveTo>
                  <a:lnTo>
                    <a:pt x="231050" y="0"/>
                  </a:lnTo>
                  <a:lnTo>
                    <a:pt x="231050" y="3763"/>
                  </a:lnTo>
                  <a:lnTo>
                    <a:pt x="0" y="3763"/>
                  </a:ln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8" name="Google Shape;2918;p34"/>
            <p:cNvSpPr/>
            <p:nvPr/>
          </p:nvSpPr>
          <p:spPr>
            <a:xfrm>
              <a:off x="13812410" y="7849295"/>
              <a:ext cx="156073" cy="461633"/>
            </a:xfrm>
            <a:custGeom>
              <a:rect b="b" l="l" r="r" t="t"/>
              <a:pathLst>
                <a:path extrusionOk="0" h="461633" w="156073">
                  <a:moveTo>
                    <a:pt x="84601" y="461634"/>
                  </a:moveTo>
                  <a:lnTo>
                    <a:pt x="30278" y="227090"/>
                  </a:lnTo>
                  <a:lnTo>
                    <a:pt x="83532" y="164368"/>
                  </a:lnTo>
                  <a:lnTo>
                    <a:pt x="0" y="118840"/>
                  </a:lnTo>
                  <a:lnTo>
                    <a:pt x="153787" y="0"/>
                  </a:lnTo>
                  <a:lnTo>
                    <a:pt x="156074" y="2989"/>
                  </a:lnTo>
                  <a:lnTo>
                    <a:pt x="6860" y="118286"/>
                  </a:lnTo>
                  <a:lnTo>
                    <a:pt x="89359" y="163262"/>
                  </a:lnTo>
                  <a:lnTo>
                    <a:pt x="34372" y="228087"/>
                  </a:lnTo>
                  <a:lnTo>
                    <a:pt x="88252" y="460822"/>
                  </a:ln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9" name="Google Shape;2919;p34"/>
            <p:cNvSpPr/>
            <p:nvPr/>
          </p:nvSpPr>
          <p:spPr>
            <a:xfrm>
              <a:off x="14237261" y="8182386"/>
              <a:ext cx="59707" cy="130904"/>
            </a:xfrm>
            <a:custGeom>
              <a:rect b="b" l="l" r="r" t="t"/>
              <a:pathLst>
                <a:path extrusionOk="0" h="130904" w="59707">
                  <a:moveTo>
                    <a:pt x="56905" y="130904"/>
                  </a:moveTo>
                  <a:cubicBezTo>
                    <a:pt x="15010" y="84343"/>
                    <a:pt x="148" y="1476"/>
                    <a:pt x="0" y="627"/>
                  </a:cubicBezTo>
                  <a:lnTo>
                    <a:pt x="3688" y="0"/>
                  </a:lnTo>
                  <a:cubicBezTo>
                    <a:pt x="3835" y="812"/>
                    <a:pt x="18513" y="82682"/>
                    <a:pt x="59708" y="128396"/>
                  </a:cubicBezTo>
                  <a:lnTo>
                    <a:pt x="56905" y="130904"/>
                  </a:ln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0" name="Google Shape;2920;p34"/>
            <p:cNvSpPr/>
            <p:nvPr/>
          </p:nvSpPr>
          <p:spPr>
            <a:xfrm rot="-1437660">
              <a:off x="14448128" y="8102292"/>
              <a:ext cx="71988" cy="3763"/>
            </a:xfrm>
            <a:custGeom>
              <a:rect b="b" l="l" r="r" t="t"/>
              <a:pathLst>
                <a:path extrusionOk="0" h="3763" w="71988">
                  <a:moveTo>
                    <a:pt x="0" y="0"/>
                  </a:moveTo>
                  <a:lnTo>
                    <a:pt x="71989" y="0"/>
                  </a:lnTo>
                  <a:lnTo>
                    <a:pt x="71989" y="3763"/>
                  </a:lnTo>
                  <a:lnTo>
                    <a:pt x="0" y="3763"/>
                  </a:ln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921" name="Google Shape;2921;p34"/>
          <p:cNvSpPr/>
          <p:nvPr/>
        </p:nvSpPr>
        <p:spPr>
          <a:xfrm>
            <a:off x="14732073" y="8690249"/>
            <a:ext cx="32970" cy="32984"/>
          </a:xfrm>
          <a:custGeom>
            <a:rect b="b" l="l" r="r" t="t"/>
            <a:pathLst>
              <a:path extrusionOk="0" h="32984" w="32970">
                <a:moveTo>
                  <a:pt x="32970" y="16492"/>
                </a:moveTo>
                <a:cubicBezTo>
                  <a:pt x="32970" y="25601"/>
                  <a:pt x="25590" y="32984"/>
                  <a:pt x="16485" y="32984"/>
                </a:cubicBezTo>
                <a:cubicBezTo>
                  <a:pt x="7381" y="32984"/>
                  <a:pt x="0" y="25601"/>
                  <a:pt x="0" y="16492"/>
                </a:cubicBezTo>
                <a:cubicBezTo>
                  <a:pt x="0" y="7384"/>
                  <a:pt x="7381" y="0"/>
                  <a:pt x="16485" y="0"/>
                </a:cubicBezTo>
                <a:cubicBezTo>
                  <a:pt x="25590" y="0"/>
                  <a:pt x="32970" y="7384"/>
                  <a:pt x="32970" y="16492"/>
                </a:cubicBezTo>
                <a:close/>
              </a:path>
            </a:pathLst>
          </a:custGeom>
          <a:solidFill>
            <a:srgbClr val="FFC845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22" name="Google Shape;2922;p34"/>
          <p:cNvSpPr/>
          <p:nvPr/>
        </p:nvSpPr>
        <p:spPr>
          <a:xfrm>
            <a:off x="13898856" y="7863758"/>
            <a:ext cx="252255" cy="446764"/>
          </a:xfrm>
          <a:custGeom>
            <a:rect b="b" l="l" r="r" t="t"/>
            <a:pathLst>
              <a:path extrusionOk="0" h="446764" w="252255">
                <a:moveTo>
                  <a:pt x="67600" y="1955"/>
                </a:moveTo>
                <a:lnTo>
                  <a:pt x="0" y="446765"/>
                </a:lnTo>
                <a:lnTo>
                  <a:pt x="212942" y="446765"/>
                </a:lnTo>
                <a:lnTo>
                  <a:pt x="252255" y="0"/>
                </a:lnTo>
                <a:close/>
              </a:path>
            </a:pathLst>
          </a:custGeom>
          <a:solidFill>
            <a:srgbClr val="141744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923" name="Google Shape;2923;p34"/>
          <p:cNvGrpSpPr/>
          <p:nvPr/>
        </p:nvGrpSpPr>
        <p:grpSpPr>
          <a:xfrm>
            <a:off x="13950833" y="7575981"/>
            <a:ext cx="1123390" cy="392394"/>
            <a:chOff x="13950833" y="7575981"/>
            <a:chExt cx="1123390" cy="392394"/>
          </a:xfrm>
        </p:grpSpPr>
        <p:sp>
          <p:nvSpPr>
            <p:cNvPr id="2924" name="Google Shape;2924;p34"/>
            <p:cNvSpPr/>
            <p:nvPr/>
          </p:nvSpPr>
          <p:spPr>
            <a:xfrm>
              <a:off x="13950833" y="7575981"/>
              <a:ext cx="364871" cy="392394"/>
            </a:xfrm>
            <a:custGeom>
              <a:rect b="b" l="l" r="r" t="t"/>
              <a:pathLst>
                <a:path extrusionOk="0" h="392394" w="364871">
                  <a:moveTo>
                    <a:pt x="364134" y="130050"/>
                  </a:moveTo>
                  <a:cubicBezTo>
                    <a:pt x="355541" y="49102"/>
                    <a:pt x="274222" y="-8639"/>
                    <a:pt x="182429" y="1064"/>
                  </a:cubicBezTo>
                  <a:cubicBezTo>
                    <a:pt x="102548" y="9513"/>
                    <a:pt x="41144" y="66295"/>
                    <a:pt x="32182" y="134256"/>
                  </a:cubicBezTo>
                  <a:cubicBezTo>
                    <a:pt x="24364" y="132153"/>
                    <a:pt x="15807" y="132264"/>
                    <a:pt x="8948" y="138425"/>
                  </a:cubicBezTo>
                  <a:cubicBezTo>
                    <a:pt x="-3923" y="150047"/>
                    <a:pt x="-4587" y="172332"/>
                    <a:pt x="18131" y="182589"/>
                  </a:cubicBezTo>
                  <a:cubicBezTo>
                    <a:pt x="22851" y="184729"/>
                    <a:pt x="25986" y="185172"/>
                    <a:pt x="31371" y="185430"/>
                  </a:cubicBezTo>
                  <a:lnTo>
                    <a:pt x="5739" y="346810"/>
                  </a:lnTo>
                  <a:cubicBezTo>
                    <a:pt x="5739" y="346810"/>
                    <a:pt x="113501" y="438716"/>
                    <a:pt x="193751" y="361531"/>
                  </a:cubicBezTo>
                  <a:lnTo>
                    <a:pt x="201864" y="295267"/>
                  </a:lnTo>
                  <a:cubicBezTo>
                    <a:pt x="208982" y="295341"/>
                    <a:pt x="206179" y="295009"/>
                    <a:pt x="213481" y="294234"/>
                  </a:cubicBezTo>
                  <a:cubicBezTo>
                    <a:pt x="305274" y="284530"/>
                    <a:pt x="372727" y="210998"/>
                    <a:pt x="364134" y="130050"/>
                  </a:cubicBezTo>
                  <a:close/>
                </a:path>
              </a:pathLst>
            </a:custGeom>
            <a:solidFill>
              <a:srgbClr val="FBA6E7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925" name="Google Shape;2925;p34"/>
            <p:cNvGrpSpPr/>
            <p:nvPr/>
          </p:nvGrpSpPr>
          <p:grpSpPr>
            <a:xfrm>
              <a:off x="14992368" y="7742520"/>
              <a:ext cx="81855" cy="101166"/>
              <a:chOff x="14992368" y="7742520"/>
              <a:chExt cx="81855" cy="101166"/>
            </a:xfrm>
          </p:grpSpPr>
          <p:sp>
            <p:nvSpPr>
              <p:cNvPr id="2926" name="Google Shape;2926;p34"/>
              <p:cNvSpPr/>
              <p:nvPr/>
            </p:nvSpPr>
            <p:spPr>
              <a:xfrm>
                <a:off x="14992368" y="7753072"/>
                <a:ext cx="27533" cy="90614"/>
              </a:xfrm>
              <a:custGeom>
                <a:rect b="b" l="l" r="r" t="t"/>
                <a:pathLst>
                  <a:path extrusionOk="0" h="90614" w="27533">
                    <a:moveTo>
                      <a:pt x="0" y="0"/>
                    </a:moveTo>
                    <a:cubicBezTo>
                      <a:pt x="0" y="0"/>
                      <a:pt x="18661" y="17304"/>
                      <a:pt x="5458" y="42319"/>
                    </a:cubicBezTo>
                    <a:cubicBezTo>
                      <a:pt x="-2213" y="56856"/>
                      <a:pt x="1254" y="78735"/>
                      <a:pt x="12539" y="90615"/>
                    </a:cubicBezTo>
                    <a:cubicBezTo>
                      <a:pt x="9810" y="87737"/>
                      <a:pt x="9920" y="78255"/>
                      <a:pt x="9884" y="74528"/>
                    </a:cubicBezTo>
                    <a:cubicBezTo>
                      <a:pt x="9847" y="68478"/>
                      <a:pt x="10916" y="62427"/>
                      <a:pt x="13129" y="56782"/>
                    </a:cubicBezTo>
                    <a:cubicBezTo>
                      <a:pt x="17038" y="46820"/>
                      <a:pt x="27033" y="39884"/>
                      <a:pt x="27512" y="28483"/>
                    </a:cubicBezTo>
                    <a:cubicBezTo>
                      <a:pt x="28139" y="12692"/>
                      <a:pt x="15084" y="1218"/>
                      <a:pt x="0" y="0"/>
                    </a:cubicBezTo>
                    <a:close/>
                  </a:path>
                </a:pathLst>
              </a:custGeom>
              <a:solidFill>
                <a:srgbClr val="FBA6E7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27" name="Google Shape;2927;p34"/>
              <p:cNvSpPr/>
              <p:nvPr/>
            </p:nvSpPr>
            <p:spPr>
              <a:xfrm>
                <a:off x="15049014" y="7742520"/>
                <a:ext cx="25209" cy="82940"/>
              </a:xfrm>
              <a:custGeom>
                <a:rect b="b" l="l" r="r" t="t"/>
                <a:pathLst>
                  <a:path extrusionOk="0" h="82940" w="25209">
                    <a:moveTo>
                      <a:pt x="0" y="0"/>
                    </a:moveTo>
                    <a:cubicBezTo>
                      <a:pt x="0" y="0"/>
                      <a:pt x="17075" y="15828"/>
                      <a:pt x="4979" y="38740"/>
                    </a:cubicBezTo>
                    <a:cubicBezTo>
                      <a:pt x="-2028" y="52059"/>
                      <a:pt x="1143" y="72093"/>
                      <a:pt x="11470" y="82941"/>
                    </a:cubicBezTo>
                    <a:cubicBezTo>
                      <a:pt x="8962" y="80321"/>
                      <a:pt x="9072" y="71651"/>
                      <a:pt x="9036" y="68219"/>
                    </a:cubicBezTo>
                    <a:cubicBezTo>
                      <a:pt x="8999" y="62685"/>
                      <a:pt x="9994" y="57151"/>
                      <a:pt x="12023" y="51985"/>
                    </a:cubicBezTo>
                    <a:cubicBezTo>
                      <a:pt x="15600" y="42872"/>
                      <a:pt x="24746" y="36526"/>
                      <a:pt x="25189" y="26085"/>
                    </a:cubicBezTo>
                    <a:cubicBezTo>
                      <a:pt x="25779" y="11585"/>
                      <a:pt x="13793" y="1107"/>
                      <a:pt x="0" y="0"/>
                    </a:cubicBezTo>
                    <a:close/>
                  </a:path>
                </a:pathLst>
              </a:custGeom>
              <a:solidFill>
                <a:srgbClr val="FBA6E7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928" name="Google Shape;2928;p34"/>
          <p:cNvGrpSpPr/>
          <p:nvPr/>
        </p:nvGrpSpPr>
        <p:grpSpPr>
          <a:xfrm>
            <a:off x="13511032" y="7551366"/>
            <a:ext cx="1609233" cy="1727242"/>
            <a:chOff x="13511032" y="7551366"/>
            <a:chExt cx="1609233" cy="1727242"/>
          </a:xfrm>
        </p:grpSpPr>
        <p:sp>
          <p:nvSpPr>
            <p:cNvPr id="2929" name="Google Shape;2929;p34"/>
            <p:cNvSpPr/>
            <p:nvPr/>
          </p:nvSpPr>
          <p:spPr>
            <a:xfrm>
              <a:off x="13698822" y="8855318"/>
              <a:ext cx="67471" cy="36231"/>
            </a:xfrm>
            <a:custGeom>
              <a:rect b="b" l="l" r="r" t="t"/>
              <a:pathLst>
                <a:path extrusionOk="0" h="36231" w="67471">
                  <a:moveTo>
                    <a:pt x="54471" y="36231"/>
                  </a:moveTo>
                  <a:cubicBezTo>
                    <a:pt x="37064" y="36231"/>
                    <a:pt x="1586" y="16345"/>
                    <a:pt x="0" y="15459"/>
                  </a:cubicBezTo>
                  <a:lnTo>
                    <a:pt x="1844" y="12175"/>
                  </a:lnTo>
                  <a:cubicBezTo>
                    <a:pt x="2250" y="12397"/>
                    <a:pt x="41342" y="34349"/>
                    <a:pt x="56352" y="32357"/>
                  </a:cubicBezTo>
                  <a:cubicBezTo>
                    <a:pt x="60224" y="31841"/>
                    <a:pt x="62621" y="30660"/>
                    <a:pt x="63396" y="28778"/>
                  </a:cubicBezTo>
                  <a:cubicBezTo>
                    <a:pt x="64613" y="25900"/>
                    <a:pt x="62179" y="21842"/>
                    <a:pt x="61331" y="20588"/>
                  </a:cubicBezTo>
                  <a:lnTo>
                    <a:pt x="18329" y="3505"/>
                  </a:lnTo>
                  <a:lnTo>
                    <a:pt x="19694" y="0"/>
                  </a:lnTo>
                  <a:lnTo>
                    <a:pt x="63728" y="17488"/>
                  </a:lnTo>
                  <a:lnTo>
                    <a:pt x="64060" y="17931"/>
                  </a:lnTo>
                  <a:cubicBezTo>
                    <a:pt x="64281" y="18226"/>
                    <a:pt x="69149" y="24794"/>
                    <a:pt x="66862" y="30254"/>
                  </a:cubicBezTo>
                  <a:cubicBezTo>
                    <a:pt x="65498" y="33464"/>
                    <a:pt x="62142" y="35419"/>
                    <a:pt x="56831" y="36121"/>
                  </a:cubicBezTo>
                  <a:cubicBezTo>
                    <a:pt x="56094" y="36194"/>
                    <a:pt x="55282" y="36231"/>
                    <a:pt x="54471" y="36231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0" name="Google Shape;2930;p34"/>
            <p:cNvSpPr/>
            <p:nvPr/>
          </p:nvSpPr>
          <p:spPr>
            <a:xfrm>
              <a:off x="13690856" y="8882436"/>
              <a:ext cx="65473" cy="27634"/>
            </a:xfrm>
            <a:custGeom>
              <a:rect b="b" l="l" r="r" t="t"/>
              <a:pathLst>
                <a:path extrusionOk="0" h="27634" w="65473">
                  <a:moveTo>
                    <a:pt x="54582" y="27635"/>
                  </a:moveTo>
                  <a:cubicBezTo>
                    <a:pt x="37248" y="27635"/>
                    <a:pt x="1549" y="4206"/>
                    <a:pt x="0" y="3136"/>
                  </a:cubicBezTo>
                  <a:lnTo>
                    <a:pt x="2065" y="0"/>
                  </a:lnTo>
                  <a:cubicBezTo>
                    <a:pt x="2471" y="258"/>
                    <a:pt x="41084" y="25790"/>
                    <a:pt x="56167" y="23761"/>
                  </a:cubicBezTo>
                  <a:cubicBezTo>
                    <a:pt x="59155" y="23392"/>
                    <a:pt x="60962" y="22432"/>
                    <a:pt x="61515" y="20920"/>
                  </a:cubicBezTo>
                  <a:cubicBezTo>
                    <a:pt x="62879" y="17193"/>
                    <a:pt x="57606" y="10109"/>
                    <a:pt x="55651" y="7932"/>
                  </a:cubicBezTo>
                  <a:lnTo>
                    <a:pt x="58454" y="5424"/>
                  </a:lnTo>
                  <a:cubicBezTo>
                    <a:pt x="59376" y="6457"/>
                    <a:pt x="67453" y="15717"/>
                    <a:pt x="65018" y="22211"/>
                  </a:cubicBezTo>
                  <a:cubicBezTo>
                    <a:pt x="63949" y="25126"/>
                    <a:pt x="61109" y="26897"/>
                    <a:pt x="56610" y="27487"/>
                  </a:cubicBezTo>
                  <a:cubicBezTo>
                    <a:pt x="55983" y="27598"/>
                    <a:pt x="55319" y="27635"/>
                    <a:pt x="54582" y="27635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1" name="Google Shape;2931;p34"/>
            <p:cNvSpPr/>
            <p:nvPr/>
          </p:nvSpPr>
          <p:spPr>
            <a:xfrm>
              <a:off x="13690376" y="8902249"/>
              <a:ext cx="60015" cy="27007"/>
            </a:xfrm>
            <a:custGeom>
              <a:rect b="b" l="l" r="r" t="t"/>
              <a:pathLst>
                <a:path extrusionOk="0" h="27007" w="60015">
                  <a:moveTo>
                    <a:pt x="48312" y="27007"/>
                  </a:moveTo>
                  <a:cubicBezTo>
                    <a:pt x="31348" y="27007"/>
                    <a:pt x="1328" y="3985"/>
                    <a:pt x="0" y="2989"/>
                  </a:cubicBezTo>
                  <a:lnTo>
                    <a:pt x="2287" y="0"/>
                  </a:lnTo>
                  <a:cubicBezTo>
                    <a:pt x="2618" y="258"/>
                    <a:pt x="34962" y="25089"/>
                    <a:pt x="49935" y="23170"/>
                  </a:cubicBezTo>
                  <a:cubicBezTo>
                    <a:pt x="53143" y="22764"/>
                    <a:pt x="55135" y="21658"/>
                    <a:pt x="55872" y="19923"/>
                  </a:cubicBezTo>
                  <a:cubicBezTo>
                    <a:pt x="57495" y="16049"/>
                    <a:pt x="53475" y="9298"/>
                    <a:pt x="51742" y="7010"/>
                  </a:cubicBezTo>
                  <a:lnTo>
                    <a:pt x="54766" y="4760"/>
                  </a:lnTo>
                  <a:cubicBezTo>
                    <a:pt x="55540" y="5793"/>
                    <a:pt x="62105" y="14869"/>
                    <a:pt x="59339" y="21362"/>
                  </a:cubicBezTo>
                  <a:cubicBezTo>
                    <a:pt x="58048" y="24425"/>
                    <a:pt x="55061" y="26269"/>
                    <a:pt x="50414" y="26860"/>
                  </a:cubicBezTo>
                  <a:cubicBezTo>
                    <a:pt x="49713" y="26970"/>
                    <a:pt x="49013" y="27007"/>
                    <a:pt x="48312" y="27007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2" name="Google Shape;2932;p34"/>
            <p:cNvSpPr/>
            <p:nvPr/>
          </p:nvSpPr>
          <p:spPr>
            <a:xfrm>
              <a:off x="13697678" y="8925788"/>
              <a:ext cx="45270" cy="18373"/>
            </a:xfrm>
            <a:custGeom>
              <a:rect b="b" l="l" r="r" t="t"/>
              <a:pathLst>
                <a:path extrusionOk="0" h="18373" w="45270">
                  <a:moveTo>
                    <a:pt x="31679" y="18374"/>
                  </a:moveTo>
                  <a:cubicBezTo>
                    <a:pt x="16079" y="18374"/>
                    <a:pt x="664" y="3431"/>
                    <a:pt x="0" y="2767"/>
                  </a:cubicBezTo>
                  <a:lnTo>
                    <a:pt x="2618" y="74"/>
                  </a:lnTo>
                  <a:cubicBezTo>
                    <a:pt x="2803" y="221"/>
                    <a:pt x="19435" y="16382"/>
                    <a:pt x="34150" y="14463"/>
                  </a:cubicBezTo>
                  <a:cubicBezTo>
                    <a:pt x="38023" y="13946"/>
                    <a:pt x="40420" y="12766"/>
                    <a:pt x="41194" y="10884"/>
                  </a:cubicBezTo>
                  <a:cubicBezTo>
                    <a:pt x="42633" y="7453"/>
                    <a:pt x="38908" y="2324"/>
                    <a:pt x="38871" y="2251"/>
                  </a:cubicBezTo>
                  <a:lnTo>
                    <a:pt x="41858" y="0"/>
                  </a:lnTo>
                  <a:cubicBezTo>
                    <a:pt x="42079" y="295"/>
                    <a:pt x="46948" y="6862"/>
                    <a:pt x="44661" y="12323"/>
                  </a:cubicBezTo>
                  <a:cubicBezTo>
                    <a:pt x="43296" y="15533"/>
                    <a:pt x="39940" y="17488"/>
                    <a:pt x="34630" y="18189"/>
                  </a:cubicBezTo>
                  <a:cubicBezTo>
                    <a:pt x="33634" y="18300"/>
                    <a:pt x="32638" y="18374"/>
                    <a:pt x="31679" y="18374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3" name="Google Shape;2933;p34"/>
            <p:cNvSpPr/>
            <p:nvPr/>
          </p:nvSpPr>
          <p:spPr>
            <a:xfrm rot="-374400">
              <a:off x="14850480" y="9040877"/>
              <a:ext cx="3761" cy="238232"/>
            </a:xfrm>
            <a:custGeom>
              <a:rect b="b" l="l" r="r" t="t"/>
              <a:pathLst>
                <a:path extrusionOk="0" h="238232" w="3761">
                  <a:moveTo>
                    <a:pt x="0" y="0"/>
                  </a:moveTo>
                  <a:lnTo>
                    <a:pt x="3762" y="0"/>
                  </a:lnTo>
                  <a:lnTo>
                    <a:pt x="3762" y="238233"/>
                  </a:lnTo>
                  <a:lnTo>
                    <a:pt x="0" y="238233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4" name="Google Shape;2934;p34"/>
            <p:cNvSpPr/>
            <p:nvPr/>
          </p:nvSpPr>
          <p:spPr>
            <a:xfrm>
              <a:off x="14541258" y="8771714"/>
              <a:ext cx="72516" cy="25453"/>
            </a:xfrm>
            <a:custGeom>
              <a:rect b="b" l="l" r="r" t="t"/>
              <a:pathLst>
                <a:path extrusionOk="0" h="25453" w="72516">
                  <a:moveTo>
                    <a:pt x="3061" y="0"/>
                  </a:moveTo>
                  <a:cubicBezTo>
                    <a:pt x="3061" y="0"/>
                    <a:pt x="38760" y="14721"/>
                    <a:pt x="70661" y="7490"/>
                  </a:cubicBezTo>
                  <a:cubicBezTo>
                    <a:pt x="72247" y="7121"/>
                    <a:pt x="73206" y="9150"/>
                    <a:pt x="71915" y="10146"/>
                  </a:cubicBezTo>
                  <a:cubicBezTo>
                    <a:pt x="61957" y="17525"/>
                    <a:pt x="36289" y="31730"/>
                    <a:pt x="0" y="22359"/>
                  </a:cubicBezTo>
                  <a:lnTo>
                    <a:pt x="3061" y="0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5" name="Google Shape;2935;p34"/>
            <p:cNvSpPr/>
            <p:nvPr/>
          </p:nvSpPr>
          <p:spPr>
            <a:xfrm>
              <a:off x="14419670" y="8461358"/>
              <a:ext cx="325841" cy="202842"/>
            </a:xfrm>
            <a:custGeom>
              <a:rect b="b" l="l" r="r" t="t"/>
              <a:pathLst>
                <a:path extrusionOk="0" h="202842" w="325841">
                  <a:moveTo>
                    <a:pt x="311517" y="202843"/>
                  </a:moveTo>
                  <a:cubicBezTo>
                    <a:pt x="311517" y="202843"/>
                    <a:pt x="290828" y="174249"/>
                    <a:pt x="221273" y="91825"/>
                  </a:cubicBezTo>
                  <a:cubicBezTo>
                    <a:pt x="221273" y="91825"/>
                    <a:pt x="58967" y="139641"/>
                    <a:pt x="402" y="152776"/>
                  </a:cubicBezTo>
                  <a:cubicBezTo>
                    <a:pt x="402" y="152776"/>
                    <a:pt x="-15345" y="-5357"/>
                    <a:pt x="150170" y="140"/>
                  </a:cubicBezTo>
                  <a:cubicBezTo>
                    <a:pt x="315648" y="5601"/>
                    <a:pt x="350020" y="175614"/>
                    <a:pt x="311517" y="202843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6" name="Google Shape;2936;p34"/>
            <p:cNvSpPr/>
            <p:nvPr/>
          </p:nvSpPr>
          <p:spPr>
            <a:xfrm>
              <a:off x="14080538" y="7859793"/>
              <a:ext cx="73154" cy="34735"/>
            </a:xfrm>
            <a:custGeom>
              <a:rect b="b" l="l" r="r" t="t"/>
              <a:pathLst>
                <a:path extrusionOk="0" h="34735" w="73154">
                  <a:moveTo>
                    <a:pt x="73155" y="11123"/>
                  </a:moveTo>
                  <a:cubicBezTo>
                    <a:pt x="73155" y="11123"/>
                    <a:pt x="32809" y="16288"/>
                    <a:pt x="2346" y="202"/>
                  </a:cubicBezTo>
                  <a:cubicBezTo>
                    <a:pt x="834" y="-610"/>
                    <a:pt x="-715" y="1198"/>
                    <a:pt x="355" y="2563"/>
                  </a:cubicBezTo>
                  <a:cubicBezTo>
                    <a:pt x="8468" y="12783"/>
                    <a:pt x="30707" y="34293"/>
                    <a:pt x="70204" y="34736"/>
                  </a:cubicBezTo>
                  <a:lnTo>
                    <a:pt x="73155" y="11123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7" name="Google Shape;2937;p34"/>
            <p:cNvSpPr/>
            <p:nvPr/>
          </p:nvSpPr>
          <p:spPr>
            <a:xfrm>
              <a:off x="13982894" y="7551366"/>
              <a:ext cx="332857" cy="173563"/>
            </a:xfrm>
            <a:custGeom>
              <a:rect b="b" l="l" r="r" t="t"/>
              <a:pathLst>
                <a:path extrusionOk="0" h="173563" w="332857">
                  <a:moveTo>
                    <a:pt x="157" y="156879"/>
                  </a:moveTo>
                  <a:cubicBezTo>
                    <a:pt x="157" y="156879"/>
                    <a:pt x="82214" y="194069"/>
                    <a:pt x="196430" y="98363"/>
                  </a:cubicBezTo>
                  <a:cubicBezTo>
                    <a:pt x="196430" y="98363"/>
                    <a:pt x="280478" y="185768"/>
                    <a:pt x="332736" y="172116"/>
                  </a:cubicBezTo>
                  <a:cubicBezTo>
                    <a:pt x="332736" y="172116"/>
                    <a:pt x="343357" y="0"/>
                    <a:pt x="165930" y="0"/>
                  </a:cubicBezTo>
                  <a:cubicBezTo>
                    <a:pt x="-11497" y="0"/>
                    <a:pt x="157" y="156879"/>
                    <a:pt x="157" y="156879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8" name="Google Shape;2938;p34"/>
            <p:cNvSpPr/>
            <p:nvPr/>
          </p:nvSpPr>
          <p:spPr>
            <a:xfrm>
              <a:off x="14179250" y="7712266"/>
              <a:ext cx="18933" cy="76078"/>
            </a:xfrm>
            <a:custGeom>
              <a:rect b="b" l="l" r="r" t="t"/>
              <a:pathLst>
                <a:path extrusionOk="0" h="76078" w="18933">
                  <a:moveTo>
                    <a:pt x="111" y="76078"/>
                  </a:moveTo>
                  <a:lnTo>
                    <a:pt x="0" y="72315"/>
                  </a:lnTo>
                  <a:cubicBezTo>
                    <a:pt x="6712" y="72130"/>
                    <a:pt x="12760" y="67039"/>
                    <a:pt x="14715" y="59918"/>
                  </a:cubicBezTo>
                  <a:cubicBezTo>
                    <a:pt x="15563" y="56819"/>
                    <a:pt x="15342" y="54568"/>
                    <a:pt x="14088" y="53277"/>
                  </a:cubicBezTo>
                  <a:cubicBezTo>
                    <a:pt x="11617" y="50731"/>
                    <a:pt x="5311" y="51580"/>
                    <a:pt x="3098" y="52096"/>
                  </a:cubicBezTo>
                  <a:lnTo>
                    <a:pt x="443" y="52760"/>
                  </a:lnTo>
                  <a:lnTo>
                    <a:pt x="7191" y="0"/>
                  </a:lnTo>
                  <a:lnTo>
                    <a:pt x="10916" y="480"/>
                  </a:lnTo>
                  <a:lnTo>
                    <a:pt x="4831" y="47964"/>
                  </a:lnTo>
                  <a:cubicBezTo>
                    <a:pt x="8150" y="47558"/>
                    <a:pt x="13609" y="47410"/>
                    <a:pt x="16743" y="50620"/>
                  </a:cubicBezTo>
                  <a:cubicBezTo>
                    <a:pt x="18993" y="52945"/>
                    <a:pt x="19509" y="56376"/>
                    <a:pt x="18292" y="60877"/>
                  </a:cubicBezTo>
                  <a:cubicBezTo>
                    <a:pt x="15932" y="69621"/>
                    <a:pt x="8445" y="75857"/>
                    <a:pt x="111" y="76078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9" name="Google Shape;2939;p34"/>
            <p:cNvSpPr/>
            <p:nvPr/>
          </p:nvSpPr>
          <p:spPr>
            <a:xfrm>
              <a:off x="14150078" y="7777202"/>
              <a:ext cx="37248" cy="29811"/>
            </a:xfrm>
            <a:custGeom>
              <a:rect b="b" l="l" r="r" t="t"/>
              <a:pathLst>
                <a:path extrusionOk="0" h="29811" w="37248">
                  <a:moveTo>
                    <a:pt x="28803" y="29811"/>
                  </a:moveTo>
                  <a:cubicBezTo>
                    <a:pt x="22939" y="29811"/>
                    <a:pt x="17776" y="28225"/>
                    <a:pt x="13387" y="25089"/>
                  </a:cubicBezTo>
                  <a:cubicBezTo>
                    <a:pt x="1955" y="16898"/>
                    <a:pt x="74" y="1070"/>
                    <a:pt x="0" y="406"/>
                  </a:cubicBezTo>
                  <a:lnTo>
                    <a:pt x="3725" y="0"/>
                  </a:lnTo>
                  <a:cubicBezTo>
                    <a:pt x="3725" y="148"/>
                    <a:pt x="5495" y="14832"/>
                    <a:pt x="15563" y="22063"/>
                  </a:cubicBezTo>
                  <a:cubicBezTo>
                    <a:pt x="21058" y="25974"/>
                    <a:pt x="28065" y="27044"/>
                    <a:pt x="36437" y="25163"/>
                  </a:cubicBezTo>
                  <a:lnTo>
                    <a:pt x="37248" y="28815"/>
                  </a:lnTo>
                  <a:cubicBezTo>
                    <a:pt x="34298" y="29479"/>
                    <a:pt x="31495" y="29811"/>
                    <a:pt x="28803" y="29811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0" name="Google Shape;2940;p34"/>
            <p:cNvSpPr/>
            <p:nvPr/>
          </p:nvSpPr>
          <p:spPr>
            <a:xfrm>
              <a:off x="14518983" y="8610408"/>
              <a:ext cx="20837" cy="76926"/>
            </a:xfrm>
            <a:custGeom>
              <a:rect b="b" l="l" r="r" t="t"/>
              <a:pathLst>
                <a:path extrusionOk="0" h="76926" w="20837">
                  <a:moveTo>
                    <a:pt x="13019" y="76927"/>
                  </a:moveTo>
                  <a:cubicBezTo>
                    <a:pt x="5385" y="74639"/>
                    <a:pt x="38" y="67039"/>
                    <a:pt x="1" y="58442"/>
                  </a:cubicBezTo>
                  <a:cubicBezTo>
                    <a:pt x="-36" y="53978"/>
                    <a:pt x="1328" y="50915"/>
                    <a:pt x="4021" y="49329"/>
                  </a:cubicBezTo>
                  <a:cubicBezTo>
                    <a:pt x="7561" y="47226"/>
                    <a:pt x="12355" y="48480"/>
                    <a:pt x="15306" y="49661"/>
                  </a:cubicBezTo>
                  <a:lnTo>
                    <a:pt x="17076" y="0"/>
                  </a:lnTo>
                  <a:lnTo>
                    <a:pt x="20838" y="148"/>
                  </a:lnTo>
                  <a:lnTo>
                    <a:pt x="18846" y="55675"/>
                  </a:lnTo>
                  <a:lnTo>
                    <a:pt x="16191" y="54199"/>
                  </a:lnTo>
                  <a:cubicBezTo>
                    <a:pt x="14310" y="53166"/>
                    <a:pt x="8778" y="50842"/>
                    <a:pt x="5938" y="52539"/>
                  </a:cubicBezTo>
                  <a:cubicBezTo>
                    <a:pt x="4500" y="53387"/>
                    <a:pt x="3762" y="55380"/>
                    <a:pt x="3762" y="58368"/>
                  </a:cubicBezTo>
                  <a:cubicBezTo>
                    <a:pt x="3799" y="65341"/>
                    <a:pt x="8040" y="71466"/>
                    <a:pt x="14089" y="73274"/>
                  </a:cubicBezTo>
                  <a:lnTo>
                    <a:pt x="13019" y="76927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1" name="Google Shape;2941;p34"/>
            <p:cNvSpPr/>
            <p:nvPr/>
          </p:nvSpPr>
          <p:spPr>
            <a:xfrm>
              <a:off x="14520274" y="8683239"/>
              <a:ext cx="41304" cy="22247"/>
            </a:xfrm>
            <a:custGeom>
              <a:rect b="b" l="l" r="r" t="t"/>
              <a:pathLst>
                <a:path extrusionOk="0" h="22247" w="41304">
                  <a:moveTo>
                    <a:pt x="14641" y="22248"/>
                  </a:moveTo>
                  <a:cubicBezTo>
                    <a:pt x="9994" y="22248"/>
                    <a:pt x="5089" y="20920"/>
                    <a:pt x="0" y="18263"/>
                  </a:cubicBezTo>
                  <a:lnTo>
                    <a:pt x="1733" y="14943"/>
                  </a:lnTo>
                  <a:cubicBezTo>
                    <a:pt x="8925" y="18706"/>
                    <a:pt x="15600" y="19481"/>
                    <a:pt x="21574" y="17230"/>
                  </a:cubicBezTo>
                  <a:cubicBezTo>
                    <a:pt x="32564" y="13098"/>
                    <a:pt x="37765" y="148"/>
                    <a:pt x="37801" y="0"/>
                  </a:cubicBezTo>
                  <a:lnTo>
                    <a:pt x="41305" y="1365"/>
                  </a:lnTo>
                  <a:cubicBezTo>
                    <a:pt x="41084" y="1955"/>
                    <a:pt x="35441" y="16013"/>
                    <a:pt x="22902" y="20735"/>
                  </a:cubicBezTo>
                  <a:cubicBezTo>
                    <a:pt x="20247" y="21768"/>
                    <a:pt x="17518" y="22248"/>
                    <a:pt x="14641" y="22248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2" name="Google Shape;2942;p34"/>
            <p:cNvSpPr/>
            <p:nvPr/>
          </p:nvSpPr>
          <p:spPr>
            <a:xfrm>
              <a:off x="14578802" y="9041529"/>
              <a:ext cx="32970" cy="32984"/>
            </a:xfrm>
            <a:custGeom>
              <a:rect b="b" l="l" r="r" t="t"/>
              <a:pathLst>
                <a:path extrusionOk="0" h="32984" w="32970">
                  <a:moveTo>
                    <a:pt x="32970" y="16492"/>
                  </a:moveTo>
                  <a:cubicBezTo>
                    <a:pt x="32970" y="25601"/>
                    <a:pt x="25590" y="32984"/>
                    <a:pt x="16485" y="32984"/>
                  </a:cubicBezTo>
                  <a:cubicBezTo>
                    <a:pt x="7381" y="32984"/>
                    <a:pt x="0" y="25601"/>
                    <a:pt x="0" y="16492"/>
                  </a:cubicBezTo>
                  <a:cubicBezTo>
                    <a:pt x="0" y="7384"/>
                    <a:pt x="7381" y="0"/>
                    <a:pt x="16485" y="0"/>
                  </a:cubicBezTo>
                  <a:cubicBezTo>
                    <a:pt x="25590" y="0"/>
                    <a:pt x="32970" y="7384"/>
                    <a:pt x="32970" y="16492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3" name="Google Shape;2943;p34"/>
            <p:cNvSpPr/>
            <p:nvPr/>
          </p:nvSpPr>
          <p:spPr>
            <a:xfrm>
              <a:off x="14651565" y="9001829"/>
              <a:ext cx="32970" cy="32984"/>
            </a:xfrm>
            <a:custGeom>
              <a:rect b="b" l="l" r="r" t="t"/>
              <a:pathLst>
                <a:path extrusionOk="0" h="32984" w="32970">
                  <a:moveTo>
                    <a:pt x="32970" y="16492"/>
                  </a:moveTo>
                  <a:cubicBezTo>
                    <a:pt x="32970" y="25601"/>
                    <a:pt x="25590" y="32984"/>
                    <a:pt x="16485" y="32984"/>
                  </a:cubicBezTo>
                  <a:cubicBezTo>
                    <a:pt x="7381" y="32984"/>
                    <a:pt x="0" y="25601"/>
                    <a:pt x="0" y="16492"/>
                  </a:cubicBezTo>
                  <a:cubicBezTo>
                    <a:pt x="0" y="7384"/>
                    <a:pt x="7381" y="0"/>
                    <a:pt x="16485" y="0"/>
                  </a:cubicBezTo>
                  <a:cubicBezTo>
                    <a:pt x="25590" y="0"/>
                    <a:pt x="32970" y="7384"/>
                    <a:pt x="32970" y="16492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4" name="Google Shape;2944;p34"/>
            <p:cNvSpPr/>
            <p:nvPr/>
          </p:nvSpPr>
          <p:spPr>
            <a:xfrm>
              <a:off x="14529641" y="9001829"/>
              <a:ext cx="32970" cy="32984"/>
            </a:xfrm>
            <a:custGeom>
              <a:rect b="b" l="l" r="r" t="t"/>
              <a:pathLst>
                <a:path extrusionOk="0" h="32984" w="32970">
                  <a:moveTo>
                    <a:pt x="32970" y="16492"/>
                  </a:moveTo>
                  <a:cubicBezTo>
                    <a:pt x="32970" y="25601"/>
                    <a:pt x="25590" y="32984"/>
                    <a:pt x="16485" y="32984"/>
                  </a:cubicBezTo>
                  <a:cubicBezTo>
                    <a:pt x="7381" y="32984"/>
                    <a:pt x="0" y="25601"/>
                    <a:pt x="0" y="16492"/>
                  </a:cubicBezTo>
                  <a:cubicBezTo>
                    <a:pt x="0" y="7384"/>
                    <a:pt x="7381" y="0"/>
                    <a:pt x="16485" y="0"/>
                  </a:cubicBezTo>
                  <a:cubicBezTo>
                    <a:pt x="25590" y="0"/>
                    <a:pt x="32970" y="7384"/>
                    <a:pt x="32970" y="16492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5" name="Google Shape;2945;p34"/>
            <p:cNvSpPr/>
            <p:nvPr/>
          </p:nvSpPr>
          <p:spPr>
            <a:xfrm>
              <a:off x="14521151" y="8798020"/>
              <a:ext cx="202476" cy="254761"/>
            </a:xfrm>
            <a:custGeom>
              <a:rect b="b" l="l" r="r" t="t"/>
              <a:pathLst>
                <a:path extrusionOk="0" h="254761" w="202476">
                  <a:moveTo>
                    <a:pt x="86527" y="254762"/>
                  </a:moveTo>
                  <a:cubicBezTo>
                    <a:pt x="84720" y="254762"/>
                    <a:pt x="82913" y="254688"/>
                    <a:pt x="81106" y="254540"/>
                  </a:cubicBezTo>
                  <a:cubicBezTo>
                    <a:pt x="62039" y="253065"/>
                    <a:pt x="46071" y="244394"/>
                    <a:pt x="33568" y="228751"/>
                  </a:cubicBezTo>
                  <a:cubicBezTo>
                    <a:pt x="-17510" y="164848"/>
                    <a:pt x="4618" y="6678"/>
                    <a:pt x="5614" y="0"/>
                  </a:cubicBezTo>
                  <a:lnTo>
                    <a:pt x="9339" y="553"/>
                  </a:lnTo>
                  <a:cubicBezTo>
                    <a:pt x="9117" y="2177"/>
                    <a:pt x="-13564" y="163815"/>
                    <a:pt x="36519" y="226426"/>
                  </a:cubicBezTo>
                  <a:cubicBezTo>
                    <a:pt x="48320" y="241184"/>
                    <a:pt x="63441" y="249412"/>
                    <a:pt x="81401" y="250814"/>
                  </a:cubicBezTo>
                  <a:cubicBezTo>
                    <a:pt x="98956" y="252216"/>
                    <a:pt x="115072" y="246534"/>
                    <a:pt x="129197" y="233953"/>
                  </a:cubicBezTo>
                  <a:cubicBezTo>
                    <a:pt x="191044" y="179016"/>
                    <a:pt x="198641" y="9298"/>
                    <a:pt x="198714" y="7600"/>
                  </a:cubicBezTo>
                  <a:lnTo>
                    <a:pt x="202476" y="7748"/>
                  </a:lnTo>
                  <a:cubicBezTo>
                    <a:pt x="202181" y="14795"/>
                    <a:pt x="194768" y="180750"/>
                    <a:pt x="131704" y="236757"/>
                  </a:cubicBezTo>
                  <a:cubicBezTo>
                    <a:pt x="118207" y="248748"/>
                    <a:pt x="103049" y="254762"/>
                    <a:pt x="86527" y="254762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6" name="Google Shape;2946;p34"/>
            <p:cNvSpPr/>
            <p:nvPr/>
          </p:nvSpPr>
          <p:spPr>
            <a:xfrm>
              <a:off x="14506666" y="8926563"/>
              <a:ext cx="32970" cy="32984"/>
            </a:xfrm>
            <a:custGeom>
              <a:rect b="b" l="l" r="r" t="t"/>
              <a:pathLst>
                <a:path extrusionOk="0" h="32984" w="32970">
                  <a:moveTo>
                    <a:pt x="32970" y="16492"/>
                  </a:moveTo>
                  <a:cubicBezTo>
                    <a:pt x="32970" y="25601"/>
                    <a:pt x="25590" y="32984"/>
                    <a:pt x="16485" y="32984"/>
                  </a:cubicBezTo>
                  <a:cubicBezTo>
                    <a:pt x="7381" y="32984"/>
                    <a:pt x="0" y="25601"/>
                    <a:pt x="0" y="16492"/>
                  </a:cubicBezTo>
                  <a:cubicBezTo>
                    <a:pt x="0" y="7384"/>
                    <a:pt x="7381" y="0"/>
                    <a:pt x="16485" y="0"/>
                  </a:cubicBezTo>
                  <a:cubicBezTo>
                    <a:pt x="25590" y="0"/>
                    <a:pt x="32970" y="7384"/>
                    <a:pt x="32970" y="16492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7" name="Google Shape;2947;p34"/>
            <p:cNvSpPr/>
            <p:nvPr/>
          </p:nvSpPr>
          <p:spPr>
            <a:xfrm>
              <a:off x="14684535" y="8926563"/>
              <a:ext cx="32970" cy="32984"/>
            </a:xfrm>
            <a:custGeom>
              <a:rect b="b" l="l" r="r" t="t"/>
              <a:pathLst>
                <a:path extrusionOk="0" h="32984" w="32970">
                  <a:moveTo>
                    <a:pt x="32970" y="16492"/>
                  </a:moveTo>
                  <a:cubicBezTo>
                    <a:pt x="32970" y="25601"/>
                    <a:pt x="25590" y="32984"/>
                    <a:pt x="16485" y="32984"/>
                  </a:cubicBezTo>
                  <a:cubicBezTo>
                    <a:pt x="7381" y="32984"/>
                    <a:pt x="0" y="25601"/>
                    <a:pt x="0" y="16492"/>
                  </a:cubicBezTo>
                  <a:cubicBezTo>
                    <a:pt x="0" y="7384"/>
                    <a:pt x="7381" y="0"/>
                    <a:pt x="16485" y="0"/>
                  </a:cubicBezTo>
                  <a:cubicBezTo>
                    <a:pt x="25590" y="0"/>
                    <a:pt x="32970" y="7384"/>
                    <a:pt x="32970" y="16492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8" name="Google Shape;2948;p34"/>
            <p:cNvSpPr/>
            <p:nvPr/>
          </p:nvSpPr>
          <p:spPr>
            <a:xfrm>
              <a:off x="14939556" y="7877299"/>
              <a:ext cx="180709" cy="3763"/>
            </a:xfrm>
            <a:custGeom>
              <a:rect b="b" l="l" r="r" t="t"/>
              <a:pathLst>
                <a:path extrusionOk="0" h="3763" w="180709">
                  <a:moveTo>
                    <a:pt x="0" y="0"/>
                  </a:moveTo>
                  <a:lnTo>
                    <a:pt x="180709" y="0"/>
                  </a:lnTo>
                  <a:lnTo>
                    <a:pt x="180709" y="3763"/>
                  </a:lnTo>
                  <a:lnTo>
                    <a:pt x="0" y="3763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9" name="Google Shape;2949;p34"/>
            <p:cNvSpPr/>
            <p:nvPr/>
          </p:nvSpPr>
          <p:spPr>
            <a:xfrm>
              <a:off x="13511032" y="8837018"/>
              <a:ext cx="180709" cy="3763"/>
            </a:xfrm>
            <a:custGeom>
              <a:rect b="b" l="l" r="r" t="t"/>
              <a:pathLst>
                <a:path extrusionOk="0" h="3763" w="180709">
                  <a:moveTo>
                    <a:pt x="0" y="0"/>
                  </a:moveTo>
                  <a:lnTo>
                    <a:pt x="180709" y="0"/>
                  </a:lnTo>
                  <a:lnTo>
                    <a:pt x="180709" y="3763"/>
                  </a:lnTo>
                  <a:lnTo>
                    <a:pt x="0" y="3763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0" name="Google Shape;2950;p34"/>
            <p:cNvSpPr/>
            <p:nvPr/>
          </p:nvSpPr>
          <p:spPr>
            <a:xfrm>
              <a:off x="14346756" y="9112183"/>
              <a:ext cx="84859" cy="158317"/>
            </a:xfrm>
            <a:custGeom>
              <a:rect b="b" l="l" r="r" t="t"/>
              <a:pathLst>
                <a:path extrusionOk="0" h="158317" w="84859">
                  <a:moveTo>
                    <a:pt x="3024" y="158318"/>
                  </a:moveTo>
                  <a:lnTo>
                    <a:pt x="0" y="156104"/>
                  </a:lnTo>
                  <a:cubicBezTo>
                    <a:pt x="32085" y="112641"/>
                    <a:pt x="52553" y="65821"/>
                    <a:pt x="74275" y="16308"/>
                  </a:cubicBezTo>
                  <a:cubicBezTo>
                    <a:pt x="76635" y="10884"/>
                    <a:pt x="79033" y="5461"/>
                    <a:pt x="81430" y="0"/>
                  </a:cubicBezTo>
                  <a:lnTo>
                    <a:pt x="84860" y="1513"/>
                  </a:lnTo>
                  <a:cubicBezTo>
                    <a:pt x="82462" y="6973"/>
                    <a:pt x="80065" y="12397"/>
                    <a:pt x="77705" y="17820"/>
                  </a:cubicBezTo>
                  <a:cubicBezTo>
                    <a:pt x="55909" y="67518"/>
                    <a:pt x="35331" y="114523"/>
                    <a:pt x="3024" y="158318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1" name="Google Shape;2951;p34"/>
            <p:cNvSpPr/>
            <p:nvPr/>
          </p:nvSpPr>
          <p:spPr>
            <a:xfrm rot="-3256920">
              <a:off x="13744975" y="8958114"/>
              <a:ext cx="151353" cy="3763"/>
            </a:xfrm>
            <a:custGeom>
              <a:rect b="b" l="l" r="r" t="t"/>
              <a:pathLst>
                <a:path extrusionOk="0" h="3763" w="151353">
                  <a:moveTo>
                    <a:pt x="0" y="0"/>
                  </a:moveTo>
                  <a:lnTo>
                    <a:pt x="151353" y="0"/>
                  </a:lnTo>
                  <a:lnTo>
                    <a:pt x="151353" y="3763"/>
                  </a:lnTo>
                  <a:lnTo>
                    <a:pt x="0" y="3763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952" name="Google Shape;2952;p34"/>
          <p:cNvSpPr/>
          <p:nvPr/>
        </p:nvSpPr>
        <p:spPr>
          <a:xfrm>
            <a:off x="15732981" y="7282994"/>
            <a:ext cx="1008082" cy="1855832"/>
          </a:xfrm>
          <a:custGeom>
            <a:rect b="b" l="l" r="r" t="t"/>
            <a:pathLst>
              <a:path extrusionOk="0" h="1855832" w="1008082">
                <a:moveTo>
                  <a:pt x="929967" y="1855832"/>
                </a:moveTo>
                <a:lnTo>
                  <a:pt x="78153" y="1855832"/>
                </a:lnTo>
                <a:cubicBezTo>
                  <a:pt x="35015" y="1855832"/>
                  <a:pt x="0" y="1820794"/>
                  <a:pt x="0" y="1777627"/>
                </a:cubicBezTo>
                <a:lnTo>
                  <a:pt x="0" y="78205"/>
                </a:lnTo>
                <a:cubicBezTo>
                  <a:pt x="0" y="35038"/>
                  <a:pt x="35015" y="0"/>
                  <a:pt x="78153" y="0"/>
                </a:cubicBezTo>
                <a:lnTo>
                  <a:pt x="929930" y="0"/>
                </a:lnTo>
                <a:cubicBezTo>
                  <a:pt x="973104" y="0"/>
                  <a:pt x="1008082" y="35038"/>
                  <a:pt x="1008082" y="78205"/>
                </a:cubicBezTo>
                <a:lnTo>
                  <a:pt x="1008082" y="1777590"/>
                </a:lnTo>
                <a:cubicBezTo>
                  <a:pt x="1008119" y="1820794"/>
                  <a:pt x="973141" y="1855832"/>
                  <a:pt x="929967" y="1855832"/>
                </a:cubicBezTo>
                <a:close/>
              </a:path>
            </a:pathLst>
          </a:custGeom>
          <a:solidFill>
            <a:srgbClr val="FFC845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53" name="Google Shape;2953;p34"/>
          <p:cNvSpPr/>
          <p:nvPr/>
        </p:nvSpPr>
        <p:spPr>
          <a:xfrm>
            <a:off x="15804864" y="7336776"/>
            <a:ext cx="864351" cy="1719354"/>
          </a:xfrm>
          <a:custGeom>
            <a:rect b="b" l="l" r="r" t="t"/>
            <a:pathLst>
              <a:path extrusionOk="0" h="1719354" w="864351">
                <a:moveTo>
                  <a:pt x="786199" y="1719354"/>
                </a:moveTo>
                <a:lnTo>
                  <a:pt x="78153" y="1719354"/>
                </a:lnTo>
                <a:cubicBezTo>
                  <a:pt x="34978" y="1719354"/>
                  <a:pt x="0" y="1684316"/>
                  <a:pt x="0" y="1641149"/>
                </a:cubicBezTo>
                <a:lnTo>
                  <a:pt x="0" y="78205"/>
                </a:lnTo>
                <a:cubicBezTo>
                  <a:pt x="0" y="35001"/>
                  <a:pt x="35015" y="0"/>
                  <a:pt x="78153" y="0"/>
                </a:cubicBezTo>
                <a:lnTo>
                  <a:pt x="786199" y="0"/>
                </a:lnTo>
                <a:cubicBezTo>
                  <a:pt x="829374" y="0"/>
                  <a:pt x="864351" y="35038"/>
                  <a:pt x="864351" y="78205"/>
                </a:cubicBezTo>
                <a:lnTo>
                  <a:pt x="864351" y="1641149"/>
                </a:lnTo>
                <a:cubicBezTo>
                  <a:pt x="864388" y="1684353"/>
                  <a:pt x="829374" y="1719354"/>
                  <a:pt x="786199" y="1719354"/>
                </a:cubicBezTo>
                <a:close/>
              </a:path>
            </a:pathLst>
          </a:custGeom>
          <a:solidFill>
            <a:srgbClr val="141744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954" name="Google Shape;2954;p34"/>
          <p:cNvGrpSpPr/>
          <p:nvPr/>
        </p:nvGrpSpPr>
        <p:grpSpPr>
          <a:xfrm>
            <a:off x="15863358" y="7558919"/>
            <a:ext cx="749514" cy="1319050"/>
            <a:chOff x="15863358" y="7558919"/>
            <a:chExt cx="749514" cy="1319050"/>
          </a:xfrm>
        </p:grpSpPr>
        <p:sp>
          <p:nvSpPr>
            <p:cNvPr id="2955" name="Google Shape;2955;p34"/>
            <p:cNvSpPr/>
            <p:nvPr/>
          </p:nvSpPr>
          <p:spPr>
            <a:xfrm>
              <a:off x="15863358" y="8323150"/>
              <a:ext cx="749514" cy="554819"/>
            </a:xfrm>
            <a:custGeom>
              <a:rect b="b" l="l" r="r" t="t"/>
              <a:pathLst>
                <a:path extrusionOk="0" h="554819" w="749514">
                  <a:moveTo>
                    <a:pt x="36721" y="554820"/>
                  </a:moveTo>
                  <a:lnTo>
                    <a:pt x="712794" y="554820"/>
                  </a:lnTo>
                  <a:cubicBezTo>
                    <a:pt x="733083" y="554820"/>
                    <a:pt x="749515" y="538377"/>
                    <a:pt x="749515" y="518074"/>
                  </a:cubicBezTo>
                  <a:lnTo>
                    <a:pt x="749515" y="36746"/>
                  </a:lnTo>
                  <a:cubicBezTo>
                    <a:pt x="749515" y="16443"/>
                    <a:pt x="733083" y="0"/>
                    <a:pt x="712794" y="0"/>
                  </a:cubicBezTo>
                  <a:lnTo>
                    <a:pt x="36721" y="0"/>
                  </a:lnTo>
                  <a:cubicBezTo>
                    <a:pt x="16432" y="0"/>
                    <a:pt x="0" y="16443"/>
                    <a:pt x="0" y="36746"/>
                  </a:cubicBezTo>
                  <a:lnTo>
                    <a:pt x="0" y="518037"/>
                  </a:lnTo>
                  <a:cubicBezTo>
                    <a:pt x="-37" y="538340"/>
                    <a:pt x="16432" y="554820"/>
                    <a:pt x="36721" y="554820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6" name="Google Shape;2956;p34"/>
            <p:cNvSpPr/>
            <p:nvPr/>
          </p:nvSpPr>
          <p:spPr>
            <a:xfrm>
              <a:off x="15863358" y="7558919"/>
              <a:ext cx="749514" cy="554819"/>
            </a:xfrm>
            <a:custGeom>
              <a:rect b="b" l="l" r="r" t="t"/>
              <a:pathLst>
                <a:path extrusionOk="0" h="554819" w="749514">
                  <a:moveTo>
                    <a:pt x="712794" y="554820"/>
                  </a:moveTo>
                  <a:lnTo>
                    <a:pt x="36721" y="554820"/>
                  </a:lnTo>
                  <a:cubicBezTo>
                    <a:pt x="16432" y="554820"/>
                    <a:pt x="0" y="538377"/>
                    <a:pt x="0" y="518074"/>
                  </a:cubicBezTo>
                  <a:lnTo>
                    <a:pt x="0" y="36745"/>
                  </a:lnTo>
                  <a:cubicBezTo>
                    <a:pt x="0" y="16443"/>
                    <a:pt x="16432" y="0"/>
                    <a:pt x="36721" y="0"/>
                  </a:cubicBezTo>
                  <a:lnTo>
                    <a:pt x="712794" y="0"/>
                  </a:lnTo>
                  <a:cubicBezTo>
                    <a:pt x="733083" y="0"/>
                    <a:pt x="749515" y="16443"/>
                    <a:pt x="749515" y="36745"/>
                  </a:cubicBezTo>
                  <a:lnTo>
                    <a:pt x="749515" y="518037"/>
                  </a:lnTo>
                  <a:cubicBezTo>
                    <a:pt x="749515" y="538340"/>
                    <a:pt x="733083" y="554820"/>
                    <a:pt x="712794" y="554820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957" name="Google Shape;2957;p34"/>
          <p:cNvSpPr/>
          <p:nvPr/>
        </p:nvSpPr>
        <p:spPr>
          <a:xfrm>
            <a:off x="15947334" y="7427261"/>
            <a:ext cx="374685" cy="247801"/>
          </a:xfrm>
          <a:custGeom>
            <a:rect b="b" l="l" r="r" t="t"/>
            <a:pathLst>
              <a:path extrusionOk="0" h="247801" w="374685">
                <a:moveTo>
                  <a:pt x="366690" y="115141"/>
                </a:moveTo>
                <a:cubicBezTo>
                  <a:pt x="345733" y="67298"/>
                  <a:pt x="289947" y="45510"/>
                  <a:pt x="242098" y="66481"/>
                </a:cubicBezTo>
                <a:cubicBezTo>
                  <a:pt x="237165" y="68634"/>
                  <a:pt x="232491" y="71195"/>
                  <a:pt x="228152" y="74090"/>
                </a:cubicBezTo>
                <a:cubicBezTo>
                  <a:pt x="210644" y="34821"/>
                  <a:pt x="164688" y="17005"/>
                  <a:pt x="125296" y="34301"/>
                </a:cubicBezTo>
                <a:cubicBezTo>
                  <a:pt x="117025" y="37938"/>
                  <a:pt x="109755" y="42875"/>
                  <a:pt x="103486" y="48702"/>
                </a:cubicBezTo>
                <a:cubicBezTo>
                  <a:pt x="103115" y="42764"/>
                  <a:pt x="101780" y="36788"/>
                  <a:pt x="99258" y="31035"/>
                </a:cubicBezTo>
                <a:cubicBezTo>
                  <a:pt x="87759" y="4793"/>
                  <a:pt x="57195" y="-7121"/>
                  <a:pt x="31009" y="4385"/>
                </a:cubicBezTo>
                <a:cubicBezTo>
                  <a:pt x="4822" y="15891"/>
                  <a:pt x="-7122" y="46475"/>
                  <a:pt x="4377" y="72680"/>
                </a:cubicBezTo>
                <a:cubicBezTo>
                  <a:pt x="15875" y="98884"/>
                  <a:pt x="46439" y="110836"/>
                  <a:pt x="72626" y="99329"/>
                </a:cubicBezTo>
                <a:cubicBezTo>
                  <a:pt x="74962" y="98327"/>
                  <a:pt x="77114" y="97102"/>
                  <a:pt x="79191" y="95803"/>
                </a:cubicBezTo>
                <a:cubicBezTo>
                  <a:pt x="77373" y="109499"/>
                  <a:pt x="79080" y="123864"/>
                  <a:pt x="85051" y="137448"/>
                </a:cubicBezTo>
                <a:cubicBezTo>
                  <a:pt x="102410" y="177052"/>
                  <a:pt x="148590" y="195090"/>
                  <a:pt x="188167" y="177720"/>
                </a:cubicBezTo>
                <a:cubicBezTo>
                  <a:pt x="188352" y="177646"/>
                  <a:pt x="188501" y="177534"/>
                  <a:pt x="188686" y="177460"/>
                </a:cubicBezTo>
                <a:cubicBezTo>
                  <a:pt x="189910" y="182062"/>
                  <a:pt x="191505" y="186665"/>
                  <a:pt x="193471" y="191156"/>
                </a:cubicBezTo>
                <a:cubicBezTo>
                  <a:pt x="214465" y="239036"/>
                  <a:pt x="270214" y="260787"/>
                  <a:pt x="318062" y="239816"/>
                </a:cubicBezTo>
                <a:cubicBezTo>
                  <a:pt x="365911" y="218845"/>
                  <a:pt x="387684" y="163022"/>
                  <a:pt x="366690" y="115141"/>
                </a:cubicBezTo>
                <a:close/>
              </a:path>
            </a:pathLst>
          </a:custGeom>
          <a:solidFill>
            <a:srgbClr val="FBA6E7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958" name="Google Shape;2958;p34"/>
          <p:cNvGrpSpPr/>
          <p:nvPr/>
        </p:nvGrpSpPr>
        <p:grpSpPr>
          <a:xfrm>
            <a:off x="15898313" y="7741962"/>
            <a:ext cx="687421" cy="1136007"/>
            <a:chOff x="15898313" y="7741962"/>
            <a:chExt cx="687421" cy="1136007"/>
          </a:xfrm>
        </p:grpSpPr>
        <p:sp>
          <p:nvSpPr>
            <p:cNvPr id="2959" name="Google Shape;2959;p34"/>
            <p:cNvSpPr/>
            <p:nvPr/>
          </p:nvSpPr>
          <p:spPr>
            <a:xfrm>
              <a:off x="16027156" y="8461860"/>
              <a:ext cx="540353" cy="416109"/>
            </a:xfrm>
            <a:custGeom>
              <a:rect b="b" l="l" r="r" t="t"/>
              <a:pathLst>
                <a:path extrusionOk="0" h="416109" w="540353">
                  <a:moveTo>
                    <a:pt x="232974" y="626"/>
                  </a:moveTo>
                  <a:cubicBezTo>
                    <a:pt x="232974" y="626"/>
                    <a:pt x="500295" y="-34226"/>
                    <a:pt x="540354" y="416110"/>
                  </a:cubicBezTo>
                  <a:lnTo>
                    <a:pt x="4043" y="416110"/>
                  </a:lnTo>
                  <a:lnTo>
                    <a:pt x="0" y="133355"/>
                  </a:lnTo>
                  <a:cubicBezTo>
                    <a:pt x="0" y="133355"/>
                    <a:pt x="62908" y="25865"/>
                    <a:pt x="164502" y="35256"/>
                  </a:cubicBezTo>
                  <a:cubicBezTo>
                    <a:pt x="266097" y="44684"/>
                    <a:pt x="232974" y="626"/>
                    <a:pt x="232974" y="626"/>
                  </a:cubicBezTo>
                  <a:close/>
                </a:path>
              </a:pathLst>
            </a:custGeom>
            <a:solidFill>
              <a:srgbClr val="FBA6E7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0" name="Google Shape;2960;p34"/>
            <p:cNvSpPr/>
            <p:nvPr/>
          </p:nvSpPr>
          <p:spPr>
            <a:xfrm>
              <a:off x="15959810" y="8595215"/>
              <a:ext cx="175653" cy="282754"/>
            </a:xfrm>
            <a:custGeom>
              <a:rect b="b" l="l" r="r" t="t"/>
              <a:pathLst>
                <a:path extrusionOk="0" h="282754" w="175653">
                  <a:moveTo>
                    <a:pt x="67383" y="0"/>
                  </a:moveTo>
                  <a:cubicBezTo>
                    <a:pt x="67383" y="0"/>
                    <a:pt x="-20785" y="85628"/>
                    <a:pt x="4586" y="282755"/>
                  </a:cubicBezTo>
                  <a:lnTo>
                    <a:pt x="132034" y="282755"/>
                  </a:lnTo>
                  <a:lnTo>
                    <a:pt x="175654" y="114059"/>
                  </a:lnTo>
                  <a:lnTo>
                    <a:pt x="67383" y="0"/>
                  </a:lnTo>
                  <a:close/>
                </a:path>
              </a:pathLst>
            </a:custGeom>
            <a:solidFill>
              <a:srgbClr val="FBA6E7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1" name="Google Shape;2961;p34"/>
            <p:cNvSpPr/>
            <p:nvPr/>
          </p:nvSpPr>
          <p:spPr>
            <a:xfrm rot="-4298040">
              <a:off x="15849210" y="8635641"/>
              <a:ext cx="199331" cy="3043"/>
            </a:xfrm>
            <a:custGeom>
              <a:rect b="b" l="l" r="r" t="t"/>
              <a:pathLst>
                <a:path extrusionOk="0" h="3043" w="199331">
                  <a:moveTo>
                    <a:pt x="0" y="0"/>
                  </a:moveTo>
                  <a:lnTo>
                    <a:pt x="199332" y="0"/>
                  </a:lnTo>
                  <a:lnTo>
                    <a:pt x="199332" y="3044"/>
                  </a:lnTo>
                  <a:lnTo>
                    <a:pt x="0" y="3044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2" name="Google Shape;2962;p34"/>
            <p:cNvSpPr/>
            <p:nvPr/>
          </p:nvSpPr>
          <p:spPr>
            <a:xfrm rot="-4543080">
              <a:off x="15916159" y="8710851"/>
              <a:ext cx="3041" cy="39195"/>
            </a:xfrm>
            <a:custGeom>
              <a:rect b="b" l="l" r="r" t="t"/>
              <a:pathLst>
                <a:path extrusionOk="0" h="39195" w="3041">
                  <a:moveTo>
                    <a:pt x="0" y="0"/>
                  </a:moveTo>
                  <a:lnTo>
                    <a:pt x="3042" y="0"/>
                  </a:lnTo>
                  <a:lnTo>
                    <a:pt x="3042" y="39195"/>
                  </a:lnTo>
                  <a:lnTo>
                    <a:pt x="0" y="39195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3" name="Google Shape;2963;p34"/>
            <p:cNvSpPr/>
            <p:nvPr/>
          </p:nvSpPr>
          <p:spPr>
            <a:xfrm rot="-857700">
              <a:off x="16541035" y="7739249"/>
              <a:ext cx="3041" cy="199464"/>
            </a:xfrm>
            <a:custGeom>
              <a:rect b="b" l="l" r="r" t="t"/>
              <a:pathLst>
                <a:path extrusionOk="0" h="199464" w="3041">
                  <a:moveTo>
                    <a:pt x="0" y="0"/>
                  </a:moveTo>
                  <a:lnTo>
                    <a:pt x="3042" y="0"/>
                  </a:lnTo>
                  <a:lnTo>
                    <a:pt x="3042" y="199465"/>
                  </a:lnTo>
                  <a:lnTo>
                    <a:pt x="0" y="199465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4" name="Google Shape;2964;p34"/>
            <p:cNvSpPr/>
            <p:nvPr/>
          </p:nvSpPr>
          <p:spPr>
            <a:xfrm rot="-1101960">
              <a:off x="16547084" y="7932712"/>
              <a:ext cx="39168" cy="3043"/>
            </a:xfrm>
            <a:custGeom>
              <a:rect b="b" l="l" r="r" t="t"/>
              <a:pathLst>
                <a:path extrusionOk="0" h="3043" w="39168">
                  <a:moveTo>
                    <a:pt x="0" y="0"/>
                  </a:moveTo>
                  <a:lnTo>
                    <a:pt x="39169" y="0"/>
                  </a:lnTo>
                  <a:lnTo>
                    <a:pt x="39169" y="3044"/>
                  </a:lnTo>
                  <a:lnTo>
                    <a:pt x="0" y="3044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965" name="Google Shape;2965;p34"/>
          <p:cNvSpPr/>
          <p:nvPr/>
        </p:nvSpPr>
        <p:spPr>
          <a:xfrm>
            <a:off x="15908685" y="7697591"/>
            <a:ext cx="540353" cy="416109"/>
          </a:xfrm>
          <a:custGeom>
            <a:rect b="b" l="l" r="r" t="t"/>
            <a:pathLst>
              <a:path extrusionOk="0" h="416109" w="540353">
                <a:moveTo>
                  <a:pt x="307380" y="626"/>
                </a:moveTo>
                <a:cubicBezTo>
                  <a:pt x="307380" y="626"/>
                  <a:pt x="40059" y="-34226"/>
                  <a:pt x="0" y="416110"/>
                </a:cubicBezTo>
                <a:lnTo>
                  <a:pt x="536311" y="416110"/>
                </a:lnTo>
                <a:lnTo>
                  <a:pt x="540354" y="133355"/>
                </a:lnTo>
                <a:cubicBezTo>
                  <a:pt x="540354" y="133355"/>
                  <a:pt x="477446" y="25865"/>
                  <a:pt x="375852" y="35256"/>
                </a:cubicBezTo>
                <a:cubicBezTo>
                  <a:pt x="274294" y="44721"/>
                  <a:pt x="307380" y="626"/>
                  <a:pt x="307380" y="626"/>
                </a:cubicBezTo>
                <a:close/>
              </a:path>
            </a:pathLst>
          </a:custGeom>
          <a:solidFill>
            <a:srgbClr val="FFC845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966" name="Google Shape;2966;p34"/>
          <p:cNvGrpSpPr/>
          <p:nvPr/>
        </p:nvGrpSpPr>
        <p:grpSpPr>
          <a:xfrm>
            <a:off x="16022482" y="8487123"/>
            <a:ext cx="397967" cy="188152"/>
            <a:chOff x="16022482" y="8487123"/>
            <a:chExt cx="397967" cy="188152"/>
          </a:xfrm>
        </p:grpSpPr>
        <p:sp>
          <p:nvSpPr>
            <p:cNvPr id="2967" name="Google Shape;2967;p34"/>
            <p:cNvSpPr/>
            <p:nvPr/>
          </p:nvSpPr>
          <p:spPr>
            <a:xfrm>
              <a:off x="16267103" y="8487123"/>
              <a:ext cx="153346" cy="188152"/>
            </a:xfrm>
            <a:custGeom>
              <a:rect b="b" l="l" r="r" t="t"/>
              <a:pathLst>
                <a:path extrusionOk="0" h="188152" w="153346">
                  <a:moveTo>
                    <a:pt x="136238" y="188152"/>
                  </a:moveTo>
                  <a:lnTo>
                    <a:pt x="124925" y="183550"/>
                  </a:lnTo>
                  <a:cubicBezTo>
                    <a:pt x="146031" y="131587"/>
                    <a:pt x="146476" y="90536"/>
                    <a:pt x="126335" y="61510"/>
                  </a:cubicBezTo>
                  <a:cubicBezTo>
                    <a:pt x="90690" y="10178"/>
                    <a:pt x="1261" y="12257"/>
                    <a:pt x="371" y="12257"/>
                  </a:cubicBezTo>
                  <a:lnTo>
                    <a:pt x="0" y="45"/>
                  </a:lnTo>
                  <a:cubicBezTo>
                    <a:pt x="3932" y="-103"/>
                    <a:pt x="96884" y="-2293"/>
                    <a:pt x="136350" y="54495"/>
                  </a:cubicBezTo>
                  <a:cubicBezTo>
                    <a:pt x="159050" y="87121"/>
                    <a:pt x="159013" y="132106"/>
                    <a:pt x="136238" y="188152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8" name="Google Shape;2968;p34"/>
            <p:cNvSpPr/>
            <p:nvPr/>
          </p:nvSpPr>
          <p:spPr>
            <a:xfrm>
              <a:off x="16022482" y="8511703"/>
              <a:ext cx="142581" cy="112611"/>
            </a:xfrm>
            <a:custGeom>
              <a:rect b="b" l="l" r="r" t="t"/>
              <a:pathLst>
                <a:path extrusionOk="0" h="112611" w="142581">
                  <a:moveTo>
                    <a:pt x="9421" y="112612"/>
                  </a:moveTo>
                  <a:lnTo>
                    <a:pt x="0" y="104817"/>
                  </a:lnTo>
                  <a:cubicBezTo>
                    <a:pt x="68434" y="21825"/>
                    <a:pt x="136201" y="854"/>
                    <a:pt x="139057" y="0"/>
                  </a:cubicBezTo>
                  <a:lnTo>
                    <a:pt x="142581" y="11729"/>
                  </a:lnTo>
                  <a:cubicBezTo>
                    <a:pt x="141876" y="11952"/>
                    <a:pt x="75296" y="32737"/>
                    <a:pt x="9421" y="112612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969" name="Google Shape;2969;p34"/>
          <p:cNvGrpSpPr/>
          <p:nvPr/>
        </p:nvGrpSpPr>
        <p:grpSpPr>
          <a:xfrm>
            <a:off x="15922231" y="7674166"/>
            <a:ext cx="656456" cy="903544"/>
            <a:chOff x="15922231" y="7674166"/>
            <a:chExt cx="656456" cy="903544"/>
          </a:xfrm>
        </p:grpSpPr>
        <p:sp>
          <p:nvSpPr>
            <p:cNvPr id="2970" name="Google Shape;2970;p34"/>
            <p:cNvSpPr/>
            <p:nvPr/>
          </p:nvSpPr>
          <p:spPr>
            <a:xfrm>
              <a:off x="16457207" y="7674166"/>
              <a:ext cx="121480" cy="117590"/>
            </a:xfrm>
            <a:custGeom>
              <a:rect b="b" l="l" r="r" t="t"/>
              <a:pathLst>
                <a:path extrusionOk="0" h="117590" w="121480">
                  <a:moveTo>
                    <a:pt x="75585" y="0"/>
                  </a:moveTo>
                  <a:lnTo>
                    <a:pt x="45281" y="6941"/>
                  </a:lnTo>
                  <a:lnTo>
                    <a:pt x="14977" y="13882"/>
                  </a:lnTo>
                  <a:lnTo>
                    <a:pt x="326" y="82028"/>
                  </a:lnTo>
                  <a:cubicBezTo>
                    <a:pt x="-268" y="84774"/>
                    <a:pt x="-45" y="87558"/>
                    <a:pt x="956" y="90156"/>
                  </a:cubicBezTo>
                  <a:cubicBezTo>
                    <a:pt x="14012" y="123636"/>
                    <a:pt x="60785" y="117660"/>
                    <a:pt x="69020" y="116324"/>
                  </a:cubicBezTo>
                  <a:cubicBezTo>
                    <a:pt x="69836" y="116175"/>
                    <a:pt x="70652" y="115990"/>
                    <a:pt x="71468" y="115767"/>
                  </a:cubicBezTo>
                  <a:cubicBezTo>
                    <a:pt x="79442" y="113391"/>
                    <a:pt x="124138" y="98396"/>
                    <a:pt x="121356" y="62579"/>
                  </a:cubicBezTo>
                  <a:cubicBezTo>
                    <a:pt x="121134" y="59832"/>
                    <a:pt x="120095" y="57197"/>
                    <a:pt x="118389" y="55007"/>
                  </a:cubicBezTo>
                  <a:lnTo>
                    <a:pt x="75585" y="0"/>
                  </a:ln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1" name="Google Shape;2971;p34"/>
            <p:cNvSpPr/>
            <p:nvPr/>
          </p:nvSpPr>
          <p:spPr>
            <a:xfrm>
              <a:off x="15922231" y="8459071"/>
              <a:ext cx="120413" cy="118639"/>
            </a:xfrm>
            <a:custGeom>
              <a:rect b="b" l="l" r="r" t="t"/>
              <a:pathLst>
                <a:path extrusionOk="0" h="118639" w="120413">
                  <a:moveTo>
                    <a:pt x="108931" y="16777"/>
                  </a:moveTo>
                  <a:lnTo>
                    <a:pt x="78998" y="8388"/>
                  </a:lnTo>
                  <a:lnTo>
                    <a:pt x="49065" y="0"/>
                  </a:lnTo>
                  <a:lnTo>
                    <a:pt x="3664" y="52854"/>
                  </a:lnTo>
                  <a:cubicBezTo>
                    <a:pt x="1847" y="54970"/>
                    <a:pt x="697" y="57531"/>
                    <a:pt x="326" y="60278"/>
                  </a:cubicBezTo>
                  <a:cubicBezTo>
                    <a:pt x="-4199" y="95947"/>
                    <a:pt x="39755" y="113057"/>
                    <a:pt x="47581" y="115804"/>
                  </a:cubicBezTo>
                  <a:cubicBezTo>
                    <a:pt x="48360" y="116101"/>
                    <a:pt x="49176" y="116324"/>
                    <a:pt x="49992" y="116472"/>
                  </a:cubicBezTo>
                  <a:cubicBezTo>
                    <a:pt x="58152" y="118179"/>
                    <a:pt x="104554" y="126419"/>
                    <a:pt x="119205" y="93608"/>
                  </a:cubicBezTo>
                  <a:cubicBezTo>
                    <a:pt x="120318" y="91084"/>
                    <a:pt x="120689" y="88301"/>
                    <a:pt x="120207" y="85517"/>
                  </a:cubicBezTo>
                  <a:lnTo>
                    <a:pt x="108931" y="16777"/>
                  </a:ln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972" name="Google Shape;2972;p34"/>
          <p:cNvGrpSpPr/>
          <p:nvPr/>
        </p:nvGrpSpPr>
        <p:grpSpPr>
          <a:xfrm>
            <a:off x="15880208" y="7510974"/>
            <a:ext cx="715814" cy="1442368"/>
            <a:chOff x="15880208" y="7510974"/>
            <a:chExt cx="715814" cy="1442368"/>
          </a:xfrm>
        </p:grpSpPr>
        <p:sp>
          <p:nvSpPr>
            <p:cNvPr id="2973" name="Google Shape;2973;p34"/>
            <p:cNvSpPr/>
            <p:nvPr/>
          </p:nvSpPr>
          <p:spPr>
            <a:xfrm>
              <a:off x="15880208" y="8514540"/>
              <a:ext cx="597353" cy="438802"/>
            </a:xfrm>
            <a:custGeom>
              <a:rect b="b" l="l" r="r" t="t"/>
              <a:pathLst>
                <a:path extrusionOk="0" h="438802" w="597353">
                  <a:moveTo>
                    <a:pt x="806" y="37249"/>
                  </a:moveTo>
                  <a:cubicBezTo>
                    <a:pt x="7223" y="27673"/>
                    <a:pt x="14530" y="42482"/>
                    <a:pt x="14530" y="42482"/>
                  </a:cubicBezTo>
                  <a:cubicBezTo>
                    <a:pt x="14307" y="42037"/>
                    <a:pt x="13936" y="41220"/>
                    <a:pt x="13306" y="39921"/>
                  </a:cubicBezTo>
                  <a:cubicBezTo>
                    <a:pt x="10598" y="34242"/>
                    <a:pt x="7000" y="9188"/>
                    <a:pt x="15383" y="9597"/>
                  </a:cubicBezTo>
                  <a:cubicBezTo>
                    <a:pt x="23729" y="10005"/>
                    <a:pt x="27215" y="23478"/>
                    <a:pt x="27215" y="23478"/>
                  </a:cubicBezTo>
                  <a:cubicBezTo>
                    <a:pt x="27215" y="23478"/>
                    <a:pt x="30554" y="31310"/>
                    <a:pt x="27178" y="21845"/>
                  </a:cubicBezTo>
                  <a:cubicBezTo>
                    <a:pt x="23803" y="12418"/>
                    <a:pt x="20131" y="3695"/>
                    <a:pt x="28143" y="2396"/>
                  </a:cubicBezTo>
                  <a:cubicBezTo>
                    <a:pt x="36154" y="1097"/>
                    <a:pt x="39456" y="8966"/>
                    <a:pt x="39456" y="8966"/>
                  </a:cubicBezTo>
                  <a:cubicBezTo>
                    <a:pt x="39456" y="8966"/>
                    <a:pt x="36303" y="-499"/>
                    <a:pt x="44945" y="21"/>
                  </a:cubicBezTo>
                  <a:cubicBezTo>
                    <a:pt x="51251" y="392"/>
                    <a:pt x="65309" y="19358"/>
                    <a:pt x="72467" y="29677"/>
                  </a:cubicBezTo>
                  <a:cubicBezTo>
                    <a:pt x="73432" y="29194"/>
                    <a:pt x="71614" y="30085"/>
                    <a:pt x="72467" y="29677"/>
                  </a:cubicBezTo>
                  <a:cubicBezTo>
                    <a:pt x="71948" y="22031"/>
                    <a:pt x="77030" y="12900"/>
                    <a:pt x="82890" y="16018"/>
                  </a:cubicBezTo>
                  <a:cubicBezTo>
                    <a:pt x="85338" y="17317"/>
                    <a:pt x="90383" y="21697"/>
                    <a:pt x="96169" y="27190"/>
                  </a:cubicBezTo>
                  <a:cubicBezTo>
                    <a:pt x="103439" y="34019"/>
                    <a:pt x="126362" y="60855"/>
                    <a:pt x="132705" y="68649"/>
                  </a:cubicBezTo>
                  <a:cubicBezTo>
                    <a:pt x="169092" y="99419"/>
                    <a:pt x="205924" y="129632"/>
                    <a:pt x="244277" y="157952"/>
                  </a:cubicBezTo>
                  <a:cubicBezTo>
                    <a:pt x="269314" y="176436"/>
                    <a:pt x="335523" y="237344"/>
                    <a:pt x="371279" y="225207"/>
                  </a:cubicBezTo>
                  <a:cubicBezTo>
                    <a:pt x="417978" y="209618"/>
                    <a:pt x="431220" y="124473"/>
                    <a:pt x="431220" y="124473"/>
                  </a:cubicBezTo>
                  <a:lnTo>
                    <a:pt x="597354" y="189872"/>
                  </a:lnTo>
                  <a:cubicBezTo>
                    <a:pt x="597354" y="189872"/>
                    <a:pt x="574357" y="466391"/>
                    <a:pt x="397243" y="436550"/>
                  </a:cubicBezTo>
                  <a:cubicBezTo>
                    <a:pt x="296057" y="419476"/>
                    <a:pt x="191161" y="342199"/>
                    <a:pt x="125731" y="265330"/>
                  </a:cubicBezTo>
                  <a:cubicBezTo>
                    <a:pt x="92460" y="226209"/>
                    <a:pt x="64122" y="182820"/>
                    <a:pt x="41125" y="136907"/>
                  </a:cubicBezTo>
                  <a:cubicBezTo>
                    <a:pt x="35784" y="126254"/>
                    <a:pt x="16978" y="96858"/>
                    <a:pt x="13120" y="78968"/>
                  </a:cubicBezTo>
                  <a:cubicBezTo>
                    <a:pt x="5071" y="61560"/>
                    <a:pt x="-2532" y="42259"/>
                    <a:pt x="806" y="37249"/>
                  </a:cubicBezTo>
                  <a:close/>
                </a:path>
              </a:pathLst>
            </a:custGeom>
            <a:solidFill>
              <a:srgbClr val="B21E4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4" name="Google Shape;2974;p34"/>
            <p:cNvSpPr/>
            <p:nvPr/>
          </p:nvSpPr>
          <p:spPr>
            <a:xfrm>
              <a:off x="16380048" y="7899278"/>
              <a:ext cx="193916" cy="214459"/>
            </a:xfrm>
            <a:custGeom>
              <a:rect b="b" l="l" r="r" t="t"/>
              <a:pathLst>
                <a:path extrusionOk="0" h="214459" w="193916">
                  <a:moveTo>
                    <a:pt x="124221" y="0"/>
                  </a:moveTo>
                  <a:lnTo>
                    <a:pt x="193916" y="214460"/>
                  </a:lnTo>
                  <a:lnTo>
                    <a:pt x="33605" y="214460"/>
                  </a:lnTo>
                  <a:lnTo>
                    <a:pt x="0" y="119441"/>
                  </a:lnTo>
                  <a:close/>
                </a:path>
              </a:pathLst>
            </a:custGeom>
            <a:solidFill>
              <a:srgbClr val="B21E4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5" name="Google Shape;2975;p34"/>
            <p:cNvSpPr/>
            <p:nvPr/>
          </p:nvSpPr>
          <p:spPr>
            <a:xfrm>
              <a:off x="15998669" y="7750308"/>
              <a:ext cx="597353" cy="438802"/>
            </a:xfrm>
            <a:custGeom>
              <a:rect b="b" l="l" r="r" t="t"/>
              <a:pathLst>
                <a:path extrusionOk="0" h="438802" w="597353">
                  <a:moveTo>
                    <a:pt x="596548" y="37249"/>
                  </a:moveTo>
                  <a:cubicBezTo>
                    <a:pt x="590131" y="27673"/>
                    <a:pt x="582824" y="42482"/>
                    <a:pt x="582824" y="42482"/>
                  </a:cubicBezTo>
                  <a:cubicBezTo>
                    <a:pt x="583047" y="42037"/>
                    <a:pt x="583418" y="41220"/>
                    <a:pt x="584048" y="39921"/>
                  </a:cubicBezTo>
                  <a:cubicBezTo>
                    <a:pt x="586756" y="34242"/>
                    <a:pt x="590354" y="9188"/>
                    <a:pt x="581971" y="9597"/>
                  </a:cubicBezTo>
                  <a:cubicBezTo>
                    <a:pt x="573625" y="10005"/>
                    <a:pt x="570139" y="23478"/>
                    <a:pt x="570139" y="23478"/>
                  </a:cubicBezTo>
                  <a:cubicBezTo>
                    <a:pt x="570139" y="23478"/>
                    <a:pt x="566800" y="31310"/>
                    <a:pt x="570176" y="21845"/>
                  </a:cubicBezTo>
                  <a:cubicBezTo>
                    <a:pt x="573551" y="12418"/>
                    <a:pt x="577223" y="3695"/>
                    <a:pt x="569211" y="2396"/>
                  </a:cubicBezTo>
                  <a:cubicBezTo>
                    <a:pt x="561200" y="1097"/>
                    <a:pt x="557898" y="8966"/>
                    <a:pt x="557898" y="8966"/>
                  </a:cubicBezTo>
                  <a:cubicBezTo>
                    <a:pt x="557898" y="8966"/>
                    <a:pt x="561051" y="-499"/>
                    <a:pt x="552409" y="21"/>
                  </a:cubicBezTo>
                  <a:cubicBezTo>
                    <a:pt x="546103" y="392"/>
                    <a:pt x="532045" y="19358"/>
                    <a:pt x="524887" y="29677"/>
                  </a:cubicBezTo>
                  <a:cubicBezTo>
                    <a:pt x="523922" y="29194"/>
                    <a:pt x="525740" y="30085"/>
                    <a:pt x="524887" y="29677"/>
                  </a:cubicBezTo>
                  <a:cubicBezTo>
                    <a:pt x="525406" y="22031"/>
                    <a:pt x="520324" y="12900"/>
                    <a:pt x="514464" y="16018"/>
                  </a:cubicBezTo>
                  <a:cubicBezTo>
                    <a:pt x="512016" y="17317"/>
                    <a:pt x="506971" y="21697"/>
                    <a:pt x="501185" y="27190"/>
                  </a:cubicBezTo>
                  <a:cubicBezTo>
                    <a:pt x="493915" y="34019"/>
                    <a:pt x="470992" y="60855"/>
                    <a:pt x="464649" y="68649"/>
                  </a:cubicBezTo>
                  <a:cubicBezTo>
                    <a:pt x="428262" y="99419"/>
                    <a:pt x="391430" y="129632"/>
                    <a:pt x="353077" y="157952"/>
                  </a:cubicBezTo>
                  <a:cubicBezTo>
                    <a:pt x="328040" y="176436"/>
                    <a:pt x="261831" y="237344"/>
                    <a:pt x="226075" y="225207"/>
                  </a:cubicBezTo>
                  <a:cubicBezTo>
                    <a:pt x="179376" y="209618"/>
                    <a:pt x="166134" y="124473"/>
                    <a:pt x="166134" y="124473"/>
                  </a:cubicBezTo>
                  <a:lnTo>
                    <a:pt x="0" y="189872"/>
                  </a:lnTo>
                  <a:cubicBezTo>
                    <a:pt x="0" y="189872"/>
                    <a:pt x="22997" y="466391"/>
                    <a:pt x="200110" y="436549"/>
                  </a:cubicBezTo>
                  <a:cubicBezTo>
                    <a:pt x="301297" y="419476"/>
                    <a:pt x="406193" y="342199"/>
                    <a:pt x="471623" y="265330"/>
                  </a:cubicBezTo>
                  <a:cubicBezTo>
                    <a:pt x="504894" y="226209"/>
                    <a:pt x="533232" y="182820"/>
                    <a:pt x="556229" y="136907"/>
                  </a:cubicBezTo>
                  <a:cubicBezTo>
                    <a:pt x="561570" y="126254"/>
                    <a:pt x="580376" y="96858"/>
                    <a:pt x="584234" y="78968"/>
                  </a:cubicBezTo>
                  <a:cubicBezTo>
                    <a:pt x="592283" y="61560"/>
                    <a:pt x="599886" y="42222"/>
                    <a:pt x="596548" y="37249"/>
                  </a:cubicBezTo>
                  <a:close/>
                </a:path>
              </a:pathLst>
            </a:custGeom>
            <a:solidFill>
              <a:srgbClr val="B21E4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6" name="Google Shape;2976;p34"/>
            <p:cNvSpPr/>
            <p:nvPr/>
          </p:nvSpPr>
          <p:spPr>
            <a:xfrm>
              <a:off x="16194256" y="7510974"/>
              <a:ext cx="254934" cy="383004"/>
            </a:xfrm>
            <a:custGeom>
              <a:rect b="b" l="l" r="r" t="t"/>
              <a:pathLst>
                <a:path extrusionOk="0" h="383004" w="254934">
                  <a:moveTo>
                    <a:pt x="254412" y="90740"/>
                  </a:moveTo>
                  <a:cubicBezTo>
                    <a:pt x="248366" y="34175"/>
                    <a:pt x="191430" y="-6134"/>
                    <a:pt x="127335" y="770"/>
                  </a:cubicBezTo>
                  <a:cubicBezTo>
                    <a:pt x="71512" y="6745"/>
                    <a:pt x="28671" y="46497"/>
                    <a:pt x="22477" y="94007"/>
                  </a:cubicBezTo>
                  <a:cubicBezTo>
                    <a:pt x="16987" y="92559"/>
                    <a:pt x="11015" y="92633"/>
                    <a:pt x="6230" y="96939"/>
                  </a:cubicBezTo>
                  <a:cubicBezTo>
                    <a:pt x="-2746" y="105067"/>
                    <a:pt x="-3191" y="120656"/>
                    <a:pt x="12684" y="127820"/>
                  </a:cubicBezTo>
                  <a:cubicBezTo>
                    <a:pt x="16764" y="129639"/>
                    <a:pt x="19138" y="129713"/>
                    <a:pt x="24888" y="129898"/>
                  </a:cubicBezTo>
                  <a:cubicBezTo>
                    <a:pt x="24999" y="130344"/>
                    <a:pt x="25110" y="130789"/>
                    <a:pt x="25221" y="131235"/>
                  </a:cubicBezTo>
                  <a:lnTo>
                    <a:pt x="11312" y="250824"/>
                  </a:lnTo>
                  <a:lnTo>
                    <a:pt x="65726" y="375351"/>
                  </a:lnTo>
                  <a:cubicBezTo>
                    <a:pt x="70399" y="386040"/>
                    <a:pt x="85755" y="385372"/>
                    <a:pt x="89502" y="374349"/>
                  </a:cubicBezTo>
                  <a:lnTo>
                    <a:pt x="129932" y="255019"/>
                  </a:lnTo>
                  <a:lnTo>
                    <a:pt x="134902" y="206396"/>
                  </a:lnTo>
                  <a:cubicBezTo>
                    <a:pt x="139650" y="206396"/>
                    <a:pt x="144435" y="206173"/>
                    <a:pt x="149256" y="205654"/>
                  </a:cubicBezTo>
                  <a:cubicBezTo>
                    <a:pt x="213388" y="198787"/>
                    <a:pt x="260458" y="147343"/>
                    <a:pt x="254412" y="90740"/>
                  </a:cubicBezTo>
                  <a:close/>
                </a:path>
              </a:pathLst>
            </a:custGeom>
            <a:solidFill>
              <a:srgbClr val="B21E4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7" name="Google Shape;2977;p34"/>
            <p:cNvSpPr/>
            <p:nvPr/>
          </p:nvSpPr>
          <p:spPr>
            <a:xfrm>
              <a:off x="16029072" y="8274193"/>
              <a:ext cx="260069" cy="280958"/>
            </a:xfrm>
            <a:custGeom>
              <a:rect b="b" l="l" r="r" t="t"/>
              <a:pathLst>
                <a:path extrusionOk="0" h="280958" w="260069">
                  <a:moveTo>
                    <a:pt x="253684" y="98879"/>
                  </a:moveTo>
                  <a:cubicBezTo>
                    <a:pt x="248825" y="94462"/>
                    <a:pt x="242705" y="94388"/>
                    <a:pt x="237141" y="95873"/>
                  </a:cubicBezTo>
                  <a:cubicBezTo>
                    <a:pt x="230835" y="47398"/>
                    <a:pt x="187104" y="6867"/>
                    <a:pt x="130168" y="780"/>
                  </a:cubicBezTo>
                  <a:cubicBezTo>
                    <a:pt x="64738" y="-6235"/>
                    <a:pt x="6689" y="34853"/>
                    <a:pt x="532" y="92569"/>
                  </a:cubicBezTo>
                  <a:cubicBezTo>
                    <a:pt x="-5625" y="150286"/>
                    <a:pt x="42372" y="202769"/>
                    <a:pt x="107765" y="209784"/>
                  </a:cubicBezTo>
                  <a:cubicBezTo>
                    <a:pt x="113699" y="210415"/>
                    <a:pt x="119597" y="210637"/>
                    <a:pt x="125383" y="210526"/>
                  </a:cubicBezTo>
                  <a:lnTo>
                    <a:pt x="132950" y="257441"/>
                  </a:lnTo>
                  <a:cubicBezTo>
                    <a:pt x="190071" y="312560"/>
                    <a:pt x="244819" y="253507"/>
                    <a:pt x="244819" y="253507"/>
                  </a:cubicBezTo>
                  <a:lnTo>
                    <a:pt x="234099" y="134548"/>
                  </a:lnTo>
                  <a:cubicBezTo>
                    <a:pt x="234285" y="133880"/>
                    <a:pt x="234433" y="133138"/>
                    <a:pt x="234619" y="132470"/>
                  </a:cubicBezTo>
                  <a:cubicBezTo>
                    <a:pt x="240516" y="132247"/>
                    <a:pt x="242964" y="132210"/>
                    <a:pt x="247119" y="130354"/>
                  </a:cubicBezTo>
                  <a:cubicBezTo>
                    <a:pt x="263328" y="123042"/>
                    <a:pt x="262883" y="107193"/>
                    <a:pt x="253684" y="98879"/>
                  </a:cubicBezTo>
                  <a:close/>
                </a:path>
              </a:pathLst>
            </a:custGeom>
            <a:solidFill>
              <a:srgbClr val="B21E4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978" name="Google Shape;2978;p34"/>
          <p:cNvGrpSpPr/>
          <p:nvPr/>
        </p:nvGrpSpPr>
        <p:grpSpPr>
          <a:xfrm>
            <a:off x="15912542" y="7318069"/>
            <a:ext cx="645212" cy="1668058"/>
            <a:chOff x="15912542" y="7318069"/>
            <a:chExt cx="645212" cy="1668058"/>
          </a:xfrm>
        </p:grpSpPr>
        <p:grpSp>
          <p:nvGrpSpPr>
            <p:cNvPr id="2979" name="Google Shape;2979;p34"/>
            <p:cNvGrpSpPr/>
            <p:nvPr/>
          </p:nvGrpSpPr>
          <p:grpSpPr>
            <a:xfrm>
              <a:off x="16041659" y="7318069"/>
              <a:ext cx="390762" cy="91090"/>
              <a:chOff x="16041659" y="7318069"/>
              <a:chExt cx="390762" cy="91090"/>
            </a:xfrm>
          </p:grpSpPr>
          <p:sp>
            <p:nvSpPr>
              <p:cNvPr id="2980" name="Google Shape;2980;p34"/>
              <p:cNvSpPr/>
              <p:nvPr/>
            </p:nvSpPr>
            <p:spPr>
              <a:xfrm>
                <a:off x="16041659" y="7318099"/>
                <a:ext cx="22514" cy="451"/>
              </a:xfrm>
              <a:custGeom>
                <a:rect b="b" l="l" r="r" t="t"/>
                <a:pathLst>
                  <a:path extrusionOk="0" h="451" w="22514">
                    <a:moveTo>
                      <a:pt x="0" y="452"/>
                    </a:moveTo>
                    <a:lnTo>
                      <a:pt x="22515" y="378"/>
                    </a:lnTo>
                    <a:cubicBezTo>
                      <a:pt x="9087" y="-513"/>
                      <a:pt x="0" y="452"/>
                      <a:pt x="0" y="452"/>
                    </a:cubicBezTo>
                    <a:close/>
                  </a:path>
                </a:pathLst>
              </a:custGeom>
              <a:solidFill>
                <a:srgbClr val="FFC845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81" name="Google Shape;2981;p34"/>
              <p:cNvSpPr/>
              <p:nvPr/>
            </p:nvSpPr>
            <p:spPr>
              <a:xfrm>
                <a:off x="16409907" y="7318112"/>
                <a:ext cx="22514" cy="475"/>
              </a:xfrm>
              <a:custGeom>
                <a:rect b="b" l="l" r="r" t="t"/>
                <a:pathLst>
                  <a:path extrusionOk="0" h="475" w="22514">
                    <a:moveTo>
                      <a:pt x="0" y="402"/>
                    </a:moveTo>
                    <a:lnTo>
                      <a:pt x="22515" y="476"/>
                    </a:lnTo>
                    <a:cubicBezTo>
                      <a:pt x="22515" y="439"/>
                      <a:pt x="13427" y="-526"/>
                      <a:pt x="0" y="402"/>
                    </a:cubicBezTo>
                    <a:close/>
                  </a:path>
                </a:pathLst>
              </a:custGeom>
              <a:solidFill>
                <a:srgbClr val="FFC845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82" name="Google Shape;2982;p34"/>
              <p:cNvSpPr/>
              <p:nvPr/>
            </p:nvSpPr>
            <p:spPr>
              <a:xfrm>
                <a:off x="16064211" y="7318069"/>
                <a:ext cx="345770" cy="91090"/>
              </a:xfrm>
              <a:custGeom>
                <a:rect b="b" l="l" r="r" t="t"/>
                <a:pathLst>
                  <a:path extrusionOk="0" h="91090" w="345770">
                    <a:moveTo>
                      <a:pt x="172848" y="0"/>
                    </a:moveTo>
                    <a:lnTo>
                      <a:pt x="0" y="445"/>
                    </a:lnTo>
                    <a:cubicBezTo>
                      <a:pt x="25185" y="2190"/>
                      <a:pt x="65912" y="10690"/>
                      <a:pt x="92952" y="45542"/>
                    </a:cubicBezTo>
                    <a:cubicBezTo>
                      <a:pt x="134384" y="99027"/>
                      <a:pt x="172885" y="90602"/>
                      <a:pt x="172885" y="90602"/>
                    </a:cubicBezTo>
                    <a:cubicBezTo>
                      <a:pt x="172885" y="90602"/>
                      <a:pt x="211386" y="99064"/>
                      <a:pt x="252818" y="45542"/>
                    </a:cubicBezTo>
                    <a:cubicBezTo>
                      <a:pt x="279821" y="10652"/>
                      <a:pt x="320585" y="2153"/>
                      <a:pt x="345770" y="445"/>
                    </a:cubicBezTo>
                    <a:lnTo>
                      <a:pt x="172848" y="0"/>
                    </a:lnTo>
                    <a:close/>
                  </a:path>
                </a:pathLst>
              </a:custGeom>
              <a:solidFill>
                <a:srgbClr val="FFC845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2983" name="Google Shape;2983;p34"/>
            <p:cNvSpPr/>
            <p:nvPr/>
          </p:nvSpPr>
          <p:spPr>
            <a:xfrm>
              <a:off x="15917097" y="8210900"/>
              <a:ext cx="351221" cy="167134"/>
            </a:xfrm>
            <a:custGeom>
              <a:rect b="b" l="l" r="r" t="t"/>
              <a:pathLst>
                <a:path extrusionOk="0" h="167134" w="351221">
                  <a:moveTo>
                    <a:pt x="349895" y="150183"/>
                  </a:moveTo>
                  <a:cubicBezTo>
                    <a:pt x="345073" y="119896"/>
                    <a:pt x="321854" y="42990"/>
                    <a:pt x="210578" y="8880"/>
                  </a:cubicBezTo>
                  <a:cubicBezTo>
                    <a:pt x="203642" y="6765"/>
                    <a:pt x="196891" y="4983"/>
                    <a:pt x="190289" y="3461"/>
                  </a:cubicBezTo>
                  <a:cubicBezTo>
                    <a:pt x="101046" y="-6597"/>
                    <a:pt x="23005" y="2348"/>
                    <a:pt x="2419" y="69677"/>
                  </a:cubicBezTo>
                  <a:cubicBezTo>
                    <a:pt x="-11379" y="114885"/>
                    <a:pt x="36914" y="144059"/>
                    <a:pt x="69852" y="158015"/>
                  </a:cubicBezTo>
                  <a:cubicBezTo>
                    <a:pt x="87915" y="165661"/>
                    <a:pt x="107945" y="168519"/>
                    <a:pt x="127715" y="166515"/>
                  </a:cubicBezTo>
                  <a:cubicBezTo>
                    <a:pt x="128568" y="166440"/>
                    <a:pt x="129050" y="166366"/>
                    <a:pt x="129050" y="166366"/>
                  </a:cubicBezTo>
                  <a:lnTo>
                    <a:pt x="129125" y="166181"/>
                  </a:lnTo>
                  <a:cubicBezTo>
                    <a:pt x="186283" y="163805"/>
                    <a:pt x="256275" y="118411"/>
                    <a:pt x="256275" y="118411"/>
                  </a:cubicBezTo>
                  <a:cubicBezTo>
                    <a:pt x="330459" y="172453"/>
                    <a:pt x="351193" y="162840"/>
                    <a:pt x="351193" y="162840"/>
                  </a:cubicBezTo>
                  <a:cubicBezTo>
                    <a:pt x="351193" y="162840"/>
                    <a:pt x="351527" y="157941"/>
                    <a:pt x="349895" y="150183"/>
                  </a:cubicBezTo>
                  <a:close/>
                </a:path>
              </a:pathLst>
            </a:custGeom>
            <a:solidFill>
              <a:srgbClr val="FFC845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4" name="Google Shape;2984;p34"/>
            <p:cNvSpPr/>
            <p:nvPr/>
          </p:nvSpPr>
          <p:spPr>
            <a:xfrm>
              <a:off x="16170034" y="8846346"/>
              <a:ext cx="139687" cy="139781"/>
            </a:xfrm>
            <a:custGeom>
              <a:rect b="b" l="l" r="r" t="t"/>
              <a:pathLst>
                <a:path extrusionOk="0" h="139781" w="139687">
                  <a:moveTo>
                    <a:pt x="139688" y="69891"/>
                  </a:moveTo>
                  <a:cubicBezTo>
                    <a:pt x="139688" y="108490"/>
                    <a:pt x="108418" y="139781"/>
                    <a:pt x="69844" y="139781"/>
                  </a:cubicBezTo>
                  <a:cubicBezTo>
                    <a:pt x="31270" y="139781"/>
                    <a:pt x="0" y="108490"/>
                    <a:pt x="0" y="69891"/>
                  </a:cubicBezTo>
                  <a:cubicBezTo>
                    <a:pt x="0" y="31291"/>
                    <a:pt x="31270" y="0"/>
                    <a:pt x="69844" y="0"/>
                  </a:cubicBezTo>
                  <a:cubicBezTo>
                    <a:pt x="108418" y="0"/>
                    <a:pt x="139688" y="31291"/>
                    <a:pt x="139688" y="69891"/>
                  </a:cubicBezTo>
                  <a:close/>
                </a:path>
              </a:pathLst>
            </a:custGeom>
            <a:solidFill>
              <a:srgbClr val="FFC845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5" name="Google Shape;2985;p34"/>
            <p:cNvSpPr/>
            <p:nvPr/>
          </p:nvSpPr>
          <p:spPr>
            <a:xfrm>
              <a:off x="16418067" y="8846346"/>
              <a:ext cx="139687" cy="139781"/>
            </a:xfrm>
            <a:custGeom>
              <a:rect b="b" l="l" r="r" t="t"/>
              <a:pathLst>
                <a:path extrusionOk="0" h="139781" w="139687">
                  <a:moveTo>
                    <a:pt x="139688" y="69891"/>
                  </a:moveTo>
                  <a:cubicBezTo>
                    <a:pt x="139688" y="108490"/>
                    <a:pt x="108418" y="139781"/>
                    <a:pt x="69844" y="139781"/>
                  </a:cubicBezTo>
                  <a:cubicBezTo>
                    <a:pt x="31270" y="139781"/>
                    <a:pt x="0" y="108490"/>
                    <a:pt x="0" y="69891"/>
                  </a:cubicBezTo>
                  <a:cubicBezTo>
                    <a:pt x="0" y="31291"/>
                    <a:pt x="31270" y="0"/>
                    <a:pt x="69844" y="0"/>
                  </a:cubicBezTo>
                  <a:cubicBezTo>
                    <a:pt x="108418" y="0"/>
                    <a:pt x="139688" y="31291"/>
                    <a:pt x="139688" y="69891"/>
                  </a:cubicBezTo>
                  <a:close/>
                </a:path>
              </a:pathLst>
            </a:custGeom>
            <a:solidFill>
              <a:srgbClr val="FFC845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6" name="Google Shape;2986;p34"/>
            <p:cNvSpPr/>
            <p:nvPr/>
          </p:nvSpPr>
          <p:spPr>
            <a:xfrm>
              <a:off x="15912542" y="8846346"/>
              <a:ext cx="139687" cy="139781"/>
            </a:xfrm>
            <a:custGeom>
              <a:rect b="b" l="l" r="r" t="t"/>
              <a:pathLst>
                <a:path extrusionOk="0" h="139781" w="139687">
                  <a:moveTo>
                    <a:pt x="139688" y="69891"/>
                  </a:moveTo>
                  <a:cubicBezTo>
                    <a:pt x="139688" y="108490"/>
                    <a:pt x="108418" y="139781"/>
                    <a:pt x="69844" y="139781"/>
                  </a:cubicBezTo>
                  <a:cubicBezTo>
                    <a:pt x="31270" y="139781"/>
                    <a:pt x="0" y="108490"/>
                    <a:pt x="0" y="69891"/>
                  </a:cubicBezTo>
                  <a:cubicBezTo>
                    <a:pt x="0" y="31291"/>
                    <a:pt x="31270" y="0"/>
                    <a:pt x="69844" y="0"/>
                  </a:cubicBezTo>
                  <a:cubicBezTo>
                    <a:pt x="108418" y="0"/>
                    <a:pt x="139688" y="31291"/>
                    <a:pt x="139688" y="69891"/>
                  </a:cubicBezTo>
                  <a:close/>
                </a:path>
              </a:pathLst>
            </a:custGeom>
            <a:solidFill>
              <a:srgbClr val="FFC845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987" name="Google Shape;2987;p34"/>
          <p:cNvSpPr/>
          <p:nvPr/>
        </p:nvSpPr>
        <p:spPr>
          <a:xfrm>
            <a:off x="16213779" y="7504189"/>
            <a:ext cx="198723" cy="98564"/>
          </a:xfrm>
          <a:custGeom>
            <a:rect b="b" l="l" r="r" t="t"/>
            <a:pathLst>
              <a:path extrusionOk="0" h="98564" w="198723">
                <a:moveTo>
                  <a:pt x="356" y="98565"/>
                </a:moveTo>
                <a:cubicBezTo>
                  <a:pt x="356" y="98565"/>
                  <a:pt x="19718" y="64640"/>
                  <a:pt x="50208" y="62376"/>
                </a:cubicBezTo>
                <a:cubicBezTo>
                  <a:pt x="80697" y="60112"/>
                  <a:pt x="102656" y="84089"/>
                  <a:pt x="148761" y="66756"/>
                </a:cubicBezTo>
                <a:cubicBezTo>
                  <a:pt x="194829" y="49422"/>
                  <a:pt x="198724" y="33054"/>
                  <a:pt x="198724" y="33054"/>
                </a:cubicBezTo>
                <a:cubicBezTo>
                  <a:pt x="198724" y="33054"/>
                  <a:pt x="173427" y="-3989"/>
                  <a:pt x="105030" y="354"/>
                </a:cubicBezTo>
                <a:cubicBezTo>
                  <a:pt x="36632" y="4697"/>
                  <a:pt x="-4280" y="59035"/>
                  <a:pt x="356" y="98565"/>
                </a:cubicBezTo>
                <a:close/>
              </a:path>
            </a:pathLst>
          </a:custGeom>
          <a:solidFill>
            <a:srgbClr val="FBA6E7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988" name="Google Shape;2988;p34"/>
          <p:cNvGrpSpPr/>
          <p:nvPr/>
        </p:nvGrpSpPr>
        <p:grpSpPr>
          <a:xfrm>
            <a:off x="15890048" y="7588501"/>
            <a:ext cx="696616" cy="1399147"/>
            <a:chOff x="15890048" y="7588501"/>
            <a:chExt cx="696616" cy="1399147"/>
          </a:xfrm>
        </p:grpSpPr>
        <p:sp>
          <p:nvSpPr>
            <p:cNvPr id="2989" name="Google Shape;2989;p34"/>
            <p:cNvSpPr/>
            <p:nvPr/>
          </p:nvSpPr>
          <p:spPr>
            <a:xfrm>
              <a:off x="16280375" y="7709401"/>
              <a:ext cx="51155" cy="24188"/>
            </a:xfrm>
            <a:custGeom>
              <a:rect b="b" l="l" r="r" t="t"/>
              <a:pathLst>
                <a:path extrusionOk="0" h="24188" w="51155">
                  <a:moveTo>
                    <a:pt x="51156" y="7709"/>
                  </a:moveTo>
                  <a:cubicBezTo>
                    <a:pt x="51156" y="7709"/>
                    <a:pt x="22966" y="11346"/>
                    <a:pt x="1638" y="137"/>
                  </a:cubicBezTo>
                  <a:cubicBezTo>
                    <a:pt x="563" y="-420"/>
                    <a:pt x="-513" y="842"/>
                    <a:pt x="266" y="1770"/>
                  </a:cubicBezTo>
                  <a:cubicBezTo>
                    <a:pt x="5941" y="8933"/>
                    <a:pt x="20147" y="23929"/>
                    <a:pt x="47781" y="24188"/>
                  </a:cubicBezTo>
                  <a:lnTo>
                    <a:pt x="51156" y="7709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0" name="Google Shape;2990;p34"/>
            <p:cNvSpPr/>
            <p:nvPr/>
          </p:nvSpPr>
          <p:spPr>
            <a:xfrm>
              <a:off x="15989244" y="7715439"/>
              <a:ext cx="176598" cy="229566"/>
            </a:xfrm>
            <a:custGeom>
              <a:rect b="b" l="l" r="r" t="t"/>
              <a:pathLst>
                <a:path extrusionOk="0" h="229566" w="176598">
                  <a:moveTo>
                    <a:pt x="5234" y="229566"/>
                  </a:moveTo>
                  <a:cubicBezTo>
                    <a:pt x="5234" y="229566"/>
                    <a:pt x="-17985" y="138705"/>
                    <a:pt x="33387" y="69965"/>
                  </a:cubicBezTo>
                  <a:cubicBezTo>
                    <a:pt x="84759" y="1225"/>
                    <a:pt x="133720" y="0"/>
                    <a:pt x="133720" y="0"/>
                  </a:cubicBezTo>
                  <a:lnTo>
                    <a:pt x="176598" y="162608"/>
                  </a:lnTo>
                  <a:lnTo>
                    <a:pt x="5234" y="229566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1" name="Google Shape;2991;p34"/>
            <p:cNvSpPr/>
            <p:nvPr/>
          </p:nvSpPr>
          <p:spPr>
            <a:xfrm rot="-1521900">
              <a:off x="16207078" y="7982925"/>
              <a:ext cx="43805" cy="3043"/>
            </a:xfrm>
            <a:custGeom>
              <a:rect b="b" l="l" r="r" t="t"/>
              <a:pathLst>
                <a:path extrusionOk="0" h="3043" w="43805">
                  <a:moveTo>
                    <a:pt x="0" y="0"/>
                  </a:moveTo>
                  <a:lnTo>
                    <a:pt x="43805" y="0"/>
                  </a:lnTo>
                  <a:lnTo>
                    <a:pt x="43805" y="3044"/>
                  </a:lnTo>
                  <a:lnTo>
                    <a:pt x="0" y="3044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2" name="Google Shape;2992;p34"/>
            <p:cNvSpPr/>
            <p:nvPr/>
          </p:nvSpPr>
          <p:spPr>
            <a:xfrm>
              <a:off x="16202415" y="7755303"/>
              <a:ext cx="126817" cy="63432"/>
            </a:xfrm>
            <a:custGeom>
              <a:rect b="b" l="l" r="r" t="t"/>
              <a:pathLst>
                <a:path extrusionOk="0" h="63432" w="126817">
                  <a:moveTo>
                    <a:pt x="64651" y="63432"/>
                  </a:moveTo>
                  <a:cubicBezTo>
                    <a:pt x="63613" y="63432"/>
                    <a:pt x="62537" y="63395"/>
                    <a:pt x="61498" y="63284"/>
                  </a:cubicBezTo>
                  <a:cubicBezTo>
                    <a:pt x="25000" y="59795"/>
                    <a:pt x="1039" y="3563"/>
                    <a:pt x="0" y="1188"/>
                  </a:cubicBezTo>
                  <a:lnTo>
                    <a:pt x="2819" y="0"/>
                  </a:lnTo>
                  <a:cubicBezTo>
                    <a:pt x="3042" y="557"/>
                    <a:pt x="27114" y="56900"/>
                    <a:pt x="61758" y="60240"/>
                  </a:cubicBezTo>
                  <a:cubicBezTo>
                    <a:pt x="96290" y="63469"/>
                    <a:pt x="123775" y="4640"/>
                    <a:pt x="124035" y="4046"/>
                  </a:cubicBezTo>
                  <a:lnTo>
                    <a:pt x="126817" y="5308"/>
                  </a:lnTo>
                  <a:cubicBezTo>
                    <a:pt x="125704" y="7795"/>
                    <a:pt x="99703" y="63432"/>
                    <a:pt x="64651" y="63432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3" name="Google Shape;2993;p34"/>
            <p:cNvSpPr/>
            <p:nvPr/>
          </p:nvSpPr>
          <p:spPr>
            <a:xfrm>
              <a:off x="16208016" y="7765918"/>
              <a:ext cx="117284" cy="34592"/>
            </a:xfrm>
            <a:custGeom>
              <a:rect b="b" l="l" r="r" t="t"/>
              <a:pathLst>
                <a:path extrusionOk="0" h="34592" w="117284">
                  <a:moveTo>
                    <a:pt x="62129" y="34593"/>
                  </a:moveTo>
                  <a:cubicBezTo>
                    <a:pt x="27670" y="34593"/>
                    <a:pt x="1113" y="3303"/>
                    <a:pt x="0" y="1967"/>
                  </a:cubicBezTo>
                  <a:lnTo>
                    <a:pt x="2337" y="0"/>
                  </a:lnTo>
                  <a:cubicBezTo>
                    <a:pt x="2596" y="334"/>
                    <a:pt x="29933" y="32217"/>
                    <a:pt x="63316" y="31512"/>
                  </a:cubicBezTo>
                  <a:cubicBezTo>
                    <a:pt x="82047" y="31104"/>
                    <a:pt x="99406" y="20637"/>
                    <a:pt x="114873" y="445"/>
                  </a:cubicBezTo>
                  <a:lnTo>
                    <a:pt x="117284" y="2301"/>
                  </a:lnTo>
                  <a:cubicBezTo>
                    <a:pt x="101224" y="23272"/>
                    <a:pt x="83086" y="34147"/>
                    <a:pt x="63353" y="34556"/>
                  </a:cubicBezTo>
                  <a:cubicBezTo>
                    <a:pt x="62945" y="34593"/>
                    <a:pt x="62537" y="34593"/>
                    <a:pt x="62129" y="34593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4" name="Google Shape;2994;p34"/>
            <p:cNvSpPr/>
            <p:nvPr/>
          </p:nvSpPr>
          <p:spPr>
            <a:xfrm rot="-4006260">
              <a:off x="16569129" y="7792138"/>
              <a:ext cx="23145" cy="3043"/>
            </a:xfrm>
            <a:custGeom>
              <a:rect b="b" l="l" r="r" t="t"/>
              <a:pathLst>
                <a:path extrusionOk="0" h="3043" w="23145">
                  <a:moveTo>
                    <a:pt x="0" y="0"/>
                  </a:moveTo>
                  <a:lnTo>
                    <a:pt x="23145" y="0"/>
                  </a:lnTo>
                  <a:lnTo>
                    <a:pt x="23145" y="3044"/>
                  </a:lnTo>
                  <a:lnTo>
                    <a:pt x="0" y="3044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5" name="Google Shape;2995;p34"/>
            <p:cNvSpPr/>
            <p:nvPr/>
          </p:nvSpPr>
          <p:spPr>
            <a:xfrm rot="-4006260">
              <a:off x="16546644" y="7778771"/>
              <a:ext cx="40801" cy="3043"/>
            </a:xfrm>
            <a:custGeom>
              <a:rect b="b" l="l" r="r" t="t"/>
              <a:pathLst>
                <a:path extrusionOk="0" h="3043" w="40801">
                  <a:moveTo>
                    <a:pt x="0" y="0"/>
                  </a:moveTo>
                  <a:lnTo>
                    <a:pt x="40801" y="0"/>
                  </a:lnTo>
                  <a:lnTo>
                    <a:pt x="40801" y="3044"/>
                  </a:lnTo>
                  <a:lnTo>
                    <a:pt x="0" y="3044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6" name="Google Shape;2996;p34"/>
            <p:cNvSpPr/>
            <p:nvPr/>
          </p:nvSpPr>
          <p:spPr>
            <a:xfrm>
              <a:off x="16396739" y="7944449"/>
              <a:ext cx="126891" cy="143492"/>
            </a:xfrm>
            <a:custGeom>
              <a:rect b="b" l="l" r="r" t="t"/>
              <a:pathLst>
                <a:path extrusionOk="0" h="143492" w="126891">
                  <a:moveTo>
                    <a:pt x="1966" y="143493"/>
                  </a:moveTo>
                  <a:lnTo>
                    <a:pt x="0" y="141155"/>
                  </a:lnTo>
                  <a:cubicBezTo>
                    <a:pt x="1039" y="140264"/>
                    <a:pt x="102967" y="52780"/>
                    <a:pt x="124035" y="0"/>
                  </a:cubicBezTo>
                  <a:lnTo>
                    <a:pt x="126891" y="1151"/>
                  </a:lnTo>
                  <a:cubicBezTo>
                    <a:pt x="105489" y="54636"/>
                    <a:pt x="6157" y="139893"/>
                    <a:pt x="1966" y="143493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997" name="Google Shape;2997;p34"/>
            <p:cNvGrpSpPr/>
            <p:nvPr/>
          </p:nvGrpSpPr>
          <p:grpSpPr>
            <a:xfrm>
              <a:off x="16323045" y="7588501"/>
              <a:ext cx="51547" cy="77832"/>
              <a:chOff x="16323045" y="7588501"/>
              <a:chExt cx="51547" cy="77832"/>
            </a:xfrm>
          </p:grpSpPr>
          <p:sp>
            <p:nvSpPr>
              <p:cNvPr id="2998" name="Google Shape;2998;p34"/>
              <p:cNvSpPr/>
              <p:nvPr/>
            </p:nvSpPr>
            <p:spPr>
              <a:xfrm>
                <a:off x="16356383" y="7588501"/>
                <a:ext cx="18209" cy="50701"/>
              </a:xfrm>
              <a:custGeom>
                <a:rect b="b" l="l" r="r" t="t"/>
                <a:pathLst>
                  <a:path extrusionOk="0" h="50701" w="18209">
                    <a:moveTo>
                      <a:pt x="927" y="50701"/>
                    </a:moveTo>
                    <a:cubicBezTo>
                      <a:pt x="631" y="50701"/>
                      <a:pt x="334" y="50701"/>
                      <a:pt x="0" y="50664"/>
                    </a:cubicBezTo>
                    <a:lnTo>
                      <a:pt x="185" y="47621"/>
                    </a:lnTo>
                    <a:cubicBezTo>
                      <a:pt x="6268" y="48029"/>
                      <a:pt x="12092" y="43835"/>
                      <a:pt x="14429" y="37562"/>
                    </a:cubicBezTo>
                    <a:cubicBezTo>
                      <a:pt x="15430" y="34778"/>
                      <a:pt x="15430" y="32737"/>
                      <a:pt x="14355" y="31438"/>
                    </a:cubicBezTo>
                    <a:cubicBezTo>
                      <a:pt x="12277" y="28914"/>
                      <a:pt x="6528" y="29174"/>
                      <a:pt x="4488" y="29508"/>
                    </a:cubicBezTo>
                    <a:lnTo>
                      <a:pt x="2114" y="29879"/>
                    </a:lnTo>
                    <a:lnTo>
                      <a:pt x="10942" y="0"/>
                    </a:lnTo>
                    <a:lnTo>
                      <a:pt x="13872" y="854"/>
                    </a:lnTo>
                    <a:lnTo>
                      <a:pt x="6343" y="26241"/>
                    </a:lnTo>
                    <a:cubicBezTo>
                      <a:pt x="9310" y="26093"/>
                      <a:pt x="14169" y="26427"/>
                      <a:pt x="16691" y="29508"/>
                    </a:cubicBezTo>
                    <a:cubicBezTo>
                      <a:pt x="18509" y="31698"/>
                      <a:pt x="18694" y="34778"/>
                      <a:pt x="17248" y="38638"/>
                    </a:cubicBezTo>
                    <a:cubicBezTo>
                      <a:pt x="14651" y="45839"/>
                      <a:pt x="8012" y="50701"/>
                      <a:pt x="927" y="50701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99" name="Google Shape;2999;p34"/>
              <p:cNvSpPr/>
              <p:nvPr/>
            </p:nvSpPr>
            <p:spPr>
              <a:xfrm>
                <a:off x="16323045" y="7632632"/>
                <a:ext cx="40163" cy="33701"/>
              </a:xfrm>
              <a:custGeom>
                <a:rect b="b" l="l" r="r" t="t"/>
                <a:pathLst>
                  <a:path extrusionOk="0" h="33701" w="40163">
                    <a:moveTo>
                      <a:pt x="22433" y="33702"/>
                    </a:moveTo>
                    <a:cubicBezTo>
                      <a:pt x="16387" y="33702"/>
                      <a:pt x="10490" y="31141"/>
                      <a:pt x="6076" y="26353"/>
                    </a:cubicBezTo>
                    <a:cubicBezTo>
                      <a:pt x="-156" y="19598"/>
                      <a:pt x="-1714" y="10318"/>
                      <a:pt x="1958" y="2153"/>
                    </a:cubicBezTo>
                    <a:lnTo>
                      <a:pt x="2960" y="0"/>
                    </a:lnTo>
                    <a:lnTo>
                      <a:pt x="40163" y="21750"/>
                    </a:lnTo>
                    <a:lnTo>
                      <a:pt x="40052" y="22715"/>
                    </a:lnTo>
                    <a:cubicBezTo>
                      <a:pt x="40015" y="22975"/>
                      <a:pt x="39310" y="28988"/>
                      <a:pt x="29852" y="32366"/>
                    </a:cubicBezTo>
                    <a:cubicBezTo>
                      <a:pt x="27441" y="33257"/>
                      <a:pt x="24918" y="33702"/>
                      <a:pt x="22433" y="33702"/>
                    </a:cubicBezTo>
                    <a:close/>
                    <a:moveTo>
                      <a:pt x="4369" y="4343"/>
                    </a:moveTo>
                    <a:cubicBezTo>
                      <a:pt x="1736" y="11135"/>
                      <a:pt x="3220" y="18707"/>
                      <a:pt x="8338" y="24274"/>
                    </a:cubicBezTo>
                    <a:cubicBezTo>
                      <a:pt x="13717" y="30102"/>
                      <a:pt x="21580" y="32106"/>
                      <a:pt x="28850" y="29508"/>
                    </a:cubicBezTo>
                    <a:cubicBezTo>
                      <a:pt x="34340" y="27541"/>
                      <a:pt x="36157" y="24757"/>
                      <a:pt x="36751" y="23309"/>
                    </a:cubicBezTo>
                    <a:lnTo>
                      <a:pt x="4369" y="4343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3000" name="Google Shape;3000;p34"/>
            <p:cNvSpPr/>
            <p:nvPr/>
          </p:nvSpPr>
          <p:spPr>
            <a:xfrm>
              <a:off x="16457207" y="7731236"/>
              <a:ext cx="121480" cy="60482"/>
            </a:xfrm>
            <a:custGeom>
              <a:rect b="b" l="l" r="r" t="t"/>
              <a:pathLst>
                <a:path extrusionOk="0" h="60482" w="121480">
                  <a:moveTo>
                    <a:pt x="121356" y="5471"/>
                  </a:moveTo>
                  <a:cubicBezTo>
                    <a:pt x="121208" y="3690"/>
                    <a:pt x="120689" y="1945"/>
                    <a:pt x="119910" y="349"/>
                  </a:cubicBezTo>
                  <a:cubicBezTo>
                    <a:pt x="112491" y="-1469"/>
                    <a:pt x="101698" y="3987"/>
                    <a:pt x="90793" y="12709"/>
                  </a:cubicBezTo>
                  <a:cubicBezTo>
                    <a:pt x="76772" y="23918"/>
                    <a:pt x="60748" y="19910"/>
                    <a:pt x="40756" y="11633"/>
                  </a:cubicBezTo>
                  <a:cubicBezTo>
                    <a:pt x="20763" y="3356"/>
                    <a:pt x="1920" y="17571"/>
                    <a:pt x="1920" y="17571"/>
                  </a:cubicBezTo>
                  <a:lnTo>
                    <a:pt x="1920" y="17571"/>
                  </a:lnTo>
                  <a:lnTo>
                    <a:pt x="326" y="24920"/>
                  </a:lnTo>
                  <a:cubicBezTo>
                    <a:pt x="-268" y="27667"/>
                    <a:pt x="-45" y="30451"/>
                    <a:pt x="956" y="33049"/>
                  </a:cubicBezTo>
                  <a:cubicBezTo>
                    <a:pt x="14012" y="66528"/>
                    <a:pt x="60785" y="60552"/>
                    <a:pt x="69020" y="59216"/>
                  </a:cubicBezTo>
                  <a:cubicBezTo>
                    <a:pt x="69836" y="59068"/>
                    <a:pt x="70652" y="58882"/>
                    <a:pt x="71468" y="58660"/>
                  </a:cubicBezTo>
                  <a:cubicBezTo>
                    <a:pt x="79442" y="56284"/>
                    <a:pt x="124138" y="41326"/>
                    <a:pt x="121356" y="5471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1" name="Google Shape;3001;p34"/>
            <p:cNvSpPr/>
            <p:nvPr/>
          </p:nvSpPr>
          <p:spPr>
            <a:xfrm>
              <a:off x="16455701" y="7672421"/>
              <a:ext cx="124476" cy="120851"/>
            </a:xfrm>
            <a:custGeom>
              <a:rect b="b" l="l" r="r" t="t"/>
              <a:pathLst>
                <a:path extrusionOk="0" h="120851" w="124476">
                  <a:moveTo>
                    <a:pt x="53908" y="120852"/>
                  </a:moveTo>
                  <a:cubicBezTo>
                    <a:pt x="36067" y="120852"/>
                    <a:pt x="10400" y="116398"/>
                    <a:pt x="1052" y="92420"/>
                  </a:cubicBezTo>
                  <a:cubicBezTo>
                    <a:pt x="-60" y="89562"/>
                    <a:pt x="-283" y="86482"/>
                    <a:pt x="348" y="83438"/>
                  </a:cubicBezTo>
                  <a:lnTo>
                    <a:pt x="15184" y="14327"/>
                  </a:lnTo>
                  <a:lnTo>
                    <a:pt x="77684" y="0"/>
                  </a:lnTo>
                  <a:lnTo>
                    <a:pt x="121082" y="55749"/>
                  </a:lnTo>
                  <a:cubicBezTo>
                    <a:pt x="122973" y="58199"/>
                    <a:pt x="124123" y="61094"/>
                    <a:pt x="124346" y="64138"/>
                  </a:cubicBezTo>
                  <a:cubicBezTo>
                    <a:pt x="127202" y="100957"/>
                    <a:pt x="82395" y="116212"/>
                    <a:pt x="73382" y="118922"/>
                  </a:cubicBezTo>
                  <a:cubicBezTo>
                    <a:pt x="72491" y="119182"/>
                    <a:pt x="71638" y="119367"/>
                    <a:pt x="70748" y="119516"/>
                  </a:cubicBezTo>
                  <a:lnTo>
                    <a:pt x="70748" y="119516"/>
                  </a:lnTo>
                  <a:cubicBezTo>
                    <a:pt x="67929" y="120035"/>
                    <a:pt x="61661" y="120852"/>
                    <a:pt x="53908" y="120852"/>
                  </a:cubicBezTo>
                  <a:close/>
                  <a:moveTo>
                    <a:pt x="17744" y="16888"/>
                  </a:moveTo>
                  <a:lnTo>
                    <a:pt x="3315" y="84069"/>
                  </a:lnTo>
                  <a:cubicBezTo>
                    <a:pt x="2796" y="86519"/>
                    <a:pt x="2981" y="89006"/>
                    <a:pt x="3871" y="91307"/>
                  </a:cubicBezTo>
                  <a:cubicBezTo>
                    <a:pt x="16446" y="123524"/>
                    <a:pt x="61364" y="117994"/>
                    <a:pt x="70266" y="116546"/>
                  </a:cubicBezTo>
                  <a:cubicBezTo>
                    <a:pt x="71045" y="116435"/>
                    <a:pt x="71787" y="116249"/>
                    <a:pt x="72528" y="116027"/>
                  </a:cubicBezTo>
                  <a:cubicBezTo>
                    <a:pt x="81134" y="113466"/>
                    <a:pt x="124012" y="98879"/>
                    <a:pt x="121341" y="64397"/>
                  </a:cubicBezTo>
                  <a:cubicBezTo>
                    <a:pt x="121156" y="61948"/>
                    <a:pt x="120228" y="59609"/>
                    <a:pt x="118708" y="57642"/>
                  </a:cubicBezTo>
                  <a:lnTo>
                    <a:pt x="76497" y="3415"/>
                  </a:lnTo>
                  <a:lnTo>
                    <a:pt x="17744" y="16888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2" name="Google Shape;3002;p34"/>
            <p:cNvSpPr/>
            <p:nvPr/>
          </p:nvSpPr>
          <p:spPr>
            <a:xfrm>
              <a:off x="16153676" y="8476639"/>
              <a:ext cx="52152" cy="24670"/>
            </a:xfrm>
            <a:custGeom>
              <a:rect b="b" l="l" r="r" t="t"/>
              <a:pathLst>
                <a:path extrusionOk="0" h="24670" w="52152">
                  <a:moveTo>
                    <a:pt x="0" y="7857"/>
                  </a:moveTo>
                  <a:cubicBezTo>
                    <a:pt x="0" y="7857"/>
                    <a:pt x="28746" y="11569"/>
                    <a:pt x="50482" y="137"/>
                  </a:cubicBezTo>
                  <a:cubicBezTo>
                    <a:pt x="51558" y="-420"/>
                    <a:pt x="52670" y="842"/>
                    <a:pt x="51892" y="1807"/>
                  </a:cubicBezTo>
                  <a:cubicBezTo>
                    <a:pt x="46105" y="9082"/>
                    <a:pt x="31602" y="24411"/>
                    <a:pt x="3450" y="24671"/>
                  </a:cubicBezTo>
                  <a:lnTo>
                    <a:pt x="0" y="7857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3" name="Google Shape;3003;p34"/>
            <p:cNvSpPr/>
            <p:nvPr/>
          </p:nvSpPr>
          <p:spPr>
            <a:xfrm rot="-3876180">
              <a:off x="16245738" y="8726756"/>
              <a:ext cx="3041" cy="43834"/>
            </a:xfrm>
            <a:custGeom>
              <a:rect b="b" l="l" r="r" t="t"/>
              <a:pathLst>
                <a:path extrusionOk="0" h="43834" w="3041">
                  <a:moveTo>
                    <a:pt x="0" y="0"/>
                  </a:moveTo>
                  <a:lnTo>
                    <a:pt x="3042" y="0"/>
                  </a:lnTo>
                  <a:lnTo>
                    <a:pt x="3042" y="43835"/>
                  </a:lnTo>
                  <a:lnTo>
                    <a:pt x="0" y="43835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4" name="Google Shape;3004;p34"/>
            <p:cNvSpPr/>
            <p:nvPr/>
          </p:nvSpPr>
          <p:spPr>
            <a:xfrm>
              <a:off x="16476116" y="8606239"/>
              <a:ext cx="11284" cy="98878"/>
            </a:xfrm>
            <a:custGeom>
              <a:rect b="b" l="l" r="r" t="t"/>
              <a:pathLst>
                <a:path extrusionOk="0" h="98878" w="11284">
                  <a:moveTo>
                    <a:pt x="2819" y="98879"/>
                  </a:moveTo>
                  <a:lnTo>
                    <a:pt x="111" y="97505"/>
                  </a:lnTo>
                  <a:cubicBezTo>
                    <a:pt x="297" y="97134"/>
                    <a:pt x="18398" y="60315"/>
                    <a:pt x="0" y="891"/>
                  </a:cubicBezTo>
                  <a:lnTo>
                    <a:pt x="2930" y="0"/>
                  </a:lnTo>
                  <a:cubicBezTo>
                    <a:pt x="21699" y="60686"/>
                    <a:pt x="3004" y="98507"/>
                    <a:pt x="2819" y="98879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5" name="Google Shape;3005;p34"/>
            <p:cNvSpPr/>
            <p:nvPr/>
          </p:nvSpPr>
          <p:spPr>
            <a:xfrm>
              <a:off x="16309981" y="8538575"/>
              <a:ext cx="31120" cy="100845"/>
            </a:xfrm>
            <a:custGeom>
              <a:rect b="b" l="l" r="r" t="t"/>
              <a:pathLst>
                <a:path extrusionOk="0" h="100845" w="31120">
                  <a:moveTo>
                    <a:pt x="2930" y="100846"/>
                  </a:moveTo>
                  <a:lnTo>
                    <a:pt x="0" y="100029"/>
                  </a:lnTo>
                  <a:lnTo>
                    <a:pt x="28190" y="0"/>
                  </a:lnTo>
                  <a:lnTo>
                    <a:pt x="31120" y="854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3006" name="Google Shape;3006;p34"/>
            <p:cNvGrpSpPr/>
            <p:nvPr/>
          </p:nvGrpSpPr>
          <p:grpSpPr>
            <a:xfrm>
              <a:off x="16117295" y="8365834"/>
              <a:ext cx="52547" cy="79318"/>
              <a:chOff x="16117295" y="8365834"/>
              <a:chExt cx="52547" cy="79318"/>
            </a:xfrm>
          </p:grpSpPr>
          <p:sp>
            <p:nvSpPr>
              <p:cNvPr id="3007" name="Google Shape;3007;p34"/>
              <p:cNvSpPr/>
              <p:nvPr/>
            </p:nvSpPr>
            <p:spPr>
              <a:xfrm>
                <a:off x="16117295" y="8365834"/>
                <a:ext cx="18614" cy="51666"/>
              </a:xfrm>
              <a:custGeom>
                <a:rect b="b" l="l" r="r" t="t"/>
                <a:pathLst>
                  <a:path extrusionOk="0" h="51666" w="18614">
                    <a:moveTo>
                      <a:pt x="17650" y="51666"/>
                    </a:moveTo>
                    <a:cubicBezTo>
                      <a:pt x="10454" y="51666"/>
                      <a:pt x="3703" y="46730"/>
                      <a:pt x="958" y="39381"/>
                    </a:cubicBezTo>
                    <a:cubicBezTo>
                      <a:pt x="-488" y="35446"/>
                      <a:pt x="-303" y="32329"/>
                      <a:pt x="1552" y="30102"/>
                    </a:cubicBezTo>
                    <a:cubicBezTo>
                      <a:pt x="4111" y="26947"/>
                      <a:pt x="9156" y="26687"/>
                      <a:pt x="12123" y="26798"/>
                    </a:cubicBezTo>
                    <a:lnTo>
                      <a:pt x="4445" y="854"/>
                    </a:lnTo>
                    <a:lnTo>
                      <a:pt x="7375" y="0"/>
                    </a:lnTo>
                    <a:lnTo>
                      <a:pt x="16389" y="30436"/>
                    </a:lnTo>
                    <a:lnTo>
                      <a:pt x="14015" y="30065"/>
                    </a:lnTo>
                    <a:cubicBezTo>
                      <a:pt x="11938" y="29730"/>
                      <a:pt x="6040" y="29471"/>
                      <a:pt x="3926" y="32069"/>
                    </a:cubicBezTo>
                    <a:cubicBezTo>
                      <a:pt x="2850" y="33405"/>
                      <a:pt x="2813" y="35521"/>
                      <a:pt x="3852" y="38342"/>
                    </a:cubicBezTo>
                    <a:cubicBezTo>
                      <a:pt x="6225" y="44763"/>
                      <a:pt x="12197" y="48920"/>
                      <a:pt x="18429" y="48623"/>
                    </a:cubicBezTo>
                    <a:lnTo>
                      <a:pt x="18614" y="51666"/>
                    </a:lnTo>
                    <a:cubicBezTo>
                      <a:pt x="18280" y="51666"/>
                      <a:pt x="17984" y="51666"/>
                      <a:pt x="17650" y="51666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08" name="Google Shape;3008;p34"/>
              <p:cNvSpPr/>
              <p:nvPr/>
            </p:nvSpPr>
            <p:spPr>
              <a:xfrm>
                <a:off x="16128936" y="8410894"/>
                <a:ext cx="40906" cy="34258"/>
              </a:xfrm>
              <a:custGeom>
                <a:rect b="b" l="l" r="r" t="t"/>
                <a:pathLst>
                  <a:path extrusionOk="0" h="34258" w="40906">
                    <a:moveTo>
                      <a:pt x="18101" y="34259"/>
                    </a:moveTo>
                    <a:cubicBezTo>
                      <a:pt x="15579" y="34259"/>
                      <a:pt x="13019" y="33813"/>
                      <a:pt x="10497" y="32922"/>
                    </a:cubicBezTo>
                    <a:cubicBezTo>
                      <a:pt x="890" y="29471"/>
                      <a:pt x="148" y="23383"/>
                      <a:pt x="111" y="23124"/>
                    </a:cubicBezTo>
                    <a:lnTo>
                      <a:pt x="0" y="22159"/>
                    </a:lnTo>
                    <a:lnTo>
                      <a:pt x="37908" y="0"/>
                    </a:lnTo>
                    <a:lnTo>
                      <a:pt x="38909" y="2153"/>
                    </a:lnTo>
                    <a:cubicBezTo>
                      <a:pt x="42656" y="10504"/>
                      <a:pt x="41061" y="19932"/>
                      <a:pt x="34718" y="26798"/>
                    </a:cubicBezTo>
                    <a:cubicBezTo>
                      <a:pt x="30267" y="31660"/>
                      <a:pt x="24258" y="34259"/>
                      <a:pt x="18101" y="34259"/>
                    </a:cubicBezTo>
                    <a:close/>
                    <a:moveTo>
                      <a:pt x="3412" y="23680"/>
                    </a:moveTo>
                    <a:cubicBezTo>
                      <a:pt x="4006" y="25128"/>
                      <a:pt x="5861" y="28023"/>
                      <a:pt x="11536" y="30027"/>
                    </a:cubicBezTo>
                    <a:cubicBezTo>
                      <a:pt x="18991" y="32700"/>
                      <a:pt x="27003" y="30658"/>
                      <a:pt x="32492" y="24683"/>
                    </a:cubicBezTo>
                    <a:cubicBezTo>
                      <a:pt x="37759" y="19004"/>
                      <a:pt x="39243" y="11246"/>
                      <a:pt x="36535" y="4306"/>
                    </a:cubicBezTo>
                    <a:lnTo>
                      <a:pt x="3412" y="23680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3009" name="Google Shape;3009;p34"/>
            <p:cNvSpPr/>
            <p:nvPr/>
          </p:nvSpPr>
          <p:spPr>
            <a:xfrm>
              <a:off x="15922194" y="8505865"/>
              <a:ext cx="120429" cy="71862"/>
            </a:xfrm>
            <a:custGeom>
              <a:rect b="b" l="l" r="r" t="t"/>
              <a:pathLst>
                <a:path extrusionOk="0" h="71862" w="120429">
                  <a:moveTo>
                    <a:pt x="119279" y="46814"/>
                  </a:moveTo>
                  <a:cubicBezTo>
                    <a:pt x="120021" y="45181"/>
                    <a:pt x="120392" y="43399"/>
                    <a:pt x="120429" y="41581"/>
                  </a:cubicBezTo>
                  <a:cubicBezTo>
                    <a:pt x="114754" y="36459"/>
                    <a:pt x="102699" y="36050"/>
                    <a:pt x="88938" y="38500"/>
                  </a:cubicBezTo>
                  <a:cubicBezTo>
                    <a:pt x="71246" y="41655"/>
                    <a:pt x="59117" y="30483"/>
                    <a:pt x="45504" y="13632"/>
                  </a:cubicBezTo>
                  <a:cubicBezTo>
                    <a:pt x="31891" y="-3219"/>
                    <a:pt x="8560" y="307"/>
                    <a:pt x="8560" y="307"/>
                  </a:cubicBezTo>
                  <a:lnTo>
                    <a:pt x="8560" y="307"/>
                  </a:lnTo>
                  <a:lnTo>
                    <a:pt x="3664" y="6023"/>
                  </a:lnTo>
                  <a:cubicBezTo>
                    <a:pt x="1847" y="8139"/>
                    <a:pt x="697" y="10700"/>
                    <a:pt x="326" y="13446"/>
                  </a:cubicBezTo>
                  <a:cubicBezTo>
                    <a:pt x="-4199" y="49115"/>
                    <a:pt x="39755" y="66226"/>
                    <a:pt x="47581" y="68973"/>
                  </a:cubicBezTo>
                  <a:cubicBezTo>
                    <a:pt x="48360" y="69270"/>
                    <a:pt x="49176" y="69492"/>
                    <a:pt x="49992" y="69641"/>
                  </a:cubicBezTo>
                  <a:cubicBezTo>
                    <a:pt x="58189" y="71422"/>
                    <a:pt x="104628" y="79662"/>
                    <a:pt x="119279" y="46814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0" name="Google Shape;3010;p34"/>
            <p:cNvSpPr/>
            <p:nvPr/>
          </p:nvSpPr>
          <p:spPr>
            <a:xfrm rot="-1718760">
              <a:off x="15925908" y="8515899"/>
              <a:ext cx="3041" cy="40494"/>
            </a:xfrm>
            <a:custGeom>
              <a:rect b="b" l="l" r="r" t="t"/>
              <a:pathLst>
                <a:path extrusionOk="0" h="40494" w="3041">
                  <a:moveTo>
                    <a:pt x="0" y="0"/>
                  </a:moveTo>
                  <a:lnTo>
                    <a:pt x="3042" y="0"/>
                  </a:lnTo>
                  <a:lnTo>
                    <a:pt x="3042" y="40494"/>
                  </a:lnTo>
                  <a:lnTo>
                    <a:pt x="0" y="40494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1" name="Google Shape;3011;p34"/>
            <p:cNvSpPr/>
            <p:nvPr/>
          </p:nvSpPr>
          <p:spPr>
            <a:xfrm>
              <a:off x="15920700" y="8457327"/>
              <a:ext cx="123514" cy="121965"/>
            </a:xfrm>
            <a:custGeom>
              <a:rect b="b" l="l" r="r" t="t"/>
              <a:pathLst>
                <a:path extrusionOk="0" h="121965" w="123514">
                  <a:moveTo>
                    <a:pt x="72962" y="121965"/>
                  </a:moveTo>
                  <a:cubicBezTo>
                    <a:pt x="62984" y="121965"/>
                    <a:pt x="54601" y="120443"/>
                    <a:pt x="51226" y="119738"/>
                  </a:cubicBezTo>
                  <a:cubicBezTo>
                    <a:pt x="50336" y="119553"/>
                    <a:pt x="49482" y="119330"/>
                    <a:pt x="48629" y="118996"/>
                  </a:cubicBezTo>
                  <a:cubicBezTo>
                    <a:pt x="39764" y="115878"/>
                    <a:pt x="-4264" y="98470"/>
                    <a:pt x="336" y="61836"/>
                  </a:cubicBezTo>
                  <a:cubicBezTo>
                    <a:pt x="707" y="58793"/>
                    <a:pt x="2005" y="55972"/>
                    <a:pt x="4008" y="53596"/>
                  </a:cubicBezTo>
                  <a:lnTo>
                    <a:pt x="50039" y="0"/>
                  </a:lnTo>
                  <a:lnTo>
                    <a:pt x="111797" y="17296"/>
                  </a:lnTo>
                  <a:lnTo>
                    <a:pt x="123295" y="87038"/>
                  </a:lnTo>
                  <a:cubicBezTo>
                    <a:pt x="123814" y="90119"/>
                    <a:pt x="123406" y="93200"/>
                    <a:pt x="122145" y="95984"/>
                  </a:cubicBezTo>
                  <a:cubicBezTo>
                    <a:pt x="112613" y="117400"/>
                    <a:pt x="90321" y="121965"/>
                    <a:pt x="72962" y="121965"/>
                  </a:cubicBezTo>
                  <a:close/>
                  <a:moveTo>
                    <a:pt x="51114" y="3489"/>
                  </a:moveTo>
                  <a:lnTo>
                    <a:pt x="6345" y="55601"/>
                  </a:lnTo>
                  <a:cubicBezTo>
                    <a:pt x="4713" y="57494"/>
                    <a:pt x="3674" y="59795"/>
                    <a:pt x="3377" y="62207"/>
                  </a:cubicBezTo>
                  <a:cubicBezTo>
                    <a:pt x="-962" y="96503"/>
                    <a:pt x="41137" y="113131"/>
                    <a:pt x="49631" y="116101"/>
                  </a:cubicBezTo>
                  <a:cubicBezTo>
                    <a:pt x="50373" y="116361"/>
                    <a:pt x="51077" y="116583"/>
                    <a:pt x="51856" y="116732"/>
                  </a:cubicBezTo>
                  <a:cubicBezTo>
                    <a:pt x="60684" y="118588"/>
                    <a:pt x="105269" y="126271"/>
                    <a:pt x="119363" y="94722"/>
                  </a:cubicBezTo>
                  <a:cubicBezTo>
                    <a:pt x="120365" y="92495"/>
                    <a:pt x="120662" y="90008"/>
                    <a:pt x="120254" y="87521"/>
                  </a:cubicBezTo>
                  <a:lnTo>
                    <a:pt x="109052" y="19709"/>
                  </a:lnTo>
                  <a:lnTo>
                    <a:pt x="51114" y="3489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2" name="Google Shape;3012;p34"/>
            <p:cNvSpPr/>
            <p:nvPr/>
          </p:nvSpPr>
          <p:spPr>
            <a:xfrm rot="-1904700">
              <a:off x="15896148" y="8550430"/>
              <a:ext cx="3041" cy="24051"/>
            </a:xfrm>
            <a:custGeom>
              <a:rect b="b" l="l" r="r" t="t"/>
              <a:pathLst>
                <a:path extrusionOk="0" h="24051" w="3041">
                  <a:moveTo>
                    <a:pt x="0" y="0"/>
                  </a:moveTo>
                  <a:lnTo>
                    <a:pt x="3042" y="0"/>
                  </a:lnTo>
                  <a:lnTo>
                    <a:pt x="3042" y="24052"/>
                  </a:lnTo>
                  <a:lnTo>
                    <a:pt x="0" y="24052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3" name="Google Shape;3013;p34"/>
            <p:cNvSpPr/>
            <p:nvPr/>
          </p:nvSpPr>
          <p:spPr>
            <a:xfrm rot="-1718760">
              <a:off x="15909578" y="8521365"/>
              <a:ext cx="3041" cy="40494"/>
            </a:xfrm>
            <a:custGeom>
              <a:rect b="b" l="l" r="r" t="t"/>
              <a:pathLst>
                <a:path extrusionOk="0" h="40494" w="3041">
                  <a:moveTo>
                    <a:pt x="0" y="0"/>
                  </a:moveTo>
                  <a:lnTo>
                    <a:pt x="3042" y="0"/>
                  </a:lnTo>
                  <a:lnTo>
                    <a:pt x="3042" y="40494"/>
                  </a:lnTo>
                  <a:lnTo>
                    <a:pt x="0" y="40494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4" name="Google Shape;3014;p34"/>
            <p:cNvSpPr/>
            <p:nvPr/>
          </p:nvSpPr>
          <p:spPr>
            <a:xfrm>
              <a:off x="16168476" y="8844787"/>
              <a:ext cx="142803" cy="142861"/>
            </a:xfrm>
            <a:custGeom>
              <a:rect b="b" l="l" r="r" t="t"/>
              <a:pathLst>
                <a:path extrusionOk="0" h="142861" w="142803">
                  <a:moveTo>
                    <a:pt x="71402" y="142862"/>
                  </a:moveTo>
                  <a:cubicBezTo>
                    <a:pt x="32047" y="142862"/>
                    <a:pt x="0" y="110830"/>
                    <a:pt x="0" y="71412"/>
                  </a:cubicBezTo>
                  <a:cubicBezTo>
                    <a:pt x="0" y="31995"/>
                    <a:pt x="32010" y="0"/>
                    <a:pt x="71402" y="0"/>
                  </a:cubicBezTo>
                  <a:cubicBezTo>
                    <a:pt x="110756" y="0"/>
                    <a:pt x="142804" y="32032"/>
                    <a:pt x="142804" y="71412"/>
                  </a:cubicBezTo>
                  <a:cubicBezTo>
                    <a:pt x="142804" y="110793"/>
                    <a:pt x="110756" y="142862"/>
                    <a:pt x="71402" y="142862"/>
                  </a:cubicBezTo>
                  <a:close/>
                  <a:moveTo>
                    <a:pt x="71402" y="3081"/>
                  </a:moveTo>
                  <a:cubicBezTo>
                    <a:pt x="33716" y="3081"/>
                    <a:pt x="3079" y="33739"/>
                    <a:pt x="3079" y="71450"/>
                  </a:cubicBezTo>
                  <a:cubicBezTo>
                    <a:pt x="3079" y="109160"/>
                    <a:pt x="33716" y="139818"/>
                    <a:pt x="71402" y="139818"/>
                  </a:cubicBezTo>
                  <a:cubicBezTo>
                    <a:pt x="109087" y="139818"/>
                    <a:pt x="139725" y="109160"/>
                    <a:pt x="139725" y="71450"/>
                  </a:cubicBezTo>
                  <a:cubicBezTo>
                    <a:pt x="139725" y="33739"/>
                    <a:pt x="109087" y="3081"/>
                    <a:pt x="71402" y="3081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5" name="Google Shape;3015;p34"/>
            <p:cNvSpPr/>
            <p:nvPr/>
          </p:nvSpPr>
          <p:spPr>
            <a:xfrm>
              <a:off x="16416509" y="8844787"/>
              <a:ext cx="142803" cy="142861"/>
            </a:xfrm>
            <a:custGeom>
              <a:rect b="b" l="l" r="r" t="t"/>
              <a:pathLst>
                <a:path extrusionOk="0" h="142861" w="142803">
                  <a:moveTo>
                    <a:pt x="71402" y="142862"/>
                  </a:moveTo>
                  <a:cubicBezTo>
                    <a:pt x="32047" y="142862"/>
                    <a:pt x="0" y="110830"/>
                    <a:pt x="0" y="71412"/>
                  </a:cubicBezTo>
                  <a:cubicBezTo>
                    <a:pt x="0" y="31995"/>
                    <a:pt x="32010" y="0"/>
                    <a:pt x="71402" y="0"/>
                  </a:cubicBezTo>
                  <a:cubicBezTo>
                    <a:pt x="110756" y="0"/>
                    <a:pt x="142804" y="32032"/>
                    <a:pt x="142804" y="71412"/>
                  </a:cubicBezTo>
                  <a:cubicBezTo>
                    <a:pt x="142804" y="110793"/>
                    <a:pt x="110793" y="142862"/>
                    <a:pt x="71402" y="142862"/>
                  </a:cubicBezTo>
                  <a:close/>
                  <a:moveTo>
                    <a:pt x="71402" y="3081"/>
                  </a:moveTo>
                  <a:cubicBezTo>
                    <a:pt x="33716" y="3081"/>
                    <a:pt x="3079" y="33739"/>
                    <a:pt x="3079" y="71450"/>
                  </a:cubicBezTo>
                  <a:cubicBezTo>
                    <a:pt x="3079" y="109160"/>
                    <a:pt x="33716" y="139818"/>
                    <a:pt x="71402" y="139818"/>
                  </a:cubicBezTo>
                  <a:cubicBezTo>
                    <a:pt x="109087" y="139818"/>
                    <a:pt x="139725" y="109160"/>
                    <a:pt x="139725" y="71450"/>
                  </a:cubicBezTo>
                  <a:cubicBezTo>
                    <a:pt x="139762" y="33739"/>
                    <a:pt x="109087" y="3081"/>
                    <a:pt x="71402" y="3081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6" name="Google Shape;3016;p34"/>
            <p:cNvSpPr/>
            <p:nvPr/>
          </p:nvSpPr>
          <p:spPr>
            <a:xfrm>
              <a:off x="15910984" y="8844787"/>
              <a:ext cx="142803" cy="142861"/>
            </a:xfrm>
            <a:custGeom>
              <a:rect b="b" l="l" r="r" t="t"/>
              <a:pathLst>
                <a:path extrusionOk="0" h="142861" w="142803">
                  <a:moveTo>
                    <a:pt x="71402" y="142862"/>
                  </a:moveTo>
                  <a:cubicBezTo>
                    <a:pt x="32047" y="142862"/>
                    <a:pt x="0" y="110830"/>
                    <a:pt x="0" y="71412"/>
                  </a:cubicBezTo>
                  <a:cubicBezTo>
                    <a:pt x="0" y="31995"/>
                    <a:pt x="32010" y="0"/>
                    <a:pt x="71402" y="0"/>
                  </a:cubicBezTo>
                  <a:cubicBezTo>
                    <a:pt x="110793" y="0"/>
                    <a:pt x="142804" y="32032"/>
                    <a:pt x="142804" y="71412"/>
                  </a:cubicBezTo>
                  <a:cubicBezTo>
                    <a:pt x="142804" y="110793"/>
                    <a:pt x="110756" y="142862"/>
                    <a:pt x="71402" y="142862"/>
                  </a:cubicBezTo>
                  <a:close/>
                  <a:moveTo>
                    <a:pt x="71402" y="3081"/>
                  </a:moveTo>
                  <a:cubicBezTo>
                    <a:pt x="33716" y="3081"/>
                    <a:pt x="3079" y="33739"/>
                    <a:pt x="3079" y="71450"/>
                  </a:cubicBezTo>
                  <a:cubicBezTo>
                    <a:pt x="3079" y="109160"/>
                    <a:pt x="33716" y="139818"/>
                    <a:pt x="71402" y="139818"/>
                  </a:cubicBezTo>
                  <a:cubicBezTo>
                    <a:pt x="109087" y="139818"/>
                    <a:pt x="139725" y="109160"/>
                    <a:pt x="139725" y="71450"/>
                  </a:cubicBezTo>
                  <a:cubicBezTo>
                    <a:pt x="139725" y="33739"/>
                    <a:pt x="109087" y="3081"/>
                    <a:pt x="71402" y="3081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3017" name="Google Shape;3017;p34"/>
            <p:cNvGrpSpPr/>
            <p:nvPr/>
          </p:nvGrpSpPr>
          <p:grpSpPr>
            <a:xfrm>
              <a:off x="15958573" y="8869173"/>
              <a:ext cx="47663" cy="90713"/>
              <a:chOff x="15958573" y="8869173"/>
              <a:chExt cx="47663" cy="90713"/>
            </a:xfrm>
          </p:grpSpPr>
          <p:sp>
            <p:nvSpPr>
              <p:cNvPr id="3018" name="Google Shape;3018;p34"/>
              <p:cNvSpPr/>
              <p:nvPr/>
            </p:nvSpPr>
            <p:spPr>
              <a:xfrm>
                <a:off x="15966548" y="8869173"/>
                <a:ext cx="31713" cy="54821"/>
              </a:xfrm>
              <a:custGeom>
                <a:rect b="b" l="l" r="r" t="t"/>
                <a:pathLst>
                  <a:path extrusionOk="0" h="54821" w="31713">
                    <a:moveTo>
                      <a:pt x="18694" y="54821"/>
                    </a:moveTo>
                    <a:lnTo>
                      <a:pt x="13019" y="54821"/>
                    </a:lnTo>
                    <a:cubicBezTo>
                      <a:pt x="5823" y="54821"/>
                      <a:pt x="0" y="48994"/>
                      <a:pt x="0" y="41793"/>
                    </a:cubicBezTo>
                    <a:lnTo>
                      <a:pt x="0" y="13028"/>
                    </a:lnTo>
                    <a:cubicBezTo>
                      <a:pt x="0" y="5827"/>
                      <a:pt x="5823" y="0"/>
                      <a:pt x="13019" y="0"/>
                    </a:cubicBezTo>
                    <a:lnTo>
                      <a:pt x="18694" y="0"/>
                    </a:lnTo>
                    <a:cubicBezTo>
                      <a:pt x="25890" y="0"/>
                      <a:pt x="31714" y="5827"/>
                      <a:pt x="31714" y="13028"/>
                    </a:cubicBezTo>
                    <a:lnTo>
                      <a:pt x="31714" y="41793"/>
                    </a:lnTo>
                    <a:cubicBezTo>
                      <a:pt x="31714" y="48994"/>
                      <a:pt x="25853" y="54821"/>
                      <a:pt x="18694" y="54821"/>
                    </a:cubicBezTo>
                    <a:close/>
                    <a:moveTo>
                      <a:pt x="12982" y="3081"/>
                    </a:moveTo>
                    <a:cubicBezTo>
                      <a:pt x="7493" y="3081"/>
                      <a:pt x="3004" y="7535"/>
                      <a:pt x="3004" y="13028"/>
                    </a:cubicBezTo>
                    <a:lnTo>
                      <a:pt x="3004" y="41793"/>
                    </a:lnTo>
                    <a:cubicBezTo>
                      <a:pt x="3004" y="47287"/>
                      <a:pt x="7455" y="51778"/>
                      <a:pt x="12982" y="51778"/>
                    </a:cubicBezTo>
                    <a:lnTo>
                      <a:pt x="18657" y="51778"/>
                    </a:lnTo>
                    <a:cubicBezTo>
                      <a:pt x="24147" y="51778"/>
                      <a:pt x="28635" y="47324"/>
                      <a:pt x="28635" y="41793"/>
                    </a:cubicBezTo>
                    <a:lnTo>
                      <a:pt x="28635" y="13028"/>
                    </a:lnTo>
                    <a:cubicBezTo>
                      <a:pt x="28635" y="7535"/>
                      <a:pt x="24147" y="3081"/>
                      <a:pt x="18657" y="3081"/>
                    </a:cubicBezTo>
                    <a:lnTo>
                      <a:pt x="12982" y="3081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19" name="Google Shape;3019;p34"/>
              <p:cNvSpPr/>
              <p:nvPr/>
            </p:nvSpPr>
            <p:spPr>
              <a:xfrm>
                <a:off x="15958573" y="8914455"/>
                <a:ext cx="47663" cy="19115"/>
              </a:xfrm>
              <a:custGeom>
                <a:rect b="b" l="l" r="r" t="t"/>
                <a:pathLst>
                  <a:path extrusionOk="0" h="19115" w="47663">
                    <a:moveTo>
                      <a:pt x="24406" y="19115"/>
                    </a:moveTo>
                    <a:cubicBezTo>
                      <a:pt x="12277" y="19115"/>
                      <a:pt x="0" y="12583"/>
                      <a:pt x="0" y="37"/>
                    </a:cubicBezTo>
                    <a:lnTo>
                      <a:pt x="3042" y="37"/>
                    </a:lnTo>
                    <a:cubicBezTo>
                      <a:pt x="3042" y="10541"/>
                      <a:pt x="13798" y="16034"/>
                      <a:pt x="24406" y="16034"/>
                    </a:cubicBezTo>
                    <a:cubicBezTo>
                      <a:pt x="29859" y="16034"/>
                      <a:pt x="34866" y="14587"/>
                      <a:pt x="38501" y="11989"/>
                    </a:cubicBezTo>
                    <a:cubicBezTo>
                      <a:pt x="42507" y="9131"/>
                      <a:pt x="44621" y="4974"/>
                      <a:pt x="44621" y="0"/>
                    </a:cubicBezTo>
                    <a:lnTo>
                      <a:pt x="47663" y="0"/>
                    </a:lnTo>
                    <a:cubicBezTo>
                      <a:pt x="47663" y="6013"/>
                      <a:pt x="45104" y="11024"/>
                      <a:pt x="40282" y="14476"/>
                    </a:cubicBezTo>
                    <a:cubicBezTo>
                      <a:pt x="36090" y="17482"/>
                      <a:pt x="30452" y="19115"/>
                      <a:pt x="24406" y="19115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20" name="Google Shape;3020;p34"/>
              <p:cNvSpPr/>
              <p:nvPr/>
            </p:nvSpPr>
            <p:spPr>
              <a:xfrm>
                <a:off x="15980939" y="8932049"/>
                <a:ext cx="3041" cy="26315"/>
              </a:xfrm>
              <a:custGeom>
                <a:rect b="b" l="l" r="r" t="t"/>
                <a:pathLst>
                  <a:path extrusionOk="0" h="26315" w="3041">
                    <a:moveTo>
                      <a:pt x="0" y="0"/>
                    </a:moveTo>
                    <a:lnTo>
                      <a:pt x="3042" y="0"/>
                    </a:lnTo>
                    <a:lnTo>
                      <a:pt x="3042" y="26316"/>
                    </a:lnTo>
                    <a:lnTo>
                      <a:pt x="0" y="26316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21" name="Google Shape;3021;p34"/>
              <p:cNvSpPr/>
              <p:nvPr/>
            </p:nvSpPr>
            <p:spPr>
              <a:xfrm>
                <a:off x="15970554" y="8956843"/>
                <a:ext cx="26149" cy="3043"/>
              </a:xfrm>
              <a:custGeom>
                <a:rect b="b" l="l" r="r" t="t"/>
                <a:pathLst>
                  <a:path extrusionOk="0" h="3043" w="26149">
                    <a:moveTo>
                      <a:pt x="0" y="0"/>
                    </a:moveTo>
                    <a:lnTo>
                      <a:pt x="26150" y="0"/>
                    </a:lnTo>
                    <a:lnTo>
                      <a:pt x="26150" y="3044"/>
                    </a:lnTo>
                    <a:lnTo>
                      <a:pt x="0" y="3044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3022" name="Google Shape;3022;p34"/>
            <p:cNvSpPr/>
            <p:nvPr/>
          </p:nvSpPr>
          <p:spPr>
            <a:xfrm>
              <a:off x="16197176" y="8899391"/>
              <a:ext cx="87174" cy="31803"/>
            </a:xfrm>
            <a:custGeom>
              <a:rect b="b" l="l" r="r" t="t"/>
              <a:pathLst>
                <a:path extrusionOk="0" h="31803" w="87174">
                  <a:moveTo>
                    <a:pt x="8206" y="31804"/>
                  </a:moveTo>
                  <a:cubicBezTo>
                    <a:pt x="6648" y="31804"/>
                    <a:pt x="4942" y="31432"/>
                    <a:pt x="3496" y="30133"/>
                  </a:cubicBezTo>
                  <a:cubicBezTo>
                    <a:pt x="2234" y="29020"/>
                    <a:pt x="1493" y="28018"/>
                    <a:pt x="1159" y="26941"/>
                  </a:cubicBezTo>
                  <a:cubicBezTo>
                    <a:pt x="-993" y="20632"/>
                    <a:pt x="-139" y="14916"/>
                    <a:pt x="3644" y="9942"/>
                  </a:cubicBezTo>
                  <a:cubicBezTo>
                    <a:pt x="4460" y="8903"/>
                    <a:pt x="5758" y="8346"/>
                    <a:pt x="6908" y="7901"/>
                  </a:cubicBezTo>
                  <a:lnTo>
                    <a:pt x="8726" y="7232"/>
                  </a:lnTo>
                  <a:cubicBezTo>
                    <a:pt x="11804" y="6082"/>
                    <a:pt x="14994" y="4894"/>
                    <a:pt x="18184" y="3892"/>
                  </a:cubicBezTo>
                  <a:cubicBezTo>
                    <a:pt x="33466" y="-785"/>
                    <a:pt x="48970" y="-1267"/>
                    <a:pt x="64215" y="2556"/>
                  </a:cubicBezTo>
                  <a:cubicBezTo>
                    <a:pt x="68406" y="3595"/>
                    <a:pt x="72561" y="4894"/>
                    <a:pt x="76604" y="6156"/>
                  </a:cubicBezTo>
                  <a:lnTo>
                    <a:pt x="77382" y="6379"/>
                  </a:lnTo>
                  <a:cubicBezTo>
                    <a:pt x="79571" y="7084"/>
                    <a:pt x="81796" y="8420"/>
                    <a:pt x="83577" y="10202"/>
                  </a:cubicBezTo>
                  <a:lnTo>
                    <a:pt x="83614" y="10239"/>
                  </a:lnTo>
                  <a:cubicBezTo>
                    <a:pt x="85951" y="12689"/>
                    <a:pt x="87175" y="15695"/>
                    <a:pt x="87175" y="18924"/>
                  </a:cubicBezTo>
                  <a:cubicBezTo>
                    <a:pt x="87175" y="22265"/>
                    <a:pt x="86247" y="25308"/>
                    <a:pt x="84430" y="27906"/>
                  </a:cubicBezTo>
                  <a:cubicBezTo>
                    <a:pt x="82983" y="29948"/>
                    <a:pt x="81055" y="31024"/>
                    <a:pt x="78644" y="31061"/>
                  </a:cubicBezTo>
                  <a:cubicBezTo>
                    <a:pt x="73154" y="31173"/>
                    <a:pt x="67664" y="30430"/>
                    <a:pt x="62434" y="28797"/>
                  </a:cubicBezTo>
                  <a:cubicBezTo>
                    <a:pt x="62138" y="28723"/>
                    <a:pt x="61878" y="28612"/>
                    <a:pt x="61618" y="28500"/>
                  </a:cubicBezTo>
                  <a:cubicBezTo>
                    <a:pt x="58688" y="27313"/>
                    <a:pt x="57242" y="25160"/>
                    <a:pt x="57242" y="22228"/>
                  </a:cubicBezTo>
                  <a:cubicBezTo>
                    <a:pt x="57242" y="21225"/>
                    <a:pt x="57390" y="20223"/>
                    <a:pt x="57538" y="19258"/>
                  </a:cubicBezTo>
                  <a:lnTo>
                    <a:pt x="57650" y="18553"/>
                  </a:lnTo>
                  <a:cubicBezTo>
                    <a:pt x="57835" y="17217"/>
                    <a:pt x="57613" y="16400"/>
                    <a:pt x="56982" y="15806"/>
                  </a:cubicBezTo>
                  <a:cubicBezTo>
                    <a:pt x="56018" y="14878"/>
                    <a:pt x="54756" y="14136"/>
                    <a:pt x="53162" y="13579"/>
                  </a:cubicBezTo>
                  <a:cubicBezTo>
                    <a:pt x="46670" y="11241"/>
                    <a:pt x="40105" y="11390"/>
                    <a:pt x="33095" y="14025"/>
                  </a:cubicBezTo>
                  <a:cubicBezTo>
                    <a:pt x="32576" y="14210"/>
                    <a:pt x="32093" y="14396"/>
                    <a:pt x="31574" y="14619"/>
                  </a:cubicBezTo>
                  <a:cubicBezTo>
                    <a:pt x="29831" y="15324"/>
                    <a:pt x="29237" y="16363"/>
                    <a:pt x="29460" y="18256"/>
                  </a:cubicBezTo>
                  <a:cubicBezTo>
                    <a:pt x="29571" y="19184"/>
                    <a:pt x="29682" y="20297"/>
                    <a:pt x="29608" y="21411"/>
                  </a:cubicBezTo>
                  <a:cubicBezTo>
                    <a:pt x="29386" y="25011"/>
                    <a:pt x="27531" y="27647"/>
                    <a:pt x="24230" y="29057"/>
                  </a:cubicBezTo>
                  <a:cubicBezTo>
                    <a:pt x="23154" y="29502"/>
                    <a:pt x="22190" y="29799"/>
                    <a:pt x="21300" y="29985"/>
                  </a:cubicBezTo>
                  <a:cubicBezTo>
                    <a:pt x="17628" y="30616"/>
                    <a:pt x="13918" y="31210"/>
                    <a:pt x="10209" y="31729"/>
                  </a:cubicBezTo>
                  <a:cubicBezTo>
                    <a:pt x="9542" y="31767"/>
                    <a:pt x="8874" y="31804"/>
                    <a:pt x="8206" y="31804"/>
                  </a:cubicBezTo>
                  <a:close/>
                  <a:moveTo>
                    <a:pt x="43666" y="3075"/>
                  </a:moveTo>
                  <a:cubicBezTo>
                    <a:pt x="35469" y="3075"/>
                    <a:pt x="27234" y="4337"/>
                    <a:pt x="19074" y="6824"/>
                  </a:cubicBezTo>
                  <a:cubicBezTo>
                    <a:pt x="15958" y="7789"/>
                    <a:pt x="12806" y="8977"/>
                    <a:pt x="9801" y="10090"/>
                  </a:cubicBezTo>
                  <a:lnTo>
                    <a:pt x="7984" y="10759"/>
                  </a:lnTo>
                  <a:cubicBezTo>
                    <a:pt x="7464" y="10944"/>
                    <a:pt x="6426" y="11352"/>
                    <a:pt x="6092" y="11798"/>
                  </a:cubicBezTo>
                  <a:cubicBezTo>
                    <a:pt x="2902" y="15955"/>
                    <a:pt x="2234" y="20594"/>
                    <a:pt x="4052" y="25939"/>
                  </a:cubicBezTo>
                  <a:cubicBezTo>
                    <a:pt x="4237" y="26459"/>
                    <a:pt x="4757" y="27127"/>
                    <a:pt x="5536" y="27832"/>
                  </a:cubicBezTo>
                  <a:cubicBezTo>
                    <a:pt x="6463" y="28649"/>
                    <a:pt x="7687" y="28871"/>
                    <a:pt x="9727" y="28612"/>
                  </a:cubicBezTo>
                  <a:cubicBezTo>
                    <a:pt x="13399" y="28092"/>
                    <a:pt x="17071" y="27498"/>
                    <a:pt x="20743" y="26867"/>
                  </a:cubicBezTo>
                  <a:cubicBezTo>
                    <a:pt x="21411" y="26756"/>
                    <a:pt x="22116" y="26533"/>
                    <a:pt x="23006" y="26162"/>
                  </a:cubicBezTo>
                  <a:cubicBezTo>
                    <a:pt x="25231" y="25197"/>
                    <a:pt x="26381" y="23564"/>
                    <a:pt x="26530" y="21151"/>
                  </a:cubicBezTo>
                  <a:cubicBezTo>
                    <a:pt x="26567" y="20297"/>
                    <a:pt x="26492" y="19407"/>
                    <a:pt x="26418" y="18516"/>
                  </a:cubicBezTo>
                  <a:cubicBezTo>
                    <a:pt x="26047" y="15287"/>
                    <a:pt x="27420" y="12911"/>
                    <a:pt x="30387" y="11687"/>
                  </a:cubicBezTo>
                  <a:cubicBezTo>
                    <a:pt x="30906" y="11464"/>
                    <a:pt x="31463" y="11278"/>
                    <a:pt x="31982" y="11055"/>
                  </a:cubicBezTo>
                  <a:cubicBezTo>
                    <a:pt x="39586" y="8198"/>
                    <a:pt x="47041" y="8049"/>
                    <a:pt x="54126" y="10610"/>
                  </a:cubicBezTo>
                  <a:cubicBezTo>
                    <a:pt x="56129" y="11352"/>
                    <a:pt x="57724" y="12280"/>
                    <a:pt x="59022" y="13505"/>
                  </a:cubicBezTo>
                  <a:cubicBezTo>
                    <a:pt x="60394" y="14841"/>
                    <a:pt x="60914" y="16586"/>
                    <a:pt x="60617" y="18887"/>
                  </a:cubicBezTo>
                  <a:lnTo>
                    <a:pt x="60506" y="19629"/>
                  </a:lnTo>
                  <a:cubicBezTo>
                    <a:pt x="60394" y="20483"/>
                    <a:pt x="60246" y="21300"/>
                    <a:pt x="60246" y="22153"/>
                  </a:cubicBezTo>
                  <a:cubicBezTo>
                    <a:pt x="60246" y="23824"/>
                    <a:pt x="60951" y="24863"/>
                    <a:pt x="62434" y="25457"/>
                  </a:cubicBezTo>
                  <a:cubicBezTo>
                    <a:pt x="62954" y="25679"/>
                    <a:pt x="63139" y="25754"/>
                    <a:pt x="63288" y="25791"/>
                  </a:cubicBezTo>
                  <a:cubicBezTo>
                    <a:pt x="68184" y="27313"/>
                    <a:pt x="73302" y="28018"/>
                    <a:pt x="78532" y="27906"/>
                  </a:cubicBezTo>
                  <a:cubicBezTo>
                    <a:pt x="79979" y="27869"/>
                    <a:pt x="81018" y="27275"/>
                    <a:pt x="81908" y="26051"/>
                  </a:cubicBezTo>
                  <a:cubicBezTo>
                    <a:pt x="83391" y="23935"/>
                    <a:pt x="84096" y="21559"/>
                    <a:pt x="84096" y="18813"/>
                  </a:cubicBezTo>
                  <a:cubicBezTo>
                    <a:pt x="84096" y="16363"/>
                    <a:pt x="83206" y="14173"/>
                    <a:pt x="81388" y="12280"/>
                  </a:cubicBezTo>
                  <a:cubicBezTo>
                    <a:pt x="79942" y="10833"/>
                    <a:pt x="78199" y="9756"/>
                    <a:pt x="76455" y="9237"/>
                  </a:cubicBezTo>
                  <a:lnTo>
                    <a:pt x="75676" y="9014"/>
                  </a:lnTo>
                  <a:cubicBezTo>
                    <a:pt x="71670" y="7752"/>
                    <a:pt x="67553" y="6490"/>
                    <a:pt x="63436" y="5451"/>
                  </a:cubicBezTo>
                  <a:cubicBezTo>
                    <a:pt x="56908" y="3892"/>
                    <a:pt x="50268" y="3075"/>
                    <a:pt x="43666" y="3075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3023" name="Google Shape;3023;p34"/>
            <p:cNvGrpSpPr/>
            <p:nvPr/>
          </p:nvGrpSpPr>
          <p:grpSpPr>
            <a:xfrm>
              <a:off x="16454825" y="8892668"/>
              <a:ext cx="69472" cy="45282"/>
              <a:chOff x="16454825" y="8892668"/>
              <a:chExt cx="69472" cy="45282"/>
            </a:xfrm>
          </p:grpSpPr>
          <p:sp>
            <p:nvSpPr>
              <p:cNvPr id="3024" name="Google Shape;3024;p34"/>
              <p:cNvSpPr/>
              <p:nvPr/>
            </p:nvSpPr>
            <p:spPr>
              <a:xfrm>
                <a:off x="16454825" y="8892668"/>
                <a:ext cx="45252" cy="45282"/>
              </a:xfrm>
              <a:custGeom>
                <a:rect b="b" l="l" r="r" t="t"/>
                <a:pathLst>
                  <a:path extrusionOk="0" h="45282" w="45252">
                    <a:moveTo>
                      <a:pt x="34755" y="45282"/>
                    </a:moveTo>
                    <a:lnTo>
                      <a:pt x="10497" y="45282"/>
                    </a:lnTo>
                    <a:cubicBezTo>
                      <a:pt x="4711" y="45282"/>
                      <a:pt x="0" y="40568"/>
                      <a:pt x="0" y="34778"/>
                    </a:cubicBezTo>
                    <a:lnTo>
                      <a:pt x="0" y="10504"/>
                    </a:lnTo>
                    <a:cubicBezTo>
                      <a:pt x="0" y="4714"/>
                      <a:pt x="4711" y="0"/>
                      <a:pt x="10497" y="0"/>
                    </a:cubicBezTo>
                    <a:lnTo>
                      <a:pt x="34755" y="0"/>
                    </a:lnTo>
                    <a:cubicBezTo>
                      <a:pt x="40541" y="0"/>
                      <a:pt x="45252" y="4714"/>
                      <a:pt x="45252" y="10504"/>
                    </a:cubicBezTo>
                    <a:lnTo>
                      <a:pt x="45252" y="34778"/>
                    </a:lnTo>
                    <a:cubicBezTo>
                      <a:pt x="45252" y="40568"/>
                      <a:pt x="40541" y="45282"/>
                      <a:pt x="34755" y="45282"/>
                    </a:cubicBezTo>
                    <a:close/>
                    <a:moveTo>
                      <a:pt x="10497" y="3044"/>
                    </a:moveTo>
                    <a:cubicBezTo>
                      <a:pt x="6380" y="3044"/>
                      <a:pt x="3042" y="6384"/>
                      <a:pt x="3042" y="10504"/>
                    </a:cubicBezTo>
                    <a:lnTo>
                      <a:pt x="3042" y="34778"/>
                    </a:lnTo>
                    <a:cubicBezTo>
                      <a:pt x="3042" y="38898"/>
                      <a:pt x="6380" y="42239"/>
                      <a:pt x="10497" y="42239"/>
                    </a:cubicBezTo>
                    <a:lnTo>
                      <a:pt x="34755" y="42239"/>
                    </a:lnTo>
                    <a:cubicBezTo>
                      <a:pt x="38872" y="42239"/>
                      <a:pt x="42211" y="38898"/>
                      <a:pt x="42211" y="34778"/>
                    </a:cubicBezTo>
                    <a:lnTo>
                      <a:pt x="42211" y="10504"/>
                    </a:lnTo>
                    <a:cubicBezTo>
                      <a:pt x="42211" y="6384"/>
                      <a:pt x="38872" y="3044"/>
                      <a:pt x="34755" y="3044"/>
                    </a:cubicBezTo>
                    <a:lnTo>
                      <a:pt x="10497" y="3044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25" name="Google Shape;3025;p34"/>
              <p:cNvSpPr/>
              <p:nvPr/>
            </p:nvSpPr>
            <p:spPr>
              <a:xfrm>
                <a:off x="16496998" y="8896046"/>
                <a:ext cx="27299" cy="38489"/>
              </a:xfrm>
              <a:custGeom>
                <a:rect b="b" l="l" r="r" t="t"/>
                <a:pathLst>
                  <a:path extrusionOk="0" h="38489" w="27299">
                    <a:moveTo>
                      <a:pt x="27300" y="38490"/>
                    </a:moveTo>
                    <a:lnTo>
                      <a:pt x="0" y="30176"/>
                    </a:lnTo>
                    <a:lnTo>
                      <a:pt x="0" y="8314"/>
                    </a:lnTo>
                    <a:lnTo>
                      <a:pt x="27300" y="0"/>
                    </a:lnTo>
                    <a:lnTo>
                      <a:pt x="27300" y="38490"/>
                    </a:lnTo>
                    <a:close/>
                    <a:moveTo>
                      <a:pt x="3079" y="27912"/>
                    </a:moveTo>
                    <a:lnTo>
                      <a:pt x="24258" y="34370"/>
                    </a:lnTo>
                    <a:lnTo>
                      <a:pt x="24258" y="4157"/>
                    </a:lnTo>
                    <a:lnTo>
                      <a:pt x="3079" y="10615"/>
                    </a:lnTo>
                    <a:lnTo>
                      <a:pt x="3079" y="27912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FFFCF3"/>
        </a:solidFill>
      </p:bgPr>
    </p:bg>
    <p:spTree>
      <p:nvGrpSpPr>
        <p:cNvPr id="3029" name="Shape 3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0" name="Google Shape;3030;p35"/>
          <p:cNvSpPr txBox="1"/>
          <p:nvPr/>
        </p:nvSpPr>
        <p:spPr>
          <a:xfrm>
            <a:off x="3018020" y="3503813"/>
            <a:ext cx="12074468" cy="218122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20002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6999">
                <a:solidFill>
                  <a:srgbClr val="B35EFF"/>
                </a:solidFill>
                <a:latin typeface="Arial"/>
                <a:ea typeface="Arial"/>
                <a:cs typeface="Arial"/>
                <a:sym typeface="Arial"/>
              </a:rPr>
              <a:t>Free templates for all your presentation needs</a:t>
            </a:r>
            <a:endParaRPr/>
          </a:p>
        </p:txBody>
      </p:sp>
      <p:pic>
        <p:nvPicPr>
          <p:cNvPr id="3031" name="Google Shape;3031;p35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6978672" y="1401165"/>
            <a:ext cx="4777463" cy="1194366"/>
          </a:xfrm>
          <a:prstGeom prst="rect">
            <a:avLst/>
          </a:prstGeom>
          <a:noFill/>
          <a:ln>
            <a:noFill/>
          </a:ln>
        </p:spPr>
      </p:pic>
      <p:sp>
        <p:nvSpPr>
          <p:cNvPr id="3032" name="Google Shape;3032;p35"/>
          <p:cNvSpPr txBox="1"/>
          <p:nvPr/>
        </p:nvSpPr>
        <p:spPr>
          <a:xfrm>
            <a:off x="1028700" y="7620000"/>
            <a:ext cx="3839042" cy="1362301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970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For PowerPoint, Google Slides, and Canva</a:t>
            </a:r>
            <a:endParaRPr/>
          </a:p>
        </p:txBody>
      </p:sp>
      <p:sp>
        <p:nvSpPr>
          <p:cNvPr id="3033" name="Google Shape;3033;p35"/>
          <p:cNvSpPr txBox="1"/>
          <p:nvPr/>
        </p:nvSpPr>
        <p:spPr>
          <a:xfrm>
            <a:off x="5059151" y="7620000"/>
            <a:ext cx="3839042" cy="1362301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970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100% free for personal or commercial use</a:t>
            </a:r>
            <a:endParaRPr/>
          </a:p>
        </p:txBody>
      </p:sp>
      <p:sp>
        <p:nvSpPr>
          <p:cNvPr id="3034" name="Google Shape;3034;p35"/>
          <p:cNvSpPr txBox="1"/>
          <p:nvPr/>
        </p:nvSpPr>
        <p:spPr>
          <a:xfrm>
            <a:off x="9153212" y="7620000"/>
            <a:ext cx="3839042" cy="1362301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970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Ready to use, professional, and customizable</a:t>
            </a:r>
            <a:endParaRPr/>
          </a:p>
        </p:txBody>
      </p:sp>
      <p:sp>
        <p:nvSpPr>
          <p:cNvPr id="3035" name="Google Shape;3035;p35"/>
          <p:cNvSpPr txBox="1"/>
          <p:nvPr/>
        </p:nvSpPr>
        <p:spPr>
          <a:xfrm>
            <a:off x="13467017" y="7620000"/>
            <a:ext cx="3839042" cy="1362301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970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Blow your audience away with attractive visuals</a:t>
            </a:r>
            <a:endParaRPr/>
          </a:p>
        </p:txBody>
      </p:sp>
      <p:sp>
        <p:nvSpPr>
          <p:cNvPr id="3036" name="Google Shape;3036;p35"/>
          <p:cNvSpPr/>
          <p:nvPr/>
        </p:nvSpPr>
        <p:spPr>
          <a:xfrm>
            <a:off x="10370639" y="6396686"/>
            <a:ext cx="1010712" cy="894473"/>
          </a:xfrm>
          <a:custGeom>
            <a:rect b="b" l="l" r="r" t="t"/>
            <a:pathLst>
              <a:path extrusionOk="0" h="894473" w="1010712">
                <a:moveTo>
                  <a:pt x="1010713" y="135694"/>
                </a:moveTo>
                <a:lnTo>
                  <a:pt x="1010713" y="570776"/>
                </a:lnTo>
                <a:cubicBezTo>
                  <a:pt x="1010713" y="645597"/>
                  <a:pt x="952446" y="706469"/>
                  <a:pt x="880822" y="706469"/>
                </a:cubicBezTo>
                <a:lnTo>
                  <a:pt x="688157" y="706469"/>
                </a:lnTo>
                <a:lnTo>
                  <a:pt x="513094" y="889348"/>
                </a:lnTo>
                <a:cubicBezTo>
                  <a:pt x="509953" y="892631"/>
                  <a:pt x="505691" y="894473"/>
                  <a:pt x="501246" y="894473"/>
                </a:cubicBezTo>
                <a:cubicBezTo>
                  <a:pt x="496806" y="894473"/>
                  <a:pt x="492544" y="892631"/>
                  <a:pt x="489401" y="889350"/>
                </a:cubicBezTo>
                <a:lnTo>
                  <a:pt x="314315" y="706469"/>
                </a:lnTo>
                <a:lnTo>
                  <a:pt x="129892" y="706469"/>
                </a:lnTo>
                <a:cubicBezTo>
                  <a:pt x="58269" y="706469"/>
                  <a:pt x="0" y="645597"/>
                  <a:pt x="0" y="570776"/>
                </a:cubicBezTo>
                <a:lnTo>
                  <a:pt x="0" y="135694"/>
                </a:lnTo>
                <a:cubicBezTo>
                  <a:pt x="0" y="60872"/>
                  <a:pt x="58269" y="0"/>
                  <a:pt x="129892" y="0"/>
                </a:cubicBezTo>
                <a:lnTo>
                  <a:pt x="880822" y="0"/>
                </a:lnTo>
                <a:cubicBezTo>
                  <a:pt x="952446" y="0"/>
                  <a:pt x="1010713" y="60872"/>
                  <a:pt x="1010713" y="135694"/>
                </a:cubicBezTo>
                <a:close/>
              </a:path>
            </a:pathLst>
          </a:custGeom>
          <a:solidFill>
            <a:srgbClr val="FF609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37" name="Google Shape;3037;p35"/>
          <p:cNvSpPr/>
          <p:nvPr/>
        </p:nvSpPr>
        <p:spPr>
          <a:xfrm>
            <a:off x="10370639" y="6396686"/>
            <a:ext cx="1010712" cy="894473"/>
          </a:xfrm>
          <a:custGeom>
            <a:rect b="b" l="l" r="r" t="t"/>
            <a:pathLst>
              <a:path extrusionOk="0" h="894473" w="1010712">
                <a:moveTo>
                  <a:pt x="880822" y="0"/>
                </a:moveTo>
                <a:lnTo>
                  <a:pt x="129892" y="0"/>
                </a:lnTo>
                <a:cubicBezTo>
                  <a:pt x="58269" y="0"/>
                  <a:pt x="0" y="60872"/>
                  <a:pt x="0" y="135694"/>
                </a:cubicBezTo>
                <a:lnTo>
                  <a:pt x="0" y="570776"/>
                </a:lnTo>
                <a:cubicBezTo>
                  <a:pt x="0" y="645597"/>
                  <a:pt x="58269" y="706469"/>
                  <a:pt x="129892" y="706469"/>
                </a:cubicBezTo>
                <a:lnTo>
                  <a:pt x="314315" y="706469"/>
                </a:lnTo>
                <a:lnTo>
                  <a:pt x="489401" y="889350"/>
                </a:lnTo>
                <a:cubicBezTo>
                  <a:pt x="492544" y="892631"/>
                  <a:pt x="496806" y="894473"/>
                  <a:pt x="501246" y="894473"/>
                </a:cubicBezTo>
                <a:cubicBezTo>
                  <a:pt x="505691" y="894473"/>
                  <a:pt x="509953" y="892631"/>
                  <a:pt x="513094" y="889348"/>
                </a:cubicBezTo>
                <a:lnTo>
                  <a:pt x="688157" y="706469"/>
                </a:lnTo>
                <a:lnTo>
                  <a:pt x="880822" y="706469"/>
                </a:lnTo>
                <a:cubicBezTo>
                  <a:pt x="952446" y="706469"/>
                  <a:pt x="1010713" y="645597"/>
                  <a:pt x="1010713" y="570776"/>
                </a:cubicBezTo>
                <a:lnTo>
                  <a:pt x="1010713" y="135694"/>
                </a:lnTo>
                <a:cubicBezTo>
                  <a:pt x="1010713" y="60872"/>
                  <a:pt x="952446" y="0"/>
                  <a:pt x="880822" y="0"/>
                </a:cubicBezTo>
                <a:close/>
                <a:moveTo>
                  <a:pt x="648723" y="372519"/>
                </a:moveTo>
                <a:lnTo>
                  <a:pt x="509716" y="511625"/>
                </a:lnTo>
                <a:cubicBezTo>
                  <a:pt x="509368" y="511945"/>
                  <a:pt x="507766" y="513342"/>
                  <a:pt x="505305" y="513326"/>
                </a:cubicBezTo>
                <a:cubicBezTo>
                  <a:pt x="502897" y="513311"/>
                  <a:pt x="501336" y="511951"/>
                  <a:pt x="500978" y="511625"/>
                </a:cubicBezTo>
                <a:lnTo>
                  <a:pt x="361972" y="372519"/>
                </a:lnTo>
                <a:cubicBezTo>
                  <a:pt x="328886" y="342556"/>
                  <a:pt x="317507" y="296891"/>
                  <a:pt x="332927" y="258978"/>
                </a:cubicBezTo>
                <a:cubicBezTo>
                  <a:pt x="350897" y="214792"/>
                  <a:pt x="396264" y="203263"/>
                  <a:pt x="399317" y="202549"/>
                </a:cubicBezTo>
                <a:cubicBezTo>
                  <a:pt x="438298" y="193445"/>
                  <a:pt x="479954" y="210404"/>
                  <a:pt x="505347" y="245005"/>
                </a:cubicBezTo>
                <a:cubicBezTo>
                  <a:pt x="530740" y="210404"/>
                  <a:pt x="572406" y="193446"/>
                  <a:pt x="611375" y="202549"/>
                </a:cubicBezTo>
                <a:cubicBezTo>
                  <a:pt x="613336" y="203006"/>
                  <a:pt x="659588" y="214269"/>
                  <a:pt x="677768" y="258978"/>
                </a:cubicBezTo>
                <a:cubicBezTo>
                  <a:pt x="693304" y="297188"/>
                  <a:pt x="681630" y="342800"/>
                  <a:pt x="648723" y="372519"/>
                </a:cubicBezTo>
                <a:close/>
              </a:path>
            </a:pathLst>
          </a:custGeom>
          <a:solidFill>
            <a:srgbClr val="FF609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38" name="Google Shape;3038;p35"/>
          <p:cNvSpPr/>
          <p:nvPr/>
        </p:nvSpPr>
        <p:spPr>
          <a:xfrm>
            <a:off x="10696785" y="6596803"/>
            <a:ext cx="358420" cy="313209"/>
          </a:xfrm>
          <a:custGeom>
            <a:rect b="b" l="l" r="r" t="t"/>
            <a:pathLst>
              <a:path extrusionOk="0" h="313209" w="358420">
                <a:moveTo>
                  <a:pt x="351622" y="58861"/>
                </a:moveTo>
                <a:cubicBezTo>
                  <a:pt x="367157" y="97071"/>
                  <a:pt x="355484" y="142683"/>
                  <a:pt x="322577" y="172402"/>
                </a:cubicBezTo>
                <a:lnTo>
                  <a:pt x="183570" y="311508"/>
                </a:lnTo>
                <a:cubicBezTo>
                  <a:pt x="183222" y="311828"/>
                  <a:pt x="181620" y="313225"/>
                  <a:pt x="179159" y="313209"/>
                </a:cubicBezTo>
                <a:cubicBezTo>
                  <a:pt x="176751" y="313194"/>
                  <a:pt x="175190" y="311834"/>
                  <a:pt x="174832" y="311508"/>
                </a:cubicBezTo>
                <a:lnTo>
                  <a:pt x="35826" y="172402"/>
                </a:lnTo>
                <a:cubicBezTo>
                  <a:pt x="2740" y="142439"/>
                  <a:pt x="-8639" y="96774"/>
                  <a:pt x="6781" y="58861"/>
                </a:cubicBezTo>
                <a:cubicBezTo>
                  <a:pt x="24751" y="14675"/>
                  <a:pt x="70118" y="3146"/>
                  <a:pt x="73171" y="2432"/>
                </a:cubicBezTo>
                <a:cubicBezTo>
                  <a:pt x="112152" y="-6672"/>
                  <a:pt x="153808" y="10287"/>
                  <a:pt x="179201" y="44888"/>
                </a:cubicBezTo>
                <a:cubicBezTo>
                  <a:pt x="204594" y="10287"/>
                  <a:pt x="246260" y="-6671"/>
                  <a:pt x="285229" y="2432"/>
                </a:cubicBezTo>
                <a:cubicBezTo>
                  <a:pt x="287190" y="2889"/>
                  <a:pt x="333442" y="14152"/>
                  <a:pt x="351622" y="58861"/>
                </a:cubicBezTo>
                <a:close/>
              </a:path>
            </a:pathLst>
          </a:custGeom>
          <a:solidFill>
            <a:srgbClr val="FEFFFF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39" name="Google Shape;3039;p35"/>
          <p:cNvSpPr/>
          <p:nvPr/>
        </p:nvSpPr>
        <p:spPr>
          <a:xfrm>
            <a:off x="6472735" y="6396686"/>
            <a:ext cx="1010713" cy="894473"/>
          </a:xfrm>
          <a:custGeom>
            <a:rect b="b" l="l" r="r" t="t"/>
            <a:pathLst>
              <a:path extrusionOk="0" h="894473" w="1010713">
                <a:moveTo>
                  <a:pt x="1010714" y="135694"/>
                </a:moveTo>
                <a:lnTo>
                  <a:pt x="1010714" y="570775"/>
                </a:lnTo>
                <a:cubicBezTo>
                  <a:pt x="1010714" y="645597"/>
                  <a:pt x="952445" y="706470"/>
                  <a:pt x="880822" y="706470"/>
                </a:cubicBezTo>
                <a:lnTo>
                  <a:pt x="688157" y="706470"/>
                </a:lnTo>
                <a:lnTo>
                  <a:pt x="513094" y="889347"/>
                </a:lnTo>
                <a:cubicBezTo>
                  <a:pt x="509953" y="892630"/>
                  <a:pt x="505691" y="894473"/>
                  <a:pt x="501247" y="894473"/>
                </a:cubicBezTo>
                <a:cubicBezTo>
                  <a:pt x="496805" y="894473"/>
                  <a:pt x="492543" y="892630"/>
                  <a:pt x="489401" y="889349"/>
                </a:cubicBezTo>
                <a:lnTo>
                  <a:pt x="314315" y="706470"/>
                </a:lnTo>
                <a:lnTo>
                  <a:pt x="129892" y="706470"/>
                </a:lnTo>
                <a:cubicBezTo>
                  <a:pt x="58269" y="706470"/>
                  <a:pt x="0" y="645597"/>
                  <a:pt x="0" y="570775"/>
                </a:cubicBezTo>
                <a:lnTo>
                  <a:pt x="0" y="135694"/>
                </a:lnTo>
                <a:cubicBezTo>
                  <a:pt x="0" y="60872"/>
                  <a:pt x="58269" y="0"/>
                  <a:pt x="129892" y="0"/>
                </a:cubicBezTo>
                <a:lnTo>
                  <a:pt x="880822" y="0"/>
                </a:lnTo>
                <a:cubicBezTo>
                  <a:pt x="952445" y="0"/>
                  <a:pt x="1010714" y="60872"/>
                  <a:pt x="1010714" y="135694"/>
                </a:cubicBezTo>
                <a:close/>
              </a:path>
            </a:pathLst>
          </a:custGeom>
          <a:solidFill>
            <a:srgbClr val="FF609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40" name="Google Shape;3040;p35"/>
          <p:cNvSpPr/>
          <p:nvPr/>
        </p:nvSpPr>
        <p:spPr>
          <a:xfrm>
            <a:off x="6472735" y="6396686"/>
            <a:ext cx="1010713" cy="894473"/>
          </a:xfrm>
          <a:custGeom>
            <a:rect b="b" l="l" r="r" t="t"/>
            <a:pathLst>
              <a:path extrusionOk="0" h="894473" w="1010713">
                <a:moveTo>
                  <a:pt x="880822" y="0"/>
                </a:moveTo>
                <a:lnTo>
                  <a:pt x="129892" y="0"/>
                </a:lnTo>
                <a:cubicBezTo>
                  <a:pt x="58269" y="0"/>
                  <a:pt x="0" y="60872"/>
                  <a:pt x="0" y="135694"/>
                </a:cubicBezTo>
                <a:lnTo>
                  <a:pt x="0" y="570775"/>
                </a:lnTo>
                <a:cubicBezTo>
                  <a:pt x="0" y="645597"/>
                  <a:pt x="58269" y="706470"/>
                  <a:pt x="129892" y="706470"/>
                </a:cubicBezTo>
                <a:lnTo>
                  <a:pt x="314315" y="706470"/>
                </a:lnTo>
                <a:lnTo>
                  <a:pt x="489401" y="889349"/>
                </a:lnTo>
                <a:cubicBezTo>
                  <a:pt x="492543" y="892630"/>
                  <a:pt x="496805" y="894473"/>
                  <a:pt x="501247" y="894473"/>
                </a:cubicBezTo>
                <a:cubicBezTo>
                  <a:pt x="505691" y="894473"/>
                  <a:pt x="509953" y="892630"/>
                  <a:pt x="513094" y="889347"/>
                </a:cubicBezTo>
                <a:lnTo>
                  <a:pt x="688157" y="706470"/>
                </a:lnTo>
                <a:lnTo>
                  <a:pt x="880822" y="706470"/>
                </a:lnTo>
                <a:cubicBezTo>
                  <a:pt x="952445" y="706470"/>
                  <a:pt x="1010714" y="645597"/>
                  <a:pt x="1010714" y="570775"/>
                </a:cubicBezTo>
                <a:lnTo>
                  <a:pt x="1010714" y="135694"/>
                </a:lnTo>
                <a:cubicBezTo>
                  <a:pt x="1010714" y="60872"/>
                  <a:pt x="952445" y="0"/>
                  <a:pt x="880822" y="0"/>
                </a:cubicBezTo>
                <a:close/>
                <a:moveTo>
                  <a:pt x="685824" y="505243"/>
                </a:moveTo>
                <a:cubicBezTo>
                  <a:pt x="686176" y="507024"/>
                  <a:pt x="685628" y="508866"/>
                  <a:pt x="684358" y="510164"/>
                </a:cubicBezTo>
                <a:cubicBezTo>
                  <a:pt x="683089" y="511463"/>
                  <a:pt x="681260" y="512050"/>
                  <a:pt x="679473" y="511738"/>
                </a:cubicBezTo>
                <a:lnTo>
                  <a:pt x="587024" y="495520"/>
                </a:lnTo>
                <a:cubicBezTo>
                  <a:pt x="577244" y="500446"/>
                  <a:pt x="566980" y="504497"/>
                  <a:pt x="556488" y="507567"/>
                </a:cubicBezTo>
                <a:cubicBezTo>
                  <a:pt x="555459" y="507867"/>
                  <a:pt x="531187" y="514854"/>
                  <a:pt x="505357" y="514854"/>
                </a:cubicBezTo>
                <a:cubicBezTo>
                  <a:pt x="456690" y="514854"/>
                  <a:pt x="410935" y="495888"/>
                  <a:pt x="376522" y="461450"/>
                </a:cubicBezTo>
                <a:cubicBezTo>
                  <a:pt x="342109" y="427013"/>
                  <a:pt x="323157" y="381225"/>
                  <a:pt x="323157" y="332523"/>
                </a:cubicBezTo>
                <a:cubicBezTo>
                  <a:pt x="323157" y="283821"/>
                  <a:pt x="342109" y="238033"/>
                  <a:pt x="376522" y="203595"/>
                </a:cubicBezTo>
                <a:cubicBezTo>
                  <a:pt x="410935" y="169158"/>
                  <a:pt x="456690" y="150192"/>
                  <a:pt x="505357" y="150192"/>
                </a:cubicBezTo>
                <a:cubicBezTo>
                  <a:pt x="554024" y="150192"/>
                  <a:pt x="599778" y="169158"/>
                  <a:pt x="634192" y="203595"/>
                </a:cubicBezTo>
                <a:cubicBezTo>
                  <a:pt x="668605" y="238033"/>
                  <a:pt x="687557" y="283821"/>
                  <a:pt x="687557" y="332523"/>
                </a:cubicBezTo>
                <a:cubicBezTo>
                  <a:pt x="687557" y="359649"/>
                  <a:pt x="679957" y="384805"/>
                  <a:pt x="679607" y="385948"/>
                </a:cubicBezTo>
                <a:cubicBezTo>
                  <a:pt x="676574" y="395885"/>
                  <a:pt x="672661" y="405618"/>
                  <a:pt x="667969" y="414905"/>
                </a:cubicBezTo>
                <a:lnTo>
                  <a:pt x="685824" y="505243"/>
                </a:lnTo>
                <a:close/>
              </a:path>
            </a:pathLst>
          </a:custGeom>
          <a:solidFill>
            <a:srgbClr val="FF609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41" name="Google Shape;3041;p35"/>
          <p:cNvSpPr/>
          <p:nvPr/>
        </p:nvSpPr>
        <p:spPr>
          <a:xfrm>
            <a:off x="6795891" y="6546877"/>
            <a:ext cx="364399" cy="364662"/>
          </a:xfrm>
          <a:custGeom>
            <a:rect b="b" l="l" r="r" t="t"/>
            <a:pathLst>
              <a:path extrusionOk="0" h="364662" w="364399">
                <a:moveTo>
                  <a:pt x="356451" y="235756"/>
                </a:moveTo>
                <a:cubicBezTo>
                  <a:pt x="353417" y="245693"/>
                  <a:pt x="349505" y="255426"/>
                  <a:pt x="344812" y="264713"/>
                </a:cubicBezTo>
                <a:lnTo>
                  <a:pt x="362667" y="355051"/>
                </a:lnTo>
                <a:cubicBezTo>
                  <a:pt x="363019" y="356833"/>
                  <a:pt x="362471" y="358674"/>
                  <a:pt x="361201" y="359972"/>
                </a:cubicBezTo>
                <a:cubicBezTo>
                  <a:pt x="359932" y="361271"/>
                  <a:pt x="358103" y="361858"/>
                  <a:pt x="356317" y="361546"/>
                </a:cubicBezTo>
                <a:lnTo>
                  <a:pt x="263867" y="345329"/>
                </a:lnTo>
                <a:cubicBezTo>
                  <a:pt x="254087" y="350255"/>
                  <a:pt x="243824" y="354305"/>
                  <a:pt x="233331" y="357376"/>
                </a:cubicBezTo>
                <a:cubicBezTo>
                  <a:pt x="232302" y="357675"/>
                  <a:pt x="208030" y="364662"/>
                  <a:pt x="182200" y="364662"/>
                </a:cubicBezTo>
                <a:cubicBezTo>
                  <a:pt x="133533" y="364662"/>
                  <a:pt x="87778" y="345697"/>
                  <a:pt x="53365" y="311258"/>
                </a:cubicBezTo>
                <a:cubicBezTo>
                  <a:pt x="18952" y="276821"/>
                  <a:pt x="0" y="231033"/>
                  <a:pt x="0" y="182331"/>
                </a:cubicBezTo>
                <a:cubicBezTo>
                  <a:pt x="0" y="133629"/>
                  <a:pt x="18952" y="87841"/>
                  <a:pt x="53365" y="53404"/>
                </a:cubicBezTo>
                <a:cubicBezTo>
                  <a:pt x="87778" y="18966"/>
                  <a:pt x="133533" y="0"/>
                  <a:pt x="182200" y="0"/>
                </a:cubicBezTo>
                <a:cubicBezTo>
                  <a:pt x="230867" y="0"/>
                  <a:pt x="276622" y="18966"/>
                  <a:pt x="311035" y="53404"/>
                </a:cubicBezTo>
                <a:cubicBezTo>
                  <a:pt x="345448" y="87841"/>
                  <a:pt x="364400" y="133629"/>
                  <a:pt x="364400" y="182331"/>
                </a:cubicBezTo>
                <a:cubicBezTo>
                  <a:pt x="364400" y="209457"/>
                  <a:pt x="356800" y="234613"/>
                  <a:pt x="356451" y="235756"/>
                </a:cubicBezTo>
                <a:close/>
              </a:path>
            </a:pathLst>
          </a:custGeom>
          <a:solidFill>
            <a:srgbClr val="FEFFFF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42" name="Google Shape;3042;p35"/>
          <p:cNvSpPr/>
          <p:nvPr/>
        </p:nvSpPr>
        <p:spPr>
          <a:xfrm>
            <a:off x="15092487" y="6396686"/>
            <a:ext cx="991574" cy="877535"/>
          </a:xfrm>
          <a:custGeom>
            <a:rect b="b" l="l" r="r" t="t"/>
            <a:pathLst>
              <a:path extrusionOk="0" h="877535" w="991574">
                <a:moveTo>
                  <a:pt x="991575" y="133124"/>
                </a:moveTo>
                <a:lnTo>
                  <a:pt x="991575" y="559967"/>
                </a:lnTo>
                <a:cubicBezTo>
                  <a:pt x="991575" y="633372"/>
                  <a:pt x="934409" y="693093"/>
                  <a:pt x="864143" y="693093"/>
                </a:cubicBezTo>
                <a:lnTo>
                  <a:pt x="675126" y="693093"/>
                </a:lnTo>
                <a:lnTo>
                  <a:pt x="503378" y="872507"/>
                </a:lnTo>
                <a:cubicBezTo>
                  <a:pt x="500296" y="875728"/>
                  <a:pt x="496115" y="877536"/>
                  <a:pt x="491755" y="877536"/>
                </a:cubicBezTo>
                <a:cubicBezTo>
                  <a:pt x="487397" y="877536"/>
                  <a:pt x="483217" y="875728"/>
                  <a:pt x="480134" y="872509"/>
                </a:cubicBezTo>
                <a:lnTo>
                  <a:pt x="308363" y="693093"/>
                </a:lnTo>
                <a:lnTo>
                  <a:pt x="127432" y="693093"/>
                </a:lnTo>
                <a:cubicBezTo>
                  <a:pt x="57165" y="693093"/>
                  <a:pt x="0" y="633372"/>
                  <a:pt x="0" y="559967"/>
                </a:cubicBezTo>
                <a:lnTo>
                  <a:pt x="0" y="133124"/>
                </a:lnTo>
                <a:cubicBezTo>
                  <a:pt x="0" y="59719"/>
                  <a:pt x="57165" y="0"/>
                  <a:pt x="127432" y="0"/>
                </a:cubicBezTo>
                <a:lnTo>
                  <a:pt x="864143" y="0"/>
                </a:lnTo>
                <a:cubicBezTo>
                  <a:pt x="934409" y="0"/>
                  <a:pt x="991575" y="59719"/>
                  <a:pt x="991575" y="133124"/>
                </a:cubicBezTo>
                <a:close/>
              </a:path>
            </a:pathLst>
          </a:custGeom>
          <a:solidFill>
            <a:srgbClr val="FF609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43" name="Google Shape;3043;p35"/>
          <p:cNvSpPr/>
          <p:nvPr/>
        </p:nvSpPr>
        <p:spPr>
          <a:xfrm>
            <a:off x="15092487" y="6396686"/>
            <a:ext cx="991574" cy="877535"/>
          </a:xfrm>
          <a:custGeom>
            <a:rect b="b" l="l" r="r" t="t"/>
            <a:pathLst>
              <a:path extrusionOk="0" h="877535" w="991574">
                <a:moveTo>
                  <a:pt x="864143" y="0"/>
                </a:moveTo>
                <a:lnTo>
                  <a:pt x="127432" y="0"/>
                </a:lnTo>
                <a:cubicBezTo>
                  <a:pt x="57165" y="0"/>
                  <a:pt x="0" y="59719"/>
                  <a:pt x="0" y="133124"/>
                </a:cubicBezTo>
                <a:lnTo>
                  <a:pt x="0" y="559967"/>
                </a:lnTo>
                <a:cubicBezTo>
                  <a:pt x="0" y="633372"/>
                  <a:pt x="57165" y="693093"/>
                  <a:pt x="127432" y="693093"/>
                </a:cubicBezTo>
                <a:lnTo>
                  <a:pt x="308363" y="693093"/>
                </a:lnTo>
                <a:lnTo>
                  <a:pt x="480134" y="872509"/>
                </a:lnTo>
                <a:cubicBezTo>
                  <a:pt x="483217" y="875728"/>
                  <a:pt x="487397" y="877536"/>
                  <a:pt x="491755" y="877536"/>
                </a:cubicBezTo>
                <a:cubicBezTo>
                  <a:pt x="496115" y="877536"/>
                  <a:pt x="500296" y="875728"/>
                  <a:pt x="503378" y="872507"/>
                </a:cubicBezTo>
                <a:lnTo>
                  <a:pt x="675126" y="693093"/>
                </a:lnTo>
                <a:lnTo>
                  <a:pt x="864143" y="693093"/>
                </a:lnTo>
                <a:cubicBezTo>
                  <a:pt x="934409" y="693093"/>
                  <a:pt x="991575" y="633372"/>
                  <a:pt x="991575" y="559967"/>
                </a:cubicBezTo>
                <a:lnTo>
                  <a:pt x="991575" y="133124"/>
                </a:lnTo>
                <a:cubicBezTo>
                  <a:pt x="991575" y="59719"/>
                  <a:pt x="934409" y="0"/>
                  <a:pt x="864143" y="0"/>
                </a:cubicBezTo>
                <a:close/>
                <a:moveTo>
                  <a:pt x="495863" y="163844"/>
                </a:moveTo>
                <a:cubicBezTo>
                  <a:pt x="550596" y="163857"/>
                  <a:pt x="595113" y="208427"/>
                  <a:pt x="595100" y="263199"/>
                </a:cubicBezTo>
                <a:cubicBezTo>
                  <a:pt x="595088" y="317971"/>
                  <a:pt x="550549" y="362521"/>
                  <a:pt x="495817" y="362508"/>
                </a:cubicBezTo>
                <a:cubicBezTo>
                  <a:pt x="441084" y="362495"/>
                  <a:pt x="396567" y="317925"/>
                  <a:pt x="396579" y="263153"/>
                </a:cubicBezTo>
                <a:cubicBezTo>
                  <a:pt x="396592" y="208381"/>
                  <a:pt x="441131" y="163831"/>
                  <a:pt x="495863" y="163844"/>
                </a:cubicBezTo>
                <a:close/>
                <a:moveTo>
                  <a:pt x="670398" y="499501"/>
                </a:moveTo>
                <a:cubicBezTo>
                  <a:pt x="670397" y="506079"/>
                  <a:pt x="665067" y="511410"/>
                  <a:pt x="658494" y="511409"/>
                </a:cubicBezTo>
                <a:lnTo>
                  <a:pt x="333073" y="511332"/>
                </a:lnTo>
                <a:cubicBezTo>
                  <a:pt x="326500" y="511331"/>
                  <a:pt x="321172" y="505997"/>
                  <a:pt x="321174" y="499419"/>
                </a:cubicBezTo>
                <a:lnTo>
                  <a:pt x="321176" y="489977"/>
                </a:lnTo>
                <a:cubicBezTo>
                  <a:pt x="321190" y="428573"/>
                  <a:pt x="370944" y="378807"/>
                  <a:pt x="432304" y="378821"/>
                </a:cubicBezTo>
                <a:lnTo>
                  <a:pt x="559324" y="378851"/>
                </a:lnTo>
                <a:cubicBezTo>
                  <a:pt x="620684" y="378866"/>
                  <a:pt x="670415" y="428656"/>
                  <a:pt x="670401" y="490060"/>
                </a:cubicBezTo>
                <a:lnTo>
                  <a:pt x="670398" y="499501"/>
                </a:lnTo>
                <a:close/>
              </a:path>
            </a:pathLst>
          </a:custGeom>
          <a:solidFill>
            <a:srgbClr val="FF609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44" name="Google Shape;3044;p35"/>
          <p:cNvSpPr/>
          <p:nvPr/>
        </p:nvSpPr>
        <p:spPr>
          <a:xfrm>
            <a:off x="15413660" y="6560530"/>
            <a:ext cx="349226" cy="347564"/>
          </a:xfrm>
          <a:custGeom>
            <a:rect b="b" l="l" r="r" t="t"/>
            <a:pathLst>
              <a:path extrusionOk="0" h="347564" w="349226">
                <a:moveTo>
                  <a:pt x="349227" y="326216"/>
                </a:moveTo>
                <a:lnTo>
                  <a:pt x="349224" y="335657"/>
                </a:lnTo>
                <a:cubicBezTo>
                  <a:pt x="349223" y="342235"/>
                  <a:pt x="343893" y="347566"/>
                  <a:pt x="337320" y="347565"/>
                </a:cubicBezTo>
                <a:lnTo>
                  <a:pt x="11899" y="347488"/>
                </a:lnTo>
                <a:cubicBezTo>
                  <a:pt x="5326" y="347487"/>
                  <a:pt x="-2" y="342153"/>
                  <a:pt x="0" y="335575"/>
                </a:cubicBezTo>
                <a:lnTo>
                  <a:pt x="2" y="326133"/>
                </a:lnTo>
                <a:cubicBezTo>
                  <a:pt x="17" y="264729"/>
                  <a:pt x="49770" y="214963"/>
                  <a:pt x="111130" y="214977"/>
                </a:cubicBezTo>
                <a:lnTo>
                  <a:pt x="238150" y="215007"/>
                </a:lnTo>
                <a:cubicBezTo>
                  <a:pt x="299510" y="215022"/>
                  <a:pt x="349241" y="264812"/>
                  <a:pt x="349227" y="326216"/>
                </a:cubicBezTo>
                <a:close/>
                <a:moveTo>
                  <a:pt x="174643" y="198664"/>
                </a:moveTo>
                <a:cubicBezTo>
                  <a:pt x="229375" y="198677"/>
                  <a:pt x="273914" y="154127"/>
                  <a:pt x="273927" y="99355"/>
                </a:cubicBezTo>
                <a:cubicBezTo>
                  <a:pt x="273939" y="44583"/>
                  <a:pt x="229422" y="13"/>
                  <a:pt x="174689" y="0"/>
                </a:cubicBezTo>
                <a:cubicBezTo>
                  <a:pt x="119957" y="-13"/>
                  <a:pt x="75418" y="44537"/>
                  <a:pt x="75405" y="99309"/>
                </a:cubicBezTo>
                <a:cubicBezTo>
                  <a:pt x="75393" y="154081"/>
                  <a:pt x="119910" y="198651"/>
                  <a:pt x="174643" y="198664"/>
                </a:cubicBezTo>
                <a:close/>
              </a:path>
            </a:pathLst>
          </a:custGeom>
          <a:solidFill>
            <a:srgbClr val="FEFFFF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045" name="Google Shape;3045;p35"/>
          <p:cNvGrpSpPr/>
          <p:nvPr/>
        </p:nvGrpSpPr>
        <p:grpSpPr>
          <a:xfrm>
            <a:off x="2488686" y="6334336"/>
            <a:ext cx="2429120" cy="2386167"/>
            <a:chOff x="0" y="-83133"/>
            <a:chExt cx="3238828" cy="3181557"/>
          </a:xfrm>
        </p:grpSpPr>
        <p:sp>
          <p:nvSpPr>
            <p:cNvPr id="3046" name="Google Shape;3046;p35"/>
            <p:cNvSpPr/>
            <p:nvPr/>
          </p:nvSpPr>
          <p:spPr>
            <a:xfrm>
              <a:off x="0" y="0"/>
              <a:ext cx="1347618" cy="1192631"/>
            </a:xfrm>
            <a:custGeom>
              <a:rect b="b" l="l" r="r" t="t"/>
              <a:pathLst>
                <a:path extrusionOk="0" h="1192631" w="1347618">
                  <a:moveTo>
                    <a:pt x="1347619" y="180925"/>
                  </a:moveTo>
                  <a:lnTo>
                    <a:pt x="1347619" y="761033"/>
                  </a:lnTo>
                  <a:cubicBezTo>
                    <a:pt x="1347619" y="860796"/>
                    <a:pt x="1269927" y="941960"/>
                    <a:pt x="1174430" y="941960"/>
                  </a:cubicBezTo>
                  <a:lnTo>
                    <a:pt x="917544" y="941960"/>
                  </a:lnTo>
                  <a:lnTo>
                    <a:pt x="684126" y="1185796"/>
                  </a:lnTo>
                  <a:cubicBezTo>
                    <a:pt x="679938" y="1190174"/>
                    <a:pt x="674254" y="1192631"/>
                    <a:pt x="668330" y="1192631"/>
                  </a:cubicBezTo>
                  <a:cubicBezTo>
                    <a:pt x="662407" y="1192631"/>
                    <a:pt x="656725" y="1190174"/>
                    <a:pt x="652535" y="1185799"/>
                  </a:cubicBezTo>
                  <a:lnTo>
                    <a:pt x="419087" y="941960"/>
                  </a:lnTo>
                  <a:lnTo>
                    <a:pt x="173189" y="941960"/>
                  </a:lnTo>
                  <a:cubicBezTo>
                    <a:pt x="77692" y="941960"/>
                    <a:pt x="0" y="860796"/>
                    <a:pt x="0" y="761033"/>
                  </a:cubicBezTo>
                  <a:lnTo>
                    <a:pt x="0" y="180925"/>
                  </a:lnTo>
                  <a:cubicBezTo>
                    <a:pt x="0" y="81163"/>
                    <a:pt x="77692" y="0"/>
                    <a:pt x="173189" y="0"/>
                  </a:cubicBezTo>
                  <a:lnTo>
                    <a:pt x="1174430" y="0"/>
                  </a:lnTo>
                  <a:cubicBezTo>
                    <a:pt x="1269927" y="0"/>
                    <a:pt x="1347619" y="81163"/>
                    <a:pt x="1347619" y="180925"/>
                  </a:cubicBezTo>
                  <a:close/>
                </a:path>
              </a:pathLst>
            </a:custGeom>
            <a:solidFill>
              <a:srgbClr val="FF609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7" name="Google Shape;3047;p35"/>
            <p:cNvSpPr/>
            <p:nvPr/>
          </p:nvSpPr>
          <p:spPr>
            <a:xfrm>
              <a:off x="0" y="0"/>
              <a:ext cx="1347618" cy="1192631"/>
            </a:xfrm>
            <a:custGeom>
              <a:rect b="b" l="l" r="r" t="t"/>
              <a:pathLst>
                <a:path extrusionOk="0" h="1192631" w="1347618">
                  <a:moveTo>
                    <a:pt x="1174430" y="0"/>
                  </a:moveTo>
                  <a:lnTo>
                    <a:pt x="173189" y="0"/>
                  </a:lnTo>
                  <a:cubicBezTo>
                    <a:pt x="77692" y="0"/>
                    <a:pt x="0" y="81163"/>
                    <a:pt x="0" y="180925"/>
                  </a:cubicBezTo>
                  <a:lnTo>
                    <a:pt x="0" y="761033"/>
                  </a:lnTo>
                  <a:cubicBezTo>
                    <a:pt x="0" y="860796"/>
                    <a:pt x="77692" y="941960"/>
                    <a:pt x="173189" y="941960"/>
                  </a:cubicBezTo>
                  <a:lnTo>
                    <a:pt x="419087" y="941960"/>
                  </a:lnTo>
                  <a:lnTo>
                    <a:pt x="652535" y="1185799"/>
                  </a:lnTo>
                  <a:cubicBezTo>
                    <a:pt x="656725" y="1190174"/>
                    <a:pt x="662407" y="1192631"/>
                    <a:pt x="668330" y="1192631"/>
                  </a:cubicBezTo>
                  <a:cubicBezTo>
                    <a:pt x="674254" y="1192631"/>
                    <a:pt x="679938" y="1190174"/>
                    <a:pt x="684126" y="1185796"/>
                  </a:cubicBezTo>
                  <a:lnTo>
                    <a:pt x="917544" y="941960"/>
                  </a:lnTo>
                  <a:lnTo>
                    <a:pt x="1174430" y="941960"/>
                  </a:lnTo>
                  <a:cubicBezTo>
                    <a:pt x="1269927" y="941960"/>
                    <a:pt x="1347619" y="860796"/>
                    <a:pt x="1347619" y="761033"/>
                  </a:cubicBezTo>
                  <a:lnTo>
                    <a:pt x="1347619" y="180925"/>
                  </a:lnTo>
                  <a:cubicBezTo>
                    <a:pt x="1347619" y="81163"/>
                    <a:pt x="1269927" y="0"/>
                    <a:pt x="1174430" y="0"/>
                  </a:cubicBezTo>
                  <a:close/>
                  <a:moveTo>
                    <a:pt x="914432" y="673657"/>
                  </a:moveTo>
                  <a:cubicBezTo>
                    <a:pt x="914901" y="676033"/>
                    <a:pt x="914171" y="678488"/>
                    <a:pt x="912478" y="680219"/>
                  </a:cubicBezTo>
                  <a:cubicBezTo>
                    <a:pt x="910785" y="681950"/>
                    <a:pt x="908347" y="682733"/>
                    <a:pt x="905965" y="682317"/>
                  </a:cubicBezTo>
                  <a:lnTo>
                    <a:pt x="782699" y="660694"/>
                  </a:lnTo>
                  <a:cubicBezTo>
                    <a:pt x="769659" y="667262"/>
                    <a:pt x="755974" y="672663"/>
                    <a:pt x="741985" y="676757"/>
                  </a:cubicBezTo>
                  <a:cubicBezTo>
                    <a:pt x="740612" y="677156"/>
                    <a:pt x="708250" y="686472"/>
                    <a:pt x="673810" y="686472"/>
                  </a:cubicBezTo>
                  <a:cubicBezTo>
                    <a:pt x="608920" y="686472"/>
                    <a:pt x="547914" y="661185"/>
                    <a:pt x="502030" y="615267"/>
                  </a:cubicBezTo>
                  <a:cubicBezTo>
                    <a:pt x="456145" y="569350"/>
                    <a:pt x="430876" y="508300"/>
                    <a:pt x="430876" y="443364"/>
                  </a:cubicBezTo>
                  <a:cubicBezTo>
                    <a:pt x="430876" y="378428"/>
                    <a:pt x="456145" y="317378"/>
                    <a:pt x="502030" y="271461"/>
                  </a:cubicBezTo>
                  <a:cubicBezTo>
                    <a:pt x="547914" y="225543"/>
                    <a:pt x="608920" y="200256"/>
                    <a:pt x="673810" y="200256"/>
                  </a:cubicBezTo>
                  <a:cubicBezTo>
                    <a:pt x="738699" y="200256"/>
                    <a:pt x="799705" y="225543"/>
                    <a:pt x="845590" y="271461"/>
                  </a:cubicBezTo>
                  <a:cubicBezTo>
                    <a:pt x="891473" y="317378"/>
                    <a:pt x="916743" y="378428"/>
                    <a:pt x="916743" y="443364"/>
                  </a:cubicBezTo>
                  <a:cubicBezTo>
                    <a:pt x="916743" y="479532"/>
                    <a:pt x="906610" y="513073"/>
                    <a:pt x="906144" y="514597"/>
                  </a:cubicBezTo>
                  <a:cubicBezTo>
                    <a:pt x="902099" y="527847"/>
                    <a:pt x="896882" y="540823"/>
                    <a:pt x="890626" y="553206"/>
                  </a:cubicBezTo>
                  <a:lnTo>
                    <a:pt x="914432" y="673657"/>
                  </a:lnTo>
                  <a:close/>
                </a:path>
              </a:pathLst>
            </a:custGeom>
            <a:solidFill>
              <a:srgbClr val="FF609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8" name="Google Shape;3048;p35"/>
            <p:cNvSpPr/>
            <p:nvPr/>
          </p:nvSpPr>
          <p:spPr>
            <a:xfrm>
              <a:off x="430875" y="200255"/>
              <a:ext cx="485866" cy="486216"/>
            </a:xfrm>
            <a:custGeom>
              <a:rect b="b" l="l" r="r" t="t"/>
              <a:pathLst>
                <a:path extrusionOk="0" h="486216" w="485866">
                  <a:moveTo>
                    <a:pt x="475268" y="314341"/>
                  </a:moveTo>
                  <a:cubicBezTo>
                    <a:pt x="471223" y="327591"/>
                    <a:pt x="466006" y="340568"/>
                    <a:pt x="459750" y="352950"/>
                  </a:cubicBezTo>
                  <a:lnTo>
                    <a:pt x="483556" y="473401"/>
                  </a:lnTo>
                  <a:cubicBezTo>
                    <a:pt x="484025" y="475777"/>
                    <a:pt x="483295" y="478232"/>
                    <a:pt x="481602" y="479963"/>
                  </a:cubicBezTo>
                  <a:cubicBezTo>
                    <a:pt x="479909" y="481695"/>
                    <a:pt x="477471" y="482477"/>
                    <a:pt x="475089" y="482061"/>
                  </a:cubicBezTo>
                  <a:lnTo>
                    <a:pt x="351823" y="460438"/>
                  </a:lnTo>
                  <a:cubicBezTo>
                    <a:pt x="338783" y="467006"/>
                    <a:pt x="325098" y="472407"/>
                    <a:pt x="311109" y="476501"/>
                  </a:cubicBezTo>
                  <a:cubicBezTo>
                    <a:pt x="309736" y="476900"/>
                    <a:pt x="277374" y="486216"/>
                    <a:pt x="242934" y="486216"/>
                  </a:cubicBezTo>
                  <a:cubicBezTo>
                    <a:pt x="178044" y="486216"/>
                    <a:pt x="117038" y="460929"/>
                    <a:pt x="71154" y="415011"/>
                  </a:cubicBezTo>
                  <a:cubicBezTo>
                    <a:pt x="25269" y="369094"/>
                    <a:pt x="0" y="308044"/>
                    <a:pt x="0" y="243108"/>
                  </a:cubicBezTo>
                  <a:cubicBezTo>
                    <a:pt x="0" y="178172"/>
                    <a:pt x="25269" y="117122"/>
                    <a:pt x="71154" y="71205"/>
                  </a:cubicBezTo>
                  <a:cubicBezTo>
                    <a:pt x="117038" y="25288"/>
                    <a:pt x="178044" y="0"/>
                    <a:pt x="242934" y="0"/>
                  </a:cubicBezTo>
                  <a:cubicBezTo>
                    <a:pt x="307823" y="0"/>
                    <a:pt x="368829" y="25288"/>
                    <a:pt x="414714" y="71205"/>
                  </a:cubicBezTo>
                  <a:cubicBezTo>
                    <a:pt x="460597" y="117122"/>
                    <a:pt x="485867" y="178172"/>
                    <a:pt x="485867" y="243108"/>
                  </a:cubicBezTo>
                  <a:cubicBezTo>
                    <a:pt x="485867" y="279276"/>
                    <a:pt x="475734" y="312818"/>
                    <a:pt x="475268" y="314341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3049" name="Google Shape;3049;p35"/>
            <p:cNvGrpSpPr/>
            <p:nvPr/>
          </p:nvGrpSpPr>
          <p:grpSpPr>
            <a:xfrm>
              <a:off x="266278" y="-83133"/>
              <a:ext cx="2972550" cy="3181557"/>
              <a:chOff x="0" y="-57150"/>
              <a:chExt cx="812800" cy="869950"/>
            </a:xfrm>
          </p:grpSpPr>
          <p:sp>
            <p:nvSpPr>
              <p:cNvPr id="3050" name="Google Shape;3050;p35"/>
              <p:cNvSpPr/>
              <p:nvPr/>
            </p:nvSpPr>
            <p:spPr>
              <a:xfrm>
                <a:off x="0" y="0"/>
                <a:ext cx="223290" cy="201775"/>
              </a:xfrm>
              <a:custGeom>
                <a:rect b="b" l="l" r="r" t="t"/>
                <a:pathLst>
                  <a:path extrusionOk="0" h="201775" w="223290">
                    <a:moveTo>
                      <a:pt x="0" y="0"/>
                    </a:moveTo>
                    <a:lnTo>
                      <a:pt x="223290" y="0"/>
                    </a:lnTo>
                    <a:lnTo>
                      <a:pt x="223290" y="201775"/>
                    </a:lnTo>
                    <a:lnTo>
                      <a:pt x="0" y="201775"/>
                    </a:lnTo>
                    <a:close/>
                  </a:path>
                </a:pathLst>
              </a:custGeom>
              <a:solidFill>
                <a:srgbClr val="FF609A"/>
              </a:solidFill>
              <a:ln>
                <a:noFill/>
              </a:ln>
            </p:spPr>
          </p:sp>
          <p:sp>
            <p:nvSpPr>
              <p:cNvPr id="3051" name="Google Shape;3051;p35"/>
              <p:cNvSpPr txBox="1"/>
              <p:nvPr/>
            </p:nvSpPr>
            <p:spPr>
              <a:xfrm>
                <a:off x="0" y="-57150"/>
                <a:ext cx="812800" cy="86995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Ctr="0" anchor="ctr" bIns="50800" lIns="50800" spcFirstLastPara="1" rIns="50800" wrap="square" tIns="50800">
                <a:noAutofit/>
              </a:bodyPr>
              <a:lstStyle/>
              <a:p>
                <a:pPr indent="0" lvl="0" marL="0" marR="0" rtl="0" algn="ctr">
                  <a:lnSpc>
                    <a:spcPct val="186611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pic>
          <p:nvPicPr>
            <p:cNvPr id="3052" name="Google Shape;3052;p35"/>
            <p:cNvPicPr preferRelativeResize="0"/>
            <p:nvPr/>
          </p:nvPicPr>
          <p:blipFill rotWithShape="1">
            <a:blip r:embed="rId4">
              <a:alphaModFix/>
            </a:blip>
            <a:srcRect b="0" l="0" r="0" t="0"/>
            <a:stretch/>
          </p:blipFill>
          <p:spPr>
            <a:xfrm>
              <a:off x="339732" y="112538"/>
              <a:ext cx="682827" cy="682827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FFFCF3"/>
        </a:solidFill>
      </p:bgPr>
    </p:bg>
    <p:spTree>
      <p:nvGrpSpPr>
        <p:cNvPr id="114" name="Shape 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" name="Google Shape;115;p13"/>
          <p:cNvSpPr/>
          <p:nvPr/>
        </p:nvSpPr>
        <p:spPr>
          <a:xfrm>
            <a:off x="-2743527" y="-2072772"/>
            <a:ext cx="12428716" cy="13883379"/>
          </a:xfrm>
          <a:custGeom>
            <a:rect b="b" l="l" r="r" t="t"/>
            <a:pathLst>
              <a:path extrusionOk="0" h="13883379" w="12428716">
                <a:moveTo>
                  <a:pt x="12382255" y="9954211"/>
                </a:moveTo>
                <a:cubicBezTo>
                  <a:pt x="12339747" y="9522445"/>
                  <a:pt x="12164713" y="9126220"/>
                  <a:pt x="11979121" y="8739434"/>
                </a:cubicBezTo>
                <a:cubicBezTo>
                  <a:pt x="11737406" y="8139682"/>
                  <a:pt x="11524864" y="7531322"/>
                  <a:pt x="11431790" y="6887699"/>
                </a:cubicBezTo>
                <a:cubicBezTo>
                  <a:pt x="11337883" y="6241299"/>
                  <a:pt x="11372612" y="5592122"/>
                  <a:pt x="11559315" y="4962659"/>
                </a:cubicBezTo>
                <a:cubicBezTo>
                  <a:pt x="11724903" y="4374568"/>
                  <a:pt x="11935778" y="3789532"/>
                  <a:pt x="11916886" y="3169510"/>
                </a:cubicBezTo>
                <a:cubicBezTo>
                  <a:pt x="11916886" y="2892957"/>
                  <a:pt x="11815199" y="2625290"/>
                  <a:pt x="11689897" y="2382335"/>
                </a:cubicBezTo>
                <a:cubicBezTo>
                  <a:pt x="11561816" y="2146599"/>
                  <a:pt x="11381224" y="1941683"/>
                  <a:pt x="11186186" y="1758981"/>
                </a:cubicBezTo>
                <a:cubicBezTo>
                  <a:pt x="11013374" y="1600990"/>
                  <a:pt x="10829171" y="1445776"/>
                  <a:pt x="10715816" y="1236974"/>
                </a:cubicBezTo>
                <a:cubicBezTo>
                  <a:pt x="10521888" y="752174"/>
                  <a:pt x="10508275" y="659989"/>
                  <a:pt x="10049017" y="362334"/>
                </a:cubicBezTo>
                <a:cubicBezTo>
                  <a:pt x="9978448" y="307912"/>
                  <a:pt x="9889819" y="243217"/>
                  <a:pt x="9807581" y="202678"/>
                </a:cubicBezTo>
                <a:cubicBezTo>
                  <a:pt x="9778408" y="186018"/>
                  <a:pt x="9749514" y="167415"/>
                  <a:pt x="9716729" y="158530"/>
                </a:cubicBezTo>
                <a:cubicBezTo>
                  <a:pt x="9673943" y="146312"/>
                  <a:pt x="9628100" y="174634"/>
                  <a:pt x="9619210" y="217950"/>
                </a:cubicBezTo>
                <a:cubicBezTo>
                  <a:pt x="8719032" y="-28060"/>
                  <a:pt x="7727448" y="-116635"/>
                  <a:pt x="6840328" y="224613"/>
                </a:cubicBezTo>
                <a:cubicBezTo>
                  <a:pt x="6404687" y="397042"/>
                  <a:pt x="6024056" y="687756"/>
                  <a:pt x="5684822" y="1006791"/>
                </a:cubicBezTo>
                <a:cubicBezTo>
                  <a:pt x="5266962" y="1435781"/>
                  <a:pt x="4961068" y="1971671"/>
                  <a:pt x="4766586" y="2536160"/>
                </a:cubicBezTo>
                <a:cubicBezTo>
                  <a:pt x="4629614" y="2941271"/>
                  <a:pt x="4780199" y="3284740"/>
                  <a:pt x="4411237" y="3597667"/>
                </a:cubicBezTo>
                <a:cubicBezTo>
                  <a:pt x="4128682" y="3822851"/>
                  <a:pt x="3800005" y="3957518"/>
                  <a:pt x="3476886" y="4119951"/>
                </a:cubicBezTo>
                <a:cubicBezTo>
                  <a:pt x="3143487" y="4270722"/>
                  <a:pt x="2819812" y="4437320"/>
                  <a:pt x="2492247" y="4600864"/>
                </a:cubicBezTo>
                <a:cubicBezTo>
                  <a:pt x="2096614" y="4801614"/>
                  <a:pt x="1705425" y="5019580"/>
                  <a:pt x="1355356" y="5293634"/>
                </a:cubicBezTo>
                <a:cubicBezTo>
                  <a:pt x="1042516" y="5552416"/>
                  <a:pt x="762461" y="5853958"/>
                  <a:pt x="519913" y="6179102"/>
                </a:cubicBezTo>
                <a:cubicBezTo>
                  <a:pt x="110110" y="6751643"/>
                  <a:pt x="-31307" y="7482175"/>
                  <a:pt x="5645" y="8176333"/>
                </a:cubicBezTo>
                <a:cubicBezTo>
                  <a:pt x="46764" y="8652803"/>
                  <a:pt x="184291" y="9135382"/>
                  <a:pt x="449066" y="9536883"/>
                </a:cubicBezTo>
                <a:cubicBezTo>
                  <a:pt x="810248" y="10084713"/>
                  <a:pt x="1350911" y="10472608"/>
                  <a:pt x="1946306" y="10732779"/>
                </a:cubicBezTo>
                <a:cubicBezTo>
                  <a:pt x="2487246" y="10963239"/>
                  <a:pt x="3079308" y="11045428"/>
                  <a:pt x="3661367" y="11098184"/>
                </a:cubicBezTo>
                <a:cubicBezTo>
                  <a:pt x="4157576" y="11142610"/>
                  <a:pt x="4662398" y="11129004"/>
                  <a:pt x="5148050" y="11253397"/>
                </a:cubicBezTo>
                <a:cubicBezTo>
                  <a:pt x="5517289" y="11363352"/>
                  <a:pt x="5905144" y="11478583"/>
                  <a:pt x="6202147" y="11734865"/>
                </a:cubicBezTo>
                <a:cubicBezTo>
                  <a:pt x="6598336" y="12099159"/>
                  <a:pt x="6861166" y="12578684"/>
                  <a:pt x="7210679" y="12983517"/>
                </a:cubicBezTo>
                <a:cubicBezTo>
                  <a:pt x="7738561" y="13555503"/>
                  <a:pt x="8510102" y="13885367"/>
                  <a:pt x="9287755" y="13880647"/>
                </a:cubicBezTo>
                <a:cubicBezTo>
                  <a:pt x="9588092" y="13896752"/>
                  <a:pt x="9884540" y="13839830"/>
                  <a:pt x="10172375" y="13758475"/>
                </a:cubicBezTo>
                <a:cubicBezTo>
                  <a:pt x="10362690" y="13707107"/>
                  <a:pt x="10555229" y="13653240"/>
                  <a:pt x="10729429" y="13558835"/>
                </a:cubicBezTo>
                <a:cubicBezTo>
                  <a:pt x="11065329" y="13372245"/>
                  <a:pt x="11315100" y="13071536"/>
                  <a:pt x="11570428" y="12791374"/>
                </a:cubicBezTo>
                <a:cubicBezTo>
                  <a:pt x="11787972" y="12543420"/>
                  <a:pt x="12004959" y="12289081"/>
                  <a:pt x="12141652" y="11985873"/>
                </a:cubicBezTo>
                <a:cubicBezTo>
                  <a:pt x="12434766" y="11355855"/>
                  <a:pt x="12479775" y="10635042"/>
                  <a:pt x="12382255" y="9954211"/>
                </a:cubicBezTo>
                <a:close/>
              </a:path>
            </a:pathLst>
          </a:custGeom>
          <a:solidFill>
            <a:srgbClr val="FF609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" name="Google Shape;116;p13"/>
          <p:cNvSpPr/>
          <p:nvPr/>
        </p:nvSpPr>
        <p:spPr>
          <a:xfrm>
            <a:off x="-2587177" y="-1949116"/>
            <a:ext cx="12114732" cy="13602474"/>
          </a:xfrm>
          <a:custGeom>
            <a:rect b="b" l="l" r="r" t="t"/>
            <a:pathLst>
              <a:path extrusionOk="0" h="13602474" w="12114732">
                <a:moveTo>
                  <a:pt x="11948906" y="9303551"/>
                </a:moveTo>
                <a:cubicBezTo>
                  <a:pt x="12098658" y="9790571"/>
                  <a:pt x="12142278" y="10312579"/>
                  <a:pt x="12098658" y="10819591"/>
                </a:cubicBezTo>
                <a:cubicBezTo>
                  <a:pt x="12005306" y="11752540"/>
                  <a:pt x="11655515" y="12199578"/>
                  <a:pt x="11029558" y="12854308"/>
                </a:cubicBezTo>
                <a:cubicBezTo>
                  <a:pt x="10725887" y="13193057"/>
                  <a:pt x="10431384" y="13378259"/>
                  <a:pt x="9986852" y="13479606"/>
                </a:cubicBezTo>
                <a:cubicBezTo>
                  <a:pt x="9672902" y="13573178"/>
                  <a:pt x="9347559" y="13621214"/>
                  <a:pt x="9019995" y="13595669"/>
                </a:cubicBezTo>
                <a:cubicBezTo>
                  <a:pt x="8322913" y="13576788"/>
                  <a:pt x="7641667" y="13261918"/>
                  <a:pt x="7168518" y="12751573"/>
                </a:cubicBezTo>
                <a:cubicBezTo>
                  <a:pt x="6796500" y="12318696"/>
                  <a:pt x="6521168" y="11796133"/>
                  <a:pt x="6074691" y="11431006"/>
                </a:cubicBezTo>
                <a:cubicBezTo>
                  <a:pt x="5819085" y="11231644"/>
                  <a:pt x="5506523" y="11130020"/>
                  <a:pt x="5203408" y="11026729"/>
                </a:cubicBezTo>
                <a:cubicBezTo>
                  <a:pt x="4745818" y="10878457"/>
                  <a:pt x="4261000" y="10863185"/>
                  <a:pt x="3784517" y="10837362"/>
                </a:cubicBezTo>
                <a:cubicBezTo>
                  <a:pt x="3180786" y="10797657"/>
                  <a:pt x="2560108" y="10726019"/>
                  <a:pt x="1986661" y="10520826"/>
                </a:cubicBezTo>
                <a:cubicBezTo>
                  <a:pt x="1341812" y="10263155"/>
                  <a:pt x="766976" y="9867762"/>
                  <a:pt x="388568" y="9275229"/>
                </a:cubicBezTo>
                <a:cubicBezTo>
                  <a:pt x="-86526" y="8477503"/>
                  <a:pt x="-112364" y="7453759"/>
                  <a:pt x="236871" y="6602998"/>
                </a:cubicBezTo>
                <a:cubicBezTo>
                  <a:pt x="370787" y="6270080"/>
                  <a:pt x="599165" y="5987696"/>
                  <a:pt x="841435" y="5727248"/>
                </a:cubicBezTo>
                <a:cubicBezTo>
                  <a:pt x="1090929" y="5452639"/>
                  <a:pt x="1372374" y="5208296"/>
                  <a:pt x="1691881" y="5018096"/>
                </a:cubicBezTo>
                <a:cubicBezTo>
                  <a:pt x="2428971" y="4552733"/>
                  <a:pt x="3245799" y="4234253"/>
                  <a:pt x="4011228" y="3821090"/>
                </a:cubicBezTo>
                <a:cubicBezTo>
                  <a:pt x="4324068" y="3659768"/>
                  <a:pt x="4628572" y="3401263"/>
                  <a:pt x="4670247" y="3030583"/>
                </a:cubicBezTo>
                <a:cubicBezTo>
                  <a:pt x="4686361" y="2855377"/>
                  <a:pt x="4690807" y="2672952"/>
                  <a:pt x="4743317" y="2500246"/>
                </a:cubicBezTo>
                <a:cubicBezTo>
                  <a:pt x="4832502" y="2183710"/>
                  <a:pt x="4990310" y="1889942"/>
                  <a:pt x="5153954" y="1606170"/>
                </a:cubicBezTo>
                <a:cubicBezTo>
                  <a:pt x="5486797" y="1039460"/>
                  <a:pt x="6003010" y="594088"/>
                  <a:pt x="6583125" y="292545"/>
                </a:cubicBezTo>
                <a:cubicBezTo>
                  <a:pt x="6990983" y="104290"/>
                  <a:pt x="7436349" y="12938"/>
                  <a:pt x="7884215" y="999"/>
                </a:cubicBezTo>
                <a:cubicBezTo>
                  <a:pt x="8457106" y="-9275"/>
                  <a:pt x="9034720" y="59308"/>
                  <a:pt x="9584550" y="224518"/>
                </a:cubicBezTo>
                <a:cubicBezTo>
                  <a:pt x="9676514" y="266445"/>
                  <a:pt x="9755140" y="335583"/>
                  <a:pt x="9837656" y="391671"/>
                </a:cubicBezTo>
                <a:cubicBezTo>
                  <a:pt x="9964903" y="485521"/>
                  <a:pt x="10117434" y="572985"/>
                  <a:pt x="10208007" y="708207"/>
                </a:cubicBezTo>
                <a:cubicBezTo>
                  <a:pt x="10316362" y="877860"/>
                  <a:pt x="10351368" y="1082775"/>
                  <a:pt x="10457223" y="1253816"/>
                </a:cubicBezTo>
                <a:cubicBezTo>
                  <a:pt x="10560576" y="1406808"/>
                  <a:pt x="10687546" y="1544251"/>
                  <a:pt x="10827574" y="1664202"/>
                </a:cubicBezTo>
                <a:cubicBezTo>
                  <a:pt x="11204870" y="1988790"/>
                  <a:pt x="11523544" y="2415003"/>
                  <a:pt x="11594670" y="2918684"/>
                </a:cubicBezTo>
                <a:cubicBezTo>
                  <a:pt x="11612173" y="3135262"/>
                  <a:pt x="11596615" y="3340455"/>
                  <a:pt x="11569387" y="3560364"/>
                </a:cubicBezTo>
                <a:cubicBezTo>
                  <a:pt x="11484370" y="4138459"/>
                  <a:pt x="11247657" y="4681569"/>
                  <a:pt x="11141803" y="5255776"/>
                </a:cubicBezTo>
                <a:cubicBezTo>
                  <a:pt x="10985661" y="6058500"/>
                  <a:pt x="11083458" y="6898987"/>
                  <a:pt x="11318782" y="7676722"/>
                </a:cubicBezTo>
                <a:cubicBezTo>
                  <a:pt x="11409911" y="7950220"/>
                  <a:pt x="11498540" y="8225384"/>
                  <a:pt x="11600782" y="8494996"/>
                </a:cubicBezTo>
                <a:cubicBezTo>
                  <a:pt x="11707192" y="8768771"/>
                  <a:pt x="11853054" y="9025610"/>
                  <a:pt x="11948906" y="9303551"/>
                </a:cubicBezTo>
                <a:close/>
              </a:path>
            </a:pathLst>
          </a:custGeom>
          <a:solidFill>
            <a:srgbClr val="FF609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" name="Google Shape;117;p13"/>
          <p:cNvSpPr txBox="1"/>
          <p:nvPr/>
        </p:nvSpPr>
        <p:spPr>
          <a:xfrm>
            <a:off x="9881225" y="3901235"/>
            <a:ext cx="7378075" cy="130492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just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0">
                <a:solidFill>
                  <a:srgbClr val="B35EFF"/>
                </a:solidFill>
                <a:latin typeface="Arial"/>
                <a:ea typeface="Arial"/>
                <a:cs typeface="Arial"/>
                <a:sym typeface="Arial"/>
              </a:rPr>
              <a:t>Introduction</a:t>
            </a:r>
            <a:endParaRPr/>
          </a:p>
        </p:txBody>
      </p:sp>
      <p:grpSp>
        <p:nvGrpSpPr>
          <p:cNvPr id="118" name="Google Shape;118;p13"/>
          <p:cNvGrpSpPr/>
          <p:nvPr/>
        </p:nvGrpSpPr>
        <p:grpSpPr>
          <a:xfrm>
            <a:off x="1449502" y="2933949"/>
            <a:ext cx="6499123" cy="4089384"/>
            <a:chOff x="1449502" y="2933949"/>
            <a:chExt cx="6499123" cy="4089384"/>
          </a:xfrm>
        </p:grpSpPr>
        <p:sp>
          <p:nvSpPr>
            <p:cNvPr id="119" name="Google Shape;119;p13"/>
            <p:cNvSpPr/>
            <p:nvPr/>
          </p:nvSpPr>
          <p:spPr>
            <a:xfrm>
              <a:off x="1701178" y="3009175"/>
              <a:ext cx="2744973" cy="4011570"/>
            </a:xfrm>
            <a:custGeom>
              <a:rect b="b" l="l" r="r" t="t"/>
              <a:pathLst>
                <a:path extrusionOk="0" h="4011570" w="2744973">
                  <a:moveTo>
                    <a:pt x="124942" y="398455"/>
                  </a:moveTo>
                  <a:lnTo>
                    <a:pt x="47085" y="477387"/>
                  </a:lnTo>
                  <a:cubicBezTo>
                    <a:pt x="8156" y="516206"/>
                    <a:pt x="-10010" y="575728"/>
                    <a:pt x="5561" y="635250"/>
                  </a:cubicBezTo>
                  <a:lnTo>
                    <a:pt x="824355" y="3881802"/>
                  </a:lnTo>
                  <a:cubicBezTo>
                    <a:pt x="847712" y="3971085"/>
                    <a:pt x="935949" y="4028020"/>
                    <a:pt x="1022889" y="4007316"/>
                  </a:cubicBezTo>
                  <a:lnTo>
                    <a:pt x="2544989" y="3654065"/>
                  </a:lnTo>
                  <a:cubicBezTo>
                    <a:pt x="2574834" y="3647595"/>
                    <a:pt x="2600786" y="3632067"/>
                    <a:pt x="2620250" y="3612658"/>
                  </a:cubicBezTo>
                  <a:lnTo>
                    <a:pt x="2698107" y="3533726"/>
                  </a:lnTo>
                  <a:cubicBezTo>
                    <a:pt x="2696809" y="3535020"/>
                    <a:pt x="2695512" y="3536314"/>
                    <a:pt x="2694214" y="3537608"/>
                  </a:cubicBezTo>
                  <a:cubicBezTo>
                    <a:pt x="2735738" y="3498789"/>
                    <a:pt x="2755202" y="3437973"/>
                    <a:pt x="2739631" y="3375863"/>
                  </a:cubicBezTo>
                  <a:lnTo>
                    <a:pt x="1920837" y="130605"/>
                  </a:lnTo>
                  <a:cubicBezTo>
                    <a:pt x="1897480" y="41322"/>
                    <a:pt x="1809243" y="-15613"/>
                    <a:pt x="1722303" y="3797"/>
                  </a:cubicBezTo>
                  <a:lnTo>
                    <a:pt x="200203" y="357048"/>
                  </a:lnTo>
                  <a:cubicBezTo>
                    <a:pt x="113263" y="377752"/>
                    <a:pt x="60061" y="467035"/>
                    <a:pt x="83418" y="556319"/>
                  </a:cubicBezTo>
                  <a:moveTo>
                    <a:pt x="854200" y="332463"/>
                  </a:moveTo>
                  <a:lnTo>
                    <a:pt x="1227912" y="245768"/>
                  </a:lnTo>
                  <a:cubicBezTo>
                    <a:pt x="1239591" y="243180"/>
                    <a:pt x="1251269" y="250943"/>
                    <a:pt x="1255162" y="262589"/>
                  </a:cubicBezTo>
                  <a:cubicBezTo>
                    <a:pt x="1257757" y="274235"/>
                    <a:pt x="1251269" y="287174"/>
                    <a:pt x="1239591" y="289762"/>
                  </a:cubicBezTo>
                  <a:lnTo>
                    <a:pt x="864581" y="375164"/>
                  </a:lnTo>
                  <a:cubicBezTo>
                    <a:pt x="852902" y="377752"/>
                    <a:pt x="841224" y="369988"/>
                    <a:pt x="838628" y="358342"/>
                  </a:cubicBezTo>
                  <a:cubicBezTo>
                    <a:pt x="836033" y="346697"/>
                    <a:pt x="842521" y="335051"/>
                    <a:pt x="854200" y="332463"/>
                  </a:cubicBezTo>
                  <a:close/>
                  <a:moveTo>
                    <a:pt x="752986" y="355754"/>
                  </a:moveTo>
                  <a:cubicBezTo>
                    <a:pt x="764665" y="353166"/>
                    <a:pt x="776343" y="360930"/>
                    <a:pt x="780236" y="372576"/>
                  </a:cubicBezTo>
                  <a:cubicBezTo>
                    <a:pt x="782831" y="384222"/>
                    <a:pt x="776343" y="397161"/>
                    <a:pt x="764665" y="399749"/>
                  </a:cubicBezTo>
                  <a:cubicBezTo>
                    <a:pt x="752986" y="402337"/>
                    <a:pt x="741307" y="394573"/>
                    <a:pt x="738712" y="382928"/>
                  </a:cubicBezTo>
                  <a:cubicBezTo>
                    <a:pt x="734819" y="369988"/>
                    <a:pt x="741307" y="358342"/>
                    <a:pt x="752986" y="355754"/>
                  </a:cubicBezTo>
                  <a:close/>
                  <a:moveTo>
                    <a:pt x="2397061" y="3374569"/>
                  </a:moveTo>
                  <a:lnTo>
                    <a:pt x="1205853" y="3651476"/>
                  </a:lnTo>
                  <a:cubicBezTo>
                    <a:pt x="1118913" y="3672180"/>
                    <a:pt x="1029377" y="3615246"/>
                    <a:pt x="1007318" y="3525962"/>
                  </a:cubicBezTo>
                  <a:lnTo>
                    <a:pt x="322179" y="812523"/>
                  </a:lnTo>
                  <a:cubicBezTo>
                    <a:pt x="298822" y="723240"/>
                    <a:pt x="352024" y="633956"/>
                    <a:pt x="438964" y="613253"/>
                  </a:cubicBezTo>
                  <a:lnTo>
                    <a:pt x="1630172" y="337639"/>
                  </a:lnTo>
                  <a:cubicBezTo>
                    <a:pt x="1717112" y="316936"/>
                    <a:pt x="1806647" y="373870"/>
                    <a:pt x="1828707" y="463153"/>
                  </a:cubicBezTo>
                  <a:lnTo>
                    <a:pt x="2512549" y="3175298"/>
                  </a:lnTo>
                  <a:cubicBezTo>
                    <a:pt x="2535906" y="3265876"/>
                    <a:pt x="2484001" y="3355159"/>
                    <a:pt x="2397061" y="3374569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" name="Google Shape;120;p13"/>
            <p:cNvSpPr/>
            <p:nvPr/>
          </p:nvSpPr>
          <p:spPr>
            <a:xfrm>
              <a:off x="5240137" y="3398572"/>
              <a:ext cx="2698106" cy="3613115"/>
            </a:xfrm>
            <a:custGeom>
              <a:rect b="b" l="l" r="r" t="t"/>
              <a:pathLst>
                <a:path extrusionOk="0" h="3613115" w="2698106">
                  <a:moveTo>
                    <a:pt x="2429130" y="1281023"/>
                  </a:moveTo>
                  <a:lnTo>
                    <a:pt x="1873752" y="3483347"/>
                  </a:lnTo>
                  <a:cubicBezTo>
                    <a:pt x="1850395" y="3572630"/>
                    <a:pt x="1762158" y="3629564"/>
                    <a:pt x="1675218" y="3608861"/>
                  </a:cubicBezTo>
                  <a:lnTo>
                    <a:pt x="153118" y="3255609"/>
                  </a:lnTo>
                  <a:cubicBezTo>
                    <a:pt x="123273" y="3249139"/>
                    <a:pt x="97321" y="3233612"/>
                    <a:pt x="77857" y="3214202"/>
                  </a:cubicBezTo>
                  <a:lnTo>
                    <a:pt x="0" y="3135271"/>
                  </a:lnTo>
                  <a:cubicBezTo>
                    <a:pt x="19464" y="3154680"/>
                    <a:pt x="45416" y="3170208"/>
                    <a:pt x="75261" y="3176677"/>
                  </a:cubicBezTo>
                  <a:lnTo>
                    <a:pt x="1597361" y="3529929"/>
                  </a:lnTo>
                  <a:cubicBezTo>
                    <a:pt x="1684301" y="3550632"/>
                    <a:pt x="1773836" y="3493698"/>
                    <a:pt x="1795896" y="3404415"/>
                  </a:cubicBezTo>
                  <a:lnTo>
                    <a:pt x="2614689" y="157863"/>
                  </a:lnTo>
                  <a:cubicBezTo>
                    <a:pt x="2630260" y="98341"/>
                    <a:pt x="2612094" y="38819"/>
                    <a:pt x="2573165" y="0"/>
                  </a:cubicBezTo>
                  <a:lnTo>
                    <a:pt x="2651022" y="78932"/>
                  </a:lnTo>
                  <a:cubicBezTo>
                    <a:pt x="2689951" y="117751"/>
                    <a:pt x="2708117" y="177273"/>
                    <a:pt x="2692546" y="236795"/>
                  </a:cubicBezTo>
                  <a:lnTo>
                    <a:pt x="2429130" y="1281023"/>
                  </a:lnTo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" name="Google Shape;121;p13"/>
            <p:cNvSpPr/>
            <p:nvPr/>
          </p:nvSpPr>
          <p:spPr>
            <a:xfrm>
              <a:off x="5206399" y="3416687"/>
              <a:ext cx="2712009" cy="3566159"/>
            </a:xfrm>
            <a:custGeom>
              <a:rect b="b" l="l" r="r" t="t"/>
              <a:pathLst>
                <a:path extrusionOk="0" h="3566159" w="2712009">
                  <a:moveTo>
                    <a:pt x="144035" y="3199969"/>
                  </a:moveTo>
                  <a:lnTo>
                    <a:pt x="1773836" y="3566160"/>
                  </a:lnTo>
                  <a:lnTo>
                    <a:pt x="1928252" y="3337129"/>
                  </a:lnTo>
                  <a:lnTo>
                    <a:pt x="2712010" y="164333"/>
                  </a:lnTo>
                  <a:lnTo>
                    <a:pt x="2535535" y="0"/>
                  </a:lnTo>
                  <a:lnTo>
                    <a:pt x="2083966" y="2243731"/>
                  </a:lnTo>
                  <a:lnTo>
                    <a:pt x="1749181" y="3403121"/>
                  </a:lnTo>
                  <a:lnTo>
                    <a:pt x="211511" y="2965762"/>
                  </a:lnTo>
                  <a:lnTo>
                    <a:pt x="0" y="3070573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" name="Google Shape;122;p13"/>
            <p:cNvSpPr/>
            <p:nvPr/>
          </p:nvSpPr>
          <p:spPr>
            <a:xfrm>
              <a:off x="5202811" y="3011308"/>
              <a:ext cx="2745814" cy="4012025"/>
            </a:xfrm>
            <a:custGeom>
              <a:rect b="b" l="l" r="r" t="t"/>
              <a:pathLst>
                <a:path extrusionOk="0" h="4012025" w="2745814">
                  <a:moveTo>
                    <a:pt x="2698730" y="476548"/>
                  </a:moveTo>
                  <a:lnTo>
                    <a:pt x="2620873" y="397616"/>
                  </a:lnTo>
                  <a:cubicBezTo>
                    <a:pt x="2623468" y="400204"/>
                    <a:pt x="2624766" y="401498"/>
                    <a:pt x="2626064" y="404086"/>
                  </a:cubicBezTo>
                  <a:cubicBezTo>
                    <a:pt x="2605302" y="380794"/>
                    <a:pt x="2578052" y="363973"/>
                    <a:pt x="2545611" y="356209"/>
                  </a:cubicBezTo>
                  <a:lnTo>
                    <a:pt x="1023512" y="4251"/>
                  </a:lnTo>
                  <a:cubicBezTo>
                    <a:pt x="936572" y="-16452"/>
                    <a:pt x="847037" y="40482"/>
                    <a:pt x="824977" y="131060"/>
                  </a:cubicBezTo>
                  <a:lnTo>
                    <a:pt x="4886" y="3377611"/>
                  </a:lnTo>
                  <a:cubicBezTo>
                    <a:pt x="-4197" y="3415136"/>
                    <a:pt x="-304" y="3453955"/>
                    <a:pt x="13969" y="3486304"/>
                  </a:cubicBezTo>
                  <a:lnTo>
                    <a:pt x="13969" y="3486304"/>
                  </a:lnTo>
                  <a:lnTo>
                    <a:pt x="13969" y="3486304"/>
                  </a:lnTo>
                  <a:cubicBezTo>
                    <a:pt x="23053" y="3505713"/>
                    <a:pt x="34731" y="3523829"/>
                    <a:pt x="50303" y="3538062"/>
                  </a:cubicBezTo>
                  <a:cubicBezTo>
                    <a:pt x="49005" y="3536768"/>
                    <a:pt x="47707" y="3535475"/>
                    <a:pt x="46410" y="3534181"/>
                  </a:cubicBezTo>
                  <a:lnTo>
                    <a:pt x="124266" y="3613112"/>
                  </a:lnTo>
                  <a:cubicBezTo>
                    <a:pt x="143731" y="3632522"/>
                    <a:pt x="169683" y="3648049"/>
                    <a:pt x="199528" y="3654519"/>
                  </a:cubicBezTo>
                  <a:lnTo>
                    <a:pt x="1722925" y="4007771"/>
                  </a:lnTo>
                  <a:cubicBezTo>
                    <a:pt x="1809865" y="4028474"/>
                    <a:pt x="1899401" y="3971540"/>
                    <a:pt x="1921460" y="3882256"/>
                  </a:cubicBezTo>
                  <a:lnTo>
                    <a:pt x="2476838" y="1679933"/>
                  </a:lnTo>
                  <a:lnTo>
                    <a:pt x="2740253" y="634411"/>
                  </a:lnTo>
                  <a:cubicBezTo>
                    <a:pt x="2755825" y="574889"/>
                    <a:pt x="2737658" y="516660"/>
                    <a:pt x="2698730" y="476548"/>
                  </a:cubicBezTo>
                  <a:close/>
                  <a:moveTo>
                    <a:pt x="59386" y="3545826"/>
                  </a:moveTo>
                  <a:cubicBezTo>
                    <a:pt x="60684" y="3547120"/>
                    <a:pt x="61981" y="3548414"/>
                    <a:pt x="64577" y="3549708"/>
                  </a:cubicBezTo>
                  <a:cubicBezTo>
                    <a:pt x="61981" y="3548414"/>
                    <a:pt x="60684" y="3547120"/>
                    <a:pt x="59386" y="3545826"/>
                  </a:cubicBezTo>
                  <a:close/>
                  <a:moveTo>
                    <a:pt x="77553" y="3558766"/>
                  </a:moveTo>
                  <a:cubicBezTo>
                    <a:pt x="81445" y="3561354"/>
                    <a:pt x="86636" y="3563942"/>
                    <a:pt x="90529" y="3566530"/>
                  </a:cubicBezTo>
                  <a:cubicBezTo>
                    <a:pt x="86636" y="3563942"/>
                    <a:pt x="81445" y="3561354"/>
                    <a:pt x="77553" y="3558766"/>
                  </a:cubicBezTo>
                  <a:close/>
                  <a:moveTo>
                    <a:pt x="107398" y="3572999"/>
                  </a:moveTo>
                  <a:cubicBezTo>
                    <a:pt x="108695" y="3572999"/>
                    <a:pt x="109993" y="3572999"/>
                    <a:pt x="109993" y="3574294"/>
                  </a:cubicBezTo>
                  <a:lnTo>
                    <a:pt x="109993" y="3574294"/>
                  </a:lnTo>
                  <a:cubicBezTo>
                    <a:pt x="109993" y="3572999"/>
                    <a:pt x="108695" y="3572999"/>
                    <a:pt x="107398" y="3572999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" name="Google Shape;123;p13"/>
            <p:cNvSpPr/>
            <p:nvPr/>
          </p:nvSpPr>
          <p:spPr>
            <a:xfrm>
              <a:off x="2020444" y="3334795"/>
              <a:ext cx="2201383" cy="3321052"/>
            </a:xfrm>
            <a:custGeom>
              <a:rect b="b" l="l" r="r" t="t"/>
              <a:pathLst>
                <a:path extrusionOk="0" h="3321052" w="2201383">
                  <a:moveTo>
                    <a:pt x="1313500" y="4255"/>
                  </a:moveTo>
                  <a:cubicBezTo>
                    <a:pt x="1400440" y="-16449"/>
                    <a:pt x="1489976" y="40486"/>
                    <a:pt x="1512035" y="129769"/>
                  </a:cubicBezTo>
                  <a:lnTo>
                    <a:pt x="2195877" y="2841914"/>
                  </a:lnTo>
                  <a:cubicBezTo>
                    <a:pt x="2219234" y="2931198"/>
                    <a:pt x="2166032" y="3020481"/>
                    <a:pt x="2079092" y="3041184"/>
                  </a:cubicBezTo>
                  <a:lnTo>
                    <a:pt x="887884" y="3316798"/>
                  </a:lnTo>
                  <a:cubicBezTo>
                    <a:pt x="800943" y="3337502"/>
                    <a:pt x="711408" y="3280567"/>
                    <a:pt x="689349" y="3191284"/>
                  </a:cubicBezTo>
                  <a:lnTo>
                    <a:pt x="5507" y="479139"/>
                  </a:lnTo>
                  <a:cubicBezTo>
                    <a:pt x="-17850" y="389856"/>
                    <a:pt x="35352" y="300572"/>
                    <a:pt x="122292" y="279869"/>
                  </a:cubicBezTo>
                  <a:lnTo>
                    <a:pt x="1313500" y="4255"/>
                  </a:ln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" name="Google Shape;124;p13"/>
            <p:cNvSpPr/>
            <p:nvPr/>
          </p:nvSpPr>
          <p:spPr>
            <a:xfrm>
              <a:off x="1846881" y="3153540"/>
              <a:ext cx="2486225" cy="3631331"/>
            </a:xfrm>
            <a:custGeom>
              <a:rect b="b" l="l" r="r" t="t"/>
              <a:pathLst>
                <a:path extrusionOk="0" h="3631331" w="2486225">
                  <a:moveTo>
                    <a:pt x="1655753" y="32822"/>
                  </a:moveTo>
                  <a:lnTo>
                    <a:pt x="1859479" y="503825"/>
                  </a:lnTo>
                  <a:lnTo>
                    <a:pt x="2486225" y="3169387"/>
                  </a:lnTo>
                  <a:lnTo>
                    <a:pt x="2157930" y="3429473"/>
                  </a:lnTo>
                  <a:lnTo>
                    <a:pt x="881079" y="3631332"/>
                  </a:lnTo>
                  <a:lnTo>
                    <a:pt x="271201" y="1554522"/>
                  </a:lnTo>
                  <a:lnTo>
                    <a:pt x="0" y="389956"/>
                  </a:lnTo>
                  <a:cubicBezTo>
                    <a:pt x="0" y="389956"/>
                    <a:pt x="1449433" y="-134099"/>
                    <a:pt x="1655753" y="32822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" name="Google Shape;125;p13"/>
            <p:cNvSpPr/>
            <p:nvPr/>
          </p:nvSpPr>
          <p:spPr>
            <a:xfrm>
              <a:off x="5418891" y="3334795"/>
              <a:ext cx="2201383" cy="3321052"/>
            </a:xfrm>
            <a:custGeom>
              <a:rect b="b" l="l" r="r" t="t"/>
              <a:pathLst>
                <a:path extrusionOk="0" h="3321052" w="2201383">
                  <a:moveTo>
                    <a:pt x="887883" y="4255"/>
                  </a:moveTo>
                  <a:cubicBezTo>
                    <a:pt x="800944" y="-16449"/>
                    <a:pt x="711408" y="40486"/>
                    <a:pt x="689349" y="129769"/>
                  </a:cubicBezTo>
                  <a:lnTo>
                    <a:pt x="5507" y="2841914"/>
                  </a:lnTo>
                  <a:cubicBezTo>
                    <a:pt x="-17850" y="2931198"/>
                    <a:pt x="35352" y="3020481"/>
                    <a:pt x="122292" y="3041184"/>
                  </a:cubicBezTo>
                  <a:lnTo>
                    <a:pt x="1313501" y="3316798"/>
                  </a:lnTo>
                  <a:cubicBezTo>
                    <a:pt x="1400440" y="3337502"/>
                    <a:pt x="1489976" y="3280567"/>
                    <a:pt x="1512035" y="3191284"/>
                  </a:cubicBezTo>
                  <a:lnTo>
                    <a:pt x="2195877" y="479139"/>
                  </a:lnTo>
                  <a:cubicBezTo>
                    <a:pt x="2219234" y="389856"/>
                    <a:pt x="2166032" y="300572"/>
                    <a:pt x="2079092" y="279869"/>
                  </a:cubicBezTo>
                  <a:lnTo>
                    <a:pt x="887883" y="4255"/>
                  </a:ln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" name="Google Shape;126;p13"/>
            <p:cNvSpPr/>
            <p:nvPr/>
          </p:nvSpPr>
          <p:spPr>
            <a:xfrm>
              <a:off x="5302423" y="3166953"/>
              <a:ext cx="2421344" cy="3564866"/>
            </a:xfrm>
            <a:custGeom>
              <a:rect b="b" l="l" r="r" t="t"/>
              <a:pathLst>
                <a:path extrusionOk="0" h="3564866" w="2421344">
                  <a:moveTo>
                    <a:pt x="836960" y="0"/>
                  </a:moveTo>
                  <a:lnTo>
                    <a:pt x="543700" y="1029994"/>
                  </a:lnTo>
                  <a:lnTo>
                    <a:pt x="0" y="3215496"/>
                  </a:lnTo>
                  <a:lnTo>
                    <a:pt x="1031602" y="3564866"/>
                  </a:lnTo>
                  <a:lnTo>
                    <a:pt x="1653158" y="3564866"/>
                  </a:lnTo>
                  <a:lnTo>
                    <a:pt x="2421345" y="455475"/>
                  </a:ln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" name="Google Shape;127;p13"/>
            <p:cNvSpPr/>
            <p:nvPr/>
          </p:nvSpPr>
          <p:spPr>
            <a:xfrm>
              <a:off x="5193107" y="3000953"/>
              <a:ext cx="2666791" cy="3933097"/>
            </a:xfrm>
            <a:custGeom>
              <a:rect b="b" l="l" r="r" t="t"/>
              <a:pathLst>
                <a:path extrusionOk="0" h="3933097" w="2666791">
                  <a:moveTo>
                    <a:pt x="2544935" y="356213"/>
                  </a:moveTo>
                  <a:lnTo>
                    <a:pt x="1022835" y="4255"/>
                  </a:lnTo>
                  <a:cubicBezTo>
                    <a:pt x="935895" y="-16449"/>
                    <a:pt x="846360" y="40486"/>
                    <a:pt x="824301" y="129769"/>
                  </a:cubicBezTo>
                  <a:lnTo>
                    <a:pt x="5507" y="3376321"/>
                  </a:lnTo>
                  <a:cubicBezTo>
                    <a:pt x="-17850" y="3465604"/>
                    <a:pt x="35352" y="3554887"/>
                    <a:pt x="122292" y="3575591"/>
                  </a:cubicBezTo>
                  <a:lnTo>
                    <a:pt x="1644392" y="3928842"/>
                  </a:lnTo>
                  <a:cubicBezTo>
                    <a:pt x="1731332" y="3949546"/>
                    <a:pt x="1820867" y="3892612"/>
                    <a:pt x="1842926" y="3803328"/>
                  </a:cubicBezTo>
                  <a:lnTo>
                    <a:pt x="2661720" y="556777"/>
                  </a:lnTo>
                  <a:cubicBezTo>
                    <a:pt x="2683779" y="466199"/>
                    <a:pt x="2631875" y="376916"/>
                    <a:pt x="2544935" y="356213"/>
                  </a:cubicBezTo>
                  <a:close/>
                  <a:moveTo>
                    <a:pt x="2421662" y="812981"/>
                  </a:moveTo>
                  <a:lnTo>
                    <a:pt x="1737820" y="3525126"/>
                  </a:lnTo>
                  <a:cubicBezTo>
                    <a:pt x="1714463" y="3614410"/>
                    <a:pt x="1626225" y="3671344"/>
                    <a:pt x="1539285" y="3650640"/>
                  </a:cubicBezTo>
                  <a:lnTo>
                    <a:pt x="346779" y="3375027"/>
                  </a:lnTo>
                  <a:cubicBezTo>
                    <a:pt x="259839" y="3354323"/>
                    <a:pt x="206637" y="3265040"/>
                    <a:pt x="229994" y="3175757"/>
                  </a:cubicBezTo>
                  <a:lnTo>
                    <a:pt x="913836" y="463611"/>
                  </a:lnTo>
                  <a:cubicBezTo>
                    <a:pt x="937193" y="374328"/>
                    <a:pt x="1025430" y="317394"/>
                    <a:pt x="1112371" y="338097"/>
                  </a:cubicBezTo>
                  <a:lnTo>
                    <a:pt x="2303579" y="613711"/>
                  </a:lnTo>
                  <a:cubicBezTo>
                    <a:pt x="2391816" y="634414"/>
                    <a:pt x="2443721" y="723698"/>
                    <a:pt x="2421662" y="812981"/>
                  </a:cubicBez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" name="Google Shape;128;p13"/>
            <p:cNvSpPr/>
            <p:nvPr/>
          </p:nvSpPr>
          <p:spPr>
            <a:xfrm>
              <a:off x="1780386" y="3000117"/>
              <a:ext cx="2668084" cy="3932639"/>
            </a:xfrm>
            <a:custGeom>
              <a:rect b="b" l="l" r="r" t="t"/>
              <a:pathLst>
                <a:path extrusionOk="0" h="3932639" w="2668084">
                  <a:moveTo>
                    <a:pt x="2663017" y="3378451"/>
                  </a:moveTo>
                  <a:lnTo>
                    <a:pt x="1844224" y="130605"/>
                  </a:lnTo>
                  <a:cubicBezTo>
                    <a:pt x="1820867" y="41322"/>
                    <a:pt x="1732629" y="-15613"/>
                    <a:pt x="1645689" y="3797"/>
                  </a:cubicBezTo>
                  <a:lnTo>
                    <a:pt x="122292" y="357048"/>
                  </a:lnTo>
                  <a:cubicBezTo>
                    <a:pt x="35352" y="377752"/>
                    <a:pt x="-17850" y="467035"/>
                    <a:pt x="5507" y="556319"/>
                  </a:cubicBezTo>
                  <a:lnTo>
                    <a:pt x="824301" y="3802870"/>
                  </a:lnTo>
                  <a:cubicBezTo>
                    <a:pt x="847658" y="3892153"/>
                    <a:pt x="935895" y="3949088"/>
                    <a:pt x="1022835" y="3928385"/>
                  </a:cubicBezTo>
                  <a:lnTo>
                    <a:pt x="2544935" y="3575133"/>
                  </a:lnTo>
                  <a:cubicBezTo>
                    <a:pt x="2633172" y="3557017"/>
                    <a:pt x="2685077" y="3467734"/>
                    <a:pt x="2663017" y="3378451"/>
                  </a:cubicBezTo>
                  <a:close/>
                  <a:moveTo>
                    <a:pt x="777586" y="332463"/>
                  </a:moveTo>
                  <a:lnTo>
                    <a:pt x="1151299" y="245768"/>
                  </a:lnTo>
                  <a:cubicBezTo>
                    <a:pt x="1162977" y="243180"/>
                    <a:pt x="1174656" y="250943"/>
                    <a:pt x="1178549" y="262589"/>
                  </a:cubicBezTo>
                  <a:cubicBezTo>
                    <a:pt x="1181144" y="274235"/>
                    <a:pt x="1174656" y="287174"/>
                    <a:pt x="1162977" y="289762"/>
                  </a:cubicBezTo>
                  <a:lnTo>
                    <a:pt x="789265" y="376458"/>
                  </a:lnTo>
                  <a:cubicBezTo>
                    <a:pt x="777586" y="379046"/>
                    <a:pt x="765908" y="371282"/>
                    <a:pt x="762015" y="359636"/>
                  </a:cubicBezTo>
                  <a:cubicBezTo>
                    <a:pt x="758122" y="346697"/>
                    <a:pt x="765908" y="335051"/>
                    <a:pt x="777586" y="332463"/>
                  </a:cubicBezTo>
                  <a:close/>
                  <a:moveTo>
                    <a:pt x="676373" y="355754"/>
                  </a:moveTo>
                  <a:cubicBezTo>
                    <a:pt x="688051" y="353167"/>
                    <a:pt x="699730" y="360930"/>
                    <a:pt x="703623" y="372576"/>
                  </a:cubicBezTo>
                  <a:cubicBezTo>
                    <a:pt x="707515" y="384222"/>
                    <a:pt x="699730" y="395867"/>
                    <a:pt x="688051" y="399749"/>
                  </a:cubicBezTo>
                  <a:cubicBezTo>
                    <a:pt x="676373" y="402337"/>
                    <a:pt x="664694" y="394573"/>
                    <a:pt x="660801" y="382928"/>
                  </a:cubicBezTo>
                  <a:cubicBezTo>
                    <a:pt x="656908" y="371282"/>
                    <a:pt x="664694" y="358342"/>
                    <a:pt x="676373" y="355754"/>
                  </a:cubicBezTo>
                  <a:close/>
                  <a:moveTo>
                    <a:pt x="2320448" y="3375862"/>
                  </a:moveTo>
                  <a:lnTo>
                    <a:pt x="1129239" y="3651476"/>
                  </a:lnTo>
                  <a:cubicBezTo>
                    <a:pt x="1042299" y="3672180"/>
                    <a:pt x="952764" y="3615245"/>
                    <a:pt x="930705" y="3525962"/>
                  </a:cubicBezTo>
                  <a:lnTo>
                    <a:pt x="245565" y="813817"/>
                  </a:lnTo>
                  <a:cubicBezTo>
                    <a:pt x="222208" y="724534"/>
                    <a:pt x="275410" y="635250"/>
                    <a:pt x="362351" y="614547"/>
                  </a:cubicBezTo>
                  <a:lnTo>
                    <a:pt x="1553559" y="338933"/>
                  </a:lnTo>
                  <a:cubicBezTo>
                    <a:pt x="1640499" y="318230"/>
                    <a:pt x="1730034" y="375164"/>
                    <a:pt x="1752093" y="464447"/>
                  </a:cubicBezTo>
                  <a:lnTo>
                    <a:pt x="2435935" y="3176592"/>
                  </a:lnTo>
                  <a:cubicBezTo>
                    <a:pt x="2459292" y="3265876"/>
                    <a:pt x="2407388" y="3355159"/>
                    <a:pt x="2320448" y="3375862"/>
                  </a:cubicBezTo>
                  <a:close/>
                </a:path>
              </a:pathLst>
            </a:custGeom>
            <a:solidFill>
              <a:srgbClr val="FFC845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" name="Google Shape;129;p13"/>
            <p:cNvSpPr/>
            <p:nvPr/>
          </p:nvSpPr>
          <p:spPr>
            <a:xfrm>
              <a:off x="5436077" y="5662409"/>
              <a:ext cx="1348052" cy="1000941"/>
            </a:xfrm>
            <a:custGeom>
              <a:rect b="b" l="l" r="r" t="t"/>
              <a:pathLst>
                <a:path extrusionOk="0" h="1000941" w="1348052">
                  <a:moveTo>
                    <a:pt x="399664" y="25182"/>
                  </a:moveTo>
                  <a:cubicBezTo>
                    <a:pt x="260820" y="153285"/>
                    <a:pt x="70071" y="506536"/>
                    <a:pt x="0" y="639814"/>
                  </a:cubicBezTo>
                  <a:cubicBezTo>
                    <a:pt x="20761" y="679927"/>
                    <a:pt x="57095" y="703219"/>
                    <a:pt x="88237" y="714864"/>
                  </a:cubicBezTo>
                  <a:lnTo>
                    <a:pt x="1252196" y="989184"/>
                  </a:lnTo>
                  <a:cubicBezTo>
                    <a:pt x="1282041" y="991772"/>
                    <a:pt x="1328755" y="1002124"/>
                    <a:pt x="1343029" y="1000830"/>
                  </a:cubicBezTo>
                  <a:cubicBezTo>
                    <a:pt x="1372874" y="600995"/>
                    <a:pt x="1259981" y="315030"/>
                    <a:pt x="1259981" y="315030"/>
                  </a:cubicBezTo>
                  <a:cubicBezTo>
                    <a:pt x="1259981" y="315030"/>
                    <a:pt x="542402" y="-105508"/>
                    <a:pt x="399664" y="25182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0" name="Google Shape;130;p13"/>
            <p:cNvGrpSpPr/>
            <p:nvPr/>
          </p:nvGrpSpPr>
          <p:grpSpPr>
            <a:xfrm>
              <a:off x="5535993" y="5660418"/>
              <a:ext cx="1115946" cy="971765"/>
              <a:chOff x="5535993" y="5660418"/>
              <a:chExt cx="1115946" cy="971765"/>
            </a:xfrm>
          </p:grpSpPr>
          <p:sp>
            <p:nvSpPr>
              <p:cNvPr id="131" name="Google Shape;131;p13"/>
              <p:cNvSpPr/>
              <p:nvPr/>
            </p:nvSpPr>
            <p:spPr>
              <a:xfrm>
                <a:off x="5535993" y="5660418"/>
                <a:ext cx="371117" cy="722030"/>
              </a:xfrm>
              <a:custGeom>
                <a:rect b="b" l="l" r="r" t="t"/>
                <a:pathLst>
                  <a:path extrusionOk="0" h="722030" w="371117">
                    <a:moveTo>
                      <a:pt x="9083" y="722031"/>
                    </a:moveTo>
                    <a:lnTo>
                      <a:pt x="0" y="718149"/>
                    </a:lnTo>
                    <a:lnTo>
                      <a:pt x="362034" y="0"/>
                    </a:lnTo>
                    <a:lnTo>
                      <a:pt x="371117" y="3882"/>
                    </a:lnTo>
                    <a:close/>
                  </a:path>
                </a:pathLst>
              </a:custGeom>
              <a:solidFill>
                <a:srgbClr val="EBF2FA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" name="Google Shape;132;p13"/>
              <p:cNvSpPr/>
              <p:nvPr/>
            </p:nvSpPr>
            <p:spPr>
              <a:xfrm>
                <a:off x="5741016" y="5697943"/>
                <a:ext cx="325700" cy="727206"/>
              </a:xfrm>
              <a:custGeom>
                <a:rect b="b" l="l" r="r" t="t"/>
                <a:pathLst>
                  <a:path extrusionOk="0" h="727206" w="325700">
                    <a:moveTo>
                      <a:pt x="10381" y="727207"/>
                    </a:moveTo>
                    <a:lnTo>
                      <a:pt x="0" y="723325"/>
                    </a:lnTo>
                    <a:lnTo>
                      <a:pt x="316617" y="0"/>
                    </a:lnTo>
                    <a:lnTo>
                      <a:pt x="325700" y="3882"/>
                    </a:lnTo>
                    <a:close/>
                  </a:path>
                </a:pathLst>
              </a:custGeom>
              <a:solidFill>
                <a:srgbClr val="EBF2FA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" name="Google Shape;133;p13"/>
              <p:cNvSpPr/>
              <p:nvPr/>
            </p:nvSpPr>
            <p:spPr>
              <a:xfrm rot="-4392840">
                <a:off x="5704550" y="6129302"/>
                <a:ext cx="727960" cy="10351"/>
              </a:xfrm>
              <a:custGeom>
                <a:rect b="b" l="l" r="r" t="t"/>
                <a:pathLst>
                  <a:path extrusionOk="0" h="10351" w="727960">
                    <a:moveTo>
                      <a:pt x="0" y="0"/>
                    </a:moveTo>
                    <a:lnTo>
                      <a:pt x="727961" y="0"/>
                    </a:lnTo>
                    <a:lnTo>
                      <a:pt x="727961" y="10352"/>
                    </a:lnTo>
                    <a:lnTo>
                      <a:pt x="0" y="10352"/>
                    </a:lnTo>
                    <a:close/>
                  </a:path>
                </a:pathLst>
              </a:custGeom>
              <a:solidFill>
                <a:srgbClr val="EBF2FA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" name="Google Shape;134;p13"/>
              <p:cNvSpPr/>
              <p:nvPr/>
            </p:nvSpPr>
            <p:spPr>
              <a:xfrm>
                <a:off x="6423560" y="5787226"/>
                <a:ext cx="115487" cy="795786"/>
              </a:xfrm>
              <a:custGeom>
                <a:rect b="b" l="l" r="r" t="t"/>
                <a:pathLst>
                  <a:path extrusionOk="0" h="795786" w="115487">
                    <a:moveTo>
                      <a:pt x="10381" y="795787"/>
                    </a:moveTo>
                    <a:lnTo>
                      <a:pt x="0" y="793199"/>
                    </a:lnTo>
                    <a:lnTo>
                      <a:pt x="105107" y="0"/>
                    </a:lnTo>
                    <a:lnTo>
                      <a:pt x="115488" y="1294"/>
                    </a:lnTo>
                    <a:close/>
                  </a:path>
                </a:pathLst>
              </a:custGeom>
              <a:solidFill>
                <a:srgbClr val="EBF2FA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" name="Google Shape;135;p13"/>
              <p:cNvSpPr/>
              <p:nvPr/>
            </p:nvSpPr>
            <p:spPr>
              <a:xfrm rot="-4978140">
                <a:off x="5941863" y="6192590"/>
                <a:ext cx="687734" cy="10351"/>
              </a:xfrm>
              <a:custGeom>
                <a:rect b="b" l="l" r="r" t="t"/>
                <a:pathLst>
                  <a:path extrusionOk="0" h="10351" w="687734">
                    <a:moveTo>
                      <a:pt x="0" y="0"/>
                    </a:moveTo>
                    <a:lnTo>
                      <a:pt x="687735" y="0"/>
                    </a:lnTo>
                    <a:lnTo>
                      <a:pt x="687735" y="10352"/>
                    </a:lnTo>
                    <a:lnTo>
                      <a:pt x="0" y="10352"/>
                    </a:lnTo>
                    <a:close/>
                  </a:path>
                </a:pathLst>
              </a:custGeom>
              <a:solidFill>
                <a:srgbClr val="EBF2FA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" name="Google Shape;136;p13"/>
              <p:cNvSpPr/>
              <p:nvPr/>
            </p:nvSpPr>
            <p:spPr>
              <a:xfrm>
                <a:off x="6641559" y="5858394"/>
                <a:ext cx="10380" cy="773789"/>
              </a:xfrm>
              <a:custGeom>
                <a:rect b="b" l="l" r="r" t="t"/>
                <a:pathLst>
                  <a:path extrusionOk="0" h="773789" w="10380">
                    <a:moveTo>
                      <a:pt x="0" y="0"/>
                    </a:moveTo>
                    <a:lnTo>
                      <a:pt x="10381" y="0"/>
                    </a:lnTo>
                    <a:lnTo>
                      <a:pt x="10381" y="773789"/>
                    </a:lnTo>
                    <a:lnTo>
                      <a:pt x="0" y="773789"/>
                    </a:lnTo>
                    <a:close/>
                  </a:path>
                </a:pathLst>
              </a:custGeom>
              <a:solidFill>
                <a:srgbClr val="EBF2FA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37" name="Google Shape;137;p13"/>
            <p:cNvGrpSpPr/>
            <p:nvPr/>
          </p:nvGrpSpPr>
          <p:grpSpPr>
            <a:xfrm>
              <a:off x="5927872" y="3929097"/>
              <a:ext cx="1182125" cy="1008481"/>
              <a:chOff x="5927872" y="3929097"/>
              <a:chExt cx="1182125" cy="1008481"/>
            </a:xfrm>
          </p:grpSpPr>
          <p:sp>
            <p:nvSpPr>
              <p:cNvPr id="138" name="Google Shape;138;p13"/>
              <p:cNvSpPr/>
              <p:nvPr/>
            </p:nvSpPr>
            <p:spPr>
              <a:xfrm>
                <a:off x="6428751" y="3929097"/>
                <a:ext cx="681246" cy="876012"/>
              </a:xfrm>
              <a:custGeom>
                <a:rect b="b" l="l" r="r" t="t"/>
                <a:pathLst>
                  <a:path extrusionOk="0" h="876012" w="681246">
                    <a:moveTo>
                      <a:pt x="172582" y="0"/>
                    </a:moveTo>
                    <a:lnTo>
                      <a:pt x="681247" y="825548"/>
                    </a:lnTo>
                    <a:lnTo>
                      <a:pt x="15571" y="876013"/>
                    </a:lnTo>
                    <a:lnTo>
                      <a:pt x="0" y="368779"/>
                    </a:lnTo>
                    <a:close/>
                  </a:path>
                </a:pathLst>
              </a:custGeom>
              <a:solidFill>
                <a:srgbClr val="EE5086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" name="Google Shape;139;p13"/>
              <p:cNvSpPr/>
              <p:nvPr/>
            </p:nvSpPr>
            <p:spPr>
              <a:xfrm>
                <a:off x="5927872" y="3980855"/>
                <a:ext cx="421724" cy="956723"/>
              </a:xfrm>
              <a:custGeom>
                <a:rect b="b" l="l" r="r" t="t"/>
                <a:pathLst>
                  <a:path extrusionOk="0" h="956723" w="421724">
                    <a:moveTo>
                      <a:pt x="0" y="0"/>
                    </a:moveTo>
                    <a:cubicBezTo>
                      <a:pt x="0" y="0"/>
                      <a:pt x="97321" y="469708"/>
                      <a:pt x="85643" y="863073"/>
                    </a:cubicBezTo>
                    <a:cubicBezTo>
                      <a:pt x="73964" y="1256437"/>
                      <a:pt x="421724" y="283378"/>
                      <a:pt x="421724" y="28337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E5086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40" name="Google Shape;140;p13"/>
            <p:cNvGrpSpPr/>
            <p:nvPr/>
          </p:nvGrpSpPr>
          <p:grpSpPr>
            <a:xfrm>
              <a:off x="2877149" y="2937921"/>
              <a:ext cx="4312582" cy="3717554"/>
              <a:chOff x="2877149" y="2937921"/>
              <a:chExt cx="4312582" cy="3717554"/>
            </a:xfrm>
          </p:grpSpPr>
          <p:sp>
            <p:nvSpPr>
              <p:cNvPr id="141" name="Google Shape;141;p13"/>
              <p:cNvSpPr/>
              <p:nvPr/>
            </p:nvSpPr>
            <p:spPr>
              <a:xfrm>
                <a:off x="2877149" y="5662017"/>
                <a:ext cx="1333982" cy="993458"/>
              </a:xfrm>
              <a:custGeom>
                <a:rect b="b" l="l" r="r" t="t"/>
                <a:pathLst>
                  <a:path extrusionOk="0" h="993458" w="1333982">
                    <a:moveTo>
                      <a:pt x="32477" y="989576"/>
                    </a:moveTo>
                    <a:lnTo>
                      <a:pt x="1223685" y="713962"/>
                    </a:lnTo>
                    <a:cubicBezTo>
                      <a:pt x="1275590" y="702317"/>
                      <a:pt x="1315815" y="664792"/>
                      <a:pt x="1333982" y="616915"/>
                    </a:cubicBezTo>
                    <a:cubicBezTo>
                      <a:pt x="1257423" y="474579"/>
                      <a:pt x="1075757" y="148501"/>
                      <a:pt x="943401" y="25574"/>
                    </a:cubicBezTo>
                    <a:cubicBezTo>
                      <a:pt x="800663" y="-106410"/>
                      <a:pt x="83084" y="315422"/>
                      <a:pt x="83084" y="315422"/>
                    </a:cubicBezTo>
                    <a:cubicBezTo>
                      <a:pt x="83084" y="315422"/>
                      <a:pt x="-24618" y="594917"/>
                      <a:pt x="5227" y="993458"/>
                    </a:cubicBezTo>
                    <a:cubicBezTo>
                      <a:pt x="13013" y="993458"/>
                      <a:pt x="22096" y="992164"/>
                      <a:pt x="32477" y="989576"/>
                    </a:cubicBezTo>
                    <a:close/>
                  </a:path>
                </a:pathLst>
              </a:custGeom>
              <a:solidFill>
                <a:srgbClr val="6664AC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" name="Google Shape;142;p13"/>
              <p:cNvSpPr/>
              <p:nvPr/>
            </p:nvSpPr>
            <p:spPr>
              <a:xfrm>
                <a:off x="4165714" y="3819110"/>
                <a:ext cx="556675" cy="477472"/>
              </a:xfrm>
              <a:custGeom>
                <a:rect b="b" l="l" r="r" t="t"/>
                <a:pathLst>
                  <a:path extrusionOk="0" h="477472" w="556675">
                    <a:moveTo>
                      <a:pt x="75262" y="0"/>
                    </a:moveTo>
                    <a:cubicBezTo>
                      <a:pt x="33738" y="0"/>
                      <a:pt x="0" y="29761"/>
                      <a:pt x="0" y="64698"/>
                    </a:cubicBezTo>
                    <a:lnTo>
                      <a:pt x="0" y="218680"/>
                    </a:lnTo>
                    <a:lnTo>
                      <a:pt x="0" y="390777"/>
                    </a:lnTo>
                    <a:lnTo>
                      <a:pt x="0" y="477472"/>
                    </a:lnTo>
                    <a:lnTo>
                      <a:pt x="140142" y="390777"/>
                    </a:lnTo>
                    <a:lnTo>
                      <a:pt x="481414" y="390777"/>
                    </a:lnTo>
                    <a:cubicBezTo>
                      <a:pt x="522938" y="390777"/>
                      <a:pt x="556676" y="361016"/>
                      <a:pt x="556676" y="326078"/>
                    </a:cubicBezTo>
                    <a:lnTo>
                      <a:pt x="556676" y="64698"/>
                    </a:lnTo>
                    <a:cubicBezTo>
                      <a:pt x="556676" y="28467"/>
                      <a:pt x="522938" y="0"/>
                      <a:pt x="481414" y="0"/>
                    </a:cubicBezTo>
                    <a:cubicBezTo>
                      <a:pt x="481414" y="0"/>
                      <a:pt x="75262" y="0"/>
                      <a:pt x="75262" y="0"/>
                    </a:cubicBezTo>
                    <a:close/>
                  </a:path>
                </a:pathLst>
              </a:custGeom>
              <a:solidFill>
                <a:srgbClr val="6664AC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" name="Google Shape;143;p13"/>
              <p:cNvSpPr/>
              <p:nvPr/>
            </p:nvSpPr>
            <p:spPr>
              <a:xfrm>
                <a:off x="4157929" y="2937921"/>
                <a:ext cx="556675" cy="477472"/>
              </a:xfrm>
              <a:custGeom>
                <a:rect b="b" l="l" r="r" t="t"/>
                <a:pathLst>
                  <a:path extrusionOk="0" h="477472" w="556675">
                    <a:moveTo>
                      <a:pt x="75262" y="0"/>
                    </a:moveTo>
                    <a:cubicBezTo>
                      <a:pt x="33738" y="0"/>
                      <a:pt x="0" y="29761"/>
                      <a:pt x="0" y="64698"/>
                    </a:cubicBezTo>
                    <a:lnTo>
                      <a:pt x="0" y="218680"/>
                    </a:lnTo>
                    <a:lnTo>
                      <a:pt x="0" y="390777"/>
                    </a:lnTo>
                    <a:lnTo>
                      <a:pt x="0" y="477472"/>
                    </a:lnTo>
                    <a:lnTo>
                      <a:pt x="140142" y="390777"/>
                    </a:lnTo>
                    <a:lnTo>
                      <a:pt x="481414" y="390777"/>
                    </a:lnTo>
                    <a:cubicBezTo>
                      <a:pt x="522938" y="390777"/>
                      <a:pt x="556676" y="361015"/>
                      <a:pt x="556676" y="326079"/>
                    </a:cubicBezTo>
                    <a:lnTo>
                      <a:pt x="556676" y="65992"/>
                    </a:lnTo>
                    <a:cubicBezTo>
                      <a:pt x="556676" y="29761"/>
                      <a:pt x="522938" y="1294"/>
                      <a:pt x="481414" y="1294"/>
                    </a:cubicBezTo>
                    <a:cubicBezTo>
                      <a:pt x="481414" y="0"/>
                      <a:pt x="75262" y="0"/>
                      <a:pt x="75262" y="0"/>
                    </a:cubicBezTo>
                    <a:close/>
                  </a:path>
                </a:pathLst>
              </a:custGeom>
              <a:solidFill>
                <a:srgbClr val="6664AC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" name="Google Shape;144;p13"/>
              <p:cNvSpPr/>
              <p:nvPr/>
            </p:nvSpPr>
            <p:spPr>
              <a:xfrm>
                <a:off x="5769997" y="4427272"/>
                <a:ext cx="1419734" cy="1550242"/>
              </a:xfrm>
              <a:custGeom>
                <a:rect b="b" l="l" r="r" t="t"/>
                <a:pathLst>
                  <a:path extrusionOk="0" h="1550242" w="1419734">
                    <a:moveTo>
                      <a:pt x="840419" y="0"/>
                    </a:moveTo>
                    <a:cubicBezTo>
                      <a:pt x="840419" y="0"/>
                      <a:pt x="1795462" y="185037"/>
                      <a:pt x="1253060" y="1160684"/>
                    </a:cubicBezTo>
                    <a:cubicBezTo>
                      <a:pt x="1182989" y="1287492"/>
                      <a:pt x="1066204" y="1431122"/>
                      <a:pt x="926062" y="1550167"/>
                    </a:cubicBezTo>
                    <a:cubicBezTo>
                      <a:pt x="926062" y="1550167"/>
                      <a:pt x="658754" y="1555343"/>
                      <a:pt x="403124" y="1480293"/>
                    </a:cubicBezTo>
                    <a:cubicBezTo>
                      <a:pt x="265577" y="1440180"/>
                      <a:pt x="131923" y="1378070"/>
                      <a:pt x="44983" y="1279729"/>
                    </a:cubicBezTo>
                    <a:cubicBezTo>
                      <a:pt x="44983" y="1279729"/>
                      <a:pt x="-224920" y="120338"/>
                      <a:pt x="557540" y="33643"/>
                    </a:cubicBezTo>
                    <a:lnTo>
                      <a:pt x="840419" y="0"/>
                    </a:lnTo>
                    <a:close/>
                  </a:path>
                </a:pathLst>
              </a:custGeom>
              <a:solidFill>
                <a:srgbClr val="6664AC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" name="Google Shape;145;p13"/>
              <p:cNvSpPr/>
              <p:nvPr/>
            </p:nvSpPr>
            <p:spPr>
              <a:xfrm>
                <a:off x="6387227" y="4501028"/>
                <a:ext cx="411343" cy="192800"/>
              </a:xfrm>
              <a:custGeom>
                <a:rect b="b" l="l" r="r" t="t"/>
                <a:pathLst>
                  <a:path extrusionOk="0" h="192800" w="411343">
                    <a:moveTo>
                      <a:pt x="140142" y="192800"/>
                    </a:moveTo>
                    <a:cubicBezTo>
                      <a:pt x="133654" y="192800"/>
                      <a:pt x="127166" y="192800"/>
                      <a:pt x="119381" y="191506"/>
                    </a:cubicBezTo>
                    <a:cubicBezTo>
                      <a:pt x="36333" y="179861"/>
                      <a:pt x="0" y="94459"/>
                      <a:pt x="0" y="93165"/>
                    </a:cubicBezTo>
                    <a:lnTo>
                      <a:pt x="6488" y="90577"/>
                    </a:lnTo>
                    <a:cubicBezTo>
                      <a:pt x="6488" y="91871"/>
                      <a:pt x="41524" y="173391"/>
                      <a:pt x="120678" y="185037"/>
                    </a:cubicBezTo>
                    <a:cubicBezTo>
                      <a:pt x="201130" y="196682"/>
                      <a:pt x="297153" y="134572"/>
                      <a:pt x="406153" y="0"/>
                    </a:cubicBezTo>
                    <a:lnTo>
                      <a:pt x="411343" y="3882"/>
                    </a:lnTo>
                    <a:cubicBezTo>
                      <a:pt x="310129" y="129396"/>
                      <a:pt x="219296" y="192800"/>
                      <a:pt x="140142" y="192800"/>
                    </a:cubicBezTo>
                    <a:close/>
                  </a:path>
                </a:pathLst>
              </a:custGeom>
              <a:solidFill>
                <a:srgbClr val="EBF2FA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6" name="Google Shape;146;p13"/>
              <p:cNvSpPr/>
              <p:nvPr/>
            </p:nvSpPr>
            <p:spPr>
              <a:xfrm>
                <a:off x="6082288" y="4535965"/>
                <a:ext cx="293260" cy="107398"/>
              </a:xfrm>
              <a:custGeom>
                <a:rect b="b" l="l" r="r" t="t"/>
                <a:pathLst>
                  <a:path extrusionOk="0" h="107398" w="293260">
                    <a:moveTo>
                      <a:pt x="154416" y="107399"/>
                    </a:moveTo>
                    <a:cubicBezTo>
                      <a:pt x="141440" y="107399"/>
                      <a:pt x="129761" y="106105"/>
                      <a:pt x="116785" y="103517"/>
                    </a:cubicBezTo>
                    <a:cubicBezTo>
                      <a:pt x="68773" y="91871"/>
                      <a:pt x="28548" y="58228"/>
                      <a:pt x="0" y="2588"/>
                    </a:cubicBezTo>
                    <a:lnTo>
                      <a:pt x="5190" y="0"/>
                    </a:lnTo>
                    <a:cubicBezTo>
                      <a:pt x="33738" y="54346"/>
                      <a:pt x="71369" y="86695"/>
                      <a:pt x="118083" y="98341"/>
                    </a:cubicBezTo>
                    <a:cubicBezTo>
                      <a:pt x="202428" y="119044"/>
                      <a:pt x="288070" y="58228"/>
                      <a:pt x="289367" y="56934"/>
                    </a:cubicBezTo>
                    <a:lnTo>
                      <a:pt x="293261" y="62110"/>
                    </a:lnTo>
                    <a:cubicBezTo>
                      <a:pt x="291963" y="62110"/>
                      <a:pt x="227082" y="107399"/>
                      <a:pt x="154416" y="107399"/>
                    </a:cubicBezTo>
                    <a:close/>
                  </a:path>
                </a:pathLst>
              </a:custGeom>
              <a:solidFill>
                <a:srgbClr val="EBF2FA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47" name="Google Shape;147;p13"/>
            <p:cNvSpPr/>
            <p:nvPr/>
          </p:nvSpPr>
          <p:spPr>
            <a:xfrm>
              <a:off x="2466560" y="4427272"/>
              <a:ext cx="1421031" cy="1550234"/>
            </a:xfrm>
            <a:custGeom>
              <a:rect b="b" l="l" r="r" t="t"/>
              <a:pathLst>
                <a:path extrusionOk="0" h="1550234" w="1421031">
                  <a:moveTo>
                    <a:pt x="579315" y="0"/>
                  </a:moveTo>
                  <a:cubicBezTo>
                    <a:pt x="579315" y="0"/>
                    <a:pt x="-375728" y="185037"/>
                    <a:pt x="166674" y="1160684"/>
                  </a:cubicBezTo>
                  <a:cubicBezTo>
                    <a:pt x="236745" y="1287492"/>
                    <a:pt x="353531" y="1431122"/>
                    <a:pt x="493673" y="1550167"/>
                  </a:cubicBezTo>
                  <a:cubicBezTo>
                    <a:pt x="493673" y="1550167"/>
                    <a:pt x="1124312" y="1561813"/>
                    <a:pt x="1376049" y="1279729"/>
                  </a:cubicBezTo>
                  <a:cubicBezTo>
                    <a:pt x="1376049" y="1279729"/>
                    <a:pt x="1645953" y="120338"/>
                    <a:pt x="863492" y="33643"/>
                  </a:cubicBezTo>
                  <a:lnTo>
                    <a:pt x="579315" y="0"/>
                  </a:lnTo>
                  <a:close/>
                </a:path>
              </a:pathLst>
            </a:custGeom>
            <a:solidFill>
              <a:srgbClr val="FFC845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48" name="Google Shape;148;p13"/>
            <p:cNvGrpSpPr/>
            <p:nvPr/>
          </p:nvGrpSpPr>
          <p:grpSpPr>
            <a:xfrm>
              <a:off x="5102945" y="3788073"/>
              <a:ext cx="2030881" cy="1968535"/>
              <a:chOff x="5102945" y="3788073"/>
              <a:chExt cx="2030881" cy="1968535"/>
            </a:xfrm>
          </p:grpSpPr>
          <p:sp>
            <p:nvSpPr>
              <p:cNvPr id="149" name="Google Shape;149;p13"/>
              <p:cNvSpPr/>
              <p:nvPr/>
            </p:nvSpPr>
            <p:spPr>
              <a:xfrm>
                <a:off x="5102945" y="4534618"/>
                <a:ext cx="2030881" cy="1221990"/>
              </a:xfrm>
              <a:custGeom>
                <a:rect b="b" l="l" r="r" t="t"/>
                <a:pathLst>
                  <a:path extrusionOk="0" h="1221990" w="2030881">
                    <a:moveTo>
                      <a:pt x="1908433" y="120392"/>
                    </a:moveTo>
                    <a:cubicBezTo>
                      <a:pt x="1803327" y="80279"/>
                      <a:pt x="1686542" y="187678"/>
                      <a:pt x="1616471" y="253670"/>
                    </a:cubicBezTo>
                    <a:cubicBezTo>
                      <a:pt x="1541209" y="324838"/>
                      <a:pt x="1485412" y="414121"/>
                      <a:pt x="1410150" y="483995"/>
                    </a:cubicBezTo>
                    <a:cubicBezTo>
                      <a:pt x="1337484" y="553869"/>
                      <a:pt x="1254437" y="608215"/>
                      <a:pt x="1164901" y="654798"/>
                    </a:cubicBezTo>
                    <a:cubicBezTo>
                      <a:pt x="1092235" y="692323"/>
                      <a:pt x="1009188" y="753139"/>
                      <a:pt x="923546" y="746669"/>
                    </a:cubicBezTo>
                    <a:cubicBezTo>
                      <a:pt x="802867" y="738906"/>
                      <a:pt x="579678" y="336483"/>
                      <a:pt x="410989" y="164386"/>
                    </a:cubicBezTo>
                    <a:cubicBezTo>
                      <a:pt x="242299" y="-7711"/>
                      <a:pt x="185204" y="53"/>
                      <a:pt x="185204" y="53"/>
                    </a:cubicBezTo>
                    <a:cubicBezTo>
                      <a:pt x="174823" y="11699"/>
                      <a:pt x="180013" y="22051"/>
                      <a:pt x="191692" y="29814"/>
                    </a:cubicBezTo>
                    <a:cubicBezTo>
                      <a:pt x="144978" y="11699"/>
                      <a:pt x="91776" y="-3829"/>
                      <a:pt x="51550" y="6523"/>
                    </a:cubicBezTo>
                    <a:cubicBezTo>
                      <a:pt x="-5545" y="20757"/>
                      <a:pt x="-12033" y="63457"/>
                      <a:pt x="16514" y="110040"/>
                    </a:cubicBezTo>
                    <a:cubicBezTo>
                      <a:pt x="150168" y="326132"/>
                      <a:pt x="281227" y="543517"/>
                      <a:pt x="417477" y="758315"/>
                    </a:cubicBezTo>
                    <a:cubicBezTo>
                      <a:pt x="519988" y="921354"/>
                      <a:pt x="656237" y="1068866"/>
                      <a:pt x="836605" y="1146504"/>
                    </a:cubicBezTo>
                    <a:cubicBezTo>
                      <a:pt x="1055902" y="1239669"/>
                      <a:pt x="1301150" y="1253903"/>
                      <a:pt x="1506173" y="1147798"/>
                    </a:cubicBezTo>
                    <a:cubicBezTo>
                      <a:pt x="1685244" y="1055927"/>
                      <a:pt x="1857827" y="854068"/>
                      <a:pt x="1955147" y="672914"/>
                    </a:cubicBezTo>
                    <a:cubicBezTo>
                      <a:pt x="2025218" y="542224"/>
                      <a:pt x="2101778" y="191560"/>
                      <a:pt x="1908433" y="120392"/>
                    </a:cubicBezTo>
                    <a:close/>
                  </a:path>
                </a:pathLst>
              </a:custGeom>
              <a:solidFill>
                <a:srgbClr val="FFC845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0" name="Google Shape;150;p13"/>
              <p:cNvSpPr/>
              <p:nvPr/>
            </p:nvSpPr>
            <p:spPr>
              <a:xfrm>
                <a:off x="5939887" y="3788073"/>
                <a:ext cx="733809" cy="818949"/>
              </a:xfrm>
              <a:custGeom>
                <a:rect b="b" l="l" r="r" t="t"/>
                <a:pathLst>
                  <a:path extrusionOk="0" h="818949" w="733809">
                    <a:moveTo>
                      <a:pt x="719838" y="324766"/>
                    </a:moveTo>
                    <a:cubicBezTo>
                      <a:pt x="706862" y="310532"/>
                      <a:pt x="689994" y="309238"/>
                      <a:pt x="674422" y="310532"/>
                    </a:cubicBezTo>
                    <a:cubicBezTo>
                      <a:pt x="671827" y="172078"/>
                      <a:pt x="560232" y="43976"/>
                      <a:pt x="401923" y="9039"/>
                    </a:cubicBezTo>
                    <a:cubicBezTo>
                      <a:pt x="218960" y="-31074"/>
                      <a:pt x="41187" y="65973"/>
                      <a:pt x="6152" y="227719"/>
                    </a:cubicBezTo>
                    <a:cubicBezTo>
                      <a:pt x="-28884" y="389464"/>
                      <a:pt x="89199" y="551209"/>
                      <a:pt x="272162" y="592616"/>
                    </a:cubicBezTo>
                    <a:cubicBezTo>
                      <a:pt x="289031" y="596498"/>
                      <a:pt x="305900" y="599086"/>
                      <a:pt x="321471" y="600380"/>
                    </a:cubicBezTo>
                    <a:lnTo>
                      <a:pt x="327959" y="734952"/>
                    </a:lnTo>
                    <a:cubicBezTo>
                      <a:pt x="471994" y="908343"/>
                      <a:pt x="645874" y="759537"/>
                      <a:pt x="645874" y="759537"/>
                    </a:cubicBezTo>
                    <a:lnTo>
                      <a:pt x="653660" y="420519"/>
                    </a:lnTo>
                    <a:cubicBezTo>
                      <a:pt x="654958" y="417931"/>
                      <a:pt x="654958" y="416637"/>
                      <a:pt x="656256" y="415343"/>
                    </a:cubicBezTo>
                    <a:cubicBezTo>
                      <a:pt x="673124" y="416637"/>
                      <a:pt x="679612" y="417931"/>
                      <a:pt x="692589" y="412755"/>
                    </a:cubicBezTo>
                    <a:cubicBezTo>
                      <a:pt x="739303" y="395934"/>
                      <a:pt x="743195" y="350645"/>
                      <a:pt x="719838" y="324766"/>
                    </a:cubicBezTo>
                    <a:close/>
                  </a:path>
                </a:pathLst>
              </a:custGeom>
              <a:solidFill>
                <a:srgbClr val="FFC845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51" name="Google Shape;151;p13"/>
            <p:cNvGrpSpPr/>
            <p:nvPr/>
          </p:nvGrpSpPr>
          <p:grpSpPr>
            <a:xfrm>
              <a:off x="2676055" y="3782978"/>
              <a:ext cx="1876563" cy="1999416"/>
              <a:chOff x="2676055" y="3782978"/>
              <a:chExt cx="1876563" cy="1999416"/>
            </a:xfrm>
          </p:grpSpPr>
          <p:sp>
            <p:nvSpPr>
              <p:cNvPr id="152" name="Google Shape;152;p13"/>
              <p:cNvSpPr/>
              <p:nvPr/>
            </p:nvSpPr>
            <p:spPr>
              <a:xfrm>
                <a:off x="2967096" y="3782978"/>
                <a:ext cx="738874" cy="822027"/>
              </a:xfrm>
              <a:custGeom>
                <a:rect b="b" l="l" r="r" t="t"/>
                <a:pathLst>
                  <a:path extrusionOk="0" h="822027" w="738874">
                    <a:moveTo>
                      <a:pt x="732775" y="228932"/>
                    </a:moveTo>
                    <a:cubicBezTo>
                      <a:pt x="696442" y="67187"/>
                      <a:pt x="518669" y="-31154"/>
                      <a:pt x="334408" y="8959"/>
                    </a:cubicBezTo>
                    <a:cubicBezTo>
                      <a:pt x="174802" y="43896"/>
                      <a:pt x="63207" y="173292"/>
                      <a:pt x="60612" y="313040"/>
                    </a:cubicBezTo>
                    <a:cubicBezTo>
                      <a:pt x="43743" y="310452"/>
                      <a:pt x="26874" y="313040"/>
                      <a:pt x="13898" y="327274"/>
                    </a:cubicBezTo>
                    <a:cubicBezTo>
                      <a:pt x="-9459" y="353153"/>
                      <a:pt x="-5566" y="398441"/>
                      <a:pt x="42445" y="413969"/>
                    </a:cubicBezTo>
                    <a:cubicBezTo>
                      <a:pt x="54124" y="417851"/>
                      <a:pt x="61909" y="417851"/>
                      <a:pt x="78778" y="416557"/>
                    </a:cubicBezTo>
                    <a:cubicBezTo>
                      <a:pt x="80076" y="419145"/>
                      <a:pt x="80076" y="420439"/>
                      <a:pt x="81374" y="421733"/>
                    </a:cubicBezTo>
                    <a:lnTo>
                      <a:pt x="89159" y="762045"/>
                    </a:lnTo>
                    <a:cubicBezTo>
                      <a:pt x="89159" y="762045"/>
                      <a:pt x="263039" y="912145"/>
                      <a:pt x="408372" y="737460"/>
                    </a:cubicBezTo>
                    <a:lnTo>
                      <a:pt x="414860" y="601594"/>
                    </a:lnTo>
                    <a:cubicBezTo>
                      <a:pt x="431729" y="600300"/>
                      <a:pt x="448598" y="597712"/>
                      <a:pt x="464169" y="593830"/>
                    </a:cubicBezTo>
                    <a:cubicBezTo>
                      <a:pt x="648430" y="555011"/>
                      <a:pt x="767811" y="390678"/>
                      <a:pt x="732775" y="228932"/>
                    </a:cubicBezTo>
                    <a:close/>
                  </a:path>
                </a:pathLst>
              </a:custGeom>
              <a:solidFill>
                <a:srgbClr val="EE5086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3" name="Google Shape;153;p13"/>
              <p:cNvSpPr/>
              <p:nvPr/>
            </p:nvSpPr>
            <p:spPr>
              <a:xfrm>
                <a:off x="2676055" y="4533324"/>
                <a:ext cx="1876563" cy="1249070"/>
              </a:xfrm>
              <a:custGeom>
                <a:rect b="b" l="l" r="r" t="t"/>
                <a:pathLst>
                  <a:path extrusionOk="0" h="1249070" w="1876563">
                    <a:moveTo>
                      <a:pt x="0" y="802310"/>
                    </a:moveTo>
                    <a:cubicBezTo>
                      <a:pt x="0" y="802310"/>
                      <a:pt x="502176" y="1426000"/>
                      <a:pt x="1031602" y="1199556"/>
                    </a:cubicBezTo>
                    <a:cubicBezTo>
                      <a:pt x="1211970" y="1123212"/>
                      <a:pt x="1356005" y="921354"/>
                      <a:pt x="1458516" y="758315"/>
                    </a:cubicBezTo>
                    <a:cubicBezTo>
                      <a:pt x="1594766" y="543517"/>
                      <a:pt x="1725825" y="326132"/>
                      <a:pt x="1859479" y="110040"/>
                    </a:cubicBezTo>
                    <a:cubicBezTo>
                      <a:pt x="1889324" y="63457"/>
                      <a:pt x="1881538" y="20757"/>
                      <a:pt x="1824443" y="6523"/>
                    </a:cubicBezTo>
                    <a:cubicBezTo>
                      <a:pt x="1767348" y="-7711"/>
                      <a:pt x="1684301" y="28520"/>
                      <a:pt x="1632397" y="50518"/>
                    </a:cubicBezTo>
                    <a:cubicBezTo>
                      <a:pt x="1632397" y="50518"/>
                      <a:pt x="1718039" y="31108"/>
                      <a:pt x="1690789" y="53"/>
                    </a:cubicBezTo>
                    <a:cubicBezTo>
                      <a:pt x="1690789" y="53"/>
                      <a:pt x="1633694" y="-7711"/>
                      <a:pt x="1465004" y="164386"/>
                    </a:cubicBezTo>
                    <a:cubicBezTo>
                      <a:pt x="1296315" y="336483"/>
                      <a:pt x="1073125" y="737612"/>
                      <a:pt x="952447" y="746669"/>
                    </a:cubicBezTo>
                    <a:cubicBezTo>
                      <a:pt x="831770" y="754433"/>
                      <a:pt x="472331" y="503405"/>
                      <a:pt x="472331" y="503405"/>
                    </a:cubicBezTo>
                    <a:lnTo>
                      <a:pt x="0" y="802310"/>
                    </a:lnTo>
                    <a:close/>
                  </a:path>
                </a:pathLst>
              </a:custGeom>
              <a:solidFill>
                <a:srgbClr val="EE5086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54" name="Google Shape;154;p13"/>
            <p:cNvGrpSpPr/>
            <p:nvPr/>
          </p:nvGrpSpPr>
          <p:grpSpPr>
            <a:xfrm>
              <a:off x="4961151" y="3383044"/>
              <a:ext cx="1695979" cy="719443"/>
              <a:chOff x="4961151" y="3383044"/>
              <a:chExt cx="1695979" cy="719443"/>
            </a:xfrm>
          </p:grpSpPr>
          <p:sp>
            <p:nvSpPr>
              <p:cNvPr id="155" name="Google Shape;155;p13"/>
              <p:cNvSpPr/>
              <p:nvPr/>
            </p:nvSpPr>
            <p:spPr>
              <a:xfrm>
                <a:off x="4961151" y="3383044"/>
                <a:ext cx="556675" cy="478765"/>
              </a:xfrm>
              <a:custGeom>
                <a:rect b="b" l="l" r="r" t="t"/>
                <a:pathLst>
                  <a:path extrusionOk="0" h="478765" w="556675">
                    <a:moveTo>
                      <a:pt x="481414" y="0"/>
                    </a:moveTo>
                    <a:cubicBezTo>
                      <a:pt x="522938" y="0"/>
                      <a:pt x="556676" y="29761"/>
                      <a:pt x="556676" y="64698"/>
                    </a:cubicBezTo>
                    <a:lnTo>
                      <a:pt x="556676" y="218680"/>
                    </a:lnTo>
                    <a:lnTo>
                      <a:pt x="556676" y="392071"/>
                    </a:lnTo>
                    <a:lnTo>
                      <a:pt x="556676" y="478766"/>
                    </a:lnTo>
                    <a:lnTo>
                      <a:pt x="416534" y="392071"/>
                    </a:lnTo>
                    <a:lnTo>
                      <a:pt x="75261" y="392071"/>
                    </a:lnTo>
                    <a:cubicBezTo>
                      <a:pt x="33738" y="392071"/>
                      <a:pt x="0" y="362309"/>
                      <a:pt x="0" y="327372"/>
                    </a:cubicBezTo>
                    <a:lnTo>
                      <a:pt x="0" y="65992"/>
                    </a:lnTo>
                    <a:cubicBezTo>
                      <a:pt x="0" y="29761"/>
                      <a:pt x="33738" y="1294"/>
                      <a:pt x="75261" y="1294"/>
                    </a:cubicBezTo>
                    <a:lnTo>
                      <a:pt x="481414" y="1294"/>
                    </a:lnTo>
                    <a:close/>
                  </a:path>
                </a:pathLst>
              </a:custGeom>
              <a:solidFill>
                <a:srgbClr val="EE5086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" name="Google Shape;156;p13"/>
              <p:cNvSpPr/>
              <p:nvPr/>
            </p:nvSpPr>
            <p:spPr>
              <a:xfrm>
                <a:off x="5867313" y="3732447"/>
                <a:ext cx="789817" cy="370040"/>
              </a:xfrm>
              <a:custGeom>
                <a:rect b="b" l="l" r="r" t="t"/>
                <a:pathLst>
                  <a:path extrusionOk="0" h="370040" w="789817">
                    <a:moveTo>
                      <a:pt x="789817" y="370041"/>
                    </a:moveTo>
                    <a:cubicBezTo>
                      <a:pt x="678223" y="368747"/>
                      <a:pt x="545866" y="252290"/>
                      <a:pt x="497854" y="160419"/>
                    </a:cubicBezTo>
                    <a:cubicBezTo>
                      <a:pt x="509533" y="183710"/>
                      <a:pt x="356415" y="271699"/>
                      <a:pt x="342141" y="278169"/>
                    </a:cubicBezTo>
                    <a:cubicBezTo>
                      <a:pt x="287641" y="304048"/>
                      <a:pt x="227951" y="316988"/>
                      <a:pt x="168261" y="313106"/>
                    </a:cubicBezTo>
                    <a:cubicBezTo>
                      <a:pt x="131928" y="310518"/>
                      <a:pt x="96892" y="302754"/>
                      <a:pt x="63154" y="289815"/>
                    </a:cubicBezTo>
                    <a:cubicBezTo>
                      <a:pt x="19035" y="272993"/>
                      <a:pt x="-21191" y="263936"/>
                      <a:pt x="12547" y="214765"/>
                    </a:cubicBezTo>
                    <a:cubicBezTo>
                      <a:pt x="138416" y="36198"/>
                      <a:pt x="329165" y="-56967"/>
                      <a:pt x="543271" y="37492"/>
                    </a:cubicBezTo>
                    <a:cubicBezTo>
                      <a:pt x="656163" y="86663"/>
                      <a:pt x="754782" y="185004"/>
                      <a:pt x="776841" y="309224"/>
                    </a:cubicBezTo>
                    <a:cubicBezTo>
                      <a:pt x="783329" y="329928"/>
                      <a:pt x="788520" y="350631"/>
                      <a:pt x="789817" y="370041"/>
                    </a:cubicBezTo>
                    <a:close/>
                  </a:path>
                </a:pathLst>
              </a:custGeom>
              <a:solidFill>
                <a:srgbClr val="EE5086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57" name="Google Shape;157;p13"/>
            <p:cNvGrpSpPr/>
            <p:nvPr/>
          </p:nvGrpSpPr>
          <p:grpSpPr>
            <a:xfrm>
              <a:off x="1764217" y="3014265"/>
              <a:ext cx="4164660" cy="1919853"/>
              <a:chOff x="1764217" y="3014265"/>
              <a:chExt cx="4164660" cy="1919853"/>
            </a:xfrm>
          </p:grpSpPr>
          <p:sp>
            <p:nvSpPr>
              <p:cNvPr id="158" name="Google Shape;158;p13"/>
              <p:cNvSpPr/>
              <p:nvPr/>
            </p:nvSpPr>
            <p:spPr>
              <a:xfrm>
                <a:off x="5119619" y="3472123"/>
                <a:ext cx="241398" cy="218884"/>
              </a:xfrm>
              <a:custGeom>
                <a:rect b="b" l="l" r="r" t="t"/>
                <a:pathLst>
                  <a:path extrusionOk="0" h="218884" w="241398">
                    <a:moveTo>
                      <a:pt x="210054" y="4087"/>
                    </a:moveTo>
                    <a:cubicBezTo>
                      <a:pt x="159447" y="-16617"/>
                      <a:pt x="120519" y="48081"/>
                      <a:pt x="120519" y="48081"/>
                    </a:cubicBezTo>
                    <a:cubicBezTo>
                      <a:pt x="120519" y="48081"/>
                      <a:pt x="81590" y="-16617"/>
                      <a:pt x="30983" y="4087"/>
                    </a:cubicBezTo>
                    <a:cubicBezTo>
                      <a:pt x="-1457" y="17026"/>
                      <a:pt x="-9243" y="55845"/>
                      <a:pt x="11519" y="81724"/>
                    </a:cubicBezTo>
                    <a:lnTo>
                      <a:pt x="121816" y="218884"/>
                    </a:lnTo>
                    <a:lnTo>
                      <a:pt x="232113" y="81724"/>
                    </a:lnTo>
                    <a:cubicBezTo>
                      <a:pt x="250280" y="55845"/>
                      <a:pt x="241196" y="17026"/>
                      <a:pt x="210054" y="4087"/>
                    </a:cubicBezTo>
                    <a:close/>
                  </a:path>
                </a:pathLst>
              </a:custGeom>
              <a:solidFill>
                <a:srgbClr val="EBF2FA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" name="Google Shape;159;p13"/>
              <p:cNvSpPr/>
              <p:nvPr/>
            </p:nvSpPr>
            <p:spPr>
              <a:xfrm>
                <a:off x="1764217" y="3943628"/>
                <a:ext cx="162824" cy="480757"/>
              </a:xfrm>
              <a:custGeom>
                <a:rect b="b" l="l" r="r" t="t"/>
                <a:pathLst>
                  <a:path extrusionOk="0" h="480757" w="162824">
                    <a:moveTo>
                      <a:pt x="144950" y="478468"/>
                    </a:moveTo>
                    <a:lnTo>
                      <a:pt x="138461" y="479762"/>
                    </a:lnTo>
                    <a:cubicBezTo>
                      <a:pt x="125485" y="483644"/>
                      <a:pt x="112509" y="475880"/>
                      <a:pt x="108616" y="461646"/>
                    </a:cubicBezTo>
                    <a:lnTo>
                      <a:pt x="915" y="32051"/>
                    </a:lnTo>
                    <a:cubicBezTo>
                      <a:pt x="-2978" y="19111"/>
                      <a:pt x="6105" y="4878"/>
                      <a:pt x="17783" y="2290"/>
                    </a:cubicBezTo>
                    <a:lnTo>
                      <a:pt x="24272" y="996"/>
                    </a:lnTo>
                    <a:cubicBezTo>
                      <a:pt x="37248" y="-2886"/>
                      <a:pt x="50224" y="4878"/>
                      <a:pt x="54117" y="19111"/>
                    </a:cubicBezTo>
                    <a:lnTo>
                      <a:pt x="161818" y="448707"/>
                    </a:lnTo>
                    <a:cubicBezTo>
                      <a:pt x="165711" y="461646"/>
                      <a:pt x="157926" y="475880"/>
                      <a:pt x="144950" y="478468"/>
                    </a:cubicBezTo>
                    <a:close/>
                  </a:path>
                </a:pathLst>
              </a:custGeom>
              <a:solidFill>
                <a:srgbClr val="EBF2FA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" name="Google Shape;160;p13"/>
              <p:cNvSpPr/>
              <p:nvPr/>
            </p:nvSpPr>
            <p:spPr>
              <a:xfrm>
                <a:off x="1922434" y="4575082"/>
                <a:ext cx="133069" cy="359036"/>
              </a:xfrm>
              <a:custGeom>
                <a:rect b="b" l="l" r="r" t="t"/>
                <a:pathLst>
                  <a:path extrusionOk="0" h="359036" w="133069">
                    <a:moveTo>
                      <a:pt x="115195" y="356835"/>
                    </a:moveTo>
                    <a:lnTo>
                      <a:pt x="108707" y="358129"/>
                    </a:lnTo>
                    <a:cubicBezTo>
                      <a:pt x="95731" y="362011"/>
                      <a:pt x="82755" y="352954"/>
                      <a:pt x="78862" y="340014"/>
                    </a:cubicBezTo>
                    <a:lnTo>
                      <a:pt x="1006" y="32051"/>
                    </a:lnTo>
                    <a:cubicBezTo>
                      <a:pt x="-2887" y="19111"/>
                      <a:pt x="4898" y="6172"/>
                      <a:pt x="17874" y="2290"/>
                    </a:cubicBezTo>
                    <a:lnTo>
                      <a:pt x="24363" y="996"/>
                    </a:lnTo>
                    <a:cubicBezTo>
                      <a:pt x="37339" y="-2886"/>
                      <a:pt x="50315" y="4878"/>
                      <a:pt x="54208" y="19111"/>
                    </a:cubicBezTo>
                    <a:lnTo>
                      <a:pt x="132064" y="327074"/>
                    </a:lnTo>
                    <a:cubicBezTo>
                      <a:pt x="135957" y="340014"/>
                      <a:pt x="128172" y="352954"/>
                      <a:pt x="115195" y="356835"/>
                    </a:cubicBezTo>
                    <a:close/>
                  </a:path>
                </a:pathLst>
              </a:custGeom>
              <a:solidFill>
                <a:srgbClr val="EBF2FA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1" name="Google Shape;161;p13"/>
              <p:cNvSpPr/>
              <p:nvPr/>
            </p:nvSpPr>
            <p:spPr>
              <a:xfrm>
                <a:off x="5763367" y="3537824"/>
                <a:ext cx="165510" cy="478463"/>
              </a:xfrm>
              <a:custGeom>
                <a:rect b="b" l="l" r="r" t="t"/>
                <a:pathLst>
                  <a:path extrusionOk="0" h="478463" w="165510">
                    <a:moveTo>
                      <a:pt x="24362" y="477968"/>
                    </a:moveTo>
                    <a:lnTo>
                      <a:pt x="17874" y="476674"/>
                    </a:lnTo>
                    <a:cubicBezTo>
                      <a:pt x="4898" y="474086"/>
                      <a:pt x="-2887" y="459852"/>
                      <a:pt x="1006" y="446913"/>
                    </a:cubicBezTo>
                    <a:lnTo>
                      <a:pt x="111303" y="18611"/>
                    </a:lnTo>
                    <a:cubicBezTo>
                      <a:pt x="115195" y="5672"/>
                      <a:pt x="128171" y="-2092"/>
                      <a:pt x="141147" y="496"/>
                    </a:cubicBezTo>
                    <a:lnTo>
                      <a:pt x="147636" y="1790"/>
                    </a:lnTo>
                    <a:cubicBezTo>
                      <a:pt x="160612" y="4378"/>
                      <a:pt x="168397" y="18611"/>
                      <a:pt x="164505" y="31551"/>
                    </a:cubicBezTo>
                    <a:lnTo>
                      <a:pt x="54208" y="459852"/>
                    </a:lnTo>
                    <a:cubicBezTo>
                      <a:pt x="50315" y="472792"/>
                      <a:pt x="37338" y="480556"/>
                      <a:pt x="24362" y="477968"/>
                    </a:cubicBezTo>
                    <a:close/>
                  </a:path>
                </a:pathLst>
              </a:custGeom>
              <a:solidFill>
                <a:srgbClr val="EBF2FA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2" name="Google Shape;162;p13"/>
              <p:cNvSpPr/>
              <p:nvPr/>
            </p:nvSpPr>
            <p:spPr>
              <a:xfrm>
                <a:off x="5632308" y="4166690"/>
                <a:ext cx="134367" cy="358125"/>
              </a:xfrm>
              <a:custGeom>
                <a:rect b="b" l="l" r="r" t="t"/>
                <a:pathLst>
                  <a:path extrusionOk="0" h="358125" w="134367">
                    <a:moveTo>
                      <a:pt x="24363" y="357629"/>
                    </a:moveTo>
                    <a:lnTo>
                      <a:pt x="17875" y="356336"/>
                    </a:lnTo>
                    <a:cubicBezTo>
                      <a:pt x="4899" y="353748"/>
                      <a:pt x="-2887" y="339514"/>
                      <a:pt x="1005" y="326574"/>
                    </a:cubicBezTo>
                    <a:lnTo>
                      <a:pt x="80160" y="18611"/>
                    </a:lnTo>
                    <a:cubicBezTo>
                      <a:pt x="84053" y="5672"/>
                      <a:pt x="97029" y="-2092"/>
                      <a:pt x="110005" y="496"/>
                    </a:cubicBezTo>
                    <a:lnTo>
                      <a:pt x="116493" y="1790"/>
                    </a:lnTo>
                    <a:cubicBezTo>
                      <a:pt x="129469" y="4378"/>
                      <a:pt x="137255" y="18611"/>
                      <a:pt x="133362" y="31551"/>
                    </a:cubicBezTo>
                    <a:lnTo>
                      <a:pt x="54208" y="339514"/>
                    </a:lnTo>
                    <a:cubicBezTo>
                      <a:pt x="50315" y="352454"/>
                      <a:pt x="37339" y="360217"/>
                      <a:pt x="24363" y="357629"/>
                    </a:cubicBezTo>
                    <a:close/>
                  </a:path>
                </a:pathLst>
              </a:custGeom>
              <a:solidFill>
                <a:srgbClr val="EBF2FA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" name="Google Shape;163;p13"/>
              <p:cNvSpPr/>
              <p:nvPr/>
            </p:nvSpPr>
            <p:spPr>
              <a:xfrm>
                <a:off x="4316237" y="3962616"/>
                <a:ext cx="268605" cy="185228"/>
              </a:xfrm>
              <a:custGeom>
                <a:rect b="b" l="l" r="r" t="t"/>
                <a:pathLst>
                  <a:path extrusionOk="0" h="185228" w="268605">
                    <a:moveTo>
                      <a:pt x="208916" y="15651"/>
                    </a:moveTo>
                    <a:cubicBezTo>
                      <a:pt x="194642" y="1418"/>
                      <a:pt x="179071" y="-2464"/>
                      <a:pt x="162202" y="1418"/>
                    </a:cubicBezTo>
                    <a:cubicBezTo>
                      <a:pt x="151821" y="4006"/>
                      <a:pt x="142737" y="10475"/>
                      <a:pt x="133654" y="19533"/>
                    </a:cubicBezTo>
                    <a:cubicBezTo>
                      <a:pt x="131059" y="16945"/>
                      <a:pt x="129761" y="15651"/>
                      <a:pt x="128464" y="14357"/>
                    </a:cubicBezTo>
                    <a:cubicBezTo>
                      <a:pt x="107702" y="-5052"/>
                      <a:pt x="79154" y="-3758"/>
                      <a:pt x="59690" y="15651"/>
                    </a:cubicBezTo>
                    <a:cubicBezTo>
                      <a:pt x="38928" y="36355"/>
                      <a:pt x="19464" y="57058"/>
                      <a:pt x="0" y="79055"/>
                    </a:cubicBezTo>
                    <a:cubicBezTo>
                      <a:pt x="0" y="81643"/>
                      <a:pt x="0" y="82937"/>
                      <a:pt x="0" y="85525"/>
                    </a:cubicBezTo>
                    <a:cubicBezTo>
                      <a:pt x="1298" y="86819"/>
                      <a:pt x="2595" y="89407"/>
                      <a:pt x="5191" y="90701"/>
                    </a:cubicBezTo>
                    <a:cubicBezTo>
                      <a:pt x="24655" y="111404"/>
                      <a:pt x="45416" y="130814"/>
                      <a:pt x="63583" y="151517"/>
                    </a:cubicBezTo>
                    <a:cubicBezTo>
                      <a:pt x="102512" y="194218"/>
                      <a:pt x="159606" y="196806"/>
                      <a:pt x="199832" y="156693"/>
                    </a:cubicBezTo>
                    <a:cubicBezTo>
                      <a:pt x="223190" y="133402"/>
                      <a:pt x="246546" y="108816"/>
                      <a:pt x="268606" y="85525"/>
                    </a:cubicBezTo>
                    <a:cubicBezTo>
                      <a:pt x="268606" y="82937"/>
                      <a:pt x="268606" y="81643"/>
                      <a:pt x="268606" y="79055"/>
                    </a:cubicBezTo>
                    <a:cubicBezTo>
                      <a:pt x="247844" y="57058"/>
                      <a:pt x="228380" y="35061"/>
                      <a:pt x="208916" y="15651"/>
                    </a:cubicBezTo>
                    <a:close/>
                  </a:path>
                </a:pathLst>
              </a:custGeom>
              <a:solidFill>
                <a:srgbClr val="EBF2FA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64;p13"/>
              <p:cNvSpPr/>
              <p:nvPr/>
            </p:nvSpPr>
            <p:spPr>
              <a:xfrm>
                <a:off x="4331809" y="3014265"/>
                <a:ext cx="243951" cy="243264"/>
              </a:xfrm>
              <a:custGeom>
                <a:rect b="b" l="l" r="r" t="t"/>
                <a:pathLst>
                  <a:path extrusionOk="0" h="243264" w="243951">
                    <a:moveTo>
                      <a:pt x="243951" y="121632"/>
                    </a:moveTo>
                    <a:cubicBezTo>
                      <a:pt x="243951" y="188808"/>
                      <a:pt x="189341" y="243265"/>
                      <a:pt x="121976" y="243265"/>
                    </a:cubicBezTo>
                    <a:cubicBezTo>
                      <a:pt x="54610" y="243265"/>
                      <a:pt x="0" y="188808"/>
                      <a:pt x="0" y="121632"/>
                    </a:cubicBezTo>
                    <a:cubicBezTo>
                      <a:pt x="0" y="54457"/>
                      <a:pt x="54610" y="0"/>
                      <a:pt x="121976" y="0"/>
                    </a:cubicBezTo>
                    <a:cubicBezTo>
                      <a:pt x="189341" y="0"/>
                      <a:pt x="243951" y="54457"/>
                      <a:pt x="243951" y="121632"/>
                    </a:cubicBezTo>
                    <a:close/>
                  </a:path>
                </a:pathLst>
              </a:custGeom>
              <a:solidFill>
                <a:srgbClr val="EBF2FA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65" name="Google Shape;165;p13"/>
            <p:cNvGrpSpPr/>
            <p:nvPr/>
          </p:nvGrpSpPr>
          <p:grpSpPr>
            <a:xfrm>
              <a:off x="4299368" y="3086727"/>
              <a:ext cx="288069" cy="978235"/>
              <a:chOff x="4299368" y="3086727"/>
              <a:chExt cx="288069" cy="978235"/>
            </a:xfrm>
          </p:grpSpPr>
          <p:sp>
            <p:nvSpPr>
              <p:cNvPr id="166" name="Google Shape;166;p13"/>
              <p:cNvSpPr/>
              <p:nvPr/>
            </p:nvSpPr>
            <p:spPr>
              <a:xfrm>
                <a:off x="4299368" y="4036495"/>
                <a:ext cx="288069" cy="28467"/>
              </a:xfrm>
              <a:custGeom>
                <a:rect b="b" l="l" r="r" t="t"/>
                <a:pathLst>
                  <a:path extrusionOk="0" h="28467" w="288069">
                    <a:moveTo>
                      <a:pt x="149225" y="28467"/>
                    </a:moveTo>
                    <a:cubicBezTo>
                      <a:pt x="64881" y="28467"/>
                      <a:pt x="1297" y="12940"/>
                      <a:pt x="0" y="12940"/>
                    </a:cubicBezTo>
                    <a:lnTo>
                      <a:pt x="3893" y="0"/>
                    </a:lnTo>
                    <a:cubicBezTo>
                      <a:pt x="5190" y="0"/>
                      <a:pt x="144035" y="33643"/>
                      <a:pt x="285475" y="0"/>
                    </a:cubicBezTo>
                    <a:lnTo>
                      <a:pt x="288070" y="12940"/>
                    </a:lnTo>
                    <a:cubicBezTo>
                      <a:pt x="240058" y="24585"/>
                      <a:pt x="192046" y="28467"/>
                      <a:pt x="149225" y="28467"/>
                    </a:cubicBezTo>
                    <a:close/>
                  </a:path>
                </a:pathLst>
              </a:custGeom>
              <a:solidFill>
                <a:srgbClr val="6664AC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7" name="Google Shape;167;p13"/>
              <p:cNvSpPr/>
              <p:nvPr/>
            </p:nvSpPr>
            <p:spPr>
              <a:xfrm>
                <a:off x="4382416" y="3086727"/>
                <a:ext cx="53202" cy="68580"/>
              </a:xfrm>
              <a:custGeom>
                <a:rect b="b" l="l" r="r" t="t"/>
                <a:pathLst>
                  <a:path extrusionOk="0" h="68580" w="53202">
                    <a:moveTo>
                      <a:pt x="9083" y="68580"/>
                    </a:moveTo>
                    <a:lnTo>
                      <a:pt x="0" y="58228"/>
                    </a:lnTo>
                    <a:lnTo>
                      <a:pt x="31143" y="34937"/>
                    </a:lnTo>
                    <a:lnTo>
                      <a:pt x="0" y="10352"/>
                    </a:lnTo>
                    <a:lnTo>
                      <a:pt x="9083" y="0"/>
                    </a:lnTo>
                    <a:lnTo>
                      <a:pt x="53202" y="34937"/>
                    </a:lnTo>
                    <a:close/>
                  </a:path>
                </a:pathLst>
              </a:custGeom>
              <a:solidFill>
                <a:srgbClr val="6664AC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" name="Google Shape;168;p13"/>
              <p:cNvSpPr/>
              <p:nvPr/>
            </p:nvSpPr>
            <p:spPr>
              <a:xfrm>
                <a:off x="4471951" y="3086727"/>
                <a:ext cx="53202" cy="68580"/>
              </a:xfrm>
              <a:custGeom>
                <a:rect b="b" l="l" r="r" t="t"/>
                <a:pathLst>
                  <a:path extrusionOk="0" h="68580" w="53202">
                    <a:moveTo>
                      <a:pt x="44119" y="68580"/>
                    </a:moveTo>
                    <a:lnTo>
                      <a:pt x="0" y="34937"/>
                    </a:lnTo>
                    <a:lnTo>
                      <a:pt x="44119" y="0"/>
                    </a:lnTo>
                    <a:lnTo>
                      <a:pt x="53202" y="10352"/>
                    </a:lnTo>
                    <a:lnTo>
                      <a:pt x="22060" y="34937"/>
                    </a:lnTo>
                    <a:lnTo>
                      <a:pt x="53202" y="58228"/>
                    </a:lnTo>
                    <a:close/>
                  </a:path>
                </a:pathLst>
              </a:custGeom>
              <a:solidFill>
                <a:srgbClr val="6664AC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" name="Google Shape;169;p13"/>
              <p:cNvSpPr/>
              <p:nvPr/>
            </p:nvSpPr>
            <p:spPr>
              <a:xfrm>
                <a:off x="4414856" y="3166953"/>
                <a:ext cx="77856" cy="38818"/>
              </a:xfrm>
              <a:custGeom>
                <a:rect b="b" l="l" r="r" t="t"/>
                <a:pathLst>
                  <a:path extrusionOk="0" h="38818" w="77856">
                    <a:moveTo>
                      <a:pt x="38928" y="38819"/>
                    </a:moveTo>
                    <a:cubicBezTo>
                      <a:pt x="16869" y="38819"/>
                      <a:pt x="0" y="20703"/>
                      <a:pt x="0" y="0"/>
                    </a:cubicBezTo>
                    <a:lnTo>
                      <a:pt x="14274" y="0"/>
                    </a:lnTo>
                    <a:cubicBezTo>
                      <a:pt x="14274" y="14234"/>
                      <a:pt x="25952" y="25879"/>
                      <a:pt x="38928" y="25879"/>
                    </a:cubicBezTo>
                    <a:cubicBezTo>
                      <a:pt x="53202" y="25879"/>
                      <a:pt x="63583" y="14234"/>
                      <a:pt x="63583" y="0"/>
                    </a:cubicBezTo>
                    <a:lnTo>
                      <a:pt x="77857" y="0"/>
                    </a:lnTo>
                    <a:cubicBezTo>
                      <a:pt x="77857" y="21997"/>
                      <a:pt x="60988" y="38819"/>
                      <a:pt x="38928" y="38819"/>
                    </a:cubicBezTo>
                    <a:close/>
                  </a:path>
                </a:pathLst>
              </a:custGeom>
              <a:solidFill>
                <a:srgbClr val="6664AC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70" name="Google Shape;170;p13"/>
            <p:cNvGrpSpPr/>
            <p:nvPr/>
          </p:nvGrpSpPr>
          <p:grpSpPr>
            <a:xfrm>
              <a:off x="1449502" y="2933949"/>
              <a:ext cx="5750529" cy="3553311"/>
              <a:chOff x="1449502" y="2933949"/>
              <a:chExt cx="5750529" cy="3553311"/>
            </a:xfrm>
          </p:grpSpPr>
          <p:sp>
            <p:nvSpPr>
              <p:cNvPr id="171" name="Google Shape;171;p13"/>
              <p:cNvSpPr/>
              <p:nvPr/>
            </p:nvSpPr>
            <p:spPr>
              <a:xfrm>
                <a:off x="3231686" y="4379138"/>
                <a:ext cx="151567" cy="55952"/>
              </a:xfrm>
              <a:custGeom>
                <a:rect b="b" l="l" r="r" t="t"/>
                <a:pathLst>
                  <a:path extrusionOk="0" h="55952" w="151567">
                    <a:moveTo>
                      <a:pt x="151568" y="6727"/>
                    </a:moveTo>
                    <a:cubicBezTo>
                      <a:pt x="151568" y="6727"/>
                      <a:pt x="71116" y="26136"/>
                      <a:pt x="4938" y="257"/>
                    </a:cubicBezTo>
                    <a:cubicBezTo>
                      <a:pt x="1045" y="-1037"/>
                      <a:pt x="-1551" y="2845"/>
                      <a:pt x="1045" y="5433"/>
                    </a:cubicBezTo>
                    <a:cubicBezTo>
                      <a:pt x="19211" y="24842"/>
                      <a:pt x="65925" y="63661"/>
                      <a:pt x="146377" y="54603"/>
                    </a:cubicBezTo>
                    <a:lnTo>
                      <a:pt x="151568" y="6727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" name="Google Shape;172;p13"/>
              <p:cNvSpPr/>
              <p:nvPr/>
            </p:nvSpPr>
            <p:spPr>
              <a:xfrm rot="-2985240">
                <a:off x="3576775" y="5303717"/>
                <a:ext cx="97320" cy="10351"/>
              </a:xfrm>
              <a:custGeom>
                <a:rect b="b" l="l" r="r" t="t"/>
                <a:pathLst>
                  <a:path extrusionOk="0" h="10351" w="97320">
                    <a:moveTo>
                      <a:pt x="0" y="0"/>
                    </a:moveTo>
                    <a:lnTo>
                      <a:pt x="97321" y="0"/>
                    </a:lnTo>
                    <a:lnTo>
                      <a:pt x="97321" y="10352"/>
                    </a:lnTo>
                    <a:lnTo>
                      <a:pt x="0" y="10352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" name="Google Shape;173;p13"/>
              <p:cNvSpPr/>
              <p:nvPr/>
            </p:nvSpPr>
            <p:spPr>
              <a:xfrm>
                <a:off x="2509961" y="4995321"/>
                <a:ext cx="168689" cy="344193"/>
              </a:xfrm>
              <a:custGeom>
                <a:rect b="b" l="l" r="r" t="t"/>
                <a:pathLst>
                  <a:path extrusionOk="0" h="344193" w="168689">
                    <a:moveTo>
                      <a:pt x="162202" y="344194"/>
                    </a:moveTo>
                    <a:cubicBezTo>
                      <a:pt x="7786" y="203152"/>
                      <a:pt x="0" y="2588"/>
                      <a:pt x="0" y="0"/>
                    </a:cubicBezTo>
                    <a:lnTo>
                      <a:pt x="10381" y="0"/>
                    </a:lnTo>
                    <a:cubicBezTo>
                      <a:pt x="10381" y="1294"/>
                      <a:pt x="18167" y="197976"/>
                      <a:pt x="168690" y="336430"/>
                    </a:cubicBezTo>
                    <a:lnTo>
                      <a:pt x="162202" y="344194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" name="Google Shape;174;p13"/>
              <p:cNvSpPr/>
              <p:nvPr/>
            </p:nvSpPr>
            <p:spPr>
              <a:xfrm rot="-2037900">
                <a:off x="3091115" y="4871250"/>
                <a:ext cx="10380" cy="182448"/>
              </a:xfrm>
              <a:custGeom>
                <a:rect b="b" l="l" r="r" t="t"/>
                <a:pathLst>
                  <a:path extrusionOk="0" h="182448" w="10380">
                    <a:moveTo>
                      <a:pt x="0" y="0"/>
                    </a:moveTo>
                    <a:lnTo>
                      <a:pt x="10381" y="0"/>
                    </a:lnTo>
                    <a:lnTo>
                      <a:pt x="10381" y="182449"/>
                    </a:lnTo>
                    <a:lnTo>
                      <a:pt x="0" y="182449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" name="Google Shape;175;p13"/>
              <p:cNvSpPr/>
              <p:nvPr/>
            </p:nvSpPr>
            <p:spPr>
              <a:xfrm>
                <a:off x="2982292" y="3728799"/>
                <a:ext cx="792412" cy="371100"/>
              </a:xfrm>
              <a:custGeom>
                <a:rect b="b" l="l" r="r" t="t"/>
                <a:pathLst>
                  <a:path extrusionOk="0" h="371100" w="792412">
                    <a:moveTo>
                      <a:pt x="0" y="371101"/>
                    </a:moveTo>
                    <a:cubicBezTo>
                      <a:pt x="111595" y="369807"/>
                      <a:pt x="245249" y="252056"/>
                      <a:pt x="293260" y="160185"/>
                    </a:cubicBezTo>
                    <a:cubicBezTo>
                      <a:pt x="281582" y="183476"/>
                      <a:pt x="434700" y="272760"/>
                      <a:pt x="448974" y="279229"/>
                    </a:cubicBezTo>
                    <a:cubicBezTo>
                      <a:pt x="503474" y="305109"/>
                      <a:pt x="563164" y="318048"/>
                      <a:pt x="624152" y="314166"/>
                    </a:cubicBezTo>
                    <a:cubicBezTo>
                      <a:pt x="660485" y="311579"/>
                      <a:pt x="695520" y="303815"/>
                      <a:pt x="729258" y="290875"/>
                    </a:cubicBezTo>
                    <a:cubicBezTo>
                      <a:pt x="773377" y="274054"/>
                      <a:pt x="813603" y="264996"/>
                      <a:pt x="779865" y="215825"/>
                    </a:cubicBezTo>
                    <a:cubicBezTo>
                      <a:pt x="652699" y="37259"/>
                      <a:pt x="461950" y="-57201"/>
                      <a:pt x="246546" y="37259"/>
                    </a:cubicBezTo>
                    <a:cubicBezTo>
                      <a:pt x="132357" y="87723"/>
                      <a:pt x="33738" y="184770"/>
                      <a:pt x="10381" y="310285"/>
                    </a:cubicBezTo>
                    <a:cubicBezTo>
                      <a:pt x="7786" y="330988"/>
                      <a:pt x="2595" y="351691"/>
                      <a:pt x="0" y="371101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" name="Google Shape;176;p13"/>
              <p:cNvSpPr/>
              <p:nvPr/>
            </p:nvSpPr>
            <p:spPr>
              <a:xfrm>
                <a:off x="4423939" y="4577372"/>
                <a:ext cx="124570" cy="93165"/>
              </a:xfrm>
              <a:custGeom>
                <a:rect b="b" l="l" r="r" t="t"/>
                <a:pathLst>
                  <a:path extrusionOk="0" h="93165" w="124570">
                    <a:moveTo>
                      <a:pt x="1298" y="93165"/>
                    </a:moveTo>
                    <a:lnTo>
                      <a:pt x="0" y="82814"/>
                    </a:lnTo>
                    <a:cubicBezTo>
                      <a:pt x="85643" y="69874"/>
                      <a:pt x="115488" y="0"/>
                      <a:pt x="115488" y="0"/>
                    </a:cubicBezTo>
                    <a:lnTo>
                      <a:pt x="124571" y="3882"/>
                    </a:lnTo>
                    <a:cubicBezTo>
                      <a:pt x="124571" y="6470"/>
                      <a:pt x="92131" y="77638"/>
                      <a:pt x="1298" y="93165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" name="Google Shape;177;p13"/>
              <p:cNvSpPr/>
              <p:nvPr/>
            </p:nvSpPr>
            <p:spPr>
              <a:xfrm>
                <a:off x="4401880" y="4533377"/>
                <a:ext cx="136249" cy="100928"/>
              </a:xfrm>
              <a:custGeom>
                <a:rect b="b" l="l" r="r" t="t"/>
                <a:pathLst>
                  <a:path extrusionOk="0" h="100928" w="136249">
                    <a:moveTo>
                      <a:pt x="1298" y="100929"/>
                    </a:moveTo>
                    <a:lnTo>
                      <a:pt x="0" y="90577"/>
                    </a:lnTo>
                    <a:cubicBezTo>
                      <a:pt x="92131" y="76344"/>
                      <a:pt x="125868" y="0"/>
                      <a:pt x="127166" y="0"/>
                    </a:cubicBezTo>
                    <a:lnTo>
                      <a:pt x="136249" y="3882"/>
                    </a:lnTo>
                    <a:cubicBezTo>
                      <a:pt x="133654" y="7764"/>
                      <a:pt x="99916" y="85401"/>
                      <a:pt x="1298" y="100929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" name="Google Shape;178;p13"/>
              <p:cNvSpPr/>
              <p:nvPr/>
            </p:nvSpPr>
            <p:spPr>
              <a:xfrm>
                <a:off x="2932983" y="4458327"/>
                <a:ext cx="558608" cy="249734"/>
              </a:xfrm>
              <a:custGeom>
                <a:rect b="b" l="l" r="r" t="t"/>
                <a:pathLst>
                  <a:path extrusionOk="0" h="249734" w="558608">
                    <a:moveTo>
                      <a:pt x="263415" y="249735"/>
                    </a:moveTo>
                    <a:cubicBezTo>
                      <a:pt x="205023" y="249735"/>
                      <a:pt x="154416" y="234207"/>
                      <a:pt x="112892" y="201858"/>
                    </a:cubicBezTo>
                    <a:cubicBezTo>
                      <a:pt x="18166" y="130690"/>
                      <a:pt x="1298" y="6470"/>
                      <a:pt x="0" y="1294"/>
                    </a:cubicBezTo>
                    <a:lnTo>
                      <a:pt x="10381" y="0"/>
                    </a:lnTo>
                    <a:cubicBezTo>
                      <a:pt x="10381" y="1294"/>
                      <a:pt x="28547" y="125514"/>
                      <a:pt x="118083" y="194094"/>
                    </a:cubicBezTo>
                    <a:cubicBezTo>
                      <a:pt x="168690" y="232913"/>
                      <a:pt x="233570" y="247147"/>
                      <a:pt x="308832" y="236795"/>
                    </a:cubicBezTo>
                    <a:cubicBezTo>
                      <a:pt x="408748" y="222561"/>
                      <a:pt x="480117" y="190212"/>
                      <a:pt x="517747" y="138454"/>
                    </a:cubicBezTo>
                    <a:cubicBezTo>
                      <a:pt x="554080" y="89283"/>
                      <a:pt x="547592" y="41407"/>
                      <a:pt x="547592" y="41407"/>
                    </a:cubicBezTo>
                    <a:lnTo>
                      <a:pt x="557973" y="40113"/>
                    </a:lnTo>
                    <a:cubicBezTo>
                      <a:pt x="557973" y="42701"/>
                      <a:pt x="565759" y="93165"/>
                      <a:pt x="526831" y="144924"/>
                    </a:cubicBezTo>
                    <a:cubicBezTo>
                      <a:pt x="486605" y="197976"/>
                      <a:pt x="413938" y="232913"/>
                      <a:pt x="311427" y="247147"/>
                    </a:cubicBezTo>
                    <a:cubicBezTo>
                      <a:pt x="294558" y="248441"/>
                      <a:pt x="278987" y="249735"/>
                      <a:pt x="263415" y="249735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" name="Google Shape;179;p13"/>
              <p:cNvSpPr/>
              <p:nvPr/>
            </p:nvSpPr>
            <p:spPr>
              <a:xfrm>
                <a:off x="2874590" y="6102953"/>
                <a:ext cx="342569" cy="329960"/>
              </a:xfrm>
              <a:custGeom>
                <a:rect b="b" l="l" r="r" t="t"/>
                <a:pathLst>
                  <a:path extrusionOk="0" h="329960" w="342569">
                    <a:moveTo>
                      <a:pt x="1298" y="329960"/>
                    </a:moveTo>
                    <a:lnTo>
                      <a:pt x="0" y="319609"/>
                    </a:lnTo>
                    <a:cubicBezTo>
                      <a:pt x="3893" y="319609"/>
                      <a:pt x="320510" y="288554"/>
                      <a:pt x="332189" y="0"/>
                    </a:cubicBezTo>
                    <a:lnTo>
                      <a:pt x="342570" y="0"/>
                    </a:lnTo>
                    <a:cubicBezTo>
                      <a:pt x="332189" y="297611"/>
                      <a:pt x="5190" y="328666"/>
                      <a:pt x="1298" y="329960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" name="Google Shape;180;p13"/>
              <p:cNvSpPr/>
              <p:nvPr/>
            </p:nvSpPr>
            <p:spPr>
              <a:xfrm>
                <a:off x="3753074" y="5974851"/>
                <a:ext cx="363331" cy="172097"/>
              </a:xfrm>
              <a:custGeom>
                <a:rect b="b" l="l" r="r" t="t"/>
                <a:pathLst>
                  <a:path extrusionOk="0" h="172097" w="363331">
                    <a:moveTo>
                      <a:pt x="232273" y="172097"/>
                    </a:moveTo>
                    <a:cubicBezTo>
                      <a:pt x="214106" y="172097"/>
                      <a:pt x="194642" y="169509"/>
                      <a:pt x="176475" y="164333"/>
                    </a:cubicBezTo>
                    <a:cubicBezTo>
                      <a:pt x="63583" y="131984"/>
                      <a:pt x="2595" y="10352"/>
                      <a:pt x="0" y="5176"/>
                    </a:cubicBezTo>
                    <a:lnTo>
                      <a:pt x="9083" y="0"/>
                    </a:lnTo>
                    <a:cubicBezTo>
                      <a:pt x="10381" y="1294"/>
                      <a:pt x="71369" y="122926"/>
                      <a:pt x="180368" y="153981"/>
                    </a:cubicBezTo>
                    <a:cubicBezTo>
                      <a:pt x="237463" y="170803"/>
                      <a:pt x="297153" y="159157"/>
                      <a:pt x="358141" y="122926"/>
                    </a:cubicBezTo>
                    <a:lnTo>
                      <a:pt x="363331" y="131984"/>
                    </a:lnTo>
                    <a:cubicBezTo>
                      <a:pt x="317915" y="159157"/>
                      <a:pt x="273796" y="172097"/>
                      <a:pt x="232273" y="172097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" name="Google Shape;181;p13"/>
              <p:cNvSpPr/>
              <p:nvPr/>
            </p:nvSpPr>
            <p:spPr>
              <a:xfrm rot="-2136900">
                <a:off x="3432282" y="6096956"/>
                <a:ext cx="176475" cy="10351"/>
              </a:xfrm>
              <a:custGeom>
                <a:rect b="b" l="l" r="r" t="t"/>
                <a:pathLst>
                  <a:path extrusionOk="0" h="10351" w="176475">
                    <a:moveTo>
                      <a:pt x="0" y="0"/>
                    </a:moveTo>
                    <a:lnTo>
                      <a:pt x="176475" y="0"/>
                    </a:lnTo>
                    <a:lnTo>
                      <a:pt x="176475" y="10352"/>
                    </a:lnTo>
                    <a:lnTo>
                      <a:pt x="0" y="10352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" name="Google Shape;182;p13"/>
              <p:cNvSpPr/>
              <p:nvPr/>
            </p:nvSpPr>
            <p:spPr>
              <a:xfrm>
                <a:off x="3519503" y="6088720"/>
                <a:ext cx="127166" cy="398540"/>
              </a:xfrm>
              <a:custGeom>
                <a:rect b="b" l="l" r="r" t="t"/>
                <a:pathLst>
                  <a:path extrusionOk="0" h="398540" w="127166">
                    <a:moveTo>
                      <a:pt x="116785" y="398540"/>
                    </a:moveTo>
                    <a:lnTo>
                      <a:pt x="0" y="3882"/>
                    </a:lnTo>
                    <a:lnTo>
                      <a:pt x="9083" y="0"/>
                    </a:lnTo>
                    <a:lnTo>
                      <a:pt x="127166" y="394658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" name="Google Shape;183;p13"/>
              <p:cNvSpPr/>
              <p:nvPr/>
            </p:nvSpPr>
            <p:spPr>
              <a:xfrm rot="-1790220">
                <a:off x="2589030" y="5136276"/>
                <a:ext cx="570949" cy="10351"/>
              </a:xfrm>
              <a:custGeom>
                <a:rect b="b" l="l" r="r" t="t"/>
                <a:pathLst>
                  <a:path extrusionOk="0" h="10351" w="570949">
                    <a:moveTo>
                      <a:pt x="0" y="0"/>
                    </a:moveTo>
                    <a:lnTo>
                      <a:pt x="570949" y="0"/>
                    </a:lnTo>
                    <a:lnTo>
                      <a:pt x="570949" y="10352"/>
                    </a:lnTo>
                    <a:lnTo>
                      <a:pt x="0" y="10352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" name="Google Shape;184;p13"/>
              <p:cNvSpPr/>
              <p:nvPr/>
            </p:nvSpPr>
            <p:spPr>
              <a:xfrm rot="-499500">
                <a:off x="6629854" y="4171037"/>
                <a:ext cx="10380" cy="196682"/>
              </a:xfrm>
              <a:custGeom>
                <a:rect b="b" l="l" r="r" t="t"/>
                <a:pathLst>
                  <a:path extrusionOk="0" h="196682" w="10380">
                    <a:moveTo>
                      <a:pt x="0" y="0"/>
                    </a:moveTo>
                    <a:lnTo>
                      <a:pt x="10381" y="0"/>
                    </a:lnTo>
                    <a:lnTo>
                      <a:pt x="10381" y="196682"/>
                    </a:lnTo>
                    <a:lnTo>
                      <a:pt x="0" y="196682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" name="Google Shape;185;p13"/>
              <p:cNvSpPr/>
              <p:nvPr/>
            </p:nvSpPr>
            <p:spPr>
              <a:xfrm>
                <a:off x="6258763" y="4380432"/>
                <a:ext cx="150269" cy="55616"/>
              </a:xfrm>
              <a:custGeom>
                <a:rect b="b" l="l" r="r" t="t"/>
                <a:pathLst>
                  <a:path extrusionOk="0" h="55616" w="150269">
                    <a:moveTo>
                      <a:pt x="0" y="6727"/>
                    </a:moveTo>
                    <a:cubicBezTo>
                      <a:pt x="0" y="6727"/>
                      <a:pt x="80452" y="26136"/>
                      <a:pt x="145332" y="257"/>
                    </a:cubicBezTo>
                    <a:cubicBezTo>
                      <a:pt x="149225" y="-1037"/>
                      <a:pt x="151820" y="2845"/>
                      <a:pt x="149225" y="5433"/>
                    </a:cubicBezTo>
                    <a:cubicBezTo>
                      <a:pt x="131059" y="23548"/>
                      <a:pt x="84345" y="62367"/>
                      <a:pt x="5190" y="54603"/>
                    </a:cubicBezTo>
                    <a:lnTo>
                      <a:pt x="0" y="6727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" name="Google Shape;186;p13"/>
              <p:cNvSpPr/>
              <p:nvPr/>
            </p:nvSpPr>
            <p:spPr>
              <a:xfrm rot="-2414100">
                <a:off x="6025774" y="5260523"/>
                <a:ext cx="10380" cy="95753"/>
              </a:xfrm>
              <a:custGeom>
                <a:rect b="b" l="l" r="r" t="t"/>
                <a:pathLst>
                  <a:path extrusionOk="0" h="95753" w="10380">
                    <a:moveTo>
                      <a:pt x="0" y="0"/>
                    </a:moveTo>
                    <a:lnTo>
                      <a:pt x="10381" y="0"/>
                    </a:lnTo>
                    <a:lnTo>
                      <a:pt x="10381" y="95753"/>
                    </a:lnTo>
                    <a:lnTo>
                      <a:pt x="0" y="95753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7" name="Google Shape;187;p13"/>
              <p:cNvSpPr/>
              <p:nvPr/>
            </p:nvSpPr>
            <p:spPr>
              <a:xfrm>
                <a:off x="5106483" y="4577372"/>
                <a:ext cx="124570" cy="93165"/>
              </a:xfrm>
              <a:custGeom>
                <a:rect b="b" l="l" r="r" t="t"/>
                <a:pathLst>
                  <a:path extrusionOk="0" h="93165" w="124570">
                    <a:moveTo>
                      <a:pt x="123273" y="93165"/>
                    </a:moveTo>
                    <a:cubicBezTo>
                      <a:pt x="32440" y="78932"/>
                      <a:pt x="1298" y="6470"/>
                      <a:pt x="0" y="3882"/>
                    </a:cubicBezTo>
                    <a:lnTo>
                      <a:pt x="9083" y="0"/>
                    </a:lnTo>
                    <a:cubicBezTo>
                      <a:pt x="9083" y="1294"/>
                      <a:pt x="40226" y="69874"/>
                      <a:pt x="124571" y="82814"/>
                    </a:cubicBezTo>
                    <a:lnTo>
                      <a:pt x="123273" y="93165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8" name="Google Shape;188;p13"/>
              <p:cNvSpPr/>
              <p:nvPr/>
            </p:nvSpPr>
            <p:spPr>
              <a:xfrm>
                <a:off x="5118162" y="4533377"/>
                <a:ext cx="136249" cy="100928"/>
              </a:xfrm>
              <a:custGeom>
                <a:rect b="b" l="l" r="r" t="t"/>
                <a:pathLst>
                  <a:path extrusionOk="0" h="100928" w="136249">
                    <a:moveTo>
                      <a:pt x="134952" y="100929"/>
                    </a:moveTo>
                    <a:cubicBezTo>
                      <a:pt x="36333" y="85401"/>
                      <a:pt x="1297" y="7764"/>
                      <a:pt x="0" y="3882"/>
                    </a:cubicBezTo>
                    <a:lnTo>
                      <a:pt x="9083" y="0"/>
                    </a:lnTo>
                    <a:cubicBezTo>
                      <a:pt x="9083" y="1294"/>
                      <a:pt x="42821" y="76344"/>
                      <a:pt x="136249" y="90577"/>
                    </a:cubicBezTo>
                    <a:lnTo>
                      <a:pt x="134952" y="100929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9" name="Google Shape;189;p13"/>
              <p:cNvSpPr/>
              <p:nvPr/>
            </p:nvSpPr>
            <p:spPr>
              <a:xfrm>
                <a:off x="3457218" y="4057199"/>
                <a:ext cx="45416" cy="135866"/>
              </a:xfrm>
              <a:custGeom>
                <a:rect b="b" l="l" r="r" t="t"/>
                <a:pathLst>
                  <a:path extrusionOk="0" h="135866" w="45416">
                    <a:moveTo>
                      <a:pt x="0" y="135866"/>
                    </a:moveTo>
                    <a:lnTo>
                      <a:pt x="0" y="125514"/>
                    </a:lnTo>
                    <a:cubicBezTo>
                      <a:pt x="15571" y="125514"/>
                      <a:pt x="29845" y="113869"/>
                      <a:pt x="33738" y="97047"/>
                    </a:cubicBezTo>
                    <a:cubicBezTo>
                      <a:pt x="35035" y="89283"/>
                      <a:pt x="35035" y="85401"/>
                      <a:pt x="32440" y="81520"/>
                    </a:cubicBezTo>
                    <a:cubicBezTo>
                      <a:pt x="27250" y="76344"/>
                      <a:pt x="11679" y="77638"/>
                      <a:pt x="7786" y="78932"/>
                    </a:cubicBezTo>
                    <a:lnTo>
                      <a:pt x="0" y="81520"/>
                    </a:lnTo>
                    <a:lnTo>
                      <a:pt x="16869" y="0"/>
                    </a:lnTo>
                    <a:lnTo>
                      <a:pt x="27250" y="2588"/>
                    </a:lnTo>
                    <a:lnTo>
                      <a:pt x="12976" y="69874"/>
                    </a:lnTo>
                    <a:cubicBezTo>
                      <a:pt x="20762" y="68580"/>
                      <a:pt x="33738" y="68580"/>
                      <a:pt x="40226" y="76344"/>
                    </a:cubicBezTo>
                    <a:cubicBezTo>
                      <a:pt x="45416" y="81520"/>
                      <a:pt x="46714" y="90577"/>
                      <a:pt x="44119" y="100929"/>
                    </a:cubicBezTo>
                    <a:cubicBezTo>
                      <a:pt x="37631" y="120338"/>
                      <a:pt x="19464" y="134572"/>
                      <a:pt x="0" y="135866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0" name="Google Shape;190;p13"/>
              <p:cNvSpPr/>
              <p:nvPr/>
            </p:nvSpPr>
            <p:spPr>
              <a:xfrm>
                <a:off x="3363790" y="4192099"/>
                <a:ext cx="96915" cy="110952"/>
              </a:xfrm>
              <a:custGeom>
                <a:rect b="b" l="l" r="r" t="t"/>
                <a:pathLst>
                  <a:path extrusionOk="0" h="110952" w="96915">
                    <a:moveTo>
                      <a:pt x="51904" y="110953"/>
                    </a:moveTo>
                    <a:cubicBezTo>
                      <a:pt x="35035" y="110953"/>
                      <a:pt x="14274" y="104483"/>
                      <a:pt x="0" y="91543"/>
                    </a:cubicBezTo>
                    <a:lnTo>
                      <a:pt x="7786" y="83780"/>
                    </a:lnTo>
                    <a:cubicBezTo>
                      <a:pt x="28547" y="103189"/>
                      <a:pt x="60988" y="104483"/>
                      <a:pt x="75262" y="95425"/>
                    </a:cubicBezTo>
                    <a:cubicBezTo>
                      <a:pt x="80452" y="91543"/>
                      <a:pt x="83047" y="87661"/>
                      <a:pt x="81750" y="81192"/>
                    </a:cubicBezTo>
                    <a:cubicBezTo>
                      <a:pt x="76559" y="64370"/>
                      <a:pt x="63583" y="63076"/>
                      <a:pt x="55797" y="63076"/>
                    </a:cubicBezTo>
                    <a:cubicBezTo>
                      <a:pt x="54500" y="63076"/>
                      <a:pt x="53202" y="63076"/>
                      <a:pt x="53202" y="63076"/>
                    </a:cubicBezTo>
                    <a:lnTo>
                      <a:pt x="51904" y="63076"/>
                    </a:lnTo>
                    <a:lnTo>
                      <a:pt x="50607" y="52725"/>
                    </a:lnTo>
                    <a:cubicBezTo>
                      <a:pt x="51904" y="52725"/>
                      <a:pt x="54500" y="51430"/>
                      <a:pt x="55797" y="51430"/>
                    </a:cubicBezTo>
                    <a:cubicBezTo>
                      <a:pt x="66178" y="50137"/>
                      <a:pt x="81750" y="47549"/>
                      <a:pt x="85643" y="38491"/>
                    </a:cubicBezTo>
                    <a:cubicBezTo>
                      <a:pt x="86940" y="34609"/>
                      <a:pt x="86940" y="29433"/>
                      <a:pt x="81750" y="21669"/>
                    </a:cubicBezTo>
                    <a:cubicBezTo>
                      <a:pt x="79154" y="16494"/>
                      <a:pt x="73964" y="12612"/>
                      <a:pt x="68774" y="11318"/>
                    </a:cubicBezTo>
                    <a:cubicBezTo>
                      <a:pt x="54500" y="7436"/>
                      <a:pt x="32440" y="15200"/>
                      <a:pt x="6488" y="32021"/>
                    </a:cubicBezTo>
                    <a:lnTo>
                      <a:pt x="1298" y="22963"/>
                    </a:lnTo>
                    <a:cubicBezTo>
                      <a:pt x="18166" y="12612"/>
                      <a:pt x="49309" y="-4210"/>
                      <a:pt x="71369" y="966"/>
                    </a:cubicBezTo>
                    <a:cubicBezTo>
                      <a:pt x="80452" y="3554"/>
                      <a:pt x="86940" y="7436"/>
                      <a:pt x="90833" y="15200"/>
                    </a:cubicBezTo>
                    <a:cubicBezTo>
                      <a:pt x="97321" y="25551"/>
                      <a:pt x="98619" y="33315"/>
                      <a:pt x="94726" y="41079"/>
                    </a:cubicBezTo>
                    <a:cubicBezTo>
                      <a:pt x="90833" y="47549"/>
                      <a:pt x="84345" y="51430"/>
                      <a:pt x="77857" y="54018"/>
                    </a:cubicBezTo>
                    <a:cubicBezTo>
                      <a:pt x="84345" y="57900"/>
                      <a:pt x="89535" y="64370"/>
                      <a:pt x="92131" y="73428"/>
                    </a:cubicBezTo>
                    <a:cubicBezTo>
                      <a:pt x="94726" y="83780"/>
                      <a:pt x="90833" y="92837"/>
                      <a:pt x="81750" y="99307"/>
                    </a:cubicBezTo>
                    <a:cubicBezTo>
                      <a:pt x="72666" y="108365"/>
                      <a:pt x="63583" y="110953"/>
                      <a:pt x="51904" y="110953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1" name="Google Shape;191;p13"/>
              <p:cNvSpPr/>
              <p:nvPr/>
            </p:nvSpPr>
            <p:spPr>
              <a:xfrm>
                <a:off x="6149764" y="4059787"/>
                <a:ext cx="45416" cy="135866"/>
              </a:xfrm>
              <a:custGeom>
                <a:rect b="b" l="l" r="r" t="t"/>
                <a:pathLst>
                  <a:path extrusionOk="0" h="135866" w="45416">
                    <a:moveTo>
                      <a:pt x="45417" y="135866"/>
                    </a:moveTo>
                    <a:cubicBezTo>
                      <a:pt x="25952" y="135866"/>
                      <a:pt x="7785" y="120339"/>
                      <a:pt x="1297" y="99635"/>
                    </a:cubicBezTo>
                    <a:cubicBezTo>
                      <a:pt x="-1298" y="89283"/>
                      <a:pt x="0" y="80226"/>
                      <a:pt x="5191" y="75050"/>
                    </a:cubicBezTo>
                    <a:cubicBezTo>
                      <a:pt x="11679" y="67286"/>
                      <a:pt x="24655" y="67286"/>
                      <a:pt x="32440" y="68580"/>
                    </a:cubicBezTo>
                    <a:lnTo>
                      <a:pt x="18167" y="2588"/>
                    </a:lnTo>
                    <a:lnTo>
                      <a:pt x="28547" y="0"/>
                    </a:lnTo>
                    <a:lnTo>
                      <a:pt x="45417" y="81520"/>
                    </a:lnTo>
                    <a:lnTo>
                      <a:pt x="37631" y="78932"/>
                    </a:lnTo>
                    <a:cubicBezTo>
                      <a:pt x="32440" y="77638"/>
                      <a:pt x="18167" y="76344"/>
                      <a:pt x="12976" y="81520"/>
                    </a:cubicBezTo>
                    <a:cubicBezTo>
                      <a:pt x="10381" y="84108"/>
                      <a:pt x="9083" y="89283"/>
                      <a:pt x="11679" y="97047"/>
                    </a:cubicBezTo>
                    <a:cubicBezTo>
                      <a:pt x="16869" y="113869"/>
                      <a:pt x="29845" y="125514"/>
                      <a:pt x="45417" y="125514"/>
                    </a:cubicBezTo>
                    <a:lnTo>
                      <a:pt x="45417" y="135866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2" name="Google Shape;192;p13"/>
              <p:cNvSpPr/>
              <p:nvPr/>
            </p:nvSpPr>
            <p:spPr>
              <a:xfrm>
                <a:off x="1449502" y="2933949"/>
                <a:ext cx="1641888" cy="1095995"/>
              </a:xfrm>
              <a:custGeom>
                <a:rect b="b" l="l" r="r" t="t"/>
                <a:pathLst>
                  <a:path extrusionOk="0" h="1095995" w="1641888">
                    <a:moveTo>
                      <a:pt x="1641790" y="1015851"/>
                    </a:moveTo>
                    <a:cubicBezTo>
                      <a:pt x="1650873" y="1172421"/>
                      <a:pt x="1031912" y="1053376"/>
                      <a:pt x="956650" y="1041731"/>
                    </a:cubicBezTo>
                    <a:cubicBezTo>
                      <a:pt x="660795" y="992560"/>
                      <a:pt x="386998" y="934332"/>
                      <a:pt x="163809" y="714358"/>
                    </a:cubicBezTo>
                    <a:cubicBezTo>
                      <a:pt x="-10071" y="543555"/>
                      <a:pt x="-71059" y="310642"/>
                      <a:pt x="108012" y="117842"/>
                    </a:cubicBezTo>
                    <a:cubicBezTo>
                      <a:pt x="184571" y="33734"/>
                      <a:pt x="302653" y="1385"/>
                      <a:pt x="415546" y="91"/>
                    </a:cubicBezTo>
                    <a:cubicBezTo>
                      <a:pt x="921615" y="-7673"/>
                      <a:pt x="1611944" y="482739"/>
                      <a:pt x="1641790" y="1015851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3" name="Google Shape;193;p13"/>
              <p:cNvSpPr/>
              <p:nvPr/>
            </p:nvSpPr>
            <p:spPr>
              <a:xfrm>
                <a:off x="2541833" y="3245386"/>
                <a:ext cx="417669" cy="131687"/>
              </a:xfrm>
              <a:custGeom>
                <a:rect b="b" l="l" r="r" t="t"/>
                <a:pathLst>
                  <a:path extrusionOk="0" h="131687" w="417669">
                    <a:moveTo>
                      <a:pt x="389852" y="499"/>
                    </a:moveTo>
                    <a:cubicBezTo>
                      <a:pt x="401530" y="-2089"/>
                      <a:pt x="413209" y="5675"/>
                      <a:pt x="417102" y="17320"/>
                    </a:cubicBezTo>
                    <a:cubicBezTo>
                      <a:pt x="419697" y="28966"/>
                      <a:pt x="413209" y="41905"/>
                      <a:pt x="401530" y="44493"/>
                    </a:cubicBezTo>
                    <a:lnTo>
                      <a:pt x="27818" y="131189"/>
                    </a:lnTo>
                    <a:cubicBezTo>
                      <a:pt x="16139" y="133777"/>
                      <a:pt x="4461" y="126013"/>
                      <a:pt x="568" y="114367"/>
                    </a:cubicBezTo>
                    <a:cubicBezTo>
                      <a:pt x="-2027" y="102722"/>
                      <a:pt x="4461" y="89782"/>
                      <a:pt x="16139" y="87194"/>
                    </a:cubicBezTo>
                    <a:lnTo>
                      <a:pt x="389852" y="499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4" name="Google Shape;194;p13"/>
              <p:cNvSpPr/>
              <p:nvPr/>
            </p:nvSpPr>
            <p:spPr>
              <a:xfrm>
                <a:off x="6782498" y="3268677"/>
                <a:ext cx="417533" cy="134275"/>
              </a:xfrm>
              <a:custGeom>
                <a:rect b="b" l="l" r="r" t="t"/>
                <a:pathLst>
                  <a:path extrusionOk="0" h="134275" w="417533">
                    <a:moveTo>
                      <a:pt x="400165" y="89782"/>
                    </a:moveTo>
                    <a:cubicBezTo>
                      <a:pt x="411843" y="92370"/>
                      <a:pt x="419629" y="105310"/>
                      <a:pt x="417034" y="116955"/>
                    </a:cubicBezTo>
                    <a:cubicBezTo>
                      <a:pt x="414438" y="128601"/>
                      <a:pt x="402760" y="136365"/>
                      <a:pt x="391082" y="133777"/>
                    </a:cubicBezTo>
                    <a:lnTo>
                      <a:pt x="17369" y="44493"/>
                    </a:lnTo>
                    <a:cubicBezTo>
                      <a:pt x="5691" y="41905"/>
                      <a:pt x="-2095" y="30260"/>
                      <a:pt x="500" y="17320"/>
                    </a:cubicBezTo>
                    <a:cubicBezTo>
                      <a:pt x="3096" y="5675"/>
                      <a:pt x="14774" y="-2089"/>
                      <a:pt x="26452" y="499"/>
                    </a:cubicBezTo>
                    <a:lnTo>
                      <a:pt x="400165" y="89782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5" name="Google Shape;195;p13"/>
              <p:cNvSpPr/>
              <p:nvPr/>
            </p:nvSpPr>
            <p:spPr>
              <a:xfrm>
                <a:off x="1759120" y="3938154"/>
                <a:ext cx="175521" cy="492999"/>
              </a:xfrm>
              <a:custGeom>
                <a:rect b="b" l="l" r="r" t="t"/>
                <a:pathLst>
                  <a:path extrusionOk="0" h="492999" w="175521">
                    <a:moveTo>
                      <a:pt x="138368" y="493000"/>
                    </a:moveTo>
                    <a:cubicBezTo>
                      <a:pt x="133177" y="493000"/>
                      <a:pt x="127987" y="491706"/>
                      <a:pt x="122797" y="489118"/>
                    </a:cubicBezTo>
                    <a:cubicBezTo>
                      <a:pt x="115011" y="485236"/>
                      <a:pt x="109820" y="477472"/>
                      <a:pt x="108523" y="469708"/>
                    </a:cubicBezTo>
                    <a:lnTo>
                      <a:pt x="821" y="40113"/>
                    </a:lnTo>
                    <a:cubicBezTo>
                      <a:pt x="-3072" y="23291"/>
                      <a:pt x="7309" y="6470"/>
                      <a:pt x="22880" y="2588"/>
                    </a:cubicBezTo>
                    <a:lnTo>
                      <a:pt x="29368" y="1294"/>
                    </a:lnTo>
                    <a:cubicBezTo>
                      <a:pt x="37154" y="-1294"/>
                      <a:pt x="46237" y="0"/>
                      <a:pt x="52725" y="5176"/>
                    </a:cubicBezTo>
                    <a:cubicBezTo>
                      <a:pt x="60511" y="9058"/>
                      <a:pt x="65702" y="16822"/>
                      <a:pt x="66999" y="24585"/>
                    </a:cubicBezTo>
                    <a:lnTo>
                      <a:pt x="174701" y="454181"/>
                    </a:lnTo>
                    <a:cubicBezTo>
                      <a:pt x="178594" y="471002"/>
                      <a:pt x="168213" y="487824"/>
                      <a:pt x="152642" y="491706"/>
                    </a:cubicBezTo>
                    <a:lnTo>
                      <a:pt x="152642" y="491706"/>
                    </a:lnTo>
                    <a:lnTo>
                      <a:pt x="146154" y="493000"/>
                    </a:lnTo>
                    <a:cubicBezTo>
                      <a:pt x="143558" y="493000"/>
                      <a:pt x="140963" y="493000"/>
                      <a:pt x="138368" y="493000"/>
                    </a:cubicBezTo>
                    <a:close/>
                    <a:moveTo>
                      <a:pt x="37154" y="12940"/>
                    </a:moveTo>
                    <a:cubicBezTo>
                      <a:pt x="35856" y="12940"/>
                      <a:pt x="34559" y="12940"/>
                      <a:pt x="33261" y="12940"/>
                    </a:cubicBezTo>
                    <a:lnTo>
                      <a:pt x="26773" y="14234"/>
                    </a:lnTo>
                    <a:cubicBezTo>
                      <a:pt x="17690" y="16822"/>
                      <a:pt x="12499" y="25879"/>
                      <a:pt x="13797" y="36231"/>
                    </a:cubicBezTo>
                    <a:lnTo>
                      <a:pt x="121499" y="465826"/>
                    </a:lnTo>
                    <a:cubicBezTo>
                      <a:pt x="122797" y="471002"/>
                      <a:pt x="125392" y="474884"/>
                      <a:pt x="129285" y="476178"/>
                    </a:cubicBezTo>
                    <a:cubicBezTo>
                      <a:pt x="133177" y="478766"/>
                      <a:pt x="138368" y="478766"/>
                      <a:pt x="142261" y="477472"/>
                    </a:cubicBezTo>
                    <a:lnTo>
                      <a:pt x="148749" y="476178"/>
                    </a:lnTo>
                    <a:cubicBezTo>
                      <a:pt x="157832" y="473590"/>
                      <a:pt x="163023" y="464532"/>
                      <a:pt x="161725" y="454181"/>
                    </a:cubicBezTo>
                    <a:lnTo>
                      <a:pt x="54023" y="25879"/>
                    </a:lnTo>
                    <a:cubicBezTo>
                      <a:pt x="52725" y="20703"/>
                      <a:pt x="50130" y="16822"/>
                      <a:pt x="46237" y="15528"/>
                    </a:cubicBezTo>
                    <a:cubicBezTo>
                      <a:pt x="43642" y="14234"/>
                      <a:pt x="39749" y="12940"/>
                      <a:pt x="37154" y="12940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6" name="Google Shape;196;p13"/>
              <p:cNvSpPr/>
              <p:nvPr/>
            </p:nvSpPr>
            <p:spPr>
              <a:xfrm>
                <a:off x="1916131" y="4569608"/>
                <a:ext cx="145676" cy="371367"/>
              </a:xfrm>
              <a:custGeom>
                <a:rect b="b" l="l" r="r" t="t"/>
                <a:pathLst>
                  <a:path extrusionOk="0" h="371367" w="145676">
                    <a:moveTo>
                      <a:pt x="108523" y="371367"/>
                    </a:moveTo>
                    <a:cubicBezTo>
                      <a:pt x="103332" y="371367"/>
                      <a:pt x="98142" y="370073"/>
                      <a:pt x="92951" y="367485"/>
                    </a:cubicBezTo>
                    <a:cubicBezTo>
                      <a:pt x="85166" y="363603"/>
                      <a:pt x="79975" y="355840"/>
                      <a:pt x="78678" y="348076"/>
                    </a:cubicBezTo>
                    <a:lnTo>
                      <a:pt x="821" y="40113"/>
                    </a:lnTo>
                    <a:cubicBezTo>
                      <a:pt x="-3072" y="23291"/>
                      <a:pt x="7309" y="6470"/>
                      <a:pt x="22880" y="2588"/>
                    </a:cubicBezTo>
                    <a:lnTo>
                      <a:pt x="29368" y="1294"/>
                    </a:lnTo>
                    <a:cubicBezTo>
                      <a:pt x="37154" y="-1294"/>
                      <a:pt x="46237" y="0"/>
                      <a:pt x="52725" y="5176"/>
                    </a:cubicBezTo>
                    <a:cubicBezTo>
                      <a:pt x="60511" y="9058"/>
                      <a:pt x="65702" y="16821"/>
                      <a:pt x="66999" y="24585"/>
                    </a:cubicBezTo>
                    <a:lnTo>
                      <a:pt x="144856" y="332548"/>
                    </a:lnTo>
                    <a:cubicBezTo>
                      <a:pt x="148749" y="349370"/>
                      <a:pt x="138368" y="366191"/>
                      <a:pt x="122797" y="370073"/>
                    </a:cubicBezTo>
                    <a:lnTo>
                      <a:pt x="116308" y="371367"/>
                    </a:lnTo>
                    <a:cubicBezTo>
                      <a:pt x="113713" y="371367"/>
                      <a:pt x="111118" y="371367"/>
                      <a:pt x="108523" y="371367"/>
                    </a:cubicBezTo>
                    <a:close/>
                    <a:moveTo>
                      <a:pt x="38452" y="11646"/>
                    </a:moveTo>
                    <a:cubicBezTo>
                      <a:pt x="37154" y="11646"/>
                      <a:pt x="35856" y="11646"/>
                      <a:pt x="34559" y="11646"/>
                    </a:cubicBezTo>
                    <a:lnTo>
                      <a:pt x="28071" y="12940"/>
                    </a:lnTo>
                    <a:cubicBezTo>
                      <a:pt x="18988" y="15528"/>
                      <a:pt x="13797" y="24585"/>
                      <a:pt x="15095" y="34937"/>
                    </a:cubicBezTo>
                    <a:lnTo>
                      <a:pt x="91654" y="344194"/>
                    </a:lnTo>
                    <a:cubicBezTo>
                      <a:pt x="92951" y="349370"/>
                      <a:pt x="95547" y="353252"/>
                      <a:pt x="99439" y="355840"/>
                    </a:cubicBezTo>
                    <a:cubicBezTo>
                      <a:pt x="103332" y="358428"/>
                      <a:pt x="108523" y="358428"/>
                      <a:pt x="112416" y="357134"/>
                    </a:cubicBezTo>
                    <a:lnTo>
                      <a:pt x="118904" y="355840"/>
                    </a:lnTo>
                    <a:cubicBezTo>
                      <a:pt x="127987" y="353252"/>
                      <a:pt x="133177" y="344194"/>
                      <a:pt x="131880" y="333842"/>
                    </a:cubicBezTo>
                    <a:lnTo>
                      <a:pt x="54023" y="25879"/>
                    </a:lnTo>
                    <a:cubicBezTo>
                      <a:pt x="52725" y="20703"/>
                      <a:pt x="50130" y="16821"/>
                      <a:pt x="46237" y="15528"/>
                    </a:cubicBezTo>
                    <a:cubicBezTo>
                      <a:pt x="43642" y="12940"/>
                      <a:pt x="41047" y="11646"/>
                      <a:pt x="38452" y="11646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7" name="Google Shape;197;p13"/>
              <p:cNvSpPr/>
              <p:nvPr/>
            </p:nvSpPr>
            <p:spPr>
              <a:xfrm>
                <a:off x="5754803" y="3531035"/>
                <a:ext cx="178746" cy="492520"/>
              </a:xfrm>
              <a:custGeom>
                <a:rect b="b" l="l" r="r" t="t"/>
                <a:pathLst>
                  <a:path extrusionOk="0" h="492520" w="178746">
                    <a:moveTo>
                      <a:pt x="38118" y="492521"/>
                    </a:moveTo>
                    <a:cubicBezTo>
                      <a:pt x="35522" y="492521"/>
                      <a:pt x="32927" y="492521"/>
                      <a:pt x="30332" y="491227"/>
                    </a:cubicBezTo>
                    <a:lnTo>
                      <a:pt x="30332" y="491227"/>
                    </a:lnTo>
                    <a:lnTo>
                      <a:pt x="23844" y="489933"/>
                    </a:lnTo>
                    <a:cubicBezTo>
                      <a:pt x="16058" y="487345"/>
                      <a:pt x="9570" y="483463"/>
                      <a:pt x="4380" y="475699"/>
                    </a:cubicBezTo>
                    <a:cubicBezTo>
                      <a:pt x="486" y="467935"/>
                      <a:pt x="-811" y="460171"/>
                      <a:pt x="486" y="452408"/>
                    </a:cubicBezTo>
                    <a:lnTo>
                      <a:pt x="110784" y="24106"/>
                    </a:lnTo>
                    <a:cubicBezTo>
                      <a:pt x="114677" y="7285"/>
                      <a:pt x="131545" y="-3067"/>
                      <a:pt x="148415" y="815"/>
                    </a:cubicBezTo>
                    <a:lnTo>
                      <a:pt x="154903" y="2109"/>
                    </a:lnTo>
                    <a:cubicBezTo>
                      <a:pt x="162688" y="4697"/>
                      <a:pt x="169176" y="8579"/>
                      <a:pt x="174367" y="16342"/>
                    </a:cubicBezTo>
                    <a:cubicBezTo>
                      <a:pt x="178260" y="24106"/>
                      <a:pt x="179557" y="31870"/>
                      <a:pt x="178260" y="39634"/>
                    </a:cubicBezTo>
                    <a:lnTo>
                      <a:pt x="67962" y="467935"/>
                    </a:lnTo>
                    <a:cubicBezTo>
                      <a:pt x="65367" y="482169"/>
                      <a:pt x="52391" y="492521"/>
                      <a:pt x="38118" y="492521"/>
                    </a:cubicBezTo>
                    <a:close/>
                    <a:moveTo>
                      <a:pt x="34224" y="478287"/>
                    </a:moveTo>
                    <a:cubicBezTo>
                      <a:pt x="43308" y="480875"/>
                      <a:pt x="53689" y="474405"/>
                      <a:pt x="54986" y="465347"/>
                    </a:cubicBezTo>
                    <a:lnTo>
                      <a:pt x="165283" y="37046"/>
                    </a:lnTo>
                    <a:cubicBezTo>
                      <a:pt x="166581" y="31870"/>
                      <a:pt x="165283" y="27988"/>
                      <a:pt x="163986" y="24106"/>
                    </a:cubicBezTo>
                    <a:cubicBezTo>
                      <a:pt x="161391" y="20224"/>
                      <a:pt x="157498" y="17636"/>
                      <a:pt x="153605" y="16342"/>
                    </a:cubicBezTo>
                    <a:lnTo>
                      <a:pt x="147117" y="15048"/>
                    </a:lnTo>
                    <a:cubicBezTo>
                      <a:pt x="138033" y="12461"/>
                      <a:pt x="127653" y="18930"/>
                      <a:pt x="126355" y="27988"/>
                    </a:cubicBezTo>
                    <a:lnTo>
                      <a:pt x="16058" y="454996"/>
                    </a:lnTo>
                    <a:cubicBezTo>
                      <a:pt x="14760" y="460171"/>
                      <a:pt x="16058" y="464053"/>
                      <a:pt x="17356" y="467935"/>
                    </a:cubicBezTo>
                    <a:cubicBezTo>
                      <a:pt x="19951" y="471817"/>
                      <a:pt x="23844" y="474405"/>
                      <a:pt x="27736" y="475699"/>
                    </a:cubicBezTo>
                    <a:lnTo>
                      <a:pt x="34224" y="478287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8" name="Google Shape;198;p13"/>
              <p:cNvSpPr/>
              <p:nvPr/>
            </p:nvSpPr>
            <p:spPr>
              <a:xfrm>
                <a:off x="5623744" y="4159901"/>
                <a:ext cx="147603" cy="372182"/>
              </a:xfrm>
              <a:custGeom>
                <a:rect b="b" l="l" r="r" t="t"/>
                <a:pathLst>
                  <a:path extrusionOk="0" h="372182" w="147603">
                    <a:moveTo>
                      <a:pt x="38117" y="372182"/>
                    </a:moveTo>
                    <a:cubicBezTo>
                      <a:pt x="35522" y="372182"/>
                      <a:pt x="32927" y="372182"/>
                      <a:pt x="30332" y="370888"/>
                    </a:cubicBezTo>
                    <a:lnTo>
                      <a:pt x="23844" y="369594"/>
                    </a:lnTo>
                    <a:cubicBezTo>
                      <a:pt x="16058" y="367006"/>
                      <a:pt x="9570" y="363124"/>
                      <a:pt x="4379" y="355361"/>
                    </a:cubicBezTo>
                    <a:cubicBezTo>
                      <a:pt x="487" y="347597"/>
                      <a:pt x="-811" y="339833"/>
                      <a:pt x="487" y="332069"/>
                    </a:cubicBezTo>
                    <a:lnTo>
                      <a:pt x="79641" y="24106"/>
                    </a:lnTo>
                    <a:cubicBezTo>
                      <a:pt x="83534" y="7285"/>
                      <a:pt x="100403" y="-3067"/>
                      <a:pt x="117272" y="815"/>
                    </a:cubicBezTo>
                    <a:lnTo>
                      <a:pt x="123760" y="2109"/>
                    </a:lnTo>
                    <a:cubicBezTo>
                      <a:pt x="131545" y="4697"/>
                      <a:pt x="138033" y="8579"/>
                      <a:pt x="143224" y="16342"/>
                    </a:cubicBezTo>
                    <a:cubicBezTo>
                      <a:pt x="147117" y="24106"/>
                      <a:pt x="148414" y="31870"/>
                      <a:pt x="147117" y="39634"/>
                    </a:cubicBezTo>
                    <a:lnTo>
                      <a:pt x="67962" y="347597"/>
                    </a:lnTo>
                    <a:cubicBezTo>
                      <a:pt x="65367" y="361830"/>
                      <a:pt x="52391" y="372182"/>
                      <a:pt x="38117" y="372182"/>
                    </a:cubicBezTo>
                    <a:close/>
                    <a:moveTo>
                      <a:pt x="34224" y="357948"/>
                    </a:moveTo>
                    <a:cubicBezTo>
                      <a:pt x="43308" y="360536"/>
                      <a:pt x="53688" y="354067"/>
                      <a:pt x="54986" y="345009"/>
                    </a:cubicBezTo>
                    <a:lnTo>
                      <a:pt x="134141" y="37046"/>
                    </a:lnTo>
                    <a:cubicBezTo>
                      <a:pt x="135438" y="31870"/>
                      <a:pt x="134141" y="27988"/>
                      <a:pt x="132843" y="24106"/>
                    </a:cubicBezTo>
                    <a:cubicBezTo>
                      <a:pt x="130248" y="20224"/>
                      <a:pt x="126355" y="17636"/>
                      <a:pt x="122462" y="16342"/>
                    </a:cubicBezTo>
                    <a:lnTo>
                      <a:pt x="115974" y="15048"/>
                    </a:lnTo>
                    <a:cubicBezTo>
                      <a:pt x="106891" y="12460"/>
                      <a:pt x="96510" y="18930"/>
                      <a:pt x="95212" y="27988"/>
                    </a:cubicBezTo>
                    <a:lnTo>
                      <a:pt x="16058" y="335951"/>
                    </a:lnTo>
                    <a:cubicBezTo>
                      <a:pt x="14760" y="341127"/>
                      <a:pt x="16058" y="345009"/>
                      <a:pt x="17355" y="348891"/>
                    </a:cubicBezTo>
                    <a:cubicBezTo>
                      <a:pt x="19951" y="352773"/>
                      <a:pt x="23844" y="355361"/>
                      <a:pt x="27736" y="356655"/>
                    </a:cubicBezTo>
                    <a:lnTo>
                      <a:pt x="34224" y="357948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9" name="Google Shape;199;p13"/>
              <p:cNvSpPr/>
              <p:nvPr/>
            </p:nvSpPr>
            <p:spPr>
              <a:xfrm rot="-647760">
                <a:off x="6681547" y="3243246"/>
                <a:ext cx="44118" cy="43994"/>
              </a:xfrm>
              <a:custGeom>
                <a:rect b="b" l="l" r="r" t="t"/>
                <a:pathLst>
                  <a:path extrusionOk="0" h="43994" w="44118">
                    <a:moveTo>
                      <a:pt x="44119" y="21997"/>
                    </a:moveTo>
                    <a:cubicBezTo>
                      <a:pt x="44119" y="34146"/>
                      <a:pt x="34243" y="43995"/>
                      <a:pt x="22059" y="43995"/>
                    </a:cubicBezTo>
                    <a:cubicBezTo>
                      <a:pt x="9876" y="43995"/>
                      <a:pt x="0" y="34146"/>
                      <a:pt x="0" y="21997"/>
                    </a:cubicBezTo>
                    <a:cubicBezTo>
                      <a:pt x="0" y="9849"/>
                      <a:pt x="9876" y="0"/>
                      <a:pt x="22059" y="0"/>
                    </a:cubicBezTo>
                    <a:cubicBezTo>
                      <a:pt x="34242" y="0"/>
                      <a:pt x="44119" y="9849"/>
                      <a:pt x="44119" y="21997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0" name="Google Shape;200;p13"/>
              <p:cNvSpPr/>
              <p:nvPr/>
            </p:nvSpPr>
            <p:spPr>
              <a:xfrm>
                <a:off x="6191693" y="4198569"/>
                <a:ext cx="95617" cy="105776"/>
              </a:xfrm>
              <a:custGeom>
                <a:rect b="b" l="l" r="r" t="t"/>
                <a:pathLst>
                  <a:path extrusionOk="0" h="105776" w="95617">
                    <a:moveTo>
                      <a:pt x="43713" y="105777"/>
                    </a:moveTo>
                    <a:cubicBezTo>
                      <a:pt x="33332" y="105777"/>
                      <a:pt x="22952" y="103189"/>
                      <a:pt x="15166" y="99307"/>
                    </a:cubicBezTo>
                    <a:cubicBezTo>
                      <a:pt x="4785" y="92837"/>
                      <a:pt x="892" y="83780"/>
                      <a:pt x="4785" y="73428"/>
                    </a:cubicBezTo>
                    <a:cubicBezTo>
                      <a:pt x="7380" y="64370"/>
                      <a:pt x="12571" y="57900"/>
                      <a:pt x="19059" y="54018"/>
                    </a:cubicBezTo>
                    <a:cubicBezTo>
                      <a:pt x="12571" y="51430"/>
                      <a:pt x="6083" y="47549"/>
                      <a:pt x="2190" y="41079"/>
                    </a:cubicBezTo>
                    <a:cubicBezTo>
                      <a:pt x="-1703" y="33315"/>
                      <a:pt x="-406" y="25551"/>
                      <a:pt x="6083" y="15200"/>
                    </a:cubicBezTo>
                    <a:cubicBezTo>
                      <a:pt x="11273" y="7436"/>
                      <a:pt x="17761" y="2260"/>
                      <a:pt x="25547" y="966"/>
                    </a:cubicBezTo>
                    <a:cubicBezTo>
                      <a:pt x="48904" y="-4210"/>
                      <a:pt x="78749" y="12612"/>
                      <a:pt x="95618" y="22963"/>
                    </a:cubicBezTo>
                    <a:lnTo>
                      <a:pt x="90427" y="32021"/>
                    </a:lnTo>
                    <a:cubicBezTo>
                      <a:pt x="64475" y="15200"/>
                      <a:pt x="42416" y="8730"/>
                      <a:pt x="28142" y="11318"/>
                    </a:cubicBezTo>
                    <a:cubicBezTo>
                      <a:pt x="21654" y="12612"/>
                      <a:pt x="17761" y="16494"/>
                      <a:pt x="15166" y="21669"/>
                    </a:cubicBezTo>
                    <a:cubicBezTo>
                      <a:pt x="11273" y="28139"/>
                      <a:pt x="9976" y="33315"/>
                      <a:pt x="11273" y="38491"/>
                    </a:cubicBezTo>
                    <a:cubicBezTo>
                      <a:pt x="15166" y="46255"/>
                      <a:pt x="30737" y="50137"/>
                      <a:pt x="41118" y="51430"/>
                    </a:cubicBezTo>
                    <a:cubicBezTo>
                      <a:pt x="42416" y="51430"/>
                      <a:pt x="45011" y="51430"/>
                      <a:pt x="46309" y="52725"/>
                    </a:cubicBezTo>
                    <a:lnTo>
                      <a:pt x="45011" y="63076"/>
                    </a:lnTo>
                    <a:lnTo>
                      <a:pt x="43713" y="63076"/>
                    </a:lnTo>
                    <a:cubicBezTo>
                      <a:pt x="42416" y="63076"/>
                      <a:pt x="42416" y="63076"/>
                      <a:pt x="41118" y="63076"/>
                    </a:cubicBezTo>
                    <a:cubicBezTo>
                      <a:pt x="34630" y="63076"/>
                      <a:pt x="20356" y="64370"/>
                      <a:pt x="15166" y="81192"/>
                    </a:cubicBezTo>
                    <a:cubicBezTo>
                      <a:pt x="13868" y="86368"/>
                      <a:pt x="15166" y="91543"/>
                      <a:pt x="21654" y="95425"/>
                    </a:cubicBezTo>
                    <a:cubicBezTo>
                      <a:pt x="35928" y="104483"/>
                      <a:pt x="67071" y="103189"/>
                      <a:pt x="87832" y="83780"/>
                    </a:cubicBezTo>
                    <a:lnTo>
                      <a:pt x="94320" y="91543"/>
                    </a:lnTo>
                    <a:cubicBezTo>
                      <a:pt x="81344" y="99307"/>
                      <a:pt x="61880" y="105777"/>
                      <a:pt x="43713" y="105777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1" name="Google Shape;201;p13"/>
              <p:cNvSpPr/>
              <p:nvPr/>
            </p:nvSpPr>
            <p:spPr>
              <a:xfrm rot="-1610160">
                <a:off x="2439876" y="3356023"/>
                <a:ext cx="44118" cy="43994"/>
              </a:xfrm>
              <a:custGeom>
                <a:rect b="b" l="l" r="r" t="t"/>
                <a:pathLst>
                  <a:path extrusionOk="0" h="43994" w="44118">
                    <a:moveTo>
                      <a:pt x="44119" y="21997"/>
                    </a:moveTo>
                    <a:cubicBezTo>
                      <a:pt x="44119" y="34146"/>
                      <a:pt x="34242" y="43995"/>
                      <a:pt x="22059" y="43995"/>
                    </a:cubicBezTo>
                    <a:cubicBezTo>
                      <a:pt x="9876" y="43995"/>
                      <a:pt x="0" y="34146"/>
                      <a:pt x="0" y="21997"/>
                    </a:cubicBezTo>
                    <a:cubicBezTo>
                      <a:pt x="0" y="9849"/>
                      <a:pt x="9876" y="0"/>
                      <a:pt x="22059" y="0"/>
                    </a:cubicBezTo>
                    <a:cubicBezTo>
                      <a:pt x="34242" y="0"/>
                      <a:pt x="44119" y="9849"/>
                      <a:pt x="44119" y="21997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cxnSp>
        <p:nvCxnSpPr>
          <p:cNvPr id="202" name="Google Shape;202;p13"/>
          <p:cNvCxnSpPr/>
          <p:nvPr/>
        </p:nvCxnSpPr>
        <p:spPr>
          <a:xfrm>
            <a:off x="12134015" y="7082178"/>
            <a:ext cx="2513007" cy="0"/>
          </a:xfrm>
          <a:prstGeom prst="straightConnector1">
            <a:avLst/>
          </a:prstGeom>
          <a:noFill/>
          <a:ln cap="flat" cmpd="sng" w="66675">
            <a:solidFill>
              <a:srgbClr val="B35EFF"/>
            </a:solidFill>
            <a:prstDash val="solid"/>
            <a:round/>
            <a:headEnd len="sm" w="sm" type="none"/>
            <a:tailEnd len="med" w="med" type="stealth"/>
          </a:ln>
        </p:spPr>
      </p:cxnSp>
      <p:sp>
        <p:nvSpPr>
          <p:cNvPr id="203" name="Google Shape;203;p13"/>
          <p:cNvSpPr/>
          <p:nvPr/>
        </p:nvSpPr>
        <p:spPr>
          <a:xfrm>
            <a:off x="8163284" y="2491074"/>
            <a:ext cx="1160045" cy="1169584"/>
          </a:xfrm>
          <a:custGeom>
            <a:rect b="b" l="l" r="r" t="t"/>
            <a:pathLst>
              <a:path extrusionOk="0" h="1169584" w="1160045">
                <a:moveTo>
                  <a:pt x="1132646" y="762204"/>
                </a:moveTo>
                <a:lnTo>
                  <a:pt x="636288" y="1150884"/>
                </a:lnTo>
                <a:cubicBezTo>
                  <a:pt x="604241" y="1175818"/>
                  <a:pt x="555315" y="1175818"/>
                  <a:pt x="523513" y="1150884"/>
                </a:cubicBezTo>
                <a:lnTo>
                  <a:pt x="27154" y="762204"/>
                </a:lnTo>
                <a:cubicBezTo>
                  <a:pt x="9785" y="748515"/>
                  <a:pt x="0" y="729447"/>
                  <a:pt x="0" y="709158"/>
                </a:cubicBezTo>
                <a:lnTo>
                  <a:pt x="0" y="71625"/>
                </a:lnTo>
                <a:cubicBezTo>
                  <a:pt x="0" y="32023"/>
                  <a:pt x="37429" y="0"/>
                  <a:pt x="83664" y="0"/>
                </a:cubicBezTo>
                <a:lnTo>
                  <a:pt x="1076381" y="0"/>
                </a:lnTo>
                <a:cubicBezTo>
                  <a:pt x="1122617" y="0"/>
                  <a:pt x="1160045" y="32023"/>
                  <a:pt x="1160045" y="71625"/>
                </a:cubicBezTo>
                <a:lnTo>
                  <a:pt x="1160045" y="709158"/>
                </a:lnTo>
                <a:cubicBezTo>
                  <a:pt x="1159801" y="729447"/>
                  <a:pt x="1149771" y="748515"/>
                  <a:pt x="1132646" y="762204"/>
                </a:cubicBezTo>
                <a:close/>
              </a:path>
            </a:pathLst>
          </a:custGeom>
          <a:solidFill>
            <a:srgbClr val="FFDCCD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4" name="Google Shape;204;p13"/>
          <p:cNvSpPr/>
          <p:nvPr/>
        </p:nvSpPr>
        <p:spPr>
          <a:xfrm>
            <a:off x="8136620" y="2464674"/>
            <a:ext cx="1212885" cy="1222264"/>
          </a:xfrm>
          <a:custGeom>
            <a:rect b="b" l="l" r="r" t="t"/>
            <a:pathLst>
              <a:path extrusionOk="0" h="1222264" w="1212885">
                <a:moveTo>
                  <a:pt x="606443" y="1222264"/>
                </a:moveTo>
                <a:cubicBezTo>
                  <a:pt x="580512" y="1222264"/>
                  <a:pt x="554581" y="1214197"/>
                  <a:pt x="533787" y="1198063"/>
                </a:cubicBezTo>
                <a:lnTo>
                  <a:pt x="37429" y="809383"/>
                </a:lnTo>
                <a:cubicBezTo>
                  <a:pt x="13699" y="790805"/>
                  <a:pt x="0" y="763915"/>
                  <a:pt x="0" y="735558"/>
                </a:cubicBezTo>
                <a:lnTo>
                  <a:pt x="0" y="98026"/>
                </a:lnTo>
                <a:cubicBezTo>
                  <a:pt x="0" y="44002"/>
                  <a:pt x="49416" y="0"/>
                  <a:pt x="110084" y="0"/>
                </a:cubicBezTo>
                <a:lnTo>
                  <a:pt x="1102801" y="0"/>
                </a:lnTo>
                <a:cubicBezTo>
                  <a:pt x="1163470" y="0"/>
                  <a:pt x="1212886" y="44002"/>
                  <a:pt x="1212886" y="98026"/>
                </a:cubicBezTo>
                <a:lnTo>
                  <a:pt x="1212886" y="735558"/>
                </a:lnTo>
                <a:cubicBezTo>
                  <a:pt x="1212886" y="763671"/>
                  <a:pt x="1199186" y="790560"/>
                  <a:pt x="1175457" y="809139"/>
                </a:cubicBezTo>
                <a:lnTo>
                  <a:pt x="1175457" y="809139"/>
                </a:lnTo>
                <a:lnTo>
                  <a:pt x="679099" y="1197819"/>
                </a:lnTo>
                <a:cubicBezTo>
                  <a:pt x="658305" y="1214197"/>
                  <a:pt x="632374" y="1222264"/>
                  <a:pt x="606443" y="1222264"/>
                </a:cubicBezTo>
                <a:close/>
                <a:moveTo>
                  <a:pt x="110084" y="52557"/>
                </a:moveTo>
                <a:cubicBezTo>
                  <a:pt x="78527" y="52557"/>
                  <a:pt x="52841" y="72847"/>
                  <a:pt x="52841" y="98026"/>
                </a:cubicBezTo>
                <a:lnTo>
                  <a:pt x="52841" y="735558"/>
                </a:lnTo>
                <a:cubicBezTo>
                  <a:pt x="52841" y="747537"/>
                  <a:pt x="59201" y="759270"/>
                  <a:pt x="69965" y="767826"/>
                </a:cubicBezTo>
                <a:lnTo>
                  <a:pt x="566323" y="1156506"/>
                </a:lnTo>
                <a:cubicBezTo>
                  <a:pt x="588829" y="1174107"/>
                  <a:pt x="624056" y="1174107"/>
                  <a:pt x="646807" y="1156506"/>
                </a:cubicBezTo>
                <a:lnTo>
                  <a:pt x="1143166" y="767826"/>
                </a:lnTo>
                <a:cubicBezTo>
                  <a:pt x="1154174" y="759270"/>
                  <a:pt x="1160290" y="747537"/>
                  <a:pt x="1160290" y="735558"/>
                </a:cubicBezTo>
                <a:lnTo>
                  <a:pt x="1160290" y="98026"/>
                </a:lnTo>
                <a:cubicBezTo>
                  <a:pt x="1160290" y="73091"/>
                  <a:pt x="1134604" y="52557"/>
                  <a:pt x="1103046" y="52557"/>
                </a:cubicBezTo>
                <a:cubicBezTo>
                  <a:pt x="1103046" y="52557"/>
                  <a:pt x="110084" y="52557"/>
                  <a:pt x="110084" y="52557"/>
                </a:cubicBezTo>
                <a:close/>
              </a:path>
            </a:pathLst>
          </a:custGeom>
          <a:solidFill>
            <a:srgbClr val="FF609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" name="Google Shape;205;p13"/>
          <p:cNvSpPr/>
          <p:nvPr/>
        </p:nvSpPr>
        <p:spPr>
          <a:xfrm>
            <a:off x="8742573" y="2896866"/>
            <a:ext cx="381870" cy="96069"/>
          </a:xfrm>
          <a:custGeom>
            <a:rect b="b" l="l" r="r" t="t"/>
            <a:pathLst>
              <a:path extrusionOk="0" h="96069" w="381870">
                <a:moveTo>
                  <a:pt x="381871" y="48157"/>
                </a:moveTo>
                <a:lnTo>
                  <a:pt x="298207" y="0"/>
                </a:lnTo>
                <a:lnTo>
                  <a:pt x="316309" y="42046"/>
                </a:lnTo>
                <a:lnTo>
                  <a:pt x="4893" y="42046"/>
                </a:lnTo>
                <a:cubicBezTo>
                  <a:pt x="2202" y="42046"/>
                  <a:pt x="0" y="44246"/>
                  <a:pt x="0" y="46935"/>
                </a:cubicBezTo>
                <a:cubicBezTo>
                  <a:pt x="0" y="49624"/>
                  <a:pt x="2202" y="51824"/>
                  <a:pt x="4893" y="51824"/>
                </a:cubicBezTo>
                <a:lnTo>
                  <a:pt x="317288" y="51824"/>
                </a:lnTo>
                <a:lnTo>
                  <a:pt x="298451" y="96070"/>
                </a:lnTo>
                <a:lnTo>
                  <a:pt x="381871" y="48157"/>
                </a:lnTo>
                <a:close/>
              </a:path>
            </a:pathLst>
          </a:custGeom>
          <a:solidFill>
            <a:srgbClr val="B35EFF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" name="Google Shape;206;p13"/>
          <p:cNvSpPr/>
          <p:nvPr/>
        </p:nvSpPr>
        <p:spPr>
          <a:xfrm>
            <a:off x="8501121" y="2718416"/>
            <a:ext cx="503942" cy="451259"/>
          </a:xfrm>
          <a:custGeom>
            <a:rect b="b" l="l" r="r" t="t"/>
            <a:pathLst>
              <a:path extrusionOk="0" h="451259" w="503942">
                <a:moveTo>
                  <a:pt x="377957" y="0"/>
                </a:moveTo>
                <a:cubicBezTo>
                  <a:pt x="308481" y="0"/>
                  <a:pt x="251971" y="64291"/>
                  <a:pt x="251971" y="143983"/>
                </a:cubicBezTo>
                <a:cubicBezTo>
                  <a:pt x="251971" y="64536"/>
                  <a:pt x="195461" y="0"/>
                  <a:pt x="125986" y="0"/>
                </a:cubicBezTo>
                <a:cubicBezTo>
                  <a:pt x="56510" y="0"/>
                  <a:pt x="0" y="54269"/>
                  <a:pt x="0" y="143983"/>
                </a:cubicBezTo>
                <a:cubicBezTo>
                  <a:pt x="0" y="241275"/>
                  <a:pt x="119136" y="381102"/>
                  <a:pt x="251971" y="451260"/>
                </a:cubicBezTo>
                <a:cubicBezTo>
                  <a:pt x="384806" y="381346"/>
                  <a:pt x="503942" y="241275"/>
                  <a:pt x="503942" y="143983"/>
                </a:cubicBezTo>
                <a:cubicBezTo>
                  <a:pt x="503942" y="54269"/>
                  <a:pt x="447432" y="0"/>
                  <a:pt x="377957" y="0"/>
                </a:cubicBezTo>
                <a:close/>
              </a:path>
            </a:pathLst>
          </a:custGeom>
          <a:solidFill>
            <a:srgbClr val="FF609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7" name="Google Shape;207;p13"/>
          <p:cNvSpPr/>
          <p:nvPr/>
        </p:nvSpPr>
        <p:spPr>
          <a:xfrm>
            <a:off x="8855348" y="2744083"/>
            <a:ext cx="125015" cy="139582"/>
          </a:xfrm>
          <a:custGeom>
            <a:rect b="b" l="l" r="r" t="t"/>
            <a:pathLst>
              <a:path extrusionOk="0" h="139582" w="125015">
                <a:moveTo>
                  <a:pt x="113999" y="139583"/>
                </a:moveTo>
                <a:cubicBezTo>
                  <a:pt x="107883" y="139583"/>
                  <a:pt x="102990" y="134693"/>
                  <a:pt x="102990" y="128582"/>
                </a:cubicBezTo>
                <a:cubicBezTo>
                  <a:pt x="102990" y="65758"/>
                  <a:pt x="65317" y="22001"/>
                  <a:pt x="11008" y="22001"/>
                </a:cubicBezTo>
                <a:cubicBezTo>
                  <a:pt x="4893" y="22001"/>
                  <a:pt x="0" y="17112"/>
                  <a:pt x="0" y="11000"/>
                </a:cubicBezTo>
                <a:cubicBezTo>
                  <a:pt x="0" y="4889"/>
                  <a:pt x="4893" y="0"/>
                  <a:pt x="11008" y="0"/>
                </a:cubicBezTo>
                <a:cubicBezTo>
                  <a:pt x="42566" y="0"/>
                  <a:pt x="71188" y="12467"/>
                  <a:pt x="91982" y="34957"/>
                </a:cubicBezTo>
                <a:cubicBezTo>
                  <a:pt x="113509" y="58424"/>
                  <a:pt x="125007" y="90936"/>
                  <a:pt x="125007" y="128582"/>
                </a:cubicBezTo>
                <a:cubicBezTo>
                  <a:pt x="125252" y="134693"/>
                  <a:pt x="120114" y="139583"/>
                  <a:pt x="113999" y="139583"/>
                </a:cubicBezTo>
                <a:close/>
              </a:path>
            </a:pathLst>
          </a:custGeom>
          <a:solidFill>
            <a:srgbClr val="FFDCCD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8" name="Google Shape;208;p13"/>
          <p:cNvSpPr/>
          <p:nvPr/>
        </p:nvSpPr>
        <p:spPr>
          <a:xfrm>
            <a:off x="8358642" y="2891629"/>
            <a:ext cx="372189" cy="107174"/>
          </a:xfrm>
          <a:custGeom>
            <a:rect b="b" l="l" r="r" t="t"/>
            <a:pathLst>
              <a:path extrusionOk="0" h="107174" w="372189">
                <a:moveTo>
                  <a:pt x="367297" y="47283"/>
                </a:moveTo>
                <a:lnTo>
                  <a:pt x="110678" y="47283"/>
                </a:lnTo>
                <a:lnTo>
                  <a:pt x="71536" y="1815"/>
                </a:lnTo>
                <a:cubicBezTo>
                  <a:pt x="69824" y="-385"/>
                  <a:pt x="66644" y="-630"/>
                  <a:pt x="64442" y="1326"/>
                </a:cubicBezTo>
                <a:cubicBezTo>
                  <a:pt x="62240" y="3037"/>
                  <a:pt x="61996" y="6215"/>
                  <a:pt x="63953" y="8415"/>
                </a:cubicBezTo>
                <a:lnTo>
                  <a:pt x="97467" y="47283"/>
                </a:lnTo>
                <a:lnTo>
                  <a:pt x="79365" y="47283"/>
                </a:lnTo>
                <a:lnTo>
                  <a:pt x="40224" y="1815"/>
                </a:lnTo>
                <a:cubicBezTo>
                  <a:pt x="38511" y="-385"/>
                  <a:pt x="35331" y="-630"/>
                  <a:pt x="33129" y="1326"/>
                </a:cubicBezTo>
                <a:cubicBezTo>
                  <a:pt x="30928" y="3037"/>
                  <a:pt x="30683" y="6215"/>
                  <a:pt x="32640" y="8415"/>
                </a:cubicBezTo>
                <a:lnTo>
                  <a:pt x="66155" y="47283"/>
                </a:lnTo>
                <a:lnTo>
                  <a:pt x="48052" y="47283"/>
                </a:lnTo>
                <a:lnTo>
                  <a:pt x="8911" y="1815"/>
                </a:lnTo>
                <a:cubicBezTo>
                  <a:pt x="7198" y="-385"/>
                  <a:pt x="4018" y="-630"/>
                  <a:pt x="1816" y="1326"/>
                </a:cubicBezTo>
                <a:cubicBezTo>
                  <a:pt x="-385" y="3037"/>
                  <a:pt x="-630" y="6215"/>
                  <a:pt x="1327" y="8415"/>
                </a:cubicBezTo>
                <a:lnTo>
                  <a:pt x="39979" y="53395"/>
                </a:lnTo>
                <a:lnTo>
                  <a:pt x="1327" y="98374"/>
                </a:lnTo>
                <a:cubicBezTo>
                  <a:pt x="-385" y="100574"/>
                  <a:pt x="-141" y="103507"/>
                  <a:pt x="1816" y="105463"/>
                </a:cubicBezTo>
                <a:cubicBezTo>
                  <a:pt x="2795" y="106196"/>
                  <a:pt x="4018" y="106685"/>
                  <a:pt x="4997" y="106685"/>
                </a:cubicBezTo>
                <a:cubicBezTo>
                  <a:pt x="6464" y="106685"/>
                  <a:pt x="7687" y="106196"/>
                  <a:pt x="8911" y="104974"/>
                </a:cubicBezTo>
                <a:lnTo>
                  <a:pt x="49764" y="57550"/>
                </a:lnTo>
                <a:lnTo>
                  <a:pt x="67867" y="57550"/>
                </a:lnTo>
                <a:lnTo>
                  <a:pt x="32640" y="98618"/>
                </a:lnTo>
                <a:cubicBezTo>
                  <a:pt x="30928" y="100818"/>
                  <a:pt x="31172" y="103752"/>
                  <a:pt x="33129" y="105707"/>
                </a:cubicBezTo>
                <a:cubicBezTo>
                  <a:pt x="34108" y="106441"/>
                  <a:pt x="35331" y="106930"/>
                  <a:pt x="36309" y="106930"/>
                </a:cubicBezTo>
                <a:cubicBezTo>
                  <a:pt x="37777" y="106930"/>
                  <a:pt x="39000" y="106441"/>
                  <a:pt x="40224" y="105218"/>
                </a:cubicBezTo>
                <a:lnTo>
                  <a:pt x="81077" y="57795"/>
                </a:lnTo>
                <a:lnTo>
                  <a:pt x="99180" y="57795"/>
                </a:lnTo>
                <a:lnTo>
                  <a:pt x="63953" y="98863"/>
                </a:lnTo>
                <a:cubicBezTo>
                  <a:pt x="62240" y="101063"/>
                  <a:pt x="62485" y="103996"/>
                  <a:pt x="64442" y="105952"/>
                </a:cubicBezTo>
                <a:cubicBezTo>
                  <a:pt x="65421" y="106685"/>
                  <a:pt x="66644" y="107174"/>
                  <a:pt x="67622" y="107174"/>
                </a:cubicBezTo>
                <a:cubicBezTo>
                  <a:pt x="69090" y="107174"/>
                  <a:pt x="70313" y="106685"/>
                  <a:pt x="71536" y="105463"/>
                </a:cubicBezTo>
                <a:lnTo>
                  <a:pt x="112390" y="58039"/>
                </a:lnTo>
                <a:lnTo>
                  <a:pt x="367297" y="58039"/>
                </a:lnTo>
                <a:cubicBezTo>
                  <a:pt x="369988" y="58039"/>
                  <a:pt x="372189" y="55839"/>
                  <a:pt x="372189" y="53150"/>
                </a:cubicBezTo>
                <a:cubicBezTo>
                  <a:pt x="372189" y="49483"/>
                  <a:pt x="369988" y="47283"/>
                  <a:pt x="367297" y="47283"/>
                </a:cubicBezTo>
                <a:close/>
              </a:path>
            </a:pathLst>
          </a:custGeom>
          <a:solidFill>
            <a:srgbClr val="B35EFF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9" name="Google Shape;209;p13"/>
          <p:cNvSpPr/>
          <p:nvPr/>
        </p:nvSpPr>
        <p:spPr>
          <a:xfrm>
            <a:off x="8326699" y="2576352"/>
            <a:ext cx="844469" cy="770307"/>
          </a:xfrm>
          <a:custGeom>
            <a:rect b="b" l="l" r="r" t="t"/>
            <a:pathLst>
              <a:path extrusionOk="0" h="770307" w="844469">
                <a:moveTo>
                  <a:pt x="95407" y="639036"/>
                </a:moveTo>
                <a:cubicBezTo>
                  <a:pt x="87334" y="646370"/>
                  <a:pt x="79995" y="652726"/>
                  <a:pt x="73145" y="658104"/>
                </a:cubicBezTo>
                <a:cubicBezTo>
                  <a:pt x="66295" y="663482"/>
                  <a:pt x="60424" y="667882"/>
                  <a:pt x="55287" y="671304"/>
                </a:cubicBezTo>
                <a:cubicBezTo>
                  <a:pt x="44523" y="678393"/>
                  <a:pt x="35716" y="680349"/>
                  <a:pt x="29356" y="676682"/>
                </a:cubicBezTo>
                <a:cubicBezTo>
                  <a:pt x="23729" y="673504"/>
                  <a:pt x="20794" y="665437"/>
                  <a:pt x="20549" y="652481"/>
                </a:cubicBezTo>
                <a:cubicBezTo>
                  <a:pt x="20549" y="641725"/>
                  <a:pt x="22017" y="629503"/>
                  <a:pt x="24708" y="615324"/>
                </a:cubicBezTo>
                <a:cubicBezTo>
                  <a:pt x="27643" y="601391"/>
                  <a:pt x="31313" y="585501"/>
                  <a:pt x="36206" y="568145"/>
                </a:cubicBezTo>
                <a:lnTo>
                  <a:pt x="55531" y="575479"/>
                </a:lnTo>
                <a:cubicBezTo>
                  <a:pt x="52596" y="585501"/>
                  <a:pt x="50150" y="595035"/>
                  <a:pt x="47948" y="604568"/>
                </a:cubicBezTo>
                <a:cubicBezTo>
                  <a:pt x="45746" y="614102"/>
                  <a:pt x="44034" y="622658"/>
                  <a:pt x="42811" y="630480"/>
                </a:cubicBezTo>
                <a:cubicBezTo>
                  <a:pt x="41587" y="638303"/>
                  <a:pt x="41098" y="645148"/>
                  <a:pt x="40854" y="650526"/>
                </a:cubicBezTo>
                <a:cubicBezTo>
                  <a:pt x="40854" y="651992"/>
                  <a:pt x="40854" y="652970"/>
                  <a:pt x="41098" y="653948"/>
                </a:cubicBezTo>
                <a:cubicBezTo>
                  <a:pt x="41343" y="654926"/>
                  <a:pt x="41343" y="655415"/>
                  <a:pt x="41587" y="655415"/>
                </a:cubicBezTo>
                <a:cubicBezTo>
                  <a:pt x="41832" y="655659"/>
                  <a:pt x="42321" y="655415"/>
                  <a:pt x="43055" y="655170"/>
                </a:cubicBezTo>
                <a:cubicBezTo>
                  <a:pt x="43789" y="654926"/>
                  <a:pt x="45012" y="653948"/>
                  <a:pt x="46725" y="652970"/>
                </a:cubicBezTo>
                <a:cubicBezTo>
                  <a:pt x="51128" y="650037"/>
                  <a:pt x="56510" y="646125"/>
                  <a:pt x="62626" y="640992"/>
                </a:cubicBezTo>
                <a:cubicBezTo>
                  <a:pt x="68742" y="635858"/>
                  <a:pt x="75347" y="629992"/>
                  <a:pt x="82686" y="623147"/>
                </a:cubicBezTo>
                <a:cubicBezTo>
                  <a:pt x="89780" y="616302"/>
                  <a:pt x="97119" y="608969"/>
                  <a:pt x="104458" y="601146"/>
                </a:cubicBezTo>
                <a:lnTo>
                  <a:pt x="120604" y="614102"/>
                </a:lnTo>
                <a:cubicBezTo>
                  <a:pt x="111797" y="623391"/>
                  <a:pt x="103479" y="631703"/>
                  <a:pt x="95407" y="639036"/>
                </a:cubicBezTo>
                <a:close/>
                <a:moveTo>
                  <a:pt x="186654" y="660059"/>
                </a:moveTo>
                <a:cubicBezTo>
                  <a:pt x="188367" y="678393"/>
                  <a:pt x="186410" y="703327"/>
                  <a:pt x="181272" y="734862"/>
                </a:cubicBezTo>
                <a:lnTo>
                  <a:pt x="161457" y="730951"/>
                </a:lnTo>
                <a:cubicBezTo>
                  <a:pt x="162191" y="725817"/>
                  <a:pt x="162925" y="720684"/>
                  <a:pt x="163659" y="715550"/>
                </a:cubicBezTo>
                <a:cubicBezTo>
                  <a:pt x="164393" y="710172"/>
                  <a:pt x="165127" y="705039"/>
                  <a:pt x="165616" y="699905"/>
                </a:cubicBezTo>
                <a:cubicBezTo>
                  <a:pt x="163903" y="699172"/>
                  <a:pt x="162191" y="698438"/>
                  <a:pt x="159989" y="697949"/>
                </a:cubicBezTo>
                <a:cubicBezTo>
                  <a:pt x="156565" y="696727"/>
                  <a:pt x="152650" y="695505"/>
                  <a:pt x="148736" y="694283"/>
                </a:cubicBezTo>
                <a:cubicBezTo>
                  <a:pt x="144822" y="693060"/>
                  <a:pt x="140908" y="692083"/>
                  <a:pt x="136994" y="691105"/>
                </a:cubicBezTo>
                <a:cubicBezTo>
                  <a:pt x="133080" y="690127"/>
                  <a:pt x="129410" y="689149"/>
                  <a:pt x="126230" y="688416"/>
                </a:cubicBezTo>
                <a:cubicBezTo>
                  <a:pt x="123295" y="692571"/>
                  <a:pt x="120359" y="696727"/>
                  <a:pt x="117423" y="700883"/>
                </a:cubicBezTo>
                <a:cubicBezTo>
                  <a:pt x="114488" y="705039"/>
                  <a:pt x="111797" y="709194"/>
                  <a:pt x="109351" y="713350"/>
                </a:cubicBezTo>
                <a:lnTo>
                  <a:pt x="92226" y="703572"/>
                </a:lnTo>
                <a:cubicBezTo>
                  <a:pt x="100544" y="690860"/>
                  <a:pt x="108372" y="679616"/>
                  <a:pt x="115956" y="669593"/>
                </a:cubicBezTo>
                <a:cubicBezTo>
                  <a:pt x="123539" y="659570"/>
                  <a:pt x="130878" y="651503"/>
                  <a:pt x="137728" y="644659"/>
                </a:cubicBezTo>
                <a:cubicBezTo>
                  <a:pt x="144578" y="638059"/>
                  <a:pt x="150693" y="633169"/>
                  <a:pt x="156320" y="630480"/>
                </a:cubicBezTo>
                <a:cubicBezTo>
                  <a:pt x="161946" y="627547"/>
                  <a:pt x="167084" y="626814"/>
                  <a:pt x="171242" y="628280"/>
                </a:cubicBezTo>
                <a:cubicBezTo>
                  <a:pt x="180049" y="631214"/>
                  <a:pt x="185186" y="641725"/>
                  <a:pt x="186654" y="660059"/>
                </a:cubicBezTo>
                <a:close/>
                <a:moveTo>
                  <a:pt x="167818" y="662015"/>
                </a:moveTo>
                <a:cubicBezTo>
                  <a:pt x="167573" y="657615"/>
                  <a:pt x="167328" y="654437"/>
                  <a:pt x="166594" y="652481"/>
                </a:cubicBezTo>
                <a:cubicBezTo>
                  <a:pt x="166105" y="650526"/>
                  <a:pt x="165127" y="649303"/>
                  <a:pt x="163903" y="648814"/>
                </a:cubicBezTo>
                <a:cubicBezTo>
                  <a:pt x="162680" y="648326"/>
                  <a:pt x="160968" y="648814"/>
                  <a:pt x="159255" y="650037"/>
                </a:cubicBezTo>
                <a:cubicBezTo>
                  <a:pt x="157298" y="651259"/>
                  <a:pt x="154607" y="653704"/>
                  <a:pt x="151183" y="657615"/>
                </a:cubicBezTo>
                <a:cubicBezTo>
                  <a:pt x="148492" y="660548"/>
                  <a:pt x="144333" y="665193"/>
                  <a:pt x="139196" y="671793"/>
                </a:cubicBezTo>
                <a:cubicBezTo>
                  <a:pt x="142376" y="672526"/>
                  <a:pt x="145801" y="673260"/>
                  <a:pt x="149226" y="674482"/>
                </a:cubicBezTo>
                <a:cubicBezTo>
                  <a:pt x="152650" y="675460"/>
                  <a:pt x="156075" y="676682"/>
                  <a:pt x="159500" y="677660"/>
                </a:cubicBezTo>
                <a:cubicBezTo>
                  <a:pt x="162191" y="678638"/>
                  <a:pt x="164882" y="679616"/>
                  <a:pt x="167573" y="680593"/>
                </a:cubicBezTo>
                <a:cubicBezTo>
                  <a:pt x="167818" y="676682"/>
                  <a:pt x="168062" y="673015"/>
                  <a:pt x="168062" y="669837"/>
                </a:cubicBezTo>
                <a:cubicBezTo>
                  <a:pt x="167818" y="666415"/>
                  <a:pt x="167818" y="663726"/>
                  <a:pt x="167818" y="662015"/>
                </a:cubicBezTo>
                <a:close/>
                <a:moveTo>
                  <a:pt x="267628" y="733884"/>
                </a:moveTo>
                <a:cubicBezTo>
                  <a:pt x="261756" y="733884"/>
                  <a:pt x="256130" y="733640"/>
                  <a:pt x="250748" y="732906"/>
                </a:cubicBezTo>
                <a:cubicBezTo>
                  <a:pt x="245121" y="732417"/>
                  <a:pt x="240229" y="731684"/>
                  <a:pt x="236070" y="730706"/>
                </a:cubicBezTo>
                <a:cubicBezTo>
                  <a:pt x="232645" y="729973"/>
                  <a:pt x="230199" y="729239"/>
                  <a:pt x="228486" y="728506"/>
                </a:cubicBezTo>
                <a:cubicBezTo>
                  <a:pt x="226774" y="727773"/>
                  <a:pt x="225795" y="726550"/>
                  <a:pt x="225551" y="725084"/>
                </a:cubicBezTo>
                <a:cubicBezTo>
                  <a:pt x="225306" y="723617"/>
                  <a:pt x="225306" y="721661"/>
                  <a:pt x="225795" y="718972"/>
                </a:cubicBezTo>
                <a:cubicBezTo>
                  <a:pt x="226040" y="717995"/>
                  <a:pt x="226529" y="716039"/>
                  <a:pt x="227263" y="713106"/>
                </a:cubicBezTo>
                <a:cubicBezTo>
                  <a:pt x="227997" y="710172"/>
                  <a:pt x="228976" y="706261"/>
                  <a:pt x="230199" y="701616"/>
                </a:cubicBezTo>
                <a:cubicBezTo>
                  <a:pt x="231422" y="696972"/>
                  <a:pt x="232645" y="692083"/>
                  <a:pt x="234358" y="686460"/>
                </a:cubicBezTo>
                <a:cubicBezTo>
                  <a:pt x="235825" y="680838"/>
                  <a:pt x="237538" y="675215"/>
                  <a:pt x="239250" y="669348"/>
                </a:cubicBezTo>
                <a:cubicBezTo>
                  <a:pt x="240963" y="663482"/>
                  <a:pt x="242920" y="657859"/>
                  <a:pt x="244877" y="652237"/>
                </a:cubicBezTo>
                <a:lnTo>
                  <a:pt x="225061" y="646125"/>
                </a:lnTo>
                <a:cubicBezTo>
                  <a:pt x="222371" y="655415"/>
                  <a:pt x="219924" y="664459"/>
                  <a:pt x="217478" y="673015"/>
                </a:cubicBezTo>
                <a:cubicBezTo>
                  <a:pt x="215032" y="681571"/>
                  <a:pt x="213075" y="689882"/>
                  <a:pt x="211117" y="697461"/>
                </a:cubicBezTo>
                <a:cubicBezTo>
                  <a:pt x="209160" y="705039"/>
                  <a:pt x="207693" y="711883"/>
                  <a:pt x="206469" y="717750"/>
                </a:cubicBezTo>
                <a:cubicBezTo>
                  <a:pt x="205736" y="721417"/>
                  <a:pt x="205246" y="724595"/>
                  <a:pt x="205246" y="728017"/>
                </a:cubicBezTo>
                <a:cubicBezTo>
                  <a:pt x="205246" y="731195"/>
                  <a:pt x="205980" y="734128"/>
                  <a:pt x="207693" y="736817"/>
                </a:cubicBezTo>
                <a:cubicBezTo>
                  <a:pt x="209405" y="739506"/>
                  <a:pt x="212096" y="741951"/>
                  <a:pt x="216255" y="744151"/>
                </a:cubicBezTo>
                <a:cubicBezTo>
                  <a:pt x="220414" y="746351"/>
                  <a:pt x="226040" y="748062"/>
                  <a:pt x="233379" y="749529"/>
                </a:cubicBezTo>
                <a:cubicBezTo>
                  <a:pt x="238272" y="750507"/>
                  <a:pt x="243898" y="751485"/>
                  <a:pt x="249769" y="751973"/>
                </a:cubicBezTo>
                <a:cubicBezTo>
                  <a:pt x="255641" y="752462"/>
                  <a:pt x="261756" y="752951"/>
                  <a:pt x="267628" y="753196"/>
                </a:cubicBezTo>
                <a:cubicBezTo>
                  <a:pt x="273743" y="753440"/>
                  <a:pt x="279370" y="753440"/>
                  <a:pt x="284752" y="753196"/>
                </a:cubicBezTo>
                <a:lnTo>
                  <a:pt x="284262" y="733151"/>
                </a:lnTo>
                <a:cubicBezTo>
                  <a:pt x="278881" y="733640"/>
                  <a:pt x="273499" y="733884"/>
                  <a:pt x="267628" y="733884"/>
                </a:cubicBezTo>
                <a:close/>
                <a:moveTo>
                  <a:pt x="370128" y="668615"/>
                </a:moveTo>
                <a:cubicBezTo>
                  <a:pt x="365480" y="668126"/>
                  <a:pt x="360343" y="667882"/>
                  <a:pt x="354716" y="667637"/>
                </a:cubicBezTo>
                <a:cubicBezTo>
                  <a:pt x="349335" y="667393"/>
                  <a:pt x="343708" y="667148"/>
                  <a:pt x="338326" y="666904"/>
                </a:cubicBezTo>
                <a:cubicBezTo>
                  <a:pt x="332700" y="666904"/>
                  <a:pt x="327562" y="666659"/>
                  <a:pt x="322670" y="666904"/>
                </a:cubicBezTo>
                <a:cubicBezTo>
                  <a:pt x="317777" y="666904"/>
                  <a:pt x="313374" y="667148"/>
                  <a:pt x="309704" y="667393"/>
                </a:cubicBezTo>
                <a:lnTo>
                  <a:pt x="310193" y="685482"/>
                </a:lnTo>
                <a:cubicBezTo>
                  <a:pt x="311172" y="685238"/>
                  <a:pt x="312640" y="685238"/>
                  <a:pt x="314108" y="685238"/>
                </a:cubicBezTo>
                <a:cubicBezTo>
                  <a:pt x="312884" y="689149"/>
                  <a:pt x="311906" y="693549"/>
                  <a:pt x="310683" y="698683"/>
                </a:cubicBezTo>
                <a:cubicBezTo>
                  <a:pt x="309460" y="703816"/>
                  <a:pt x="308236" y="708950"/>
                  <a:pt x="307258" y="714328"/>
                </a:cubicBezTo>
                <a:cubicBezTo>
                  <a:pt x="306279" y="719706"/>
                  <a:pt x="305545" y="724839"/>
                  <a:pt x="305056" y="729973"/>
                </a:cubicBezTo>
                <a:cubicBezTo>
                  <a:pt x="304322" y="736817"/>
                  <a:pt x="304812" y="742684"/>
                  <a:pt x="306035" y="747084"/>
                </a:cubicBezTo>
                <a:cubicBezTo>
                  <a:pt x="307258" y="751485"/>
                  <a:pt x="309460" y="754907"/>
                  <a:pt x="312395" y="757596"/>
                </a:cubicBezTo>
                <a:cubicBezTo>
                  <a:pt x="315331" y="760040"/>
                  <a:pt x="319000" y="761996"/>
                  <a:pt x="323648" y="763218"/>
                </a:cubicBezTo>
                <a:cubicBezTo>
                  <a:pt x="328052" y="764441"/>
                  <a:pt x="333189" y="765174"/>
                  <a:pt x="339060" y="765663"/>
                </a:cubicBezTo>
                <a:cubicBezTo>
                  <a:pt x="344197" y="766152"/>
                  <a:pt x="350558" y="766152"/>
                  <a:pt x="357897" y="766152"/>
                </a:cubicBezTo>
                <a:cubicBezTo>
                  <a:pt x="365236" y="765907"/>
                  <a:pt x="373798" y="764930"/>
                  <a:pt x="382849" y="763218"/>
                </a:cubicBezTo>
                <a:lnTo>
                  <a:pt x="383338" y="743418"/>
                </a:lnTo>
                <a:cubicBezTo>
                  <a:pt x="375510" y="745129"/>
                  <a:pt x="367682" y="746351"/>
                  <a:pt x="359854" y="746596"/>
                </a:cubicBezTo>
                <a:cubicBezTo>
                  <a:pt x="352026" y="747084"/>
                  <a:pt x="344687" y="746840"/>
                  <a:pt x="338082" y="746351"/>
                </a:cubicBezTo>
                <a:cubicBezTo>
                  <a:pt x="334412" y="746107"/>
                  <a:pt x="331232" y="745618"/>
                  <a:pt x="329030" y="744884"/>
                </a:cubicBezTo>
                <a:cubicBezTo>
                  <a:pt x="326828" y="744151"/>
                  <a:pt x="325116" y="742929"/>
                  <a:pt x="324382" y="741218"/>
                </a:cubicBezTo>
                <a:cubicBezTo>
                  <a:pt x="323648" y="739506"/>
                  <a:pt x="323404" y="736573"/>
                  <a:pt x="323648" y="732906"/>
                </a:cubicBezTo>
                <a:cubicBezTo>
                  <a:pt x="323893" y="730462"/>
                  <a:pt x="324382" y="727039"/>
                  <a:pt x="325116" y="722884"/>
                </a:cubicBezTo>
                <a:cubicBezTo>
                  <a:pt x="328296" y="722884"/>
                  <a:pt x="331966" y="722884"/>
                  <a:pt x="336124" y="722884"/>
                </a:cubicBezTo>
                <a:cubicBezTo>
                  <a:pt x="340039" y="722884"/>
                  <a:pt x="344197" y="723128"/>
                  <a:pt x="348601" y="723373"/>
                </a:cubicBezTo>
                <a:cubicBezTo>
                  <a:pt x="352759" y="723617"/>
                  <a:pt x="356918" y="723861"/>
                  <a:pt x="361077" y="724106"/>
                </a:cubicBezTo>
                <a:cubicBezTo>
                  <a:pt x="364991" y="724350"/>
                  <a:pt x="368661" y="724595"/>
                  <a:pt x="371841" y="724839"/>
                </a:cubicBezTo>
                <a:cubicBezTo>
                  <a:pt x="374042" y="725084"/>
                  <a:pt x="375999" y="725328"/>
                  <a:pt x="377712" y="725328"/>
                </a:cubicBezTo>
                <a:cubicBezTo>
                  <a:pt x="379424" y="725573"/>
                  <a:pt x="380648" y="725573"/>
                  <a:pt x="381626" y="725817"/>
                </a:cubicBezTo>
                <a:lnTo>
                  <a:pt x="383828" y="707239"/>
                </a:lnTo>
                <a:cubicBezTo>
                  <a:pt x="382605" y="706994"/>
                  <a:pt x="381137" y="706750"/>
                  <a:pt x="379180" y="706505"/>
                </a:cubicBezTo>
                <a:cubicBezTo>
                  <a:pt x="377223" y="706261"/>
                  <a:pt x="375266" y="706016"/>
                  <a:pt x="372819" y="705772"/>
                </a:cubicBezTo>
                <a:cubicBezTo>
                  <a:pt x="368661" y="705283"/>
                  <a:pt x="364013" y="705039"/>
                  <a:pt x="358875" y="704794"/>
                </a:cubicBezTo>
                <a:cubicBezTo>
                  <a:pt x="353738" y="704550"/>
                  <a:pt x="348356" y="704305"/>
                  <a:pt x="343219" y="704305"/>
                </a:cubicBezTo>
                <a:cubicBezTo>
                  <a:pt x="337837" y="704061"/>
                  <a:pt x="333189" y="704305"/>
                  <a:pt x="328541" y="704550"/>
                </a:cubicBezTo>
                <a:cubicBezTo>
                  <a:pt x="329275" y="701372"/>
                  <a:pt x="330009" y="698194"/>
                  <a:pt x="330743" y="694772"/>
                </a:cubicBezTo>
                <a:cubicBezTo>
                  <a:pt x="331476" y="691594"/>
                  <a:pt x="332210" y="688416"/>
                  <a:pt x="333189" y="685238"/>
                </a:cubicBezTo>
                <a:cubicBezTo>
                  <a:pt x="338326" y="685482"/>
                  <a:pt x="343953" y="685727"/>
                  <a:pt x="349579" y="685971"/>
                </a:cubicBezTo>
                <a:cubicBezTo>
                  <a:pt x="355450" y="686216"/>
                  <a:pt x="360832" y="686705"/>
                  <a:pt x="365725" y="687193"/>
                </a:cubicBezTo>
                <a:cubicBezTo>
                  <a:pt x="370128" y="687682"/>
                  <a:pt x="373798" y="687927"/>
                  <a:pt x="377467" y="688416"/>
                </a:cubicBezTo>
                <a:cubicBezTo>
                  <a:pt x="380892" y="688905"/>
                  <a:pt x="383583" y="689394"/>
                  <a:pt x="385540" y="689882"/>
                </a:cubicBezTo>
                <a:lnTo>
                  <a:pt x="388231" y="671060"/>
                </a:lnTo>
                <a:cubicBezTo>
                  <a:pt x="386274" y="670571"/>
                  <a:pt x="383583" y="670326"/>
                  <a:pt x="380403" y="669837"/>
                </a:cubicBezTo>
                <a:cubicBezTo>
                  <a:pt x="377467" y="669348"/>
                  <a:pt x="374042" y="669104"/>
                  <a:pt x="370128" y="668615"/>
                </a:cubicBezTo>
                <a:close/>
                <a:moveTo>
                  <a:pt x="492689" y="702105"/>
                </a:moveTo>
                <a:cubicBezTo>
                  <a:pt x="492444" y="695260"/>
                  <a:pt x="492444" y="688905"/>
                  <a:pt x="492200" y="683038"/>
                </a:cubicBezTo>
                <a:cubicBezTo>
                  <a:pt x="491955" y="676927"/>
                  <a:pt x="491710" y="672282"/>
                  <a:pt x="491466" y="668371"/>
                </a:cubicBezTo>
                <a:lnTo>
                  <a:pt x="470183" y="671549"/>
                </a:lnTo>
                <a:cubicBezTo>
                  <a:pt x="470672" y="673749"/>
                  <a:pt x="471161" y="676682"/>
                  <a:pt x="471651" y="680349"/>
                </a:cubicBezTo>
                <a:cubicBezTo>
                  <a:pt x="472140" y="684016"/>
                  <a:pt x="472629" y="688416"/>
                  <a:pt x="472874" y="693060"/>
                </a:cubicBezTo>
                <a:cubicBezTo>
                  <a:pt x="473118" y="697705"/>
                  <a:pt x="473608" y="702839"/>
                  <a:pt x="473852" y="707972"/>
                </a:cubicBezTo>
                <a:cubicBezTo>
                  <a:pt x="474097" y="713106"/>
                  <a:pt x="474342" y="717995"/>
                  <a:pt x="474342" y="722884"/>
                </a:cubicBezTo>
                <a:cubicBezTo>
                  <a:pt x="474586" y="732417"/>
                  <a:pt x="474586" y="739751"/>
                  <a:pt x="474097" y="744884"/>
                </a:cubicBezTo>
                <a:cubicBezTo>
                  <a:pt x="471895" y="741462"/>
                  <a:pt x="469449" y="737306"/>
                  <a:pt x="466513" y="732906"/>
                </a:cubicBezTo>
                <a:cubicBezTo>
                  <a:pt x="463578" y="728506"/>
                  <a:pt x="460642" y="723861"/>
                  <a:pt x="457217" y="718972"/>
                </a:cubicBezTo>
                <a:cubicBezTo>
                  <a:pt x="454037" y="714083"/>
                  <a:pt x="450612" y="709194"/>
                  <a:pt x="447432" y="704305"/>
                </a:cubicBezTo>
                <a:cubicBezTo>
                  <a:pt x="444007" y="699416"/>
                  <a:pt x="440827" y="694772"/>
                  <a:pt x="437647" y="690371"/>
                </a:cubicBezTo>
                <a:cubicBezTo>
                  <a:pt x="434467" y="685971"/>
                  <a:pt x="431531" y="682060"/>
                  <a:pt x="428840" y="678638"/>
                </a:cubicBezTo>
                <a:cubicBezTo>
                  <a:pt x="429085" y="675949"/>
                  <a:pt x="429329" y="673260"/>
                  <a:pt x="429574" y="671060"/>
                </a:cubicBezTo>
                <a:lnTo>
                  <a:pt x="410003" y="670815"/>
                </a:lnTo>
                <a:cubicBezTo>
                  <a:pt x="409514" y="676927"/>
                  <a:pt x="409025" y="683527"/>
                  <a:pt x="408291" y="690371"/>
                </a:cubicBezTo>
                <a:cubicBezTo>
                  <a:pt x="407802" y="697216"/>
                  <a:pt x="407312" y="704550"/>
                  <a:pt x="406823" y="712372"/>
                </a:cubicBezTo>
                <a:cubicBezTo>
                  <a:pt x="406334" y="720195"/>
                  <a:pt x="406089" y="728995"/>
                  <a:pt x="406089" y="738284"/>
                </a:cubicBezTo>
                <a:cubicBezTo>
                  <a:pt x="406089" y="747818"/>
                  <a:pt x="406089" y="758329"/>
                  <a:pt x="406334" y="770307"/>
                </a:cubicBezTo>
                <a:lnTo>
                  <a:pt x="426638" y="769574"/>
                </a:lnTo>
                <a:cubicBezTo>
                  <a:pt x="426638" y="767863"/>
                  <a:pt x="426394" y="765907"/>
                  <a:pt x="426394" y="763952"/>
                </a:cubicBezTo>
                <a:cubicBezTo>
                  <a:pt x="426394" y="761996"/>
                  <a:pt x="426394" y="759796"/>
                  <a:pt x="426149" y="757596"/>
                </a:cubicBezTo>
                <a:cubicBezTo>
                  <a:pt x="425904" y="750507"/>
                  <a:pt x="425904" y="742440"/>
                  <a:pt x="425904" y="733640"/>
                </a:cubicBezTo>
                <a:cubicBezTo>
                  <a:pt x="425904" y="724839"/>
                  <a:pt x="426149" y="716039"/>
                  <a:pt x="426638" y="706994"/>
                </a:cubicBezTo>
                <a:cubicBezTo>
                  <a:pt x="430063" y="711883"/>
                  <a:pt x="433488" y="717261"/>
                  <a:pt x="436913" y="722639"/>
                </a:cubicBezTo>
                <a:cubicBezTo>
                  <a:pt x="440582" y="728262"/>
                  <a:pt x="444007" y="733640"/>
                  <a:pt x="447187" y="738773"/>
                </a:cubicBezTo>
                <a:cubicBezTo>
                  <a:pt x="450612" y="744151"/>
                  <a:pt x="453548" y="748551"/>
                  <a:pt x="455994" y="752707"/>
                </a:cubicBezTo>
                <a:cubicBezTo>
                  <a:pt x="459664" y="758574"/>
                  <a:pt x="463089" y="762729"/>
                  <a:pt x="466269" y="765174"/>
                </a:cubicBezTo>
                <a:cubicBezTo>
                  <a:pt x="469449" y="767619"/>
                  <a:pt x="472874" y="768841"/>
                  <a:pt x="476543" y="768841"/>
                </a:cubicBezTo>
                <a:cubicBezTo>
                  <a:pt x="481191" y="768841"/>
                  <a:pt x="484616" y="767130"/>
                  <a:pt x="487062" y="763952"/>
                </a:cubicBezTo>
                <a:cubicBezTo>
                  <a:pt x="489509" y="760774"/>
                  <a:pt x="490977" y="755885"/>
                  <a:pt x="491710" y="749529"/>
                </a:cubicBezTo>
                <a:cubicBezTo>
                  <a:pt x="492200" y="746107"/>
                  <a:pt x="492444" y="741951"/>
                  <a:pt x="492444" y="736817"/>
                </a:cubicBezTo>
                <a:cubicBezTo>
                  <a:pt x="492444" y="731684"/>
                  <a:pt x="492444" y="726306"/>
                  <a:pt x="492444" y="720195"/>
                </a:cubicBezTo>
                <a:cubicBezTo>
                  <a:pt x="492934" y="714083"/>
                  <a:pt x="492934" y="708216"/>
                  <a:pt x="492689" y="702105"/>
                </a:cubicBezTo>
                <a:close/>
                <a:moveTo>
                  <a:pt x="575864" y="657370"/>
                </a:moveTo>
                <a:cubicBezTo>
                  <a:pt x="569748" y="657859"/>
                  <a:pt x="563388" y="658593"/>
                  <a:pt x="556783" y="659570"/>
                </a:cubicBezTo>
                <a:cubicBezTo>
                  <a:pt x="547487" y="660793"/>
                  <a:pt x="538435" y="662504"/>
                  <a:pt x="529384" y="664704"/>
                </a:cubicBezTo>
                <a:cubicBezTo>
                  <a:pt x="520332" y="666659"/>
                  <a:pt x="511526" y="669104"/>
                  <a:pt x="502964" y="672037"/>
                </a:cubicBezTo>
                <a:lnTo>
                  <a:pt x="505410" y="690860"/>
                </a:lnTo>
                <a:cubicBezTo>
                  <a:pt x="510547" y="689149"/>
                  <a:pt x="515929" y="687438"/>
                  <a:pt x="522045" y="685971"/>
                </a:cubicBezTo>
                <a:cubicBezTo>
                  <a:pt x="527916" y="684505"/>
                  <a:pt x="534276" y="683038"/>
                  <a:pt x="540637" y="681816"/>
                </a:cubicBezTo>
                <a:cubicBezTo>
                  <a:pt x="541126" y="687193"/>
                  <a:pt x="541615" y="693305"/>
                  <a:pt x="542105" y="700638"/>
                </a:cubicBezTo>
                <a:cubicBezTo>
                  <a:pt x="542839" y="707972"/>
                  <a:pt x="543817" y="716039"/>
                  <a:pt x="545040" y="725084"/>
                </a:cubicBezTo>
                <a:cubicBezTo>
                  <a:pt x="545774" y="730462"/>
                  <a:pt x="546753" y="736329"/>
                  <a:pt x="547731" y="742440"/>
                </a:cubicBezTo>
                <a:cubicBezTo>
                  <a:pt x="548710" y="748551"/>
                  <a:pt x="550178" y="754907"/>
                  <a:pt x="551645" y="761263"/>
                </a:cubicBezTo>
                <a:lnTo>
                  <a:pt x="571950" y="757840"/>
                </a:lnTo>
                <a:cubicBezTo>
                  <a:pt x="570237" y="750018"/>
                  <a:pt x="568770" y="742684"/>
                  <a:pt x="567546" y="735840"/>
                </a:cubicBezTo>
                <a:cubicBezTo>
                  <a:pt x="566079" y="728750"/>
                  <a:pt x="565100" y="722150"/>
                  <a:pt x="564122" y="715794"/>
                </a:cubicBezTo>
                <a:cubicBezTo>
                  <a:pt x="563143" y="708705"/>
                  <a:pt x="562165" y="701861"/>
                  <a:pt x="561675" y="695749"/>
                </a:cubicBezTo>
                <a:cubicBezTo>
                  <a:pt x="561186" y="689394"/>
                  <a:pt x="560697" y="683771"/>
                  <a:pt x="560207" y="678638"/>
                </a:cubicBezTo>
                <a:cubicBezTo>
                  <a:pt x="566568" y="677660"/>
                  <a:pt x="572928" y="676927"/>
                  <a:pt x="579044" y="676438"/>
                </a:cubicBezTo>
                <a:cubicBezTo>
                  <a:pt x="585160" y="675949"/>
                  <a:pt x="591031" y="675704"/>
                  <a:pt x="596413" y="675704"/>
                </a:cubicBezTo>
                <a:lnTo>
                  <a:pt x="593722" y="656148"/>
                </a:lnTo>
                <a:cubicBezTo>
                  <a:pt x="587851" y="656392"/>
                  <a:pt x="581980" y="656881"/>
                  <a:pt x="575864" y="657370"/>
                </a:cubicBezTo>
                <a:close/>
                <a:moveTo>
                  <a:pt x="630417" y="690616"/>
                </a:moveTo>
                <a:cubicBezTo>
                  <a:pt x="628460" y="681571"/>
                  <a:pt x="626747" y="673504"/>
                  <a:pt x="625524" y="666415"/>
                </a:cubicBezTo>
                <a:cubicBezTo>
                  <a:pt x="624301" y="659326"/>
                  <a:pt x="623567" y="652970"/>
                  <a:pt x="623078" y="647592"/>
                </a:cubicBezTo>
                <a:lnTo>
                  <a:pt x="602529" y="651992"/>
                </a:lnTo>
                <a:cubicBezTo>
                  <a:pt x="603263" y="658104"/>
                  <a:pt x="604486" y="665193"/>
                  <a:pt x="605954" y="673015"/>
                </a:cubicBezTo>
                <a:cubicBezTo>
                  <a:pt x="607421" y="681082"/>
                  <a:pt x="609134" y="689149"/>
                  <a:pt x="611091" y="697461"/>
                </a:cubicBezTo>
                <a:cubicBezTo>
                  <a:pt x="612559" y="704061"/>
                  <a:pt x="614271" y="710661"/>
                  <a:pt x="615984" y="717017"/>
                </a:cubicBezTo>
                <a:cubicBezTo>
                  <a:pt x="617696" y="723373"/>
                  <a:pt x="619408" y="729239"/>
                  <a:pt x="620876" y="734617"/>
                </a:cubicBezTo>
                <a:cubicBezTo>
                  <a:pt x="622589" y="739995"/>
                  <a:pt x="624056" y="744396"/>
                  <a:pt x="625524" y="748307"/>
                </a:cubicBezTo>
                <a:lnTo>
                  <a:pt x="644116" y="743418"/>
                </a:lnTo>
                <a:cubicBezTo>
                  <a:pt x="641915" y="735840"/>
                  <a:pt x="639468" y="727528"/>
                  <a:pt x="637022" y="718239"/>
                </a:cubicBezTo>
                <a:cubicBezTo>
                  <a:pt x="634820" y="708705"/>
                  <a:pt x="632374" y="699661"/>
                  <a:pt x="630417" y="690616"/>
                </a:cubicBezTo>
                <a:close/>
                <a:moveTo>
                  <a:pt x="738544" y="682793"/>
                </a:moveTo>
                <a:cubicBezTo>
                  <a:pt x="737076" y="677904"/>
                  <a:pt x="735609" y="672526"/>
                  <a:pt x="733652" y="666904"/>
                </a:cubicBezTo>
                <a:cubicBezTo>
                  <a:pt x="731939" y="661282"/>
                  <a:pt x="729982" y="655415"/>
                  <a:pt x="728025" y="649792"/>
                </a:cubicBezTo>
                <a:cubicBezTo>
                  <a:pt x="725823" y="643436"/>
                  <a:pt x="723866" y="637325"/>
                  <a:pt x="721909" y="631703"/>
                </a:cubicBezTo>
                <a:cubicBezTo>
                  <a:pt x="719952" y="626080"/>
                  <a:pt x="718484" y="621436"/>
                  <a:pt x="717017" y="618013"/>
                </a:cubicBezTo>
                <a:lnTo>
                  <a:pt x="697446" y="627058"/>
                </a:lnTo>
                <a:cubicBezTo>
                  <a:pt x="698425" y="629014"/>
                  <a:pt x="699892" y="631703"/>
                  <a:pt x="701360" y="635125"/>
                </a:cubicBezTo>
                <a:cubicBezTo>
                  <a:pt x="702828" y="638547"/>
                  <a:pt x="704540" y="642459"/>
                  <a:pt x="706253" y="646859"/>
                </a:cubicBezTo>
                <a:cubicBezTo>
                  <a:pt x="707965" y="651259"/>
                  <a:pt x="709678" y="655904"/>
                  <a:pt x="711390" y="660793"/>
                </a:cubicBezTo>
                <a:cubicBezTo>
                  <a:pt x="713103" y="665682"/>
                  <a:pt x="714815" y="670326"/>
                  <a:pt x="716283" y="674971"/>
                </a:cubicBezTo>
                <a:cubicBezTo>
                  <a:pt x="719218" y="684016"/>
                  <a:pt x="721175" y="691105"/>
                  <a:pt x="722399" y="696238"/>
                </a:cubicBezTo>
                <a:cubicBezTo>
                  <a:pt x="719218" y="693549"/>
                  <a:pt x="715549" y="690371"/>
                  <a:pt x="711635" y="686949"/>
                </a:cubicBezTo>
                <a:cubicBezTo>
                  <a:pt x="707476" y="683527"/>
                  <a:pt x="703317" y="679860"/>
                  <a:pt x="698669" y="676193"/>
                </a:cubicBezTo>
                <a:cubicBezTo>
                  <a:pt x="694266" y="672526"/>
                  <a:pt x="689618" y="668860"/>
                  <a:pt x="684970" y="664948"/>
                </a:cubicBezTo>
                <a:cubicBezTo>
                  <a:pt x="680322" y="661282"/>
                  <a:pt x="675918" y="657859"/>
                  <a:pt x="671515" y="654437"/>
                </a:cubicBezTo>
                <a:cubicBezTo>
                  <a:pt x="667112" y="651259"/>
                  <a:pt x="663198" y="648326"/>
                  <a:pt x="659773" y="645881"/>
                </a:cubicBezTo>
                <a:cubicBezTo>
                  <a:pt x="659283" y="643192"/>
                  <a:pt x="658794" y="640747"/>
                  <a:pt x="658305" y="638303"/>
                </a:cubicBezTo>
                <a:lnTo>
                  <a:pt x="639468" y="643681"/>
                </a:lnTo>
                <a:cubicBezTo>
                  <a:pt x="640691" y="649792"/>
                  <a:pt x="642159" y="656148"/>
                  <a:pt x="643627" y="662748"/>
                </a:cubicBezTo>
                <a:cubicBezTo>
                  <a:pt x="645095" y="669348"/>
                  <a:pt x="646807" y="676438"/>
                  <a:pt x="648764" y="684260"/>
                </a:cubicBezTo>
                <a:cubicBezTo>
                  <a:pt x="650721" y="691838"/>
                  <a:pt x="652923" y="700150"/>
                  <a:pt x="655614" y="709439"/>
                </a:cubicBezTo>
                <a:cubicBezTo>
                  <a:pt x="658305" y="718483"/>
                  <a:pt x="661485" y="728750"/>
                  <a:pt x="665155" y="739995"/>
                </a:cubicBezTo>
                <a:lnTo>
                  <a:pt x="684236" y="733395"/>
                </a:lnTo>
                <a:cubicBezTo>
                  <a:pt x="683502" y="731684"/>
                  <a:pt x="683013" y="729973"/>
                  <a:pt x="682279" y="728017"/>
                </a:cubicBezTo>
                <a:cubicBezTo>
                  <a:pt x="681545" y="726062"/>
                  <a:pt x="681056" y="724106"/>
                  <a:pt x="680322" y="721906"/>
                </a:cubicBezTo>
                <a:cubicBezTo>
                  <a:pt x="678120" y="715061"/>
                  <a:pt x="675674" y="707483"/>
                  <a:pt x="673227" y="699172"/>
                </a:cubicBezTo>
                <a:cubicBezTo>
                  <a:pt x="670781" y="690616"/>
                  <a:pt x="668335" y="682060"/>
                  <a:pt x="666133" y="673504"/>
                </a:cubicBezTo>
                <a:cubicBezTo>
                  <a:pt x="670781" y="677415"/>
                  <a:pt x="675674" y="681327"/>
                  <a:pt x="680566" y="685482"/>
                </a:cubicBezTo>
                <a:cubicBezTo>
                  <a:pt x="685704" y="689638"/>
                  <a:pt x="690352" y="693794"/>
                  <a:pt x="695244" y="697949"/>
                </a:cubicBezTo>
                <a:cubicBezTo>
                  <a:pt x="699892" y="702105"/>
                  <a:pt x="704051" y="705527"/>
                  <a:pt x="707721" y="708705"/>
                </a:cubicBezTo>
                <a:cubicBezTo>
                  <a:pt x="712858" y="713106"/>
                  <a:pt x="717506" y="716283"/>
                  <a:pt x="721175" y="717750"/>
                </a:cubicBezTo>
                <a:cubicBezTo>
                  <a:pt x="724845" y="719217"/>
                  <a:pt x="728514" y="719461"/>
                  <a:pt x="731939" y="718239"/>
                </a:cubicBezTo>
                <a:cubicBezTo>
                  <a:pt x="736343" y="716772"/>
                  <a:pt x="739033" y="714328"/>
                  <a:pt x="740501" y="710417"/>
                </a:cubicBezTo>
                <a:cubicBezTo>
                  <a:pt x="741969" y="706750"/>
                  <a:pt x="741969" y="701616"/>
                  <a:pt x="740746" y="695260"/>
                </a:cubicBezTo>
                <a:cubicBezTo>
                  <a:pt x="740746" y="691838"/>
                  <a:pt x="739767" y="687682"/>
                  <a:pt x="738544" y="682793"/>
                </a:cubicBezTo>
                <a:close/>
                <a:moveTo>
                  <a:pt x="834195" y="641970"/>
                </a:moveTo>
                <a:cubicBezTo>
                  <a:pt x="828569" y="647592"/>
                  <a:pt x="822453" y="652726"/>
                  <a:pt x="816093" y="657126"/>
                </a:cubicBezTo>
                <a:cubicBezTo>
                  <a:pt x="809732" y="661770"/>
                  <a:pt x="803616" y="665437"/>
                  <a:pt x="797501" y="668615"/>
                </a:cubicBezTo>
                <a:cubicBezTo>
                  <a:pt x="794076" y="670326"/>
                  <a:pt x="791385" y="671549"/>
                  <a:pt x="788938" y="672037"/>
                </a:cubicBezTo>
                <a:cubicBezTo>
                  <a:pt x="786737" y="672771"/>
                  <a:pt x="784780" y="672526"/>
                  <a:pt x="783067" y="671304"/>
                </a:cubicBezTo>
                <a:cubicBezTo>
                  <a:pt x="781355" y="670326"/>
                  <a:pt x="779642" y="667882"/>
                  <a:pt x="777930" y="664704"/>
                </a:cubicBezTo>
                <a:cubicBezTo>
                  <a:pt x="776707" y="662504"/>
                  <a:pt x="775239" y="659326"/>
                  <a:pt x="773771" y="655415"/>
                </a:cubicBezTo>
                <a:cubicBezTo>
                  <a:pt x="776462" y="653704"/>
                  <a:pt x="779642" y="651748"/>
                  <a:pt x="783067" y="649548"/>
                </a:cubicBezTo>
                <a:cubicBezTo>
                  <a:pt x="786492" y="647592"/>
                  <a:pt x="790162" y="645392"/>
                  <a:pt x="793831" y="643192"/>
                </a:cubicBezTo>
                <a:cubicBezTo>
                  <a:pt x="797501" y="640992"/>
                  <a:pt x="801170" y="639036"/>
                  <a:pt x="804595" y="637081"/>
                </a:cubicBezTo>
                <a:cubicBezTo>
                  <a:pt x="808020" y="635125"/>
                  <a:pt x="811445" y="633414"/>
                  <a:pt x="814136" y="631947"/>
                </a:cubicBezTo>
                <a:cubicBezTo>
                  <a:pt x="816093" y="630969"/>
                  <a:pt x="818050" y="629992"/>
                  <a:pt x="819517" y="629258"/>
                </a:cubicBezTo>
                <a:cubicBezTo>
                  <a:pt x="820985" y="628525"/>
                  <a:pt x="822208" y="628036"/>
                  <a:pt x="823187" y="627547"/>
                </a:cubicBezTo>
                <a:lnTo>
                  <a:pt x="815114" y="610680"/>
                </a:lnTo>
                <a:cubicBezTo>
                  <a:pt x="813891" y="611169"/>
                  <a:pt x="812423" y="611658"/>
                  <a:pt x="810955" y="612635"/>
                </a:cubicBezTo>
                <a:cubicBezTo>
                  <a:pt x="809243" y="613369"/>
                  <a:pt x="807286" y="614347"/>
                  <a:pt x="805084" y="615569"/>
                </a:cubicBezTo>
                <a:cubicBezTo>
                  <a:pt x="801415" y="617524"/>
                  <a:pt x="797256" y="619725"/>
                  <a:pt x="792608" y="622169"/>
                </a:cubicBezTo>
                <a:cubicBezTo>
                  <a:pt x="787960" y="624614"/>
                  <a:pt x="783557" y="627303"/>
                  <a:pt x="778909" y="629992"/>
                </a:cubicBezTo>
                <a:cubicBezTo>
                  <a:pt x="774261" y="632681"/>
                  <a:pt x="770346" y="635370"/>
                  <a:pt x="766677" y="637814"/>
                </a:cubicBezTo>
                <a:cubicBezTo>
                  <a:pt x="765454" y="634636"/>
                  <a:pt x="764475" y="631703"/>
                  <a:pt x="763252" y="628525"/>
                </a:cubicBezTo>
                <a:cubicBezTo>
                  <a:pt x="762029" y="625347"/>
                  <a:pt x="761050" y="622169"/>
                  <a:pt x="760316" y="618991"/>
                </a:cubicBezTo>
                <a:cubicBezTo>
                  <a:pt x="764720" y="616302"/>
                  <a:pt x="769612" y="613613"/>
                  <a:pt x="774505" y="610680"/>
                </a:cubicBezTo>
                <a:cubicBezTo>
                  <a:pt x="779642" y="607746"/>
                  <a:pt x="784290" y="605302"/>
                  <a:pt x="788694" y="602857"/>
                </a:cubicBezTo>
                <a:cubicBezTo>
                  <a:pt x="792608" y="600902"/>
                  <a:pt x="796033" y="599190"/>
                  <a:pt x="799213" y="597724"/>
                </a:cubicBezTo>
                <a:cubicBezTo>
                  <a:pt x="802393" y="596257"/>
                  <a:pt x="805084" y="595279"/>
                  <a:pt x="807041" y="594790"/>
                </a:cubicBezTo>
                <a:lnTo>
                  <a:pt x="799213" y="577434"/>
                </a:lnTo>
                <a:cubicBezTo>
                  <a:pt x="797256" y="578168"/>
                  <a:pt x="794810" y="579145"/>
                  <a:pt x="792119" y="580612"/>
                </a:cubicBezTo>
                <a:cubicBezTo>
                  <a:pt x="789183" y="581834"/>
                  <a:pt x="786247" y="583546"/>
                  <a:pt x="782823" y="585257"/>
                </a:cubicBezTo>
                <a:cubicBezTo>
                  <a:pt x="778664" y="587457"/>
                  <a:pt x="774016" y="589901"/>
                  <a:pt x="769368" y="592590"/>
                </a:cubicBezTo>
                <a:cubicBezTo>
                  <a:pt x="764720" y="595279"/>
                  <a:pt x="759827" y="597968"/>
                  <a:pt x="755179" y="600902"/>
                </a:cubicBezTo>
                <a:cubicBezTo>
                  <a:pt x="750531" y="603835"/>
                  <a:pt x="746128" y="606524"/>
                  <a:pt x="741969" y="609213"/>
                </a:cubicBezTo>
                <a:cubicBezTo>
                  <a:pt x="737810" y="611902"/>
                  <a:pt x="734385" y="614347"/>
                  <a:pt x="731205" y="616547"/>
                </a:cubicBezTo>
                <a:lnTo>
                  <a:pt x="741480" y="631703"/>
                </a:lnTo>
                <a:cubicBezTo>
                  <a:pt x="742214" y="630969"/>
                  <a:pt x="743437" y="630236"/>
                  <a:pt x="744660" y="629258"/>
                </a:cubicBezTo>
                <a:cubicBezTo>
                  <a:pt x="745883" y="633169"/>
                  <a:pt x="747106" y="637570"/>
                  <a:pt x="748819" y="642459"/>
                </a:cubicBezTo>
                <a:cubicBezTo>
                  <a:pt x="750531" y="647348"/>
                  <a:pt x="752244" y="652481"/>
                  <a:pt x="754201" y="657370"/>
                </a:cubicBezTo>
                <a:cubicBezTo>
                  <a:pt x="756158" y="662504"/>
                  <a:pt x="758359" y="667148"/>
                  <a:pt x="760806" y="671793"/>
                </a:cubicBezTo>
                <a:cubicBezTo>
                  <a:pt x="763986" y="677904"/>
                  <a:pt x="767411" y="682549"/>
                  <a:pt x="770836" y="685727"/>
                </a:cubicBezTo>
                <a:cubicBezTo>
                  <a:pt x="774261" y="688905"/>
                  <a:pt x="777930" y="690616"/>
                  <a:pt x="781844" y="691105"/>
                </a:cubicBezTo>
                <a:cubicBezTo>
                  <a:pt x="785758" y="691594"/>
                  <a:pt x="789917" y="691105"/>
                  <a:pt x="794320" y="689882"/>
                </a:cubicBezTo>
                <a:cubicBezTo>
                  <a:pt x="798724" y="688416"/>
                  <a:pt x="803616" y="686460"/>
                  <a:pt x="808754" y="683771"/>
                </a:cubicBezTo>
                <a:cubicBezTo>
                  <a:pt x="813402" y="681327"/>
                  <a:pt x="818784" y="678149"/>
                  <a:pt x="824899" y="673993"/>
                </a:cubicBezTo>
                <a:cubicBezTo>
                  <a:pt x="831015" y="669837"/>
                  <a:pt x="837620" y="664704"/>
                  <a:pt x="844470" y="658348"/>
                </a:cubicBezTo>
                <a:lnTo>
                  <a:pt x="834195" y="641970"/>
                </a:lnTo>
                <a:close/>
                <a:moveTo>
                  <a:pt x="21772" y="120796"/>
                </a:moveTo>
                <a:cubicBezTo>
                  <a:pt x="19571" y="116641"/>
                  <a:pt x="17369" y="112729"/>
                  <a:pt x="15656" y="109552"/>
                </a:cubicBezTo>
                <a:cubicBezTo>
                  <a:pt x="14433" y="110774"/>
                  <a:pt x="13455" y="111996"/>
                  <a:pt x="12721" y="113218"/>
                </a:cubicBezTo>
                <a:lnTo>
                  <a:pt x="0" y="98551"/>
                </a:lnTo>
                <a:cubicBezTo>
                  <a:pt x="5871" y="91951"/>
                  <a:pt x="11742" y="86084"/>
                  <a:pt x="17369" y="81195"/>
                </a:cubicBezTo>
                <a:cubicBezTo>
                  <a:pt x="22995" y="76306"/>
                  <a:pt x="28377" y="72150"/>
                  <a:pt x="33270" y="68972"/>
                </a:cubicBezTo>
                <a:cubicBezTo>
                  <a:pt x="43545" y="62372"/>
                  <a:pt x="52596" y="59439"/>
                  <a:pt x="60669" y="59928"/>
                </a:cubicBezTo>
                <a:cubicBezTo>
                  <a:pt x="68497" y="60417"/>
                  <a:pt x="74857" y="64328"/>
                  <a:pt x="79505" y="71661"/>
                </a:cubicBezTo>
                <a:cubicBezTo>
                  <a:pt x="82196" y="75817"/>
                  <a:pt x="83420" y="79973"/>
                  <a:pt x="83420" y="84128"/>
                </a:cubicBezTo>
                <a:cubicBezTo>
                  <a:pt x="83420" y="88040"/>
                  <a:pt x="82196" y="92195"/>
                  <a:pt x="79995" y="96107"/>
                </a:cubicBezTo>
                <a:cubicBezTo>
                  <a:pt x="91003" y="95129"/>
                  <a:pt x="99565" y="99285"/>
                  <a:pt x="105681" y="108818"/>
                </a:cubicBezTo>
                <a:cubicBezTo>
                  <a:pt x="108372" y="112974"/>
                  <a:pt x="109840" y="117130"/>
                  <a:pt x="110084" y="120796"/>
                </a:cubicBezTo>
                <a:cubicBezTo>
                  <a:pt x="110329" y="124708"/>
                  <a:pt x="109840" y="128130"/>
                  <a:pt x="108372" y="131552"/>
                </a:cubicBezTo>
                <a:cubicBezTo>
                  <a:pt x="107149" y="134730"/>
                  <a:pt x="105192" y="137664"/>
                  <a:pt x="103235" y="140353"/>
                </a:cubicBezTo>
                <a:cubicBezTo>
                  <a:pt x="101033" y="143042"/>
                  <a:pt x="98831" y="145242"/>
                  <a:pt x="96630" y="146953"/>
                </a:cubicBezTo>
                <a:cubicBezTo>
                  <a:pt x="94428" y="148664"/>
                  <a:pt x="92716" y="150131"/>
                  <a:pt x="91248" y="150864"/>
                </a:cubicBezTo>
                <a:cubicBezTo>
                  <a:pt x="87823" y="153064"/>
                  <a:pt x="84153" y="155020"/>
                  <a:pt x="79995" y="156731"/>
                </a:cubicBezTo>
                <a:cubicBezTo>
                  <a:pt x="75836" y="158442"/>
                  <a:pt x="71433" y="159909"/>
                  <a:pt x="67029" y="160887"/>
                </a:cubicBezTo>
                <a:cubicBezTo>
                  <a:pt x="67763" y="162109"/>
                  <a:pt x="68497" y="163331"/>
                  <a:pt x="69231" y="164553"/>
                </a:cubicBezTo>
                <a:lnTo>
                  <a:pt x="52841" y="175309"/>
                </a:lnTo>
                <a:cubicBezTo>
                  <a:pt x="52351" y="174576"/>
                  <a:pt x="51862" y="173843"/>
                  <a:pt x="51373" y="173109"/>
                </a:cubicBezTo>
                <a:cubicBezTo>
                  <a:pt x="50883" y="172376"/>
                  <a:pt x="50150" y="171398"/>
                  <a:pt x="49660" y="170176"/>
                </a:cubicBezTo>
                <a:cubicBezTo>
                  <a:pt x="47948" y="167487"/>
                  <a:pt x="45991" y="164065"/>
                  <a:pt x="43545" y="160153"/>
                </a:cubicBezTo>
                <a:cubicBezTo>
                  <a:pt x="41343" y="156242"/>
                  <a:pt x="38897" y="152086"/>
                  <a:pt x="36450" y="147686"/>
                </a:cubicBezTo>
                <a:cubicBezTo>
                  <a:pt x="34004" y="143286"/>
                  <a:pt x="31558" y="138641"/>
                  <a:pt x="28867" y="134241"/>
                </a:cubicBezTo>
                <a:cubicBezTo>
                  <a:pt x="26665" y="129352"/>
                  <a:pt x="24219" y="124952"/>
                  <a:pt x="21772" y="120796"/>
                </a:cubicBezTo>
                <a:close/>
                <a:moveTo>
                  <a:pt x="56265" y="122752"/>
                </a:moveTo>
                <a:cubicBezTo>
                  <a:pt x="55042" y="123485"/>
                  <a:pt x="53574" y="124463"/>
                  <a:pt x="52107" y="125441"/>
                </a:cubicBezTo>
                <a:cubicBezTo>
                  <a:pt x="50639" y="126419"/>
                  <a:pt x="49416" y="127152"/>
                  <a:pt x="47948" y="128130"/>
                </a:cubicBezTo>
                <a:cubicBezTo>
                  <a:pt x="49660" y="131063"/>
                  <a:pt x="51373" y="133997"/>
                  <a:pt x="53085" y="136686"/>
                </a:cubicBezTo>
                <a:cubicBezTo>
                  <a:pt x="54798" y="139619"/>
                  <a:pt x="56510" y="142308"/>
                  <a:pt x="57978" y="145242"/>
                </a:cubicBezTo>
                <a:cubicBezTo>
                  <a:pt x="62137" y="144019"/>
                  <a:pt x="66295" y="142553"/>
                  <a:pt x="69965" y="140841"/>
                </a:cubicBezTo>
                <a:cubicBezTo>
                  <a:pt x="73634" y="139130"/>
                  <a:pt x="76814" y="137419"/>
                  <a:pt x="79261" y="135952"/>
                </a:cubicBezTo>
                <a:cubicBezTo>
                  <a:pt x="84643" y="132530"/>
                  <a:pt x="88068" y="129597"/>
                  <a:pt x="89535" y="126663"/>
                </a:cubicBezTo>
                <a:cubicBezTo>
                  <a:pt x="91003" y="123974"/>
                  <a:pt x="90759" y="121041"/>
                  <a:pt x="88801" y="118107"/>
                </a:cubicBezTo>
                <a:cubicBezTo>
                  <a:pt x="86355" y="114441"/>
                  <a:pt x="82441" y="112974"/>
                  <a:pt x="76814" y="113707"/>
                </a:cubicBezTo>
                <a:cubicBezTo>
                  <a:pt x="71433" y="114685"/>
                  <a:pt x="64338" y="117618"/>
                  <a:pt x="56265" y="122752"/>
                </a:cubicBezTo>
                <a:close/>
                <a:moveTo>
                  <a:pt x="29845" y="95129"/>
                </a:moveTo>
                <a:cubicBezTo>
                  <a:pt x="32536" y="100018"/>
                  <a:pt x="35472" y="105640"/>
                  <a:pt x="39141" y="112241"/>
                </a:cubicBezTo>
                <a:cubicBezTo>
                  <a:pt x="40120" y="111752"/>
                  <a:pt x="40854" y="111263"/>
                  <a:pt x="41832" y="110774"/>
                </a:cubicBezTo>
                <a:cubicBezTo>
                  <a:pt x="42811" y="110285"/>
                  <a:pt x="43545" y="109552"/>
                  <a:pt x="44523" y="109063"/>
                </a:cubicBezTo>
                <a:cubicBezTo>
                  <a:pt x="61403" y="98307"/>
                  <a:pt x="67518" y="89506"/>
                  <a:pt x="63360" y="82662"/>
                </a:cubicBezTo>
                <a:cubicBezTo>
                  <a:pt x="61892" y="80462"/>
                  <a:pt x="59446" y="79484"/>
                  <a:pt x="56021" y="79728"/>
                </a:cubicBezTo>
                <a:cubicBezTo>
                  <a:pt x="52596" y="79973"/>
                  <a:pt x="48682" y="81684"/>
                  <a:pt x="44034" y="84617"/>
                </a:cubicBezTo>
                <a:cubicBezTo>
                  <a:pt x="41832" y="86084"/>
                  <a:pt x="39386" y="87795"/>
                  <a:pt x="36939" y="89506"/>
                </a:cubicBezTo>
                <a:cubicBezTo>
                  <a:pt x="34493" y="91218"/>
                  <a:pt x="32291" y="93173"/>
                  <a:pt x="29845" y="95129"/>
                </a:cubicBezTo>
                <a:close/>
                <a:moveTo>
                  <a:pt x="168307" y="77773"/>
                </a:moveTo>
                <a:cubicBezTo>
                  <a:pt x="162436" y="82906"/>
                  <a:pt x="156565" y="87306"/>
                  <a:pt x="150938" y="90973"/>
                </a:cubicBezTo>
                <a:cubicBezTo>
                  <a:pt x="147758" y="92929"/>
                  <a:pt x="145067" y="94395"/>
                  <a:pt x="142865" y="95373"/>
                </a:cubicBezTo>
                <a:cubicBezTo>
                  <a:pt x="140663" y="96107"/>
                  <a:pt x="138706" y="96107"/>
                  <a:pt x="136994" y="95129"/>
                </a:cubicBezTo>
                <a:cubicBezTo>
                  <a:pt x="135282" y="94151"/>
                  <a:pt x="133324" y="92195"/>
                  <a:pt x="131367" y="89017"/>
                </a:cubicBezTo>
                <a:cubicBezTo>
                  <a:pt x="129900" y="86817"/>
                  <a:pt x="128187" y="83884"/>
                  <a:pt x="126230" y="80217"/>
                </a:cubicBezTo>
                <a:cubicBezTo>
                  <a:pt x="128676" y="78262"/>
                  <a:pt x="131612" y="75817"/>
                  <a:pt x="134792" y="73617"/>
                </a:cubicBezTo>
                <a:cubicBezTo>
                  <a:pt x="137973" y="71172"/>
                  <a:pt x="141397" y="68728"/>
                  <a:pt x="144822" y="66283"/>
                </a:cubicBezTo>
                <a:cubicBezTo>
                  <a:pt x="148247" y="63839"/>
                  <a:pt x="151672" y="61394"/>
                  <a:pt x="155097" y="59194"/>
                </a:cubicBezTo>
                <a:cubicBezTo>
                  <a:pt x="158522" y="56994"/>
                  <a:pt x="161457" y="55039"/>
                  <a:pt x="164148" y="53083"/>
                </a:cubicBezTo>
                <a:cubicBezTo>
                  <a:pt x="166105" y="51861"/>
                  <a:pt x="167818" y="50883"/>
                  <a:pt x="169285" y="49905"/>
                </a:cubicBezTo>
                <a:cubicBezTo>
                  <a:pt x="170753" y="48927"/>
                  <a:pt x="171976" y="48438"/>
                  <a:pt x="172710" y="47949"/>
                </a:cubicBezTo>
                <a:lnTo>
                  <a:pt x="163170" y="32060"/>
                </a:lnTo>
                <a:cubicBezTo>
                  <a:pt x="161946" y="32549"/>
                  <a:pt x="160723" y="33282"/>
                  <a:pt x="159011" y="34260"/>
                </a:cubicBezTo>
                <a:cubicBezTo>
                  <a:pt x="157298" y="35238"/>
                  <a:pt x="155586" y="36460"/>
                  <a:pt x="153629" y="37682"/>
                </a:cubicBezTo>
                <a:cubicBezTo>
                  <a:pt x="150204" y="39882"/>
                  <a:pt x="146290" y="42571"/>
                  <a:pt x="141887" y="45505"/>
                </a:cubicBezTo>
                <a:cubicBezTo>
                  <a:pt x="137483" y="48438"/>
                  <a:pt x="133324" y="51616"/>
                  <a:pt x="128921" y="54550"/>
                </a:cubicBezTo>
                <a:cubicBezTo>
                  <a:pt x="124762" y="57728"/>
                  <a:pt x="120848" y="60661"/>
                  <a:pt x="117423" y="63594"/>
                </a:cubicBezTo>
                <a:cubicBezTo>
                  <a:pt x="115956" y="60661"/>
                  <a:pt x="114488" y="57728"/>
                  <a:pt x="113265" y="54550"/>
                </a:cubicBezTo>
                <a:cubicBezTo>
                  <a:pt x="111797" y="51616"/>
                  <a:pt x="110574" y="48438"/>
                  <a:pt x="109351" y="45505"/>
                </a:cubicBezTo>
                <a:cubicBezTo>
                  <a:pt x="113509" y="42327"/>
                  <a:pt x="118157" y="39394"/>
                  <a:pt x="122805" y="35971"/>
                </a:cubicBezTo>
                <a:cubicBezTo>
                  <a:pt x="127453" y="32793"/>
                  <a:pt x="132101" y="29615"/>
                  <a:pt x="136260" y="26926"/>
                </a:cubicBezTo>
                <a:cubicBezTo>
                  <a:pt x="139930" y="24726"/>
                  <a:pt x="143354" y="22526"/>
                  <a:pt x="146290" y="20815"/>
                </a:cubicBezTo>
                <a:cubicBezTo>
                  <a:pt x="149226" y="19104"/>
                  <a:pt x="151917" y="17882"/>
                  <a:pt x="153629" y="17148"/>
                </a:cubicBezTo>
                <a:lnTo>
                  <a:pt x="144088" y="770"/>
                </a:lnTo>
                <a:cubicBezTo>
                  <a:pt x="142131" y="1748"/>
                  <a:pt x="139930" y="2970"/>
                  <a:pt x="137239" y="4437"/>
                </a:cubicBezTo>
                <a:cubicBezTo>
                  <a:pt x="134548" y="6148"/>
                  <a:pt x="131612" y="7859"/>
                  <a:pt x="128432" y="9815"/>
                </a:cubicBezTo>
                <a:cubicBezTo>
                  <a:pt x="124518" y="12259"/>
                  <a:pt x="120114" y="15193"/>
                  <a:pt x="115711" y="18371"/>
                </a:cubicBezTo>
                <a:cubicBezTo>
                  <a:pt x="111308" y="21549"/>
                  <a:pt x="106660" y="24726"/>
                  <a:pt x="102256" y="27904"/>
                </a:cubicBezTo>
                <a:cubicBezTo>
                  <a:pt x="97853" y="31082"/>
                  <a:pt x="93694" y="34260"/>
                  <a:pt x="89780" y="37438"/>
                </a:cubicBezTo>
                <a:cubicBezTo>
                  <a:pt x="85866" y="40371"/>
                  <a:pt x="82686" y="43305"/>
                  <a:pt x="79750" y="45749"/>
                </a:cubicBezTo>
                <a:lnTo>
                  <a:pt x="91248" y="59928"/>
                </a:lnTo>
                <a:cubicBezTo>
                  <a:pt x="91982" y="59194"/>
                  <a:pt x="92960" y="58216"/>
                  <a:pt x="94183" y="57239"/>
                </a:cubicBezTo>
                <a:cubicBezTo>
                  <a:pt x="95651" y="61150"/>
                  <a:pt x="97608" y="65306"/>
                  <a:pt x="99565" y="69950"/>
                </a:cubicBezTo>
                <a:cubicBezTo>
                  <a:pt x="101522" y="74595"/>
                  <a:pt x="103969" y="79484"/>
                  <a:pt x="106415" y="84373"/>
                </a:cubicBezTo>
                <a:cubicBezTo>
                  <a:pt x="108861" y="89262"/>
                  <a:pt x="111552" y="93907"/>
                  <a:pt x="114243" y="98062"/>
                </a:cubicBezTo>
                <a:cubicBezTo>
                  <a:pt x="117913" y="103929"/>
                  <a:pt x="121827" y="108329"/>
                  <a:pt x="125496" y="111018"/>
                </a:cubicBezTo>
                <a:cubicBezTo>
                  <a:pt x="129166" y="113707"/>
                  <a:pt x="133080" y="115174"/>
                  <a:pt x="136994" y="115418"/>
                </a:cubicBezTo>
                <a:cubicBezTo>
                  <a:pt x="140908" y="115663"/>
                  <a:pt x="145067" y="114685"/>
                  <a:pt x="149226" y="112974"/>
                </a:cubicBezTo>
                <a:cubicBezTo>
                  <a:pt x="153629" y="111263"/>
                  <a:pt x="158032" y="108818"/>
                  <a:pt x="162925" y="105640"/>
                </a:cubicBezTo>
                <a:cubicBezTo>
                  <a:pt x="167328" y="102951"/>
                  <a:pt x="172221" y="99040"/>
                  <a:pt x="178092" y="94395"/>
                </a:cubicBezTo>
                <a:cubicBezTo>
                  <a:pt x="183963" y="89751"/>
                  <a:pt x="189834" y="83884"/>
                  <a:pt x="196195" y="76795"/>
                </a:cubicBezTo>
                <a:lnTo>
                  <a:pt x="184453" y="60905"/>
                </a:lnTo>
                <a:cubicBezTo>
                  <a:pt x="179560" y="67017"/>
                  <a:pt x="174178" y="72639"/>
                  <a:pt x="168307" y="77773"/>
                </a:cubicBezTo>
                <a:close/>
                <a:moveTo>
                  <a:pt x="638979" y="78995"/>
                </a:moveTo>
                <a:cubicBezTo>
                  <a:pt x="640691" y="76550"/>
                  <a:pt x="642404" y="73861"/>
                  <a:pt x="644606" y="70928"/>
                </a:cubicBezTo>
                <a:cubicBezTo>
                  <a:pt x="649009" y="64817"/>
                  <a:pt x="653168" y="58950"/>
                  <a:pt x="657326" y="53327"/>
                </a:cubicBezTo>
                <a:cubicBezTo>
                  <a:pt x="661485" y="47705"/>
                  <a:pt x="665399" y="42571"/>
                  <a:pt x="668824" y="38171"/>
                </a:cubicBezTo>
                <a:cubicBezTo>
                  <a:pt x="672249" y="33771"/>
                  <a:pt x="675185" y="30349"/>
                  <a:pt x="677386" y="27904"/>
                </a:cubicBezTo>
                <a:cubicBezTo>
                  <a:pt x="679588" y="25460"/>
                  <a:pt x="680811" y="24237"/>
                  <a:pt x="681056" y="24482"/>
                </a:cubicBezTo>
                <a:cubicBezTo>
                  <a:pt x="681300" y="24482"/>
                  <a:pt x="680811" y="25704"/>
                  <a:pt x="680077" y="28149"/>
                </a:cubicBezTo>
                <a:cubicBezTo>
                  <a:pt x="679343" y="30349"/>
                  <a:pt x="678120" y="33527"/>
                  <a:pt x="676897" y="37438"/>
                </a:cubicBezTo>
                <a:cubicBezTo>
                  <a:pt x="675429" y="41349"/>
                  <a:pt x="673961" y="45505"/>
                  <a:pt x="672004" y="50394"/>
                </a:cubicBezTo>
                <a:cubicBezTo>
                  <a:pt x="670292" y="55283"/>
                  <a:pt x="668335" y="60172"/>
                  <a:pt x="666378" y="65306"/>
                </a:cubicBezTo>
                <a:cubicBezTo>
                  <a:pt x="664421" y="70439"/>
                  <a:pt x="662464" y="75328"/>
                  <a:pt x="660507" y="80217"/>
                </a:cubicBezTo>
                <a:cubicBezTo>
                  <a:pt x="658550" y="85106"/>
                  <a:pt x="656837" y="89506"/>
                  <a:pt x="655125" y="93418"/>
                </a:cubicBezTo>
                <a:lnTo>
                  <a:pt x="670047" y="103440"/>
                </a:lnTo>
                <a:cubicBezTo>
                  <a:pt x="672249" y="101485"/>
                  <a:pt x="674940" y="98796"/>
                  <a:pt x="678365" y="95618"/>
                </a:cubicBezTo>
                <a:cubicBezTo>
                  <a:pt x="681790" y="92440"/>
                  <a:pt x="685459" y="89017"/>
                  <a:pt x="689618" y="85106"/>
                </a:cubicBezTo>
                <a:cubicBezTo>
                  <a:pt x="693777" y="81439"/>
                  <a:pt x="697691" y="77773"/>
                  <a:pt x="701849" y="73861"/>
                </a:cubicBezTo>
                <a:cubicBezTo>
                  <a:pt x="706008" y="70195"/>
                  <a:pt x="709678" y="66772"/>
                  <a:pt x="713103" y="63839"/>
                </a:cubicBezTo>
                <a:cubicBezTo>
                  <a:pt x="716527" y="60905"/>
                  <a:pt x="719218" y="58461"/>
                  <a:pt x="721420" y="56505"/>
                </a:cubicBezTo>
                <a:cubicBezTo>
                  <a:pt x="723622" y="54794"/>
                  <a:pt x="724600" y="53816"/>
                  <a:pt x="724845" y="53816"/>
                </a:cubicBezTo>
                <a:cubicBezTo>
                  <a:pt x="725089" y="54061"/>
                  <a:pt x="724600" y="55283"/>
                  <a:pt x="723377" y="57483"/>
                </a:cubicBezTo>
                <a:cubicBezTo>
                  <a:pt x="722154" y="59928"/>
                  <a:pt x="720441" y="62861"/>
                  <a:pt x="718240" y="66772"/>
                </a:cubicBezTo>
                <a:cubicBezTo>
                  <a:pt x="716038" y="70684"/>
                  <a:pt x="713592" y="74839"/>
                  <a:pt x="710656" y="79484"/>
                </a:cubicBezTo>
                <a:cubicBezTo>
                  <a:pt x="707721" y="84128"/>
                  <a:pt x="705030" y="89017"/>
                  <a:pt x="701849" y="93907"/>
                </a:cubicBezTo>
                <a:cubicBezTo>
                  <a:pt x="698914" y="98796"/>
                  <a:pt x="695734" y="103440"/>
                  <a:pt x="693043" y="107840"/>
                </a:cubicBezTo>
                <a:cubicBezTo>
                  <a:pt x="690107" y="112241"/>
                  <a:pt x="687416" y="116152"/>
                  <a:pt x="685214" y="119330"/>
                </a:cubicBezTo>
                <a:lnTo>
                  <a:pt x="701360" y="131308"/>
                </a:lnTo>
                <a:cubicBezTo>
                  <a:pt x="706742" y="123241"/>
                  <a:pt x="711635" y="115418"/>
                  <a:pt x="716283" y="108085"/>
                </a:cubicBezTo>
                <a:cubicBezTo>
                  <a:pt x="720931" y="100751"/>
                  <a:pt x="725089" y="93907"/>
                  <a:pt x="728514" y="87795"/>
                </a:cubicBezTo>
                <a:cubicBezTo>
                  <a:pt x="732184" y="81684"/>
                  <a:pt x="735119" y="76061"/>
                  <a:pt x="737566" y="71417"/>
                </a:cubicBezTo>
                <a:cubicBezTo>
                  <a:pt x="740012" y="66772"/>
                  <a:pt x="741724" y="63105"/>
                  <a:pt x="742703" y="60417"/>
                </a:cubicBezTo>
                <a:cubicBezTo>
                  <a:pt x="745149" y="54550"/>
                  <a:pt x="745883" y="49661"/>
                  <a:pt x="745149" y="45016"/>
                </a:cubicBezTo>
                <a:cubicBezTo>
                  <a:pt x="744415" y="40616"/>
                  <a:pt x="742214" y="37193"/>
                  <a:pt x="738544" y="34505"/>
                </a:cubicBezTo>
                <a:cubicBezTo>
                  <a:pt x="731939" y="29860"/>
                  <a:pt x="723622" y="31327"/>
                  <a:pt x="713592" y="38660"/>
                </a:cubicBezTo>
                <a:cubicBezTo>
                  <a:pt x="711390" y="40371"/>
                  <a:pt x="708699" y="42327"/>
                  <a:pt x="705764" y="45016"/>
                </a:cubicBezTo>
                <a:cubicBezTo>
                  <a:pt x="702828" y="47705"/>
                  <a:pt x="699403" y="50394"/>
                  <a:pt x="696223" y="53327"/>
                </a:cubicBezTo>
                <a:cubicBezTo>
                  <a:pt x="692798" y="56261"/>
                  <a:pt x="689862" y="59194"/>
                  <a:pt x="686927" y="61883"/>
                </a:cubicBezTo>
                <a:cubicBezTo>
                  <a:pt x="689129" y="56994"/>
                  <a:pt x="691330" y="51616"/>
                  <a:pt x="693777" y="45994"/>
                </a:cubicBezTo>
                <a:cubicBezTo>
                  <a:pt x="695978" y="40371"/>
                  <a:pt x="698180" y="34505"/>
                  <a:pt x="699892" y="28638"/>
                </a:cubicBezTo>
                <a:cubicBezTo>
                  <a:pt x="700626" y="26193"/>
                  <a:pt x="701360" y="23260"/>
                  <a:pt x="701605" y="20082"/>
                </a:cubicBezTo>
                <a:cubicBezTo>
                  <a:pt x="701849" y="16904"/>
                  <a:pt x="701360" y="13726"/>
                  <a:pt x="700382" y="10793"/>
                </a:cubicBezTo>
                <a:cubicBezTo>
                  <a:pt x="699403" y="7615"/>
                  <a:pt x="697446" y="5170"/>
                  <a:pt x="694266" y="2970"/>
                </a:cubicBezTo>
                <a:cubicBezTo>
                  <a:pt x="691086" y="770"/>
                  <a:pt x="688150" y="-208"/>
                  <a:pt x="685214" y="37"/>
                </a:cubicBezTo>
                <a:cubicBezTo>
                  <a:pt x="682279" y="281"/>
                  <a:pt x="679343" y="1259"/>
                  <a:pt x="676652" y="2970"/>
                </a:cubicBezTo>
                <a:cubicBezTo>
                  <a:pt x="673961" y="4681"/>
                  <a:pt x="671270" y="6637"/>
                  <a:pt x="668824" y="9081"/>
                </a:cubicBezTo>
                <a:cubicBezTo>
                  <a:pt x="663687" y="13970"/>
                  <a:pt x="657816" y="20326"/>
                  <a:pt x="651211" y="28149"/>
                </a:cubicBezTo>
                <a:cubicBezTo>
                  <a:pt x="644850" y="35971"/>
                  <a:pt x="638000" y="44772"/>
                  <a:pt x="630661" y="55039"/>
                </a:cubicBezTo>
                <a:cubicBezTo>
                  <a:pt x="626747" y="60661"/>
                  <a:pt x="622589" y="66528"/>
                  <a:pt x="618430" y="72884"/>
                </a:cubicBezTo>
                <a:lnTo>
                  <a:pt x="634820" y="84373"/>
                </a:lnTo>
                <a:cubicBezTo>
                  <a:pt x="636043" y="83395"/>
                  <a:pt x="637511" y="81439"/>
                  <a:pt x="638979" y="78995"/>
                </a:cubicBezTo>
                <a:close/>
                <a:moveTo>
                  <a:pt x="741235" y="159909"/>
                </a:moveTo>
                <a:cubicBezTo>
                  <a:pt x="741724" y="160398"/>
                  <a:pt x="742703" y="160887"/>
                  <a:pt x="744171" y="161864"/>
                </a:cubicBezTo>
                <a:cubicBezTo>
                  <a:pt x="745639" y="162842"/>
                  <a:pt x="747106" y="163820"/>
                  <a:pt x="748574" y="164798"/>
                </a:cubicBezTo>
                <a:cubicBezTo>
                  <a:pt x="750287" y="166020"/>
                  <a:pt x="751754" y="166998"/>
                  <a:pt x="753467" y="167976"/>
                </a:cubicBezTo>
                <a:cubicBezTo>
                  <a:pt x="754935" y="168954"/>
                  <a:pt x="756402" y="169931"/>
                  <a:pt x="757381" y="170665"/>
                </a:cubicBezTo>
                <a:cubicBezTo>
                  <a:pt x="759338" y="167731"/>
                  <a:pt x="761784" y="164065"/>
                  <a:pt x="764475" y="159909"/>
                </a:cubicBezTo>
                <a:cubicBezTo>
                  <a:pt x="767166" y="155753"/>
                  <a:pt x="770102" y="151597"/>
                  <a:pt x="773037" y="147442"/>
                </a:cubicBezTo>
                <a:cubicBezTo>
                  <a:pt x="775973" y="143286"/>
                  <a:pt x="778664" y="139619"/>
                  <a:pt x="780866" y="136686"/>
                </a:cubicBezTo>
                <a:cubicBezTo>
                  <a:pt x="785269" y="137175"/>
                  <a:pt x="790162" y="136930"/>
                  <a:pt x="795543" y="135708"/>
                </a:cubicBezTo>
                <a:cubicBezTo>
                  <a:pt x="800925" y="134486"/>
                  <a:pt x="806307" y="132775"/>
                  <a:pt x="811934" y="130574"/>
                </a:cubicBezTo>
                <a:cubicBezTo>
                  <a:pt x="817560" y="128374"/>
                  <a:pt x="822942" y="125930"/>
                  <a:pt x="828080" y="123241"/>
                </a:cubicBezTo>
                <a:cubicBezTo>
                  <a:pt x="833217" y="120552"/>
                  <a:pt x="837865" y="118352"/>
                  <a:pt x="842024" y="116152"/>
                </a:cubicBezTo>
                <a:lnTo>
                  <a:pt x="830526" y="99285"/>
                </a:lnTo>
                <a:cubicBezTo>
                  <a:pt x="829058" y="100262"/>
                  <a:pt x="826856" y="101729"/>
                  <a:pt x="824165" y="103196"/>
                </a:cubicBezTo>
                <a:cubicBezTo>
                  <a:pt x="821474" y="104662"/>
                  <a:pt x="818539" y="106129"/>
                  <a:pt x="815114" y="107840"/>
                </a:cubicBezTo>
                <a:cubicBezTo>
                  <a:pt x="811689" y="109552"/>
                  <a:pt x="808509" y="111018"/>
                  <a:pt x="805084" y="112241"/>
                </a:cubicBezTo>
                <a:cubicBezTo>
                  <a:pt x="801659" y="113707"/>
                  <a:pt x="798234" y="114929"/>
                  <a:pt x="795299" y="115907"/>
                </a:cubicBezTo>
                <a:cubicBezTo>
                  <a:pt x="792119" y="116885"/>
                  <a:pt x="789428" y="117618"/>
                  <a:pt x="787226" y="117863"/>
                </a:cubicBezTo>
                <a:cubicBezTo>
                  <a:pt x="785024" y="118107"/>
                  <a:pt x="783312" y="118107"/>
                  <a:pt x="782333" y="117374"/>
                </a:cubicBezTo>
                <a:cubicBezTo>
                  <a:pt x="781355" y="116641"/>
                  <a:pt x="780866" y="115174"/>
                  <a:pt x="780132" y="112485"/>
                </a:cubicBezTo>
                <a:cubicBezTo>
                  <a:pt x="779642" y="109796"/>
                  <a:pt x="779153" y="106618"/>
                  <a:pt x="778909" y="102951"/>
                </a:cubicBezTo>
                <a:cubicBezTo>
                  <a:pt x="778664" y="99040"/>
                  <a:pt x="778664" y="95129"/>
                  <a:pt x="778909" y="90484"/>
                </a:cubicBezTo>
                <a:cubicBezTo>
                  <a:pt x="779153" y="86084"/>
                  <a:pt x="779398" y="81684"/>
                  <a:pt x="779887" y="77284"/>
                </a:cubicBezTo>
                <a:cubicBezTo>
                  <a:pt x="780376" y="72884"/>
                  <a:pt x="781110" y="69217"/>
                  <a:pt x="782089" y="65550"/>
                </a:cubicBezTo>
                <a:lnTo>
                  <a:pt x="762273" y="60905"/>
                </a:lnTo>
                <a:cubicBezTo>
                  <a:pt x="761540" y="65306"/>
                  <a:pt x="760806" y="70195"/>
                  <a:pt x="760072" y="75817"/>
                </a:cubicBezTo>
                <a:cubicBezTo>
                  <a:pt x="759338" y="81439"/>
                  <a:pt x="759093" y="87306"/>
                  <a:pt x="758849" y="93418"/>
                </a:cubicBezTo>
                <a:cubicBezTo>
                  <a:pt x="758849" y="99529"/>
                  <a:pt x="759093" y="105151"/>
                  <a:pt x="759827" y="110774"/>
                </a:cubicBezTo>
                <a:cubicBezTo>
                  <a:pt x="760561" y="116396"/>
                  <a:pt x="762029" y="121041"/>
                  <a:pt x="764231" y="125197"/>
                </a:cubicBezTo>
                <a:cubicBezTo>
                  <a:pt x="761540" y="128374"/>
                  <a:pt x="759093" y="131797"/>
                  <a:pt x="756647" y="135219"/>
                </a:cubicBezTo>
                <a:cubicBezTo>
                  <a:pt x="754201" y="138641"/>
                  <a:pt x="751754" y="142064"/>
                  <a:pt x="749553" y="145242"/>
                </a:cubicBezTo>
                <a:cubicBezTo>
                  <a:pt x="747840" y="147686"/>
                  <a:pt x="746128" y="150131"/>
                  <a:pt x="744660" y="152331"/>
                </a:cubicBezTo>
                <a:cubicBezTo>
                  <a:pt x="743192" y="154531"/>
                  <a:pt x="741724" y="156731"/>
                  <a:pt x="740501" y="158687"/>
                </a:cubicBezTo>
                <a:lnTo>
                  <a:pt x="741235" y="159909"/>
                </a:lnTo>
                <a:close/>
              </a:path>
            </a:pathLst>
          </a:custGeom>
          <a:solidFill>
            <a:srgbClr val="B35EFF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0" name="Google Shape;210;p13"/>
          <p:cNvSpPr txBox="1"/>
          <p:nvPr/>
        </p:nvSpPr>
        <p:spPr>
          <a:xfrm>
            <a:off x="10007005" y="5435249"/>
            <a:ext cx="5320741" cy="104521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l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u="none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Elaborate on what you want to discuss. </a:t>
            </a:r>
            <a:endParaRPr/>
          </a:p>
        </p:txBody>
      </p:sp>
      <p:sp>
        <p:nvSpPr>
          <p:cNvPr id="211" name="Google Shape;211;p13"/>
          <p:cNvSpPr/>
          <p:nvPr/>
        </p:nvSpPr>
        <p:spPr>
          <a:xfrm>
            <a:off x="16418111" y="3271185"/>
            <a:ext cx="802558" cy="700222"/>
          </a:xfrm>
          <a:custGeom>
            <a:rect b="b" l="l" r="r" t="t"/>
            <a:pathLst>
              <a:path extrusionOk="0" h="700222" w="802558">
                <a:moveTo>
                  <a:pt x="401163" y="700222"/>
                </a:moveTo>
                <a:cubicBezTo>
                  <a:pt x="395773" y="700187"/>
                  <a:pt x="392275" y="697151"/>
                  <a:pt x="391474" y="696419"/>
                </a:cubicBezTo>
                <a:lnTo>
                  <a:pt x="80217" y="385427"/>
                </a:lnTo>
                <a:cubicBezTo>
                  <a:pt x="6135" y="318444"/>
                  <a:pt x="-19343" y="216350"/>
                  <a:pt x="15183" y="131590"/>
                </a:cubicBezTo>
                <a:cubicBezTo>
                  <a:pt x="55421" y="32808"/>
                  <a:pt x="157001" y="7032"/>
                  <a:pt x="163841" y="5437"/>
                </a:cubicBezTo>
                <a:cubicBezTo>
                  <a:pt x="251122" y="-14917"/>
                  <a:pt x="344400" y="22998"/>
                  <a:pt x="401257" y="100350"/>
                </a:cubicBezTo>
                <a:cubicBezTo>
                  <a:pt x="458117" y="22998"/>
                  <a:pt x="551412" y="-14914"/>
                  <a:pt x="638674" y="5437"/>
                </a:cubicBezTo>
                <a:cubicBezTo>
                  <a:pt x="643061" y="6460"/>
                  <a:pt x="746627" y="31638"/>
                  <a:pt x="787333" y="131590"/>
                </a:cubicBezTo>
                <a:cubicBezTo>
                  <a:pt x="822123" y="217017"/>
                  <a:pt x="795983" y="318985"/>
                  <a:pt x="722298" y="385427"/>
                </a:cubicBezTo>
                <a:lnTo>
                  <a:pt x="411043" y="696419"/>
                </a:lnTo>
                <a:cubicBezTo>
                  <a:pt x="410262" y="697133"/>
                  <a:pt x="406674" y="700258"/>
                  <a:pt x="401163" y="700222"/>
                </a:cubicBezTo>
                <a:close/>
              </a:path>
            </a:pathLst>
          </a:custGeom>
          <a:solidFill>
            <a:srgbClr val="E772FF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12" name="Google Shape;212;p13"/>
          <p:cNvGrpSpPr/>
          <p:nvPr/>
        </p:nvGrpSpPr>
        <p:grpSpPr>
          <a:xfrm>
            <a:off x="645228" y="450929"/>
            <a:ext cx="17044036" cy="9213617"/>
            <a:chOff x="0" y="-289322"/>
            <a:chExt cx="22725381" cy="12284824"/>
          </a:xfrm>
        </p:grpSpPr>
        <p:grpSp>
          <p:nvGrpSpPr>
            <p:cNvPr id="213" name="Google Shape;213;p13"/>
            <p:cNvGrpSpPr/>
            <p:nvPr/>
          </p:nvGrpSpPr>
          <p:grpSpPr>
            <a:xfrm>
              <a:off x="0" y="-289322"/>
              <a:ext cx="22725381" cy="12284824"/>
              <a:chOff x="0" y="-57150"/>
              <a:chExt cx="4488964" cy="2426632"/>
            </a:xfrm>
          </p:grpSpPr>
          <p:sp>
            <p:nvSpPr>
              <p:cNvPr id="214" name="Google Shape;214;p13"/>
              <p:cNvSpPr/>
              <p:nvPr/>
            </p:nvSpPr>
            <p:spPr>
              <a:xfrm>
                <a:off x="0" y="0"/>
                <a:ext cx="4488964" cy="2369482"/>
              </a:xfrm>
              <a:custGeom>
                <a:rect b="b" l="l" r="r" t="t"/>
                <a:pathLst>
                  <a:path extrusionOk="0" h="2369482" w="4488964">
                    <a:moveTo>
                      <a:pt x="0" y="0"/>
                    </a:moveTo>
                    <a:lnTo>
                      <a:pt x="4488964" y="0"/>
                    </a:lnTo>
                    <a:lnTo>
                      <a:pt x="4488964" y="2369482"/>
                    </a:lnTo>
                    <a:lnTo>
                      <a:pt x="0" y="2369482"/>
                    </a:lnTo>
                    <a:close/>
                  </a:path>
                </a:pathLst>
              </a:custGeom>
              <a:solidFill>
                <a:srgbClr val="000000">
                  <a:alpha val="0"/>
                </a:srgbClr>
              </a:solidFill>
              <a:ln cap="flat" cmpd="sng" w="66675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</p:sp>
          <p:sp>
            <p:nvSpPr>
              <p:cNvPr id="215" name="Google Shape;215;p13"/>
              <p:cNvSpPr txBox="1"/>
              <p:nvPr/>
            </p:nvSpPr>
            <p:spPr>
              <a:xfrm>
                <a:off x="0" y="-57150"/>
                <a:ext cx="812800" cy="86995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Ctr="0" anchor="ctr" bIns="50800" lIns="50800" spcFirstLastPara="1" rIns="50800" wrap="square" tIns="50800">
                <a:noAutofit/>
              </a:bodyPr>
              <a:lstStyle/>
              <a:p>
                <a:pPr indent="0" lvl="0" marL="0" marR="0" rtl="0" algn="ctr">
                  <a:lnSpc>
                    <a:spcPct val="186611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216" name="Google Shape;216;p13"/>
            <p:cNvGrpSpPr/>
            <p:nvPr/>
          </p:nvGrpSpPr>
          <p:grpSpPr>
            <a:xfrm>
              <a:off x="212173" y="-92304"/>
              <a:ext cx="22301035" cy="11890789"/>
              <a:chOff x="0" y="-57150"/>
              <a:chExt cx="4405143" cy="2348798"/>
            </a:xfrm>
          </p:grpSpPr>
          <p:sp>
            <p:nvSpPr>
              <p:cNvPr id="217" name="Google Shape;217;p13"/>
              <p:cNvSpPr/>
              <p:nvPr/>
            </p:nvSpPr>
            <p:spPr>
              <a:xfrm>
                <a:off x="0" y="0"/>
                <a:ext cx="4405143" cy="2291648"/>
              </a:xfrm>
              <a:custGeom>
                <a:rect b="b" l="l" r="r" t="t"/>
                <a:pathLst>
                  <a:path extrusionOk="0" h="2291648" w="4405143">
                    <a:moveTo>
                      <a:pt x="0" y="0"/>
                    </a:moveTo>
                    <a:lnTo>
                      <a:pt x="4405143" y="0"/>
                    </a:lnTo>
                    <a:lnTo>
                      <a:pt x="4405143" y="2291648"/>
                    </a:lnTo>
                    <a:lnTo>
                      <a:pt x="0" y="2291648"/>
                    </a:lnTo>
                    <a:close/>
                  </a:path>
                </a:pathLst>
              </a:custGeom>
              <a:solidFill>
                <a:srgbClr val="000000">
                  <a:alpha val="0"/>
                </a:srgbClr>
              </a:solidFill>
              <a:ln cap="flat" cmpd="sng" w="38100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</p:sp>
          <p:sp>
            <p:nvSpPr>
              <p:cNvPr id="218" name="Google Shape;218;p13"/>
              <p:cNvSpPr txBox="1"/>
              <p:nvPr/>
            </p:nvSpPr>
            <p:spPr>
              <a:xfrm>
                <a:off x="0" y="-57150"/>
                <a:ext cx="812800" cy="86995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Ctr="0" anchor="ctr" bIns="50800" lIns="50800" spcFirstLastPara="1" rIns="50800" wrap="square" tIns="50800">
                <a:noAutofit/>
              </a:bodyPr>
              <a:lstStyle/>
              <a:p>
                <a:pPr indent="0" lvl="0" marL="0" marR="0" rtl="0" algn="ctr">
                  <a:lnSpc>
                    <a:spcPct val="186611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FFFCF3"/>
        </a:solidFill>
      </p:bgPr>
    </p:bg>
    <p:spTree>
      <p:nvGrpSpPr>
        <p:cNvPr id="223" name="Shape 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" name="Google Shape;224;p14"/>
          <p:cNvSpPr/>
          <p:nvPr/>
        </p:nvSpPr>
        <p:spPr>
          <a:xfrm rot="-5595598">
            <a:off x="12242441" y="-1688943"/>
            <a:ext cx="7994853" cy="8930575"/>
          </a:xfrm>
          <a:custGeom>
            <a:rect b="b" l="l" r="r" t="t"/>
            <a:pathLst>
              <a:path extrusionOk="0" h="13883379" w="12428716">
                <a:moveTo>
                  <a:pt x="12382255" y="9954211"/>
                </a:moveTo>
                <a:cubicBezTo>
                  <a:pt x="12339747" y="9522445"/>
                  <a:pt x="12164713" y="9126220"/>
                  <a:pt x="11979121" y="8739434"/>
                </a:cubicBezTo>
                <a:cubicBezTo>
                  <a:pt x="11737406" y="8139682"/>
                  <a:pt x="11524864" y="7531322"/>
                  <a:pt x="11431790" y="6887699"/>
                </a:cubicBezTo>
                <a:cubicBezTo>
                  <a:pt x="11337883" y="6241299"/>
                  <a:pt x="11372612" y="5592122"/>
                  <a:pt x="11559315" y="4962659"/>
                </a:cubicBezTo>
                <a:cubicBezTo>
                  <a:pt x="11724903" y="4374568"/>
                  <a:pt x="11935778" y="3789532"/>
                  <a:pt x="11916886" y="3169510"/>
                </a:cubicBezTo>
                <a:cubicBezTo>
                  <a:pt x="11916886" y="2892957"/>
                  <a:pt x="11815199" y="2625290"/>
                  <a:pt x="11689897" y="2382335"/>
                </a:cubicBezTo>
                <a:cubicBezTo>
                  <a:pt x="11561816" y="2146599"/>
                  <a:pt x="11381224" y="1941683"/>
                  <a:pt x="11186186" y="1758981"/>
                </a:cubicBezTo>
                <a:cubicBezTo>
                  <a:pt x="11013374" y="1600990"/>
                  <a:pt x="10829171" y="1445776"/>
                  <a:pt x="10715816" y="1236974"/>
                </a:cubicBezTo>
                <a:cubicBezTo>
                  <a:pt x="10521888" y="752174"/>
                  <a:pt x="10508275" y="659989"/>
                  <a:pt x="10049017" y="362334"/>
                </a:cubicBezTo>
                <a:cubicBezTo>
                  <a:pt x="9978448" y="307912"/>
                  <a:pt x="9889819" y="243217"/>
                  <a:pt x="9807581" y="202678"/>
                </a:cubicBezTo>
                <a:cubicBezTo>
                  <a:pt x="9778408" y="186018"/>
                  <a:pt x="9749514" y="167415"/>
                  <a:pt x="9716729" y="158530"/>
                </a:cubicBezTo>
                <a:cubicBezTo>
                  <a:pt x="9673943" y="146312"/>
                  <a:pt x="9628100" y="174634"/>
                  <a:pt x="9619210" y="217950"/>
                </a:cubicBezTo>
                <a:cubicBezTo>
                  <a:pt x="8719032" y="-28060"/>
                  <a:pt x="7727448" y="-116635"/>
                  <a:pt x="6840328" y="224613"/>
                </a:cubicBezTo>
                <a:cubicBezTo>
                  <a:pt x="6404687" y="397042"/>
                  <a:pt x="6024056" y="687756"/>
                  <a:pt x="5684822" y="1006791"/>
                </a:cubicBezTo>
                <a:cubicBezTo>
                  <a:pt x="5266962" y="1435781"/>
                  <a:pt x="4961068" y="1971671"/>
                  <a:pt x="4766586" y="2536160"/>
                </a:cubicBezTo>
                <a:cubicBezTo>
                  <a:pt x="4629614" y="2941271"/>
                  <a:pt x="4780199" y="3284740"/>
                  <a:pt x="4411237" y="3597667"/>
                </a:cubicBezTo>
                <a:cubicBezTo>
                  <a:pt x="4128682" y="3822851"/>
                  <a:pt x="3800005" y="3957518"/>
                  <a:pt x="3476886" y="4119951"/>
                </a:cubicBezTo>
                <a:cubicBezTo>
                  <a:pt x="3143487" y="4270722"/>
                  <a:pt x="2819812" y="4437320"/>
                  <a:pt x="2492247" y="4600864"/>
                </a:cubicBezTo>
                <a:cubicBezTo>
                  <a:pt x="2096614" y="4801614"/>
                  <a:pt x="1705425" y="5019580"/>
                  <a:pt x="1355356" y="5293634"/>
                </a:cubicBezTo>
                <a:cubicBezTo>
                  <a:pt x="1042516" y="5552416"/>
                  <a:pt x="762461" y="5853958"/>
                  <a:pt x="519913" y="6179102"/>
                </a:cubicBezTo>
                <a:cubicBezTo>
                  <a:pt x="110110" y="6751643"/>
                  <a:pt x="-31307" y="7482175"/>
                  <a:pt x="5645" y="8176333"/>
                </a:cubicBezTo>
                <a:cubicBezTo>
                  <a:pt x="46764" y="8652803"/>
                  <a:pt x="184291" y="9135382"/>
                  <a:pt x="449066" y="9536883"/>
                </a:cubicBezTo>
                <a:cubicBezTo>
                  <a:pt x="810248" y="10084713"/>
                  <a:pt x="1350911" y="10472608"/>
                  <a:pt x="1946306" y="10732779"/>
                </a:cubicBezTo>
                <a:cubicBezTo>
                  <a:pt x="2487246" y="10963239"/>
                  <a:pt x="3079308" y="11045428"/>
                  <a:pt x="3661367" y="11098184"/>
                </a:cubicBezTo>
                <a:cubicBezTo>
                  <a:pt x="4157576" y="11142610"/>
                  <a:pt x="4662398" y="11129004"/>
                  <a:pt x="5148050" y="11253397"/>
                </a:cubicBezTo>
                <a:cubicBezTo>
                  <a:pt x="5517289" y="11363352"/>
                  <a:pt x="5905144" y="11478583"/>
                  <a:pt x="6202147" y="11734865"/>
                </a:cubicBezTo>
                <a:cubicBezTo>
                  <a:pt x="6598336" y="12099159"/>
                  <a:pt x="6861166" y="12578684"/>
                  <a:pt x="7210679" y="12983517"/>
                </a:cubicBezTo>
                <a:cubicBezTo>
                  <a:pt x="7738561" y="13555503"/>
                  <a:pt x="8510102" y="13885367"/>
                  <a:pt x="9287755" y="13880647"/>
                </a:cubicBezTo>
                <a:cubicBezTo>
                  <a:pt x="9588092" y="13896752"/>
                  <a:pt x="9884540" y="13839830"/>
                  <a:pt x="10172375" y="13758475"/>
                </a:cubicBezTo>
                <a:cubicBezTo>
                  <a:pt x="10362690" y="13707107"/>
                  <a:pt x="10555229" y="13653240"/>
                  <a:pt x="10729429" y="13558835"/>
                </a:cubicBezTo>
                <a:cubicBezTo>
                  <a:pt x="11065329" y="13372245"/>
                  <a:pt x="11315100" y="13071536"/>
                  <a:pt x="11570428" y="12791374"/>
                </a:cubicBezTo>
                <a:cubicBezTo>
                  <a:pt x="11787972" y="12543420"/>
                  <a:pt x="12004959" y="12289081"/>
                  <a:pt x="12141652" y="11985873"/>
                </a:cubicBezTo>
                <a:cubicBezTo>
                  <a:pt x="12434766" y="11355855"/>
                  <a:pt x="12479775" y="10635042"/>
                  <a:pt x="12382255" y="9954211"/>
                </a:cubicBezTo>
                <a:close/>
              </a:path>
            </a:pathLst>
          </a:custGeom>
          <a:solidFill>
            <a:srgbClr val="FF609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5" name="Google Shape;225;p14"/>
          <p:cNvSpPr txBox="1"/>
          <p:nvPr/>
        </p:nvSpPr>
        <p:spPr>
          <a:xfrm>
            <a:off x="2584290" y="6995610"/>
            <a:ext cx="12380763" cy="112395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20002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6999">
                <a:solidFill>
                  <a:srgbClr val="B35EFF"/>
                </a:solidFill>
                <a:latin typeface="Arial"/>
                <a:ea typeface="Arial"/>
                <a:cs typeface="Arial"/>
                <a:sym typeface="Arial"/>
              </a:rPr>
              <a:t>Welcome To Presentation</a:t>
            </a:r>
            <a:endParaRPr/>
          </a:p>
        </p:txBody>
      </p:sp>
      <p:sp>
        <p:nvSpPr>
          <p:cNvPr id="226" name="Google Shape;226;p14"/>
          <p:cNvSpPr txBox="1"/>
          <p:nvPr/>
        </p:nvSpPr>
        <p:spPr>
          <a:xfrm>
            <a:off x="3073396" y="8249581"/>
            <a:ext cx="11402700" cy="1077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500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I'm Rain, and I'll be sharing with you my beautiful ideas. Follow me at @reallygreatsite to learn more. </a:t>
            </a:r>
            <a:endParaRPr/>
          </a:p>
        </p:txBody>
      </p:sp>
      <p:sp>
        <p:nvSpPr>
          <p:cNvPr id="227" name="Google Shape;227;p14"/>
          <p:cNvSpPr/>
          <p:nvPr/>
        </p:nvSpPr>
        <p:spPr>
          <a:xfrm>
            <a:off x="4822312" y="3905786"/>
            <a:ext cx="1399097" cy="1238190"/>
          </a:xfrm>
          <a:custGeom>
            <a:rect b="b" l="l" r="r" t="t"/>
            <a:pathLst>
              <a:path extrusionOk="0" h="1238190" w="1399097">
                <a:moveTo>
                  <a:pt x="1399097" y="187837"/>
                </a:moveTo>
                <a:lnTo>
                  <a:pt x="1399097" y="790107"/>
                </a:lnTo>
                <a:cubicBezTo>
                  <a:pt x="1399097" y="893679"/>
                  <a:pt x="1318441" y="977943"/>
                  <a:pt x="1219294" y="977943"/>
                </a:cubicBezTo>
                <a:lnTo>
                  <a:pt x="952594" y="977943"/>
                </a:lnTo>
                <a:lnTo>
                  <a:pt x="710259" y="1231095"/>
                </a:lnTo>
                <a:cubicBezTo>
                  <a:pt x="705912" y="1235641"/>
                  <a:pt x="700012" y="1238191"/>
                  <a:pt x="693859" y="1238191"/>
                </a:cubicBezTo>
                <a:cubicBezTo>
                  <a:pt x="687712" y="1238191"/>
                  <a:pt x="681813" y="1235641"/>
                  <a:pt x="677462" y="1231098"/>
                </a:cubicBezTo>
                <a:lnTo>
                  <a:pt x="435097" y="977943"/>
                </a:lnTo>
                <a:lnTo>
                  <a:pt x="179805" y="977943"/>
                </a:lnTo>
                <a:cubicBezTo>
                  <a:pt x="80659" y="977943"/>
                  <a:pt x="0" y="893679"/>
                  <a:pt x="0" y="790107"/>
                </a:cubicBezTo>
                <a:lnTo>
                  <a:pt x="0" y="187837"/>
                </a:lnTo>
                <a:cubicBezTo>
                  <a:pt x="0" y="84263"/>
                  <a:pt x="80659" y="0"/>
                  <a:pt x="179805" y="0"/>
                </a:cubicBezTo>
                <a:lnTo>
                  <a:pt x="1219294" y="0"/>
                </a:lnTo>
                <a:cubicBezTo>
                  <a:pt x="1318441" y="0"/>
                  <a:pt x="1399097" y="84263"/>
                  <a:pt x="1399097" y="187837"/>
                </a:cubicBezTo>
                <a:close/>
              </a:path>
            </a:pathLst>
          </a:custGeom>
          <a:solidFill>
            <a:srgbClr val="FF609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8" name="Google Shape;228;p14"/>
          <p:cNvSpPr/>
          <p:nvPr/>
        </p:nvSpPr>
        <p:spPr>
          <a:xfrm>
            <a:off x="4822312" y="3905786"/>
            <a:ext cx="1399097" cy="1238190"/>
          </a:xfrm>
          <a:custGeom>
            <a:rect b="b" l="l" r="r" t="t"/>
            <a:pathLst>
              <a:path extrusionOk="0" h="1238190" w="1399097">
                <a:moveTo>
                  <a:pt x="1219294" y="0"/>
                </a:moveTo>
                <a:lnTo>
                  <a:pt x="179805" y="0"/>
                </a:lnTo>
                <a:cubicBezTo>
                  <a:pt x="80659" y="0"/>
                  <a:pt x="0" y="84263"/>
                  <a:pt x="0" y="187837"/>
                </a:cubicBezTo>
                <a:lnTo>
                  <a:pt x="0" y="790107"/>
                </a:lnTo>
                <a:cubicBezTo>
                  <a:pt x="0" y="893679"/>
                  <a:pt x="80659" y="977943"/>
                  <a:pt x="179805" y="977943"/>
                </a:cubicBezTo>
                <a:lnTo>
                  <a:pt x="435097" y="977943"/>
                </a:lnTo>
                <a:lnTo>
                  <a:pt x="677462" y="1231098"/>
                </a:lnTo>
                <a:cubicBezTo>
                  <a:pt x="681813" y="1235641"/>
                  <a:pt x="687712" y="1238191"/>
                  <a:pt x="693859" y="1238191"/>
                </a:cubicBezTo>
                <a:cubicBezTo>
                  <a:pt x="700012" y="1238191"/>
                  <a:pt x="705912" y="1235641"/>
                  <a:pt x="710259" y="1231095"/>
                </a:cubicBezTo>
                <a:lnTo>
                  <a:pt x="952594" y="977943"/>
                </a:lnTo>
                <a:lnTo>
                  <a:pt x="1219294" y="977943"/>
                </a:lnTo>
                <a:cubicBezTo>
                  <a:pt x="1318441" y="977943"/>
                  <a:pt x="1399097" y="893679"/>
                  <a:pt x="1399097" y="790107"/>
                </a:cubicBezTo>
                <a:lnTo>
                  <a:pt x="1399097" y="187837"/>
                </a:lnTo>
                <a:cubicBezTo>
                  <a:pt x="1399097" y="84263"/>
                  <a:pt x="1318441" y="0"/>
                  <a:pt x="1219294" y="0"/>
                </a:cubicBezTo>
                <a:close/>
                <a:moveTo>
                  <a:pt x="898007" y="515666"/>
                </a:moveTo>
                <a:lnTo>
                  <a:pt x="705584" y="708226"/>
                </a:lnTo>
                <a:cubicBezTo>
                  <a:pt x="705102" y="708669"/>
                  <a:pt x="702885" y="710603"/>
                  <a:pt x="699477" y="710581"/>
                </a:cubicBezTo>
                <a:cubicBezTo>
                  <a:pt x="696144" y="710559"/>
                  <a:pt x="693983" y="708678"/>
                  <a:pt x="693488" y="708226"/>
                </a:cubicBezTo>
                <a:lnTo>
                  <a:pt x="501066" y="515666"/>
                </a:lnTo>
                <a:cubicBezTo>
                  <a:pt x="455266" y="474190"/>
                  <a:pt x="439515" y="410977"/>
                  <a:pt x="460860" y="358495"/>
                </a:cubicBezTo>
                <a:cubicBezTo>
                  <a:pt x="485735" y="297330"/>
                  <a:pt x="548535" y="281370"/>
                  <a:pt x="552762" y="280382"/>
                </a:cubicBezTo>
                <a:cubicBezTo>
                  <a:pt x="606722" y="267779"/>
                  <a:pt x="664386" y="291256"/>
                  <a:pt x="699536" y="339152"/>
                </a:cubicBezTo>
                <a:cubicBezTo>
                  <a:pt x="734687" y="291255"/>
                  <a:pt x="792363" y="267781"/>
                  <a:pt x="846307" y="280382"/>
                </a:cubicBezTo>
                <a:cubicBezTo>
                  <a:pt x="849022" y="281015"/>
                  <a:pt x="913046" y="296605"/>
                  <a:pt x="938213" y="358495"/>
                </a:cubicBezTo>
                <a:cubicBezTo>
                  <a:pt x="959718" y="411388"/>
                  <a:pt x="943559" y="474527"/>
                  <a:pt x="898007" y="515666"/>
                </a:cubicBezTo>
                <a:close/>
              </a:path>
            </a:pathLst>
          </a:custGeom>
          <a:solidFill>
            <a:srgbClr val="FF609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9" name="Google Shape;229;p14"/>
          <p:cNvSpPr/>
          <p:nvPr/>
        </p:nvSpPr>
        <p:spPr>
          <a:xfrm>
            <a:off x="5273785" y="4182801"/>
            <a:ext cx="496150" cy="433565"/>
          </a:xfrm>
          <a:custGeom>
            <a:rect b="b" l="l" r="r" t="t"/>
            <a:pathLst>
              <a:path extrusionOk="0" h="433565" w="496150">
                <a:moveTo>
                  <a:pt x="486739" y="81479"/>
                </a:moveTo>
                <a:cubicBezTo>
                  <a:pt x="508244" y="134373"/>
                  <a:pt x="492085" y="197512"/>
                  <a:pt x="446533" y="238650"/>
                </a:cubicBezTo>
                <a:lnTo>
                  <a:pt x="254111" y="431211"/>
                </a:lnTo>
                <a:cubicBezTo>
                  <a:pt x="253628" y="431653"/>
                  <a:pt x="251411" y="433587"/>
                  <a:pt x="248004" y="433565"/>
                </a:cubicBezTo>
                <a:cubicBezTo>
                  <a:pt x="244671" y="433544"/>
                  <a:pt x="242509" y="431662"/>
                  <a:pt x="242015" y="431211"/>
                </a:cubicBezTo>
                <a:lnTo>
                  <a:pt x="49592" y="238650"/>
                </a:lnTo>
                <a:cubicBezTo>
                  <a:pt x="3793" y="197174"/>
                  <a:pt x="-11958" y="133961"/>
                  <a:pt x="9386" y="81479"/>
                </a:cubicBezTo>
                <a:cubicBezTo>
                  <a:pt x="34262" y="20314"/>
                  <a:pt x="97062" y="4354"/>
                  <a:pt x="101289" y="3367"/>
                </a:cubicBezTo>
                <a:cubicBezTo>
                  <a:pt x="155248" y="-9236"/>
                  <a:pt x="212912" y="14240"/>
                  <a:pt x="248063" y="62137"/>
                </a:cubicBezTo>
                <a:cubicBezTo>
                  <a:pt x="283213" y="14240"/>
                  <a:pt x="340889" y="-9234"/>
                  <a:pt x="394834" y="3367"/>
                </a:cubicBezTo>
                <a:cubicBezTo>
                  <a:pt x="397548" y="4000"/>
                  <a:pt x="461573" y="19590"/>
                  <a:pt x="486739" y="81479"/>
                </a:cubicBezTo>
                <a:close/>
              </a:path>
            </a:pathLst>
          </a:custGeom>
          <a:solidFill>
            <a:srgbClr val="FEFFFF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0" name="Google Shape;230;p14"/>
          <p:cNvSpPr/>
          <p:nvPr/>
        </p:nvSpPr>
        <p:spPr>
          <a:xfrm>
            <a:off x="6090636" y="3074649"/>
            <a:ext cx="1069827" cy="946789"/>
          </a:xfrm>
          <a:custGeom>
            <a:rect b="b" l="l" r="r" t="t"/>
            <a:pathLst>
              <a:path extrusionOk="0" h="946789" w="1069827">
                <a:moveTo>
                  <a:pt x="1069828" y="143630"/>
                </a:moveTo>
                <a:lnTo>
                  <a:pt x="1069828" y="604160"/>
                </a:lnTo>
                <a:cubicBezTo>
                  <a:pt x="1069828" y="683357"/>
                  <a:pt x="1008153" y="747789"/>
                  <a:pt x="932340" y="747789"/>
                </a:cubicBezTo>
                <a:lnTo>
                  <a:pt x="728406" y="747789"/>
                </a:lnTo>
                <a:lnTo>
                  <a:pt x="543104" y="941364"/>
                </a:lnTo>
                <a:cubicBezTo>
                  <a:pt x="539780" y="944840"/>
                  <a:pt x="535268" y="946789"/>
                  <a:pt x="530563" y="946789"/>
                </a:cubicBezTo>
                <a:cubicBezTo>
                  <a:pt x="525863" y="946789"/>
                  <a:pt x="521352" y="944840"/>
                  <a:pt x="518025" y="941366"/>
                </a:cubicBezTo>
                <a:lnTo>
                  <a:pt x="332699" y="747789"/>
                </a:lnTo>
                <a:lnTo>
                  <a:pt x="137489" y="747789"/>
                </a:lnTo>
                <a:cubicBezTo>
                  <a:pt x="61677" y="747789"/>
                  <a:pt x="0" y="683357"/>
                  <a:pt x="0" y="604160"/>
                </a:cubicBezTo>
                <a:lnTo>
                  <a:pt x="0" y="143630"/>
                </a:lnTo>
                <a:cubicBezTo>
                  <a:pt x="0" y="64432"/>
                  <a:pt x="61677" y="0"/>
                  <a:pt x="137489" y="0"/>
                </a:cubicBezTo>
                <a:lnTo>
                  <a:pt x="932340" y="0"/>
                </a:lnTo>
                <a:cubicBezTo>
                  <a:pt x="1008153" y="0"/>
                  <a:pt x="1069828" y="64432"/>
                  <a:pt x="1069828" y="143630"/>
                </a:cubicBezTo>
                <a:close/>
              </a:path>
            </a:pathLst>
          </a:custGeom>
          <a:solidFill>
            <a:srgbClr val="FF609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1" name="Google Shape;231;p14"/>
          <p:cNvSpPr/>
          <p:nvPr/>
        </p:nvSpPr>
        <p:spPr>
          <a:xfrm>
            <a:off x="6090636" y="3074649"/>
            <a:ext cx="1069827" cy="946789"/>
          </a:xfrm>
          <a:custGeom>
            <a:rect b="b" l="l" r="r" t="t"/>
            <a:pathLst>
              <a:path extrusionOk="0" h="946789" w="1069827">
                <a:moveTo>
                  <a:pt x="932340" y="0"/>
                </a:moveTo>
                <a:lnTo>
                  <a:pt x="137489" y="0"/>
                </a:lnTo>
                <a:cubicBezTo>
                  <a:pt x="61677" y="0"/>
                  <a:pt x="0" y="64432"/>
                  <a:pt x="0" y="143630"/>
                </a:cubicBezTo>
                <a:lnTo>
                  <a:pt x="0" y="604160"/>
                </a:lnTo>
                <a:cubicBezTo>
                  <a:pt x="0" y="683357"/>
                  <a:pt x="61677" y="747789"/>
                  <a:pt x="137489" y="747789"/>
                </a:cubicBezTo>
                <a:lnTo>
                  <a:pt x="332699" y="747789"/>
                </a:lnTo>
                <a:lnTo>
                  <a:pt x="518025" y="941366"/>
                </a:lnTo>
                <a:cubicBezTo>
                  <a:pt x="521352" y="944840"/>
                  <a:pt x="525863" y="946789"/>
                  <a:pt x="530563" y="946789"/>
                </a:cubicBezTo>
                <a:cubicBezTo>
                  <a:pt x="535268" y="946789"/>
                  <a:pt x="539780" y="944840"/>
                  <a:pt x="543104" y="941364"/>
                </a:cubicBezTo>
                <a:lnTo>
                  <a:pt x="728406" y="747789"/>
                </a:lnTo>
                <a:lnTo>
                  <a:pt x="932340" y="747789"/>
                </a:lnTo>
                <a:cubicBezTo>
                  <a:pt x="1008153" y="747789"/>
                  <a:pt x="1069828" y="683357"/>
                  <a:pt x="1069828" y="604160"/>
                </a:cubicBezTo>
                <a:lnTo>
                  <a:pt x="1069828" y="143630"/>
                </a:lnTo>
                <a:cubicBezTo>
                  <a:pt x="1069828" y="64432"/>
                  <a:pt x="1008153" y="0"/>
                  <a:pt x="932340" y="0"/>
                </a:cubicBezTo>
                <a:close/>
                <a:moveTo>
                  <a:pt x="686666" y="394307"/>
                </a:moveTo>
                <a:lnTo>
                  <a:pt x="539529" y="541549"/>
                </a:lnTo>
                <a:cubicBezTo>
                  <a:pt x="539160" y="541887"/>
                  <a:pt x="537465" y="543366"/>
                  <a:pt x="534859" y="543350"/>
                </a:cubicBezTo>
                <a:cubicBezTo>
                  <a:pt x="532311" y="543333"/>
                  <a:pt x="530658" y="541895"/>
                  <a:pt x="530280" y="541549"/>
                </a:cubicBezTo>
                <a:lnTo>
                  <a:pt x="383143" y="394307"/>
                </a:lnTo>
                <a:cubicBezTo>
                  <a:pt x="348122" y="362592"/>
                  <a:pt x="336078" y="314256"/>
                  <a:pt x="352399" y="274125"/>
                </a:cubicBezTo>
                <a:cubicBezTo>
                  <a:pt x="371420" y="227355"/>
                  <a:pt x="419441" y="215151"/>
                  <a:pt x="422673" y="214396"/>
                </a:cubicBezTo>
                <a:cubicBezTo>
                  <a:pt x="463933" y="204759"/>
                  <a:pt x="508026" y="222710"/>
                  <a:pt x="534904" y="259335"/>
                </a:cubicBezTo>
                <a:cubicBezTo>
                  <a:pt x="561782" y="222710"/>
                  <a:pt x="605885" y="204760"/>
                  <a:pt x="647134" y="214396"/>
                </a:cubicBezTo>
                <a:cubicBezTo>
                  <a:pt x="649210" y="214880"/>
                  <a:pt x="698166" y="226801"/>
                  <a:pt x="717410" y="274125"/>
                </a:cubicBezTo>
                <a:cubicBezTo>
                  <a:pt x="733854" y="314570"/>
                  <a:pt x="721498" y="362850"/>
                  <a:pt x="686666" y="394307"/>
                </a:cubicBezTo>
                <a:close/>
              </a:path>
            </a:pathLst>
          </a:custGeom>
          <a:solidFill>
            <a:srgbClr val="FF609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2" name="Google Shape;232;p14"/>
          <p:cNvSpPr/>
          <p:nvPr/>
        </p:nvSpPr>
        <p:spPr>
          <a:xfrm>
            <a:off x="6435857" y="3286470"/>
            <a:ext cx="379384" cy="331528"/>
          </a:xfrm>
          <a:custGeom>
            <a:rect b="b" l="l" r="r" t="t"/>
            <a:pathLst>
              <a:path extrusionOk="0" h="331528" w="379384">
                <a:moveTo>
                  <a:pt x="372188" y="62303"/>
                </a:moveTo>
                <a:cubicBezTo>
                  <a:pt x="388632" y="102749"/>
                  <a:pt x="376276" y="151028"/>
                  <a:pt x="341444" y="182485"/>
                </a:cubicBezTo>
                <a:lnTo>
                  <a:pt x="194307" y="329728"/>
                </a:lnTo>
                <a:cubicBezTo>
                  <a:pt x="193938" y="330066"/>
                  <a:pt x="192243" y="331545"/>
                  <a:pt x="189638" y="331528"/>
                </a:cubicBezTo>
                <a:cubicBezTo>
                  <a:pt x="187089" y="331512"/>
                  <a:pt x="185436" y="330073"/>
                  <a:pt x="185058" y="329728"/>
                </a:cubicBezTo>
                <a:lnTo>
                  <a:pt x="37921" y="182485"/>
                </a:lnTo>
                <a:cubicBezTo>
                  <a:pt x="2900" y="150770"/>
                  <a:pt x="-9144" y="102434"/>
                  <a:pt x="7177" y="62303"/>
                </a:cubicBezTo>
                <a:cubicBezTo>
                  <a:pt x="26199" y="15533"/>
                  <a:pt x="74219" y="3330"/>
                  <a:pt x="77451" y="2574"/>
                </a:cubicBezTo>
                <a:cubicBezTo>
                  <a:pt x="118711" y="-7062"/>
                  <a:pt x="162804" y="10889"/>
                  <a:pt x="189682" y="47513"/>
                </a:cubicBezTo>
                <a:cubicBezTo>
                  <a:pt x="216561" y="10889"/>
                  <a:pt x="260663" y="-7061"/>
                  <a:pt x="301912" y="2574"/>
                </a:cubicBezTo>
                <a:cubicBezTo>
                  <a:pt x="303988" y="3058"/>
                  <a:pt x="352944" y="14979"/>
                  <a:pt x="372188" y="62303"/>
                </a:cubicBezTo>
                <a:close/>
              </a:path>
            </a:pathLst>
          </a:custGeom>
          <a:solidFill>
            <a:srgbClr val="FEFFFF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3" name="Google Shape;233;p14"/>
          <p:cNvSpPr/>
          <p:nvPr/>
        </p:nvSpPr>
        <p:spPr>
          <a:xfrm>
            <a:off x="5144024" y="2698376"/>
            <a:ext cx="945525" cy="836783"/>
          </a:xfrm>
          <a:custGeom>
            <a:rect b="b" l="l" r="r" t="t"/>
            <a:pathLst>
              <a:path extrusionOk="0" h="836783" w="945525">
                <a:moveTo>
                  <a:pt x="945525" y="126942"/>
                </a:moveTo>
                <a:lnTo>
                  <a:pt x="945525" y="533963"/>
                </a:lnTo>
                <a:cubicBezTo>
                  <a:pt x="945525" y="603958"/>
                  <a:pt x="891017" y="660905"/>
                  <a:pt x="824012" y="660905"/>
                </a:cubicBezTo>
                <a:lnTo>
                  <a:pt x="643773" y="660905"/>
                </a:lnTo>
                <a:lnTo>
                  <a:pt x="480001" y="831988"/>
                </a:lnTo>
                <a:cubicBezTo>
                  <a:pt x="477063" y="835060"/>
                  <a:pt x="473076" y="836783"/>
                  <a:pt x="468918" y="836783"/>
                </a:cubicBezTo>
                <a:cubicBezTo>
                  <a:pt x="464764" y="836783"/>
                  <a:pt x="460776" y="835060"/>
                  <a:pt x="457836" y="831990"/>
                </a:cubicBezTo>
                <a:lnTo>
                  <a:pt x="294043" y="660905"/>
                </a:lnTo>
                <a:lnTo>
                  <a:pt x="121514" y="660905"/>
                </a:lnTo>
                <a:cubicBezTo>
                  <a:pt x="54510" y="660905"/>
                  <a:pt x="0" y="603958"/>
                  <a:pt x="0" y="533963"/>
                </a:cubicBezTo>
                <a:lnTo>
                  <a:pt x="0" y="126942"/>
                </a:lnTo>
                <a:cubicBezTo>
                  <a:pt x="0" y="56946"/>
                  <a:pt x="54510" y="0"/>
                  <a:pt x="121514" y="0"/>
                </a:cubicBezTo>
                <a:lnTo>
                  <a:pt x="824012" y="0"/>
                </a:lnTo>
                <a:cubicBezTo>
                  <a:pt x="891017" y="0"/>
                  <a:pt x="945525" y="56946"/>
                  <a:pt x="945525" y="126942"/>
                </a:cubicBezTo>
                <a:close/>
              </a:path>
            </a:pathLst>
          </a:custGeom>
          <a:solidFill>
            <a:srgbClr val="FF609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4" name="Google Shape;234;p14"/>
          <p:cNvSpPr/>
          <p:nvPr/>
        </p:nvSpPr>
        <p:spPr>
          <a:xfrm>
            <a:off x="5144024" y="2698376"/>
            <a:ext cx="945525" cy="836783"/>
          </a:xfrm>
          <a:custGeom>
            <a:rect b="b" l="l" r="r" t="t"/>
            <a:pathLst>
              <a:path extrusionOk="0" h="836783" w="945525">
                <a:moveTo>
                  <a:pt x="824012" y="0"/>
                </a:moveTo>
                <a:lnTo>
                  <a:pt x="121514" y="0"/>
                </a:lnTo>
                <a:cubicBezTo>
                  <a:pt x="54510" y="0"/>
                  <a:pt x="0" y="56946"/>
                  <a:pt x="0" y="126942"/>
                </a:cubicBezTo>
                <a:lnTo>
                  <a:pt x="0" y="533963"/>
                </a:lnTo>
                <a:cubicBezTo>
                  <a:pt x="0" y="603958"/>
                  <a:pt x="54510" y="660905"/>
                  <a:pt x="121514" y="660905"/>
                </a:cubicBezTo>
                <a:lnTo>
                  <a:pt x="294043" y="660905"/>
                </a:lnTo>
                <a:lnTo>
                  <a:pt x="457836" y="831990"/>
                </a:lnTo>
                <a:cubicBezTo>
                  <a:pt x="460776" y="835060"/>
                  <a:pt x="464764" y="836783"/>
                  <a:pt x="468918" y="836783"/>
                </a:cubicBezTo>
                <a:cubicBezTo>
                  <a:pt x="473076" y="836783"/>
                  <a:pt x="477063" y="835060"/>
                  <a:pt x="480001" y="831988"/>
                </a:cubicBezTo>
                <a:lnTo>
                  <a:pt x="643773" y="660905"/>
                </a:lnTo>
                <a:lnTo>
                  <a:pt x="824012" y="660905"/>
                </a:lnTo>
                <a:cubicBezTo>
                  <a:pt x="891017" y="660905"/>
                  <a:pt x="945525" y="603958"/>
                  <a:pt x="945525" y="533963"/>
                </a:cubicBezTo>
                <a:lnTo>
                  <a:pt x="945525" y="126942"/>
                </a:lnTo>
                <a:cubicBezTo>
                  <a:pt x="945525" y="56946"/>
                  <a:pt x="891017" y="0"/>
                  <a:pt x="824012" y="0"/>
                </a:cubicBezTo>
                <a:close/>
                <a:moveTo>
                  <a:pt x="606883" y="348493"/>
                </a:moveTo>
                <a:lnTo>
                  <a:pt x="476842" y="478627"/>
                </a:lnTo>
                <a:cubicBezTo>
                  <a:pt x="476516" y="478926"/>
                  <a:pt x="475017" y="480233"/>
                  <a:pt x="472715" y="480219"/>
                </a:cubicBezTo>
                <a:cubicBezTo>
                  <a:pt x="470462" y="480204"/>
                  <a:pt x="469001" y="478932"/>
                  <a:pt x="468667" y="478627"/>
                </a:cubicBezTo>
                <a:lnTo>
                  <a:pt x="338626" y="348493"/>
                </a:lnTo>
                <a:cubicBezTo>
                  <a:pt x="307674" y="320463"/>
                  <a:pt x="297029" y="277743"/>
                  <a:pt x="311454" y="242275"/>
                </a:cubicBezTo>
                <a:cubicBezTo>
                  <a:pt x="328265" y="200939"/>
                  <a:pt x="370706" y="190153"/>
                  <a:pt x="373563" y="189485"/>
                </a:cubicBezTo>
                <a:cubicBezTo>
                  <a:pt x="410029" y="180968"/>
                  <a:pt x="448999" y="196834"/>
                  <a:pt x="472754" y="229203"/>
                </a:cubicBezTo>
                <a:cubicBezTo>
                  <a:pt x="496510" y="196834"/>
                  <a:pt x="535488" y="180970"/>
                  <a:pt x="571944" y="189485"/>
                </a:cubicBezTo>
                <a:cubicBezTo>
                  <a:pt x="573779" y="189913"/>
                  <a:pt x="617047" y="200449"/>
                  <a:pt x="634055" y="242275"/>
                </a:cubicBezTo>
                <a:cubicBezTo>
                  <a:pt x="648588" y="278021"/>
                  <a:pt x="637668" y="320691"/>
                  <a:pt x="606883" y="348493"/>
                </a:cubicBezTo>
                <a:close/>
              </a:path>
            </a:pathLst>
          </a:custGeom>
          <a:solidFill>
            <a:srgbClr val="FF609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5" name="Google Shape;235;p14"/>
          <p:cNvSpPr/>
          <p:nvPr/>
        </p:nvSpPr>
        <p:spPr>
          <a:xfrm>
            <a:off x="5449134" y="2885586"/>
            <a:ext cx="335303" cy="293008"/>
          </a:xfrm>
          <a:custGeom>
            <a:rect b="b" l="l" r="r" t="t"/>
            <a:pathLst>
              <a:path extrusionOk="0" h="293008" w="335303">
                <a:moveTo>
                  <a:pt x="328944" y="55064"/>
                </a:moveTo>
                <a:cubicBezTo>
                  <a:pt x="343477" y="90811"/>
                  <a:pt x="332557" y="133481"/>
                  <a:pt x="301772" y="161282"/>
                </a:cubicBezTo>
                <a:lnTo>
                  <a:pt x="171731" y="291417"/>
                </a:lnTo>
                <a:cubicBezTo>
                  <a:pt x="171405" y="291716"/>
                  <a:pt x="169907" y="293023"/>
                  <a:pt x="167604" y="293008"/>
                </a:cubicBezTo>
                <a:cubicBezTo>
                  <a:pt x="165351" y="292994"/>
                  <a:pt x="163890" y="291722"/>
                  <a:pt x="163556" y="291417"/>
                </a:cubicBezTo>
                <a:lnTo>
                  <a:pt x="33515" y="161282"/>
                </a:lnTo>
                <a:cubicBezTo>
                  <a:pt x="2563" y="133253"/>
                  <a:pt x="-8082" y="90532"/>
                  <a:pt x="6343" y="55064"/>
                </a:cubicBezTo>
                <a:cubicBezTo>
                  <a:pt x="23155" y="13729"/>
                  <a:pt x="65595" y="2943"/>
                  <a:pt x="68452" y="2275"/>
                </a:cubicBezTo>
                <a:cubicBezTo>
                  <a:pt x="104918" y="-6242"/>
                  <a:pt x="143888" y="9624"/>
                  <a:pt x="167643" y="41993"/>
                </a:cubicBezTo>
                <a:cubicBezTo>
                  <a:pt x="191399" y="9623"/>
                  <a:pt x="230377" y="-6241"/>
                  <a:pt x="266833" y="2275"/>
                </a:cubicBezTo>
                <a:cubicBezTo>
                  <a:pt x="268668" y="2703"/>
                  <a:pt x="311936" y="13239"/>
                  <a:pt x="328944" y="55064"/>
                </a:cubicBezTo>
                <a:close/>
              </a:path>
            </a:pathLst>
          </a:custGeom>
          <a:solidFill>
            <a:srgbClr val="FEFFFF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36" name="Google Shape;236;p14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4504997" y="38100"/>
            <a:ext cx="9278005" cy="6480561"/>
          </a:xfrm>
          <a:prstGeom prst="rect">
            <a:avLst/>
          </a:prstGeom>
          <a:noFill/>
          <a:ln>
            <a:noFill/>
          </a:ln>
        </p:spPr>
      </p:pic>
      <p:sp>
        <p:nvSpPr>
          <p:cNvPr id="237" name="Google Shape;237;p14"/>
          <p:cNvSpPr/>
          <p:nvPr/>
        </p:nvSpPr>
        <p:spPr>
          <a:xfrm rot="9905494">
            <a:off x="-2745852" y="-2943115"/>
            <a:ext cx="7994853" cy="8930575"/>
          </a:xfrm>
          <a:custGeom>
            <a:rect b="b" l="l" r="r" t="t"/>
            <a:pathLst>
              <a:path extrusionOk="0" h="13883379" w="12428716">
                <a:moveTo>
                  <a:pt x="12382255" y="9954211"/>
                </a:moveTo>
                <a:cubicBezTo>
                  <a:pt x="12339747" y="9522445"/>
                  <a:pt x="12164713" y="9126220"/>
                  <a:pt x="11979121" y="8739434"/>
                </a:cubicBezTo>
                <a:cubicBezTo>
                  <a:pt x="11737406" y="8139682"/>
                  <a:pt x="11524864" y="7531322"/>
                  <a:pt x="11431790" y="6887699"/>
                </a:cubicBezTo>
                <a:cubicBezTo>
                  <a:pt x="11337883" y="6241299"/>
                  <a:pt x="11372612" y="5592122"/>
                  <a:pt x="11559315" y="4962659"/>
                </a:cubicBezTo>
                <a:cubicBezTo>
                  <a:pt x="11724903" y="4374568"/>
                  <a:pt x="11935778" y="3789532"/>
                  <a:pt x="11916886" y="3169510"/>
                </a:cubicBezTo>
                <a:cubicBezTo>
                  <a:pt x="11916886" y="2892957"/>
                  <a:pt x="11815199" y="2625290"/>
                  <a:pt x="11689897" y="2382335"/>
                </a:cubicBezTo>
                <a:cubicBezTo>
                  <a:pt x="11561816" y="2146599"/>
                  <a:pt x="11381224" y="1941683"/>
                  <a:pt x="11186186" y="1758981"/>
                </a:cubicBezTo>
                <a:cubicBezTo>
                  <a:pt x="11013374" y="1600990"/>
                  <a:pt x="10829171" y="1445776"/>
                  <a:pt x="10715816" y="1236974"/>
                </a:cubicBezTo>
                <a:cubicBezTo>
                  <a:pt x="10521888" y="752174"/>
                  <a:pt x="10508275" y="659989"/>
                  <a:pt x="10049017" y="362334"/>
                </a:cubicBezTo>
                <a:cubicBezTo>
                  <a:pt x="9978448" y="307912"/>
                  <a:pt x="9889819" y="243217"/>
                  <a:pt x="9807581" y="202678"/>
                </a:cubicBezTo>
                <a:cubicBezTo>
                  <a:pt x="9778408" y="186018"/>
                  <a:pt x="9749514" y="167415"/>
                  <a:pt x="9716729" y="158530"/>
                </a:cubicBezTo>
                <a:cubicBezTo>
                  <a:pt x="9673943" y="146312"/>
                  <a:pt x="9628100" y="174634"/>
                  <a:pt x="9619210" y="217950"/>
                </a:cubicBezTo>
                <a:cubicBezTo>
                  <a:pt x="8719032" y="-28060"/>
                  <a:pt x="7727448" y="-116635"/>
                  <a:pt x="6840328" y="224613"/>
                </a:cubicBezTo>
                <a:cubicBezTo>
                  <a:pt x="6404687" y="397042"/>
                  <a:pt x="6024056" y="687756"/>
                  <a:pt x="5684822" y="1006791"/>
                </a:cubicBezTo>
                <a:cubicBezTo>
                  <a:pt x="5266962" y="1435781"/>
                  <a:pt x="4961068" y="1971671"/>
                  <a:pt x="4766586" y="2536160"/>
                </a:cubicBezTo>
                <a:cubicBezTo>
                  <a:pt x="4629614" y="2941271"/>
                  <a:pt x="4780199" y="3284740"/>
                  <a:pt x="4411237" y="3597667"/>
                </a:cubicBezTo>
                <a:cubicBezTo>
                  <a:pt x="4128682" y="3822851"/>
                  <a:pt x="3800005" y="3957518"/>
                  <a:pt x="3476886" y="4119951"/>
                </a:cubicBezTo>
                <a:cubicBezTo>
                  <a:pt x="3143487" y="4270722"/>
                  <a:pt x="2819812" y="4437320"/>
                  <a:pt x="2492247" y="4600864"/>
                </a:cubicBezTo>
                <a:cubicBezTo>
                  <a:pt x="2096614" y="4801614"/>
                  <a:pt x="1705425" y="5019580"/>
                  <a:pt x="1355356" y="5293634"/>
                </a:cubicBezTo>
                <a:cubicBezTo>
                  <a:pt x="1042516" y="5552416"/>
                  <a:pt x="762461" y="5853958"/>
                  <a:pt x="519913" y="6179102"/>
                </a:cubicBezTo>
                <a:cubicBezTo>
                  <a:pt x="110110" y="6751643"/>
                  <a:pt x="-31307" y="7482175"/>
                  <a:pt x="5645" y="8176333"/>
                </a:cubicBezTo>
                <a:cubicBezTo>
                  <a:pt x="46764" y="8652803"/>
                  <a:pt x="184291" y="9135382"/>
                  <a:pt x="449066" y="9536883"/>
                </a:cubicBezTo>
                <a:cubicBezTo>
                  <a:pt x="810248" y="10084713"/>
                  <a:pt x="1350911" y="10472608"/>
                  <a:pt x="1946306" y="10732779"/>
                </a:cubicBezTo>
                <a:cubicBezTo>
                  <a:pt x="2487246" y="10963239"/>
                  <a:pt x="3079308" y="11045428"/>
                  <a:pt x="3661367" y="11098184"/>
                </a:cubicBezTo>
                <a:cubicBezTo>
                  <a:pt x="4157576" y="11142610"/>
                  <a:pt x="4662398" y="11129004"/>
                  <a:pt x="5148050" y="11253397"/>
                </a:cubicBezTo>
                <a:cubicBezTo>
                  <a:pt x="5517289" y="11363352"/>
                  <a:pt x="5905144" y="11478583"/>
                  <a:pt x="6202147" y="11734865"/>
                </a:cubicBezTo>
                <a:cubicBezTo>
                  <a:pt x="6598336" y="12099159"/>
                  <a:pt x="6861166" y="12578684"/>
                  <a:pt x="7210679" y="12983517"/>
                </a:cubicBezTo>
                <a:cubicBezTo>
                  <a:pt x="7738561" y="13555503"/>
                  <a:pt x="8510102" y="13885367"/>
                  <a:pt x="9287755" y="13880647"/>
                </a:cubicBezTo>
                <a:cubicBezTo>
                  <a:pt x="9588092" y="13896752"/>
                  <a:pt x="9884540" y="13839830"/>
                  <a:pt x="10172375" y="13758475"/>
                </a:cubicBezTo>
                <a:cubicBezTo>
                  <a:pt x="10362690" y="13707107"/>
                  <a:pt x="10555229" y="13653240"/>
                  <a:pt x="10729429" y="13558835"/>
                </a:cubicBezTo>
                <a:cubicBezTo>
                  <a:pt x="11065329" y="13372245"/>
                  <a:pt x="11315100" y="13071536"/>
                  <a:pt x="11570428" y="12791374"/>
                </a:cubicBezTo>
                <a:cubicBezTo>
                  <a:pt x="11787972" y="12543420"/>
                  <a:pt x="12004959" y="12289081"/>
                  <a:pt x="12141652" y="11985873"/>
                </a:cubicBezTo>
                <a:cubicBezTo>
                  <a:pt x="12434766" y="11355855"/>
                  <a:pt x="12479775" y="10635042"/>
                  <a:pt x="12382255" y="9954211"/>
                </a:cubicBezTo>
                <a:close/>
              </a:path>
            </a:pathLst>
          </a:custGeom>
          <a:solidFill>
            <a:srgbClr val="FF609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FFFCF3"/>
        </a:solidFill>
      </p:bgPr>
    </p:bg>
    <p:spTree>
      <p:nvGrpSpPr>
        <p:cNvPr id="241" name="Shape 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2" name="Google Shape;242;p15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7668564" y="0"/>
            <a:ext cx="10619436" cy="10287000"/>
          </a:xfrm>
          <a:prstGeom prst="rect">
            <a:avLst/>
          </a:prstGeom>
          <a:noFill/>
          <a:ln>
            <a:noFill/>
          </a:ln>
        </p:spPr>
      </p:pic>
      <p:sp>
        <p:nvSpPr>
          <p:cNvPr id="243" name="Google Shape;243;p15"/>
          <p:cNvSpPr txBox="1"/>
          <p:nvPr/>
        </p:nvSpPr>
        <p:spPr>
          <a:xfrm>
            <a:off x="2486507" y="7132037"/>
            <a:ext cx="4584125" cy="495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l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What we do? </a:t>
            </a:r>
            <a:endParaRPr/>
          </a:p>
        </p:txBody>
      </p:sp>
      <p:sp>
        <p:nvSpPr>
          <p:cNvPr id="244" name="Google Shape;244;p15"/>
          <p:cNvSpPr txBox="1"/>
          <p:nvPr/>
        </p:nvSpPr>
        <p:spPr>
          <a:xfrm>
            <a:off x="2486507" y="4230994"/>
            <a:ext cx="4584125" cy="495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l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Who we are?</a:t>
            </a:r>
            <a:endParaRPr/>
          </a:p>
        </p:txBody>
      </p:sp>
      <p:sp>
        <p:nvSpPr>
          <p:cNvPr id="245" name="Google Shape;245;p15"/>
          <p:cNvSpPr txBox="1"/>
          <p:nvPr/>
        </p:nvSpPr>
        <p:spPr>
          <a:xfrm>
            <a:off x="2486507" y="5025015"/>
            <a:ext cx="3877930" cy="83439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l">
              <a:lnSpc>
                <a:spcPct val="140016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399" u="none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Briefly elaborate on what you want to discuss. </a:t>
            </a:r>
            <a:endParaRPr/>
          </a:p>
        </p:txBody>
      </p:sp>
      <p:sp>
        <p:nvSpPr>
          <p:cNvPr id="246" name="Google Shape;246;p15"/>
          <p:cNvSpPr txBox="1"/>
          <p:nvPr/>
        </p:nvSpPr>
        <p:spPr>
          <a:xfrm>
            <a:off x="2486507" y="7926041"/>
            <a:ext cx="3877930" cy="83439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l">
              <a:lnSpc>
                <a:spcPct val="140016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399" u="none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Briefly elaborate on what you want to discuss. </a:t>
            </a:r>
            <a:endParaRPr/>
          </a:p>
        </p:txBody>
      </p:sp>
      <p:sp>
        <p:nvSpPr>
          <p:cNvPr id="247" name="Google Shape;247;p15"/>
          <p:cNvSpPr txBox="1"/>
          <p:nvPr/>
        </p:nvSpPr>
        <p:spPr>
          <a:xfrm>
            <a:off x="1028700" y="942975"/>
            <a:ext cx="5731895" cy="252412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l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0">
                <a:solidFill>
                  <a:srgbClr val="B35EFF"/>
                </a:solidFill>
                <a:latin typeface="Arial"/>
                <a:ea typeface="Arial"/>
                <a:cs typeface="Arial"/>
                <a:sym typeface="Arial"/>
              </a:rPr>
              <a:t>Our Company</a:t>
            </a:r>
            <a:endParaRPr/>
          </a:p>
        </p:txBody>
      </p:sp>
      <p:sp>
        <p:nvSpPr>
          <p:cNvPr id="248" name="Google Shape;248;p15"/>
          <p:cNvSpPr/>
          <p:nvPr/>
        </p:nvSpPr>
        <p:spPr>
          <a:xfrm>
            <a:off x="1212493" y="4298191"/>
            <a:ext cx="967846" cy="856535"/>
          </a:xfrm>
          <a:custGeom>
            <a:rect b="b" l="l" r="r" t="t"/>
            <a:pathLst>
              <a:path extrusionOk="0" h="856535" w="967846">
                <a:moveTo>
                  <a:pt x="967847" y="129939"/>
                </a:moveTo>
                <a:lnTo>
                  <a:pt x="967847" y="546567"/>
                </a:lnTo>
                <a:cubicBezTo>
                  <a:pt x="967847" y="618215"/>
                  <a:pt x="912049" y="676506"/>
                  <a:pt x="843464" y="676506"/>
                </a:cubicBezTo>
                <a:lnTo>
                  <a:pt x="658971" y="676506"/>
                </a:lnTo>
                <a:lnTo>
                  <a:pt x="491333" y="851627"/>
                </a:lnTo>
                <a:cubicBezTo>
                  <a:pt x="488325" y="854771"/>
                  <a:pt x="484243" y="856536"/>
                  <a:pt x="479988" y="856536"/>
                </a:cubicBezTo>
                <a:cubicBezTo>
                  <a:pt x="475734" y="856536"/>
                  <a:pt x="471653" y="854771"/>
                  <a:pt x="468645" y="851629"/>
                </a:cubicBezTo>
                <a:lnTo>
                  <a:pt x="300984" y="676506"/>
                </a:lnTo>
                <a:lnTo>
                  <a:pt x="124383" y="676506"/>
                </a:lnTo>
                <a:cubicBezTo>
                  <a:pt x="55797" y="676506"/>
                  <a:pt x="0" y="618215"/>
                  <a:pt x="0" y="546567"/>
                </a:cubicBezTo>
                <a:lnTo>
                  <a:pt x="0" y="129939"/>
                </a:lnTo>
                <a:cubicBezTo>
                  <a:pt x="0" y="58290"/>
                  <a:pt x="55797" y="0"/>
                  <a:pt x="124383" y="0"/>
                </a:cubicBezTo>
                <a:lnTo>
                  <a:pt x="843464" y="0"/>
                </a:lnTo>
                <a:cubicBezTo>
                  <a:pt x="912049" y="0"/>
                  <a:pt x="967847" y="58290"/>
                  <a:pt x="967847" y="129939"/>
                </a:cubicBezTo>
                <a:close/>
              </a:path>
            </a:pathLst>
          </a:custGeom>
          <a:solidFill>
            <a:srgbClr val="E772FF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9" name="Google Shape;249;p15"/>
          <p:cNvSpPr/>
          <p:nvPr/>
        </p:nvSpPr>
        <p:spPr>
          <a:xfrm>
            <a:off x="1212493" y="4298191"/>
            <a:ext cx="967846" cy="856535"/>
          </a:xfrm>
          <a:custGeom>
            <a:rect b="b" l="l" r="r" t="t"/>
            <a:pathLst>
              <a:path extrusionOk="0" h="856535" w="967846">
                <a:moveTo>
                  <a:pt x="843464" y="0"/>
                </a:moveTo>
                <a:lnTo>
                  <a:pt x="124383" y="0"/>
                </a:lnTo>
                <a:cubicBezTo>
                  <a:pt x="55797" y="0"/>
                  <a:pt x="0" y="58290"/>
                  <a:pt x="0" y="129939"/>
                </a:cubicBezTo>
                <a:lnTo>
                  <a:pt x="0" y="546567"/>
                </a:lnTo>
                <a:cubicBezTo>
                  <a:pt x="0" y="618215"/>
                  <a:pt x="55797" y="676506"/>
                  <a:pt x="124383" y="676506"/>
                </a:cubicBezTo>
                <a:lnTo>
                  <a:pt x="300984" y="676506"/>
                </a:lnTo>
                <a:lnTo>
                  <a:pt x="468645" y="851629"/>
                </a:lnTo>
                <a:cubicBezTo>
                  <a:pt x="471653" y="854771"/>
                  <a:pt x="475734" y="856536"/>
                  <a:pt x="479988" y="856536"/>
                </a:cubicBezTo>
                <a:cubicBezTo>
                  <a:pt x="484243" y="856536"/>
                  <a:pt x="488325" y="854771"/>
                  <a:pt x="491333" y="851627"/>
                </a:cubicBezTo>
                <a:lnTo>
                  <a:pt x="658971" y="676506"/>
                </a:lnTo>
                <a:lnTo>
                  <a:pt x="843464" y="676506"/>
                </a:lnTo>
                <a:cubicBezTo>
                  <a:pt x="912049" y="676506"/>
                  <a:pt x="967847" y="618215"/>
                  <a:pt x="967847" y="546567"/>
                </a:cubicBezTo>
                <a:lnTo>
                  <a:pt x="967847" y="129939"/>
                </a:lnTo>
                <a:cubicBezTo>
                  <a:pt x="967847" y="58290"/>
                  <a:pt x="912049" y="0"/>
                  <a:pt x="843464" y="0"/>
                </a:cubicBezTo>
                <a:close/>
                <a:moveTo>
                  <a:pt x="483998" y="159923"/>
                </a:moveTo>
                <a:cubicBezTo>
                  <a:pt x="537420" y="159936"/>
                  <a:pt x="580873" y="203440"/>
                  <a:pt x="580860" y="256901"/>
                </a:cubicBezTo>
                <a:cubicBezTo>
                  <a:pt x="580848" y="310362"/>
                  <a:pt x="537375" y="353846"/>
                  <a:pt x="483952" y="353833"/>
                </a:cubicBezTo>
                <a:cubicBezTo>
                  <a:pt x="430529" y="353821"/>
                  <a:pt x="387077" y="310317"/>
                  <a:pt x="387089" y="256855"/>
                </a:cubicBezTo>
                <a:cubicBezTo>
                  <a:pt x="387102" y="203394"/>
                  <a:pt x="430575" y="159911"/>
                  <a:pt x="483998" y="159923"/>
                </a:cubicBezTo>
                <a:close/>
                <a:moveTo>
                  <a:pt x="654356" y="487548"/>
                </a:moveTo>
                <a:cubicBezTo>
                  <a:pt x="654355" y="493968"/>
                  <a:pt x="649152" y="499172"/>
                  <a:pt x="642737" y="499170"/>
                </a:cubicBezTo>
                <a:lnTo>
                  <a:pt x="325103" y="499096"/>
                </a:lnTo>
                <a:cubicBezTo>
                  <a:pt x="318687" y="499094"/>
                  <a:pt x="313487" y="493888"/>
                  <a:pt x="313488" y="487468"/>
                </a:cubicBezTo>
                <a:lnTo>
                  <a:pt x="313491" y="478252"/>
                </a:lnTo>
                <a:cubicBezTo>
                  <a:pt x="313505" y="418317"/>
                  <a:pt x="362068" y="369742"/>
                  <a:pt x="421959" y="369756"/>
                </a:cubicBezTo>
                <a:lnTo>
                  <a:pt x="545940" y="369785"/>
                </a:lnTo>
                <a:cubicBezTo>
                  <a:pt x="605832" y="369799"/>
                  <a:pt x="654372" y="418398"/>
                  <a:pt x="654358" y="478332"/>
                </a:cubicBezTo>
                <a:lnTo>
                  <a:pt x="654356" y="487548"/>
                </a:lnTo>
                <a:close/>
              </a:path>
            </a:pathLst>
          </a:custGeom>
          <a:solidFill>
            <a:srgbClr val="E772FF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0" name="Google Shape;250;p15"/>
          <p:cNvSpPr/>
          <p:nvPr/>
        </p:nvSpPr>
        <p:spPr>
          <a:xfrm>
            <a:off x="1525981" y="4458114"/>
            <a:ext cx="340869" cy="339247"/>
          </a:xfrm>
          <a:custGeom>
            <a:rect b="b" l="l" r="r" t="t"/>
            <a:pathLst>
              <a:path extrusionOk="0" h="339247" w="340869">
                <a:moveTo>
                  <a:pt x="340870" y="318409"/>
                </a:moveTo>
                <a:lnTo>
                  <a:pt x="340868" y="327625"/>
                </a:lnTo>
                <a:cubicBezTo>
                  <a:pt x="340866" y="334045"/>
                  <a:pt x="335664" y="339249"/>
                  <a:pt x="329248" y="339247"/>
                </a:cubicBezTo>
                <a:lnTo>
                  <a:pt x="11614" y="339173"/>
                </a:lnTo>
                <a:cubicBezTo>
                  <a:pt x="5198" y="339171"/>
                  <a:pt x="-2" y="333965"/>
                  <a:pt x="0" y="327545"/>
                </a:cubicBezTo>
                <a:lnTo>
                  <a:pt x="2" y="318329"/>
                </a:lnTo>
                <a:cubicBezTo>
                  <a:pt x="16" y="258394"/>
                  <a:pt x="48579" y="209819"/>
                  <a:pt x="108471" y="209833"/>
                </a:cubicBezTo>
                <a:lnTo>
                  <a:pt x="232451" y="209862"/>
                </a:lnTo>
                <a:cubicBezTo>
                  <a:pt x="292343" y="209876"/>
                  <a:pt x="340884" y="258474"/>
                  <a:pt x="340870" y="318409"/>
                </a:cubicBezTo>
                <a:close/>
                <a:moveTo>
                  <a:pt x="170464" y="193910"/>
                </a:moveTo>
                <a:cubicBezTo>
                  <a:pt x="223886" y="193923"/>
                  <a:pt x="267359" y="150439"/>
                  <a:pt x="267372" y="96978"/>
                </a:cubicBezTo>
                <a:cubicBezTo>
                  <a:pt x="267384" y="43516"/>
                  <a:pt x="223932" y="13"/>
                  <a:pt x="170509" y="0"/>
                </a:cubicBezTo>
                <a:cubicBezTo>
                  <a:pt x="117086" y="-13"/>
                  <a:pt x="73614" y="43471"/>
                  <a:pt x="73601" y="96932"/>
                </a:cubicBezTo>
                <a:cubicBezTo>
                  <a:pt x="73589" y="150394"/>
                  <a:pt x="117041" y="193897"/>
                  <a:pt x="170464" y="193910"/>
                </a:cubicBezTo>
                <a:close/>
              </a:path>
            </a:pathLst>
          </a:custGeom>
          <a:solidFill>
            <a:srgbClr val="FEFFFF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51" name="Google Shape;251;p15"/>
          <p:cNvGrpSpPr/>
          <p:nvPr/>
        </p:nvGrpSpPr>
        <p:grpSpPr>
          <a:xfrm>
            <a:off x="1213097" y="7080703"/>
            <a:ext cx="2370990" cy="2329065"/>
            <a:chOff x="0" y="-81145"/>
            <a:chExt cx="3161321" cy="3105421"/>
          </a:xfrm>
        </p:grpSpPr>
        <p:pic>
          <p:nvPicPr>
            <p:cNvPr id="252" name="Google Shape;252;p15"/>
            <p:cNvPicPr preferRelativeResize="0"/>
            <p:nvPr/>
          </p:nvPicPr>
          <p:blipFill rotWithShape="1">
            <a:blip r:embed="rId4">
              <a:alphaModFix/>
            </a:blip>
            <a:srcRect b="0" l="0" r="0" t="0"/>
            <a:stretch/>
          </p:blipFill>
          <p:spPr>
            <a:xfrm>
              <a:off x="0" y="0"/>
              <a:ext cx="1316880" cy="1163643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3" name="Google Shape;253;p15"/>
            <p:cNvGrpSpPr/>
            <p:nvPr/>
          </p:nvGrpSpPr>
          <p:grpSpPr>
            <a:xfrm>
              <a:off x="259906" y="-81145"/>
              <a:ext cx="2901415" cy="3105421"/>
              <a:chOff x="0" y="-57150"/>
              <a:chExt cx="812800" cy="869950"/>
            </a:xfrm>
          </p:grpSpPr>
          <p:sp>
            <p:nvSpPr>
              <p:cNvPr id="254" name="Google Shape;254;p15"/>
              <p:cNvSpPr/>
              <p:nvPr/>
            </p:nvSpPr>
            <p:spPr>
              <a:xfrm>
                <a:off x="0" y="0"/>
                <a:ext cx="223290" cy="201775"/>
              </a:xfrm>
              <a:custGeom>
                <a:rect b="b" l="l" r="r" t="t"/>
                <a:pathLst>
                  <a:path extrusionOk="0" h="201775" w="223290">
                    <a:moveTo>
                      <a:pt x="0" y="0"/>
                    </a:moveTo>
                    <a:lnTo>
                      <a:pt x="223290" y="0"/>
                    </a:lnTo>
                    <a:lnTo>
                      <a:pt x="223290" y="201775"/>
                    </a:lnTo>
                    <a:lnTo>
                      <a:pt x="0" y="201775"/>
                    </a:lnTo>
                    <a:close/>
                  </a:path>
                </a:pathLst>
              </a:custGeom>
              <a:solidFill>
                <a:srgbClr val="E772FF"/>
              </a:solidFill>
              <a:ln>
                <a:noFill/>
              </a:ln>
            </p:spPr>
          </p:sp>
          <p:sp>
            <p:nvSpPr>
              <p:cNvPr id="255" name="Google Shape;255;p15"/>
              <p:cNvSpPr txBox="1"/>
              <p:nvPr/>
            </p:nvSpPr>
            <p:spPr>
              <a:xfrm>
                <a:off x="0" y="-57150"/>
                <a:ext cx="812800" cy="86995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Ctr="0" anchor="ctr" bIns="35800" lIns="35800" spcFirstLastPara="1" rIns="35800" wrap="square" tIns="35800">
                <a:noAutofit/>
              </a:bodyPr>
              <a:lstStyle/>
              <a:p>
                <a:pPr indent="0" lvl="0" marL="0" marR="0" rtl="0" algn="ctr">
                  <a:lnSpc>
                    <a:spcPct val="186611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56" name="Google Shape;256;p15"/>
          <p:cNvSpPr/>
          <p:nvPr/>
        </p:nvSpPr>
        <p:spPr>
          <a:xfrm>
            <a:off x="1565937" y="7244773"/>
            <a:ext cx="270760" cy="458209"/>
          </a:xfrm>
          <a:custGeom>
            <a:rect b="b" l="l" r="r" t="t"/>
            <a:pathLst>
              <a:path extrusionOk="0" h="458209" w="270760">
                <a:moveTo>
                  <a:pt x="218691" y="0"/>
                </a:moveTo>
                <a:lnTo>
                  <a:pt x="52069" y="0"/>
                </a:lnTo>
                <a:cubicBezTo>
                  <a:pt x="23327" y="0"/>
                  <a:pt x="0" y="23327"/>
                  <a:pt x="0" y="52069"/>
                </a:cubicBezTo>
                <a:lnTo>
                  <a:pt x="0" y="406140"/>
                </a:lnTo>
                <a:cubicBezTo>
                  <a:pt x="0" y="434883"/>
                  <a:pt x="23327" y="458210"/>
                  <a:pt x="52069" y="458210"/>
                </a:cubicBezTo>
                <a:lnTo>
                  <a:pt x="218691" y="458210"/>
                </a:lnTo>
                <a:cubicBezTo>
                  <a:pt x="247433" y="458210"/>
                  <a:pt x="270760" y="434883"/>
                  <a:pt x="270760" y="406140"/>
                </a:cubicBezTo>
                <a:lnTo>
                  <a:pt x="270760" y="52069"/>
                </a:lnTo>
                <a:cubicBezTo>
                  <a:pt x="270760" y="23327"/>
                  <a:pt x="247433" y="0"/>
                  <a:pt x="218691" y="0"/>
                </a:cubicBezTo>
                <a:close/>
                <a:moveTo>
                  <a:pt x="135380" y="437382"/>
                </a:moveTo>
                <a:cubicBezTo>
                  <a:pt x="118093" y="437382"/>
                  <a:pt x="104139" y="423427"/>
                  <a:pt x="104139" y="406140"/>
                </a:cubicBezTo>
                <a:cubicBezTo>
                  <a:pt x="104139" y="388853"/>
                  <a:pt x="118093" y="374899"/>
                  <a:pt x="135380" y="374899"/>
                </a:cubicBezTo>
                <a:cubicBezTo>
                  <a:pt x="152667" y="374899"/>
                  <a:pt x="166622" y="388853"/>
                  <a:pt x="166622" y="406140"/>
                </a:cubicBezTo>
                <a:cubicBezTo>
                  <a:pt x="166622" y="423427"/>
                  <a:pt x="152667" y="437382"/>
                  <a:pt x="135380" y="437382"/>
                </a:cubicBezTo>
                <a:close/>
                <a:moveTo>
                  <a:pt x="229105" y="354071"/>
                </a:moveTo>
                <a:lnTo>
                  <a:pt x="41655" y="354071"/>
                </a:lnTo>
                <a:lnTo>
                  <a:pt x="41655" y="62483"/>
                </a:lnTo>
                <a:lnTo>
                  <a:pt x="229105" y="62483"/>
                </a:lnTo>
                <a:lnTo>
                  <a:pt x="229105" y="35407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7" name="Google Shape;257;p15"/>
          <p:cNvSpPr/>
          <p:nvPr/>
        </p:nvSpPr>
        <p:spPr>
          <a:xfrm>
            <a:off x="1461799" y="7223946"/>
            <a:ext cx="499865" cy="499865"/>
          </a:xfrm>
          <a:custGeom>
            <a:rect b="b" l="l" r="r" t="t"/>
            <a:pathLst>
              <a:path extrusionOk="0" h="499865" w="499865">
                <a:moveTo>
                  <a:pt x="0" y="0"/>
                </a:moveTo>
                <a:lnTo>
                  <a:pt x="499865" y="0"/>
                </a:lnTo>
                <a:lnTo>
                  <a:pt x="499865" y="499865"/>
                </a:lnTo>
                <a:lnTo>
                  <a:pt x="0" y="499865"/>
                </a:lnTo>
                <a:close/>
              </a:path>
            </a:pathLst>
          </a:cu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FFFCF3"/>
        </a:solidFill>
      </p:bgPr>
    </p:bg>
    <p:spTree>
      <p:nvGrpSpPr>
        <p:cNvPr id="261" name="Shape 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" name="Google Shape;262;p16"/>
          <p:cNvSpPr/>
          <p:nvPr/>
        </p:nvSpPr>
        <p:spPr>
          <a:xfrm>
            <a:off x="2831297" y="5251288"/>
            <a:ext cx="379803" cy="381505"/>
          </a:xfrm>
          <a:custGeom>
            <a:rect b="b" l="l" r="r" t="t"/>
            <a:pathLst>
              <a:path extrusionOk="0" h="6350000" w="6321665">
                <a:moveTo>
                  <a:pt x="3160833" y="0"/>
                </a:moveTo>
                <a:lnTo>
                  <a:pt x="3160833" y="0"/>
                </a:lnTo>
                <a:cubicBezTo>
                  <a:pt x="4908795" y="7817"/>
                  <a:pt x="6321666" y="1427021"/>
                  <a:pt x="6321666" y="3175000"/>
                </a:cubicBezTo>
                <a:cubicBezTo>
                  <a:pt x="6321666" y="4922979"/>
                  <a:pt x="4908795" y="6342183"/>
                  <a:pt x="3160833" y="6350000"/>
                </a:cubicBezTo>
                <a:cubicBezTo>
                  <a:pt x="1412871" y="6342183"/>
                  <a:pt x="0" y="4922979"/>
                  <a:pt x="0" y="3175000"/>
                </a:cubicBezTo>
                <a:cubicBezTo>
                  <a:pt x="0" y="1427021"/>
                  <a:pt x="1412871" y="7817"/>
                  <a:pt x="3160833" y="0"/>
                </a:cubicBezTo>
                <a:close/>
              </a:path>
            </a:pathLst>
          </a:custGeom>
          <a:solidFill>
            <a:srgbClr val="B35E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3" name="Google Shape;263;p16"/>
          <p:cNvSpPr/>
          <p:nvPr/>
        </p:nvSpPr>
        <p:spPr>
          <a:xfrm>
            <a:off x="6805783" y="5251288"/>
            <a:ext cx="352038" cy="353616"/>
          </a:xfrm>
          <a:custGeom>
            <a:rect b="b" l="l" r="r" t="t"/>
            <a:pathLst>
              <a:path extrusionOk="0" h="6350000" w="6321665">
                <a:moveTo>
                  <a:pt x="3160833" y="0"/>
                </a:moveTo>
                <a:lnTo>
                  <a:pt x="3160833" y="0"/>
                </a:lnTo>
                <a:cubicBezTo>
                  <a:pt x="4908795" y="7817"/>
                  <a:pt x="6321666" y="1427021"/>
                  <a:pt x="6321666" y="3175000"/>
                </a:cubicBezTo>
                <a:cubicBezTo>
                  <a:pt x="6321666" y="4922979"/>
                  <a:pt x="4908795" y="6342183"/>
                  <a:pt x="3160833" y="6350000"/>
                </a:cubicBezTo>
                <a:cubicBezTo>
                  <a:pt x="1412871" y="6342183"/>
                  <a:pt x="0" y="4922979"/>
                  <a:pt x="0" y="3175000"/>
                </a:cubicBezTo>
                <a:cubicBezTo>
                  <a:pt x="0" y="1427021"/>
                  <a:pt x="1412871" y="7817"/>
                  <a:pt x="3160833" y="0"/>
                </a:cubicBezTo>
                <a:close/>
              </a:path>
            </a:pathLst>
          </a:custGeom>
          <a:solidFill>
            <a:srgbClr val="B35E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cxnSp>
        <p:nvCxnSpPr>
          <p:cNvPr id="264" name="Google Shape;264;p16"/>
          <p:cNvCxnSpPr/>
          <p:nvPr/>
        </p:nvCxnSpPr>
        <p:spPr>
          <a:xfrm flipH="1" rot="10800000">
            <a:off x="1916150" y="5442108"/>
            <a:ext cx="914296" cy="322"/>
          </a:xfrm>
          <a:prstGeom prst="straightConnector1">
            <a:avLst/>
          </a:prstGeom>
          <a:noFill/>
          <a:ln cap="flat" cmpd="sng" w="47625">
            <a:solidFill>
              <a:srgbClr val="B35EFF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265" name="Google Shape;265;p16"/>
          <p:cNvCxnSpPr/>
          <p:nvPr/>
        </p:nvCxnSpPr>
        <p:spPr>
          <a:xfrm flipH="1" rot="10800000">
            <a:off x="3211951" y="5428718"/>
            <a:ext cx="3593045" cy="12651"/>
          </a:xfrm>
          <a:prstGeom prst="straightConnector1">
            <a:avLst/>
          </a:prstGeom>
          <a:noFill/>
          <a:ln cap="flat" cmpd="sng" w="47625">
            <a:solidFill>
              <a:srgbClr val="B35EFF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266" name="Google Shape;266;p16"/>
          <p:cNvCxnSpPr/>
          <p:nvPr/>
        </p:nvCxnSpPr>
        <p:spPr>
          <a:xfrm>
            <a:off x="7158610" y="5428340"/>
            <a:ext cx="6735766" cy="9322"/>
          </a:xfrm>
          <a:prstGeom prst="straightConnector1">
            <a:avLst/>
          </a:prstGeom>
          <a:noFill/>
          <a:ln cap="flat" cmpd="sng" w="47625">
            <a:solidFill>
              <a:srgbClr val="B35EFF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267" name="Google Shape;267;p16"/>
          <p:cNvCxnSpPr/>
          <p:nvPr/>
        </p:nvCxnSpPr>
        <p:spPr>
          <a:xfrm>
            <a:off x="13322882" y="5434918"/>
            <a:ext cx="2730719" cy="0"/>
          </a:xfrm>
          <a:prstGeom prst="straightConnector1">
            <a:avLst/>
          </a:prstGeom>
          <a:noFill/>
          <a:ln cap="flat" cmpd="sng" w="47625">
            <a:solidFill>
              <a:srgbClr val="B35EFF"/>
            </a:solidFill>
            <a:prstDash val="solid"/>
            <a:round/>
            <a:headEnd len="sm" w="sm" type="none"/>
            <a:tailEnd len="sm" w="sm" type="none"/>
          </a:ln>
        </p:spPr>
      </p:cxnSp>
      <p:sp>
        <p:nvSpPr>
          <p:cNvPr id="268" name="Google Shape;268;p16"/>
          <p:cNvSpPr/>
          <p:nvPr/>
        </p:nvSpPr>
        <p:spPr>
          <a:xfrm>
            <a:off x="10242053" y="3622380"/>
            <a:ext cx="1399098" cy="1238190"/>
          </a:xfrm>
          <a:custGeom>
            <a:rect b="b" l="l" r="r" t="t"/>
            <a:pathLst>
              <a:path extrusionOk="0" h="1238190" w="1399098">
                <a:moveTo>
                  <a:pt x="1399099" y="187837"/>
                </a:moveTo>
                <a:lnTo>
                  <a:pt x="1399099" y="790106"/>
                </a:lnTo>
                <a:cubicBezTo>
                  <a:pt x="1399099" y="893679"/>
                  <a:pt x="1318439" y="977944"/>
                  <a:pt x="1219294" y="977944"/>
                </a:cubicBezTo>
                <a:lnTo>
                  <a:pt x="952594" y="977944"/>
                </a:lnTo>
                <a:lnTo>
                  <a:pt x="710260" y="1231095"/>
                </a:lnTo>
                <a:cubicBezTo>
                  <a:pt x="705912" y="1235639"/>
                  <a:pt x="700011" y="1238191"/>
                  <a:pt x="693860" y="1238191"/>
                </a:cubicBezTo>
                <a:cubicBezTo>
                  <a:pt x="687711" y="1238191"/>
                  <a:pt x="681812" y="1235639"/>
                  <a:pt x="677463" y="1231098"/>
                </a:cubicBezTo>
                <a:lnTo>
                  <a:pt x="435096" y="977944"/>
                </a:lnTo>
                <a:lnTo>
                  <a:pt x="179805" y="977944"/>
                </a:lnTo>
                <a:cubicBezTo>
                  <a:pt x="80659" y="977944"/>
                  <a:pt x="0" y="893679"/>
                  <a:pt x="0" y="790106"/>
                </a:cubicBezTo>
                <a:lnTo>
                  <a:pt x="0" y="187837"/>
                </a:lnTo>
                <a:cubicBezTo>
                  <a:pt x="0" y="84263"/>
                  <a:pt x="80659" y="0"/>
                  <a:pt x="179805" y="0"/>
                </a:cubicBezTo>
                <a:lnTo>
                  <a:pt x="1219294" y="0"/>
                </a:lnTo>
                <a:cubicBezTo>
                  <a:pt x="1318439" y="0"/>
                  <a:pt x="1399099" y="84263"/>
                  <a:pt x="1399099" y="187837"/>
                </a:cubicBezTo>
                <a:close/>
              </a:path>
            </a:pathLst>
          </a:custGeom>
          <a:solidFill>
            <a:srgbClr val="E772FF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9" name="Google Shape;269;p16"/>
          <p:cNvSpPr/>
          <p:nvPr/>
        </p:nvSpPr>
        <p:spPr>
          <a:xfrm>
            <a:off x="10242053" y="3622380"/>
            <a:ext cx="1399098" cy="1238190"/>
          </a:xfrm>
          <a:custGeom>
            <a:rect b="b" l="l" r="r" t="t"/>
            <a:pathLst>
              <a:path extrusionOk="0" h="1238190" w="1399098">
                <a:moveTo>
                  <a:pt x="1219294" y="0"/>
                </a:moveTo>
                <a:lnTo>
                  <a:pt x="179805" y="0"/>
                </a:lnTo>
                <a:cubicBezTo>
                  <a:pt x="80659" y="0"/>
                  <a:pt x="0" y="84263"/>
                  <a:pt x="0" y="187837"/>
                </a:cubicBezTo>
                <a:lnTo>
                  <a:pt x="0" y="790106"/>
                </a:lnTo>
                <a:cubicBezTo>
                  <a:pt x="0" y="893679"/>
                  <a:pt x="80659" y="977944"/>
                  <a:pt x="179805" y="977944"/>
                </a:cubicBezTo>
                <a:lnTo>
                  <a:pt x="435096" y="977944"/>
                </a:lnTo>
                <a:lnTo>
                  <a:pt x="677463" y="1231098"/>
                </a:lnTo>
                <a:cubicBezTo>
                  <a:pt x="681812" y="1235639"/>
                  <a:pt x="687711" y="1238191"/>
                  <a:pt x="693860" y="1238191"/>
                </a:cubicBezTo>
                <a:cubicBezTo>
                  <a:pt x="700011" y="1238191"/>
                  <a:pt x="705912" y="1235639"/>
                  <a:pt x="710260" y="1231095"/>
                </a:cubicBezTo>
                <a:lnTo>
                  <a:pt x="952594" y="977944"/>
                </a:lnTo>
                <a:lnTo>
                  <a:pt x="1219294" y="977944"/>
                </a:lnTo>
                <a:cubicBezTo>
                  <a:pt x="1318439" y="977944"/>
                  <a:pt x="1399099" y="893679"/>
                  <a:pt x="1399099" y="790106"/>
                </a:cubicBezTo>
                <a:lnTo>
                  <a:pt x="1399099" y="187837"/>
                </a:lnTo>
                <a:cubicBezTo>
                  <a:pt x="1399099" y="84263"/>
                  <a:pt x="1318439" y="0"/>
                  <a:pt x="1219294" y="0"/>
                </a:cubicBezTo>
                <a:close/>
                <a:moveTo>
                  <a:pt x="898006" y="515665"/>
                </a:moveTo>
                <a:lnTo>
                  <a:pt x="705585" y="708225"/>
                </a:lnTo>
                <a:cubicBezTo>
                  <a:pt x="705102" y="708668"/>
                  <a:pt x="702884" y="710603"/>
                  <a:pt x="699477" y="710581"/>
                </a:cubicBezTo>
                <a:cubicBezTo>
                  <a:pt x="696145" y="710559"/>
                  <a:pt x="693983" y="708679"/>
                  <a:pt x="693487" y="708225"/>
                </a:cubicBezTo>
                <a:lnTo>
                  <a:pt x="501066" y="515665"/>
                </a:lnTo>
                <a:cubicBezTo>
                  <a:pt x="455268" y="474191"/>
                  <a:pt x="439517" y="410976"/>
                  <a:pt x="460861" y="358494"/>
                </a:cubicBezTo>
                <a:cubicBezTo>
                  <a:pt x="485737" y="297330"/>
                  <a:pt x="548534" y="281370"/>
                  <a:pt x="552763" y="280382"/>
                </a:cubicBezTo>
                <a:cubicBezTo>
                  <a:pt x="606720" y="267779"/>
                  <a:pt x="664386" y="291256"/>
                  <a:pt x="699536" y="339151"/>
                </a:cubicBezTo>
                <a:cubicBezTo>
                  <a:pt x="734687" y="291255"/>
                  <a:pt x="792363" y="267781"/>
                  <a:pt x="846308" y="280382"/>
                </a:cubicBezTo>
                <a:cubicBezTo>
                  <a:pt x="849021" y="281015"/>
                  <a:pt x="913046" y="296605"/>
                  <a:pt x="938211" y="358494"/>
                </a:cubicBezTo>
                <a:cubicBezTo>
                  <a:pt x="959719" y="411389"/>
                  <a:pt x="943559" y="474526"/>
                  <a:pt x="898006" y="515665"/>
                </a:cubicBezTo>
                <a:close/>
              </a:path>
            </a:pathLst>
          </a:custGeom>
          <a:solidFill>
            <a:srgbClr val="E772FF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0" name="Google Shape;270;p16"/>
          <p:cNvSpPr/>
          <p:nvPr/>
        </p:nvSpPr>
        <p:spPr>
          <a:xfrm>
            <a:off x="10693527" y="3899395"/>
            <a:ext cx="496148" cy="433565"/>
          </a:xfrm>
          <a:custGeom>
            <a:rect b="b" l="l" r="r" t="t"/>
            <a:pathLst>
              <a:path extrusionOk="0" h="433565" w="496148">
                <a:moveTo>
                  <a:pt x="486736" y="81478"/>
                </a:moveTo>
                <a:cubicBezTo>
                  <a:pt x="508244" y="134373"/>
                  <a:pt x="492084" y="197510"/>
                  <a:pt x="446531" y="238649"/>
                </a:cubicBezTo>
                <a:lnTo>
                  <a:pt x="254110" y="431210"/>
                </a:lnTo>
                <a:cubicBezTo>
                  <a:pt x="253627" y="431652"/>
                  <a:pt x="251409" y="433587"/>
                  <a:pt x="248003" y="433565"/>
                </a:cubicBezTo>
                <a:cubicBezTo>
                  <a:pt x="244670" y="433543"/>
                  <a:pt x="242508" y="431664"/>
                  <a:pt x="242013" y="431210"/>
                </a:cubicBezTo>
                <a:lnTo>
                  <a:pt x="49591" y="238649"/>
                </a:lnTo>
                <a:cubicBezTo>
                  <a:pt x="3793" y="197175"/>
                  <a:pt x="-11958" y="133960"/>
                  <a:pt x="9386" y="81478"/>
                </a:cubicBezTo>
                <a:cubicBezTo>
                  <a:pt x="34262" y="20314"/>
                  <a:pt x="97059" y="4354"/>
                  <a:pt x="101288" y="3367"/>
                </a:cubicBezTo>
                <a:cubicBezTo>
                  <a:pt x="155246" y="-9236"/>
                  <a:pt x="212911" y="14240"/>
                  <a:pt x="248061" y="62135"/>
                </a:cubicBezTo>
                <a:cubicBezTo>
                  <a:pt x="283212" y="14240"/>
                  <a:pt x="340888" y="-9234"/>
                  <a:pt x="394834" y="3367"/>
                </a:cubicBezTo>
                <a:cubicBezTo>
                  <a:pt x="397546" y="4000"/>
                  <a:pt x="461571" y="19590"/>
                  <a:pt x="486736" y="81478"/>
                </a:cubicBezTo>
                <a:close/>
              </a:path>
            </a:pathLst>
          </a:custGeom>
          <a:solidFill>
            <a:srgbClr val="FEFFFF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1" name="Google Shape;271;p16"/>
          <p:cNvSpPr/>
          <p:nvPr/>
        </p:nvSpPr>
        <p:spPr>
          <a:xfrm>
            <a:off x="6281450" y="3667920"/>
            <a:ext cx="1399098" cy="1238190"/>
          </a:xfrm>
          <a:custGeom>
            <a:rect b="b" l="l" r="r" t="t"/>
            <a:pathLst>
              <a:path extrusionOk="0" h="1238190" w="1399098">
                <a:moveTo>
                  <a:pt x="1399099" y="187837"/>
                </a:moveTo>
                <a:lnTo>
                  <a:pt x="1399099" y="790105"/>
                </a:lnTo>
                <a:cubicBezTo>
                  <a:pt x="1399099" y="893679"/>
                  <a:pt x="1318439" y="977944"/>
                  <a:pt x="1219294" y="977944"/>
                </a:cubicBezTo>
                <a:lnTo>
                  <a:pt x="952594" y="977944"/>
                </a:lnTo>
                <a:lnTo>
                  <a:pt x="710260" y="1231094"/>
                </a:lnTo>
                <a:cubicBezTo>
                  <a:pt x="705912" y="1235639"/>
                  <a:pt x="700011" y="1238191"/>
                  <a:pt x="693860" y="1238191"/>
                </a:cubicBezTo>
                <a:cubicBezTo>
                  <a:pt x="687711" y="1238191"/>
                  <a:pt x="681812" y="1235639"/>
                  <a:pt x="677463" y="1231098"/>
                </a:cubicBezTo>
                <a:lnTo>
                  <a:pt x="435096" y="977944"/>
                </a:lnTo>
                <a:lnTo>
                  <a:pt x="179805" y="977944"/>
                </a:lnTo>
                <a:cubicBezTo>
                  <a:pt x="80659" y="977944"/>
                  <a:pt x="0" y="893679"/>
                  <a:pt x="0" y="790105"/>
                </a:cubicBezTo>
                <a:lnTo>
                  <a:pt x="0" y="187837"/>
                </a:lnTo>
                <a:cubicBezTo>
                  <a:pt x="0" y="84263"/>
                  <a:pt x="80659" y="0"/>
                  <a:pt x="179805" y="0"/>
                </a:cubicBezTo>
                <a:lnTo>
                  <a:pt x="1219294" y="0"/>
                </a:lnTo>
                <a:cubicBezTo>
                  <a:pt x="1318439" y="0"/>
                  <a:pt x="1399099" y="84263"/>
                  <a:pt x="1399099" y="187837"/>
                </a:cubicBezTo>
                <a:close/>
              </a:path>
            </a:pathLst>
          </a:custGeom>
          <a:solidFill>
            <a:srgbClr val="E772FF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2" name="Google Shape;272;p16"/>
          <p:cNvSpPr/>
          <p:nvPr/>
        </p:nvSpPr>
        <p:spPr>
          <a:xfrm>
            <a:off x="6281450" y="3667920"/>
            <a:ext cx="1399098" cy="1238190"/>
          </a:xfrm>
          <a:custGeom>
            <a:rect b="b" l="l" r="r" t="t"/>
            <a:pathLst>
              <a:path extrusionOk="0" h="1238190" w="1399098">
                <a:moveTo>
                  <a:pt x="1219294" y="0"/>
                </a:moveTo>
                <a:lnTo>
                  <a:pt x="179805" y="0"/>
                </a:lnTo>
                <a:cubicBezTo>
                  <a:pt x="80659" y="0"/>
                  <a:pt x="0" y="84263"/>
                  <a:pt x="0" y="187837"/>
                </a:cubicBezTo>
                <a:lnTo>
                  <a:pt x="0" y="790105"/>
                </a:lnTo>
                <a:cubicBezTo>
                  <a:pt x="0" y="893679"/>
                  <a:pt x="80659" y="977944"/>
                  <a:pt x="179805" y="977944"/>
                </a:cubicBezTo>
                <a:lnTo>
                  <a:pt x="435096" y="977944"/>
                </a:lnTo>
                <a:lnTo>
                  <a:pt x="677463" y="1231098"/>
                </a:lnTo>
                <a:cubicBezTo>
                  <a:pt x="681812" y="1235639"/>
                  <a:pt x="687711" y="1238191"/>
                  <a:pt x="693860" y="1238191"/>
                </a:cubicBezTo>
                <a:cubicBezTo>
                  <a:pt x="700011" y="1238191"/>
                  <a:pt x="705912" y="1235639"/>
                  <a:pt x="710260" y="1231094"/>
                </a:cubicBezTo>
                <a:lnTo>
                  <a:pt x="952594" y="977944"/>
                </a:lnTo>
                <a:lnTo>
                  <a:pt x="1219294" y="977944"/>
                </a:lnTo>
                <a:cubicBezTo>
                  <a:pt x="1318439" y="977944"/>
                  <a:pt x="1399099" y="893679"/>
                  <a:pt x="1399099" y="790105"/>
                </a:cubicBezTo>
                <a:lnTo>
                  <a:pt x="1399099" y="187837"/>
                </a:lnTo>
                <a:cubicBezTo>
                  <a:pt x="1399099" y="84263"/>
                  <a:pt x="1318439" y="0"/>
                  <a:pt x="1219294" y="0"/>
                </a:cubicBezTo>
                <a:close/>
                <a:moveTo>
                  <a:pt x="949364" y="699391"/>
                </a:moveTo>
                <a:cubicBezTo>
                  <a:pt x="949851" y="701858"/>
                  <a:pt x="949093" y="704406"/>
                  <a:pt x="947335" y="706204"/>
                </a:cubicBezTo>
                <a:cubicBezTo>
                  <a:pt x="945578" y="708001"/>
                  <a:pt x="943047" y="708814"/>
                  <a:pt x="940573" y="708382"/>
                </a:cubicBezTo>
                <a:lnTo>
                  <a:pt x="812599" y="685933"/>
                </a:lnTo>
                <a:cubicBezTo>
                  <a:pt x="799061" y="692752"/>
                  <a:pt x="784853" y="698359"/>
                  <a:pt x="770329" y="702609"/>
                </a:cubicBezTo>
                <a:cubicBezTo>
                  <a:pt x="768904" y="703024"/>
                  <a:pt x="735305" y="712696"/>
                  <a:pt x="699550" y="712696"/>
                </a:cubicBezTo>
                <a:cubicBezTo>
                  <a:pt x="632181" y="712696"/>
                  <a:pt x="568845" y="686442"/>
                  <a:pt x="521207" y="638771"/>
                </a:cubicBezTo>
                <a:cubicBezTo>
                  <a:pt x="473570" y="591100"/>
                  <a:pt x="447336" y="527718"/>
                  <a:pt x="447336" y="460301"/>
                </a:cubicBezTo>
                <a:cubicBezTo>
                  <a:pt x="447336" y="392884"/>
                  <a:pt x="473570" y="329502"/>
                  <a:pt x="521207" y="281831"/>
                </a:cubicBezTo>
                <a:cubicBezTo>
                  <a:pt x="568845" y="234159"/>
                  <a:pt x="632181" y="207906"/>
                  <a:pt x="699550" y="207906"/>
                </a:cubicBezTo>
                <a:cubicBezTo>
                  <a:pt x="766918" y="207906"/>
                  <a:pt x="830254" y="234159"/>
                  <a:pt x="877892" y="281831"/>
                </a:cubicBezTo>
                <a:cubicBezTo>
                  <a:pt x="925528" y="329502"/>
                  <a:pt x="951763" y="392884"/>
                  <a:pt x="951763" y="460301"/>
                </a:cubicBezTo>
                <a:cubicBezTo>
                  <a:pt x="951763" y="497850"/>
                  <a:pt x="941243" y="532673"/>
                  <a:pt x="940759" y="534255"/>
                </a:cubicBezTo>
                <a:cubicBezTo>
                  <a:pt x="936560" y="548011"/>
                  <a:pt x="931144" y="561483"/>
                  <a:pt x="924648" y="574339"/>
                </a:cubicBezTo>
                <a:lnTo>
                  <a:pt x="949364" y="699391"/>
                </a:lnTo>
                <a:close/>
              </a:path>
            </a:pathLst>
          </a:custGeom>
          <a:solidFill>
            <a:srgbClr val="E772FF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3" name="Google Shape;273;p16"/>
          <p:cNvSpPr/>
          <p:nvPr/>
        </p:nvSpPr>
        <p:spPr>
          <a:xfrm>
            <a:off x="6728785" y="3875825"/>
            <a:ext cx="504427" cy="504789"/>
          </a:xfrm>
          <a:custGeom>
            <a:rect b="b" l="l" r="r" t="t"/>
            <a:pathLst>
              <a:path extrusionOk="0" h="504789" w="504427">
                <a:moveTo>
                  <a:pt x="493423" y="326349"/>
                </a:moveTo>
                <a:cubicBezTo>
                  <a:pt x="489224" y="340105"/>
                  <a:pt x="483808" y="353578"/>
                  <a:pt x="477312" y="366433"/>
                </a:cubicBezTo>
                <a:lnTo>
                  <a:pt x="502028" y="491486"/>
                </a:lnTo>
                <a:cubicBezTo>
                  <a:pt x="502515" y="493952"/>
                  <a:pt x="501757" y="496501"/>
                  <a:pt x="499999" y="498298"/>
                </a:cubicBezTo>
                <a:cubicBezTo>
                  <a:pt x="498242" y="500096"/>
                  <a:pt x="495711" y="500908"/>
                  <a:pt x="493238" y="500476"/>
                </a:cubicBezTo>
                <a:lnTo>
                  <a:pt x="365263" y="478027"/>
                </a:lnTo>
                <a:cubicBezTo>
                  <a:pt x="351725" y="484846"/>
                  <a:pt x="337517" y="490453"/>
                  <a:pt x="322993" y="494704"/>
                </a:cubicBezTo>
                <a:cubicBezTo>
                  <a:pt x="321568" y="495118"/>
                  <a:pt x="287970" y="504790"/>
                  <a:pt x="252214" y="504790"/>
                </a:cubicBezTo>
                <a:cubicBezTo>
                  <a:pt x="184845" y="504790"/>
                  <a:pt x="121509" y="478537"/>
                  <a:pt x="73872" y="430865"/>
                </a:cubicBezTo>
                <a:cubicBezTo>
                  <a:pt x="26235" y="383194"/>
                  <a:pt x="0" y="319812"/>
                  <a:pt x="0" y="252395"/>
                </a:cubicBezTo>
                <a:cubicBezTo>
                  <a:pt x="0" y="184978"/>
                  <a:pt x="26235" y="121596"/>
                  <a:pt x="73872" y="73925"/>
                </a:cubicBezTo>
                <a:cubicBezTo>
                  <a:pt x="121509" y="26254"/>
                  <a:pt x="184845" y="0"/>
                  <a:pt x="252214" y="0"/>
                </a:cubicBezTo>
                <a:cubicBezTo>
                  <a:pt x="319582" y="0"/>
                  <a:pt x="382918" y="26254"/>
                  <a:pt x="430556" y="73925"/>
                </a:cubicBezTo>
                <a:cubicBezTo>
                  <a:pt x="478193" y="121596"/>
                  <a:pt x="504427" y="184978"/>
                  <a:pt x="504427" y="252395"/>
                </a:cubicBezTo>
                <a:cubicBezTo>
                  <a:pt x="504427" y="289945"/>
                  <a:pt x="493907" y="324768"/>
                  <a:pt x="493423" y="326349"/>
                </a:cubicBezTo>
                <a:close/>
              </a:path>
            </a:pathLst>
          </a:custGeom>
          <a:solidFill>
            <a:srgbClr val="FEFFFF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4" name="Google Shape;274;p16"/>
          <p:cNvSpPr/>
          <p:nvPr/>
        </p:nvSpPr>
        <p:spPr>
          <a:xfrm>
            <a:off x="14202656" y="3645817"/>
            <a:ext cx="1372605" cy="1214744"/>
          </a:xfrm>
          <a:custGeom>
            <a:rect b="b" l="l" r="r" t="t"/>
            <a:pathLst>
              <a:path extrusionOk="0" h="1214744" w="1372605">
                <a:moveTo>
                  <a:pt x="1372606" y="184280"/>
                </a:moveTo>
                <a:lnTo>
                  <a:pt x="1372606" y="775144"/>
                </a:lnTo>
                <a:cubicBezTo>
                  <a:pt x="1372606" y="876757"/>
                  <a:pt x="1293474" y="959426"/>
                  <a:pt x="1196206" y="959426"/>
                </a:cubicBezTo>
                <a:lnTo>
                  <a:pt x="934556" y="959426"/>
                </a:lnTo>
                <a:lnTo>
                  <a:pt x="696811" y="1207783"/>
                </a:lnTo>
                <a:cubicBezTo>
                  <a:pt x="692545" y="1212242"/>
                  <a:pt x="686756" y="1214745"/>
                  <a:pt x="680722" y="1214745"/>
                </a:cubicBezTo>
                <a:cubicBezTo>
                  <a:pt x="674689" y="1214745"/>
                  <a:pt x="668902" y="1212242"/>
                  <a:pt x="664634" y="1207786"/>
                </a:cubicBezTo>
                <a:lnTo>
                  <a:pt x="426858" y="959426"/>
                </a:lnTo>
                <a:lnTo>
                  <a:pt x="176400" y="959426"/>
                </a:lnTo>
                <a:cubicBezTo>
                  <a:pt x="79132" y="959426"/>
                  <a:pt x="0" y="876757"/>
                  <a:pt x="0" y="775144"/>
                </a:cubicBezTo>
                <a:lnTo>
                  <a:pt x="0" y="184280"/>
                </a:lnTo>
                <a:cubicBezTo>
                  <a:pt x="0" y="82668"/>
                  <a:pt x="79132" y="0"/>
                  <a:pt x="176400" y="0"/>
                </a:cubicBezTo>
                <a:lnTo>
                  <a:pt x="1196206" y="0"/>
                </a:lnTo>
                <a:cubicBezTo>
                  <a:pt x="1293474" y="0"/>
                  <a:pt x="1372606" y="82668"/>
                  <a:pt x="1372606" y="184280"/>
                </a:cubicBezTo>
                <a:close/>
              </a:path>
            </a:pathLst>
          </a:custGeom>
          <a:solidFill>
            <a:srgbClr val="E772FF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5" name="Google Shape;275;p16"/>
          <p:cNvSpPr/>
          <p:nvPr/>
        </p:nvSpPr>
        <p:spPr>
          <a:xfrm>
            <a:off x="14202656" y="3645817"/>
            <a:ext cx="1372605" cy="1214744"/>
          </a:xfrm>
          <a:custGeom>
            <a:rect b="b" l="l" r="r" t="t"/>
            <a:pathLst>
              <a:path extrusionOk="0" h="1214744" w="1372605">
                <a:moveTo>
                  <a:pt x="1196206" y="0"/>
                </a:moveTo>
                <a:lnTo>
                  <a:pt x="176400" y="0"/>
                </a:lnTo>
                <a:cubicBezTo>
                  <a:pt x="79132" y="0"/>
                  <a:pt x="0" y="82668"/>
                  <a:pt x="0" y="184280"/>
                </a:cubicBezTo>
                <a:lnTo>
                  <a:pt x="0" y="775144"/>
                </a:lnTo>
                <a:cubicBezTo>
                  <a:pt x="0" y="876757"/>
                  <a:pt x="79132" y="959426"/>
                  <a:pt x="176400" y="959426"/>
                </a:cubicBezTo>
                <a:lnTo>
                  <a:pt x="426858" y="959426"/>
                </a:lnTo>
                <a:lnTo>
                  <a:pt x="664634" y="1207786"/>
                </a:lnTo>
                <a:cubicBezTo>
                  <a:pt x="668902" y="1212242"/>
                  <a:pt x="674689" y="1214745"/>
                  <a:pt x="680722" y="1214745"/>
                </a:cubicBezTo>
                <a:cubicBezTo>
                  <a:pt x="686756" y="1214745"/>
                  <a:pt x="692545" y="1212242"/>
                  <a:pt x="696811" y="1207783"/>
                </a:cubicBezTo>
                <a:lnTo>
                  <a:pt x="934556" y="959426"/>
                </a:lnTo>
                <a:lnTo>
                  <a:pt x="1196206" y="959426"/>
                </a:lnTo>
                <a:cubicBezTo>
                  <a:pt x="1293474" y="959426"/>
                  <a:pt x="1372606" y="876757"/>
                  <a:pt x="1372606" y="775144"/>
                </a:cubicBezTo>
                <a:lnTo>
                  <a:pt x="1372606" y="184280"/>
                </a:lnTo>
                <a:cubicBezTo>
                  <a:pt x="1372606" y="82668"/>
                  <a:pt x="1293474" y="0"/>
                  <a:pt x="1196206" y="0"/>
                </a:cubicBezTo>
                <a:close/>
                <a:moveTo>
                  <a:pt x="686408" y="226804"/>
                </a:moveTo>
                <a:cubicBezTo>
                  <a:pt x="762173" y="226822"/>
                  <a:pt x="823797" y="288519"/>
                  <a:pt x="823779" y="364339"/>
                </a:cubicBezTo>
                <a:cubicBezTo>
                  <a:pt x="823761" y="440158"/>
                  <a:pt x="762108" y="501826"/>
                  <a:pt x="686344" y="501808"/>
                </a:cubicBezTo>
                <a:cubicBezTo>
                  <a:pt x="610579" y="501791"/>
                  <a:pt x="548955" y="440093"/>
                  <a:pt x="548973" y="364274"/>
                </a:cubicBezTo>
                <a:cubicBezTo>
                  <a:pt x="548990" y="288455"/>
                  <a:pt x="610644" y="226786"/>
                  <a:pt x="686408" y="226804"/>
                </a:cubicBezTo>
                <a:close/>
                <a:moveTo>
                  <a:pt x="928012" y="691444"/>
                </a:moveTo>
                <a:cubicBezTo>
                  <a:pt x="928010" y="700549"/>
                  <a:pt x="920632" y="707929"/>
                  <a:pt x="911533" y="707927"/>
                </a:cubicBezTo>
                <a:lnTo>
                  <a:pt x="461062" y="707821"/>
                </a:lnTo>
                <a:cubicBezTo>
                  <a:pt x="451963" y="707819"/>
                  <a:pt x="444589" y="700435"/>
                  <a:pt x="444591" y="691330"/>
                </a:cubicBezTo>
                <a:lnTo>
                  <a:pt x="444594" y="678260"/>
                </a:lnTo>
                <a:cubicBezTo>
                  <a:pt x="444614" y="593260"/>
                  <a:pt x="513487" y="524370"/>
                  <a:pt x="598425" y="524390"/>
                </a:cubicBezTo>
                <a:lnTo>
                  <a:pt x="774255" y="524432"/>
                </a:lnTo>
                <a:cubicBezTo>
                  <a:pt x="859194" y="524452"/>
                  <a:pt x="928035" y="593374"/>
                  <a:pt x="928015" y="678374"/>
                </a:cubicBezTo>
                <a:lnTo>
                  <a:pt x="928012" y="691444"/>
                </a:lnTo>
                <a:close/>
              </a:path>
            </a:pathLst>
          </a:custGeom>
          <a:solidFill>
            <a:srgbClr val="E772FF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6" name="Google Shape;276;p16"/>
          <p:cNvSpPr/>
          <p:nvPr/>
        </p:nvSpPr>
        <p:spPr>
          <a:xfrm>
            <a:off x="14647247" y="3872621"/>
            <a:ext cx="483423" cy="481122"/>
          </a:xfrm>
          <a:custGeom>
            <a:rect b="b" l="l" r="r" t="t"/>
            <a:pathLst>
              <a:path extrusionOk="0" h="481122" w="483423">
                <a:moveTo>
                  <a:pt x="483424" y="451570"/>
                </a:moveTo>
                <a:lnTo>
                  <a:pt x="483421" y="464640"/>
                </a:lnTo>
                <a:cubicBezTo>
                  <a:pt x="483419" y="473745"/>
                  <a:pt x="476041" y="481125"/>
                  <a:pt x="466942" y="481123"/>
                </a:cubicBezTo>
                <a:lnTo>
                  <a:pt x="16471" y="481017"/>
                </a:lnTo>
                <a:cubicBezTo>
                  <a:pt x="7372" y="481015"/>
                  <a:pt x="-2" y="473631"/>
                  <a:pt x="0" y="464526"/>
                </a:cubicBezTo>
                <a:lnTo>
                  <a:pt x="3" y="451456"/>
                </a:lnTo>
                <a:cubicBezTo>
                  <a:pt x="23" y="366456"/>
                  <a:pt x="68896" y="297566"/>
                  <a:pt x="153834" y="297586"/>
                </a:cubicBezTo>
                <a:lnTo>
                  <a:pt x="329664" y="297628"/>
                </a:lnTo>
                <a:cubicBezTo>
                  <a:pt x="414603" y="297648"/>
                  <a:pt x="483444" y="366570"/>
                  <a:pt x="483424" y="451570"/>
                </a:cubicBezTo>
                <a:close/>
                <a:moveTo>
                  <a:pt x="241753" y="275004"/>
                </a:moveTo>
                <a:cubicBezTo>
                  <a:pt x="317517" y="275022"/>
                  <a:pt x="379170" y="213354"/>
                  <a:pt x="379188" y="137534"/>
                </a:cubicBezTo>
                <a:cubicBezTo>
                  <a:pt x="379206" y="61715"/>
                  <a:pt x="317581" y="18"/>
                  <a:pt x="241817" y="0"/>
                </a:cubicBezTo>
                <a:cubicBezTo>
                  <a:pt x="166053" y="-18"/>
                  <a:pt x="104399" y="61651"/>
                  <a:pt x="104381" y="137470"/>
                </a:cubicBezTo>
                <a:cubicBezTo>
                  <a:pt x="104364" y="213289"/>
                  <a:pt x="165988" y="274987"/>
                  <a:pt x="241753" y="275004"/>
                </a:cubicBezTo>
                <a:close/>
              </a:path>
            </a:pathLst>
          </a:custGeom>
          <a:solidFill>
            <a:srgbClr val="FEFFFF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77" name="Google Shape;277;p16"/>
          <p:cNvGrpSpPr/>
          <p:nvPr/>
        </p:nvGrpSpPr>
        <p:grpSpPr>
          <a:xfrm>
            <a:off x="2320846" y="3591646"/>
            <a:ext cx="3362553" cy="3303096"/>
            <a:chOff x="0" y="-115079"/>
            <a:chExt cx="4483405" cy="4404131"/>
          </a:xfrm>
        </p:grpSpPr>
        <p:sp>
          <p:nvSpPr>
            <p:cNvPr id="278" name="Google Shape;278;p16"/>
            <p:cNvSpPr/>
            <p:nvPr/>
          </p:nvSpPr>
          <p:spPr>
            <a:xfrm>
              <a:off x="0" y="0"/>
              <a:ext cx="1865466" cy="1650921"/>
            </a:xfrm>
            <a:custGeom>
              <a:rect b="b" l="l" r="r" t="t"/>
              <a:pathLst>
                <a:path extrusionOk="0" h="1650921" w="1865465">
                  <a:moveTo>
                    <a:pt x="1865465" y="250449"/>
                  </a:moveTo>
                  <a:lnTo>
                    <a:pt x="1865465" y="1053474"/>
                  </a:lnTo>
                  <a:cubicBezTo>
                    <a:pt x="1865465" y="1191572"/>
                    <a:pt x="1757919" y="1303925"/>
                    <a:pt x="1625725" y="1303925"/>
                  </a:cubicBezTo>
                  <a:lnTo>
                    <a:pt x="1270126" y="1303925"/>
                  </a:lnTo>
                  <a:lnTo>
                    <a:pt x="947013" y="1641460"/>
                  </a:lnTo>
                  <a:cubicBezTo>
                    <a:pt x="941216" y="1647520"/>
                    <a:pt x="933349" y="1650922"/>
                    <a:pt x="925147" y="1650922"/>
                  </a:cubicBezTo>
                  <a:cubicBezTo>
                    <a:pt x="916948" y="1650922"/>
                    <a:pt x="909083" y="1647520"/>
                    <a:pt x="903283" y="1641464"/>
                  </a:cubicBezTo>
                  <a:lnTo>
                    <a:pt x="580129" y="1303925"/>
                  </a:lnTo>
                  <a:lnTo>
                    <a:pt x="239740" y="1303925"/>
                  </a:lnTo>
                  <a:cubicBezTo>
                    <a:pt x="107546" y="1303925"/>
                    <a:pt x="0" y="1191572"/>
                    <a:pt x="0" y="1053474"/>
                  </a:cubicBezTo>
                  <a:lnTo>
                    <a:pt x="0" y="250449"/>
                  </a:lnTo>
                  <a:cubicBezTo>
                    <a:pt x="0" y="112351"/>
                    <a:pt x="107546" y="0"/>
                    <a:pt x="239740" y="0"/>
                  </a:cubicBezTo>
                  <a:lnTo>
                    <a:pt x="1625725" y="0"/>
                  </a:lnTo>
                  <a:cubicBezTo>
                    <a:pt x="1757919" y="0"/>
                    <a:pt x="1865465" y="112351"/>
                    <a:pt x="1865465" y="250449"/>
                  </a:cubicBezTo>
                  <a:close/>
                </a:path>
              </a:pathLst>
            </a:custGeom>
            <a:solidFill>
              <a:srgbClr val="E772F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" name="Google Shape;279;p16"/>
            <p:cNvSpPr/>
            <p:nvPr/>
          </p:nvSpPr>
          <p:spPr>
            <a:xfrm>
              <a:off x="0" y="0"/>
              <a:ext cx="1865466" cy="1650921"/>
            </a:xfrm>
            <a:custGeom>
              <a:rect b="b" l="l" r="r" t="t"/>
              <a:pathLst>
                <a:path extrusionOk="0" h="1650921" w="1865465">
                  <a:moveTo>
                    <a:pt x="1625725" y="0"/>
                  </a:moveTo>
                  <a:lnTo>
                    <a:pt x="239740" y="0"/>
                  </a:lnTo>
                  <a:cubicBezTo>
                    <a:pt x="107546" y="0"/>
                    <a:pt x="0" y="112351"/>
                    <a:pt x="0" y="250449"/>
                  </a:cubicBezTo>
                  <a:lnTo>
                    <a:pt x="0" y="1053474"/>
                  </a:lnTo>
                  <a:cubicBezTo>
                    <a:pt x="0" y="1191572"/>
                    <a:pt x="107546" y="1303925"/>
                    <a:pt x="239740" y="1303925"/>
                  </a:cubicBezTo>
                  <a:lnTo>
                    <a:pt x="580129" y="1303925"/>
                  </a:lnTo>
                  <a:lnTo>
                    <a:pt x="903283" y="1641464"/>
                  </a:lnTo>
                  <a:cubicBezTo>
                    <a:pt x="909083" y="1647520"/>
                    <a:pt x="916948" y="1650922"/>
                    <a:pt x="925147" y="1650922"/>
                  </a:cubicBezTo>
                  <a:cubicBezTo>
                    <a:pt x="933349" y="1650922"/>
                    <a:pt x="941216" y="1647520"/>
                    <a:pt x="947013" y="1641460"/>
                  </a:cubicBezTo>
                  <a:lnTo>
                    <a:pt x="1270126" y="1303925"/>
                  </a:lnTo>
                  <a:lnTo>
                    <a:pt x="1625725" y="1303925"/>
                  </a:lnTo>
                  <a:cubicBezTo>
                    <a:pt x="1757919" y="1303925"/>
                    <a:pt x="1865465" y="1191572"/>
                    <a:pt x="1865465" y="1053474"/>
                  </a:cubicBezTo>
                  <a:lnTo>
                    <a:pt x="1865465" y="250449"/>
                  </a:lnTo>
                  <a:cubicBezTo>
                    <a:pt x="1865465" y="112351"/>
                    <a:pt x="1757919" y="0"/>
                    <a:pt x="1625725" y="0"/>
                  </a:cubicBezTo>
                  <a:close/>
                  <a:moveTo>
                    <a:pt x="1265819" y="932522"/>
                  </a:moveTo>
                  <a:cubicBezTo>
                    <a:pt x="1266468" y="935811"/>
                    <a:pt x="1265458" y="939209"/>
                    <a:pt x="1263113" y="941605"/>
                  </a:cubicBezTo>
                  <a:cubicBezTo>
                    <a:pt x="1260771" y="944002"/>
                    <a:pt x="1257396" y="945085"/>
                    <a:pt x="1254098" y="944510"/>
                  </a:cubicBezTo>
                  <a:lnTo>
                    <a:pt x="1083465" y="914578"/>
                  </a:lnTo>
                  <a:cubicBezTo>
                    <a:pt x="1065414" y="923670"/>
                    <a:pt x="1046471" y="931146"/>
                    <a:pt x="1027105" y="936813"/>
                  </a:cubicBezTo>
                  <a:cubicBezTo>
                    <a:pt x="1025205" y="937366"/>
                    <a:pt x="980407" y="950261"/>
                    <a:pt x="932733" y="950261"/>
                  </a:cubicBezTo>
                  <a:cubicBezTo>
                    <a:pt x="842908" y="950261"/>
                    <a:pt x="758459" y="915257"/>
                    <a:pt x="694943" y="851695"/>
                  </a:cubicBezTo>
                  <a:cubicBezTo>
                    <a:pt x="631427" y="788133"/>
                    <a:pt x="596448" y="703624"/>
                    <a:pt x="596448" y="613735"/>
                  </a:cubicBezTo>
                  <a:cubicBezTo>
                    <a:pt x="596448" y="523845"/>
                    <a:pt x="631427" y="439336"/>
                    <a:pt x="694943" y="375774"/>
                  </a:cubicBezTo>
                  <a:cubicBezTo>
                    <a:pt x="758459" y="312213"/>
                    <a:pt x="842908" y="277208"/>
                    <a:pt x="932733" y="277208"/>
                  </a:cubicBezTo>
                  <a:cubicBezTo>
                    <a:pt x="1022557" y="277208"/>
                    <a:pt x="1107006" y="312213"/>
                    <a:pt x="1170522" y="375774"/>
                  </a:cubicBezTo>
                  <a:cubicBezTo>
                    <a:pt x="1234038" y="439336"/>
                    <a:pt x="1269018" y="523845"/>
                    <a:pt x="1269018" y="613735"/>
                  </a:cubicBezTo>
                  <a:cubicBezTo>
                    <a:pt x="1269018" y="663801"/>
                    <a:pt x="1254991" y="710231"/>
                    <a:pt x="1254345" y="712340"/>
                  </a:cubicBezTo>
                  <a:cubicBezTo>
                    <a:pt x="1248747" y="730682"/>
                    <a:pt x="1241525" y="748645"/>
                    <a:pt x="1232864" y="765786"/>
                  </a:cubicBezTo>
                  <a:lnTo>
                    <a:pt x="1265819" y="932522"/>
                  </a:lnTo>
                  <a:close/>
                </a:path>
              </a:pathLst>
            </a:custGeom>
            <a:solidFill>
              <a:srgbClr val="E772F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" name="Google Shape;280;p16"/>
            <p:cNvSpPr/>
            <p:nvPr/>
          </p:nvSpPr>
          <p:spPr>
            <a:xfrm>
              <a:off x="596447" y="277207"/>
              <a:ext cx="672569" cy="673054"/>
            </a:xfrm>
            <a:custGeom>
              <a:rect b="b" l="l" r="r" t="t"/>
              <a:pathLst>
                <a:path extrusionOk="0" h="673053" w="672569">
                  <a:moveTo>
                    <a:pt x="657898" y="435132"/>
                  </a:moveTo>
                  <a:cubicBezTo>
                    <a:pt x="652299" y="453474"/>
                    <a:pt x="645078" y="471437"/>
                    <a:pt x="636417" y="488578"/>
                  </a:cubicBezTo>
                  <a:lnTo>
                    <a:pt x="669371" y="655314"/>
                  </a:lnTo>
                  <a:cubicBezTo>
                    <a:pt x="670021" y="658603"/>
                    <a:pt x="669010" y="662001"/>
                    <a:pt x="666666" y="664397"/>
                  </a:cubicBezTo>
                  <a:cubicBezTo>
                    <a:pt x="664323" y="666795"/>
                    <a:pt x="660948" y="667878"/>
                    <a:pt x="657650" y="667302"/>
                  </a:cubicBezTo>
                  <a:lnTo>
                    <a:pt x="487018" y="637370"/>
                  </a:lnTo>
                  <a:cubicBezTo>
                    <a:pt x="468967" y="646462"/>
                    <a:pt x="450023" y="653938"/>
                    <a:pt x="430658" y="659605"/>
                  </a:cubicBezTo>
                  <a:cubicBezTo>
                    <a:pt x="428758" y="660158"/>
                    <a:pt x="383960" y="673054"/>
                    <a:pt x="336285" y="673054"/>
                  </a:cubicBezTo>
                  <a:cubicBezTo>
                    <a:pt x="246461" y="673054"/>
                    <a:pt x="162012" y="638049"/>
                    <a:pt x="98496" y="574487"/>
                  </a:cubicBezTo>
                  <a:cubicBezTo>
                    <a:pt x="34980" y="510926"/>
                    <a:pt x="0" y="426416"/>
                    <a:pt x="0" y="336527"/>
                  </a:cubicBezTo>
                  <a:cubicBezTo>
                    <a:pt x="0" y="246638"/>
                    <a:pt x="34980" y="162128"/>
                    <a:pt x="98496" y="98566"/>
                  </a:cubicBezTo>
                  <a:cubicBezTo>
                    <a:pt x="162012" y="35005"/>
                    <a:pt x="246461" y="0"/>
                    <a:pt x="336285" y="0"/>
                  </a:cubicBezTo>
                  <a:cubicBezTo>
                    <a:pt x="426109" y="0"/>
                    <a:pt x="510558" y="35005"/>
                    <a:pt x="574075" y="98566"/>
                  </a:cubicBezTo>
                  <a:cubicBezTo>
                    <a:pt x="637590" y="162128"/>
                    <a:pt x="672570" y="246638"/>
                    <a:pt x="672570" y="336527"/>
                  </a:cubicBezTo>
                  <a:cubicBezTo>
                    <a:pt x="672570" y="386593"/>
                    <a:pt x="658543" y="433024"/>
                    <a:pt x="657898" y="435132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81" name="Google Shape;281;p16"/>
            <p:cNvGrpSpPr/>
            <p:nvPr/>
          </p:nvGrpSpPr>
          <p:grpSpPr>
            <a:xfrm>
              <a:off x="368600" y="-115079"/>
              <a:ext cx="4114805" cy="4404131"/>
              <a:chOff x="0" y="-57150"/>
              <a:chExt cx="812800" cy="869950"/>
            </a:xfrm>
          </p:grpSpPr>
          <p:sp>
            <p:nvSpPr>
              <p:cNvPr id="282" name="Google Shape;282;p16"/>
              <p:cNvSpPr/>
              <p:nvPr/>
            </p:nvSpPr>
            <p:spPr>
              <a:xfrm>
                <a:off x="0" y="0"/>
                <a:ext cx="223290" cy="201775"/>
              </a:xfrm>
              <a:custGeom>
                <a:rect b="b" l="l" r="r" t="t"/>
                <a:pathLst>
                  <a:path extrusionOk="0" h="201775" w="223290">
                    <a:moveTo>
                      <a:pt x="0" y="0"/>
                    </a:moveTo>
                    <a:lnTo>
                      <a:pt x="223290" y="0"/>
                    </a:lnTo>
                    <a:lnTo>
                      <a:pt x="223290" y="201775"/>
                    </a:lnTo>
                    <a:lnTo>
                      <a:pt x="0" y="201775"/>
                    </a:lnTo>
                    <a:close/>
                  </a:path>
                </a:pathLst>
              </a:custGeom>
              <a:solidFill>
                <a:srgbClr val="E772FF"/>
              </a:solidFill>
              <a:ln>
                <a:noFill/>
              </a:ln>
            </p:spPr>
          </p:sp>
          <p:sp>
            <p:nvSpPr>
              <p:cNvPr id="283" name="Google Shape;283;p16"/>
              <p:cNvSpPr txBox="1"/>
              <p:nvPr/>
            </p:nvSpPr>
            <p:spPr>
              <a:xfrm>
                <a:off x="0" y="-57150"/>
                <a:ext cx="812800" cy="86995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Ctr="0" anchor="ctr" bIns="50800" lIns="50800" spcFirstLastPara="1" rIns="50800" wrap="square" tIns="50800">
                <a:noAutofit/>
              </a:bodyPr>
              <a:lstStyle/>
              <a:p>
                <a:pPr indent="0" lvl="0" marL="0" marR="0" rtl="0" algn="ctr">
                  <a:lnSpc>
                    <a:spcPct val="186611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284" name="Google Shape;284;p16"/>
            <p:cNvSpPr/>
            <p:nvPr/>
          </p:nvSpPr>
          <p:spPr>
            <a:xfrm>
              <a:off x="667200" y="195167"/>
              <a:ext cx="511992" cy="866448"/>
            </a:xfrm>
            <a:custGeom>
              <a:rect b="b" l="l" r="r" t="t"/>
              <a:pathLst>
                <a:path extrusionOk="0" h="866448" w="511992">
                  <a:moveTo>
                    <a:pt x="413532" y="0"/>
                  </a:moveTo>
                  <a:lnTo>
                    <a:pt x="98460" y="0"/>
                  </a:lnTo>
                  <a:cubicBezTo>
                    <a:pt x="44110" y="0"/>
                    <a:pt x="0" y="44110"/>
                    <a:pt x="0" y="98460"/>
                  </a:cubicBezTo>
                  <a:lnTo>
                    <a:pt x="0" y="767988"/>
                  </a:lnTo>
                  <a:cubicBezTo>
                    <a:pt x="0" y="822338"/>
                    <a:pt x="44110" y="866448"/>
                    <a:pt x="98460" y="866448"/>
                  </a:cubicBezTo>
                  <a:lnTo>
                    <a:pt x="413532" y="866448"/>
                  </a:lnTo>
                  <a:cubicBezTo>
                    <a:pt x="467882" y="866448"/>
                    <a:pt x="511992" y="822338"/>
                    <a:pt x="511992" y="767988"/>
                  </a:cubicBezTo>
                  <a:lnTo>
                    <a:pt x="511992" y="98460"/>
                  </a:lnTo>
                  <a:cubicBezTo>
                    <a:pt x="511992" y="44110"/>
                    <a:pt x="467882" y="0"/>
                    <a:pt x="413532" y="0"/>
                  </a:cubicBezTo>
                  <a:close/>
                  <a:moveTo>
                    <a:pt x="255996" y="827064"/>
                  </a:moveTo>
                  <a:cubicBezTo>
                    <a:pt x="223307" y="827064"/>
                    <a:pt x="196920" y="800677"/>
                    <a:pt x="196920" y="767988"/>
                  </a:cubicBezTo>
                  <a:cubicBezTo>
                    <a:pt x="196920" y="735299"/>
                    <a:pt x="223307" y="708912"/>
                    <a:pt x="255996" y="708912"/>
                  </a:cubicBezTo>
                  <a:cubicBezTo>
                    <a:pt x="288685" y="708912"/>
                    <a:pt x="315072" y="735299"/>
                    <a:pt x="315072" y="767988"/>
                  </a:cubicBezTo>
                  <a:cubicBezTo>
                    <a:pt x="315072" y="800677"/>
                    <a:pt x="288685" y="827064"/>
                    <a:pt x="255996" y="827064"/>
                  </a:cubicBezTo>
                  <a:close/>
                  <a:moveTo>
                    <a:pt x="433224" y="669528"/>
                  </a:moveTo>
                  <a:lnTo>
                    <a:pt x="78768" y="669528"/>
                  </a:lnTo>
                  <a:lnTo>
                    <a:pt x="78768" y="118152"/>
                  </a:lnTo>
                  <a:lnTo>
                    <a:pt x="433224" y="118152"/>
                  </a:lnTo>
                  <a:lnTo>
                    <a:pt x="433224" y="6695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" name="Google Shape;285;p16"/>
            <p:cNvSpPr/>
            <p:nvPr/>
          </p:nvSpPr>
          <p:spPr>
            <a:xfrm>
              <a:off x="470280" y="155783"/>
              <a:ext cx="945216" cy="945216"/>
            </a:xfrm>
            <a:custGeom>
              <a:rect b="b" l="l" r="r" t="t"/>
              <a:pathLst>
                <a:path extrusionOk="0" h="945216" w="945216">
                  <a:moveTo>
                    <a:pt x="0" y="0"/>
                  </a:moveTo>
                  <a:lnTo>
                    <a:pt x="945216" y="0"/>
                  </a:lnTo>
                  <a:lnTo>
                    <a:pt x="945216" y="945216"/>
                  </a:lnTo>
                  <a:lnTo>
                    <a:pt x="0" y="945216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86" name="Google Shape;286;p16"/>
          <p:cNvSpPr txBox="1"/>
          <p:nvPr/>
        </p:nvSpPr>
        <p:spPr>
          <a:xfrm>
            <a:off x="1028700" y="962025"/>
            <a:ext cx="16230600" cy="112395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20002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6999">
                <a:solidFill>
                  <a:srgbClr val="B35EFF"/>
                </a:solidFill>
                <a:latin typeface="Arial"/>
                <a:ea typeface="Arial"/>
                <a:cs typeface="Arial"/>
                <a:sym typeface="Arial"/>
              </a:rPr>
              <a:t>Add a Timeline Page</a:t>
            </a:r>
            <a:endParaRPr/>
          </a:p>
        </p:txBody>
      </p:sp>
      <p:grpSp>
        <p:nvGrpSpPr>
          <p:cNvPr id="287" name="Google Shape;287;p16"/>
          <p:cNvGrpSpPr/>
          <p:nvPr/>
        </p:nvGrpSpPr>
        <p:grpSpPr>
          <a:xfrm>
            <a:off x="1812404" y="5951880"/>
            <a:ext cx="2417590" cy="1860233"/>
            <a:chOff x="0" y="-19050"/>
            <a:chExt cx="3223453" cy="2480310"/>
          </a:xfrm>
        </p:grpSpPr>
        <p:sp>
          <p:nvSpPr>
            <p:cNvPr id="288" name="Google Shape;288;p16"/>
            <p:cNvSpPr txBox="1"/>
            <p:nvPr/>
          </p:nvSpPr>
          <p:spPr>
            <a:xfrm>
              <a:off x="138317" y="-19050"/>
              <a:ext cx="2911002" cy="123825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ctr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3000" u="none">
                  <a:solidFill>
                    <a:srgbClr val="000000"/>
                  </a:solidFill>
                  <a:latin typeface="Public Sans"/>
                  <a:ea typeface="Public Sans"/>
                  <a:cs typeface="Public Sans"/>
                  <a:sym typeface="Public Sans"/>
                </a:rPr>
                <a:t>Add a main point</a:t>
              </a:r>
              <a:endParaRPr/>
            </a:p>
          </p:txBody>
        </p:sp>
        <p:sp>
          <p:nvSpPr>
            <p:cNvPr id="289" name="Google Shape;289;p16"/>
            <p:cNvSpPr txBox="1"/>
            <p:nvPr/>
          </p:nvSpPr>
          <p:spPr>
            <a:xfrm>
              <a:off x="0" y="1654175"/>
              <a:ext cx="3223453" cy="807085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ctr">
                <a:lnSpc>
                  <a:spcPct val="116999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000">
                  <a:solidFill>
                    <a:srgbClr val="000000"/>
                  </a:solidFill>
                  <a:latin typeface="Public Sans"/>
                  <a:ea typeface="Public Sans"/>
                  <a:cs typeface="Public Sans"/>
                  <a:sym typeface="Public Sans"/>
                </a:rPr>
                <a:t>E</a:t>
              </a:r>
              <a:r>
                <a:rPr lang="en-US" sz="2000" u="none">
                  <a:solidFill>
                    <a:srgbClr val="000000"/>
                  </a:solidFill>
                  <a:latin typeface="Public Sans"/>
                  <a:ea typeface="Public Sans"/>
                  <a:cs typeface="Public Sans"/>
                  <a:sym typeface="Public Sans"/>
                </a:rPr>
                <a:t>laborate on what you want to discuss. </a:t>
              </a:r>
              <a:endParaRPr/>
            </a:p>
          </p:txBody>
        </p:sp>
      </p:grpSp>
      <p:sp>
        <p:nvSpPr>
          <p:cNvPr id="290" name="Google Shape;290;p16"/>
          <p:cNvSpPr/>
          <p:nvPr/>
        </p:nvSpPr>
        <p:spPr>
          <a:xfrm>
            <a:off x="10720439" y="5251288"/>
            <a:ext cx="379803" cy="381505"/>
          </a:xfrm>
          <a:custGeom>
            <a:rect b="b" l="l" r="r" t="t"/>
            <a:pathLst>
              <a:path extrusionOk="0" h="6350000" w="6321665">
                <a:moveTo>
                  <a:pt x="3160833" y="0"/>
                </a:moveTo>
                <a:lnTo>
                  <a:pt x="3160833" y="0"/>
                </a:lnTo>
                <a:cubicBezTo>
                  <a:pt x="4908795" y="7817"/>
                  <a:pt x="6321666" y="1427021"/>
                  <a:pt x="6321666" y="3175000"/>
                </a:cubicBezTo>
                <a:cubicBezTo>
                  <a:pt x="6321666" y="4922979"/>
                  <a:pt x="4908795" y="6342183"/>
                  <a:pt x="3160833" y="6350000"/>
                </a:cubicBezTo>
                <a:cubicBezTo>
                  <a:pt x="1412871" y="6342183"/>
                  <a:pt x="0" y="4922979"/>
                  <a:pt x="0" y="3175000"/>
                </a:cubicBezTo>
                <a:cubicBezTo>
                  <a:pt x="0" y="1427021"/>
                  <a:pt x="1412871" y="7817"/>
                  <a:pt x="3160833" y="0"/>
                </a:cubicBezTo>
                <a:close/>
              </a:path>
            </a:pathLst>
          </a:custGeom>
          <a:solidFill>
            <a:srgbClr val="B35E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1" name="Google Shape;291;p16"/>
          <p:cNvSpPr/>
          <p:nvPr/>
        </p:nvSpPr>
        <p:spPr>
          <a:xfrm>
            <a:off x="14699845" y="5235071"/>
            <a:ext cx="379803" cy="381505"/>
          </a:xfrm>
          <a:custGeom>
            <a:rect b="b" l="l" r="r" t="t"/>
            <a:pathLst>
              <a:path extrusionOk="0" h="6350000" w="6321665">
                <a:moveTo>
                  <a:pt x="3160833" y="0"/>
                </a:moveTo>
                <a:lnTo>
                  <a:pt x="3160833" y="0"/>
                </a:lnTo>
                <a:cubicBezTo>
                  <a:pt x="4908795" y="7817"/>
                  <a:pt x="6321666" y="1427021"/>
                  <a:pt x="6321666" y="3175000"/>
                </a:cubicBezTo>
                <a:cubicBezTo>
                  <a:pt x="6321666" y="4922979"/>
                  <a:pt x="4908795" y="6342183"/>
                  <a:pt x="3160833" y="6350000"/>
                </a:cubicBezTo>
                <a:cubicBezTo>
                  <a:pt x="1412871" y="6342183"/>
                  <a:pt x="0" y="4922979"/>
                  <a:pt x="0" y="3175000"/>
                </a:cubicBezTo>
                <a:cubicBezTo>
                  <a:pt x="0" y="1427021"/>
                  <a:pt x="1412871" y="7817"/>
                  <a:pt x="3160833" y="0"/>
                </a:cubicBezTo>
                <a:close/>
              </a:path>
            </a:pathLst>
          </a:custGeom>
          <a:solidFill>
            <a:srgbClr val="B35E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92" name="Google Shape;292;p16"/>
          <p:cNvGrpSpPr/>
          <p:nvPr/>
        </p:nvGrpSpPr>
        <p:grpSpPr>
          <a:xfrm>
            <a:off x="5773007" y="5902983"/>
            <a:ext cx="2417590" cy="1860233"/>
            <a:chOff x="0" y="-19050"/>
            <a:chExt cx="3223453" cy="2480310"/>
          </a:xfrm>
        </p:grpSpPr>
        <p:sp>
          <p:nvSpPr>
            <p:cNvPr id="293" name="Google Shape;293;p16"/>
            <p:cNvSpPr txBox="1"/>
            <p:nvPr/>
          </p:nvSpPr>
          <p:spPr>
            <a:xfrm>
              <a:off x="138317" y="-19050"/>
              <a:ext cx="2911002" cy="123825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ctr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3000" u="none">
                  <a:solidFill>
                    <a:srgbClr val="000000"/>
                  </a:solidFill>
                  <a:latin typeface="Public Sans"/>
                  <a:ea typeface="Public Sans"/>
                  <a:cs typeface="Public Sans"/>
                  <a:sym typeface="Public Sans"/>
                </a:rPr>
                <a:t>Add a main point</a:t>
              </a:r>
              <a:endParaRPr/>
            </a:p>
          </p:txBody>
        </p:sp>
        <p:sp>
          <p:nvSpPr>
            <p:cNvPr id="294" name="Google Shape;294;p16"/>
            <p:cNvSpPr txBox="1"/>
            <p:nvPr/>
          </p:nvSpPr>
          <p:spPr>
            <a:xfrm>
              <a:off x="0" y="1654175"/>
              <a:ext cx="3223453" cy="807085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ctr">
                <a:lnSpc>
                  <a:spcPct val="116999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000">
                  <a:solidFill>
                    <a:srgbClr val="000000"/>
                  </a:solidFill>
                  <a:latin typeface="Public Sans"/>
                  <a:ea typeface="Public Sans"/>
                  <a:cs typeface="Public Sans"/>
                  <a:sym typeface="Public Sans"/>
                </a:rPr>
                <a:t>E</a:t>
              </a:r>
              <a:r>
                <a:rPr lang="en-US" sz="2000" u="none">
                  <a:solidFill>
                    <a:srgbClr val="000000"/>
                  </a:solidFill>
                  <a:latin typeface="Public Sans"/>
                  <a:ea typeface="Public Sans"/>
                  <a:cs typeface="Public Sans"/>
                  <a:sym typeface="Public Sans"/>
                </a:rPr>
                <a:t>laborate on what you want to discuss. </a:t>
              </a:r>
              <a:endParaRPr/>
            </a:p>
          </p:txBody>
        </p:sp>
      </p:grpSp>
      <p:grpSp>
        <p:nvGrpSpPr>
          <p:cNvPr id="295" name="Google Shape;295;p16"/>
          <p:cNvGrpSpPr/>
          <p:nvPr/>
        </p:nvGrpSpPr>
        <p:grpSpPr>
          <a:xfrm>
            <a:off x="9701546" y="5951880"/>
            <a:ext cx="2417590" cy="1860233"/>
            <a:chOff x="0" y="-19050"/>
            <a:chExt cx="3223453" cy="2480310"/>
          </a:xfrm>
        </p:grpSpPr>
        <p:sp>
          <p:nvSpPr>
            <p:cNvPr id="296" name="Google Shape;296;p16"/>
            <p:cNvSpPr txBox="1"/>
            <p:nvPr/>
          </p:nvSpPr>
          <p:spPr>
            <a:xfrm>
              <a:off x="138317" y="-19050"/>
              <a:ext cx="2911002" cy="123825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ctr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3000" u="none">
                  <a:solidFill>
                    <a:srgbClr val="000000"/>
                  </a:solidFill>
                  <a:latin typeface="Public Sans"/>
                  <a:ea typeface="Public Sans"/>
                  <a:cs typeface="Public Sans"/>
                  <a:sym typeface="Public Sans"/>
                </a:rPr>
                <a:t>Add a main point</a:t>
              </a:r>
              <a:endParaRPr/>
            </a:p>
          </p:txBody>
        </p:sp>
        <p:sp>
          <p:nvSpPr>
            <p:cNvPr id="297" name="Google Shape;297;p16"/>
            <p:cNvSpPr txBox="1"/>
            <p:nvPr/>
          </p:nvSpPr>
          <p:spPr>
            <a:xfrm>
              <a:off x="0" y="1654175"/>
              <a:ext cx="3223453" cy="807085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ctr">
                <a:lnSpc>
                  <a:spcPct val="116999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000">
                  <a:solidFill>
                    <a:srgbClr val="000000"/>
                  </a:solidFill>
                  <a:latin typeface="Public Sans"/>
                  <a:ea typeface="Public Sans"/>
                  <a:cs typeface="Public Sans"/>
                  <a:sym typeface="Public Sans"/>
                </a:rPr>
                <a:t>E</a:t>
              </a:r>
              <a:r>
                <a:rPr lang="en-US" sz="2000" u="none">
                  <a:solidFill>
                    <a:srgbClr val="000000"/>
                  </a:solidFill>
                  <a:latin typeface="Public Sans"/>
                  <a:ea typeface="Public Sans"/>
                  <a:cs typeface="Public Sans"/>
                  <a:sym typeface="Public Sans"/>
                </a:rPr>
                <a:t>laborate on what you want to discuss. </a:t>
              </a:r>
              <a:endParaRPr/>
            </a:p>
          </p:txBody>
        </p:sp>
      </p:grpSp>
      <p:grpSp>
        <p:nvGrpSpPr>
          <p:cNvPr id="298" name="Google Shape;298;p16"/>
          <p:cNvGrpSpPr/>
          <p:nvPr/>
        </p:nvGrpSpPr>
        <p:grpSpPr>
          <a:xfrm>
            <a:off x="13633611" y="5902983"/>
            <a:ext cx="2417590" cy="1860233"/>
            <a:chOff x="0" y="-19050"/>
            <a:chExt cx="3223453" cy="2480310"/>
          </a:xfrm>
        </p:grpSpPr>
        <p:sp>
          <p:nvSpPr>
            <p:cNvPr id="299" name="Google Shape;299;p16"/>
            <p:cNvSpPr txBox="1"/>
            <p:nvPr/>
          </p:nvSpPr>
          <p:spPr>
            <a:xfrm>
              <a:off x="138317" y="-19050"/>
              <a:ext cx="2911002" cy="123825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ctr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3000" u="none">
                  <a:solidFill>
                    <a:srgbClr val="000000"/>
                  </a:solidFill>
                  <a:latin typeface="Public Sans"/>
                  <a:ea typeface="Public Sans"/>
                  <a:cs typeface="Public Sans"/>
                  <a:sym typeface="Public Sans"/>
                </a:rPr>
                <a:t>Add a main point</a:t>
              </a:r>
              <a:endParaRPr/>
            </a:p>
          </p:txBody>
        </p:sp>
        <p:sp>
          <p:nvSpPr>
            <p:cNvPr id="300" name="Google Shape;300;p16"/>
            <p:cNvSpPr txBox="1"/>
            <p:nvPr/>
          </p:nvSpPr>
          <p:spPr>
            <a:xfrm>
              <a:off x="0" y="1654175"/>
              <a:ext cx="3223453" cy="807085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ctr">
                <a:lnSpc>
                  <a:spcPct val="116999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000">
                  <a:solidFill>
                    <a:srgbClr val="000000"/>
                  </a:solidFill>
                  <a:latin typeface="Public Sans"/>
                  <a:ea typeface="Public Sans"/>
                  <a:cs typeface="Public Sans"/>
                  <a:sym typeface="Public Sans"/>
                </a:rPr>
                <a:t>E</a:t>
              </a:r>
              <a:r>
                <a:rPr lang="en-US" sz="2000" u="none">
                  <a:solidFill>
                    <a:srgbClr val="000000"/>
                  </a:solidFill>
                  <a:latin typeface="Public Sans"/>
                  <a:ea typeface="Public Sans"/>
                  <a:cs typeface="Public Sans"/>
                  <a:sym typeface="Public Sans"/>
                </a:rPr>
                <a:t>laborate on what you want to discuss. </a:t>
              </a:r>
              <a:endParaRPr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FFFCF3"/>
        </a:solidFill>
      </p:bgPr>
    </p:bg>
    <p:spTree>
      <p:nvGrpSpPr>
        <p:cNvPr id="304" name="Shape 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" name="Google Shape;305;p17"/>
          <p:cNvSpPr/>
          <p:nvPr/>
        </p:nvSpPr>
        <p:spPr>
          <a:xfrm>
            <a:off x="8437651" y="-2523504"/>
            <a:ext cx="12428716" cy="13883379"/>
          </a:xfrm>
          <a:custGeom>
            <a:rect b="b" l="l" r="r" t="t"/>
            <a:pathLst>
              <a:path extrusionOk="0" h="13883379" w="12428716">
                <a:moveTo>
                  <a:pt x="12382255" y="9954211"/>
                </a:moveTo>
                <a:cubicBezTo>
                  <a:pt x="12339747" y="9522445"/>
                  <a:pt x="12164713" y="9126220"/>
                  <a:pt x="11979121" y="8739434"/>
                </a:cubicBezTo>
                <a:cubicBezTo>
                  <a:pt x="11737406" y="8139682"/>
                  <a:pt x="11524864" y="7531322"/>
                  <a:pt x="11431790" y="6887699"/>
                </a:cubicBezTo>
                <a:cubicBezTo>
                  <a:pt x="11337883" y="6241299"/>
                  <a:pt x="11372612" y="5592122"/>
                  <a:pt x="11559315" y="4962659"/>
                </a:cubicBezTo>
                <a:cubicBezTo>
                  <a:pt x="11724903" y="4374568"/>
                  <a:pt x="11935778" y="3789532"/>
                  <a:pt x="11916886" y="3169510"/>
                </a:cubicBezTo>
                <a:cubicBezTo>
                  <a:pt x="11916886" y="2892957"/>
                  <a:pt x="11815199" y="2625290"/>
                  <a:pt x="11689897" y="2382335"/>
                </a:cubicBezTo>
                <a:cubicBezTo>
                  <a:pt x="11561816" y="2146599"/>
                  <a:pt x="11381224" y="1941683"/>
                  <a:pt x="11186186" y="1758981"/>
                </a:cubicBezTo>
                <a:cubicBezTo>
                  <a:pt x="11013374" y="1600990"/>
                  <a:pt x="10829171" y="1445776"/>
                  <a:pt x="10715816" y="1236974"/>
                </a:cubicBezTo>
                <a:cubicBezTo>
                  <a:pt x="10521888" y="752174"/>
                  <a:pt x="10508275" y="659989"/>
                  <a:pt x="10049017" y="362334"/>
                </a:cubicBezTo>
                <a:cubicBezTo>
                  <a:pt x="9978448" y="307912"/>
                  <a:pt x="9889819" y="243217"/>
                  <a:pt x="9807581" y="202678"/>
                </a:cubicBezTo>
                <a:cubicBezTo>
                  <a:pt x="9778408" y="186018"/>
                  <a:pt x="9749514" y="167415"/>
                  <a:pt x="9716729" y="158530"/>
                </a:cubicBezTo>
                <a:cubicBezTo>
                  <a:pt x="9673943" y="146312"/>
                  <a:pt x="9628100" y="174634"/>
                  <a:pt x="9619210" y="217950"/>
                </a:cubicBezTo>
                <a:cubicBezTo>
                  <a:pt x="8719032" y="-28060"/>
                  <a:pt x="7727448" y="-116635"/>
                  <a:pt x="6840328" y="224613"/>
                </a:cubicBezTo>
                <a:cubicBezTo>
                  <a:pt x="6404687" y="397042"/>
                  <a:pt x="6024056" y="687756"/>
                  <a:pt x="5684822" y="1006791"/>
                </a:cubicBezTo>
                <a:cubicBezTo>
                  <a:pt x="5266962" y="1435781"/>
                  <a:pt x="4961068" y="1971671"/>
                  <a:pt x="4766586" y="2536160"/>
                </a:cubicBezTo>
                <a:cubicBezTo>
                  <a:pt x="4629614" y="2941271"/>
                  <a:pt x="4780199" y="3284740"/>
                  <a:pt x="4411237" y="3597667"/>
                </a:cubicBezTo>
                <a:cubicBezTo>
                  <a:pt x="4128682" y="3822851"/>
                  <a:pt x="3800005" y="3957518"/>
                  <a:pt x="3476886" y="4119951"/>
                </a:cubicBezTo>
                <a:cubicBezTo>
                  <a:pt x="3143487" y="4270722"/>
                  <a:pt x="2819812" y="4437320"/>
                  <a:pt x="2492247" y="4600864"/>
                </a:cubicBezTo>
                <a:cubicBezTo>
                  <a:pt x="2096614" y="4801614"/>
                  <a:pt x="1705425" y="5019580"/>
                  <a:pt x="1355356" y="5293634"/>
                </a:cubicBezTo>
                <a:cubicBezTo>
                  <a:pt x="1042516" y="5552416"/>
                  <a:pt x="762461" y="5853958"/>
                  <a:pt x="519913" y="6179102"/>
                </a:cubicBezTo>
                <a:cubicBezTo>
                  <a:pt x="110110" y="6751643"/>
                  <a:pt x="-31307" y="7482175"/>
                  <a:pt x="5645" y="8176333"/>
                </a:cubicBezTo>
                <a:cubicBezTo>
                  <a:pt x="46764" y="8652803"/>
                  <a:pt x="184291" y="9135382"/>
                  <a:pt x="449066" y="9536883"/>
                </a:cubicBezTo>
                <a:cubicBezTo>
                  <a:pt x="810248" y="10084713"/>
                  <a:pt x="1350911" y="10472608"/>
                  <a:pt x="1946306" y="10732779"/>
                </a:cubicBezTo>
                <a:cubicBezTo>
                  <a:pt x="2487246" y="10963239"/>
                  <a:pt x="3079308" y="11045428"/>
                  <a:pt x="3661367" y="11098184"/>
                </a:cubicBezTo>
                <a:cubicBezTo>
                  <a:pt x="4157576" y="11142610"/>
                  <a:pt x="4662398" y="11129004"/>
                  <a:pt x="5148050" y="11253397"/>
                </a:cubicBezTo>
                <a:cubicBezTo>
                  <a:pt x="5517289" y="11363352"/>
                  <a:pt x="5905144" y="11478583"/>
                  <a:pt x="6202147" y="11734865"/>
                </a:cubicBezTo>
                <a:cubicBezTo>
                  <a:pt x="6598336" y="12099159"/>
                  <a:pt x="6861166" y="12578684"/>
                  <a:pt x="7210679" y="12983517"/>
                </a:cubicBezTo>
                <a:cubicBezTo>
                  <a:pt x="7738561" y="13555503"/>
                  <a:pt x="8510102" y="13885367"/>
                  <a:pt x="9287755" y="13880647"/>
                </a:cubicBezTo>
                <a:cubicBezTo>
                  <a:pt x="9588092" y="13896752"/>
                  <a:pt x="9884540" y="13839830"/>
                  <a:pt x="10172375" y="13758475"/>
                </a:cubicBezTo>
                <a:cubicBezTo>
                  <a:pt x="10362690" y="13707107"/>
                  <a:pt x="10555229" y="13653240"/>
                  <a:pt x="10729429" y="13558835"/>
                </a:cubicBezTo>
                <a:cubicBezTo>
                  <a:pt x="11065329" y="13372245"/>
                  <a:pt x="11315100" y="13071536"/>
                  <a:pt x="11570428" y="12791374"/>
                </a:cubicBezTo>
                <a:cubicBezTo>
                  <a:pt x="11787972" y="12543420"/>
                  <a:pt x="12004959" y="12289081"/>
                  <a:pt x="12141652" y="11985873"/>
                </a:cubicBezTo>
                <a:cubicBezTo>
                  <a:pt x="12434766" y="11355855"/>
                  <a:pt x="12479775" y="10635042"/>
                  <a:pt x="12382255" y="9954211"/>
                </a:cubicBezTo>
                <a:close/>
              </a:path>
            </a:pathLst>
          </a:custGeom>
          <a:solidFill>
            <a:srgbClr val="FF609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6" name="Google Shape;306;p17"/>
          <p:cNvSpPr/>
          <p:nvPr/>
        </p:nvSpPr>
        <p:spPr>
          <a:xfrm>
            <a:off x="8437651" y="-2523504"/>
            <a:ext cx="12428716" cy="13883379"/>
          </a:xfrm>
          <a:custGeom>
            <a:rect b="b" l="l" r="r" t="t"/>
            <a:pathLst>
              <a:path extrusionOk="0" h="13883379" w="12428716">
                <a:moveTo>
                  <a:pt x="9287755" y="13880647"/>
                </a:moveTo>
                <a:cubicBezTo>
                  <a:pt x="8510102" y="13885367"/>
                  <a:pt x="7738561" y="13555503"/>
                  <a:pt x="7210679" y="12983517"/>
                </a:cubicBezTo>
                <a:cubicBezTo>
                  <a:pt x="6861166" y="12578684"/>
                  <a:pt x="6598336" y="12099159"/>
                  <a:pt x="6202147" y="11734865"/>
                </a:cubicBezTo>
                <a:cubicBezTo>
                  <a:pt x="5905144" y="11478583"/>
                  <a:pt x="5517289" y="11363352"/>
                  <a:pt x="5148050" y="11253397"/>
                </a:cubicBezTo>
                <a:cubicBezTo>
                  <a:pt x="4662398" y="11129004"/>
                  <a:pt x="4157576" y="11142610"/>
                  <a:pt x="3661367" y="11098184"/>
                </a:cubicBezTo>
                <a:cubicBezTo>
                  <a:pt x="3079308" y="11045428"/>
                  <a:pt x="2487246" y="10963239"/>
                  <a:pt x="1946306" y="10732779"/>
                </a:cubicBezTo>
                <a:cubicBezTo>
                  <a:pt x="1350911" y="10472608"/>
                  <a:pt x="810248" y="10084713"/>
                  <a:pt x="449066" y="9536883"/>
                </a:cubicBezTo>
                <a:cubicBezTo>
                  <a:pt x="184291" y="9135382"/>
                  <a:pt x="46764" y="8652803"/>
                  <a:pt x="5645" y="8176333"/>
                </a:cubicBezTo>
                <a:cubicBezTo>
                  <a:pt x="-31307" y="7482175"/>
                  <a:pt x="110110" y="6751643"/>
                  <a:pt x="519913" y="6179102"/>
                </a:cubicBezTo>
                <a:cubicBezTo>
                  <a:pt x="762461" y="5853958"/>
                  <a:pt x="1042516" y="5552416"/>
                  <a:pt x="1355356" y="5293634"/>
                </a:cubicBezTo>
                <a:cubicBezTo>
                  <a:pt x="1705425" y="5019580"/>
                  <a:pt x="2096614" y="4801614"/>
                  <a:pt x="2492247" y="4600864"/>
                </a:cubicBezTo>
                <a:cubicBezTo>
                  <a:pt x="2819812" y="4437320"/>
                  <a:pt x="3143487" y="4270722"/>
                  <a:pt x="3476886" y="4119951"/>
                </a:cubicBezTo>
                <a:cubicBezTo>
                  <a:pt x="3800005" y="3957518"/>
                  <a:pt x="4128682" y="3822851"/>
                  <a:pt x="4411237" y="3597667"/>
                </a:cubicBezTo>
                <a:cubicBezTo>
                  <a:pt x="4780199" y="3284740"/>
                  <a:pt x="4629614" y="2941271"/>
                  <a:pt x="4766586" y="2536160"/>
                </a:cubicBezTo>
                <a:cubicBezTo>
                  <a:pt x="4961068" y="1971671"/>
                  <a:pt x="5266962" y="1435781"/>
                  <a:pt x="5684822" y="1006791"/>
                </a:cubicBezTo>
                <a:cubicBezTo>
                  <a:pt x="6024056" y="687756"/>
                  <a:pt x="6404687" y="397042"/>
                  <a:pt x="6840328" y="224613"/>
                </a:cubicBezTo>
                <a:cubicBezTo>
                  <a:pt x="7727448" y="-116635"/>
                  <a:pt x="8719032" y="-28060"/>
                  <a:pt x="9619210" y="217950"/>
                </a:cubicBezTo>
                <a:cubicBezTo>
                  <a:pt x="9628100" y="174634"/>
                  <a:pt x="9673943" y="146312"/>
                  <a:pt x="9716729" y="158530"/>
                </a:cubicBezTo>
                <a:cubicBezTo>
                  <a:pt x="9749514" y="167415"/>
                  <a:pt x="9778408" y="186018"/>
                  <a:pt x="9807581" y="202678"/>
                </a:cubicBezTo>
                <a:cubicBezTo>
                  <a:pt x="9889819" y="243217"/>
                  <a:pt x="9978448" y="307912"/>
                  <a:pt x="10049017" y="362334"/>
                </a:cubicBezTo>
                <a:cubicBezTo>
                  <a:pt x="10508275" y="659989"/>
                  <a:pt x="10521888" y="752174"/>
                  <a:pt x="10715816" y="1236974"/>
                </a:cubicBezTo>
                <a:cubicBezTo>
                  <a:pt x="10829171" y="1445776"/>
                  <a:pt x="11013374" y="1600990"/>
                  <a:pt x="11186186" y="1758981"/>
                </a:cubicBezTo>
                <a:cubicBezTo>
                  <a:pt x="11381224" y="1941683"/>
                  <a:pt x="11561816" y="2146599"/>
                  <a:pt x="11689897" y="2382335"/>
                </a:cubicBezTo>
                <a:cubicBezTo>
                  <a:pt x="11815199" y="2625290"/>
                  <a:pt x="11916886" y="2892957"/>
                  <a:pt x="11916886" y="3169510"/>
                </a:cubicBezTo>
                <a:cubicBezTo>
                  <a:pt x="11935778" y="3789532"/>
                  <a:pt x="11724903" y="4374568"/>
                  <a:pt x="11559315" y="4962659"/>
                </a:cubicBezTo>
                <a:cubicBezTo>
                  <a:pt x="11372612" y="5592122"/>
                  <a:pt x="11337883" y="6241299"/>
                  <a:pt x="11431790" y="6887699"/>
                </a:cubicBezTo>
                <a:cubicBezTo>
                  <a:pt x="11524864" y="7531322"/>
                  <a:pt x="11737406" y="8139682"/>
                  <a:pt x="11979121" y="8739434"/>
                </a:cubicBezTo>
                <a:cubicBezTo>
                  <a:pt x="12164713" y="9126220"/>
                  <a:pt x="12339747" y="9522445"/>
                  <a:pt x="12382255" y="9954211"/>
                </a:cubicBezTo>
                <a:cubicBezTo>
                  <a:pt x="12479775" y="10635042"/>
                  <a:pt x="12434766" y="11355855"/>
                  <a:pt x="12141652" y="11985873"/>
                </a:cubicBezTo>
                <a:cubicBezTo>
                  <a:pt x="12004959" y="12289081"/>
                  <a:pt x="11787972" y="12543420"/>
                  <a:pt x="11570428" y="12791374"/>
                </a:cubicBezTo>
                <a:cubicBezTo>
                  <a:pt x="11315100" y="13071536"/>
                  <a:pt x="11065329" y="13372245"/>
                  <a:pt x="10729429" y="13558835"/>
                </a:cubicBezTo>
                <a:cubicBezTo>
                  <a:pt x="10555229" y="13653240"/>
                  <a:pt x="10362690" y="13707107"/>
                  <a:pt x="10172375" y="13758475"/>
                </a:cubicBezTo>
                <a:cubicBezTo>
                  <a:pt x="9884540" y="13839830"/>
                  <a:pt x="9588092" y="13896752"/>
                  <a:pt x="9287755" y="13880647"/>
                </a:cubicBezTo>
                <a:close/>
                <a:moveTo>
                  <a:pt x="9176345" y="13719047"/>
                </a:moveTo>
                <a:cubicBezTo>
                  <a:pt x="9503909" y="13744870"/>
                  <a:pt x="9829252" y="13696556"/>
                  <a:pt x="10143202" y="13602983"/>
                </a:cubicBezTo>
                <a:cubicBezTo>
                  <a:pt x="10587735" y="13501637"/>
                  <a:pt x="10882237" y="13316435"/>
                  <a:pt x="11185908" y="12977686"/>
                </a:cubicBezTo>
                <a:cubicBezTo>
                  <a:pt x="11811865" y="12322956"/>
                  <a:pt x="12161656" y="11875919"/>
                  <a:pt x="12255008" y="10942970"/>
                </a:cubicBezTo>
                <a:cubicBezTo>
                  <a:pt x="12298628" y="10435957"/>
                  <a:pt x="12255008" y="9913950"/>
                  <a:pt x="12105256" y="9426929"/>
                </a:cubicBezTo>
                <a:cubicBezTo>
                  <a:pt x="12009404" y="9148987"/>
                  <a:pt x="11863542" y="8892149"/>
                  <a:pt x="11757688" y="8618373"/>
                </a:cubicBezTo>
                <a:cubicBezTo>
                  <a:pt x="11655723" y="8348763"/>
                  <a:pt x="11567095" y="8073598"/>
                  <a:pt x="11475687" y="7800100"/>
                </a:cubicBezTo>
                <a:cubicBezTo>
                  <a:pt x="11240363" y="7022365"/>
                  <a:pt x="11142566" y="6181879"/>
                  <a:pt x="11298708" y="5379154"/>
                </a:cubicBezTo>
                <a:cubicBezTo>
                  <a:pt x="11404562" y="4804946"/>
                  <a:pt x="11641276" y="4261837"/>
                  <a:pt x="11726293" y="3683742"/>
                </a:cubicBezTo>
                <a:cubicBezTo>
                  <a:pt x="11753520" y="3463833"/>
                  <a:pt x="11769079" y="3258640"/>
                  <a:pt x="11751576" y="3042063"/>
                </a:cubicBezTo>
                <a:cubicBezTo>
                  <a:pt x="11680451" y="2538381"/>
                  <a:pt x="11362054" y="2112168"/>
                  <a:pt x="10984479" y="1787580"/>
                </a:cubicBezTo>
                <a:cubicBezTo>
                  <a:pt x="10844452" y="1667629"/>
                  <a:pt x="10717205" y="1530464"/>
                  <a:pt x="10614129" y="1377194"/>
                </a:cubicBezTo>
                <a:cubicBezTo>
                  <a:pt x="10508275" y="1206431"/>
                  <a:pt x="10473268" y="1001515"/>
                  <a:pt x="10364913" y="831863"/>
                </a:cubicBezTo>
                <a:cubicBezTo>
                  <a:pt x="10274339" y="696363"/>
                  <a:pt x="10121809" y="609177"/>
                  <a:pt x="9994562" y="515049"/>
                </a:cubicBezTo>
                <a:cubicBezTo>
                  <a:pt x="9912045" y="458961"/>
                  <a:pt x="9833419" y="389823"/>
                  <a:pt x="9741457" y="347896"/>
                </a:cubicBezTo>
                <a:cubicBezTo>
                  <a:pt x="9191625" y="182964"/>
                  <a:pt x="8614011" y="114381"/>
                  <a:pt x="8041121" y="124377"/>
                </a:cubicBezTo>
                <a:cubicBezTo>
                  <a:pt x="7593255" y="136317"/>
                  <a:pt x="7147611" y="227668"/>
                  <a:pt x="6740031" y="415923"/>
                </a:cubicBezTo>
                <a:cubicBezTo>
                  <a:pt x="6159916" y="717466"/>
                  <a:pt x="5643981" y="1162838"/>
                  <a:pt x="5310860" y="1729548"/>
                </a:cubicBezTo>
                <a:cubicBezTo>
                  <a:pt x="5147216" y="2013320"/>
                  <a:pt x="4989407" y="2307088"/>
                  <a:pt x="4900223" y="2623624"/>
                </a:cubicBezTo>
                <a:cubicBezTo>
                  <a:pt x="4847713" y="2796330"/>
                  <a:pt x="4843267" y="2978755"/>
                  <a:pt x="4827153" y="3153961"/>
                </a:cubicBezTo>
                <a:cubicBezTo>
                  <a:pt x="4785478" y="3524641"/>
                  <a:pt x="4480973" y="3783146"/>
                  <a:pt x="4168134" y="3944468"/>
                </a:cubicBezTo>
                <a:cubicBezTo>
                  <a:pt x="3402427" y="4357353"/>
                  <a:pt x="2585877" y="4675833"/>
                  <a:pt x="1848787" y="5141474"/>
                </a:cubicBezTo>
                <a:cubicBezTo>
                  <a:pt x="1529279" y="5331673"/>
                  <a:pt x="1247835" y="5576017"/>
                  <a:pt x="998341" y="5850626"/>
                </a:cubicBezTo>
                <a:cubicBezTo>
                  <a:pt x="755793" y="6111074"/>
                  <a:pt x="527693" y="6393458"/>
                  <a:pt x="393777" y="6726376"/>
                </a:cubicBezTo>
                <a:cubicBezTo>
                  <a:pt x="44542" y="7577136"/>
                  <a:pt x="70380" y="8601158"/>
                  <a:pt x="545474" y="9398607"/>
                </a:cubicBezTo>
                <a:cubicBezTo>
                  <a:pt x="924160" y="9991140"/>
                  <a:pt x="1498718" y="10386811"/>
                  <a:pt x="2143567" y="10644204"/>
                </a:cubicBezTo>
                <a:cubicBezTo>
                  <a:pt x="2717014" y="10849398"/>
                  <a:pt x="3337970" y="10921034"/>
                  <a:pt x="3941422" y="10960740"/>
                </a:cubicBezTo>
                <a:cubicBezTo>
                  <a:pt x="4417906" y="10986563"/>
                  <a:pt x="4902446" y="11001834"/>
                  <a:pt x="5360314" y="11150107"/>
                </a:cubicBezTo>
                <a:cubicBezTo>
                  <a:pt x="5663429" y="11253397"/>
                  <a:pt x="5975991" y="11355022"/>
                  <a:pt x="6231597" y="11554384"/>
                </a:cubicBezTo>
                <a:cubicBezTo>
                  <a:pt x="6678074" y="11919511"/>
                  <a:pt x="6953406" y="12442074"/>
                  <a:pt x="7325424" y="12874950"/>
                </a:cubicBezTo>
                <a:cubicBezTo>
                  <a:pt x="7798017" y="13385296"/>
                  <a:pt x="8479540" y="13700444"/>
                  <a:pt x="9176345" y="13719047"/>
                </a:cubicBezTo>
                <a:close/>
              </a:path>
            </a:pathLst>
          </a:custGeom>
          <a:solidFill>
            <a:srgbClr val="FF609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7" name="Google Shape;307;p17"/>
          <p:cNvSpPr/>
          <p:nvPr/>
        </p:nvSpPr>
        <p:spPr>
          <a:xfrm>
            <a:off x="8594001" y="-2399848"/>
            <a:ext cx="12114732" cy="13602474"/>
          </a:xfrm>
          <a:custGeom>
            <a:rect b="b" l="l" r="r" t="t"/>
            <a:pathLst>
              <a:path extrusionOk="0" h="13602474" w="12114732">
                <a:moveTo>
                  <a:pt x="11948906" y="9303551"/>
                </a:moveTo>
                <a:cubicBezTo>
                  <a:pt x="12098658" y="9790571"/>
                  <a:pt x="12142278" y="10312579"/>
                  <a:pt x="12098658" y="10819591"/>
                </a:cubicBezTo>
                <a:cubicBezTo>
                  <a:pt x="12005306" y="11752540"/>
                  <a:pt x="11655515" y="12199578"/>
                  <a:pt x="11029558" y="12854308"/>
                </a:cubicBezTo>
                <a:cubicBezTo>
                  <a:pt x="10725887" y="13193057"/>
                  <a:pt x="10431384" y="13378259"/>
                  <a:pt x="9986852" y="13479606"/>
                </a:cubicBezTo>
                <a:cubicBezTo>
                  <a:pt x="9672902" y="13573178"/>
                  <a:pt x="9347559" y="13621214"/>
                  <a:pt x="9019995" y="13595669"/>
                </a:cubicBezTo>
                <a:cubicBezTo>
                  <a:pt x="8322913" y="13576788"/>
                  <a:pt x="7641667" y="13261918"/>
                  <a:pt x="7168518" y="12751573"/>
                </a:cubicBezTo>
                <a:cubicBezTo>
                  <a:pt x="6796500" y="12318696"/>
                  <a:pt x="6521168" y="11796133"/>
                  <a:pt x="6074691" y="11431006"/>
                </a:cubicBezTo>
                <a:cubicBezTo>
                  <a:pt x="5819085" y="11231644"/>
                  <a:pt x="5506523" y="11130020"/>
                  <a:pt x="5203408" y="11026729"/>
                </a:cubicBezTo>
                <a:cubicBezTo>
                  <a:pt x="4745818" y="10878457"/>
                  <a:pt x="4261000" y="10863185"/>
                  <a:pt x="3784517" y="10837362"/>
                </a:cubicBezTo>
                <a:cubicBezTo>
                  <a:pt x="3180786" y="10797657"/>
                  <a:pt x="2560108" y="10726019"/>
                  <a:pt x="1986661" y="10520826"/>
                </a:cubicBezTo>
                <a:cubicBezTo>
                  <a:pt x="1341812" y="10263155"/>
                  <a:pt x="766976" y="9867762"/>
                  <a:pt x="388568" y="9275229"/>
                </a:cubicBezTo>
                <a:cubicBezTo>
                  <a:pt x="-86526" y="8477503"/>
                  <a:pt x="-112364" y="7453759"/>
                  <a:pt x="236871" y="6602998"/>
                </a:cubicBezTo>
                <a:cubicBezTo>
                  <a:pt x="370787" y="6270080"/>
                  <a:pt x="599165" y="5987696"/>
                  <a:pt x="841435" y="5727248"/>
                </a:cubicBezTo>
                <a:cubicBezTo>
                  <a:pt x="1090929" y="5452639"/>
                  <a:pt x="1372374" y="5208296"/>
                  <a:pt x="1691881" y="5018096"/>
                </a:cubicBezTo>
                <a:cubicBezTo>
                  <a:pt x="2428971" y="4552733"/>
                  <a:pt x="3245799" y="4234253"/>
                  <a:pt x="4011228" y="3821090"/>
                </a:cubicBezTo>
                <a:cubicBezTo>
                  <a:pt x="4324068" y="3659768"/>
                  <a:pt x="4628572" y="3401263"/>
                  <a:pt x="4670247" y="3030583"/>
                </a:cubicBezTo>
                <a:cubicBezTo>
                  <a:pt x="4686361" y="2855377"/>
                  <a:pt x="4690807" y="2672952"/>
                  <a:pt x="4743317" y="2500246"/>
                </a:cubicBezTo>
                <a:cubicBezTo>
                  <a:pt x="4832502" y="2183710"/>
                  <a:pt x="4990310" y="1889942"/>
                  <a:pt x="5153954" y="1606170"/>
                </a:cubicBezTo>
                <a:cubicBezTo>
                  <a:pt x="5486797" y="1039460"/>
                  <a:pt x="6003010" y="594088"/>
                  <a:pt x="6583125" y="292545"/>
                </a:cubicBezTo>
                <a:cubicBezTo>
                  <a:pt x="6990983" y="104290"/>
                  <a:pt x="7436349" y="12938"/>
                  <a:pt x="7884215" y="999"/>
                </a:cubicBezTo>
                <a:cubicBezTo>
                  <a:pt x="8457106" y="-9275"/>
                  <a:pt x="9034720" y="59308"/>
                  <a:pt x="9584550" y="224518"/>
                </a:cubicBezTo>
                <a:cubicBezTo>
                  <a:pt x="9676514" y="266445"/>
                  <a:pt x="9755140" y="335583"/>
                  <a:pt x="9837656" y="391671"/>
                </a:cubicBezTo>
                <a:cubicBezTo>
                  <a:pt x="9964903" y="485521"/>
                  <a:pt x="10117434" y="572985"/>
                  <a:pt x="10208007" y="708207"/>
                </a:cubicBezTo>
                <a:cubicBezTo>
                  <a:pt x="10316362" y="877860"/>
                  <a:pt x="10351368" y="1082775"/>
                  <a:pt x="10457223" y="1253816"/>
                </a:cubicBezTo>
                <a:cubicBezTo>
                  <a:pt x="10560576" y="1406808"/>
                  <a:pt x="10687546" y="1544251"/>
                  <a:pt x="10827574" y="1664202"/>
                </a:cubicBezTo>
                <a:cubicBezTo>
                  <a:pt x="11204870" y="1988790"/>
                  <a:pt x="11523544" y="2415003"/>
                  <a:pt x="11594670" y="2918684"/>
                </a:cubicBezTo>
                <a:cubicBezTo>
                  <a:pt x="11612173" y="3135262"/>
                  <a:pt x="11596615" y="3340455"/>
                  <a:pt x="11569387" y="3560364"/>
                </a:cubicBezTo>
                <a:cubicBezTo>
                  <a:pt x="11484370" y="4138459"/>
                  <a:pt x="11247657" y="4681569"/>
                  <a:pt x="11141803" y="5255776"/>
                </a:cubicBezTo>
                <a:cubicBezTo>
                  <a:pt x="10985661" y="6058500"/>
                  <a:pt x="11083458" y="6898987"/>
                  <a:pt x="11318782" y="7676722"/>
                </a:cubicBezTo>
                <a:cubicBezTo>
                  <a:pt x="11409911" y="7950220"/>
                  <a:pt x="11498540" y="8225384"/>
                  <a:pt x="11600782" y="8494996"/>
                </a:cubicBezTo>
                <a:cubicBezTo>
                  <a:pt x="11707192" y="8768771"/>
                  <a:pt x="11853054" y="9025610"/>
                  <a:pt x="11948906" y="9303551"/>
                </a:cubicBezTo>
                <a:close/>
              </a:path>
            </a:pathLst>
          </a:custGeom>
          <a:solidFill>
            <a:srgbClr val="FF609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08" name="Google Shape;308;p17"/>
          <p:cNvGrpSpPr/>
          <p:nvPr/>
        </p:nvGrpSpPr>
        <p:grpSpPr>
          <a:xfrm>
            <a:off x="645228" y="450929"/>
            <a:ext cx="17044036" cy="9213617"/>
            <a:chOff x="0" y="-289322"/>
            <a:chExt cx="22725381" cy="12284824"/>
          </a:xfrm>
        </p:grpSpPr>
        <p:grpSp>
          <p:nvGrpSpPr>
            <p:cNvPr id="309" name="Google Shape;309;p17"/>
            <p:cNvGrpSpPr/>
            <p:nvPr/>
          </p:nvGrpSpPr>
          <p:grpSpPr>
            <a:xfrm>
              <a:off x="0" y="-289322"/>
              <a:ext cx="22725381" cy="12284824"/>
              <a:chOff x="0" y="-57150"/>
              <a:chExt cx="4488964" cy="2426632"/>
            </a:xfrm>
          </p:grpSpPr>
          <p:sp>
            <p:nvSpPr>
              <p:cNvPr id="310" name="Google Shape;310;p17"/>
              <p:cNvSpPr/>
              <p:nvPr/>
            </p:nvSpPr>
            <p:spPr>
              <a:xfrm>
                <a:off x="0" y="0"/>
                <a:ext cx="4488964" cy="2369482"/>
              </a:xfrm>
              <a:custGeom>
                <a:rect b="b" l="l" r="r" t="t"/>
                <a:pathLst>
                  <a:path extrusionOk="0" h="2369482" w="4488964">
                    <a:moveTo>
                      <a:pt x="0" y="0"/>
                    </a:moveTo>
                    <a:lnTo>
                      <a:pt x="4488964" y="0"/>
                    </a:lnTo>
                    <a:lnTo>
                      <a:pt x="4488964" y="2369482"/>
                    </a:lnTo>
                    <a:lnTo>
                      <a:pt x="0" y="2369482"/>
                    </a:lnTo>
                    <a:close/>
                  </a:path>
                </a:pathLst>
              </a:custGeom>
              <a:solidFill>
                <a:srgbClr val="000000">
                  <a:alpha val="0"/>
                </a:srgbClr>
              </a:solidFill>
              <a:ln cap="flat" cmpd="sng" w="66675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</p:sp>
          <p:sp>
            <p:nvSpPr>
              <p:cNvPr id="311" name="Google Shape;311;p17"/>
              <p:cNvSpPr txBox="1"/>
              <p:nvPr/>
            </p:nvSpPr>
            <p:spPr>
              <a:xfrm>
                <a:off x="0" y="-57150"/>
                <a:ext cx="812800" cy="86995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Ctr="0" anchor="ctr" bIns="50800" lIns="50800" spcFirstLastPara="1" rIns="50800" wrap="square" tIns="50800">
                <a:noAutofit/>
              </a:bodyPr>
              <a:lstStyle/>
              <a:p>
                <a:pPr indent="0" lvl="0" marL="0" marR="0" rtl="0" algn="ctr">
                  <a:lnSpc>
                    <a:spcPct val="186611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312" name="Google Shape;312;p17"/>
            <p:cNvGrpSpPr/>
            <p:nvPr/>
          </p:nvGrpSpPr>
          <p:grpSpPr>
            <a:xfrm>
              <a:off x="212173" y="-92304"/>
              <a:ext cx="22301035" cy="11890789"/>
              <a:chOff x="0" y="-57150"/>
              <a:chExt cx="4405143" cy="2348798"/>
            </a:xfrm>
          </p:grpSpPr>
          <p:sp>
            <p:nvSpPr>
              <p:cNvPr id="313" name="Google Shape;313;p17"/>
              <p:cNvSpPr/>
              <p:nvPr/>
            </p:nvSpPr>
            <p:spPr>
              <a:xfrm>
                <a:off x="0" y="0"/>
                <a:ext cx="4405143" cy="2291648"/>
              </a:xfrm>
              <a:custGeom>
                <a:rect b="b" l="l" r="r" t="t"/>
                <a:pathLst>
                  <a:path extrusionOk="0" h="2291648" w="4405143">
                    <a:moveTo>
                      <a:pt x="0" y="0"/>
                    </a:moveTo>
                    <a:lnTo>
                      <a:pt x="4405143" y="0"/>
                    </a:lnTo>
                    <a:lnTo>
                      <a:pt x="4405143" y="2291648"/>
                    </a:lnTo>
                    <a:lnTo>
                      <a:pt x="0" y="2291648"/>
                    </a:lnTo>
                    <a:close/>
                  </a:path>
                </a:pathLst>
              </a:custGeom>
              <a:solidFill>
                <a:srgbClr val="000000">
                  <a:alpha val="0"/>
                </a:srgbClr>
              </a:solidFill>
              <a:ln cap="flat" cmpd="sng" w="38100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</p:sp>
          <p:sp>
            <p:nvSpPr>
              <p:cNvPr id="314" name="Google Shape;314;p17"/>
              <p:cNvSpPr txBox="1"/>
              <p:nvPr/>
            </p:nvSpPr>
            <p:spPr>
              <a:xfrm>
                <a:off x="0" y="-57150"/>
                <a:ext cx="812800" cy="86995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Ctr="0" anchor="ctr" bIns="50800" lIns="50800" spcFirstLastPara="1" rIns="50800" wrap="square" tIns="50800">
                <a:noAutofit/>
              </a:bodyPr>
              <a:lstStyle/>
              <a:p>
                <a:pPr indent="0" lvl="0" marL="0" marR="0" rtl="0" algn="ctr">
                  <a:lnSpc>
                    <a:spcPct val="186611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15" name="Google Shape;315;p17"/>
          <p:cNvSpPr txBox="1"/>
          <p:nvPr/>
        </p:nvSpPr>
        <p:spPr>
          <a:xfrm>
            <a:off x="9595735" y="3901235"/>
            <a:ext cx="7606415" cy="130492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just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Our Products</a:t>
            </a:r>
            <a:endParaRPr/>
          </a:p>
        </p:txBody>
      </p:sp>
      <p:sp>
        <p:nvSpPr>
          <p:cNvPr id="316" name="Google Shape;316;p17"/>
          <p:cNvSpPr txBox="1"/>
          <p:nvPr/>
        </p:nvSpPr>
        <p:spPr>
          <a:xfrm>
            <a:off x="9595735" y="5435249"/>
            <a:ext cx="5320741" cy="104521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l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u="none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Elaborate on what you want to discuss. </a:t>
            </a:r>
            <a:endParaRPr/>
          </a:p>
        </p:txBody>
      </p:sp>
      <p:cxnSp>
        <p:nvCxnSpPr>
          <p:cNvPr id="317" name="Google Shape;317;p17"/>
          <p:cNvCxnSpPr/>
          <p:nvPr/>
        </p:nvCxnSpPr>
        <p:spPr>
          <a:xfrm>
            <a:off x="11848525" y="7082178"/>
            <a:ext cx="2513007" cy="0"/>
          </a:xfrm>
          <a:prstGeom prst="straightConnector1">
            <a:avLst/>
          </a:prstGeom>
          <a:noFill/>
          <a:ln cap="flat" cmpd="sng" w="66675">
            <a:solidFill>
              <a:srgbClr val="FFFFFF"/>
            </a:solidFill>
            <a:prstDash val="solid"/>
            <a:round/>
            <a:headEnd len="sm" w="sm" type="none"/>
            <a:tailEnd len="med" w="med" type="stealth"/>
          </a:ln>
        </p:spPr>
      </p:cxnSp>
      <p:sp>
        <p:nvSpPr>
          <p:cNvPr id="318" name="Google Shape;318;p17"/>
          <p:cNvSpPr/>
          <p:nvPr/>
        </p:nvSpPr>
        <p:spPr>
          <a:xfrm>
            <a:off x="4549178" y="2164598"/>
            <a:ext cx="3110490" cy="5837994"/>
          </a:xfrm>
          <a:custGeom>
            <a:rect b="b" l="l" r="r" t="t"/>
            <a:pathLst>
              <a:path extrusionOk="0" h="5837994" w="3110490">
                <a:moveTo>
                  <a:pt x="348376" y="5837995"/>
                </a:moveTo>
                <a:cubicBezTo>
                  <a:pt x="155928" y="5837995"/>
                  <a:pt x="0" y="5682056"/>
                  <a:pt x="0" y="5489595"/>
                </a:cubicBezTo>
                <a:lnTo>
                  <a:pt x="0" y="348400"/>
                </a:lnTo>
                <a:cubicBezTo>
                  <a:pt x="0" y="155939"/>
                  <a:pt x="155928" y="0"/>
                  <a:pt x="348376" y="0"/>
                </a:cubicBezTo>
                <a:lnTo>
                  <a:pt x="2762114" y="0"/>
                </a:lnTo>
                <a:cubicBezTo>
                  <a:pt x="2954563" y="0"/>
                  <a:pt x="3110490" y="155939"/>
                  <a:pt x="3110490" y="348400"/>
                </a:cubicBezTo>
                <a:lnTo>
                  <a:pt x="3110490" y="5489595"/>
                </a:lnTo>
                <a:cubicBezTo>
                  <a:pt x="3110490" y="5682056"/>
                  <a:pt x="2954563" y="5837995"/>
                  <a:pt x="2762114" y="5837995"/>
                </a:cubicBezTo>
              </a:path>
            </a:pathLst>
          </a:custGeom>
          <a:solidFill>
            <a:srgbClr val="FFC845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9" name="Google Shape;319;p17"/>
          <p:cNvSpPr/>
          <p:nvPr/>
        </p:nvSpPr>
        <p:spPr>
          <a:xfrm>
            <a:off x="1224219" y="1721814"/>
            <a:ext cx="3110490" cy="5837995"/>
          </a:xfrm>
          <a:custGeom>
            <a:rect b="b" l="l" r="r" t="t"/>
            <a:pathLst>
              <a:path extrusionOk="0" h="5837995" w="3110490">
                <a:moveTo>
                  <a:pt x="2822297" y="5837995"/>
                </a:moveTo>
                <a:lnTo>
                  <a:pt x="288193" y="5837995"/>
                </a:lnTo>
                <a:cubicBezTo>
                  <a:pt x="129119" y="5837995"/>
                  <a:pt x="0" y="5709004"/>
                  <a:pt x="0" y="5549782"/>
                </a:cubicBezTo>
                <a:lnTo>
                  <a:pt x="0" y="288213"/>
                </a:lnTo>
                <a:cubicBezTo>
                  <a:pt x="0" y="128992"/>
                  <a:pt x="129119" y="0"/>
                  <a:pt x="288193" y="0"/>
                </a:cubicBezTo>
                <a:lnTo>
                  <a:pt x="2822297" y="0"/>
                </a:lnTo>
                <a:cubicBezTo>
                  <a:pt x="2981508" y="0"/>
                  <a:pt x="3110490" y="129128"/>
                  <a:pt x="3110490" y="288213"/>
                </a:cubicBezTo>
                <a:lnTo>
                  <a:pt x="3110490" y="5549782"/>
                </a:lnTo>
                <a:cubicBezTo>
                  <a:pt x="3110627" y="5709004"/>
                  <a:pt x="2981508" y="5837995"/>
                  <a:pt x="2822297" y="5837995"/>
                </a:cubicBezTo>
                <a:close/>
              </a:path>
            </a:pathLst>
          </a:custGeom>
          <a:solidFill>
            <a:srgbClr val="6664A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20" name="Google Shape;320;p17"/>
          <p:cNvGrpSpPr/>
          <p:nvPr/>
        </p:nvGrpSpPr>
        <p:grpSpPr>
          <a:xfrm>
            <a:off x="1446074" y="2152424"/>
            <a:ext cx="5992012" cy="5584388"/>
            <a:chOff x="1446074" y="2152424"/>
            <a:chExt cx="5992012" cy="5584388"/>
          </a:xfrm>
        </p:grpSpPr>
        <p:sp>
          <p:nvSpPr>
            <p:cNvPr id="321" name="Google Shape;321;p17"/>
            <p:cNvSpPr/>
            <p:nvPr/>
          </p:nvSpPr>
          <p:spPr>
            <a:xfrm>
              <a:off x="1446074" y="2152424"/>
              <a:ext cx="2667053" cy="5141605"/>
            </a:xfrm>
            <a:custGeom>
              <a:rect b="b" l="l" r="r" t="t"/>
              <a:pathLst>
                <a:path extrusionOk="0" h="5141605" w="2667053">
                  <a:moveTo>
                    <a:pt x="2378723" y="5141605"/>
                  </a:moveTo>
                  <a:lnTo>
                    <a:pt x="288193" y="5141605"/>
                  </a:lnTo>
                  <a:cubicBezTo>
                    <a:pt x="128983" y="5141605"/>
                    <a:pt x="0" y="5012477"/>
                    <a:pt x="0" y="4853392"/>
                  </a:cubicBezTo>
                  <a:lnTo>
                    <a:pt x="0" y="288213"/>
                  </a:lnTo>
                  <a:cubicBezTo>
                    <a:pt x="0" y="128992"/>
                    <a:pt x="129119" y="0"/>
                    <a:pt x="288193" y="0"/>
                  </a:cubicBezTo>
                  <a:lnTo>
                    <a:pt x="2378860" y="0"/>
                  </a:lnTo>
                  <a:cubicBezTo>
                    <a:pt x="2538070" y="0"/>
                    <a:pt x="2667053" y="129128"/>
                    <a:pt x="2667053" y="288213"/>
                  </a:cubicBezTo>
                  <a:lnTo>
                    <a:pt x="2667053" y="4853392"/>
                  </a:lnTo>
                  <a:cubicBezTo>
                    <a:pt x="2667053" y="5012613"/>
                    <a:pt x="2537934" y="5141605"/>
                    <a:pt x="2378723" y="5141605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" name="Google Shape;322;p17"/>
            <p:cNvSpPr/>
            <p:nvPr/>
          </p:nvSpPr>
          <p:spPr>
            <a:xfrm>
              <a:off x="4771034" y="2595208"/>
              <a:ext cx="2667052" cy="5141604"/>
            </a:xfrm>
            <a:custGeom>
              <a:rect b="b" l="l" r="r" t="t"/>
              <a:pathLst>
                <a:path extrusionOk="0" h="5141604" w="2667052">
                  <a:moveTo>
                    <a:pt x="2378723" y="5141605"/>
                  </a:moveTo>
                  <a:lnTo>
                    <a:pt x="288193" y="5141605"/>
                  </a:lnTo>
                  <a:cubicBezTo>
                    <a:pt x="128982" y="5141605"/>
                    <a:pt x="0" y="5012477"/>
                    <a:pt x="0" y="4853392"/>
                  </a:cubicBezTo>
                  <a:lnTo>
                    <a:pt x="0" y="288213"/>
                  </a:lnTo>
                  <a:cubicBezTo>
                    <a:pt x="0" y="128992"/>
                    <a:pt x="129119" y="0"/>
                    <a:pt x="288193" y="0"/>
                  </a:cubicBezTo>
                  <a:lnTo>
                    <a:pt x="2378860" y="0"/>
                  </a:lnTo>
                  <a:cubicBezTo>
                    <a:pt x="2538070" y="0"/>
                    <a:pt x="2667053" y="129128"/>
                    <a:pt x="2667053" y="288213"/>
                  </a:cubicBezTo>
                  <a:lnTo>
                    <a:pt x="2667053" y="4853392"/>
                  </a:lnTo>
                  <a:cubicBezTo>
                    <a:pt x="2667053" y="5012614"/>
                    <a:pt x="2537934" y="5141605"/>
                    <a:pt x="2378723" y="5141605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23" name="Google Shape;323;p17"/>
          <p:cNvGrpSpPr/>
          <p:nvPr/>
        </p:nvGrpSpPr>
        <p:grpSpPr>
          <a:xfrm>
            <a:off x="2404894" y="2101265"/>
            <a:ext cx="4668814" cy="5635547"/>
            <a:chOff x="2404894" y="2101265"/>
            <a:chExt cx="4668814" cy="5635547"/>
          </a:xfrm>
        </p:grpSpPr>
        <p:sp>
          <p:nvSpPr>
            <p:cNvPr id="324" name="Google Shape;324;p17"/>
            <p:cNvSpPr/>
            <p:nvPr/>
          </p:nvSpPr>
          <p:spPr>
            <a:xfrm>
              <a:off x="5845618" y="7376751"/>
              <a:ext cx="1228090" cy="360061"/>
            </a:xfrm>
            <a:custGeom>
              <a:rect b="b" l="l" r="r" t="t"/>
              <a:pathLst>
                <a:path extrusionOk="0" h="360061" w="1228090">
                  <a:moveTo>
                    <a:pt x="1125779" y="24519"/>
                  </a:moveTo>
                  <a:cubicBezTo>
                    <a:pt x="1125779" y="24519"/>
                    <a:pt x="1098150" y="-34300"/>
                    <a:pt x="777814" y="30264"/>
                  </a:cubicBezTo>
                  <a:cubicBezTo>
                    <a:pt x="698209" y="46269"/>
                    <a:pt x="644591" y="74721"/>
                    <a:pt x="608892" y="108507"/>
                  </a:cubicBezTo>
                  <a:lnTo>
                    <a:pt x="583177" y="24519"/>
                  </a:lnTo>
                  <a:cubicBezTo>
                    <a:pt x="583177" y="24519"/>
                    <a:pt x="555548" y="-34300"/>
                    <a:pt x="235212" y="30264"/>
                  </a:cubicBezTo>
                  <a:cubicBezTo>
                    <a:pt x="-85125" y="94828"/>
                    <a:pt x="14724" y="360061"/>
                    <a:pt x="14724" y="360061"/>
                  </a:cubicBezTo>
                  <a:lnTo>
                    <a:pt x="557189" y="360061"/>
                  </a:lnTo>
                  <a:lnTo>
                    <a:pt x="685625" y="360061"/>
                  </a:lnTo>
                  <a:lnTo>
                    <a:pt x="1228090" y="360061"/>
                  </a:lnTo>
                  <a:lnTo>
                    <a:pt x="1125779" y="24519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5" name="Google Shape;325;p17"/>
            <p:cNvSpPr/>
            <p:nvPr/>
          </p:nvSpPr>
          <p:spPr>
            <a:xfrm>
              <a:off x="2851751" y="6939997"/>
              <a:ext cx="752968" cy="359776"/>
            </a:xfrm>
            <a:custGeom>
              <a:rect b="b" l="l" r="r" t="t"/>
              <a:pathLst>
                <a:path extrusionOk="0" h="359776" w="752968">
                  <a:moveTo>
                    <a:pt x="43085" y="20678"/>
                  </a:moveTo>
                  <a:lnTo>
                    <a:pt x="0" y="359776"/>
                  </a:lnTo>
                  <a:lnTo>
                    <a:pt x="134043" y="359776"/>
                  </a:lnTo>
                  <a:lnTo>
                    <a:pt x="171931" y="206710"/>
                  </a:lnTo>
                  <a:lnTo>
                    <a:pt x="250989" y="359776"/>
                  </a:lnTo>
                  <a:lnTo>
                    <a:pt x="752968" y="359776"/>
                  </a:lnTo>
                  <a:cubicBezTo>
                    <a:pt x="752968" y="359776"/>
                    <a:pt x="739154" y="53781"/>
                    <a:pt x="520170" y="37776"/>
                  </a:cubicBezTo>
                  <a:cubicBezTo>
                    <a:pt x="520170" y="37776"/>
                    <a:pt x="185883" y="-34311"/>
                    <a:pt x="43085" y="20678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6" name="Google Shape;326;p17"/>
            <p:cNvSpPr/>
            <p:nvPr/>
          </p:nvSpPr>
          <p:spPr>
            <a:xfrm>
              <a:off x="2548102" y="6004934"/>
              <a:ext cx="535766" cy="771897"/>
            </a:xfrm>
            <a:custGeom>
              <a:rect b="b" l="l" r="r" t="t"/>
              <a:pathLst>
                <a:path extrusionOk="0" h="771897" w="535766">
                  <a:moveTo>
                    <a:pt x="293254" y="0"/>
                  </a:moveTo>
                  <a:lnTo>
                    <a:pt x="0" y="97530"/>
                  </a:lnTo>
                  <a:lnTo>
                    <a:pt x="59636" y="217631"/>
                  </a:lnTo>
                  <a:lnTo>
                    <a:pt x="213512" y="183433"/>
                  </a:lnTo>
                  <a:lnTo>
                    <a:pt x="111612" y="322274"/>
                  </a:lnTo>
                  <a:lnTo>
                    <a:pt x="334972" y="771898"/>
                  </a:lnTo>
                  <a:cubicBezTo>
                    <a:pt x="334972" y="771898"/>
                    <a:pt x="602922" y="623345"/>
                    <a:pt x="519760" y="420214"/>
                  </a:cubicBezTo>
                  <a:cubicBezTo>
                    <a:pt x="519760" y="420351"/>
                    <a:pt x="405960" y="103412"/>
                    <a:pt x="293254" y="0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7" name="Google Shape;327;p17"/>
            <p:cNvSpPr/>
            <p:nvPr/>
          </p:nvSpPr>
          <p:spPr>
            <a:xfrm>
              <a:off x="2404894" y="2101265"/>
              <a:ext cx="312676" cy="296557"/>
            </a:xfrm>
            <a:custGeom>
              <a:rect b="b" l="l" r="r" t="t"/>
              <a:pathLst>
                <a:path extrusionOk="0" h="296557" w="312676">
                  <a:moveTo>
                    <a:pt x="180411" y="0"/>
                  </a:moveTo>
                  <a:cubicBezTo>
                    <a:pt x="180411" y="0"/>
                    <a:pt x="107919" y="266464"/>
                    <a:pt x="0" y="296557"/>
                  </a:cubicBezTo>
                  <a:lnTo>
                    <a:pt x="312677" y="296557"/>
                  </a:lnTo>
                  <a:lnTo>
                    <a:pt x="312677" y="15184"/>
                  </a:lnTo>
                  <a:lnTo>
                    <a:pt x="180411" y="0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8" name="Google Shape;328;p17"/>
            <p:cNvSpPr/>
            <p:nvPr/>
          </p:nvSpPr>
          <p:spPr>
            <a:xfrm>
              <a:off x="2975810" y="2101265"/>
              <a:ext cx="312676" cy="296557"/>
            </a:xfrm>
            <a:custGeom>
              <a:rect b="b" l="l" r="r" t="t"/>
              <a:pathLst>
                <a:path extrusionOk="0" h="296557" w="312676">
                  <a:moveTo>
                    <a:pt x="180411" y="0"/>
                  </a:moveTo>
                  <a:cubicBezTo>
                    <a:pt x="180411" y="0"/>
                    <a:pt x="107919" y="266464"/>
                    <a:pt x="0" y="296557"/>
                  </a:cubicBezTo>
                  <a:lnTo>
                    <a:pt x="312677" y="296557"/>
                  </a:lnTo>
                  <a:lnTo>
                    <a:pt x="312677" y="15184"/>
                  </a:lnTo>
                  <a:lnTo>
                    <a:pt x="180411" y="0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9" name="Google Shape;329;p17"/>
            <p:cNvSpPr/>
            <p:nvPr/>
          </p:nvSpPr>
          <p:spPr>
            <a:xfrm>
              <a:off x="4473403" y="2477843"/>
              <a:ext cx="1223761" cy="1213997"/>
            </a:xfrm>
            <a:custGeom>
              <a:rect b="b" l="l" r="r" t="t"/>
              <a:pathLst>
                <a:path extrusionOk="0" h="1213997" w="1223761">
                  <a:moveTo>
                    <a:pt x="6839" y="1213998"/>
                  </a:moveTo>
                  <a:lnTo>
                    <a:pt x="0" y="1203602"/>
                  </a:lnTo>
                  <a:cubicBezTo>
                    <a:pt x="11216" y="1196215"/>
                    <a:pt x="1116527" y="463986"/>
                    <a:pt x="1211588" y="0"/>
                  </a:cubicBezTo>
                  <a:lnTo>
                    <a:pt x="1223761" y="2462"/>
                  </a:lnTo>
                  <a:cubicBezTo>
                    <a:pt x="1127743" y="471510"/>
                    <a:pt x="18055" y="1206611"/>
                    <a:pt x="6839" y="1213998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" name="Google Shape;330;p17"/>
            <p:cNvSpPr/>
            <p:nvPr/>
          </p:nvSpPr>
          <p:spPr>
            <a:xfrm>
              <a:off x="3143911" y="2233813"/>
              <a:ext cx="2400060" cy="2444683"/>
            </a:xfrm>
            <a:custGeom>
              <a:rect b="b" l="l" r="r" t="t"/>
              <a:pathLst>
                <a:path extrusionOk="0" h="2444683" w="2400060">
                  <a:moveTo>
                    <a:pt x="2387887" y="2444684"/>
                  </a:moveTo>
                  <a:cubicBezTo>
                    <a:pt x="2386929" y="2438939"/>
                    <a:pt x="2279558" y="1858408"/>
                    <a:pt x="1330586" y="1458575"/>
                  </a:cubicBezTo>
                  <a:cubicBezTo>
                    <a:pt x="428255" y="1078440"/>
                    <a:pt x="4240" y="15184"/>
                    <a:pt x="0" y="4514"/>
                  </a:cubicBezTo>
                  <a:lnTo>
                    <a:pt x="11489" y="0"/>
                  </a:lnTo>
                  <a:cubicBezTo>
                    <a:pt x="15593" y="10670"/>
                    <a:pt x="437829" y="1069002"/>
                    <a:pt x="1335236" y="1447085"/>
                  </a:cubicBezTo>
                  <a:cubicBezTo>
                    <a:pt x="2291184" y="1849791"/>
                    <a:pt x="2398966" y="2436750"/>
                    <a:pt x="2400061" y="2442632"/>
                  </a:cubicBezTo>
                  <a:lnTo>
                    <a:pt x="2387887" y="2444684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31" name="Google Shape;331;p17"/>
          <p:cNvSpPr/>
          <p:nvPr/>
        </p:nvSpPr>
        <p:spPr>
          <a:xfrm>
            <a:off x="5203009" y="4188913"/>
            <a:ext cx="1875673" cy="3297030"/>
          </a:xfrm>
          <a:custGeom>
            <a:rect b="b" l="l" r="r" t="t"/>
            <a:pathLst>
              <a:path extrusionOk="0" h="3297030" w="1875673">
                <a:moveTo>
                  <a:pt x="405112" y="373997"/>
                </a:moveTo>
                <a:cubicBezTo>
                  <a:pt x="405112" y="373997"/>
                  <a:pt x="-663816" y="1709326"/>
                  <a:pt x="671010" y="3297030"/>
                </a:cubicBezTo>
                <a:lnTo>
                  <a:pt x="1831990" y="3297030"/>
                </a:lnTo>
                <a:cubicBezTo>
                  <a:pt x="1831990" y="3297030"/>
                  <a:pt x="1229068" y="2277546"/>
                  <a:pt x="1501258" y="1630126"/>
                </a:cubicBezTo>
                <a:cubicBezTo>
                  <a:pt x="1798753" y="922245"/>
                  <a:pt x="1953176" y="854262"/>
                  <a:pt x="1836777" y="241723"/>
                </a:cubicBezTo>
                <a:cubicBezTo>
                  <a:pt x="1720379" y="-370816"/>
                  <a:pt x="405112" y="373997"/>
                  <a:pt x="405112" y="373997"/>
                </a:cubicBezTo>
                <a:close/>
              </a:path>
            </a:pathLst>
          </a:custGeom>
          <a:solidFill>
            <a:srgbClr val="6664A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32" name="Google Shape;332;p17"/>
          <p:cNvGrpSpPr/>
          <p:nvPr/>
        </p:nvGrpSpPr>
        <p:grpSpPr>
          <a:xfrm>
            <a:off x="1937967" y="3406364"/>
            <a:ext cx="3830595" cy="3666204"/>
            <a:chOff x="1937967" y="3406364"/>
            <a:chExt cx="3830595" cy="3666204"/>
          </a:xfrm>
        </p:grpSpPr>
        <p:sp>
          <p:nvSpPr>
            <p:cNvPr id="333" name="Google Shape;333;p17"/>
            <p:cNvSpPr/>
            <p:nvPr/>
          </p:nvSpPr>
          <p:spPr>
            <a:xfrm>
              <a:off x="1937967" y="3528242"/>
              <a:ext cx="2038218" cy="3544326"/>
            </a:xfrm>
            <a:custGeom>
              <a:rect b="b" l="l" r="r" t="t"/>
              <a:pathLst>
                <a:path extrusionOk="0" h="3544326" w="2038218">
                  <a:moveTo>
                    <a:pt x="188719" y="137"/>
                  </a:moveTo>
                  <a:cubicBezTo>
                    <a:pt x="188719" y="137"/>
                    <a:pt x="-136131" y="642359"/>
                    <a:pt x="66575" y="1405365"/>
                  </a:cubicBezTo>
                  <a:cubicBezTo>
                    <a:pt x="158627" y="1752123"/>
                    <a:pt x="406744" y="1998753"/>
                    <a:pt x="666761" y="2229379"/>
                  </a:cubicBezTo>
                  <a:cubicBezTo>
                    <a:pt x="792461" y="2340861"/>
                    <a:pt x="929103" y="2470537"/>
                    <a:pt x="997903" y="2631537"/>
                  </a:cubicBezTo>
                  <a:cubicBezTo>
                    <a:pt x="1057676" y="2771335"/>
                    <a:pt x="1039074" y="2924674"/>
                    <a:pt x="1014590" y="3070080"/>
                  </a:cubicBezTo>
                  <a:cubicBezTo>
                    <a:pt x="1009666" y="3099627"/>
                    <a:pt x="951809" y="3444060"/>
                    <a:pt x="958101" y="3444881"/>
                  </a:cubicBezTo>
                  <a:cubicBezTo>
                    <a:pt x="958101" y="3444881"/>
                    <a:pt x="1590156" y="3544189"/>
                    <a:pt x="1590840" y="3544326"/>
                  </a:cubicBezTo>
                  <a:cubicBezTo>
                    <a:pt x="1588925" y="3544052"/>
                    <a:pt x="1688090" y="2977338"/>
                    <a:pt x="1692603" y="2938217"/>
                  </a:cubicBezTo>
                  <a:cubicBezTo>
                    <a:pt x="1694929" y="2918109"/>
                    <a:pt x="1697254" y="2897590"/>
                    <a:pt x="1705050" y="2878987"/>
                  </a:cubicBezTo>
                  <a:cubicBezTo>
                    <a:pt x="1713120" y="2859700"/>
                    <a:pt x="1726661" y="2843422"/>
                    <a:pt x="1739655" y="2827008"/>
                  </a:cubicBezTo>
                  <a:cubicBezTo>
                    <a:pt x="1957681" y="2552200"/>
                    <a:pt x="2083107" y="2180819"/>
                    <a:pt x="2023335" y="1830640"/>
                  </a:cubicBezTo>
                  <a:cubicBezTo>
                    <a:pt x="1923760" y="1248058"/>
                    <a:pt x="1183786" y="0"/>
                    <a:pt x="1183786" y="0"/>
                  </a:cubicBezTo>
                  <a:lnTo>
                    <a:pt x="188719" y="0"/>
                  </a:lnTo>
                  <a:close/>
                </a:path>
              </a:pathLst>
            </a:custGeom>
            <a:solidFill>
              <a:srgbClr val="EE508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4" name="Google Shape;334;p17"/>
            <p:cNvSpPr/>
            <p:nvPr/>
          </p:nvSpPr>
          <p:spPr>
            <a:xfrm>
              <a:off x="4855805" y="3406364"/>
              <a:ext cx="912757" cy="1822401"/>
            </a:xfrm>
            <a:custGeom>
              <a:rect b="b" l="l" r="r" t="t"/>
              <a:pathLst>
                <a:path extrusionOk="0" h="1822401" w="912757">
                  <a:moveTo>
                    <a:pt x="912757" y="562064"/>
                  </a:moveTo>
                  <a:cubicBezTo>
                    <a:pt x="799914" y="604605"/>
                    <a:pt x="700066" y="648788"/>
                    <a:pt x="635917" y="699126"/>
                  </a:cubicBezTo>
                  <a:cubicBezTo>
                    <a:pt x="494761" y="810061"/>
                    <a:pt x="433757" y="1023588"/>
                    <a:pt x="385885" y="1188281"/>
                  </a:cubicBezTo>
                  <a:cubicBezTo>
                    <a:pt x="360991" y="1273911"/>
                    <a:pt x="340201" y="1360772"/>
                    <a:pt x="322146" y="1448179"/>
                  </a:cubicBezTo>
                  <a:cubicBezTo>
                    <a:pt x="307237" y="1520130"/>
                    <a:pt x="348681" y="1627509"/>
                    <a:pt x="313255" y="1689064"/>
                  </a:cubicBezTo>
                  <a:cubicBezTo>
                    <a:pt x="293285" y="1723808"/>
                    <a:pt x="266750" y="1691800"/>
                    <a:pt x="260869" y="1662800"/>
                  </a:cubicBezTo>
                  <a:cubicBezTo>
                    <a:pt x="260869" y="1662800"/>
                    <a:pt x="262510" y="1781670"/>
                    <a:pt x="243361" y="1796306"/>
                  </a:cubicBezTo>
                  <a:cubicBezTo>
                    <a:pt x="224212" y="1810943"/>
                    <a:pt x="216689" y="1784269"/>
                    <a:pt x="216689" y="1784269"/>
                  </a:cubicBezTo>
                  <a:cubicBezTo>
                    <a:pt x="216689" y="1784269"/>
                    <a:pt x="221340" y="1807523"/>
                    <a:pt x="200823" y="1817098"/>
                  </a:cubicBezTo>
                  <a:cubicBezTo>
                    <a:pt x="180306" y="1826673"/>
                    <a:pt x="175245" y="1800683"/>
                    <a:pt x="168269" y="1773599"/>
                  </a:cubicBezTo>
                  <a:cubicBezTo>
                    <a:pt x="161293" y="1746515"/>
                    <a:pt x="165807" y="1769769"/>
                    <a:pt x="165807" y="1769769"/>
                  </a:cubicBezTo>
                  <a:cubicBezTo>
                    <a:pt x="165807" y="1769769"/>
                    <a:pt x="178801" y="1806292"/>
                    <a:pt x="160062" y="1820381"/>
                  </a:cubicBezTo>
                  <a:cubicBezTo>
                    <a:pt x="141324" y="1834470"/>
                    <a:pt x="110549" y="1770864"/>
                    <a:pt x="107950" y="1753491"/>
                  </a:cubicBezTo>
                  <a:cubicBezTo>
                    <a:pt x="107402" y="1749525"/>
                    <a:pt x="106992" y="1747062"/>
                    <a:pt x="106719" y="1745694"/>
                  </a:cubicBezTo>
                  <a:cubicBezTo>
                    <a:pt x="106719" y="1745694"/>
                    <a:pt x="113010" y="1791382"/>
                    <a:pt x="83193" y="1779208"/>
                  </a:cubicBezTo>
                  <a:cubicBezTo>
                    <a:pt x="58709" y="1769359"/>
                    <a:pt x="36004" y="1637631"/>
                    <a:pt x="30670" y="1589345"/>
                  </a:cubicBezTo>
                  <a:cubicBezTo>
                    <a:pt x="11247" y="1532578"/>
                    <a:pt x="-33343" y="1339706"/>
                    <a:pt x="43117" y="896101"/>
                  </a:cubicBezTo>
                  <a:cubicBezTo>
                    <a:pt x="121217" y="443742"/>
                    <a:pt x="308194" y="176867"/>
                    <a:pt x="715248" y="0"/>
                  </a:cubicBezTo>
                  <a:lnTo>
                    <a:pt x="912757" y="562064"/>
                  </a:lnTo>
                  <a:close/>
                </a:path>
              </a:pathLst>
            </a:custGeom>
            <a:solidFill>
              <a:srgbClr val="EE508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35" name="Google Shape;335;p17"/>
          <p:cNvGrpSpPr/>
          <p:nvPr/>
        </p:nvGrpSpPr>
        <p:grpSpPr>
          <a:xfrm>
            <a:off x="2125031" y="3654635"/>
            <a:ext cx="1517373" cy="3345845"/>
            <a:chOff x="2125031" y="3654635"/>
            <a:chExt cx="1517373" cy="3345845"/>
          </a:xfrm>
        </p:grpSpPr>
        <p:sp>
          <p:nvSpPr>
            <p:cNvPr id="336" name="Google Shape;336;p17"/>
            <p:cNvSpPr/>
            <p:nvPr/>
          </p:nvSpPr>
          <p:spPr>
            <a:xfrm>
              <a:off x="2125031" y="3706341"/>
              <a:ext cx="1010714" cy="3294139"/>
            </a:xfrm>
            <a:custGeom>
              <a:rect b="b" l="l" r="r" t="t"/>
              <a:pathLst>
                <a:path extrusionOk="0" h="3294139" w="1010714">
                  <a:moveTo>
                    <a:pt x="914928" y="3294140"/>
                  </a:moveTo>
                  <a:lnTo>
                    <a:pt x="903849" y="3288668"/>
                  </a:lnTo>
                  <a:cubicBezTo>
                    <a:pt x="905353" y="3285796"/>
                    <a:pt x="1047193" y="2987460"/>
                    <a:pt x="980582" y="2455490"/>
                  </a:cubicBezTo>
                  <a:cubicBezTo>
                    <a:pt x="947344" y="2189710"/>
                    <a:pt x="744775" y="1980971"/>
                    <a:pt x="530169" y="1759920"/>
                  </a:cubicBezTo>
                  <a:cubicBezTo>
                    <a:pt x="312416" y="1535587"/>
                    <a:pt x="87415" y="1303594"/>
                    <a:pt x="28053" y="995136"/>
                  </a:cubicBezTo>
                  <a:cubicBezTo>
                    <a:pt x="-88072" y="391352"/>
                    <a:pt x="193692" y="3967"/>
                    <a:pt x="196428" y="0"/>
                  </a:cubicBezTo>
                  <a:lnTo>
                    <a:pt x="206413" y="7387"/>
                  </a:lnTo>
                  <a:cubicBezTo>
                    <a:pt x="203540" y="11217"/>
                    <a:pt x="-74805" y="394635"/>
                    <a:pt x="40226" y="992674"/>
                  </a:cubicBezTo>
                  <a:cubicBezTo>
                    <a:pt x="98904" y="1297575"/>
                    <a:pt x="322675" y="1528201"/>
                    <a:pt x="539059" y="1751166"/>
                  </a:cubicBezTo>
                  <a:cubicBezTo>
                    <a:pt x="755033" y="1973721"/>
                    <a:pt x="959107" y="2183965"/>
                    <a:pt x="992892" y="2453848"/>
                  </a:cubicBezTo>
                  <a:cubicBezTo>
                    <a:pt x="1059914" y="2989922"/>
                    <a:pt x="916432" y="3291130"/>
                    <a:pt x="914928" y="3294140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" name="Google Shape;337;p17"/>
            <p:cNvSpPr/>
            <p:nvPr/>
          </p:nvSpPr>
          <p:spPr>
            <a:xfrm>
              <a:off x="3143638" y="3991271"/>
              <a:ext cx="376552" cy="271661"/>
            </a:xfrm>
            <a:custGeom>
              <a:rect b="b" l="l" r="r" t="t"/>
              <a:pathLst>
                <a:path extrusionOk="0" h="271661" w="376552">
                  <a:moveTo>
                    <a:pt x="339349" y="271662"/>
                  </a:moveTo>
                  <a:cubicBezTo>
                    <a:pt x="228421" y="271662"/>
                    <a:pt x="142250" y="242936"/>
                    <a:pt x="82751" y="186169"/>
                  </a:cubicBezTo>
                  <a:cubicBezTo>
                    <a:pt x="274" y="107379"/>
                    <a:pt x="0" y="4377"/>
                    <a:pt x="0" y="0"/>
                  </a:cubicBezTo>
                  <a:lnTo>
                    <a:pt x="12447" y="137"/>
                  </a:lnTo>
                  <a:cubicBezTo>
                    <a:pt x="12447" y="1094"/>
                    <a:pt x="12857" y="102455"/>
                    <a:pt x="91505" y="177415"/>
                  </a:cubicBezTo>
                  <a:cubicBezTo>
                    <a:pt x="154971" y="237875"/>
                    <a:pt x="250579" y="265096"/>
                    <a:pt x="375869" y="258393"/>
                  </a:cubicBezTo>
                  <a:lnTo>
                    <a:pt x="376552" y="270841"/>
                  </a:lnTo>
                  <a:cubicBezTo>
                    <a:pt x="363695" y="271388"/>
                    <a:pt x="351385" y="271662"/>
                    <a:pt x="339349" y="271662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" name="Google Shape;338;p17"/>
            <p:cNvSpPr/>
            <p:nvPr/>
          </p:nvSpPr>
          <p:spPr>
            <a:xfrm>
              <a:off x="2812065" y="3654635"/>
              <a:ext cx="830339" cy="2812781"/>
            </a:xfrm>
            <a:custGeom>
              <a:rect b="b" l="l" r="r" t="t"/>
              <a:pathLst>
                <a:path extrusionOk="0" h="2812781" w="830339">
                  <a:moveTo>
                    <a:pt x="824524" y="2812781"/>
                  </a:moveTo>
                  <a:lnTo>
                    <a:pt x="812214" y="2811414"/>
                  </a:lnTo>
                  <a:cubicBezTo>
                    <a:pt x="852700" y="2461098"/>
                    <a:pt x="678581" y="2001489"/>
                    <a:pt x="294505" y="1445033"/>
                  </a:cubicBezTo>
                  <a:cubicBezTo>
                    <a:pt x="-174646" y="765331"/>
                    <a:pt x="56783" y="7523"/>
                    <a:pt x="59109" y="0"/>
                  </a:cubicBezTo>
                  <a:lnTo>
                    <a:pt x="70872" y="3693"/>
                  </a:lnTo>
                  <a:cubicBezTo>
                    <a:pt x="68546" y="11217"/>
                    <a:pt x="-160969" y="763416"/>
                    <a:pt x="304627" y="1437921"/>
                  </a:cubicBezTo>
                  <a:cubicBezTo>
                    <a:pt x="690481" y="1996838"/>
                    <a:pt x="865421" y="2459457"/>
                    <a:pt x="824524" y="2812781"/>
                  </a:cubicBezTo>
                  <a:close/>
                </a:path>
              </a:pathLst>
            </a:custGeom>
            <a:solidFill>
              <a:srgbClr val="EBF2FA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39" name="Google Shape;339;p17"/>
          <p:cNvGrpSpPr/>
          <p:nvPr/>
        </p:nvGrpSpPr>
        <p:grpSpPr>
          <a:xfrm>
            <a:off x="2483871" y="1457239"/>
            <a:ext cx="4794731" cy="6290243"/>
            <a:chOff x="2483871" y="1457239"/>
            <a:chExt cx="4794731" cy="6290243"/>
          </a:xfrm>
        </p:grpSpPr>
        <p:sp>
          <p:nvSpPr>
            <p:cNvPr id="340" name="Google Shape;340;p17"/>
            <p:cNvSpPr/>
            <p:nvPr/>
          </p:nvSpPr>
          <p:spPr>
            <a:xfrm>
              <a:off x="6645726" y="4736631"/>
              <a:ext cx="418270" cy="262634"/>
            </a:xfrm>
            <a:custGeom>
              <a:rect b="b" l="l" r="r" t="t"/>
              <a:pathLst>
                <a:path extrusionOk="0" h="262634" w="418270">
                  <a:moveTo>
                    <a:pt x="418133" y="262634"/>
                  </a:moveTo>
                  <a:cubicBezTo>
                    <a:pt x="55943" y="258667"/>
                    <a:pt x="547" y="5061"/>
                    <a:pt x="0" y="2463"/>
                  </a:cubicBezTo>
                  <a:lnTo>
                    <a:pt x="12174" y="0"/>
                  </a:lnTo>
                  <a:cubicBezTo>
                    <a:pt x="12720" y="2463"/>
                    <a:pt x="66611" y="246356"/>
                    <a:pt x="418270" y="250186"/>
                  </a:cubicBezTo>
                  <a:lnTo>
                    <a:pt x="418133" y="262634"/>
                  </a:lnTo>
                  <a:close/>
                </a:path>
              </a:pathLst>
            </a:custGeom>
            <a:solidFill>
              <a:srgbClr val="FFC845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1" name="Google Shape;341;p17"/>
            <p:cNvSpPr/>
            <p:nvPr/>
          </p:nvSpPr>
          <p:spPr>
            <a:xfrm>
              <a:off x="5871721" y="4342407"/>
              <a:ext cx="362027" cy="3405075"/>
            </a:xfrm>
            <a:custGeom>
              <a:rect b="b" l="l" r="r" t="t"/>
              <a:pathLst>
                <a:path extrusionOk="0" h="3405075" w="362027">
                  <a:moveTo>
                    <a:pt x="309778" y="3405076"/>
                  </a:moveTo>
                  <a:cubicBezTo>
                    <a:pt x="278045" y="3308229"/>
                    <a:pt x="275310" y="3235868"/>
                    <a:pt x="301571" y="3190044"/>
                  </a:cubicBezTo>
                  <a:cubicBezTo>
                    <a:pt x="314702" y="3167200"/>
                    <a:pt x="331799" y="3157351"/>
                    <a:pt x="341100" y="3153521"/>
                  </a:cubicBezTo>
                  <a:cubicBezTo>
                    <a:pt x="-58978" y="2132532"/>
                    <a:pt x="-35315" y="1330405"/>
                    <a:pt x="55095" y="837008"/>
                  </a:cubicBezTo>
                  <a:cubicBezTo>
                    <a:pt x="153439" y="300935"/>
                    <a:pt x="349717" y="2873"/>
                    <a:pt x="351769" y="0"/>
                  </a:cubicBezTo>
                  <a:lnTo>
                    <a:pt x="362027" y="6839"/>
                  </a:lnTo>
                  <a:cubicBezTo>
                    <a:pt x="360112" y="9712"/>
                    <a:pt x="164929" y="306133"/>
                    <a:pt x="67132" y="839881"/>
                  </a:cubicBezTo>
                  <a:cubicBezTo>
                    <a:pt x="-23142" y="1332593"/>
                    <a:pt x="-46394" y="2134174"/>
                    <a:pt x="354915" y="3155026"/>
                  </a:cubicBezTo>
                  <a:lnTo>
                    <a:pt x="357650" y="3161866"/>
                  </a:lnTo>
                  <a:lnTo>
                    <a:pt x="350538" y="3163370"/>
                  </a:lnTo>
                  <a:cubicBezTo>
                    <a:pt x="349717" y="3163644"/>
                    <a:pt x="327833" y="3168842"/>
                    <a:pt x="311966" y="3196747"/>
                  </a:cubicBezTo>
                  <a:cubicBezTo>
                    <a:pt x="295279" y="3226156"/>
                    <a:pt x="283379" y="3285522"/>
                    <a:pt x="321404" y="3401382"/>
                  </a:cubicBezTo>
                  <a:lnTo>
                    <a:pt x="309778" y="3405076"/>
                  </a:lnTo>
                  <a:close/>
                </a:path>
              </a:pathLst>
            </a:custGeom>
            <a:solidFill>
              <a:srgbClr val="FFC845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2" name="Google Shape;342;p17"/>
            <p:cNvSpPr/>
            <p:nvPr/>
          </p:nvSpPr>
          <p:spPr>
            <a:xfrm>
              <a:off x="5389822" y="4642384"/>
              <a:ext cx="447267" cy="293958"/>
            </a:xfrm>
            <a:custGeom>
              <a:rect b="b" l="l" r="r" t="t"/>
              <a:pathLst>
                <a:path extrusionOk="0" h="293958" w="447267">
                  <a:moveTo>
                    <a:pt x="77007" y="293958"/>
                  </a:moveTo>
                  <a:cubicBezTo>
                    <a:pt x="31459" y="293958"/>
                    <a:pt x="1094" y="286161"/>
                    <a:pt x="0" y="285888"/>
                  </a:cubicBezTo>
                  <a:lnTo>
                    <a:pt x="3283" y="273850"/>
                  </a:lnTo>
                  <a:cubicBezTo>
                    <a:pt x="15730" y="277270"/>
                    <a:pt x="307479" y="351683"/>
                    <a:pt x="435641" y="0"/>
                  </a:cubicBezTo>
                  <a:lnTo>
                    <a:pt x="447267" y="4240"/>
                  </a:lnTo>
                  <a:cubicBezTo>
                    <a:pt x="356036" y="254837"/>
                    <a:pt x="178907" y="293958"/>
                    <a:pt x="77007" y="293958"/>
                  </a:cubicBezTo>
                  <a:close/>
                </a:path>
              </a:pathLst>
            </a:custGeom>
            <a:solidFill>
              <a:srgbClr val="FFC845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3" name="Google Shape;343;p17"/>
            <p:cNvSpPr/>
            <p:nvPr/>
          </p:nvSpPr>
          <p:spPr>
            <a:xfrm>
              <a:off x="5043223" y="2792511"/>
              <a:ext cx="2235379" cy="1826072"/>
            </a:xfrm>
            <a:custGeom>
              <a:rect b="b" l="l" r="r" t="t"/>
              <a:pathLst>
                <a:path extrusionOk="0" h="1826072" w="2235379">
                  <a:moveTo>
                    <a:pt x="407738" y="343969"/>
                  </a:moveTo>
                  <a:cubicBezTo>
                    <a:pt x="562709" y="131810"/>
                    <a:pt x="808091" y="5965"/>
                    <a:pt x="1070706" y="493"/>
                  </a:cubicBezTo>
                  <a:cubicBezTo>
                    <a:pt x="1241954" y="-3063"/>
                    <a:pt x="1443018" y="11573"/>
                    <a:pt x="1596621" y="78736"/>
                  </a:cubicBezTo>
                  <a:cubicBezTo>
                    <a:pt x="1926942" y="223322"/>
                    <a:pt x="2235379" y="769655"/>
                    <a:pt x="2235379" y="1205736"/>
                  </a:cubicBezTo>
                  <a:lnTo>
                    <a:pt x="1742017" y="1205736"/>
                  </a:lnTo>
                  <a:lnTo>
                    <a:pt x="1749677" y="1826072"/>
                  </a:lnTo>
                  <a:lnTo>
                    <a:pt x="541782" y="1802544"/>
                  </a:lnTo>
                  <a:lnTo>
                    <a:pt x="538089" y="1195340"/>
                  </a:lnTo>
                  <a:lnTo>
                    <a:pt x="0" y="957465"/>
                  </a:lnTo>
                  <a:cubicBezTo>
                    <a:pt x="-273" y="957602"/>
                    <a:pt x="210093" y="614400"/>
                    <a:pt x="407738" y="343969"/>
                  </a:cubicBezTo>
                  <a:close/>
                </a:path>
              </a:pathLst>
            </a:custGeom>
            <a:solidFill>
              <a:srgbClr val="FFC845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4" name="Google Shape;344;p17"/>
            <p:cNvSpPr/>
            <p:nvPr/>
          </p:nvSpPr>
          <p:spPr>
            <a:xfrm>
              <a:off x="2483871" y="1457239"/>
              <a:ext cx="2005787" cy="1612208"/>
            </a:xfrm>
            <a:custGeom>
              <a:rect b="b" l="l" r="r" t="t"/>
              <a:pathLst>
                <a:path extrusionOk="0" h="1612208" w="2005787">
                  <a:moveTo>
                    <a:pt x="1846735" y="8233"/>
                  </a:moveTo>
                  <a:cubicBezTo>
                    <a:pt x="1824167" y="16851"/>
                    <a:pt x="1792160" y="131343"/>
                    <a:pt x="1792160" y="131343"/>
                  </a:cubicBezTo>
                  <a:cubicBezTo>
                    <a:pt x="1794759" y="101934"/>
                    <a:pt x="1778482" y="63633"/>
                    <a:pt x="1749348" y="91264"/>
                  </a:cubicBezTo>
                  <a:cubicBezTo>
                    <a:pt x="1697919" y="140234"/>
                    <a:pt x="1707221" y="255000"/>
                    <a:pt x="1672479" y="319838"/>
                  </a:cubicBezTo>
                  <a:cubicBezTo>
                    <a:pt x="1630351" y="398491"/>
                    <a:pt x="1585761" y="475776"/>
                    <a:pt x="1537614" y="550873"/>
                  </a:cubicBezTo>
                  <a:cubicBezTo>
                    <a:pt x="1445152" y="695185"/>
                    <a:pt x="1325881" y="882585"/>
                    <a:pt x="1159147" y="948928"/>
                  </a:cubicBezTo>
                  <a:cubicBezTo>
                    <a:pt x="862337" y="1067113"/>
                    <a:pt x="65052" y="938258"/>
                    <a:pt x="766" y="1211972"/>
                  </a:cubicBezTo>
                  <a:cubicBezTo>
                    <a:pt x="766" y="1211972"/>
                    <a:pt x="-45739" y="1606196"/>
                    <a:pt x="585906" y="1612078"/>
                  </a:cubicBezTo>
                  <a:cubicBezTo>
                    <a:pt x="1217552" y="1617960"/>
                    <a:pt x="1538162" y="1425225"/>
                    <a:pt x="1783543" y="928136"/>
                  </a:cubicBezTo>
                  <a:cubicBezTo>
                    <a:pt x="1982830" y="524473"/>
                    <a:pt x="1994730" y="326951"/>
                    <a:pt x="1992131" y="266900"/>
                  </a:cubicBezTo>
                  <a:cubicBezTo>
                    <a:pt x="2000611" y="219024"/>
                    <a:pt x="2016204" y="86340"/>
                    <a:pt x="1995551" y="69925"/>
                  </a:cubicBezTo>
                  <a:cubicBezTo>
                    <a:pt x="1970383" y="49817"/>
                    <a:pt x="1963544" y="95368"/>
                    <a:pt x="1963544" y="95368"/>
                  </a:cubicBezTo>
                  <a:cubicBezTo>
                    <a:pt x="1963681" y="94000"/>
                    <a:pt x="1964091" y="91538"/>
                    <a:pt x="1964638" y="87571"/>
                  </a:cubicBezTo>
                  <a:cubicBezTo>
                    <a:pt x="1967101" y="70199"/>
                    <a:pt x="1955474" y="436"/>
                    <a:pt x="1933590" y="8644"/>
                  </a:cubicBezTo>
                  <a:cubicBezTo>
                    <a:pt x="1911705" y="16851"/>
                    <a:pt x="1913757" y="55562"/>
                    <a:pt x="1913757" y="55562"/>
                  </a:cubicBezTo>
                  <a:cubicBezTo>
                    <a:pt x="1913757" y="55562"/>
                    <a:pt x="1911431" y="79227"/>
                    <a:pt x="1912389" y="51185"/>
                  </a:cubicBezTo>
                  <a:cubicBezTo>
                    <a:pt x="1913346" y="23280"/>
                    <a:pt x="1915808" y="-3120"/>
                    <a:pt x="1893377" y="300"/>
                  </a:cubicBezTo>
                  <a:cubicBezTo>
                    <a:pt x="1870945" y="3583"/>
                    <a:pt x="1868893" y="27247"/>
                    <a:pt x="1868893" y="27247"/>
                  </a:cubicBezTo>
                  <a:cubicBezTo>
                    <a:pt x="1868893" y="27247"/>
                    <a:pt x="1869167" y="-384"/>
                    <a:pt x="1846735" y="8233"/>
                  </a:cubicBezTo>
                  <a:close/>
                </a:path>
              </a:pathLst>
            </a:custGeom>
            <a:solidFill>
              <a:srgbClr val="FFC845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45" name="Google Shape;345;p17"/>
          <p:cNvGrpSpPr/>
          <p:nvPr/>
        </p:nvGrpSpPr>
        <p:grpSpPr>
          <a:xfrm>
            <a:off x="5119820" y="2813249"/>
            <a:ext cx="2008304" cy="1185408"/>
            <a:chOff x="5119820" y="2813249"/>
            <a:chExt cx="2008304" cy="1185408"/>
          </a:xfrm>
        </p:grpSpPr>
        <p:sp>
          <p:nvSpPr>
            <p:cNvPr id="346" name="Google Shape;346;p17"/>
            <p:cNvSpPr/>
            <p:nvPr/>
          </p:nvSpPr>
          <p:spPr>
            <a:xfrm>
              <a:off x="5215018" y="2918439"/>
              <a:ext cx="838318" cy="912515"/>
            </a:xfrm>
            <a:custGeom>
              <a:rect b="b" l="l" r="r" t="t"/>
              <a:pathLst>
                <a:path extrusionOk="0" h="912515" w="838318">
                  <a:moveTo>
                    <a:pt x="11626" y="912516"/>
                  </a:moveTo>
                  <a:lnTo>
                    <a:pt x="0" y="908002"/>
                  </a:lnTo>
                  <a:cubicBezTo>
                    <a:pt x="329364" y="51022"/>
                    <a:pt x="832300" y="410"/>
                    <a:pt x="837361" y="0"/>
                  </a:cubicBezTo>
                  <a:lnTo>
                    <a:pt x="838318" y="12311"/>
                  </a:lnTo>
                  <a:cubicBezTo>
                    <a:pt x="833395" y="12858"/>
                    <a:pt x="337981" y="63470"/>
                    <a:pt x="11626" y="912516"/>
                  </a:cubicBez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7" name="Google Shape;347;p17"/>
            <p:cNvSpPr/>
            <p:nvPr/>
          </p:nvSpPr>
          <p:spPr>
            <a:xfrm>
              <a:off x="5119820" y="2839786"/>
              <a:ext cx="887832" cy="949311"/>
            </a:xfrm>
            <a:custGeom>
              <a:rect b="b" l="l" r="r" t="t"/>
              <a:pathLst>
                <a:path extrusionOk="0" h="949311" w="887832">
                  <a:moveTo>
                    <a:pt x="11353" y="949312"/>
                  </a:moveTo>
                  <a:lnTo>
                    <a:pt x="0" y="944251"/>
                  </a:lnTo>
                  <a:cubicBezTo>
                    <a:pt x="409243" y="38848"/>
                    <a:pt x="882498" y="274"/>
                    <a:pt x="887149" y="0"/>
                  </a:cubicBezTo>
                  <a:lnTo>
                    <a:pt x="887832" y="12448"/>
                  </a:lnTo>
                  <a:cubicBezTo>
                    <a:pt x="883319" y="12585"/>
                    <a:pt x="417176" y="51569"/>
                    <a:pt x="11353" y="949312"/>
                  </a:cubicBez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8" name="Google Shape;348;p17"/>
            <p:cNvSpPr/>
            <p:nvPr/>
          </p:nvSpPr>
          <p:spPr>
            <a:xfrm>
              <a:off x="6292700" y="2896826"/>
              <a:ext cx="748568" cy="1101831"/>
            </a:xfrm>
            <a:custGeom>
              <a:rect b="b" l="l" r="r" t="t"/>
              <a:pathLst>
                <a:path extrusionOk="0" h="1101831" w="748568">
                  <a:moveTo>
                    <a:pt x="747224" y="1101831"/>
                  </a:moveTo>
                  <a:lnTo>
                    <a:pt x="730673" y="1101147"/>
                  </a:lnTo>
                  <a:cubicBezTo>
                    <a:pt x="750096" y="626218"/>
                    <a:pt x="550262" y="356471"/>
                    <a:pt x="379288" y="213937"/>
                  </a:cubicBezTo>
                  <a:cubicBezTo>
                    <a:pt x="193952" y="59366"/>
                    <a:pt x="1915" y="16551"/>
                    <a:pt x="0" y="16141"/>
                  </a:cubicBezTo>
                  <a:lnTo>
                    <a:pt x="3419" y="0"/>
                  </a:lnTo>
                  <a:cubicBezTo>
                    <a:pt x="5335" y="410"/>
                    <a:pt x="201339" y="44183"/>
                    <a:pt x="389820" y="201216"/>
                  </a:cubicBezTo>
                  <a:cubicBezTo>
                    <a:pt x="563803" y="346212"/>
                    <a:pt x="767057" y="620199"/>
                    <a:pt x="747224" y="1101831"/>
                  </a:cubicBez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" name="Google Shape;349;p17"/>
            <p:cNvSpPr/>
            <p:nvPr/>
          </p:nvSpPr>
          <p:spPr>
            <a:xfrm>
              <a:off x="6300496" y="2813249"/>
              <a:ext cx="827628" cy="1185408"/>
            </a:xfrm>
            <a:custGeom>
              <a:rect b="b" l="l" r="r" t="t"/>
              <a:pathLst>
                <a:path extrusionOk="0" h="1185408" w="827628">
                  <a:moveTo>
                    <a:pt x="826418" y="1185409"/>
                  </a:moveTo>
                  <a:lnTo>
                    <a:pt x="809868" y="1184725"/>
                  </a:lnTo>
                  <a:cubicBezTo>
                    <a:pt x="829291" y="709795"/>
                    <a:pt x="608119" y="417342"/>
                    <a:pt x="419091" y="255521"/>
                  </a:cubicBezTo>
                  <a:cubicBezTo>
                    <a:pt x="214059" y="80158"/>
                    <a:pt x="2052" y="16415"/>
                    <a:pt x="0" y="15868"/>
                  </a:cubicBezTo>
                  <a:lnTo>
                    <a:pt x="4650" y="0"/>
                  </a:lnTo>
                  <a:cubicBezTo>
                    <a:pt x="6839" y="684"/>
                    <a:pt x="222129" y="65385"/>
                    <a:pt x="429759" y="242936"/>
                  </a:cubicBezTo>
                  <a:cubicBezTo>
                    <a:pt x="621660" y="407083"/>
                    <a:pt x="846114" y="703777"/>
                    <a:pt x="826418" y="1185409"/>
                  </a:cubicBez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0" name="Google Shape;350;p17"/>
            <p:cNvSpPr/>
            <p:nvPr/>
          </p:nvSpPr>
          <p:spPr>
            <a:xfrm>
              <a:off x="6645863" y="3480640"/>
              <a:ext cx="43772" cy="517744"/>
            </a:xfrm>
            <a:custGeom>
              <a:rect b="b" l="l" r="r" t="t"/>
              <a:pathLst>
                <a:path extrusionOk="0" h="517744" w="43772">
                  <a:moveTo>
                    <a:pt x="23116" y="517744"/>
                  </a:moveTo>
                  <a:cubicBezTo>
                    <a:pt x="22979" y="505844"/>
                    <a:pt x="24073" y="486557"/>
                    <a:pt x="25578" y="462208"/>
                  </a:cubicBezTo>
                  <a:cubicBezTo>
                    <a:pt x="31459" y="364131"/>
                    <a:pt x="42402" y="181655"/>
                    <a:pt x="0" y="2873"/>
                  </a:cubicBezTo>
                  <a:lnTo>
                    <a:pt x="12037" y="0"/>
                  </a:lnTo>
                  <a:cubicBezTo>
                    <a:pt x="54985" y="180561"/>
                    <a:pt x="43906" y="364268"/>
                    <a:pt x="37888" y="462892"/>
                  </a:cubicBezTo>
                  <a:cubicBezTo>
                    <a:pt x="36383" y="486967"/>
                    <a:pt x="35289" y="506117"/>
                    <a:pt x="35426" y="517471"/>
                  </a:cubicBezTo>
                  <a:lnTo>
                    <a:pt x="23116" y="517744"/>
                  </a:ln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" name="Google Shape;351;p17"/>
            <p:cNvSpPr/>
            <p:nvPr/>
          </p:nvSpPr>
          <p:spPr>
            <a:xfrm rot="-4932420">
              <a:off x="5405342" y="3780096"/>
              <a:ext cx="406643" cy="12447"/>
            </a:xfrm>
            <a:custGeom>
              <a:rect b="b" l="l" r="r" t="t"/>
              <a:pathLst>
                <a:path extrusionOk="0" h="12447" w="406643">
                  <a:moveTo>
                    <a:pt x="0" y="0"/>
                  </a:moveTo>
                  <a:lnTo>
                    <a:pt x="406644" y="0"/>
                  </a:lnTo>
                  <a:lnTo>
                    <a:pt x="406644" y="12448"/>
                  </a:lnTo>
                  <a:lnTo>
                    <a:pt x="0" y="12448"/>
                  </a:ln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52" name="Google Shape;352;p17"/>
          <p:cNvGrpSpPr/>
          <p:nvPr/>
        </p:nvGrpSpPr>
        <p:grpSpPr>
          <a:xfrm>
            <a:off x="5577983" y="2115566"/>
            <a:ext cx="1692823" cy="3077252"/>
            <a:chOff x="5577983" y="2115566"/>
            <a:chExt cx="1692823" cy="3077252"/>
          </a:xfrm>
        </p:grpSpPr>
        <p:sp>
          <p:nvSpPr>
            <p:cNvPr id="353" name="Google Shape;353;p17"/>
            <p:cNvSpPr/>
            <p:nvPr/>
          </p:nvSpPr>
          <p:spPr>
            <a:xfrm>
              <a:off x="5726854" y="3998384"/>
              <a:ext cx="1543952" cy="1194434"/>
            </a:xfrm>
            <a:custGeom>
              <a:rect b="b" l="l" r="r" t="t"/>
              <a:pathLst>
                <a:path extrusionOk="0" h="1194434" w="1543952">
                  <a:moveTo>
                    <a:pt x="948280" y="0"/>
                  </a:moveTo>
                  <a:cubicBezTo>
                    <a:pt x="945545" y="120647"/>
                    <a:pt x="936927" y="229531"/>
                    <a:pt x="910666" y="306680"/>
                  </a:cubicBezTo>
                  <a:cubicBezTo>
                    <a:pt x="852808" y="476571"/>
                    <a:pt x="671576" y="605015"/>
                    <a:pt x="532062" y="704734"/>
                  </a:cubicBezTo>
                  <a:cubicBezTo>
                    <a:pt x="459432" y="756577"/>
                    <a:pt x="384477" y="805000"/>
                    <a:pt x="308018" y="851098"/>
                  </a:cubicBezTo>
                  <a:cubicBezTo>
                    <a:pt x="245099" y="888988"/>
                    <a:pt x="130068" y="885569"/>
                    <a:pt x="83700" y="939463"/>
                  </a:cubicBezTo>
                  <a:cubicBezTo>
                    <a:pt x="57575" y="969830"/>
                    <a:pt x="96557" y="984193"/>
                    <a:pt x="125828" y="980090"/>
                  </a:cubicBezTo>
                  <a:cubicBezTo>
                    <a:pt x="125828" y="980090"/>
                    <a:pt x="13122" y="1017843"/>
                    <a:pt x="5600" y="1040823"/>
                  </a:cubicBezTo>
                  <a:cubicBezTo>
                    <a:pt x="-1924" y="1063804"/>
                    <a:pt x="25843" y="1062026"/>
                    <a:pt x="25843" y="1062026"/>
                  </a:cubicBezTo>
                  <a:cubicBezTo>
                    <a:pt x="25843" y="1062026"/>
                    <a:pt x="2317" y="1065445"/>
                    <a:pt x="128" y="1087879"/>
                  </a:cubicBezTo>
                  <a:cubicBezTo>
                    <a:pt x="-2060" y="1110449"/>
                    <a:pt x="24065" y="1106619"/>
                    <a:pt x="51967" y="1104293"/>
                  </a:cubicBezTo>
                  <a:cubicBezTo>
                    <a:pt x="79870" y="1101968"/>
                    <a:pt x="56344" y="1105387"/>
                    <a:pt x="56344" y="1105387"/>
                  </a:cubicBezTo>
                  <a:cubicBezTo>
                    <a:pt x="56344" y="1105387"/>
                    <a:pt x="17636" y="1105251"/>
                    <a:pt x="10523" y="1127547"/>
                  </a:cubicBezTo>
                  <a:cubicBezTo>
                    <a:pt x="3548" y="1149844"/>
                    <a:pt x="73715" y="1157915"/>
                    <a:pt x="90949" y="1154631"/>
                  </a:cubicBezTo>
                  <a:cubicBezTo>
                    <a:pt x="94916" y="1153948"/>
                    <a:pt x="97378" y="1153400"/>
                    <a:pt x="98746" y="1153127"/>
                  </a:cubicBezTo>
                  <a:cubicBezTo>
                    <a:pt x="98746" y="1153127"/>
                    <a:pt x="53609" y="1162291"/>
                    <a:pt x="74947" y="1186503"/>
                  </a:cubicBezTo>
                  <a:cubicBezTo>
                    <a:pt x="92454" y="1206337"/>
                    <a:pt x="224172" y="1184041"/>
                    <a:pt x="271498" y="1173098"/>
                  </a:cubicBezTo>
                  <a:cubicBezTo>
                    <a:pt x="331544" y="1172688"/>
                    <a:pt x="528232" y="1150801"/>
                    <a:pt x="921334" y="931529"/>
                  </a:cubicBezTo>
                  <a:cubicBezTo>
                    <a:pt x="1322234" y="707880"/>
                    <a:pt x="1511946" y="442921"/>
                    <a:pt x="1543953" y="273"/>
                  </a:cubicBezTo>
                  <a:lnTo>
                    <a:pt x="948280" y="273"/>
                  </a:lnTo>
                  <a:close/>
                </a:path>
              </a:pathLst>
            </a:custGeom>
            <a:solidFill>
              <a:srgbClr val="EE508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4" name="Google Shape;354;p17"/>
            <p:cNvSpPr/>
            <p:nvPr/>
          </p:nvSpPr>
          <p:spPr>
            <a:xfrm>
              <a:off x="5577983" y="2115566"/>
              <a:ext cx="808113" cy="869505"/>
            </a:xfrm>
            <a:custGeom>
              <a:rect b="b" l="l" r="r" t="t"/>
              <a:pathLst>
                <a:path extrusionOk="0" h="869505" w="808113">
                  <a:moveTo>
                    <a:pt x="788577" y="309340"/>
                  </a:moveTo>
                  <a:cubicBezTo>
                    <a:pt x="773531" y="295524"/>
                    <a:pt x="754519" y="295251"/>
                    <a:pt x="737148" y="299765"/>
                  </a:cubicBezTo>
                  <a:cubicBezTo>
                    <a:pt x="718273" y="149161"/>
                    <a:pt x="582998" y="22495"/>
                    <a:pt x="406143" y="2660"/>
                  </a:cubicBezTo>
                  <a:cubicBezTo>
                    <a:pt x="202889" y="-20183"/>
                    <a:pt x="21931" y="106619"/>
                    <a:pt x="1824" y="285812"/>
                  </a:cubicBezTo>
                  <a:cubicBezTo>
                    <a:pt x="-18282" y="465005"/>
                    <a:pt x="130123" y="628741"/>
                    <a:pt x="333240" y="651585"/>
                  </a:cubicBezTo>
                  <a:cubicBezTo>
                    <a:pt x="351705" y="653637"/>
                    <a:pt x="370033" y="654457"/>
                    <a:pt x="387951" y="654184"/>
                  </a:cubicBezTo>
                  <a:lnTo>
                    <a:pt x="410793" y="800000"/>
                  </a:lnTo>
                  <a:cubicBezTo>
                    <a:pt x="587512" y="972080"/>
                    <a:pt x="748911" y="770454"/>
                    <a:pt x="748911" y="770454"/>
                  </a:cubicBezTo>
                  <a:lnTo>
                    <a:pt x="726342" y="422054"/>
                  </a:lnTo>
                  <a:cubicBezTo>
                    <a:pt x="727163" y="419181"/>
                    <a:pt x="727984" y="416445"/>
                    <a:pt x="728804" y="413573"/>
                  </a:cubicBezTo>
                  <a:cubicBezTo>
                    <a:pt x="746996" y="413026"/>
                    <a:pt x="754656" y="412889"/>
                    <a:pt x="767513" y="407144"/>
                  </a:cubicBezTo>
                  <a:cubicBezTo>
                    <a:pt x="818121" y="384574"/>
                    <a:pt x="816890" y="335193"/>
                    <a:pt x="788577" y="309340"/>
                  </a:cubicBezTo>
                  <a:close/>
                </a:path>
              </a:pathLst>
            </a:custGeom>
            <a:solidFill>
              <a:srgbClr val="EE508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55" name="Google Shape;355;p17"/>
          <p:cNvSpPr/>
          <p:nvPr/>
        </p:nvSpPr>
        <p:spPr>
          <a:xfrm>
            <a:off x="2094953" y="2429288"/>
            <a:ext cx="1276106" cy="1399333"/>
          </a:xfrm>
          <a:custGeom>
            <a:rect b="b" l="l" r="r" t="t"/>
            <a:pathLst>
              <a:path extrusionOk="0" h="1399333" w="1276106">
                <a:moveTo>
                  <a:pt x="1057849" y="950538"/>
                </a:moveTo>
                <a:cubicBezTo>
                  <a:pt x="1473793" y="576832"/>
                  <a:pt x="1239628" y="66064"/>
                  <a:pt x="820400" y="14358"/>
                </a:cubicBezTo>
                <a:cubicBezTo>
                  <a:pt x="393513" y="-38306"/>
                  <a:pt x="152098" y="70851"/>
                  <a:pt x="152098" y="70851"/>
                </a:cubicBezTo>
                <a:lnTo>
                  <a:pt x="0" y="489835"/>
                </a:lnTo>
                <a:lnTo>
                  <a:pt x="65791" y="1272265"/>
                </a:lnTo>
                <a:cubicBezTo>
                  <a:pt x="763090" y="1533120"/>
                  <a:pt x="1154278" y="1311523"/>
                  <a:pt x="1154278" y="1311523"/>
                </a:cubicBezTo>
                <a:lnTo>
                  <a:pt x="1034186" y="970920"/>
                </a:lnTo>
                <a:cubicBezTo>
                  <a:pt x="1042529" y="964491"/>
                  <a:pt x="1050326" y="957651"/>
                  <a:pt x="1057849" y="950538"/>
                </a:cubicBezTo>
                <a:close/>
              </a:path>
            </a:pathLst>
          </a:custGeom>
          <a:solidFill>
            <a:srgbClr val="6664AC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56" name="Google Shape;356;p17"/>
          <p:cNvGrpSpPr/>
          <p:nvPr/>
        </p:nvGrpSpPr>
        <p:grpSpPr>
          <a:xfrm>
            <a:off x="1518567" y="1286689"/>
            <a:ext cx="2232779" cy="3419190"/>
            <a:chOff x="1518567" y="1286689"/>
            <a:chExt cx="2232779" cy="3419190"/>
          </a:xfrm>
        </p:grpSpPr>
        <p:sp>
          <p:nvSpPr>
            <p:cNvPr id="357" name="Google Shape;357;p17"/>
            <p:cNvSpPr/>
            <p:nvPr/>
          </p:nvSpPr>
          <p:spPr>
            <a:xfrm>
              <a:off x="1733670" y="2464901"/>
              <a:ext cx="1300722" cy="2240978"/>
            </a:xfrm>
            <a:custGeom>
              <a:rect b="b" l="l" r="r" t="t"/>
              <a:pathLst>
                <a:path extrusionOk="0" h="2240978" w="1300722">
                  <a:moveTo>
                    <a:pt x="1300544" y="2109909"/>
                  </a:moveTo>
                  <a:cubicBezTo>
                    <a:pt x="1297945" y="2085971"/>
                    <a:pt x="1195771" y="2025374"/>
                    <a:pt x="1195771" y="2025374"/>
                  </a:cubicBezTo>
                  <a:cubicBezTo>
                    <a:pt x="1223537" y="2035496"/>
                    <a:pt x="1264708" y="2029614"/>
                    <a:pt x="1245559" y="1994460"/>
                  </a:cubicBezTo>
                  <a:cubicBezTo>
                    <a:pt x="1211501" y="1932084"/>
                    <a:pt x="1098248" y="1911429"/>
                    <a:pt x="1044767" y="1861091"/>
                  </a:cubicBezTo>
                  <a:cubicBezTo>
                    <a:pt x="979661" y="1800083"/>
                    <a:pt x="916469" y="1737024"/>
                    <a:pt x="856423" y="1671092"/>
                  </a:cubicBezTo>
                  <a:cubicBezTo>
                    <a:pt x="740981" y="1544426"/>
                    <a:pt x="590798" y="1380827"/>
                    <a:pt x="569734" y="1202591"/>
                  </a:cubicBezTo>
                  <a:cubicBezTo>
                    <a:pt x="532393" y="885242"/>
                    <a:pt x="862988" y="148363"/>
                    <a:pt x="615145" y="15541"/>
                  </a:cubicBezTo>
                  <a:cubicBezTo>
                    <a:pt x="615145" y="15541"/>
                    <a:pt x="246389" y="-131233"/>
                    <a:pt x="77467" y="477339"/>
                  </a:cubicBezTo>
                  <a:cubicBezTo>
                    <a:pt x="-91455" y="1086048"/>
                    <a:pt x="11676" y="1445665"/>
                    <a:pt x="428305" y="1811163"/>
                  </a:cubicBezTo>
                  <a:cubicBezTo>
                    <a:pt x="766696" y="2107994"/>
                    <a:pt x="954493" y="2170643"/>
                    <a:pt x="1013035" y="2183638"/>
                  </a:cubicBezTo>
                  <a:cubicBezTo>
                    <a:pt x="1057078" y="2204156"/>
                    <a:pt x="1181273" y="2253674"/>
                    <a:pt x="1202474" y="2237943"/>
                  </a:cubicBezTo>
                  <a:cubicBezTo>
                    <a:pt x="1228325" y="2218793"/>
                    <a:pt x="1186197" y="2200326"/>
                    <a:pt x="1186197" y="2200326"/>
                  </a:cubicBezTo>
                  <a:cubicBezTo>
                    <a:pt x="1187428" y="2200874"/>
                    <a:pt x="1189753" y="2201831"/>
                    <a:pt x="1193446" y="2203336"/>
                  </a:cubicBezTo>
                  <a:cubicBezTo>
                    <a:pt x="1209586" y="2210175"/>
                    <a:pt x="1279891" y="2217015"/>
                    <a:pt x="1277702" y="2193761"/>
                  </a:cubicBezTo>
                  <a:cubicBezTo>
                    <a:pt x="1275514" y="2170507"/>
                    <a:pt x="1237626" y="2162436"/>
                    <a:pt x="1237626" y="2162436"/>
                  </a:cubicBezTo>
                  <a:cubicBezTo>
                    <a:pt x="1237626" y="2162436"/>
                    <a:pt x="1215468" y="2154092"/>
                    <a:pt x="1242139" y="2162299"/>
                  </a:cubicBezTo>
                  <a:cubicBezTo>
                    <a:pt x="1268811" y="2170507"/>
                    <a:pt x="1293705" y="2179671"/>
                    <a:pt x="1296167" y="2157101"/>
                  </a:cubicBezTo>
                  <a:cubicBezTo>
                    <a:pt x="1298766" y="2134668"/>
                    <a:pt x="1276471" y="2126461"/>
                    <a:pt x="1276471" y="2126461"/>
                  </a:cubicBezTo>
                  <a:cubicBezTo>
                    <a:pt x="1276471" y="2126461"/>
                    <a:pt x="1303143" y="2133847"/>
                    <a:pt x="1300544" y="2109909"/>
                  </a:cubicBezTo>
                  <a:close/>
                </a:path>
              </a:pathLst>
            </a:custGeom>
            <a:solidFill>
              <a:srgbClr val="FFC845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8" name="Google Shape;358;p17"/>
            <p:cNvSpPr/>
            <p:nvPr/>
          </p:nvSpPr>
          <p:spPr>
            <a:xfrm>
              <a:off x="2520985" y="1759919"/>
              <a:ext cx="809945" cy="871433"/>
            </a:xfrm>
            <a:custGeom>
              <a:rect b="b" l="l" r="r" t="t"/>
              <a:pathLst>
                <a:path extrusionOk="0" h="871433" w="809945">
                  <a:moveTo>
                    <a:pt x="808125" y="286357"/>
                  </a:moveTo>
                  <a:cubicBezTo>
                    <a:pt x="788018" y="106754"/>
                    <a:pt x="606513" y="-20186"/>
                    <a:pt x="402849" y="2658"/>
                  </a:cubicBezTo>
                  <a:cubicBezTo>
                    <a:pt x="225583" y="22629"/>
                    <a:pt x="90035" y="149432"/>
                    <a:pt x="71160" y="300446"/>
                  </a:cubicBezTo>
                  <a:cubicBezTo>
                    <a:pt x="53789" y="295932"/>
                    <a:pt x="34776" y="296206"/>
                    <a:pt x="19594" y="310021"/>
                  </a:cubicBezTo>
                  <a:cubicBezTo>
                    <a:pt x="-8856" y="336011"/>
                    <a:pt x="-9950" y="385392"/>
                    <a:pt x="40658" y="407962"/>
                  </a:cubicBezTo>
                  <a:cubicBezTo>
                    <a:pt x="53652" y="413707"/>
                    <a:pt x="61175" y="413844"/>
                    <a:pt x="79503" y="414391"/>
                  </a:cubicBezTo>
                  <a:cubicBezTo>
                    <a:pt x="80324" y="417264"/>
                    <a:pt x="81145" y="420136"/>
                    <a:pt x="81965" y="422872"/>
                  </a:cubicBezTo>
                  <a:lnTo>
                    <a:pt x="59397" y="772093"/>
                  </a:lnTo>
                  <a:cubicBezTo>
                    <a:pt x="59397" y="772093"/>
                    <a:pt x="221206" y="974266"/>
                    <a:pt x="398335" y="801776"/>
                  </a:cubicBezTo>
                  <a:lnTo>
                    <a:pt x="421177" y="655686"/>
                  </a:lnTo>
                  <a:cubicBezTo>
                    <a:pt x="439232" y="655959"/>
                    <a:pt x="457560" y="655139"/>
                    <a:pt x="476025" y="653087"/>
                  </a:cubicBezTo>
                  <a:cubicBezTo>
                    <a:pt x="679553" y="630106"/>
                    <a:pt x="828231" y="465960"/>
                    <a:pt x="808125" y="286357"/>
                  </a:cubicBezTo>
                  <a:close/>
                </a:path>
              </a:pathLst>
            </a:custGeom>
            <a:solidFill>
              <a:srgbClr val="FFC845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" name="Google Shape;359;p17"/>
            <p:cNvSpPr/>
            <p:nvPr/>
          </p:nvSpPr>
          <p:spPr>
            <a:xfrm>
              <a:off x="1619510" y="1772973"/>
              <a:ext cx="187113" cy="276039"/>
            </a:xfrm>
            <a:custGeom>
              <a:rect b="b" l="l" r="r" t="t"/>
              <a:pathLst>
                <a:path extrusionOk="0" h="276039" w="187113">
                  <a:moveTo>
                    <a:pt x="12447" y="276039"/>
                  </a:moveTo>
                  <a:lnTo>
                    <a:pt x="0" y="276039"/>
                  </a:lnTo>
                  <a:lnTo>
                    <a:pt x="0" y="51022"/>
                  </a:lnTo>
                  <a:lnTo>
                    <a:pt x="187114" y="0"/>
                  </a:lnTo>
                  <a:lnTo>
                    <a:pt x="187114" y="213253"/>
                  </a:lnTo>
                  <a:lnTo>
                    <a:pt x="174667" y="213253"/>
                  </a:lnTo>
                  <a:lnTo>
                    <a:pt x="174667" y="16278"/>
                  </a:lnTo>
                  <a:lnTo>
                    <a:pt x="12447" y="60460"/>
                  </a:lnTo>
                  <a:close/>
                </a:path>
              </a:pathLst>
            </a:custGeom>
            <a:solidFill>
              <a:srgbClr val="FFC845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0" name="Google Shape;360;p17"/>
            <p:cNvSpPr/>
            <p:nvPr/>
          </p:nvSpPr>
          <p:spPr>
            <a:xfrm>
              <a:off x="1518567" y="1991560"/>
              <a:ext cx="114894" cy="114902"/>
            </a:xfrm>
            <a:custGeom>
              <a:rect b="b" l="l" r="r" t="t"/>
              <a:pathLst>
                <a:path extrusionOk="0" h="114902" w="114894">
                  <a:moveTo>
                    <a:pt x="114894" y="57451"/>
                  </a:moveTo>
                  <a:cubicBezTo>
                    <a:pt x="114894" y="89181"/>
                    <a:pt x="89174" y="114902"/>
                    <a:pt x="57447" y="114902"/>
                  </a:cubicBezTo>
                  <a:cubicBezTo>
                    <a:pt x="25720" y="114902"/>
                    <a:pt x="0" y="89181"/>
                    <a:pt x="0" y="57451"/>
                  </a:cubicBezTo>
                  <a:cubicBezTo>
                    <a:pt x="0" y="25722"/>
                    <a:pt x="25720" y="0"/>
                    <a:pt x="57447" y="0"/>
                  </a:cubicBezTo>
                  <a:cubicBezTo>
                    <a:pt x="89174" y="0"/>
                    <a:pt x="114894" y="25722"/>
                    <a:pt x="114894" y="57451"/>
                  </a:cubicBezTo>
                  <a:close/>
                </a:path>
              </a:pathLst>
            </a:custGeom>
            <a:solidFill>
              <a:srgbClr val="FFC845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1" name="Google Shape;361;p17"/>
            <p:cNvSpPr/>
            <p:nvPr/>
          </p:nvSpPr>
          <p:spPr>
            <a:xfrm>
              <a:off x="1696927" y="1922072"/>
              <a:ext cx="114894" cy="114902"/>
            </a:xfrm>
            <a:custGeom>
              <a:rect b="b" l="l" r="r" t="t"/>
              <a:pathLst>
                <a:path extrusionOk="0" h="114902" w="114894">
                  <a:moveTo>
                    <a:pt x="114894" y="57451"/>
                  </a:moveTo>
                  <a:cubicBezTo>
                    <a:pt x="114894" y="89181"/>
                    <a:pt x="89174" y="114902"/>
                    <a:pt x="57447" y="114902"/>
                  </a:cubicBezTo>
                  <a:cubicBezTo>
                    <a:pt x="25720" y="114902"/>
                    <a:pt x="0" y="89181"/>
                    <a:pt x="0" y="57451"/>
                  </a:cubicBezTo>
                  <a:cubicBezTo>
                    <a:pt x="0" y="25722"/>
                    <a:pt x="25720" y="0"/>
                    <a:pt x="57447" y="0"/>
                  </a:cubicBezTo>
                  <a:cubicBezTo>
                    <a:pt x="89174" y="0"/>
                    <a:pt x="114894" y="25722"/>
                    <a:pt x="114894" y="57451"/>
                  </a:cubicBezTo>
                  <a:close/>
                </a:path>
              </a:pathLst>
            </a:custGeom>
            <a:solidFill>
              <a:srgbClr val="FFC845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2" name="Google Shape;362;p17"/>
            <p:cNvSpPr/>
            <p:nvPr/>
          </p:nvSpPr>
          <p:spPr>
            <a:xfrm>
              <a:off x="3559035" y="1286689"/>
              <a:ext cx="187113" cy="275902"/>
            </a:xfrm>
            <a:custGeom>
              <a:rect b="b" l="l" r="r" t="t"/>
              <a:pathLst>
                <a:path extrusionOk="0" h="275902" w="187113">
                  <a:moveTo>
                    <a:pt x="12310" y="275902"/>
                  </a:moveTo>
                  <a:lnTo>
                    <a:pt x="0" y="275902"/>
                  </a:lnTo>
                  <a:lnTo>
                    <a:pt x="0" y="51022"/>
                  </a:lnTo>
                  <a:lnTo>
                    <a:pt x="187114" y="0"/>
                  </a:lnTo>
                  <a:lnTo>
                    <a:pt x="187114" y="213253"/>
                  </a:lnTo>
                  <a:lnTo>
                    <a:pt x="174667" y="213253"/>
                  </a:lnTo>
                  <a:lnTo>
                    <a:pt x="174667" y="16141"/>
                  </a:lnTo>
                  <a:lnTo>
                    <a:pt x="12310" y="60461"/>
                  </a:lnTo>
                  <a:close/>
                </a:path>
              </a:pathLst>
            </a:custGeom>
            <a:solidFill>
              <a:srgbClr val="FFC845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3" name="Google Shape;363;p17"/>
            <p:cNvSpPr/>
            <p:nvPr/>
          </p:nvSpPr>
          <p:spPr>
            <a:xfrm>
              <a:off x="3458092" y="1505141"/>
              <a:ext cx="114894" cy="114902"/>
            </a:xfrm>
            <a:custGeom>
              <a:rect b="b" l="l" r="r" t="t"/>
              <a:pathLst>
                <a:path extrusionOk="0" h="114902" w="114894">
                  <a:moveTo>
                    <a:pt x="114894" y="57451"/>
                  </a:moveTo>
                  <a:cubicBezTo>
                    <a:pt x="114894" y="89181"/>
                    <a:pt x="89174" y="114902"/>
                    <a:pt x="57447" y="114902"/>
                  </a:cubicBezTo>
                  <a:cubicBezTo>
                    <a:pt x="25720" y="114902"/>
                    <a:pt x="0" y="89181"/>
                    <a:pt x="0" y="57451"/>
                  </a:cubicBezTo>
                  <a:cubicBezTo>
                    <a:pt x="0" y="25722"/>
                    <a:pt x="25720" y="0"/>
                    <a:pt x="57447" y="0"/>
                  </a:cubicBezTo>
                  <a:cubicBezTo>
                    <a:pt x="89174" y="0"/>
                    <a:pt x="114894" y="25722"/>
                    <a:pt x="114894" y="57451"/>
                  </a:cubicBezTo>
                  <a:close/>
                </a:path>
              </a:pathLst>
            </a:custGeom>
            <a:solidFill>
              <a:srgbClr val="FFC845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4" name="Google Shape;364;p17"/>
            <p:cNvSpPr/>
            <p:nvPr/>
          </p:nvSpPr>
          <p:spPr>
            <a:xfrm>
              <a:off x="3636452" y="1435652"/>
              <a:ext cx="114894" cy="114902"/>
            </a:xfrm>
            <a:custGeom>
              <a:rect b="b" l="l" r="r" t="t"/>
              <a:pathLst>
                <a:path extrusionOk="0" h="114902" w="114894">
                  <a:moveTo>
                    <a:pt x="114894" y="57451"/>
                  </a:moveTo>
                  <a:cubicBezTo>
                    <a:pt x="114894" y="89181"/>
                    <a:pt x="89174" y="114902"/>
                    <a:pt x="57447" y="114902"/>
                  </a:cubicBezTo>
                  <a:cubicBezTo>
                    <a:pt x="25720" y="114902"/>
                    <a:pt x="0" y="89181"/>
                    <a:pt x="0" y="57451"/>
                  </a:cubicBezTo>
                  <a:cubicBezTo>
                    <a:pt x="0" y="25722"/>
                    <a:pt x="25720" y="0"/>
                    <a:pt x="57447" y="0"/>
                  </a:cubicBezTo>
                  <a:cubicBezTo>
                    <a:pt x="89174" y="0"/>
                    <a:pt x="114894" y="25722"/>
                    <a:pt x="114894" y="57451"/>
                  </a:cubicBezTo>
                  <a:close/>
                </a:path>
              </a:pathLst>
            </a:custGeom>
            <a:solidFill>
              <a:srgbClr val="FFC845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65" name="Google Shape;365;p17"/>
          <p:cNvGrpSpPr/>
          <p:nvPr/>
        </p:nvGrpSpPr>
        <p:grpSpPr>
          <a:xfrm>
            <a:off x="2863925" y="4073918"/>
            <a:ext cx="4194326" cy="3618301"/>
            <a:chOff x="2863925" y="4073918"/>
            <a:chExt cx="4194326" cy="3618301"/>
          </a:xfrm>
        </p:grpSpPr>
        <p:sp>
          <p:nvSpPr>
            <p:cNvPr id="366" name="Google Shape;366;p17"/>
            <p:cNvSpPr/>
            <p:nvPr/>
          </p:nvSpPr>
          <p:spPr>
            <a:xfrm>
              <a:off x="2909062" y="4526524"/>
              <a:ext cx="120502" cy="74276"/>
            </a:xfrm>
            <a:custGeom>
              <a:rect b="b" l="l" r="r" t="t"/>
              <a:pathLst>
                <a:path extrusionOk="0" h="74276" w="120502">
                  <a:moveTo>
                    <a:pt x="115989" y="74276"/>
                  </a:moveTo>
                  <a:cubicBezTo>
                    <a:pt x="112706" y="72908"/>
                    <a:pt x="34058" y="41857"/>
                    <a:pt x="0" y="8891"/>
                  </a:cubicBezTo>
                  <a:lnTo>
                    <a:pt x="8617" y="0"/>
                  </a:lnTo>
                  <a:cubicBezTo>
                    <a:pt x="41034" y="31188"/>
                    <a:pt x="119818" y="62376"/>
                    <a:pt x="120502" y="62786"/>
                  </a:cubicBezTo>
                  <a:lnTo>
                    <a:pt x="115989" y="74276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7" name="Google Shape;367;p17"/>
            <p:cNvSpPr/>
            <p:nvPr/>
          </p:nvSpPr>
          <p:spPr>
            <a:xfrm>
              <a:off x="2889776" y="4572075"/>
              <a:ext cx="122280" cy="75370"/>
            </a:xfrm>
            <a:custGeom>
              <a:rect b="b" l="l" r="r" t="t"/>
              <a:pathLst>
                <a:path extrusionOk="0" h="75370" w="122280">
                  <a:moveTo>
                    <a:pt x="117630" y="75370"/>
                  </a:moveTo>
                  <a:cubicBezTo>
                    <a:pt x="114210" y="74002"/>
                    <a:pt x="34058" y="41720"/>
                    <a:pt x="0" y="8891"/>
                  </a:cubicBezTo>
                  <a:lnTo>
                    <a:pt x="8617" y="0"/>
                  </a:lnTo>
                  <a:cubicBezTo>
                    <a:pt x="41034" y="31188"/>
                    <a:pt x="121460" y="63607"/>
                    <a:pt x="122281" y="63880"/>
                  </a:cubicBezTo>
                  <a:lnTo>
                    <a:pt x="117630" y="75370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8" name="Google Shape;368;p17"/>
            <p:cNvSpPr/>
            <p:nvPr/>
          </p:nvSpPr>
          <p:spPr>
            <a:xfrm>
              <a:off x="2863925" y="4621592"/>
              <a:ext cx="87128" cy="61691"/>
            </a:xfrm>
            <a:custGeom>
              <a:rect b="b" l="l" r="r" t="t"/>
              <a:pathLst>
                <a:path extrusionOk="0" h="61691" w="87128">
                  <a:moveTo>
                    <a:pt x="82478" y="61692"/>
                  </a:moveTo>
                  <a:cubicBezTo>
                    <a:pt x="80563" y="60871"/>
                    <a:pt x="34058" y="41721"/>
                    <a:pt x="0" y="8891"/>
                  </a:cubicBezTo>
                  <a:lnTo>
                    <a:pt x="8617" y="0"/>
                  </a:lnTo>
                  <a:cubicBezTo>
                    <a:pt x="41034" y="31188"/>
                    <a:pt x="86718" y="50064"/>
                    <a:pt x="87128" y="50338"/>
                  </a:cubicBezTo>
                  <a:lnTo>
                    <a:pt x="82478" y="61692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9" name="Google Shape;369;p17"/>
            <p:cNvSpPr/>
            <p:nvPr/>
          </p:nvSpPr>
          <p:spPr>
            <a:xfrm>
              <a:off x="5745310" y="5014312"/>
              <a:ext cx="127067" cy="57861"/>
            </a:xfrm>
            <a:custGeom>
              <a:rect b="b" l="l" r="r" t="t"/>
              <a:pathLst>
                <a:path extrusionOk="0" h="57861" w="127067">
                  <a:moveTo>
                    <a:pt x="2872" y="57861"/>
                  </a:moveTo>
                  <a:lnTo>
                    <a:pt x="0" y="45824"/>
                  </a:lnTo>
                  <a:cubicBezTo>
                    <a:pt x="821" y="45687"/>
                    <a:pt x="83298" y="26127"/>
                    <a:pt x="119818" y="0"/>
                  </a:cubicBezTo>
                  <a:lnTo>
                    <a:pt x="127067" y="10122"/>
                  </a:lnTo>
                  <a:cubicBezTo>
                    <a:pt x="88633" y="37617"/>
                    <a:pt x="6429" y="57041"/>
                    <a:pt x="2872" y="57861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0" name="Google Shape;370;p17"/>
            <p:cNvSpPr/>
            <p:nvPr/>
          </p:nvSpPr>
          <p:spPr>
            <a:xfrm>
              <a:off x="5746131" y="5062188"/>
              <a:ext cx="138830" cy="48012"/>
            </a:xfrm>
            <a:custGeom>
              <a:rect b="b" l="l" r="r" t="t"/>
              <a:pathLst>
                <a:path extrusionOk="0" h="48012" w="138830">
                  <a:moveTo>
                    <a:pt x="1231" y="48012"/>
                  </a:moveTo>
                  <a:lnTo>
                    <a:pt x="0" y="35702"/>
                  </a:lnTo>
                  <a:cubicBezTo>
                    <a:pt x="958" y="35565"/>
                    <a:pt x="95335" y="25853"/>
                    <a:pt x="131581" y="0"/>
                  </a:cubicBezTo>
                  <a:lnTo>
                    <a:pt x="138831" y="10122"/>
                  </a:lnTo>
                  <a:cubicBezTo>
                    <a:pt x="99985" y="37890"/>
                    <a:pt x="5334" y="47602"/>
                    <a:pt x="1231" y="48012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1" name="Google Shape;371;p17"/>
            <p:cNvSpPr/>
            <p:nvPr/>
          </p:nvSpPr>
          <p:spPr>
            <a:xfrm>
              <a:off x="5046643" y="5066839"/>
              <a:ext cx="36520" cy="140481"/>
            </a:xfrm>
            <a:custGeom>
              <a:rect b="b" l="l" r="r" t="t"/>
              <a:pathLst>
                <a:path extrusionOk="0" h="140481" w="36520">
                  <a:moveTo>
                    <a:pt x="24073" y="140482"/>
                  </a:moveTo>
                  <a:cubicBezTo>
                    <a:pt x="24073" y="139524"/>
                    <a:pt x="22568" y="44593"/>
                    <a:pt x="0" y="6292"/>
                  </a:cubicBezTo>
                  <a:lnTo>
                    <a:pt x="10669" y="0"/>
                  </a:lnTo>
                  <a:cubicBezTo>
                    <a:pt x="34879" y="41173"/>
                    <a:pt x="36383" y="136241"/>
                    <a:pt x="36520" y="140345"/>
                  </a:cubicBezTo>
                  <a:lnTo>
                    <a:pt x="24073" y="140482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2" name="Google Shape;372;p17"/>
            <p:cNvSpPr/>
            <p:nvPr/>
          </p:nvSpPr>
          <p:spPr>
            <a:xfrm>
              <a:off x="4995625" y="5083390"/>
              <a:ext cx="36519" cy="140481"/>
            </a:xfrm>
            <a:custGeom>
              <a:rect b="b" l="l" r="r" t="t"/>
              <a:pathLst>
                <a:path extrusionOk="0" h="140481" w="36519">
                  <a:moveTo>
                    <a:pt x="24073" y="140482"/>
                  </a:moveTo>
                  <a:cubicBezTo>
                    <a:pt x="24073" y="139524"/>
                    <a:pt x="22568" y="44593"/>
                    <a:pt x="0" y="6292"/>
                  </a:cubicBezTo>
                  <a:lnTo>
                    <a:pt x="10669" y="0"/>
                  </a:lnTo>
                  <a:cubicBezTo>
                    <a:pt x="34878" y="41173"/>
                    <a:pt x="36383" y="136241"/>
                    <a:pt x="36520" y="140345"/>
                  </a:cubicBezTo>
                  <a:lnTo>
                    <a:pt x="24073" y="140482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3" name="Google Shape;373;p17"/>
            <p:cNvSpPr/>
            <p:nvPr/>
          </p:nvSpPr>
          <p:spPr>
            <a:xfrm>
              <a:off x="4935920" y="5058421"/>
              <a:ext cx="42607" cy="132348"/>
            </a:xfrm>
            <a:custGeom>
              <a:rect b="b" l="l" r="r" t="t"/>
              <a:pathLst>
                <a:path extrusionOk="0" h="132348" w="42607">
                  <a:moveTo>
                    <a:pt x="30297" y="132349"/>
                  </a:moveTo>
                  <a:cubicBezTo>
                    <a:pt x="30297" y="128108"/>
                    <a:pt x="23322" y="102802"/>
                    <a:pt x="17714" y="82557"/>
                  </a:cubicBezTo>
                  <a:cubicBezTo>
                    <a:pt x="-3214" y="6230"/>
                    <a:pt x="-2666" y="3631"/>
                    <a:pt x="4446" y="621"/>
                  </a:cubicBezTo>
                  <a:cubicBezTo>
                    <a:pt x="10738" y="-2115"/>
                    <a:pt x="14704" y="4862"/>
                    <a:pt x="16756" y="8418"/>
                  </a:cubicBezTo>
                  <a:lnTo>
                    <a:pt x="12516" y="10880"/>
                  </a:lnTo>
                  <a:cubicBezTo>
                    <a:pt x="13747" y="21823"/>
                    <a:pt x="23185" y="55884"/>
                    <a:pt x="29613" y="79275"/>
                  </a:cubicBezTo>
                  <a:cubicBezTo>
                    <a:pt x="37820" y="109368"/>
                    <a:pt x="42607" y="126603"/>
                    <a:pt x="42607" y="132212"/>
                  </a:cubicBezTo>
                  <a:lnTo>
                    <a:pt x="30297" y="132349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4" name="Google Shape;374;p17"/>
            <p:cNvSpPr/>
            <p:nvPr/>
          </p:nvSpPr>
          <p:spPr>
            <a:xfrm>
              <a:off x="5789627" y="5114852"/>
              <a:ext cx="113663" cy="50474"/>
            </a:xfrm>
            <a:custGeom>
              <a:rect b="b" l="l" r="r" t="t"/>
              <a:pathLst>
                <a:path extrusionOk="0" h="50474" w="113663">
                  <a:moveTo>
                    <a:pt x="2052" y="50475"/>
                  </a:moveTo>
                  <a:lnTo>
                    <a:pt x="0" y="38301"/>
                  </a:lnTo>
                  <a:cubicBezTo>
                    <a:pt x="684" y="38164"/>
                    <a:pt x="70168" y="25990"/>
                    <a:pt x="106414" y="0"/>
                  </a:cubicBezTo>
                  <a:lnTo>
                    <a:pt x="113663" y="10122"/>
                  </a:lnTo>
                  <a:cubicBezTo>
                    <a:pt x="74955" y="37753"/>
                    <a:pt x="5061" y="49928"/>
                    <a:pt x="2052" y="50475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" name="Google Shape;375;p17"/>
            <p:cNvSpPr/>
            <p:nvPr/>
          </p:nvSpPr>
          <p:spPr>
            <a:xfrm rot="-2153220">
              <a:off x="6618971" y="4221869"/>
              <a:ext cx="172067" cy="12447"/>
            </a:xfrm>
            <a:custGeom>
              <a:rect b="b" l="l" r="r" t="t"/>
              <a:pathLst>
                <a:path extrusionOk="0" h="12447" w="172067">
                  <a:moveTo>
                    <a:pt x="0" y="0"/>
                  </a:moveTo>
                  <a:lnTo>
                    <a:pt x="172068" y="0"/>
                  </a:lnTo>
                  <a:lnTo>
                    <a:pt x="172068" y="12448"/>
                  </a:lnTo>
                  <a:lnTo>
                    <a:pt x="0" y="12448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6" name="Google Shape;376;p17"/>
            <p:cNvSpPr/>
            <p:nvPr/>
          </p:nvSpPr>
          <p:spPr>
            <a:xfrm rot="-503340">
              <a:off x="5354618" y="4086403"/>
              <a:ext cx="172067" cy="12447"/>
            </a:xfrm>
            <a:custGeom>
              <a:rect b="b" l="l" r="r" t="t"/>
              <a:pathLst>
                <a:path extrusionOk="0" h="12447" w="172067">
                  <a:moveTo>
                    <a:pt x="0" y="0"/>
                  </a:moveTo>
                  <a:lnTo>
                    <a:pt x="172068" y="0"/>
                  </a:lnTo>
                  <a:lnTo>
                    <a:pt x="172068" y="12448"/>
                  </a:lnTo>
                  <a:lnTo>
                    <a:pt x="0" y="12448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" name="Google Shape;377;p17"/>
            <p:cNvSpPr/>
            <p:nvPr/>
          </p:nvSpPr>
          <p:spPr>
            <a:xfrm>
              <a:off x="5848441" y="7679772"/>
              <a:ext cx="1209810" cy="12447"/>
            </a:xfrm>
            <a:custGeom>
              <a:rect b="b" l="l" r="r" t="t"/>
              <a:pathLst>
                <a:path extrusionOk="0" h="12447" w="1209810">
                  <a:moveTo>
                    <a:pt x="0" y="0"/>
                  </a:moveTo>
                  <a:lnTo>
                    <a:pt x="1209810" y="0"/>
                  </a:lnTo>
                  <a:lnTo>
                    <a:pt x="1209810" y="12448"/>
                  </a:lnTo>
                  <a:lnTo>
                    <a:pt x="0" y="12448"/>
                  </a:lnTo>
                  <a:close/>
                </a:path>
              </a:pathLst>
            </a:custGeom>
            <a:solidFill>
              <a:srgbClr val="FFC845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8" name="Google Shape;378;p17"/>
            <p:cNvSpPr/>
            <p:nvPr/>
          </p:nvSpPr>
          <p:spPr>
            <a:xfrm>
              <a:off x="5483515" y="4653190"/>
              <a:ext cx="270275" cy="278501"/>
            </a:xfrm>
            <a:custGeom>
              <a:rect b="b" l="l" r="r" t="t"/>
              <a:pathLst>
                <a:path extrusionOk="0" h="278501" w="270275">
                  <a:moveTo>
                    <a:pt x="12174" y="278501"/>
                  </a:moveTo>
                  <a:lnTo>
                    <a:pt x="0" y="276313"/>
                  </a:lnTo>
                  <a:lnTo>
                    <a:pt x="49241" y="0"/>
                  </a:lnTo>
                  <a:lnTo>
                    <a:pt x="270275" y="0"/>
                  </a:lnTo>
                  <a:lnTo>
                    <a:pt x="249622" y="168250"/>
                  </a:lnTo>
                  <a:lnTo>
                    <a:pt x="237448" y="166745"/>
                  </a:lnTo>
                  <a:lnTo>
                    <a:pt x="256324" y="12448"/>
                  </a:lnTo>
                  <a:lnTo>
                    <a:pt x="59636" y="12448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79" name="Google Shape;379;p17"/>
          <p:cNvGrpSpPr/>
          <p:nvPr/>
        </p:nvGrpSpPr>
        <p:grpSpPr>
          <a:xfrm>
            <a:off x="5022707" y="1643434"/>
            <a:ext cx="2187369" cy="1147381"/>
            <a:chOff x="5022707" y="1643434"/>
            <a:chExt cx="2187369" cy="1147381"/>
          </a:xfrm>
        </p:grpSpPr>
        <p:grpSp>
          <p:nvGrpSpPr>
            <p:cNvPr id="380" name="Google Shape;380;p17"/>
            <p:cNvGrpSpPr/>
            <p:nvPr/>
          </p:nvGrpSpPr>
          <p:grpSpPr>
            <a:xfrm>
              <a:off x="6916822" y="2457325"/>
              <a:ext cx="293254" cy="333490"/>
              <a:chOff x="6916822" y="2457325"/>
              <a:chExt cx="293254" cy="333490"/>
            </a:xfrm>
          </p:grpSpPr>
          <p:sp>
            <p:nvSpPr>
              <p:cNvPr id="381" name="Google Shape;381;p17"/>
              <p:cNvSpPr/>
              <p:nvPr/>
            </p:nvSpPr>
            <p:spPr>
              <a:xfrm>
                <a:off x="7017765" y="2457325"/>
                <a:ext cx="187113" cy="276039"/>
              </a:xfrm>
              <a:custGeom>
                <a:rect b="b" l="l" r="r" t="t"/>
                <a:pathLst>
                  <a:path extrusionOk="0" h="276039" w="187113">
                    <a:moveTo>
                      <a:pt x="12447" y="276039"/>
                    </a:moveTo>
                    <a:lnTo>
                      <a:pt x="0" y="276039"/>
                    </a:lnTo>
                    <a:lnTo>
                      <a:pt x="0" y="51022"/>
                    </a:lnTo>
                    <a:lnTo>
                      <a:pt x="187114" y="0"/>
                    </a:lnTo>
                    <a:lnTo>
                      <a:pt x="187114" y="213253"/>
                    </a:lnTo>
                    <a:lnTo>
                      <a:pt x="174667" y="213253"/>
                    </a:lnTo>
                    <a:lnTo>
                      <a:pt x="174667" y="16278"/>
                    </a:lnTo>
                    <a:lnTo>
                      <a:pt x="12447" y="60597"/>
                    </a:lnTo>
                    <a:close/>
                  </a:path>
                </a:pathLst>
              </a:custGeom>
              <a:solidFill>
                <a:srgbClr val="6664AC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2" name="Google Shape;382;p17"/>
              <p:cNvSpPr/>
              <p:nvPr/>
            </p:nvSpPr>
            <p:spPr>
              <a:xfrm>
                <a:off x="6916822" y="2675913"/>
                <a:ext cx="114894" cy="114902"/>
              </a:xfrm>
              <a:custGeom>
                <a:rect b="b" l="l" r="r" t="t"/>
                <a:pathLst>
                  <a:path extrusionOk="0" h="114902" w="114894">
                    <a:moveTo>
                      <a:pt x="114894" y="57451"/>
                    </a:moveTo>
                    <a:cubicBezTo>
                      <a:pt x="114894" y="89181"/>
                      <a:pt x="89174" y="114902"/>
                      <a:pt x="57447" y="114902"/>
                    </a:cubicBezTo>
                    <a:cubicBezTo>
                      <a:pt x="25720" y="114902"/>
                      <a:pt x="0" y="89181"/>
                      <a:pt x="0" y="57451"/>
                    </a:cubicBezTo>
                    <a:cubicBezTo>
                      <a:pt x="0" y="25722"/>
                      <a:pt x="25720" y="0"/>
                      <a:pt x="57447" y="0"/>
                    </a:cubicBezTo>
                    <a:cubicBezTo>
                      <a:pt x="89174" y="0"/>
                      <a:pt x="114894" y="25722"/>
                      <a:pt x="114894" y="57451"/>
                    </a:cubicBezTo>
                    <a:close/>
                  </a:path>
                </a:pathLst>
              </a:custGeom>
              <a:solidFill>
                <a:srgbClr val="6664AC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3" name="Google Shape;383;p17"/>
              <p:cNvSpPr/>
              <p:nvPr/>
            </p:nvSpPr>
            <p:spPr>
              <a:xfrm>
                <a:off x="7095182" y="2606425"/>
                <a:ext cx="114894" cy="114902"/>
              </a:xfrm>
              <a:custGeom>
                <a:rect b="b" l="l" r="r" t="t"/>
                <a:pathLst>
                  <a:path extrusionOk="0" h="114902" w="114894">
                    <a:moveTo>
                      <a:pt x="114894" y="57451"/>
                    </a:moveTo>
                    <a:cubicBezTo>
                      <a:pt x="114894" y="89181"/>
                      <a:pt x="89174" y="114902"/>
                      <a:pt x="57447" y="114902"/>
                    </a:cubicBezTo>
                    <a:cubicBezTo>
                      <a:pt x="25720" y="114902"/>
                      <a:pt x="0" y="89181"/>
                      <a:pt x="0" y="57451"/>
                    </a:cubicBezTo>
                    <a:cubicBezTo>
                      <a:pt x="0" y="25722"/>
                      <a:pt x="25720" y="0"/>
                      <a:pt x="57447" y="0"/>
                    </a:cubicBezTo>
                    <a:cubicBezTo>
                      <a:pt x="89174" y="0"/>
                      <a:pt x="114894" y="25722"/>
                      <a:pt x="114894" y="57451"/>
                    </a:cubicBezTo>
                    <a:close/>
                  </a:path>
                </a:pathLst>
              </a:custGeom>
              <a:solidFill>
                <a:srgbClr val="6664AC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384" name="Google Shape;384;p17"/>
            <p:cNvGrpSpPr/>
            <p:nvPr/>
          </p:nvGrpSpPr>
          <p:grpSpPr>
            <a:xfrm>
              <a:off x="5022707" y="1643434"/>
              <a:ext cx="293391" cy="333353"/>
              <a:chOff x="5022707" y="1643434"/>
              <a:chExt cx="293391" cy="333353"/>
            </a:xfrm>
          </p:grpSpPr>
          <p:sp>
            <p:nvSpPr>
              <p:cNvPr id="385" name="Google Shape;385;p17"/>
              <p:cNvSpPr/>
              <p:nvPr/>
            </p:nvSpPr>
            <p:spPr>
              <a:xfrm>
                <a:off x="5123650" y="1643434"/>
                <a:ext cx="187113" cy="275902"/>
              </a:xfrm>
              <a:custGeom>
                <a:rect b="b" l="l" r="r" t="t"/>
                <a:pathLst>
                  <a:path extrusionOk="0" h="275902" w="187113">
                    <a:moveTo>
                      <a:pt x="12447" y="275902"/>
                    </a:moveTo>
                    <a:lnTo>
                      <a:pt x="0" y="275902"/>
                    </a:lnTo>
                    <a:lnTo>
                      <a:pt x="0" y="51022"/>
                    </a:lnTo>
                    <a:lnTo>
                      <a:pt x="187114" y="0"/>
                    </a:lnTo>
                    <a:lnTo>
                      <a:pt x="187114" y="213253"/>
                    </a:lnTo>
                    <a:lnTo>
                      <a:pt x="174804" y="213253"/>
                    </a:lnTo>
                    <a:lnTo>
                      <a:pt x="174804" y="16141"/>
                    </a:lnTo>
                    <a:lnTo>
                      <a:pt x="12447" y="60460"/>
                    </a:lnTo>
                    <a:close/>
                  </a:path>
                </a:pathLst>
              </a:custGeom>
              <a:solidFill>
                <a:srgbClr val="6664AC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6" name="Google Shape;386;p17"/>
              <p:cNvSpPr/>
              <p:nvPr/>
            </p:nvSpPr>
            <p:spPr>
              <a:xfrm>
                <a:off x="5022707" y="1861885"/>
                <a:ext cx="114894" cy="114902"/>
              </a:xfrm>
              <a:custGeom>
                <a:rect b="b" l="l" r="r" t="t"/>
                <a:pathLst>
                  <a:path extrusionOk="0" h="114902" w="114894">
                    <a:moveTo>
                      <a:pt x="114894" y="57451"/>
                    </a:moveTo>
                    <a:cubicBezTo>
                      <a:pt x="114894" y="89181"/>
                      <a:pt x="89174" y="114902"/>
                      <a:pt x="57447" y="114902"/>
                    </a:cubicBezTo>
                    <a:cubicBezTo>
                      <a:pt x="25719" y="114902"/>
                      <a:pt x="-1" y="89181"/>
                      <a:pt x="-1" y="57451"/>
                    </a:cubicBezTo>
                    <a:cubicBezTo>
                      <a:pt x="-1" y="25722"/>
                      <a:pt x="25719" y="0"/>
                      <a:pt x="57447" y="0"/>
                    </a:cubicBezTo>
                    <a:cubicBezTo>
                      <a:pt x="89174" y="0"/>
                      <a:pt x="114894" y="25722"/>
                      <a:pt x="114894" y="57451"/>
                    </a:cubicBezTo>
                    <a:close/>
                  </a:path>
                </a:pathLst>
              </a:custGeom>
              <a:solidFill>
                <a:srgbClr val="6664AC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7" name="Google Shape;387;p17"/>
              <p:cNvSpPr/>
              <p:nvPr/>
            </p:nvSpPr>
            <p:spPr>
              <a:xfrm>
                <a:off x="5201204" y="1792396"/>
                <a:ext cx="114894" cy="114902"/>
              </a:xfrm>
              <a:custGeom>
                <a:rect b="b" l="l" r="r" t="t"/>
                <a:pathLst>
                  <a:path extrusionOk="0" h="114902" w="114894">
                    <a:moveTo>
                      <a:pt x="114894" y="57451"/>
                    </a:moveTo>
                    <a:cubicBezTo>
                      <a:pt x="114894" y="89181"/>
                      <a:pt x="89174" y="114902"/>
                      <a:pt x="57447" y="114902"/>
                    </a:cubicBezTo>
                    <a:cubicBezTo>
                      <a:pt x="25720" y="114902"/>
                      <a:pt x="0" y="89181"/>
                      <a:pt x="0" y="57451"/>
                    </a:cubicBezTo>
                    <a:cubicBezTo>
                      <a:pt x="0" y="25722"/>
                      <a:pt x="25720" y="0"/>
                      <a:pt x="57447" y="0"/>
                    </a:cubicBezTo>
                    <a:cubicBezTo>
                      <a:pt x="89174" y="0"/>
                      <a:pt x="114894" y="25722"/>
                      <a:pt x="114894" y="57451"/>
                    </a:cubicBezTo>
                    <a:close/>
                  </a:path>
                </a:pathLst>
              </a:custGeom>
              <a:solidFill>
                <a:srgbClr val="6664AC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388" name="Google Shape;388;p17"/>
          <p:cNvGrpSpPr/>
          <p:nvPr/>
        </p:nvGrpSpPr>
        <p:grpSpPr>
          <a:xfrm>
            <a:off x="2146773" y="1163107"/>
            <a:ext cx="4616602" cy="1303929"/>
            <a:chOff x="2146773" y="1163107"/>
            <a:chExt cx="4616602" cy="1303929"/>
          </a:xfrm>
        </p:grpSpPr>
        <p:sp>
          <p:nvSpPr>
            <p:cNvPr id="389" name="Google Shape;389;p17"/>
            <p:cNvSpPr/>
            <p:nvPr/>
          </p:nvSpPr>
          <p:spPr>
            <a:xfrm>
              <a:off x="6471176" y="1590161"/>
              <a:ext cx="292199" cy="263106"/>
            </a:xfrm>
            <a:custGeom>
              <a:rect b="b" l="l" r="r" t="t"/>
              <a:pathLst>
                <a:path extrusionOk="0" h="263106" w="292199">
                  <a:moveTo>
                    <a:pt x="254566" y="5124"/>
                  </a:moveTo>
                  <a:cubicBezTo>
                    <a:pt x="193152" y="-20456"/>
                    <a:pt x="146100" y="58061"/>
                    <a:pt x="146100" y="58061"/>
                  </a:cubicBezTo>
                  <a:cubicBezTo>
                    <a:pt x="146100" y="58061"/>
                    <a:pt x="99048" y="-20456"/>
                    <a:pt x="37634" y="5124"/>
                  </a:cubicBezTo>
                  <a:cubicBezTo>
                    <a:pt x="-937" y="21128"/>
                    <a:pt x="-11470" y="66952"/>
                    <a:pt x="13561" y="98140"/>
                  </a:cubicBezTo>
                  <a:lnTo>
                    <a:pt x="146100" y="263107"/>
                  </a:lnTo>
                  <a:lnTo>
                    <a:pt x="278639" y="98140"/>
                  </a:lnTo>
                  <a:cubicBezTo>
                    <a:pt x="303669" y="66952"/>
                    <a:pt x="293137" y="21128"/>
                    <a:pt x="254566" y="5124"/>
                  </a:cubicBezTo>
                  <a:close/>
                </a:path>
              </a:pathLst>
            </a:custGeom>
            <a:solidFill>
              <a:srgbClr val="EE508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0" name="Google Shape;390;p17"/>
            <p:cNvSpPr/>
            <p:nvPr/>
          </p:nvSpPr>
          <p:spPr>
            <a:xfrm>
              <a:off x="2146773" y="1163107"/>
              <a:ext cx="292259" cy="263106"/>
            </a:xfrm>
            <a:custGeom>
              <a:rect b="b" l="l" r="r" t="t"/>
              <a:pathLst>
                <a:path extrusionOk="0" h="263106" w="292259">
                  <a:moveTo>
                    <a:pt x="254565" y="5124"/>
                  </a:moveTo>
                  <a:cubicBezTo>
                    <a:pt x="193152" y="-20456"/>
                    <a:pt x="146100" y="58061"/>
                    <a:pt x="146100" y="58061"/>
                  </a:cubicBezTo>
                  <a:cubicBezTo>
                    <a:pt x="146100" y="58061"/>
                    <a:pt x="99048" y="-20456"/>
                    <a:pt x="37634" y="5124"/>
                  </a:cubicBezTo>
                  <a:cubicBezTo>
                    <a:pt x="-938" y="21128"/>
                    <a:pt x="-11470" y="66952"/>
                    <a:pt x="13561" y="98140"/>
                  </a:cubicBezTo>
                  <a:lnTo>
                    <a:pt x="146100" y="263107"/>
                  </a:lnTo>
                  <a:lnTo>
                    <a:pt x="278639" y="98140"/>
                  </a:lnTo>
                  <a:cubicBezTo>
                    <a:pt x="303806" y="67089"/>
                    <a:pt x="293137" y="21128"/>
                    <a:pt x="254565" y="5124"/>
                  </a:cubicBezTo>
                  <a:close/>
                </a:path>
              </a:pathLst>
            </a:custGeom>
            <a:solidFill>
              <a:srgbClr val="EE508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1" name="Google Shape;391;p17"/>
            <p:cNvSpPr/>
            <p:nvPr/>
          </p:nvSpPr>
          <p:spPr>
            <a:xfrm>
              <a:off x="2781840" y="2390961"/>
              <a:ext cx="162647" cy="76075"/>
            </a:xfrm>
            <a:custGeom>
              <a:rect b="b" l="l" r="r" t="t"/>
              <a:pathLst>
                <a:path extrusionOk="0" h="76075" w="162647">
                  <a:moveTo>
                    <a:pt x="162647" y="23686"/>
                  </a:moveTo>
                  <a:cubicBezTo>
                    <a:pt x="162647" y="23686"/>
                    <a:pt x="73057" y="35723"/>
                    <a:pt x="5215" y="432"/>
                  </a:cubicBezTo>
                  <a:cubicBezTo>
                    <a:pt x="1795" y="-1346"/>
                    <a:pt x="-1624" y="2757"/>
                    <a:pt x="838" y="5630"/>
                  </a:cubicBezTo>
                  <a:cubicBezTo>
                    <a:pt x="19029" y="28200"/>
                    <a:pt x="64440" y="75666"/>
                    <a:pt x="152115" y="76076"/>
                  </a:cubicBezTo>
                  <a:lnTo>
                    <a:pt x="162647" y="23686"/>
                  </a:lnTo>
                  <a:close/>
                </a:path>
              </a:pathLst>
            </a:custGeom>
            <a:solidFill>
              <a:srgbClr val="EE508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92" name="Google Shape;392;p17"/>
          <p:cNvGrpSpPr/>
          <p:nvPr/>
        </p:nvGrpSpPr>
        <p:grpSpPr>
          <a:xfrm>
            <a:off x="2220221" y="1466293"/>
            <a:ext cx="4101749" cy="2293337"/>
            <a:chOff x="2220221" y="1466293"/>
            <a:chExt cx="4101749" cy="2293337"/>
          </a:xfrm>
        </p:grpSpPr>
        <p:sp>
          <p:nvSpPr>
            <p:cNvPr id="393" name="Google Shape;393;p17"/>
            <p:cNvSpPr/>
            <p:nvPr/>
          </p:nvSpPr>
          <p:spPr>
            <a:xfrm>
              <a:off x="4314055" y="1466293"/>
              <a:ext cx="43906" cy="130359"/>
            </a:xfrm>
            <a:custGeom>
              <a:rect b="b" l="l" r="r" t="t"/>
              <a:pathLst>
                <a:path extrusionOk="0" h="130359" w="43906">
                  <a:moveTo>
                    <a:pt x="10806" y="130359"/>
                  </a:moveTo>
                  <a:lnTo>
                    <a:pt x="0" y="124341"/>
                  </a:lnTo>
                  <a:cubicBezTo>
                    <a:pt x="21748" y="85082"/>
                    <a:pt x="31596" y="821"/>
                    <a:pt x="31596" y="0"/>
                  </a:cubicBezTo>
                  <a:lnTo>
                    <a:pt x="43906" y="1368"/>
                  </a:lnTo>
                  <a:cubicBezTo>
                    <a:pt x="43496" y="4924"/>
                    <a:pt x="33784" y="88913"/>
                    <a:pt x="10806" y="130359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" name="Google Shape;394;p17"/>
            <p:cNvSpPr/>
            <p:nvPr/>
          </p:nvSpPr>
          <p:spPr>
            <a:xfrm>
              <a:off x="4363022" y="1471080"/>
              <a:ext cx="44590" cy="132411"/>
            </a:xfrm>
            <a:custGeom>
              <a:rect b="b" l="l" r="r" t="t"/>
              <a:pathLst>
                <a:path extrusionOk="0" h="132411" w="44590">
                  <a:moveTo>
                    <a:pt x="10806" y="132411"/>
                  </a:moveTo>
                  <a:lnTo>
                    <a:pt x="0" y="126393"/>
                  </a:lnTo>
                  <a:cubicBezTo>
                    <a:pt x="21748" y="87134"/>
                    <a:pt x="32280" y="958"/>
                    <a:pt x="32280" y="0"/>
                  </a:cubicBezTo>
                  <a:lnTo>
                    <a:pt x="44590" y="1505"/>
                  </a:lnTo>
                  <a:cubicBezTo>
                    <a:pt x="44180" y="5198"/>
                    <a:pt x="33784" y="90964"/>
                    <a:pt x="10806" y="132411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5" name="Google Shape;395;p17"/>
            <p:cNvSpPr/>
            <p:nvPr/>
          </p:nvSpPr>
          <p:spPr>
            <a:xfrm>
              <a:off x="4417460" y="1520598"/>
              <a:ext cx="40623" cy="94931"/>
            </a:xfrm>
            <a:custGeom>
              <a:rect b="b" l="l" r="r" t="t"/>
              <a:pathLst>
                <a:path extrusionOk="0" h="94931" w="40623">
                  <a:moveTo>
                    <a:pt x="10805" y="94931"/>
                  </a:moveTo>
                  <a:lnTo>
                    <a:pt x="0" y="88913"/>
                  </a:lnTo>
                  <a:cubicBezTo>
                    <a:pt x="21748" y="49517"/>
                    <a:pt x="28176" y="547"/>
                    <a:pt x="28313" y="0"/>
                  </a:cubicBezTo>
                  <a:lnTo>
                    <a:pt x="40623" y="1505"/>
                  </a:lnTo>
                  <a:cubicBezTo>
                    <a:pt x="40350" y="3830"/>
                    <a:pt x="33784" y="53621"/>
                    <a:pt x="10805" y="94931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6" name="Google Shape;396;p17"/>
            <p:cNvSpPr/>
            <p:nvPr/>
          </p:nvSpPr>
          <p:spPr>
            <a:xfrm>
              <a:off x="3049534" y="2039026"/>
              <a:ext cx="56346" cy="166061"/>
            </a:xfrm>
            <a:custGeom>
              <a:rect b="b" l="l" r="r" t="t"/>
              <a:pathLst>
                <a:path extrusionOk="0" h="166061" w="56346">
                  <a:moveTo>
                    <a:pt x="7933" y="166061"/>
                  </a:moveTo>
                  <a:lnTo>
                    <a:pt x="6292" y="153750"/>
                  </a:lnTo>
                  <a:cubicBezTo>
                    <a:pt x="24894" y="151151"/>
                    <a:pt x="40076" y="135147"/>
                    <a:pt x="43359" y="114766"/>
                  </a:cubicBezTo>
                  <a:cubicBezTo>
                    <a:pt x="44727" y="106011"/>
                    <a:pt x="43496" y="99992"/>
                    <a:pt x="39803" y="96983"/>
                  </a:cubicBezTo>
                  <a:cubicBezTo>
                    <a:pt x="32280" y="90828"/>
                    <a:pt x="14772" y="95205"/>
                    <a:pt x="9164" y="97257"/>
                  </a:cubicBezTo>
                  <a:lnTo>
                    <a:pt x="0" y="100540"/>
                  </a:lnTo>
                  <a:lnTo>
                    <a:pt x="9301" y="0"/>
                  </a:lnTo>
                  <a:lnTo>
                    <a:pt x="21611" y="1094"/>
                  </a:lnTo>
                  <a:lnTo>
                    <a:pt x="14088" y="82894"/>
                  </a:lnTo>
                  <a:cubicBezTo>
                    <a:pt x="23526" y="80842"/>
                    <a:pt x="38161" y="79474"/>
                    <a:pt x="47736" y="87271"/>
                  </a:cubicBezTo>
                  <a:cubicBezTo>
                    <a:pt x="55122" y="93290"/>
                    <a:pt x="57721" y="103139"/>
                    <a:pt x="55669" y="116544"/>
                  </a:cubicBezTo>
                  <a:cubicBezTo>
                    <a:pt x="51429" y="142397"/>
                    <a:pt x="31870" y="162778"/>
                    <a:pt x="7933" y="166061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7" name="Google Shape;397;p17"/>
            <p:cNvSpPr/>
            <p:nvPr/>
          </p:nvSpPr>
          <p:spPr>
            <a:xfrm>
              <a:off x="2970749" y="2220408"/>
              <a:ext cx="128025" cy="47739"/>
            </a:xfrm>
            <a:custGeom>
              <a:rect b="b" l="l" r="r" t="t"/>
              <a:pathLst>
                <a:path extrusionOk="0" h="47739" w="128025">
                  <a:moveTo>
                    <a:pt x="72356" y="47739"/>
                  </a:moveTo>
                  <a:cubicBezTo>
                    <a:pt x="70168" y="47739"/>
                    <a:pt x="68116" y="47602"/>
                    <a:pt x="65927" y="47466"/>
                  </a:cubicBezTo>
                  <a:cubicBezTo>
                    <a:pt x="27356" y="43772"/>
                    <a:pt x="1094" y="8891"/>
                    <a:pt x="0" y="7387"/>
                  </a:cubicBezTo>
                  <a:lnTo>
                    <a:pt x="9985" y="0"/>
                  </a:lnTo>
                  <a:cubicBezTo>
                    <a:pt x="10258" y="274"/>
                    <a:pt x="34195" y="32008"/>
                    <a:pt x="67295" y="35155"/>
                  </a:cubicBezTo>
                  <a:cubicBezTo>
                    <a:pt x="85213" y="36933"/>
                    <a:pt x="102858" y="29683"/>
                    <a:pt x="119682" y="14089"/>
                  </a:cubicBezTo>
                  <a:lnTo>
                    <a:pt x="128025" y="23254"/>
                  </a:lnTo>
                  <a:cubicBezTo>
                    <a:pt x="110381" y="39395"/>
                    <a:pt x="91642" y="47739"/>
                    <a:pt x="72356" y="47739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" name="Google Shape;398;p17"/>
            <p:cNvSpPr/>
            <p:nvPr/>
          </p:nvSpPr>
          <p:spPr>
            <a:xfrm>
              <a:off x="2585306" y="1701697"/>
              <a:ext cx="743851" cy="357876"/>
            </a:xfrm>
            <a:custGeom>
              <a:rect b="b" l="l" r="r" t="t"/>
              <a:pathLst>
                <a:path extrusionOk="0" h="357876" w="743851">
                  <a:moveTo>
                    <a:pt x="0" y="356890"/>
                  </a:moveTo>
                  <a:cubicBezTo>
                    <a:pt x="0" y="356890"/>
                    <a:pt x="266992" y="383974"/>
                    <a:pt x="529882" y="154306"/>
                  </a:cubicBezTo>
                  <a:cubicBezTo>
                    <a:pt x="529882" y="154306"/>
                    <a:pt x="615505" y="339655"/>
                    <a:pt x="743804" y="343348"/>
                  </a:cubicBezTo>
                  <a:cubicBezTo>
                    <a:pt x="743804" y="343348"/>
                    <a:pt x="755977" y="2334"/>
                    <a:pt x="390367" y="9"/>
                  </a:cubicBezTo>
                  <a:cubicBezTo>
                    <a:pt x="24757" y="-2043"/>
                    <a:pt x="0" y="356890"/>
                    <a:pt x="0" y="356890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" name="Google Shape;399;p17"/>
            <p:cNvSpPr/>
            <p:nvPr/>
          </p:nvSpPr>
          <p:spPr>
            <a:xfrm>
              <a:off x="5963609" y="2745233"/>
              <a:ext cx="162180" cy="75949"/>
            </a:xfrm>
            <a:custGeom>
              <a:rect b="b" l="l" r="r" t="t"/>
              <a:pathLst>
                <a:path extrusionOk="0" h="75949" w="162180">
                  <a:moveTo>
                    <a:pt x="0" y="23696"/>
                  </a:moveTo>
                  <a:cubicBezTo>
                    <a:pt x="0" y="23696"/>
                    <a:pt x="89317" y="35733"/>
                    <a:pt x="157022" y="442"/>
                  </a:cubicBezTo>
                  <a:cubicBezTo>
                    <a:pt x="160442" y="-1336"/>
                    <a:pt x="163724" y="2630"/>
                    <a:pt x="161399" y="5640"/>
                  </a:cubicBezTo>
                  <a:cubicBezTo>
                    <a:pt x="143345" y="28210"/>
                    <a:pt x="97934" y="75539"/>
                    <a:pt x="10532" y="75949"/>
                  </a:cubicBezTo>
                  <a:lnTo>
                    <a:pt x="0" y="23696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0" name="Google Shape;400;p17"/>
            <p:cNvSpPr/>
            <p:nvPr/>
          </p:nvSpPr>
          <p:spPr>
            <a:xfrm>
              <a:off x="5802570" y="2394129"/>
              <a:ext cx="56129" cy="165650"/>
            </a:xfrm>
            <a:custGeom>
              <a:rect b="b" l="l" r="r" t="t"/>
              <a:pathLst>
                <a:path extrusionOk="0" h="165650" w="56129">
                  <a:moveTo>
                    <a:pt x="48196" y="165651"/>
                  </a:moveTo>
                  <a:cubicBezTo>
                    <a:pt x="24260" y="162368"/>
                    <a:pt x="4837" y="142123"/>
                    <a:pt x="734" y="116407"/>
                  </a:cubicBezTo>
                  <a:cubicBezTo>
                    <a:pt x="-1454" y="103002"/>
                    <a:pt x="1281" y="93153"/>
                    <a:pt x="8531" y="87134"/>
                  </a:cubicBezTo>
                  <a:cubicBezTo>
                    <a:pt x="17968" y="79337"/>
                    <a:pt x="32603" y="80705"/>
                    <a:pt x="42041" y="82757"/>
                  </a:cubicBezTo>
                  <a:lnTo>
                    <a:pt x="34518" y="1094"/>
                  </a:lnTo>
                  <a:lnTo>
                    <a:pt x="46829" y="0"/>
                  </a:lnTo>
                  <a:lnTo>
                    <a:pt x="56129" y="100403"/>
                  </a:lnTo>
                  <a:lnTo>
                    <a:pt x="46965" y="97120"/>
                  </a:lnTo>
                  <a:cubicBezTo>
                    <a:pt x="41357" y="95068"/>
                    <a:pt x="23850" y="90691"/>
                    <a:pt x="16464" y="96846"/>
                  </a:cubicBezTo>
                  <a:cubicBezTo>
                    <a:pt x="12771" y="99856"/>
                    <a:pt x="11540" y="105874"/>
                    <a:pt x="12908" y="114629"/>
                  </a:cubicBezTo>
                  <a:cubicBezTo>
                    <a:pt x="16190" y="135010"/>
                    <a:pt x="31372" y="151014"/>
                    <a:pt x="49838" y="153477"/>
                  </a:cubicBezTo>
                  <a:lnTo>
                    <a:pt x="48196" y="165651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1" name="Google Shape;401;p17"/>
            <p:cNvSpPr/>
            <p:nvPr/>
          </p:nvSpPr>
          <p:spPr>
            <a:xfrm>
              <a:off x="5809596" y="2574826"/>
              <a:ext cx="127888" cy="47739"/>
            </a:xfrm>
            <a:custGeom>
              <a:rect b="b" l="l" r="r" t="t"/>
              <a:pathLst>
                <a:path extrusionOk="0" h="47739" w="127888">
                  <a:moveTo>
                    <a:pt x="55532" y="47739"/>
                  </a:moveTo>
                  <a:cubicBezTo>
                    <a:pt x="36247" y="47739"/>
                    <a:pt x="17645" y="39532"/>
                    <a:pt x="0" y="23254"/>
                  </a:cubicBezTo>
                  <a:lnTo>
                    <a:pt x="8480" y="14089"/>
                  </a:lnTo>
                  <a:cubicBezTo>
                    <a:pt x="25304" y="29683"/>
                    <a:pt x="42812" y="36796"/>
                    <a:pt x="60867" y="35018"/>
                  </a:cubicBezTo>
                  <a:cubicBezTo>
                    <a:pt x="93967" y="31872"/>
                    <a:pt x="117630" y="274"/>
                    <a:pt x="117903" y="0"/>
                  </a:cubicBezTo>
                  <a:lnTo>
                    <a:pt x="127888" y="7387"/>
                  </a:lnTo>
                  <a:cubicBezTo>
                    <a:pt x="126794" y="8891"/>
                    <a:pt x="100533" y="43772"/>
                    <a:pt x="62098" y="47329"/>
                  </a:cubicBezTo>
                  <a:cubicBezTo>
                    <a:pt x="59772" y="47739"/>
                    <a:pt x="57721" y="47739"/>
                    <a:pt x="55532" y="47739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" name="Google Shape;402;p17"/>
            <p:cNvSpPr/>
            <p:nvPr/>
          </p:nvSpPr>
          <p:spPr>
            <a:xfrm rot="-2131260">
              <a:off x="2268456" y="3601808"/>
              <a:ext cx="12446" cy="170027"/>
            </a:xfrm>
            <a:custGeom>
              <a:rect b="b" l="l" r="r" t="t"/>
              <a:pathLst>
                <a:path extrusionOk="0" h="170027" w="12446">
                  <a:moveTo>
                    <a:pt x="0" y="0"/>
                  </a:moveTo>
                  <a:lnTo>
                    <a:pt x="12447" y="0"/>
                  </a:lnTo>
                  <a:lnTo>
                    <a:pt x="12447" y="170028"/>
                  </a:lnTo>
                  <a:lnTo>
                    <a:pt x="0" y="170028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3" name="Google Shape;403;p17"/>
            <p:cNvSpPr/>
            <p:nvPr/>
          </p:nvSpPr>
          <p:spPr>
            <a:xfrm>
              <a:off x="2995096" y="3241670"/>
              <a:ext cx="140608" cy="163051"/>
            </a:xfrm>
            <a:custGeom>
              <a:rect b="b" l="l" r="r" t="t"/>
              <a:pathLst>
                <a:path extrusionOk="0" h="163051" w="140608">
                  <a:moveTo>
                    <a:pt x="130487" y="163052"/>
                  </a:moveTo>
                  <a:lnTo>
                    <a:pt x="0" y="7113"/>
                  </a:lnTo>
                  <a:lnTo>
                    <a:pt x="10122" y="0"/>
                  </a:lnTo>
                  <a:lnTo>
                    <a:pt x="140609" y="155802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" name="Google Shape;404;p17"/>
            <p:cNvSpPr/>
            <p:nvPr/>
          </p:nvSpPr>
          <p:spPr>
            <a:xfrm rot="-3033000">
              <a:off x="3584117" y="2422552"/>
              <a:ext cx="170016" cy="12447"/>
            </a:xfrm>
            <a:custGeom>
              <a:rect b="b" l="l" r="r" t="t"/>
              <a:pathLst>
                <a:path extrusionOk="0" h="12447" w="170016">
                  <a:moveTo>
                    <a:pt x="0" y="0"/>
                  </a:moveTo>
                  <a:lnTo>
                    <a:pt x="170016" y="0"/>
                  </a:lnTo>
                  <a:lnTo>
                    <a:pt x="170016" y="12448"/>
                  </a:lnTo>
                  <a:lnTo>
                    <a:pt x="0" y="12448"/>
                  </a:ln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" name="Google Shape;405;p17"/>
            <p:cNvSpPr/>
            <p:nvPr/>
          </p:nvSpPr>
          <p:spPr>
            <a:xfrm>
              <a:off x="5579760" y="2057755"/>
              <a:ext cx="742210" cy="356925"/>
            </a:xfrm>
            <a:custGeom>
              <a:rect b="b" l="l" r="r" t="t"/>
              <a:pathLst>
                <a:path extrusionOk="0" h="356925" w="742210">
                  <a:moveTo>
                    <a:pt x="742210" y="355935"/>
                  </a:moveTo>
                  <a:cubicBezTo>
                    <a:pt x="742210" y="355935"/>
                    <a:pt x="475902" y="383019"/>
                    <a:pt x="213559" y="153898"/>
                  </a:cubicBezTo>
                  <a:cubicBezTo>
                    <a:pt x="213559" y="153898"/>
                    <a:pt x="128209" y="338836"/>
                    <a:pt x="48" y="342530"/>
                  </a:cubicBezTo>
                  <a:cubicBezTo>
                    <a:pt x="48" y="342530"/>
                    <a:pt x="-12126" y="2200"/>
                    <a:pt x="352664" y="11"/>
                  </a:cubicBezTo>
                  <a:cubicBezTo>
                    <a:pt x="717453" y="-2314"/>
                    <a:pt x="742210" y="355935"/>
                    <a:pt x="742210" y="355935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06" name="Google Shape;406;p17"/>
          <p:cNvSpPr/>
          <p:nvPr/>
        </p:nvSpPr>
        <p:spPr>
          <a:xfrm>
            <a:off x="16132620" y="3271185"/>
            <a:ext cx="802558" cy="700222"/>
          </a:xfrm>
          <a:custGeom>
            <a:rect b="b" l="l" r="r" t="t"/>
            <a:pathLst>
              <a:path extrusionOk="0" h="700222" w="802558">
                <a:moveTo>
                  <a:pt x="401163" y="700222"/>
                </a:moveTo>
                <a:cubicBezTo>
                  <a:pt x="395773" y="700187"/>
                  <a:pt x="392275" y="697151"/>
                  <a:pt x="391474" y="696419"/>
                </a:cubicBezTo>
                <a:lnTo>
                  <a:pt x="80217" y="385427"/>
                </a:lnTo>
                <a:cubicBezTo>
                  <a:pt x="6135" y="318444"/>
                  <a:pt x="-19343" y="216350"/>
                  <a:pt x="15183" y="131590"/>
                </a:cubicBezTo>
                <a:cubicBezTo>
                  <a:pt x="55421" y="32808"/>
                  <a:pt x="157001" y="7032"/>
                  <a:pt x="163841" y="5437"/>
                </a:cubicBezTo>
                <a:cubicBezTo>
                  <a:pt x="251122" y="-14917"/>
                  <a:pt x="344400" y="22998"/>
                  <a:pt x="401257" y="100350"/>
                </a:cubicBezTo>
                <a:cubicBezTo>
                  <a:pt x="458117" y="22998"/>
                  <a:pt x="551412" y="-14914"/>
                  <a:pt x="638674" y="5437"/>
                </a:cubicBezTo>
                <a:cubicBezTo>
                  <a:pt x="643061" y="6460"/>
                  <a:pt x="746627" y="31638"/>
                  <a:pt x="787333" y="131590"/>
                </a:cubicBezTo>
                <a:cubicBezTo>
                  <a:pt x="822123" y="217017"/>
                  <a:pt x="795983" y="318985"/>
                  <a:pt x="722298" y="385427"/>
                </a:cubicBezTo>
                <a:lnTo>
                  <a:pt x="411043" y="696419"/>
                </a:lnTo>
                <a:cubicBezTo>
                  <a:pt x="410262" y="697133"/>
                  <a:pt x="406674" y="700258"/>
                  <a:pt x="401163" y="700222"/>
                </a:cubicBezTo>
                <a:close/>
              </a:path>
            </a:pathLst>
          </a:custGeom>
          <a:solidFill>
            <a:srgbClr val="E772FF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FFFCF3"/>
        </a:solidFill>
      </p:bgPr>
    </p:bg>
    <p:spTree>
      <p:nvGrpSpPr>
        <p:cNvPr id="410" name="Shape 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" name="Google Shape;411;p18"/>
          <p:cNvSpPr/>
          <p:nvPr/>
        </p:nvSpPr>
        <p:spPr>
          <a:xfrm>
            <a:off x="9084073" y="-1514394"/>
            <a:ext cx="10524396" cy="13450088"/>
          </a:xfrm>
          <a:custGeom>
            <a:rect b="b" l="l" r="r" t="t"/>
            <a:pathLst>
              <a:path extrusionOk="0" h="6334760" w="4956810">
                <a:moveTo>
                  <a:pt x="762000" y="824230"/>
                </a:moveTo>
                <a:cubicBezTo>
                  <a:pt x="1517650" y="146050"/>
                  <a:pt x="2913380" y="0"/>
                  <a:pt x="3416300" y="1047750"/>
                </a:cubicBezTo>
                <a:cubicBezTo>
                  <a:pt x="3614420" y="1484630"/>
                  <a:pt x="3507740" y="1979930"/>
                  <a:pt x="3566160" y="2440940"/>
                </a:cubicBezTo>
                <a:cubicBezTo>
                  <a:pt x="3647440" y="3079750"/>
                  <a:pt x="4140200" y="3562350"/>
                  <a:pt x="4362450" y="4147820"/>
                </a:cubicBezTo>
                <a:cubicBezTo>
                  <a:pt x="4956810" y="5591810"/>
                  <a:pt x="3315970" y="6334760"/>
                  <a:pt x="2122170" y="6216650"/>
                </a:cubicBezTo>
                <a:cubicBezTo>
                  <a:pt x="1496060" y="6215380"/>
                  <a:pt x="762000" y="6047740"/>
                  <a:pt x="467360" y="5431790"/>
                </a:cubicBezTo>
                <a:cubicBezTo>
                  <a:pt x="166370" y="4765040"/>
                  <a:pt x="539750" y="4028440"/>
                  <a:pt x="553720" y="3336290"/>
                </a:cubicBezTo>
                <a:cubicBezTo>
                  <a:pt x="571500" y="2500630"/>
                  <a:pt x="0" y="1489710"/>
                  <a:pt x="762000" y="824230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b="0" l="0" r="0" t="0"/>
            </a:stretch>
          </a:blip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2" name="Google Shape;412;p18"/>
          <p:cNvSpPr/>
          <p:nvPr/>
        </p:nvSpPr>
        <p:spPr>
          <a:xfrm rot="1375561">
            <a:off x="13472404" y="4743085"/>
            <a:ext cx="1495181" cy="1323223"/>
          </a:xfrm>
          <a:custGeom>
            <a:rect b="b" l="l" r="r" t="t"/>
            <a:pathLst>
              <a:path extrusionOk="0" h="1323223" w="1495181">
                <a:moveTo>
                  <a:pt x="1495181" y="200736"/>
                </a:moveTo>
                <a:lnTo>
                  <a:pt x="1495181" y="844366"/>
                </a:lnTo>
                <a:cubicBezTo>
                  <a:pt x="1495181" y="955052"/>
                  <a:pt x="1408983" y="1045104"/>
                  <a:pt x="1303029" y="1045104"/>
                </a:cubicBezTo>
                <a:lnTo>
                  <a:pt x="1018013" y="1045104"/>
                </a:lnTo>
                <a:lnTo>
                  <a:pt x="759037" y="1315640"/>
                </a:lnTo>
                <a:cubicBezTo>
                  <a:pt x="754390" y="1320497"/>
                  <a:pt x="748084" y="1323224"/>
                  <a:pt x="741511" y="1323224"/>
                </a:cubicBezTo>
                <a:cubicBezTo>
                  <a:pt x="734939" y="1323224"/>
                  <a:pt x="728635" y="1320497"/>
                  <a:pt x="723987" y="1315643"/>
                </a:cubicBezTo>
                <a:lnTo>
                  <a:pt x="464976" y="1045104"/>
                </a:lnTo>
                <a:lnTo>
                  <a:pt x="192153" y="1045104"/>
                </a:lnTo>
                <a:cubicBezTo>
                  <a:pt x="86199" y="1045104"/>
                  <a:pt x="0" y="955052"/>
                  <a:pt x="0" y="844366"/>
                </a:cubicBezTo>
                <a:lnTo>
                  <a:pt x="0" y="200736"/>
                </a:lnTo>
                <a:cubicBezTo>
                  <a:pt x="0" y="90050"/>
                  <a:pt x="86199" y="0"/>
                  <a:pt x="192153" y="0"/>
                </a:cubicBezTo>
                <a:lnTo>
                  <a:pt x="1303029" y="0"/>
                </a:lnTo>
                <a:cubicBezTo>
                  <a:pt x="1408983" y="0"/>
                  <a:pt x="1495181" y="90050"/>
                  <a:pt x="1495181" y="200736"/>
                </a:cubicBezTo>
                <a:close/>
              </a:path>
            </a:pathLst>
          </a:custGeom>
          <a:solidFill>
            <a:srgbClr val="E772FF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13" name="Google Shape;413;p18"/>
          <p:cNvSpPr/>
          <p:nvPr/>
        </p:nvSpPr>
        <p:spPr>
          <a:xfrm rot="1375561">
            <a:off x="13472404" y="4743085"/>
            <a:ext cx="1495181" cy="1323223"/>
          </a:xfrm>
          <a:custGeom>
            <a:rect b="b" l="l" r="r" t="t"/>
            <a:pathLst>
              <a:path extrusionOk="0" h="1323223" w="1495181">
                <a:moveTo>
                  <a:pt x="1303029" y="0"/>
                </a:moveTo>
                <a:lnTo>
                  <a:pt x="192153" y="0"/>
                </a:lnTo>
                <a:cubicBezTo>
                  <a:pt x="86199" y="0"/>
                  <a:pt x="0" y="90050"/>
                  <a:pt x="0" y="200736"/>
                </a:cubicBezTo>
                <a:lnTo>
                  <a:pt x="0" y="844366"/>
                </a:lnTo>
                <a:cubicBezTo>
                  <a:pt x="0" y="955052"/>
                  <a:pt x="86199" y="1045104"/>
                  <a:pt x="192153" y="1045104"/>
                </a:cubicBezTo>
                <a:lnTo>
                  <a:pt x="464976" y="1045104"/>
                </a:lnTo>
                <a:lnTo>
                  <a:pt x="723987" y="1315643"/>
                </a:lnTo>
                <a:cubicBezTo>
                  <a:pt x="728635" y="1320497"/>
                  <a:pt x="734939" y="1323224"/>
                  <a:pt x="741511" y="1323224"/>
                </a:cubicBezTo>
                <a:cubicBezTo>
                  <a:pt x="748084" y="1323224"/>
                  <a:pt x="754390" y="1320497"/>
                  <a:pt x="759037" y="1315640"/>
                </a:cubicBezTo>
                <a:lnTo>
                  <a:pt x="1018013" y="1045104"/>
                </a:lnTo>
                <a:lnTo>
                  <a:pt x="1303029" y="1045104"/>
                </a:lnTo>
                <a:cubicBezTo>
                  <a:pt x="1408983" y="1045104"/>
                  <a:pt x="1495181" y="955052"/>
                  <a:pt x="1495181" y="844366"/>
                </a:cubicBezTo>
                <a:lnTo>
                  <a:pt x="1495181" y="200736"/>
                </a:lnTo>
                <a:cubicBezTo>
                  <a:pt x="1495181" y="90050"/>
                  <a:pt x="1408983" y="0"/>
                  <a:pt x="1303029" y="0"/>
                </a:cubicBezTo>
                <a:close/>
                <a:moveTo>
                  <a:pt x="959676" y="551078"/>
                </a:moveTo>
                <a:lnTo>
                  <a:pt x="754041" y="756863"/>
                </a:lnTo>
                <a:cubicBezTo>
                  <a:pt x="753525" y="757336"/>
                  <a:pt x="751155" y="759404"/>
                  <a:pt x="747514" y="759380"/>
                </a:cubicBezTo>
                <a:cubicBezTo>
                  <a:pt x="743953" y="759356"/>
                  <a:pt x="741642" y="757348"/>
                  <a:pt x="741113" y="756863"/>
                </a:cubicBezTo>
                <a:lnTo>
                  <a:pt x="535476" y="551078"/>
                </a:lnTo>
                <a:cubicBezTo>
                  <a:pt x="486533" y="506756"/>
                  <a:pt x="469700" y="439200"/>
                  <a:pt x="492510" y="383113"/>
                </a:cubicBezTo>
                <a:cubicBezTo>
                  <a:pt x="519094" y="317749"/>
                  <a:pt x="586205" y="300693"/>
                  <a:pt x="590724" y="299637"/>
                </a:cubicBezTo>
                <a:cubicBezTo>
                  <a:pt x="648387" y="286169"/>
                  <a:pt x="710012" y="311258"/>
                  <a:pt x="747576" y="362442"/>
                </a:cubicBezTo>
                <a:cubicBezTo>
                  <a:pt x="785141" y="311257"/>
                  <a:pt x="846778" y="286171"/>
                  <a:pt x="904428" y="299637"/>
                </a:cubicBezTo>
                <a:cubicBezTo>
                  <a:pt x="907327" y="300314"/>
                  <a:pt x="975749" y="316975"/>
                  <a:pt x="1002643" y="383113"/>
                </a:cubicBezTo>
                <a:cubicBezTo>
                  <a:pt x="1025627" y="439641"/>
                  <a:pt x="1008357" y="507114"/>
                  <a:pt x="959676" y="551078"/>
                </a:cubicBezTo>
                <a:close/>
              </a:path>
            </a:pathLst>
          </a:custGeom>
          <a:solidFill>
            <a:srgbClr val="E772FF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14" name="Google Shape;414;p18"/>
          <p:cNvSpPr/>
          <p:nvPr/>
        </p:nvSpPr>
        <p:spPr>
          <a:xfrm rot="1375561">
            <a:off x="14007043" y="5049701"/>
            <a:ext cx="530221" cy="463340"/>
          </a:xfrm>
          <a:custGeom>
            <a:rect b="b" l="l" r="r" t="t"/>
            <a:pathLst>
              <a:path extrusionOk="0" h="463340" w="530221">
                <a:moveTo>
                  <a:pt x="520163" y="87074"/>
                </a:moveTo>
                <a:cubicBezTo>
                  <a:pt x="543147" y="143601"/>
                  <a:pt x="525878" y="211074"/>
                  <a:pt x="477196" y="255039"/>
                </a:cubicBezTo>
                <a:lnTo>
                  <a:pt x="271561" y="460823"/>
                </a:lnTo>
                <a:cubicBezTo>
                  <a:pt x="271045" y="461296"/>
                  <a:pt x="268675" y="463364"/>
                  <a:pt x="265034" y="463340"/>
                </a:cubicBezTo>
                <a:cubicBezTo>
                  <a:pt x="261473" y="463317"/>
                  <a:pt x="259162" y="461308"/>
                  <a:pt x="258633" y="460823"/>
                </a:cubicBezTo>
                <a:lnTo>
                  <a:pt x="52997" y="255039"/>
                </a:lnTo>
                <a:cubicBezTo>
                  <a:pt x="4053" y="210716"/>
                  <a:pt x="-12779" y="143160"/>
                  <a:pt x="10031" y="87074"/>
                </a:cubicBezTo>
                <a:cubicBezTo>
                  <a:pt x="36615" y="21709"/>
                  <a:pt x="103725" y="4653"/>
                  <a:pt x="108244" y="3598"/>
                </a:cubicBezTo>
                <a:cubicBezTo>
                  <a:pt x="165907" y="-9870"/>
                  <a:pt x="227533" y="15218"/>
                  <a:pt x="265096" y="66402"/>
                </a:cubicBezTo>
                <a:cubicBezTo>
                  <a:pt x="302661" y="15218"/>
                  <a:pt x="364298" y="-9868"/>
                  <a:pt x="421949" y="3598"/>
                </a:cubicBezTo>
                <a:cubicBezTo>
                  <a:pt x="424847" y="4274"/>
                  <a:pt x="493270" y="20935"/>
                  <a:pt x="520163" y="87074"/>
                </a:cubicBezTo>
                <a:close/>
              </a:path>
            </a:pathLst>
          </a:custGeom>
          <a:solidFill>
            <a:srgbClr val="FEFFFF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15" name="Google Shape;415;p18"/>
          <p:cNvSpPr/>
          <p:nvPr/>
        </p:nvSpPr>
        <p:spPr>
          <a:xfrm rot="1358719">
            <a:off x="9694381" y="6826497"/>
            <a:ext cx="840036" cy="743425"/>
          </a:xfrm>
          <a:custGeom>
            <a:rect b="b" l="l" r="r" t="t"/>
            <a:pathLst>
              <a:path extrusionOk="0" h="743425" w="840036">
                <a:moveTo>
                  <a:pt x="840037" y="112779"/>
                </a:moveTo>
                <a:lnTo>
                  <a:pt x="840037" y="474389"/>
                </a:lnTo>
                <a:cubicBezTo>
                  <a:pt x="840037" y="536576"/>
                  <a:pt x="791608" y="587170"/>
                  <a:pt x="732079" y="587170"/>
                </a:cubicBezTo>
                <a:lnTo>
                  <a:pt x="571950" y="587170"/>
                </a:lnTo>
                <a:lnTo>
                  <a:pt x="426449" y="739164"/>
                </a:lnTo>
                <a:cubicBezTo>
                  <a:pt x="423838" y="741893"/>
                  <a:pt x="420296" y="743425"/>
                  <a:pt x="416603" y="743425"/>
                </a:cubicBezTo>
                <a:cubicBezTo>
                  <a:pt x="412910" y="743425"/>
                  <a:pt x="409369" y="741893"/>
                  <a:pt x="406757" y="739166"/>
                </a:cubicBezTo>
                <a:lnTo>
                  <a:pt x="261237" y="587170"/>
                </a:lnTo>
                <a:lnTo>
                  <a:pt x="107957" y="587170"/>
                </a:lnTo>
                <a:cubicBezTo>
                  <a:pt x="48429" y="587170"/>
                  <a:pt x="0" y="536576"/>
                  <a:pt x="0" y="474389"/>
                </a:cubicBezTo>
                <a:lnTo>
                  <a:pt x="0" y="112779"/>
                </a:lnTo>
                <a:cubicBezTo>
                  <a:pt x="0" y="50593"/>
                  <a:pt x="48429" y="0"/>
                  <a:pt x="107957" y="0"/>
                </a:cubicBezTo>
                <a:lnTo>
                  <a:pt x="732079" y="0"/>
                </a:lnTo>
                <a:cubicBezTo>
                  <a:pt x="791608" y="0"/>
                  <a:pt x="840037" y="50593"/>
                  <a:pt x="840037" y="112779"/>
                </a:cubicBezTo>
                <a:close/>
              </a:path>
            </a:pathLst>
          </a:custGeom>
          <a:solidFill>
            <a:srgbClr val="E772FF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16" name="Google Shape;416;p18"/>
          <p:cNvSpPr/>
          <p:nvPr/>
        </p:nvSpPr>
        <p:spPr>
          <a:xfrm rot="1358719">
            <a:off x="9694381" y="6826497"/>
            <a:ext cx="840036" cy="743425"/>
          </a:xfrm>
          <a:custGeom>
            <a:rect b="b" l="l" r="r" t="t"/>
            <a:pathLst>
              <a:path extrusionOk="0" h="743425" w="840036">
                <a:moveTo>
                  <a:pt x="732079" y="0"/>
                </a:moveTo>
                <a:lnTo>
                  <a:pt x="107957" y="0"/>
                </a:lnTo>
                <a:cubicBezTo>
                  <a:pt x="48429" y="0"/>
                  <a:pt x="0" y="50593"/>
                  <a:pt x="0" y="112779"/>
                </a:cubicBezTo>
                <a:lnTo>
                  <a:pt x="0" y="474389"/>
                </a:lnTo>
                <a:cubicBezTo>
                  <a:pt x="0" y="536576"/>
                  <a:pt x="48429" y="587170"/>
                  <a:pt x="107957" y="587170"/>
                </a:cubicBezTo>
                <a:lnTo>
                  <a:pt x="261237" y="587170"/>
                </a:lnTo>
                <a:lnTo>
                  <a:pt x="406757" y="739166"/>
                </a:lnTo>
                <a:cubicBezTo>
                  <a:pt x="409369" y="741893"/>
                  <a:pt x="412910" y="743425"/>
                  <a:pt x="416603" y="743425"/>
                </a:cubicBezTo>
                <a:cubicBezTo>
                  <a:pt x="420296" y="743425"/>
                  <a:pt x="423838" y="741893"/>
                  <a:pt x="426449" y="739164"/>
                </a:cubicBezTo>
                <a:lnTo>
                  <a:pt x="571950" y="587170"/>
                </a:lnTo>
                <a:lnTo>
                  <a:pt x="732079" y="587170"/>
                </a:lnTo>
                <a:cubicBezTo>
                  <a:pt x="791608" y="587170"/>
                  <a:pt x="840037" y="536576"/>
                  <a:pt x="840037" y="474389"/>
                </a:cubicBezTo>
                <a:lnTo>
                  <a:pt x="840037" y="112779"/>
                </a:lnTo>
                <a:cubicBezTo>
                  <a:pt x="840037" y="50593"/>
                  <a:pt x="791608" y="0"/>
                  <a:pt x="732079" y="0"/>
                </a:cubicBezTo>
                <a:close/>
                <a:moveTo>
                  <a:pt x="570010" y="419923"/>
                </a:moveTo>
                <a:cubicBezTo>
                  <a:pt x="570303" y="421404"/>
                  <a:pt x="569848" y="422934"/>
                  <a:pt x="568792" y="424013"/>
                </a:cubicBezTo>
                <a:cubicBezTo>
                  <a:pt x="567737" y="425093"/>
                  <a:pt x="566217" y="425581"/>
                  <a:pt x="564732" y="425321"/>
                </a:cubicBezTo>
                <a:lnTo>
                  <a:pt x="487895" y="411843"/>
                </a:lnTo>
                <a:cubicBezTo>
                  <a:pt x="479766" y="415937"/>
                  <a:pt x="471236" y="419303"/>
                  <a:pt x="462515" y="421855"/>
                </a:cubicBezTo>
                <a:cubicBezTo>
                  <a:pt x="461660" y="422105"/>
                  <a:pt x="441487" y="427911"/>
                  <a:pt x="420018" y="427911"/>
                </a:cubicBezTo>
                <a:cubicBezTo>
                  <a:pt x="379569" y="427911"/>
                  <a:pt x="341541" y="412149"/>
                  <a:pt x="312940" y="383526"/>
                </a:cubicBezTo>
                <a:cubicBezTo>
                  <a:pt x="284338" y="354904"/>
                  <a:pt x="268586" y="316848"/>
                  <a:pt x="268586" y="276370"/>
                </a:cubicBezTo>
                <a:cubicBezTo>
                  <a:pt x="268586" y="235892"/>
                  <a:pt x="284338" y="197837"/>
                  <a:pt x="312940" y="169215"/>
                </a:cubicBezTo>
                <a:cubicBezTo>
                  <a:pt x="341541" y="140592"/>
                  <a:pt x="379569" y="124829"/>
                  <a:pt x="420018" y="124829"/>
                </a:cubicBezTo>
                <a:cubicBezTo>
                  <a:pt x="460467" y="124829"/>
                  <a:pt x="498495" y="140592"/>
                  <a:pt x="527097" y="169215"/>
                </a:cubicBezTo>
                <a:cubicBezTo>
                  <a:pt x="555699" y="197837"/>
                  <a:pt x="571451" y="235892"/>
                  <a:pt x="571451" y="276370"/>
                </a:cubicBezTo>
                <a:cubicBezTo>
                  <a:pt x="571451" y="298916"/>
                  <a:pt x="565134" y="319824"/>
                  <a:pt x="564844" y="320773"/>
                </a:cubicBezTo>
                <a:cubicBezTo>
                  <a:pt x="562323" y="329033"/>
                  <a:pt x="559071" y="337122"/>
                  <a:pt x="555170" y="344840"/>
                </a:cubicBezTo>
                <a:lnTo>
                  <a:pt x="570010" y="419923"/>
                </a:lnTo>
                <a:close/>
              </a:path>
            </a:pathLst>
          </a:custGeom>
          <a:solidFill>
            <a:srgbClr val="E772FF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17" name="Google Shape;417;p18"/>
          <p:cNvSpPr/>
          <p:nvPr/>
        </p:nvSpPr>
        <p:spPr>
          <a:xfrm rot="1358719">
            <a:off x="9999675" y="6958676"/>
            <a:ext cx="302864" cy="303082"/>
          </a:xfrm>
          <a:custGeom>
            <a:rect b="b" l="l" r="r" t="t"/>
            <a:pathLst>
              <a:path extrusionOk="0" h="303082" w="302864">
                <a:moveTo>
                  <a:pt x="296258" y="195944"/>
                </a:moveTo>
                <a:cubicBezTo>
                  <a:pt x="293737" y="204204"/>
                  <a:pt x="290485" y="212292"/>
                  <a:pt x="286584" y="220011"/>
                </a:cubicBezTo>
                <a:lnTo>
                  <a:pt x="301424" y="295094"/>
                </a:lnTo>
                <a:cubicBezTo>
                  <a:pt x="301717" y="296575"/>
                  <a:pt x="301262" y="298105"/>
                  <a:pt x="300206" y="299184"/>
                </a:cubicBezTo>
                <a:cubicBezTo>
                  <a:pt x="299151" y="300264"/>
                  <a:pt x="297631" y="300751"/>
                  <a:pt x="296146" y="300492"/>
                </a:cubicBezTo>
                <a:lnTo>
                  <a:pt x="219309" y="287014"/>
                </a:lnTo>
                <a:cubicBezTo>
                  <a:pt x="211180" y="291108"/>
                  <a:pt x="202650" y="294474"/>
                  <a:pt x="193929" y="297026"/>
                </a:cubicBezTo>
                <a:cubicBezTo>
                  <a:pt x="193074" y="297275"/>
                  <a:pt x="172901" y="303082"/>
                  <a:pt x="151432" y="303082"/>
                </a:cubicBezTo>
                <a:cubicBezTo>
                  <a:pt x="110984" y="303082"/>
                  <a:pt x="72955" y="287319"/>
                  <a:pt x="44354" y="258697"/>
                </a:cubicBezTo>
                <a:cubicBezTo>
                  <a:pt x="15752" y="230075"/>
                  <a:pt x="0" y="192019"/>
                  <a:pt x="0" y="151541"/>
                </a:cubicBezTo>
                <a:cubicBezTo>
                  <a:pt x="0" y="111063"/>
                  <a:pt x="15752" y="73008"/>
                  <a:pt x="44354" y="44385"/>
                </a:cubicBezTo>
                <a:cubicBezTo>
                  <a:pt x="72955" y="15763"/>
                  <a:pt x="110984" y="0"/>
                  <a:pt x="151432" y="0"/>
                </a:cubicBezTo>
                <a:cubicBezTo>
                  <a:pt x="191881" y="0"/>
                  <a:pt x="229909" y="15763"/>
                  <a:pt x="258511" y="44385"/>
                </a:cubicBezTo>
                <a:cubicBezTo>
                  <a:pt x="287113" y="73008"/>
                  <a:pt x="302865" y="111063"/>
                  <a:pt x="302865" y="151541"/>
                </a:cubicBezTo>
                <a:cubicBezTo>
                  <a:pt x="302865" y="174086"/>
                  <a:pt x="296548" y="194995"/>
                  <a:pt x="296258" y="195944"/>
                </a:cubicBezTo>
                <a:close/>
              </a:path>
            </a:pathLst>
          </a:custGeom>
          <a:solidFill>
            <a:srgbClr val="FEFFFF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18" name="Google Shape;418;p18"/>
          <p:cNvSpPr/>
          <p:nvPr/>
        </p:nvSpPr>
        <p:spPr>
          <a:xfrm rot="1405054">
            <a:off x="16323310" y="1721241"/>
            <a:ext cx="824129" cy="729347"/>
          </a:xfrm>
          <a:custGeom>
            <a:rect b="b" l="l" r="r" t="t"/>
            <a:pathLst>
              <a:path extrusionOk="0" h="729347" w="824129">
                <a:moveTo>
                  <a:pt x="824130" y="110644"/>
                </a:moveTo>
                <a:lnTo>
                  <a:pt x="824130" y="465406"/>
                </a:lnTo>
                <a:cubicBezTo>
                  <a:pt x="824130" y="526416"/>
                  <a:pt x="776618" y="576051"/>
                  <a:pt x="718217" y="576051"/>
                </a:cubicBezTo>
                <a:lnTo>
                  <a:pt x="561119" y="576051"/>
                </a:lnTo>
                <a:lnTo>
                  <a:pt x="418374" y="725168"/>
                </a:lnTo>
                <a:cubicBezTo>
                  <a:pt x="415813" y="727845"/>
                  <a:pt x="412337" y="729348"/>
                  <a:pt x="408714" y="729348"/>
                </a:cubicBezTo>
                <a:cubicBezTo>
                  <a:pt x="405092" y="729348"/>
                  <a:pt x="401617" y="727845"/>
                  <a:pt x="399055" y="725170"/>
                </a:cubicBezTo>
                <a:lnTo>
                  <a:pt x="256291" y="576051"/>
                </a:lnTo>
                <a:lnTo>
                  <a:pt x="105913" y="576051"/>
                </a:lnTo>
                <a:cubicBezTo>
                  <a:pt x="47512" y="576051"/>
                  <a:pt x="0" y="526416"/>
                  <a:pt x="0" y="465406"/>
                </a:cubicBezTo>
                <a:lnTo>
                  <a:pt x="0" y="110644"/>
                </a:lnTo>
                <a:cubicBezTo>
                  <a:pt x="0" y="49635"/>
                  <a:pt x="47512" y="0"/>
                  <a:pt x="105913" y="0"/>
                </a:cubicBezTo>
                <a:lnTo>
                  <a:pt x="718217" y="0"/>
                </a:lnTo>
                <a:cubicBezTo>
                  <a:pt x="776618" y="0"/>
                  <a:pt x="824130" y="49635"/>
                  <a:pt x="824130" y="110644"/>
                </a:cubicBezTo>
                <a:close/>
              </a:path>
            </a:pathLst>
          </a:custGeom>
          <a:solidFill>
            <a:srgbClr val="E772FF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19" name="Google Shape;419;p18"/>
          <p:cNvSpPr/>
          <p:nvPr/>
        </p:nvSpPr>
        <p:spPr>
          <a:xfrm rot="1405054">
            <a:off x="16323310" y="1721241"/>
            <a:ext cx="824129" cy="729347"/>
          </a:xfrm>
          <a:custGeom>
            <a:rect b="b" l="l" r="r" t="t"/>
            <a:pathLst>
              <a:path extrusionOk="0" h="729347" w="824129">
                <a:moveTo>
                  <a:pt x="718217" y="0"/>
                </a:moveTo>
                <a:lnTo>
                  <a:pt x="105913" y="0"/>
                </a:lnTo>
                <a:cubicBezTo>
                  <a:pt x="47512" y="0"/>
                  <a:pt x="0" y="49635"/>
                  <a:pt x="0" y="110644"/>
                </a:cubicBezTo>
                <a:lnTo>
                  <a:pt x="0" y="465406"/>
                </a:lnTo>
                <a:cubicBezTo>
                  <a:pt x="0" y="526416"/>
                  <a:pt x="47512" y="576051"/>
                  <a:pt x="105913" y="576051"/>
                </a:cubicBezTo>
                <a:lnTo>
                  <a:pt x="256291" y="576051"/>
                </a:lnTo>
                <a:lnTo>
                  <a:pt x="399055" y="725170"/>
                </a:lnTo>
                <a:cubicBezTo>
                  <a:pt x="401617" y="727845"/>
                  <a:pt x="405092" y="729348"/>
                  <a:pt x="408714" y="729348"/>
                </a:cubicBezTo>
                <a:cubicBezTo>
                  <a:pt x="412337" y="729348"/>
                  <a:pt x="415813" y="727845"/>
                  <a:pt x="418374" y="725168"/>
                </a:cubicBezTo>
                <a:lnTo>
                  <a:pt x="561119" y="576051"/>
                </a:lnTo>
                <a:lnTo>
                  <a:pt x="718217" y="576051"/>
                </a:lnTo>
                <a:cubicBezTo>
                  <a:pt x="776618" y="576051"/>
                  <a:pt x="824130" y="526416"/>
                  <a:pt x="824130" y="465406"/>
                </a:cubicBezTo>
                <a:lnTo>
                  <a:pt x="824130" y="110644"/>
                </a:lnTo>
                <a:cubicBezTo>
                  <a:pt x="824130" y="49635"/>
                  <a:pt x="776618" y="0"/>
                  <a:pt x="718217" y="0"/>
                </a:cubicBezTo>
                <a:close/>
                <a:moveTo>
                  <a:pt x="412128" y="136176"/>
                </a:moveTo>
                <a:cubicBezTo>
                  <a:pt x="457618" y="136187"/>
                  <a:pt x="494618" y="173231"/>
                  <a:pt x="494607" y="218753"/>
                </a:cubicBezTo>
                <a:cubicBezTo>
                  <a:pt x="494597" y="264276"/>
                  <a:pt x="457579" y="301303"/>
                  <a:pt x="412089" y="301292"/>
                </a:cubicBezTo>
                <a:cubicBezTo>
                  <a:pt x="366599" y="301281"/>
                  <a:pt x="329599" y="264237"/>
                  <a:pt x="329610" y="218715"/>
                </a:cubicBezTo>
                <a:cubicBezTo>
                  <a:pt x="329621" y="173192"/>
                  <a:pt x="366638" y="136165"/>
                  <a:pt x="412128" y="136176"/>
                </a:cubicBezTo>
                <a:close/>
                <a:moveTo>
                  <a:pt x="557190" y="415151"/>
                </a:moveTo>
                <a:cubicBezTo>
                  <a:pt x="557189" y="420618"/>
                  <a:pt x="552759" y="425049"/>
                  <a:pt x="547296" y="425048"/>
                </a:cubicBezTo>
                <a:lnTo>
                  <a:pt x="276828" y="424984"/>
                </a:lnTo>
                <a:cubicBezTo>
                  <a:pt x="271365" y="424983"/>
                  <a:pt x="266937" y="420550"/>
                  <a:pt x="266938" y="415083"/>
                </a:cubicBezTo>
                <a:lnTo>
                  <a:pt x="266940" y="407236"/>
                </a:lnTo>
                <a:cubicBezTo>
                  <a:pt x="266952" y="356201"/>
                  <a:pt x="308304" y="314838"/>
                  <a:pt x="359302" y="314850"/>
                </a:cubicBezTo>
                <a:lnTo>
                  <a:pt x="464872" y="314875"/>
                </a:lnTo>
                <a:cubicBezTo>
                  <a:pt x="515871" y="314887"/>
                  <a:pt x="557204" y="356269"/>
                  <a:pt x="557192" y="407304"/>
                </a:cubicBezTo>
                <a:lnTo>
                  <a:pt x="557190" y="415151"/>
                </a:lnTo>
                <a:close/>
              </a:path>
            </a:pathLst>
          </a:custGeom>
          <a:solidFill>
            <a:srgbClr val="E772FF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0" name="Google Shape;420;p18"/>
          <p:cNvSpPr/>
          <p:nvPr/>
        </p:nvSpPr>
        <p:spPr>
          <a:xfrm rot="1405054">
            <a:off x="16623657" y="1864340"/>
            <a:ext cx="290253" cy="288871"/>
          </a:xfrm>
          <a:custGeom>
            <a:rect b="b" l="l" r="r" t="t"/>
            <a:pathLst>
              <a:path extrusionOk="0" h="288871" w="290253">
                <a:moveTo>
                  <a:pt x="290254" y="271128"/>
                </a:moveTo>
                <a:lnTo>
                  <a:pt x="290252" y="278975"/>
                </a:lnTo>
                <a:cubicBezTo>
                  <a:pt x="290251" y="284442"/>
                  <a:pt x="285821" y="288873"/>
                  <a:pt x="280358" y="288872"/>
                </a:cubicBezTo>
                <a:lnTo>
                  <a:pt x="9890" y="288808"/>
                </a:lnTo>
                <a:cubicBezTo>
                  <a:pt x="4426" y="288807"/>
                  <a:pt x="-1" y="284374"/>
                  <a:pt x="0" y="278907"/>
                </a:cubicBezTo>
                <a:lnTo>
                  <a:pt x="2" y="271060"/>
                </a:lnTo>
                <a:cubicBezTo>
                  <a:pt x="14" y="220025"/>
                  <a:pt x="41366" y="178662"/>
                  <a:pt x="92364" y="178674"/>
                </a:cubicBezTo>
                <a:lnTo>
                  <a:pt x="197934" y="178699"/>
                </a:lnTo>
                <a:cubicBezTo>
                  <a:pt x="248933" y="178711"/>
                  <a:pt x="290266" y="220093"/>
                  <a:pt x="290254" y="271128"/>
                </a:cubicBezTo>
                <a:close/>
                <a:moveTo>
                  <a:pt x="145151" y="165116"/>
                </a:moveTo>
                <a:cubicBezTo>
                  <a:pt x="190641" y="165127"/>
                  <a:pt x="227659" y="128100"/>
                  <a:pt x="227669" y="82577"/>
                </a:cubicBezTo>
                <a:cubicBezTo>
                  <a:pt x="227680" y="37055"/>
                  <a:pt x="190680" y="11"/>
                  <a:pt x="145190" y="0"/>
                </a:cubicBezTo>
                <a:cubicBezTo>
                  <a:pt x="99700" y="-11"/>
                  <a:pt x="62683" y="37016"/>
                  <a:pt x="62672" y="82539"/>
                </a:cubicBezTo>
                <a:cubicBezTo>
                  <a:pt x="62661" y="128061"/>
                  <a:pt x="99661" y="165105"/>
                  <a:pt x="145151" y="165116"/>
                </a:cubicBezTo>
                <a:close/>
              </a:path>
            </a:pathLst>
          </a:custGeom>
          <a:solidFill>
            <a:srgbClr val="FEFFFF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cxnSp>
        <p:nvCxnSpPr>
          <p:cNvPr id="421" name="Google Shape;421;p18"/>
          <p:cNvCxnSpPr/>
          <p:nvPr/>
        </p:nvCxnSpPr>
        <p:spPr>
          <a:xfrm>
            <a:off x="5308267" y="5929229"/>
            <a:ext cx="2513007" cy="0"/>
          </a:xfrm>
          <a:prstGeom prst="straightConnector1">
            <a:avLst/>
          </a:prstGeom>
          <a:noFill/>
          <a:ln cap="flat" cmpd="sng" w="66675">
            <a:solidFill>
              <a:srgbClr val="FF609A"/>
            </a:solidFill>
            <a:prstDash val="solid"/>
            <a:round/>
            <a:headEnd len="sm" w="sm" type="none"/>
            <a:tailEnd len="med" w="med" type="stealth"/>
          </a:ln>
        </p:spPr>
      </p:cxnSp>
      <p:sp>
        <p:nvSpPr>
          <p:cNvPr id="422" name="Google Shape;422;p18"/>
          <p:cNvSpPr txBox="1"/>
          <p:nvPr/>
        </p:nvSpPr>
        <p:spPr>
          <a:xfrm>
            <a:off x="1028700" y="962025"/>
            <a:ext cx="6792574" cy="112395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l">
              <a:lnSpc>
                <a:spcPct val="120002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6999">
                <a:solidFill>
                  <a:srgbClr val="B35EFF"/>
                </a:solidFill>
                <a:latin typeface="Arial"/>
                <a:ea typeface="Arial"/>
                <a:cs typeface="Arial"/>
                <a:sym typeface="Arial"/>
              </a:rPr>
              <a:t>Your Project</a:t>
            </a:r>
            <a:endParaRPr/>
          </a:p>
        </p:txBody>
      </p:sp>
      <p:sp>
        <p:nvSpPr>
          <p:cNvPr id="423" name="Google Shape;423;p18"/>
          <p:cNvSpPr txBox="1"/>
          <p:nvPr/>
        </p:nvSpPr>
        <p:spPr>
          <a:xfrm>
            <a:off x="1028700" y="2632710"/>
            <a:ext cx="6904302" cy="251079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l">
              <a:lnSpc>
                <a:spcPct val="139958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u="none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Presentations are communication tools that can be used as demonstrations, lectures, speeches, reports, and more. It is mostly presented before an audience. It serves a variety of purposes, making presentations powerful tools for convincing and teaching.</a:t>
            </a:r>
            <a:endParaRPr/>
          </a:p>
        </p:txBody>
      </p:sp>
      <p:sp>
        <p:nvSpPr>
          <p:cNvPr id="424" name="Google Shape;424;p18"/>
          <p:cNvSpPr/>
          <p:nvPr/>
        </p:nvSpPr>
        <p:spPr>
          <a:xfrm>
            <a:off x="6144176" y="5589689"/>
            <a:ext cx="802558" cy="700222"/>
          </a:xfrm>
          <a:custGeom>
            <a:rect b="b" l="l" r="r" t="t"/>
            <a:pathLst>
              <a:path extrusionOk="0" h="700222" w="802558">
                <a:moveTo>
                  <a:pt x="401163" y="700222"/>
                </a:moveTo>
                <a:cubicBezTo>
                  <a:pt x="395773" y="700187"/>
                  <a:pt x="392275" y="697151"/>
                  <a:pt x="391474" y="696419"/>
                </a:cubicBezTo>
                <a:lnTo>
                  <a:pt x="80217" y="385427"/>
                </a:lnTo>
                <a:cubicBezTo>
                  <a:pt x="6135" y="318444"/>
                  <a:pt x="-19343" y="216350"/>
                  <a:pt x="15183" y="131590"/>
                </a:cubicBezTo>
                <a:cubicBezTo>
                  <a:pt x="55421" y="32808"/>
                  <a:pt x="157001" y="7032"/>
                  <a:pt x="163841" y="5437"/>
                </a:cubicBezTo>
                <a:cubicBezTo>
                  <a:pt x="251122" y="-14917"/>
                  <a:pt x="344400" y="22998"/>
                  <a:pt x="401257" y="100350"/>
                </a:cubicBezTo>
                <a:cubicBezTo>
                  <a:pt x="458117" y="22998"/>
                  <a:pt x="551412" y="-14914"/>
                  <a:pt x="638674" y="5437"/>
                </a:cubicBezTo>
                <a:cubicBezTo>
                  <a:pt x="643061" y="6460"/>
                  <a:pt x="746627" y="31638"/>
                  <a:pt x="787333" y="131590"/>
                </a:cubicBezTo>
                <a:cubicBezTo>
                  <a:pt x="822123" y="217017"/>
                  <a:pt x="795983" y="318985"/>
                  <a:pt x="722298" y="385427"/>
                </a:cubicBezTo>
                <a:lnTo>
                  <a:pt x="411043" y="696419"/>
                </a:lnTo>
                <a:cubicBezTo>
                  <a:pt x="410262" y="697133"/>
                  <a:pt x="406674" y="700258"/>
                  <a:pt x="401163" y="700222"/>
                </a:cubicBezTo>
                <a:close/>
              </a:path>
            </a:pathLst>
          </a:custGeom>
          <a:solidFill>
            <a:srgbClr val="B35EFF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5" name="Google Shape;425;p18"/>
          <p:cNvSpPr/>
          <p:nvPr/>
        </p:nvSpPr>
        <p:spPr>
          <a:xfrm rot="-1414864">
            <a:off x="-1717574" y="6659119"/>
            <a:ext cx="4731600" cy="5312661"/>
          </a:xfrm>
          <a:custGeom>
            <a:rect b="b" l="l" r="r" t="t"/>
            <a:pathLst>
              <a:path extrusionOk="0" h="13602474" w="12114732">
                <a:moveTo>
                  <a:pt x="11948906" y="9303551"/>
                </a:moveTo>
                <a:cubicBezTo>
                  <a:pt x="12098658" y="9790571"/>
                  <a:pt x="12142278" y="10312579"/>
                  <a:pt x="12098658" y="10819591"/>
                </a:cubicBezTo>
                <a:cubicBezTo>
                  <a:pt x="12005306" y="11752540"/>
                  <a:pt x="11655515" y="12199578"/>
                  <a:pt x="11029558" y="12854308"/>
                </a:cubicBezTo>
                <a:cubicBezTo>
                  <a:pt x="10725887" y="13193057"/>
                  <a:pt x="10431384" y="13378259"/>
                  <a:pt x="9986852" y="13479606"/>
                </a:cubicBezTo>
                <a:cubicBezTo>
                  <a:pt x="9672902" y="13573178"/>
                  <a:pt x="9347559" y="13621214"/>
                  <a:pt x="9019995" y="13595669"/>
                </a:cubicBezTo>
                <a:cubicBezTo>
                  <a:pt x="8322913" y="13576788"/>
                  <a:pt x="7641667" y="13261918"/>
                  <a:pt x="7168518" y="12751573"/>
                </a:cubicBezTo>
                <a:cubicBezTo>
                  <a:pt x="6796500" y="12318696"/>
                  <a:pt x="6521168" y="11796133"/>
                  <a:pt x="6074691" y="11431006"/>
                </a:cubicBezTo>
                <a:cubicBezTo>
                  <a:pt x="5819085" y="11231644"/>
                  <a:pt x="5506523" y="11130020"/>
                  <a:pt x="5203408" y="11026729"/>
                </a:cubicBezTo>
                <a:cubicBezTo>
                  <a:pt x="4745818" y="10878457"/>
                  <a:pt x="4261000" y="10863185"/>
                  <a:pt x="3784517" y="10837362"/>
                </a:cubicBezTo>
                <a:cubicBezTo>
                  <a:pt x="3180786" y="10797657"/>
                  <a:pt x="2560108" y="10726019"/>
                  <a:pt x="1986661" y="10520826"/>
                </a:cubicBezTo>
                <a:cubicBezTo>
                  <a:pt x="1341812" y="10263155"/>
                  <a:pt x="766976" y="9867762"/>
                  <a:pt x="388568" y="9275229"/>
                </a:cubicBezTo>
                <a:cubicBezTo>
                  <a:pt x="-86526" y="8477503"/>
                  <a:pt x="-112364" y="7453759"/>
                  <a:pt x="236871" y="6602998"/>
                </a:cubicBezTo>
                <a:cubicBezTo>
                  <a:pt x="370787" y="6270080"/>
                  <a:pt x="599165" y="5987696"/>
                  <a:pt x="841435" y="5727248"/>
                </a:cubicBezTo>
                <a:cubicBezTo>
                  <a:pt x="1090929" y="5452639"/>
                  <a:pt x="1372374" y="5208296"/>
                  <a:pt x="1691881" y="5018096"/>
                </a:cubicBezTo>
                <a:cubicBezTo>
                  <a:pt x="2428971" y="4552733"/>
                  <a:pt x="3245799" y="4234253"/>
                  <a:pt x="4011228" y="3821090"/>
                </a:cubicBezTo>
                <a:cubicBezTo>
                  <a:pt x="4324068" y="3659768"/>
                  <a:pt x="4628572" y="3401263"/>
                  <a:pt x="4670247" y="3030583"/>
                </a:cubicBezTo>
                <a:cubicBezTo>
                  <a:pt x="4686361" y="2855377"/>
                  <a:pt x="4690807" y="2672952"/>
                  <a:pt x="4743317" y="2500246"/>
                </a:cubicBezTo>
                <a:cubicBezTo>
                  <a:pt x="4832502" y="2183710"/>
                  <a:pt x="4990310" y="1889942"/>
                  <a:pt x="5153954" y="1606170"/>
                </a:cubicBezTo>
                <a:cubicBezTo>
                  <a:pt x="5486797" y="1039460"/>
                  <a:pt x="6003010" y="594088"/>
                  <a:pt x="6583125" y="292545"/>
                </a:cubicBezTo>
                <a:cubicBezTo>
                  <a:pt x="6990983" y="104290"/>
                  <a:pt x="7436349" y="12938"/>
                  <a:pt x="7884215" y="999"/>
                </a:cubicBezTo>
                <a:cubicBezTo>
                  <a:pt x="8457106" y="-9275"/>
                  <a:pt x="9034720" y="59308"/>
                  <a:pt x="9584550" y="224518"/>
                </a:cubicBezTo>
                <a:cubicBezTo>
                  <a:pt x="9676514" y="266445"/>
                  <a:pt x="9755140" y="335583"/>
                  <a:pt x="9837656" y="391671"/>
                </a:cubicBezTo>
                <a:cubicBezTo>
                  <a:pt x="9964903" y="485521"/>
                  <a:pt x="10117434" y="572985"/>
                  <a:pt x="10208007" y="708207"/>
                </a:cubicBezTo>
                <a:cubicBezTo>
                  <a:pt x="10316362" y="877860"/>
                  <a:pt x="10351368" y="1082775"/>
                  <a:pt x="10457223" y="1253816"/>
                </a:cubicBezTo>
                <a:cubicBezTo>
                  <a:pt x="10560576" y="1406808"/>
                  <a:pt x="10687546" y="1544251"/>
                  <a:pt x="10827574" y="1664202"/>
                </a:cubicBezTo>
                <a:cubicBezTo>
                  <a:pt x="11204870" y="1988790"/>
                  <a:pt x="11523544" y="2415003"/>
                  <a:pt x="11594670" y="2918684"/>
                </a:cubicBezTo>
                <a:cubicBezTo>
                  <a:pt x="11612173" y="3135262"/>
                  <a:pt x="11596615" y="3340455"/>
                  <a:pt x="11569387" y="3560364"/>
                </a:cubicBezTo>
                <a:cubicBezTo>
                  <a:pt x="11484370" y="4138459"/>
                  <a:pt x="11247657" y="4681569"/>
                  <a:pt x="11141803" y="5255776"/>
                </a:cubicBezTo>
                <a:cubicBezTo>
                  <a:pt x="10985661" y="6058500"/>
                  <a:pt x="11083458" y="6898987"/>
                  <a:pt x="11318782" y="7676722"/>
                </a:cubicBezTo>
                <a:cubicBezTo>
                  <a:pt x="11409911" y="7950220"/>
                  <a:pt x="11498540" y="8225384"/>
                  <a:pt x="11600782" y="8494996"/>
                </a:cubicBezTo>
                <a:cubicBezTo>
                  <a:pt x="11707192" y="8768771"/>
                  <a:pt x="11853054" y="9025610"/>
                  <a:pt x="11948906" y="9303551"/>
                </a:cubicBezTo>
                <a:close/>
              </a:path>
            </a:pathLst>
          </a:custGeom>
          <a:solidFill>
            <a:srgbClr val="FF609A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FFFCF3"/>
        </a:solidFill>
      </p:bgPr>
    </p:bg>
    <p:spTree>
      <p:nvGrpSpPr>
        <p:cNvPr id="429" name="Shape 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0" name="Google Shape;430;p19"/>
          <p:cNvGrpSpPr/>
          <p:nvPr/>
        </p:nvGrpSpPr>
        <p:grpSpPr>
          <a:xfrm>
            <a:off x="8088218" y="1062785"/>
            <a:ext cx="8294787" cy="8433435"/>
            <a:chOff x="0" y="-38100"/>
            <a:chExt cx="11059716" cy="11244580"/>
          </a:xfrm>
        </p:grpSpPr>
        <p:sp>
          <p:nvSpPr>
            <p:cNvPr id="431" name="Google Shape;431;p19"/>
            <p:cNvSpPr txBox="1"/>
            <p:nvPr/>
          </p:nvSpPr>
          <p:spPr>
            <a:xfrm>
              <a:off x="1145322" y="10690860"/>
              <a:ext cx="1157883" cy="51562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ctr">
                <a:lnSpc>
                  <a:spcPct val="139958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>
                  <a:solidFill>
                    <a:srgbClr val="000000"/>
                  </a:solidFill>
                  <a:latin typeface="Open Sans Light"/>
                  <a:ea typeface="Open Sans Light"/>
                  <a:cs typeface="Open Sans Light"/>
                  <a:sym typeface="Open Sans Light"/>
                </a:rPr>
                <a:t>Item 1</a:t>
              </a:r>
              <a:endParaRPr/>
            </a:p>
          </p:txBody>
        </p:sp>
        <p:sp>
          <p:nvSpPr>
            <p:cNvPr id="432" name="Google Shape;432;p19"/>
            <p:cNvSpPr txBox="1"/>
            <p:nvPr/>
          </p:nvSpPr>
          <p:spPr>
            <a:xfrm>
              <a:off x="3241298" y="10690860"/>
              <a:ext cx="1157883" cy="51562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ctr">
                <a:lnSpc>
                  <a:spcPct val="139958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>
                  <a:solidFill>
                    <a:srgbClr val="000000"/>
                  </a:solidFill>
                  <a:latin typeface="Open Sans Light"/>
                  <a:ea typeface="Open Sans Light"/>
                  <a:cs typeface="Open Sans Light"/>
                  <a:sym typeface="Open Sans Light"/>
                </a:rPr>
                <a:t>Item 2</a:t>
              </a:r>
              <a:endParaRPr/>
            </a:p>
          </p:txBody>
        </p:sp>
        <p:sp>
          <p:nvSpPr>
            <p:cNvPr id="433" name="Google Shape;433;p19"/>
            <p:cNvSpPr txBox="1"/>
            <p:nvPr/>
          </p:nvSpPr>
          <p:spPr>
            <a:xfrm>
              <a:off x="5337274" y="10690860"/>
              <a:ext cx="1157883" cy="51562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ctr">
                <a:lnSpc>
                  <a:spcPct val="139958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>
                  <a:solidFill>
                    <a:srgbClr val="000000"/>
                  </a:solidFill>
                  <a:latin typeface="Open Sans Light"/>
                  <a:ea typeface="Open Sans Light"/>
                  <a:cs typeface="Open Sans Light"/>
                  <a:sym typeface="Open Sans Light"/>
                </a:rPr>
                <a:t>Item 3</a:t>
              </a:r>
              <a:endParaRPr/>
            </a:p>
          </p:txBody>
        </p:sp>
        <p:sp>
          <p:nvSpPr>
            <p:cNvPr id="434" name="Google Shape;434;p19"/>
            <p:cNvSpPr txBox="1"/>
            <p:nvPr/>
          </p:nvSpPr>
          <p:spPr>
            <a:xfrm>
              <a:off x="7433250" y="10690860"/>
              <a:ext cx="1157883" cy="51562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ctr">
                <a:lnSpc>
                  <a:spcPct val="139958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>
                  <a:solidFill>
                    <a:srgbClr val="000000"/>
                  </a:solidFill>
                  <a:latin typeface="Open Sans Light"/>
                  <a:ea typeface="Open Sans Light"/>
                  <a:cs typeface="Open Sans Light"/>
                  <a:sym typeface="Open Sans Light"/>
                </a:rPr>
                <a:t>Item 4</a:t>
              </a:r>
              <a:endParaRPr/>
            </a:p>
          </p:txBody>
        </p:sp>
        <p:sp>
          <p:nvSpPr>
            <p:cNvPr id="435" name="Google Shape;435;p19"/>
            <p:cNvSpPr txBox="1"/>
            <p:nvPr/>
          </p:nvSpPr>
          <p:spPr>
            <a:xfrm>
              <a:off x="9529227" y="10690860"/>
              <a:ext cx="1157883" cy="51562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ctr">
                <a:lnSpc>
                  <a:spcPct val="139958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>
                  <a:solidFill>
                    <a:srgbClr val="000000"/>
                  </a:solidFill>
                  <a:latin typeface="Open Sans Light"/>
                  <a:ea typeface="Open Sans Light"/>
                  <a:cs typeface="Open Sans Light"/>
                  <a:sym typeface="Open Sans Light"/>
                </a:rPr>
                <a:t>Item 5</a:t>
              </a:r>
              <a:endParaRPr/>
            </a:p>
          </p:txBody>
        </p:sp>
        <p:grpSp>
          <p:nvGrpSpPr>
            <p:cNvPr id="436" name="Google Shape;436;p19"/>
            <p:cNvGrpSpPr/>
            <p:nvPr/>
          </p:nvGrpSpPr>
          <p:grpSpPr>
            <a:xfrm>
              <a:off x="772716" y="232410"/>
              <a:ext cx="10287000" cy="10299700"/>
              <a:chOff x="0" y="-6350"/>
              <a:chExt cx="10287000" cy="10299700"/>
            </a:xfrm>
          </p:grpSpPr>
          <p:sp>
            <p:nvSpPr>
              <p:cNvPr id="437" name="Google Shape;437;p19"/>
              <p:cNvSpPr/>
              <p:nvPr/>
            </p:nvSpPr>
            <p:spPr>
              <a:xfrm>
                <a:off x="0" y="-6350"/>
                <a:ext cx="10287000" cy="12700"/>
              </a:xfrm>
              <a:custGeom>
                <a:rect b="b" l="l" r="r" t="t"/>
                <a:pathLst>
                  <a:path extrusionOk="0" h="12700" w="10287000">
                    <a:moveTo>
                      <a:pt x="0" y="0"/>
                    </a:moveTo>
                    <a:lnTo>
                      <a:pt x="10287000" y="0"/>
                    </a:lnTo>
                    <a:lnTo>
                      <a:pt x="10287000" y="12700"/>
                    </a:lnTo>
                    <a:lnTo>
                      <a:pt x="0" y="12700"/>
                    </a:lnTo>
                    <a:close/>
                  </a:path>
                </a:pathLst>
              </a:custGeom>
              <a:solidFill>
                <a:srgbClr val="000000">
                  <a:alpha val="24705"/>
                </a:srgbClr>
              </a:solidFill>
              <a:ln>
                <a:noFill/>
              </a:ln>
            </p:spPr>
          </p:sp>
          <p:sp>
            <p:nvSpPr>
              <p:cNvPr id="438" name="Google Shape;438;p19"/>
              <p:cNvSpPr/>
              <p:nvPr/>
            </p:nvSpPr>
            <p:spPr>
              <a:xfrm>
                <a:off x="0" y="2051050"/>
                <a:ext cx="10287000" cy="12700"/>
              </a:xfrm>
              <a:custGeom>
                <a:rect b="b" l="l" r="r" t="t"/>
                <a:pathLst>
                  <a:path extrusionOk="0" h="12700" w="10287000">
                    <a:moveTo>
                      <a:pt x="0" y="0"/>
                    </a:moveTo>
                    <a:lnTo>
                      <a:pt x="10287000" y="0"/>
                    </a:lnTo>
                    <a:lnTo>
                      <a:pt x="10287000" y="12700"/>
                    </a:lnTo>
                    <a:lnTo>
                      <a:pt x="0" y="12700"/>
                    </a:lnTo>
                    <a:close/>
                  </a:path>
                </a:pathLst>
              </a:custGeom>
              <a:solidFill>
                <a:srgbClr val="000000">
                  <a:alpha val="24705"/>
                </a:srgbClr>
              </a:solidFill>
              <a:ln>
                <a:noFill/>
              </a:ln>
            </p:spPr>
          </p:sp>
          <p:sp>
            <p:nvSpPr>
              <p:cNvPr id="439" name="Google Shape;439;p19"/>
              <p:cNvSpPr/>
              <p:nvPr/>
            </p:nvSpPr>
            <p:spPr>
              <a:xfrm>
                <a:off x="0" y="4108450"/>
                <a:ext cx="10287000" cy="12700"/>
              </a:xfrm>
              <a:custGeom>
                <a:rect b="b" l="l" r="r" t="t"/>
                <a:pathLst>
                  <a:path extrusionOk="0" h="12700" w="10287000">
                    <a:moveTo>
                      <a:pt x="0" y="0"/>
                    </a:moveTo>
                    <a:lnTo>
                      <a:pt x="10287000" y="0"/>
                    </a:lnTo>
                    <a:lnTo>
                      <a:pt x="10287000" y="12700"/>
                    </a:lnTo>
                    <a:lnTo>
                      <a:pt x="0" y="12700"/>
                    </a:lnTo>
                    <a:close/>
                  </a:path>
                </a:pathLst>
              </a:custGeom>
              <a:solidFill>
                <a:srgbClr val="000000">
                  <a:alpha val="24705"/>
                </a:srgbClr>
              </a:solidFill>
              <a:ln>
                <a:noFill/>
              </a:ln>
            </p:spPr>
          </p:sp>
          <p:sp>
            <p:nvSpPr>
              <p:cNvPr id="440" name="Google Shape;440;p19"/>
              <p:cNvSpPr/>
              <p:nvPr/>
            </p:nvSpPr>
            <p:spPr>
              <a:xfrm>
                <a:off x="0" y="6165850"/>
                <a:ext cx="10287000" cy="12700"/>
              </a:xfrm>
              <a:custGeom>
                <a:rect b="b" l="l" r="r" t="t"/>
                <a:pathLst>
                  <a:path extrusionOk="0" h="12700" w="10287000">
                    <a:moveTo>
                      <a:pt x="0" y="0"/>
                    </a:moveTo>
                    <a:lnTo>
                      <a:pt x="10287000" y="0"/>
                    </a:lnTo>
                    <a:lnTo>
                      <a:pt x="10287000" y="12700"/>
                    </a:lnTo>
                    <a:lnTo>
                      <a:pt x="0" y="12700"/>
                    </a:lnTo>
                    <a:close/>
                  </a:path>
                </a:pathLst>
              </a:custGeom>
              <a:solidFill>
                <a:srgbClr val="000000">
                  <a:alpha val="24705"/>
                </a:srgbClr>
              </a:solidFill>
              <a:ln>
                <a:noFill/>
              </a:ln>
            </p:spPr>
          </p:sp>
          <p:sp>
            <p:nvSpPr>
              <p:cNvPr id="441" name="Google Shape;441;p19"/>
              <p:cNvSpPr/>
              <p:nvPr/>
            </p:nvSpPr>
            <p:spPr>
              <a:xfrm>
                <a:off x="0" y="8223250"/>
                <a:ext cx="10287000" cy="12700"/>
              </a:xfrm>
              <a:custGeom>
                <a:rect b="b" l="l" r="r" t="t"/>
                <a:pathLst>
                  <a:path extrusionOk="0" h="12700" w="10287000">
                    <a:moveTo>
                      <a:pt x="0" y="0"/>
                    </a:moveTo>
                    <a:lnTo>
                      <a:pt x="10287000" y="0"/>
                    </a:lnTo>
                    <a:lnTo>
                      <a:pt x="10287000" y="12700"/>
                    </a:lnTo>
                    <a:lnTo>
                      <a:pt x="0" y="12700"/>
                    </a:lnTo>
                    <a:close/>
                  </a:path>
                </a:pathLst>
              </a:custGeom>
              <a:solidFill>
                <a:srgbClr val="000000">
                  <a:alpha val="24705"/>
                </a:srgbClr>
              </a:solidFill>
              <a:ln>
                <a:noFill/>
              </a:ln>
            </p:spPr>
          </p:sp>
          <p:sp>
            <p:nvSpPr>
              <p:cNvPr id="442" name="Google Shape;442;p19"/>
              <p:cNvSpPr/>
              <p:nvPr/>
            </p:nvSpPr>
            <p:spPr>
              <a:xfrm>
                <a:off x="0" y="10280650"/>
                <a:ext cx="10287000" cy="12700"/>
              </a:xfrm>
              <a:custGeom>
                <a:rect b="b" l="l" r="r" t="t"/>
                <a:pathLst>
                  <a:path extrusionOk="0" h="12700" w="10287000">
                    <a:moveTo>
                      <a:pt x="0" y="0"/>
                    </a:moveTo>
                    <a:lnTo>
                      <a:pt x="10287000" y="0"/>
                    </a:lnTo>
                    <a:lnTo>
                      <a:pt x="10287000" y="12700"/>
                    </a:lnTo>
                    <a:lnTo>
                      <a:pt x="0" y="12700"/>
                    </a:lnTo>
                    <a:close/>
                  </a:path>
                </a:pathLst>
              </a:custGeom>
              <a:solidFill>
                <a:srgbClr val="000000">
                  <a:alpha val="60000"/>
                </a:srgbClr>
              </a:solidFill>
              <a:ln>
                <a:noFill/>
              </a:ln>
            </p:spPr>
          </p:sp>
        </p:grpSp>
        <p:sp>
          <p:nvSpPr>
            <p:cNvPr id="443" name="Google Shape;443;p19"/>
            <p:cNvSpPr txBox="1"/>
            <p:nvPr/>
          </p:nvSpPr>
          <p:spPr>
            <a:xfrm>
              <a:off x="0" y="-38100"/>
              <a:ext cx="569516" cy="51562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r">
                <a:lnSpc>
                  <a:spcPct val="139958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>
                  <a:solidFill>
                    <a:srgbClr val="000000"/>
                  </a:solidFill>
                  <a:latin typeface="Open Sans Light"/>
                  <a:ea typeface="Open Sans Light"/>
                  <a:cs typeface="Open Sans Light"/>
                  <a:sym typeface="Open Sans Light"/>
                </a:rPr>
                <a:t>25 </a:t>
              </a:r>
              <a:endParaRPr/>
            </a:p>
          </p:txBody>
        </p:sp>
        <p:sp>
          <p:nvSpPr>
            <p:cNvPr id="444" name="Google Shape;444;p19"/>
            <p:cNvSpPr txBox="1"/>
            <p:nvPr/>
          </p:nvSpPr>
          <p:spPr>
            <a:xfrm>
              <a:off x="0" y="2019300"/>
              <a:ext cx="569516" cy="51562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r">
                <a:lnSpc>
                  <a:spcPct val="139958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>
                  <a:solidFill>
                    <a:srgbClr val="000000"/>
                  </a:solidFill>
                  <a:latin typeface="Open Sans Light"/>
                  <a:ea typeface="Open Sans Light"/>
                  <a:cs typeface="Open Sans Light"/>
                  <a:sym typeface="Open Sans Light"/>
                </a:rPr>
                <a:t>20 </a:t>
              </a:r>
              <a:endParaRPr/>
            </a:p>
          </p:txBody>
        </p:sp>
        <p:sp>
          <p:nvSpPr>
            <p:cNvPr id="445" name="Google Shape;445;p19"/>
            <p:cNvSpPr txBox="1"/>
            <p:nvPr/>
          </p:nvSpPr>
          <p:spPr>
            <a:xfrm>
              <a:off x="0" y="4076700"/>
              <a:ext cx="569516" cy="51562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r">
                <a:lnSpc>
                  <a:spcPct val="139958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>
                  <a:solidFill>
                    <a:srgbClr val="000000"/>
                  </a:solidFill>
                  <a:latin typeface="Open Sans Light"/>
                  <a:ea typeface="Open Sans Light"/>
                  <a:cs typeface="Open Sans Light"/>
                  <a:sym typeface="Open Sans Light"/>
                </a:rPr>
                <a:t>15 </a:t>
              </a:r>
              <a:endParaRPr/>
            </a:p>
          </p:txBody>
        </p:sp>
        <p:sp>
          <p:nvSpPr>
            <p:cNvPr id="446" name="Google Shape;446;p19"/>
            <p:cNvSpPr txBox="1"/>
            <p:nvPr/>
          </p:nvSpPr>
          <p:spPr>
            <a:xfrm>
              <a:off x="0" y="6134100"/>
              <a:ext cx="569516" cy="51562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r">
                <a:lnSpc>
                  <a:spcPct val="139958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>
                  <a:solidFill>
                    <a:srgbClr val="000000"/>
                  </a:solidFill>
                  <a:latin typeface="Open Sans Light"/>
                  <a:ea typeface="Open Sans Light"/>
                  <a:cs typeface="Open Sans Light"/>
                  <a:sym typeface="Open Sans Light"/>
                </a:rPr>
                <a:t>10 </a:t>
              </a:r>
              <a:endParaRPr/>
            </a:p>
          </p:txBody>
        </p:sp>
        <p:sp>
          <p:nvSpPr>
            <p:cNvPr id="447" name="Google Shape;447;p19"/>
            <p:cNvSpPr txBox="1"/>
            <p:nvPr/>
          </p:nvSpPr>
          <p:spPr>
            <a:xfrm>
              <a:off x="231973" y="8191500"/>
              <a:ext cx="337542" cy="51562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r">
                <a:lnSpc>
                  <a:spcPct val="139958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>
                  <a:solidFill>
                    <a:srgbClr val="000000"/>
                  </a:solidFill>
                  <a:latin typeface="Open Sans Light"/>
                  <a:ea typeface="Open Sans Light"/>
                  <a:cs typeface="Open Sans Light"/>
                  <a:sym typeface="Open Sans Light"/>
                </a:rPr>
                <a:t>5 </a:t>
              </a:r>
              <a:endParaRPr/>
            </a:p>
          </p:txBody>
        </p:sp>
        <p:sp>
          <p:nvSpPr>
            <p:cNvPr id="448" name="Google Shape;448;p19"/>
            <p:cNvSpPr txBox="1"/>
            <p:nvPr/>
          </p:nvSpPr>
          <p:spPr>
            <a:xfrm>
              <a:off x="231973" y="10248900"/>
              <a:ext cx="337542" cy="51562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r">
                <a:lnSpc>
                  <a:spcPct val="139958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>
                  <a:solidFill>
                    <a:srgbClr val="000000"/>
                  </a:solidFill>
                  <a:latin typeface="Open Sans Light"/>
                  <a:ea typeface="Open Sans Light"/>
                  <a:cs typeface="Open Sans Light"/>
                  <a:sym typeface="Open Sans Light"/>
                </a:rPr>
                <a:t>0 </a:t>
              </a:r>
              <a:endParaRPr/>
            </a:p>
          </p:txBody>
        </p:sp>
        <p:grpSp>
          <p:nvGrpSpPr>
            <p:cNvPr id="449" name="Google Shape;449;p19"/>
            <p:cNvGrpSpPr/>
            <p:nvPr/>
          </p:nvGrpSpPr>
          <p:grpSpPr>
            <a:xfrm>
              <a:off x="772715" y="1466850"/>
              <a:ext cx="10287000" cy="9058910"/>
              <a:chOff x="0" y="1228090"/>
              <a:chExt cx="10287000" cy="9058910"/>
            </a:xfrm>
          </p:grpSpPr>
          <p:sp>
            <p:nvSpPr>
              <p:cNvPr id="450" name="Google Shape;450;p19"/>
              <p:cNvSpPr/>
              <p:nvPr/>
            </p:nvSpPr>
            <p:spPr>
              <a:xfrm>
                <a:off x="0" y="10287000"/>
                <a:ext cx="617432" cy="0"/>
              </a:xfrm>
              <a:custGeom>
                <a:rect b="b" l="l" r="r" t="t"/>
                <a:pathLst>
                  <a:path extrusionOk="0" h="120000" w="617432">
                    <a:moveTo>
                      <a:pt x="0" y="0"/>
                    </a:moveTo>
                    <a:lnTo>
                      <a:pt x="0" y="0"/>
                    </a:lnTo>
                    <a:lnTo>
                      <a:pt x="617432" y="0"/>
                    </a:lnTo>
                    <a:lnTo>
                      <a:pt x="617432" y="0"/>
                    </a:lnTo>
                    <a:close/>
                  </a:path>
                </a:pathLst>
              </a:custGeom>
              <a:solidFill>
                <a:srgbClr val="6664AC"/>
              </a:solidFill>
              <a:ln>
                <a:noFill/>
              </a:ln>
            </p:spPr>
          </p:sp>
          <p:sp>
            <p:nvSpPr>
              <p:cNvPr id="451" name="Google Shape;451;p19"/>
              <p:cNvSpPr/>
              <p:nvPr/>
            </p:nvSpPr>
            <p:spPr>
              <a:xfrm>
                <a:off x="2095976" y="6988810"/>
                <a:ext cx="617431" cy="3298190"/>
              </a:xfrm>
              <a:custGeom>
                <a:rect b="b" l="l" r="r" t="t"/>
                <a:pathLst>
                  <a:path extrusionOk="0" h="3298190" w="617431">
                    <a:moveTo>
                      <a:pt x="0" y="3298190"/>
                    </a:moveTo>
                    <a:lnTo>
                      <a:pt x="0" y="49395"/>
                    </a:lnTo>
                    <a:cubicBezTo>
                      <a:pt x="0" y="36295"/>
                      <a:pt x="5204" y="23730"/>
                      <a:pt x="14468" y="14467"/>
                    </a:cubicBezTo>
                    <a:cubicBezTo>
                      <a:pt x="23731" y="5204"/>
                      <a:pt x="36295" y="0"/>
                      <a:pt x="49395" y="0"/>
                    </a:cubicBezTo>
                    <a:lnTo>
                      <a:pt x="568037" y="0"/>
                    </a:lnTo>
                    <a:cubicBezTo>
                      <a:pt x="581138" y="0"/>
                      <a:pt x="593701" y="5204"/>
                      <a:pt x="602964" y="14467"/>
                    </a:cubicBezTo>
                    <a:cubicBezTo>
                      <a:pt x="612228" y="23730"/>
                      <a:pt x="617432" y="36295"/>
                      <a:pt x="617432" y="49395"/>
                    </a:cubicBezTo>
                    <a:lnTo>
                      <a:pt x="617432" y="3298190"/>
                    </a:lnTo>
                    <a:close/>
                  </a:path>
                </a:pathLst>
              </a:custGeom>
              <a:solidFill>
                <a:srgbClr val="6664A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2" name="Google Shape;452;p19"/>
              <p:cNvSpPr/>
              <p:nvPr/>
            </p:nvSpPr>
            <p:spPr>
              <a:xfrm>
                <a:off x="4191953" y="4108450"/>
                <a:ext cx="617432" cy="6178550"/>
              </a:xfrm>
              <a:custGeom>
                <a:rect b="b" l="l" r="r" t="t"/>
                <a:pathLst>
                  <a:path extrusionOk="0" h="6178550" w="617432">
                    <a:moveTo>
                      <a:pt x="0" y="6178550"/>
                    </a:moveTo>
                    <a:lnTo>
                      <a:pt x="0" y="49395"/>
                    </a:lnTo>
                    <a:cubicBezTo>
                      <a:pt x="0" y="22115"/>
                      <a:pt x="22114" y="0"/>
                      <a:pt x="49394" y="0"/>
                    </a:cubicBezTo>
                    <a:lnTo>
                      <a:pt x="568037" y="0"/>
                    </a:lnTo>
                    <a:cubicBezTo>
                      <a:pt x="581137" y="0"/>
                      <a:pt x="593701" y="5204"/>
                      <a:pt x="602964" y="14467"/>
                    </a:cubicBezTo>
                    <a:cubicBezTo>
                      <a:pt x="612227" y="23731"/>
                      <a:pt x="617431" y="36294"/>
                      <a:pt x="617431" y="49395"/>
                    </a:cubicBezTo>
                    <a:lnTo>
                      <a:pt x="617431" y="6178550"/>
                    </a:lnTo>
                    <a:close/>
                  </a:path>
                </a:pathLst>
              </a:custGeom>
              <a:solidFill>
                <a:srgbClr val="6664A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3" name="Google Shape;453;p19"/>
              <p:cNvSpPr/>
              <p:nvPr/>
            </p:nvSpPr>
            <p:spPr>
              <a:xfrm>
                <a:off x="6287929" y="2874010"/>
                <a:ext cx="617432" cy="7412990"/>
              </a:xfrm>
              <a:custGeom>
                <a:rect b="b" l="l" r="r" t="t"/>
                <a:pathLst>
                  <a:path extrusionOk="0" h="7412990" w="617432">
                    <a:moveTo>
                      <a:pt x="0" y="7412990"/>
                    </a:moveTo>
                    <a:lnTo>
                      <a:pt x="0" y="49395"/>
                    </a:lnTo>
                    <a:cubicBezTo>
                      <a:pt x="0" y="36294"/>
                      <a:pt x="5204" y="23731"/>
                      <a:pt x="14467" y="14467"/>
                    </a:cubicBezTo>
                    <a:cubicBezTo>
                      <a:pt x="23730" y="5204"/>
                      <a:pt x="36294" y="0"/>
                      <a:pt x="49394" y="0"/>
                    </a:cubicBezTo>
                    <a:lnTo>
                      <a:pt x="568037" y="0"/>
                    </a:lnTo>
                    <a:cubicBezTo>
                      <a:pt x="581137" y="0"/>
                      <a:pt x="593701" y="5204"/>
                      <a:pt x="602964" y="14467"/>
                    </a:cubicBezTo>
                    <a:cubicBezTo>
                      <a:pt x="612227" y="23731"/>
                      <a:pt x="617432" y="36294"/>
                      <a:pt x="617432" y="49395"/>
                    </a:cubicBezTo>
                    <a:lnTo>
                      <a:pt x="617432" y="7412990"/>
                    </a:lnTo>
                    <a:close/>
                  </a:path>
                </a:pathLst>
              </a:custGeom>
              <a:solidFill>
                <a:srgbClr val="6664A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4" name="Google Shape;454;p19"/>
              <p:cNvSpPr/>
              <p:nvPr/>
            </p:nvSpPr>
            <p:spPr>
              <a:xfrm>
                <a:off x="8383905" y="1228090"/>
                <a:ext cx="617431" cy="9058910"/>
              </a:xfrm>
              <a:custGeom>
                <a:rect b="b" l="l" r="r" t="t"/>
                <a:pathLst>
                  <a:path extrusionOk="0" h="9058910" w="617431">
                    <a:moveTo>
                      <a:pt x="0" y="9058910"/>
                    </a:moveTo>
                    <a:lnTo>
                      <a:pt x="0" y="49395"/>
                    </a:lnTo>
                    <a:cubicBezTo>
                      <a:pt x="0" y="22115"/>
                      <a:pt x="22114" y="0"/>
                      <a:pt x="49394" y="0"/>
                    </a:cubicBezTo>
                    <a:lnTo>
                      <a:pt x="568037" y="0"/>
                    </a:lnTo>
                    <a:cubicBezTo>
                      <a:pt x="581137" y="0"/>
                      <a:pt x="593701" y="5204"/>
                      <a:pt x="602964" y="14467"/>
                    </a:cubicBezTo>
                    <a:cubicBezTo>
                      <a:pt x="612227" y="23730"/>
                      <a:pt x="617432" y="36294"/>
                      <a:pt x="617432" y="49395"/>
                    </a:cubicBezTo>
                    <a:lnTo>
                      <a:pt x="617432" y="9058910"/>
                    </a:lnTo>
                    <a:close/>
                  </a:path>
                </a:pathLst>
              </a:custGeom>
              <a:solidFill>
                <a:srgbClr val="6664A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5" name="Google Shape;455;p19"/>
              <p:cNvSpPr/>
              <p:nvPr/>
            </p:nvSpPr>
            <p:spPr>
              <a:xfrm>
                <a:off x="642832" y="8216900"/>
                <a:ext cx="617432" cy="2070100"/>
              </a:xfrm>
              <a:custGeom>
                <a:rect b="b" l="l" r="r" t="t"/>
                <a:pathLst>
                  <a:path extrusionOk="0" h="2070100" w="617432">
                    <a:moveTo>
                      <a:pt x="0" y="2070100"/>
                    </a:moveTo>
                    <a:lnTo>
                      <a:pt x="0" y="49395"/>
                    </a:lnTo>
                    <a:cubicBezTo>
                      <a:pt x="0" y="36295"/>
                      <a:pt x="5204" y="23730"/>
                      <a:pt x="14467" y="14467"/>
                    </a:cubicBezTo>
                    <a:cubicBezTo>
                      <a:pt x="23730" y="5204"/>
                      <a:pt x="36294" y="0"/>
                      <a:pt x="49394" y="0"/>
                    </a:cubicBezTo>
                    <a:lnTo>
                      <a:pt x="568037" y="0"/>
                    </a:lnTo>
                    <a:cubicBezTo>
                      <a:pt x="581137" y="0"/>
                      <a:pt x="593701" y="5204"/>
                      <a:pt x="602964" y="14467"/>
                    </a:cubicBezTo>
                    <a:cubicBezTo>
                      <a:pt x="612227" y="23730"/>
                      <a:pt x="617431" y="36295"/>
                      <a:pt x="617431" y="49395"/>
                    </a:cubicBezTo>
                    <a:lnTo>
                      <a:pt x="617431" y="2070100"/>
                    </a:lnTo>
                    <a:close/>
                  </a:path>
                </a:pathLst>
              </a:custGeom>
              <a:solidFill>
                <a:srgbClr val="B35E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6" name="Google Shape;456;p19"/>
              <p:cNvSpPr/>
              <p:nvPr/>
            </p:nvSpPr>
            <p:spPr>
              <a:xfrm>
                <a:off x="2738808" y="6988810"/>
                <a:ext cx="617432" cy="3298190"/>
              </a:xfrm>
              <a:custGeom>
                <a:rect b="b" l="l" r="r" t="t"/>
                <a:pathLst>
                  <a:path extrusionOk="0" h="3298190" w="617432">
                    <a:moveTo>
                      <a:pt x="0" y="3298190"/>
                    </a:moveTo>
                    <a:lnTo>
                      <a:pt x="0" y="49395"/>
                    </a:lnTo>
                    <a:cubicBezTo>
                      <a:pt x="0" y="36295"/>
                      <a:pt x="5204" y="23730"/>
                      <a:pt x="14467" y="14467"/>
                    </a:cubicBezTo>
                    <a:cubicBezTo>
                      <a:pt x="23731" y="5204"/>
                      <a:pt x="36294" y="0"/>
                      <a:pt x="49394" y="0"/>
                    </a:cubicBezTo>
                    <a:lnTo>
                      <a:pt x="568037" y="0"/>
                    </a:lnTo>
                    <a:cubicBezTo>
                      <a:pt x="581137" y="0"/>
                      <a:pt x="593701" y="5204"/>
                      <a:pt x="602964" y="14467"/>
                    </a:cubicBezTo>
                    <a:cubicBezTo>
                      <a:pt x="612228" y="23730"/>
                      <a:pt x="617432" y="36295"/>
                      <a:pt x="617432" y="49395"/>
                    </a:cubicBezTo>
                    <a:lnTo>
                      <a:pt x="617432" y="3298190"/>
                    </a:lnTo>
                    <a:close/>
                  </a:path>
                </a:pathLst>
              </a:custGeom>
              <a:solidFill>
                <a:srgbClr val="B35E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7" name="Google Shape;457;p19"/>
              <p:cNvSpPr/>
              <p:nvPr/>
            </p:nvSpPr>
            <p:spPr>
              <a:xfrm>
                <a:off x="4834784" y="6167967"/>
                <a:ext cx="617431" cy="4119033"/>
              </a:xfrm>
              <a:custGeom>
                <a:rect b="b" l="l" r="r" t="t"/>
                <a:pathLst>
                  <a:path extrusionOk="0" h="4119033" w="617431">
                    <a:moveTo>
                      <a:pt x="0" y="4119033"/>
                    </a:moveTo>
                    <a:lnTo>
                      <a:pt x="0" y="49394"/>
                    </a:lnTo>
                    <a:cubicBezTo>
                      <a:pt x="0" y="22114"/>
                      <a:pt x="22115" y="0"/>
                      <a:pt x="49395" y="0"/>
                    </a:cubicBezTo>
                    <a:lnTo>
                      <a:pt x="568037" y="0"/>
                    </a:lnTo>
                    <a:cubicBezTo>
                      <a:pt x="595317" y="0"/>
                      <a:pt x="617432" y="22114"/>
                      <a:pt x="617432" y="49394"/>
                    </a:cubicBezTo>
                    <a:lnTo>
                      <a:pt x="617432" y="4119033"/>
                    </a:lnTo>
                    <a:close/>
                  </a:path>
                </a:pathLst>
              </a:custGeom>
              <a:solidFill>
                <a:srgbClr val="B35E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8" name="Google Shape;458;p19"/>
              <p:cNvSpPr/>
              <p:nvPr/>
            </p:nvSpPr>
            <p:spPr>
              <a:xfrm>
                <a:off x="6930761" y="4521341"/>
                <a:ext cx="617431" cy="5765659"/>
              </a:xfrm>
              <a:custGeom>
                <a:rect b="b" l="l" r="r" t="t"/>
                <a:pathLst>
                  <a:path extrusionOk="0" h="5765659" w="617431">
                    <a:moveTo>
                      <a:pt x="0" y="5765659"/>
                    </a:moveTo>
                    <a:lnTo>
                      <a:pt x="0" y="49395"/>
                    </a:lnTo>
                    <a:cubicBezTo>
                      <a:pt x="0" y="36294"/>
                      <a:pt x="5204" y="23731"/>
                      <a:pt x="14467" y="14467"/>
                    </a:cubicBezTo>
                    <a:cubicBezTo>
                      <a:pt x="23730" y="5204"/>
                      <a:pt x="36294" y="0"/>
                      <a:pt x="49394" y="0"/>
                    </a:cubicBezTo>
                    <a:lnTo>
                      <a:pt x="568036" y="0"/>
                    </a:lnTo>
                    <a:cubicBezTo>
                      <a:pt x="581136" y="0"/>
                      <a:pt x="593701" y="5204"/>
                      <a:pt x="602964" y="14467"/>
                    </a:cubicBezTo>
                    <a:cubicBezTo>
                      <a:pt x="612227" y="23731"/>
                      <a:pt x="617431" y="36294"/>
                      <a:pt x="617431" y="49395"/>
                    </a:cubicBezTo>
                    <a:lnTo>
                      <a:pt x="617431" y="5765659"/>
                    </a:lnTo>
                    <a:close/>
                  </a:path>
                </a:pathLst>
              </a:custGeom>
              <a:solidFill>
                <a:srgbClr val="B35E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9" name="Google Shape;459;p19"/>
              <p:cNvSpPr/>
              <p:nvPr/>
            </p:nvSpPr>
            <p:spPr>
              <a:xfrm>
                <a:off x="9026737" y="2051627"/>
                <a:ext cx="617432" cy="8235373"/>
              </a:xfrm>
              <a:custGeom>
                <a:rect b="b" l="l" r="r" t="t"/>
                <a:pathLst>
                  <a:path extrusionOk="0" h="8235373" w="617432">
                    <a:moveTo>
                      <a:pt x="0" y="8235373"/>
                    </a:moveTo>
                    <a:lnTo>
                      <a:pt x="0" y="49395"/>
                    </a:lnTo>
                    <a:cubicBezTo>
                      <a:pt x="0" y="36295"/>
                      <a:pt x="5204" y="23731"/>
                      <a:pt x="14467" y="14468"/>
                    </a:cubicBezTo>
                    <a:cubicBezTo>
                      <a:pt x="23730" y="5204"/>
                      <a:pt x="36294" y="0"/>
                      <a:pt x="49394" y="0"/>
                    </a:cubicBezTo>
                    <a:lnTo>
                      <a:pt x="568037" y="0"/>
                    </a:lnTo>
                    <a:cubicBezTo>
                      <a:pt x="581137" y="0"/>
                      <a:pt x="593701" y="5204"/>
                      <a:pt x="602964" y="14468"/>
                    </a:cubicBezTo>
                    <a:cubicBezTo>
                      <a:pt x="612227" y="23731"/>
                      <a:pt x="617432" y="36295"/>
                      <a:pt x="617432" y="49395"/>
                    </a:cubicBezTo>
                    <a:lnTo>
                      <a:pt x="617432" y="8235373"/>
                    </a:lnTo>
                    <a:close/>
                  </a:path>
                </a:pathLst>
              </a:custGeom>
              <a:solidFill>
                <a:srgbClr val="B35E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0" name="Google Shape;460;p19"/>
              <p:cNvSpPr/>
              <p:nvPr/>
            </p:nvSpPr>
            <p:spPr>
              <a:xfrm>
                <a:off x="1285663" y="8216900"/>
                <a:ext cx="617432" cy="2070100"/>
              </a:xfrm>
              <a:custGeom>
                <a:rect b="b" l="l" r="r" t="t"/>
                <a:pathLst>
                  <a:path extrusionOk="0" h="2070100" w="617432">
                    <a:moveTo>
                      <a:pt x="0" y="2070100"/>
                    </a:moveTo>
                    <a:lnTo>
                      <a:pt x="0" y="49395"/>
                    </a:lnTo>
                    <a:cubicBezTo>
                      <a:pt x="0" y="36295"/>
                      <a:pt x="5204" y="23730"/>
                      <a:pt x="14468" y="14467"/>
                    </a:cubicBezTo>
                    <a:cubicBezTo>
                      <a:pt x="23731" y="5204"/>
                      <a:pt x="36295" y="0"/>
                      <a:pt x="49395" y="0"/>
                    </a:cubicBezTo>
                    <a:lnTo>
                      <a:pt x="568037" y="0"/>
                    </a:lnTo>
                    <a:cubicBezTo>
                      <a:pt x="581138" y="0"/>
                      <a:pt x="593701" y="5204"/>
                      <a:pt x="602965" y="14467"/>
                    </a:cubicBezTo>
                    <a:cubicBezTo>
                      <a:pt x="612228" y="23730"/>
                      <a:pt x="617432" y="36295"/>
                      <a:pt x="617432" y="49395"/>
                    </a:cubicBezTo>
                    <a:lnTo>
                      <a:pt x="617432" y="2070100"/>
                    </a:lnTo>
                    <a:close/>
                  </a:path>
                </a:pathLst>
              </a:custGeom>
              <a:solidFill>
                <a:srgbClr val="FF78E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1" name="Google Shape;461;p19"/>
              <p:cNvSpPr/>
              <p:nvPr/>
            </p:nvSpPr>
            <p:spPr>
              <a:xfrm>
                <a:off x="3381640" y="8637905"/>
                <a:ext cx="617432" cy="1649095"/>
              </a:xfrm>
              <a:custGeom>
                <a:rect b="b" l="l" r="r" t="t"/>
                <a:pathLst>
                  <a:path extrusionOk="0" h="1649095" w="617432">
                    <a:moveTo>
                      <a:pt x="0" y="1649095"/>
                    </a:moveTo>
                    <a:lnTo>
                      <a:pt x="0" y="49394"/>
                    </a:lnTo>
                    <a:cubicBezTo>
                      <a:pt x="0" y="22114"/>
                      <a:pt x="22115" y="0"/>
                      <a:pt x="49394" y="0"/>
                    </a:cubicBezTo>
                    <a:lnTo>
                      <a:pt x="568037" y="0"/>
                    </a:lnTo>
                    <a:cubicBezTo>
                      <a:pt x="595316" y="0"/>
                      <a:pt x="617431" y="22114"/>
                      <a:pt x="617431" y="49394"/>
                    </a:cubicBezTo>
                    <a:lnTo>
                      <a:pt x="617431" y="1649095"/>
                    </a:lnTo>
                    <a:close/>
                  </a:path>
                </a:pathLst>
              </a:custGeom>
              <a:solidFill>
                <a:srgbClr val="FF78E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2" name="Google Shape;462;p19"/>
              <p:cNvSpPr/>
              <p:nvPr/>
            </p:nvSpPr>
            <p:spPr>
              <a:xfrm>
                <a:off x="5477616" y="8227483"/>
                <a:ext cx="617432" cy="2059517"/>
              </a:xfrm>
              <a:custGeom>
                <a:rect b="b" l="l" r="r" t="t"/>
                <a:pathLst>
                  <a:path extrusionOk="0" h="2059517" w="617432">
                    <a:moveTo>
                      <a:pt x="0" y="2059517"/>
                    </a:moveTo>
                    <a:lnTo>
                      <a:pt x="0" y="49395"/>
                    </a:lnTo>
                    <a:cubicBezTo>
                      <a:pt x="0" y="36295"/>
                      <a:pt x="5204" y="23730"/>
                      <a:pt x="14467" y="14467"/>
                    </a:cubicBezTo>
                    <a:cubicBezTo>
                      <a:pt x="23730" y="5204"/>
                      <a:pt x="36294" y="0"/>
                      <a:pt x="49394" y="0"/>
                    </a:cubicBezTo>
                    <a:lnTo>
                      <a:pt x="568037" y="0"/>
                    </a:lnTo>
                    <a:cubicBezTo>
                      <a:pt x="595317" y="0"/>
                      <a:pt x="617431" y="22115"/>
                      <a:pt x="617431" y="49395"/>
                    </a:cubicBezTo>
                    <a:lnTo>
                      <a:pt x="617431" y="2059517"/>
                    </a:lnTo>
                    <a:close/>
                  </a:path>
                </a:pathLst>
              </a:custGeom>
              <a:solidFill>
                <a:srgbClr val="FF78E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3" name="Google Shape;463;p19"/>
              <p:cNvSpPr/>
              <p:nvPr/>
            </p:nvSpPr>
            <p:spPr>
              <a:xfrm>
                <a:off x="7573592" y="6992338"/>
                <a:ext cx="617432" cy="3294662"/>
              </a:xfrm>
              <a:custGeom>
                <a:rect b="b" l="l" r="r" t="t"/>
                <a:pathLst>
                  <a:path extrusionOk="0" h="3294662" w="617432">
                    <a:moveTo>
                      <a:pt x="0" y="3294662"/>
                    </a:moveTo>
                    <a:lnTo>
                      <a:pt x="0" y="49394"/>
                    </a:lnTo>
                    <a:cubicBezTo>
                      <a:pt x="0" y="36294"/>
                      <a:pt x="5204" y="23730"/>
                      <a:pt x="14467" y="14467"/>
                    </a:cubicBezTo>
                    <a:cubicBezTo>
                      <a:pt x="23730" y="5204"/>
                      <a:pt x="36295" y="0"/>
                      <a:pt x="49395" y="0"/>
                    </a:cubicBezTo>
                    <a:lnTo>
                      <a:pt x="568037" y="0"/>
                    </a:lnTo>
                    <a:cubicBezTo>
                      <a:pt x="581137" y="0"/>
                      <a:pt x="593702" y="5204"/>
                      <a:pt x="602965" y="14467"/>
                    </a:cubicBezTo>
                    <a:cubicBezTo>
                      <a:pt x="612228" y="23730"/>
                      <a:pt x="617432" y="36294"/>
                      <a:pt x="617432" y="49394"/>
                    </a:cubicBezTo>
                    <a:lnTo>
                      <a:pt x="617432" y="3294662"/>
                    </a:lnTo>
                    <a:close/>
                  </a:path>
                </a:pathLst>
              </a:custGeom>
              <a:solidFill>
                <a:srgbClr val="FF78E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4" name="Google Shape;464;p19"/>
              <p:cNvSpPr/>
              <p:nvPr/>
            </p:nvSpPr>
            <p:spPr>
              <a:xfrm>
                <a:off x="9669569" y="6992851"/>
                <a:ext cx="617431" cy="3294149"/>
              </a:xfrm>
              <a:custGeom>
                <a:rect b="b" l="l" r="r" t="t"/>
                <a:pathLst>
                  <a:path extrusionOk="0" h="3294149" w="617431">
                    <a:moveTo>
                      <a:pt x="0" y="3294149"/>
                    </a:moveTo>
                    <a:lnTo>
                      <a:pt x="0" y="49394"/>
                    </a:lnTo>
                    <a:cubicBezTo>
                      <a:pt x="0" y="22115"/>
                      <a:pt x="22114" y="0"/>
                      <a:pt x="49394" y="0"/>
                    </a:cubicBezTo>
                    <a:lnTo>
                      <a:pt x="568036" y="0"/>
                    </a:lnTo>
                    <a:cubicBezTo>
                      <a:pt x="581136" y="0"/>
                      <a:pt x="593701" y="5204"/>
                      <a:pt x="602964" y="14467"/>
                    </a:cubicBezTo>
                    <a:cubicBezTo>
                      <a:pt x="612227" y="23730"/>
                      <a:pt x="617431" y="36294"/>
                      <a:pt x="617431" y="49394"/>
                    </a:cubicBezTo>
                    <a:lnTo>
                      <a:pt x="617431" y="3294149"/>
                    </a:lnTo>
                    <a:close/>
                  </a:path>
                </a:pathLst>
              </a:custGeom>
              <a:solidFill>
                <a:srgbClr val="FF78E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465" name="Google Shape;465;p19"/>
          <p:cNvSpPr txBox="1"/>
          <p:nvPr/>
        </p:nvSpPr>
        <p:spPr>
          <a:xfrm>
            <a:off x="1028700" y="1024685"/>
            <a:ext cx="7754183" cy="112395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l">
              <a:lnSpc>
                <a:spcPct val="120002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6999">
                <a:solidFill>
                  <a:srgbClr val="B35EFF"/>
                </a:solidFill>
                <a:latin typeface="Arial"/>
                <a:ea typeface="Arial"/>
                <a:cs typeface="Arial"/>
                <a:sym typeface="Arial"/>
              </a:rPr>
              <a:t>Analysis</a:t>
            </a:r>
            <a:endParaRPr/>
          </a:p>
        </p:txBody>
      </p:sp>
      <p:sp>
        <p:nvSpPr>
          <p:cNvPr id="466" name="Google Shape;466;p19"/>
          <p:cNvSpPr txBox="1"/>
          <p:nvPr/>
        </p:nvSpPr>
        <p:spPr>
          <a:xfrm>
            <a:off x="1028700" y="2498951"/>
            <a:ext cx="5887034" cy="114617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l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500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Elaborate on the</a:t>
            </a:r>
            <a:endParaRPr/>
          </a:p>
          <a:p>
            <a:pPr indent="0" lvl="0" marL="0" marR="0" rtl="0" algn="l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500">
                <a:solidFill>
                  <a:srgbClr val="000000"/>
                </a:solidFill>
                <a:latin typeface="Public Sans"/>
                <a:ea typeface="Public Sans"/>
                <a:cs typeface="Public Sans"/>
                <a:sym typeface="Public Sans"/>
              </a:rPr>
              <a:t>featured statistic.</a:t>
            </a:r>
            <a:endParaRPr/>
          </a:p>
        </p:txBody>
      </p:sp>
      <p:grpSp>
        <p:nvGrpSpPr>
          <p:cNvPr id="467" name="Google Shape;467;p19"/>
          <p:cNvGrpSpPr/>
          <p:nvPr/>
        </p:nvGrpSpPr>
        <p:grpSpPr>
          <a:xfrm>
            <a:off x="1144754" y="4343405"/>
            <a:ext cx="5210542" cy="5083145"/>
            <a:chOff x="1446841" y="5143500"/>
            <a:chExt cx="4190999" cy="4088530"/>
          </a:xfrm>
        </p:grpSpPr>
        <p:sp>
          <p:nvSpPr>
            <p:cNvPr id="468" name="Google Shape;468;p19"/>
            <p:cNvSpPr/>
            <p:nvPr/>
          </p:nvSpPr>
          <p:spPr>
            <a:xfrm>
              <a:off x="1446841" y="6338468"/>
              <a:ext cx="1955352" cy="2893562"/>
            </a:xfrm>
            <a:custGeom>
              <a:rect b="b" l="l" r="r" t="t"/>
              <a:pathLst>
                <a:path extrusionOk="0" h="2893562" w="1955352">
                  <a:moveTo>
                    <a:pt x="1877652" y="0"/>
                  </a:moveTo>
                  <a:lnTo>
                    <a:pt x="77617" y="0"/>
                  </a:lnTo>
                  <a:cubicBezTo>
                    <a:pt x="34785" y="0"/>
                    <a:pt x="0" y="40897"/>
                    <a:pt x="0" y="91347"/>
                  </a:cubicBezTo>
                  <a:lnTo>
                    <a:pt x="0" y="2098213"/>
                  </a:lnTo>
                  <a:lnTo>
                    <a:pt x="0" y="2655345"/>
                  </a:lnTo>
                  <a:lnTo>
                    <a:pt x="0" y="2802087"/>
                  </a:lnTo>
                  <a:cubicBezTo>
                    <a:pt x="0" y="2873321"/>
                    <a:pt x="66218" y="2917067"/>
                    <a:pt x="117935" y="2880192"/>
                  </a:cubicBezTo>
                  <a:lnTo>
                    <a:pt x="414071" y="2668670"/>
                  </a:lnTo>
                  <a:cubicBezTo>
                    <a:pt x="426225" y="2659954"/>
                    <a:pt x="440139" y="2655429"/>
                    <a:pt x="454388" y="2655429"/>
                  </a:cubicBezTo>
                  <a:lnTo>
                    <a:pt x="1877736" y="2655429"/>
                  </a:lnTo>
                  <a:cubicBezTo>
                    <a:pt x="1920568" y="2655429"/>
                    <a:pt x="1955353" y="2614532"/>
                    <a:pt x="1955353" y="2564082"/>
                  </a:cubicBezTo>
                  <a:lnTo>
                    <a:pt x="1955353" y="91347"/>
                  </a:lnTo>
                  <a:cubicBezTo>
                    <a:pt x="1955353" y="40897"/>
                    <a:pt x="1920568" y="0"/>
                    <a:pt x="1877652" y="0"/>
                  </a:cubicBezTo>
                  <a:close/>
                </a:path>
              </a:pathLst>
            </a:custGeom>
            <a:solidFill>
              <a:srgbClr val="FFC845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9" name="Google Shape;469;p19"/>
            <p:cNvSpPr/>
            <p:nvPr/>
          </p:nvSpPr>
          <p:spPr>
            <a:xfrm>
              <a:off x="3682571" y="5143500"/>
              <a:ext cx="1955269" cy="2893561"/>
            </a:xfrm>
            <a:custGeom>
              <a:rect b="b" l="l" r="r" t="t"/>
              <a:pathLst>
                <a:path extrusionOk="0" h="2893561" w="1955269">
                  <a:moveTo>
                    <a:pt x="77617" y="0"/>
                  </a:moveTo>
                  <a:lnTo>
                    <a:pt x="1877652" y="0"/>
                  </a:lnTo>
                  <a:cubicBezTo>
                    <a:pt x="1920484" y="0"/>
                    <a:pt x="1955269" y="40897"/>
                    <a:pt x="1955269" y="91347"/>
                  </a:cubicBezTo>
                  <a:lnTo>
                    <a:pt x="1955269" y="2098213"/>
                  </a:lnTo>
                  <a:lnTo>
                    <a:pt x="1955269" y="2655345"/>
                  </a:lnTo>
                  <a:lnTo>
                    <a:pt x="1955269" y="2802087"/>
                  </a:lnTo>
                  <a:cubicBezTo>
                    <a:pt x="1955269" y="2873320"/>
                    <a:pt x="1889052" y="2917066"/>
                    <a:pt x="1837334" y="2880192"/>
                  </a:cubicBezTo>
                  <a:lnTo>
                    <a:pt x="1541199" y="2668670"/>
                  </a:lnTo>
                  <a:cubicBezTo>
                    <a:pt x="1529045" y="2659954"/>
                    <a:pt x="1515130" y="2655429"/>
                    <a:pt x="1500881" y="2655429"/>
                  </a:cubicBezTo>
                  <a:lnTo>
                    <a:pt x="77617" y="2655429"/>
                  </a:lnTo>
                  <a:cubicBezTo>
                    <a:pt x="34785" y="2655429"/>
                    <a:pt x="0" y="2614532"/>
                    <a:pt x="0" y="2564082"/>
                  </a:cubicBezTo>
                  <a:lnTo>
                    <a:pt x="0" y="91347"/>
                  </a:lnTo>
                  <a:cubicBezTo>
                    <a:pt x="-84" y="40897"/>
                    <a:pt x="34702" y="0"/>
                    <a:pt x="77617" y="0"/>
                  </a:cubicBez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0" name="Google Shape;470;p19"/>
            <p:cNvSpPr/>
            <p:nvPr/>
          </p:nvSpPr>
          <p:spPr>
            <a:xfrm>
              <a:off x="1876669" y="8125347"/>
              <a:ext cx="994859" cy="871566"/>
            </a:xfrm>
            <a:custGeom>
              <a:rect b="b" l="l" r="r" t="t"/>
              <a:pathLst>
                <a:path extrusionOk="0" h="871566" w="994859">
                  <a:moveTo>
                    <a:pt x="819257" y="0"/>
                  </a:moveTo>
                  <a:lnTo>
                    <a:pt x="994860" y="868801"/>
                  </a:lnTo>
                  <a:lnTo>
                    <a:pt x="0" y="871567"/>
                  </a:lnTo>
                  <a:lnTo>
                    <a:pt x="74181" y="60507"/>
                  </a:lnTo>
                  <a:close/>
                </a:path>
              </a:pathLst>
            </a:custGeom>
            <a:solidFill>
              <a:srgbClr val="6664AC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471" name="Google Shape;471;p19"/>
            <p:cNvGrpSpPr/>
            <p:nvPr/>
          </p:nvGrpSpPr>
          <p:grpSpPr>
            <a:xfrm>
              <a:off x="1446841" y="5143919"/>
              <a:ext cx="4190999" cy="3849893"/>
              <a:chOff x="1446841" y="5143919"/>
              <a:chExt cx="4190999" cy="3849893"/>
            </a:xfrm>
          </p:grpSpPr>
          <p:sp>
            <p:nvSpPr>
              <p:cNvPr id="472" name="Google Shape;472;p19"/>
              <p:cNvSpPr/>
              <p:nvPr/>
            </p:nvSpPr>
            <p:spPr>
              <a:xfrm>
                <a:off x="1446841" y="8033497"/>
                <a:ext cx="1955352" cy="7290"/>
              </a:xfrm>
              <a:custGeom>
                <a:rect b="b" l="l" r="r" t="t"/>
                <a:pathLst>
                  <a:path extrusionOk="0" h="7290" w="1955352">
                    <a:moveTo>
                      <a:pt x="0" y="0"/>
                    </a:moveTo>
                    <a:lnTo>
                      <a:pt x="1955353" y="0"/>
                    </a:lnTo>
                    <a:lnTo>
                      <a:pt x="1955353" y="7291"/>
                    </a:lnTo>
                    <a:lnTo>
                      <a:pt x="0" y="7291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3" name="Google Shape;473;p19"/>
              <p:cNvSpPr/>
              <p:nvPr/>
            </p:nvSpPr>
            <p:spPr>
              <a:xfrm>
                <a:off x="2413117" y="6561052"/>
                <a:ext cx="7292" cy="1035069"/>
              </a:xfrm>
              <a:custGeom>
                <a:rect b="b" l="l" r="r" t="t"/>
                <a:pathLst>
                  <a:path extrusionOk="0" h="1035069" w="7292">
                    <a:moveTo>
                      <a:pt x="0" y="0"/>
                    </a:moveTo>
                    <a:lnTo>
                      <a:pt x="7292" y="0"/>
                    </a:lnTo>
                    <a:lnTo>
                      <a:pt x="7292" y="1035069"/>
                    </a:lnTo>
                    <a:lnTo>
                      <a:pt x="0" y="1035069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4" name="Google Shape;474;p19"/>
              <p:cNvSpPr/>
              <p:nvPr/>
            </p:nvSpPr>
            <p:spPr>
              <a:xfrm>
                <a:off x="1576845" y="6487137"/>
                <a:ext cx="1689978" cy="1186084"/>
              </a:xfrm>
              <a:custGeom>
                <a:rect b="b" l="l" r="r" t="t"/>
                <a:pathLst>
                  <a:path extrusionOk="0" h="1186084" w="1689978">
                    <a:moveTo>
                      <a:pt x="1689979" y="1186085"/>
                    </a:moveTo>
                    <a:lnTo>
                      <a:pt x="0" y="1186085"/>
                    </a:lnTo>
                    <a:lnTo>
                      <a:pt x="0" y="0"/>
                    </a:lnTo>
                    <a:lnTo>
                      <a:pt x="1689979" y="0"/>
                    </a:lnTo>
                    <a:lnTo>
                      <a:pt x="1689979" y="1186085"/>
                    </a:lnTo>
                    <a:close/>
                    <a:moveTo>
                      <a:pt x="7292" y="1178878"/>
                    </a:moveTo>
                    <a:lnTo>
                      <a:pt x="1682687" y="1178878"/>
                    </a:lnTo>
                    <a:lnTo>
                      <a:pt x="1682687" y="7291"/>
                    </a:lnTo>
                    <a:lnTo>
                      <a:pt x="7292" y="7291"/>
                    </a:lnTo>
                    <a:lnTo>
                      <a:pt x="7292" y="1178878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5" name="Google Shape;475;p19"/>
              <p:cNvSpPr/>
              <p:nvPr/>
            </p:nvSpPr>
            <p:spPr>
              <a:xfrm>
                <a:off x="1682794" y="6562142"/>
                <a:ext cx="1477998" cy="1037583"/>
              </a:xfrm>
              <a:custGeom>
                <a:rect b="b" l="l" r="r" t="t"/>
                <a:pathLst>
                  <a:path extrusionOk="0" h="1037583" w="1477998">
                    <a:moveTo>
                      <a:pt x="1477998" y="1037583"/>
                    </a:moveTo>
                    <a:lnTo>
                      <a:pt x="0" y="1037583"/>
                    </a:lnTo>
                    <a:lnTo>
                      <a:pt x="0" y="0"/>
                    </a:lnTo>
                    <a:lnTo>
                      <a:pt x="1477998" y="0"/>
                    </a:lnTo>
                    <a:lnTo>
                      <a:pt x="1477998" y="1037583"/>
                    </a:lnTo>
                    <a:close/>
                    <a:moveTo>
                      <a:pt x="7292" y="1030376"/>
                    </a:moveTo>
                    <a:lnTo>
                      <a:pt x="1470706" y="1030376"/>
                    </a:lnTo>
                    <a:lnTo>
                      <a:pt x="1470706" y="7207"/>
                    </a:lnTo>
                    <a:lnTo>
                      <a:pt x="7292" y="7207"/>
                    </a:lnTo>
                    <a:lnTo>
                      <a:pt x="7292" y="1030376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6" name="Google Shape;476;p19"/>
              <p:cNvSpPr/>
              <p:nvPr/>
            </p:nvSpPr>
            <p:spPr>
              <a:xfrm>
                <a:off x="1765189" y="6923423"/>
                <a:ext cx="71666" cy="295662"/>
              </a:xfrm>
              <a:custGeom>
                <a:rect b="b" l="l" r="r" t="t"/>
                <a:pathLst>
                  <a:path extrusionOk="0" h="295662" w="71666">
                    <a:moveTo>
                      <a:pt x="71666" y="295662"/>
                    </a:moveTo>
                    <a:lnTo>
                      <a:pt x="0" y="295662"/>
                    </a:lnTo>
                    <a:lnTo>
                      <a:pt x="0" y="0"/>
                    </a:lnTo>
                    <a:lnTo>
                      <a:pt x="71666" y="0"/>
                    </a:lnTo>
                    <a:lnTo>
                      <a:pt x="71666" y="295662"/>
                    </a:lnTo>
                    <a:close/>
                    <a:moveTo>
                      <a:pt x="7209" y="288371"/>
                    </a:moveTo>
                    <a:lnTo>
                      <a:pt x="64374" y="288371"/>
                    </a:lnTo>
                    <a:lnTo>
                      <a:pt x="64374" y="7291"/>
                    </a:lnTo>
                    <a:lnTo>
                      <a:pt x="7209" y="7291"/>
                    </a:lnTo>
                    <a:lnTo>
                      <a:pt x="7209" y="288371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7" name="Google Shape;477;p19"/>
              <p:cNvSpPr/>
              <p:nvPr/>
            </p:nvSpPr>
            <p:spPr>
              <a:xfrm>
                <a:off x="3013772" y="6923423"/>
                <a:ext cx="71666" cy="295662"/>
              </a:xfrm>
              <a:custGeom>
                <a:rect b="b" l="l" r="r" t="t"/>
                <a:pathLst>
                  <a:path extrusionOk="0" h="295662" w="71666">
                    <a:moveTo>
                      <a:pt x="71666" y="295662"/>
                    </a:moveTo>
                    <a:lnTo>
                      <a:pt x="0" y="295662"/>
                    </a:lnTo>
                    <a:lnTo>
                      <a:pt x="0" y="0"/>
                    </a:lnTo>
                    <a:lnTo>
                      <a:pt x="71666" y="0"/>
                    </a:lnTo>
                    <a:lnTo>
                      <a:pt x="71666" y="295662"/>
                    </a:lnTo>
                    <a:close/>
                    <a:moveTo>
                      <a:pt x="7292" y="288371"/>
                    </a:moveTo>
                    <a:lnTo>
                      <a:pt x="64458" y="288371"/>
                    </a:lnTo>
                    <a:lnTo>
                      <a:pt x="64458" y="7291"/>
                    </a:lnTo>
                    <a:lnTo>
                      <a:pt x="7292" y="7291"/>
                    </a:lnTo>
                    <a:lnTo>
                      <a:pt x="7292" y="288371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8" name="Google Shape;478;p19"/>
              <p:cNvSpPr/>
              <p:nvPr/>
            </p:nvSpPr>
            <p:spPr>
              <a:xfrm>
                <a:off x="2898771" y="8233119"/>
                <a:ext cx="507111" cy="189733"/>
              </a:xfrm>
              <a:custGeom>
                <a:rect b="b" l="l" r="r" t="t"/>
                <a:pathLst>
                  <a:path extrusionOk="0" h="189733" w="507111">
                    <a:moveTo>
                      <a:pt x="507027" y="189733"/>
                    </a:moveTo>
                    <a:lnTo>
                      <a:pt x="0" y="189733"/>
                    </a:lnTo>
                    <a:lnTo>
                      <a:pt x="0" y="121935"/>
                    </a:lnTo>
                    <a:cubicBezTo>
                      <a:pt x="0" y="54724"/>
                      <a:pt x="54734" y="0"/>
                      <a:pt x="121958" y="0"/>
                    </a:cubicBezTo>
                    <a:lnTo>
                      <a:pt x="507111" y="0"/>
                    </a:lnTo>
                    <a:lnTo>
                      <a:pt x="507111" y="189733"/>
                    </a:lnTo>
                    <a:close/>
                    <a:moveTo>
                      <a:pt x="7209" y="182526"/>
                    </a:moveTo>
                    <a:lnTo>
                      <a:pt x="499735" y="182526"/>
                    </a:lnTo>
                    <a:lnTo>
                      <a:pt x="499735" y="7375"/>
                    </a:lnTo>
                    <a:lnTo>
                      <a:pt x="121874" y="7375"/>
                    </a:lnTo>
                    <a:cubicBezTo>
                      <a:pt x="58674" y="7375"/>
                      <a:pt x="7209" y="58831"/>
                      <a:pt x="7209" y="122019"/>
                    </a:cubicBezTo>
                    <a:lnTo>
                      <a:pt x="7209" y="182526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9" name="Google Shape;479;p19"/>
              <p:cNvSpPr/>
              <p:nvPr/>
            </p:nvSpPr>
            <p:spPr>
              <a:xfrm>
                <a:off x="3216281" y="8419249"/>
                <a:ext cx="7292" cy="574563"/>
              </a:xfrm>
              <a:custGeom>
                <a:rect b="b" l="l" r="r" t="t"/>
                <a:pathLst>
                  <a:path extrusionOk="0" h="574563" w="7292">
                    <a:moveTo>
                      <a:pt x="0" y="0"/>
                    </a:moveTo>
                    <a:lnTo>
                      <a:pt x="7292" y="0"/>
                    </a:lnTo>
                    <a:lnTo>
                      <a:pt x="7292" y="574564"/>
                    </a:lnTo>
                    <a:lnTo>
                      <a:pt x="0" y="574564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0" name="Google Shape;480;p19"/>
              <p:cNvSpPr/>
              <p:nvPr/>
            </p:nvSpPr>
            <p:spPr>
              <a:xfrm>
                <a:off x="3154170" y="8419249"/>
                <a:ext cx="7292" cy="574563"/>
              </a:xfrm>
              <a:custGeom>
                <a:rect b="b" l="l" r="r" t="t"/>
                <a:pathLst>
                  <a:path extrusionOk="0" h="574563" w="7292">
                    <a:moveTo>
                      <a:pt x="0" y="0"/>
                    </a:moveTo>
                    <a:lnTo>
                      <a:pt x="7292" y="0"/>
                    </a:lnTo>
                    <a:lnTo>
                      <a:pt x="7292" y="574564"/>
                    </a:lnTo>
                    <a:lnTo>
                      <a:pt x="0" y="574564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1" name="Google Shape;481;p19"/>
              <p:cNvSpPr/>
              <p:nvPr/>
            </p:nvSpPr>
            <p:spPr>
              <a:xfrm>
                <a:off x="3682823" y="7140728"/>
                <a:ext cx="1955017" cy="7290"/>
              </a:xfrm>
              <a:custGeom>
                <a:rect b="b" l="l" r="r" t="t"/>
                <a:pathLst>
                  <a:path extrusionOk="0" h="7290" w="1955017">
                    <a:moveTo>
                      <a:pt x="0" y="0"/>
                    </a:moveTo>
                    <a:lnTo>
                      <a:pt x="1955018" y="0"/>
                    </a:lnTo>
                    <a:lnTo>
                      <a:pt x="1955018" y="7291"/>
                    </a:lnTo>
                    <a:lnTo>
                      <a:pt x="0" y="7291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2" name="Google Shape;482;p19"/>
              <p:cNvSpPr/>
              <p:nvPr/>
            </p:nvSpPr>
            <p:spPr>
              <a:xfrm>
                <a:off x="5000892" y="5143919"/>
                <a:ext cx="7292" cy="405446"/>
              </a:xfrm>
              <a:custGeom>
                <a:rect b="b" l="l" r="r" t="t"/>
                <a:pathLst>
                  <a:path extrusionOk="0" h="405446" w="7292">
                    <a:moveTo>
                      <a:pt x="0" y="0"/>
                    </a:moveTo>
                    <a:lnTo>
                      <a:pt x="7292" y="0"/>
                    </a:lnTo>
                    <a:lnTo>
                      <a:pt x="7292" y="405446"/>
                    </a:lnTo>
                    <a:lnTo>
                      <a:pt x="0" y="405446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3" name="Google Shape;483;p19"/>
              <p:cNvSpPr/>
              <p:nvPr/>
            </p:nvSpPr>
            <p:spPr>
              <a:xfrm>
                <a:off x="4767358" y="5535956"/>
                <a:ext cx="474277" cy="496206"/>
              </a:xfrm>
              <a:custGeom>
                <a:rect b="b" l="l" r="r" t="t"/>
                <a:pathLst>
                  <a:path extrusionOk="0" h="496206" w="474277">
                    <a:moveTo>
                      <a:pt x="430931" y="496206"/>
                    </a:moveTo>
                    <a:lnTo>
                      <a:pt x="43347" y="496206"/>
                    </a:lnTo>
                    <a:cubicBezTo>
                      <a:pt x="30606" y="496206"/>
                      <a:pt x="18620" y="490089"/>
                      <a:pt x="10406" y="479445"/>
                    </a:cubicBezTo>
                    <a:cubicBezTo>
                      <a:pt x="934" y="467210"/>
                      <a:pt x="-2335" y="450617"/>
                      <a:pt x="1688" y="435197"/>
                    </a:cubicBezTo>
                    <a:lnTo>
                      <a:pt x="114426" y="0"/>
                    </a:lnTo>
                    <a:lnTo>
                      <a:pt x="359851" y="0"/>
                    </a:lnTo>
                    <a:lnTo>
                      <a:pt x="360522" y="2766"/>
                    </a:lnTo>
                    <a:lnTo>
                      <a:pt x="472589" y="435197"/>
                    </a:lnTo>
                    <a:cubicBezTo>
                      <a:pt x="476613" y="450701"/>
                      <a:pt x="473344" y="467210"/>
                      <a:pt x="463872" y="479445"/>
                    </a:cubicBezTo>
                    <a:cubicBezTo>
                      <a:pt x="455658" y="490089"/>
                      <a:pt x="443671" y="496206"/>
                      <a:pt x="430931" y="496206"/>
                    </a:cubicBezTo>
                    <a:close/>
                    <a:moveTo>
                      <a:pt x="120042" y="7291"/>
                    </a:moveTo>
                    <a:lnTo>
                      <a:pt x="8729" y="437040"/>
                    </a:lnTo>
                    <a:cubicBezTo>
                      <a:pt x="5293" y="450365"/>
                      <a:pt x="8059" y="464528"/>
                      <a:pt x="16189" y="475004"/>
                    </a:cubicBezTo>
                    <a:cubicBezTo>
                      <a:pt x="23062" y="483887"/>
                      <a:pt x="32953" y="488915"/>
                      <a:pt x="43347" y="488915"/>
                    </a:cubicBezTo>
                    <a:lnTo>
                      <a:pt x="430931" y="488915"/>
                    </a:lnTo>
                    <a:cubicBezTo>
                      <a:pt x="441324" y="488915"/>
                      <a:pt x="451299" y="483887"/>
                      <a:pt x="458088" y="475004"/>
                    </a:cubicBezTo>
                    <a:cubicBezTo>
                      <a:pt x="466219" y="464528"/>
                      <a:pt x="468985" y="450281"/>
                      <a:pt x="465548" y="437040"/>
                    </a:cubicBezTo>
                    <a:lnTo>
                      <a:pt x="354235" y="7291"/>
                    </a:lnTo>
                    <a:lnTo>
                      <a:pt x="120042" y="7291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4" name="Google Shape;484;p19"/>
              <p:cNvSpPr/>
              <p:nvPr/>
            </p:nvSpPr>
            <p:spPr>
              <a:xfrm>
                <a:off x="4778350" y="5946011"/>
                <a:ext cx="452292" cy="7290"/>
              </a:xfrm>
              <a:custGeom>
                <a:rect b="b" l="l" r="r" t="t"/>
                <a:pathLst>
                  <a:path extrusionOk="0" h="7290" w="452292">
                    <a:moveTo>
                      <a:pt x="0" y="0"/>
                    </a:moveTo>
                    <a:lnTo>
                      <a:pt x="452293" y="0"/>
                    </a:lnTo>
                    <a:lnTo>
                      <a:pt x="452293" y="7291"/>
                    </a:lnTo>
                    <a:lnTo>
                      <a:pt x="0" y="7291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5" name="Google Shape;485;p19"/>
              <p:cNvSpPr/>
              <p:nvPr/>
            </p:nvSpPr>
            <p:spPr>
              <a:xfrm>
                <a:off x="4788744" y="5905869"/>
                <a:ext cx="431505" cy="7290"/>
              </a:xfrm>
              <a:custGeom>
                <a:rect b="b" l="l" r="r" t="t"/>
                <a:pathLst>
                  <a:path extrusionOk="0" h="7290" w="431505">
                    <a:moveTo>
                      <a:pt x="0" y="0"/>
                    </a:moveTo>
                    <a:lnTo>
                      <a:pt x="431505" y="0"/>
                    </a:lnTo>
                    <a:lnTo>
                      <a:pt x="431505" y="7291"/>
                    </a:lnTo>
                    <a:lnTo>
                      <a:pt x="0" y="7291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486" name="Google Shape;486;p19"/>
            <p:cNvGrpSpPr/>
            <p:nvPr/>
          </p:nvGrpSpPr>
          <p:grpSpPr>
            <a:xfrm>
              <a:off x="3762199" y="5990344"/>
              <a:ext cx="1770817" cy="1916021"/>
              <a:chOff x="3762199" y="5990344"/>
              <a:chExt cx="1770817" cy="1916021"/>
            </a:xfrm>
          </p:grpSpPr>
          <p:sp>
            <p:nvSpPr>
              <p:cNvPr id="487" name="Google Shape;487;p19"/>
              <p:cNvSpPr/>
              <p:nvPr/>
            </p:nvSpPr>
            <p:spPr>
              <a:xfrm>
                <a:off x="4962168" y="6882866"/>
                <a:ext cx="392948" cy="1023499"/>
              </a:xfrm>
              <a:custGeom>
                <a:rect b="b" l="l" r="r" t="t"/>
                <a:pathLst>
                  <a:path extrusionOk="0" h="1023499" w="392948">
                    <a:moveTo>
                      <a:pt x="175854" y="88326"/>
                    </a:moveTo>
                    <a:lnTo>
                      <a:pt x="392948" y="1023500"/>
                    </a:lnTo>
                    <a:lnTo>
                      <a:pt x="243665" y="920337"/>
                    </a:lnTo>
                    <a:lnTo>
                      <a:pt x="0" y="190148"/>
                    </a:lnTo>
                    <a:cubicBezTo>
                      <a:pt x="-84" y="190064"/>
                      <a:pt x="54483" y="-158395"/>
                      <a:pt x="175854" y="88326"/>
                    </a:cubicBezTo>
                    <a:close/>
                  </a:path>
                </a:pathLst>
              </a:custGeom>
              <a:solidFill>
                <a:srgbClr val="FFC845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8" name="Google Shape;488;p19"/>
              <p:cNvSpPr/>
              <p:nvPr/>
            </p:nvSpPr>
            <p:spPr>
              <a:xfrm>
                <a:off x="3762199" y="5990344"/>
                <a:ext cx="1770817" cy="1812858"/>
              </a:xfrm>
              <a:custGeom>
                <a:rect b="b" l="l" r="r" t="t"/>
                <a:pathLst>
                  <a:path extrusionOk="0" h="1812858" w="1770817">
                    <a:moveTo>
                      <a:pt x="814229" y="32097"/>
                    </a:moveTo>
                    <a:cubicBezTo>
                      <a:pt x="814229" y="32097"/>
                      <a:pt x="1823170" y="281834"/>
                      <a:pt x="1768687" y="722897"/>
                    </a:cubicBezTo>
                    <a:cubicBezTo>
                      <a:pt x="1714204" y="1163960"/>
                      <a:pt x="1262834" y="968612"/>
                      <a:pt x="1262834" y="968612"/>
                    </a:cubicBezTo>
                    <a:lnTo>
                      <a:pt x="1443550" y="1812859"/>
                    </a:lnTo>
                    <a:lnTo>
                      <a:pt x="175102" y="1809004"/>
                    </a:lnTo>
                    <a:lnTo>
                      <a:pt x="258083" y="1223881"/>
                    </a:lnTo>
                    <a:cubicBezTo>
                      <a:pt x="258083" y="1223881"/>
                      <a:pt x="-86417" y="1238211"/>
                      <a:pt x="20621" y="778711"/>
                    </a:cubicBezTo>
                    <a:cubicBezTo>
                      <a:pt x="127659" y="319211"/>
                      <a:pt x="438464" y="0"/>
                      <a:pt x="438464" y="0"/>
                    </a:cubicBezTo>
                    <a:lnTo>
                      <a:pt x="530498" y="6788"/>
                    </a:lnTo>
                    <a:lnTo>
                      <a:pt x="814229" y="32097"/>
                    </a:lnTo>
                    <a:close/>
                  </a:path>
                </a:pathLst>
              </a:custGeom>
              <a:solidFill>
                <a:srgbClr val="FFC845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489" name="Google Shape;489;p19"/>
            <p:cNvSpPr/>
            <p:nvPr/>
          </p:nvSpPr>
          <p:spPr>
            <a:xfrm>
              <a:off x="4410464" y="7103770"/>
              <a:ext cx="519181" cy="698258"/>
            </a:xfrm>
            <a:custGeom>
              <a:rect b="b" l="l" r="r" t="t"/>
              <a:pathLst>
                <a:path extrusionOk="0" h="698258" w="519181">
                  <a:moveTo>
                    <a:pt x="0" y="51372"/>
                  </a:moveTo>
                  <a:lnTo>
                    <a:pt x="39647" y="696331"/>
                  </a:lnTo>
                  <a:lnTo>
                    <a:pt x="519181" y="698259"/>
                  </a:lnTo>
                  <a:lnTo>
                    <a:pt x="416250" y="0"/>
                  </a:lnTo>
                  <a:close/>
                </a:path>
              </a:pathLst>
            </a:custGeom>
            <a:solidFill>
              <a:srgbClr val="B21E4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0" name="Google Shape;490;p19"/>
            <p:cNvSpPr/>
            <p:nvPr/>
          </p:nvSpPr>
          <p:spPr>
            <a:xfrm>
              <a:off x="4321196" y="6029831"/>
              <a:ext cx="505434" cy="1125394"/>
            </a:xfrm>
            <a:custGeom>
              <a:rect b="b" l="l" r="r" t="t"/>
              <a:pathLst>
                <a:path extrusionOk="0" h="1125394" w="505434">
                  <a:moveTo>
                    <a:pt x="0" y="117814"/>
                  </a:moveTo>
                  <a:lnTo>
                    <a:pt x="89268" y="1125395"/>
                  </a:lnTo>
                  <a:lnTo>
                    <a:pt x="505435" y="1074023"/>
                  </a:lnTo>
                  <a:lnTo>
                    <a:pt x="293370" y="50602"/>
                  </a:lnTo>
                  <a:cubicBezTo>
                    <a:pt x="293370" y="50519"/>
                    <a:pt x="184907" y="-99659"/>
                    <a:pt x="0" y="117814"/>
                  </a:cubicBezTo>
                  <a:close/>
                </a:path>
              </a:pathLst>
            </a:custGeom>
            <a:solidFill>
              <a:srgbClr val="141744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491" name="Google Shape;491;p19"/>
            <p:cNvGrpSpPr/>
            <p:nvPr/>
          </p:nvGrpSpPr>
          <p:grpSpPr>
            <a:xfrm>
              <a:off x="1708498" y="7155142"/>
              <a:ext cx="2215305" cy="1546584"/>
              <a:chOff x="1708498" y="7155142"/>
              <a:chExt cx="2215305" cy="1546584"/>
            </a:xfrm>
          </p:grpSpPr>
          <p:sp>
            <p:nvSpPr>
              <p:cNvPr id="492" name="Google Shape;492;p19"/>
              <p:cNvSpPr/>
              <p:nvPr/>
            </p:nvSpPr>
            <p:spPr>
              <a:xfrm>
                <a:off x="1708498" y="7969968"/>
                <a:ext cx="388701" cy="731758"/>
              </a:xfrm>
              <a:custGeom>
                <a:rect b="b" l="l" r="r" t="t"/>
                <a:pathLst>
                  <a:path extrusionOk="0" h="731758" w="388701">
                    <a:moveTo>
                      <a:pt x="270264" y="611862"/>
                    </a:moveTo>
                    <a:cubicBezTo>
                      <a:pt x="260960" y="285359"/>
                      <a:pt x="388701" y="50958"/>
                      <a:pt x="388701" y="50958"/>
                    </a:cubicBezTo>
                    <a:cubicBezTo>
                      <a:pt x="388701" y="50958"/>
                      <a:pt x="32047" y="-69720"/>
                      <a:pt x="4973" y="60344"/>
                    </a:cubicBezTo>
                    <a:cubicBezTo>
                      <a:pt x="-22100" y="190409"/>
                      <a:pt x="70185" y="591162"/>
                      <a:pt x="70185" y="591162"/>
                    </a:cubicBezTo>
                    <a:lnTo>
                      <a:pt x="70437" y="591162"/>
                    </a:lnTo>
                    <a:cubicBezTo>
                      <a:pt x="71275" y="633483"/>
                      <a:pt x="74796" y="686196"/>
                      <a:pt x="86782" y="692901"/>
                    </a:cubicBezTo>
                    <a:cubicBezTo>
                      <a:pt x="107234" y="704382"/>
                      <a:pt x="106815" y="670860"/>
                      <a:pt x="106815" y="670860"/>
                    </a:cubicBezTo>
                    <a:cubicBezTo>
                      <a:pt x="106815" y="671866"/>
                      <a:pt x="106899" y="673709"/>
                      <a:pt x="106982" y="676559"/>
                    </a:cubicBezTo>
                    <a:cubicBezTo>
                      <a:pt x="107318" y="689297"/>
                      <a:pt x="123830" y="737987"/>
                      <a:pt x="138583" y="729607"/>
                    </a:cubicBezTo>
                    <a:cubicBezTo>
                      <a:pt x="153335" y="721143"/>
                      <a:pt x="147300" y="693655"/>
                      <a:pt x="147300" y="693655"/>
                    </a:cubicBezTo>
                    <a:cubicBezTo>
                      <a:pt x="147300" y="693655"/>
                      <a:pt x="146210" y="676475"/>
                      <a:pt x="148725" y="696588"/>
                    </a:cubicBezTo>
                    <a:cubicBezTo>
                      <a:pt x="151323" y="716785"/>
                      <a:pt x="152664" y="735976"/>
                      <a:pt x="168339" y="730948"/>
                    </a:cubicBezTo>
                    <a:cubicBezTo>
                      <a:pt x="184013" y="725920"/>
                      <a:pt x="182839" y="708656"/>
                      <a:pt x="182839" y="708656"/>
                    </a:cubicBezTo>
                    <a:cubicBezTo>
                      <a:pt x="182839" y="708656"/>
                      <a:pt x="185857" y="728685"/>
                      <a:pt x="201028" y="719802"/>
                    </a:cubicBezTo>
                    <a:cubicBezTo>
                      <a:pt x="216200" y="710919"/>
                      <a:pt x="225755" y="624935"/>
                      <a:pt x="225755" y="624935"/>
                    </a:cubicBezTo>
                    <a:cubicBezTo>
                      <a:pt x="227348" y="646389"/>
                      <a:pt x="243525" y="671950"/>
                      <a:pt x="261127" y="648736"/>
                    </a:cubicBezTo>
                    <a:cubicBezTo>
                      <a:pt x="268587" y="638931"/>
                      <a:pt x="270431" y="626192"/>
                      <a:pt x="270348" y="612784"/>
                    </a:cubicBezTo>
                    <a:lnTo>
                      <a:pt x="270348" y="612784"/>
                    </a:lnTo>
                    <a:cubicBezTo>
                      <a:pt x="270348" y="612784"/>
                      <a:pt x="270348" y="612784"/>
                      <a:pt x="270348" y="612784"/>
                    </a:cubicBezTo>
                    <a:cubicBezTo>
                      <a:pt x="270264" y="612448"/>
                      <a:pt x="270264" y="612197"/>
                      <a:pt x="270264" y="611862"/>
                    </a:cubicBezTo>
                    <a:close/>
                  </a:path>
                </a:pathLst>
              </a:custGeom>
              <a:solidFill>
                <a:srgbClr val="B21E46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3" name="Google Shape;493;p19"/>
              <p:cNvSpPr/>
              <p:nvPr/>
            </p:nvSpPr>
            <p:spPr>
              <a:xfrm>
                <a:off x="3225752" y="7191262"/>
                <a:ext cx="607862" cy="478357"/>
              </a:xfrm>
              <a:custGeom>
                <a:rect b="b" l="l" r="r" t="t"/>
                <a:pathLst>
                  <a:path extrusionOk="0" h="478357" w="607862">
                    <a:moveTo>
                      <a:pt x="0" y="218646"/>
                    </a:moveTo>
                    <a:cubicBezTo>
                      <a:pt x="0" y="218646"/>
                      <a:pt x="261518" y="163335"/>
                      <a:pt x="544914" y="0"/>
                    </a:cubicBezTo>
                    <a:lnTo>
                      <a:pt x="607863" y="184957"/>
                    </a:lnTo>
                    <a:cubicBezTo>
                      <a:pt x="607863" y="184957"/>
                      <a:pt x="275097" y="437208"/>
                      <a:pt x="147691" y="475004"/>
                    </a:cubicBezTo>
                    <a:cubicBezTo>
                      <a:pt x="20368" y="512800"/>
                      <a:pt x="0" y="218646"/>
                      <a:pt x="0" y="218646"/>
                    </a:cubicBezTo>
                    <a:close/>
                  </a:path>
                </a:pathLst>
              </a:custGeom>
              <a:solidFill>
                <a:srgbClr val="B21E46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4" name="Google Shape;494;p19"/>
              <p:cNvSpPr/>
              <p:nvPr/>
            </p:nvSpPr>
            <p:spPr>
              <a:xfrm>
                <a:off x="3719117" y="7155142"/>
                <a:ext cx="204686" cy="234825"/>
              </a:xfrm>
              <a:custGeom>
                <a:rect b="b" l="l" r="r" t="t"/>
                <a:pathLst>
                  <a:path extrusionOk="0" h="234825" w="204686">
                    <a:moveTo>
                      <a:pt x="0" y="115147"/>
                    </a:moveTo>
                    <a:cubicBezTo>
                      <a:pt x="0" y="115147"/>
                      <a:pt x="10645" y="67463"/>
                      <a:pt x="51549" y="36120"/>
                    </a:cubicBezTo>
                    <a:cubicBezTo>
                      <a:pt x="92453" y="4777"/>
                      <a:pt x="156157" y="0"/>
                      <a:pt x="156157" y="0"/>
                    </a:cubicBezTo>
                    <a:cubicBezTo>
                      <a:pt x="156157" y="0"/>
                      <a:pt x="155738" y="39975"/>
                      <a:pt x="131178" y="45925"/>
                    </a:cubicBezTo>
                    <a:cubicBezTo>
                      <a:pt x="131178" y="45925"/>
                      <a:pt x="184655" y="2095"/>
                      <a:pt x="201503" y="73748"/>
                    </a:cubicBezTo>
                    <a:cubicBezTo>
                      <a:pt x="218351" y="145317"/>
                      <a:pt x="165964" y="193840"/>
                      <a:pt x="99997" y="229373"/>
                    </a:cubicBezTo>
                    <a:cubicBezTo>
                      <a:pt x="34031" y="264906"/>
                      <a:pt x="0" y="115147"/>
                      <a:pt x="0" y="115147"/>
                    </a:cubicBezTo>
                    <a:close/>
                  </a:path>
                </a:pathLst>
              </a:custGeom>
              <a:solidFill>
                <a:srgbClr val="B21E46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495" name="Google Shape;495;p19"/>
            <p:cNvSpPr/>
            <p:nvPr/>
          </p:nvSpPr>
          <p:spPr>
            <a:xfrm>
              <a:off x="1690020" y="7144303"/>
              <a:ext cx="1992802" cy="1159380"/>
            </a:xfrm>
            <a:custGeom>
              <a:rect b="b" l="l" r="r" t="t"/>
              <a:pathLst>
                <a:path extrusionOk="0" h="1159380" w="1992802">
                  <a:moveTo>
                    <a:pt x="1933626" y="337007"/>
                  </a:moveTo>
                  <a:lnTo>
                    <a:pt x="1892554" y="131853"/>
                  </a:lnTo>
                  <a:cubicBezTo>
                    <a:pt x="1794317" y="187835"/>
                    <a:pt x="1690632" y="226217"/>
                    <a:pt x="1573200" y="231916"/>
                  </a:cubicBezTo>
                  <a:cubicBezTo>
                    <a:pt x="1427604" y="238956"/>
                    <a:pt x="1280668" y="202919"/>
                    <a:pt x="1150831" y="137720"/>
                  </a:cubicBezTo>
                  <a:cubicBezTo>
                    <a:pt x="1067933" y="96069"/>
                    <a:pt x="990064" y="43021"/>
                    <a:pt x="901885" y="14192"/>
                  </a:cubicBezTo>
                  <a:cubicBezTo>
                    <a:pt x="860394" y="616"/>
                    <a:pt x="814293" y="-7095"/>
                    <a:pt x="773808" y="9164"/>
                  </a:cubicBezTo>
                  <a:cubicBezTo>
                    <a:pt x="769785" y="10756"/>
                    <a:pt x="765929" y="12683"/>
                    <a:pt x="762157" y="14695"/>
                  </a:cubicBezTo>
                  <a:lnTo>
                    <a:pt x="730557" y="7990"/>
                  </a:lnTo>
                  <a:cubicBezTo>
                    <a:pt x="730557" y="7990"/>
                    <a:pt x="580352" y="5560"/>
                    <a:pt x="433415" y="98751"/>
                  </a:cubicBezTo>
                  <a:cubicBezTo>
                    <a:pt x="433415" y="98751"/>
                    <a:pt x="433415" y="98751"/>
                    <a:pt x="433415" y="98751"/>
                  </a:cubicBezTo>
                  <a:cubicBezTo>
                    <a:pt x="389913" y="126322"/>
                    <a:pt x="346578" y="162358"/>
                    <a:pt x="307601" y="209289"/>
                  </a:cubicBezTo>
                  <a:cubicBezTo>
                    <a:pt x="-105799" y="622529"/>
                    <a:pt x="17081" y="1159380"/>
                    <a:pt x="17081" y="1159380"/>
                  </a:cubicBezTo>
                  <a:lnTo>
                    <a:pt x="333418" y="1159380"/>
                  </a:lnTo>
                  <a:cubicBezTo>
                    <a:pt x="337106" y="1138345"/>
                    <a:pt x="341632" y="1063089"/>
                    <a:pt x="346829" y="1042138"/>
                  </a:cubicBezTo>
                  <a:cubicBezTo>
                    <a:pt x="362755" y="1048172"/>
                    <a:pt x="389158" y="1053200"/>
                    <a:pt x="406425" y="1057139"/>
                  </a:cubicBezTo>
                  <a:cubicBezTo>
                    <a:pt x="650174" y="1111863"/>
                    <a:pt x="917560" y="1134658"/>
                    <a:pt x="1062317" y="943584"/>
                  </a:cubicBezTo>
                  <a:cubicBezTo>
                    <a:pt x="1124344" y="861623"/>
                    <a:pt x="1174719" y="766253"/>
                    <a:pt x="1206320" y="668537"/>
                  </a:cubicBezTo>
                  <a:cubicBezTo>
                    <a:pt x="1434561" y="716473"/>
                    <a:pt x="1628605" y="658900"/>
                    <a:pt x="1847459" y="499252"/>
                  </a:cubicBezTo>
                  <a:cubicBezTo>
                    <a:pt x="1902780" y="458858"/>
                    <a:pt x="1951144" y="416621"/>
                    <a:pt x="1992803" y="375724"/>
                  </a:cubicBezTo>
                  <a:lnTo>
                    <a:pt x="1933626" y="337007"/>
                  </a:lnTo>
                  <a:close/>
                </a:path>
              </a:pathLst>
            </a:custGeom>
            <a:solidFill>
              <a:srgbClr val="FBA6E7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496" name="Google Shape;496;p19"/>
            <p:cNvGrpSpPr/>
            <p:nvPr/>
          </p:nvGrpSpPr>
          <p:grpSpPr>
            <a:xfrm>
              <a:off x="4056628" y="5625439"/>
              <a:ext cx="786605" cy="1175378"/>
              <a:chOff x="4056628" y="5625439"/>
              <a:chExt cx="786605" cy="1175378"/>
            </a:xfrm>
          </p:grpSpPr>
          <p:sp>
            <p:nvSpPr>
              <p:cNvPr id="497" name="Google Shape;497;p19"/>
              <p:cNvSpPr/>
              <p:nvPr/>
            </p:nvSpPr>
            <p:spPr>
              <a:xfrm>
                <a:off x="4056628" y="5625439"/>
                <a:ext cx="549311" cy="585948"/>
              </a:xfrm>
              <a:custGeom>
                <a:rect b="b" l="l" r="r" t="t"/>
                <a:pathLst>
                  <a:path extrusionOk="0" h="585948" w="549311">
                    <a:moveTo>
                      <a:pt x="535" y="203329"/>
                    </a:moveTo>
                    <a:cubicBezTo>
                      <a:pt x="9503" y="81310"/>
                      <a:pt x="129031" y="-9366"/>
                      <a:pt x="267501" y="774"/>
                    </a:cubicBezTo>
                    <a:cubicBezTo>
                      <a:pt x="387951" y="9657"/>
                      <a:pt x="483086" y="92037"/>
                      <a:pt x="499767" y="193692"/>
                    </a:cubicBezTo>
                    <a:cubicBezTo>
                      <a:pt x="511417" y="190172"/>
                      <a:pt x="524326" y="189921"/>
                      <a:pt x="534887" y="198804"/>
                    </a:cubicBezTo>
                    <a:cubicBezTo>
                      <a:pt x="554836" y="215649"/>
                      <a:pt x="556848" y="249087"/>
                      <a:pt x="523236" y="265596"/>
                    </a:cubicBezTo>
                    <a:cubicBezTo>
                      <a:pt x="516279" y="269032"/>
                      <a:pt x="511585" y="269870"/>
                      <a:pt x="503455" y="270457"/>
                    </a:cubicBezTo>
                    <a:lnTo>
                      <a:pt x="541677" y="512652"/>
                    </a:lnTo>
                    <a:cubicBezTo>
                      <a:pt x="541677" y="512652"/>
                      <a:pt x="392142" y="655036"/>
                      <a:pt x="267836" y="542905"/>
                    </a:cubicBezTo>
                    <a:lnTo>
                      <a:pt x="252498" y="443765"/>
                    </a:lnTo>
                    <a:cubicBezTo>
                      <a:pt x="241769" y="444184"/>
                      <a:pt x="245960" y="443597"/>
                      <a:pt x="234979" y="442759"/>
                    </a:cubicBezTo>
                    <a:cubicBezTo>
                      <a:pt x="96508" y="432619"/>
                      <a:pt x="-8434" y="325349"/>
                      <a:pt x="535" y="203329"/>
                    </a:cubicBezTo>
                    <a:close/>
                  </a:path>
                </a:pathLst>
              </a:custGeom>
              <a:solidFill>
                <a:srgbClr val="FBA6E7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8" name="Google Shape;498;p19"/>
              <p:cNvSpPr/>
              <p:nvPr/>
            </p:nvSpPr>
            <p:spPr>
              <a:xfrm>
                <a:off x="4078286" y="5969304"/>
                <a:ext cx="211511" cy="222254"/>
              </a:xfrm>
              <a:custGeom>
                <a:rect b="b" l="l" r="r" t="t"/>
                <a:pathLst>
                  <a:path extrusionOk="0" h="222254" w="211511">
                    <a:moveTo>
                      <a:pt x="170825" y="222254"/>
                    </a:moveTo>
                    <a:lnTo>
                      <a:pt x="0" y="171469"/>
                    </a:lnTo>
                    <a:cubicBezTo>
                      <a:pt x="8131" y="153786"/>
                      <a:pt x="16177" y="136020"/>
                      <a:pt x="22799" y="117666"/>
                    </a:cubicBezTo>
                    <a:cubicBezTo>
                      <a:pt x="30594" y="96213"/>
                      <a:pt x="29756" y="60847"/>
                      <a:pt x="49957" y="46097"/>
                    </a:cubicBezTo>
                    <a:cubicBezTo>
                      <a:pt x="70660" y="30929"/>
                      <a:pt x="77869" y="56573"/>
                      <a:pt x="73845" y="75094"/>
                    </a:cubicBezTo>
                    <a:cubicBezTo>
                      <a:pt x="73845" y="75094"/>
                      <a:pt x="103601" y="4866"/>
                      <a:pt x="118605" y="1178"/>
                    </a:cubicBezTo>
                    <a:cubicBezTo>
                      <a:pt x="133609" y="-2509"/>
                      <a:pt x="131178" y="15174"/>
                      <a:pt x="131178" y="15174"/>
                    </a:cubicBezTo>
                    <a:cubicBezTo>
                      <a:pt x="131178" y="15174"/>
                      <a:pt x="134447" y="256"/>
                      <a:pt x="149032" y="5"/>
                    </a:cubicBezTo>
                    <a:cubicBezTo>
                      <a:pt x="163533" y="-330"/>
                      <a:pt x="159845" y="16263"/>
                      <a:pt x="156995" y="33946"/>
                    </a:cubicBezTo>
                    <a:cubicBezTo>
                      <a:pt x="154061" y="51629"/>
                      <a:pt x="157498" y="36795"/>
                      <a:pt x="157498" y="36795"/>
                    </a:cubicBezTo>
                    <a:cubicBezTo>
                      <a:pt x="157498" y="36795"/>
                      <a:pt x="159342" y="11989"/>
                      <a:pt x="173927" y="8553"/>
                    </a:cubicBezTo>
                    <a:cubicBezTo>
                      <a:pt x="188511" y="5117"/>
                      <a:pt x="190188" y="50455"/>
                      <a:pt x="187254" y="61350"/>
                    </a:cubicBezTo>
                    <a:cubicBezTo>
                      <a:pt x="186583" y="63864"/>
                      <a:pt x="186164" y="65372"/>
                      <a:pt x="185913" y="66211"/>
                    </a:cubicBezTo>
                    <a:cubicBezTo>
                      <a:pt x="185913" y="66211"/>
                      <a:pt x="193959" y="37801"/>
                      <a:pt x="208376" y="52550"/>
                    </a:cubicBezTo>
                    <a:cubicBezTo>
                      <a:pt x="222793" y="67384"/>
                      <a:pt x="182811" y="188733"/>
                      <a:pt x="182811" y="188733"/>
                    </a:cubicBezTo>
                    <a:lnTo>
                      <a:pt x="170825" y="222254"/>
                    </a:lnTo>
                    <a:close/>
                  </a:path>
                </a:pathLst>
              </a:custGeom>
              <a:solidFill>
                <a:srgbClr val="FBA6E7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9" name="Google Shape;499;p19"/>
              <p:cNvSpPr/>
              <p:nvPr/>
            </p:nvSpPr>
            <p:spPr>
              <a:xfrm>
                <a:off x="4633547" y="6593758"/>
                <a:ext cx="209686" cy="207059"/>
              </a:xfrm>
              <a:custGeom>
                <a:rect b="b" l="l" r="r" t="t"/>
                <a:pathLst>
                  <a:path extrusionOk="0" h="207059" w="209686">
                    <a:moveTo>
                      <a:pt x="165926" y="207059"/>
                    </a:moveTo>
                    <a:cubicBezTo>
                      <a:pt x="180427" y="155184"/>
                      <a:pt x="195095" y="103393"/>
                      <a:pt x="209429" y="51434"/>
                    </a:cubicBezTo>
                    <a:cubicBezTo>
                      <a:pt x="215044" y="30986"/>
                      <a:pt x="127117" y="-3122"/>
                      <a:pt x="112197" y="230"/>
                    </a:cubicBezTo>
                    <a:cubicBezTo>
                      <a:pt x="87135" y="5928"/>
                      <a:pt x="101720" y="28220"/>
                      <a:pt x="118400" y="37271"/>
                    </a:cubicBezTo>
                    <a:cubicBezTo>
                      <a:pt x="118400" y="37271"/>
                      <a:pt x="45896" y="13638"/>
                      <a:pt x="33239" y="22606"/>
                    </a:cubicBezTo>
                    <a:cubicBezTo>
                      <a:pt x="20582" y="31573"/>
                      <a:pt x="35586" y="41294"/>
                      <a:pt x="35586" y="41294"/>
                    </a:cubicBezTo>
                    <a:cubicBezTo>
                      <a:pt x="35586" y="41294"/>
                      <a:pt x="22175" y="34003"/>
                      <a:pt x="12452" y="44814"/>
                    </a:cubicBezTo>
                    <a:cubicBezTo>
                      <a:pt x="2728" y="55541"/>
                      <a:pt x="17648" y="63670"/>
                      <a:pt x="32903" y="73056"/>
                    </a:cubicBezTo>
                    <a:cubicBezTo>
                      <a:pt x="48159" y="82442"/>
                      <a:pt x="34748" y="75319"/>
                      <a:pt x="34748" y="75319"/>
                    </a:cubicBezTo>
                    <a:cubicBezTo>
                      <a:pt x="34748" y="75319"/>
                      <a:pt x="14799" y="60401"/>
                      <a:pt x="2645" y="69201"/>
                    </a:cubicBezTo>
                    <a:cubicBezTo>
                      <a:pt x="-9509" y="78000"/>
                      <a:pt x="23600" y="109008"/>
                      <a:pt x="33742" y="113869"/>
                    </a:cubicBezTo>
                    <a:cubicBezTo>
                      <a:pt x="36089" y="114958"/>
                      <a:pt x="37514" y="115712"/>
                      <a:pt x="38268" y="116048"/>
                    </a:cubicBezTo>
                    <a:cubicBezTo>
                      <a:pt x="38268" y="116048"/>
                      <a:pt x="11529" y="103477"/>
                      <a:pt x="13206" y="124093"/>
                    </a:cubicBezTo>
                    <a:cubicBezTo>
                      <a:pt x="14966" y="144709"/>
                      <a:pt x="132817" y="194070"/>
                      <a:pt x="132817" y="194070"/>
                    </a:cubicBezTo>
                    <a:cubicBezTo>
                      <a:pt x="132817" y="194070"/>
                      <a:pt x="165926" y="207059"/>
                      <a:pt x="165926" y="207059"/>
                    </a:cubicBezTo>
                    <a:close/>
                  </a:path>
                </a:pathLst>
              </a:custGeom>
              <a:solidFill>
                <a:srgbClr val="FBA6E7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500" name="Google Shape;500;p19"/>
            <p:cNvGrpSpPr/>
            <p:nvPr/>
          </p:nvGrpSpPr>
          <p:grpSpPr>
            <a:xfrm>
              <a:off x="1698971" y="7178775"/>
              <a:ext cx="1928195" cy="1078479"/>
              <a:chOff x="1698971" y="7178775"/>
              <a:chExt cx="1928195" cy="1078479"/>
            </a:xfrm>
          </p:grpSpPr>
          <p:sp>
            <p:nvSpPr>
              <p:cNvPr id="501" name="Google Shape;501;p19"/>
              <p:cNvSpPr/>
              <p:nvPr/>
            </p:nvSpPr>
            <p:spPr>
              <a:xfrm>
                <a:off x="2465337" y="7178775"/>
                <a:ext cx="7292" cy="1068842"/>
              </a:xfrm>
              <a:custGeom>
                <a:rect b="b" l="l" r="r" t="t"/>
                <a:pathLst>
                  <a:path extrusionOk="0" h="1068842" w="7292">
                    <a:moveTo>
                      <a:pt x="0" y="0"/>
                    </a:moveTo>
                    <a:lnTo>
                      <a:pt x="7292" y="0"/>
                    </a:lnTo>
                    <a:lnTo>
                      <a:pt x="7292" y="1068842"/>
                    </a:lnTo>
                    <a:lnTo>
                      <a:pt x="0" y="1068842"/>
                    </a:lnTo>
                    <a:close/>
                  </a:path>
                </a:pathLst>
              </a:custGeom>
              <a:solidFill>
                <a:srgbClr val="6664AC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2" name="Google Shape;502;p19"/>
              <p:cNvSpPr/>
              <p:nvPr/>
            </p:nvSpPr>
            <p:spPr>
              <a:xfrm>
                <a:off x="2651166" y="7178775"/>
                <a:ext cx="7292" cy="1010598"/>
              </a:xfrm>
              <a:custGeom>
                <a:rect b="b" l="l" r="r" t="t"/>
                <a:pathLst>
                  <a:path extrusionOk="0" h="1010598" w="7292">
                    <a:moveTo>
                      <a:pt x="0" y="0"/>
                    </a:moveTo>
                    <a:lnTo>
                      <a:pt x="7292" y="0"/>
                    </a:lnTo>
                    <a:lnTo>
                      <a:pt x="7292" y="1010598"/>
                    </a:lnTo>
                    <a:lnTo>
                      <a:pt x="0" y="1010598"/>
                    </a:lnTo>
                    <a:close/>
                  </a:path>
                </a:pathLst>
              </a:custGeom>
              <a:solidFill>
                <a:srgbClr val="6664AC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3" name="Google Shape;503;p19"/>
              <p:cNvSpPr/>
              <p:nvPr/>
            </p:nvSpPr>
            <p:spPr>
              <a:xfrm>
                <a:off x="2824674" y="7275737"/>
                <a:ext cx="7292" cy="694152"/>
              </a:xfrm>
              <a:custGeom>
                <a:rect b="b" l="l" r="r" t="t"/>
                <a:pathLst>
                  <a:path extrusionOk="0" h="694152" w="7292">
                    <a:moveTo>
                      <a:pt x="0" y="0"/>
                    </a:moveTo>
                    <a:lnTo>
                      <a:pt x="7292" y="0"/>
                    </a:lnTo>
                    <a:lnTo>
                      <a:pt x="7292" y="694153"/>
                    </a:lnTo>
                    <a:lnTo>
                      <a:pt x="0" y="694153"/>
                    </a:lnTo>
                    <a:close/>
                  </a:path>
                </a:pathLst>
              </a:custGeom>
              <a:solidFill>
                <a:srgbClr val="6664AC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4" name="Google Shape;504;p19"/>
              <p:cNvSpPr/>
              <p:nvPr/>
            </p:nvSpPr>
            <p:spPr>
              <a:xfrm>
                <a:off x="3283756" y="7271798"/>
                <a:ext cx="343410" cy="516486"/>
              </a:xfrm>
              <a:custGeom>
                <a:rect b="b" l="l" r="r" t="t"/>
                <a:pathLst>
                  <a:path extrusionOk="0" h="516486" w="343410">
                    <a:moveTo>
                      <a:pt x="3940" y="516487"/>
                    </a:moveTo>
                    <a:lnTo>
                      <a:pt x="0" y="510369"/>
                    </a:lnTo>
                    <a:cubicBezTo>
                      <a:pt x="2682" y="508693"/>
                      <a:pt x="264955" y="338822"/>
                      <a:pt x="336286" y="0"/>
                    </a:cubicBezTo>
                    <a:lnTo>
                      <a:pt x="343411" y="1508"/>
                    </a:lnTo>
                    <a:cubicBezTo>
                      <a:pt x="271409" y="343431"/>
                      <a:pt x="6538" y="514811"/>
                      <a:pt x="3940" y="516487"/>
                    </a:cubicBezTo>
                    <a:close/>
                  </a:path>
                </a:pathLst>
              </a:custGeom>
              <a:solidFill>
                <a:srgbClr val="6664AC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5" name="Google Shape;505;p19"/>
              <p:cNvSpPr/>
              <p:nvPr/>
            </p:nvSpPr>
            <p:spPr>
              <a:xfrm>
                <a:off x="2052356" y="7295431"/>
                <a:ext cx="788410" cy="7290"/>
              </a:xfrm>
              <a:custGeom>
                <a:rect b="b" l="l" r="r" t="t"/>
                <a:pathLst>
                  <a:path extrusionOk="0" h="7290" w="788410">
                    <a:moveTo>
                      <a:pt x="0" y="0"/>
                    </a:moveTo>
                    <a:lnTo>
                      <a:pt x="788411" y="0"/>
                    </a:lnTo>
                    <a:lnTo>
                      <a:pt x="788411" y="7291"/>
                    </a:lnTo>
                    <a:lnTo>
                      <a:pt x="0" y="7291"/>
                    </a:lnTo>
                    <a:close/>
                  </a:path>
                </a:pathLst>
              </a:custGeom>
              <a:solidFill>
                <a:srgbClr val="6664AC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6" name="Google Shape;506;p19"/>
              <p:cNvSpPr/>
              <p:nvPr/>
            </p:nvSpPr>
            <p:spPr>
              <a:xfrm>
                <a:off x="1911287" y="7338758"/>
                <a:ext cx="1080188" cy="124365"/>
              </a:xfrm>
              <a:custGeom>
                <a:rect b="b" l="l" r="r" t="t"/>
                <a:pathLst>
                  <a:path extrusionOk="0" h="124365" w="1080188">
                    <a:moveTo>
                      <a:pt x="725714" y="124366"/>
                    </a:moveTo>
                    <a:cubicBezTo>
                      <a:pt x="664441" y="124366"/>
                      <a:pt x="603001" y="122187"/>
                      <a:pt x="543154" y="120176"/>
                    </a:cubicBezTo>
                    <a:cubicBezTo>
                      <a:pt x="483474" y="118080"/>
                      <a:pt x="421782" y="115985"/>
                      <a:pt x="361097" y="115985"/>
                    </a:cubicBezTo>
                    <a:lnTo>
                      <a:pt x="0" y="115985"/>
                    </a:lnTo>
                    <a:lnTo>
                      <a:pt x="0" y="108694"/>
                    </a:lnTo>
                    <a:lnTo>
                      <a:pt x="361097" y="108694"/>
                    </a:lnTo>
                    <a:cubicBezTo>
                      <a:pt x="421866" y="108694"/>
                      <a:pt x="483641" y="110873"/>
                      <a:pt x="543405" y="112885"/>
                    </a:cubicBezTo>
                    <a:cubicBezTo>
                      <a:pt x="620855" y="115566"/>
                      <a:pt x="700903" y="118332"/>
                      <a:pt x="779610" y="116488"/>
                    </a:cubicBezTo>
                    <a:cubicBezTo>
                      <a:pt x="906010" y="113471"/>
                      <a:pt x="994860" y="103750"/>
                      <a:pt x="1074405" y="0"/>
                    </a:cubicBezTo>
                    <a:lnTo>
                      <a:pt x="1080188" y="4442"/>
                    </a:lnTo>
                    <a:cubicBezTo>
                      <a:pt x="998632" y="110790"/>
                      <a:pt x="908274" y="120762"/>
                      <a:pt x="779778" y="123779"/>
                    </a:cubicBezTo>
                    <a:cubicBezTo>
                      <a:pt x="761756" y="124198"/>
                      <a:pt x="743735" y="124366"/>
                      <a:pt x="725714" y="124366"/>
                    </a:cubicBezTo>
                    <a:close/>
                  </a:path>
                </a:pathLst>
              </a:custGeom>
              <a:solidFill>
                <a:srgbClr val="6664AC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7" name="Google Shape;507;p19"/>
              <p:cNvSpPr/>
              <p:nvPr/>
            </p:nvSpPr>
            <p:spPr>
              <a:xfrm>
                <a:off x="1801483" y="7373453"/>
                <a:ext cx="1464083" cy="265073"/>
              </a:xfrm>
              <a:custGeom>
                <a:rect b="b" l="l" r="r" t="t"/>
                <a:pathLst>
                  <a:path extrusionOk="0" h="265073" w="1464083">
                    <a:moveTo>
                      <a:pt x="985723" y="265074"/>
                    </a:moveTo>
                    <a:lnTo>
                      <a:pt x="0" y="265074"/>
                    </a:lnTo>
                    <a:lnTo>
                      <a:pt x="0" y="257783"/>
                    </a:lnTo>
                    <a:lnTo>
                      <a:pt x="985723" y="257783"/>
                    </a:lnTo>
                    <a:cubicBezTo>
                      <a:pt x="1114638" y="257783"/>
                      <a:pt x="1236261" y="208170"/>
                      <a:pt x="1328379" y="117997"/>
                    </a:cubicBezTo>
                    <a:lnTo>
                      <a:pt x="1459222" y="0"/>
                    </a:lnTo>
                    <a:lnTo>
                      <a:pt x="1464084" y="5364"/>
                    </a:lnTo>
                    <a:lnTo>
                      <a:pt x="1333409" y="123276"/>
                    </a:lnTo>
                    <a:cubicBezTo>
                      <a:pt x="1240033" y="214707"/>
                      <a:pt x="1116482" y="265074"/>
                      <a:pt x="985723" y="265074"/>
                    </a:cubicBezTo>
                    <a:close/>
                  </a:path>
                </a:pathLst>
              </a:custGeom>
              <a:solidFill>
                <a:srgbClr val="6664AC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8" name="Google Shape;508;p19"/>
              <p:cNvSpPr/>
              <p:nvPr/>
            </p:nvSpPr>
            <p:spPr>
              <a:xfrm>
                <a:off x="1738031" y="7339596"/>
                <a:ext cx="1716130" cy="468718"/>
              </a:xfrm>
              <a:custGeom>
                <a:rect b="b" l="l" r="r" t="t"/>
                <a:pathLst>
                  <a:path extrusionOk="0" h="468718" w="1716130">
                    <a:moveTo>
                      <a:pt x="0" y="468719"/>
                    </a:moveTo>
                    <a:lnTo>
                      <a:pt x="0" y="461427"/>
                    </a:lnTo>
                    <a:lnTo>
                      <a:pt x="1160572" y="461427"/>
                    </a:lnTo>
                    <a:cubicBezTo>
                      <a:pt x="1164008" y="461009"/>
                      <a:pt x="1544886" y="415754"/>
                      <a:pt x="1709341" y="0"/>
                    </a:cubicBezTo>
                    <a:lnTo>
                      <a:pt x="1716131" y="2682"/>
                    </a:lnTo>
                    <a:cubicBezTo>
                      <a:pt x="1550000" y="422710"/>
                      <a:pt x="1164847" y="468299"/>
                      <a:pt x="1160991" y="468719"/>
                    </a:cubicBezTo>
                    <a:lnTo>
                      <a:pt x="0" y="468719"/>
                    </a:lnTo>
                    <a:close/>
                  </a:path>
                </a:pathLst>
              </a:custGeom>
              <a:solidFill>
                <a:srgbClr val="6664AC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9" name="Google Shape;509;p19"/>
              <p:cNvSpPr/>
              <p:nvPr/>
            </p:nvSpPr>
            <p:spPr>
              <a:xfrm>
                <a:off x="1698971" y="7966286"/>
                <a:ext cx="1129390" cy="7291"/>
              </a:xfrm>
              <a:custGeom>
                <a:rect b="b" l="l" r="r" t="t"/>
                <a:pathLst>
                  <a:path extrusionOk="0" h="7291" w="1129390">
                    <a:moveTo>
                      <a:pt x="0" y="0"/>
                    </a:moveTo>
                    <a:lnTo>
                      <a:pt x="1129391" y="0"/>
                    </a:lnTo>
                    <a:lnTo>
                      <a:pt x="1129391" y="7291"/>
                    </a:lnTo>
                    <a:lnTo>
                      <a:pt x="0" y="7291"/>
                    </a:lnTo>
                    <a:close/>
                  </a:path>
                </a:pathLst>
              </a:custGeom>
              <a:solidFill>
                <a:srgbClr val="6664AC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0" name="Google Shape;510;p19"/>
              <p:cNvSpPr/>
              <p:nvPr/>
            </p:nvSpPr>
            <p:spPr>
              <a:xfrm>
                <a:off x="1698971" y="8121659"/>
                <a:ext cx="1020676" cy="7290"/>
              </a:xfrm>
              <a:custGeom>
                <a:rect b="b" l="l" r="r" t="t"/>
                <a:pathLst>
                  <a:path extrusionOk="0" h="7290" w="1020676">
                    <a:moveTo>
                      <a:pt x="0" y="0"/>
                    </a:moveTo>
                    <a:lnTo>
                      <a:pt x="1020676" y="0"/>
                    </a:lnTo>
                    <a:lnTo>
                      <a:pt x="1020676" y="7291"/>
                    </a:lnTo>
                    <a:lnTo>
                      <a:pt x="0" y="7291"/>
                    </a:lnTo>
                    <a:close/>
                  </a:path>
                </a:pathLst>
              </a:custGeom>
              <a:solidFill>
                <a:srgbClr val="6664AC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1" name="Google Shape;511;p19"/>
              <p:cNvSpPr/>
              <p:nvPr/>
            </p:nvSpPr>
            <p:spPr>
              <a:xfrm>
                <a:off x="1829563" y="7572572"/>
                <a:ext cx="7292" cy="664234"/>
              </a:xfrm>
              <a:custGeom>
                <a:rect b="b" l="l" r="r" t="t"/>
                <a:pathLst>
                  <a:path extrusionOk="0" h="664234" w="7292">
                    <a:moveTo>
                      <a:pt x="0" y="0"/>
                    </a:moveTo>
                    <a:lnTo>
                      <a:pt x="7292" y="0"/>
                    </a:lnTo>
                    <a:lnTo>
                      <a:pt x="7292" y="664234"/>
                    </a:lnTo>
                    <a:lnTo>
                      <a:pt x="0" y="664234"/>
                    </a:lnTo>
                    <a:close/>
                  </a:path>
                </a:pathLst>
              </a:custGeom>
              <a:solidFill>
                <a:srgbClr val="6664AC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2" name="Google Shape;512;p19"/>
              <p:cNvSpPr/>
              <p:nvPr/>
            </p:nvSpPr>
            <p:spPr>
              <a:xfrm>
                <a:off x="2048752" y="7299034"/>
                <a:ext cx="7292" cy="897964"/>
              </a:xfrm>
              <a:custGeom>
                <a:rect b="b" l="l" r="r" t="t"/>
                <a:pathLst>
                  <a:path extrusionOk="0" h="897964" w="7292">
                    <a:moveTo>
                      <a:pt x="0" y="0"/>
                    </a:moveTo>
                    <a:lnTo>
                      <a:pt x="7292" y="0"/>
                    </a:lnTo>
                    <a:lnTo>
                      <a:pt x="7292" y="897965"/>
                    </a:lnTo>
                    <a:lnTo>
                      <a:pt x="0" y="897965"/>
                    </a:lnTo>
                    <a:close/>
                  </a:path>
                </a:pathLst>
              </a:custGeom>
              <a:solidFill>
                <a:srgbClr val="6664AC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3" name="Google Shape;513;p19"/>
              <p:cNvSpPr/>
              <p:nvPr/>
            </p:nvSpPr>
            <p:spPr>
              <a:xfrm>
                <a:off x="2259978" y="7178775"/>
                <a:ext cx="7292" cy="1078479"/>
              </a:xfrm>
              <a:custGeom>
                <a:rect b="b" l="l" r="r" t="t"/>
                <a:pathLst>
                  <a:path extrusionOk="0" h="1078479" w="7292">
                    <a:moveTo>
                      <a:pt x="0" y="0"/>
                    </a:moveTo>
                    <a:lnTo>
                      <a:pt x="7292" y="0"/>
                    </a:lnTo>
                    <a:lnTo>
                      <a:pt x="7292" y="1078480"/>
                    </a:lnTo>
                    <a:lnTo>
                      <a:pt x="0" y="1078480"/>
                    </a:lnTo>
                    <a:close/>
                  </a:path>
                </a:pathLst>
              </a:custGeom>
              <a:solidFill>
                <a:srgbClr val="6664AC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4" name="Google Shape;514;p19"/>
              <p:cNvSpPr/>
              <p:nvPr/>
            </p:nvSpPr>
            <p:spPr>
              <a:xfrm>
                <a:off x="2899022" y="7308672"/>
                <a:ext cx="333184" cy="497631"/>
              </a:xfrm>
              <a:custGeom>
                <a:rect b="b" l="l" r="r" t="t"/>
                <a:pathLst>
                  <a:path extrusionOk="0" h="497631" w="333184">
                    <a:moveTo>
                      <a:pt x="329413" y="497631"/>
                    </a:moveTo>
                    <a:cubicBezTo>
                      <a:pt x="171580" y="402178"/>
                      <a:pt x="1676" y="6872"/>
                      <a:pt x="0" y="2850"/>
                    </a:cubicBezTo>
                    <a:lnTo>
                      <a:pt x="6706" y="0"/>
                    </a:lnTo>
                    <a:cubicBezTo>
                      <a:pt x="8382" y="3939"/>
                      <a:pt x="177363" y="397150"/>
                      <a:pt x="333185" y="491346"/>
                    </a:cubicBezTo>
                    <a:lnTo>
                      <a:pt x="329413" y="497631"/>
                    </a:lnTo>
                    <a:close/>
                  </a:path>
                </a:pathLst>
              </a:custGeom>
              <a:solidFill>
                <a:srgbClr val="6664AC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5" name="Google Shape;515;p19"/>
              <p:cNvSpPr/>
              <p:nvPr/>
            </p:nvSpPr>
            <p:spPr>
              <a:xfrm>
                <a:off x="3152326" y="7373285"/>
                <a:ext cx="269565" cy="350302"/>
              </a:xfrm>
              <a:custGeom>
                <a:rect b="b" l="l" r="r" t="t"/>
                <a:pathLst>
                  <a:path extrusionOk="0" h="350302" w="269565">
                    <a:moveTo>
                      <a:pt x="265290" y="350303"/>
                    </a:moveTo>
                    <a:cubicBezTo>
                      <a:pt x="25062" y="177917"/>
                      <a:pt x="168" y="2682"/>
                      <a:pt x="0" y="922"/>
                    </a:cubicBezTo>
                    <a:lnTo>
                      <a:pt x="7209" y="0"/>
                    </a:lnTo>
                    <a:cubicBezTo>
                      <a:pt x="7460" y="1760"/>
                      <a:pt x="32103" y="173978"/>
                      <a:pt x="269565" y="344353"/>
                    </a:cubicBezTo>
                    <a:lnTo>
                      <a:pt x="265290" y="350303"/>
                    </a:lnTo>
                    <a:close/>
                  </a:path>
                </a:pathLst>
              </a:custGeom>
              <a:solidFill>
                <a:srgbClr val="6664AC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6" name="Google Shape;516;p19"/>
              <p:cNvSpPr/>
              <p:nvPr/>
            </p:nvSpPr>
            <p:spPr>
              <a:xfrm>
                <a:off x="3369839" y="7360296"/>
                <a:ext cx="198821" cy="275800"/>
              </a:xfrm>
              <a:custGeom>
                <a:rect b="b" l="l" r="r" t="t"/>
                <a:pathLst>
                  <a:path extrusionOk="0" h="275800" w="198821">
                    <a:moveTo>
                      <a:pt x="193624" y="275801"/>
                    </a:moveTo>
                    <a:cubicBezTo>
                      <a:pt x="16848" y="95453"/>
                      <a:pt x="671" y="4861"/>
                      <a:pt x="0" y="1173"/>
                    </a:cubicBezTo>
                    <a:lnTo>
                      <a:pt x="7209" y="0"/>
                    </a:lnTo>
                    <a:cubicBezTo>
                      <a:pt x="7376" y="922"/>
                      <a:pt x="24056" y="92520"/>
                      <a:pt x="198821" y="270689"/>
                    </a:cubicBezTo>
                    <a:lnTo>
                      <a:pt x="193624" y="275801"/>
                    </a:lnTo>
                    <a:close/>
                  </a:path>
                </a:pathLst>
              </a:custGeom>
              <a:solidFill>
                <a:srgbClr val="6664AC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517" name="Google Shape;517;p19"/>
            <p:cNvSpPr/>
            <p:nvPr/>
          </p:nvSpPr>
          <p:spPr>
            <a:xfrm>
              <a:off x="2370073" y="6782417"/>
              <a:ext cx="532112" cy="571980"/>
            </a:xfrm>
            <a:custGeom>
              <a:rect b="b" l="l" r="r" t="t"/>
              <a:pathLst>
                <a:path extrusionOk="0" h="571980" w="532112">
                  <a:moveTo>
                    <a:pt x="531044" y="189529"/>
                  </a:moveTo>
                  <a:cubicBezTo>
                    <a:pt x="518555" y="71532"/>
                    <a:pt x="399866" y="-12608"/>
                    <a:pt x="266005" y="1555"/>
                  </a:cubicBezTo>
                  <a:cubicBezTo>
                    <a:pt x="149496" y="13875"/>
                    <a:pt x="59976" y="96674"/>
                    <a:pt x="46900" y="195730"/>
                  </a:cubicBezTo>
                  <a:cubicBezTo>
                    <a:pt x="35500" y="192713"/>
                    <a:pt x="23011" y="192797"/>
                    <a:pt x="13037" y="201848"/>
                  </a:cubicBezTo>
                  <a:cubicBezTo>
                    <a:pt x="-5739" y="218777"/>
                    <a:pt x="-6661" y="251293"/>
                    <a:pt x="26448" y="266210"/>
                  </a:cubicBezTo>
                  <a:cubicBezTo>
                    <a:pt x="33321" y="269311"/>
                    <a:pt x="37931" y="269981"/>
                    <a:pt x="45726" y="270316"/>
                  </a:cubicBezTo>
                  <a:lnTo>
                    <a:pt x="8343" y="505556"/>
                  </a:lnTo>
                  <a:cubicBezTo>
                    <a:pt x="8343" y="505556"/>
                    <a:pt x="165505" y="639475"/>
                    <a:pt x="282518" y="527010"/>
                  </a:cubicBezTo>
                  <a:lnTo>
                    <a:pt x="294336" y="430467"/>
                  </a:lnTo>
                  <a:cubicBezTo>
                    <a:pt x="304730" y="430551"/>
                    <a:pt x="300623" y="430132"/>
                    <a:pt x="311268" y="428958"/>
                  </a:cubicBezTo>
                  <a:cubicBezTo>
                    <a:pt x="445129" y="414712"/>
                    <a:pt x="543533" y="307526"/>
                    <a:pt x="531044" y="189529"/>
                  </a:cubicBezTo>
                  <a:close/>
                </a:path>
              </a:pathLst>
            </a:custGeom>
            <a:solidFill>
              <a:srgbClr val="B21E46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518" name="Google Shape;518;p19"/>
            <p:cNvGrpSpPr/>
            <p:nvPr/>
          </p:nvGrpSpPr>
          <p:grpSpPr>
            <a:xfrm>
              <a:off x="1694193" y="5607088"/>
              <a:ext cx="3684308" cy="3386784"/>
              <a:chOff x="1694193" y="5607088"/>
              <a:chExt cx="3684308" cy="3386784"/>
            </a:xfrm>
          </p:grpSpPr>
          <p:sp>
            <p:nvSpPr>
              <p:cNvPr id="519" name="Google Shape;519;p19"/>
              <p:cNvSpPr/>
              <p:nvPr/>
            </p:nvSpPr>
            <p:spPr>
              <a:xfrm>
                <a:off x="2019918" y="7509551"/>
                <a:ext cx="219859" cy="794718"/>
              </a:xfrm>
              <a:custGeom>
                <a:rect b="b" l="l" r="r" t="t"/>
                <a:pathLst>
                  <a:path extrusionOk="0" h="794718" w="219859">
                    <a:moveTo>
                      <a:pt x="7125" y="794718"/>
                    </a:moveTo>
                    <a:lnTo>
                      <a:pt x="0" y="793461"/>
                    </a:lnTo>
                    <a:cubicBezTo>
                      <a:pt x="1173" y="787008"/>
                      <a:pt x="116677" y="148418"/>
                      <a:pt x="213741" y="0"/>
                    </a:cubicBezTo>
                    <a:lnTo>
                      <a:pt x="219860" y="3939"/>
                    </a:lnTo>
                    <a:cubicBezTo>
                      <a:pt x="123467" y="151183"/>
                      <a:pt x="8214" y="788349"/>
                      <a:pt x="7125" y="794718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0" name="Google Shape;520;p19"/>
              <p:cNvSpPr/>
              <p:nvPr/>
            </p:nvSpPr>
            <p:spPr>
              <a:xfrm>
                <a:off x="2837330" y="7417199"/>
                <a:ext cx="68528" cy="412820"/>
              </a:xfrm>
              <a:custGeom>
                <a:rect b="b" l="l" r="r" t="t"/>
                <a:pathLst>
                  <a:path extrusionOk="0" h="412820" w="68528">
                    <a:moveTo>
                      <a:pt x="56998" y="412821"/>
                    </a:moveTo>
                    <a:lnTo>
                      <a:pt x="49957" y="411145"/>
                    </a:lnTo>
                    <a:cubicBezTo>
                      <a:pt x="92789" y="233814"/>
                      <a:pt x="922" y="5028"/>
                      <a:pt x="0" y="2766"/>
                    </a:cubicBezTo>
                    <a:lnTo>
                      <a:pt x="6706" y="0"/>
                    </a:lnTo>
                    <a:cubicBezTo>
                      <a:pt x="7628" y="2347"/>
                      <a:pt x="100333" y="233228"/>
                      <a:pt x="56998" y="412821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1" name="Google Shape;521;p19"/>
              <p:cNvSpPr/>
              <p:nvPr/>
            </p:nvSpPr>
            <p:spPr>
              <a:xfrm>
                <a:off x="1694193" y="8236807"/>
                <a:ext cx="346763" cy="203309"/>
              </a:xfrm>
              <a:custGeom>
                <a:rect b="b" l="l" r="r" t="t"/>
                <a:pathLst>
                  <a:path extrusionOk="0" h="203309" w="346763">
                    <a:moveTo>
                      <a:pt x="0" y="0"/>
                    </a:moveTo>
                    <a:lnTo>
                      <a:pt x="14501" y="203310"/>
                    </a:lnTo>
                    <a:lnTo>
                      <a:pt x="145595" y="203310"/>
                    </a:lnTo>
                    <a:lnTo>
                      <a:pt x="175351" y="130735"/>
                    </a:lnTo>
                    <a:lnTo>
                      <a:pt x="191864" y="203310"/>
                    </a:lnTo>
                    <a:lnTo>
                      <a:pt x="329245" y="203310"/>
                    </a:lnTo>
                    <a:cubicBezTo>
                      <a:pt x="329245" y="203310"/>
                      <a:pt x="324383" y="130986"/>
                      <a:pt x="34676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2" name="Google Shape;522;p19"/>
              <p:cNvSpPr/>
              <p:nvPr/>
            </p:nvSpPr>
            <p:spPr>
              <a:xfrm>
                <a:off x="2332986" y="8386063"/>
                <a:ext cx="148948" cy="36790"/>
              </a:xfrm>
              <a:custGeom>
                <a:rect b="b" l="l" r="r" t="t"/>
                <a:pathLst>
                  <a:path extrusionOk="0" h="36790" w="148948">
                    <a:moveTo>
                      <a:pt x="148361" y="36790"/>
                    </a:moveTo>
                    <a:cubicBezTo>
                      <a:pt x="67307" y="30253"/>
                      <a:pt x="671" y="7123"/>
                      <a:pt x="0" y="6872"/>
                    </a:cubicBezTo>
                    <a:lnTo>
                      <a:pt x="2431" y="0"/>
                    </a:lnTo>
                    <a:cubicBezTo>
                      <a:pt x="3101" y="251"/>
                      <a:pt x="68816" y="23046"/>
                      <a:pt x="148948" y="29499"/>
                    </a:cubicBezTo>
                    <a:lnTo>
                      <a:pt x="148361" y="36790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3" name="Google Shape;523;p19"/>
              <p:cNvSpPr/>
              <p:nvPr/>
            </p:nvSpPr>
            <p:spPr>
              <a:xfrm rot="-16432">
                <a:off x="2405653" y="8409567"/>
                <a:ext cx="7292" cy="584291"/>
              </a:xfrm>
              <a:custGeom>
                <a:rect b="b" l="l" r="r" t="t"/>
                <a:pathLst>
                  <a:path extrusionOk="0" h="584291" w="7292">
                    <a:moveTo>
                      <a:pt x="0" y="0"/>
                    </a:moveTo>
                    <a:lnTo>
                      <a:pt x="7292" y="0"/>
                    </a:lnTo>
                    <a:lnTo>
                      <a:pt x="7292" y="584292"/>
                    </a:lnTo>
                    <a:lnTo>
                      <a:pt x="0" y="584292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4" name="Google Shape;524;p19"/>
              <p:cNvSpPr/>
              <p:nvPr/>
            </p:nvSpPr>
            <p:spPr>
              <a:xfrm rot="-328500">
                <a:off x="1884784" y="8602347"/>
                <a:ext cx="7292" cy="92184"/>
              </a:xfrm>
              <a:custGeom>
                <a:rect b="b" l="l" r="r" t="t"/>
                <a:pathLst>
                  <a:path extrusionOk="0" h="92184" w="7292">
                    <a:moveTo>
                      <a:pt x="0" y="0"/>
                    </a:moveTo>
                    <a:lnTo>
                      <a:pt x="7292" y="0"/>
                    </a:lnTo>
                    <a:lnTo>
                      <a:pt x="7292" y="92185"/>
                    </a:lnTo>
                    <a:lnTo>
                      <a:pt x="0" y="92185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5" name="Google Shape;525;p19"/>
              <p:cNvSpPr/>
              <p:nvPr/>
            </p:nvSpPr>
            <p:spPr>
              <a:xfrm rot="-328500">
                <a:off x="1849487" y="8602383"/>
                <a:ext cx="7292" cy="92184"/>
              </a:xfrm>
              <a:custGeom>
                <a:rect b="b" l="l" r="r" t="t"/>
                <a:pathLst>
                  <a:path extrusionOk="0" h="92184" w="7292">
                    <a:moveTo>
                      <a:pt x="0" y="0"/>
                    </a:moveTo>
                    <a:lnTo>
                      <a:pt x="7292" y="0"/>
                    </a:lnTo>
                    <a:lnTo>
                      <a:pt x="7292" y="92185"/>
                    </a:lnTo>
                    <a:lnTo>
                      <a:pt x="0" y="92185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6" name="Google Shape;526;p19"/>
              <p:cNvSpPr/>
              <p:nvPr/>
            </p:nvSpPr>
            <p:spPr>
              <a:xfrm rot="-249420">
                <a:off x="1810766" y="8602449"/>
                <a:ext cx="7292" cy="50282"/>
              </a:xfrm>
              <a:custGeom>
                <a:rect b="b" l="l" r="r" t="t"/>
                <a:pathLst>
                  <a:path extrusionOk="0" h="50282" w="7292">
                    <a:moveTo>
                      <a:pt x="0" y="0"/>
                    </a:moveTo>
                    <a:lnTo>
                      <a:pt x="7292" y="0"/>
                    </a:lnTo>
                    <a:lnTo>
                      <a:pt x="7292" y="50283"/>
                    </a:lnTo>
                    <a:lnTo>
                      <a:pt x="0" y="50283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7" name="Google Shape;527;p19"/>
              <p:cNvSpPr/>
              <p:nvPr/>
            </p:nvSpPr>
            <p:spPr>
              <a:xfrm>
                <a:off x="2410614" y="6672240"/>
                <a:ext cx="509878" cy="305906"/>
              </a:xfrm>
              <a:custGeom>
                <a:rect b="b" l="l" r="r" t="t"/>
                <a:pathLst>
                  <a:path extrusionOk="0" h="305906" w="509878">
                    <a:moveTo>
                      <a:pt x="6359" y="305907"/>
                    </a:moveTo>
                    <a:cubicBezTo>
                      <a:pt x="6359" y="305907"/>
                      <a:pt x="79282" y="280346"/>
                      <a:pt x="121695" y="224449"/>
                    </a:cubicBezTo>
                    <a:cubicBezTo>
                      <a:pt x="121695" y="224449"/>
                      <a:pt x="424202" y="355184"/>
                      <a:pt x="482457" y="261909"/>
                    </a:cubicBezTo>
                    <a:cubicBezTo>
                      <a:pt x="540712" y="168635"/>
                      <a:pt x="498047" y="72846"/>
                      <a:pt x="430153" y="76115"/>
                    </a:cubicBezTo>
                    <a:cubicBezTo>
                      <a:pt x="430153" y="76115"/>
                      <a:pt x="381202" y="-13305"/>
                      <a:pt x="309033" y="1696"/>
                    </a:cubicBezTo>
                    <a:cubicBezTo>
                      <a:pt x="236780" y="16698"/>
                      <a:pt x="-45693" y="-42301"/>
                      <a:pt x="6359" y="305907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8" name="Google Shape;528;p19"/>
              <p:cNvSpPr/>
              <p:nvPr/>
            </p:nvSpPr>
            <p:spPr>
              <a:xfrm>
                <a:off x="3798592" y="7181205"/>
                <a:ext cx="107359" cy="66289"/>
              </a:xfrm>
              <a:custGeom>
                <a:rect b="b" l="l" r="r" t="t"/>
                <a:pathLst>
                  <a:path extrusionOk="0" h="66289" w="107359">
                    <a:moveTo>
                      <a:pt x="19852" y="66289"/>
                    </a:moveTo>
                    <a:cubicBezTo>
                      <a:pt x="19768" y="66289"/>
                      <a:pt x="19684" y="66289"/>
                      <a:pt x="19600" y="66289"/>
                    </a:cubicBezTo>
                    <a:cubicBezTo>
                      <a:pt x="10715" y="66206"/>
                      <a:pt x="4764" y="63608"/>
                      <a:pt x="1830" y="58496"/>
                    </a:cubicBezTo>
                    <a:cubicBezTo>
                      <a:pt x="-3031" y="50031"/>
                      <a:pt x="3255" y="38802"/>
                      <a:pt x="3926" y="37545"/>
                    </a:cubicBezTo>
                    <a:lnTo>
                      <a:pt x="4429" y="36623"/>
                    </a:lnTo>
                    <a:lnTo>
                      <a:pt x="72072" y="0"/>
                    </a:lnTo>
                    <a:lnTo>
                      <a:pt x="75508" y="6369"/>
                    </a:lnTo>
                    <a:lnTo>
                      <a:pt x="9709" y="41986"/>
                    </a:lnTo>
                    <a:cubicBezTo>
                      <a:pt x="8200" y="44919"/>
                      <a:pt x="5937" y="51121"/>
                      <a:pt x="8117" y="54892"/>
                    </a:cubicBezTo>
                    <a:cubicBezTo>
                      <a:pt x="10044" y="58244"/>
                      <a:pt x="15409" y="58998"/>
                      <a:pt x="19600" y="58998"/>
                    </a:cubicBezTo>
                    <a:cubicBezTo>
                      <a:pt x="44159" y="59501"/>
                      <a:pt x="102498" y="16677"/>
                      <a:pt x="103085" y="16174"/>
                    </a:cubicBezTo>
                    <a:lnTo>
                      <a:pt x="107360" y="22041"/>
                    </a:lnTo>
                    <a:cubicBezTo>
                      <a:pt x="105013" y="23884"/>
                      <a:pt x="46758" y="66289"/>
                      <a:pt x="19852" y="66289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9" name="Google Shape;529;p19"/>
              <p:cNvSpPr/>
              <p:nvPr/>
            </p:nvSpPr>
            <p:spPr>
              <a:xfrm>
                <a:off x="3818313" y="7219923"/>
                <a:ext cx="103396" cy="55813"/>
              </a:xfrm>
              <a:custGeom>
                <a:rect b="b" l="l" r="r" t="t"/>
                <a:pathLst>
                  <a:path extrusionOk="0" h="55813" w="103396">
                    <a:moveTo>
                      <a:pt x="16727" y="55814"/>
                    </a:moveTo>
                    <a:cubicBezTo>
                      <a:pt x="16643" y="55814"/>
                      <a:pt x="16559" y="55814"/>
                      <a:pt x="16475" y="55814"/>
                    </a:cubicBezTo>
                    <a:cubicBezTo>
                      <a:pt x="8931" y="55730"/>
                      <a:pt x="3818" y="53300"/>
                      <a:pt x="1387" y="48607"/>
                    </a:cubicBezTo>
                    <a:cubicBezTo>
                      <a:pt x="-3893" y="38299"/>
                      <a:pt x="7506" y="21622"/>
                      <a:pt x="8848" y="19694"/>
                    </a:cubicBezTo>
                    <a:lnTo>
                      <a:pt x="14799" y="23884"/>
                    </a:lnTo>
                    <a:cubicBezTo>
                      <a:pt x="11446" y="28661"/>
                      <a:pt x="5327" y="40226"/>
                      <a:pt x="7925" y="45254"/>
                    </a:cubicBezTo>
                    <a:cubicBezTo>
                      <a:pt x="9015" y="47349"/>
                      <a:pt x="11865" y="48439"/>
                      <a:pt x="16559" y="48439"/>
                    </a:cubicBezTo>
                    <a:cubicBezTo>
                      <a:pt x="36843" y="48355"/>
                      <a:pt x="82693" y="13576"/>
                      <a:pt x="98703" y="0"/>
                    </a:cubicBezTo>
                    <a:lnTo>
                      <a:pt x="103397" y="5531"/>
                    </a:lnTo>
                    <a:cubicBezTo>
                      <a:pt x="100966" y="7710"/>
                      <a:pt x="43800" y="55814"/>
                      <a:pt x="16727" y="55814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0" name="Google Shape;530;p19"/>
              <p:cNvSpPr/>
              <p:nvPr/>
            </p:nvSpPr>
            <p:spPr>
              <a:xfrm>
                <a:off x="3831472" y="7251853"/>
                <a:ext cx="94763" cy="53467"/>
              </a:xfrm>
              <a:custGeom>
                <a:rect b="b" l="l" r="r" t="t"/>
                <a:pathLst>
                  <a:path extrusionOk="0" h="53467" w="94763">
                    <a:moveTo>
                      <a:pt x="18152" y="53467"/>
                    </a:moveTo>
                    <a:cubicBezTo>
                      <a:pt x="18068" y="53467"/>
                      <a:pt x="17985" y="53467"/>
                      <a:pt x="17901" y="53467"/>
                    </a:cubicBezTo>
                    <a:cubicBezTo>
                      <a:pt x="10106" y="53384"/>
                      <a:pt x="4741" y="50869"/>
                      <a:pt x="1975" y="46009"/>
                    </a:cubicBezTo>
                    <a:cubicBezTo>
                      <a:pt x="-3892" y="35785"/>
                      <a:pt x="5076" y="19610"/>
                      <a:pt x="6166" y="17850"/>
                    </a:cubicBezTo>
                    <a:lnTo>
                      <a:pt x="12453" y="21454"/>
                    </a:lnTo>
                    <a:cubicBezTo>
                      <a:pt x="10357" y="25141"/>
                      <a:pt x="5076" y="36790"/>
                      <a:pt x="8262" y="42405"/>
                    </a:cubicBezTo>
                    <a:cubicBezTo>
                      <a:pt x="9686" y="44835"/>
                      <a:pt x="12956" y="46176"/>
                      <a:pt x="17901" y="46176"/>
                    </a:cubicBezTo>
                    <a:cubicBezTo>
                      <a:pt x="17985" y="46176"/>
                      <a:pt x="17985" y="46176"/>
                      <a:pt x="18068" y="46176"/>
                    </a:cubicBezTo>
                    <a:cubicBezTo>
                      <a:pt x="38102" y="46176"/>
                      <a:pt x="76575" y="12906"/>
                      <a:pt x="89651" y="0"/>
                    </a:cubicBezTo>
                    <a:lnTo>
                      <a:pt x="94764" y="5196"/>
                    </a:lnTo>
                    <a:cubicBezTo>
                      <a:pt x="92836" y="7123"/>
                      <a:pt x="45226" y="53467"/>
                      <a:pt x="18152" y="53467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1" name="Google Shape;531;p19"/>
              <p:cNvSpPr/>
              <p:nvPr/>
            </p:nvSpPr>
            <p:spPr>
              <a:xfrm>
                <a:off x="3846202" y="7291325"/>
                <a:ext cx="72909" cy="36203"/>
              </a:xfrm>
              <a:custGeom>
                <a:rect b="b" l="l" r="r" t="t"/>
                <a:pathLst>
                  <a:path extrusionOk="0" h="36203" w="72909">
                    <a:moveTo>
                      <a:pt x="19935" y="36203"/>
                    </a:moveTo>
                    <a:cubicBezTo>
                      <a:pt x="19851" y="36203"/>
                      <a:pt x="19684" y="36203"/>
                      <a:pt x="19600" y="36203"/>
                    </a:cubicBezTo>
                    <a:cubicBezTo>
                      <a:pt x="10715" y="36120"/>
                      <a:pt x="4680" y="33522"/>
                      <a:pt x="1830" y="28410"/>
                    </a:cubicBezTo>
                    <a:cubicBezTo>
                      <a:pt x="-3031" y="19946"/>
                      <a:pt x="3255" y="8715"/>
                      <a:pt x="3926" y="7458"/>
                    </a:cubicBezTo>
                    <a:lnTo>
                      <a:pt x="10212" y="11062"/>
                    </a:lnTo>
                    <a:cubicBezTo>
                      <a:pt x="8787" y="13492"/>
                      <a:pt x="5770" y="20616"/>
                      <a:pt x="8117" y="24806"/>
                    </a:cubicBezTo>
                    <a:cubicBezTo>
                      <a:pt x="10045" y="28158"/>
                      <a:pt x="15409" y="28912"/>
                      <a:pt x="19684" y="28912"/>
                    </a:cubicBezTo>
                    <a:cubicBezTo>
                      <a:pt x="19767" y="28912"/>
                      <a:pt x="19851" y="28912"/>
                      <a:pt x="19935" y="28912"/>
                    </a:cubicBezTo>
                    <a:cubicBezTo>
                      <a:pt x="43656" y="28912"/>
                      <a:pt x="66958" y="251"/>
                      <a:pt x="67210" y="0"/>
                    </a:cubicBezTo>
                    <a:lnTo>
                      <a:pt x="72910" y="4525"/>
                    </a:lnTo>
                    <a:cubicBezTo>
                      <a:pt x="71820" y="5783"/>
                      <a:pt x="47177" y="36203"/>
                      <a:pt x="19935" y="36203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2" name="Google Shape;532;p19"/>
              <p:cNvSpPr/>
              <p:nvPr/>
            </p:nvSpPr>
            <p:spPr>
              <a:xfrm>
                <a:off x="3469752" y="7209280"/>
                <a:ext cx="351205" cy="386841"/>
              </a:xfrm>
              <a:custGeom>
                <a:rect b="b" l="l" r="r" t="t"/>
                <a:pathLst>
                  <a:path extrusionOk="0" h="386841" w="351205">
                    <a:moveTo>
                      <a:pt x="188260" y="386842"/>
                    </a:moveTo>
                    <a:lnTo>
                      <a:pt x="351206" y="264236"/>
                    </a:lnTo>
                    <a:lnTo>
                      <a:pt x="280043" y="154200"/>
                    </a:lnTo>
                    <a:lnTo>
                      <a:pt x="202928" y="168615"/>
                    </a:lnTo>
                    <a:lnTo>
                      <a:pt x="254897" y="115399"/>
                    </a:lnTo>
                    <a:lnTo>
                      <a:pt x="180297" y="0"/>
                    </a:lnTo>
                    <a:cubicBezTo>
                      <a:pt x="180297" y="0"/>
                      <a:pt x="122210" y="43411"/>
                      <a:pt x="0" y="95621"/>
                    </a:cubicBezTo>
                    <a:lnTo>
                      <a:pt x="188260" y="386842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3" name="Google Shape;533;p19"/>
              <p:cNvSpPr/>
              <p:nvPr/>
            </p:nvSpPr>
            <p:spPr>
              <a:xfrm>
                <a:off x="4000417" y="7295431"/>
                <a:ext cx="184236" cy="28074"/>
              </a:xfrm>
              <a:custGeom>
                <a:rect b="b" l="l" r="r" t="t"/>
                <a:pathLst>
                  <a:path extrusionOk="0" h="28074" w="184236">
                    <a:moveTo>
                      <a:pt x="838" y="28075"/>
                    </a:moveTo>
                    <a:lnTo>
                      <a:pt x="0" y="20784"/>
                    </a:lnTo>
                    <a:lnTo>
                      <a:pt x="183398" y="0"/>
                    </a:lnTo>
                    <a:lnTo>
                      <a:pt x="184236" y="7207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4" name="Google Shape;534;p19"/>
              <p:cNvSpPr/>
              <p:nvPr/>
            </p:nvSpPr>
            <p:spPr>
              <a:xfrm rot="-4771500">
                <a:off x="4628286" y="7240994"/>
                <a:ext cx="7292" cy="169620"/>
              </a:xfrm>
              <a:custGeom>
                <a:rect b="b" l="l" r="r" t="t"/>
                <a:pathLst>
                  <a:path extrusionOk="0" h="169620" w="7292">
                    <a:moveTo>
                      <a:pt x="0" y="0"/>
                    </a:moveTo>
                    <a:lnTo>
                      <a:pt x="7292" y="0"/>
                    </a:lnTo>
                    <a:lnTo>
                      <a:pt x="7292" y="169620"/>
                    </a:lnTo>
                    <a:lnTo>
                      <a:pt x="0" y="169620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5" name="Google Shape;535;p19"/>
              <p:cNvSpPr/>
              <p:nvPr/>
            </p:nvSpPr>
            <p:spPr>
              <a:xfrm>
                <a:off x="4629821" y="7323505"/>
                <a:ext cx="59176" cy="478942"/>
              </a:xfrm>
              <a:custGeom>
                <a:rect b="b" l="l" r="r" t="t"/>
                <a:pathLst>
                  <a:path extrusionOk="0" h="478942" w="59176">
                    <a:moveTo>
                      <a:pt x="51969" y="478943"/>
                    </a:moveTo>
                    <a:lnTo>
                      <a:pt x="0" y="754"/>
                    </a:lnTo>
                    <a:lnTo>
                      <a:pt x="7292" y="0"/>
                    </a:lnTo>
                    <a:lnTo>
                      <a:pt x="59177" y="478188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6" name="Google Shape;536;p19"/>
              <p:cNvSpPr/>
              <p:nvPr/>
            </p:nvSpPr>
            <p:spPr>
              <a:xfrm>
                <a:off x="4993600" y="7168132"/>
                <a:ext cx="271492" cy="360023"/>
              </a:xfrm>
              <a:custGeom>
                <a:rect b="b" l="l" r="r" t="t"/>
                <a:pathLst>
                  <a:path extrusionOk="0" h="360023" w="271492">
                    <a:moveTo>
                      <a:pt x="201838" y="360024"/>
                    </a:moveTo>
                    <a:cubicBezTo>
                      <a:pt x="176609" y="360024"/>
                      <a:pt x="145763" y="355415"/>
                      <a:pt x="111481" y="340749"/>
                    </a:cubicBezTo>
                    <a:cubicBezTo>
                      <a:pt x="20284" y="301780"/>
                      <a:pt x="1089" y="29332"/>
                      <a:pt x="251" y="17683"/>
                    </a:cubicBezTo>
                    <a:lnTo>
                      <a:pt x="0" y="14079"/>
                    </a:lnTo>
                    <a:lnTo>
                      <a:pt x="185577" y="0"/>
                    </a:lnTo>
                    <a:lnTo>
                      <a:pt x="186164" y="7291"/>
                    </a:lnTo>
                    <a:lnTo>
                      <a:pt x="7795" y="20784"/>
                    </a:lnTo>
                    <a:cubicBezTo>
                      <a:pt x="10394" y="53551"/>
                      <a:pt x="32690" y="299098"/>
                      <a:pt x="114330" y="334045"/>
                    </a:cubicBezTo>
                    <a:cubicBezTo>
                      <a:pt x="201755" y="371338"/>
                      <a:pt x="267637" y="340414"/>
                      <a:pt x="268308" y="340162"/>
                    </a:cubicBezTo>
                    <a:lnTo>
                      <a:pt x="271493" y="346699"/>
                    </a:lnTo>
                    <a:cubicBezTo>
                      <a:pt x="269733" y="347537"/>
                      <a:pt x="243329" y="360024"/>
                      <a:pt x="201838" y="360024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7" name="Google Shape;537;p19"/>
              <p:cNvSpPr/>
              <p:nvPr/>
            </p:nvSpPr>
            <p:spPr>
              <a:xfrm>
                <a:off x="4794528" y="6605553"/>
                <a:ext cx="583973" cy="396478"/>
              </a:xfrm>
              <a:custGeom>
                <a:rect b="b" l="l" r="r" t="t"/>
                <a:pathLst>
                  <a:path extrusionOk="0" h="396478" w="583973">
                    <a:moveTo>
                      <a:pt x="383560" y="396479"/>
                    </a:moveTo>
                    <a:cubicBezTo>
                      <a:pt x="281803" y="384243"/>
                      <a:pt x="231008" y="360192"/>
                      <a:pt x="228912" y="359186"/>
                    </a:cubicBezTo>
                    <a:cubicBezTo>
                      <a:pt x="97985" y="322982"/>
                      <a:pt x="2431" y="225602"/>
                      <a:pt x="1425" y="224596"/>
                    </a:cubicBezTo>
                    <a:lnTo>
                      <a:pt x="0" y="223171"/>
                    </a:lnTo>
                    <a:lnTo>
                      <a:pt x="57500" y="0"/>
                    </a:lnTo>
                    <a:lnTo>
                      <a:pt x="60770" y="587"/>
                    </a:lnTo>
                    <a:cubicBezTo>
                      <a:pt x="64457" y="1173"/>
                      <a:pt x="431673" y="63105"/>
                      <a:pt x="583974" y="75005"/>
                    </a:cubicBezTo>
                    <a:lnTo>
                      <a:pt x="583387" y="82296"/>
                    </a:lnTo>
                    <a:cubicBezTo>
                      <a:pt x="438462" y="70982"/>
                      <a:pt x="99913" y="14582"/>
                      <a:pt x="62781" y="8380"/>
                    </a:cubicBezTo>
                    <a:lnTo>
                      <a:pt x="7963" y="221076"/>
                    </a:lnTo>
                    <a:cubicBezTo>
                      <a:pt x="20284" y="233228"/>
                      <a:pt x="110391" y="318960"/>
                      <a:pt x="231343" y="352482"/>
                    </a:cubicBezTo>
                    <a:cubicBezTo>
                      <a:pt x="232433" y="352984"/>
                      <a:pt x="283898" y="377288"/>
                      <a:pt x="384315" y="389356"/>
                    </a:cubicBezTo>
                    <a:lnTo>
                      <a:pt x="383560" y="396479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8" name="Google Shape;538;p19"/>
              <p:cNvSpPr/>
              <p:nvPr/>
            </p:nvSpPr>
            <p:spPr>
              <a:xfrm>
                <a:off x="3949370" y="7221683"/>
                <a:ext cx="227874" cy="367063"/>
              </a:xfrm>
              <a:custGeom>
                <a:rect b="b" l="l" r="r" t="t"/>
                <a:pathLst>
                  <a:path extrusionOk="0" h="367063" w="227874">
                    <a:moveTo>
                      <a:pt x="503" y="367064"/>
                    </a:moveTo>
                    <a:lnTo>
                      <a:pt x="0" y="359773"/>
                    </a:lnTo>
                    <a:cubicBezTo>
                      <a:pt x="221955" y="344101"/>
                      <a:pt x="221536" y="47769"/>
                      <a:pt x="220530" y="8799"/>
                    </a:cubicBezTo>
                    <a:lnTo>
                      <a:pt x="65463" y="38969"/>
                    </a:lnTo>
                    <a:lnTo>
                      <a:pt x="64039" y="31846"/>
                    </a:lnTo>
                    <a:lnTo>
                      <a:pt x="227320" y="0"/>
                    </a:lnTo>
                    <a:lnTo>
                      <a:pt x="227571" y="4190"/>
                    </a:lnTo>
                    <a:cubicBezTo>
                      <a:pt x="227823" y="7710"/>
                      <a:pt x="244000" y="349884"/>
                      <a:pt x="503" y="367064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9" name="Google Shape;539;p19"/>
              <p:cNvSpPr/>
              <p:nvPr/>
            </p:nvSpPr>
            <p:spPr>
              <a:xfrm rot="-322620">
                <a:off x="5004064" y="7238895"/>
                <a:ext cx="195216" cy="7290"/>
              </a:xfrm>
              <a:custGeom>
                <a:rect b="b" l="l" r="r" t="t"/>
                <a:pathLst>
                  <a:path extrusionOk="0" h="7290" w="195216">
                    <a:moveTo>
                      <a:pt x="0" y="0"/>
                    </a:moveTo>
                    <a:lnTo>
                      <a:pt x="195217" y="0"/>
                    </a:lnTo>
                    <a:lnTo>
                      <a:pt x="195217" y="7291"/>
                    </a:lnTo>
                    <a:lnTo>
                      <a:pt x="0" y="7291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0" name="Google Shape;540;p19"/>
              <p:cNvSpPr/>
              <p:nvPr/>
            </p:nvSpPr>
            <p:spPr>
              <a:xfrm>
                <a:off x="4606771" y="6027050"/>
                <a:ext cx="261015" cy="584536"/>
              </a:xfrm>
              <a:custGeom>
                <a:rect b="b" l="l" r="r" t="t"/>
                <a:pathLst>
                  <a:path extrusionOk="0" h="584536" w="261015">
                    <a:moveTo>
                      <a:pt x="120617" y="584536"/>
                    </a:moveTo>
                    <a:lnTo>
                      <a:pt x="114415" y="580681"/>
                    </a:lnTo>
                    <a:lnTo>
                      <a:pt x="215166" y="421369"/>
                    </a:lnTo>
                    <a:lnTo>
                      <a:pt x="139057" y="358348"/>
                    </a:lnTo>
                    <a:lnTo>
                      <a:pt x="250957" y="215461"/>
                    </a:lnTo>
                    <a:lnTo>
                      <a:pt x="0" y="5531"/>
                    </a:lnTo>
                    <a:lnTo>
                      <a:pt x="4694" y="0"/>
                    </a:lnTo>
                    <a:lnTo>
                      <a:pt x="261016" y="214456"/>
                    </a:lnTo>
                    <a:lnTo>
                      <a:pt x="149200" y="357258"/>
                    </a:lnTo>
                    <a:lnTo>
                      <a:pt x="224721" y="419777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1" name="Google Shape;541;p19"/>
              <p:cNvSpPr/>
              <p:nvPr/>
            </p:nvSpPr>
            <p:spPr>
              <a:xfrm rot="-2716500">
                <a:off x="4300316" y="6510228"/>
                <a:ext cx="7292" cy="176324"/>
              </a:xfrm>
              <a:custGeom>
                <a:rect b="b" l="l" r="r" t="t"/>
                <a:pathLst>
                  <a:path extrusionOk="0" h="176324" w="7292">
                    <a:moveTo>
                      <a:pt x="0" y="0"/>
                    </a:moveTo>
                    <a:lnTo>
                      <a:pt x="7292" y="0"/>
                    </a:lnTo>
                    <a:lnTo>
                      <a:pt x="7292" y="176325"/>
                    </a:lnTo>
                    <a:lnTo>
                      <a:pt x="0" y="176325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2" name="Google Shape;542;p19"/>
              <p:cNvSpPr/>
              <p:nvPr/>
            </p:nvSpPr>
            <p:spPr>
              <a:xfrm>
                <a:off x="4307617" y="6048510"/>
                <a:ext cx="109527" cy="55472"/>
              </a:xfrm>
              <a:custGeom>
                <a:rect b="b" l="l" r="r" t="t"/>
                <a:pathLst>
                  <a:path extrusionOk="0" h="55472" w="109527">
                    <a:moveTo>
                      <a:pt x="0" y="20191"/>
                    </a:moveTo>
                    <a:cubicBezTo>
                      <a:pt x="0" y="20191"/>
                      <a:pt x="60937" y="25974"/>
                      <a:pt x="105949" y="330"/>
                    </a:cubicBezTo>
                    <a:cubicBezTo>
                      <a:pt x="108212" y="-928"/>
                      <a:pt x="110559" y="1670"/>
                      <a:pt x="109050" y="3766"/>
                    </a:cubicBezTo>
                    <a:cubicBezTo>
                      <a:pt x="97399" y="19521"/>
                      <a:pt x="64961" y="52875"/>
                      <a:pt x="5616" y="55473"/>
                    </a:cubicBezTo>
                    <a:lnTo>
                      <a:pt x="0" y="20191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3" name="Google Shape;543;p19"/>
              <p:cNvSpPr/>
              <p:nvPr/>
            </p:nvSpPr>
            <p:spPr>
              <a:xfrm>
                <a:off x="4234869" y="5831869"/>
                <a:ext cx="30083" cy="114895"/>
              </a:xfrm>
              <a:custGeom>
                <a:rect b="b" l="l" r="r" t="t"/>
                <a:pathLst>
                  <a:path extrusionOk="0" h="114895" w="30083">
                    <a:moveTo>
                      <a:pt x="30000" y="114896"/>
                    </a:moveTo>
                    <a:cubicBezTo>
                      <a:pt x="17176" y="114896"/>
                      <a:pt x="5357" y="105677"/>
                      <a:pt x="1250" y="92436"/>
                    </a:cubicBezTo>
                    <a:cubicBezTo>
                      <a:pt x="-929" y="85481"/>
                      <a:pt x="-259" y="79949"/>
                      <a:pt x="3262" y="76178"/>
                    </a:cubicBezTo>
                    <a:cubicBezTo>
                      <a:pt x="7704" y="71318"/>
                      <a:pt x="15415" y="70899"/>
                      <a:pt x="20696" y="71234"/>
                    </a:cubicBezTo>
                    <a:lnTo>
                      <a:pt x="9380" y="1173"/>
                    </a:lnTo>
                    <a:lnTo>
                      <a:pt x="16589" y="0"/>
                    </a:lnTo>
                    <a:lnTo>
                      <a:pt x="29497" y="80117"/>
                    </a:lnTo>
                    <a:lnTo>
                      <a:pt x="24300" y="79028"/>
                    </a:lnTo>
                    <a:cubicBezTo>
                      <a:pt x="21283" y="78357"/>
                      <a:pt x="11979" y="77435"/>
                      <a:pt x="8626" y="81039"/>
                    </a:cubicBezTo>
                    <a:cubicBezTo>
                      <a:pt x="7033" y="82799"/>
                      <a:pt x="6866" y="85900"/>
                      <a:pt x="8207" y="90257"/>
                    </a:cubicBezTo>
                    <a:cubicBezTo>
                      <a:pt x="11392" y="100565"/>
                      <a:pt x="20529" y="107354"/>
                      <a:pt x="30084" y="107605"/>
                    </a:cubicBezTo>
                    <a:lnTo>
                      <a:pt x="30084" y="114896"/>
                    </a:lnTo>
                    <a:cubicBezTo>
                      <a:pt x="30084" y="114896"/>
                      <a:pt x="30084" y="114896"/>
                      <a:pt x="30000" y="114896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4" name="Google Shape;544;p19"/>
              <p:cNvSpPr/>
              <p:nvPr/>
            </p:nvSpPr>
            <p:spPr>
              <a:xfrm rot="-4162320">
                <a:off x="4681657" y="6684573"/>
                <a:ext cx="7292" cy="63607"/>
              </a:xfrm>
              <a:custGeom>
                <a:rect b="b" l="l" r="r" t="t"/>
                <a:pathLst>
                  <a:path extrusionOk="0" h="63607" w="7292">
                    <a:moveTo>
                      <a:pt x="0" y="0"/>
                    </a:moveTo>
                    <a:lnTo>
                      <a:pt x="7292" y="0"/>
                    </a:lnTo>
                    <a:lnTo>
                      <a:pt x="7292" y="63608"/>
                    </a:lnTo>
                    <a:lnTo>
                      <a:pt x="0" y="63608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5" name="Google Shape;545;p19"/>
              <p:cNvSpPr/>
              <p:nvPr/>
            </p:nvSpPr>
            <p:spPr>
              <a:xfrm rot="-4162320">
                <a:off x="4689228" y="6629168"/>
                <a:ext cx="7292" cy="96878"/>
              </a:xfrm>
              <a:custGeom>
                <a:rect b="b" l="l" r="r" t="t"/>
                <a:pathLst>
                  <a:path extrusionOk="0" h="96878" w="7292">
                    <a:moveTo>
                      <a:pt x="0" y="0"/>
                    </a:moveTo>
                    <a:lnTo>
                      <a:pt x="7292" y="0"/>
                    </a:lnTo>
                    <a:lnTo>
                      <a:pt x="7292" y="96878"/>
                    </a:lnTo>
                    <a:lnTo>
                      <a:pt x="0" y="96878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6" name="Google Shape;546;p19"/>
              <p:cNvSpPr/>
              <p:nvPr/>
            </p:nvSpPr>
            <p:spPr>
              <a:xfrm rot="-4161900">
                <a:off x="4701939" y="6595359"/>
                <a:ext cx="7292" cy="96877"/>
              </a:xfrm>
              <a:custGeom>
                <a:rect b="b" l="l" r="r" t="t"/>
                <a:pathLst>
                  <a:path extrusionOk="0" h="96877" w="7292">
                    <a:moveTo>
                      <a:pt x="0" y="0"/>
                    </a:moveTo>
                    <a:lnTo>
                      <a:pt x="7292" y="0"/>
                    </a:lnTo>
                    <a:lnTo>
                      <a:pt x="7292" y="96878"/>
                    </a:lnTo>
                    <a:lnTo>
                      <a:pt x="0" y="96878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7" name="Google Shape;547;p19"/>
              <p:cNvSpPr/>
              <p:nvPr/>
            </p:nvSpPr>
            <p:spPr>
              <a:xfrm>
                <a:off x="2415800" y="7052733"/>
                <a:ext cx="442234" cy="183265"/>
              </a:xfrm>
              <a:custGeom>
                <a:rect b="b" l="l" r="r" t="t"/>
                <a:pathLst>
                  <a:path extrusionOk="0" h="183265" w="442234">
                    <a:moveTo>
                      <a:pt x="0" y="0"/>
                    </a:moveTo>
                    <a:lnTo>
                      <a:pt x="442234" y="63691"/>
                    </a:lnTo>
                    <a:cubicBezTo>
                      <a:pt x="442234" y="63691"/>
                      <a:pt x="198570" y="371170"/>
                      <a:pt x="0" y="0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8" name="Google Shape;548;p19"/>
              <p:cNvSpPr/>
              <p:nvPr/>
            </p:nvSpPr>
            <p:spPr>
              <a:xfrm>
                <a:off x="2624428" y="7087344"/>
                <a:ext cx="56913" cy="45841"/>
              </a:xfrm>
              <a:custGeom>
                <a:rect b="b" l="l" r="r" t="t"/>
                <a:pathLst>
                  <a:path extrusionOk="0" h="45841" w="56913">
                    <a:moveTo>
                      <a:pt x="44089" y="45841"/>
                    </a:moveTo>
                    <a:cubicBezTo>
                      <a:pt x="35120" y="45841"/>
                      <a:pt x="27158" y="43411"/>
                      <a:pt x="20368" y="38550"/>
                    </a:cubicBezTo>
                    <a:cubicBezTo>
                      <a:pt x="2934" y="26063"/>
                      <a:pt x="84" y="2095"/>
                      <a:pt x="0" y="1089"/>
                    </a:cubicBezTo>
                    <a:lnTo>
                      <a:pt x="9639" y="0"/>
                    </a:lnTo>
                    <a:cubicBezTo>
                      <a:pt x="9639" y="168"/>
                      <a:pt x="12154" y="20783"/>
                      <a:pt x="26068" y="30672"/>
                    </a:cubicBezTo>
                    <a:cubicBezTo>
                      <a:pt x="33528" y="36036"/>
                      <a:pt x="43251" y="37377"/>
                      <a:pt x="54818" y="34863"/>
                    </a:cubicBezTo>
                    <a:lnTo>
                      <a:pt x="56914" y="44333"/>
                    </a:lnTo>
                    <a:cubicBezTo>
                      <a:pt x="52471" y="45338"/>
                      <a:pt x="48197" y="45841"/>
                      <a:pt x="44089" y="45841"/>
                    </a:cubicBezTo>
                    <a:close/>
                  </a:path>
                </a:pathLst>
              </a:custGeom>
              <a:solidFill>
                <a:srgbClr val="FFC845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9" name="Google Shape;549;p19"/>
              <p:cNvSpPr/>
              <p:nvPr/>
            </p:nvSpPr>
            <p:spPr>
              <a:xfrm>
                <a:off x="4326393" y="6208319"/>
                <a:ext cx="323125" cy="67546"/>
              </a:xfrm>
              <a:custGeom>
                <a:rect b="b" l="l" r="r" t="t"/>
                <a:pathLst>
                  <a:path extrusionOk="0" h="67546" w="323125">
                    <a:moveTo>
                      <a:pt x="132687" y="67546"/>
                    </a:moveTo>
                    <a:cubicBezTo>
                      <a:pt x="48699" y="67546"/>
                      <a:pt x="754" y="27991"/>
                      <a:pt x="0" y="27320"/>
                    </a:cubicBezTo>
                    <a:lnTo>
                      <a:pt x="4694" y="21789"/>
                    </a:lnTo>
                    <a:cubicBezTo>
                      <a:pt x="5867" y="22795"/>
                      <a:pt x="125143" y="120846"/>
                      <a:pt x="319270" y="0"/>
                    </a:cubicBezTo>
                    <a:lnTo>
                      <a:pt x="323126" y="6202"/>
                    </a:lnTo>
                    <a:cubicBezTo>
                      <a:pt x="248023" y="52964"/>
                      <a:pt x="183733" y="67546"/>
                      <a:pt x="132687" y="67546"/>
                    </a:cubicBezTo>
                    <a:close/>
                  </a:path>
                </a:pathLst>
              </a:custGeom>
              <a:solidFill>
                <a:srgbClr val="FFC845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0" name="Google Shape;550;p19"/>
              <p:cNvSpPr/>
              <p:nvPr/>
            </p:nvSpPr>
            <p:spPr>
              <a:xfrm>
                <a:off x="4253721" y="5927909"/>
                <a:ext cx="55656" cy="46846"/>
              </a:xfrm>
              <a:custGeom>
                <a:rect b="b" l="l" r="r" t="t"/>
                <a:pathLst>
                  <a:path extrusionOk="0" h="46846" w="55656">
                    <a:moveTo>
                      <a:pt x="11316" y="46847"/>
                    </a:moveTo>
                    <a:cubicBezTo>
                      <a:pt x="7712" y="46847"/>
                      <a:pt x="3940" y="46512"/>
                      <a:pt x="0" y="45757"/>
                    </a:cubicBezTo>
                    <a:lnTo>
                      <a:pt x="1341" y="38634"/>
                    </a:lnTo>
                    <a:cubicBezTo>
                      <a:pt x="13830" y="40980"/>
                      <a:pt x="24140" y="39137"/>
                      <a:pt x="31935" y="33103"/>
                    </a:cubicBezTo>
                    <a:cubicBezTo>
                      <a:pt x="46520" y="21957"/>
                      <a:pt x="48364" y="251"/>
                      <a:pt x="48364" y="0"/>
                    </a:cubicBezTo>
                    <a:lnTo>
                      <a:pt x="55657" y="587"/>
                    </a:lnTo>
                    <a:cubicBezTo>
                      <a:pt x="55573" y="1592"/>
                      <a:pt x="53477" y="25812"/>
                      <a:pt x="36378" y="38885"/>
                    </a:cubicBezTo>
                    <a:cubicBezTo>
                      <a:pt x="29421" y="44165"/>
                      <a:pt x="21039" y="46847"/>
                      <a:pt x="11316" y="46847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1" name="Google Shape;551;p19"/>
              <p:cNvSpPr/>
              <p:nvPr/>
            </p:nvSpPr>
            <p:spPr>
              <a:xfrm rot="-4166700">
                <a:off x="4169229" y="6008695"/>
                <a:ext cx="59595" cy="7290"/>
              </a:xfrm>
              <a:custGeom>
                <a:rect b="b" l="l" r="r" t="t"/>
                <a:pathLst>
                  <a:path extrusionOk="0" h="7290" w="59595">
                    <a:moveTo>
                      <a:pt x="0" y="0"/>
                    </a:moveTo>
                    <a:lnTo>
                      <a:pt x="59596" y="0"/>
                    </a:lnTo>
                    <a:lnTo>
                      <a:pt x="59596" y="7291"/>
                    </a:lnTo>
                    <a:lnTo>
                      <a:pt x="0" y="7291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2" name="Google Shape;552;p19"/>
              <p:cNvSpPr/>
              <p:nvPr/>
            </p:nvSpPr>
            <p:spPr>
              <a:xfrm rot="-4484040">
                <a:off x="4200957" y="6016026"/>
                <a:ext cx="61188" cy="7290"/>
              </a:xfrm>
              <a:custGeom>
                <a:rect b="b" l="l" r="r" t="t"/>
                <a:pathLst>
                  <a:path extrusionOk="0" h="7290" w="61188">
                    <a:moveTo>
                      <a:pt x="0" y="0"/>
                    </a:moveTo>
                    <a:lnTo>
                      <a:pt x="61189" y="0"/>
                    </a:lnTo>
                    <a:lnTo>
                      <a:pt x="61189" y="7291"/>
                    </a:lnTo>
                    <a:lnTo>
                      <a:pt x="0" y="7291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3" name="Google Shape;553;p19"/>
              <p:cNvSpPr/>
              <p:nvPr/>
            </p:nvSpPr>
            <p:spPr>
              <a:xfrm>
                <a:off x="4149617" y="5965585"/>
                <a:ext cx="145813" cy="102780"/>
              </a:xfrm>
              <a:custGeom>
                <a:rect b="b" l="l" r="r" t="t"/>
                <a:pathLst>
                  <a:path extrusionOk="0" h="102780" w="145813">
                    <a:moveTo>
                      <a:pt x="145595" y="102780"/>
                    </a:moveTo>
                    <a:lnTo>
                      <a:pt x="138303" y="102445"/>
                    </a:lnTo>
                    <a:cubicBezTo>
                      <a:pt x="139225" y="79902"/>
                      <a:pt x="136543" y="58196"/>
                      <a:pt x="132519" y="56939"/>
                    </a:cubicBezTo>
                    <a:cubicBezTo>
                      <a:pt x="124724" y="54425"/>
                      <a:pt x="118186" y="62973"/>
                      <a:pt x="118102" y="63057"/>
                    </a:cubicBezTo>
                    <a:lnTo>
                      <a:pt x="110139" y="73533"/>
                    </a:lnTo>
                    <a:lnTo>
                      <a:pt x="111564" y="60459"/>
                    </a:lnTo>
                    <a:cubicBezTo>
                      <a:pt x="113576" y="41938"/>
                      <a:pt x="112402" y="20233"/>
                      <a:pt x="107038" y="17467"/>
                    </a:cubicBezTo>
                    <a:cubicBezTo>
                      <a:pt x="104859" y="16294"/>
                      <a:pt x="102847" y="16294"/>
                      <a:pt x="100835" y="17300"/>
                    </a:cubicBezTo>
                    <a:cubicBezTo>
                      <a:pt x="98069" y="18724"/>
                      <a:pt x="94884" y="22412"/>
                      <a:pt x="92286" y="28865"/>
                    </a:cubicBezTo>
                    <a:cubicBezTo>
                      <a:pt x="90944" y="36826"/>
                      <a:pt x="88681" y="43949"/>
                      <a:pt x="88011" y="46045"/>
                    </a:cubicBezTo>
                    <a:lnTo>
                      <a:pt x="86586" y="56017"/>
                    </a:lnTo>
                    <a:lnTo>
                      <a:pt x="79378" y="55012"/>
                    </a:lnTo>
                    <a:lnTo>
                      <a:pt x="80802" y="44704"/>
                    </a:lnTo>
                    <a:cubicBezTo>
                      <a:pt x="81725" y="37999"/>
                      <a:pt x="83233" y="32049"/>
                      <a:pt x="85161" y="27021"/>
                    </a:cubicBezTo>
                    <a:cubicBezTo>
                      <a:pt x="86335" y="19814"/>
                      <a:pt x="86586" y="13109"/>
                      <a:pt x="84574" y="9757"/>
                    </a:cubicBezTo>
                    <a:cubicBezTo>
                      <a:pt x="83988" y="8752"/>
                      <a:pt x="83317" y="8249"/>
                      <a:pt x="82311" y="8081"/>
                    </a:cubicBezTo>
                    <a:cubicBezTo>
                      <a:pt x="70996" y="5986"/>
                      <a:pt x="63116" y="20233"/>
                      <a:pt x="63033" y="20400"/>
                    </a:cubicBezTo>
                    <a:lnTo>
                      <a:pt x="49202" y="46212"/>
                    </a:lnTo>
                    <a:lnTo>
                      <a:pt x="56243" y="17803"/>
                    </a:lnTo>
                    <a:cubicBezTo>
                      <a:pt x="56997" y="14786"/>
                      <a:pt x="57249" y="9506"/>
                      <a:pt x="55489" y="7830"/>
                    </a:cubicBezTo>
                    <a:cubicBezTo>
                      <a:pt x="54399" y="6824"/>
                      <a:pt x="51801" y="6908"/>
                      <a:pt x="48448" y="8165"/>
                    </a:cubicBezTo>
                    <a:cubicBezTo>
                      <a:pt x="35204" y="12858"/>
                      <a:pt x="13830" y="56855"/>
                      <a:pt x="6705" y="73449"/>
                    </a:cubicBezTo>
                    <a:lnTo>
                      <a:pt x="0" y="70599"/>
                    </a:lnTo>
                    <a:cubicBezTo>
                      <a:pt x="2766" y="64230"/>
                      <a:pt x="27325" y="7914"/>
                      <a:pt x="46017" y="1377"/>
                    </a:cubicBezTo>
                    <a:cubicBezTo>
                      <a:pt x="52304" y="-802"/>
                      <a:pt x="57081" y="-383"/>
                      <a:pt x="60350" y="2550"/>
                    </a:cubicBezTo>
                    <a:cubicBezTo>
                      <a:pt x="62027" y="4059"/>
                      <a:pt x="62949" y="5986"/>
                      <a:pt x="63535" y="8081"/>
                    </a:cubicBezTo>
                    <a:cubicBezTo>
                      <a:pt x="68229" y="3556"/>
                      <a:pt x="75019" y="-551"/>
                      <a:pt x="83652" y="1042"/>
                    </a:cubicBezTo>
                    <a:cubicBezTo>
                      <a:pt x="86753" y="1628"/>
                      <a:pt x="89184" y="3388"/>
                      <a:pt x="90861" y="6154"/>
                    </a:cubicBezTo>
                    <a:cubicBezTo>
                      <a:pt x="92118" y="8333"/>
                      <a:pt x="92789" y="11014"/>
                      <a:pt x="93124" y="14031"/>
                    </a:cubicBezTo>
                    <a:cubicBezTo>
                      <a:pt x="94465" y="12690"/>
                      <a:pt x="95974" y="11601"/>
                      <a:pt x="97482" y="10847"/>
                    </a:cubicBezTo>
                    <a:cubicBezTo>
                      <a:pt x="101673" y="8668"/>
                      <a:pt x="106116" y="8752"/>
                      <a:pt x="110391" y="11014"/>
                    </a:cubicBezTo>
                    <a:cubicBezTo>
                      <a:pt x="120030" y="16043"/>
                      <a:pt x="120281" y="38754"/>
                      <a:pt x="119527" y="52246"/>
                    </a:cubicBezTo>
                    <a:cubicBezTo>
                      <a:pt x="123467" y="49816"/>
                      <a:pt x="128747" y="48056"/>
                      <a:pt x="134699" y="49983"/>
                    </a:cubicBezTo>
                    <a:cubicBezTo>
                      <a:pt x="146434" y="53755"/>
                      <a:pt x="146182" y="88198"/>
                      <a:pt x="145595" y="102780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4" name="Google Shape;554;p19"/>
              <p:cNvSpPr/>
              <p:nvPr/>
            </p:nvSpPr>
            <p:spPr>
              <a:xfrm>
                <a:off x="4020282" y="6137169"/>
                <a:ext cx="233667" cy="1066831"/>
              </a:xfrm>
              <a:custGeom>
                <a:rect b="b" l="l" r="r" t="t"/>
                <a:pathLst>
                  <a:path extrusionOk="0" h="1066831" w="233667">
                    <a:moveTo>
                      <a:pt x="84" y="1066831"/>
                    </a:moveTo>
                    <a:lnTo>
                      <a:pt x="0" y="1059540"/>
                    </a:lnTo>
                    <a:cubicBezTo>
                      <a:pt x="1677" y="1059540"/>
                      <a:pt x="169819" y="1050657"/>
                      <a:pt x="205359" y="495117"/>
                    </a:cubicBezTo>
                    <a:cubicBezTo>
                      <a:pt x="228996" y="125791"/>
                      <a:pt x="227236" y="66708"/>
                      <a:pt x="226063" y="57238"/>
                    </a:cubicBezTo>
                    <a:lnTo>
                      <a:pt x="56998" y="6956"/>
                    </a:lnTo>
                    <a:lnTo>
                      <a:pt x="59093" y="0"/>
                    </a:lnTo>
                    <a:lnTo>
                      <a:pt x="227320" y="50031"/>
                    </a:lnTo>
                    <a:lnTo>
                      <a:pt x="227320" y="49947"/>
                    </a:lnTo>
                    <a:lnTo>
                      <a:pt x="230170" y="50785"/>
                    </a:lnTo>
                    <a:cubicBezTo>
                      <a:pt x="233690" y="51959"/>
                      <a:pt x="240899" y="54305"/>
                      <a:pt x="212735" y="495536"/>
                    </a:cubicBezTo>
                    <a:cubicBezTo>
                      <a:pt x="176525" y="1059540"/>
                      <a:pt x="7293" y="1066831"/>
                      <a:pt x="84" y="1066831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5" name="Google Shape;555;p19"/>
              <p:cNvSpPr/>
              <p:nvPr/>
            </p:nvSpPr>
            <p:spPr>
              <a:xfrm rot="-4484040">
                <a:off x="4237830" y="6036849"/>
                <a:ext cx="45514" cy="7291"/>
              </a:xfrm>
              <a:custGeom>
                <a:rect b="b" l="l" r="r" t="t"/>
                <a:pathLst>
                  <a:path extrusionOk="0" h="7291" w="45514">
                    <a:moveTo>
                      <a:pt x="0" y="0"/>
                    </a:moveTo>
                    <a:lnTo>
                      <a:pt x="45514" y="0"/>
                    </a:lnTo>
                    <a:lnTo>
                      <a:pt x="45514" y="7291"/>
                    </a:lnTo>
                    <a:lnTo>
                      <a:pt x="0" y="7291"/>
                    </a:ln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6" name="Google Shape;556;p19"/>
              <p:cNvSpPr/>
              <p:nvPr/>
            </p:nvSpPr>
            <p:spPr>
              <a:xfrm>
                <a:off x="4123129" y="5607088"/>
                <a:ext cx="448506" cy="229637"/>
              </a:xfrm>
              <a:custGeom>
                <a:rect b="b" l="l" r="r" t="t"/>
                <a:pathLst>
                  <a:path extrusionOk="0" h="229637" w="448506">
                    <a:moveTo>
                      <a:pt x="0" y="86923"/>
                    </a:moveTo>
                    <a:cubicBezTo>
                      <a:pt x="0" y="86923"/>
                      <a:pt x="58171" y="190171"/>
                      <a:pt x="148781" y="202574"/>
                    </a:cubicBezTo>
                    <a:cubicBezTo>
                      <a:pt x="239390" y="214977"/>
                      <a:pt x="198067" y="144748"/>
                      <a:pt x="198067" y="144748"/>
                    </a:cubicBezTo>
                    <a:cubicBezTo>
                      <a:pt x="198067" y="144748"/>
                      <a:pt x="344752" y="276070"/>
                      <a:pt x="433266" y="212044"/>
                    </a:cubicBezTo>
                    <a:cubicBezTo>
                      <a:pt x="521863" y="148017"/>
                      <a:pt x="204018" y="-142701"/>
                      <a:pt x="0" y="86923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7" name="Google Shape;557;p19"/>
              <p:cNvSpPr/>
              <p:nvPr/>
            </p:nvSpPr>
            <p:spPr>
              <a:xfrm>
                <a:off x="2702799" y="6980996"/>
                <a:ext cx="29030" cy="111879"/>
              </a:xfrm>
              <a:custGeom>
                <a:rect b="b" l="l" r="r" t="t"/>
                <a:pathLst>
                  <a:path extrusionOk="0" h="111879" w="29030">
                    <a:moveTo>
                      <a:pt x="503" y="111879"/>
                    </a:moveTo>
                    <a:lnTo>
                      <a:pt x="335" y="104588"/>
                    </a:lnTo>
                    <a:cubicBezTo>
                      <a:pt x="9723" y="104337"/>
                      <a:pt x="18189" y="97213"/>
                      <a:pt x="20955" y="87157"/>
                    </a:cubicBezTo>
                    <a:cubicBezTo>
                      <a:pt x="22128" y="82967"/>
                      <a:pt x="21877" y="79950"/>
                      <a:pt x="20284" y="78357"/>
                    </a:cubicBezTo>
                    <a:cubicBezTo>
                      <a:pt x="17183" y="75173"/>
                      <a:pt x="8717" y="76011"/>
                      <a:pt x="5113" y="76933"/>
                    </a:cubicBezTo>
                    <a:lnTo>
                      <a:pt x="0" y="78190"/>
                    </a:lnTo>
                    <a:lnTo>
                      <a:pt x="10058" y="0"/>
                    </a:lnTo>
                    <a:lnTo>
                      <a:pt x="17267" y="922"/>
                    </a:lnTo>
                    <a:lnTo>
                      <a:pt x="8550" y="69055"/>
                    </a:lnTo>
                    <a:cubicBezTo>
                      <a:pt x="13579" y="68552"/>
                      <a:pt x="21039" y="68720"/>
                      <a:pt x="25565" y="73329"/>
                    </a:cubicBezTo>
                    <a:cubicBezTo>
                      <a:pt x="29086" y="76933"/>
                      <a:pt x="29924" y="82296"/>
                      <a:pt x="28080" y="89168"/>
                    </a:cubicBezTo>
                    <a:cubicBezTo>
                      <a:pt x="24392" y="102158"/>
                      <a:pt x="13076" y="111544"/>
                      <a:pt x="503" y="111879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558" name="Google Shape;558;p19"/>
            <p:cNvGrpSpPr/>
            <p:nvPr/>
          </p:nvGrpSpPr>
          <p:grpSpPr>
            <a:xfrm>
              <a:off x="3706962" y="6611838"/>
              <a:ext cx="455143" cy="598531"/>
              <a:chOff x="3706962" y="6611838"/>
              <a:chExt cx="455143" cy="598531"/>
            </a:xfrm>
          </p:grpSpPr>
          <p:sp>
            <p:nvSpPr>
              <p:cNvPr id="559" name="Google Shape;559;p19"/>
              <p:cNvSpPr/>
              <p:nvPr/>
            </p:nvSpPr>
            <p:spPr>
              <a:xfrm>
                <a:off x="3841829" y="7099089"/>
                <a:ext cx="148780" cy="56842"/>
              </a:xfrm>
              <a:custGeom>
                <a:rect b="b" l="l" r="r" t="t"/>
                <a:pathLst>
                  <a:path extrusionOk="0" h="56842" w="148780">
                    <a:moveTo>
                      <a:pt x="148781" y="34516"/>
                    </a:moveTo>
                    <a:cubicBezTo>
                      <a:pt x="148781" y="34516"/>
                      <a:pt x="87592" y="-38645"/>
                      <a:pt x="0" y="28063"/>
                    </a:cubicBezTo>
                    <a:cubicBezTo>
                      <a:pt x="0" y="28147"/>
                      <a:pt x="52471" y="88235"/>
                      <a:pt x="148781" y="34516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0" name="Google Shape;560;p19"/>
              <p:cNvSpPr/>
              <p:nvPr/>
            </p:nvSpPr>
            <p:spPr>
              <a:xfrm>
                <a:off x="3706962" y="7016949"/>
                <a:ext cx="138220" cy="118164"/>
              </a:xfrm>
              <a:custGeom>
                <a:rect b="b" l="l" r="r" t="t"/>
                <a:pathLst>
                  <a:path extrusionOk="0" h="118164" w="138220">
                    <a:moveTo>
                      <a:pt x="138220" y="118164"/>
                    </a:moveTo>
                    <a:cubicBezTo>
                      <a:pt x="138220" y="118164"/>
                      <a:pt x="134448" y="1760"/>
                      <a:pt x="1" y="0"/>
                    </a:cubicBezTo>
                    <a:cubicBezTo>
                      <a:pt x="-83" y="-84"/>
                      <a:pt x="5114" y="97213"/>
                      <a:pt x="138220" y="118164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1" name="Google Shape;561;p19"/>
              <p:cNvSpPr/>
              <p:nvPr/>
            </p:nvSpPr>
            <p:spPr>
              <a:xfrm>
                <a:off x="3830178" y="6846574"/>
                <a:ext cx="306194" cy="324490"/>
              </a:xfrm>
              <a:custGeom>
                <a:rect b="b" l="l" r="r" t="t"/>
                <a:pathLst>
                  <a:path extrusionOk="0" h="324490" w="306194">
                    <a:moveTo>
                      <a:pt x="6957" y="324491"/>
                    </a:moveTo>
                    <a:lnTo>
                      <a:pt x="0" y="322396"/>
                    </a:lnTo>
                    <a:cubicBezTo>
                      <a:pt x="75270" y="66457"/>
                      <a:pt x="302003" y="587"/>
                      <a:pt x="304267" y="0"/>
                    </a:cubicBezTo>
                    <a:lnTo>
                      <a:pt x="306194" y="7040"/>
                    </a:lnTo>
                    <a:cubicBezTo>
                      <a:pt x="303931" y="7626"/>
                      <a:pt x="81054" y="72491"/>
                      <a:pt x="6957" y="324491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2" name="Google Shape;562;p19"/>
              <p:cNvSpPr/>
              <p:nvPr/>
            </p:nvSpPr>
            <p:spPr>
              <a:xfrm>
                <a:off x="3823054" y="6657427"/>
                <a:ext cx="57641" cy="552942"/>
              </a:xfrm>
              <a:custGeom>
                <a:rect b="b" l="l" r="r" t="t"/>
                <a:pathLst>
                  <a:path extrusionOk="0" h="552942" w="57641">
                    <a:moveTo>
                      <a:pt x="6957" y="552942"/>
                    </a:moveTo>
                    <a:lnTo>
                      <a:pt x="0" y="550763"/>
                    </a:lnTo>
                    <a:cubicBezTo>
                      <a:pt x="107541" y="210852"/>
                      <a:pt x="9807" y="5196"/>
                      <a:pt x="8801" y="3185"/>
                    </a:cubicBezTo>
                    <a:lnTo>
                      <a:pt x="15339" y="0"/>
                    </a:lnTo>
                    <a:cubicBezTo>
                      <a:pt x="16345" y="2011"/>
                      <a:pt x="115336" y="210266"/>
                      <a:pt x="6957" y="552942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3" name="Google Shape;563;p19"/>
              <p:cNvSpPr/>
              <p:nvPr/>
            </p:nvSpPr>
            <p:spPr>
              <a:xfrm>
                <a:off x="3822886" y="6611838"/>
                <a:ext cx="339219" cy="598028"/>
              </a:xfrm>
              <a:custGeom>
                <a:rect b="b" l="l" r="r" t="t"/>
                <a:pathLst>
                  <a:path extrusionOk="0" h="598028" w="339219">
                    <a:moveTo>
                      <a:pt x="7208" y="598029"/>
                    </a:moveTo>
                    <a:lnTo>
                      <a:pt x="0" y="596855"/>
                    </a:lnTo>
                    <a:cubicBezTo>
                      <a:pt x="64542" y="216048"/>
                      <a:pt x="332011" y="2095"/>
                      <a:pt x="334693" y="0"/>
                    </a:cubicBezTo>
                    <a:lnTo>
                      <a:pt x="339220" y="5699"/>
                    </a:lnTo>
                    <a:cubicBezTo>
                      <a:pt x="336537" y="7794"/>
                      <a:pt x="71247" y="220154"/>
                      <a:pt x="7208" y="598029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564" name="Google Shape;564;p19"/>
            <p:cNvGrpSpPr/>
            <p:nvPr/>
          </p:nvGrpSpPr>
          <p:grpSpPr>
            <a:xfrm>
              <a:off x="3851804" y="6470034"/>
              <a:ext cx="420289" cy="514235"/>
              <a:chOff x="3851804" y="6470034"/>
              <a:chExt cx="420289" cy="514235"/>
            </a:xfrm>
          </p:grpSpPr>
          <p:sp>
            <p:nvSpPr>
              <p:cNvPr id="565" name="Google Shape;565;p19"/>
              <p:cNvSpPr/>
              <p:nvPr/>
            </p:nvSpPr>
            <p:spPr>
              <a:xfrm>
                <a:off x="3851804" y="6673887"/>
                <a:ext cx="177446" cy="187321"/>
              </a:xfrm>
              <a:custGeom>
                <a:rect b="b" l="l" r="r" t="t"/>
                <a:pathLst>
                  <a:path extrusionOk="0" h="187321" w="177446">
                    <a:moveTo>
                      <a:pt x="80299" y="112264"/>
                    </a:moveTo>
                    <a:cubicBezTo>
                      <a:pt x="74264" y="120394"/>
                      <a:pt x="67726" y="131456"/>
                      <a:pt x="59009" y="140423"/>
                    </a:cubicBezTo>
                    <a:cubicBezTo>
                      <a:pt x="52304" y="147379"/>
                      <a:pt x="43502" y="153580"/>
                      <a:pt x="34450" y="156765"/>
                    </a:cubicBezTo>
                    <a:cubicBezTo>
                      <a:pt x="28834" y="158692"/>
                      <a:pt x="18356" y="156513"/>
                      <a:pt x="15004" y="152239"/>
                    </a:cubicBezTo>
                    <a:cubicBezTo>
                      <a:pt x="11735" y="148049"/>
                      <a:pt x="11818" y="136149"/>
                      <a:pt x="15423" y="132545"/>
                    </a:cubicBezTo>
                    <a:cubicBezTo>
                      <a:pt x="25900" y="121902"/>
                      <a:pt x="38473" y="113186"/>
                      <a:pt x="50962" y="104806"/>
                    </a:cubicBezTo>
                    <a:cubicBezTo>
                      <a:pt x="56830" y="100867"/>
                      <a:pt x="64374" y="99359"/>
                      <a:pt x="72672" y="96090"/>
                    </a:cubicBezTo>
                    <a:cubicBezTo>
                      <a:pt x="61021" y="95168"/>
                      <a:pt x="50460" y="95420"/>
                      <a:pt x="40401" y="93157"/>
                    </a:cubicBezTo>
                    <a:cubicBezTo>
                      <a:pt x="30259" y="90894"/>
                      <a:pt x="19278" y="88045"/>
                      <a:pt x="11315" y="82011"/>
                    </a:cubicBezTo>
                    <a:cubicBezTo>
                      <a:pt x="5364" y="77486"/>
                      <a:pt x="3604" y="67513"/>
                      <a:pt x="0" y="59971"/>
                    </a:cubicBezTo>
                    <a:cubicBezTo>
                      <a:pt x="8047" y="56535"/>
                      <a:pt x="16680" y="49327"/>
                      <a:pt x="24056" y="50417"/>
                    </a:cubicBezTo>
                    <a:cubicBezTo>
                      <a:pt x="35456" y="52093"/>
                      <a:pt x="46520" y="58797"/>
                      <a:pt x="56914" y="64747"/>
                    </a:cubicBezTo>
                    <a:cubicBezTo>
                      <a:pt x="64541" y="69105"/>
                      <a:pt x="70828" y="75726"/>
                      <a:pt x="77114" y="80838"/>
                    </a:cubicBezTo>
                    <a:cubicBezTo>
                      <a:pt x="71498" y="66340"/>
                      <a:pt x="64541" y="51842"/>
                      <a:pt x="60350" y="36589"/>
                    </a:cubicBezTo>
                    <a:cubicBezTo>
                      <a:pt x="55321" y="18403"/>
                      <a:pt x="62278" y="2145"/>
                      <a:pt x="73426" y="218"/>
                    </a:cubicBezTo>
                    <a:cubicBezTo>
                      <a:pt x="84993" y="-1793"/>
                      <a:pt x="96058" y="10274"/>
                      <a:pt x="97566" y="29969"/>
                    </a:cubicBezTo>
                    <a:cubicBezTo>
                      <a:pt x="98656" y="44467"/>
                      <a:pt x="96644" y="59300"/>
                      <a:pt x="95974" y="75474"/>
                    </a:cubicBezTo>
                    <a:cubicBezTo>
                      <a:pt x="100752" y="68686"/>
                      <a:pt x="104440" y="61395"/>
                      <a:pt x="109972" y="56115"/>
                    </a:cubicBezTo>
                    <a:cubicBezTo>
                      <a:pt x="119360" y="47148"/>
                      <a:pt x="129083" y="37930"/>
                      <a:pt x="140315" y="31812"/>
                    </a:cubicBezTo>
                    <a:cubicBezTo>
                      <a:pt x="145511" y="28963"/>
                      <a:pt x="158503" y="30890"/>
                      <a:pt x="160934" y="34913"/>
                    </a:cubicBezTo>
                    <a:cubicBezTo>
                      <a:pt x="164287" y="40360"/>
                      <a:pt x="163952" y="53099"/>
                      <a:pt x="159845" y="57205"/>
                    </a:cubicBezTo>
                    <a:cubicBezTo>
                      <a:pt x="149283" y="67681"/>
                      <a:pt x="135872" y="75391"/>
                      <a:pt x="123215" y="83520"/>
                    </a:cubicBezTo>
                    <a:cubicBezTo>
                      <a:pt x="118186" y="86704"/>
                      <a:pt x="111983" y="88045"/>
                      <a:pt x="105948" y="90391"/>
                    </a:cubicBezTo>
                    <a:cubicBezTo>
                      <a:pt x="121371" y="92906"/>
                      <a:pt x="136543" y="93995"/>
                      <a:pt x="150960" y="98018"/>
                    </a:cubicBezTo>
                    <a:cubicBezTo>
                      <a:pt x="170657" y="103465"/>
                      <a:pt x="180967" y="117209"/>
                      <a:pt x="176357" y="128523"/>
                    </a:cubicBezTo>
                    <a:cubicBezTo>
                      <a:pt x="171831" y="139585"/>
                      <a:pt x="155151" y="141847"/>
                      <a:pt x="136710" y="133132"/>
                    </a:cubicBezTo>
                    <a:cubicBezTo>
                      <a:pt x="129586" y="129780"/>
                      <a:pt x="122964" y="125338"/>
                      <a:pt x="116510" y="120813"/>
                    </a:cubicBezTo>
                    <a:cubicBezTo>
                      <a:pt x="110558" y="116622"/>
                      <a:pt x="105194" y="111594"/>
                      <a:pt x="98153" y="105728"/>
                    </a:cubicBezTo>
                    <a:cubicBezTo>
                      <a:pt x="103769" y="118298"/>
                      <a:pt x="109134" y="128858"/>
                      <a:pt x="113157" y="139836"/>
                    </a:cubicBezTo>
                    <a:cubicBezTo>
                      <a:pt x="115672" y="146624"/>
                      <a:pt x="117264" y="154167"/>
                      <a:pt x="117348" y="161458"/>
                    </a:cubicBezTo>
                    <a:cubicBezTo>
                      <a:pt x="117516" y="172688"/>
                      <a:pt x="116342" y="185510"/>
                      <a:pt x="102176" y="187186"/>
                    </a:cubicBezTo>
                    <a:cubicBezTo>
                      <a:pt x="88598" y="188694"/>
                      <a:pt x="81725" y="177381"/>
                      <a:pt x="80635" y="166235"/>
                    </a:cubicBezTo>
                    <a:cubicBezTo>
                      <a:pt x="78958" y="147546"/>
                      <a:pt x="80299" y="128774"/>
                      <a:pt x="80299" y="112264"/>
                    </a:cubicBezTo>
                    <a:close/>
                  </a:path>
                </a:pathLst>
              </a:custGeom>
              <a:solidFill>
                <a:srgbClr val="6664AC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6" name="Google Shape;566;p19"/>
              <p:cNvSpPr/>
              <p:nvPr/>
            </p:nvSpPr>
            <p:spPr>
              <a:xfrm>
                <a:off x="4026169" y="6715653"/>
                <a:ext cx="245924" cy="268616"/>
              </a:xfrm>
              <a:custGeom>
                <a:rect b="b" l="l" r="r" t="t"/>
                <a:pathLst>
                  <a:path extrusionOk="0" h="268616" w="245924">
                    <a:moveTo>
                      <a:pt x="137193" y="159247"/>
                    </a:moveTo>
                    <a:cubicBezTo>
                      <a:pt x="141552" y="173159"/>
                      <a:pt x="148677" y="190087"/>
                      <a:pt x="151694" y="207770"/>
                    </a:cubicBezTo>
                    <a:cubicBezTo>
                      <a:pt x="154041" y="221514"/>
                      <a:pt x="153706" y="236850"/>
                      <a:pt x="149682" y="250007"/>
                    </a:cubicBezTo>
                    <a:cubicBezTo>
                      <a:pt x="147168" y="258136"/>
                      <a:pt x="135685" y="268361"/>
                      <a:pt x="127973" y="268612"/>
                    </a:cubicBezTo>
                    <a:cubicBezTo>
                      <a:pt x="120262" y="268863"/>
                      <a:pt x="106683" y="258639"/>
                      <a:pt x="105509" y="251432"/>
                    </a:cubicBezTo>
                    <a:cubicBezTo>
                      <a:pt x="102157" y="230313"/>
                      <a:pt x="102743" y="208357"/>
                      <a:pt x="103665" y="186735"/>
                    </a:cubicBezTo>
                    <a:cubicBezTo>
                      <a:pt x="104085" y="176595"/>
                      <a:pt x="108779" y="166622"/>
                      <a:pt x="112131" y="154219"/>
                    </a:cubicBezTo>
                    <a:cubicBezTo>
                      <a:pt x="101151" y="166873"/>
                      <a:pt x="92434" y="179277"/>
                      <a:pt x="81369" y="188998"/>
                    </a:cubicBezTo>
                    <a:cubicBezTo>
                      <a:pt x="70137" y="198803"/>
                      <a:pt x="57564" y="209111"/>
                      <a:pt x="43734" y="213133"/>
                    </a:cubicBezTo>
                    <a:cubicBezTo>
                      <a:pt x="33508" y="216150"/>
                      <a:pt x="20432" y="209697"/>
                      <a:pt x="8614" y="207435"/>
                    </a:cubicBezTo>
                    <a:cubicBezTo>
                      <a:pt x="11463" y="195199"/>
                      <a:pt x="10541" y="179109"/>
                      <a:pt x="18085" y="171483"/>
                    </a:cubicBezTo>
                    <a:cubicBezTo>
                      <a:pt x="29820" y="159750"/>
                      <a:pt x="46835" y="152627"/>
                      <a:pt x="62510" y="145671"/>
                    </a:cubicBezTo>
                    <a:cubicBezTo>
                      <a:pt x="73993" y="140559"/>
                      <a:pt x="87069" y="138883"/>
                      <a:pt x="98301" y="135950"/>
                    </a:cubicBezTo>
                    <a:cubicBezTo>
                      <a:pt x="76843" y="130083"/>
                      <a:pt x="54128" y="125809"/>
                      <a:pt x="32921" y="117680"/>
                    </a:cubicBezTo>
                    <a:cubicBezTo>
                      <a:pt x="7608" y="107959"/>
                      <a:pt x="-5217" y="86253"/>
                      <a:pt x="1992" y="71671"/>
                    </a:cubicBezTo>
                    <a:cubicBezTo>
                      <a:pt x="9452" y="56503"/>
                      <a:pt x="32921" y="54073"/>
                      <a:pt x="56978" y="69074"/>
                    </a:cubicBezTo>
                    <a:cubicBezTo>
                      <a:pt x="74748" y="80136"/>
                      <a:pt x="90087" y="95053"/>
                      <a:pt x="108192" y="109551"/>
                    </a:cubicBezTo>
                    <a:cubicBezTo>
                      <a:pt x="104420" y="98238"/>
                      <a:pt x="99139" y="87846"/>
                      <a:pt x="97630" y="76951"/>
                    </a:cubicBezTo>
                    <a:cubicBezTo>
                      <a:pt x="95199" y="58514"/>
                      <a:pt x="92853" y="39407"/>
                      <a:pt x="95367" y="21221"/>
                    </a:cubicBezTo>
                    <a:cubicBezTo>
                      <a:pt x="96541" y="12757"/>
                      <a:pt x="109784" y="-568"/>
                      <a:pt x="116490" y="19"/>
                    </a:cubicBezTo>
                    <a:cubicBezTo>
                      <a:pt x="125710" y="857"/>
                      <a:pt x="140043" y="11919"/>
                      <a:pt x="141300" y="20216"/>
                    </a:cubicBezTo>
                    <a:cubicBezTo>
                      <a:pt x="144402" y="41334"/>
                      <a:pt x="141971" y="63291"/>
                      <a:pt x="140546" y="84913"/>
                    </a:cubicBezTo>
                    <a:cubicBezTo>
                      <a:pt x="139960" y="93461"/>
                      <a:pt x="136271" y="101841"/>
                      <a:pt x="133841" y="110724"/>
                    </a:cubicBezTo>
                    <a:cubicBezTo>
                      <a:pt x="149766" y="95053"/>
                      <a:pt x="164016" y="78460"/>
                      <a:pt x="180864" y="65135"/>
                    </a:cubicBezTo>
                    <a:cubicBezTo>
                      <a:pt x="203830" y="46949"/>
                      <a:pt x="228557" y="46782"/>
                      <a:pt x="237693" y="61699"/>
                    </a:cubicBezTo>
                    <a:cubicBezTo>
                      <a:pt x="246662" y="76365"/>
                      <a:pt x="235011" y="97483"/>
                      <a:pt x="209279" y="111395"/>
                    </a:cubicBezTo>
                    <a:cubicBezTo>
                      <a:pt x="199388" y="116758"/>
                      <a:pt x="188575" y="120697"/>
                      <a:pt x="177846" y="124217"/>
                    </a:cubicBezTo>
                    <a:cubicBezTo>
                      <a:pt x="167955" y="127485"/>
                      <a:pt x="157645" y="129413"/>
                      <a:pt x="144821" y="132681"/>
                    </a:cubicBezTo>
                    <a:cubicBezTo>
                      <a:pt x="164183" y="136871"/>
                      <a:pt x="180947" y="139637"/>
                      <a:pt x="197041" y="144330"/>
                    </a:cubicBezTo>
                    <a:cubicBezTo>
                      <a:pt x="207099" y="147263"/>
                      <a:pt x="217158" y="151789"/>
                      <a:pt x="225624" y="157822"/>
                    </a:cubicBezTo>
                    <a:cubicBezTo>
                      <a:pt x="238700" y="167209"/>
                      <a:pt x="252613" y="179528"/>
                      <a:pt x="242388" y="197211"/>
                    </a:cubicBezTo>
                    <a:cubicBezTo>
                      <a:pt x="232664" y="214223"/>
                      <a:pt x="213637" y="212547"/>
                      <a:pt x="199891" y="204334"/>
                    </a:cubicBezTo>
                    <a:cubicBezTo>
                      <a:pt x="176840" y="190841"/>
                      <a:pt x="156220" y="173326"/>
                      <a:pt x="137193" y="159247"/>
                    </a:cubicBezTo>
                    <a:close/>
                  </a:path>
                </a:pathLst>
              </a:custGeom>
              <a:solidFill>
                <a:srgbClr val="6664AC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7" name="Google Shape;567;p19"/>
              <p:cNvSpPr/>
              <p:nvPr/>
            </p:nvSpPr>
            <p:spPr>
              <a:xfrm>
                <a:off x="3965296" y="6614848"/>
                <a:ext cx="138485" cy="146099"/>
              </a:xfrm>
              <a:custGeom>
                <a:rect b="b" l="l" r="r" t="t"/>
                <a:pathLst>
                  <a:path extrusionOk="0" h="146099" w="138485">
                    <a:moveTo>
                      <a:pt x="62614" y="87666"/>
                    </a:moveTo>
                    <a:cubicBezTo>
                      <a:pt x="57920" y="94035"/>
                      <a:pt x="52807" y="102667"/>
                      <a:pt x="46017" y="109623"/>
                    </a:cubicBezTo>
                    <a:cubicBezTo>
                      <a:pt x="40737" y="115070"/>
                      <a:pt x="33947" y="119847"/>
                      <a:pt x="26823" y="122361"/>
                    </a:cubicBezTo>
                    <a:cubicBezTo>
                      <a:pt x="22464" y="123869"/>
                      <a:pt x="14250" y="122193"/>
                      <a:pt x="11651" y="118841"/>
                    </a:cubicBezTo>
                    <a:cubicBezTo>
                      <a:pt x="9053" y="115573"/>
                      <a:pt x="9136" y="106270"/>
                      <a:pt x="11986" y="103421"/>
                    </a:cubicBezTo>
                    <a:cubicBezTo>
                      <a:pt x="20117" y="95124"/>
                      <a:pt x="30008" y="88336"/>
                      <a:pt x="39731" y="81799"/>
                    </a:cubicBezTo>
                    <a:cubicBezTo>
                      <a:pt x="44341" y="78699"/>
                      <a:pt x="50208" y="77526"/>
                      <a:pt x="56662" y="75011"/>
                    </a:cubicBezTo>
                    <a:cubicBezTo>
                      <a:pt x="47610" y="74257"/>
                      <a:pt x="39312" y="74425"/>
                      <a:pt x="31516" y="72749"/>
                    </a:cubicBezTo>
                    <a:cubicBezTo>
                      <a:pt x="23637" y="70989"/>
                      <a:pt x="15004" y="68810"/>
                      <a:pt x="8801" y="64033"/>
                    </a:cubicBezTo>
                    <a:cubicBezTo>
                      <a:pt x="4191" y="60513"/>
                      <a:pt x="2766" y="52719"/>
                      <a:pt x="0" y="46853"/>
                    </a:cubicBezTo>
                    <a:cubicBezTo>
                      <a:pt x="6287" y="44171"/>
                      <a:pt x="12992" y="38556"/>
                      <a:pt x="18776" y="39394"/>
                    </a:cubicBezTo>
                    <a:cubicBezTo>
                      <a:pt x="27661" y="40735"/>
                      <a:pt x="36294" y="45931"/>
                      <a:pt x="44425" y="50540"/>
                    </a:cubicBezTo>
                    <a:cubicBezTo>
                      <a:pt x="50376" y="53976"/>
                      <a:pt x="55321" y="59088"/>
                      <a:pt x="60183" y="63111"/>
                    </a:cubicBezTo>
                    <a:cubicBezTo>
                      <a:pt x="55824" y="51797"/>
                      <a:pt x="50376" y="40484"/>
                      <a:pt x="47107" y="28584"/>
                    </a:cubicBezTo>
                    <a:cubicBezTo>
                      <a:pt x="43251" y="14337"/>
                      <a:pt x="48616" y="1766"/>
                      <a:pt x="57333" y="174"/>
                    </a:cubicBezTo>
                    <a:cubicBezTo>
                      <a:pt x="66386" y="-1418"/>
                      <a:pt x="75019" y="8052"/>
                      <a:pt x="76192" y="23388"/>
                    </a:cubicBezTo>
                    <a:cubicBezTo>
                      <a:pt x="77031" y="34701"/>
                      <a:pt x="75522" y="46266"/>
                      <a:pt x="74935" y="58837"/>
                    </a:cubicBezTo>
                    <a:cubicBezTo>
                      <a:pt x="78623" y="53557"/>
                      <a:pt x="81473" y="47859"/>
                      <a:pt x="85832" y="43752"/>
                    </a:cubicBezTo>
                    <a:cubicBezTo>
                      <a:pt x="93124" y="36713"/>
                      <a:pt x="100752" y="29589"/>
                      <a:pt x="109469" y="24812"/>
                    </a:cubicBezTo>
                    <a:cubicBezTo>
                      <a:pt x="113492" y="22634"/>
                      <a:pt x="123635" y="24058"/>
                      <a:pt x="125562" y="27243"/>
                    </a:cubicBezTo>
                    <a:cubicBezTo>
                      <a:pt x="128161" y="31517"/>
                      <a:pt x="127909" y="41406"/>
                      <a:pt x="124724" y="44590"/>
                    </a:cubicBezTo>
                    <a:cubicBezTo>
                      <a:pt x="116510" y="52719"/>
                      <a:pt x="106032" y="58753"/>
                      <a:pt x="96142" y="65122"/>
                    </a:cubicBezTo>
                    <a:cubicBezTo>
                      <a:pt x="92202" y="67637"/>
                      <a:pt x="87341" y="68642"/>
                      <a:pt x="82730" y="70486"/>
                    </a:cubicBezTo>
                    <a:cubicBezTo>
                      <a:pt x="94717" y="72413"/>
                      <a:pt x="106619" y="73335"/>
                      <a:pt x="117851" y="76436"/>
                    </a:cubicBezTo>
                    <a:cubicBezTo>
                      <a:pt x="133190" y="80626"/>
                      <a:pt x="141237" y="91437"/>
                      <a:pt x="137633" y="100236"/>
                    </a:cubicBezTo>
                    <a:cubicBezTo>
                      <a:pt x="134112" y="108868"/>
                      <a:pt x="121120" y="110628"/>
                      <a:pt x="106703" y="103840"/>
                    </a:cubicBezTo>
                    <a:cubicBezTo>
                      <a:pt x="101171" y="101242"/>
                      <a:pt x="95974" y="97722"/>
                      <a:pt x="90945" y="94203"/>
                    </a:cubicBezTo>
                    <a:cubicBezTo>
                      <a:pt x="86335" y="90934"/>
                      <a:pt x="82144" y="86995"/>
                      <a:pt x="76612" y="82470"/>
                    </a:cubicBezTo>
                    <a:cubicBezTo>
                      <a:pt x="80970" y="92275"/>
                      <a:pt x="85161" y="100488"/>
                      <a:pt x="88346" y="109120"/>
                    </a:cubicBezTo>
                    <a:cubicBezTo>
                      <a:pt x="90274" y="114399"/>
                      <a:pt x="91532" y="120349"/>
                      <a:pt x="91615" y="125964"/>
                    </a:cubicBezTo>
                    <a:cubicBezTo>
                      <a:pt x="91699" y="134764"/>
                      <a:pt x="90777" y="144737"/>
                      <a:pt x="79797" y="145994"/>
                    </a:cubicBezTo>
                    <a:cubicBezTo>
                      <a:pt x="69235" y="147167"/>
                      <a:pt x="63871" y="138368"/>
                      <a:pt x="63033" y="129652"/>
                    </a:cubicBezTo>
                    <a:cubicBezTo>
                      <a:pt x="61608" y="115154"/>
                      <a:pt x="62614" y="100488"/>
                      <a:pt x="62614" y="87666"/>
                    </a:cubicBezTo>
                    <a:close/>
                  </a:path>
                </a:pathLst>
              </a:custGeom>
              <a:solidFill>
                <a:srgbClr val="6664AC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8" name="Google Shape;568;p19"/>
              <p:cNvSpPr/>
              <p:nvPr/>
            </p:nvSpPr>
            <p:spPr>
              <a:xfrm>
                <a:off x="3911987" y="6470034"/>
                <a:ext cx="138485" cy="146099"/>
              </a:xfrm>
              <a:custGeom>
                <a:rect b="b" l="l" r="r" t="t"/>
                <a:pathLst>
                  <a:path extrusionOk="0" h="146099" w="138485">
                    <a:moveTo>
                      <a:pt x="62614" y="87666"/>
                    </a:moveTo>
                    <a:cubicBezTo>
                      <a:pt x="57920" y="94035"/>
                      <a:pt x="52806" y="102667"/>
                      <a:pt x="46017" y="109623"/>
                    </a:cubicBezTo>
                    <a:cubicBezTo>
                      <a:pt x="40736" y="115070"/>
                      <a:pt x="33947" y="119847"/>
                      <a:pt x="26822" y="122361"/>
                    </a:cubicBezTo>
                    <a:cubicBezTo>
                      <a:pt x="22464" y="123869"/>
                      <a:pt x="14249" y="122193"/>
                      <a:pt x="11651" y="118841"/>
                    </a:cubicBezTo>
                    <a:cubicBezTo>
                      <a:pt x="9052" y="115573"/>
                      <a:pt x="9136" y="106270"/>
                      <a:pt x="11986" y="103421"/>
                    </a:cubicBezTo>
                    <a:cubicBezTo>
                      <a:pt x="20117" y="95124"/>
                      <a:pt x="30007" y="88336"/>
                      <a:pt x="39731" y="81799"/>
                    </a:cubicBezTo>
                    <a:cubicBezTo>
                      <a:pt x="44341" y="78699"/>
                      <a:pt x="50208" y="77525"/>
                      <a:pt x="56662" y="75011"/>
                    </a:cubicBezTo>
                    <a:cubicBezTo>
                      <a:pt x="47610" y="74257"/>
                      <a:pt x="39312" y="74425"/>
                      <a:pt x="31516" y="72749"/>
                    </a:cubicBezTo>
                    <a:cubicBezTo>
                      <a:pt x="23637" y="70989"/>
                      <a:pt x="15004" y="68810"/>
                      <a:pt x="8801" y="64033"/>
                    </a:cubicBezTo>
                    <a:cubicBezTo>
                      <a:pt x="4191" y="60513"/>
                      <a:pt x="2766" y="52719"/>
                      <a:pt x="0" y="46853"/>
                    </a:cubicBezTo>
                    <a:cubicBezTo>
                      <a:pt x="6287" y="44171"/>
                      <a:pt x="12992" y="38556"/>
                      <a:pt x="18776" y="39394"/>
                    </a:cubicBezTo>
                    <a:cubicBezTo>
                      <a:pt x="27660" y="40735"/>
                      <a:pt x="36294" y="45931"/>
                      <a:pt x="44424" y="50540"/>
                    </a:cubicBezTo>
                    <a:cubicBezTo>
                      <a:pt x="50376" y="53976"/>
                      <a:pt x="55321" y="59088"/>
                      <a:pt x="60183" y="63111"/>
                    </a:cubicBezTo>
                    <a:cubicBezTo>
                      <a:pt x="55824" y="51797"/>
                      <a:pt x="50376" y="40484"/>
                      <a:pt x="47107" y="28584"/>
                    </a:cubicBezTo>
                    <a:cubicBezTo>
                      <a:pt x="43251" y="14337"/>
                      <a:pt x="48615" y="1766"/>
                      <a:pt x="57333" y="174"/>
                    </a:cubicBezTo>
                    <a:cubicBezTo>
                      <a:pt x="66385" y="-1418"/>
                      <a:pt x="75019" y="8052"/>
                      <a:pt x="76192" y="23388"/>
                    </a:cubicBezTo>
                    <a:cubicBezTo>
                      <a:pt x="77031" y="34701"/>
                      <a:pt x="75522" y="46266"/>
                      <a:pt x="74935" y="58837"/>
                    </a:cubicBezTo>
                    <a:cubicBezTo>
                      <a:pt x="78623" y="53557"/>
                      <a:pt x="81473" y="47859"/>
                      <a:pt x="85832" y="43752"/>
                    </a:cubicBezTo>
                    <a:cubicBezTo>
                      <a:pt x="93124" y="36713"/>
                      <a:pt x="100752" y="29589"/>
                      <a:pt x="109469" y="24812"/>
                    </a:cubicBezTo>
                    <a:cubicBezTo>
                      <a:pt x="113492" y="22634"/>
                      <a:pt x="123635" y="24058"/>
                      <a:pt x="125562" y="27243"/>
                    </a:cubicBezTo>
                    <a:cubicBezTo>
                      <a:pt x="128161" y="31517"/>
                      <a:pt x="127909" y="41406"/>
                      <a:pt x="124724" y="44590"/>
                    </a:cubicBezTo>
                    <a:cubicBezTo>
                      <a:pt x="116510" y="52719"/>
                      <a:pt x="106032" y="58753"/>
                      <a:pt x="96142" y="65122"/>
                    </a:cubicBezTo>
                    <a:cubicBezTo>
                      <a:pt x="92202" y="67637"/>
                      <a:pt x="87340" y="68642"/>
                      <a:pt x="82730" y="70486"/>
                    </a:cubicBezTo>
                    <a:cubicBezTo>
                      <a:pt x="94717" y="72413"/>
                      <a:pt x="106619" y="73335"/>
                      <a:pt x="117851" y="76436"/>
                    </a:cubicBezTo>
                    <a:cubicBezTo>
                      <a:pt x="133190" y="80626"/>
                      <a:pt x="141237" y="91437"/>
                      <a:pt x="137632" y="100236"/>
                    </a:cubicBezTo>
                    <a:cubicBezTo>
                      <a:pt x="134112" y="108868"/>
                      <a:pt x="121120" y="110628"/>
                      <a:pt x="106703" y="103840"/>
                    </a:cubicBezTo>
                    <a:cubicBezTo>
                      <a:pt x="101171" y="101242"/>
                      <a:pt x="95974" y="97722"/>
                      <a:pt x="90945" y="94203"/>
                    </a:cubicBezTo>
                    <a:cubicBezTo>
                      <a:pt x="86335" y="90934"/>
                      <a:pt x="82144" y="86995"/>
                      <a:pt x="76611" y="82470"/>
                    </a:cubicBezTo>
                    <a:cubicBezTo>
                      <a:pt x="80970" y="92275"/>
                      <a:pt x="85161" y="100488"/>
                      <a:pt x="88346" y="109120"/>
                    </a:cubicBezTo>
                    <a:cubicBezTo>
                      <a:pt x="90274" y="114399"/>
                      <a:pt x="91531" y="120349"/>
                      <a:pt x="91615" y="125964"/>
                    </a:cubicBezTo>
                    <a:cubicBezTo>
                      <a:pt x="91699" y="134764"/>
                      <a:pt x="90777" y="144737"/>
                      <a:pt x="79797" y="145994"/>
                    </a:cubicBezTo>
                    <a:cubicBezTo>
                      <a:pt x="69235" y="147167"/>
                      <a:pt x="63871" y="138368"/>
                      <a:pt x="63033" y="129652"/>
                    </a:cubicBezTo>
                    <a:cubicBezTo>
                      <a:pt x="61608" y="115237"/>
                      <a:pt x="62614" y="100488"/>
                      <a:pt x="62614" y="87666"/>
                    </a:cubicBezTo>
                    <a:close/>
                  </a:path>
                </a:pathLst>
              </a:custGeom>
              <a:solidFill>
                <a:srgbClr val="6664AC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569" name="Google Shape;569;p19"/>
            <p:cNvGrpSpPr/>
            <p:nvPr/>
          </p:nvGrpSpPr>
          <p:grpSpPr>
            <a:xfrm>
              <a:off x="3701253" y="6457265"/>
              <a:ext cx="584187" cy="610867"/>
              <a:chOff x="3701253" y="6457265"/>
              <a:chExt cx="584187" cy="610867"/>
            </a:xfrm>
          </p:grpSpPr>
          <p:sp>
            <p:nvSpPr>
              <p:cNvPr id="570" name="Google Shape;570;p19"/>
              <p:cNvSpPr/>
              <p:nvPr/>
            </p:nvSpPr>
            <p:spPr>
              <a:xfrm>
                <a:off x="3798401" y="6821731"/>
                <a:ext cx="228203" cy="246401"/>
              </a:xfrm>
              <a:custGeom>
                <a:rect b="b" l="l" r="r" t="t"/>
                <a:pathLst>
                  <a:path extrusionOk="0" h="246401" w="228203">
                    <a:moveTo>
                      <a:pt x="56002" y="120800"/>
                    </a:moveTo>
                    <a:cubicBezTo>
                      <a:pt x="28509" y="113425"/>
                      <a:pt x="3363" y="108061"/>
                      <a:pt x="2692" y="79903"/>
                    </a:cubicBezTo>
                    <a:cubicBezTo>
                      <a:pt x="2357" y="67835"/>
                      <a:pt x="11494" y="50823"/>
                      <a:pt x="21636" y="44119"/>
                    </a:cubicBezTo>
                    <a:cubicBezTo>
                      <a:pt x="46362" y="27777"/>
                      <a:pt x="64049" y="48057"/>
                      <a:pt x="83662" y="65908"/>
                    </a:cubicBezTo>
                    <a:cubicBezTo>
                      <a:pt x="79974" y="40515"/>
                      <a:pt x="72514" y="15206"/>
                      <a:pt x="98415" y="3390"/>
                    </a:cubicBezTo>
                    <a:cubicBezTo>
                      <a:pt x="109563" y="-1723"/>
                      <a:pt x="128674" y="-1052"/>
                      <a:pt x="138816" y="5401"/>
                    </a:cubicBezTo>
                    <a:cubicBezTo>
                      <a:pt x="164549" y="21743"/>
                      <a:pt x="152814" y="47052"/>
                      <a:pt x="145019" y="73282"/>
                    </a:cubicBezTo>
                    <a:cubicBezTo>
                      <a:pt x="165219" y="53924"/>
                      <a:pt x="183576" y="33224"/>
                      <a:pt x="209309" y="49566"/>
                    </a:cubicBezTo>
                    <a:cubicBezTo>
                      <a:pt x="219786" y="56270"/>
                      <a:pt x="228839" y="74791"/>
                      <a:pt x="228168" y="87362"/>
                    </a:cubicBezTo>
                    <a:cubicBezTo>
                      <a:pt x="226743" y="114095"/>
                      <a:pt x="202016" y="118704"/>
                      <a:pt x="176619" y="124571"/>
                    </a:cubicBezTo>
                    <a:cubicBezTo>
                      <a:pt x="202184" y="134544"/>
                      <a:pt x="230012" y="141164"/>
                      <a:pt x="225235" y="172675"/>
                    </a:cubicBezTo>
                    <a:cubicBezTo>
                      <a:pt x="223390" y="184575"/>
                      <a:pt x="211488" y="199743"/>
                      <a:pt x="200340" y="204436"/>
                    </a:cubicBezTo>
                    <a:cubicBezTo>
                      <a:pt x="175864" y="214912"/>
                      <a:pt x="160190" y="195888"/>
                      <a:pt x="143091" y="176111"/>
                    </a:cubicBezTo>
                    <a:cubicBezTo>
                      <a:pt x="147701" y="203850"/>
                      <a:pt x="156921" y="232176"/>
                      <a:pt x="125908" y="244411"/>
                    </a:cubicBezTo>
                    <a:cubicBezTo>
                      <a:pt x="114843" y="248769"/>
                      <a:pt x="95146" y="245668"/>
                      <a:pt x="86093" y="238042"/>
                    </a:cubicBezTo>
                    <a:cubicBezTo>
                      <a:pt x="64300" y="219773"/>
                      <a:pt x="73772" y="195888"/>
                      <a:pt x="86009" y="169825"/>
                    </a:cubicBezTo>
                    <a:cubicBezTo>
                      <a:pt x="63965" y="189687"/>
                      <a:pt x="46027" y="214325"/>
                      <a:pt x="17864" y="195805"/>
                    </a:cubicBezTo>
                    <a:cubicBezTo>
                      <a:pt x="7554" y="189016"/>
                      <a:pt x="-996" y="170160"/>
                      <a:pt x="94" y="157674"/>
                    </a:cubicBezTo>
                    <a:cubicBezTo>
                      <a:pt x="2357" y="129767"/>
                      <a:pt x="28425" y="126917"/>
                      <a:pt x="56002" y="120800"/>
                    </a:cubicBezTo>
                    <a:close/>
                    <a:moveTo>
                      <a:pt x="102606" y="157506"/>
                    </a:moveTo>
                    <a:cubicBezTo>
                      <a:pt x="122220" y="162450"/>
                      <a:pt x="141331" y="151221"/>
                      <a:pt x="146527" y="131694"/>
                    </a:cubicBezTo>
                    <a:cubicBezTo>
                      <a:pt x="151724" y="112251"/>
                      <a:pt x="140660" y="92977"/>
                      <a:pt x="121214" y="87529"/>
                    </a:cubicBezTo>
                    <a:cubicBezTo>
                      <a:pt x="100845" y="81831"/>
                      <a:pt x="80477" y="93731"/>
                      <a:pt x="75783" y="114011"/>
                    </a:cubicBezTo>
                    <a:cubicBezTo>
                      <a:pt x="71257" y="133370"/>
                      <a:pt x="83076" y="152645"/>
                      <a:pt x="102606" y="157506"/>
                    </a:cubicBezTo>
                    <a:close/>
                  </a:path>
                </a:pathLst>
              </a:custGeom>
              <a:solidFill>
                <a:srgbClr val="B21E46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1" name="Google Shape;571;p19"/>
              <p:cNvSpPr/>
              <p:nvPr/>
            </p:nvSpPr>
            <p:spPr>
              <a:xfrm>
                <a:off x="3701253" y="6536628"/>
                <a:ext cx="228203" cy="246401"/>
              </a:xfrm>
              <a:custGeom>
                <a:rect b="b" l="l" r="r" t="t"/>
                <a:pathLst>
                  <a:path extrusionOk="0" h="246401" w="228203">
                    <a:moveTo>
                      <a:pt x="56002" y="120800"/>
                    </a:moveTo>
                    <a:cubicBezTo>
                      <a:pt x="28509" y="113425"/>
                      <a:pt x="3363" y="108061"/>
                      <a:pt x="2692" y="79903"/>
                    </a:cubicBezTo>
                    <a:cubicBezTo>
                      <a:pt x="2357" y="67835"/>
                      <a:pt x="11493" y="50823"/>
                      <a:pt x="21636" y="44119"/>
                    </a:cubicBezTo>
                    <a:cubicBezTo>
                      <a:pt x="46362" y="27777"/>
                      <a:pt x="64049" y="48057"/>
                      <a:pt x="83662" y="65908"/>
                    </a:cubicBezTo>
                    <a:cubicBezTo>
                      <a:pt x="79974" y="40515"/>
                      <a:pt x="72514" y="15206"/>
                      <a:pt x="98415" y="3390"/>
                    </a:cubicBezTo>
                    <a:cubicBezTo>
                      <a:pt x="109563" y="-1723"/>
                      <a:pt x="128674" y="-1052"/>
                      <a:pt x="138816" y="5401"/>
                    </a:cubicBezTo>
                    <a:cubicBezTo>
                      <a:pt x="164549" y="21743"/>
                      <a:pt x="152814" y="47052"/>
                      <a:pt x="145019" y="73282"/>
                    </a:cubicBezTo>
                    <a:cubicBezTo>
                      <a:pt x="165219" y="53924"/>
                      <a:pt x="183576" y="33224"/>
                      <a:pt x="209309" y="49566"/>
                    </a:cubicBezTo>
                    <a:cubicBezTo>
                      <a:pt x="219786" y="56270"/>
                      <a:pt x="228839" y="74791"/>
                      <a:pt x="228168" y="87362"/>
                    </a:cubicBezTo>
                    <a:cubicBezTo>
                      <a:pt x="226743" y="114095"/>
                      <a:pt x="202016" y="118704"/>
                      <a:pt x="176619" y="124571"/>
                    </a:cubicBezTo>
                    <a:cubicBezTo>
                      <a:pt x="202184" y="134543"/>
                      <a:pt x="230012" y="141164"/>
                      <a:pt x="225234" y="172675"/>
                    </a:cubicBezTo>
                    <a:cubicBezTo>
                      <a:pt x="223390" y="184575"/>
                      <a:pt x="211488" y="199743"/>
                      <a:pt x="200340" y="204437"/>
                    </a:cubicBezTo>
                    <a:cubicBezTo>
                      <a:pt x="175864" y="214912"/>
                      <a:pt x="160190" y="195888"/>
                      <a:pt x="143091" y="176111"/>
                    </a:cubicBezTo>
                    <a:cubicBezTo>
                      <a:pt x="147701" y="203850"/>
                      <a:pt x="156921" y="232176"/>
                      <a:pt x="125908" y="244411"/>
                    </a:cubicBezTo>
                    <a:cubicBezTo>
                      <a:pt x="114843" y="248769"/>
                      <a:pt x="95146" y="245668"/>
                      <a:pt x="86093" y="238042"/>
                    </a:cubicBezTo>
                    <a:cubicBezTo>
                      <a:pt x="64300" y="219773"/>
                      <a:pt x="73772" y="195888"/>
                      <a:pt x="86009" y="169825"/>
                    </a:cubicBezTo>
                    <a:cubicBezTo>
                      <a:pt x="63965" y="189687"/>
                      <a:pt x="46027" y="214325"/>
                      <a:pt x="17864" y="195805"/>
                    </a:cubicBezTo>
                    <a:cubicBezTo>
                      <a:pt x="7554" y="189016"/>
                      <a:pt x="-996" y="170160"/>
                      <a:pt x="94" y="157674"/>
                    </a:cubicBezTo>
                    <a:cubicBezTo>
                      <a:pt x="2357" y="129767"/>
                      <a:pt x="28425" y="126917"/>
                      <a:pt x="56002" y="120800"/>
                    </a:cubicBezTo>
                    <a:close/>
                    <a:moveTo>
                      <a:pt x="102606" y="157506"/>
                    </a:moveTo>
                    <a:cubicBezTo>
                      <a:pt x="122220" y="162450"/>
                      <a:pt x="141331" y="151221"/>
                      <a:pt x="146527" y="131694"/>
                    </a:cubicBezTo>
                    <a:cubicBezTo>
                      <a:pt x="151724" y="112252"/>
                      <a:pt x="140660" y="92977"/>
                      <a:pt x="121214" y="87529"/>
                    </a:cubicBezTo>
                    <a:cubicBezTo>
                      <a:pt x="100845" y="81831"/>
                      <a:pt x="80477" y="93731"/>
                      <a:pt x="75783" y="114011"/>
                    </a:cubicBezTo>
                    <a:cubicBezTo>
                      <a:pt x="71257" y="133370"/>
                      <a:pt x="83076" y="152645"/>
                      <a:pt x="102606" y="157506"/>
                    </a:cubicBezTo>
                    <a:close/>
                  </a:path>
                </a:pathLst>
              </a:custGeom>
              <a:solidFill>
                <a:srgbClr val="B21E46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2" name="Google Shape;572;p19"/>
              <p:cNvSpPr/>
              <p:nvPr/>
            </p:nvSpPr>
            <p:spPr>
              <a:xfrm>
                <a:off x="4057237" y="6457265"/>
                <a:ext cx="228203" cy="246401"/>
              </a:xfrm>
              <a:custGeom>
                <a:rect b="b" l="l" r="r" t="t"/>
                <a:pathLst>
                  <a:path extrusionOk="0" h="246401" w="228203">
                    <a:moveTo>
                      <a:pt x="56002" y="120800"/>
                    </a:moveTo>
                    <a:cubicBezTo>
                      <a:pt x="28509" y="113425"/>
                      <a:pt x="3363" y="108061"/>
                      <a:pt x="2692" y="79903"/>
                    </a:cubicBezTo>
                    <a:cubicBezTo>
                      <a:pt x="2357" y="67835"/>
                      <a:pt x="11493" y="50823"/>
                      <a:pt x="21636" y="44119"/>
                    </a:cubicBezTo>
                    <a:cubicBezTo>
                      <a:pt x="46362" y="27777"/>
                      <a:pt x="64049" y="48057"/>
                      <a:pt x="83662" y="65908"/>
                    </a:cubicBezTo>
                    <a:cubicBezTo>
                      <a:pt x="79974" y="40515"/>
                      <a:pt x="72514" y="15206"/>
                      <a:pt x="98415" y="3390"/>
                    </a:cubicBezTo>
                    <a:cubicBezTo>
                      <a:pt x="109563" y="-1723"/>
                      <a:pt x="128674" y="-1052"/>
                      <a:pt x="138816" y="5401"/>
                    </a:cubicBezTo>
                    <a:cubicBezTo>
                      <a:pt x="164549" y="21743"/>
                      <a:pt x="152814" y="47052"/>
                      <a:pt x="145019" y="73282"/>
                    </a:cubicBezTo>
                    <a:cubicBezTo>
                      <a:pt x="165219" y="53924"/>
                      <a:pt x="183576" y="33224"/>
                      <a:pt x="209309" y="49566"/>
                    </a:cubicBezTo>
                    <a:cubicBezTo>
                      <a:pt x="219786" y="56270"/>
                      <a:pt x="228839" y="74791"/>
                      <a:pt x="228168" y="87362"/>
                    </a:cubicBezTo>
                    <a:cubicBezTo>
                      <a:pt x="226743" y="114095"/>
                      <a:pt x="202016" y="118704"/>
                      <a:pt x="176619" y="124571"/>
                    </a:cubicBezTo>
                    <a:cubicBezTo>
                      <a:pt x="202184" y="134544"/>
                      <a:pt x="230012" y="141164"/>
                      <a:pt x="225234" y="172675"/>
                    </a:cubicBezTo>
                    <a:cubicBezTo>
                      <a:pt x="223390" y="184575"/>
                      <a:pt x="211488" y="199743"/>
                      <a:pt x="200340" y="204437"/>
                    </a:cubicBezTo>
                    <a:cubicBezTo>
                      <a:pt x="175864" y="214912"/>
                      <a:pt x="160190" y="195888"/>
                      <a:pt x="143091" y="176111"/>
                    </a:cubicBezTo>
                    <a:cubicBezTo>
                      <a:pt x="147701" y="203850"/>
                      <a:pt x="156921" y="232176"/>
                      <a:pt x="125908" y="244411"/>
                    </a:cubicBezTo>
                    <a:cubicBezTo>
                      <a:pt x="114843" y="248769"/>
                      <a:pt x="95146" y="245668"/>
                      <a:pt x="86093" y="238042"/>
                    </a:cubicBezTo>
                    <a:cubicBezTo>
                      <a:pt x="64300" y="219773"/>
                      <a:pt x="73772" y="195888"/>
                      <a:pt x="86009" y="169825"/>
                    </a:cubicBezTo>
                    <a:cubicBezTo>
                      <a:pt x="63965" y="189687"/>
                      <a:pt x="46027" y="214325"/>
                      <a:pt x="17864" y="195805"/>
                    </a:cubicBezTo>
                    <a:cubicBezTo>
                      <a:pt x="7554" y="189017"/>
                      <a:pt x="-996" y="170161"/>
                      <a:pt x="94" y="157674"/>
                    </a:cubicBezTo>
                    <a:cubicBezTo>
                      <a:pt x="2357" y="129683"/>
                      <a:pt x="28509" y="126833"/>
                      <a:pt x="56002" y="120800"/>
                    </a:cubicBezTo>
                    <a:close/>
                    <a:moveTo>
                      <a:pt x="102606" y="157422"/>
                    </a:moveTo>
                    <a:cubicBezTo>
                      <a:pt x="122220" y="162367"/>
                      <a:pt x="141331" y="151137"/>
                      <a:pt x="146527" y="131610"/>
                    </a:cubicBezTo>
                    <a:cubicBezTo>
                      <a:pt x="151724" y="112168"/>
                      <a:pt x="140660" y="92893"/>
                      <a:pt x="121214" y="87445"/>
                    </a:cubicBezTo>
                    <a:cubicBezTo>
                      <a:pt x="100845" y="81747"/>
                      <a:pt x="80477" y="93647"/>
                      <a:pt x="75783" y="113928"/>
                    </a:cubicBezTo>
                    <a:cubicBezTo>
                      <a:pt x="71257" y="133286"/>
                      <a:pt x="83160" y="152562"/>
                      <a:pt x="102606" y="157422"/>
                    </a:cubicBezTo>
                    <a:close/>
                  </a:path>
                </a:pathLst>
              </a:custGeom>
              <a:solidFill>
                <a:srgbClr val="B21E46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573" name="Google Shape;573;p19"/>
            <p:cNvGrpSpPr/>
            <p:nvPr/>
          </p:nvGrpSpPr>
          <p:grpSpPr>
            <a:xfrm>
              <a:off x="3776072" y="6543285"/>
              <a:ext cx="429001" cy="437115"/>
              <a:chOff x="3776072" y="6543285"/>
              <a:chExt cx="429001" cy="437115"/>
            </a:xfrm>
          </p:grpSpPr>
          <p:sp>
            <p:nvSpPr>
              <p:cNvPr id="574" name="Google Shape;574;p19"/>
              <p:cNvSpPr/>
              <p:nvPr/>
            </p:nvSpPr>
            <p:spPr>
              <a:xfrm>
                <a:off x="3873219" y="6907834"/>
                <a:ext cx="73017" cy="72566"/>
              </a:xfrm>
              <a:custGeom>
                <a:rect b="b" l="l" r="r" t="t"/>
                <a:pathLst>
                  <a:path extrusionOk="0" h="72566" w="73017">
                    <a:moveTo>
                      <a:pt x="27787" y="71403"/>
                    </a:moveTo>
                    <a:cubicBezTo>
                      <a:pt x="8257" y="66542"/>
                      <a:pt x="-3562" y="47267"/>
                      <a:pt x="964" y="27908"/>
                    </a:cubicBezTo>
                    <a:cubicBezTo>
                      <a:pt x="5658" y="7627"/>
                      <a:pt x="26110" y="-4273"/>
                      <a:pt x="46395" y="1426"/>
                    </a:cubicBezTo>
                    <a:cubicBezTo>
                      <a:pt x="65841" y="6873"/>
                      <a:pt x="76989" y="26148"/>
                      <a:pt x="71708" y="45591"/>
                    </a:cubicBezTo>
                    <a:cubicBezTo>
                      <a:pt x="66512" y="65117"/>
                      <a:pt x="47401" y="76347"/>
                      <a:pt x="27787" y="71403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5" name="Google Shape;575;p19"/>
              <p:cNvSpPr/>
              <p:nvPr/>
            </p:nvSpPr>
            <p:spPr>
              <a:xfrm>
                <a:off x="3776072" y="6622731"/>
                <a:ext cx="73017" cy="72566"/>
              </a:xfrm>
              <a:custGeom>
                <a:rect b="b" l="l" r="r" t="t"/>
                <a:pathLst>
                  <a:path extrusionOk="0" h="72566" w="73017">
                    <a:moveTo>
                      <a:pt x="27787" y="71403"/>
                    </a:moveTo>
                    <a:cubicBezTo>
                      <a:pt x="8257" y="66542"/>
                      <a:pt x="-3562" y="47267"/>
                      <a:pt x="964" y="27908"/>
                    </a:cubicBezTo>
                    <a:cubicBezTo>
                      <a:pt x="5658" y="7627"/>
                      <a:pt x="26110" y="-4273"/>
                      <a:pt x="46395" y="1426"/>
                    </a:cubicBezTo>
                    <a:cubicBezTo>
                      <a:pt x="65841" y="6873"/>
                      <a:pt x="76989" y="26148"/>
                      <a:pt x="71708" y="45591"/>
                    </a:cubicBezTo>
                    <a:cubicBezTo>
                      <a:pt x="66512" y="65117"/>
                      <a:pt x="47401" y="76347"/>
                      <a:pt x="27787" y="71403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6" name="Google Shape;576;p19"/>
              <p:cNvSpPr/>
              <p:nvPr/>
            </p:nvSpPr>
            <p:spPr>
              <a:xfrm>
                <a:off x="4132056" y="6543285"/>
                <a:ext cx="73017" cy="72566"/>
              </a:xfrm>
              <a:custGeom>
                <a:rect b="b" l="l" r="r" t="t"/>
                <a:pathLst>
                  <a:path extrusionOk="0" h="72566" w="73017">
                    <a:moveTo>
                      <a:pt x="27787" y="71403"/>
                    </a:moveTo>
                    <a:cubicBezTo>
                      <a:pt x="8257" y="66542"/>
                      <a:pt x="-3562" y="47267"/>
                      <a:pt x="964" y="27908"/>
                    </a:cubicBezTo>
                    <a:cubicBezTo>
                      <a:pt x="5658" y="7627"/>
                      <a:pt x="26110" y="-4273"/>
                      <a:pt x="46395" y="1426"/>
                    </a:cubicBezTo>
                    <a:cubicBezTo>
                      <a:pt x="65841" y="6873"/>
                      <a:pt x="76989" y="26148"/>
                      <a:pt x="71708" y="45591"/>
                    </a:cubicBezTo>
                    <a:cubicBezTo>
                      <a:pt x="66512" y="65117"/>
                      <a:pt x="47401" y="76347"/>
                      <a:pt x="27787" y="71403"/>
                    </a:cubicBezTo>
                    <a:close/>
                  </a:path>
                </a:pathLst>
              </a:custGeom>
              <a:solidFill>
                <a:srgbClr val="141744"/>
              </a:solidFill>
              <a:ln>
                <a:noFill/>
              </a:ln>
            </p:spPr>
            <p:txBody>
              <a:bodyPr anchorCtr="0" anchor="ctr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>
</file>

<file path=ppt/theme/theme1.xml><?xml version="1.0" encoding="utf-8"?>
<a:theme xmlns:a="http://schemas.openxmlformats.org/drawingml/2006/main" xmlns:r="http://schemas.openxmlformats.org/officeDocument/2006/relationships" name="Dating App Pitch Deck">
  <a:themeElements>
    <a:clrScheme name="Office">
      <a:dk1>
        <a:srgbClr val="141744"/>
      </a:dk1>
      <a:lt1>
        <a:srgbClr val="FFFCF3"/>
      </a:lt1>
      <a:dk2>
        <a:srgbClr val="B21E46"/>
      </a:dk2>
      <a:lt2>
        <a:srgbClr val="EE5086"/>
      </a:lt2>
      <a:accent1>
        <a:srgbClr val="B35EFF"/>
      </a:accent1>
      <a:accent2>
        <a:srgbClr val="B21E46"/>
      </a:accent2>
      <a:accent3>
        <a:srgbClr val="FF609A"/>
      </a:accent3>
      <a:accent4>
        <a:srgbClr val="6664AC"/>
      </a:accent4>
      <a:accent5>
        <a:srgbClr val="B35EFF"/>
      </a:accent5>
      <a:accent6>
        <a:srgbClr val="FF78E1"/>
      </a:accent6>
      <a:hlink>
        <a:srgbClr val="B35E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 name="Тема Office">
  <a:themeElements>
    <a:clrScheme name="Стандартная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